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80" r:id="rId27"/>
    <p:sldId id="281" r:id="rId28"/>
    <p:sldId id="282" r:id="rId29"/>
    <p:sldId id="283" r:id="rId30"/>
    <p:sldId id="284" r:id="rId31"/>
    <p:sldId id="285" r:id="rId32"/>
    <p:sldId id="286" r:id="rId33"/>
  </p:sldIdLst>
  <p:sldSz cx="15125700" cy="106934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414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6" Type="http://schemas.openxmlformats.org/officeDocument/2006/relationships/tableStyles" Target="tableStyles.xml"/><Relationship Id="rId35" Type="http://schemas.openxmlformats.org/officeDocument/2006/relationships/viewProps" Target="viewProps.xml"/><Relationship Id="rId34" Type="http://schemas.openxmlformats.org/officeDocument/2006/relationships/presProps" Target="presProps.xml"/><Relationship Id="rId33" Type="http://schemas.openxmlformats.org/officeDocument/2006/relationships/slide" Target="slides/slide31.xml"/><Relationship Id="rId32" Type="http://schemas.openxmlformats.org/officeDocument/2006/relationships/slide" Target="slides/slide30.xml"/><Relationship Id="rId31" Type="http://schemas.openxmlformats.org/officeDocument/2006/relationships/slide" Target="slides/slide29.xml"/><Relationship Id="rId30" Type="http://schemas.openxmlformats.org/officeDocument/2006/relationships/slide" Target="slides/slide28.xml"/><Relationship Id="rId3" Type="http://schemas.openxmlformats.org/officeDocument/2006/relationships/slide" Target="slides/slide1.xml"/><Relationship Id="rId29" Type="http://schemas.openxmlformats.org/officeDocument/2006/relationships/slide" Target="slides/slide27.xml"/><Relationship Id="rId28" Type="http://schemas.openxmlformats.org/officeDocument/2006/relationships/slide" Target="slides/slide26.xml"/><Relationship Id="rId27" Type="http://schemas.openxmlformats.org/officeDocument/2006/relationships/slide" Target="slides/slide25.xml"/><Relationship Id="rId26" Type="http://schemas.openxmlformats.org/officeDocument/2006/relationships/slide" Target="slides/slide24.xml"/><Relationship Id="rId25" Type="http://schemas.openxmlformats.org/officeDocument/2006/relationships/slide" Target="slides/slide23.xml"/><Relationship Id="rId24" Type="http://schemas.openxmlformats.org/officeDocument/2006/relationships/slide" Target="slides/slide22.xml"/><Relationship Id="rId23" Type="http://schemas.openxmlformats.org/officeDocument/2006/relationships/slide" Target="slides/slide21.xml"/><Relationship Id="rId22" Type="http://schemas.openxmlformats.org/officeDocument/2006/relationships/slide" Target="slides/slide20.xml"/><Relationship Id="rId21" Type="http://schemas.openxmlformats.org/officeDocument/2006/relationships/slide" Target="slides/slide19.xml"/><Relationship Id="rId20" Type="http://schemas.openxmlformats.org/officeDocument/2006/relationships/slide" Target="slides/slide18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14.png"/><Relationship Id="rId1" Type="http://schemas.openxmlformats.org/officeDocument/2006/relationships/image" Target="../media/image13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5.png"/></Relationships>
</file>

<file path=ppt/slides/_rels/slide12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image" Target="../media/image16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20.png"/><Relationship Id="rId1" Type="http://schemas.openxmlformats.org/officeDocument/2006/relationships/image" Target="../media/image1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22.png"/><Relationship Id="rId1" Type="http://schemas.openxmlformats.org/officeDocument/2006/relationships/image" Target="../media/image21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3.png"/></Relationships>
</file>

<file path=ppt/slides/_rels/slide16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image" Target="../media/image24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29.png"/><Relationship Id="rId1" Type="http://schemas.openxmlformats.org/officeDocument/2006/relationships/image" Target="../media/image28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0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34.png"/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image" Target="../media/image31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35.png"/></Relationships>
</file>

<file path=ppt/slides/_rels/slide22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image" Target="../media/image3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40.png"/><Relationship Id="rId1" Type="http://schemas.openxmlformats.org/officeDocument/2006/relationships/image" Target="../media/image39.png"/></Relationships>
</file>

<file path=ppt/slides/_rels/slide24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6.png"/><Relationship Id="rId2" Type="http://schemas.openxmlformats.org/officeDocument/2006/relationships/image" Target="../media/image18.png"/><Relationship Id="rId1" Type="http://schemas.openxmlformats.org/officeDocument/2006/relationships/image" Target="../media/image41.png"/></Relationships>
</file>

<file path=ppt/slides/_rels/slide25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6.png"/><Relationship Id="rId2" Type="http://schemas.openxmlformats.org/officeDocument/2006/relationships/image" Target="../media/image18.png"/><Relationship Id="rId1" Type="http://schemas.openxmlformats.org/officeDocument/2006/relationships/image" Target="../media/image42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44.png"/><Relationship Id="rId1" Type="http://schemas.openxmlformats.org/officeDocument/2006/relationships/image" Target="../media/image43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46.png"/><Relationship Id="rId1" Type="http://schemas.openxmlformats.org/officeDocument/2006/relationships/image" Target="../media/image45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48.png"/><Relationship Id="rId1" Type="http://schemas.openxmlformats.org/officeDocument/2006/relationships/image" Target="../media/image47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50.png"/><Relationship Id="rId1" Type="http://schemas.openxmlformats.org/officeDocument/2006/relationships/image" Target="../media/image49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52.png"/><Relationship Id="rId1" Type="http://schemas.openxmlformats.org/officeDocument/2006/relationships/image" Target="../media/image51.png"/></Relationships>
</file>

<file path=ppt/slides/_rels/slide31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5.png"/><Relationship Id="rId2" Type="http://schemas.openxmlformats.org/officeDocument/2006/relationships/image" Target="../media/image54.png"/><Relationship Id="rId1" Type="http://schemas.openxmlformats.org/officeDocument/2006/relationships/image" Target="../media/image53.png"/></Relationships>
</file>

<file path=ppt/slides/_rels/slide4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.xml"/><Relationship Id="rId4" Type="http://schemas.openxmlformats.org/officeDocument/2006/relationships/image" Target="../media/image5.png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9.png"/><Relationship Id="rId1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11.png"/><Relationship Id="rId1" Type="http://schemas.openxmlformats.org/officeDocument/2006/relationships/image" Target="../media/image10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2"/>
          <p:cNvSpPr/>
          <p:nvPr/>
        </p:nvSpPr>
        <p:spPr>
          <a:xfrm>
            <a:off x="1633143" y="2206269"/>
            <a:ext cx="12042775" cy="6750050"/>
          </a:xfrm>
          <a:prstGeom prst="rect">
            <a:avLst/>
          </a:prstGeom>
          <a:noFill/>
          <a:ln w="0" cap="flat">
            <a:noFill/>
            <a:prstDash val="solid"/>
            <a:miter lim="0"/>
          </a:ln>
        </p:spPr>
        <p:txBody>
          <a:bodyPr vert="horz" wrap="square" lIns="0" tIns="0" rIns="0" bIns="0"/>
          <a:lstStyle/>
          <a:p>
            <a:pPr algn="l" rtl="0" eaLnBrk="0">
              <a:lnSpc>
                <a:spcPct val="75000"/>
              </a:lnSpc>
            </a:pPr>
            <a:endParaRPr sz="1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marL="12700" algn="l" rtl="0" eaLnBrk="0">
              <a:lnSpc>
                <a:spcPct val="96000"/>
              </a:lnSpc>
            </a:pPr>
            <a:r>
              <a:rPr sz="4200" kern="0" spc="-12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乙烯厂环厂路（县道</a:t>
            </a:r>
            <a:r>
              <a:rPr sz="4200" kern="0" spc="-97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 </a:t>
            </a:r>
            <a:r>
              <a:rPr sz="4200" b="1" kern="0" spc="-12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X858)</a:t>
            </a:r>
            <a:r>
              <a:rPr sz="4200" kern="0" spc="-12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的环境整治项目（二期）</a:t>
            </a:r>
            <a:endParaRPr sz="4200" dirty="0">
              <a:latin typeface="黑体" panose="02010609060101010101" charset="-122"/>
              <a:ea typeface="黑体" panose="02010609060101010101" charset="-122"/>
              <a:cs typeface="黑体" panose="02010609060101010101" charset="-122"/>
            </a:endParaRPr>
          </a:p>
          <a:p>
            <a:pPr algn="l" rtl="0" eaLnBrk="0">
              <a:lnSpc>
                <a:spcPct val="115000"/>
              </a:lnSpc>
            </a:pPr>
            <a:endParaRPr sz="10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algn="l" rtl="0" eaLnBrk="0">
              <a:lnSpc>
                <a:spcPct val="115000"/>
              </a:lnSpc>
            </a:pPr>
            <a:endParaRPr sz="10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marL="4744085" algn="l" rtl="0" eaLnBrk="0">
              <a:lnSpc>
                <a:spcPct val="96000"/>
              </a:lnSpc>
              <a:spcBef>
                <a:spcPts val="2045"/>
              </a:spcBef>
            </a:pPr>
            <a:r>
              <a:rPr sz="6800" b="1" kern="0" spc="-9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施工图</a:t>
            </a:r>
            <a:endParaRPr sz="6800" dirty="0">
              <a:latin typeface="黑体" panose="02010609060101010101" charset="-122"/>
              <a:ea typeface="黑体" panose="02010609060101010101" charset="-122"/>
              <a:cs typeface="黑体" panose="02010609060101010101" charset="-122"/>
            </a:endParaRPr>
          </a:p>
          <a:p>
            <a:pPr algn="l" rtl="0" eaLnBrk="0">
              <a:lnSpc>
                <a:spcPct val="107000"/>
              </a:lnSpc>
            </a:pPr>
            <a:endParaRPr sz="10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algn="l" rtl="0" eaLnBrk="0">
              <a:lnSpc>
                <a:spcPct val="108000"/>
              </a:lnSpc>
            </a:pPr>
            <a:endParaRPr sz="10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algn="l" rtl="0" eaLnBrk="0">
              <a:lnSpc>
                <a:spcPct val="108000"/>
              </a:lnSpc>
            </a:pPr>
            <a:endParaRPr sz="10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algn="l" rtl="0" eaLnBrk="0">
              <a:lnSpc>
                <a:spcPct val="108000"/>
              </a:lnSpc>
            </a:pPr>
            <a:endParaRPr sz="10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marL="4977765" algn="l" rtl="0" eaLnBrk="0">
              <a:lnSpc>
                <a:spcPct val="97000"/>
              </a:lnSpc>
              <a:spcBef>
                <a:spcPts val="785"/>
              </a:spcBef>
            </a:pPr>
            <a:r>
              <a:rPr sz="2600" b="1" kern="0" spc="-7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(</a:t>
            </a:r>
            <a:r>
              <a:rPr sz="2600" kern="0" spc="-7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长</a:t>
            </a:r>
            <a:r>
              <a:rPr sz="2600" kern="0" spc="-56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 </a:t>
            </a:r>
            <a:r>
              <a:rPr sz="2600" b="1" kern="0" spc="-7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3.064.6</a:t>
            </a:r>
            <a:r>
              <a:rPr sz="2600" b="1" kern="0" spc="-8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km)</a:t>
            </a:r>
            <a:endParaRPr sz="2600" dirty="0">
              <a:latin typeface="黑体" panose="02010609060101010101" charset="-122"/>
              <a:ea typeface="黑体" panose="02010609060101010101" charset="-122"/>
              <a:cs typeface="黑体" panose="02010609060101010101" charset="-122"/>
            </a:endParaRPr>
          </a:p>
          <a:p>
            <a:pPr algn="l" rtl="0" eaLnBrk="0">
              <a:lnSpc>
                <a:spcPct val="101000"/>
              </a:lnSpc>
            </a:pPr>
            <a:endParaRPr sz="10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algn="l" rtl="0" eaLnBrk="0">
              <a:lnSpc>
                <a:spcPct val="101000"/>
              </a:lnSpc>
            </a:pPr>
            <a:endParaRPr sz="10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algn="l" rtl="0" eaLnBrk="0">
              <a:lnSpc>
                <a:spcPct val="101000"/>
              </a:lnSpc>
            </a:pPr>
            <a:endParaRPr sz="10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algn="l" rtl="0" eaLnBrk="0">
              <a:lnSpc>
                <a:spcPct val="101000"/>
              </a:lnSpc>
            </a:pPr>
            <a:endParaRPr sz="10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algn="l" rtl="0" eaLnBrk="0">
              <a:lnSpc>
                <a:spcPct val="101000"/>
              </a:lnSpc>
            </a:pPr>
            <a:endParaRPr sz="10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algn="l" rtl="0" eaLnBrk="0">
              <a:lnSpc>
                <a:spcPct val="101000"/>
              </a:lnSpc>
            </a:pPr>
            <a:endParaRPr sz="10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algn="l" rtl="0" eaLnBrk="0">
              <a:lnSpc>
                <a:spcPct val="101000"/>
              </a:lnSpc>
            </a:pPr>
            <a:endParaRPr sz="10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algn="l" rtl="0" eaLnBrk="0">
              <a:lnSpc>
                <a:spcPct val="101000"/>
              </a:lnSpc>
            </a:pPr>
            <a:endParaRPr sz="10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algn="l" rtl="0" eaLnBrk="0">
              <a:lnSpc>
                <a:spcPct val="101000"/>
              </a:lnSpc>
            </a:pPr>
            <a:endParaRPr sz="10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algn="l" rtl="0" eaLnBrk="0">
              <a:lnSpc>
                <a:spcPct val="101000"/>
              </a:lnSpc>
            </a:pPr>
            <a:endParaRPr sz="10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algn="l" rtl="0" eaLnBrk="0">
              <a:lnSpc>
                <a:spcPct val="102000"/>
              </a:lnSpc>
            </a:pPr>
            <a:endParaRPr sz="10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marL="4461510" algn="l" rtl="0" eaLnBrk="0">
              <a:lnSpc>
                <a:spcPct val="96000"/>
              </a:lnSpc>
              <a:spcBef>
                <a:spcPts val="780"/>
              </a:spcBef>
            </a:pPr>
            <a:r>
              <a:rPr sz="2600" kern="0" spc="-3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中联合创设计有限公</a:t>
            </a:r>
            <a:r>
              <a:rPr sz="2600" kern="0" spc="-4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司</a:t>
            </a:r>
            <a:endParaRPr sz="2600" dirty="0">
              <a:latin typeface="黑体" panose="02010609060101010101" charset="-122"/>
              <a:ea typeface="黑体" panose="02010609060101010101" charset="-122"/>
              <a:cs typeface="黑体" panose="02010609060101010101" charset="-122"/>
            </a:endParaRPr>
          </a:p>
          <a:p>
            <a:pPr algn="l" rtl="0" eaLnBrk="0">
              <a:lnSpc>
                <a:spcPct val="116000"/>
              </a:lnSpc>
            </a:pPr>
            <a:endParaRPr sz="10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algn="l" rtl="0" eaLnBrk="0">
              <a:lnSpc>
                <a:spcPct val="116000"/>
              </a:lnSpc>
            </a:pPr>
            <a:endParaRPr sz="10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algn="l" rtl="0" eaLnBrk="0">
              <a:lnSpc>
                <a:spcPct val="116000"/>
              </a:lnSpc>
            </a:pPr>
            <a:endParaRPr sz="10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algn="l" rtl="0" eaLnBrk="0">
              <a:lnSpc>
                <a:spcPct val="116000"/>
              </a:lnSpc>
            </a:pPr>
            <a:endParaRPr sz="10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algn="l" rtl="0" eaLnBrk="0">
              <a:lnSpc>
                <a:spcPct val="109000"/>
              </a:lnSpc>
            </a:pPr>
            <a:endParaRPr sz="6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marL="4507865" algn="l" rtl="0" eaLnBrk="0">
              <a:lnSpc>
                <a:spcPct val="97000"/>
              </a:lnSpc>
              <a:spcBef>
                <a:spcPts val="0"/>
              </a:spcBef>
            </a:pPr>
            <a:r>
              <a:rPr sz="2600" kern="0" spc="-9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二</a:t>
            </a:r>
            <a:r>
              <a:rPr sz="2600" kern="0" spc="-56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 </a:t>
            </a:r>
            <a:r>
              <a:rPr sz="2600" b="1" kern="0" spc="-9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0</a:t>
            </a:r>
            <a:r>
              <a:rPr sz="2600" kern="0" spc="-51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 </a:t>
            </a:r>
            <a:r>
              <a:rPr sz="2600" kern="0" spc="-9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二</a:t>
            </a:r>
            <a:r>
              <a:rPr sz="2600" kern="0" spc="25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 </a:t>
            </a:r>
            <a:r>
              <a:rPr sz="2600" kern="0" spc="-9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四年</a:t>
            </a:r>
            <a:r>
              <a:rPr sz="2600" kern="0" spc="-9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 </a:t>
            </a:r>
            <a:r>
              <a:rPr sz="2600" b="1" kern="0" spc="-9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0</a:t>
            </a:r>
            <a:r>
              <a:rPr sz="2600" kern="0" spc="-52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 </a:t>
            </a:r>
            <a:r>
              <a:rPr sz="2600" kern="0" spc="-9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一</a:t>
            </a:r>
            <a:r>
              <a:rPr sz="2600" kern="0" spc="16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 </a:t>
            </a:r>
            <a:r>
              <a:rPr sz="2600" kern="0" spc="-90" dirty="0">
                <a:solidFill>
                  <a:srgbClr val="000000">
                    <a:alpha val="100000"/>
                  </a:srgbClr>
                </a:solidFill>
                <a:latin typeface="黑体" panose="02010609060101010101" charset="-122"/>
                <a:ea typeface="黑体" panose="02010609060101010101" charset="-122"/>
                <a:cs typeface="黑体" panose="02010609060101010101" charset="-122"/>
              </a:rPr>
              <a:t>月</a:t>
            </a:r>
            <a:endParaRPr sz="2600" dirty="0">
              <a:latin typeface="黑体" panose="02010609060101010101" charset="-122"/>
              <a:ea typeface="黑体" panose="02010609060101010101" charset="-122"/>
              <a:cs typeface="黑体" panose="02010609060101010101" charset="-122"/>
            </a:endParaRPr>
          </a:p>
        </p:txBody>
      </p:sp>
      <p:grpSp>
        <p:nvGrpSpPr>
          <p:cNvPr id="3" name="group 2"/>
          <p:cNvGrpSpPr/>
          <p:nvPr/>
        </p:nvGrpSpPr>
        <p:grpSpPr>
          <a:xfrm rot="21600000">
            <a:off x="5225033" y="7135621"/>
            <a:ext cx="669036" cy="701039"/>
            <a:chOff x="0" y="0"/>
            <a:chExt cx="669036" cy="701039"/>
          </a:xfrm>
        </p:grpSpPr>
        <p:sp>
          <p:nvSpPr>
            <p:cNvPr id="4" name="path 4"/>
            <p:cNvSpPr/>
            <p:nvPr/>
          </p:nvSpPr>
          <p:spPr>
            <a:xfrm>
              <a:off x="0" y="0"/>
              <a:ext cx="507491" cy="539495"/>
            </a:xfrm>
            <a:custGeom>
              <a:avLst/>
              <a:gdLst/>
              <a:ahLst/>
              <a:cxnLst/>
              <a:rect l="0" t="0" r="0" b="0"/>
              <a:pathLst>
                <a:path w="799" h="849">
                  <a:moveTo>
                    <a:pt x="188" y="334"/>
                  </a:moveTo>
                  <a:lnTo>
                    <a:pt x="183" y="337"/>
                  </a:lnTo>
                  <a:lnTo>
                    <a:pt x="181" y="341"/>
                  </a:lnTo>
                  <a:lnTo>
                    <a:pt x="178" y="346"/>
                  </a:lnTo>
                  <a:lnTo>
                    <a:pt x="178" y="351"/>
                  </a:lnTo>
                  <a:lnTo>
                    <a:pt x="176" y="356"/>
                  </a:lnTo>
                  <a:lnTo>
                    <a:pt x="178" y="363"/>
                  </a:lnTo>
                  <a:lnTo>
                    <a:pt x="178" y="368"/>
                  </a:lnTo>
                  <a:lnTo>
                    <a:pt x="181" y="373"/>
                  </a:lnTo>
                  <a:lnTo>
                    <a:pt x="183" y="377"/>
                  </a:lnTo>
                  <a:lnTo>
                    <a:pt x="188" y="380"/>
                  </a:lnTo>
                  <a:moveTo>
                    <a:pt x="188" y="332"/>
                  </a:moveTo>
                  <a:lnTo>
                    <a:pt x="510" y="10"/>
                  </a:lnTo>
                  <a:moveTo>
                    <a:pt x="555" y="10"/>
                  </a:moveTo>
                  <a:lnTo>
                    <a:pt x="550" y="8"/>
                  </a:lnTo>
                  <a:lnTo>
                    <a:pt x="546" y="3"/>
                  </a:lnTo>
                  <a:lnTo>
                    <a:pt x="541" y="3"/>
                  </a:lnTo>
                  <a:lnTo>
                    <a:pt x="536" y="1"/>
                  </a:lnTo>
                  <a:lnTo>
                    <a:pt x="526" y="1"/>
                  </a:lnTo>
                  <a:lnTo>
                    <a:pt x="522" y="3"/>
                  </a:lnTo>
                  <a:lnTo>
                    <a:pt x="517" y="3"/>
                  </a:lnTo>
                  <a:lnTo>
                    <a:pt x="512" y="8"/>
                  </a:lnTo>
                  <a:lnTo>
                    <a:pt x="510" y="10"/>
                  </a:lnTo>
                  <a:moveTo>
                    <a:pt x="555" y="10"/>
                  </a:moveTo>
                  <a:lnTo>
                    <a:pt x="790" y="245"/>
                  </a:lnTo>
                  <a:moveTo>
                    <a:pt x="790" y="291"/>
                  </a:moveTo>
                  <a:lnTo>
                    <a:pt x="793" y="286"/>
                  </a:lnTo>
                  <a:lnTo>
                    <a:pt x="795" y="284"/>
                  </a:lnTo>
                  <a:lnTo>
                    <a:pt x="797" y="279"/>
                  </a:lnTo>
                  <a:lnTo>
                    <a:pt x="797" y="257"/>
                  </a:lnTo>
                  <a:lnTo>
                    <a:pt x="795" y="253"/>
                  </a:lnTo>
                  <a:lnTo>
                    <a:pt x="793" y="250"/>
                  </a:lnTo>
                  <a:lnTo>
                    <a:pt x="790" y="245"/>
                  </a:lnTo>
                  <a:moveTo>
                    <a:pt x="790" y="291"/>
                  </a:moveTo>
                  <a:lnTo>
                    <a:pt x="613" y="469"/>
                  </a:lnTo>
                  <a:moveTo>
                    <a:pt x="601" y="464"/>
                  </a:moveTo>
                  <a:lnTo>
                    <a:pt x="601" y="466"/>
                  </a:lnTo>
                  <a:lnTo>
                    <a:pt x="603" y="469"/>
                  </a:lnTo>
                  <a:lnTo>
                    <a:pt x="606" y="469"/>
                  </a:lnTo>
                  <a:lnTo>
                    <a:pt x="608" y="471"/>
                  </a:lnTo>
                  <a:lnTo>
                    <a:pt x="610" y="469"/>
                  </a:lnTo>
                  <a:lnTo>
                    <a:pt x="613" y="469"/>
                  </a:lnTo>
                  <a:moveTo>
                    <a:pt x="601" y="464"/>
                  </a:moveTo>
                  <a:lnTo>
                    <a:pt x="603" y="197"/>
                  </a:lnTo>
                  <a:moveTo>
                    <a:pt x="601" y="197"/>
                  </a:moveTo>
                  <a:lnTo>
                    <a:pt x="601" y="183"/>
                  </a:lnTo>
                  <a:lnTo>
                    <a:pt x="598" y="176"/>
                  </a:lnTo>
                  <a:lnTo>
                    <a:pt x="596" y="169"/>
                  </a:lnTo>
                  <a:lnTo>
                    <a:pt x="594" y="161"/>
                  </a:lnTo>
                  <a:lnTo>
                    <a:pt x="589" y="154"/>
                  </a:lnTo>
                  <a:lnTo>
                    <a:pt x="584" y="149"/>
                  </a:lnTo>
                  <a:lnTo>
                    <a:pt x="579" y="145"/>
                  </a:lnTo>
                  <a:lnTo>
                    <a:pt x="574" y="137"/>
                  </a:lnTo>
                  <a:lnTo>
                    <a:pt x="567" y="135"/>
                  </a:lnTo>
                  <a:lnTo>
                    <a:pt x="562" y="130"/>
                  </a:lnTo>
                  <a:lnTo>
                    <a:pt x="555" y="128"/>
                  </a:lnTo>
                  <a:lnTo>
                    <a:pt x="548" y="123"/>
                  </a:lnTo>
                  <a:lnTo>
                    <a:pt x="541" y="123"/>
                  </a:lnTo>
                  <a:lnTo>
                    <a:pt x="534" y="121"/>
                  </a:lnTo>
                  <a:lnTo>
                    <a:pt x="517" y="121"/>
                  </a:lnTo>
                  <a:lnTo>
                    <a:pt x="510" y="123"/>
                  </a:lnTo>
                  <a:lnTo>
                    <a:pt x="502" y="123"/>
                  </a:lnTo>
                  <a:lnTo>
                    <a:pt x="495" y="128"/>
                  </a:lnTo>
                  <a:lnTo>
                    <a:pt x="488" y="130"/>
                  </a:lnTo>
                  <a:lnTo>
                    <a:pt x="483" y="133"/>
                  </a:lnTo>
                  <a:lnTo>
                    <a:pt x="476" y="137"/>
                  </a:lnTo>
                  <a:lnTo>
                    <a:pt x="471" y="142"/>
                  </a:lnTo>
                  <a:moveTo>
                    <a:pt x="471" y="142"/>
                  </a:moveTo>
                  <a:lnTo>
                    <a:pt x="234" y="380"/>
                  </a:lnTo>
                  <a:moveTo>
                    <a:pt x="188" y="380"/>
                  </a:moveTo>
                  <a:lnTo>
                    <a:pt x="190" y="385"/>
                  </a:lnTo>
                  <a:lnTo>
                    <a:pt x="195" y="387"/>
                  </a:lnTo>
                  <a:lnTo>
                    <a:pt x="200" y="389"/>
                  </a:lnTo>
                  <a:lnTo>
                    <a:pt x="222" y="389"/>
                  </a:lnTo>
                  <a:lnTo>
                    <a:pt x="226" y="387"/>
                  </a:lnTo>
                  <a:lnTo>
                    <a:pt x="229" y="385"/>
                  </a:lnTo>
                  <a:lnTo>
                    <a:pt x="234" y="380"/>
                  </a:lnTo>
                  <a:moveTo>
                    <a:pt x="421" y="250"/>
                  </a:moveTo>
                  <a:lnTo>
                    <a:pt x="10" y="661"/>
                  </a:lnTo>
                  <a:moveTo>
                    <a:pt x="10" y="661"/>
                  </a:moveTo>
                  <a:lnTo>
                    <a:pt x="8" y="665"/>
                  </a:lnTo>
                  <a:lnTo>
                    <a:pt x="6" y="668"/>
                  </a:lnTo>
                  <a:lnTo>
                    <a:pt x="3" y="673"/>
                  </a:lnTo>
                  <a:lnTo>
                    <a:pt x="1" y="677"/>
                  </a:lnTo>
                  <a:lnTo>
                    <a:pt x="1" y="689"/>
                  </a:lnTo>
                  <a:lnTo>
                    <a:pt x="3" y="694"/>
                  </a:lnTo>
                  <a:lnTo>
                    <a:pt x="6" y="699"/>
                  </a:lnTo>
                  <a:lnTo>
                    <a:pt x="8" y="701"/>
                  </a:lnTo>
                  <a:lnTo>
                    <a:pt x="10" y="706"/>
                  </a:lnTo>
                  <a:moveTo>
                    <a:pt x="10" y="706"/>
                  </a:moveTo>
                  <a:lnTo>
                    <a:pt x="142" y="838"/>
                  </a:lnTo>
                  <a:moveTo>
                    <a:pt x="142" y="838"/>
                  </a:moveTo>
                  <a:lnTo>
                    <a:pt x="145" y="841"/>
                  </a:lnTo>
                  <a:lnTo>
                    <a:pt x="150" y="843"/>
                  </a:lnTo>
                  <a:lnTo>
                    <a:pt x="154" y="845"/>
                  </a:lnTo>
                  <a:lnTo>
                    <a:pt x="159" y="845"/>
                  </a:lnTo>
                  <a:lnTo>
                    <a:pt x="164" y="848"/>
                  </a:lnTo>
                  <a:lnTo>
                    <a:pt x="169" y="845"/>
                  </a:lnTo>
                  <a:lnTo>
                    <a:pt x="174" y="845"/>
                  </a:lnTo>
                  <a:lnTo>
                    <a:pt x="178" y="843"/>
                  </a:lnTo>
                  <a:lnTo>
                    <a:pt x="183" y="841"/>
                  </a:lnTo>
                  <a:lnTo>
                    <a:pt x="188" y="838"/>
                  </a:lnTo>
                  <a:moveTo>
                    <a:pt x="188" y="838"/>
                  </a:moveTo>
                  <a:lnTo>
                    <a:pt x="430" y="596"/>
                  </a:lnTo>
                  <a:moveTo>
                    <a:pt x="430" y="596"/>
                  </a:moveTo>
                  <a:lnTo>
                    <a:pt x="435" y="589"/>
                  </a:lnTo>
                  <a:lnTo>
                    <a:pt x="437" y="584"/>
                  </a:lnTo>
                  <a:lnTo>
                    <a:pt x="442" y="577"/>
                  </a:lnTo>
                  <a:lnTo>
                    <a:pt x="445" y="569"/>
                  </a:lnTo>
                  <a:lnTo>
                    <a:pt x="447" y="562"/>
                  </a:lnTo>
                  <a:lnTo>
                    <a:pt x="450" y="555"/>
                  </a:lnTo>
                  <a:lnTo>
                    <a:pt x="452" y="548"/>
                  </a:lnTo>
                  <a:lnTo>
                    <a:pt x="452" y="541"/>
                  </a:lnTo>
                  <a:moveTo>
                    <a:pt x="452" y="541"/>
                  </a:moveTo>
                  <a:lnTo>
                    <a:pt x="452" y="265"/>
                  </a:lnTo>
                  <a:moveTo>
                    <a:pt x="452" y="265"/>
                  </a:moveTo>
                  <a:lnTo>
                    <a:pt x="452" y="257"/>
                  </a:lnTo>
                  <a:lnTo>
                    <a:pt x="450" y="253"/>
                  </a:lnTo>
                  <a:lnTo>
                    <a:pt x="447" y="250"/>
                  </a:lnTo>
                  <a:lnTo>
                    <a:pt x="445" y="248"/>
                  </a:lnTo>
                  <a:lnTo>
                    <a:pt x="440" y="245"/>
                  </a:lnTo>
                  <a:lnTo>
                    <a:pt x="426" y="245"/>
                  </a:lnTo>
                  <a:lnTo>
                    <a:pt x="423" y="248"/>
                  </a:lnTo>
                  <a:lnTo>
                    <a:pt x="421" y="250"/>
                  </a:lnTo>
                  <a:moveTo>
                    <a:pt x="181" y="344"/>
                  </a:moveTo>
                  <a:lnTo>
                    <a:pt x="519" y="3"/>
                  </a:lnTo>
                  <a:moveTo>
                    <a:pt x="176" y="353"/>
                  </a:moveTo>
                  <a:lnTo>
                    <a:pt x="529" y="1"/>
                  </a:lnTo>
                  <a:moveTo>
                    <a:pt x="176" y="361"/>
                  </a:moveTo>
                  <a:lnTo>
                    <a:pt x="536" y="1"/>
                  </a:lnTo>
                  <a:moveTo>
                    <a:pt x="178" y="365"/>
                  </a:moveTo>
                  <a:lnTo>
                    <a:pt x="543" y="3"/>
                  </a:lnTo>
                  <a:moveTo>
                    <a:pt x="181" y="373"/>
                  </a:moveTo>
                  <a:lnTo>
                    <a:pt x="548" y="5"/>
                  </a:lnTo>
                  <a:moveTo>
                    <a:pt x="183" y="375"/>
                  </a:moveTo>
                  <a:lnTo>
                    <a:pt x="550" y="8"/>
                  </a:lnTo>
                  <a:moveTo>
                    <a:pt x="186" y="380"/>
                  </a:moveTo>
                  <a:lnTo>
                    <a:pt x="555" y="10"/>
                  </a:lnTo>
                  <a:moveTo>
                    <a:pt x="190" y="382"/>
                  </a:moveTo>
                  <a:lnTo>
                    <a:pt x="557" y="15"/>
                  </a:lnTo>
                  <a:moveTo>
                    <a:pt x="195" y="387"/>
                  </a:moveTo>
                  <a:lnTo>
                    <a:pt x="562" y="17"/>
                  </a:lnTo>
                  <a:moveTo>
                    <a:pt x="200" y="389"/>
                  </a:moveTo>
                  <a:lnTo>
                    <a:pt x="565" y="22"/>
                  </a:lnTo>
                  <a:moveTo>
                    <a:pt x="205" y="389"/>
                  </a:moveTo>
                  <a:lnTo>
                    <a:pt x="570" y="25"/>
                  </a:lnTo>
                  <a:moveTo>
                    <a:pt x="212" y="389"/>
                  </a:moveTo>
                  <a:lnTo>
                    <a:pt x="572" y="29"/>
                  </a:lnTo>
                  <a:moveTo>
                    <a:pt x="222" y="389"/>
                  </a:moveTo>
                  <a:lnTo>
                    <a:pt x="577" y="32"/>
                  </a:lnTo>
                  <a:moveTo>
                    <a:pt x="483" y="133"/>
                  </a:moveTo>
                  <a:lnTo>
                    <a:pt x="582" y="37"/>
                  </a:lnTo>
                  <a:moveTo>
                    <a:pt x="497" y="125"/>
                  </a:moveTo>
                  <a:lnTo>
                    <a:pt x="584" y="39"/>
                  </a:lnTo>
                  <a:moveTo>
                    <a:pt x="510" y="123"/>
                  </a:moveTo>
                  <a:lnTo>
                    <a:pt x="586" y="44"/>
                  </a:lnTo>
                  <a:moveTo>
                    <a:pt x="517" y="121"/>
                  </a:moveTo>
                  <a:lnTo>
                    <a:pt x="591" y="46"/>
                  </a:lnTo>
                  <a:moveTo>
                    <a:pt x="524" y="121"/>
                  </a:moveTo>
                  <a:lnTo>
                    <a:pt x="594" y="51"/>
                  </a:lnTo>
                  <a:moveTo>
                    <a:pt x="531" y="121"/>
                  </a:moveTo>
                  <a:lnTo>
                    <a:pt x="598" y="53"/>
                  </a:lnTo>
                  <a:moveTo>
                    <a:pt x="538" y="121"/>
                  </a:moveTo>
                  <a:lnTo>
                    <a:pt x="601" y="58"/>
                  </a:lnTo>
                  <a:moveTo>
                    <a:pt x="543" y="123"/>
                  </a:moveTo>
                  <a:lnTo>
                    <a:pt x="606" y="61"/>
                  </a:lnTo>
                  <a:moveTo>
                    <a:pt x="3" y="670"/>
                  </a:moveTo>
                  <a:lnTo>
                    <a:pt x="428" y="245"/>
                  </a:lnTo>
                  <a:moveTo>
                    <a:pt x="550" y="125"/>
                  </a:moveTo>
                  <a:lnTo>
                    <a:pt x="608" y="65"/>
                  </a:lnTo>
                  <a:moveTo>
                    <a:pt x="1" y="680"/>
                  </a:moveTo>
                  <a:lnTo>
                    <a:pt x="437" y="245"/>
                  </a:lnTo>
                  <a:moveTo>
                    <a:pt x="555" y="125"/>
                  </a:moveTo>
                  <a:lnTo>
                    <a:pt x="613" y="68"/>
                  </a:lnTo>
                  <a:moveTo>
                    <a:pt x="1" y="687"/>
                  </a:moveTo>
                  <a:lnTo>
                    <a:pt x="442" y="245"/>
                  </a:lnTo>
                  <a:moveTo>
                    <a:pt x="560" y="128"/>
                  </a:moveTo>
                  <a:lnTo>
                    <a:pt x="615" y="73"/>
                  </a:lnTo>
                  <a:moveTo>
                    <a:pt x="3" y="694"/>
                  </a:moveTo>
                  <a:lnTo>
                    <a:pt x="447" y="250"/>
                  </a:lnTo>
                  <a:moveTo>
                    <a:pt x="565" y="130"/>
                  </a:moveTo>
                  <a:lnTo>
                    <a:pt x="620" y="75"/>
                  </a:lnTo>
                  <a:moveTo>
                    <a:pt x="6" y="699"/>
                  </a:moveTo>
                  <a:lnTo>
                    <a:pt x="450" y="253"/>
                  </a:lnTo>
                  <a:moveTo>
                    <a:pt x="570" y="135"/>
                  </a:moveTo>
                  <a:lnTo>
                    <a:pt x="622" y="80"/>
                  </a:lnTo>
                  <a:moveTo>
                    <a:pt x="8" y="704"/>
                  </a:moveTo>
                  <a:lnTo>
                    <a:pt x="452" y="257"/>
                  </a:lnTo>
                  <a:moveTo>
                    <a:pt x="572" y="137"/>
                  </a:moveTo>
                  <a:lnTo>
                    <a:pt x="627" y="82"/>
                  </a:lnTo>
                  <a:moveTo>
                    <a:pt x="10" y="706"/>
                  </a:moveTo>
                  <a:lnTo>
                    <a:pt x="452" y="265"/>
                  </a:lnTo>
                  <a:moveTo>
                    <a:pt x="577" y="140"/>
                  </a:moveTo>
                  <a:lnTo>
                    <a:pt x="630" y="87"/>
                  </a:lnTo>
                  <a:moveTo>
                    <a:pt x="15" y="711"/>
                  </a:moveTo>
                  <a:lnTo>
                    <a:pt x="452" y="272"/>
                  </a:lnTo>
                  <a:moveTo>
                    <a:pt x="582" y="145"/>
                  </a:moveTo>
                  <a:lnTo>
                    <a:pt x="634" y="89"/>
                  </a:lnTo>
                  <a:moveTo>
                    <a:pt x="17" y="713"/>
                  </a:moveTo>
                  <a:lnTo>
                    <a:pt x="452" y="279"/>
                  </a:lnTo>
                  <a:moveTo>
                    <a:pt x="584" y="147"/>
                  </a:moveTo>
                  <a:lnTo>
                    <a:pt x="637" y="94"/>
                  </a:lnTo>
                  <a:moveTo>
                    <a:pt x="22" y="718"/>
                  </a:moveTo>
                  <a:lnTo>
                    <a:pt x="452" y="286"/>
                  </a:lnTo>
                  <a:moveTo>
                    <a:pt x="586" y="152"/>
                  </a:moveTo>
                  <a:lnTo>
                    <a:pt x="642" y="97"/>
                  </a:lnTo>
                  <a:moveTo>
                    <a:pt x="25" y="721"/>
                  </a:moveTo>
                  <a:lnTo>
                    <a:pt x="452" y="293"/>
                  </a:lnTo>
                  <a:moveTo>
                    <a:pt x="589" y="157"/>
                  </a:moveTo>
                  <a:lnTo>
                    <a:pt x="644" y="101"/>
                  </a:lnTo>
                  <a:moveTo>
                    <a:pt x="30" y="725"/>
                  </a:moveTo>
                  <a:lnTo>
                    <a:pt x="452" y="301"/>
                  </a:lnTo>
                  <a:moveTo>
                    <a:pt x="594" y="161"/>
                  </a:moveTo>
                  <a:lnTo>
                    <a:pt x="649" y="104"/>
                  </a:lnTo>
                  <a:moveTo>
                    <a:pt x="32" y="728"/>
                  </a:moveTo>
                  <a:lnTo>
                    <a:pt x="452" y="308"/>
                  </a:lnTo>
                  <a:moveTo>
                    <a:pt x="596" y="166"/>
                  </a:moveTo>
                  <a:lnTo>
                    <a:pt x="651" y="109"/>
                  </a:lnTo>
                  <a:moveTo>
                    <a:pt x="37" y="733"/>
                  </a:moveTo>
                  <a:lnTo>
                    <a:pt x="452" y="315"/>
                  </a:lnTo>
                  <a:moveTo>
                    <a:pt x="598" y="171"/>
                  </a:moveTo>
                  <a:lnTo>
                    <a:pt x="656" y="111"/>
                  </a:lnTo>
                  <a:moveTo>
                    <a:pt x="39" y="735"/>
                  </a:moveTo>
                  <a:lnTo>
                    <a:pt x="452" y="322"/>
                  </a:lnTo>
                  <a:moveTo>
                    <a:pt x="598" y="176"/>
                  </a:moveTo>
                  <a:lnTo>
                    <a:pt x="658" y="116"/>
                  </a:lnTo>
                  <a:moveTo>
                    <a:pt x="44" y="740"/>
                  </a:moveTo>
                  <a:lnTo>
                    <a:pt x="452" y="329"/>
                  </a:lnTo>
                  <a:moveTo>
                    <a:pt x="601" y="181"/>
                  </a:moveTo>
                  <a:lnTo>
                    <a:pt x="663" y="118"/>
                  </a:lnTo>
                  <a:moveTo>
                    <a:pt x="46" y="742"/>
                  </a:moveTo>
                  <a:lnTo>
                    <a:pt x="452" y="337"/>
                  </a:lnTo>
                  <a:moveTo>
                    <a:pt x="601" y="188"/>
                  </a:moveTo>
                  <a:lnTo>
                    <a:pt x="666" y="123"/>
                  </a:lnTo>
                  <a:moveTo>
                    <a:pt x="51" y="747"/>
                  </a:moveTo>
                  <a:lnTo>
                    <a:pt x="452" y="344"/>
                  </a:lnTo>
                  <a:moveTo>
                    <a:pt x="601" y="195"/>
                  </a:moveTo>
                  <a:lnTo>
                    <a:pt x="670" y="125"/>
                  </a:lnTo>
                  <a:moveTo>
                    <a:pt x="54" y="749"/>
                  </a:moveTo>
                  <a:lnTo>
                    <a:pt x="452" y="351"/>
                  </a:lnTo>
                  <a:moveTo>
                    <a:pt x="603" y="202"/>
                  </a:moveTo>
                  <a:lnTo>
                    <a:pt x="673" y="130"/>
                  </a:lnTo>
                  <a:moveTo>
                    <a:pt x="58" y="754"/>
                  </a:moveTo>
                  <a:lnTo>
                    <a:pt x="452" y="358"/>
                  </a:lnTo>
                  <a:moveTo>
                    <a:pt x="603" y="209"/>
                  </a:moveTo>
                  <a:lnTo>
                    <a:pt x="677" y="133"/>
                  </a:lnTo>
                  <a:moveTo>
                    <a:pt x="61" y="757"/>
                  </a:moveTo>
                  <a:lnTo>
                    <a:pt x="452" y="365"/>
                  </a:lnTo>
                  <a:moveTo>
                    <a:pt x="601" y="217"/>
                  </a:moveTo>
                  <a:lnTo>
                    <a:pt x="680" y="137"/>
                  </a:lnTo>
                  <a:moveTo>
                    <a:pt x="66" y="761"/>
                  </a:moveTo>
                  <a:lnTo>
                    <a:pt x="452" y="373"/>
                  </a:lnTo>
                  <a:moveTo>
                    <a:pt x="601" y="224"/>
                  </a:moveTo>
                  <a:lnTo>
                    <a:pt x="685" y="140"/>
                  </a:lnTo>
                  <a:moveTo>
                    <a:pt x="68" y="764"/>
                  </a:moveTo>
                  <a:lnTo>
                    <a:pt x="452" y="380"/>
                  </a:lnTo>
                  <a:moveTo>
                    <a:pt x="601" y="231"/>
                  </a:moveTo>
                  <a:lnTo>
                    <a:pt x="687" y="145"/>
                  </a:lnTo>
                  <a:moveTo>
                    <a:pt x="73" y="769"/>
                  </a:moveTo>
                  <a:lnTo>
                    <a:pt x="452" y="387"/>
                  </a:lnTo>
                  <a:moveTo>
                    <a:pt x="601" y="238"/>
                  </a:moveTo>
                  <a:lnTo>
                    <a:pt x="692" y="147"/>
                  </a:lnTo>
                  <a:moveTo>
                    <a:pt x="75" y="771"/>
                  </a:moveTo>
                  <a:lnTo>
                    <a:pt x="452" y="394"/>
                  </a:lnTo>
                  <a:moveTo>
                    <a:pt x="601" y="245"/>
                  </a:moveTo>
                  <a:lnTo>
                    <a:pt x="694" y="152"/>
                  </a:lnTo>
                  <a:moveTo>
                    <a:pt x="80" y="776"/>
                  </a:moveTo>
                  <a:lnTo>
                    <a:pt x="452" y="401"/>
                  </a:lnTo>
                  <a:moveTo>
                    <a:pt x="601" y="253"/>
                  </a:moveTo>
                  <a:lnTo>
                    <a:pt x="699" y="154"/>
                  </a:lnTo>
                  <a:moveTo>
                    <a:pt x="82" y="778"/>
                  </a:moveTo>
                  <a:lnTo>
                    <a:pt x="452" y="409"/>
                  </a:lnTo>
                  <a:moveTo>
                    <a:pt x="601" y="260"/>
                  </a:moveTo>
                  <a:lnTo>
                    <a:pt x="702" y="159"/>
                  </a:lnTo>
                  <a:moveTo>
                    <a:pt x="87" y="783"/>
                  </a:moveTo>
                  <a:lnTo>
                    <a:pt x="452" y="416"/>
                  </a:lnTo>
                  <a:moveTo>
                    <a:pt x="601" y="267"/>
                  </a:moveTo>
                  <a:lnTo>
                    <a:pt x="706" y="161"/>
                  </a:lnTo>
                  <a:moveTo>
                    <a:pt x="90" y="785"/>
                  </a:moveTo>
                  <a:lnTo>
                    <a:pt x="452" y="423"/>
                  </a:lnTo>
                  <a:moveTo>
                    <a:pt x="601" y="274"/>
                  </a:moveTo>
                  <a:lnTo>
                    <a:pt x="709" y="166"/>
                  </a:lnTo>
                  <a:moveTo>
                    <a:pt x="94" y="790"/>
                  </a:moveTo>
                  <a:lnTo>
                    <a:pt x="452" y="430"/>
                  </a:lnTo>
                  <a:moveTo>
                    <a:pt x="601" y="281"/>
                  </a:moveTo>
                  <a:lnTo>
                    <a:pt x="714" y="169"/>
                  </a:lnTo>
                  <a:moveTo>
                    <a:pt x="97" y="793"/>
                  </a:moveTo>
                  <a:lnTo>
                    <a:pt x="452" y="437"/>
                  </a:lnTo>
                  <a:moveTo>
                    <a:pt x="601" y="289"/>
                  </a:moveTo>
                  <a:lnTo>
                    <a:pt x="716" y="173"/>
                  </a:lnTo>
                  <a:moveTo>
                    <a:pt x="102" y="797"/>
                  </a:moveTo>
                  <a:lnTo>
                    <a:pt x="452" y="445"/>
                  </a:lnTo>
                  <a:moveTo>
                    <a:pt x="601" y="296"/>
                  </a:moveTo>
                  <a:lnTo>
                    <a:pt x="721" y="176"/>
                  </a:lnTo>
                  <a:moveTo>
                    <a:pt x="104" y="800"/>
                  </a:moveTo>
                  <a:lnTo>
                    <a:pt x="452" y="452"/>
                  </a:lnTo>
                  <a:moveTo>
                    <a:pt x="601" y="303"/>
                  </a:moveTo>
                  <a:lnTo>
                    <a:pt x="723" y="181"/>
                  </a:lnTo>
                  <a:moveTo>
                    <a:pt x="109" y="805"/>
                  </a:moveTo>
                  <a:lnTo>
                    <a:pt x="452" y="459"/>
                  </a:lnTo>
                  <a:moveTo>
                    <a:pt x="601" y="310"/>
                  </a:moveTo>
                  <a:lnTo>
                    <a:pt x="728" y="183"/>
                  </a:lnTo>
                  <a:moveTo>
                    <a:pt x="111" y="807"/>
                  </a:moveTo>
                  <a:lnTo>
                    <a:pt x="452" y="466"/>
                  </a:lnTo>
                  <a:moveTo>
                    <a:pt x="601" y="317"/>
                  </a:moveTo>
                  <a:lnTo>
                    <a:pt x="730" y="188"/>
                  </a:lnTo>
                  <a:moveTo>
                    <a:pt x="116" y="812"/>
                  </a:moveTo>
                  <a:lnTo>
                    <a:pt x="452" y="473"/>
                  </a:lnTo>
                  <a:moveTo>
                    <a:pt x="601" y="325"/>
                  </a:moveTo>
                  <a:lnTo>
                    <a:pt x="735" y="190"/>
                  </a:lnTo>
                  <a:moveTo>
                    <a:pt x="118" y="814"/>
                  </a:moveTo>
                  <a:lnTo>
                    <a:pt x="452" y="481"/>
                  </a:lnTo>
                  <a:moveTo>
                    <a:pt x="601" y="332"/>
                  </a:moveTo>
                  <a:lnTo>
                    <a:pt x="737" y="195"/>
                  </a:lnTo>
                  <a:moveTo>
                    <a:pt x="123" y="819"/>
                  </a:moveTo>
                  <a:lnTo>
                    <a:pt x="452" y="488"/>
                  </a:lnTo>
                  <a:moveTo>
                    <a:pt x="601" y="339"/>
                  </a:moveTo>
                  <a:lnTo>
                    <a:pt x="742" y="197"/>
                  </a:lnTo>
                  <a:moveTo>
                    <a:pt x="126" y="821"/>
                  </a:moveTo>
                  <a:lnTo>
                    <a:pt x="452" y="495"/>
                  </a:lnTo>
                  <a:moveTo>
                    <a:pt x="601" y="346"/>
                  </a:moveTo>
                  <a:lnTo>
                    <a:pt x="745" y="202"/>
                  </a:lnTo>
                  <a:moveTo>
                    <a:pt x="130" y="826"/>
                  </a:moveTo>
                  <a:lnTo>
                    <a:pt x="452" y="502"/>
                  </a:lnTo>
                  <a:moveTo>
                    <a:pt x="601" y="353"/>
                  </a:moveTo>
                  <a:lnTo>
                    <a:pt x="750" y="205"/>
                  </a:lnTo>
                  <a:moveTo>
                    <a:pt x="133" y="829"/>
                  </a:moveTo>
                  <a:lnTo>
                    <a:pt x="452" y="509"/>
                  </a:lnTo>
                  <a:moveTo>
                    <a:pt x="601" y="361"/>
                  </a:moveTo>
                  <a:lnTo>
                    <a:pt x="752" y="209"/>
                  </a:lnTo>
                  <a:moveTo>
                    <a:pt x="137" y="833"/>
                  </a:moveTo>
                  <a:lnTo>
                    <a:pt x="452" y="517"/>
                  </a:lnTo>
                  <a:moveTo>
                    <a:pt x="601" y="368"/>
                  </a:moveTo>
                  <a:lnTo>
                    <a:pt x="757" y="212"/>
                  </a:lnTo>
                  <a:moveTo>
                    <a:pt x="140" y="836"/>
                  </a:moveTo>
                  <a:lnTo>
                    <a:pt x="452" y="524"/>
                  </a:lnTo>
                  <a:moveTo>
                    <a:pt x="601" y="375"/>
                  </a:moveTo>
                  <a:lnTo>
                    <a:pt x="759" y="217"/>
                  </a:lnTo>
                  <a:moveTo>
                    <a:pt x="145" y="841"/>
                  </a:moveTo>
                  <a:lnTo>
                    <a:pt x="452" y="531"/>
                  </a:lnTo>
                  <a:moveTo>
                    <a:pt x="601" y="382"/>
                  </a:moveTo>
                  <a:lnTo>
                    <a:pt x="764" y="219"/>
                  </a:lnTo>
                  <a:moveTo>
                    <a:pt x="150" y="843"/>
                  </a:moveTo>
                  <a:lnTo>
                    <a:pt x="452" y="538"/>
                  </a:lnTo>
                  <a:moveTo>
                    <a:pt x="601" y="389"/>
                  </a:moveTo>
                  <a:lnTo>
                    <a:pt x="766" y="224"/>
                  </a:lnTo>
                  <a:moveTo>
                    <a:pt x="154" y="845"/>
                  </a:moveTo>
                  <a:lnTo>
                    <a:pt x="452" y="548"/>
                  </a:lnTo>
                  <a:moveTo>
                    <a:pt x="601" y="397"/>
                  </a:moveTo>
                  <a:lnTo>
                    <a:pt x="771" y="226"/>
                  </a:lnTo>
                  <a:moveTo>
                    <a:pt x="159" y="845"/>
                  </a:moveTo>
                  <a:lnTo>
                    <a:pt x="450" y="555"/>
                  </a:lnTo>
                  <a:moveTo>
                    <a:pt x="601" y="404"/>
                  </a:moveTo>
                  <a:lnTo>
                    <a:pt x="774" y="231"/>
                  </a:lnTo>
                  <a:moveTo>
                    <a:pt x="166" y="848"/>
                  </a:moveTo>
                  <a:lnTo>
                    <a:pt x="447" y="565"/>
                  </a:lnTo>
                  <a:moveTo>
                    <a:pt x="601" y="411"/>
                  </a:moveTo>
                  <a:lnTo>
                    <a:pt x="778" y="233"/>
                  </a:lnTo>
                  <a:moveTo>
                    <a:pt x="176" y="845"/>
                  </a:moveTo>
                  <a:lnTo>
                    <a:pt x="442" y="579"/>
                  </a:lnTo>
                  <a:moveTo>
                    <a:pt x="601" y="418"/>
                  </a:moveTo>
                  <a:lnTo>
                    <a:pt x="781" y="238"/>
                  </a:lnTo>
                  <a:moveTo>
                    <a:pt x="601" y="425"/>
                  </a:moveTo>
                  <a:lnTo>
                    <a:pt x="786" y="241"/>
                  </a:lnTo>
                  <a:moveTo>
                    <a:pt x="601" y="433"/>
                  </a:moveTo>
                  <a:lnTo>
                    <a:pt x="788" y="245"/>
                  </a:lnTo>
                  <a:moveTo>
                    <a:pt x="601" y="440"/>
                  </a:moveTo>
                  <a:lnTo>
                    <a:pt x="793" y="248"/>
                  </a:lnTo>
                  <a:moveTo>
                    <a:pt x="601" y="447"/>
                  </a:moveTo>
                  <a:lnTo>
                    <a:pt x="795" y="253"/>
                  </a:lnTo>
                  <a:moveTo>
                    <a:pt x="601" y="454"/>
                  </a:moveTo>
                  <a:lnTo>
                    <a:pt x="797" y="257"/>
                  </a:lnTo>
                  <a:moveTo>
                    <a:pt x="601" y="461"/>
                  </a:moveTo>
                  <a:lnTo>
                    <a:pt x="797" y="265"/>
                  </a:lnTo>
                  <a:moveTo>
                    <a:pt x="603" y="469"/>
                  </a:moveTo>
                  <a:lnTo>
                    <a:pt x="797" y="272"/>
                  </a:lnTo>
                  <a:moveTo>
                    <a:pt x="608" y="471"/>
                  </a:moveTo>
                  <a:lnTo>
                    <a:pt x="795" y="281"/>
                  </a:lnTo>
                  <a:moveTo>
                    <a:pt x="510" y="10"/>
                  </a:moveTo>
                  <a:lnTo>
                    <a:pt x="188" y="332"/>
                  </a:lnTo>
                  <a:moveTo>
                    <a:pt x="471" y="142"/>
                  </a:moveTo>
                  <a:lnTo>
                    <a:pt x="234" y="380"/>
                  </a:lnTo>
                  <a:moveTo>
                    <a:pt x="421" y="250"/>
                  </a:moveTo>
                  <a:lnTo>
                    <a:pt x="10" y="661"/>
                  </a:lnTo>
                  <a:moveTo>
                    <a:pt x="10" y="661"/>
                  </a:moveTo>
                  <a:lnTo>
                    <a:pt x="8" y="665"/>
                  </a:lnTo>
                  <a:lnTo>
                    <a:pt x="6" y="668"/>
                  </a:lnTo>
                  <a:lnTo>
                    <a:pt x="3" y="673"/>
                  </a:lnTo>
                  <a:lnTo>
                    <a:pt x="1" y="677"/>
                  </a:lnTo>
                  <a:lnTo>
                    <a:pt x="1" y="689"/>
                  </a:lnTo>
                  <a:lnTo>
                    <a:pt x="3" y="694"/>
                  </a:lnTo>
                  <a:lnTo>
                    <a:pt x="6" y="699"/>
                  </a:lnTo>
                  <a:lnTo>
                    <a:pt x="8" y="701"/>
                  </a:lnTo>
                  <a:lnTo>
                    <a:pt x="10" y="706"/>
                  </a:lnTo>
                  <a:moveTo>
                    <a:pt x="188" y="838"/>
                  </a:moveTo>
                  <a:lnTo>
                    <a:pt x="430" y="596"/>
                  </a:lnTo>
                  <a:moveTo>
                    <a:pt x="142" y="838"/>
                  </a:moveTo>
                  <a:lnTo>
                    <a:pt x="145" y="841"/>
                  </a:lnTo>
                  <a:lnTo>
                    <a:pt x="150" y="843"/>
                  </a:lnTo>
                  <a:lnTo>
                    <a:pt x="154" y="845"/>
                  </a:lnTo>
                  <a:lnTo>
                    <a:pt x="159" y="845"/>
                  </a:lnTo>
                  <a:lnTo>
                    <a:pt x="164" y="848"/>
                  </a:lnTo>
                  <a:lnTo>
                    <a:pt x="169" y="845"/>
                  </a:lnTo>
                  <a:lnTo>
                    <a:pt x="174" y="845"/>
                  </a:lnTo>
                  <a:lnTo>
                    <a:pt x="178" y="843"/>
                  </a:lnTo>
                  <a:lnTo>
                    <a:pt x="183" y="841"/>
                  </a:lnTo>
                  <a:lnTo>
                    <a:pt x="188" y="838"/>
                  </a:lnTo>
                  <a:moveTo>
                    <a:pt x="790" y="291"/>
                  </a:moveTo>
                  <a:lnTo>
                    <a:pt x="613" y="469"/>
                  </a:lnTo>
                  <a:moveTo>
                    <a:pt x="452" y="265"/>
                  </a:moveTo>
                  <a:lnTo>
                    <a:pt x="452" y="541"/>
                  </a:lnTo>
                  <a:moveTo>
                    <a:pt x="430" y="596"/>
                  </a:moveTo>
                  <a:lnTo>
                    <a:pt x="435" y="589"/>
                  </a:lnTo>
                  <a:lnTo>
                    <a:pt x="437" y="584"/>
                  </a:lnTo>
                  <a:lnTo>
                    <a:pt x="442" y="577"/>
                  </a:lnTo>
                  <a:lnTo>
                    <a:pt x="445" y="569"/>
                  </a:lnTo>
                  <a:lnTo>
                    <a:pt x="447" y="562"/>
                  </a:lnTo>
                  <a:lnTo>
                    <a:pt x="450" y="555"/>
                  </a:lnTo>
                  <a:lnTo>
                    <a:pt x="452" y="548"/>
                  </a:lnTo>
                  <a:lnTo>
                    <a:pt x="452" y="541"/>
                  </a:lnTo>
                  <a:moveTo>
                    <a:pt x="452" y="265"/>
                  </a:moveTo>
                  <a:lnTo>
                    <a:pt x="452" y="257"/>
                  </a:lnTo>
                  <a:lnTo>
                    <a:pt x="450" y="253"/>
                  </a:lnTo>
                  <a:lnTo>
                    <a:pt x="447" y="250"/>
                  </a:lnTo>
                  <a:lnTo>
                    <a:pt x="445" y="248"/>
                  </a:lnTo>
                  <a:lnTo>
                    <a:pt x="440" y="245"/>
                  </a:lnTo>
                  <a:lnTo>
                    <a:pt x="426" y="245"/>
                  </a:lnTo>
                  <a:lnTo>
                    <a:pt x="423" y="248"/>
                  </a:lnTo>
                  <a:lnTo>
                    <a:pt x="421" y="250"/>
                  </a:lnTo>
                  <a:moveTo>
                    <a:pt x="603" y="197"/>
                  </a:moveTo>
                  <a:lnTo>
                    <a:pt x="601" y="464"/>
                  </a:lnTo>
                  <a:moveTo>
                    <a:pt x="10" y="706"/>
                  </a:moveTo>
                  <a:lnTo>
                    <a:pt x="142" y="838"/>
                  </a:lnTo>
                  <a:moveTo>
                    <a:pt x="555" y="10"/>
                  </a:moveTo>
                  <a:lnTo>
                    <a:pt x="790" y="245"/>
                  </a:lnTo>
                  <a:moveTo>
                    <a:pt x="790" y="291"/>
                  </a:moveTo>
                  <a:lnTo>
                    <a:pt x="793" y="286"/>
                  </a:lnTo>
                  <a:lnTo>
                    <a:pt x="795" y="284"/>
                  </a:lnTo>
                  <a:lnTo>
                    <a:pt x="797" y="279"/>
                  </a:lnTo>
                  <a:lnTo>
                    <a:pt x="797" y="257"/>
                  </a:lnTo>
                  <a:lnTo>
                    <a:pt x="795" y="253"/>
                  </a:lnTo>
                  <a:lnTo>
                    <a:pt x="793" y="250"/>
                  </a:lnTo>
                  <a:lnTo>
                    <a:pt x="790" y="245"/>
                  </a:lnTo>
                  <a:moveTo>
                    <a:pt x="555" y="10"/>
                  </a:moveTo>
                  <a:lnTo>
                    <a:pt x="550" y="8"/>
                  </a:lnTo>
                  <a:lnTo>
                    <a:pt x="546" y="3"/>
                  </a:lnTo>
                  <a:lnTo>
                    <a:pt x="541" y="3"/>
                  </a:lnTo>
                  <a:lnTo>
                    <a:pt x="536" y="1"/>
                  </a:lnTo>
                  <a:lnTo>
                    <a:pt x="526" y="1"/>
                  </a:lnTo>
                  <a:lnTo>
                    <a:pt x="522" y="3"/>
                  </a:lnTo>
                  <a:lnTo>
                    <a:pt x="517" y="3"/>
                  </a:lnTo>
                  <a:lnTo>
                    <a:pt x="512" y="8"/>
                  </a:lnTo>
                  <a:lnTo>
                    <a:pt x="510" y="10"/>
                  </a:lnTo>
                  <a:moveTo>
                    <a:pt x="601" y="464"/>
                  </a:moveTo>
                  <a:lnTo>
                    <a:pt x="601" y="466"/>
                  </a:lnTo>
                  <a:lnTo>
                    <a:pt x="603" y="469"/>
                  </a:lnTo>
                  <a:lnTo>
                    <a:pt x="606" y="469"/>
                  </a:lnTo>
                  <a:lnTo>
                    <a:pt x="608" y="471"/>
                  </a:lnTo>
                  <a:lnTo>
                    <a:pt x="610" y="469"/>
                  </a:lnTo>
                  <a:lnTo>
                    <a:pt x="613" y="469"/>
                  </a:lnTo>
                  <a:moveTo>
                    <a:pt x="601" y="197"/>
                  </a:moveTo>
                  <a:lnTo>
                    <a:pt x="601" y="183"/>
                  </a:lnTo>
                  <a:lnTo>
                    <a:pt x="598" y="176"/>
                  </a:lnTo>
                  <a:lnTo>
                    <a:pt x="596" y="169"/>
                  </a:lnTo>
                  <a:lnTo>
                    <a:pt x="594" y="161"/>
                  </a:lnTo>
                  <a:lnTo>
                    <a:pt x="589" y="154"/>
                  </a:lnTo>
                  <a:lnTo>
                    <a:pt x="584" y="149"/>
                  </a:lnTo>
                  <a:lnTo>
                    <a:pt x="579" y="145"/>
                  </a:lnTo>
                  <a:lnTo>
                    <a:pt x="574" y="137"/>
                  </a:lnTo>
                  <a:lnTo>
                    <a:pt x="567" y="135"/>
                  </a:lnTo>
                  <a:lnTo>
                    <a:pt x="562" y="130"/>
                  </a:lnTo>
                  <a:lnTo>
                    <a:pt x="555" y="128"/>
                  </a:lnTo>
                  <a:lnTo>
                    <a:pt x="548" y="123"/>
                  </a:lnTo>
                  <a:lnTo>
                    <a:pt x="541" y="123"/>
                  </a:lnTo>
                  <a:lnTo>
                    <a:pt x="534" y="121"/>
                  </a:lnTo>
                  <a:lnTo>
                    <a:pt x="517" y="121"/>
                  </a:lnTo>
                  <a:lnTo>
                    <a:pt x="510" y="123"/>
                  </a:lnTo>
                  <a:lnTo>
                    <a:pt x="502" y="123"/>
                  </a:lnTo>
                  <a:lnTo>
                    <a:pt x="495" y="128"/>
                  </a:lnTo>
                  <a:lnTo>
                    <a:pt x="488" y="130"/>
                  </a:lnTo>
                  <a:lnTo>
                    <a:pt x="483" y="133"/>
                  </a:lnTo>
                  <a:lnTo>
                    <a:pt x="476" y="137"/>
                  </a:lnTo>
                  <a:lnTo>
                    <a:pt x="471" y="142"/>
                  </a:lnTo>
                  <a:moveTo>
                    <a:pt x="188" y="334"/>
                  </a:moveTo>
                  <a:lnTo>
                    <a:pt x="183" y="337"/>
                  </a:lnTo>
                  <a:lnTo>
                    <a:pt x="181" y="341"/>
                  </a:lnTo>
                  <a:lnTo>
                    <a:pt x="178" y="346"/>
                  </a:lnTo>
                  <a:lnTo>
                    <a:pt x="178" y="351"/>
                  </a:lnTo>
                  <a:lnTo>
                    <a:pt x="176" y="356"/>
                  </a:lnTo>
                  <a:lnTo>
                    <a:pt x="178" y="363"/>
                  </a:lnTo>
                  <a:lnTo>
                    <a:pt x="178" y="368"/>
                  </a:lnTo>
                  <a:lnTo>
                    <a:pt x="181" y="373"/>
                  </a:lnTo>
                  <a:lnTo>
                    <a:pt x="183" y="377"/>
                  </a:lnTo>
                  <a:lnTo>
                    <a:pt x="188" y="380"/>
                  </a:lnTo>
                  <a:moveTo>
                    <a:pt x="188" y="380"/>
                  </a:moveTo>
                  <a:lnTo>
                    <a:pt x="190" y="385"/>
                  </a:lnTo>
                  <a:lnTo>
                    <a:pt x="195" y="387"/>
                  </a:lnTo>
                  <a:lnTo>
                    <a:pt x="200" y="389"/>
                  </a:lnTo>
                  <a:lnTo>
                    <a:pt x="222" y="389"/>
                  </a:lnTo>
                  <a:lnTo>
                    <a:pt x="226" y="387"/>
                  </a:lnTo>
                  <a:lnTo>
                    <a:pt x="229" y="385"/>
                  </a:lnTo>
                  <a:lnTo>
                    <a:pt x="234" y="380"/>
                  </a:lnTo>
                </a:path>
              </a:pathLst>
            </a:custGeom>
            <a:noFill/>
            <a:ln w="1524" cap="flat">
              <a:solidFill>
                <a:srgbClr val="00BFFF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" name="path 6"/>
            <p:cNvSpPr/>
            <p:nvPr/>
          </p:nvSpPr>
          <p:spPr>
            <a:xfrm>
              <a:off x="161544" y="163067"/>
              <a:ext cx="507491" cy="537972"/>
            </a:xfrm>
            <a:custGeom>
              <a:avLst/>
              <a:gdLst/>
              <a:ahLst/>
              <a:cxnLst/>
              <a:rect l="0" t="0" r="0" b="0"/>
              <a:pathLst>
                <a:path w="799" h="847">
                  <a:moveTo>
                    <a:pt x="346" y="306"/>
                  </a:moveTo>
                  <a:lnTo>
                    <a:pt x="346" y="582"/>
                  </a:lnTo>
                  <a:moveTo>
                    <a:pt x="346" y="584"/>
                  </a:moveTo>
                  <a:lnTo>
                    <a:pt x="346" y="591"/>
                  </a:lnTo>
                  <a:lnTo>
                    <a:pt x="349" y="594"/>
                  </a:lnTo>
                  <a:lnTo>
                    <a:pt x="351" y="596"/>
                  </a:lnTo>
                  <a:lnTo>
                    <a:pt x="353" y="598"/>
                  </a:lnTo>
                  <a:lnTo>
                    <a:pt x="358" y="601"/>
                  </a:lnTo>
                  <a:lnTo>
                    <a:pt x="373" y="601"/>
                  </a:lnTo>
                  <a:lnTo>
                    <a:pt x="375" y="598"/>
                  </a:lnTo>
                  <a:lnTo>
                    <a:pt x="377" y="596"/>
                  </a:lnTo>
                  <a:moveTo>
                    <a:pt x="377" y="596"/>
                  </a:moveTo>
                  <a:lnTo>
                    <a:pt x="788" y="186"/>
                  </a:lnTo>
                  <a:moveTo>
                    <a:pt x="788" y="186"/>
                  </a:moveTo>
                  <a:lnTo>
                    <a:pt x="790" y="183"/>
                  </a:lnTo>
                  <a:lnTo>
                    <a:pt x="793" y="178"/>
                  </a:lnTo>
                  <a:lnTo>
                    <a:pt x="795" y="174"/>
                  </a:lnTo>
                  <a:lnTo>
                    <a:pt x="797" y="169"/>
                  </a:lnTo>
                  <a:lnTo>
                    <a:pt x="797" y="159"/>
                  </a:lnTo>
                  <a:lnTo>
                    <a:pt x="795" y="154"/>
                  </a:lnTo>
                  <a:lnTo>
                    <a:pt x="793" y="150"/>
                  </a:lnTo>
                  <a:lnTo>
                    <a:pt x="790" y="145"/>
                  </a:lnTo>
                  <a:lnTo>
                    <a:pt x="788" y="140"/>
                  </a:lnTo>
                  <a:moveTo>
                    <a:pt x="788" y="140"/>
                  </a:moveTo>
                  <a:lnTo>
                    <a:pt x="656" y="8"/>
                  </a:lnTo>
                  <a:moveTo>
                    <a:pt x="656" y="8"/>
                  </a:moveTo>
                  <a:lnTo>
                    <a:pt x="653" y="6"/>
                  </a:lnTo>
                  <a:lnTo>
                    <a:pt x="649" y="3"/>
                  </a:lnTo>
                  <a:lnTo>
                    <a:pt x="644" y="1"/>
                  </a:lnTo>
                  <a:lnTo>
                    <a:pt x="625" y="1"/>
                  </a:lnTo>
                  <a:lnTo>
                    <a:pt x="620" y="3"/>
                  </a:lnTo>
                  <a:lnTo>
                    <a:pt x="615" y="6"/>
                  </a:lnTo>
                  <a:lnTo>
                    <a:pt x="610" y="8"/>
                  </a:lnTo>
                  <a:moveTo>
                    <a:pt x="610" y="8"/>
                  </a:moveTo>
                  <a:lnTo>
                    <a:pt x="368" y="253"/>
                  </a:lnTo>
                  <a:moveTo>
                    <a:pt x="368" y="253"/>
                  </a:moveTo>
                  <a:lnTo>
                    <a:pt x="363" y="258"/>
                  </a:lnTo>
                  <a:lnTo>
                    <a:pt x="358" y="262"/>
                  </a:lnTo>
                  <a:lnTo>
                    <a:pt x="356" y="270"/>
                  </a:lnTo>
                  <a:lnTo>
                    <a:pt x="351" y="277"/>
                  </a:lnTo>
                  <a:lnTo>
                    <a:pt x="349" y="284"/>
                  </a:lnTo>
                  <a:lnTo>
                    <a:pt x="349" y="291"/>
                  </a:lnTo>
                  <a:lnTo>
                    <a:pt x="346" y="298"/>
                  </a:lnTo>
                  <a:lnTo>
                    <a:pt x="346" y="306"/>
                  </a:lnTo>
                  <a:moveTo>
                    <a:pt x="675" y="450"/>
                  </a:moveTo>
                  <a:lnTo>
                    <a:pt x="677" y="447"/>
                  </a:lnTo>
                  <a:lnTo>
                    <a:pt x="680" y="442"/>
                  </a:lnTo>
                  <a:lnTo>
                    <a:pt x="682" y="438"/>
                  </a:lnTo>
                  <a:lnTo>
                    <a:pt x="685" y="433"/>
                  </a:lnTo>
                  <a:lnTo>
                    <a:pt x="685" y="421"/>
                  </a:lnTo>
                  <a:lnTo>
                    <a:pt x="682" y="416"/>
                  </a:lnTo>
                  <a:lnTo>
                    <a:pt x="680" y="411"/>
                  </a:lnTo>
                  <a:lnTo>
                    <a:pt x="677" y="406"/>
                  </a:lnTo>
                  <a:lnTo>
                    <a:pt x="675" y="404"/>
                  </a:lnTo>
                  <a:moveTo>
                    <a:pt x="675" y="450"/>
                  </a:moveTo>
                  <a:lnTo>
                    <a:pt x="289" y="836"/>
                  </a:lnTo>
                  <a:moveTo>
                    <a:pt x="243" y="836"/>
                  </a:moveTo>
                  <a:lnTo>
                    <a:pt x="248" y="841"/>
                  </a:lnTo>
                  <a:lnTo>
                    <a:pt x="253" y="843"/>
                  </a:lnTo>
                  <a:lnTo>
                    <a:pt x="257" y="843"/>
                  </a:lnTo>
                  <a:lnTo>
                    <a:pt x="262" y="846"/>
                  </a:lnTo>
                  <a:lnTo>
                    <a:pt x="272" y="846"/>
                  </a:lnTo>
                  <a:lnTo>
                    <a:pt x="277" y="843"/>
                  </a:lnTo>
                  <a:lnTo>
                    <a:pt x="282" y="843"/>
                  </a:lnTo>
                  <a:lnTo>
                    <a:pt x="286" y="841"/>
                  </a:lnTo>
                  <a:lnTo>
                    <a:pt x="289" y="836"/>
                  </a:lnTo>
                  <a:moveTo>
                    <a:pt x="243" y="836"/>
                  </a:moveTo>
                  <a:lnTo>
                    <a:pt x="8" y="601"/>
                  </a:lnTo>
                  <a:moveTo>
                    <a:pt x="8" y="555"/>
                  </a:moveTo>
                  <a:lnTo>
                    <a:pt x="5" y="560"/>
                  </a:lnTo>
                  <a:lnTo>
                    <a:pt x="3" y="565"/>
                  </a:lnTo>
                  <a:lnTo>
                    <a:pt x="1" y="570"/>
                  </a:lnTo>
                  <a:lnTo>
                    <a:pt x="1" y="589"/>
                  </a:lnTo>
                  <a:lnTo>
                    <a:pt x="3" y="594"/>
                  </a:lnTo>
                  <a:lnTo>
                    <a:pt x="5" y="596"/>
                  </a:lnTo>
                  <a:lnTo>
                    <a:pt x="8" y="601"/>
                  </a:lnTo>
                  <a:moveTo>
                    <a:pt x="8" y="555"/>
                  </a:moveTo>
                  <a:lnTo>
                    <a:pt x="185" y="378"/>
                  </a:lnTo>
                  <a:moveTo>
                    <a:pt x="197" y="382"/>
                  </a:moveTo>
                  <a:lnTo>
                    <a:pt x="197" y="380"/>
                  </a:lnTo>
                  <a:lnTo>
                    <a:pt x="195" y="380"/>
                  </a:lnTo>
                  <a:lnTo>
                    <a:pt x="195" y="378"/>
                  </a:lnTo>
                  <a:lnTo>
                    <a:pt x="193" y="378"/>
                  </a:lnTo>
                  <a:lnTo>
                    <a:pt x="185" y="378"/>
                  </a:lnTo>
                  <a:moveTo>
                    <a:pt x="197" y="382"/>
                  </a:moveTo>
                  <a:lnTo>
                    <a:pt x="195" y="649"/>
                  </a:lnTo>
                  <a:moveTo>
                    <a:pt x="197" y="649"/>
                  </a:moveTo>
                  <a:lnTo>
                    <a:pt x="197" y="663"/>
                  </a:lnTo>
                  <a:lnTo>
                    <a:pt x="200" y="670"/>
                  </a:lnTo>
                  <a:lnTo>
                    <a:pt x="202" y="678"/>
                  </a:lnTo>
                  <a:lnTo>
                    <a:pt x="205" y="685"/>
                  </a:lnTo>
                  <a:lnTo>
                    <a:pt x="210" y="692"/>
                  </a:lnTo>
                  <a:lnTo>
                    <a:pt x="214" y="697"/>
                  </a:lnTo>
                  <a:lnTo>
                    <a:pt x="219" y="704"/>
                  </a:lnTo>
                  <a:lnTo>
                    <a:pt x="224" y="709"/>
                  </a:lnTo>
                  <a:lnTo>
                    <a:pt x="231" y="714"/>
                  </a:lnTo>
                  <a:lnTo>
                    <a:pt x="236" y="716"/>
                  </a:lnTo>
                  <a:lnTo>
                    <a:pt x="243" y="721"/>
                  </a:lnTo>
                  <a:lnTo>
                    <a:pt x="250" y="723"/>
                  </a:lnTo>
                  <a:lnTo>
                    <a:pt x="257" y="726"/>
                  </a:lnTo>
                  <a:lnTo>
                    <a:pt x="289" y="726"/>
                  </a:lnTo>
                  <a:lnTo>
                    <a:pt x="296" y="723"/>
                  </a:lnTo>
                  <a:lnTo>
                    <a:pt x="303" y="721"/>
                  </a:lnTo>
                  <a:lnTo>
                    <a:pt x="310" y="716"/>
                  </a:lnTo>
                  <a:lnTo>
                    <a:pt x="315" y="714"/>
                  </a:lnTo>
                  <a:lnTo>
                    <a:pt x="322" y="709"/>
                  </a:lnTo>
                  <a:lnTo>
                    <a:pt x="327" y="704"/>
                  </a:lnTo>
                  <a:moveTo>
                    <a:pt x="327" y="704"/>
                  </a:moveTo>
                  <a:lnTo>
                    <a:pt x="627" y="404"/>
                  </a:lnTo>
                  <a:moveTo>
                    <a:pt x="675" y="404"/>
                  </a:moveTo>
                  <a:lnTo>
                    <a:pt x="670" y="399"/>
                  </a:lnTo>
                  <a:lnTo>
                    <a:pt x="665" y="397"/>
                  </a:lnTo>
                  <a:lnTo>
                    <a:pt x="661" y="394"/>
                  </a:lnTo>
                  <a:lnTo>
                    <a:pt x="642" y="394"/>
                  </a:lnTo>
                  <a:lnTo>
                    <a:pt x="637" y="397"/>
                  </a:lnTo>
                  <a:lnTo>
                    <a:pt x="632" y="399"/>
                  </a:lnTo>
                  <a:lnTo>
                    <a:pt x="627" y="404"/>
                  </a:lnTo>
                  <a:moveTo>
                    <a:pt x="1" y="567"/>
                  </a:moveTo>
                  <a:lnTo>
                    <a:pt x="193" y="378"/>
                  </a:lnTo>
                  <a:moveTo>
                    <a:pt x="1" y="577"/>
                  </a:moveTo>
                  <a:lnTo>
                    <a:pt x="197" y="380"/>
                  </a:lnTo>
                  <a:moveTo>
                    <a:pt x="1" y="584"/>
                  </a:moveTo>
                  <a:lnTo>
                    <a:pt x="197" y="387"/>
                  </a:lnTo>
                  <a:moveTo>
                    <a:pt x="1" y="589"/>
                  </a:moveTo>
                  <a:lnTo>
                    <a:pt x="197" y="394"/>
                  </a:lnTo>
                  <a:moveTo>
                    <a:pt x="3" y="594"/>
                  </a:moveTo>
                  <a:lnTo>
                    <a:pt x="197" y="402"/>
                  </a:lnTo>
                  <a:moveTo>
                    <a:pt x="8" y="598"/>
                  </a:moveTo>
                  <a:lnTo>
                    <a:pt x="197" y="409"/>
                  </a:lnTo>
                  <a:moveTo>
                    <a:pt x="10" y="603"/>
                  </a:moveTo>
                  <a:lnTo>
                    <a:pt x="197" y="416"/>
                  </a:lnTo>
                  <a:moveTo>
                    <a:pt x="13" y="606"/>
                  </a:moveTo>
                  <a:lnTo>
                    <a:pt x="197" y="423"/>
                  </a:lnTo>
                  <a:moveTo>
                    <a:pt x="17" y="610"/>
                  </a:moveTo>
                  <a:lnTo>
                    <a:pt x="197" y="430"/>
                  </a:lnTo>
                  <a:moveTo>
                    <a:pt x="353" y="272"/>
                  </a:moveTo>
                  <a:lnTo>
                    <a:pt x="625" y="1"/>
                  </a:lnTo>
                  <a:moveTo>
                    <a:pt x="22" y="613"/>
                  </a:moveTo>
                  <a:lnTo>
                    <a:pt x="197" y="438"/>
                  </a:lnTo>
                  <a:moveTo>
                    <a:pt x="349" y="284"/>
                  </a:moveTo>
                  <a:lnTo>
                    <a:pt x="632" y="1"/>
                  </a:lnTo>
                  <a:moveTo>
                    <a:pt x="25" y="618"/>
                  </a:moveTo>
                  <a:lnTo>
                    <a:pt x="197" y="445"/>
                  </a:lnTo>
                  <a:moveTo>
                    <a:pt x="346" y="294"/>
                  </a:moveTo>
                  <a:lnTo>
                    <a:pt x="639" y="1"/>
                  </a:lnTo>
                  <a:moveTo>
                    <a:pt x="27" y="620"/>
                  </a:moveTo>
                  <a:lnTo>
                    <a:pt x="197" y="452"/>
                  </a:lnTo>
                  <a:moveTo>
                    <a:pt x="346" y="301"/>
                  </a:moveTo>
                  <a:lnTo>
                    <a:pt x="646" y="1"/>
                  </a:lnTo>
                  <a:moveTo>
                    <a:pt x="32" y="625"/>
                  </a:moveTo>
                  <a:lnTo>
                    <a:pt x="197" y="459"/>
                  </a:lnTo>
                  <a:moveTo>
                    <a:pt x="346" y="308"/>
                  </a:moveTo>
                  <a:lnTo>
                    <a:pt x="651" y="3"/>
                  </a:lnTo>
                  <a:moveTo>
                    <a:pt x="34" y="627"/>
                  </a:moveTo>
                  <a:lnTo>
                    <a:pt x="197" y="466"/>
                  </a:lnTo>
                  <a:moveTo>
                    <a:pt x="346" y="315"/>
                  </a:moveTo>
                  <a:lnTo>
                    <a:pt x="653" y="8"/>
                  </a:lnTo>
                  <a:moveTo>
                    <a:pt x="39" y="632"/>
                  </a:moveTo>
                  <a:lnTo>
                    <a:pt x="197" y="474"/>
                  </a:lnTo>
                  <a:moveTo>
                    <a:pt x="346" y="322"/>
                  </a:moveTo>
                  <a:lnTo>
                    <a:pt x="658" y="10"/>
                  </a:lnTo>
                  <a:moveTo>
                    <a:pt x="42" y="634"/>
                  </a:moveTo>
                  <a:lnTo>
                    <a:pt x="197" y="481"/>
                  </a:lnTo>
                  <a:moveTo>
                    <a:pt x="346" y="330"/>
                  </a:moveTo>
                  <a:lnTo>
                    <a:pt x="661" y="15"/>
                  </a:lnTo>
                  <a:moveTo>
                    <a:pt x="46" y="639"/>
                  </a:moveTo>
                  <a:lnTo>
                    <a:pt x="197" y="488"/>
                  </a:lnTo>
                  <a:moveTo>
                    <a:pt x="346" y="337"/>
                  </a:moveTo>
                  <a:lnTo>
                    <a:pt x="665" y="18"/>
                  </a:lnTo>
                  <a:moveTo>
                    <a:pt x="49" y="642"/>
                  </a:moveTo>
                  <a:lnTo>
                    <a:pt x="197" y="495"/>
                  </a:lnTo>
                  <a:moveTo>
                    <a:pt x="346" y="344"/>
                  </a:moveTo>
                  <a:lnTo>
                    <a:pt x="668" y="22"/>
                  </a:lnTo>
                  <a:moveTo>
                    <a:pt x="53" y="646"/>
                  </a:moveTo>
                  <a:lnTo>
                    <a:pt x="197" y="502"/>
                  </a:lnTo>
                  <a:moveTo>
                    <a:pt x="346" y="351"/>
                  </a:moveTo>
                  <a:lnTo>
                    <a:pt x="673" y="25"/>
                  </a:lnTo>
                  <a:moveTo>
                    <a:pt x="56" y="649"/>
                  </a:moveTo>
                  <a:lnTo>
                    <a:pt x="197" y="510"/>
                  </a:lnTo>
                  <a:moveTo>
                    <a:pt x="346" y="358"/>
                  </a:moveTo>
                  <a:lnTo>
                    <a:pt x="675" y="30"/>
                  </a:lnTo>
                  <a:moveTo>
                    <a:pt x="61" y="654"/>
                  </a:moveTo>
                  <a:lnTo>
                    <a:pt x="197" y="517"/>
                  </a:lnTo>
                  <a:moveTo>
                    <a:pt x="346" y="366"/>
                  </a:moveTo>
                  <a:lnTo>
                    <a:pt x="680" y="32"/>
                  </a:lnTo>
                  <a:moveTo>
                    <a:pt x="63" y="656"/>
                  </a:moveTo>
                  <a:lnTo>
                    <a:pt x="197" y="524"/>
                  </a:lnTo>
                  <a:moveTo>
                    <a:pt x="346" y="373"/>
                  </a:moveTo>
                  <a:lnTo>
                    <a:pt x="682" y="37"/>
                  </a:lnTo>
                  <a:moveTo>
                    <a:pt x="68" y="661"/>
                  </a:moveTo>
                  <a:lnTo>
                    <a:pt x="197" y="531"/>
                  </a:lnTo>
                  <a:moveTo>
                    <a:pt x="346" y="380"/>
                  </a:moveTo>
                  <a:lnTo>
                    <a:pt x="687" y="39"/>
                  </a:lnTo>
                  <a:moveTo>
                    <a:pt x="70" y="663"/>
                  </a:moveTo>
                  <a:lnTo>
                    <a:pt x="197" y="538"/>
                  </a:lnTo>
                  <a:moveTo>
                    <a:pt x="346" y="387"/>
                  </a:moveTo>
                  <a:lnTo>
                    <a:pt x="690" y="44"/>
                  </a:lnTo>
                  <a:moveTo>
                    <a:pt x="75" y="668"/>
                  </a:moveTo>
                  <a:lnTo>
                    <a:pt x="197" y="546"/>
                  </a:lnTo>
                  <a:moveTo>
                    <a:pt x="346" y="394"/>
                  </a:moveTo>
                  <a:lnTo>
                    <a:pt x="694" y="46"/>
                  </a:lnTo>
                  <a:moveTo>
                    <a:pt x="77" y="670"/>
                  </a:moveTo>
                  <a:lnTo>
                    <a:pt x="197" y="553"/>
                  </a:lnTo>
                  <a:moveTo>
                    <a:pt x="346" y="404"/>
                  </a:moveTo>
                  <a:lnTo>
                    <a:pt x="697" y="51"/>
                  </a:lnTo>
                  <a:moveTo>
                    <a:pt x="82" y="675"/>
                  </a:moveTo>
                  <a:lnTo>
                    <a:pt x="197" y="560"/>
                  </a:lnTo>
                  <a:moveTo>
                    <a:pt x="346" y="411"/>
                  </a:moveTo>
                  <a:lnTo>
                    <a:pt x="702" y="54"/>
                  </a:lnTo>
                  <a:moveTo>
                    <a:pt x="85" y="678"/>
                  </a:moveTo>
                  <a:lnTo>
                    <a:pt x="197" y="567"/>
                  </a:lnTo>
                  <a:moveTo>
                    <a:pt x="346" y="418"/>
                  </a:moveTo>
                  <a:lnTo>
                    <a:pt x="704" y="58"/>
                  </a:lnTo>
                  <a:moveTo>
                    <a:pt x="90" y="682"/>
                  </a:moveTo>
                  <a:lnTo>
                    <a:pt x="197" y="574"/>
                  </a:lnTo>
                  <a:moveTo>
                    <a:pt x="346" y="426"/>
                  </a:moveTo>
                  <a:lnTo>
                    <a:pt x="709" y="61"/>
                  </a:lnTo>
                  <a:moveTo>
                    <a:pt x="92" y="685"/>
                  </a:moveTo>
                  <a:lnTo>
                    <a:pt x="197" y="582"/>
                  </a:lnTo>
                  <a:moveTo>
                    <a:pt x="346" y="433"/>
                  </a:moveTo>
                  <a:lnTo>
                    <a:pt x="711" y="66"/>
                  </a:lnTo>
                  <a:moveTo>
                    <a:pt x="97" y="690"/>
                  </a:moveTo>
                  <a:lnTo>
                    <a:pt x="197" y="589"/>
                  </a:lnTo>
                  <a:moveTo>
                    <a:pt x="346" y="440"/>
                  </a:moveTo>
                  <a:lnTo>
                    <a:pt x="716" y="68"/>
                  </a:lnTo>
                  <a:moveTo>
                    <a:pt x="99" y="692"/>
                  </a:moveTo>
                  <a:lnTo>
                    <a:pt x="197" y="596"/>
                  </a:lnTo>
                  <a:moveTo>
                    <a:pt x="346" y="447"/>
                  </a:moveTo>
                  <a:lnTo>
                    <a:pt x="718" y="73"/>
                  </a:lnTo>
                  <a:moveTo>
                    <a:pt x="104" y="697"/>
                  </a:moveTo>
                  <a:lnTo>
                    <a:pt x="197" y="603"/>
                  </a:lnTo>
                  <a:moveTo>
                    <a:pt x="346" y="454"/>
                  </a:moveTo>
                  <a:lnTo>
                    <a:pt x="723" y="75"/>
                  </a:lnTo>
                  <a:moveTo>
                    <a:pt x="106" y="699"/>
                  </a:moveTo>
                  <a:lnTo>
                    <a:pt x="197" y="610"/>
                  </a:lnTo>
                  <a:moveTo>
                    <a:pt x="346" y="462"/>
                  </a:moveTo>
                  <a:lnTo>
                    <a:pt x="725" y="80"/>
                  </a:lnTo>
                  <a:moveTo>
                    <a:pt x="111" y="704"/>
                  </a:moveTo>
                  <a:lnTo>
                    <a:pt x="197" y="618"/>
                  </a:lnTo>
                  <a:moveTo>
                    <a:pt x="346" y="469"/>
                  </a:moveTo>
                  <a:lnTo>
                    <a:pt x="730" y="82"/>
                  </a:lnTo>
                  <a:moveTo>
                    <a:pt x="113" y="706"/>
                  </a:moveTo>
                  <a:lnTo>
                    <a:pt x="195" y="625"/>
                  </a:lnTo>
                  <a:moveTo>
                    <a:pt x="346" y="476"/>
                  </a:moveTo>
                  <a:lnTo>
                    <a:pt x="733" y="87"/>
                  </a:lnTo>
                  <a:moveTo>
                    <a:pt x="118" y="711"/>
                  </a:moveTo>
                  <a:lnTo>
                    <a:pt x="195" y="632"/>
                  </a:lnTo>
                  <a:moveTo>
                    <a:pt x="346" y="483"/>
                  </a:moveTo>
                  <a:lnTo>
                    <a:pt x="737" y="90"/>
                  </a:lnTo>
                  <a:moveTo>
                    <a:pt x="121" y="714"/>
                  </a:moveTo>
                  <a:lnTo>
                    <a:pt x="195" y="639"/>
                  </a:lnTo>
                  <a:moveTo>
                    <a:pt x="346" y="490"/>
                  </a:moveTo>
                  <a:lnTo>
                    <a:pt x="740" y="94"/>
                  </a:lnTo>
                  <a:moveTo>
                    <a:pt x="125" y="718"/>
                  </a:moveTo>
                  <a:lnTo>
                    <a:pt x="195" y="646"/>
                  </a:lnTo>
                  <a:moveTo>
                    <a:pt x="346" y="498"/>
                  </a:moveTo>
                  <a:lnTo>
                    <a:pt x="745" y="97"/>
                  </a:lnTo>
                  <a:moveTo>
                    <a:pt x="128" y="721"/>
                  </a:moveTo>
                  <a:lnTo>
                    <a:pt x="197" y="654"/>
                  </a:lnTo>
                  <a:moveTo>
                    <a:pt x="346" y="505"/>
                  </a:moveTo>
                  <a:lnTo>
                    <a:pt x="747" y="102"/>
                  </a:lnTo>
                  <a:moveTo>
                    <a:pt x="133" y="726"/>
                  </a:moveTo>
                  <a:lnTo>
                    <a:pt x="197" y="661"/>
                  </a:lnTo>
                  <a:moveTo>
                    <a:pt x="346" y="512"/>
                  </a:moveTo>
                  <a:lnTo>
                    <a:pt x="752" y="104"/>
                  </a:lnTo>
                  <a:moveTo>
                    <a:pt x="135" y="728"/>
                  </a:moveTo>
                  <a:lnTo>
                    <a:pt x="197" y="666"/>
                  </a:lnTo>
                  <a:moveTo>
                    <a:pt x="346" y="519"/>
                  </a:moveTo>
                  <a:lnTo>
                    <a:pt x="754" y="109"/>
                  </a:lnTo>
                  <a:moveTo>
                    <a:pt x="140" y="733"/>
                  </a:moveTo>
                  <a:lnTo>
                    <a:pt x="200" y="673"/>
                  </a:lnTo>
                  <a:moveTo>
                    <a:pt x="346" y="526"/>
                  </a:moveTo>
                  <a:lnTo>
                    <a:pt x="759" y="111"/>
                  </a:lnTo>
                  <a:moveTo>
                    <a:pt x="142" y="735"/>
                  </a:moveTo>
                  <a:lnTo>
                    <a:pt x="202" y="678"/>
                  </a:lnTo>
                  <a:moveTo>
                    <a:pt x="346" y="534"/>
                  </a:moveTo>
                  <a:lnTo>
                    <a:pt x="762" y="116"/>
                  </a:lnTo>
                  <a:moveTo>
                    <a:pt x="147" y="740"/>
                  </a:moveTo>
                  <a:lnTo>
                    <a:pt x="205" y="682"/>
                  </a:lnTo>
                  <a:moveTo>
                    <a:pt x="346" y="541"/>
                  </a:moveTo>
                  <a:lnTo>
                    <a:pt x="766" y="118"/>
                  </a:lnTo>
                  <a:moveTo>
                    <a:pt x="150" y="742"/>
                  </a:moveTo>
                  <a:lnTo>
                    <a:pt x="207" y="687"/>
                  </a:lnTo>
                  <a:moveTo>
                    <a:pt x="346" y="548"/>
                  </a:moveTo>
                  <a:lnTo>
                    <a:pt x="769" y="123"/>
                  </a:lnTo>
                  <a:moveTo>
                    <a:pt x="154" y="747"/>
                  </a:moveTo>
                  <a:lnTo>
                    <a:pt x="210" y="692"/>
                  </a:lnTo>
                  <a:moveTo>
                    <a:pt x="346" y="555"/>
                  </a:moveTo>
                  <a:lnTo>
                    <a:pt x="773" y="126"/>
                  </a:lnTo>
                  <a:moveTo>
                    <a:pt x="157" y="750"/>
                  </a:moveTo>
                  <a:lnTo>
                    <a:pt x="212" y="697"/>
                  </a:lnTo>
                  <a:moveTo>
                    <a:pt x="346" y="562"/>
                  </a:moveTo>
                  <a:lnTo>
                    <a:pt x="776" y="130"/>
                  </a:lnTo>
                  <a:moveTo>
                    <a:pt x="162" y="754"/>
                  </a:moveTo>
                  <a:lnTo>
                    <a:pt x="214" y="699"/>
                  </a:lnTo>
                  <a:moveTo>
                    <a:pt x="346" y="570"/>
                  </a:moveTo>
                  <a:lnTo>
                    <a:pt x="781" y="133"/>
                  </a:lnTo>
                  <a:moveTo>
                    <a:pt x="164" y="757"/>
                  </a:moveTo>
                  <a:lnTo>
                    <a:pt x="219" y="704"/>
                  </a:lnTo>
                  <a:moveTo>
                    <a:pt x="346" y="577"/>
                  </a:moveTo>
                  <a:lnTo>
                    <a:pt x="783" y="138"/>
                  </a:lnTo>
                  <a:moveTo>
                    <a:pt x="169" y="762"/>
                  </a:moveTo>
                  <a:lnTo>
                    <a:pt x="222" y="706"/>
                  </a:lnTo>
                  <a:moveTo>
                    <a:pt x="346" y="584"/>
                  </a:moveTo>
                  <a:lnTo>
                    <a:pt x="788" y="140"/>
                  </a:lnTo>
                  <a:moveTo>
                    <a:pt x="171" y="764"/>
                  </a:moveTo>
                  <a:lnTo>
                    <a:pt x="226" y="711"/>
                  </a:lnTo>
                  <a:moveTo>
                    <a:pt x="346" y="589"/>
                  </a:moveTo>
                  <a:lnTo>
                    <a:pt x="790" y="145"/>
                  </a:lnTo>
                  <a:moveTo>
                    <a:pt x="176" y="769"/>
                  </a:moveTo>
                  <a:lnTo>
                    <a:pt x="231" y="714"/>
                  </a:lnTo>
                  <a:moveTo>
                    <a:pt x="349" y="594"/>
                  </a:moveTo>
                  <a:lnTo>
                    <a:pt x="793" y="150"/>
                  </a:lnTo>
                  <a:moveTo>
                    <a:pt x="178" y="771"/>
                  </a:moveTo>
                  <a:lnTo>
                    <a:pt x="236" y="716"/>
                  </a:lnTo>
                  <a:moveTo>
                    <a:pt x="353" y="598"/>
                  </a:moveTo>
                  <a:lnTo>
                    <a:pt x="795" y="154"/>
                  </a:lnTo>
                  <a:moveTo>
                    <a:pt x="183" y="776"/>
                  </a:moveTo>
                  <a:lnTo>
                    <a:pt x="238" y="718"/>
                  </a:lnTo>
                  <a:moveTo>
                    <a:pt x="358" y="601"/>
                  </a:moveTo>
                  <a:lnTo>
                    <a:pt x="797" y="159"/>
                  </a:lnTo>
                  <a:moveTo>
                    <a:pt x="185" y="778"/>
                  </a:moveTo>
                  <a:lnTo>
                    <a:pt x="245" y="721"/>
                  </a:lnTo>
                  <a:moveTo>
                    <a:pt x="363" y="601"/>
                  </a:moveTo>
                  <a:lnTo>
                    <a:pt x="797" y="166"/>
                  </a:lnTo>
                  <a:moveTo>
                    <a:pt x="190" y="783"/>
                  </a:moveTo>
                  <a:lnTo>
                    <a:pt x="250" y="723"/>
                  </a:lnTo>
                  <a:moveTo>
                    <a:pt x="373" y="601"/>
                  </a:moveTo>
                  <a:lnTo>
                    <a:pt x="793" y="178"/>
                  </a:lnTo>
                  <a:moveTo>
                    <a:pt x="193" y="786"/>
                  </a:moveTo>
                  <a:lnTo>
                    <a:pt x="255" y="723"/>
                  </a:lnTo>
                  <a:moveTo>
                    <a:pt x="197" y="790"/>
                  </a:moveTo>
                  <a:lnTo>
                    <a:pt x="262" y="726"/>
                  </a:lnTo>
                  <a:moveTo>
                    <a:pt x="200" y="793"/>
                  </a:moveTo>
                  <a:lnTo>
                    <a:pt x="267" y="726"/>
                  </a:lnTo>
                  <a:moveTo>
                    <a:pt x="205" y="798"/>
                  </a:moveTo>
                  <a:lnTo>
                    <a:pt x="274" y="726"/>
                  </a:lnTo>
                  <a:moveTo>
                    <a:pt x="207" y="800"/>
                  </a:moveTo>
                  <a:lnTo>
                    <a:pt x="284" y="726"/>
                  </a:lnTo>
                  <a:moveTo>
                    <a:pt x="212" y="805"/>
                  </a:moveTo>
                  <a:lnTo>
                    <a:pt x="291" y="723"/>
                  </a:lnTo>
                  <a:moveTo>
                    <a:pt x="214" y="807"/>
                  </a:moveTo>
                  <a:lnTo>
                    <a:pt x="303" y="721"/>
                  </a:lnTo>
                  <a:moveTo>
                    <a:pt x="219" y="812"/>
                  </a:moveTo>
                  <a:lnTo>
                    <a:pt x="320" y="711"/>
                  </a:lnTo>
                  <a:moveTo>
                    <a:pt x="222" y="814"/>
                  </a:moveTo>
                  <a:lnTo>
                    <a:pt x="642" y="394"/>
                  </a:lnTo>
                  <a:moveTo>
                    <a:pt x="226" y="819"/>
                  </a:moveTo>
                  <a:lnTo>
                    <a:pt x="651" y="392"/>
                  </a:lnTo>
                  <a:moveTo>
                    <a:pt x="229" y="822"/>
                  </a:moveTo>
                  <a:lnTo>
                    <a:pt x="658" y="394"/>
                  </a:lnTo>
                  <a:moveTo>
                    <a:pt x="233" y="826"/>
                  </a:moveTo>
                  <a:lnTo>
                    <a:pt x="663" y="394"/>
                  </a:lnTo>
                  <a:moveTo>
                    <a:pt x="236" y="829"/>
                  </a:moveTo>
                  <a:lnTo>
                    <a:pt x="668" y="397"/>
                  </a:lnTo>
                  <a:moveTo>
                    <a:pt x="241" y="834"/>
                  </a:moveTo>
                  <a:lnTo>
                    <a:pt x="673" y="399"/>
                  </a:lnTo>
                  <a:moveTo>
                    <a:pt x="243" y="836"/>
                  </a:moveTo>
                  <a:lnTo>
                    <a:pt x="675" y="404"/>
                  </a:lnTo>
                  <a:moveTo>
                    <a:pt x="248" y="841"/>
                  </a:moveTo>
                  <a:lnTo>
                    <a:pt x="680" y="409"/>
                  </a:lnTo>
                  <a:moveTo>
                    <a:pt x="253" y="843"/>
                  </a:moveTo>
                  <a:lnTo>
                    <a:pt x="682" y="411"/>
                  </a:lnTo>
                  <a:moveTo>
                    <a:pt x="257" y="846"/>
                  </a:moveTo>
                  <a:lnTo>
                    <a:pt x="685" y="418"/>
                  </a:lnTo>
                  <a:moveTo>
                    <a:pt x="262" y="846"/>
                  </a:moveTo>
                  <a:lnTo>
                    <a:pt x="685" y="423"/>
                  </a:lnTo>
                  <a:moveTo>
                    <a:pt x="272" y="846"/>
                  </a:moveTo>
                  <a:lnTo>
                    <a:pt x="685" y="430"/>
                  </a:lnTo>
                  <a:moveTo>
                    <a:pt x="282" y="843"/>
                  </a:moveTo>
                  <a:lnTo>
                    <a:pt x="682" y="442"/>
                  </a:lnTo>
                  <a:moveTo>
                    <a:pt x="289" y="836"/>
                  </a:moveTo>
                  <a:lnTo>
                    <a:pt x="675" y="450"/>
                  </a:lnTo>
                  <a:moveTo>
                    <a:pt x="327" y="704"/>
                  </a:moveTo>
                  <a:lnTo>
                    <a:pt x="627" y="404"/>
                  </a:lnTo>
                  <a:moveTo>
                    <a:pt x="377" y="596"/>
                  </a:moveTo>
                  <a:lnTo>
                    <a:pt x="788" y="186"/>
                  </a:lnTo>
                  <a:moveTo>
                    <a:pt x="788" y="186"/>
                  </a:moveTo>
                  <a:lnTo>
                    <a:pt x="790" y="183"/>
                  </a:lnTo>
                  <a:lnTo>
                    <a:pt x="793" y="178"/>
                  </a:lnTo>
                  <a:lnTo>
                    <a:pt x="795" y="174"/>
                  </a:lnTo>
                  <a:lnTo>
                    <a:pt x="797" y="169"/>
                  </a:lnTo>
                  <a:lnTo>
                    <a:pt x="797" y="159"/>
                  </a:lnTo>
                  <a:lnTo>
                    <a:pt x="795" y="154"/>
                  </a:lnTo>
                  <a:lnTo>
                    <a:pt x="793" y="150"/>
                  </a:lnTo>
                  <a:lnTo>
                    <a:pt x="790" y="145"/>
                  </a:lnTo>
                  <a:lnTo>
                    <a:pt x="788" y="140"/>
                  </a:lnTo>
                  <a:moveTo>
                    <a:pt x="610" y="8"/>
                  </a:moveTo>
                  <a:lnTo>
                    <a:pt x="368" y="253"/>
                  </a:lnTo>
                  <a:moveTo>
                    <a:pt x="656" y="8"/>
                  </a:moveTo>
                  <a:lnTo>
                    <a:pt x="653" y="6"/>
                  </a:lnTo>
                  <a:lnTo>
                    <a:pt x="649" y="3"/>
                  </a:lnTo>
                  <a:lnTo>
                    <a:pt x="644" y="1"/>
                  </a:lnTo>
                  <a:lnTo>
                    <a:pt x="625" y="1"/>
                  </a:lnTo>
                  <a:lnTo>
                    <a:pt x="620" y="3"/>
                  </a:lnTo>
                  <a:lnTo>
                    <a:pt x="615" y="6"/>
                  </a:lnTo>
                  <a:lnTo>
                    <a:pt x="610" y="8"/>
                  </a:lnTo>
                  <a:moveTo>
                    <a:pt x="8" y="555"/>
                  </a:moveTo>
                  <a:lnTo>
                    <a:pt x="185" y="378"/>
                  </a:lnTo>
                  <a:moveTo>
                    <a:pt x="346" y="582"/>
                  </a:moveTo>
                  <a:lnTo>
                    <a:pt x="346" y="306"/>
                  </a:lnTo>
                  <a:moveTo>
                    <a:pt x="368" y="253"/>
                  </a:moveTo>
                  <a:lnTo>
                    <a:pt x="363" y="258"/>
                  </a:lnTo>
                  <a:lnTo>
                    <a:pt x="358" y="262"/>
                  </a:lnTo>
                  <a:lnTo>
                    <a:pt x="356" y="270"/>
                  </a:lnTo>
                  <a:lnTo>
                    <a:pt x="351" y="277"/>
                  </a:lnTo>
                  <a:lnTo>
                    <a:pt x="349" y="284"/>
                  </a:lnTo>
                  <a:lnTo>
                    <a:pt x="349" y="291"/>
                  </a:lnTo>
                  <a:lnTo>
                    <a:pt x="346" y="298"/>
                  </a:lnTo>
                  <a:lnTo>
                    <a:pt x="346" y="306"/>
                  </a:lnTo>
                  <a:moveTo>
                    <a:pt x="346" y="584"/>
                  </a:moveTo>
                  <a:lnTo>
                    <a:pt x="346" y="591"/>
                  </a:lnTo>
                  <a:lnTo>
                    <a:pt x="349" y="594"/>
                  </a:lnTo>
                  <a:lnTo>
                    <a:pt x="351" y="596"/>
                  </a:lnTo>
                  <a:lnTo>
                    <a:pt x="353" y="598"/>
                  </a:lnTo>
                  <a:lnTo>
                    <a:pt x="358" y="601"/>
                  </a:lnTo>
                  <a:lnTo>
                    <a:pt x="373" y="601"/>
                  </a:lnTo>
                  <a:lnTo>
                    <a:pt x="375" y="598"/>
                  </a:lnTo>
                  <a:lnTo>
                    <a:pt x="377" y="596"/>
                  </a:lnTo>
                  <a:moveTo>
                    <a:pt x="195" y="649"/>
                  </a:moveTo>
                  <a:lnTo>
                    <a:pt x="197" y="382"/>
                  </a:lnTo>
                  <a:moveTo>
                    <a:pt x="788" y="140"/>
                  </a:moveTo>
                  <a:lnTo>
                    <a:pt x="656" y="8"/>
                  </a:lnTo>
                  <a:moveTo>
                    <a:pt x="243" y="836"/>
                  </a:moveTo>
                  <a:lnTo>
                    <a:pt x="8" y="601"/>
                  </a:lnTo>
                  <a:moveTo>
                    <a:pt x="8" y="555"/>
                  </a:moveTo>
                  <a:lnTo>
                    <a:pt x="5" y="560"/>
                  </a:lnTo>
                  <a:lnTo>
                    <a:pt x="3" y="565"/>
                  </a:lnTo>
                  <a:lnTo>
                    <a:pt x="1" y="570"/>
                  </a:lnTo>
                  <a:lnTo>
                    <a:pt x="1" y="589"/>
                  </a:lnTo>
                  <a:lnTo>
                    <a:pt x="3" y="594"/>
                  </a:lnTo>
                  <a:lnTo>
                    <a:pt x="5" y="596"/>
                  </a:lnTo>
                  <a:lnTo>
                    <a:pt x="8" y="601"/>
                  </a:lnTo>
                  <a:moveTo>
                    <a:pt x="243" y="836"/>
                  </a:moveTo>
                  <a:lnTo>
                    <a:pt x="248" y="841"/>
                  </a:lnTo>
                  <a:lnTo>
                    <a:pt x="253" y="843"/>
                  </a:lnTo>
                  <a:lnTo>
                    <a:pt x="257" y="843"/>
                  </a:lnTo>
                  <a:lnTo>
                    <a:pt x="262" y="846"/>
                  </a:lnTo>
                  <a:lnTo>
                    <a:pt x="272" y="846"/>
                  </a:lnTo>
                  <a:lnTo>
                    <a:pt x="277" y="843"/>
                  </a:lnTo>
                  <a:lnTo>
                    <a:pt x="282" y="843"/>
                  </a:lnTo>
                  <a:lnTo>
                    <a:pt x="286" y="841"/>
                  </a:lnTo>
                  <a:lnTo>
                    <a:pt x="289" y="836"/>
                  </a:lnTo>
                  <a:moveTo>
                    <a:pt x="197" y="382"/>
                  </a:moveTo>
                  <a:lnTo>
                    <a:pt x="197" y="380"/>
                  </a:lnTo>
                  <a:lnTo>
                    <a:pt x="195" y="380"/>
                  </a:lnTo>
                  <a:lnTo>
                    <a:pt x="195" y="378"/>
                  </a:lnTo>
                  <a:lnTo>
                    <a:pt x="193" y="378"/>
                  </a:lnTo>
                  <a:lnTo>
                    <a:pt x="185" y="378"/>
                  </a:lnTo>
                  <a:moveTo>
                    <a:pt x="197" y="649"/>
                  </a:moveTo>
                  <a:lnTo>
                    <a:pt x="197" y="663"/>
                  </a:lnTo>
                  <a:lnTo>
                    <a:pt x="200" y="670"/>
                  </a:lnTo>
                  <a:lnTo>
                    <a:pt x="202" y="678"/>
                  </a:lnTo>
                  <a:lnTo>
                    <a:pt x="205" y="685"/>
                  </a:lnTo>
                  <a:lnTo>
                    <a:pt x="210" y="692"/>
                  </a:lnTo>
                  <a:lnTo>
                    <a:pt x="214" y="697"/>
                  </a:lnTo>
                  <a:lnTo>
                    <a:pt x="219" y="704"/>
                  </a:lnTo>
                  <a:lnTo>
                    <a:pt x="224" y="709"/>
                  </a:lnTo>
                  <a:lnTo>
                    <a:pt x="231" y="714"/>
                  </a:lnTo>
                  <a:lnTo>
                    <a:pt x="236" y="716"/>
                  </a:lnTo>
                  <a:lnTo>
                    <a:pt x="243" y="721"/>
                  </a:lnTo>
                  <a:lnTo>
                    <a:pt x="250" y="723"/>
                  </a:lnTo>
                  <a:lnTo>
                    <a:pt x="257" y="726"/>
                  </a:lnTo>
                  <a:lnTo>
                    <a:pt x="289" y="726"/>
                  </a:lnTo>
                  <a:lnTo>
                    <a:pt x="296" y="723"/>
                  </a:lnTo>
                  <a:lnTo>
                    <a:pt x="303" y="721"/>
                  </a:lnTo>
                  <a:lnTo>
                    <a:pt x="310" y="716"/>
                  </a:lnTo>
                  <a:lnTo>
                    <a:pt x="315" y="714"/>
                  </a:lnTo>
                  <a:lnTo>
                    <a:pt x="322" y="709"/>
                  </a:lnTo>
                  <a:lnTo>
                    <a:pt x="327" y="704"/>
                  </a:lnTo>
                  <a:moveTo>
                    <a:pt x="675" y="450"/>
                  </a:moveTo>
                  <a:lnTo>
                    <a:pt x="677" y="447"/>
                  </a:lnTo>
                  <a:lnTo>
                    <a:pt x="680" y="442"/>
                  </a:lnTo>
                  <a:lnTo>
                    <a:pt x="682" y="438"/>
                  </a:lnTo>
                  <a:lnTo>
                    <a:pt x="685" y="433"/>
                  </a:lnTo>
                  <a:lnTo>
                    <a:pt x="685" y="421"/>
                  </a:lnTo>
                  <a:lnTo>
                    <a:pt x="682" y="416"/>
                  </a:lnTo>
                  <a:lnTo>
                    <a:pt x="680" y="411"/>
                  </a:lnTo>
                  <a:lnTo>
                    <a:pt x="677" y="406"/>
                  </a:lnTo>
                  <a:lnTo>
                    <a:pt x="675" y="404"/>
                  </a:lnTo>
                  <a:moveTo>
                    <a:pt x="675" y="404"/>
                  </a:moveTo>
                  <a:lnTo>
                    <a:pt x="670" y="399"/>
                  </a:lnTo>
                  <a:lnTo>
                    <a:pt x="665" y="397"/>
                  </a:lnTo>
                  <a:lnTo>
                    <a:pt x="661" y="394"/>
                  </a:lnTo>
                  <a:lnTo>
                    <a:pt x="642" y="394"/>
                  </a:lnTo>
                  <a:lnTo>
                    <a:pt x="637" y="397"/>
                  </a:lnTo>
                  <a:lnTo>
                    <a:pt x="632" y="399"/>
                  </a:lnTo>
                  <a:lnTo>
                    <a:pt x="627" y="404"/>
                  </a:lnTo>
                </a:path>
              </a:pathLst>
            </a:custGeom>
            <a:noFill/>
            <a:ln w="1524" cap="flat">
              <a:solidFill>
                <a:srgbClr val="0066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group 68"/>
          <p:cNvGrpSpPr/>
          <p:nvPr/>
        </p:nvGrpSpPr>
        <p:grpSpPr>
          <a:xfrm rot="21600000">
            <a:off x="1330452" y="5234312"/>
            <a:ext cx="13086587" cy="1972937"/>
            <a:chOff x="0" y="0"/>
            <a:chExt cx="13086587" cy="1972937"/>
          </a:xfrm>
        </p:grpSpPr>
        <p:sp>
          <p:nvSpPr>
            <p:cNvPr id="2676" name="path 2676"/>
            <p:cNvSpPr/>
            <p:nvPr/>
          </p:nvSpPr>
          <p:spPr>
            <a:xfrm>
              <a:off x="1025611" y="0"/>
              <a:ext cx="12059457" cy="1971413"/>
            </a:xfrm>
            <a:custGeom>
              <a:avLst/>
              <a:gdLst/>
              <a:ahLst/>
              <a:cxnLst/>
              <a:rect l="0" t="0" r="0" b="0"/>
              <a:pathLst>
                <a:path w="18991" h="3104">
                  <a:moveTo>
                    <a:pt x="7358" y="304"/>
                  </a:moveTo>
                  <a:lnTo>
                    <a:pt x="7504" y="129"/>
                  </a:lnTo>
                  <a:lnTo>
                    <a:pt x="7680" y="276"/>
                  </a:lnTo>
                  <a:moveTo>
                    <a:pt x="17620" y="2736"/>
                  </a:moveTo>
                  <a:lnTo>
                    <a:pt x="17620" y="1699"/>
                  </a:lnTo>
                  <a:lnTo>
                    <a:pt x="18991" y="1708"/>
                  </a:lnTo>
                  <a:moveTo>
                    <a:pt x="17928" y="1701"/>
                  </a:moveTo>
                  <a:lnTo>
                    <a:pt x="17932" y="883"/>
                  </a:lnTo>
                  <a:lnTo>
                    <a:pt x="18640" y="888"/>
                  </a:lnTo>
                  <a:lnTo>
                    <a:pt x="18636" y="1706"/>
                  </a:lnTo>
                  <a:moveTo>
                    <a:pt x="18636" y="1560"/>
                  </a:moveTo>
                  <a:lnTo>
                    <a:pt x="18991" y="1562"/>
                  </a:lnTo>
                  <a:moveTo>
                    <a:pt x="12698" y="2728"/>
                  </a:moveTo>
                  <a:lnTo>
                    <a:pt x="12700" y="1737"/>
                  </a:lnTo>
                  <a:lnTo>
                    <a:pt x="17620" y="1742"/>
                  </a:lnTo>
                  <a:moveTo>
                    <a:pt x="17858" y="1701"/>
                  </a:moveTo>
                  <a:lnTo>
                    <a:pt x="17860" y="1540"/>
                  </a:lnTo>
                  <a:lnTo>
                    <a:pt x="17560" y="1538"/>
                  </a:lnTo>
                  <a:lnTo>
                    <a:pt x="17560" y="1742"/>
                  </a:lnTo>
                  <a:moveTo>
                    <a:pt x="18386" y="189"/>
                  </a:moveTo>
                  <a:lnTo>
                    <a:pt x="17932" y="194"/>
                  </a:lnTo>
                  <a:lnTo>
                    <a:pt x="17241" y="187"/>
                  </a:lnTo>
                  <a:moveTo>
                    <a:pt x="18312" y="1063"/>
                  </a:moveTo>
                  <a:lnTo>
                    <a:pt x="18333" y="1048"/>
                  </a:lnTo>
                  <a:lnTo>
                    <a:pt x="18367" y="1008"/>
                  </a:lnTo>
                  <a:lnTo>
                    <a:pt x="18367" y="1293"/>
                  </a:lnTo>
                  <a:moveTo>
                    <a:pt x="13908" y="2328"/>
                  </a:moveTo>
                  <a:lnTo>
                    <a:pt x="13896" y="2359"/>
                  </a:lnTo>
                  <a:lnTo>
                    <a:pt x="13881" y="2385"/>
                  </a:lnTo>
                  <a:lnTo>
                    <a:pt x="13864" y="2407"/>
                  </a:lnTo>
                  <a:lnTo>
                    <a:pt x="13855" y="2424"/>
                  </a:lnTo>
                  <a:moveTo>
                    <a:pt x="13891" y="2371"/>
                  </a:moveTo>
                  <a:lnTo>
                    <a:pt x="13951" y="2361"/>
                  </a:lnTo>
                  <a:moveTo>
                    <a:pt x="13910" y="2371"/>
                  </a:moveTo>
                  <a:lnTo>
                    <a:pt x="13922" y="2392"/>
                  </a:lnTo>
                  <a:lnTo>
                    <a:pt x="13924" y="2402"/>
                  </a:lnTo>
                  <a:moveTo>
                    <a:pt x="13977" y="2325"/>
                  </a:moveTo>
                  <a:lnTo>
                    <a:pt x="13970" y="2356"/>
                  </a:lnTo>
                  <a:lnTo>
                    <a:pt x="13956" y="2388"/>
                  </a:lnTo>
                  <a:lnTo>
                    <a:pt x="13944" y="2409"/>
                  </a:lnTo>
                  <a:moveTo>
                    <a:pt x="13965" y="2368"/>
                  </a:moveTo>
                  <a:lnTo>
                    <a:pt x="14030" y="2359"/>
                  </a:lnTo>
                  <a:lnTo>
                    <a:pt x="14023" y="2359"/>
                  </a:lnTo>
                  <a:lnTo>
                    <a:pt x="14006" y="2364"/>
                  </a:lnTo>
                  <a:moveTo>
                    <a:pt x="13980" y="2371"/>
                  </a:moveTo>
                  <a:lnTo>
                    <a:pt x="13989" y="2392"/>
                  </a:lnTo>
                  <a:lnTo>
                    <a:pt x="13992" y="2402"/>
                  </a:lnTo>
                  <a:moveTo>
                    <a:pt x="13893" y="2400"/>
                  </a:moveTo>
                  <a:lnTo>
                    <a:pt x="13908" y="2421"/>
                  </a:lnTo>
                  <a:lnTo>
                    <a:pt x="13912" y="2433"/>
                  </a:lnTo>
                  <a:moveTo>
                    <a:pt x="13881" y="2426"/>
                  </a:moveTo>
                  <a:lnTo>
                    <a:pt x="13891" y="2436"/>
                  </a:lnTo>
                  <a:lnTo>
                    <a:pt x="13886" y="2433"/>
                  </a:lnTo>
                  <a:lnTo>
                    <a:pt x="13886" y="2596"/>
                  </a:lnTo>
                  <a:lnTo>
                    <a:pt x="13886" y="2580"/>
                  </a:lnTo>
                  <a:lnTo>
                    <a:pt x="13886" y="2553"/>
                  </a:lnTo>
                  <a:moveTo>
                    <a:pt x="13917" y="2448"/>
                  </a:moveTo>
                  <a:lnTo>
                    <a:pt x="13922" y="2472"/>
                  </a:lnTo>
                  <a:lnTo>
                    <a:pt x="13922" y="2548"/>
                  </a:lnTo>
                  <a:lnTo>
                    <a:pt x="13922" y="2532"/>
                  </a:lnTo>
                  <a:lnTo>
                    <a:pt x="13972" y="2529"/>
                  </a:lnTo>
                  <a:lnTo>
                    <a:pt x="13968" y="2529"/>
                  </a:lnTo>
                  <a:lnTo>
                    <a:pt x="13972" y="2452"/>
                  </a:lnTo>
                  <a:lnTo>
                    <a:pt x="13975" y="2462"/>
                  </a:lnTo>
                  <a:lnTo>
                    <a:pt x="13922" y="2467"/>
                  </a:lnTo>
                  <a:moveTo>
                    <a:pt x="13922" y="2498"/>
                  </a:moveTo>
                  <a:lnTo>
                    <a:pt x="13951" y="2493"/>
                  </a:lnTo>
                  <a:moveTo>
                    <a:pt x="13936" y="2428"/>
                  </a:moveTo>
                  <a:lnTo>
                    <a:pt x="14013" y="2414"/>
                  </a:lnTo>
                  <a:lnTo>
                    <a:pt x="14008" y="2407"/>
                  </a:lnTo>
                  <a:lnTo>
                    <a:pt x="14008" y="2584"/>
                  </a:lnTo>
                  <a:lnTo>
                    <a:pt x="14006" y="2592"/>
                  </a:lnTo>
                  <a:lnTo>
                    <a:pt x="13980" y="2560"/>
                  </a:lnTo>
                  <a:lnTo>
                    <a:pt x="14004" y="2587"/>
                  </a:lnTo>
                  <a:moveTo>
                    <a:pt x="13327" y="1128"/>
                  </a:moveTo>
                  <a:lnTo>
                    <a:pt x="13315" y="1159"/>
                  </a:lnTo>
                  <a:lnTo>
                    <a:pt x="13300" y="1185"/>
                  </a:lnTo>
                  <a:lnTo>
                    <a:pt x="13284" y="1207"/>
                  </a:lnTo>
                  <a:lnTo>
                    <a:pt x="13272" y="1221"/>
                  </a:lnTo>
                  <a:moveTo>
                    <a:pt x="13308" y="1171"/>
                  </a:moveTo>
                  <a:lnTo>
                    <a:pt x="13368" y="1161"/>
                  </a:lnTo>
                  <a:moveTo>
                    <a:pt x="13329" y="1171"/>
                  </a:moveTo>
                  <a:lnTo>
                    <a:pt x="13341" y="1190"/>
                  </a:lnTo>
                  <a:lnTo>
                    <a:pt x="13344" y="1202"/>
                  </a:lnTo>
                  <a:moveTo>
                    <a:pt x="13394" y="1125"/>
                  </a:moveTo>
                  <a:lnTo>
                    <a:pt x="13387" y="1154"/>
                  </a:lnTo>
                  <a:lnTo>
                    <a:pt x="13372" y="1185"/>
                  </a:lnTo>
                  <a:lnTo>
                    <a:pt x="13363" y="1209"/>
                  </a:lnTo>
                  <a:moveTo>
                    <a:pt x="13384" y="1168"/>
                  </a:moveTo>
                  <a:lnTo>
                    <a:pt x="13447" y="1159"/>
                  </a:lnTo>
                  <a:lnTo>
                    <a:pt x="13442" y="1159"/>
                  </a:lnTo>
                  <a:lnTo>
                    <a:pt x="13423" y="1164"/>
                  </a:lnTo>
                  <a:moveTo>
                    <a:pt x="13396" y="1171"/>
                  </a:moveTo>
                  <a:lnTo>
                    <a:pt x="13408" y="1190"/>
                  </a:lnTo>
                  <a:lnTo>
                    <a:pt x="13408" y="1202"/>
                  </a:lnTo>
                  <a:moveTo>
                    <a:pt x="13312" y="1200"/>
                  </a:moveTo>
                  <a:lnTo>
                    <a:pt x="13327" y="1221"/>
                  </a:lnTo>
                  <a:lnTo>
                    <a:pt x="13329" y="1233"/>
                  </a:lnTo>
                  <a:moveTo>
                    <a:pt x="13300" y="1224"/>
                  </a:moveTo>
                  <a:lnTo>
                    <a:pt x="13308" y="1236"/>
                  </a:lnTo>
                  <a:lnTo>
                    <a:pt x="13303" y="1233"/>
                  </a:lnTo>
                  <a:lnTo>
                    <a:pt x="13305" y="1396"/>
                  </a:lnTo>
                  <a:lnTo>
                    <a:pt x="13303" y="1380"/>
                  </a:lnTo>
                  <a:lnTo>
                    <a:pt x="13305" y="1353"/>
                  </a:lnTo>
                  <a:moveTo>
                    <a:pt x="13336" y="1248"/>
                  </a:moveTo>
                  <a:lnTo>
                    <a:pt x="13339" y="1272"/>
                  </a:lnTo>
                  <a:lnTo>
                    <a:pt x="13341" y="1303"/>
                  </a:lnTo>
                  <a:lnTo>
                    <a:pt x="13341" y="1348"/>
                  </a:lnTo>
                  <a:lnTo>
                    <a:pt x="13339" y="1332"/>
                  </a:lnTo>
                  <a:lnTo>
                    <a:pt x="13392" y="1329"/>
                  </a:lnTo>
                  <a:lnTo>
                    <a:pt x="13387" y="1329"/>
                  </a:lnTo>
                  <a:lnTo>
                    <a:pt x="13392" y="1252"/>
                  </a:lnTo>
                  <a:lnTo>
                    <a:pt x="13394" y="1260"/>
                  </a:lnTo>
                  <a:lnTo>
                    <a:pt x="13341" y="1264"/>
                  </a:lnTo>
                  <a:moveTo>
                    <a:pt x="13341" y="1296"/>
                  </a:moveTo>
                  <a:lnTo>
                    <a:pt x="13370" y="1293"/>
                  </a:lnTo>
                  <a:moveTo>
                    <a:pt x="13353" y="1226"/>
                  </a:moveTo>
                  <a:lnTo>
                    <a:pt x="13430" y="1214"/>
                  </a:lnTo>
                  <a:lnTo>
                    <a:pt x="13428" y="1207"/>
                  </a:lnTo>
                  <a:lnTo>
                    <a:pt x="13425" y="1372"/>
                  </a:lnTo>
                  <a:lnTo>
                    <a:pt x="13425" y="1384"/>
                  </a:lnTo>
                  <a:lnTo>
                    <a:pt x="13423" y="1392"/>
                  </a:lnTo>
                  <a:lnTo>
                    <a:pt x="13399" y="1360"/>
                  </a:lnTo>
                  <a:lnTo>
                    <a:pt x="13423" y="1387"/>
                  </a:lnTo>
                  <a:moveTo>
                    <a:pt x="13456" y="189"/>
                  </a:moveTo>
                  <a:lnTo>
                    <a:pt x="12619" y="187"/>
                  </a:lnTo>
                  <a:moveTo>
                    <a:pt x="18811" y="816"/>
                  </a:moveTo>
                  <a:lnTo>
                    <a:pt x="17935" y="816"/>
                  </a:lnTo>
                  <a:lnTo>
                    <a:pt x="17666" y="813"/>
                  </a:lnTo>
                  <a:moveTo>
                    <a:pt x="16521" y="808"/>
                  </a:moveTo>
                  <a:lnTo>
                    <a:pt x="15991" y="806"/>
                  </a:lnTo>
                  <a:lnTo>
                    <a:pt x="15376" y="808"/>
                  </a:lnTo>
                  <a:moveTo>
                    <a:pt x="14232" y="816"/>
                  </a:moveTo>
                  <a:lnTo>
                    <a:pt x="13807" y="818"/>
                  </a:lnTo>
                  <a:lnTo>
                    <a:pt x="12619" y="799"/>
                  </a:lnTo>
                  <a:moveTo>
                    <a:pt x="17472" y="1742"/>
                  </a:moveTo>
                  <a:lnTo>
                    <a:pt x="17472" y="976"/>
                  </a:lnTo>
                  <a:lnTo>
                    <a:pt x="12619" y="972"/>
                  </a:lnTo>
                  <a:moveTo>
                    <a:pt x="12619" y="1737"/>
                  </a:moveTo>
                  <a:lnTo>
                    <a:pt x="12700" y="1737"/>
                  </a:lnTo>
                  <a:moveTo>
                    <a:pt x="12619" y="2728"/>
                  </a:moveTo>
                  <a:lnTo>
                    <a:pt x="18991" y="2736"/>
                  </a:lnTo>
                  <a:moveTo>
                    <a:pt x="9556" y="3103"/>
                  </a:moveTo>
                  <a:lnTo>
                    <a:pt x="9556" y="2726"/>
                  </a:lnTo>
                  <a:lnTo>
                    <a:pt x="12619" y="2728"/>
                  </a:lnTo>
                  <a:moveTo>
                    <a:pt x="9556" y="2726"/>
                  </a:moveTo>
                  <a:lnTo>
                    <a:pt x="9559" y="1716"/>
                  </a:lnTo>
                  <a:lnTo>
                    <a:pt x="12619" y="1737"/>
                  </a:lnTo>
                  <a:moveTo>
                    <a:pt x="12619" y="972"/>
                  </a:moveTo>
                  <a:lnTo>
                    <a:pt x="9559" y="969"/>
                  </a:lnTo>
                  <a:lnTo>
                    <a:pt x="9559" y="1624"/>
                  </a:lnTo>
                  <a:moveTo>
                    <a:pt x="12619" y="799"/>
                  </a:moveTo>
                  <a:lnTo>
                    <a:pt x="11210" y="777"/>
                  </a:lnTo>
                  <a:moveTo>
                    <a:pt x="10065" y="784"/>
                  </a:moveTo>
                  <a:lnTo>
                    <a:pt x="8659" y="801"/>
                  </a:lnTo>
                  <a:moveTo>
                    <a:pt x="12619" y="187"/>
                  </a:moveTo>
                  <a:lnTo>
                    <a:pt x="11191" y="184"/>
                  </a:lnTo>
                  <a:moveTo>
                    <a:pt x="10046" y="182"/>
                  </a:moveTo>
                  <a:lnTo>
                    <a:pt x="8618" y="182"/>
                  </a:lnTo>
                  <a:moveTo>
                    <a:pt x="4188" y="52"/>
                  </a:moveTo>
                  <a:lnTo>
                    <a:pt x="4144" y="331"/>
                  </a:lnTo>
                  <a:moveTo>
                    <a:pt x="8896" y="2133"/>
                  </a:moveTo>
                  <a:lnTo>
                    <a:pt x="8884" y="2164"/>
                  </a:lnTo>
                  <a:lnTo>
                    <a:pt x="8870" y="2188"/>
                  </a:lnTo>
                  <a:lnTo>
                    <a:pt x="8853" y="2212"/>
                  </a:lnTo>
                  <a:lnTo>
                    <a:pt x="8841" y="2227"/>
                  </a:lnTo>
                  <a:moveTo>
                    <a:pt x="8877" y="2174"/>
                  </a:moveTo>
                  <a:lnTo>
                    <a:pt x="8937" y="2167"/>
                  </a:lnTo>
                  <a:moveTo>
                    <a:pt x="8899" y="2174"/>
                  </a:moveTo>
                  <a:lnTo>
                    <a:pt x="8911" y="2196"/>
                  </a:lnTo>
                  <a:lnTo>
                    <a:pt x="8913" y="2208"/>
                  </a:lnTo>
                  <a:moveTo>
                    <a:pt x="8964" y="2131"/>
                  </a:moveTo>
                  <a:lnTo>
                    <a:pt x="8956" y="2160"/>
                  </a:lnTo>
                  <a:lnTo>
                    <a:pt x="8942" y="2191"/>
                  </a:lnTo>
                  <a:lnTo>
                    <a:pt x="8932" y="2212"/>
                  </a:lnTo>
                  <a:moveTo>
                    <a:pt x="8954" y="2174"/>
                  </a:moveTo>
                  <a:lnTo>
                    <a:pt x="9016" y="2164"/>
                  </a:lnTo>
                  <a:lnTo>
                    <a:pt x="9012" y="2164"/>
                  </a:lnTo>
                  <a:lnTo>
                    <a:pt x="8992" y="2169"/>
                  </a:lnTo>
                  <a:moveTo>
                    <a:pt x="8966" y="2174"/>
                  </a:moveTo>
                  <a:lnTo>
                    <a:pt x="8978" y="2196"/>
                  </a:lnTo>
                  <a:lnTo>
                    <a:pt x="8978" y="2208"/>
                  </a:lnTo>
                  <a:moveTo>
                    <a:pt x="8882" y="2205"/>
                  </a:moveTo>
                  <a:lnTo>
                    <a:pt x="8896" y="2224"/>
                  </a:lnTo>
                  <a:lnTo>
                    <a:pt x="8899" y="2239"/>
                  </a:lnTo>
                  <a:moveTo>
                    <a:pt x="8870" y="2229"/>
                  </a:moveTo>
                  <a:lnTo>
                    <a:pt x="8877" y="2241"/>
                  </a:lnTo>
                  <a:lnTo>
                    <a:pt x="8872" y="2239"/>
                  </a:lnTo>
                  <a:lnTo>
                    <a:pt x="8875" y="2400"/>
                  </a:lnTo>
                  <a:lnTo>
                    <a:pt x="8872" y="2385"/>
                  </a:lnTo>
                  <a:lnTo>
                    <a:pt x="8875" y="2359"/>
                  </a:lnTo>
                  <a:moveTo>
                    <a:pt x="8906" y="2251"/>
                  </a:moveTo>
                  <a:lnTo>
                    <a:pt x="8908" y="2277"/>
                  </a:lnTo>
                  <a:lnTo>
                    <a:pt x="8911" y="2308"/>
                  </a:lnTo>
                  <a:lnTo>
                    <a:pt x="8911" y="2354"/>
                  </a:lnTo>
                  <a:lnTo>
                    <a:pt x="8908" y="2335"/>
                  </a:lnTo>
                  <a:lnTo>
                    <a:pt x="8961" y="2332"/>
                  </a:lnTo>
                  <a:lnTo>
                    <a:pt x="8956" y="2332"/>
                  </a:lnTo>
                  <a:lnTo>
                    <a:pt x="8961" y="2256"/>
                  </a:lnTo>
                  <a:lnTo>
                    <a:pt x="8964" y="2265"/>
                  </a:lnTo>
                  <a:lnTo>
                    <a:pt x="8911" y="2270"/>
                  </a:lnTo>
                  <a:moveTo>
                    <a:pt x="8911" y="2301"/>
                  </a:moveTo>
                  <a:lnTo>
                    <a:pt x="8940" y="2296"/>
                  </a:lnTo>
                  <a:moveTo>
                    <a:pt x="8923" y="2232"/>
                  </a:moveTo>
                  <a:lnTo>
                    <a:pt x="9000" y="2217"/>
                  </a:lnTo>
                  <a:lnTo>
                    <a:pt x="8997" y="2212"/>
                  </a:lnTo>
                  <a:lnTo>
                    <a:pt x="8995" y="2378"/>
                  </a:lnTo>
                  <a:lnTo>
                    <a:pt x="8995" y="2390"/>
                  </a:lnTo>
                  <a:lnTo>
                    <a:pt x="8992" y="2397"/>
                  </a:lnTo>
                  <a:lnTo>
                    <a:pt x="8968" y="2364"/>
                  </a:lnTo>
                  <a:lnTo>
                    <a:pt x="8992" y="2392"/>
                  </a:lnTo>
                  <a:moveTo>
                    <a:pt x="3537" y="108"/>
                  </a:moveTo>
                  <a:lnTo>
                    <a:pt x="3544" y="120"/>
                  </a:lnTo>
                  <a:lnTo>
                    <a:pt x="3540" y="124"/>
                  </a:lnTo>
                  <a:lnTo>
                    <a:pt x="3537" y="376"/>
                  </a:lnTo>
                  <a:lnTo>
                    <a:pt x="3535" y="357"/>
                  </a:lnTo>
                  <a:lnTo>
                    <a:pt x="3540" y="316"/>
                  </a:lnTo>
                  <a:moveTo>
                    <a:pt x="3566" y="180"/>
                  </a:moveTo>
                  <a:lnTo>
                    <a:pt x="3499" y="199"/>
                  </a:lnTo>
                  <a:moveTo>
                    <a:pt x="3540" y="213"/>
                  </a:moveTo>
                  <a:lnTo>
                    <a:pt x="3561" y="232"/>
                  </a:lnTo>
                  <a:lnTo>
                    <a:pt x="3568" y="240"/>
                  </a:lnTo>
                  <a:moveTo>
                    <a:pt x="3540" y="201"/>
                  </a:moveTo>
                  <a:lnTo>
                    <a:pt x="3525" y="235"/>
                  </a:lnTo>
                  <a:lnTo>
                    <a:pt x="3513" y="256"/>
                  </a:lnTo>
                  <a:lnTo>
                    <a:pt x="3504" y="278"/>
                  </a:lnTo>
                  <a:lnTo>
                    <a:pt x="3489" y="300"/>
                  </a:lnTo>
                  <a:moveTo>
                    <a:pt x="3580" y="136"/>
                  </a:moveTo>
                  <a:lnTo>
                    <a:pt x="3583" y="158"/>
                  </a:lnTo>
                  <a:lnTo>
                    <a:pt x="3583" y="199"/>
                  </a:lnTo>
                  <a:lnTo>
                    <a:pt x="3580" y="230"/>
                  </a:lnTo>
                  <a:lnTo>
                    <a:pt x="3578" y="261"/>
                  </a:lnTo>
                  <a:lnTo>
                    <a:pt x="3576" y="288"/>
                  </a:lnTo>
                  <a:lnTo>
                    <a:pt x="3578" y="285"/>
                  </a:lnTo>
                  <a:lnTo>
                    <a:pt x="3576" y="307"/>
                  </a:lnTo>
                  <a:lnTo>
                    <a:pt x="3568" y="328"/>
                  </a:lnTo>
                  <a:lnTo>
                    <a:pt x="3561" y="348"/>
                  </a:lnTo>
                  <a:lnTo>
                    <a:pt x="3556" y="362"/>
                  </a:lnTo>
                  <a:moveTo>
                    <a:pt x="3602" y="254"/>
                  </a:moveTo>
                  <a:lnTo>
                    <a:pt x="3583" y="256"/>
                  </a:lnTo>
                  <a:moveTo>
                    <a:pt x="3604" y="204"/>
                  </a:moveTo>
                  <a:lnTo>
                    <a:pt x="3583" y="211"/>
                  </a:lnTo>
                  <a:moveTo>
                    <a:pt x="3583" y="151"/>
                  </a:moveTo>
                  <a:lnTo>
                    <a:pt x="3619" y="144"/>
                  </a:lnTo>
                  <a:lnTo>
                    <a:pt x="3614" y="136"/>
                  </a:lnTo>
                  <a:lnTo>
                    <a:pt x="3612" y="297"/>
                  </a:lnTo>
                  <a:lnTo>
                    <a:pt x="3612" y="331"/>
                  </a:lnTo>
                  <a:lnTo>
                    <a:pt x="3609" y="338"/>
                  </a:lnTo>
                  <a:lnTo>
                    <a:pt x="3607" y="345"/>
                  </a:lnTo>
                  <a:lnTo>
                    <a:pt x="3590" y="324"/>
                  </a:lnTo>
                  <a:lnTo>
                    <a:pt x="3607" y="340"/>
                  </a:lnTo>
                  <a:lnTo>
                    <a:pt x="3609" y="336"/>
                  </a:lnTo>
                  <a:moveTo>
                    <a:pt x="3636" y="127"/>
                  </a:moveTo>
                  <a:lnTo>
                    <a:pt x="3640" y="148"/>
                  </a:lnTo>
                  <a:lnTo>
                    <a:pt x="3638" y="196"/>
                  </a:lnTo>
                  <a:lnTo>
                    <a:pt x="3638" y="259"/>
                  </a:lnTo>
                  <a:lnTo>
                    <a:pt x="3633" y="292"/>
                  </a:lnTo>
                  <a:lnTo>
                    <a:pt x="3631" y="319"/>
                  </a:lnTo>
                  <a:lnTo>
                    <a:pt x="3626" y="345"/>
                  </a:lnTo>
                  <a:lnTo>
                    <a:pt x="3619" y="360"/>
                  </a:lnTo>
                  <a:lnTo>
                    <a:pt x="3612" y="376"/>
                  </a:lnTo>
                  <a:moveTo>
                    <a:pt x="3662" y="252"/>
                  </a:moveTo>
                  <a:lnTo>
                    <a:pt x="3640" y="259"/>
                  </a:lnTo>
                  <a:moveTo>
                    <a:pt x="3662" y="201"/>
                  </a:moveTo>
                  <a:lnTo>
                    <a:pt x="3640" y="208"/>
                  </a:lnTo>
                  <a:moveTo>
                    <a:pt x="3640" y="146"/>
                  </a:moveTo>
                  <a:lnTo>
                    <a:pt x="3681" y="136"/>
                  </a:lnTo>
                  <a:lnTo>
                    <a:pt x="3676" y="129"/>
                  </a:lnTo>
                  <a:lnTo>
                    <a:pt x="3674" y="139"/>
                  </a:lnTo>
                  <a:lnTo>
                    <a:pt x="3674" y="338"/>
                  </a:lnTo>
                  <a:lnTo>
                    <a:pt x="3672" y="355"/>
                  </a:lnTo>
                  <a:lnTo>
                    <a:pt x="3669" y="372"/>
                  </a:lnTo>
                  <a:lnTo>
                    <a:pt x="3648" y="348"/>
                  </a:lnTo>
                  <a:lnTo>
                    <a:pt x="3669" y="367"/>
                  </a:lnTo>
                  <a:lnTo>
                    <a:pt x="3672" y="360"/>
                  </a:lnTo>
                  <a:moveTo>
                    <a:pt x="3480" y="628"/>
                  </a:moveTo>
                  <a:lnTo>
                    <a:pt x="3487" y="638"/>
                  </a:lnTo>
                  <a:lnTo>
                    <a:pt x="3484" y="643"/>
                  </a:lnTo>
                  <a:lnTo>
                    <a:pt x="3480" y="895"/>
                  </a:lnTo>
                  <a:lnTo>
                    <a:pt x="3477" y="878"/>
                  </a:lnTo>
                  <a:lnTo>
                    <a:pt x="3482" y="837"/>
                  </a:lnTo>
                  <a:moveTo>
                    <a:pt x="3508" y="700"/>
                  </a:moveTo>
                  <a:lnTo>
                    <a:pt x="3441" y="717"/>
                  </a:lnTo>
                  <a:moveTo>
                    <a:pt x="3484" y="734"/>
                  </a:moveTo>
                  <a:lnTo>
                    <a:pt x="3506" y="751"/>
                  </a:lnTo>
                  <a:lnTo>
                    <a:pt x="3511" y="760"/>
                  </a:lnTo>
                  <a:moveTo>
                    <a:pt x="3484" y="720"/>
                  </a:moveTo>
                  <a:lnTo>
                    <a:pt x="3470" y="753"/>
                  </a:lnTo>
                  <a:lnTo>
                    <a:pt x="3456" y="777"/>
                  </a:lnTo>
                  <a:lnTo>
                    <a:pt x="3448" y="799"/>
                  </a:lnTo>
                  <a:lnTo>
                    <a:pt x="3434" y="818"/>
                  </a:lnTo>
                  <a:moveTo>
                    <a:pt x="3523" y="657"/>
                  </a:moveTo>
                  <a:lnTo>
                    <a:pt x="3525" y="676"/>
                  </a:lnTo>
                  <a:lnTo>
                    <a:pt x="3525" y="717"/>
                  </a:lnTo>
                  <a:lnTo>
                    <a:pt x="3523" y="748"/>
                  </a:lnTo>
                  <a:lnTo>
                    <a:pt x="3520" y="780"/>
                  </a:lnTo>
                  <a:lnTo>
                    <a:pt x="3520" y="808"/>
                  </a:lnTo>
                  <a:lnTo>
                    <a:pt x="3520" y="806"/>
                  </a:lnTo>
                  <a:lnTo>
                    <a:pt x="3518" y="825"/>
                  </a:lnTo>
                  <a:lnTo>
                    <a:pt x="3511" y="849"/>
                  </a:lnTo>
                  <a:lnTo>
                    <a:pt x="3506" y="866"/>
                  </a:lnTo>
                  <a:lnTo>
                    <a:pt x="3499" y="883"/>
                  </a:lnTo>
                  <a:moveTo>
                    <a:pt x="3544" y="775"/>
                  </a:moveTo>
                  <a:lnTo>
                    <a:pt x="3528" y="777"/>
                  </a:lnTo>
                  <a:moveTo>
                    <a:pt x="3547" y="724"/>
                  </a:moveTo>
                  <a:lnTo>
                    <a:pt x="3528" y="732"/>
                  </a:lnTo>
                  <a:moveTo>
                    <a:pt x="3528" y="669"/>
                  </a:moveTo>
                  <a:lnTo>
                    <a:pt x="3561" y="664"/>
                  </a:lnTo>
                  <a:lnTo>
                    <a:pt x="3556" y="657"/>
                  </a:lnTo>
                  <a:lnTo>
                    <a:pt x="3556" y="835"/>
                  </a:lnTo>
                  <a:lnTo>
                    <a:pt x="3554" y="852"/>
                  </a:lnTo>
                  <a:lnTo>
                    <a:pt x="3552" y="856"/>
                  </a:lnTo>
                  <a:lnTo>
                    <a:pt x="3549" y="864"/>
                  </a:lnTo>
                  <a:lnTo>
                    <a:pt x="3535" y="844"/>
                  </a:lnTo>
                  <a:lnTo>
                    <a:pt x="3549" y="859"/>
                  </a:lnTo>
                  <a:lnTo>
                    <a:pt x="3552" y="854"/>
                  </a:lnTo>
                  <a:moveTo>
                    <a:pt x="3578" y="648"/>
                  </a:moveTo>
                  <a:lnTo>
                    <a:pt x="3583" y="667"/>
                  </a:lnTo>
                  <a:lnTo>
                    <a:pt x="3580" y="715"/>
                  </a:lnTo>
                  <a:lnTo>
                    <a:pt x="3580" y="780"/>
                  </a:lnTo>
                  <a:lnTo>
                    <a:pt x="3578" y="813"/>
                  </a:lnTo>
                  <a:lnTo>
                    <a:pt x="3573" y="840"/>
                  </a:lnTo>
                  <a:lnTo>
                    <a:pt x="3568" y="864"/>
                  </a:lnTo>
                  <a:lnTo>
                    <a:pt x="3564" y="880"/>
                  </a:lnTo>
                  <a:lnTo>
                    <a:pt x="3556" y="895"/>
                  </a:lnTo>
                  <a:moveTo>
                    <a:pt x="3604" y="772"/>
                  </a:moveTo>
                  <a:lnTo>
                    <a:pt x="3583" y="780"/>
                  </a:lnTo>
                  <a:moveTo>
                    <a:pt x="3607" y="720"/>
                  </a:moveTo>
                  <a:lnTo>
                    <a:pt x="3583" y="729"/>
                  </a:lnTo>
                  <a:moveTo>
                    <a:pt x="3583" y="667"/>
                  </a:moveTo>
                  <a:lnTo>
                    <a:pt x="3624" y="657"/>
                  </a:lnTo>
                  <a:lnTo>
                    <a:pt x="3619" y="650"/>
                  </a:lnTo>
                  <a:lnTo>
                    <a:pt x="3616" y="660"/>
                  </a:lnTo>
                  <a:lnTo>
                    <a:pt x="3616" y="856"/>
                  </a:lnTo>
                  <a:lnTo>
                    <a:pt x="3614" y="876"/>
                  </a:lnTo>
                  <a:lnTo>
                    <a:pt x="3614" y="890"/>
                  </a:lnTo>
                  <a:lnTo>
                    <a:pt x="3590" y="866"/>
                  </a:lnTo>
                  <a:lnTo>
                    <a:pt x="3612" y="888"/>
                  </a:lnTo>
                  <a:lnTo>
                    <a:pt x="3614" y="880"/>
                  </a:lnTo>
                  <a:moveTo>
                    <a:pt x="2313" y="1065"/>
                  </a:moveTo>
                  <a:lnTo>
                    <a:pt x="2361" y="1058"/>
                  </a:lnTo>
                  <a:lnTo>
                    <a:pt x="2354" y="1056"/>
                  </a:lnTo>
                  <a:lnTo>
                    <a:pt x="2352" y="1072"/>
                  </a:lnTo>
                  <a:lnTo>
                    <a:pt x="2330" y="1140"/>
                  </a:lnTo>
                  <a:lnTo>
                    <a:pt x="2328" y="1135"/>
                  </a:lnTo>
                  <a:lnTo>
                    <a:pt x="2368" y="1125"/>
                  </a:lnTo>
                  <a:lnTo>
                    <a:pt x="2364" y="1120"/>
                  </a:lnTo>
                  <a:lnTo>
                    <a:pt x="2356" y="1156"/>
                  </a:lnTo>
                  <a:lnTo>
                    <a:pt x="2349" y="1188"/>
                  </a:lnTo>
                  <a:lnTo>
                    <a:pt x="2340" y="1207"/>
                  </a:lnTo>
                  <a:lnTo>
                    <a:pt x="2330" y="1226"/>
                  </a:lnTo>
                  <a:lnTo>
                    <a:pt x="2316" y="1248"/>
                  </a:lnTo>
                  <a:lnTo>
                    <a:pt x="2304" y="1264"/>
                  </a:lnTo>
                  <a:lnTo>
                    <a:pt x="2294" y="1274"/>
                  </a:lnTo>
                  <a:moveTo>
                    <a:pt x="2306" y="1185"/>
                  </a:moveTo>
                  <a:lnTo>
                    <a:pt x="2323" y="1195"/>
                  </a:lnTo>
                  <a:lnTo>
                    <a:pt x="2337" y="1202"/>
                  </a:lnTo>
                  <a:lnTo>
                    <a:pt x="2361" y="1214"/>
                  </a:lnTo>
                  <a:lnTo>
                    <a:pt x="2383" y="1231"/>
                  </a:lnTo>
                  <a:lnTo>
                    <a:pt x="2412" y="1250"/>
                  </a:lnTo>
                  <a:lnTo>
                    <a:pt x="2433" y="1264"/>
                  </a:lnTo>
                  <a:lnTo>
                    <a:pt x="2438" y="1267"/>
                  </a:lnTo>
                  <a:lnTo>
                    <a:pt x="2457" y="1279"/>
                  </a:lnTo>
                  <a:lnTo>
                    <a:pt x="2503" y="1269"/>
                  </a:lnTo>
                  <a:lnTo>
                    <a:pt x="2500" y="1269"/>
                  </a:lnTo>
                  <a:lnTo>
                    <a:pt x="2460" y="1276"/>
                  </a:lnTo>
                  <a:lnTo>
                    <a:pt x="2440" y="1269"/>
                  </a:lnTo>
                  <a:moveTo>
                    <a:pt x="2424" y="1000"/>
                  </a:moveTo>
                  <a:lnTo>
                    <a:pt x="2426" y="1017"/>
                  </a:lnTo>
                  <a:lnTo>
                    <a:pt x="2424" y="1243"/>
                  </a:lnTo>
                  <a:lnTo>
                    <a:pt x="2419" y="1228"/>
                  </a:lnTo>
                  <a:lnTo>
                    <a:pt x="2424" y="1207"/>
                  </a:lnTo>
                  <a:moveTo>
                    <a:pt x="2373" y="1096"/>
                  </a:moveTo>
                  <a:lnTo>
                    <a:pt x="2491" y="1082"/>
                  </a:lnTo>
                  <a:moveTo>
                    <a:pt x="2390" y="1063"/>
                  </a:moveTo>
                  <a:lnTo>
                    <a:pt x="2472" y="1051"/>
                  </a:lnTo>
                  <a:lnTo>
                    <a:pt x="2464" y="1041"/>
                  </a:lnTo>
                  <a:lnTo>
                    <a:pt x="2455" y="1125"/>
                  </a:lnTo>
                  <a:lnTo>
                    <a:pt x="2460" y="1123"/>
                  </a:lnTo>
                  <a:lnTo>
                    <a:pt x="2395" y="1130"/>
                  </a:lnTo>
                  <a:moveTo>
                    <a:pt x="2390" y="1166"/>
                  </a:moveTo>
                  <a:lnTo>
                    <a:pt x="2462" y="1154"/>
                  </a:lnTo>
                  <a:moveTo>
                    <a:pt x="2380" y="1195"/>
                  </a:moveTo>
                  <a:lnTo>
                    <a:pt x="2481" y="1185"/>
                  </a:lnTo>
                  <a:lnTo>
                    <a:pt x="2476" y="1183"/>
                  </a:lnTo>
                  <a:lnTo>
                    <a:pt x="2469" y="1188"/>
                  </a:lnTo>
                  <a:moveTo>
                    <a:pt x="2174" y="2608"/>
                  </a:moveTo>
                  <a:lnTo>
                    <a:pt x="2196" y="2596"/>
                  </a:lnTo>
                  <a:lnTo>
                    <a:pt x="2227" y="2556"/>
                  </a:lnTo>
                  <a:lnTo>
                    <a:pt x="2227" y="2841"/>
                  </a:lnTo>
                  <a:moveTo>
                    <a:pt x="2985" y="1939"/>
                  </a:moveTo>
                  <a:lnTo>
                    <a:pt x="3007" y="1924"/>
                  </a:lnTo>
                  <a:lnTo>
                    <a:pt x="3038" y="1884"/>
                  </a:lnTo>
                  <a:lnTo>
                    <a:pt x="3038" y="2169"/>
                  </a:lnTo>
                  <a:moveTo>
                    <a:pt x="2762" y="415"/>
                  </a:moveTo>
                  <a:lnTo>
                    <a:pt x="3372" y="381"/>
                  </a:lnTo>
                  <a:moveTo>
                    <a:pt x="3844" y="403"/>
                  </a:moveTo>
                  <a:lnTo>
                    <a:pt x="3888" y="31"/>
                  </a:lnTo>
                  <a:moveTo>
                    <a:pt x="4144" y="331"/>
                  </a:moveTo>
                  <a:lnTo>
                    <a:pt x="3864" y="2385"/>
                  </a:lnTo>
                  <a:lnTo>
                    <a:pt x="3928" y="3103"/>
                  </a:lnTo>
                  <a:moveTo>
                    <a:pt x="0" y="321"/>
                  </a:moveTo>
                  <a:lnTo>
                    <a:pt x="321" y="304"/>
                  </a:lnTo>
                  <a:moveTo>
                    <a:pt x="3746" y="434"/>
                  </a:moveTo>
                  <a:lnTo>
                    <a:pt x="3792" y="16"/>
                  </a:lnTo>
                  <a:moveTo>
                    <a:pt x="3393" y="2"/>
                  </a:moveTo>
                  <a:lnTo>
                    <a:pt x="3372" y="408"/>
                  </a:lnTo>
                  <a:moveTo>
                    <a:pt x="3746" y="434"/>
                  </a:moveTo>
                  <a:lnTo>
                    <a:pt x="3657" y="1082"/>
                  </a:lnTo>
                  <a:lnTo>
                    <a:pt x="3252" y="1024"/>
                  </a:lnTo>
                  <a:lnTo>
                    <a:pt x="3321" y="405"/>
                  </a:lnTo>
                  <a:lnTo>
                    <a:pt x="3746" y="434"/>
                  </a:lnTo>
                  <a:close/>
                  <a:moveTo>
                    <a:pt x="2649" y="422"/>
                  </a:moveTo>
                  <a:lnTo>
                    <a:pt x="2716" y="0"/>
                  </a:lnTo>
                  <a:moveTo>
                    <a:pt x="1545" y="2635"/>
                  </a:moveTo>
                  <a:lnTo>
                    <a:pt x="1454" y="2618"/>
                  </a:lnTo>
                  <a:lnTo>
                    <a:pt x="1368" y="3103"/>
                  </a:lnTo>
                  <a:moveTo>
                    <a:pt x="3261" y="2373"/>
                  </a:moveTo>
                  <a:lnTo>
                    <a:pt x="1641" y="2085"/>
                  </a:lnTo>
                  <a:lnTo>
                    <a:pt x="1524" y="2745"/>
                  </a:lnTo>
                  <a:lnTo>
                    <a:pt x="2253" y="2875"/>
                  </a:lnTo>
                  <a:lnTo>
                    <a:pt x="2212" y="3103"/>
                  </a:lnTo>
                  <a:moveTo>
                    <a:pt x="3122" y="3103"/>
                  </a:moveTo>
                  <a:lnTo>
                    <a:pt x="3261" y="2373"/>
                  </a:lnTo>
                  <a:moveTo>
                    <a:pt x="3384" y="1728"/>
                  </a:moveTo>
                  <a:lnTo>
                    <a:pt x="3576" y="1759"/>
                  </a:lnTo>
                  <a:lnTo>
                    <a:pt x="3489" y="2258"/>
                  </a:lnTo>
                  <a:lnTo>
                    <a:pt x="3297" y="2227"/>
                  </a:lnTo>
                  <a:moveTo>
                    <a:pt x="2968" y="1656"/>
                  </a:moveTo>
                  <a:lnTo>
                    <a:pt x="3384" y="1728"/>
                  </a:lnTo>
                  <a:lnTo>
                    <a:pt x="3285" y="2306"/>
                  </a:lnTo>
                  <a:lnTo>
                    <a:pt x="2824" y="2229"/>
                  </a:lnTo>
                  <a:lnTo>
                    <a:pt x="2906" y="1752"/>
                  </a:lnTo>
                  <a:moveTo>
                    <a:pt x="3110" y="828"/>
                  </a:moveTo>
                  <a:lnTo>
                    <a:pt x="2952" y="1759"/>
                  </a:lnTo>
                  <a:lnTo>
                    <a:pt x="1783" y="1560"/>
                  </a:lnTo>
                  <a:lnTo>
                    <a:pt x="1941" y="628"/>
                  </a:lnTo>
                  <a:lnTo>
                    <a:pt x="3110" y="828"/>
                  </a:lnTo>
                  <a:close/>
                  <a:moveTo>
                    <a:pt x="8618" y="182"/>
                  </a:moveTo>
                  <a:lnTo>
                    <a:pt x="8659" y="801"/>
                  </a:lnTo>
                  <a:moveTo>
                    <a:pt x="7898" y="2726"/>
                  </a:moveTo>
                  <a:lnTo>
                    <a:pt x="7898" y="1624"/>
                  </a:lnTo>
                  <a:lnTo>
                    <a:pt x="9559" y="1624"/>
                  </a:lnTo>
                  <a:lnTo>
                    <a:pt x="9559" y="1716"/>
                  </a:lnTo>
                  <a:moveTo>
                    <a:pt x="6280" y="3103"/>
                  </a:moveTo>
                  <a:lnTo>
                    <a:pt x="6280" y="2726"/>
                  </a:lnTo>
                  <a:lnTo>
                    <a:pt x="9556" y="2726"/>
                  </a:lnTo>
                  <a:moveTo>
                    <a:pt x="3700" y="2918"/>
                  </a:moveTo>
                  <a:lnTo>
                    <a:pt x="3724" y="3103"/>
                  </a:lnTo>
                  <a:moveTo>
                    <a:pt x="3871" y="172"/>
                  </a:moveTo>
                  <a:lnTo>
                    <a:pt x="3861" y="242"/>
                  </a:lnTo>
                  <a:lnTo>
                    <a:pt x="3816" y="393"/>
                  </a:lnTo>
                  <a:lnTo>
                    <a:pt x="3924" y="427"/>
                  </a:lnTo>
                  <a:moveTo>
                    <a:pt x="3816" y="393"/>
                  </a:moveTo>
                  <a:lnTo>
                    <a:pt x="3760" y="576"/>
                  </a:lnTo>
                  <a:moveTo>
                    <a:pt x="3760" y="576"/>
                  </a:moveTo>
                  <a:lnTo>
                    <a:pt x="3756" y="600"/>
                  </a:lnTo>
                  <a:lnTo>
                    <a:pt x="3736" y="751"/>
                  </a:lnTo>
                  <a:lnTo>
                    <a:pt x="3849" y="768"/>
                  </a:lnTo>
                  <a:moveTo>
                    <a:pt x="3736" y="751"/>
                  </a:moveTo>
                  <a:lnTo>
                    <a:pt x="3705" y="979"/>
                  </a:lnTo>
                  <a:lnTo>
                    <a:pt x="3818" y="993"/>
                  </a:lnTo>
                  <a:moveTo>
                    <a:pt x="3705" y="979"/>
                  </a:moveTo>
                  <a:lnTo>
                    <a:pt x="3676" y="1204"/>
                  </a:lnTo>
                  <a:lnTo>
                    <a:pt x="3789" y="1221"/>
                  </a:lnTo>
                  <a:moveTo>
                    <a:pt x="3676" y="1204"/>
                  </a:moveTo>
                  <a:lnTo>
                    <a:pt x="3645" y="1432"/>
                  </a:lnTo>
                  <a:lnTo>
                    <a:pt x="3758" y="1447"/>
                  </a:lnTo>
                  <a:moveTo>
                    <a:pt x="3645" y="1432"/>
                  </a:moveTo>
                  <a:lnTo>
                    <a:pt x="3614" y="1660"/>
                  </a:lnTo>
                  <a:lnTo>
                    <a:pt x="3727" y="1675"/>
                  </a:lnTo>
                  <a:moveTo>
                    <a:pt x="3614" y="1660"/>
                  </a:moveTo>
                  <a:lnTo>
                    <a:pt x="3602" y="1752"/>
                  </a:lnTo>
                  <a:lnTo>
                    <a:pt x="3600" y="1776"/>
                  </a:lnTo>
                  <a:lnTo>
                    <a:pt x="3595" y="1792"/>
                  </a:lnTo>
                  <a:lnTo>
                    <a:pt x="3583" y="1886"/>
                  </a:lnTo>
                  <a:lnTo>
                    <a:pt x="3696" y="1900"/>
                  </a:lnTo>
                  <a:moveTo>
                    <a:pt x="3583" y="1886"/>
                  </a:moveTo>
                  <a:lnTo>
                    <a:pt x="3552" y="2114"/>
                  </a:lnTo>
                  <a:lnTo>
                    <a:pt x="3667" y="2128"/>
                  </a:lnTo>
                  <a:moveTo>
                    <a:pt x="3552" y="2114"/>
                  </a:moveTo>
                  <a:lnTo>
                    <a:pt x="3523" y="2340"/>
                  </a:lnTo>
                  <a:lnTo>
                    <a:pt x="3636" y="2356"/>
                  </a:lnTo>
                  <a:moveTo>
                    <a:pt x="3523" y="2340"/>
                  </a:moveTo>
                  <a:lnTo>
                    <a:pt x="3496" y="2529"/>
                  </a:lnTo>
                  <a:lnTo>
                    <a:pt x="3494" y="2568"/>
                  </a:lnTo>
                  <a:lnTo>
                    <a:pt x="3609" y="2575"/>
                  </a:lnTo>
                  <a:moveTo>
                    <a:pt x="3494" y="2568"/>
                  </a:moveTo>
                  <a:lnTo>
                    <a:pt x="3489" y="2635"/>
                  </a:lnTo>
                  <a:lnTo>
                    <a:pt x="3489" y="2652"/>
                  </a:lnTo>
                  <a:lnTo>
                    <a:pt x="3487" y="2673"/>
                  </a:lnTo>
                  <a:lnTo>
                    <a:pt x="3489" y="2796"/>
                  </a:lnTo>
                  <a:lnTo>
                    <a:pt x="3604" y="2796"/>
                  </a:lnTo>
                  <a:moveTo>
                    <a:pt x="3489" y="2796"/>
                  </a:moveTo>
                  <a:lnTo>
                    <a:pt x="3492" y="3026"/>
                  </a:lnTo>
                  <a:lnTo>
                    <a:pt x="3607" y="3024"/>
                  </a:lnTo>
                  <a:moveTo>
                    <a:pt x="3492" y="3026"/>
                  </a:moveTo>
                  <a:lnTo>
                    <a:pt x="3494" y="3103"/>
                  </a:lnTo>
                  <a:moveTo>
                    <a:pt x="4034" y="2"/>
                  </a:moveTo>
                  <a:lnTo>
                    <a:pt x="3964" y="525"/>
                  </a:lnTo>
                  <a:lnTo>
                    <a:pt x="3964" y="532"/>
                  </a:lnTo>
                  <a:lnTo>
                    <a:pt x="3962" y="556"/>
                  </a:lnTo>
                  <a:lnTo>
                    <a:pt x="3835" y="1771"/>
                  </a:lnTo>
                  <a:lnTo>
                    <a:pt x="3832" y="1797"/>
                  </a:lnTo>
                  <a:lnTo>
                    <a:pt x="3830" y="1816"/>
                  </a:lnTo>
                  <a:lnTo>
                    <a:pt x="3780" y="2541"/>
                  </a:lnTo>
                  <a:lnTo>
                    <a:pt x="3782" y="2750"/>
                  </a:lnTo>
                  <a:lnTo>
                    <a:pt x="3782" y="2769"/>
                  </a:lnTo>
                  <a:lnTo>
                    <a:pt x="3818" y="3103"/>
                  </a:lnTo>
                  <a:moveTo>
                    <a:pt x="3571" y="3103"/>
                  </a:moveTo>
                  <a:lnTo>
                    <a:pt x="3547" y="2918"/>
                  </a:lnTo>
                  <a:lnTo>
                    <a:pt x="3540" y="2781"/>
                  </a:lnTo>
                  <a:lnTo>
                    <a:pt x="3537" y="2762"/>
                  </a:lnTo>
                  <a:lnTo>
                    <a:pt x="3537" y="2743"/>
                  </a:lnTo>
                  <a:lnTo>
                    <a:pt x="3564" y="2359"/>
                  </a:lnTo>
                  <a:lnTo>
                    <a:pt x="3633" y="1864"/>
                  </a:lnTo>
                  <a:lnTo>
                    <a:pt x="3636" y="1848"/>
                  </a:lnTo>
                  <a:lnTo>
                    <a:pt x="3638" y="1824"/>
                  </a:lnTo>
                  <a:lnTo>
                    <a:pt x="3832" y="679"/>
                  </a:lnTo>
                  <a:lnTo>
                    <a:pt x="3837" y="657"/>
                  </a:lnTo>
                  <a:lnTo>
                    <a:pt x="3840" y="643"/>
                  </a:lnTo>
                  <a:lnTo>
                    <a:pt x="3940" y="24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78" name="path 2678"/>
            <p:cNvSpPr/>
            <p:nvPr/>
          </p:nvSpPr>
          <p:spPr>
            <a:xfrm>
              <a:off x="0" y="1406009"/>
              <a:ext cx="13086587" cy="566927"/>
            </a:xfrm>
            <a:custGeom>
              <a:avLst/>
              <a:gdLst/>
              <a:ahLst/>
              <a:cxnLst/>
              <a:rect l="0" t="0" r="0" b="0"/>
              <a:pathLst>
                <a:path w="20608" h="892">
                  <a:moveTo>
                    <a:pt x="16610" y="291"/>
                  </a:moveTo>
                  <a:lnTo>
                    <a:pt x="18847" y="291"/>
                  </a:lnTo>
                  <a:moveTo>
                    <a:pt x="16912" y="8"/>
                  </a:moveTo>
                  <a:lnTo>
                    <a:pt x="16912" y="231"/>
                  </a:lnTo>
                  <a:moveTo>
                    <a:pt x="16944" y="130"/>
                  </a:moveTo>
                  <a:lnTo>
                    <a:pt x="16884" y="137"/>
                  </a:lnTo>
                  <a:moveTo>
                    <a:pt x="16944" y="56"/>
                  </a:moveTo>
                  <a:lnTo>
                    <a:pt x="16939" y="130"/>
                  </a:lnTo>
                  <a:moveTo>
                    <a:pt x="16884" y="70"/>
                  </a:moveTo>
                  <a:lnTo>
                    <a:pt x="16941" y="63"/>
                  </a:lnTo>
                  <a:moveTo>
                    <a:pt x="16884" y="56"/>
                  </a:moveTo>
                  <a:lnTo>
                    <a:pt x="16884" y="149"/>
                  </a:lnTo>
                  <a:moveTo>
                    <a:pt x="16867" y="8"/>
                  </a:moveTo>
                  <a:lnTo>
                    <a:pt x="16819" y="51"/>
                  </a:lnTo>
                  <a:moveTo>
                    <a:pt x="16809" y="87"/>
                  </a:moveTo>
                  <a:lnTo>
                    <a:pt x="16871" y="75"/>
                  </a:lnTo>
                  <a:moveTo>
                    <a:pt x="16845" y="29"/>
                  </a:moveTo>
                  <a:lnTo>
                    <a:pt x="16845" y="221"/>
                  </a:lnTo>
                  <a:moveTo>
                    <a:pt x="16845" y="80"/>
                  </a:moveTo>
                  <a:lnTo>
                    <a:pt x="16828" y="125"/>
                  </a:lnTo>
                  <a:lnTo>
                    <a:pt x="16804" y="169"/>
                  </a:lnTo>
                  <a:moveTo>
                    <a:pt x="16845" y="94"/>
                  </a:moveTo>
                  <a:lnTo>
                    <a:pt x="16869" y="121"/>
                  </a:lnTo>
                  <a:moveTo>
                    <a:pt x="17008" y="8"/>
                  </a:moveTo>
                  <a:lnTo>
                    <a:pt x="17008" y="229"/>
                  </a:lnTo>
                  <a:moveTo>
                    <a:pt x="17008" y="68"/>
                  </a:moveTo>
                  <a:lnTo>
                    <a:pt x="16970" y="171"/>
                  </a:lnTo>
                  <a:moveTo>
                    <a:pt x="17008" y="70"/>
                  </a:moveTo>
                  <a:lnTo>
                    <a:pt x="17028" y="111"/>
                  </a:lnTo>
                  <a:moveTo>
                    <a:pt x="16975" y="73"/>
                  </a:moveTo>
                  <a:lnTo>
                    <a:pt x="17020" y="65"/>
                  </a:lnTo>
                  <a:moveTo>
                    <a:pt x="17030" y="63"/>
                  </a:moveTo>
                  <a:lnTo>
                    <a:pt x="17104" y="56"/>
                  </a:lnTo>
                  <a:moveTo>
                    <a:pt x="17042" y="77"/>
                  </a:moveTo>
                  <a:lnTo>
                    <a:pt x="17042" y="217"/>
                  </a:lnTo>
                  <a:moveTo>
                    <a:pt x="17015" y="219"/>
                  </a:moveTo>
                  <a:lnTo>
                    <a:pt x="17114" y="209"/>
                  </a:lnTo>
                  <a:moveTo>
                    <a:pt x="17092" y="73"/>
                  </a:moveTo>
                  <a:lnTo>
                    <a:pt x="17090" y="212"/>
                  </a:lnTo>
                  <a:moveTo>
                    <a:pt x="17042" y="178"/>
                  </a:moveTo>
                  <a:lnTo>
                    <a:pt x="17078" y="173"/>
                  </a:lnTo>
                  <a:moveTo>
                    <a:pt x="17042" y="147"/>
                  </a:moveTo>
                  <a:lnTo>
                    <a:pt x="17078" y="142"/>
                  </a:lnTo>
                  <a:moveTo>
                    <a:pt x="17042" y="116"/>
                  </a:moveTo>
                  <a:lnTo>
                    <a:pt x="17078" y="111"/>
                  </a:lnTo>
                  <a:moveTo>
                    <a:pt x="17042" y="89"/>
                  </a:moveTo>
                  <a:lnTo>
                    <a:pt x="17092" y="82"/>
                  </a:lnTo>
                  <a:moveTo>
                    <a:pt x="17064" y="3"/>
                  </a:moveTo>
                  <a:lnTo>
                    <a:pt x="17061" y="87"/>
                  </a:lnTo>
                  <a:moveTo>
                    <a:pt x="17251" y="80"/>
                  </a:moveTo>
                  <a:lnTo>
                    <a:pt x="17236" y="159"/>
                  </a:lnTo>
                  <a:moveTo>
                    <a:pt x="17181" y="89"/>
                  </a:moveTo>
                  <a:lnTo>
                    <a:pt x="17181" y="164"/>
                  </a:lnTo>
                  <a:moveTo>
                    <a:pt x="17212" y="25"/>
                  </a:moveTo>
                  <a:lnTo>
                    <a:pt x="17212" y="214"/>
                  </a:lnTo>
                  <a:moveTo>
                    <a:pt x="17150" y="75"/>
                  </a:moveTo>
                  <a:lnTo>
                    <a:pt x="17272" y="61"/>
                  </a:lnTo>
                  <a:moveTo>
                    <a:pt x="17253" y="8"/>
                  </a:moveTo>
                  <a:lnTo>
                    <a:pt x="17212" y="22"/>
                  </a:lnTo>
                  <a:lnTo>
                    <a:pt x="17164" y="32"/>
                  </a:lnTo>
                  <a:moveTo>
                    <a:pt x="17140" y="130"/>
                  </a:moveTo>
                  <a:lnTo>
                    <a:pt x="17287" y="113"/>
                  </a:lnTo>
                  <a:moveTo>
                    <a:pt x="17148" y="181"/>
                  </a:moveTo>
                  <a:lnTo>
                    <a:pt x="17280" y="169"/>
                  </a:lnTo>
                  <a:moveTo>
                    <a:pt x="17263" y="209"/>
                  </a:moveTo>
                  <a:lnTo>
                    <a:pt x="17164" y="219"/>
                  </a:lnTo>
                  <a:moveTo>
                    <a:pt x="17402" y="229"/>
                  </a:moveTo>
                  <a:lnTo>
                    <a:pt x="17402" y="3"/>
                  </a:lnTo>
                  <a:moveTo>
                    <a:pt x="17443" y="89"/>
                  </a:moveTo>
                  <a:lnTo>
                    <a:pt x="17361" y="104"/>
                  </a:lnTo>
                  <a:moveTo>
                    <a:pt x="17313" y="58"/>
                  </a:moveTo>
                  <a:lnTo>
                    <a:pt x="17313" y="152"/>
                  </a:lnTo>
                  <a:moveTo>
                    <a:pt x="17313" y="140"/>
                  </a:moveTo>
                  <a:lnTo>
                    <a:pt x="17354" y="133"/>
                  </a:lnTo>
                  <a:moveTo>
                    <a:pt x="17349" y="133"/>
                  </a:moveTo>
                  <a:lnTo>
                    <a:pt x="17351" y="63"/>
                  </a:lnTo>
                  <a:moveTo>
                    <a:pt x="17351" y="68"/>
                  </a:moveTo>
                  <a:lnTo>
                    <a:pt x="17313" y="77"/>
                  </a:lnTo>
                  <a:moveTo>
                    <a:pt x="17515" y="94"/>
                  </a:moveTo>
                  <a:lnTo>
                    <a:pt x="17527" y="116"/>
                  </a:lnTo>
                  <a:moveTo>
                    <a:pt x="17484" y="82"/>
                  </a:moveTo>
                  <a:lnTo>
                    <a:pt x="17534" y="70"/>
                  </a:lnTo>
                  <a:moveTo>
                    <a:pt x="17515" y="77"/>
                  </a:moveTo>
                  <a:lnTo>
                    <a:pt x="17481" y="181"/>
                  </a:lnTo>
                  <a:moveTo>
                    <a:pt x="17515" y="8"/>
                  </a:moveTo>
                  <a:lnTo>
                    <a:pt x="17515" y="229"/>
                  </a:lnTo>
                  <a:moveTo>
                    <a:pt x="17565" y="8"/>
                  </a:moveTo>
                  <a:lnTo>
                    <a:pt x="17577" y="39"/>
                  </a:lnTo>
                  <a:moveTo>
                    <a:pt x="17544" y="39"/>
                  </a:moveTo>
                  <a:lnTo>
                    <a:pt x="17536" y="89"/>
                  </a:lnTo>
                  <a:moveTo>
                    <a:pt x="17541" y="58"/>
                  </a:moveTo>
                  <a:lnTo>
                    <a:pt x="17615" y="49"/>
                  </a:lnTo>
                  <a:moveTo>
                    <a:pt x="17618" y="41"/>
                  </a:moveTo>
                  <a:lnTo>
                    <a:pt x="17604" y="73"/>
                  </a:lnTo>
                  <a:moveTo>
                    <a:pt x="17560" y="73"/>
                  </a:moveTo>
                  <a:lnTo>
                    <a:pt x="17539" y="121"/>
                  </a:lnTo>
                  <a:moveTo>
                    <a:pt x="17582" y="77"/>
                  </a:moveTo>
                  <a:lnTo>
                    <a:pt x="17604" y="104"/>
                  </a:lnTo>
                  <a:moveTo>
                    <a:pt x="17572" y="97"/>
                  </a:moveTo>
                  <a:lnTo>
                    <a:pt x="17553" y="137"/>
                  </a:lnTo>
                  <a:lnTo>
                    <a:pt x="17520" y="176"/>
                  </a:lnTo>
                  <a:moveTo>
                    <a:pt x="17568" y="109"/>
                  </a:moveTo>
                  <a:lnTo>
                    <a:pt x="17604" y="166"/>
                  </a:lnTo>
                  <a:moveTo>
                    <a:pt x="17548" y="176"/>
                  </a:moveTo>
                  <a:lnTo>
                    <a:pt x="17591" y="171"/>
                  </a:lnTo>
                  <a:moveTo>
                    <a:pt x="17591" y="166"/>
                  </a:moveTo>
                  <a:lnTo>
                    <a:pt x="17584" y="217"/>
                  </a:lnTo>
                  <a:moveTo>
                    <a:pt x="17591" y="217"/>
                  </a:moveTo>
                  <a:lnTo>
                    <a:pt x="17548" y="221"/>
                  </a:lnTo>
                  <a:moveTo>
                    <a:pt x="17604" y="166"/>
                  </a:moveTo>
                  <a:lnTo>
                    <a:pt x="17623" y="166"/>
                  </a:lnTo>
                  <a:moveTo>
                    <a:pt x="17548" y="159"/>
                  </a:moveTo>
                  <a:lnTo>
                    <a:pt x="17548" y="231"/>
                  </a:lnTo>
                  <a:moveTo>
                    <a:pt x="17642" y="82"/>
                  </a:moveTo>
                  <a:lnTo>
                    <a:pt x="17635" y="92"/>
                  </a:lnTo>
                  <a:lnTo>
                    <a:pt x="17642" y="101"/>
                  </a:lnTo>
                  <a:lnTo>
                    <a:pt x="17647" y="92"/>
                  </a:lnTo>
                  <a:lnTo>
                    <a:pt x="17642" y="82"/>
                  </a:lnTo>
                  <a:close/>
                  <a:moveTo>
                    <a:pt x="17642" y="200"/>
                  </a:moveTo>
                  <a:lnTo>
                    <a:pt x="17635" y="209"/>
                  </a:lnTo>
                  <a:lnTo>
                    <a:pt x="17642" y="219"/>
                  </a:lnTo>
                  <a:lnTo>
                    <a:pt x="17647" y="209"/>
                  </a:lnTo>
                  <a:lnTo>
                    <a:pt x="17642" y="200"/>
                  </a:lnTo>
                  <a:close/>
                  <a:moveTo>
                    <a:pt x="17738" y="15"/>
                  </a:moveTo>
                  <a:lnTo>
                    <a:pt x="17738" y="219"/>
                  </a:lnTo>
                  <a:lnTo>
                    <a:pt x="17820" y="219"/>
                  </a:lnTo>
                  <a:moveTo>
                    <a:pt x="17853" y="101"/>
                  </a:moveTo>
                  <a:lnTo>
                    <a:pt x="17978" y="101"/>
                  </a:lnTo>
                  <a:moveTo>
                    <a:pt x="17853" y="161"/>
                  </a:moveTo>
                  <a:lnTo>
                    <a:pt x="17978" y="161"/>
                  </a:lnTo>
                  <a:moveTo>
                    <a:pt x="18033" y="53"/>
                  </a:moveTo>
                  <a:lnTo>
                    <a:pt x="18045" y="44"/>
                  </a:lnTo>
                  <a:lnTo>
                    <a:pt x="18067" y="15"/>
                  </a:lnTo>
                  <a:lnTo>
                    <a:pt x="18067" y="219"/>
                  </a:lnTo>
                  <a:moveTo>
                    <a:pt x="18184" y="15"/>
                  </a:moveTo>
                  <a:lnTo>
                    <a:pt x="18163" y="25"/>
                  </a:lnTo>
                  <a:lnTo>
                    <a:pt x="18148" y="53"/>
                  </a:lnTo>
                  <a:lnTo>
                    <a:pt x="18141" y="101"/>
                  </a:lnTo>
                  <a:lnTo>
                    <a:pt x="18141" y="130"/>
                  </a:lnTo>
                  <a:lnTo>
                    <a:pt x="18148" y="181"/>
                  </a:lnTo>
                  <a:lnTo>
                    <a:pt x="18163" y="209"/>
                  </a:lnTo>
                  <a:lnTo>
                    <a:pt x="18184" y="219"/>
                  </a:lnTo>
                  <a:lnTo>
                    <a:pt x="18196" y="219"/>
                  </a:lnTo>
                  <a:lnTo>
                    <a:pt x="18218" y="209"/>
                  </a:lnTo>
                  <a:lnTo>
                    <a:pt x="18232" y="181"/>
                  </a:lnTo>
                  <a:lnTo>
                    <a:pt x="18240" y="130"/>
                  </a:lnTo>
                  <a:lnTo>
                    <a:pt x="18240" y="101"/>
                  </a:lnTo>
                  <a:lnTo>
                    <a:pt x="18232" y="53"/>
                  </a:lnTo>
                  <a:lnTo>
                    <a:pt x="18218" y="25"/>
                  </a:lnTo>
                  <a:lnTo>
                    <a:pt x="18196" y="15"/>
                  </a:lnTo>
                  <a:lnTo>
                    <a:pt x="18184" y="15"/>
                  </a:lnTo>
                  <a:close/>
                  <a:moveTo>
                    <a:pt x="18321" y="15"/>
                  </a:moveTo>
                  <a:lnTo>
                    <a:pt x="18300" y="25"/>
                  </a:lnTo>
                  <a:lnTo>
                    <a:pt x="18288" y="53"/>
                  </a:lnTo>
                  <a:lnTo>
                    <a:pt x="18280" y="101"/>
                  </a:lnTo>
                  <a:lnTo>
                    <a:pt x="18280" y="130"/>
                  </a:lnTo>
                  <a:lnTo>
                    <a:pt x="18288" y="181"/>
                  </a:lnTo>
                  <a:lnTo>
                    <a:pt x="18300" y="209"/>
                  </a:lnTo>
                  <a:lnTo>
                    <a:pt x="18321" y="219"/>
                  </a:lnTo>
                  <a:lnTo>
                    <a:pt x="18335" y="219"/>
                  </a:lnTo>
                  <a:lnTo>
                    <a:pt x="18355" y="209"/>
                  </a:lnTo>
                  <a:lnTo>
                    <a:pt x="18369" y="181"/>
                  </a:lnTo>
                  <a:lnTo>
                    <a:pt x="18376" y="130"/>
                  </a:lnTo>
                  <a:lnTo>
                    <a:pt x="18376" y="101"/>
                  </a:lnTo>
                  <a:lnTo>
                    <a:pt x="18369" y="53"/>
                  </a:lnTo>
                  <a:lnTo>
                    <a:pt x="18355" y="25"/>
                  </a:lnTo>
                  <a:lnTo>
                    <a:pt x="18335" y="15"/>
                  </a:lnTo>
                  <a:lnTo>
                    <a:pt x="18321" y="15"/>
                  </a:lnTo>
                  <a:close/>
                  <a:moveTo>
                    <a:pt x="18424" y="200"/>
                  </a:moveTo>
                  <a:lnTo>
                    <a:pt x="18417" y="209"/>
                  </a:lnTo>
                  <a:lnTo>
                    <a:pt x="18424" y="219"/>
                  </a:lnTo>
                  <a:lnTo>
                    <a:pt x="18431" y="209"/>
                  </a:lnTo>
                  <a:moveTo>
                    <a:pt x="18568" y="15"/>
                  </a:moveTo>
                  <a:lnTo>
                    <a:pt x="18499" y="15"/>
                  </a:lnTo>
                  <a:lnTo>
                    <a:pt x="18491" y="101"/>
                  </a:lnTo>
                  <a:lnTo>
                    <a:pt x="18499" y="92"/>
                  </a:lnTo>
                  <a:lnTo>
                    <a:pt x="18520" y="82"/>
                  </a:lnTo>
                  <a:lnTo>
                    <a:pt x="18540" y="82"/>
                  </a:lnTo>
                  <a:lnTo>
                    <a:pt x="18561" y="92"/>
                  </a:lnTo>
                  <a:lnTo>
                    <a:pt x="18576" y="111"/>
                  </a:lnTo>
                  <a:lnTo>
                    <a:pt x="18583" y="142"/>
                  </a:lnTo>
                  <a:lnTo>
                    <a:pt x="18583" y="161"/>
                  </a:lnTo>
                  <a:lnTo>
                    <a:pt x="18576" y="190"/>
                  </a:lnTo>
                  <a:lnTo>
                    <a:pt x="18561" y="209"/>
                  </a:lnTo>
                  <a:lnTo>
                    <a:pt x="18540" y="219"/>
                  </a:lnTo>
                  <a:lnTo>
                    <a:pt x="18520" y="219"/>
                  </a:lnTo>
                  <a:lnTo>
                    <a:pt x="18499" y="209"/>
                  </a:lnTo>
                  <a:lnTo>
                    <a:pt x="18491" y="200"/>
                  </a:lnTo>
                  <a:lnTo>
                    <a:pt x="18487" y="181"/>
                  </a:lnTo>
                  <a:moveTo>
                    <a:pt x="18623" y="219"/>
                  </a:moveTo>
                  <a:lnTo>
                    <a:pt x="18623" y="82"/>
                  </a:lnTo>
                  <a:moveTo>
                    <a:pt x="18623" y="121"/>
                  </a:moveTo>
                  <a:lnTo>
                    <a:pt x="18643" y="92"/>
                  </a:lnTo>
                  <a:lnTo>
                    <a:pt x="18657" y="82"/>
                  </a:lnTo>
                  <a:lnTo>
                    <a:pt x="18679" y="82"/>
                  </a:lnTo>
                  <a:lnTo>
                    <a:pt x="18691" y="92"/>
                  </a:lnTo>
                  <a:lnTo>
                    <a:pt x="18698" y="121"/>
                  </a:lnTo>
                  <a:lnTo>
                    <a:pt x="18698" y="219"/>
                  </a:lnTo>
                  <a:moveTo>
                    <a:pt x="18698" y="121"/>
                  </a:moveTo>
                  <a:lnTo>
                    <a:pt x="18720" y="92"/>
                  </a:lnTo>
                  <a:lnTo>
                    <a:pt x="18734" y="82"/>
                  </a:lnTo>
                  <a:lnTo>
                    <a:pt x="18753" y="82"/>
                  </a:lnTo>
                  <a:lnTo>
                    <a:pt x="18768" y="92"/>
                  </a:lnTo>
                  <a:lnTo>
                    <a:pt x="18775" y="121"/>
                  </a:lnTo>
                  <a:lnTo>
                    <a:pt x="18775" y="219"/>
                  </a:lnTo>
                  <a:moveTo>
                    <a:pt x="16761" y="392"/>
                  </a:moveTo>
                  <a:lnTo>
                    <a:pt x="16761" y="617"/>
                  </a:lnTo>
                  <a:moveTo>
                    <a:pt x="16792" y="514"/>
                  </a:moveTo>
                  <a:lnTo>
                    <a:pt x="16732" y="521"/>
                  </a:lnTo>
                  <a:moveTo>
                    <a:pt x="16792" y="440"/>
                  </a:moveTo>
                  <a:lnTo>
                    <a:pt x="16788" y="514"/>
                  </a:lnTo>
                  <a:moveTo>
                    <a:pt x="16732" y="454"/>
                  </a:moveTo>
                  <a:lnTo>
                    <a:pt x="16790" y="447"/>
                  </a:lnTo>
                  <a:moveTo>
                    <a:pt x="16732" y="440"/>
                  </a:moveTo>
                  <a:lnTo>
                    <a:pt x="16732" y="536"/>
                  </a:lnTo>
                  <a:moveTo>
                    <a:pt x="16715" y="392"/>
                  </a:moveTo>
                  <a:lnTo>
                    <a:pt x="16668" y="435"/>
                  </a:lnTo>
                  <a:moveTo>
                    <a:pt x="16660" y="471"/>
                  </a:moveTo>
                  <a:lnTo>
                    <a:pt x="16720" y="461"/>
                  </a:lnTo>
                  <a:moveTo>
                    <a:pt x="16694" y="413"/>
                  </a:moveTo>
                  <a:lnTo>
                    <a:pt x="16694" y="605"/>
                  </a:lnTo>
                  <a:moveTo>
                    <a:pt x="16694" y="466"/>
                  </a:moveTo>
                  <a:lnTo>
                    <a:pt x="16677" y="509"/>
                  </a:lnTo>
                  <a:lnTo>
                    <a:pt x="16653" y="553"/>
                  </a:lnTo>
                  <a:moveTo>
                    <a:pt x="16694" y="478"/>
                  </a:moveTo>
                  <a:lnTo>
                    <a:pt x="16718" y="507"/>
                  </a:lnTo>
                  <a:moveTo>
                    <a:pt x="16857" y="392"/>
                  </a:moveTo>
                  <a:lnTo>
                    <a:pt x="16857" y="615"/>
                  </a:lnTo>
                  <a:moveTo>
                    <a:pt x="16857" y="452"/>
                  </a:moveTo>
                  <a:lnTo>
                    <a:pt x="16819" y="555"/>
                  </a:lnTo>
                  <a:moveTo>
                    <a:pt x="16857" y="454"/>
                  </a:moveTo>
                  <a:lnTo>
                    <a:pt x="16876" y="497"/>
                  </a:lnTo>
                  <a:moveTo>
                    <a:pt x="16824" y="459"/>
                  </a:moveTo>
                  <a:lnTo>
                    <a:pt x="16869" y="449"/>
                  </a:lnTo>
                  <a:moveTo>
                    <a:pt x="16879" y="447"/>
                  </a:moveTo>
                  <a:lnTo>
                    <a:pt x="16953" y="440"/>
                  </a:lnTo>
                  <a:moveTo>
                    <a:pt x="16891" y="464"/>
                  </a:moveTo>
                  <a:lnTo>
                    <a:pt x="16891" y="601"/>
                  </a:lnTo>
                  <a:moveTo>
                    <a:pt x="16864" y="603"/>
                  </a:moveTo>
                  <a:lnTo>
                    <a:pt x="16963" y="593"/>
                  </a:lnTo>
                  <a:moveTo>
                    <a:pt x="16941" y="459"/>
                  </a:moveTo>
                  <a:lnTo>
                    <a:pt x="16939" y="596"/>
                  </a:lnTo>
                  <a:moveTo>
                    <a:pt x="16891" y="562"/>
                  </a:moveTo>
                  <a:lnTo>
                    <a:pt x="16927" y="557"/>
                  </a:lnTo>
                  <a:moveTo>
                    <a:pt x="16891" y="531"/>
                  </a:moveTo>
                  <a:lnTo>
                    <a:pt x="16927" y="526"/>
                  </a:lnTo>
                  <a:moveTo>
                    <a:pt x="16891" y="502"/>
                  </a:moveTo>
                  <a:lnTo>
                    <a:pt x="16927" y="497"/>
                  </a:lnTo>
                  <a:moveTo>
                    <a:pt x="16891" y="473"/>
                  </a:moveTo>
                  <a:lnTo>
                    <a:pt x="16941" y="469"/>
                  </a:lnTo>
                  <a:moveTo>
                    <a:pt x="16912" y="389"/>
                  </a:moveTo>
                  <a:lnTo>
                    <a:pt x="16910" y="471"/>
                  </a:lnTo>
                  <a:moveTo>
                    <a:pt x="17073" y="387"/>
                  </a:moveTo>
                  <a:lnTo>
                    <a:pt x="17013" y="500"/>
                  </a:lnTo>
                  <a:moveTo>
                    <a:pt x="17006" y="502"/>
                  </a:moveTo>
                  <a:lnTo>
                    <a:pt x="17109" y="488"/>
                  </a:lnTo>
                  <a:moveTo>
                    <a:pt x="17102" y="605"/>
                  </a:moveTo>
                  <a:lnTo>
                    <a:pt x="17028" y="610"/>
                  </a:lnTo>
                  <a:moveTo>
                    <a:pt x="17104" y="524"/>
                  </a:moveTo>
                  <a:lnTo>
                    <a:pt x="17097" y="605"/>
                  </a:lnTo>
                  <a:moveTo>
                    <a:pt x="17028" y="538"/>
                  </a:moveTo>
                  <a:lnTo>
                    <a:pt x="17102" y="531"/>
                  </a:lnTo>
                  <a:moveTo>
                    <a:pt x="17083" y="442"/>
                  </a:moveTo>
                  <a:lnTo>
                    <a:pt x="17128" y="517"/>
                  </a:lnTo>
                  <a:moveTo>
                    <a:pt x="17028" y="521"/>
                  </a:moveTo>
                  <a:lnTo>
                    <a:pt x="17028" y="622"/>
                  </a:lnTo>
                  <a:moveTo>
                    <a:pt x="17176" y="591"/>
                  </a:moveTo>
                  <a:lnTo>
                    <a:pt x="17205" y="466"/>
                  </a:lnTo>
                  <a:moveTo>
                    <a:pt x="17167" y="565"/>
                  </a:moveTo>
                  <a:lnTo>
                    <a:pt x="17176" y="586"/>
                  </a:lnTo>
                  <a:moveTo>
                    <a:pt x="17174" y="401"/>
                  </a:moveTo>
                  <a:lnTo>
                    <a:pt x="17193" y="433"/>
                  </a:lnTo>
                  <a:moveTo>
                    <a:pt x="17152" y="466"/>
                  </a:moveTo>
                  <a:lnTo>
                    <a:pt x="17179" y="497"/>
                  </a:lnTo>
                  <a:moveTo>
                    <a:pt x="17239" y="385"/>
                  </a:moveTo>
                  <a:lnTo>
                    <a:pt x="17253" y="409"/>
                  </a:lnTo>
                  <a:moveTo>
                    <a:pt x="17215" y="433"/>
                  </a:moveTo>
                  <a:lnTo>
                    <a:pt x="17294" y="421"/>
                  </a:lnTo>
                  <a:moveTo>
                    <a:pt x="17260" y="428"/>
                  </a:moveTo>
                  <a:lnTo>
                    <a:pt x="17260" y="485"/>
                  </a:lnTo>
                  <a:moveTo>
                    <a:pt x="17239" y="485"/>
                  </a:moveTo>
                  <a:lnTo>
                    <a:pt x="17239" y="430"/>
                  </a:lnTo>
                  <a:moveTo>
                    <a:pt x="17227" y="449"/>
                  </a:moveTo>
                  <a:lnTo>
                    <a:pt x="17208" y="488"/>
                  </a:lnTo>
                  <a:moveTo>
                    <a:pt x="17270" y="447"/>
                  </a:moveTo>
                  <a:lnTo>
                    <a:pt x="17291" y="471"/>
                  </a:lnTo>
                  <a:moveTo>
                    <a:pt x="17220" y="502"/>
                  </a:moveTo>
                  <a:lnTo>
                    <a:pt x="17272" y="493"/>
                  </a:lnTo>
                  <a:moveTo>
                    <a:pt x="17275" y="488"/>
                  </a:moveTo>
                  <a:lnTo>
                    <a:pt x="17270" y="519"/>
                  </a:lnTo>
                  <a:moveTo>
                    <a:pt x="17272" y="519"/>
                  </a:moveTo>
                  <a:lnTo>
                    <a:pt x="17224" y="526"/>
                  </a:lnTo>
                  <a:moveTo>
                    <a:pt x="17224" y="517"/>
                  </a:moveTo>
                  <a:lnTo>
                    <a:pt x="17222" y="553"/>
                  </a:lnTo>
                  <a:moveTo>
                    <a:pt x="17220" y="553"/>
                  </a:moveTo>
                  <a:lnTo>
                    <a:pt x="17277" y="545"/>
                  </a:lnTo>
                  <a:moveTo>
                    <a:pt x="17280" y="538"/>
                  </a:moveTo>
                  <a:lnTo>
                    <a:pt x="17260" y="620"/>
                  </a:lnTo>
                  <a:lnTo>
                    <a:pt x="17239" y="586"/>
                  </a:lnTo>
                  <a:moveTo>
                    <a:pt x="17330" y="560"/>
                  </a:moveTo>
                  <a:lnTo>
                    <a:pt x="17467" y="550"/>
                  </a:lnTo>
                  <a:moveTo>
                    <a:pt x="17460" y="428"/>
                  </a:moveTo>
                  <a:lnTo>
                    <a:pt x="17340" y="435"/>
                  </a:lnTo>
                  <a:moveTo>
                    <a:pt x="17380" y="447"/>
                  </a:moveTo>
                  <a:lnTo>
                    <a:pt x="17380" y="389"/>
                  </a:lnTo>
                  <a:moveTo>
                    <a:pt x="17421" y="389"/>
                  </a:moveTo>
                  <a:lnTo>
                    <a:pt x="17411" y="449"/>
                  </a:lnTo>
                  <a:moveTo>
                    <a:pt x="17356" y="459"/>
                  </a:moveTo>
                  <a:lnTo>
                    <a:pt x="17356" y="529"/>
                  </a:lnTo>
                  <a:moveTo>
                    <a:pt x="17356" y="524"/>
                  </a:moveTo>
                  <a:lnTo>
                    <a:pt x="17435" y="519"/>
                  </a:lnTo>
                  <a:moveTo>
                    <a:pt x="17431" y="519"/>
                  </a:moveTo>
                  <a:lnTo>
                    <a:pt x="17435" y="449"/>
                  </a:lnTo>
                  <a:moveTo>
                    <a:pt x="17433" y="459"/>
                  </a:moveTo>
                  <a:lnTo>
                    <a:pt x="17356" y="464"/>
                  </a:lnTo>
                  <a:moveTo>
                    <a:pt x="17356" y="493"/>
                  </a:moveTo>
                  <a:lnTo>
                    <a:pt x="17421" y="488"/>
                  </a:lnTo>
                  <a:moveTo>
                    <a:pt x="17400" y="524"/>
                  </a:moveTo>
                  <a:lnTo>
                    <a:pt x="17400" y="617"/>
                  </a:lnTo>
                  <a:moveTo>
                    <a:pt x="17491" y="469"/>
                  </a:moveTo>
                  <a:lnTo>
                    <a:pt x="17484" y="478"/>
                  </a:lnTo>
                  <a:lnTo>
                    <a:pt x="17491" y="488"/>
                  </a:lnTo>
                  <a:lnTo>
                    <a:pt x="17495" y="478"/>
                  </a:lnTo>
                  <a:lnTo>
                    <a:pt x="17491" y="469"/>
                  </a:lnTo>
                  <a:close/>
                  <a:moveTo>
                    <a:pt x="17491" y="584"/>
                  </a:moveTo>
                  <a:lnTo>
                    <a:pt x="17484" y="593"/>
                  </a:lnTo>
                  <a:lnTo>
                    <a:pt x="17491" y="603"/>
                  </a:lnTo>
                  <a:lnTo>
                    <a:pt x="17495" y="593"/>
                  </a:lnTo>
                  <a:lnTo>
                    <a:pt x="17491" y="584"/>
                  </a:lnTo>
                  <a:close/>
                  <a:moveTo>
                    <a:pt x="17683" y="428"/>
                  </a:moveTo>
                  <a:lnTo>
                    <a:pt x="17668" y="409"/>
                  </a:lnTo>
                  <a:lnTo>
                    <a:pt x="17647" y="399"/>
                  </a:lnTo>
                  <a:lnTo>
                    <a:pt x="17620" y="399"/>
                  </a:lnTo>
                  <a:lnTo>
                    <a:pt x="17599" y="409"/>
                  </a:lnTo>
                  <a:lnTo>
                    <a:pt x="17587" y="428"/>
                  </a:lnTo>
                  <a:lnTo>
                    <a:pt x="17587" y="447"/>
                  </a:lnTo>
                  <a:lnTo>
                    <a:pt x="17591" y="469"/>
                  </a:lnTo>
                  <a:lnTo>
                    <a:pt x="17599" y="478"/>
                  </a:lnTo>
                  <a:lnTo>
                    <a:pt x="17613" y="488"/>
                  </a:lnTo>
                  <a:lnTo>
                    <a:pt x="17654" y="507"/>
                  </a:lnTo>
                  <a:lnTo>
                    <a:pt x="17668" y="517"/>
                  </a:lnTo>
                  <a:lnTo>
                    <a:pt x="17675" y="526"/>
                  </a:lnTo>
                  <a:lnTo>
                    <a:pt x="17683" y="545"/>
                  </a:lnTo>
                  <a:lnTo>
                    <a:pt x="17683" y="574"/>
                  </a:lnTo>
                  <a:lnTo>
                    <a:pt x="17668" y="593"/>
                  </a:lnTo>
                  <a:lnTo>
                    <a:pt x="17647" y="603"/>
                  </a:lnTo>
                  <a:lnTo>
                    <a:pt x="17620" y="603"/>
                  </a:lnTo>
                  <a:lnTo>
                    <a:pt x="17599" y="593"/>
                  </a:lnTo>
                  <a:lnTo>
                    <a:pt x="17587" y="574"/>
                  </a:lnTo>
                  <a:moveTo>
                    <a:pt x="17724" y="488"/>
                  </a:moveTo>
                  <a:lnTo>
                    <a:pt x="17846" y="488"/>
                  </a:lnTo>
                  <a:moveTo>
                    <a:pt x="17724" y="545"/>
                  </a:moveTo>
                  <a:lnTo>
                    <a:pt x="17846" y="545"/>
                  </a:lnTo>
                  <a:moveTo>
                    <a:pt x="17985" y="399"/>
                  </a:moveTo>
                  <a:lnTo>
                    <a:pt x="17915" y="399"/>
                  </a:lnTo>
                  <a:lnTo>
                    <a:pt x="17908" y="488"/>
                  </a:lnTo>
                  <a:lnTo>
                    <a:pt x="17915" y="478"/>
                  </a:lnTo>
                  <a:lnTo>
                    <a:pt x="17937" y="469"/>
                  </a:lnTo>
                  <a:lnTo>
                    <a:pt x="17956" y="469"/>
                  </a:lnTo>
                  <a:lnTo>
                    <a:pt x="17978" y="478"/>
                  </a:lnTo>
                  <a:lnTo>
                    <a:pt x="17990" y="497"/>
                  </a:lnTo>
                  <a:lnTo>
                    <a:pt x="17997" y="526"/>
                  </a:lnTo>
                  <a:lnTo>
                    <a:pt x="17997" y="545"/>
                  </a:lnTo>
                  <a:lnTo>
                    <a:pt x="17990" y="574"/>
                  </a:lnTo>
                  <a:lnTo>
                    <a:pt x="17978" y="593"/>
                  </a:lnTo>
                  <a:lnTo>
                    <a:pt x="17956" y="603"/>
                  </a:lnTo>
                  <a:lnTo>
                    <a:pt x="17937" y="603"/>
                  </a:lnTo>
                  <a:lnTo>
                    <a:pt x="17915" y="593"/>
                  </a:lnTo>
                  <a:lnTo>
                    <a:pt x="17908" y="584"/>
                  </a:lnTo>
                  <a:lnTo>
                    <a:pt x="17901" y="565"/>
                  </a:lnTo>
                  <a:moveTo>
                    <a:pt x="18081" y="399"/>
                  </a:moveTo>
                  <a:lnTo>
                    <a:pt x="18060" y="409"/>
                  </a:lnTo>
                  <a:lnTo>
                    <a:pt x="18045" y="437"/>
                  </a:lnTo>
                  <a:lnTo>
                    <a:pt x="18040" y="488"/>
                  </a:lnTo>
                  <a:lnTo>
                    <a:pt x="18040" y="517"/>
                  </a:lnTo>
                  <a:lnTo>
                    <a:pt x="18045" y="565"/>
                  </a:lnTo>
                  <a:lnTo>
                    <a:pt x="18060" y="593"/>
                  </a:lnTo>
                  <a:lnTo>
                    <a:pt x="18081" y="603"/>
                  </a:lnTo>
                  <a:lnTo>
                    <a:pt x="18093" y="603"/>
                  </a:lnTo>
                  <a:lnTo>
                    <a:pt x="18115" y="593"/>
                  </a:lnTo>
                  <a:lnTo>
                    <a:pt x="18129" y="565"/>
                  </a:lnTo>
                  <a:lnTo>
                    <a:pt x="18136" y="517"/>
                  </a:lnTo>
                  <a:lnTo>
                    <a:pt x="18136" y="488"/>
                  </a:lnTo>
                  <a:lnTo>
                    <a:pt x="18129" y="437"/>
                  </a:lnTo>
                  <a:lnTo>
                    <a:pt x="18115" y="409"/>
                  </a:lnTo>
                  <a:lnTo>
                    <a:pt x="18093" y="399"/>
                  </a:lnTo>
                  <a:lnTo>
                    <a:pt x="18081" y="399"/>
                  </a:lnTo>
                  <a:close/>
                  <a:moveTo>
                    <a:pt x="18184" y="584"/>
                  </a:moveTo>
                  <a:lnTo>
                    <a:pt x="18177" y="593"/>
                  </a:lnTo>
                  <a:lnTo>
                    <a:pt x="18184" y="603"/>
                  </a:lnTo>
                  <a:lnTo>
                    <a:pt x="18189" y="593"/>
                  </a:lnTo>
                  <a:moveTo>
                    <a:pt x="18251" y="447"/>
                  </a:moveTo>
                  <a:lnTo>
                    <a:pt x="18251" y="437"/>
                  </a:lnTo>
                  <a:lnTo>
                    <a:pt x="18259" y="418"/>
                  </a:lnTo>
                  <a:lnTo>
                    <a:pt x="18266" y="409"/>
                  </a:lnTo>
                  <a:lnTo>
                    <a:pt x="18280" y="399"/>
                  </a:lnTo>
                  <a:lnTo>
                    <a:pt x="18307" y="399"/>
                  </a:lnTo>
                  <a:lnTo>
                    <a:pt x="18321" y="409"/>
                  </a:lnTo>
                  <a:lnTo>
                    <a:pt x="18328" y="418"/>
                  </a:lnTo>
                  <a:lnTo>
                    <a:pt x="18335" y="437"/>
                  </a:lnTo>
                  <a:lnTo>
                    <a:pt x="18335" y="457"/>
                  </a:lnTo>
                  <a:lnTo>
                    <a:pt x="18328" y="478"/>
                  </a:lnTo>
                  <a:lnTo>
                    <a:pt x="18314" y="507"/>
                  </a:lnTo>
                  <a:lnTo>
                    <a:pt x="18244" y="603"/>
                  </a:lnTo>
                  <a:lnTo>
                    <a:pt x="18340" y="603"/>
                  </a:lnTo>
                  <a:moveTo>
                    <a:pt x="18465" y="399"/>
                  </a:moveTo>
                  <a:lnTo>
                    <a:pt x="18396" y="399"/>
                  </a:lnTo>
                  <a:lnTo>
                    <a:pt x="18388" y="488"/>
                  </a:lnTo>
                  <a:lnTo>
                    <a:pt x="18396" y="478"/>
                  </a:lnTo>
                  <a:lnTo>
                    <a:pt x="18417" y="469"/>
                  </a:lnTo>
                  <a:lnTo>
                    <a:pt x="18439" y="469"/>
                  </a:lnTo>
                  <a:lnTo>
                    <a:pt x="18458" y="478"/>
                  </a:lnTo>
                  <a:lnTo>
                    <a:pt x="18472" y="497"/>
                  </a:lnTo>
                  <a:lnTo>
                    <a:pt x="18480" y="526"/>
                  </a:lnTo>
                  <a:lnTo>
                    <a:pt x="18480" y="545"/>
                  </a:lnTo>
                  <a:lnTo>
                    <a:pt x="18472" y="574"/>
                  </a:lnTo>
                  <a:lnTo>
                    <a:pt x="18458" y="593"/>
                  </a:lnTo>
                  <a:lnTo>
                    <a:pt x="18439" y="603"/>
                  </a:lnTo>
                  <a:lnTo>
                    <a:pt x="18417" y="603"/>
                  </a:lnTo>
                  <a:lnTo>
                    <a:pt x="18396" y="593"/>
                  </a:lnTo>
                  <a:lnTo>
                    <a:pt x="18388" y="584"/>
                  </a:lnTo>
                  <a:lnTo>
                    <a:pt x="18384" y="565"/>
                  </a:lnTo>
                  <a:moveTo>
                    <a:pt x="18520" y="603"/>
                  </a:moveTo>
                  <a:lnTo>
                    <a:pt x="18520" y="469"/>
                  </a:lnTo>
                  <a:moveTo>
                    <a:pt x="18520" y="507"/>
                  </a:moveTo>
                  <a:lnTo>
                    <a:pt x="18540" y="478"/>
                  </a:lnTo>
                  <a:lnTo>
                    <a:pt x="18554" y="469"/>
                  </a:lnTo>
                  <a:lnTo>
                    <a:pt x="18576" y="469"/>
                  </a:lnTo>
                  <a:lnTo>
                    <a:pt x="18588" y="478"/>
                  </a:lnTo>
                  <a:lnTo>
                    <a:pt x="18595" y="507"/>
                  </a:lnTo>
                  <a:lnTo>
                    <a:pt x="18595" y="603"/>
                  </a:lnTo>
                  <a:moveTo>
                    <a:pt x="18595" y="507"/>
                  </a:moveTo>
                  <a:lnTo>
                    <a:pt x="18616" y="478"/>
                  </a:lnTo>
                  <a:lnTo>
                    <a:pt x="18631" y="469"/>
                  </a:lnTo>
                  <a:lnTo>
                    <a:pt x="18650" y="469"/>
                  </a:lnTo>
                  <a:lnTo>
                    <a:pt x="18664" y="478"/>
                  </a:lnTo>
                  <a:lnTo>
                    <a:pt x="18671" y="507"/>
                  </a:lnTo>
                  <a:lnTo>
                    <a:pt x="18671" y="603"/>
                  </a:lnTo>
                  <a:moveTo>
                    <a:pt x="18729" y="406"/>
                  </a:moveTo>
                  <a:lnTo>
                    <a:pt x="18729" y="401"/>
                  </a:lnTo>
                  <a:lnTo>
                    <a:pt x="18734" y="392"/>
                  </a:lnTo>
                  <a:lnTo>
                    <a:pt x="18736" y="387"/>
                  </a:lnTo>
                  <a:lnTo>
                    <a:pt x="18743" y="382"/>
                  </a:lnTo>
                  <a:lnTo>
                    <a:pt x="18758" y="382"/>
                  </a:lnTo>
                  <a:lnTo>
                    <a:pt x="18763" y="387"/>
                  </a:lnTo>
                  <a:lnTo>
                    <a:pt x="18768" y="392"/>
                  </a:lnTo>
                  <a:lnTo>
                    <a:pt x="18770" y="401"/>
                  </a:lnTo>
                  <a:lnTo>
                    <a:pt x="18770" y="411"/>
                  </a:lnTo>
                  <a:lnTo>
                    <a:pt x="18768" y="421"/>
                  </a:lnTo>
                  <a:lnTo>
                    <a:pt x="18760" y="435"/>
                  </a:lnTo>
                  <a:lnTo>
                    <a:pt x="18727" y="483"/>
                  </a:lnTo>
                  <a:lnTo>
                    <a:pt x="18775" y="483"/>
                  </a:lnTo>
                  <a:moveTo>
                    <a:pt x="11711" y="291"/>
                  </a:moveTo>
                  <a:lnTo>
                    <a:pt x="13101" y="291"/>
                  </a:lnTo>
                  <a:moveTo>
                    <a:pt x="12343" y="92"/>
                  </a:moveTo>
                  <a:lnTo>
                    <a:pt x="12343" y="231"/>
                  </a:lnTo>
                  <a:moveTo>
                    <a:pt x="12311" y="94"/>
                  </a:moveTo>
                  <a:lnTo>
                    <a:pt x="12367" y="87"/>
                  </a:lnTo>
                  <a:moveTo>
                    <a:pt x="12314" y="27"/>
                  </a:moveTo>
                  <a:lnTo>
                    <a:pt x="12309" y="149"/>
                  </a:lnTo>
                  <a:lnTo>
                    <a:pt x="12304" y="181"/>
                  </a:lnTo>
                  <a:lnTo>
                    <a:pt x="12295" y="219"/>
                  </a:lnTo>
                  <a:moveTo>
                    <a:pt x="12355" y="15"/>
                  </a:moveTo>
                  <a:lnTo>
                    <a:pt x="12314" y="51"/>
                  </a:lnTo>
                  <a:moveTo>
                    <a:pt x="12280" y="152"/>
                  </a:moveTo>
                  <a:lnTo>
                    <a:pt x="12300" y="181"/>
                  </a:lnTo>
                  <a:moveTo>
                    <a:pt x="12256" y="152"/>
                  </a:moveTo>
                  <a:lnTo>
                    <a:pt x="12228" y="197"/>
                  </a:lnTo>
                  <a:moveTo>
                    <a:pt x="12266" y="99"/>
                  </a:moveTo>
                  <a:lnTo>
                    <a:pt x="12266" y="221"/>
                  </a:lnTo>
                  <a:lnTo>
                    <a:pt x="12251" y="197"/>
                  </a:lnTo>
                  <a:moveTo>
                    <a:pt x="12237" y="140"/>
                  </a:moveTo>
                  <a:lnTo>
                    <a:pt x="12297" y="130"/>
                  </a:lnTo>
                  <a:moveTo>
                    <a:pt x="12228" y="104"/>
                  </a:moveTo>
                  <a:lnTo>
                    <a:pt x="12302" y="94"/>
                  </a:lnTo>
                  <a:moveTo>
                    <a:pt x="12280" y="44"/>
                  </a:moveTo>
                  <a:lnTo>
                    <a:pt x="12273" y="94"/>
                  </a:lnTo>
                  <a:moveTo>
                    <a:pt x="12251" y="58"/>
                  </a:moveTo>
                  <a:lnTo>
                    <a:pt x="12259" y="87"/>
                  </a:lnTo>
                  <a:moveTo>
                    <a:pt x="12237" y="49"/>
                  </a:moveTo>
                  <a:lnTo>
                    <a:pt x="12297" y="39"/>
                  </a:lnTo>
                  <a:moveTo>
                    <a:pt x="12259" y="8"/>
                  </a:moveTo>
                  <a:lnTo>
                    <a:pt x="12268" y="29"/>
                  </a:lnTo>
                  <a:moveTo>
                    <a:pt x="12393" y="171"/>
                  </a:moveTo>
                  <a:lnTo>
                    <a:pt x="12412" y="197"/>
                  </a:lnTo>
                  <a:lnTo>
                    <a:pt x="12436" y="68"/>
                  </a:lnTo>
                  <a:moveTo>
                    <a:pt x="12417" y="94"/>
                  </a:moveTo>
                  <a:lnTo>
                    <a:pt x="12398" y="63"/>
                  </a:lnTo>
                  <a:moveTo>
                    <a:pt x="12415" y="3"/>
                  </a:moveTo>
                  <a:lnTo>
                    <a:pt x="12436" y="37"/>
                  </a:lnTo>
                  <a:moveTo>
                    <a:pt x="12511" y="3"/>
                  </a:moveTo>
                  <a:lnTo>
                    <a:pt x="12482" y="58"/>
                  </a:lnTo>
                  <a:lnTo>
                    <a:pt x="12436" y="109"/>
                  </a:lnTo>
                  <a:moveTo>
                    <a:pt x="12460" y="32"/>
                  </a:moveTo>
                  <a:lnTo>
                    <a:pt x="12518" y="101"/>
                  </a:lnTo>
                  <a:lnTo>
                    <a:pt x="12537" y="101"/>
                  </a:lnTo>
                  <a:moveTo>
                    <a:pt x="12511" y="116"/>
                  </a:moveTo>
                  <a:lnTo>
                    <a:pt x="12451" y="121"/>
                  </a:lnTo>
                  <a:moveTo>
                    <a:pt x="12436" y="159"/>
                  </a:moveTo>
                  <a:lnTo>
                    <a:pt x="12523" y="152"/>
                  </a:lnTo>
                  <a:moveTo>
                    <a:pt x="12480" y="82"/>
                  </a:moveTo>
                  <a:lnTo>
                    <a:pt x="12480" y="229"/>
                  </a:lnTo>
                  <a:moveTo>
                    <a:pt x="12448" y="20"/>
                  </a:moveTo>
                  <a:lnTo>
                    <a:pt x="12506" y="15"/>
                  </a:lnTo>
                  <a:moveTo>
                    <a:pt x="12568" y="37"/>
                  </a:moveTo>
                  <a:lnTo>
                    <a:pt x="12700" y="25"/>
                  </a:lnTo>
                  <a:moveTo>
                    <a:pt x="12592" y="70"/>
                  </a:moveTo>
                  <a:lnTo>
                    <a:pt x="12595" y="226"/>
                  </a:lnTo>
                  <a:moveTo>
                    <a:pt x="12595" y="205"/>
                  </a:moveTo>
                  <a:lnTo>
                    <a:pt x="12671" y="195"/>
                  </a:lnTo>
                  <a:lnTo>
                    <a:pt x="12683" y="214"/>
                  </a:lnTo>
                  <a:moveTo>
                    <a:pt x="12683" y="219"/>
                  </a:moveTo>
                  <a:lnTo>
                    <a:pt x="12688" y="68"/>
                  </a:lnTo>
                  <a:moveTo>
                    <a:pt x="12688" y="75"/>
                  </a:moveTo>
                  <a:lnTo>
                    <a:pt x="12592" y="82"/>
                  </a:lnTo>
                  <a:moveTo>
                    <a:pt x="12626" y="32"/>
                  </a:moveTo>
                  <a:lnTo>
                    <a:pt x="12623" y="104"/>
                  </a:lnTo>
                  <a:lnTo>
                    <a:pt x="12616" y="140"/>
                  </a:lnTo>
                  <a:lnTo>
                    <a:pt x="12595" y="166"/>
                  </a:lnTo>
                  <a:moveTo>
                    <a:pt x="12650" y="29"/>
                  </a:moveTo>
                  <a:lnTo>
                    <a:pt x="12650" y="140"/>
                  </a:lnTo>
                  <a:lnTo>
                    <a:pt x="12657" y="147"/>
                  </a:lnTo>
                  <a:lnTo>
                    <a:pt x="12676" y="147"/>
                  </a:lnTo>
                  <a:moveTo>
                    <a:pt x="12775" y="3"/>
                  </a:moveTo>
                  <a:lnTo>
                    <a:pt x="12775" y="231"/>
                  </a:lnTo>
                  <a:lnTo>
                    <a:pt x="12751" y="202"/>
                  </a:lnTo>
                  <a:moveTo>
                    <a:pt x="12736" y="152"/>
                  </a:moveTo>
                  <a:lnTo>
                    <a:pt x="12799" y="109"/>
                  </a:lnTo>
                  <a:moveTo>
                    <a:pt x="12830" y="1"/>
                  </a:moveTo>
                  <a:lnTo>
                    <a:pt x="12844" y="44"/>
                  </a:lnTo>
                  <a:moveTo>
                    <a:pt x="12866" y="53"/>
                  </a:moveTo>
                  <a:lnTo>
                    <a:pt x="12859" y="116"/>
                  </a:lnTo>
                  <a:moveTo>
                    <a:pt x="12866" y="63"/>
                  </a:moveTo>
                  <a:lnTo>
                    <a:pt x="12813" y="70"/>
                  </a:lnTo>
                  <a:moveTo>
                    <a:pt x="12813" y="49"/>
                  </a:moveTo>
                  <a:lnTo>
                    <a:pt x="12811" y="147"/>
                  </a:lnTo>
                  <a:moveTo>
                    <a:pt x="12782" y="231"/>
                  </a:moveTo>
                  <a:lnTo>
                    <a:pt x="12801" y="193"/>
                  </a:lnTo>
                  <a:lnTo>
                    <a:pt x="12811" y="147"/>
                  </a:lnTo>
                  <a:moveTo>
                    <a:pt x="12811" y="125"/>
                  </a:moveTo>
                  <a:lnTo>
                    <a:pt x="12868" y="116"/>
                  </a:lnTo>
                  <a:moveTo>
                    <a:pt x="12799" y="70"/>
                  </a:moveTo>
                  <a:lnTo>
                    <a:pt x="12741" y="80"/>
                  </a:lnTo>
                  <a:moveTo>
                    <a:pt x="12952" y="70"/>
                  </a:moveTo>
                  <a:lnTo>
                    <a:pt x="12904" y="80"/>
                  </a:lnTo>
                  <a:moveTo>
                    <a:pt x="12933" y="10"/>
                  </a:moveTo>
                  <a:lnTo>
                    <a:pt x="12933" y="229"/>
                  </a:lnTo>
                  <a:moveTo>
                    <a:pt x="12900" y="159"/>
                  </a:moveTo>
                  <a:lnTo>
                    <a:pt x="12933" y="82"/>
                  </a:lnTo>
                  <a:lnTo>
                    <a:pt x="12950" y="116"/>
                  </a:lnTo>
                  <a:moveTo>
                    <a:pt x="12971" y="22"/>
                  </a:moveTo>
                  <a:lnTo>
                    <a:pt x="12983" y="73"/>
                  </a:lnTo>
                  <a:moveTo>
                    <a:pt x="13020" y="8"/>
                  </a:moveTo>
                  <a:lnTo>
                    <a:pt x="13003" y="92"/>
                  </a:lnTo>
                  <a:moveTo>
                    <a:pt x="12962" y="99"/>
                  </a:moveTo>
                  <a:lnTo>
                    <a:pt x="13034" y="89"/>
                  </a:lnTo>
                  <a:moveTo>
                    <a:pt x="12971" y="147"/>
                  </a:moveTo>
                  <a:lnTo>
                    <a:pt x="13027" y="140"/>
                  </a:lnTo>
                  <a:moveTo>
                    <a:pt x="12950" y="209"/>
                  </a:moveTo>
                  <a:lnTo>
                    <a:pt x="13043" y="197"/>
                  </a:lnTo>
                  <a:moveTo>
                    <a:pt x="12307" y="363"/>
                  </a:moveTo>
                  <a:lnTo>
                    <a:pt x="12307" y="567"/>
                  </a:lnTo>
                  <a:lnTo>
                    <a:pt x="12391" y="567"/>
                  </a:lnTo>
                  <a:moveTo>
                    <a:pt x="12424" y="452"/>
                  </a:moveTo>
                  <a:lnTo>
                    <a:pt x="12547" y="452"/>
                  </a:lnTo>
                  <a:moveTo>
                    <a:pt x="12424" y="509"/>
                  </a:moveTo>
                  <a:lnTo>
                    <a:pt x="12547" y="509"/>
                  </a:lnTo>
                  <a:moveTo>
                    <a:pt x="12693" y="430"/>
                  </a:moveTo>
                  <a:lnTo>
                    <a:pt x="12686" y="461"/>
                  </a:lnTo>
                  <a:lnTo>
                    <a:pt x="12671" y="481"/>
                  </a:lnTo>
                  <a:lnTo>
                    <a:pt x="12650" y="490"/>
                  </a:lnTo>
                  <a:lnTo>
                    <a:pt x="12643" y="490"/>
                  </a:lnTo>
                  <a:lnTo>
                    <a:pt x="12623" y="481"/>
                  </a:lnTo>
                  <a:lnTo>
                    <a:pt x="12609" y="461"/>
                  </a:lnTo>
                  <a:lnTo>
                    <a:pt x="12602" y="430"/>
                  </a:lnTo>
                  <a:lnTo>
                    <a:pt x="12602" y="421"/>
                  </a:lnTo>
                  <a:lnTo>
                    <a:pt x="12609" y="392"/>
                  </a:lnTo>
                  <a:lnTo>
                    <a:pt x="12623" y="373"/>
                  </a:lnTo>
                  <a:lnTo>
                    <a:pt x="12643" y="363"/>
                  </a:lnTo>
                  <a:lnTo>
                    <a:pt x="12650" y="363"/>
                  </a:lnTo>
                  <a:lnTo>
                    <a:pt x="12671" y="373"/>
                  </a:lnTo>
                  <a:lnTo>
                    <a:pt x="12686" y="392"/>
                  </a:lnTo>
                  <a:lnTo>
                    <a:pt x="12693" y="430"/>
                  </a:lnTo>
                  <a:lnTo>
                    <a:pt x="12693" y="481"/>
                  </a:lnTo>
                  <a:lnTo>
                    <a:pt x="12686" y="529"/>
                  </a:lnTo>
                  <a:lnTo>
                    <a:pt x="12671" y="557"/>
                  </a:lnTo>
                  <a:lnTo>
                    <a:pt x="12650" y="567"/>
                  </a:lnTo>
                  <a:lnTo>
                    <a:pt x="12638" y="567"/>
                  </a:lnTo>
                  <a:lnTo>
                    <a:pt x="12616" y="557"/>
                  </a:lnTo>
                  <a:lnTo>
                    <a:pt x="12609" y="538"/>
                  </a:lnTo>
                  <a:moveTo>
                    <a:pt x="12741" y="363"/>
                  </a:moveTo>
                  <a:lnTo>
                    <a:pt x="12837" y="363"/>
                  </a:lnTo>
                  <a:lnTo>
                    <a:pt x="12768" y="567"/>
                  </a:lnTo>
                  <a:moveTo>
                    <a:pt x="12878" y="567"/>
                  </a:moveTo>
                  <a:lnTo>
                    <a:pt x="12878" y="430"/>
                  </a:lnTo>
                  <a:moveTo>
                    <a:pt x="12878" y="471"/>
                  </a:moveTo>
                  <a:lnTo>
                    <a:pt x="12897" y="442"/>
                  </a:lnTo>
                  <a:lnTo>
                    <a:pt x="12911" y="430"/>
                  </a:lnTo>
                  <a:lnTo>
                    <a:pt x="12933" y="430"/>
                  </a:lnTo>
                  <a:lnTo>
                    <a:pt x="12945" y="442"/>
                  </a:lnTo>
                  <a:lnTo>
                    <a:pt x="12952" y="471"/>
                  </a:lnTo>
                  <a:lnTo>
                    <a:pt x="12952" y="567"/>
                  </a:lnTo>
                  <a:moveTo>
                    <a:pt x="12952" y="471"/>
                  </a:moveTo>
                  <a:lnTo>
                    <a:pt x="12974" y="442"/>
                  </a:lnTo>
                  <a:lnTo>
                    <a:pt x="12988" y="430"/>
                  </a:lnTo>
                  <a:lnTo>
                    <a:pt x="13008" y="430"/>
                  </a:lnTo>
                  <a:lnTo>
                    <a:pt x="13022" y="442"/>
                  </a:lnTo>
                  <a:lnTo>
                    <a:pt x="13029" y="471"/>
                  </a:lnTo>
                  <a:lnTo>
                    <a:pt x="13029" y="567"/>
                  </a:lnTo>
                  <a:moveTo>
                    <a:pt x="609" y="291"/>
                  </a:moveTo>
                  <a:lnTo>
                    <a:pt x="1999" y="291"/>
                  </a:lnTo>
                  <a:moveTo>
                    <a:pt x="1240" y="92"/>
                  </a:moveTo>
                  <a:lnTo>
                    <a:pt x="1240" y="231"/>
                  </a:lnTo>
                  <a:moveTo>
                    <a:pt x="1209" y="94"/>
                  </a:moveTo>
                  <a:lnTo>
                    <a:pt x="1264" y="87"/>
                  </a:lnTo>
                  <a:moveTo>
                    <a:pt x="1211" y="27"/>
                  </a:moveTo>
                  <a:lnTo>
                    <a:pt x="1207" y="149"/>
                  </a:lnTo>
                  <a:lnTo>
                    <a:pt x="1202" y="181"/>
                  </a:lnTo>
                  <a:lnTo>
                    <a:pt x="1192" y="219"/>
                  </a:lnTo>
                  <a:moveTo>
                    <a:pt x="1252" y="15"/>
                  </a:moveTo>
                  <a:lnTo>
                    <a:pt x="1211" y="51"/>
                  </a:lnTo>
                  <a:moveTo>
                    <a:pt x="1175" y="152"/>
                  </a:moveTo>
                  <a:lnTo>
                    <a:pt x="1197" y="181"/>
                  </a:lnTo>
                  <a:moveTo>
                    <a:pt x="1154" y="152"/>
                  </a:moveTo>
                  <a:lnTo>
                    <a:pt x="1125" y="197"/>
                  </a:lnTo>
                  <a:moveTo>
                    <a:pt x="1163" y="99"/>
                  </a:moveTo>
                  <a:lnTo>
                    <a:pt x="1163" y="221"/>
                  </a:lnTo>
                  <a:lnTo>
                    <a:pt x="1149" y="197"/>
                  </a:lnTo>
                  <a:moveTo>
                    <a:pt x="1135" y="140"/>
                  </a:moveTo>
                  <a:lnTo>
                    <a:pt x="1195" y="130"/>
                  </a:lnTo>
                  <a:moveTo>
                    <a:pt x="1125" y="104"/>
                  </a:moveTo>
                  <a:lnTo>
                    <a:pt x="1200" y="94"/>
                  </a:lnTo>
                  <a:moveTo>
                    <a:pt x="1175" y="44"/>
                  </a:moveTo>
                  <a:lnTo>
                    <a:pt x="1171" y="94"/>
                  </a:lnTo>
                  <a:moveTo>
                    <a:pt x="1149" y="58"/>
                  </a:moveTo>
                  <a:lnTo>
                    <a:pt x="1156" y="87"/>
                  </a:lnTo>
                  <a:moveTo>
                    <a:pt x="1135" y="49"/>
                  </a:moveTo>
                  <a:lnTo>
                    <a:pt x="1195" y="39"/>
                  </a:lnTo>
                  <a:moveTo>
                    <a:pt x="1156" y="8"/>
                  </a:moveTo>
                  <a:lnTo>
                    <a:pt x="1166" y="29"/>
                  </a:lnTo>
                  <a:moveTo>
                    <a:pt x="1291" y="171"/>
                  </a:moveTo>
                  <a:lnTo>
                    <a:pt x="1310" y="197"/>
                  </a:lnTo>
                  <a:lnTo>
                    <a:pt x="1332" y="68"/>
                  </a:lnTo>
                  <a:moveTo>
                    <a:pt x="1315" y="94"/>
                  </a:moveTo>
                  <a:lnTo>
                    <a:pt x="1293" y="63"/>
                  </a:lnTo>
                  <a:moveTo>
                    <a:pt x="1312" y="3"/>
                  </a:moveTo>
                  <a:lnTo>
                    <a:pt x="1332" y="37"/>
                  </a:lnTo>
                  <a:moveTo>
                    <a:pt x="1408" y="3"/>
                  </a:moveTo>
                  <a:lnTo>
                    <a:pt x="1380" y="58"/>
                  </a:lnTo>
                  <a:lnTo>
                    <a:pt x="1332" y="109"/>
                  </a:lnTo>
                  <a:moveTo>
                    <a:pt x="1358" y="32"/>
                  </a:moveTo>
                  <a:lnTo>
                    <a:pt x="1415" y="101"/>
                  </a:lnTo>
                  <a:lnTo>
                    <a:pt x="1435" y="101"/>
                  </a:lnTo>
                  <a:moveTo>
                    <a:pt x="1408" y="116"/>
                  </a:moveTo>
                  <a:lnTo>
                    <a:pt x="1348" y="121"/>
                  </a:lnTo>
                  <a:moveTo>
                    <a:pt x="1332" y="159"/>
                  </a:moveTo>
                  <a:lnTo>
                    <a:pt x="1420" y="152"/>
                  </a:lnTo>
                  <a:moveTo>
                    <a:pt x="1377" y="82"/>
                  </a:moveTo>
                  <a:lnTo>
                    <a:pt x="1377" y="229"/>
                  </a:lnTo>
                  <a:moveTo>
                    <a:pt x="1346" y="20"/>
                  </a:moveTo>
                  <a:lnTo>
                    <a:pt x="1404" y="15"/>
                  </a:lnTo>
                  <a:moveTo>
                    <a:pt x="1466" y="37"/>
                  </a:moveTo>
                  <a:lnTo>
                    <a:pt x="1598" y="25"/>
                  </a:lnTo>
                  <a:moveTo>
                    <a:pt x="1488" y="70"/>
                  </a:moveTo>
                  <a:lnTo>
                    <a:pt x="1490" y="226"/>
                  </a:lnTo>
                  <a:moveTo>
                    <a:pt x="1490" y="205"/>
                  </a:moveTo>
                  <a:lnTo>
                    <a:pt x="1567" y="195"/>
                  </a:lnTo>
                  <a:lnTo>
                    <a:pt x="1581" y="214"/>
                  </a:lnTo>
                  <a:moveTo>
                    <a:pt x="1581" y="219"/>
                  </a:moveTo>
                  <a:lnTo>
                    <a:pt x="1586" y="68"/>
                  </a:lnTo>
                  <a:moveTo>
                    <a:pt x="1586" y="75"/>
                  </a:moveTo>
                  <a:lnTo>
                    <a:pt x="1488" y="82"/>
                  </a:lnTo>
                  <a:moveTo>
                    <a:pt x="1524" y="32"/>
                  </a:moveTo>
                  <a:lnTo>
                    <a:pt x="1521" y="104"/>
                  </a:lnTo>
                  <a:lnTo>
                    <a:pt x="1514" y="140"/>
                  </a:lnTo>
                  <a:lnTo>
                    <a:pt x="1490" y="166"/>
                  </a:lnTo>
                  <a:moveTo>
                    <a:pt x="1548" y="29"/>
                  </a:moveTo>
                  <a:lnTo>
                    <a:pt x="1548" y="140"/>
                  </a:lnTo>
                  <a:lnTo>
                    <a:pt x="1555" y="147"/>
                  </a:lnTo>
                  <a:lnTo>
                    <a:pt x="1574" y="147"/>
                  </a:lnTo>
                  <a:moveTo>
                    <a:pt x="1672" y="3"/>
                  </a:moveTo>
                  <a:lnTo>
                    <a:pt x="1672" y="231"/>
                  </a:lnTo>
                  <a:lnTo>
                    <a:pt x="1646" y="202"/>
                  </a:lnTo>
                  <a:moveTo>
                    <a:pt x="1634" y="152"/>
                  </a:moveTo>
                  <a:lnTo>
                    <a:pt x="1696" y="109"/>
                  </a:lnTo>
                  <a:moveTo>
                    <a:pt x="1728" y="1"/>
                  </a:moveTo>
                  <a:lnTo>
                    <a:pt x="1742" y="44"/>
                  </a:lnTo>
                  <a:moveTo>
                    <a:pt x="1761" y="53"/>
                  </a:moveTo>
                  <a:lnTo>
                    <a:pt x="1756" y="116"/>
                  </a:lnTo>
                  <a:moveTo>
                    <a:pt x="1761" y="63"/>
                  </a:moveTo>
                  <a:lnTo>
                    <a:pt x="1711" y="70"/>
                  </a:lnTo>
                  <a:moveTo>
                    <a:pt x="1711" y="49"/>
                  </a:moveTo>
                  <a:lnTo>
                    <a:pt x="1708" y="147"/>
                  </a:lnTo>
                  <a:moveTo>
                    <a:pt x="1680" y="231"/>
                  </a:moveTo>
                  <a:lnTo>
                    <a:pt x="1699" y="193"/>
                  </a:lnTo>
                  <a:lnTo>
                    <a:pt x="1708" y="147"/>
                  </a:lnTo>
                  <a:moveTo>
                    <a:pt x="1708" y="125"/>
                  </a:moveTo>
                  <a:lnTo>
                    <a:pt x="1766" y="116"/>
                  </a:lnTo>
                  <a:moveTo>
                    <a:pt x="1696" y="70"/>
                  </a:moveTo>
                  <a:lnTo>
                    <a:pt x="1639" y="80"/>
                  </a:lnTo>
                  <a:moveTo>
                    <a:pt x="1850" y="70"/>
                  </a:moveTo>
                  <a:lnTo>
                    <a:pt x="1800" y="80"/>
                  </a:lnTo>
                  <a:moveTo>
                    <a:pt x="1831" y="10"/>
                  </a:moveTo>
                  <a:lnTo>
                    <a:pt x="1831" y="229"/>
                  </a:lnTo>
                  <a:moveTo>
                    <a:pt x="1797" y="159"/>
                  </a:moveTo>
                  <a:lnTo>
                    <a:pt x="1831" y="82"/>
                  </a:lnTo>
                  <a:lnTo>
                    <a:pt x="1848" y="116"/>
                  </a:lnTo>
                  <a:moveTo>
                    <a:pt x="1869" y="22"/>
                  </a:moveTo>
                  <a:lnTo>
                    <a:pt x="1879" y="73"/>
                  </a:lnTo>
                  <a:moveTo>
                    <a:pt x="1915" y="8"/>
                  </a:moveTo>
                  <a:lnTo>
                    <a:pt x="1900" y="92"/>
                  </a:lnTo>
                  <a:moveTo>
                    <a:pt x="1860" y="99"/>
                  </a:moveTo>
                  <a:lnTo>
                    <a:pt x="1932" y="89"/>
                  </a:lnTo>
                  <a:moveTo>
                    <a:pt x="1869" y="147"/>
                  </a:moveTo>
                  <a:lnTo>
                    <a:pt x="1924" y="140"/>
                  </a:lnTo>
                  <a:moveTo>
                    <a:pt x="1848" y="209"/>
                  </a:moveTo>
                  <a:lnTo>
                    <a:pt x="1941" y="197"/>
                  </a:lnTo>
                  <a:moveTo>
                    <a:pt x="1094" y="363"/>
                  </a:moveTo>
                  <a:lnTo>
                    <a:pt x="1094" y="567"/>
                  </a:lnTo>
                  <a:lnTo>
                    <a:pt x="1178" y="567"/>
                  </a:lnTo>
                  <a:moveTo>
                    <a:pt x="1211" y="452"/>
                  </a:moveTo>
                  <a:lnTo>
                    <a:pt x="1334" y="452"/>
                  </a:lnTo>
                  <a:moveTo>
                    <a:pt x="1211" y="509"/>
                  </a:moveTo>
                  <a:lnTo>
                    <a:pt x="1334" y="509"/>
                  </a:lnTo>
                  <a:moveTo>
                    <a:pt x="1389" y="401"/>
                  </a:moveTo>
                  <a:lnTo>
                    <a:pt x="1404" y="392"/>
                  </a:lnTo>
                  <a:lnTo>
                    <a:pt x="1425" y="363"/>
                  </a:lnTo>
                  <a:lnTo>
                    <a:pt x="1425" y="567"/>
                  </a:lnTo>
                  <a:moveTo>
                    <a:pt x="1500" y="363"/>
                  </a:moveTo>
                  <a:lnTo>
                    <a:pt x="1595" y="363"/>
                  </a:lnTo>
                  <a:lnTo>
                    <a:pt x="1528" y="567"/>
                  </a:lnTo>
                  <a:moveTo>
                    <a:pt x="1706" y="363"/>
                  </a:moveTo>
                  <a:lnTo>
                    <a:pt x="1636" y="500"/>
                  </a:lnTo>
                  <a:lnTo>
                    <a:pt x="1740" y="500"/>
                  </a:lnTo>
                  <a:moveTo>
                    <a:pt x="1706" y="363"/>
                  </a:moveTo>
                  <a:lnTo>
                    <a:pt x="1706" y="567"/>
                  </a:lnTo>
                  <a:moveTo>
                    <a:pt x="1775" y="567"/>
                  </a:moveTo>
                  <a:lnTo>
                    <a:pt x="1775" y="430"/>
                  </a:lnTo>
                  <a:moveTo>
                    <a:pt x="1775" y="471"/>
                  </a:moveTo>
                  <a:lnTo>
                    <a:pt x="1795" y="442"/>
                  </a:lnTo>
                  <a:lnTo>
                    <a:pt x="1809" y="430"/>
                  </a:lnTo>
                  <a:lnTo>
                    <a:pt x="1831" y="430"/>
                  </a:lnTo>
                  <a:lnTo>
                    <a:pt x="1843" y="442"/>
                  </a:lnTo>
                  <a:lnTo>
                    <a:pt x="1850" y="471"/>
                  </a:lnTo>
                  <a:lnTo>
                    <a:pt x="1850" y="567"/>
                  </a:lnTo>
                  <a:moveTo>
                    <a:pt x="1850" y="471"/>
                  </a:moveTo>
                  <a:lnTo>
                    <a:pt x="1872" y="442"/>
                  </a:lnTo>
                  <a:lnTo>
                    <a:pt x="1884" y="430"/>
                  </a:lnTo>
                  <a:lnTo>
                    <a:pt x="1905" y="430"/>
                  </a:lnTo>
                  <a:lnTo>
                    <a:pt x="1920" y="442"/>
                  </a:lnTo>
                  <a:lnTo>
                    <a:pt x="1927" y="471"/>
                  </a:lnTo>
                  <a:lnTo>
                    <a:pt x="1927" y="567"/>
                  </a:lnTo>
                  <a:moveTo>
                    <a:pt x="9837" y="291"/>
                  </a:moveTo>
                  <a:lnTo>
                    <a:pt x="11227" y="291"/>
                  </a:lnTo>
                  <a:moveTo>
                    <a:pt x="10185" y="106"/>
                  </a:moveTo>
                  <a:lnTo>
                    <a:pt x="10224" y="92"/>
                  </a:lnTo>
                  <a:moveTo>
                    <a:pt x="10200" y="32"/>
                  </a:moveTo>
                  <a:lnTo>
                    <a:pt x="10214" y="56"/>
                  </a:lnTo>
                  <a:moveTo>
                    <a:pt x="10226" y="87"/>
                  </a:moveTo>
                  <a:lnTo>
                    <a:pt x="10209" y="137"/>
                  </a:lnTo>
                  <a:lnTo>
                    <a:pt x="10214" y="164"/>
                  </a:lnTo>
                  <a:lnTo>
                    <a:pt x="10207" y="190"/>
                  </a:lnTo>
                  <a:lnTo>
                    <a:pt x="10185" y="190"/>
                  </a:lnTo>
                  <a:moveTo>
                    <a:pt x="10207" y="190"/>
                  </a:moveTo>
                  <a:lnTo>
                    <a:pt x="10245" y="202"/>
                  </a:lnTo>
                  <a:lnTo>
                    <a:pt x="10317" y="229"/>
                  </a:lnTo>
                  <a:lnTo>
                    <a:pt x="10329" y="224"/>
                  </a:lnTo>
                  <a:moveTo>
                    <a:pt x="10248" y="10"/>
                  </a:moveTo>
                  <a:lnTo>
                    <a:pt x="10264" y="44"/>
                  </a:lnTo>
                  <a:moveTo>
                    <a:pt x="10228" y="65"/>
                  </a:moveTo>
                  <a:lnTo>
                    <a:pt x="10324" y="53"/>
                  </a:lnTo>
                  <a:moveTo>
                    <a:pt x="10274" y="70"/>
                  </a:moveTo>
                  <a:lnTo>
                    <a:pt x="10267" y="97"/>
                  </a:lnTo>
                  <a:moveTo>
                    <a:pt x="10245" y="92"/>
                  </a:moveTo>
                  <a:lnTo>
                    <a:pt x="10248" y="190"/>
                  </a:lnTo>
                  <a:moveTo>
                    <a:pt x="10250" y="181"/>
                  </a:moveTo>
                  <a:lnTo>
                    <a:pt x="10308" y="176"/>
                  </a:lnTo>
                  <a:moveTo>
                    <a:pt x="10300" y="176"/>
                  </a:moveTo>
                  <a:lnTo>
                    <a:pt x="10308" y="82"/>
                  </a:lnTo>
                  <a:moveTo>
                    <a:pt x="10305" y="92"/>
                  </a:moveTo>
                  <a:lnTo>
                    <a:pt x="10248" y="99"/>
                  </a:lnTo>
                  <a:moveTo>
                    <a:pt x="10250" y="125"/>
                  </a:moveTo>
                  <a:lnTo>
                    <a:pt x="10288" y="118"/>
                  </a:lnTo>
                  <a:moveTo>
                    <a:pt x="10303" y="1"/>
                  </a:moveTo>
                  <a:lnTo>
                    <a:pt x="10286" y="56"/>
                  </a:lnTo>
                  <a:moveTo>
                    <a:pt x="10248" y="152"/>
                  </a:moveTo>
                  <a:lnTo>
                    <a:pt x="10291" y="147"/>
                  </a:lnTo>
                  <a:moveTo>
                    <a:pt x="10368" y="20"/>
                  </a:moveTo>
                  <a:lnTo>
                    <a:pt x="10368" y="97"/>
                  </a:lnTo>
                  <a:moveTo>
                    <a:pt x="10368" y="37"/>
                  </a:moveTo>
                  <a:lnTo>
                    <a:pt x="10404" y="32"/>
                  </a:lnTo>
                  <a:moveTo>
                    <a:pt x="10406" y="25"/>
                  </a:moveTo>
                  <a:lnTo>
                    <a:pt x="10401" y="73"/>
                  </a:lnTo>
                  <a:moveTo>
                    <a:pt x="10406" y="73"/>
                  </a:moveTo>
                  <a:lnTo>
                    <a:pt x="10368" y="77"/>
                  </a:lnTo>
                  <a:moveTo>
                    <a:pt x="10387" y="128"/>
                  </a:moveTo>
                  <a:lnTo>
                    <a:pt x="10415" y="121"/>
                  </a:lnTo>
                  <a:moveTo>
                    <a:pt x="10353" y="207"/>
                  </a:moveTo>
                  <a:lnTo>
                    <a:pt x="10415" y="176"/>
                  </a:lnTo>
                  <a:moveTo>
                    <a:pt x="10387" y="75"/>
                  </a:moveTo>
                  <a:lnTo>
                    <a:pt x="10387" y="188"/>
                  </a:lnTo>
                  <a:moveTo>
                    <a:pt x="10363" y="202"/>
                  </a:moveTo>
                  <a:lnTo>
                    <a:pt x="10363" y="116"/>
                  </a:lnTo>
                  <a:moveTo>
                    <a:pt x="10447" y="13"/>
                  </a:moveTo>
                  <a:lnTo>
                    <a:pt x="10415" y="99"/>
                  </a:lnTo>
                  <a:moveTo>
                    <a:pt x="10432" y="53"/>
                  </a:moveTo>
                  <a:lnTo>
                    <a:pt x="10473" y="44"/>
                  </a:lnTo>
                  <a:moveTo>
                    <a:pt x="10449" y="97"/>
                  </a:moveTo>
                  <a:lnTo>
                    <a:pt x="10404" y="152"/>
                  </a:lnTo>
                  <a:moveTo>
                    <a:pt x="10430" y="65"/>
                  </a:moveTo>
                  <a:lnTo>
                    <a:pt x="10480" y="142"/>
                  </a:lnTo>
                  <a:lnTo>
                    <a:pt x="10497" y="142"/>
                  </a:lnTo>
                  <a:moveTo>
                    <a:pt x="10430" y="147"/>
                  </a:moveTo>
                  <a:lnTo>
                    <a:pt x="10430" y="229"/>
                  </a:lnTo>
                  <a:moveTo>
                    <a:pt x="10430" y="157"/>
                  </a:moveTo>
                  <a:lnTo>
                    <a:pt x="10473" y="152"/>
                  </a:lnTo>
                  <a:moveTo>
                    <a:pt x="10475" y="147"/>
                  </a:moveTo>
                  <a:lnTo>
                    <a:pt x="10471" y="212"/>
                  </a:lnTo>
                  <a:moveTo>
                    <a:pt x="10475" y="212"/>
                  </a:moveTo>
                  <a:lnTo>
                    <a:pt x="10430" y="217"/>
                  </a:lnTo>
                  <a:moveTo>
                    <a:pt x="10478" y="39"/>
                  </a:moveTo>
                  <a:lnTo>
                    <a:pt x="10449" y="99"/>
                  </a:lnTo>
                  <a:moveTo>
                    <a:pt x="10648" y="58"/>
                  </a:moveTo>
                  <a:lnTo>
                    <a:pt x="10639" y="121"/>
                  </a:lnTo>
                  <a:lnTo>
                    <a:pt x="10629" y="188"/>
                  </a:lnTo>
                  <a:lnTo>
                    <a:pt x="10615" y="154"/>
                  </a:lnTo>
                  <a:moveTo>
                    <a:pt x="10620" y="8"/>
                  </a:moveTo>
                  <a:lnTo>
                    <a:pt x="10612" y="75"/>
                  </a:lnTo>
                  <a:lnTo>
                    <a:pt x="10600" y="137"/>
                  </a:lnTo>
                  <a:lnTo>
                    <a:pt x="10581" y="185"/>
                  </a:lnTo>
                  <a:moveTo>
                    <a:pt x="10521" y="111"/>
                  </a:moveTo>
                  <a:lnTo>
                    <a:pt x="10564" y="101"/>
                  </a:lnTo>
                  <a:moveTo>
                    <a:pt x="10524" y="188"/>
                  </a:moveTo>
                  <a:lnTo>
                    <a:pt x="10555" y="190"/>
                  </a:lnTo>
                  <a:lnTo>
                    <a:pt x="10651" y="231"/>
                  </a:lnTo>
                  <a:lnTo>
                    <a:pt x="10665" y="219"/>
                  </a:lnTo>
                  <a:moveTo>
                    <a:pt x="10567" y="94"/>
                  </a:moveTo>
                  <a:lnTo>
                    <a:pt x="10557" y="137"/>
                  </a:lnTo>
                  <a:lnTo>
                    <a:pt x="10564" y="157"/>
                  </a:lnTo>
                  <a:lnTo>
                    <a:pt x="10555" y="190"/>
                  </a:lnTo>
                  <a:moveTo>
                    <a:pt x="10543" y="29"/>
                  </a:moveTo>
                  <a:lnTo>
                    <a:pt x="10560" y="63"/>
                  </a:lnTo>
                  <a:moveTo>
                    <a:pt x="10584" y="80"/>
                  </a:moveTo>
                  <a:lnTo>
                    <a:pt x="10644" y="65"/>
                  </a:lnTo>
                  <a:moveTo>
                    <a:pt x="10788" y="133"/>
                  </a:moveTo>
                  <a:lnTo>
                    <a:pt x="10744" y="183"/>
                  </a:lnTo>
                  <a:moveTo>
                    <a:pt x="10747" y="152"/>
                  </a:moveTo>
                  <a:lnTo>
                    <a:pt x="10795" y="92"/>
                  </a:lnTo>
                  <a:moveTo>
                    <a:pt x="10752" y="101"/>
                  </a:moveTo>
                  <a:lnTo>
                    <a:pt x="10831" y="82"/>
                  </a:lnTo>
                  <a:moveTo>
                    <a:pt x="10800" y="149"/>
                  </a:moveTo>
                  <a:lnTo>
                    <a:pt x="10819" y="202"/>
                  </a:lnTo>
                  <a:lnTo>
                    <a:pt x="10835" y="202"/>
                  </a:lnTo>
                  <a:moveTo>
                    <a:pt x="10819" y="121"/>
                  </a:moveTo>
                  <a:lnTo>
                    <a:pt x="10795" y="157"/>
                  </a:lnTo>
                  <a:moveTo>
                    <a:pt x="10792" y="159"/>
                  </a:moveTo>
                  <a:lnTo>
                    <a:pt x="10744" y="221"/>
                  </a:lnTo>
                  <a:moveTo>
                    <a:pt x="10785" y="128"/>
                  </a:moveTo>
                  <a:lnTo>
                    <a:pt x="10792" y="147"/>
                  </a:lnTo>
                  <a:lnTo>
                    <a:pt x="10792" y="183"/>
                  </a:lnTo>
                  <a:lnTo>
                    <a:pt x="10788" y="229"/>
                  </a:lnTo>
                  <a:lnTo>
                    <a:pt x="10771" y="214"/>
                  </a:lnTo>
                  <a:moveTo>
                    <a:pt x="10761" y="75"/>
                  </a:moveTo>
                  <a:lnTo>
                    <a:pt x="10797" y="68"/>
                  </a:lnTo>
                  <a:moveTo>
                    <a:pt x="10778" y="8"/>
                  </a:moveTo>
                  <a:lnTo>
                    <a:pt x="10766" y="75"/>
                  </a:lnTo>
                  <a:moveTo>
                    <a:pt x="10807" y="25"/>
                  </a:moveTo>
                  <a:lnTo>
                    <a:pt x="10795" y="94"/>
                  </a:lnTo>
                  <a:moveTo>
                    <a:pt x="10773" y="37"/>
                  </a:moveTo>
                  <a:lnTo>
                    <a:pt x="10804" y="29"/>
                  </a:lnTo>
                  <a:moveTo>
                    <a:pt x="10694" y="101"/>
                  </a:moveTo>
                  <a:lnTo>
                    <a:pt x="10737" y="82"/>
                  </a:lnTo>
                  <a:moveTo>
                    <a:pt x="10747" y="68"/>
                  </a:moveTo>
                  <a:lnTo>
                    <a:pt x="10706" y="152"/>
                  </a:lnTo>
                  <a:moveTo>
                    <a:pt x="10701" y="154"/>
                  </a:moveTo>
                  <a:lnTo>
                    <a:pt x="10747" y="137"/>
                  </a:lnTo>
                  <a:moveTo>
                    <a:pt x="10694" y="209"/>
                  </a:moveTo>
                  <a:lnTo>
                    <a:pt x="10747" y="176"/>
                  </a:lnTo>
                  <a:moveTo>
                    <a:pt x="10730" y="15"/>
                  </a:moveTo>
                  <a:lnTo>
                    <a:pt x="10699" y="97"/>
                  </a:lnTo>
                  <a:moveTo>
                    <a:pt x="10972" y="130"/>
                  </a:moveTo>
                  <a:lnTo>
                    <a:pt x="11004" y="185"/>
                  </a:lnTo>
                  <a:moveTo>
                    <a:pt x="10939" y="125"/>
                  </a:moveTo>
                  <a:lnTo>
                    <a:pt x="10905" y="190"/>
                  </a:lnTo>
                  <a:moveTo>
                    <a:pt x="10960" y="229"/>
                  </a:moveTo>
                  <a:lnTo>
                    <a:pt x="10932" y="195"/>
                  </a:lnTo>
                  <a:moveTo>
                    <a:pt x="10915" y="97"/>
                  </a:moveTo>
                  <a:lnTo>
                    <a:pt x="11004" y="82"/>
                  </a:lnTo>
                  <a:moveTo>
                    <a:pt x="10929" y="37"/>
                  </a:moveTo>
                  <a:lnTo>
                    <a:pt x="10982" y="27"/>
                  </a:lnTo>
                  <a:moveTo>
                    <a:pt x="10908" y="116"/>
                  </a:moveTo>
                  <a:lnTo>
                    <a:pt x="10893" y="82"/>
                  </a:lnTo>
                  <a:lnTo>
                    <a:pt x="10860" y="159"/>
                  </a:lnTo>
                  <a:moveTo>
                    <a:pt x="10893" y="8"/>
                  </a:moveTo>
                  <a:lnTo>
                    <a:pt x="10893" y="226"/>
                  </a:lnTo>
                  <a:moveTo>
                    <a:pt x="10910" y="65"/>
                  </a:moveTo>
                  <a:lnTo>
                    <a:pt x="10862" y="75"/>
                  </a:lnTo>
                  <a:moveTo>
                    <a:pt x="10960" y="226"/>
                  </a:moveTo>
                  <a:lnTo>
                    <a:pt x="10960" y="89"/>
                  </a:lnTo>
                  <a:moveTo>
                    <a:pt x="11080" y="133"/>
                  </a:moveTo>
                  <a:lnTo>
                    <a:pt x="11030" y="149"/>
                  </a:lnTo>
                  <a:moveTo>
                    <a:pt x="11073" y="61"/>
                  </a:moveTo>
                  <a:lnTo>
                    <a:pt x="11037" y="147"/>
                  </a:lnTo>
                  <a:moveTo>
                    <a:pt x="11025" y="97"/>
                  </a:moveTo>
                  <a:lnTo>
                    <a:pt x="11064" y="80"/>
                  </a:lnTo>
                  <a:moveTo>
                    <a:pt x="11030" y="195"/>
                  </a:moveTo>
                  <a:lnTo>
                    <a:pt x="11083" y="169"/>
                  </a:lnTo>
                  <a:moveTo>
                    <a:pt x="11061" y="17"/>
                  </a:moveTo>
                  <a:lnTo>
                    <a:pt x="11030" y="94"/>
                  </a:lnTo>
                  <a:moveTo>
                    <a:pt x="11090" y="82"/>
                  </a:moveTo>
                  <a:lnTo>
                    <a:pt x="11145" y="58"/>
                  </a:lnTo>
                  <a:moveTo>
                    <a:pt x="11088" y="125"/>
                  </a:moveTo>
                  <a:lnTo>
                    <a:pt x="11150" y="101"/>
                  </a:lnTo>
                  <a:moveTo>
                    <a:pt x="11131" y="178"/>
                  </a:moveTo>
                  <a:lnTo>
                    <a:pt x="11167" y="226"/>
                  </a:lnTo>
                  <a:lnTo>
                    <a:pt x="11167" y="176"/>
                  </a:lnTo>
                  <a:moveTo>
                    <a:pt x="11128" y="20"/>
                  </a:moveTo>
                  <a:lnTo>
                    <a:pt x="11145" y="37"/>
                  </a:lnTo>
                  <a:moveTo>
                    <a:pt x="11104" y="8"/>
                  </a:moveTo>
                  <a:lnTo>
                    <a:pt x="11112" y="125"/>
                  </a:lnTo>
                  <a:lnTo>
                    <a:pt x="11131" y="178"/>
                  </a:lnTo>
                  <a:moveTo>
                    <a:pt x="11148" y="125"/>
                  </a:moveTo>
                  <a:lnTo>
                    <a:pt x="11126" y="164"/>
                  </a:lnTo>
                  <a:lnTo>
                    <a:pt x="11078" y="214"/>
                  </a:lnTo>
                  <a:moveTo>
                    <a:pt x="14644" y="291"/>
                  </a:moveTo>
                  <a:lnTo>
                    <a:pt x="16034" y="291"/>
                  </a:lnTo>
                  <a:moveTo>
                    <a:pt x="14992" y="106"/>
                  </a:moveTo>
                  <a:lnTo>
                    <a:pt x="15031" y="92"/>
                  </a:lnTo>
                  <a:moveTo>
                    <a:pt x="15007" y="32"/>
                  </a:moveTo>
                  <a:lnTo>
                    <a:pt x="15021" y="56"/>
                  </a:lnTo>
                  <a:moveTo>
                    <a:pt x="15033" y="87"/>
                  </a:moveTo>
                  <a:lnTo>
                    <a:pt x="15016" y="137"/>
                  </a:lnTo>
                  <a:lnTo>
                    <a:pt x="15021" y="164"/>
                  </a:lnTo>
                  <a:lnTo>
                    <a:pt x="15014" y="190"/>
                  </a:lnTo>
                  <a:lnTo>
                    <a:pt x="14992" y="190"/>
                  </a:lnTo>
                  <a:moveTo>
                    <a:pt x="15014" y="190"/>
                  </a:moveTo>
                  <a:lnTo>
                    <a:pt x="15052" y="202"/>
                  </a:lnTo>
                  <a:lnTo>
                    <a:pt x="15124" y="229"/>
                  </a:lnTo>
                  <a:lnTo>
                    <a:pt x="15136" y="224"/>
                  </a:lnTo>
                  <a:moveTo>
                    <a:pt x="15055" y="10"/>
                  </a:moveTo>
                  <a:lnTo>
                    <a:pt x="15071" y="44"/>
                  </a:lnTo>
                  <a:moveTo>
                    <a:pt x="15035" y="65"/>
                  </a:moveTo>
                  <a:lnTo>
                    <a:pt x="15131" y="53"/>
                  </a:lnTo>
                  <a:moveTo>
                    <a:pt x="15081" y="70"/>
                  </a:moveTo>
                  <a:lnTo>
                    <a:pt x="15074" y="97"/>
                  </a:lnTo>
                  <a:moveTo>
                    <a:pt x="15052" y="92"/>
                  </a:moveTo>
                  <a:lnTo>
                    <a:pt x="15055" y="190"/>
                  </a:lnTo>
                  <a:moveTo>
                    <a:pt x="15057" y="181"/>
                  </a:moveTo>
                  <a:lnTo>
                    <a:pt x="15115" y="176"/>
                  </a:lnTo>
                  <a:moveTo>
                    <a:pt x="15108" y="176"/>
                  </a:moveTo>
                  <a:lnTo>
                    <a:pt x="15115" y="82"/>
                  </a:lnTo>
                  <a:moveTo>
                    <a:pt x="15112" y="92"/>
                  </a:moveTo>
                  <a:lnTo>
                    <a:pt x="15055" y="99"/>
                  </a:lnTo>
                  <a:moveTo>
                    <a:pt x="15057" y="125"/>
                  </a:moveTo>
                  <a:lnTo>
                    <a:pt x="15095" y="118"/>
                  </a:lnTo>
                  <a:moveTo>
                    <a:pt x="15110" y="1"/>
                  </a:moveTo>
                  <a:lnTo>
                    <a:pt x="15093" y="56"/>
                  </a:lnTo>
                  <a:moveTo>
                    <a:pt x="15055" y="152"/>
                  </a:moveTo>
                  <a:lnTo>
                    <a:pt x="15098" y="147"/>
                  </a:lnTo>
                  <a:moveTo>
                    <a:pt x="15175" y="20"/>
                  </a:moveTo>
                  <a:lnTo>
                    <a:pt x="15175" y="97"/>
                  </a:lnTo>
                  <a:moveTo>
                    <a:pt x="15175" y="37"/>
                  </a:moveTo>
                  <a:lnTo>
                    <a:pt x="15211" y="32"/>
                  </a:lnTo>
                  <a:moveTo>
                    <a:pt x="15213" y="25"/>
                  </a:moveTo>
                  <a:lnTo>
                    <a:pt x="15208" y="73"/>
                  </a:lnTo>
                  <a:moveTo>
                    <a:pt x="15213" y="73"/>
                  </a:moveTo>
                  <a:lnTo>
                    <a:pt x="15175" y="77"/>
                  </a:lnTo>
                  <a:moveTo>
                    <a:pt x="15194" y="128"/>
                  </a:moveTo>
                  <a:lnTo>
                    <a:pt x="15223" y="121"/>
                  </a:lnTo>
                  <a:moveTo>
                    <a:pt x="15160" y="207"/>
                  </a:moveTo>
                  <a:lnTo>
                    <a:pt x="15223" y="176"/>
                  </a:lnTo>
                  <a:moveTo>
                    <a:pt x="15194" y="75"/>
                  </a:moveTo>
                  <a:lnTo>
                    <a:pt x="15194" y="188"/>
                  </a:lnTo>
                  <a:moveTo>
                    <a:pt x="15170" y="202"/>
                  </a:moveTo>
                  <a:lnTo>
                    <a:pt x="15170" y="116"/>
                  </a:lnTo>
                  <a:moveTo>
                    <a:pt x="15254" y="13"/>
                  </a:moveTo>
                  <a:lnTo>
                    <a:pt x="15223" y="99"/>
                  </a:lnTo>
                  <a:moveTo>
                    <a:pt x="15240" y="53"/>
                  </a:moveTo>
                  <a:lnTo>
                    <a:pt x="15280" y="44"/>
                  </a:lnTo>
                  <a:moveTo>
                    <a:pt x="15256" y="97"/>
                  </a:moveTo>
                  <a:lnTo>
                    <a:pt x="15211" y="152"/>
                  </a:lnTo>
                  <a:moveTo>
                    <a:pt x="15237" y="65"/>
                  </a:moveTo>
                  <a:lnTo>
                    <a:pt x="15288" y="142"/>
                  </a:lnTo>
                  <a:lnTo>
                    <a:pt x="15304" y="142"/>
                  </a:lnTo>
                  <a:moveTo>
                    <a:pt x="15237" y="147"/>
                  </a:moveTo>
                  <a:lnTo>
                    <a:pt x="15237" y="229"/>
                  </a:lnTo>
                  <a:moveTo>
                    <a:pt x="15237" y="157"/>
                  </a:moveTo>
                  <a:lnTo>
                    <a:pt x="15280" y="152"/>
                  </a:lnTo>
                  <a:moveTo>
                    <a:pt x="15283" y="147"/>
                  </a:moveTo>
                  <a:lnTo>
                    <a:pt x="15278" y="212"/>
                  </a:lnTo>
                  <a:moveTo>
                    <a:pt x="15283" y="212"/>
                  </a:moveTo>
                  <a:lnTo>
                    <a:pt x="15237" y="217"/>
                  </a:lnTo>
                  <a:moveTo>
                    <a:pt x="15285" y="39"/>
                  </a:moveTo>
                  <a:lnTo>
                    <a:pt x="15256" y="99"/>
                  </a:lnTo>
                  <a:moveTo>
                    <a:pt x="15348" y="73"/>
                  </a:moveTo>
                  <a:lnTo>
                    <a:pt x="15455" y="61"/>
                  </a:lnTo>
                  <a:moveTo>
                    <a:pt x="15348" y="49"/>
                  </a:moveTo>
                  <a:lnTo>
                    <a:pt x="15348" y="159"/>
                  </a:lnTo>
                  <a:moveTo>
                    <a:pt x="15400" y="1"/>
                  </a:moveTo>
                  <a:lnTo>
                    <a:pt x="15400" y="229"/>
                  </a:lnTo>
                  <a:moveTo>
                    <a:pt x="15458" y="56"/>
                  </a:moveTo>
                  <a:lnTo>
                    <a:pt x="15448" y="133"/>
                  </a:lnTo>
                  <a:moveTo>
                    <a:pt x="15455" y="133"/>
                  </a:moveTo>
                  <a:lnTo>
                    <a:pt x="15348" y="145"/>
                  </a:lnTo>
                  <a:moveTo>
                    <a:pt x="15600" y="65"/>
                  </a:moveTo>
                  <a:lnTo>
                    <a:pt x="15633" y="125"/>
                  </a:lnTo>
                  <a:moveTo>
                    <a:pt x="15554" y="25"/>
                  </a:moveTo>
                  <a:lnTo>
                    <a:pt x="15573" y="89"/>
                  </a:lnTo>
                  <a:moveTo>
                    <a:pt x="15537" y="92"/>
                  </a:moveTo>
                  <a:lnTo>
                    <a:pt x="15551" y="149"/>
                  </a:lnTo>
                  <a:lnTo>
                    <a:pt x="15583" y="195"/>
                  </a:lnTo>
                  <a:lnTo>
                    <a:pt x="15619" y="209"/>
                  </a:lnTo>
                  <a:lnTo>
                    <a:pt x="15604" y="140"/>
                  </a:lnTo>
                  <a:moveTo>
                    <a:pt x="15513" y="87"/>
                  </a:moveTo>
                  <a:lnTo>
                    <a:pt x="15506" y="169"/>
                  </a:lnTo>
                  <a:moveTo>
                    <a:pt x="15780" y="130"/>
                  </a:moveTo>
                  <a:lnTo>
                    <a:pt x="15811" y="185"/>
                  </a:lnTo>
                  <a:moveTo>
                    <a:pt x="15746" y="125"/>
                  </a:moveTo>
                  <a:lnTo>
                    <a:pt x="15712" y="190"/>
                  </a:lnTo>
                  <a:moveTo>
                    <a:pt x="15768" y="229"/>
                  </a:moveTo>
                  <a:lnTo>
                    <a:pt x="15739" y="195"/>
                  </a:lnTo>
                  <a:moveTo>
                    <a:pt x="15722" y="97"/>
                  </a:moveTo>
                  <a:lnTo>
                    <a:pt x="15811" y="82"/>
                  </a:lnTo>
                  <a:moveTo>
                    <a:pt x="15736" y="37"/>
                  </a:moveTo>
                  <a:lnTo>
                    <a:pt x="15789" y="27"/>
                  </a:lnTo>
                  <a:moveTo>
                    <a:pt x="15715" y="116"/>
                  </a:moveTo>
                  <a:lnTo>
                    <a:pt x="15700" y="82"/>
                  </a:lnTo>
                  <a:lnTo>
                    <a:pt x="15667" y="159"/>
                  </a:lnTo>
                  <a:moveTo>
                    <a:pt x="15700" y="8"/>
                  </a:moveTo>
                  <a:lnTo>
                    <a:pt x="15700" y="226"/>
                  </a:lnTo>
                  <a:moveTo>
                    <a:pt x="15717" y="65"/>
                  </a:moveTo>
                  <a:lnTo>
                    <a:pt x="15669" y="75"/>
                  </a:lnTo>
                  <a:moveTo>
                    <a:pt x="15768" y="226"/>
                  </a:moveTo>
                  <a:lnTo>
                    <a:pt x="15768" y="89"/>
                  </a:lnTo>
                  <a:moveTo>
                    <a:pt x="15888" y="133"/>
                  </a:moveTo>
                  <a:lnTo>
                    <a:pt x="15837" y="149"/>
                  </a:lnTo>
                  <a:moveTo>
                    <a:pt x="15880" y="61"/>
                  </a:moveTo>
                  <a:lnTo>
                    <a:pt x="15842" y="147"/>
                  </a:lnTo>
                  <a:moveTo>
                    <a:pt x="15832" y="97"/>
                  </a:moveTo>
                  <a:lnTo>
                    <a:pt x="15871" y="80"/>
                  </a:lnTo>
                  <a:moveTo>
                    <a:pt x="15837" y="195"/>
                  </a:moveTo>
                  <a:lnTo>
                    <a:pt x="15890" y="169"/>
                  </a:lnTo>
                  <a:moveTo>
                    <a:pt x="15868" y="17"/>
                  </a:moveTo>
                  <a:lnTo>
                    <a:pt x="15837" y="94"/>
                  </a:lnTo>
                  <a:moveTo>
                    <a:pt x="15897" y="82"/>
                  </a:moveTo>
                  <a:lnTo>
                    <a:pt x="15952" y="58"/>
                  </a:lnTo>
                  <a:moveTo>
                    <a:pt x="15895" y="125"/>
                  </a:moveTo>
                  <a:lnTo>
                    <a:pt x="15957" y="101"/>
                  </a:lnTo>
                  <a:moveTo>
                    <a:pt x="15938" y="178"/>
                  </a:moveTo>
                  <a:lnTo>
                    <a:pt x="15974" y="226"/>
                  </a:lnTo>
                  <a:lnTo>
                    <a:pt x="15974" y="176"/>
                  </a:lnTo>
                  <a:moveTo>
                    <a:pt x="15935" y="20"/>
                  </a:moveTo>
                  <a:lnTo>
                    <a:pt x="15952" y="37"/>
                  </a:lnTo>
                  <a:moveTo>
                    <a:pt x="15911" y="8"/>
                  </a:moveTo>
                  <a:lnTo>
                    <a:pt x="15919" y="125"/>
                  </a:lnTo>
                  <a:lnTo>
                    <a:pt x="15938" y="178"/>
                  </a:lnTo>
                  <a:moveTo>
                    <a:pt x="15955" y="125"/>
                  </a:moveTo>
                  <a:lnTo>
                    <a:pt x="15933" y="164"/>
                  </a:lnTo>
                  <a:lnTo>
                    <a:pt x="15885" y="214"/>
                  </a:lnTo>
                  <a:moveTo>
                    <a:pt x="0" y="891"/>
                  </a:moveTo>
                  <a:lnTo>
                    <a:pt x="20608" y="89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680" name="path 2680"/>
          <p:cNvSpPr/>
          <p:nvPr/>
        </p:nvSpPr>
        <p:spPr>
          <a:xfrm>
            <a:off x="5318221" y="4927569"/>
            <a:ext cx="104709" cy="104709"/>
          </a:xfrm>
          <a:custGeom>
            <a:avLst/>
            <a:gdLst/>
            <a:ahLst/>
            <a:cxnLst/>
            <a:rect l="0" t="0" r="0" b="0"/>
            <a:pathLst>
              <a:path w="164" h="164">
                <a:moveTo>
                  <a:pt x="164" y="164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82" name="path 2682"/>
          <p:cNvSpPr/>
          <p:nvPr/>
        </p:nvSpPr>
        <p:spPr>
          <a:xfrm>
            <a:off x="7054069" y="5104341"/>
            <a:ext cx="106209" cy="101685"/>
          </a:xfrm>
          <a:custGeom>
            <a:avLst/>
            <a:gdLst/>
            <a:ahLst/>
            <a:cxnLst/>
            <a:rect l="0" t="0" r="0" b="0"/>
            <a:pathLst>
              <a:path w="167" h="160">
                <a:moveTo>
                  <a:pt x="0" y="0"/>
                </a:moveTo>
                <a:lnTo>
                  <a:pt x="166" y="15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2684" name="table 2684"/>
          <p:cNvGraphicFramePr>
            <a:graphicFrameLocks noGrp="1"/>
          </p:cNvGraphicFramePr>
          <p:nvPr/>
        </p:nvGraphicFramePr>
        <p:xfrm>
          <a:off x="366521" y="260857"/>
          <a:ext cx="14392273" cy="10177145"/>
        </p:xfrm>
        <a:graphic>
          <a:graphicData uri="http://schemas.openxmlformats.org/drawingml/2006/table">
            <a:tbl>
              <a:tblPr/>
              <a:tblGrid>
                <a:gridCol w="963295"/>
                <a:gridCol w="156210"/>
                <a:gridCol w="231775"/>
                <a:gridCol w="113030"/>
                <a:gridCol w="452755"/>
                <a:gridCol w="244475"/>
                <a:gridCol w="246379"/>
                <a:gridCol w="258444"/>
                <a:gridCol w="172085"/>
                <a:gridCol w="175260"/>
                <a:gridCol w="351790"/>
                <a:gridCol w="360045"/>
                <a:gridCol w="148589"/>
                <a:gridCol w="194945"/>
                <a:gridCol w="255269"/>
                <a:gridCol w="258444"/>
                <a:gridCol w="153035"/>
                <a:gridCol w="258444"/>
                <a:gridCol w="258444"/>
                <a:gridCol w="172085"/>
                <a:gridCol w="172085"/>
                <a:gridCol w="430529"/>
                <a:gridCol w="273050"/>
                <a:gridCol w="157480"/>
                <a:gridCol w="273050"/>
                <a:gridCol w="479425"/>
                <a:gridCol w="7181850"/>
              </a:tblGrid>
              <a:tr h="3980179">
                <a:tc gridSpan="27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ts val="68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8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8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ts val="68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ts val="68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8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8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ts val="68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ts val="68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8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8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8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8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8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8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3365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514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135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3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830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200650">
                <a:tc gridSpan="27"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1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503170" algn="l" rtl="0" eaLnBrk="0">
                        <a:lnSpc>
                          <a:spcPct val="99000"/>
                        </a:lnSpc>
                      </a:pPr>
                      <a:r>
                        <a:rPr sz="1300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0" name="group 70"/>
          <p:cNvGrpSpPr/>
          <p:nvPr/>
        </p:nvGrpSpPr>
        <p:grpSpPr>
          <a:xfrm rot="21600000">
            <a:off x="1330452" y="587755"/>
            <a:ext cx="13101828" cy="2554986"/>
            <a:chOff x="0" y="0"/>
            <a:chExt cx="13101828" cy="2554986"/>
          </a:xfrm>
        </p:grpSpPr>
        <p:sp>
          <p:nvSpPr>
            <p:cNvPr id="2686" name="path 2686"/>
            <p:cNvSpPr/>
            <p:nvPr/>
          </p:nvSpPr>
          <p:spPr>
            <a:xfrm>
              <a:off x="761" y="2522982"/>
              <a:ext cx="13085064" cy="32004"/>
            </a:xfrm>
            <a:custGeom>
              <a:avLst/>
              <a:gdLst/>
              <a:ahLst/>
              <a:cxnLst/>
              <a:rect l="0" t="0" r="0" b="0"/>
              <a:pathLst>
                <a:path w="20606" h="50">
                  <a:moveTo>
                    <a:pt x="20605" y="3"/>
                  </a:moveTo>
                  <a:lnTo>
                    <a:pt x="18135" y="10"/>
                  </a:lnTo>
                  <a:lnTo>
                    <a:pt x="18085" y="10"/>
                  </a:lnTo>
                  <a:lnTo>
                    <a:pt x="15656" y="1"/>
                  </a:lnTo>
                  <a:moveTo>
                    <a:pt x="15656" y="1"/>
                  </a:moveTo>
                  <a:lnTo>
                    <a:pt x="15601" y="1"/>
                  </a:lnTo>
                  <a:lnTo>
                    <a:pt x="14233" y="10"/>
                  </a:lnTo>
                  <a:moveTo>
                    <a:pt x="14233" y="10"/>
                  </a:moveTo>
                  <a:lnTo>
                    <a:pt x="12949" y="18"/>
                  </a:lnTo>
                  <a:lnTo>
                    <a:pt x="12846" y="18"/>
                  </a:lnTo>
                  <a:lnTo>
                    <a:pt x="10410" y="3"/>
                  </a:lnTo>
                  <a:lnTo>
                    <a:pt x="10347" y="3"/>
                  </a:lnTo>
                  <a:lnTo>
                    <a:pt x="7405" y="32"/>
                  </a:lnTo>
                  <a:lnTo>
                    <a:pt x="7345" y="34"/>
                  </a:lnTo>
                  <a:lnTo>
                    <a:pt x="7302" y="34"/>
                  </a:lnTo>
                  <a:lnTo>
                    <a:pt x="5190" y="22"/>
                  </a:lnTo>
                  <a:lnTo>
                    <a:pt x="5134" y="22"/>
                  </a:lnTo>
                  <a:lnTo>
                    <a:pt x="2470" y="37"/>
                  </a:lnTo>
                  <a:lnTo>
                    <a:pt x="2418" y="37"/>
                  </a:lnTo>
                  <a:lnTo>
                    <a:pt x="1" y="49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88" name="path 2688"/>
            <p:cNvSpPr/>
            <p:nvPr/>
          </p:nvSpPr>
          <p:spPr>
            <a:xfrm>
              <a:off x="0" y="1814322"/>
              <a:ext cx="13086587" cy="579119"/>
            </a:xfrm>
            <a:custGeom>
              <a:avLst/>
              <a:gdLst/>
              <a:ahLst/>
              <a:cxnLst/>
              <a:rect l="0" t="0" r="0" b="0"/>
              <a:pathLst>
                <a:path w="20608" h="911">
                  <a:moveTo>
                    <a:pt x="2" y="615"/>
                  </a:moveTo>
                  <a:lnTo>
                    <a:pt x="1192" y="615"/>
                  </a:lnTo>
                  <a:moveTo>
                    <a:pt x="429" y="332"/>
                  </a:moveTo>
                  <a:lnTo>
                    <a:pt x="429" y="557"/>
                  </a:lnTo>
                  <a:moveTo>
                    <a:pt x="460" y="454"/>
                  </a:moveTo>
                  <a:lnTo>
                    <a:pt x="403" y="461"/>
                  </a:lnTo>
                  <a:moveTo>
                    <a:pt x="460" y="380"/>
                  </a:moveTo>
                  <a:lnTo>
                    <a:pt x="455" y="454"/>
                  </a:lnTo>
                  <a:moveTo>
                    <a:pt x="403" y="394"/>
                  </a:moveTo>
                  <a:lnTo>
                    <a:pt x="458" y="387"/>
                  </a:lnTo>
                  <a:moveTo>
                    <a:pt x="403" y="380"/>
                  </a:moveTo>
                  <a:lnTo>
                    <a:pt x="403" y="474"/>
                  </a:lnTo>
                  <a:moveTo>
                    <a:pt x="383" y="332"/>
                  </a:moveTo>
                  <a:lnTo>
                    <a:pt x="335" y="375"/>
                  </a:lnTo>
                  <a:moveTo>
                    <a:pt x="328" y="411"/>
                  </a:moveTo>
                  <a:lnTo>
                    <a:pt x="388" y="399"/>
                  </a:lnTo>
                  <a:moveTo>
                    <a:pt x="364" y="354"/>
                  </a:moveTo>
                  <a:lnTo>
                    <a:pt x="364" y="545"/>
                  </a:lnTo>
                  <a:moveTo>
                    <a:pt x="364" y="406"/>
                  </a:moveTo>
                  <a:lnTo>
                    <a:pt x="345" y="450"/>
                  </a:lnTo>
                  <a:lnTo>
                    <a:pt x="323" y="493"/>
                  </a:lnTo>
                  <a:moveTo>
                    <a:pt x="364" y="418"/>
                  </a:moveTo>
                  <a:lnTo>
                    <a:pt x="386" y="447"/>
                  </a:lnTo>
                  <a:moveTo>
                    <a:pt x="525" y="332"/>
                  </a:moveTo>
                  <a:lnTo>
                    <a:pt x="525" y="553"/>
                  </a:lnTo>
                  <a:moveTo>
                    <a:pt x="525" y="392"/>
                  </a:moveTo>
                  <a:lnTo>
                    <a:pt x="487" y="495"/>
                  </a:lnTo>
                  <a:moveTo>
                    <a:pt x="525" y="394"/>
                  </a:moveTo>
                  <a:lnTo>
                    <a:pt x="544" y="435"/>
                  </a:lnTo>
                  <a:moveTo>
                    <a:pt x="491" y="397"/>
                  </a:moveTo>
                  <a:lnTo>
                    <a:pt x="537" y="390"/>
                  </a:lnTo>
                  <a:moveTo>
                    <a:pt x="547" y="387"/>
                  </a:moveTo>
                  <a:lnTo>
                    <a:pt x="621" y="380"/>
                  </a:lnTo>
                  <a:moveTo>
                    <a:pt x="561" y="404"/>
                  </a:moveTo>
                  <a:lnTo>
                    <a:pt x="561" y="541"/>
                  </a:lnTo>
                  <a:moveTo>
                    <a:pt x="532" y="543"/>
                  </a:moveTo>
                  <a:lnTo>
                    <a:pt x="631" y="534"/>
                  </a:lnTo>
                  <a:moveTo>
                    <a:pt x="609" y="397"/>
                  </a:moveTo>
                  <a:lnTo>
                    <a:pt x="607" y="536"/>
                  </a:lnTo>
                  <a:moveTo>
                    <a:pt x="561" y="502"/>
                  </a:moveTo>
                  <a:lnTo>
                    <a:pt x="597" y="497"/>
                  </a:lnTo>
                  <a:moveTo>
                    <a:pt x="561" y="471"/>
                  </a:moveTo>
                  <a:lnTo>
                    <a:pt x="597" y="466"/>
                  </a:lnTo>
                  <a:moveTo>
                    <a:pt x="561" y="442"/>
                  </a:moveTo>
                  <a:lnTo>
                    <a:pt x="597" y="435"/>
                  </a:lnTo>
                  <a:moveTo>
                    <a:pt x="561" y="414"/>
                  </a:moveTo>
                  <a:lnTo>
                    <a:pt x="609" y="409"/>
                  </a:lnTo>
                  <a:moveTo>
                    <a:pt x="580" y="330"/>
                  </a:moveTo>
                  <a:lnTo>
                    <a:pt x="578" y="411"/>
                  </a:lnTo>
                  <a:moveTo>
                    <a:pt x="741" y="327"/>
                  </a:moveTo>
                  <a:lnTo>
                    <a:pt x="681" y="437"/>
                  </a:lnTo>
                  <a:moveTo>
                    <a:pt x="676" y="442"/>
                  </a:moveTo>
                  <a:lnTo>
                    <a:pt x="777" y="428"/>
                  </a:lnTo>
                  <a:moveTo>
                    <a:pt x="770" y="545"/>
                  </a:moveTo>
                  <a:lnTo>
                    <a:pt x="695" y="550"/>
                  </a:lnTo>
                  <a:moveTo>
                    <a:pt x="772" y="464"/>
                  </a:moveTo>
                  <a:lnTo>
                    <a:pt x="765" y="545"/>
                  </a:lnTo>
                  <a:moveTo>
                    <a:pt x="695" y="476"/>
                  </a:moveTo>
                  <a:lnTo>
                    <a:pt x="770" y="471"/>
                  </a:lnTo>
                  <a:moveTo>
                    <a:pt x="753" y="382"/>
                  </a:moveTo>
                  <a:lnTo>
                    <a:pt x="796" y="457"/>
                  </a:lnTo>
                  <a:moveTo>
                    <a:pt x="695" y="461"/>
                  </a:moveTo>
                  <a:lnTo>
                    <a:pt x="695" y="562"/>
                  </a:lnTo>
                  <a:moveTo>
                    <a:pt x="844" y="531"/>
                  </a:moveTo>
                  <a:lnTo>
                    <a:pt x="873" y="406"/>
                  </a:lnTo>
                  <a:moveTo>
                    <a:pt x="835" y="505"/>
                  </a:moveTo>
                  <a:lnTo>
                    <a:pt x="844" y="526"/>
                  </a:lnTo>
                  <a:moveTo>
                    <a:pt x="842" y="341"/>
                  </a:moveTo>
                  <a:lnTo>
                    <a:pt x="861" y="373"/>
                  </a:lnTo>
                  <a:moveTo>
                    <a:pt x="820" y="406"/>
                  </a:moveTo>
                  <a:lnTo>
                    <a:pt x="847" y="435"/>
                  </a:lnTo>
                  <a:moveTo>
                    <a:pt x="909" y="325"/>
                  </a:moveTo>
                  <a:lnTo>
                    <a:pt x="921" y="349"/>
                  </a:lnTo>
                  <a:moveTo>
                    <a:pt x="883" y="373"/>
                  </a:moveTo>
                  <a:lnTo>
                    <a:pt x="962" y="358"/>
                  </a:lnTo>
                  <a:moveTo>
                    <a:pt x="928" y="368"/>
                  </a:moveTo>
                  <a:lnTo>
                    <a:pt x="928" y="425"/>
                  </a:lnTo>
                  <a:moveTo>
                    <a:pt x="909" y="425"/>
                  </a:moveTo>
                  <a:lnTo>
                    <a:pt x="909" y="370"/>
                  </a:lnTo>
                  <a:moveTo>
                    <a:pt x="895" y="390"/>
                  </a:moveTo>
                  <a:lnTo>
                    <a:pt x="875" y="428"/>
                  </a:lnTo>
                  <a:moveTo>
                    <a:pt x="938" y="387"/>
                  </a:moveTo>
                  <a:lnTo>
                    <a:pt x="960" y="411"/>
                  </a:lnTo>
                  <a:moveTo>
                    <a:pt x="887" y="442"/>
                  </a:moveTo>
                  <a:lnTo>
                    <a:pt x="940" y="433"/>
                  </a:lnTo>
                  <a:moveTo>
                    <a:pt x="943" y="428"/>
                  </a:moveTo>
                  <a:lnTo>
                    <a:pt x="938" y="459"/>
                  </a:lnTo>
                  <a:moveTo>
                    <a:pt x="940" y="459"/>
                  </a:moveTo>
                  <a:lnTo>
                    <a:pt x="892" y="466"/>
                  </a:lnTo>
                  <a:moveTo>
                    <a:pt x="892" y="457"/>
                  </a:moveTo>
                  <a:lnTo>
                    <a:pt x="890" y="493"/>
                  </a:lnTo>
                  <a:moveTo>
                    <a:pt x="887" y="493"/>
                  </a:moveTo>
                  <a:lnTo>
                    <a:pt x="947" y="485"/>
                  </a:lnTo>
                  <a:moveTo>
                    <a:pt x="950" y="476"/>
                  </a:moveTo>
                  <a:lnTo>
                    <a:pt x="928" y="560"/>
                  </a:lnTo>
                  <a:lnTo>
                    <a:pt x="909" y="526"/>
                  </a:lnTo>
                  <a:moveTo>
                    <a:pt x="998" y="500"/>
                  </a:moveTo>
                  <a:lnTo>
                    <a:pt x="1135" y="490"/>
                  </a:lnTo>
                  <a:moveTo>
                    <a:pt x="1127" y="368"/>
                  </a:moveTo>
                  <a:lnTo>
                    <a:pt x="1007" y="375"/>
                  </a:lnTo>
                  <a:moveTo>
                    <a:pt x="1048" y="387"/>
                  </a:moveTo>
                  <a:lnTo>
                    <a:pt x="1048" y="330"/>
                  </a:lnTo>
                  <a:moveTo>
                    <a:pt x="1089" y="330"/>
                  </a:moveTo>
                  <a:lnTo>
                    <a:pt x="1080" y="390"/>
                  </a:lnTo>
                  <a:moveTo>
                    <a:pt x="1027" y="397"/>
                  </a:moveTo>
                  <a:lnTo>
                    <a:pt x="1027" y="469"/>
                  </a:lnTo>
                  <a:moveTo>
                    <a:pt x="1027" y="464"/>
                  </a:moveTo>
                  <a:lnTo>
                    <a:pt x="1106" y="459"/>
                  </a:lnTo>
                  <a:moveTo>
                    <a:pt x="1101" y="459"/>
                  </a:moveTo>
                  <a:lnTo>
                    <a:pt x="1106" y="390"/>
                  </a:lnTo>
                  <a:moveTo>
                    <a:pt x="1103" y="397"/>
                  </a:moveTo>
                  <a:lnTo>
                    <a:pt x="1027" y="404"/>
                  </a:lnTo>
                  <a:moveTo>
                    <a:pt x="1027" y="433"/>
                  </a:moveTo>
                  <a:lnTo>
                    <a:pt x="1089" y="428"/>
                  </a:lnTo>
                  <a:moveTo>
                    <a:pt x="1067" y="464"/>
                  </a:moveTo>
                  <a:lnTo>
                    <a:pt x="1067" y="557"/>
                  </a:lnTo>
                  <a:moveTo>
                    <a:pt x="2" y="793"/>
                  </a:moveTo>
                  <a:lnTo>
                    <a:pt x="55" y="793"/>
                  </a:lnTo>
                  <a:moveTo>
                    <a:pt x="2" y="853"/>
                  </a:moveTo>
                  <a:lnTo>
                    <a:pt x="55" y="853"/>
                  </a:lnTo>
                  <a:moveTo>
                    <a:pt x="199" y="774"/>
                  </a:moveTo>
                  <a:lnTo>
                    <a:pt x="194" y="802"/>
                  </a:lnTo>
                  <a:lnTo>
                    <a:pt x="180" y="821"/>
                  </a:lnTo>
                  <a:lnTo>
                    <a:pt x="158" y="834"/>
                  </a:lnTo>
                  <a:lnTo>
                    <a:pt x="151" y="834"/>
                  </a:lnTo>
                  <a:lnTo>
                    <a:pt x="131" y="821"/>
                  </a:lnTo>
                  <a:lnTo>
                    <a:pt x="117" y="802"/>
                  </a:lnTo>
                  <a:lnTo>
                    <a:pt x="110" y="774"/>
                  </a:lnTo>
                  <a:lnTo>
                    <a:pt x="110" y="764"/>
                  </a:lnTo>
                  <a:lnTo>
                    <a:pt x="117" y="735"/>
                  </a:lnTo>
                  <a:lnTo>
                    <a:pt x="131" y="716"/>
                  </a:lnTo>
                  <a:lnTo>
                    <a:pt x="151" y="706"/>
                  </a:lnTo>
                  <a:lnTo>
                    <a:pt x="158" y="706"/>
                  </a:lnTo>
                  <a:lnTo>
                    <a:pt x="180" y="716"/>
                  </a:lnTo>
                  <a:lnTo>
                    <a:pt x="194" y="735"/>
                  </a:lnTo>
                  <a:lnTo>
                    <a:pt x="199" y="774"/>
                  </a:lnTo>
                  <a:lnTo>
                    <a:pt x="199" y="821"/>
                  </a:lnTo>
                  <a:lnTo>
                    <a:pt x="194" y="872"/>
                  </a:lnTo>
                  <a:lnTo>
                    <a:pt x="180" y="901"/>
                  </a:lnTo>
                  <a:lnTo>
                    <a:pt x="158" y="910"/>
                  </a:lnTo>
                  <a:lnTo>
                    <a:pt x="146" y="910"/>
                  </a:lnTo>
                  <a:lnTo>
                    <a:pt x="124" y="901"/>
                  </a:lnTo>
                  <a:lnTo>
                    <a:pt x="117" y="881"/>
                  </a:lnTo>
                  <a:moveTo>
                    <a:pt x="261" y="706"/>
                  </a:moveTo>
                  <a:lnTo>
                    <a:pt x="338" y="706"/>
                  </a:lnTo>
                  <a:lnTo>
                    <a:pt x="297" y="783"/>
                  </a:lnTo>
                  <a:lnTo>
                    <a:pt x="316" y="783"/>
                  </a:lnTo>
                  <a:lnTo>
                    <a:pt x="331" y="793"/>
                  </a:lnTo>
                  <a:lnTo>
                    <a:pt x="338" y="802"/>
                  </a:lnTo>
                  <a:lnTo>
                    <a:pt x="345" y="834"/>
                  </a:lnTo>
                  <a:lnTo>
                    <a:pt x="345" y="853"/>
                  </a:lnTo>
                  <a:lnTo>
                    <a:pt x="338" y="881"/>
                  </a:lnTo>
                  <a:lnTo>
                    <a:pt x="323" y="901"/>
                  </a:lnTo>
                  <a:lnTo>
                    <a:pt x="302" y="910"/>
                  </a:lnTo>
                  <a:lnTo>
                    <a:pt x="283" y="910"/>
                  </a:lnTo>
                  <a:lnTo>
                    <a:pt x="261" y="901"/>
                  </a:lnTo>
                  <a:lnTo>
                    <a:pt x="254" y="891"/>
                  </a:lnTo>
                  <a:lnTo>
                    <a:pt x="249" y="872"/>
                  </a:lnTo>
                  <a:moveTo>
                    <a:pt x="386" y="706"/>
                  </a:moveTo>
                  <a:lnTo>
                    <a:pt x="482" y="706"/>
                  </a:lnTo>
                  <a:lnTo>
                    <a:pt x="412" y="910"/>
                  </a:lnTo>
                  <a:moveTo>
                    <a:pt x="530" y="891"/>
                  </a:moveTo>
                  <a:lnTo>
                    <a:pt x="523" y="901"/>
                  </a:lnTo>
                  <a:lnTo>
                    <a:pt x="530" y="910"/>
                  </a:lnTo>
                  <a:lnTo>
                    <a:pt x="537" y="901"/>
                  </a:lnTo>
                  <a:moveTo>
                    <a:pt x="633" y="706"/>
                  </a:moveTo>
                  <a:lnTo>
                    <a:pt x="611" y="716"/>
                  </a:lnTo>
                  <a:lnTo>
                    <a:pt x="600" y="745"/>
                  </a:lnTo>
                  <a:lnTo>
                    <a:pt x="592" y="793"/>
                  </a:lnTo>
                  <a:lnTo>
                    <a:pt x="592" y="821"/>
                  </a:lnTo>
                  <a:lnTo>
                    <a:pt x="600" y="872"/>
                  </a:lnTo>
                  <a:lnTo>
                    <a:pt x="611" y="901"/>
                  </a:lnTo>
                  <a:lnTo>
                    <a:pt x="633" y="910"/>
                  </a:lnTo>
                  <a:lnTo>
                    <a:pt x="647" y="910"/>
                  </a:lnTo>
                  <a:lnTo>
                    <a:pt x="667" y="901"/>
                  </a:lnTo>
                  <a:lnTo>
                    <a:pt x="681" y="872"/>
                  </a:lnTo>
                  <a:lnTo>
                    <a:pt x="688" y="821"/>
                  </a:lnTo>
                  <a:lnTo>
                    <a:pt x="688" y="793"/>
                  </a:lnTo>
                  <a:lnTo>
                    <a:pt x="681" y="745"/>
                  </a:lnTo>
                  <a:lnTo>
                    <a:pt x="667" y="716"/>
                  </a:lnTo>
                  <a:lnTo>
                    <a:pt x="647" y="706"/>
                  </a:lnTo>
                  <a:lnTo>
                    <a:pt x="633" y="706"/>
                  </a:lnTo>
                  <a:close/>
                  <a:moveTo>
                    <a:pt x="818" y="774"/>
                  </a:moveTo>
                  <a:lnTo>
                    <a:pt x="811" y="802"/>
                  </a:lnTo>
                  <a:lnTo>
                    <a:pt x="799" y="821"/>
                  </a:lnTo>
                  <a:lnTo>
                    <a:pt x="777" y="834"/>
                  </a:lnTo>
                  <a:lnTo>
                    <a:pt x="770" y="834"/>
                  </a:lnTo>
                  <a:lnTo>
                    <a:pt x="748" y="821"/>
                  </a:lnTo>
                  <a:lnTo>
                    <a:pt x="736" y="802"/>
                  </a:lnTo>
                  <a:lnTo>
                    <a:pt x="729" y="774"/>
                  </a:lnTo>
                  <a:lnTo>
                    <a:pt x="729" y="764"/>
                  </a:lnTo>
                  <a:lnTo>
                    <a:pt x="736" y="735"/>
                  </a:lnTo>
                  <a:lnTo>
                    <a:pt x="748" y="716"/>
                  </a:lnTo>
                  <a:lnTo>
                    <a:pt x="770" y="706"/>
                  </a:lnTo>
                  <a:lnTo>
                    <a:pt x="777" y="706"/>
                  </a:lnTo>
                  <a:lnTo>
                    <a:pt x="799" y="716"/>
                  </a:lnTo>
                  <a:lnTo>
                    <a:pt x="811" y="735"/>
                  </a:lnTo>
                  <a:lnTo>
                    <a:pt x="818" y="774"/>
                  </a:lnTo>
                  <a:lnTo>
                    <a:pt x="818" y="821"/>
                  </a:lnTo>
                  <a:lnTo>
                    <a:pt x="811" y="872"/>
                  </a:lnTo>
                  <a:lnTo>
                    <a:pt x="799" y="901"/>
                  </a:lnTo>
                  <a:lnTo>
                    <a:pt x="777" y="910"/>
                  </a:lnTo>
                  <a:lnTo>
                    <a:pt x="763" y="910"/>
                  </a:lnTo>
                  <a:lnTo>
                    <a:pt x="743" y="901"/>
                  </a:lnTo>
                  <a:lnTo>
                    <a:pt x="736" y="881"/>
                  </a:lnTo>
                  <a:moveTo>
                    <a:pt x="866" y="910"/>
                  </a:moveTo>
                  <a:lnTo>
                    <a:pt x="866" y="774"/>
                  </a:lnTo>
                  <a:moveTo>
                    <a:pt x="866" y="812"/>
                  </a:moveTo>
                  <a:lnTo>
                    <a:pt x="887" y="783"/>
                  </a:lnTo>
                  <a:lnTo>
                    <a:pt x="900" y="774"/>
                  </a:lnTo>
                  <a:lnTo>
                    <a:pt x="921" y="774"/>
                  </a:lnTo>
                  <a:lnTo>
                    <a:pt x="935" y="783"/>
                  </a:lnTo>
                  <a:lnTo>
                    <a:pt x="943" y="812"/>
                  </a:lnTo>
                  <a:lnTo>
                    <a:pt x="943" y="910"/>
                  </a:lnTo>
                  <a:moveTo>
                    <a:pt x="943" y="812"/>
                  </a:moveTo>
                  <a:lnTo>
                    <a:pt x="962" y="783"/>
                  </a:lnTo>
                  <a:lnTo>
                    <a:pt x="976" y="774"/>
                  </a:lnTo>
                  <a:lnTo>
                    <a:pt x="998" y="774"/>
                  </a:lnTo>
                  <a:lnTo>
                    <a:pt x="1010" y="783"/>
                  </a:lnTo>
                  <a:lnTo>
                    <a:pt x="1017" y="812"/>
                  </a:lnTo>
                  <a:lnTo>
                    <a:pt x="1017" y="910"/>
                  </a:lnTo>
                  <a:moveTo>
                    <a:pt x="1075" y="711"/>
                  </a:moveTo>
                  <a:lnTo>
                    <a:pt x="1075" y="706"/>
                  </a:lnTo>
                  <a:lnTo>
                    <a:pt x="1080" y="697"/>
                  </a:lnTo>
                  <a:lnTo>
                    <a:pt x="1082" y="692"/>
                  </a:lnTo>
                  <a:lnTo>
                    <a:pt x="1089" y="687"/>
                  </a:lnTo>
                  <a:lnTo>
                    <a:pt x="1103" y="687"/>
                  </a:lnTo>
                  <a:lnTo>
                    <a:pt x="1111" y="692"/>
                  </a:lnTo>
                  <a:lnTo>
                    <a:pt x="1113" y="697"/>
                  </a:lnTo>
                  <a:lnTo>
                    <a:pt x="1118" y="706"/>
                  </a:lnTo>
                  <a:lnTo>
                    <a:pt x="1118" y="716"/>
                  </a:lnTo>
                  <a:lnTo>
                    <a:pt x="1113" y="728"/>
                  </a:lnTo>
                  <a:lnTo>
                    <a:pt x="1106" y="742"/>
                  </a:lnTo>
                  <a:lnTo>
                    <a:pt x="1072" y="790"/>
                  </a:lnTo>
                  <a:lnTo>
                    <a:pt x="1120" y="790"/>
                  </a:lnTo>
                  <a:moveTo>
                    <a:pt x="20608" y="1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90" name="path 2690"/>
            <p:cNvSpPr/>
            <p:nvPr/>
          </p:nvSpPr>
          <p:spPr>
            <a:xfrm>
              <a:off x="0" y="0"/>
              <a:ext cx="13101828" cy="32004"/>
            </a:xfrm>
            <a:custGeom>
              <a:avLst/>
              <a:gdLst/>
              <a:ahLst/>
              <a:cxnLst/>
              <a:rect l="0" t="0" r="0" b="0"/>
              <a:pathLst>
                <a:path w="20632" h="50">
                  <a:moveTo>
                    <a:pt x="0" y="0"/>
                  </a:moveTo>
                  <a:lnTo>
                    <a:pt x="0" y="50"/>
                  </a:lnTo>
                  <a:lnTo>
                    <a:pt x="20632" y="0"/>
                  </a:lnTo>
                  <a:lnTo>
                    <a:pt x="0" y="0"/>
                  </a:lnTo>
                </a:path>
                <a:path w="20632" h="50">
                  <a:moveTo>
                    <a:pt x="0" y="50"/>
                  </a:moveTo>
                  <a:lnTo>
                    <a:pt x="20632" y="0"/>
                  </a:lnTo>
                  <a:lnTo>
                    <a:pt x="20582" y="50"/>
                  </a:lnTo>
                  <a:lnTo>
                    <a:pt x="0" y="5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92" name="path 2692"/>
            <p:cNvSpPr/>
            <p:nvPr/>
          </p:nvSpPr>
          <p:spPr>
            <a:xfrm>
              <a:off x="11689843" y="570738"/>
              <a:ext cx="787906" cy="787906"/>
            </a:xfrm>
            <a:custGeom>
              <a:avLst/>
              <a:gdLst/>
              <a:ahLst/>
              <a:cxnLst/>
              <a:rect l="0" t="0" r="0" b="0"/>
              <a:pathLst>
                <a:path w="1240" h="1240">
                  <a:moveTo>
                    <a:pt x="428" y="584"/>
                  </a:moveTo>
                  <a:lnTo>
                    <a:pt x="1" y="584"/>
                  </a:lnTo>
                  <a:lnTo>
                    <a:pt x="620" y="5"/>
                  </a:lnTo>
                  <a:moveTo>
                    <a:pt x="908" y="1160"/>
                  </a:moveTo>
                  <a:lnTo>
                    <a:pt x="773" y="1160"/>
                  </a:lnTo>
                  <a:moveTo>
                    <a:pt x="329" y="1160"/>
                  </a:moveTo>
                  <a:lnTo>
                    <a:pt x="428" y="1160"/>
                  </a:lnTo>
                  <a:moveTo>
                    <a:pt x="428" y="584"/>
                  </a:moveTo>
                  <a:lnTo>
                    <a:pt x="812" y="1064"/>
                  </a:lnTo>
                  <a:lnTo>
                    <a:pt x="812" y="584"/>
                  </a:lnTo>
                  <a:moveTo>
                    <a:pt x="329" y="584"/>
                  </a:moveTo>
                  <a:lnTo>
                    <a:pt x="329" y="1160"/>
                  </a:lnTo>
                  <a:moveTo>
                    <a:pt x="773" y="1160"/>
                  </a:moveTo>
                  <a:lnTo>
                    <a:pt x="428" y="728"/>
                  </a:lnTo>
                  <a:lnTo>
                    <a:pt x="428" y="1160"/>
                  </a:lnTo>
                  <a:moveTo>
                    <a:pt x="908" y="584"/>
                  </a:moveTo>
                  <a:lnTo>
                    <a:pt x="908" y="1160"/>
                  </a:lnTo>
                  <a:moveTo>
                    <a:pt x="1239" y="620"/>
                  </a:moveTo>
                  <a:lnTo>
                    <a:pt x="1237" y="560"/>
                  </a:lnTo>
                  <a:lnTo>
                    <a:pt x="1227" y="500"/>
                  </a:lnTo>
                  <a:lnTo>
                    <a:pt x="1213" y="440"/>
                  </a:lnTo>
                  <a:lnTo>
                    <a:pt x="1191" y="382"/>
                  </a:lnTo>
                  <a:lnTo>
                    <a:pt x="1167" y="327"/>
                  </a:lnTo>
                  <a:lnTo>
                    <a:pt x="1136" y="277"/>
                  </a:lnTo>
                  <a:lnTo>
                    <a:pt x="1097" y="226"/>
                  </a:lnTo>
                  <a:lnTo>
                    <a:pt x="1057" y="183"/>
                  </a:lnTo>
                  <a:lnTo>
                    <a:pt x="1013" y="142"/>
                  </a:lnTo>
                  <a:lnTo>
                    <a:pt x="963" y="104"/>
                  </a:lnTo>
                  <a:lnTo>
                    <a:pt x="913" y="73"/>
                  </a:lnTo>
                  <a:lnTo>
                    <a:pt x="857" y="49"/>
                  </a:lnTo>
                  <a:lnTo>
                    <a:pt x="800" y="27"/>
                  </a:lnTo>
                  <a:lnTo>
                    <a:pt x="740" y="13"/>
                  </a:lnTo>
                  <a:lnTo>
                    <a:pt x="680" y="3"/>
                  </a:lnTo>
                  <a:lnTo>
                    <a:pt x="620" y="1"/>
                  </a:lnTo>
                  <a:lnTo>
                    <a:pt x="560" y="3"/>
                  </a:lnTo>
                  <a:lnTo>
                    <a:pt x="500" y="13"/>
                  </a:lnTo>
                  <a:lnTo>
                    <a:pt x="440" y="27"/>
                  </a:lnTo>
                  <a:lnTo>
                    <a:pt x="382" y="49"/>
                  </a:lnTo>
                  <a:lnTo>
                    <a:pt x="327" y="73"/>
                  </a:lnTo>
                  <a:lnTo>
                    <a:pt x="277" y="104"/>
                  </a:lnTo>
                  <a:lnTo>
                    <a:pt x="226" y="142"/>
                  </a:lnTo>
                  <a:lnTo>
                    <a:pt x="183" y="183"/>
                  </a:lnTo>
                  <a:lnTo>
                    <a:pt x="142" y="226"/>
                  </a:lnTo>
                  <a:lnTo>
                    <a:pt x="104" y="277"/>
                  </a:lnTo>
                  <a:lnTo>
                    <a:pt x="73" y="327"/>
                  </a:lnTo>
                  <a:lnTo>
                    <a:pt x="49" y="382"/>
                  </a:lnTo>
                  <a:lnTo>
                    <a:pt x="27" y="440"/>
                  </a:lnTo>
                  <a:lnTo>
                    <a:pt x="13" y="500"/>
                  </a:lnTo>
                  <a:lnTo>
                    <a:pt x="3" y="560"/>
                  </a:lnTo>
                  <a:lnTo>
                    <a:pt x="1" y="620"/>
                  </a:lnTo>
                  <a:lnTo>
                    <a:pt x="3" y="680"/>
                  </a:lnTo>
                  <a:lnTo>
                    <a:pt x="13" y="740"/>
                  </a:lnTo>
                  <a:lnTo>
                    <a:pt x="27" y="800"/>
                  </a:lnTo>
                  <a:lnTo>
                    <a:pt x="49" y="857"/>
                  </a:lnTo>
                  <a:lnTo>
                    <a:pt x="73" y="913"/>
                  </a:lnTo>
                  <a:lnTo>
                    <a:pt x="104" y="963"/>
                  </a:lnTo>
                  <a:lnTo>
                    <a:pt x="142" y="1013"/>
                  </a:lnTo>
                  <a:lnTo>
                    <a:pt x="183" y="1057"/>
                  </a:lnTo>
                  <a:lnTo>
                    <a:pt x="226" y="1097"/>
                  </a:lnTo>
                  <a:lnTo>
                    <a:pt x="277" y="1136"/>
                  </a:lnTo>
                  <a:lnTo>
                    <a:pt x="327" y="1167"/>
                  </a:lnTo>
                  <a:lnTo>
                    <a:pt x="382" y="1191"/>
                  </a:lnTo>
                  <a:lnTo>
                    <a:pt x="440" y="1213"/>
                  </a:lnTo>
                  <a:lnTo>
                    <a:pt x="500" y="1227"/>
                  </a:lnTo>
                  <a:lnTo>
                    <a:pt x="560" y="1237"/>
                  </a:lnTo>
                  <a:lnTo>
                    <a:pt x="620" y="1239"/>
                  </a:lnTo>
                  <a:lnTo>
                    <a:pt x="680" y="1237"/>
                  </a:lnTo>
                  <a:lnTo>
                    <a:pt x="740" y="1227"/>
                  </a:lnTo>
                  <a:lnTo>
                    <a:pt x="800" y="1213"/>
                  </a:lnTo>
                  <a:lnTo>
                    <a:pt x="857" y="1191"/>
                  </a:lnTo>
                  <a:lnTo>
                    <a:pt x="913" y="1167"/>
                  </a:lnTo>
                  <a:lnTo>
                    <a:pt x="963" y="1136"/>
                  </a:lnTo>
                  <a:lnTo>
                    <a:pt x="1013" y="1097"/>
                  </a:lnTo>
                  <a:lnTo>
                    <a:pt x="1057" y="1057"/>
                  </a:lnTo>
                  <a:lnTo>
                    <a:pt x="1097" y="1013"/>
                  </a:lnTo>
                  <a:lnTo>
                    <a:pt x="1136" y="963"/>
                  </a:lnTo>
                  <a:lnTo>
                    <a:pt x="1167" y="913"/>
                  </a:lnTo>
                  <a:lnTo>
                    <a:pt x="1191" y="857"/>
                  </a:lnTo>
                  <a:lnTo>
                    <a:pt x="1213" y="800"/>
                  </a:lnTo>
                  <a:lnTo>
                    <a:pt x="1227" y="740"/>
                  </a:lnTo>
                  <a:lnTo>
                    <a:pt x="1237" y="680"/>
                  </a:lnTo>
                  <a:lnTo>
                    <a:pt x="1239" y="620"/>
                  </a:lnTo>
                  <a:close/>
                  <a:moveTo>
                    <a:pt x="620" y="5"/>
                  </a:moveTo>
                  <a:lnTo>
                    <a:pt x="1234" y="584"/>
                  </a:lnTo>
                  <a:lnTo>
                    <a:pt x="812" y="58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2694" name="picture 269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1313687" y="9294368"/>
            <a:ext cx="13118593" cy="816863"/>
          </a:xfrm>
          <a:prstGeom prst="rect">
            <a:avLst/>
          </a:prstGeom>
        </p:spPr>
      </p:pic>
      <p:pic>
        <p:nvPicPr>
          <p:cNvPr id="2696" name="picture 269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7593330" y="4168393"/>
            <a:ext cx="6822947" cy="150876"/>
          </a:xfrm>
          <a:prstGeom prst="rect">
            <a:avLst/>
          </a:prstGeom>
        </p:spPr>
      </p:pic>
      <p:sp>
        <p:nvSpPr>
          <p:cNvPr id="2698" name="path 2698"/>
          <p:cNvSpPr/>
          <p:nvPr/>
        </p:nvSpPr>
        <p:spPr>
          <a:xfrm>
            <a:off x="1331213" y="4223258"/>
            <a:ext cx="9038845" cy="12191"/>
          </a:xfrm>
          <a:custGeom>
            <a:avLst/>
            <a:gdLst/>
            <a:ahLst/>
            <a:cxnLst/>
            <a:rect l="0" t="0" r="0" b="0"/>
            <a:pathLst>
              <a:path w="14234" h="19">
                <a:moveTo>
                  <a:pt x="1" y="17"/>
                </a:moveTo>
                <a:lnTo>
                  <a:pt x="536" y="17"/>
                </a:lnTo>
                <a:lnTo>
                  <a:pt x="3776" y="15"/>
                </a:lnTo>
                <a:lnTo>
                  <a:pt x="8007" y="13"/>
                </a:lnTo>
                <a:lnTo>
                  <a:pt x="13316" y="1"/>
                </a:lnTo>
                <a:lnTo>
                  <a:pt x="14233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00" name="path 2700"/>
          <p:cNvSpPr/>
          <p:nvPr/>
        </p:nvSpPr>
        <p:spPr>
          <a:xfrm>
            <a:off x="3388780" y="4223258"/>
            <a:ext cx="839334" cy="82295"/>
          </a:xfrm>
          <a:custGeom>
            <a:avLst/>
            <a:gdLst/>
            <a:ahLst/>
            <a:cxnLst/>
            <a:rect l="0" t="0" r="0" b="0"/>
            <a:pathLst>
              <a:path w="1321" h="129">
                <a:moveTo>
                  <a:pt x="41" y="116"/>
                </a:moveTo>
                <a:lnTo>
                  <a:pt x="41" y="99"/>
                </a:lnTo>
                <a:moveTo>
                  <a:pt x="108" y="49"/>
                </a:moveTo>
                <a:lnTo>
                  <a:pt x="108" y="32"/>
                </a:lnTo>
                <a:moveTo>
                  <a:pt x="178" y="116"/>
                </a:moveTo>
                <a:lnTo>
                  <a:pt x="178" y="99"/>
                </a:lnTo>
                <a:moveTo>
                  <a:pt x="248" y="51"/>
                </a:moveTo>
                <a:lnTo>
                  <a:pt x="248" y="32"/>
                </a:lnTo>
                <a:moveTo>
                  <a:pt x="315" y="116"/>
                </a:moveTo>
                <a:lnTo>
                  <a:pt x="315" y="102"/>
                </a:lnTo>
                <a:moveTo>
                  <a:pt x="384" y="51"/>
                </a:moveTo>
                <a:lnTo>
                  <a:pt x="384" y="34"/>
                </a:lnTo>
                <a:moveTo>
                  <a:pt x="452" y="116"/>
                </a:moveTo>
                <a:lnTo>
                  <a:pt x="452" y="102"/>
                </a:lnTo>
                <a:moveTo>
                  <a:pt x="521" y="53"/>
                </a:moveTo>
                <a:lnTo>
                  <a:pt x="521" y="34"/>
                </a:lnTo>
                <a:moveTo>
                  <a:pt x="588" y="116"/>
                </a:moveTo>
                <a:lnTo>
                  <a:pt x="588" y="104"/>
                </a:lnTo>
                <a:moveTo>
                  <a:pt x="658" y="53"/>
                </a:moveTo>
                <a:lnTo>
                  <a:pt x="658" y="34"/>
                </a:lnTo>
                <a:moveTo>
                  <a:pt x="725" y="116"/>
                </a:moveTo>
                <a:lnTo>
                  <a:pt x="725" y="104"/>
                </a:lnTo>
                <a:moveTo>
                  <a:pt x="795" y="53"/>
                </a:moveTo>
                <a:lnTo>
                  <a:pt x="795" y="37"/>
                </a:lnTo>
                <a:moveTo>
                  <a:pt x="862" y="116"/>
                </a:moveTo>
                <a:lnTo>
                  <a:pt x="862" y="106"/>
                </a:lnTo>
                <a:moveTo>
                  <a:pt x="932" y="56"/>
                </a:moveTo>
                <a:lnTo>
                  <a:pt x="932" y="37"/>
                </a:lnTo>
                <a:moveTo>
                  <a:pt x="999" y="116"/>
                </a:moveTo>
                <a:lnTo>
                  <a:pt x="1001" y="106"/>
                </a:lnTo>
                <a:moveTo>
                  <a:pt x="1068" y="56"/>
                </a:moveTo>
                <a:lnTo>
                  <a:pt x="1068" y="39"/>
                </a:lnTo>
                <a:moveTo>
                  <a:pt x="1138" y="116"/>
                </a:moveTo>
                <a:lnTo>
                  <a:pt x="1138" y="109"/>
                </a:lnTo>
                <a:moveTo>
                  <a:pt x="1205" y="58"/>
                </a:moveTo>
                <a:lnTo>
                  <a:pt x="1205" y="39"/>
                </a:lnTo>
                <a:moveTo>
                  <a:pt x="1275" y="116"/>
                </a:moveTo>
                <a:lnTo>
                  <a:pt x="1275" y="109"/>
                </a:lnTo>
                <a:moveTo>
                  <a:pt x="8" y="116"/>
                </a:moveTo>
                <a:lnTo>
                  <a:pt x="17" y="106"/>
                </a:lnTo>
                <a:moveTo>
                  <a:pt x="72" y="51"/>
                </a:moveTo>
                <a:lnTo>
                  <a:pt x="87" y="37"/>
                </a:lnTo>
                <a:moveTo>
                  <a:pt x="144" y="116"/>
                </a:moveTo>
                <a:lnTo>
                  <a:pt x="154" y="106"/>
                </a:lnTo>
                <a:moveTo>
                  <a:pt x="209" y="51"/>
                </a:moveTo>
                <a:lnTo>
                  <a:pt x="224" y="39"/>
                </a:lnTo>
                <a:moveTo>
                  <a:pt x="284" y="116"/>
                </a:moveTo>
                <a:lnTo>
                  <a:pt x="291" y="109"/>
                </a:lnTo>
                <a:moveTo>
                  <a:pt x="346" y="53"/>
                </a:moveTo>
                <a:lnTo>
                  <a:pt x="360" y="39"/>
                </a:lnTo>
                <a:moveTo>
                  <a:pt x="420" y="116"/>
                </a:moveTo>
                <a:lnTo>
                  <a:pt x="428" y="109"/>
                </a:lnTo>
                <a:moveTo>
                  <a:pt x="483" y="53"/>
                </a:moveTo>
                <a:lnTo>
                  <a:pt x="497" y="42"/>
                </a:lnTo>
                <a:moveTo>
                  <a:pt x="560" y="116"/>
                </a:moveTo>
                <a:lnTo>
                  <a:pt x="564" y="109"/>
                </a:lnTo>
                <a:moveTo>
                  <a:pt x="622" y="53"/>
                </a:moveTo>
                <a:lnTo>
                  <a:pt x="634" y="42"/>
                </a:lnTo>
                <a:moveTo>
                  <a:pt x="699" y="116"/>
                </a:moveTo>
                <a:lnTo>
                  <a:pt x="701" y="111"/>
                </a:lnTo>
                <a:moveTo>
                  <a:pt x="759" y="56"/>
                </a:moveTo>
                <a:lnTo>
                  <a:pt x="771" y="44"/>
                </a:lnTo>
                <a:moveTo>
                  <a:pt x="836" y="116"/>
                </a:moveTo>
                <a:lnTo>
                  <a:pt x="838" y="111"/>
                </a:lnTo>
                <a:moveTo>
                  <a:pt x="896" y="56"/>
                </a:moveTo>
                <a:lnTo>
                  <a:pt x="908" y="44"/>
                </a:lnTo>
                <a:moveTo>
                  <a:pt x="975" y="116"/>
                </a:moveTo>
                <a:lnTo>
                  <a:pt x="977" y="113"/>
                </a:lnTo>
                <a:moveTo>
                  <a:pt x="1032" y="58"/>
                </a:moveTo>
                <a:lnTo>
                  <a:pt x="1044" y="44"/>
                </a:lnTo>
                <a:moveTo>
                  <a:pt x="1112" y="116"/>
                </a:moveTo>
                <a:lnTo>
                  <a:pt x="1114" y="113"/>
                </a:lnTo>
                <a:moveTo>
                  <a:pt x="1169" y="58"/>
                </a:moveTo>
                <a:lnTo>
                  <a:pt x="1181" y="46"/>
                </a:lnTo>
                <a:moveTo>
                  <a:pt x="1306" y="61"/>
                </a:moveTo>
                <a:lnTo>
                  <a:pt x="1320" y="46"/>
                </a:lnTo>
                <a:moveTo>
                  <a:pt x="10" y="116"/>
                </a:moveTo>
                <a:lnTo>
                  <a:pt x="0" y="104"/>
                </a:lnTo>
                <a:moveTo>
                  <a:pt x="147" y="116"/>
                </a:moveTo>
                <a:lnTo>
                  <a:pt x="137" y="104"/>
                </a:lnTo>
                <a:moveTo>
                  <a:pt x="82" y="49"/>
                </a:moveTo>
                <a:lnTo>
                  <a:pt x="68" y="37"/>
                </a:lnTo>
                <a:moveTo>
                  <a:pt x="284" y="116"/>
                </a:moveTo>
                <a:lnTo>
                  <a:pt x="274" y="106"/>
                </a:lnTo>
                <a:moveTo>
                  <a:pt x="219" y="49"/>
                </a:moveTo>
                <a:lnTo>
                  <a:pt x="207" y="37"/>
                </a:lnTo>
                <a:moveTo>
                  <a:pt x="418" y="116"/>
                </a:moveTo>
                <a:lnTo>
                  <a:pt x="411" y="106"/>
                </a:lnTo>
                <a:moveTo>
                  <a:pt x="356" y="51"/>
                </a:moveTo>
                <a:lnTo>
                  <a:pt x="344" y="37"/>
                </a:lnTo>
                <a:moveTo>
                  <a:pt x="555" y="116"/>
                </a:moveTo>
                <a:lnTo>
                  <a:pt x="548" y="109"/>
                </a:lnTo>
                <a:moveTo>
                  <a:pt x="492" y="51"/>
                </a:moveTo>
                <a:lnTo>
                  <a:pt x="480" y="39"/>
                </a:lnTo>
                <a:moveTo>
                  <a:pt x="692" y="116"/>
                </a:moveTo>
                <a:lnTo>
                  <a:pt x="684" y="109"/>
                </a:lnTo>
                <a:moveTo>
                  <a:pt x="629" y="53"/>
                </a:moveTo>
                <a:lnTo>
                  <a:pt x="617" y="39"/>
                </a:lnTo>
                <a:moveTo>
                  <a:pt x="826" y="116"/>
                </a:moveTo>
                <a:lnTo>
                  <a:pt x="821" y="111"/>
                </a:lnTo>
                <a:moveTo>
                  <a:pt x="766" y="53"/>
                </a:moveTo>
                <a:lnTo>
                  <a:pt x="754" y="42"/>
                </a:lnTo>
                <a:moveTo>
                  <a:pt x="963" y="116"/>
                </a:moveTo>
                <a:lnTo>
                  <a:pt x="960" y="111"/>
                </a:lnTo>
                <a:moveTo>
                  <a:pt x="903" y="56"/>
                </a:moveTo>
                <a:lnTo>
                  <a:pt x="891" y="42"/>
                </a:lnTo>
                <a:moveTo>
                  <a:pt x="1100" y="116"/>
                </a:moveTo>
                <a:lnTo>
                  <a:pt x="1097" y="111"/>
                </a:lnTo>
                <a:moveTo>
                  <a:pt x="1042" y="56"/>
                </a:moveTo>
                <a:lnTo>
                  <a:pt x="1028" y="44"/>
                </a:lnTo>
                <a:moveTo>
                  <a:pt x="1234" y="116"/>
                </a:moveTo>
                <a:lnTo>
                  <a:pt x="1234" y="113"/>
                </a:lnTo>
                <a:moveTo>
                  <a:pt x="1179" y="58"/>
                </a:moveTo>
                <a:lnTo>
                  <a:pt x="1164" y="44"/>
                </a:lnTo>
                <a:moveTo>
                  <a:pt x="1316" y="58"/>
                </a:moveTo>
                <a:lnTo>
                  <a:pt x="1304" y="46"/>
                </a:lnTo>
                <a:moveTo>
                  <a:pt x="178" y="8"/>
                </a:moveTo>
                <a:lnTo>
                  <a:pt x="183" y="15"/>
                </a:lnTo>
                <a:moveTo>
                  <a:pt x="180" y="8"/>
                </a:moveTo>
                <a:lnTo>
                  <a:pt x="185" y="15"/>
                </a:lnTo>
                <a:moveTo>
                  <a:pt x="173" y="10"/>
                </a:moveTo>
                <a:lnTo>
                  <a:pt x="180" y="17"/>
                </a:lnTo>
                <a:moveTo>
                  <a:pt x="166" y="3"/>
                </a:moveTo>
                <a:lnTo>
                  <a:pt x="178" y="17"/>
                </a:lnTo>
                <a:moveTo>
                  <a:pt x="161" y="8"/>
                </a:moveTo>
                <a:lnTo>
                  <a:pt x="171" y="22"/>
                </a:lnTo>
                <a:moveTo>
                  <a:pt x="164" y="8"/>
                </a:moveTo>
                <a:lnTo>
                  <a:pt x="173" y="22"/>
                </a:lnTo>
                <a:moveTo>
                  <a:pt x="164" y="5"/>
                </a:moveTo>
                <a:lnTo>
                  <a:pt x="176" y="20"/>
                </a:lnTo>
                <a:lnTo>
                  <a:pt x="166" y="5"/>
                </a:lnTo>
                <a:moveTo>
                  <a:pt x="166" y="3"/>
                </a:moveTo>
                <a:lnTo>
                  <a:pt x="178" y="17"/>
                </a:lnTo>
                <a:moveTo>
                  <a:pt x="178" y="10"/>
                </a:moveTo>
                <a:lnTo>
                  <a:pt x="183" y="15"/>
                </a:lnTo>
                <a:moveTo>
                  <a:pt x="176" y="10"/>
                </a:moveTo>
                <a:lnTo>
                  <a:pt x="180" y="17"/>
                </a:lnTo>
                <a:moveTo>
                  <a:pt x="185" y="13"/>
                </a:moveTo>
                <a:lnTo>
                  <a:pt x="183" y="5"/>
                </a:lnTo>
                <a:lnTo>
                  <a:pt x="188" y="10"/>
                </a:lnTo>
                <a:moveTo>
                  <a:pt x="180" y="8"/>
                </a:moveTo>
                <a:lnTo>
                  <a:pt x="185" y="13"/>
                </a:lnTo>
                <a:moveTo>
                  <a:pt x="161" y="10"/>
                </a:moveTo>
                <a:lnTo>
                  <a:pt x="164" y="8"/>
                </a:lnTo>
                <a:moveTo>
                  <a:pt x="171" y="118"/>
                </a:moveTo>
                <a:lnTo>
                  <a:pt x="171" y="116"/>
                </a:lnTo>
                <a:moveTo>
                  <a:pt x="173" y="121"/>
                </a:moveTo>
                <a:lnTo>
                  <a:pt x="173" y="118"/>
                </a:lnTo>
                <a:moveTo>
                  <a:pt x="178" y="116"/>
                </a:moveTo>
                <a:lnTo>
                  <a:pt x="180" y="121"/>
                </a:lnTo>
                <a:moveTo>
                  <a:pt x="183" y="102"/>
                </a:moveTo>
                <a:lnTo>
                  <a:pt x="190" y="109"/>
                </a:lnTo>
                <a:moveTo>
                  <a:pt x="190" y="111"/>
                </a:moveTo>
                <a:lnTo>
                  <a:pt x="195" y="116"/>
                </a:lnTo>
                <a:moveTo>
                  <a:pt x="180" y="116"/>
                </a:moveTo>
                <a:lnTo>
                  <a:pt x="185" y="121"/>
                </a:lnTo>
                <a:lnTo>
                  <a:pt x="180" y="113"/>
                </a:lnTo>
                <a:moveTo>
                  <a:pt x="183" y="111"/>
                </a:moveTo>
                <a:lnTo>
                  <a:pt x="190" y="121"/>
                </a:lnTo>
                <a:moveTo>
                  <a:pt x="183" y="113"/>
                </a:moveTo>
                <a:lnTo>
                  <a:pt x="188" y="121"/>
                </a:lnTo>
                <a:moveTo>
                  <a:pt x="176" y="118"/>
                </a:moveTo>
                <a:lnTo>
                  <a:pt x="178" y="123"/>
                </a:lnTo>
                <a:moveTo>
                  <a:pt x="171" y="118"/>
                </a:moveTo>
                <a:lnTo>
                  <a:pt x="173" y="118"/>
                </a:lnTo>
                <a:lnTo>
                  <a:pt x="173" y="121"/>
                </a:lnTo>
                <a:moveTo>
                  <a:pt x="176" y="118"/>
                </a:moveTo>
                <a:lnTo>
                  <a:pt x="180" y="125"/>
                </a:lnTo>
                <a:moveTo>
                  <a:pt x="178" y="118"/>
                </a:moveTo>
                <a:lnTo>
                  <a:pt x="180" y="123"/>
                </a:lnTo>
                <a:moveTo>
                  <a:pt x="178" y="102"/>
                </a:moveTo>
                <a:lnTo>
                  <a:pt x="192" y="121"/>
                </a:lnTo>
                <a:moveTo>
                  <a:pt x="180" y="116"/>
                </a:moveTo>
                <a:lnTo>
                  <a:pt x="183" y="121"/>
                </a:lnTo>
                <a:moveTo>
                  <a:pt x="178" y="102"/>
                </a:moveTo>
                <a:lnTo>
                  <a:pt x="190" y="121"/>
                </a:lnTo>
                <a:moveTo>
                  <a:pt x="183" y="102"/>
                </a:moveTo>
                <a:lnTo>
                  <a:pt x="195" y="118"/>
                </a:lnTo>
                <a:moveTo>
                  <a:pt x="180" y="102"/>
                </a:moveTo>
                <a:lnTo>
                  <a:pt x="192" y="118"/>
                </a:lnTo>
                <a:moveTo>
                  <a:pt x="209" y="65"/>
                </a:moveTo>
                <a:lnTo>
                  <a:pt x="214" y="56"/>
                </a:lnTo>
                <a:lnTo>
                  <a:pt x="207" y="49"/>
                </a:lnTo>
                <a:moveTo>
                  <a:pt x="147" y="73"/>
                </a:moveTo>
                <a:lnTo>
                  <a:pt x="147" y="75"/>
                </a:lnTo>
                <a:moveTo>
                  <a:pt x="147" y="73"/>
                </a:moveTo>
                <a:lnTo>
                  <a:pt x="147" y="70"/>
                </a:lnTo>
                <a:moveTo>
                  <a:pt x="147" y="70"/>
                </a:moveTo>
                <a:lnTo>
                  <a:pt x="149" y="73"/>
                </a:lnTo>
                <a:moveTo>
                  <a:pt x="147" y="68"/>
                </a:moveTo>
                <a:lnTo>
                  <a:pt x="152" y="75"/>
                </a:lnTo>
                <a:moveTo>
                  <a:pt x="147" y="65"/>
                </a:moveTo>
                <a:lnTo>
                  <a:pt x="154" y="75"/>
                </a:lnTo>
                <a:moveTo>
                  <a:pt x="144" y="53"/>
                </a:moveTo>
                <a:lnTo>
                  <a:pt x="144" y="51"/>
                </a:lnTo>
                <a:moveTo>
                  <a:pt x="144" y="51"/>
                </a:moveTo>
                <a:lnTo>
                  <a:pt x="152" y="61"/>
                </a:lnTo>
                <a:moveTo>
                  <a:pt x="147" y="53"/>
                </a:moveTo>
                <a:lnTo>
                  <a:pt x="144" y="53"/>
                </a:lnTo>
                <a:moveTo>
                  <a:pt x="149" y="37"/>
                </a:moveTo>
                <a:lnTo>
                  <a:pt x="152" y="39"/>
                </a:lnTo>
                <a:moveTo>
                  <a:pt x="144" y="56"/>
                </a:moveTo>
                <a:lnTo>
                  <a:pt x="152" y="63"/>
                </a:lnTo>
                <a:moveTo>
                  <a:pt x="154" y="34"/>
                </a:moveTo>
                <a:lnTo>
                  <a:pt x="152" y="32"/>
                </a:lnTo>
                <a:lnTo>
                  <a:pt x="154" y="37"/>
                </a:lnTo>
                <a:moveTo>
                  <a:pt x="168" y="13"/>
                </a:moveTo>
                <a:lnTo>
                  <a:pt x="173" y="22"/>
                </a:lnTo>
                <a:moveTo>
                  <a:pt x="149" y="34"/>
                </a:moveTo>
                <a:lnTo>
                  <a:pt x="152" y="37"/>
                </a:lnTo>
                <a:moveTo>
                  <a:pt x="149" y="32"/>
                </a:moveTo>
                <a:lnTo>
                  <a:pt x="154" y="37"/>
                </a:lnTo>
                <a:moveTo>
                  <a:pt x="147" y="63"/>
                </a:moveTo>
                <a:lnTo>
                  <a:pt x="154" y="75"/>
                </a:lnTo>
                <a:moveTo>
                  <a:pt x="147" y="61"/>
                </a:moveTo>
                <a:lnTo>
                  <a:pt x="156" y="73"/>
                </a:lnTo>
                <a:moveTo>
                  <a:pt x="147" y="58"/>
                </a:moveTo>
                <a:lnTo>
                  <a:pt x="156" y="70"/>
                </a:lnTo>
                <a:moveTo>
                  <a:pt x="183" y="128"/>
                </a:moveTo>
                <a:lnTo>
                  <a:pt x="180" y="128"/>
                </a:lnTo>
                <a:lnTo>
                  <a:pt x="180" y="125"/>
                </a:lnTo>
                <a:moveTo>
                  <a:pt x="245" y="58"/>
                </a:moveTo>
                <a:lnTo>
                  <a:pt x="233" y="65"/>
                </a:lnTo>
                <a:lnTo>
                  <a:pt x="245" y="63"/>
                </a:lnTo>
                <a:moveTo>
                  <a:pt x="233" y="68"/>
                </a:moveTo>
                <a:lnTo>
                  <a:pt x="233" y="65"/>
                </a:lnTo>
                <a:lnTo>
                  <a:pt x="231" y="68"/>
                </a:lnTo>
                <a:moveTo>
                  <a:pt x="231" y="65"/>
                </a:moveTo>
                <a:lnTo>
                  <a:pt x="233" y="65"/>
                </a:lnTo>
                <a:lnTo>
                  <a:pt x="243" y="51"/>
                </a:lnTo>
                <a:moveTo>
                  <a:pt x="236" y="49"/>
                </a:moveTo>
                <a:lnTo>
                  <a:pt x="233" y="65"/>
                </a:lnTo>
                <a:lnTo>
                  <a:pt x="238" y="49"/>
                </a:lnTo>
                <a:moveTo>
                  <a:pt x="243" y="53"/>
                </a:moveTo>
                <a:lnTo>
                  <a:pt x="233" y="65"/>
                </a:lnTo>
                <a:lnTo>
                  <a:pt x="236" y="49"/>
                </a:lnTo>
                <a:moveTo>
                  <a:pt x="240" y="49"/>
                </a:moveTo>
                <a:lnTo>
                  <a:pt x="233" y="65"/>
                </a:lnTo>
                <a:moveTo>
                  <a:pt x="245" y="44"/>
                </a:moveTo>
                <a:lnTo>
                  <a:pt x="243" y="58"/>
                </a:lnTo>
                <a:lnTo>
                  <a:pt x="252" y="70"/>
                </a:lnTo>
                <a:moveTo>
                  <a:pt x="252" y="70"/>
                </a:moveTo>
                <a:lnTo>
                  <a:pt x="245" y="68"/>
                </a:lnTo>
                <a:lnTo>
                  <a:pt x="238" y="70"/>
                </a:lnTo>
                <a:lnTo>
                  <a:pt x="236" y="80"/>
                </a:lnTo>
                <a:moveTo>
                  <a:pt x="567" y="46"/>
                </a:moveTo>
                <a:lnTo>
                  <a:pt x="576" y="65"/>
                </a:lnTo>
                <a:lnTo>
                  <a:pt x="569" y="44"/>
                </a:lnTo>
                <a:moveTo>
                  <a:pt x="569" y="37"/>
                </a:moveTo>
                <a:lnTo>
                  <a:pt x="572" y="44"/>
                </a:lnTo>
                <a:lnTo>
                  <a:pt x="579" y="49"/>
                </a:lnTo>
                <a:lnTo>
                  <a:pt x="588" y="44"/>
                </a:lnTo>
                <a:moveTo>
                  <a:pt x="560" y="56"/>
                </a:moveTo>
                <a:lnTo>
                  <a:pt x="576" y="65"/>
                </a:lnTo>
                <a:lnTo>
                  <a:pt x="560" y="49"/>
                </a:lnTo>
                <a:moveTo>
                  <a:pt x="564" y="46"/>
                </a:moveTo>
                <a:lnTo>
                  <a:pt x="576" y="65"/>
                </a:lnTo>
                <a:moveTo>
                  <a:pt x="550" y="46"/>
                </a:moveTo>
                <a:lnTo>
                  <a:pt x="560" y="49"/>
                </a:lnTo>
                <a:lnTo>
                  <a:pt x="567" y="44"/>
                </a:lnTo>
                <a:lnTo>
                  <a:pt x="569" y="37"/>
                </a:lnTo>
                <a:moveTo>
                  <a:pt x="576" y="77"/>
                </a:moveTo>
                <a:lnTo>
                  <a:pt x="574" y="68"/>
                </a:lnTo>
                <a:lnTo>
                  <a:pt x="564" y="63"/>
                </a:lnTo>
                <a:lnTo>
                  <a:pt x="555" y="68"/>
                </a:lnTo>
                <a:moveTo>
                  <a:pt x="521" y="8"/>
                </a:moveTo>
                <a:lnTo>
                  <a:pt x="526" y="15"/>
                </a:lnTo>
                <a:moveTo>
                  <a:pt x="524" y="8"/>
                </a:moveTo>
                <a:lnTo>
                  <a:pt x="528" y="15"/>
                </a:lnTo>
                <a:moveTo>
                  <a:pt x="516" y="10"/>
                </a:moveTo>
                <a:lnTo>
                  <a:pt x="524" y="17"/>
                </a:lnTo>
                <a:moveTo>
                  <a:pt x="512" y="3"/>
                </a:moveTo>
                <a:lnTo>
                  <a:pt x="521" y="17"/>
                </a:lnTo>
                <a:moveTo>
                  <a:pt x="504" y="8"/>
                </a:moveTo>
                <a:lnTo>
                  <a:pt x="514" y="22"/>
                </a:lnTo>
                <a:moveTo>
                  <a:pt x="507" y="8"/>
                </a:moveTo>
                <a:lnTo>
                  <a:pt x="516" y="22"/>
                </a:lnTo>
                <a:moveTo>
                  <a:pt x="509" y="5"/>
                </a:moveTo>
                <a:lnTo>
                  <a:pt x="519" y="20"/>
                </a:lnTo>
                <a:lnTo>
                  <a:pt x="509" y="5"/>
                </a:lnTo>
                <a:close/>
                <a:moveTo>
                  <a:pt x="509" y="3"/>
                </a:moveTo>
                <a:lnTo>
                  <a:pt x="521" y="17"/>
                </a:lnTo>
                <a:moveTo>
                  <a:pt x="521" y="10"/>
                </a:moveTo>
                <a:lnTo>
                  <a:pt x="526" y="15"/>
                </a:lnTo>
                <a:moveTo>
                  <a:pt x="519" y="10"/>
                </a:moveTo>
                <a:lnTo>
                  <a:pt x="524" y="17"/>
                </a:lnTo>
                <a:moveTo>
                  <a:pt x="531" y="13"/>
                </a:moveTo>
                <a:lnTo>
                  <a:pt x="526" y="5"/>
                </a:lnTo>
                <a:lnTo>
                  <a:pt x="531" y="10"/>
                </a:lnTo>
                <a:moveTo>
                  <a:pt x="524" y="8"/>
                </a:moveTo>
                <a:lnTo>
                  <a:pt x="528" y="13"/>
                </a:lnTo>
                <a:moveTo>
                  <a:pt x="504" y="10"/>
                </a:moveTo>
                <a:lnTo>
                  <a:pt x="507" y="8"/>
                </a:lnTo>
                <a:moveTo>
                  <a:pt x="514" y="118"/>
                </a:moveTo>
                <a:lnTo>
                  <a:pt x="514" y="116"/>
                </a:lnTo>
                <a:moveTo>
                  <a:pt x="516" y="121"/>
                </a:moveTo>
                <a:lnTo>
                  <a:pt x="519" y="121"/>
                </a:lnTo>
                <a:moveTo>
                  <a:pt x="521" y="116"/>
                </a:moveTo>
                <a:lnTo>
                  <a:pt x="526" y="121"/>
                </a:lnTo>
                <a:moveTo>
                  <a:pt x="528" y="102"/>
                </a:moveTo>
                <a:lnTo>
                  <a:pt x="533" y="109"/>
                </a:lnTo>
                <a:moveTo>
                  <a:pt x="533" y="111"/>
                </a:moveTo>
                <a:lnTo>
                  <a:pt x="538" y="116"/>
                </a:lnTo>
                <a:moveTo>
                  <a:pt x="524" y="116"/>
                </a:moveTo>
                <a:lnTo>
                  <a:pt x="528" y="121"/>
                </a:lnTo>
                <a:lnTo>
                  <a:pt x="524" y="113"/>
                </a:lnTo>
                <a:moveTo>
                  <a:pt x="526" y="111"/>
                </a:moveTo>
                <a:lnTo>
                  <a:pt x="533" y="121"/>
                </a:lnTo>
                <a:moveTo>
                  <a:pt x="526" y="113"/>
                </a:moveTo>
                <a:lnTo>
                  <a:pt x="531" y="121"/>
                </a:lnTo>
                <a:moveTo>
                  <a:pt x="519" y="118"/>
                </a:moveTo>
                <a:lnTo>
                  <a:pt x="521" y="123"/>
                </a:lnTo>
                <a:moveTo>
                  <a:pt x="514" y="118"/>
                </a:moveTo>
                <a:lnTo>
                  <a:pt x="516" y="118"/>
                </a:lnTo>
                <a:lnTo>
                  <a:pt x="516" y="121"/>
                </a:lnTo>
                <a:moveTo>
                  <a:pt x="519" y="118"/>
                </a:moveTo>
                <a:lnTo>
                  <a:pt x="524" y="125"/>
                </a:lnTo>
                <a:moveTo>
                  <a:pt x="521" y="118"/>
                </a:moveTo>
                <a:lnTo>
                  <a:pt x="524" y="123"/>
                </a:lnTo>
                <a:moveTo>
                  <a:pt x="521" y="102"/>
                </a:moveTo>
                <a:lnTo>
                  <a:pt x="536" y="121"/>
                </a:lnTo>
                <a:moveTo>
                  <a:pt x="524" y="116"/>
                </a:moveTo>
                <a:lnTo>
                  <a:pt x="526" y="121"/>
                </a:lnTo>
                <a:moveTo>
                  <a:pt x="521" y="102"/>
                </a:moveTo>
                <a:lnTo>
                  <a:pt x="536" y="121"/>
                </a:lnTo>
                <a:moveTo>
                  <a:pt x="526" y="102"/>
                </a:moveTo>
                <a:lnTo>
                  <a:pt x="538" y="118"/>
                </a:lnTo>
                <a:moveTo>
                  <a:pt x="524" y="102"/>
                </a:moveTo>
                <a:lnTo>
                  <a:pt x="536" y="118"/>
                </a:lnTo>
                <a:moveTo>
                  <a:pt x="555" y="65"/>
                </a:moveTo>
                <a:lnTo>
                  <a:pt x="560" y="56"/>
                </a:lnTo>
                <a:lnTo>
                  <a:pt x="552" y="49"/>
                </a:lnTo>
                <a:moveTo>
                  <a:pt x="490" y="73"/>
                </a:moveTo>
                <a:lnTo>
                  <a:pt x="490" y="75"/>
                </a:lnTo>
                <a:moveTo>
                  <a:pt x="490" y="73"/>
                </a:moveTo>
                <a:lnTo>
                  <a:pt x="490" y="70"/>
                </a:lnTo>
                <a:moveTo>
                  <a:pt x="490" y="70"/>
                </a:moveTo>
                <a:lnTo>
                  <a:pt x="492" y="73"/>
                </a:lnTo>
                <a:moveTo>
                  <a:pt x="490" y="68"/>
                </a:moveTo>
                <a:lnTo>
                  <a:pt x="495" y="75"/>
                </a:lnTo>
                <a:moveTo>
                  <a:pt x="490" y="65"/>
                </a:moveTo>
                <a:lnTo>
                  <a:pt x="497" y="75"/>
                </a:lnTo>
                <a:moveTo>
                  <a:pt x="488" y="53"/>
                </a:moveTo>
                <a:lnTo>
                  <a:pt x="488" y="51"/>
                </a:lnTo>
                <a:moveTo>
                  <a:pt x="488" y="51"/>
                </a:moveTo>
                <a:lnTo>
                  <a:pt x="495" y="61"/>
                </a:lnTo>
                <a:moveTo>
                  <a:pt x="492" y="53"/>
                </a:moveTo>
                <a:lnTo>
                  <a:pt x="488" y="53"/>
                </a:lnTo>
                <a:moveTo>
                  <a:pt x="492" y="37"/>
                </a:moveTo>
                <a:lnTo>
                  <a:pt x="495" y="39"/>
                </a:lnTo>
                <a:moveTo>
                  <a:pt x="490" y="56"/>
                </a:moveTo>
                <a:lnTo>
                  <a:pt x="495" y="63"/>
                </a:lnTo>
                <a:moveTo>
                  <a:pt x="497" y="32"/>
                </a:moveTo>
                <a:lnTo>
                  <a:pt x="497" y="34"/>
                </a:lnTo>
                <a:moveTo>
                  <a:pt x="495" y="32"/>
                </a:moveTo>
                <a:lnTo>
                  <a:pt x="497" y="37"/>
                </a:lnTo>
                <a:moveTo>
                  <a:pt x="512" y="13"/>
                </a:moveTo>
                <a:lnTo>
                  <a:pt x="519" y="22"/>
                </a:lnTo>
                <a:moveTo>
                  <a:pt x="492" y="34"/>
                </a:moveTo>
                <a:lnTo>
                  <a:pt x="495" y="37"/>
                </a:lnTo>
                <a:moveTo>
                  <a:pt x="492" y="32"/>
                </a:moveTo>
                <a:lnTo>
                  <a:pt x="497" y="37"/>
                </a:lnTo>
                <a:moveTo>
                  <a:pt x="490" y="63"/>
                </a:moveTo>
                <a:lnTo>
                  <a:pt x="497" y="75"/>
                </a:lnTo>
                <a:moveTo>
                  <a:pt x="490" y="61"/>
                </a:moveTo>
                <a:lnTo>
                  <a:pt x="500" y="73"/>
                </a:lnTo>
                <a:moveTo>
                  <a:pt x="490" y="58"/>
                </a:moveTo>
                <a:lnTo>
                  <a:pt x="500" y="70"/>
                </a:lnTo>
                <a:moveTo>
                  <a:pt x="526" y="128"/>
                </a:moveTo>
                <a:lnTo>
                  <a:pt x="524" y="125"/>
                </a:lnTo>
                <a:moveTo>
                  <a:pt x="588" y="58"/>
                </a:moveTo>
                <a:lnTo>
                  <a:pt x="576" y="65"/>
                </a:lnTo>
                <a:lnTo>
                  <a:pt x="591" y="63"/>
                </a:lnTo>
                <a:moveTo>
                  <a:pt x="576" y="68"/>
                </a:moveTo>
                <a:lnTo>
                  <a:pt x="576" y="65"/>
                </a:lnTo>
                <a:lnTo>
                  <a:pt x="574" y="68"/>
                </a:lnTo>
                <a:moveTo>
                  <a:pt x="574" y="65"/>
                </a:moveTo>
                <a:lnTo>
                  <a:pt x="576" y="65"/>
                </a:lnTo>
                <a:lnTo>
                  <a:pt x="586" y="51"/>
                </a:lnTo>
                <a:moveTo>
                  <a:pt x="579" y="49"/>
                </a:moveTo>
                <a:lnTo>
                  <a:pt x="576" y="65"/>
                </a:lnTo>
                <a:lnTo>
                  <a:pt x="581" y="49"/>
                </a:lnTo>
                <a:moveTo>
                  <a:pt x="586" y="53"/>
                </a:moveTo>
                <a:lnTo>
                  <a:pt x="576" y="65"/>
                </a:lnTo>
                <a:lnTo>
                  <a:pt x="579" y="49"/>
                </a:lnTo>
                <a:moveTo>
                  <a:pt x="586" y="49"/>
                </a:moveTo>
                <a:lnTo>
                  <a:pt x="576" y="65"/>
                </a:lnTo>
                <a:moveTo>
                  <a:pt x="588" y="44"/>
                </a:moveTo>
                <a:lnTo>
                  <a:pt x="586" y="58"/>
                </a:lnTo>
                <a:lnTo>
                  <a:pt x="596" y="70"/>
                </a:lnTo>
                <a:moveTo>
                  <a:pt x="596" y="70"/>
                </a:moveTo>
                <a:lnTo>
                  <a:pt x="588" y="68"/>
                </a:lnTo>
                <a:lnTo>
                  <a:pt x="581" y="70"/>
                </a:lnTo>
                <a:lnTo>
                  <a:pt x="579" y="80"/>
                </a:lnTo>
                <a:moveTo>
                  <a:pt x="910" y="46"/>
                </a:moveTo>
                <a:lnTo>
                  <a:pt x="920" y="65"/>
                </a:lnTo>
                <a:lnTo>
                  <a:pt x="912" y="44"/>
                </a:lnTo>
                <a:moveTo>
                  <a:pt x="915" y="37"/>
                </a:moveTo>
                <a:lnTo>
                  <a:pt x="917" y="44"/>
                </a:lnTo>
                <a:lnTo>
                  <a:pt x="924" y="49"/>
                </a:lnTo>
                <a:lnTo>
                  <a:pt x="934" y="44"/>
                </a:lnTo>
                <a:moveTo>
                  <a:pt x="903" y="56"/>
                </a:moveTo>
                <a:lnTo>
                  <a:pt x="920" y="65"/>
                </a:lnTo>
                <a:lnTo>
                  <a:pt x="903" y="49"/>
                </a:lnTo>
                <a:moveTo>
                  <a:pt x="908" y="46"/>
                </a:moveTo>
                <a:lnTo>
                  <a:pt x="920" y="65"/>
                </a:lnTo>
                <a:moveTo>
                  <a:pt x="893" y="46"/>
                </a:moveTo>
                <a:lnTo>
                  <a:pt x="903" y="49"/>
                </a:lnTo>
                <a:lnTo>
                  <a:pt x="910" y="44"/>
                </a:lnTo>
                <a:lnTo>
                  <a:pt x="912" y="37"/>
                </a:lnTo>
                <a:moveTo>
                  <a:pt x="922" y="77"/>
                </a:moveTo>
                <a:lnTo>
                  <a:pt x="920" y="68"/>
                </a:lnTo>
                <a:lnTo>
                  <a:pt x="910" y="63"/>
                </a:lnTo>
                <a:lnTo>
                  <a:pt x="900" y="68"/>
                </a:lnTo>
                <a:moveTo>
                  <a:pt x="869" y="15"/>
                </a:moveTo>
                <a:lnTo>
                  <a:pt x="867" y="8"/>
                </a:lnTo>
                <a:lnTo>
                  <a:pt x="872" y="15"/>
                </a:lnTo>
                <a:moveTo>
                  <a:pt x="862" y="10"/>
                </a:moveTo>
                <a:lnTo>
                  <a:pt x="867" y="17"/>
                </a:lnTo>
                <a:moveTo>
                  <a:pt x="855" y="3"/>
                </a:moveTo>
                <a:lnTo>
                  <a:pt x="864" y="17"/>
                </a:lnTo>
                <a:moveTo>
                  <a:pt x="848" y="8"/>
                </a:moveTo>
                <a:lnTo>
                  <a:pt x="857" y="22"/>
                </a:lnTo>
                <a:moveTo>
                  <a:pt x="850" y="8"/>
                </a:moveTo>
                <a:lnTo>
                  <a:pt x="860" y="22"/>
                </a:lnTo>
                <a:moveTo>
                  <a:pt x="852" y="5"/>
                </a:moveTo>
                <a:lnTo>
                  <a:pt x="862" y="20"/>
                </a:lnTo>
                <a:lnTo>
                  <a:pt x="852" y="5"/>
                </a:lnTo>
                <a:close/>
                <a:moveTo>
                  <a:pt x="872" y="5"/>
                </a:moveTo>
                <a:lnTo>
                  <a:pt x="874" y="8"/>
                </a:lnTo>
                <a:moveTo>
                  <a:pt x="855" y="3"/>
                </a:moveTo>
                <a:lnTo>
                  <a:pt x="855" y="1"/>
                </a:lnTo>
                <a:moveTo>
                  <a:pt x="850" y="8"/>
                </a:moveTo>
                <a:lnTo>
                  <a:pt x="852" y="8"/>
                </a:lnTo>
                <a:moveTo>
                  <a:pt x="855" y="1"/>
                </a:moveTo>
                <a:lnTo>
                  <a:pt x="855" y="3"/>
                </a:lnTo>
                <a:moveTo>
                  <a:pt x="869" y="5"/>
                </a:moveTo>
                <a:lnTo>
                  <a:pt x="874" y="13"/>
                </a:lnTo>
                <a:moveTo>
                  <a:pt x="872" y="5"/>
                </a:moveTo>
                <a:lnTo>
                  <a:pt x="874" y="10"/>
                </a:lnTo>
                <a:moveTo>
                  <a:pt x="869" y="8"/>
                </a:moveTo>
                <a:lnTo>
                  <a:pt x="872" y="13"/>
                </a:lnTo>
                <a:moveTo>
                  <a:pt x="848" y="10"/>
                </a:moveTo>
                <a:lnTo>
                  <a:pt x="850" y="8"/>
                </a:lnTo>
                <a:moveTo>
                  <a:pt x="860" y="118"/>
                </a:moveTo>
                <a:lnTo>
                  <a:pt x="857" y="118"/>
                </a:lnTo>
                <a:moveTo>
                  <a:pt x="860" y="121"/>
                </a:moveTo>
                <a:lnTo>
                  <a:pt x="862" y="121"/>
                </a:lnTo>
                <a:moveTo>
                  <a:pt x="864" y="116"/>
                </a:moveTo>
                <a:lnTo>
                  <a:pt x="869" y="121"/>
                </a:lnTo>
                <a:moveTo>
                  <a:pt x="872" y="102"/>
                </a:moveTo>
                <a:lnTo>
                  <a:pt x="876" y="109"/>
                </a:lnTo>
                <a:moveTo>
                  <a:pt x="879" y="111"/>
                </a:moveTo>
                <a:lnTo>
                  <a:pt x="881" y="116"/>
                </a:lnTo>
                <a:moveTo>
                  <a:pt x="867" y="116"/>
                </a:moveTo>
                <a:lnTo>
                  <a:pt x="872" y="121"/>
                </a:lnTo>
                <a:lnTo>
                  <a:pt x="869" y="113"/>
                </a:lnTo>
                <a:moveTo>
                  <a:pt x="869" y="111"/>
                </a:moveTo>
                <a:lnTo>
                  <a:pt x="876" y="121"/>
                </a:lnTo>
                <a:moveTo>
                  <a:pt x="869" y="113"/>
                </a:moveTo>
                <a:lnTo>
                  <a:pt x="874" y="121"/>
                </a:lnTo>
                <a:moveTo>
                  <a:pt x="862" y="118"/>
                </a:moveTo>
                <a:lnTo>
                  <a:pt x="864" y="123"/>
                </a:lnTo>
                <a:moveTo>
                  <a:pt x="860" y="118"/>
                </a:moveTo>
                <a:lnTo>
                  <a:pt x="860" y="121"/>
                </a:lnTo>
                <a:moveTo>
                  <a:pt x="862" y="118"/>
                </a:moveTo>
                <a:lnTo>
                  <a:pt x="867" y="125"/>
                </a:lnTo>
                <a:moveTo>
                  <a:pt x="864" y="118"/>
                </a:moveTo>
                <a:lnTo>
                  <a:pt x="867" y="123"/>
                </a:lnTo>
                <a:moveTo>
                  <a:pt x="864" y="102"/>
                </a:moveTo>
                <a:lnTo>
                  <a:pt x="879" y="121"/>
                </a:lnTo>
                <a:moveTo>
                  <a:pt x="867" y="116"/>
                </a:moveTo>
                <a:lnTo>
                  <a:pt x="869" y="121"/>
                </a:lnTo>
                <a:moveTo>
                  <a:pt x="864" y="102"/>
                </a:moveTo>
                <a:lnTo>
                  <a:pt x="879" y="121"/>
                </a:lnTo>
                <a:moveTo>
                  <a:pt x="869" y="102"/>
                </a:moveTo>
                <a:lnTo>
                  <a:pt x="881" y="118"/>
                </a:lnTo>
                <a:lnTo>
                  <a:pt x="867" y="102"/>
                </a:lnTo>
                <a:moveTo>
                  <a:pt x="898" y="65"/>
                </a:moveTo>
                <a:lnTo>
                  <a:pt x="903" y="56"/>
                </a:lnTo>
                <a:lnTo>
                  <a:pt x="896" y="49"/>
                </a:lnTo>
                <a:moveTo>
                  <a:pt x="833" y="73"/>
                </a:moveTo>
                <a:lnTo>
                  <a:pt x="833" y="75"/>
                </a:lnTo>
                <a:moveTo>
                  <a:pt x="833" y="73"/>
                </a:moveTo>
                <a:lnTo>
                  <a:pt x="833" y="70"/>
                </a:lnTo>
                <a:moveTo>
                  <a:pt x="833" y="70"/>
                </a:moveTo>
                <a:lnTo>
                  <a:pt x="836" y="73"/>
                </a:lnTo>
                <a:moveTo>
                  <a:pt x="833" y="68"/>
                </a:moveTo>
                <a:lnTo>
                  <a:pt x="838" y="75"/>
                </a:lnTo>
                <a:moveTo>
                  <a:pt x="833" y="65"/>
                </a:moveTo>
                <a:lnTo>
                  <a:pt x="840" y="75"/>
                </a:lnTo>
                <a:moveTo>
                  <a:pt x="833" y="53"/>
                </a:moveTo>
                <a:lnTo>
                  <a:pt x="833" y="51"/>
                </a:lnTo>
                <a:moveTo>
                  <a:pt x="833" y="51"/>
                </a:moveTo>
                <a:lnTo>
                  <a:pt x="838" y="61"/>
                </a:lnTo>
                <a:moveTo>
                  <a:pt x="836" y="53"/>
                </a:moveTo>
                <a:lnTo>
                  <a:pt x="833" y="53"/>
                </a:lnTo>
                <a:moveTo>
                  <a:pt x="836" y="37"/>
                </a:moveTo>
                <a:lnTo>
                  <a:pt x="838" y="39"/>
                </a:lnTo>
                <a:moveTo>
                  <a:pt x="833" y="56"/>
                </a:moveTo>
                <a:lnTo>
                  <a:pt x="838" y="63"/>
                </a:lnTo>
                <a:moveTo>
                  <a:pt x="840" y="32"/>
                </a:moveTo>
                <a:lnTo>
                  <a:pt x="840" y="34"/>
                </a:lnTo>
                <a:moveTo>
                  <a:pt x="838" y="32"/>
                </a:moveTo>
                <a:lnTo>
                  <a:pt x="840" y="37"/>
                </a:lnTo>
                <a:moveTo>
                  <a:pt x="855" y="13"/>
                </a:moveTo>
                <a:lnTo>
                  <a:pt x="862" y="22"/>
                </a:lnTo>
                <a:moveTo>
                  <a:pt x="836" y="34"/>
                </a:moveTo>
                <a:lnTo>
                  <a:pt x="838" y="37"/>
                </a:lnTo>
                <a:moveTo>
                  <a:pt x="838" y="32"/>
                </a:moveTo>
                <a:lnTo>
                  <a:pt x="840" y="37"/>
                </a:lnTo>
                <a:moveTo>
                  <a:pt x="833" y="63"/>
                </a:moveTo>
                <a:lnTo>
                  <a:pt x="843" y="75"/>
                </a:lnTo>
                <a:moveTo>
                  <a:pt x="833" y="61"/>
                </a:moveTo>
                <a:lnTo>
                  <a:pt x="843" y="73"/>
                </a:lnTo>
                <a:moveTo>
                  <a:pt x="833" y="58"/>
                </a:moveTo>
                <a:lnTo>
                  <a:pt x="843" y="70"/>
                </a:lnTo>
                <a:moveTo>
                  <a:pt x="869" y="128"/>
                </a:moveTo>
                <a:lnTo>
                  <a:pt x="869" y="125"/>
                </a:lnTo>
                <a:lnTo>
                  <a:pt x="867" y="125"/>
                </a:lnTo>
                <a:moveTo>
                  <a:pt x="932" y="58"/>
                </a:moveTo>
                <a:lnTo>
                  <a:pt x="920" y="65"/>
                </a:lnTo>
                <a:lnTo>
                  <a:pt x="934" y="63"/>
                </a:lnTo>
                <a:moveTo>
                  <a:pt x="920" y="68"/>
                </a:moveTo>
                <a:lnTo>
                  <a:pt x="920" y="65"/>
                </a:lnTo>
                <a:lnTo>
                  <a:pt x="917" y="68"/>
                </a:lnTo>
                <a:moveTo>
                  <a:pt x="917" y="65"/>
                </a:moveTo>
                <a:lnTo>
                  <a:pt x="920" y="65"/>
                </a:lnTo>
                <a:lnTo>
                  <a:pt x="929" y="51"/>
                </a:lnTo>
                <a:moveTo>
                  <a:pt x="924" y="49"/>
                </a:moveTo>
                <a:lnTo>
                  <a:pt x="920" y="65"/>
                </a:lnTo>
                <a:lnTo>
                  <a:pt x="924" y="49"/>
                </a:lnTo>
                <a:close/>
                <a:moveTo>
                  <a:pt x="929" y="53"/>
                </a:moveTo>
                <a:lnTo>
                  <a:pt x="920" y="65"/>
                </a:lnTo>
                <a:lnTo>
                  <a:pt x="922" y="49"/>
                </a:lnTo>
                <a:moveTo>
                  <a:pt x="929" y="49"/>
                </a:moveTo>
                <a:lnTo>
                  <a:pt x="920" y="65"/>
                </a:lnTo>
                <a:moveTo>
                  <a:pt x="932" y="44"/>
                </a:moveTo>
                <a:lnTo>
                  <a:pt x="929" y="58"/>
                </a:lnTo>
                <a:lnTo>
                  <a:pt x="939" y="70"/>
                </a:lnTo>
                <a:moveTo>
                  <a:pt x="939" y="70"/>
                </a:moveTo>
                <a:lnTo>
                  <a:pt x="932" y="68"/>
                </a:lnTo>
                <a:lnTo>
                  <a:pt x="924" y="70"/>
                </a:lnTo>
                <a:lnTo>
                  <a:pt x="922" y="80"/>
                </a:lnTo>
                <a:moveTo>
                  <a:pt x="1253" y="46"/>
                </a:moveTo>
                <a:lnTo>
                  <a:pt x="1263" y="65"/>
                </a:lnTo>
                <a:lnTo>
                  <a:pt x="1256" y="44"/>
                </a:lnTo>
                <a:moveTo>
                  <a:pt x="1258" y="37"/>
                </a:moveTo>
                <a:lnTo>
                  <a:pt x="1260" y="44"/>
                </a:lnTo>
                <a:lnTo>
                  <a:pt x="1268" y="49"/>
                </a:lnTo>
                <a:lnTo>
                  <a:pt x="1277" y="44"/>
                </a:lnTo>
                <a:moveTo>
                  <a:pt x="1246" y="56"/>
                </a:moveTo>
                <a:lnTo>
                  <a:pt x="1263" y="65"/>
                </a:lnTo>
                <a:lnTo>
                  <a:pt x="1246" y="49"/>
                </a:lnTo>
                <a:moveTo>
                  <a:pt x="1251" y="46"/>
                </a:moveTo>
                <a:lnTo>
                  <a:pt x="1263" y="65"/>
                </a:lnTo>
                <a:moveTo>
                  <a:pt x="1236" y="46"/>
                </a:moveTo>
                <a:lnTo>
                  <a:pt x="1246" y="49"/>
                </a:lnTo>
                <a:lnTo>
                  <a:pt x="1253" y="44"/>
                </a:lnTo>
                <a:lnTo>
                  <a:pt x="1256" y="37"/>
                </a:lnTo>
                <a:moveTo>
                  <a:pt x="1265" y="77"/>
                </a:moveTo>
                <a:lnTo>
                  <a:pt x="1263" y="68"/>
                </a:lnTo>
                <a:lnTo>
                  <a:pt x="1253" y="63"/>
                </a:lnTo>
                <a:lnTo>
                  <a:pt x="1244" y="68"/>
                </a:lnTo>
                <a:moveTo>
                  <a:pt x="1210" y="8"/>
                </a:moveTo>
                <a:lnTo>
                  <a:pt x="1215" y="15"/>
                </a:lnTo>
                <a:lnTo>
                  <a:pt x="1210" y="8"/>
                </a:lnTo>
                <a:close/>
                <a:moveTo>
                  <a:pt x="1205" y="10"/>
                </a:moveTo>
                <a:lnTo>
                  <a:pt x="1210" y="17"/>
                </a:lnTo>
                <a:moveTo>
                  <a:pt x="1198" y="3"/>
                </a:moveTo>
                <a:lnTo>
                  <a:pt x="1208" y="17"/>
                </a:lnTo>
                <a:moveTo>
                  <a:pt x="1191" y="8"/>
                </a:moveTo>
                <a:lnTo>
                  <a:pt x="1200" y="22"/>
                </a:lnTo>
                <a:moveTo>
                  <a:pt x="1193" y="8"/>
                </a:moveTo>
                <a:lnTo>
                  <a:pt x="1203" y="22"/>
                </a:lnTo>
                <a:moveTo>
                  <a:pt x="1205" y="20"/>
                </a:moveTo>
                <a:lnTo>
                  <a:pt x="1196" y="5"/>
                </a:lnTo>
                <a:lnTo>
                  <a:pt x="1208" y="20"/>
                </a:lnTo>
                <a:moveTo>
                  <a:pt x="1196" y="3"/>
                </a:moveTo>
                <a:lnTo>
                  <a:pt x="1208" y="17"/>
                </a:lnTo>
                <a:moveTo>
                  <a:pt x="1212" y="15"/>
                </a:moveTo>
                <a:lnTo>
                  <a:pt x="1208" y="10"/>
                </a:lnTo>
                <a:lnTo>
                  <a:pt x="1212" y="17"/>
                </a:lnTo>
                <a:moveTo>
                  <a:pt x="1215" y="5"/>
                </a:moveTo>
                <a:lnTo>
                  <a:pt x="1217" y="8"/>
                </a:lnTo>
                <a:moveTo>
                  <a:pt x="1200" y="3"/>
                </a:moveTo>
                <a:lnTo>
                  <a:pt x="1198" y="1"/>
                </a:lnTo>
                <a:moveTo>
                  <a:pt x="1193" y="8"/>
                </a:moveTo>
                <a:lnTo>
                  <a:pt x="1196" y="8"/>
                </a:lnTo>
                <a:moveTo>
                  <a:pt x="1198" y="1"/>
                </a:moveTo>
                <a:lnTo>
                  <a:pt x="1198" y="3"/>
                </a:lnTo>
                <a:moveTo>
                  <a:pt x="1212" y="5"/>
                </a:moveTo>
                <a:lnTo>
                  <a:pt x="1217" y="13"/>
                </a:lnTo>
                <a:moveTo>
                  <a:pt x="1215" y="5"/>
                </a:moveTo>
                <a:lnTo>
                  <a:pt x="1217" y="10"/>
                </a:lnTo>
                <a:moveTo>
                  <a:pt x="1212" y="8"/>
                </a:moveTo>
                <a:lnTo>
                  <a:pt x="1215" y="13"/>
                </a:lnTo>
                <a:moveTo>
                  <a:pt x="1191" y="10"/>
                </a:moveTo>
                <a:lnTo>
                  <a:pt x="1193" y="8"/>
                </a:lnTo>
                <a:moveTo>
                  <a:pt x="1203" y="118"/>
                </a:moveTo>
                <a:lnTo>
                  <a:pt x="1200" y="118"/>
                </a:lnTo>
                <a:moveTo>
                  <a:pt x="1203" y="121"/>
                </a:moveTo>
                <a:lnTo>
                  <a:pt x="1205" y="121"/>
                </a:lnTo>
                <a:moveTo>
                  <a:pt x="1208" y="116"/>
                </a:moveTo>
                <a:lnTo>
                  <a:pt x="1212" y="121"/>
                </a:lnTo>
                <a:moveTo>
                  <a:pt x="1215" y="102"/>
                </a:moveTo>
                <a:lnTo>
                  <a:pt x="1220" y="109"/>
                </a:lnTo>
                <a:moveTo>
                  <a:pt x="1222" y="111"/>
                </a:moveTo>
                <a:lnTo>
                  <a:pt x="1224" y="116"/>
                </a:lnTo>
                <a:moveTo>
                  <a:pt x="1210" y="116"/>
                </a:moveTo>
                <a:lnTo>
                  <a:pt x="1215" y="121"/>
                </a:lnTo>
                <a:moveTo>
                  <a:pt x="1212" y="113"/>
                </a:moveTo>
                <a:lnTo>
                  <a:pt x="1217" y="121"/>
                </a:lnTo>
                <a:moveTo>
                  <a:pt x="1212" y="111"/>
                </a:moveTo>
                <a:lnTo>
                  <a:pt x="1220" y="121"/>
                </a:lnTo>
                <a:moveTo>
                  <a:pt x="1212" y="113"/>
                </a:moveTo>
                <a:lnTo>
                  <a:pt x="1217" y="121"/>
                </a:lnTo>
                <a:moveTo>
                  <a:pt x="1205" y="118"/>
                </a:moveTo>
                <a:lnTo>
                  <a:pt x="1208" y="123"/>
                </a:lnTo>
                <a:moveTo>
                  <a:pt x="1203" y="118"/>
                </a:moveTo>
                <a:lnTo>
                  <a:pt x="1203" y="121"/>
                </a:lnTo>
                <a:moveTo>
                  <a:pt x="1205" y="118"/>
                </a:moveTo>
                <a:lnTo>
                  <a:pt x="1210" y="125"/>
                </a:lnTo>
                <a:moveTo>
                  <a:pt x="1208" y="118"/>
                </a:moveTo>
                <a:lnTo>
                  <a:pt x="1212" y="123"/>
                </a:lnTo>
                <a:moveTo>
                  <a:pt x="1208" y="102"/>
                </a:moveTo>
                <a:lnTo>
                  <a:pt x="1222" y="121"/>
                </a:lnTo>
                <a:moveTo>
                  <a:pt x="1210" y="116"/>
                </a:moveTo>
                <a:lnTo>
                  <a:pt x="1212" y="121"/>
                </a:lnTo>
                <a:moveTo>
                  <a:pt x="1208" y="102"/>
                </a:moveTo>
                <a:lnTo>
                  <a:pt x="1222" y="121"/>
                </a:lnTo>
                <a:moveTo>
                  <a:pt x="1212" y="102"/>
                </a:moveTo>
                <a:lnTo>
                  <a:pt x="1224" y="118"/>
                </a:lnTo>
                <a:lnTo>
                  <a:pt x="1210" y="102"/>
                </a:lnTo>
                <a:moveTo>
                  <a:pt x="1241" y="65"/>
                </a:moveTo>
                <a:lnTo>
                  <a:pt x="1246" y="56"/>
                </a:lnTo>
                <a:lnTo>
                  <a:pt x="1239" y="49"/>
                </a:lnTo>
                <a:moveTo>
                  <a:pt x="1176" y="73"/>
                </a:moveTo>
                <a:lnTo>
                  <a:pt x="1176" y="75"/>
                </a:lnTo>
                <a:moveTo>
                  <a:pt x="1176" y="73"/>
                </a:moveTo>
                <a:lnTo>
                  <a:pt x="1176" y="70"/>
                </a:lnTo>
                <a:moveTo>
                  <a:pt x="1176" y="70"/>
                </a:moveTo>
                <a:lnTo>
                  <a:pt x="1179" y="73"/>
                </a:lnTo>
                <a:moveTo>
                  <a:pt x="1176" y="68"/>
                </a:moveTo>
                <a:lnTo>
                  <a:pt x="1181" y="75"/>
                </a:lnTo>
                <a:moveTo>
                  <a:pt x="1176" y="65"/>
                </a:moveTo>
                <a:lnTo>
                  <a:pt x="1184" y="75"/>
                </a:lnTo>
                <a:moveTo>
                  <a:pt x="1176" y="53"/>
                </a:moveTo>
                <a:lnTo>
                  <a:pt x="1176" y="51"/>
                </a:lnTo>
                <a:moveTo>
                  <a:pt x="1176" y="51"/>
                </a:moveTo>
                <a:lnTo>
                  <a:pt x="1181" y="61"/>
                </a:lnTo>
                <a:moveTo>
                  <a:pt x="1179" y="53"/>
                </a:moveTo>
                <a:lnTo>
                  <a:pt x="1176" y="53"/>
                </a:lnTo>
                <a:moveTo>
                  <a:pt x="1179" y="37"/>
                </a:moveTo>
                <a:lnTo>
                  <a:pt x="1181" y="39"/>
                </a:lnTo>
                <a:moveTo>
                  <a:pt x="1176" y="56"/>
                </a:moveTo>
                <a:lnTo>
                  <a:pt x="1181" y="63"/>
                </a:lnTo>
                <a:moveTo>
                  <a:pt x="1184" y="32"/>
                </a:moveTo>
                <a:lnTo>
                  <a:pt x="1184" y="34"/>
                </a:lnTo>
                <a:moveTo>
                  <a:pt x="1181" y="32"/>
                </a:moveTo>
                <a:lnTo>
                  <a:pt x="1184" y="37"/>
                </a:lnTo>
                <a:moveTo>
                  <a:pt x="1198" y="13"/>
                </a:moveTo>
                <a:lnTo>
                  <a:pt x="1205" y="22"/>
                </a:lnTo>
                <a:moveTo>
                  <a:pt x="1181" y="34"/>
                </a:moveTo>
                <a:lnTo>
                  <a:pt x="1181" y="37"/>
                </a:lnTo>
                <a:moveTo>
                  <a:pt x="1181" y="32"/>
                </a:moveTo>
                <a:lnTo>
                  <a:pt x="1184" y="37"/>
                </a:lnTo>
                <a:moveTo>
                  <a:pt x="1176" y="63"/>
                </a:moveTo>
                <a:lnTo>
                  <a:pt x="1186" y="75"/>
                </a:lnTo>
                <a:moveTo>
                  <a:pt x="1176" y="61"/>
                </a:moveTo>
                <a:lnTo>
                  <a:pt x="1186" y="73"/>
                </a:lnTo>
                <a:moveTo>
                  <a:pt x="1176" y="58"/>
                </a:moveTo>
                <a:lnTo>
                  <a:pt x="1186" y="70"/>
                </a:lnTo>
                <a:moveTo>
                  <a:pt x="1212" y="128"/>
                </a:moveTo>
                <a:lnTo>
                  <a:pt x="1212" y="125"/>
                </a:lnTo>
                <a:moveTo>
                  <a:pt x="1275" y="58"/>
                </a:moveTo>
                <a:lnTo>
                  <a:pt x="1263" y="65"/>
                </a:lnTo>
                <a:lnTo>
                  <a:pt x="1277" y="63"/>
                </a:lnTo>
                <a:moveTo>
                  <a:pt x="1263" y="68"/>
                </a:moveTo>
                <a:lnTo>
                  <a:pt x="1263" y="65"/>
                </a:lnTo>
                <a:lnTo>
                  <a:pt x="1260" y="68"/>
                </a:lnTo>
                <a:moveTo>
                  <a:pt x="1260" y="65"/>
                </a:moveTo>
                <a:lnTo>
                  <a:pt x="1263" y="65"/>
                </a:lnTo>
                <a:lnTo>
                  <a:pt x="1272" y="51"/>
                </a:lnTo>
                <a:moveTo>
                  <a:pt x="1268" y="49"/>
                </a:moveTo>
                <a:lnTo>
                  <a:pt x="1263" y="65"/>
                </a:lnTo>
                <a:lnTo>
                  <a:pt x="1268" y="49"/>
                </a:lnTo>
                <a:close/>
                <a:moveTo>
                  <a:pt x="1272" y="53"/>
                </a:moveTo>
                <a:lnTo>
                  <a:pt x="1263" y="65"/>
                </a:lnTo>
                <a:lnTo>
                  <a:pt x="1265" y="49"/>
                </a:lnTo>
                <a:moveTo>
                  <a:pt x="1272" y="49"/>
                </a:moveTo>
                <a:lnTo>
                  <a:pt x="1263" y="65"/>
                </a:lnTo>
                <a:moveTo>
                  <a:pt x="1277" y="44"/>
                </a:moveTo>
                <a:lnTo>
                  <a:pt x="1275" y="58"/>
                </a:lnTo>
                <a:lnTo>
                  <a:pt x="1284" y="70"/>
                </a:lnTo>
                <a:moveTo>
                  <a:pt x="1282" y="70"/>
                </a:moveTo>
                <a:lnTo>
                  <a:pt x="1275" y="68"/>
                </a:lnTo>
                <a:lnTo>
                  <a:pt x="1268" y="70"/>
                </a:lnTo>
                <a:lnTo>
                  <a:pt x="1265" y="8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02" name="path 2702"/>
          <p:cNvSpPr/>
          <p:nvPr/>
        </p:nvSpPr>
        <p:spPr>
          <a:xfrm>
            <a:off x="5805678" y="4291838"/>
            <a:ext cx="4564380" cy="28955"/>
          </a:xfrm>
          <a:custGeom>
            <a:avLst/>
            <a:gdLst/>
            <a:ahLst/>
            <a:cxnLst/>
            <a:rect l="0" t="0" r="0" b="0"/>
            <a:pathLst>
              <a:path w="7188" h="45">
                <a:moveTo>
                  <a:pt x="1" y="44"/>
                </a:moveTo>
                <a:lnTo>
                  <a:pt x="1311" y="39"/>
                </a:lnTo>
                <a:lnTo>
                  <a:pt x="1364" y="39"/>
                </a:lnTo>
                <a:lnTo>
                  <a:pt x="3915" y="15"/>
                </a:lnTo>
                <a:lnTo>
                  <a:pt x="3968" y="13"/>
                </a:lnTo>
                <a:lnTo>
                  <a:pt x="4069" y="13"/>
                </a:lnTo>
                <a:lnTo>
                  <a:pt x="7186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04" name="path 2704"/>
          <p:cNvSpPr/>
          <p:nvPr/>
        </p:nvSpPr>
        <p:spPr>
          <a:xfrm>
            <a:off x="5959778" y="4204970"/>
            <a:ext cx="450926" cy="109728"/>
          </a:xfrm>
          <a:custGeom>
            <a:avLst/>
            <a:gdLst/>
            <a:ahLst/>
            <a:cxnLst/>
            <a:rect l="0" t="0" r="0" b="0"/>
            <a:pathLst>
              <a:path w="710" h="172">
                <a:moveTo>
                  <a:pt x="36" y="109"/>
                </a:moveTo>
                <a:lnTo>
                  <a:pt x="36" y="92"/>
                </a:lnTo>
                <a:moveTo>
                  <a:pt x="106" y="42"/>
                </a:moveTo>
                <a:lnTo>
                  <a:pt x="106" y="30"/>
                </a:lnTo>
                <a:moveTo>
                  <a:pt x="173" y="111"/>
                </a:moveTo>
                <a:lnTo>
                  <a:pt x="173" y="92"/>
                </a:lnTo>
                <a:moveTo>
                  <a:pt x="243" y="42"/>
                </a:moveTo>
                <a:lnTo>
                  <a:pt x="243" y="30"/>
                </a:lnTo>
                <a:moveTo>
                  <a:pt x="310" y="111"/>
                </a:moveTo>
                <a:lnTo>
                  <a:pt x="310" y="94"/>
                </a:lnTo>
                <a:moveTo>
                  <a:pt x="380" y="44"/>
                </a:moveTo>
                <a:lnTo>
                  <a:pt x="380" y="30"/>
                </a:lnTo>
                <a:moveTo>
                  <a:pt x="447" y="113"/>
                </a:moveTo>
                <a:lnTo>
                  <a:pt x="447" y="94"/>
                </a:lnTo>
                <a:moveTo>
                  <a:pt x="516" y="44"/>
                </a:moveTo>
                <a:lnTo>
                  <a:pt x="516" y="30"/>
                </a:lnTo>
                <a:moveTo>
                  <a:pt x="584" y="113"/>
                </a:moveTo>
                <a:lnTo>
                  <a:pt x="584" y="94"/>
                </a:lnTo>
                <a:moveTo>
                  <a:pt x="653" y="46"/>
                </a:moveTo>
                <a:lnTo>
                  <a:pt x="653" y="30"/>
                </a:lnTo>
                <a:moveTo>
                  <a:pt x="0" y="111"/>
                </a:moveTo>
                <a:lnTo>
                  <a:pt x="12" y="97"/>
                </a:lnTo>
                <a:moveTo>
                  <a:pt x="68" y="42"/>
                </a:moveTo>
                <a:lnTo>
                  <a:pt x="82" y="30"/>
                </a:lnTo>
                <a:moveTo>
                  <a:pt x="137" y="111"/>
                </a:moveTo>
                <a:lnTo>
                  <a:pt x="149" y="99"/>
                </a:lnTo>
                <a:moveTo>
                  <a:pt x="204" y="44"/>
                </a:moveTo>
                <a:lnTo>
                  <a:pt x="219" y="30"/>
                </a:lnTo>
                <a:moveTo>
                  <a:pt x="274" y="113"/>
                </a:moveTo>
                <a:lnTo>
                  <a:pt x="286" y="99"/>
                </a:lnTo>
                <a:moveTo>
                  <a:pt x="344" y="44"/>
                </a:moveTo>
                <a:lnTo>
                  <a:pt x="356" y="32"/>
                </a:lnTo>
                <a:moveTo>
                  <a:pt x="411" y="113"/>
                </a:moveTo>
                <a:lnTo>
                  <a:pt x="423" y="102"/>
                </a:lnTo>
                <a:moveTo>
                  <a:pt x="480" y="46"/>
                </a:moveTo>
                <a:lnTo>
                  <a:pt x="492" y="32"/>
                </a:lnTo>
                <a:moveTo>
                  <a:pt x="548" y="116"/>
                </a:moveTo>
                <a:lnTo>
                  <a:pt x="560" y="102"/>
                </a:lnTo>
                <a:moveTo>
                  <a:pt x="617" y="46"/>
                </a:moveTo>
                <a:lnTo>
                  <a:pt x="629" y="34"/>
                </a:lnTo>
                <a:moveTo>
                  <a:pt x="144" y="109"/>
                </a:moveTo>
                <a:lnTo>
                  <a:pt x="132" y="97"/>
                </a:lnTo>
                <a:moveTo>
                  <a:pt x="77" y="42"/>
                </a:moveTo>
                <a:lnTo>
                  <a:pt x="65" y="30"/>
                </a:lnTo>
                <a:moveTo>
                  <a:pt x="281" y="111"/>
                </a:moveTo>
                <a:lnTo>
                  <a:pt x="269" y="99"/>
                </a:lnTo>
                <a:moveTo>
                  <a:pt x="214" y="42"/>
                </a:moveTo>
                <a:lnTo>
                  <a:pt x="202" y="30"/>
                </a:lnTo>
                <a:moveTo>
                  <a:pt x="420" y="111"/>
                </a:moveTo>
                <a:lnTo>
                  <a:pt x="406" y="99"/>
                </a:lnTo>
                <a:moveTo>
                  <a:pt x="351" y="44"/>
                </a:moveTo>
                <a:lnTo>
                  <a:pt x="339" y="30"/>
                </a:lnTo>
                <a:moveTo>
                  <a:pt x="557" y="113"/>
                </a:moveTo>
                <a:lnTo>
                  <a:pt x="543" y="99"/>
                </a:lnTo>
                <a:moveTo>
                  <a:pt x="488" y="44"/>
                </a:moveTo>
                <a:lnTo>
                  <a:pt x="476" y="32"/>
                </a:lnTo>
                <a:moveTo>
                  <a:pt x="624" y="44"/>
                </a:moveTo>
                <a:lnTo>
                  <a:pt x="612" y="32"/>
                </a:lnTo>
                <a:moveTo>
                  <a:pt x="41" y="58"/>
                </a:moveTo>
                <a:lnTo>
                  <a:pt x="41" y="68"/>
                </a:lnTo>
                <a:lnTo>
                  <a:pt x="44" y="68"/>
                </a:lnTo>
                <a:lnTo>
                  <a:pt x="44" y="70"/>
                </a:lnTo>
                <a:lnTo>
                  <a:pt x="41" y="70"/>
                </a:lnTo>
                <a:lnTo>
                  <a:pt x="41" y="73"/>
                </a:lnTo>
                <a:lnTo>
                  <a:pt x="41" y="70"/>
                </a:lnTo>
                <a:lnTo>
                  <a:pt x="36" y="70"/>
                </a:lnTo>
                <a:lnTo>
                  <a:pt x="36" y="68"/>
                </a:lnTo>
                <a:lnTo>
                  <a:pt x="36" y="70"/>
                </a:lnTo>
                <a:lnTo>
                  <a:pt x="34" y="70"/>
                </a:lnTo>
                <a:lnTo>
                  <a:pt x="34" y="77"/>
                </a:lnTo>
                <a:lnTo>
                  <a:pt x="36" y="77"/>
                </a:lnTo>
                <a:lnTo>
                  <a:pt x="36" y="80"/>
                </a:lnTo>
                <a:lnTo>
                  <a:pt x="39" y="80"/>
                </a:lnTo>
                <a:lnTo>
                  <a:pt x="39" y="87"/>
                </a:lnTo>
                <a:lnTo>
                  <a:pt x="41" y="90"/>
                </a:lnTo>
                <a:lnTo>
                  <a:pt x="44" y="90"/>
                </a:lnTo>
                <a:lnTo>
                  <a:pt x="44" y="92"/>
                </a:lnTo>
                <a:lnTo>
                  <a:pt x="44" y="104"/>
                </a:lnTo>
                <a:lnTo>
                  <a:pt x="41" y="104"/>
                </a:lnTo>
                <a:lnTo>
                  <a:pt x="41" y="106"/>
                </a:lnTo>
                <a:lnTo>
                  <a:pt x="39" y="106"/>
                </a:lnTo>
                <a:lnTo>
                  <a:pt x="36" y="106"/>
                </a:lnTo>
                <a:lnTo>
                  <a:pt x="36" y="109"/>
                </a:lnTo>
                <a:lnTo>
                  <a:pt x="34" y="109"/>
                </a:lnTo>
                <a:lnTo>
                  <a:pt x="34" y="111"/>
                </a:lnTo>
                <a:lnTo>
                  <a:pt x="39" y="111"/>
                </a:lnTo>
                <a:lnTo>
                  <a:pt x="39" y="113"/>
                </a:lnTo>
                <a:lnTo>
                  <a:pt x="39" y="121"/>
                </a:lnTo>
                <a:lnTo>
                  <a:pt x="36" y="121"/>
                </a:lnTo>
                <a:lnTo>
                  <a:pt x="36" y="125"/>
                </a:lnTo>
                <a:lnTo>
                  <a:pt x="34" y="125"/>
                </a:lnTo>
                <a:lnTo>
                  <a:pt x="34" y="130"/>
                </a:lnTo>
                <a:lnTo>
                  <a:pt x="32" y="130"/>
                </a:lnTo>
                <a:lnTo>
                  <a:pt x="32" y="133"/>
                </a:lnTo>
                <a:lnTo>
                  <a:pt x="29" y="133"/>
                </a:lnTo>
                <a:lnTo>
                  <a:pt x="29" y="135"/>
                </a:lnTo>
                <a:lnTo>
                  <a:pt x="27" y="135"/>
                </a:lnTo>
                <a:lnTo>
                  <a:pt x="22" y="135"/>
                </a:lnTo>
                <a:lnTo>
                  <a:pt x="22" y="133"/>
                </a:lnTo>
                <a:lnTo>
                  <a:pt x="22" y="123"/>
                </a:lnTo>
                <a:lnTo>
                  <a:pt x="20" y="123"/>
                </a:lnTo>
                <a:lnTo>
                  <a:pt x="15" y="123"/>
                </a:lnTo>
                <a:lnTo>
                  <a:pt x="12" y="125"/>
                </a:lnTo>
                <a:lnTo>
                  <a:pt x="10" y="128"/>
                </a:lnTo>
                <a:lnTo>
                  <a:pt x="5" y="128"/>
                </a:lnTo>
                <a:lnTo>
                  <a:pt x="5" y="130"/>
                </a:lnTo>
                <a:lnTo>
                  <a:pt x="3" y="130"/>
                </a:lnTo>
                <a:lnTo>
                  <a:pt x="3" y="133"/>
                </a:lnTo>
                <a:lnTo>
                  <a:pt x="3" y="140"/>
                </a:lnTo>
                <a:lnTo>
                  <a:pt x="5" y="140"/>
                </a:lnTo>
                <a:lnTo>
                  <a:pt x="5" y="137"/>
                </a:lnTo>
                <a:lnTo>
                  <a:pt x="8" y="137"/>
                </a:lnTo>
                <a:lnTo>
                  <a:pt x="10" y="135"/>
                </a:lnTo>
                <a:lnTo>
                  <a:pt x="17" y="135"/>
                </a:lnTo>
                <a:lnTo>
                  <a:pt x="17" y="137"/>
                </a:lnTo>
                <a:lnTo>
                  <a:pt x="20" y="137"/>
                </a:lnTo>
                <a:lnTo>
                  <a:pt x="20" y="140"/>
                </a:lnTo>
                <a:moveTo>
                  <a:pt x="296" y="75"/>
                </a:moveTo>
                <a:lnTo>
                  <a:pt x="305" y="94"/>
                </a:lnTo>
                <a:lnTo>
                  <a:pt x="298" y="73"/>
                </a:lnTo>
                <a:moveTo>
                  <a:pt x="300" y="65"/>
                </a:moveTo>
                <a:lnTo>
                  <a:pt x="303" y="73"/>
                </a:lnTo>
                <a:lnTo>
                  <a:pt x="310" y="77"/>
                </a:lnTo>
                <a:lnTo>
                  <a:pt x="320" y="73"/>
                </a:lnTo>
                <a:moveTo>
                  <a:pt x="288" y="85"/>
                </a:moveTo>
                <a:lnTo>
                  <a:pt x="305" y="94"/>
                </a:lnTo>
                <a:lnTo>
                  <a:pt x="288" y="77"/>
                </a:lnTo>
                <a:moveTo>
                  <a:pt x="293" y="75"/>
                </a:moveTo>
                <a:lnTo>
                  <a:pt x="305" y="94"/>
                </a:lnTo>
                <a:moveTo>
                  <a:pt x="279" y="75"/>
                </a:moveTo>
                <a:lnTo>
                  <a:pt x="288" y="77"/>
                </a:lnTo>
                <a:lnTo>
                  <a:pt x="296" y="73"/>
                </a:lnTo>
                <a:lnTo>
                  <a:pt x="298" y="65"/>
                </a:lnTo>
                <a:moveTo>
                  <a:pt x="308" y="106"/>
                </a:moveTo>
                <a:lnTo>
                  <a:pt x="305" y="97"/>
                </a:lnTo>
                <a:lnTo>
                  <a:pt x="296" y="92"/>
                </a:lnTo>
                <a:lnTo>
                  <a:pt x="286" y="97"/>
                </a:lnTo>
                <a:moveTo>
                  <a:pt x="279" y="5"/>
                </a:moveTo>
                <a:lnTo>
                  <a:pt x="281" y="3"/>
                </a:lnTo>
                <a:lnTo>
                  <a:pt x="288" y="3"/>
                </a:lnTo>
                <a:lnTo>
                  <a:pt x="288" y="5"/>
                </a:lnTo>
                <a:lnTo>
                  <a:pt x="286" y="8"/>
                </a:lnTo>
                <a:lnTo>
                  <a:pt x="286" y="13"/>
                </a:lnTo>
                <a:lnTo>
                  <a:pt x="288" y="13"/>
                </a:lnTo>
                <a:lnTo>
                  <a:pt x="291" y="13"/>
                </a:lnTo>
                <a:lnTo>
                  <a:pt x="293" y="10"/>
                </a:lnTo>
                <a:lnTo>
                  <a:pt x="296" y="8"/>
                </a:lnTo>
                <a:lnTo>
                  <a:pt x="303" y="8"/>
                </a:lnTo>
                <a:lnTo>
                  <a:pt x="303" y="5"/>
                </a:lnTo>
                <a:lnTo>
                  <a:pt x="305" y="5"/>
                </a:lnTo>
                <a:lnTo>
                  <a:pt x="305" y="3"/>
                </a:lnTo>
                <a:lnTo>
                  <a:pt x="305" y="1"/>
                </a:lnTo>
                <a:lnTo>
                  <a:pt x="308" y="1"/>
                </a:lnTo>
                <a:lnTo>
                  <a:pt x="315" y="1"/>
                </a:lnTo>
                <a:lnTo>
                  <a:pt x="334" y="8"/>
                </a:lnTo>
                <a:lnTo>
                  <a:pt x="339" y="8"/>
                </a:lnTo>
                <a:lnTo>
                  <a:pt x="339" y="10"/>
                </a:lnTo>
                <a:lnTo>
                  <a:pt x="344" y="10"/>
                </a:lnTo>
                <a:lnTo>
                  <a:pt x="344" y="13"/>
                </a:lnTo>
                <a:lnTo>
                  <a:pt x="346" y="13"/>
                </a:lnTo>
                <a:lnTo>
                  <a:pt x="348" y="15"/>
                </a:lnTo>
                <a:lnTo>
                  <a:pt x="351" y="15"/>
                </a:lnTo>
                <a:lnTo>
                  <a:pt x="351" y="17"/>
                </a:lnTo>
                <a:lnTo>
                  <a:pt x="353" y="20"/>
                </a:lnTo>
                <a:lnTo>
                  <a:pt x="351" y="20"/>
                </a:lnTo>
                <a:lnTo>
                  <a:pt x="351" y="22"/>
                </a:lnTo>
                <a:lnTo>
                  <a:pt x="351" y="25"/>
                </a:lnTo>
                <a:lnTo>
                  <a:pt x="348" y="25"/>
                </a:lnTo>
                <a:lnTo>
                  <a:pt x="339" y="25"/>
                </a:lnTo>
                <a:lnTo>
                  <a:pt x="339" y="27"/>
                </a:lnTo>
                <a:lnTo>
                  <a:pt x="339" y="32"/>
                </a:lnTo>
                <a:lnTo>
                  <a:pt x="341" y="32"/>
                </a:lnTo>
                <a:lnTo>
                  <a:pt x="341" y="34"/>
                </a:lnTo>
                <a:lnTo>
                  <a:pt x="344" y="34"/>
                </a:lnTo>
                <a:lnTo>
                  <a:pt x="344" y="37"/>
                </a:lnTo>
                <a:lnTo>
                  <a:pt x="346" y="39"/>
                </a:lnTo>
                <a:lnTo>
                  <a:pt x="346" y="42"/>
                </a:lnTo>
                <a:lnTo>
                  <a:pt x="348" y="42"/>
                </a:lnTo>
                <a:lnTo>
                  <a:pt x="351" y="44"/>
                </a:lnTo>
                <a:lnTo>
                  <a:pt x="356" y="44"/>
                </a:lnTo>
                <a:lnTo>
                  <a:pt x="356" y="42"/>
                </a:lnTo>
                <a:lnTo>
                  <a:pt x="356" y="39"/>
                </a:lnTo>
                <a:lnTo>
                  <a:pt x="353" y="39"/>
                </a:lnTo>
                <a:lnTo>
                  <a:pt x="353" y="37"/>
                </a:lnTo>
                <a:lnTo>
                  <a:pt x="351" y="34"/>
                </a:lnTo>
                <a:lnTo>
                  <a:pt x="351" y="30"/>
                </a:lnTo>
                <a:lnTo>
                  <a:pt x="353" y="30"/>
                </a:lnTo>
                <a:lnTo>
                  <a:pt x="353" y="27"/>
                </a:lnTo>
                <a:lnTo>
                  <a:pt x="356" y="27"/>
                </a:lnTo>
                <a:lnTo>
                  <a:pt x="356" y="25"/>
                </a:lnTo>
                <a:lnTo>
                  <a:pt x="358" y="25"/>
                </a:lnTo>
                <a:lnTo>
                  <a:pt x="363" y="25"/>
                </a:lnTo>
                <a:lnTo>
                  <a:pt x="363" y="27"/>
                </a:lnTo>
                <a:lnTo>
                  <a:pt x="365" y="27"/>
                </a:lnTo>
                <a:lnTo>
                  <a:pt x="365" y="30"/>
                </a:lnTo>
                <a:lnTo>
                  <a:pt x="368" y="30"/>
                </a:lnTo>
                <a:lnTo>
                  <a:pt x="368" y="32"/>
                </a:lnTo>
                <a:lnTo>
                  <a:pt x="370" y="32"/>
                </a:lnTo>
                <a:lnTo>
                  <a:pt x="370" y="34"/>
                </a:lnTo>
                <a:lnTo>
                  <a:pt x="372" y="37"/>
                </a:lnTo>
                <a:lnTo>
                  <a:pt x="372" y="39"/>
                </a:lnTo>
                <a:lnTo>
                  <a:pt x="375" y="39"/>
                </a:lnTo>
                <a:lnTo>
                  <a:pt x="375" y="44"/>
                </a:lnTo>
                <a:lnTo>
                  <a:pt x="377" y="44"/>
                </a:lnTo>
                <a:lnTo>
                  <a:pt x="377" y="51"/>
                </a:lnTo>
                <a:lnTo>
                  <a:pt x="380" y="51"/>
                </a:lnTo>
                <a:lnTo>
                  <a:pt x="380" y="53"/>
                </a:lnTo>
                <a:lnTo>
                  <a:pt x="382" y="53"/>
                </a:lnTo>
                <a:lnTo>
                  <a:pt x="382" y="58"/>
                </a:lnTo>
                <a:lnTo>
                  <a:pt x="384" y="58"/>
                </a:lnTo>
                <a:moveTo>
                  <a:pt x="384" y="58"/>
                </a:moveTo>
                <a:lnTo>
                  <a:pt x="384" y="65"/>
                </a:lnTo>
                <a:lnTo>
                  <a:pt x="387" y="68"/>
                </a:lnTo>
                <a:lnTo>
                  <a:pt x="387" y="73"/>
                </a:lnTo>
                <a:lnTo>
                  <a:pt x="384" y="73"/>
                </a:lnTo>
                <a:lnTo>
                  <a:pt x="384" y="70"/>
                </a:lnTo>
                <a:lnTo>
                  <a:pt x="382" y="70"/>
                </a:lnTo>
                <a:lnTo>
                  <a:pt x="380" y="70"/>
                </a:lnTo>
                <a:lnTo>
                  <a:pt x="380" y="68"/>
                </a:lnTo>
                <a:lnTo>
                  <a:pt x="380" y="70"/>
                </a:lnTo>
                <a:lnTo>
                  <a:pt x="377" y="70"/>
                </a:lnTo>
                <a:lnTo>
                  <a:pt x="377" y="75"/>
                </a:lnTo>
                <a:lnTo>
                  <a:pt x="380" y="77"/>
                </a:lnTo>
                <a:lnTo>
                  <a:pt x="380" y="80"/>
                </a:lnTo>
                <a:lnTo>
                  <a:pt x="382" y="80"/>
                </a:lnTo>
                <a:lnTo>
                  <a:pt x="382" y="87"/>
                </a:lnTo>
                <a:lnTo>
                  <a:pt x="384" y="90"/>
                </a:lnTo>
                <a:lnTo>
                  <a:pt x="387" y="90"/>
                </a:lnTo>
                <a:lnTo>
                  <a:pt x="387" y="92"/>
                </a:lnTo>
                <a:lnTo>
                  <a:pt x="387" y="104"/>
                </a:lnTo>
                <a:lnTo>
                  <a:pt x="384" y="104"/>
                </a:lnTo>
                <a:lnTo>
                  <a:pt x="384" y="106"/>
                </a:lnTo>
                <a:lnTo>
                  <a:pt x="382" y="106"/>
                </a:lnTo>
                <a:lnTo>
                  <a:pt x="380" y="106"/>
                </a:lnTo>
                <a:lnTo>
                  <a:pt x="380" y="109"/>
                </a:lnTo>
                <a:lnTo>
                  <a:pt x="380" y="111"/>
                </a:lnTo>
                <a:lnTo>
                  <a:pt x="377" y="111"/>
                </a:lnTo>
                <a:lnTo>
                  <a:pt x="382" y="111"/>
                </a:lnTo>
                <a:lnTo>
                  <a:pt x="382" y="113"/>
                </a:lnTo>
                <a:lnTo>
                  <a:pt x="382" y="121"/>
                </a:lnTo>
                <a:lnTo>
                  <a:pt x="380" y="123"/>
                </a:lnTo>
                <a:lnTo>
                  <a:pt x="380" y="125"/>
                </a:lnTo>
                <a:lnTo>
                  <a:pt x="377" y="125"/>
                </a:lnTo>
                <a:lnTo>
                  <a:pt x="377" y="130"/>
                </a:lnTo>
                <a:lnTo>
                  <a:pt x="375" y="130"/>
                </a:lnTo>
                <a:lnTo>
                  <a:pt x="375" y="133"/>
                </a:lnTo>
                <a:lnTo>
                  <a:pt x="372" y="133"/>
                </a:lnTo>
                <a:lnTo>
                  <a:pt x="372" y="135"/>
                </a:lnTo>
                <a:lnTo>
                  <a:pt x="370" y="135"/>
                </a:lnTo>
                <a:lnTo>
                  <a:pt x="365" y="135"/>
                </a:lnTo>
                <a:lnTo>
                  <a:pt x="365" y="133"/>
                </a:lnTo>
                <a:lnTo>
                  <a:pt x="365" y="123"/>
                </a:lnTo>
                <a:lnTo>
                  <a:pt x="363" y="123"/>
                </a:lnTo>
                <a:lnTo>
                  <a:pt x="358" y="123"/>
                </a:lnTo>
                <a:lnTo>
                  <a:pt x="358" y="125"/>
                </a:lnTo>
                <a:lnTo>
                  <a:pt x="356" y="125"/>
                </a:lnTo>
                <a:lnTo>
                  <a:pt x="353" y="128"/>
                </a:lnTo>
                <a:lnTo>
                  <a:pt x="348" y="128"/>
                </a:lnTo>
                <a:lnTo>
                  <a:pt x="348" y="130"/>
                </a:lnTo>
                <a:lnTo>
                  <a:pt x="346" y="133"/>
                </a:lnTo>
                <a:lnTo>
                  <a:pt x="346" y="140"/>
                </a:lnTo>
                <a:lnTo>
                  <a:pt x="348" y="140"/>
                </a:lnTo>
                <a:lnTo>
                  <a:pt x="348" y="137"/>
                </a:lnTo>
                <a:lnTo>
                  <a:pt x="351" y="137"/>
                </a:lnTo>
                <a:lnTo>
                  <a:pt x="353" y="137"/>
                </a:lnTo>
                <a:lnTo>
                  <a:pt x="353" y="135"/>
                </a:lnTo>
                <a:lnTo>
                  <a:pt x="360" y="135"/>
                </a:lnTo>
                <a:lnTo>
                  <a:pt x="360" y="137"/>
                </a:lnTo>
                <a:lnTo>
                  <a:pt x="363" y="137"/>
                </a:lnTo>
                <a:lnTo>
                  <a:pt x="363" y="140"/>
                </a:lnTo>
                <a:moveTo>
                  <a:pt x="363" y="140"/>
                </a:moveTo>
                <a:lnTo>
                  <a:pt x="365" y="142"/>
                </a:lnTo>
                <a:lnTo>
                  <a:pt x="365" y="145"/>
                </a:lnTo>
                <a:lnTo>
                  <a:pt x="363" y="145"/>
                </a:lnTo>
                <a:lnTo>
                  <a:pt x="363" y="150"/>
                </a:lnTo>
                <a:lnTo>
                  <a:pt x="360" y="150"/>
                </a:lnTo>
                <a:lnTo>
                  <a:pt x="358" y="150"/>
                </a:lnTo>
                <a:lnTo>
                  <a:pt x="358" y="152"/>
                </a:lnTo>
                <a:lnTo>
                  <a:pt x="356" y="152"/>
                </a:lnTo>
                <a:lnTo>
                  <a:pt x="356" y="154"/>
                </a:lnTo>
                <a:lnTo>
                  <a:pt x="353" y="154"/>
                </a:lnTo>
                <a:lnTo>
                  <a:pt x="351" y="157"/>
                </a:lnTo>
                <a:lnTo>
                  <a:pt x="348" y="159"/>
                </a:lnTo>
                <a:lnTo>
                  <a:pt x="344" y="159"/>
                </a:lnTo>
                <a:lnTo>
                  <a:pt x="344" y="162"/>
                </a:lnTo>
                <a:lnTo>
                  <a:pt x="336" y="162"/>
                </a:lnTo>
                <a:lnTo>
                  <a:pt x="336" y="164"/>
                </a:lnTo>
                <a:lnTo>
                  <a:pt x="334" y="164"/>
                </a:lnTo>
                <a:lnTo>
                  <a:pt x="334" y="166"/>
                </a:lnTo>
                <a:lnTo>
                  <a:pt x="332" y="166"/>
                </a:lnTo>
                <a:lnTo>
                  <a:pt x="329" y="169"/>
                </a:lnTo>
                <a:lnTo>
                  <a:pt x="317" y="169"/>
                </a:lnTo>
                <a:lnTo>
                  <a:pt x="317" y="166"/>
                </a:lnTo>
                <a:lnTo>
                  <a:pt x="320" y="166"/>
                </a:lnTo>
                <a:lnTo>
                  <a:pt x="320" y="164"/>
                </a:lnTo>
                <a:lnTo>
                  <a:pt x="320" y="162"/>
                </a:lnTo>
                <a:lnTo>
                  <a:pt x="317" y="162"/>
                </a:lnTo>
                <a:lnTo>
                  <a:pt x="312" y="162"/>
                </a:lnTo>
                <a:lnTo>
                  <a:pt x="312" y="164"/>
                </a:lnTo>
                <a:lnTo>
                  <a:pt x="305" y="164"/>
                </a:lnTo>
                <a:lnTo>
                  <a:pt x="305" y="166"/>
                </a:lnTo>
                <a:lnTo>
                  <a:pt x="300" y="166"/>
                </a:lnTo>
                <a:lnTo>
                  <a:pt x="300" y="169"/>
                </a:lnTo>
                <a:lnTo>
                  <a:pt x="300" y="171"/>
                </a:lnTo>
                <a:lnTo>
                  <a:pt x="298" y="171"/>
                </a:lnTo>
                <a:lnTo>
                  <a:pt x="288" y="171"/>
                </a:lnTo>
                <a:lnTo>
                  <a:pt x="286" y="169"/>
                </a:lnTo>
                <a:lnTo>
                  <a:pt x="284" y="169"/>
                </a:lnTo>
                <a:lnTo>
                  <a:pt x="284" y="166"/>
                </a:lnTo>
                <a:lnTo>
                  <a:pt x="284" y="164"/>
                </a:lnTo>
                <a:lnTo>
                  <a:pt x="281" y="164"/>
                </a:lnTo>
                <a:lnTo>
                  <a:pt x="281" y="162"/>
                </a:lnTo>
                <a:lnTo>
                  <a:pt x="279" y="162"/>
                </a:lnTo>
                <a:lnTo>
                  <a:pt x="276" y="162"/>
                </a:lnTo>
                <a:lnTo>
                  <a:pt x="276" y="164"/>
                </a:lnTo>
                <a:lnTo>
                  <a:pt x="276" y="166"/>
                </a:lnTo>
                <a:lnTo>
                  <a:pt x="274" y="166"/>
                </a:lnTo>
                <a:lnTo>
                  <a:pt x="269" y="166"/>
                </a:lnTo>
                <a:lnTo>
                  <a:pt x="269" y="164"/>
                </a:lnTo>
                <a:lnTo>
                  <a:pt x="264" y="164"/>
                </a:lnTo>
                <a:lnTo>
                  <a:pt x="264" y="162"/>
                </a:lnTo>
                <a:lnTo>
                  <a:pt x="262" y="162"/>
                </a:lnTo>
                <a:lnTo>
                  <a:pt x="260" y="159"/>
                </a:lnTo>
                <a:lnTo>
                  <a:pt x="257" y="159"/>
                </a:lnTo>
                <a:lnTo>
                  <a:pt x="257" y="157"/>
                </a:lnTo>
                <a:lnTo>
                  <a:pt x="255" y="154"/>
                </a:lnTo>
                <a:lnTo>
                  <a:pt x="252" y="154"/>
                </a:lnTo>
                <a:lnTo>
                  <a:pt x="252" y="152"/>
                </a:lnTo>
                <a:lnTo>
                  <a:pt x="255" y="152"/>
                </a:lnTo>
                <a:lnTo>
                  <a:pt x="255" y="150"/>
                </a:lnTo>
                <a:lnTo>
                  <a:pt x="264" y="150"/>
                </a:lnTo>
                <a:lnTo>
                  <a:pt x="264" y="147"/>
                </a:lnTo>
                <a:lnTo>
                  <a:pt x="267" y="147"/>
                </a:lnTo>
                <a:lnTo>
                  <a:pt x="267" y="145"/>
                </a:lnTo>
                <a:lnTo>
                  <a:pt x="267" y="142"/>
                </a:lnTo>
                <a:moveTo>
                  <a:pt x="267" y="142"/>
                </a:moveTo>
                <a:lnTo>
                  <a:pt x="264" y="140"/>
                </a:lnTo>
                <a:lnTo>
                  <a:pt x="262" y="140"/>
                </a:lnTo>
                <a:lnTo>
                  <a:pt x="262" y="137"/>
                </a:lnTo>
                <a:lnTo>
                  <a:pt x="262" y="135"/>
                </a:lnTo>
                <a:lnTo>
                  <a:pt x="260" y="133"/>
                </a:lnTo>
                <a:lnTo>
                  <a:pt x="257" y="130"/>
                </a:lnTo>
                <a:lnTo>
                  <a:pt x="250" y="130"/>
                </a:lnTo>
                <a:lnTo>
                  <a:pt x="250" y="133"/>
                </a:lnTo>
                <a:lnTo>
                  <a:pt x="252" y="133"/>
                </a:lnTo>
                <a:lnTo>
                  <a:pt x="252" y="135"/>
                </a:lnTo>
                <a:lnTo>
                  <a:pt x="252" y="137"/>
                </a:lnTo>
                <a:lnTo>
                  <a:pt x="255" y="137"/>
                </a:lnTo>
                <a:lnTo>
                  <a:pt x="255" y="145"/>
                </a:lnTo>
                <a:lnTo>
                  <a:pt x="252" y="145"/>
                </a:lnTo>
                <a:lnTo>
                  <a:pt x="250" y="145"/>
                </a:lnTo>
                <a:lnTo>
                  <a:pt x="250" y="147"/>
                </a:lnTo>
                <a:lnTo>
                  <a:pt x="248" y="147"/>
                </a:lnTo>
                <a:lnTo>
                  <a:pt x="248" y="150"/>
                </a:lnTo>
                <a:lnTo>
                  <a:pt x="245" y="150"/>
                </a:lnTo>
                <a:lnTo>
                  <a:pt x="243" y="147"/>
                </a:lnTo>
                <a:lnTo>
                  <a:pt x="240" y="145"/>
                </a:lnTo>
                <a:lnTo>
                  <a:pt x="238" y="142"/>
                </a:lnTo>
                <a:lnTo>
                  <a:pt x="238" y="140"/>
                </a:lnTo>
                <a:lnTo>
                  <a:pt x="236" y="140"/>
                </a:lnTo>
                <a:lnTo>
                  <a:pt x="236" y="137"/>
                </a:lnTo>
                <a:lnTo>
                  <a:pt x="233" y="137"/>
                </a:lnTo>
                <a:lnTo>
                  <a:pt x="233" y="135"/>
                </a:lnTo>
                <a:lnTo>
                  <a:pt x="231" y="133"/>
                </a:lnTo>
                <a:lnTo>
                  <a:pt x="231" y="130"/>
                </a:lnTo>
                <a:lnTo>
                  <a:pt x="228" y="130"/>
                </a:lnTo>
                <a:lnTo>
                  <a:pt x="228" y="121"/>
                </a:lnTo>
                <a:lnTo>
                  <a:pt x="226" y="121"/>
                </a:lnTo>
                <a:lnTo>
                  <a:pt x="226" y="118"/>
                </a:lnTo>
                <a:lnTo>
                  <a:pt x="224" y="118"/>
                </a:lnTo>
                <a:lnTo>
                  <a:pt x="224" y="116"/>
                </a:lnTo>
                <a:lnTo>
                  <a:pt x="221" y="116"/>
                </a:lnTo>
                <a:lnTo>
                  <a:pt x="221" y="106"/>
                </a:lnTo>
                <a:lnTo>
                  <a:pt x="219" y="106"/>
                </a:lnTo>
                <a:lnTo>
                  <a:pt x="219" y="102"/>
                </a:lnTo>
                <a:lnTo>
                  <a:pt x="221" y="102"/>
                </a:lnTo>
                <a:lnTo>
                  <a:pt x="224" y="102"/>
                </a:lnTo>
                <a:lnTo>
                  <a:pt x="224" y="104"/>
                </a:lnTo>
                <a:lnTo>
                  <a:pt x="228" y="104"/>
                </a:lnTo>
                <a:lnTo>
                  <a:pt x="228" y="102"/>
                </a:lnTo>
                <a:lnTo>
                  <a:pt x="228" y="97"/>
                </a:lnTo>
                <a:lnTo>
                  <a:pt x="226" y="97"/>
                </a:lnTo>
                <a:lnTo>
                  <a:pt x="226" y="94"/>
                </a:lnTo>
                <a:lnTo>
                  <a:pt x="224" y="94"/>
                </a:lnTo>
                <a:lnTo>
                  <a:pt x="224" y="85"/>
                </a:lnTo>
                <a:lnTo>
                  <a:pt x="221" y="85"/>
                </a:lnTo>
                <a:lnTo>
                  <a:pt x="221" y="82"/>
                </a:lnTo>
                <a:lnTo>
                  <a:pt x="219" y="82"/>
                </a:lnTo>
                <a:lnTo>
                  <a:pt x="219" y="85"/>
                </a:lnTo>
                <a:lnTo>
                  <a:pt x="219" y="82"/>
                </a:lnTo>
                <a:lnTo>
                  <a:pt x="219" y="70"/>
                </a:lnTo>
                <a:lnTo>
                  <a:pt x="221" y="68"/>
                </a:lnTo>
                <a:lnTo>
                  <a:pt x="224" y="68"/>
                </a:lnTo>
                <a:lnTo>
                  <a:pt x="224" y="65"/>
                </a:lnTo>
                <a:lnTo>
                  <a:pt x="226" y="65"/>
                </a:lnTo>
                <a:lnTo>
                  <a:pt x="226" y="63"/>
                </a:lnTo>
                <a:lnTo>
                  <a:pt x="228" y="63"/>
                </a:lnTo>
                <a:lnTo>
                  <a:pt x="226" y="61"/>
                </a:lnTo>
                <a:lnTo>
                  <a:pt x="224" y="61"/>
                </a:lnTo>
                <a:lnTo>
                  <a:pt x="224" y="58"/>
                </a:lnTo>
                <a:lnTo>
                  <a:pt x="224" y="51"/>
                </a:lnTo>
                <a:lnTo>
                  <a:pt x="226" y="51"/>
                </a:lnTo>
                <a:lnTo>
                  <a:pt x="226" y="49"/>
                </a:lnTo>
                <a:lnTo>
                  <a:pt x="228" y="46"/>
                </a:lnTo>
                <a:lnTo>
                  <a:pt x="228" y="44"/>
                </a:lnTo>
                <a:lnTo>
                  <a:pt x="231" y="42"/>
                </a:lnTo>
                <a:lnTo>
                  <a:pt x="233" y="39"/>
                </a:lnTo>
                <a:moveTo>
                  <a:pt x="252" y="37"/>
                </a:moveTo>
                <a:lnTo>
                  <a:pt x="257" y="44"/>
                </a:lnTo>
                <a:lnTo>
                  <a:pt x="252" y="37"/>
                </a:lnTo>
                <a:close/>
                <a:moveTo>
                  <a:pt x="248" y="39"/>
                </a:moveTo>
                <a:lnTo>
                  <a:pt x="252" y="46"/>
                </a:lnTo>
                <a:moveTo>
                  <a:pt x="240" y="32"/>
                </a:moveTo>
                <a:lnTo>
                  <a:pt x="250" y="46"/>
                </a:lnTo>
                <a:moveTo>
                  <a:pt x="233" y="37"/>
                </a:moveTo>
                <a:lnTo>
                  <a:pt x="243" y="51"/>
                </a:lnTo>
                <a:moveTo>
                  <a:pt x="236" y="37"/>
                </a:moveTo>
                <a:lnTo>
                  <a:pt x="245" y="51"/>
                </a:lnTo>
                <a:moveTo>
                  <a:pt x="248" y="49"/>
                </a:moveTo>
                <a:lnTo>
                  <a:pt x="238" y="34"/>
                </a:lnTo>
                <a:lnTo>
                  <a:pt x="250" y="49"/>
                </a:lnTo>
                <a:moveTo>
                  <a:pt x="238" y="32"/>
                </a:moveTo>
                <a:lnTo>
                  <a:pt x="250" y="46"/>
                </a:lnTo>
                <a:moveTo>
                  <a:pt x="255" y="44"/>
                </a:moveTo>
                <a:lnTo>
                  <a:pt x="250" y="39"/>
                </a:lnTo>
                <a:lnTo>
                  <a:pt x="255" y="46"/>
                </a:lnTo>
                <a:moveTo>
                  <a:pt x="257" y="34"/>
                </a:moveTo>
                <a:lnTo>
                  <a:pt x="260" y="37"/>
                </a:lnTo>
                <a:moveTo>
                  <a:pt x="243" y="32"/>
                </a:moveTo>
                <a:lnTo>
                  <a:pt x="240" y="30"/>
                </a:lnTo>
                <a:moveTo>
                  <a:pt x="236" y="37"/>
                </a:moveTo>
                <a:lnTo>
                  <a:pt x="238" y="37"/>
                </a:lnTo>
                <a:moveTo>
                  <a:pt x="240" y="30"/>
                </a:moveTo>
                <a:lnTo>
                  <a:pt x="240" y="32"/>
                </a:lnTo>
                <a:moveTo>
                  <a:pt x="255" y="34"/>
                </a:moveTo>
                <a:lnTo>
                  <a:pt x="260" y="42"/>
                </a:lnTo>
                <a:moveTo>
                  <a:pt x="257" y="34"/>
                </a:moveTo>
                <a:lnTo>
                  <a:pt x="260" y="39"/>
                </a:lnTo>
                <a:moveTo>
                  <a:pt x="255" y="37"/>
                </a:moveTo>
                <a:lnTo>
                  <a:pt x="257" y="42"/>
                </a:lnTo>
                <a:moveTo>
                  <a:pt x="233" y="39"/>
                </a:moveTo>
                <a:lnTo>
                  <a:pt x="236" y="37"/>
                </a:lnTo>
                <a:moveTo>
                  <a:pt x="245" y="147"/>
                </a:moveTo>
                <a:lnTo>
                  <a:pt x="243" y="147"/>
                </a:lnTo>
                <a:moveTo>
                  <a:pt x="245" y="150"/>
                </a:moveTo>
                <a:lnTo>
                  <a:pt x="248" y="150"/>
                </a:lnTo>
                <a:moveTo>
                  <a:pt x="250" y="145"/>
                </a:moveTo>
                <a:lnTo>
                  <a:pt x="255" y="150"/>
                </a:lnTo>
                <a:moveTo>
                  <a:pt x="257" y="130"/>
                </a:moveTo>
                <a:lnTo>
                  <a:pt x="262" y="137"/>
                </a:lnTo>
                <a:moveTo>
                  <a:pt x="264" y="140"/>
                </a:moveTo>
                <a:lnTo>
                  <a:pt x="267" y="145"/>
                </a:lnTo>
                <a:moveTo>
                  <a:pt x="252" y="145"/>
                </a:moveTo>
                <a:lnTo>
                  <a:pt x="257" y="150"/>
                </a:lnTo>
                <a:moveTo>
                  <a:pt x="255" y="142"/>
                </a:moveTo>
                <a:lnTo>
                  <a:pt x="260" y="150"/>
                </a:lnTo>
                <a:moveTo>
                  <a:pt x="255" y="140"/>
                </a:moveTo>
                <a:lnTo>
                  <a:pt x="262" y="150"/>
                </a:lnTo>
                <a:moveTo>
                  <a:pt x="255" y="142"/>
                </a:moveTo>
                <a:lnTo>
                  <a:pt x="260" y="150"/>
                </a:lnTo>
                <a:moveTo>
                  <a:pt x="248" y="147"/>
                </a:moveTo>
                <a:lnTo>
                  <a:pt x="250" y="152"/>
                </a:lnTo>
                <a:moveTo>
                  <a:pt x="245" y="147"/>
                </a:moveTo>
                <a:lnTo>
                  <a:pt x="245" y="150"/>
                </a:lnTo>
                <a:moveTo>
                  <a:pt x="248" y="147"/>
                </a:moveTo>
                <a:lnTo>
                  <a:pt x="252" y="154"/>
                </a:lnTo>
                <a:moveTo>
                  <a:pt x="250" y="147"/>
                </a:moveTo>
                <a:lnTo>
                  <a:pt x="255" y="152"/>
                </a:lnTo>
                <a:moveTo>
                  <a:pt x="250" y="130"/>
                </a:moveTo>
                <a:lnTo>
                  <a:pt x="264" y="150"/>
                </a:lnTo>
                <a:moveTo>
                  <a:pt x="252" y="145"/>
                </a:moveTo>
                <a:lnTo>
                  <a:pt x="255" y="150"/>
                </a:lnTo>
                <a:moveTo>
                  <a:pt x="250" y="130"/>
                </a:moveTo>
                <a:lnTo>
                  <a:pt x="264" y="150"/>
                </a:lnTo>
                <a:moveTo>
                  <a:pt x="255" y="130"/>
                </a:moveTo>
                <a:lnTo>
                  <a:pt x="267" y="147"/>
                </a:lnTo>
                <a:lnTo>
                  <a:pt x="252" y="130"/>
                </a:lnTo>
                <a:moveTo>
                  <a:pt x="284" y="94"/>
                </a:moveTo>
                <a:lnTo>
                  <a:pt x="288" y="85"/>
                </a:lnTo>
                <a:lnTo>
                  <a:pt x="281" y="77"/>
                </a:lnTo>
                <a:moveTo>
                  <a:pt x="219" y="102"/>
                </a:moveTo>
                <a:lnTo>
                  <a:pt x="219" y="104"/>
                </a:lnTo>
                <a:moveTo>
                  <a:pt x="219" y="102"/>
                </a:moveTo>
                <a:lnTo>
                  <a:pt x="219" y="99"/>
                </a:lnTo>
                <a:moveTo>
                  <a:pt x="219" y="99"/>
                </a:moveTo>
                <a:lnTo>
                  <a:pt x="221" y="102"/>
                </a:lnTo>
                <a:moveTo>
                  <a:pt x="219" y="97"/>
                </a:moveTo>
                <a:lnTo>
                  <a:pt x="224" y="104"/>
                </a:lnTo>
                <a:moveTo>
                  <a:pt x="219" y="94"/>
                </a:moveTo>
                <a:lnTo>
                  <a:pt x="226" y="104"/>
                </a:lnTo>
                <a:moveTo>
                  <a:pt x="219" y="82"/>
                </a:moveTo>
                <a:lnTo>
                  <a:pt x="219" y="80"/>
                </a:lnTo>
                <a:moveTo>
                  <a:pt x="219" y="80"/>
                </a:moveTo>
                <a:lnTo>
                  <a:pt x="224" y="90"/>
                </a:lnTo>
                <a:moveTo>
                  <a:pt x="221" y="82"/>
                </a:moveTo>
                <a:lnTo>
                  <a:pt x="219" y="82"/>
                </a:lnTo>
                <a:moveTo>
                  <a:pt x="221" y="65"/>
                </a:moveTo>
                <a:lnTo>
                  <a:pt x="224" y="68"/>
                </a:lnTo>
                <a:moveTo>
                  <a:pt x="219" y="85"/>
                </a:moveTo>
                <a:lnTo>
                  <a:pt x="224" y="92"/>
                </a:lnTo>
                <a:moveTo>
                  <a:pt x="226" y="61"/>
                </a:moveTo>
                <a:lnTo>
                  <a:pt x="226" y="63"/>
                </a:lnTo>
                <a:moveTo>
                  <a:pt x="224" y="61"/>
                </a:moveTo>
                <a:lnTo>
                  <a:pt x="226" y="65"/>
                </a:lnTo>
                <a:moveTo>
                  <a:pt x="240" y="42"/>
                </a:moveTo>
                <a:lnTo>
                  <a:pt x="248" y="51"/>
                </a:lnTo>
                <a:moveTo>
                  <a:pt x="224" y="63"/>
                </a:moveTo>
                <a:lnTo>
                  <a:pt x="224" y="65"/>
                </a:lnTo>
                <a:moveTo>
                  <a:pt x="224" y="61"/>
                </a:moveTo>
                <a:lnTo>
                  <a:pt x="226" y="65"/>
                </a:lnTo>
                <a:moveTo>
                  <a:pt x="219" y="92"/>
                </a:moveTo>
                <a:lnTo>
                  <a:pt x="228" y="104"/>
                </a:lnTo>
                <a:moveTo>
                  <a:pt x="219" y="90"/>
                </a:moveTo>
                <a:lnTo>
                  <a:pt x="228" y="102"/>
                </a:lnTo>
                <a:moveTo>
                  <a:pt x="219" y="87"/>
                </a:moveTo>
                <a:lnTo>
                  <a:pt x="228" y="99"/>
                </a:lnTo>
                <a:moveTo>
                  <a:pt x="255" y="157"/>
                </a:moveTo>
                <a:lnTo>
                  <a:pt x="255" y="154"/>
                </a:lnTo>
                <a:moveTo>
                  <a:pt x="317" y="87"/>
                </a:moveTo>
                <a:lnTo>
                  <a:pt x="305" y="94"/>
                </a:lnTo>
                <a:lnTo>
                  <a:pt x="320" y="92"/>
                </a:lnTo>
                <a:moveTo>
                  <a:pt x="305" y="97"/>
                </a:moveTo>
                <a:lnTo>
                  <a:pt x="305" y="94"/>
                </a:lnTo>
                <a:lnTo>
                  <a:pt x="303" y="97"/>
                </a:lnTo>
                <a:moveTo>
                  <a:pt x="303" y="94"/>
                </a:moveTo>
                <a:lnTo>
                  <a:pt x="305" y="94"/>
                </a:lnTo>
                <a:lnTo>
                  <a:pt x="315" y="80"/>
                </a:lnTo>
                <a:moveTo>
                  <a:pt x="310" y="77"/>
                </a:moveTo>
                <a:lnTo>
                  <a:pt x="305" y="94"/>
                </a:lnTo>
                <a:lnTo>
                  <a:pt x="310" y="77"/>
                </a:lnTo>
                <a:close/>
                <a:moveTo>
                  <a:pt x="315" y="82"/>
                </a:moveTo>
                <a:lnTo>
                  <a:pt x="305" y="94"/>
                </a:lnTo>
                <a:lnTo>
                  <a:pt x="308" y="77"/>
                </a:lnTo>
                <a:moveTo>
                  <a:pt x="315" y="77"/>
                </a:moveTo>
                <a:lnTo>
                  <a:pt x="305" y="94"/>
                </a:lnTo>
                <a:moveTo>
                  <a:pt x="320" y="73"/>
                </a:moveTo>
                <a:lnTo>
                  <a:pt x="317" y="87"/>
                </a:lnTo>
                <a:lnTo>
                  <a:pt x="327" y="99"/>
                </a:lnTo>
                <a:moveTo>
                  <a:pt x="324" y="99"/>
                </a:moveTo>
                <a:lnTo>
                  <a:pt x="317" y="97"/>
                </a:lnTo>
                <a:lnTo>
                  <a:pt x="310" y="99"/>
                </a:lnTo>
                <a:lnTo>
                  <a:pt x="308" y="109"/>
                </a:lnTo>
                <a:moveTo>
                  <a:pt x="639" y="75"/>
                </a:moveTo>
                <a:lnTo>
                  <a:pt x="648" y="94"/>
                </a:lnTo>
                <a:lnTo>
                  <a:pt x="641" y="73"/>
                </a:lnTo>
                <a:moveTo>
                  <a:pt x="644" y="65"/>
                </a:moveTo>
                <a:lnTo>
                  <a:pt x="646" y="73"/>
                </a:lnTo>
                <a:lnTo>
                  <a:pt x="653" y="77"/>
                </a:lnTo>
                <a:lnTo>
                  <a:pt x="663" y="73"/>
                </a:lnTo>
                <a:moveTo>
                  <a:pt x="632" y="85"/>
                </a:moveTo>
                <a:lnTo>
                  <a:pt x="648" y="94"/>
                </a:lnTo>
                <a:lnTo>
                  <a:pt x="632" y="77"/>
                </a:lnTo>
                <a:moveTo>
                  <a:pt x="636" y="75"/>
                </a:moveTo>
                <a:lnTo>
                  <a:pt x="648" y="94"/>
                </a:lnTo>
                <a:moveTo>
                  <a:pt x="622" y="75"/>
                </a:moveTo>
                <a:lnTo>
                  <a:pt x="632" y="77"/>
                </a:lnTo>
                <a:lnTo>
                  <a:pt x="639" y="73"/>
                </a:lnTo>
                <a:lnTo>
                  <a:pt x="641" y="65"/>
                </a:lnTo>
                <a:moveTo>
                  <a:pt x="651" y="106"/>
                </a:moveTo>
                <a:lnTo>
                  <a:pt x="648" y="97"/>
                </a:lnTo>
                <a:lnTo>
                  <a:pt x="639" y="92"/>
                </a:lnTo>
                <a:lnTo>
                  <a:pt x="629" y="97"/>
                </a:lnTo>
                <a:moveTo>
                  <a:pt x="706" y="140"/>
                </a:moveTo>
                <a:lnTo>
                  <a:pt x="708" y="140"/>
                </a:lnTo>
                <a:lnTo>
                  <a:pt x="708" y="142"/>
                </a:lnTo>
                <a:lnTo>
                  <a:pt x="708" y="145"/>
                </a:lnTo>
                <a:lnTo>
                  <a:pt x="706" y="147"/>
                </a:lnTo>
                <a:lnTo>
                  <a:pt x="706" y="150"/>
                </a:lnTo>
                <a:lnTo>
                  <a:pt x="704" y="150"/>
                </a:lnTo>
                <a:lnTo>
                  <a:pt x="701" y="152"/>
                </a:lnTo>
                <a:lnTo>
                  <a:pt x="699" y="152"/>
                </a:lnTo>
                <a:lnTo>
                  <a:pt x="699" y="154"/>
                </a:lnTo>
                <a:lnTo>
                  <a:pt x="696" y="154"/>
                </a:lnTo>
                <a:lnTo>
                  <a:pt x="696" y="157"/>
                </a:lnTo>
                <a:lnTo>
                  <a:pt x="694" y="157"/>
                </a:lnTo>
                <a:lnTo>
                  <a:pt x="692" y="159"/>
                </a:lnTo>
                <a:lnTo>
                  <a:pt x="689" y="159"/>
                </a:lnTo>
                <a:lnTo>
                  <a:pt x="687" y="162"/>
                </a:lnTo>
                <a:lnTo>
                  <a:pt x="680" y="162"/>
                </a:lnTo>
                <a:lnTo>
                  <a:pt x="680" y="164"/>
                </a:lnTo>
                <a:lnTo>
                  <a:pt x="677" y="164"/>
                </a:lnTo>
                <a:lnTo>
                  <a:pt x="677" y="166"/>
                </a:lnTo>
                <a:lnTo>
                  <a:pt x="675" y="166"/>
                </a:lnTo>
                <a:lnTo>
                  <a:pt x="672" y="169"/>
                </a:lnTo>
                <a:lnTo>
                  <a:pt x="660" y="169"/>
                </a:lnTo>
                <a:lnTo>
                  <a:pt x="660" y="166"/>
                </a:lnTo>
                <a:lnTo>
                  <a:pt x="663" y="166"/>
                </a:lnTo>
                <a:lnTo>
                  <a:pt x="663" y="164"/>
                </a:lnTo>
                <a:lnTo>
                  <a:pt x="663" y="162"/>
                </a:lnTo>
                <a:lnTo>
                  <a:pt x="660" y="162"/>
                </a:lnTo>
                <a:lnTo>
                  <a:pt x="656" y="162"/>
                </a:lnTo>
                <a:lnTo>
                  <a:pt x="656" y="164"/>
                </a:lnTo>
                <a:lnTo>
                  <a:pt x="648" y="164"/>
                </a:lnTo>
                <a:lnTo>
                  <a:pt x="648" y="166"/>
                </a:lnTo>
                <a:lnTo>
                  <a:pt x="644" y="166"/>
                </a:lnTo>
                <a:lnTo>
                  <a:pt x="644" y="169"/>
                </a:lnTo>
                <a:lnTo>
                  <a:pt x="644" y="171"/>
                </a:lnTo>
                <a:lnTo>
                  <a:pt x="641" y="171"/>
                </a:lnTo>
                <a:lnTo>
                  <a:pt x="632" y="171"/>
                </a:lnTo>
                <a:lnTo>
                  <a:pt x="629" y="169"/>
                </a:lnTo>
                <a:lnTo>
                  <a:pt x="627" y="169"/>
                </a:lnTo>
                <a:lnTo>
                  <a:pt x="627" y="166"/>
                </a:lnTo>
                <a:lnTo>
                  <a:pt x="627" y="164"/>
                </a:lnTo>
                <a:lnTo>
                  <a:pt x="624" y="164"/>
                </a:lnTo>
                <a:lnTo>
                  <a:pt x="624" y="162"/>
                </a:lnTo>
                <a:lnTo>
                  <a:pt x="622" y="162"/>
                </a:lnTo>
                <a:lnTo>
                  <a:pt x="620" y="162"/>
                </a:lnTo>
                <a:lnTo>
                  <a:pt x="620" y="164"/>
                </a:lnTo>
                <a:lnTo>
                  <a:pt x="622" y="164"/>
                </a:lnTo>
                <a:lnTo>
                  <a:pt x="622" y="166"/>
                </a:lnTo>
                <a:lnTo>
                  <a:pt x="612" y="166"/>
                </a:lnTo>
                <a:lnTo>
                  <a:pt x="612" y="164"/>
                </a:lnTo>
                <a:lnTo>
                  <a:pt x="608" y="164"/>
                </a:lnTo>
                <a:lnTo>
                  <a:pt x="608" y="162"/>
                </a:lnTo>
                <a:lnTo>
                  <a:pt x="605" y="162"/>
                </a:lnTo>
                <a:lnTo>
                  <a:pt x="603" y="159"/>
                </a:lnTo>
                <a:lnTo>
                  <a:pt x="600" y="159"/>
                </a:lnTo>
                <a:lnTo>
                  <a:pt x="600" y="157"/>
                </a:lnTo>
                <a:lnTo>
                  <a:pt x="598" y="154"/>
                </a:lnTo>
                <a:lnTo>
                  <a:pt x="598" y="150"/>
                </a:lnTo>
                <a:lnTo>
                  <a:pt x="600" y="150"/>
                </a:lnTo>
                <a:lnTo>
                  <a:pt x="608" y="150"/>
                </a:lnTo>
                <a:lnTo>
                  <a:pt x="610" y="147"/>
                </a:lnTo>
                <a:lnTo>
                  <a:pt x="610" y="142"/>
                </a:lnTo>
                <a:moveTo>
                  <a:pt x="610" y="142"/>
                </a:moveTo>
                <a:lnTo>
                  <a:pt x="608" y="140"/>
                </a:lnTo>
                <a:lnTo>
                  <a:pt x="605" y="137"/>
                </a:lnTo>
                <a:lnTo>
                  <a:pt x="605" y="135"/>
                </a:lnTo>
                <a:lnTo>
                  <a:pt x="603" y="133"/>
                </a:lnTo>
                <a:lnTo>
                  <a:pt x="600" y="130"/>
                </a:lnTo>
                <a:lnTo>
                  <a:pt x="593" y="130"/>
                </a:lnTo>
                <a:lnTo>
                  <a:pt x="593" y="133"/>
                </a:lnTo>
                <a:lnTo>
                  <a:pt x="596" y="133"/>
                </a:lnTo>
                <a:lnTo>
                  <a:pt x="596" y="135"/>
                </a:lnTo>
                <a:lnTo>
                  <a:pt x="596" y="137"/>
                </a:lnTo>
                <a:lnTo>
                  <a:pt x="598" y="137"/>
                </a:lnTo>
                <a:lnTo>
                  <a:pt x="598" y="145"/>
                </a:lnTo>
                <a:lnTo>
                  <a:pt x="596" y="145"/>
                </a:lnTo>
                <a:lnTo>
                  <a:pt x="593" y="147"/>
                </a:lnTo>
                <a:lnTo>
                  <a:pt x="591" y="147"/>
                </a:lnTo>
                <a:lnTo>
                  <a:pt x="591" y="150"/>
                </a:lnTo>
                <a:lnTo>
                  <a:pt x="588" y="150"/>
                </a:lnTo>
                <a:lnTo>
                  <a:pt x="586" y="147"/>
                </a:lnTo>
                <a:lnTo>
                  <a:pt x="584" y="145"/>
                </a:lnTo>
                <a:lnTo>
                  <a:pt x="581" y="142"/>
                </a:lnTo>
                <a:lnTo>
                  <a:pt x="581" y="140"/>
                </a:lnTo>
                <a:lnTo>
                  <a:pt x="579" y="140"/>
                </a:lnTo>
                <a:lnTo>
                  <a:pt x="579" y="137"/>
                </a:lnTo>
                <a:lnTo>
                  <a:pt x="576" y="135"/>
                </a:lnTo>
                <a:lnTo>
                  <a:pt x="576" y="133"/>
                </a:lnTo>
                <a:lnTo>
                  <a:pt x="574" y="133"/>
                </a:lnTo>
                <a:lnTo>
                  <a:pt x="574" y="130"/>
                </a:lnTo>
                <a:lnTo>
                  <a:pt x="572" y="128"/>
                </a:lnTo>
                <a:lnTo>
                  <a:pt x="572" y="121"/>
                </a:lnTo>
                <a:lnTo>
                  <a:pt x="569" y="121"/>
                </a:lnTo>
                <a:lnTo>
                  <a:pt x="569" y="118"/>
                </a:lnTo>
                <a:lnTo>
                  <a:pt x="567" y="118"/>
                </a:lnTo>
                <a:lnTo>
                  <a:pt x="567" y="116"/>
                </a:lnTo>
                <a:lnTo>
                  <a:pt x="564" y="113"/>
                </a:lnTo>
                <a:lnTo>
                  <a:pt x="564" y="106"/>
                </a:lnTo>
                <a:lnTo>
                  <a:pt x="562" y="102"/>
                </a:lnTo>
                <a:lnTo>
                  <a:pt x="567" y="102"/>
                </a:lnTo>
                <a:lnTo>
                  <a:pt x="567" y="104"/>
                </a:lnTo>
                <a:lnTo>
                  <a:pt x="572" y="104"/>
                </a:lnTo>
                <a:lnTo>
                  <a:pt x="572" y="102"/>
                </a:lnTo>
                <a:lnTo>
                  <a:pt x="572" y="97"/>
                </a:lnTo>
                <a:lnTo>
                  <a:pt x="569" y="97"/>
                </a:lnTo>
                <a:lnTo>
                  <a:pt x="569" y="92"/>
                </a:lnTo>
                <a:lnTo>
                  <a:pt x="567" y="92"/>
                </a:lnTo>
                <a:lnTo>
                  <a:pt x="567" y="85"/>
                </a:lnTo>
                <a:lnTo>
                  <a:pt x="564" y="85"/>
                </a:lnTo>
                <a:lnTo>
                  <a:pt x="564" y="82"/>
                </a:lnTo>
                <a:lnTo>
                  <a:pt x="562" y="82"/>
                </a:lnTo>
                <a:lnTo>
                  <a:pt x="562" y="85"/>
                </a:lnTo>
                <a:lnTo>
                  <a:pt x="562" y="82"/>
                </a:lnTo>
                <a:lnTo>
                  <a:pt x="562" y="70"/>
                </a:lnTo>
                <a:lnTo>
                  <a:pt x="564" y="68"/>
                </a:lnTo>
                <a:lnTo>
                  <a:pt x="567" y="68"/>
                </a:lnTo>
                <a:lnTo>
                  <a:pt x="569" y="65"/>
                </a:lnTo>
                <a:lnTo>
                  <a:pt x="572" y="63"/>
                </a:lnTo>
                <a:lnTo>
                  <a:pt x="572" y="61"/>
                </a:lnTo>
                <a:lnTo>
                  <a:pt x="569" y="61"/>
                </a:lnTo>
                <a:lnTo>
                  <a:pt x="567" y="61"/>
                </a:lnTo>
                <a:lnTo>
                  <a:pt x="567" y="58"/>
                </a:lnTo>
                <a:lnTo>
                  <a:pt x="567" y="53"/>
                </a:lnTo>
                <a:lnTo>
                  <a:pt x="569" y="51"/>
                </a:lnTo>
                <a:lnTo>
                  <a:pt x="569" y="49"/>
                </a:lnTo>
                <a:lnTo>
                  <a:pt x="572" y="46"/>
                </a:lnTo>
                <a:lnTo>
                  <a:pt x="572" y="44"/>
                </a:lnTo>
                <a:lnTo>
                  <a:pt x="574" y="42"/>
                </a:lnTo>
                <a:lnTo>
                  <a:pt x="576" y="39"/>
                </a:lnTo>
                <a:moveTo>
                  <a:pt x="596" y="37"/>
                </a:moveTo>
                <a:lnTo>
                  <a:pt x="600" y="44"/>
                </a:lnTo>
                <a:lnTo>
                  <a:pt x="596" y="37"/>
                </a:lnTo>
                <a:close/>
                <a:moveTo>
                  <a:pt x="591" y="39"/>
                </a:moveTo>
                <a:lnTo>
                  <a:pt x="596" y="46"/>
                </a:lnTo>
                <a:lnTo>
                  <a:pt x="584" y="32"/>
                </a:lnTo>
                <a:moveTo>
                  <a:pt x="579" y="37"/>
                </a:moveTo>
                <a:lnTo>
                  <a:pt x="588" y="51"/>
                </a:lnTo>
                <a:lnTo>
                  <a:pt x="579" y="37"/>
                </a:lnTo>
                <a:close/>
                <a:moveTo>
                  <a:pt x="591" y="49"/>
                </a:moveTo>
                <a:lnTo>
                  <a:pt x="581" y="34"/>
                </a:lnTo>
                <a:lnTo>
                  <a:pt x="593" y="49"/>
                </a:lnTo>
                <a:moveTo>
                  <a:pt x="584" y="32"/>
                </a:moveTo>
                <a:lnTo>
                  <a:pt x="593" y="46"/>
                </a:lnTo>
                <a:moveTo>
                  <a:pt x="598" y="44"/>
                </a:moveTo>
                <a:lnTo>
                  <a:pt x="593" y="39"/>
                </a:lnTo>
                <a:lnTo>
                  <a:pt x="598" y="46"/>
                </a:lnTo>
                <a:moveTo>
                  <a:pt x="600" y="34"/>
                </a:moveTo>
                <a:lnTo>
                  <a:pt x="603" y="37"/>
                </a:lnTo>
                <a:moveTo>
                  <a:pt x="586" y="32"/>
                </a:moveTo>
                <a:lnTo>
                  <a:pt x="584" y="30"/>
                </a:lnTo>
                <a:moveTo>
                  <a:pt x="581" y="37"/>
                </a:moveTo>
                <a:lnTo>
                  <a:pt x="581" y="34"/>
                </a:lnTo>
                <a:moveTo>
                  <a:pt x="584" y="30"/>
                </a:moveTo>
                <a:lnTo>
                  <a:pt x="586" y="32"/>
                </a:lnTo>
                <a:moveTo>
                  <a:pt x="598" y="34"/>
                </a:moveTo>
                <a:lnTo>
                  <a:pt x="603" y="42"/>
                </a:lnTo>
                <a:moveTo>
                  <a:pt x="600" y="34"/>
                </a:moveTo>
                <a:lnTo>
                  <a:pt x="603" y="39"/>
                </a:lnTo>
                <a:moveTo>
                  <a:pt x="598" y="37"/>
                </a:moveTo>
                <a:lnTo>
                  <a:pt x="603" y="42"/>
                </a:lnTo>
                <a:moveTo>
                  <a:pt x="576" y="39"/>
                </a:moveTo>
                <a:lnTo>
                  <a:pt x="579" y="37"/>
                </a:lnTo>
                <a:moveTo>
                  <a:pt x="588" y="147"/>
                </a:moveTo>
                <a:lnTo>
                  <a:pt x="586" y="147"/>
                </a:lnTo>
                <a:moveTo>
                  <a:pt x="588" y="150"/>
                </a:moveTo>
                <a:lnTo>
                  <a:pt x="591" y="150"/>
                </a:lnTo>
                <a:moveTo>
                  <a:pt x="596" y="145"/>
                </a:moveTo>
                <a:lnTo>
                  <a:pt x="598" y="150"/>
                </a:lnTo>
                <a:moveTo>
                  <a:pt x="600" y="130"/>
                </a:moveTo>
                <a:lnTo>
                  <a:pt x="605" y="137"/>
                </a:lnTo>
                <a:moveTo>
                  <a:pt x="608" y="140"/>
                </a:moveTo>
                <a:lnTo>
                  <a:pt x="610" y="145"/>
                </a:lnTo>
                <a:moveTo>
                  <a:pt x="596" y="145"/>
                </a:moveTo>
                <a:lnTo>
                  <a:pt x="600" y="150"/>
                </a:lnTo>
                <a:moveTo>
                  <a:pt x="598" y="142"/>
                </a:moveTo>
                <a:lnTo>
                  <a:pt x="603" y="150"/>
                </a:lnTo>
                <a:moveTo>
                  <a:pt x="598" y="140"/>
                </a:moveTo>
                <a:lnTo>
                  <a:pt x="605" y="150"/>
                </a:lnTo>
                <a:moveTo>
                  <a:pt x="598" y="142"/>
                </a:moveTo>
                <a:lnTo>
                  <a:pt x="603" y="150"/>
                </a:lnTo>
                <a:moveTo>
                  <a:pt x="591" y="147"/>
                </a:moveTo>
                <a:lnTo>
                  <a:pt x="596" y="152"/>
                </a:lnTo>
                <a:moveTo>
                  <a:pt x="588" y="147"/>
                </a:moveTo>
                <a:lnTo>
                  <a:pt x="588" y="150"/>
                </a:lnTo>
                <a:moveTo>
                  <a:pt x="598" y="154"/>
                </a:moveTo>
                <a:lnTo>
                  <a:pt x="593" y="147"/>
                </a:lnTo>
                <a:lnTo>
                  <a:pt x="598" y="152"/>
                </a:lnTo>
                <a:moveTo>
                  <a:pt x="596" y="130"/>
                </a:moveTo>
                <a:lnTo>
                  <a:pt x="608" y="150"/>
                </a:lnTo>
                <a:moveTo>
                  <a:pt x="596" y="145"/>
                </a:moveTo>
                <a:lnTo>
                  <a:pt x="598" y="150"/>
                </a:lnTo>
                <a:moveTo>
                  <a:pt x="593" y="130"/>
                </a:moveTo>
                <a:lnTo>
                  <a:pt x="608" y="150"/>
                </a:lnTo>
                <a:moveTo>
                  <a:pt x="598" y="130"/>
                </a:moveTo>
                <a:lnTo>
                  <a:pt x="610" y="147"/>
                </a:lnTo>
                <a:lnTo>
                  <a:pt x="596" y="130"/>
                </a:lnTo>
                <a:moveTo>
                  <a:pt x="627" y="94"/>
                </a:moveTo>
                <a:lnTo>
                  <a:pt x="632" y="85"/>
                </a:lnTo>
                <a:lnTo>
                  <a:pt x="624" y="77"/>
                </a:lnTo>
                <a:moveTo>
                  <a:pt x="562" y="102"/>
                </a:moveTo>
                <a:lnTo>
                  <a:pt x="562" y="104"/>
                </a:lnTo>
                <a:lnTo>
                  <a:pt x="564" y="104"/>
                </a:lnTo>
                <a:moveTo>
                  <a:pt x="562" y="102"/>
                </a:moveTo>
                <a:lnTo>
                  <a:pt x="564" y="102"/>
                </a:lnTo>
                <a:lnTo>
                  <a:pt x="562" y="99"/>
                </a:lnTo>
                <a:moveTo>
                  <a:pt x="562" y="97"/>
                </a:moveTo>
                <a:lnTo>
                  <a:pt x="567" y="104"/>
                </a:lnTo>
                <a:moveTo>
                  <a:pt x="562" y="94"/>
                </a:moveTo>
                <a:lnTo>
                  <a:pt x="569" y="104"/>
                </a:lnTo>
                <a:moveTo>
                  <a:pt x="562" y="82"/>
                </a:moveTo>
                <a:lnTo>
                  <a:pt x="562" y="80"/>
                </a:lnTo>
                <a:moveTo>
                  <a:pt x="562" y="80"/>
                </a:moveTo>
                <a:lnTo>
                  <a:pt x="567" y="90"/>
                </a:lnTo>
                <a:moveTo>
                  <a:pt x="564" y="82"/>
                </a:moveTo>
                <a:lnTo>
                  <a:pt x="562" y="82"/>
                </a:lnTo>
                <a:moveTo>
                  <a:pt x="564" y="65"/>
                </a:moveTo>
                <a:lnTo>
                  <a:pt x="567" y="68"/>
                </a:lnTo>
                <a:moveTo>
                  <a:pt x="562" y="85"/>
                </a:moveTo>
                <a:lnTo>
                  <a:pt x="567" y="92"/>
                </a:lnTo>
                <a:moveTo>
                  <a:pt x="569" y="61"/>
                </a:moveTo>
                <a:lnTo>
                  <a:pt x="572" y="63"/>
                </a:lnTo>
                <a:moveTo>
                  <a:pt x="567" y="61"/>
                </a:moveTo>
                <a:lnTo>
                  <a:pt x="569" y="65"/>
                </a:lnTo>
                <a:moveTo>
                  <a:pt x="584" y="42"/>
                </a:moveTo>
                <a:lnTo>
                  <a:pt x="591" y="51"/>
                </a:lnTo>
                <a:moveTo>
                  <a:pt x="567" y="63"/>
                </a:moveTo>
                <a:lnTo>
                  <a:pt x="569" y="65"/>
                </a:lnTo>
                <a:lnTo>
                  <a:pt x="567" y="61"/>
                </a:lnTo>
                <a:moveTo>
                  <a:pt x="562" y="92"/>
                </a:moveTo>
                <a:lnTo>
                  <a:pt x="572" y="104"/>
                </a:lnTo>
                <a:moveTo>
                  <a:pt x="562" y="90"/>
                </a:moveTo>
                <a:lnTo>
                  <a:pt x="572" y="102"/>
                </a:lnTo>
                <a:moveTo>
                  <a:pt x="562" y="87"/>
                </a:moveTo>
                <a:lnTo>
                  <a:pt x="572" y="99"/>
                </a:lnTo>
                <a:moveTo>
                  <a:pt x="598" y="157"/>
                </a:moveTo>
                <a:lnTo>
                  <a:pt x="598" y="154"/>
                </a:lnTo>
                <a:moveTo>
                  <a:pt x="660" y="87"/>
                </a:moveTo>
                <a:lnTo>
                  <a:pt x="648" y="94"/>
                </a:lnTo>
                <a:lnTo>
                  <a:pt x="663" y="92"/>
                </a:lnTo>
                <a:moveTo>
                  <a:pt x="648" y="97"/>
                </a:moveTo>
                <a:lnTo>
                  <a:pt x="648" y="94"/>
                </a:lnTo>
                <a:lnTo>
                  <a:pt x="648" y="97"/>
                </a:lnTo>
                <a:close/>
                <a:moveTo>
                  <a:pt x="646" y="94"/>
                </a:moveTo>
                <a:lnTo>
                  <a:pt x="648" y="94"/>
                </a:lnTo>
                <a:lnTo>
                  <a:pt x="660" y="80"/>
                </a:lnTo>
                <a:moveTo>
                  <a:pt x="653" y="77"/>
                </a:moveTo>
                <a:lnTo>
                  <a:pt x="648" y="94"/>
                </a:lnTo>
                <a:lnTo>
                  <a:pt x="653" y="77"/>
                </a:lnTo>
                <a:close/>
                <a:moveTo>
                  <a:pt x="660" y="82"/>
                </a:moveTo>
                <a:lnTo>
                  <a:pt x="648" y="94"/>
                </a:lnTo>
                <a:lnTo>
                  <a:pt x="651" y="77"/>
                </a:lnTo>
                <a:moveTo>
                  <a:pt x="658" y="77"/>
                </a:moveTo>
                <a:lnTo>
                  <a:pt x="648" y="94"/>
                </a:lnTo>
                <a:moveTo>
                  <a:pt x="663" y="73"/>
                </a:moveTo>
                <a:lnTo>
                  <a:pt x="660" y="87"/>
                </a:lnTo>
                <a:lnTo>
                  <a:pt x="670" y="99"/>
                </a:lnTo>
                <a:moveTo>
                  <a:pt x="668" y="99"/>
                </a:moveTo>
                <a:lnTo>
                  <a:pt x="660" y="97"/>
                </a:lnTo>
                <a:lnTo>
                  <a:pt x="653" y="99"/>
                </a:lnTo>
                <a:lnTo>
                  <a:pt x="651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06" name="path 2706"/>
          <p:cNvSpPr/>
          <p:nvPr/>
        </p:nvSpPr>
        <p:spPr>
          <a:xfrm>
            <a:off x="5087873" y="4223338"/>
            <a:ext cx="706912" cy="82215"/>
          </a:xfrm>
          <a:custGeom>
            <a:avLst/>
            <a:gdLst/>
            <a:ahLst/>
            <a:cxnLst/>
            <a:rect l="0" t="0" r="0" b="0"/>
            <a:pathLst>
              <a:path w="1113" h="129">
                <a:moveTo>
                  <a:pt x="39" y="70"/>
                </a:moveTo>
                <a:lnTo>
                  <a:pt x="39" y="51"/>
                </a:lnTo>
                <a:moveTo>
                  <a:pt x="176" y="70"/>
                </a:moveTo>
                <a:lnTo>
                  <a:pt x="176" y="53"/>
                </a:lnTo>
                <a:moveTo>
                  <a:pt x="245" y="3"/>
                </a:moveTo>
                <a:lnTo>
                  <a:pt x="245" y="1"/>
                </a:lnTo>
                <a:moveTo>
                  <a:pt x="313" y="73"/>
                </a:moveTo>
                <a:lnTo>
                  <a:pt x="313" y="53"/>
                </a:lnTo>
                <a:moveTo>
                  <a:pt x="382" y="3"/>
                </a:moveTo>
                <a:lnTo>
                  <a:pt x="382" y="1"/>
                </a:lnTo>
                <a:moveTo>
                  <a:pt x="450" y="73"/>
                </a:moveTo>
                <a:lnTo>
                  <a:pt x="450" y="56"/>
                </a:lnTo>
                <a:moveTo>
                  <a:pt x="519" y="5"/>
                </a:moveTo>
                <a:lnTo>
                  <a:pt x="519" y="1"/>
                </a:lnTo>
                <a:moveTo>
                  <a:pt x="586" y="75"/>
                </a:moveTo>
                <a:lnTo>
                  <a:pt x="586" y="56"/>
                </a:lnTo>
                <a:moveTo>
                  <a:pt x="656" y="5"/>
                </a:moveTo>
                <a:lnTo>
                  <a:pt x="656" y="1"/>
                </a:lnTo>
                <a:moveTo>
                  <a:pt x="723" y="75"/>
                </a:moveTo>
                <a:lnTo>
                  <a:pt x="723" y="56"/>
                </a:lnTo>
                <a:moveTo>
                  <a:pt x="793" y="8"/>
                </a:moveTo>
                <a:lnTo>
                  <a:pt x="793" y="1"/>
                </a:lnTo>
                <a:moveTo>
                  <a:pt x="860" y="75"/>
                </a:moveTo>
                <a:lnTo>
                  <a:pt x="860" y="58"/>
                </a:lnTo>
                <a:moveTo>
                  <a:pt x="930" y="8"/>
                </a:moveTo>
                <a:lnTo>
                  <a:pt x="930" y="1"/>
                </a:lnTo>
                <a:moveTo>
                  <a:pt x="997" y="77"/>
                </a:moveTo>
                <a:lnTo>
                  <a:pt x="997" y="58"/>
                </a:lnTo>
                <a:moveTo>
                  <a:pt x="1066" y="10"/>
                </a:moveTo>
                <a:lnTo>
                  <a:pt x="1066" y="1"/>
                </a:lnTo>
                <a:moveTo>
                  <a:pt x="70" y="3"/>
                </a:moveTo>
                <a:lnTo>
                  <a:pt x="73" y="1"/>
                </a:lnTo>
                <a:moveTo>
                  <a:pt x="137" y="73"/>
                </a:moveTo>
                <a:lnTo>
                  <a:pt x="152" y="58"/>
                </a:lnTo>
                <a:moveTo>
                  <a:pt x="207" y="3"/>
                </a:moveTo>
                <a:lnTo>
                  <a:pt x="212" y="1"/>
                </a:lnTo>
                <a:moveTo>
                  <a:pt x="277" y="73"/>
                </a:moveTo>
                <a:lnTo>
                  <a:pt x="289" y="61"/>
                </a:lnTo>
                <a:moveTo>
                  <a:pt x="344" y="5"/>
                </a:moveTo>
                <a:lnTo>
                  <a:pt x="349" y="1"/>
                </a:lnTo>
                <a:moveTo>
                  <a:pt x="414" y="75"/>
                </a:moveTo>
                <a:lnTo>
                  <a:pt x="425" y="61"/>
                </a:lnTo>
                <a:moveTo>
                  <a:pt x="481" y="5"/>
                </a:moveTo>
                <a:lnTo>
                  <a:pt x="488" y="1"/>
                </a:lnTo>
                <a:moveTo>
                  <a:pt x="550" y="75"/>
                </a:moveTo>
                <a:lnTo>
                  <a:pt x="562" y="63"/>
                </a:lnTo>
                <a:moveTo>
                  <a:pt x="620" y="8"/>
                </a:moveTo>
                <a:lnTo>
                  <a:pt x="625" y="1"/>
                </a:lnTo>
                <a:moveTo>
                  <a:pt x="687" y="75"/>
                </a:moveTo>
                <a:lnTo>
                  <a:pt x="699" y="63"/>
                </a:lnTo>
                <a:moveTo>
                  <a:pt x="757" y="8"/>
                </a:moveTo>
                <a:lnTo>
                  <a:pt x="764" y="1"/>
                </a:lnTo>
                <a:moveTo>
                  <a:pt x="824" y="77"/>
                </a:moveTo>
                <a:lnTo>
                  <a:pt x="836" y="65"/>
                </a:lnTo>
                <a:moveTo>
                  <a:pt x="894" y="10"/>
                </a:moveTo>
                <a:lnTo>
                  <a:pt x="903" y="1"/>
                </a:lnTo>
                <a:moveTo>
                  <a:pt x="961" y="77"/>
                </a:moveTo>
                <a:lnTo>
                  <a:pt x="975" y="65"/>
                </a:lnTo>
                <a:moveTo>
                  <a:pt x="1030" y="10"/>
                </a:moveTo>
                <a:lnTo>
                  <a:pt x="1040" y="1"/>
                </a:lnTo>
                <a:moveTo>
                  <a:pt x="1097" y="80"/>
                </a:moveTo>
                <a:lnTo>
                  <a:pt x="1112" y="65"/>
                </a:lnTo>
                <a:moveTo>
                  <a:pt x="147" y="70"/>
                </a:moveTo>
                <a:lnTo>
                  <a:pt x="135" y="58"/>
                </a:lnTo>
                <a:moveTo>
                  <a:pt x="284" y="70"/>
                </a:moveTo>
                <a:lnTo>
                  <a:pt x="272" y="58"/>
                </a:lnTo>
                <a:moveTo>
                  <a:pt x="217" y="3"/>
                </a:moveTo>
                <a:lnTo>
                  <a:pt x="214" y="1"/>
                </a:lnTo>
                <a:moveTo>
                  <a:pt x="421" y="73"/>
                </a:moveTo>
                <a:lnTo>
                  <a:pt x="409" y="58"/>
                </a:lnTo>
                <a:moveTo>
                  <a:pt x="354" y="3"/>
                </a:moveTo>
                <a:lnTo>
                  <a:pt x="351" y="1"/>
                </a:lnTo>
                <a:moveTo>
                  <a:pt x="557" y="73"/>
                </a:moveTo>
                <a:lnTo>
                  <a:pt x="545" y="61"/>
                </a:lnTo>
                <a:moveTo>
                  <a:pt x="490" y="5"/>
                </a:moveTo>
                <a:lnTo>
                  <a:pt x="488" y="1"/>
                </a:lnTo>
                <a:moveTo>
                  <a:pt x="697" y="75"/>
                </a:moveTo>
                <a:lnTo>
                  <a:pt x="682" y="61"/>
                </a:lnTo>
                <a:moveTo>
                  <a:pt x="627" y="5"/>
                </a:moveTo>
                <a:lnTo>
                  <a:pt x="622" y="1"/>
                </a:lnTo>
                <a:moveTo>
                  <a:pt x="834" y="75"/>
                </a:moveTo>
                <a:lnTo>
                  <a:pt x="819" y="63"/>
                </a:lnTo>
                <a:moveTo>
                  <a:pt x="764" y="5"/>
                </a:moveTo>
                <a:lnTo>
                  <a:pt x="759" y="1"/>
                </a:lnTo>
                <a:moveTo>
                  <a:pt x="970" y="77"/>
                </a:moveTo>
                <a:lnTo>
                  <a:pt x="958" y="63"/>
                </a:lnTo>
                <a:moveTo>
                  <a:pt x="901" y="8"/>
                </a:moveTo>
                <a:lnTo>
                  <a:pt x="896" y="1"/>
                </a:lnTo>
                <a:moveTo>
                  <a:pt x="1107" y="77"/>
                </a:moveTo>
                <a:lnTo>
                  <a:pt x="1095" y="65"/>
                </a:lnTo>
                <a:moveTo>
                  <a:pt x="1040" y="8"/>
                </a:moveTo>
                <a:lnTo>
                  <a:pt x="1030" y="1"/>
                </a:lnTo>
                <a:moveTo>
                  <a:pt x="39" y="29"/>
                </a:moveTo>
                <a:lnTo>
                  <a:pt x="39" y="32"/>
                </a:lnTo>
                <a:lnTo>
                  <a:pt x="41" y="34"/>
                </a:lnTo>
                <a:lnTo>
                  <a:pt x="41" y="44"/>
                </a:lnTo>
                <a:lnTo>
                  <a:pt x="39" y="44"/>
                </a:lnTo>
                <a:lnTo>
                  <a:pt x="39" y="41"/>
                </a:lnTo>
                <a:lnTo>
                  <a:pt x="37" y="41"/>
                </a:lnTo>
                <a:lnTo>
                  <a:pt x="34" y="39"/>
                </a:lnTo>
                <a:lnTo>
                  <a:pt x="34" y="41"/>
                </a:lnTo>
                <a:lnTo>
                  <a:pt x="32" y="44"/>
                </a:lnTo>
                <a:lnTo>
                  <a:pt x="32" y="46"/>
                </a:lnTo>
                <a:lnTo>
                  <a:pt x="34" y="46"/>
                </a:lnTo>
                <a:lnTo>
                  <a:pt x="34" y="49"/>
                </a:lnTo>
                <a:lnTo>
                  <a:pt x="37" y="49"/>
                </a:lnTo>
                <a:lnTo>
                  <a:pt x="37" y="58"/>
                </a:lnTo>
                <a:lnTo>
                  <a:pt x="39" y="58"/>
                </a:lnTo>
                <a:lnTo>
                  <a:pt x="39" y="61"/>
                </a:lnTo>
                <a:lnTo>
                  <a:pt x="41" y="61"/>
                </a:lnTo>
                <a:lnTo>
                  <a:pt x="44" y="61"/>
                </a:lnTo>
                <a:lnTo>
                  <a:pt x="44" y="63"/>
                </a:lnTo>
                <a:lnTo>
                  <a:pt x="44" y="70"/>
                </a:lnTo>
                <a:lnTo>
                  <a:pt x="41" y="73"/>
                </a:lnTo>
                <a:lnTo>
                  <a:pt x="41" y="75"/>
                </a:lnTo>
                <a:lnTo>
                  <a:pt x="39" y="77"/>
                </a:lnTo>
                <a:lnTo>
                  <a:pt x="34" y="77"/>
                </a:lnTo>
                <a:lnTo>
                  <a:pt x="34" y="80"/>
                </a:lnTo>
                <a:lnTo>
                  <a:pt x="34" y="82"/>
                </a:lnTo>
                <a:lnTo>
                  <a:pt x="37" y="82"/>
                </a:lnTo>
                <a:lnTo>
                  <a:pt x="39" y="82"/>
                </a:lnTo>
                <a:lnTo>
                  <a:pt x="39" y="85"/>
                </a:lnTo>
                <a:lnTo>
                  <a:pt x="39" y="89"/>
                </a:lnTo>
                <a:lnTo>
                  <a:pt x="37" y="89"/>
                </a:lnTo>
                <a:lnTo>
                  <a:pt x="37" y="94"/>
                </a:lnTo>
                <a:lnTo>
                  <a:pt x="34" y="97"/>
                </a:lnTo>
                <a:lnTo>
                  <a:pt x="34" y="99"/>
                </a:lnTo>
                <a:lnTo>
                  <a:pt x="32" y="99"/>
                </a:lnTo>
                <a:lnTo>
                  <a:pt x="32" y="101"/>
                </a:lnTo>
                <a:lnTo>
                  <a:pt x="30" y="104"/>
                </a:lnTo>
                <a:lnTo>
                  <a:pt x="30" y="106"/>
                </a:lnTo>
                <a:lnTo>
                  <a:pt x="27" y="106"/>
                </a:lnTo>
                <a:lnTo>
                  <a:pt x="22" y="106"/>
                </a:lnTo>
                <a:lnTo>
                  <a:pt x="22" y="104"/>
                </a:lnTo>
                <a:lnTo>
                  <a:pt x="22" y="97"/>
                </a:lnTo>
                <a:lnTo>
                  <a:pt x="20" y="97"/>
                </a:lnTo>
                <a:lnTo>
                  <a:pt x="20" y="94"/>
                </a:lnTo>
                <a:lnTo>
                  <a:pt x="17" y="94"/>
                </a:lnTo>
                <a:lnTo>
                  <a:pt x="13" y="94"/>
                </a:lnTo>
                <a:lnTo>
                  <a:pt x="13" y="97"/>
                </a:lnTo>
                <a:lnTo>
                  <a:pt x="10" y="97"/>
                </a:lnTo>
                <a:lnTo>
                  <a:pt x="10" y="99"/>
                </a:lnTo>
                <a:lnTo>
                  <a:pt x="5" y="99"/>
                </a:lnTo>
                <a:lnTo>
                  <a:pt x="5" y="101"/>
                </a:lnTo>
                <a:lnTo>
                  <a:pt x="3" y="101"/>
                </a:lnTo>
                <a:lnTo>
                  <a:pt x="3" y="104"/>
                </a:lnTo>
                <a:lnTo>
                  <a:pt x="1" y="106"/>
                </a:lnTo>
                <a:lnTo>
                  <a:pt x="1" y="109"/>
                </a:lnTo>
                <a:lnTo>
                  <a:pt x="3" y="109"/>
                </a:lnTo>
                <a:lnTo>
                  <a:pt x="3" y="111"/>
                </a:lnTo>
                <a:lnTo>
                  <a:pt x="5" y="109"/>
                </a:lnTo>
                <a:lnTo>
                  <a:pt x="8" y="109"/>
                </a:lnTo>
                <a:lnTo>
                  <a:pt x="8" y="106"/>
                </a:lnTo>
                <a:lnTo>
                  <a:pt x="15" y="106"/>
                </a:lnTo>
                <a:lnTo>
                  <a:pt x="17" y="109"/>
                </a:lnTo>
                <a:lnTo>
                  <a:pt x="17" y="111"/>
                </a:lnTo>
                <a:moveTo>
                  <a:pt x="250" y="8"/>
                </a:moveTo>
                <a:lnTo>
                  <a:pt x="255" y="15"/>
                </a:lnTo>
                <a:moveTo>
                  <a:pt x="253" y="8"/>
                </a:moveTo>
                <a:lnTo>
                  <a:pt x="257" y="15"/>
                </a:lnTo>
                <a:moveTo>
                  <a:pt x="245" y="10"/>
                </a:moveTo>
                <a:lnTo>
                  <a:pt x="253" y="17"/>
                </a:lnTo>
                <a:moveTo>
                  <a:pt x="238" y="3"/>
                </a:moveTo>
                <a:lnTo>
                  <a:pt x="250" y="17"/>
                </a:lnTo>
                <a:moveTo>
                  <a:pt x="234" y="8"/>
                </a:moveTo>
                <a:lnTo>
                  <a:pt x="243" y="22"/>
                </a:lnTo>
                <a:moveTo>
                  <a:pt x="236" y="8"/>
                </a:moveTo>
                <a:lnTo>
                  <a:pt x="245" y="22"/>
                </a:lnTo>
                <a:moveTo>
                  <a:pt x="236" y="5"/>
                </a:moveTo>
                <a:lnTo>
                  <a:pt x="248" y="20"/>
                </a:lnTo>
                <a:lnTo>
                  <a:pt x="238" y="5"/>
                </a:lnTo>
                <a:moveTo>
                  <a:pt x="238" y="3"/>
                </a:moveTo>
                <a:lnTo>
                  <a:pt x="250" y="17"/>
                </a:lnTo>
                <a:moveTo>
                  <a:pt x="250" y="10"/>
                </a:moveTo>
                <a:lnTo>
                  <a:pt x="255" y="15"/>
                </a:lnTo>
                <a:moveTo>
                  <a:pt x="248" y="10"/>
                </a:moveTo>
                <a:lnTo>
                  <a:pt x="253" y="17"/>
                </a:lnTo>
                <a:moveTo>
                  <a:pt x="257" y="13"/>
                </a:moveTo>
                <a:lnTo>
                  <a:pt x="255" y="5"/>
                </a:lnTo>
                <a:lnTo>
                  <a:pt x="260" y="10"/>
                </a:lnTo>
                <a:moveTo>
                  <a:pt x="253" y="8"/>
                </a:moveTo>
                <a:lnTo>
                  <a:pt x="257" y="13"/>
                </a:lnTo>
                <a:moveTo>
                  <a:pt x="234" y="10"/>
                </a:moveTo>
                <a:lnTo>
                  <a:pt x="236" y="8"/>
                </a:lnTo>
                <a:moveTo>
                  <a:pt x="243" y="118"/>
                </a:moveTo>
                <a:lnTo>
                  <a:pt x="243" y="116"/>
                </a:lnTo>
                <a:moveTo>
                  <a:pt x="245" y="121"/>
                </a:moveTo>
                <a:lnTo>
                  <a:pt x="245" y="118"/>
                </a:lnTo>
                <a:moveTo>
                  <a:pt x="250" y="116"/>
                </a:moveTo>
                <a:lnTo>
                  <a:pt x="253" y="121"/>
                </a:lnTo>
                <a:moveTo>
                  <a:pt x="255" y="101"/>
                </a:moveTo>
                <a:lnTo>
                  <a:pt x="262" y="109"/>
                </a:lnTo>
                <a:moveTo>
                  <a:pt x="262" y="111"/>
                </a:moveTo>
                <a:lnTo>
                  <a:pt x="267" y="116"/>
                </a:lnTo>
                <a:moveTo>
                  <a:pt x="253" y="116"/>
                </a:moveTo>
                <a:lnTo>
                  <a:pt x="255" y="121"/>
                </a:lnTo>
                <a:moveTo>
                  <a:pt x="253" y="113"/>
                </a:moveTo>
                <a:lnTo>
                  <a:pt x="257" y="121"/>
                </a:lnTo>
                <a:moveTo>
                  <a:pt x="255" y="111"/>
                </a:moveTo>
                <a:lnTo>
                  <a:pt x="262" y="121"/>
                </a:lnTo>
                <a:moveTo>
                  <a:pt x="255" y="113"/>
                </a:moveTo>
                <a:lnTo>
                  <a:pt x="260" y="121"/>
                </a:lnTo>
                <a:moveTo>
                  <a:pt x="245" y="118"/>
                </a:moveTo>
                <a:lnTo>
                  <a:pt x="250" y="123"/>
                </a:lnTo>
                <a:moveTo>
                  <a:pt x="243" y="118"/>
                </a:moveTo>
                <a:lnTo>
                  <a:pt x="245" y="121"/>
                </a:lnTo>
                <a:moveTo>
                  <a:pt x="253" y="125"/>
                </a:moveTo>
                <a:lnTo>
                  <a:pt x="248" y="118"/>
                </a:lnTo>
                <a:lnTo>
                  <a:pt x="253" y="123"/>
                </a:lnTo>
                <a:moveTo>
                  <a:pt x="250" y="101"/>
                </a:moveTo>
                <a:lnTo>
                  <a:pt x="265" y="121"/>
                </a:lnTo>
                <a:moveTo>
                  <a:pt x="250" y="116"/>
                </a:moveTo>
                <a:lnTo>
                  <a:pt x="255" y="121"/>
                </a:lnTo>
                <a:moveTo>
                  <a:pt x="250" y="101"/>
                </a:moveTo>
                <a:lnTo>
                  <a:pt x="262" y="121"/>
                </a:lnTo>
                <a:moveTo>
                  <a:pt x="253" y="101"/>
                </a:moveTo>
                <a:lnTo>
                  <a:pt x="265" y="118"/>
                </a:lnTo>
                <a:lnTo>
                  <a:pt x="253" y="101"/>
                </a:lnTo>
                <a:close/>
                <a:moveTo>
                  <a:pt x="281" y="65"/>
                </a:moveTo>
                <a:lnTo>
                  <a:pt x="286" y="56"/>
                </a:lnTo>
                <a:lnTo>
                  <a:pt x="279" y="49"/>
                </a:lnTo>
                <a:moveTo>
                  <a:pt x="219" y="73"/>
                </a:moveTo>
                <a:lnTo>
                  <a:pt x="219" y="75"/>
                </a:lnTo>
                <a:moveTo>
                  <a:pt x="219" y="73"/>
                </a:moveTo>
                <a:lnTo>
                  <a:pt x="219" y="70"/>
                </a:lnTo>
                <a:moveTo>
                  <a:pt x="219" y="68"/>
                </a:moveTo>
                <a:lnTo>
                  <a:pt x="224" y="75"/>
                </a:lnTo>
                <a:moveTo>
                  <a:pt x="219" y="65"/>
                </a:moveTo>
                <a:lnTo>
                  <a:pt x="226" y="75"/>
                </a:lnTo>
                <a:moveTo>
                  <a:pt x="217" y="53"/>
                </a:moveTo>
                <a:lnTo>
                  <a:pt x="217" y="51"/>
                </a:lnTo>
                <a:moveTo>
                  <a:pt x="217" y="51"/>
                </a:moveTo>
                <a:lnTo>
                  <a:pt x="224" y="61"/>
                </a:lnTo>
                <a:moveTo>
                  <a:pt x="219" y="53"/>
                </a:moveTo>
                <a:lnTo>
                  <a:pt x="217" y="53"/>
                </a:lnTo>
                <a:moveTo>
                  <a:pt x="221" y="37"/>
                </a:moveTo>
                <a:lnTo>
                  <a:pt x="221" y="39"/>
                </a:lnTo>
                <a:moveTo>
                  <a:pt x="217" y="56"/>
                </a:moveTo>
                <a:lnTo>
                  <a:pt x="224" y="63"/>
                </a:lnTo>
                <a:moveTo>
                  <a:pt x="224" y="32"/>
                </a:moveTo>
                <a:lnTo>
                  <a:pt x="226" y="34"/>
                </a:lnTo>
                <a:moveTo>
                  <a:pt x="221" y="32"/>
                </a:moveTo>
                <a:lnTo>
                  <a:pt x="226" y="37"/>
                </a:lnTo>
                <a:moveTo>
                  <a:pt x="238" y="13"/>
                </a:moveTo>
                <a:lnTo>
                  <a:pt x="245" y="22"/>
                </a:lnTo>
                <a:moveTo>
                  <a:pt x="221" y="34"/>
                </a:moveTo>
                <a:lnTo>
                  <a:pt x="224" y="37"/>
                </a:lnTo>
                <a:lnTo>
                  <a:pt x="221" y="32"/>
                </a:lnTo>
                <a:moveTo>
                  <a:pt x="219" y="63"/>
                </a:moveTo>
                <a:lnTo>
                  <a:pt x="226" y="75"/>
                </a:lnTo>
                <a:moveTo>
                  <a:pt x="219" y="61"/>
                </a:moveTo>
                <a:lnTo>
                  <a:pt x="226" y="73"/>
                </a:lnTo>
                <a:moveTo>
                  <a:pt x="217" y="58"/>
                </a:moveTo>
                <a:lnTo>
                  <a:pt x="229" y="70"/>
                </a:lnTo>
                <a:moveTo>
                  <a:pt x="255" y="128"/>
                </a:moveTo>
                <a:lnTo>
                  <a:pt x="253" y="128"/>
                </a:lnTo>
                <a:lnTo>
                  <a:pt x="253" y="125"/>
                </a:lnTo>
                <a:moveTo>
                  <a:pt x="315" y="58"/>
                </a:moveTo>
                <a:lnTo>
                  <a:pt x="305" y="65"/>
                </a:lnTo>
                <a:lnTo>
                  <a:pt x="317" y="63"/>
                </a:lnTo>
                <a:moveTo>
                  <a:pt x="305" y="68"/>
                </a:moveTo>
                <a:lnTo>
                  <a:pt x="305" y="65"/>
                </a:lnTo>
                <a:lnTo>
                  <a:pt x="303" y="68"/>
                </a:lnTo>
                <a:moveTo>
                  <a:pt x="303" y="65"/>
                </a:moveTo>
                <a:lnTo>
                  <a:pt x="305" y="65"/>
                </a:lnTo>
                <a:lnTo>
                  <a:pt x="315" y="51"/>
                </a:lnTo>
                <a:moveTo>
                  <a:pt x="308" y="49"/>
                </a:moveTo>
                <a:lnTo>
                  <a:pt x="305" y="65"/>
                </a:lnTo>
                <a:lnTo>
                  <a:pt x="310" y="49"/>
                </a:lnTo>
                <a:moveTo>
                  <a:pt x="315" y="53"/>
                </a:moveTo>
                <a:lnTo>
                  <a:pt x="305" y="65"/>
                </a:lnTo>
                <a:lnTo>
                  <a:pt x="308" y="49"/>
                </a:lnTo>
                <a:moveTo>
                  <a:pt x="313" y="49"/>
                </a:moveTo>
                <a:lnTo>
                  <a:pt x="305" y="65"/>
                </a:lnTo>
                <a:moveTo>
                  <a:pt x="317" y="44"/>
                </a:moveTo>
                <a:lnTo>
                  <a:pt x="315" y="58"/>
                </a:lnTo>
                <a:lnTo>
                  <a:pt x="325" y="70"/>
                </a:lnTo>
                <a:moveTo>
                  <a:pt x="325" y="70"/>
                </a:moveTo>
                <a:lnTo>
                  <a:pt x="317" y="68"/>
                </a:lnTo>
                <a:lnTo>
                  <a:pt x="310" y="70"/>
                </a:lnTo>
                <a:lnTo>
                  <a:pt x="308" y="80"/>
                </a:lnTo>
                <a:moveTo>
                  <a:pt x="637" y="46"/>
                </a:moveTo>
                <a:lnTo>
                  <a:pt x="649" y="65"/>
                </a:lnTo>
                <a:lnTo>
                  <a:pt x="639" y="44"/>
                </a:lnTo>
                <a:moveTo>
                  <a:pt x="641" y="37"/>
                </a:moveTo>
                <a:lnTo>
                  <a:pt x="644" y="44"/>
                </a:lnTo>
                <a:lnTo>
                  <a:pt x="651" y="49"/>
                </a:lnTo>
                <a:lnTo>
                  <a:pt x="661" y="44"/>
                </a:lnTo>
                <a:moveTo>
                  <a:pt x="632" y="56"/>
                </a:moveTo>
                <a:lnTo>
                  <a:pt x="649" y="65"/>
                </a:lnTo>
                <a:lnTo>
                  <a:pt x="632" y="49"/>
                </a:lnTo>
                <a:moveTo>
                  <a:pt x="637" y="46"/>
                </a:moveTo>
                <a:lnTo>
                  <a:pt x="649" y="65"/>
                </a:lnTo>
                <a:moveTo>
                  <a:pt x="622" y="46"/>
                </a:moveTo>
                <a:lnTo>
                  <a:pt x="632" y="49"/>
                </a:lnTo>
                <a:lnTo>
                  <a:pt x="639" y="44"/>
                </a:lnTo>
                <a:lnTo>
                  <a:pt x="641" y="37"/>
                </a:lnTo>
                <a:moveTo>
                  <a:pt x="649" y="77"/>
                </a:moveTo>
                <a:lnTo>
                  <a:pt x="646" y="68"/>
                </a:lnTo>
                <a:lnTo>
                  <a:pt x="637" y="63"/>
                </a:lnTo>
                <a:lnTo>
                  <a:pt x="627" y="68"/>
                </a:lnTo>
                <a:moveTo>
                  <a:pt x="725" y="29"/>
                </a:moveTo>
                <a:lnTo>
                  <a:pt x="725" y="32"/>
                </a:lnTo>
                <a:lnTo>
                  <a:pt x="728" y="32"/>
                </a:lnTo>
                <a:lnTo>
                  <a:pt x="728" y="44"/>
                </a:lnTo>
                <a:lnTo>
                  <a:pt x="725" y="41"/>
                </a:lnTo>
                <a:lnTo>
                  <a:pt x="723" y="41"/>
                </a:lnTo>
                <a:lnTo>
                  <a:pt x="723" y="39"/>
                </a:lnTo>
                <a:lnTo>
                  <a:pt x="721" y="39"/>
                </a:lnTo>
                <a:lnTo>
                  <a:pt x="721" y="41"/>
                </a:lnTo>
                <a:lnTo>
                  <a:pt x="721" y="49"/>
                </a:lnTo>
                <a:lnTo>
                  <a:pt x="723" y="49"/>
                </a:lnTo>
                <a:lnTo>
                  <a:pt x="723" y="56"/>
                </a:lnTo>
                <a:lnTo>
                  <a:pt x="725" y="56"/>
                </a:lnTo>
                <a:lnTo>
                  <a:pt x="725" y="61"/>
                </a:lnTo>
                <a:lnTo>
                  <a:pt x="728" y="61"/>
                </a:lnTo>
                <a:lnTo>
                  <a:pt x="730" y="61"/>
                </a:lnTo>
                <a:lnTo>
                  <a:pt x="730" y="63"/>
                </a:lnTo>
                <a:lnTo>
                  <a:pt x="730" y="73"/>
                </a:lnTo>
                <a:lnTo>
                  <a:pt x="728" y="75"/>
                </a:lnTo>
                <a:lnTo>
                  <a:pt x="725" y="77"/>
                </a:lnTo>
                <a:lnTo>
                  <a:pt x="723" y="77"/>
                </a:lnTo>
                <a:lnTo>
                  <a:pt x="723" y="80"/>
                </a:lnTo>
                <a:lnTo>
                  <a:pt x="721" y="80"/>
                </a:lnTo>
                <a:lnTo>
                  <a:pt x="721" y="82"/>
                </a:lnTo>
                <a:lnTo>
                  <a:pt x="725" y="82"/>
                </a:lnTo>
                <a:lnTo>
                  <a:pt x="725" y="85"/>
                </a:lnTo>
                <a:lnTo>
                  <a:pt x="725" y="89"/>
                </a:lnTo>
                <a:lnTo>
                  <a:pt x="723" y="92"/>
                </a:lnTo>
                <a:lnTo>
                  <a:pt x="723" y="97"/>
                </a:lnTo>
                <a:lnTo>
                  <a:pt x="721" y="97"/>
                </a:lnTo>
                <a:lnTo>
                  <a:pt x="721" y="99"/>
                </a:lnTo>
                <a:lnTo>
                  <a:pt x="718" y="101"/>
                </a:lnTo>
                <a:lnTo>
                  <a:pt x="718" y="104"/>
                </a:lnTo>
                <a:lnTo>
                  <a:pt x="716" y="104"/>
                </a:lnTo>
                <a:lnTo>
                  <a:pt x="716" y="106"/>
                </a:lnTo>
                <a:lnTo>
                  <a:pt x="714" y="106"/>
                </a:lnTo>
                <a:lnTo>
                  <a:pt x="709" y="106"/>
                </a:lnTo>
                <a:lnTo>
                  <a:pt x="709" y="104"/>
                </a:lnTo>
                <a:lnTo>
                  <a:pt x="709" y="97"/>
                </a:lnTo>
                <a:lnTo>
                  <a:pt x="706" y="94"/>
                </a:lnTo>
                <a:lnTo>
                  <a:pt x="699" y="94"/>
                </a:lnTo>
                <a:lnTo>
                  <a:pt x="699" y="97"/>
                </a:lnTo>
                <a:lnTo>
                  <a:pt x="697" y="97"/>
                </a:lnTo>
                <a:lnTo>
                  <a:pt x="697" y="99"/>
                </a:lnTo>
                <a:lnTo>
                  <a:pt x="692" y="99"/>
                </a:lnTo>
                <a:lnTo>
                  <a:pt x="692" y="101"/>
                </a:lnTo>
                <a:lnTo>
                  <a:pt x="690" y="101"/>
                </a:lnTo>
                <a:lnTo>
                  <a:pt x="690" y="104"/>
                </a:lnTo>
                <a:lnTo>
                  <a:pt x="690" y="111"/>
                </a:lnTo>
                <a:lnTo>
                  <a:pt x="692" y="109"/>
                </a:lnTo>
                <a:lnTo>
                  <a:pt x="694" y="109"/>
                </a:lnTo>
                <a:lnTo>
                  <a:pt x="694" y="106"/>
                </a:lnTo>
                <a:lnTo>
                  <a:pt x="704" y="106"/>
                </a:lnTo>
                <a:lnTo>
                  <a:pt x="704" y="109"/>
                </a:lnTo>
                <a:lnTo>
                  <a:pt x="706" y="109"/>
                </a:lnTo>
                <a:lnTo>
                  <a:pt x="706" y="111"/>
                </a:lnTo>
                <a:moveTo>
                  <a:pt x="594" y="8"/>
                </a:moveTo>
                <a:lnTo>
                  <a:pt x="598" y="15"/>
                </a:lnTo>
                <a:moveTo>
                  <a:pt x="596" y="8"/>
                </a:moveTo>
                <a:lnTo>
                  <a:pt x="601" y="15"/>
                </a:lnTo>
                <a:moveTo>
                  <a:pt x="589" y="10"/>
                </a:moveTo>
                <a:lnTo>
                  <a:pt x="596" y="17"/>
                </a:lnTo>
                <a:moveTo>
                  <a:pt x="581" y="3"/>
                </a:moveTo>
                <a:lnTo>
                  <a:pt x="594" y="17"/>
                </a:lnTo>
                <a:moveTo>
                  <a:pt x="577" y="8"/>
                </a:moveTo>
                <a:lnTo>
                  <a:pt x="586" y="22"/>
                </a:lnTo>
                <a:moveTo>
                  <a:pt x="579" y="8"/>
                </a:moveTo>
                <a:lnTo>
                  <a:pt x="589" y="22"/>
                </a:lnTo>
                <a:moveTo>
                  <a:pt x="579" y="5"/>
                </a:moveTo>
                <a:lnTo>
                  <a:pt x="591" y="20"/>
                </a:lnTo>
                <a:lnTo>
                  <a:pt x="581" y="5"/>
                </a:lnTo>
                <a:moveTo>
                  <a:pt x="581" y="3"/>
                </a:moveTo>
                <a:lnTo>
                  <a:pt x="594" y="17"/>
                </a:lnTo>
                <a:moveTo>
                  <a:pt x="594" y="10"/>
                </a:moveTo>
                <a:lnTo>
                  <a:pt x="598" y="15"/>
                </a:lnTo>
                <a:moveTo>
                  <a:pt x="591" y="10"/>
                </a:moveTo>
                <a:lnTo>
                  <a:pt x="596" y="17"/>
                </a:lnTo>
                <a:moveTo>
                  <a:pt x="601" y="13"/>
                </a:moveTo>
                <a:lnTo>
                  <a:pt x="598" y="5"/>
                </a:lnTo>
                <a:lnTo>
                  <a:pt x="603" y="10"/>
                </a:lnTo>
                <a:moveTo>
                  <a:pt x="596" y="8"/>
                </a:moveTo>
                <a:lnTo>
                  <a:pt x="601" y="13"/>
                </a:lnTo>
                <a:moveTo>
                  <a:pt x="577" y="10"/>
                </a:moveTo>
                <a:lnTo>
                  <a:pt x="579" y="8"/>
                </a:lnTo>
                <a:moveTo>
                  <a:pt x="586" y="118"/>
                </a:moveTo>
                <a:lnTo>
                  <a:pt x="586" y="116"/>
                </a:lnTo>
                <a:moveTo>
                  <a:pt x="589" y="121"/>
                </a:moveTo>
                <a:lnTo>
                  <a:pt x="589" y="118"/>
                </a:lnTo>
                <a:moveTo>
                  <a:pt x="594" y="116"/>
                </a:moveTo>
                <a:lnTo>
                  <a:pt x="596" y="121"/>
                </a:lnTo>
                <a:moveTo>
                  <a:pt x="598" y="101"/>
                </a:moveTo>
                <a:lnTo>
                  <a:pt x="605" y="109"/>
                </a:lnTo>
                <a:moveTo>
                  <a:pt x="605" y="111"/>
                </a:moveTo>
                <a:lnTo>
                  <a:pt x="610" y="116"/>
                </a:lnTo>
                <a:moveTo>
                  <a:pt x="596" y="116"/>
                </a:moveTo>
                <a:lnTo>
                  <a:pt x="601" y="121"/>
                </a:lnTo>
                <a:lnTo>
                  <a:pt x="596" y="113"/>
                </a:lnTo>
                <a:moveTo>
                  <a:pt x="598" y="111"/>
                </a:moveTo>
                <a:lnTo>
                  <a:pt x="605" y="121"/>
                </a:lnTo>
                <a:moveTo>
                  <a:pt x="598" y="113"/>
                </a:moveTo>
                <a:lnTo>
                  <a:pt x="603" y="121"/>
                </a:lnTo>
                <a:moveTo>
                  <a:pt x="591" y="118"/>
                </a:moveTo>
                <a:lnTo>
                  <a:pt x="594" y="123"/>
                </a:lnTo>
                <a:moveTo>
                  <a:pt x="586" y="118"/>
                </a:moveTo>
                <a:lnTo>
                  <a:pt x="589" y="118"/>
                </a:lnTo>
                <a:lnTo>
                  <a:pt x="589" y="121"/>
                </a:lnTo>
                <a:moveTo>
                  <a:pt x="591" y="118"/>
                </a:moveTo>
                <a:lnTo>
                  <a:pt x="596" y="125"/>
                </a:lnTo>
                <a:moveTo>
                  <a:pt x="594" y="118"/>
                </a:moveTo>
                <a:lnTo>
                  <a:pt x="596" y="123"/>
                </a:lnTo>
                <a:moveTo>
                  <a:pt x="594" y="101"/>
                </a:moveTo>
                <a:lnTo>
                  <a:pt x="608" y="121"/>
                </a:lnTo>
                <a:moveTo>
                  <a:pt x="596" y="116"/>
                </a:moveTo>
                <a:lnTo>
                  <a:pt x="598" y="121"/>
                </a:lnTo>
                <a:moveTo>
                  <a:pt x="594" y="101"/>
                </a:moveTo>
                <a:lnTo>
                  <a:pt x="605" y="121"/>
                </a:lnTo>
                <a:moveTo>
                  <a:pt x="598" y="101"/>
                </a:moveTo>
                <a:lnTo>
                  <a:pt x="610" y="118"/>
                </a:lnTo>
                <a:moveTo>
                  <a:pt x="596" y="101"/>
                </a:moveTo>
                <a:lnTo>
                  <a:pt x="608" y="118"/>
                </a:lnTo>
                <a:moveTo>
                  <a:pt x="625" y="65"/>
                </a:moveTo>
                <a:lnTo>
                  <a:pt x="630" y="56"/>
                </a:lnTo>
                <a:lnTo>
                  <a:pt x="622" y="49"/>
                </a:lnTo>
                <a:moveTo>
                  <a:pt x="562" y="73"/>
                </a:moveTo>
                <a:lnTo>
                  <a:pt x="562" y="75"/>
                </a:lnTo>
                <a:moveTo>
                  <a:pt x="562" y="73"/>
                </a:moveTo>
                <a:lnTo>
                  <a:pt x="562" y="70"/>
                </a:lnTo>
                <a:moveTo>
                  <a:pt x="562" y="70"/>
                </a:moveTo>
                <a:lnTo>
                  <a:pt x="565" y="73"/>
                </a:lnTo>
                <a:moveTo>
                  <a:pt x="562" y="68"/>
                </a:moveTo>
                <a:lnTo>
                  <a:pt x="567" y="75"/>
                </a:lnTo>
                <a:moveTo>
                  <a:pt x="562" y="65"/>
                </a:moveTo>
                <a:lnTo>
                  <a:pt x="570" y="75"/>
                </a:lnTo>
                <a:moveTo>
                  <a:pt x="560" y="53"/>
                </a:moveTo>
                <a:lnTo>
                  <a:pt x="560" y="51"/>
                </a:lnTo>
                <a:moveTo>
                  <a:pt x="560" y="51"/>
                </a:moveTo>
                <a:lnTo>
                  <a:pt x="567" y="61"/>
                </a:lnTo>
                <a:moveTo>
                  <a:pt x="562" y="53"/>
                </a:moveTo>
                <a:lnTo>
                  <a:pt x="560" y="53"/>
                </a:lnTo>
                <a:moveTo>
                  <a:pt x="565" y="37"/>
                </a:moveTo>
                <a:lnTo>
                  <a:pt x="567" y="39"/>
                </a:lnTo>
                <a:moveTo>
                  <a:pt x="560" y="56"/>
                </a:moveTo>
                <a:lnTo>
                  <a:pt x="567" y="63"/>
                </a:lnTo>
                <a:moveTo>
                  <a:pt x="570" y="34"/>
                </a:moveTo>
                <a:lnTo>
                  <a:pt x="567" y="32"/>
                </a:lnTo>
                <a:lnTo>
                  <a:pt x="570" y="37"/>
                </a:lnTo>
                <a:moveTo>
                  <a:pt x="584" y="13"/>
                </a:moveTo>
                <a:lnTo>
                  <a:pt x="589" y="22"/>
                </a:lnTo>
                <a:moveTo>
                  <a:pt x="565" y="34"/>
                </a:moveTo>
                <a:lnTo>
                  <a:pt x="567" y="37"/>
                </a:lnTo>
                <a:moveTo>
                  <a:pt x="565" y="32"/>
                </a:moveTo>
                <a:lnTo>
                  <a:pt x="570" y="37"/>
                </a:lnTo>
                <a:moveTo>
                  <a:pt x="562" y="63"/>
                </a:moveTo>
                <a:lnTo>
                  <a:pt x="570" y="75"/>
                </a:lnTo>
                <a:moveTo>
                  <a:pt x="562" y="61"/>
                </a:moveTo>
                <a:lnTo>
                  <a:pt x="572" y="73"/>
                </a:lnTo>
                <a:moveTo>
                  <a:pt x="562" y="58"/>
                </a:moveTo>
                <a:lnTo>
                  <a:pt x="572" y="70"/>
                </a:lnTo>
                <a:moveTo>
                  <a:pt x="598" y="128"/>
                </a:moveTo>
                <a:lnTo>
                  <a:pt x="596" y="128"/>
                </a:lnTo>
                <a:lnTo>
                  <a:pt x="596" y="125"/>
                </a:lnTo>
                <a:moveTo>
                  <a:pt x="661" y="58"/>
                </a:moveTo>
                <a:lnTo>
                  <a:pt x="649" y="65"/>
                </a:lnTo>
                <a:lnTo>
                  <a:pt x="661" y="63"/>
                </a:lnTo>
                <a:moveTo>
                  <a:pt x="649" y="68"/>
                </a:moveTo>
                <a:lnTo>
                  <a:pt x="649" y="65"/>
                </a:lnTo>
                <a:lnTo>
                  <a:pt x="646" y="68"/>
                </a:lnTo>
                <a:moveTo>
                  <a:pt x="646" y="65"/>
                </a:moveTo>
                <a:lnTo>
                  <a:pt x="649" y="65"/>
                </a:lnTo>
                <a:lnTo>
                  <a:pt x="658" y="51"/>
                </a:lnTo>
                <a:moveTo>
                  <a:pt x="651" y="49"/>
                </a:moveTo>
                <a:lnTo>
                  <a:pt x="649" y="65"/>
                </a:lnTo>
                <a:lnTo>
                  <a:pt x="654" y="49"/>
                </a:lnTo>
                <a:moveTo>
                  <a:pt x="658" y="53"/>
                </a:moveTo>
                <a:lnTo>
                  <a:pt x="649" y="65"/>
                </a:lnTo>
                <a:lnTo>
                  <a:pt x="651" y="49"/>
                </a:lnTo>
                <a:moveTo>
                  <a:pt x="656" y="49"/>
                </a:moveTo>
                <a:lnTo>
                  <a:pt x="649" y="65"/>
                </a:lnTo>
                <a:moveTo>
                  <a:pt x="661" y="44"/>
                </a:moveTo>
                <a:lnTo>
                  <a:pt x="658" y="58"/>
                </a:lnTo>
                <a:lnTo>
                  <a:pt x="668" y="70"/>
                </a:lnTo>
                <a:moveTo>
                  <a:pt x="668" y="70"/>
                </a:moveTo>
                <a:lnTo>
                  <a:pt x="661" y="68"/>
                </a:lnTo>
                <a:lnTo>
                  <a:pt x="654" y="70"/>
                </a:lnTo>
                <a:lnTo>
                  <a:pt x="651" y="80"/>
                </a:lnTo>
                <a:moveTo>
                  <a:pt x="982" y="46"/>
                </a:moveTo>
                <a:lnTo>
                  <a:pt x="992" y="65"/>
                </a:lnTo>
                <a:lnTo>
                  <a:pt x="985" y="44"/>
                </a:lnTo>
                <a:moveTo>
                  <a:pt x="985" y="37"/>
                </a:moveTo>
                <a:lnTo>
                  <a:pt x="987" y="44"/>
                </a:lnTo>
                <a:lnTo>
                  <a:pt x="994" y="49"/>
                </a:lnTo>
                <a:lnTo>
                  <a:pt x="1004" y="44"/>
                </a:lnTo>
                <a:moveTo>
                  <a:pt x="975" y="56"/>
                </a:moveTo>
                <a:lnTo>
                  <a:pt x="992" y="65"/>
                </a:lnTo>
                <a:lnTo>
                  <a:pt x="975" y="49"/>
                </a:lnTo>
                <a:moveTo>
                  <a:pt x="980" y="46"/>
                </a:moveTo>
                <a:lnTo>
                  <a:pt x="992" y="65"/>
                </a:lnTo>
                <a:moveTo>
                  <a:pt x="965" y="46"/>
                </a:moveTo>
                <a:lnTo>
                  <a:pt x="975" y="49"/>
                </a:lnTo>
                <a:lnTo>
                  <a:pt x="982" y="44"/>
                </a:lnTo>
                <a:lnTo>
                  <a:pt x="985" y="37"/>
                </a:lnTo>
                <a:moveTo>
                  <a:pt x="992" y="77"/>
                </a:moveTo>
                <a:lnTo>
                  <a:pt x="990" y="68"/>
                </a:lnTo>
                <a:lnTo>
                  <a:pt x="980" y="63"/>
                </a:lnTo>
                <a:lnTo>
                  <a:pt x="970" y="68"/>
                </a:lnTo>
                <a:moveTo>
                  <a:pt x="1069" y="29"/>
                </a:moveTo>
                <a:lnTo>
                  <a:pt x="1071" y="32"/>
                </a:lnTo>
                <a:lnTo>
                  <a:pt x="1071" y="44"/>
                </a:lnTo>
                <a:lnTo>
                  <a:pt x="1069" y="41"/>
                </a:lnTo>
                <a:lnTo>
                  <a:pt x="1066" y="41"/>
                </a:lnTo>
                <a:lnTo>
                  <a:pt x="1066" y="39"/>
                </a:lnTo>
                <a:lnTo>
                  <a:pt x="1064" y="41"/>
                </a:lnTo>
                <a:lnTo>
                  <a:pt x="1064" y="49"/>
                </a:lnTo>
                <a:lnTo>
                  <a:pt x="1066" y="49"/>
                </a:lnTo>
                <a:lnTo>
                  <a:pt x="1066" y="53"/>
                </a:lnTo>
                <a:lnTo>
                  <a:pt x="1069" y="56"/>
                </a:lnTo>
                <a:lnTo>
                  <a:pt x="1069" y="61"/>
                </a:lnTo>
                <a:lnTo>
                  <a:pt x="1071" y="61"/>
                </a:lnTo>
                <a:lnTo>
                  <a:pt x="1074" y="61"/>
                </a:lnTo>
                <a:lnTo>
                  <a:pt x="1074" y="63"/>
                </a:lnTo>
                <a:lnTo>
                  <a:pt x="1074" y="73"/>
                </a:lnTo>
                <a:lnTo>
                  <a:pt x="1071" y="75"/>
                </a:lnTo>
                <a:lnTo>
                  <a:pt x="1071" y="77"/>
                </a:lnTo>
                <a:lnTo>
                  <a:pt x="1069" y="77"/>
                </a:lnTo>
                <a:lnTo>
                  <a:pt x="1066" y="77"/>
                </a:lnTo>
                <a:lnTo>
                  <a:pt x="1066" y="80"/>
                </a:lnTo>
                <a:lnTo>
                  <a:pt x="1064" y="80"/>
                </a:lnTo>
                <a:lnTo>
                  <a:pt x="1064" y="82"/>
                </a:lnTo>
                <a:lnTo>
                  <a:pt x="1069" y="82"/>
                </a:lnTo>
                <a:lnTo>
                  <a:pt x="1069" y="85"/>
                </a:lnTo>
                <a:lnTo>
                  <a:pt x="1069" y="89"/>
                </a:lnTo>
                <a:lnTo>
                  <a:pt x="1066" y="92"/>
                </a:lnTo>
                <a:lnTo>
                  <a:pt x="1066" y="97"/>
                </a:lnTo>
                <a:lnTo>
                  <a:pt x="1064" y="97"/>
                </a:lnTo>
                <a:lnTo>
                  <a:pt x="1064" y="99"/>
                </a:lnTo>
                <a:lnTo>
                  <a:pt x="1061" y="101"/>
                </a:lnTo>
                <a:lnTo>
                  <a:pt x="1061" y="104"/>
                </a:lnTo>
                <a:lnTo>
                  <a:pt x="1059" y="104"/>
                </a:lnTo>
                <a:lnTo>
                  <a:pt x="1059" y="106"/>
                </a:lnTo>
                <a:lnTo>
                  <a:pt x="1057" y="106"/>
                </a:lnTo>
                <a:lnTo>
                  <a:pt x="1052" y="106"/>
                </a:lnTo>
                <a:lnTo>
                  <a:pt x="1052" y="104"/>
                </a:lnTo>
                <a:lnTo>
                  <a:pt x="1052" y="94"/>
                </a:lnTo>
                <a:lnTo>
                  <a:pt x="1050" y="94"/>
                </a:lnTo>
                <a:lnTo>
                  <a:pt x="1045" y="94"/>
                </a:lnTo>
                <a:lnTo>
                  <a:pt x="1042" y="97"/>
                </a:lnTo>
                <a:lnTo>
                  <a:pt x="1040" y="99"/>
                </a:lnTo>
                <a:lnTo>
                  <a:pt x="1035" y="99"/>
                </a:lnTo>
                <a:lnTo>
                  <a:pt x="1035" y="101"/>
                </a:lnTo>
                <a:lnTo>
                  <a:pt x="1033" y="101"/>
                </a:lnTo>
                <a:lnTo>
                  <a:pt x="1033" y="104"/>
                </a:lnTo>
                <a:lnTo>
                  <a:pt x="1033" y="111"/>
                </a:lnTo>
                <a:lnTo>
                  <a:pt x="1035" y="111"/>
                </a:lnTo>
                <a:lnTo>
                  <a:pt x="1035" y="109"/>
                </a:lnTo>
                <a:lnTo>
                  <a:pt x="1037" y="109"/>
                </a:lnTo>
                <a:lnTo>
                  <a:pt x="1040" y="106"/>
                </a:lnTo>
                <a:lnTo>
                  <a:pt x="1047" y="106"/>
                </a:lnTo>
                <a:lnTo>
                  <a:pt x="1047" y="109"/>
                </a:lnTo>
                <a:lnTo>
                  <a:pt x="1050" y="109"/>
                </a:lnTo>
                <a:lnTo>
                  <a:pt x="1050" y="111"/>
                </a:lnTo>
                <a:moveTo>
                  <a:pt x="937" y="8"/>
                </a:moveTo>
                <a:lnTo>
                  <a:pt x="941" y="15"/>
                </a:lnTo>
                <a:moveTo>
                  <a:pt x="939" y="8"/>
                </a:moveTo>
                <a:lnTo>
                  <a:pt x="944" y="15"/>
                </a:lnTo>
                <a:moveTo>
                  <a:pt x="932" y="10"/>
                </a:moveTo>
                <a:lnTo>
                  <a:pt x="939" y="17"/>
                </a:lnTo>
                <a:moveTo>
                  <a:pt x="927" y="3"/>
                </a:moveTo>
                <a:lnTo>
                  <a:pt x="937" y="17"/>
                </a:lnTo>
                <a:moveTo>
                  <a:pt x="920" y="8"/>
                </a:moveTo>
                <a:lnTo>
                  <a:pt x="930" y="22"/>
                </a:lnTo>
                <a:moveTo>
                  <a:pt x="922" y="8"/>
                </a:moveTo>
                <a:lnTo>
                  <a:pt x="932" y="22"/>
                </a:lnTo>
                <a:moveTo>
                  <a:pt x="925" y="5"/>
                </a:moveTo>
                <a:lnTo>
                  <a:pt x="934" y="20"/>
                </a:lnTo>
                <a:lnTo>
                  <a:pt x="925" y="5"/>
                </a:lnTo>
                <a:close/>
                <a:moveTo>
                  <a:pt x="925" y="3"/>
                </a:moveTo>
                <a:lnTo>
                  <a:pt x="937" y="17"/>
                </a:lnTo>
                <a:moveTo>
                  <a:pt x="937" y="10"/>
                </a:moveTo>
                <a:lnTo>
                  <a:pt x="941" y="15"/>
                </a:lnTo>
                <a:moveTo>
                  <a:pt x="934" y="10"/>
                </a:moveTo>
                <a:lnTo>
                  <a:pt x="939" y="17"/>
                </a:lnTo>
                <a:moveTo>
                  <a:pt x="946" y="13"/>
                </a:moveTo>
                <a:lnTo>
                  <a:pt x="941" y="5"/>
                </a:lnTo>
                <a:lnTo>
                  <a:pt x="946" y="10"/>
                </a:lnTo>
                <a:moveTo>
                  <a:pt x="939" y="8"/>
                </a:moveTo>
                <a:lnTo>
                  <a:pt x="944" y="13"/>
                </a:lnTo>
                <a:moveTo>
                  <a:pt x="920" y="10"/>
                </a:moveTo>
                <a:lnTo>
                  <a:pt x="922" y="8"/>
                </a:lnTo>
                <a:moveTo>
                  <a:pt x="930" y="118"/>
                </a:moveTo>
                <a:lnTo>
                  <a:pt x="930" y="116"/>
                </a:lnTo>
                <a:moveTo>
                  <a:pt x="932" y="121"/>
                </a:moveTo>
                <a:lnTo>
                  <a:pt x="934" y="121"/>
                </a:lnTo>
                <a:moveTo>
                  <a:pt x="937" y="116"/>
                </a:moveTo>
                <a:lnTo>
                  <a:pt x="941" y="121"/>
                </a:lnTo>
                <a:moveTo>
                  <a:pt x="944" y="101"/>
                </a:moveTo>
                <a:lnTo>
                  <a:pt x="949" y="109"/>
                </a:lnTo>
                <a:moveTo>
                  <a:pt x="949" y="111"/>
                </a:moveTo>
                <a:lnTo>
                  <a:pt x="954" y="116"/>
                </a:lnTo>
                <a:moveTo>
                  <a:pt x="939" y="116"/>
                </a:moveTo>
                <a:lnTo>
                  <a:pt x="944" y="121"/>
                </a:lnTo>
                <a:lnTo>
                  <a:pt x="939" y="113"/>
                </a:lnTo>
                <a:moveTo>
                  <a:pt x="941" y="111"/>
                </a:moveTo>
                <a:lnTo>
                  <a:pt x="949" y="121"/>
                </a:lnTo>
                <a:moveTo>
                  <a:pt x="941" y="113"/>
                </a:moveTo>
                <a:lnTo>
                  <a:pt x="946" y="121"/>
                </a:lnTo>
                <a:moveTo>
                  <a:pt x="934" y="118"/>
                </a:moveTo>
                <a:lnTo>
                  <a:pt x="937" y="123"/>
                </a:lnTo>
                <a:moveTo>
                  <a:pt x="930" y="118"/>
                </a:moveTo>
                <a:lnTo>
                  <a:pt x="932" y="118"/>
                </a:lnTo>
                <a:lnTo>
                  <a:pt x="932" y="121"/>
                </a:lnTo>
                <a:moveTo>
                  <a:pt x="934" y="118"/>
                </a:moveTo>
                <a:lnTo>
                  <a:pt x="939" y="125"/>
                </a:lnTo>
                <a:moveTo>
                  <a:pt x="937" y="118"/>
                </a:moveTo>
                <a:lnTo>
                  <a:pt x="939" y="123"/>
                </a:lnTo>
                <a:moveTo>
                  <a:pt x="937" y="101"/>
                </a:moveTo>
                <a:lnTo>
                  <a:pt x="951" y="121"/>
                </a:lnTo>
                <a:moveTo>
                  <a:pt x="939" y="116"/>
                </a:moveTo>
                <a:lnTo>
                  <a:pt x="941" y="121"/>
                </a:lnTo>
                <a:moveTo>
                  <a:pt x="937" y="101"/>
                </a:moveTo>
                <a:lnTo>
                  <a:pt x="951" y="121"/>
                </a:lnTo>
                <a:moveTo>
                  <a:pt x="941" y="101"/>
                </a:moveTo>
                <a:lnTo>
                  <a:pt x="954" y="118"/>
                </a:lnTo>
                <a:moveTo>
                  <a:pt x="939" y="101"/>
                </a:moveTo>
                <a:lnTo>
                  <a:pt x="951" y="118"/>
                </a:lnTo>
                <a:moveTo>
                  <a:pt x="970" y="65"/>
                </a:moveTo>
                <a:lnTo>
                  <a:pt x="975" y="56"/>
                </a:lnTo>
                <a:lnTo>
                  <a:pt x="968" y="49"/>
                </a:lnTo>
                <a:moveTo>
                  <a:pt x="905" y="73"/>
                </a:moveTo>
                <a:lnTo>
                  <a:pt x="905" y="75"/>
                </a:lnTo>
                <a:moveTo>
                  <a:pt x="905" y="73"/>
                </a:moveTo>
                <a:lnTo>
                  <a:pt x="905" y="70"/>
                </a:lnTo>
                <a:moveTo>
                  <a:pt x="905" y="70"/>
                </a:moveTo>
                <a:lnTo>
                  <a:pt x="908" y="73"/>
                </a:lnTo>
                <a:moveTo>
                  <a:pt x="905" y="68"/>
                </a:moveTo>
                <a:lnTo>
                  <a:pt x="910" y="75"/>
                </a:lnTo>
                <a:moveTo>
                  <a:pt x="905" y="65"/>
                </a:moveTo>
                <a:lnTo>
                  <a:pt x="913" y="75"/>
                </a:lnTo>
                <a:moveTo>
                  <a:pt x="903" y="53"/>
                </a:moveTo>
                <a:lnTo>
                  <a:pt x="903" y="51"/>
                </a:lnTo>
                <a:moveTo>
                  <a:pt x="903" y="51"/>
                </a:moveTo>
                <a:lnTo>
                  <a:pt x="910" y="61"/>
                </a:lnTo>
                <a:moveTo>
                  <a:pt x="908" y="53"/>
                </a:moveTo>
                <a:lnTo>
                  <a:pt x="903" y="53"/>
                </a:lnTo>
                <a:moveTo>
                  <a:pt x="908" y="37"/>
                </a:moveTo>
                <a:lnTo>
                  <a:pt x="910" y="39"/>
                </a:lnTo>
                <a:moveTo>
                  <a:pt x="905" y="56"/>
                </a:moveTo>
                <a:lnTo>
                  <a:pt x="910" y="63"/>
                </a:lnTo>
                <a:moveTo>
                  <a:pt x="913" y="32"/>
                </a:moveTo>
                <a:lnTo>
                  <a:pt x="913" y="34"/>
                </a:lnTo>
                <a:moveTo>
                  <a:pt x="910" y="32"/>
                </a:moveTo>
                <a:lnTo>
                  <a:pt x="913" y="37"/>
                </a:lnTo>
                <a:moveTo>
                  <a:pt x="927" y="13"/>
                </a:moveTo>
                <a:lnTo>
                  <a:pt x="934" y="22"/>
                </a:lnTo>
                <a:moveTo>
                  <a:pt x="908" y="34"/>
                </a:moveTo>
                <a:lnTo>
                  <a:pt x="910" y="37"/>
                </a:lnTo>
                <a:moveTo>
                  <a:pt x="908" y="32"/>
                </a:moveTo>
                <a:lnTo>
                  <a:pt x="913" y="37"/>
                </a:lnTo>
                <a:moveTo>
                  <a:pt x="905" y="63"/>
                </a:moveTo>
                <a:lnTo>
                  <a:pt x="913" y="75"/>
                </a:lnTo>
                <a:moveTo>
                  <a:pt x="905" y="61"/>
                </a:moveTo>
                <a:lnTo>
                  <a:pt x="915" y="73"/>
                </a:lnTo>
                <a:moveTo>
                  <a:pt x="905" y="58"/>
                </a:moveTo>
                <a:lnTo>
                  <a:pt x="915" y="70"/>
                </a:lnTo>
                <a:moveTo>
                  <a:pt x="941" y="128"/>
                </a:moveTo>
                <a:lnTo>
                  <a:pt x="939" y="125"/>
                </a:lnTo>
                <a:moveTo>
                  <a:pt x="1004" y="58"/>
                </a:moveTo>
                <a:lnTo>
                  <a:pt x="992" y="65"/>
                </a:lnTo>
                <a:lnTo>
                  <a:pt x="1006" y="63"/>
                </a:lnTo>
                <a:moveTo>
                  <a:pt x="992" y="68"/>
                </a:moveTo>
                <a:lnTo>
                  <a:pt x="992" y="65"/>
                </a:lnTo>
                <a:lnTo>
                  <a:pt x="990" y="68"/>
                </a:lnTo>
                <a:moveTo>
                  <a:pt x="990" y="65"/>
                </a:moveTo>
                <a:lnTo>
                  <a:pt x="992" y="65"/>
                </a:lnTo>
                <a:lnTo>
                  <a:pt x="1001" y="51"/>
                </a:lnTo>
                <a:moveTo>
                  <a:pt x="994" y="49"/>
                </a:moveTo>
                <a:lnTo>
                  <a:pt x="992" y="65"/>
                </a:lnTo>
                <a:lnTo>
                  <a:pt x="997" y="49"/>
                </a:lnTo>
                <a:moveTo>
                  <a:pt x="1001" y="53"/>
                </a:moveTo>
                <a:lnTo>
                  <a:pt x="992" y="65"/>
                </a:lnTo>
                <a:lnTo>
                  <a:pt x="994" y="49"/>
                </a:lnTo>
                <a:moveTo>
                  <a:pt x="1001" y="49"/>
                </a:moveTo>
                <a:lnTo>
                  <a:pt x="992" y="65"/>
                </a:lnTo>
                <a:moveTo>
                  <a:pt x="1004" y="44"/>
                </a:moveTo>
                <a:lnTo>
                  <a:pt x="1001" y="58"/>
                </a:lnTo>
                <a:lnTo>
                  <a:pt x="1011" y="70"/>
                </a:lnTo>
                <a:moveTo>
                  <a:pt x="1011" y="70"/>
                </a:moveTo>
                <a:lnTo>
                  <a:pt x="1004" y="68"/>
                </a:lnTo>
                <a:lnTo>
                  <a:pt x="997" y="70"/>
                </a:lnTo>
                <a:lnTo>
                  <a:pt x="994" y="8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08" name="path 2708"/>
          <p:cNvSpPr/>
          <p:nvPr/>
        </p:nvSpPr>
        <p:spPr>
          <a:xfrm>
            <a:off x="4676393" y="4204970"/>
            <a:ext cx="425196" cy="109728"/>
          </a:xfrm>
          <a:custGeom>
            <a:avLst/>
            <a:gdLst/>
            <a:ahLst/>
            <a:cxnLst/>
            <a:rect l="0" t="0" r="0" b="0"/>
            <a:pathLst>
              <a:path w="669" h="172">
                <a:moveTo>
                  <a:pt x="1" y="94"/>
                </a:moveTo>
                <a:lnTo>
                  <a:pt x="1" y="75"/>
                </a:lnTo>
                <a:moveTo>
                  <a:pt x="138" y="94"/>
                </a:moveTo>
                <a:lnTo>
                  <a:pt x="138" y="75"/>
                </a:lnTo>
                <a:moveTo>
                  <a:pt x="274" y="94"/>
                </a:moveTo>
                <a:lnTo>
                  <a:pt x="274" y="77"/>
                </a:lnTo>
                <a:moveTo>
                  <a:pt x="411" y="97"/>
                </a:moveTo>
                <a:lnTo>
                  <a:pt x="411" y="77"/>
                </a:lnTo>
                <a:moveTo>
                  <a:pt x="550" y="97"/>
                </a:moveTo>
                <a:lnTo>
                  <a:pt x="550" y="80"/>
                </a:lnTo>
                <a:moveTo>
                  <a:pt x="102" y="94"/>
                </a:moveTo>
                <a:lnTo>
                  <a:pt x="114" y="82"/>
                </a:lnTo>
                <a:moveTo>
                  <a:pt x="238" y="97"/>
                </a:moveTo>
                <a:lnTo>
                  <a:pt x="250" y="85"/>
                </a:lnTo>
                <a:moveTo>
                  <a:pt x="375" y="97"/>
                </a:moveTo>
                <a:lnTo>
                  <a:pt x="390" y="85"/>
                </a:lnTo>
                <a:moveTo>
                  <a:pt x="512" y="99"/>
                </a:moveTo>
                <a:lnTo>
                  <a:pt x="526" y="85"/>
                </a:lnTo>
                <a:moveTo>
                  <a:pt x="582" y="30"/>
                </a:moveTo>
                <a:lnTo>
                  <a:pt x="584" y="30"/>
                </a:lnTo>
                <a:moveTo>
                  <a:pt x="649" y="99"/>
                </a:moveTo>
                <a:lnTo>
                  <a:pt x="663" y="87"/>
                </a:lnTo>
                <a:moveTo>
                  <a:pt x="111" y="94"/>
                </a:moveTo>
                <a:lnTo>
                  <a:pt x="97" y="80"/>
                </a:lnTo>
                <a:moveTo>
                  <a:pt x="248" y="94"/>
                </a:moveTo>
                <a:lnTo>
                  <a:pt x="234" y="82"/>
                </a:lnTo>
                <a:moveTo>
                  <a:pt x="385" y="97"/>
                </a:moveTo>
                <a:lnTo>
                  <a:pt x="370" y="82"/>
                </a:lnTo>
                <a:moveTo>
                  <a:pt x="522" y="97"/>
                </a:moveTo>
                <a:lnTo>
                  <a:pt x="510" y="85"/>
                </a:lnTo>
                <a:moveTo>
                  <a:pt x="658" y="99"/>
                </a:moveTo>
                <a:lnTo>
                  <a:pt x="646" y="85"/>
                </a:lnTo>
                <a:moveTo>
                  <a:pt x="255" y="75"/>
                </a:moveTo>
                <a:lnTo>
                  <a:pt x="265" y="94"/>
                </a:lnTo>
                <a:lnTo>
                  <a:pt x="258" y="73"/>
                </a:lnTo>
                <a:moveTo>
                  <a:pt x="260" y="65"/>
                </a:moveTo>
                <a:lnTo>
                  <a:pt x="262" y="73"/>
                </a:lnTo>
                <a:lnTo>
                  <a:pt x="270" y="77"/>
                </a:lnTo>
                <a:lnTo>
                  <a:pt x="279" y="73"/>
                </a:lnTo>
                <a:moveTo>
                  <a:pt x="250" y="85"/>
                </a:moveTo>
                <a:lnTo>
                  <a:pt x="265" y="94"/>
                </a:lnTo>
                <a:lnTo>
                  <a:pt x="250" y="77"/>
                </a:lnTo>
                <a:moveTo>
                  <a:pt x="253" y="75"/>
                </a:moveTo>
                <a:lnTo>
                  <a:pt x="265" y="94"/>
                </a:lnTo>
                <a:moveTo>
                  <a:pt x="241" y="75"/>
                </a:moveTo>
                <a:lnTo>
                  <a:pt x="250" y="77"/>
                </a:lnTo>
                <a:lnTo>
                  <a:pt x="258" y="73"/>
                </a:lnTo>
                <a:lnTo>
                  <a:pt x="260" y="65"/>
                </a:lnTo>
                <a:moveTo>
                  <a:pt x="267" y="106"/>
                </a:moveTo>
                <a:lnTo>
                  <a:pt x="265" y="97"/>
                </a:lnTo>
                <a:lnTo>
                  <a:pt x="255" y="92"/>
                </a:lnTo>
                <a:lnTo>
                  <a:pt x="245" y="97"/>
                </a:lnTo>
                <a:moveTo>
                  <a:pt x="241" y="5"/>
                </a:moveTo>
                <a:lnTo>
                  <a:pt x="241" y="3"/>
                </a:lnTo>
                <a:lnTo>
                  <a:pt x="243" y="3"/>
                </a:lnTo>
                <a:lnTo>
                  <a:pt x="248" y="3"/>
                </a:lnTo>
                <a:lnTo>
                  <a:pt x="248" y="5"/>
                </a:lnTo>
                <a:lnTo>
                  <a:pt x="248" y="8"/>
                </a:lnTo>
                <a:lnTo>
                  <a:pt x="245" y="8"/>
                </a:lnTo>
                <a:lnTo>
                  <a:pt x="245" y="10"/>
                </a:lnTo>
                <a:lnTo>
                  <a:pt x="248" y="13"/>
                </a:lnTo>
                <a:lnTo>
                  <a:pt x="253" y="13"/>
                </a:lnTo>
                <a:lnTo>
                  <a:pt x="253" y="10"/>
                </a:lnTo>
                <a:lnTo>
                  <a:pt x="255" y="10"/>
                </a:lnTo>
                <a:lnTo>
                  <a:pt x="255" y="8"/>
                </a:lnTo>
                <a:lnTo>
                  <a:pt x="265" y="8"/>
                </a:lnTo>
                <a:lnTo>
                  <a:pt x="265" y="5"/>
                </a:lnTo>
                <a:lnTo>
                  <a:pt x="267" y="5"/>
                </a:lnTo>
                <a:lnTo>
                  <a:pt x="267" y="3"/>
                </a:lnTo>
                <a:lnTo>
                  <a:pt x="267" y="1"/>
                </a:lnTo>
                <a:lnTo>
                  <a:pt x="270" y="1"/>
                </a:lnTo>
                <a:lnTo>
                  <a:pt x="274" y="1"/>
                </a:lnTo>
                <a:lnTo>
                  <a:pt x="296" y="8"/>
                </a:lnTo>
                <a:lnTo>
                  <a:pt x="298" y="8"/>
                </a:lnTo>
                <a:lnTo>
                  <a:pt x="301" y="10"/>
                </a:lnTo>
                <a:lnTo>
                  <a:pt x="303" y="10"/>
                </a:lnTo>
                <a:lnTo>
                  <a:pt x="303" y="13"/>
                </a:lnTo>
                <a:lnTo>
                  <a:pt x="308" y="13"/>
                </a:lnTo>
                <a:lnTo>
                  <a:pt x="308" y="15"/>
                </a:lnTo>
                <a:lnTo>
                  <a:pt x="310" y="15"/>
                </a:lnTo>
                <a:lnTo>
                  <a:pt x="310" y="17"/>
                </a:lnTo>
                <a:lnTo>
                  <a:pt x="313" y="17"/>
                </a:lnTo>
                <a:lnTo>
                  <a:pt x="313" y="20"/>
                </a:lnTo>
                <a:lnTo>
                  <a:pt x="313" y="22"/>
                </a:lnTo>
                <a:lnTo>
                  <a:pt x="310" y="22"/>
                </a:lnTo>
                <a:lnTo>
                  <a:pt x="310" y="25"/>
                </a:lnTo>
                <a:lnTo>
                  <a:pt x="308" y="25"/>
                </a:lnTo>
                <a:lnTo>
                  <a:pt x="301" y="25"/>
                </a:lnTo>
                <a:lnTo>
                  <a:pt x="301" y="27"/>
                </a:lnTo>
                <a:lnTo>
                  <a:pt x="298" y="27"/>
                </a:lnTo>
                <a:lnTo>
                  <a:pt x="298" y="30"/>
                </a:lnTo>
                <a:lnTo>
                  <a:pt x="301" y="32"/>
                </a:lnTo>
                <a:lnTo>
                  <a:pt x="303" y="34"/>
                </a:lnTo>
                <a:lnTo>
                  <a:pt x="303" y="37"/>
                </a:lnTo>
                <a:lnTo>
                  <a:pt x="305" y="37"/>
                </a:lnTo>
                <a:lnTo>
                  <a:pt x="305" y="42"/>
                </a:lnTo>
                <a:lnTo>
                  <a:pt x="308" y="42"/>
                </a:lnTo>
                <a:lnTo>
                  <a:pt x="310" y="44"/>
                </a:lnTo>
                <a:lnTo>
                  <a:pt x="315" y="44"/>
                </a:lnTo>
                <a:lnTo>
                  <a:pt x="315" y="42"/>
                </a:lnTo>
                <a:lnTo>
                  <a:pt x="315" y="39"/>
                </a:lnTo>
                <a:lnTo>
                  <a:pt x="313" y="39"/>
                </a:lnTo>
                <a:lnTo>
                  <a:pt x="313" y="34"/>
                </a:lnTo>
                <a:lnTo>
                  <a:pt x="310" y="34"/>
                </a:lnTo>
                <a:lnTo>
                  <a:pt x="310" y="30"/>
                </a:lnTo>
                <a:lnTo>
                  <a:pt x="313" y="30"/>
                </a:lnTo>
                <a:lnTo>
                  <a:pt x="313" y="27"/>
                </a:lnTo>
                <a:lnTo>
                  <a:pt x="315" y="27"/>
                </a:lnTo>
                <a:lnTo>
                  <a:pt x="318" y="27"/>
                </a:lnTo>
                <a:lnTo>
                  <a:pt x="318" y="25"/>
                </a:lnTo>
                <a:lnTo>
                  <a:pt x="322" y="25"/>
                </a:lnTo>
                <a:lnTo>
                  <a:pt x="325" y="27"/>
                </a:lnTo>
                <a:lnTo>
                  <a:pt x="325" y="30"/>
                </a:lnTo>
                <a:lnTo>
                  <a:pt x="327" y="30"/>
                </a:lnTo>
                <a:lnTo>
                  <a:pt x="327" y="32"/>
                </a:lnTo>
                <a:lnTo>
                  <a:pt x="330" y="32"/>
                </a:lnTo>
                <a:lnTo>
                  <a:pt x="330" y="34"/>
                </a:lnTo>
                <a:lnTo>
                  <a:pt x="332" y="34"/>
                </a:lnTo>
                <a:lnTo>
                  <a:pt x="332" y="37"/>
                </a:lnTo>
                <a:lnTo>
                  <a:pt x="334" y="39"/>
                </a:lnTo>
                <a:lnTo>
                  <a:pt x="334" y="42"/>
                </a:lnTo>
                <a:lnTo>
                  <a:pt x="337" y="44"/>
                </a:lnTo>
                <a:lnTo>
                  <a:pt x="337" y="49"/>
                </a:lnTo>
                <a:lnTo>
                  <a:pt x="339" y="51"/>
                </a:lnTo>
                <a:lnTo>
                  <a:pt x="339" y="53"/>
                </a:lnTo>
                <a:lnTo>
                  <a:pt x="342" y="53"/>
                </a:lnTo>
                <a:lnTo>
                  <a:pt x="342" y="56"/>
                </a:lnTo>
                <a:lnTo>
                  <a:pt x="344" y="56"/>
                </a:lnTo>
                <a:lnTo>
                  <a:pt x="344" y="58"/>
                </a:lnTo>
                <a:moveTo>
                  <a:pt x="344" y="58"/>
                </a:moveTo>
                <a:lnTo>
                  <a:pt x="344" y="63"/>
                </a:lnTo>
                <a:lnTo>
                  <a:pt x="346" y="63"/>
                </a:lnTo>
                <a:lnTo>
                  <a:pt x="346" y="73"/>
                </a:lnTo>
                <a:lnTo>
                  <a:pt x="344" y="73"/>
                </a:lnTo>
                <a:lnTo>
                  <a:pt x="344" y="70"/>
                </a:lnTo>
                <a:lnTo>
                  <a:pt x="342" y="70"/>
                </a:lnTo>
                <a:lnTo>
                  <a:pt x="339" y="70"/>
                </a:lnTo>
                <a:lnTo>
                  <a:pt x="339" y="68"/>
                </a:lnTo>
                <a:lnTo>
                  <a:pt x="339" y="70"/>
                </a:lnTo>
                <a:lnTo>
                  <a:pt x="337" y="70"/>
                </a:lnTo>
                <a:lnTo>
                  <a:pt x="337" y="75"/>
                </a:lnTo>
                <a:lnTo>
                  <a:pt x="339" y="75"/>
                </a:lnTo>
                <a:lnTo>
                  <a:pt x="339" y="77"/>
                </a:lnTo>
                <a:lnTo>
                  <a:pt x="342" y="77"/>
                </a:lnTo>
                <a:lnTo>
                  <a:pt x="342" y="87"/>
                </a:lnTo>
                <a:lnTo>
                  <a:pt x="344" y="87"/>
                </a:lnTo>
                <a:lnTo>
                  <a:pt x="344" y="90"/>
                </a:lnTo>
                <a:lnTo>
                  <a:pt x="346" y="90"/>
                </a:lnTo>
                <a:lnTo>
                  <a:pt x="349" y="90"/>
                </a:lnTo>
                <a:lnTo>
                  <a:pt x="349" y="92"/>
                </a:lnTo>
                <a:lnTo>
                  <a:pt x="349" y="99"/>
                </a:lnTo>
                <a:lnTo>
                  <a:pt x="346" y="102"/>
                </a:lnTo>
                <a:lnTo>
                  <a:pt x="346" y="104"/>
                </a:lnTo>
                <a:lnTo>
                  <a:pt x="344" y="104"/>
                </a:lnTo>
                <a:lnTo>
                  <a:pt x="344" y="106"/>
                </a:lnTo>
                <a:lnTo>
                  <a:pt x="342" y="106"/>
                </a:lnTo>
                <a:lnTo>
                  <a:pt x="339" y="106"/>
                </a:lnTo>
                <a:lnTo>
                  <a:pt x="339" y="109"/>
                </a:lnTo>
                <a:lnTo>
                  <a:pt x="339" y="111"/>
                </a:lnTo>
                <a:lnTo>
                  <a:pt x="342" y="111"/>
                </a:lnTo>
                <a:lnTo>
                  <a:pt x="342" y="113"/>
                </a:lnTo>
                <a:lnTo>
                  <a:pt x="344" y="113"/>
                </a:lnTo>
                <a:lnTo>
                  <a:pt x="344" y="116"/>
                </a:lnTo>
                <a:lnTo>
                  <a:pt x="342" y="116"/>
                </a:lnTo>
                <a:lnTo>
                  <a:pt x="342" y="123"/>
                </a:lnTo>
                <a:lnTo>
                  <a:pt x="339" y="123"/>
                </a:lnTo>
                <a:lnTo>
                  <a:pt x="339" y="125"/>
                </a:lnTo>
                <a:lnTo>
                  <a:pt x="337" y="128"/>
                </a:lnTo>
                <a:lnTo>
                  <a:pt x="337" y="130"/>
                </a:lnTo>
                <a:lnTo>
                  <a:pt x="334" y="130"/>
                </a:lnTo>
                <a:lnTo>
                  <a:pt x="334" y="133"/>
                </a:lnTo>
                <a:lnTo>
                  <a:pt x="332" y="135"/>
                </a:lnTo>
                <a:lnTo>
                  <a:pt x="327" y="135"/>
                </a:lnTo>
                <a:lnTo>
                  <a:pt x="327" y="133"/>
                </a:lnTo>
                <a:lnTo>
                  <a:pt x="325" y="133"/>
                </a:lnTo>
                <a:lnTo>
                  <a:pt x="325" y="130"/>
                </a:lnTo>
                <a:lnTo>
                  <a:pt x="325" y="123"/>
                </a:lnTo>
                <a:lnTo>
                  <a:pt x="322" y="123"/>
                </a:lnTo>
                <a:lnTo>
                  <a:pt x="318" y="123"/>
                </a:lnTo>
                <a:lnTo>
                  <a:pt x="318" y="125"/>
                </a:lnTo>
                <a:lnTo>
                  <a:pt x="315" y="125"/>
                </a:lnTo>
                <a:lnTo>
                  <a:pt x="315" y="128"/>
                </a:lnTo>
                <a:lnTo>
                  <a:pt x="310" y="128"/>
                </a:lnTo>
                <a:lnTo>
                  <a:pt x="308" y="130"/>
                </a:lnTo>
                <a:lnTo>
                  <a:pt x="308" y="133"/>
                </a:lnTo>
                <a:lnTo>
                  <a:pt x="305" y="133"/>
                </a:lnTo>
                <a:lnTo>
                  <a:pt x="305" y="137"/>
                </a:lnTo>
                <a:lnTo>
                  <a:pt x="308" y="137"/>
                </a:lnTo>
                <a:lnTo>
                  <a:pt x="308" y="140"/>
                </a:lnTo>
                <a:lnTo>
                  <a:pt x="308" y="137"/>
                </a:lnTo>
                <a:lnTo>
                  <a:pt x="313" y="137"/>
                </a:lnTo>
                <a:lnTo>
                  <a:pt x="313" y="135"/>
                </a:lnTo>
                <a:lnTo>
                  <a:pt x="320" y="135"/>
                </a:lnTo>
                <a:lnTo>
                  <a:pt x="320" y="137"/>
                </a:lnTo>
                <a:lnTo>
                  <a:pt x="322" y="137"/>
                </a:lnTo>
                <a:lnTo>
                  <a:pt x="322" y="140"/>
                </a:lnTo>
                <a:moveTo>
                  <a:pt x="322" y="140"/>
                </a:moveTo>
                <a:lnTo>
                  <a:pt x="325" y="140"/>
                </a:lnTo>
                <a:lnTo>
                  <a:pt x="325" y="142"/>
                </a:lnTo>
                <a:lnTo>
                  <a:pt x="325" y="147"/>
                </a:lnTo>
                <a:lnTo>
                  <a:pt x="322" y="147"/>
                </a:lnTo>
                <a:lnTo>
                  <a:pt x="322" y="150"/>
                </a:lnTo>
                <a:lnTo>
                  <a:pt x="320" y="150"/>
                </a:lnTo>
                <a:lnTo>
                  <a:pt x="318" y="152"/>
                </a:lnTo>
                <a:lnTo>
                  <a:pt x="315" y="154"/>
                </a:lnTo>
                <a:lnTo>
                  <a:pt x="313" y="154"/>
                </a:lnTo>
                <a:lnTo>
                  <a:pt x="313" y="157"/>
                </a:lnTo>
                <a:lnTo>
                  <a:pt x="310" y="157"/>
                </a:lnTo>
                <a:lnTo>
                  <a:pt x="308" y="159"/>
                </a:lnTo>
                <a:lnTo>
                  <a:pt x="305" y="159"/>
                </a:lnTo>
                <a:lnTo>
                  <a:pt x="303" y="162"/>
                </a:lnTo>
                <a:lnTo>
                  <a:pt x="296" y="162"/>
                </a:lnTo>
                <a:lnTo>
                  <a:pt x="296" y="164"/>
                </a:lnTo>
                <a:lnTo>
                  <a:pt x="294" y="164"/>
                </a:lnTo>
                <a:lnTo>
                  <a:pt x="294" y="166"/>
                </a:lnTo>
                <a:lnTo>
                  <a:pt x="291" y="166"/>
                </a:lnTo>
                <a:lnTo>
                  <a:pt x="291" y="169"/>
                </a:lnTo>
                <a:lnTo>
                  <a:pt x="277" y="169"/>
                </a:lnTo>
                <a:lnTo>
                  <a:pt x="279" y="169"/>
                </a:lnTo>
                <a:lnTo>
                  <a:pt x="279" y="164"/>
                </a:lnTo>
                <a:lnTo>
                  <a:pt x="282" y="164"/>
                </a:lnTo>
                <a:lnTo>
                  <a:pt x="282" y="162"/>
                </a:lnTo>
                <a:lnTo>
                  <a:pt x="279" y="162"/>
                </a:lnTo>
                <a:lnTo>
                  <a:pt x="272" y="162"/>
                </a:lnTo>
                <a:lnTo>
                  <a:pt x="272" y="164"/>
                </a:lnTo>
                <a:lnTo>
                  <a:pt x="265" y="164"/>
                </a:lnTo>
                <a:lnTo>
                  <a:pt x="265" y="166"/>
                </a:lnTo>
                <a:lnTo>
                  <a:pt x="260" y="166"/>
                </a:lnTo>
                <a:lnTo>
                  <a:pt x="260" y="169"/>
                </a:lnTo>
                <a:lnTo>
                  <a:pt x="260" y="171"/>
                </a:lnTo>
                <a:lnTo>
                  <a:pt x="258" y="171"/>
                </a:lnTo>
                <a:lnTo>
                  <a:pt x="248" y="171"/>
                </a:lnTo>
                <a:lnTo>
                  <a:pt x="248" y="169"/>
                </a:lnTo>
                <a:lnTo>
                  <a:pt x="243" y="169"/>
                </a:lnTo>
                <a:lnTo>
                  <a:pt x="243" y="166"/>
                </a:lnTo>
                <a:lnTo>
                  <a:pt x="243" y="164"/>
                </a:lnTo>
                <a:lnTo>
                  <a:pt x="241" y="164"/>
                </a:lnTo>
                <a:lnTo>
                  <a:pt x="241" y="162"/>
                </a:lnTo>
                <a:lnTo>
                  <a:pt x="238" y="162"/>
                </a:lnTo>
                <a:lnTo>
                  <a:pt x="238" y="166"/>
                </a:lnTo>
                <a:lnTo>
                  <a:pt x="236" y="166"/>
                </a:lnTo>
                <a:lnTo>
                  <a:pt x="231" y="166"/>
                </a:lnTo>
                <a:lnTo>
                  <a:pt x="229" y="164"/>
                </a:lnTo>
                <a:lnTo>
                  <a:pt x="226" y="164"/>
                </a:lnTo>
                <a:lnTo>
                  <a:pt x="224" y="162"/>
                </a:lnTo>
                <a:lnTo>
                  <a:pt x="222" y="162"/>
                </a:lnTo>
                <a:lnTo>
                  <a:pt x="219" y="159"/>
                </a:lnTo>
                <a:lnTo>
                  <a:pt x="217" y="159"/>
                </a:lnTo>
                <a:lnTo>
                  <a:pt x="217" y="157"/>
                </a:lnTo>
                <a:lnTo>
                  <a:pt x="214" y="154"/>
                </a:lnTo>
                <a:lnTo>
                  <a:pt x="214" y="150"/>
                </a:lnTo>
                <a:lnTo>
                  <a:pt x="217" y="150"/>
                </a:lnTo>
                <a:lnTo>
                  <a:pt x="226" y="150"/>
                </a:lnTo>
                <a:lnTo>
                  <a:pt x="226" y="147"/>
                </a:lnTo>
                <a:lnTo>
                  <a:pt x="226" y="142"/>
                </a:lnTo>
                <a:moveTo>
                  <a:pt x="226" y="142"/>
                </a:moveTo>
                <a:lnTo>
                  <a:pt x="226" y="140"/>
                </a:lnTo>
                <a:lnTo>
                  <a:pt x="224" y="140"/>
                </a:lnTo>
                <a:lnTo>
                  <a:pt x="224" y="137"/>
                </a:lnTo>
                <a:lnTo>
                  <a:pt x="222" y="137"/>
                </a:lnTo>
                <a:lnTo>
                  <a:pt x="222" y="133"/>
                </a:lnTo>
                <a:lnTo>
                  <a:pt x="219" y="133"/>
                </a:lnTo>
                <a:lnTo>
                  <a:pt x="219" y="130"/>
                </a:lnTo>
                <a:lnTo>
                  <a:pt x="217" y="130"/>
                </a:lnTo>
                <a:lnTo>
                  <a:pt x="212" y="130"/>
                </a:lnTo>
                <a:lnTo>
                  <a:pt x="212" y="133"/>
                </a:lnTo>
                <a:lnTo>
                  <a:pt x="212" y="135"/>
                </a:lnTo>
                <a:lnTo>
                  <a:pt x="214" y="137"/>
                </a:lnTo>
                <a:lnTo>
                  <a:pt x="214" y="145"/>
                </a:lnTo>
                <a:lnTo>
                  <a:pt x="212" y="145"/>
                </a:lnTo>
                <a:lnTo>
                  <a:pt x="212" y="147"/>
                </a:lnTo>
                <a:lnTo>
                  <a:pt x="210" y="147"/>
                </a:lnTo>
                <a:lnTo>
                  <a:pt x="207" y="147"/>
                </a:lnTo>
                <a:lnTo>
                  <a:pt x="207" y="150"/>
                </a:lnTo>
                <a:lnTo>
                  <a:pt x="202" y="147"/>
                </a:lnTo>
                <a:lnTo>
                  <a:pt x="202" y="145"/>
                </a:lnTo>
                <a:lnTo>
                  <a:pt x="200" y="145"/>
                </a:lnTo>
                <a:lnTo>
                  <a:pt x="200" y="142"/>
                </a:lnTo>
                <a:lnTo>
                  <a:pt x="198" y="142"/>
                </a:lnTo>
                <a:lnTo>
                  <a:pt x="198" y="140"/>
                </a:lnTo>
                <a:lnTo>
                  <a:pt x="195" y="140"/>
                </a:lnTo>
                <a:lnTo>
                  <a:pt x="195" y="137"/>
                </a:lnTo>
                <a:lnTo>
                  <a:pt x="193" y="135"/>
                </a:lnTo>
                <a:lnTo>
                  <a:pt x="193" y="133"/>
                </a:lnTo>
                <a:lnTo>
                  <a:pt x="190" y="130"/>
                </a:lnTo>
                <a:lnTo>
                  <a:pt x="190" y="128"/>
                </a:lnTo>
                <a:lnTo>
                  <a:pt x="188" y="128"/>
                </a:lnTo>
                <a:lnTo>
                  <a:pt x="188" y="121"/>
                </a:lnTo>
                <a:lnTo>
                  <a:pt x="185" y="121"/>
                </a:lnTo>
                <a:lnTo>
                  <a:pt x="185" y="118"/>
                </a:lnTo>
                <a:lnTo>
                  <a:pt x="183" y="118"/>
                </a:lnTo>
                <a:lnTo>
                  <a:pt x="183" y="113"/>
                </a:lnTo>
                <a:lnTo>
                  <a:pt x="181" y="113"/>
                </a:lnTo>
                <a:lnTo>
                  <a:pt x="181" y="102"/>
                </a:lnTo>
                <a:lnTo>
                  <a:pt x="183" y="102"/>
                </a:lnTo>
                <a:lnTo>
                  <a:pt x="183" y="104"/>
                </a:lnTo>
                <a:lnTo>
                  <a:pt x="185" y="104"/>
                </a:lnTo>
                <a:lnTo>
                  <a:pt x="188" y="104"/>
                </a:lnTo>
                <a:lnTo>
                  <a:pt x="188" y="102"/>
                </a:lnTo>
                <a:lnTo>
                  <a:pt x="188" y="97"/>
                </a:lnTo>
                <a:lnTo>
                  <a:pt x="185" y="97"/>
                </a:lnTo>
                <a:lnTo>
                  <a:pt x="185" y="90"/>
                </a:lnTo>
                <a:lnTo>
                  <a:pt x="183" y="87"/>
                </a:lnTo>
                <a:lnTo>
                  <a:pt x="183" y="85"/>
                </a:lnTo>
                <a:lnTo>
                  <a:pt x="181" y="85"/>
                </a:lnTo>
                <a:lnTo>
                  <a:pt x="181" y="82"/>
                </a:lnTo>
                <a:lnTo>
                  <a:pt x="178" y="85"/>
                </a:lnTo>
                <a:lnTo>
                  <a:pt x="178" y="73"/>
                </a:lnTo>
                <a:lnTo>
                  <a:pt x="181" y="70"/>
                </a:lnTo>
                <a:lnTo>
                  <a:pt x="183" y="68"/>
                </a:lnTo>
                <a:lnTo>
                  <a:pt x="185" y="68"/>
                </a:lnTo>
                <a:lnTo>
                  <a:pt x="185" y="65"/>
                </a:lnTo>
                <a:lnTo>
                  <a:pt x="188" y="65"/>
                </a:lnTo>
                <a:lnTo>
                  <a:pt x="188" y="63"/>
                </a:lnTo>
                <a:lnTo>
                  <a:pt x="188" y="61"/>
                </a:lnTo>
                <a:lnTo>
                  <a:pt x="185" y="61"/>
                </a:lnTo>
                <a:lnTo>
                  <a:pt x="183" y="61"/>
                </a:lnTo>
                <a:lnTo>
                  <a:pt x="183" y="58"/>
                </a:lnTo>
                <a:lnTo>
                  <a:pt x="183" y="53"/>
                </a:lnTo>
                <a:lnTo>
                  <a:pt x="185" y="53"/>
                </a:lnTo>
                <a:lnTo>
                  <a:pt x="185" y="49"/>
                </a:lnTo>
                <a:lnTo>
                  <a:pt x="188" y="49"/>
                </a:lnTo>
                <a:lnTo>
                  <a:pt x="188" y="44"/>
                </a:lnTo>
                <a:lnTo>
                  <a:pt x="190" y="44"/>
                </a:lnTo>
                <a:lnTo>
                  <a:pt x="190" y="42"/>
                </a:lnTo>
                <a:lnTo>
                  <a:pt x="193" y="42"/>
                </a:lnTo>
                <a:lnTo>
                  <a:pt x="193" y="39"/>
                </a:lnTo>
                <a:moveTo>
                  <a:pt x="212" y="37"/>
                </a:moveTo>
                <a:lnTo>
                  <a:pt x="217" y="44"/>
                </a:lnTo>
                <a:lnTo>
                  <a:pt x="212" y="37"/>
                </a:lnTo>
                <a:close/>
                <a:moveTo>
                  <a:pt x="207" y="39"/>
                </a:moveTo>
                <a:lnTo>
                  <a:pt x="212" y="46"/>
                </a:lnTo>
                <a:lnTo>
                  <a:pt x="200" y="32"/>
                </a:lnTo>
                <a:moveTo>
                  <a:pt x="205" y="51"/>
                </a:moveTo>
                <a:lnTo>
                  <a:pt x="195" y="37"/>
                </a:lnTo>
                <a:lnTo>
                  <a:pt x="207" y="51"/>
                </a:lnTo>
                <a:moveTo>
                  <a:pt x="198" y="34"/>
                </a:moveTo>
                <a:lnTo>
                  <a:pt x="210" y="49"/>
                </a:lnTo>
                <a:lnTo>
                  <a:pt x="198" y="34"/>
                </a:lnTo>
                <a:close/>
                <a:moveTo>
                  <a:pt x="200" y="32"/>
                </a:moveTo>
                <a:lnTo>
                  <a:pt x="210" y="46"/>
                </a:lnTo>
                <a:moveTo>
                  <a:pt x="214" y="44"/>
                </a:moveTo>
                <a:lnTo>
                  <a:pt x="210" y="39"/>
                </a:lnTo>
                <a:lnTo>
                  <a:pt x="214" y="46"/>
                </a:lnTo>
                <a:moveTo>
                  <a:pt x="202" y="32"/>
                </a:moveTo>
                <a:lnTo>
                  <a:pt x="202" y="30"/>
                </a:lnTo>
                <a:moveTo>
                  <a:pt x="198" y="37"/>
                </a:moveTo>
                <a:lnTo>
                  <a:pt x="198" y="34"/>
                </a:lnTo>
                <a:moveTo>
                  <a:pt x="200" y="30"/>
                </a:moveTo>
                <a:lnTo>
                  <a:pt x="202" y="32"/>
                </a:lnTo>
                <a:moveTo>
                  <a:pt x="214" y="34"/>
                </a:moveTo>
                <a:lnTo>
                  <a:pt x="219" y="42"/>
                </a:lnTo>
                <a:moveTo>
                  <a:pt x="217" y="34"/>
                </a:moveTo>
                <a:lnTo>
                  <a:pt x="219" y="39"/>
                </a:lnTo>
                <a:moveTo>
                  <a:pt x="214" y="37"/>
                </a:moveTo>
                <a:lnTo>
                  <a:pt x="219" y="42"/>
                </a:lnTo>
                <a:moveTo>
                  <a:pt x="193" y="39"/>
                </a:moveTo>
                <a:lnTo>
                  <a:pt x="198" y="37"/>
                </a:lnTo>
                <a:moveTo>
                  <a:pt x="205" y="147"/>
                </a:moveTo>
                <a:lnTo>
                  <a:pt x="202" y="147"/>
                </a:lnTo>
                <a:moveTo>
                  <a:pt x="207" y="150"/>
                </a:moveTo>
                <a:lnTo>
                  <a:pt x="207" y="147"/>
                </a:lnTo>
                <a:moveTo>
                  <a:pt x="212" y="145"/>
                </a:moveTo>
                <a:lnTo>
                  <a:pt x="214" y="150"/>
                </a:lnTo>
                <a:moveTo>
                  <a:pt x="217" y="130"/>
                </a:moveTo>
                <a:lnTo>
                  <a:pt x="224" y="137"/>
                </a:lnTo>
                <a:moveTo>
                  <a:pt x="224" y="140"/>
                </a:moveTo>
                <a:lnTo>
                  <a:pt x="226" y="145"/>
                </a:lnTo>
                <a:moveTo>
                  <a:pt x="214" y="145"/>
                </a:moveTo>
                <a:lnTo>
                  <a:pt x="217" y="150"/>
                </a:lnTo>
                <a:moveTo>
                  <a:pt x="214" y="142"/>
                </a:moveTo>
                <a:lnTo>
                  <a:pt x="219" y="150"/>
                </a:lnTo>
                <a:moveTo>
                  <a:pt x="214" y="140"/>
                </a:moveTo>
                <a:lnTo>
                  <a:pt x="222" y="150"/>
                </a:lnTo>
                <a:lnTo>
                  <a:pt x="214" y="142"/>
                </a:lnTo>
                <a:moveTo>
                  <a:pt x="207" y="147"/>
                </a:moveTo>
                <a:lnTo>
                  <a:pt x="212" y="152"/>
                </a:lnTo>
                <a:moveTo>
                  <a:pt x="205" y="147"/>
                </a:moveTo>
                <a:lnTo>
                  <a:pt x="205" y="150"/>
                </a:lnTo>
                <a:moveTo>
                  <a:pt x="214" y="154"/>
                </a:moveTo>
                <a:lnTo>
                  <a:pt x="210" y="147"/>
                </a:lnTo>
                <a:lnTo>
                  <a:pt x="214" y="152"/>
                </a:lnTo>
                <a:moveTo>
                  <a:pt x="212" y="130"/>
                </a:moveTo>
                <a:lnTo>
                  <a:pt x="226" y="150"/>
                </a:lnTo>
                <a:moveTo>
                  <a:pt x="212" y="145"/>
                </a:moveTo>
                <a:lnTo>
                  <a:pt x="217" y="150"/>
                </a:lnTo>
                <a:moveTo>
                  <a:pt x="212" y="130"/>
                </a:moveTo>
                <a:lnTo>
                  <a:pt x="224" y="150"/>
                </a:lnTo>
                <a:moveTo>
                  <a:pt x="214" y="130"/>
                </a:moveTo>
                <a:lnTo>
                  <a:pt x="226" y="147"/>
                </a:lnTo>
                <a:lnTo>
                  <a:pt x="212" y="130"/>
                </a:lnTo>
                <a:moveTo>
                  <a:pt x="243" y="94"/>
                </a:moveTo>
                <a:lnTo>
                  <a:pt x="248" y="85"/>
                </a:lnTo>
                <a:lnTo>
                  <a:pt x="241" y="77"/>
                </a:lnTo>
                <a:moveTo>
                  <a:pt x="181" y="102"/>
                </a:moveTo>
                <a:lnTo>
                  <a:pt x="181" y="104"/>
                </a:lnTo>
                <a:moveTo>
                  <a:pt x="181" y="102"/>
                </a:moveTo>
                <a:lnTo>
                  <a:pt x="181" y="99"/>
                </a:lnTo>
                <a:moveTo>
                  <a:pt x="181" y="97"/>
                </a:moveTo>
                <a:lnTo>
                  <a:pt x="185" y="104"/>
                </a:lnTo>
                <a:moveTo>
                  <a:pt x="178" y="94"/>
                </a:moveTo>
                <a:lnTo>
                  <a:pt x="188" y="104"/>
                </a:lnTo>
                <a:moveTo>
                  <a:pt x="178" y="82"/>
                </a:moveTo>
                <a:lnTo>
                  <a:pt x="178" y="80"/>
                </a:lnTo>
                <a:moveTo>
                  <a:pt x="178" y="80"/>
                </a:moveTo>
                <a:lnTo>
                  <a:pt x="185" y="90"/>
                </a:lnTo>
                <a:moveTo>
                  <a:pt x="181" y="82"/>
                </a:moveTo>
                <a:lnTo>
                  <a:pt x="178" y="82"/>
                </a:lnTo>
                <a:moveTo>
                  <a:pt x="183" y="65"/>
                </a:moveTo>
                <a:lnTo>
                  <a:pt x="183" y="68"/>
                </a:lnTo>
                <a:moveTo>
                  <a:pt x="178" y="85"/>
                </a:moveTo>
                <a:lnTo>
                  <a:pt x="185" y="92"/>
                </a:lnTo>
                <a:moveTo>
                  <a:pt x="185" y="61"/>
                </a:moveTo>
                <a:lnTo>
                  <a:pt x="188" y="63"/>
                </a:lnTo>
                <a:moveTo>
                  <a:pt x="183" y="61"/>
                </a:moveTo>
                <a:lnTo>
                  <a:pt x="188" y="65"/>
                </a:lnTo>
                <a:moveTo>
                  <a:pt x="200" y="42"/>
                </a:moveTo>
                <a:lnTo>
                  <a:pt x="207" y="51"/>
                </a:lnTo>
                <a:moveTo>
                  <a:pt x="183" y="63"/>
                </a:moveTo>
                <a:lnTo>
                  <a:pt x="185" y="65"/>
                </a:lnTo>
                <a:lnTo>
                  <a:pt x="183" y="61"/>
                </a:lnTo>
                <a:moveTo>
                  <a:pt x="178" y="92"/>
                </a:moveTo>
                <a:lnTo>
                  <a:pt x="188" y="104"/>
                </a:lnTo>
                <a:moveTo>
                  <a:pt x="178" y="90"/>
                </a:moveTo>
                <a:lnTo>
                  <a:pt x="188" y="102"/>
                </a:lnTo>
                <a:moveTo>
                  <a:pt x="178" y="87"/>
                </a:moveTo>
                <a:lnTo>
                  <a:pt x="188" y="99"/>
                </a:lnTo>
                <a:moveTo>
                  <a:pt x="217" y="157"/>
                </a:moveTo>
                <a:lnTo>
                  <a:pt x="214" y="157"/>
                </a:lnTo>
                <a:lnTo>
                  <a:pt x="214" y="154"/>
                </a:lnTo>
                <a:moveTo>
                  <a:pt x="277" y="87"/>
                </a:moveTo>
                <a:lnTo>
                  <a:pt x="265" y="94"/>
                </a:lnTo>
                <a:lnTo>
                  <a:pt x="279" y="92"/>
                </a:lnTo>
                <a:moveTo>
                  <a:pt x="265" y="97"/>
                </a:moveTo>
                <a:lnTo>
                  <a:pt x="265" y="94"/>
                </a:lnTo>
                <a:lnTo>
                  <a:pt x="265" y="97"/>
                </a:lnTo>
                <a:close/>
                <a:moveTo>
                  <a:pt x="262" y="94"/>
                </a:moveTo>
                <a:lnTo>
                  <a:pt x="265" y="94"/>
                </a:lnTo>
                <a:lnTo>
                  <a:pt x="277" y="80"/>
                </a:lnTo>
                <a:moveTo>
                  <a:pt x="270" y="77"/>
                </a:moveTo>
                <a:lnTo>
                  <a:pt x="265" y="94"/>
                </a:lnTo>
                <a:lnTo>
                  <a:pt x="272" y="77"/>
                </a:lnTo>
                <a:moveTo>
                  <a:pt x="277" y="82"/>
                </a:moveTo>
                <a:lnTo>
                  <a:pt x="265" y="94"/>
                </a:lnTo>
                <a:lnTo>
                  <a:pt x="267" y="77"/>
                </a:lnTo>
                <a:moveTo>
                  <a:pt x="274" y="77"/>
                </a:moveTo>
                <a:lnTo>
                  <a:pt x="265" y="94"/>
                </a:lnTo>
                <a:moveTo>
                  <a:pt x="279" y="73"/>
                </a:moveTo>
                <a:lnTo>
                  <a:pt x="277" y="87"/>
                </a:lnTo>
                <a:lnTo>
                  <a:pt x="286" y="99"/>
                </a:lnTo>
                <a:moveTo>
                  <a:pt x="284" y="99"/>
                </a:moveTo>
                <a:lnTo>
                  <a:pt x="277" y="97"/>
                </a:lnTo>
                <a:lnTo>
                  <a:pt x="270" y="99"/>
                </a:lnTo>
                <a:lnTo>
                  <a:pt x="267" y="109"/>
                </a:lnTo>
                <a:moveTo>
                  <a:pt x="598" y="75"/>
                </a:moveTo>
                <a:lnTo>
                  <a:pt x="610" y="94"/>
                </a:lnTo>
                <a:lnTo>
                  <a:pt x="601" y="73"/>
                </a:lnTo>
                <a:moveTo>
                  <a:pt x="603" y="65"/>
                </a:moveTo>
                <a:lnTo>
                  <a:pt x="605" y="73"/>
                </a:lnTo>
                <a:lnTo>
                  <a:pt x="613" y="77"/>
                </a:lnTo>
                <a:lnTo>
                  <a:pt x="622" y="73"/>
                </a:lnTo>
                <a:moveTo>
                  <a:pt x="594" y="85"/>
                </a:moveTo>
                <a:lnTo>
                  <a:pt x="610" y="94"/>
                </a:lnTo>
                <a:lnTo>
                  <a:pt x="594" y="77"/>
                </a:lnTo>
                <a:moveTo>
                  <a:pt x="596" y="75"/>
                </a:moveTo>
                <a:lnTo>
                  <a:pt x="610" y="94"/>
                </a:lnTo>
                <a:moveTo>
                  <a:pt x="584" y="75"/>
                </a:moveTo>
                <a:lnTo>
                  <a:pt x="594" y="77"/>
                </a:lnTo>
                <a:lnTo>
                  <a:pt x="601" y="73"/>
                </a:lnTo>
                <a:lnTo>
                  <a:pt x="603" y="65"/>
                </a:lnTo>
                <a:moveTo>
                  <a:pt x="610" y="106"/>
                </a:moveTo>
                <a:lnTo>
                  <a:pt x="608" y="97"/>
                </a:lnTo>
                <a:lnTo>
                  <a:pt x="598" y="92"/>
                </a:lnTo>
                <a:lnTo>
                  <a:pt x="589" y="97"/>
                </a:lnTo>
                <a:moveTo>
                  <a:pt x="665" y="140"/>
                </a:moveTo>
                <a:lnTo>
                  <a:pt x="668" y="140"/>
                </a:lnTo>
                <a:lnTo>
                  <a:pt x="668" y="142"/>
                </a:lnTo>
                <a:lnTo>
                  <a:pt x="668" y="147"/>
                </a:lnTo>
                <a:lnTo>
                  <a:pt x="665" y="147"/>
                </a:lnTo>
                <a:lnTo>
                  <a:pt x="665" y="150"/>
                </a:lnTo>
                <a:lnTo>
                  <a:pt x="663" y="150"/>
                </a:lnTo>
                <a:lnTo>
                  <a:pt x="663" y="152"/>
                </a:lnTo>
                <a:lnTo>
                  <a:pt x="661" y="152"/>
                </a:lnTo>
                <a:lnTo>
                  <a:pt x="658" y="154"/>
                </a:lnTo>
                <a:lnTo>
                  <a:pt x="656" y="154"/>
                </a:lnTo>
                <a:lnTo>
                  <a:pt x="656" y="157"/>
                </a:lnTo>
                <a:lnTo>
                  <a:pt x="654" y="157"/>
                </a:lnTo>
                <a:lnTo>
                  <a:pt x="654" y="159"/>
                </a:lnTo>
                <a:lnTo>
                  <a:pt x="649" y="159"/>
                </a:lnTo>
                <a:lnTo>
                  <a:pt x="646" y="162"/>
                </a:lnTo>
                <a:lnTo>
                  <a:pt x="642" y="162"/>
                </a:lnTo>
                <a:lnTo>
                  <a:pt x="639" y="164"/>
                </a:lnTo>
                <a:lnTo>
                  <a:pt x="637" y="166"/>
                </a:lnTo>
                <a:lnTo>
                  <a:pt x="634" y="166"/>
                </a:lnTo>
                <a:lnTo>
                  <a:pt x="634" y="169"/>
                </a:lnTo>
                <a:lnTo>
                  <a:pt x="620" y="169"/>
                </a:lnTo>
                <a:lnTo>
                  <a:pt x="622" y="169"/>
                </a:lnTo>
                <a:lnTo>
                  <a:pt x="622" y="164"/>
                </a:lnTo>
                <a:lnTo>
                  <a:pt x="625" y="164"/>
                </a:lnTo>
                <a:lnTo>
                  <a:pt x="625" y="162"/>
                </a:lnTo>
                <a:lnTo>
                  <a:pt x="622" y="162"/>
                </a:lnTo>
                <a:lnTo>
                  <a:pt x="618" y="162"/>
                </a:lnTo>
                <a:lnTo>
                  <a:pt x="615" y="164"/>
                </a:lnTo>
                <a:lnTo>
                  <a:pt x="610" y="164"/>
                </a:lnTo>
                <a:lnTo>
                  <a:pt x="608" y="166"/>
                </a:lnTo>
                <a:lnTo>
                  <a:pt x="605" y="166"/>
                </a:lnTo>
                <a:lnTo>
                  <a:pt x="603" y="169"/>
                </a:lnTo>
                <a:lnTo>
                  <a:pt x="603" y="171"/>
                </a:lnTo>
                <a:lnTo>
                  <a:pt x="601" y="171"/>
                </a:lnTo>
                <a:lnTo>
                  <a:pt x="591" y="171"/>
                </a:lnTo>
                <a:lnTo>
                  <a:pt x="591" y="169"/>
                </a:lnTo>
                <a:lnTo>
                  <a:pt x="589" y="169"/>
                </a:lnTo>
                <a:lnTo>
                  <a:pt x="586" y="166"/>
                </a:lnTo>
                <a:lnTo>
                  <a:pt x="586" y="164"/>
                </a:lnTo>
                <a:lnTo>
                  <a:pt x="584" y="164"/>
                </a:lnTo>
                <a:lnTo>
                  <a:pt x="584" y="162"/>
                </a:lnTo>
                <a:lnTo>
                  <a:pt x="582" y="162"/>
                </a:lnTo>
                <a:lnTo>
                  <a:pt x="582" y="166"/>
                </a:lnTo>
                <a:lnTo>
                  <a:pt x="579" y="166"/>
                </a:lnTo>
                <a:lnTo>
                  <a:pt x="574" y="166"/>
                </a:lnTo>
                <a:lnTo>
                  <a:pt x="572" y="164"/>
                </a:lnTo>
                <a:lnTo>
                  <a:pt x="570" y="164"/>
                </a:lnTo>
                <a:lnTo>
                  <a:pt x="567" y="162"/>
                </a:lnTo>
                <a:lnTo>
                  <a:pt x="565" y="162"/>
                </a:lnTo>
                <a:lnTo>
                  <a:pt x="565" y="159"/>
                </a:lnTo>
                <a:lnTo>
                  <a:pt x="562" y="159"/>
                </a:lnTo>
                <a:lnTo>
                  <a:pt x="560" y="157"/>
                </a:lnTo>
                <a:lnTo>
                  <a:pt x="558" y="154"/>
                </a:lnTo>
                <a:lnTo>
                  <a:pt x="558" y="150"/>
                </a:lnTo>
                <a:lnTo>
                  <a:pt x="560" y="150"/>
                </a:lnTo>
                <a:lnTo>
                  <a:pt x="570" y="150"/>
                </a:lnTo>
                <a:lnTo>
                  <a:pt x="570" y="147"/>
                </a:lnTo>
                <a:lnTo>
                  <a:pt x="570" y="142"/>
                </a:lnTo>
                <a:moveTo>
                  <a:pt x="570" y="142"/>
                </a:moveTo>
                <a:lnTo>
                  <a:pt x="570" y="140"/>
                </a:lnTo>
                <a:lnTo>
                  <a:pt x="567" y="140"/>
                </a:lnTo>
                <a:lnTo>
                  <a:pt x="567" y="137"/>
                </a:lnTo>
                <a:lnTo>
                  <a:pt x="565" y="137"/>
                </a:lnTo>
                <a:lnTo>
                  <a:pt x="565" y="133"/>
                </a:lnTo>
                <a:lnTo>
                  <a:pt x="562" y="133"/>
                </a:lnTo>
                <a:lnTo>
                  <a:pt x="562" y="130"/>
                </a:lnTo>
                <a:lnTo>
                  <a:pt x="560" y="130"/>
                </a:lnTo>
                <a:lnTo>
                  <a:pt x="555" y="130"/>
                </a:lnTo>
                <a:lnTo>
                  <a:pt x="555" y="133"/>
                </a:lnTo>
                <a:lnTo>
                  <a:pt x="555" y="135"/>
                </a:lnTo>
                <a:lnTo>
                  <a:pt x="558" y="135"/>
                </a:lnTo>
                <a:lnTo>
                  <a:pt x="558" y="140"/>
                </a:lnTo>
                <a:lnTo>
                  <a:pt x="560" y="140"/>
                </a:lnTo>
                <a:lnTo>
                  <a:pt x="558" y="142"/>
                </a:lnTo>
                <a:lnTo>
                  <a:pt x="558" y="145"/>
                </a:lnTo>
                <a:lnTo>
                  <a:pt x="555" y="145"/>
                </a:lnTo>
                <a:lnTo>
                  <a:pt x="555" y="147"/>
                </a:lnTo>
                <a:lnTo>
                  <a:pt x="553" y="147"/>
                </a:lnTo>
                <a:lnTo>
                  <a:pt x="550" y="147"/>
                </a:lnTo>
                <a:lnTo>
                  <a:pt x="550" y="150"/>
                </a:lnTo>
                <a:lnTo>
                  <a:pt x="548" y="147"/>
                </a:lnTo>
                <a:lnTo>
                  <a:pt x="545" y="147"/>
                </a:lnTo>
                <a:lnTo>
                  <a:pt x="545" y="145"/>
                </a:lnTo>
                <a:lnTo>
                  <a:pt x="543" y="145"/>
                </a:lnTo>
                <a:lnTo>
                  <a:pt x="543" y="142"/>
                </a:lnTo>
                <a:lnTo>
                  <a:pt x="541" y="142"/>
                </a:lnTo>
                <a:lnTo>
                  <a:pt x="541" y="140"/>
                </a:lnTo>
                <a:lnTo>
                  <a:pt x="538" y="137"/>
                </a:lnTo>
                <a:lnTo>
                  <a:pt x="538" y="135"/>
                </a:lnTo>
                <a:lnTo>
                  <a:pt x="536" y="135"/>
                </a:lnTo>
                <a:lnTo>
                  <a:pt x="536" y="133"/>
                </a:lnTo>
                <a:lnTo>
                  <a:pt x="534" y="130"/>
                </a:lnTo>
                <a:lnTo>
                  <a:pt x="534" y="125"/>
                </a:lnTo>
                <a:lnTo>
                  <a:pt x="531" y="125"/>
                </a:lnTo>
                <a:lnTo>
                  <a:pt x="531" y="121"/>
                </a:lnTo>
                <a:lnTo>
                  <a:pt x="529" y="118"/>
                </a:lnTo>
                <a:lnTo>
                  <a:pt x="526" y="116"/>
                </a:lnTo>
                <a:lnTo>
                  <a:pt x="526" y="113"/>
                </a:lnTo>
                <a:lnTo>
                  <a:pt x="524" y="111"/>
                </a:lnTo>
                <a:lnTo>
                  <a:pt x="524" y="102"/>
                </a:lnTo>
                <a:lnTo>
                  <a:pt x="526" y="102"/>
                </a:lnTo>
                <a:lnTo>
                  <a:pt x="526" y="104"/>
                </a:lnTo>
                <a:lnTo>
                  <a:pt x="529" y="104"/>
                </a:lnTo>
                <a:lnTo>
                  <a:pt x="531" y="104"/>
                </a:lnTo>
                <a:lnTo>
                  <a:pt x="531" y="102"/>
                </a:lnTo>
                <a:lnTo>
                  <a:pt x="531" y="97"/>
                </a:lnTo>
                <a:lnTo>
                  <a:pt x="529" y="97"/>
                </a:lnTo>
                <a:lnTo>
                  <a:pt x="529" y="87"/>
                </a:lnTo>
                <a:lnTo>
                  <a:pt x="526" y="87"/>
                </a:lnTo>
                <a:lnTo>
                  <a:pt x="526" y="85"/>
                </a:lnTo>
                <a:lnTo>
                  <a:pt x="524" y="85"/>
                </a:lnTo>
                <a:lnTo>
                  <a:pt x="524" y="82"/>
                </a:lnTo>
                <a:lnTo>
                  <a:pt x="524" y="85"/>
                </a:lnTo>
                <a:lnTo>
                  <a:pt x="522" y="82"/>
                </a:lnTo>
                <a:lnTo>
                  <a:pt x="522" y="73"/>
                </a:lnTo>
                <a:lnTo>
                  <a:pt x="524" y="70"/>
                </a:lnTo>
                <a:lnTo>
                  <a:pt x="526" y="68"/>
                </a:lnTo>
                <a:lnTo>
                  <a:pt x="529" y="68"/>
                </a:lnTo>
                <a:lnTo>
                  <a:pt x="529" y="65"/>
                </a:lnTo>
                <a:lnTo>
                  <a:pt x="531" y="65"/>
                </a:lnTo>
                <a:lnTo>
                  <a:pt x="531" y="63"/>
                </a:lnTo>
                <a:lnTo>
                  <a:pt x="531" y="61"/>
                </a:lnTo>
                <a:lnTo>
                  <a:pt x="529" y="61"/>
                </a:lnTo>
                <a:lnTo>
                  <a:pt x="526" y="61"/>
                </a:lnTo>
                <a:lnTo>
                  <a:pt x="526" y="58"/>
                </a:lnTo>
                <a:lnTo>
                  <a:pt x="526" y="53"/>
                </a:lnTo>
                <a:lnTo>
                  <a:pt x="529" y="53"/>
                </a:lnTo>
                <a:lnTo>
                  <a:pt x="529" y="49"/>
                </a:lnTo>
                <a:lnTo>
                  <a:pt x="531" y="49"/>
                </a:lnTo>
                <a:lnTo>
                  <a:pt x="531" y="46"/>
                </a:lnTo>
                <a:lnTo>
                  <a:pt x="534" y="44"/>
                </a:lnTo>
                <a:lnTo>
                  <a:pt x="534" y="42"/>
                </a:lnTo>
                <a:lnTo>
                  <a:pt x="536" y="42"/>
                </a:lnTo>
                <a:lnTo>
                  <a:pt x="536" y="39"/>
                </a:lnTo>
                <a:moveTo>
                  <a:pt x="555" y="37"/>
                </a:moveTo>
                <a:lnTo>
                  <a:pt x="560" y="44"/>
                </a:lnTo>
                <a:lnTo>
                  <a:pt x="558" y="37"/>
                </a:lnTo>
                <a:moveTo>
                  <a:pt x="550" y="39"/>
                </a:moveTo>
                <a:lnTo>
                  <a:pt x="555" y="46"/>
                </a:lnTo>
                <a:lnTo>
                  <a:pt x="543" y="32"/>
                </a:lnTo>
                <a:moveTo>
                  <a:pt x="548" y="51"/>
                </a:moveTo>
                <a:lnTo>
                  <a:pt x="538" y="37"/>
                </a:lnTo>
                <a:lnTo>
                  <a:pt x="550" y="51"/>
                </a:lnTo>
                <a:moveTo>
                  <a:pt x="541" y="34"/>
                </a:moveTo>
                <a:lnTo>
                  <a:pt x="553" y="49"/>
                </a:lnTo>
                <a:lnTo>
                  <a:pt x="543" y="34"/>
                </a:lnTo>
                <a:moveTo>
                  <a:pt x="543" y="32"/>
                </a:moveTo>
                <a:lnTo>
                  <a:pt x="553" y="46"/>
                </a:lnTo>
                <a:moveTo>
                  <a:pt x="555" y="39"/>
                </a:moveTo>
                <a:lnTo>
                  <a:pt x="560" y="44"/>
                </a:lnTo>
                <a:moveTo>
                  <a:pt x="553" y="39"/>
                </a:moveTo>
                <a:lnTo>
                  <a:pt x="558" y="46"/>
                </a:lnTo>
                <a:moveTo>
                  <a:pt x="562" y="42"/>
                </a:moveTo>
                <a:lnTo>
                  <a:pt x="560" y="34"/>
                </a:lnTo>
                <a:lnTo>
                  <a:pt x="562" y="39"/>
                </a:lnTo>
                <a:moveTo>
                  <a:pt x="558" y="37"/>
                </a:moveTo>
                <a:lnTo>
                  <a:pt x="562" y="42"/>
                </a:lnTo>
                <a:moveTo>
                  <a:pt x="536" y="39"/>
                </a:moveTo>
                <a:lnTo>
                  <a:pt x="541" y="37"/>
                </a:lnTo>
                <a:moveTo>
                  <a:pt x="548" y="147"/>
                </a:moveTo>
                <a:lnTo>
                  <a:pt x="548" y="145"/>
                </a:lnTo>
                <a:moveTo>
                  <a:pt x="550" y="150"/>
                </a:moveTo>
                <a:lnTo>
                  <a:pt x="550" y="147"/>
                </a:lnTo>
                <a:moveTo>
                  <a:pt x="555" y="145"/>
                </a:moveTo>
                <a:lnTo>
                  <a:pt x="558" y="150"/>
                </a:lnTo>
                <a:moveTo>
                  <a:pt x="560" y="130"/>
                </a:moveTo>
                <a:lnTo>
                  <a:pt x="567" y="137"/>
                </a:lnTo>
                <a:moveTo>
                  <a:pt x="567" y="140"/>
                </a:moveTo>
                <a:lnTo>
                  <a:pt x="570" y="145"/>
                </a:lnTo>
                <a:moveTo>
                  <a:pt x="558" y="145"/>
                </a:moveTo>
                <a:lnTo>
                  <a:pt x="560" y="150"/>
                </a:lnTo>
                <a:moveTo>
                  <a:pt x="558" y="142"/>
                </a:moveTo>
                <a:lnTo>
                  <a:pt x="562" y="150"/>
                </a:lnTo>
                <a:moveTo>
                  <a:pt x="558" y="140"/>
                </a:moveTo>
                <a:lnTo>
                  <a:pt x="567" y="150"/>
                </a:lnTo>
                <a:moveTo>
                  <a:pt x="558" y="142"/>
                </a:moveTo>
                <a:lnTo>
                  <a:pt x="565" y="150"/>
                </a:lnTo>
                <a:moveTo>
                  <a:pt x="550" y="147"/>
                </a:moveTo>
                <a:lnTo>
                  <a:pt x="555" y="152"/>
                </a:lnTo>
                <a:moveTo>
                  <a:pt x="548" y="147"/>
                </a:moveTo>
                <a:lnTo>
                  <a:pt x="550" y="150"/>
                </a:lnTo>
                <a:moveTo>
                  <a:pt x="558" y="154"/>
                </a:moveTo>
                <a:lnTo>
                  <a:pt x="553" y="147"/>
                </a:lnTo>
                <a:lnTo>
                  <a:pt x="558" y="152"/>
                </a:lnTo>
                <a:moveTo>
                  <a:pt x="555" y="130"/>
                </a:moveTo>
                <a:lnTo>
                  <a:pt x="570" y="150"/>
                </a:lnTo>
                <a:moveTo>
                  <a:pt x="555" y="145"/>
                </a:moveTo>
                <a:lnTo>
                  <a:pt x="560" y="150"/>
                </a:lnTo>
                <a:moveTo>
                  <a:pt x="555" y="130"/>
                </a:moveTo>
                <a:lnTo>
                  <a:pt x="567" y="150"/>
                </a:lnTo>
                <a:moveTo>
                  <a:pt x="558" y="130"/>
                </a:moveTo>
                <a:lnTo>
                  <a:pt x="570" y="147"/>
                </a:lnTo>
                <a:lnTo>
                  <a:pt x="558" y="130"/>
                </a:lnTo>
                <a:close/>
                <a:moveTo>
                  <a:pt x="586" y="94"/>
                </a:moveTo>
                <a:lnTo>
                  <a:pt x="591" y="85"/>
                </a:lnTo>
                <a:lnTo>
                  <a:pt x="584" y="77"/>
                </a:lnTo>
                <a:moveTo>
                  <a:pt x="524" y="102"/>
                </a:moveTo>
                <a:lnTo>
                  <a:pt x="524" y="104"/>
                </a:lnTo>
                <a:moveTo>
                  <a:pt x="524" y="102"/>
                </a:moveTo>
                <a:lnTo>
                  <a:pt x="524" y="99"/>
                </a:lnTo>
                <a:moveTo>
                  <a:pt x="524" y="97"/>
                </a:moveTo>
                <a:lnTo>
                  <a:pt x="529" y="104"/>
                </a:lnTo>
                <a:moveTo>
                  <a:pt x="524" y="94"/>
                </a:moveTo>
                <a:lnTo>
                  <a:pt x="531" y="104"/>
                </a:lnTo>
                <a:moveTo>
                  <a:pt x="522" y="82"/>
                </a:moveTo>
                <a:lnTo>
                  <a:pt x="522" y="80"/>
                </a:lnTo>
                <a:moveTo>
                  <a:pt x="522" y="80"/>
                </a:moveTo>
                <a:lnTo>
                  <a:pt x="529" y="90"/>
                </a:lnTo>
                <a:moveTo>
                  <a:pt x="524" y="82"/>
                </a:moveTo>
                <a:lnTo>
                  <a:pt x="522" y="82"/>
                </a:lnTo>
                <a:moveTo>
                  <a:pt x="526" y="65"/>
                </a:moveTo>
                <a:lnTo>
                  <a:pt x="526" y="68"/>
                </a:lnTo>
                <a:moveTo>
                  <a:pt x="522" y="85"/>
                </a:moveTo>
                <a:lnTo>
                  <a:pt x="529" y="92"/>
                </a:lnTo>
                <a:moveTo>
                  <a:pt x="529" y="61"/>
                </a:moveTo>
                <a:lnTo>
                  <a:pt x="531" y="63"/>
                </a:lnTo>
                <a:moveTo>
                  <a:pt x="526" y="61"/>
                </a:moveTo>
                <a:lnTo>
                  <a:pt x="531" y="65"/>
                </a:lnTo>
                <a:moveTo>
                  <a:pt x="543" y="42"/>
                </a:moveTo>
                <a:lnTo>
                  <a:pt x="550" y="51"/>
                </a:lnTo>
                <a:moveTo>
                  <a:pt x="526" y="63"/>
                </a:moveTo>
                <a:lnTo>
                  <a:pt x="529" y="65"/>
                </a:lnTo>
                <a:lnTo>
                  <a:pt x="526" y="61"/>
                </a:lnTo>
                <a:moveTo>
                  <a:pt x="522" y="92"/>
                </a:moveTo>
                <a:lnTo>
                  <a:pt x="531" y="104"/>
                </a:lnTo>
                <a:moveTo>
                  <a:pt x="522" y="90"/>
                </a:moveTo>
                <a:lnTo>
                  <a:pt x="531" y="102"/>
                </a:lnTo>
                <a:moveTo>
                  <a:pt x="522" y="87"/>
                </a:moveTo>
                <a:lnTo>
                  <a:pt x="531" y="99"/>
                </a:lnTo>
                <a:moveTo>
                  <a:pt x="560" y="157"/>
                </a:moveTo>
                <a:lnTo>
                  <a:pt x="558" y="157"/>
                </a:lnTo>
                <a:lnTo>
                  <a:pt x="558" y="154"/>
                </a:lnTo>
                <a:moveTo>
                  <a:pt x="620" y="87"/>
                </a:moveTo>
                <a:lnTo>
                  <a:pt x="610" y="94"/>
                </a:lnTo>
                <a:lnTo>
                  <a:pt x="622" y="92"/>
                </a:lnTo>
                <a:moveTo>
                  <a:pt x="608" y="97"/>
                </a:moveTo>
                <a:lnTo>
                  <a:pt x="610" y="94"/>
                </a:lnTo>
                <a:lnTo>
                  <a:pt x="608" y="97"/>
                </a:lnTo>
                <a:close/>
                <a:moveTo>
                  <a:pt x="605" y="94"/>
                </a:moveTo>
                <a:lnTo>
                  <a:pt x="610" y="94"/>
                </a:lnTo>
                <a:lnTo>
                  <a:pt x="620" y="80"/>
                </a:lnTo>
                <a:moveTo>
                  <a:pt x="613" y="77"/>
                </a:moveTo>
                <a:lnTo>
                  <a:pt x="610" y="94"/>
                </a:lnTo>
                <a:lnTo>
                  <a:pt x="615" y="77"/>
                </a:lnTo>
                <a:moveTo>
                  <a:pt x="620" y="82"/>
                </a:moveTo>
                <a:lnTo>
                  <a:pt x="610" y="94"/>
                </a:lnTo>
                <a:lnTo>
                  <a:pt x="613" y="77"/>
                </a:lnTo>
                <a:moveTo>
                  <a:pt x="618" y="77"/>
                </a:moveTo>
                <a:lnTo>
                  <a:pt x="610" y="94"/>
                </a:lnTo>
                <a:moveTo>
                  <a:pt x="622" y="73"/>
                </a:moveTo>
                <a:lnTo>
                  <a:pt x="620" y="87"/>
                </a:lnTo>
                <a:lnTo>
                  <a:pt x="630" y="99"/>
                </a:lnTo>
                <a:moveTo>
                  <a:pt x="630" y="99"/>
                </a:moveTo>
                <a:lnTo>
                  <a:pt x="622" y="97"/>
                </a:lnTo>
                <a:lnTo>
                  <a:pt x="615" y="99"/>
                </a:lnTo>
                <a:lnTo>
                  <a:pt x="613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10" name="path 2710"/>
          <p:cNvSpPr/>
          <p:nvPr/>
        </p:nvSpPr>
        <p:spPr>
          <a:xfrm>
            <a:off x="7087585" y="4224782"/>
            <a:ext cx="491754" cy="80771"/>
          </a:xfrm>
          <a:custGeom>
            <a:avLst/>
            <a:gdLst/>
            <a:ahLst/>
            <a:cxnLst/>
            <a:rect l="0" t="0" r="0" b="0"/>
            <a:pathLst>
              <a:path w="774" h="127">
                <a:moveTo>
                  <a:pt x="41" y="92"/>
                </a:moveTo>
                <a:lnTo>
                  <a:pt x="41" y="75"/>
                </a:lnTo>
                <a:moveTo>
                  <a:pt x="111" y="25"/>
                </a:moveTo>
                <a:lnTo>
                  <a:pt x="111" y="5"/>
                </a:lnTo>
                <a:moveTo>
                  <a:pt x="178" y="94"/>
                </a:moveTo>
                <a:lnTo>
                  <a:pt x="178" y="75"/>
                </a:lnTo>
                <a:moveTo>
                  <a:pt x="248" y="25"/>
                </a:moveTo>
                <a:lnTo>
                  <a:pt x="248" y="8"/>
                </a:lnTo>
                <a:moveTo>
                  <a:pt x="317" y="94"/>
                </a:moveTo>
                <a:lnTo>
                  <a:pt x="317" y="75"/>
                </a:lnTo>
                <a:moveTo>
                  <a:pt x="384" y="27"/>
                </a:moveTo>
                <a:lnTo>
                  <a:pt x="384" y="8"/>
                </a:lnTo>
                <a:moveTo>
                  <a:pt x="454" y="94"/>
                </a:moveTo>
                <a:lnTo>
                  <a:pt x="454" y="77"/>
                </a:lnTo>
                <a:moveTo>
                  <a:pt x="521" y="27"/>
                </a:moveTo>
                <a:lnTo>
                  <a:pt x="521" y="10"/>
                </a:lnTo>
                <a:moveTo>
                  <a:pt x="591" y="97"/>
                </a:moveTo>
                <a:lnTo>
                  <a:pt x="591" y="77"/>
                </a:lnTo>
                <a:moveTo>
                  <a:pt x="660" y="30"/>
                </a:moveTo>
                <a:lnTo>
                  <a:pt x="660" y="10"/>
                </a:lnTo>
                <a:moveTo>
                  <a:pt x="728" y="97"/>
                </a:moveTo>
                <a:lnTo>
                  <a:pt x="728" y="80"/>
                </a:lnTo>
                <a:moveTo>
                  <a:pt x="5" y="94"/>
                </a:moveTo>
                <a:lnTo>
                  <a:pt x="17" y="80"/>
                </a:lnTo>
                <a:moveTo>
                  <a:pt x="75" y="25"/>
                </a:moveTo>
                <a:lnTo>
                  <a:pt x="87" y="13"/>
                </a:lnTo>
                <a:moveTo>
                  <a:pt x="142" y="94"/>
                </a:moveTo>
                <a:lnTo>
                  <a:pt x="156" y="82"/>
                </a:lnTo>
                <a:moveTo>
                  <a:pt x="212" y="27"/>
                </a:moveTo>
                <a:lnTo>
                  <a:pt x="224" y="13"/>
                </a:lnTo>
                <a:moveTo>
                  <a:pt x="279" y="94"/>
                </a:moveTo>
                <a:lnTo>
                  <a:pt x="293" y="82"/>
                </a:lnTo>
                <a:moveTo>
                  <a:pt x="348" y="27"/>
                </a:moveTo>
                <a:lnTo>
                  <a:pt x="360" y="15"/>
                </a:lnTo>
                <a:moveTo>
                  <a:pt x="416" y="97"/>
                </a:moveTo>
                <a:lnTo>
                  <a:pt x="430" y="85"/>
                </a:lnTo>
                <a:moveTo>
                  <a:pt x="485" y="30"/>
                </a:moveTo>
                <a:lnTo>
                  <a:pt x="500" y="15"/>
                </a:lnTo>
                <a:moveTo>
                  <a:pt x="555" y="97"/>
                </a:moveTo>
                <a:lnTo>
                  <a:pt x="567" y="85"/>
                </a:lnTo>
                <a:moveTo>
                  <a:pt x="622" y="30"/>
                </a:moveTo>
                <a:lnTo>
                  <a:pt x="636" y="17"/>
                </a:lnTo>
                <a:moveTo>
                  <a:pt x="692" y="99"/>
                </a:moveTo>
                <a:lnTo>
                  <a:pt x="704" y="85"/>
                </a:lnTo>
                <a:moveTo>
                  <a:pt x="759" y="30"/>
                </a:moveTo>
                <a:lnTo>
                  <a:pt x="773" y="17"/>
                </a:lnTo>
                <a:moveTo>
                  <a:pt x="15" y="92"/>
                </a:moveTo>
                <a:lnTo>
                  <a:pt x="0" y="77"/>
                </a:lnTo>
                <a:moveTo>
                  <a:pt x="152" y="92"/>
                </a:moveTo>
                <a:lnTo>
                  <a:pt x="137" y="80"/>
                </a:lnTo>
                <a:moveTo>
                  <a:pt x="82" y="25"/>
                </a:moveTo>
                <a:lnTo>
                  <a:pt x="70" y="10"/>
                </a:lnTo>
                <a:moveTo>
                  <a:pt x="288" y="94"/>
                </a:moveTo>
                <a:lnTo>
                  <a:pt x="276" y="80"/>
                </a:lnTo>
                <a:moveTo>
                  <a:pt x="221" y="25"/>
                </a:moveTo>
                <a:lnTo>
                  <a:pt x="207" y="13"/>
                </a:lnTo>
                <a:moveTo>
                  <a:pt x="425" y="94"/>
                </a:moveTo>
                <a:lnTo>
                  <a:pt x="413" y="82"/>
                </a:lnTo>
                <a:moveTo>
                  <a:pt x="358" y="25"/>
                </a:moveTo>
                <a:lnTo>
                  <a:pt x="344" y="13"/>
                </a:lnTo>
                <a:moveTo>
                  <a:pt x="562" y="97"/>
                </a:moveTo>
                <a:lnTo>
                  <a:pt x="550" y="82"/>
                </a:lnTo>
                <a:moveTo>
                  <a:pt x="495" y="27"/>
                </a:moveTo>
                <a:lnTo>
                  <a:pt x="483" y="13"/>
                </a:lnTo>
                <a:moveTo>
                  <a:pt x="699" y="97"/>
                </a:moveTo>
                <a:lnTo>
                  <a:pt x="687" y="85"/>
                </a:lnTo>
                <a:moveTo>
                  <a:pt x="632" y="27"/>
                </a:moveTo>
                <a:lnTo>
                  <a:pt x="620" y="15"/>
                </a:lnTo>
                <a:moveTo>
                  <a:pt x="768" y="30"/>
                </a:moveTo>
                <a:lnTo>
                  <a:pt x="756" y="15"/>
                </a:lnTo>
                <a:moveTo>
                  <a:pt x="192" y="5"/>
                </a:moveTo>
                <a:lnTo>
                  <a:pt x="197" y="13"/>
                </a:lnTo>
                <a:moveTo>
                  <a:pt x="195" y="5"/>
                </a:moveTo>
                <a:lnTo>
                  <a:pt x="200" y="13"/>
                </a:lnTo>
                <a:moveTo>
                  <a:pt x="188" y="8"/>
                </a:moveTo>
                <a:lnTo>
                  <a:pt x="195" y="15"/>
                </a:lnTo>
                <a:moveTo>
                  <a:pt x="180" y="1"/>
                </a:moveTo>
                <a:lnTo>
                  <a:pt x="192" y="15"/>
                </a:lnTo>
                <a:moveTo>
                  <a:pt x="176" y="5"/>
                </a:moveTo>
                <a:lnTo>
                  <a:pt x="185" y="20"/>
                </a:lnTo>
                <a:moveTo>
                  <a:pt x="178" y="5"/>
                </a:moveTo>
                <a:lnTo>
                  <a:pt x="188" y="20"/>
                </a:lnTo>
                <a:moveTo>
                  <a:pt x="178" y="3"/>
                </a:moveTo>
                <a:lnTo>
                  <a:pt x="190" y="17"/>
                </a:lnTo>
                <a:lnTo>
                  <a:pt x="180" y="3"/>
                </a:lnTo>
                <a:moveTo>
                  <a:pt x="180" y="1"/>
                </a:moveTo>
                <a:lnTo>
                  <a:pt x="192" y="15"/>
                </a:lnTo>
                <a:moveTo>
                  <a:pt x="192" y="8"/>
                </a:moveTo>
                <a:lnTo>
                  <a:pt x="197" y="13"/>
                </a:lnTo>
                <a:moveTo>
                  <a:pt x="190" y="8"/>
                </a:moveTo>
                <a:lnTo>
                  <a:pt x="195" y="15"/>
                </a:lnTo>
                <a:moveTo>
                  <a:pt x="200" y="10"/>
                </a:moveTo>
                <a:lnTo>
                  <a:pt x="197" y="3"/>
                </a:lnTo>
                <a:lnTo>
                  <a:pt x="202" y="8"/>
                </a:lnTo>
                <a:moveTo>
                  <a:pt x="195" y="5"/>
                </a:moveTo>
                <a:lnTo>
                  <a:pt x="200" y="10"/>
                </a:lnTo>
                <a:moveTo>
                  <a:pt x="176" y="8"/>
                </a:moveTo>
                <a:lnTo>
                  <a:pt x="178" y="5"/>
                </a:lnTo>
                <a:moveTo>
                  <a:pt x="185" y="116"/>
                </a:moveTo>
                <a:lnTo>
                  <a:pt x="185" y="113"/>
                </a:lnTo>
                <a:moveTo>
                  <a:pt x="188" y="118"/>
                </a:moveTo>
                <a:lnTo>
                  <a:pt x="188" y="116"/>
                </a:lnTo>
                <a:moveTo>
                  <a:pt x="192" y="113"/>
                </a:moveTo>
                <a:lnTo>
                  <a:pt x="195" y="118"/>
                </a:lnTo>
                <a:moveTo>
                  <a:pt x="197" y="99"/>
                </a:moveTo>
                <a:lnTo>
                  <a:pt x="204" y="106"/>
                </a:lnTo>
                <a:moveTo>
                  <a:pt x="204" y="109"/>
                </a:moveTo>
                <a:lnTo>
                  <a:pt x="209" y="113"/>
                </a:lnTo>
                <a:moveTo>
                  <a:pt x="195" y="113"/>
                </a:moveTo>
                <a:lnTo>
                  <a:pt x="197" y="118"/>
                </a:lnTo>
                <a:moveTo>
                  <a:pt x="195" y="111"/>
                </a:moveTo>
                <a:lnTo>
                  <a:pt x="200" y="118"/>
                </a:lnTo>
                <a:moveTo>
                  <a:pt x="197" y="109"/>
                </a:moveTo>
                <a:lnTo>
                  <a:pt x="204" y="118"/>
                </a:lnTo>
                <a:moveTo>
                  <a:pt x="197" y="111"/>
                </a:moveTo>
                <a:lnTo>
                  <a:pt x="202" y="118"/>
                </a:lnTo>
                <a:moveTo>
                  <a:pt x="188" y="116"/>
                </a:moveTo>
                <a:lnTo>
                  <a:pt x="192" y="121"/>
                </a:lnTo>
                <a:moveTo>
                  <a:pt x="185" y="116"/>
                </a:moveTo>
                <a:lnTo>
                  <a:pt x="188" y="118"/>
                </a:lnTo>
                <a:moveTo>
                  <a:pt x="195" y="123"/>
                </a:moveTo>
                <a:lnTo>
                  <a:pt x="190" y="116"/>
                </a:lnTo>
                <a:lnTo>
                  <a:pt x="195" y="121"/>
                </a:lnTo>
                <a:moveTo>
                  <a:pt x="192" y="99"/>
                </a:moveTo>
                <a:lnTo>
                  <a:pt x="207" y="118"/>
                </a:lnTo>
                <a:moveTo>
                  <a:pt x="192" y="113"/>
                </a:moveTo>
                <a:lnTo>
                  <a:pt x="197" y="118"/>
                </a:lnTo>
                <a:moveTo>
                  <a:pt x="192" y="99"/>
                </a:moveTo>
                <a:lnTo>
                  <a:pt x="204" y="118"/>
                </a:lnTo>
                <a:moveTo>
                  <a:pt x="195" y="99"/>
                </a:moveTo>
                <a:lnTo>
                  <a:pt x="207" y="116"/>
                </a:lnTo>
                <a:lnTo>
                  <a:pt x="195" y="99"/>
                </a:lnTo>
                <a:close/>
                <a:moveTo>
                  <a:pt x="224" y="63"/>
                </a:moveTo>
                <a:lnTo>
                  <a:pt x="228" y="53"/>
                </a:lnTo>
                <a:lnTo>
                  <a:pt x="221" y="46"/>
                </a:lnTo>
                <a:moveTo>
                  <a:pt x="161" y="70"/>
                </a:moveTo>
                <a:lnTo>
                  <a:pt x="161" y="73"/>
                </a:lnTo>
                <a:moveTo>
                  <a:pt x="161" y="70"/>
                </a:moveTo>
                <a:lnTo>
                  <a:pt x="161" y="68"/>
                </a:lnTo>
                <a:moveTo>
                  <a:pt x="161" y="65"/>
                </a:moveTo>
                <a:lnTo>
                  <a:pt x="166" y="73"/>
                </a:lnTo>
                <a:moveTo>
                  <a:pt x="161" y="63"/>
                </a:moveTo>
                <a:lnTo>
                  <a:pt x="168" y="73"/>
                </a:lnTo>
                <a:moveTo>
                  <a:pt x="159" y="51"/>
                </a:moveTo>
                <a:lnTo>
                  <a:pt x="159" y="49"/>
                </a:lnTo>
                <a:moveTo>
                  <a:pt x="159" y="49"/>
                </a:moveTo>
                <a:lnTo>
                  <a:pt x="166" y="58"/>
                </a:lnTo>
                <a:moveTo>
                  <a:pt x="161" y="51"/>
                </a:moveTo>
                <a:lnTo>
                  <a:pt x="159" y="51"/>
                </a:lnTo>
                <a:moveTo>
                  <a:pt x="164" y="34"/>
                </a:moveTo>
                <a:lnTo>
                  <a:pt x="164" y="37"/>
                </a:lnTo>
                <a:moveTo>
                  <a:pt x="159" y="53"/>
                </a:moveTo>
                <a:lnTo>
                  <a:pt x="166" y="61"/>
                </a:lnTo>
                <a:moveTo>
                  <a:pt x="166" y="30"/>
                </a:moveTo>
                <a:lnTo>
                  <a:pt x="168" y="32"/>
                </a:lnTo>
                <a:moveTo>
                  <a:pt x="164" y="30"/>
                </a:moveTo>
                <a:lnTo>
                  <a:pt x="168" y="34"/>
                </a:lnTo>
                <a:moveTo>
                  <a:pt x="180" y="10"/>
                </a:moveTo>
                <a:lnTo>
                  <a:pt x="188" y="20"/>
                </a:lnTo>
                <a:moveTo>
                  <a:pt x="164" y="32"/>
                </a:moveTo>
                <a:lnTo>
                  <a:pt x="166" y="34"/>
                </a:lnTo>
                <a:lnTo>
                  <a:pt x="164" y="30"/>
                </a:lnTo>
                <a:moveTo>
                  <a:pt x="161" y="61"/>
                </a:moveTo>
                <a:lnTo>
                  <a:pt x="168" y="73"/>
                </a:lnTo>
                <a:moveTo>
                  <a:pt x="161" y="58"/>
                </a:moveTo>
                <a:lnTo>
                  <a:pt x="168" y="70"/>
                </a:lnTo>
                <a:moveTo>
                  <a:pt x="159" y="56"/>
                </a:moveTo>
                <a:lnTo>
                  <a:pt x="171" y="68"/>
                </a:lnTo>
                <a:moveTo>
                  <a:pt x="197" y="125"/>
                </a:moveTo>
                <a:lnTo>
                  <a:pt x="195" y="125"/>
                </a:lnTo>
                <a:lnTo>
                  <a:pt x="195" y="123"/>
                </a:lnTo>
                <a:moveTo>
                  <a:pt x="257" y="56"/>
                </a:moveTo>
                <a:lnTo>
                  <a:pt x="248" y="63"/>
                </a:lnTo>
                <a:lnTo>
                  <a:pt x="260" y="61"/>
                </a:lnTo>
                <a:moveTo>
                  <a:pt x="248" y="65"/>
                </a:moveTo>
                <a:lnTo>
                  <a:pt x="248" y="63"/>
                </a:lnTo>
                <a:lnTo>
                  <a:pt x="245" y="65"/>
                </a:lnTo>
                <a:moveTo>
                  <a:pt x="245" y="63"/>
                </a:moveTo>
                <a:lnTo>
                  <a:pt x="248" y="63"/>
                </a:lnTo>
                <a:lnTo>
                  <a:pt x="257" y="49"/>
                </a:lnTo>
                <a:moveTo>
                  <a:pt x="250" y="46"/>
                </a:moveTo>
                <a:lnTo>
                  <a:pt x="248" y="63"/>
                </a:lnTo>
                <a:lnTo>
                  <a:pt x="252" y="46"/>
                </a:lnTo>
                <a:moveTo>
                  <a:pt x="257" y="51"/>
                </a:moveTo>
                <a:lnTo>
                  <a:pt x="248" y="63"/>
                </a:lnTo>
                <a:lnTo>
                  <a:pt x="250" y="46"/>
                </a:lnTo>
                <a:moveTo>
                  <a:pt x="255" y="46"/>
                </a:moveTo>
                <a:lnTo>
                  <a:pt x="248" y="63"/>
                </a:lnTo>
                <a:moveTo>
                  <a:pt x="260" y="41"/>
                </a:moveTo>
                <a:lnTo>
                  <a:pt x="257" y="56"/>
                </a:lnTo>
                <a:lnTo>
                  <a:pt x="267" y="68"/>
                </a:lnTo>
                <a:moveTo>
                  <a:pt x="267" y="68"/>
                </a:moveTo>
                <a:lnTo>
                  <a:pt x="260" y="65"/>
                </a:lnTo>
                <a:lnTo>
                  <a:pt x="252" y="68"/>
                </a:lnTo>
                <a:lnTo>
                  <a:pt x="250" y="77"/>
                </a:lnTo>
                <a:moveTo>
                  <a:pt x="579" y="44"/>
                </a:moveTo>
                <a:lnTo>
                  <a:pt x="591" y="63"/>
                </a:lnTo>
                <a:lnTo>
                  <a:pt x="581" y="41"/>
                </a:lnTo>
                <a:moveTo>
                  <a:pt x="584" y="34"/>
                </a:moveTo>
                <a:lnTo>
                  <a:pt x="586" y="41"/>
                </a:lnTo>
                <a:lnTo>
                  <a:pt x="593" y="46"/>
                </a:lnTo>
                <a:lnTo>
                  <a:pt x="603" y="41"/>
                </a:lnTo>
                <a:moveTo>
                  <a:pt x="574" y="53"/>
                </a:moveTo>
                <a:lnTo>
                  <a:pt x="591" y="63"/>
                </a:lnTo>
                <a:lnTo>
                  <a:pt x="574" y="46"/>
                </a:lnTo>
                <a:moveTo>
                  <a:pt x="579" y="44"/>
                </a:moveTo>
                <a:lnTo>
                  <a:pt x="591" y="63"/>
                </a:lnTo>
                <a:moveTo>
                  <a:pt x="564" y="44"/>
                </a:moveTo>
                <a:lnTo>
                  <a:pt x="574" y="46"/>
                </a:lnTo>
                <a:lnTo>
                  <a:pt x="581" y="41"/>
                </a:lnTo>
                <a:lnTo>
                  <a:pt x="584" y="34"/>
                </a:lnTo>
                <a:moveTo>
                  <a:pt x="591" y="75"/>
                </a:moveTo>
                <a:lnTo>
                  <a:pt x="588" y="65"/>
                </a:lnTo>
                <a:lnTo>
                  <a:pt x="579" y="61"/>
                </a:lnTo>
                <a:lnTo>
                  <a:pt x="569" y="65"/>
                </a:lnTo>
                <a:moveTo>
                  <a:pt x="668" y="27"/>
                </a:moveTo>
                <a:lnTo>
                  <a:pt x="668" y="30"/>
                </a:lnTo>
                <a:lnTo>
                  <a:pt x="670" y="30"/>
                </a:lnTo>
                <a:lnTo>
                  <a:pt x="670" y="41"/>
                </a:lnTo>
                <a:lnTo>
                  <a:pt x="668" y="39"/>
                </a:lnTo>
                <a:lnTo>
                  <a:pt x="665" y="39"/>
                </a:lnTo>
                <a:lnTo>
                  <a:pt x="665" y="37"/>
                </a:lnTo>
                <a:lnTo>
                  <a:pt x="663" y="37"/>
                </a:lnTo>
                <a:lnTo>
                  <a:pt x="663" y="39"/>
                </a:lnTo>
                <a:lnTo>
                  <a:pt x="663" y="46"/>
                </a:lnTo>
                <a:lnTo>
                  <a:pt x="665" y="46"/>
                </a:lnTo>
                <a:lnTo>
                  <a:pt x="665" y="53"/>
                </a:lnTo>
                <a:lnTo>
                  <a:pt x="668" y="53"/>
                </a:lnTo>
                <a:lnTo>
                  <a:pt x="668" y="58"/>
                </a:lnTo>
                <a:lnTo>
                  <a:pt x="670" y="58"/>
                </a:lnTo>
                <a:lnTo>
                  <a:pt x="672" y="58"/>
                </a:lnTo>
                <a:lnTo>
                  <a:pt x="672" y="61"/>
                </a:lnTo>
                <a:lnTo>
                  <a:pt x="672" y="70"/>
                </a:lnTo>
                <a:lnTo>
                  <a:pt x="670" y="73"/>
                </a:lnTo>
                <a:lnTo>
                  <a:pt x="668" y="75"/>
                </a:lnTo>
                <a:lnTo>
                  <a:pt x="665" y="75"/>
                </a:lnTo>
                <a:lnTo>
                  <a:pt x="665" y="77"/>
                </a:lnTo>
                <a:lnTo>
                  <a:pt x="663" y="77"/>
                </a:lnTo>
                <a:lnTo>
                  <a:pt x="663" y="80"/>
                </a:lnTo>
                <a:lnTo>
                  <a:pt x="668" y="80"/>
                </a:lnTo>
                <a:lnTo>
                  <a:pt x="668" y="82"/>
                </a:lnTo>
                <a:lnTo>
                  <a:pt x="668" y="87"/>
                </a:lnTo>
                <a:lnTo>
                  <a:pt x="665" y="90"/>
                </a:lnTo>
                <a:lnTo>
                  <a:pt x="665" y="94"/>
                </a:lnTo>
                <a:lnTo>
                  <a:pt x="663" y="94"/>
                </a:lnTo>
                <a:lnTo>
                  <a:pt x="663" y="97"/>
                </a:lnTo>
                <a:lnTo>
                  <a:pt x="660" y="99"/>
                </a:lnTo>
                <a:lnTo>
                  <a:pt x="660" y="101"/>
                </a:lnTo>
                <a:lnTo>
                  <a:pt x="658" y="101"/>
                </a:lnTo>
                <a:lnTo>
                  <a:pt x="658" y="104"/>
                </a:lnTo>
                <a:lnTo>
                  <a:pt x="656" y="104"/>
                </a:lnTo>
                <a:lnTo>
                  <a:pt x="651" y="104"/>
                </a:lnTo>
                <a:lnTo>
                  <a:pt x="651" y="101"/>
                </a:lnTo>
                <a:lnTo>
                  <a:pt x="651" y="94"/>
                </a:lnTo>
                <a:lnTo>
                  <a:pt x="648" y="92"/>
                </a:lnTo>
                <a:lnTo>
                  <a:pt x="641" y="92"/>
                </a:lnTo>
                <a:lnTo>
                  <a:pt x="641" y="94"/>
                </a:lnTo>
                <a:lnTo>
                  <a:pt x="639" y="94"/>
                </a:lnTo>
                <a:lnTo>
                  <a:pt x="639" y="97"/>
                </a:lnTo>
                <a:lnTo>
                  <a:pt x="634" y="97"/>
                </a:lnTo>
                <a:lnTo>
                  <a:pt x="634" y="99"/>
                </a:lnTo>
                <a:lnTo>
                  <a:pt x="632" y="99"/>
                </a:lnTo>
                <a:lnTo>
                  <a:pt x="632" y="101"/>
                </a:lnTo>
                <a:lnTo>
                  <a:pt x="632" y="109"/>
                </a:lnTo>
                <a:lnTo>
                  <a:pt x="634" y="106"/>
                </a:lnTo>
                <a:lnTo>
                  <a:pt x="636" y="106"/>
                </a:lnTo>
                <a:lnTo>
                  <a:pt x="636" y="104"/>
                </a:lnTo>
                <a:lnTo>
                  <a:pt x="646" y="104"/>
                </a:lnTo>
                <a:lnTo>
                  <a:pt x="646" y="106"/>
                </a:lnTo>
                <a:lnTo>
                  <a:pt x="648" y="106"/>
                </a:lnTo>
                <a:lnTo>
                  <a:pt x="648" y="109"/>
                </a:lnTo>
                <a:moveTo>
                  <a:pt x="536" y="5"/>
                </a:moveTo>
                <a:lnTo>
                  <a:pt x="540" y="13"/>
                </a:lnTo>
                <a:moveTo>
                  <a:pt x="538" y="5"/>
                </a:moveTo>
                <a:lnTo>
                  <a:pt x="543" y="13"/>
                </a:lnTo>
                <a:moveTo>
                  <a:pt x="531" y="8"/>
                </a:moveTo>
                <a:lnTo>
                  <a:pt x="538" y="15"/>
                </a:lnTo>
                <a:moveTo>
                  <a:pt x="524" y="1"/>
                </a:moveTo>
                <a:lnTo>
                  <a:pt x="536" y="15"/>
                </a:lnTo>
                <a:moveTo>
                  <a:pt x="519" y="5"/>
                </a:moveTo>
                <a:lnTo>
                  <a:pt x="528" y="20"/>
                </a:lnTo>
                <a:moveTo>
                  <a:pt x="521" y="5"/>
                </a:moveTo>
                <a:lnTo>
                  <a:pt x="531" y="20"/>
                </a:lnTo>
                <a:moveTo>
                  <a:pt x="521" y="3"/>
                </a:moveTo>
                <a:lnTo>
                  <a:pt x="533" y="17"/>
                </a:lnTo>
                <a:lnTo>
                  <a:pt x="524" y="3"/>
                </a:lnTo>
                <a:moveTo>
                  <a:pt x="524" y="1"/>
                </a:moveTo>
                <a:lnTo>
                  <a:pt x="536" y="15"/>
                </a:lnTo>
                <a:moveTo>
                  <a:pt x="536" y="8"/>
                </a:moveTo>
                <a:lnTo>
                  <a:pt x="540" y="13"/>
                </a:lnTo>
                <a:moveTo>
                  <a:pt x="533" y="8"/>
                </a:moveTo>
                <a:lnTo>
                  <a:pt x="538" y="15"/>
                </a:lnTo>
                <a:moveTo>
                  <a:pt x="543" y="10"/>
                </a:moveTo>
                <a:lnTo>
                  <a:pt x="540" y="3"/>
                </a:lnTo>
                <a:lnTo>
                  <a:pt x="545" y="8"/>
                </a:lnTo>
                <a:moveTo>
                  <a:pt x="538" y="5"/>
                </a:moveTo>
                <a:lnTo>
                  <a:pt x="543" y="10"/>
                </a:lnTo>
                <a:moveTo>
                  <a:pt x="519" y="8"/>
                </a:moveTo>
                <a:lnTo>
                  <a:pt x="521" y="5"/>
                </a:lnTo>
                <a:moveTo>
                  <a:pt x="528" y="116"/>
                </a:moveTo>
                <a:lnTo>
                  <a:pt x="528" y="113"/>
                </a:lnTo>
                <a:moveTo>
                  <a:pt x="531" y="118"/>
                </a:moveTo>
                <a:lnTo>
                  <a:pt x="531" y="116"/>
                </a:lnTo>
                <a:moveTo>
                  <a:pt x="536" y="113"/>
                </a:moveTo>
                <a:lnTo>
                  <a:pt x="538" y="118"/>
                </a:lnTo>
                <a:moveTo>
                  <a:pt x="540" y="99"/>
                </a:moveTo>
                <a:lnTo>
                  <a:pt x="548" y="106"/>
                </a:lnTo>
                <a:moveTo>
                  <a:pt x="548" y="109"/>
                </a:moveTo>
                <a:lnTo>
                  <a:pt x="552" y="113"/>
                </a:lnTo>
                <a:moveTo>
                  <a:pt x="538" y="113"/>
                </a:moveTo>
                <a:lnTo>
                  <a:pt x="543" y="118"/>
                </a:lnTo>
                <a:lnTo>
                  <a:pt x="538" y="111"/>
                </a:lnTo>
                <a:moveTo>
                  <a:pt x="540" y="109"/>
                </a:moveTo>
                <a:lnTo>
                  <a:pt x="548" y="118"/>
                </a:lnTo>
                <a:moveTo>
                  <a:pt x="540" y="111"/>
                </a:moveTo>
                <a:lnTo>
                  <a:pt x="545" y="118"/>
                </a:lnTo>
                <a:moveTo>
                  <a:pt x="533" y="116"/>
                </a:moveTo>
                <a:lnTo>
                  <a:pt x="536" y="121"/>
                </a:lnTo>
                <a:moveTo>
                  <a:pt x="528" y="116"/>
                </a:moveTo>
                <a:lnTo>
                  <a:pt x="531" y="116"/>
                </a:lnTo>
                <a:lnTo>
                  <a:pt x="531" y="118"/>
                </a:lnTo>
                <a:moveTo>
                  <a:pt x="533" y="116"/>
                </a:moveTo>
                <a:lnTo>
                  <a:pt x="538" y="123"/>
                </a:lnTo>
                <a:moveTo>
                  <a:pt x="536" y="116"/>
                </a:moveTo>
                <a:lnTo>
                  <a:pt x="538" y="121"/>
                </a:lnTo>
                <a:moveTo>
                  <a:pt x="536" y="99"/>
                </a:moveTo>
                <a:lnTo>
                  <a:pt x="550" y="118"/>
                </a:lnTo>
                <a:moveTo>
                  <a:pt x="538" y="113"/>
                </a:moveTo>
                <a:lnTo>
                  <a:pt x="540" y="118"/>
                </a:lnTo>
                <a:moveTo>
                  <a:pt x="536" y="99"/>
                </a:moveTo>
                <a:lnTo>
                  <a:pt x="548" y="118"/>
                </a:lnTo>
                <a:moveTo>
                  <a:pt x="540" y="99"/>
                </a:moveTo>
                <a:lnTo>
                  <a:pt x="552" y="116"/>
                </a:lnTo>
                <a:moveTo>
                  <a:pt x="538" y="99"/>
                </a:moveTo>
                <a:lnTo>
                  <a:pt x="550" y="116"/>
                </a:lnTo>
                <a:moveTo>
                  <a:pt x="567" y="63"/>
                </a:moveTo>
                <a:lnTo>
                  <a:pt x="572" y="53"/>
                </a:lnTo>
                <a:lnTo>
                  <a:pt x="564" y="46"/>
                </a:lnTo>
                <a:moveTo>
                  <a:pt x="504" y="70"/>
                </a:moveTo>
                <a:lnTo>
                  <a:pt x="504" y="73"/>
                </a:lnTo>
                <a:moveTo>
                  <a:pt x="504" y="70"/>
                </a:moveTo>
                <a:lnTo>
                  <a:pt x="504" y="68"/>
                </a:lnTo>
                <a:moveTo>
                  <a:pt x="504" y="68"/>
                </a:moveTo>
                <a:lnTo>
                  <a:pt x="507" y="70"/>
                </a:lnTo>
                <a:moveTo>
                  <a:pt x="504" y="65"/>
                </a:moveTo>
                <a:lnTo>
                  <a:pt x="509" y="73"/>
                </a:lnTo>
                <a:moveTo>
                  <a:pt x="504" y="63"/>
                </a:moveTo>
                <a:lnTo>
                  <a:pt x="512" y="73"/>
                </a:lnTo>
                <a:moveTo>
                  <a:pt x="502" y="51"/>
                </a:moveTo>
                <a:lnTo>
                  <a:pt x="502" y="49"/>
                </a:lnTo>
                <a:moveTo>
                  <a:pt x="502" y="49"/>
                </a:moveTo>
                <a:lnTo>
                  <a:pt x="509" y="58"/>
                </a:lnTo>
                <a:moveTo>
                  <a:pt x="504" y="51"/>
                </a:moveTo>
                <a:lnTo>
                  <a:pt x="502" y="51"/>
                </a:lnTo>
                <a:moveTo>
                  <a:pt x="507" y="34"/>
                </a:moveTo>
                <a:lnTo>
                  <a:pt x="509" y="37"/>
                </a:lnTo>
                <a:moveTo>
                  <a:pt x="502" y="53"/>
                </a:moveTo>
                <a:lnTo>
                  <a:pt x="509" y="61"/>
                </a:lnTo>
                <a:moveTo>
                  <a:pt x="512" y="32"/>
                </a:moveTo>
                <a:lnTo>
                  <a:pt x="509" y="30"/>
                </a:lnTo>
                <a:lnTo>
                  <a:pt x="512" y="34"/>
                </a:lnTo>
                <a:moveTo>
                  <a:pt x="526" y="10"/>
                </a:moveTo>
                <a:lnTo>
                  <a:pt x="531" y="20"/>
                </a:lnTo>
                <a:moveTo>
                  <a:pt x="507" y="32"/>
                </a:moveTo>
                <a:lnTo>
                  <a:pt x="509" y="34"/>
                </a:lnTo>
                <a:moveTo>
                  <a:pt x="507" y="30"/>
                </a:moveTo>
                <a:lnTo>
                  <a:pt x="512" y="34"/>
                </a:lnTo>
                <a:moveTo>
                  <a:pt x="504" y="61"/>
                </a:moveTo>
                <a:lnTo>
                  <a:pt x="512" y="73"/>
                </a:lnTo>
                <a:moveTo>
                  <a:pt x="504" y="58"/>
                </a:moveTo>
                <a:lnTo>
                  <a:pt x="514" y="70"/>
                </a:lnTo>
                <a:moveTo>
                  <a:pt x="504" y="56"/>
                </a:moveTo>
                <a:lnTo>
                  <a:pt x="514" y="68"/>
                </a:lnTo>
                <a:moveTo>
                  <a:pt x="540" y="125"/>
                </a:moveTo>
                <a:lnTo>
                  <a:pt x="538" y="125"/>
                </a:lnTo>
                <a:lnTo>
                  <a:pt x="538" y="123"/>
                </a:lnTo>
                <a:moveTo>
                  <a:pt x="603" y="56"/>
                </a:moveTo>
                <a:lnTo>
                  <a:pt x="591" y="63"/>
                </a:lnTo>
                <a:lnTo>
                  <a:pt x="603" y="61"/>
                </a:lnTo>
                <a:moveTo>
                  <a:pt x="591" y="65"/>
                </a:moveTo>
                <a:lnTo>
                  <a:pt x="591" y="63"/>
                </a:lnTo>
                <a:lnTo>
                  <a:pt x="588" y="65"/>
                </a:lnTo>
                <a:moveTo>
                  <a:pt x="588" y="63"/>
                </a:moveTo>
                <a:lnTo>
                  <a:pt x="591" y="63"/>
                </a:lnTo>
                <a:lnTo>
                  <a:pt x="600" y="49"/>
                </a:lnTo>
                <a:moveTo>
                  <a:pt x="593" y="46"/>
                </a:moveTo>
                <a:lnTo>
                  <a:pt x="591" y="63"/>
                </a:lnTo>
                <a:lnTo>
                  <a:pt x="596" y="46"/>
                </a:lnTo>
                <a:moveTo>
                  <a:pt x="600" y="51"/>
                </a:moveTo>
                <a:lnTo>
                  <a:pt x="591" y="63"/>
                </a:lnTo>
                <a:lnTo>
                  <a:pt x="593" y="46"/>
                </a:lnTo>
                <a:moveTo>
                  <a:pt x="598" y="46"/>
                </a:moveTo>
                <a:lnTo>
                  <a:pt x="591" y="63"/>
                </a:lnTo>
                <a:moveTo>
                  <a:pt x="603" y="41"/>
                </a:moveTo>
                <a:lnTo>
                  <a:pt x="600" y="56"/>
                </a:lnTo>
                <a:lnTo>
                  <a:pt x="610" y="68"/>
                </a:lnTo>
                <a:moveTo>
                  <a:pt x="610" y="68"/>
                </a:moveTo>
                <a:lnTo>
                  <a:pt x="603" y="65"/>
                </a:lnTo>
                <a:lnTo>
                  <a:pt x="596" y="68"/>
                </a:lnTo>
                <a:lnTo>
                  <a:pt x="593" y="7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12" name="path 2712"/>
          <p:cNvSpPr/>
          <p:nvPr/>
        </p:nvSpPr>
        <p:spPr>
          <a:xfrm>
            <a:off x="1422702" y="4381754"/>
            <a:ext cx="158447" cy="146303"/>
          </a:xfrm>
          <a:custGeom>
            <a:avLst/>
            <a:gdLst/>
            <a:ahLst/>
            <a:cxnLst/>
            <a:rect l="0" t="0" r="0" b="0"/>
            <a:pathLst>
              <a:path w="249" h="230">
                <a:moveTo>
                  <a:pt x="15" y="125"/>
                </a:moveTo>
                <a:lnTo>
                  <a:pt x="1" y="164"/>
                </a:lnTo>
                <a:moveTo>
                  <a:pt x="195" y="1"/>
                </a:moveTo>
                <a:lnTo>
                  <a:pt x="231" y="34"/>
                </a:lnTo>
                <a:lnTo>
                  <a:pt x="248" y="61"/>
                </a:lnTo>
                <a:moveTo>
                  <a:pt x="145" y="152"/>
                </a:moveTo>
                <a:lnTo>
                  <a:pt x="193" y="195"/>
                </a:lnTo>
                <a:lnTo>
                  <a:pt x="195" y="202"/>
                </a:lnTo>
                <a:lnTo>
                  <a:pt x="209" y="22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14" name="path 2714"/>
          <p:cNvSpPr/>
          <p:nvPr/>
        </p:nvSpPr>
        <p:spPr>
          <a:xfrm>
            <a:off x="1637543" y="4379383"/>
            <a:ext cx="53331" cy="181503"/>
          </a:xfrm>
          <a:custGeom>
            <a:avLst/>
            <a:gdLst/>
            <a:ahLst/>
            <a:cxnLst/>
            <a:rect l="0" t="0" r="0" b="0"/>
            <a:pathLst>
              <a:path w="83" h="285">
                <a:moveTo>
                  <a:pt x="13" y="0"/>
                </a:moveTo>
                <a:lnTo>
                  <a:pt x="17" y="43"/>
                </a:lnTo>
                <a:lnTo>
                  <a:pt x="13" y="163"/>
                </a:lnTo>
                <a:lnTo>
                  <a:pt x="1" y="259"/>
                </a:lnTo>
                <a:moveTo>
                  <a:pt x="77" y="228"/>
                </a:moveTo>
                <a:lnTo>
                  <a:pt x="82" y="28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16" name="path 2716"/>
          <p:cNvSpPr/>
          <p:nvPr/>
        </p:nvSpPr>
        <p:spPr>
          <a:xfrm>
            <a:off x="1643633" y="4381754"/>
            <a:ext cx="129540" cy="108203"/>
          </a:xfrm>
          <a:custGeom>
            <a:avLst/>
            <a:gdLst/>
            <a:ahLst/>
            <a:cxnLst/>
            <a:rect l="0" t="0" r="0" b="0"/>
            <a:pathLst>
              <a:path w="204" h="170">
                <a:moveTo>
                  <a:pt x="8" y="39"/>
                </a:moveTo>
                <a:lnTo>
                  <a:pt x="202" y="13"/>
                </a:lnTo>
                <a:lnTo>
                  <a:pt x="200" y="13"/>
                </a:lnTo>
                <a:lnTo>
                  <a:pt x="190" y="1"/>
                </a:lnTo>
                <a:lnTo>
                  <a:pt x="164" y="147"/>
                </a:lnTo>
                <a:lnTo>
                  <a:pt x="181" y="147"/>
                </a:lnTo>
                <a:lnTo>
                  <a:pt x="1" y="16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18" name="path 2718"/>
          <p:cNvSpPr/>
          <p:nvPr/>
        </p:nvSpPr>
        <p:spPr>
          <a:xfrm>
            <a:off x="1349695" y="4485641"/>
            <a:ext cx="74288" cy="83308"/>
          </a:xfrm>
          <a:custGeom>
            <a:avLst/>
            <a:gdLst/>
            <a:ahLst/>
            <a:cxnLst/>
            <a:rect l="0" t="0" r="0" b="0"/>
            <a:pathLst>
              <a:path w="116" h="131">
                <a:moveTo>
                  <a:pt x="116" y="0"/>
                </a:moveTo>
                <a:lnTo>
                  <a:pt x="0" y="13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20" name="path 2720"/>
          <p:cNvSpPr/>
          <p:nvPr/>
        </p:nvSpPr>
        <p:spPr>
          <a:xfrm>
            <a:off x="6991350" y="4992878"/>
            <a:ext cx="205740" cy="112775"/>
          </a:xfrm>
          <a:custGeom>
            <a:avLst/>
            <a:gdLst/>
            <a:ahLst/>
            <a:cxnLst/>
            <a:rect l="0" t="0" r="0" b="0"/>
            <a:pathLst>
              <a:path w="324" h="177">
                <a:moveTo>
                  <a:pt x="1" y="30"/>
                </a:moveTo>
                <a:lnTo>
                  <a:pt x="176" y="176"/>
                </a:lnTo>
                <a:lnTo>
                  <a:pt x="322" y="1"/>
                </a:lnTo>
                <a:moveTo>
                  <a:pt x="99" y="49"/>
                </a:moveTo>
                <a:lnTo>
                  <a:pt x="99" y="17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22" name="path 2722"/>
          <p:cNvSpPr/>
          <p:nvPr/>
        </p:nvSpPr>
        <p:spPr>
          <a:xfrm>
            <a:off x="6676643" y="4874767"/>
            <a:ext cx="6993636" cy="13716"/>
          </a:xfrm>
          <a:custGeom>
            <a:avLst/>
            <a:gdLst/>
            <a:ahLst/>
            <a:cxnLst/>
            <a:rect l="0" t="0" r="0" b="0"/>
            <a:pathLst>
              <a:path w="11013" h="21">
                <a:moveTo>
                  <a:pt x="11013" y="21"/>
                </a:moveTo>
                <a:lnTo>
                  <a:pt x="11013" y="0"/>
                </a:lnTo>
                <a:lnTo>
                  <a:pt x="0" y="21"/>
                </a:lnTo>
                <a:lnTo>
                  <a:pt x="11013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24" name="path 2724"/>
          <p:cNvSpPr/>
          <p:nvPr/>
        </p:nvSpPr>
        <p:spPr>
          <a:xfrm>
            <a:off x="6665976" y="4874767"/>
            <a:ext cx="7004304" cy="13716"/>
          </a:xfrm>
          <a:custGeom>
            <a:avLst/>
            <a:gdLst/>
            <a:ahLst/>
            <a:cxnLst/>
            <a:rect l="0" t="0" r="0" b="0"/>
            <a:pathLst>
              <a:path w="11030" h="21">
                <a:moveTo>
                  <a:pt x="11030" y="0"/>
                </a:moveTo>
                <a:lnTo>
                  <a:pt x="16" y="21"/>
                </a:lnTo>
                <a:lnTo>
                  <a:pt x="0" y="0"/>
                </a:lnTo>
                <a:lnTo>
                  <a:pt x="1103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26" name="path 2726"/>
          <p:cNvSpPr/>
          <p:nvPr/>
        </p:nvSpPr>
        <p:spPr>
          <a:xfrm>
            <a:off x="1331213" y="4794758"/>
            <a:ext cx="9038845" cy="30479"/>
          </a:xfrm>
          <a:custGeom>
            <a:avLst/>
            <a:gdLst/>
            <a:ahLst/>
            <a:cxnLst/>
            <a:rect l="0" t="0" r="0" b="0"/>
            <a:pathLst>
              <a:path w="14234" h="47">
                <a:moveTo>
                  <a:pt x="14233" y="1"/>
                </a:moveTo>
                <a:lnTo>
                  <a:pt x="11019" y="13"/>
                </a:lnTo>
                <a:lnTo>
                  <a:pt x="10966" y="13"/>
                </a:lnTo>
                <a:lnTo>
                  <a:pt x="8362" y="39"/>
                </a:lnTo>
                <a:lnTo>
                  <a:pt x="8305" y="39"/>
                </a:lnTo>
                <a:lnTo>
                  <a:pt x="5446" y="46"/>
                </a:lnTo>
                <a:lnTo>
                  <a:pt x="5394" y="46"/>
                </a:lnTo>
                <a:lnTo>
                  <a:pt x="2818" y="27"/>
                </a:lnTo>
                <a:lnTo>
                  <a:pt x="2660" y="27"/>
                </a:lnTo>
                <a:lnTo>
                  <a:pt x="1" y="2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728" name="path 2728"/>
          <p:cNvSpPr/>
          <p:nvPr/>
        </p:nvSpPr>
        <p:spPr>
          <a:xfrm>
            <a:off x="2109976" y="4828285"/>
            <a:ext cx="8260081" cy="24384"/>
          </a:xfrm>
          <a:custGeom>
            <a:avLst/>
            <a:gdLst/>
            <a:ahLst/>
            <a:cxnLst/>
            <a:rect l="0" t="0" r="0" b="0"/>
            <a:pathLst>
              <a:path w="13008" h="38">
                <a:moveTo>
                  <a:pt x="1" y="37"/>
                </a:moveTo>
                <a:lnTo>
                  <a:pt x="2586" y="37"/>
                </a:lnTo>
                <a:lnTo>
                  <a:pt x="8470" y="20"/>
                </a:lnTo>
                <a:lnTo>
                  <a:pt x="13006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72" name="group 72"/>
          <p:cNvGrpSpPr/>
          <p:nvPr/>
        </p:nvGrpSpPr>
        <p:grpSpPr>
          <a:xfrm rot="21600000">
            <a:off x="7054053" y="4809236"/>
            <a:ext cx="504224" cy="215418"/>
            <a:chOff x="0" y="0"/>
            <a:chExt cx="504224" cy="215418"/>
          </a:xfrm>
        </p:grpSpPr>
        <p:sp>
          <p:nvSpPr>
            <p:cNvPr id="2730" name="path 2730"/>
            <p:cNvSpPr/>
            <p:nvPr/>
          </p:nvSpPr>
          <p:spPr>
            <a:xfrm>
              <a:off x="0" y="110716"/>
              <a:ext cx="103192" cy="104701"/>
            </a:xfrm>
            <a:custGeom>
              <a:avLst/>
              <a:gdLst/>
              <a:ahLst/>
              <a:cxnLst/>
              <a:rect l="0" t="0" r="0" b="0"/>
              <a:pathLst>
                <a:path w="162" h="164">
                  <a:moveTo>
                    <a:pt x="0" y="164"/>
                  </a:moveTo>
                  <a:lnTo>
                    <a:pt x="161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32" name="path 2732"/>
            <p:cNvSpPr/>
            <p:nvPr/>
          </p:nvSpPr>
          <p:spPr>
            <a:xfrm>
              <a:off x="33308" y="0"/>
              <a:ext cx="470915" cy="104393"/>
            </a:xfrm>
            <a:custGeom>
              <a:avLst/>
              <a:gdLst/>
              <a:ahLst/>
              <a:cxnLst/>
              <a:rect l="0" t="0" r="0" b="0"/>
              <a:pathLst>
                <a:path w="741" h="164">
                  <a:moveTo>
                    <a:pt x="548" y="115"/>
                  </a:moveTo>
                  <a:lnTo>
                    <a:pt x="548" y="0"/>
                  </a:lnTo>
                  <a:moveTo>
                    <a:pt x="94" y="100"/>
                  </a:moveTo>
                  <a:lnTo>
                    <a:pt x="87" y="86"/>
                  </a:lnTo>
                  <a:lnTo>
                    <a:pt x="73" y="74"/>
                  </a:lnTo>
                  <a:lnTo>
                    <a:pt x="56" y="67"/>
                  </a:lnTo>
                  <a:lnTo>
                    <a:pt x="39" y="67"/>
                  </a:lnTo>
                  <a:lnTo>
                    <a:pt x="22" y="74"/>
                  </a:lnTo>
                  <a:lnTo>
                    <a:pt x="10" y="86"/>
                  </a:lnTo>
                  <a:lnTo>
                    <a:pt x="3" y="103"/>
                  </a:lnTo>
                  <a:lnTo>
                    <a:pt x="1" y="120"/>
                  </a:lnTo>
                  <a:lnTo>
                    <a:pt x="6" y="136"/>
                  </a:lnTo>
                  <a:lnTo>
                    <a:pt x="18" y="151"/>
                  </a:lnTo>
                  <a:lnTo>
                    <a:pt x="32" y="160"/>
                  </a:lnTo>
                  <a:lnTo>
                    <a:pt x="49" y="163"/>
                  </a:lnTo>
                  <a:lnTo>
                    <a:pt x="66" y="160"/>
                  </a:lnTo>
                  <a:lnTo>
                    <a:pt x="82" y="151"/>
                  </a:lnTo>
                  <a:lnTo>
                    <a:pt x="92" y="136"/>
                  </a:lnTo>
                  <a:lnTo>
                    <a:pt x="97" y="120"/>
                  </a:lnTo>
                  <a:lnTo>
                    <a:pt x="94" y="100"/>
                  </a:lnTo>
                  <a:close/>
                  <a:moveTo>
                    <a:pt x="188" y="100"/>
                  </a:moveTo>
                  <a:lnTo>
                    <a:pt x="181" y="86"/>
                  </a:lnTo>
                  <a:lnTo>
                    <a:pt x="166" y="74"/>
                  </a:lnTo>
                  <a:lnTo>
                    <a:pt x="150" y="67"/>
                  </a:lnTo>
                  <a:lnTo>
                    <a:pt x="133" y="67"/>
                  </a:lnTo>
                  <a:lnTo>
                    <a:pt x="116" y="74"/>
                  </a:lnTo>
                  <a:lnTo>
                    <a:pt x="104" y="86"/>
                  </a:lnTo>
                  <a:lnTo>
                    <a:pt x="97" y="103"/>
                  </a:lnTo>
                  <a:lnTo>
                    <a:pt x="94" y="120"/>
                  </a:lnTo>
                  <a:lnTo>
                    <a:pt x="99" y="136"/>
                  </a:lnTo>
                  <a:lnTo>
                    <a:pt x="111" y="151"/>
                  </a:lnTo>
                  <a:lnTo>
                    <a:pt x="126" y="160"/>
                  </a:lnTo>
                  <a:lnTo>
                    <a:pt x="142" y="163"/>
                  </a:lnTo>
                  <a:lnTo>
                    <a:pt x="159" y="160"/>
                  </a:lnTo>
                  <a:lnTo>
                    <a:pt x="176" y="151"/>
                  </a:lnTo>
                  <a:lnTo>
                    <a:pt x="186" y="136"/>
                  </a:lnTo>
                  <a:lnTo>
                    <a:pt x="190" y="120"/>
                  </a:lnTo>
                  <a:lnTo>
                    <a:pt x="188" y="100"/>
                  </a:lnTo>
                  <a:close/>
                  <a:moveTo>
                    <a:pt x="279" y="100"/>
                  </a:moveTo>
                  <a:lnTo>
                    <a:pt x="272" y="86"/>
                  </a:lnTo>
                  <a:lnTo>
                    <a:pt x="258" y="74"/>
                  </a:lnTo>
                  <a:lnTo>
                    <a:pt x="241" y="67"/>
                  </a:lnTo>
                  <a:lnTo>
                    <a:pt x="224" y="67"/>
                  </a:lnTo>
                  <a:lnTo>
                    <a:pt x="207" y="74"/>
                  </a:lnTo>
                  <a:lnTo>
                    <a:pt x="195" y="86"/>
                  </a:lnTo>
                  <a:lnTo>
                    <a:pt x="188" y="103"/>
                  </a:lnTo>
                  <a:lnTo>
                    <a:pt x="186" y="120"/>
                  </a:lnTo>
                  <a:lnTo>
                    <a:pt x="190" y="136"/>
                  </a:lnTo>
                  <a:lnTo>
                    <a:pt x="202" y="151"/>
                  </a:lnTo>
                  <a:lnTo>
                    <a:pt x="217" y="160"/>
                  </a:lnTo>
                  <a:lnTo>
                    <a:pt x="234" y="163"/>
                  </a:lnTo>
                  <a:lnTo>
                    <a:pt x="250" y="160"/>
                  </a:lnTo>
                  <a:lnTo>
                    <a:pt x="267" y="151"/>
                  </a:lnTo>
                  <a:lnTo>
                    <a:pt x="277" y="136"/>
                  </a:lnTo>
                  <a:lnTo>
                    <a:pt x="282" y="120"/>
                  </a:lnTo>
                  <a:lnTo>
                    <a:pt x="279" y="100"/>
                  </a:lnTo>
                  <a:close/>
                  <a:moveTo>
                    <a:pt x="370" y="100"/>
                  </a:moveTo>
                  <a:lnTo>
                    <a:pt x="363" y="86"/>
                  </a:lnTo>
                  <a:lnTo>
                    <a:pt x="349" y="74"/>
                  </a:lnTo>
                  <a:lnTo>
                    <a:pt x="332" y="67"/>
                  </a:lnTo>
                  <a:lnTo>
                    <a:pt x="315" y="67"/>
                  </a:lnTo>
                  <a:lnTo>
                    <a:pt x="298" y="74"/>
                  </a:lnTo>
                  <a:lnTo>
                    <a:pt x="286" y="86"/>
                  </a:lnTo>
                  <a:lnTo>
                    <a:pt x="279" y="103"/>
                  </a:lnTo>
                  <a:lnTo>
                    <a:pt x="277" y="120"/>
                  </a:lnTo>
                  <a:lnTo>
                    <a:pt x="282" y="136"/>
                  </a:lnTo>
                  <a:lnTo>
                    <a:pt x="294" y="151"/>
                  </a:lnTo>
                  <a:lnTo>
                    <a:pt x="308" y="160"/>
                  </a:lnTo>
                  <a:lnTo>
                    <a:pt x="325" y="163"/>
                  </a:lnTo>
                  <a:lnTo>
                    <a:pt x="342" y="160"/>
                  </a:lnTo>
                  <a:lnTo>
                    <a:pt x="358" y="151"/>
                  </a:lnTo>
                  <a:lnTo>
                    <a:pt x="368" y="136"/>
                  </a:lnTo>
                  <a:lnTo>
                    <a:pt x="373" y="120"/>
                  </a:lnTo>
                  <a:lnTo>
                    <a:pt x="370" y="100"/>
                  </a:lnTo>
                  <a:close/>
                  <a:moveTo>
                    <a:pt x="462" y="100"/>
                  </a:moveTo>
                  <a:lnTo>
                    <a:pt x="454" y="86"/>
                  </a:lnTo>
                  <a:lnTo>
                    <a:pt x="440" y="74"/>
                  </a:lnTo>
                  <a:lnTo>
                    <a:pt x="423" y="67"/>
                  </a:lnTo>
                  <a:lnTo>
                    <a:pt x="406" y="67"/>
                  </a:lnTo>
                  <a:lnTo>
                    <a:pt x="390" y="74"/>
                  </a:lnTo>
                  <a:lnTo>
                    <a:pt x="378" y="86"/>
                  </a:lnTo>
                  <a:lnTo>
                    <a:pt x="370" y="103"/>
                  </a:lnTo>
                  <a:lnTo>
                    <a:pt x="368" y="120"/>
                  </a:lnTo>
                  <a:lnTo>
                    <a:pt x="373" y="136"/>
                  </a:lnTo>
                  <a:lnTo>
                    <a:pt x="385" y="151"/>
                  </a:lnTo>
                  <a:lnTo>
                    <a:pt x="399" y="160"/>
                  </a:lnTo>
                  <a:lnTo>
                    <a:pt x="416" y="163"/>
                  </a:lnTo>
                  <a:lnTo>
                    <a:pt x="433" y="160"/>
                  </a:lnTo>
                  <a:lnTo>
                    <a:pt x="450" y="151"/>
                  </a:lnTo>
                  <a:lnTo>
                    <a:pt x="459" y="136"/>
                  </a:lnTo>
                  <a:lnTo>
                    <a:pt x="464" y="120"/>
                  </a:lnTo>
                  <a:lnTo>
                    <a:pt x="462" y="100"/>
                  </a:lnTo>
                  <a:close/>
                  <a:moveTo>
                    <a:pt x="553" y="100"/>
                  </a:moveTo>
                  <a:lnTo>
                    <a:pt x="546" y="86"/>
                  </a:lnTo>
                  <a:lnTo>
                    <a:pt x="531" y="74"/>
                  </a:lnTo>
                  <a:lnTo>
                    <a:pt x="514" y="67"/>
                  </a:lnTo>
                  <a:lnTo>
                    <a:pt x="498" y="67"/>
                  </a:lnTo>
                  <a:lnTo>
                    <a:pt x="481" y="74"/>
                  </a:lnTo>
                  <a:lnTo>
                    <a:pt x="469" y="86"/>
                  </a:lnTo>
                  <a:lnTo>
                    <a:pt x="462" y="103"/>
                  </a:lnTo>
                  <a:lnTo>
                    <a:pt x="459" y="120"/>
                  </a:lnTo>
                  <a:lnTo>
                    <a:pt x="464" y="136"/>
                  </a:lnTo>
                  <a:lnTo>
                    <a:pt x="476" y="151"/>
                  </a:lnTo>
                  <a:lnTo>
                    <a:pt x="490" y="160"/>
                  </a:lnTo>
                  <a:lnTo>
                    <a:pt x="507" y="163"/>
                  </a:lnTo>
                  <a:lnTo>
                    <a:pt x="524" y="160"/>
                  </a:lnTo>
                  <a:lnTo>
                    <a:pt x="541" y="151"/>
                  </a:lnTo>
                  <a:lnTo>
                    <a:pt x="550" y="136"/>
                  </a:lnTo>
                  <a:lnTo>
                    <a:pt x="555" y="120"/>
                  </a:lnTo>
                  <a:lnTo>
                    <a:pt x="553" y="100"/>
                  </a:lnTo>
                  <a:close/>
                  <a:moveTo>
                    <a:pt x="644" y="100"/>
                  </a:moveTo>
                  <a:lnTo>
                    <a:pt x="637" y="86"/>
                  </a:lnTo>
                  <a:lnTo>
                    <a:pt x="622" y="74"/>
                  </a:lnTo>
                  <a:lnTo>
                    <a:pt x="606" y="67"/>
                  </a:lnTo>
                  <a:lnTo>
                    <a:pt x="589" y="67"/>
                  </a:lnTo>
                  <a:lnTo>
                    <a:pt x="572" y="74"/>
                  </a:lnTo>
                  <a:lnTo>
                    <a:pt x="560" y="86"/>
                  </a:lnTo>
                  <a:lnTo>
                    <a:pt x="553" y="103"/>
                  </a:lnTo>
                  <a:lnTo>
                    <a:pt x="550" y="120"/>
                  </a:lnTo>
                  <a:lnTo>
                    <a:pt x="555" y="136"/>
                  </a:lnTo>
                  <a:lnTo>
                    <a:pt x="567" y="151"/>
                  </a:lnTo>
                  <a:lnTo>
                    <a:pt x="582" y="160"/>
                  </a:lnTo>
                  <a:lnTo>
                    <a:pt x="598" y="163"/>
                  </a:lnTo>
                  <a:lnTo>
                    <a:pt x="615" y="160"/>
                  </a:lnTo>
                  <a:lnTo>
                    <a:pt x="632" y="151"/>
                  </a:lnTo>
                  <a:lnTo>
                    <a:pt x="642" y="136"/>
                  </a:lnTo>
                  <a:lnTo>
                    <a:pt x="646" y="120"/>
                  </a:lnTo>
                  <a:lnTo>
                    <a:pt x="644" y="100"/>
                  </a:lnTo>
                  <a:close/>
                  <a:moveTo>
                    <a:pt x="738" y="100"/>
                  </a:moveTo>
                  <a:lnTo>
                    <a:pt x="730" y="86"/>
                  </a:lnTo>
                  <a:lnTo>
                    <a:pt x="716" y="74"/>
                  </a:lnTo>
                  <a:lnTo>
                    <a:pt x="699" y="67"/>
                  </a:lnTo>
                  <a:lnTo>
                    <a:pt x="682" y="67"/>
                  </a:lnTo>
                  <a:lnTo>
                    <a:pt x="666" y="74"/>
                  </a:lnTo>
                  <a:lnTo>
                    <a:pt x="654" y="86"/>
                  </a:lnTo>
                  <a:lnTo>
                    <a:pt x="646" y="103"/>
                  </a:lnTo>
                  <a:lnTo>
                    <a:pt x="644" y="120"/>
                  </a:lnTo>
                  <a:lnTo>
                    <a:pt x="649" y="136"/>
                  </a:lnTo>
                  <a:lnTo>
                    <a:pt x="661" y="151"/>
                  </a:lnTo>
                  <a:lnTo>
                    <a:pt x="675" y="160"/>
                  </a:lnTo>
                  <a:lnTo>
                    <a:pt x="692" y="163"/>
                  </a:lnTo>
                  <a:lnTo>
                    <a:pt x="709" y="160"/>
                  </a:lnTo>
                  <a:lnTo>
                    <a:pt x="726" y="151"/>
                  </a:lnTo>
                  <a:lnTo>
                    <a:pt x="735" y="136"/>
                  </a:lnTo>
                  <a:lnTo>
                    <a:pt x="740" y="120"/>
                  </a:lnTo>
                  <a:lnTo>
                    <a:pt x="738" y="100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74" name="group 74"/>
          <p:cNvGrpSpPr/>
          <p:nvPr/>
        </p:nvGrpSpPr>
        <p:grpSpPr>
          <a:xfrm rot="21600000">
            <a:off x="7493507" y="4379318"/>
            <a:ext cx="6922770" cy="938933"/>
            <a:chOff x="0" y="0"/>
            <a:chExt cx="6922770" cy="938933"/>
          </a:xfrm>
        </p:grpSpPr>
        <p:sp>
          <p:nvSpPr>
            <p:cNvPr id="2734" name="path 2734"/>
            <p:cNvSpPr/>
            <p:nvPr/>
          </p:nvSpPr>
          <p:spPr>
            <a:xfrm>
              <a:off x="521970" y="0"/>
              <a:ext cx="6400800" cy="773579"/>
            </a:xfrm>
            <a:custGeom>
              <a:avLst/>
              <a:gdLst/>
              <a:ahLst/>
              <a:cxnLst/>
              <a:rect l="0" t="0" r="0" b="0"/>
              <a:pathLst>
                <a:path w="10080" h="1218">
                  <a:moveTo>
                    <a:pt x="10078" y="1135"/>
                  </a:moveTo>
                  <a:lnTo>
                    <a:pt x="8885" y="1128"/>
                  </a:lnTo>
                  <a:lnTo>
                    <a:pt x="5449" y="1178"/>
                  </a:lnTo>
                  <a:moveTo>
                    <a:pt x="5585" y="648"/>
                  </a:moveTo>
                  <a:lnTo>
                    <a:pt x="8926" y="648"/>
                  </a:lnTo>
                  <a:lnTo>
                    <a:pt x="10078" y="638"/>
                  </a:lnTo>
                  <a:moveTo>
                    <a:pt x="6771" y="297"/>
                  </a:moveTo>
                  <a:lnTo>
                    <a:pt x="6951" y="269"/>
                  </a:lnTo>
                  <a:lnTo>
                    <a:pt x="6965" y="264"/>
                  </a:lnTo>
                  <a:lnTo>
                    <a:pt x="6956" y="247"/>
                  </a:lnTo>
                  <a:lnTo>
                    <a:pt x="6934" y="324"/>
                  </a:lnTo>
                  <a:lnTo>
                    <a:pt x="6905" y="401"/>
                  </a:lnTo>
                  <a:lnTo>
                    <a:pt x="6874" y="465"/>
                  </a:lnTo>
                  <a:lnTo>
                    <a:pt x="6841" y="518"/>
                  </a:lnTo>
                  <a:lnTo>
                    <a:pt x="6800" y="573"/>
                  </a:lnTo>
                  <a:lnTo>
                    <a:pt x="6761" y="617"/>
                  </a:lnTo>
                  <a:lnTo>
                    <a:pt x="6740" y="638"/>
                  </a:lnTo>
                  <a:moveTo>
                    <a:pt x="7004" y="0"/>
                  </a:moveTo>
                  <a:lnTo>
                    <a:pt x="7013" y="48"/>
                  </a:lnTo>
                  <a:lnTo>
                    <a:pt x="7009" y="600"/>
                  </a:lnTo>
                  <a:lnTo>
                    <a:pt x="7004" y="648"/>
                  </a:lnTo>
                  <a:lnTo>
                    <a:pt x="6999" y="677"/>
                  </a:lnTo>
                  <a:lnTo>
                    <a:pt x="6922" y="588"/>
                  </a:lnTo>
                  <a:lnTo>
                    <a:pt x="6999" y="660"/>
                  </a:lnTo>
                  <a:moveTo>
                    <a:pt x="7148" y="518"/>
                  </a:moveTo>
                  <a:lnTo>
                    <a:pt x="7186" y="573"/>
                  </a:lnTo>
                  <a:moveTo>
                    <a:pt x="7193" y="168"/>
                  </a:moveTo>
                  <a:lnTo>
                    <a:pt x="7181" y="204"/>
                  </a:lnTo>
                  <a:lnTo>
                    <a:pt x="7064" y="336"/>
                  </a:lnTo>
                  <a:moveTo>
                    <a:pt x="7013" y="233"/>
                  </a:moveTo>
                  <a:lnTo>
                    <a:pt x="7047" y="297"/>
                  </a:lnTo>
                  <a:lnTo>
                    <a:pt x="7083" y="372"/>
                  </a:lnTo>
                  <a:lnTo>
                    <a:pt x="7121" y="458"/>
                  </a:lnTo>
                  <a:lnTo>
                    <a:pt x="7165" y="552"/>
                  </a:lnTo>
                  <a:lnTo>
                    <a:pt x="7181" y="583"/>
                  </a:lnTo>
                  <a:lnTo>
                    <a:pt x="7263" y="583"/>
                  </a:lnTo>
                  <a:lnTo>
                    <a:pt x="7181" y="566"/>
                  </a:lnTo>
                  <a:moveTo>
                    <a:pt x="7376" y="43"/>
                  </a:moveTo>
                  <a:lnTo>
                    <a:pt x="7412" y="74"/>
                  </a:lnTo>
                  <a:lnTo>
                    <a:pt x="7429" y="103"/>
                  </a:lnTo>
                  <a:moveTo>
                    <a:pt x="7323" y="194"/>
                  </a:moveTo>
                  <a:lnTo>
                    <a:pt x="7371" y="237"/>
                  </a:lnTo>
                  <a:lnTo>
                    <a:pt x="7376" y="242"/>
                  </a:lnTo>
                  <a:lnTo>
                    <a:pt x="7390" y="269"/>
                  </a:lnTo>
                  <a:moveTo>
                    <a:pt x="7328" y="487"/>
                  </a:moveTo>
                  <a:lnTo>
                    <a:pt x="7364" y="530"/>
                  </a:lnTo>
                  <a:lnTo>
                    <a:pt x="7472" y="237"/>
                  </a:lnTo>
                  <a:moveTo>
                    <a:pt x="7532" y="38"/>
                  </a:moveTo>
                  <a:lnTo>
                    <a:pt x="7537" y="81"/>
                  </a:lnTo>
                  <a:lnTo>
                    <a:pt x="7532" y="199"/>
                  </a:lnTo>
                  <a:lnTo>
                    <a:pt x="7520" y="297"/>
                  </a:lnTo>
                  <a:lnTo>
                    <a:pt x="7505" y="379"/>
                  </a:lnTo>
                  <a:lnTo>
                    <a:pt x="7489" y="432"/>
                  </a:lnTo>
                  <a:lnTo>
                    <a:pt x="7472" y="492"/>
                  </a:lnTo>
                  <a:lnTo>
                    <a:pt x="7450" y="540"/>
                  </a:lnTo>
                  <a:lnTo>
                    <a:pt x="7424" y="578"/>
                  </a:lnTo>
                  <a:lnTo>
                    <a:pt x="7402" y="609"/>
                  </a:lnTo>
                  <a:lnTo>
                    <a:pt x="7381" y="631"/>
                  </a:lnTo>
                  <a:moveTo>
                    <a:pt x="7537" y="81"/>
                  </a:moveTo>
                  <a:lnTo>
                    <a:pt x="7731" y="53"/>
                  </a:lnTo>
                  <a:lnTo>
                    <a:pt x="7726" y="53"/>
                  </a:lnTo>
                  <a:lnTo>
                    <a:pt x="7719" y="43"/>
                  </a:lnTo>
                  <a:lnTo>
                    <a:pt x="7693" y="189"/>
                  </a:lnTo>
                  <a:lnTo>
                    <a:pt x="7710" y="189"/>
                  </a:lnTo>
                  <a:lnTo>
                    <a:pt x="7527" y="211"/>
                  </a:lnTo>
                  <a:moveTo>
                    <a:pt x="7597" y="264"/>
                  </a:moveTo>
                  <a:lnTo>
                    <a:pt x="7601" y="324"/>
                  </a:lnTo>
                  <a:lnTo>
                    <a:pt x="7601" y="341"/>
                  </a:lnTo>
                  <a:lnTo>
                    <a:pt x="7597" y="405"/>
                  </a:lnTo>
                  <a:lnTo>
                    <a:pt x="7601" y="415"/>
                  </a:lnTo>
                  <a:lnTo>
                    <a:pt x="7601" y="449"/>
                  </a:lnTo>
                  <a:lnTo>
                    <a:pt x="7597" y="497"/>
                  </a:lnTo>
                  <a:lnTo>
                    <a:pt x="7597" y="540"/>
                  </a:lnTo>
                  <a:lnTo>
                    <a:pt x="7601" y="573"/>
                  </a:lnTo>
                  <a:lnTo>
                    <a:pt x="7609" y="588"/>
                  </a:lnTo>
                  <a:lnTo>
                    <a:pt x="7618" y="605"/>
                  </a:lnTo>
                  <a:lnTo>
                    <a:pt x="7635" y="609"/>
                  </a:lnTo>
                  <a:lnTo>
                    <a:pt x="7671" y="621"/>
                  </a:lnTo>
                  <a:lnTo>
                    <a:pt x="7678" y="621"/>
                  </a:lnTo>
                  <a:lnTo>
                    <a:pt x="7753" y="617"/>
                  </a:lnTo>
                  <a:lnTo>
                    <a:pt x="7774" y="609"/>
                  </a:lnTo>
                  <a:lnTo>
                    <a:pt x="7762" y="492"/>
                  </a:lnTo>
                  <a:lnTo>
                    <a:pt x="7765" y="609"/>
                  </a:lnTo>
                  <a:lnTo>
                    <a:pt x="7748" y="617"/>
                  </a:lnTo>
                  <a:moveTo>
                    <a:pt x="7726" y="312"/>
                  </a:moveTo>
                  <a:lnTo>
                    <a:pt x="7726" y="341"/>
                  </a:lnTo>
                  <a:lnTo>
                    <a:pt x="7693" y="367"/>
                  </a:lnTo>
                  <a:lnTo>
                    <a:pt x="7645" y="415"/>
                  </a:lnTo>
                  <a:lnTo>
                    <a:pt x="7606" y="437"/>
                  </a:lnTo>
                  <a:moveTo>
                    <a:pt x="5585" y="648"/>
                  </a:moveTo>
                  <a:lnTo>
                    <a:pt x="5485" y="648"/>
                  </a:lnTo>
                  <a:lnTo>
                    <a:pt x="3706" y="655"/>
                  </a:lnTo>
                  <a:moveTo>
                    <a:pt x="3706" y="708"/>
                  </a:moveTo>
                  <a:lnTo>
                    <a:pt x="5602" y="701"/>
                  </a:lnTo>
                  <a:moveTo>
                    <a:pt x="5449" y="1178"/>
                  </a:moveTo>
                  <a:lnTo>
                    <a:pt x="3706" y="1178"/>
                  </a:lnTo>
                  <a:moveTo>
                    <a:pt x="3706" y="1178"/>
                  </a:moveTo>
                  <a:lnTo>
                    <a:pt x="927" y="1178"/>
                  </a:lnTo>
                  <a:moveTo>
                    <a:pt x="10078" y="1039"/>
                  </a:moveTo>
                  <a:lnTo>
                    <a:pt x="6070" y="1094"/>
                  </a:lnTo>
                  <a:lnTo>
                    <a:pt x="6005" y="1094"/>
                  </a:lnTo>
                  <a:lnTo>
                    <a:pt x="3706" y="1089"/>
                  </a:lnTo>
                  <a:moveTo>
                    <a:pt x="1433" y="1217"/>
                  </a:moveTo>
                  <a:lnTo>
                    <a:pt x="1196" y="1080"/>
                  </a:lnTo>
                  <a:lnTo>
                    <a:pt x="1433" y="941"/>
                  </a:lnTo>
                  <a:moveTo>
                    <a:pt x="2912" y="1073"/>
                  </a:moveTo>
                  <a:lnTo>
                    <a:pt x="1196" y="1080"/>
                  </a:lnTo>
                  <a:moveTo>
                    <a:pt x="3706" y="1089"/>
                  </a:moveTo>
                  <a:lnTo>
                    <a:pt x="2885" y="1087"/>
                  </a:lnTo>
                  <a:lnTo>
                    <a:pt x="2828" y="1087"/>
                  </a:lnTo>
                  <a:lnTo>
                    <a:pt x="1" y="1082"/>
                  </a:lnTo>
                  <a:moveTo>
                    <a:pt x="1" y="1025"/>
                  </a:moveTo>
                  <a:lnTo>
                    <a:pt x="1" y="1152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36" name="path 2736"/>
            <p:cNvSpPr/>
            <p:nvPr/>
          </p:nvSpPr>
          <p:spPr>
            <a:xfrm>
              <a:off x="6176009" y="429155"/>
              <a:ext cx="745997" cy="169163"/>
            </a:xfrm>
            <a:custGeom>
              <a:avLst/>
              <a:gdLst/>
              <a:ahLst/>
              <a:cxnLst/>
              <a:rect l="0" t="0" r="0" b="0"/>
              <a:pathLst>
                <a:path w="1174" h="266">
                  <a:moveTo>
                    <a:pt x="1081" y="17"/>
                  </a:moveTo>
                  <a:lnTo>
                    <a:pt x="1093" y="5"/>
                  </a:lnTo>
                  <a:moveTo>
                    <a:pt x="1148" y="87"/>
                  </a:moveTo>
                  <a:lnTo>
                    <a:pt x="1162" y="75"/>
                  </a:lnTo>
                  <a:moveTo>
                    <a:pt x="58" y="214"/>
                  </a:moveTo>
                  <a:lnTo>
                    <a:pt x="46" y="202"/>
                  </a:lnTo>
                  <a:moveTo>
                    <a:pt x="195" y="214"/>
                  </a:moveTo>
                  <a:lnTo>
                    <a:pt x="183" y="202"/>
                  </a:lnTo>
                  <a:moveTo>
                    <a:pt x="195" y="75"/>
                  </a:moveTo>
                  <a:lnTo>
                    <a:pt x="186" y="65"/>
                  </a:lnTo>
                  <a:moveTo>
                    <a:pt x="130" y="10"/>
                  </a:moveTo>
                  <a:lnTo>
                    <a:pt x="121" y="1"/>
                  </a:lnTo>
                  <a:moveTo>
                    <a:pt x="334" y="80"/>
                  </a:moveTo>
                  <a:lnTo>
                    <a:pt x="322" y="65"/>
                  </a:lnTo>
                  <a:moveTo>
                    <a:pt x="267" y="10"/>
                  </a:moveTo>
                  <a:lnTo>
                    <a:pt x="258" y="1"/>
                  </a:lnTo>
                  <a:moveTo>
                    <a:pt x="608" y="219"/>
                  </a:moveTo>
                  <a:lnTo>
                    <a:pt x="596" y="205"/>
                  </a:lnTo>
                  <a:moveTo>
                    <a:pt x="471" y="80"/>
                  </a:moveTo>
                  <a:lnTo>
                    <a:pt x="459" y="68"/>
                  </a:lnTo>
                  <a:moveTo>
                    <a:pt x="404" y="10"/>
                  </a:moveTo>
                  <a:lnTo>
                    <a:pt x="392" y="1"/>
                  </a:lnTo>
                  <a:moveTo>
                    <a:pt x="745" y="219"/>
                  </a:moveTo>
                  <a:lnTo>
                    <a:pt x="733" y="207"/>
                  </a:lnTo>
                  <a:moveTo>
                    <a:pt x="601" y="73"/>
                  </a:moveTo>
                  <a:lnTo>
                    <a:pt x="596" y="68"/>
                  </a:lnTo>
                  <a:moveTo>
                    <a:pt x="541" y="13"/>
                  </a:moveTo>
                  <a:lnTo>
                    <a:pt x="529" y="1"/>
                  </a:lnTo>
                  <a:moveTo>
                    <a:pt x="881" y="221"/>
                  </a:moveTo>
                  <a:lnTo>
                    <a:pt x="870" y="207"/>
                  </a:lnTo>
                  <a:moveTo>
                    <a:pt x="678" y="13"/>
                  </a:moveTo>
                  <a:lnTo>
                    <a:pt x="666" y="1"/>
                  </a:lnTo>
                  <a:moveTo>
                    <a:pt x="884" y="85"/>
                  </a:moveTo>
                  <a:lnTo>
                    <a:pt x="870" y="70"/>
                  </a:lnTo>
                  <a:moveTo>
                    <a:pt x="814" y="15"/>
                  </a:moveTo>
                  <a:lnTo>
                    <a:pt x="802" y="1"/>
                  </a:lnTo>
                  <a:moveTo>
                    <a:pt x="1021" y="85"/>
                  </a:moveTo>
                  <a:lnTo>
                    <a:pt x="1006" y="73"/>
                  </a:lnTo>
                  <a:moveTo>
                    <a:pt x="951" y="15"/>
                  </a:moveTo>
                  <a:lnTo>
                    <a:pt x="939" y="3"/>
                  </a:lnTo>
                  <a:moveTo>
                    <a:pt x="1158" y="85"/>
                  </a:moveTo>
                  <a:lnTo>
                    <a:pt x="1143" y="73"/>
                  </a:lnTo>
                  <a:moveTo>
                    <a:pt x="1088" y="17"/>
                  </a:moveTo>
                  <a:lnTo>
                    <a:pt x="1076" y="3"/>
                  </a:lnTo>
                  <a:moveTo>
                    <a:pt x="1" y="1"/>
                  </a:moveTo>
                  <a:lnTo>
                    <a:pt x="1174" y="1"/>
                  </a:lnTo>
                  <a:moveTo>
                    <a:pt x="1174" y="265"/>
                  </a:moveTo>
                  <a:lnTo>
                    <a:pt x="1" y="265"/>
                  </a:lnTo>
                  <a:lnTo>
                    <a:pt x="1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38" name="path 2738"/>
            <p:cNvSpPr/>
            <p:nvPr/>
          </p:nvSpPr>
          <p:spPr>
            <a:xfrm>
              <a:off x="5757672" y="422297"/>
              <a:ext cx="419100" cy="15239"/>
            </a:xfrm>
            <a:custGeom>
              <a:avLst/>
              <a:gdLst/>
              <a:ahLst/>
              <a:cxnLst/>
              <a:rect l="0" t="0" r="0" b="0"/>
              <a:pathLst>
                <a:path w="660" h="23">
                  <a:moveTo>
                    <a:pt x="660" y="23"/>
                  </a:moveTo>
                  <a:lnTo>
                    <a:pt x="660" y="0"/>
                  </a:lnTo>
                  <a:lnTo>
                    <a:pt x="0" y="23"/>
                  </a:lnTo>
                  <a:lnTo>
                    <a:pt x="660" y="23"/>
                  </a:lnTo>
                </a:path>
                <a:path w="660" h="23">
                  <a:moveTo>
                    <a:pt x="660" y="0"/>
                  </a:moveTo>
                  <a:lnTo>
                    <a:pt x="0" y="23"/>
                  </a:lnTo>
                  <a:lnTo>
                    <a:pt x="0" y="0"/>
                  </a:lnTo>
                  <a:lnTo>
                    <a:pt x="66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40" name="path 2740"/>
            <p:cNvSpPr/>
            <p:nvPr/>
          </p:nvSpPr>
          <p:spPr>
            <a:xfrm>
              <a:off x="5756909" y="429917"/>
              <a:ext cx="1523" cy="73151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115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42" name="path 2742"/>
            <p:cNvSpPr/>
            <p:nvPr/>
          </p:nvSpPr>
          <p:spPr>
            <a:xfrm>
              <a:off x="5431535" y="422297"/>
              <a:ext cx="326136" cy="15239"/>
            </a:xfrm>
            <a:custGeom>
              <a:avLst/>
              <a:gdLst/>
              <a:ahLst/>
              <a:cxnLst/>
              <a:rect l="0" t="0" r="0" b="0"/>
              <a:pathLst>
                <a:path w="513" h="23">
                  <a:moveTo>
                    <a:pt x="513" y="23"/>
                  </a:moveTo>
                  <a:lnTo>
                    <a:pt x="513" y="0"/>
                  </a:lnTo>
                  <a:lnTo>
                    <a:pt x="0" y="23"/>
                  </a:lnTo>
                  <a:lnTo>
                    <a:pt x="513" y="23"/>
                  </a:lnTo>
                </a:path>
                <a:path w="513" h="23">
                  <a:moveTo>
                    <a:pt x="513" y="0"/>
                  </a:moveTo>
                  <a:lnTo>
                    <a:pt x="0" y="23"/>
                  </a:lnTo>
                  <a:lnTo>
                    <a:pt x="0" y="0"/>
                  </a:lnTo>
                  <a:lnTo>
                    <a:pt x="513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44" name="path 2744"/>
            <p:cNvSpPr/>
            <p:nvPr/>
          </p:nvSpPr>
          <p:spPr>
            <a:xfrm>
              <a:off x="5359146" y="394103"/>
              <a:ext cx="71628" cy="71627"/>
            </a:xfrm>
            <a:custGeom>
              <a:avLst/>
              <a:gdLst/>
              <a:ahLst/>
              <a:cxnLst/>
              <a:rect l="0" t="0" r="0" b="0"/>
              <a:pathLst>
                <a:path w="112" h="112">
                  <a:moveTo>
                    <a:pt x="1" y="56"/>
                  </a:moveTo>
                  <a:lnTo>
                    <a:pt x="3" y="73"/>
                  </a:lnTo>
                  <a:lnTo>
                    <a:pt x="13" y="89"/>
                  </a:lnTo>
                  <a:lnTo>
                    <a:pt x="25" y="101"/>
                  </a:lnTo>
                  <a:lnTo>
                    <a:pt x="41" y="109"/>
                  </a:lnTo>
                  <a:lnTo>
                    <a:pt x="61" y="111"/>
                  </a:lnTo>
                  <a:lnTo>
                    <a:pt x="77" y="106"/>
                  </a:lnTo>
                  <a:lnTo>
                    <a:pt x="94" y="97"/>
                  </a:lnTo>
                  <a:lnTo>
                    <a:pt x="104" y="82"/>
                  </a:lnTo>
                  <a:lnTo>
                    <a:pt x="111" y="65"/>
                  </a:lnTo>
                  <a:lnTo>
                    <a:pt x="111" y="46"/>
                  </a:lnTo>
                  <a:lnTo>
                    <a:pt x="104" y="29"/>
                  </a:lnTo>
                  <a:lnTo>
                    <a:pt x="94" y="15"/>
                  </a:lnTo>
                  <a:lnTo>
                    <a:pt x="77" y="5"/>
                  </a:lnTo>
                  <a:lnTo>
                    <a:pt x="61" y="1"/>
                  </a:lnTo>
                  <a:lnTo>
                    <a:pt x="41" y="3"/>
                  </a:lnTo>
                  <a:lnTo>
                    <a:pt x="25" y="10"/>
                  </a:lnTo>
                  <a:lnTo>
                    <a:pt x="13" y="22"/>
                  </a:lnTo>
                  <a:lnTo>
                    <a:pt x="3" y="39"/>
                  </a:lnTo>
                  <a:lnTo>
                    <a:pt x="1" y="5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46" name="path 2746"/>
            <p:cNvSpPr/>
            <p:nvPr/>
          </p:nvSpPr>
          <p:spPr>
            <a:xfrm>
              <a:off x="5030724" y="422297"/>
              <a:ext cx="327659" cy="15239"/>
            </a:xfrm>
            <a:custGeom>
              <a:avLst/>
              <a:gdLst/>
              <a:ahLst/>
              <a:cxnLst/>
              <a:rect l="0" t="0" r="0" b="0"/>
              <a:pathLst>
                <a:path w="515" h="23">
                  <a:moveTo>
                    <a:pt x="515" y="23"/>
                  </a:moveTo>
                  <a:lnTo>
                    <a:pt x="515" y="0"/>
                  </a:lnTo>
                  <a:lnTo>
                    <a:pt x="0" y="23"/>
                  </a:lnTo>
                  <a:lnTo>
                    <a:pt x="515" y="23"/>
                  </a:lnTo>
                </a:path>
                <a:path w="515" h="23">
                  <a:moveTo>
                    <a:pt x="515" y="0"/>
                  </a:moveTo>
                  <a:lnTo>
                    <a:pt x="0" y="23"/>
                  </a:lnTo>
                  <a:lnTo>
                    <a:pt x="0" y="0"/>
                  </a:lnTo>
                  <a:lnTo>
                    <a:pt x="515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48" name="path 2748"/>
            <p:cNvSpPr/>
            <p:nvPr/>
          </p:nvSpPr>
          <p:spPr>
            <a:xfrm>
              <a:off x="5029961" y="429917"/>
              <a:ext cx="1523" cy="73151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115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50" name="path 2750"/>
            <p:cNvSpPr/>
            <p:nvPr/>
          </p:nvSpPr>
          <p:spPr>
            <a:xfrm>
              <a:off x="4704588" y="422297"/>
              <a:ext cx="326136" cy="15239"/>
            </a:xfrm>
            <a:custGeom>
              <a:avLst/>
              <a:gdLst/>
              <a:ahLst/>
              <a:cxnLst/>
              <a:rect l="0" t="0" r="0" b="0"/>
              <a:pathLst>
                <a:path w="513" h="23">
                  <a:moveTo>
                    <a:pt x="513" y="23"/>
                  </a:moveTo>
                  <a:lnTo>
                    <a:pt x="513" y="0"/>
                  </a:lnTo>
                  <a:lnTo>
                    <a:pt x="0" y="23"/>
                  </a:lnTo>
                  <a:lnTo>
                    <a:pt x="513" y="23"/>
                  </a:lnTo>
                </a:path>
                <a:path w="513" h="23">
                  <a:moveTo>
                    <a:pt x="513" y="0"/>
                  </a:moveTo>
                  <a:lnTo>
                    <a:pt x="0" y="23"/>
                  </a:lnTo>
                  <a:lnTo>
                    <a:pt x="0" y="0"/>
                  </a:lnTo>
                  <a:lnTo>
                    <a:pt x="513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52" name="path 2752"/>
            <p:cNvSpPr/>
            <p:nvPr/>
          </p:nvSpPr>
          <p:spPr>
            <a:xfrm>
              <a:off x="4632198" y="394103"/>
              <a:ext cx="71627" cy="71627"/>
            </a:xfrm>
            <a:custGeom>
              <a:avLst/>
              <a:gdLst/>
              <a:ahLst/>
              <a:cxnLst/>
              <a:rect l="0" t="0" r="0" b="0"/>
              <a:pathLst>
                <a:path w="112" h="112">
                  <a:moveTo>
                    <a:pt x="1" y="56"/>
                  </a:moveTo>
                  <a:lnTo>
                    <a:pt x="3" y="73"/>
                  </a:lnTo>
                  <a:lnTo>
                    <a:pt x="13" y="89"/>
                  </a:lnTo>
                  <a:lnTo>
                    <a:pt x="25" y="101"/>
                  </a:lnTo>
                  <a:lnTo>
                    <a:pt x="41" y="109"/>
                  </a:lnTo>
                  <a:lnTo>
                    <a:pt x="61" y="111"/>
                  </a:lnTo>
                  <a:lnTo>
                    <a:pt x="77" y="106"/>
                  </a:lnTo>
                  <a:lnTo>
                    <a:pt x="94" y="97"/>
                  </a:lnTo>
                  <a:lnTo>
                    <a:pt x="104" y="82"/>
                  </a:lnTo>
                  <a:lnTo>
                    <a:pt x="111" y="65"/>
                  </a:lnTo>
                  <a:lnTo>
                    <a:pt x="111" y="46"/>
                  </a:lnTo>
                  <a:lnTo>
                    <a:pt x="104" y="29"/>
                  </a:lnTo>
                  <a:lnTo>
                    <a:pt x="94" y="15"/>
                  </a:lnTo>
                  <a:lnTo>
                    <a:pt x="77" y="5"/>
                  </a:lnTo>
                  <a:lnTo>
                    <a:pt x="61" y="1"/>
                  </a:lnTo>
                  <a:lnTo>
                    <a:pt x="41" y="3"/>
                  </a:lnTo>
                  <a:lnTo>
                    <a:pt x="25" y="10"/>
                  </a:lnTo>
                  <a:lnTo>
                    <a:pt x="13" y="22"/>
                  </a:lnTo>
                  <a:lnTo>
                    <a:pt x="3" y="39"/>
                  </a:lnTo>
                  <a:lnTo>
                    <a:pt x="1" y="5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54" name="path 2754"/>
            <p:cNvSpPr/>
            <p:nvPr/>
          </p:nvSpPr>
          <p:spPr>
            <a:xfrm>
              <a:off x="4303776" y="422297"/>
              <a:ext cx="327659" cy="15239"/>
            </a:xfrm>
            <a:custGeom>
              <a:avLst/>
              <a:gdLst/>
              <a:ahLst/>
              <a:cxnLst/>
              <a:rect l="0" t="0" r="0" b="0"/>
              <a:pathLst>
                <a:path w="515" h="23">
                  <a:moveTo>
                    <a:pt x="515" y="23"/>
                  </a:moveTo>
                  <a:lnTo>
                    <a:pt x="515" y="0"/>
                  </a:lnTo>
                  <a:lnTo>
                    <a:pt x="0" y="23"/>
                  </a:lnTo>
                  <a:lnTo>
                    <a:pt x="515" y="23"/>
                  </a:lnTo>
                </a:path>
                <a:path w="515" h="23">
                  <a:moveTo>
                    <a:pt x="515" y="0"/>
                  </a:moveTo>
                  <a:lnTo>
                    <a:pt x="0" y="23"/>
                  </a:lnTo>
                  <a:lnTo>
                    <a:pt x="0" y="0"/>
                  </a:lnTo>
                  <a:lnTo>
                    <a:pt x="515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56" name="path 2756"/>
            <p:cNvSpPr/>
            <p:nvPr/>
          </p:nvSpPr>
          <p:spPr>
            <a:xfrm>
              <a:off x="4303014" y="429917"/>
              <a:ext cx="1523" cy="73151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115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58" name="path 2758"/>
            <p:cNvSpPr/>
            <p:nvPr/>
          </p:nvSpPr>
          <p:spPr>
            <a:xfrm>
              <a:off x="3977640" y="422297"/>
              <a:ext cx="326136" cy="15239"/>
            </a:xfrm>
            <a:custGeom>
              <a:avLst/>
              <a:gdLst/>
              <a:ahLst/>
              <a:cxnLst/>
              <a:rect l="0" t="0" r="0" b="0"/>
              <a:pathLst>
                <a:path w="513" h="23">
                  <a:moveTo>
                    <a:pt x="513" y="23"/>
                  </a:moveTo>
                  <a:lnTo>
                    <a:pt x="513" y="0"/>
                  </a:lnTo>
                  <a:lnTo>
                    <a:pt x="0" y="23"/>
                  </a:lnTo>
                  <a:lnTo>
                    <a:pt x="513" y="23"/>
                  </a:lnTo>
                </a:path>
                <a:path w="513" h="23">
                  <a:moveTo>
                    <a:pt x="513" y="0"/>
                  </a:moveTo>
                  <a:lnTo>
                    <a:pt x="0" y="23"/>
                  </a:lnTo>
                  <a:lnTo>
                    <a:pt x="0" y="0"/>
                  </a:lnTo>
                  <a:lnTo>
                    <a:pt x="513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60" name="path 2760"/>
            <p:cNvSpPr/>
            <p:nvPr/>
          </p:nvSpPr>
          <p:spPr>
            <a:xfrm>
              <a:off x="3905250" y="394103"/>
              <a:ext cx="71628" cy="71627"/>
            </a:xfrm>
            <a:custGeom>
              <a:avLst/>
              <a:gdLst/>
              <a:ahLst/>
              <a:cxnLst/>
              <a:rect l="0" t="0" r="0" b="0"/>
              <a:pathLst>
                <a:path w="112" h="112">
                  <a:moveTo>
                    <a:pt x="1" y="56"/>
                  </a:moveTo>
                  <a:lnTo>
                    <a:pt x="3" y="73"/>
                  </a:lnTo>
                  <a:lnTo>
                    <a:pt x="13" y="89"/>
                  </a:lnTo>
                  <a:lnTo>
                    <a:pt x="25" y="101"/>
                  </a:lnTo>
                  <a:lnTo>
                    <a:pt x="41" y="109"/>
                  </a:lnTo>
                  <a:lnTo>
                    <a:pt x="61" y="111"/>
                  </a:lnTo>
                  <a:lnTo>
                    <a:pt x="77" y="106"/>
                  </a:lnTo>
                  <a:lnTo>
                    <a:pt x="94" y="97"/>
                  </a:lnTo>
                  <a:lnTo>
                    <a:pt x="104" y="82"/>
                  </a:lnTo>
                  <a:lnTo>
                    <a:pt x="111" y="65"/>
                  </a:lnTo>
                  <a:lnTo>
                    <a:pt x="111" y="46"/>
                  </a:lnTo>
                  <a:lnTo>
                    <a:pt x="104" y="29"/>
                  </a:lnTo>
                  <a:lnTo>
                    <a:pt x="94" y="15"/>
                  </a:lnTo>
                  <a:lnTo>
                    <a:pt x="77" y="5"/>
                  </a:lnTo>
                  <a:lnTo>
                    <a:pt x="61" y="1"/>
                  </a:lnTo>
                  <a:lnTo>
                    <a:pt x="41" y="3"/>
                  </a:lnTo>
                  <a:lnTo>
                    <a:pt x="25" y="10"/>
                  </a:lnTo>
                  <a:lnTo>
                    <a:pt x="13" y="22"/>
                  </a:lnTo>
                  <a:lnTo>
                    <a:pt x="3" y="39"/>
                  </a:lnTo>
                  <a:lnTo>
                    <a:pt x="1" y="5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62" name="path 2762"/>
            <p:cNvSpPr/>
            <p:nvPr/>
          </p:nvSpPr>
          <p:spPr>
            <a:xfrm>
              <a:off x="3576828" y="422297"/>
              <a:ext cx="327659" cy="15239"/>
            </a:xfrm>
            <a:custGeom>
              <a:avLst/>
              <a:gdLst/>
              <a:ahLst/>
              <a:cxnLst/>
              <a:rect l="0" t="0" r="0" b="0"/>
              <a:pathLst>
                <a:path w="515" h="23">
                  <a:moveTo>
                    <a:pt x="515" y="23"/>
                  </a:moveTo>
                  <a:lnTo>
                    <a:pt x="515" y="0"/>
                  </a:lnTo>
                  <a:lnTo>
                    <a:pt x="0" y="23"/>
                  </a:lnTo>
                  <a:lnTo>
                    <a:pt x="515" y="23"/>
                  </a:lnTo>
                </a:path>
                <a:path w="515" h="23">
                  <a:moveTo>
                    <a:pt x="515" y="0"/>
                  </a:moveTo>
                  <a:lnTo>
                    <a:pt x="0" y="23"/>
                  </a:lnTo>
                  <a:lnTo>
                    <a:pt x="0" y="0"/>
                  </a:lnTo>
                  <a:lnTo>
                    <a:pt x="515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64" name="path 2764"/>
            <p:cNvSpPr/>
            <p:nvPr/>
          </p:nvSpPr>
          <p:spPr>
            <a:xfrm>
              <a:off x="3576066" y="429917"/>
              <a:ext cx="1523" cy="73151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115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66" name="path 2766"/>
            <p:cNvSpPr/>
            <p:nvPr/>
          </p:nvSpPr>
          <p:spPr>
            <a:xfrm>
              <a:off x="3250692" y="422297"/>
              <a:ext cx="326136" cy="15239"/>
            </a:xfrm>
            <a:custGeom>
              <a:avLst/>
              <a:gdLst/>
              <a:ahLst/>
              <a:cxnLst/>
              <a:rect l="0" t="0" r="0" b="0"/>
              <a:pathLst>
                <a:path w="513" h="23">
                  <a:moveTo>
                    <a:pt x="513" y="23"/>
                  </a:moveTo>
                  <a:lnTo>
                    <a:pt x="513" y="0"/>
                  </a:lnTo>
                  <a:lnTo>
                    <a:pt x="0" y="23"/>
                  </a:lnTo>
                  <a:lnTo>
                    <a:pt x="513" y="23"/>
                  </a:lnTo>
                </a:path>
                <a:path w="513" h="23">
                  <a:moveTo>
                    <a:pt x="513" y="0"/>
                  </a:moveTo>
                  <a:lnTo>
                    <a:pt x="0" y="23"/>
                  </a:lnTo>
                  <a:lnTo>
                    <a:pt x="0" y="0"/>
                  </a:lnTo>
                  <a:lnTo>
                    <a:pt x="513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68" name="path 2768"/>
            <p:cNvSpPr/>
            <p:nvPr/>
          </p:nvSpPr>
          <p:spPr>
            <a:xfrm>
              <a:off x="3178302" y="394103"/>
              <a:ext cx="71628" cy="71627"/>
            </a:xfrm>
            <a:custGeom>
              <a:avLst/>
              <a:gdLst/>
              <a:ahLst/>
              <a:cxnLst/>
              <a:rect l="0" t="0" r="0" b="0"/>
              <a:pathLst>
                <a:path w="112" h="112">
                  <a:moveTo>
                    <a:pt x="1" y="56"/>
                  </a:moveTo>
                  <a:lnTo>
                    <a:pt x="3" y="73"/>
                  </a:lnTo>
                  <a:lnTo>
                    <a:pt x="13" y="89"/>
                  </a:lnTo>
                  <a:lnTo>
                    <a:pt x="25" y="101"/>
                  </a:lnTo>
                  <a:lnTo>
                    <a:pt x="42" y="109"/>
                  </a:lnTo>
                  <a:lnTo>
                    <a:pt x="61" y="111"/>
                  </a:lnTo>
                  <a:lnTo>
                    <a:pt x="78" y="106"/>
                  </a:lnTo>
                  <a:lnTo>
                    <a:pt x="94" y="97"/>
                  </a:lnTo>
                  <a:lnTo>
                    <a:pt x="104" y="82"/>
                  </a:lnTo>
                  <a:lnTo>
                    <a:pt x="111" y="65"/>
                  </a:lnTo>
                  <a:lnTo>
                    <a:pt x="111" y="46"/>
                  </a:lnTo>
                  <a:lnTo>
                    <a:pt x="104" y="29"/>
                  </a:lnTo>
                  <a:lnTo>
                    <a:pt x="94" y="15"/>
                  </a:lnTo>
                  <a:lnTo>
                    <a:pt x="78" y="5"/>
                  </a:lnTo>
                  <a:lnTo>
                    <a:pt x="61" y="1"/>
                  </a:lnTo>
                  <a:lnTo>
                    <a:pt x="42" y="3"/>
                  </a:lnTo>
                  <a:lnTo>
                    <a:pt x="25" y="10"/>
                  </a:lnTo>
                  <a:lnTo>
                    <a:pt x="13" y="22"/>
                  </a:lnTo>
                  <a:lnTo>
                    <a:pt x="3" y="39"/>
                  </a:lnTo>
                  <a:lnTo>
                    <a:pt x="1" y="5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70" name="path 2770"/>
            <p:cNvSpPr/>
            <p:nvPr/>
          </p:nvSpPr>
          <p:spPr>
            <a:xfrm>
              <a:off x="2849880" y="422297"/>
              <a:ext cx="327659" cy="15239"/>
            </a:xfrm>
            <a:custGeom>
              <a:avLst/>
              <a:gdLst/>
              <a:ahLst/>
              <a:cxnLst/>
              <a:rect l="0" t="0" r="0" b="0"/>
              <a:pathLst>
                <a:path w="515" h="23">
                  <a:moveTo>
                    <a:pt x="515" y="23"/>
                  </a:moveTo>
                  <a:lnTo>
                    <a:pt x="515" y="0"/>
                  </a:lnTo>
                  <a:lnTo>
                    <a:pt x="0" y="23"/>
                  </a:lnTo>
                  <a:lnTo>
                    <a:pt x="515" y="23"/>
                  </a:lnTo>
                </a:path>
                <a:path w="515" h="23">
                  <a:moveTo>
                    <a:pt x="515" y="0"/>
                  </a:moveTo>
                  <a:lnTo>
                    <a:pt x="0" y="23"/>
                  </a:lnTo>
                  <a:lnTo>
                    <a:pt x="0" y="0"/>
                  </a:lnTo>
                  <a:lnTo>
                    <a:pt x="515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72" name="path 2772"/>
            <p:cNvSpPr/>
            <p:nvPr/>
          </p:nvSpPr>
          <p:spPr>
            <a:xfrm>
              <a:off x="2849118" y="429917"/>
              <a:ext cx="1523" cy="73151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115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74" name="path 2774"/>
            <p:cNvSpPr/>
            <p:nvPr/>
          </p:nvSpPr>
          <p:spPr>
            <a:xfrm>
              <a:off x="2523744" y="422297"/>
              <a:ext cx="326135" cy="15239"/>
            </a:xfrm>
            <a:custGeom>
              <a:avLst/>
              <a:gdLst/>
              <a:ahLst/>
              <a:cxnLst/>
              <a:rect l="0" t="0" r="0" b="0"/>
              <a:pathLst>
                <a:path w="513" h="23">
                  <a:moveTo>
                    <a:pt x="513" y="23"/>
                  </a:moveTo>
                  <a:lnTo>
                    <a:pt x="513" y="0"/>
                  </a:lnTo>
                  <a:lnTo>
                    <a:pt x="0" y="23"/>
                  </a:lnTo>
                  <a:lnTo>
                    <a:pt x="513" y="23"/>
                  </a:lnTo>
                </a:path>
                <a:path w="513" h="23">
                  <a:moveTo>
                    <a:pt x="513" y="0"/>
                  </a:moveTo>
                  <a:lnTo>
                    <a:pt x="0" y="23"/>
                  </a:lnTo>
                  <a:lnTo>
                    <a:pt x="0" y="0"/>
                  </a:lnTo>
                  <a:lnTo>
                    <a:pt x="513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76" name="path 2776"/>
            <p:cNvSpPr/>
            <p:nvPr/>
          </p:nvSpPr>
          <p:spPr>
            <a:xfrm>
              <a:off x="2451355" y="394103"/>
              <a:ext cx="71627" cy="71627"/>
            </a:xfrm>
            <a:custGeom>
              <a:avLst/>
              <a:gdLst/>
              <a:ahLst/>
              <a:cxnLst/>
              <a:rect l="0" t="0" r="0" b="0"/>
              <a:pathLst>
                <a:path w="112" h="112">
                  <a:moveTo>
                    <a:pt x="1" y="56"/>
                  </a:moveTo>
                  <a:lnTo>
                    <a:pt x="3" y="73"/>
                  </a:lnTo>
                  <a:lnTo>
                    <a:pt x="13" y="89"/>
                  </a:lnTo>
                  <a:lnTo>
                    <a:pt x="25" y="101"/>
                  </a:lnTo>
                  <a:lnTo>
                    <a:pt x="41" y="109"/>
                  </a:lnTo>
                  <a:lnTo>
                    <a:pt x="61" y="111"/>
                  </a:lnTo>
                  <a:lnTo>
                    <a:pt x="77" y="106"/>
                  </a:lnTo>
                  <a:lnTo>
                    <a:pt x="94" y="97"/>
                  </a:lnTo>
                  <a:lnTo>
                    <a:pt x="104" y="82"/>
                  </a:lnTo>
                  <a:lnTo>
                    <a:pt x="111" y="65"/>
                  </a:lnTo>
                  <a:lnTo>
                    <a:pt x="111" y="46"/>
                  </a:lnTo>
                  <a:lnTo>
                    <a:pt x="104" y="29"/>
                  </a:lnTo>
                  <a:lnTo>
                    <a:pt x="94" y="15"/>
                  </a:lnTo>
                  <a:lnTo>
                    <a:pt x="77" y="5"/>
                  </a:lnTo>
                  <a:lnTo>
                    <a:pt x="61" y="1"/>
                  </a:lnTo>
                  <a:lnTo>
                    <a:pt x="41" y="3"/>
                  </a:lnTo>
                  <a:lnTo>
                    <a:pt x="25" y="10"/>
                  </a:lnTo>
                  <a:lnTo>
                    <a:pt x="13" y="22"/>
                  </a:lnTo>
                  <a:lnTo>
                    <a:pt x="3" y="39"/>
                  </a:lnTo>
                  <a:lnTo>
                    <a:pt x="1" y="5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78" name="path 2778"/>
            <p:cNvSpPr/>
            <p:nvPr/>
          </p:nvSpPr>
          <p:spPr>
            <a:xfrm>
              <a:off x="2122932" y="422297"/>
              <a:ext cx="327659" cy="15239"/>
            </a:xfrm>
            <a:custGeom>
              <a:avLst/>
              <a:gdLst/>
              <a:ahLst/>
              <a:cxnLst/>
              <a:rect l="0" t="0" r="0" b="0"/>
              <a:pathLst>
                <a:path w="515" h="23">
                  <a:moveTo>
                    <a:pt x="515" y="23"/>
                  </a:moveTo>
                  <a:lnTo>
                    <a:pt x="515" y="0"/>
                  </a:lnTo>
                  <a:lnTo>
                    <a:pt x="0" y="23"/>
                  </a:lnTo>
                  <a:lnTo>
                    <a:pt x="515" y="23"/>
                  </a:lnTo>
                </a:path>
                <a:path w="515" h="23">
                  <a:moveTo>
                    <a:pt x="515" y="0"/>
                  </a:moveTo>
                  <a:lnTo>
                    <a:pt x="0" y="23"/>
                  </a:lnTo>
                  <a:lnTo>
                    <a:pt x="0" y="0"/>
                  </a:lnTo>
                  <a:lnTo>
                    <a:pt x="515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80" name="path 2780"/>
            <p:cNvSpPr/>
            <p:nvPr/>
          </p:nvSpPr>
          <p:spPr>
            <a:xfrm>
              <a:off x="2122170" y="429917"/>
              <a:ext cx="1523" cy="73151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115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82" name="path 2782"/>
            <p:cNvSpPr/>
            <p:nvPr/>
          </p:nvSpPr>
          <p:spPr>
            <a:xfrm>
              <a:off x="1796796" y="422297"/>
              <a:ext cx="326135" cy="15239"/>
            </a:xfrm>
            <a:custGeom>
              <a:avLst/>
              <a:gdLst/>
              <a:ahLst/>
              <a:cxnLst/>
              <a:rect l="0" t="0" r="0" b="0"/>
              <a:pathLst>
                <a:path w="513" h="23">
                  <a:moveTo>
                    <a:pt x="513" y="23"/>
                  </a:moveTo>
                  <a:lnTo>
                    <a:pt x="513" y="0"/>
                  </a:lnTo>
                  <a:lnTo>
                    <a:pt x="0" y="23"/>
                  </a:lnTo>
                  <a:lnTo>
                    <a:pt x="513" y="23"/>
                  </a:lnTo>
                </a:path>
                <a:path w="513" h="23">
                  <a:moveTo>
                    <a:pt x="513" y="0"/>
                  </a:moveTo>
                  <a:lnTo>
                    <a:pt x="0" y="23"/>
                  </a:lnTo>
                  <a:lnTo>
                    <a:pt x="0" y="0"/>
                  </a:lnTo>
                  <a:lnTo>
                    <a:pt x="513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84" name="path 2784"/>
            <p:cNvSpPr/>
            <p:nvPr/>
          </p:nvSpPr>
          <p:spPr>
            <a:xfrm>
              <a:off x="1724406" y="394103"/>
              <a:ext cx="71627" cy="71627"/>
            </a:xfrm>
            <a:custGeom>
              <a:avLst/>
              <a:gdLst/>
              <a:ahLst/>
              <a:cxnLst/>
              <a:rect l="0" t="0" r="0" b="0"/>
              <a:pathLst>
                <a:path w="112" h="112">
                  <a:moveTo>
                    <a:pt x="1" y="56"/>
                  </a:moveTo>
                  <a:lnTo>
                    <a:pt x="3" y="73"/>
                  </a:lnTo>
                  <a:lnTo>
                    <a:pt x="13" y="89"/>
                  </a:lnTo>
                  <a:lnTo>
                    <a:pt x="25" y="101"/>
                  </a:lnTo>
                  <a:lnTo>
                    <a:pt x="42" y="109"/>
                  </a:lnTo>
                  <a:lnTo>
                    <a:pt x="61" y="111"/>
                  </a:lnTo>
                  <a:lnTo>
                    <a:pt x="77" y="106"/>
                  </a:lnTo>
                  <a:lnTo>
                    <a:pt x="94" y="97"/>
                  </a:lnTo>
                  <a:lnTo>
                    <a:pt x="104" y="82"/>
                  </a:lnTo>
                  <a:lnTo>
                    <a:pt x="111" y="65"/>
                  </a:lnTo>
                  <a:lnTo>
                    <a:pt x="111" y="46"/>
                  </a:lnTo>
                  <a:lnTo>
                    <a:pt x="104" y="29"/>
                  </a:lnTo>
                  <a:lnTo>
                    <a:pt x="94" y="15"/>
                  </a:lnTo>
                  <a:lnTo>
                    <a:pt x="77" y="5"/>
                  </a:lnTo>
                  <a:lnTo>
                    <a:pt x="61" y="1"/>
                  </a:lnTo>
                  <a:lnTo>
                    <a:pt x="42" y="3"/>
                  </a:lnTo>
                  <a:lnTo>
                    <a:pt x="25" y="10"/>
                  </a:lnTo>
                  <a:lnTo>
                    <a:pt x="13" y="22"/>
                  </a:lnTo>
                  <a:lnTo>
                    <a:pt x="3" y="39"/>
                  </a:lnTo>
                  <a:lnTo>
                    <a:pt x="1" y="5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86" name="path 2786"/>
            <p:cNvSpPr/>
            <p:nvPr/>
          </p:nvSpPr>
          <p:spPr>
            <a:xfrm>
              <a:off x="1395983" y="422297"/>
              <a:ext cx="327660" cy="15239"/>
            </a:xfrm>
            <a:custGeom>
              <a:avLst/>
              <a:gdLst/>
              <a:ahLst/>
              <a:cxnLst/>
              <a:rect l="0" t="0" r="0" b="0"/>
              <a:pathLst>
                <a:path w="516" h="23">
                  <a:moveTo>
                    <a:pt x="516" y="23"/>
                  </a:moveTo>
                  <a:lnTo>
                    <a:pt x="516" y="0"/>
                  </a:lnTo>
                  <a:lnTo>
                    <a:pt x="0" y="23"/>
                  </a:lnTo>
                  <a:lnTo>
                    <a:pt x="516" y="23"/>
                  </a:lnTo>
                </a:path>
                <a:path w="516" h="23">
                  <a:moveTo>
                    <a:pt x="516" y="0"/>
                  </a:moveTo>
                  <a:lnTo>
                    <a:pt x="0" y="23"/>
                  </a:lnTo>
                  <a:lnTo>
                    <a:pt x="0" y="0"/>
                  </a:lnTo>
                  <a:lnTo>
                    <a:pt x="516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88" name="path 2788"/>
            <p:cNvSpPr/>
            <p:nvPr/>
          </p:nvSpPr>
          <p:spPr>
            <a:xfrm>
              <a:off x="1395222" y="429917"/>
              <a:ext cx="1523" cy="73151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115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90" name="path 2790"/>
            <p:cNvSpPr/>
            <p:nvPr/>
          </p:nvSpPr>
          <p:spPr>
            <a:xfrm>
              <a:off x="1069847" y="422297"/>
              <a:ext cx="326135" cy="15239"/>
            </a:xfrm>
            <a:custGeom>
              <a:avLst/>
              <a:gdLst/>
              <a:ahLst/>
              <a:cxnLst/>
              <a:rect l="0" t="0" r="0" b="0"/>
              <a:pathLst>
                <a:path w="513" h="23">
                  <a:moveTo>
                    <a:pt x="513" y="23"/>
                  </a:moveTo>
                  <a:lnTo>
                    <a:pt x="513" y="0"/>
                  </a:lnTo>
                  <a:lnTo>
                    <a:pt x="0" y="23"/>
                  </a:lnTo>
                  <a:lnTo>
                    <a:pt x="513" y="23"/>
                  </a:lnTo>
                </a:path>
                <a:path w="513" h="23">
                  <a:moveTo>
                    <a:pt x="513" y="0"/>
                  </a:moveTo>
                  <a:lnTo>
                    <a:pt x="0" y="23"/>
                  </a:lnTo>
                  <a:lnTo>
                    <a:pt x="0" y="0"/>
                  </a:lnTo>
                  <a:lnTo>
                    <a:pt x="513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92" name="path 2792"/>
            <p:cNvSpPr/>
            <p:nvPr/>
          </p:nvSpPr>
          <p:spPr>
            <a:xfrm>
              <a:off x="997458" y="394103"/>
              <a:ext cx="71628" cy="71627"/>
            </a:xfrm>
            <a:custGeom>
              <a:avLst/>
              <a:gdLst/>
              <a:ahLst/>
              <a:cxnLst/>
              <a:rect l="0" t="0" r="0" b="0"/>
              <a:pathLst>
                <a:path w="112" h="112">
                  <a:moveTo>
                    <a:pt x="1" y="56"/>
                  </a:moveTo>
                  <a:lnTo>
                    <a:pt x="3" y="73"/>
                  </a:lnTo>
                  <a:lnTo>
                    <a:pt x="13" y="89"/>
                  </a:lnTo>
                  <a:lnTo>
                    <a:pt x="25" y="101"/>
                  </a:lnTo>
                  <a:lnTo>
                    <a:pt x="41" y="109"/>
                  </a:lnTo>
                  <a:lnTo>
                    <a:pt x="61" y="111"/>
                  </a:lnTo>
                  <a:lnTo>
                    <a:pt x="77" y="106"/>
                  </a:lnTo>
                  <a:lnTo>
                    <a:pt x="94" y="97"/>
                  </a:lnTo>
                  <a:lnTo>
                    <a:pt x="104" y="82"/>
                  </a:lnTo>
                  <a:lnTo>
                    <a:pt x="111" y="65"/>
                  </a:lnTo>
                  <a:lnTo>
                    <a:pt x="111" y="46"/>
                  </a:lnTo>
                  <a:lnTo>
                    <a:pt x="104" y="29"/>
                  </a:lnTo>
                  <a:lnTo>
                    <a:pt x="94" y="15"/>
                  </a:lnTo>
                  <a:lnTo>
                    <a:pt x="77" y="5"/>
                  </a:lnTo>
                  <a:lnTo>
                    <a:pt x="61" y="1"/>
                  </a:lnTo>
                  <a:lnTo>
                    <a:pt x="41" y="3"/>
                  </a:lnTo>
                  <a:lnTo>
                    <a:pt x="25" y="10"/>
                  </a:lnTo>
                  <a:lnTo>
                    <a:pt x="13" y="22"/>
                  </a:lnTo>
                  <a:lnTo>
                    <a:pt x="3" y="39"/>
                  </a:lnTo>
                  <a:lnTo>
                    <a:pt x="1" y="5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94" name="path 2794"/>
            <p:cNvSpPr/>
            <p:nvPr/>
          </p:nvSpPr>
          <p:spPr>
            <a:xfrm>
              <a:off x="669035" y="422297"/>
              <a:ext cx="327659" cy="15239"/>
            </a:xfrm>
            <a:custGeom>
              <a:avLst/>
              <a:gdLst/>
              <a:ahLst/>
              <a:cxnLst/>
              <a:rect l="0" t="0" r="0" b="0"/>
              <a:pathLst>
                <a:path w="515" h="23">
                  <a:moveTo>
                    <a:pt x="515" y="23"/>
                  </a:moveTo>
                  <a:lnTo>
                    <a:pt x="515" y="0"/>
                  </a:lnTo>
                  <a:lnTo>
                    <a:pt x="0" y="23"/>
                  </a:lnTo>
                  <a:lnTo>
                    <a:pt x="515" y="23"/>
                  </a:lnTo>
                </a:path>
                <a:path w="515" h="23">
                  <a:moveTo>
                    <a:pt x="515" y="0"/>
                  </a:moveTo>
                  <a:lnTo>
                    <a:pt x="0" y="23"/>
                  </a:lnTo>
                  <a:lnTo>
                    <a:pt x="0" y="0"/>
                  </a:lnTo>
                  <a:lnTo>
                    <a:pt x="515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96" name="path 2796"/>
            <p:cNvSpPr/>
            <p:nvPr/>
          </p:nvSpPr>
          <p:spPr>
            <a:xfrm>
              <a:off x="668273" y="429917"/>
              <a:ext cx="1523" cy="73151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115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98" name="path 2798"/>
            <p:cNvSpPr/>
            <p:nvPr/>
          </p:nvSpPr>
          <p:spPr>
            <a:xfrm>
              <a:off x="341376" y="422297"/>
              <a:ext cx="327659" cy="15239"/>
            </a:xfrm>
            <a:custGeom>
              <a:avLst/>
              <a:gdLst/>
              <a:ahLst/>
              <a:cxnLst/>
              <a:rect l="0" t="0" r="0" b="0"/>
              <a:pathLst>
                <a:path w="515" h="23">
                  <a:moveTo>
                    <a:pt x="515" y="23"/>
                  </a:moveTo>
                  <a:lnTo>
                    <a:pt x="515" y="0"/>
                  </a:lnTo>
                  <a:lnTo>
                    <a:pt x="0" y="23"/>
                  </a:lnTo>
                  <a:lnTo>
                    <a:pt x="515" y="23"/>
                  </a:lnTo>
                </a:path>
                <a:path w="515" h="23">
                  <a:moveTo>
                    <a:pt x="515" y="0"/>
                  </a:moveTo>
                  <a:lnTo>
                    <a:pt x="0" y="23"/>
                  </a:lnTo>
                  <a:lnTo>
                    <a:pt x="0" y="0"/>
                  </a:lnTo>
                  <a:lnTo>
                    <a:pt x="515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00" name="path 2800"/>
            <p:cNvSpPr/>
            <p:nvPr/>
          </p:nvSpPr>
          <p:spPr>
            <a:xfrm>
              <a:off x="60198" y="394103"/>
              <a:ext cx="6111239" cy="140207"/>
            </a:xfrm>
            <a:custGeom>
              <a:avLst/>
              <a:gdLst/>
              <a:ahLst/>
              <a:cxnLst/>
              <a:rect l="0" t="0" r="0" b="0"/>
              <a:pathLst>
                <a:path w="9623" h="220">
                  <a:moveTo>
                    <a:pt x="332" y="56"/>
                  </a:moveTo>
                  <a:lnTo>
                    <a:pt x="334" y="73"/>
                  </a:lnTo>
                  <a:lnTo>
                    <a:pt x="344" y="89"/>
                  </a:lnTo>
                  <a:lnTo>
                    <a:pt x="356" y="101"/>
                  </a:lnTo>
                  <a:lnTo>
                    <a:pt x="373" y="109"/>
                  </a:lnTo>
                  <a:lnTo>
                    <a:pt x="392" y="111"/>
                  </a:lnTo>
                  <a:lnTo>
                    <a:pt x="409" y="106"/>
                  </a:lnTo>
                  <a:lnTo>
                    <a:pt x="425" y="97"/>
                  </a:lnTo>
                  <a:lnTo>
                    <a:pt x="435" y="82"/>
                  </a:lnTo>
                  <a:lnTo>
                    <a:pt x="442" y="65"/>
                  </a:lnTo>
                  <a:lnTo>
                    <a:pt x="442" y="46"/>
                  </a:lnTo>
                  <a:lnTo>
                    <a:pt x="435" y="29"/>
                  </a:lnTo>
                  <a:lnTo>
                    <a:pt x="425" y="15"/>
                  </a:lnTo>
                  <a:lnTo>
                    <a:pt x="409" y="5"/>
                  </a:lnTo>
                  <a:lnTo>
                    <a:pt x="392" y="1"/>
                  </a:lnTo>
                  <a:lnTo>
                    <a:pt x="373" y="3"/>
                  </a:lnTo>
                  <a:lnTo>
                    <a:pt x="356" y="10"/>
                  </a:lnTo>
                  <a:lnTo>
                    <a:pt x="344" y="22"/>
                  </a:lnTo>
                  <a:lnTo>
                    <a:pt x="334" y="39"/>
                  </a:lnTo>
                  <a:lnTo>
                    <a:pt x="332" y="56"/>
                  </a:lnTo>
                  <a:close/>
                  <a:moveTo>
                    <a:pt x="94" y="157"/>
                  </a:moveTo>
                  <a:lnTo>
                    <a:pt x="87" y="142"/>
                  </a:lnTo>
                  <a:lnTo>
                    <a:pt x="73" y="130"/>
                  </a:lnTo>
                  <a:lnTo>
                    <a:pt x="56" y="123"/>
                  </a:lnTo>
                  <a:lnTo>
                    <a:pt x="39" y="123"/>
                  </a:lnTo>
                  <a:lnTo>
                    <a:pt x="22" y="130"/>
                  </a:lnTo>
                  <a:lnTo>
                    <a:pt x="10" y="142"/>
                  </a:lnTo>
                  <a:lnTo>
                    <a:pt x="3" y="159"/>
                  </a:lnTo>
                  <a:lnTo>
                    <a:pt x="1" y="176"/>
                  </a:lnTo>
                  <a:lnTo>
                    <a:pt x="5" y="193"/>
                  </a:lnTo>
                  <a:lnTo>
                    <a:pt x="17" y="207"/>
                  </a:lnTo>
                  <a:lnTo>
                    <a:pt x="32" y="217"/>
                  </a:lnTo>
                  <a:lnTo>
                    <a:pt x="49" y="219"/>
                  </a:lnTo>
                  <a:lnTo>
                    <a:pt x="65" y="217"/>
                  </a:lnTo>
                  <a:lnTo>
                    <a:pt x="82" y="207"/>
                  </a:lnTo>
                  <a:lnTo>
                    <a:pt x="92" y="193"/>
                  </a:lnTo>
                  <a:lnTo>
                    <a:pt x="97" y="176"/>
                  </a:lnTo>
                  <a:lnTo>
                    <a:pt x="94" y="157"/>
                  </a:lnTo>
                  <a:close/>
                  <a:moveTo>
                    <a:pt x="185" y="157"/>
                  </a:moveTo>
                  <a:lnTo>
                    <a:pt x="178" y="142"/>
                  </a:lnTo>
                  <a:lnTo>
                    <a:pt x="164" y="130"/>
                  </a:lnTo>
                  <a:lnTo>
                    <a:pt x="147" y="123"/>
                  </a:lnTo>
                  <a:lnTo>
                    <a:pt x="130" y="123"/>
                  </a:lnTo>
                  <a:lnTo>
                    <a:pt x="113" y="130"/>
                  </a:lnTo>
                  <a:lnTo>
                    <a:pt x="101" y="142"/>
                  </a:lnTo>
                  <a:lnTo>
                    <a:pt x="94" y="159"/>
                  </a:lnTo>
                  <a:lnTo>
                    <a:pt x="92" y="176"/>
                  </a:lnTo>
                  <a:lnTo>
                    <a:pt x="97" y="193"/>
                  </a:lnTo>
                  <a:lnTo>
                    <a:pt x="109" y="207"/>
                  </a:lnTo>
                  <a:lnTo>
                    <a:pt x="123" y="217"/>
                  </a:lnTo>
                  <a:lnTo>
                    <a:pt x="140" y="219"/>
                  </a:lnTo>
                  <a:lnTo>
                    <a:pt x="157" y="217"/>
                  </a:lnTo>
                  <a:lnTo>
                    <a:pt x="173" y="207"/>
                  </a:lnTo>
                  <a:lnTo>
                    <a:pt x="183" y="193"/>
                  </a:lnTo>
                  <a:lnTo>
                    <a:pt x="188" y="176"/>
                  </a:lnTo>
                  <a:lnTo>
                    <a:pt x="185" y="157"/>
                  </a:lnTo>
                  <a:close/>
                  <a:moveTo>
                    <a:pt x="277" y="157"/>
                  </a:moveTo>
                  <a:lnTo>
                    <a:pt x="269" y="142"/>
                  </a:lnTo>
                  <a:lnTo>
                    <a:pt x="255" y="130"/>
                  </a:lnTo>
                  <a:lnTo>
                    <a:pt x="238" y="123"/>
                  </a:lnTo>
                  <a:lnTo>
                    <a:pt x="221" y="123"/>
                  </a:lnTo>
                  <a:lnTo>
                    <a:pt x="205" y="130"/>
                  </a:lnTo>
                  <a:lnTo>
                    <a:pt x="193" y="142"/>
                  </a:lnTo>
                  <a:lnTo>
                    <a:pt x="185" y="159"/>
                  </a:lnTo>
                  <a:lnTo>
                    <a:pt x="183" y="176"/>
                  </a:lnTo>
                  <a:lnTo>
                    <a:pt x="188" y="193"/>
                  </a:lnTo>
                  <a:lnTo>
                    <a:pt x="200" y="207"/>
                  </a:lnTo>
                  <a:lnTo>
                    <a:pt x="214" y="217"/>
                  </a:lnTo>
                  <a:lnTo>
                    <a:pt x="231" y="219"/>
                  </a:lnTo>
                  <a:lnTo>
                    <a:pt x="248" y="217"/>
                  </a:lnTo>
                  <a:lnTo>
                    <a:pt x="265" y="207"/>
                  </a:lnTo>
                  <a:lnTo>
                    <a:pt x="274" y="193"/>
                  </a:lnTo>
                  <a:lnTo>
                    <a:pt x="279" y="176"/>
                  </a:lnTo>
                  <a:lnTo>
                    <a:pt x="277" y="157"/>
                  </a:lnTo>
                  <a:close/>
                  <a:moveTo>
                    <a:pt x="368" y="157"/>
                  </a:moveTo>
                  <a:lnTo>
                    <a:pt x="361" y="142"/>
                  </a:lnTo>
                  <a:lnTo>
                    <a:pt x="346" y="130"/>
                  </a:lnTo>
                  <a:lnTo>
                    <a:pt x="329" y="123"/>
                  </a:lnTo>
                  <a:lnTo>
                    <a:pt x="313" y="123"/>
                  </a:lnTo>
                  <a:lnTo>
                    <a:pt x="296" y="130"/>
                  </a:lnTo>
                  <a:lnTo>
                    <a:pt x="284" y="142"/>
                  </a:lnTo>
                  <a:lnTo>
                    <a:pt x="277" y="159"/>
                  </a:lnTo>
                  <a:lnTo>
                    <a:pt x="274" y="176"/>
                  </a:lnTo>
                  <a:lnTo>
                    <a:pt x="279" y="193"/>
                  </a:lnTo>
                  <a:lnTo>
                    <a:pt x="291" y="207"/>
                  </a:lnTo>
                  <a:lnTo>
                    <a:pt x="305" y="217"/>
                  </a:lnTo>
                  <a:lnTo>
                    <a:pt x="322" y="219"/>
                  </a:lnTo>
                  <a:lnTo>
                    <a:pt x="339" y="217"/>
                  </a:lnTo>
                  <a:lnTo>
                    <a:pt x="356" y="207"/>
                  </a:lnTo>
                  <a:lnTo>
                    <a:pt x="365" y="193"/>
                  </a:lnTo>
                  <a:lnTo>
                    <a:pt x="370" y="176"/>
                  </a:lnTo>
                  <a:lnTo>
                    <a:pt x="368" y="157"/>
                  </a:lnTo>
                  <a:close/>
                  <a:moveTo>
                    <a:pt x="459" y="157"/>
                  </a:moveTo>
                  <a:lnTo>
                    <a:pt x="452" y="142"/>
                  </a:lnTo>
                  <a:lnTo>
                    <a:pt x="437" y="130"/>
                  </a:lnTo>
                  <a:lnTo>
                    <a:pt x="421" y="123"/>
                  </a:lnTo>
                  <a:lnTo>
                    <a:pt x="404" y="123"/>
                  </a:lnTo>
                  <a:lnTo>
                    <a:pt x="387" y="130"/>
                  </a:lnTo>
                  <a:lnTo>
                    <a:pt x="375" y="142"/>
                  </a:lnTo>
                  <a:lnTo>
                    <a:pt x="368" y="159"/>
                  </a:lnTo>
                  <a:lnTo>
                    <a:pt x="365" y="176"/>
                  </a:lnTo>
                  <a:lnTo>
                    <a:pt x="370" y="193"/>
                  </a:lnTo>
                  <a:lnTo>
                    <a:pt x="382" y="207"/>
                  </a:lnTo>
                  <a:lnTo>
                    <a:pt x="397" y="217"/>
                  </a:lnTo>
                  <a:lnTo>
                    <a:pt x="413" y="219"/>
                  </a:lnTo>
                  <a:lnTo>
                    <a:pt x="430" y="217"/>
                  </a:lnTo>
                  <a:lnTo>
                    <a:pt x="447" y="207"/>
                  </a:lnTo>
                  <a:lnTo>
                    <a:pt x="457" y="193"/>
                  </a:lnTo>
                  <a:lnTo>
                    <a:pt x="461" y="176"/>
                  </a:lnTo>
                  <a:lnTo>
                    <a:pt x="459" y="157"/>
                  </a:lnTo>
                  <a:close/>
                  <a:moveTo>
                    <a:pt x="553" y="157"/>
                  </a:moveTo>
                  <a:lnTo>
                    <a:pt x="545" y="142"/>
                  </a:lnTo>
                  <a:lnTo>
                    <a:pt x="531" y="130"/>
                  </a:lnTo>
                  <a:lnTo>
                    <a:pt x="514" y="123"/>
                  </a:lnTo>
                  <a:lnTo>
                    <a:pt x="497" y="123"/>
                  </a:lnTo>
                  <a:lnTo>
                    <a:pt x="481" y="130"/>
                  </a:lnTo>
                  <a:lnTo>
                    <a:pt x="469" y="142"/>
                  </a:lnTo>
                  <a:lnTo>
                    <a:pt x="461" y="159"/>
                  </a:lnTo>
                  <a:lnTo>
                    <a:pt x="459" y="176"/>
                  </a:lnTo>
                  <a:lnTo>
                    <a:pt x="464" y="193"/>
                  </a:lnTo>
                  <a:lnTo>
                    <a:pt x="476" y="207"/>
                  </a:lnTo>
                  <a:lnTo>
                    <a:pt x="490" y="217"/>
                  </a:lnTo>
                  <a:lnTo>
                    <a:pt x="507" y="219"/>
                  </a:lnTo>
                  <a:lnTo>
                    <a:pt x="524" y="217"/>
                  </a:lnTo>
                  <a:lnTo>
                    <a:pt x="541" y="207"/>
                  </a:lnTo>
                  <a:lnTo>
                    <a:pt x="550" y="193"/>
                  </a:lnTo>
                  <a:lnTo>
                    <a:pt x="555" y="176"/>
                  </a:lnTo>
                  <a:lnTo>
                    <a:pt x="553" y="157"/>
                  </a:lnTo>
                  <a:close/>
                  <a:moveTo>
                    <a:pt x="644" y="157"/>
                  </a:moveTo>
                  <a:lnTo>
                    <a:pt x="637" y="142"/>
                  </a:lnTo>
                  <a:lnTo>
                    <a:pt x="622" y="130"/>
                  </a:lnTo>
                  <a:lnTo>
                    <a:pt x="605" y="123"/>
                  </a:lnTo>
                  <a:lnTo>
                    <a:pt x="589" y="123"/>
                  </a:lnTo>
                  <a:lnTo>
                    <a:pt x="572" y="130"/>
                  </a:lnTo>
                  <a:lnTo>
                    <a:pt x="560" y="142"/>
                  </a:lnTo>
                  <a:lnTo>
                    <a:pt x="553" y="159"/>
                  </a:lnTo>
                  <a:lnTo>
                    <a:pt x="550" y="176"/>
                  </a:lnTo>
                  <a:lnTo>
                    <a:pt x="555" y="193"/>
                  </a:lnTo>
                  <a:lnTo>
                    <a:pt x="567" y="207"/>
                  </a:lnTo>
                  <a:lnTo>
                    <a:pt x="581" y="217"/>
                  </a:lnTo>
                  <a:lnTo>
                    <a:pt x="598" y="219"/>
                  </a:lnTo>
                  <a:lnTo>
                    <a:pt x="615" y="217"/>
                  </a:lnTo>
                  <a:lnTo>
                    <a:pt x="632" y="207"/>
                  </a:lnTo>
                  <a:lnTo>
                    <a:pt x="641" y="193"/>
                  </a:lnTo>
                  <a:lnTo>
                    <a:pt x="646" y="176"/>
                  </a:lnTo>
                  <a:lnTo>
                    <a:pt x="644" y="157"/>
                  </a:lnTo>
                  <a:close/>
                  <a:moveTo>
                    <a:pt x="735" y="157"/>
                  </a:moveTo>
                  <a:lnTo>
                    <a:pt x="728" y="142"/>
                  </a:lnTo>
                  <a:lnTo>
                    <a:pt x="713" y="130"/>
                  </a:lnTo>
                  <a:lnTo>
                    <a:pt x="697" y="123"/>
                  </a:lnTo>
                  <a:lnTo>
                    <a:pt x="680" y="123"/>
                  </a:lnTo>
                  <a:lnTo>
                    <a:pt x="663" y="130"/>
                  </a:lnTo>
                  <a:lnTo>
                    <a:pt x="651" y="142"/>
                  </a:lnTo>
                  <a:lnTo>
                    <a:pt x="644" y="159"/>
                  </a:lnTo>
                  <a:lnTo>
                    <a:pt x="641" y="176"/>
                  </a:lnTo>
                  <a:lnTo>
                    <a:pt x="646" y="193"/>
                  </a:lnTo>
                  <a:lnTo>
                    <a:pt x="658" y="207"/>
                  </a:lnTo>
                  <a:lnTo>
                    <a:pt x="673" y="217"/>
                  </a:lnTo>
                  <a:lnTo>
                    <a:pt x="689" y="219"/>
                  </a:lnTo>
                  <a:lnTo>
                    <a:pt x="706" y="217"/>
                  </a:lnTo>
                  <a:lnTo>
                    <a:pt x="723" y="207"/>
                  </a:lnTo>
                  <a:lnTo>
                    <a:pt x="733" y="193"/>
                  </a:lnTo>
                  <a:lnTo>
                    <a:pt x="737" y="176"/>
                  </a:lnTo>
                  <a:lnTo>
                    <a:pt x="735" y="157"/>
                  </a:lnTo>
                  <a:close/>
                  <a:moveTo>
                    <a:pt x="826" y="157"/>
                  </a:moveTo>
                  <a:lnTo>
                    <a:pt x="819" y="142"/>
                  </a:lnTo>
                  <a:lnTo>
                    <a:pt x="805" y="130"/>
                  </a:lnTo>
                  <a:lnTo>
                    <a:pt x="788" y="123"/>
                  </a:lnTo>
                  <a:lnTo>
                    <a:pt x="771" y="123"/>
                  </a:lnTo>
                  <a:lnTo>
                    <a:pt x="754" y="130"/>
                  </a:lnTo>
                  <a:lnTo>
                    <a:pt x="742" y="142"/>
                  </a:lnTo>
                  <a:lnTo>
                    <a:pt x="735" y="159"/>
                  </a:lnTo>
                  <a:lnTo>
                    <a:pt x="733" y="176"/>
                  </a:lnTo>
                  <a:lnTo>
                    <a:pt x="737" y="193"/>
                  </a:lnTo>
                  <a:lnTo>
                    <a:pt x="749" y="207"/>
                  </a:lnTo>
                  <a:lnTo>
                    <a:pt x="764" y="217"/>
                  </a:lnTo>
                  <a:lnTo>
                    <a:pt x="781" y="219"/>
                  </a:lnTo>
                  <a:lnTo>
                    <a:pt x="797" y="217"/>
                  </a:lnTo>
                  <a:lnTo>
                    <a:pt x="814" y="207"/>
                  </a:lnTo>
                  <a:lnTo>
                    <a:pt x="824" y="193"/>
                  </a:lnTo>
                  <a:lnTo>
                    <a:pt x="829" y="176"/>
                  </a:lnTo>
                  <a:lnTo>
                    <a:pt x="826" y="157"/>
                  </a:lnTo>
                  <a:close/>
                  <a:moveTo>
                    <a:pt x="917" y="157"/>
                  </a:moveTo>
                  <a:lnTo>
                    <a:pt x="910" y="142"/>
                  </a:lnTo>
                  <a:lnTo>
                    <a:pt x="896" y="130"/>
                  </a:lnTo>
                  <a:lnTo>
                    <a:pt x="879" y="123"/>
                  </a:lnTo>
                  <a:lnTo>
                    <a:pt x="862" y="123"/>
                  </a:lnTo>
                  <a:lnTo>
                    <a:pt x="845" y="130"/>
                  </a:lnTo>
                  <a:lnTo>
                    <a:pt x="833" y="142"/>
                  </a:lnTo>
                  <a:lnTo>
                    <a:pt x="826" y="159"/>
                  </a:lnTo>
                  <a:lnTo>
                    <a:pt x="824" y="176"/>
                  </a:lnTo>
                  <a:lnTo>
                    <a:pt x="829" y="193"/>
                  </a:lnTo>
                  <a:lnTo>
                    <a:pt x="841" y="207"/>
                  </a:lnTo>
                  <a:lnTo>
                    <a:pt x="855" y="217"/>
                  </a:lnTo>
                  <a:lnTo>
                    <a:pt x="872" y="219"/>
                  </a:lnTo>
                  <a:lnTo>
                    <a:pt x="889" y="217"/>
                  </a:lnTo>
                  <a:lnTo>
                    <a:pt x="905" y="207"/>
                  </a:lnTo>
                  <a:lnTo>
                    <a:pt x="915" y="193"/>
                  </a:lnTo>
                  <a:lnTo>
                    <a:pt x="920" y="176"/>
                  </a:lnTo>
                  <a:lnTo>
                    <a:pt x="917" y="157"/>
                  </a:lnTo>
                  <a:close/>
                  <a:moveTo>
                    <a:pt x="1009" y="157"/>
                  </a:moveTo>
                  <a:lnTo>
                    <a:pt x="1001" y="142"/>
                  </a:lnTo>
                  <a:lnTo>
                    <a:pt x="987" y="130"/>
                  </a:lnTo>
                  <a:lnTo>
                    <a:pt x="970" y="123"/>
                  </a:lnTo>
                  <a:lnTo>
                    <a:pt x="953" y="123"/>
                  </a:lnTo>
                  <a:lnTo>
                    <a:pt x="937" y="130"/>
                  </a:lnTo>
                  <a:lnTo>
                    <a:pt x="925" y="142"/>
                  </a:lnTo>
                  <a:lnTo>
                    <a:pt x="917" y="159"/>
                  </a:lnTo>
                  <a:lnTo>
                    <a:pt x="915" y="176"/>
                  </a:lnTo>
                  <a:lnTo>
                    <a:pt x="920" y="193"/>
                  </a:lnTo>
                  <a:lnTo>
                    <a:pt x="932" y="207"/>
                  </a:lnTo>
                  <a:lnTo>
                    <a:pt x="946" y="217"/>
                  </a:lnTo>
                  <a:lnTo>
                    <a:pt x="963" y="219"/>
                  </a:lnTo>
                  <a:lnTo>
                    <a:pt x="980" y="217"/>
                  </a:lnTo>
                  <a:lnTo>
                    <a:pt x="997" y="207"/>
                  </a:lnTo>
                  <a:lnTo>
                    <a:pt x="1006" y="193"/>
                  </a:lnTo>
                  <a:lnTo>
                    <a:pt x="1011" y="176"/>
                  </a:lnTo>
                  <a:lnTo>
                    <a:pt x="1009" y="157"/>
                  </a:lnTo>
                  <a:close/>
                  <a:moveTo>
                    <a:pt x="1100" y="157"/>
                  </a:moveTo>
                  <a:lnTo>
                    <a:pt x="1093" y="142"/>
                  </a:lnTo>
                  <a:lnTo>
                    <a:pt x="1078" y="130"/>
                  </a:lnTo>
                  <a:lnTo>
                    <a:pt x="1061" y="123"/>
                  </a:lnTo>
                  <a:lnTo>
                    <a:pt x="1045" y="123"/>
                  </a:lnTo>
                  <a:lnTo>
                    <a:pt x="1028" y="130"/>
                  </a:lnTo>
                  <a:lnTo>
                    <a:pt x="1016" y="142"/>
                  </a:lnTo>
                  <a:lnTo>
                    <a:pt x="1009" y="159"/>
                  </a:lnTo>
                  <a:lnTo>
                    <a:pt x="1006" y="176"/>
                  </a:lnTo>
                  <a:lnTo>
                    <a:pt x="1011" y="193"/>
                  </a:lnTo>
                  <a:lnTo>
                    <a:pt x="1023" y="207"/>
                  </a:lnTo>
                  <a:lnTo>
                    <a:pt x="1037" y="217"/>
                  </a:lnTo>
                  <a:lnTo>
                    <a:pt x="1054" y="219"/>
                  </a:lnTo>
                  <a:lnTo>
                    <a:pt x="1071" y="217"/>
                  </a:lnTo>
                  <a:lnTo>
                    <a:pt x="1088" y="207"/>
                  </a:lnTo>
                  <a:lnTo>
                    <a:pt x="1097" y="193"/>
                  </a:lnTo>
                  <a:lnTo>
                    <a:pt x="1102" y="176"/>
                  </a:lnTo>
                  <a:lnTo>
                    <a:pt x="1100" y="157"/>
                  </a:lnTo>
                  <a:close/>
                  <a:moveTo>
                    <a:pt x="1193" y="157"/>
                  </a:moveTo>
                  <a:lnTo>
                    <a:pt x="1186" y="142"/>
                  </a:lnTo>
                  <a:lnTo>
                    <a:pt x="1172" y="130"/>
                  </a:lnTo>
                  <a:lnTo>
                    <a:pt x="1155" y="123"/>
                  </a:lnTo>
                  <a:lnTo>
                    <a:pt x="1138" y="123"/>
                  </a:lnTo>
                  <a:lnTo>
                    <a:pt x="1121" y="130"/>
                  </a:lnTo>
                  <a:lnTo>
                    <a:pt x="1109" y="142"/>
                  </a:lnTo>
                  <a:lnTo>
                    <a:pt x="1102" y="159"/>
                  </a:lnTo>
                  <a:lnTo>
                    <a:pt x="1100" y="176"/>
                  </a:lnTo>
                  <a:lnTo>
                    <a:pt x="1105" y="193"/>
                  </a:lnTo>
                  <a:lnTo>
                    <a:pt x="1117" y="207"/>
                  </a:lnTo>
                  <a:lnTo>
                    <a:pt x="1131" y="217"/>
                  </a:lnTo>
                  <a:lnTo>
                    <a:pt x="1148" y="219"/>
                  </a:lnTo>
                  <a:lnTo>
                    <a:pt x="1165" y="217"/>
                  </a:lnTo>
                  <a:lnTo>
                    <a:pt x="1181" y="207"/>
                  </a:lnTo>
                  <a:lnTo>
                    <a:pt x="1191" y="193"/>
                  </a:lnTo>
                  <a:lnTo>
                    <a:pt x="1196" y="176"/>
                  </a:lnTo>
                  <a:lnTo>
                    <a:pt x="1193" y="157"/>
                  </a:lnTo>
                  <a:close/>
                  <a:moveTo>
                    <a:pt x="1285" y="157"/>
                  </a:moveTo>
                  <a:lnTo>
                    <a:pt x="1277" y="142"/>
                  </a:lnTo>
                  <a:lnTo>
                    <a:pt x="1263" y="130"/>
                  </a:lnTo>
                  <a:lnTo>
                    <a:pt x="1246" y="123"/>
                  </a:lnTo>
                  <a:lnTo>
                    <a:pt x="1229" y="123"/>
                  </a:lnTo>
                  <a:lnTo>
                    <a:pt x="1213" y="130"/>
                  </a:lnTo>
                  <a:lnTo>
                    <a:pt x="1201" y="142"/>
                  </a:lnTo>
                  <a:lnTo>
                    <a:pt x="1193" y="159"/>
                  </a:lnTo>
                  <a:lnTo>
                    <a:pt x="1191" y="176"/>
                  </a:lnTo>
                  <a:lnTo>
                    <a:pt x="1196" y="193"/>
                  </a:lnTo>
                  <a:lnTo>
                    <a:pt x="1208" y="207"/>
                  </a:lnTo>
                  <a:lnTo>
                    <a:pt x="1222" y="217"/>
                  </a:lnTo>
                  <a:lnTo>
                    <a:pt x="1239" y="219"/>
                  </a:lnTo>
                  <a:lnTo>
                    <a:pt x="1256" y="217"/>
                  </a:lnTo>
                  <a:lnTo>
                    <a:pt x="1273" y="207"/>
                  </a:lnTo>
                  <a:lnTo>
                    <a:pt x="1282" y="193"/>
                  </a:lnTo>
                  <a:lnTo>
                    <a:pt x="1287" y="176"/>
                  </a:lnTo>
                  <a:lnTo>
                    <a:pt x="1285" y="157"/>
                  </a:lnTo>
                  <a:close/>
                  <a:moveTo>
                    <a:pt x="1376" y="157"/>
                  </a:moveTo>
                  <a:lnTo>
                    <a:pt x="1369" y="142"/>
                  </a:lnTo>
                  <a:lnTo>
                    <a:pt x="1354" y="130"/>
                  </a:lnTo>
                  <a:lnTo>
                    <a:pt x="1337" y="123"/>
                  </a:lnTo>
                  <a:lnTo>
                    <a:pt x="1321" y="123"/>
                  </a:lnTo>
                  <a:lnTo>
                    <a:pt x="1304" y="130"/>
                  </a:lnTo>
                  <a:lnTo>
                    <a:pt x="1292" y="142"/>
                  </a:lnTo>
                  <a:lnTo>
                    <a:pt x="1285" y="159"/>
                  </a:lnTo>
                  <a:lnTo>
                    <a:pt x="1282" y="176"/>
                  </a:lnTo>
                  <a:lnTo>
                    <a:pt x="1287" y="193"/>
                  </a:lnTo>
                  <a:lnTo>
                    <a:pt x="1299" y="207"/>
                  </a:lnTo>
                  <a:lnTo>
                    <a:pt x="1313" y="217"/>
                  </a:lnTo>
                  <a:lnTo>
                    <a:pt x="1330" y="219"/>
                  </a:lnTo>
                  <a:lnTo>
                    <a:pt x="1347" y="217"/>
                  </a:lnTo>
                  <a:lnTo>
                    <a:pt x="1364" y="207"/>
                  </a:lnTo>
                  <a:lnTo>
                    <a:pt x="1373" y="193"/>
                  </a:lnTo>
                  <a:lnTo>
                    <a:pt x="1378" y="176"/>
                  </a:lnTo>
                  <a:lnTo>
                    <a:pt x="1376" y="157"/>
                  </a:lnTo>
                  <a:close/>
                  <a:moveTo>
                    <a:pt x="1467" y="157"/>
                  </a:moveTo>
                  <a:lnTo>
                    <a:pt x="1460" y="142"/>
                  </a:lnTo>
                  <a:lnTo>
                    <a:pt x="1445" y="130"/>
                  </a:lnTo>
                  <a:lnTo>
                    <a:pt x="1429" y="123"/>
                  </a:lnTo>
                  <a:lnTo>
                    <a:pt x="1412" y="123"/>
                  </a:lnTo>
                  <a:lnTo>
                    <a:pt x="1395" y="130"/>
                  </a:lnTo>
                  <a:lnTo>
                    <a:pt x="1383" y="142"/>
                  </a:lnTo>
                  <a:lnTo>
                    <a:pt x="1376" y="159"/>
                  </a:lnTo>
                  <a:lnTo>
                    <a:pt x="1373" y="176"/>
                  </a:lnTo>
                  <a:lnTo>
                    <a:pt x="1378" y="193"/>
                  </a:lnTo>
                  <a:lnTo>
                    <a:pt x="1390" y="207"/>
                  </a:lnTo>
                  <a:lnTo>
                    <a:pt x="1405" y="217"/>
                  </a:lnTo>
                  <a:lnTo>
                    <a:pt x="1421" y="219"/>
                  </a:lnTo>
                  <a:lnTo>
                    <a:pt x="1438" y="217"/>
                  </a:lnTo>
                  <a:lnTo>
                    <a:pt x="1455" y="207"/>
                  </a:lnTo>
                  <a:lnTo>
                    <a:pt x="1465" y="193"/>
                  </a:lnTo>
                  <a:lnTo>
                    <a:pt x="1469" y="176"/>
                  </a:lnTo>
                  <a:lnTo>
                    <a:pt x="1467" y="157"/>
                  </a:lnTo>
                  <a:close/>
                  <a:moveTo>
                    <a:pt x="1558" y="157"/>
                  </a:moveTo>
                  <a:lnTo>
                    <a:pt x="1551" y="142"/>
                  </a:lnTo>
                  <a:lnTo>
                    <a:pt x="1537" y="130"/>
                  </a:lnTo>
                  <a:lnTo>
                    <a:pt x="1520" y="123"/>
                  </a:lnTo>
                  <a:lnTo>
                    <a:pt x="1503" y="123"/>
                  </a:lnTo>
                  <a:lnTo>
                    <a:pt x="1486" y="130"/>
                  </a:lnTo>
                  <a:lnTo>
                    <a:pt x="1474" y="142"/>
                  </a:lnTo>
                  <a:lnTo>
                    <a:pt x="1467" y="159"/>
                  </a:lnTo>
                  <a:lnTo>
                    <a:pt x="1465" y="176"/>
                  </a:lnTo>
                  <a:lnTo>
                    <a:pt x="1469" y="193"/>
                  </a:lnTo>
                  <a:lnTo>
                    <a:pt x="1481" y="207"/>
                  </a:lnTo>
                  <a:lnTo>
                    <a:pt x="1496" y="217"/>
                  </a:lnTo>
                  <a:lnTo>
                    <a:pt x="1513" y="219"/>
                  </a:lnTo>
                  <a:lnTo>
                    <a:pt x="1529" y="217"/>
                  </a:lnTo>
                  <a:lnTo>
                    <a:pt x="1546" y="207"/>
                  </a:lnTo>
                  <a:lnTo>
                    <a:pt x="1556" y="193"/>
                  </a:lnTo>
                  <a:lnTo>
                    <a:pt x="1561" y="176"/>
                  </a:lnTo>
                  <a:lnTo>
                    <a:pt x="1558" y="157"/>
                  </a:lnTo>
                  <a:close/>
                  <a:moveTo>
                    <a:pt x="1649" y="157"/>
                  </a:moveTo>
                  <a:lnTo>
                    <a:pt x="1642" y="142"/>
                  </a:lnTo>
                  <a:lnTo>
                    <a:pt x="1628" y="130"/>
                  </a:lnTo>
                  <a:lnTo>
                    <a:pt x="1611" y="123"/>
                  </a:lnTo>
                  <a:lnTo>
                    <a:pt x="1594" y="123"/>
                  </a:lnTo>
                  <a:lnTo>
                    <a:pt x="1577" y="130"/>
                  </a:lnTo>
                  <a:lnTo>
                    <a:pt x="1565" y="142"/>
                  </a:lnTo>
                  <a:lnTo>
                    <a:pt x="1558" y="159"/>
                  </a:lnTo>
                  <a:lnTo>
                    <a:pt x="1556" y="176"/>
                  </a:lnTo>
                  <a:lnTo>
                    <a:pt x="1561" y="193"/>
                  </a:lnTo>
                  <a:lnTo>
                    <a:pt x="1573" y="207"/>
                  </a:lnTo>
                  <a:lnTo>
                    <a:pt x="1587" y="217"/>
                  </a:lnTo>
                  <a:lnTo>
                    <a:pt x="1604" y="219"/>
                  </a:lnTo>
                  <a:lnTo>
                    <a:pt x="1621" y="217"/>
                  </a:lnTo>
                  <a:lnTo>
                    <a:pt x="1637" y="207"/>
                  </a:lnTo>
                  <a:lnTo>
                    <a:pt x="1647" y="193"/>
                  </a:lnTo>
                  <a:lnTo>
                    <a:pt x="1652" y="176"/>
                  </a:lnTo>
                  <a:lnTo>
                    <a:pt x="1649" y="157"/>
                  </a:lnTo>
                  <a:close/>
                  <a:moveTo>
                    <a:pt x="1743" y="157"/>
                  </a:moveTo>
                  <a:lnTo>
                    <a:pt x="1736" y="142"/>
                  </a:lnTo>
                  <a:lnTo>
                    <a:pt x="1721" y="130"/>
                  </a:lnTo>
                  <a:lnTo>
                    <a:pt x="1705" y="123"/>
                  </a:lnTo>
                  <a:lnTo>
                    <a:pt x="1688" y="123"/>
                  </a:lnTo>
                  <a:lnTo>
                    <a:pt x="1671" y="130"/>
                  </a:lnTo>
                  <a:lnTo>
                    <a:pt x="1659" y="142"/>
                  </a:lnTo>
                  <a:lnTo>
                    <a:pt x="1652" y="159"/>
                  </a:lnTo>
                  <a:lnTo>
                    <a:pt x="1649" y="176"/>
                  </a:lnTo>
                  <a:lnTo>
                    <a:pt x="1654" y="193"/>
                  </a:lnTo>
                  <a:lnTo>
                    <a:pt x="1666" y="207"/>
                  </a:lnTo>
                  <a:lnTo>
                    <a:pt x="1681" y="217"/>
                  </a:lnTo>
                  <a:lnTo>
                    <a:pt x="1698" y="219"/>
                  </a:lnTo>
                  <a:lnTo>
                    <a:pt x="1714" y="217"/>
                  </a:lnTo>
                  <a:lnTo>
                    <a:pt x="1731" y="207"/>
                  </a:lnTo>
                  <a:lnTo>
                    <a:pt x="1741" y="193"/>
                  </a:lnTo>
                  <a:lnTo>
                    <a:pt x="1745" y="176"/>
                  </a:lnTo>
                  <a:lnTo>
                    <a:pt x="1743" y="157"/>
                  </a:lnTo>
                  <a:close/>
                  <a:moveTo>
                    <a:pt x="1834" y="157"/>
                  </a:moveTo>
                  <a:lnTo>
                    <a:pt x="1827" y="142"/>
                  </a:lnTo>
                  <a:lnTo>
                    <a:pt x="1813" y="130"/>
                  </a:lnTo>
                  <a:lnTo>
                    <a:pt x="1796" y="123"/>
                  </a:lnTo>
                  <a:lnTo>
                    <a:pt x="1779" y="123"/>
                  </a:lnTo>
                  <a:lnTo>
                    <a:pt x="1762" y="130"/>
                  </a:lnTo>
                  <a:lnTo>
                    <a:pt x="1750" y="142"/>
                  </a:lnTo>
                  <a:lnTo>
                    <a:pt x="1743" y="159"/>
                  </a:lnTo>
                  <a:lnTo>
                    <a:pt x="1741" y="176"/>
                  </a:lnTo>
                  <a:lnTo>
                    <a:pt x="1745" y="193"/>
                  </a:lnTo>
                  <a:lnTo>
                    <a:pt x="1758" y="207"/>
                  </a:lnTo>
                  <a:lnTo>
                    <a:pt x="1772" y="217"/>
                  </a:lnTo>
                  <a:lnTo>
                    <a:pt x="1789" y="219"/>
                  </a:lnTo>
                  <a:lnTo>
                    <a:pt x="1805" y="217"/>
                  </a:lnTo>
                  <a:lnTo>
                    <a:pt x="1822" y="207"/>
                  </a:lnTo>
                  <a:lnTo>
                    <a:pt x="1832" y="193"/>
                  </a:lnTo>
                  <a:lnTo>
                    <a:pt x="1837" y="176"/>
                  </a:lnTo>
                  <a:lnTo>
                    <a:pt x="1834" y="157"/>
                  </a:lnTo>
                  <a:close/>
                  <a:moveTo>
                    <a:pt x="1925" y="157"/>
                  </a:moveTo>
                  <a:lnTo>
                    <a:pt x="1918" y="142"/>
                  </a:lnTo>
                  <a:lnTo>
                    <a:pt x="1904" y="130"/>
                  </a:lnTo>
                  <a:lnTo>
                    <a:pt x="1887" y="123"/>
                  </a:lnTo>
                  <a:lnTo>
                    <a:pt x="1870" y="123"/>
                  </a:lnTo>
                  <a:lnTo>
                    <a:pt x="1853" y="130"/>
                  </a:lnTo>
                  <a:lnTo>
                    <a:pt x="1841" y="142"/>
                  </a:lnTo>
                  <a:lnTo>
                    <a:pt x="1834" y="159"/>
                  </a:lnTo>
                  <a:lnTo>
                    <a:pt x="1832" y="176"/>
                  </a:lnTo>
                  <a:lnTo>
                    <a:pt x="1837" y="193"/>
                  </a:lnTo>
                  <a:lnTo>
                    <a:pt x="1849" y="207"/>
                  </a:lnTo>
                  <a:lnTo>
                    <a:pt x="1863" y="217"/>
                  </a:lnTo>
                  <a:lnTo>
                    <a:pt x="1880" y="219"/>
                  </a:lnTo>
                  <a:lnTo>
                    <a:pt x="1897" y="217"/>
                  </a:lnTo>
                  <a:lnTo>
                    <a:pt x="1913" y="207"/>
                  </a:lnTo>
                  <a:lnTo>
                    <a:pt x="1923" y="193"/>
                  </a:lnTo>
                  <a:lnTo>
                    <a:pt x="1928" y="176"/>
                  </a:lnTo>
                  <a:lnTo>
                    <a:pt x="1925" y="157"/>
                  </a:lnTo>
                  <a:close/>
                  <a:moveTo>
                    <a:pt x="2017" y="157"/>
                  </a:moveTo>
                  <a:lnTo>
                    <a:pt x="2010" y="142"/>
                  </a:lnTo>
                  <a:lnTo>
                    <a:pt x="1995" y="130"/>
                  </a:lnTo>
                  <a:lnTo>
                    <a:pt x="1978" y="123"/>
                  </a:lnTo>
                  <a:lnTo>
                    <a:pt x="1961" y="123"/>
                  </a:lnTo>
                  <a:lnTo>
                    <a:pt x="1945" y="130"/>
                  </a:lnTo>
                  <a:lnTo>
                    <a:pt x="1933" y="142"/>
                  </a:lnTo>
                  <a:lnTo>
                    <a:pt x="1925" y="159"/>
                  </a:lnTo>
                  <a:lnTo>
                    <a:pt x="1923" y="176"/>
                  </a:lnTo>
                  <a:lnTo>
                    <a:pt x="1928" y="193"/>
                  </a:lnTo>
                  <a:lnTo>
                    <a:pt x="1940" y="207"/>
                  </a:lnTo>
                  <a:lnTo>
                    <a:pt x="1954" y="217"/>
                  </a:lnTo>
                  <a:lnTo>
                    <a:pt x="1971" y="219"/>
                  </a:lnTo>
                  <a:lnTo>
                    <a:pt x="1988" y="217"/>
                  </a:lnTo>
                  <a:lnTo>
                    <a:pt x="2005" y="207"/>
                  </a:lnTo>
                  <a:lnTo>
                    <a:pt x="2014" y="193"/>
                  </a:lnTo>
                  <a:lnTo>
                    <a:pt x="2019" y="176"/>
                  </a:lnTo>
                  <a:lnTo>
                    <a:pt x="2017" y="157"/>
                  </a:lnTo>
                  <a:close/>
                  <a:moveTo>
                    <a:pt x="2108" y="157"/>
                  </a:moveTo>
                  <a:lnTo>
                    <a:pt x="2101" y="142"/>
                  </a:lnTo>
                  <a:lnTo>
                    <a:pt x="2086" y="130"/>
                  </a:lnTo>
                  <a:lnTo>
                    <a:pt x="2070" y="123"/>
                  </a:lnTo>
                  <a:lnTo>
                    <a:pt x="2053" y="123"/>
                  </a:lnTo>
                  <a:lnTo>
                    <a:pt x="2036" y="130"/>
                  </a:lnTo>
                  <a:lnTo>
                    <a:pt x="2024" y="142"/>
                  </a:lnTo>
                  <a:lnTo>
                    <a:pt x="2017" y="159"/>
                  </a:lnTo>
                  <a:lnTo>
                    <a:pt x="2014" y="176"/>
                  </a:lnTo>
                  <a:lnTo>
                    <a:pt x="2019" y="193"/>
                  </a:lnTo>
                  <a:lnTo>
                    <a:pt x="2031" y="207"/>
                  </a:lnTo>
                  <a:lnTo>
                    <a:pt x="2045" y="217"/>
                  </a:lnTo>
                  <a:lnTo>
                    <a:pt x="2062" y="219"/>
                  </a:lnTo>
                  <a:lnTo>
                    <a:pt x="2079" y="217"/>
                  </a:lnTo>
                  <a:lnTo>
                    <a:pt x="2096" y="207"/>
                  </a:lnTo>
                  <a:lnTo>
                    <a:pt x="2105" y="193"/>
                  </a:lnTo>
                  <a:lnTo>
                    <a:pt x="2110" y="176"/>
                  </a:lnTo>
                  <a:lnTo>
                    <a:pt x="2108" y="157"/>
                  </a:lnTo>
                  <a:close/>
                  <a:moveTo>
                    <a:pt x="2199" y="157"/>
                  </a:moveTo>
                  <a:lnTo>
                    <a:pt x="2192" y="142"/>
                  </a:lnTo>
                  <a:lnTo>
                    <a:pt x="2178" y="130"/>
                  </a:lnTo>
                  <a:lnTo>
                    <a:pt x="2161" y="123"/>
                  </a:lnTo>
                  <a:lnTo>
                    <a:pt x="2144" y="123"/>
                  </a:lnTo>
                  <a:lnTo>
                    <a:pt x="2127" y="130"/>
                  </a:lnTo>
                  <a:lnTo>
                    <a:pt x="2115" y="142"/>
                  </a:lnTo>
                  <a:lnTo>
                    <a:pt x="2108" y="159"/>
                  </a:lnTo>
                  <a:lnTo>
                    <a:pt x="2105" y="176"/>
                  </a:lnTo>
                  <a:lnTo>
                    <a:pt x="2110" y="193"/>
                  </a:lnTo>
                  <a:lnTo>
                    <a:pt x="2122" y="207"/>
                  </a:lnTo>
                  <a:lnTo>
                    <a:pt x="2137" y="217"/>
                  </a:lnTo>
                  <a:lnTo>
                    <a:pt x="2153" y="219"/>
                  </a:lnTo>
                  <a:lnTo>
                    <a:pt x="2170" y="217"/>
                  </a:lnTo>
                  <a:lnTo>
                    <a:pt x="2187" y="207"/>
                  </a:lnTo>
                  <a:lnTo>
                    <a:pt x="2197" y="193"/>
                  </a:lnTo>
                  <a:lnTo>
                    <a:pt x="2201" y="176"/>
                  </a:lnTo>
                  <a:lnTo>
                    <a:pt x="2199" y="157"/>
                  </a:lnTo>
                  <a:close/>
                  <a:moveTo>
                    <a:pt x="2293" y="157"/>
                  </a:moveTo>
                  <a:lnTo>
                    <a:pt x="2285" y="142"/>
                  </a:lnTo>
                  <a:lnTo>
                    <a:pt x="2271" y="130"/>
                  </a:lnTo>
                  <a:lnTo>
                    <a:pt x="2254" y="123"/>
                  </a:lnTo>
                  <a:lnTo>
                    <a:pt x="2238" y="123"/>
                  </a:lnTo>
                  <a:lnTo>
                    <a:pt x="2221" y="130"/>
                  </a:lnTo>
                  <a:lnTo>
                    <a:pt x="2209" y="142"/>
                  </a:lnTo>
                  <a:lnTo>
                    <a:pt x="2201" y="159"/>
                  </a:lnTo>
                  <a:lnTo>
                    <a:pt x="2199" y="176"/>
                  </a:lnTo>
                  <a:lnTo>
                    <a:pt x="2204" y="193"/>
                  </a:lnTo>
                  <a:lnTo>
                    <a:pt x="2216" y="207"/>
                  </a:lnTo>
                  <a:lnTo>
                    <a:pt x="2230" y="217"/>
                  </a:lnTo>
                  <a:lnTo>
                    <a:pt x="2247" y="219"/>
                  </a:lnTo>
                  <a:lnTo>
                    <a:pt x="2264" y="217"/>
                  </a:lnTo>
                  <a:lnTo>
                    <a:pt x="2281" y="207"/>
                  </a:lnTo>
                  <a:lnTo>
                    <a:pt x="2290" y="193"/>
                  </a:lnTo>
                  <a:lnTo>
                    <a:pt x="2295" y="176"/>
                  </a:lnTo>
                  <a:lnTo>
                    <a:pt x="2293" y="157"/>
                  </a:lnTo>
                  <a:close/>
                  <a:moveTo>
                    <a:pt x="2384" y="157"/>
                  </a:moveTo>
                  <a:lnTo>
                    <a:pt x="2377" y="142"/>
                  </a:lnTo>
                  <a:lnTo>
                    <a:pt x="2362" y="130"/>
                  </a:lnTo>
                  <a:lnTo>
                    <a:pt x="2345" y="123"/>
                  </a:lnTo>
                  <a:lnTo>
                    <a:pt x="2329" y="123"/>
                  </a:lnTo>
                  <a:lnTo>
                    <a:pt x="2312" y="130"/>
                  </a:lnTo>
                  <a:lnTo>
                    <a:pt x="2300" y="142"/>
                  </a:lnTo>
                  <a:lnTo>
                    <a:pt x="2293" y="159"/>
                  </a:lnTo>
                  <a:lnTo>
                    <a:pt x="2290" y="176"/>
                  </a:lnTo>
                  <a:lnTo>
                    <a:pt x="2295" y="193"/>
                  </a:lnTo>
                  <a:lnTo>
                    <a:pt x="2307" y="207"/>
                  </a:lnTo>
                  <a:lnTo>
                    <a:pt x="2321" y="217"/>
                  </a:lnTo>
                  <a:lnTo>
                    <a:pt x="2338" y="219"/>
                  </a:lnTo>
                  <a:lnTo>
                    <a:pt x="2355" y="217"/>
                  </a:lnTo>
                  <a:lnTo>
                    <a:pt x="2372" y="207"/>
                  </a:lnTo>
                  <a:lnTo>
                    <a:pt x="2381" y="193"/>
                  </a:lnTo>
                  <a:lnTo>
                    <a:pt x="2386" y="176"/>
                  </a:lnTo>
                  <a:lnTo>
                    <a:pt x="2384" y="157"/>
                  </a:lnTo>
                  <a:close/>
                  <a:moveTo>
                    <a:pt x="2475" y="157"/>
                  </a:moveTo>
                  <a:lnTo>
                    <a:pt x="2468" y="142"/>
                  </a:lnTo>
                  <a:lnTo>
                    <a:pt x="2453" y="130"/>
                  </a:lnTo>
                  <a:lnTo>
                    <a:pt x="2437" y="123"/>
                  </a:lnTo>
                  <a:lnTo>
                    <a:pt x="2420" y="123"/>
                  </a:lnTo>
                  <a:lnTo>
                    <a:pt x="2403" y="130"/>
                  </a:lnTo>
                  <a:lnTo>
                    <a:pt x="2391" y="142"/>
                  </a:lnTo>
                  <a:lnTo>
                    <a:pt x="2384" y="159"/>
                  </a:lnTo>
                  <a:lnTo>
                    <a:pt x="2381" y="176"/>
                  </a:lnTo>
                  <a:lnTo>
                    <a:pt x="2386" y="193"/>
                  </a:lnTo>
                  <a:lnTo>
                    <a:pt x="2398" y="207"/>
                  </a:lnTo>
                  <a:lnTo>
                    <a:pt x="2413" y="217"/>
                  </a:lnTo>
                  <a:lnTo>
                    <a:pt x="2430" y="219"/>
                  </a:lnTo>
                  <a:lnTo>
                    <a:pt x="2446" y="217"/>
                  </a:lnTo>
                  <a:lnTo>
                    <a:pt x="2463" y="207"/>
                  </a:lnTo>
                  <a:lnTo>
                    <a:pt x="2473" y="193"/>
                  </a:lnTo>
                  <a:lnTo>
                    <a:pt x="2478" y="176"/>
                  </a:lnTo>
                  <a:lnTo>
                    <a:pt x="2475" y="157"/>
                  </a:lnTo>
                  <a:close/>
                  <a:moveTo>
                    <a:pt x="2566" y="157"/>
                  </a:moveTo>
                  <a:lnTo>
                    <a:pt x="2559" y="142"/>
                  </a:lnTo>
                  <a:lnTo>
                    <a:pt x="2545" y="130"/>
                  </a:lnTo>
                  <a:lnTo>
                    <a:pt x="2528" y="123"/>
                  </a:lnTo>
                  <a:lnTo>
                    <a:pt x="2511" y="123"/>
                  </a:lnTo>
                  <a:lnTo>
                    <a:pt x="2494" y="130"/>
                  </a:lnTo>
                  <a:lnTo>
                    <a:pt x="2482" y="142"/>
                  </a:lnTo>
                  <a:lnTo>
                    <a:pt x="2475" y="159"/>
                  </a:lnTo>
                  <a:lnTo>
                    <a:pt x="2473" y="176"/>
                  </a:lnTo>
                  <a:lnTo>
                    <a:pt x="2478" y="193"/>
                  </a:lnTo>
                  <a:lnTo>
                    <a:pt x="2490" y="207"/>
                  </a:lnTo>
                  <a:lnTo>
                    <a:pt x="2504" y="217"/>
                  </a:lnTo>
                  <a:lnTo>
                    <a:pt x="2521" y="219"/>
                  </a:lnTo>
                  <a:lnTo>
                    <a:pt x="2538" y="217"/>
                  </a:lnTo>
                  <a:lnTo>
                    <a:pt x="2554" y="207"/>
                  </a:lnTo>
                  <a:lnTo>
                    <a:pt x="2564" y="193"/>
                  </a:lnTo>
                  <a:lnTo>
                    <a:pt x="2569" y="176"/>
                  </a:lnTo>
                  <a:lnTo>
                    <a:pt x="2566" y="157"/>
                  </a:lnTo>
                  <a:close/>
                  <a:moveTo>
                    <a:pt x="2658" y="157"/>
                  </a:moveTo>
                  <a:lnTo>
                    <a:pt x="2650" y="142"/>
                  </a:lnTo>
                  <a:lnTo>
                    <a:pt x="2636" y="130"/>
                  </a:lnTo>
                  <a:lnTo>
                    <a:pt x="2619" y="123"/>
                  </a:lnTo>
                  <a:lnTo>
                    <a:pt x="2602" y="123"/>
                  </a:lnTo>
                  <a:lnTo>
                    <a:pt x="2585" y="130"/>
                  </a:lnTo>
                  <a:lnTo>
                    <a:pt x="2573" y="142"/>
                  </a:lnTo>
                  <a:lnTo>
                    <a:pt x="2566" y="159"/>
                  </a:lnTo>
                  <a:lnTo>
                    <a:pt x="2564" y="176"/>
                  </a:lnTo>
                  <a:lnTo>
                    <a:pt x="2569" y="193"/>
                  </a:lnTo>
                  <a:lnTo>
                    <a:pt x="2581" y="207"/>
                  </a:lnTo>
                  <a:lnTo>
                    <a:pt x="2595" y="217"/>
                  </a:lnTo>
                  <a:lnTo>
                    <a:pt x="2612" y="219"/>
                  </a:lnTo>
                  <a:lnTo>
                    <a:pt x="2629" y="217"/>
                  </a:lnTo>
                  <a:lnTo>
                    <a:pt x="2645" y="207"/>
                  </a:lnTo>
                  <a:lnTo>
                    <a:pt x="2655" y="193"/>
                  </a:lnTo>
                  <a:lnTo>
                    <a:pt x="2660" y="176"/>
                  </a:lnTo>
                  <a:lnTo>
                    <a:pt x="2658" y="157"/>
                  </a:lnTo>
                  <a:close/>
                  <a:moveTo>
                    <a:pt x="2749" y="157"/>
                  </a:moveTo>
                  <a:lnTo>
                    <a:pt x="2741" y="142"/>
                  </a:lnTo>
                  <a:lnTo>
                    <a:pt x="2727" y="130"/>
                  </a:lnTo>
                  <a:lnTo>
                    <a:pt x="2710" y="123"/>
                  </a:lnTo>
                  <a:lnTo>
                    <a:pt x="2693" y="123"/>
                  </a:lnTo>
                  <a:lnTo>
                    <a:pt x="2677" y="130"/>
                  </a:lnTo>
                  <a:lnTo>
                    <a:pt x="2665" y="142"/>
                  </a:lnTo>
                  <a:lnTo>
                    <a:pt x="2658" y="159"/>
                  </a:lnTo>
                  <a:lnTo>
                    <a:pt x="2655" y="176"/>
                  </a:lnTo>
                  <a:lnTo>
                    <a:pt x="2660" y="193"/>
                  </a:lnTo>
                  <a:lnTo>
                    <a:pt x="2672" y="207"/>
                  </a:lnTo>
                  <a:lnTo>
                    <a:pt x="2686" y="217"/>
                  </a:lnTo>
                  <a:lnTo>
                    <a:pt x="2703" y="219"/>
                  </a:lnTo>
                  <a:lnTo>
                    <a:pt x="2720" y="217"/>
                  </a:lnTo>
                  <a:lnTo>
                    <a:pt x="2737" y="207"/>
                  </a:lnTo>
                  <a:lnTo>
                    <a:pt x="2746" y="193"/>
                  </a:lnTo>
                  <a:lnTo>
                    <a:pt x="2751" y="176"/>
                  </a:lnTo>
                  <a:lnTo>
                    <a:pt x="2749" y="157"/>
                  </a:lnTo>
                  <a:close/>
                  <a:moveTo>
                    <a:pt x="2842" y="157"/>
                  </a:moveTo>
                  <a:lnTo>
                    <a:pt x="2835" y="142"/>
                  </a:lnTo>
                  <a:lnTo>
                    <a:pt x="2821" y="130"/>
                  </a:lnTo>
                  <a:lnTo>
                    <a:pt x="2804" y="123"/>
                  </a:lnTo>
                  <a:lnTo>
                    <a:pt x="2787" y="123"/>
                  </a:lnTo>
                  <a:lnTo>
                    <a:pt x="2770" y="130"/>
                  </a:lnTo>
                  <a:lnTo>
                    <a:pt x="2758" y="142"/>
                  </a:lnTo>
                  <a:lnTo>
                    <a:pt x="2751" y="159"/>
                  </a:lnTo>
                  <a:lnTo>
                    <a:pt x="2749" y="176"/>
                  </a:lnTo>
                  <a:lnTo>
                    <a:pt x="2753" y="193"/>
                  </a:lnTo>
                  <a:lnTo>
                    <a:pt x="2765" y="207"/>
                  </a:lnTo>
                  <a:lnTo>
                    <a:pt x="2780" y="217"/>
                  </a:lnTo>
                  <a:lnTo>
                    <a:pt x="2797" y="219"/>
                  </a:lnTo>
                  <a:lnTo>
                    <a:pt x="2813" y="217"/>
                  </a:lnTo>
                  <a:lnTo>
                    <a:pt x="2830" y="207"/>
                  </a:lnTo>
                  <a:lnTo>
                    <a:pt x="2840" y="193"/>
                  </a:lnTo>
                  <a:lnTo>
                    <a:pt x="2845" y="176"/>
                  </a:lnTo>
                  <a:lnTo>
                    <a:pt x="2842" y="157"/>
                  </a:lnTo>
                  <a:close/>
                  <a:moveTo>
                    <a:pt x="2933" y="157"/>
                  </a:moveTo>
                  <a:lnTo>
                    <a:pt x="2926" y="142"/>
                  </a:lnTo>
                  <a:lnTo>
                    <a:pt x="2912" y="130"/>
                  </a:lnTo>
                  <a:lnTo>
                    <a:pt x="2895" y="123"/>
                  </a:lnTo>
                  <a:lnTo>
                    <a:pt x="2878" y="123"/>
                  </a:lnTo>
                  <a:lnTo>
                    <a:pt x="2861" y="130"/>
                  </a:lnTo>
                  <a:lnTo>
                    <a:pt x="2850" y="142"/>
                  </a:lnTo>
                  <a:lnTo>
                    <a:pt x="2842" y="159"/>
                  </a:lnTo>
                  <a:lnTo>
                    <a:pt x="2840" y="176"/>
                  </a:lnTo>
                  <a:lnTo>
                    <a:pt x="2845" y="193"/>
                  </a:lnTo>
                  <a:lnTo>
                    <a:pt x="2857" y="207"/>
                  </a:lnTo>
                  <a:lnTo>
                    <a:pt x="2871" y="217"/>
                  </a:lnTo>
                  <a:lnTo>
                    <a:pt x="2888" y="219"/>
                  </a:lnTo>
                  <a:lnTo>
                    <a:pt x="2905" y="217"/>
                  </a:lnTo>
                  <a:lnTo>
                    <a:pt x="2921" y="207"/>
                  </a:lnTo>
                  <a:lnTo>
                    <a:pt x="2931" y="193"/>
                  </a:lnTo>
                  <a:lnTo>
                    <a:pt x="2936" y="176"/>
                  </a:lnTo>
                  <a:lnTo>
                    <a:pt x="2933" y="157"/>
                  </a:lnTo>
                  <a:close/>
                  <a:moveTo>
                    <a:pt x="3025" y="157"/>
                  </a:moveTo>
                  <a:lnTo>
                    <a:pt x="3018" y="142"/>
                  </a:lnTo>
                  <a:lnTo>
                    <a:pt x="3003" y="130"/>
                  </a:lnTo>
                  <a:lnTo>
                    <a:pt x="2986" y="123"/>
                  </a:lnTo>
                  <a:lnTo>
                    <a:pt x="2970" y="123"/>
                  </a:lnTo>
                  <a:lnTo>
                    <a:pt x="2953" y="130"/>
                  </a:lnTo>
                  <a:lnTo>
                    <a:pt x="2941" y="142"/>
                  </a:lnTo>
                  <a:lnTo>
                    <a:pt x="2933" y="159"/>
                  </a:lnTo>
                  <a:lnTo>
                    <a:pt x="2931" y="176"/>
                  </a:lnTo>
                  <a:lnTo>
                    <a:pt x="2936" y="193"/>
                  </a:lnTo>
                  <a:lnTo>
                    <a:pt x="2948" y="207"/>
                  </a:lnTo>
                  <a:lnTo>
                    <a:pt x="2962" y="217"/>
                  </a:lnTo>
                  <a:lnTo>
                    <a:pt x="2979" y="219"/>
                  </a:lnTo>
                  <a:lnTo>
                    <a:pt x="2996" y="217"/>
                  </a:lnTo>
                  <a:lnTo>
                    <a:pt x="3013" y="207"/>
                  </a:lnTo>
                  <a:lnTo>
                    <a:pt x="3022" y="193"/>
                  </a:lnTo>
                  <a:lnTo>
                    <a:pt x="3027" y="176"/>
                  </a:lnTo>
                  <a:lnTo>
                    <a:pt x="3025" y="157"/>
                  </a:lnTo>
                  <a:close/>
                  <a:moveTo>
                    <a:pt x="3116" y="157"/>
                  </a:moveTo>
                  <a:lnTo>
                    <a:pt x="3109" y="142"/>
                  </a:lnTo>
                  <a:lnTo>
                    <a:pt x="3094" y="130"/>
                  </a:lnTo>
                  <a:lnTo>
                    <a:pt x="3078" y="123"/>
                  </a:lnTo>
                  <a:lnTo>
                    <a:pt x="3061" y="123"/>
                  </a:lnTo>
                  <a:lnTo>
                    <a:pt x="3044" y="130"/>
                  </a:lnTo>
                  <a:lnTo>
                    <a:pt x="3032" y="142"/>
                  </a:lnTo>
                  <a:lnTo>
                    <a:pt x="3025" y="159"/>
                  </a:lnTo>
                  <a:lnTo>
                    <a:pt x="3022" y="176"/>
                  </a:lnTo>
                  <a:lnTo>
                    <a:pt x="3027" y="193"/>
                  </a:lnTo>
                  <a:lnTo>
                    <a:pt x="3039" y="207"/>
                  </a:lnTo>
                  <a:lnTo>
                    <a:pt x="3053" y="217"/>
                  </a:lnTo>
                  <a:lnTo>
                    <a:pt x="3070" y="219"/>
                  </a:lnTo>
                  <a:lnTo>
                    <a:pt x="3087" y="217"/>
                  </a:lnTo>
                  <a:lnTo>
                    <a:pt x="3104" y="207"/>
                  </a:lnTo>
                  <a:lnTo>
                    <a:pt x="3113" y="193"/>
                  </a:lnTo>
                  <a:lnTo>
                    <a:pt x="3118" y="176"/>
                  </a:lnTo>
                  <a:lnTo>
                    <a:pt x="3116" y="157"/>
                  </a:lnTo>
                  <a:close/>
                  <a:moveTo>
                    <a:pt x="3207" y="157"/>
                  </a:moveTo>
                  <a:lnTo>
                    <a:pt x="3200" y="142"/>
                  </a:lnTo>
                  <a:lnTo>
                    <a:pt x="3185" y="130"/>
                  </a:lnTo>
                  <a:lnTo>
                    <a:pt x="3169" y="123"/>
                  </a:lnTo>
                  <a:lnTo>
                    <a:pt x="3152" y="123"/>
                  </a:lnTo>
                  <a:lnTo>
                    <a:pt x="3135" y="130"/>
                  </a:lnTo>
                  <a:lnTo>
                    <a:pt x="3123" y="142"/>
                  </a:lnTo>
                  <a:lnTo>
                    <a:pt x="3116" y="159"/>
                  </a:lnTo>
                  <a:lnTo>
                    <a:pt x="3113" y="176"/>
                  </a:lnTo>
                  <a:lnTo>
                    <a:pt x="3118" y="193"/>
                  </a:lnTo>
                  <a:lnTo>
                    <a:pt x="3130" y="207"/>
                  </a:lnTo>
                  <a:lnTo>
                    <a:pt x="3145" y="217"/>
                  </a:lnTo>
                  <a:lnTo>
                    <a:pt x="3161" y="219"/>
                  </a:lnTo>
                  <a:lnTo>
                    <a:pt x="3178" y="217"/>
                  </a:lnTo>
                  <a:lnTo>
                    <a:pt x="3195" y="207"/>
                  </a:lnTo>
                  <a:lnTo>
                    <a:pt x="3205" y="193"/>
                  </a:lnTo>
                  <a:lnTo>
                    <a:pt x="3210" y="176"/>
                  </a:lnTo>
                  <a:lnTo>
                    <a:pt x="3207" y="157"/>
                  </a:lnTo>
                  <a:close/>
                  <a:moveTo>
                    <a:pt x="3298" y="157"/>
                  </a:moveTo>
                  <a:lnTo>
                    <a:pt x="3291" y="142"/>
                  </a:lnTo>
                  <a:lnTo>
                    <a:pt x="3277" y="130"/>
                  </a:lnTo>
                  <a:lnTo>
                    <a:pt x="3260" y="123"/>
                  </a:lnTo>
                  <a:lnTo>
                    <a:pt x="3243" y="123"/>
                  </a:lnTo>
                  <a:lnTo>
                    <a:pt x="3226" y="130"/>
                  </a:lnTo>
                  <a:lnTo>
                    <a:pt x="3214" y="142"/>
                  </a:lnTo>
                  <a:lnTo>
                    <a:pt x="3207" y="159"/>
                  </a:lnTo>
                  <a:lnTo>
                    <a:pt x="3205" y="176"/>
                  </a:lnTo>
                  <a:lnTo>
                    <a:pt x="3210" y="193"/>
                  </a:lnTo>
                  <a:lnTo>
                    <a:pt x="3221" y="207"/>
                  </a:lnTo>
                  <a:lnTo>
                    <a:pt x="3236" y="217"/>
                  </a:lnTo>
                  <a:lnTo>
                    <a:pt x="3253" y="219"/>
                  </a:lnTo>
                  <a:lnTo>
                    <a:pt x="3270" y="217"/>
                  </a:lnTo>
                  <a:lnTo>
                    <a:pt x="3286" y="207"/>
                  </a:lnTo>
                  <a:lnTo>
                    <a:pt x="3296" y="193"/>
                  </a:lnTo>
                  <a:lnTo>
                    <a:pt x="3301" y="176"/>
                  </a:lnTo>
                  <a:lnTo>
                    <a:pt x="3298" y="157"/>
                  </a:lnTo>
                  <a:close/>
                  <a:moveTo>
                    <a:pt x="3392" y="157"/>
                  </a:moveTo>
                  <a:lnTo>
                    <a:pt x="3385" y="142"/>
                  </a:lnTo>
                  <a:lnTo>
                    <a:pt x="3370" y="130"/>
                  </a:lnTo>
                  <a:lnTo>
                    <a:pt x="3353" y="123"/>
                  </a:lnTo>
                  <a:lnTo>
                    <a:pt x="3337" y="123"/>
                  </a:lnTo>
                  <a:lnTo>
                    <a:pt x="3320" y="130"/>
                  </a:lnTo>
                  <a:lnTo>
                    <a:pt x="3308" y="142"/>
                  </a:lnTo>
                  <a:lnTo>
                    <a:pt x="3301" y="159"/>
                  </a:lnTo>
                  <a:lnTo>
                    <a:pt x="3298" y="176"/>
                  </a:lnTo>
                  <a:lnTo>
                    <a:pt x="3303" y="193"/>
                  </a:lnTo>
                  <a:lnTo>
                    <a:pt x="3315" y="207"/>
                  </a:lnTo>
                  <a:lnTo>
                    <a:pt x="3330" y="217"/>
                  </a:lnTo>
                  <a:lnTo>
                    <a:pt x="3346" y="219"/>
                  </a:lnTo>
                  <a:lnTo>
                    <a:pt x="3363" y="217"/>
                  </a:lnTo>
                  <a:lnTo>
                    <a:pt x="3380" y="207"/>
                  </a:lnTo>
                  <a:lnTo>
                    <a:pt x="3390" y="193"/>
                  </a:lnTo>
                  <a:lnTo>
                    <a:pt x="3394" y="176"/>
                  </a:lnTo>
                  <a:lnTo>
                    <a:pt x="3392" y="157"/>
                  </a:lnTo>
                  <a:close/>
                  <a:moveTo>
                    <a:pt x="3483" y="157"/>
                  </a:moveTo>
                  <a:lnTo>
                    <a:pt x="3476" y="142"/>
                  </a:lnTo>
                  <a:lnTo>
                    <a:pt x="3461" y="130"/>
                  </a:lnTo>
                  <a:lnTo>
                    <a:pt x="3445" y="123"/>
                  </a:lnTo>
                  <a:lnTo>
                    <a:pt x="3428" y="123"/>
                  </a:lnTo>
                  <a:lnTo>
                    <a:pt x="3411" y="130"/>
                  </a:lnTo>
                  <a:lnTo>
                    <a:pt x="3399" y="142"/>
                  </a:lnTo>
                  <a:lnTo>
                    <a:pt x="3392" y="159"/>
                  </a:lnTo>
                  <a:lnTo>
                    <a:pt x="3390" y="176"/>
                  </a:lnTo>
                  <a:lnTo>
                    <a:pt x="3394" y="193"/>
                  </a:lnTo>
                  <a:lnTo>
                    <a:pt x="3406" y="207"/>
                  </a:lnTo>
                  <a:lnTo>
                    <a:pt x="3421" y="217"/>
                  </a:lnTo>
                  <a:lnTo>
                    <a:pt x="3438" y="219"/>
                  </a:lnTo>
                  <a:lnTo>
                    <a:pt x="3454" y="217"/>
                  </a:lnTo>
                  <a:lnTo>
                    <a:pt x="3471" y="207"/>
                  </a:lnTo>
                  <a:lnTo>
                    <a:pt x="3481" y="193"/>
                  </a:lnTo>
                  <a:lnTo>
                    <a:pt x="3485" y="176"/>
                  </a:lnTo>
                  <a:lnTo>
                    <a:pt x="3483" y="157"/>
                  </a:lnTo>
                  <a:close/>
                  <a:moveTo>
                    <a:pt x="3574" y="157"/>
                  </a:moveTo>
                  <a:lnTo>
                    <a:pt x="3567" y="142"/>
                  </a:lnTo>
                  <a:lnTo>
                    <a:pt x="3553" y="130"/>
                  </a:lnTo>
                  <a:lnTo>
                    <a:pt x="3536" y="123"/>
                  </a:lnTo>
                  <a:lnTo>
                    <a:pt x="3519" y="123"/>
                  </a:lnTo>
                  <a:lnTo>
                    <a:pt x="3502" y="130"/>
                  </a:lnTo>
                  <a:lnTo>
                    <a:pt x="3490" y="142"/>
                  </a:lnTo>
                  <a:lnTo>
                    <a:pt x="3483" y="159"/>
                  </a:lnTo>
                  <a:lnTo>
                    <a:pt x="3481" y="176"/>
                  </a:lnTo>
                  <a:lnTo>
                    <a:pt x="3485" y="193"/>
                  </a:lnTo>
                  <a:lnTo>
                    <a:pt x="3498" y="207"/>
                  </a:lnTo>
                  <a:lnTo>
                    <a:pt x="3512" y="217"/>
                  </a:lnTo>
                  <a:lnTo>
                    <a:pt x="3529" y="219"/>
                  </a:lnTo>
                  <a:lnTo>
                    <a:pt x="3545" y="217"/>
                  </a:lnTo>
                  <a:lnTo>
                    <a:pt x="3562" y="207"/>
                  </a:lnTo>
                  <a:lnTo>
                    <a:pt x="3572" y="193"/>
                  </a:lnTo>
                  <a:lnTo>
                    <a:pt x="3577" y="176"/>
                  </a:lnTo>
                  <a:lnTo>
                    <a:pt x="3574" y="157"/>
                  </a:lnTo>
                  <a:close/>
                  <a:moveTo>
                    <a:pt x="3665" y="157"/>
                  </a:moveTo>
                  <a:lnTo>
                    <a:pt x="3658" y="142"/>
                  </a:lnTo>
                  <a:lnTo>
                    <a:pt x="3644" y="130"/>
                  </a:lnTo>
                  <a:lnTo>
                    <a:pt x="3627" y="123"/>
                  </a:lnTo>
                  <a:lnTo>
                    <a:pt x="3610" y="123"/>
                  </a:lnTo>
                  <a:lnTo>
                    <a:pt x="3593" y="130"/>
                  </a:lnTo>
                  <a:lnTo>
                    <a:pt x="3581" y="142"/>
                  </a:lnTo>
                  <a:lnTo>
                    <a:pt x="3574" y="159"/>
                  </a:lnTo>
                  <a:lnTo>
                    <a:pt x="3572" y="176"/>
                  </a:lnTo>
                  <a:lnTo>
                    <a:pt x="3577" y="193"/>
                  </a:lnTo>
                  <a:lnTo>
                    <a:pt x="3589" y="207"/>
                  </a:lnTo>
                  <a:lnTo>
                    <a:pt x="3603" y="217"/>
                  </a:lnTo>
                  <a:lnTo>
                    <a:pt x="3620" y="219"/>
                  </a:lnTo>
                  <a:lnTo>
                    <a:pt x="3637" y="217"/>
                  </a:lnTo>
                  <a:lnTo>
                    <a:pt x="3653" y="207"/>
                  </a:lnTo>
                  <a:lnTo>
                    <a:pt x="3663" y="193"/>
                  </a:lnTo>
                  <a:lnTo>
                    <a:pt x="3668" y="176"/>
                  </a:lnTo>
                  <a:lnTo>
                    <a:pt x="3665" y="157"/>
                  </a:lnTo>
                  <a:close/>
                  <a:moveTo>
                    <a:pt x="3757" y="157"/>
                  </a:moveTo>
                  <a:lnTo>
                    <a:pt x="3750" y="142"/>
                  </a:lnTo>
                  <a:lnTo>
                    <a:pt x="3735" y="130"/>
                  </a:lnTo>
                  <a:lnTo>
                    <a:pt x="3718" y="123"/>
                  </a:lnTo>
                  <a:lnTo>
                    <a:pt x="3701" y="123"/>
                  </a:lnTo>
                  <a:lnTo>
                    <a:pt x="3685" y="130"/>
                  </a:lnTo>
                  <a:lnTo>
                    <a:pt x="3673" y="142"/>
                  </a:lnTo>
                  <a:lnTo>
                    <a:pt x="3665" y="159"/>
                  </a:lnTo>
                  <a:lnTo>
                    <a:pt x="3663" y="176"/>
                  </a:lnTo>
                  <a:lnTo>
                    <a:pt x="3668" y="193"/>
                  </a:lnTo>
                  <a:lnTo>
                    <a:pt x="3680" y="207"/>
                  </a:lnTo>
                  <a:lnTo>
                    <a:pt x="3694" y="217"/>
                  </a:lnTo>
                  <a:lnTo>
                    <a:pt x="3711" y="219"/>
                  </a:lnTo>
                  <a:lnTo>
                    <a:pt x="3728" y="217"/>
                  </a:lnTo>
                  <a:lnTo>
                    <a:pt x="3745" y="207"/>
                  </a:lnTo>
                  <a:lnTo>
                    <a:pt x="3754" y="193"/>
                  </a:lnTo>
                  <a:lnTo>
                    <a:pt x="3759" y="176"/>
                  </a:lnTo>
                  <a:lnTo>
                    <a:pt x="3757" y="157"/>
                  </a:lnTo>
                  <a:close/>
                  <a:moveTo>
                    <a:pt x="3848" y="157"/>
                  </a:moveTo>
                  <a:lnTo>
                    <a:pt x="3841" y="142"/>
                  </a:lnTo>
                  <a:lnTo>
                    <a:pt x="3826" y="130"/>
                  </a:lnTo>
                  <a:lnTo>
                    <a:pt x="3810" y="123"/>
                  </a:lnTo>
                  <a:lnTo>
                    <a:pt x="3793" y="123"/>
                  </a:lnTo>
                  <a:lnTo>
                    <a:pt x="3776" y="130"/>
                  </a:lnTo>
                  <a:lnTo>
                    <a:pt x="3764" y="142"/>
                  </a:lnTo>
                  <a:lnTo>
                    <a:pt x="3757" y="159"/>
                  </a:lnTo>
                  <a:lnTo>
                    <a:pt x="3754" y="176"/>
                  </a:lnTo>
                  <a:lnTo>
                    <a:pt x="3759" y="193"/>
                  </a:lnTo>
                  <a:lnTo>
                    <a:pt x="3771" y="207"/>
                  </a:lnTo>
                  <a:lnTo>
                    <a:pt x="3785" y="217"/>
                  </a:lnTo>
                  <a:lnTo>
                    <a:pt x="3802" y="219"/>
                  </a:lnTo>
                  <a:lnTo>
                    <a:pt x="3819" y="217"/>
                  </a:lnTo>
                  <a:lnTo>
                    <a:pt x="3836" y="207"/>
                  </a:lnTo>
                  <a:lnTo>
                    <a:pt x="3845" y="193"/>
                  </a:lnTo>
                  <a:lnTo>
                    <a:pt x="3850" y="176"/>
                  </a:lnTo>
                  <a:lnTo>
                    <a:pt x="3848" y="157"/>
                  </a:lnTo>
                  <a:close/>
                  <a:moveTo>
                    <a:pt x="3941" y="157"/>
                  </a:moveTo>
                  <a:lnTo>
                    <a:pt x="3934" y="142"/>
                  </a:lnTo>
                  <a:lnTo>
                    <a:pt x="3920" y="130"/>
                  </a:lnTo>
                  <a:lnTo>
                    <a:pt x="3903" y="123"/>
                  </a:lnTo>
                  <a:lnTo>
                    <a:pt x="3886" y="123"/>
                  </a:lnTo>
                  <a:lnTo>
                    <a:pt x="3870" y="130"/>
                  </a:lnTo>
                  <a:lnTo>
                    <a:pt x="3858" y="142"/>
                  </a:lnTo>
                  <a:lnTo>
                    <a:pt x="3850" y="159"/>
                  </a:lnTo>
                  <a:lnTo>
                    <a:pt x="3848" y="176"/>
                  </a:lnTo>
                  <a:lnTo>
                    <a:pt x="3853" y="193"/>
                  </a:lnTo>
                  <a:lnTo>
                    <a:pt x="3865" y="207"/>
                  </a:lnTo>
                  <a:lnTo>
                    <a:pt x="3879" y="217"/>
                  </a:lnTo>
                  <a:lnTo>
                    <a:pt x="3896" y="219"/>
                  </a:lnTo>
                  <a:lnTo>
                    <a:pt x="3913" y="217"/>
                  </a:lnTo>
                  <a:lnTo>
                    <a:pt x="3930" y="207"/>
                  </a:lnTo>
                  <a:lnTo>
                    <a:pt x="3939" y="193"/>
                  </a:lnTo>
                  <a:lnTo>
                    <a:pt x="3944" y="176"/>
                  </a:lnTo>
                  <a:lnTo>
                    <a:pt x="3941" y="157"/>
                  </a:lnTo>
                  <a:close/>
                  <a:moveTo>
                    <a:pt x="4033" y="157"/>
                  </a:moveTo>
                  <a:lnTo>
                    <a:pt x="4025" y="142"/>
                  </a:lnTo>
                  <a:lnTo>
                    <a:pt x="4011" y="130"/>
                  </a:lnTo>
                  <a:lnTo>
                    <a:pt x="3994" y="123"/>
                  </a:lnTo>
                  <a:lnTo>
                    <a:pt x="3978" y="123"/>
                  </a:lnTo>
                  <a:lnTo>
                    <a:pt x="3961" y="130"/>
                  </a:lnTo>
                  <a:lnTo>
                    <a:pt x="3949" y="142"/>
                  </a:lnTo>
                  <a:lnTo>
                    <a:pt x="3941" y="159"/>
                  </a:lnTo>
                  <a:lnTo>
                    <a:pt x="3939" y="176"/>
                  </a:lnTo>
                  <a:lnTo>
                    <a:pt x="3944" y="193"/>
                  </a:lnTo>
                  <a:lnTo>
                    <a:pt x="3956" y="207"/>
                  </a:lnTo>
                  <a:lnTo>
                    <a:pt x="3970" y="217"/>
                  </a:lnTo>
                  <a:lnTo>
                    <a:pt x="3987" y="219"/>
                  </a:lnTo>
                  <a:lnTo>
                    <a:pt x="4004" y="217"/>
                  </a:lnTo>
                  <a:lnTo>
                    <a:pt x="4021" y="207"/>
                  </a:lnTo>
                  <a:lnTo>
                    <a:pt x="4030" y="193"/>
                  </a:lnTo>
                  <a:lnTo>
                    <a:pt x="4035" y="176"/>
                  </a:lnTo>
                  <a:lnTo>
                    <a:pt x="4033" y="157"/>
                  </a:lnTo>
                  <a:close/>
                  <a:moveTo>
                    <a:pt x="4124" y="157"/>
                  </a:moveTo>
                  <a:lnTo>
                    <a:pt x="4117" y="142"/>
                  </a:lnTo>
                  <a:lnTo>
                    <a:pt x="4102" y="130"/>
                  </a:lnTo>
                  <a:lnTo>
                    <a:pt x="4085" y="123"/>
                  </a:lnTo>
                  <a:lnTo>
                    <a:pt x="4069" y="123"/>
                  </a:lnTo>
                  <a:lnTo>
                    <a:pt x="4052" y="130"/>
                  </a:lnTo>
                  <a:lnTo>
                    <a:pt x="4040" y="142"/>
                  </a:lnTo>
                  <a:lnTo>
                    <a:pt x="4033" y="159"/>
                  </a:lnTo>
                  <a:lnTo>
                    <a:pt x="4030" y="176"/>
                  </a:lnTo>
                  <a:lnTo>
                    <a:pt x="4035" y="193"/>
                  </a:lnTo>
                  <a:lnTo>
                    <a:pt x="4047" y="207"/>
                  </a:lnTo>
                  <a:lnTo>
                    <a:pt x="4061" y="217"/>
                  </a:lnTo>
                  <a:lnTo>
                    <a:pt x="4078" y="219"/>
                  </a:lnTo>
                  <a:lnTo>
                    <a:pt x="4095" y="217"/>
                  </a:lnTo>
                  <a:lnTo>
                    <a:pt x="4112" y="207"/>
                  </a:lnTo>
                  <a:lnTo>
                    <a:pt x="4121" y="193"/>
                  </a:lnTo>
                  <a:lnTo>
                    <a:pt x="4126" y="176"/>
                  </a:lnTo>
                  <a:lnTo>
                    <a:pt x="4124" y="157"/>
                  </a:lnTo>
                  <a:close/>
                  <a:moveTo>
                    <a:pt x="4215" y="157"/>
                  </a:moveTo>
                  <a:lnTo>
                    <a:pt x="4208" y="142"/>
                  </a:lnTo>
                  <a:lnTo>
                    <a:pt x="4193" y="130"/>
                  </a:lnTo>
                  <a:lnTo>
                    <a:pt x="4177" y="123"/>
                  </a:lnTo>
                  <a:lnTo>
                    <a:pt x="4160" y="123"/>
                  </a:lnTo>
                  <a:lnTo>
                    <a:pt x="4143" y="130"/>
                  </a:lnTo>
                  <a:lnTo>
                    <a:pt x="4131" y="142"/>
                  </a:lnTo>
                  <a:lnTo>
                    <a:pt x="4124" y="159"/>
                  </a:lnTo>
                  <a:lnTo>
                    <a:pt x="4121" y="176"/>
                  </a:lnTo>
                  <a:lnTo>
                    <a:pt x="4126" y="193"/>
                  </a:lnTo>
                  <a:lnTo>
                    <a:pt x="4138" y="207"/>
                  </a:lnTo>
                  <a:lnTo>
                    <a:pt x="4153" y="217"/>
                  </a:lnTo>
                  <a:lnTo>
                    <a:pt x="4170" y="219"/>
                  </a:lnTo>
                  <a:lnTo>
                    <a:pt x="4186" y="217"/>
                  </a:lnTo>
                  <a:lnTo>
                    <a:pt x="4203" y="207"/>
                  </a:lnTo>
                  <a:lnTo>
                    <a:pt x="4213" y="193"/>
                  </a:lnTo>
                  <a:lnTo>
                    <a:pt x="4218" y="176"/>
                  </a:lnTo>
                  <a:lnTo>
                    <a:pt x="4215" y="157"/>
                  </a:lnTo>
                  <a:close/>
                  <a:moveTo>
                    <a:pt x="4306" y="157"/>
                  </a:moveTo>
                  <a:lnTo>
                    <a:pt x="4299" y="142"/>
                  </a:lnTo>
                  <a:lnTo>
                    <a:pt x="4285" y="130"/>
                  </a:lnTo>
                  <a:lnTo>
                    <a:pt x="4268" y="123"/>
                  </a:lnTo>
                  <a:lnTo>
                    <a:pt x="4251" y="123"/>
                  </a:lnTo>
                  <a:lnTo>
                    <a:pt x="4234" y="130"/>
                  </a:lnTo>
                  <a:lnTo>
                    <a:pt x="4222" y="142"/>
                  </a:lnTo>
                  <a:lnTo>
                    <a:pt x="4215" y="159"/>
                  </a:lnTo>
                  <a:lnTo>
                    <a:pt x="4213" y="176"/>
                  </a:lnTo>
                  <a:lnTo>
                    <a:pt x="4218" y="193"/>
                  </a:lnTo>
                  <a:lnTo>
                    <a:pt x="4230" y="207"/>
                  </a:lnTo>
                  <a:lnTo>
                    <a:pt x="4244" y="217"/>
                  </a:lnTo>
                  <a:lnTo>
                    <a:pt x="4261" y="219"/>
                  </a:lnTo>
                  <a:lnTo>
                    <a:pt x="4278" y="217"/>
                  </a:lnTo>
                  <a:lnTo>
                    <a:pt x="4294" y="207"/>
                  </a:lnTo>
                  <a:lnTo>
                    <a:pt x="4304" y="193"/>
                  </a:lnTo>
                  <a:lnTo>
                    <a:pt x="4309" y="176"/>
                  </a:lnTo>
                  <a:lnTo>
                    <a:pt x="4306" y="157"/>
                  </a:lnTo>
                  <a:close/>
                  <a:moveTo>
                    <a:pt x="4398" y="157"/>
                  </a:moveTo>
                  <a:lnTo>
                    <a:pt x="4390" y="142"/>
                  </a:lnTo>
                  <a:lnTo>
                    <a:pt x="4376" y="130"/>
                  </a:lnTo>
                  <a:lnTo>
                    <a:pt x="4359" y="123"/>
                  </a:lnTo>
                  <a:lnTo>
                    <a:pt x="4342" y="123"/>
                  </a:lnTo>
                  <a:lnTo>
                    <a:pt x="4325" y="130"/>
                  </a:lnTo>
                  <a:lnTo>
                    <a:pt x="4313" y="142"/>
                  </a:lnTo>
                  <a:lnTo>
                    <a:pt x="4306" y="159"/>
                  </a:lnTo>
                  <a:lnTo>
                    <a:pt x="4304" y="176"/>
                  </a:lnTo>
                  <a:lnTo>
                    <a:pt x="4309" y="193"/>
                  </a:lnTo>
                  <a:lnTo>
                    <a:pt x="4321" y="207"/>
                  </a:lnTo>
                  <a:lnTo>
                    <a:pt x="4335" y="217"/>
                  </a:lnTo>
                  <a:lnTo>
                    <a:pt x="4352" y="219"/>
                  </a:lnTo>
                  <a:lnTo>
                    <a:pt x="4369" y="217"/>
                  </a:lnTo>
                  <a:lnTo>
                    <a:pt x="4385" y="207"/>
                  </a:lnTo>
                  <a:lnTo>
                    <a:pt x="4395" y="193"/>
                  </a:lnTo>
                  <a:lnTo>
                    <a:pt x="4400" y="176"/>
                  </a:lnTo>
                  <a:lnTo>
                    <a:pt x="4398" y="157"/>
                  </a:lnTo>
                  <a:close/>
                  <a:moveTo>
                    <a:pt x="4491" y="157"/>
                  </a:moveTo>
                  <a:lnTo>
                    <a:pt x="4484" y="142"/>
                  </a:lnTo>
                  <a:lnTo>
                    <a:pt x="4470" y="130"/>
                  </a:lnTo>
                  <a:lnTo>
                    <a:pt x="4453" y="123"/>
                  </a:lnTo>
                  <a:lnTo>
                    <a:pt x="4436" y="123"/>
                  </a:lnTo>
                  <a:lnTo>
                    <a:pt x="4419" y="130"/>
                  </a:lnTo>
                  <a:lnTo>
                    <a:pt x="4407" y="142"/>
                  </a:lnTo>
                  <a:lnTo>
                    <a:pt x="4400" y="159"/>
                  </a:lnTo>
                  <a:lnTo>
                    <a:pt x="4398" y="176"/>
                  </a:lnTo>
                  <a:lnTo>
                    <a:pt x="4402" y="193"/>
                  </a:lnTo>
                  <a:lnTo>
                    <a:pt x="4414" y="207"/>
                  </a:lnTo>
                  <a:lnTo>
                    <a:pt x="4429" y="217"/>
                  </a:lnTo>
                  <a:lnTo>
                    <a:pt x="4445" y="219"/>
                  </a:lnTo>
                  <a:lnTo>
                    <a:pt x="4462" y="217"/>
                  </a:lnTo>
                  <a:lnTo>
                    <a:pt x="4479" y="207"/>
                  </a:lnTo>
                  <a:lnTo>
                    <a:pt x="4489" y="193"/>
                  </a:lnTo>
                  <a:lnTo>
                    <a:pt x="4493" y="176"/>
                  </a:lnTo>
                  <a:lnTo>
                    <a:pt x="4491" y="157"/>
                  </a:lnTo>
                  <a:close/>
                  <a:moveTo>
                    <a:pt x="4582" y="157"/>
                  </a:moveTo>
                  <a:lnTo>
                    <a:pt x="4575" y="142"/>
                  </a:lnTo>
                  <a:lnTo>
                    <a:pt x="4561" y="130"/>
                  </a:lnTo>
                  <a:lnTo>
                    <a:pt x="4544" y="123"/>
                  </a:lnTo>
                  <a:lnTo>
                    <a:pt x="4527" y="123"/>
                  </a:lnTo>
                  <a:lnTo>
                    <a:pt x="4510" y="130"/>
                  </a:lnTo>
                  <a:lnTo>
                    <a:pt x="4498" y="142"/>
                  </a:lnTo>
                  <a:lnTo>
                    <a:pt x="4491" y="159"/>
                  </a:lnTo>
                  <a:lnTo>
                    <a:pt x="4489" y="176"/>
                  </a:lnTo>
                  <a:lnTo>
                    <a:pt x="4493" y="193"/>
                  </a:lnTo>
                  <a:lnTo>
                    <a:pt x="4505" y="207"/>
                  </a:lnTo>
                  <a:lnTo>
                    <a:pt x="4520" y="217"/>
                  </a:lnTo>
                  <a:lnTo>
                    <a:pt x="4537" y="219"/>
                  </a:lnTo>
                  <a:lnTo>
                    <a:pt x="4553" y="217"/>
                  </a:lnTo>
                  <a:lnTo>
                    <a:pt x="4570" y="207"/>
                  </a:lnTo>
                  <a:lnTo>
                    <a:pt x="4580" y="193"/>
                  </a:lnTo>
                  <a:lnTo>
                    <a:pt x="4585" y="176"/>
                  </a:lnTo>
                  <a:lnTo>
                    <a:pt x="4582" y="157"/>
                  </a:lnTo>
                  <a:close/>
                  <a:moveTo>
                    <a:pt x="4673" y="157"/>
                  </a:moveTo>
                  <a:lnTo>
                    <a:pt x="4666" y="142"/>
                  </a:lnTo>
                  <a:lnTo>
                    <a:pt x="4652" y="130"/>
                  </a:lnTo>
                  <a:lnTo>
                    <a:pt x="4635" y="123"/>
                  </a:lnTo>
                  <a:lnTo>
                    <a:pt x="4618" y="123"/>
                  </a:lnTo>
                  <a:lnTo>
                    <a:pt x="4601" y="130"/>
                  </a:lnTo>
                  <a:lnTo>
                    <a:pt x="4590" y="142"/>
                  </a:lnTo>
                  <a:lnTo>
                    <a:pt x="4582" y="159"/>
                  </a:lnTo>
                  <a:lnTo>
                    <a:pt x="4580" y="176"/>
                  </a:lnTo>
                  <a:lnTo>
                    <a:pt x="4585" y="193"/>
                  </a:lnTo>
                  <a:lnTo>
                    <a:pt x="4597" y="207"/>
                  </a:lnTo>
                  <a:lnTo>
                    <a:pt x="4611" y="217"/>
                  </a:lnTo>
                  <a:lnTo>
                    <a:pt x="4628" y="219"/>
                  </a:lnTo>
                  <a:lnTo>
                    <a:pt x="4645" y="217"/>
                  </a:lnTo>
                  <a:lnTo>
                    <a:pt x="4661" y="207"/>
                  </a:lnTo>
                  <a:lnTo>
                    <a:pt x="4671" y="193"/>
                  </a:lnTo>
                  <a:lnTo>
                    <a:pt x="4676" y="176"/>
                  </a:lnTo>
                  <a:lnTo>
                    <a:pt x="4673" y="157"/>
                  </a:lnTo>
                  <a:close/>
                  <a:moveTo>
                    <a:pt x="4765" y="157"/>
                  </a:moveTo>
                  <a:lnTo>
                    <a:pt x="4758" y="142"/>
                  </a:lnTo>
                  <a:lnTo>
                    <a:pt x="4743" y="130"/>
                  </a:lnTo>
                  <a:lnTo>
                    <a:pt x="4726" y="123"/>
                  </a:lnTo>
                  <a:lnTo>
                    <a:pt x="4710" y="123"/>
                  </a:lnTo>
                  <a:lnTo>
                    <a:pt x="4693" y="130"/>
                  </a:lnTo>
                  <a:lnTo>
                    <a:pt x="4681" y="142"/>
                  </a:lnTo>
                  <a:lnTo>
                    <a:pt x="4673" y="159"/>
                  </a:lnTo>
                  <a:lnTo>
                    <a:pt x="4671" y="176"/>
                  </a:lnTo>
                  <a:lnTo>
                    <a:pt x="4676" y="193"/>
                  </a:lnTo>
                  <a:lnTo>
                    <a:pt x="4688" y="207"/>
                  </a:lnTo>
                  <a:lnTo>
                    <a:pt x="4702" y="217"/>
                  </a:lnTo>
                  <a:lnTo>
                    <a:pt x="4719" y="219"/>
                  </a:lnTo>
                  <a:lnTo>
                    <a:pt x="4736" y="217"/>
                  </a:lnTo>
                  <a:lnTo>
                    <a:pt x="4753" y="207"/>
                  </a:lnTo>
                  <a:lnTo>
                    <a:pt x="4762" y="193"/>
                  </a:lnTo>
                  <a:lnTo>
                    <a:pt x="4767" y="176"/>
                  </a:lnTo>
                  <a:lnTo>
                    <a:pt x="4765" y="157"/>
                  </a:lnTo>
                  <a:close/>
                  <a:moveTo>
                    <a:pt x="4856" y="157"/>
                  </a:moveTo>
                  <a:lnTo>
                    <a:pt x="4849" y="142"/>
                  </a:lnTo>
                  <a:lnTo>
                    <a:pt x="4834" y="130"/>
                  </a:lnTo>
                  <a:lnTo>
                    <a:pt x="4818" y="123"/>
                  </a:lnTo>
                  <a:lnTo>
                    <a:pt x="4801" y="123"/>
                  </a:lnTo>
                  <a:lnTo>
                    <a:pt x="4784" y="130"/>
                  </a:lnTo>
                  <a:lnTo>
                    <a:pt x="4772" y="142"/>
                  </a:lnTo>
                  <a:lnTo>
                    <a:pt x="4765" y="159"/>
                  </a:lnTo>
                  <a:lnTo>
                    <a:pt x="4762" y="176"/>
                  </a:lnTo>
                  <a:lnTo>
                    <a:pt x="4767" y="193"/>
                  </a:lnTo>
                  <a:lnTo>
                    <a:pt x="4779" y="207"/>
                  </a:lnTo>
                  <a:lnTo>
                    <a:pt x="4793" y="217"/>
                  </a:lnTo>
                  <a:lnTo>
                    <a:pt x="4810" y="219"/>
                  </a:lnTo>
                  <a:lnTo>
                    <a:pt x="4827" y="217"/>
                  </a:lnTo>
                  <a:lnTo>
                    <a:pt x="4844" y="207"/>
                  </a:lnTo>
                  <a:lnTo>
                    <a:pt x="4853" y="193"/>
                  </a:lnTo>
                  <a:lnTo>
                    <a:pt x="4858" y="176"/>
                  </a:lnTo>
                  <a:lnTo>
                    <a:pt x="4856" y="157"/>
                  </a:lnTo>
                  <a:close/>
                  <a:moveTo>
                    <a:pt x="4947" y="157"/>
                  </a:moveTo>
                  <a:lnTo>
                    <a:pt x="4940" y="142"/>
                  </a:lnTo>
                  <a:lnTo>
                    <a:pt x="4925" y="130"/>
                  </a:lnTo>
                  <a:lnTo>
                    <a:pt x="4909" y="123"/>
                  </a:lnTo>
                  <a:lnTo>
                    <a:pt x="4892" y="123"/>
                  </a:lnTo>
                  <a:lnTo>
                    <a:pt x="4875" y="130"/>
                  </a:lnTo>
                  <a:lnTo>
                    <a:pt x="4863" y="142"/>
                  </a:lnTo>
                  <a:lnTo>
                    <a:pt x="4856" y="159"/>
                  </a:lnTo>
                  <a:lnTo>
                    <a:pt x="4853" y="176"/>
                  </a:lnTo>
                  <a:lnTo>
                    <a:pt x="4858" y="193"/>
                  </a:lnTo>
                  <a:lnTo>
                    <a:pt x="4870" y="207"/>
                  </a:lnTo>
                  <a:lnTo>
                    <a:pt x="4885" y="217"/>
                  </a:lnTo>
                  <a:lnTo>
                    <a:pt x="4901" y="219"/>
                  </a:lnTo>
                  <a:lnTo>
                    <a:pt x="4918" y="217"/>
                  </a:lnTo>
                  <a:lnTo>
                    <a:pt x="4935" y="207"/>
                  </a:lnTo>
                  <a:lnTo>
                    <a:pt x="4945" y="193"/>
                  </a:lnTo>
                  <a:lnTo>
                    <a:pt x="4950" y="176"/>
                  </a:lnTo>
                  <a:lnTo>
                    <a:pt x="4947" y="157"/>
                  </a:lnTo>
                  <a:close/>
                  <a:moveTo>
                    <a:pt x="5038" y="157"/>
                  </a:moveTo>
                  <a:lnTo>
                    <a:pt x="5031" y="142"/>
                  </a:lnTo>
                  <a:lnTo>
                    <a:pt x="5017" y="130"/>
                  </a:lnTo>
                  <a:lnTo>
                    <a:pt x="5000" y="123"/>
                  </a:lnTo>
                  <a:lnTo>
                    <a:pt x="4983" y="123"/>
                  </a:lnTo>
                  <a:lnTo>
                    <a:pt x="4966" y="130"/>
                  </a:lnTo>
                  <a:lnTo>
                    <a:pt x="4954" y="142"/>
                  </a:lnTo>
                  <a:lnTo>
                    <a:pt x="4947" y="159"/>
                  </a:lnTo>
                  <a:lnTo>
                    <a:pt x="4945" y="176"/>
                  </a:lnTo>
                  <a:lnTo>
                    <a:pt x="4950" y="193"/>
                  </a:lnTo>
                  <a:lnTo>
                    <a:pt x="4961" y="207"/>
                  </a:lnTo>
                  <a:lnTo>
                    <a:pt x="4976" y="217"/>
                  </a:lnTo>
                  <a:lnTo>
                    <a:pt x="4993" y="219"/>
                  </a:lnTo>
                  <a:lnTo>
                    <a:pt x="5010" y="217"/>
                  </a:lnTo>
                  <a:lnTo>
                    <a:pt x="5026" y="207"/>
                  </a:lnTo>
                  <a:lnTo>
                    <a:pt x="5036" y="193"/>
                  </a:lnTo>
                  <a:lnTo>
                    <a:pt x="5041" y="176"/>
                  </a:lnTo>
                  <a:lnTo>
                    <a:pt x="5038" y="157"/>
                  </a:lnTo>
                  <a:close/>
                  <a:moveTo>
                    <a:pt x="5132" y="157"/>
                  </a:moveTo>
                  <a:lnTo>
                    <a:pt x="5125" y="142"/>
                  </a:lnTo>
                  <a:lnTo>
                    <a:pt x="5110" y="130"/>
                  </a:lnTo>
                  <a:lnTo>
                    <a:pt x="5093" y="123"/>
                  </a:lnTo>
                  <a:lnTo>
                    <a:pt x="5077" y="123"/>
                  </a:lnTo>
                  <a:lnTo>
                    <a:pt x="5060" y="130"/>
                  </a:lnTo>
                  <a:lnTo>
                    <a:pt x="5048" y="142"/>
                  </a:lnTo>
                  <a:lnTo>
                    <a:pt x="5041" y="159"/>
                  </a:lnTo>
                  <a:lnTo>
                    <a:pt x="5038" y="176"/>
                  </a:lnTo>
                  <a:lnTo>
                    <a:pt x="5043" y="193"/>
                  </a:lnTo>
                  <a:lnTo>
                    <a:pt x="5055" y="207"/>
                  </a:lnTo>
                  <a:lnTo>
                    <a:pt x="5070" y="217"/>
                  </a:lnTo>
                  <a:lnTo>
                    <a:pt x="5086" y="219"/>
                  </a:lnTo>
                  <a:lnTo>
                    <a:pt x="5103" y="217"/>
                  </a:lnTo>
                  <a:lnTo>
                    <a:pt x="5120" y="207"/>
                  </a:lnTo>
                  <a:lnTo>
                    <a:pt x="5130" y="193"/>
                  </a:lnTo>
                  <a:lnTo>
                    <a:pt x="5134" y="176"/>
                  </a:lnTo>
                  <a:lnTo>
                    <a:pt x="5132" y="157"/>
                  </a:lnTo>
                  <a:close/>
                  <a:moveTo>
                    <a:pt x="5223" y="157"/>
                  </a:moveTo>
                  <a:lnTo>
                    <a:pt x="5216" y="142"/>
                  </a:lnTo>
                  <a:lnTo>
                    <a:pt x="5201" y="130"/>
                  </a:lnTo>
                  <a:lnTo>
                    <a:pt x="5185" y="123"/>
                  </a:lnTo>
                  <a:lnTo>
                    <a:pt x="5168" y="123"/>
                  </a:lnTo>
                  <a:lnTo>
                    <a:pt x="5151" y="130"/>
                  </a:lnTo>
                  <a:lnTo>
                    <a:pt x="5139" y="142"/>
                  </a:lnTo>
                  <a:lnTo>
                    <a:pt x="5132" y="159"/>
                  </a:lnTo>
                  <a:lnTo>
                    <a:pt x="5130" y="176"/>
                  </a:lnTo>
                  <a:lnTo>
                    <a:pt x="5134" y="193"/>
                  </a:lnTo>
                  <a:lnTo>
                    <a:pt x="5146" y="207"/>
                  </a:lnTo>
                  <a:lnTo>
                    <a:pt x="5161" y="217"/>
                  </a:lnTo>
                  <a:lnTo>
                    <a:pt x="5178" y="219"/>
                  </a:lnTo>
                  <a:lnTo>
                    <a:pt x="5194" y="217"/>
                  </a:lnTo>
                  <a:lnTo>
                    <a:pt x="5211" y="207"/>
                  </a:lnTo>
                  <a:lnTo>
                    <a:pt x="5221" y="193"/>
                  </a:lnTo>
                  <a:lnTo>
                    <a:pt x="5225" y="176"/>
                  </a:lnTo>
                  <a:lnTo>
                    <a:pt x="5223" y="157"/>
                  </a:lnTo>
                  <a:close/>
                  <a:moveTo>
                    <a:pt x="5314" y="157"/>
                  </a:moveTo>
                  <a:lnTo>
                    <a:pt x="5307" y="142"/>
                  </a:lnTo>
                  <a:lnTo>
                    <a:pt x="5293" y="130"/>
                  </a:lnTo>
                  <a:lnTo>
                    <a:pt x="5276" y="123"/>
                  </a:lnTo>
                  <a:lnTo>
                    <a:pt x="5259" y="123"/>
                  </a:lnTo>
                  <a:lnTo>
                    <a:pt x="5242" y="130"/>
                  </a:lnTo>
                  <a:lnTo>
                    <a:pt x="5230" y="142"/>
                  </a:lnTo>
                  <a:lnTo>
                    <a:pt x="5223" y="159"/>
                  </a:lnTo>
                  <a:lnTo>
                    <a:pt x="5221" y="176"/>
                  </a:lnTo>
                  <a:lnTo>
                    <a:pt x="5225" y="193"/>
                  </a:lnTo>
                  <a:lnTo>
                    <a:pt x="5238" y="207"/>
                  </a:lnTo>
                  <a:lnTo>
                    <a:pt x="5252" y="217"/>
                  </a:lnTo>
                  <a:lnTo>
                    <a:pt x="5269" y="219"/>
                  </a:lnTo>
                  <a:lnTo>
                    <a:pt x="5285" y="217"/>
                  </a:lnTo>
                  <a:lnTo>
                    <a:pt x="5302" y="207"/>
                  </a:lnTo>
                  <a:lnTo>
                    <a:pt x="5312" y="193"/>
                  </a:lnTo>
                  <a:lnTo>
                    <a:pt x="5317" y="176"/>
                  </a:lnTo>
                  <a:lnTo>
                    <a:pt x="5314" y="157"/>
                  </a:lnTo>
                  <a:close/>
                  <a:moveTo>
                    <a:pt x="5405" y="157"/>
                  </a:moveTo>
                  <a:lnTo>
                    <a:pt x="5398" y="142"/>
                  </a:lnTo>
                  <a:lnTo>
                    <a:pt x="5384" y="130"/>
                  </a:lnTo>
                  <a:lnTo>
                    <a:pt x="5367" y="123"/>
                  </a:lnTo>
                  <a:lnTo>
                    <a:pt x="5350" y="123"/>
                  </a:lnTo>
                  <a:lnTo>
                    <a:pt x="5333" y="130"/>
                  </a:lnTo>
                  <a:lnTo>
                    <a:pt x="5321" y="142"/>
                  </a:lnTo>
                  <a:lnTo>
                    <a:pt x="5314" y="159"/>
                  </a:lnTo>
                  <a:lnTo>
                    <a:pt x="5312" y="176"/>
                  </a:lnTo>
                  <a:lnTo>
                    <a:pt x="5317" y="193"/>
                  </a:lnTo>
                  <a:lnTo>
                    <a:pt x="5329" y="207"/>
                  </a:lnTo>
                  <a:lnTo>
                    <a:pt x="5343" y="217"/>
                  </a:lnTo>
                  <a:lnTo>
                    <a:pt x="5360" y="219"/>
                  </a:lnTo>
                  <a:lnTo>
                    <a:pt x="5377" y="217"/>
                  </a:lnTo>
                  <a:lnTo>
                    <a:pt x="5393" y="207"/>
                  </a:lnTo>
                  <a:lnTo>
                    <a:pt x="5403" y="193"/>
                  </a:lnTo>
                  <a:lnTo>
                    <a:pt x="5408" y="176"/>
                  </a:lnTo>
                  <a:lnTo>
                    <a:pt x="5405" y="157"/>
                  </a:lnTo>
                  <a:close/>
                  <a:moveTo>
                    <a:pt x="5497" y="157"/>
                  </a:moveTo>
                  <a:lnTo>
                    <a:pt x="5490" y="142"/>
                  </a:lnTo>
                  <a:lnTo>
                    <a:pt x="5475" y="130"/>
                  </a:lnTo>
                  <a:lnTo>
                    <a:pt x="5458" y="123"/>
                  </a:lnTo>
                  <a:lnTo>
                    <a:pt x="5441" y="123"/>
                  </a:lnTo>
                  <a:lnTo>
                    <a:pt x="5425" y="130"/>
                  </a:lnTo>
                  <a:lnTo>
                    <a:pt x="5413" y="142"/>
                  </a:lnTo>
                  <a:lnTo>
                    <a:pt x="5405" y="159"/>
                  </a:lnTo>
                  <a:lnTo>
                    <a:pt x="5403" y="176"/>
                  </a:lnTo>
                  <a:lnTo>
                    <a:pt x="5408" y="193"/>
                  </a:lnTo>
                  <a:lnTo>
                    <a:pt x="5420" y="207"/>
                  </a:lnTo>
                  <a:lnTo>
                    <a:pt x="5434" y="217"/>
                  </a:lnTo>
                  <a:lnTo>
                    <a:pt x="5451" y="219"/>
                  </a:lnTo>
                  <a:lnTo>
                    <a:pt x="5468" y="217"/>
                  </a:lnTo>
                  <a:lnTo>
                    <a:pt x="5485" y="207"/>
                  </a:lnTo>
                  <a:lnTo>
                    <a:pt x="5494" y="193"/>
                  </a:lnTo>
                  <a:lnTo>
                    <a:pt x="5499" y="176"/>
                  </a:lnTo>
                  <a:lnTo>
                    <a:pt x="5497" y="157"/>
                  </a:lnTo>
                  <a:close/>
                  <a:moveTo>
                    <a:pt x="5588" y="157"/>
                  </a:moveTo>
                  <a:lnTo>
                    <a:pt x="5581" y="142"/>
                  </a:lnTo>
                  <a:lnTo>
                    <a:pt x="5566" y="130"/>
                  </a:lnTo>
                  <a:lnTo>
                    <a:pt x="5550" y="123"/>
                  </a:lnTo>
                  <a:lnTo>
                    <a:pt x="5533" y="123"/>
                  </a:lnTo>
                  <a:lnTo>
                    <a:pt x="5516" y="130"/>
                  </a:lnTo>
                  <a:lnTo>
                    <a:pt x="5504" y="142"/>
                  </a:lnTo>
                  <a:lnTo>
                    <a:pt x="5497" y="159"/>
                  </a:lnTo>
                  <a:lnTo>
                    <a:pt x="5494" y="176"/>
                  </a:lnTo>
                  <a:lnTo>
                    <a:pt x="5499" y="193"/>
                  </a:lnTo>
                  <a:lnTo>
                    <a:pt x="5511" y="207"/>
                  </a:lnTo>
                  <a:lnTo>
                    <a:pt x="5525" y="217"/>
                  </a:lnTo>
                  <a:lnTo>
                    <a:pt x="5542" y="219"/>
                  </a:lnTo>
                  <a:lnTo>
                    <a:pt x="5559" y="217"/>
                  </a:lnTo>
                  <a:lnTo>
                    <a:pt x="5576" y="207"/>
                  </a:lnTo>
                  <a:lnTo>
                    <a:pt x="5585" y="193"/>
                  </a:lnTo>
                  <a:lnTo>
                    <a:pt x="5590" y="176"/>
                  </a:lnTo>
                  <a:lnTo>
                    <a:pt x="5588" y="157"/>
                  </a:lnTo>
                  <a:close/>
                  <a:moveTo>
                    <a:pt x="5681" y="157"/>
                  </a:moveTo>
                  <a:lnTo>
                    <a:pt x="5674" y="142"/>
                  </a:lnTo>
                  <a:lnTo>
                    <a:pt x="5660" y="130"/>
                  </a:lnTo>
                  <a:lnTo>
                    <a:pt x="5643" y="123"/>
                  </a:lnTo>
                  <a:lnTo>
                    <a:pt x="5626" y="123"/>
                  </a:lnTo>
                  <a:lnTo>
                    <a:pt x="5610" y="130"/>
                  </a:lnTo>
                  <a:lnTo>
                    <a:pt x="5598" y="142"/>
                  </a:lnTo>
                  <a:lnTo>
                    <a:pt x="5590" y="159"/>
                  </a:lnTo>
                  <a:lnTo>
                    <a:pt x="5588" y="176"/>
                  </a:lnTo>
                  <a:lnTo>
                    <a:pt x="5593" y="193"/>
                  </a:lnTo>
                  <a:lnTo>
                    <a:pt x="5605" y="207"/>
                  </a:lnTo>
                  <a:lnTo>
                    <a:pt x="5619" y="217"/>
                  </a:lnTo>
                  <a:lnTo>
                    <a:pt x="5636" y="219"/>
                  </a:lnTo>
                  <a:lnTo>
                    <a:pt x="5653" y="217"/>
                  </a:lnTo>
                  <a:lnTo>
                    <a:pt x="5670" y="207"/>
                  </a:lnTo>
                  <a:lnTo>
                    <a:pt x="5679" y="193"/>
                  </a:lnTo>
                  <a:lnTo>
                    <a:pt x="5684" y="176"/>
                  </a:lnTo>
                  <a:lnTo>
                    <a:pt x="5681" y="157"/>
                  </a:lnTo>
                  <a:close/>
                  <a:moveTo>
                    <a:pt x="5773" y="157"/>
                  </a:moveTo>
                  <a:lnTo>
                    <a:pt x="5765" y="142"/>
                  </a:lnTo>
                  <a:lnTo>
                    <a:pt x="5751" y="130"/>
                  </a:lnTo>
                  <a:lnTo>
                    <a:pt x="5734" y="123"/>
                  </a:lnTo>
                  <a:lnTo>
                    <a:pt x="5718" y="123"/>
                  </a:lnTo>
                  <a:lnTo>
                    <a:pt x="5701" y="130"/>
                  </a:lnTo>
                  <a:lnTo>
                    <a:pt x="5689" y="142"/>
                  </a:lnTo>
                  <a:lnTo>
                    <a:pt x="5681" y="159"/>
                  </a:lnTo>
                  <a:lnTo>
                    <a:pt x="5679" y="176"/>
                  </a:lnTo>
                  <a:lnTo>
                    <a:pt x="5684" y="193"/>
                  </a:lnTo>
                  <a:lnTo>
                    <a:pt x="5696" y="207"/>
                  </a:lnTo>
                  <a:lnTo>
                    <a:pt x="5710" y="217"/>
                  </a:lnTo>
                  <a:lnTo>
                    <a:pt x="5727" y="219"/>
                  </a:lnTo>
                  <a:lnTo>
                    <a:pt x="5744" y="217"/>
                  </a:lnTo>
                  <a:lnTo>
                    <a:pt x="5761" y="207"/>
                  </a:lnTo>
                  <a:lnTo>
                    <a:pt x="5770" y="193"/>
                  </a:lnTo>
                  <a:lnTo>
                    <a:pt x="5775" y="176"/>
                  </a:lnTo>
                  <a:lnTo>
                    <a:pt x="5773" y="157"/>
                  </a:lnTo>
                  <a:close/>
                  <a:moveTo>
                    <a:pt x="5864" y="157"/>
                  </a:moveTo>
                  <a:lnTo>
                    <a:pt x="5857" y="142"/>
                  </a:lnTo>
                  <a:lnTo>
                    <a:pt x="5842" y="130"/>
                  </a:lnTo>
                  <a:lnTo>
                    <a:pt x="5825" y="123"/>
                  </a:lnTo>
                  <a:lnTo>
                    <a:pt x="5809" y="123"/>
                  </a:lnTo>
                  <a:lnTo>
                    <a:pt x="5792" y="130"/>
                  </a:lnTo>
                  <a:lnTo>
                    <a:pt x="5780" y="142"/>
                  </a:lnTo>
                  <a:lnTo>
                    <a:pt x="5773" y="159"/>
                  </a:lnTo>
                  <a:lnTo>
                    <a:pt x="5770" y="176"/>
                  </a:lnTo>
                  <a:lnTo>
                    <a:pt x="5775" y="193"/>
                  </a:lnTo>
                  <a:lnTo>
                    <a:pt x="5787" y="207"/>
                  </a:lnTo>
                  <a:lnTo>
                    <a:pt x="5801" y="217"/>
                  </a:lnTo>
                  <a:lnTo>
                    <a:pt x="5818" y="219"/>
                  </a:lnTo>
                  <a:lnTo>
                    <a:pt x="5835" y="217"/>
                  </a:lnTo>
                  <a:lnTo>
                    <a:pt x="5852" y="207"/>
                  </a:lnTo>
                  <a:lnTo>
                    <a:pt x="5861" y="193"/>
                  </a:lnTo>
                  <a:lnTo>
                    <a:pt x="5866" y="176"/>
                  </a:lnTo>
                  <a:lnTo>
                    <a:pt x="5864" y="157"/>
                  </a:lnTo>
                  <a:close/>
                  <a:moveTo>
                    <a:pt x="5955" y="157"/>
                  </a:moveTo>
                  <a:lnTo>
                    <a:pt x="5948" y="142"/>
                  </a:lnTo>
                  <a:lnTo>
                    <a:pt x="5933" y="130"/>
                  </a:lnTo>
                  <a:lnTo>
                    <a:pt x="5917" y="123"/>
                  </a:lnTo>
                  <a:lnTo>
                    <a:pt x="5900" y="123"/>
                  </a:lnTo>
                  <a:lnTo>
                    <a:pt x="5883" y="130"/>
                  </a:lnTo>
                  <a:lnTo>
                    <a:pt x="5871" y="142"/>
                  </a:lnTo>
                  <a:lnTo>
                    <a:pt x="5864" y="159"/>
                  </a:lnTo>
                  <a:lnTo>
                    <a:pt x="5861" y="176"/>
                  </a:lnTo>
                  <a:lnTo>
                    <a:pt x="5866" y="193"/>
                  </a:lnTo>
                  <a:lnTo>
                    <a:pt x="5878" y="207"/>
                  </a:lnTo>
                  <a:lnTo>
                    <a:pt x="5893" y="217"/>
                  </a:lnTo>
                  <a:lnTo>
                    <a:pt x="5910" y="219"/>
                  </a:lnTo>
                  <a:lnTo>
                    <a:pt x="5926" y="217"/>
                  </a:lnTo>
                  <a:lnTo>
                    <a:pt x="5943" y="207"/>
                  </a:lnTo>
                  <a:lnTo>
                    <a:pt x="5953" y="193"/>
                  </a:lnTo>
                  <a:lnTo>
                    <a:pt x="5958" y="176"/>
                  </a:lnTo>
                  <a:lnTo>
                    <a:pt x="5955" y="157"/>
                  </a:lnTo>
                  <a:close/>
                  <a:moveTo>
                    <a:pt x="6046" y="157"/>
                  </a:moveTo>
                  <a:lnTo>
                    <a:pt x="6039" y="142"/>
                  </a:lnTo>
                  <a:lnTo>
                    <a:pt x="6025" y="130"/>
                  </a:lnTo>
                  <a:lnTo>
                    <a:pt x="6008" y="123"/>
                  </a:lnTo>
                  <a:lnTo>
                    <a:pt x="5991" y="123"/>
                  </a:lnTo>
                  <a:lnTo>
                    <a:pt x="5974" y="130"/>
                  </a:lnTo>
                  <a:lnTo>
                    <a:pt x="5962" y="142"/>
                  </a:lnTo>
                  <a:lnTo>
                    <a:pt x="5955" y="159"/>
                  </a:lnTo>
                  <a:lnTo>
                    <a:pt x="5953" y="176"/>
                  </a:lnTo>
                  <a:lnTo>
                    <a:pt x="5958" y="193"/>
                  </a:lnTo>
                  <a:lnTo>
                    <a:pt x="5970" y="207"/>
                  </a:lnTo>
                  <a:lnTo>
                    <a:pt x="5984" y="217"/>
                  </a:lnTo>
                  <a:lnTo>
                    <a:pt x="6001" y="219"/>
                  </a:lnTo>
                  <a:lnTo>
                    <a:pt x="6018" y="217"/>
                  </a:lnTo>
                  <a:lnTo>
                    <a:pt x="6034" y="207"/>
                  </a:lnTo>
                  <a:lnTo>
                    <a:pt x="6044" y="193"/>
                  </a:lnTo>
                  <a:lnTo>
                    <a:pt x="6049" y="176"/>
                  </a:lnTo>
                  <a:lnTo>
                    <a:pt x="6046" y="157"/>
                  </a:lnTo>
                  <a:close/>
                  <a:moveTo>
                    <a:pt x="6138" y="157"/>
                  </a:moveTo>
                  <a:lnTo>
                    <a:pt x="6130" y="142"/>
                  </a:lnTo>
                  <a:lnTo>
                    <a:pt x="6116" y="130"/>
                  </a:lnTo>
                  <a:lnTo>
                    <a:pt x="6099" y="123"/>
                  </a:lnTo>
                  <a:lnTo>
                    <a:pt x="6082" y="123"/>
                  </a:lnTo>
                  <a:lnTo>
                    <a:pt x="6065" y="130"/>
                  </a:lnTo>
                  <a:lnTo>
                    <a:pt x="6053" y="142"/>
                  </a:lnTo>
                  <a:lnTo>
                    <a:pt x="6046" y="159"/>
                  </a:lnTo>
                  <a:lnTo>
                    <a:pt x="6044" y="176"/>
                  </a:lnTo>
                  <a:lnTo>
                    <a:pt x="6049" y="193"/>
                  </a:lnTo>
                  <a:lnTo>
                    <a:pt x="6061" y="207"/>
                  </a:lnTo>
                  <a:lnTo>
                    <a:pt x="6075" y="217"/>
                  </a:lnTo>
                  <a:lnTo>
                    <a:pt x="6092" y="219"/>
                  </a:lnTo>
                  <a:lnTo>
                    <a:pt x="6109" y="217"/>
                  </a:lnTo>
                  <a:lnTo>
                    <a:pt x="6125" y="207"/>
                  </a:lnTo>
                  <a:lnTo>
                    <a:pt x="6135" y="193"/>
                  </a:lnTo>
                  <a:lnTo>
                    <a:pt x="6140" y="176"/>
                  </a:lnTo>
                  <a:lnTo>
                    <a:pt x="6138" y="157"/>
                  </a:lnTo>
                  <a:close/>
                  <a:moveTo>
                    <a:pt x="6231" y="157"/>
                  </a:moveTo>
                  <a:lnTo>
                    <a:pt x="6224" y="142"/>
                  </a:lnTo>
                  <a:lnTo>
                    <a:pt x="6210" y="130"/>
                  </a:lnTo>
                  <a:lnTo>
                    <a:pt x="6193" y="123"/>
                  </a:lnTo>
                  <a:lnTo>
                    <a:pt x="6176" y="123"/>
                  </a:lnTo>
                  <a:lnTo>
                    <a:pt x="6159" y="130"/>
                  </a:lnTo>
                  <a:lnTo>
                    <a:pt x="6147" y="142"/>
                  </a:lnTo>
                  <a:lnTo>
                    <a:pt x="6140" y="159"/>
                  </a:lnTo>
                  <a:lnTo>
                    <a:pt x="6138" y="176"/>
                  </a:lnTo>
                  <a:lnTo>
                    <a:pt x="6142" y="193"/>
                  </a:lnTo>
                  <a:lnTo>
                    <a:pt x="6154" y="207"/>
                  </a:lnTo>
                  <a:lnTo>
                    <a:pt x="6169" y="217"/>
                  </a:lnTo>
                  <a:lnTo>
                    <a:pt x="6185" y="219"/>
                  </a:lnTo>
                  <a:lnTo>
                    <a:pt x="6202" y="217"/>
                  </a:lnTo>
                  <a:lnTo>
                    <a:pt x="6219" y="207"/>
                  </a:lnTo>
                  <a:lnTo>
                    <a:pt x="6229" y="193"/>
                  </a:lnTo>
                  <a:lnTo>
                    <a:pt x="6233" y="176"/>
                  </a:lnTo>
                  <a:lnTo>
                    <a:pt x="6231" y="157"/>
                  </a:lnTo>
                  <a:close/>
                  <a:moveTo>
                    <a:pt x="6322" y="157"/>
                  </a:moveTo>
                  <a:lnTo>
                    <a:pt x="6315" y="142"/>
                  </a:lnTo>
                  <a:lnTo>
                    <a:pt x="6301" y="130"/>
                  </a:lnTo>
                  <a:lnTo>
                    <a:pt x="6284" y="123"/>
                  </a:lnTo>
                  <a:lnTo>
                    <a:pt x="6267" y="123"/>
                  </a:lnTo>
                  <a:lnTo>
                    <a:pt x="6250" y="130"/>
                  </a:lnTo>
                  <a:lnTo>
                    <a:pt x="6238" y="142"/>
                  </a:lnTo>
                  <a:lnTo>
                    <a:pt x="6231" y="159"/>
                  </a:lnTo>
                  <a:lnTo>
                    <a:pt x="6229" y="176"/>
                  </a:lnTo>
                  <a:lnTo>
                    <a:pt x="6233" y="193"/>
                  </a:lnTo>
                  <a:lnTo>
                    <a:pt x="6245" y="207"/>
                  </a:lnTo>
                  <a:lnTo>
                    <a:pt x="6260" y="217"/>
                  </a:lnTo>
                  <a:lnTo>
                    <a:pt x="6277" y="219"/>
                  </a:lnTo>
                  <a:lnTo>
                    <a:pt x="6293" y="217"/>
                  </a:lnTo>
                  <a:lnTo>
                    <a:pt x="6310" y="207"/>
                  </a:lnTo>
                  <a:lnTo>
                    <a:pt x="6320" y="193"/>
                  </a:lnTo>
                  <a:lnTo>
                    <a:pt x="6325" y="176"/>
                  </a:lnTo>
                  <a:lnTo>
                    <a:pt x="6322" y="157"/>
                  </a:lnTo>
                  <a:close/>
                  <a:moveTo>
                    <a:pt x="6413" y="157"/>
                  </a:moveTo>
                  <a:lnTo>
                    <a:pt x="6406" y="142"/>
                  </a:lnTo>
                  <a:lnTo>
                    <a:pt x="6392" y="130"/>
                  </a:lnTo>
                  <a:lnTo>
                    <a:pt x="6375" y="123"/>
                  </a:lnTo>
                  <a:lnTo>
                    <a:pt x="6358" y="123"/>
                  </a:lnTo>
                  <a:lnTo>
                    <a:pt x="6341" y="130"/>
                  </a:lnTo>
                  <a:lnTo>
                    <a:pt x="6330" y="142"/>
                  </a:lnTo>
                  <a:lnTo>
                    <a:pt x="6322" y="159"/>
                  </a:lnTo>
                  <a:lnTo>
                    <a:pt x="6320" y="176"/>
                  </a:lnTo>
                  <a:lnTo>
                    <a:pt x="6325" y="193"/>
                  </a:lnTo>
                  <a:lnTo>
                    <a:pt x="6337" y="207"/>
                  </a:lnTo>
                  <a:lnTo>
                    <a:pt x="6351" y="217"/>
                  </a:lnTo>
                  <a:lnTo>
                    <a:pt x="6368" y="219"/>
                  </a:lnTo>
                  <a:lnTo>
                    <a:pt x="6385" y="217"/>
                  </a:lnTo>
                  <a:lnTo>
                    <a:pt x="6401" y="207"/>
                  </a:lnTo>
                  <a:lnTo>
                    <a:pt x="6411" y="193"/>
                  </a:lnTo>
                  <a:lnTo>
                    <a:pt x="6416" y="176"/>
                  </a:lnTo>
                  <a:lnTo>
                    <a:pt x="6413" y="157"/>
                  </a:lnTo>
                  <a:close/>
                  <a:moveTo>
                    <a:pt x="6505" y="157"/>
                  </a:moveTo>
                  <a:lnTo>
                    <a:pt x="6498" y="142"/>
                  </a:lnTo>
                  <a:lnTo>
                    <a:pt x="6483" y="130"/>
                  </a:lnTo>
                  <a:lnTo>
                    <a:pt x="6466" y="123"/>
                  </a:lnTo>
                  <a:lnTo>
                    <a:pt x="6450" y="123"/>
                  </a:lnTo>
                  <a:lnTo>
                    <a:pt x="6433" y="130"/>
                  </a:lnTo>
                  <a:lnTo>
                    <a:pt x="6421" y="142"/>
                  </a:lnTo>
                  <a:lnTo>
                    <a:pt x="6413" y="159"/>
                  </a:lnTo>
                  <a:lnTo>
                    <a:pt x="6411" y="176"/>
                  </a:lnTo>
                  <a:lnTo>
                    <a:pt x="6416" y="193"/>
                  </a:lnTo>
                  <a:lnTo>
                    <a:pt x="6428" y="207"/>
                  </a:lnTo>
                  <a:lnTo>
                    <a:pt x="6442" y="217"/>
                  </a:lnTo>
                  <a:lnTo>
                    <a:pt x="6459" y="219"/>
                  </a:lnTo>
                  <a:lnTo>
                    <a:pt x="6476" y="217"/>
                  </a:lnTo>
                  <a:lnTo>
                    <a:pt x="6493" y="207"/>
                  </a:lnTo>
                  <a:lnTo>
                    <a:pt x="6502" y="193"/>
                  </a:lnTo>
                  <a:lnTo>
                    <a:pt x="6507" y="176"/>
                  </a:lnTo>
                  <a:lnTo>
                    <a:pt x="6505" y="157"/>
                  </a:lnTo>
                  <a:close/>
                  <a:moveTo>
                    <a:pt x="6596" y="157"/>
                  </a:moveTo>
                  <a:lnTo>
                    <a:pt x="6589" y="142"/>
                  </a:lnTo>
                  <a:lnTo>
                    <a:pt x="6574" y="130"/>
                  </a:lnTo>
                  <a:lnTo>
                    <a:pt x="6558" y="123"/>
                  </a:lnTo>
                  <a:lnTo>
                    <a:pt x="6541" y="123"/>
                  </a:lnTo>
                  <a:lnTo>
                    <a:pt x="6524" y="130"/>
                  </a:lnTo>
                  <a:lnTo>
                    <a:pt x="6512" y="142"/>
                  </a:lnTo>
                  <a:lnTo>
                    <a:pt x="6505" y="159"/>
                  </a:lnTo>
                  <a:lnTo>
                    <a:pt x="6502" y="176"/>
                  </a:lnTo>
                  <a:lnTo>
                    <a:pt x="6507" y="193"/>
                  </a:lnTo>
                  <a:lnTo>
                    <a:pt x="6519" y="207"/>
                  </a:lnTo>
                  <a:lnTo>
                    <a:pt x="6533" y="217"/>
                  </a:lnTo>
                  <a:lnTo>
                    <a:pt x="6550" y="219"/>
                  </a:lnTo>
                  <a:lnTo>
                    <a:pt x="6567" y="217"/>
                  </a:lnTo>
                  <a:lnTo>
                    <a:pt x="6584" y="207"/>
                  </a:lnTo>
                  <a:lnTo>
                    <a:pt x="6593" y="193"/>
                  </a:lnTo>
                  <a:lnTo>
                    <a:pt x="6598" y="176"/>
                  </a:lnTo>
                  <a:lnTo>
                    <a:pt x="6596" y="157"/>
                  </a:lnTo>
                  <a:close/>
                  <a:moveTo>
                    <a:pt x="6687" y="157"/>
                  </a:moveTo>
                  <a:lnTo>
                    <a:pt x="6680" y="142"/>
                  </a:lnTo>
                  <a:lnTo>
                    <a:pt x="6665" y="130"/>
                  </a:lnTo>
                  <a:lnTo>
                    <a:pt x="6649" y="123"/>
                  </a:lnTo>
                  <a:lnTo>
                    <a:pt x="6632" y="123"/>
                  </a:lnTo>
                  <a:lnTo>
                    <a:pt x="6615" y="130"/>
                  </a:lnTo>
                  <a:lnTo>
                    <a:pt x="6603" y="142"/>
                  </a:lnTo>
                  <a:lnTo>
                    <a:pt x="6596" y="159"/>
                  </a:lnTo>
                  <a:lnTo>
                    <a:pt x="6593" y="176"/>
                  </a:lnTo>
                  <a:lnTo>
                    <a:pt x="6598" y="193"/>
                  </a:lnTo>
                  <a:lnTo>
                    <a:pt x="6610" y="207"/>
                  </a:lnTo>
                  <a:lnTo>
                    <a:pt x="6625" y="217"/>
                  </a:lnTo>
                  <a:lnTo>
                    <a:pt x="6641" y="219"/>
                  </a:lnTo>
                  <a:lnTo>
                    <a:pt x="6658" y="217"/>
                  </a:lnTo>
                  <a:lnTo>
                    <a:pt x="6675" y="207"/>
                  </a:lnTo>
                  <a:lnTo>
                    <a:pt x="6685" y="193"/>
                  </a:lnTo>
                  <a:lnTo>
                    <a:pt x="6690" y="176"/>
                  </a:lnTo>
                  <a:lnTo>
                    <a:pt x="6687" y="157"/>
                  </a:lnTo>
                  <a:close/>
                  <a:moveTo>
                    <a:pt x="6781" y="157"/>
                  </a:moveTo>
                  <a:lnTo>
                    <a:pt x="6773" y="142"/>
                  </a:lnTo>
                  <a:lnTo>
                    <a:pt x="6759" y="130"/>
                  </a:lnTo>
                  <a:lnTo>
                    <a:pt x="6742" y="123"/>
                  </a:lnTo>
                  <a:lnTo>
                    <a:pt x="6725" y="123"/>
                  </a:lnTo>
                  <a:lnTo>
                    <a:pt x="6709" y="130"/>
                  </a:lnTo>
                  <a:lnTo>
                    <a:pt x="6697" y="142"/>
                  </a:lnTo>
                  <a:lnTo>
                    <a:pt x="6690" y="159"/>
                  </a:lnTo>
                  <a:lnTo>
                    <a:pt x="6687" y="176"/>
                  </a:lnTo>
                  <a:lnTo>
                    <a:pt x="6692" y="193"/>
                  </a:lnTo>
                  <a:lnTo>
                    <a:pt x="6704" y="207"/>
                  </a:lnTo>
                  <a:lnTo>
                    <a:pt x="6718" y="217"/>
                  </a:lnTo>
                  <a:lnTo>
                    <a:pt x="6735" y="219"/>
                  </a:lnTo>
                  <a:lnTo>
                    <a:pt x="6752" y="217"/>
                  </a:lnTo>
                  <a:lnTo>
                    <a:pt x="6769" y="207"/>
                  </a:lnTo>
                  <a:lnTo>
                    <a:pt x="6778" y="193"/>
                  </a:lnTo>
                  <a:lnTo>
                    <a:pt x="6783" y="176"/>
                  </a:lnTo>
                  <a:lnTo>
                    <a:pt x="6781" y="157"/>
                  </a:lnTo>
                  <a:close/>
                  <a:moveTo>
                    <a:pt x="6872" y="157"/>
                  </a:moveTo>
                  <a:lnTo>
                    <a:pt x="6865" y="142"/>
                  </a:lnTo>
                  <a:lnTo>
                    <a:pt x="6850" y="130"/>
                  </a:lnTo>
                  <a:lnTo>
                    <a:pt x="6833" y="123"/>
                  </a:lnTo>
                  <a:lnTo>
                    <a:pt x="6817" y="123"/>
                  </a:lnTo>
                  <a:lnTo>
                    <a:pt x="6800" y="130"/>
                  </a:lnTo>
                  <a:lnTo>
                    <a:pt x="6788" y="142"/>
                  </a:lnTo>
                  <a:lnTo>
                    <a:pt x="6781" y="159"/>
                  </a:lnTo>
                  <a:lnTo>
                    <a:pt x="6778" y="176"/>
                  </a:lnTo>
                  <a:lnTo>
                    <a:pt x="6783" y="193"/>
                  </a:lnTo>
                  <a:lnTo>
                    <a:pt x="6795" y="207"/>
                  </a:lnTo>
                  <a:lnTo>
                    <a:pt x="6810" y="217"/>
                  </a:lnTo>
                  <a:lnTo>
                    <a:pt x="6826" y="219"/>
                  </a:lnTo>
                  <a:lnTo>
                    <a:pt x="6843" y="217"/>
                  </a:lnTo>
                  <a:lnTo>
                    <a:pt x="6860" y="207"/>
                  </a:lnTo>
                  <a:lnTo>
                    <a:pt x="6870" y="193"/>
                  </a:lnTo>
                  <a:lnTo>
                    <a:pt x="6874" y="176"/>
                  </a:lnTo>
                  <a:lnTo>
                    <a:pt x="6872" y="157"/>
                  </a:lnTo>
                  <a:close/>
                  <a:moveTo>
                    <a:pt x="6963" y="157"/>
                  </a:moveTo>
                  <a:lnTo>
                    <a:pt x="6956" y="142"/>
                  </a:lnTo>
                  <a:lnTo>
                    <a:pt x="6941" y="130"/>
                  </a:lnTo>
                  <a:lnTo>
                    <a:pt x="6925" y="123"/>
                  </a:lnTo>
                  <a:lnTo>
                    <a:pt x="6908" y="123"/>
                  </a:lnTo>
                  <a:lnTo>
                    <a:pt x="6891" y="130"/>
                  </a:lnTo>
                  <a:lnTo>
                    <a:pt x="6879" y="142"/>
                  </a:lnTo>
                  <a:lnTo>
                    <a:pt x="6872" y="159"/>
                  </a:lnTo>
                  <a:lnTo>
                    <a:pt x="6870" y="176"/>
                  </a:lnTo>
                  <a:lnTo>
                    <a:pt x="6874" y="193"/>
                  </a:lnTo>
                  <a:lnTo>
                    <a:pt x="6886" y="207"/>
                  </a:lnTo>
                  <a:lnTo>
                    <a:pt x="6901" y="217"/>
                  </a:lnTo>
                  <a:lnTo>
                    <a:pt x="6917" y="219"/>
                  </a:lnTo>
                  <a:lnTo>
                    <a:pt x="6934" y="217"/>
                  </a:lnTo>
                  <a:lnTo>
                    <a:pt x="6951" y="207"/>
                  </a:lnTo>
                  <a:lnTo>
                    <a:pt x="6961" y="193"/>
                  </a:lnTo>
                  <a:lnTo>
                    <a:pt x="6965" y="176"/>
                  </a:lnTo>
                  <a:lnTo>
                    <a:pt x="6963" y="157"/>
                  </a:lnTo>
                  <a:close/>
                  <a:moveTo>
                    <a:pt x="7054" y="157"/>
                  </a:moveTo>
                  <a:lnTo>
                    <a:pt x="7047" y="142"/>
                  </a:lnTo>
                  <a:lnTo>
                    <a:pt x="7033" y="130"/>
                  </a:lnTo>
                  <a:lnTo>
                    <a:pt x="7016" y="123"/>
                  </a:lnTo>
                  <a:lnTo>
                    <a:pt x="6999" y="123"/>
                  </a:lnTo>
                  <a:lnTo>
                    <a:pt x="6982" y="130"/>
                  </a:lnTo>
                  <a:lnTo>
                    <a:pt x="6970" y="142"/>
                  </a:lnTo>
                  <a:lnTo>
                    <a:pt x="6963" y="159"/>
                  </a:lnTo>
                  <a:lnTo>
                    <a:pt x="6961" y="176"/>
                  </a:lnTo>
                  <a:lnTo>
                    <a:pt x="6965" y="193"/>
                  </a:lnTo>
                  <a:lnTo>
                    <a:pt x="6977" y="207"/>
                  </a:lnTo>
                  <a:lnTo>
                    <a:pt x="6992" y="217"/>
                  </a:lnTo>
                  <a:lnTo>
                    <a:pt x="7009" y="219"/>
                  </a:lnTo>
                  <a:lnTo>
                    <a:pt x="7025" y="217"/>
                  </a:lnTo>
                  <a:lnTo>
                    <a:pt x="7042" y="207"/>
                  </a:lnTo>
                  <a:lnTo>
                    <a:pt x="7052" y="193"/>
                  </a:lnTo>
                  <a:lnTo>
                    <a:pt x="7057" y="176"/>
                  </a:lnTo>
                  <a:lnTo>
                    <a:pt x="7054" y="157"/>
                  </a:lnTo>
                  <a:close/>
                  <a:moveTo>
                    <a:pt x="7145" y="157"/>
                  </a:moveTo>
                  <a:lnTo>
                    <a:pt x="7138" y="142"/>
                  </a:lnTo>
                  <a:lnTo>
                    <a:pt x="7124" y="130"/>
                  </a:lnTo>
                  <a:lnTo>
                    <a:pt x="7107" y="123"/>
                  </a:lnTo>
                  <a:lnTo>
                    <a:pt x="7090" y="123"/>
                  </a:lnTo>
                  <a:lnTo>
                    <a:pt x="7073" y="130"/>
                  </a:lnTo>
                  <a:lnTo>
                    <a:pt x="7061" y="142"/>
                  </a:lnTo>
                  <a:lnTo>
                    <a:pt x="7054" y="159"/>
                  </a:lnTo>
                  <a:lnTo>
                    <a:pt x="7052" y="176"/>
                  </a:lnTo>
                  <a:lnTo>
                    <a:pt x="7057" y="193"/>
                  </a:lnTo>
                  <a:lnTo>
                    <a:pt x="7069" y="207"/>
                  </a:lnTo>
                  <a:lnTo>
                    <a:pt x="7083" y="217"/>
                  </a:lnTo>
                  <a:lnTo>
                    <a:pt x="7100" y="219"/>
                  </a:lnTo>
                  <a:lnTo>
                    <a:pt x="7117" y="217"/>
                  </a:lnTo>
                  <a:lnTo>
                    <a:pt x="7133" y="207"/>
                  </a:lnTo>
                  <a:lnTo>
                    <a:pt x="7143" y="193"/>
                  </a:lnTo>
                  <a:lnTo>
                    <a:pt x="7148" y="176"/>
                  </a:lnTo>
                  <a:lnTo>
                    <a:pt x="7145" y="157"/>
                  </a:lnTo>
                  <a:close/>
                  <a:moveTo>
                    <a:pt x="7237" y="157"/>
                  </a:moveTo>
                  <a:lnTo>
                    <a:pt x="7230" y="142"/>
                  </a:lnTo>
                  <a:lnTo>
                    <a:pt x="7215" y="130"/>
                  </a:lnTo>
                  <a:lnTo>
                    <a:pt x="7198" y="123"/>
                  </a:lnTo>
                  <a:lnTo>
                    <a:pt x="7181" y="123"/>
                  </a:lnTo>
                  <a:lnTo>
                    <a:pt x="7165" y="130"/>
                  </a:lnTo>
                  <a:lnTo>
                    <a:pt x="7153" y="142"/>
                  </a:lnTo>
                  <a:lnTo>
                    <a:pt x="7145" y="159"/>
                  </a:lnTo>
                  <a:lnTo>
                    <a:pt x="7143" y="176"/>
                  </a:lnTo>
                  <a:lnTo>
                    <a:pt x="7148" y="193"/>
                  </a:lnTo>
                  <a:lnTo>
                    <a:pt x="7160" y="207"/>
                  </a:lnTo>
                  <a:lnTo>
                    <a:pt x="7174" y="217"/>
                  </a:lnTo>
                  <a:lnTo>
                    <a:pt x="7191" y="219"/>
                  </a:lnTo>
                  <a:lnTo>
                    <a:pt x="7208" y="217"/>
                  </a:lnTo>
                  <a:lnTo>
                    <a:pt x="7225" y="207"/>
                  </a:lnTo>
                  <a:lnTo>
                    <a:pt x="7234" y="193"/>
                  </a:lnTo>
                  <a:lnTo>
                    <a:pt x="7239" y="176"/>
                  </a:lnTo>
                  <a:lnTo>
                    <a:pt x="7237" y="157"/>
                  </a:lnTo>
                  <a:close/>
                  <a:moveTo>
                    <a:pt x="7330" y="157"/>
                  </a:moveTo>
                  <a:lnTo>
                    <a:pt x="7323" y="142"/>
                  </a:lnTo>
                  <a:lnTo>
                    <a:pt x="7309" y="130"/>
                  </a:lnTo>
                  <a:lnTo>
                    <a:pt x="7292" y="123"/>
                  </a:lnTo>
                  <a:lnTo>
                    <a:pt x="7275" y="123"/>
                  </a:lnTo>
                  <a:lnTo>
                    <a:pt x="7258" y="130"/>
                  </a:lnTo>
                  <a:lnTo>
                    <a:pt x="7246" y="142"/>
                  </a:lnTo>
                  <a:lnTo>
                    <a:pt x="7239" y="159"/>
                  </a:lnTo>
                  <a:lnTo>
                    <a:pt x="7237" y="176"/>
                  </a:lnTo>
                  <a:lnTo>
                    <a:pt x="7241" y="193"/>
                  </a:lnTo>
                  <a:lnTo>
                    <a:pt x="7253" y="207"/>
                  </a:lnTo>
                  <a:lnTo>
                    <a:pt x="7268" y="217"/>
                  </a:lnTo>
                  <a:lnTo>
                    <a:pt x="7285" y="219"/>
                  </a:lnTo>
                  <a:lnTo>
                    <a:pt x="7301" y="217"/>
                  </a:lnTo>
                  <a:lnTo>
                    <a:pt x="7318" y="207"/>
                  </a:lnTo>
                  <a:lnTo>
                    <a:pt x="7328" y="193"/>
                  </a:lnTo>
                  <a:lnTo>
                    <a:pt x="7333" y="176"/>
                  </a:lnTo>
                  <a:lnTo>
                    <a:pt x="7330" y="157"/>
                  </a:lnTo>
                  <a:close/>
                  <a:moveTo>
                    <a:pt x="7421" y="157"/>
                  </a:moveTo>
                  <a:lnTo>
                    <a:pt x="7414" y="142"/>
                  </a:lnTo>
                  <a:lnTo>
                    <a:pt x="7400" y="130"/>
                  </a:lnTo>
                  <a:lnTo>
                    <a:pt x="7383" y="123"/>
                  </a:lnTo>
                  <a:lnTo>
                    <a:pt x="7366" y="123"/>
                  </a:lnTo>
                  <a:lnTo>
                    <a:pt x="7350" y="130"/>
                  </a:lnTo>
                  <a:lnTo>
                    <a:pt x="7337" y="142"/>
                  </a:lnTo>
                  <a:lnTo>
                    <a:pt x="7330" y="159"/>
                  </a:lnTo>
                  <a:lnTo>
                    <a:pt x="7328" y="176"/>
                  </a:lnTo>
                  <a:lnTo>
                    <a:pt x="7333" y="193"/>
                  </a:lnTo>
                  <a:lnTo>
                    <a:pt x="7345" y="207"/>
                  </a:lnTo>
                  <a:lnTo>
                    <a:pt x="7359" y="217"/>
                  </a:lnTo>
                  <a:lnTo>
                    <a:pt x="7376" y="219"/>
                  </a:lnTo>
                  <a:lnTo>
                    <a:pt x="7393" y="217"/>
                  </a:lnTo>
                  <a:lnTo>
                    <a:pt x="7410" y="207"/>
                  </a:lnTo>
                  <a:lnTo>
                    <a:pt x="7419" y="193"/>
                  </a:lnTo>
                  <a:lnTo>
                    <a:pt x="7424" y="176"/>
                  </a:lnTo>
                  <a:lnTo>
                    <a:pt x="7421" y="157"/>
                  </a:lnTo>
                  <a:close/>
                  <a:moveTo>
                    <a:pt x="7513" y="157"/>
                  </a:moveTo>
                  <a:lnTo>
                    <a:pt x="7505" y="142"/>
                  </a:lnTo>
                  <a:lnTo>
                    <a:pt x="7491" y="130"/>
                  </a:lnTo>
                  <a:lnTo>
                    <a:pt x="7474" y="123"/>
                  </a:lnTo>
                  <a:lnTo>
                    <a:pt x="7457" y="123"/>
                  </a:lnTo>
                  <a:lnTo>
                    <a:pt x="7441" y="130"/>
                  </a:lnTo>
                  <a:lnTo>
                    <a:pt x="7429" y="142"/>
                  </a:lnTo>
                  <a:lnTo>
                    <a:pt x="7421" y="159"/>
                  </a:lnTo>
                  <a:lnTo>
                    <a:pt x="7419" y="176"/>
                  </a:lnTo>
                  <a:lnTo>
                    <a:pt x="7424" y="193"/>
                  </a:lnTo>
                  <a:lnTo>
                    <a:pt x="7436" y="207"/>
                  </a:lnTo>
                  <a:lnTo>
                    <a:pt x="7450" y="217"/>
                  </a:lnTo>
                  <a:lnTo>
                    <a:pt x="7467" y="219"/>
                  </a:lnTo>
                  <a:lnTo>
                    <a:pt x="7484" y="217"/>
                  </a:lnTo>
                  <a:lnTo>
                    <a:pt x="7501" y="207"/>
                  </a:lnTo>
                  <a:lnTo>
                    <a:pt x="7510" y="193"/>
                  </a:lnTo>
                  <a:lnTo>
                    <a:pt x="7515" y="176"/>
                  </a:lnTo>
                  <a:lnTo>
                    <a:pt x="7513" y="157"/>
                  </a:lnTo>
                  <a:close/>
                  <a:moveTo>
                    <a:pt x="7604" y="157"/>
                  </a:moveTo>
                  <a:lnTo>
                    <a:pt x="7597" y="142"/>
                  </a:lnTo>
                  <a:lnTo>
                    <a:pt x="7582" y="130"/>
                  </a:lnTo>
                  <a:lnTo>
                    <a:pt x="7565" y="123"/>
                  </a:lnTo>
                  <a:lnTo>
                    <a:pt x="7549" y="123"/>
                  </a:lnTo>
                  <a:lnTo>
                    <a:pt x="7532" y="130"/>
                  </a:lnTo>
                  <a:lnTo>
                    <a:pt x="7520" y="142"/>
                  </a:lnTo>
                  <a:lnTo>
                    <a:pt x="7513" y="159"/>
                  </a:lnTo>
                  <a:lnTo>
                    <a:pt x="7510" y="176"/>
                  </a:lnTo>
                  <a:lnTo>
                    <a:pt x="7515" y="193"/>
                  </a:lnTo>
                  <a:lnTo>
                    <a:pt x="7527" y="207"/>
                  </a:lnTo>
                  <a:lnTo>
                    <a:pt x="7541" y="217"/>
                  </a:lnTo>
                  <a:lnTo>
                    <a:pt x="7558" y="219"/>
                  </a:lnTo>
                  <a:lnTo>
                    <a:pt x="7575" y="217"/>
                  </a:lnTo>
                  <a:lnTo>
                    <a:pt x="7592" y="207"/>
                  </a:lnTo>
                  <a:lnTo>
                    <a:pt x="7601" y="193"/>
                  </a:lnTo>
                  <a:lnTo>
                    <a:pt x="7606" y="176"/>
                  </a:lnTo>
                  <a:lnTo>
                    <a:pt x="7604" y="157"/>
                  </a:lnTo>
                  <a:close/>
                  <a:moveTo>
                    <a:pt x="7695" y="157"/>
                  </a:moveTo>
                  <a:lnTo>
                    <a:pt x="7688" y="142"/>
                  </a:lnTo>
                  <a:lnTo>
                    <a:pt x="7673" y="130"/>
                  </a:lnTo>
                  <a:lnTo>
                    <a:pt x="7657" y="123"/>
                  </a:lnTo>
                  <a:lnTo>
                    <a:pt x="7640" y="123"/>
                  </a:lnTo>
                  <a:lnTo>
                    <a:pt x="7623" y="130"/>
                  </a:lnTo>
                  <a:lnTo>
                    <a:pt x="7611" y="142"/>
                  </a:lnTo>
                  <a:lnTo>
                    <a:pt x="7604" y="159"/>
                  </a:lnTo>
                  <a:lnTo>
                    <a:pt x="7601" y="176"/>
                  </a:lnTo>
                  <a:lnTo>
                    <a:pt x="7606" y="193"/>
                  </a:lnTo>
                  <a:lnTo>
                    <a:pt x="7618" y="207"/>
                  </a:lnTo>
                  <a:lnTo>
                    <a:pt x="7633" y="217"/>
                  </a:lnTo>
                  <a:lnTo>
                    <a:pt x="7650" y="219"/>
                  </a:lnTo>
                  <a:lnTo>
                    <a:pt x="7666" y="217"/>
                  </a:lnTo>
                  <a:lnTo>
                    <a:pt x="7683" y="207"/>
                  </a:lnTo>
                  <a:lnTo>
                    <a:pt x="7693" y="193"/>
                  </a:lnTo>
                  <a:lnTo>
                    <a:pt x="7697" y="176"/>
                  </a:lnTo>
                  <a:lnTo>
                    <a:pt x="7695" y="157"/>
                  </a:lnTo>
                  <a:close/>
                  <a:moveTo>
                    <a:pt x="7786" y="157"/>
                  </a:moveTo>
                  <a:lnTo>
                    <a:pt x="7779" y="142"/>
                  </a:lnTo>
                  <a:lnTo>
                    <a:pt x="7765" y="130"/>
                  </a:lnTo>
                  <a:lnTo>
                    <a:pt x="7748" y="123"/>
                  </a:lnTo>
                  <a:lnTo>
                    <a:pt x="7731" y="123"/>
                  </a:lnTo>
                  <a:lnTo>
                    <a:pt x="7714" y="130"/>
                  </a:lnTo>
                  <a:lnTo>
                    <a:pt x="7702" y="142"/>
                  </a:lnTo>
                  <a:lnTo>
                    <a:pt x="7695" y="159"/>
                  </a:lnTo>
                  <a:lnTo>
                    <a:pt x="7693" y="176"/>
                  </a:lnTo>
                  <a:lnTo>
                    <a:pt x="7697" y="193"/>
                  </a:lnTo>
                  <a:lnTo>
                    <a:pt x="7710" y="207"/>
                  </a:lnTo>
                  <a:lnTo>
                    <a:pt x="7724" y="217"/>
                  </a:lnTo>
                  <a:lnTo>
                    <a:pt x="7741" y="219"/>
                  </a:lnTo>
                  <a:lnTo>
                    <a:pt x="7757" y="217"/>
                  </a:lnTo>
                  <a:lnTo>
                    <a:pt x="7774" y="207"/>
                  </a:lnTo>
                  <a:lnTo>
                    <a:pt x="7784" y="193"/>
                  </a:lnTo>
                  <a:lnTo>
                    <a:pt x="7789" y="176"/>
                  </a:lnTo>
                  <a:lnTo>
                    <a:pt x="7786" y="157"/>
                  </a:lnTo>
                  <a:close/>
                  <a:moveTo>
                    <a:pt x="7880" y="157"/>
                  </a:moveTo>
                  <a:lnTo>
                    <a:pt x="7873" y="142"/>
                  </a:lnTo>
                  <a:lnTo>
                    <a:pt x="7858" y="130"/>
                  </a:lnTo>
                  <a:lnTo>
                    <a:pt x="7841" y="123"/>
                  </a:lnTo>
                  <a:lnTo>
                    <a:pt x="7825" y="123"/>
                  </a:lnTo>
                  <a:lnTo>
                    <a:pt x="7808" y="130"/>
                  </a:lnTo>
                  <a:lnTo>
                    <a:pt x="7796" y="142"/>
                  </a:lnTo>
                  <a:lnTo>
                    <a:pt x="7789" y="159"/>
                  </a:lnTo>
                  <a:lnTo>
                    <a:pt x="7786" y="176"/>
                  </a:lnTo>
                  <a:lnTo>
                    <a:pt x="7791" y="193"/>
                  </a:lnTo>
                  <a:lnTo>
                    <a:pt x="7803" y="207"/>
                  </a:lnTo>
                  <a:lnTo>
                    <a:pt x="7817" y="217"/>
                  </a:lnTo>
                  <a:lnTo>
                    <a:pt x="7834" y="219"/>
                  </a:lnTo>
                  <a:lnTo>
                    <a:pt x="7851" y="217"/>
                  </a:lnTo>
                  <a:lnTo>
                    <a:pt x="7868" y="207"/>
                  </a:lnTo>
                  <a:lnTo>
                    <a:pt x="7877" y="193"/>
                  </a:lnTo>
                  <a:lnTo>
                    <a:pt x="7882" y="176"/>
                  </a:lnTo>
                  <a:lnTo>
                    <a:pt x="7880" y="157"/>
                  </a:lnTo>
                  <a:close/>
                  <a:moveTo>
                    <a:pt x="7971" y="157"/>
                  </a:moveTo>
                  <a:lnTo>
                    <a:pt x="7964" y="142"/>
                  </a:lnTo>
                  <a:lnTo>
                    <a:pt x="7950" y="130"/>
                  </a:lnTo>
                  <a:lnTo>
                    <a:pt x="7933" y="123"/>
                  </a:lnTo>
                  <a:lnTo>
                    <a:pt x="7916" y="123"/>
                  </a:lnTo>
                  <a:lnTo>
                    <a:pt x="7899" y="130"/>
                  </a:lnTo>
                  <a:lnTo>
                    <a:pt x="7887" y="142"/>
                  </a:lnTo>
                  <a:lnTo>
                    <a:pt x="7880" y="159"/>
                  </a:lnTo>
                  <a:lnTo>
                    <a:pt x="7877" y="176"/>
                  </a:lnTo>
                  <a:lnTo>
                    <a:pt x="7882" y="193"/>
                  </a:lnTo>
                  <a:lnTo>
                    <a:pt x="7894" y="207"/>
                  </a:lnTo>
                  <a:lnTo>
                    <a:pt x="7909" y="217"/>
                  </a:lnTo>
                  <a:lnTo>
                    <a:pt x="7925" y="219"/>
                  </a:lnTo>
                  <a:lnTo>
                    <a:pt x="7942" y="217"/>
                  </a:lnTo>
                  <a:lnTo>
                    <a:pt x="7959" y="207"/>
                  </a:lnTo>
                  <a:lnTo>
                    <a:pt x="7969" y="193"/>
                  </a:lnTo>
                  <a:lnTo>
                    <a:pt x="7973" y="176"/>
                  </a:lnTo>
                  <a:lnTo>
                    <a:pt x="7971" y="157"/>
                  </a:lnTo>
                  <a:close/>
                  <a:moveTo>
                    <a:pt x="8062" y="157"/>
                  </a:moveTo>
                  <a:lnTo>
                    <a:pt x="8055" y="142"/>
                  </a:lnTo>
                  <a:lnTo>
                    <a:pt x="8041" y="130"/>
                  </a:lnTo>
                  <a:lnTo>
                    <a:pt x="8024" y="123"/>
                  </a:lnTo>
                  <a:lnTo>
                    <a:pt x="8007" y="123"/>
                  </a:lnTo>
                  <a:lnTo>
                    <a:pt x="7990" y="130"/>
                  </a:lnTo>
                  <a:lnTo>
                    <a:pt x="7978" y="142"/>
                  </a:lnTo>
                  <a:lnTo>
                    <a:pt x="7971" y="159"/>
                  </a:lnTo>
                  <a:lnTo>
                    <a:pt x="7969" y="176"/>
                  </a:lnTo>
                  <a:lnTo>
                    <a:pt x="7973" y="193"/>
                  </a:lnTo>
                  <a:lnTo>
                    <a:pt x="7985" y="207"/>
                  </a:lnTo>
                  <a:lnTo>
                    <a:pt x="8000" y="217"/>
                  </a:lnTo>
                  <a:lnTo>
                    <a:pt x="8017" y="219"/>
                  </a:lnTo>
                  <a:lnTo>
                    <a:pt x="8033" y="217"/>
                  </a:lnTo>
                  <a:lnTo>
                    <a:pt x="8050" y="207"/>
                  </a:lnTo>
                  <a:lnTo>
                    <a:pt x="8060" y="193"/>
                  </a:lnTo>
                  <a:lnTo>
                    <a:pt x="8065" y="176"/>
                  </a:lnTo>
                  <a:lnTo>
                    <a:pt x="8062" y="157"/>
                  </a:lnTo>
                  <a:close/>
                  <a:moveTo>
                    <a:pt x="8153" y="157"/>
                  </a:moveTo>
                  <a:lnTo>
                    <a:pt x="8146" y="142"/>
                  </a:lnTo>
                  <a:lnTo>
                    <a:pt x="8132" y="130"/>
                  </a:lnTo>
                  <a:lnTo>
                    <a:pt x="8115" y="123"/>
                  </a:lnTo>
                  <a:lnTo>
                    <a:pt x="8098" y="123"/>
                  </a:lnTo>
                  <a:lnTo>
                    <a:pt x="8081" y="130"/>
                  </a:lnTo>
                  <a:lnTo>
                    <a:pt x="8070" y="142"/>
                  </a:lnTo>
                  <a:lnTo>
                    <a:pt x="8062" y="159"/>
                  </a:lnTo>
                  <a:lnTo>
                    <a:pt x="8060" y="176"/>
                  </a:lnTo>
                  <a:lnTo>
                    <a:pt x="8065" y="193"/>
                  </a:lnTo>
                  <a:lnTo>
                    <a:pt x="8077" y="207"/>
                  </a:lnTo>
                  <a:lnTo>
                    <a:pt x="8091" y="217"/>
                  </a:lnTo>
                  <a:lnTo>
                    <a:pt x="8108" y="219"/>
                  </a:lnTo>
                  <a:lnTo>
                    <a:pt x="8125" y="217"/>
                  </a:lnTo>
                  <a:lnTo>
                    <a:pt x="8141" y="207"/>
                  </a:lnTo>
                  <a:lnTo>
                    <a:pt x="8151" y="193"/>
                  </a:lnTo>
                  <a:lnTo>
                    <a:pt x="8156" y="176"/>
                  </a:lnTo>
                  <a:lnTo>
                    <a:pt x="8153" y="157"/>
                  </a:lnTo>
                  <a:close/>
                  <a:moveTo>
                    <a:pt x="8245" y="157"/>
                  </a:moveTo>
                  <a:lnTo>
                    <a:pt x="8237" y="142"/>
                  </a:lnTo>
                  <a:lnTo>
                    <a:pt x="8223" y="130"/>
                  </a:lnTo>
                  <a:lnTo>
                    <a:pt x="8206" y="123"/>
                  </a:lnTo>
                  <a:lnTo>
                    <a:pt x="8190" y="123"/>
                  </a:lnTo>
                  <a:lnTo>
                    <a:pt x="8173" y="130"/>
                  </a:lnTo>
                  <a:lnTo>
                    <a:pt x="8161" y="142"/>
                  </a:lnTo>
                  <a:lnTo>
                    <a:pt x="8153" y="159"/>
                  </a:lnTo>
                  <a:lnTo>
                    <a:pt x="8151" y="176"/>
                  </a:lnTo>
                  <a:lnTo>
                    <a:pt x="8156" y="193"/>
                  </a:lnTo>
                  <a:lnTo>
                    <a:pt x="8168" y="207"/>
                  </a:lnTo>
                  <a:lnTo>
                    <a:pt x="8182" y="217"/>
                  </a:lnTo>
                  <a:lnTo>
                    <a:pt x="8199" y="219"/>
                  </a:lnTo>
                  <a:lnTo>
                    <a:pt x="8216" y="217"/>
                  </a:lnTo>
                  <a:lnTo>
                    <a:pt x="8233" y="207"/>
                  </a:lnTo>
                  <a:lnTo>
                    <a:pt x="8242" y="193"/>
                  </a:lnTo>
                  <a:lnTo>
                    <a:pt x="8247" y="176"/>
                  </a:lnTo>
                  <a:lnTo>
                    <a:pt x="8245" y="157"/>
                  </a:lnTo>
                  <a:close/>
                  <a:moveTo>
                    <a:pt x="8336" y="157"/>
                  </a:moveTo>
                  <a:lnTo>
                    <a:pt x="8329" y="142"/>
                  </a:lnTo>
                  <a:lnTo>
                    <a:pt x="8314" y="130"/>
                  </a:lnTo>
                  <a:lnTo>
                    <a:pt x="8297" y="123"/>
                  </a:lnTo>
                  <a:lnTo>
                    <a:pt x="8281" y="123"/>
                  </a:lnTo>
                  <a:lnTo>
                    <a:pt x="8264" y="130"/>
                  </a:lnTo>
                  <a:lnTo>
                    <a:pt x="8252" y="142"/>
                  </a:lnTo>
                  <a:lnTo>
                    <a:pt x="8245" y="159"/>
                  </a:lnTo>
                  <a:lnTo>
                    <a:pt x="8242" y="176"/>
                  </a:lnTo>
                  <a:lnTo>
                    <a:pt x="8247" y="193"/>
                  </a:lnTo>
                  <a:lnTo>
                    <a:pt x="8259" y="207"/>
                  </a:lnTo>
                  <a:lnTo>
                    <a:pt x="8273" y="217"/>
                  </a:lnTo>
                  <a:lnTo>
                    <a:pt x="8290" y="219"/>
                  </a:lnTo>
                  <a:lnTo>
                    <a:pt x="8307" y="217"/>
                  </a:lnTo>
                  <a:lnTo>
                    <a:pt x="8324" y="207"/>
                  </a:lnTo>
                  <a:lnTo>
                    <a:pt x="8333" y="193"/>
                  </a:lnTo>
                  <a:lnTo>
                    <a:pt x="8338" y="176"/>
                  </a:lnTo>
                  <a:lnTo>
                    <a:pt x="8336" y="157"/>
                  </a:lnTo>
                  <a:close/>
                  <a:moveTo>
                    <a:pt x="8430" y="157"/>
                  </a:moveTo>
                  <a:lnTo>
                    <a:pt x="8422" y="142"/>
                  </a:lnTo>
                  <a:lnTo>
                    <a:pt x="8408" y="130"/>
                  </a:lnTo>
                  <a:lnTo>
                    <a:pt x="8391" y="123"/>
                  </a:lnTo>
                  <a:lnTo>
                    <a:pt x="8374" y="123"/>
                  </a:lnTo>
                  <a:lnTo>
                    <a:pt x="8357" y="130"/>
                  </a:lnTo>
                  <a:lnTo>
                    <a:pt x="8345" y="142"/>
                  </a:lnTo>
                  <a:lnTo>
                    <a:pt x="8338" y="159"/>
                  </a:lnTo>
                  <a:lnTo>
                    <a:pt x="8336" y="176"/>
                  </a:lnTo>
                  <a:lnTo>
                    <a:pt x="8341" y="193"/>
                  </a:lnTo>
                  <a:lnTo>
                    <a:pt x="8353" y="207"/>
                  </a:lnTo>
                  <a:lnTo>
                    <a:pt x="8367" y="217"/>
                  </a:lnTo>
                  <a:lnTo>
                    <a:pt x="8384" y="219"/>
                  </a:lnTo>
                  <a:lnTo>
                    <a:pt x="8401" y="217"/>
                  </a:lnTo>
                  <a:lnTo>
                    <a:pt x="8417" y="207"/>
                  </a:lnTo>
                  <a:lnTo>
                    <a:pt x="8427" y="193"/>
                  </a:lnTo>
                  <a:lnTo>
                    <a:pt x="8432" y="176"/>
                  </a:lnTo>
                  <a:lnTo>
                    <a:pt x="8430" y="157"/>
                  </a:lnTo>
                  <a:close/>
                  <a:moveTo>
                    <a:pt x="8521" y="157"/>
                  </a:moveTo>
                  <a:lnTo>
                    <a:pt x="8513" y="142"/>
                  </a:lnTo>
                  <a:lnTo>
                    <a:pt x="8499" y="130"/>
                  </a:lnTo>
                  <a:lnTo>
                    <a:pt x="8482" y="123"/>
                  </a:lnTo>
                  <a:lnTo>
                    <a:pt x="8465" y="123"/>
                  </a:lnTo>
                  <a:lnTo>
                    <a:pt x="8449" y="130"/>
                  </a:lnTo>
                  <a:lnTo>
                    <a:pt x="8437" y="142"/>
                  </a:lnTo>
                  <a:lnTo>
                    <a:pt x="8430" y="159"/>
                  </a:lnTo>
                  <a:lnTo>
                    <a:pt x="8427" y="176"/>
                  </a:lnTo>
                  <a:lnTo>
                    <a:pt x="8432" y="193"/>
                  </a:lnTo>
                  <a:lnTo>
                    <a:pt x="8444" y="207"/>
                  </a:lnTo>
                  <a:lnTo>
                    <a:pt x="8458" y="217"/>
                  </a:lnTo>
                  <a:lnTo>
                    <a:pt x="8475" y="219"/>
                  </a:lnTo>
                  <a:lnTo>
                    <a:pt x="8492" y="217"/>
                  </a:lnTo>
                  <a:lnTo>
                    <a:pt x="8509" y="207"/>
                  </a:lnTo>
                  <a:lnTo>
                    <a:pt x="8518" y="193"/>
                  </a:lnTo>
                  <a:lnTo>
                    <a:pt x="8523" y="176"/>
                  </a:lnTo>
                  <a:lnTo>
                    <a:pt x="8521" y="157"/>
                  </a:lnTo>
                  <a:close/>
                  <a:moveTo>
                    <a:pt x="8612" y="157"/>
                  </a:moveTo>
                  <a:lnTo>
                    <a:pt x="8605" y="142"/>
                  </a:lnTo>
                  <a:lnTo>
                    <a:pt x="8590" y="130"/>
                  </a:lnTo>
                  <a:lnTo>
                    <a:pt x="8573" y="123"/>
                  </a:lnTo>
                  <a:lnTo>
                    <a:pt x="8557" y="123"/>
                  </a:lnTo>
                  <a:lnTo>
                    <a:pt x="8540" y="130"/>
                  </a:lnTo>
                  <a:lnTo>
                    <a:pt x="8528" y="142"/>
                  </a:lnTo>
                  <a:lnTo>
                    <a:pt x="8521" y="159"/>
                  </a:lnTo>
                  <a:lnTo>
                    <a:pt x="8518" y="176"/>
                  </a:lnTo>
                  <a:lnTo>
                    <a:pt x="8523" y="193"/>
                  </a:lnTo>
                  <a:lnTo>
                    <a:pt x="8535" y="207"/>
                  </a:lnTo>
                  <a:lnTo>
                    <a:pt x="8550" y="217"/>
                  </a:lnTo>
                  <a:lnTo>
                    <a:pt x="8566" y="219"/>
                  </a:lnTo>
                  <a:lnTo>
                    <a:pt x="8583" y="217"/>
                  </a:lnTo>
                  <a:lnTo>
                    <a:pt x="8600" y="207"/>
                  </a:lnTo>
                  <a:lnTo>
                    <a:pt x="8610" y="193"/>
                  </a:lnTo>
                  <a:lnTo>
                    <a:pt x="8614" y="176"/>
                  </a:lnTo>
                  <a:lnTo>
                    <a:pt x="8612" y="157"/>
                  </a:lnTo>
                  <a:close/>
                  <a:moveTo>
                    <a:pt x="8703" y="157"/>
                  </a:moveTo>
                  <a:lnTo>
                    <a:pt x="8696" y="142"/>
                  </a:lnTo>
                  <a:lnTo>
                    <a:pt x="8681" y="130"/>
                  </a:lnTo>
                  <a:lnTo>
                    <a:pt x="8665" y="123"/>
                  </a:lnTo>
                  <a:lnTo>
                    <a:pt x="8648" y="123"/>
                  </a:lnTo>
                  <a:lnTo>
                    <a:pt x="8631" y="130"/>
                  </a:lnTo>
                  <a:lnTo>
                    <a:pt x="8619" y="142"/>
                  </a:lnTo>
                  <a:lnTo>
                    <a:pt x="8612" y="159"/>
                  </a:lnTo>
                  <a:lnTo>
                    <a:pt x="8610" y="176"/>
                  </a:lnTo>
                  <a:lnTo>
                    <a:pt x="8614" y="193"/>
                  </a:lnTo>
                  <a:lnTo>
                    <a:pt x="8626" y="207"/>
                  </a:lnTo>
                  <a:lnTo>
                    <a:pt x="8641" y="217"/>
                  </a:lnTo>
                  <a:lnTo>
                    <a:pt x="8657" y="219"/>
                  </a:lnTo>
                  <a:lnTo>
                    <a:pt x="8674" y="217"/>
                  </a:lnTo>
                  <a:lnTo>
                    <a:pt x="8691" y="207"/>
                  </a:lnTo>
                  <a:lnTo>
                    <a:pt x="8701" y="193"/>
                  </a:lnTo>
                  <a:lnTo>
                    <a:pt x="8705" y="176"/>
                  </a:lnTo>
                  <a:lnTo>
                    <a:pt x="8703" y="157"/>
                  </a:lnTo>
                  <a:close/>
                  <a:moveTo>
                    <a:pt x="8794" y="157"/>
                  </a:moveTo>
                  <a:lnTo>
                    <a:pt x="8787" y="142"/>
                  </a:lnTo>
                  <a:lnTo>
                    <a:pt x="8773" y="130"/>
                  </a:lnTo>
                  <a:lnTo>
                    <a:pt x="8756" y="123"/>
                  </a:lnTo>
                  <a:lnTo>
                    <a:pt x="8739" y="123"/>
                  </a:lnTo>
                  <a:lnTo>
                    <a:pt x="8722" y="130"/>
                  </a:lnTo>
                  <a:lnTo>
                    <a:pt x="8710" y="142"/>
                  </a:lnTo>
                  <a:lnTo>
                    <a:pt x="8703" y="159"/>
                  </a:lnTo>
                  <a:lnTo>
                    <a:pt x="8701" y="176"/>
                  </a:lnTo>
                  <a:lnTo>
                    <a:pt x="8705" y="193"/>
                  </a:lnTo>
                  <a:lnTo>
                    <a:pt x="8717" y="207"/>
                  </a:lnTo>
                  <a:lnTo>
                    <a:pt x="8732" y="217"/>
                  </a:lnTo>
                  <a:lnTo>
                    <a:pt x="8749" y="219"/>
                  </a:lnTo>
                  <a:lnTo>
                    <a:pt x="8765" y="217"/>
                  </a:lnTo>
                  <a:lnTo>
                    <a:pt x="8782" y="207"/>
                  </a:lnTo>
                  <a:lnTo>
                    <a:pt x="8792" y="193"/>
                  </a:lnTo>
                  <a:lnTo>
                    <a:pt x="8797" y="176"/>
                  </a:lnTo>
                  <a:lnTo>
                    <a:pt x="8794" y="157"/>
                  </a:lnTo>
                  <a:close/>
                  <a:moveTo>
                    <a:pt x="8885" y="157"/>
                  </a:moveTo>
                  <a:lnTo>
                    <a:pt x="8878" y="142"/>
                  </a:lnTo>
                  <a:lnTo>
                    <a:pt x="8864" y="130"/>
                  </a:lnTo>
                  <a:lnTo>
                    <a:pt x="8847" y="123"/>
                  </a:lnTo>
                  <a:lnTo>
                    <a:pt x="8830" y="123"/>
                  </a:lnTo>
                  <a:lnTo>
                    <a:pt x="8813" y="130"/>
                  </a:lnTo>
                  <a:lnTo>
                    <a:pt x="8801" y="142"/>
                  </a:lnTo>
                  <a:lnTo>
                    <a:pt x="8794" y="159"/>
                  </a:lnTo>
                  <a:lnTo>
                    <a:pt x="8792" y="176"/>
                  </a:lnTo>
                  <a:lnTo>
                    <a:pt x="8797" y="193"/>
                  </a:lnTo>
                  <a:lnTo>
                    <a:pt x="8809" y="207"/>
                  </a:lnTo>
                  <a:lnTo>
                    <a:pt x="8823" y="217"/>
                  </a:lnTo>
                  <a:lnTo>
                    <a:pt x="8840" y="219"/>
                  </a:lnTo>
                  <a:lnTo>
                    <a:pt x="8857" y="217"/>
                  </a:lnTo>
                  <a:lnTo>
                    <a:pt x="8873" y="207"/>
                  </a:lnTo>
                  <a:lnTo>
                    <a:pt x="8883" y="193"/>
                  </a:lnTo>
                  <a:lnTo>
                    <a:pt x="8888" y="176"/>
                  </a:lnTo>
                  <a:lnTo>
                    <a:pt x="8885" y="157"/>
                  </a:lnTo>
                  <a:close/>
                  <a:moveTo>
                    <a:pt x="8977" y="157"/>
                  </a:moveTo>
                  <a:lnTo>
                    <a:pt x="8970" y="142"/>
                  </a:lnTo>
                  <a:lnTo>
                    <a:pt x="8955" y="130"/>
                  </a:lnTo>
                  <a:lnTo>
                    <a:pt x="8938" y="123"/>
                  </a:lnTo>
                  <a:lnTo>
                    <a:pt x="8921" y="123"/>
                  </a:lnTo>
                  <a:lnTo>
                    <a:pt x="8905" y="130"/>
                  </a:lnTo>
                  <a:lnTo>
                    <a:pt x="8893" y="142"/>
                  </a:lnTo>
                  <a:lnTo>
                    <a:pt x="8885" y="159"/>
                  </a:lnTo>
                  <a:lnTo>
                    <a:pt x="8883" y="176"/>
                  </a:lnTo>
                  <a:lnTo>
                    <a:pt x="8888" y="193"/>
                  </a:lnTo>
                  <a:lnTo>
                    <a:pt x="8900" y="207"/>
                  </a:lnTo>
                  <a:lnTo>
                    <a:pt x="8914" y="217"/>
                  </a:lnTo>
                  <a:lnTo>
                    <a:pt x="8931" y="219"/>
                  </a:lnTo>
                  <a:lnTo>
                    <a:pt x="8948" y="217"/>
                  </a:lnTo>
                  <a:lnTo>
                    <a:pt x="8965" y="207"/>
                  </a:lnTo>
                  <a:lnTo>
                    <a:pt x="8974" y="193"/>
                  </a:lnTo>
                  <a:lnTo>
                    <a:pt x="8979" y="176"/>
                  </a:lnTo>
                  <a:lnTo>
                    <a:pt x="8977" y="157"/>
                  </a:lnTo>
                  <a:close/>
                  <a:moveTo>
                    <a:pt x="9070" y="157"/>
                  </a:moveTo>
                  <a:lnTo>
                    <a:pt x="9063" y="142"/>
                  </a:lnTo>
                  <a:lnTo>
                    <a:pt x="9049" y="130"/>
                  </a:lnTo>
                  <a:lnTo>
                    <a:pt x="9032" y="123"/>
                  </a:lnTo>
                  <a:lnTo>
                    <a:pt x="9015" y="123"/>
                  </a:lnTo>
                  <a:lnTo>
                    <a:pt x="8998" y="130"/>
                  </a:lnTo>
                  <a:lnTo>
                    <a:pt x="8986" y="142"/>
                  </a:lnTo>
                  <a:lnTo>
                    <a:pt x="8979" y="159"/>
                  </a:lnTo>
                  <a:lnTo>
                    <a:pt x="8977" y="176"/>
                  </a:lnTo>
                  <a:lnTo>
                    <a:pt x="8981" y="193"/>
                  </a:lnTo>
                  <a:lnTo>
                    <a:pt x="8993" y="207"/>
                  </a:lnTo>
                  <a:lnTo>
                    <a:pt x="9008" y="217"/>
                  </a:lnTo>
                  <a:lnTo>
                    <a:pt x="9025" y="219"/>
                  </a:lnTo>
                  <a:lnTo>
                    <a:pt x="9041" y="217"/>
                  </a:lnTo>
                  <a:lnTo>
                    <a:pt x="9058" y="207"/>
                  </a:lnTo>
                  <a:lnTo>
                    <a:pt x="9068" y="193"/>
                  </a:lnTo>
                  <a:lnTo>
                    <a:pt x="9073" y="176"/>
                  </a:lnTo>
                  <a:lnTo>
                    <a:pt x="9070" y="157"/>
                  </a:lnTo>
                  <a:close/>
                  <a:moveTo>
                    <a:pt x="9161" y="157"/>
                  </a:moveTo>
                  <a:lnTo>
                    <a:pt x="9154" y="142"/>
                  </a:lnTo>
                  <a:lnTo>
                    <a:pt x="9140" y="130"/>
                  </a:lnTo>
                  <a:lnTo>
                    <a:pt x="9123" y="123"/>
                  </a:lnTo>
                  <a:lnTo>
                    <a:pt x="9106" y="123"/>
                  </a:lnTo>
                  <a:lnTo>
                    <a:pt x="9090" y="130"/>
                  </a:lnTo>
                  <a:lnTo>
                    <a:pt x="9077" y="142"/>
                  </a:lnTo>
                  <a:lnTo>
                    <a:pt x="9070" y="159"/>
                  </a:lnTo>
                  <a:lnTo>
                    <a:pt x="9068" y="176"/>
                  </a:lnTo>
                  <a:lnTo>
                    <a:pt x="9073" y="193"/>
                  </a:lnTo>
                  <a:lnTo>
                    <a:pt x="9085" y="207"/>
                  </a:lnTo>
                  <a:lnTo>
                    <a:pt x="9099" y="217"/>
                  </a:lnTo>
                  <a:lnTo>
                    <a:pt x="9116" y="219"/>
                  </a:lnTo>
                  <a:lnTo>
                    <a:pt x="9133" y="217"/>
                  </a:lnTo>
                  <a:lnTo>
                    <a:pt x="9150" y="207"/>
                  </a:lnTo>
                  <a:lnTo>
                    <a:pt x="9159" y="193"/>
                  </a:lnTo>
                  <a:lnTo>
                    <a:pt x="9164" y="176"/>
                  </a:lnTo>
                  <a:lnTo>
                    <a:pt x="9161" y="157"/>
                  </a:lnTo>
                  <a:close/>
                  <a:moveTo>
                    <a:pt x="9253" y="157"/>
                  </a:moveTo>
                  <a:lnTo>
                    <a:pt x="9245" y="142"/>
                  </a:lnTo>
                  <a:lnTo>
                    <a:pt x="9231" y="130"/>
                  </a:lnTo>
                  <a:lnTo>
                    <a:pt x="9214" y="123"/>
                  </a:lnTo>
                  <a:lnTo>
                    <a:pt x="9197" y="123"/>
                  </a:lnTo>
                  <a:lnTo>
                    <a:pt x="9181" y="130"/>
                  </a:lnTo>
                  <a:lnTo>
                    <a:pt x="9169" y="142"/>
                  </a:lnTo>
                  <a:lnTo>
                    <a:pt x="9161" y="159"/>
                  </a:lnTo>
                  <a:lnTo>
                    <a:pt x="9159" y="176"/>
                  </a:lnTo>
                  <a:lnTo>
                    <a:pt x="9164" y="193"/>
                  </a:lnTo>
                  <a:lnTo>
                    <a:pt x="9176" y="207"/>
                  </a:lnTo>
                  <a:lnTo>
                    <a:pt x="9190" y="217"/>
                  </a:lnTo>
                  <a:lnTo>
                    <a:pt x="9207" y="219"/>
                  </a:lnTo>
                  <a:lnTo>
                    <a:pt x="9224" y="217"/>
                  </a:lnTo>
                  <a:lnTo>
                    <a:pt x="9241" y="207"/>
                  </a:lnTo>
                  <a:lnTo>
                    <a:pt x="9250" y="193"/>
                  </a:lnTo>
                  <a:lnTo>
                    <a:pt x="9255" y="176"/>
                  </a:lnTo>
                  <a:lnTo>
                    <a:pt x="9253" y="157"/>
                  </a:lnTo>
                  <a:close/>
                  <a:moveTo>
                    <a:pt x="9344" y="157"/>
                  </a:moveTo>
                  <a:lnTo>
                    <a:pt x="9337" y="142"/>
                  </a:lnTo>
                  <a:lnTo>
                    <a:pt x="9322" y="130"/>
                  </a:lnTo>
                  <a:lnTo>
                    <a:pt x="9305" y="123"/>
                  </a:lnTo>
                  <a:lnTo>
                    <a:pt x="9289" y="123"/>
                  </a:lnTo>
                  <a:lnTo>
                    <a:pt x="9272" y="130"/>
                  </a:lnTo>
                  <a:lnTo>
                    <a:pt x="9260" y="142"/>
                  </a:lnTo>
                  <a:lnTo>
                    <a:pt x="9253" y="159"/>
                  </a:lnTo>
                  <a:lnTo>
                    <a:pt x="9250" y="176"/>
                  </a:lnTo>
                  <a:lnTo>
                    <a:pt x="9255" y="193"/>
                  </a:lnTo>
                  <a:lnTo>
                    <a:pt x="9267" y="207"/>
                  </a:lnTo>
                  <a:lnTo>
                    <a:pt x="9281" y="217"/>
                  </a:lnTo>
                  <a:lnTo>
                    <a:pt x="9298" y="219"/>
                  </a:lnTo>
                  <a:lnTo>
                    <a:pt x="9315" y="217"/>
                  </a:lnTo>
                  <a:lnTo>
                    <a:pt x="9332" y="207"/>
                  </a:lnTo>
                  <a:lnTo>
                    <a:pt x="9341" y="193"/>
                  </a:lnTo>
                  <a:lnTo>
                    <a:pt x="9346" y="176"/>
                  </a:lnTo>
                  <a:lnTo>
                    <a:pt x="9344" y="157"/>
                  </a:lnTo>
                  <a:close/>
                  <a:moveTo>
                    <a:pt x="9435" y="157"/>
                  </a:moveTo>
                  <a:lnTo>
                    <a:pt x="9428" y="142"/>
                  </a:lnTo>
                  <a:lnTo>
                    <a:pt x="9413" y="130"/>
                  </a:lnTo>
                  <a:lnTo>
                    <a:pt x="9397" y="123"/>
                  </a:lnTo>
                  <a:lnTo>
                    <a:pt x="9380" y="123"/>
                  </a:lnTo>
                  <a:lnTo>
                    <a:pt x="9363" y="130"/>
                  </a:lnTo>
                  <a:lnTo>
                    <a:pt x="9351" y="142"/>
                  </a:lnTo>
                  <a:lnTo>
                    <a:pt x="9344" y="159"/>
                  </a:lnTo>
                  <a:lnTo>
                    <a:pt x="9341" y="176"/>
                  </a:lnTo>
                  <a:lnTo>
                    <a:pt x="9346" y="193"/>
                  </a:lnTo>
                  <a:lnTo>
                    <a:pt x="9358" y="207"/>
                  </a:lnTo>
                  <a:lnTo>
                    <a:pt x="9373" y="217"/>
                  </a:lnTo>
                  <a:lnTo>
                    <a:pt x="9390" y="219"/>
                  </a:lnTo>
                  <a:lnTo>
                    <a:pt x="9406" y="217"/>
                  </a:lnTo>
                  <a:lnTo>
                    <a:pt x="9423" y="207"/>
                  </a:lnTo>
                  <a:lnTo>
                    <a:pt x="9433" y="193"/>
                  </a:lnTo>
                  <a:lnTo>
                    <a:pt x="9438" y="176"/>
                  </a:lnTo>
                  <a:lnTo>
                    <a:pt x="9435" y="157"/>
                  </a:lnTo>
                  <a:close/>
                  <a:moveTo>
                    <a:pt x="9526" y="157"/>
                  </a:moveTo>
                  <a:lnTo>
                    <a:pt x="9519" y="142"/>
                  </a:lnTo>
                  <a:lnTo>
                    <a:pt x="9505" y="130"/>
                  </a:lnTo>
                  <a:lnTo>
                    <a:pt x="9488" y="123"/>
                  </a:lnTo>
                  <a:lnTo>
                    <a:pt x="9471" y="123"/>
                  </a:lnTo>
                  <a:lnTo>
                    <a:pt x="9454" y="130"/>
                  </a:lnTo>
                  <a:lnTo>
                    <a:pt x="9442" y="142"/>
                  </a:lnTo>
                  <a:lnTo>
                    <a:pt x="9435" y="159"/>
                  </a:lnTo>
                  <a:lnTo>
                    <a:pt x="9433" y="176"/>
                  </a:lnTo>
                  <a:lnTo>
                    <a:pt x="9438" y="193"/>
                  </a:lnTo>
                  <a:lnTo>
                    <a:pt x="9450" y="207"/>
                  </a:lnTo>
                  <a:lnTo>
                    <a:pt x="9464" y="217"/>
                  </a:lnTo>
                  <a:lnTo>
                    <a:pt x="9481" y="219"/>
                  </a:lnTo>
                  <a:lnTo>
                    <a:pt x="9498" y="217"/>
                  </a:lnTo>
                  <a:lnTo>
                    <a:pt x="9514" y="207"/>
                  </a:lnTo>
                  <a:lnTo>
                    <a:pt x="9524" y="193"/>
                  </a:lnTo>
                  <a:lnTo>
                    <a:pt x="9529" y="176"/>
                  </a:lnTo>
                  <a:lnTo>
                    <a:pt x="9526" y="157"/>
                  </a:lnTo>
                  <a:close/>
                  <a:moveTo>
                    <a:pt x="9620" y="157"/>
                  </a:moveTo>
                  <a:lnTo>
                    <a:pt x="9613" y="142"/>
                  </a:lnTo>
                  <a:lnTo>
                    <a:pt x="9598" y="130"/>
                  </a:lnTo>
                  <a:lnTo>
                    <a:pt x="9581" y="123"/>
                  </a:lnTo>
                  <a:lnTo>
                    <a:pt x="9565" y="123"/>
                  </a:lnTo>
                  <a:lnTo>
                    <a:pt x="9548" y="130"/>
                  </a:lnTo>
                  <a:lnTo>
                    <a:pt x="9536" y="142"/>
                  </a:lnTo>
                  <a:lnTo>
                    <a:pt x="9529" y="159"/>
                  </a:lnTo>
                  <a:lnTo>
                    <a:pt x="9526" y="176"/>
                  </a:lnTo>
                  <a:lnTo>
                    <a:pt x="9531" y="193"/>
                  </a:lnTo>
                  <a:lnTo>
                    <a:pt x="9543" y="207"/>
                  </a:lnTo>
                  <a:lnTo>
                    <a:pt x="9558" y="217"/>
                  </a:lnTo>
                  <a:lnTo>
                    <a:pt x="9574" y="219"/>
                  </a:lnTo>
                  <a:lnTo>
                    <a:pt x="9591" y="217"/>
                  </a:lnTo>
                  <a:lnTo>
                    <a:pt x="9608" y="207"/>
                  </a:lnTo>
                  <a:lnTo>
                    <a:pt x="9618" y="193"/>
                  </a:lnTo>
                  <a:lnTo>
                    <a:pt x="9622" y="176"/>
                  </a:lnTo>
                  <a:lnTo>
                    <a:pt x="9620" y="15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02" name="path 2802"/>
            <p:cNvSpPr/>
            <p:nvPr/>
          </p:nvSpPr>
          <p:spPr>
            <a:xfrm>
              <a:off x="6149340" y="801773"/>
              <a:ext cx="54864" cy="56388"/>
            </a:xfrm>
            <a:custGeom>
              <a:avLst/>
              <a:gdLst/>
              <a:ahLst/>
              <a:cxnLst/>
              <a:rect l="0" t="0" r="0" b="0"/>
              <a:pathLst>
                <a:path w="86" h="88">
                  <a:moveTo>
                    <a:pt x="0" y="69"/>
                  </a:moveTo>
                  <a:lnTo>
                    <a:pt x="19" y="88"/>
                  </a:lnTo>
                  <a:lnTo>
                    <a:pt x="67" y="0"/>
                  </a:lnTo>
                  <a:lnTo>
                    <a:pt x="0" y="69"/>
                  </a:lnTo>
                </a:path>
                <a:path w="86" h="88">
                  <a:moveTo>
                    <a:pt x="19" y="88"/>
                  </a:moveTo>
                  <a:lnTo>
                    <a:pt x="67" y="0"/>
                  </a:lnTo>
                  <a:lnTo>
                    <a:pt x="86" y="19"/>
                  </a:lnTo>
                  <a:lnTo>
                    <a:pt x="19" y="88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04" name="path 2804"/>
            <p:cNvSpPr/>
            <p:nvPr/>
          </p:nvSpPr>
          <p:spPr>
            <a:xfrm>
              <a:off x="2536698" y="634133"/>
              <a:ext cx="3640835" cy="304800"/>
            </a:xfrm>
            <a:custGeom>
              <a:avLst/>
              <a:gdLst/>
              <a:ahLst/>
              <a:cxnLst/>
              <a:rect l="0" t="0" r="0" b="0"/>
              <a:pathLst>
                <a:path w="5733" h="480">
                  <a:moveTo>
                    <a:pt x="5732" y="0"/>
                  </a:moveTo>
                  <a:lnTo>
                    <a:pt x="5732" y="480"/>
                  </a:lnTo>
                  <a:moveTo>
                    <a:pt x="90" y="84"/>
                  </a:moveTo>
                  <a:lnTo>
                    <a:pt x="85" y="115"/>
                  </a:lnTo>
                  <a:lnTo>
                    <a:pt x="70" y="134"/>
                  </a:lnTo>
                  <a:lnTo>
                    <a:pt x="49" y="144"/>
                  </a:lnTo>
                  <a:lnTo>
                    <a:pt x="41" y="144"/>
                  </a:lnTo>
                  <a:lnTo>
                    <a:pt x="22" y="134"/>
                  </a:lnTo>
                  <a:lnTo>
                    <a:pt x="8" y="115"/>
                  </a:lnTo>
                  <a:lnTo>
                    <a:pt x="1" y="84"/>
                  </a:lnTo>
                  <a:lnTo>
                    <a:pt x="1" y="74"/>
                  </a:lnTo>
                  <a:lnTo>
                    <a:pt x="8" y="45"/>
                  </a:lnTo>
                  <a:lnTo>
                    <a:pt x="22" y="26"/>
                  </a:lnTo>
                  <a:lnTo>
                    <a:pt x="41" y="16"/>
                  </a:lnTo>
                  <a:lnTo>
                    <a:pt x="49" y="16"/>
                  </a:lnTo>
                  <a:lnTo>
                    <a:pt x="70" y="26"/>
                  </a:lnTo>
                  <a:lnTo>
                    <a:pt x="85" y="45"/>
                  </a:lnTo>
                  <a:lnTo>
                    <a:pt x="90" y="84"/>
                  </a:lnTo>
                  <a:lnTo>
                    <a:pt x="90" y="134"/>
                  </a:lnTo>
                  <a:lnTo>
                    <a:pt x="85" y="182"/>
                  </a:lnTo>
                  <a:lnTo>
                    <a:pt x="70" y="211"/>
                  </a:lnTo>
                  <a:lnTo>
                    <a:pt x="49" y="220"/>
                  </a:lnTo>
                  <a:lnTo>
                    <a:pt x="37" y="220"/>
                  </a:lnTo>
                  <a:lnTo>
                    <a:pt x="15" y="211"/>
                  </a:lnTo>
                  <a:lnTo>
                    <a:pt x="8" y="192"/>
                  </a:lnTo>
                  <a:moveTo>
                    <a:pt x="221" y="45"/>
                  </a:moveTo>
                  <a:lnTo>
                    <a:pt x="214" y="26"/>
                  </a:lnTo>
                  <a:lnTo>
                    <a:pt x="193" y="16"/>
                  </a:lnTo>
                  <a:lnTo>
                    <a:pt x="181" y="16"/>
                  </a:lnTo>
                  <a:lnTo>
                    <a:pt x="159" y="26"/>
                  </a:lnTo>
                  <a:lnTo>
                    <a:pt x="145" y="55"/>
                  </a:lnTo>
                  <a:lnTo>
                    <a:pt x="140" y="105"/>
                  </a:lnTo>
                  <a:lnTo>
                    <a:pt x="140" y="153"/>
                  </a:lnTo>
                  <a:lnTo>
                    <a:pt x="145" y="192"/>
                  </a:lnTo>
                  <a:lnTo>
                    <a:pt x="159" y="211"/>
                  </a:lnTo>
                  <a:lnTo>
                    <a:pt x="181" y="220"/>
                  </a:lnTo>
                  <a:lnTo>
                    <a:pt x="188" y="220"/>
                  </a:lnTo>
                  <a:lnTo>
                    <a:pt x="207" y="211"/>
                  </a:lnTo>
                  <a:lnTo>
                    <a:pt x="221" y="192"/>
                  </a:lnTo>
                  <a:lnTo>
                    <a:pt x="229" y="163"/>
                  </a:lnTo>
                  <a:lnTo>
                    <a:pt x="229" y="153"/>
                  </a:lnTo>
                  <a:lnTo>
                    <a:pt x="221" y="124"/>
                  </a:lnTo>
                  <a:lnTo>
                    <a:pt x="207" y="105"/>
                  </a:lnTo>
                  <a:lnTo>
                    <a:pt x="188" y="96"/>
                  </a:lnTo>
                  <a:lnTo>
                    <a:pt x="181" y="96"/>
                  </a:lnTo>
                  <a:lnTo>
                    <a:pt x="159" y="105"/>
                  </a:lnTo>
                  <a:lnTo>
                    <a:pt x="145" y="124"/>
                  </a:lnTo>
                  <a:lnTo>
                    <a:pt x="140" y="153"/>
                  </a:lnTo>
                  <a:moveTo>
                    <a:pt x="284" y="201"/>
                  </a:moveTo>
                  <a:lnTo>
                    <a:pt x="277" y="211"/>
                  </a:lnTo>
                  <a:lnTo>
                    <a:pt x="284" y="220"/>
                  </a:lnTo>
                  <a:lnTo>
                    <a:pt x="289" y="211"/>
                  </a:lnTo>
                  <a:moveTo>
                    <a:pt x="358" y="16"/>
                  </a:moveTo>
                  <a:lnTo>
                    <a:pt x="435" y="16"/>
                  </a:lnTo>
                  <a:lnTo>
                    <a:pt x="392" y="96"/>
                  </a:lnTo>
                  <a:lnTo>
                    <a:pt x="413" y="96"/>
                  </a:lnTo>
                  <a:lnTo>
                    <a:pt x="428" y="105"/>
                  </a:lnTo>
                  <a:lnTo>
                    <a:pt x="435" y="115"/>
                  </a:lnTo>
                  <a:lnTo>
                    <a:pt x="440" y="144"/>
                  </a:lnTo>
                  <a:lnTo>
                    <a:pt x="440" y="163"/>
                  </a:lnTo>
                  <a:lnTo>
                    <a:pt x="435" y="192"/>
                  </a:lnTo>
                  <a:lnTo>
                    <a:pt x="421" y="211"/>
                  </a:lnTo>
                  <a:lnTo>
                    <a:pt x="399" y="220"/>
                  </a:lnTo>
                  <a:lnTo>
                    <a:pt x="380" y="220"/>
                  </a:lnTo>
                  <a:lnTo>
                    <a:pt x="358" y="211"/>
                  </a:lnTo>
                  <a:lnTo>
                    <a:pt x="351" y="201"/>
                  </a:lnTo>
                  <a:lnTo>
                    <a:pt x="344" y="18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06" name="path 2806"/>
            <p:cNvSpPr/>
            <p:nvPr/>
          </p:nvSpPr>
          <p:spPr>
            <a:xfrm>
              <a:off x="1257300" y="413153"/>
              <a:ext cx="3144011" cy="106679"/>
            </a:xfrm>
            <a:custGeom>
              <a:avLst/>
              <a:gdLst/>
              <a:ahLst/>
              <a:cxnLst/>
              <a:rect l="0" t="0" r="0" b="0"/>
              <a:pathLst>
                <a:path w="4951" h="167">
                  <a:moveTo>
                    <a:pt x="4924" y="167"/>
                  </a:moveTo>
                  <a:lnTo>
                    <a:pt x="4936" y="165"/>
                  </a:lnTo>
                  <a:lnTo>
                    <a:pt x="4924" y="141"/>
                  </a:lnTo>
                  <a:lnTo>
                    <a:pt x="4924" y="167"/>
                  </a:lnTo>
                </a:path>
                <a:path w="4951" h="167">
                  <a:moveTo>
                    <a:pt x="4936" y="165"/>
                  </a:moveTo>
                  <a:lnTo>
                    <a:pt x="4948" y="153"/>
                  </a:lnTo>
                  <a:lnTo>
                    <a:pt x="4924" y="141"/>
                  </a:lnTo>
                  <a:lnTo>
                    <a:pt x="4936" y="165"/>
                  </a:lnTo>
                </a:path>
                <a:path w="4951" h="167">
                  <a:moveTo>
                    <a:pt x="4948" y="153"/>
                  </a:moveTo>
                  <a:lnTo>
                    <a:pt x="4951" y="141"/>
                  </a:lnTo>
                  <a:lnTo>
                    <a:pt x="4924" y="141"/>
                  </a:lnTo>
                  <a:lnTo>
                    <a:pt x="4948" y="153"/>
                  </a:lnTo>
                </a:path>
                <a:path w="4951" h="167">
                  <a:moveTo>
                    <a:pt x="4951" y="141"/>
                  </a:moveTo>
                  <a:lnTo>
                    <a:pt x="4948" y="127"/>
                  </a:lnTo>
                  <a:lnTo>
                    <a:pt x="4924" y="141"/>
                  </a:lnTo>
                  <a:lnTo>
                    <a:pt x="4951" y="141"/>
                  </a:lnTo>
                </a:path>
                <a:path w="4951" h="167">
                  <a:moveTo>
                    <a:pt x="4948" y="127"/>
                  </a:moveTo>
                  <a:lnTo>
                    <a:pt x="4936" y="117"/>
                  </a:lnTo>
                  <a:lnTo>
                    <a:pt x="4924" y="141"/>
                  </a:lnTo>
                  <a:lnTo>
                    <a:pt x="4948" y="127"/>
                  </a:lnTo>
                </a:path>
                <a:path w="4951" h="167">
                  <a:moveTo>
                    <a:pt x="4936" y="117"/>
                  </a:moveTo>
                  <a:lnTo>
                    <a:pt x="4924" y="112"/>
                  </a:lnTo>
                  <a:lnTo>
                    <a:pt x="4924" y="141"/>
                  </a:lnTo>
                  <a:lnTo>
                    <a:pt x="4936" y="117"/>
                  </a:lnTo>
                </a:path>
                <a:path w="4951" h="167">
                  <a:moveTo>
                    <a:pt x="4924" y="112"/>
                  </a:moveTo>
                  <a:lnTo>
                    <a:pt x="4910" y="117"/>
                  </a:lnTo>
                  <a:lnTo>
                    <a:pt x="4924" y="141"/>
                  </a:lnTo>
                  <a:lnTo>
                    <a:pt x="4924" y="112"/>
                  </a:lnTo>
                </a:path>
                <a:path w="4951" h="167">
                  <a:moveTo>
                    <a:pt x="4910" y="117"/>
                  </a:moveTo>
                  <a:lnTo>
                    <a:pt x="4900" y="127"/>
                  </a:lnTo>
                  <a:lnTo>
                    <a:pt x="4924" y="141"/>
                  </a:lnTo>
                  <a:lnTo>
                    <a:pt x="4910" y="117"/>
                  </a:lnTo>
                </a:path>
                <a:path w="4951" h="167">
                  <a:moveTo>
                    <a:pt x="4900" y="127"/>
                  </a:moveTo>
                  <a:lnTo>
                    <a:pt x="4895" y="141"/>
                  </a:lnTo>
                  <a:lnTo>
                    <a:pt x="4924" y="141"/>
                  </a:lnTo>
                  <a:lnTo>
                    <a:pt x="4900" y="127"/>
                  </a:lnTo>
                </a:path>
                <a:path w="4951" h="167">
                  <a:moveTo>
                    <a:pt x="4895" y="141"/>
                  </a:moveTo>
                  <a:lnTo>
                    <a:pt x="4900" y="153"/>
                  </a:lnTo>
                  <a:lnTo>
                    <a:pt x="4924" y="141"/>
                  </a:lnTo>
                  <a:lnTo>
                    <a:pt x="4895" y="141"/>
                  </a:lnTo>
                </a:path>
                <a:path w="4951" h="167">
                  <a:moveTo>
                    <a:pt x="4900" y="153"/>
                  </a:moveTo>
                  <a:lnTo>
                    <a:pt x="4910" y="165"/>
                  </a:lnTo>
                  <a:lnTo>
                    <a:pt x="4924" y="141"/>
                  </a:lnTo>
                  <a:lnTo>
                    <a:pt x="4900" y="153"/>
                  </a:lnTo>
                </a:path>
                <a:path w="4951" h="167">
                  <a:moveTo>
                    <a:pt x="4910" y="165"/>
                  </a:moveTo>
                  <a:lnTo>
                    <a:pt x="4924" y="167"/>
                  </a:lnTo>
                  <a:lnTo>
                    <a:pt x="4924" y="141"/>
                  </a:lnTo>
                  <a:lnTo>
                    <a:pt x="4910" y="165"/>
                  </a:lnTo>
                </a:path>
                <a:path w="4951" h="167">
                  <a:moveTo>
                    <a:pt x="4924" y="167"/>
                  </a:moveTo>
                  <a:lnTo>
                    <a:pt x="4936" y="165"/>
                  </a:lnTo>
                  <a:lnTo>
                    <a:pt x="4924" y="141"/>
                  </a:lnTo>
                  <a:lnTo>
                    <a:pt x="4924" y="167"/>
                  </a:lnTo>
                </a:path>
                <a:path w="4951" h="167">
                  <a:moveTo>
                    <a:pt x="4936" y="165"/>
                  </a:moveTo>
                  <a:lnTo>
                    <a:pt x="4948" y="153"/>
                  </a:lnTo>
                  <a:lnTo>
                    <a:pt x="4924" y="141"/>
                  </a:lnTo>
                  <a:lnTo>
                    <a:pt x="4936" y="165"/>
                  </a:lnTo>
                </a:path>
                <a:path w="4951" h="167">
                  <a:moveTo>
                    <a:pt x="4948" y="153"/>
                  </a:moveTo>
                  <a:lnTo>
                    <a:pt x="4951" y="141"/>
                  </a:lnTo>
                  <a:lnTo>
                    <a:pt x="4924" y="141"/>
                  </a:lnTo>
                  <a:lnTo>
                    <a:pt x="4948" y="153"/>
                  </a:lnTo>
                </a:path>
                <a:path w="4951" h="167">
                  <a:moveTo>
                    <a:pt x="4951" y="141"/>
                  </a:moveTo>
                  <a:lnTo>
                    <a:pt x="4948" y="127"/>
                  </a:lnTo>
                  <a:lnTo>
                    <a:pt x="4924" y="141"/>
                  </a:lnTo>
                  <a:lnTo>
                    <a:pt x="4951" y="141"/>
                  </a:lnTo>
                </a:path>
                <a:path w="4951" h="167">
                  <a:moveTo>
                    <a:pt x="4948" y="127"/>
                  </a:moveTo>
                  <a:lnTo>
                    <a:pt x="4936" y="117"/>
                  </a:lnTo>
                  <a:lnTo>
                    <a:pt x="4924" y="141"/>
                  </a:lnTo>
                  <a:lnTo>
                    <a:pt x="4948" y="127"/>
                  </a:lnTo>
                </a:path>
                <a:path w="4951" h="167">
                  <a:moveTo>
                    <a:pt x="4936" y="117"/>
                  </a:moveTo>
                  <a:lnTo>
                    <a:pt x="4924" y="112"/>
                  </a:lnTo>
                  <a:lnTo>
                    <a:pt x="4924" y="141"/>
                  </a:lnTo>
                  <a:lnTo>
                    <a:pt x="4936" y="117"/>
                  </a:lnTo>
                </a:path>
                <a:path w="4951" h="167">
                  <a:moveTo>
                    <a:pt x="4924" y="112"/>
                  </a:moveTo>
                  <a:lnTo>
                    <a:pt x="4910" y="117"/>
                  </a:lnTo>
                  <a:lnTo>
                    <a:pt x="4924" y="141"/>
                  </a:lnTo>
                  <a:lnTo>
                    <a:pt x="4924" y="112"/>
                  </a:lnTo>
                </a:path>
                <a:path w="4951" h="167">
                  <a:moveTo>
                    <a:pt x="4910" y="117"/>
                  </a:moveTo>
                  <a:lnTo>
                    <a:pt x="4900" y="127"/>
                  </a:lnTo>
                  <a:lnTo>
                    <a:pt x="4924" y="141"/>
                  </a:lnTo>
                  <a:lnTo>
                    <a:pt x="4910" y="117"/>
                  </a:lnTo>
                </a:path>
                <a:path w="4951" h="167">
                  <a:moveTo>
                    <a:pt x="4900" y="127"/>
                  </a:moveTo>
                  <a:lnTo>
                    <a:pt x="4895" y="141"/>
                  </a:lnTo>
                  <a:lnTo>
                    <a:pt x="4924" y="141"/>
                  </a:lnTo>
                  <a:lnTo>
                    <a:pt x="4900" y="127"/>
                  </a:lnTo>
                </a:path>
                <a:path w="4951" h="167">
                  <a:moveTo>
                    <a:pt x="4895" y="141"/>
                  </a:moveTo>
                  <a:lnTo>
                    <a:pt x="4900" y="153"/>
                  </a:lnTo>
                  <a:lnTo>
                    <a:pt x="4924" y="141"/>
                  </a:lnTo>
                  <a:lnTo>
                    <a:pt x="4895" y="141"/>
                  </a:lnTo>
                </a:path>
                <a:path w="4951" h="167">
                  <a:moveTo>
                    <a:pt x="4900" y="153"/>
                  </a:moveTo>
                  <a:lnTo>
                    <a:pt x="4910" y="165"/>
                  </a:lnTo>
                  <a:lnTo>
                    <a:pt x="4924" y="141"/>
                  </a:lnTo>
                  <a:lnTo>
                    <a:pt x="4900" y="153"/>
                  </a:lnTo>
                </a:path>
                <a:path w="4951" h="167">
                  <a:moveTo>
                    <a:pt x="4910" y="165"/>
                  </a:moveTo>
                  <a:lnTo>
                    <a:pt x="4924" y="167"/>
                  </a:lnTo>
                  <a:lnTo>
                    <a:pt x="4924" y="141"/>
                  </a:lnTo>
                  <a:lnTo>
                    <a:pt x="4910" y="165"/>
                  </a:lnTo>
                </a:path>
                <a:path w="4951" h="167">
                  <a:moveTo>
                    <a:pt x="26" y="52"/>
                  </a:moveTo>
                  <a:lnTo>
                    <a:pt x="40" y="50"/>
                  </a:lnTo>
                  <a:lnTo>
                    <a:pt x="26" y="26"/>
                  </a:lnTo>
                  <a:lnTo>
                    <a:pt x="26" y="52"/>
                  </a:lnTo>
                </a:path>
                <a:path w="4951" h="167">
                  <a:moveTo>
                    <a:pt x="40" y="50"/>
                  </a:moveTo>
                  <a:lnTo>
                    <a:pt x="50" y="40"/>
                  </a:lnTo>
                  <a:lnTo>
                    <a:pt x="26" y="26"/>
                  </a:lnTo>
                  <a:lnTo>
                    <a:pt x="40" y="50"/>
                  </a:lnTo>
                </a:path>
                <a:path w="4951" h="167">
                  <a:moveTo>
                    <a:pt x="50" y="40"/>
                  </a:moveTo>
                  <a:lnTo>
                    <a:pt x="52" y="26"/>
                  </a:lnTo>
                  <a:lnTo>
                    <a:pt x="26" y="26"/>
                  </a:lnTo>
                  <a:lnTo>
                    <a:pt x="50" y="40"/>
                  </a:lnTo>
                </a:path>
                <a:path w="4951" h="167">
                  <a:moveTo>
                    <a:pt x="52" y="26"/>
                  </a:moveTo>
                  <a:lnTo>
                    <a:pt x="50" y="12"/>
                  </a:lnTo>
                  <a:lnTo>
                    <a:pt x="26" y="26"/>
                  </a:lnTo>
                  <a:lnTo>
                    <a:pt x="52" y="26"/>
                  </a:lnTo>
                </a:path>
                <a:path w="4951" h="167">
                  <a:moveTo>
                    <a:pt x="50" y="12"/>
                  </a:moveTo>
                  <a:lnTo>
                    <a:pt x="40" y="2"/>
                  </a:lnTo>
                  <a:lnTo>
                    <a:pt x="26" y="26"/>
                  </a:lnTo>
                  <a:lnTo>
                    <a:pt x="50" y="12"/>
                  </a:lnTo>
                </a:path>
                <a:path w="4951" h="167">
                  <a:moveTo>
                    <a:pt x="40" y="2"/>
                  </a:moveTo>
                  <a:lnTo>
                    <a:pt x="26" y="0"/>
                  </a:lnTo>
                  <a:lnTo>
                    <a:pt x="26" y="26"/>
                  </a:lnTo>
                  <a:lnTo>
                    <a:pt x="40" y="2"/>
                  </a:lnTo>
                </a:path>
                <a:path w="4951" h="167">
                  <a:moveTo>
                    <a:pt x="26" y="0"/>
                  </a:moveTo>
                  <a:lnTo>
                    <a:pt x="11" y="2"/>
                  </a:lnTo>
                  <a:lnTo>
                    <a:pt x="26" y="26"/>
                  </a:lnTo>
                  <a:lnTo>
                    <a:pt x="26" y="0"/>
                  </a:lnTo>
                </a:path>
                <a:path w="4951" h="167">
                  <a:moveTo>
                    <a:pt x="11" y="2"/>
                  </a:moveTo>
                  <a:lnTo>
                    <a:pt x="2" y="12"/>
                  </a:lnTo>
                  <a:lnTo>
                    <a:pt x="26" y="26"/>
                  </a:lnTo>
                  <a:lnTo>
                    <a:pt x="11" y="2"/>
                  </a:lnTo>
                </a:path>
                <a:path w="4951" h="167">
                  <a:moveTo>
                    <a:pt x="2" y="12"/>
                  </a:moveTo>
                  <a:lnTo>
                    <a:pt x="0" y="26"/>
                  </a:lnTo>
                  <a:lnTo>
                    <a:pt x="26" y="26"/>
                  </a:lnTo>
                  <a:lnTo>
                    <a:pt x="2" y="12"/>
                  </a:lnTo>
                </a:path>
                <a:path w="4951" h="167">
                  <a:moveTo>
                    <a:pt x="0" y="26"/>
                  </a:moveTo>
                  <a:lnTo>
                    <a:pt x="2" y="40"/>
                  </a:lnTo>
                  <a:lnTo>
                    <a:pt x="26" y="26"/>
                  </a:lnTo>
                  <a:lnTo>
                    <a:pt x="0" y="26"/>
                  </a:lnTo>
                </a:path>
                <a:path w="4951" h="167">
                  <a:moveTo>
                    <a:pt x="2" y="40"/>
                  </a:moveTo>
                  <a:lnTo>
                    <a:pt x="11" y="50"/>
                  </a:lnTo>
                  <a:lnTo>
                    <a:pt x="26" y="26"/>
                  </a:lnTo>
                  <a:lnTo>
                    <a:pt x="2" y="40"/>
                  </a:lnTo>
                </a:path>
                <a:path w="4951" h="167">
                  <a:moveTo>
                    <a:pt x="11" y="50"/>
                  </a:moveTo>
                  <a:lnTo>
                    <a:pt x="26" y="52"/>
                  </a:lnTo>
                  <a:lnTo>
                    <a:pt x="26" y="26"/>
                  </a:lnTo>
                  <a:lnTo>
                    <a:pt x="11" y="50"/>
                  </a:lnTo>
                </a:path>
                <a:path w="4951" h="167">
                  <a:moveTo>
                    <a:pt x="26" y="52"/>
                  </a:moveTo>
                  <a:lnTo>
                    <a:pt x="40" y="50"/>
                  </a:lnTo>
                  <a:lnTo>
                    <a:pt x="26" y="26"/>
                  </a:lnTo>
                  <a:lnTo>
                    <a:pt x="26" y="52"/>
                  </a:lnTo>
                </a:path>
                <a:path w="4951" h="167">
                  <a:moveTo>
                    <a:pt x="40" y="50"/>
                  </a:moveTo>
                  <a:lnTo>
                    <a:pt x="50" y="40"/>
                  </a:lnTo>
                  <a:lnTo>
                    <a:pt x="26" y="26"/>
                  </a:lnTo>
                  <a:lnTo>
                    <a:pt x="40" y="50"/>
                  </a:lnTo>
                </a:path>
                <a:path w="4951" h="167">
                  <a:moveTo>
                    <a:pt x="50" y="40"/>
                  </a:moveTo>
                  <a:lnTo>
                    <a:pt x="52" y="26"/>
                  </a:lnTo>
                  <a:lnTo>
                    <a:pt x="26" y="26"/>
                  </a:lnTo>
                  <a:lnTo>
                    <a:pt x="50" y="40"/>
                  </a:lnTo>
                </a:path>
                <a:path w="4951" h="167">
                  <a:moveTo>
                    <a:pt x="52" y="26"/>
                  </a:moveTo>
                  <a:lnTo>
                    <a:pt x="50" y="12"/>
                  </a:lnTo>
                  <a:lnTo>
                    <a:pt x="26" y="26"/>
                  </a:lnTo>
                  <a:lnTo>
                    <a:pt x="52" y="26"/>
                  </a:lnTo>
                </a:path>
                <a:path w="4951" h="167">
                  <a:moveTo>
                    <a:pt x="50" y="12"/>
                  </a:moveTo>
                  <a:lnTo>
                    <a:pt x="40" y="2"/>
                  </a:lnTo>
                  <a:lnTo>
                    <a:pt x="26" y="26"/>
                  </a:lnTo>
                  <a:lnTo>
                    <a:pt x="50" y="12"/>
                  </a:lnTo>
                </a:path>
                <a:path w="4951" h="167">
                  <a:moveTo>
                    <a:pt x="40" y="2"/>
                  </a:moveTo>
                  <a:lnTo>
                    <a:pt x="26" y="0"/>
                  </a:lnTo>
                  <a:lnTo>
                    <a:pt x="26" y="26"/>
                  </a:lnTo>
                  <a:lnTo>
                    <a:pt x="40" y="2"/>
                  </a:lnTo>
                </a:path>
                <a:path w="4951" h="167">
                  <a:moveTo>
                    <a:pt x="26" y="0"/>
                  </a:moveTo>
                  <a:lnTo>
                    <a:pt x="11" y="2"/>
                  </a:lnTo>
                  <a:lnTo>
                    <a:pt x="26" y="26"/>
                  </a:lnTo>
                  <a:lnTo>
                    <a:pt x="26" y="0"/>
                  </a:lnTo>
                </a:path>
                <a:path w="4951" h="167">
                  <a:moveTo>
                    <a:pt x="11" y="2"/>
                  </a:moveTo>
                  <a:lnTo>
                    <a:pt x="2" y="12"/>
                  </a:lnTo>
                  <a:lnTo>
                    <a:pt x="26" y="26"/>
                  </a:lnTo>
                  <a:lnTo>
                    <a:pt x="11" y="2"/>
                  </a:lnTo>
                </a:path>
                <a:path w="4951" h="167">
                  <a:moveTo>
                    <a:pt x="2" y="12"/>
                  </a:moveTo>
                  <a:lnTo>
                    <a:pt x="0" y="26"/>
                  </a:lnTo>
                  <a:lnTo>
                    <a:pt x="26" y="26"/>
                  </a:lnTo>
                  <a:lnTo>
                    <a:pt x="2" y="12"/>
                  </a:lnTo>
                </a:path>
                <a:path w="4951" h="167">
                  <a:moveTo>
                    <a:pt x="0" y="26"/>
                  </a:moveTo>
                  <a:lnTo>
                    <a:pt x="2" y="40"/>
                  </a:lnTo>
                  <a:lnTo>
                    <a:pt x="26" y="26"/>
                  </a:lnTo>
                  <a:lnTo>
                    <a:pt x="0" y="26"/>
                  </a:lnTo>
                </a:path>
                <a:path w="4951" h="167">
                  <a:moveTo>
                    <a:pt x="2" y="40"/>
                  </a:moveTo>
                  <a:lnTo>
                    <a:pt x="11" y="50"/>
                  </a:lnTo>
                  <a:lnTo>
                    <a:pt x="26" y="26"/>
                  </a:lnTo>
                  <a:lnTo>
                    <a:pt x="2" y="40"/>
                  </a:lnTo>
                </a:path>
                <a:path w="4951" h="167">
                  <a:moveTo>
                    <a:pt x="11" y="50"/>
                  </a:moveTo>
                  <a:lnTo>
                    <a:pt x="26" y="52"/>
                  </a:lnTo>
                  <a:lnTo>
                    <a:pt x="26" y="26"/>
                  </a:lnTo>
                  <a:lnTo>
                    <a:pt x="11" y="5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08" name="path 2808"/>
            <p:cNvSpPr/>
            <p:nvPr/>
          </p:nvSpPr>
          <p:spPr>
            <a:xfrm>
              <a:off x="2879598" y="5483"/>
              <a:ext cx="118871" cy="448055"/>
            </a:xfrm>
            <a:custGeom>
              <a:avLst/>
              <a:gdLst/>
              <a:ahLst/>
              <a:cxnLst/>
              <a:rect l="0" t="0" r="0" b="0"/>
              <a:pathLst>
                <a:path w="187" h="705">
                  <a:moveTo>
                    <a:pt x="185" y="41"/>
                  </a:moveTo>
                  <a:lnTo>
                    <a:pt x="176" y="22"/>
                  </a:lnTo>
                  <a:lnTo>
                    <a:pt x="150" y="8"/>
                  </a:lnTo>
                  <a:lnTo>
                    <a:pt x="106" y="1"/>
                  </a:lnTo>
                  <a:lnTo>
                    <a:pt x="80" y="1"/>
                  </a:lnTo>
                  <a:lnTo>
                    <a:pt x="37" y="8"/>
                  </a:lnTo>
                  <a:lnTo>
                    <a:pt x="10" y="22"/>
                  </a:lnTo>
                  <a:lnTo>
                    <a:pt x="1" y="41"/>
                  </a:lnTo>
                  <a:lnTo>
                    <a:pt x="1" y="56"/>
                  </a:lnTo>
                  <a:lnTo>
                    <a:pt x="10" y="77"/>
                  </a:lnTo>
                  <a:lnTo>
                    <a:pt x="37" y="92"/>
                  </a:lnTo>
                  <a:lnTo>
                    <a:pt x="80" y="99"/>
                  </a:lnTo>
                  <a:lnTo>
                    <a:pt x="106" y="99"/>
                  </a:lnTo>
                  <a:lnTo>
                    <a:pt x="150" y="92"/>
                  </a:lnTo>
                  <a:lnTo>
                    <a:pt x="176" y="77"/>
                  </a:lnTo>
                  <a:lnTo>
                    <a:pt x="185" y="56"/>
                  </a:lnTo>
                  <a:lnTo>
                    <a:pt x="185" y="41"/>
                  </a:lnTo>
                  <a:close/>
                  <a:moveTo>
                    <a:pt x="185" y="409"/>
                  </a:moveTo>
                  <a:lnTo>
                    <a:pt x="185" y="339"/>
                  </a:lnTo>
                  <a:lnTo>
                    <a:pt x="106" y="332"/>
                  </a:lnTo>
                  <a:lnTo>
                    <a:pt x="116" y="339"/>
                  </a:lnTo>
                  <a:lnTo>
                    <a:pt x="123" y="361"/>
                  </a:lnTo>
                  <a:lnTo>
                    <a:pt x="123" y="380"/>
                  </a:lnTo>
                  <a:lnTo>
                    <a:pt x="116" y="401"/>
                  </a:lnTo>
                  <a:lnTo>
                    <a:pt x="97" y="416"/>
                  </a:lnTo>
                  <a:lnTo>
                    <a:pt x="70" y="423"/>
                  </a:lnTo>
                  <a:lnTo>
                    <a:pt x="53" y="423"/>
                  </a:lnTo>
                  <a:lnTo>
                    <a:pt x="27" y="416"/>
                  </a:lnTo>
                  <a:lnTo>
                    <a:pt x="10" y="401"/>
                  </a:lnTo>
                  <a:lnTo>
                    <a:pt x="1" y="380"/>
                  </a:lnTo>
                  <a:lnTo>
                    <a:pt x="1" y="361"/>
                  </a:lnTo>
                  <a:lnTo>
                    <a:pt x="10" y="339"/>
                  </a:lnTo>
                  <a:lnTo>
                    <a:pt x="18" y="332"/>
                  </a:lnTo>
                  <a:lnTo>
                    <a:pt x="37" y="325"/>
                  </a:lnTo>
                  <a:moveTo>
                    <a:pt x="185" y="550"/>
                  </a:moveTo>
                  <a:lnTo>
                    <a:pt x="185" y="478"/>
                  </a:lnTo>
                  <a:lnTo>
                    <a:pt x="106" y="471"/>
                  </a:lnTo>
                  <a:lnTo>
                    <a:pt x="116" y="478"/>
                  </a:lnTo>
                  <a:lnTo>
                    <a:pt x="123" y="500"/>
                  </a:lnTo>
                  <a:lnTo>
                    <a:pt x="123" y="521"/>
                  </a:lnTo>
                  <a:lnTo>
                    <a:pt x="116" y="543"/>
                  </a:lnTo>
                  <a:lnTo>
                    <a:pt x="97" y="557"/>
                  </a:lnTo>
                  <a:lnTo>
                    <a:pt x="70" y="565"/>
                  </a:lnTo>
                  <a:lnTo>
                    <a:pt x="53" y="565"/>
                  </a:lnTo>
                  <a:lnTo>
                    <a:pt x="27" y="557"/>
                  </a:lnTo>
                  <a:lnTo>
                    <a:pt x="10" y="543"/>
                  </a:lnTo>
                  <a:lnTo>
                    <a:pt x="1" y="521"/>
                  </a:lnTo>
                  <a:lnTo>
                    <a:pt x="1" y="500"/>
                  </a:lnTo>
                  <a:lnTo>
                    <a:pt x="10" y="478"/>
                  </a:lnTo>
                  <a:lnTo>
                    <a:pt x="18" y="471"/>
                  </a:lnTo>
                  <a:lnTo>
                    <a:pt x="37" y="466"/>
                  </a:lnTo>
                  <a:moveTo>
                    <a:pt x="185" y="649"/>
                  </a:moveTo>
                  <a:lnTo>
                    <a:pt x="176" y="627"/>
                  </a:lnTo>
                  <a:lnTo>
                    <a:pt x="150" y="613"/>
                  </a:lnTo>
                  <a:lnTo>
                    <a:pt x="106" y="605"/>
                  </a:lnTo>
                  <a:lnTo>
                    <a:pt x="80" y="605"/>
                  </a:lnTo>
                  <a:lnTo>
                    <a:pt x="37" y="613"/>
                  </a:lnTo>
                  <a:lnTo>
                    <a:pt x="10" y="627"/>
                  </a:lnTo>
                  <a:lnTo>
                    <a:pt x="1" y="649"/>
                  </a:lnTo>
                  <a:lnTo>
                    <a:pt x="1" y="663"/>
                  </a:lnTo>
                  <a:lnTo>
                    <a:pt x="10" y="685"/>
                  </a:lnTo>
                  <a:lnTo>
                    <a:pt x="37" y="697"/>
                  </a:lnTo>
                  <a:lnTo>
                    <a:pt x="80" y="704"/>
                  </a:lnTo>
                  <a:lnTo>
                    <a:pt x="106" y="704"/>
                  </a:lnTo>
                  <a:lnTo>
                    <a:pt x="150" y="697"/>
                  </a:lnTo>
                  <a:lnTo>
                    <a:pt x="176" y="685"/>
                  </a:lnTo>
                  <a:lnTo>
                    <a:pt x="185" y="663"/>
                  </a:lnTo>
                  <a:lnTo>
                    <a:pt x="185" y="649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10" name="path 2810"/>
            <p:cNvSpPr/>
            <p:nvPr/>
          </p:nvSpPr>
          <p:spPr>
            <a:xfrm>
              <a:off x="6458711" y="91589"/>
              <a:ext cx="18288" cy="181355"/>
            </a:xfrm>
            <a:custGeom>
              <a:avLst/>
              <a:gdLst/>
              <a:ahLst/>
              <a:cxnLst/>
              <a:rect l="0" t="0" r="0" b="0"/>
              <a:pathLst>
                <a:path w="28" h="285">
                  <a:moveTo>
                    <a:pt x="28" y="0"/>
                  </a:moveTo>
                  <a:lnTo>
                    <a:pt x="0" y="0"/>
                  </a:lnTo>
                  <a:lnTo>
                    <a:pt x="28" y="285"/>
                  </a:lnTo>
                  <a:lnTo>
                    <a:pt x="28" y="0"/>
                  </a:lnTo>
                </a:path>
                <a:path w="28" h="285">
                  <a:moveTo>
                    <a:pt x="0" y="0"/>
                  </a:moveTo>
                  <a:lnTo>
                    <a:pt x="28" y="285"/>
                  </a:lnTo>
                  <a:lnTo>
                    <a:pt x="0" y="285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12" name="path 2812"/>
            <p:cNvSpPr/>
            <p:nvPr/>
          </p:nvSpPr>
          <p:spPr>
            <a:xfrm>
              <a:off x="6514338" y="5483"/>
              <a:ext cx="118871" cy="448055"/>
            </a:xfrm>
            <a:custGeom>
              <a:avLst/>
              <a:gdLst/>
              <a:ahLst/>
              <a:cxnLst/>
              <a:rect l="0" t="0" r="0" b="0"/>
              <a:pathLst>
                <a:path w="187" h="705">
                  <a:moveTo>
                    <a:pt x="186" y="41"/>
                  </a:moveTo>
                  <a:lnTo>
                    <a:pt x="178" y="22"/>
                  </a:lnTo>
                  <a:lnTo>
                    <a:pt x="152" y="8"/>
                  </a:lnTo>
                  <a:lnTo>
                    <a:pt x="106" y="1"/>
                  </a:lnTo>
                  <a:lnTo>
                    <a:pt x="80" y="1"/>
                  </a:lnTo>
                  <a:lnTo>
                    <a:pt x="37" y="8"/>
                  </a:lnTo>
                  <a:lnTo>
                    <a:pt x="10" y="22"/>
                  </a:lnTo>
                  <a:lnTo>
                    <a:pt x="1" y="41"/>
                  </a:lnTo>
                  <a:lnTo>
                    <a:pt x="1" y="56"/>
                  </a:lnTo>
                  <a:lnTo>
                    <a:pt x="10" y="77"/>
                  </a:lnTo>
                  <a:lnTo>
                    <a:pt x="37" y="92"/>
                  </a:lnTo>
                  <a:lnTo>
                    <a:pt x="80" y="99"/>
                  </a:lnTo>
                  <a:lnTo>
                    <a:pt x="106" y="99"/>
                  </a:lnTo>
                  <a:lnTo>
                    <a:pt x="152" y="92"/>
                  </a:lnTo>
                  <a:lnTo>
                    <a:pt x="178" y="77"/>
                  </a:lnTo>
                  <a:lnTo>
                    <a:pt x="186" y="56"/>
                  </a:lnTo>
                  <a:lnTo>
                    <a:pt x="186" y="41"/>
                  </a:lnTo>
                  <a:close/>
                  <a:moveTo>
                    <a:pt x="159" y="205"/>
                  </a:moveTo>
                  <a:lnTo>
                    <a:pt x="1" y="205"/>
                  </a:lnTo>
                  <a:moveTo>
                    <a:pt x="80" y="140"/>
                  </a:moveTo>
                  <a:lnTo>
                    <a:pt x="80" y="267"/>
                  </a:lnTo>
                  <a:moveTo>
                    <a:pt x="159" y="409"/>
                  </a:moveTo>
                  <a:lnTo>
                    <a:pt x="178" y="401"/>
                  </a:lnTo>
                  <a:lnTo>
                    <a:pt x="186" y="380"/>
                  </a:lnTo>
                  <a:lnTo>
                    <a:pt x="186" y="365"/>
                  </a:lnTo>
                  <a:lnTo>
                    <a:pt x="178" y="346"/>
                  </a:lnTo>
                  <a:lnTo>
                    <a:pt x="152" y="332"/>
                  </a:lnTo>
                  <a:lnTo>
                    <a:pt x="106" y="325"/>
                  </a:lnTo>
                  <a:lnTo>
                    <a:pt x="63" y="325"/>
                  </a:lnTo>
                  <a:lnTo>
                    <a:pt x="27" y="332"/>
                  </a:lnTo>
                  <a:lnTo>
                    <a:pt x="10" y="346"/>
                  </a:lnTo>
                  <a:lnTo>
                    <a:pt x="1" y="365"/>
                  </a:lnTo>
                  <a:lnTo>
                    <a:pt x="1" y="373"/>
                  </a:lnTo>
                  <a:lnTo>
                    <a:pt x="10" y="394"/>
                  </a:lnTo>
                  <a:lnTo>
                    <a:pt x="27" y="409"/>
                  </a:lnTo>
                  <a:lnTo>
                    <a:pt x="54" y="416"/>
                  </a:lnTo>
                  <a:lnTo>
                    <a:pt x="63" y="416"/>
                  </a:lnTo>
                  <a:lnTo>
                    <a:pt x="90" y="409"/>
                  </a:lnTo>
                  <a:lnTo>
                    <a:pt x="106" y="394"/>
                  </a:lnTo>
                  <a:lnTo>
                    <a:pt x="116" y="373"/>
                  </a:lnTo>
                  <a:lnTo>
                    <a:pt x="116" y="365"/>
                  </a:lnTo>
                  <a:lnTo>
                    <a:pt x="106" y="346"/>
                  </a:lnTo>
                  <a:lnTo>
                    <a:pt x="90" y="332"/>
                  </a:lnTo>
                  <a:lnTo>
                    <a:pt x="63" y="325"/>
                  </a:lnTo>
                  <a:moveTo>
                    <a:pt x="186" y="507"/>
                  </a:moveTo>
                  <a:lnTo>
                    <a:pt x="178" y="485"/>
                  </a:lnTo>
                  <a:lnTo>
                    <a:pt x="152" y="471"/>
                  </a:lnTo>
                  <a:lnTo>
                    <a:pt x="106" y="466"/>
                  </a:lnTo>
                  <a:lnTo>
                    <a:pt x="80" y="466"/>
                  </a:lnTo>
                  <a:lnTo>
                    <a:pt x="37" y="471"/>
                  </a:lnTo>
                  <a:lnTo>
                    <a:pt x="10" y="485"/>
                  </a:lnTo>
                  <a:lnTo>
                    <a:pt x="1" y="507"/>
                  </a:lnTo>
                  <a:lnTo>
                    <a:pt x="1" y="521"/>
                  </a:lnTo>
                  <a:lnTo>
                    <a:pt x="10" y="543"/>
                  </a:lnTo>
                  <a:lnTo>
                    <a:pt x="37" y="557"/>
                  </a:lnTo>
                  <a:lnTo>
                    <a:pt x="80" y="565"/>
                  </a:lnTo>
                  <a:lnTo>
                    <a:pt x="106" y="565"/>
                  </a:lnTo>
                  <a:lnTo>
                    <a:pt x="152" y="557"/>
                  </a:lnTo>
                  <a:lnTo>
                    <a:pt x="178" y="543"/>
                  </a:lnTo>
                  <a:lnTo>
                    <a:pt x="186" y="521"/>
                  </a:lnTo>
                  <a:lnTo>
                    <a:pt x="186" y="507"/>
                  </a:lnTo>
                  <a:close/>
                  <a:moveTo>
                    <a:pt x="186" y="649"/>
                  </a:moveTo>
                  <a:lnTo>
                    <a:pt x="178" y="627"/>
                  </a:lnTo>
                  <a:lnTo>
                    <a:pt x="152" y="613"/>
                  </a:lnTo>
                  <a:lnTo>
                    <a:pt x="106" y="605"/>
                  </a:lnTo>
                  <a:lnTo>
                    <a:pt x="80" y="605"/>
                  </a:lnTo>
                  <a:lnTo>
                    <a:pt x="37" y="613"/>
                  </a:lnTo>
                  <a:lnTo>
                    <a:pt x="10" y="627"/>
                  </a:lnTo>
                  <a:lnTo>
                    <a:pt x="1" y="649"/>
                  </a:lnTo>
                  <a:lnTo>
                    <a:pt x="1" y="663"/>
                  </a:lnTo>
                  <a:lnTo>
                    <a:pt x="10" y="685"/>
                  </a:lnTo>
                  <a:lnTo>
                    <a:pt x="37" y="697"/>
                  </a:lnTo>
                  <a:lnTo>
                    <a:pt x="80" y="704"/>
                  </a:lnTo>
                  <a:lnTo>
                    <a:pt x="106" y="704"/>
                  </a:lnTo>
                  <a:lnTo>
                    <a:pt x="152" y="697"/>
                  </a:lnTo>
                  <a:lnTo>
                    <a:pt x="178" y="685"/>
                  </a:lnTo>
                  <a:lnTo>
                    <a:pt x="186" y="663"/>
                  </a:lnTo>
                  <a:lnTo>
                    <a:pt x="186" y="649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14" name="path 2814"/>
            <p:cNvSpPr/>
            <p:nvPr/>
          </p:nvSpPr>
          <p:spPr>
            <a:xfrm>
              <a:off x="0" y="164741"/>
              <a:ext cx="6906768" cy="239268"/>
            </a:xfrm>
            <a:custGeom>
              <a:avLst/>
              <a:gdLst/>
              <a:ahLst/>
              <a:cxnLst/>
              <a:rect l="0" t="0" r="0" b="0"/>
              <a:pathLst>
                <a:path w="10876" h="376">
                  <a:moveTo>
                    <a:pt x="10876" y="40"/>
                  </a:moveTo>
                  <a:lnTo>
                    <a:pt x="10876" y="16"/>
                  </a:lnTo>
                  <a:lnTo>
                    <a:pt x="10305" y="40"/>
                  </a:lnTo>
                  <a:lnTo>
                    <a:pt x="10876" y="40"/>
                  </a:lnTo>
                </a:path>
                <a:path w="10876" h="376">
                  <a:moveTo>
                    <a:pt x="10876" y="16"/>
                  </a:moveTo>
                  <a:lnTo>
                    <a:pt x="10305" y="40"/>
                  </a:lnTo>
                  <a:lnTo>
                    <a:pt x="10305" y="16"/>
                  </a:lnTo>
                  <a:lnTo>
                    <a:pt x="10876" y="16"/>
                  </a:lnTo>
                </a:path>
                <a:path w="10876" h="376">
                  <a:moveTo>
                    <a:pt x="10017" y="40"/>
                  </a:moveTo>
                  <a:lnTo>
                    <a:pt x="10017" y="16"/>
                  </a:lnTo>
                  <a:lnTo>
                    <a:pt x="9446" y="40"/>
                  </a:lnTo>
                  <a:lnTo>
                    <a:pt x="10017" y="40"/>
                  </a:lnTo>
                </a:path>
                <a:path w="10876" h="376">
                  <a:moveTo>
                    <a:pt x="10017" y="16"/>
                  </a:moveTo>
                  <a:lnTo>
                    <a:pt x="9446" y="40"/>
                  </a:lnTo>
                  <a:lnTo>
                    <a:pt x="9446" y="16"/>
                  </a:lnTo>
                  <a:lnTo>
                    <a:pt x="10017" y="16"/>
                  </a:lnTo>
                </a:path>
                <a:path w="10876" h="376">
                  <a:moveTo>
                    <a:pt x="9160" y="40"/>
                  </a:moveTo>
                  <a:lnTo>
                    <a:pt x="9160" y="16"/>
                  </a:lnTo>
                  <a:lnTo>
                    <a:pt x="8587" y="40"/>
                  </a:lnTo>
                  <a:lnTo>
                    <a:pt x="9160" y="40"/>
                  </a:lnTo>
                </a:path>
                <a:path w="10876" h="376">
                  <a:moveTo>
                    <a:pt x="9160" y="16"/>
                  </a:moveTo>
                  <a:lnTo>
                    <a:pt x="8587" y="40"/>
                  </a:lnTo>
                  <a:lnTo>
                    <a:pt x="8587" y="16"/>
                  </a:lnTo>
                  <a:lnTo>
                    <a:pt x="9160" y="16"/>
                  </a:lnTo>
                </a:path>
                <a:path w="10876" h="376">
                  <a:moveTo>
                    <a:pt x="8301" y="40"/>
                  </a:moveTo>
                  <a:lnTo>
                    <a:pt x="8301" y="16"/>
                  </a:lnTo>
                  <a:lnTo>
                    <a:pt x="7728" y="40"/>
                  </a:lnTo>
                  <a:lnTo>
                    <a:pt x="8301" y="40"/>
                  </a:lnTo>
                </a:path>
                <a:path w="10876" h="376">
                  <a:moveTo>
                    <a:pt x="8301" y="16"/>
                  </a:moveTo>
                  <a:lnTo>
                    <a:pt x="7728" y="40"/>
                  </a:lnTo>
                  <a:lnTo>
                    <a:pt x="7728" y="16"/>
                  </a:lnTo>
                  <a:lnTo>
                    <a:pt x="8301" y="16"/>
                  </a:lnTo>
                </a:path>
                <a:path w="10876" h="376">
                  <a:moveTo>
                    <a:pt x="7442" y="40"/>
                  </a:moveTo>
                  <a:lnTo>
                    <a:pt x="7442" y="16"/>
                  </a:lnTo>
                  <a:lnTo>
                    <a:pt x="6871" y="40"/>
                  </a:lnTo>
                  <a:lnTo>
                    <a:pt x="7442" y="40"/>
                  </a:lnTo>
                </a:path>
                <a:path w="10876" h="376">
                  <a:moveTo>
                    <a:pt x="7442" y="16"/>
                  </a:moveTo>
                  <a:lnTo>
                    <a:pt x="6871" y="40"/>
                  </a:lnTo>
                  <a:lnTo>
                    <a:pt x="6871" y="16"/>
                  </a:lnTo>
                  <a:lnTo>
                    <a:pt x="7442" y="16"/>
                  </a:lnTo>
                </a:path>
                <a:path w="10876" h="376">
                  <a:moveTo>
                    <a:pt x="6583" y="40"/>
                  </a:moveTo>
                  <a:lnTo>
                    <a:pt x="6583" y="16"/>
                  </a:lnTo>
                  <a:lnTo>
                    <a:pt x="6012" y="40"/>
                  </a:lnTo>
                  <a:lnTo>
                    <a:pt x="6583" y="40"/>
                  </a:lnTo>
                </a:path>
                <a:path w="10876" h="376">
                  <a:moveTo>
                    <a:pt x="6583" y="16"/>
                  </a:moveTo>
                  <a:lnTo>
                    <a:pt x="6012" y="40"/>
                  </a:lnTo>
                  <a:lnTo>
                    <a:pt x="6012" y="16"/>
                  </a:lnTo>
                  <a:lnTo>
                    <a:pt x="6583" y="16"/>
                  </a:lnTo>
                </a:path>
                <a:path w="10876" h="376">
                  <a:moveTo>
                    <a:pt x="5726" y="40"/>
                  </a:moveTo>
                  <a:lnTo>
                    <a:pt x="5726" y="16"/>
                  </a:lnTo>
                  <a:lnTo>
                    <a:pt x="5152" y="40"/>
                  </a:lnTo>
                  <a:lnTo>
                    <a:pt x="5726" y="40"/>
                  </a:lnTo>
                </a:path>
                <a:path w="10876" h="376">
                  <a:moveTo>
                    <a:pt x="5726" y="16"/>
                  </a:moveTo>
                  <a:lnTo>
                    <a:pt x="5152" y="40"/>
                  </a:lnTo>
                  <a:lnTo>
                    <a:pt x="5152" y="16"/>
                  </a:lnTo>
                  <a:lnTo>
                    <a:pt x="5726" y="16"/>
                  </a:lnTo>
                </a:path>
                <a:path w="10876" h="376">
                  <a:moveTo>
                    <a:pt x="4008" y="40"/>
                  </a:moveTo>
                  <a:lnTo>
                    <a:pt x="4008" y="16"/>
                  </a:lnTo>
                  <a:lnTo>
                    <a:pt x="3436" y="40"/>
                  </a:lnTo>
                  <a:lnTo>
                    <a:pt x="4008" y="40"/>
                  </a:lnTo>
                </a:path>
                <a:path w="10876" h="376">
                  <a:moveTo>
                    <a:pt x="4008" y="16"/>
                  </a:moveTo>
                  <a:lnTo>
                    <a:pt x="3436" y="40"/>
                  </a:lnTo>
                  <a:lnTo>
                    <a:pt x="3436" y="16"/>
                  </a:lnTo>
                  <a:lnTo>
                    <a:pt x="4008" y="16"/>
                  </a:lnTo>
                </a:path>
                <a:path w="10876" h="376">
                  <a:moveTo>
                    <a:pt x="3148" y="40"/>
                  </a:moveTo>
                  <a:lnTo>
                    <a:pt x="3148" y="16"/>
                  </a:lnTo>
                  <a:lnTo>
                    <a:pt x="2577" y="40"/>
                  </a:lnTo>
                  <a:lnTo>
                    <a:pt x="3148" y="40"/>
                  </a:lnTo>
                </a:path>
                <a:path w="10876" h="376">
                  <a:moveTo>
                    <a:pt x="3148" y="16"/>
                  </a:moveTo>
                  <a:lnTo>
                    <a:pt x="2577" y="40"/>
                  </a:lnTo>
                  <a:lnTo>
                    <a:pt x="2577" y="16"/>
                  </a:lnTo>
                  <a:lnTo>
                    <a:pt x="3148" y="16"/>
                  </a:lnTo>
                </a:path>
                <a:path w="10876" h="376">
                  <a:moveTo>
                    <a:pt x="2289" y="40"/>
                  </a:moveTo>
                  <a:lnTo>
                    <a:pt x="2289" y="16"/>
                  </a:lnTo>
                  <a:lnTo>
                    <a:pt x="1718" y="40"/>
                  </a:lnTo>
                  <a:lnTo>
                    <a:pt x="2289" y="40"/>
                  </a:lnTo>
                </a:path>
                <a:path w="10876" h="376">
                  <a:moveTo>
                    <a:pt x="2289" y="16"/>
                  </a:moveTo>
                  <a:lnTo>
                    <a:pt x="1718" y="40"/>
                  </a:lnTo>
                  <a:lnTo>
                    <a:pt x="1718" y="16"/>
                  </a:lnTo>
                  <a:lnTo>
                    <a:pt x="2289" y="16"/>
                  </a:lnTo>
                </a:path>
                <a:path w="10876" h="376">
                  <a:moveTo>
                    <a:pt x="1432" y="40"/>
                  </a:moveTo>
                  <a:lnTo>
                    <a:pt x="1432" y="16"/>
                  </a:lnTo>
                  <a:lnTo>
                    <a:pt x="859" y="40"/>
                  </a:lnTo>
                  <a:lnTo>
                    <a:pt x="1432" y="40"/>
                  </a:lnTo>
                </a:path>
                <a:path w="10876" h="376">
                  <a:moveTo>
                    <a:pt x="1432" y="16"/>
                  </a:moveTo>
                  <a:lnTo>
                    <a:pt x="859" y="40"/>
                  </a:lnTo>
                  <a:lnTo>
                    <a:pt x="859" y="16"/>
                  </a:lnTo>
                  <a:lnTo>
                    <a:pt x="1432" y="16"/>
                  </a:lnTo>
                </a:path>
                <a:path w="10876" h="376">
                  <a:moveTo>
                    <a:pt x="573" y="40"/>
                  </a:moveTo>
                  <a:lnTo>
                    <a:pt x="573" y="16"/>
                  </a:lnTo>
                  <a:lnTo>
                    <a:pt x="0" y="40"/>
                  </a:lnTo>
                  <a:lnTo>
                    <a:pt x="573" y="40"/>
                  </a:lnTo>
                </a:path>
                <a:path w="10876" h="376">
                  <a:moveTo>
                    <a:pt x="573" y="16"/>
                  </a:moveTo>
                  <a:lnTo>
                    <a:pt x="0" y="40"/>
                  </a:lnTo>
                  <a:lnTo>
                    <a:pt x="0" y="16"/>
                  </a:lnTo>
                  <a:lnTo>
                    <a:pt x="573" y="16"/>
                  </a:lnTo>
                </a:path>
                <a:path w="10876" h="376">
                  <a:moveTo>
                    <a:pt x="132" y="376"/>
                  </a:moveTo>
                  <a:lnTo>
                    <a:pt x="144" y="372"/>
                  </a:lnTo>
                  <a:lnTo>
                    <a:pt x="132" y="348"/>
                  </a:lnTo>
                  <a:lnTo>
                    <a:pt x="132" y="376"/>
                  </a:lnTo>
                </a:path>
                <a:path w="10876" h="376">
                  <a:moveTo>
                    <a:pt x="144" y="372"/>
                  </a:moveTo>
                  <a:lnTo>
                    <a:pt x="156" y="362"/>
                  </a:lnTo>
                  <a:lnTo>
                    <a:pt x="132" y="348"/>
                  </a:lnTo>
                  <a:lnTo>
                    <a:pt x="144" y="372"/>
                  </a:lnTo>
                </a:path>
                <a:path w="10876" h="376">
                  <a:moveTo>
                    <a:pt x="156" y="362"/>
                  </a:moveTo>
                  <a:lnTo>
                    <a:pt x="158" y="348"/>
                  </a:lnTo>
                  <a:lnTo>
                    <a:pt x="132" y="348"/>
                  </a:lnTo>
                  <a:lnTo>
                    <a:pt x="156" y="362"/>
                  </a:lnTo>
                </a:path>
                <a:path w="10876" h="376">
                  <a:moveTo>
                    <a:pt x="158" y="348"/>
                  </a:moveTo>
                  <a:lnTo>
                    <a:pt x="156" y="336"/>
                  </a:lnTo>
                  <a:lnTo>
                    <a:pt x="132" y="348"/>
                  </a:lnTo>
                  <a:lnTo>
                    <a:pt x="158" y="348"/>
                  </a:lnTo>
                </a:path>
                <a:path w="10876" h="376">
                  <a:moveTo>
                    <a:pt x="156" y="336"/>
                  </a:moveTo>
                  <a:lnTo>
                    <a:pt x="144" y="324"/>
                  </a:lnTo>
                  <a:lnTo>
                    <a:pt x="132" y="348"/>
                  </a:lnTo>
                  <a:lnTo>
                    <a:pt x="156" y="336"/>
                  </a:lnTo>
                </a:path>
                <a:path w="10876" h="376">
                  <a:moveTo>
                    <a:pt x="144" y="324"/>
                  </a:moveTo>
                  <a:lnTo>
                    <a:pt x="132" y="321"/>
                  </a:lnTo>
                  <a:lnTo>
                    <a:pt x="132" y="348"/>
                  </a:lnTo>
                  <a:lnTo>
                    <a:pt x="144" y="324"/>
                  </a:lnTo>
                </a:path>
                <a:path w="10876" h="376">
                  <a:moveTo>
                    <a:pt x="4939" y="55"/>
                  </a:moveTo>
                  <a:lnTo>
                    <a:pt x="4951" y="52"/>
                  </a:lnTo>
                  <a:lnTo>
                    <a:pt x="4939" y="28"/>
                  </a:lnTo>
                  <a:lnTo>
                    <a:pt x="4939" y="55"/>
                  </a:lnTo>
                </a:path>
                <a:path w="10876" h="376">
                  <a:moveTo>
                    <a:pt x="4951" y="52"/>
                  </a:moveTo>
                  <a:lnTo>
                    <a:pt x="4963" y="40"/>
                  </a:lnTo>
                  <a:lnTo>
                    <a:pt x="4939" y="28"/>
                  </a:lnTo>
                  <a:lnTo>
                    <a:pt x="4951" y="52"/>
                  </a:lnTo>
                </a:path>
                <a:path w="10876" h="376">
                  <a:moveTo>
                    <a:pt x="4963" y="40"/>
                  </a:moveTo>
                  <a:lnTo>
                    <a:pt x="4965" y="28"/>
                  </a:lnTo>
                  <a:lnTo>
                    <a:pt x="4939" y="28"/>
                  </a:lnTo>
                  <a:lnTo>
                    <a:pt x="4963" y="40"/>
                  </a:lnTo>
                </a:path>
                <a:path w="10876" h="376">
                  <a:moveTo>
                    <a:pt x="4965" y="28"/>
                  </a:moveTo>
                  <a:lnTo>
                    <a:pt x="4963" y="14"/>
                  </a:lnTo>
                  <a:lnTo>
                    <a:pt x="4939" y="28"/>
                  </a:lnTo>
                  <a:lnTo>
                    <a:pt x="4965" y="28"/>
                  </a:lnTo>
                </a:path>
                <a:path w="10876" h="376">
                  <a:moveTo>
                    <a:pt x="4963" y="14"/>
                  </a:moveTo>
                  <a:lnTo>
                    <a:pt x="4951" y="4"/>
                  </a:lnTo>
                  <a:lnTo>
                    <a:pt x="4939" y="28"/>
                  </a:lnTo>
                  <a:lnTo>
                    <a:pt x="4963" y="14"/>
                  </a:lnTo>
                </a:path>
                <a:path w="10876" h="376">
                  <a:moveTo>
                    <a:pt x="4951" y="4"/>
                  </a:moveTo>
                  <a:lnTo>
                    <a:pt x="4939" y="0"/>
                  </a:lnTo>
                  <a:lnTo>
                    <a:pt x="4939" y="28"/>
                  </a:lnTo>
                  <a:lnTo>
                    <a:pt x="4951" y="4"/>
                  </a:lnTo>
                </a:path>
                <a:path w="10876" h="376">
                  <a:moveTo>
                    <a:pt x="4939" y="0"/>
                  </a:moveTo>
                  <a:lnTo>
                    <a:pt x="4924" y="4"/>
                  </a:lnTo>
                  <a:lnTo>
                    <a:pt x="4939" y="28"/>
                  </a:lnTo>
                  <a:lnTo>
                    <a:pt x="4939" y="0"/>
                  </a:lnTo>
                </a:path>
                <a:path w="10876" h="376">
                  <a:moveTo>
                    <a:pt x="4924" y="4"/>
                  </a:moveTo>
                  <a:lnTo>
                    <a:pt x="4915" y="14"/>
                  </a:lnTo>
                  <a:lnTo>
                    <a:pt x="4939" y="28"/>
                  </a:lnTo>
                  <a:lnTo>
                    <a:pt x="4924" y="4"/>
                  </a:lnTo>
                </a:path>
                <a:path w="10876" h="376">
                  <a:moveTo>
                    <a:pt x="4915" y="14"/>
                  </a:moveTo>
                  <a:lnTo>
                    <a:pt x="4910" y="28"/>
                  </a:lnTo>
                  <a:lnTo>
                    <a:pt x="4939" y="28"/>
                  </a:lnTo>
                  <a:lnTo>
                    <a:pt x="4915" y="14"/>
                  </a:lnTo>
                </a:path>
                <a:path w="10876" h="376">
                  <a:moveTo>
                    <a:pt x="4910" y="28"/>
                  </a:moveTo>
                  <a:lnTo>
                    <a:pt x="4915" y="40"/>
                  </a:lnTo>
                  <a:lnTo>
                    <a:pt x="4939" y="28"/>
                  </a:lnTo>
                  <a:lnTo>
                    <a:pt x="4910" y="28"/>
                  </a:lnTo>
                </a:path>
                <a:path w="10876" h="376">
                  <a:moveTo>
                    <a:pt x="4915" y="40"/>
                  </a:moveTo>
                  <a:lnTo>
                    <a:pt x="4924" y="52"/>
                  </a:lnTo>
                  <a:lnTo>
                    <a:pt x="4939" y="28"/>
                  </a:lnTo>
                  <a:lnTo>
                    <a:pt x="4915" y="40"/>
                  </a:lnTo>
                </a:path>
                <a:path w="10876" h="376">
                  <a:moveTo>
                    <a:pt x="4924" y="52"/>
                  </a:moveTo>
                  <a:lnTo>
                    <a:pt x="4939" y="55"/>
                  </a:lnTo>
                  <a:lnTo>
                    <a:pt x="4939" y="28"/>
                  </a:lnTo>
                  <a:lnTo>
                    <a:pt x="4924" y="52"/>
                  </a:lnTo>
                </a:path>
                <a:path w="10876" h="376">
                  <a:moveTo>
                    <a:pt x="4939" y="55"/>
                  </a:moveTo>
                  <a:lnTo>
                    <a:pt x="4951" y="52"/>
                  </a:lnTo>
                  <a:lnTo>
                    <a:pt x="4939" y="28"/>
                  </a:lnTo>
                  <a:lnTo>
                    <a:pt x="4939" y="55"/>
                  </a:lnTo>
                </a:path>
                <a:path w="10876" h="376">
                  <a:moveTo>
                    <a:pt x="4951" y="52"/>
                  </a:moveTo>
                  <a:lnTo>
                    <a:pt x="4963" y="40"/>
                  </a:lnTo>
                  <a:lnTo>
                    <a:pt x="4939" y="28"/>
                  </a:lnTo>
                  <a:lnTo>
                    <a:pt x="4951" y="52"/>
                  </a:lnTo>
                </a:path>
                <a:path w="10876" h="376">
                  <a:moveTo>
                    <a:pt x="4963" y="40"/>
                  </a:moveTo>
                  <a:lnTo>
                    <a:pt x="4965" y="28"/>
                  </a:lnTo>
                  <a:lnTo>
                    <a:pt x="4939" y="28"/>
                  </a:lnTo>
                  <a:lnTo>
                    <a:pt x="4963" y="40"/>
                  </a:lnTo>
                </a:path>
                <a:path w="10876" h="376">
                  <a:moveTo>
                    <a:pt x="4965" y="28"/>
                  </a:moveTo>
                  <a:lnTo>
                    <a:pt x="4963" y="14"/>
                  </a:lnTo>
                  <a:lnTo>
                    <a:pt x="4939" y="28"/>
                  </a:lnTo>
                  <a:lnTo>
                    <a:pt x="4965" y="28"/>
                  </a:lnTo>
                </a:path>
                <a:path w="10876" h="376">
                  <a:moveTo>
                    <a:pt x="4963" y="14"/>
                  </a:moveTo>
                  <a:lnTo>
                    <a:pt x="4951" y="4"/>
                  </a:lnTo>
                  <a:lnTo>
                    <a:pt x="4939" y="28"/>
                  </a:lnTo>
                  <a:lnTo>
                    <a:pt x="4963" y="14"/>
                  </a:lnTo>
                </a:path>
                <a:path w="10876" h="376">
                  <a:moveTo>
                    <a:pt x="4951" y="4"/>
                  </a:moveTo>
                  <a:lnTo>
                    <a:pt x="4939" y="0"/>
                  </a:lnTo>
                  <a:lnTo>
                    <a:pt x="4939" y="28"/>
                  </a:lnTo>
                  <a:lnTo>
                    <a:pt x="4951" y="4"/>
                  </a:lnTo>
                </a:path>
                <a:path w="10876" h="376">
                  <a:moveTo>
                    <a:pt x="4939" y="0"/>
                  </a:moveTo>
                  <a:lnTo>
                    <a:pt x="4924" y="4"/>
                  </a:lnTo>
                  <a:lnTo>
                    <a:pt x="4939" y="28"/>
                  </a:lnTo>
                  <a:lnTo>
                    <a:pt x="4939" y="0"/>
                  </a:lnTo>
                </a:path>
                <a:path w="10876" h="376">
                  <a:moveTo>
                    <a:pt x="4924" y="4"/>
                  </a:moveTo>
                  <a:lnTo>
                    <a:pt x="4915" y="14"/>
                  </a:lnTo>
                  <a:lnTo>
                    <a:pt x="4939" y="28"/>
                  </a:lnTo>
                  <a:lnTo>
                    <a:pt x="4924" y="4"/>
                  </a:lnTo>
                </a:path>
                <a:path w="10876" h="376">
                  <a:moveTo>
                    <a:pt x="4915" y="14"/>
                  </a:moveTo>
                  <a:lnTo>
                    <a:pt x="4910" y="28"/>
                  </a:lnTo>
                  <a:lnTo>
                    <a:pt x="4939" y="28"/>
                  </a:lnTo>
                  <a:lnTo>
                    <a:pt x="4915" y="14"/>
                  </a:lnTo>
                </a:path>
                <a:path w="10876" h="376">
                  <a:moveTo>
                    <a:pt x="4910" y="28"/>
                  </a:moveTo>
                  <a:lnTo>
                    <a:pt x="4915" y="40"/>
                  </a:lnTo>
                  <a:lnTo>
                    <a:pt x="4939" y="28"/>
                  </a:lnTo>
                  <a:lnTo>
                    <a:pt x="4910" y="28"/>
                  </a:lnTo>
                </a:path>
                <a:path w="10876" h="376">
                  <a:moveTo>
                    <a:pt x="4915" y="40"/>
                  </a:moveTo>
                  <a:lnTo>
                    <a:pt x="4924" y="52"/>
                  </a:lnTo>
                  <a:lnTo>
                    <a:pt x="4939" y="28"/>
                  </a:lnTo>
                  <a:lnTo>
                    <a:pt x="4915" y="40"/>
                  </a:lnTo>
                </a:path>
                <a:path w="10876" h="376">
                  <a:moveTo>
                    <a:pt x="4924" y="52"/>
                  </a:moveTo>
                  <a:lnTo>
                    <a:pt x="4939" y="55"/>
                  </a:lnTo>
                  <a:lnTo>
                    <a:pt x="4939" y="28"/>
                  </a:lnTo>
                  <a:lnTo>
                    <a:pt x="4924" y="5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16" name="path 2816"/>
            <p:cNvSpPr/>
            <p:nvPr/>
          </p:nvSpPr>
          <p:spPr>
            <a:xfrm>
              <a:off x="6176009" y="462683"/>
              <a:ext cx="746760" cy="120396"/>
            </a:xfrm>
            <a:custGeom>
              <a:avLst/>
              <a:gdLst/>
              <a:ahLst/>
              <a:cxnLst/>
              <a:rect l="0" t="0" r="0" b="0"/>
              <a:pathLst>
                <a:path w="1176" h="189">
                  <a:moveTo>
                    <a:pt x="1" y="13"/>
                  </a:moveTo>
                  <a:lnTo>
                    <a:pt x="3" y="10"/>
                  </a:lnTo>
                  <a:moveTo>
                    <a:pt x="8" y="56"/>
                  </a:moveTo>
                  <a:lnTo>
                    <a:pt x="66" y="1"/>
                  </a:lnTo>
                  <a:moveTo>
                    <a:pt x="1" y="116"/>
                  </a:moveTo>
                  <a:lnTo>
                    <a:pt x="54" y="63"/>
                  </a:lnTo>
                  <a:moveTo>
                    <a:pt x="68" y="49"/>
                  </a:moveTo>
                  <a:lnTo>
                    <a:pt x="68" y="46"/>
                  </a:lnTo>
                  <a:moveTo>
                    <a:pt x="80" y="37"/>
                  </a:moveTo>
                  <a:lnTo>
                    <a:pt x="114" y="3"/>
                  </a:lnTo>
                  <a:moveTo>
                    <a:pt x="61" y="109"/>
                  </a:moveTo>
                  <a:lnTo>
                    <a:pt x="126" y="44"/>
                  </a:lnTo>
                  <a:moveTo>
                    <a:pt x="138" y="29"/>
                  </a:moveTo>
                  <a:lnTo>
                    <a:pt x="138" y="27"/>
                  </a:lnTo>
                  <a:moveTo>
                    <a:pt x="150" y="17"/>
                  </a:moveTo>
                  <a:lnTo>
                    <a:pt x="157" y="10"/>
                  </a:lnTo>
                  <a:moveTo>
                    <a:pt x="101" y="116"/>
                  </a:moveTo>
                  <a:lnTo>
                    <a:pt x="106" y="113"/>
                  </a:lnTo>
                  <a:moveTo>
                    <a:pt x="118" y="101"/>
                  </a:moveTo>
                  <a:lnTo>
                    <a:pt x="118" y="99"/>
                  </a:lnTo>
                  <a:moveTo>
                    <a:pt x="130" y="87"/>
                  </a:moveTo>
                  <a:lnTo>
                    <a:pt x="195" y="25"/>
                  </a:lnTo>
                  <a:moveTo>
                    <a:pt x="147" y="123"/>
                  </a:moveTo>
                  <a:lnTo>
                    <a:pt x="176" y="94"/>
                  </a:lnTo>
                  <a:moveTo>
                    <a:pt x="188" y="82"/>
                  </a:moveTo>
                  <a:lnTo>
                    <a:pt x="188" y="80"/>
                  </a:lnTo>
                  <a:moveTo>
                    <a:pt x="202" y="68"/>
                  </a:moveTo>
                  <a:lnTo>
                    <a:pt x="231" y="39"/>
                  </a:lnTo>
                  <a:moveTo>
                    <a:pt x="188" y="135"/>
                  </a:moveTo>
                  <a:lnTo>
                    <a:pt x="246" y="75"/>
                  </a:lnTo>
                  <a:moveTo>
                    <a:pt x="260" y="63"/>
                  </a:moveTo>
                  <a:lnTo>
                    <a:pt x="260" y="61"/>
                  </a:lnTo>
                  <a:moveTo>
                    <a:pt x="224" y="149"/>
                  </a:moveTo>
                  <a:lnTo>
                    <a:pt x="226" y="147"/>
                  </a:lnTo>
                  <a:moveTo>
                    <a:pt x="241" y="133"/>
                  </a:moveTo>
                  <a:lnTo>
                    <a:pt x="241" y="130"/>
                  </a:lnTo>
                  <a:moveTo>
                    <a:pt x="253" y="121"/>
                  </a:moveTo>
                  <a:lnTo>
                    <a:pt x="310" y="63"/>
                  </a:lnTo>
                  <a:moveTo>
                    <a:pt x="260" y="164"/>
                  </a:moveTo>
                  <a:lnTo>
                    <a:pt x="298" y="128"/>
                  </a:lnTo>
                  <a:moveTo>
                    <a:pt x="310" y="113"/>
                  </a:moveTo>
                  <a:lnTo>
                    <a:pt x="310" y="111"/>
                  </a:lnTo>
                  <a:moveTo>
                    <a:pt x="325" y="101"/>
                  </a:moveTo>
                  <a:lnTo>
                    <a:pt x="354" y="70"/>
                  </a:lnTo>
                  <a:moveTo>
                    <a:pt x="306" y="171"/>
                  </a:moveTo>
                  <a:lnTo>
                    <a:pt x="368" y="109"/>
                  </a:lnTo>
                  <a:moveTo>
                    <a:pt x="382" y="94"/>
                  </a:moveTo>
                  <a:lnTo>
                    <a:pt x="382" y="92"/>
                  </a:lnTo>
                  <a:moveTo>
                    <a:pt x="394" y="82"/>
                  </a:moveTo>
                  <a:lnTo>
                    <a:pt x="404" y="73"/>
                  </a:lnTo>
                  <a:moveTo>
                    <a:pt x="344" y="183"/>
                  </a:moveTo>
                  <a:lnTo>
                    <a:pt x="349" y="178"/>
                  </a:lnTo>
                  <a:moveTo>
                    <a:pt x="363" y="166"/>
                  </a:moveTo>
                  <a:lnTo>
                    <a:pt x="363" y="164"/>
                  </a:lnTo>
                  <a:moveTo>
                    <a:pt x="375" y="152"/>
                  </a:moveTo>
                  <a:lnTo>
                    <a:pt x="440" y="87"/>
                  </a:lnTo>
                  <a:moveTo>
                    <a:pt x="452" y="75"/>
                  </a:moveTo>
                  <a:lnTo>
                    <a:pt x="452" y="73"/>
                  </a:lnTo>
                  <a:moveTo>
                    <a:pt x="392" y="188"/>
                  </a:moveTo>
                  <a:lnTo>
                    <a:pt x="421" y="159"/>
                  </a:lnTo>
                  <a:moveTo>
                    <a:pt x="433" y="147"/>
                  </a:moveTo>
                  <a:lnTo>
                    <a:pt x="433" y="145"/>
                  </a:lnTo>
                  <a:moveTo>
                    <a:pt x="445" y="133"/>
                  </a:moveTo>
                  <a:lnTo>
                    <a:pt x="510" y="68"/>
                  </a:lnTo>
                  <a:moveTo>
                    <a:pt x="524" y="56"/>
                  </a:moveTo>
                  <a:lnTo>
                    <a:pt x="524" y="53"/>
                  </a:lnTo>
                  <a:moveTo>
                    <a:pt x="447" y="183"/>
                  </a:moveTo>
                  <a:lnTo>
                    <a:pt x="490" y="140"/>
                  </a:lnTo>
                  <a:moveTo>
                    <a:pt x="505" y="128"/>
                  </a:moveTo>
                  <a:lnTo>
                    <a:pt x="505" y="125"/>
                  </a:lnTo>
                  <a:moveTo>
                    <a:pt x="517" y="113"/>
                  </a:moveTo>
                  <a:lnTo>
                    <a:pt x="581" y="49"/>
                  </a:lnTo>
                  <a:moveTo>
                    <a:pt x="594" y="37"/>
                  </a:moveTo>
                  <a:lnTo>
                    <a:pt x="594" y="34"/>
                  </a:lnTo>
                  <a:moveTo>
                    <a:pt x="606" y="25"/>
                  </a:moveTo>
                  <a:lnTo>
                    <a:pt x="613" y="17"/>
                  </a:lnTo>
                  <a:moveTo>
                    <a:pt x="512" y="171"/>
                  </a:moveTo>
                  <a:lnTo>
                    <a:pt x="562" y="121"/>
                  </a:lnTo>
                  <a:moveTo>
                    <a:pt x="574" y="109"/>
                  </a:moveTo>
                  <a:lnTo>
                    <a:pt x="574" y="106"/>
                  </a:lnTo>
                  <a:moveTo>
                    <a:pt x="586" y="94"/>
                  </a:moveTo>
                  <a:lnTo>
                    <a:pt x="651" y="29"/>
                  </a:lnTo>
                  <a:moveTo>
                    <a:pt x="666" y="17"/>
                  </a:moveTo>
                  <a:lnTo>
                    <a:pt x="666" y="15"/>
                  </a:lnTo>
                  <a:moveTo>
                    <a:pt x="678" y="5"/>
                  </a:moveTo>
                  <a:lnTo>
                    <a:pt x="678" y="3"/>
                  </a:lnTo>
                  <a:moveTo>
                    <a:pt x="596" y="137"/>
                  </a:moveTo>
                  <a:lnTo>
                    <a:pt x="632" y="101"/>
                  </a:lnTo>
                  <a:moveTo>
                    <a:pt x="644" y="87"/>
                  </a:moveTo>
                  <a:lnTo>
                    <a:pt x="644" y="85"/>
                  </a:lnTo>
                  <a:moveTo>
                    <a:pt x="658" y="75"/>
                  </a:moveTo>
                  <a:lnTo>
                    <a:pt x="723" y="10"/>
                  </a:lnTo>
                  <a:moveTo>
                    <a:pt x="666" y="121"/>
                  </a:moveTo>
                  <a:lnTo>
                    <a:pt x="704" y="82"/>
                  </a:lnTo>
                  <a:moveTo>
                    <a:pt x="716" y="68"/>
                  </a:moveTo>
                  <a:lnTo>
                    <a:pt x="716" y="65"/>
                  </a:lnTo>
                  <a:moveTo>
                    <a:pt x="728" y="56"/>
                  </a:moveTo>
                  <a:lnTo>
                    <a:pt x="781" y="5"/>
                  </a:lnTo>
                  <a:moveTo>
                    <a:pt x="721" y="116"/>
                  </a:moveTo>
                  <a:lnTo>
                    <a:pt x="774" y="63"/>
                  </a:lnTo>
                  <a:moveTo>
                    <a:pt x="786" y="49"/>
                  </a:moveTo>
                  <a:lnTo>
                    <a:pt x="786" y="46"/>
                  </a:lnTo>
                  <a:moveTo>
                    <a:pt x="800" y="37"/>
                  </a:moveTo>
                  <a:lnTo>
                    <a:pt x="821" y="15"/>
                  </a:lnTo>
                  <a:moveTo>
                    <a:pt x="781" y="109"/>
                  </a:moveTo>
                  <a:lnTo>
                    <a:pt x="843" y="44"/>
                  </a:lnTo>
                  <a:moveTo>
                    <a:pt x="858" y="29"/>
                  </a:moveTo>
                  <a:lnTo>
                    <a:pt x="858" y="27"/>
                  </a:lnTo>
                  <a:moveTo>
                    <a:pt x="812" y="125"/>
                  </a:moveTo>
                  <a:lnTo>
                    <a:pt x="824" y="113"/>
                  </a:lnTo>
                  <a:moveTo>
                    <a:pt x="838" y="101"/>
                  </a:moveTo>
                  <a:lnTo>
                    <a:pt x="838" y="99"/>
                  </a:lnTo>
                  <a:moveTo>
                    <a:pt x="850" y="87"/>
                  </a:moveTo>
                  <a:lnTo>
                    <a:pt x="896" y="44"/>
                  </a:lnTo>
                  <a:moveTo>
                    <a:pt x="853" y="137"/>
                  </a:moveTo>
                  <a:lnTo>
                    <a:pt x="896" y="94"/>
                  </a:lnTo>
                  <a:moveTo>
                    <a:pt x="908" y="82"/>
                  </a:moveTo>
                  <a:lnTo>
                    <a:pt x="908" y="80"/>
                  </a:lnTo>
                  <a:moveTo>
                    <a:pt x="922" y="68"/>
                  </a:moveTo>
                  <a:lnTo>
                    <a:pt x="934" y="56"/>
                  </a:lnTo>
                  <a:moveTo>
                    <a:pt x="889" y="152"/>
                  </a:moveTo>
                  <a:lnTo>
                    <a:pt x="889" y="149"/>
                  </a:lnTo>
                  <a:moveTo>
                    <a:pt x="903" y="140"/>
                  </a:moveTo>
                  <a:lnTo>
                    <a:pt x="966" y="75"/>
                  </a:lnTo>
                  <a:moveTo>
                    <a:pt x="925" y="169"/>
                  </a:moveTo>
                  <a:lnTo>
                    <a:pt x="946" y="147"/>
                  </a:lnTo>
                  <a:moveTo>
                    <a:pt x="961" y="133"/>
                  </a:moveTo>
                  <a:lnTo>
                    <a:pt x="961" y="130"/>
                  </a:lnTo>
                  <a:moveTo>
                    <a:pt x="973" y="121"/>
                  </a:moveTo>
                  <a:lnTo>
                    <a:pt x="1021" y="73"/>
                  </a:lnTo>
                  <a:moveTo>
                    <a:pt x="966" y="178"/>
                  </a:moveTo>
                  <a:lnTo>
                    <a:pt x="1018" y="128"/>
                  </a:lnTo>
                  <a:moveTo>
                    <a:pt x="1030" y="113"/>
                  </a:moveTo>
                  <a:lnTo>
                    <a:pt x="1030" y="111"/>
                  </a:lnTo>
                  <a:moveTo>
                    <a:pt x="1042" y="101"/>
                  </a:moveTo>
                  <a:lnTo>
                    <a:pt x="1074" y="73"/>
                  </a:lnTo>
                  <a:moveTo>
                    <a:pt x="1011" y="185"/>
                  </a:moveTo>
                  <a:lnTo>
                    <a:pt x="1011" y="183"/>
                  </a:lnTo>
                  <a:moveTo>
                    <a:pt x="1023" y="171"/>
                  </a:moveTo>
                  <a:lnTo>
                    <a:pt x="1088" y="109"/>
                  </a:lnTo>
                  <a:moveTo>
                    <a:pt x="1102" y="94"/>
                  </a:moveTo>
                  <a:lnTo>
                    <a:pt x="1102" y="92"/>
                  </a:lnTo>
                  <a:moveTo>
                    <a:pt x="1114" y="82"/>
                  </a:moveTo>
                  <a:lnTo>
                    <a:pt x="1131" y="65"/>
                  </a:lnTo>
                  <a:moveTo>
                    <a:pt x="1059" y="188"/>
                  </a:moveTo>
                  <a:lnTo>
                    <a:pt x="1069" y="178"/>
                  </a:lnTo>
                  <a:moveTo>
                    <a:pt x="1083" y="166"/>
                  </a:moveTo>
                  <a:lnTo>
                    <a:pt x="1083" y="164"/>
                  </a:lnTo>
                  <a:moveTo>
                    <a:pt x="1095" y="152"/>
                  </a:moveTo>
                  <a:lnTo>
                    <a:pt x="1160" y="87"/>
                  </a:lnTo>
                  <a:moveTo>
                    <a:pt x="1172" y="75"/>
                  </a:moveTo>
                  <a:lnTo>
                    <a:pt x="1172" y="73"/>
                  </a:lnTo>
                  <a:moveTo>
                    <a:pt x="1117" y="181"/>
                  </a:moveTo>
                  <a:lnTo>
                    <a:pt x="1141" y="159"/>
                  </a:lnTo>
                  <a:moveTo>
                    <a:pt x="1153" y="147"/>
                  </a:moveTo>
                  <a:lnTo>
                    <a:pt x="1153" y="145"/>
                  </a:lnTo>
                  <a:moveTo>
                    <a:pt x="1165" y="133"/>
                  </a:moveTo>
                  <a:lnTo>
                    <a:pt x="1174" y="123"/>
                  </a:lnTo>
                  <a:moveTo>
                    <a:pt x="862" y="142"/>
                  </a:moveTo>
                  <a:lnTo>
                    <a:pt x="918" y="166"/>
                  </a:lnTo>
                  <a:lnTo>
                    <a:pt x="975" y="181"/>
                  </a:lnTo>
                  <a:lnTo>
                    <a:pt x="1033" y="188"/>
                  </a:lnTo>
                  <a:lnTo>
                    <a:pt x="1093" y="185"/>
                  </a:lnTo>
                  <a:lnTo>
                    <a:pt x="1150" y="176"/>
                  </a:lnTo>
                  <a:lnTo>
                    <a:pt x="1174" y="166"/>
                  </a:lnTo>
                  <a:moveTo>
                    <a:pt x="862" y="142"/>
                  </a:moveTo>
                  <a:lnTo>
                    <a:pt x="812" y="125"/>
                  </a:lnTo>
                  <a:lnTo>
                    <a:pt x="759" y="118"/>
                  </a:lnTo>
                  <a:lnTo>
                    <a:pt x="706" y="116"/>
                  </a:lnTo>
                  <a:lnTo>
                    <a:pt x="654" y="123"/>
                  </a:lnTo>
                  <a:lnTo>
                    <a:pt x="601" y="135"/>
                  </a:lnTo>
                  <a:lnTo>
                    <a:pt x="553" y="157"/>
                  </a:lnTo>
                  <a:moveTo>
                    <a:pt x="207" y="142"/>
                  </a:moveTo>
                  <a:lnTo>
                    <a:pt x="253" y="164"/>
                  </a:lnTo>
                  <a:lnTo>
                    <a:pt x="303" y="178"/>
                  </a:lnTo>
                  <a:lnTo>
                    <a:pt x="351" y="185"/>
                  </a:lnTo>
                  <a:lnTo>
                    <a:pt x="404" y="188"/>
                  </a:lnTo>
                  <a:lnTo>
                    <a:pt x="454" y="183"/>
                  </a:lnTo>
                  <a:lnTo>
                    <a:pt x="502" y="173"/>
                  </a:lnTo>
                  <a:lnTo>
                    <a:pt x="550" y="157"/>
                  </a:lnTo>
                  <a:moveTo>
                    <a:pt x="207" y="142"/>
                  </a:moveTo>
                  <a:lnTo>
                    <a:pt x="157" y="128"/>
                  </a:lnTo>
                  <a:lnTo>
                    <a:pt x="106" y="118"/>
                  </a:lnTo>
                  <a:lnTo>
                    <a:pt x="54" y="116"/>
                  </a:lnTo>
                  <a:lnTo>
                    <a:pt x="1" y="121"/>
                  </a:lnTo>
                  <a:moveTo>
                    <a:pt x="1" y="121"/>
                  </a:moveTo>
                  <a:lnTo>
                    <a:pt x="1" y="5"/>
                  </a:lnTo>
                  <a:moveTo>
                    <a:pt x="207" y="27"/>
                  </a:moveTo>
                  <a:lnTo>
                    <a:pt x="157" y="13"/>
                  </a:lnTo>
                  <a:lnTo>
                    <a:pt x="106" y="3"/>
                  </a:lnTo>
                  <a:lnTo>
                    <a:pt x="54" y="1"/>
                  </a:lnTo>
                  <a:lnTo>
                    <a:pt x="1" y="5"/>
                  </a:lnTo>
                  <a:moveTo>
                    <a:pt x="207" y="27"/>
                  </a:moveTo>
                  <a:lnTo>
                    <a:pt x="253" y="49"/>
                  </a:lnTo>
                  <a:lnTo>
                    <a:pt x="303" y="63"/>
                  </a:lnTo>
                  <a:lnTo>
                    <a:pt x="351" y="70"/>
                  </a:lnTo>
                  <a:lnTo>
                    <a:pt x="404" y="73"/>
                  </a:lnTo>
                  <a:lnTo>
                    <a:pt x="454" y="68"/>
                  </a:lnTo>
                  <a:lnTo>
                    <a:pt x="502" y="58"/>
                  </a:lnTo>
                  <a:lnTo>
                    <a:pt x="550" y="41"/>
                  </a:lnTo>
                  <a:moveTo>
                    <a:pt x="862" y="27"/>
                  </a:moveTo>
                  <a:lnTo>
                    <a:pt x="812" y="10"/>
                  </a:lnTo>
                  <a:lnTo>
                    <a:pt x="759" y="3"/>
                  </a:lnTo>
                  <a:lnTo>
                    <a:pt x="706" y="1"/>
                  </a:lnTo>
                  <a:lnTo>
                    <a:pt x="654" y="8"/>
                  </a:lnTo>
                  <a:lnTo>
                    <a:pt x="601" y="20"/>
                  </a:lnTo>
                  <a:lnTo>
                    <a:pt x="553" y="41"/>
                  </a:lnTo>
                  <a:moveTo>
                    <a:pt x="862" y="27"/>
                  </a:moveTo>
                  <a:lnTo>
                    <a:pt x="918" y="51"/>
                  </a:lnTo>
                  <a:lnTo>
                    <a:pt x="975" y="65"/>
                  </a:lnTo>
                  <a:lnTo>
                    <a:pt x="1033" y="73"/>
                  </a:lnTo>
                  <a:lnTo>
                    <a:pt x="1093" y="70"/>
                  </a:lnTo>
                  <a:lnTo>
                    <a:pt x="1150" y="61"/>
                  </a:lnTo>
                  <a:lnTo>
                    <a:pt x="1174" y="5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818" name="path 2818"/>
          <p:cNvSpPr/>
          <p:nvPr/>
        </p:nvSpPr>
        <p:spPr>
          <a:xfrm>
            <a:off x="1331213" y="4505696"/>
            <a:ext cx="469389" cy="238419"/>
          </a:xfrm>
          <a:custGeom>
            <a:avLst/>
            <a:gdLst/>
            <a:ahLst/>
            <a:cxnLst/>
            <a:rect l="0" t="0" r="0" b="0"/>
            <a:pathLst>
              <a:path w="739" h="375">
                <a:moveTo>
                  <a:pt x="111" y="283"/>
                </a:moveTo>
                <a:lnTo>
                  <a:pt x="150" y="336"/>
                </a:lnTo>
                <a:moveTo>
                  <a:pt x="1" y="38"/>
                </a:moveTo>
                <a:lnTo>
                  <a:pt x="10" y="60"/>
                </a:lnTo>
                <a:lnTo>
                  <a:pt x="46" y="137"/>
                </a:lnTo>
                <a:lnTo>
                  <a:pt x="85" y="223"/>
                </a:lnTo>
                <a:lnTo>
                  <a:pt x="128" y="314"/>
                </a:lnTo>
                <a:lnTo>
                  <a:pt x="145" y="348"/>
                </a:lnTo>
                <a:lnTo>
                  <a:pt x="229" y="348"/>
                </a:lnTo>
                <a:lnTo>
                  <a:pt x="145" y="331"/>
                </a:lnTo>
                <a:moveTo>
                  <a:pt x="294" y="250"/>
                </a:moveTo>
                <a:lnTo>
                  <a:pt x="327" y="293"/>
                </a:lnTo>
                <a:lnTo>
                  <a:pt x="435" y="0"/>
                </a:lnTo>
                <a:moveTo>
                  <a:pt x="483" y="60"/>
                </a:moveTo>
                <a:lnTo>
                  <a:pt x="471" y="142"/>
                </a:lnTo>
                <a:lnTo>
                  <a:pt x="452" y="194"/>
                </a:lnTo>
                <a:lnTo>
                  <a:pt x="435" y="254"/>
                </a:lnTo>
                <a:lnTo>
                  <a:pt x="414" y="305"/>
                </a:lnTo>
                <a:lnTo>
                  <a:pt x="387" y="341"/>
                </a:lnTo>
                <a:lnTo>
                  <a:pt x="366" y="374"/>
                </a:lnTo>
                <a:moveTo>
                  <a:pt x="565" y="86"/>
                </a:moveTo>
                <a:lnTo>
                  <a:pt x="565" y="103"/>
                </a:lnTo>
                <a:lnTo>
                  <a:pt x="560" y="168"/>
                </a:lnTo>
                <a:lnTo>
                  <a:pt x="565" y="180"/>
                </a:lnTo>
                <a:lnTo>
                  <a:pt x="565" y="211"/>
                </a:lnTo>
                <a:lnTo>
                  <a:pt x="560" y="262"/>
                </a:lnTo>
                <a:lnTo>
                  <a:pt x="560" y="305"/>
                </a:lnTo>
                <a:lnTo>
                  <a:pt x="565" y="336"/>
                </a:lnTo>
                <a:lnTo>
                  <a:pt x="574" y="353"/>
                </a:lnTo>
                <a:lnTo>
                  <a:pt x="582" y="370"/>
                </a:lnTo>
                <a:moveTo>
                  <a:pt x="738" y="374"/>
                </a:moveTo>
                <a:lnTo>
                  <a:pt x="726" y="254"/>
                </a:lnTo>
                <a:lnTo>
                  <a:pt x="730" y="374"/>
                </a:lnTo>
                <a:moveTo>
                  <a:pt x="692" y="77"/>
                </a:moveTo>
                <a:lnTo>
                  <a:pt x="692" y="103"/>
                </a:lnTo>
                <a:lnTo>
                  <a:pt x="656" y="130"/>
                </a:lnTo>
                <a:lnTo>
                  <a:pt x="608" y="180"/>
                </a:lnTo>
                <a:lnTo>
                  <a:pt x="570" y="20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20" name="path 2820"/>
          <p:cNvSpPr/>
          <p:nvPr/>
        </p:nvSpPr>
        <p:spPr>
          <a:xfrm>
            <a:off x="5068061" y="422249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22" name="path 2822"/>
          <p:cNvSpPr/>
          <p:nvPr/>
        </p:nvSpPr>
        <p:spPr>
          <a:xfrm>
            <a:off x="5154930" y="422249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24" name="path 2824"/>
          <p:cNvSpPr/>
          <p:nvPr/>
        </p:nvSpPr>
        <p:spPr>
          <a:xfrm>
            <a:off x="4958333" y="422249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26" name="path 2826"/>
          <p:cNvSpPr/>
          <p:nvPr/>
        </p:nvSpPr>
        <p:spPr>
          <a:xfrm>
            <a:off x="1740355" y="4745991"/>
            <a:ext cx="45822" cy="4569"/>
          </a:xfrm>
          <a:custGeom>
            <a:avLst/>
            <a:gdLst/>
            <a:ahLst/>
            <a:cxnLst/>
            <a:rect l="0" t="0" r="0" b="0"/>
            <a:pathLst>
              <a:path w="72" h="7">
                <a:moveTo>
                  <a:pt x="0" y="5"/>
                </a:moveTo>
                <a:lnTo>
                  <a:pt x="72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28" name="path 2828"/>
          <p:cNvSpPr/>
          <p:nvPr/>
        </p:nvSpPr>
        <p:spPr>
          <a:xfrm>
            <a:off x="1712766" y="4742971"/>
            <a:ext cx="21753" cy="7560"/>
          </a:xfrm>
          <a:custGeom>
            <a:avLst/>
            <a:gdLst/>
            <a:ahLst/>
            <a:cxnLst/>
            <a:rect l="0" t="0" r="0" b="0"/>
            <a:pathLst>
              <a:path w="34" h="11">
                <a:moveTo>
                  <a:pt x="0" y="1"/>
                </a:moveTo>
                <a:lnTo>
                  <a:pt x="33" y="1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30" name="path 2830"/>
          <p:cNvSpPr/>
          <p:nvPr/>
        </p:nvSpPr>
        <p:spPr>
          <a:xfrm>
            <a:off x="1549367" y="4743165"/>
            <a:ext cx="14795" cy="14793"/>
          </a:xfrm>
          <a:custGeom>
            <a:avLst/>
            <a:gdLst/>
            <a:ahLst/>
            <a:cxnLst/>
            <a:rect l="0" t="0" r="0" b="0"/>
            <a:pathLst>
              <a:path w="23" h="23">
                <a:moveTo>
                  <a:pt x="22" y="0"/>
                </a:moveTo>
                <a:lnTo>
                  <a:pt x="0" y="2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32" name="path 2832"/>
          <p:cNvSpPr/>
          <p:nvPr/>
        </p:nvSpPr>
        <p:spPr>
          <a:xfrm>
            <a:off x="1784394" y="4742971"/>
            <a:ext cx="11086" cy="4512"/>
          </a:xfrm>
          <a:custGeom>
            <a:avLst/>
            <a:gdLst/>
            <a:ahLst/>
            <a:cxnLst/>
            <a:rect l="0" t="0" r="0" b="0"/>
            <a:pathLst>
              <a:path w="17" h="7">
                <a:moveTo>
                  <a:pt x="17" y="1"/>
                </a:moveTo>
                <a:lnTo>
                  <a:pt x="0" y="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34" name="path 2834"/>
          <p:cNvSpPr/>
          <p:nvPr/>
        </p:nvSpPr>
        <p:spPr>
          <a:xfrm>
            <a:off x="1785960" y="4742960"/>
            <a:ext cx="14050" cy="4534"/>
          </a:xfrm>
          <a:custGeom>
            <a:avLst/>
            <a:gdLst/>
            <a:ahLst/>
            <a:cxnLst/>
            <a:rect l="0" t="0" r="0" b="0"/>
            <a:pathLst>
              <a:path w="22" h="7">
                <a:moveTo>
                  <a:pt x="0" y="5"/>
                </a:moveTo>
                <a:lnTo>
                  <a:pt x="21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36" name="path 2836"/>
          <p:cNvSpPr/>
          <p:nvPr/>
        </p:nvSpPr>
        <p:spPr>
          <a:xfrm>
            <a:off x="1331213" y="4843526"/>
            <a:ext cx="780288" cy="9144"/>
          </a:xfrm>
          <a:custGeom>
            <a:avLst/>
            <a:gdLst/>
            <a:ahLst/>
            <a:cxnLst/>
            <a:rect l="0" t="0" r="0" b="0"/>
            <a:pathLst>
              <a:path w="1228" h="14">
                <a:moveTo>
                  <a:pt x="1" y="1"/>
                </a:moveTo>
                <a:lnTo>
                  <a:pt x="418" y="1"/>
                </a:lnTo>
                <a:lnTo>
                  <a:pt x="1227" y="1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38" name="path 2838"/>
          <p:cNvSpPr/>
          <p:nvPr/>
        </p:nvSpPr>
        <p:spPr>
          <a:xfrm>
            <a:off x="1734311" y="4749038"/>
            <a:ext cx="6095" cy="1523"/>
          </a:xfrm>
          <a:custGeom>
            <a:avLst/>
            <a:gdLst/>
            <a:ahLst/>
            <a:cxnLst/>
            <a:rect l="0" t="0" r="0" b="0"/>
            <a:pathLst>
              <a:path w="9" h="2">
                <a:moveTo>
                  <a:pt x="0" y="1"/>
                </a:moveTo>
                <a:lnTo>
                  <a:pt x="9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40" name="path 2840"/>
          <p:cNvSpPr/>
          <p:nvPr/>
        </p:nvSpPr>
        <p:spPr>
          <a:xfrm>
            <a:off x="1700600" y="4739916"/>
            <a:ext cx="12560" cy="4526"/>
          </a:xfrm>
          <a:custGeom>
            <a:avLst/>
            <a:gdLst/>
            <a:ahLst/>
            <a:cxnLst/>
            <a:rect l="0" t="0" r="0" b="0"/>
            <a:pathLst>
              <a:path w="19" h="7">
                <a:moveTo>
                  <a:pt x="0" y="1"/>
                </a:moveTo>
                <a:lnTo>
                  <a:pt x="19" y="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42" name="path 2842"/>
          <p:cNvSpPr/>
          <p:nvPr/>
        </p:nvSpPr>
        <p:spPr>
          <a:xfrm>
            <a:off x="1338833" y="4224782"/>
            <a:ext cx="495027" cy="80771"/>
          </a:xfrm>
          <a:custGeom>
            <a:avLst/>
            <a:gdLst/>
            <a:ahLst/>
            <a:cxnLst/>
            <a:rect l="0" t="0" r="0" b="0"/>
            <a:pathLst>
              <a:path w="779" h="127">
                <a:moveTo>
                  <a:pt x="49" y="20"/>
                </a:moveTo>
                <a:lnTo>
                  <a:pt x="49" y="3"/>
                </a:lnTo>
                <a:moveTo>
                  <a:pt x="116" y="90"/>
                </a:moveTo>
                <a:lnTo>
                  <a:pt x="116" y="73"/>
                </a:lnTo>
                <a:moveTo>
                  <a:pt x="186" y="22"/>
                </a:moveTo>
                <a:lnTo>
                  <a:pt x="186" y="3"/>
                </a:lnTo>
                <a:moveTo>
                  <a:pt x="253" y="92"/>
                </a:moveTo>
                <a:lnTo>
                  <a:pt x="253" y="73"/>
                </a:lnTo>
                <a:moveTo>
                  <a:pt x="322" y="22"/>
                </a:moveTo>
                <a:lnTo>
                  <a:pt x="322" y="5"/>
                </a:lnTo>
                <a:moveTo>
                  <a:pt x="390" y="92"/>
                </a:moveTo>
                <a:lnTo>
                  <a:pt x="390" y="75"/>
                </a:lnTo>
                <a:moveTo>
                  <a:pt x="459" y="25"/>
                </a:moveTo>
                <a:lnTo>
                  <a:pt x="459" y="5"/>
                </a:lnTo>
                <a:moveTo>
                  <a:pt x="526" y="94"/>
                </a:moveTo>
                <a:lnTo>
                  <a:pt x="526" y="75"/>
                </a:lnTo>
                <a:moveTo>
                  <a:pt x="596" y="25"/>
                </a:moveTo>
                <a:lnTo>
                  <a:pt x="596" y="8"/>
                </a:lnTo>
                <a:moveTo>
                  <a:pt x="663" y="94"/>
                </a:moveTo>
                <a:lnTo>
                  <a:pt x="663" y="75"/>
                </a:lnTo>
                <a:moveTo>
                  <a:pt x="733" y="27"/>
                </a:moveTo>
                <a:lnTo>
                  <a:pt x="733" y="8"/>
                </a:lnTo>
                <a:moveTo>
                  <a:pt x="10" y="22"/>
                </a:moveTo>
                <a:lnTo>
                  <a:pt x="25" y="10"/>
                </a:lnTo>
                <a:moveTo>
                  <a:pt x="80" y="92"/>
                </a:moveTo>
                <a:lnTo>
                  <a:pt x="92" y="77"/>
                </a:lnTo>
                <a:moveTo>
                  <a:pt x="147" y="22"/>
                </a:moveTo>
                <a:lnTo>
                  <a:pt x="162" y="10"/>
                </a:lnTo>
                <a:moveTo>
                  <a:pt x="217" y="92"/>
                </a:moveTo>
                <a:lnTo>
                  <a:pt x="229" y="80"/>
                </a:lnTo>
                <a:moveTo>
                  <a:pt x="286" y="25"/>
                </a:moveTo>
                <a:lnTo>
                  <a:pt x="298" y="10"/>
                </a:lnTo>
                <a:moveTo>
                  <a:pt x="354" y="94"/>
                </a:moveTo>
                <a:lnTo>
                  <a:pt x="366" y="80"/>
                </a:lnTo>
                <a:moveTo>
                  <a:pt x="423" y="25"/>
                </a:moveTo>
                <a:lnTo>
                  <a:pt x="435" y="13"/>
                </a:lnTo>
                <a:moveTo>
                  <a:pt x="490" y="94"/>
                </a:moveTo>
                <a:lnTo>
                  <a:pt x="502" y="82"/>
                </a:lnTo>
                <a:moveTo>
                  <a:pt x="560" y="27"/>
                </a:moveTo>
                <a:lnTo>
                  <a:pt x="572" y="13"/>
                </a:lnTo>
                <a:moveTo>
                  <a:pt x="627" y="94"/>
                </a:moveTo>
                <a:lnTo>
                  <a:pt x="642" y="82"/>
                </a:lnTo>
                <a:moveTo>
                  <a:pt x="697" y="27"/>
                </a:moveTo>
                <a:lnTo>
                  <a:pt x="709" y="15"/>
                </a:lnTo>
                <a:moveTo>
                  <a:pt x="764" y="97"/>
                </a:moveTo>
                <a:lnTo>
                  <a:pt x="778" y="85"/>
                </a:lnTo>
                <a:moveTo>
                  <a:pt x="87" y="90"/>
                </a:moveTo>
                <a:lnTo>
                  <a:pt x="75" y="77"/>
                </a:lnTo>
                <a:moveTo>
                  <a:pt x="20" y="20"/>
                </a:moveTo>
                <a:lnTo>
                  <a:pt x="8" y="8"/>
                </a:lnTo>
                <a:moveTo>
                  <a:pt x="224" y="90"/>
                </a:moveTo>
                <a:lnTo>
                  <a:pt x="212" y="77"/>
                </a:lnTo>
                <a:moveTo>
                  <a:pt x="157" y="22"/>
                </a:moveTo>
                <a:lnTo>
                  <a:pt x="145" y="8"/>
                </a:lnTo>
                <a:moveTo>
                  <a:pt x="363" y="92"/>
                </a:moveTo>
                <a:lnTo>
                  <a:pt x="349" y="77"/>
                </a:lnTo>
                <a:moveTo>
                  <a:pt x="294" y="22"/>
                </a:moveTo>
                <a:lnTo>
                  <a:pt x="282" y="10"/>
                </a:lnTo>
                <a:moveTo>
                  <a:pt x="500" y="92"/>
                </a:moveTo>
                <a:lnTo>
                  <a:pt x="486" y="80"/>
                </a:lnTo>
                <a:moveTo>
                  <a:pt x="430" y="22"/>
                </a:moveTo>
                <a:lnTo>
                  <a:pt x="418" y="10"/>
                </a:lnTo>
                <a:moveTo>
                  <a:pt x="637" y="94"/>
                </a:moveTo>
                <a:lnTo>
                  <a:pt x="622" y="80"/>
                </a:lnTo>
                <a:moveTo>
                  <a:pt x="567" y="25"/>
                </a:moveTo>
                <a:lnTo>
                  <a:pt x="555" y="13"/>
                </a:lnTo>
                <a:moveTo>
                  <a:pt x="774" y="94"/>
                </a:moveTo>
                <a:lnTo>
                  <a:pt x="762" y="82"/>
                </a:lnTo>
                <a:moveTo>
                  <a:pt x="706" y="25"/>
                </a:moveTo>
                <a:lnTo>
                  <a:pt x="692" y="13"/>
                </a:lnTo>
                <a:moveTo>
                  <a:pt x="3" y="63"/>
                </a:moveTo>
                <a:lnTo>
                  <a:pt x="8" y="53"/>
                </a:lnTo>
                <a:lnTo>
                  <a:pt x="1" y="46"/>
                </a:lnTo>
                <a:moveTo>
                  <a:pt x="37" y="56"/>
                </a:moveTo>
                <a:lnTo>
                  <a:pt x="27" y="63"/>
                </a:lnTo>
                <a:lnTo>
                  <a:pt x="39" y="61"/>
                </a:lnTo>
                <a:moveTo>
                  <a:pt x="27" y="65"/>
                </a:moveTo>
                <a:lnTo>
                  <a:pt x="27" y="63"/>
                </a:lnTo>
                <a:lnTo>
                  <a:pt x="25" y="65"/>
                </a:lnTo>
                <a:moveTo>
                  <a:pt x="25" y="63"/>
                </a:moveTo>
                <a:lnTo>
                  <a:pt x="27" y="63"/>
                </a:lnTo>
                <a:lnTo>
                  <a:pt x="37" y="49"/>
                </a:lnTo>
                <a:moveTo>
                  <a:pt x="30" y="46"/>
                </a:moveTo>
                <a:lnTo>
                  <a:pt x="27" y="63"/>
                </a:lnTo>
                <a:lnTo>
                  <a:pt x="32" y="46"/>
                </a:lnTo>
                <a:moveTo>
                  <a:pt x="37" y="51"/>
                </a:moveTo>
                <a:lnTo>
                  <a:pt x="27" y="63"/>
                </a:lnTo>
                <a:lnTo>
                  <a:pt x="30" y="46"/>
                </a:lnTo>
                <a:moveTo>
                  <a:pt x="34" y="46"/>
                </a:moveTo>
                <a:lnTo>
                  <a:pt x="27" y="63"/>
                </a:lnTo>
                <a:moveTo>
                  <a:pt x="39" y="41"/>
                </a:moveTo>
                <a:lnTo>
                  <a:pt x="37" y="56"/>
                </a:lnTo>
                <a:lnTo>
                  <a:pt x="46" y="68"/>
                </a:lnTo>
                <a:moveTo>
                  <a:pt x="46" y="68"/>
                </a:moveTo>
                <a:lnTo>
                  <a:pt x="39" y="65"/>
                </a:lnTo>
                <a:lnTo>
                  <a:pt x="32" y="68"/>
                </a:lnTo>
                <a:lnTo>
                  <a:pt x="30" y="77"/>
                </a:lnTo>
                <a:moveTo>
                  <a:pt x="358" y="44"/>
                </a:moveTo>
                <a:lnTo>
                  <a:pt x="370" y="63"/>
                </a:lnTo>
                <a:lnTo>
                  <a:pt x="361" y="41"/>
                </a:lnTo>
                <a:moveTo>
                  <a:pt x="363" y="34"/>
                </a:moveTo>
                <a:lnTo>
                  <a:pt x="366" y="41"/>
                </a:lnTo>
                <a:lnTo>
                  <a:pt x="373" y="46"/>
                </a:lnTo>
                <a:lnTo>
                  <a:pt x="382" y="41"/>
                </a:lnTo>
                <a:moveTo>
                  <a:pt x="354" y="53"/>
                </a:moveTo>
                <a:lnTo>
                  <a:pt x="370" y="63"/>
                </a:lnTo>
                <a:lnTo>
                  <a:pt x="354" y="46"/>
                </a:lnTo>
                <a:moveTo>
                  <a:pt x="358" y="44"/>
                </a:moveTo>
                <a:lnTo>
                  <a:pt x="370" y="63"/>
                </a:lnTo>
                <a:moveTo>
                  <a:pt x="344" y="44"/>
                </a:moveTo>
                <a:lnTo>
                  <a:pt x="354" y="46"/>
                </a:lnTo>
                <a:lnTo>
                  <a:pt x="361" y="41"/>
                </a:lnTo>
                <a:lnTo>
                  <a:pt x="363" y="34"/>
                </a:lnTo>
                <a:moveTo>
                  <a:pt x="370" y="75"/>
                </a:moveTo>
                <a:lnTo>
                  <a:pt x="368" y="65"/>
                </a:lnTo>
                <a:lnTo>
                  <a:pt x="358" y="61"/>
                </a:lnTo>
                <a:lnTo>
                  <a:pt x="349" y="65"/>
                </a:lnTo>
                <a:moveTo>
                  <a:pt x="447" y="27"/>
                </a:moveTo>
                <a:lnTo>
                  <a:pt x="447" y="30"/>
                </a:lnTo>
                <a:lnTo>
                  <a:pt x="450" y="30"/>
                </a:lnTo>
                <a:lnTo>
                  <a:pt x="450" y="41"/>
                </a:lnTo>
                <a:lnTo>
                  <a:pt x="447" y="39"/>
                </a:lnTo>
                <a:lnTo>
                  <a:pt x="445" y="39"/>
                </a:lnTo>
                <a:lnTo>
                  <a:pt x="445" y="37"/>
                </a:lnTo>
                <a:lnTo>
                  <a:pt x="442" y="37"/>
                </a:lnTo>
                <a:lnTo>
                  <a:pt x="442" y="39"/>
                </a:lnTo>
                <a:lnTo>
                  <a:pt x="442" y="46"/>
                </a:lnTo>
                <a:lnTo>
                  <a:pt x="445" y="46"/>
                </a:lnTo>
                <a:lnTo>
                  <a:pt x="445" y="53"/>
                </a:lnTo>
                <a:lnTo>
                  <a:pt x="447" y="53"/>
                </a:lnTo>
                <a:lnTo>
                  <a:pt x="447" y="58"/>
                </a:lnTo>
                <a:lnTo>
                  <a:pt x="450" y="58"/>
                </a:lnTo>
                <a:lnTo>
                  <a:pt x="452" y="58"/>
                </a:lnTo>
                <a:lnTo>
                  <a:pt x="452" y="61"/>
                </a:lnTo>
                <a:lnTo>
                  <a:pt x="452" y="70"/>
                </a:lnTo>
                <a:lnTo>
                  <a:pt x="450" y="73"/>
                </a:lnTo>
                <a:lnTo>
                  <a:pt x="447" y="75"/>
                </a:lnTo>
                <a:lnTo>
                  <a:pt x="445" y="75"/>
                </a:lnTo>
                <a:lnTo>
                  <a:pt x="445" y="77"/>
                </a:lnTo>
                <a:lnTo>
                  <a:pt x="442" y="77"/>
                </a:lnTo>
                <a:lnTo>
                  <a:pt x="442" y="80"/>
                </a:lnTo>
                <a:lnTo>
                  <a:pt x="447" y="80"/>
                </a:lnTo>
                <a:lnTo>
                  <a:pt x="447" y="82"/>
                </a:lnTo>
                <a:lnTo>
                  <a:pt x="447" y="87"/>
                </a:lnTo>
                <a:lnTo>
                  <a:pt x="445" y="90"/>
                </a:lnTo>
                <a:lnTo>
                  <a:pt x="445" y="94"/>
                </a:lnTo>
                <a:lnTo>
                  <a:pt x="442" y="94"/>
                </a:lnTo>
                <a:lnTo>
                  <a:pt x="442" y="97"/>
                </a:lnTo>
                <a:lnTo>
                  <a:pt x="440" y="99"/>
                </a:lnTo>
                <a:lnTo>
                  <a:pt x="440" y="101"/>
                </a:lnTo>
                <a:lnTo>
                  <a:pt x="438" y="101"/>
                </a:lnTo>
                <a:lnTo>
                  <a:pt x="438" y="104"/>
                </a:lnTo>
                <a:lnTo>
                  <a:pt x="435" y="104"/>
                </a:lnTo>
                <a:lnTo>
                  <a:pt x="430" y="104"/>
                </a:lnTo>
                <a:lnTo>
                  <a:pt x="430" y="101"/>
                </a:lnTo>
                <a:lnTo>
                  <a:pt x="430" y="94"/>
                </a:lnTo>
                <a:lnTo>
                  <a:pt x="428" y="92"/>
                </a:lnTo>
                <a:lnTo>
                  <a:pt x="421" y="92"/>
                </a:lnTo>
                <a:lnTo>
                  <a:pt x="421" y="94"/>
                </a:lnTo>
                <a:lnTo>
                  <a:pt x="418" y="94"/>
                </a:lnTo>
                <a:lnTo>
                  <a:pt x="418" y="97"/>
                </a:lnTo>
                <a:lnTo>
                  <a:pt x="414" y="97"/>
                </a:lnTo>
                <a:lnTo>
                  <a:pt x="414" y="99"/>
                </a:lnTo>
                <a:lnTo>
                  <a:pt x="411" y="99"/>
                </a:lnTo>
                <a:lnTo>
                  <a:pt x="411" y="101"/>
                </a:lnTo>
                <a:lnTo>
                  <a:pt x="411" y="109"/>
                </a:lnTo>
                <a:lnTo>
                  <a:pt x="414" y="106"/>
                </a:lnTo>
                <a:lnTo>
                  <a:pt x="416" y="106"/>
                </a:lnTo>
                <a:lnTo>
                  <a:pt x="416" y="104"/>
                </a:lnTo>
                <a:lnTo>
                  <a:pt x="426" y="104"/>
                </a:lnTo>
                <a:lnTo>
                  <a:pt x="426" y="106"/>
                </a:lnTo>
                <a:lnTo>
                  <a:pt x="428" y="106"/>
                </a:lnTo>
                <a:lnTo>
                  <a:pt x="428" y="109"/>
                </a:lnTo>
                <a:moveTo>
                  <a:pt x="315" y="5"/>
                </a:moveTo>
                <a:lnTo>
                  <a:pt x="320" y="13"/>
                </a:lnTo>
                <a:moveTo>
                  <a:pt x="318" y="5"/>
                </a:moveTo>
                <a:lnTo>
                  <a:pt x="322" y="13"/>
                </a:lnTo>
                <a:moveTo>
                  <a:pt x="310" y="8"/>
                </a:moveTo>
                <a:lnTo>
                  <a:pt x="318" y="15"/>
                </a:lnTo>
                <a:moveTo>
                  <a:pt x="303" y="1"/>
                </a:moveTo>
                <a:lnTo>
                  <a:pt x="315" y="15"/>
                </a:lnTo>
                <a:moveTo>
                  <a:pt x="298" y="5"/>
                </a:moveTo>
                <a:lnTo>
                  <a:pt x="308" y="20"/>
                </a:lnTo>
                <a:moveTo>
                  <a:pt x="301" y="5"/>
                </a:moveTo>
                <a:lnTo>
                  <a:pt x="310" y="20"/>
                </a:lnTo>
                <a:moveTo>
                  <a:pt x="301" y="3"/>
                </a:moveTo>
                <a:lnTo>
                  <a:pt x="313" y="17"/>
                </a:lnTo>
                <a:lnTo>
                  <a:pt x="303" y="3"/>
                </a:lnTo>
                <a:moveTo>
                  <a:pt x="303" y="1"/>
                </a:moveTo>
                <a:lnTo>
                  <a:pt x="315" y="15"/>
                </a:lnTo>
                <a:moveTo>
                  <a:pt x="315" y="8"/>
                </a:moveTo>
                <a:lnTo>
                  <a:pt x="320" y="13"/>
                </a:lnTo>
                <a:moveTo>
                  <a:pt x="313" y="8"/>
                </a:moveTo>
                <a:lnTo>
                  <a:pt x="318" y="15"/>
                </a:lnTo>
                <a:moveTo>
                  <a:pt x="322" y="10"/>
                </a:moveTo>
                <a:lnTo>
                  <a:pt x="320" y="3"/>
                </a:lnTo>
                <a:lnTo>
                  <a:pt x="325" y="8"/>
                </a:lnTo>
                <a:moveTo>
                  <a:pt x="318" y="5"/>
                </a:moveTo>
                <a:lnTo>
                  <a:pt x="322" y="10"/>
                </a:lnTo>
                <a:moveTo>
                  <a:pt x="298" y="8"/>
                </a:moveTo>
                <a:lnTo>
                  <a:pt x="301" y="5"/>
                </a:lnTo>
                <a:moveTo>
                  <a:pt x="308" y="116"/>
                </a:moveTo>
                <a:lnTo>
                  <a:pt x="308" y="113"/>
                </a:lnTo>
                <a:moveTo>
                  <a:pt x="310" y="118"/>
                </a:moveTo>
                <a:lnTo>
                  <a:pt x="313" y="118"/>
                </a:lnTo>
                <a:moveTo>
                  <a:pt x="315" y="113"/>
                </a:moveTo>
                <a:lnTo>
                  <a:pt x="318" y="118"/>
                </a:lnTo>
                <a:moveTo>
                  <a:pt x="320" y="99"/>
                </a:moveTo>
                <a:lnTo>
                  <a:pt x="327" y="106"/>
                </a:lnTo>
                <a:moveTo>
                  <a:pt x="327" y="109"/>
                </a:moveTo>
                <a:lnTo>
                  <a:pt x="332" y="113"/>
                </a:lnTo>
                <a:moveTo>
                  <a:pt x="318" y="113"/>
                </a:moveTo>
                <a:lnTo>
                  <a:pt x="322" y="118"/>
                </a:lnTo>
                <a:lnTo>
                  <a:pt x="318" y="111"/>
                </a:lnTo>
                <a:moveTo>
                  <a:pt x="320" y="109"/>
                </a:moveTo>
                <a:lnTo>
                  <a:pt x="327" y="118"/>
                </a:lnTo>
                <a:moveTo>
                  <a:pt x="320" y="111"/>
                </a:moveTo>
                <a:lnTo>
                  <a:pt x="325" y="118"/>
                </a:lnTo>
                <a:moveTo>
                  <a:pt x="313" y="116"/>
                </a:moveTo>
                <a:lnTo>
                  <a:pt x="315" y="121"/>
                </a:lnTo>
                <a:moveTo>
                  <a:pt x="308" y="116"/>
                </a:moveTo>
                <a:lnTo>
                  <a:pt x="310" y="116"/>
                </a:lnTo>
                <a:lnTo>
                  <a:pt x="310" y="118"/>
                </a:lnTo>
                <a:moveTo>
                  <a:pt x="313" y="116"/>
                </a:moveTo>
                <a:lnTo>
                  <a:pt x="318" y="123"/>
                </a:lnTo>
                <a:moveTo>
                  <a:pt x="315" y="116"/>
                </a:moveTo>
                <a:lnTo>
                  <a:pt x="318" y="121"/>
                </a:lnTo>
                <a:moveTo>
                  <a:pt x="315" y="99"/>
                </a:moveTo>
                <a:lnTo>
                  <a:pt x="330" y="118"/>
                </a:lnTo>
                <a:moveTo>
                  <a:pt x="318" y="113"/>
                </a:moveTo>
                <a:lnTo>
                  <a:pt x="320" y="118"/>
                </a:lnTo>
                <a:moveTo>
                  <a:pt x="315" y="99"/>
                </a:moveTo>
                <a:lnTo>
                  <a:pt x="327" y="118"/>
                </a:lnTo>
                <a:moveTo>
                  <a:pt x="320" y="99"/>
                </a:moveTo>
                <a:lnTo>
                  <a:pt x="332" y="116"/>
                </a:lnTo>
                <a:moveTo>
                  <a:pt x="318" y="99"/>
                </a:moveTo>
                <a:lnTo>
                  <a:pt x="330" y="116"/>
                </a:lnTo>
                <a:moveTo>
                  <a:pt x="346" y="63"/>
                </a:moveTo>
                <a:lnTo>
                  <a:pt x="351" y="53"/>
                </a:lnTo>
                <a:lnTo>
                  <a:pt x="344" y="46"/>
                </a:lnTo>
                <a:moveTo>
                  <a:pt x="284" y="70"/>
                </a:moveTo>
                <a:lnTo>
                  <a:pt x="284" y="73"/>
                </a:lnTo>
                <a:moveTo>
                  <a:pt x="284" y="70"/>
                </a:moveTo>
                <a:lnTo>
                  <a:pt x="284" y="68"/>
                </a:lnTo>
                <a:moveTo>
                  <a:pt x="284" y="68"/>
                </a:moveTo>
                <a:lnTo>
                  <a:pt x="286" y="70"/>
                </a:lnTo>
                <a:moveTo>
                  <a:pt x="284" y="65"/>
                </a:moveTo>
                <a:lnTo>
                  <a:pt x="289" y="73"/>
                </a:lnTo>
                <a:moveTo>
                  <a:pt x="284" y="63"/>
                </a:moveTo>
                <a:lnTo>
                  <a:pt x="291" y="73"/>
                </a:lnTo>
                <a:moveTo>
                  <a:pt x="282" y="51"/>
                </a:moveTo>
                <a:lnTo>
                  <a:pt x="282" y="49"/>
                </a:lnTo>
                <a:moveTo>
                  <a:pt x="282" y="49"/>
                </a:moveTo>
                <a:lnTo>
                  <a:pt x="289" y="58"/>
                </a:lnTo>
                <a:moveTo>
                  <a:pt x="284" y="51"/>
                </a:moveTo>
                <a:lnTo>
                  <a:pt x="282" y="51"/>
                </a:lnTo>
                <a:moveTo>
                  <a:pt x="286" y="34"/>
                </a:moveTo>
                <a:lnTo>
                  <a:pt x="289" y="37"/>
                </a:lnTo>
                <a:moveTo>
                  <a:pt x="282" y="53"/>
                </a:moveTo>
                <a:lnTo>
                  <a:pt x="289" y="61"/>
                </a:lnTo>
                <a:moveTo>
                  <a:pt x="291" y="32"/>
                </a:moveTo>
                <a:lnTo>
                  <a:pt x="289" y="30"/>
                </a:lnTo>
                <a:lnTo>
                  <a:pt x="291" y="34"/>
                </a:lnTo>
                <a:moveTo>
                  <a:pt x="306" y="10"/>
                </a:moveTo>
                <a:lnTo>
                  <a:pt x="310" y="20"/>
                </a:lnTo>
                <a:moveTo>
                  <a:pt x="286" y="32"/>
                </a:moveTo>
                <a:lnTo>
                  <a:pt x="289" y="34"/>
                </a:lnTo>
                <a:moveTo>
                  <a:pt x="286" y="30"/>
                </a:moveTo>
                <a:lnTo>
                  <a:pt x="291" y="34"/>
                </a:lnTo>
                <a:moveTo>
                  <a:pt x="284" y="61"/>
                </a:moveTo>
                <a:lnTo>
                  <a:pt x="291" y="73"/>
                </a:lnTo>
                <a:moveTo>
                  <a:pt x="284" y="58"/>
                </a:moveTo>
                <a:lnTo>
                  <a:pt x="294" y="70"/>
                </a:lnTo>
                <a:moveTo>
                  <a:pt x="284" y="56"/>
                </a:moveTo>
                <a:lnTo>
                  <a:pt x="294" y="68"/>
                </a:lnTo>
                <a:moveTo>
                  <a:pt x="320" y="125"/>
                </a:moveTo>
                <a:lnTo>
                  <a:pt x="318" y="125"/>
                </a:lnTo>
                <a:lnTo>
                  <a:pt x="318" y="123"/>
                </a:lnTo>
                <a:moveTo>
                  <a:pt x="382" y="56"/>
                </a:moveTo>
                <a:lnTo>
                  <a:pt x="370" y="63"/>
                </a:lnTo>
                <a:lnTo>
                  <a:pt x="382" y="61"/>
                </a:lnTo>
                <a:moveTo>
                  <a:pt x="370" y="65"/>
                </a:moveTo>
                <a:lnTo>
                  <a:pt x="370" y="63"/>
                </a:lnTo>
                <a:lnTo>
                  <a:pt x="368" y="65"/>
                </a:lnTo>
                <a:moveTo>
                  <a:pt x="368" y="63"/>
                </a:moveTo>
                <a:lnTo>
                  <a:pt x="370" y="63"/>
                </a:lnTo>
                <a:lnTo>
                  <a:pt x="380" y="49"/>
                </a:lnTo>
                <a:moveTo>
                  <a:pt x="373" y="46"/>
                </a:moveTo>
                <a:lnTo>
                  <a:pt x="370" y="63"/>
                </a:lnTo>
                <a:lnTo>
                  <a:pt x="375" y="46"/>
                </a:lnTo>
                <a:moveTo>
                  <a:pt x="380" y="51"/>
                </a:moveTo>
                <a:lnTo>
                  <a:pt x="370" y="63"/>
                </a:lnTo>
                <a:lnTo>
                  <a:pt x="373" y="46"/>
                </a:lnTo>
                <a:moveTo>
                  <a:pt x="378" y="46"/>
                </a:moveTo>
                <a:lnTo>
                  <a:pt x="370" y="63"/>
                </a:lnTo>
                <a:moveTo>
                  <a:pt x="382" y="41"/>
                </a:moveTo>
                <a:lnTo>
                  <a:pt x="380" y="56"/>
                </a:lnTo>
                <a:lnTo>
                  <a:pt x="390" y="68"/>
                </a:lnTo>
                <a:moveTo>
                  <a:pt x="390" y="68"/>
                </a:moveTo>
                <a:lnTo>
                  <a:pt x="382" y="65"/>
                </a:lnTo>
                <a:lnTo>
                  <a:pt x="375" y="68"/>
                </a:lnTo>
                <a:lnTo>
                  <a:pt x="373" y="77"/>
                </a:lnTo>
                <a:moveTo>
                  <a:pt x="704" y="44"/>
                </a:moveTo>
                <a:lnTo>
                  <a:pt x="714" y="63"/>
                </a:lnTo>
                <a:lnTo>
                  <a:pt x="706" y="41"/>
                </a:lnTo>
                <a:moveTo>
                  <a:pt x="706" y="34"/>
                </a:moveTo>
                <a:lnTo>
                  <a:pt x="709" y="41"/>
                </a:lnTo>
                <a:lnTo>
                  <a:pt x="716" y="46"/>
                </a:lnTo>
                <a:lnTo>
                  <a:pt x="726" y="41"/>
                </a:lnTo>
                <a:moveTo>
                  <a:pt x="697" y="53"/>
                </a:moveTo>
                <a:lnTo>
                  <a:pt x="714" y="63"/>
                </a:lnTo>
                <a:lnTo>
                  <a:pt x="697" y="46"/>
                </a:lnTo>
                <a:moveTo>
                  <a:pt x="702" y="44"/>
                </a:moveTo>
                <a:lnTo>
                  <a:pt x="714" y="63"/>
                </a:lnTo>
                <a:moveTo>
                  <a:pt x="687" y="44"/>
                </a:moveTo>
                <a:lnTo>
                  <a:pt x="697" y="46"/>
                </a:lnTo>
                <a:lnTo>
                  <a:pt x="704" y="41"/>
                </a:lnTo>
                <a:lnTo>
                  <a:pt x="706" y="34"/>
                </a:lnTo>
                <a:moveTo>
                  <a:pt x="714" y="75"/>
                </a:moveTo>
                <a:lnTo>
                  <a:pt x="711" y="65"/>
                </a:lnTo>
                <a:lnTo>
                  <a:pt x="702" y="61"/>
                </a:lnTo>
                <a:lnTo>
                  <a:pt x="692" y="65"/>
                </a:lnTo>
                <a:moveTo>
                  <a:pt x="658" y="5"/>
                </a:moveTo>
                <a:lnTo>
                  <a:pt x="663" y="13"/>
                </a:lnTo>
                <a:moveTo>
                  <a:pt x="661" y="5"/>
                </a:moveTo>
                <a:lnTo>
                  <a:pt x="666" y="13"/>
                </a:lnTo>
                <a:moveTo>
                  <a:pt x="654" y="8"/>
                </a:moveTo>
                <a:lnTo>
                  <a:pt x="661" y="15"/>
                </a:lnTo>
                <a:moveTo>
                  <a:pt x="649" y="1"/>
                </a:moveTo>
                <a:lnTo>
                  <a:pt x="658" y="15"/>
                </a:lnTo>
                <a:moveTo>
                  <a:pt x="642" y="5"/>
                </a:moveTo>
                <a:lnTo>
                  <a:pt x="651" y="20"/>
                </a:lnTo>
                <a:moveTo>
                  <a:pt x="644" y="5"/>
                </a:moveTo>
                <a:lnTo>
                  <a:pt x="654" y="20"/>
                </a:lnTo>
                <a:moveTo>
                  <a:pt x="646" y="3"/>
                </a:moveTo>
                <a:lnTo>
                  <a:pt x="656" y="17"/>
                </a:lnTo>
                <a:lnTo>
                  <a:pt x="646" y="3"/>
                </a:lnTo>
                <a:close/>
                <a:moveTo>
                  <a:pt x="668" y="10"/>
                </a:moveTo>
                <a:lnTo>
                  <a:pt x="663" y="3"/>
                </a:lnTo>
                <a:lnTo>
                  <a:pt x="668" y="8"/>
                </a:lnTo>
                <a:moveTo>
                  <a:pt x="661" y="5"/>
                </a:moveTo>
                <a:lnTo>
                  <a:pt x="666" y="10"/>
                </a:lnTo>
                <a:moveTo>
                  <a:pt x="642" y="8"/>
                </a:moveTo>
                <a:lnTo>
                  <a:pt x="644" y="5"/>
                </a:lnTo>
                <a:moveTo>
                  <a:pt x="651" y="116"/>
                </a:moveTo>
                <a:lnTo>
                  <a:pt x="651" y="113"/>
                </a:lnTo>
                <a:moveTo>
                  <a:pt x="654" y="118"/>
                </a:moveTo>
                <a:lnTo>
                  <a:pt x="656" y="118"/>
                </a:lnTo>
                <a:moveTo>
                  <a:pt x="658" y="113"/>
                </a:moveTo>
                <a:lnTo>
                  <a:pt x="663" y="118"/>
                </a:lnTo>
                <a:moveTo>
                  <a:pt x="666" y="99"/>
                </a:moveTo>
                <a:lnTo>
                  <a:pt x="670" y="106"/>
                </a:lnTo>
                <a:moveTo>
                  <a:pt x="670" y="109"/>
                </a:moveTo>
                <a:lnTo>
                  <a:pt x="675" y="113"/>
                </a:lnTo>
                <a:moveTo>
                  <a:pt x="661" y="113"/>
                </a:moveTo>
                <a:lnTo>
                  <a:pt x="666" y="118"/>
                </a:lnTo>
                <a:lnTo>
                  <a:pt x="661" y="111"/>
                </a:lnTo>
                <a:moveTo>
                  <a:pt x="663" y="109"/>
                </a:moveTo>
                <a:lnTo>
                  <a:pt x="670" y="118"/>
                </a:lnTo>
                <a:moveTo>
                  <a:pt x="663" y="111"/>
                </a:moveTo>
                <a:lnTo>
                  <a:pt x="668" y="118"/>
                </a:lnTo>
                <a:moveTo>
                  <a:pt x="656" y="116"/>
                </a:moveTo>
                <a:lnTo>
                  <a:pt x="658" y="121"/>
                </a:lnTo>
                <a:moveTo>
                  <a:pt x="651" y="116"/>
                </a:moveTo>
                <a:lnTo>
                  <a:pt x="654" y="116"/>
                </a:lnTo>
                <a:lnTo>
                  <a:pt x="654" y="118"/>
                </a:lnTo>
                <a:moveTo>
                  <a:pt x="656" y="116"/>
                </a:moveTo>
                <a:lnTo>
                  <a:pt x="661" y="123"/>
                </a:lnTo>
                <a:moveTo>
                  <a:pt x="658" y="116"/>
                </a:moveTo>
                <a:lnTo>
                  <a:pt x="661" y="121"/>
                </a:lnTo>
                <a:moveTo>
                  <a:pt x="658" y="99"/>
                </a:moveTo>
                <a:lnTo>
                  <a:pt x="673" y="118"/>
                </a:lnTo>
                <a:moveTo>
                  <a:pt x="661" y="113"/>
                </a:moveTo>
                <a:lnTo>
                  <a:pt x="663" y="118"/>
                </a:lnTo>
                <a:moveTo>
                  <a:pt x="658" y="99"/>
                </a:moveTo>
                <a:lnTo>
                  <a:pt x="673" y="118"/>
                </a:lnTo>
                <a:moveTo>
                  <a:pt x="663" y="99"/>
                </a:moveTo>
                <a:lnTo>
                  <a:pt x="675" y="116"/>
                </a:lnTo>
                <a:moveTo>
                  <a:pt x="661" y="99"/>
                </a:moveTo>
                <a:lnTo>
                  <a:pt x="673" y="116"/>
                </a:lnTo>
                <a:moveTo>
                  <a:pt x="692" y="63"/>
                </a:moveTo>
                <a:lnTo>
                  <a:pt x="697" y="53"/>
                </a:lnTo>
                <a:lnTo>
                  <a:pt x="690" y="46"/>
                </a:lnTo>
                <a:moveTo>
                  <a:pt x="627" y="70"/>
                </a:moveTo>
                <a:lnTo>
                  <a:pt x="627" y="73"/>
                </a:lnTo>
                <a:moveTo>
                  <a:pt x="627" y="70"/>
                </a:moveTo>
                <a:lnTo>
                  <a:pt x="627" y="68"/>
                </a:lnTo>
                <a:moveTo>
                  <a:pt x="627" y="68"/>
                </a:moveTo>
                <a:lnTo>
                  <a:pt x="630" y="70"/>
                </a:lnTo>
                <a:moveTo>
                  <a:pt x="627" y="65"/>
                </a:moveTo>
                <a:lnTo>
                  <a:pt x="632" y="73"/>
                </a:lnTo>
                <a:moveTo>
                  <a:pt x="627" y="63"/>
                </a:moveTo>
                <a:lnTo>
                  <a:pt x="634" y="73"/>
                </a:lnTo>
                <a:moveTo>
                  <a:pt x="625" y="51"/>
                </a:moveTo>
                <a:lnTo>
                  <a:pt x="625" y="49"/>
                </a:lnTo>
                <a:moveTo>
                  <a:pt x="625" y="49"/>
                </a:moveTo>
                <a:lnTo>
                  <a:pt x="632" y="58"/>
                </a:lnTo>
                <a:moveTo>
                  <a:pt x="630" y="51"/>
                </a:moveTo>
                <a:lnTo>
                  <a:pt x="625" y="51"/>
                </a:lnTo>
                <a:moveTo>
                  <a:pt x="630" y="34"/>
                </a:moveTo>
                <a:lnTo>
                  <a:pt x="632" y="37"/>
                </a:lnTo>
                <a:moveTo>
                  <a:pt x="627" y="53"/>
                </a:moveTo>
                <a:lnTo>
                  <a:pt x="632" y="61"/>
                </a:lnTo>
                <a:moveTo>
                  <a:pt x="634" y="30"/>
                </a:moveTo>
                <a:lnTo>
                  <a:pt x="634" y="32"/>
                </a:lnTo>
                <a:moveTo>
                  <a:pt x="632" y="30"/>
                </a:moveTo>
                <a:lnTo>
                  <a:pt x="634" y="34"/>
                </a:lnTo>
                <a:moveTo>
                  <a:pt x="649" y="10"/>
                </a:moveTo>
                <a:lnTo>
                  <a:pt x="656" y="20"/>
                </a:lnTo>
                <a:moveTo>
                  <a:pt x="630" y="32"/>
                </a:moveTo>
                <a:lnTo>
                  <a:pt x="632" y="34"/>
                </a:lnTo>
                <a:moveTo>
                  <a:pt x="630" y="30"/>
                </a:moveTo>
                <a:lnTo>
                  <a:pt x="634" y="34"/>
                </a:lnTo>
                <a:moveTo>
                  <a:pt x="627" y="61"/>
                </a:moveTo>
                <a:lnTo>
                  <a:pt x="634" y="73"/>
                </a:lnTo>
                <a:moveTo>
                  <a:pt x="627" y="58"/>
                </a:moveTo>
                <a:lnTo>
                  <a:pt x="637" y="70"/>
                </a:lnTo>
                <a:moveTo>
                  <a:pt x="627" y="56"/>
                </a:moveTo>
                <a:lnTo>
                  <a:pt x="637" y="68"/>
                </a:lnTo>
                <a:moveTo>
                  <a:pt x="663" y="125"/>
                </a:moveTo>
                <a:lnTo>
                  <a:pt x="661" y="123"/>
                </a:lnTo>
                <a:moveTo>
                  <a:pt x="726" y="56"/>
                </a:moveTo>
                <a:lnTo>
                  <a:pt x="714" y="63"/>
                </a:lnTo>
                <a:lnTo>
                  <a:pt x="728" y="61"/>
                </a:lnTo>
                <a:moveTo>
                  <a:pt x="714" y="65"/>
                </a:moveTo>
                <a:lnTo>
                  <a:pt x="714" y="63"/>
                </a:lnTo>
                <a:lnTo>
                  <a:pt x="711" y="65"/>
                </a:lnTo>
                <a:moveTo>
                  <a:pt x="711" y="63"/>
                </a:moveTo>
                <a:lnTo>
                  <a:pt x="714" y="63"/>
                </a:lnTo>
                <a:lnTo>
                  <a:pt x="723" y="49"/>
                </a:lnTo>
                <a:moveTo>
                  <a:pt x="716" y="46"/>
                </a:moveTo>
                <a:lnTo>
                  <a:pt x="714" y="63"/>
                </a:lnTo>
                <a:lnTo>
                  <a:pt x="718" y="46"/>
                </a:lnTo>
                <a:moveTo>
                  <a:pt x="723" y="51"/>
                </a:moveTo>
                <a:lnTo>
                  <a:pt x="714" y="63"/>
                </a:lnTo>
                <a:lnTo>
                  <a:pt x="716" y="46"/>
                </a:lnTo>
                <a:moveTo>
                  <a:pt x="723" y="46"/>
                </a:moveTo>
                <a:lnTo>
                  <a:pt x="714" y="63"/>
                </a:lnTo>
                <a:moveTo>
                  <a:pt x="726" y="41"/>
                </a:moveTo>
                <a:lnTo>
                  <a:pt x="723" y="56"/>
                </a:lnTo>
                <a:lnTo>
                  <a:pt x="733" y="68"/>
                </a:lnTo>
                <a:moveTo>
                  <a:pt x="733" y="68"/>
                </a:moveTo>
                <a:lnTo>
                  <a:pt x="726" y="65"/>
                </a:lnTo>
                <a:lnTo>
                  <a:pt x="718" y="68"/>
                </a:lnTo>
                <a:lnTo>
                  <a:pt x="716" y="7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44" name="path 2844"/>
          <p:cNvSpPr/>
          <p:nvPr/>
        </p:nvSpPr>
        <p:spPr>
          <a:xfrm>
            <a:off x="2518587" y="4223258"/>
            <a:ext cx="853262" cy="82295"/>
          </a:xfrm>
          <a:custGeom>
            <a:avLst/>
            <a:gdLst/>
            <a:ahLst/>
            <a:cxnLst/>
            <a:rect l="0" t="0" r="0" b="0"/>
            <a:pathLst>
              <a:path w="1343" h="129">
                <a:moveTo>
                  <a:pt x="39" y="106"/>
                </a:moveTo>
                <a:lnTo>
                  <a:pt x="41" y="87"/>
                </a:lnTo>
                <a:moveTo>
                  <a:pt x="108" y="39"/>
                </a:moveTo>
                <a:lnTo>
                  <a:pt x="108" y="20"/>
                </a:lnTo>
                <a:moveTo>
                  <a:pt x="178" y="106"/>
                </a:moveTo>
                <a:lnTo>
                  <a:pt x="178" y="90"/>
                </a:lnTo>
                <a:moveTo>
                  <a:pt x="245" y="39"/>
                </a:moveTo>
                <a:lnTo>
                  <a:pt x="245" y="22"/>
                </a:lnTo>
                <a:moveTo>
                  <a:pt x="315" y="109"/>
                </a:moveTo>
                <a:lnTo>
                  <a:pt x="315" y="90"/>
                </a:lnTo>
                <a:moveTo>
                  <a:pt x="382" y="42"/>
                </a:moveTo>
                <a:lnTo>
                  <a:pt x="384" y="22"/>
                </a:lnTo>
                <a:moveTo>
                  <a:pt x="452" y="109"/>
                </a:moveTo>
                <a:lnTo>
                  <a:pt x="452" y="92"/>
                </a:lnTo>
                <a:moveTo>
                  <a:pt x="521" y="42"/>
                </a:moveTo>
                <a:lnTo>
                  <a:pt x="521" y="22"/>
                </a:lnTo>
                <a:moveTo>
                  <a:pt x="588" y="111"/>
                </a:moveTo>
                <a:lnTo>
                  <a:pt x="588" y="92"/>
                </a:lnTo>
                <a:moveTo>
                  <a:pt x="658" y="42"/>
                </a:moveTo>
                <a:lnTo>
                  <a:pt x="658" y="25"/>
                </a:lnTo>
                <a:moveTo>
                  <a:pt x="725" y="111"/>
                </a:moveTo>
                <a:lnTo>
                  <a:pt x="725" y="94"/>
                </a:lnTo>
                <a:moveTo>
                  <a:pt x="795" y="44"/>
                </a:moveTo>
                <a:lnTo>
                  <a:pt x="795" y="25"/>
                </a:lnTo>
                <a:moveTo>
                  <a:pt x="862" y="113"/>
                </a:moveTo>
                <a:lnTo>
                  <a:pt x="862" y="94"/>
                </a:lnTo>
                <a:moveTo>
                  <a:pt x="932" y="44"/>
                </a:moveTo>
                <a:lnTo>
                  <a:pt x="932" y="27"/>
                </a:lnTo>
                <a:moveTo>
                  <a:pt x="999" y="113"/>
                </a:moveTo>
                <a:lnTo>
                  <a:pt x="999" y="97"/>
                </a:lnTo>
                <a:moveTo>
                  <a:pt x="1068" y="46"/>
                </a:moveTo>
                <a:lnTo>
                  <a:pt x="1068" y="27"/>
                </a:lnTo>
                <a:moveTo>
                  <a:pt x="1136" y="116"/>
                </a:moveTo>
                <a:lnTo>
                  <a:pt x="1136" y="97"/>
                </a:lnTo>
                <a:moveTo>
                  <a:pt x="1205" y="46"/>
                </a:moveTo>
                <a:lnTo>
                  <a:pt x="1205" y="30"/>
                </a:lnTo>
                <a:moveTo>
                  <a:pt x="1275" y="116"/>
                </a:moveTo>
                <a:lnTo>
                  <a:pt x="1275" y="99"/>
                </a:lnTo>
                <a:moveTo>
                  <a:pt x="1342" y="49"/>
                </a:moveTo>
                <a:lnTo>
                  <a:pt x="1342" y="30"/>
                </a:lnTo>
                <a:moveTo>
                  <a:pt x="3" y="106"/>
                </a:moveTo>
                <a:lnTo>
                  <a:pt x="17" y="94"/>
                </a:lnTo>
                <a:moveTo>
                  <a:pt x="72" y="39"/>
                </a:moveTo>
                <a:lnTo>
                  <a:pt x="84" y="27"/>
                </a:lnTo>
                <a:moveTo>
                  <a:pt x="140" y="109"/>
                </a:moveTo>
                <a:lnTo>
                  <a:pt x="154" y="97"/>
                </a:lnTo>
                <a:moveTo>
                  <a:pt x="209" y="42"/>
                </a:moveTo>
                <a:lnTo>
                  <a:pt x="221" y="27"/>
                </a:lnTo>
                <a:moveTo>
                  <a:pt x="276" y="109"/>
                </a:moveTo>
                <a:lnTo>
                  <a:pt x="291" y="97"/>
                </a:lnTo>
                <a:moveTo>
                  <a:pt x="346" y="42"/>
                </a:moveTo>
                <a:lnTo>
                  <a:pt x="360" y="30"/>
                </a:lnTo>
                <a:moveTo>
                  <a:pt x="416" y="111"/>
                </a:moveTo>
                <a:lnTo>
                  <a:pt x="428" y="99"/>
                </a:lnTo>
                <a:moveTo>
                  <a:pt x="483" y="42"/>
                </a:moveTo>
                <a:lnTo>
                  <a:pt x="497" y="30"/>
                </a:lnTo>
                <a:moveTo>
                  <a:pt x="552" y="111"/>
                </a:moveTo>
                <a:lnTo>
                  <a:pt x="564" y="99"/>
                </a:lnTo>
                <a:moveTo>
                  <a:pt x="620" y="44"/>
                </a:moveTo>
                <a:lnTo>
                  <a:pt x="634" y="32"/>
                </a:lnTo>
                <a:moveTo>
                  <a:pt x="689" y="113"/>
                </a:moveTo>
                <a:lnTo>
                  <a:pt x="701" y="99"/>
                </a:lnTo>
                <a:moveTo>
                  <a:pt x="759" y="44"/>
                </a:moveTo>
                <a:lnTo>
                  <a:pt x="771" y="32"/>
                </a:lnTo>
                <a:moveTo>
                  <a:pt x="826" y="113"/>
                </a:moveTo>
                <a:lnTo>
                  <a:pt x="838" y="102"/>
                </a:lnTo>
                <a:moveTo>
                  <a:pt x="896" y="46"/>
                </a:moveTo>
                <a:lnTo>
                  <a:pt x="908" y="34"/>
                </a:lnTo>
                <a:moveTo>
                  <a:pt x="963" y="116"/>
                </a:moveTo>
                <a:lnTo>
                  <a:pt x="975" y="102"/>
                </a:lnTo>
                <a:moveTo>
                  <a:pt x="1032" y="46"/>
                </a:moveTo>
                <a:lnTo>
                  <a:pt x="1044" y="34"/>
                </a:lnTo>
                <a:moveTo>
                  <a:pt x="1102" y="116"/>
                </a:moveTo>
                <a:lnTo>
                  <a:pt x="1114" y="104"/>
                </a:lnTo>
                <a:moveTo>
                  <a:pt x="1169" y="49"/>
                </a:moveTo>
                <a:lnTo>
                  <a:pt x="1181" y="34"/>
                </a:lnTo>
                <a:moveTo>
                  <a:pt x="1239" y="116"/>
                </a:moveTo>
                <a:lnTo>
                  <a:pt x="1251" y="104"/>
                </a:lnTo>
                <a:moveTo>
                  <a:pt x="1306" y="49"/>
                </a:moveTo>
                <a:lnTo>
                  <a:pt x="1318" y="37"/>
                </a:lnTo>
                <a:moveTo>
                  <a:pt x="12" y="106"/>
                </a:moveTo>
                <a:lnTo>
                  <a:pt x="0" y="92"/>
                </a:lnTo>
                <a:moveTo>
                  <a:pt x="149" y="106"/>
                </a:moveTo>
                <a:lnTo>
                  <a:pt x="137" y="94"/>
                </a:lnTo>
                <a:moveTo>
                  <a:pt x="82" y="37"/>
                </a:moveTo>
                <a:lnTo>
                  <a:pt x="68" y="25"/>
                </a:lnTo>
                <a:moveTo>
                  <a:pt x="286" y="109"/>
                </a:moveTo>
                <a:lnTo>
                  <a:pt x="274" y="94"/>
                </a:lnTo>
                <a:moveTo>
                  <a:pt x="219" y="39"/>
                </a:moveTo>
                <a:lnTo>
                  <a:pt x="204" y="25"/>
                </a:lnTo>
                <a:moveTo>
                  <a:pt x="423" y="109"/>
                </a:moveTo>
                <a:lnTo>
                  <a:pt x="411" y="97"/>
                </a:lnTo>
                <a:moveTo>
                  <a:pt x="356" y="39"/>
                </a:moveTo>
                <a:lnTo>
                  <a:pt x="344" y="27"/>
                </a:lnTo>
                <a:moveTo>
                  <a:pt x="560" y="111"/>
                </a:moveTo>
                <a:lnTo>
                  <a:pt x="548" y="97"/>
                </a:lnTo>
                <a:moveTo>
                  <a:pt x="492" y="42"/>
                </a:moveTo>
                <a:lnTo>
                  <a:pt x="480" y="27"/>
                </a:lnTo>
                <a:moveTo>
                  <a:pt x="696" y="111"/>
                </a:moveTo>
                <a:lnTo>
                  <a:pt x="684" y="99"/>
                </a:lnTo>
                <a:moveTo>
                  <a:pt x="629" y="42"/>
                </a:moveTo>
                <a:lnTo>
                  <a:pt x="617" y="30"/>
                </a:lnTo>
                <a:moveTo>
                  <a:pt x="836" y="111"/>
                </a:moveTo>
                <a:lnTo>
                  <a:pt x="821" y="99"/>
                </a:lnTo>
                <a:moveTo>
                  <a:pt x="766" y="44"/>
                </a:moveTo>
                <a:lnTo>
                  <a:pt x="754" y="30"/>
                </a:lnTo>
                <a:moveTo>
                  <a:pt x="972" y="113"/>
                </a:moveTo>
                <a:lnTo>
                  <a:pt x="958" y="102"/>
                </a:lnTo>
                <a:moveTo>
                  <a:pt x="903" y="44"/>
                </a:moveTo>
                <a:lnTo>
                  <a:pt x="891" y="32"/>
                </a:lnTo>
                <a:moveTo>
                  <a:pt x="1109" y="113"/>
                </a:moveTo>
                <a:lnTo>
                  <a:pt x="1095" y="102"/>
                </a:lnTo>
                <a:moveTo>
                  <a:pt x="1040" y="46"/>
                </a:moveTo>
                <a:lnTo>
                  <a:pt x="1028" y="32"/>
                </a:lnTo>
                <a:moveTo>
                  <a:pt x="1246" y="116"/>
                </a:moveTo>
                <a:lnTo>
                  <a:pt x="1234" y="102"/>
                </a:lnTo>
                <a:moveTo>
                  <a:pt x="1179" y="46"/>
                </a:moveTo>
                <a:lnTo>
                  <a:pt x="1164" y="34"/>
                </a:lnTo>
                <a:moveTo>
                  <a:pt x="1316" y="46"/>
                </a:moveTo>
                <a:lnTo>
                  <a:pt x="1301" y="34"/>
                </a:lnTo>
                <a:moveTo>
                  <a:pt x="922" y="106"/>
                </a:moveTo>
                <a:lnTo>
                  <a:pt x="1107" y="106"/>
                </a:lnTo>
                <a:moveTo>
                  <a:pt x="219" y="46"/>
                </a:moveTo>
                <a:lnTo>
                  <a:pt x="228" y="65"/>
                </a:lnTo>
                <a:lnTo>
                  <a:pt x="221" y="44"/>
                </a:lnTo>
                <a:moveTo>
                  <a:pt x="224" y="37"/>
                </a:moveTo>
                <a:lnTo>
                  <a:pt x="226" y="44"/>
                </a:lnTo>
                <a:lnTo>
                  <a:pt x="233" y="49"/>
                </a:lnTo>
                <a:lnTo>
                  <a:pt x="243" y="44"/>
                </a:lnTo>
                <a:moveTo>
                  <a:pt x="212" y="56"/>
                </a:moveTo>
                <a:lnTo>
                  <a:pt x="228" y="65"/>
                </a:lnTo>
                <a:lnTo>
                  <a:pt x="212" y="49"/>
                </a:lnTo>
                <a:moveTo>
                  <a:pt x="216" y="46"/>
                </a:moveTo>
                <a:lnTo>
                  <a:pt x="228" y="65"/>
                </a:lnTo>
                <a:moveTo>
                  <a:pt x="204" y="46"/>
                </a:moveTo>
                <a:lnTo>
                  <a:pt x="214" y="49"/>
                </a:lnTo>
                <a:lnTo>
                  <a:pt x="221" y="44"/>
                </a:lnTo>
                <a:lnTo>
                  <a:pt x="224" y="37"/>
                </a:lnTo>
                <a:moveTo>
                  <a:pt x="231" y="77"/>
                </a:moveTo>
                <a:lnTo>
                  <a:pt x="228" y="68"/>
                </a:lnTo>
                <a:lnTo>
                  <a:pt x="219" y="63"/>
                </a:lnTo>
                <a:lnTo>
                  <a:pt x="209" y="68"/>
                </a:lnTo>
                <a:moveTo>
                  <a:pt x="308" y="30"/>
                </a:moveTo>
                <a:lnTo>
                  <a:pt x="308" y="34"/>
                </a:lnTo>
                <a:lnTo>
                  <a:pt x="310" y="37"/>
                </a:lnTo>
                <a:lnTo>
                  <a:pt x="310" y="44"/>
                </a:lnTo>
                <a:lnTo>
                  <a:pt x="308" y="44"/>
                </a:lnTo>
                <a:lnTo>
                  <a:pt x="308" y="42"/>
                </a:lnTo>
                <a:lnTo>
                  <a:pt x="305" y="42"/>
                </a:lnTo>
                <a:lnTo>
                  <a:pt x="303" y="42"/>
                </a:lnTo>
                <a:lnTo>
                  <a:pt x="303" y="39"/>
                </a:lnTo>
                <a:lnTo>
                  <a:pt x="303" y="42"/>
                </a:lnTo>
                <a:lnTo>
                  <a:pt x="300" y="42"/>
                </a:lnTo>
                <a:lnTo>
                  <a:pt x="300" y="46"/>
                </a:lnTo>
                <a:lnTo>
                  <a:pt x="303" y="46"/>
                </a:lnTo>
                <a:lnTo>
                  <a:pt x="303" y="49"/>
                </a:lnTo>
                <a:lnTo>
                  <a:pt x="305" y="49"/>
                </a:lnTo>
                <a:lnTo>
                  <a:pt x="305" y="58"/>
                </a:lnTo>
                <a:lnTo>
                  <a:pt x="308" y="58"/>
                </a:lnTo>
                <a:lnTo>
                  <a:pt x="308" y="61"/>
                </a:lnTo>
                <a:lnTo>
                  <a:pt x="310" y="61"/>
                </a:lnTo>
                <a:lnTo>
                  <a:pt x="312" y="61"/>
                </a:lnTo>
                <a:lnTo>
                  <a:pt x="312" y="63"/>
                </a:lnTo>
                <a:lnTo>
                  <a:pt x="312" y="70"/>
                </a:lnTo>
                <a:lnTo>
                  <a:pt x="310" y="73"/>
                </a:lnTo>
                <a:lnTo>
                  <a:pt x="310" y="75"/>
                </a:lnTo>
                <a:lnTo>
                  <a:pt x="308" y="75"/>
                </a:lnTo>
                <a:lnTo>
                  <a:pt x="308" y="77"/>
                </a:lnTo>
                <a:lnTo>
                  <a:pt x="305" y="77"/>
                </a:lnTo>
                <a:lnTo>
                  <a:pt x="303" y="77"/>
                </a:lnTo>
                <a:lnTo>
                  <a:pt x="303" y="80"/>
                </a:lnTo>
                <a:lnTo>
                  <a:pt x="303" y="82"/>
                </a:lnTo>
                <a:lnTo>
                  <a:pt x="305" y="82"/>
                </a:lnTo>
                <a:lnTo>
                  <a:pt x="305" y="85"/>
                </a:lnTo>
                <a:lnTo>
                  <a:pt x="308" y="85"/>
                </a:lnTo>
                <a:lnTo>
                  <a:pt x="305" y="85"/>
                </a:lnTo>
                <a:lnTo>
                  <a:pt x="305" y="87"/>
                </a:lnTo>
                <a:lnTo>
                  <a:pt x="305" y="94"/>
                </a:lnTo>
                <a:lnTo>
                  <a:pt x="303" y="94"/>
                </a:lnTo>
                <a:lnTo>
                  <a:pt x="303" y="97"/>
                </a:lnTo>
                <a:lnTo>
                  <a:pt x="300" y="99"/>
                </a:lnTo>
                <a:lnTo>
                  <a:pt x="300" y="102"/>
                </a:lnTo>
                <a:lnTo>
                  <a:pt x="298" y="102"/>
                </a:lnTo>
                <a:lnTo>
                  <a:pt x="298" y="104"/>
                </a:lnTo>
                <a:lnTo>
                  <a:pt x="296" y="106"/>
                </a:lnTo>
                <a:lnTo>
                  <a:pt x="291" y="106"/>
                </a:lnTo>
                <a:lnTo>
                  <a:pt x="288" y="104"/>
                </a:lnTo>
                <a:lnTo>
                  <a:pt x="288" y="94"/>
                </a:lnTo>
                <a:lnTo>
                  <a:pt x="286" y="94"/>
                </a:lnTo>
                <a:lnTo>
                  <a:pt x="281" y="94"/>
                </a:lnTo>
                <a:lnTo>
                  <a:pt x="281" y="97"/>
                </a:lnTo>
                <a:lnTo>
                  <a:pt x="279" y="97"/>
                </a:lnTo>
                <a:lnTo>
                  <a:pt x="279" y="99"/>
                </a:lnTo>
                <a:lnTo>
                  <a:pt x="274" y="99"/>
                </a:lnTo>
                <a:lnTo>
                  <a:pt x="272" y="102"/>
                </a:lnTo>
                <a:lnTo>
                  <a:pt x="272" y="104"/>
                </a:lnTo>
                <a:lnTo>
                  <a:pt x="269" y="104"/>
                </a:lnTo>
                <a:lnTo>
                  <a:pt x="269" y="109"/>
                </a:lnTo>
                <a:lnTo>
                  <a:pt x="272" y="111"/>
                </a:lnTo>
                <a:lnTo>
                  <a:pt x="272" y="109"/>
                </a:lnTo>
                <a:lnTo>
                  <a:pt x="274" y="109"/>
                </a:lnTo>
                <a:lnTo>
                  <a:pt x="276" y="109"/>
                </a:lnTo>
                <a:lnTo>
                  <a:pt x="276" y="106"/>
                </a:lnTo>
                <a:lnTo>
                  <a:pt x="284" y="106"/>
                </a:lnTo>
                <a:lnTo>
                  <a:pt x="284" y="109"/>
                </a:lnTo>
                <a:lnTo>
                  <a:pt x="286" y="109"/>
                </a:lnTo>
                <a:lnTo>
                  <a:pt x="286" y="111"/>
                </a:lnTo>
                <a:moveTo>
                  <a:pt x="176" y="8"/>
                </a:moveTo>
                <a:lnTo>
                  <a:pt x="180" y="15"/>
                </a:lnTo>
                <a:lnTo>
                  <a:pt x="176" y="8"/>
                </a:lnTo>
                <a:close/>
                <a:moveTo>
                  <a:pt x="171" y="10"/>
                </a:moveTo>
                <a:lnTo>
                  <a:pt x="176" y="17"/>
                </a:lnTo>
                <a:lnTo>
                  <a:pt x="164" y="3"/>
                </a:lnTo>
                <a:moveTo>
                  <a:pt x="159" y="8"/>
                </a:moveTo>
                <a:lnTo>
                  <a:pt x="168" y="22"/>
                </a:lnTo>
                <a:lnTo>
                  <a:pt x="159" y="8"/>
                </a:lnTo>
                <a:close/>
                <a:moveTo>
                  <a:pt x="171" y="20"/>
                </a:moveTo>
                <a:lnTo>
                  <a:pt x="161" y="5"/>
                </a:lnTo>
                <a:lnTo>
                  <a:pt x="173" y="20"/>
                </a:lnTo>
                <a:moveTo>
                  <a:pt x="164" y="3"/>
                </a:moveTo>
                <a:lnTo>
                  <a:pt x="173" y="17"/>
                </a:lnTo>
                <a:moveTo>
                  <a:pt x="178" y="15"/>
                </a:moveTo>
                <a:lnTo>
                  <a:pt x="173" y="10"/>
                </a:lnTo>
                <a:lnTo>
                  <a:pt x="178" y="17"/>
                </a:lnTo>
                <a:moveTo>
                  <a:pt x="166" y="3"/>
                </a:moveTo>
                <a:lnTo>
                  <a:pt x="164" y="1"/>
                </a:lnTo>
                <a:moveTo>
                  <a:pt x="161" y="8"/>
                </a:moveTo>
                <a:lnTo>
                  <a:pt x="161" y="5"/>
                </a:lnTo>
                <a:moveTo>
                  <a:pt x="164" y="1"/>
                </a:moveTo>
                <a:lnTo>
                  <a:pt x="166" y="3"/>
                </a:lnTo>
                <a:moveTo>
                  <a:pt x="178" y="5"/>
                </a:moveTo>
                <a:lnTo>
                  <a:pt x="183" y="13"/>
                </a:lnTo>
                <a:moveTo>
                  <a:pt x="180" y="5"/>
                </a:moveTo>
                <a:lnTo>
                  <a:pt x="183" y="10"/>
                </a:lnTo>
                <a:moveTo>
                  <a:pt x="178" y="8"/>
                </a:moveTo>
                <a:lnTo>
                  <a:pt x="183" y="13"/>
                </a:lnTo>
                <a:moveTo>
                  <a:pt x="156" y="10"/>
                </a:moveTo>
                <a:lnTo>
                  <a:pt x="159" y="8"/>
                </a:lnTo>
                <a:moveTo>
                  <a:pt x="168" y="118"/>
                </a:moveTo>
                <a:lnTo>
                  <a:pt x="166" y="118"/>
                </a:lnTo>
                <a:moveTo>
                  <a:pt x="171" y="121"/>
                </a:moveTo>
                <a:lnTo>
                  <a:pt x="171" y="118"/>
                </a:lnTo>
                <a:moveTo>
                  <a:pt x="176" y="116"/>
                </a:moveTo>
                <a:lnTo>
                  <a:pt x="178" y="121"/>
                </a:lnTo>
                <a:moveTo>
                  <a:pt x="180" y="102"/>
                </a:moveTo>
                <a:lnTo>
                  <a:pt x="188" y="109"/>
                </a:lnTo>
                <a:moveTo>
                  <a:pt x="188" y="111"/>
                </a:moveTo>
                <a:lnTo>
                  <a:pt x="190" y="116"/>
                </a:lnTo>
                <a:moveTo>
                  <a:pt x="178" y="116"/>
                </a:moveTo>
                <a:lnTo>
                  <a:pt x="180" y="121"/>
                </a:lnTo>
                <a:moveTo>
                  <a:pt x="178" y="113"/>
                </a:moveTo>
                <a:lnTo>
                  <a:pt x="183" y="121"/>
                </a:lnTo>
                <a:moveTo>
                  <a:pt x="178" y="111"/>
                </a:moveTo>
                <a:lnTo>
                  <a:pt x="185" y="121"/>
                </a:lnTo>
                <a:lnTo>
                  <a:pt x="178" y="113"/>
                </a:lnTo>
                <a:moveTo>
                  <a:pt x="171" y="118"/>
                </a:moveTo>
                <a:lnTo>
                  <a:pt x="176" y="123"/>
                </a:lnTo>
                <a:moveTo>
                  <a:pt x="168" y="118"/>
                </a:moveTo>
                <a:lnTo>
                  <a:pt x="168" y="121"/>
                </a:lnTo>
                <a:moveTo>
                  <a:pt x="178" y="125"/>
                </a:moveTo>
                <a:lnTo>
                  <a:pt x="173" y="118"/>
                </a:lnTo>
                <a:lnTo>
                  <a:pt x="178" y="123"/>
                </a:lnTo>
                <a:moveTo>
                  <a:pt x="176" y="102"/>
                </a:moveTo>
                <a:lnTo>
                  <a:pt x="190" y="121"/>
                </a:lnTo>
                <a:moveTo>
                  <a:pt x="176" y="116"/>
                </a:moveTo>
                <a:lnTo>
                  <a:pt x="180" y="121"/>
                </a:lnTo>
                <a:moveTo>
                  <a:pt x="173" y="102"/>
                </a:moveTo>
                <a:lnTo>
                  <a:pt x="188" y="121"/>
                </a:lnTo>
                <a:moveTo>
                  <a:pt x="178" y="102"/>
                </a:moveTo>
                <a:lnTo>
                  <a:pt x="190" y="118"/>
                </a:lnTo>
                <a:lnTo>
                  <a:pt x="176" y="102"/>
                </a:lnTo>
                <a:moveTo>
                  <a:pt x="207" y="65"/>
                </a:moveTo>
                <a:lnTo>
                  <a:pt x="212" y="56"/>
                </a:lnTo>
                <a:lnTo>
                  <a:pt x="204" y="49"/>
                </a:lnTo>
                <a:moveTo>
                  <a:pt x="144" y="73"/>
                </a:moveTo>
                <a:lnTo>
                  <a:pt x="144" y="75"/>
                </a:lnTo>
                <a:moveTo>
                  <a:pt x="144" y="73"/>
                </a:moveTo>
                <a:lnTo>
                  <a:pt x="144" y="70"/>
                </a:lnTo>
                <a:moveTo>
                  <a:pt x="142" y="68"/>
                </a:moveTo>
                <a:lnTo>
                  <a:pt x="147" y="75"/>
                </a:lnTo>
                <a:moveTo>
                  <a:pt x="142" y="65"/>
                </a:moveTo>
                <a:lnTo>
                  <a:pt x="149" y="75"/>
                </a:lnTo>
                <a:moveTo>
                  <a:pt x="142" y="53"/>
                </a:moveTo>
                <a:lnTo>
                  <a:pt x="142" y="51"/>
                </a:lnTo>
                <a:moveTo>
                  <a:pt x="142" y="51"/>
                </a:moveTo>
                <a:lnTo>
                  <a:pt x="147" y="61"/>
                </a:lnTo>
                <a:moveTo>
                  <a:pt x="144" y="53"/>
                </a:moveTo>
                <a:lnTo>
                  <a:pt x="142" y="53"/>
                </a:lnTo>
                <a:moveTo>
                  <a:pt x="147" y="37"/>
                </a:moveTo>
                <a:lnTo>
                  <a:pt x="147" y="39"/>
                </a:lnTo>
                <a:moveTo>
                  <a:pt x="142" y="56"/>
                </a:moveTo>
                <a:lnTo>
                  <a:pt x="149" y="63"/>
                </a:lnTo>
                <a:moveTo>
                  <a:pt x="149" y="32"/>
                </a:moveTo>
                <a:lnTo>
                  <a:pt x="152" y="34"/>
                </a:lnTo>
                <a:moveTo>
                  <a:pt x="147" y="32"/>
                </a:moveTo>
                <a:lnTo>
                  <a:pt x="152" y="37"/>
                </a:lnTo>
                <a:moveTo>
                  <a:pt x="164" y="13"/>
                </a:moveTo>
                <a:lnTo>
                  <a:pt x="171" y="22"/>
                </a:lnTo>
                <a:moveTo>
                  <a:pt x="147" y="34"/>
                </a:moveTo>
                <a:lnTo>
                  <a:pt x="149" y="37"/>
                </a:lnTo>
                <a:lnTo>
                  <a:pt x="147" y="32"/>
                </a:lnTo>
                <a:moveTo>
                  <a:pt x="142" y="63"/>
                </a:moveTo>
                <a:lnTo>
                  <a:pt x="152" y="75"/>
                </a:lnTo>
                <a:moveTo>
                  <a:pt x="142" y="61"/>
                </a:moveTo>
                <a:lnTo>
                  <a:pt x="152" y="73"/>
                </a:lnTo>
                <a:moveTo>
                  <a:pt x="142" y="58"/>
                </a:moveTo>
                <a:lnTo>
                  <a:pt x="152" y="70"/>
                </a:lnTo>
                <a:moveTo>
                  <a:pt x="180" y="128"/>
                </a:moveTo>
                <a:lnTo>
                  <a:pt x="178" y="128"/>
                </a:lnTo>
                <a:lnTo>
                  <a:pt x="178" y="125"/>
                </a:lnTo>
                <a:moveTo>
                  <a:pt x="240" y="58"/>
                </a:moveTo>
                <a:lnTo>
                  <a:pt x="228" y="65"/>
                </a:lnTo>
                <a:lnTo>
                  <a:pt x="243" y="63"/>
                </a:lnTo>
                <a:moveTo>
                  <a:pt x="228" y="68"/>
                </a:moveTo>
                <a:lnTo>
                  <a:pt x="228" y="65"/>
                </a:lnTo>
                <a:lnTo>
                  <a:pt x="228" y="68"/>
                </a:lnTo>
                <a:close/>
                <a:moveTo>
                  <a:pt x="226" y="65"/>
                </a:moveTo>
                <a:lnTo>
                  <a:pt x="228" y="65"/>
                </a:lnTo>
                <a:lnTo>
                  <a:pt x="240" y="51"/>
                </a:lnTo>
                <a:moveTo>
                  <a:pt x="233" y="49"/>
                </a:moveTo>
                <a:lnTo>
                  <a:pt x="228" y="65"/>
                </a:lnTo>
                <a:lnTo>
                  <a:pt x="236" y="49"/>
                </a:lnTo>
                <a:moveTo>
                  <a:pt x="240" y="53"/>
                </a:moveTo>
                <a:lnTo>
                  <a:pt x="228" y="65"/>
                </a:lnTo>
                <a:lnTo>
                  <a:pt x="231" y="49"/>
                </a:lnTo>
                <a:moveTo>
                  <a:pt x="238" y="49"/>
                </a:moveTo>
                <a:lnTo>
                  <a:pt x="228" y="65"/>
                </a:lnTo>
                <a:moveTo>
                  <a:pt x="243" y="44"/>
                </a:moveTo>
                <a:lnTo>
                  <a:pt x="240" y="58"/>
                </a:lnTo>
                <a:lnTo>
                  <a:pt x="250" y="70"/>
                </a:lnTo>
                <a:moveTo>
                  <a:pt x="248" y="70"/>
                </a:moveTo>
                <a:lnTo>
                  <a:pt x="240" y="68"/>
                </a:lnTo>
                <a:lnTo>
                  <a:pt x="233" y="70"/>
                </a:lnTo>
                <a:lnTo>
                  <a:pt x="231" y="80"/>
                </a:lnTo>
                <a:moveTo>
                  <a:pt x="562" y="46"/>
                </a:moveTo>
                <a:lnTo>
                  <a:pt x="572" y="65"/>
                </a:lnTo>
                <a:lnTo>
                  <a:pt x="564" y="44"/>
                </a:lnTo>
                <a:moveTo>
                  <a:pt x="567" y="37"/>
                </a:moveTo>
                <a:lnTo>
                  <a:pt x="569" y="44"/>
                </a:lnTo>
                <a:lnTo>
                  <a:pt x="576" y="49"/>
                </a:lnTo>
                <a:lnTo>
                  <a:pt x="586" y="44"/>
                </a:lnTo>
                <a:moveTo>
                  <a:pt x="557" y="56"/>
                </a:moveTo>
                <a:lnTo>
                  <a:pt x="572" y="65"/>
                </a:lnTo>
                <a:lnTo>
                  <a:pt x="557" y="49"/>
                </a:lnTo>
                <a:moveTo>
                  <a:pt x="560" y="46"/>
                </a:moveTo>
                <a:lnTo>
                  <a:pt x="572" y="65"/>
                </a:lnTo>
                <a:moveTo>
                  <a:pt x="548" y="46"/>
                </a:moveTo>
                <a:lnTo>
                  <a:pt x="557" y="49"/>
                </a:lnTo>
                <a:lnTo>
                  <a:pt x="564" y="44"/>
                </a:lnTo>
                <a:lnTo>
                  <a:pt x="567" y="37"/>
                </a:lnTo>
                <a:moveTo>
                  <a:pt x="574" y="77"/>
                </a:moveTo>
                <a:lnTo>
                  <a:pt x="572" y="68"/>
                </a:lnTo>
                <a:lnTo>
                  <a:pt x="562" y="63"/>
                </a:lnTo>
                <a:lnTo>
                  <a:pt x="552" y="68"/>
                </a:lnTo>
                <a:moveTo>
                  <a:pt x="651" y="30"/>
                </a:moveTo>
                <a:lnTo>
                  <a:pt x="651" y="34"/>
                </a:lnTo>
                <a:lnTo>
                  <a:pt x="653" y="34"/>
                </a:lnTo>
                <a:lnTo>
                  <a:pt x="653" y="44"/>
                </a:lnTo>
                <a:lnTo>
                  <a:pt x="651" y="44"/>
                </a:lnTo>
                <a:lnTo>
                  <a:pt x="651" y="42"/>
                </a:lnTo>
                <a:lnTo>
                  <a:pt x="648" y="42"/>
                </a:lnTo>
                <a:lnTo>
                  <a:pt x="646" y="39"/>
                </a:lnTo>
                <a:lnTo>
                  <a:pt x="646" y="42"/>
                </a:lnTo>
                <a:lnTo>
                  <a:pt x="644" y="42"/>
                </a:lnTo>
                <a:lnTo>
                  <a:pt x="644" y="46"/>
                </a:lnTo>
                <a:lnTo>
                  <a:pt x="646" y="46"/>
                </a:lnTo>
                <a:lnTo>
                  <a:pt x="646" y="49"/>
                </a:lnTo>
                <a:lnTo>
                  <a:pt x="648" y="49"/>
                </a:lnTo>
                <a:lnTo>
                  <a:pt x="648" y="58"/>
                </a:lnTo>
                <a:lnTo>
                  <a:pt x="651" y="58"/>
                </a:lnTo>
                <a:lnTo>
                  <a:pt x="651" y="61"/>
                </a:lnTo>
                <a:lnTo>
                  <a:pt x="653" y="61"/>
                </a:lnTo>
                <a:lnTo>
                  <a:pt x="656" y="61"/>
                </a:lnTo>
                <a:lnTo>
                  <a:pt x="656" y="63"/>
                </a:lnTo>
                <a:lnTo>
                  <a:pt x="656" y="70"/>
                </a:lnTo>
                <a:lnTo>
                  <a:pt x="653" y="73"/>
                </a:lnTo>
                <a:lnTo>
                  <a:pt x="653" y="75"/>
                </a:lnTo>
                <a:lnTo>
                  <a:pt x="651" y="75"/>
                </a:lnTo>
                <a:lnTo>
                  <a:pt x="651" y="77"/>
                </a:lnTo>
                <a:lnTo>
                  <a:pt x="648" y="77"/>
                </a:lnTo>
                <a:lnTo>
                  <a:pt x="646" y="77"/>
                </a:lnTo>
                <a:lnTo>
                  <a:pt x="646" y="80"/>
                </a:lnTo>
                <a:lnTo>
                  <a:pt x="646" y="82"/>
                </a:lnTo>
                <a:lnTo>
                  <a:pt x="648" y="82"/>
                </a:lnTo>
                <a:lnTo>
                  <a:pt x="648" y="85"/>
                </a:lnTo>
                <a:lnTo>
                  <a:pt x="651" y="85"/>
                </a:lnTo>
                <a:lnTo>
                  <a:pt x="651" y="87"/>
                </a:lnTo>
                <a:lnTo>
                  <a:pt x="648" y="87"/>
                </a:lnTo>
                <a:lnTo>
                  <a:pt x="648" y="94"/>
                </a:lnTo>
                <a:lnTo>
                  <a:pt x="646" y="94"/>
                </a:lnTo>
                <a:lnTo>
                  <a:pt x="646" y="97"/>
                </a:lnTo>
                <a:lnTo>
                  <a:pt x="644" y="99"/>
                </a:lnTo>
                <a:lnTo>
                  <a:pt x="644" y="102"/>
                </a:lnTo>
                <a:lnTo>
                  <a:pt x="641" y="102"/>
                </a:lnTo>
                <a:lnTo>
                  <a:pt x="641" y="104"/>
                </a:lnTo>
                <a:lnTo>
                  <a:pt x="639" y="106"/>
                </a:lnTo>
                <a:lnTo>
                  <a:pt x="634" y="106"/>
                </a:lnTo>
                <a:lnTo>
                  <a:pt x="634" y="104"/>
                </a:lnTo>
                <a:lnTo>
                  <a:pt x="632" y="104"/>
                </a:lnTo>
                <a:lnTo>
                  <a:pt x="632" y="102"/>
                </a:lnTo>
                <a:lnTo>
                  <a:pt x="632" y="94"/>
                </a:lnTo>
                <a:lnTo>
                  <a:pt x="629" y="94"/>
                </a:lnTo>
                <a:lnTo>
                  <a:pt x="624" y="94"/>
                </a:lnTo>
                <a:lnTo>
                  <a:pt x="624" y="97"/>
                </a:lnTo>
                <a:lnTo>
                  <a:pt x="622" y="97"/>
                </a:lnTo>
                <a:lnTo>
                  <a:pt x="622" y="99"/>
                </a:lnTo>
                <a:lnTo>
                  <a:pt x="617" y="99"/>
                </a:lnTo>
                <a:lnTo>
                  <a:pt x="615" y="102"/>
                </a:lnTo>
                <a:lnTo>
                  <a:pt x="615" y="104"/>
                </a:lnTo>
                <a:lnTo>
                  <a:pt x="612" y="104"/>
                </a:lnTo>
                <a:lnTo>
                  <a:pt x="612" y="109"/>
                </a:lnTo>
                <a:lnTo>
                  <a:pt x="615" y="109"/>
                </a:lnTo>
                <a:lnTo>
                  <a:pt x="615" y="111"/>
                </a:lnTo>
                <a:lnTo>
                  <a:pt x="615" y="109"/>
                </a:lnTo>
                <a:lnTo>
                  <a:pt x="620" y="109"/>
                </a:lnTo>
                <a:lnTo>
                  <a:pt x="620" y="106"/>
                </a:lnTo>
                <a:lnTo>
                  <a:pt x="627" y="106"/>
                </a:lnTo>
                <a:lnTo>
                  <a:pt x="627" y="109"/>
                </a:lnTo>
                <a:lnTo>
                  <a:pt x="629" y="109"/>
                </a:lnTo>
                <a:lnTo>
                  <a:pt x="629" y="111"/>
                </a:lnTo>
                <a:moveTo>
                  <a:pt x="519" y="8"/>
                </a:moveTo>
                <a:lnTo>
                  <a:pt x="524" y="15"/>
                </a:lnTo>
                <a:lnTo>
                  <a:pt x="519" y="8"/>
                </a:lnTo>
                <a:close/>
                <a:moveTo>
                  <a:pt x="514" y="10"/>
                </a:moveTo>
                <a:lnTo>
                  <a:pt x="519" y="17"/>
                </a:lnTo>
                <a:lnTo>
                  <a:pt x="507" y="3"/>
                </a:lnTo>
                <a:moveTo>
                  <a:pt x="512" y="22"/>
                </a:moveTo>
                <a:lnTo>
                  <a:pt x="502" y="8"/>
                </a:lnTo>
                <a:lnTo>
                  <a:pt x="514" y="22"/>
                </a:lnTo>
                <a:moveTo>
                  <a:pt x="504" y="5"/>
                </a:moveTo>
                <a:lnTo>
                  <a:pt x="516" y="20"/>
                </a:lnTo>
                <a:lnTo>
                  <a:pt x="504" y="5"/>
                </a:lnTo>
                <a:close/>
                <a:moveTo>
                  <a:pt x="507" y="3"/>
                </a:moveTo>
                <a:lnTo>
                  <a:pt x="516" y="17"/>
                </a:lnTo>
                <a:moveTo>
                  <a:pt x="521" y="15"/>
                </a:moveTo>
                <a:lnTo>
                  <a:pt x="516" y="10"/>
                </a:lnTo>
                <a:lnTo>
                  <a:pt x="521" y="17"/>
                </a:lnTo>
                <a:moveTo>
                  <a:pt x="509" y="3"/>
                </a:moveTo>
                <a:lnTo>
                  <a:pt x="509" y="1"/>
                </a:lnTo>
                <a:moveTo>
                  <a:pt x="504" y="8"/>
                </a:moveTo>
                <a:lnTo>
                  <a:pt x="504" y="5"/>
                </a:lnTo>
                <a:moveTo>
                  <a:pt x="507" y="1"/>
                </a:moveTo>
                <a:lnTo>
                  <a:pt x="509" y="3"/>
                </a:lnTo>
                <a:moveTo>
                  <a:pt x="521" y="5"/>
                </a:moveTo>
                <a:lnTo>
                  <a:pt x="526" y="13"/>
                </a:lnTo>
                <a:moveTo>
                  <a:pt x="524" y="5"/>
                </a:moveTo>
                <a:lnTo>
                  <a:pt x="526" y="10"/>
                </a:lnTo>
                <a:moveTo>
                  <a:pt x="521" y="8"/>
                </a:moveTo>
                <a:lnTo>
                  <a:pt x="526" y="13"/>
                </a:lnTo>
                <a:moveTo>
                  <a:pt x="500" y="10"/>
                </a:moveTo>
                <a:lnTo>
                  <a:pt x="504" y="8"/>
                </a:lnTo>
                <a:moveTo>
                  <a:pt x="512" y="118"/>
                </a:moveTo>
                <a:lnTo>
                  <a:pt x="509" y="118"/>
                </a:lnTo>
                <a:moveTo>
                  <a:pt x="514" y="121"/>
                </a:moveTo>
                <a:lnTo>
                  <a:pt x="514" y="118"/>
                </a:lnTo>
                <a:moveTo>
                  <a:pt x="519" y="116"/>
                </a:moveTo>
                <a:lnTo>
                  <a:pt x="521" y="121"/>
                </a:lnTo>
                <a:moveTo>
                  <a:pt x="524" y="102"/>
                </a:moveTo>
                <a:lnTo>
                  <a:pt x="531" y="109"/>
                </a:lnTo>
                <a:moveTo>
                  <a:pt x="531" y="111"/>
                </a:moveTo>
                <a:lnTo>
                  <a:pt x="533" y="116"/>
                </a:lnTo>
                <a:moveTo>
                  <a:pt x="521" y="116"/>
                </a:moveTo>
                <a:lnTo>
                  <a:pt x="524" y="121"/>
                </a:lnTo>
                <a:moveTo>
                  <a:pt x="521" y="113"/>
                </a:moveTo>
                <a:lnTo>
                  <a:pt x="526" y="121"/>
                </a:lnTo>
                <a:moveTo>
                  <a:pt x="521" y="111"/>
                </a:moveTo>
                <a:lnTo>
                  <a:pt x="528" y="121"/>
                </a:lnTo>
                <a:lnTo>
                  <a:pt x="521" y="113"/>
                </a:lnTo>
                <a:moveTo>
                  <a:pt x="514" y="118"/>
                </a:moveTo>
                <a:lnTo>
                  <a:pt x="519" y="123"/>
                </a:lnTo>
                <a:moveTo>
                  <a:pt x="512" y="118"/>
                </a:moveTo>
                <a:lnTo>
                  <a:pt x="512" y="121"/>
                </a:lnTo>
                <a:moveTo>
                  <a:pt x="521" y="125"/>
                </a:moveTo>
                <a:lnTo>
                  <a:pt x="516" y="118"/>
                </a:lnTo>
                <a:lnTo>
                  <a:pt x="521" y="123"/>
                </a:lnTo>
                <a:moveTo>
                  <a:pt x="519" y="102"/>
                </a:moveTo>
                <a:lnTo>
                  <a:pt x="533" y="121"/>
                </a:lnTo>
                <a:moveTo>
                  <a:pt x="519" y="116"/>
                </a:moveTo>
                <a:lnTo>
                  <a:pt x="524" y="121"/>
                </a:lnTo>
                <a:moveTo>
                  <a:pt x="519" y="102"/>
                </a:moveTo>
                <a:lnTo>
                  <a:pt x="531" y="121"/>
                </a:lnTo>
                <a:moveTo>
                  <a:pt x="521" y="102"/>
                </a:moveTo>
                <a:lnTo>
                  <a:pt x="533" y="118"/>
                </a:lnTo>
                <a:lnTo>
                  <a:pt x="519" y="102"/>
                </a:lnTo>
                <a:moveTo>
                  <a:pt x="550" y="65"/>
                </a:moveTo>
                <a:lnTo>
                  <a:pt x="555" y="56"/>
                </a:lnTo>
                <a:lnTo>
                  <a:pt x="548" y="49"/>
                </a:lnTo>
                <a:moveTo>
                  <a:pt x="488" y="73"/>
                </a:moveTo>
                <a:lnTo>
                  <a:pt x="488" y="75"/>
                </a:lnTo>
                <a:moveTo>
                  <a:pt x="488" y="73"/>
                </a:moveTo>
                <a:lnTo>
                  <a:pt x="488" y="70"/>
                </a:lnTo>
                <a:moveTo>
                  <a:pt x="488" y="68"/>
                </a:moveTo>
                <a:lnTo>
                  <a:pt x="492" y="75"/>
                </a:lnTo>
                <a:moveTo>
                  <a:pt x="485" y="65"/>
                </a:moveTo>
                <a:lnTo>
                  <a:pt x="495" y="75"/>
                </a:lnTo>
                <a:moveTo>
                  <a:pt x="485" y="53"/>
                </a:moveTo>
                <a:lnTo>
                  <a:pt x="485" y="51"/>
                </a:lnTo>
                <a:moveTo>
                  <a:pt x="485" y="51"/>
                </a:moveTo>
                <a:lnTo>
                  <a:pt x="492" y="61"/>
                </a:lnTo>
                <a:moveTo>
                  <a:pt x="488" y="53"/>
                </a:moveTo>
                <a:lnTo>
                  <a:pt x="485" y="53"/>
                </a:lnTo>
                <a:moveTo>
                  <a:pt x="490" y="37"/>
                </a:moveTo>
                <a:lnTo>
                  <a:pt x="490" y="39"/>
                </a:lnTo>
                <a:moveTo>
                  <a:pt x="485" y="56"/>
                </a:moveTo>
                <a:lnTo>
                  <a:pt x="492" y="63"/>
                </a:lnTo>
                <a:moveTo>
                  <a:pt x="492" y="32"/>
                </a:moveTo>
                <a:lnTo>
                  <a:pt x="495" y="34"/>
                </a:lnTo>
                <a:moveTo>
                  <a:pt x="490" y="32"/>
                </a:moveTo>
                <a:lnTo>
                  <a:pt x="495" y="37"/>
                </a:lnTo>
                <a:moveTo>
                  <a:pt x="507" y="13"/>
                </a:moveTo>
                <a:lnTo>
                  <a:pt x="514" y="22"/>
                </a:lnTo>
                <a:moveTo>
                  <a:pt x="490" y="34"/>
                </a:moveTo>
                <a:lnTo>
                  <a:pt x="492" y="37"/>
                </a:lnTo>
                <a:lnTo>
                  <a:pt x="490" y="32"/>
                </a:lnTo>
                <a:moveTo>
                  <a:pt x="485" y="63"/>
                </a:moveTo>
                <a:lnTo>
                  <a:pt x="495" y="75"/>
                </a:lnTo>
                <a:moveTo>
                  <a:pt x="485" y="61"/>
                </a:moveTo>
                <a:lnTo>
                  <a:pt x="495" y="73"/>
                </a:lnTo>
                <a:moveTo>
                  <a:pt x="485" y="58"/>
                </a:moveTo>
                <a:lnTo>
                  <a:pt x="495" y="70"/>
                </a:lnTo>
                <a:moveTo>
                  <a:pt x="524" y="128"/>
                </a:moveTo>
                <a:lnTo>
                  <a:pt x="521" y="128"/>
                </a:lnTo>
                <a:lnTo>
                  <a:pt x="521" y="125"/>
                </a:lnTo>
                <a:moveTo>
                  <a:pt x="584" y="58"/>
                </a:moveTo>
                <a:lnTo>
                  <a:pt x="572" y="65"/>
                </a:lnTo>
                <a:lnTo>
                  <a:pt x="586" y="63"/>
                </a:lnTo>
                <a:moveTo>
                  <a:pt x="572" y="68"/>
                </a:moveTo>
                <a:lnTo>
                  <a:pt x="572" y="65"/>
                </a:lnTo>
                <a:lnTo>
                  <a:pt x="572" y="68"/>
                </a:lnTo>
                <a:close/>
                <a:moveTo>
                  <a:pt x="569" y="65"/>
                </a:moveTo>
                <a:lnTo>
                  <a:pt x="572" y="65"/>
                </a:lnTo>
                <a:lnTo>
                  <a:pt x="584" y="51"/>
                </a:lnTo>
                <a:moveTo>
                  <a:pt x="576" y="49"/>
                </a:moveTo>
                <a:lnTo>
                  <a:pt x="572" y="65"/>
                </a:lnTo>
                <a:lnTo>
                  <a:pt x="579" y="49"/>
                </a:lnTo>
                <a:moveTo>
                  <a:pt x="584" y="53"/>
                </a:moveTo>
                <a:lnTo>
                  <a:pt x="572" y="65"/>
                </a:lnTo>
                <a:lnTo>
                  <a:pt x="574" y="49"/>
                </a:lnTo>
                <a:moveTo>
                  <a:pt x="581" y="49"/>
                </a:moveTo>
                <a:lnTo>
                  <a:pt x="572" y="65"/>
                </a:lnTo>
                <a:moveTo>
                  <a:pt x="586" y="44"/>
                </a:moveTo>
                <a:lnTo>
                  <a:pt x="584" y="58"/>
                </a:lnTo>
                <a:lnTo>
                  <a:pt x="593" y="70"/>
                </a:lnTo>
                <a:moveTo>
                  <a:pt x="591" y="70"/>
                </a:moveTo>
                <a:lnTo>
                  <a:pt x="584" y="68"/>
                </a:lnTo>
                <a:lnTo>
                  <a:pt x="576" y="70"/>
                </a:lnTo>
                <a:lnTo>
                  <a:pt x="574" y="80"/>
                </a:lnTo>
                <a:moveTo>
                  <a:pt x="905" y="46"/>
                </a:moveTo>
                <a:lnTo>
                  <a:pt x="917" y="65"/>
                </a:lnTo>
                <a:lnTo>
                  <a:pt x="908" y="44"/>
                </a:lnTo>
                <a:moveTo>
                  <a:pt x="910" y="37"/>
                </a:moveTo>
                <a:lnTo>
                  <a:pt x="912" y="44"/>
                </a:lnTo>
                <a:lnTo>
                  <a:pt x="920" y="49"/>
                </a:lnTo>
                <a:lnTo>
                  <a:pt x="929" y="44"/>
                </a:lnTo>
                <a:moveTo>
                  <a:pt x="900" y="56"/>
                </a:moveTo>
                <a:lnTo>
                  <a:pt x="917" y="65"/>
                </a:lnTo>
                <a:lnTo>
                  <a:pt x="900" y="49"/>
                </a:lnTo>
                <a:moveTo>
                  <a:pt x="903" y="46"/>
                </a:moveTo>
                <a:lnTo>
                  <a:pt x="917" y="65"/>
                </a:lnTo>
                <a:moveTo>
                  <a:pt x="891" y="46"/>
                </a:moveTo>
                <a:lnTo>
                  <a:pt x="900" y="49"/>
                </a:lnTo>
                <a:lnTo>
                  <a:pt x="908" y="44"/>
                </a:lnTo>
                <a:lnTo>
                  <a:pt x="910" y="37"/>
                </a:lnTo>
                <a:moveTo>
                  <a:pt x="917" y="77"/>
                </a:moveTo>
                <a:lnTo>
                  <a:pt x="915" y="68"/>
                </a:lnTo>
                <a:lnTo>
                  <a:pt x="905" y="63"/>
                </a:lnTo>
                <a:lnTo>
                  <a:pt x="896" y="68"/>
                </a:lnTo>
                <a:moveTo>
                  <a:pt x="994" y="30"/>
                </a:moveTo>
                <a:lnTo>
                  <a:pt x="994" y="32"/>
                </a:lnTo>
                <a:lnTo>
                  <a:pt x="996" y="34"/>
                </a:lnTo>
                <a:lnTo>
                  <a:pt x="996" y="44"/>
                </a:lnTo>
                <a:lnTo>
                  <a:pt x="994" y="44"/>
                </a:lnTo>
                <a:lnTo>
                  <a:pt x="994" y="42"/>
                </a:lnTo>
                <a:lnTo>
                  <a:pt x="992" y="42"/>
                </a:lnTo>
                <a:lnTo>
                  <a:pt x="989" y="39"/>
                </a:lnTo>
                <a:lnTo>
                  <a:pt x="989" y="42"/>
                </a:lnTo>
                <a:lnTo>
                  <a:pt x="987" y="44"/>
                </a:lnTo>
                <a:lnTo>
                  <a:pt x="987" y="46"/>
                </a:lnTo>
                <a:lnTo>
                  <a:pt x="989" y="46"/>
                </a:lnTo>
                <a:lnTo>
                  <a:pt x="989" y="49"/>
                </a:lnTo>
                <a:lnTo>
                  <a:pt x="992" y="49"/>
                </a:lnTo>
                <a:lnTo>
                  <a:pt x="992" y="58"/>
                </a:lnTo>
                <a:lnTo>
                  <a:pt x="994" y="58"/>
                </a:lnTo>
                <a:lnTo>
                  <a:pt x="994" y="61"/>
                </a:lnTo>
                <a:lnTo>
                  <a:pt x="996" y="61"/>
                </a:lnTo>
                <a:lnTo>
                  <a:pt x="999" y="61"/>
                </a:lnTo>
                <a:lnTo>
                  <a:pt x="999" y="63"/>
                </a:lnTo>
                <a:lnTo>
                  <a:pt x="999" y="70"/>
                </a:lnTo>
                <a:lnTo>
                  <a:pt x="996" y="73"/>
                </a:lnTo>
                <a:lnTo>
                  <a:pt x="996" y="75"/>
                </a:lnTo>
                <a:lnTo>
                  <a:pt x="994" y="77"/>
                </a:lnTo>
                <a:lnTo>
                  <a:pt x="989" y="77"/>
                </a:lnTo>
                <a:lnTo>
                  <a:pt x="989" y="80"/>
                </a:lnTo>
                <a:lnTo>
                  <a:pt x="989" y="82"/>
                </a:lnTo>
                <a:lnTo>
                  <a:pt x="992" y="82"/>
                </a:lnTo>
                <a:lnTo>
                  <a:pt x="994" y="82"/>
                </a:lnTo>
                <a:lnTo>
                  <a:pt x="994" y="85"/>
                </a:lnTo>
                <a:lnTo>
                  <a:pt x="994" y="90"/>
                </a:lnTo>
                <a:lnTo>
                  <a:pt x="992" y="90"/>
                </a:lnTo>
                <a:lnTo>
                  <a:pt x="992" y="94"/>
                </a:lnTo>
                <a:lnTo>
                  <a:pt x="989" y="97"/>
                </a:lnTo>
                <a:lnTo>
                  <a:pt x="989" y="99"/>
                </a:lnTo>
                <a:lnTo>
                  <a:pt x="987" y="99"/>
                </a:lnTo>
                <a:lnTo>
                  <a:pt x="987" y="102"/>
                </a:lnTo>
                <a:lnTo>
                  <a:pt x="984" y="104"/>
                </a:lnTo>
                <a:lnTo>
                  <a:pt x="984" y="106"/>
                </a:lnTo>
                <a:lnTo>
                  <a:pt x="982" y="106"/>
                </a:lnTo>
                <a:lnTo>
                  <a:pt x="977" y="106"/>
                </a:lnTo>
                <a:lnTo>
                  <a:pt x="977" y="104"/>
                </a:lnTo>
                <a:lnTo>
                  <a:pt x="977" y="97"/>
                </a:lnTo>
                <a:lnTo>
                  <a:pt x="975" y="97"/>
                </a:lnTo>
                <a:lnTo>
                  <a:pt x="975" y="94"/>
                </a:lnTo>
                <a:lnTo>
                  <a:pt x="972" y="94"/>
                </a:lnTo>
                <a:lnTo>
                  <a:pt x="968" y="94"/>
                </a:lnTo>
                <a:lnTo>
                  <a:pt x="968" y="97"/>
                </a:lnTo>
                <a:lnTo>
                  <a:pt x="965" y="97"/>
                </a:lnTo>
                <a:lnTo>
                  <a:pt x="965" y="99"/>
                </a:lnTo>
                <a:lnTo>
                  <a:pt x="960" y="99"/>
                </a:lnTo>
                <a:lnTo>
                  <a:pt x="960" y="102"/>
                </a:lnTo>
                <a:lnTo>
                  <a:pt x="958" y="102"/>
                </a:lnTo>
                <a:lnTo>
                  <a:pt x="958" y="104"/>
                </a:lnTo>
                <a:lnTo>
                  <a:pt x="956" y="106"/>
                </a:lnTo>
                <a:lnTo>
                  <a:pt x="956" y="109"/>
                </a:lnTo>
                <a:lnTo>
                  <a:pt x="958" y="109"/>
                </a:lnTo>
                <a:lnTo>
                  <a:pt x="958" y="111"/>
                </a:lnTo>
                <a:lnTo>
                  <a:pt x="960" y="109"/>
                </a:lnTo>
                <a:lnTo>
                  <a:pt x="963" y="109"/>
                </a:lnTo>
                <a:lnTo>
                  <a:pt x="963" y="106"/>
                </a:lnTo>
                <a:lnTo>
                  <a:pt x="970" y="106"/>
                </a:lnTo>
                <a:lnTo>
                  <a:pt x="972" y="109"/>
                </a:lnTo>
                <a:lnTo>
                  <a:pt x="972" y="111"/>
                </a:lnTo>
                <a:moveTo>
                  <a:pt x="862" y="8"/>
                </a:moveTo>
                <a:lnTo>
                  <a:pt x="867" y="15"/>
                </a:lnTo>
                <a:lnTo>
                  <a:pt x="864" y="8"/>
                </a:lnTo>
                <a:moveTo>
                  <a:pt x="857" y="10"/>
                </a:moveTo>
                <a:lnTo>
                  <a:pt x="862" y="17"/>
                </a:lnTo>
                <a:lnTo>
                  <a:pt x="850" y="3"/>
                </a:lnTo>
                <a:moveTo>
                  <a:pt x="855" y="22"/>
                </a:moveTo>
                <a:lnTo>
                  <a:pt x="845" y="8"/>
                </a:lnTo>
                <a:lnTo>
                  <a:pt x="857" y="22"/>
                </a:lnTo>
                <a:moveTo>
                  <a:pt x="848" y="5"/>
                </a:moveTo>
                <a:lnTo>
                  <a:pt x="860" y="20"/>
                </a:lnTo>
                <a:lnTo>
                  <a:pt x="850" y="5"/>
                </a:lnTo>
                <a:moveTo>
                  <a:pt x="850" y="3"/>
                </a:moveTo>
                <a:lnTo>
                  <a:pt x="860" y="17"/>
                </a:lnTo>
                <a:moveTo>
                  <a:pt x="862" y="10"/>
                </a:moveTo>
                <a:lnTo>
                  <a:pt x="867" y="15"/>
                </a:lnTo>
                <a:moveTo>
                  <a:pt x="860" y="10"/>
                </a:moveTo>
                <a:lnTo>
                  <a:pt x="864" y="17"/>
                </a:lnTo>
                <a:moveTo>
                  <a:pt x="869" y="13"/>
                </a:moveTo>
                <a:lnTo>
                  <a:pt x="867" y="5"/>
                </a:lnTo>
                <a:lnTo>
                  <a:pt x="869" y="10"/>
                </a:lnTo>
                <a:moveTo>
                  <a:pt x="864" y="8"/>
                </a:moveTo>
                <a:lnTo>
                  <a:pt x="869" y="13"/>
                </a:lnTo>
                <a:moveTo>
                  <a:pt x="843" y="10"/>
                </a:moveTo>
                <a:lnTo>
                  <a:pt x="848" y="8"/>
                </a:lnTo>
                <a:moveTo>
                  <a:pt x="855" y="118"/>
                </a:moveTo>
                <a:lnTo>
                  <a:pt x="855" y="116"/>
                </a:lnTo>
                <a:moveTo>
                  <a:pt x="857" y="121"/>
                </a:moveTo>
                <a:lnTo>
                  <a:pt x="857" y="118"/>
                </a:lnTo>
                <a:moveTo>
                  <a:pt x="862" y="116"/>
                </a:moveTo>
                <a:lnTo>
                  <a:pt x="864" y="121"/>
                </a:lnTo>
                <a:moveTo>
                  <a:pt x="867" y="102"/>
                </a:moveTo>
                <a:lnTo>
                  <a:pt x="874" y="109"/>
                </a:lnTo>
                <a:moveTo>
                  <a:pt x="874" y="111"/>
                </a:moveTo>
                <a:lnTo>
                  <a:pt x="876" y="116"/>
                </a:lnTo>
                <a:moveTo>
                  <a:pt x="864" y="116"/>
                </a:moveTo>
                <a:lnTo>
                  <a:pt x="867" y="121"/>
                </a:lnTo>
                <a:moveTo>
                  <a:pt x="864" y="113"/>
                </a:moveTo>
                <a:lnTo>
                  <a:pt x="869" y="121"/>
                </a:lnTo>
                <a:moveTo>
                  <a:pt x="864" y="111"/>
                </a:moveTo>
                <a:lnTo>
                  <a:pt x="874" y="121"/>
                </a:lnTo>
                <a:moveTo>
                  <a:pt x="864" y="113"/>
                </a:moveTo>
                <a:lnTo>
                  <a:pt x="872" y="121"/>
                </a:lnTo>
                <a:moveTo>
                  <a:pt x="857" y="118"/>
                </a:moveTo>
                <a:lnTo>
                  <a:pt x="862" y="123"/>
                </a:lnTo>
                <a:moveTo>
                  <a:pt x="855" y="118"/>
                </a:moveTo>
                <a:lnTo>
                  <a:pt x="857" y="121"/>
                </a:lnTo>
                <a:moveTo>
                  <a:pt x="864" y="125"/>
                </a:moveTo>
                <a:lnTo>
                  <a:pt x="860" y="118"/>
                </a:lnTo>
                <a:lnTo>
                  <a:pt x="864" y="123"/>
                </a:lnTo>
                <a:moveTo>
                  <a:pt x="862" y="102"/>
                </a:moveTo>
                <a:lnTo>
                  <a:pt x="876" y="121"/>
                </a:lnTo>
                <a:moveTo>
                  <a:pt x="862" y="116"/>
                </a:moveTo>
                <a:lnTo>
                  <a:pt x="867" y="121"/>
                </a:lnTo>
                <a:moveTo>
                  <a:pt x="862" y="102"/>
                </a:moveTo>
                <a:lnTo>
                  <a:pt x="874" y="121"/>
                </a:lnTo>
                <a:moveTo>
                  <a:pt x="864" y="102"/>
                </a:moveTo>
                <a:lnTo>
                  <a:pt x="876" y="118"/>
                </a:lnTo>
                <a:lnTo>
                  <a:pt x="864" y="102"/>
                </a:lnTo>
                <a:close/>
                <a:moveTo>
                  <a:pt x="893" y="65"/>
                </a:moveTo>
                <a:lnTo>
                  <a:pt x="898" y="56"/>
                </a:lnTo>
                <a:lnTo>
                  <a:pt x="891" y="49"/>
                </a:lnTo>
                <a:moveTo>
                  <a:pt x="831" y="73"/>
                </a:moveTo>
                <a:lnTo>
                  <a:pt x="831" y="75"/>
                </a:lnTo>
                <a:moveTo>
                  <a:pt x="831" y="73"/>
                </a:moveTo>
                <a:lnTo>
                  <a:pt x="831" y="70"/>
                </a:lnTo>
                <a:moveTo>
                  <a:pt x="831" y="68"/>
                </a:moveTo>
                <a:lnTo>
                  <a:pt x="836" y="75"/>
                </a:lnTo>
                <a:moveTo>
                  <a:pt x="831" y="65"/>
                </a:moveTo>
                <a:lnTo>
                  <a:pt x="838" y="75"/>
                </a:lnTo>
                <a:moveTo>
                  <a:pt x="828" y="53"/>
                </a:moveTo>
                <a:lnTo>
                  <a:pt x="828" y="51"/>
                </a:lnTo>
                <a:moveTo>
                  <a:pt x="828" y="51"/>
                </a:moveTo>
                <a:lnTo>
                  <a:pt x="836" y="61"/>
                </a:lnTo>
                <a:moveTo>
                  <a:pt x="831" y="53"/>
                </a:moveTo>
                <a:lnTo>
                  <a:pt x="828" y="53"/>
                </a:lnTo>
                <a:moveTo>
                  <a:pt x="833" y="37"/>
                </a:moveTo>
                <a:lnTo>
                  <a:pt x="833" y="39"/>
                </a:lnTo>
                <a:moveTo>
                  <a:pt x="828" y="56"/>
                </a:moveTo>
                <a:lnTo>
                  <a:pt x="836" y="63"/>
                </a:lnTo>
                <a:moveTo>
                  <a:pt x="836" y="32"/>
                </a:moveTo>
                <a:lnTo>
                  <a:pt x="838" y="34"/>
                </a:lnTo>
                <a:moveTo>
                  <a:pt x="833" y="32"/>
                </a:moveTo>
                <a:lnTo>
                  <a:pt x="838" y="37"/>
                </a:lnTo>
                <a:moveTo>
                  <a:pt x="850" y="13"/>
                </a:moveTo>
                <a:lnTo>
                  <a:pt x="857" y="22"/>
                </a:lnTo>
                <a:moveTo>
                  <a:pt x="833" y="34"/>
                </a:moveTo>
                <a:lnTo>
                  <a:pt x="836" y="37"/>
                </a:lnTo>
                <a:lnTo>
                  <a:pt x="833" y="32"/>
                </a:lnTo>
                <a:moveTo>
                  <a:pt x="828" y="63"/>
                </a:moveTo>
                <a:lnTo>
                  <a:pt x="838" y="75"/>
                </a:lnTo>
                <a:moveTo>
                  <a:pt x="828" y="61"/>
                </a:moveTo>
                <a:lnTo>
                  <a:pt x="838" y="73"/>
                </a:lnTo>
                <a:moveTo>
                  <a:pt x="828" y="58"/>
                </a:moveTo>
                <a:lnTo>
                  <a:pt x="838" y="70"/>
                </a:lnTo>
                <a:moveTo>
                  <a:pt x="867" y="128"/>
                </a:moveTo>
                <a:lnTo>
                  <a:pt x="864" y="128"/>
                </a:lnTo>
                <a:lnTo>
                  <a:pt x="864" y="125"/>
                </a:lnTo>
                <a:moveTo>
                  <a:pt x="927" y="58"/>
                </a:moveTo>
                <a:lnTo>
                  <a:pt x="917" y="65"/>
                </a:lnTo>
                <a:lnTo>
                  <a:pt x="929" y="63"/>
                </a:lnTo>
                <a:moveTo>
                  <a:pt x="915" y="68"/>
                </a:moveTo>
                <a:lnTo>
                  <a:pt x="917" y="65"/>
                </a:lnTo>
                <a:lnTo>
                  <a:pt x="915" y="68"/>
                </a:lnTo>
                <a:close/>
                <a:moveTo>
                  <a:pt x="912" y="65"/>
                </a:moveTo>
                <a:lnTo>
                  <a:pt x="917" y="65"/>
                </a:lnTo>
                <a:lnTo>
                  <a:pt x="927" y="51"/>
                </a:lnTo>
                <a:moveTo>
                  <a:pt x="920" y="49"/>
                </a:moveTo>
                <a:lnTo>
                  <a:pt x="917" y="65"/>
                </a:lnTo>
                <a:lnTo>
                  <a:pt x="922" y="49"/>
                </a:lnTo>
                <a:moveTo>
                  <a:pt x="927" y="53"/>
                </a:moveTo>
                <a:lnTo>
                  <a:pt x="917" y="65"/>
                </a:lnTo>
                <a:lnTo>
                  <a:pt x="920" y="49"/>
                </a:lnTo>
                <a:moveTo>
                  <a:pt x="924" y="49"/>
                </a:moveTo>
                <a:lnTo>
                  <a:pt x="917" y="65"/>
                </a:lnTo>
                <a:moveTo>
                  <a:pt x="929" y="44"/>
                </a:moveTo>
                <a:lnTo>
                  <a:pt x="927" y="58"/>
                </a:lnTo>
                <a:lnTo>
                  <a:pt x="936" y="70"/>
                </a:lnTo>
                <a:moveTo>
                  <a:pt x="936" y="70"/>
                </a:moveTo>
                <a:lnTo>
                  <a:pt x="929" y="68"/>
                </a:lnTo>
                <a:lnTo>
                  <a:pt x="922" y="70"/>
                </a:lnTo>
                <a:lnTo>
                  <a:pt x="920" y="80"/>
                </a:lnTo>
                <a:moveTo>
                  <a:pt x="1248" y="46"/>
                </a:moveTo>
                <a:lnTo>
                  <a:pt x="1260" y="65"/>
                </a:lnTo>
                <a:lnTo>
                  <a:pt x="1251" y="44"/>
                </a:lnTo>
                <a:moveTo>
                  <a:pt x="1253" y="37"/>
                </a:moveTo>
                <a:lnTo>
                  <a:pt x="1256" y="44"/>
                </a:lnTo>
                <a:lnTo>
                  <a:pt x="1263" y="49"/>
                </a:lnTo>
                <a:lnTo>
                  <a:pt x="1272" y="44"/>
                </a:lnTo>
                <a:moveTo>
                  <a:pt x="1244" y="56"/>
                </a:moveTo>
                <a:lnTo>
                  <a:pt x="1260" y="65"/>
                </a:lnTo>
                <a:lnTo>
                  <a:pt x="1244" y="49"/>
                </a:lnTo>
                <a:moveTo>
                  <a:pt x="1248" y="46"/>
                </a:moveTo>
                <a:lnTo>
                  <a:pt x="1260" y="65"/>
                </a:lnTo>
                <a:moveTo>
                  <a:pt x="1234" y="46"/>
                </a:moveTo>
                <a:lnTo>
                  <a:pt x="1244" y="49"/>
                </a:lnTo>
                <a:lnTo>
                  <a:pt x="1251" y="44"/>
                </a:lnTo>
                <a:lnTo>
                  <a:pt x="1253" y="37"/>
                </a:lnTo>
                <a:moveTo>
                  <a:pt x="1260" y="77"/>
                </a:moveTo>
                <a:lnTo>
                  <a:pt x="1258" y="68"/>
                </a:lnTo>
                <a:lnTo>
                  <a:pt x="1248" y="63"/>
                </a:lnTo>
                <a:lnTo>
                  <a:pt x="1239" y="68"/>
                </a:lnTo>
                <a:moveTo>
                  <a:pt x="1337" y="30"/>
                </a:moveTo>
                <a:lnTo>
                  <a:pt x="1337" y="32"/>
                </a:lnTo>
                <a:lnTo>
                  <a:pt x="1340" y="32"/>
                </a:lnTo>
                <a:lnTo>
                  <a:pt x="1340" y="44"/>
                </a:lnTo>
                <a:lnTo>
                  <a:pt x="1337" y="44"/>
                </a:lnTo>
                <a:lnTo>
                  <a:pt x="1337" y="42"/>
                </a:lnTo>
                <a:lnTo>
                  <a:pt x="1335" y="42"/>
                </a:lnTo>
                <a:lnTo>
                  <a:pt x="1335" y="39"/>
                </a:lnTo>
                <a:lnTo>
                  <a:pt x="1332" y="39"/>
                </a:lnTo>
                <a:lnTo>
                  <a:pt x="1332" y="49"/>
                </a:lnTo>
                <a:lnTo>
                  <a:pt x="1335" y="49"/>
                </a:lnTo>
                <a:lnTo>
                  <a:pt x="1335" y="56"/>
                </a:lnTo>
                <a:lnTo>
                  <a:pt x="1337" y="58"/>
                </a:lnTo>
                <a:lnTo>
                  <a:pt x="1337" y="61"/>
                </a:lnTo>
                <a:lnTo>
                  <a:pt x="1340" y="61"/>
                </a:lnTo>
                <a:lnTo>
                  <a:pt x="1342" y="61"/>
                </a:lnTo>
                <a:lnTo>
                  <a:pt x="1342" y="63"/>
                </a:lnTo>
                <a:lnTo>
                  <a:pt x="1342" y="73"/>
                </a:lnTo>
                <a:lnTo>
                  <a:pt x="1340" y="75"/>
                </a:lnTo>
                <a:lnTo>
                  <a:pt x="1337" y="77"/>
                </a:lnTo>
                <a:lnTo>
                  <a:pt x="1335" y="77"/>
                </a:lnTo>
                <a:lnTo>
                  <a:pt x="1332" y="80"/>
                </a:lnTo>
                <a:lnTo>
                  <a:pt x="1332" y="82"/>
                </a:lnTo>
                <a:lnTo>
                  <a:pt x="1335" y="82"/>
                </a:lnTo>
                <a:lnTo>
                  <a:pt x="1337" y="82"/>
                </a:lnTo>
                <a:lnTo>
                  <a:pt x="1337" y="85"/>
                </a:lnTo>
                <a:lnTo>
                  <a:pt x="1337" y="90"/>
                </a:lnTo>
                <a:lnTo>
                  <a:pt x="1335" y="90"/>
                </a:lnTo>
                <a:lnTo>
                  <a:pt x="1335" y="94"/>
                </a:lnTo>
                <a:lnTo>
                  <a:pt x="1332" y="97"/>
                </a:lnTo>
                <a:lnTo>
                  <a:pt x="1332" y="99"/>
                </a:lnTo>
                <a:lnTo>
                  <a:pt x="1330" y="99"/>
                </a:lnTo>
                <a:lnTo>
                  <a:pt x="1330" y="102"/>
                </a:lnTo>
                <a:lnTo>
                  <a:pt x="1328" y="104"/>
                </a:lnTo>
                <a:lnTo>
                  <a:pt x="1328" y="106"/>
                </a:lnTo>
                <a:lnTo>
                  <a:pt x="1325" y="106"/>
                </a:lnTo>
                <a:lnTo>
                  <a:pt x="1320" y="106"/>
                </a:lnTo>
                <a:lnTo>
                  <a:pt x="1320" y="104"/>
                </a:lnTo>
                <a:lnTo>
                  <a:pt x="1320" y="97"/>
                </a:lnTo>
                <a:lnTo>
                  <a:pt x="1318" y="94"/>
                </a:lnTo>
                <a:lnTo>
                  <a:pt x="1311" y="94"/>
                </a:lnTo>
                <a:lnTo>
                  <a:pt x="1311" y="97"/>
                </a:lnTo>
                <a:lnTo>
                  <a:pt x="1308" y="97"/>
                </a:lnTo>
                <a:lnTo>
                  <a:pt x="1308" y="99"/>
                </a:lnTo>
                <a:lnTo>
                  <a:pt x="1304" y="99"/>
                </a:lnTo>
                <a:lnTo>
                  <a:pt x="1304" y="102"/>
                </a:lnTo>
                <a:lnTo>
                  <a:pt x="1301" y="102"/>
                </a:lnTo>
                <a:lnTo>
                  <a:pt x="1301" y="104"/>
                </a:lnTo>
                <a:lnTo>
                  <a:pt x="1301" y="106"/>
                </a:lnTo>
                <a:lnTo>
                  <a:pt x="1299" y="109"/>
                </a:lnTo>
                <a:lnTo>
                  <a:pt x="1301" y="109"/>
                </a:lnTo>
                <a:lnTo>
                  <a:pt x="1301" y="111"/>
                </a:lnTo>
                <a:lnTo>
                  <a:pt x="1304" y="109"/>
                </a:lnTo>
                <a:lnTo>
                  <a:pt x="1306" y="109"/>
                </a:lnTo>
                <a:lnTo>
                  <a:pt x="1306" y="106"/>
                </a:lnTo>
                <a:lnTo>
                  <a:pt x="1316" y="106"/>
                </a:lnTo>
                <a:lnTo>
                  <a:pt x="1316" y="109"/>
                </a:lnTo>
                <a:lnTo>
                  <a:pt x="1318" y="111"/>
                </a:lnTo>
                <a:moveTo>
                  <a:pt x="1205" y="8"/>
                </a:moveTo>
                <a:lnTo>
                  <a:pt x="1210" y="15"/>
                </a:lnTo>
                <a:moveTo>
                  <a:pt x="1208" y="8"/>
                </a:moveTo>
                <a:lnTo>
                  <a:pt x="1212" y="15"/>
                </a:lnTo>
                <a:moveTo>
                  <a:pt x="1200" y="10"/>
                </a:moveTo>
                <a:lnTo>
                  <a:pt x="1208" y="17"/>
                </a:lnTo>
                <a:moveTo>
                  <a:pt x="1193" y="3"/>
                </a:moveTo>
                <a:lnTo>
                  <a:pt x="1205" y="17"/>
                </a:lnTo>
                <a:moveTo>
                  <a:pt x="1188" y="8"/>
                </a:moveTo>
                <a:lnTo>
                  <a:pt x="1198" y="22"/>
                </a:lnTo>
                <a:moveTo>
                  <a:pt x="1191" y="8"/>
                </a:moveTo>
                <a:lnTo>
                  <a:pt x="1200" y="22"/>
                </a:lnTo>
                <a:moveTo>
                  <a:pt x="1191" y="5"/>
                </a:moveTo>
                <a:lnTo>
                  <a:pt x="1203" y="20"/>
                </a:lnTo>
                <a:lnTo>
                  <a:pt x="1193" y="5"/>
                </a:lnTo>
                <a:moveTo>
                  <a:pt x="1193" y="3"/>
                </a:moveTo>
                <a:lnTo>
                  <a:pt x="1205" y="17"/>
                </a:lnTo>
                <a:moveTo>
                  <a:pt x="1205" y="10"/>
                </a:moveTo>
                <a:lnTo>
                  <a:pt x="1210" y="15"/>
                </a:lnTo>
                <a:moveTo>
                  <a:pt x="1203" y="10"/>
                </a:moveTo>
                <a:lnTo>
                  <a:pt x="1208" y="17"/>
                </a:lnTo>
                <a:moveTo>
                  <a:pt x="1212" y="13"/>
                </a:moveTo>
                <a:lnTo>
                  <a:pt x="1210" y="5"/>
                </a:lnTo>
                <a:lnTo>
                  <a:pt x="1215" y="10"/>
                </a:lnTo>
                <a:moveTo>
                  <a:pt x="1208" y="8"/>
                </a:moveTo>
                <a:lnTo>
                  <a:pt x="1212" y="13"/>
                </a:lnTo>
                <a:moveTo>
                  <a:pt x="1188" y="10"/>
                </a:moveTo>
                <a:lnTo>
                  <a:pt x="1191" y="8"/>
                </a:lnTo>
                <a:moveTo>
                  <a:pt x="1198" y="118"/>
                </a:moveTo>
                <a:lnTo>
                  <a:pt x="1198" y="116"/>
                </a:lnTo>
                <a:moveTo>
                  <a:pt x="1200" y="121"/>
                </a:moveTo>
                <a:lnTo>
                  <a:pt x="1200" y="118"/>
                </a:lnTo>
                <a:moveTo>
                  <a:pt x="1205" y="116"/>
                </a:moveTo>
                <a:lnTo>
                  <a:pt x="1208" y="121"/>
                </a:lnTo>
                <a:moveTo>
                  <a:pt x="1210" y="102"/>
                </a:moveTo>
                <a:lnTo>
                  <a:pt x="1217" y="109"/>
                </a:lnTo>
                <a:moveTo>
                  <a:pt x="1217" y="111"/>
                </a:moveTo>
                <a:lnTo>
                  <a:pt x="1222" y="116"/>
                </a:lnTo>
                <a:moveTo>
                  <a:pt x="1208" y="116"/>
                </a:moveTo>
                <a:lnTo>
                  <a:pt x="1210" y="121"/>
                </a:lnTo>
                <a:moveTo>
                  <a:pt x="1208" y="113"/>
                </a:moveTo>
                <a:lnTo>
                  <a:pt x="1212" y="121"/>
                </a:lnTo>
                <a:moveTo>
                  <a:pt x="1210" y="111"/>
                </a:moveTo>
                <a:lnTo>
                  <a:pt x="1217" y="121"/>
                </a:lnTo>
                <a:moveTo>
                  <a:pt x="1210" y="113"/>
                </a:moveTo>
                <a:lnTo>
                  <a:pt x="1215" y="121"/>
                </a:lnTo>
                <a:moveTo>
                  <a:pt x="1200" y="118"/>
                </a:moveTo>
                <a:lnTo>
                  <a:pt x="1205" y="123"/>
                </a:lnTo>
                <a:moveTo>
                  <a:pt x="1198" y="118"/>
                </a:moveTo>
                <a:lnTo>
                  <a:pt x="1200" y="121"/>
                </a:lnTo>
                <a:moveTo>
                  <a:pt x="1208" y="125"/>
                </a:moveTo>
                <a:lnTo>
                  <a:pt x="1203" y="118"/>
                </a:lnTo>
                <a:lnTo>
                  <a:pt x="1208" y="123"/>
                </a:lnTo>
                <a:moveTo>
                  <a:pt x="1205" y="102"/>
                </a:moveTo>
                <a:lnTo>
                  <a:pt x="1220" y="121"/>
                </a:lnTo>
                <a:moveTo>
                  <a:pt x="1205" y="116"/>
                </a:moveTo>
                <a:lnTo>
                  <a:pt x="1210" y="121"/>
                </a:lnTo>
                <a:moveTo>
                  <a:pt x="1205" y="102"/>
                </a:moveTo>
                <a:lnTo>
                  <a:pt x="1217" y="121"/>
                </a:lnTo>
                <a:moveTo>
                  <a:pt x="1208" y="102"/>
                </a:moveTo>
                <a:lnTo>
                  <a:pt x="1220" y="118"/>
                </a:lnTo>
                <a:lnTo>
                  <a:pt x="1208" y="102"/>
                </a:lnTo>
                <a:close/>
                <a:moveTo>
                  <a:pt x="1236" y="65"/>
                </a:moveTo>
                <a:lnTo>
                  <a:pt x="1241" y="56"/>
                </a:lnTo>
                <a:lnTo>
                  <a:pt x="1234" y="49"/>
                </a:lnTo>
                <a:moveTo>
                  <a:pt x="1174" y="73"/>
                </a:moveTo>
                <a:lnTo>
                  <a:pt x="1174" y="75"/>
                </a:lnTo>
                <a:moveTo>
                  <a:pt x="1174" y="73"/>
                </a:moveTo>
                <a:lnTo>
                  <a:pt x="1174" y="70"/>
                </a:lnTo>
                <a:moveTo>
                  <a:pt x="1174" y="68"/>
                </a:moveTo>
                <a:lnTo>
                  <a:pt x="1179" y="75"/>
                </a:lnTo>
                <a:moveTo>
                  <a:pt x="1174" y="65"/>
                </a:moveTo>
                <a:lnTo>
                  <a:pt x="1181" y="75"/>
                </a:lnTo>
                <a:moveTo>
                  <a:pt x="1172" y="53"/>
                </a:moveTo>
                <a:lnTo>
                  <a:pt x="1172" y="51"/>
                </a:lnTo>
                <a:moveTo>
                  <a:pt x="1172" y="51"/>
                </a:moveTo>
                <a:lnTo>
                  <a:pt x="1179" y="61"/>
                </a:lnTo>
                <a:moveTo>
                  <a:pt x="1174" y="53"/>
                </a:moveTo>
                <a:lnTo>
                  <a:pt x="1172" y="53"/>
                </a:lnTo>
                <a:moveTo>
                  <a:pt x="1176" y="37"/>
                </a:moveTo>
                <a:lnTo>
                  <a:pt x="1176" y="39"/>
                </a:lnTo>
                <a:moveTo>
                  <a:pt x="1172" y="56"/>
                </a:moveTo>
                <a:lnTo>
                  <a:pt x="1179" y="63"/>
                </a:lnTo>
                <a:moveTo>
                  <a:pt x="1179" y="32"/>
                </a:moveTo>
                <a:lnTo>
                  <a:pt x="1181" y="34"/>
                </a:lnTo>
                <a:moveTo>
                  <a:pt x="1176" y="32"/>
                </a:moveTo>
                <a:lnTo>
                  <a:pt x="1181" y="37"/>
                </a:lnTo>
                <a:moveTo>
                  <a:pt x="1193" y="13"/>
                </a:moveTo>
                <a:lnTo>
                  <a:pt x="1200" y="22"/>
                </a:lnTo>
                <a:moveTo>
                  <a:pt x="1176" y="34"/>
                </a:moveTo>
                <a:lnTo>
                  <a:pt x="1179" y="37"/>
                </a:lnTo>
                <a:lnTo>
                  <a:pt x="1176" y="32"/>
                </a:lnTo>
                <a:moveTo>
                  <a:pt x="1174" y="63"/>
                </a:moveTo>
                <a:lnTo>
                  <a:pt x="1181" y="75"/>
                </a:lnTo>
                <a:moveTo>
                  <a:pt x="1174" y="61"/>
                </a:moveTo>
                <a:lnTo>
                  <a:pt x="1181" y="73"/>
                </a:lnTo>
                <a:moveTo>
                  <a:pt x="1172" y="58"/>
                </a:moveTo>
                <a:lnTo>
                  <a:pt x="1184" y="70"/>
                </a:lnTo>
                <a:moveTo>
                  <a:pt x="1210" y="128"/>
                </a:moveTo>
                <a:lnTo>
                  <a:pt x="1208" y="128"/>
                </a:lnTo>
                <a:lnTo>
                  <a:pt x="1208" y="125"/>
                </a:lnTo>
                <a:moveTo>
                  <a:pt x="1270" y="58"/>
                </a:moveTo>
                <a:lnTo>
                  <a:pt x="1260" y="65"/>
                </a:lnTo>
                <a:lnTo>
                  <a:pt x="1272" y="63"/>
                </a:lnTo>
                <a:moveTo>
                  <a:pt x="1260" y="68"/>
                </a:moveTo>
                <a:lnTo>
                  <a:pt x="1260" y="65"/>
                </a:lnTo>
                <a:lnTo>
                  <a:pt x="1258" y="68"/>
                </a:lnTo>
                <a:moveTo>
                  <a:pt x="1258" y="65"/>
                </a:moveTo>
                <a:lnTo>
                  <a:pt x="1260" y="65"/>
                </a:lnTo>
                <a:lnTo>
                  <a:pt x="1270" y="51"/>
                </a:lnTo>
                <a:moveTo>
                  <a:pt x="1263" y="49"/>
                </a:moveTo>
                <a:lnTo>
                  <a:pt x="1260" y="65"/>
                </a:lnTo>
                <a:lnTo>
                  <a:pt x="1265" y="49"/>
                </a:lnTo>
                <a:moveTo>
                  <a:pt x="1270" y="53"/>
                </a:moveTo>
                <a:lnTo>
                  <a:pt x="1260" y="65"/>
                </a:lnTo>
                <a:lnTo>
                  <a:pt x="1263" y="49"/>
                </a:lnTo>
                <a:moveTo>
                  <a:pt x="1268" y="49"/>
                </a:moveTo>
                <a:lnTo>
                  <a:pt x="1260" y="65"/>
                </a:lnTo>
                <a:moveTo>
                  <a:pt x="1272" y="44"/>
                </a:moveTo>
                <a:lnTo>
                  <a:pt x="1270" y="58"/>
                </a:lnTo>
                <a:lnTo>
                  <a:pt x="1280" y="70"/>
                </a:lnTo>
                <a:moveTo>
                  <a:pt x="1280" y="70"/>
                </a:moveTo>
                <a:lnTo>
                  <a:pt x="1272" y="68"/>
                </a:lnTo>
                <a:lnTo>
                  <a:pt x="1265" y="70"/>
                </a:lnTo>
                <a:lnTo>
                  <a:pt x="1263" y="8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46" name="rect 2846"/>
          <p:cNvSpPr/>
          <p:nvPr/>
        </p:nvSpPr>
        <p:spPr>
          <a:xfrm>
            <a:off x="2248661" y="4168393"/>
            <a:ext cx="45719" cy="45720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48" name="path 2848"/>
          <p:cNvSpPr/>
          <p:nvPr/>
        </p:nvSpPr>
        <p:spPr>
          <a:xfrm>
            <a:off x="2399538" y="4208017"/>
            <a:ext cx="30479" cy="30480"/>
          </a:xfrm>
          <a:custGeom>
            <a:avLst/>
            <a:gdLst/>
            <a:ahLst/>
            <a:cxnLst/>
            <a:rect l="0" t="0" r="0" b="0"/>
            <a:pathLst>
              <a:path w="47" h="48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5" y="32"/>
                </a:lnTo>
                <a:lnTo>
                  <a:pt x="8" y="34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18" y="42"/>
                </a:lnTo>
                <a:lnTo>
                  <a:pt x="20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8" y="27"/>
                </a:lnTo>
                <a:lnTo>
                  <a:pt x="8" y="25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5" y="15"/>
                </a:lnTo>
                <a:lnTo>
                  <a:pt x="18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5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7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50" name="path 2850"/>
          <p:cNvSpPr/>
          <p:nvPr/>
        </p:nvSpPr>
        <p:spPr>
          <a:xfrm>
            <a:off x="2253233" y="4204970"/>
            <a:ext cx="248411" cy="109728"/>
          </a:xfrm>
          <a:custGeom>
            <a:avLst/>
            <a:gdLst/>
            <a:ahLst/>
            <a:cxnLst/>
            <a:rect l="0" t="0" r="0" b="0"/>
            <a:pathLst>
              <a:path w="391" h="172">
                <a:moveTo>
                  <a:pt x="46" y="133"/>
                </a:moveTo>
                <a:lnTo>
                  <a:pt x="46" y="113"/>
                </a:lnTo>
                <a:moveTo>
                  <a:pt x="116" y="63"/>
                </a:moveTo>
                <a:lnTo>
                  <a:pt x="116" y="46"/>
                </a:lnTo>
                <a:moveTo>
                  <a:pt x="183" y="133"/>
                </a:moveTo>
                <a:lnTo>
                  <a:pt x="183" y="116"/>
                </a:lnTo>
                <a:moveTo>
                  <a:pt x="253" y="65"/>
                </a:moveTo>
                <a:lnTo>
                  <a:pt x="253" y="46"/>
                </a:lnTo>
                <a:moveTo>
                  <a:pt x="320" y="135"/>
                </a:moveTo>
                <a:lnTo>
                  <a:pt x="320" y="116"/>
                </a:lnTo>
                <a:moveTo>
                  <a:pt x="390" y="65"/>
                </a:moveTo>
                <a:lnTo>
                  <a:pt x="390" y="49"/>
                </a:lnTo>
                <a:moveTo>
                  <a:pt x="10" y="133"/>
                </a:moveTo>
                <a:lnTo>
                  <a:pt x="22" y="121"/>
                </a:lnTo>
                <a:moveTo>
                  <a:pt x="80" y="65"/>
                </a:moveTo>
                <a:lnTo>
                  <a:pt x="92" y="51"/>
                </a:lnTo>
                <a:moveTo>
                  <a:pt x="147" y="135"/>
                </a:moveTo>
                <a:lnTo>
                  <a:pt x="159" y="121"/>
                </a:lnTo>
                <a:moveTo>
                  <a:pt x="217" y="65"/>
                </a:moveTo>
                <a:lnTo>
                  <a:pt x="229" y="53"/>
                </a:lnTo>
                <a:moveTo>
                  <a:pt x="284" y="135"/>
                </a:moveTo>
                <a:lnTo>
                  <a:pt x="296" y="123"/>
                </a:lnTo>
                <a:moveTo>
                  <a:pt x="354" y="68"/>
                </a:moveTo>
                <a:lnTo>
                  <a:pt x="365" y="53"/>
                </a:lnTo>
                <a:moveTo>
                  <a:pt x="18" y="130"/>
                </a:moveTo>
                <a:lnTo>
                  <a:pt x="5" y="118"/>
                </a:lnTo>
                <a:moveTo>
                  <a:pt x="157" y="133"/>
                </a:moveTo>
                <a:lnTo>
                  <a:pt x="142" y="118"/>
                </a:lnTo>
                <a:moveTo>
                  <a:pt x="87" y="63"/>
                </a:moveTo>
                <a:lnTo>
                  <a:pt x="75" y="51"/>
                </a:lnTo>
                <a:moveTo>
                  <a:pt x="294" y="133"/>
                </a:moveTo>
                <a:lnTo>
                  <a:pt x="279" y="121"/>
                </a:lnTo>
                <a:moveTo>
                  <a:pt x="224" y="65"/>
                </a:moveTo>
                <a:lnTo>
                  <a:pt x="212" y="51"/>
                </a:lnTo>
                <a:moveTo>
                  <a:pt x="363" y="65"/>
                </a:moveTo>
                <a:lnTo>
                  <a:pt x="349" y="53"/>
                </a:lnTo>
                <a:moveTo>
                  <a:pt x="39" y="58"/>
                </a:moveTo>
                <a:lnTo>
                  <a:pt x="39" y="65"/>
                </a:lnTo>
                <a:lnTo>
                  <a:pt x="41" y="65"/>
                </a:lnTo>
                <a:lnTo>
                  <a:pt x="41" y="73"/>
                </a:lnTo>
                <a:lnTo>
                  <a:pt x="39" y="73"/>
                </a:lnTo>
                <a:lnTo>
                  <a:pt x="39" y="70"/>
                </a:lnTo>
                <a:lnTo>
                  <a:pt x="37" y="70"/>
                </a:lnTo>
                <a:lnTo>
                  <a:pt x="34" y="70"/>
                </a:lnTo>
                <a:lnTo>
                  <a:pt x="34" y="68"/>
                </a:lnTo>
                <a:lnTo>
                  <a:pt x="34" y="70"/>
                </a:lnTo>
                <a:lnTo>
                  <a:pt x="32" y="70"/>
                </a:lnTo>
                <a:lnTo>
                  <a:pt x="32" y="75"/>
                </a:lnTo>
                <a:lnTo>
                  <a:pt x="34" y="77"/>
                </a:lnTo>
                <a:lnTo>
                  <a:pt x="34" y="80"/>
                </a:lnTo>
                <a:lnTo>
                  <a:pt x="37" y="80"/>
                </a:lnTo>
                <a:lnTo>
                  <a:pt x="37" y="87"/>
                </a:lnTo>
                <a:lnTo>
                  <a:pt x="39" y="90"/>
                </a:lnTo>
                <a:lnTo>
                  <a:pt x="41" y="90"/>
                </a:lnTo>
                <a:lnTo>
                  <a:pt x="41" y="92"/>
                </a:lnTo>
                <a:lnTo>
                  <a:pt x="41" y="104"/>
                </a:lnTo>
                <a:lnTo>
                  <a:pt x="39" y="104"/>
                </a:lnTo>
                <a:lnTo>
                  <a:pt x="39" y="106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4" y="111"/>
                </a:lnTo>
                <a:lnTo>
                  <a:pt x="32" y="111"/>
                </a:lnTo>
                <a:lnTo>
                  <a:pt x="37" y="111"/>
                </a:lnTo>
                <a:lnTo>
                  <a:pt x="37" y="113"/>
                </a:lnTo>
                <a:lnTo>
                  <a:pt x="37" y="121"/>
                </a:lnTo>
                <a:lnTo>
                  <a:pt x="34" y="123"/>
                </a:lnTo>
                <a:lnTo>
                  <a:pt x="34" y="125"/>
                </a:lnTo>
                <a:lnTo>
                  <a:pt x="32" y="125"/>
                </a:lnTo>
                <a:lnTo>
                  <a:pt x="32" y="130"/>
                </a:lnTo>
                <a:lnTo>
                  <a:pt x="30" y="130"/>
                </a:lnTo>
                <a:lnTo>
                  <a:pt x="30" y="133"/>
                </a:lnTo>
                <a:lnTo>
                  <a:pt x="27" y="133"/>
                </a:lnTo>
                <a:lnTo>
                  <a:pt x="27" y="135"/>
                </a:lnTo>
                <a:lnTo>
                  <a:pt x="25" y="135"/>
                </a:lnTo>
                <a:lnTo>
                  <a:pt x="20" y="135"/>
                </a:lnTo>
                <a:lnTo>
                  <a:pt x="20" y="133"/>
                </a:lnTo>
                <a:lnTo>
                  <a:pt x="20" y="123"/>
                </a:lnTo>
                <a:lnTo>
                  <a:pt x="18" y="123"/>
                </a:lnTo>
                <a:lnTo>
                  <a:pt x="13" y="123"/>
                </a:lnTo>
                <a:lnTo>
                  <a:pt x="13" y="125"/>
                </a:lnTo>
                <a:lnTo>
                  <a:pt x="10" y="125"/>
                </a:lnTo>
                <a:lnTo>
                  <a:pt x="8" y="128"/>
                </a:lnTo>
                <a:lnTo>
                  <a:pt x="3" y="128"/>
                </a:lnTo>
                <a:lnTo>
                  <a:pt x="3" y="130"/>
                </a:lnTo>
                <a:lnTo>
                  <a:pt x="1" y="133"/>
                </a:lnTo>
                <a:lnTo>
                  <a:pt x="1" y="140"/>
                </a:lnTo>
                <a:lnTo>
                  <a:pt x="3" y="140"/>
                </a:lnTo>
                <a:lnTo>
                  <a:pt x="3" y="137"/>
                </a:lnTo>
                <a:lnTo>
                  <a:pt x="5" y="137"/>
                </a:lnTo>
                <a:lnTo>
                  <a:pt x="8" y="137"/>
                </a:lnTo>
                <a:lnTo>
                  <a:pt x="8" y="135"/>
                </a:lnTo>
                <a:lnTo>
                  <a:pt x="15" y="135"/>
                </a:lnTo>
                <a:lnTo>
                  <a:pt x="15" y="137"/>
                </a:lnTo>
                <a:lnTo>
                  <a:pt x="18" y="137"/>
                </a:lnTo>
                <a:lnTo>
                  <a:pt x="18" y="140"/>
                </a:lnTo>
                <a:moveTo>
                  <a:pt x="294" y="75"/>
                </a:moveTo>
                <a:lnTo>
                  <a:pt x="303" y="94"/>
                </a:lnTo>
                <a:lnTo>
                  <a:pt x="296" y="73"/>
                </a:lnTo>
                <a:moveTo>
                  <a:pt x="298" y="65"/>
                </a:moveTo>
                <a:lnTo>
                  <a:pt x="301" y="73"/>
                </a:lnTo>
                <a:lnTo>
                  <a:pt x="308" y="77"/>
                </a:lnTo>
                <a:lnTo>
                  <a:pt x="318" y="73"/>
                </a:lnTo>
                <a:moveTo>
                  <a:pt x="286" y="85"/>
                </a:moveTo>
                <a:lnTo>
                  <a:pt x="303" y="94"/>
                </a:lnTo>
                <a:lnTo>
                  <a:pt x="286" y="77"/>
                </a:lnTo>
                <a:moveTo>
                  <a:pt x="291" y="75"/>
                </a:moveTo>
                <a:lnTo>
                  <a:pt x="303" y="94"/>
                </a:lnTo>
                <a:moveTo>
                  <a:pt x="277" y="75"/>
                </a:moveTo>
                <a:lnTo>
                  <a:pt x="286" y="77"/>
                </a:lnTo>
                <a:lnTo>
                  <a:pt x="294" y="73"/>
                </a:lnTo>
                <a:lnTo>
                  <a:pt x="296" y="65"/>
                </a:lnTo>
                <a:moveTo>
                  <a:pt x="305" y="106"/>
                </a:moveTo>
                <a:lnTo>
                  <a:pt x="303" y="97"/>
                </a:lnTo>
                <a:lnTo>
                  <a:pt x="294" y="92"/>
                </a:lnTo>
                <a:lnTo>
                  <a:pt x="284" y="97"/>
                </a:lnTo>
                <a:moveTo>
                  <a:pt x="277" y="5"/>
                </a:moveTo>
                <a:lnTo>
                  <a:pt x="279" y="3"/>
                </a:lnTo>
                <a:lnTo>
                  <a:pt x="286" y="3"/>
                </a:lnTo>
                <a:lnTo>
                  <a:pt x="286" y="5"/>
                </a:lnTo>
                <a:lnTo>
                  <a:pt x="284" y="8"/>
                </a:lnTo>
                <a:lnTo>
                  <a:pt x="284" y="13"/>
                </a:lnTo>
                <a:lnTo>
                  <a:pt x="286" y="13"/>
                </a:lnTo>
                <a:lnTo>
                  <a:pt x="289" y="13"/>
                </a:lnTo>
                <a:lnTo>
                  <a:pt x="291" y="10"/>
                </a:lnTo>
                <a:lnTo>
                  <a:pt x="294" y="10"/>
                </a:lnTo>
                <a:lnTo>
                  <a:pt x="294" y="8"/>
                </a:lnTo>
                <a:lnTo>
                  <a:pt x="301" y="8"/>
                </a:lnTo>
                <a:lnTo>
                  <a:pt x="303" y="5"/>
                </a:lnTo>
                <a:lnTo>
                  <a:pt x="303" y="1"/>
                </a:lnTo>
                <a:lnTo>
                  <a:pt x="305" y="1"/>
                </a:lnTo>
                <a:lnTo>
                  <a:pt x="313" y="1"/>
                </a:lnTo>
                <a:lnTo>
                  <a:pt x="332" y="8"/>
                </a:lnTo>
                <a:lnTo>
                  <a:pt x="337" y="8"/>
                </a:lnTo>
                <a:lnTo>
                  <a:pt x="337" y="10"/>
                </a:lnTo>
                <a:lnTo>
                  <a:pt x="341" y="10"/>
                </a:lnTo>
                <a:lnTo>
                  <a:pt x="341" y="13"/>
                </a:lnTo>
                <a:lnTo>
                  <a:pt x="344" y="13"/>
                </a:lnTo>
                <a:lnTo>
                  <a:pt x="346" y="15"/>
                </a:lnTo>
                <a:lnTo>
                  <a:pt x="349" y="15"/>
                </a:lnTo>
                <a:lnTo>
                  <a:pt x="349" y="17"/>
                </a:lnTo>
                <a:lnTo>
                  <a:pt x="351" y="17"/>
                </a:lnTo>
                <a:lnTo>
                  <a:pt x="351" y="20"/>
                </a:lnTo>
                <a:lnTo>
                  <a:pt x="351" y="22"/>
                </a:lnTo>
                <a:lnTo>
                  <a:pt x="349" y="22"/>
                </a:lnTo>
                <a:lnTo>
                  <a:pt x="349" y="25"/>
                </a:lnTo>
                <a:lnTo>
                  <a:pt x="346" y="25"/>
                </a:lnTo>
                <a:lnTo>
                  <a:pt x="337" y="25"/>
                </a:lnTo>
                <a:lnTo>
                  <a:pt x="337" y="27"/>
                </a:lnTo>
                <a:lnTo>
                  <a:pt x="337" y="32"/>
                </a:lnTo>
                <a:lnTo>
                  <a:pt x="339" y="32"/>
                </a:lnTo>
                <a:lnTo>
                  <a:pt x="341" y="34"/>
                </a:lnTo>
                <a:lnTo>
                  <a:pt x="341" y="37"/>
                </a:lnTo>
                <a:lnTo>
                  <a:pt x="344" y="39"/>
                </a:lnTo>
                <a:lnTo>
                  <a:pt x="344" y="42"/>
                </a:lnTo>
                <a:lnTo>
                  <a:pt x="346" y="42"/>
                </a:lnTo>
                <a:lnTo>
                  <a:pt x="349" y="44"/>
                </a:lnTo>
                <a:lnTo>
                  <a:pt x="354" y="44"/>
                </a:lnTo>
                <a:lnTo>
                  <a:pt x="354" y="42"/>
                </a:lnTo>
                <a:lnTo>
                  <a:pt x="354" y="39"/>
                </a:lnTo>
                <a:lnTo>
                  <a:pt x="351" y="39"/>
                </a:lnTo>
                <a:lnTo>
                  <a:pt x="351" y="37"/>
                </a:lnTo>
                <a:lnTo>
                  <a:pt x="349" y="34"/>
                </a:lnTo>
                <a:lnTo>
                  <a:pt x="349" y="30"/>
                </a:lnTo>
                <a:lnTo>
                  <a:pt x="351" y="30"/>
                </a:lnTo>
                <a:lnTo>
                  <a:pt x="351" y="27"/>
                </a:lnTo>
                <a:lnTo>
                  <a:pt x="354" y="27"/>
                </a:lnTo>
                <a:lnTo>
                  <a:pt x="356" y="25"/>
                </a:lnTo>
                <a:lnTo>
                  <a:pt x="361" y="25"/>
                </a:lnTo>
                <a:lnTo>
                  <a:pt x="361" y="27"/>
                </a:lnTo>
                <a:lnTo>
                  <a:pt x="363" y="27"/>
                </a:lnTo>
                <a:lnTo>
                  <a:pt x="363" y="30"/>
                </a:lnTo>
                <a:lnTo>
                  <a:pt x="365" y="30"/>
                </a:lnTo>
                <a:lnTo>
                  <a:pt x="365" y="32"/>
                </a:lnTo>
                <a:lnTo>
                  <a:pt x="368" y="32"/>
                </a:lnTo>
                <a:lnTo>
                  <a:pt x="368" y="34"/>
                </a:lnTo>
                <a:lnTo>
                  <a:pt x="370" y="37"/>
                </a:lnTo>
                <a:lnTo>
                  <a:pt x="370" y="39"/>
                </a:lnTo>
                <a:lnTo>
                  <a:pt x="373" y="39"/>
                </a:lnTo>
                <a:lnTo>
                  <a:pt x="373" y="44"/>
                </a:lnTo>
                <a:lnTo>
                  <a:pt x="375" y="44"/>
                </a:lnTo>
                <a:lnTo>
                  <a:pt x="375" y="51"/>
                </a:lnTo>
                <a:lnTo>
                  <a:pt x="378" y="51"/>
                </a:lnTo>
                <a:lnTo>
                  <a:pt x="378" y="53"/>
                </a:lnTo>
                <a:lnTo>
                  <a:pt x="380" y="53"/>
                </a:lnTo>
                <a:lnTo>
                  <a:pt x="380" y="56"/>
                </a:lnTo>
                <a:lnTo>
                  <a:pt x="382" y="58"/>
                </a:lnTo>
                <a:moveTo>
                  <a:pt x="382" y="58"/>
                </a:moveTo>
                <a:lnTo>
                  <a:pt x="382" y="65"/>
                </a:lnTo>
                <a:lnTo>
                  <a:pt x="385" y="65"/>
                </a:lnTo>
                <a:lnTo>
                  <a:pt x="385" y="73"/>
                </a:lnTo>
                <a:lnTo>
                  <a:pt x="382" y="73"/>
                </a:lnTo>
                <a:lnTo>
                  <a:pt x="382" y="70"/>
                </a:lnTo>
                <a:lnTo>
                  <a:pt x="380" y="70"/>
                </a:lnTo>
                <a:lnTo>
                  <a:pt x="378" y="70"/>
                </a:lnTo>
                <a:lnTo>
                  <a:pt x="378" y="68"/>
                </a:lnTo>
                <a:lnTo>
                  <a:pt x="378" y="70"/>
                </a:lnTo>
                <a:lnTo>
                  <a:pt x="375" y="70"/>
                </a:lnTo>
                <a:lnTo>
                  <a:pt x="375" y="75"/>
                </a:lnTo>
                <a:lnTo>
                  <a:pt x="378" y="75"/>
                </a:lnTo>
                <a:lnTo>
                  <a:pt x="378" y="77"/>
                </a:lnTo>
                <a:lnTo>
                  <a:pt x="380" y="80"/>
                </a:lnTo>
                <a:lnTo>
                  <a:pt x="380" y="87"/>
                </a:lnTo>
                <a:lnTo>
                  <a:pt x="382" y="87"/>
                </a:lnTo>
                <a:lnTo>
                  <a:pt x="382" y="90"/>
                </a:lnTo>
                <a:lnTo>
                  <a:pt x="385" y="90"/>
                </a:lnTo>
                <a:lnTo>
                  <a:pt x="385" y="99"/>
                </a:lnTo>
                <a:lnTo>
                  <a:pt x="387" y="99"/>
                </a:lnTo>
                <a:lnTo>
                  <a:pt x="385" y="102"/>
                </a:lnTo>
                <a:lnTo>
                  <a:pt x="385" y="104"/>
                </a:lnTo>
                <a:lnTo>
                  <a:pt x="382" y="104"/>
                </a:lnTo>
                <a:lnTo>
                  <a:pt x="382" y="106"/>
                </a:lnTo>
                <a:lnTo>
                  <a:pt x="380" y="106"/>
                </a:lnTo>
                <a:lnTo>
                  <a:pt x="378" y="106"/>
                </a:lnTo>
                <a:lnTo>
                  <a:pt x="378" y="109"/>
                </a:lnTo>
                <a:lnTo>
                  <a:pt x="378" y="111"/>
                </a:lnTo>
                <a:lnTo>
                  <a:pt x="380" y="111"/>
                </a:lnTo>
                <a:lnTo>
                  <a:pt x="380" y="121"/>
                </a:lnTo>
                <a:lnTo>
                  <a:pt x="378" y="123"/>
                </a:lnTo>
                <a:lnTo>
                  <a:pt x="378" y="125"/>
                </a:lnTo>
                <a:lnTo>
                  <a:pt x="375" y="128"/>
                </a:lnTo>
                <a:lnTo>
                  <a:pt x="375" y="130"/>
                </a:lnTo>
                <a:lnTo>
                  <a:pt x="373" y="130"/>
                </a:lnTo>
                <a:lnTo>
                  <a:pt x="373" y="133"/>
                </a:lnTo>
                <a:lnTo>
                  <a:pt x="370" y="133"/>
                </a:lnTo>
                <a:lnTo>
                  <a:pt x="370" y="135"/>
                </a:lnTo>
                <a:lnTo>
                  <a:pt x="368" y="135"/>
                </a:lnTo>
                <a:lnTo>
                  <a:pt x="363" y="135"/>
                </a:lnTo>
                <a:lnTo>
                  <a:pt x="363" y="133"/>
                </a:lnTo>
                <a:lnTo>
                  <a:pt x="363" y="123"/>
                </a:lnTo>
                <a:lnTo>
                  <a:pt x="361" y="123"/>
                </a:lnTo>
                <a:lnTo>
                  <a:pt x="356" y="123"/>
                </a:lnTo>
                <a:lnTo>
                  <a:pt x="356" y="125"/>
                </a:lnTo>
                <a:lnTo>
                  <a:pt x="354" y="125"/>
                </a:lnTo>
                <a:lnTo>
                  <a:pt x="354" y="128"/>
                </a:lnTo>
                <a:lnTo>
                  <a:pt x="349" y="128"/>
                </a:lnTo>
                <a:lnTo>
                  <a:pt x="346" y="130"/>
                </a:lnTo>
                <a:lnTo>
                  <a:pt x="344" y="133"/>
                </a:lnTo>
                <a:lnTo>
                  <a:pt x="344" y="140"/>
                </a:lnTo>
                <a:lnTo>
                  <a:pt x="346" y="140"/>
                </a:lnTo>
                <a:lnTo>
                  <a:pt x="346" y="137"/>
                </a:lnTo>
                <a:lnTo>
                  <a:pt x="349" y="137"/>
                </a:lnTo>
                <a:lnTo>
                  <a:pt x="351" y="137"/>
                </a:lnTo>
                <a:lnTo>
                  <a:pt x="351" y="135"/>
                </a:lnTo>
                <a:lnTo>
                  <a:pt x="358" y="135"/>
                </a:lnTo>
                <a:lnTo>
                  <a:pt x="358" y="137"/>
                </a:lnTo>
                <a:lnTo>
                  <a:pt x="361" y="137"/>
                </a:lnTo>
                <a:lnTo>
                  <a:pt x="361" y="140"/>
                </a:lnTo>
                <a:moveTo>
                  <a:pt x="361" y="140"/>
                </a:moveTo>
                <a:lnTo>
                  <a:pt x="363" y="140"/>
                </a:lnTo>
                <a:lnTo>
                  <a:pt x="363" y="142"/>
                </a:lnTo>
                <a:lnTo>
                  <a:pt x="363" y="145"/>
                </a:lnTo>
                <a:lnTo>
                  <a:pt x="361" y="147"/>
                </a:lnTo>
                <a:lnTo>
                  <a:pt x="361" y="150"/>
                </a:lnTo>
                <a:lnTo>
                  <a:pt x="358" y="150"/>
                </a:lnTo>
                <a:lnTo>
                  <a:pt x="356" y="152"/>
                </a:lnTo>
                <a:lnTo>
                  <a:pt x="354" y="152"/>
                </a:lnTo>
                <a:lnTo>
                  <a:pt x="354" y="154"/>
                </a:lnTo>
                <a:lnTo>
                  <a:pt x="351" y="154"/>
                </a:lnTo>
                <a:lnTo>
                  <a:pt x="351" y="157"/>
                </a:lnTo>
                <a:lnTo>
                  <a:pt x="349" y="157"/>
                </a:lnTo>
                <a:lnTo>
                  <a:pt x="346" y="159"/>
                </a:lnTo>
                <a:lnTo>
                  <a:pt x="344" y="159"/>
                </a:lnTo>
                <a:lnTo>
                  <a:pt x="341" y="162"/>
                </a:lnTo>
                <a:lnTo>
                  <a:pt x="334" y="162"/>
                </a:lnTo>
                <a:lnTo>
                  <a:pt x="334" y="164"/>
                </a:lnTo>
                <a:lnTo>
                  <a:pt x="332" y="164"/>
                </a:lnTo>
                <a:lnTo>
                  <a:pt x="332" y="166"/>
                </a:lnTo>
                <a:lnTo>
                  <a:pt x="330" y="166"/>
                </a:lnTo>
                <a:lnTo>
                  <a:pt x="327" y="169"/>
                </a:lnTo>
                <a:lnTo>
                  <a:pt x="315" y="169"/>
                </a:lnTo>
                <a:lnTo>
                  <a:pt x="315" y="166"/>
                </a:lnTo>
                <a:lnTo>
                  <a:pt x="318" y="166"/>
                </a:lnTo>
                <a:lnTo>
                  <a:pt x="318" y="164"/>
                </a:lnTo>
                <a:lnTo>
                  <a:pt x="318" y="162"/>
                </a:lnTo>
                <a:lnTo>
                  <a:pt x="315" y="162"/>
                </a:lnTo>
                <a:lnTo>
                  <a:pt x="310" y="162"/>
                </a:lnTo>
                <a:lnTo>
                  <a:pt x="310" y="164"/>
                </a:lnTo>
                <a:lnTo>
                  <a:pt x="303" y="164"/>
                </a:lnTo>
                <a:lnTo>
                  <a:pt x="303" y="166"/>
                </a:lnTo>
                <a:lnTo>
                  <a:pt x="298" y="166"/>
                </a:lnTo>
                <a:lnTo>
                  <a:pt x="298" y="169"/>
                </a:lnTo>
                <a:lnTo>
                  <a:pt x="298" y="171"/>
                </a:lnTo>
                <a:lnTo>
                  <a:pt x="296" y="171"/>
                </a:lnTo>
                <a:lnTo>
                  <a:pt x="286" y="171"/>
                </a:lnTo>
                <a:lnTo>
                  <a:pt x="284" y="169"/>
                </a:lnTo>
                <a:lnTo>
                  <a:pt x="281" y="169"/>
                </a:lnTo>
                <a:lnTo>
                  <a:pt x="281" y="166"/>
                </a:lnTo>
                <a:lnTo>
                  <a:pt x="281" y="164"/>
                </a:lnTo>
                <a:lnTo>
                  <a:pt x="279" y="164"/>
                </a:lnTo>
                <a:lnTo>
                  <a:pt x="279" y="162"/>
                </a:lnTo>
                <a:lnTo>
                  <a:pt x="277" y="162"/>
                </a:lnTo>
                <a:lnTo>
                  <a:pt x="274" y="162"/>
                </a:lnTo>
                <a:lnTo>
                  <a:pt x="274" y="164"/>
                </a:lnTo>
                <a:lnTo>
                  <a:pt x="277" y="164"/>
                </a:lnTo>
                <a:lnTo>
                  <a:pt x="277" y="166"/>
                </a:lnTo>
                <a:lnTo>
                  <a:pt x="267" y="166"/>
                </a:lnTo>
                <a:lnTo>
                  <a:pt x="267" y="164"/>
                </a:lnTo>
                <a:lnTo>
                  <a:pt x="262" y="164"/>
                </a:lnTo>
                <a:lnTo>
                  <a:pt x="262" y="162"/>
                </a:lnTo>
                <a:lnTo>
                  <a:pt x="260" y="162"/>
                </a:lnTo>
                <a:lnTo>
                  <a:pt x="258" y="159"/>
                </a:lnTo>
                <a:lnTo>
                  <a:pt x="255" y="159"/>
                </a:lnTo>
                <a:lnTo>
                  <a:pt x="255" y="157"/>
                </a:lnTo>
                <a:lnTo>
                  <a:pt x="253" y="154"/>
                </a:lnTo>
                <a:lnTo>
                  <a:pt x="253" y="150"/>
                </a:lnTo>
                <a:lnTo>
                  <a:pt x="255" y="150"/>
                </a:lnTo>
                <a:lnTo>
                  <a:pt x="262" y="150"/>
                </a:lnTo>
                <a:lnTo>
                  <a:pt x="265" y="147"/>
                </a:lnTo>
                <a:lnTo>
                  <a:pt x="265" y="142"/>
                </a:lnTo>
                <a:moveTo>
                  <a:pt x="265" y="142"/>
                </a:moveTo>
                <a:lnTo>
                  <a:pt x="262" y="140"/>
                </a:lnTo>
                <a:lnTo>
                  <a:pt x="260" y="137"/>
                </a:lnTo>
                <a:lnTo>
                  <a:pt x="260" y="135"/>
                </a:lnTo>
                <a:lnTo>
                  <a:pt x="258" y="133"/>
                </a:lnTo>
                <a:lnTo>
                  <a:pt x="255" y="130"/>
                </a:lnTo>
                <a:lnTo>
                  <a:pt x="248" y="130"/>
                </a:lnTo>
                <a:lnTo>
                  <a:pt x="248" y="133"/>
                </a:lnTo>
                <a:lnTo>
                  <a:pt x="250" y="133"/>
                </a:lnTo>
                <a:lnTo>
                  <a:pt x="250" y="135"/>
                </a:lnTo>
                <a:lnTo>
                  <a:pt x="250" y="137"/>
                </a:lnTo>
                <a:lnTo>
                  <a:pt x="253" y="137"/>
                </a:lnTo>
                <a:lnTo>
                  <a:pt x="253" y="145"/>
                </a:lnTo>
                <a:lnTo>
                  <a:pt x="250" y="145"/>
                </a:lnTo>
                <a:lnTo>
                  <a:pt x="248" y="147"/>
                </a:lnTo>
                <a:lnTo>
                  <a:pt x="245" y="147"/>
                </a:lnTo>
                <a:lnTo>
                  <a:pt x="245" y="150"/>
                </a:lnTo>
                <a:lnTo>
                  <a:pt x="243" y="150"/>
                </a:lnTo>
                <a:lnTo>
                  <a:pt x="241" y="147"/>
                </a:lnTo>
                <a:lnTo>
                  <a:pt x="238" y="145"/>
                </a:lnTo>
                <a:lnTo>
                  <a:pt x="236" y="142"/>
                </a:lnTo>
                <a:lnTo>
                  <a:pt x="236" y="140"/>
                </a:lnTo>
                <a:lnTo>
                  <a:pt x="234" y="140"/>
                </a:lnTo>
                <a:lnTo>
                  <a:pt x="234" y="137"/>
                </a:lnTo>
                <a:lnTo>
                  <a:pt x="231" y="135"/>
                </a:lnTo>
                <a:lnTo>
                  <a:pt x="231" y="133"/>
                </a:lnTo>
                <a:lnTo>
                  <a:pt x="229" y="133"/>
                </a:lnTo>
                <a:lnTo>
                  <a:pt x="229" y="130"/>
                </a:lnTo>
                <a:lnTo>
                  <a:pt x="226" y="128"/>
                </a:lnTo>
                <a:lnTo>
                  <a:pt x="226" y="121"/>
                </a:lnTo>
                <a:lnTo>
                  <a:pt x="224" y="121"/>
                </a:lnTo>
                <a:lnTo>
                  <a:pt x="224" y="118"/>
                </a:lnTo>
                <a:lnTo>
                  <a:pt x="221" y="118"/>
                </a:lnTo>
                <a:lnTo>
                  <a:pt x="221" y="116"/>
                </a:lnTo>
                <a:lnTo>
                  <a:pt x="219" y="113"/>
                </a:lnTo>
                <a:lnTo>
                  <a:pt x="219" y="106"/>
                </a:lnTo>
                <a:lnTo>
                  <a:pt x="217" y="102"/>
                </a:lnTo>
                <a:lnTo>
                  <a:pt x="221" y="102"/>
                </a:lnTo>
                <a:lnTo>
                  <a:pt x="221" y="104"/>
                </a:lnTo>
                <a:lnTo>
                  <a:pt x="226" y="104"/>
                </a:lnTo>
                <a:lnTo>
                  <a:pt x="226" y="102"/>
                </a:lnTo>
                <a:lnTo>
                  <a:pt x="226" y="97"/>
                </a:lnTo>
                <a:lnTo>
                  <a:pt x="224" y="97"/>
                </a:lnTo>
                <a:lnTo>
                  <a:pt x="224" y="92"/>
                </a:lnTo>
                <a:lnTo>
                  <a:pt x="221" y="92"/>
                </a:lnTo>
                <a:lnTo>
                  <a:pt x="221" y="85"/>
                </a:lnTo>
                <a:lnTo>
                  <a:pt x="219" y="85"/>
                </a:lnTo>
                <a:lnTo>
                  <a:pt x="219" y="82"/>
                </a:lnTo>
                <a:lnTo>
                  <a:pt x="217" y="82"/>
                </a:lnTo>
                <a:lnTo>
                  <a:pt x="217" y="85"/>
                </a:lnTo>
                <a:lnTo>
                  <a:pt x="217" y="82"/>
                </a:lnTo>
                <a:lnTo>
                  <a:pt x="217" y="70"/>
                </a:lnTo>
                <a:lnTo>
                  <a:pt x="219" y="68"/>
                </a:lnTo>
                <a:lnTo>
                  <a:pt x="221" y="68"/>
                </a:lnTo>
                <a:lnTo>
                  <a:pt x="224" y="65"/>
                </a:lnTo>
                <a:lnTo>
                  <a:pt x="226" y="63"/>
                </a:lnTo>
                <a:lnTo>
                  <a:pt x="226" y="61"/>
                </a:lnTo>
                <a:lnTo>
                  <a:pt x="224" y="61"/>
                </a:lnTo>
                <a:lnTo>
                  <a:pt x="221" y="61"/>
                </a:lnTo>
                <a:lnTo>
                  <a:pt x="221" y="58"/>
                </a:lnTo>
                <a:lnTo>
                  <a:pt x="221" y="53"/>
                </a:lnTo>
                <a:lnTo>
                  <a:pt x="224" y="51"/>
                </a:lnTo>
                <a:lnTo>
                  <a:pt x="224" y="49"/>
                </a:lnTo>
                <a:lnTo>
                  <a:pt x="226" y="46"/>
                </a:lnTo>
                <a:lnTo>
                  <a:pt x="226" y="44"/>
                </a:lnTo>
                <a:lnTo>
                  <a:pt x="229" y="42"/>
                </a:lnTo>
                <a:lnTo>
                  <a:pt x="231" y="39"/>
                </a:lnTo>
                <a:moveTo>
                  <a:pt x="250" y="37"/>
                </a:moveTo>
                <a:lnTo>
                  <a:pt x="255" y="44"/>
                </a:lnTo>
                <a:lnTo>
                  <a:pt x="250" y="37"/>
                </a:lnTo>
                <a:close/>
                <a:moveTo>
                  <a:pt x="245" y="39"/>
                </a:moveTo>
                <a:lnTo>
                  <a:pt x="250" y="46"/>
                </a:lnTo>
                <a:lnTo>
                  <a:pt x="238" y="32"/>
                </a:lnTo>
                <a:moveTo>
                  <a:pt x="234" y="37"/>
                </a:moveTo>
                <a:lnTo>
                  <a:pt x="243" y="51"/>
                </a:lnTo>
                <a:lnTo>
                  <a:pt x="234" y="37"/>
                </a:lnTo>
                <a:close/>
                <a:moveTo>
                  <a:pt x="245" y="49"/>
                </a:moveTo>
                <a:lnTo>
                  <a:pt x="236" y="34"/>
                </a:lnTo>
                <a:lnTo>
                  <a:pt x="248" y="49"/>
                </a:lnTo>
                <a:moveTo>
                  <a:pt x="238" y="32"/>
                </a:moveTo>
                <a:lnTo>
                  <a:pt x="248" y="46"/>
                </a:lnTo>
                <a:moveTo>
                  <a:pt x="253" y="44"/>
                </a:moveTo>
                <a:lnTo>
                  <a:pt x="248" y="39"/>
                </a:lnTo>
                <a:lnTo>
                  <a:pt x="253" y="46"/>
                </a:lnTo>
                <a:moveTo>
                  <a:pt x="255" y="34"/>
                </a:moveTo>
                <a:lnTo>
                  <a:pt x="258" y="37"/>
                </a:lnTo>
                <a:moveTo>
                  <a:pt x="241" y="32"/>
                </a:moveTo>
                <a:lnTo>
                  <a:pt x="238" y="30"/>
                </a:lnTo>
                <a:moveTo>
                  <a:pt x="236" y="37"/>
                </a:moveTo>
                <a:lnTo>
                  <a:pt x="236" y="34"/>
                </a:lnTo>
                <a:moveTo>
                  <a:pt x="238" y="30"/>
                </a:moveTo>
                <a:lnTo>
                  <a:pt x="241" y="32"/>
                </a:lnTo>
                <a:moveTo>
                  <a:pt x="253" y="34"/>
                </a:moveTo>
                <a:lnTo>
                  <a:pt x="258" y="42"/>
                </a:lnTo>
                <a:moveTo>
                  <a:pt x="255" y="34"/>
                </a:moveTo>
                <a:lnTo>
                  <a:pt x="258" y="39"/>
                </a:lnTo>
                <a:moveTo>
                  <a:pt x="253" y="37"/>
                </a:moveTo>
                <a:lnTo>
                  <a:pt x="258" y="42"/>
                </a:lnTo>
                <a:moveTo>
                  <a:pt x="231" y="39"/>
                </a:moveTo>
                <a:lnTo>
                  <a:pt x="234" y="37"/>
                </a:lnTo>
                <a:moveTo>
                  <a:pt x="243" y="147"/>
                </a:moveTo>
                <a:lnTo>
                  <a:pt x="241" y="147"/>
                </a:lnTo>
                <a:moveTo>
                  <a:pt x="243" y="150"/>
                </a:moveTo>
                <a:lnTo>
                  <a:pt x="245" y="150"/>
                </a:lnTo>
                <a:moveTo>
                  <a:pt x="250" y="145"/>
                </a:moveTo>
                <a:lnTo>
                  <a:pt x="253" y="150"/>
                </a:lnTo>
                <a:moveTo>
                  <a:pt x="255" y="130"/>
                </a:moveTo>
                <a:lnTo>
                  <a:pt x="260" y="137"/>
                </a:lnTo>
                <a:moveTo>
                  <a:pt x="262" y="140"/>
                </a:moveTo>
                <a:lnTo>
                  <a:pt x="265" y="145"/>
                </a:lnTo>
                <a:moveTo>
                  <a:pt x="250" y="145"/>
                </a:moveTo>
                <a:lnTo>
                  <a:pt x="255" y="150"/>
                </a:lnTo>
                <a:moveTo>
                  <a:pt x="253" y="142"/>
                </a:moveTo>
                <a:lnTo>
                  <a:pt x="258" y="150"/>
                </a:lnTo>
                <a:moveTo>
                  <a:pt x="253" y="140"/>
                </a:moveTo>
                <a:lnTo>
                  <a:pt x="260" y="150"/>
                </a:lnTo>
                <a:moveTo>
                  <a:pt x="253" y="142"/>
                </a:moveTo>
                <a:lnTo>
                  <a:pt x="258" y="150"/>
                </a:lnTo>
                <a:moveTo>
                  <a:pt x="245" y="147"/>
                </a:moveTo>
                <a:lnTo>
                  <a:pt x="250" y="152"/>
                </a:lnTo>
                <a:moveTo>
                  <a:pt x="243" y="147"/>
                </a:moveTo>
                <a:lnTo>
                  <a:pt x="243" y="150"/>
                </a:lnTo>
                <a:moveTo>
                  <a:pt x="253" y="154"/>
                </a:moveTo>
                <a:lnTo>
                  <a:pt x="248" y="147"/>
                </a:lnTo>
                <a:lnTo>
                  <a:pt x="253" y="152"/>
                </a:lnTo>
                <a:moveTo>
                  <a:pt x="250" y="130"/>
                </a:moveTo>
                <a:lnTo>
                  <a:pt x="262" y="150"/>
                </a:lnTo>
                <a:moveTo>
                  <a:pt x="250" y="145"/>
                </a:moveTo>
                <a:lnTo>
                  <a:pt x="253" y="150"/>
                </a:lnTo>
                <a:moveTo>
                  <a:pt x="248" y="130"/>
                </a:moveTo>
                <a:lnTo>
                  <a:pt x="262" y="150"/>
                </a:lnTo>
                <a:moveTo>
                  <a:pt x="253" y="130"/>
                </a:moveTo>
                <a:lnTo>
                  <a:pt x="265" y="147"/>
                </a:lnTo>
                <a:lnTo>
                  <a:pt x="250" y="130"/>
                </a:lnTo>
                <a:moveTo>
                  <a:pt x="281" y="94"/>
                </a:moveTo>
                <a:lnTo>
                  <a:pt x="286" y="85"/>
                </a:lnTo>
                <a:lnTo>
                  <a:pt x="279" y="77"/>
                </a:lnTo>
                <a:moveTo>
                  <a:pt x="217" y="102"/>
                </a:moveTo>
                <a:lnTo>
                  <a:pt x="217" y="104"/>
                </a:lnTo>
                <a:lnTo>
                  <a:pt x="219" y="104"/>
                </a:lnTo>
                <a:moveTo>
                  <a:pt x="217" y="102"/>
                </a:moveTo>
                <a:lnTo>
                  <a:pt x="219" y="102"/>
                </a:lnTo>
                <a:lnTo>
                  <a:pt x="217" y="99"/>
                </a:lnTo>
                <a:moveTo>
                  <a:pt x="217" y="97"/>
                </a:moveTo>
                <a:lnTo>
                  <a:pt x="221" y="104"/>
                </a:lnTo>
                <a:moveTo>
                  <a:pt x="217" y="94"/>
                </a:moveTo>
                <a:lnTo>
                  <a:pt x="224" y="104"/>
                </a:lnTo>
                <a:moveTo>
                  <a:pt x="217" y="82"/>
                </a:moveTo>
                <a:lnTo>
                  <a:pt x="217" y="80"/>
                </a:lnTo>
                <a:moveTo>
                  <a:pt x="217" y="80"/>
                </a:moveTo>
                <a:lnTo>
                  <a:pt x="221" y="90"/>
                </a:lnTo>
                <a:moveTo>
                  <a:pt x="219" y="82"/>
                </a:moveTo>
                <a:lnTo>
                  <a:pt x="217" y="82"/>
                </a:lnTo>
                <a:moveTo>
                  <a:pt x="219" y="65"/>
                </a:moveTo>
                <a:lnTo>
                  <a:pt x="221" y="68"/>
                </a:lnTo>
                <a:moveTo>
                  <a:pt x="217" y="85"/>
                </a:moveTo>
                <a:lnTo>
                  <a:pt x="221" y="92"/>
                </a:lnTo>
                <a:moveTo>
                  <a:pt x="224" y="61"/>
                </a:moveTo>
                <a:lnTo>
                  <a:pt x="226" y="63"/>
                </a:lnTo>
                <a:moveTo>
                  <a:pt x="221" y="61"/>
                </a:moveTo>
                <a:lnTo>
                  <a:pt x="224" y="65"/>
                </a:lnTo>
                <a:moveTo>
                  <a:pt x="238" y="42"/>
                </a:moveTo>
                <a:lnTo>
                  <a:pt x="245" y="51"/>
                </a:lnTo>
                <a:moveTo>
                  <a:pt x="221" y="63"/>
                </a:moveTo>
                <a:lnTo>
                  <a:pt x="224" y="65"/>
                </a:lnTo>
                <a:lnTo>
                  <a:pt x="221" y="61"/>
                </a:lnTo>
                <a:moveTo>
                  <a:pt x="217" y="92"/>
                </a:moveTo>
                <a:lnTo>
                  <a:pt x="226" y="104"/>
                </a:lnTo>
                <a:moveTo>
                  <a:pt x="217" y="90"/>
                </a:moveTo>
                <a:lnTo>
                  <a:pt x="226" y="102"/>
                </a:lnTo>
                <a:moveTo>
                  <a:pt x="217" y="87"/>
                </a:moveTo>
                <a:lnTo>
                  <a:pt x="226" y="99"/>
                </a:lnTo>
                <a:moveTo>
                  <a:pt x="253" y="157"/>
                </a:moveTo>
                <a:lnTo>
                  <a:pt x="253" y="154"/>
                </a:lnTo>
                <a:moveTo>
                  <a:pt x="315" y="87"/>
                </a:moveTo>
                <a:lnTo>
                  <a:pt x="303" y="94"/>
                </a:lnTo>
                <a:lnTo>
                  <a:pt x="318" y="92"/>
                </a:lnTo>
                <a:moveTo>
                  <a:pt x="303" y="97"/>
                </a:moveTo>
                <a:lnTo>
                  <a:pt x="303" y="94"/>
                </a:lnTo>
                <a:lnTo>
                  <a:pt x="303" y="97"/>
                </a:lnTo>
                <a:close/>
                <a:moveTo>
                  <a:pt x="301" y="94"/>
                </a:moveTo>
                <a:lnTo>
                  <a:pt x="303" y="94"/>
                </a:lnTo>
                <a:lnTo>
                  <a:pt x="315" y="80"/>
                </a:lnTo>
                <a:moveTo>
                  <a:pt x="308" y="77"/>
                </a:moveTo>
                <a:lnTo>
                  <a:pt x="303" y="94"/>
                </a:lnTo>
                <a:lnTo>
                  <a:pt x="310" y="77"/>
                </a:lnTo>
                <a:moveTo>
                  <a:pt x="315" y="82"/>
                </a:moveTo>
                <a:lnTo>
                  <a:pt x="303" y="94"/>
                </a:lnTo>
                <a:lnTo>
                  <a:pt x="305" y="77"/>
                </a:lnTo>
                <a:moveTo>
                  <a:pt x="313" y="77"/>
                </a:moveTo>
                <a:lnTo>
                  <a:pt x="303" y="94"/>
                </a:lnTo>
                <a:moveTo>
                  <a:pt x="318" y="73"/>
                </a:moveTo>
                <a:lnTo>
                  <a:pt x="315" y="87"/>
                </a:lnTo>
                <a:lnTo>
                  <a:pt x="325" y="99"/>
                </a:lnTo>
                <a:moveTo>
                  <a:pt x="322" y="99"/>
                </a:moveTo>
                <a:lnTo>
                  <a:pt x="315" y="97"/>
                </a:lnTo>
                <a:lnTo>
                  <a:pt x="308" y="99"/>
                </a:lnTo>
                <a:lnTo>
                  <a:pt x="305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52" name="path 2852"/>
          <p:cNvSpPr/>
          <p:nvPr/>
        </p:nvSpPr>
        <p:spPr>
          <a:xfrm>
            <a:off x="1817368" y="4204970"/>
            <a:ext cx="449581" cy="109728"/>
          </a:xfrm>
          <a:custGeom>
            <a:avLst/>
            <a:gdLst/>
            <a:ahLst/>
            <a:cxnLst/>
            <a:rect l="0" t="0" r="0" b="0"/>
            <a:pathLst>
              <a:path w="708" h="172">
                <a:moveTo>
                  <a:pt x="49" y="125"/>
                </a:moveTo>
                <a:lnTo>
                  <a:pt x="49" y="109"/>
                </a:lnTo>
                <a:moveTo>
                  <a:pt x="116" y="58"/>
                </a:moveTo>
                <a:lnTo>
                  <a:pt x="116" y="42"/>
                </a:lnTo>
                <a:moveTo>
                  <a:pt x="186" y="128"/>
                </a:moveTo>
                <a:lnTo>
                  <a:pt x="186" y="109"/>
                </a:lnTo>
                <a:moveTo>
                  <a:pt x="253" y="61"/>
                </a:moveTo>
                <a:lnTo>
                  <a:pt x="253" y="42"/>
                </a:lnTo>
                <a:moveTo>
                  <a:pt x="322" y="128"/>
                </a:moveTo>
                <a:lnTo>
                  <a:pt x="322" y="111"/>
                </a:lnTo>
                <a:moveTo>
                  <a:pt x="392" y="61"/>
                </a:moveTo>
                <a:lnTo>
                  <a:pt x="392" y="42"/>
                </a:lnTo>
                <a:moveTo>
                  <a:pt x="459" y="130"/>
                </a:moveTo>
                <a:lnTo>
                  <a:pt x="459" y="111"/>
                </a:lnTo>
                <a:moveTo>
                  <a:pt x="529" y="61"/>
                </a:moveTo>
                <a:lnTo>
                  <a:pt x="529" y="44"/>
                </a:lnTo>
                <a:moveTo>
                  <a:pt x="596" y="130"/>
                </a:moveTo>
                <a:lnTo>
                  <a:pt x="596" y="113"/>
                </a:lnTo>
                <a:moveTo>
                  <a:pt x="666" y="63"/>
                </a:moveTo>
                <a:lnTo>
                  <a:pt x="666" y="44"/>
                </a:lnTo>
                <a:moveTo>
                  <a:pt x="80" y="61"/>
                </a:moveTo>
                <a:lnTo>
                  <a:pt x="92" y="46"/>
                </a:lnTo>
                <a:moveTo>
                  <a:pt x="147" y="128"/>
                </a:moveTo>
                <a:lnTo>
                  <a:pt x="162" y="116"/>
                </a:lnTo>
                <a:moveTo>
                  <a:pt x="217" y="61"/>
                </a:moveTo>
                <a:lnTo>
                  <a:pt x="231" y="49"/>
                </a:lnTo>
                <a:moveTo>
                  <a:pt x="286" y="130"/>
                </a:moveTo>
                <a:lnTo>
                  <a:pt x="298" y="116"/>
                </a:lnTo>
                <a:moveTo>
                  <a:pt x="354" y="61"/>
                </a:moveTo>
                <a:lnTo>
                  <a:pt x="368" y="49"/>
                </a:lnTo>
                <a:moveTo>
                  <a:pt x="423" y="130"/>
                </a:moveTo>
                <a:lnTo>
                  <a:pt x="435" y="118"/>
                </a:lnTo>
                <a:moveTo>
                  <a:pt x="490" y="63"/>
                </a:moveTo>
                <a:lnTo>
                  <a:pt x="505" y="51"/>
                </a:lnTo>
                <a:moveTo>
                  <a:pt x="560" y="133"/>
                </a:moveTo>
                <a:lnTo>
                  <a:pt x="572" y="118"/>
                </a:lnTo>
                <a:moveTo>
                  <a:pt x="630" y="63"/>
                </a:moveTo>
                <a:lnTo>
                  <a:pt x="642" y="51"/>
                </a:lnTo>
                <a:moveTo>
                  <a:pt x="157" y="128"/>
                </a:moveTo>
                <a:lnTo>
                  <a:pt x="145" y="113"/>
                </a:lnTo>
                <a:moveTo>
                  <a:pt x="90" y="58"/>
                </a:moveTo>
                <a:lnTo>
                  <a:pt x="75" y="44"/>
                </a:lnTo>
                <a:moveTo>
                  <a:pt x="294" y="128"/>
                </a:moveTo>
                <a:lnTo>
                  <a:pt x="282" y="116"/>
                </a:lnTo>
                <a:moveTo>
                  <a:pt x="226" y="58"/>
                </a:moveTo>
                <a:lnTo>
                  <a:pt x="212" y="46"/>
                </a:lnTo>
                <a:moveTo>
                  <a:pt x="430" y="130"/>
                </a:moveTo>
                <a:lnTo>
                  <a:pt x="418" y="116"/>
                </a:lnTo>
                <a:moveTo>
                  <a:pt x="363" y="61"/>
                </a:moveTo>
                <a:lnTo>
                  <a:pt x="351" y="46"/>
                </a:lnTo>
                <a:moveTo>
                  <a:pt x="567" y="130"/>
                </a:moveTo>
                <a:lnTo>
                  <a:pt x="555" y="118"/>
                </a:lnTo>
                <a:moveTo>
                  <a:pt x="500" y="61"/>
                </a:moveTo>
                <a:lnTo>
                  <a:pt x="488" y="49"/>
                </a:lnTo>
                <a:moveTo>
                  <a:pt x="637" y="63"/>
                </a:moveTo>
                <a:lnTo>
                  <a:pt x="625" y="49"/>
                </a:lnTo>
                <a:moveTo>
                  <a:pt x="37" y="58"/>
                </a:moveTo>
                <a:lnTo>
                  <a:pt x="39" y="61"/>
                </a:lnTo>
                <a:lnTo>
                  <a:pt x="39" y="73"/>
                </a:lnTo>
                <a:lnTo>
                  <a:pt x="37" y="70"/>
                </a:lnTo>
                <a:lnTo>
                  <a:pt x="34" y="70"/>
                </a:lnTo>
                <a:lnTo>
                  <a:pt x="34" y="68"/>
                </a:lnTo>
                <a:lnTo>
                  <a:pt x="32" y="70"/>
                </a:lnTo>
                <a:lnTo>
                  <a:pt x="32" y="77"/>
                </a:lnTo>
                <a:lnTo>
                  <a:pt x="34" y="77"/>
                </a:lnTo>
                <a:lnTo>
                  <a:pt x="34" y="82"/>
                </a:lnTo>
                <a:lnTo>
                  <a:pt x="37" y="85"/>
                </a:lnTo>
                <a:lnTo>
                  <a:pt x="37" y="90"/>
                </a:lnTo>
                <a:lnTo>
                  <a:pt x="39" y="90"/>
                </a:lnTo>
                <a:lnTo>
                  <a:pt x="42" y="90"/>
                </a:lnTo>
                <a:lnTo>
                  <a:pt x="42" y="92"/>
                </a:lnTo>
                <a:lnTo>
                  <a:pt x="42" y="102"/>
                </a:lnTo>
                <a:lnTo>
                  <a:pt x="39" y="104"/>
                </a:lnTo>
                <a:lnTo>
                  <a:pt x="39" y="106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37" y="111"/>
                </a:lnTo>
                <a:lnTo>
                  <a:pt x="37" y="113"/>
                </a:lnTo>
                <a:lnTo>
                  <a:pt x="37" y="118"/>
                </a:lnTo>
                <a:lnTo>
                  <a:pt x="34" y="121"/>
                </a:lnTo>
                <a:lnTo>
                  <a:pt x="34" y="125"/>
                </a:lnTo>
                <a:lnTo>
                  <a:pt x="32" y="125"/>
                </a:lnTo>
                <a:lnTo>
                  <a:pt x="32" y="128"/>
                </a:lnTo>
                <a:lnTo>
                  <a:pt x="30" y="130"/>
                </a:lnTo>
                <a:lnTo>
                  <a:pt x="30" y="133"/>
                </a:lnTo>
                <a:lnTo>
                  <a:pt x="27" y="133"/>
                </a:lnTo>
                <a:lnTo>
                  <a:pt x="27" y="135"/>
                </a:lnTo>
                <a:lnTo>
                  <a:pt x="25" y="135"/>
                </a:lnTo>
                <a:lnTo>
                  <a:pt x="20" y="135"/>
                </a:lnTo>
                <a:lnTo>
                  <a:pt x="20" y="133"/>
                </a:lnTo>
                <a:lnTo>
                  <a:pt x="20" y="123"/>
                </a:lnTo>
                <a:lnTo>
                  <a:pt x="18" y="123"/>
                </a:lnTo>
                <a:lnTo>
                  <a:pt x="13" y="123"/>
                </a:lnTo>
                <a:lnTo>
                  <a:pt x="10" y="125"/>
                </a:lnTo>
                <a:lnTo>
                  <a:pt x="8" y="128"/>
                </a:lnTo>
                <a:lnTo>
                  <a:pt x="3" y="128"/>
                </a:lnTo>
                <a:lnTo>
                  <a:pt x="3" y="130"/>
                </a:lnTo>
                <a:lnTo>
                  <a:pt x="1" y="130"/>
                </a:lnTo>
                <a:lnTo>
                  <a:pt x="1" y="133"/>
                </a:lnTo>
                <a:lnTo>
                  <a:pt x="1" y="140"/>
                </a:lnTo>
                <a:lnTo>
                  <a:pt x="3" y="140"/>
                </a:lnTo>
                <a:lnTo>
                  <a:pt x="3" y="137"/>
                </a:lnTo>
                <a:lnTo>
                  <a:pt x="6" y="137"/>
                </a:lnTo>
                <a:lnTo>
                  <a:pt x="8" y="135"/>
                </a:lnTo>
                <a:lnTo>
                  <a:pt x="15" y="135"/>
                </a:lnTo>
                <a:lnTo>
                  <a:pt x="15" y="137"/>
                </a:lnTo>
                <a:lnTo>
                  <a:pt x="18" y="137"/>
                </a:lnTo>
                <a:lnTo>
                  <a:pt x="18" y="140"/>
                </a:lnTo>
                <a:moveTo>
                  <a:pt x="294" y="75"/>
                </a:moveTo>
                <a:lnTo>
                  <a:pt x="303" y="94"/>
                </a:lnTo>
                <a:lnTo>
                  <a:pt x="296" y="73"/>
                </a:lnTo>
                <a:moveTo>
                  <a:pt x="298" y="65"/>
                </a:moveTo>
                <a:lnTo>
                  <a:pt x="301" y="73"/>
                </a:lnTo>
                <a:lnTo>
                  <a:pt x="308" y="77"/>
                </a:lnTo>
                <a:lnTo>
                  <a:pt x="318" y="73"/>
                </a:lnTo>
                <a:moveTo>
                  <a:pt x="286" y="85"/>
                </a:moveTo>
                <a:lnTo>
                  <a:pt x="303" y="94"/>
                </a:lnTo>
                <a:lnTo>
                  <a:pt x="286" y="77"/>
                </a:lnTo>
                <a:moveTo>
                  <a:pt x="291" y="75"/>
                </a:moveTo>
                <a:lnTo>
                  <a:pt x="303" y="94"/>
                </a:lnTo>
                <a:moveTo>
                  <a:pt x="277" y="75"/>
                </a:moveTo>
                <a:lnTo>
                  <a:pt x="286" y="77"/>
                </a:lnTo>
                <a:lnTo>
                  <a:pt x="294" y="73"/>
                </a:lnTo>
                <a:lnTo>
                  <a:pt x="296" y="65"/>
                </a:lnTo>
                <a:moveTo>
                  <a:pt x="306" y="106"/>
                </a:moveTo>
                <a:lnTo>
                  <a:pt x="303" y="97"/>
                </a:lnTo>
                <a:lnTo>
                  <a:pt x="294" y="92"/>
                </a:lnTo>
                <a:lnTo>
                  <a:pt x="284" y="97"/>
                </a:lnTo>
                <a:moveTo>
                  <a:pt x="277" y="5"/>
                </a:moveTo>
                <a:lnTo>
                  <a:pt x="279" y="3"/>
                </a:lnTo>
                <a:lnTo>
                  <a:pt x="286" y="3"/>
                </a:lnTo>
                <a:lnTo>
                  <a:pt x="286" y="5"/>
                </a:lnTo>
                <a:lnTo>
                  <a:pt x="284" y="5"/>
                </a:lnTo>
                <a:lnTo>
                  <a:pt x="284" y="8"/>
                </a:lnTo>
                <a:lnTo>
                  <a:pt x="284" y="13"/>
                </a:lnTo>
                <a:lnTo>
                  <a:pt x="286" y="13"/>
                </a:lnTo>
                <a:lnTo>
                  <a:pt x="289" y="13"/>
                </a:lnTo>
                <a:lnTo>
                  <a:pt x="289" y="10"/>
                </a:lnTo>
                <a:lnTo>
                  <a:pt x="291" y="10"/>
                </a:lnTo>
                <a:lnTo>
                  <a:pt x="291" y="8"/>
                </a:lnTo>
                <a:lnTo>
                  <a:pt x="301" y="8"/>
                </a:lnTo>
                <a:lnTo>
                  <a:pt x="301" y="5"/>
                </a:lnTo>
                <a:lnTo>
                  <a:pt x="303" y="5"/>
                </a:lnTo>
                <a:lnTo>
                  <a:pt x="303" y="3"/>
                </a:lnTo>
                <a:lnTo>
                  <a:pt x="303" y="1"/>
                </a:lnTo>
                <a:lnTo>
                  <a:pt x="306" y="1"/>
                </a:lnTo>
                <a:lnTo>
                  <a:pt x="313" y="1"/>
                </a:lnTo>
                <a:lnTo>
                  <a:pt x="332" y="8"/>
                </a:lnTo>
                <a:lnTo>
                  <a:pt x="337" y="8"/>
                </a:lnTo>
                <a:lnTo>
                  <a:pt x="337" y="10"/>
                </a:lnTo>
                <a:lnTo>
                  <a:pt x="342" y="10"/>
                </a:lnTo>
                <a:lnTo>
                  <a:pt x="342" y="13"/>
                </a:lnTo>
                <a:lnTo>
                  <a:pt x="344" y="13"/>
                </a:lnTo>
                <a:lnTo>
                  <a:pt x="344" y="15"/>
                </a:lnTo>
                <a:lnTo>
                  <a:pt x="349" y="15"/>
                </a:lnTo>
                <a:lnTo>
                  <a:pt x="349" y="17"/>
                </a:lnTo>
                <a:lnTo>
                  <a:pt x="349" y="22"/>
                </a:lnTo>
                <a:lnTo>
                  <a:pt x="346" y="25"/>
                </a:lnTo>
                <a:lnTo>
                  <a:pt x="337" y="25"/>
                </a:lnTo>
                <a:lnTo>
                  <a:pt x="337" y="27"/>
                </a:lnTo>
                <a:lnTo>
                  <a:pt x="337" y="32"/>
                </a:lnTo>
                <a:lnTo>
                  <a:pt x="339" y="32"/>
                </a:lnTo>
                <a:lnTo>
                  <a:pt x="339" y="34"/>
                </a:lnTo>
                <a:lnTo>
                  <a:pt x="342" y="34"/>
                </a:lnTo>
                <a:lnTo>
                  <a:pt x="342" y="39"/>
                </a:lnTo>
                <a:lnTo>
                  <a:pt x="344" y="39"/>
                </a:lnTo>
                <a:lnTo>
                  <a:pt x="344" y="42"/>
                </a:lnTo>
                <a:lnTo>
                  <a:pt x="346" y="42"/>
                </a:lnTo>
                <a:lnTo>
                  <a:pt x="346" y="44"/>
                </a:lnTo>
                <a:lnTo>
                  <a:pt x="349" y="44"/>
                </a:lnTo>
                <a:lnTo>
                  <a:pt x="354" y="44"/>
                </a:lnTo>
                <a:lnTo>
                  <a:pt x="354" y="42"/>
                </a:lnTo>
                <a:lnTo>
                  <a:pt x="354" y="39"/>
                </a:lnTo>
                <a:lnTo>
                  <a:pt x="351" y="39"/>
                </a:lnTo>
                <a:lnTo>
                  <a:pt x="351" y="37"/>
                </a:lnTo>
                <a:lnTo>
                  <a:pt x="349" y="37"/>
                </a:lnTo>
                <a:lnTo>
                  <a:pt x="349" y="30"/>
                </a:lnTo>
                <a:lnTo>
                  <a:pt x="351" y="30"/>
                </a:lnTo>
                <a:lnTo>
                  <a:pt x="351" y="27"/>
                </a:lnTo>
                <a:lnTo>
                  <a:pt x="354" y="27"/>
                </a:lnTo>
                <a:lnTo>
                  <a:pt x="354" y="25"/>
                </a:lnTo>
                <a:lnTo>
                  <a:pt x="356" y="25"/>
                </a:lnTo>
                <a:lnTo>
                  <a:pt x="361" y="25"/>
                </a:lnTo>
                <a:lnTo>
                  <a:pt x="361" y="27"/>
                </a:lnTo>
                <a:lnTo>
                  <a:pt x="363" y="27"/>
                </a:lnTo>
                <a:lnTo>
                  <a:pt x="363" y="30"/>
                </a:lnTo>
                <a:lnTo>
                  <a:pt x="366" y="30"/>
                </a:lnTo>
                <a:lnTo>
                  <a:pt x="366" y="32"/>
                </a:lnTo>
                <a:lnTo>
                  <a:pt x="368" y="34"/>
                </a:lnTo>
                <a:lnTo>
                  <a:pt x="368" y="37"/>
                </a:lnTo>
                <a:lnTo>
                  <a:pt x="370" y="37"/>
                </a:lnTo>
                <a:lnTo>
                  <a:pt x="370" y="39"/>
                </a:lnTo>
                <a:lnTo>
                  <a:pt x="373" y="42"/>
                </a:lnTo>
                <a:lnTo>
                  <a:pt x="373" y="44"/>
                </a:lnTo>
                <a:lnTo>
                  <a:pt x="375" y="44"/>
                </a:lnTo>
                <a:lnTo>
                  <a:pt x="375" y="51"/>
                </a:lnTo>
                <a:lnTo>
                  <a:pt x="378" y="53"/>
                </a:lnTo>
                <a:lnTo>
                  <a:pt x="380" y="56"/>
                </a:lnTo>
                <a:lnTo>
                  <a:pt x="380" y="58"/>
                </a:lnTo>
                <a:lnTo>
                  <a:pt x="382" y="58"/>
                </a:lnTo>
                <a:moveTo>
                  <a:pt x="382" y="58"/>
                </a:moveTo>
                <a:lnTo>
                  <a:pt x="382" y="68"/>
                </a:lnTo>
                <a:lnTo>
                  <a:pt x="385" y="68"/>
                </a:lnTo>
                <a:lnTo>
                  <a:pt x="385" y="70"/>
                </a:lnTo>
                <a:lnTo>
                  <a:pt x="382" y="70"/>
                </a:lnTo>
                <a:lnTo>
                  <a:pt x="382" y="73"/>
                </a:lnTo>
                <a:lnTo>
                  <a:pt x="382" y="70"/>
                </a:lnTo>
                <a:lnTo>
                  <a:pt x="378" y="70"/>
                </a:lnTo>
                <a:lnTo>
                  <a:pt x="378" y="68"/>
                </a:lnTo>
                <a:lnTo>
                  <a:pt x="378" y="70"/>
                </a:lnTo>
                <a:lnTo>
                  <a:pt x="375" y="70"/>
                </a:lnTo>
                <a:lnTo>
                  <a:pt x="375" y="77"/>
                </a:lnTo>
                <a:lnTo>
                  <a:pt x="378" y="77"/>
                </a:lnTo>
                <a:lnTo>
                  <a:pt x="378" y="80"/>
                </a:lnTo>
                <a:lnTo>
                  <a:pt x="380" y="80"/>
                </a:lnTo>
                <a:lnTo>
                  <a:pt x="380" y="87"/>
                </a:lnTo>
                <a:lnTo>
                  <a:pt x="382" y="90"/>
                </a:lnTo>
                <a:lnTo>
                  <a:pt x="385" y="90"/>
                </a:lnTo>
                <a:lnTo>
                  <a:pt x="385" y="92"/>
                </a:lnTo>
                <a:lnTo>
                  <a:pt x="385" y="104"/>
                </a:lnTo>
                <a:lnTo>
                  <a:pt x="382" y="104"/>
                </a:lnTo>
                <a:lnTo>
                  <a:pt x="382" y="106"/>
                </a:lnTo>
                <a:lnTo>
                  <a:pt x="380" y="106"/>
                </a:lnTo>
                <a:lnTo>
                  <a:pt x="378" y="106"/>
                </a:lnTo>
                <a:lnTo>
                  <a:pt x="378" y="109"/>
                </a:lnTo>
                <a:lnTo>
                  <a:pt x="375" y="109"/>
                </a:lnTo>
                <a:lnTo>
                  <a:pt x="375" y="111"/>
                </a:lnTo>
                <a:lnTo>
                  <a:pt x="380" y="111"/>
                </a:lnTo>
                <a:lnTo>
                  <a:pt x="380" y="113"/>
                </a:lnTo>
                <a:lnTo>
                  <a:pt x="380" y="121"/>
                </a:lnTo>
                <a:lnTo>
                  <a:pt x="378" y="121"/>
                </a:lnTo>
                <a:lnTo>
                  <a:pt x="378" y="125"/>
                </a:lnTo>
                <a:lnTo>
                  <a:pt x="375" y="125"/>
                </a:lnTo>
                <a:lnTo>
                  <a:pt x="375" y="130"/>
                </a:lnTo>
                <a:lnTo>
                  <a:pt x="373" y="130"/>
                </a:lnTo>
                <a:lnTo>
                  <a:pt x="373" y="133"/>
                </a:lnTo>
                <a:lnTo>
                  <a:pt x="370" y="133"/>
                </a:lnTo>
                <a:lnTo>
                  <a:pt x="370" y="135"/>
                </a:lnTo>
                <a:lnTo>
                  <a:pt x="368" y="135"/>
                </a:lnTo>
                <a:lnTo>
                  <a:pt x="363" y="135"/>
                </a:lnTo>
                <a:lnTo>
                  <a:pt x="363" y="133"/>
                </a:lnTo>
                <a:lnTo>
                  <a:pt x="363" y="123"/>
                </a:lnTo>
                <a:lnTo>
                  <a:pt x="361" y="123"/>
                </a:lnTo>
                <a:lnTo>
                  <a:pt x="356" y="123"/>
                </a:lnTo>
                <a:lnTo>
                  <a:pt x="354" y="125"/>
                </a:lnTo>
                <a:lnTo>
                  <a:pt x="351" y="128"/>
                </a:lnTo>
                <a:lnTo>
                  <a:pt x="346" y="128"/>
                </a:lnTo>
                <a:lnTo>
                  <a:pt x="346" y="130"/>
                </a:lnTo>
                <a:lnTo>
                  <a:pt x="344" y="130"/>
                </a:lnTo>
                <a:lnTo>
                  <a:pt x="344" y="133"/>
                </a:lnTo>
                <a:lnTo>
                  <a:pt x="344" y="140"/>
                </a:lnTo>
                <a:lnTo>
                  <a:pt x="346" y="140"/>
                </a:lnTo>
                <a:lnTo>
                  <a:pt x="346" y="137"/>
                </a:lnTo>
                <a:lnTo>
                  <a:pt x="349" y="137"/>
                </a:lnTo>
                <a:lnTo>
                  <a:pt x="351" y="135"/>
                </a:lnTo>
                <a:lnTo>
                  <a:pt x="358" y="135"/>
                </a:lnTo>
                <a:lnTo>
                  <a:pt x="358" y="137"/>
                </a:lnTo>
                <a:lnTo>
                  <a:pt x="361" y="137"/>
                </a:lnTo>
                <a:lnTo>
                  <a:pt x="361" y="140"/>
                </a:lnTo>
                <a:moveTo>
                  <a:pt x="361" y="140"/>
                </a:moveTo>
                <a:lnTo>
                  <a:pt x="361" y="142"/>
                </a:lnTo>
                <a:lnTo>
                  <a:pt x="363" y="142"/>
                </a:lnTo>
                <a:lnTo>
                  <a:pt x="363" y="145"/>
                </a:lnTo>
                <a:lnTo>
                  <a:pt x="361" y="145"/>
                </a:lnTo>
                <a:lnTo>
                  <a:pt x="361" y="147"/>
                </a:lnTo>
                <a:lnTo>
                  <a:pt x="358" y="150"/>
                </a:lnTo>
                <a:lnTo>
                  <a:pt x="356" y="150"/>
                </a:lnTo>
                <a:lnTo>
                  <a:pt x="356" y="152"/>
                </a:lnTo>
                <a:lnTo>
                  <a:pt x="354" y="152"/>
                </a:lnTo>
                <a:lnTo>
                  <a:pt x="354" y="154"/>
                </a:lnTo>
                <a:lnTo>
                  <a:pt x="351" y="154"/>
                </a:lnTo>
                <a:lnTo>
                  <a:pt x="349" y="157"/>
                </a:lnTo>
                <a:lnTo>
                  <a:pt x="346" y="157"/>
                </a:lnTo>
                <a:lnTo>
                  <a:pt x="346" y="159"/>
                </a:lnTo>
                <a:lnTo>
                  <a:pt x="342" y="159"/>
                </a:lnTo>
                <a:lnTo>
                  <a:pt x="342" y="162"/>
                </a:lnTo>
                <a:lnTo>
                  <a:pt x="334" y="162"/>
                </a:lnTo>
                <a:lnTo>
                  <a:pt x="334" y="164"/>
                </a:lnTo>
                <a:lnTo>
                  <a:pt x="332" y="164"/>
                </a:lnTo>
                <a:lnTo>
                  <a:pt x="332" y="166"/>
                </a:lnTo>
                <a:lnTo>
                  <a:pt x="327" y="166"/>
                </a:lnTo>
                <a:lnTo>
                  <a:pt x="327" y="169"/>
                </a:lnTo>
                <a:lnTo>
                  <a:pt x="315" y="169"/>
                </a:lnTo>
                <a:lnTo>
                  <a:pt x="315" y="166"/>
                </a:lnTo>
                <a:lnTo>
                  <a:pt x="318" y="166"/>
                </a:lnTo>
                <a:lnTo>
                  <a:pt x="318" y="164"/>
                </a:lnTo>
                <a:lnTo>
                  <a:pt x="318" y="162"/>
                </a:lnTo>
                <a:lnTo>
                  <a:pt x="315" y="162"/>
                </a:lnTo>
                <a:lnTo>
                  <a:pt x="310" y="162"/>
                </a:lnTo>
                <a:lnTo>
                  <a:pt x="310" y="164"/>
                </a:lnTo>
                <a:lnTo>
                  <a:pt x="303" y="164"/>
                </a:lnTo>
                <a:lnTo>
                  <a:pt x="303" y="166"/>
                </a:lnTo>
                <a:lnTo>
                  <a:pt x="298" y="166"/>
                </a:lnTo>
                <a:lnTo>
                  <a:pt x="298" y="169"/>
                </a:lnTo>
                <a:lnTo>
                  <a:pt x="298" y="171"/>
                </a:lnTo>
                <a:lnTo>
                  <a:pt x="296" y="171"/>
                </a:lnTo>
                <a:lnTo>
                  <a:pt x="286" y="171"/>
                </a:lnTo>
                <a:lnTo>
                  <a:pt x="284" y="169"/>
                </a:lnTo>
                <a:lnTo>
                  <a:pt x="282" y="169"/>
                </a:lnTo>
                <a:lnTo>
                  <a:pt x="282" y="166"/>
                </a:lnTo>
                <a:lnTo>
                  <a:pt x="282" y="164"/>
                </a:lnTo>
                <a:lnTo>
                  <a:pt x="279" y="164"/>
                </a:lnTo>
                <a:lnTo>
                  <a:pt x="279" y="162"/>
                </a:lnTo>
                <a:lnTo>
                  <a:pt x="277" y="162"/>
                </a:lnTo>
                <a:lnTo>
                  <a:pt x="274" y="162"/>
                </a:lnTo>
                <a:lnTo>
                  <a:pt x="274" y="164"/>
                </a:lnTo>
                <a:lnTo>
                  <a:pt x="274" y="166"/>
                </a:lnTo>
                <a:lnTo>
                  <a:pt x="272" y="166"/>
                </a:lnTo>
                <a:lnTo>
                  <a:pt x="267" y="166"/>
                </a:lnTo>
                <a:lnTo>
                  <a:pt x="267" y="164"/>
                </a:lnTo>
                <a:lnTo>
                  <a:pt x="262" y="164"/>
                </a:lnTo>
                <a:lnTo>
                  <a:pt x="262" y="162"/>
                </a:lnTo>
                <a:lnTo>
                  <a:pt x="258" y="162"/>
                </a:lnTo>
                <a:lnTo>
                  <a:pt x="258" y="159"/>
                </a:lnTo>
                <a:lnTo>
                  <a:pt x="255" y="159"/>
                </a:lnTo>
                <a:lnTo>
                  <a:pt x="255" y="157"/>
                </a:lnTo>
                <a:lnTo>
                  <a:pt x="253" y="157"/>
                </a:lnTo>
                <a:lnTo>
                  <a:pt x="250" y="154"/>
                </a:lnTo>
                <a:lnTo>
                  <a:pt x="250" y="152"/>
                </a:lnTo>
                <a:lnTo>
                  <a:pt x="253" y="152"/>
                </a:lnTo>
                <a:lnTo>
                  <a:pt x="253" y="150"/>
                </a:lnTo>
                <a:lnTo>
                  <a:pt x="255" y="150"/>
                </a:lnTo>
                <a:lnTo>
                  <a:pt x="262" y="150"/>
                </a:lnTo>
                <a:lnTo>
                  <a:pt x="262" y="147"/>
                </a:lnTo>
                <a:lnTo>
                  <a:pt x="265" y="147"/>
                </a:lnTo>
                <a:lnTo>
                  <a:pt x="265" y="145"/>
                </a:lnTo>
                <a:lnTo>
                  <a:pt x="265" y="142"/>
                </a:lnTo>
                <a:moveTo>
                  <a:pt x="265" y="142"/>
                </a:moveTo>
                <a:lnTo>
                  <a:pt x="262" y="142"/>
                </a:lnTo>
                <a:lnTo>
                  <a:pt x="262" y="140"/>
                </a:lnTo>
                <a:lnTo>
                  <a:pt x="260" y="140"/>
                </a:lnTo>
                <a:lnTo>
                  <a:pt x="260" y="137"/>
                </a:lnTo>
                <a:lnTo>
                  <a:pt x="260" y="135"/>
                </a:lnTo>
                <a:lnTo>
                  <a:pt x="258" y="135"/>
                </a:lnTo>
                <a:lnTo>
                  <a:pt x="258" y="133"/>
                </a:lnTo>
                <a:lnTo>
                  <a:pt x="255" y="130"/>
                </a:lnTo>
                <a:lnTo>
                  <a:pt x="248" y="130"/>
                </a:lnTo>
                <a:lnTo>
                  <a:pt x="248" y="133"/>
                </a:lnTo>
                <a:lnTo>
                  <a:pt x="250" y="135"/>
                </a:lnTo>
                <a:lnTo>
                  <a:pt x="250" y="137"/>
                </a:lnTo>
                <a:lnTo>
                  <a:pt x="253" y="137"/>
                </a:lnTo>
                <a:lnTo>
                  <a:pt x="253" y="142"/>
                </a:lnTo>
                <a:lnTo>
                  <a:pt x="250" y="145"/>
                </a:lnTo>
                <a:lnTo>
                  <a:pt x="248" y="145"/>
                </a:lnTo>
                <a:lnTo>
                  <a:pt x="248" y="147"/>
                </a:lnTo>
                <a:lnTo>
                  <a:pt x="246" y="147"/>
                </a:lnTo>
                <a:lnTo>
                  <a:pt x="246" y="150"/>
                </a:lnTo>
                <a:lnTo>
                  <a:pt x="243" y="150"/>
                </a:lnTo>
                <a:lnTo>
                  <a:pt x="241" y="147"/>
                </a:lnTo>
                <a:lnTo>
                  <a:pt x="238" y="147"/>
                </a:lnTo>
                <a:lnTo>
                  <a:pt x="238" y="145"/>
                </a:lnTo>
                <a:lnTo>
                  <a:pt x="236" y="142"/>
                </a:lnTo>
                <a:lnTo>
                  <a:pt x="236" y="140"/>
                </a:lnTo>
                <a:lnTo>
                  <a:pt x="234" y="140"/>
                </a:lnTo>
                <a:lnTo>
                  <a:pt x="234" y="137"/>
                </a:lnTo>
                <a:lnTo>
                  <a:pt x="231" y="137"/>
                </a:lnTo>
                <a:lnTo>
                  <a:pt x="231" y="135"/>
                </a:lnTo>
                <a:lnTo>
                  <a:pt x="229" y="133"/>
                </a:lnTo>
                <a:lnTo>
                  <a:pt x="229" y="130"/>
                </a:lnTo>
                <a:lnTo>
                  <a:pt x="226" y="130"/>
                </a:lnTo>
                <a:lnTo>
                  <a:pt x="226" y="123"/>
                </a:lnTo>
                <a:lnTo>
                  <a:pt x="224" y="121"/>
                </a:lnTo>
                <a:lnTo>
                  <a:pt x="224" y="118"/>
                </a:lnTo>
                <a:lnTo>
                  <a:pt x="222" y="118"/>
                </a:lnTo>
                <a:lnTo>
                  <a:pt x="222" y="116"/>
                </a:lnTo>
                <a:lnTo>
                  <a:pt x="219" y="116"/>
                </a:lnTo>
                <a:lnTo>
                  <a:pt x="219" y="109"/>
                </a:lnTo>
                <a:lnTo>
                  <a:pt x="217" y="109"/>
                </a:lnTo>
                <a:lnTo>
                  <a:pt x="217" y="102"/>
                </a:lnTo>
                <a:lnTo>
                  <a:pt x="219" y="102"/>
                </a:lnTo>
                <a:lnTo>
                  <a:pt x="222" y="102"/>
                </a:lnTo>
                <a:lnTo>
                  <a:pt x="222" y="104"/>
                </a:lnTo>
                <a:lnTo>
                  <a:pt x="226" y="104"/>
                </a:lnTo>
                <a:lnTo>
                  <a:pt x="226" y="102"/>
                </a:lnTo>
                <a:lnTo>
                  <a:pt x="226" y="97"/>
                </a:lnTo>
                <a:lnTo>
                  <a:pt x="224" y="97"/>
                </a:lnTo>
                <a:lnTo>
                  <a:pt x="224" y="94"/>
                </a:lnTo>
                <a:lnTo>
                  <a:pt x="222" y="94"/>
                </a:lnTo>
                <a:lnTo>
                  <a:pt x="222" y="85"/>
                </a:lnTo>
                <a:lnTo>
                  <a:pt x="219" y="85"/>
                </a:lnTo>
                <a:lnTo>
                  <a:pt x="219" y="82"/>
                </a:lnTo>
                <a:lnTo>
                  <a:pt x="217" y="82"/>
                </a:lnTo>
                <a:lnTo>
                  <a:pt x="217" y="85"/>
                </a:lnTo>
                <a:lnTo>
                  <a:pt x="217" y="82"/>
                </a:lnTo>
                <a:lnTo>
                  <a:pt x="217" y="75"/>
                </a:lnTo>
                <a:lnTo>
                  <a:pt x="214" y="75"/>
                </a:lnTo>
                <a:lnTo>
                  <a:pt x="217" y="73"/>
                </a:lnTo>
                <a:lnTo>
                  <a:pt x="217" y="70"/>
                </a:lnTo>
                <a:lnTo>
                  <a:pt x="219" y="68"/>
                </a:lnTo>
                <a:lnTo>
                  <a:pt x="222" y="68"/>
                </a:lnTo>
                <a:lnTo>
                  <a:pt x="222" y="65"/>
                </a:lnTo>
                <a:lnTo>
                  <a:pt x="224" y="65"/>
                </a:lnTo>
                <a:lnTo>
                  <a:pt x="224" y="63"/>
                </a:lnTo>
                <a:lnTo>
                  <a:pt x="224" y="61"/>
                </a:lnTo>
                <a:lnTo>
                  <a:pt x="222" y="61"/>
                </a:lnTo>
                <a:lnTo>
                  <a:pt x="222" y="51"/>
                </a:lnTo>
                <a:lnTo>
                  <a:pt x="224" y="51"/>
                </a:lnTo>
                <a:lnTo>
                  <a:pt x="224" y="46"/>
                </a:lnTo>
                <a:lnTo>
                  <a:pt x="226" y="46"/>
                </a:lnTo>
                <a:lnTo>
                  <a:pt x="226" y="44"/>
                </a:lnTo>
                <a:lnTo>
                  <a:pt x="229" y="42"/>
                </a:lnTo>
                <a:lnTo>
                  <a:pt x="229" y="39"/>
                </a:lnTo>
                <a:lnTo>
                  <a:pt x="231" y="39"/>
                </a:lnTo>
                <a:moveTo>
                  <a:pt x="253" y="44"/>
                </a:moveTo>
                <a:lnTo>
                  <a:pt x="250" y="37"/>
                </a:lnTo>
                <a:lnTo>
                  <a:pt x="255" y="44"/>
                </a:lnTo>
                <a:moveTo>
                  <a:pt x="246" y="39"/>
                </a:moveTo>
                <a:lnTo>
                  <a:pt x="250" y="46"/>
                </a:lnTo>
                <a:moveTo>
                  <a:pt x="238" y="32"/>
                </a:moveTo>
                <a:lnTo>
                  <a:pt x="248" y="46"/>
                </a:lnTo>
                <a:moveTo>
                  <a:pt x="231" y="37"/>
                </a:moveTo>
                <a:lnTo>
                  <a:pt x="241" y="51"/>
                </a:lnTo>
                <a:moveTo>
                  <a:pt x="234" y="37"/>
                </a:moveTo>
                <a:lnTo>
                  <a:pt x="243" y="51"/>
                </a:lnTo>
                <a:moveTo>
                  <a:pt x="236" y="34"/>
                </a:moveTo>
                <a:lnTo>
                  <a:pt x="246" y="49"/>
                </a:lnTo>
                <a:lnTo>
                  <a:pt x="236" y="34"/>
                </a:lnTo>
                <a:close/>
                <a:moveTo>
                  <a:pt x="255" y="34"/>
                </a:moveTo>
                <a:lnTo>
                  <a:pt x="258" y="37"/>
                </a:lnTo>
                <a:moveTo>
                  <a:pt x="238" y="32"/>
                </a:moveTo>
                <a:lnTo>
                  <a:pt x="238" y="30"/>
                </a:lnTo>
                <a:moveTo>
                  <a:pt x="234" y="37"/>
                </a:moveTo>
                <a:lnTo>
                  <a:pt x="236" y="37"/>
                </a:lnTo>
                <a:moveTo>
                  <a:pt x="238" y="30"/>
                </a:moveTo>
                <a:lnTo>
                  <a:pt x="238" y="32"/>
                </a:lnTo>
                <a:moveTo>
                  <a:pt x="253" y="34"/>
                </a:moveTo>
                <a:lnTo>
                  <a:pt x="258" y="42"/>
                </a:lnTo>
                <a:moveTo>
                  <a:pt x="255" y="34"/>
                </a:moveTo>
                <a:lnTo>
                  <a:pt x="258" y="39"/>
                </a:lnTo>
                <a:moveTo>
                  <a:pt x="253" y="37"/>
                </a:moveTo>
                <a:lnTo>
                  <a:pt x="255" y="42"/>
                </a:lnTo>
                <a:moveTo>
                  <a:pt x="231" y="39"/>
                </a:moveTo>
                <a:lnTo>
                  <a:pt x="234" y="37"/>
                </a:lnTo>
                <a:moveTo>
                  <a:pt x="243" y="147"/>
                </a:moveTo>
                <a:lnTo>
                  <a:pt x="241" y="147"/>
                </a:lnTo>
                <a:moveTo>
                  <a:pt x="243" y="150"/>
                </a:moveTo>
                <a:lnTo>
                  <a:pt x="246" y="150"/>
                </a:lnTo>
                <a:moveTo>
                  <a:pt x="248" y="145"/>
                </a:moveTo>
                <a:lnTo>
                  <a:pt x="253" y="150"/>
                </a:lnTo>
                <a:moveTo>
                  <a:pt x="255" y="130"/>
                </a:moveTo>
                <a:lnTo>
                  <a:pt x="260" y="137"/>
                </a:lnTo>
                <a:moveTo>
                  <a:pt x="262" y="140"/>
                </a:moveTo>
                <a:lnTo>
                  <a:pt x="265" y="145"/>
                </a:lnTo>
                <a:moveTo>
                  <a:pt x="250" y="145"/>
                </a:moveTo>
                <a:lnTo>
                  <a:pt x="255" y="150"/>
                </a:lnTo>
                <a:lnTo>
                  <a:pt x="253" y="142"/>
                </a:lnTo>
                <a:moveTo>
                  <a:pt x="253" y="140"/>
                </a:moveTo>
                <a:lnTo>
                  <a:pt x="260" y="150"/>
                </a:lnTo>
                <a:moveTo>
                  <a:pt x="253" y="142"/>
                </a:moveTo>
                <a:lnTo>
                  <a:pt x="258" y="150"/>
                </a:lnTo>
                <a:moveTo>
                  <a:pt x="246" y="147"/>
                </a:moveTo>
                <a:lnTo>
                  <a:pt x="248" y="152"/>
                </a:lnTo>
                <a:moveTo>
                  <a:pt x="243" y="147"/>
                </a:moveTo>
                <a:lnTo>
                  <a:pt x="243" y="150"/>
                </a:lnTo>
                <a:moveTo>
                  <a:pt x="246" y="147"/>
                </a:moveTo>
                <a:lnTo>
                  <a:pt x="250" y="154"/>
                </a:lnTo>
                <a:moveTo>
                  <a:pt x="248" y="147"/>
                </a:moveTo>
                <a:lnTo>
                  <a:pt x="250" y="152"/>
                </a:lnTo>
                <a:moveTo>
                  <a:pt x="248" y="130"/>
                </a:moveTo>
                <a:lnTo>
                  <a:pt x="262" y="150"/>
                </a:lnTo>
                <a:moveTo>
                  <a:pt x="250" y="145"/>
                </a:moveTo>
                <a:lnTo>
                  <a:pt x="253" y="150"/>
                </a:lnTo>
                <a:moveTo>
                  <a:pt x="248" y="130"/>
                </a:moveTo>
                <a:lnTo>
                  <a:pt x="262" y="150"/>
                </a:lnTo>
                <a:moveTo>
                  <a:pt x="253" y="130"/>
                </a:moveTo>
                <a:lnTo>
                  <a:pt x="265" y="147"/>
                </a:lnTo>
                <a:lnTo>
                  <a:pt x="250" y="130"/>
                </a:lnTo>
                <a:moveTo>
                  <a:pt x="282" y="94"/>
                </a:moveTo>
                <a:lnTo>
                  <a:pt x="286" y="85"/>
                </a:lnTo>
                <a:lnTo>
                  <a:pt x="279" y="77"/>
                </a:lnTo>
                <a:moveTo>
                  <a:pt x="217" y="102"/>
                </a:moveTo>
                <a:lnTo>
                  <a:pt x="217" y="104"/>
                </a:lnTo>
                <a:moveTo>
                  <a:pt x="217" y="102"/>
                </a:moveTo>
                <a:lnTo>
                  <a:pt x="217" y="99"/>
                </a:lnTo>
                <a:moveTo>
                  <a:pt x="217" y="99"/>
                </a:moveTo>
                <a:lnTo>
                  <a:pt x="219" y="102"/>
                </a:lnTo>
                <a:moveTo>
                  <a:pt x="217" y="97"/>
                </a:moveTo>
                <a:lnTo>
                  <a:pt x="222" y="104"/>
                </a:lnTo>
                <a:moveTo>
                  <a:pt x="217" y="94"/>
                </a:moveTo>
                <a:lnTo>
                  <a:pt x="224" y="104"/>
                </a:lnTo>
                <a:moveTo>
                  <a:pt x="217" y="82"/>
                </a:moveTo>
                <a:lnTo>
                  <a:pt x="217" y="80"/>
                </a:lnTo>
                <a:moveTo>
                  <a:pt x="217" y="80"/>
                </a:moveTo>
                <a:lnTo>
                  <a:pt x="222" y="90"/>
                </a:lnTo>
                <a:moveTo>
                  <a:pt x="219" y="82"/>
                </a:moveTo>
                <a:lnTo>
                  <a:pt x="217" y="82"/>
                </a:lnTo>
                <a:moveTo>
                  <a:pt x="219" y="65"/>
                </a:moveTo>
                <a:lnTo>
                  <a:pt x="222" y="68"/>
                </a:lnTo>
                <a:moveTo>
                  <a:pt x="217" y="85"/>
                </a:moveTo>
                <a:lnTo>
                  <a:pt x="222" y="92"/>
                </a:lnTo>
                <a:moveTo>
                  <a:pt x="224" y="61"/>
                </a:moveTo>
                <a:lnTo>
                  <a:pt x="224" y="63"/>
                </a:lnTo>
                <a:moveTo>
                  <a:pt x="222" y="61"/>
                </a:moveTo>
                <a:lnTo>
                  <a:pt x="224" y="65"/>
                </a:lnTo>
                <a:moveTo>
                  <a:pt x="238" y="42"/>
                </a:moveTo>
                <a:lnTo>
                  <a:pt x="246" y="51"/>
                </a:lnTo>
                <a:moveTo>
                  <a:pt x="219" y="63"/>
                </a:moveTo>
                <a:lnTo>
                  <a:pt x="222" y="65"/>
                </a:lnTo>
                <a:moveTo>
                  <a:pt x="222" y="61"/>
                </a:moveTo>
                <a:lnTo>
                  <a:pt x="224" y="65"/>
                </a:lnTo>
                <a:moveTo>
                  <a:pt x="217" y="92"/>
                </a:moveTo>
                <a:lnTo>
                  <a:pt x="226" y="104"/>
                </a:lnTo>
                <a:moveTo>
                  <a:pt x="217" y="90"/>
                </a:moveTo>
                <a:lnTo>
                  <a:pt x="226" y="102"/>
                </a:lnTo>
                <a:moveTo>
                  <a:pt x="217" y="87"/>
                </a:moveTo>
                <a:lnTo>
                  <a:pt x="226" y="99"/>
                </a:lnTo>
                <a:moveTo>
                  <a:pt x="253" y="157"/>
                </a:moveTo>
                <a:lnTo>
                  <a:pt x="253" y="154"/>
                </a:lnTo>
                <a:lnTo>
                  <a:pt x="250" y="154"/>
                </a:lnTo>
                <a:moveTo>
                  <a:pt x="315" y="87"/>
                </a:moveTo>
                <a:lnTo>
                  <a:pt x="303" y="94"/>
                </a:lnTo>
                <a:lnTo>
                  <a:pt x="318" y="92"/>
                </a:lnTo>
                <a:moveTo>
                  <a:pt x="303" y="97"/>
                </a:moveTo>
                <a:lnTo>
                  <a:pt x="303" y="94"/>
                </a:lnTo>
                <a:lnTo>
                  <a:pt x="301" y="97"/>
                </a:lnTo>
                <a:moveTo>
                  <a:pt x="301" y="94"/>
                </a:moveTo>
                <a:lnTo>
                  <a:pt x="303" y="94"/>
                </a:lnTo>
                <a:lnTo>
                  <a:pt x="313" y="80"/>
                </a:lnTo>
                <a:moveTo>
                  <a:pt x="308" y="77"/>
                </a:moveTo>
                <a:lnTo>
                  <a:pt x="303" y="94"/>
                </a:lnTo>
                <a:lnTo>
                  <a:pt x="308" y="77"/>
                </a:lnTo>
                <a:close/>
                <a:moveTo>
                  <a:pt x="313" y="82"/>
                </a:moveTo>
                <a:lnTo>
                  <a:pt x="303" y="94"/>
                </a:lnTo>
                <a:lnTo>
                  <a:pt x="306" y="77"/>
                </a:lnTo>
                <a:moveTo>
                  <a:pt x="313" y="77"/>
                </a:moveTo>
                <a:lnTo>
                  <a:pt x="303" y="94"/>
                </a:lnTo>
                <a:moveTo>
                  <a:pt x="315" y="73"/>
                </a:moveTo>
                <a:lnTo>
                  <a:pt x="313" y="87"/>
                </a:lnTo>
                <a:lnTo>
                  <a:pt x="322" y="99"/>
                </a:lnTo>
                <a:moveTo>
                  <a:pt x="322" y="99"/>
                </a:moveTo>
                <a:lnTo>
                  <a:pt x="315" y="97"/>
                </a:lnTo>
                <a:lnTo>
                  <a:pt x="308" y="99"/>
                </a:lnTo>
                <a:lnTo>
                  <a:pt x="306" y="109"/>
                </a:lnTo>
                <a:moveTo>
                  <a:pt x="637" y="75"/>
                </a:moveTo>
                <a:lnTo>
                  <a:pt x="646" y="94"/>
                </a:lnTo>
                <a:lnTo>
                  <a:pt x="639" y="73"/>
                </a:lnTo>
                <a:moveTo>
                  <a:pt x="642" y="65"/>
                </a:moveTo>
                <a:lnTo>
                  <a:pt x="644" y="73"/>
                </a:lnTo>
                <a:lnTo>
                  <a:pt x="651" y="77"/>
                </a:lnTo>
                <a:lnTo>
                  <a:pt x="661" y="73"/>
                </a:lnTo>
                <a:moveTo>
                  <a:pt x="630" y="85"/>
                </a:moveTo>
                <a:lnTo>
                  <a:pt x="646" y="94"/>
                </a:lnTo>
                <a:lnTo>
                  <a:pt x="630" y="77"/>
                </a:lnTo>
                <a:moveTo>
                  <a:pt x="634" y="75"/>
                </a:moveTo>
                <a:lnTo>
                  <a:pt x="646" y="94"/>
                </a:lnTo>
                <a:moveTo>
                  <a:pt x="620" y="75"/>
                </a:moveTo>
                <a:lnTo>
                  <a:pt x="630" y="77"/>
                </a:lnTo>
                <a:lnTo>
                  <a:pt x="637" y="73"/>
                </a:lnTo>
                <a:lnTo>
                  <a:pt x="639" y="65"/>
                </a:lnTo>
                <a:moveTo>
                  <a:pt x="649" y="106"/>
                </a:moveTo>
                <a:lnTo>
                  <a:pt x="646" y="97"/>
                </a:lnTo>
                <a:lnTo>
                  <a:pt x="637" y="92"/>
                </a:lnTo>
                <a:lnTo>
                  <a:pt x="627" y="97"/>
                </a:lnTo>
                <a:moveTo>
                  <a:pt x="704" y="140"/>
                </a:moveTo>
                <a:lnTo>
                  <a:pt x="706" y="142"/>
                </a:lnTo>
                <a:lnTo>
                  <a:pt x="706" y="145"/>
                </a:lnTo>
                <a:lnTo>
                  <a:pt x="704" y="145"/>
                </a:lnTo>
                <a:lnTo>
                  <a:pt x="704" y="150"/>
                </a:lnTo>
                <a:lnTo>
                  <a:pt x="702" y="150"/>
                </a:lnTo>
                <a:lnTo>
                  <a:pt x="699" y="150"/>
                </a:lnTo>
                <a:lnTo>
                  <a:pt x="699" y="152"/>
                </a:lnTo>
                <a:lnTo>
                  <a:pt x="697" y="152"/>
                </a:lnTo>
                <a:lnTo>
                  <a:pt x="697" y="154"/>
                </a:lnTo>
                <a:lnTo>
                  <a:pt x="694" y="154"/>
                </a:lnTo>
                <a:lnTo>
                  <a:pt x="692" y="157"/>
                </a:lnTo>
                <a:lnTo>
                  <a:pt x="690" y="159"/>
                </a:lnTo>
                <a:lnTo>
                  <a:pt x="685" y="159"/>
                </a:lnTo>
                <a:lnTo>
                  <a:pt x="685" y="162"/>
                </a:lnTo>
                <a:lnTo>
                  <a:pt x="678" y="162"/>
                </a:lnTo>
                <a:lnTo>
                  <a:pt x="678" y="164"/>
                </a:lnTo>
                <a:lnTo>
                  <a:pt x="675" y="164"/>
                </a:lnTo>
                <a:lnTo>
                  <a:pt x="675" y="166"/>
                </a:lnTo>
                <a:lnTo>
                  <a:pt x="673" y="166"/>
                </a:lnTo>
                <a:lnTo>
                  <a:pt x="670" y="169"/>
                </a:lnTo>
                <a:lnTo>
                  <a:pt x="658" y="169"/>
                </a:lnTo>
                <a:lnTo>
                  <a:pt x="658" y="166"/>
                </a:lnTo>
                <a:lnTo>
                  <a:pt x="661" y="166"/>
                </a:lnTo>
                <a:lnTo>
                  <a:pt x="661" y="164"/>
                </a:lnTo>
                <a:lnTo>
                  <a:pt x="661" y="162"/>
                </a:lnTo>
                <a:lnTo>
                  <a:pt x="658" y="162"/>
                </a:lnTo>
                <a:lnTo>
                  <a:pt x="654" y="162"/>
                </a:lnTo>
                <a:lnTo>
                  <a:pt x="654" y="164"/>
                </a:lnTo>
                <a:lnTo>
                  <a:pt x="646" y="164"/>
                </a:lnTo>
                <a:lnTo>
                  <a:pt x="646" y="166"/>
                </a:lnTo>
                <a:lnTo>
                  <a:pt x="642" y="166"/>
                </a:lnTo>
                <a:lnTo>
                  <a:pt x="642" y="169"/>
                </a:lnTo>
                <a:lnTo>
                  <a:pt x="642" y="171"/>
                </a:lnTo>
                <a:lnTo>
                  <a:pt x="639" y="171"/>
                </a:lnTo>
                <a:lnTo>
                  <a:pt x="630" y="171"/>
                </a:lnTo>
                <a:lnTo>
                  <a:pt x="627" y="169"/>
                </a:lnTo>
                <a:lnTo>
                  <a:pt x="625" y="169"/>
                </a:lnTo>
                <a:lnTo>
                  <a:pt x="625" y="166"/>
                </a:lnTo>
                <a:lnTo>
                  <a:pt x="625" y="164"/>
                </a:lnTo>
                <a:lnTo>
                  <a:pt x="622" y="164"/>
                </a:lnTo>
                <a:lnTo>
                  <a:pt x="622" y="162"/>
                </a:lnTo>
                <a:lnTo>
                  <a:pt x="620" y="162"/>
                </a:lnTo>
                <a:lnTo>
                  <a:pt x="618" y="162"/>
                </a:lnTo>
                <a:lnTo>
                  <a:pt x="618" y="164"/>
                </a:lnTo>
                <a:lnTo>
                  <a:pt x="618" y="166"/>
                </a:lnTo>
                <a:lnTo>
                  <a:pt x="615" y="166"/>
                </a:lnTo>
                <a:lnTo>
                  <a:pt x="610" y="166"/>
                </a:lnTo>
                <a:lnTo>
                  <a:pt x="610" y="164"/>
                </a:lnTo>
                <a:lnTo>
                  <a:pt x="606" y="164"/>
                </a:lnTo>
                <a:lnTo>
                  <a:pt x="606" y="162"/>
                </a:lnTo>
                <a:lnTo>
                  <a:pt x="603" y="162"/>
                </a:lnTo>
                <a:lnTo>
                  <a:pt x="601" y="159"/>
                </a:lnTo>
                <a:lnTo>
                  <a:pt x="598" y="159"/>
                </a:lnTo>
                <a:lnTo>
                  <a:pt x="598" y="157"/>
                </a:lnTo>
                <a:lnTo>
                  <a:pt x="596" y="154"/>
                </a:lnTo>
                <a:lnTo>
                  <a:pt x="594" y="154"/>
                </a:lnTo>
                <a:lnTo>
                  <a:pt x="594" y="152"/>
                </a:lnTo>
                <a:lnTo>
                  <a:pt x="596" y="152"/>
                </a:lnTo>
                <a:lnTo>
                  <a:pt x="596" y="150"/>
                </a:lnTo>
                <a:lnTo>
                  <a:pt x="606" y="150"/>
                </a:lnTo>
                <a:lnTo>
                  <a:pt x="606" y="147"/>
                </a:lnTo>
                <a:lnTo>
                  <a:pt x="608" y="147"/>
                </a:lnTo>
                <a:lnTo>
                  <a:pt x="608" y="145"/>
                </a:lnTo>
                <a:lnTo>
                  <a:pt x="608" y="142"/>
                </a:lnTo>
                <a:moveTo>
                  <a:pt x="608" y="142"/>
                </a:moveTo>
                <a:lnTo>
                  <a:pt x="606" y="140"/>
                </a:lnTo>
                <a:lnTo>
                  <a:pt x="603" y="140"/>
                </a:lnTo>
                <a:lnTo>
                  <a:pt x="603" y="137"/>
                </a:lnTo>
                <a:lnTo>
                  <a:pt x="603" y="135"/>
                </a:lnTo>
                <a:lnTo>
                  <a:pt x="601" y="133"/>
                </a:lnTo>
                <a:lnTo>
                  <a:pt x="598" y="130"/>
                </a:lnTo>
                <a:lnTo>
                  <a:pt x="591" y="130"/>
                </a:lnTo>
                <a:lnTo>
                  <a:pt x="591" y="133"/>
                </a:lnTo>
                <a:lnTo>
                  <a:pt x="594" y="133"/>
                </a:lnTo>
                <a:lnTo>
                  <a:pt x="594" y="135"/>
                </a:lnTo>
                <a:lnTo>
                  <a:pt x="594" y="137"/>
                </a:lnTo>
                <a:lnTo>
                  <a:pt x="596" y="137"/>
                </a:lnTo>
                <a:lnTo>
                  <a:pt x="596" y="145"/>
                </a:lnTo>
                <a:lnTo>
                  <a:pt x="594" y="145"/>
                </a:lnTo>
                <a:lnTo>
                  <a:pt x="591" y="145"/>
                </a:lnTo>
                <a:lnTo>
                  <a:pt x="591" y="147"/>
                </a:lnTo>
                <a:lnTo>
                  <a:pt x="589" y="147"/>
                </a:lnTo>
                <a:lnTo>
                  <a:pt x="589" y="150"/>
                </a:lnTo>
                <a:lnTo>
                  <a:pt x="586" y="150"/>
                </a:lnTo>
                <a:lnTo>
                  <a:pt x="584" y="147"/>
                </a:lnTo>
                <a:lnTo>
                  <a:pt x="582" y="145"/>
                </a:lnTo>
                <a:lnTo>
                  <a:pt x="579" y="142"/>
                </a:lnTo>
                <a:lnTo>
                  <a:pt x="579" y="140"/>
                </a:lnTo>
                <a:lnTo>
                  <a:pt x="577" y="140"/>
                </a:lnTo>
                <a:lnTo>
                  <a:pt x="577" y="137"/>
                </a:lnTo>
                <a:lnTo>
                  <a:pt x="574" y="137"/>
                </a:lnTo>
                <a:lnTo>
                  <a:pt x="574" y="135"/>
                </a:lnTo>
                <a:lnTo>
                  <a:pt x="572" y="133"/>
                </a:lnTo>
                <a:lnTo>
                  <a:pt x="572" y="130"/>
                </a:lnTo>
                <a:lnTo>
                  <a:pt x="570" y="130"/>
                </a:lnTo>
                <a:lnTo>
                  <a:pt x="570" y="121"/>
                </a:lnTo>
                <a:lnTo>
                  <a:pt x="567" y="121"/>
                </a:lnTo>
                <a:lnTo>
                  <a:pt x="567" y="118"/>
                </a:lnTo>
                <a:lnTo>
                  <a:pt x="565" y="118"/>
                </a:lnTo>
                <a:lnTo>
                  <a:pt x="565" y="116"/>
                </a:lnTo>
                <a:lnTo>
                  <a:pt x="562" y="116"/>
                </a:lnTo>
                <a:lnTo>
                  <a:pt x="562" y="106"/>
                </a:lnTo>
                <a:lnTo>
                  <a:pt x="560" y="106"/>
                </a:lnTo>
                <a:lnTo>
                  <a:pt x="560" y="102"/>
                </a:lnTo>
                <a:lnTo>
                  <a:pt x="562" y="102"/>
                </a:lnTo>
                <a:lnTo>
                  <a:pt x="565" y="102"/>
                </a:lnTo>
                <a:lnTo>
                  <a:pt x="565" y="104"/>
                </a:lnTo>
                <a:lnTo>
                  <a:pt x="570" y="104"/>
                </a:lnTo>
                <a:lnTo>
                  <a:pt x="570" y="102"/>
                </a:lnTo>
                <a:lnTo>
                  <a:pt x="570" y="97"/>
                </a:lnTo>
                <a:lnTo>
                  <a:pt x="567" y="97"/>
                </a:lnTo>
                <a:lnTo>
                  <a:pt x="567" y="94"/>
                </a:lnTo>
                <a:lnTo>
                  <a:pt x="565" y="94"/>
                </a:lnTo>
                <a:lnTo>
                  <a:pt x="565" y="85"/>
                </a:lnTo>
                <a:lnTo>
                  <a:pt x="562" y="85"/>
                </a:lnTo>
                <a:lnTo>
                  <a:pt x="562" y="82"/>
                </a:lnTo>
                <a:lnTo>
                  <a:pt x="560" y="82"/>
                </a:lnTo>
                <a:lnTo>
                  <a:pt x="560" y="85"/>
                </a:lnTo>
                <a:lnTo>
                  <a:pt x="560" y="82"/>
                </a:lnTo>
                <a:lnTo>
                  <a:pt x="560" y="70"/>
                </a:lnTo>
                <a:lnTo>
                  <a:pt x="562" y="68"/>
                </a:lnTo>
                <a:lnTo>
                  <a:pt x="565" y="68"/>
                </a:lnTo>
                <a:lnTo>
                  <a:pt x="565" y="65"/>
                </a:lnTo>
                <a:lnTo>
                  <a:pt x="567" y="65"/>
                </a:lnTo>
                <a:lnTo>
                  <a:pt x="567" y="63"/>
                </a:lnTo>
                <a:lnTo>
                  <a:pt x="570" y="63"/>
                </a:lnTo>
                <a:lnTo>
                  <a:pt x="567" y="61"/>
                </a:lnTo>
                <a:lnTo>
                  <a:pt x="565" y="61"/>
                </a:lnTo>
                <a:lnTo>
                  <a:pt x="565" y="58"/>
                </a:lnTo>
                <a:lnTo>
                  <a:pt x="565" y="51"/>
                </a:lnTo>
                <a:lnTo>
                  <a:pt x="567" y="51"/>
                </a:lnTo>
                <a:lnTo>
                  <a:pt x="567" y="49"/>
                </a:lnTo>
                <a:lnTo>
                  <a:pt x="570" y="46"/>
                </a:lnTo>
                <a:lnTo>
                  <a:pt x="570" y="44"/>
                </a:lnTo>
                <a:lnTo>
                  <a:pt x="572" y="42"/>
                </a:lnTo>
                <a:lnTo>
                  <a:pt x="574" y="39"/>
                </a:lnTo>
                <a:moveTo>
                  <a:pt x="594" y="37"/>
                </a:moveTo>
                <a:lnTo>
                  <a:pt x="598" y="44"/>
                </a:lnTo>
                <a:lnTo>
                  <a:pt x="594" y="37"/>
                </a:lnTo>
                <a:close/>
                <a:moveTo>
                  <a:pt x="589" y="39"/>
                </a:moveTo>
                <a:lnTo>
                  <a:pt x="594" y="46"/>
                </a:lnTo>
                <a:moveTo>
                  <a:pt x="582" y="32"/>
                </a:moveTo>
                <a:lnTo>
                  <a:pt x="591" y="46"/>
                </a:lnTo>
                <a:moveTo>
                  <a:pt x="574" y="37"/>
                </a:moveTo>
                <a:lnTo>
                  <a:pt x="584" y="51"/>
                </a:lnTo>
                <a:moveTo>
                  <a:pt x="577" y="37"/>
                </a:moveTo>
                <a:lnTo>
                  <a:pt x="586" y="51"/>
                </a:lnTo>
                <a:moveTo>
                  <a:pt x="589" y="49"/>
                </a:moveTo>
                <a:lnTo>
                  <a:pt x="579" y="34"/>
                </a:lnTo>
                <a:lnTo>
                  <a:pt x="591" y="49"/>
                </a:lnTo>
                <a:moveTo>
                  <a:pt x="579" y="32"/>
                </a:moveTo>
                <a:lnTo>
                  <a:pt x="591" y="46"/>
                </a:lnTo>
                <a:moveTo>
                  <a:pt x="596" y="44"/>
                </a:moveTo>
                <a:lnTo>
                  <a:pt x="591" y="39"/>
                </a:lnTo>
                <a:lnTo>
                  <a:pt x="596" y="46"/>
                </a:lnTo>
                <a:moveTo>
                  <a:pt x="598" y="34"/>
                </a:moveTo>
                <a:lnTo>
                  <a:pt x="601" y="37"/>
                </a:lnTo>
                <a:moveTo>
                  <a:pt x="584" y="32"/>
                </a:moveTo>
                <a:lnTo>
                  <a:pt x="582" y="30"/>
                </a:lnTo>
                <a:moveTo>
                  <a:pt x="577" y="37"/>
                </a:moveTo>
                <a:lnTo>
                  <a:pt x="579" y="37"/>
                </a:lnTo>
                <a:moveTo>
                  <a:pt x="582" y="30"/>
                </a:moveTo>
                <a:lnTo>
                  <a:pt x="582" y="32"/>
                </a:lnTo>
                <a:moveTo>
                  <a:pt x="596" y="34"/>
                </a:moveTo>
                <a:lnTo>
                  <a:pt x="601" y="42"/>
                </a:lnTo>
                <a:moveTo>
                  <a:pt x="598" y="34"/>
                </a:moveTo>
                <a:lnTo>
                  <a:pt x="601" y="39"/>
                </a:lnTo>
                <a:moveTo>
                  <a:pt x="596" y="37"/>
                </a:moveTo>
                <a:lnTo>
                  <a:pt x="598" y="42"/>
                </a:lnTo>
                <a:moveTo>
                  <a:pt x="574" y="39"/>
                </a:moveTo>
                <a:lnTo>
                  <a:pt x="577" y="37"/>
                </a:lnTo>
                <a:moveTo>
                  <a:pt x="586" y="147"/>
                </a:moveTo>
                <a:lnTo>
                  <a:pt x="584" y="147"/>
                </a:lnTo>
                <a:moveTo>
                  <a:pt x="586" y="150"/>
                </a:moveTo>
                <a:lnTo>
                  <a:pt x="589" y="150"/>
                </a:lnTo>
                <a:moveTo>
                  <a:pt x="591" y="145"/>
                </a:moveTo>
                <a:lnTo>
                  <a:pt x="596" y="150"/>
                </a:lnTo>
                <a:moveTo>
                  <a:pt x="598" y="130"/>
                </a:moveTo>
                <a:lnTo>
                  <a:pt x="603" y="137"/>
                </a:lnTo>
                <a:moveTo>
                  <a:pt x="606" y="140"/>
                </a:moveTo>
                <a:lnTo>
                  <a:pt x="608" y="145"/>
                </a:lnTo>
                <a:moveTo>
                  <a:pt x="594" y="145"/>
                </a:moveTo>
                <a:lnTo>
                  <a:pt x="598" y="150"/>
                </a:lnTo>
                <a:moveTo>
                  <a:pt x="596" y="142"/>
                </a:moveTo>
                <a:lnTo>
                  <a:pt x="601" y="150"/>
                </a:lnTo>
                <a:moveTo>
                  <a:pt x="596" y="140"/>
                </a:moveTo>
                <a:lnTo>
                  <a:pt x="603" y="150"/>
                </a:lnTo>
                <a:moveTo>
                  <a:pt x="596" y="142"/>
                </a:moveTo>
                <a:lnTo>
                  <a:pt x="601" y="150"/>
                </a:lnTo>
                <a:moveTo>
                  <a:pt x="589" y="147"/>
                </a:moveTo>
                <a:lnTo>
                  <a:pt x="591" y="152"/>
                </a:lnTo>
                <a:moveTo>
                  <a:pt x="586" y="147"/>
                </a:moveTo>
                <a:lnTo>
                  <a:pt x="586" y="150"/>
                </a:lnTo>
                <a:moveTo>
                  <a:pt x="589" y="147"/>
                </a:moveTo>
                <a:lnTo>
                  <a:pt x="594" y="154"/>
                </a:lnTo>
                <a:moveTo>
                  <a:pt x="591" y="147"/>
                </a:moveTo>
                <a:lnTo>
                  <a:pt x="596" y="152"/>
                </a:lnTo>
                <a:moveTo>
                  <a:pt x="591" y="130"/>
                </a:moveTo>
                <a:lnTo>
                  <a:pt x="606" y="150"/>
                </a:lnTo>
                <a:moveTo>
                  <a:pt x="594" y="145"/>
                </a:moveTo>
                <a:lnTo>
                  <a:pt x="596" y="150"/>
                </a:lnTo>
                <a:moveTo>
                  <a:pt x="591" y="130"/>
                </a:moveTo>
                <a:lnTo>
                  <a:pt x="606" y="150"/>
                </a:lnTo>
                <a:moveTo>
                  <a:pt x="596" y="130"/>
                </a:moveTo>
                <a:lnTo>
                  <a:pt x="608" y="147"/>
                </a:lnTo>
                <a:lnTo>
                  <a:pt x="594" y="130"/>
                </a:lnTo>
                <a:moveTo>
                  <a:pt x="625" y="94"/>
                </a:moveTo>
                <a:lnTo>
                  <a:pt x="630" y="85"/>
                </a:lnTo>
                <a:lnTo>
                  <a:pt x="622" y="77"/>
                </a:lnTo>
                <a:moveTo>
                  <a:pt x="560" y="102"/>
                </a:moveTo>
                <a:lnTo>
                  <a:pt x="560" y="104"/>
                </a:lnTo>
                <a:moveTo>
                  <a:pt x="560" y="102"/>
                </a:moveTo>
                <a:lnTo>
                  <a:pt x="560" y="99"/>
                </a:lnTo>
                <a:moveTo>
                  <a:pt x="560" y="99"/>
                </a:moveTo>
                <a:lnTo>
                  <a:pt x="562" y="102"/>
                </a:lnTo>
                <a:moveTo>
                  <a:pt x="560" y="97"/>
                </a:moveTo>
                <a:lnTo>
                  <a:pt x="565" y="104"/>
                </a:lnTo>
                <a:moveTo>
                  <a:pt x="560" y="94"/>
                </a:moveTo>
                <a:lnTo>
                  <a:pt x="567" y="104"/>
                </a:lnTo>
                <a:moveTo>
                  <a:pt x="560" y="82"/>
                </a:moveTo>
                <a:lnTo>
                  <a:pt x="560" y="80"/>
                </a:lnTo>
                <a:moveTo>
                  <a:pt x="560" y="80"/>
                </a:moveTo>
                <a:lnTo>
                  <a:pt x="565" y="90"/>
                </a:lnTo>
                <a:moveTo>
                  <a:pt x="562" y="82"/>
                </a:moveTo>
                <a:lnTo>
                  <a:pt x="560" y="82"/>
                </a:lnTo>
                <a:moveTo>
                  <a:pt x="562" y="65"/>
                </a:moveTo>
                <a:lnTo>
                  <a:pt x="565" y="68"/>
                </a:lnTo>
                <a:moveTo>
                  <a:pt x="560" y="85"/>
                </a:moveTo>
                <a:lnTo>
                  <a:pt x="565" y="92"/>
                </a:lnTo>
                <a:moveTo>
                  <a:pt x="567" y="61"/>
                </a:moveTo>
                <a:lnTo>
                  <a:pt x="567" y="63"/>
                </a:lnTo>
                <a:moveTo>
                  <a:pt x="565" y="61"/>
                </a:moveTo>
                <a:lnTo>
                  <a:pt x="567" y="65"/>
                </a:lnTo>
                <a:moveTo>
                  <a:pt x="582" y="42"/>
                </a:moveTo>
                <a:lnTo>
                  <a:pt x="589" y="51"/>
                </a:lnTo>
                <a:moveTo>
                  <a:pt x="565" y="63"/>
                </a:moveTo>
                <a:lnTo>
                  <a:pt x="565" y="65"/>
                </a:lnTo>
                <a:moveTo>
                  <a:pt x="565" y="61"/>
                </a:moveTo>
                <a:lnTo>
                  <a:pt x="567" y="65"/>
                </a:lnTo>
                <a:moveTo>
                  <a:pt x="560" y="92"/>
                </a:moveTo>
                <a:lnTo>
                  <a:pt x="570" y="104"/>
                </a:lnTo>
                <a:moveTo>
                  <a:pt x="560" y="90"/>
                </a:moveTo>
                <a:lnTo>
                  <a:pt x="570" y="102"/>
                </a:lnTo>
                <a:moveTo>
                  <a:pt x="560" y="87"/>
                </a:moveTo>
                <a:lnTo>
                  <a:pt x="570" y="99"/>
                </a:lnTo>
                <a:moveTo>
                  <a:pt x="596" y="157"/>
                </a:moveTo>
                <a:lnTo>
                  <a:pt x="596" y="154"/>
                </a:lnTo>
                <a:moveTo>
                  <a:pt x="658" y="87"/>
                </a:moveTo>
                <a:lnTo>
                  <a:pt x="646" y="94"/>
                </a:lnTo>
                <a:lnTo>
                  <a:pt x="661" y="92"/>
                </a:lnTo>
                <a:moveTo>
                  <a:pt x="646" y="97"/>
                </a:moveTo>
                <a:lnTo>
                  <a:pt x="646" y="94"/>
                </a:lnTo>
                <a:lnTo>
                  <a:pt x="644" y="97"/>
                </a:lnTo>
                <a:moveTo>
                  <a:pt x="644" y="94"/>
                </a:moveTo>
                <a:lnTo>
                  <a:pt x="646" y="94"/>
                </a:lnTo>
                <a:lnTo>
                  <a:pt x="656" y="80"/>
                </a:lnTo>
                <a:moveTo>
                  <a:pt x="651" y="77"/>
                </a:moveTo>
                <a:lnTo>
                  <a:pt x="646" y="94"/>
                </a:lnTo>
                <a:lnTo>
                  <a:pt x="651" y="77"/>
                </a:lnTo>
                <a:close/>
                <a:moveTo>
                  <a:pt x="656" y="82"/>
                </a:moveTo>
                <a:lnTo>
                  <a:pt x="646" y="94"/>
                </a:lnTo>
                <a:lnTo>
                  <a:pt x="649" y="77"/>
                </a:lnTo>
                <a:moveTo>
                  <a:pt x="656" y="77"/>
                </a:moveTo>
                <a:lnTo>
                  <a:pt x="646" y="94"/>
                </a:lnTo>
                <a:moveTo>
                  <a:pt x="661" y="73"/>
                </a:moveTo>
                <a:lnTo>
                  <a:pt x="658" y="87"/>
                </a:lnTo>
                <a:lnTo>
                  <a:pt x="668" y="99"/>
                </a:lnTo>
                <a:moveTo>
                  <a:pt x="666" y="99"/>
                </a:moveTo>
                <a:lnTo>
                  <a:pt x="658" y="97"/>
                </a:lnTo>
                <a:lnTo>
                  <a:pt x="651" y="99"/>
                </a:lnTo>
                <a:lnTo>
                  <a:pt x="649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54" name="path 2854"/>
          <p:cNvSpPr/>
          <p:nvPr/>
        </p:nvSpPr>
        <p:spPr>
          <a:xfrm>
            <a:off x="1331213" y="4221734"/>
            <a:ext cx="13085064" cy="728471"/>
          </a:xfrm>
          <a:custGeom>
            <a:avLst/>
            <a:gdLst/>
            <a:ahLst/>
            <a:cxnLst/>
            <a:rect l="0" t="0" r="0" b="0"/>
            <a:pathLst>
              <a:path w="20606" h="1147">
                <a:moveTo>
                  <a:pt x="5996" y="3"/>
                </a:moveTo>
                <a:lnTo>
                  <a:pt x="5996" y="1"/>
                </a:lnTo>
                <a:moveTo>
                  <a:pt x="14358" y="70"/>
                </a:moveTo>
                <a:lnTo>
                  <a:pt x="14346" y="56"/>
                </a:lnTo>
                <a:moveTo>
                  <a:pt x="14494" y="70"/>
                </a:moveTo>
                <a:lnTo>
                  <a:pt x="14482" y="58"/>
                </a:lnTo>
                <a:moveTo>
                  <a:pt x="14631" y="73"/>
                </a:moveTo>
                <a:lnTo>
                  <a:pt x="14619" y="58"/>
                </a:lnTo>
                <a:moveTo>
                  <a:pt x="14768" y="73"/>
                </a:moveTo>
                <a:lnTo>
                  <a:pt x="14756" y="61"/>
                </a:lnTo>
                <a:moveTo>
                  <a:pt x="14701" y="3"/>
                </a:moveTo>
                <a:lnTo>
                  <a:pt x="14701" y="1"/>
                </a:lnTo>
                <a:moveTo>
                  <a:pt x="14905" y="73"/>
                </a:moveTo>
                <a:lnTo>
                  <a:pt x="14893" y="61"/>
                </a:lnTo>
                <a:moveTo>
                  <a:pt x="14838" y="5"/>
                </a:moveTo>
                <a:lnTo>
                  <a:pt x="14835" y="3"/>
                </a:lnTo>
                <a:moveTo>
                  <a:pt x="15042" y="75"/>
                </a:moveTo>
                <a:lnTo>
                  <a:pt x="15030" y="61"/>
                </a:lnTo>
                <a:moveTo>
                  <a:pt x="14974" y="5"/>
                </a:moveTo>
                <a:lnTo>
                  <a:pt x="14972" y="3"/>
                </a:lnTo>
                <a:moveTo>
                  <a:pt x="15181" y="75"/>
                </a:moveTo>
                <a:lnTo>
                  <a:pt x="15166" y="63"/>
                </a:lnTo>
                <a:moveTo>
                  <a:pt x="15111" y="8"/>
                </a:moveTo>
                <a:lnTo>
                  <a:pt x="15109" y="3"/>
                </a:lnTo>
                <a:moveTo>
                  <a:pt x="15318" y="77"/>
                </a:moveTo>
                <a:lnTo>
                  <a:pt x="15303" y="63"/>
                </a:lnTo>
                <a:moveTo>
                  <a:pt x="15248" y="8"/>
                </a:moveTo>
                <a:lnTo>
                  <a:pt x="15243" y="3"/>
                </a:lnTo>
                <a:moveTo>
                  <a:pt x="15454" y="77"/>
                </a:moveTo>
                <a:lnTo>
                  <a:pt x="15442" y="65"/>
                </a:lnTo>
                <a:moveTo>
                  <a:pt x="15385" y="8"/>
                </a:moveTo>
                <a:lnTo>
                  <a:pt x="15380" y="3"/>
                </a:lnTo>
                <a:moveTo>
                  <a:pt x="15591" y="80"/>
                </a:moveTo>
                <a:lnTo>
                  <a:pt x="15579" y="65"/>
                </a:lnTo>
                <a:moveTo>
                  <a:pt x="15524" y="10"/>
                </a:moveTo>
                <a:lnTo>
                  <a:pt x="15517" y="3"/>
                </a:lnTo>
                <a:moveTo>
                  <a:pt x="15728" y="80"/>
                </a:moveTo>
                <a:lnTo>
                  <a:pt x="15716" y="68"/>
                </a:lnTo>
                <a:moveTo>
                  <a:pt x="15661" y="10"/>
                </a:moveTo>
                <a:lnTo>
                  <a:pt x="15651" y="3"/>
                </a:lnTo>
                <a:moveTo>
                  <a:pt x="15865" y="82"/>
                </a:moveTo>
                <a:lnTo>
                  <a:pt x="15853" y="68"/>
                </a:lnTo>
                <a:moveTo>
                  <a:pt x="15798" y="13"/>
                </a:moveTo>
                <a:lnTo>
                  <a:pt x="15788" y="3"/>
                </a:lnTo>
                <a:moveTo>
                  <a:pt x="16002" y="82"/>
                </a:moveTo>
                <a:lnTo>
                  <a:pt x="15990" y="70"/>
                </a:lnTo>
                <a:moveTo>
                  <a:pt x="15934" y="13"/>
                </a:moveTo>
                <a:lnTo>
                  <a:pt x="15925" y="3"/>
                </a:lnTo>
                <a:moveTo>
                  <a:pt x="16138" y="82"/>
                </a:moveTo>
                <a:lnTo>
                  <a:pt x="16126" y="70"/>
                </a:lnTo>
                <a:moveTo>
                  <a:pt x="16071" y="15"/>
                </a:moveTo>
                <a:lnTo>
                  <a:pt x="16059" y="3"/>
                </a:lnTo>
                <a:moveTo>
                  <a:pt x="16278" y="85"/>
                </a:moveTo>
                <a:lnTo>
                  <a:pt x="16263" y="73"/>
                </a:lnTo>
                <a:moveTo>
                  <a:pt x="16208" y="15"/>
                </a:moveTo>
                <a:lnTo>
                  <a:pt x="16196" y="3"/>
                </a:lnTo>
                <a:moveTo>
                  <a:pt x="16414" y="85"/>
                </a:moveTo>
                <a:lnTo>
                  <a:pt x="16400" y="73"/>
                </a:lnTo>
                <a:moveTo>
                  <a:pt x="16345" y="17"/>
                </a:moveTo>
                <a:lnTo>
                  <a:pt x="16333" y="3"/>
                </a:lnTo>
                <a:moveTo>
                  <a:pt x="16551" y="87"/>
                </a:moveTo>
                <a:lnTo>
                  <a:pt x="16537" y="73"/>
                </a:lnTo>
                <a:moveTo>
                  <a:pt x="16482" y="17"/>
                </a:moveTo>
                <a:lnTo>
                  <a:pt x="16470" y="5"/>
                </a:lnTo>
                <a:moveTo>
                  <a:pt x="16688" y="87"/>
                </a:moveTo>
                <a:lnTo>
                  <a:pt x="16676" y="75"/>
                </a:lnTo>
                <a:moveTo>
                  <a:pt x="16621" y="17"/>
                </a:moveTo>
                <a:lnTo>
                  <a:pt x="16606" y="5"/>
                </a:lnTo>
                <a:moveTo>
                  <a:pt x="16825" y="90"/>
                </a:moveTo>
                <a:lnTo>
                  <a:pt x="16813" y="75"/>
                </a:lnTo>
                <a:moveTo>
                  <a:pt x="16758" y="20"/>
                </a:moveTo>
                <a:lnTo>
                  <a:pt x="16743" y="8"/>
                </a:lnTo>
                <a:moveTo>
                  <a:pt x="16962" y="90"/>
                </a:moveTo>
                <a:lnTo>
                  <a:pt x="16950" y="77"/>
                </a:lnTo>
                <a:moveTo>
                  <a:pt x="16894" y="20"/>
                </a:moveTo>
                <a:lnTo>
                  <a:pt x="16880" y="8"/>
                </a:lnTo>
                <a:moveTo>
                  <a:pt x="17098" y="92"/>
                </a:moveTo>
                <a:lnTo>
                  <a:pt x="17086" y="77"/>
                </a:lnTo>
                <a:moveTo>
                  <a:pt x="17031" y="22"/>
                </a:moveTo>
                <a:lnTo>
                  <a:pt x="17019" y="8"/>
                </a:lnTo>
                <a:moveTo>
                  <a:pt x="17235" y="92"/>
                </a:moveTo>
                <a:lnTo>
                  <a:pt x="17223" y="80"/>
                </a:lnTo>
                <a:moveTo>
                  <a:pt x="17168" y="22"/>
                </a:moveTo>
                <a:lnTo>
                  <a:pt x="17156" y="10"/>
                </a:lnTo>
                <a:moveTo>
                  <a:pt x="17372" y="94"/>
                </a:moveTo>
                <a:lnTo>
                  <a:pt x="17360" y="80"/>
                </a:lnTo>
                <a:moveTo>
                  <a:pt x="17305" y="25"/>
                </a:moveTo>
                <a:lnTo>
                  <a:pt x="17293" y="10"/>
                </a:lnTo>
                <a:moveTo>
                  <a:pt x="17511" y="94"/>
                </a:moveTo>
                <a:lnTo>
                  <a:pt x="17497" y="82"/>
                </a:lnTo>
                <a:moveTo>
                  <a:pt x="17442" y="25"/>
                </a:moveTo>
                <a:lnTo>
                  <a:pt x="17430" y="13"/>
                </a:lnTo>
                <a:moveTo>
                  <a:pt x="17648" y="94"/>
                </a:moveTo>
                <a:lnTo>
                  <a:pt x="17634" y="82"/>
                </a:lnTo>
                <a:moveTo>
                  <a:pt x="17578" y="27"/>
                </a:moveTo>
                <a:lnTo>
                  <a:pt x="17566" y="13"/>
                </a:lnTo>
                <a:moveTo>
                  <a:pt x="17785" y="97"/>
                </a:moveTo>
                <a:lnTo>
                  <a:pt x="17770" y="82"/>
                </a:lnTo>
                <a:moveTo>
                  <a:pt x="17715" y="27"/>
                </a:moveTo>
                <a:lnTo>
                  <a:pt x="17703" y="15"/>
                </a:lnTo>
                <a:moveTo>
                  <a:pt x="17922" y="97"/>
                </a:moveTo>
                <a:lnTo>
                  <a:pt x="17910" y="85"/>
                </a:lnTo>
                <a:moveTo>
                  <a:pt x="17854" y="30"/>
                </a:moveTo>
                <a:lnTo>
                  <a:pt x="17840" y="15"/>
                </a:lnTo>
                <a:moveTo>
                  <a:pt x="18058" y="99"/>
                </a:moveTo>
                <a:lnTo>
                  <a:pt x="18046" y="85"/>
                </a:lnTo>
                <a:moveTo>
                  <a:pt x="17991" y="30"/>
                </a:moveTo>
                <a:lnTo>
                  <a:pt x="17977" y="17"/>
                </a:lnTo>
                <a:moveTo>
                  <a:pt x="18195" y="99"/>
                </a:moveTo>
                <a:lnTo>
                  <a:pt x="18183" y="87"/>
                </a:lnTo>
                <a:moveTo>
                  <a:pt x="18128" y="30"/>
                </a:moveTo>
                <a:lnTo>
                  <a:pt x="18116" y="17"/>
                </a:lnTo>
                <a:moveTo>
                  <a:pt x="18332" y="102"/>
                </a:moveTo>
                <a:lnTo>
                  <a:pt x="18320" y="87"/>
                </a:lnTo>
                <a:moveTo>
                  <a:pt x="18265" y="32"/>
                </a:moveTo>
                <a:lnTo>
                  <a:pt x="18253" y="17"/>
                </a:lnTo>
                <a:moveTo>
                  <a:pt x="18469" y="102"/>
                </a:moveTo>
                <a:lnTo>
                  <a:pt x="18457" y="90"/>
                </a:lnTo>
                <a:moveTo>
                  <a:pt x="18402" y="32"/>
                </a:moveTo>
                <a:lnTo>
                  <a:pt x="18390" y="20"/>
                </a:lnTo>
                <a:moveTo>
                  <a:pt x="18606" y="104"/>
                </a:moveTo>
                <a:lnTo>
                  <a:pt x="18594" y="90"/>
                </a:lnTo>
                <a:moveTo>
                  <a:pt x="18538" y="34"/>
                </a:moveTo>
                <a:lnTo>
                  <a:pt x="18526" y="20"/>
                </a:lnTo>
                <a:moveTo>
                  <a:pt x="18745" y="104"/>
                </a:moveTo>
                <a:lnTo>
                  <a:pt x="18730" y="92"/>
                </a:lnTo>
                <a:moveTo>
                  <a:pt x="18675" y="34"/>
                </a:moveTo>
                <a:lnTo>
                  <a:pt x="18663" y="22"/>
                </a:lnTo>
                <a:moveTo>
                  <a:pt x="18882" y="104"/>
                </a:moveTo>
                <a:lnTo>
                  <a:pt x="18867" y="92"/>
                </a:lnTo>
                <a:moveTo>
                  <a:pt x="18812" y="37"/>
                </a:moveTo>
                <a:lnTo>
                  <a:pt x="18800" y="22"/>
                </a:lnTo>
                <a:moveTo>
                  <a:pt x="19018" y="106"/>
                </a:moveTo>
                <a:lnTo>
                  <a:pt x="19006" y="94"/>
                </a:lnTo>
                <a:moveTo>
                  <a:pt x="18951" y="37"/>
                </a:moveTo>
                <a:lnTo>
                  <a:pt x="18937" y="25"/>
                </a:lnTo>
                <a:moveTo>
                  <a:pt x="19155" y="106"/>
                </a:moveTo>
                <a:lnTo>
                  <a:pt x="19143" y="94"/>
                </a:lnTo>
                <a:moveTo>
                  <a:pt x="19088" y="39"/>
                </a:moveTo>
                <a:lnTo>
                  <a:pt x="19074" y="25"/>
                </a:lnTo>
                <a:moveTo>
                  <a:pt x="19292" y="109"/>
                </a:moveTo>
                <a:lnTo>
                  <a:pt x="19280" y="94"/>
                </a:lnTo>
                <a:moveTo>
                  <a:pt x="19225" y="39"/>
                </a:moveTo>
                <a:lnTo>
                  <a:pt x="19210" y="27"/>
                </a:lnTo>
                <a:moveTo>
                  <a:pt x="19429" y="109"/>
                </a:moveTo>
                <a:lnTo>
                  <a:pt x="19417" y="97"/>
                </a:lnTo>
                <a:moveTo>
                  <a:pt x="19362" y="39"/>
                </a:moveTo>
                <a:lnTo>
                  <a:pt x="19350" y="27"/>
                </a:lnTo>
                <a:moveTo>
                  <a:pt x="19566" y="111"/>
                </a:moveTo>
                <a:lnTo>
                  <a:pt x="19554" y="97"/>
                </a:lnTo>
                <a:moveTo>
                  <a:pt x="19498" y="42"/>
                </a:moveTo>
                <a:lnTo>
                  <a:pt x="19486" y="30"/>
                </a:lnTo>
                <a:moveTo>
                  <a:pt x="19702" y="111"/>
                </a:moveTo>
                <a:lnTo>
                  <a:pt x="19690" y="99"/>
                </a:lnTo>
                <a:moveTo>
                  <a:pt x="19635" y="42"/>
                </a:moveTo>
                <a:lnTo>
                  <a:pt x="19623" y="30"/>
                </a:lnTo>
                <a:moveTo>
                  <a:pt x="19842" y="114"/>
                </a:moveTo>
                <a:lnTo>
                  <a:pt x="19827" y="99"/>
                </a:lnTo>
                <a:moveTo>
                  <a:pt x="19772" y="44"/>
                </a:moveTo>
                <a:lnTo>
                  <a:pt x="19760" y="30"/>
                </a:lnTo>
                <a:moveTo>
                  <a:pt x="19978" y="114"/>
                </a:moveTo>
                <a:lnTo>
                  <a:pt x="19964" y="102"/>
                </a:lnTo>
                <a:moveTo>
                  <a:pt x="19909" y="44"/>
                </a:moveTo>
                <a:lnTo>
                  <a:pt x="19897" y="32"/>
                </a:lnTo>
                <a:moveTo>
                  <a:pt x="20115" y="116"/>
                </a:moveTo>
                <a:lnTo>
                  <a:pt x="20101" y="102"/>
                </a:lnTo>
                <a:moveTo>
                  <a:pt x="20046" y="46"/>
                </a:moveTo>
                <a:lnTo>
                  <a:pt x="20034" y="32"/>
                </a:lnTo>
                <a:moveTo>
                  <a:pt x="20252" y="116"/>
                </a:moveTo>
                <a:lnTo>
                  <a:pt x="20240" y="104"/>
                </a:lnTo>
                <a:moveTo>
                  <a:pt x="20185" y="46"/>
                </a:moveTo>
                <a:lnTo>
                  <a:pt x="20170" y="34"/>
                </a:lnTo>
                <a:moveTo>
                  <a:pt x="20389" y="116"/>
                </a:moveTo>
                <a:lnTo>
                  <a:pt x="20377" y="104"/>
                </a:lnTo>
                <a:moveTo>
                  <a:pt x="20322" y="49"/>
                </a:moveTo>
                <a:lnTo>
                  <a:pt x="20307" y="34"/>
                </a:lnTo>
                <a:moveTo>
                  <a:pt x="20526" y="118"/>
                </a:moveTo>
                <a:lnTo>
                  <a:pt x="20514" y="104"/>
                </a:lnTo>
                <a:moveTo>
                  <a:pt x="20458" y="49"/>
                </a:moveTo>
                <a:lnTo>
                  <a:pt x="20444" y="37"/>
                </a:lnTo>
                <a:moveTo>
                  <a:pt x="20595" y="51"/>
                </a:moveTo>
                <a:lnTo>
                  <a:pt x="20583" y="37"/>
                </a:lnTo>
                <a:moveTo>
                  <a:pt x="20605" y="3"/>
                </a:moveTo>
                <a:lnTo>
                  <a:pt x="1" y="3"/>
                </a:lnTo>
                <a:moveTo>
                  <a:pt x="1" y="118"/>
                </a:moveTo>
                <a:lnTo>
                  <a:pt x="20605" y="118"/>
                </a:lnTo>
                <a:moveTo>
                  <a:pt x="19450" y="932"/>
                </a:moveTo>
                <a:lnTo>
                  <a:pt x="19450" y="925"/>
                </a:lnTo>
                <a:moveTo>
                  <a:pt x="19518" y="1138"/>
                </a:moveTo>
                <a:lnTo>
                  <a:pt x="19518" y="1122"/>
                </a:lnTo>
                <a:moveTo>
                  <a:pt x="19587" y="934"/>
                </a:moveTo>
                <a:lnTo>
                  <a:pt x="19587" y="925"/>
                </a:lnTo>
                <a:moveTo>
                  <a:pt x="19654" y="1141"/>
                </a:moveTo>
                <a:lnTo>
                  <a:pt x="19654" y="1126"/>
                </a:lnTo>
                <a:moveTo>
                  <a:pt x="19657" y="1004"/>
                </a:moveTo>
                <a:lnTo>
                  <a:pt x="19657" y="985"/>
                </a:lnTo>
                <a:moveTo>
                  <a:pt x="19724" y="934"/>
                </a:moveTo>
                <a:lnTo>
                  <a:pt x="19724" y="925"/>
                </a:lnTo>
                <a:moveTo>
                  <a:pt x="19794" y="1004"/>
                </a:moveTo>
                <a:lnTo>
                  <a:pt x="19794" y="985"/>
                </a:lnTo>
                <a:moveTo>
                  <a:pt x="19861" y="937"/>
                </a:moveTo>
                <a:lnTo>
                  <a:pt x="19861" y="925"/>
                </a:lnTo>
                <a:moveTo>
                  <a:pt x="19930" y="1004"/>
                </a:moveTo>
                <a:lnTo>
                  <a:pt x="19930" y="987"/>
                </a:lnTo>
                <a:moveTo>
                  <a:pt x="20000" y="937"/>
                </a:moveTo>
                <a:lnTo>
                  <a:pt x="20000" y="925"/>
                </a:lnTo>
                <a:moveTo>
                  <a:pt x="20065" y="1143"/>
                </a:moveTo>
                <a:lnTo>
                  <a:pt x="20067" y="1124"/>
                </a:lnTo>
                <a:moveTo>
                  <a:pt x="20137" y="939"/>
                </a:moveTo>
                <a:lnTo>
                  <a:pt x="20137" y="925"/>
                </a:lnTo>
                <a:moveTo>
                  <a:pt x="20204" y="1143"/>
                </a:moveTo>
                <a:lnTo>
                  <a:pt x="20204" y="1126"/>
                </a:lnTo>
                <a:moveTo>
                  <a:pt x="20274" y="939"/>
                </a:moveTo>
                <a:lnTo>
                  <a:pt x="20274" y="925"/>
                </a:lnTo>
                <a:moveTo>
                  <a:pt x="20341" y="1145"/>
                </a:moveTo>
                <a:lnTo>
                  <a:pt x="20341" y="1138"/>
                </a:lnTo>
                <a:moveTo>
                  <a:pt x="20341" y="1009"/>
                </a:moveTo>
                <a:lnTo>
                  <a:pt x="20341" y="990"/>
                </a:lnTo>
                <a:moveTo>
                  <a:pt x="20410" y="939"/>
                </a:moveTo>
                <a:lnTo>
                  <a:pt x="20410" y="925"/>
                </a:lnTo>
                <a:moveTo>
                  <a:pt x="20478" y="1009"/>
                </a:moveTo>
                <a:lnTo>
                  <a:pt x="20478" y="992"/>
                </a:lnTo>
                <a:moveTo>
                  <a:pt x="20547" y="942"/>
                </a:moveTo>
                <a:lnTo>
                  <a:pt x="20547" y="925"/>
                </a:lnTo>
                <a:moveTo>
                  <a:pt x="19551" y="934"/>
                </a:moveTo>
                <a:lnTo>
                  <a:pt x="19561" y="925"/>
                </a:lnTo>
                <a:moveTo>
                  <a:pt x="19482" y="1141"/>
                </a:moveTo>
                <a:lnTo>
                  <a:pt x="19494" y="1126"/>
                </a:lnTo>
                <a:moveTo>
                  <a:pt x="19623" y="999"/>
                </a:moveTo>
                <a:lnTo>
                  <a:pt x="19633" y="992"/>
                </a:lnTo>
                <a:moveTo>
                  <a:pt x="19688" y="937"/>
                </a:moveTo>
                <a:lnTo>
                  <a:pt x="19700" y="925"/>
                </a:lnTo>
                <a:moveTo>
                  <a:pt x="19618" y="1141"/>
                </a:moveTo>
                <a:lnTo>
                  <a:pt x="19630" y="1129"/>
                </a:lnTo>
                <a:moveTo>
                  <a:pt x="19755" y="1004"/>
                </a:moveTo>
                <a:lnTo>
                  <a:pt x="19770" y="992"/>
                </a:lnTo>
                <a:moveTo>
                  <a:pt x="19825" y="937"/>
                </a:moveTo>
                <a:lnTo>
                  <a:pt x="19837" y="925"/>
                </a:lnTo>
                <a:moveTo>
                  <a:pt x="19894" y="1006"/>
                </a:moveTo>
                <a:lnTo>
                  <a:pt x="19906" y="994"/>
                </a:lnTo>
                <a:moveTo>
                  <a:pt x="19962" y="939"/>
                </a:moveTo>
                <a:lnTo>
                  <a:pt x="19976" y="925"/>
                </a:lnTo>
                <a:moveTo>
                  <a:pt x="20098" y="939"/>
                </a:moveTo>
                <a:lnTo>
                  <a:pt x="20113" y="927"/>
                </a:lnTo>
                <a:moveTo>
                  <a:pt x="20029" y="1143"/>
                </a:moveTo>
                <a:lnTo>
                  <a:pt x="20043" y="1131"/>
                </a:lnTo>
                <a:moveTo>
                  <a:pt x="20238" y="939"/>
                </a:moveTo>
                <a:lnTo>
                  <a:pt x="20250" y="927"/>
                </a:lnTo>
                <a:moveTo>
                  <a:pt x="20166" y="1145"/>
                </a:moveTo>
                <a:lnTo>
                  <a:pt x="20180" y="1134"/>
                </a:lnTo>
                <a:moveTo>
                  <a:pt x="20305" y="1009"/>
                </a:moveTo>
                <a:lnTo>
                  <a:pt x="20317" y="997"/>
                </a:lnTo>
                <a:moveTo>
                  <a:pt x="20374" y="942"/>
                </a:moveTo>
                <a:lnTo>
                  <a:pt x="20386" y="930"/>
                </a:lnTo>
                <a:moveTo>
                  <a:pt x="20302" y="1145"/>
                </a:moveTo>
                <a:lnTo>
                  <a:pt x="20317" y="1134"/>
                </a:lnTo>
                <a:moveTo>
                  <a:pt x="20442" y="1011"/>
                </a:moveTo>
                <a:lnTo>
                  <a:pt x="20454" y="99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76" name="group 76"/>
          <p:cNvGrpSpPr/>
          <p:nvPr/>
        </p:nvGrpSpPr>
        <p:grpSpPr>
          <a:xfrm rot="21600000">
            <a:off x="1331213" y="3613657"/>
            <a:ext cx="13085064" cy="393192"/>
            <a:chOff x="0" y="0"/>
            <a:chExt cx="13085064" cy="393192"/>
          </a:xfrm>
        </p:grpSpPr>
        <p:sp>
          <p:nvSpPr>
            <p:cNvPr id="2856" name="path 2856"/>
            <p:cNvSpPr/>
            <p:nvPr/>
          </p:nvSpPr>
          <p:spPr>
            <a:xfrm>
              <a:off x="0" y="0"/>
              <a:ext cx="13085064" cy="59436"/>
            </a:xfrm>
            <a:custGeom>
              <a:avLst/>
              <a:gdLst/>
              <a:ahLst/>
              <a:cxnLst/>
              <a:rect l="0" t="0" r="0" b="0"/>
              <a:pathLst>
                <a:path w="20606" h="93">
                  <a:moveTo>
                    <a:pt x="20605" y="30"/>
                  </a:moveTo>
                  <a:lnTo>
                    <a:pt x="18382" y="27"/>
                  </a:lnTo>
                  <a:lnTo>
                    <a:pt x="18267" y="27"/>
                  </a:lnTo>
                  <a:lnTo>
                    <a:pt x="15274" y="25"/>
                  </a:lnTo>
                  <a:moveTo>
                    <a:pt x="15274" y="25"/>
                  </a:moveTo>
                  <a:lnTo>
                    <a:pt x="15222" y="25"/>
                  </a:lnTo>
                  <a:lnTo>
                    <a:pt x="14233" y="27"/>
                  </a:lnTo>
                  <a:moveTo>
                    <a:pt x="14233" y="27"/>
                  </a:moveTo>
                  <a:lnTo>
                    <a:pt x="12692" y="30"/>
                  </a:lnTo>
                  <a:lnTo>
                    <a:pt x="12632" y="32"/>
                  </a:lnTo>
                  <a:lnTo>
                    <a:pt x="9764" y="61"/>
                  </a:lnTo>
                  <a:lnTo>
                    <a:pt x="7304" y="61"/>
                  </a:lnTo>
                  <a:lnTo>
                    <a:pt x="6903" y="54"/>
                  </a:lnTo>
                  <a:lnTo>
                    <a:pt x="6853" y="51"/>
                  </a:lnTo>
                  <a:lnTo>
                    <a:pt x="4455" y="1"/>
                  </a:lnTo>
                  <a:lnTo>
                    <a:pt x="4338" y="1"/>
                  </a:lnTo>
                  <a:lnTo>
                    <a:pt x="2907" y="42"/>
                  </a:lnTo>
                  <a:lnTo>
                    <a:pt x="1203" y="90"/>
                  </a:lnTo>
                  <a:lnTo>
                    <a:pt x="1066" y="92"/>
                  </a:lnTo>
                  <a:lnTo>
                    <a:pt x="999" y="92"/>
                  </a:lnTo>
                  <a:lnTo>
                    <a:pt x="944" y="90"/>
                  </a:lnTo>
                  <a:lnTo>
                    <a:pt x="1" y="66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58" name="path 2858"/>
            <p:cNvSpPr/>
            <p:nvPr/>
          </p:nvSpPr>
          <p:spPr>
            <a:xfrm>
              <a:off x="762" y="205740"/>
              <a:ext cx="13083539" cy="187452"/>
            </a:xfrm>
            <a:custGeom>
              <a:avLst/>
              <a:gdLst/>
              <a:ahLst/>
              <a:cxnLst/>
              <a:rect l="0" t="0" r="0" b="0"/>
              <a:pathLst>
                <a:path w="20603" h="295">
                  <a:moveTo>
                    <a:pt x="20603" y="294"/>
                  </a:moveTo>
                  <a:lnTo>
                    <a:pt x="0" y="294"/>
                  </a:lnTo>
                  <a:moveTo>
                    <a:pt x="652" y="1"/>
                  </a:moveTo>
                  <a:lnTo>
                    <a:pt x="631" y="10"/>
                  </a:lnTo>
                  <a:lnTo>
                    <a:pt x="623" y="32"/>
                  </a:lnTo>
                  <a:lnTo>
                    <a:pt x="623" y="51"/>
                  </a:lnTo>
                  <a:lnTo>
                    <a:pt x="631" y="70"/>
                  </a:lnTo>
                  <a:lnTo>
                    <a:pt x="645" y="80"/>
                  </a:lnTo>
                  <a:lnTo>
                    <a:pt x="671" y="90"/>
                  </a:lnTo>
                  <a:lnTo>
                    <a:pt x="693" y="99"/>
                  </a:lnTo>
                  <a:lnTo>
                    <a:pt x="708" y="118"/>
                  </a:lnTo>
                  <a:lnTo>
                    <a:pt x="715" y="138"/>
                  </a:lnTo>
                  <a:lnTo>
                    <a:pt x="715" y="166"/>
                  </a:lnTo>
                  <a:lnTo>
                    <a:pt x="708" y="185"/>
                  </a:lnTo>
                  <a:lnTo>
                    <a:pt x="700" y="198"/>
                  </a:lnTo>
                  <a:lnTo>
                    <a:pt x="679" y="207"/>
                  </a:lnTo>
                  <a:lnTo>
                    <a:pt x="652" y="207"/>
                  </a:lnTo>
                  <a:lnTo>
                    <a:pt x="631" y="198"/>
                  </a:lnTo>
                  <a:lnTo>
                    <a:pt x="623" y="185"/>
                  </a:lnTo>
                  <a:lnTo>
                    <a:pt x="616" y="166"/>
                  </a:lnTo>
                  <a:lnTo>
                    <a:pt x="616" y="138"/>
                  </a:lnTo>
                  <a:lnTo>
                    <a:pt x="623" y="118"/>
                  </a:lnTo>
                  <a:lnTo>
                    <a:pt x="638" y="99"/>
                  </a:lnTo>
                  <a:lnTo>
                    <a:pt x="660" y="90"/>
                  </a:lnTo>
                  <a:lnTo>
                    <a:pt x="686" y="80"/>
                  </a:lnTo>
                  <a:lnTo>
                    <a:pt x="700" y="70"/>
                  </a:lnTo>
                  <a:lnTo>
                    <a:pt x="708" y="51"/>
                  </a:lnTo>
                  <a:lnTo>
                    <a:pt x="708" y="32"/>
                  </a:lnTo>
                  <a:lnTo>
                    <a:pt x="700" y="10"/>
                  </a:lnTo>
                  <a:lnTo>
                    <a:pt x="679" y="1"/>
                  </a:lnTo>
                  <a:lnTo>
                    <a:pt x="652" y="1"/>
                  </a:lnTo>
                  <a:close/>
                  <a:moveTo>
                    <a:pt x="823" y="1"/>
                  </a:moveTo>
                  <a:lnTo>
                    <a:pt x="755" y="138"/>
                  </a:lnTo>
                  <a:lnTo>
                    <a:pt x="859" y="138"/>
                  </a:lnTo>
                  <a:moveTo>
                    <a:pt x="823" y="1"/>
                  </a:moveTo>
                  <a:lnTo>
                    <a:pt x="823" y="207"/>
                  </a:lnTo>
                  <a:moveTo>
                    <a:pt x="974" y="32"/>
                  </a:moveTo>
                  <a:lnTo>
                    <a:pt x="967" y="10"/>
                  </a:lnTo>
                  <a:lnTo>
                    <a:pt x="948" y="1"/>
                  </a:lnTo>
                  <a:lnTo>
                    <a:pt x="933" y="1"/>
                  </a:lnTo>
                  <a:lnTo>
                    <a:pt x="914" y="10"/>
                  </a:lnTo>
                  <a:lnTo>
                    <a:pt x="900" y="42"/>
                  </a:lnTo>
                  <a:lnTo>
                    <a:pt x="892" y="90"/>
                  </a:lnTo>
                  <a:lnTo>
                    <a:pt x="892" y="138"/>
                  </a:lnTo>
                  <a:lnTo>
                    <a:pt x="900" y="176"/>
                  </a:lnTo>
                  <a:lnTo>
                    <a:pt x="914" y="198"/>
                  </a:lnTo>
                  <a:lnTo>
                    <a:pt x="933" y="207"/>
                  </a:lnTo>
                  <a:lnTo>
                    <a:pt x="940" y="207"/>
                  </a:lnTo>
                  <a:lnTo>
                    <a:pt x="962" y="198"/>
                  </a:lnTo>
                  <a:lnTo>
                    <a:pt x="974" y="176"/>
                  </a:lnTo>
                  <a:lnTo>
                    <a:pt x="981" y="147"/>
                  </a:lnTo>
                  <a:lnTo>
                    <a:pt x="981" y="138"/>
                  </a:lnTo>
                  <a:lnTo>
                    <a:pt x="974" y="109"/>
                  </a:lnTo>
                  <a:lnTo>
                    <a:pt x="962" y="90"/>
                  </a:lnTo>
                  <a:lnTo>
                    <a:pt x="940" y="80"/>
                  </a:lnTo>
                  <a:lnTo>
                    <a:pt x="933" y="80"/>
                  </a:lnTo>
                  <a:lnTo>
                    <a:pt x="914" y="90"/>
                  </a:lnTo>
                  <a:lnTo>
                    <a:pt x="900" y="109"/>
                  </a:lnTo>
                  <a:lnTo>
                    <a:pt x="892" y="138"/>
                  </a:lnTo>
                  <a:moveTo>
                    <a:pt x="1036" y="185"/>
                  </a:moveTo>
                  <a:lnTo>
                    <a:pt x="1029" y="198"/>
                  </a:lnTo>
                  <a:lnTo>
                    <a:pt x="1036" y="207"/>
                  </a:lnTo>
                  <a:lnTo>
                    <a:pt x="1043" y="198"/>
                  </a:lnTo>
                  <a:moveTo>
                    <a:pt x="1132" y="1"/>
                  </a:moveTo>
                  <a:lnTo>
                    <a:pt x="1113" y="10"/>
                  </a:lnTo>
                  <a:lnTo>
                    <a:pt x="1106" y="32"/>
                  </a:lnTo>
                  <a:lnTo>
                    <a:pt x="1106" y="51"/>
                  </a:lnTo>
                  <a:lnTo>
                    <a:pt x="1113" y="70"/>
                  </a:lnTo>
                  <a:lnTo>
                    <a:pt x="1125" y="80"/>
                  </a:lnTo>
                  <a:lnTo>
                    <a:pt x="1154" y="90"/>
                  </a:lnTo>
                  <a:lnTo>
                    <a:pt x="1173" y="99"/>
                  </a:lnTo>
                  <a:lnTo>
                    <a:pt x="1188" y="118"/>
                  </a:lnTo>
                  <a:lnTo>
                    <a:pt x="1195" y="138"/>
                  </a:lnTo>
                  <a:lnTo>
                    <a:pt x="1195" y="166"/>
                  </a:lnTo>
                  <a:lnTo>
                    <a:pt x="1188" y="185"/>
                  </a:lnTo>
                  <a:lnTo>
                    <a:pt x="1180" y="198"/>
                  </a:lnTo>
                  <a:lnTo>
                    <a:pt x="1161" y="207"/>
                  </a:lnTo>
                  <a:lnTo>
                    <a:pt x="1132" y="207"/>
                  </a:lnTo>
                  <a:lnTo>
                    <a:pt x="1113" y="198"/>
                  </a:lnTo>
                  <a:lnTo>
                    <a:pt x="1106" y="185"/>
                  </a:lnTo>
                  <a:lnTo>
                    <a:pt x="1099" y="166"/>
                  </a:lnTo>
                  <a:lnTo>
                    <a:pt x="1099" y="138"/>
                  </a:lnTo>
                  <a:lnTo>
                    <a:pt x="1106" y="118"/>
                  </a:lnTo>
                  <a:lnTo>
                    <a:pt x="1118" y="99"/>
                  </a:lnTo>
                  <a:lnTo>
                    <a:pt x="1140" y="90"/>
                  </a:lnTo>
                  <a:lnTo>
                    <a:pt x="1166" y="80"/>
                  </a:lnTo>
                  <a:lnTo>
                    <a:pt x="1180" y="70"/>
                  </a:lnTo>
                  <a:lnTo>
                    <a:pt x="1188" y="51"/>
                  </a:lnTo>
                  <a:lnTo>
                    <a:pt x="1188" y="32"/>
                  </a:lnTo>
                  <a:lnTo>
                    <a:pt x="1180" y="10"/>
                  </a:lnTo>
                  <a:lnTo>
                    <a:pt x="1161" y="1"/>
                  </a:lnTo>
                  <a:lnTo>
                    <a:pt x="1132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860" name="path 2860"/>
          <p:cNvSpPr/>
          <p:nvPr/>
        </p:nvSpPr>
        <p:spPr>
          <a:xfrm>
            <a:off x="1331963" y="3244088"/>
            <a:ext cx="13084314" cy="191261"/>
          </a:xfrm>
          <a:custGeom>
            <a:avLst/>
            <a:gdLst/>
            <a:ahLst/>
            <a:cxnLst/>
            <a:rect l="0" t="0" r="0" b="0"/>
            <a:pathLst>
              <a:path w="20605" h="301">
                <a:moveTo>
                  <a:pt x="15271" y="259"/>
                </a:moveTo>
                <a:lnTo>
                  <a:pt x="15333" y="259"/>
                </a:lnTo>
                <a:lnTo>
                  <a:pt x="18261" y="182"/>
                </a:lnTo>
                <a:lnTo>
                  <a:pt x="18321" y="182"/>
                </a:lnTo>
                <a:lnTo>
                  <a:pt x="18376" y="180"/>
                </a:lnTo>
                <a:lnTo>
                  <a:pt x="20604" y="182"/>
                </a:lnTo>
                <a:moveTo>
                  <a:pt x="14232" y="261"/>
                </a:moveTo>
                <a:lnTo>
                  <a:pt x="15220" y="261"/>
                </a:lnTo>
                <a:lnTo>
                  <a:pt x="15271" y="259"/>
                </a:lnTo>
                <a:moveTo>
                  <a:pt x="7408" y="290"/>
                </a:moveTo>
                <a:lnTo>
                  <a:pt x="8961" y="300"/>
                </a:lnTo>
                <a:lnTo>
                  <a:pt x="9763" y="295"/>
                </a:lnTo>
                <a:lnTo>
                  <a:pt x="9820" y="295"/>
                </a:lnTo>
                <a:lnTo>
                  <a:pt x="12688" y="266"/>
                </a:lnTo>
                <a:lnTo>
                  <a:pt x="12739" y="264"/>
                </a:lnTo>
                <a:lnTo>
                  <a:pt x="14232" y="261"/>
                </a:lnTo>
                <a:moveTo>
                  <a:pt x="15314" y="112"/>
                </a:moveTo>
                <a:lnTo>
                  <a:pt x="15357" y="112"/>
                </a:lnTo>
                <a:lnTo>
                  <a:pt x="15357" y="55"/>
                </a:lnTo>
                <a:moveTo>
                  <a:pt x="15357" y="112"/>
                </a:moveTo>
                <a:lnTo>
                  <a:pt x="15530" y="112"/>
                </a:lnTo>
                <a:moveTo>
                  <a:pt x="15547" y="64"/>
                </a:moveTo>
                <a:lnTo>
                  <a:pt x="15544" y="55"/>
                </a:lnTo>
                <a:lnTo>
                  <a:pt x="15535" y="48"/>
                </a:lnTo>
                <a:lnTo>
                  <a:pt x="15525" y="48"/>
                </a:lnTo>
                <a:lnTo>
                  <a:pt x="15516" y="55"/>
                </a:lnTo>
                <a:lnTo>
                  <a:pt x="15513" y="64"/>
                </a:lnTo>
                <a:lnTo>
                  <a:pt x="15516" y="74"/>
                </a:lnTo>
                <a:lnTo>
                  <a:pt x="15525" y="81"/>
                </a:lnTo>
                <a:lnTo>
                  <a:pt x="15535" y="81"/>
                </a:lnTo>
                <a:lnTo>
                  <a:pt x="15544" y="74"/>
                </a:lnTo>
                <a:lnTo>
                  <a:pt x="15547" y="64"/>
                </a:lnTo>
                <a:close/>
                <a:moveTo>
                  <a:pt x="15530" y="50"/>
                </a:moveTo>
                <a:lnTo>
                  <a:pt x="15520" y="52"/>
                </a:lnTo>
                <a:lnTo>
                  <a:pt x="15516" y="62"/>
                </a:lnTo>
                <a:lnTo>
                  <a:pt x="15518" y="71"/>
                </a:lnTo>
                <a:lnTo>
                  <a:pt x="15525" y="79"/>
                </a:lnTo>
                <a:lnTo>
                  <a:pt x="15535" y="79"/>
                </a:lnTo>
                <a:lnTo>
                  <a:pt x="15542" y="71"/>
                </a:lnTo>
                <a:lnTo>
                  <a:pt x="15544" y="62"/>
                </a:lnTo>
                <a:lnTo>
                  <a:pt x="15540" y="52"/>
                </a:lnTo>
                <a:lnTo>
                  <a:pt x="15530" y="50"/>
                </a:lnTo>
                <a:close/>
                <a:moveTo>
                  <a:pt x="15530" y="52"/>
                </a:moveTo>
                <a:lnTo>
                  <a:pt x="15520" y="55"/>
                </a:lnTo>
                <a:lnTo>
                  <a:pt x="15518" y="64"/>
                </a:lnTo>
                <a:lnTo>
                  <a:pt x="15520" y="74"/>
                </a:lnTo>
                <a:lnTo>
                  <a:pt x="15530" y="76"/>
                </a:lnTo>
                <a:lnTo>
                  <a:pt x="15540" y="74"/>
                </a:lnTo>
                <a:lnTo>
                  <a:pt x="15542" y="64"/>
                </a:lnTo>
                <a:lnTo>
                  <a:pt x="15540" y="55"/>
                </a:lnTo>
                <a:lnTo>
                  <a:pt x="15530" y="52"/>
                </a:lnTo>
                <a:close/>
                <a:moveTo>
                  <a:pt x="15540" y="64"/>
                </a:moveTo>
                <a:lnTo>
                  <a:pt x="15537" y="57"/>
                </a:lnTo>
                <a:lnTo>
                  <a:pt x="15530" y="55"/>
                </a:lnTo>
                <a:lnTo>
                  <a:pt x="15523" y="57"/>
                </a:lnTo>
                <a:lnTo>
                  <a:pt x="15520" y="64"/>
                </a:lnTo>
                <a:lnTo>
                  <a:pt x="15523" y="71"/>
                </a:lnTo>
                <a:lnTo>
                  <a:pt x="15530" y="74"/>
                </a:lnTo>
                <a:lnTo>
                  <a:pt x="15537" y="71"/>
                </a:lnTo>
                <a:lnTo>
                  <a:pt x="15540" y="64"/>
                </a:lnTo>
                <a:close/>
                <a:moveTo>
                  <a:pt x="15530" y="57"/>
                </a:moveTo>
                <a:lnTo>
                  <a:pt x="15523" y="62"/>
                </a:lnTo>
                <a:lnTo>
                  <a:pt x="15523" y="69"/>
                </a:lnTo>
                <a:lnTo>
                  <a:pt x="15530" y="71"/>
                </a:lnTo>
                <a:lnTo>
                  <a:pt x="15537" y="67"/>
                </a:lnTo>
                <a:lnTo>
                  <a:pt x="15537" y="60"/>
                </a:lnTo>
                <a:lnTo>
                  <a:pt x="15530" y="57"/>
                </a:lnTo>
                <a:close/>
                <a:moveTo>
                  <a:pt x="15535" y="64"/>
                </a:moveTo>
                <a:lnTo>
                  <a:pt x="15532" y="60"/>
                </a:lnTo>
                <a:lnTo>
                  <a:pt x="15525" y="62"/>
                </a:lnTo>
                <a:lnTo>
                  <a:pt x="15525" y="67"/>
                </a:lnTo>
                <a:lnTo>
                  <a:pt x="15532" y="69"/>
                </a:lnTo>
                <a:lnTo>
                  <a:pt x="15535" y="64"/>
                </a:lnTo>
                <a:close/>
                <a:moveTo>
                  <a:pt x="15530" y="62"/>
                </a:moveTo>
                <a:lnTo>
                  <a:pt x="15528" y="64"/>
                </a:lnTo>
                <a:lnTo>
                  <a:pt x="15530" y="67"/>
                </a:lnTo>
                <a:lnTo>
                  <a:pt x="15532" y="64"/>
                </a:lnTo>
                <a:lnTo>
                  <a:pt x="15530" y="62"/>
                </a:lnTo>
                <a:close/>
                <a:moveTo>
                  <a:pt x="15530" y="64"/>
                </a:moveTo>
                <a:lnTo>
                  <a:pt x="15530" y="62"/>
                </a:lnTo>
                <a:moveTo>
                  <a:pt x="15530" y="112"/>
                </a:moveTo>
                <a:lnTo>
                  <a:pt x="15616" y="110"/>
                </a:lnTo>
                <a:lnTo>
                  <a:pt x="15700" y="110"/>
                </a:lnTo>
                <a:lnTo>
                  <a:pt x="15700" y="52"/>
                </a:lnTo>
                <a:moveTo>
                  <a:pt x="15700" y="110"/>
                </a:moveTo>
                <a:lnTo>
                  <a:pt x="15873" y="110"/>
                </a:lnTo>
                <a:moveTo>
                  <a:pt x="15890" y="64"/>
                </a:moveTo>
                <a:lnTo>
                  <a:pt x="15888" y="55"/>
                </a:lnTo>
                <a:lnTo>
                  <a:pt x="15878" y="48"/>
                </a:lnTo>
                <a:lnTo>
                  <a:pt x="15868" y="48"/>
                </a:lnTo>
                <a:lnTo>
                  <a:pt x="15859" y="55"/>
                </a:lnTo>
                <a:lnTo>
                  <a:pt x="15856" y="64"/>
                </a:lnTo>
                <a:lnTo>
                  <a:pt x="15859" y="74"/>
                </a:lnTo>
                <a:lnTo>
                  <a:pt x="15868" y="81"/>
                </a:lnTo>
                <a:lnTo>
                  <a:pt x="15878" y="81"/>
                </a:lnTo>
                <a:lnTo>
                  <a:pt x="15888" y="74"/>
                </a:lnTo>
                <a:lnTo>
                  <a:pt x="15890" y="64"/>
                </a:lnTo>
                <a:close/>
                <a:moveTo>
                  <a:pt x="15873" y="50"/>
                </a:moveTo>
                <a:lnTo>
                  <a:pt x="15864" y="52"/>
                </a:lnTo>
                <a:lnTo>
                  <a:pt x="15859" y="62"/>
                </a:lnTo>
                <a:lnTo>
                  <a:pt x="15861" y="71"/>
                </a:lnTo>
                <a:lnTo>
                  <a:pt x="15868" y="79"/>
                </a:lnTo>
                <a:lnTo>
                  <a:pt x="15878" y="79"/>
                </a:lnTo>
                <a:lnTo>
                  <a:pt x="15885" y="71"/>
                </a:lnTo>
                <a:lnTo>
                  <a:pt x="15888" y="62"/>
                </a:lnTo>
                <a:lnTo>
                  <a:pt x="15883" y="52"/>
                </a:lnTo>
                <a:lnTo>
                  <a:pt x="15873" y="50"/>
                </a:lnTo>
                <a:close/>
                <a:moveTo>
                  <a:pt x="15873" y="52"/>
                </a:moveTo>
                <a:lnTo>
                  <a:pt x="15864" y="55"/>
                </a:lnTo>
                <a:lnTo>
                  <a:pt x="15861" y="64"/>
                </a:lnTo>
                <a:lnTo>
                  <a:pt x="15864" y="74"/>
                </a:lnTo>
                <a:lnTo>
                  <a:pt x="15873" y="76"/>
                </a:lnTo>
                <a:lnTo>
                  <a:pt x="15883" y="74"/>
                </a:lnTo>
                <a:lnTo>
                  <a:pt x="15885" y="64"/>
                </a:lnTo>
                <a:lnTo>
                  <a:pt x="15883" y="55"/>
                </a:lnTo>
                <a:lnTo>
                  <a:pt x="15873" y="52"/>
                </a:lnTo>
                <a:close/>
                <a:moveTo>
                  <a:pt x="15883" y="64"/>
                </a:moveTo>
                <a:lnTo>
                  <a:pt x="15880" y="57"/>
                </a:lnTo>
                <a:lnTo>
                  <a:pt x="15873" y="55"/>
                </a:lnTo>
                <a:lnTo>
                  <a:pt x="15866" y="57"/>
                </a:lnTo>
                <a:lnTo>
                  <a:pt x="15864" y="64"/>
                </a:lnTo>
                <a:lnTo>
                  <a:pt x="15866" y="71"/>
                </a:lnTo>
                <a:lnTo>
                  <a:pt x="15873" y="74"/>
                </a:lnTo>
                <a:lnTo>
                  <a:pt x="15880" y="71"/>
                </a:lnTo>
                <a:lnTo>
                  <a:pt x="15883" y="64"/>
                </a:lnTo>
                <a:close/>
                <a:moveTo>
                  <a:pt x="15873" y="57"/>
                </a:moveTo>
                <a:lnTo>
                  <a:pt x="15866" y="62"/>
                </a:lnTo>
                <a:lnTo>
                  <a:pt x="15866" y="69"/>
                </a:lnTo>
                <a:lnTo>
                  <a:pt x="15873" y="71"/>
                </a:lnTo>
                <a:lnTo>
                  <a:pt x="15880" y="67"/>
                </a:lnTo>
                <a:lnTo>
                  <a:pt x="15880" y="60"/>
                </a:lnTo>
                <a:lnTo>
                  <a:pt x="15873" y="57"/>
                </a:lnTo>
                <a:close/>
                <a:moveTo>
                  <a:pt x="15878" y="64"/>
                </a:moveTo>
                <a:lnTo>
                  <a:pt x="15876" y="60"/>
                </a:lnTo>
                <a:lnTo>
                  <a:pt x="15868" y="62"/>
                </a:lnTo>
                <a:lnTo>
                  <a:pt x="15868" y="67"/>
                </a:lnTo>
                <a:lnTo>
                  <a:pt x="15876" y="69"/>
                </a:lnTo>
                <a:lnTo>
                  <a:pt x="15878" y="64"/>
                </a:lnTo>
                <a:close/>
                <a:moveTo>
                  <a:pt x="15873" y="62"/>
                </a:moveTo>
                <a:lnTo>
                  <a:pt x="15871" y="64"/>
                </a:lnTo>
                <a:lnTo>
                  <a:pt x="15873" y="67"/>
                </a:lnTo>
                <a:lnTo>
                  <a:pt x="15876" y="64"/>
                </a:lnTo>
                <a:lnTo>
                  <a:pt x="15873" y="62"/>
                </a:lnTo>
                <a:close/>
                <a:moveTo>
                  <a:pt x="15873" y="64"/>
                </a:moveTo>
                <a:lnTo>
                  <a:pt x="15873" y="62"/>
                </a:lnTo>
                <a:moveTo>
                  <a:pt x="15873" y="110"/>
                </a:moveTo>
                <a:lnTo>
                  <a:pt x="15960" y="108"/>
                </a:lnTo>
                <a:lnTo>
                  <a:pt x="16044" y="108"/>
                </a:lnTo>
                <a:lnTo>
                  <a:pt x="16044" y="50"/>
                </a:lnTo>
                <a:moveTo>
                  <a:pt x="16044" y="108"/>
                </a:moveTo>
                <a:lnTo>
                  <a:pt x="16216" y="108"/>
                </a:lnTo>
                <a:moveTo>
                  <a:pt x="16233" y="62"/>
                </a:moveTo>
                <a:lnTo>
                  <a:pt x="16231" y="52"/>
                </a:lnTo>
                <a:lnTo>
                  <a:pt x="16221" y="45"/>
                </a:lnTo>
                <a:lnTo>
                  <a:pt x="16212" y="45"/>
                </a:lnTo>
                <a:lnTo>
                  <a:pt x="16202" y="52"/>
                </a:lnTo>
                <a:lnTo>
                  <a:pt x="16200" y="62"/>
                </a:lnTo>
                <a:lnTo>
                  <a:pt x="16202" y="71"/>
                </a:lnTo>
                <a:lnTo>
                  <a:pt x="16212" y="79"/>
                </a:lnTo>
                <a:lnTo>
                  <a:pt x="16221" y="79"/>
                </a:lnTo>
                <a:lnTo>
                  <a:pt x="16231" y="71"/>
                </a:lnTo>
                <a:lnTo>
                  <a:pt x="16233" y="62"/>
                </a:lnTo>
                <a:close/>
                <a:moveTo>
                  <a:pt x="16216" y="48"/>
                </a:moveTo>
                <a:lnTo>
                  <a:pt x="16207" y="50"/>
                </a:lnTo>
                <a:lnTo>
                  <a:pt x="16202" y="60"/>
                </a:lnTo>
                <a:lnTo>
                  <a:pt x="16204" y="69"/>
                </a:lnTo>
                <a:lnTo>
                  <a:pt x="16212" y="76"/>
                </a:lnTo>
                <a:lnTo>
                  <a:pt x="16221" y="76"/>
                </a:lnTo>
                <a:lnTo>
                  <a:pt x="16228" y="69"/>
                </a:lnTo>
                <a:lnTo>
                  <a:pt x="16231" y="60"/>
                </a:lnTo>
                <a:lnTo>
                  <a:pt x="16226" y="50"/>
                </a:lnTo>
                <a:lnTo>
                  <a:pt x="16216" y="48"/>
                </a:lnTo>
                <a:close/>
                <a:moveTo>
                  <a:pt x="16216" y="50"/>
                </a:moveTo>
                <a:lnTo>
                  <a:pt x="16207" y="52"/>
                </a:lnTo>
                <a:lnTo>
                  <a:pt x="16204" y="62"/>
                </a:lnTo>
                <a:lnTo>
                  <a:pt x="16207" y="71"/>
                </a:lnTo>
                <a:lnTo>
                  <a:pt x="16216" y="74"/>
                </a:lnTo>
                <a:lnTo>
                  <a:pt x="16226" y="71"/>
                </a:lnTo>
                <a:lnTo>
                  <a:pt x="16228" y="62"/>
                </a:lnTo>
                <a:lnTo>
                  <a:pt x="16226" y="52"/>
                </a:lnTo>
                <a:lnTo>
                  <a:pt x="16216" y="50"/>
                </a:lnTo>
                <a:close/>
                <a:moveTo>
                  <a:pt x="16226" y="62"/>
                </a:moveTo>
                <a:lnTo>
                  <a:pt x="16224" y="55"/>
                </a:lnTo>
                <a:lnTo>
                  <a:pt x="16216" y="52"/>
                </a:lnTo>
                <a:lnTo>
                  <a:pt x="16209" y="55"/>
                </a:lnTo>
                <a:lnTo>
                  <a:pt x="16207" y="62"/>
                </a:lnTo>
                <a:lnTo>
                  <a:pt x="16209" y="69"/>
                </a:lnTo>
                <a:lnTo>
                  <a:pt x="16216" y="71"/>
                </a:lnTo>
                <a:lnTo>
                  <a:pt x="16224" y="69"/>
                </a:lnTo>
                <a:lnTo>
                  <a:pt x="16226" y="62"/>
                </a:lnTo>
                <a:close/>
                <a:moveTo>
                  <a:pt x="16216" y="55"/>
                </a:moveTo>
                <a:lnTo>
                  <a:pt x="16209" y="60"/>
                </a:lnTo>
                <a:lnTo>
                  <a:pt x="16209" y="67"/>
                </a:lnTo>
                <a:lnTo>
                  <a:pt x="16216" y="69"/>
                </a:lnTo>
                <a:lnTo>
                  <a:pt x="16224" y="64"/>
                </a:lnTo>
                <a:lnTo>
                  <a:pt x="16224" y="57"/>
                </a:lnTo>
                <a:lnTo>
                  <a:pt x="16216" y="55"/>
                </a:lnTo>
                <a:close/>
                <a:moveTo>
                  <a:pt x="16221" y="62"/>
                </a:moveTo>
                <a:lnTo>
                  <a:pt x="16219" y="57"/>
                </a:lnTo>
                <a:lnTo>
                  <a:pt x="16212" y="60"/>
                </a:lnTo>
                <a:lnTo>
                  <a:pt x="16212" y="64"/>
                </a:lnTo>
                <a:lnTo>
                  <a:pt x="16219" y="67"/>
                </a:lnTo>
                <a:lnTo>
                  <a:pt x="16221" y="62"/>
                </a:lnTo>
                <a:close/>
                <a:moveTo>
                  <a:pt x="16216" y="60"/>
                </a:moveTo>
                <a:lnTo>
                  <a:pt x="16214" y="62"/>
                </a:lnTo>
                <a:lnTo>
                  <a:pt x="16216" y="64"/>
                </a:lnTo>
                <a:lnTo>
                  <a:pt x="16219" y="62"/>
                </a:lnTo>
                <a:lnTo>
                  <a:pt x="16216" y="60"/>
                </a:lnTo>
                <a:close/>
                <a:moveTo>
                  <a:pt x="16216" y="62"/>
                </a:moveTo>
                <a:lnTo>
                  <a:pt x="16216" y="60"/>
                </a:lnTo>
                <a:moveTo>
                  <a:pt x="16216" y="108"/>
                </a:moveTo>
                <a:lnTo>
                  <a:pt x="16303" y="108"/>
                </a:lnTo>
                <a:lnTo>
                  <a:pt x="16389" y="105"/>
                </a:lnTo>
                <a:lnTo>
                  <a:pt x="16387" y="50"/>
                </a:lnTo>
                <a:moveTo>
                  <a:pt x="16389" y="105"/>
                </a:moveTo>
                <a:lnTo>
                  <a:pt x="16560" y="105"/>
                </a:lnTo>
                <a:moveTo>
                  <a:pt x="16576" y="60"/>
                </a:moveTo>
                <a:lnTo>
                  <a:pt x="16574" y="50"/>
                </a:lnTo>
                <a:lnTo>
                  <a:pt x="16564" y="43"/>
                </a:lnTo>
                <a:lnTo>
                  <a:pt x="16555" y="43"/>
                </a:lnTo>
                <a:lnTo>
                  <a:pt x="16545" y="50"/>
                </a:lnTo>
                <a:lnTo>
                  <a:pt x="16543" y="60"/>
                </a:lnTo>
                <a:lnTo>
                  <a:pt x="16545" y="69"/>
                </a:lnTo>
                <a:lnTo>
                  <a:pt x="16555" y="76"/>
                </a:lnTo>
                <a:lnTo>
                  <a:pt x="16564" y="76"/>
                </a:lnTo>
                <a:lnTo>
                  <a:pt x="16574" y="69"/>
                </a:lnTo>
                <a:lnTo>
                  <a:pt x="16576" y="60"/>
                </a:lnTo>
                <a:close/>
                <a:moveTo>
                  <a:pt x="16560" y="45"/>
                </a:moveTo>
                <a:lnTo>
                  <a:pt x="16550" y="48"/>
                </a:lnTo>
                <a:lnTo>
                  <a:pt x="16545" y="57"/>
                </a:lnTo>
                <a:lnTo>
                  <a:pt x="16548" y="67"/>
                </a:lnTo>
                <a:lnTo>
                  <a:pt x="16555" y="74"/>
                </a:lnTo>
                <a:lnTo>
                  <a:pt x="16564" y="74"/>
                </a:lnTo>
                <a:lnTo>
                  <a:pt x="16572" y="67"/>
                </a:lnTo>
                <a:lnTo>
                  <a:pt x="16574" y="57"/>
                </a:lnTo>
                <a:lnTo>
                  <a:pt x="16569" y="48"/>
                </a:lnTo>
                <a:lnTo>
                  <a:pt x="16560" y="45"/>
                </a:lnTo>
                <a:close/>
                <a:moveTo>
                  <a:pt x="16560" y="48"/>
                </a:moveTo>
                <a:lnTo>
                  <a:pt x="16550" y="50"/>
                </a:lnTo>
                <a:lnTo>
                  <a:pt x="16548" y="60"/>
                </a:lnTo>
                <a:lnTo>
                  <a:pt x="16550" y="69"/>
                </a:lnTo>
                <a:lnTo>
                  <a:pt x="16560" y="71"/>
                </a:lnTo>
                <a:lnTo>
                  <a:pt x="16569" y="69"/>
                </a:lnTo>
                <a:lnTo>
                  <a:pt x="16572" y="60"/>
                </a:lnTo>
                <a:lnTo>
                  <a:pt x="16569" y="50"/>
                </a:lnTo>
                <a:lnTo>
                  <a:pt x="16560" y="48"/>
                </a:lnTo>
                <a:close/>
                <a:moveTo>
                  <a:pt x="16569" y="60"/>
                </a:moveTo>
                <a:lnTo>
                  <a:pt x="16567" y="52"/>
                </a:lnTo>
                <a:lnTo>
                  <a:pt x="16560" y="50"/>
                </a:lnTo>
                <a:lnTo>
                  <a:pt x="16552" y="52"/>
                </a:lnTo>
                <a:lnTo>
                  <a:pt x="16550" y="60"/>
                </a:lnTo>
                <a:lnTo>
                  <a:pt x="16552" y="67"/>
                </a:lnTo>
                <a:lnTo>
                  <a:pt x="16560" y="69"/>
                </a:lnTo>
                <a:lnTo>
                  <a:pt x="16567" y="67"/>
                </a:lnTo>
                <a:lnTo>
                  <a:pt x="16569" y="60"/>
                </a:lnTo>
                <a:close/>
                <a:moveTo>
                  <a:pt x="16560" y="52"/>
                </a:moveTo>
                <a:lnTo>
                  <a:pt x="16552" y="57"/>
                </a:lnTo>
                <a:lnTo>
                  <a:pt x="16552" y="64"/>
                </a:lnTo>
                <a:lnTo>
                  <a:pt x="16560" y="67"/>
                </a:lnTo>
                <a:lnTo>
                  <a:pt x="16567" y="62"/>
                </a:lnTo>
                <a:lnTo>
                  <a:pt x="16567" y="55"/>
                </a:lnTo>
                <a:lnTo>
                  <a:pt x="16560" y="52"/>
                </a:lnTo>
                <a:close/>
                <a:moveTo>
                  <a:pt x="16564" y="60"/>
                </a:moveTo>
                <a:lnTo>
                  <a:pt x="16562" y="55"/>
                </a:lnTo>
                <a:lnTo>
                  <a:pt x="16555" y="57"/>
                </a:lnTo>
                <a:lnTo>
                  <a:pt x="16555" y="62"/>
                </a:lnTo>
                <a:lnTo>
                  <a:pt x="16562" y="64"/>
                </a:lnTo>
                <a:lnTo>
                  <a:pt x="16564" y="60"/>
                </a:lnTo>
                <a:close/>
                <a:moveTo>
                  <a:pt x="16560" y="57"/>
                </a:moveTo>
                <a:lnTo>
                  <a:pt x="16557" y="60"/>
                </a:lnTo>
                <a:lnTo>
                  <a:pt x="16560" y="62"/>
                </a:lnTo>
                <a:lnTo>
                  <a:pt x="16562" y="60"/>
                </a:lnTo>
                <a:lnTo>
                  <a:pt x="16560" y="57"/>
                </a:lnTo>
                <a:close/>
                <a:moveTo>
                  <a:pt x="16560" y="60"/>
                </a:moveTo>
                <a:lnTo>
                  <a:pt x="16560" y="57"/>
                </a:lnTo>
                <a:moveTo>
                  <a:pt x="16560" y="105"/>
                </a:moveTo>
                <a:lnTo>
                  <a:pt x="16646" y="105"/>
                </a:lnTo>
                <a:lnTo>
                  <a:pt x="16732" y="103"/>
                </a:lnTo>
                <a:lnTo>
                  <a:pt x="16732" y="48"/>
                </a:lnTo>
                <a:moveTo>
                  <a:pt x="16732" y="103"/>
                </a:moveTo>
                <a:lnTo>
                  <a:pt x="16903" y="103"/>
                </a:lnTo>
                <a:moveTo>
                  <a:pt x="16920" y="57"/>
                </a:moveTo>
                <a:lnTo>
                  <a:pt x="16917" y="48"/>
                </a:lnTo>
                <a:lnTo>
                  <a:pt x="16908" y="40"/>
                </a:lnTo>
                <a:lnTo>
                  <a:pt x="16898" y="40"/>
                </a:lnTo>
                <a:lnTo>
                  <a:pt x="16888" y="48"/>
                </a:lnTo>
                <a:lnTo>
                  <a:pt x="16886" y="57"/>
                </a:lnTo>
                <a:lnTo>
                  <a:pt x="16888" y="67"/>
                </a:lnTo>
                <a:lnTo>
                  <a:pt x="16898" y="74"/>
                </a:lnTo>
                <a:lnTo>
                  <a:pt x="16908" y="74"/>
                </a:lnTo>
                <a:lnTo>
                  <a:pt x="16917" y="67"/>
                </a:lnTo>
                <a:lnTo>
                  <a:pt x="16920" y="57"/>
                </a:lnTo>
                <a:close/>
                <a:moveTo>
                  <a:pt x="16903" y="43"/>
                </a:moveTo>
                <a:lnTo>
                  <a:pt x="16893" y="45"/>
                </a:lnTo>
                <a:lnTo>
                  <a:pt x="16888" y="55"/>
                </a:lnTo>
                <a:lnTo>
                  <a:pt x="16891" y="64"/>
                </a:lnTo>
                <a:lnTo>
                  <a:pt x="16898" y="71"/>
                </a:lnTo>
                <a:lnTo>
                  <a:pt x="16908" y="71"/>
                </a:lnTo>
                <a:lnTo>
                  <a:pt x="16915" y="64"/>
                </a:lnTo>
                <a:lnTo>
                  <a:pt x="16917" y="55"/>
                </a:lnTo>
                <a:lnTo>
                  <a:pt x="16912" y="45"/>
                </a:lnTo>
                <a:lnTo>
                  <a:pt x="16903" y="43"/>
                </a:lnTo>
                <a:close/>
                <a:moveTo>
                  <a:pt x="16903" y="45"/>
                </a:moveTo>
                <a:lnTo>
                  <a:pt x="16893" y="48"/>
                </a:lnTo>
                <a:lnTo>
                  <a:pt x="16891" y="57"/>
                </a:lnTo>
                <a:lnTo>
                  <a:pt x="16893" y="67"/>
                </a:lnTo>
                <a:lnTo>
                  <a:pt x="16903" y="69"/>
                </a:lnTo>
                <a:lnTo>
                  <a:pt x="16912" y="67"/>
                </a:lnTo>
                <a:lnTo>
                  <a:pt x="16915" y="57"/>
                </a:lnTo>
                <a:lnTo>
                  <a:pt x="16912" y="48"/>
                </a:lnTo>
                <a:lnTo>
                  <a:pt x="16903" y="45"/>
                </a:lnTo>
                <a:close/>
                <a:moveTo>
                  <a:pt x="16912" y="57"/>
                </a:moveTo>
                <a:lnTo>
                  <a:pt x="16910" y="50"/>
                </a:lnTo>
                <a:lnTo>
                  <a:pt x="16903" y="48"/>
                </a:lnTo>
                <a:lnTo>
                  <a:pt x="16896" y="50"/>
                </a:lnTo>
                <a:lnTo>
                  <a:pt x="16893" y="57"/>
                </a:lnTo>
                <a:lnTo>
                  <a:pt x="16896" y="64"/>
                </a:lnTo>
                <a:lnTo>
                  <a:pt x="16903" y="67"/>
                </a:lnTo>
                <a:lnTo>
                  <a:pt x="16910" y="64"/>
                </a:lnTo>
                <a:lnTo>
                  <a:pt x="16912" y="57"/>
                </a:lnTo>
                <a:close/>
                <a:moveTo>
                  <a:pt x="16903" y="50"/>
                </a:moveTo>
                <a:lnTo>
                  <a:pt x="16896" y="55"/>
                </a:lnTo>
                <a:lnTo>
                  <a:pt x="16896" y="62"/>
                </a:lnTo>
                <a:lnTo>
                  <a:pt x="16903" y="64"/>
                </a:lnTo>
                <a:lnTo>
                  <a:pt x="16910" y="60"/>
                </a:lnTo>
                <a:lnTo>
                  <a:pt x="16910" y="52"/>
                </a:lnTo>
                <a:lnTo>
                  <a:pt x="16903" y="50"/>
                </a:lnTo>
                <a:close/>
                <a:moveTo>
                  <a:pt x="16908" y="57"/>
                </a:moveTo>
                <a:lnTo>
                  <a:pt x="16905" y="52"/>
                </a:lnTo>
                <a:lnTo>
                  <a:pt x="16898" y="55"/>
                </a:lnTo>
                <a:lnTo>
                  <a:pt x="16898" y="60"/>
                </a:lnTo>
                <a:lnTo>
                  <a:pt x="16905" y="62"/>
                </a:lnTo>
                <a:lnTo>
                  <a:pt x="16908" y="57"/>
                </a:lnTo>
                <a:close/>
                <a:moveTo>
                  <a:pt x="16903" y="55"/>
                </a:moveTo>
                <a:lnTo>
                  <a:pt x="16900" y="57"/>
                </a:lnTo>
                <a:lnTo>
                  <a:pt x="16903" y="60"/>
                </a:lnTo>
                <a:lnTo>
                  <a:pt x="16905" y="57"/>
                </a:lnTo>
                <a:lnTo>
                  <a:pt x="16903" y="55"/>
                </a:lnTo>
                <a:close/>
                <a:moveTo>
                  <a:pt x="16903" y="57"/>
                </a:moveTo>
                <a:lnTo>
                  <a:pt x="16903" y="55"/>
                </a:lnTo>
                <a:moveTo>
                  <a:pt x="16903" y="103"/>
                </a:moveTo>
                <a:lnTo>
                  <a:pt x="17076" y="103"/>
                </a:lnTo>
                <a:lnTo>
                  <a:pt x="17076" y="45"/>
                </a:lnTo>
                <a:moveTo>
                  <a:pt x="17076" y="103"/>
                </a:moveTo>
                <a:lnTo>
                  <a:pt x="17246" y="100"/>
                </a:lnTo>
                <a:moveTo>
                  <a:pt x="17263" y="55"/>
                </a:moveTo>
                <a:lnTo>
                  <a:pt x="17260" y="45"/>
                </a:lnTo>
                <a:lnTo>
                  <a:pt x="17251" y="38"/>
                </a:lnTo>
                <a:lnTo>
                  <a:pt x="17241" y="38"/>
                </a:lnTo>
                <a:lnTo>
                  <a:pt x="17232" y="45"/>
                </a:lnTo>
                <a:lnTo>
                  <a:pt x="17229" y="55"/>
                </a:lnTo>
                <a:lnTo>
                  <a:pt x="17232" y="64"/>
                </a:lnTo>
                <a:lnTo>
                  <a:pt x="17241" y="71"/>
                </a:lnTo>
                <a:lnTo>
                  <a:pt x="17251" y="71"/>
                </a:lnTo>
                <a:lnTo>
                  <a:pt x="17260" y="64"/>
                </a:lnTo>
                <a:lnTo>
                  <a:pt x="17263" y="55"/>
                </a:lnTo>
                <a:close/>
                <a:moveTo>
                  <a:pt x="17246" y="40"/>
                </a:moveTo>
                <a:lnTo>
                  <a:pt x="17236" y="43"/>
                </a:lnTo>
                <a:lnTo>
                  <a:pt x="17232" y="52"/>
                </a:lnTo>
                <a:lnTo>
                  <a:pt x="17234" y="62"/>
                </a:lnTo>
                <a:lnTo>
                  <a:pt x="17241" y="69"/>
                </a:lnTo>
                <a:lnTo>
                  <a:pt x="17251" y="69"/>
                </a:lnTo>
                <a:lnTo>
                  <a:pt x="17258" y="62"/>
                </a:lnTo>
                <a:lnTo>
                  <a:pt x="17260" y="52"/>
                </a:lnTo>
                <a:lnTo>
                  <a:pt x="17256" y="43"/>
                </a:lnTo>
                <a:lnTo>
                  <a:pt x="17246" y="40"/>
                </a:lnTo>
                <a:close/>
                <a:moveTo>
                  <a:pt x="17246" y="43"/>
                </a:moveTo>
                <a:lnTo>
                  <a:pt x="17236" y="45"/>
                </a:lnTo>
                <a:lnTo>
                  <a:pt x="17234" y="55"/>
                </a:lnTo>
                <a:lnTo>
                  <a:pt x="17236" y="64"/>
                </a:lnTo>
                <a:lnTo>
                  <a:pt x="17246" y="67"/>
                </a:lnTo>
                <a:lnTo>
                  <a:pt x="17256" y="64"/>
                </a:lnTo>
                <a:lnTo>
                  <a:pt x="17258" y="55"/>
                </a:lnTo>
                <a:lnTo>
                  <a:pt x="17256" y="45"/>
                </a:lnTo>
                <a:lnTo>
                  <a:pt x="17246" y="43"/>
                </a:lnTo>
                <a:close/>
                <a:moveTo>
                  <a:pt x="17256" y="55"/>
                </a:moveTo>
                <a:lnTo>
                  <a:pt x="17253" y="48"/>
                </a:lnTo>
                <a:lnTo>
                  <a:pt x="17246" y="45"/>
                </a:lnTo>
                <a:lnTo>
                  <a:pt x="17239" y="48"/>
                </a:lnTo>
                <a:lnTo>
                  <a:pt x="17236" y="55"/>
                </a:lnTo>
                <a:lnTo>
                  <a:pt x="17239" y="62"/>
                </a:lnTo>
                <a:lnTo>
                  <a:pt x="17246" y="64"/>
                </a:lnTo>
                <a:lnTo>
                  <a:pt x="17253" y="62"/>
                </a:lnTo>
                <a:lnTo>
                  <a:pt x="17256" y="55"/>
                </a:lnTo>
                <a:close/>
                <a:moveTo>
                  <a:pt x="17246" y="48"/>
                </a:moveTo>
                <a:lnTo>
                  <a:pt x="17239" y="52"/>
                </a:lnTo>
                <a:lnTo>
                  <a:pt x="17239" y="60"/>
                </a:lnTo>
                <a:lnTo>
                  <a:pt x="17246" y="62"/>
                </a:lnTo>
                <a:lnTo>
                  <a:pt x="17253" y="57"/>
                </a:lnTo>
                <a:lnTo>
                  <a:pt x="17253" y="50"/>
                </a:lnTo>
                <a:lnTo>
                  <a:pt x="17246" y="48"/>
                </a:lnTo>
                <a:close/>
                <a:moveTo>
                  <a:pt x="17251" y="55"/>
                </a:moveTo>
                <a:lnTo>
                  <a:pt x="17248" y="50"/>
                </a:lnTo>
                <a:lnTo>
                  <a:pt x="17241" y="52"/>
                </a:lnTo>
                <a:lnTo>
                  <a:pt x="17241" y="57"/>
                </a:lnTo>
                <a:lnTo>
                  <a:pt x="17248" y="60"/>
                </a:lnTo>
                <a:lnTo>
                  <a:pt x="17251" y="55"/>
                </a:lnTo>
                <a:close/>
                <a:moveTo>
                  <a:pt x="17246" y="52"/>
                </a:moveTo>
                <a:lnTo>
                  <a:pt x="17244" y="55"/>
                </a:lnTo>
                <a:lnTo>
                  <a:pt x="17246" y="57"/>
                </a:lnTo>
                <a:lnTo>
                  <a:pt x="17248" y="55"/>
                </a:lnTo>
                <a:lnTo>
                  <a:pt x="17246" y="52"/>
                </a:lnTo>
                <a:close/>
                <a:moveTo>
                  <a:pt x="17246" y="55"/>
                </a:moveTo>
                <a:lnTo>
                  <a:pt x="17246" y="52"/>
                </a:lnTo>
                <a:moveTo>
                  <a:pt x="17246" y="100"/>
                </a:moveTo>
                <a:lnTo>
                  <a:pt x="17419" y="100"/>
                </a:lnTo>
                <a:lnTo>
                  <a:pt x="17419" y="43"/>
                </a:lnTo>
                <a:moveTo>
                  <a:pt x="17419" y="100"/>
                </a:moveTo>
                <a:lnTo>
                  <a:pt x="17589" y="98"/>
                </a:lnTo>
                <a:moveTo>
                  <a:pt x="17606" y="52"/>
                </a:moveTo>
                <a:lnTo>
                  <a:pt x="17604" y="43"/>
                </a:lnTo>
                <a:lnTo>
                  <a:pt x="17594" y="35"/>
                </a:lnTo>
                <a:lnTo>
                  <a:pt x="17584" y="35"/>
                </a:lnTo>
                <a:lnTo>
                  <a:pt x="17575" y="43"/>
                </a:lnTo>
                <a:lnTo>
                  <a:pt x="17572" y="52"/>
                </a:lnTo>
                <a:lnTo>
                  <a:pt x="17575" y="62"/>
                </a:lnTo>
                <a:lnTo>
                  <a:pt x="17584" y="69"/>
                </a:lnTo>
                <a:lnTo>
                  <a:pt x="17594" y="69"/>
                </a:lnTo>
                <a:lnTo>
                  <a:pt x="17604" y="62"/>
                </a:lnTo>
                <a:lnTo>
                  <a:pt x="17606" y="52"/>
                </a:lnTo>
                <a:close/>
                <a:moveTo>
                  <a:pt x="17589" y="38"/>
                </a:moveTo>
                <a:lnTo>
                  <a:pt x="17580" y="40"/>
                </a:lnTo>
                <a:lnTo>
                  <a:pt x="17575" y="50"/>
                </a:lnTo>
                <a:lnTo>
                  <a:pt x="17577" y="60"/>
                </a:lnTo>
                <a:lnTo>
                  <a:pt x="17584" y="67"/>
                </a:lnTo>
                <a:lnTo>
                  <a:pt x="17594" y="67"/>
                </a:lnTo>
                <a:lnTo>
                  <a:pt x="17601" y="60"/>
                </a:lnTo>
                <a:lnTo>
                  <a:pt x="17604" y="50"/>
                </a:lnTo>
                <a:lnTo>
                  <a:pt x="17599" y="40"/>
                </a:lnTo>
                <a:lnTo>
                  <a:pt x="17589" y="38"/>
                </a:lnTo>
                <a:close/>
                <a:moveTo>
                  <a:pt x="17589" y="40"/>
                </a:moveTo>
                <a:lnTo>
                  <a:pt x="17580" y="43"/>
                </a:lnTo>
                <a:lnTo>
                  <a:pt x="17577" y="52"/>
                </a:lnTo>
                <a:lnTo>
                  <a:pt x="17580" y="62"/>
                </a:lnTo>
                <a:lnTo>
                  <a:pt x="17589" y="64"/>
                </a:lnTo>
                <a:lnTo>
                  <a:pt x="17599" y="62"/>
                </a:lnTo>
                <a:lnTo>
                  <a:pt x="17601" y="52"/>
                </a:lnTo>
                <a:lnTo>
                  <a:pt x="17599" y="43"/>
                </a:lnTo>
                <a:lnTo>
                  <a:pt x="17589" y="40"/>
                </a:lnTo>
                <a:close/>
                <a:moveTo>
                  <a:pt x="17599" y="52"/>
                </a:moveTo>
                <a:lnTo>
                  <a:pt x="17596" y="45"/>
                </a:lnTo>
                <a:lnTo>
                  <a:pt x="17589" y="43"/>
                </a:lnTo>
                <a:lnTo>
                  <a:pt x="17582" y="45"/>
                </a:lnTo>
                <a:lnTo>
                  <a:pt x="17580" y="52"/>
                </a:lnTo>
                <a:lnTo>
                  <a:pt x="17582" y="60"/>
                </a:lnTo>
                <a:lnTo>
                  <a:pt x="17589" y="62"/>
                </a:lnTo>
                <a:lnTo>
                  <a:pt x="17596" y="60"/>
                </a:lnTo>
                <a:lnTo>
                  <a:pt x="17599" y="52"/>
                </a:lnTo>
                <a:close/>
                <a:moveTo>
                  <a:pt x="17589" y="45"/>
                </a:moveTo>
                <a:lnTo>
                  <a:pt x="17582" y="50"/>
                </a:lnTo>
                <a:lnTo>
                  <a:pt x="17582" y="57"/>
                </a:lnTo>
                <a:lnTo>
                  <a:pt x="17589" y="60"/>
                </a:lnTo>
                <a:lnTo>
                  <a:pt x="17596" y="55"/>
                </a:lnTo>
                <a:lnTo>
                  <a:pt x="17596" y="48"/>
                </a:lnTo>
                <a:lnTo>
                  <a:pt x="17589" y="45"/>
                </a:lnTo>
                <a:close/>
                <a:moveTo>
                  <a:pt x="17594" y="52"/>
                </a:moveTo>
                <a:lnTo>
                  <a:pt x="17592" y="48"/>
                </a:lnTo>
                <a:lnTo>
                  <a:pt x="17584" y="50"/>
                </a:lnTo>
                <a:lnTo>
                  <a:pt x="17584" y="55"/>
                </a:lnTo>
                <a:lnTo>
                  <a:pt x="17592" y="57"/>
                </a:lnTo>
                <a:lnTo>
                  <a:pt x="17594" y="52"/>
                </a:lnTo>
                <a:close/>
                <a:moveTo>
                  <a:pt x="17589" y="50"/>
                </a:moveTo>
                <a:lnTo>
                  <a:pt x="17587" y="52"/>
                </a:lnTo>
                <a:lnTo>
                  <a:pt x="17589" y="55"/>
                </a:lnTo>
                <a:lnTo>
                  <a:pt x="17592" y="52"/>
                </a:lnTo>
                <a:lnTo>
                  <a:pt x="17589" y="50"/>
                </a:lnTo>
                <a:close/>
                <a:moveTo>
                  <a:pt x="17589" y="52"/>
                </a:moveTo>
                <a:lnTo>
                  <a:pt x="17589" y="50"/>
                </a:lnTo>
                <a:moveTo>
                  <a:pt x="17589" y="98"/>
                </a:moveTo>
                <a:lnTo>
                  <a:pt x="17762" y="98"/>
                </a:lnTo>
                <a:lnTo>
                  <a:pt x="17762" y="40"/>
                </a:lnTo>
                <a:moveTo>
                  <a:pt x="17762" y="98"/>
                </a:moveTo>
                <a:lnTo>
                  <a:pt x="17935" y="95"/>
                </a:lnTo>
                <a:moveTo>
                  <a:pt x="17949" y="50"/>
                </a:moveTo>
                <a:lnTo>
                  <a:pt x="17947" y="40"/>
                </a:lnTo>
                <a:lnTo>
                  <a:pt x="17937" y="33"/>
                </a:lnTo>
                <a:lnTo>
                  <a:pt x="17928" y="33"/>
                </a:lnTo>
                <a:lnTo>
                  <a:pt x="17918" y="40"/>
                </a:lnTo>
                <a:lnTo>
                  <a:pt x="17916" y="50"/>
                </a:lnTo>
                <a:lnTo>
                  <a:pt x="17918" y="60"/>
                </a:lnTo>
                <a:lnTo>
                  <a:pt x="17928" y="67"/>
                </a:lnTo>
                <a:lnTo>
                  <a:pt x="17937" y="67"/>
                </a:lnTo>
                <a:lnTo>
                  <a:pt x="17947" y="60"/>
                </a:lnTo>
                <a:lnTo>
                  <a:pt x="17949" y="50"/>
                </a:lnTo>
                <a:close/>
                <a:moveTo>
                  <a:pt x="17932" y="35"/>
                </a:moveTo>
                <a:lnTo>
                  <a:pt x="17923" y="38"/>
                </a:lnTo>
                <a:lnTo>
                  <a:pt x="17918" y="48"/>
                </a:lnTo>
                <a:lnTo>
                  <a:pt x="17920" y="57"/>
                </a:lnTo>
                <a:lnTo>
                  <a:pt x="17928" y="64"/>
                </a:lnTo>
                <a:lnTo>
                  <a:pt x="17937" y="64"/>
                </a:lnTo>
                <a:lnTo>
                  <a:pt x="17944" y="57"/>
                </a:lnTo>
                <a:lnTo>
                  <a:pt x="17947" y="48"/>
                </a:lnTo>
                <a:lnTo>
                  <a:pt x="17942" y="38"/>
                </a:lnTo>
                <a:lnTo>
                  <a:pt x="17932" y="35"/>
                </a:lnTo>
                <a:close/>
                <a:moveTo>
                  <a:pt x="17932" y="38"/>
                </a:moveTo>
                <a:lnTo>
                  <a:pt x="17923" y="40"/>
                </a:lnTo>
                <a:lnTo>
                  <a:pt x="17920" y="50"/>
                </a:lnTo>
                <a:lnTo>
                  <a:pt x="17923" y="60"/>
                </a:lnTo>
                <a:lnTo>
                  <a:pt x="17932" y="62"/>
                </a:lnTo>
                <a:lnTo>
                  <a:pt x="17942" y="60"/>
                </a:lnTo>
                <a:lnTo>
                  <a:pt x="17944" y="50"/>
                </a:lnTo>
                <a:lnTo>
                  <a:pt x="17942" y="40"/>
                </a:lnTo>
                <a:lnTo>
                  <a:pt x="17932" y="38"/>
                </a:lnTo>
                <a:close/>
                <a:moveTo>
                  <a:pt x="17942" y="50"/>
                </a:moveTo>
                <a:lnTo>
                  <a:pt x="17940" y="43"/>
                </a:lnTo>
                <a:lnTo>
                  <a:pt x="17932" y="40"/>
                </a:lnTo>
                <a:lnTo>
                  <a:pt x="17925" y="43"/>
                </a:lnTo>
                <a:lnTo>
                  <a:pt x="17923" y="50"/>
                </a:lnTo>
                <a:lnTo>
                  <a:pt x="17925" y="57"/>
                </a:lnTo>
                <a:lnTo>
                  <a:pt x="17932" y="60"/>
                </a:lnTo>
                <a:lnTo>
                  <a:pt x="17940" y="57"/>
                </a:lnTo>
                <a:lnTo>
                  <a:pt x="17942" y="50"/>
                </a:lnTo>
                <a:close/>
                <a:moveTo>
                  <a:pt x="17932" y="43"/>
                </a:moveTo>
                <a:lnTo>
                  <a:pt x="17925" y="48"/>
                </a:lnTo>
                <a:lnTo>
                  <a:pt x="17925" y="55"/>
                </a:lnTo>
                <a:lnTo>
                  <a:pt x="17932" y="57"/>
                </a:lnTo>
                <a:lnTo>
                  <a:pt x="17940" y="52"/>
                </a:lnTo>
                <a:lnTo>
                  <a:pt x="17940" y="45"/>
                </a:lnTo>
                <a:lnTo>
                  <a:pt x="17932" y="43"/>
                </a:lnTo>
                <a:close/>
                <a:moveTo>
                  <a:pt x="17937" y="50"/>
                </a:moveTo>
                <a:lnTo>
                  <a:pt x="17935" y="45"/>
                </a:lnTo>
                <a:lnTo>
                  <a:pt x="17928" y="48"/>
                </a:lnTo>
                <a:lnTo>
                  <a:pt x="17928" y="52"/>
                </a:lnTo>
                <a:lnTo>
                  <a:pt x="17935" y="55"/>
                </a:lnTo>
                <a:lnTo>
                  <a:pt x="17937" y="50"/>
                </a:lnTo>
                <a:close/>
                <a:moveTo>
                  <a:pt x="17932" y="48"/>
                </a:moveTo>
                <a:lnTo>
                  <a:pt x="17930" y="50"/>
                </a:lnTo>
                <a:lnTo>
                  <a:pt x="17932" y="52"/>
                </a:lnTo>
                <a:lnTo>
                  <a:pt x="17935" y="50"/>
                </a:lnTo>
                <a:lnTo>
                  <a:pt x="17932" y="48"/>
                </a:lnTo>
                <a:close/>
                <a:moveTo>
                  <a:pt x="17932" y="50"/>
                </a:moveTo>
                <a:lnTo>
                  <a:pt x="17932" y="48"/>
                </a:lnTo>
                <a:moveTo>
                  <a:pt x="17935" y="95"/>
                </a:moveTo>
                <a:lnTo>
                  <a:pt x="18105" y="95"/>
                </a:lnTo>
                <a:lnTo>
                  <a:pt x="18105" y="38"/>
                </a:lnTo>
                <a:moveTo>
                  <a:pt x="18105" y="95"/>
                </a:moveTo>
                <a:lnTo>
                  <a:pt x="18278" y="95"/>
                </a:lnTo>
                <a:moveTo>
                  <a:pt x="18295" y="48"/>
                </a:moveTo>
                <a:lnTo>
                  <a:pt x="18292" y="38"/>
                </a:lnTo>
                <a:lnTo>
                  <a:pt x="18283" y="31"/>
                </a:lnTo>
                <a:lnTo>
                  <a:pt x="18273" y="31"/>
                </a:lnTo>
                <a:lnTo>
                  <a:pt x="18264" y="38"/>
                </a:lnTo>
                <a:lnTo>
                  <a:pt x="18261" y="48"/>
                </a:lnTo>
                <a:lnTo>
                  <a:pt x="18264" y="57"/>
                </a:lnTo>
                <a:lnTo>
                  <a:pt x="18273" y="64"/>
                </a:lnTo>
                <a:lnTo>
                  <a:pt x="18283" y="64"/>
                </a:lnTo>
                <a:lnTo>
                  <a:pt x="18292" y="57"/>
                </a:lnTo>
                <a:lnTo>
                  <a:pt x="18295" y="48"/>
                </a:lnTo>
                <a:close/>
                <a:moveTo>
                  <a:pt x="18278" y="33"/>
                </a:moveTo>
                <a:lnTo>
                  <a:pt x="18268" y="35"/>
                </a:lnTo>
                <a:lnTo>
                  <a:pt x="18264" y="45"/>
                </a:lnTo>
                <a:lnTo>
                  <a:pt x="18266" y="55"/>
                </a:lnTo>
                <a:lnTo>
                  <a:pt x="18273" y="62"/>
                </a:lnTo>
                <a:lnTo>
                  <a:pt x="18283" y="62"/>
                </a:lnTo>
                <a:lnTo>
                  <a:pt x="18290" y="55"/>
                </a:lnTo>
                <a:lnTo>
                  <a:pt x="18292" y="45"/>
                </a:lnTo>
                <a:lnTo>
                  <a:pt x="18288" y="35"/>
                </a:lnTo>
                <a:lnTo>
                  <a:pt x="18278" y="33"/>
                </a:lnTo>
                <a:close/>
                <a:moveTo>
                  <a:pt x="18278" y="35"/>
                </a:moveTo>
                <a:lnTo>
                  <a:pt x="18268" y="38"/>
                </a:lnTo>
                <a:lnTo>
                  <a:pt x="18266" y="48"/>
                </a:lnTo>
                <a:lnTo>
                  <a:pt x="18268" y="57"/>
                </a:lnTo>
                <a:lnTo>
                  <a:pt x="18278" y="60"/>
                </a:lnTo>
                <a:lnTo>
                  <a:pt x="18288" y="57"/>
                </a:lnTo>
                <a:lnTo>
                  <a:pt x="18290" y="48"/>
                </a:lnTo>
                <a:lnTo>
                  <a:pt x="18288" y="38"/>
                </a:lnTo>
                <a:lnTo>
                  <a:pt x="18278" y="35"/>
                </a:lnTo>
                <a:close/>
                <a:moveTo>
                  <a:pt x="18288" y="48"/>
                </a:moveTo>
                <a:lnTo>
                  <a:pt x="18285" y="40"/>
                </a:lnTo>
                <a:lnTo>
                  <a:pt x="18278" y="38"/>
                </a:lnTo>
                <a:lnTo>
                  <a:pt x="18271" y="40"/>
                </a:lnTo>
                <a:lnTo>
                  <a:pt x="18268" y="48"/>
                </a:lnTo>
                <a:lnTo>
                  <a:pt x="18271" y="55"/>
                </a:lnTo>
                <a:lnTo>
                  <a:pt x="18278" y="57"/>
                </a:lnTo>
                <a:lnTo>
                  <a:pt x="18285" y="55"/>
                </a:lnTo>
                <a:lnTo>
                  <a:pt x="18288" y="48"/>
                </a:lnTo>
                <a:close/>
                <a:moveTo>
                  <a:pt x="18278" y="40"/>
                </a:moveTo>
                <a:lnTo>
                  <a:pt x="18271" y="45"/>
                </a:lnTo>
                <a:lnTo>
                  <a:pt x="18271" y="52"/>
                </a:lnTo>
                <a:lnTo>
                  <a:pt x="18278" y="55"/>
                </a:lnTo>
                <a:lnTo>
                  <a:pt x="18285" y="50"/>
                </a:lnTo>
                <a:lnTo>
                  <a:pt x="18285" y="43"/>
                </a:lnTo>
                <a:lnTo>
                  <a:pt x="18278" y="40"/>
                </a:lnTo>
                <a:close/>
                <a:moveTo>
                  <a:pt x="18283" y="48"/>
                </a:moveTo>
                <a:lnTo>
                  <a:pt x="18280" y="43"/>
                </a:lnTo>
                <a:lnTo>
                  <a:pt x="18273" y="45"/>
                </a:lnTo>
                <a:lnTo>
                  <a:pt x="18273" y="50"/>
                </a:lnTo>
                <a:lnTo>
                  <a:pt x="18280" y="52"/>
                </a:lnTo>
                <a:lnTo>
                  <a:pt x="18283" y="48"/>
                </a:lnTo>
                <a:close/>
                <a:moveTo>
                  <a:pt x="18278" y="45"/>
                </a:moveTo>
                <a:lnTo>
                  <a:pt x="18276" y="48"/>
                </a:lnTo>
                <a:lnTo>
                  <a:pt x="18278" y="50"/>
                </a:lnTo>
                <a:lnTo>
                  <a:pt x="18280" y="48"/>
                </a:lnTo>
                <a:lnTo>
                  <a:pt x="18278" y="45"/>
                </a:lnTo>
                <a:close/>
                <a:moveTo>
                  <a:pt x="18278" y="48"/>
                </a:moveTo>
                <a:lnTo>
                  <a:pt x="18278" y="45"/>
                </a:lnTo>
                <a:moveTo>
                  <a:pt x="18278" y="95"/>
                </a:moveTo>
                <a:lnTo>
                  <a:pt x="18362" y="93"/>
                </a:lnTo>
                <a:lnTo>
                  <a:pt x="18448" y="93"/>
                </a:lnTo>
                <a:lnTo>
                  <a:pt x="18448" y="35"/>
                </a:lnTo>
                <a:moveTo>
                  <a:pt x="18448" y="93"/>
                </a:moveTo>
                <a:lnTo>
                  <a:pt x="18621" y="95"/>
                </a:lnTo>
                <a:moveTo>
                  <a:pt x="18621" y="33"/>
                </a:moveTo>
                <a:lnTo>
                  <a:pt x="18612" y="35"/>
                </a:lnTo>
                <a:lnTo>
                  <a:pt x="18604" y="45"/>
                </a:lnTo>
                <a:lnTo>
                  <a:pt x="18604" y="55"/>
                </a:lnTo>
                <a:lnTo>
                  <a:pt x="18612" y="64"/>
                </a:lnTo>
                <a:lnTo>
                  <a:pt x="18621" y="67"/>
                </a:lnTo>
                <a:lnTo>
                  <a:pt x="18631" y="64"/>
                </a:lnTo>
                <a:lnTo>
                  <a:pt x="18638" y="55"/>
                </a:lnTo>
                <a:lnTo>
                  <a:pt x="18638" y="45"/>
                </a:lnTo>
                <a:lnTo>
                  <a:pt x="18631" y="35"/>
                </a:lnTo>
                <a:lnTo>
                  <a:pt x="18621" y="33"/>
                </a:lnTo>
                <a:close/>
                <a:moveTo>
                  <a:pt x="18621" y="35"/>
                </a:moveTo>
                <a:lnTo>
                  <a:pt x="18612" y="38"/>
                </a:lnTo>
                <a:lnTo>
                  <a:pt x="18607" y="48"/>
                </a:lnTo>
                <a:lnTo>
                  <a:pt x="18609" y="57"/>
                </a:lnTo>
                <a:lnTo>
                  <a:pt x="18616" y="64"/>
                </a:lnTo>
                <a:lnTo>
                  <a:pt x="18626" y="64"/>
                </a:lnTo>
                <a:lnTo>
                  <a:pt x="18633" y="57"/>
                </a:lnTo>
                <a:lnTo>
                  <a:pt x="18636" y="48"/>
                </a:lnTo>
                <a:lnTo>
                  <a:pt x="18631" y="38"/>
                </a:lnTo>
                <a:lnTo>
                  <a:pt x="18621" y="35"/>
                </a:lnTo>
                <a:close/>
                <a:moveTo>
                  <a:pt x="18621" y="38"/>
                </a:moveTo>
                <a:lnTo>
                  <a:pt x="18612" y="40"/>
                </a:lnTo>
                <a:lnTo>
                  <a:pt x="18609" y="50"/>
                </a:lnTo>
                <a:lnTo>
                  <a:pt x="18612" y="60"/>
                </a:lnTo>
                <a:lnTo>
                  <a:pt x="18621" y="62"/>
                </a:lnTo>
                <a:lnTo>
                  <a:pt x="18631" y="60"/>
                </a:lnTo>
                <a:lnTo>
                  <a:pt x="18633" y="50"/>
                </a:lnTo>
                <a:lnTo>
                  <a:pt x="18631" y="40"/>
                </a:lnTo>
                <a:lnTo>
                  <a:pt x="18621" y="38"/>
                </a:lnTo>
                <a:close/>
                <a:moveTo>
                  <a:pt x="18621" y="40"/>
                </a:moveTo>
                <a:lnTo>
                  <a:pt x="18614" y="43"/>
                </a:lnTo>
                <a:lnTo>
                  <a:pt x="18612" y="50"/>
                </a:lnTo>
                <a:lnTo>
                  <a:pt x="18614" y="57"/>
                </a:lnTo>
                <a:lnTo>
                  <a:pt x="18621" y="60"/>
                </a:lnTo>
                <a:lnTo>
                  <a:pt x="18628" y="57"/>
                </a:lnTo>
                <a:lnTo>
                  <a:pt x="18631" y="50"/>
                </a:lnTo>
                <a:lnTo>
                  <a:pt x="18628" y="43"/>
                </a:lnTo>
                <a:lnTo>
                  <a:pt x="18621" y="40"/>
                </a:lnTo>
                <a:close/>
                <a:moveTo>
                  <a:pt x="18621" y="43"/>
                </a:moveTo>
                <a:lnTo>
                  <a:pt x="18614" y="45"/>
                </a:lnTo>
                <a:lnTo>
                  <a:pt x="18614" y="52"/>
                </a:lnTo>
                <a:lnTo>
                  <a:pt x="18621" y="57"/>
                </a:lnTo>
                <a:lnTo>
                  <a:pt x="18628" y="55"/>
                </a:lnTo>
                <a:lnTo>
                  <a:pt x="18628" y="48"/>
                </a:lnTo>
                <a:lnTo>
                  <a:pt x="18621" y="43"/>
                </a:lnTo>
                <a:close/>
                <a:moveTo>
                  <a:pt x="18626" y="50"/>
                </a:moveTo>
                <a:lnTo>
                  <a:pt x="18624" y="45"/>
                </a:lnTo>
                <a:lnTo>
                  <a:pt x="18616" y="48"/>
                </a:lnTo>
                <a:lnTo>
                  <a:pt x="18616" y="52"/>
                </a:lnTo>
                <a:lnTo>
                  <a:pt x="18624" y="55"/>
                </a:lnTo>
                <a:lnTo>
                  <a:pt x="18626" y="50"/>
                </a:lnTo>
                <a:close/>
                <a:moveTo>
                  <a:pt x="18624" y="50"/>
                </a:moveTo>
                <a:lnTo>
                  <a:pt x="18621" y="48"/>
                </a:lnTo>
                <a:lnTo>
                  <a:pt x="18619" y="50"/>
                </a:lnTo>
                <a:lnTo>
                  <a:pt x="18621" y="52"/>
                </a:lnTo>
                <a:lnTo>
                  <a:pt x="18624" y="50"/>
                </a:lnTo>
                <a:close/>
                <a:moveTo>
                  <a:pt x="18621" y="50"/>
                </a:moveTo>
                <a:lnTo>
                  <a:pt x="18621" y="48"/>
                </a:lnTo>
                <a:moveTo>
                  <a:pt x="18621" y="95"/>
                </a:moveTo>
                <a:lnTo>
                  <a:pt x="18792" y="95"/>
                </a:lnTo>
                <a:lnTo>
                  <a:pt x="18794" y="40"/>
                </a:lnTo>
                <a:moveTo>
                  <a:pt x="18792" y="95"/>
                </a:moveTo>
                <a:lnTo>
                  <a:pt x="18964" y="98"/>
                </a:lnTo>
                <a:moveTo>
                  <a:pt x="18964" y="35"/>
                </a:moveTo>
                <a:lnTo>
                  <a:pt x="18955" y="38"/>
                </a:lnTo>
                <a:lnTo>
                  <a:pt x="18948" y="48"/>
                </a:lnTo>
                <a:lnTo>
                  <a:pt x="18948" y="57"/>
                </a:lnTo>
                <a:lnTo>
                  <a:pt x="18955" y="67"/>
                </a:lnTo>
                <a:lnTo>
                  <a:pt x="18964" y="69"/>
                </a:lnTo>
                <a:lnTo>
                  <a:pt x="18974" y="67"/>
                </a:lnTo>
                <a:lnTo>
                  <a:pt x="18981" y="57"/>
                </a:lnTo>
                <a:lnTo>
                  <a:pt x="18981" y="48"/>
                </a:lnTo>
                <a:lnTo>
                  <a:pt x="18974" y="38"/>
                </a:lnTo>
                <a:lnTo>
                  <a:pt x="18964" y="35"/>
                </a:lnTo>
                <a:close/>
                <a:moveTo>
                  <a:pt x="18964" y="38"/>
                </a:moveTo>
                <a:lnTo>
                  <a:pt x="18955" y="40"/>
                </a:lnTo>
                <a:lnTo>
                  <a:pt x="18950" y="50"/>
                </a:lnTo>
                <a:lnTo>
                  <a:pt x="18952" y="60"/>
                </a:lnTo>
                <a:lnTo>
                  <a:pt x="18960" y="67"/>
                </a:lnTo>
                <a:lnTo>
                  <a:pt x="18969" y="67"/>
                </a:lnTo>
                <a:lnTo>
                  <a:pt x="18976" y="60"/>
                </a:lnTo>
                <a:lnTo>
                  <a:pt x="18979" y="50"/>
                </a:lnTo>
                <a:lnTo>
                  <a:pt x="18974" y="40"/>
                </a:lnTo>
                <a:lnTo>
                  <a:pt x="18964" y="38"/>
                </a:lnTo>
                <a:close/>
                <a:moveTo>
                  <a:pt x="18964" y="40"/>
                </a:moveTo>
                <a:lnTo>
                  <a:pt x="18955" y="43"/>
                </a:lnTo>
                <a:lnTo>
                  <a:pt x="18952" y="52"/>
                </a:lnTo>
                <a:lnTo>
                  <a:pt x="18955" y="62"/>
                </a:lnTo>
                <a:lnTo>
                  <a:pt x="18964" y="64"/>
                </a:lnTo>
                <a:lnTo>
                  <a:pt x="18974" y="62"/>
                </a:lnTo>
                <a:lnTo>
                  <a:pt x="18976" y="52"/>
                </a:lnTo>
                <a:lnTo>
                  <a:pt x="18974" y="43"/>
                </a:lnTo>
                <a:lnTo>
                  <a:pt x="18964" y="40"/>
                </a:lnTo>
                <a:close/>
                <a:moveTo>
                  <a:pt x="18964" y="43"/>
                </a:moveTo>
                <a:lnTo>
                  <a:pt x="18957" y="45"/>
                </a:lnTo>
                <a:lnTo>
                  <a:pt x="18955" y="52"/>
                </a:lnTo>
                <a:lnTo>
                  <a:pt x="18957" y="60"/>
                </a:lnTo>
                <a:lnTo>
                  <a:pt x="18964" y="62"/>
                </a:lnTo>
                <a:lnTo>
                  <a:pt x="18972" y="60"/>
                </a:lnTo>
                <a:lnTo>
                  <a:pt x="18974" y="52"/>
                </a:lnTo>
                <a:lnTo>
                  <a:pt x="18972" y="45"/>
                </a:lnTo>
                <a:lnTo>
                  <a:pt x="18964" y="43"/>
                </a:lnTo>
                <a:close/>
                <a:moveTo>
                  <a:pt x="18964" y="45"/>
                </a:moveTo>
                <a:lnTo>
                  <a:pt x="18957" y="48"/>
                </a:lnTo>
                <a:lnTo>
                  <a:pt x="18957" y="55"/>
                </a:lnTo>
                <a:lnTo>
                  <a:pt x="18964" y="60"/>
                </a:lnTo>
                <a:lnTo>
                  <a:pt x="18972" y="57"/>
                </a:lnTo>
                <a:lnTo>
                  <a:pt x="18972" y="50"/>
                </a:lnTo>
                <a:lnTo>
                  <a:pt x="18964" y="45"/>
                </a:lnTo>
                <a:close/>
                <a:moveTo>
                  <a:pt x="18969" y="52"/>
                </a:moveTo>
                <a:lnTo>
                  <a:pt x="18967" y="48"/>
                </a:lnTo>
                <a:lnTo>
                  <a:pt x="18960" y="50"/>
                </a:lnTo>
                <a:lnTo>
                  <a:pt x="18960" y="55"/>
                </a:lnTo>
                <a:lnTo>
                  <a:pt x="18967" y="57"/>
                </a:lnTo>
                <a:lnTo>
                  <a:pt x="18969" y="52"/>
                </a:lnTo>
                <a:close/>
                <a:moveTo>
                  <a:pt x="18967" y="52"/>
                </a:moveTo>
                <a:lnTo>
                  <a:pt x="18964" y="50"/>
                </a:lnTo>
                <a:lnTo>
                  <a:pt x="18962" y="52"/>
                </a:lnTo>
                <a:lnTo>
                  <a:pt x="18964" y="55"/>
                </a:lnTo>
                <a:lnTo>
                  <a:pt x="18967" y="52"/>
                </a:lnTo>
                <a:close/>
                <a:moveTo>
                  <a:pt x="18964" y="52"/>
                </a:moveTo>
                <a:lnTo>
                  <a:pt x="18964" y="50"/>
                </a:lnTo>
                <a:moveTo>
                  <a:pt x="18964" y="98"/>
                </a:moveTo>
                <a:lnTo>
                  <a:pt x="19051" y="98"/>
                </a:lnTo>
                <a:lnTo>
                  <a:pt x="19135" y="100"/>
                </a:lnTo>
                <a:lnTo>
                  <a:pt x="19137" y="43"/>
                </a:lnTo>
                <a:moveTo>
                  <a:pt x="19135" y="100"/>
                </a:moveTo>
                <a:lnTo>
                  <a:pt x="19308" y="100"/>
                </a:lnTo>
                <a:moveTo>
                  <a:pt x="19308" y="38"/>
                </a:moveTo>
                <a:lnTo>
                  <a:pt x="19298" y="40"/>
                </a:lnTo>
                <a:lnTo>
                  <a:pt x="19291" y="50"/>
                </a:lnTo>
                <a:lnTo>
                  <a:pt x="19291" y="60"/>
                </a:lnTo>
                <a:lnTo>
                  <a:pt x="19298" y="69"/>
                </a:lnTo>
                <a:lnTo>
                  <a:pt x="19308" y="71"/>
                </a:lnTo>
                <a:lnTo>
                  <a:pt x="19317" y="69"/>
                </a:lnTo>
                <a:lnTo>
                  <a:pt x="19324" y="60"/>
                </a:lnTo>
                <a:lnTo>
                  <a:pt x="19324" y="50"/>
                </a:lnTo>
                <a:lnTo>
                  <a:pt x="19317" y="40"/>
                </a:lnTo>
                <a:lnTo>
                  <a:pt x="19308" y="38"/>
                </a:lnTo>
                <a:close/>
                <a:moveTo>
                  <a:pt x="19308" y="40"/>
                </a:moveTo>
                <a:lnTo>
                  <a:pt x="19298" y="43"/>
                </a:lnTo>
                <a:lnTo>
                  <a:pt x="19293" y="52"/>
                </a:lnTo>
                <a:lnTo>
                  <a:pt x="19296" y="62"/>
                </a:lnTo>
                <a:lnTo>
                  <a:pt x="19303" y="69"/>
                </a:lnTo>
                <a:lnTo>
                  <a:pt x="19312" y="69"/>
                </a:lnTo>
                <a:lnTo>
                  <a:pt x="19320" y="62"/>
                </a:lnTo>
                <a:lnTo>
                  <a:pt x="19322" y="52"/>
                </a:lnTo>
                <a:lnTo>
                  <a:pt x="19317" y="43"/>
                </a:lnTo>
                <a:lnTo>
                  <a:pt x="19308" y="40"/>
                </a:lnTo>
                <a:close/>
                <a:moveTo>
                  <a:pt x="19308" y="43"/>
                </a:moveTo>
                <a:lnTo>
                  <a:pt x="19298" y="45"/>
                </a:lnTo>
                <a:lnTo>
                  <a:pt x="19296" y="55"/>
                </a:lnTo>
                <a:lnTo>
                  <a:pt x="19298" y="64"/>
                </a:lnTo>
                <a:lnTo>
                  <a:pt x="19308" y="67"/>
                </a:lnTo>
                <a:lnTo>
                  <a:pt x="19317" y="64"/>
                </a:lnTo>
                <a:lnTo>
                  <a:pt x="19320" y="55"/>
                </a:lnTo>
                <a:lnTo>
                  <a:pt x="19317" y="45"/>
                </a:lnTo>
                <a:lnTo>
                  <a:pt x="19308" y="43"/>
                </a:lnTo>
                <a:close/>
                <a:moveTo>
                  <a:pt x="19308" y="45"/>
                </a:moveTo>
                <a:lnTo>
                  <a:pt x="19300" y="48"/>
                </a:lnTo>
                <a:lnTo>
                  <a:pt x="19298" y="55"/>
                </a:lnTo>
                <a:lnTo>
                  <a:pt x="19300" y="62"/>
                </a:lnTo>
                <a:lnTo>
                  <a:pt x="19308" y="64"/>
                </a:lnTo>
                <a:lnTo>
                  <a:pt x="19315" y="62"/>
                </a:lnTo>
                <a:lnTo>
                  <a:pt x="19317" y="55"/>
                </a:lnTo>
                <a:lnTo>
                  <a:pt x="19315" y="48"/>
                </a:lnTo>
                <a:lnTo>
                  <a:pt x="19308" y="45"/>
                </a:lnTo>
                <a:close/>
                <a:moveTo>
                  <a:pt x="19308" y="48"/>
                </a:moveTo>
                <a:lnTo>
                  <a:pt x="19300" y="50"/>
                </a:lnTo>
                <a:lnTo>
                  <a:pt x="19300" y="57"/>
                </a:lnTo>
                <a:lnTo>
                  <a:pt x="19308" y="62"/>
                </a:lnTo>
                <a:lnTo>
                  <a:pt x="19315" y="60"/>
                </a:lnTo>
                <a:lnTo>
                  <a:pt x="19315" y="52"/>
                </a:lnTo>
                <a:lnTo>
                  <a:pt x="19308" y="48"/>
                </a:lnTo>
                <a:close/>
                <a:moveTo>
                  <a:pt x="19312" y="55"/>
                </a:moveTo>
                <a:lnTo>
                  <a:pt x="19310" y="50"/>
                </a:lnTo>
                <a:lnTo>
                  <a:pt x="19303" y="52"/>
                </a:lnTo>
                <a:lnTo>
                  <a:pt x="19303" y="57"/>
                </a:lnTo>
                <a:lnTo>
                  <a:pt x="19310" y="60"/>
                </a:lnTo>
                <a:lnTo>
                  <a:pt x="19312" y="55"/>
                </a:lnTo>
                <a:close/>
                <a:moveTo>
                  <a:pt x="19310" y="55"/>
                </a:moveTo>
                <a:lnTo>
                  <a:pt x="19308" y="52"/>
                </a:lnTo>
                <a:lnTo>
                  <a:pt x="19305" y="55"/>
                </a:lnTo>
                <a:lnTo>
                  <a:pt x="19308" y="57"/>
                </a:lnTo>
                <a:lnTo>
                  <a:pt x="19310" y="55"/>
                </a:lnTo>
                <a:close/>
                <a:moveTo>
                  <a:pt x="19308" y="55"/>
                </a:moveTo>
                <a:lnTo>
                  <a:pt x="19308" y="52"/>
                </a:lnTo>
                <a:moveTo>
                  <a:pt x="19308" y="100"/>
                </a:moveTo>
                <a:lnTo>
                  <a:pt x="19394" y="100"/>
                </a:lnTo>
                <a:lnTo>
                  <a:pt x="19480" y="103"/>
                </a:lnTo>
                <a:lnTo>
                  <a:pt x="19480" y="45"/>
                </a:lnTo>
                <a:moveTo>
                  <a:pt x="19480" y="103"/>
                </a:moveTo>
                <a:lnTo>
                  <a:pt x="19651" y="103"/>
                </a:lnTo>
                <a:moveTo>
                  <a:pt x="19651" y="40"/>
                </a:moveTo>
                <a:lnTo>
                  <a:pt x="19641" y="43"/>
                </a:lnTo>
                <a:lnTo>
                  <a:pt x="19634" y="52"/>
                </a:lnTo>
                <a:lnTo>
                  <a:pt x="19634" y="62"/>
                </a:lnTo>
                <a:lnTo>
                  <a:pt x="19641" y="71"/>
                </a:lnTo>
                <a:lnTo>
                  <a:pt x="19651" y="74"/>
                </a:lnTo>
                <a:lnTo>
                  <a:pt x="19660" y="71"/>
                </a:lnTo>
                <a:lnTo>
                  <a:pt x="19668" y="62"/>
                </a:lnTo>
                <a:lnTo>
                  <a:pt x="19668" y="52"/>
                </a:lnTo>
                <a:lnTo>
                  <a:pt x="19660" y="43"/>
                </a:lnTo>
                <a:lnTo>
                  <a:pt x="19651" y="40"/>
                </a:lnTo>
                <a:close/>
                <a:moveTo>
                  <a:pt x="19651" y="43"/>
                </a:moveTo>
                <a:lnTo>
                  <a:pt x="19641" y="45"/>
                </a:lnTo>
                <a:lnTo>
                  <a:pt x="19636" y="55"/>
                </a:lnTo>
                <a:lnTo>
                  <a:pt x="19639" y="64"/>
                </a:lnTo>
                <a:lnTo>
                  <a:pt x="19646" y="71"/>
                </a:lnTo>
                <a:lnTo>
                  <a:pt x="19656" y="71"/>
                </a:lnTo>
                <a:lnTo>
                  <a:pt x="19663" y="64"/>
                </a:lnTo>
                <a:lnTo>
                  <a:pt x="19665" y="55"/>
                </a:lnTo>
                <a:lnTo>
                  <a:pt x="19660" y="45"/>
                </a:lnTo>
                <a:lnTo>
                  <a:pt x="19651" y="43"/>
                </a:lnTo>
                <a:close/>
                <a:moveTo>
                  <a:pt x="19651" y="45"/>
                </a:moveTo>
                <a:lnTo>
                  <a:pt x="19641" y="48"/>
                </a:lnTo>
                <a:lnTo>
                  <a:pt x="19639" y="57"/>
                </a:lnTo>
                <a:lnTo>
                  <a:pt x="19641" y="67"/>
                </a:lnTo>
                <a:lnTo>
                  <a:pt x="19651" y="69"/>
                </a:lnTo>
                <a:lnTo>
                  <a:pt x="19660" y="67"/>
                </a:lnTo>
                <a:lnTo>
                  <a:pt x="19663" y="57"/>
                </a:lnTo>
                <a:lnTo>
                  <a:pt x="19660" y="48"/>
                </a:lnTo>
                <a:lnTo>
                  <a:pt x="19651" y="45"/>
                </a:lnTo>
                <a:close/>
                <a:moveTo>
                  <a:pt x="19651" y="48"/>
                </a:moveTo>
                <a:lnTo>
                  <a:pt x="19644" y="50"/>
                </a:lnTo>
                <a:lnTo>
                  <a:pt x="19641" y="57"/>
                </a:lnTo>
                <a:lnTo>
                  <a:pt x="19644" y="64"/>
                </a:lnTo>
                <a:lnTo>
                  <a:pt x="19651" y="67"/>
                </a:lnTo>
                <a:lnTo>
                  <a:pt x="19658" y="64"/>
                </a:lnTo>
                <a:lnTo>
                  <a:pt x="19660" y="57"/>
                </a:lnTo>
                <a:lnTo>
                  <a:pt x="19658" y="50"/>
                </a:lnTo>
                <a:lnTo>
                  <a:pt x="19651" y="48"/>
                </a:lnTo>
                <a:close/>
                <a:moveTo>
                  <a:pt x="19651" y="50"/>
                </a:moveTo>
                <a:lnTo>
                  <a:pt x="19644" y="52"/>
                </a:lnTo>
                <a:lnTo>
                  <a:pt x="19644" y="60"/>
                </a:lnTo>
                <a:lnTo>
                  <a:pt x="19651" y="64"/>
                </a:lnTo>
                <a:lnTo>
                  <a:pt x="19658" y="62"/>
                </a:lnTo>
                <a:lnTo>
                  <a:pt x="19658" y="55"/>
                </a:lnTo>
                <a:lnTo>
                  <a:pt x="19651" y="50"/>
                </a:lnTo>
                <a:close/>
                <a:moveTo>
                  <a:pt x="19656" y="57"/>
                </a:moveTo>
                <a:lnTo>
                  <a:pt x="19653" y="52"/>
                </a:lnTo>
                <a:lnTo>
                  <a:pt x="19646" y="55"/>
                </a:lnTo>
                <a:lnTo>
                  <a:pt x="19646" y="60"/>
                </a:lnTo>
                <a:lnTo>
                  <a:pt x="19653" y="62"/>
                </a:lnTo>
                <a:lnTo>
                  <a:pt x="19656" y="57"/>
                </a:lnTo>
                <a:close/>
                <a:moveTo>
                  <a:pt x="19653" y="57"/>
                </a:moveTo>
                <a:lnTo>
                  <a:pt x="19651" y="55"/>
                </a:lnTo>
                <a:lnTo>
                  <a:pt x="19648" y="57"/>
                </a:lnTo>
                <a:lnTo>
                  <a:pt x="19651" y="60"/>
                </a:lnTo>
                <a:lnTo>
                  <a:pt x="19653" y="57"/>
                </a:lnTo>
                <a:close/>
                <a:moveTo>
                  <a:pt x="19651" y="57"/>
                </a:moveTo>
                <a:lnTo>
                  <a:pt x="19651" y="55"/>
                </a:lnTo>
                <a:moveTo>
                  <a:pt x="19651" y="103"/>
                </a:moveTo>
                <a:lnTo>
                  <a:pt x="19737" y="105"/>
                </a:lnTo>
                <a:lnTo>
                  <a:pt x="19824" y="105"/>
                </a:lnTo>
                <a:lnTo>
                  <a:pt x="19824" y="48"/>
                </a:lnTo>
                <a:moveTo>
                  <a:pt x="19824" y="105"/>
                </a:moveTo>
                <a:lnTo>
                  <a:pt x="19994" y="105"/>
                </a:lnTo>
                <a:moveTo>
                  <a:pt x="19994" y="43"/>
                </a:moveTo>
                <a:lnTo>
                  <a:pt x="19984" y="45"/>
                </a:lnTo>
                <a:lnTo>
                  <a:pt x="19977" y="55"/>
                </a:lnTo>
                <a:lnTo>
                  <a:pt x="19977" y="64"/>
                </a:lnTo>
                <a:lnTo>
                  <a:pt x="19984" y="74"/>
                </a:lnTo>
                <a:lnTo>
                  <a:pt x="19994" y="76"/>
                </a:lnTo>
                <a:lnTo>
                  <a:pt x="20004" y="74"/>
                </a:lnTo>
                <a:lnTo>
                  <a:pt x="20011" y="64"/>
                </a:lnTo>
                <a:lnTo>
                  <a:pt x="20011" y="55"/>
                </a:lnTo>
                <a:lnTo>
                  <a:pt x="20004" y="45"/>
                </a:lnTo>
                <a:lnTo>
                  <a:pt x="19994" y="43"/>
                </a:lnTo>
                <a:close/>
                <a:moveTo>
                  <a:pt x="19994" y="45"/>
                </a:moveTo>
                <a:lnTo>
                  <a:pt x="19984" y="48"/>
                </a:lnTo>
                <a:lnTo>
                  <a:pt x="19980" y="57"/>
                </a:lnTo>
                <a:lnTo>
                  <a:pt x="19982" y="67"/>
                </a:lnTo>
                <a:lnTo>
                  <a:pt x="19989" y="74"/>
                </a:lnTo>
                <a:lnTo>
                  <a:pt x="19999" y="74"/>
                </a:lnTo>
                <a:lnTo>
                  <a:pt x="20006" y="67"/>
                </a:lnTo>
                <a:lnTo>
                  <a:pt x="20008" y="57"/>
                </a:lnTo>
                <a:lnTo>
                  <a:pt x="20004" y="48"/>
                </a:lnTo>
                <a:lnTo>
                  <a:pt x="19994" y="45"/>
                </a:lnTo>
                <a:close/>
                <a:moveTo>
                  <a:pt x="19994" y="48"/>
                </a:moveTo>
                <a:lnTo>
                  <a:pt x="19984" y="50"/>
                </a:lnTo>
                <a:lnTo>
                  <a:pt x="19982" y="60"/>
                </a:lnTo>
                <a:lnTo>
                  <a:pt x="19984" y="69"/>
                </a:lnTo>
                <a:lnTo>
                  <a:pt x="19994" y="71"/>
                </a:lnTo>
                <a:lnTo>
                  <a:pt x="20004" y="69"/>
                </a:lnTo>
                <a:lnTo>
                  <a:pt x="20006" y="60"/>
                </a:lnTo>
                <a:lnTo>
                  <a:pt x="20004" y="50"/>
                </a:lnTo>
                <a:lnTo>
                  <a:pt x="19994" y="48"/>
                </a:lnTo>
                <a:close/>
                <a:moveTo>
                  <a:pt x="19994" y="50"/>
                </a:moveTo>
                <a:lnTo>
                  <a:pt x="19987" y="52"/>
                </a:lnTo>
                <a:lnTo>
                  <a:pt x="19984" y="60"/>
                </a:lnTo>
                <a:lnTo>
                  <a:pt x="19987" y="67"/>
                </a:lnTo>
                <a:lnTo>
                  <a:pt x="19994" y="69"/>
                </a:lnTo>
                <a:lnTo>
                  <a:pt x="20001" y="67"/>
                </a:lnTo>
                <a:lnTo>
                  <a:pt x="20004" y="60"/>
                </a:lnTo>
                <a:lnTo>
                  <a:pt x="20001" y="52"/>
                </a:lnTo>
                <a:lnTo>
                  <a:pt x="19994" y="50"/>
                </a:lnTo>
                <a:close/>
                <a:moveTo>
                  <a:pt x="19994" y="52"/>
                </a:moveTo>
                <a:lnTo>
                  <a:pt x="19987" y="55"/>
                </a:lnTo>
                <a:lnTo>
                  <a:pt x="19987" y="62"/>
                </a:lnTo>
                <a:lnTo>
                  <a:pt x="19994" y="67"/>
                </a:lnTo>
                <a:lnTo>
                  <a:pt x="20001" y="64"/>
                </a:lnTo>
                <a:lnTo>
                  <a:pt x="20001" y="57"/>
                </a:lnTo>
                <a:lnTo>
                  <a:pt x="19994" y="52"/>
                </a:lnTo>
                <a:close/>
                <a:moveTo>
                  <a:pt x="19999" y="60"/>
                </a:moveTo>
                <a:lnTo>
                  <a:pt x="19996" y="55"/>
                </a:lnTo>
                <a:lnTo>
                  <a:pt x="19989" y="57"/>
                </a:lnTo>
                <a:lnTo>
                  <a:pt x="19989" y="62"/>
                </a:lnTo>
                <a:lnTo>
                  <a:pt x="19996" y="64"/>
                </a:lnTo>
                <a:lnTo>
                  <a:pt x="19999" y="60"/>
                </a:lnTo>
                <a:close/>
                <a:moveTo>
                  <a:pt x="19996" y="60"/>
                </a:moveTo>
                <a:lnTo>
                  <a:pt x="19994" y="57"/>
                </a:lnTo>
                <a:lnTo>
                  <a:pt x="19992" y="60"/>
                </a:lnTo>
                <a:lnTo>
                  <a:pt x="19994" y="62"/>
                </a:lnTo>
                <a:lnTo>
                  <a:pt x="19996" y="60"/>
                </a:lnTo>
                <a:close/>
                <a:moveTo>
                  <a:pt x="19994" y="60"/>
                </a:moveTo>
                <a:lnTo>
                  <a:pt x="19994" y="57"/>
                </a:lnTo>
                <a:moveTo>
                  <a:pt x="19994" y="105"/>
                </a:moveTo>
                <a:lnTo>
                  <a:pt x="20080" y="108"/>
                </a:lnTo>
                <a:lnTo>
                  <a:pt x="20167" y="108"/>
                </a:lnTo>
                <a:lnTo>
                  <a:pt x="20167" y="50"/>
                </a:lnTo>
                <a:moveTo>
                  <a:pt x="20167" y="108"/>
                </a:moveTo>
                <a:lnTo>
                  <a:pt x="20337" y="110"/>
                </a:lnTo>
                <a:moveTo>
                  <a:pt x="20337" y="48"/>
                </a:moveTo>
                <a:lnTo>
                  <a:pt x="20328" y="50"/>
                </a:lnTo>
                <a:lnTo>
                  <a:pt x="20320" y="60"/>
                </a:lnTo>
                <a:lnTo>
                  <a:pt x="20320" y="69"/>
                </a:lnTo>
                <a:lnTo>
                  <a:pt x="20328" y="79"/>
                </a:lnTo>
                <a:lnTo>
                  <a:pt x="20337" y="81"/>
                </a:lnTo>
                <a:lnTo>
                  <a:pt x="20347" y="79"/>
                </a:lnTo>
                <a:lnTo>
                  <a:pt x="20354" y="69"/>
                </a:lnTo>
                <a:lnTo>
                  <a:pt x="20354" y="60"/>
                </a:lnTo>
                <a:lnTo>
                  <a:pt x="20347" y="50"/>
                </a:lnTo>
                <a:lnTo>
                  <a:pt x="20337" y="48"/>
                </a:lnTo>
                <a:close/>
                <a:moveTo>
                  <a:pt x="20337" y="50"/>
                </a:moveTo>
                <a:lnTo>
                  <a:pt x="20328" y="52"/>
                </a:lnTo>
                <a:lnTo>
                  <a:pt x="20323" y="62"/>
                </a:lnTo>
                <a:lnTo>
                  <a:pt x="20325" y="71"/>
                </a:lnTo>
                <a:lnTo>
                  <a:pt x="20332" y="79"/>
                </a:lnTo>
                <a:lnTo>
                  <a:pt x="20342" y="79"/>
                </a:lnTo>
                <a:lnTo>
                  <a:pt x="20349" y="71"/>
                </a:lnTo>
                <a:lnTo>
                  <a:pt x="20352" y="62"/>
                </a:lnTo>
                <a:lnTo>
                  <a:pt x="20347" y="52"/>
                </a:lnTo>
                <a:lnTo>
                  <a:pt x="20337" y="50"/>
                </a:lnTo>
                <a:close/>
                <a:moveTo>
                  <a:pt x="20337" y="52"/>
                </a:moveTo>
                <a:lnTo>
                  <a:pt x="20328" y="55"/>
                </a:lnTo>
                <a:lnTo>
                  <a:pt x="20325" y="64"/>
                </a:lnTo>
                <a:lnTo>
                  <a:pt x="20328" y="74"/>
                </a:lnTo>
                <a:lnTo>
                  <a:pt x="20337" y="76"/>
                </a:lnTo>
                <a:lnTo>
                  <a:pt x="20347" y="74"/>
                </a:lnTo>
                <a:lnTo>
                  <a:pt x="20349" y="64"/>
                </a:lnTo>
                <a:lnTo>
                  <a:pt x="20347" y="55"/>
                </a:lnTo>
                <a:lnTo>
                  <a:pt x="20337" y="52"/>
                </a:lnTo>
                <a:close/>
                <a:moveTo>
                  <a:pt x="20337" y="55"/>
                </a:moveTo>
                <a:lnTo>
                  <a:pt x="20330" y="57"/>
                </a:lnTo>
                <a:lnTo>
                  <a:pt x="20328" y="64"/>
                </a:lnTo>
                <a:lnTo>
                  <a:pt x="20330" y="71"/>
                </a:lnTo>
                <a:lnTo>
                  <a:pt x="20337" y="74"/>
                </a:lnTo>
                <a:lnTo>
                  <a:pt x="20344" y="71"/>
                </a:lnTo>
                <a:lnTo>
                  <a:pt x="20347" y="64"/>
                </a:lnTo>
                <a:lnTo>
                  <a:pt x="20344" y="57"/>
                </a:lnTo>
                <a:lnTo>
                  <a:pt x="20337" y="55"/>
                </a:lnTo>
                <a:close/>
                <a:moveTo>
                  <a:pt x="20337" y="57"/>
                </a:moveTo>
                <a:lnTo>
                  <a:pt x="20330" y="60"/>
                </a:lnTo>
                <a:lnTo>
                  <a:pt x="20330" y="67"/>
                </a:lnTo>
                <a:lnTo>
                  <a:pt x="20337" y="71"/>
                </a:lnTo>
                <a:lnTo>
                  <a:pt x="20344" y="69"/>
                </a:lnTo>
                <a:lnTo>
                  <a:pt x="20344" y="62"/>
                </a:lnTo>
                <a:lnTo>
                  <a:pt x="20337" y="57"/>
                </a:lnTo>
                <a:close/>
                <a:moveTo>
                  <a:pt x="20342" y="64"/>
                </a:moveTo>
                <a:lnTo>
                  <a:pt x="20340" y="60"/>
                </a:lnTo>
                <a:lnTo>
                  <a:pt x="20332" y="62"/>
                </a:lnTo>
                <a:lnTo>
                  <a:pt x="20332" y="67"/>
                </a:lnTo>
                <a:lnTo>
                  <a:pt x="20340" y="69"/>
                </a:lnTo>
                <a:lnTo>
                  <a:pt x="20342" y="64"/>
                </a:lnTo>
                <a:close/>
                <a:moveTo>
                  <a:pt x="20340" y="64"/>
                </a:moveTo>
                <a:lnTo>
                  <a:pt x="20337" y="62"/>
                </a:lnTo>
                <a:lnTo>
                  <a:pt x="20335" y="64"/>
                </a:lnTo>
                <a:lnTo>
                  <a:pt x="20337" y="67"/>
                </a:lnTo>
                <a:lnTo>
                  <a:pt x="20340" y="64"/>
                </a:lnTo>
                <a:close/>
                <a:moveTo>
                  <a:pt x="20337" y="64"/>
                </a:moveTo>
                <a:lnTo>
                  <a:pt x="20337" y="62"/>
                </a:lnTo>
                <a:moveTo>
                  <a:pt x="20337" y="110"/>
                </a:moveTo>
                <a:lnTo>
                  <a:pt x="20510" y="110"/>
                </a:lnTo>
                <a:lnTo>
                  <a:pt x="20510" y="52"/>
                </a:lnTo>
                <a:moveTo>
                  <a:pt x="20510" y="110"/>
                </a:moveTo>
                <a:lnTo>
                  <a:pt x="20604" y="112"/>
                </a:lnTo>
                <a:moveTo>
                  <a:pt x="14232" y="120"/>
                </a:moveTo>
                <a:lnTo>
                  <a:pt x="14428" y="117"/>
                </a:lnTo>
                <a:lnTo>
                  <a:pt x="14428" y="4"/>
                </a:lnTo>
                <a:moveTo>
                  <a:pt x="14428" y="117"/>
                </a:moveTo>
                <a:lnTo>
                  <a:pt x="14659" y="117"/>
                </a:lnTo>
                <a:lnTo>
                  <a:pt x="14656" y="2"/>
                </a:lnTo>
                <a:moveTo>
                  <a:pt x="14659" y="117"/>
                </a:moveTo>
                <a:lnTo>
                  <a:pt x="14887" y="115"/>
                </a:lnTo>
                <a:lnTo>
                  <a:pt x="14887" y="0"/>
                </a:lnTo>
                <a:moveTo>
                  <a:pt x="14887" y="115"/>
                </a:moveTo>
                <a:lnTo>
                  <a:pt x="15115" y="115"/>
                </a:lnTo>
                <a:lnTo>
                  <a:pt x="15115" y="0"/>
                </a:lnTo>
                <a:moveTo>
                  <a:pt x="15115" y="115"/>
                </a:moveTo>
                <a:lnTo>
                  <a:pt x="15280" y="112"/>
                </a:lnTo>
                <a:lnTo>
                  <a:pt x="15314" y="112"/>
                </a:lnTo>
                <a:moveTo>
                  <a:pt x="0" y="184"/>
                </a:moveTo>
                <a:lnTo>
                  <a:pt x="146" y="187"/>
                </a:lnTo>
                <a:lnTo>
                  <a:pt x="148" y="74"/>
                </a:lnTo>
                <a:moveTo>
                  <a:pt x="146" y="187"/>
                </a:moveTo>
                <a:lnTo>
                  <a:pt x="374" y="194"/>
                </a:lnTo>
                <a:lnTo>
                  <a:pt x="379" y="79"/>
                </a:lnTo>
                <a:moveTo>
                  <a:pt x="374" y="194"/>
                </a:moveTo>
                <a:lnTo>
                  <a:pt x="542" y="196"/>
                </a:lnTo>
                <a:lnTo>
                  <a:pt x="604" y="196"/>
                </a:lnTo>
                <a:lnTo>
                  <a:pt x="604" y="84"/>
                </a:lnTo>
                <a:moveTo>
                  <a:pt x="604" y="196"/>
                </a:moveTo>
                <a:lnTo>
                  <a:pt x="640" y="196"/>
                </a:lnTo>
                <a:lnTo>
                  <a:pt x="832" y="191"/>
                </a:lnTo>
                <a:lnTo>
                  <a:pt x="830" y="79"/>
                </a:lnTo>
                <a:moveTo>
                  <a:pt x="832" y="191"/>
                </a:moveTo>
                <a:lnTo>
                  <a:pt x="1063" y="187"/>
                </a:lnTo>
                <a:lnTo>
                  <a:pt x="1058" y="71"/>
                </a:lnTo>
                <a:moveTo>
                  <a:pt x="1063" y="187"/>
                </a:moveTo>
                <a:lnTo>
                  <a:pt x="1291" y="182"/>
                </a:lnTo>
                <a:lnTo>
                  <a:pt x="1288" y="67"/>
                </a:lnTo>
                <a:moveTo>
                  <a:pt x="1291" y="182"/>
                </a:moveTo>
                <a:lnTo>
                  <a:pt x="1519" y="177"/>
                </a:lnTo>
                <a:lnTo>
                  <a:pt x="1516" y="62"/>
                </a:lnTo>
                <a:moveTo>
                  <a:pt x="1519" y="177"/>
                </a:moveTo>
                <a:lnTo>
                  <a:pt x="1749" y="170"/>
                </a:lnTo>
                <a:lnTo>
                  <a:pt x="1747" y="57"/>
                </a:lnTo>
                <a:moveTo>
                  <a:pt x="1749" y="170"/>
                </a:moveTo>
                <a:lnTo>
                  <a:pt x="1898" y="168"/>
                </a:lnTo>
                <a:lnTo>
                  <a:pt x="1977" y="165"/>
                </a:lnTo>
                <a:lnTo>
                  <a:pt x="1975" y="50"/>
                </a:lnTo>
                <a:moveTo>
                  <a:pt x="1977" y="165"/>
                </a:moveTo>
                <a:lnTo>
                  <a:pt x="2205" y="158"/>
                </a:lnTo>
                <a:lnTo>
                  <a:pt x="2203" y="43"/>
                </a:lnTo>
                <a:moveTo>
                  <a:pt x="2205" y="158"/>
                </a:moveTo>
                <a:lnTo>
                  <a:pt x="2416" y="151"/>
                </a:lnTo>
                <a:lnTo>
                  <a:pt x="2436" y="151"/>
                </a:lnTo>
                <a:lnTo>
                  <a:pt x="2431" y="35"/>
                </a:lnTo>
                <a:moveTo>
                  <a:pt x="2436" y="151"/>
                </a:moveTo>
                <a:lnTo>
                  <a:pt x="2452" y="148"/>
                </a:lnTo>
                <a:lnTo>
                  <a:pt x="2481" y="148"/>
                </a:lnTo>
                <a:lnTo>
                  <a:pt x="2664" y="146"/>
                </a:lnTo>
                <a:lnTo>
                  <a:pt x="2664" y="31"/>
                </a:lnTo>
                <a:moveTo>
                  <a:pt x="2664" y="146"/>
                </a:moveTo>
                <a:lnTo>
                  <a:pt x="2894" y="144"/>
                </a:lnTo>
                <a:lnTo>
                  <a:pt x="2892" y="28"/>
                </a:lnTo>
                <a:moveTo>
                  <a:pt x="2894" y="144"/>
                </a:moveTo>
                <a:lnTo>
                  <a:pt x="3122" y="139"/>
                </a:lnTo>
                <a:lnTo>
                  <a:pt x="3120" y="26"/>
                </a:lnTo>
                <a:moveTo>
                  <a:pt x="3122" y="139"/>
                </a:moveTo>
                <a:lnTo>
                  <a:pt x="3350" y="136"/>
                </a:lnTo>
                <a:lnTo>
                  <a:pt x="3350" y="21"/>
                </a:lnTo>
                <a:moveTo>
                  <a:pt x="3350" y="136"/>
                </a:moveTo>
                <a:lnTo>
                  <a:pt x="3580" y="134"/>
                </a:lnTo>
                <a:lnTo>
                  <a:pt x="3578" y="19"/>
                </a:lnTo>
                <a:moveTo>
                  <a:pt x="3580" y="134"/>
                </a:moveTo>
                <a:lnTo>
                  <a:pt x="3808" y="131"/>
                </a:lnTo>
                <a:lnTo>
                  <a:pt x="3806" y="16"/>
                </a:lnTo>
                <a:moveTo>
                  <a:pt x="3808" y="131"/>
                </a:moveTo>
                <a:lnTo>
                  <a:pt x="3921" y="129"/>
                </a:lnTo>
                <a:lnTo>
                  <a:pt x="4039" y="129"/>
                </a:lnTo>
                <a:lnTo>
                  <a:pt x="4039" y="14"/>
                </a:lnTo>
                <a:moveTo>
                  <a:pt x="4039" y="129"/>
                </a:moveTo>
                <a:lnTo>
                  <a:pt x="4267" y="129"/>
                </a:lnTo>
                <a:lnTo>
                  <a:pt x="4267" y="14"/>
                </a:lnTo>
                <a:moveTo>
                  <a:pt x="4267" y="129"/>
                </a:moveTo>
                <a:lnTo>
                  <a:pt x="4495" y="129"/>
                </a:lnTo>
                <a:lnTo>
                  <a:pt x="4495" y="14"/>
                </a:lnTo>
                <a:moveTo>
                  <a:pt x="4495" y="129"/>
                </a:moveTo>
                <a:lnTo>
                  <a:pt x="4725" y="129"/>
                </a:lnTo>
                <a:lnTo>
                  <a:pt x="4725" y="14"/>
                </a:lnTo>
                <a:moveTo>
                  <a:pt x="4725" y="129"/>
                </a:moveTo>
                <a:lnTo>
                  <a:pt x="4953" y="129"/>
                </a:lnTo>
                <a:lnTo>
                  <a:pt x="4953" y="14"/>
                </a:lnTo>
                <a:moveTo>
                  <a:pt x="4953" y="129"/>
                </a:moveTo>
                <a:lnTo>
                  <a:pt x="5184" y="129"/>
                </a:lnTo>
                <a:lnTo>
                  <a:pt x="5184" y="14"/>
                </a:lnTo>
                <a:moveTo>
                  <a:pt x="5184" y="129"/>
                </a:moveTo>
                <a:lnTo>
                  <a:pt x="5412" y="129"/>
                </a:lnTo>
                <a:lnTo>
                  <a:pt x="5412" y="14"/>
                </a:lnTo>
                <a:moveTo>
                  <a:pt x="5412" y="129"/>
                </a:moveTo>
                <a:lnTo>
                  <a:pt x="5640" y="129"/>
                </a:lnTo>
                <a:lnTo>
                  <a:pt x="5640" y="14"/>
                </a:lnTo>
                <a:moveTo>
                  <a:pt x="5640" y="129"/>
                </a:moveTo>
                <a:lnTo>
                  <a:pt x="5870" y="129"/>
                </a:lnTo>
                <a:lnTo>
                  <a:pt x="5870" y="14"/>
                </a:lnTo>
                <a:moveTo>
                  <a:pt x="5870" y="129"/>
                </a:moveTo>
                <a:lnTo>
                  <a:pt x="6098" y="129"/>
                </a:lnTo>
                <a:lnTo>
                  <a:pt x="6098" y="14"/>
                </a:lnTo>
                <a:moveTo>
                  <a:pt x="6098" y="129"/>
                </a:moveTo>
                <a:lnTo>
                  <a:pt x="6328" y="129"/>
                </a:lnTo>
                <a:lnTo>
                  <a:pt x="6328" y="14"/>
                </a:lnTo>
                <a:moveTo>
                  <a:pt x="6328" y="129"/>
                </a:moveTo>
                <a:lnTo>
                  <a:pt x="6556" y="129"/>
                </a:lnTo>
                <a:lnTo>
                  <a:pt x="6556" y="14"/>
                </a:lnTo>
                <a:moveTo>
                  <a:pt x="6556" y="129"/>
                </a:moveTo>
                <a:lnTo>
                  <a:pt x="6784" y="129"/>
                </a:lnTo>
                <a:lnTo>
                  <a:pt x="6784" y="14"/>
                </a:lnTo>
                <a:moveTo>
                  <a:pt x="6784" y="129"/>
                </a:moveTo>
                <a:lnTo>
                  <a:pt x="7015" y="129"/>
                </a:lnTo>
                <a:lnTo>
                  <a:pt x="7015" y="14"/>
                </a:lnTo>
                <a:moveTo>
                  <a:pt x="7015" y="129"/>
                </a:moveTo>
                <a:lnTo>
                  <a:pt x="7243" y="129"/>
                </a:lnTo>
                <a:lnTo>
                  <a:pt x="7243" y="14"/>
                </a:lnTo>
                <a:moveTo>
                  <a:pt x="7243" y="129"/>
                </a:moveTo>
                <a:lnTo>
                  <a:pt x="7473" y="129"/>
                </a:lnTo>
                <a:lnTo>
                  <a:pt x="7473" y="14"/>
                </a:lnTo>
                <a:moveTo>
                  <a:pt x="7473" y="129"/>
                </a:moveTo>
                <a:lnTo>
                  <a:pt x="7701" y="129"/>
                </a:lnTo>
                <a:lnTo>
                  <a:pt x="7704" y="16"/>
                </a:lnTo>
                <a:moveTo>
                  <a:pt x="7701" y="129"/>
                </a:moveTo>
                <a:lnTo>
                  <a:pt x="7929" y="131"/>
                </a:lnTo>
                <a:lnTo>
                  <a:pt x="7932" y="16"/>
                </a:lnTo>
                <a:moveTo>
                  <a:pt x="7929" y="131"/>
                </a:moveTo>
                <a:lnTo>
                  <a:pt x="8160" y="134"/>
                </a:lnTo>
                <a:lnTo>
                  <a:pt x="8160" y="19"/>
                </a:lnTo>
                <a:moveTo>
                  <a:pt x="8160" y="134"/>
                </a:moveTo>
                <a:lnTo>
                  <a:pt x="8388" y="136"/>
                </a:lnTo>
                <a:lnTo>
                  <a:pt x="8390" y="21"/>
                </a:lnTo>
                <a:moveTo>
                  <a:pt x="8388" y="136"/>
                </a:moveTo>
                <a:lnTo>
                  <a:pt x="8618" y="139"/>
                </a:lnTo>
                <a:lnTo>
                  <a:pt x="8618" y="24"/>
                </a:lnTo>
                <a:moveTo>
                  <a:pt x="8618" y="139"/>
                </a:moveTo>
                <a:lnTo>
                  <a:pt x="8846" y="141"/>
                </a:lnTo>
                <a:lnTo>
                  <a:pt x="8848" y="26"/>
                </a:lnTo>
                <a:moveTo>
                  <a:pt x="8846" y="141"/>
                </a:moveTo>
                <a:lnTo>
                  <a:pt x="9074" y="141"/>
                </a:lnTo>
                <a:lnTo>
                  <a:pt x="9076" y="28"/>
                </a:lnTo>
                <a:moveTo>
                  <a:pt x="9074" y="141"/>
                </a:moveTo>
                <a:lnTo>
                  <a:pt x="9304" y="144"/>
                </a:lnTo>
                <a:lnTo>
                  <a:pt x="9304" y="31"/>
                </a:lnTo>
                <a:moveTo>
                  <a:pt x="9304" y="144"/>
                </a:moveTo>
                <a:lnTo>
                  <a:pt x="9532" y="146"/>
                </a:lnTo>
                <a:lnTo>
                  <a:pt x="9535" y="31"/>
                </a:lnTo>
                <a:moveTo>
                  <a:pt x="9532" y="146"/>
                </a:moveTo>
                <a:lnTo>
                  <a:pt x="9763" y="148"/>
                </a:lnTo>
                <a:lnTo>
                  <a:pt x="9763" y="33"/>
                </a:lnTo>
                <a:moveTo>
                  <a:pt x="9763" y="148"/>
                </a:moveTo>
                <a:lnTo>
                  <a:pt x="9991" y="151"/>
                </a:lnTo>
                <a:lnTo>
                  <a:pt x="9993" y="35"/>
                </a:lnTo>
                <a:moveTo>
                  <a:pt x="9991" y="151"/>
                </a:moveTo>
                <a:lnTo>
                  <a:pt x="10221" y="153"/>
                </a:lnTo>
                <a:lnTo>
                  <a:pt x="10221" y="38"/>
                </a:lnTo>
                <a:moveTo>
                  <a:pt x="10221" y="153"/>
                </a:moveTo>
                <a:lnTo>
                  <a:pt x="10449" y="153"/>
                </a:lnTo>
                <a:lnTo>
                  <a:pt x="10449" y="40"/>
                </a:lnTo>
                <a:moveTo>
                  <a:pt x="10449" y="153"/>
                </a:moveTo>
                <a:lnTo>
                  <a:pt x="10677" y="153"/>
                </a:lnTo>
                <a:lnTo>
                  <a:pt x="10677" y="38"/>
                </a:lnTo>
                <a:moveTo>
                  <a:pt x="10677" y="153"/>
                </a:moveTo>
                <a:lnTo>
                  <a:pt x="10908" y="151"/>
                </a:lnTo>
                <a:lnTo>
                  <a:pt x="10905" y="35"/>
                </a:lnTo>
                <a:moveTo>
                  <a:pt x="10908" y="151"/>
                </a:moveTo>
                <a:lnTo>
                  <a:pt x="11136" y="148"/>
                </a:lnTo>
                <a:lnTo>
                  <a:pt x="11136" y="33"/>
                </a:lnTo>
                <a:moveTo>
                  <a:pt x="11136" y="148"/>
                </a:moveTo>
                <a:lnTo>
                  <a:pt x="11366" y="146"/>
                </a:lnTo>
                <a:lnTo>
                  <a:pt x="11364" y="31"/>
                </a:lnTo>
                <a:moveTo>
                  <a:pt x="11366" y="146"/>
                </a:moveTo>
                <a:lnTo>
                  <a:pt x="11594" y="144"/>
                </a:lnTo>
                <a:lnTo>
                  <a:pt x="11592" y="28"/>
                </a:lnTo>
                <a:moveTo>
                  <a:pt x="11594" y="144"/>
                </a:moveTo>
                <a:lnTo>
                  <a:pt x="11822" y="141"/>
                </a:lnTo>
                <a:lnTo>
                  <a:pt x="11822" y="26"/>
                </a:lnTo>
                <a:moveTo>
                  <a:pt x="11822" y="141"/>
                </a:moveTo>
                <a:lnTo>
                  <a:pt x="12052" y="139"/>
                </a:lnTo>
                <a:lnTo>
                  <a:pt x="12050" y="24"/>
                </a:lnTo>
                <a:moveTo>
                  <a:pt x="12052" y="139"/>
                </a:moveTo>
                <a:lnTo>
                  <a:pt x="12280" y="136"/>
                </a:lnTo>
                <a:lnTo>
                  <a:pt x="12280" y="21"/>
                </a:lnTo>
                <a:moveTo>
                  <a:pt x="12280" y="136"/>
                </a:moveTo>
                <a:lnTo>
                  <a:pt x="12511" y="134"/>
                </a:lnTo>
                <a:lnTo>
                  <a:pt x="12508" y="19"/>
                </a:lnTo>
                <a:moveTo>
                  <a:pt x="12511" y="134"/>
                </a:moveTo>
                <a:lnTo>
                  <a:pt x="12739" y="131"/>
                </a:lnTo>
                <a:lnTo>
                  <a:pt x="12736" y="16"/>
                </a:lnTo>
                <a:moveTo>
                  <a:pt x="12739" y="131"/>
                </a:moveTo>
                <a:lnTo>
                  <a:pt x="12967" y="129"/>
                </a:lnTo>
                <a:lnTo>
                  <a:pt x="12967" y="14"/>
                </a:lnTo>
                <a:moveTo>
                  <a:pt x="12967" y="129"/>
                </a:moveTo>
                <a:lnTo>
                  <a:pt x="13197" y="127"/>
                </a:lnTo>
                <a:lnTo>
                  <a:pt x="13195" y="11"/>
                </a:lnTo>
                <a:moveTo>
                  <a:pt x="13197" y="127"/>
                </a:moveTo>
                <a:lnTo>
                  <a:pt x="13425" y="124"/>
                </a:lnTo>
                <a:lnTo>
                  <a:pt x="13425" y="9"/>
                </a:lnTo>
                <a:moveTo>
                  <a:pt x="13425" y="124"/>
                </a:moveTo>
                <a:lnTo>
                  <a:pt x="13516" y="124"/>
                </a:lnTo>
                <a:lnTo>
                  <a:pt x="13581" y="122"/>
                </a:lnTo>
                <a:lnTo>
                  <a:pt x="13656" y="122"/>
                </a:lnTo>
                <a:lnTo>
                  <a:pt x="13653" y="9"/>
                </a:lnTo>
                <a:moveTo>
                  <a:pt x="13656" y="122"/>
                </a:moveTo>
                <a:lnTo>
                  <a:pt x="13884" y="122"/>
                </a:lnTo>
                <a:lnTo>
                  <a:pt x="13884" y="7"/>
                </a:lnTo>
                <a:moveTo>
                  <a:pt x="13884" y="122"/>
                </a:moveTo>
                <a:lnTo>
                  <a:pt x="14112" y="120"/>
                </a:lnTo>
                <a:lnTo>
                  <a:pt x="14112" y="4"/>
                </a:lnTo>
                <a:moveTo>
                  <a:pt x="14112" y="120"/>
                </a:moveTo>
                <a:lnTo>
                  <a:pt x="14232" y="12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62" name="path 2862"/>
          <p:cNvSpPr/>
          <p:nvPr/>
        </p:nvSpPr>
        <p:spPr>
          <a:xfrm>
            <a:off x="1786889" y="8408161"/>
            <a:ext cx="3464052" cy="688848"/>
          </a:xfrm>
          <a:custGeom>
            <a:avLst/>
            <a:gdLst/>
            <a:ahLst/>
            <a:cxnLst/>
            <a:rect l="0" t="0" r="0" b="0"/>
            <a:pathLst>
              <a:path w="5455" h="1084">
                <a:moveTo>
                  <a:pt x="8" y="330"/>
                </a:moveTo>
                <a:lnTo>
                  <a:pt x="56" y="330"/>
                </a:lnTo>
                <a:lnTo>
                  <a:pt x="30" y="375"/>
                </a:lnTo>
                <a:lnTo>
                  <a:pt x="42" y="375"/>
                </a:lnTo>
                <a:lnTo>
                  <a:pt x="51" y="380"/>
                </a:lnTo>
                <a:lnTo>
                  <a:pt x="56" y="385"/>
                </a:lnTo>
                <a:lnTo>
                  <a:pt x="58" y="402"/>
                </a:lnTo>
                <a:lnTo>
                  <a:pt x="58" y="414"/>
                </a:lnTo>
                <a:lnTo>
                  <a:pt x="56" y="430"/>
                </a:lnTo>
                <a:lnTo>
                  <a:pt x="46" y="442"/>
                </a:lnTo>
                <a:lnTo>
                  <a:pt x="34" y="447"/>
                </a:lnTo>
                <a:lnTo>
                  <a:pt x="20" y="447"/>
                </a:lnTo>
                <a:lnTo>
                  <a:pt x="8" y="442"/>
                </a:lnTo>
                <a:lnTo>
                  <a:pt x="3" y="438"/>
                </a:lnTo>
                <a:lnTo>
                  <a:pt x="1" y="426"/>
                </a:lnTo>
                <a:moveTo>
                  <a:pt x="102" y="418"/>
                </a:moveTo>
                <a:lnTo>
                  <a:pt x="109" y="418"/>
                </a:lnTo>
                <a:lnTo>
                  <a:pt x="114" y="421"/>
                </a:lnTo>
                <a:lnTo>
                  <a:pt x="118" y="421"/>
                </a:lnTo>
                <a:lnTo>
                  <a:pt x="118" y="423"/>
                </a:lnTo>
                <a:lnTo>
                  <a:pt x="121" y="423"/>
                </a:lnTo>
                <a:lnTo>
                  <a:pt x="123" y="426"/>
                </a:lnTo>
                <a:lnTo>
                  <a:pt x="123" y="430"/>
                </a:lnTo>
                <a:lnTo>
                  <a:pt x="121" y="435"/>
                </a:lnTo>
                <a:lnTo>
                  <a:pt x="121" y="438"/>
                </a:lnTo>
                <a:lnTo>
                  <a:pt x="118" y="438"/>
                </a:lnTo>
                <a:lnTo>
                  <a:pt x="114" y="438"/>
                </a:lnTo>
                <a:lnTo>
                  <a:pt x="114" y="435"/>
                </a:lnTo>
                <a:lnTo>
                  <a:pt x="114" y="428"/>
                </a:lnTo>
                <a:lnTo>
                  <a:pt x="111" y="426"/>
                </a:lnTo>
                <a:lnTo>
                  <a:pt x="109" y="421"/>
                </a:lnTo>
                <a:lnTo>
                  <a:pt x="104" y="418"/>
                </a:lnTo>
                <a:lnTo>
                  <a:pt x="99" y="418"/>
                </a:lnTo>
                <a:moveTo>
                  <a:pt x="123" y="426"/>
                </a:moveTo>
                <a:lnTo>
                  <a:pt x="123" y="433"/>
                </a:lnTo>
                <a:moveTo>
                  <a:pt x="121" y="435"/>
                </a:moveTo>
                <a:lnTo>
                  <a:pt x="121" y="423"/>
                </a:lnTo>
                <a:moveTo>
                  <a:pt x="118" y="423"/>
                </a:moveTo>
                <a:lnTo>
                  <a:pt x="118" y="438"/>
                </a:lnTo>
                <a:lnTo>
                  <a:pt x="118" y="421"/>
                </a:lnTo>
                <a:moveTo>
                  <a:pt x="116" y="421"/>
                </a:moveTo>
                <a:lnTo>
                  <a:pt x="116" y="438"/>
                </a:lnTo>
                <a:moveTo>
                  <a:pt x="114" y="435"/>
                </a:moveTo>
                <a:lnTo>
                  <a:pt x="114" y="421"/>
                </a:lnTo>
                <a:moveTo>
                  <a:pt x="111" y="421"/>
                </a:moveTo>
                <a:lnTo>
                  <a:pt x="111" y="426"/>
                </a:lnTo>
                <a:lnTo>
                  <a:pt x="111" y="421"/>
                </a:lnTo>
                <a:close/>
                <a:moveTo>
                  <a:pt x="109" y="418"/>
                </a:moveTo>
                <a:lnTo>
                  <a:pt x="109" y="423"/>
                </a:lnTo>
                <a:moveTo>
                  <a:pt x="106" y="421"/>
                </a:moveTo>
                <a:lnTo>
                  <a:pt x="106" y="418"/>
                </a:lnTo>
                <a:moveTo>
                  <a:pt x="104" y="418"/>
                </a:moveTo>
                <a:lnTo>
                  <a:pt x="109" y="418"/>
                </a:lnTo>
                <a:moveTo>
                  <a:pt x="114" y="421"/>
                </a:moveTo>
                <a:lnTo>
                  <a:pt x="106" y="421"/>
                </a:lnTo>
                <a:moveTo>
                  <a:pt x="109" y="421"/>
                </a:moveTo>
                <a:lnTo>
                  <a:pt x="118" y="421"/>
                </a:lnTo>
                <a:moveTo>
                  <a:pt x="118" y="423"/>
                </a:moveTo>
                <a:lnTo>
                  <a:pt x="109" y="423"/>
                </a:lnTo>
                <a:moveTo>
                  <a:pt x="111" y="423"/>
                </a:moveTo>
                <a:lnTo>
                  <a:pt x="121" y="423"/>
                </a:lnTo>
                <a:moveTo>
                  <a:pt x="123" y="426"/>
                </a:moveTo>
                <a:lnTo>
                  <a:pt x="111" y="426"/>
                </a:lnTo>
                <a:moveTo>
                  <a:pt x="114" y="428"/>
                </a:moveTo>
                <a:lnTo>
                  <a:pt x="123" y="428"/>
                </a:lnTo>
                <a:moveTo>
                  <a:pt x="123" y="430"/>
                </a:moveTo>
                <a:lnTo>
                  <a:pt x="114" y="430"/>
                </a:lnTo>
                <a:moveTo>
                  <a:pt x="114" y="433"/>
                </a:moveTo>
                <a:lnTo>
                  <a:pt x="123" y="433"/>
                </a:lnTo>
                <a:moveTo>
                  <a:pt x="121" y="435"/>
                </a:moveTo>
                <a:lnTo>
                  <a:pt x="114" y="435"/>
                </a:lnTo>
                <a:moveTo>
                  <a:pt x="114" y="438"/>
                </a:moveTo>
                <a:lnTo>
                  <a:pt x="121" y="438"/>
                </a:lnTo>
                <a:moveTo>
                  <a:pt x="231" y="315"/>
                </a:moveTo>
                <a:lnTo>
                  <a:pt x="236" y="325"/>
                </a:lnTo>
                <a:lnTo>
                  <a:pt x="238" y="332"/>
                </a:lnTo>
                <a:moveTo>
                  <a:pt x="262" y="313"/>
                </a:moveTo>
                <a:lnTo>
                  <a:pt x="262" y="318"/>
                </a:lnTo>
                <a:lnTo>
                  <a:pt x="258" y="337"/>
                </a:lnTo>
                <a:moveTo>
                  <a:pt x="219" y="342"/>
                </a:moveTo>
                <a:lnTo>
                  <a:pt x="279" y="337"/>
                </a:lnTo>
                <a:lnTo>
                  <a:pt x="274" y="334"/>
                </a:lnTo>
                <a:lnTo>
                  <a:pt x="270" y="337"/>
                </a:lnTo>
                <a:moveTo>
                  <a:pt x="248" y="339"/>
                </a:moveTo>
                <a:lnTo>
                  <a:pt x="246" y="358"/>
                </a:lnTo>
                <a:lnTo>
                  <a:pt x="241" y="368"/>
                </a:lnTo>
                <a:lnTo>
                  <a:pt x="236" y="382"/>
                </a:lnTo>
                <a:lnTo>
                  <a:pt x="229" y="394"/>
                </a:lnTo>
                <a:lnTo>
                  <a:pt x="219" y="404"/>
                </a:lnTo>
                <a:lnTo>
                  <a:pt x="214" y="414"/>
                </a:lnTo>
                <a:lnTo>
                  <a:pt x="207" y="418"/>
                </a:lnTo>
                <a:lnTo>
                  <a:pt x="200" y="426"/>
                </a:lnTo>
                <a:moveTo>
                  <a:pt x="226" y="361"/>
                </a:moveTo>
                <a:lnTo>
                  <a:pt x="272" y="356"/>
                </a:lnTo>
                <a:moveTo>
                  <a:pt x="207" y="380"/>
                </a:moveTo>
                <a:lnTo>
                  <a:pt x="289" y="373"/>
                </a:lnTo>
                <a:lnTo>
                  <a:pt x="284" y="373"/>
                </a:lnTo>
                <a:lnTo>
                  <a:pt x="279" y="375"/>
                </a:lnTo>
                <a:moveTo>
                  <a:pt x="258" y="378"/>
                </a:moveTo>
                <a:lnTo>
                  <a:pt x="282" y="414"/>
                </a:lnTo>
                <a:lnTo>
                  <a:pt x="298" y="414"/>
                </a:lnTo>
                <a:lnTo>
                  <a:pt x="284" y="411"/>
                </a:lnTo>
                <a:lnTo>
                  <a:pt x="277" y="406"/>
                </a:lnTo>
                <a:moveTo>
                  <a:pt x="258" y="394"/>
                </a:moveTo>
                <a:lnTo>
                  <a:pt x="258" y="457"/>
                </a:lnTo>
                <a:lnTo>
                  <a:pt x="258" y="450"/>
                </a:lnTo>
                <a:lnTo>
                  <a:pt x="258" y="438"/>
                </a:lnTo>
                <a:moveTo>
                  <a:pt x="236" y="397"/>
                </a:moveTo>
                <a:lnTo>
                  <a:pt x="234" y="421"/>
                </a:lnTo>
                <a:lnTo>
                  <a:pt x="231" y="435"/>
                </a:lnTo>
                <a:lnTo>
                  <a:pt x="226" y="442"/>
                </a:lnTo>
                <a:lnTo>
                  <a:pt x="224" y="450"/>
                </a:lnTo>
                <a:lnTo>
                  <a:pt x="219" y="457"/>
                </a:lnTo>
                <a:lnTo>
                  <a:pt x="214" y="459"/>
                </a:lnTo>
                <a:moveTo>
                  <a:pt x="339" y="313"/>
                </a:moveTo>
                <a:lnTo>
                  <a:pt x="342" y="320"/>
                </a:lnTo>
                <a:lnTo>
                  <a:pt x="339" y="440"/>
                </a:lnTo>
                <a:lnTo>
                  <a:pt x="339" y="450"/>
                </a:lnTo>
                <a:lnTo>
                  <a:pt x="337" y="452"/>
                </a:lnTo>
                <a:lnTo>
                  <a:pt x="325" y="435"/>
                </a:lnTo>
                <a:lnTo>
                  <a:pt x="337" y="450"/>
                </a:lnTo>
                <a:lnTo>
                  <a:pt x="339" y="445"/>
                </a:lnTo>
                <a:moveTo>
                  <a:pt x="315" y="402"/>
                </a:moveTo>
                <a:lnTo>
                  <a:pt x="354" y="380"/>
                </a:lnTo>
                <a:moveTo>
                  <a:pt x="318" y="363"/>
                </a:moveTo>
                <a:lnTo>
                  <a:pt x="356" y="356"/>
                </a:lnTo>
                <a:lnTo>
                  <a:pt x="354" y="354"/>
                </a:lnTo>
                <a:lnTo>
                  <a:pt x="344" y="358"/>
                </a:lnTo>
                <a:moveTo>
                  <a:pt x="375" y="313"/>
                </a:moveTo>
                <a:lnTo>
                  <a:pt x="380" y="325"/>
                </a:lnTo>
                <a:lnTo>
                  <a:pt x="382" y="332"/>
                </a:lnTo>
                <a:lnTo>
                  <a:pt x="385" y="339"/>
                </a:lnTo>
                <a:moveTo>
                  <a:pt x="363" y="342"/>
                </a:moveTo>
                <a:lnTo>
                  <a:pt x="366" y="356"/>
                </a:lnTo>
                <a:lnTo>
                  <a:pt x="363" y="373"/>
                </a:lnTo>
                <a:lnTo>
                  <a:pt x="363" y="399"/>
                </a:lnTo>
                <a:lnTo>
                  <a:pt x="361" y="411"/>
                </a:lnTo>
                <a:lnTo>
                  <a:pt x="358" y="423"/>
                </a:lnTo>
                <a:lnTo>
                  <a:pt x="354" y="433"/>
                </a:lnTo>
                <a:lnTo>
                  <a:pt x="351" y="442"/>
                </a:lnTo>
                <a:lnTo>
                  <a:pt x="346" y="450"/>
                </a:lnTo>
                <a:lnTo>
                  <a:pt x="344" y="457"/>
                </a:lnTo>
                <a:moveTo>
                  <a:pt x="366" y="356"/>
                </a:moveTo>
                <a:lnTo>
                  <a:pt x="402" y="349"/>
                </a:lnTo>
                <a:lnTo>
                  <a:pt x="399" y="346"/>
                </a:lnTo>
                <a:lnTo>
                  <a:pt x="394" y="385"/>
                </a:lnTo>
                <a:lnTo>
                  <a:pt x="397" y="385"/>
                </a:lnTo>
                <a:lnTo>
                  <a:pt x="363" y="390"/>
                </a:lnTo>
                <a:moveTo>
                  <a:pt x="428" y="351"/>
                </a:moveTo>
                <a:lnTo>
                  <a:pt x="478" y="344"/>
                </a:lnTo>
                <a:moveTo>
                  <a:pt x="440" y="320"/>
                </a:moveTo>
                <a:lnTo>
                  <a:pt x="442" y="327"/>
                </a:lnTo>
                <a:lnTo>
                  <a:pt x="442" y="414"/>
                </a:lnTo>
                <a:moveTo>
                  <a:pt x="464" y="313"/>
                </a:moveTo>
                <a:lnTo>
                  <a:pt x="466" y="320"/>
                </a:lnTo>
                <a:lnTo>
                  <a:pt x="464" y="409"/>
                </a:lnTo>
                <a:moveTo>
                  <a:pt x="426" y="416"/>
                </a:moveTo>
                <a:lnTo>
                  <a:pt x="478" y="406"/>
                </a:lnTo>
                <a:lnTo>
                  <a:pt x="476" y="406"/>
                </a:lnTo>
                <a:lnTo>
                  <a:pt x="471" y="409"/>
                </a:lnTo>
                <a:moveTo>
                  <a:pt x="442" y="370"/>
                </a:moveTo>
                <a:lnTo>
                  <a:pt x="459" y="366"/>
                </a:lnTo>
                <a:moveTo>
                  <a:pt x="445" y="390"/>
                </a:moveTo>
                <a:lnTo>
                  <a:pt x="459" y="387"/>
                </a:lnTo>
                <a:moveTo>
                  <a:pt x="445" y="423"/>
                </a:moveTo>
                <a:lnTo>
                  <a:pt x="442" y="428"/>
                </a:lnTo>
                <a:lnTo>
                  <a:pt x="438" y="440"/>
                </a:lnTo>
                <a:lnTo>
                  <a:pt x="430" y="450"/>
                </a:lnTo>
                <a:lnTo>
                  <a:pt x="426" y="454"/>
                </a:lnTo>
                <a:moveTo>
                  <a:pt x="459" y="421"/>
                </a:moveTo>
                <a:lnTo>
                  <a:pt x="469" y="433"/>
                </a:lnTo>
                <a:lnTo>
                  <a:pt x="469" y="440"/>
                </a:lnTo>
                <a:lnTo>
                  <a:pt x="464" y="428"/>
                </a:lnTo>
                <a:moveTo>
                  <a:pt x="486" y="330"/>
                </a:moveTo>
                <a:lnTo>
                  <a:pt x="488" y="342"/>
                </a:lnTo>
                <a:lnTo>
                  <a:pt x="488" y="366"/>
                </a:lnTo>
                <a:lnTo>
                  <a:pt x="486" y="394"/>
                </a:lnTo>
                <a:lnTo>
                  <a:pt x="486" y="411"/>
                </a:lnTo>
                <a:lnTo>
                  <a:pt x="481" y="430"/>
                </a:lnTo>
                <a:lnTo>
                  <a:pt x="476" y="442"/>
                </a:lnTo>
                <a:lnTo>
                  <a:pt x="466" y="459"/>
                </a:lnTo>
                <a:moveTo>
                  <a:pt x="488" y="342"/>
                </a:moveTo>
                <a:lnTo>
                  <a:pt x="514" y="337"/>
                </a:lnTo>
                <a:lnTo>
                  <a:pt x="512" y="334"/>
                </a:lnTo>
                <a:lnTo>
                  <a:pt x="512" y="442"/>
                </a:lnTo>
                <a:lnTo>
                  <a:pt x="510" y="454"/>
                </a:lnTo>
                <a:lnTo>
                  <a:pt x="510" y="457"/>
                </a:lnTo>
                <a:lnTo>
                  <a:pt x="495" y="442"/>
                </a:lnTo>
                <a:lnTo>
                  <a:pt x="507" y="454"/>
                </a:lnTo>
                <a:moveTo>
                  <a:pt x="488" y="370"/>
                </a:moveTo>
                <a:lnTo>
                  <a:pt x="502" y="368"/>
                </a:lnTo>
                <a:moveTo>
                  <a:pt x="486" y="402"/>
                </a:moveTo>
                <a:lnTo>
                  <a:pt x="488" y="402"/>
                </a:lnTo>
                <a:lnTo>
                  <a:pt x="502" y="397"/>
                </a:lnTo>
                <a:moveTo>
                  <a:pt x="570" y="356"/>
                </a:moveTo>
                <a:lnTo>
                  <a:pt x="567" y="349"/>
                </a:lnTo>
                <a:lnTo>
                  <a:pt x="558" y="330"/>
                </a:lnTo>
                <a:moveTo>
                  <a:pt x="586" y="394"/>
                </a:moveTo>
                <a:lnTo>
                  <a:pt x="591" y="402"/>
                </a:lnTo>
                <a:lnTo>
                  <a:pt x="596" y="411"/>
                </a:lnTo>
                <a:lnTo>
                  <a:pt x="596" y="416"/>
                </a:lnTo>
                <a:moveTo>
                  <a:pt x="586" y="435"/>
                </a:moveTo>
                <a:lnTo>
                  <a:pt x="603" y="457"/>
                </a:lnTo>
                <a:lnTo>
                  <a:pt x="601" y="457"/>
                </a:lnTo>
                <a:moveTo>
                  <a:pt x="591" y="313"/>
                </a:moveTo>
                <a:lnTo>
                  <a:pt x="591" y="320"/>
                </a:lnTo>
                <a:lnTo>
                  <a:pt x="589" y="342"/>
                </a:lnTo>
                <a:lnTo>
                  <a:pt x="586" y="356"/>
                </a:lnTo>
                <a:lnTo>
                  <a:pt x="582" y="373"/>
                </a:lnTo>
                <a:lnTo>
                  <a:pt x="577" y="392"/>
                </a:lnTo>
                <a:lnTo>
                  <a:pt x="574" y="404"/>
                </a:lnTo>
                <a:lnTo>
                  <a:pt x="567" y="416"/>
                </a:lnTo>
                <a:lnTo>
                  <a:pt x="560" y="428"/>
                </a:lnTo>
                <a:lnTo>
                  <a:pt x="555" y="440"/>
                </a:lnTo>
                <a:lnTo>
                  <a:pt x="548" y="450"/>
                </a:lnTo>
                <a:lnTo>
                  <a:pt x="538" y="457"/>
                </a:lnTo>
                <a:lnTo>
                  <a:pt x="536" y="459"/>
                </a:lnTo>
                <a:moveTo>
                  <a:pt x="584" y="433"/>
                </a:moveTo>
                <a:lnTo>
                  <a:pt x="601" y="457"/>
                </a:lnTo>
                <a:lnTo>
                  <a:pt x="608" y="438"/>
                </a:lnTo>
                <a:lnTo>
                  <a:pt x="613" y="418"/>
                </a:lnTo>
                <a:lnTo>
                  <a:pt x="618" y="394"/>
                </a:lnTo>
                <a:lnTo>
                  <a:pt x="620" y="370"/>
                </a:lnTo>
                <a:lnTo>
                  <a:pt x="620" y="358"/>
                </a:lnTo>
                <a:lnTo>
                  <a:pt x="622" y="363"/>
                </a:lnTo>
                <a:lnTo>
                  <a:pt x="546" y="375"/>
                </a:lnTo>
                <a:moveTo>
                  <a:pt x="642" y="330"/>
                </a:moveTo>
                <a:lnTo>
                  <a:pt x="690" y="330"/>
                </a:lnTo>
                <a:lnTo>
                  <a:pt x="663" y="375"/>
                </a:lnTo>
                <a:lnTo>
                  <a:pt x="675" y="375"/>
                </a:lnTo>
                <a:lnTo>
                  <a:pt x="685" y="380"/>
                </a:lnTo>
                <a:lnTo>
                  <a:pt x="690" y="385"/>
                </a:lnTo>
                <a:lnTo>
                  <a:pt x="692" y="402"/>
                </a:lnTo>
                <a:lnTo>
                  <a:pt x="692" y="414"/>
                </a:lnTo>
                <a:lnTo>
                  <a:pt x="690" y="430"/>
                </a:lnTo>
                <a:lnTo>
                  <a:pt x="680" y="442"/>
                </a:lnTo>
                <a:lnTo>
                  <a:pt x="668" y="447"/>
                </a:lnTo>
                <a:lnTo>
                  <a:pt x="656" y="447"/>
                </a:lnTo>
                <a:lnTo>
                  <a:pt x="642" y="442"/>
                </a:lnTo>
                <a:lnTo>
                  <a:pt x="639" y="438"/>
                </a:lnTo>
                <a:lnTo>
                  <a:pt x="634" y="426"/>
                </a:lnTo>
                <a:moveTo>
                  <a:pt x="776" y="313"/>
                </a:moveTo>
                <a:lnTo>
                  <a:pt x="776" y="320"/>
                </a:lnTo>
                <a:lnTo>
                  <a:pt x="769" y="337"/>
                </a:lnTo>
                <a:lnTo>
                  <a:pt x="759" y="356"/>
                </a:lnTo>
                <a:lnTo>
                  <a:pt x="750" y="368"/>
                </a:lnTo>
                <a:lnTo>
                  <a:pt x="738" y="382"/>
                </a:lnTo>
                <a:lnTo>
                  <a:pt x="730" y="392"/>
                </a:lnTo>
                <a:lnTo>
                  <a:pt x="721" y="399"/>
                </a:lnTo>
                <a:moveTo>
                  <a:pt x="774" y="361"/>
                </a:moveTo>
                <a:lnTo>
                  <a:pt x="774" y="416"/>
                </a:lnTo>
                <a:lnTo>
                  <a:pt x="771" y="459"/>
                </a:lnTo>
                <a:lnTo>
                  <a:pt x="771" y="450"/>
                </a:lnTo>
                <a:lnTo>
                  <a:pt x="774" y="430"/>
                </a:lnTo>
                <a:moveTo>
                  <a:pt x="771" y="334"/>
                </a:moveTo>
                <a:lnTo>
                  <a:pt x="783" y="349"/>
                </a:lnTo>
                <a:lnTo>
                  <a:pt x="798" y="370"/>
                </a:lnTo>
                <a:lnTo>
                  <a:pt x="807" y="387"/>
                </a:lnTo>
                <a:lnTo>
                  <a:pt x="826" y="390"/>
                </a:lnTo>
                <a:lnTo>
                  <a:pt x="807" y="385"/>
                </a:lnTo>
                <a:lnTo>
                  <a:pt x="800" y="378"/>
                </a:lnTo>
                <a:moveTo>
                  <a:pt x="846" y="452"/>
                </a:moveTo>
                <a:lnTo>
                  <a:pt x="850" y="447"/>
                </a:lnTo>
                <a:lnTo>
                  <a:pt x="855" y="442"/>
                </a:lnTo>
                <a:lnTo>
                  <a:pt x="862" y="433"/>
                </a:lnTo>
                <a:lnTo>
                  <a:pt x="867" y="423"/>
                </a:lnTo>
                <a:lnTo>
                  <a:pt x="870" y="411"/>
                </a:lnTo>
                <a:lnTo>
                  <a:pt x="874" y="399"/>
                </a:lnTo>
                <a:lnTo>
                  <a:pt x="874" y="368"/>
                </a:lnTo>
                <a:lnTo>
                  <a:pt x="877" y="351"/>
                </a:lnTo>
                <a:lnTo>
                  <a:pt x="877" y="332"/>
                </a:lnTo>
                <a:lnTo>
                  <a:pt x="874" y="318"/>
                </a:lnTo>
                <a:lnTo>
                  <a:pt x="877" y="332"/>
                </a:lnTo>
                <a:lnTo>
                  <a:pt x="915" y="325"/>
                </a:lnTo>
                <a:lnTo>
                  <a:pt x="915" y="320"/>
                </a:lnTo>
                <a:lnTo>
                  <a:pt x="918" y="325"/>
                </a:lnTo>
                <a:lnTo>
                  <a:pt x="915" y="325"/>
                </a:lnTo>
                <a:lnTo>
                  <a:pt x="918" y="445"/>
                </a:lnTo>
                <a:lnTo>
                  <a:pt x="915" y="454"/>
                </a:lnTo>
                <a:lnTo>
                  <a:pt x="910" y="447"/>
                </a:lnTo>
                <a:lnTo>
                  <a:pt x="906" y="440"/>
                </a:lnTo>
                <a:lnTo>
                  <a:pt x="898" y="433"/>
                </a:lnTo>
                <a:lnTo>
                  <a:pt x="915" y="452"/>
                </a:lnTo>
                <a:moveTo>
                  <a:pt x="906" y="387"/>
                </a:moveTo>
                <a:lnTo>
                  <a:pt x="874" y="392"/>
                </a:lnTo>
                <a:moveTo>
                  <a:pt x="877" y="363"/>
                </a:moveTo>
                <a:lnTo>
                  <a:pt x="906" y="358"/>
                </a:lnTo>
                <a:moveTo>
                  <a:pt x="978" y="426"/>
                </a:moveTo>
                <a:lnTo>
                  <a:pt x="978" y="423"/>
                </a:lnTo>
                <a:moveTo>
                  <a:pt x="968" y="416"/>
                </a:moveTo>
                <a:lnTo>
                  <a:pt x="963" y="418"/>
                </a:lnTo>
                <a:lnTo>
                  <a:pt x="961" y="426"/>
                </a:lnTo>
                <a:lnTo>
                  <a:pt x="963" y="433"/>
                </a:lnTo>
                <a:lnTo>
                  <a:pt x="968" y="435"/>
                </a:lnTo>
                <a:lnTo>
                  <a:pt x="973" y="433"/>
                </a:lnTo>
                <a:lnTo>
                  <a:pt x="975" y="426"/>
                </a:lnTo>
                <a:lnTo>
                  <a:pt x="973" y="418"/>
                </a:lnTo>
                <a:lnTo>
                  <a:pt x="968" y="416"/>
                </a:lnTo>
                <a:close/>
                <a:moveTo>
                  <a:pt x="1062" y="358"/>
                </a:moveTo>
                <a:lnTo>
                  <a:pt x="1143" y="344"/>
                </a:lnTo>
                <a:lnTo>
                  <a:pt x="1141" y="344"/>
                </a:lnTo>
                <a:lnTo>
                  <a:pt x="1134" y="346"/>
                </a:lnTo>
                <a:moveTo>
                  <a:pt x="1117" y="318"/>
                </a:moveTo>
                <a:lnTo>
                  <a:pt x="1114" y="339"/>
                </a:lnTo>
                <a:lnTo>
                  <a:pt x="1110" y="363"/>
                </a:lnTo>
                <a:lnTo>
                  <a:pt x="1107" y="375"/>
                </a:lnTo>
                <a:moveTo>
                  <a:pt x="1086" y="322"/>
                </a:moveTo>
                <a:lnTo>
                  <a:pt x="1090" y="375"/>
                </a:lnTo>
                <a:moveTo>
                  <a:pt x="1071" y="378"/>
                </a:moveTo>
                <a:lnTo>
                  <a:pt x="1071" y="392"/>
                </a:lnTo>
                <a:lnTo>
                  <a:pt x="1074" y="452"/>
                </a:lnTo>
                <a:lnTo>
                  <a:pt x="1074" y="442"/>
                </a:lnTo>
                <a:lnTo>
                  <a:pt x="1119" y="435"/>
                </a:lnTo>
                <a:lnTo>
                  <a:pt x="1124" y="450"/>
                </a:lnTo>
                <a:lnTo>
                  <a:pt x="1126" y="428"/>
                </a:lnTo>
                <a:lnTo>
                  <a:pt x="1131" y="375"/>
                </a:lnTo>
                <a:lnTo>
                  <a:pt x="1131" y="380"/>
                </a:lnTo>
                <a:lnTo>
                  <a:pt x="1071" y="387"/>
                </a:lnTo>
                <a:moveTo>
                  <a:pt x="1081" y="414"/>
                </a:moveTo>
                <a:lnTo>
                  <a:pt x="1119" y="404"/>
                </a:lnTo>
                <a:moveTo>
                  <a:pt x="1100" y="385"/>
                </a:moveTo>
                <a:lnTo>
                  <a:pt x="1100" y="438"/>
                </a:lnTo>
                <a:moveTo>
                  <a:pt x="1172" y="363"/>
                </a:moveTo>
                <a:lnTo>
                  <a:pt x="1251" y="354"/>
                </a:lnTo>
                <a:lnTo>
                  <a:pt x="1246" y="354"/>
                </a:lnTo>
                <a:lnTo>
                  <a:pt x="1237" y="356"/>
                </a:lnTo>
                <a:moveTo>
                  <a:pt x="1208" y="315"/>
                </a:moveTo>
                <a:lnTo>
                  <a:pt x="1213" y="320"/>
                </a:lnTo>
                <a:lnTo>
                  <a:pt x="1210" y="318"/>
                </a:lnTo>
                <a:lnTo>
                  <a:pt x="1210" y="457"/>
                </a:lnTo>
                <a:lnTo>
                  <a:pt x="1208" y="447"/>
                </a:lnTo>
                <a:lnTo>
                  <a:pt x="1210" y="430"/>
                </a:lnTo>
                <a:moveTo>
                  <a:pt x="1210" y="358"/>
                </a:moveTo>
                <a:lnTo>
                  <a:pt x="1203" y="378"/>
                </a:lnTo>
                <a:lnTo>
                  <a:pt x="1196" y="390"/>
                </a:lnTo>
                <a:lnTo>
                  <a:pt x="1191" y="399"/>
                </a:lnTo>
                <a:lnTo>
                  <a:pt x="1186" y="409"/>
                </a:lnTo>
                <a:lnTo>
                  <a:pt x="1179" y="421"/>
                </a:lnTo>
                <a:lnTo>
                  <a:pt x="1172" y="426"/>
                </a:lnTo>
                <a:lnTo>
                  <a:pt x="1165" y="435"/>
                </a:lnTo>
                <a:moveTo>
                  <a:pt x="1213" y="361"/>
                </a:moveTo>
                <a:lnTo>
                  <a:pt x="1244" y="426"/>
                </a:lnTo>
                <a:lnTo>
                  <a:pt x="1258" y="428"/>
                </a:lnTo>
                <a:lnTo>
                  <a:pt x="1246" y="426"/>
                </a:lnTo>
                <a:lnTo>
                  <a:pt x="1239" y="416"/>
                </a:lnTo>
                <a:moveTo>
                  <a:pt x="1294" y="322"/>
                </a:moveTo>
                <a:lnTo>
                  <a:pt x="1297" y="334"/>
                </a:lnTo>
                <a:lnTo>
                  <a:pt x="1299" y="361"/>
                </a:lnTo>
                <a:lnTo>
                  <a:pt x="1297" y="378"/>
                </a:lnTo>
                <a:lnTo>
                  <a:pt x="1294" y="392"/>
                </a:lnTo>
                <a:lnTo>
                  <a:pt x="1294" y="406"/>
                </a:lnTo>
                <a:lnTo>
                  <a:pt x="1290" y="421"/>
                </a:lnTo>
                <a:lnTo>
                  <a:pt x="1287" y="430"/>
                </a:lnTo>
                <a:lnTo>
                  <a:pt x="1282" y="440"/>
                </a:lnTo>
                <a:lnTo>
                  <a:pt x="1278" y="447"/>
                </a:lnTo>
                <a:moveTo>
                  <a:pt x="1354" y="315"/>
                </a:moveTo>
                <a:lnTo>
                  <a:pt x="1352" y="320"/>
                </a:lnTo>
                <a:lnTo>
                  <a:pt x="1340" y="325"/>
                </a:lnTo>
                <a:lnTo>
                  <a:pt x="1323" y="330"/>
                </a:lnTo>
                <a:lnTo>
                  <a:pt x="1299" y="334"/>
                </a:lnTo>
                <a:moveTo>
                  <a:pt x="1333" y="330"/>
                </a:moveTo>
                <a:lnTo>
                  <a:pt x="1333" y="337"/>
                </a:lnTo>
                <a:lnTo>
                  <a:pt x="1328" y="378"/>
                </a:lnTo>
                <a:moveTo>
                  <a:pt x="1304" y="358"/>
                </a:moveTo>
                <a:lnTo>
                  <a:pt x="1366" y="346"/>
                </a:lnTo>
                <a:lnTo>
                  <a:pt x="1364" y="346"/>
                </a:lnTo>
                <a:lnTo>
                  <a:pt x="1357" y="349"/>
                </a:lnTo>
                <a:moveTo>
                  <a:pt x="1311" y="370"/>
                </a:moveTo>
                <a:lnTo>
                  <a:pt x="1314" y="380"/>
                </a:lnTo>
                <a:lnTo>
                  <a:pt x="1314" y="421"/>
                </a:lnTo>
                <a:lnTo>
                  <a:pt x="1311" y="416"/>
                </a:lnTo>
                <a:lnTo>
                  <a:pt x="1314" y="409"/>
                </a:lnTo>
                <a:moveTo>
                  <a:pt x="1314" y="380"/>
                </a:moveTo>
                <a:lnTo>
                  <a:pt x="1354" y="373"/>
                </a:lnTo>
                <a:lnTo>
                  <a:pt x="1352" y="370"/>
                </a:lnTo>
                <a:lnTo>
                  <a:pt x="1352" y="414"/>
                </a:lnTo>
                <a:lnTo>
                  <a:pt x="1350" y="421"/>
                </a:lnTo>
                <a:lnTo>
                  <a:pt x="1350" y="414"/>
                </a:lnTo>
                <a:lnTo>
                  <a:pt x="1352" y="406"/>
                </a:lnTo>
                <a:moveTo>
                  <a:pt x="1333" y="423"/>
                </a:moveTo>
                <a:lnTo>
                  <a:pt x="1345" y="430"/>
                </a:lnTo>
                <a:lnTo>
                  <a:pt x="1352" y="438"/>
                </a:lnTo>
                <a:lnTo>
                  <a:pt x="1357" y="442"/>
                </a:lnTo>
                <a:lnTo>
                  <a:pt x="1362" y="450"/>
                </a:lnTo>
                <a:moveTo>
                  <a:pt x="1333" y="390"/>
                </a:moveTo>
                <a:lnTo>
                  <a:pt x="1333" y="397"/>
                </a:lnTo>
                <a:lnTo>
                  <a:pt x="1330" y="411"/>
                </a:lnTo>
                <a:lnTo>
                  <a:pt x="1328" y="421"/>
                </a:lnTo>
                <a:lnTo>
                  <a:pt x="1326" y="426"/>
                </a:lnTo>
                <a:lnTo>
                  <a:pt x="1321" y="433"/>
                </a:lnTo>
                <a:lnTo>
                  <a:pt x="1316" y="438"/>
                </a:lnTo>
                <a:lnTo>
                  <a:pt x="1311" y="445"/>
                </a:lnTo>
                <a:lnTo>
                  <a:pt x="1304" y="450"/>
                </a:lnTo>
                <a:lnTo>
                  <a:pt x="1302" y="452"/>
                </a:lnTo>
                <a:lnTo>
                  <a:pt x="1297" y="454"/>
                </a:lnTo>
                <a:moveTo>
                  <a:pt x="1410" y="315"/>
                </a:moveTo>
                <a:lnTo>
                  <a:pt x="1412" y="327"/>
                </a:lnTo>
                <a:lnTo>
                  <a:pt x="1412" y="363"/>
                </a:lnTo>
                <a:lnTo>
                  <a:pt x="1410" y="356"/>
                </a:lnTo>
                <a:lnTo>
                  <a:pt x="1458" y="351"/>
                </a:lnTo>
                <a:lnTo>
                  <a:pt x="1455" y="351"/>
                </a:lnTo>
                <a:lnTo>
                  <a:pt x="1458" y="315"/>
                </a:lnTo>
                <a:lnTo>
                  <a:pt x="1460" y="318"/>
                </a:lnTo>
                <a:lnTo>
                  <a:pt x="1412" y="325"/>
                </a:lnTo>
                <a:moveTo>
                  <a:pt x="1412" y="342"/>
                </a:moveTo>
                <a:lnTo>
                  <a:pt x="1446" y="337"/>
                </a:lnTo>
                <a:moveTo>
                  <a:pt x="1386" y="375"/>
                </a:moveTo>
                <a:lnTo>
                  <a:pt x="1417" y="370"/>
                </a:lnTo>
                <a:lnTo>
                  <a:pt x="1479" y="363"/>
                </a:lnTo>
                <a:moveTo>
                  <a:pt x="1407" y="380"/>
                </a:moveTo>
                <a:lnTo>
                  <a:pt x="1410" y="390"/>
                </a:lnTo>
                <a:lnTo>
                  <a:pt x="1410" y="423"/>
                </a:lnTo>
                <a:lnTo>
                  <a:pt x="1407" y="421"/>
                </a:lnTo>
                <a:lnTo>
                  <a:pt x="1436" y="416"/>
                </a:lnTo>
                <a:lnTo>
                  <a:pt x="1460" y="416"/>
                </a:lnTo>
                <a:lnTo>
                  <a:pt x="1455" y="414"/>
                </a:lnTo>
                <a:lnTo>
                  <a:pt x="1460" y="378"/>
                </a:lnTo>
                <a:lnTo>
                  <a:pt x="1462" y="380"/>
                </a:lnTo>
                <a:lnTo>
                  <a:pt x="1434" y="385"/>
                </a:lnTo>
                <a:lnTo>
                  <a:pt x="1410" y="390"/>
                </a:lnTo>
                <a:moveTo>
                  <a:pt x="1419" y="402"/>
                </a:moveTo>
                <a:lnTo>
                  <a:pt x="1448" y="399"/>
                </a:lnTo>
                <a:moveTo>
                  <a:pt x="1434" y="385"/>
                </a:moveTo>
                <a:lnTo>
                  <a:pt x="1434" y="452"/>
                </a:lnTo>
                <a:moveTo>
                  <a:pt x="1407" y="435"/>
                </a:moveTo>
                <a:lnTo>
                  <a:pt x="1462" y="430"/>
                </a:lnTo>
                <a:moveTo>
                  <a:pt x="1393" y="457"/>
                </a:moveTo>
                <a:lnTo>
                  <a:pt x="1434" y="452"/>
                </a:lnTo>
                <a:lnTo>
                  <a:pt x="1453" y="450"/>
                </a:lnTo>
                <a:lnTo>
                  <a:pt x="1474" y="450"/>
                </a:lnTo>
                <a:lnTo>
                  <a:pt x="1472" y="450"/>
                </a:lnTo>
                <a:lnTo>
                  <a:pt x="1458" y="450"/>
                </a:lnTo>
                <a:moveTo>
                  <a:pt x="1503" y="330"/>
                </a:moveTo>
                <a:lnTo>
                  <a:pt x="1506" y="332"/>
                </a:lnTo>
                <a:lnTo>
                  <a:pt x="1508" y="330"/>
                </a:lnTo>
                <a:lnTo>
                  <a:pt x="1578" y="322"/>
                </a:lnTo>
                <a:lnTo>
                  <a:pt x="1575" y="320"/>
                </a:lnTo>
                <a:lnTo>
                  <a:pt x="1566" y="322"/>
                </a:lnTo>
                <a:moveTo>
                  <a:pt x="1546" y="330"/>
                </a:moveTo>
                <a:lnTo>
                  <a:pt x="1549" y="334"/>
                </a:lnTo>
                <a:lnTo>
                  <a:pt x="1546" y="375"/>
                </a:lnTo>
                <a:moveTo>
                  <a:pt x="1527" y="332"/>
                </a:moveTo>
                <a:lnTo>
                  <a:pt x="1532" y="337"/>
                </a:lnTo>
                <a:lnTo>
                  <a:pt x="1532" y="378"/>
                </a:lnTo>
                <a:moveTo>
                  <a:pt x="1513" y="344"/>
                </a:moveTo>
                <a:lnTo>
                  <a:pt x="1515" y="351"/>
                </a:lnTo>
                <a:lnTo>
                  <a:pt x="1515" y="385"/>
                </a:lnTo>
                <a:lnTo>
                  <a:pt x="1515" y="378"/>
                </a:lnTo>
                <a:lnTo>
                  <a:pt x="1568" y="373"/>
                </a:lnTo>
                <a:lnTo>
                  <a:pt x="1566" y="373"/>
                </a:lnTo>
                <a:lnTo>
                  <a:pt x="1568" y="342"/>
                </a:lnTo>
                <a:lnTo>
                  <a:pt x="1568" y="344"/>
                </a:lnTo>
                <a:lnTo>
                  <a:pt x="1515" y="351"/>
                </a:lnTo>
                <a:moveTo>
                  <a:pt x="1539" y="378"/>
                </a:moveTo>
                <a:lnTo>
                  <a:pt x="1539" y="382"/>
                </a:lnTo>
                <a:lnTo>
                  <a:pt x="1525" y="418"/>
                </a:lnTo>
                <a:lnTo>
                  <a:pt x="1530" y="423"/>
                </a:lnTo>
                <a:lnTo>
                  <a:pt x="1546" y="430"/>
                </a:lnTo>
                <a:lnTo>
                  <a:pt x="1558" y="440"/>
                </a:lnTo>
                <a:lnTo>
                  <a:pt x="1566" y="445"/>
                </a:lnTo>
                <a:lnTo>
                  <a:pt x="1568" y="450"/>
                </a:lnTo>
                <a:moveTo>
                  <a:pt x="1498" y="399"/>
                </a:moveTo>
                <a:lnTo>
                  <a:pt x="1503" y="402"/>
                </a:lnTo>
                <a:lnTo>
                  <a:pt x="1506" y="402"/>
                </a:lnTo>
                <a:lnTo>
                  <a:pt x="1585" y="394"/>
                </a:lnTo>
                <a:lnTo>
                  <a:pt x="1580" y="392"/>
                </a:lnTo>
                <a:lnTo>
                  <a:pt x="1575" y="394"/>
                </a:lnTo>
                <a:moveTo>
                  <a:pt x="1556" y="397"/>
                </a:moveTo>
                <a:lnTo>
                  <a:pt x="1551" y="411"/>
                </a:lnTo>
                <a:lnTo>
                  <a:pt x="1546" y="418"/>
                </a:lnTo>
                <a:lnTo>
                  <a:pt x="1542" y="426"/>
                </a:lnTo>
                <a:lnTo>
                  <a:pt x="1537" y="433"/>
                </a:lnTo>
                <a:lnTo>
                  <a:pt x="1527" y="442"/>
                </a:lnTo>
                <a:lnTo>
                  <a:pt x="1518" y="447"/>
                </a:lnTo>
                <a:lnTo>
                  <a:pt x="1513" y="452"/>
                </a:lnTo>
                <a:lnTo>
                  <a:pt x="1506" y="452"/>
                </a:lnTo>
                <a:moveTo>
                  <a:pt x="1664" y="322"/>
                </a:moveTo>
                <a:lnTo>
                  <a:pt x="1674" y="332"/>
                </a:lnTo>
                <a:lnTo>
                  <a:pt x="1676" y="339"/>
                </a:lnTo>
                <a:moveTo>
                  <a:pt x="1645" y="315"/>
                </a:moveTo>
                <a:lnTo>
                  <a:pt x="1652" y="325"/>
                </a:lnTo>
                <a:lnTo>
                  <a:pt x="1650" y="325"/>
                </a:lnTo>
                <a:lnTo>
                  <a:pt x="1650" y="430"/>
                </a:lnTo>
                <a:lnTo>
                  <a:pt x="1650" y="447"/>
                </a:lnTo>
                <a:lnTo>
                  <a:pt x="1647" y="452"/>
                </a:lnTo>
                <a:lnTo>
                  <a:pt x="1645" y="454"/>
                </a:lnTo>
                <a:lnTo>
                  <a:pt x="1630" y="435"/>
                </a:lnTo>
                <a:moveTo>
                  <a:pt x="1611" y="361"/>
                </a:moveTo>
                <a:lnTo>
                  <a:pt x="1614" y="363"/>
                </a:lnTo>
                <a:lnTo>
                  <a:pt x="1616" y="363"/>
                </a:lnTo>
                <a:lnTo>
                  <a:pt x="1686" y="354"/>
                </a:lnTo>
                <a:lnTo>
                  <a:pt x="1681" y="354"/>
                </a:lnTo>
                <a:lnTo>
                  <a:pt x="1671" y="356"/>
                </a:lnTo>
                <a:moveTo>
                  <a:pt x="1618" y="375"/>
                </a:moveTo>
                <a:lnTo>
                  <a:pt x="1628" y="385"/>
                </a:lnTo>
                <a:lnTo>
                  <a:pt x="1633" y="392"/>
                </a:lnTo>
                <a:moveTo>
                  <a:pt x="1609" y="428"/>
                </a:moveTo>
                <a:lnTo>
                  <a:pt x="1611" y="428"/>
                </a:lnTo>
                <a:lnTo>
                  <a:pt x="1640" y="402"/>
                </a:lnTo>
                <a:moveTo>
                  <a:pt x="1650" y="380"/>
                </a:moveTo>
                <a:lnTo>
                  <a:pt x="1681" y="433"/>
                </a:lnTo>
                <a:lnTo>
                  <a:pt x="1695" y="433"/>
                </a:lnTo>
                <a:lnTo>
                  <a:pt x="1681" y="430"/>
                </a:lnTo>
                <a:lnTo>
                  <a:pt x="1674" y="423"/>
                </a:lnTo>
                <a:moveTo>
                  <a:pt x="1676" y="373"/>
                </a:moveTo>
                <a:lnTo>
                  <a:pt x="1676" y="378"/>
                </a:lnTo>
                <a:lnTo>
                  <a:pt x="1659" y="397"/>
                </a:lnTo>
                <a:moveTo>
                  <a:pt x="1712" y="368"/>
                </a:moveTo>
                <a:lnTo>
                  <a:pt x="1707" y="375"/>
                </a:lnTo>
                <a:lnTo>
                  <a:pt x="1712" y="380"/>
                </a:lnTo>
                <a:lnTo>
                  <a:pt x="1717" y="375"/>
                </a:lnTo>
                <a:lnTo>
                  <a:pt x="1712" y="368"/>
                </a:lnTo>
                <a:close/>
                <a:moveTo>
                  <a:pt x="1712" y="438"/>
                </a:moveTo>
                <a:lnTo>
                  <a:pt x="1707" y="442"/>
                </a:lnTo>
                <a:lnTo>
                  <a:pt x="1712" y="447"/>
                </a:lnTo>
                <a:lnTo>
                  <a:pt x="1717" y="442"/>
                </a:lnTo>
                <a:lnTo>
                  <a:pt x="1712" y="438"/>
                </a:lnTo>
                <a:close/>
                <a:moveTo>
                  <a:pt x="1801" y="332"/>
                </a:moveTo>
                <a:lnTo>
                  <a:pt x="1851" y="330"/>
                </a:lnTo>
                <a:lnTo>
                  <a:pt x="1849" y="327"/>
                </a:lnTo>
                <a:lnTo>
                  <a:pt x="1842" y="330"/>
                </a:lnTo>
                <a:moveTo>
                  <a:pt x="1827" y="334"/>
                </a:moveTo>
                <a:lnTo>
                  <a:pt x="1827" y="339"/>
                </a:lnTo>
                <a:lnTo>
                  <a:pt x="1822" y="366"/>
                </a:lnTo>
                <a:lnTo>
                  <a:pt x="1820" y="380"/>
                </a:lnTo>
                <a:lnTo>
                  <a:pt x="1815" y="397"/>
                </a:lnTo>
                <a:lnTo>
                  <a:pt x="1810" y="404"/>
                </a:lnTo>
                <a:lnTo>
                  <a:pt x="1806" y="416"/>
                </a:lnTo>
                <a:lnTo>
                  <a:pt x="1798" y="426"/>
                </a:lnTo>
                <a:lnTo>
                  <a:pt x="1794" y="430"/>
                </a:lnTo>
                <a:lnTo>
                  <a:pt x="1786" y="438"/>
                </a:lnTo>
                <a:lnTo>
                  <a:pt x="1782" y="442"/>
                </a:lnTo>
                <a:moveTo>
                  <a:pt x="1830" y="368"/>
                </a:moveTo>
                <a:lnTo>
                  <a:pt x="1830" y="426"/>
                </a:lnTo>
                <a:lnTo>
                  <a:pt x="1832" y="430"/>
                </a:lnTo>
                <a:lnTo>
                  <a:pt x="1834" y="438"/>
                </a:lnTo>
                <a:lnTo>
                  <a:pt x="1839" y="438"/>
                </a:lnTo>
                <a:lnTo>
                  <a:pt x="1846" y="440"/>
                </a:lnTo>
                <a:lnTo>
                  <a:pt x="1854" y="440"/>
                </a:lnTo>
                <a:lnTo>
                  <a:pt x="1866" y="438"/>
                </a:lnTo>
                <a:lnTo>
                  <a:pt x="1868" y="435"/>
                </a:lnTo>
                <a:lnTo>
                  <a:pt x="1866" y="414"/>
                </a:lnTo>
                <a:lnTo>
                  <a:pt x="1868" y="438"/>
                </a:lnTo>
                <a:moveTo>
                  <a:pt x="1789" y="368"/>
                </a:moveTo>
                <a:lnTo>
                  <a:pt x="1861" y="366"/>
                </a:lnTo>
                <a:lnTo>
                  <a:pt x="1858" y="363"/>
                </a:lnTo>
                <a:lnTo>
                  <a:pt x="1851" y="366"/>
                </a:lnTo>
                <a:moveTo>
                  <a:pt x="1897" y="356"/>
                </a:moveTo>
                <a:lnTo>
                  <a:pt x="1904" y="368"/>
                </a:lnTo>
                <a:lnTo>
                  <a:pt x="1906" y="370"/>
                </a:lnTo>
                <a:lnTo>
                  <a:pt x="1906" y="378"/>
                </a:lnTo>
                <a:moveTo>
                  <a:pt x="1892" y="402"/>
                </a:moveTo>
                <a:lnTo>
                  <a:pt x="1916" y="387"/>
                </a:lnTo>
                <a:moveTo>
                  <a:pt x="1916" y="334"/>
                </a:moveTo>
                <a:lnTo>
                  <a:pt x="1918" y="346"/>
                </a:lnTo>
                <a:lnTo>
                  <a:pt x="1918" y="363"/>
                </a:lnTo>
                <a:lnTo>
                  <a:pt x="1916" y="375"/>
                </a:lnTo>
                <a:lnTo>
                  <a:pt x="1916" y="390"/>
                </a:lnTo>
                <a:lnTo>
                  <a:pt x="1914" y="399"/>
                </a:lnTo>
                <a:lnTo>
                  <a:pt x="1911" y="411"/>
                </a:lnTo>
                <a:lnTo>
                  <a:pt x="1906" y="423"/>
                </a:lnTo>
                <a:lnTo>
                  <a:pt x="1902" y="433"/>
                </a:lnTo>
                <a:lnTo>
                  <a:pt x="1899" y="442"/>
                </a:lnTo>
                <a:lnTo>
                  <a:pt x="1894" y="452"/>
                </a:lnTo>
                <a:moveTo>
                  <a:pt x="1918" y="346"/>
                </a:moveTo>
                <a:lnTo>
                  <a:pt x="1978" y="339"/>
                </a:lnTo>
                <a:lnTo>
                  <a:pt x="1976" y="337"/>
                </a:lnTo>
                <a:lnTo>
                  <a:pt x="1969" y="339"/>
                </a:lnTo>
                <a:moveTo>
                  <a:pt x="1942" y="318"/>
                </a:moveTo>
                <a:lnTo>
                  <a:pt x="1950" y="327"/>
                </a:lnTo>
                <a:lnTo>
                  <a:pt x="1950" y="337"/>
                </a:lnTo>
                <a:moveTo>
                  <a:pt x="1928" y="368"/>
                </a:moveTo>
                <a:lnTo>
                  <a:pt x="1978" y="361"/>
                </a:lnTo>
                <a:lnTo>
                  <a:pt x="1976" y="361"/>
                </a:lnTo>
                <a:lnTo>
                  <a:pt x="1971" y="363"/>
                </a:lnTo>
                <a:moveTo>
                  <a:pt x="1952" y="366"/>
                </a:moveTo>
                <a:lnTo>
                  <a:pt x="1950" y="380"/>
                </a:lnTo>
                <a:lnTo>
                  <a:pt x="1947" y="392"/>
                </a:lnTo>
                <a:lnTo>
                  <a:pt x="1945" y="404"/>
                </a:lnTo>
                <a:lnTo>
                  <a:pt x="1942" y="418"/>
                </a:lnTo>
                <a:lnTo>
                  <a:pt x="1938" y="426"/>
                </a:lnTo>
                <a:lnTo>
                  <a:pt x="1933" y="430"/>
                </a:lnTo>
                <a:moveTo>
                  <a:pt x="1947" y="402"/>
                </a:moveTo>
                <a:lnTo>
                  <a:pt x="1959" y="416"/>
                </a:lnTo>
                <a:lnTo>
                  <a:pt x="1964" y="421"/>
                </a:lnTo>
                <a:moveTo>
                  <a:pt x="1928" y="385"/>
                </a:moveTo>
                <a:lnTo>
                  <a:pt x="1928" y="452"/>
                </a:lnTo>
                <a:lnTo>
                  <a:pt x="1928" y="442"/>
                </a:lnTo>
                <a:lnTo>
                  <a:pt x="1928" y="433"/>
                </a:lnTo>
                <a:moveTo>
                  <a:pt x="1928" y="394"/>
                </a:moveTo>
                <a:lnTo>
                  <a:pt x="1978" y="387"/>
                </a:lnTo>
                <a:lnTo>
                  <a:pt x="1976" y="385"/>
                </a:lnTo>
                <a:lnTo>
                  <a:pt x="1974" y="394"/>
                </a:lnTo>
                <a:lnTo>
                  <a:pt x="1971" y="423"/>
                </a:lnTo>
                <a:lnTo>
                  <a:pt x="1969" y="438"/>
                </a:lnTo>
                <a:lnTo>
                  <a:pt x="1969" y="450"/>
                </a:lnTo>
                <a:lnTo>
                  <a:pt x="1957" y="438"/>
                </a:lnTo>
                <a:lnTo>
                  <a:pt x="1969" y="447"/>
                </a:lnTo>
                <a:moveTo>
                  <a:pt x="2022" y="361"/>
                </a:moveTo>
                <a:lnTo>
                  <a:pt x="2024" y="370"/>
                </a:lnTo>
                <a:lnTo>
                  <a:pt x="2024" y="411"/>
                </a:lnTo>
                <a:lnTo>
                  <a:pt x="2024" y="402"/>
                </a:lnTo>
                <a:lnTo>
                  <a:pt x="2074" y="397"/>
                </a:lnTo>
                <a:lnTo>
                  <a:pt x="2070" y="397"/>
                </a:lnTo>
                <a:lnTo>
                  <a:pt x="2074" y="358"/>
                </a:lnTo>
                <a:lnTo>
                  <a:pt x="2077" y="363"/>
                </a:lnTo>
                <a:lnTo>
                  <a:pt x="2024" y="370"/>
                </a:lnTo>
                <a:moveTo>
                  <a:pt x="2048" y="318"/>
                </a:moveTo>
                <a:lnTo>
                  <a:pt x="2050" y="322"/>
                </a:lnTo>
                <a:lnTo>
                  <a:pt x="2048" y="320"/>
                </a:lnTo>
                <a:lnTo>
                  <a:pt x="2048" y="440"/>
                </a:lnTo>
                <a:moveTo>
                  <a:pt x="2007" y="442"/>
                </a:moveTo>
                <a:lnTo>
                  <a:pt x="2077" y="435"/>
                </a:lnTo>
                <a:moveTo>
                  <a:pt x="2067" y="418"/>
                </a:moveTo>
                <a:lnTo>
                  <a:pt x="2082" y="440"/>
                </a:lnTo>
                <a:lnTo>
                  <a:pt x="2082" y="445"/>
                </a:lnTo>
                <a:lnTo>
                  <a:pt x="2084" y="452"/>
                </a:lnTo>
                <a:moveTo>
                  <a:pt x="2154" y="313"/>
                </a:moveTo>
                <a:lnTo>
                  <a:pt x="2161" y="325"/>
                </a:lnTo>
                <a:lnTo>
                  <a:pt x="2161" y="332"/>
                </a:lnTo>
                <a:moveTo>
                  <a:pt x="2127" y="332"/>
                </a:moveTo>
                <a:lnTo>
                  <a:pt x="2127" y="342"/>
                </a:lnTo>
                <a:lnTo>
                  <a:pt x="2125" y="349"/>
                </a:lnTo>
                <a:lnTo>
                  <a:pt x="2125" y="356"/>
                </a:lnTo>
                <a:lnTo>
                  <a:pt x="2122" y="361"/>
                </a:lnTo>
                <a:moveTo>
                  <a:pt x="2127" y="344"/>
                </a:moveTo>
                <a:lnTo>
                  <a:pt x="2197" y="337"/>
                </a:lnTo>
                <a:lnTo>
                  <a:pt x="2194" y="334"/>
                </a:lnTo>
                <a:lnTo>
                  <a:pt x="2185" y="354"/>
                </a:lnTo>
                <a:moveTo>
                  <a:pt x="2132" y="368"/>
                </a:moveTo>
                <a:lnTo>
                  <a:pt x="2182" y="358"/>
                </a:lnTo>
                <a:lnTo>
                  <a:pt x="2180" y="358"/>
                </a:lnTo>
                <a:lnTo>
                  <a:pt x="2173" y="361"/>
                </a:lnTo>
                <a:moveTo>
                  <a:pt x="2130" y="382"/>
                </a:moveTo>
                <a:lnTo>
                  <a:pt x="2132" y="382"/>
                </a:lnTo>
                <a:lnTo>
                  <a:pt x="2185" y="373"/>
                </a:lnTo>
                <a:lnTo>
                  <a:pt x="2180" y="373"/>
                </a:lnTo>
                <a:lnTo>
                  <a:pt x="2175" y="375"/>
                </a:lnTo>
                <a:moveTo>
                  <a:pt x="2108" y="402"/>
                </a:moveTo>
                <a:lnTo>
                  <a:pt x="2202" y="390"/>
                </a:lnTo>
                <a:lnTo>
                  <a:pt x="2199" y="390"/>
                </a:lnTo>
                <a:lnTo>
                  <a:pt x="2190" y="392"/>
                </a:lnTo>
                <a:moveTo>
                  <a:pt x="2158" y="349"/>
                </a:moveTo>
                <a:lnTo>
                  <a:pt x="2158" y="406"/>
                </a:lnTo>
                <a:moveTo>
                  <a:pt x="2137" y="409"/>
                </a:moveTo>
                <a:lnTo>
                  <a:pt x="2137" y="418"/>
                </a:lnTo>
                <a:lnTo>
                  <a:pt x="2139" y="457"/>
                </a:lnTo>
                <a:lnTo>
                  <a:pt x="2139" y="445"/>
                </a:lnTo>
                <a:lnTo>
                  <a:pt x="2178" y="440"/>
                </a:lnTo>
                <a:lnTo>
                  <a:pt x="2175" y="440"/>
                </a:lnTo>
                <a:lnTo>
                  <a:pt x="2178" y="406"/>
                </a:lnTo>
                <a:lnTo>
                  <a:pt x="2180" y="411"/>
                </a:lnTo>
                <a:lnTo>
                  <a:pt x="2137" y="416"/>
                </a:lnTo>
                <a:moveTo>
                  <a:pt x="2218" y="442"/>
                </a:moveTo>
                <a:lnTo>
                  <a:pt x="2214" y="447"/>
                </a:lnTo>
                <a:lnTo>
                  <a:pt x="2211" y="442"/>
                </a:lnTo>
                <a:lnTo>
                  <a:pt x="2214" y="438"/>
                </a:lnTo>
                <a:lnTo>
                  <a:pt x="2218" y="442"/>
                </a:lnTo>
                <a:lnTo>
                  <a:pt x="2218" y="454"/>
                </a:lnTo>
                <a:lnTo>
                  <a:pt x="2214" y="464"/>
                </a:lnTo>
                <a:lnTo>
                  <a:pt x="2211" y="471"/>
                </a:lnTo>
                <a:moveTo>
                  <a:pt x="2307" y="320"/>
                </a:moveTo>
                <a:lnTo>
                  <a:pt x="2312" y="325"/>
                </a:lnTo>
                <a:lnTo>
                  <a:pt x="2310" y="325"/>
                </a:lnTo>
                <a:lnTo>
                  <a:pt x="2307" y="442"/>
                </a:lnTo>
                <a:moveTo>
                  <a:pt x="2274" y="390"/>
                </a:moveTo>
                <a:lnTo>
                  <a:pt x="2343" y="382"/>
                </a:lnTo>
                <a:lnTo>
                  <a:pt x="2341" y="382"/>
                </a:lnTo>
                <a:lnTo>
                  <a:pt x="2336" y="380"/>
                </a:lnTo>
                <a:lnTo>
                  <a:pt x="2326" y="385"/>
                </a:lnTo>
                <a:moveTo>
                  <a:pt x="2262" y="447"/>
                </a:moveTo>
                <a:lnTo>
                  <a:pt x="2353" y="440"/>
                </a:lnTo>
                <a:lnTo>
                  <a:pt x="2348" y="438"/>
                </a:lnTo>
                <a:lnTo>
                  <a:pt x="2336" y="440"/>
                </a:lnTo>
                <a:moveTo>
                  <a:pt x="2406" y="342"/>
                </a:moveTo>
                <a:lnTo>
                  <a:pt x="2374" y="346"/>
                </a:lnTo>
                <a:moveTo>
                  <a:pt x="2377" y="380"/>
                </a:moveTo>
                <a:lnTo>
                  <a:pt x="2403" y="373"/>
                </a:lnTo>
                <a:moveTo>
                  <a:pt x="2370" y="423"/>
                </a:moveTo>
                <a:lnTo>
                  <a:pt x="2406" y="402"/>
                </a:lnTo>
                <a:moveTo>
                  <a:pt x="2391" y="411"/>
                </a:moveTo>
                <a:lnTo>
                  <a:pt x="2391" y="346"/>
                </a:lnTo>
                <a:moveTo>
                  <a:pt x="2442" y="325"/>
                </a:moveTo>
                <a:lnTo>
                  <a:pt x="2449" y="334"/>
                </a:lnTo>
                <a:lnTo>
                  <a:pt x="2451" y="339"/>
                </a:lnTo>
                <a:moveTo>
                  <a:pt x="2427" y="315"/>
                </a:moveTo>
                <a:lnTo>
                  <a:pt x="2432" y="322"/>
                </a:lnTo>
                <a:lnTo>
                  <a:pt x="2430" y="322"/>
                </a:lnTo>
                <a:lnTo>
                  <a:pt x="2427" y="445"/>
                </a:lnTo>
                <a:lnTo>
                  <a:pt x="2427" y="452"/>
                </a:lnTo>
                <a:lnTo>
                  <a:pt x="2425" y="454"/>
                </a:lnTo>
                <a:lnTo>
                  <a:pt x="2413" y="440"/>
                </a:lnTo>
                <a:lnTo>
                  <a:pt x="2425" y="454"/>
                </a:lnTo>
                <a:moveTo>
                  <a:pt x="2451" y="368"/>
                </a:moveTo>
                <a:lnTo>
                  <a:pt x="2449" y="375"/>
                </a:lnTo>
                <a:lnTo>
                  <a:pt x="2437" y="397"/>
                </a:lnTo>
                <a:moveTo>
                  <a:pt x="2427" y="375"/>
                </a:moveTo>
                <a:lnTo>
                  <a:pt x="2454" y="430"/>
                </a:lnTo>
                <a:lnTo>
                  <a:pt x="2466" y="433"/>
                </a:lnTo>
                <a:lnTo>
                  <a:pt x="2454" y="428"/>
                </a:lnTo>
                <a:lnTo>
                  <a:pt x="2446" y="418"/>
                </a:lnTo>
                <a:moveTo>
                  <a:pt x="2408" y="373"/>
                </a:moveTo>
                <a:lnTo>
                  <a:pt x="2415" y="385"/>
                </a:lnTo>
                <a:lnTo>
                  <a:pt x="2418" y="390"/>
                </a:lnTo>
                <a:moveTo>
                  <a:pt x="2408" y="356"/>
                </a:moveTo>
                <a:lnTo>
                  <a:pt x="2451" y="351"/>
                </a:lnTo>
                <a:lnTo>
                  <a:pt x="2446" y="349"/>
                </a:lnTo>
                <a:lnTo>
                  <a:pt x="2444" y="351"/>
                </a:lnTo>
                <a:moveTo>
                  <a:pt x="2396" y="426"/>
                </a:moveTo>
                <a:lnTo>
                  <a:pt x="2422" y="402"/>
                </a:lnTo>
                <a:moveTo>
                  <a:pt x="2526" y="318"/>
                </a:moveTo>
                <a:lnTo>
                  <a:pt x="2530" y="327"/>
                </a:lnTo>
                <a:lnTo>
                  <a:pt x="2530" y="337"/>
                </a:lnTo>
                <a:moveTo>
                  <a:pt x="2499" y="337"/>
                </a:moveTo>
                <a:lnTo>
                  <a:pt x="2499" y="346"/>
                </a:lnTo>
                <a:lnTo>
                  <a:pt x="2497" y="358"/>
                </a:lnTo>
                <a:lnTo>
                  <a:pt x="2494" y="366"/>
                </a:lnTo>
                <a:moveTo>
                  <a:pt x="2499" y="346"/>
                </a:moveTo>
                <a:lnTo>
                  <a:pt x="2566" y="342"/>
                </a:lnTo>
                <a:lnTo>
                  <a:pt x="2564" y="337"/>
                </a:lnTo>
                <a:lnTo>
                  <a:pt x="2554" y="358"/>
                </a:lnTo>
                <a:moveTo>
                  <a:pt x="2547" y="366"/>
                </a:moveTo>
                <a:lnTo>
                  <a:pt x="2509" y="370"/>
                </a:lnTo>
                <a:moveTo>
                  <a:pt x="2492" y="394"/>
                </a:moveTo>
                <a:lnTo>
                  <a:pt x="2562" y="385"/>
                </a:lnTo>
                <a:lnTo>
                  <a:pt x="2559" y="385"/>
                </a:lnTo>
                <a:lnTo>
                  <a:pt x="2552" y="387"/>
                </a:lnTo>
                <a:moveTo>
                  <a:pt x="2518" y="394"/>
                </a:moveTo>
                <a:lnTo>
                  <a:pt x="2518" y="399"/>
                </a:lnTo>
                <a:lnTo>
                  <a:pt x="2511" y="418"/>
                </a:lnTo>
                <a:lnTo>
                  <a:pt x="2504" y="430"/>
                </a:lnTo>
                <a:lnTo>
                  <a:pt x="2497" y="442"/>
                </a:lnTo>
                <a:lnTo>
                  <a:pt x="2490" y="450"/>
                </a:lnTo>
                <a:lnTo>
                  <a:pt x="2485" y="454"/>
                </a:lnTo>
                <a:moveTo>
                  <a:pt x="2530" y="397"/>
                </a:moveTo>
                <a:lnTo>
                  <a:pt x="2533" y="402"/>
                </a:lnTo>
                <a:lnTo>
                  <a:pt x="2533" y="445"/>
                </a:lnTo>
                <a:lnTo>
                  <a:pt x="2538" y="450"/>
                </a:lnTo>
                <a:lnTo>
                  <a:pt x="2542" y="450"/>
                </a:lnTo>
                <a:lnTo>
                  <a:pt x="2547" y="452"/>
                </a:lnTo>
                <a:lnTo>
                  <a:pt x="2550" y="452"/>
                </a:lnTo>
                <a:lnTo>
                  <a:pt x="2564" y="450"/>
                </a:lnTo>
                <a:lnTo>
                  <a:pt x="2569" y="447"/>
                </a:lnTo>
                <a:lnTo>
                  <a:pt x="2566" y="418"/>
                </a:lnTo>
                <a:lnTo>
                  <a:pt x="2569" y="447"/>
                </a:lnTo>
                <a:moveTo>
                  <a:pt x="2600" y="342"/>
                </a:moveTo>
                <a:lnTo>
                  <a:pt x="2643" y="337"/>
                </a:lnTo>
                <a:lnTo>
                  <a:pt x="2643" y="334"/>
                </a:lnTo>
                <a:lnTo>
                  <a:pt x="2634" y="337"/>
                </a:lnTo>
                <a:moveTo>
                  <a:pt x="2622" y="315"/>
                </a:moveTo>
                <a:lnTo>
                  <a:pt x="2624" y="320"/>
                </a:lnTo>
                <a:lnTo>
                  <a:pt x="2624" y="380"/>
                </a:lnTo>
                <a:lnTo>
                  <a:pt x="2622" y="404"/>
                </a:lnTo>
                <a:lnTo>
                  <a:pt x="2622" y="387"/>
                </a:lnTo>
                <a:moveTo>
                  <a:pt x="2605" y="346"/>
                </a:moveTo>
                <a:lnTo>
                  <a:pt x="2607" y="354"/>
                </a:lnTo>
                <a:lnTo>
                  <a:pt x="2607" y="380"/>
                </a:lnTo>
                <a:lnTo>
                  <a:pt x="2605" y="373"/>
                </a:lnTo>
                <a:lnTo>
                  <a:pt x="2638" y="368"/>
                </a:lnTo>
                <a:lnTo>
                  <a:pt x="2636" y="368"/>
                </a:lnTo>
                <a:lnTo>
                  <a:pt x="2638" y="349"/>
                </a:lnTo>
                <a:lnTo>
                  <a:pt x="2641" y="349"/>
                </a:lnTo>
                <a:lnTo>
                  <a:pt x="2607" y="356"/>
                </a:lnTo>
                <a:moveTo>
                  <a:pt x="2619" y="370"/>
                </a:moveTo>
                <a:lnTo>
                  <a:pt x="2614" y="385"/>
                </a:lnTo>
                <a:lnTo>
                  <a:pt x="2607" y="394"/>
                </a:lnTo>
                <a:lnTo>
                  <a:pt x="2598" y="404"/>
                </a:lnTo>
                <a:lnTo>
                  <a:pt x="2590" y="411"/>
                </a:lnTo>
                <a:moveTo>
                  <a:pt x="2624" y="378"/>
                </a:moveTo>
                <a:lnTo>
                  <a:pt x="2636" y="392"/>
                </a:lnTo>
                <a:moveTo>
                  <a:pt x="2655" y="315"/>
                </a:moveTo>
                <a:lnTo>
                  <a:pt x="2658" y="325"/>
                </a:lnTo>
                <a:lnTo>
                  <a:pt x="2650" y="356"/>
                </a:lnTo>
                <a:lnTo>
                  <a:pt x="2646" y="368"/>
                </a:lnTo>
                <a:lnTo>
                  <a:pt x="2641" y="378"/>
                </a:lnTo>
                <a:moveTo>
                  <a:pt x="2650" y="351"/>
                </a:moveTo>
                <a:lnTo>
                  <a:pt x="2682" y="349"/>
                </a:lnTo>
                <a:lnTo>
                  <a:pt x="2677" y="346"/>
                </a:lnTo>
                <a:lnTo>
                  <a:pt x="2667" y="351"/>
                </a:lnTo>
                <a:lnTo>
                  <a:pt x="2665" y="361"/>
                </a:lnTo>
                <a:lnTo>
                  <a:pt x="2660" y="373"/>
                </a:lnTo>
                <a:lnTo>
                  <a:pt x="2653" y="385"/>
                </a:lnTo>
                <a:lnTo>
                  <a:pt x="2646" y="394"/>
                </a:lnTo>
                <a:lnTo>
                  <a:pt x="2641" y="399"/>
                </a:lnTo>
                <a:lnTo>
                  <a:pt x="2634" y="404"/>
                </a:lnTo>
                <a:moveTo>
                  <a:pt x="2648" y="366"/>
                </a:moveTo>
                <a:lnTo>
                  <a:pt x="2655" y="380"/>
                </a:lnTo>
                <a:lnTo>
                  <a:pt x="2662" y="392"/>
                </a:lnTo>
                <a:lnTo>
                  <a:pt x="2670" y="404"/>
                </a:lnTo>
                <a:lnTo>
                  <a:pt x="2672" y="406"/>
                </a:lnTo>
                <a:lnTo>
                  <a:pt x="2686" y="406"/>
                </a:lnTo>
                <a:lnTo>
                  <a:pt x="2672" y="404"/>
                </a:lnTo>
                <a:lnTo>
                  <a:pt x="2667" y="397"/>
                </a:lnTo>
                <a:moveTo>
                  <a:pt x="2607" y="414"/>
                </a:moveTo>
                <a:lnTo>
                  <a:pt x="2631" y="414"/>
                </a:lnTo>
                <a:lnTo>
                  <a:pt x="2665" y="409"/>
                </a:lnTo>
                <a:lnTo>
                  <a:pt x="2660" y="406"/>
                </a:lnTo>
                <a:lnTo>
                  <a:pt x="2650" y="409"/>
                </a:lnTo>
                <a:moveTo>
                  <a:pt x="2638" y="414"/>
                </a:moveTo>
                <a:lnTo>
                  <a:pt x="2636" y="454"/>
                </a:lnTo>
                <a:moveTo>
                  <a:pt x="2638" y="433"/>
                </a:moveTo>
                <a:lnTo>
                  <a:pt x="2662" y="430"/>
                </a:lnTo>
                <a:lnTo>
                  <a:pt x="2658" y="428"/>
                </a:lnTo>
                <a:lnTo>
                  <a:pt x="2653" y="430"/>
                </a:lnTo>
                <a:moveTo>
                  <a:pt x="2617" y="426"/>
                </a:moveTo>
                <a:lnTo>
                  <a:pt x="2617" y="454"/>
                </a:lnTo>
                <a:lnTo>
                  <a:pt x="2593" y="457"/>
                </a:lnTo>
                <a:moveTo>
                  <a:pt x="2617" y="454"/>
                </a:moveTo>
                <a:lnTo>
                  <a:pt x="2650" y="454"/>
                </a:lnTo>
                <a:lnTo>
                  <a:pt x="2679" y="452"/>
                </a:lnTo>
                <a:lnTo>
                  <a:pt x="2677" y="450"/>
                </a:lnTo>
                <a:lnTo>
                  <a:pt x="2670" y="452"/>
                </a:lnTo>
                <a:moveTo>
                  <a:pt x="2701" y="442"/>
                </a:moveTo>
                <a:lnTo>
                  <a:pt x="2696" y="447"/>
                </a:lnTo>
                <a:lnTo>
                  <a:pt x="2691" y="442"/>
                </a:lnTo>
                <a:lnTo>
                  <a:pt x="2696" y="438"/>
                </a:lnTo>
                <a:lnTo>
                  <a:pt x="2701" y="442"/>
                </a:lnTo>
                <a:lnTo>
                  <a:pt x="2701" y="454"/>
                </a:lnTo>
                <a:lnTo>
                  <a:pt x="2696" y="464"/>
                </a:lnTo>
                <a:lnTo>
                  <a:pt x="2691" y="471"/>
                </a:lnTo>
                <a:moveTo>
                  <a:pt x="2766" y="332"/>
                </a:moveTo>
                <a:lnTo>
                  <a:pt x="2816" y="330"/>
                </a:lnTo>
                <a:lnTo>
                  <a:pt x="2811" y="327"/>
                </a:lnTo>
                <a:lnTo>
                  <a:pt x="2804" y="330"/>
                </a:lnTo>
                <a:moveTo>
                  <a:pt x="2790" y="334"/>
                </a:moveTo>
                <a:lnTo>
                  <a:pt x="2790" y="339"/>
                </a:lnTo>
                <a:lnTo>
                  <a:pt x="2787" y="366"/>
                </a:lnTo>
                <a:lnTo>
                  <a:pt x="2785" y="380"/>
                </a:lnTo>
                <a:lnTo>
                  <a:pt x="2780" y="397"/>
                </a:lnTo>
                <a:lnTo>
                  <a:pt x="2775" y="404"/>
                </a:lnTo>
                <a:lnTo>
                  <a:pt x="2770" y="416"/>
                </a:lnTo>
                <a:lnTo>
                  <a:pt x="2763" y="426"/>
                </a:lnTo>
                <a:lnTo>
                  <a:pt x="2756" y="430"/>
                </a:lnTo>
                <a:lnTo>
                  <a:pt x="2751" y="438"/>
                </a:lnTo>
                <a:lnTo>
                  <a:pt x="2746" y="442"/>
                </a:lnTo>
                <a:moveTo>
                  <a:pt x="2794" y="368"/>
                </a:moveTo>
                <a:lnTo>
                  <a:pt x="2794" y="430"/>
                </a:lnTo>
                <a:lnTo>
                  <a:pt x="2799" y="438"/>
                </a:lnTo>
                <a:lnTo>
                  <a:pt x="2804" y="438"/>
                </a:lnTo>
                <a:lnTo>
                  <a:pt x="2809" y="440"/>
                </a:lnTo>
                <a:lnTo>
                  <a:pt x="2816" y="440"/>
                </a:lnTo>
                <a:lnTo>
                  <a:pt x="2830" y="438"/>
                </a:lnTo>
                <a:lnTo>
                  <a:pt x="2833" y="435"/>
                </a:lnTo>
                <a:lnTo>
                  <a:pt x="2830" y="414"/>
                </a:lnTo>
                <a:lnTo>
                  <a:pt x="2830" y="438"/>
                </a:lnTo>
                <a:moveTo>
                  <a:pt x="2754" y="368"/>
                </a:moveTo>
                <a:lnTo>
                  <a:pt x="2826" y="366"/>
                </a:lnTo>
                <a:lnTo>
                  <a:pt x="2821" y="363"/>
                </a:lnTo>
                <a:lnTo>
                  <a:pt x="2814" y="366"/>
                </a:lnTo>
                <a:moveTo>
                  <a:pt x="2857" y="356"/>
                </a:moveTo>
                <a:lnTo>
                  <a:pt x="2886" y="346"/>
                </a:lnTo>
                <a:moveTo>
                  <a:pt x="2871" y="354"/>
                </a:moveTo>
                <a:lnTo>
                  <a:pt x="2871" y="358"/>
                </a:lnTo>
                <a:lnTo>
                  <a:pt x="2866" y="375"/>
                </a:lnTo>
                <a:lnTo>
                  <a:pt x="2862" y="385"/>
                </a:lnTo>
                <a:lnTo>
                  <a:pt x="2857" y="397"/>
                </a:lnTo>
                <a:lnTo>
                  <a:pt x="2854" y="397"/>
                </a:lnTo>
                <a:lnTo>
                  <a:pt x="2852" y="404"/>
                </a:lnTo>
                <a:moveTo>
                  <a:pt x="2864" y="382"/>
                </a:moveTo>
                <a:lnTo>
                  <a:pt x="2864" y="390"/>
                </a:lnTo>
                <a:lnTo>
                  <a:pt x="2866" y="426"/>
                </a:lnTo>
                <a:lnTo>
                  <a:pt x="2864" y="418"/>
                </a:lnTo>
                <a:lnTo>
                  <a:pt x="2883" y="414"/>
                </a:lnTo>
                <a:lnTo>
                  <a:pt x="2881" y="414"/>
                </a:lnTo>
                <a:lnTo>
                  <a:pt x="2883" y="380"/>
                </a:lnTo>
                <a:lnTo>
                  <a:pt x="2883" y="382"/>
                </a:lnTo>
                <a:lnTo>
                  <a:pt x="2886" y="382"/>
                </a:lnTo>
                <a:lnTo>
                  <a:pt x="2866" y="387"/>
                </a:lnTo>
                <a:moveTo>
                  <a:pt x="2895" y="346"/>
                </a:moveTo>
                <a:lnTo>
                  <a:pt x="2898" y="358"/>
                </a:lnTo>
                <a:lnTo>
                  <a:pt x="2895" y="385"/>
                </a:lnTo>
                <a:lnTo>
                  <a:pt x="2893" y="402"/>
                </a:lnTo>
                <a:lnTo>
                  <a:pt x="2890" y="414"/>
                </a:lnTo>
                <a:lnTo>
                  <a:pt x="2888" y="423"/>
                </a:lnTo>
                <a:lnTo>
                  <a:pt x="2883" y="433"/>
                </a:lnTo>
                <a:lnTo>
                  <a:pt x="2878" y="442"/>
                </a:lnTo>
                <a:lnTo>
                  <a:pt x="2874" y="450"/>
                </a:lnTo>
                <a:moveTo>
                  <a:pt x="2898" y="358"/>
                </a:moveTo>
                <a:lnTo>
                  <a:pt x="2941" y="351"/>
                </a:lnTo>
                <a:lnTo>
                  <a:pt x="2938" y="349"/>
                </a:lnTo>
                <a:lnTo>
                  <a:pt x="2931" y="368"/>
                </a:lnTo>
                <a:moveTo>
                  <a:pt x="2914" y="315"/>
                </a:moveTo>
                <a:lnTo>
                  <a:pt x="2917" y="325"/>
                </a:lnTo>
                <a:lnTo>
                  <a:pt x="2914" y="385"/>
                </a:lnTo>
                <a:moveTo>
                  <a:pt x="2902" y="387"/>
                </a:moveTo>
                <a:lnTo>
                  <a:pt x="2934" y="380"/>
                </a:lnTo>
                <a:lnTo>
                  <a:pt x="2931" y="378"/>
                </a:lnTo>
                <a:lnTo>
                  <a:pt x="2926" y="392"/>
                </a:lnTo>
                <a:lnTo>
                  <a:pt x="2922" y="402"/>
                </a:lnTo>
                <a:lnTo>
                  <a:pt x="2917" y="409"/>
                </a:lnTo>
                <a:lnTo>
                  <a:pt x="2914" y="418"/>
                </a:lnTo>
                <a:lnTo>
                  <a:pt x="2907" y="428"/>
                </a:lnTo>
                <a:lnTo>
                  <a:pt x="2900" y="435"/>
                </a:lnTo>
                <a:lnTo>
                  <a:pt x="2895" y="442"/>
                </a:lnTo>
                <a:lnTo>
                  <a:pt x="2888" y="447"/>
                </a:lnTo>
                <a:lnTo>
                  <a:pt x="2883" y="452"/>
                </a:lnTo>
                <a:moveTo>
                  <a:pt x="2900" y="397"/>
                </a:moveTo>
                <a:lnTo>
                  <a:pt x="2902" y="399"/>
                </a:lnTo>
                <a:lnTo>
                  <a:pt x="2934" y="447"/>
                </a:lnTo>
                <a:lnTo>
                  <a:pt x="2948" y="447"/>
                </a:lnTo>
                <a:lnTo>
                  <a:pt x="2934" y="445"/>
                </a:lnTo>
                <a:lnTo>
                  <a:pt x="2931" y="442"/>
                </a:lnTo>
                <a:lnTo>
                  <a:pt x="2929" y="438"/>
                </a:lnTo>
                <a:moveTo>
                  <a:pt x="2974" y="330"/>
                </a:moveTo>
                <a:lnTo>
                  <a:pt x="3015" y="325"/>
                </a:lnTo>
                <a:lnTo>
                  <a:pt x="3013" y="322"/>
                </a:lnTo>
                <a:lnTo>
                  <a:pt x="3008" y="325"/>
                </a:lnTo>
                <a:moveTo>
                  <a:pt x="2994" y="330"/>
                </a:moveTo>
                <a:lnTo>
                  <a:pt x="2994" y="334"/>
                </a:lnTo>
                <a:lnTo>
                  <a:pt x="2986" y="346"/>
                </a:lnTo>
                <a:lnTo>
                  <a:pt x="2979" y="358"/>
                </a:lnTo>
                <a:lnTo>
                  <a:pt x="2970" y="370"/>
                </a:lnTo>
                <a:moveTo>
                  <a:pt x="2982" y="356"/>
                </a:moveTo>
                <a:lnTo>
                  <a:pt x="2989" y="366"/>
                </a:lnTo>
                <a:lnTo>
                  <a:pt x="2989" y="370"/>
                </a:lnTo>
                <a:moveTo>
                  <a:pt x="2989" y="349"/>
                </a:moveTo>
                <a:lnTo>
                  <a:pt x="3010" y="346"/>
                </a:lnTo>
                <a:lnTo>
                  <a:pt x="3010" y="344"/>
                </a:lnTo>
                <a:lnTo>
                  <a:pt x="3006" y="356"/>
                </a:lnTo>
                <a:lnTo>
                  <a:pt x="3001" y="366"/>
                </a:lnTo>
                <a:lnTo>
                  <a:pt x="2994" y="373"/>
                </a:lnTo>
                <a:lnTo>
                  <a:pt x="2986" y="380"/>
                </a:lnTo>
                <a:lnTo>
                  <a:pt x="2979" y="387"/>
                </a:lnTo>
                <a:lnTo>
                  <a:pt x="2972" y="394"/>
                </a:lnTo>
                <a:moveTo>
                  <a:pt x="3022" y="332"/>
                </a:moveTo>
                <a:lnTo>
                  <a:pt x="3022" y="368"/>
                </a:lnTo>
                <a:moveTo>
                  <a:pt x="3037" y="318"/>
                </a:moveTo>
                <a:lnTo>
                  <a:pt x="3042" y="325"/>
                </a:lnTo>
                <a:lnTo>
                  <a:pt x="3039" y="322"/>
                </a:lnTo>
                <a:lnTo>
                  <a:pt x="3039" y="385"/>
                </a:lnTo>
                <a:lnTo>
                  <a:pt x="3027" y="370"/>
                </a:lnTo>
                <a:lnTo>
                  <a:pt x="3039" y="382"/>
                </a:lnTo>
                <a:moveTo>
                  <a:pt x="3006" y="375"/>
                </a:moveTo>
                <a:lnTo>
                  <a:pt x="3010" y="382"/>
                </a:lnTo>
                <a:lnTo>
                  <a:pt x="3010" y="390"/>
                </a:lnTo>
                <a:moveTo>
                  <a:pt x="2974" y="402"/>
                </a:moveTo>
                <a:lnTo>
                  <a:pt x="3049" y="392"/>
                </a:lnTo>
                <a:lnTo>
                  <a:pt x="3044" y="392"/>
                </a:lnTo>
                <a:lnTo>
                  <a:pt x="3039" y="394"/>
                </a:lnTo>
                <a:moveTo>
                  <a:pt x="3008" y="397"/>
                </a:moveTo>
                <a:lnTo>
                  <a:pt x="3001" y="409"/>
                </a:lnTo>
                <a:lnTo>
                  <a:pt x="2991" y="418"/>
                </a:lnTo>
                <a:lnTo>
                  <a:pt x="2979" y="428"/>
                </a:lnTo>
                <a:lnTo>
                  <a:pt x="2972" y="435"/>
                </a:lnTo>
                <a:lnTo>
                  <a:pt x="2962" y="440"/>
                </a:lnTo>
                <a:moveTo>
                  <a:pt x="3008" y="402"/>
                </a:moveTo>
                <a:lnTo>
                  <a:pt x="3020" y="423"/>
                </a:lnTo>
                <a:lnTo>
                  <a:pt x="3037" y="447"/>
                </a:lnTo>
                <a:lnTo>
                  <a:pt x="3054" y="447"/>
                </a:lnTo>
                <a:lnTo>
                  <a:pt x="3039" y="445"/>
                </a:lnTo>
                <a:lnTo>
                  <a:pt x="3032" y="438"/>
                </a:lnTo>
                <a:moveTo>
                  <a:pt x="3039" y="402"/>
                </a:moveTo>
                <a:lnTo>
                  <a:pt x="3037" y="409"/>
                </a:lnTo>
                <a:lnTo>
                  <a:pt x="3020" y="423"/>
                </a:lnTo>
                <a:moveTo>
                  <a:pt x="2996" y="418"/>
                </a:moveTo>
                <a:lnTo>
                  <a:pt x="2996" y="450"/>
                </a:lnTo>
                <a:lnTo>
                  <a:pt x="2991" y="454"/>
                </a:lnTo>
                <a:lnTo>
                  <a:pt x="3015" y="430"/>
                </a:lnTo>
                <a:moveTo>
                  <a:pt x="3138" y="322"/>
                </a:moveTo>
                <a:lnTo>
                  <a:pt x="3147" y="330"/>
                </a:lnTo>
                <a:lnTo>
                  <a:pt x="3150" y="334"/>
                </a:lnTo>
                <a:lnTo>
                  <a:pt x="3150" y="337"/>
                </a:lnTo>
                <a:moveTo>
                  <a:pt x="3118" y="318"/>
                </a:moveTo>
                <a:lnTo>
                  <a:pt x="3123" y="322"/>
                </a:lnTo>
                <a:lnTo>
                  <a:pt x="3123" y="325"/>
                </a:lnTo>
                <a:lnTo>
                  <a:pt x="3126" y="356"/>
                </a:lnTo>
                <a:lnTo>
                  <a:pt x="3126" y="370"/>
                </a:lnTo>
                <a:lnTo>
                  <a:pt x="3128" y="382"/>
                </a:lnTo>
                <a:lnTo>
                  <a:pt x="3128" y="392"/>
                </a:lnTo>
                <a:lnTo>
                  <a:pt x="3130" y="402"/>
                </a:lnTo>
                <a:lnTo>
                  <a:pt x="3133" y="411"/>
                </a:lnTo>
                <a:lnTo>
                  <a:pt x="3138" y="423"/>
                </a:lnTo>
                <a:lnTo>
                  <a:pt x="3142" y="430"/>
                </a:lnTo>
                <a:lnTo>
                  <a:pt x="3147" y="440"/>
                </a:lnTo>
                <a:lnTo>
                  <a:pt x="3154" y="447"/>
                </a:lnTo>
                <a:lnTo>
                  <a:pt x="3159" y="450"/>
                </a:lnTo>
                <a:lnTo>
                  <a:pt x="3162" y="452"/>
                </a:lnTo>
                <a:lnTo>
                  <a:pt x="3159" y="416"/>
                </a:lnTo>
                <a:lnTo>
                  <a:pt x="3159" y="450"/>
                </a:lnTo>
                <a:moveTo>
                  <a:pt x="3147" y="370"/>
                </a:moveTo>
                <a:lnTo>
                  <a:pt x="3147" y="378"/>
                </a:lnTo>
                <a:lnTo>
                  <a:pt x="3145" y="387"/>
                </a:lnTo>
                <a:lnTo>
                  <a:pt x="3140" y="399"/>
                </a:lnTo>
                <a:lnTo>
                  <a:pt x="3135" y="409"/>
                </a:lnTo>
                <a:lnTo>
                  <a:pt x="3128" y="418"/>
                </a:lnTo>
                <a:lnTo>
                  <a:pt x="3123" y="430"/>
                </a:lnTo>
                <a:lnTo>
                  <a:pt x="3116" y="440"/>
                </a:lnTo>
                <a:lnTo>
                  <a:pt x="3106" y="452"/>
                </a:lnTo>
                <a:moveTo>
                  <a:pt x="3075" y="440"/>
                </a:moveTo>
                <a:lnTo>
                  <a:pt x="3078" y="440"/>
                </a:lnTo>
                <a:lnTo>
                  <a:pt x="3118" y="421"/>
                </a:lnTo>
                <a:moveTo>
                  <a:pt x="3090" y="375"/>
                </a:moveTo>
                <a:lnTo>
                  <a:pt x="3090" y="382"/>
                </a:lnTo>
                <a:lnTo>
                  <a:pt x="3092" y="399"/>
                </a:lnTo>
                <a:lnTo>
                  <a:pt x="3092" y="418"/>
                </a:lnTo>
                <a:lnTo>
                  <a:pt x="3092" y="409"/>
                </a:lnTo>
                <a:lnTo>
                  <a:pt x="3111" y="404"/>
                </a:lnTo>
                <a:lnTo>
                  <a:pt x="3109" y="404"/>
                </a:lnTo>
                <a:lnTo>
                  <a:pt x="3114" y="373"/>
                </a:lnTo>
                <a:lnTo>
                  <a:pt x="3114" y="375"/>
                </a:lnTo>
                <a:lnTo>
                  <a:pt x="3090" y="382"/>
                </a:lnTo>
                <a:moveTo>
                  <a:pt x="3078" y="361"/>
                </a:moveTo>
                <a:lnTo>
                  <a:pt x="3080" y="363"/>
                </a:lnTo>
                <a:lnTo>
                  <a:pt x="3082" y="363"/>
                </a:lnTo>
                <a:lnTo>
                  <a:pt x="3157" y="346"/>
                </a:lnTo>
                <a:lnTo>
                  <a:pt x="3152" y="346"/>
                </a:lnTo>
                <a:lnTo>
                  <a:pt x="3150" y="349"/>
                </a:lnTo>
                <a:moveTo>
                  <a:pt x="3202" y="315"/>
                </a:moveTo>
                <a:lnTo>
                  <a:pt x="3207" y="322"/>
                </a:lnTo>
                <a:lnTo>
                  <a:pt x="3205" y="454"/>
                </a:lnTo>
                <a:lnTo>
                  <a:pt x="3205" y="430"/>
                </a:lnTo>
                <a:moveTo>
                  <a:pt x="3207" y="373"/>
                </a:moveTo>
                <a:lnTo>
                  <a:pt x="3217" y="387"/>
                </a:lnTo>
                <a:moveTo>
                  <a:pt x="3207" y="368"/>
                </a:moveTo>
                <a:lnTo>
                  <a:pt x="3198" y="390"/>
                </a:lnTo>
                <a:lnTo>
                  <a:pt x="3190" y="402"/>
                </a:lnTo>
                <a:lnTo>
                  <a:pt x="3181" y="418"/>
                </a:lnTo>
                <a:moveTo>
                  <a:pt x="3186" y="366"/>
                </a:moveTo>
                <a:lnTo>
                  <a:pt x="3222" y="358"/>
                </a:lnTo>
                <a:moveTo>
                  <a:pt x="3236" y="332"/>
                </a:moveTo>
                <a:lnTo>
                  <a:pt x="3234" y="342"/>
                </a:lnTo>
                <a:lnTo>
                  <a:pt x="3231" y="358"/>
                </a:lnTo>
                <a:lnTo>
                  <a:pt x="3226" y="373"/>
                </a:lnTo>
                <a:lnTo>
                  <a:pt x="3222" y="387"/>
                </a:lnTo>
                <a:lnTo>
                  <a:pt x="3217" y="402"/>
                </a:lnTo>
                <a:moveTo>
                  <a:pt x="3243" y="318"/>
                </a:moveTo>
                <a:lnTo>
                  <a:pt x="3246" y="322"/>
                </a:lnTo>
                <a:lnTo>
                  <a:pt x="3265" y="390"/>
                </a:lnTo>
                <a:lnTo>
                  <a:pt x="3277" y="392"/>
                </a:lnTo>
                <a:lnTo>
                  <a:pt x="3265" y="387"/>
                </a:lnTo>
                <a:lnTo>
                  <a:pt x="3262" y="378"/>
                </a:lnTo>
                <a:moveTo>
                  <a:pt x="3243" y="375"/>
                </a:moveTo>
                <a:lnTo>
                  <a:pt x="3243" y="385"/>
                </a:lnTo>
                <a:lnTo>
                  <a:pt x="3231" y="416"/>
                </a:lnTo>
                <a:lnTo>
                  <a:pt x="3222" y="440"/>
                </a:lnTo>
                <a:lnTo>
                  <a:pt x="3219" y="440"/>
                </a:lnTo>
                <a:lnTo>
                  <a:pt x="3260" y="428"/>
                </a:lnTo>
                <a:moveTo>
                  <a:pt x="3248" y="409"/>
                </a:moveTo>
                <a:lnTo>
                  <a:pt x="3262" y="435"/>
                </a:lnTo>
                <a:lnTo>
                  <a:pt x="3262" y="440"/>
                </a:lnTo>
                <a:lnTo>
                  <a:pt x="3265" y="445"/>
                </a:lnTo>
                <a:moveTo>
                  <a:pt x="3315" y="320"/>
                </a:moveTo>
                <a:lnTo>
                  <a:pt x="3315" y="366"/>
                </a:lnTo>
                <a:moveTo>
                  <a:pt x="3334" y="315"/>
                </a:moveTo>
                <a:lnTo>
                  <a:pt x="3334" y="322"/>
                </a:lnTo>
                <a:lnTo>
                  <a:pt x="3332" y="366"/>
                </a:lnTo>
                <a:moveTo>
                  <a:pt x="3344" y="344"/>
                </a:moveTo>
                <a:lnTo>
                  <a:pt x="3301" y="349"/>
                </a:lnTo>
                <a:moveTo>
                  <a:pt x="3294" y="370"/>
                </a:moveTo>
                <a:lnTo>
                  <a:pt x="3344" y="366"/>
                </a:lnTo>
                <a:moveTo>
                  <a:pt x="3308" y="378"/>
                </a:moveTo>
                <a:lnTo>
                  <a:pt x="3310" y="387"/>
                </a:lnTo>
                <a:lnTo>
                  <a:pt x="3308" y="454"/>
                </a:lnTo>
                <a:lnTo>
                  <a:pt x="3308" y="435"/>
                </a:lnTo>
                <a:moveTo>
                  <a:pt x="3325" y="421"/>
                </a:moveTo>
                <a:lnTo>
                  <a:pt x="3308" y="423"/>
                </a:lnTo>
                <a:moveTo>
                  <a:pt x="3310" y="406"/>
                </a:moveTo>
                <a:lnTo>
                  <a:pt x="3325" y="402"/>
                </a:lnTo>
                <a:lnTo>
                  <a:pt x="3310" y="406"/>
                </a:lnTo>
                <a:close/>
                <a:moveTo>
                  <a:pt x="3310" y="387"/>
                </a:moveTo>
                <a:lnTo>
                  <a:pt x="3337" y="382"/>
                </a:lnTo>
                <a:lnTo>
                  <a:pt x="3334" y="380"/>
                </a:lnTo>
                <a:lnTo>
                  <a:pt x="3334" y="387"/>
                </a:lnTo>
                <a:lnTo>
                  <a:pt x="3332" y="445"/>
                </a:lnTo>
                <a:lnTo>
                  <a:pt x="3330" y="452"/>
                </a:lnTo>
                <a:lnTo>
                  <a:pt x="3330" y="454"/>
                </a:lnTo>
                <a:lnTo>
                  <a:pt x="3320" y="442"/>
                </a:lnTo>
                <a:lnTo>
                  <a:pt x="3330" y="452"/>
                </a:lnTo>
                <a:moveTo>
                  <a:pt x="3358" y="318"/>
                </a:moveTo>
                <a:lnTo>
                  <a:pt x="3361" y="327"/>
                </a:lnTo>
                <a:lnTo>
                  <a:pt x="3358" y="344"/>
                </a:lnTo>
                <a:lnTo>
                  <a:pt x="3354" y="358"/>
                </a:lnTo>
                <a:lnTo>
                  <a:pt x="3349" y="378"/>
                </a:lnTo>
                <a:lnTo>
                  <a:pt x="3346" y="390"/>
                </a:lnTo>
                <a:lnTo>
                  <a:pt x="3339" y="406"/>
                </a:lnTo>
                <a:moveTo>
                  <a:pt x="3351" y="370"/>
                </a:moveTo>
                <a:lnTo>
                  <a:pt x="3382" y="366"/>
                </a:lnTo>
                <a:lnTo>
                  <a:pt x="3378" y="366"/>
                </a:lnTo>
                <a:lnTo>
                  <a:pt x="3373" y="368"/>
                </a:lnTo>
                <a:moveTo>
                  <a:pt x="3366" y="370"/>
                </a:moveTo>
                <a:lnTo>
                  <a:pt x="3368" y="378"/>
                </a:lnTo>
                <a:lnTo>
                  <a:pt x="3361" y="402"/>
                </a:lnTo>
                <a:lnTo>
                  <a:pt x="3358" y="411"/>
                </a:lnTo>
                <a:lnTo>
                  <a:pt x="3354" y="426"/>
                </a:lnTo>
                <a:lnTo>
                  <a:pt x="3349" y="438"/>
                </a:lnTo>
                <a:lnTo>
                  <a:pt x="3342" y="447"/>
                </a:lnTo>
                <a:lnTo>
                  <a:pt x="3337" y="457"/>
                </a:lnTo>
                <a:moveTo>
                  <a:pt x="3346" y="387"/>
                </a:moveTo>
                <a:lnTo>
                  <a:pt x="3368" y="452"/>
                </a:lnTo>
                <a:lnTo>
                  <a:pt x="3385" y="454"/>
                </a:lnTo>
                <a:lnTo>
                  <a:pt x="3370" y="450"/>
                </a:lnTo>
                <a:lnTo>
                  <a:pt x="3366" y="440"/>
                </a:lnTo>
                <a:moveTo>
                  <a:pt x="3399" y="368"/>
                </a:moveTo>
                <a:lnTo>
                  <a:pt x="3394" y="375"/>
                </a:lnTo>
                <a:lnTo>
                  <a:pt x="3399" y="380"/>
                </a:lnTo>
                <a:lnTo>
                  <a:pt x="3402" y="375"/>
                </a:lnTo>
                <a:lnTo>
                  <a:pt x="3399" y="368"/>
                </a:lnTo>
                <a:close/>
                <a:moveTo>
                  <a:pt x="3399" y="447"/>
                </a:moveTo>
                <a:lnTo>
                  <a:pt x="3394" y="442"/>
                </a:lnTo>
                <a:lnTo>
                  <a:pt x="3399" y="438"/>
                </a:lnTo>
                <a:lnTo>
                  <a:pt x="3402" y="442"/>
                </a:lnTo>
                <a:lnTo>
                  <a:pt x="3402" y="454"/>
                </a:lnTo>
                <a:lnTo>
                  <a:pt x="3399" y="464"/>
                </a:lnTo>
                <a:lnTo>
                  <a:pt x="3394" y="471"/>
                </a:lnTo>
                <a:moveTo>
                  <a:pt x="3469" y="330"/>
                </a:moveTo>
                <a:lnTo>
                  <a:pt x="3471" y="332"/>
                </a:lnTo>
                <a:lnTo>
                  <a:pt x="3474" y="330"/>
                </a:lnTo>
                <a:lnTo>
                  <a:pt x="3543" y="322"/>
                </a:lnTo>
                <a:lnTo>
                  <a:pt x="3541" y="320"/>
                </a:lnTo>
                <a:lnTo>
                  <a:pt x="3531" y="322"/>
                </a:lnTo>
                <a:moveTo>
                  <a:pt x="3512" y="330"/>
                </a:moveTo>
                <a:lnTo>
                  <a:pt x="3514" y="334"/>
                </a:lnTo>
                <a:lnTo>
                  <a:pt x="3512" y="375"/>
                </a:lnTo>
                <a:moveTo>
                  <a:pt x="3493" y="332"/>
                </a:moveTo>
                <a:lnTo>
                  <a:pt x="3495" y="337"/>
                </a:lnTo>
                <a:lnTo>
                  <a:pt x="3495" y="378"/>
                </a:lnTo>
                <a:moveTo>
                  <a:pt x="3478" y="344"/>
                </a:moveTo>
                <a:lnTo>
                  <a:pt x="3481" y="351"/>
                </a:lnTo>
                <a:lnTo>
                  <a:pt x="3481" y="385"/>
                </a:lnTo>
                <a:lnTo>
                  <a:pt x="3481" y="378"/>
                </a:lnTo>
                <a:lnTo>
                  <a:pt x="3534" y="373"/>
                </a:lnTo>
                <a:lnTo>
                  <a:pt x="3531" y="373"/>
                </a:lnTo>
                <a:lnTo>
                  <a:pt x="3534" y="342"/>
                </a:lnTo>
                <a:lnTo>
                  <a:pt x="3534" y="344"/>
                </a:lnTo>
                <a:lnTo>
                  <a:pt x="3481" y="351"/>
                </a:lnTo>
                <a:moveTo>
                  <a:pt x="3505" y="378"/>
                </a:moveTo>
                <a:lnTo>
                  <a:pt x="3505" y="382"/>
                </a:lnTo>
                <a:lnTo>
                  <a:pt x="3490" y="418"/>
                </a:lnTo>
                <a:lnTo>
                  <a:pt x="3495" y="423"/>
                </a:lnTo>
                <a:lnTo>
                  <a:pt x="3512" y="430"/>
                </a:lnTo>
                <a:lnTo>
                  <a:pt x="3524" y="440"/>
                </a:lnTo>
                <a:lnTo>
                  <a:pt x="3531" y="445"/>
                </a:lnTo>
                <a:lnTo>
                  <a:pt x="3534" y="450"/>
                </a:lnTo>
                <a:moveTo>
                  <a:pt x="3464" y="399"/>
                </a:moveTo>
                <a:lnTo>
                  <a:pt x="3469" y="402"/>
                </a:lnTo>
                <a:lnTo>
                  <a:pt x="3471" y="402"/>
                </a:lnTo>
                <a:lnTo>
                  <a:pt x="3550" y="394"/>
                </a:lnTo>
                <a:lnTo>
                  <a:pt x="3546" y="392"/>
                </a:lnTo>
                <a:lnTo>
                  <a:pt x="3538" y="394"/>
                </a:lnTo>
                <a:moveTo>
                  <a:pt x="3522" y="397"/>
                </a:moveTo>
                <a:lnTo>
                  <a:pt x="3517" y="411"/>
                </a:lnTo>
                <a:lnTo>
                  <a:pt x="3512" y="418"/>
                </a:lnTo>
                <a:lnTo>
                  <a:pt x="3507" y="426"/>
                </a:lnTo>
                <a:lnTo>
                  <a:pt x="3502" y="433"/>
                </a:lnTo>
                <a:lnTo>
                  <a:pt x="3493" y="442"/>
                </a:lnTo>
                <a:lnTo>
                  <a:pt x="3483" y="447"/>
                </a:lnTo>
                <a:lnTo>
                  <a:pt x="3478" y="452"/>
                </a:lnTo>
                <a:lnTo>
                  <a:pt x="3471" y="452"/>
                </a:lnTo>
                <a:moveTo>
                  <a:pt x="3630" y="322"/>
                </a:moveTo>
                <a:lnTo>
                  <a:pt x="3639" y="332"/>
                </a:lnTo>
                <a:lnTo>
                  <a:pt x="3642" y="339"/>
                </a:lnTo>
                <a:moveTo>
                  <a:pt x="3610" y="315"/>
                </a:moveTo>
                <a:lnTo>
                  <a:pt x="3618" y="325"/>
                </a:lnTo>
                <a:lnTo>
                  <a:pt x="3613" y="325"/>
                </a:lnTo>
                <a:lnTo>
                  <a:pt x="3613" y="430"/>
                </a:lnTo>
                <a:lnTo>
                  <a:pt x="3613" y="452"/>
                </a:lnTo>
                <a:lnTo>
                  <a:pt x="3610" y="454"/>
                </a:lnTo>
                <a:lnTo>
                  <a:pt x="3596" y="435"/>
                </a:lnTo>
                <a:moveTo>
                  <a:pt x="3577" y="361"/>
                </a:moveTo>
                <a:lnTo>
                  <a:pt x="3579" y="363"/>
                </a:lnTo>
                <a:lnTo>
                  <a:pt x="3582" y="363"/>
                </a:lnTo>
                <a:lnTo>
                  <a:pt x="3651" y="354"/>
                </a:lnTo>
                <a:lnTo>
                  <a:pt x="3646" y="354"/>
                </a:lnTo>
                <a:lnTo>
                  <a:pt x="3637" y="356"/>
                </a:lnTo>
                <a:moveTo>
                  <a:pt x="3584" y="375"/>
                </a:moveTo>
                <a:lnTo>
                  <a:pt x="3594" y="385"/>
                </a:lnTo>
                <a:lnTo>
                  <a:pt x="3598" y="392"/>
                </a:lnTo>
                <a:moveTo>
                  <a:pt x="3574" y="428"/>
                </a:moveTo>
                <a:lnTo>
                  <a:pt x="3577" y="428"/>
                </a:lnTo>
                <a:lnTo>
                  <a:pt x="3606" y="402"/>
                </a:lnTo>
                <a:moveTo>
                  <a:pt x="3613" y="380"/>
                </a:moveTo>
                <a:lnTo>
                  <a:pt x="3644" y="433"/>
                </a:lnTo>
                <a:lnTo>
                  <a:pt x="3661" y="433"/>
                </a:lnTo>
                <a:lnTo>
                  <a:pt x="3646" y="430"/>
                </a:lnTo>
                <a:lnTo>
                  <a:pt x="3639" y="423"/>
                </a:lnTo>
                <a:moveTo>
                  <a:pt x="3642" y="373"/>
                </a:moveTo>
                <a:lnTo>
                  <a:pt x="3642" y="378"/>
                </a:lnTo>
                <a:lnTo>
                  <a:pt x="3622" y="397"/>
                </a:lnTo>
                <a:moveTo>
                  <a:pt x="3702" y="313"/>
                </a:moveTo>
                <a:lnTo>
                  <a:pt x="3702" y="325"/>
                </a:lnTo>
                <a:lnTo>
                  <a:pt x="3704" y="363"/>
                </a:lnTo>
                <a:lnTo>
                  <a:pt x="3702" y="356"/>
                </a:lnTo>
                <a:lnTo>
                  <a:pt x="3750" y="351"/>
                </a:lnTo>
                <a:lnTo>
                  <a:pt x="3747" y="351"/>
                </a:lnTo>
                <a:lnTo>
                  <a:pt x="3750" y="313"/>
                </a:lnTo>
                <a:lnTo>
                  <a:pt x="3752" y="318"/>
                </a:lnTo>
                <a:lnTo>
                  <a:pt x="3704" y="325"/>
                </a:lnTo>
                <a:moveTo>
                  <a:pt x="3711" y="339"/>
                </a:moveTo>
                <a:lnTo>
                  <a:pt x="3738" y="337"/>
                </a:lnTo>
                <a:moveTo>
                  <a:pt x="3682" y="378"/>
                </a:moveTo>
                <a:lnTo>
                  <a:pt x="3769" y="366"/>
                </a:lnTo>
                <a:moveTo>
                  <a:pt x="3697" y="375"/>
                </a:moveTo>
                <a:lnTo>
                  <a:pt x="3697" y="430"/>
                </a:lnTo>
                <a:moveTo>
                  <a:pt x="3685" y="440"/>
                </a:moveTo>
                <a:lnTo>
                  <a:pt x="3730" y="414"/>
                </a:lnTo>
                <a:moveTo>
                  <a:pt x="3721" y="373"/>
                </a:moveTo>
                <a:lnTo>
                  <a:pt x="3721" y="457"/>
                </a:lnTo>
                <a:lnTo>
                  <a:pt x="3718" y="454"/>
                </a:lnTo>
                <a:lnTo>
                  <a:pt x="3721" y="442"/>
                </a:lnTo>
                <a:moveTo>
                  <a:pt x="3697" y="392"/>
                </a:moveTo>
                <a:lnTo>
                  <a:pt x="3714" y="392"/>
                </a:lnTo>
                <a:moveTo>
                  <a:pt x="3699" y="409"/>
                </a:moveTo>
                <a:lnTo>
                  <a:pt x="3714" y="406"/>
                </a:lnTo>
                <a:moveTo>
                  <a:pt x="3728" y="390"/>
                </a:moveTo>
                <a:lnTo>
                  <a:pt x="3757" y="382"/>
                </a:lnTo>
                <a:lnTo>
                  <a:pt x="3754" y="380"/>
                </a:lnTo>
                <a:lnTo>
                  <a:pt x="3752" y="397"/>
                </a:lnTo>
                <a:lnTo>
                  <a:pt x="3750" y="406"/>
                </a:lnTo>
                <a:lnTo>
                  <a:pt x="3745" y="416"/>
                </a:lnTo>
                <a:lnTo>
                  <a:pt x="3740" y="430"/>
                </a:lnTo>
                <a:lnTo>
                  <a:pt x="3735" y="440"/>
                </a:lnTo>
                <a:lnTo>
                  <a:pt x="3730" y="450"/>
                </a:lnTo>
                <a:lnTo>
                  <a:pt x="3726" y="454"/>
                </a:lnTo>
                <a:moveTo>
                  <a:pt x="3752" y="438"/>
                </a:moveTo>
                <a:lnTo>
                  <a:pt x="3759" y="445"/>
                </a:lnTo>
                <a:moveTo>
                  <a:pt x="3735" y="399"/>
                </a:moveTo>
                <a:lnTo>
                  <a:pt x="3738" y="409"/>
                </a:lnTo>
                <a:lnTo>
                  <a:pt x="3742" y="418"/>
                </a:lnTo>
                <a:lnTo>
                  <a:pt x="3747" y="430"/>
                </a:lnTo>
                <a:lnTo>
                  <a:pt x="3757" y="445"/>
                </a:lnTo>
                <a:lnTo>
                  <a:pt x="3757" y="447"/>
                </a:lnTo>
                <a:lnTo>
                  <a:pt x="3774" y="447"/>
                </a:lnTo>
                <a:lnTo>
                  <a:pt x="3759" y="445"/>
                </a:lnTo>
                <a:moveTo>
                  <a:pt x="3822" y="315"/>
                </a:moveTo>
                <a:lnTo>
                  <a:pt x="3812" y="332"/>
                </a:lnTo>
                <a:lnTo>
                  <a:pt x="3805" y="344"/>
                </a:lnTo>
                <a:lnTo>
                  <a:pt x="3795" y="361"/>
                </a:lnTo>
                <a:lnTo>
                  <a:pt x="3788" y="370"/>
                </a:lnTo>
                <a:lnTo>
                  <a:pt x="3783" y="373"/>
                </a:lnTo>
                <a:moveTo>
                  <a:pt x="3810" y="337"/>
                </a:moveTo>
                <a:lnTo>
                  <a:pt x="3810" y="459"/>
                </a:lnTo>
                <a:lnTo>
                  <a:pt x="3810" y="452"/>
                </a:lnTo>
                <a:lnTo>
                  <a:pt x="3810" y="423"/>
                </a:lnTo>
                <a:moveTo>
                  <a:pt x="3877" y="315"/>
                </a:moveTo>
                <a:lnTo>
                  <a:pt x="3862" y="325"/>
                </a:lnTo>
                <a:lnTo>
                  <a:pt x="3850" y="334"/>
                </a:lnTo>
                <a:lnTo>
                  <a:pt x="3836" y="339"/>
                </a:lnTo>
                <a:lnTo>
                  <a:pt x="3831" y="327"/>
                </a:lnTo>
                <a:lnTo>
                  <a:pt x="3836" y="337"/>
                </a:lnTo>
                <a:lnTo>
                  <a:pt x="3834" y="440"/>
                </a:lnTo>
                <a:lnTo>
                  <a:pt x="3831" y="438"/>
                </a:lnTo>
                <a:lnTo>
                  <a:pt x="3855" y="402"/>
                </a:lnTo>
                <a:moveTo>
                  <a:pt x="3850" y="423"/>
                </a:moveTo>
                <a:lnTo>
                  <a:pt x="3858" y="430"/>
                </a:lnTo>
                <a:lnTo>
                  <a:pt x="3862" y="438"/>
                </a:lnTo>
                <a:lnTo>
                  <a:pt x="3862" y="445"/>
                </a:lnTo>
                <a:moveTo>
                  <a:pt x="3858" y="330"/>
                </a:moveTo>
                <a:lnTo>
                  <a:pt x="3858" y="351"/>
                </a:lnTo>
                <a:lnTo>
                  <a:pt x="3860" y="368"/>
                </a:lnTo>
                <a:lnTo>
                  <a:pt x="3862" y="387"/>
                </a:lnTo>
                <a:lnTo>
                  <a:pt x="3867" y="406"/>
                </a:lnTo>
                <a:lnTo>
                  <a:pt x="3872" y="421"/>
                </a:lnTo>
                <a:lnTo>
                  <a:pt x="3879" y="433"/>
                </a:lnTo>
                <a:lnTo>
                  <a:pt x="3886" y="442"/>
                </a:lnTo>
                <a:lnTo>
                  <a:pt x="3894" y="450"/>
                </a:lnTo>
                <a:lnTo>
                  <a:pt x="3891" y="404"/>
                </a:lnTo>
                <a:lnTo>
                  <a:pt x="3891" y="447"/>
                </a:lnTo>
                <a:moveTo>
                  <a:pt x="3836" y="378"/>
                </a:moveTo>
                <a:lnTo>
                  <a:pt x="3889" y="366"/>
                </a:lnTo>
                <a:lnTo>
                  <a:pt x="3884" y="366"/>
                </a:lnTo>
                <a:lnTo>
                  <a:pt x="3879" y="368"/>
                </a:lnTo>
                <a:moveTo>
                  <a:pt x="3934" y="334"/>
                </a:moveTo>
                <a:lnTo>
                  <a:pt x="3934" y="342"/>
                </a:lnTo>
                <a:lnTo>
                  <a:pt x="3927" y="356"/>
                </a:lnTo>
                <a:lnTo>
                  <a:pt x="3918" y="370"/>
                </a:lnTo>
                <a:lnTo>
                  <a:pt x="3908" y="387"/>
                </a:lnTo>
                <a:lnTo>
                  <a:pt x="3901" y="397"/>
                </a:lnTo>
                <a:lnTo>
                  <a:pt x="3896" y="402"/>
                </a:lnTo>
                <a:moveTo>
                  <a:pt x="3949" y="313"/>
                </a:moveTo>
                <a:lnTo>
                  <a:pt x="3954" y="315"/>
                </a:lnTo>
                <a:lnTo>
                  <a:pt x="3956" y="330"/>
                </a:lnTo>
                <a:lnTo>
                  <a:pt x="3963" y="344"/>
                </a:lnTo>
                <a:lnTo>
                  <a:pt x="3970" y="363"/>
                </a:lnTo>
                <a:lnTo>
                  <a:pt x="3982" y="382"/>
                </a:lnTo>
                <a:lnTo>
                  <a:pt x="3987" y="387"/>
                </a:lnTo>
                <a:lnTo>
                  <a:pt x="3999" y="387"/>
                </a:lnTo>
                <a:lnTo>
                  <a:pt x="3987" y="385"/>
                </a:lnTo>
                <a:lnTo>
                  <a:pt x="3982" y="378"/>
                </a:lnTo>
                <a:moveTo>
                  <a:pt x="3920" y="390"/>
                </a:moveTo>
                <a:lnTo>
                  <a:pt x="3966" y="380"/>
                </a:lnTo>
                <a:lnTo>
                  <a:pt x="3966" y="378"/>
                </a:lnTo>
                <a:lnTo>
                  <a:pt x="3968" y="380"/>
                </a:lnTo>
                <a:lnTo>
                  <a:pt x="3966" y="382"/>
                </a:lnTo>
                <a:lnTo>
                  <a:pt x="3963" y="406"/>
                </a:lnTo>
                <a:lnTo>
                  <a:pt x="3961" y="423"/>
                </a:lnTo>
                <a:lnTo>
                  <a:pt x="3956" y="440"/>
                </a:lnTo>
                <a:lnTo>
                  <a:pt x="3951" y="452"/>
                </a:lnTo>
                <a:lnTo>
                  <a:pt x="3951" y="454"/>
                </a:lnTo>
                <a:lnTo>
                  <a:pt x="3946" y="442"/>
                </a:lnTo>
                <a:lnTo>
                  <a:pt x="3939" y="433"/>
                </a:lnTo>
                <a:moveTo>
                  <a:pt x="3939" y="387"/>
                </a:moveTo>
                <a:lnTo>
                  <a:pt x="3939" y="394"/>
                </a:lnTo>
                <a:lnTo>
                  <a:pt x="3934" y="406"/>
                </a:lnTo>
                <a:lnTo>
                  <a:pt x="3930" y="418"/>
                </a:lnTo>
                <a:lnTo>
                  <a:pt x="3925" y="433"/>
                </a:lnTo>
                <a:lnTo>
                  <a:pt x="3915" y="445"/>
                </a:lnTo>
                <a:lnTo>
                  <a:pt x="3906" y="452"/>
                </a:lnTo>
                <a:lnTo>
                  <a:pt x="3898" y="457"/>
                </a:lnTo>
                <a:moveTo>
                  <a:pt x="4033" y="315"/>
                </a:moveTo>
                <a:lnTo>
                  <a:pt x="4035" y="322"/>
                </a:lnTo>
                <a:lnTo>
                  <a:pt x="4033" y="457"/>
                </a:lnTo>
                <a:lnTo>
                  <a:pt x="4033" y="435"/>
                </a:lnTo>
                <a:moveTo>
                  <a:pt x="4033" y="366"/>
                </a:moveTo>
                <a:lnTo>
                  <a:pt x="4026" y="382"/>
                </a:lnTo>
                <a:lnTo>
                  <a:pt x="4021" y="397"/>
                </a:lnTo>
                <a:lnTo>
                  <a:pt x="4014" y="409"/>
                </a:lnTo>
                <a:lnTo>
                  <a:pt x="4009" y="418"/>
                </a:lnTo>
                <a:moveTo>
                  <a:pt x="4035" y="370"/>
                </a:moveTo>
                <a:lnTo>
                  <a:pt x="4045" y="385"/>
                </a:lnTo>
                <a:lnTo>
                  <a:pt x="4047" y="390"/>
                </a:lnTo>
                <a:moveTo>
                  <a:pt x="4014" y="363"/>
                </a:moveTo>
                <a:lnTo>
                  <a:pt x="4047" y="356"/>
                </a:lnTo>
                <a:moveTo>
                  <a:pt x="4054" y="358"/>
                </a:moveTo>
                <a:lnTo>
                  <a:pt x="4100" y="351"/>
                </a:lnTo>
                <a:moveTo>
                  <a:pt x="4071" y="313"/>
                </a:moveTo>
                <a:lnTo>
                  <a:pt x="4076" y="320"/>
                </a:lnTo>
                <a:lnTo>
                  <a:pt x="4074" y="320"/>
                </a:lnTo>
                <a:lnTo>
                  <a:pt x="4071" y="382"/>
                </a:lnTo>
                <a:moveTo>
                  <a:pt x="4054" y="385"/>
                </a:moveTo>
                <a:lnTo>
                  <a:pt x="4090" y="380"/>
                </a:lnTo>
                <a:lnTo>
                  <a:pt x="4088" y="378"/>
                </a:lnTo>
                <a:lnTo>
                  <a:pt x="4083" y="392"/>
                </a:lnTo>
                <a:lnTo>
                  <a:pt x="4078" y="406"/>
                </a:lnTo>
                <a:lnTo>
                  <a:pt x="4074" y="418"/>
                </a:lnTo>
                <a:lnTo>
                  <a:pt x="4066" y="428"/>
                </a:lnTo>
                <a:lnTo>
                  <a:pt x="4062" y="435"/>
                </a:lnTo>
                <a:lnTo>
                  <a:pt x="4054" y="440"/>
                </a:lnTo>
                <a:lnTo>
                  <a:pt x="4050" y="447"/>
                </a:lnTo>
                <a:lnTo>
                  <a:pt x="4045" y="452"/>
                </a:lnTo>
                <a:lnTo>
                  <a:pt x="4040" y="457"/>
                </a:lnTo>
                <a:moveTo>
                  <a:pt x="4057" y="397"/>
                </a:moveTo>
                <a:lnTo>
                  <a:pt x="4059" y="399"/>
                </a:lnTo>
                <a:lnTo>
                  <a:pt x="4088" y="450"/>
                </a:lnTo>
                <a:lnTo>
                  <a:pt x="4090" y="450"/>
                </a:lnTo>
                <a:lnTo>
                  <a:pt x="4105" y="452"/>
                </a:lnTo>
                <a:moveTo>
                  <a:pt x="4165" y="318"/>
                </a:moveTo>
                <a:lnTo>
                  <a:pt x="4167" y="325"/>
                </a:lnTo>
                <a:lnTo>
                  <a:pt x="4167" y="373"/>
                </a:lnTo>
                <a:moveTo>
                  <a:pt x="4167" y="349"/>
                </a:moveTo>
                <a:lnTo>
                  <a:pt x="4201" y="344"/>
                </a:lnTo>
                <a:lnTo>
                  <a:pt x="4198" y="344"/>
                </a:lnTo>
                <a:lnTo>
                  <a:pt x="4194" y="346"/>
                </a:lnTo>
                <a:moveTo>
                  <a:pt x="4146" y="366"/>
                </a:moveTo>
                <a:lnTo>
                  <a:pt x="4146" y="378"/>
                </a:lnTo>
                <a:lnTo>
                  <a:pt x="4148" y="418"/>
                </a:lnTo>
                <a:lnTo>
                  <a:pt x="4146" y="409"/>
                </a:lnTo>
                <a:lnTo>
                  <a:pt x="4189" y="406"/>
                </a:lnTo>
                <a:lnTo>
                  <a:pt x="4186" y="406"/>
                </a:lnTo>
                <a:lnTo>
                  <a:pt x="4191" y="370"/>
                </a:lnTo>
                <a:lnTo>
                  <a:pt x="4191" y="373"/>
                </a:lnTo>
                <a:lnTo>
                  <a:pt x="4146" y="375"/>
                </a:lnTo>
                <a:moveTo>
                  <a:pt x="4136" y="418"/>
                </a:moveTo>
                <a:lnTo>
                  <a:pt x="4136" y="433"/>
                </a:lnTo>
                <a:lnTo>
                  <a:pt x="4134" y="440"/>
                </a:lnTo>
                <a:lnTo>
                  <a:pt x="4131" y="450"/>
                </a:lnTo>
                <a:lnTo>
                  <a:pt x="4129" y="454"/>
                </a:lnTo>
                <a:moveTo>
                  <a:pt x="4153" y="423"/>
                </a:moveTo>
                <a:lnTo>
                  <a:pt x="4155" y="438"/>
                </a:lnTo>
                <a:lnTo>
                  <a:pt x="4158" y="445"/>
                </a:lnTo>
                <a:lnTo>
                  <a:pt x="4158" y="450"/>
                </a:lnTo>
                <a:moveTo>
                  <a:pt x="4172" y="423"/>
                </a:moveTo>
                <a:lnTo>
                  <a:pt x="4177" y="435"/>
                </a:lnTo>
                <a:lnTo>
                  <a:pt x="4179" y="445"/>
                </a:lnTo>
                <a:lnTo>
                  <a:pt x="4179" y="450"/>
                </a:lnTo>
                <a:moveTo>
                  <a:pt x="4191" y="421"/>
                </a:moveTo>
                <a:lnTo>
                  <a:pt x="4198" y="433"/>
                </a:lnTo>
                <a:lnTo>
                  <a:pt x="4203" y="442"/>
                </a:lnTo>
                <a:lnTo>
                  <a:pt x="4203" y="450"/>
                </a:lnTo>
                <a:lnTo>
                  <a:pt x="4206" y="454"/>
                </a:lnTo>
                <a:moveTo>
                  <a:pt x="4242" y="334"/>
                </a:moveTo>
                <a:lnTo>
                  <a:pt x="4244" y="337"/>
                </a:lnTo>
                <a:lnTo>
                  <a:pt x="4246" y="334"/>
                </a:lnTo>
                <a:lnTo>
                  <a:pt x="4311" y="330"/>
                </a:lnTo>
                <a:lnTo>
                  <a:pt x="4309" y="327"/>
                </a:lnTo>
                <a:lnTo>
                  <a:pt x="4297" y="330"/>
                </a:lnTo>
                <a:moveTo>
                  <a:pt x="4275" y="337"/>
                </a:moveTo>
                <a:lnTo>
                  <a:pt x="4273" y="342"/>
                </a:lnTo>
                <a:lnTo>
                  <a:pt x="4251" y="375"/>
                </a:lnTo>
                <a:lnTo>
                  <a:pt x="4249" y="375"/>
                </a:lnTo>
                <a:lnTo>
                  <a:pt x="4302" y="366"/>
                </a:lnTo>
                <a:moveTo>
                  <a:pt x="4287" y="351"/>
                </a:moveTo>
                <a:lnTo>
                  <a:pt x="4299" y="363"/>
                </a:lnTo>
                <a:lnTo>
                  <a:pt x="4304" y="370"/>
                </a:lnTo>
                <a:lnTo>
                  <a:pt x="4306" y="378"/>
                </a:lnTo>
                <a:moveTo>
                  <a:pt x="4275" y="378"/>
                </a:moveTo>
                <a:lnTo>
                  <a:pt x="4275" y="440"/>
                </a:lnTo>
                <a:moveTo>
                  <a:pt x="4249" y="411"/>
                </a:moveTo>
                <a:lnTo>
                  <a:pt x="4304" y="404"/>
                </a:lnTo>
                <a:lnTo>
                  <a:pt x="4302" y="402"/>
                </a:lnTo>
                <a:lnTo>
                  <a:pt x="4294" y="404"/>
                </a:lnTo>
                <a:moveTo>
                  <a:pt x="4234" y="442"/>
                </a:moveTo>
                <a:lnTo>
                  <a:pt x="4237" y="442"/>
                </a:lnTo>
                <a:lnTo>
                  <a:pt x="4318" y="438"/>
                </a:lnTo>
                <a:lnTo>
                  <a:pt x="4314" y="435"/>
                </a:lnTo>
                <a:lnTo>
                  <a:pt x="4306" y="438"/>
                </a:lnTo>
                <a:moveTo>
                  <a:pt x="4340" y="385"/>
                </a:moveTo>
                <a:lnTo>
                  <a:pt x="4376" y="373"/>
                </a:lnTo>
                <a:moveTo>
                  <a:pt x="4359" y="322"/>
                </a:moveTo>
                <a:lnTo>
                  <a:pt x="4364" y="330"/>
                </a:lnTo>
                <a:lnTo>
                  <a:pt x="4362" y="327"/>
                </a:lnTo>
                <a:lnTo>
                  <a:pt x="4362" y="423"/>
                </a:lnTo>
                <a:lnTo>
                  <a:pt x="4362" y="416"/>
                </a:lnTo>
                <a:lnTo>
                  <a:pt x="4362" y="426"/>
                </a:lnTo>
                <a:lnTo>
                  <a:pt x="4340" y="440"/>
                </a:lnTo>
                <a:lnTo>
                  <a:pt x="4338" y="440"/>
                </a:lnTo>
                <a:lnTo>
                  <a:pt x="4376" y="418"/>
                </a:lnTo>
                <a:moveTo>
                  <a:pt x="4374" y="399"/>
                </a:moveTo>
                <a:lnTo>
                  <a:pt x="4429" y="361"/>
                </a:lnTo>
                <a:lnTo>
                  <a:pt x="4426" y="356"/>
                </a:lnTo>
                <a:lnTo>
                  <a:pt x="4426" y="363"/>
                </a:lnTo>
                <a:lnTo>
                  <a:pt x="4424" y="385"/>
                </a:lnTo>
                <a:lnTo>
                  <a:pt x="4422" y="406"/>
                </a:lnTo>
                <a:lnTo>
                  <a:pt x="4417" y="423"/>
                </a:lnTo>
                <a:lnTo>
                  <a:pt x="4417" y="426"/>
                </a:lnTo>
                <a:lnTo>
                  <a:pt x="4410" y="411"/>
                </a:lnTo>
                <a:lnTo>
                  <a:pt x="4417" y="423"/>
                </a:lnTo>
                <a:moveTo>
                  <a:pt x="4402" y="313"/>
                </a:moveTo>
                <a:lnTo>
                  <a:pt x="4405" y="322"/>
                </a:lnTo>
                <a:lnTo>
                  <a:pt x="4405" y="320"/>
                </a:lnTo>
                <a:lnTo>
                  <a:pt x="4402" y="418"/>
                </a:lnTo>
                <a:lnTo>
                  <a:pt x="4402" y="435"/>
                </a:lnTo>
                <a:lnTo>
                  <a:pt x="4402" y="421"/>
                </a:lnTo>
                <a:moveTo>
                  <a:pt x="4383" y="349"/>
                </a:moveTo>
                <a:lnTo>
                  <a:pt x="4386" y="358"/>
                </a:lnTo>
                <a:lnTo>
                  <a:pt x="4386" y="356"/>
                </a:lnTo>
                <a:lnTo>
                  <a:pt x="4386" y="404"/>
                </a:lnTo>
                <a:lnTo>
                  <a:pt x="4386" y="442"/>
                </a:lnTo>
                <a:lnTo>
                  <a:pt x="4388" y="450"/>
                </a:lnTo>
                <a:lnTo>
                  <a:pt x="4393" y="454"/>
                </a:lnTo>
                <a:lnTo>
                  <a:pt x="4400" y="457"/>
                </a:lnTo>
                <a:lnTo>
                  <a:pt x="4429" y="457"/>
                </a:lnTo>
                <a:lnTo>
                  <a:pt x="4436" y="452"/>
                </a:lnTo>
                <a:lnTo>
                  <a:pt x="4434" y="421"/>
                </a:lnTo>
                <a:lnTo>
                  <a:pt x="4434" y="454"/>
                </a:lnTo>
                <a:moveTo>
                  <a:pt x="4453" y="332"/>
                </a:moveTo>
                <a:lnTo>
                  <a:pt x="4542" y="325"/>
                </a:lnTo>
                <a:lnTo>
                  <a:pt x="4537" y="322"/>
                </a:lnTo>
                <a:lnTo>
                  <a:pt x="4530" y="327"/>
                </a:lnTo>
                <a:moveTo>
                  <a:pt x="4496" y="330"/>
                </a:moveTo>
                <a:lnTo>
                  <a:pt x="4496" y="337"/>
                </a:lnTo>
                <a:lnTo>
                  <a:pt x="4489" y="363"/>
                </a:lnTo>
                <a:moveTo>
                  <a:pt x="4465" y="358"/>
                </a:moveTo>
                <a:lnTo>
                  <a:pt x="4465" y="366"/>
                </a:lnTo>
                <a:lnTo>
                  <a:pt x="4467" y="421"/>
                </a:lnTo>
                <a:lnTo>
                  <a:pt x="4467" y="450"/>
                </a:lnTo>
                <a:lnTo>
                  <a:pt x="4467" y="440"/>
                </a:lnTo>
                <a:lnTo>
                  <a:pt x="4518" y="435"/>
                </a:lnTo>
                <a:lnTo>
                  <a:pt x="4515" y="433"/>
                </a:lnTo>
                <a:lnTo>
                  <a:pt x="4510" y="435"/>
                </a:lnTo>
                <a:moveTo>
                  <a:pt x="4518" y="435"/>
                </a:moveTo>
                <a:lnTo>
                  <a:pt x="4525" y="445"/>
                </a:lnTo>
                <a:lnTo>
                  <a:pt x="4527" y="440"/>
                </a:lnTo>
                <a:lnTo>
                  <a:pt x="4527" y="402"/>
                </a:lnTo>
                <a:lnTo>
                  <a:pt x="4530" y="356"/>
                </a:lnTo>
                <a:lnTo>
                  <a:pt x="4532" y="358"/>
                </a:lnTo>
                <a:lnTo>
                  <a:pt x="4494" y="363"/>
                </a:lnTo>
                <a:lnTo>
                  <a:pt x="4465" y="366"/>
                </a:lnTo>
                <a:moveTo>
                  <a:pt x="4484" y="366"/>
                </a:moveTo>
                <a:lnTo>
                  <a:pt x="4484" y="438"/>
                </a:lnTo>
                <a:moveTo>
                  <a:pt x="4486" y="409"/>
                </a:moveTo>
                <a:lnTo>
                  <a:pt x="4501" y="406"/>
                </a:lnTo>
                <a:lnTo>
                  <a:pt x="4498" y="406"/>
                </a:lnTo>
                <a:lnTo>
                  <a:pt x="4496" y="409"/>
                </a:lnTo>
                <a:moveTo>
                  <a:pt x="4486" y="387"/>
                </a:moveTo>
                <a:lnTo>
                  <a:pt x="4501" y="385"/>
                </a:lnTo>
                <a:lnTo>
                  <a:pt x="4498" y="382"/>
                </a:lnTo>
                <a:lnTo>
                  <a:pt x="4496" y="385"/>
                </a:lnTo>
                <a:moveTo>
                  <a:pt x="4508" y="363"/>
                </a:moveTo>
                <a:lnTo>
                  <a:pt x="4506" y="435"/>
                </a:lnTo>
                <a:moveTo>
                  <a:pt x="4585" y="315"/>
                </a:moveTo>
                <a:lnTo>
                  <a:pt x="4582" y="327"/>
                </a:lnTo>
                <a:lnTo>
                  <a:pt x="4575" y="349"/>
                </a:lnTo>
                <a:lnTo>
                  <a:pt x="4573" y="363"/>
                </a:lnTo>
                <a:moveTo>
                  <a:pt x="4563" y="354"/>
                </a:moveTo>
                <a:lnTo>
                  <a:pt x="4566" y="366"/>
                </a:lnTo>
                <a:lnTo>
                  <a:pt x="4568" y="394"/>
                </a:lnTo>
                <a:lnTo>
                  <a:pt x="4566" y="418"/>
                </a:lnTo>
                <a:lnTo>
                  <a:pt x="4568" y="440"/>
                </a:lnTo>
                <a:lnTo>
                  <a:pt x="4566" y="430"/>
                </a:lnTo>
                <a:lnTo>
                  <a:pt x="4587" y="428"/>
                </a:lnTo>
                <a:lnTo>
                  <a:pt x="4592" y="435"/>
                </a:lnTo>
                <a:lnTo>
                  <a:pt x="4592" y="440"/>
                </a:lnTo>
                <a:lnTo>
                  <a:pt x="4594" y="406"/>
                </a:lnTo>
                <a:lnTo>
                  <a:pt x="4594" y="354"/>
                </a:lnTo>
                <a:lnTo>
                  <a:pt x="4599" y="358"/>
                </a:lnTo>
                <a:lnTo>
                  <a:pt x="4592" y="361"/>
                </a:lnTo>
                <a:lnTo>
                  <a:pt x="4568" y="366"/>
                </a:lnTo>
                <a:moveTo>
                  <a:pt x="4568" y="394"/>
                </a:moveTo>
                <a:lnTo>
                  <a:pt x="4587" y="392"/>
                </a:lnTo>
                <a:moveTo>
                  <a:pt x="4618" y="313"/>
                </a:moveTo>
                <a:lnTo>
                  <a:pt x="4618" y="322"/>
                </a:lnTo>
                <a:lnTo>
                  <a:pt x="4614" y="342"/>
                </a:lnTo>
                <a:lnTo>
                  <a:pt x="4609" y="363"/>
                </a:lnTo>
                <a:lnTo>
                  <a:pt x="4606" y="378"/>
                </a:lnTo>
                <a:lnTo>
                  <a:pt x="4602" y="387"/>
                </a:lnTo>
                <a:lnTo>
                  <a:pt x="4602" y="394"/>
                </a:lnTo>
                <a:moveTo>
                  <a:pt x="4609" y="363"/>
                </a:moveTo>
                <a:lnTo>
                  <a:pt x="4628" y="361"/>
                </a:lnTo>
                <a:lnTo>
                  <a:pt x="4630" y="361"/>
                </a:lnTo>
                <a:lnTo>
                  <a:pt x="4645" y="358"/>
                </a:lnTo>
                <a:lnTo>
                  <a:pt x="4647" y="356"/>
                </a:lnTo>
                <a:lnTo>
                  <a:pt x="4645" y="351"/>
                </a:lnTo>
                <a:lnTo>
                  <a:pt x="4645" y="373"/>
                </a:lnTo>
                <a:lnTo>
                  <a:pt x="4642" y="394"/>
                </a:lnTo>
                <a:lnTo>
                  <a:pt x="4640" y="416"/>
                </a:lnTo>
                <a:lnTo>
                  <a:pt x="4638" y="435"/>
                </a:lnTo>
                <a:lnTo>
                  <a:pt x="4635" y="447"/>
                </a:lnTo>
                <a:lnTo>
                  <a:pt x="4630" y="457"/>
                </a:lnTo>
                <a:lnTo>
                  <a:pt x="4616" y="435"/>
                </a:lnTo>
                <a:lnTo>
                  <a:pt x="4630" y="457"/>
                </a:lnTo>
                <a:moveTo>
                  <a:pt x="4611" y="382"/>
                </a:moveTo>
                <a:lnTo>
                  <a:pt x="4621" y="399"/>
                </a:lnTo>
                <a:lnTo>
                  <a:pt x="4623" y="404"/>
                </a:lnTo>
                <a:lnTo>
                  <a:pt x="4623" y="409"/>
                </a:lnTo>
                <a:moveTo>
                  <a:pt x="4693" y="315"/>
                </a:moveTo>
                <a:lnTo>
                  <a:pt x="4698" y="320"/>
                </a:lnTo>
                <a:lnTo>
                  <a:pt x="4695" y="318"/>
                </a:lnTo>
                <a:lnTo>
                  <a:pt x="4693" y="457"/>
                </a:lnTo>
                <a:lnTo>
                  <a:pt x="4693" y="435"/>
                </a:lnTo>
                <a:moveTo>
                  <a:pt x="4695" y="375"/>
                </a:moveTo>
                <a:lnTo>
                  <a:pt x="4702" y="387"/>
                </a:lnTo>
                <a:lnTo>
                  <a:pt x="4707" y="392"/>
                </a:lnTo>
                <a:moveTo>
                  <a:pt x="4693" y="366"/>
                </a:moveTo>
                <a:lnTo>
                  <a:pt x="4688" y="385"/>
                </a:lnTo>
                <a:lnTo>
                  <a:pt x="4681" y="397"/>
                </a:lnTo>
                <a:lnTo>
                  <a:pt x="4678" y="406"/>
                </a:lnTo>
                <a:lnTo>
                  <a:pt x="4674" y="414"/>
                </a:lnTo>
                <a:lnTo>
                  <a:pt x="4669" y="421"/>
                </a:lnTo>
                <a:moveTo>
                  <a:pt x="4671" y="366"/>
                </a:moveTo>
                <a:lnTo>
                  <a:pt x="4707" y="361"/>
                </a:lnTo>
                <a:moveTo>
                  <a:pt x="4710" y="351"/>
                </a:moveTo>
                <a:lnTo>
                  <a:pt x="4731" y="346"/>
                </a:lnTo>
                <a:lnTo>
                  <a:pt x="4729" y="344"/>
                </a:lnTo>
                <a:lnTo>
                  <a:pt x="4726" y="358"/>
                </a:lnTo>
                <a:lnTo>
                  <a:pt x="4724" y="375"/>
                </a:lnTo>
                <a:lnTo>
                  <a:pt x="4722" y="385"/>
                </a:lnTo>
                <a:lnTo>
                  <a:pt x="4717" y="397"/>
                </a:lnTo>
                <a:lnTo>
                  <a:pt x="4712" y="406"/>
                </a:lnTo>
                <a:lnTo>
                  <a:pt x="4707" y="416"/>
                </a:lnTo>
                <a:lnTo>
                  <a:pt x="4700" y="428"/>
                </a:lnTo>
                <a:moveTo>
                  <a:pt x="4712" y="368"/>
                </a:moveTo>
                <a:lnTo>
                  <a:pt x="4719" y="392"/>
                </a:lnTo>
                <a:lnTo>
                  <a:pt x="4724" y="404"/>
                </a:lnTo>
                <a:lnTo>
                  <a:pt x="4724" y="409"/>
                </a:lnTo>
                <a:lnTo>
                  <a:pt x="4726" y="418"/>
                </a:lnTo>
                <a:moveTo>
                  <a:pt x="4734" y="385"/>
                </a:moveTo>
                <a:lnTo>
                  <a:pt x="4736" y="397"/>
                </a:lnTo>
                <a:lnTo>
                  <a:pt x="4738" y="404"/>
                </a:lnTo>
                <a:moveTo>
                  <a:pt x="4731" y="375"/>
                </a:moveTo>
                <a:lnTo>
                  <a:pt x="4765" y="368"/>
                </a:lnTo>
                <a:lnTo>
                  <a:pt x="4762" y="366"/>
                </a:lnTo>
                <a:lnTo>
                  <a:pt x="4758" y="368"/>
                </a:lnTo>
                <a:moveTo>
                  <a:pt x="4746" y="315"/>
                </a:moveTo>
                <a:lnTo>
                  <a:pt x="4750" y="322"/>
                </a:lnTo>
                <a:lnTo>
                  <a:pt x="4748" y="320"/>
                </a:lnTo>
                <a:lnTo>
                  <a:pt x="4748" y="450"/>
                </a:lnTo>
                <a:lnTo>
                  <a:pt x="4746" y="454"/>
                </a:lnTo>
                <a:lnTo>
                  <a:pt x="4746" y="457"/>
                </a:lnTo>
                <a:lnTo>
                  <a:pt x="4731" y="438"/>
                </a:lnTo>
                <a:lnTo>
                  <a:pt x="4746" y="454"/>
                </a:lnTo>
                <a:moveTo>
                  <a:pt x="4796" y="330"/>
                </a:moveTo>
                <a:lnTo>
                  <a:pt x="4851" y="322"/>
                </a:lnTo>
                <a:lnTo>
                  <a:pt x="4844" y="322"/>
                </a:lnTo>
                <a:moveTo>
                  <a:pt x="4825" y="327"/>
                </a:moveTo>
                <a:lnTo>
                  <a:pt x="4825" y="450"/>
                </a:lnTo>
                <a:lnTo>
                  <a:pt x="4825" y="440"/>
                </a:lnTo>
                <a:lnTo>
                  <a:pt x="4825" y="430"/>
                </a:lnTo>
                <a:moveTo>
                  <a:pt x="4784" y="373"/>
                </a:moveTo>
                <a:lnTo>
                  <a:pt x="4870" y="363"/>
                </a:lnTo>
                <a:lnTo>
                  <a:pt x="4866" y="363"/>
                </a:lnTo>
                <a:lnTo>
                  <a:pt x="4861" y="366"/>
                </a:lnTo>
                <a:moveTo>
                  <a:pt x="4897" y="330"/>
                </a:moveTo>
                <a:lnTo>
                  <a:pt x="4906" y="344"/>
                </a:lnTo>
                <a:lnTo>
                  <a:pt x="4909" y="351"/>
                </a:lnTo>
                <a:moveTo>
                  <a:pt x="4887" y="378"/>
                </a:moveTo>
                <a:lnTo>
                  <a:pt x="4916" y="370"/>
                </a:lnTo>
                <a:lnTo>
                  <a:pt x="4914" y="368"/>
                </a:lnTo>
                <a:lnTo>
                  <a:pt x="4911" y="375"/>
                </a:lnTo>
                <a:lnTo>
                  <a:pt x="4906" y="387"/>
                </a:lnTo>
                <a:lnTo>
                  <a:pt x="4904" y="392"/>
                </a:lnTo>
                <a:lnTo>
                  <a:pt x="4906" y="397"/>
                </a:lnTo>
                <a:lnTo>
                  <a:pt x="4909" y="404"/>
                </a:lnTo>
                <a:lnTo>
                  <a:pt x="4909" y="411"/>
                </a:lnTo>
                <a:lnTo>
                  <a:pt x="4906" y="423"/>
                </a:lnTo>
                <a:lnTo>
                  <a:pt x="4904" y="430"/>
                </a:lnTo>
                <a:moveTo>
                  <a:pt x="4887" y="430"/>
                </a:moveTo>
                <a:lnTo>
                  <a:pt x="4894" y="428"/>
                </a:lnTo>
                <a:lnTo>
                  <a:pt x="4902" y="430"/>
                </a:lnTo>
                <a:lnTo>
                  <a:pt x="4914" y="433"/>
                </a:lnTo>
                <a:lnTo>
                  <a:pt x="4923" y="435"/>
                </a:lnTo>
                <a:lnTo>
                  <a:pt x="4940" y="442"/>
                </a:lnTo>
                <a:lnTo>
                  <a:pt x="4954" y="450"/>
                </a:lnTo>
                <a:lnTo>
                  <a:pt x="4966" y="454"/>
                </a:lnTo>
                <a:lnTo>
                  <a:pt x="4986" y="447"/>
                </a:lnTo>
                <a:lnTo>
                  <a:pt x="4966" y="452"/>
                </a:lnTo>
                <a:lnTo>
                  <a:pt x="4957" y="450"/>
                </a:lnTo>
                <a:moveTo>
                  <a:pt x="4926" y="325"/>
                </a:moveTo>
                <a:lnTo>
                  <a:pt x="4964" y="320"/>
                </a:lnTo>
                <a:lnTo>
                  <a:pt x="4964" y="318"/>
                </a:lnTo>
                <a:lnTo>
                  <a:pt x="4947" y="344"/>
                </a:lnTo>
                <a:lnTo>
                  <a:pt x="4938" y="337"/>
                </a:lnTo>
                <a:lnTo>
                  <a:pt x="4950" y="346"/>
                </a:lnTo>
                <a:lnTo>
                  <a:pt x="4952" y="351"/>
                </a:lnTo>
                <a:moveTo>
                  <a:pt x="4923" y="346"/>
                </a:moveTo>
                <a:lnTo>
                  <a:pt x="4926" y="358"/>
                </a:lnTo>
                <a:lnTo>
                  <a:pt x="4926" y="426"/>
                </a:lnTo>
                <a:lnTo>
                  <a:pt x="4926" y="418"/>
                </a:lnTo>
                <a:lnTo>
                  <a:pt x="4926" y="406"/>
                </a:lnTo>
                <a:moveTo>
                  <a:pt x="4926" y="358"/>
                </a:moveTo>
                <a:lnTo>
                  <a:pt x="4942" y="356"/>
                </a:lnTo>
                <a:lnTo>
                  <a:pt x="4957" y="354"/>
                </a:lnTo>
                <a:lnTo>
                  <a:pt x="4974" y="351"/>
                </a:lnTo>
                <a:lnTo>
                  <a:pt x="4971" y="346"/>
                </a:lnTo>
                <a:lnTo>
                  <a:pt x="4969" y="382"/>
                </a:lnTo>
                <a:lnTo>
                  <a:pt x="4969" y="423"/>
                </a:lnTo>
                <a:lnTo>
                  <a:pt x="4966" y="430"/>
                </a:lnTo>
                <a:lnTo>
                  <a:pt x="4957" y="418"/>
                </a:lnTo>
                <a:moveTo>
                  <a:pt x="4947" y="356"/>
                </a:moveTo>
                <a:lnTo>
                  <a:pt x="4947" y="428"/>
                </a:lnTo>
                <a:lnTo>
                  <a:pt x="4945" y="421"/>
                </a:lnTo>
                <a:lnTo>
                  <a:pt x="4947" y="406"/>
                </a:lnTo>
                <a:moveTo>
                  <a:pt x="4933" y="378"/>
                </a:moveTo>
                <a:lnTo>
                  <a:pt x="4962" y="373"/>
                </a:lnTo>
                <a:moveTo>
                  <a:pt x="4933" y="399"/>
                </a:moveTo>
                <a:lnTo>
                  <a:pt x="4964" y="392"/>
                </a:lnTo>
                <a:moveTo>
                  <a:pt x="5010" y="349"/>
                </a:moveTo>
                <a:lnTo>
                  <a:pt x="5086" y="337"/>
                </a:lnTo>
                <a:lnTo>
                  <a:pt x="5082" y="337"/>
                </a:lnTo>
                <a:lnTo>
                  <a:pt x="5074" y="339"/>
                </a:lnTo>
                <a:moveTo>
                  <a:pt x="5046" y="318"/>
                </a:moveTo>
                <a:lnTo>
                  <a:pt x="5048" y="325"/>
                </a:lnTo>
                <a:lnTo>
                  <a:pt x="5043" y="356"/>
                </a:lnTo>
                <a:lnTo>
                  <a:pt x="5041" y="368"/>
                </a:lnTo>
                <a:moveTo>
                  <a:pt x="5024" y="366"/>
                </a:moveTo>
                <a:lnTo>
                  <a:pt x="5026" y="373"/>
                </a:lnTo>
                <a:lnTo>
                  <a:pt x="5026" y="450"/>
                </a:lnTo>
                <a:moveTo>
                  <a:pt x="5029" y="426"/>
                </a:moveTo>
                <a:lnTo>
                  <a:pt x="5055" y="423"/>
                </a:lnTo>
                <a:moveTo>
                  <a:pt x="5029" y="409"/>
                </a:moveTo>
                <a:lnTo>
                  <a:pt x="5055" y="402"/>
                </a:lnTo>
                <a:moveTo>
                  <a:pt x="5026" y="390"/>
                </a:moveTo>
                <a:lnTo>
                  <a:pt x="5055" y="385"/>
                </a:lnTo>
                <a:moveTo>
                  <a:pt x="5026" y="370"/>
                </a:moveTo>
                <a:lnTo>
                  <a:pt x="5070" y="363"/>
                </a:lnTo>
                <a:lnTo>
                  <a:pt x="5067" y="361"/>
                </a:lnTo>
                <a:lnTo>
                  <a:pt x="5065" y="426"/>
                </a:lnTo>
                <a:lnTo>
                  <a:pt x="5062" y="445"/>
                </a:lnTo>
                <a:moveTo>
                  <a:pt x="5002" y="452"/>
                </a:moveTo>
                <a:lnTo>
                  <a:pt x="5029" y="450"/>
                </a:lnTo>
                <a:lnTo>
                  <a:pt x="5089" y="442"/>
                </a:lnTo>
                <a:lnTo>
                  <a:pt x="5084" y="442"/>
                </a:lnTo>
                <a:lnTo>
                  <a:pt x="5077" y="445"/>
                </a:lnTo>
                <a:moveTo>
                  <a:pt x="5110" y="442"/>
                </a:moveTo>
                <a:lnTo>
                  <a:pt x="5106" y="447"/>
                </a:lnTo>
                <a:lnTo>
                  <a:pt x="5101" y="442"/>
                </a:lnTo>
                <a:lnTo>
                  <a:pt x="5106" y="438"/>
                </a:lnTo>
                <a:lnTo>
                  <a:pt x="5110" y="442"/>
                </a:lnTo>
                <a:lnTo>
                  <a:pt x="5110" y="454"/>
                </a:lnTo>
                <a:lnTo>
                  <a:pt x="5106" y="464"/>
                </a:lnTo>
                <a:lnTo>
                  <a:pt x="5101" y="471"/>
                </a:lnTo>
                <a:moveTo>
                  <a:pt x="3" y="44"/>
                </a:moveTo>
                <a:lnTo>
                  <a:pt x="3" y="39"/>
                </a:lnTo>
                <a:lnTo>
                  <a:pt x="8" y="27"/>
                </a:lnTo>
                <a:lnTo>
                  <a:pt x="13" y="22"/>
                </a:lnTo>
                <a:lnTo>
                  <a:pt x="20" y="18"/>
                </a:lnTo>
                <a:lnTo>
                  <a:pt x="37" y="18"/>
                </a:lnTo>
                <a:lnTo>
                  <a:pt x="46" y="22"/>
                </a:lnTo>
                <a:lnTo>
                  <a:pt x="51" y="27"/>
                </a:lnTo>
                <a:lnTo>
                  <a:pt x="56" y="39"/>
                </a:lnTo>
                <a:lnTo>
                  <a:pt x="56" y="51"/>
                </a:lnTo>
                <a:lnTo>
                  <a:pt x="51" y="61"/>
                </a:lnTo>
                <a:lnTo>
                  <a:pt x="42" y="80"/>
                </a:lnTo>
                <a:lnTo>
                  <a:pt x="1" y="135"/>
                </a:lnTo>
                <a:lnTo>
                  <a:pt x="58" y="135"/>
                </a:lnTo>
                <a:moveTo>
                  <a:pt x="102" y="104"/>
                </a:moveTo>
                <a:lnTo>
                  <a:pt x="109" y="106"/>
                </a:lnTo>
                <a:lnTo>
                  <a:pt x="114" y="106"/>
                </a:lnTo>
                <a:lnTo>
                  <a:pt x="118" y="109"/>
                </a:lnTo>
                <a:lnTo>
                  <a:pt x="121" y="111"/>
                </a:lnTo>
                <a:lnTo>
                  <a:pt x="123" y="114"/>
                </a:lnTo>
                <a:lnTo>
                  <a:pt x="123" y="118"/>
                </a:lnTo>
                <a:lnTo>
                  <a:pt x="121" y="123"/>
                </a:lnTo>
                <a:lnTo>
                  <a:pt x="121" y="126"/>
                </a:lnTo>
                <a:lnTo>
                  <a:pt x="118" y="126"/>
                </a:lnTo>
                <a:lnTo>
                  <a:pt x="114" y="126"/>
                </a:lnTo>
                <a:lnTo>
                  <a:pt x="114" y="123"/>
                </a:lnTo>
                <a:lnTo>
                  <a:pt x="114" y="116"/>
                </a:lnTo>
                <a:lnTo>
                  <a:pt x="111" y="114"/>
                </a:lnTo>
                <a:lnTo>
                  <a:pt x="109" y="109"/>
                </a:lnTo>
                <a:lnTo>
                  <a:pt x="104" y="106"/>
                </a:lnTo>
                <a:lnTo>
                  <a:pt x="99" y="104"/>
                </a:lnTo>
                <a:moveTo>
                  <a:pt x="123" y="114"/>
                </a:moveTo>
                <a:lnTo>
                  <a:pt x="123" y="121"/>
                </a:lnTo>
                <a:moveTo>
                  <a:pt x="121" y="123"/>
                </a:moveTo>
                <a:lnTo>
                  <a:pt x="121" y="111"/>
                </a:lnTo>
                <a:moveTo>
                  <a:pt x="118" y="109"/>
                </a:moveTo>
                <a:lnTo>
                  <a:pt x="118" y="126"/>
                </a:lnTo>
                <a:lnTo>
                  <a:pt x="118" y="109"/>
                </a:lnTo>
                <a:close/>
                <a:moveTo>
                  <a:pt x="116" y="109"/>
                </a:moveTo>
                <a:lnTo>
                  <a:pt x="116" y="126"/>
                </a:lnTo>
                <a:moveTo>
                  <a:pt x="114" y="123"/>
                </a:moveTo>
                <a:lnTo>
                  <a:pt x="114" y="106"/>
                </a:lnTo>
                <a:moveTo>
                  <a:pt x="111" y="114"/>
                </a:moveTo>
                <a:lnTo>
                  <a:pt x="111" y="106"/>
                </a:lnTo>
                <a:lnTo>
                  <a:pt x="111" y="111"/>
                </a:lnTo>
                <a:moveTo>
                  <a:pt x="109" y="106"/>
                </a:moveTo>
                <a:lnTo>
                  <a:pt x="109" y="109"/>
                </a:lnTo>
                <a:moveTo>
                  <a:pt x="106" y="106"/>
                </a:moveTo>
                <a:lnTo>
                  <a:pt x="106" y="104"/>
                </a:lnTo>
                <a:moveTo>
                  <a:pt x="104" y="106"/>
                </a:moveTo>
                <a:lnTo>
                  <a:pt x="109" y="106"/>
                </a:lnTo>
                <a:moveTo>
                  <a:pt x="114" y="106"/>
                </a:moveTo>
                <a:lnTo>
                  <a:pt x="106" y="106"/>
                </a:lnTo>
                <a:moveTo>
                  <a:pt x="109" y="109"/>
                </a:moveTo>
                <a:lnTo>
                  <a:pt x="118" y="109"/>
                </a:lnTo>
                <a:lnTo>
                  <a:pt x="109" y="109"/>
                </a:lnTo>
                <a:close/>
                <a:moveTo>
                  <a:pt x="111" y="111"/>
                </a:moveTo>
                <a:lnTo>
                  <a:pt x="121" y="111"/>
                </a:lnTo>
                <a:moveTo>
                  <a:pt x="123" y="114"/>
                </a:moveTo>
                <a:lnTo>
                  <a:pt x="111" y="114"/>
                </a:lnTo>
                <a:moveTo>
                  <a:pt x="114" y="116"/>
                </a:moveTo>
                <a:lnTo>
                  <a:pt x="123" y="116"/>
                </a:lnTo>
                <a:moveTo>
                  <a:pt x="123" y="118"/>
                </a:moveTo>
                <a:lnTo>
                  <a:pt x="114" y="118"/>
                </a:lnTo>
                <a:moveTo>
                  <a:pt x="114" y="121"/>
                </a:moveTo>
                <a:lnTo>
                  <a:pt x="123" y="121"/>
                </a:lnTo>
                <a:moveTo>
                  <a:pt x="121" y="123"/>
                </a:moveTo>
                <a:lnTo>
                  <a:pt x="114" y="123"/>
                </a:lnTo>
                <a:moveTo>
                  <a:pt x="114" y="126"/>
                </a:moveTo>
                <a:lnTo>
                  <a:pt x="121" y="126"/>
                </a:lnTo>
                <a:moveTo>
                  <a:pt x="207" y="51"/>
                </a:moveTo>
                <a:lnTo>
                  <a:pt x="294" y="39"/>
                </a:lnTo>
                <a:lnTo>
                  <a:pt x="289" y="39"/>
                </a:lnTo>
                <a:lnTo>
                  <a:pt x="279" y="42"/>
                </a:lnTo>
                <a:moveTo>
                  <a:pt x="250" y="1"/>
                </a:moveTo>
                <a:lnTo>
                  <a:pt x="250" y="147"/>
                </a:lnTo>
                <a:lnTo>
                  <a:pt x="250" y="140"/>
                </a:lnTo>
                <a:lnTo>
                  <a:pt x="250" y="126"/>
                </a:lnTo>
                <a:moveTo>
                  <a:pt x="229" y="109"/>
                </a:moveTo>
                <a:lnTo>
                  <a:pt x="272" y="104"/>
                </a:lnTo>
                <a:lnTo>
                  <a:pt x="267" y="102"/>
                </a:lnTo>
                <a:lnTo>
                  <a:pt x="260" y="104"/>
                </a:lnTo>
                <a:moveTo>
                  <a:pt x="248" y="46"/>
                </a:moveTo>
                <a:lnTo>
                  <a:pt x="238" y="68"/>
                </a:lnTo>
                <a:lnTo>
                  <a:pt x="229" y="85"/>
                </a:lnTo>
                <a:lnTo>
                  <a:pt x="219" y="99"/>
                </a:lnTo>
                <a:lnTo>
                  <a:pt x="207" y="111"/>
                </a:lnTo>
                <a:lnTo>
                  <a:pt x="198" y="121"/>
                </a:lnTo>
                <a:moveTo>
                  <a:pt x="255" y="49"/>
                </a:moveTo>
                <a:lnTo>
                  <a:pt x="282" y="106"/>
                </a:lnTo>
                <a:lnTo>
                  <a:pt x="301" y="106"/>
                </a:lnTo>
                <a:lnTo>
                  <a:pt x="282" y="104"/>
                </a:lnTo>
                <a:lnTo>
                  <a:pt x="277" y="99"/>
                </a:lnTo>
                <a:moveTo>
                  <a:pt x="325" y="39"/>
                </a:moveTo>
                <a:lnTo>
                  <a:pt x="390" y="27"/>
                </a:lnTo>
                <a:lnTo>
                  <a:pt x="387" y="27"/>
                </a:lnTo>
                <a:lnTo>
                  <a:pt x="382" y="30"/>
                </a:lnTo>
                <a:moveTo>
                  <a:pt x="358" y="37"/>
                </a:moveTo>
                <a:lnTo>
                  <a:pt x="358" y="118"/>
                </a:lnTo>
                <a:moveTo>
                  <a:pt x="315" y="123"/>
                </a:moveTo>
                <a:lnTo>
                  <a:pt x="402" y="114"/>
                </a:lnTo>
                <a:lnTo>
                  <a:pt x="399" y="111"/>
                </a:lnTo>
                <a:lnTo>
                  <a:pt x="392" y="116"/>
                </a:lnTo>
                <a:moveTo>
                  <a:pt x="462" y="6"/>
                </a:moveTo>
                <a:lnTo>
                  <a:pt x="454" y="10"/>
                </a:lnTo>
                <a:lnTo>
                  <a:pt x="445" y="20"/>
                </a:lnTo>
                <a:lnTo>
                  <a:pt x="433" y="25"/>
                </a:lnTo>
                <a:lnTo>
                  <a:pt x="430" y="27"/>
                </a:lnTo>
                <a:moveTo>
                  <a:pt x="450" y="15"/>
                </a:moveTo>
                <a:lnTo>
                  <a:pt x="450" y="140"/>
                </a:lnTo>
                <a:lnTo>
                  <a:pt x="447" y="130"/>
                </a:lnTo>
                <a:lnTo>
                  <a:pt x="450" y="118"/>
                </a:lnTo>
                <a:moveTo>
                  <a:pt x="466" y="42"/>
                </a:moveTo>
                <a:lnTo>
                  <a:pt x="426" y="54"/>
                </a:lnTo>
                <a:moveTo>
                  <a:pt x="447" y="51"/>
                </a:moveTo>
                <a:lnTo>
                  <a:pt x="438" y="73"/>
                </a:lnTo>
                <a:lnTo>
                  <a:pt x="430" y="87"/>
                </a:lnTo>
                <a:lnTo>
                  <a:pt x="421" y="99"/>
                </a:lnTo>
                <a:moveTo>
                  <a:pt x="452" y="58"/>
                </a:moveTo>
                <a:lnTo>
                  <a:pt x="462" y="68"/>
                </a:lnTo>
                <a:lnTo>
                  <a:pt x="464" y="70"/>
                </a:lnTo>
                <a:moveTo>
                  <a:pt x="474" y="8"/>
                </a:moveTo>
                <a:lnTo>
                  <a:pt x="474" y="20"/>
                </a:lnTo>
                <a:lnTo>
                  <a:pt x="476" y="39"/>
                </a:lnTo>
                <a:lnTo>
                  <a:pt x="476" y="56"/>
                </a:lnTo>
                <a:moveTo>
                  <a:pt x="476" y="51"/>
                </a:moveTo>
                <a:lnTo>
                  <a:pt x="502" y="44"/>
                </a:lnTo>
                <a:lnTo>
                  <a:pt x="500" y="46"/>
                </a:lnTo>
                <a:lnTo>
                  <a:pt x="505" y="10"/>
                </a:lnTo>
                <a:lnTo>
                  <a:pt x="505" y="15"/>
                </a:lnTo>
                <a:lnTo>
                  <a:pt x="476" y="20"/>
                </a:lnTo>
                <a:moveTo>
                  <a:pt x="469" y="75"/>
                </a:moveTo>
                <a:lnTo>
                  <a:pt x="507" y="68"/>
                </a:lnTo>
                <a:moveTo>
                  <a:pt x="486" y="73"/>
                </a:moveTo>
                <a:lnTo>
                  <a:pt x="486" y="126"/>
                </a:lnTo>
                <a:moveTo>
                  <a:pt x="502" y="94"/>
                </a:moveTo>
                <a:lnTo>
                  <a:pt x="471" y="99"/>
                </a:lnTo>
                <a:moveTo>
                  <a:pt x="459" y="130"/>
                </a:moveTo>
                <a:lnTo>
                  <a:pt x="514" y="123"/>
                </a:lnTo>
                <a:lnTo>
                  <a:pt x="512" y="121"/>
                </a:lnTo>
                <a:lnTo>
                  <a:pt x="502" y="123"/>
                </a:lnTo>
                <a:moveTo>
                  <a:pt x="543" y="18"/>
                </a:moveTo>
                <a:lnTo>
                  <a:pt x="550" y="30"/>
                </a:lnTo>
                <a:lnTo>
                  <a:pt x="553" y="39"/>
                </a:lnTo>
                <a:moveTo>
                  <a:pt x="538" y="49"/>
                </a:moveTo>
                <a:lnTo>
                  <a:pt x="584" y="39"/>
                </a:lnTo>
                <a:moveTo>
                  <a:pt x="579" y="10"/>
                </a:moveTo>
                <a:lnTo>
                  <a:pt x="579" y="15"/>
                </a:lnTo>
                <a:lnTo>
                  <a:pt x="572" y="42"/>
                </a:lnTo>
                <a:moveTo>
                  <a:pt x="560" y="3"/>
                </a:moveTo>
                <a:lnTo>
                  <a:pt x="562" y="10"/>
                </a:lnTo>
                <a:lnTo>
                  <a:pt x="562" y="73"/>
                </a:lnTo>
                <a:lnTo>
                  <a:pt x="560" y="66"/>
                </a:lnTo>
                <a:lnTo>
                  <a:pt x="562" y="58"/>
                </a:lnTo>
                <a:moveTo>
                  <a:pt x="562" y="49"/>
                </a:moveTo>
                <a:lnTo>
                  <a:pt x="555" y="61"/>
                </a:lnTo>
                <a:lnTo>
                  <a:pt x="546" y="73"/>
                </a:lnTo>
                <a:lnTo>
                  <a:pt x="538" y="82"/>
                </a:lnTo>
                <a:lnTo>
                  <a:pt x="531" y="90"/>
                </a:lnTo>
                <a:moveTo>
                  <a:pt x="562" y="51"/>
                </a:moveTo>
                <a:lnTo>
                  <a:pt x="574" y="58"/>
                </a:lnTo>
                <a:lnTo>
                  <a:pt x="579" y="63"/>
                </a:lnTo>
                <a:moveTo>
                  <a:pt x="560" y="80"/>
                </a:moveTo>
                <a:lnTo>
                  <a:pt x="550" y="114"/>
                </a:lnTo>
                <a:lnTo>
                  <a:pt x="558" y="116"/>
                </a:lnTo>
                <a:lnTo>
                  <a:pt x="565" y="118"/>
                </a:lnTo>
                <a:lnTo>
                  <a:pt x="570" y="121"/>
                </a:lnTo>
                <a:lnTo>
                  <a:pt x="579" y="126"/>
                </a:lnTo>
                <a:moveTo>
                  <a:pt x="538" y="99"/>
                </a:moveTo>
                <a:lnTo>
                  <a:pt x="574" y="92"/>
                </a:lnTo>
                <a:lnTo>
                  <a:pt x="577" y="82"/>
                </a:lnTo>
                <a:lnTo>
                  <a:pt x="577" y="87"/>
                </a:lnTo>
                <a:lnTo>
                  <a:pt x="572" y="99"/>
                </a:lnTo>
                <a:lnTo>
                  <a:pt x="565" y="116"/>
                </a:lnTo>
                <a:lnTo>
                  <a:pt x="560" y="128"/>
                </a:lnTo>
                <a:lnTo>
                  <a:pt x="553" y="133"/>
                </a:lnTo>
                <a:lnTo>
                  <a:pt x="546" y="140"/>
                </a:lnTo>
                <a:lnTo>
                  <a:pt x="543" y="145"/>
                </a:lnTo>
                <a:moveTo>
                  <a:pt x="596" y="1"/>
                </a:moveTo>
                <a:lnTo>
                  <a:pt x="596" y="20"/>
                </a:lnTo>
                <a:lnTo>
                  <a:pt x="594" y="37"/>
                </a:lnTo>
                <a:lnTo>
                  <a:pt x="591" y="54"/>
                </a:lnTo>
                <a:lnTo>
                  <a:pt x="586" y="68"/>
                </a:lnTo>
                <a:lnTo>
                  <a:pt x="584" y="80"/>
                </a:lnTo>
                <a:lnTo>
                  <a:pt x="582" y="82"/>
                </a:lnTo>
                <a:moveTo>
                  <a:pt x="589" y="68"/>
                </a:moveTo>
                <a:lnTo>
                  <a:pt x="591" y="70"/>
                </a:lnTo>
                <a:lnTo>
                  <a:pt x="601" y="102"/>
                </a:lnTo>
                <a:lnTo>
                  <a:pt x="606" y="118"/>
                </a:lnTo>
                <a:lnTo>
                  <a:pt x="613" y="133"/>
                </a:lnTo>
                <a:lnTo>
                  <a:pt x="613" y="138"/>
                </a:lnTo>
                <a:lnTo>
                  <a:pt x="627" y="135"/>
                </a:lnTo>
                <a:lnTo>
                  <a:pt x="613" y="135"/>
                </a:lnTo>
                <a:lnTo>
                  <a:pt x="610" y="128"/>
                </a:lnTo>
                <a:moveTo>
                  <a:pt x="591" y="54"/>
                </a:moveTo>
                <a:lnTo>
                  <a:pt x="622" y="46"/>
                </a:lnTo>
                <a:moveTo>
                  <a:pt x="608" y="54"/>
                </a:moveTo>
                <a:lnTo>
                  <a:pt x="606" y="73"/>
                </a:lnTo>
                <a:lnTo>
                  <a:pt x="603" y="87"/>
                </a:lnTo>
                <a:lnTo>
                  <a:pt x="601" y="99"/>
                </a:lnTo>
                <a:lnTo>
                  <a:pt x="598" y="109"/>
                </a:lnTo>
                <a:lnTo>
                  <a:pt x="591" y="123"/>
                </a:lnTo>
                <a:lnTo>
                  <a:pt x="584" y="133"/>
                </a:lnTo>
                <a:lnTo>
                  <a:pt x="577" y="142"/>
                </a:lnTo>
                <a:lnTo>
                  <a:pt x="572" y="147"/>
                </a:lnTo>
                <a:moveTo>
                  <a:pt x="666" y="3"/>
                </a:moveTo>
                <a:lnTo>
                  <a:pt x="668" y="13"/>
                </a:lnTo>
                <a:lnTo>
                  <a:pt x="668" y="49"/>
                </a:lnTo>
                <a:lnTo>
                  <a:pt x="666" y="44"/>
                </a:lnTo>
                <a:lnTo>
                  <a:pt x="714" y="39"/>
                </a:lnTo>
                <a:lnTo>
                  <a:pt x="711" y="39"/>
                </a:lnTo>
                <a:lnTo>
                  <a:pt x="714" y="3"/>
                </a:lnTo>
                <a:lnTo>
                  <a:pt x="716" y="6"/>
                </a:lnTo>
                <a:lnTo>
                  <a:pt x="668" y="13"/>
                </a:lnTo>
                <a:moveTo>
                  <a:pt x="668" y="30"/>
                </a:moveTo>
                <a:lnTo>
                  <a:pt x="702" y="22"/>
                </a:lnTo>
                <a:moveTo>
                  <a:pt x="642" y="63"/>
                </a:moveTo>
                <a:lnTo>
                  <a:pt x="673" y="58"/>
                </a:lnTo>
                <a:lnTo>
                  <a:pt x="735" y="51"/>
                </a:lnTo>
                <a:moveTo>
                  <a:pt x="663" y="68"/>
                </a:moveTo>
                <a:lnTo>
                  <a:pt x="666" y="78"/>
                </a:lnTo>
                <a:lnTo>
                  <a:pt x="666" y="111"/>
                </a:lnTo>
                <a:lnTo>
                  <a:pt x="663" y="106"/>
                </a:lnTo>
                <a:lnTo>
                  <a:pt x="692" y="104"/>
                </a:lnTo>
                <a:lnTo>
                  <a:pt x="716" y="102"/>
                </a:lnTo>
                <a:lnTo>
                  <a:pt x="711" y="102"/>
                </a:lnTo>
                <a:lnTo>
                  <a:pt x="716" y="66"/>
                </a:lnTo>
                <a:lnTo>
                  <a:pt x="718" y="68"/>
                </a:lnTo>
                <a:lnTo>
                  <a:pt x="690" y="73"/>
                </a:lnTo>
                <a:lnTo>
                  <a:pt x="666" y="75"/>
                </a:lnTo>
                <a:moveTo>
                  <a:pt x="675" y="90"/>
                </a:moveTo>
                <a:lnTo>
                  <a:pt x="704" y="87"/>
                </a:lnTo>
                <a:moveTo>
                  <a:pt x="690" y="73"/>
                </a:moveTo>
                <a:lnTo>
                  <a:pt x="690" y="140"/>
                </a:lnTo>
                <a:moveTo>
                  <a:pt x="663" y="123"/>
                </a:moveTo>
                <a:lnTo>
                  <a:pt x="718" y="118"/>
                </a:lnTo>
                <a:moveTo>
                  <a:pt x="649" y="145"/>
                </a:moveTo>
                <a:lnTo>
                  <a:pt x="690" y="140"/>
                </a:lnTo>
                <a:lnTo>
                  <a:pt x="709" y="138"/>
                </a:lnTo>
                <a:lnTo>
                  <a:pt x="730" y="138"/>
                </a:lnTo>
                <a:lnTo>
                  <a:pt x="728" y="135"/>
                </a:lnTo>
                <a:lnTo>
                  <a:pt x="714" y="138"/>
                </a:lnTo>
                <a:moveTo>
                  <a:pt x="800" y="3"/>
                </a:moveTo>
                <a:lnTo>
                  <a:pt x="800" y="68"/>
                </a:lnTo>
                <a:moveTo>
                  <a:pt x="795" y="70"/>
                </a:moveTo>
                <a:lnTo>
                  <a:pt x="790" y="80"/>
                </a:lnTo>
                <a:lnTo>
                  <a:pt x="783" y="92"/>
                </a:lnTo>
                <a:lnTo>
                  <a:pt x="781" y="94"/>
                </a:lnTo>
                <a:lnTo>
                  <a:pt x="776" y="99"/>
                </a:lnTo>
                <a:lnTo>
                  <a:pt x="771" y="104"/>
                </a:lnTo>
                <a:lnTo>
                  <a:pt x="762" y="111"/>
                </a:lnTo>
                <a:lnTo>
                  <a:pt x="757" y="118"/>
                </a:lnTo>
                <a:lnTo>
                  <a:pt x="752" y="123"/>
                </a:lnTo>
                <a:moveTo>
                  <a:pt x="786" y="90"/>
                </a:moveTo>
                <a:lnTo>
                  <a:pt x="786" y="138"/>
                </a:lnTo>
                <a:lnTo>
                  <a:pt x="783" y="142"/>
                </a:lnTo>
                <a:lnTo>
                  <a:pt x="805" y="116"/>
                </a:lnTo>
                <a:moveTo>
                  <a:pt x="798" y="73"/>
                </a:moveTo>
                <a:lnTo>
                  <a:pt x="826" y="128"/>
                </a:lnTo>
                <a:lnTo>
                  <a:pt x="843" y="128"/>
                </a:lnTo>
                <a:lnTo>
                  <a:pt x="826" y="126"/>
                </a:lnTo>
                <a:lnTo>
                  <a:pt x="822" y="118"/>
                </a:lnTo>
                <a:moveTo>
                  <a:pt x="829" y="78"/>
                </a:moveTo>
                <a:lnTo>
                  <a:pt x="826" y="82"/>
                </a:lnTo>
                <a:lnTo>
                  <a:pt x="812" y="99"/>
                </a:lnTo>
                <a:moveTo>
                  <a:pt x="771" y="32"/>
                </a:moveTo>
                <a:lnTo>
                  <a:pt x="834" y="25"/>
                </a:lnTo>
                <a:moveTo>
                  <a:pt x="778" y="51"/>
                </a:moveTo>
                <a:lnTo>
                  <a:pt x="826" y="44"/>
                </a:lnTo>
                <a:moveTo>
                  <a:pt x="757" y="70"/>
                </a:moveTo>
                <a:lnTo>
                  <a:pt x="843" y="66"/>
                </a:lnTo>
                <a:lnTo>
                  <a:pt x="841" y="63"/>
                </a:lnTo>
                <a:lnTo>
                  <a:pt x="836" y="66"/>
                </a:lnTo>
                <a:moveTo>
                  <a:pt x="898" y="42"/>
                </a:moveTo>
                <a:lnTo>
                  <a:pt x="898" y="37"/>
                </a:lnTo>
                <a:lnTo>
                  <a:pt x="886" y="18"/>
                </a:lnTo>
                <a:moveTo>
                  <a:pt x="915" y="82"/>
                </a:moveTo>
                <a:lnTo>
                  <a:pt x="920" y="90"/>
                </a:lnTo>
                <a:lnTo>
                  <a:pt x="925" y="99"/>
                </a:lnTo>
                <a:lnTo>
                  <a:pt x="925" y="104"/>
                </a:lnTo>
                <a:moveTo>
                  <a:pt x="918" y="123"/>
                </a:moveTo>
                <a:lnTo>
                  <a:pt x="932" y="142"/>
                </a:lnTo>
                <a:moveTo>
                  <a:pt x="922" y="1"/>
                </a:moveTo>
                <a:lnTo>
                  <a:pt x="922" y="8"/>
                </a:lnTo>
                <a:lnTo>
                  <a:pt x="918" y="30"/>
                </a:lnTo>
                <a:lnTo>
                  <a:pt x="915" y="42"/>
                </a:lnTo>
                <a:lnTo>
                  <a:pt x="913" y="61"/>
                </a:lnTo>
                <a:lnTo>
                  <a:pt x="908" y="78"/>
                </a:lnTo>
                <a:lnTo>
                  <a:pt x="903" y="92"/>
                </a:lnTo>
                <a:lnTo>
                  <a:pt x="898" y="104"/>
                </a:lnTo>
                <a:lnTo>
                  <a:pt x="891" y="116"/>
                </a:lnTo>
                <a:lnTo>
                  <a:pt x="884" y="128"/>
                </a:lnTo>
                <a:lnTo>
                  <a:pt x="877" y="135"/>
                </a:lnTo>
                <a:lnTo>
                  <a:pt x="870" y="145"/>
                </a:lnTo>
                <a:lnTo>
                  <a:pt x="865" y="147"/>
                </a:lnTo>
                <a:moveTo>
                  <a:pt x="915" y="121"/>
                </a:moveTo>
                <a:lnTo>
                  <a:pt x="930" y="142"/>
                </a:lnTo>
                <a:lnTo>
                  <a:pt x="932" y="145"/>
                </a:lnTo>
                <a:lnTo>
                  <a:pt x="939" y="126"/>
                </a:lnTo>
                <a:lnTo>
                  <a:pt x="942" y="104"/>
                </a:lnTo>
                <a:lnTo>
                  <a:pt x="946" y="82"/>
                </a:lnTo>
                <a:lnTo>
                  <a:pt x="949" y="58"/>
                </a:lnTo>
                <a:lnTo>
                  <a:pt x="951" y="44"/>
                </a:lnTo>
                <a:lnTo>
                  <a:pt x="951" y="49"/>
                </a:lnTo>
                <a:lnTo>
                  <a:pt x="874" y="63"/>
                </a:lnTo>
                <a:moveTo>
                  <a:pt x="980" y="25"/>
                </a:moveTo>
                <a:lnTo>
                  <a:pt x="1030" y="18"/>
                </a:lnTo>
                <a:lnTo>
                  <a:pt x="1028" y="15"/>
                </a:lnTo>
                <a:lnTo>
                  <a:pt x="1016" y="34"/>
                </a:lnTo>
                <a:lnTo>
                  <a:pt x="1006" y="56"/>
                </a:lnTo>
                <a:lnTo>
                  <a:pt x="992" y="82"/>
                </a:lnTo>
                <a:lnTo>
                  <a:pt x="987" y="94"/>
                </a:lnTo>
                <a:lnTo>
                  <a:pt x="985" y="104"/>
                </a:lnTo>
                <a:lnTo>
                  <a:pt x="985" y="111"/>
                </a:lnTo>
                <a:lnTo>
                  <a:pt x="987" y="118"/>
                </a:lnTo>
                <a:lnTo>
                  <a:pt x="987" y="123"/>
                </a:lnTo>
                <a:lnTo>
                  <a:pt x="992" y="126"/>
                </a:lnTo>
                <a:lnTo>
                  <a:pt x="994" y="128"/>
                </a:lnTo>
                <a:lnTo>
                  <a:pt x="1002" y="128"/>
                </a:lnTo>
                <a:lnTo>
                  <a:pt x="1009" y="130"/>
                </a:lnTo>
                <a:lnTo>
                  <a:pt x="1033" y="130"/>
                </a:lnTo>
                <a:lnTo>
                  <a:pt x="1040" y="128"/>
                </a:lnTo>
                <a:lnTo>
                  <a:pt x="1052" y="128"/>
                </a:lnTo>
                <a:lnTo>
                  <a:pt x="1057" y="126"/>
                </a:lnTo>
                <a:lnTo>
                  <a:pt x="1052" y="90"/>
                </a:lnTo>
                <a:lnTo>
                  <a:pt x="1054" y="126"/>
                </a:lnTo>
                <a:moveTo>
                  <a:pt x="1081" y="44"/>
                </a:moveTo>
                <a:lnTo>
                  <a:pt x="1088" y="58"/>
                </a:lnTo>
                <a:lnTo>
                  <a:pt x="1090" y="68"/>
                </a:lnTo>
                <a:moveTo>
                  <a:pt x="1114" y="42"/>
                </a:moveTo>
                <a:lnTo>
                  <a:pt x="1114" y="49"/>
                </a:lnTo>
                <a:lnTo>
                  <a:pt x="1112" y="49"/>
                </a:lnTo>
                <a:lnTo>
                  <a:pt x="1100" y="68"/>
                </a:lnTo>
                <a:moveTo>
                  <a:pt x="1098" y="90"/>
                </a:moveTo>
                <a:lnTo>
                  <a:pt x="1107" y="99"/>
                </a:lnTo>
                <a:lnTo>
                  <a:pt x="1110" y="104"/>
                </a:lnTo>
                <a:moveTo>
                  <a:pt x="1098" y="6"/>
                </a:moveTo>
                <a:lnTo>
                  <a:pt x="1102" y="10"/>
                </a:lnTo>
                <a:lnTo>
                  <a:pt x="1100" y="10"/>
                </a:lnTo>
                <a:lnTo>
                  <a:pt x="1100" y="37"/>
                </a:lnTo>
                <a:lnTo>
                  <a:pt x="1100" y="73"/>
                </a:lnTo>
                <a:lnTo>
                  <a:pt x="1098" y="85"/>
                </a:lnTo>
                <a:lnTo>
                  <a:pt x="1098" y="94"/>
                </a:lnTo>
                <a:lnTo>
                  <a:pt x="1095" y="104"/>
                </a:lnTo>
                <a:lnTo>
                  <a:pt x="1090" y="116"/>
                </a:lnTo>
                <a:lnTo>
                  <a:pt x="1088" y="126"/>
                </a:lnTo>
                <a:lnTo>
                  <a:pt x="1083" y="135"/>
                </a:lnTo>
                <a:moveTo>
                  <a:pt x="1124" y="6"/>
                </a:moveTo>
                <a:lnTo>
                  <a:pt x="1126" y="8"/>
                </a:lnTo>
                <a:lnTo>
                  <a:pt x="1138" y="15"/>
                </a:lnTo>
                <a:lnTo>
                  <a:pt x="1150" y="27"/>
                </a:lnTo>
                <a:lnTo>
                  <a:pt x="1158" y="34"/>
                </a:lnTo>
                <a:lnTo>
                  <a:pt x="1162" y="39"/>
                </a:lnTo>
                <a:moveTo>
                  <a:pt x="1158" y="1"/>
                </a:moveTo>
                <a:lnTo>
                  <a:pt x="1158" y="6"/>
                </a:lnTo>
                <a:lnTo>
                  <a:pt x="1150" y="13"/>
                </a:lnTo>
                <a:lnTo>
                  <a:pt x="1141" y="25"/>
                </a:lnTo>
                <a:lnTo>
                  <a:pt x="1134" y="34"/>
                </a:lnTo>
                <a:lnTo>
                  <a:pt x="1126" y="39"/>
                </a:lnTo>
                <a:lnTo>
                  <a:pt x="1119" y="44"/>
                </a:lnTo>
                <a:moveTo>
                  <a:pt x="1138" y="39"/>
                </a:moveTo>
                <a:lnTo>
                  <a:pt x="1141" y="42"/>
                </a:lnTo>
                <a:lnTo>
                  <a:pt x="1138" y="42"/>
                </a:lnTo>
                <a:lnTo>
                  <a:pt x="1134" y="56"/>
                </a:lnTo>
                <a:lnTo>
                  <a:pt x="1129" y="68"/>
                </a:lnTo>
                <a:lnTo>
                  <a:pt x="1122" y="78"/>
                </a:lnTo>
                <a:lnTo>
                  <a:pt x="1117" y="85"/>
                </a:lnTo>
                <a:lnTo>
                  <a:pt x="1112" y="92"/>
                </a:lnTo>
                <a:moveTo>
                  <a:pt x="1114" y="61"/>
                </a:moveTo>
                <a:lnTo>
                  <a:pt x="1117" y="61"/>
                </a:lnTo>
                <a:lnTo>
                  <a:pt x="1174" y="49"/>
                </a:lnTo>
                <a:lnTo>
                  <a:pt x="1170" y="49"/>
                </a:lnTo>
                <a:lnTo>
                  <a:pt x="1162" y="51"/>
                </a:lnTo>
                <a:moveTo>
                  <a:pt x="1122" y="80"/>
                </a:moveTo>
                <a:lnTo>
                  <a:pt x="1122" y="85"/>
                </a:lnTo>
                <a:lnTo>
                  <a:pt x="1124" y="104"/>
                </a:lnTo>
                <a:lnTo>
                  <a:pt x="1124" y="123"/>
                </a:lnTo>
                <a:lnTo>
                  <a:pt x="1124" y="116"/>
                </a:lnTo>
                <a:lnTo>
                  <a:pt x="1124" y="109"/>
                </a:lnTo>
                <a:moveTo>
                  <a:pt x="1124" y="85"/>
                </a:moveTo>
                <a:lnTo>
                  <a:pt x="1167" y="75"/>
                </a:lnTo>
                <a:lnTo>
                  <a:pt x="1165" y="70"/>
                </a:lnTo>
                <a:lnTo>
                  <a:pt x="1162" y="92"/>
                </a:lnTo>
                <a:lnTo>
                  <a:pt x="1162" y="102"/>
                </a:lnTo>
                <a:lnTo>
                  <a:pt x="1160" y="111"/>
                </a:lnTo>
                <a:lnTo>
                  <a:pt x="1160" y="118"/>
                </a:lnTo>
                <a:lnTo>
                  <a:pt x="1158" y="121"/>
                </a:lnTo>
                <a:lnTo>
                  <a:pt x="1150" y="109"/>
                </a:lnTo>
                <a:moveTo>
                  <a:pt x="1141" y="63"/>
                </a:moveTo>
                <a:lnTo>
                  <a:pt x="1141" y="145"/>
                </a:lnTo>
                <a:lnTo>
                  <a:pt x="1141" y="140"/>
                </a:lnTo>
                <a:lnTo>
                  <a:pt x="1141" y="130"/>
                </a:lnTo>
                <a:moveTo>
                  <a:pt x="1285" y="15"/>
                </a:moveTo>
                <a:lnTo>
                  <a:pt x="1280" y="13"/>
                </a:lnTo>
                <a:lnTo>
                  <a:pt x="1275" y="15"/>
                </a:lnTo>
                <a:lnTo>
                  <a:pt x="1287" y="15"/>
                </a:lnTo>
                <a:lnTo>
                  <a:pt x="1215" y="22"/>
                </a:lnTo>
                <a:moveTo>
                  <a:pt x="1213" y="8"/>
                </a:moveTo>
                <a:lnTo>
                  <a:pt x="1215" y="18"/>
                </a:lnTo>
                <a:lnTo>
                  <a:pt x="1215" y="70"/>
                </a:lnTo>
                <a:lnTo>
                  <a:pt x="1213" y="85"/>
                </a:lnTo>
                <a:lnTo>
                  <a:pt x="1208" y="102"/>
                </a:lnTo>
                <a:lnTo>
                  <a:pt x="1203" y="116"/>
                </a:lnTo>
                <a:lnTo>
                  <a:pt x="1196" y="128"/>
                </a:lnTo>
                <a:lnTo>
                  <a:pt x="1191" y="138"/>
                </a:lnTo>
                <a:moveTo>
                  <a:pt x="1309" y="22"/>
                </a:moveTo>
                <a:lnTo>
                  <a:pt x="1338" y="18"/>
                </a:lnTo>
                <a:moveTo>
                  <a:pt x="1323" y="22"/>
                </a:moveTo>
                <a:lnTo>
                  <a:pt x="1323" y="90"/>
                </a:lnTo>
                <a:moveTo>
                  <a:pt x="1338" y="54"/>
                </a:moveTo>
                <a:lnTo>
                  <a:pt x="1309" y="58"/>
                </a:lnTo>
                <a:moveTo>
                  <a:pt x="1304" y="102"/>
                </a:moveTo>
                <a:lnTo>
                  <a:pt x="1335" y="82"/>
                </a:lnTo>
                <a:moveTo>
                  <a:pt x="1347" y="15"/>
                </a:moveTo>
                <a:lnTo>
                  <a:pt x="1388" y="10"/>
                </a:lnTo>
                <a:lnTo>
                  <a:pt x="1383" y="8"/>
                </a:lnTo>
                <a:lnTo>
                  <a:pt x="1376" y="13"/>
                </a:lnTo>
                <a:moveTo>
                  <a:pt x="1364" y="18"/>
                </a:moveTo>
                <a:lnTo>
                  <a:pt x="1364" y="27"/>
                </a:lnTo>
                <a:lnTo>
                  <a:pt x="1357" y="54"/>
                </a:lnTo>
                <a:lnTo>
                  <a:pt x="1350" y="68"/>
                </a:lnTo>
                <a:lnTo>
                  <a:pt x="1342" y="85"/>
                </a:lnTo>
                <a:lnTo>
                  <a:pt x="1335" y="97"/>
                </a:lnTo>
                <a:lnTo>
                  <a:pt x="1328" y="106"/>
                </a:lnTo>
                <a:moveTo>
                  <a:pt x="1362" y="46"/>
                </a:moveTo>
                <a:lnTo>
                  <a:pt x="1362" y="135"/>
                </a:lnTo>
                <a:lnTo>
                  <a:pt x="1362" y="126"/>
                </a:lnTo>
                <a:lnTo>
                  <a:pt x="1362" y="111"/>
                </a:lnTo>
                <a:moveTo>
                  <a:pt x="1371" y="54"/>
                </a:moveTo>
                <a:lnTo>
                  <a:pt x="1383" y="75"/>
                </a:lnTo>
                <a:lnTo>
                  <a:pt x="1390" y="90"/>
                </a:lnTo>
                <a:lnTo>
                  <a:pt x="1393" y="99"/>
                </a:lnTo>
                <a:moveTo>
                  <a:pt x="1506" y="15"/>
                </a:moveTo>
                <a:lnTo>
                  <a:pt x="1501" y="13"/>
                </a:lnTo>
                <a:lnTo>
                  <a:pt x="1496" y="15"/>
                </a:lnTo>
                <a:lnTo>
                  <a:pt x="1506" y="15"/>
                </a:lnTo>
                <a:lnTo>
                  <a:pt x="1436" y="22"/>
                </a:lnTo>
                <a:moveTo>
                  <a:pt x="1434" y="8"/>
                </a:moveTo>
                <a:lnTo>
                  <a:pt x="1436" y="18"/>
                </a:lnTo>
                <a:lnTo>
                  <a:pt x="1436" y="54"/>
                </a:lnTo>
                <a:lnTo>
                  <a:pt x="1434" y="70"/>
                </a:lnTo>
                <a:lnTo>
                  <a:pt x="1431" y="85"/>
                </a:lnTo>
                <a:lnTo>
                  <a:pt x="1429" y="102"/>
                </a:lnTo>
                <a:lnTo>
                  <a:pt x="1424" y="116"/>
                </a:lnTo>
                <a:lnTo>
                  <a:pt x="1417" y="128"/>
                </a:lnTo>
                <a:lnTo>
                  <a:pt x="1412" y="138"/>
                </a:lnTo>
                <a:moveTo>
                  <a:pt x="1527" y="15"/>
                </a:moveTo>
                <a:lnTo>
                  <a:pt x="1530" y="22"/>
                </a:lnTo>
                <a:lnTo>
                  <a:pt x="1530" y="58"/>
                </a:lnTo>
                <a:lnTo>
                  <a:pt x="1530" y="51"/>
                </a:lnTo>
                <a:lnTo>
                  <a:pt x="1554" y="46"/>
                </a:lnTo>
                <a:lnTo>
                  <a:pt x="1551" y="46"/>
                </a:lnTo>
                <a:lnTo>
                  <a:pt x="1554" y="18"/>
                </a:lnTo>
                <a:lnTo>
                  <a:pt x="1554" y="22"/>
                </a:lnTo>
                <a:lnTo>
                  <a:pt x="1530" y="25"/>
                </a:lnTo>
                <a:moveTo>
                  <a:pt x="1542" y="49"/>
                </a:moveTo>
                <a:lnTo>
                  <a:pt x="1542" y="118"/>
                </a:lnTo>
                <a:moveTo>
                  <a:pt x="1520" y="128"/>
                </a:moveTo>
                <a:lnTo>
                  <a:pt x="1556" y="111"/>
                </a:lnTo>
                <a:moveTo>
                  <a:pt x="1522" y="70"/>
                </a:moveTo>
                <a:lnTo>
                  <a:pt x="1525" y="75"/>
                </a:lnTo>
                <a:lnTo>
                  <a:pt x="1525" y="126"/>
                </a:lnTo>
                <a:moveTo>
                  <a:pt x="1542" y="80"/>
                </a:moveTo>
                <a:lnTo>
                  <a:pt x="1554" y="78"/>
                </a:lnTo>
                <a:moveTo>
                  <a:pt x="1580" y="1"/>
                </a:moveTo>
                <a:lnTo>
                  <a:pt x="1580" y="8"/>
                </a:lnTo>
                <a:lnTo>
                  <a:pt x="1570" y="32"/>
                </a:lnTo>
                <a:lnTo>
                  <a:pt x="1566" y="44"/>
                </a:lnTo>
                <a:lnTo>
                  <a:pt x="1558" y="58"/>
                </a:lnTo>
                <a:lnTo>
                  <a:pt x="1556" y="63"/>
                </a:lnTo>
                <a:moveTo>
                  <a:pt x="1573" y="32"/>
                </a:moveTo>
                <a:lnTo>
                  <a:pt x="1575" y="32"/>
                </a:lnTo>
                <a:lnTo>
                  <a:pt x="1599" y="27"/>
                </a:lnTo>
                <a:lnTo>
                  <a:pt x="1597" y="22"/>
                </a:lnTo>
                <a:lnTo>
                  <a:pt x="1592" y="39"/>
                </a:lnTo>
                <a:lnTo>
                  <a:pt x="1587" y="54"/>
                </a:lnTo>
                <a:lnTo>
                  <a:pt x="1582" y="61"/>
                </a:lnTo>
                <a:lnTo>
                  <a:pt x="1575" y="70"/>
                </a:lnTo>
                <a:lnTo>
                  <a:pt x="1566" y="82"/>
                </a:lnTo>
                <a:lnTo>
                  <a:pt x="1558" y="92"/>
                </a:lnTo>
                <a:lnTo>
                  <a:pt x="1551" y="99"/>
                </a:lnTo>
                <a:moveTo>
                  <a:pt x="1570" y="42"/>
                </a:moveTo>
                <a:lnTo>
                  <a:pt x="1573" y="44"/>
                </a:lnTo>
                <a:lnTo>
                  <a:pt x="1582" y="63"/>
                </a:lnTo>
                <a:lnTo>
                  <a:pt x="1592" y="75"/>
                </a:lnTo>
                <a:lnTo>
                  <a:pt x="1602" y="87"/>
                </a:lnTo>
                <a:lnTo>
                  <a:pt x="1604" y="90"/>
                </a:lnTo>
                <a:lnTo>
                  <a:pt x="1616" y="90"/>
                </a:lnTo>
                <a:lnTo>
                  <a:pt x="1602" y="87"/>
                </a:lnTo>
                <a:lnTo>
                  <a:pt x="1594" y="80"/>
                </a:lnTo>
                <a:moveTo>
                  <a:pt x="1566" y="94"/>
                </a:moveTo>
                <a:lnTo>
                  <a:pt x="1568" y="99"/>
                </a:lnTo>
                <a:lnTo>
                  <a:pt x="1568" y="145"/>
                </a:lnTo>
                <a:lnTo>
                  <a:pt x="1566" y="140"/>
                </a:lnTo>
                <a:lnTo>
                  <a:pt x="1568" y="135"/>
                </a:lnTo>
                <a:lnTo>
                  <a:pt x="1597" y="133"/>
                </a:lnTo>
                <a:lnTo>
                  <a:pt x="1592" y="133"/>
                </a:lnTo>
                <a:lnTo>
                  <a:pt x="1594" y="99"/>
                </a:lnTo>
                <a:lnTo>
                  <a:pt x="1594" y="94"/>
                </a:lnTo>
                <a:lnTo>
                  <a:pt x="1597" y="99"/>
                </a:lnTo>
                <a:lnTo>
                  <a:pt x="1592" y="99"/>
                </a:lnTo>
                <a:lnTo>
                  <a:pt x="1568" y="102"/>
                </a:lnTo>
                <a:moveTo>
                  <a:pt x="1734" y="85"/>
                </a:moveTo>
                <a:lnTo>
                  <a:pt x="1810" y="85"/>
                </a:lnTo>
                <a:moveTo>
                  <a:pt x="1844" y="85"/>
                </a:moveTo>
                <a:lnTo>
                  <a:pt x="1921" y="85"/>
                </a:lnTo>
                <a:moveTo>
                  <a:pt x="1986" y="8"/>
                </a:moveTo>
                <a:lnTo>
                  <a:pt x="1983" y="15"/>
                </a:lnTo>
                <a:lnTo>
                  <a:pt x="1974" y="42"/>
                </a:lnTo>
                <a:lnTo>
                  <a:pt x="1966" y="61"/>
                </a:lnTo>
                <a:lnTo>
                  <a:pt x="1964" y="63"/>
                </a:lnTo>
                <a:lnTo>
                  <a:pt x="1986" y="56"/>
                </a:lnTo>
                <a:moveTo>
                  <a:pt x="1990" y="42"/>
                </a:moveTo>
                <a:lnTo>
                  <a:pt x="1969" y="92"/>
                </a:lnTo>
                <a:lnTo>
                  <a:pt x="1966" y="94"/>
                </a:lnTo>
                <a:lnTo>
                  <a:pt x="1993" y="82"/>
                </a:lnTo>
                <a:moveTo>
                  <a:pt x="1959" y="121"/>
                </a:moveTo>
                <a:lnTo>
                  <a:pt x="1990" y="99"/>
                </a:lnTo>
                <a:moveTo>
                  <a:pt x="1998" y="18"/>
                </a:moveTo>
                <a:lnTo>
                  <a:pt x="2036" y="10"/>
                </a:lnTo>
                <a:lnTo>
                  <a:pt x="2034" y="8"/>
                </a:lnTo>
                <a:lnTo>
                  <a:pt x="2029" y="51"/>
                </a:lnTo>
                <a:moveTo>
                  <a:pt x="2024" y="32"/>
                </a:moveTo>
                <a:lnTo>
                  <a:pt x="2022" y="32"/>
                </a:lnTo>
                <a:lnTo>
                  <a:pt x="2000" y="34"/>
                </a:lnTo>
                <a:moveTo>
                  <a:pt x="1995" y="56"/>
                </a:moveTo>
                <a:lnTo>
                  <a:pt x="2048" y="49"/>
                </a:lnTo>
                <a:lnTo>
                  <a:pt x="2046" y="49"/>
                </a:lnTo>
                <a:lnTo>
                  <a:pt x="2038" y="51"/>
                </a:lnTo>
                <a:moveTo>
                  <a:pt x="2014" y="56"/>
                </a:moveTo>
                <a:lnTo>
                  <a:pt x="2017" y="61"/>
                </a:lnTo>
                <a:lnTo>
                  <a:pt x="2017" y="128"/>
                </a:lnTo>
                <a:lnTo>
                  <a:pt x="2014" y="135"/>
                </a:lnTo>
                <a:lnTo>
                  <a:pt x="2005" y="123"/>
                </a:lnTo>
                <a:lnTo>
                  <a:pt x="2014" y="135"/>
                </a:lnTo>
                <a:moveTo>
                  <a:pt x="2017" y="73"/>
                </a:moveTo>
                <a:lnTo>
                  <a:pt x="2041" y="118"/>
                </a:lnTo>
                <a:lnTo>
                  <a:pt x="2055" y="118"/>
                </a:lnTo>
                <a:lnTo>
                  <a:pt x="2041" y="118"/>
                </a:lnTo>
                <a:lnTo>
                  <a:pt x="2034" y="109"/>
                </a:lnTo>
                <a:moveTo>
                  <a:pt x="2038" y="66"/>
                </a:moveTo>
                <a:lnTo>
                  <a:pt x="2038" y="73"/>
                </a:lnTo>
                <a:lnTo>
                  <a:pt x="2024" y="90"/>
                </a:lnTo>
                <a:moveTo>
                  <a:pt x="1995" y="68"/>
                </a:moveTo>
                <a:lnTo>
                  <a:pt x="2002" y="78"/>
                </a:lnTo>
                <a:lnTo>
                  <a:pt x="2005" y="85"/>
                </a:lnTo>
                <a:moveTo>
                  <a:pt x="1990" y="116"/>
                </a:moveTo>
                <a:lnTo>
                  <a:pt x="2010" y="94"/>
                </a:lnTo>
                <a:moveTo>
                  <a:pt x="2110" y="6"/>
                </a:moveTo>
                <a:lnTo>
                  <a:pt x="2110" y="10"/>
                </a:lnTo>
                <a:lnTo>
                  <a:pt x="2106" y="18"/>
                </a:lnTo>
                <a:lnTo>
                  <a:pt x="2098" y="34"/>
                </a:lnTo>
                <a:lnTo>
                  <a:pt x="2091" y="44"/>
                </a:lnTo>
                <a:lnTo>
                  <a:pt x="2084" y="58"/>
                </a:lnTo>
                <a:lnTo>
                  <a:pt x="2079" y="66"/>
                </a:lnTo>
                <a:lnTo>
                  <a:pt x="2072" y="73"/>
                </a:lnTo>
                <a:moveTo>
                  <a:pt x="2098" y="37"/>
                </a:moveTo>
                <a:lnTo>
                  <a:pt x="2098" y="140"/>
                </a:lnTo>
                <a:lnTo>
                  <a:pt x="2096" y="133"/>
                </a:lnTo>
                <a:lnTo>
                  <a:pt x="2098" y="123"/>
                </a:lnTo>
                <a:moveTo>
                  <a:pt x="2125" y="6"/>
                </a:moveTo>
                <a:lnTo>
                  <a:pt x="2127" y="13"/>
                </a:lnTo>
                <a:lnTo>
                  <a:pt x="2127" y="30"/>
                </a:lnTo>
                <a:lnTo>
                  <a:pt x="2125" y="114"/>
                </a:lnTo>
                <a:lnTo>
                  <a:pt x="2127" y="121"/>
                </a:lnTo>
                <a:lnTo>
                  <a:pt x="2127" y="123"/>
                </a:lnTo>
                <a:lnTo>
                  <a:pt x="2130" y="126"/>
                </a:lnTo>
                <a:lnTo>
                  <a:pt x="2132" y="128"/>
                </a:lnTo>
                <a:lnTo>
                  <a:pt x="2163" y="128"/>
                </a:lnTo>
                <a:lnTo>
                  <a:pt x="2161" y="99"/>
                </a:lnTo>
                <a:lnTo>
                  <a:pt x="2161" y="128"/>
                </a:lnTo>
                <a:moveTo>
                  <a:pt x="2154" y="34"/>
                </a:moveTo>
                <a:lnTo>
                  <a:pt x="2154" y="42"/>
                </a:lnTo>
                <a:lnTo>
                  <a:pt x="2144" y="54"/>
                </a:lnTo>
                <a:lnTo>
                  <a:pt x="2137" y="63"/>
                </a:lnTo>
                <a:lnTo>
                  <a:pt x="2130" y="68"/>
                </a:lnTo>
                <a:lnTo>
                  <a:pt x="2122" y="78"/>
                </a:lnTo>
                <a:lnTo>
                  <a:pt x="2110" y="87"/>
                </a:lnTo>
                <a:moveTo>
                  <a:pt x="2211" y="114"/>
                </a:moveTo>
                <a:lnTo>
                  <a:pt x="2211" y="111"/>
                </a:lnTo>
                <a:moveTo>
                  <a:pt x="2204" y="104"/>
                </a:moveTo>
                <a:lnTo>
                  <a:pt x="2199" y="106"/>
                </a:lnTo>
                <a:lnTo>
                  <a:pt x="2197" y="114"/>
                </a:lnTo>
                <a:lnTo>
                  <a:pt x="2199" y="121"/>
                </a:lnTo>
                <a:lnTo>
                  <a:pt x="2204" y="123"/>
                </a:lnTo>
                <a:lnTo>
                  <a:pt x="2209" y="121"/>
                </a:lnTo>
                <a:lnTo>
                  <a:pt x="2211" y="114"/>
                </a:lnTo>
                <a:lnTo>
                  <a:pt x="2209" y="106"/>
                </a:lnTo>
                <a:lnTo>
                  <a:pt x="2204" y="104"/>
                </a:lnTo>
                <a:close/>
                <a:moveTo>
                  <a:pt x="222" y="630"/>
                </a:moveTo>
                <a:lnTo>
                  <a:pt x="226" y="632"/>
                </a:lnTo>
                <a:lnTo>
                  <a:pt x="224" y="632"/>
                </a:lnTo>
                <a:lnTo>
                  <a:pt x="222" y="769"/>
                </a:lnTo>
                <a:lnTo>
                  <a:pt x="222" y="750"/>
                </a:lnTo>
                <a:moveTo>
                  <a:pt x="224" y="690"/>
                </a:moveTo>
                <a:lnTo>
                  <a:pt x="231" y="699"/>
                </a:lnTo>
                <a:lnTo>
                  <a:pt x="234" y="704"/>
                </a:lnTo>
                <a:moveTo>
                  <a:pt x="222" y="678"/>
                </a:moveTo>
                <a:lnTo>
                  <a:pt x="217" y="697"/>
                </a:lnTo>
                <a:lnTo>
                  <a:pt x="210" y="709"/>
                </a:lnTo>
                <a:lnTo>
                  <a:pt x="207" y="718"/>
                </a:lnTo>
                <a:lnTo>
                  <a:pt x="202" y="726"/>
                </a:lnTo>
                <a:lnTo>
                  <a:pt x="198" y="733"/>
                </a:lnTo>
                <a:moveTo>
                  <a:pt x="200" y="678"/>
                </a:moveTo>
                <a:lnTo>
                  <a:pt x="236" y="673"/>
                </a:lnTo>
                <a:moveTo>
                  <a:pt x="238" y="666"/>
                </a:moveTo>
                <a:lnTo>
                  <a:pt x="260" y="658"/>
                </a:lnTo>
                <a:lnTo>
                  <a:pt x="258" y="656"/>
                </a:lnTo>
                <a:lnTo>
                  <a:pt x="255" y="670"/>
                </a:lnTo>
                <a:lnTo>
                  <a:pt x="253" y="687"/>
                </a:lnTo>
                <a:lnTo>
                  <a:pt x="250" y="697"/>
                </a:lnTo>
                <a:lnTo>
                  <a:pt x="246" y="709"/>
                </a:lnTo>
                <a:lnTo>
                  <a:pt x="241" y="721"/>
                </a:lnTo>
                <a:lnTo>
                  <a:pt x="236" y="728"/>
                </a:lnTo>
                <a:lnTo>
                  <a:pt x="229" y="742"/>
                </a:lnTo>
                <a:moveTo>
                  <a:pt x="241" y="682"/>
                </a:moveTo>
                <a:lnTo>
                  <a:pt x="248" y="704"/>
                </a:lnTo>
                <a:lnTo>
                  <a:pt x="253" y="718"/>
                </a:lnTo>
                <a:lnTo>
                  <a:pt x="253" y="723"/>
                </a:lnTo>
                <a:lnTo>
                  <a:pt x="255" y="730"/>
                </a:lnTo>
                <a:moveTo>
                  <a:pt x="262" y="697"/>
                </a:moveTo>
                <a:lnTo>
                  <a:pt x="265" y="711"/>
                </a:lnTo>
                <a:lnTo>
                  <a:pt x="267" y="716"/>
                </a:lnTo>
                <a:moveTo>
                  <a:pt x="260" y="687"/>
                </a:moveTo>
                <a:lnTo>
                  <a:pt x="294" y="680"/>
                </a:lnTo>
                <a:lnTo>
                  <a:pt x="291" y="680"/>
                </a:lnTo>
                <a:lnTo>
                  <a:pt x="286" y="682"/>
                </a:lnTo>
                <a:moveTo>
                  <a:pt x="274" y="627"/>
                </a:moveTo>
                <a:lnTo>
                  <a:pt x="279" y="634"/>
                </a:lnTo>
                <a:lnTo>
                  <a:pt x="277" y="634"/>
                </a:lnTo>
                <a:lnTo>
                  <a:pt x="277" y="762"/>
                </a:lnTo>
                <a:lnTo>
                  <a:pt x="274" y="766"/>
                </a:lnTo>
                <a:lnTo>
                  <a:pt x="274" y="769"/>
                </a:lnTo>
                <a:lnTo>
                  <a:pt x="260" y="750"/>
                </a:lnTo>
                <a:lnTo>
                  <a:pt x="274" y="766"/>
                </a:lnTo>
                <a:moveTo>
                  <a:pt x="325" y="642"/>
                </a:moveTo>
                <a:lnTo>
                  <a:pt x="380" y="634"/>
                </a:lnTo>
                <a:lnTo>
                  <a:pt x="373" y="634"/>
                </a:lnTo>
                <a:moveTo>
                  <a:pt x="354" y="639"/>
                </a:moveTo>
                <a:lnTo>
                  <a:pt x="354" y="762"/>
                </a:lnTo>
                <a:lnTo>
                  <a:pt x="354" y="754"/>
                </a:lnTo>
                <a:lnTo>
                  <a:pt x="354" y="745"/>
                </a:lnTo>
                <a:moveTo>
                  <a:pt x="313" y="685"/>
                </a:moveTo>
                <a:lnTo>
                  <a:pt x="399" y="675"/>
                </a:lnTo>
                <a:lnTo>
                  <a:pt x="394" y="675"/>
                </a:lnTo>
                <a:lnTo>
                  <a:pt x="390" y="678"/>
                </a:lnTo>
                <a:moveTo>
                  <a:pt x="488" y="634"/>
                </a:moveTo>
                <a:lnTo>
                  <a:pt x="486" y="637"/>
                </a:lnTo>
                <a:lnTo>
                  <a:pt x="474" y="644"/>
                </a:lnTo>
                <a:lnTo>
                  <a:pt x="464" y="649"/>
                </a:lnTo>
                <a:lnTo>
                  <a:pt x="447" y="651"/>
                </a:lnTo>
                <a:lnTo>
                  <a:pt x="438" y="654"/>
                </a:lnTo>
                <a:moveTo>
                  <a:pt x="464" y="649"/>
                </a:moveTo>
                <a:lnTo>
                  <a:pt x="464" y="759"/>
                </a:lnTo>
                <a:moveTo>
                  <a:pt x="426" y="675"/>
                </a:moveTo>
                <a:lnTo>
                  <a:pt x="471" y="673"/>
                </a:lnTo>
                <a:lnTo>
                  <a:pt x="505" y="668"/>
                </a:lnTo>
                <a:lnTo>
                  <a:pt x="500" y="668"/>
                </a:lnTo>
                <a:lnTo>
                  <a:pt x="493" y="670"/>
                </a:lnTo>
                <a:moveTo>
                  <a:pt x="418" y="709"/>
                </a:moveTo>
                <a:lnTo>
                  <a:pt x="512" y="699"/>
                </a:lnTo>
                <a:lnTo>
                  <a:pt x="507" y="697"/>
                </a:lnTo>
                <a:lnTo>
                  <a:pt x="500" y="699"/>
                </a:lnTo>
                <a:moveTo>
                  <a:pt x="486" y="680"/>
                </a:moveTo>
                <a:lnTo>
                  <a:pt x="486" y="699"/>
                </a:lnTo>
                <a:lnTo>
                  <a:pt x="481" y="726"/>
                </a:lnTo>
                <a:moveTo>
                  <a:pt x="445" y="685"/>
                </a:moveTo>
                <a:lnTo>
                  <a:pt x="445" y="726"/>
                </a:lnTo>
                <a:moveTo>
                  <a:pt x="426" y="738"/>
                </a:moveTo>
                <a:lnTo>
                  <a:pt x="505" y="728"/>
                </a:lnTo>
                <a:lnTo>
                  <a:pt x="502" y="728"/>
                </a:lnTo>
                <a:lnTo>
                  <a:pt x="493" y="730"/>
                </a:lnTo>
                <a:moveTo>
                  <a:pt x="435" y="759"/>
                </a:moveTo>
                <a:lnTo>
                  <a:pt x="493" y="754"/>
                </a:lnTo>
                <a:lnTo>
                  <a:pt x="490" y="754"/>
                </a:lnTo>
                <a:lnTo>
                  <a:pt x="483" y="757"/>
                </a:lnTo>
                <a:moveTo>
                  <a:pt x="538" y="661"/>
                </a:moveTo>
                <a:lnTo>
                  <a:pt x="615" y="651"/>
                </a:lnTo>
                <a:lnTo>
                  <a:pt x="610" y="649"/>
                </a:lnTo>
                <a:lnTo>
                  <a:pt x="603" y="651"/>
                </a:lnTo>
                <a:moveTo>
                  <a:pt x="574" y="632"/>
                </a:moveTo>
                <a:lnTo>
                  <a:pt x="577" y="637"/>
                </a:lnTo>
                <a:lnTo>
                  <a:pt x="572" y="668"/>
                </a:lnTo>
                <a:lnTo>
                  <a:pt x="570" y="680"/>
                </a:lnTo>
                <a:moveTo>
                  <a:pt x="553" y="678"/>
                </a:moveTo>
                <a:lnTo>
                  <a:pt x="555" y="687"/>
                </a:lnTo>
                <a:lnTo>
                  <a:pt x="555" y="762"/>
                </a:lnTo>
                <a:moveTo>
                  <a:pt x="558" y="740"/>
                </a:moveTo>
                <a:lnTo>
                  <a:pt x="584" y="735"/>
                </a:lnTo>
                <a:moveTo>
                  <a:pt x="558" y="723"/>
                </a:moveTo>
                <a:lnTo>
                  <a:pt x="584" y="716"/>
                </a:lnTo>
                <a:moveTo>
                  <a:pt x="555" y="702"/>
                </a:moveTo>
                <a:lnTo>
                  <a:pt x="584" y="697"/>
                </a:lnTo>
                <a:moveTo>
                  <a:pt x="555" y="682"/>
                </a:moveTo>
                <a:lnTo>
                  <a:pt x="598" y="675"/>
                </a:lnTo>
                <a:lnTo>
                  <a:pt x="596" y="673"/>
                </a:lnTo>
                <a:lnTo>
                  <a:pt x="594" y="738"/>
                </a:lnTo>
                <a:lnTo>
                  <a:pt x="591" y="757"/>
                </a:lnTo>
                <a:moveTo>
                  <a:pt x="531" y="764"/>
                </a:moveTo>
                <a:lnTo>
                  <a:pt x="558" y="762"/>
                </a:lnTo>
                <a:lnTo>
                  <a:pt x="618" y="754"/>
                </a:lnTo>
                <a:lnTo>
                  <a:pt x="613" y="754"/>
                </a:lnTo>
                <a:lnTo>
                  <a:pt x="606" y="757"/>
                </a:lnTo>
                <a:moveTo>
                  <a:pt x="668" y="632"/>
                </a:moveTo>
                <a:lnTo>
                  <a:pt x="666" y="644"/>
                </a:lnTo>
                <a:lnTo>
                  <a:pt x="658" y="663"/>
                </a:lnTo>
                <a:lnTo>
                  <a:pt x="649" y="682"/>
                </a:lnTo>
                <a:lnTo>
                  <a:pt x="639" y="694"/>
                </a:lnTo>
                <a:moveTo>
                  <a:pt x="658" y="666"/>
                </a:moveTo>
                <a:lnTo>
                  <a:pt x="661" y="766"/>
                </a:lnTo>
                <a:lnTo>
                  <a:pt x="658" y="754"/>
                </a:lnTo>
                <a:lnTo>
                  <a:pt x="658" y="740"/>
                </a:lnTo>
                <a:moveTo>
                  <a:pt x="697" y="630"/>
                </a:moveTo>
                <a:lnTo>
                  <a:pt x="702" y="639"/>
                </a:lnTo>
                <a:lnTo>
                  <a:pt x="704" y="644"/>
                </a:lnTo>
                <a:moveTo>
                  <a:pt x="682" y="658"/>
                </a:moveTo>
                <a:lnTo>
                  <a:pt x="721" y="651"/>
                </a:lnTo>
                <a:lnTo>
                  <a:pt x="718" y="646"/>
                </a:lnTo>
                <a:lnTo>
                  <a:pt x="716" y="675"/>
                </a:lnTo>
                <a:lnTo>
                  <a:pt x="718" y="673"/>
                </a:lnTo>
                <a:lnTo>
                  <a:pt x="680" y="680"/>
                </a:lnTo>
                <a:moveTo>
                  <a:pt x="680" y="646"/>
                </a:moveTo>
                <a:lnTo>
                  <a:pt x="682" y="658"/>
                </a:lnTo>
                <a:lnTo>
                  <a:pt x="682" y="670"/>
                </a:lnTo>
                <a:lnTo>
                  <a:pt x="680" y="687"/>
                </a:lnTo>
                <a:lnTo>
                  <a:pt x="678" y="702"/>
                </a:lnTo>
                <a:lnTo>
                  <a:pt x="675" y="718"/>
                </a:lnTo>
                <a:lnTo>
                  <a:pt x="673" y="730"/>
                </a:lnTo>
                <a:lnTo>
                  <a:pt x="668" y="742"/>
                </a:lnTo>
                <a:lnTo>
                  <a:pt x="663" y="752"/>
                </a:lnTo>
                <a:moveTo>
                  <a:pt x="680" y="694"/>
                </a:moveTo>
                <a:lnTo>
                  <a:pt x="682" y="702"/>
                </a:lnTo>
                <a:lnTo>
                  <a:pt x="682" y="733"/>
                </a:lnTo>
                <a:lnTo>
                  <a:pt x="685" y="764"/>
                </a:lnTo>
                <a:lnTo>
                  <a:pt x="682" y="757"/>
                </a:lnTo>
                <a:lnTo>
                  <a:pt x="685" y="742"/>
                </a:lnTo>
                <a:moveTo>
                  <a:pt x="682" y="702"/>
                </a:moveTo>
                <a:lnTo>
                  <a:pt x="730" y="694"/>
                </a:lnTo>
                <a:lnTo>
                  <a:pt x="728" y="690"/>
                </a:lnTo>
                <a:lnTo>
                  <a:pt x="726" y="730"/>
                </a:lnTo>
                <a:lnTo>
                  <a:pt x="723" y="752"/>
                </a:lnTo>
                <a:lnTo>
                  <a:pt x="723" y="759"/>
                </a:lnTo>
                <a:lnTo>
                  <a:pt x="721" y="764"/>
                </a:lnTo>
                <a:lnTo>
                  <a:pt x="714" y="752"/>
                </a:lnTo>
                <a:lnTo>
                  <a:pt x="721" y="762"/>
                </a:lnTo>
                <a:moveTo>
                  <a:pt x="718" y="718"/>
                </a:moveTo>
                <a:lnTo>
                  <a:pt x="690" y="726"/>
                </a:lnTo>
                <a:moveTo>
                  <a:pt x="697" y="702"/>
                </a:moveTo>
                <a:lnTo>
                  <a:pt x="697" y="754"/>
                </a:lnTo>
                <a:moveTo>
                  <a:pt x="709" y="699"/>
                </a:moveTo>
                <a:lnTo>
                  <a:pt x="709" y="754"/>
                </a:lnTo>
                <a:moveTo>
                  <a:pt x="783" y="634"/>
                </a:moveTo>
                <a:lnTo>
                  <a:pt x="788" y="646"/>
                </a:lnTo>
                <a:lnTo>
                  <a:pt x="790" y="654"/>
                </a:lnTo>
                <a:lnTo>
                  <a:pt x="790" y="656"/>
                </a:lnTo>
                <a:moveTo>
                  <a:pt x="814" y="632"/>
                </a:moveTo>
                <a:lnTo>
                  <a:pt x="812" y="649"/>
                </a:lnTo>
                <a:lnTo>
                  <a:pt x="807" y="663"/>
                </a:lnTo>
                <a:moveTo>
                  <a:pt x="769" y="668"/>
                </a:moveTo>
                <a:lnTo>
                  <a:pt x="831" y="661"/>
                </a:lnTo>
                <a:lnTo>
                  <a:pt x="826" y="661"/>
                </a:lnTo>
                <a:lnTo>
                  <a:pt x="822" y="663"/>
                </a:lnTo>
                <a:moveTo>
                  <a:pt x="776" y="690"/>
                </a:moveTo>
                <a:lnTo>
                  <a:pt x="824" y="680"/>
                </a:lnTo>
                <a:lnTo>
                  <a:pt x="819" y="680"/>
                </a:lnTo>
                <a:lnTo>
                  <a:pt x="812" y="682"/>
                </a:lnTo>
                <a:moveTo>
                  <a:pt x="762" y="711"/>
                </a:moveTo>
                <a:lnTo>
                  <a:pt x="838" y="697"/>
                </a:lnTo>
                <a:lnTo>
                  <a:pt x="834" y="697"/>
                </a:lnTo>
                <a:lnTo>
                  <a:pt x="826" y="699"/>
                </a:lnTo>
                <a:moveTo>
                  <a:pt x="802" y="666"/>
                </a:moveTo>
                <a:lnTo>
                  <a:pt x="800" y="680"/>
                </a:lnTo>
                <a:lnTo>
                  <a:pt x="793" y="694"/>
                </a:lnTo>
                <a:lnTo>
                  <a:pt x="788" y="709"/>
                </a:lnTo>
                <a:lnTo>
                  <a:pt x="781" y="723"/>
                </a:lnTo>
                <a:lnTo>
                  <a:pt x="771" y="735"/>
                </a:lnTo>
                <a:lnTo>
                  <a:pt x="762" y="747"/>
                </a:lnTo>
                <a:lnTo>
                  <a:pt x="752" y="754"/>
                </a:lnTo>
                <a:moveTo>
                  <a:pt x="786" y="726"/>
                </a:moveTo>
                <a:lnTo>
                  <a:pt x="824" y="721"/>
                </a:lnTo>
                <a:moveTo>
                  <a:pt x="802" y="726"/>
                </a:moveTo>
                <a:lnTo>
                  <a:pt x="802" y="762"/>
                </a:lnTo>
                <a:moveTo>
                  <a:pt x="769" y="764"/>
                </a:moveTo>
                <a:lnTo>
                  <a:pt x="836" y="757"/>
                </a:lnTo>
                <a:lnTo>
                  <a:pt x="831" y="754"/>
                </a:lnTo>
                <a:lnTo>
                  <a:pt x="822" y="759"/>
                </a:lnTo>
                <a:moveTo>
                  <a:pt x="867" y="644"/>
                </a:moveTo>
                <a:lnTo>
                  <a:pt x="956" y="634"/>
                </a:lnTo>
                <a:lnTo>
                  <a:pt x="951" y="634"/>
                </a:lnTo>
                <a:lnTo>
                  <a:pt x="942" y="637"/>
                </a:lnTo>
                <a:moveTo>
                  <a:pt x="915" y="642"/>
                </a:moveTo>
                <a:lnTo>
                  <a:pt x="910" y="658"/>
                </a:lnTo>
                <a:lnTo>
                  <a:pt x="901" y="673"/>
                </a:lnTo>
                <a:lnTo>
                  <a:pt x="889" y="690"/>
                </a:lnTo>
                <a:lnTo>
                  <a:pt x="882" y="697"/>
                </a:lnTo>
                <a:lnTo>
                  <a:pt x="870" y="709"/>
                </a:lnTo>
                <a:lnTo>
                  <a:pt x="862" y="716"/>
                </a:lnTo>
                <a:lnTo>
                  <a:pt x="855" y="723"/>
                </a:lnTo>
                <a:moveTo>
                  <a:pt x="908" y="668"/>
                </a:moveTo>
                <a:lnTo>
                  <a:pt x="908" y="759"/>
                </a:lnTo>
                <a:lnTo>
                  <a:pt x="906" y="764"/>
                </a:lnTo>
                <a:lnTo>
                  <a:pt x="906" y="754"/>
                </a:lnTo>
                <a:lnTo>
                  <a:pt x="908" y="747"/>
                </a:lnTo>
                <a:moveTo>
                  <a:pt x="954" y="721"/>
                </a:moveTo>
                <a:lnTo>
                  <a:pt x="951" y="714"/>
                </a:lnTo>
                <a:lnTo>
                  <a:pt x="937" y="697"/>
                </a:lnTo>
                <a:lnTo>
                  <a:pt x="925" y="685"/>
                </a:lnTo>
                <a:moveTo>
                  <a:pt x="994" y="630"/>
                </a:moveTo>
                <a:lnTo>
                  <a:pt x="994" y="634"/>
                </a:lnTo>
                <a:lnTo>
                  <a:pt x="975" y="675"/>
                </a:lnTo>
                <a:lnTo>
                  <a:pt x="973" y="675"/>
                </a:lnTo>
                <a:lnTo>
                  <a:pt x="1009" y="666"/>
                </a:lnTo>
                <a:lnTo>
                  <a:pt x="999" y="651"/>
                </a:lnTo>
                <a:lnTo>
                  <a:pt x="1009" y="666"/>
                </a:lnTo>
                <a:lnTo>
                  <a:pt x="1011" y="670"/>
                </a:lnTo>
                <a:moveTo>
                  <a:pt x="980" y="685"/>
                </a:moveTo>
                <a:lnTo>
                  <a:pt x="980" y="769"/>
                </a:lnTo>
                <a:lnTo>
                  <a:pt x="980" y="762"/>
                </a:lnTo>
                <a:lnTo>
                  <a:pt x="980" y="754"/>
                </a:lnTo>
                <a:moveTo>
                  <a:pt x="982" y="694"/>
                </a:moveTo>
                <a:lnTo>
                  <a:pt x="1006" y="692"/>
                </a:lnTo>
                <a:lnTo>
                  <a:pt x="1006" y="690"/>
                </a:lnTo>
                <a:lnTo>
                  <a:pt x="1009" y="692"/>
                </a:lnTo>
                <a:lnTo>
                  <a:pt x="1006" y="692"/>
                </a:lnTo>
                <a:lnTo>
                  <a:pt x="1004" y="752"/>
                </a:lnTo>
                <a:lnTo>
                  <a:pt x="1004" y="769"/>
                </a:lnTo>
                <a:lnTo>
                  <a:pt x="992" y="757"/>
                </a:lnTo>
                <a:moveTo>
                  <a:pt x="982" y="714"/>
                </a:moveTo>
                <a:lnTo>
                  <a:pt x="997" y="711"/>
                </a:lnTo>
                <a:moveTo>
                  <a:pt x="982" y="733"/>
                </a:moveTo>
                <a:lnTo>
                  <a:pt x="997" y="730"/>
                </a:lnTo>
                <a:moveTo>
                  <a:pt x="1023" y="627"/>
                </a:moveTo>
                <a:lnTo>
                  <a:pt x="1023" y="656"/>
                </a:lnTo>
                <a:lnTo>
                  <a:pt x="1021" y="675"/>
                </a:lnTo>
                <a:lnTo>
                  <a:pt x="1023" y="685"/>
                </a:lnTo>
                <a:lnTo>
                  <a:pt x="1026" y="690"/>
                </a:lnTo>
                <a:lnTo>
                  <a:pt x="1028" y="692"/>
                </a:lnTo>
                <a:lnTo>
                  <a:pt x="1035" y="694"/>
                </a:lnTo>
                <a:lnTo>
                  <a:pt x="1052" y="692"/>
                </a:lnTo>
                <a:lnTo>
                  <a:pt x="1052" y="673"/>
                </a:lnTo>
                <a:moveTo>
                  <a:pt x="1045" y="646"/>
                </a:moveTo>
                <a:lnTo>
                  <a:pt x="1042" y="654"/>
                </a:lnTo>
                <a:lnTo>
                  <a:pt x="1023" y="673"/>
                </a:lnTo>
                <a:moveTo>
                  <a:pt x="1018" y="697"/>
                </a:moveTo>
                <a:lnTo>
                  <a:pt x="1021" y="702"/>
                </a:lnTo>
                <a:lnTo>
                  <a:pt x="1021" y="754"/>
                </a:lnTo>
                <a:lnTo>
                  <a:pt x="1023" y="762"/>
                </a:lnTo>
                <a:lnTo>
                  <a:pt x="1026" y="764"/>
                </a:lnTo>
                <a:lnTo>
                  <a:pt x="1028" y="766"/>
                </a:lnTo>
                <a:lnTo>
                  <a:pt x="1030" y="766"/>
                </a:lnTo>
                <a:lnTo>
                  <a:pt x="1045" y="769"/>
                </a:lnTo>
                <a:lnTo>
                  <a:pt x="1052" y="766"/>
                </a:lnTo>
                <a:lnTo>
                  <a:pt x="1057" y="766"/>
                </a:lnTo>
                <a:lnTo>
                  <a:pt x="1057" y="745"/>
                </a:lnTo>
                <a:moveTo>
                  <a:pt x="1045" y="709"/>
                </a:moveTo>
                <a:lnTo>
                  <a:pt x="1042" y="714"/>
                </a:lnTo>
                <a:lnTo>
                  <a:pt x="1021" y="738"/>
                </a:lnTo>
                <a:moveTo>
                  <a:pt x="1086" y="668"/>
                </a:moveTo>
                <a:lnTo>
                  <a:pt x="1124" y="663"/>
                </a:lnTo>
                <a:moveTo>
                  <a:pt x="1078" y="692"/>
                </a:moveTo>
                <a:lnTo>
                  <a:pt x="1129" y="682"/>
                </a:lnTo>
                <a:moveTo>
                  <a:pt x="1105" y="625"/>
                </a:moveTo>
                <a:lnTo>
                  <a:pt x="1107" y="632"/>
                </a:lnTo>
                <a:lnTo>
                  <a:pt x="1107" y="687"/>
                </a:lnTo>
                <a:moveTo>
                  <a:pt x="1102" y="690"/>
                </a:moveTo>
                <a:lnTo>
                  <a:pt x="1105" y="697"/>
                </a:lnTo>
                <a:lnTo>
                  <a:pt x="1105" y="738"/>
                </a:lnTo>
                <a:moveTo>
                  <a:pt x="1093" y="702"/>
                </a:moveTo>
                <a:lnTo>
                  <a:pt x="1086" y="730"/>
                </a:lnTo>
                <a:lnTo>
                  <a:pt x="1081" y="747"/>
                </a:lnTo>
                <a:lnTo>
                  <a:pt x="1078" y="757"/>
                </a:lnTo>
                <a:lnTo>
                  <a:pt x="1074" y="766"/>
                </a:lnTo>
                <a:lnTo>
                  <a:pt x="1071" y="769"/>
                </a:lnTo>
                <a:moveTo>
                  <a:pt x="1088" y="728"/>
                </a:moveTo>
                <a:lnTo>
                  <a:pt x="1102" y="738"/>
                </a:lnTo>
                <a:lnTo>
                  <a:pt x="1114" y="747"/>
                </a:lnTo>
                <a:lnTo>
                  <a:pt x="1131" y="757"/>
                </a:lnTo>
                <a:lnTo>
                  <a:pt x="1148" y="769"/>
                </a:lnTo>
                <a:lnTo>
                  <a:pt x="1155" y="771"/>
                </a:lnTo>
                <a:lnTo>
                  <a:pt x="1177" y="764"/>
                </a:lnTo>
                <a:lnTo>
                  <a:pt x="1155" y="769"/>
                </a:lnTo>
                <a:lnTo>
                  <a:pt x="1143" y="764"/>
                </a:lnTo>
                <a:moveTo>
                  <a:pt x="1105" y="714"/>
                </a:moveTo>
                <a:lnTo>
                  <a:pt x="1122" y="709"/>
                </a:lnTo>
                <a:moveTo>
                  <a:pt x="1124" y="706"/>
                </a:moveTo>
                <a:lnTo>
                  <a:pt x="1131" y="694"/>
                </a:lnTo>
                <a:lnTo>
                  <a:pt x="1138" y="685"/>
                </a:lnTo>
                <a:lnTo>
                  <a:pt x="1141" y="668"/>
                </a:lnTo>
                <a:lnTo>
                  <a:pt x="1146" y="651"/>
                </a:lnTo>
                <a:moveTo>
                  <a:pt x="1131" y="651"/>
                </a:moveTo>
                <a:lnTo>
                  <a:pt x="1162" y="649"/>
                </a:lnTo>
                <a:lnTo>
                  <a:pt x="1170" y="646"/>
                </a:lnTo>
                <a:lnTo>
                  <a:pt x="1165" y="642"/>
                </a:lnTo>
                <a:lnTo>
                  <a:pt x="1165" y="654"/>
                </a:lnTo>
                <a:lnTo>
                  <a:pt x="1162" y="670"/>
                </a:lnTo>
                <a:lnTo>
                  <a:pt x="1158" y="685"/>
                </a:lnTo>
                <a:lnTo>
                  <a:pt x="1155" y="694"/>
                </a:lnTo>
                <a:lnTo>
                  <a:pt x="1146" y="685"/>
                </a:lnTo>
                <a:moveTo>
                  <a:pt x="1131" y="704"/>
                </a:moveTo>
                <a:lnTo>
                  <a:pt x="1134" y="711"/>
                </a:lnTo>
                <a:lnTo>
                  <a:pt x="1134" y="747"/>
                </a:lnTo>
                <a:lnTo>
                  <a:pt x="1131" y="740"/>
                </a:lnTo>
                <a:lnTo>
                  <a:pt x="1162" y="735"/>
                </a:lnTo>
                <a:lnTo>
                  <a:pt x="1158" y="735"/>
                </a:lnTo>
                <a:lnTo>
                  <a:pt x="1162" y="702"/>
                </a:lnTo>
                <a:lnTo>
                  <a:pt x="1165" y="706"/>
                </a:lnTo>
                <a:lnTo>
                  <a:pt x="1134" y="711"/>
                </a:lnTo>
                <a:moveTo>
                  <a:pt x="1198" y="639"/>
                </a:moveTo>
                <a:lnTo>
                  <a:pt x="1208" y="654"/>
                </a:lnTo>
                <a:lnTo>
                  <a:pt x="1213" y="663"/>
                </a:lnTo>
                <a:moveTo>
                  <a:pt x="1184" y="694"/>
                </a:moveTo>
                <a:lnTo>
                  <a:pt x="1220" y="687"/>
                </a:lnTo>
                <a:lnTo>
                  <a:pt x="1215" y="682"/>
                </a:lnTo>
                <a:lnTo>
                  <a:pt x="1215" y="692"/>
                </a:lnTo>
                <a:lnTo>
                  <a:pt x="1208" y="709"/>
                </a:lnTo>
                <a:lnTo>
                  <a:pt x="1208" y="714"/>
                </a:lnTo>
                <a:lnTo>
                  <a:pt x="1210" y="721"/>
                </a:lnTo>
                <a:lnTo>
                  <a:pt x="1213" y="726"/>
                </a:lnTo>
                <a:lnTo>
                  <a:pt x="1210" y="735"/>
                </a:lnTo>
                <a:lnTo>
                  <a:pt x="1206" y="747"/>
                </a:lnTo>
                <a:moveTo>
                  <a:pt x="1184" y="745"/>
                </a:moveTo>
                <a:lnTo>
                  <a:pt x="1196" y="745"/>
                </a:lnTo>
                <a:lnTo>
                  <a:pt x="1210" y="747"/>
                </a:lnTo>
                <a:lnTo>
                  <a:pt x="1218" y="750"/>
                </a:lnTo>
                <a:lnTo>
                  <a:pt x="1232" y="754"/>
                </a:lnTo>
                <a:lnTo>
                  <a:pt x="1246" y="762"/>
                </a:lnTo>
                <a:lnTo>
                  <a:pt x="1258" y="769"/>
                </a:lnTo>
                <a:lnTo>
                  <a:pt x="1266" y="771"/>
                </a:lnTo>
                <a:lnTo>
                  <a:pt x="1285" y="764"/>
                </a:lnTo>
                <a:lnTo>
                  <a:pt x="1266" y="769"/>
                </a:lnTo>
                <a:lnTo>
                  <a:pt x="1251" y="764"/>
                </a:lnTo>
                <a:moveTo>
                  <a:pt x="1237" y="692"/>
                </a:moveTo>
                <a:lnTo>
                  <a:pt x="1239" y="702"/>
                </a:lnTo>
                <a:lnTo>
                  <a:pt x="1239" y="711"/>
                </a:lnTo>
                <a:lnTo>
                  <a:pt x="1239" y="697"/>
                </a:lnTo>
                <a:moveTo>
                  <a:pt x="1225" y="680"/>
                </a:moveTo>
                <a:lnTo>
                  <a:pt x="1285" y="675"/>
                </a:lnTo>
                <a:lnTo>
                  <a:pt x="1280" y="673"/>
                </a:lnTo>
                <a:lnTo>
                  <a:pt x="1273" y="675"/>
                </a:lnTo>
                <a:moveTo>
                  <a:pt x="1258" y="625"/>
                </a:moveTo>
                <a:lnTo>
                  <a:pt x="1258" y="632"/>
                </a:lnTo>
                <a:lnTo>
                  <a:pt x="1261" y="721"/>
                </a:lnTo>
                <a:lnTo>
                  <a:pt x="1258" y="740"/>
                </a:lnTo>
                <a:lnTo>
                  <a:pt x="1258" y="747"/>
                </a:lnTo>
                <a:lnTo>
                  <a:pt x="1244" y="730"/>
                </a:lnTo>
                <a:moveTo>
                  <a:pt x="1306" y="666"/>
                </a:moveTo>
                <a:lnTo>
                  <a:pt x="1316" y="658"/>
                </a:lnTo>
                <a:lnTo>
                  <a:pt x="1328" y="642"/>
                </a:lnTo>
                <a:lnTo>
                  <a:pt x="1328" y="762"/>
                </a:lnTo>
                <a:moveTo>
                  <a:pt x="1400" y="642"/>
                </a:moveTo>
                <a:lnTo>
                  <a:pt x="1386" y="649"/>
                </a:lnTo>
                <a:lnTo>
                  <a:pt x="1378" y="666"/>
                </a:lnTo>
                <a:lnTo>
                  <a:pt x="1374" y="692"/>
                </a:lnTo>
                <a:lnTo>
                  <a:pt x="1374" y="709"/>
                </a:lnTo>
                <a:lnTo>
                  <a:pt x="1378" y="738"/>
                </a:lnTo>
                <a:lnTo>
                  <a:pt x="1386" y="754"/>
                </a:lnTo>
                <a:lnTo>
                  <a:pt x="1400" y="762"/>
                </a:lnTo>
                <a:lnTo>
                  <a:pt x="1407" y="762"/>
                </a:lnTo>
                <a:lnTo>
                  <a:pt x="1422" y="754"/>
                </a:lnTo>
                <a:lnTo>
                  <a:pt x="1429" y="738"/>
                </a:lnTo>
                <a:lnTo>
                  <a:pt x="1434" y="709"/>
                </a:lnTo>
                <a:lnTo>
                  <a:pt x="1434" y="692"/>
                </a:lnTo>
                <a:lnTo>
                  <a:pt x="1429" y="666"/>
                </a:lnTo>
                <a:lnTo>
                  <a:pt x="1422" y="649"/>
                </a:lnTo>
                <a:lnTo>
                  <a:pt x="1407" y="642"/>
                </a:lnTo>
                <a:lnTo>
                  <a:pt x="1400" y="642"/>
                </a:lnTo>
                <a:close/>
                <a:moveTo>
                  <a:pt x="1510" y="625"/>
                </a:moveTo>
                <a:lnTo>
                  <a:pt x="1520" y="634"/>
                </a:lnTo>
                <a:lnTo>
                  <a:pt x="1520" y="642"/>
                </a:lnTo>
                <a:moveTo>
                  <a:pt x="1486" y="642"/>
                </a:moveTo>
                <a:lnTo>
                  <a:pt x="1486" y="680"/>
                </a:lnTo>
                <a:lnTo>
                  <a:pt x="1484" y="697"/>
                </a:lnTo>
                <a:lnTo>
                  <a:pt x="1482" y="718"/>
                </a:lnTo>
                <a:lnTo>
                  <a:pt x="1482" y="721"/>
                </a:lnTo>
                <a:lnTo>
                  <a:pt x="1479" y="735"/>
                </a:lnTo>
                <a:lnTo>
                  <a:pt x="1474" y="750"/>
                </a:lnTo>
                <a:lnTo>
                  <a:pt x="1470" y="762"/>
                </a:lnTo>
                <a:lnTo>
                  <a:pt x="1467" y="766"/>
                </a:lnTo>
                <a:moveTo>
                  <a:pt x="1486" y="656"/>
                </a:moveTo>
                <a:lnTo>
                  <a:pt x="1554" y="646"/>
                </a:lnTo>
                <a:lnTo>
                  <a:pt x="1549" y="646"/>
                </a:lnTo>
                <a:lnTo>
                  <a:pt x="1544" y="649"/>
                </a:lnTo>
                <a:moveTo>
                  <a:pt x="1506" y="658"/>
                </a:moveTo>
                <a:lnTo>
                  <a:pt x="1506" y="663"/>
                </a:lnTo>
                <a:lnTo>
                  <a:pt x="1508" y="702"/>
                </a:lnTo>
                <a:lnTo>
                  <a:pt x="1508" y="697"/>
                </a:lnTo>
                <a:lnTo>
                  <a:pt x="1534" y="694"/>
                </a:lnTo>
                <a:lnTo>
                  <a:pt x="1530" y="694"/>
                </a:lnTo>
                <a:lnTo>
                  <a:pt x="1532" y="658"/>
                </a:lnTo>
                <a:lnTo>
                  <a:pt x="1532" y="651"/>
                </a:lnTo>
                <a:moveTo>
                  <a:pt x="1491" y="680"/>
                </a:moveTo>
                <a:lnTo>
                  <a:pt x="1554" y="673"/>
                </a:lnTo>
                <a:lnTo>
                  <a:pt x="1551" y="673"/>
                </a:lnTo>
                <a:lnTo>
                  <a:pt x="1546" y="675"/>
                </a:lnTo>
                <a:moveTo>
                  <a:pt x="1501" y="714"/>
                </a:moveTo>
                <a:lnTo>
                  <a:pt x="1539" y="709"/>
                </a:lnTo>
                <a:lnTo>
                  <a:pt x="1537" y="706"/>
                </a:lnTo>
                <a:lnTo>
                  <a:pt x="1532" y="716"/>
                </a:lnTo>
                <a:lnTo>
                  <a:pt x="1527" y="728"/>
                </a:lnTo>
                <a:lnTo>
                  <a:pt x="1522" y="735"/>
                </a:lnTo>
                <a:lnTo>
                  <a:pt x="1518" y="742"/>
                </a:lnTo>
                <a:lnTo>
                  <a:pt x="1518" y="745"/>
                </a:lnTo>
                <a:lnTo>
                  <a:pt x="1508" y="752"/>
                </a:lnTo>
                <a:lnTo>
                  <a:pt x="1498" y="759"/>
                </a:lnTo>
                <a:lnTo>
                  <a:pt x="1491" y="766"/>
                </a:lnTo>
                <a:lnTo>
                  <a:pt x="1479" y="771"/>
                </a:lnTo>
                <a:moveTo>
                  <a:pt x="1501" y="723"/>
                </a:moveTo>
                <a:lnTo>
                  <a:pt x="1503" y="723"/>
                </a:lnTo>
                <a:lnTo>
                  <a:pt x="1542" y="766"/>
                </a:lnTo>
                <a:lnTo>
                  <a:pt x="1561" y="766"/>
                </a:lnTo>
                <a:lnTo>
                  <a:pt x="1558" y="766"/>
                </a:lnTo>
                <a:lnTo>
                  <a:pt x="1542" y="764"/>
                </a:lnTo>
                <a:lnTo>
                  <a:pt x="1534" y="759"/>
                </a:lnTo>
                <a:moveTo>
                  <a:pt x="1606" y="740"/>
                </a:moveTo>
                <a:lnTo>
                  <a:pt x="1606" y="738"/>
                </a:lnTo>
                <a:moveTo>
                  <a:pt x="1599" y="730"/>
                </a:moveTo>
                <a:lnTo>
                  <a:pt x="1594" y="733"/>
                </a:lnTo>
                <a:lnTo>
                  <a:pt x="1592" y="740"/>
                </a:lnTo>
                <a:lnTo>
                  <a:pt x="1594" y="747"/>
                </a:lnTo>
                <a:lnTo>
                  <a:pt x="1599" y="750"/>
                </a:lnTo>
                <a:lnTo>
                  <a:pt x="1604" y="747"/>
                </a:lnTo>
                <a:lnTo>
                  <a:pt x="1606" y="740"/>
                </a:lnTo>
                <a:lnTo>
                  <a:pt x="1604" y="733"/>
                </a:lnTo>
                <a:lnTo>
                  <a:pt x="1599" y="730"/>
                </a:lnTo>
                <a:close/>
                <a:moveTo>
                  <a:pt x="1722" y="632"/>
                </a:moveTo>
                <a:lnTo>
                  <a:pt x="1729" y="644"/>
                </a:lnTo>
                <a:lnTo>
                  <a:pt x="1731" y="651"/>
                </a:lnTo>
                <a:lnTo>
                  <a:pt x="1734" y="656"/>
                </a:lnTo>
                <a:moveTo>
                  <a:pt x="1698" y="682"/>
                </a:moveTo>
                <a:lnTo>
                  <a:pt x="1762" y="668"/>
                </a:lnTo>
                <a:lnTo>
                  <a:pt x="1760" y="666"/>
                </a:lnTo>
                <a:lnTo>
                  <a:pt x="1750" y="670"/>
                </a:lnTo>
                <a:moveTo>
                  <a:pt x="1731" y="678"/>
                </a:moveTo>
                <a:lnTo>
                  <a:pt x="1731" y="754"/>
                </a:lnTo>
                <a:moveTo>
                  <a:pt x="1690" y="762"/>
                </a:moveTo>
                <a:lnTo>
                  <a:pt x="1774" y="752"/>
                </a:lnTo>
                <a:lnTo>
                  <a:pt x="1772" y="750"/>
                </a:lnTo>
                <a:lnTo>
                  <a:pt x="1762" y="752"/>
                </a:lnTo>
                <a:moveTo>
                  <a:pt x="1705" y="716"/>
                </a:moveTo>
                <a:lnTo>
                  <a:pt x="1760" y="706"/>
                </a:lnTo>
                <a:lnTo>
                  <a:pt x="1755" y="704"/>
                </a:lnTo>
                <a:lnTo>
                  <a:pt x="1746" y="709"/>
                </a:lnTo>
                <a:moveTo>
                  <a:pt x="1813" y="642"/>
                </a:moveTo>
                <a:lnTo>
                  <a:pt x="1868" y="634"/>
                </a:lnTo>
                <a:lnTo>
                  <a:pt x="1861" y="634"/>
                </a:lnTo>
                <a:moveTo>
                  <a:pt x="1842" y="639"/>
                </a:moveTo>
                <a:lnTo>
                  <a:pt x="1842" y="762"/>
                </a:lnTo>
                <a:lnTo>
                  <a:pt x="1842" y="754"/>
                </a:lnTo>
                <a:lnTo>
                  <a:pt x="1842" y="745"/>
                </a:lnTo>
                <a:moveTo>
                  <a:pt x="1798" y="685"/>
                </a:moveTo>
                <a:lnTo>
                  <a:pt x="1887" y="675"/>
                </a:lnTo>
                <a:lnTo>
                  <a:pt x="1882" y="675"/>
                </a:lnTo>
                <a:lnTo>
                  <a:pt x="1878" y="678"/>
                </a:lnTo>
                <a:moveTo>
                  <a:pt x="1914" y="644"/>
                </a:moveTo>
                <a:lnTo>
                  <a:pt x="2005" y="634"/>
                </a:lnTo>
                <a:lnTo>
                  <a:pt x="2000" y="634"/>
                </a:lnTo>
                <a:lnTo>
                  <a:pt x="1990" y="637"/>
                </a:lnTo>
                <a:moveTo>
                  <a:pt x="1964" y="642"/>
                </a:moveTo>
                <a:lnTo>
                  <a:pt x="1959" y="658"/>
                </a:lnTo>
                <a:lnTo>
                  <a:pt x="1950" y="673"/>
                </a:lnTo>
                <a:lnTo>
                  <a:pt x="1938" y="690"/>
                </a:lnTo>
                <a:lnTo>
                  <a:pt x="1930" y="697"/>
                </a:lnTo>
                <a:lnTo>
                  <a:pt x="1918" y="709"/>
                </a:lnTo>
                <a:lnTo>
                  <a:pt x="1911" y="716"/>
                </a:lnTo>
                <a:lnTo>
                  <a:pt x="1902" y="723"/>
                </a:lnTo>
                <a:moveTo>
                  <a:pt x="1954" y="668"/>
                </a:moveTo>
                <a:lnTo>
                  <a:pt x="1957" y="675"/>
                </a:lnTo>
                <a:lnTo>
                  <a:pt x="1954" y="759"/>
                </a:lnTo>
                <a:lnTo>
                  <a:pt x="1954" y="764"/>
                </a:lnTo>
                <a:lnTo>
                  <a:pt x="1954" y="754"/>
                </a:lnTo>
                <a:lnTo>
                  <a:pt x="1954" y="747"/>
                </a:lnTo>
                <a:moveTo>
                  <a:pt x="2000" y="721"/>
                </a:moveTo>
                <a:lnTo>
                  <a:pt x="1998" y="714"/>
                </a:lnTo>
                <a:lnTo>
                  <a:pt x="1986" y="697"/>
                </a:lnTo>
                <a:lnTo>
                  <a:pt x="1974" y="685"/>
                </a:lnTo>
                <a:moveTo>
                  <a:pt x="2043" y="630"/>
                </a:moveTo>
                <a:lnTo>
                  <a:pt x="2043" y="634"/>
                </a:lnTo>
                <a:lnTo>
                  <a:pt x="2038" y="646"/>
                </a:lnTo>
                <a:lnTo>
                  <a:pt x="2029" y="658"/>
                </a:lnTo>
                <a:lnTo>
                  <a:pt x="2022" y="670"/>
                </a:lnTo>
                <a:lnTo>
                  <a:pt x="2017" y="675"/>
                </a:lnTo>
                <a:moveTo>
                  <a:pt x="2048" y="663"/>
                </a:moveTo>
                <a:lnTo>
                  <a:pt x="2046" y="668"/>
                </a:lnTo>
                <a:lnTo>
                  <a:pt x="2038" y="682"/>
                </a:lnTo>
                <a:lnTo>
                  <a:pt x="2029" y="697"/>
                </a:lnTo>
                <a:lnTo>
                  <a:pt x="2019" y="709"/>
                </a:lnTo>
                <a:lnTo>
                  <a:pt x="2012" y="716"/>
                </a:lnTo>
                <a:moveTo>
                  <a:pt x="2036" y="687"/>
                </a:moveTo>
                <a:lnTo>
                  <a:pt x="2036" y="769"/>
                </a:lnTo>
                <a:lnTo>
                  <a:pt x="2036" y="759"/>
                </a:lnTo>
                <a:lnTo>
                  <a:pt x="2036" y="752"/>
                </a:lnTo>
                <a:moveTo>
                  <a:pt x="2058" y="627"/>
                </a:moveTo>
                <a:lnTo>
                  <a:pt x="2060" y="634"/>
                </a:lnTo>
                <a:lnTo>
                  <a:pt x="2062" y="651"/>
                </a:lnTo>
                <a:lnTo>
                  <a:pt x="2062" y="680"/>
                </a:lnTo>
                <a:lnTo>
                  <a:pt x="2062" y="673"/>
                </a:lnTo>
                <a:lnTo>
                  <a:pt x="2094" y="670"/>
                </a:lnTo>
                <a:lnTo>
                  <a:pt x="2091" y="670"/>
                </a:lnTo>
                <a:lnTo>
                  <a:pt x="2094" y="627"/>
                </a:lnTo>
                <a:lnTo>
                  <a:pt x="2096" y="630"/>
                </a:lnTo>
                <a:lnTo>
                  <a:pt x="2094" y="632"/>
                </a:lnTo>
                <a:lnTo>
                  <a:pt x="2060" y="634"/>
                </a:lnTo>
                <a:moveTo>
                  <a:pt x="2062" y="654"/>
                </a:moveTo>
                <a:lnTo>
                  <a:pt x="2084" y="651"/>
                </a:lnTo>
                <a:moveTo>
                  <a:pt x="2055" y="694"/>
                </a:moveTo>
                <a:lnTo>
                  <a:pt x="2103" y="687"/>
                </a:lnTo>
                <a:moveTo>
                  <a:pt x="2048" y="718"/>
                </a:moveTo>
                <a:lnTo>
                  <a:pt x="2113" y="711"/>
                </a:lnTo>
                <a:lnTo>
                  <a:pt x="2110" y="709"/>
                </a:lnTo>
                <a:lnTo>
                  <a:pt x="2103" y="711"/>
                </a:lnTo>
                <a:moveTo>
                  <a:pt x="2086" y="694"/>
                </a:moveTo>
                <a:lnTo>
                  <a:pt x="2089" y="699"/>
                </a:lnTo>
                <a:lnTo>
                  <a:pt x="2089" y="754"/>
                </a:lnTo>
                <a:lnTo>
                  <a:pt x="2086" y="766"/>
                </a:lnTo>
                <a:lnTo>
                  <a:pt x="2086" y="771"/>
                </a:lnTo>
                <a:lnTo>
                  <a:pt x="2072" y="754"/>
                </a:lnTo>
                <a:lnTo>
                  <a:pt x="2086" y="769"/>
                </a:lnTo>
                <a:moveTo>
                  <a:pt x="2060" y="723"/>
                </a:moveTo>
                <a:lnTo>
                  <a:pt x="2062" y="733"/>
                </a:lnTo>
                <a:lnTo>
                  <a:pt x="2065" y="740"/>
                </a:lnTo>
                <a:lnTo>
                  <a:pt x="2065" y="747"/>
                </a:lnTo>
                <a:moveTo>
                  <a:pt x="2178" y="625"/>
                </a:moveTo>
                <a:lnTo>
                  <a:pt x="2178" y="632"/>
                </a:lnTo>
                <a:lnTo>
                  <a:pt x="2173" y="651"/>
                </a:lnTo>
                <a:lnTo>
                  <a:pt x="2168" y="666"/>
                </a:lnTo>
                <a:lnTo>
                  <a:pt x="2163" y="673"/>
                </a:lnTo>
                <a:lnTo>
                  <a:pt x="2154" y="692"/>
                </a:lnTo>
                <a:lnTo>
                  <a:pt x="2139" y="709"/>
                </a:lnTo>
                <a:lnTo>
                  <a:pt x="2130" y="721"/>
                </a:lnTo>
                <a:lnTo>
                  <a:pt x="2125" y="726"/>
                </a:lnTo>
                <a:moveTo>
                  <a:pt x="2158" y="685"/>
                </a:moveTo>
                <a:lnTo>
                  <a:pt x="2161" y="690"/>
                </a:lnTo>
                <a:lnTo>
                  <a:pt x="2161" y="771"/>
                </a:lnTo>
                <a:lnTo>
                  <a:pt x="2158" y="764"/>
                </a:lnTo>
                <a:lnTo>
                  <a:pt x="2161" y="757"/>
                </a:lnTo>
                <a:moveTo>
                  <a:pt x="2161" y="690"/>
                </a:moveTo>
                <a:lnTo>
                  <a:pt x="2202" y="685"/>
                </a:lnTo>
                <a:lnTo>
                  <a:pt x="2202" y="682"/>
                </a:lnTo>
                <a:lnTo>
                  <a:pt x="2204" y="685"/>
                </a:lnTo>
                <a:lnTo>
                  <a:pt x="2202" y="685"/>
                </a:lnTo>
                <a:lnTo>
                  <a:pt x="2202" y="766"/>
                </a:lnTo>
                <a:lnTo>
                  <a:pt x="2199" y="771"/>
                </a:lnTo>
                <a:lnTo>
                  <a:pt x="2187" y="754"/>
                </a:lnTo>
                <a:lnTo>
                  <a:pt x="2199" y="769"/>
                </a:lnTo>
                <a:moveTo>
                  <a:pt x="2216" y="656"/>
                </a:moveTo>
                <a:lnTo>
                  <a:pt x="2209" y="661"/>
                </a:lnTo>
                <a:moveTo>
                  <a:pt x="2163" y="733"/>
                </a:moveTo>
                <a:lnTo>
                  <a:pt x="2192" y="730"/>
                </a:lnTo>
                <a:moveTo>
                  <a:pt x="2192" y="709"/>
                </a:moveTo>
                <a:lnTo>
                  <a:pt x="2163" y="711"/>
                </a:lnTo>
                <a:moveTo>
                  <a:pt x="2132" y="668"/>
                </a:moveTo>
                <a:lnTo>
                  <a:pt x="2221" y="658"/>
                </a:lnTo>
                <a:lnTo>
                  <a:pt x="2216" y="656"/>
                </a:lnTo>
                <a:moveTo>
                  <a:pt x="2276" y="627"/>
                </a:moveTo>
                <a:lnTo>
                  <a:pt x="2283" y="634"/>
                </a:lnTo>
                <a:lnTo>
                  <a:pt x="2286" y="642"/>
                </a:lnTo>
                <a:moveTo>
                  <a:pt x="2245" y="651"/>
                </a:moveTo>
                <a:lnTo>
                  <a:pt x="2326" y="644"/>
                </a:lnTo>
                <a:lnTo>
                  <a:pt x="2324" y="644"/>
                </a:lnTo>
                <a:lnTo>
                  <a:pt x="2312" y="646"/>
                </a:lnTo>
                <a:moveTo>
                  <a:pt x="2293" y="651"/>
                </a:moveTo>
                <a:lnTo>
                  <a:pt x="2293" y="682"/>
                </a:lnTo>
                <a:moveTo>
                  <a:pt x="2274" y="651"/>
                </a:moveTo>
                <a:lnTo>
                  <a:pt x="2276" y="682"/>
                </a:lnTo>
                <a:moveTo>
                  <a:pt x="2300" y="663"/>
                </a:moveTo>
                <a:lnTo>
                  <a:pt x="2314" y="673"/>
                </a:lnTo>
                <a:lnTo>
                  <a:pt x="2319" y="680"/>
                </a:lnTo>
                <a:lnTo>
                  <a:pt x="2322" y="687"/>
                </a:lnTo>
                <a:moveTo>
                  <a:pt x="2264" y="661"/>
                </a:moveTo>
                <a:lnTo>
                  <a:pt x="2262" y="668"/>
                </a:lnTo>
                <a:lnTo>
                  <a:pt x="2259" y="675"/>
                </a:lnTo>
                <a:lnTo>
                  <a:pt x="2250" y="685"/>
                </a:lnTo>
                <a:lnTo>
                  <a:pt x="2242" y="694"/>
                </a:lnTo>
                <a:lnTo>
                  <a:pt x="2238" y="697"/>
                </a:lnTo>
                <a:moveTo>
                  <a:pt x="2259" y="694"/>
                </a:moveTo>
                <a:lnTo>
                  <a:pt x="2264" y="694"/>
                </a:lnTo>
                <a:lnTo>
                  <a:pt x="2310" y="687"/>
                </a:lnTo>
                <a:lnTo>
                  <a:pt x="2307" y="682"/>
                </a:lnTo>
                <a:lnTo>
                  <a:pt x="2302" y="706"/>
                </a:lnTo>
                <a:lnTo>
                  <a:pt x="2305" y="704"/>
                </a:lnTo>
                <a:lnTo>
                  <a:pt x="2264" y="709"/>
                </a:lnTo>
                <a:lnTo>
                  <a:pt x="2264" y="704"/>
                </a:lnTo>
                <a:lnTo>
                  <a:pt x="2264" y="711"/>
                </a:lnTo>
                <a:lnTo>
                  <a:pt x="2262" y="733"/>
                </a:lnTo>
                <a:lnTo>
                  <a:pt x="2259" y="730"/>
                </a:lnTo>
                <a:lnTo>
                  <a:pt x="2312" y="723"/>
                </a:lnTo>
                <a:lnTo>
                  <a:pt x="2310" y="721"/>
                </a:lnTo>
                <a:lnTo>
                  <a:pt x="2305" y="738"/>
                </a:lnTo>
                <a:lnTo>
                  <a:pt x="2298" y="752"/>
                </a:lnTo>
                <a:lnTo>
                  <a:pt x="2293" y="762"/>
                </a:lnTo>
                <a:lnTo>
                  <a:pt x="2290" y="766"/>
                </a:lnTo>
                <a:lnTo>
                  <a:pt x="2288" y="769"/>
                </a:lnTo>
                <a:lnTo>
                  <a:pt x="2276" y="750"/>
                </a:lnTo>
                <a:lnTo>
                  <a:pt x="2288" y="769"/>
                </a:lnTo>
                <a:moveTo>
                  <a:pt x="2358" y="673"/>
                </a:moveTo>
                <a:lnTo>
                  <a:pt x="2360" y="687"/>
                </a:lnTo>
                <a:lnTo>
                  <a:pt x="2365" y="766"/>
                </a:lnTo>
                <a:lnTo>
                  <a:pt x="2362" y="757"/>
                </a:lnTo>
                <a:lnTo>
                  <a:pt x="2413" y="754"/>
                </a:lnTo>
                <a:lnTo>
                  <a:pt x="2410" y="752"/>
                </a:lnTo>
                <a:lnTo>
                  <a:pt x="2401" y="754"/>
                </a:lnTo>
                <a:moveTo>
                  <a:pt x="2413" y="711"/>
                </a:moveTo>
                <a:lnTo>
                  <a:pt x="2370" y="718"/>
                </a:lnTo>
                <a:moveTo>
                  <a:pt x="2360" y="687"/>
                </a:moveTo>
                <a:lnTo>
                  <a:pt x="2427" y="678"/>
                </a:lnTo>
                <a:lnTo>
                  <a:pt x="2425" y="675"/>
                </a:lnTo>
                <a:lnTo>
                  <a:pt x="2420" y="726"/>
                </a:lnTo>
                <a:lnTo>
                  <a:pt x="2420" y="747"/>
                </a:lnTo>
                <a:lnTo>
                  <a:pt x="2418" y="757"/>
                </a:lnTo>
                <a:lnTo>
                  <a:pt x="2418" y="762"/>
                </a:lnTo>
                <a:lnTo>
                  <a:pt x="2413" y="752"/>
                </a:lnTo>
                <a:moveTo>
                  <a:pt x="2398" y="752"/>
                </a:moveTo>
                <a:lnTo>
                  <a:pt x="2401" y="634"/>
                </a:lnTo>
                <a:lnTo>
                  <a:pt x="2401" y="630"/>
                </a:lnTo>
                <a:moveTo>
                  <a:pt x="2379" y="634"/>
                </a:moveTo>
                <a:lnTo>
                  <a:pt x="2379" y="642"/>
                </a:lnTo>
                <a:lnTo>
                  <a:pt x="2382" y="754"/>
                </a:lnTo>
                <a:moveTo>
                  <a:pt x="2463" y="730"/>
                </a:moveTo>
                <a:lnTo>
                  <a:pt x="2473" y="730"/>
                </a:lnTo>
                <a:lnTo>
                  <a:pt x="2478" y="733"/>
                </a:lnTo>
                <a:lnTo>
                  <a:pt x="2480" y="733"/>
                </a:lnTo>
                <a:lnTo>
                  <a:pt x="2482" y="735"/>
                </a:lnTo>
                <a:lnTo>
                  <a:pt x="2485" y="735"/>
                </a:lnTo>
                <a:lnTo>
                  <a:pt x="2485" y="738"/>
                </a:lnTo>
                <a:lnTo>
                  <a:pt x="2487" y="740"/>
                </a:lnTo>
                <a:lnTo>
                  <a:pt x="2487" y="742"/>
                </a:lnTo>
                <a:lnTo>
                  <a:pt x="2485" y="747"/>
                </a:lnTo>
                <a:lnTo>
                  <a:pt x="2482" y="750"/>
                </a:lnTo>
                <a:lnTo>
                  <a:pt x="2482" y="752"/>
                </a:lnTo>
                <a:lnTo>
                  <a:pt x="2480" y="752"/>
                </a:lnTo>
                <a:lnTo>
                  <a:pt x="2478" y="750"/>
                </a:lnTo>
                <a:lnTo>
                  <a:pt x="2478" y="745"/>
                </a:lnTo>
                <a:lnTo>
                  <a:pt x="2475" y="742"/>
                </a:lnTo>
                <a:lnTo>
                  <a:pt x="2475" y="738"/>
                </a:lnTo>
                <a:lnTo>
                  <a:pt x="2470" y="733"/>
                </a:lnTo>
                <a:lnTo>
                  <a:pt x="2468" y="730"/>
                </a:lnTo>
                <a:lnTo>
                  <a:pt x="2463" y="730"/>
                </a:lnTo>
                <a:close/>
                <a:moveTo>
                  <a:pt x="2485" y="738"/>
                </a:moveTo>
                <a:lnTo>
                  <a:pt x="2485" y="745"/>
                </a:lnTo>
                <a:moveTo>
                  <a:pt x="2485" y="750"/>
                </a:moveTo>
                <a:lnTo>
                  <a:pt x="2485" y="735"/>
                </a:lnTo>
                <a:moveTo>
                  <a:pt x="2482" y="735"/>
                </a:moveTo>
                <a:lnTo>
                  <a:pt x="2482" y="750"/>
                </a:lnTo>
                <a:moveTo>
                  <a:pt x="2480" y="752"/>
                </a:moveTo>
                <a:lnTo>
                  <a:pt x="2480" y="733"/>
                </a:lnTo>
                <a:lnTo>
                  <a:pt x="2480" y="750"/>
                </a:lnTo>
                <a:moveTo>
                  <a:pt x="2478" y="747"/>
                </a:moveTo>
                <a:lnTo>
                  <a:pt x="2478" y="733"/>
                </a:lnTo>
                <a:moveTo>
                  <a:pt x="2475" y="733"/>
                </a:moveTo>
                <a:lnTo>
                  <a:pt x="2475" y="740"/>
                </a:lnTo>
                <a:moveTo>
                  <a:pt x="2473" y="738"/>
                </a:moveTo>
                <a:lnTo>
                  <a:pt x="2473" y="733"/>
                </a:lnTo>
                <a:moveTo>
                  <a:pt x="2473" y="730"/>
                </a:moveTo>
                <a:lnTo>
                  <a:pt x="2473" y="735"/>
                </a:lnTo>
                <a:moveTo>
                  <a:pt x="2470" y="733"/>
                </a:moveTo>
                <a:lnTo>
                  <a:pt x="2470" y="730"/>
                </a:lnTo>
                <a:moveTo>
                  <a:pt x="2468" y="730"/>
                </a:moveTo>
                <a:lnTo>
                  <a:pt x="2473" y="730"/>
                </a:lnTo>
                <a:moveTo>
                  <a:pt x="2478" y="733"/>
                </a:moveTo>
                <a:lnTo>
                  <a:pt x="2470" y="733"/>
                </a:lnTo>
                <a:lnTo>
                  <a:pt x="2480" y="733"/>
                </a:lnTo>
                <a:moveTo>
                  <a:pt x="2482" y="735"/>
                </a:moveTo>
                <a:lnTo>
                  <a:pt x="2473" y="735"/>
                </a:lnTo>
                <a:lnTo>
                  <a:pt x="2482" y="735"/>
                </a:lnTo>
                <a:close/>
                <a:moveTo>
                  <a:pt x="2485" y="738"/>
                </a:moveTo>
                <a:lnTo>
                  <a:pt x="2475" y="738"/>
                </a:lnTo>
                <a:moveTo>
                  <a:pt x="2475" y="740"/>
                </a:moveTo>
                <a:lnTo>
                  <a:pt x="2487" y="740"/>
                </a:lnTo>
                <a:moveTo>
                  <a:pt x="2487" y="742"/>
                </a:moveTo>
                <a:lnTo>
                  <a:pt x="2478" y="742"/>
                </a:lnTo>
                <a:moveTo>
                  <a:pt x="2478" y="745"/>
                </a:moveTo>
                <a:lnTo>
                  <a:pt x="2485" y="745"/>
                </a:lnTo>
                <a:moveTo>
                  <a:pt x="2485" y="747"/>
                </a:moveTo>
                <a:lnTo>
                  <a:pt x="2478" y="747"/>
                </a:lnTo>
                <a:moveTo>
                  <a:pt x="2478" y="750"/>
                </a:moveTo>
                <a:lnTo>
                  <a:pt x="2482" y="750"/>
                </a:lnTo>
                <a:moveTo>
                  <a:pt x="2590" y="630"/>
                </a:moveTo>
                <a:lnTo>
                  <a:pt x="2590" y="764"/>
                </a:lnTo>
                <a:lnTo>
                  <a:pt x="2588" y="754"/>
                </a:lnTo>
                <a:lnTo>
                  <a:pt x="2590" y="745"/>
                </a:lnTo>
                <a:moveTo>
                  <a:pt x="2590" y="687"/>
                </a:moveTo>
                <a:lnTo>
                  <a:pt x="2602" y="699"/>
                </a:lnTo>
                <a:lnTo>
                  <a:pt x="2602" y="704"/>
                </a:lnTo>
                <a:moveTo>
                  <a:pt x="2590" y="680"/>
                </a:moveTo>
                <a:lnTo>
                  <a:pt x="2586" y="694"/>
                </a:lnTo>
                <a:lnTo>
                  <a:pt x="2578" y="706"/>
                </a:lnTo>
                <a:lnTo>
                  <a:pt x="2574" y="718"/>
                </a:lnTo>
                <a:lnTo>
                  <a:pt x="2569" y="726"/>
                </a:lnTo>
                <a:lnTo>
                  <a:pt x="2566" y="730"/>
                </a:lnTo>
                <a:moveTo>
                  <a:pt x="2569" y="673"/>
                </a:moveTo>
                <a:lnTo>
                  <a:pt x="2607" y="668"/>
                </a:lnTo>
                <a:moveTo>
                  <a:pt x="2614" y="644"/>
                </a:moveTo>
                <a:lnTo>
                  <a:pt x="2619" y="658"/>
                </a:lnTo>
                <a:lnTo>
                  <a:pt x="2619" y="678"/>
                </a:lnTo>
                <a:lnTo>
                  <a:pt x="2617" y="694"/>
                </a:lnTo>
                <a:lnTo>
                  <a:pt x="2617" y="706"/>
                </a:lnTo>
                <a:lnTo>
                  <a:pt x="2614" y="718"/>
                </a:lnTo>
                <a:lnTo>
                  <a:pt x="2614" y="730"/>
                </a:lnTo>
                <a:lnTo>
                  <a:pt x="2612" y="740"/>
                </a:lnTo>
                <a:lnTo>
                  <a:pt x="2607" y="750"/>
                </a:lnTo>
                <a:lnTo>
                  <a:pt x="2605" y="754"/>
                </a:lnTo>
                <a:lnTo>
                  <a:pt x="2600" y="762"/>
                </a:lnTo>
                <a:lnTo>
                  <a:pt x="2598" y="766"/>
                </a:lnTo>
                <a:moveTo>
                  <a:pt x="2619" y="654"/>
                </a:moveTo>
                <a:lnTo>
                  <a:pt x="2641" y="649"/>
                </a:lnTo>
                <a:lnTo>
                  <a:pt x="2638" y="646"/>
                </a:lnTo>
                <a:lnTo>
                  <a:pt x="2636" y="709"/>
                </a:lnTo>
                <a:lnTo>
                  <a:pt x="2636" y="745"/>
                </a:lnTo>
                <a:lnTo>
                  <a:pt x="2638" y="750"/>
                </a:lnTo>
                <a:lnTo>
                  <a:pt x="2641" y="752"/>
                </a:lnTo>
                <a:lnTo>
                  <a:pt x="2641" y="754"/>
                </a:lnTo>
                <a:lnTo>
                  <a:pt x="2646" y="754"/>
                </a:lnTo>
                <a:lnTo>
                  <a:pt x="2660" y="754"/>
                </a:lnTo>
                <a:lnTo>
                  <a:pt x="2658" y="730"/>
                </a:lnTo>
                <a:lnTo>
                  <a:pt x="2658" y="754"/>
                </a:lnTo>
                <a:lnTo>
                  <a:pt x="2655" y="754"/>
                </a:lnTo>
                <a:moveTo>
                  <a:pt x="2696" y="630"/>
                </a:moveTo>
                <a:lnTo>
                  <a:pt x="2698" y="632"/>
                </a:lnTo>
                <a:lnTo>
                  <a:pt x="2701" y="634"/>
                </a:lnTo>
                <a:lnTo>
                  <a:pt x="2698" y="632"/>
                </a:lnTo>
                <a:lnTo>
                  <a:pt x="2698" y="769"/>
                </a:lnTo>
                <a:lnTo>
                  <a:pt x="2698" y="762"/>
                </a:lnTo>
                <a:lnTo>
                  <a:pt x="2698" y="754"/>
                </a:lnTo>
                <a:moveTo>
                  <a:pt x="2698" y="685"/>
                </a:moveTo>
                <a:lnTo>
                  <a:pt x="2710" y="694"/>
                </a:lnTo>
                <a:moveTo>
                  <a:pt x="2698" y="678"/>
                </a:moveTo>
                <a:lnTo>
                  <a:pt x="2691" y="697"/>
                </a:lnTo>
                <a:lnTo>
                  <a:pt x="2684" y="714"/>
                </a:lnTo>
                <a:lnTo>
                  <a:pt x="2674" y="733"/>
                </a:lnTo>
                <a:moveTo>
                  <a:pt x="2677" y="675"/>
                </a:moveTo>
                <a:lnTo>
                  <a:pt x="2710" y="668"/>
                </a:lnTo>
                <a:moveTo>
                  <a:pt x="2734" y="627"/>
                </a:moveTo>
                <a:lnTo>
                  <a:pt x="2737" y="634"/>
                </a:lnTo>
                <a:lnTo>
                  <a:pt x="2737" y="632"/>
                </a:lnTo>
                <a:lnTo>
                  <a:pt x="2739" y="670"/>
                </a:lnTo>
                <a:lnTo>
                  <a:pt x="2739" y="692"/>
                </a:lnTo>
                <a:lnTo>
                  <a:pt x="2742" y="709"/>
                </a:lnTo>
                <a:lnTo>
                  <a:pt x="2746" y="723"/>
                </a:lnTo>
                <a:lnTo>
                  <a:pt x="2749" y="738"/>
                </a:lnTo>
                <a:lnTo>
                  <a:pt x="2756" y="750"/>
                </a:lnTo>
                <a:lnTo>
                  <a:pt x="2761" y="757"/>
                </a:lnTo>
                <a:lnTo>
                  <a:pt x="2766" y="762"/>
                </a:lnTo>
                <a:lnTo>
                  <a:pt x="2768" y="766"/>
                </a:lnTo>
                <a:lnTo>
                  <a:pt x="2770" y="740"/>
                </a:lnTo>
                <a:moveTo>
                  <a:pt x="2758" y="685"/>
                </a:moveTo>
                <a:lnTo>
                  <a:pt x="2758" y="692"/>
                </a:lnTo>
                <a:lnTo>
                  <a:pt x="2751" y="709"/>
                </a:lnTo>
                <a:lnTo>
                  <a:pt x="2746" y="721"/>
                </a:lnTo>
                <a:lnTo>
                  <a:pt x="2742" y="733"/>
                </a:lnTo>
                <a:lnTo>
                  <a:pt x="2737" y="742"/>
                </a:lnTo>
                <a:moveTo>
                  <a:pt x="2749" y="637"/>
                </a:moveTo>
                <a:lnTo>
                  <a:pt x="2754" y="644"/>
                </a:lnTo>
                <a:lnTo>
                  <a:pt x="2756" y="654"/>
                </a:lnTo>
                <a:moveTo>
                  <a:pt x="2715" y="675"/>
                </a:moveTo>
                <a:lnTo>
                  <a:pt x="2718" y="675"/>
                </a:lnTo>
                <a:lnTo>
                  <a:pt x="2720" y="673"/>
                </a:lnTo>
                <a:lnTo>
                  <a:pt x="2761" y="666"/>
                </a:lnTo>
                <a:lnTo>
                  <a:pt x="2751" y="666"/>
                </a:lnTo>
                <a:moveTo>
                  <a:pt x="2727" y="682"/>
                </a:moveTo>
                <a:lnTo>
                  <a:pt x="2730" y="690"/>
                </a:lnTo>
                <a:lnTo>
                  <a:pt x="2730" y="762"/>
                </a:lnTo>
                <a:lnTo>
                  <a:pt x="2730" y="754"/>
                </a:lnTo>
                <a:lnTo>
                  <a:pt x="2730" y="745"/>
                </a:lnTo>
                <a:moveTo>
                  <a:pt x="2708" y="714"/>
                </a:moveTo>
                <a:lnTo>
                  <a:pt x="2737" y="706"/>
                </a:lnTo>
                <a:moveTo>
                  <a:pt x="2718" y="687"/>
                </a:moveTo>
                <a:lnTo>
                  <a:pt x="2718" y="694"/>
                </a:lnTo>
                <a:lnTo>
                  <a:pt x="2715" y="726"/>
                </a:lnTo>
                <a:lnTo>
                  <a:pt x="2713" y="742"/>
                </a:lnTo>
                <a:lnTo>
                  <a:pt x="2708" y="752"/>
                </a:lnTo>
                <a:lnTo>
                  <a:pt x="2706" y="759"/>
                </a:lnTo>
                <a:moveTo>
                  <a:pt x="2811" y="627"/>
                </a:moveTo>
                <a:lnTo>
                  <a:pt x="2814" y="634"/>
                </a:lnTo>
                <a:lnTo>
                  <a:pt x="2811" y="632"/>
                </a:lnTo>
                <a:lnTo>
                  <a:pt x="2811" y="764"/>
                </a:lnTo>
                <a:lnTo>
                  <a:pt x="2802" y="752"/>
                </a:lnTo>
                <a:lnTo>
                  <a:pt x="2811" y="762"/>
                </a:lnTo>
                <a:moveTo>
                  <a:pt x="2790" y="714"/>
                </a:moveTo>
                <a:lnTo>
                  <a:pt x="2826" y="690"/>
                </a:lnTo>
                <a:moveTo>
                  <a:pt x="2794" y="675"/>
                </a:moveTo>
                <a:lnTo>
                  <a:pt x="2826" y="668"/>
                </a:lnTo>
                <a:moveTo>
                  <a:pt x="2835" y="637"/>
                </a:moveTo>
                <a:lnTo>
                  <a:pt x="2838" y="646"/>
                </a:lnTo>
                <a:lnTo>
                  <a:pt x="2840" y="678"/>
                </a:lnTo>
                <a:moveTo>
                  <a:pt x="2838" y="646"/>
                </a:moveTo>
                <a:lnTo>
                  <a:pt x="2871" y="639"/>
                </a:lnTo>
                <a:lnTo>
                  <a:pt x="2866" y="637"/>
                </a:lnTo>
                <a:lnTo>
                  <a:pt x="2864" y="668"/>
                </a:lnTo>
                <a:lnTo>
                  <a:pt x="2866" y="668"/>
                </a:lnTo>
                <a:lnTo>
                  <a:pt x="2838" y="673"/>
                </a:lnTo>
                <a:moveTo>
                  <a:pt x="2833" y="687"/>
                </a:moveTo>
                <a:lnTo>
                  <a:pt x="2833" y="694"/>
                </a:lnTo>
                <a:lnTo>
                  <a:pt x="2835" y="738"/>
                </a:lnTo>
                <a:lnTo>
                  <a:pt x="2833" y="730"/>
                </a:lnTo>
                <a:lnTo>
                  <a:pt x="2835" y="721"/>
                </a:lnTo>
                <a:moveTo>
                  <a:pt x="2835" y="692"/>
                </a:moveTo>
                <a:lnTo>
                  <a:pt x="2874" y="685"/>
                </a:lnTo>
                <a:lnTo>
                  <a:pt x="2869" y="682"/>
                </a:lnTo>
                <a:lnTo>
                  <a:pt x="2869" y="742"/>
                </a:lnTo>
                <a:lnTo>
                  <a:pt x="2869" y="735"/>
                </a:lnTo>
                <a:lnTo>
                  <a:pt x="2869" y="730"/>
                </a:lnTo>
                <a:moveTo>
                  <a:pt x="2852" y="704"/>
                </a:moveTo>
                <a:lnTo>
                  <a:pt x="2852" y="711"/>
                </a:lnTo>
                <a:lnTo>
                  <a:pt x="2847" y="733"/>
                </a:lnTo>
                <a:lnTo>
                  <a:pt x="2845" y="742"/>
                </a:lnTo>
                <a:lnTo>
                  <a:pt x="2840" y="752"/>
                </a:lnTo>
                <a:lnTo>
                  <a:pt x="2835" y="759"/>
                </a:lnTo>
                <a:lnTo>
                  <a:pt x="2828" y="764"/>
                </a:lnTo>
                <a:lnTo>
                  <a:pt x="2823" y="769"/>
                </a:lnTo>
                <a:moveTo>
                  <a:pt x="2854" y="740"/>
                </a:moveTo>
                <a:lnTo>
                  <a:pt x="2866" y="752"/>
                </a:lnTo>
                <a:lnTo>
                  <a:pt x="2871" y="759"/>
                </a:lnTo>
                <a:lnTo>
                  <a:pt x="2874" y="766"/>
                </a:lnTo>
                <a:moveTo>
                  <a:pt x="2929" y="630"/>
                </a:moveTo>
                <a:lnTo>
                  <a:pt x="2926" y="637"/>
                </a:lnTo>
                <a:lnTo>
                  <a:pt x="2919" y="658"/>
                </a:lnTo>
                <a:lnTo>
                  <a:pt x="2914" y="670"/>
                </a:lnTo>
                <a:lnTo>
                  <a:pt x="2905" y="687"/>
                </a:lnTo>
                <a:lnTo>
                  <a:pt x="2898" y="699"/>
                </a:lnTo>
                <a:lnTo>
                  <a:pt x="2895" y="704"/>
                </a:lnTo>
                <a:moveTo>
                  <a:pt x="2919" y="663"/>
                </a:moveTo>
                <a:lnTo>
                  <a:pt x="2919" y="764"/>
                </a:lnTo>
                <a:lnTo>
                  <a:pt x="2917" y="757"/>
                </a:lnTo>
                <a:lnTo>
                  <a:pt x="2919" y="742"/>
                </a:lnTo>
                <a:moveTo>
                  <a:pt x="2948" y="630"/>
                </a:moveTo>
                <a:lnTo>
                  <a:pt x="2948" y="639"/>
                </a:lnTo>
                <a:lnTo>
                  <a:pt x="2938" y="668"/>
                </a:lnTo>
                <a:lnTo>
                  <a:pt x="2934" y="682"/>
                </a:lnTo>
                <a:lnTo>
                  <a:pt x="2926" y="694"/>
                </a:lnTo>
                <a:moveTo>
                  <a:pt x="2941" y="666"/>
                </a:moveTo>
                <a:lnTo>
                  <a:pt x="2989" y="656"/>
                </a:lnTo>
                <a:lnTo>
                  <a:pt x="2986" y="656"/>
                </a:lnTo>
                <a:lnTo>
                  <a:pt x="2979" y="658"/>
                </a:lnTo>
                <a:moveTo>
                  <a:pt x="2958" y="663"/>
                </a:moveTo>
                <a:lnTo>
                  <a:pt x="2960" y="670"/>
                </a:lnTo>
                <a:lnTo>
                  <a:pt x="2958" y="692"/>
                </a:lnTo>
                <a:lnTo>
                  <a:pt x="2953" y="711"/>
                </a:lnTo>
                <a:lnTo>
                  <a:pt x="2948" y="726"/>
                </a:lnTo>
                <a:lnTo>
                  <a:pt x="2943" y="740"/>
                </a:lnTo>
                <a:lnTo>
                  <a:pt x="2938" y="750"/>
                </a:lnTo>
                <a:lnTo>
                  <a:pt x="2934" y="757"/>
                </a:lnTo>
                <a:lnTo>
                  <a:pt x="2926" y="766"/>
                </a:lnTo>
                <a:moveTo>
                  <a:pt x="2934" y="699"/>
                </a:moveTo>
                <a:lnTo>
                  <a:pt x="2982" y="692"/>
                </a:lnTo>
                <a:lnTo>
                  <a:pt x="2982" y="690"/>
                </a:lnTo>
                <a:lnTo>
                  <a:pt x="2977" y="709"/>
                </a:lnTo>
                <a:lnTo>
                  <a:pt x="2974" y="726"/>
                </a:lnTo>
                <a:lnTo>
                  <a:pt x="2972" y="740"/>
                </a:lnTo>
                <a:lnTo>
                  <a:pt x="2970" y="752"/>
                </a:lnTo>
                <a:lnTo>
                  <a:pt x="2967" y="759"/>
                </a:lnTo>
                <a:lnTo>
                  <a:pt x="2965" y="759"/>
                </a:lnTo>
                <a:lnTo>
                  <a:pt x="2955" y="747"/>
                </a:lnTo>
                <a:lnTo>
                  <a:pt x="2965" y="757"/>
                </a:lnTo>
                <a:lnTo>
                  <a:pt x="2967" y="754"/>
                </a:lnTo>
                <a:moveTo>
                  <a:pt x="3013" y="730"/>
                </a:moveTo>
                <a:lnTo>
                  <a:pt x="3022" y="730"/>
                </a:lnTo>
                <a:lnTo>
                  <a:pt x="3027" y="733"/>
                </a:lnTo>
                <a:lnTo>
                  <a:pt x="3030" y="733"/>
                </a:lnTo>
                <a:lnTo>
                  <a:pt x="3032" y="735"/>
                </a:lnTo>
                <a:lnTo>
                  <a:pt x="3034" y="735"/>
                </a:lnTo>
                <a:lnTo>
                  <a:pt x="3034" y="738"/>
                </a:lnTo>
                <a:lnTo>
                  <a:pt x="3037" y="740"/>
                </a:lnTo>
                <a:lnTo>
                  <a:pt x="3037" y="742"/>
                </a:lnTo>
                <a:lnTo>
                  <a:pt x="3034" y="747"/>
                </a:lnTo>
                <a:lnTo>
                  <a:pt x="3032" y="750"/>
                </a:lnTo>
                <a:lnTo>
                  <a:pt x="3032" y="752"/>
                </a:lnTo>
                <a:lnTo>
                  <a:pt x="3030" y="752"/>
                </a:lnTo>
                <a:lnTo>
                  <a:pt x="3027" y="750"/>
                </a:lnTo>
                <a:lnTo>
                  <a:pt x="3027" y="745"/>
                </a:lnTo>
                <a:lnTo>
                  <a:pt x="3025" y="742"/>
                </a:lnTo>
                <a:lnTo>
                  <a:pt x="3025" y="738"/>
                </a:lnTo>
                <a:lnTo>
                  <a:pt x="3020" y="733"/>
                </a:lnTo>
                <a:lnTo>
                  <a:pt x="3018" y="730"/>
                </a:lnTo>
                <a:lnTo>
                  <a:pt x="3013" y="730"/>
                </a:lnTo>
                <a:close/>
                <a:moveTo>
                  <a:pt x="3034" y="738"/>
                </a:moveTo>
                <a:lnTo>
                  <a:pt x="3034" y="745"/>
                </a:lnTo>
                <a:moveTo>
                  <a:pt x="3034" y="750"/>
                </a:moveTo>
                <a:lnTo>
                  <a:pt x="3034" y="735"/>
                </a:lnTo>
                <a:moveTo>
                  <a:pt x="3032" y="735"/>
                </a:moveTo>
                <a:lnTo>
                  <a:pt x="3032" y="750"/>
                </a:lnTo>
                <a:moveTo>
                  <a:pt x="3030" y="752"/>
                </a:moveTo>
                <a:lnTo>
                  <a:pt x="3030" y="733"/>
                </a:lnTo>
                <a:moveTo>
                  <a:pt x="3027" y="750"/>
                </a:moveTo>
                <a:lnTo>
                  <a:pt x="3027" y="733"/>
                </a:lnTo>
                <a:lnTo>
                  <a:pt x="3027" y="747"/>
                </a:lnTo>
                <a:moveTo>
                  <a:pt x="3025" y="733"/>
                </a:moveTo>
                <a:lnTo>
                  <a:pt x="3025" y="740"/>
                </a:lnTo>
                <a:moveTo>
                  <a:pt x="3022" y="738"/>
                </a:moveTo>
                <a:lnTo>
                  <a:pt x="3022" y="733"/>
                </a:lnTo>
                <a:moveTo>
                  <a:pt x="3022" y="730"/>
                </a:moveTo>
                <a:lnTo>
                  <a:pt x="3022" y="735"/>
                </a:lnTo>
                <a:moveTo>
                  <a:pt x="3020" y="733"/>
                </a:moveTo>
                <a:lnTo>
                  <a:pt x="3020" y="730"/>
                </a:lnTo>
                <a:moveTo>
                  <a:pt x="3018" y="730"/>
                </a:moveTo>
                <a:lnTo>
                  <a:pt x="3022" y="730"/>
                </a:lnTo>
                <a:moveTo>
                  <a:pt x="3027" y="733"/>
                </a:moveTo>
                <a:lnTo>
                  <a:pt x="3020" y="733"/>
                </a:lnTo>
                <a:lnTo>
                  <a:pt x="3030" y="733"/>
                </a:lnTo>
                <a:moveTo>
                  <a:pt x="3032" y="735"/>
                </a:moveTo>
                <a:lnTo>
                  <a:pt x="3022" y="735"/>
                </a:lnTo>
                <a:lnTo>
                  <a:pt x="3032" y="735"/>
                </a:lnTo>
                <a:close/>
                <a:moveTo>
                  <a:pt x="3034" y="738"/>
                </a:moveTo>
                <a:lnTo>
                  <a:pt x="3025" y="738"/>
                </a:lnTo>
                <a:moveTo>
                  <a:pt x="3025" y="740"/>
                </a:moveTo>
                <a:lnTo>
                  <a:pt x="3037" y="740"/>
                </a:lnTo>
                <a:moveTo>
                  <a:pt x="3037" y="742"/>
                </a:moveTo>
                <a:lnTo>
                  <a:pt x="3027" y="742"/>
                </a:lnTo>
                <a:moveTo>
                  <a:pt x="3027" y="745"/>
                </a:moveTo>
                <a:lnTo>
                  <a:pt x="3034" y="745"/>
                </a:lnTo>
                <a:moveTo>
                  <a:pt x="3034" y="747"/>
                </a:moveTo>
                <a:lnTo>
                  <a:pt x="3027" y="747"/>
                </a:lnTo>
                <a:moveTo>
                  <a:pt x="3027" y="750"/>
                </a:moveTo>
                <a:lnTo>
                  <a:pt x="3032" y="750"/>
                </a:lnTo>
                <a:moveTo>
                  <a:pt x="3123" y="642"/>
                </a:moveTo>
                <a:lnTo>
                  <a:pt x="3126" y="656"/>
                </a:lnTo>
                <a:lnTo>
                  <a:pt x="3126" y="730"/>
                </a:lnTo>
                <a:lnTo>
                  <a:pt x="3123" y="723"/>
                </a:lnTo>
                <a:lnTo>
                  <a:pt x="3126" y="721"/>
                </a:lnTo>
                <a:lnTo>
                  <a:pt x="3140" y="718"/>
                </a:lnTo>
                <a:lnTo>
                  <a:pt x="3145" y="728"/>
                </a:lnTo>
                <a:lnTo>
                  <a:pt x="3147" y="723"/>
                </a:lnTo>
                <a:lnTo>
                  <a:pt x="3147" y="646"/>
                </a:lnTo>
                <a:lnTo>
                  <a:pt x="3150" y="651"/>
                </a:lnTo>
                <a:lnTo>
                  <a:pt x="3145" y="654"/>
                </a:lnTo>
                <a:lnTo>
                  <a:pt x="3126" y="656"/>
                </a:lnTo>
                <a:moveTo>
                  <a:pt x="3128" y="687"/>
                </a:moveTo>
                <a:lnTo>
                  <a:pt x="3140" y="682"/>
                </a:lnTo>
                <a:moveTo>
                  <a:pt x="3164" y="630"/>
                </a:moveTo>
                <a:lnTo>
                  <a:pt x="3169" y="642"/>
                </a:lnTo>
                <a:lnTo>
                  <a:pt x="3169" y="668"/>
                </a:lnTo>
                <a:lnTo>
                  <a:pt x="3166" y="692"/>
                </a:lnTo>
                <a:lnTo>
                  <a:pt x="3164" y="709"/>
                </a:lnTo>
                <a:lnTo>
                  <a:pt x="3159" y="726"/>
                </a:lnTo>
                <a:lnTo>
                  <a:pt x="3152" y="742"/>
                </a:lnTo>
                <a:lnTo>
                  <a:pt x="3145" y="754"/>
                </a:lnTo>
                <a:lnTo>
                  <a:pt x="3138" y="764"/>
                </a:lnTo>
                <a:lnTo>
                  <a:pt x="3135" y="766"/>
                </a:lnTo>
                <a:moveTo>
                  <a:pt x="3166" y="704"/>
                </a:moveTo>
                <a:lnTo>
                  <a:pt x="3169" y="704"/>
                </a:lnTo>
                <a:lnTo>
                  <a:pt x="3188" y="699"/>
                </a:lnTo>
                <a:lnTo>
                  <a:pt x="3186" y="699"/>
                </a:lnTo>
                <a:lnTo>
                  <a:pt x="3181" y="702"/>
                </a:lnTo>
                <a:moveTo>
                  <a:pt x="3169" y="675"/>
                </a:moveTo>
                <a:lnTo>
                  <a:pt x="3171" y="675"/>
                </a:lnTo>
                <a:lnTo>
                  <a:pt x="3190" y="670"/>
                </a:lnTo>
                <a:lnTo>
                  <a:pt x="3183" y="670"/>
                </a:lnTo>
                <a:moveTo>
                  <a:pt x="3169" y="642"/>
                </a:moveTo>
                <a:lnTo>
                  <a:pt x="3202" y="637"/>
                </a:lnTo>
                <a:lnTo>
                  <a:pt x="3195" y="634"/>
                </a:lnTo>
                <a:lnTo>
                  <a:pt x="3195" y="754"/>
                </a:lnTo>
                <a:lnTo>
                  <a:pt x="3193" y="766"/>
                </a:lnTo>
                <a:lnTo>
                  <a:pt x="3178" y="747"/>
                </a:lnTo>
                <a:moveTo>
                  <a:pt x="3248" y="634"/>
                </a:moveTo>
                <a:lnTo>
                  <a:pt x="3250" y="646"/>
                </a:lnTo>
                <a:lnTo>
                  <a:pt x="3250" y="699"/>
                </a:lnTo>
                <a:lnTo>
                  <a:pt x="3250" y="690"/>
                </a:lnTo>
                <a:lnTo>
                  <a:pt x="3296" y="685"/>
                </a:lnTo>
                <a:lnTo>
                  <a:pt x="3291" y="685"/>
                </a:lnTo>
                <a:lnTo>
                  <a:pt x="3298" y="634"/>
                </a:lnTo>
                <a:lnTo>
                  <a:pt x="3298" y="639"/>
                </a:lnTo>
                <a:lnTo>
                  <a:pt x="3250" y="644"/>
                </a:lnTo>
                <a:moveTo>
                  <a:pt x="3250" y="668"/>
                </a:moveTo>
                <a:lnTo>
                  <a:pt x="3284" y="663"/>
                </a:lnTo>
                <a:lnTo>
                  <a:pt x="3279" y="663"/>
                </a:lnTo>
                <a:lnTo>
                  <a:pt x="3274" y="666"/>
                </a:lnTo>
                <a:moveTo>
                  <a:pt x="3277" y="694"/>
                </a:moveTo>
                <a:lnTo>
                  <a:pt x="3279" y="699"/>
                </a:lnTo>
                <a:lnTo>
                  <a:pt x="3277" y="757"/>
                </a:lnTo>
                <a:moveTo>
                  <a:pt x="3260" y="694"/>
                </a:moveTo>
                <a:lnTo>
                  <a:pt x="3262" y="699"/>
                </a:lnTo>
                <a:lnTo>
                  <a:pt x="3262" y="757"/>
                </a:lnTo>
                <a:moveTo>
                  <a:pt x="3301" y="699"/>
                </a:moveTo>
                <a:lnTo>
                  <a:pt x="3301" y="706"/>
                </a:lnTo>
                <a:lnTo>
                  <a:pt x="3291" y="726"/>
                </a:lnTo>
                <a:lnTo>
                  <a:pt x="3284" y="735"/>
                </a:lnTo>
                <a:moveTo>
                  <a:pt x="3238" y="704"/>
                </a:moveTo>
                <a:lnTo>
                  <a:pt x="3246" y="721"/>
                </a:lnTo>
                <a:lnTo>
                  <a:pt x="3248" y="728"/>
                </a:lnTo>
                <a:lnTo>
                  <a:pt x="3248" y="735"/>
                </a:lnTo>
                <a:moveTo>
                  <a:pt x="3229" y="759"/>
                </a:moveTo>
                <a:lnTo>
                  <a:pt x="3313" y="754"/>
                </a:lnTo>
                <a:lnTo>
                  <a:pt x="3298" y="754"/>
                </a:lnTo>
                <a:moveTo>
                  <a:pt x="3368" y="630"/>
                </a:moveTo>
                <a:lnTo>
                  <a:pt x="3366" y="637"/>
                </a:lnTo>
                <a:lnTo>
                  <a:pt x="3358" y="658"/>
                </a:lnTo>
                <a:lnTo>
                  <a:pt x="3354" y="670"/>
                </a:lnTo>
                <a:lnTo>
                  <a:pt x="3344" y="687"/>
                </a:lnTo>
                <a:lnTo>
                  <a:pt x="3339" y="699"/>
                </a:lnTo>
                <a:lnTo>
                  <a:pt x="3334" y="704"/>
                </a:lnTo>
                <a:moveTo>
                  <a:pt x="3358" y="663"/>
                </a:moveTo>
                <a:lnTo>
                  <a:pt x="3358" y="764"/>
                </a:lnTo>
                <a:lnTo>
                  <a:pt x="3356" y="757"/>
                </a:lnTo>
                <a:lnTo>
                  <a:pt x="3358" y="742"/>
                </a:lnTo>
                <a:moveTo>
                  <a:pt x="3387" y="630"/>
                </a:moveTo>
                <a:lnTo>
                  <a:pt x="3387" y="639"/>
                </a:lnTo>
                <a:lnTo>
                  <a:pt x="3378" y="668"/>
                </a:lnTo>
                <a:lnTo>
                  <a:pt x="3373" y="682"/>
                </a:lnTo>
                <a:lnTo>
                  <a:pt x="3366" y="694"/>
                </a:lnTo>
                <a:moveTo>
                  <a:pt x="3380" y="666"/>
                </a:moveTo>
                <a:lnTo>
                  <a:pt x="3428" y="656"/>
                </a:lnTo>
                <a:lnTo>
                  <a:pt x="3426" y="656"/>
                </a:lnTo>
                <a:lnTo>
                  <a:pt x="3418" y="658"/>
                </a:lnTo>
                <a:moveTo>
                  <a:pt x="3397" y="663"/>
                </a:moveTo>
                <a:lnTo>
                  <a:pt x="3399" y="670"/>
                </a:lnTo>
                <a:lnTo>
                  <a:pt x="3397" y="692"/>
                </a:lnTo>
                <a:lnTo>
                  <a:pt x="3392" y="711"/>
                </a:lnTo>
                <a:lnTo>
                  <a:pt x="3387" y="726"/>
                </a:lnTo>
                <a:lnTo>
                  <a:pt x="3382" y="740"/>
                </a:lnTo>
                <a:lnTo>
                  <a:pt x="3378" y="750"/>
                </a:lnTo>
                <a:lnTo>
                  <a:pt x="3373" y="757"/>
                </a:lnTo>
                <a:lnTo>
                  <a:pt x="3366" y="766"/>
                </a:lnTo>
                <a:moveTo>
                  <a:pt x="3373" y="699"/>
                </a:moveTo>
                <a:lnTo>
                  <a:pt x="3423" y="692"/>
                </a:lnTo>
                <a:lnTo>
                  <a:pt x="3421" y="690"/>
                </a:lnTo>
                <a:lnTo>
                  <a:pt x="3416" y="709"/>
                </a:lnTo>
                <a:lnTo>
                  <a:pt x="3414" y="726"/>
                </a:lnTo>
                <a:lnTo>
                  <a:pt x="3411" y="740"/>
                </a:lnTo>
                <a:lnTo>
                  <a:pt x="3409" y="752"/>
                </a:lnTo>
                <a:lnTo>
                  <a:pt x="3406" y="759"/>
                </a:lnTo>
                <a:lnTo>
                  <a:pt x="3404" y="759"/>
                </a:lnTo>
                <a:lnTo>
                  <a:pt x="3394" y="747"/>
                </a:lnTo>
                <a:lnTo>
                  <a:pt x="3404" y="757"/>
                </a:lnTo>
                <a:lnTo>
                  <a:pt x="3406" y="754"/>
                </a:lnTo>
                <a:moveTo>
                  <a:pt x="3495" y="630"/>
                </a:moveTo>
                <a:lnTo>
                  <a:pt x="3502" y="637"/>
                </a:lnTo>
                <a:lnTo>
                  <a:pt x="3502" y="649"/>
                </a:lnTo>
                <a:moveTo>
                  <a:pt x="3476" y="661"/>
                </a:moveTo>
                <a:lnTo>
                  <a:pt x="3534" y="651"/>
                </a:lnTo>
                <a:lnTo>
                  <a:pt x="3531" y="651"/>
                </a:lnTo>
                <a:lnTo>
                  <a:pt x="3522" y="654"/>
                </a:lnTo>
                <a:moveTo>
                  <a:pt x="3471" y="649"/>
                </a:moveTo>
                <a:lnTo>
                  <a:pt x="3474" y="661"/>
                </a:lnTo>
                <a:lnTo>
                  <a:pt x="3471" y="687"/>
                </a:lnTo>
                <a:lnTo>
                  <a:pt x="3471" y="704"/>
                </a:lnTo>
                <a:lnTo>
                  <a:pt x="3469" y="716"/>
                </a:lnTo>
                <a:lnTo>
                  <a:pt x="3469" y="723"/>
                </a:lnTo>
                <a:lnTo>
                  <a:pt x="3464" y="733"/>
                </a:lnTo>
                <a:lnTo>
                  <a:pt x="3459" y="747"/>
                </a:lnTo>
                <a:lnTo>
                  <a:pt x="3452" y="757"/>
                </a:lnTo>
                <a:lnTo>
                  <a:pt x="3445" y="766"/>
                </a:lnTo>
                <a:moveTo>
                  <a:pt x="3447" y="718"/>
                </a:moveTo>
                <a:lnTo>
                  <a:pt x="3471" y="702"/>
                </a:lnTo>
                <a:moveTo>
                  <a:pt x="3454" y="670"/>
                </a:moveTo>
                <a:lnTo>
                  <a:pt x="3459" y="682"/>
                </a:lnTo>
                <a:lnTo>
                  <a:pt x="3459" y="692"/>
                </a:lnTo>
                <a:moveTo>
                  <a:pt x="3486" y="670"/>
                </a:moveTo>
                <a:lnTo>
                  <a:pt x="3488" y="680"/>
                </a:lnTo>
                <a:lnTo>
                  <a:pt x="3486" y="750"/>
                </a:lnTo>
                <a:lnTo>
                  <a:pt x="3488" y="757"/>
                </a:lnTo>
                <a:lnTo>
                  <a:pt x="3488" y="759"/>
                </a:lnTo>
                <a:lnTo>
                  <a:pt x="3493" y="762"/>
                </a:lnTo>
                <a:lnTo>
                  <a:pt x="3498" y="764"/>
                </a:lnTo>
                <a:lnTo>
                  <a:pt x="3505" y="764"/>
                </a:lnTo>
                <a:lnTo>
                  <a:pt x="3524" y="762"/>
                </a:lnTo>
                <a:lnTo>
                  <a:pt x="3531" y="762"/>
                </a:lnTo>
                <a:lnTo>
                  <a:pt x="3536" y="759"/>
                </a:lnTo>
                <a:lnTo>
                  <a:pt x="3534" y="733"/>
                </a:lnTo>
                <a:lnTo>
                  <a:pt x="3536" y="759"/>
                </a:lnTo>
                <a:moveTo>
                  <a:pt x="3502" y="680"/>
                </a:moveTo>
                <a:lnTo>
                  <a:pt x="3502" y="711"/>
                </a:lnTo>
                <a:moveTo>
                  <a:pt x="3488" y="680"/>
                </a:moveTo>
                <a:lnTo>
                  <a:pt x="3526" y="675"/>
                </a:lnTo>
                <a:lnTo>
                  <a:pt x="3524" y="673"/>
                </a:lnTo>
                <a:lnTo>
                  <a:pt x="3522" y="709"/>
                </a:lnTo>
                <a:lnTo>
                  <a:pt x="3524" y="709"/>
                </a:lnTo>
                <a:lnTo>
                  <a:pt x="3488" y="714"/>
                </a:lnTo>
                <a:moveTo>
                  <a:pt x="3562" y="730"/>
                </a:moveTo>
                <a:lnTo>
                  <a:pt x="3572" y="730"/>
                </a:lnTo>
                <a:lnTo>
                  <a:pt x="3577" y="733"/>
                </a:lnTo>
                <a:lnTo>
                  <a:pt x="3579" y="733"/>
                </a:lnTo>
                <a:lnTo>
                  <a:pt x="3582" y="735"/>
                </a:lnTo>
                <a:lnTo>
                  <a:pt x="3584" y="735"/>
                </a:lnTo>
                <a:lnTo>
                  <a:pt x="3584" y="738"/>
                </a:lnTo>
                <a:lnTo>
                  <a:pt x="3586" y="740"/>
                </a:lnTo>
                <a:lnTo>
                  <a:pt x="3586" y="742"/>
                </a:lnTo>
                <a:lnTo>
                  <a:pt x="3584" y="747"/>
                </a:lnTo>
                <a:lnTo>
                  <a:pt x="3582" y="750"/>
                </a:lnTo>
                <a:lnTo>
                  <a:pt x="3579" y="752"/>
                </a:lnTo>
                <a:lnTo>
                  <a:pt x="3577" y="750"/>
                </a:lnTo>
                <a:lnTo>
                  <a:pt x="3577" y="745"/>
                </a:lnTo>
                <a:lnTo>
                  <a:pt x="3574" y="742"/>
                </a:lnTo>
                <a:lnTo>
                  <a:pt x="3574" y="738"/>
                </a:lnTo>
                <a:lnTo>
                  <a:pt x="3570" y="733"/>
                </a:lnTo>
                <a:lnTo>
                  <a:pt x="3567" y="730"/>
                </a:lnTo>
                <a:lnTo>
                  <a:pt x="3562" y="730"/>
                </a:lnTo>
                <a:close/>
                <a:moveTo>
                  <a:pt x="3584" y="738"/>
                </a:moveTo>
                <a:lnTo>
                  <a:pt x="3584" y="745"/>
                </a:lnTo>
                <a:moveTo>
                  <a:pt x="3584" y="750"/>
                </a:moveTo>
                <a:lnTo>
                  <a:pt x="3584" y="735"/>
                </a:lnTo>
                <a:moveTo>
                  <a:pt x="3582" y="735"/>
                </a:moveTo>
                <a:lnTo>
                  <a:pt x="3582" y="750"/>
                </a:lnTo>
                <a:moveTo>
                  <a:pt x="3579" y="752"/>
                </a:moveTo>
                <a:lnTo>
                  <a:pt x="3579" y="733"/>
                </a:lnTo>
                <a:moveTo>
                  <a:pt x="3577" y="750"/>
                </a:moveTo>
                <a:lnTo>
                  <a:pt x="3577" y="733"/>
                </a:lnTo>
                <a:lnTo>
                  <a:pt x="3577" y="747"/>
                </a:lnTo>
                <a:moveTo>
                  <a:pt x="3574" y="733"/>
                </a:moveTo>
                <a:lnTo>
                  <a:pt x="3574" y="740"/>
                </a:lnTo>
                <a:moveTo>
                  <a:pt x="3572" y="738"/>
                </a:moveTo>
                <a:lnTo>
                  <a:pt x="3572" y="733"/>
                </a:lnTo>
                <a:moveTo>
                  <a:pt x="3572" y="730"/>
                </a:moveTo>
                <a:lnTo>
                  <a:pt x="3572" y="735"/>
                </a:lnTo>
                <a:moveTo>
                  <a:pt x="3570" y="733"/>
                </a:moveTo>
                <a:lnTo>
                  <a:pt x="3570" y="730"/>
                </a:lnTo>
                <a:moveTo>
                  <a:pt x="3567" y="730"/>
                </a:moveTo>
                <a:lnTo>
                  <a:pt x="3572" y="730"/>
                </a:lnTo>
                <a:moveTo>
                  <a:pt x="3577" y="733"/>
                </a:moveTo>
                <a:lnTo>
                  <a:pt x="3570" y="733"/>
                </a:lnTo>
                <a:lnTo>
                  <a:pt x="3579" y="733"/>
                </a:lnTo>
                <a:moveTo>
                  <a:pt x="3582" y="735"/>
                </a:moveTo>
                <a:lnTo>
                  <a:pt x="3572" y="735"/>
                </a:lnTo>
                <a:lnTo>
                  <a:pt x="3582" y="735"/>
                </a:lnTo>
                <a:close/>
                <a:moveTo>
                  <a:pt x="3584" y="738"/>
                </a:moveTo>
                <a:lnTo>
                  <a:pt x="3574" y="738"/>
                </a:lnTo>
                <a:moveTo>
                  <a:pt x="3574" y="740"/>
                </a:moveTo>
                <a:lnTo>
                  <a:pt x="3586" y="740"/>
                </a:lnTo>
                <a:moveTo>
                  <a:pt x="3586" y="742"/>
                </a:moveTo>
                <a:lnTo>
                  <a:pt x="3577" y="742"/>
                </a:lnTo>
                <a:moveTo>
                  <a:pt x="3577" y="745"/>
                </a:moveTo>
                <a:lnTo>
                  <a:pt x="3584" y="745"/>
                </a:lnTo>
                <a:moveTo>
                  <a:pt x="3584" y="747"/>
                </a:moveTo>
                <a:lnTo>
                  <a:pt x="3577" y="747"/>
                </a:lnTo>
                <a:moveTo>
                  <a:pt x="3577" y="750"/>
                </a:moveTo>
                <a:lnTo>
                  <a:pt x="3582" y="750"/>
                </a:lnTo>
                <a:moveTo>
                  <a:pt x="3690" y="630"/>
                </a:moveTo>
                <a:lnTo>
                  <a:pt x="3692" y="632"/>
                </a:lnTo>
                <a:lnTo>
                  <a:pt x="3690" y="632"/>
                </a:lnTo>
                <a:lnTo>
                  <a:pt x="3690" y="769"/>
                </a:lnTo>
                <a:lnTo>
                  <a:pt x="3687" y="759"/>
                </a:lnTo>
                <a:lnTo>
                  <a:pt x="3690" y="750"/>
                </a:lnTo>
                <a:moveTo>
                  <a:pt x="3690" y="690"/>
                </a:moveTo>
                <a:lnTo>
                  <a:pt x="3699" y="699"/>
                </a:lnTo>
                <a:lnTo>
                  <a:pt x="3702" y="704"/>
                </a:lnTo>
                <a:moveTo>
                  <a:pt x="3690" y="678"/>
                </a:moveTo>
                <a:lnTo>
                  <a:pt x="3682" y="697"/>
                </a:lnTo>
                <a:lnTo>
                  <a:pt x="3678" y="709"/>
                </a:lnTo>
                <a:lnTo>
                  <a:pt x="3673" y="718"/>
                </a:lnTo>
                <a:lnTo>
                  <a:pt x="3668" y="726"/>
                </a:lnTo>
                <a:lnTo>
                  <a:pt x="3663" y="733"/>
                </a:lnTo>
                <a:moveTo>
                  <a:pt x="3668" y="678"/>
                </a:moveTo>
                <a:lnTo>
                  <a:pt x="3702" y="673"/>
                </a:lnTo>
                <a:moveTo>
                  <a:pt x="3704" y="666"/>
                </a:moveTo>
                <a:lnTo>
                  <a:pt x="3726" y="658"/>
                </a:lnTo>
                <a:lnTo>
                  <a:pt x="3723" y="656"/>
                </a:lnTo>
                <a:lnTo>
                  <a:pt x="3721" y="670"/>
                </a:lnTo>
                <a:lnTo>
                  <a:pt x="3718" y="687"/>
                </a:lnTo>
                <a:lnTo>
                  <a:pt x="3716" y="697"/>
                </a:lnTo>
                <a:lnTo>
                  <a:pt x="3711" y="709"/>
                </a:lnTo>
                <a:lnTo>
                  <a:pt x="3706" y="721"/>
                </a:lnTo>
                <a:lnTo>
                  <a:pt x="3702" y="728"/>
                </a:lnTo>
                <a:lnTo>
                  <a:pt x="3694" y="742"/>
                </a:lnTo>
                <a:moveTo>
                  <a:pt x="3706" y="682"/>
                </a:moveTo>
                <a:lnTo>
                  <a:pt x="3714" y="704"/>
                </a:lnTo>
                <a:lnTo>
                  <a:pt x="3718" y="718"/>
                </a:lnTo>
                <a:lnTo>
                  <a:pt x="3721" y="723"/>
                </a:lnTo>
                <a:lnTo>
                  <a:pt x="3721" y="730"/>
                </a:lnTo>
                <a:moveTo>
                  <a:pt x="3728" y="697"/>
                </a:moveTo>
                <a:lnTo>
                  <a:pt x="3733" y="711"/>
                </a:lnTo>
                <a:lnTo>
                  <a:pt x="3733" y="716"/>
                </a:lnTo>
                <a:moveTo>
                  <a:pt x="3726" y="687"/>
                </a:moveTo>
                <a:lnTo>
                  <a:pt x="3759" y="680"/>
                </a:lnTo>
                <a:lnTo>
                  <a:pt x="3757" y="680"/>
                </a:lnTo>
                <a:lnTo>
                  <a:pt x="3752" y="682"/>
                </a:lnTo>
                <a:moveTo>
                  <a:pt x="3740" y="627"/>
                </a:moveTo>
                <a:lnTo>
                  <a:pt x="3745" y="634"/>
                </a:lnTo>
                <a:lnTo>
                  <a:pt x="3742" y="634"/>
                </a:lnTo>
                <a:lnTo>
                  <a:pt x="3742" y="762"/>
                </a:lnTo>
                <a:lnTo>
                  <a:pt x="3742" y="766"/>
                </a:lnTo>
                <a:lnTo>
                  <a:pt x="3740" y="769"/>
                </a:lnTo>
                <a:lnTo>
                  <a:pt x="3726" y="750"/>
                </a:lnTo>
                <a:lnTo>
                  <a:pt x="3740" y="766"/>
                </a:lnTo>
                <a:moveTo>
                  <a:pt x="3824" y="627"/>
                </a:moveTo>
                <a:lnTo>
                  <a:pt x="3831" y="639"/>
                </a:lnTo>
                <a:lnTo>
                  <a:pt x="3831" y="644"/>
                </a:lnTo>
                <a:moveTo>
                  <a:pt x="3800" y="656"/>
                </a:moveTo>
                <a:lnTo>
                  <a:pt x="3865" y="646"/>
                </a:lnTo>
                <a:lnTo>
                  <a:pt x="3855" y="646"/>
                </a:lnTo>
                <a:moveTo>
                  <a:pt x="3800" y="644"/>
                </a:moveTo>
                <a:lnTo>
                  <a:pt x="3800" y="682"/>
                </a:lnTo>
                <a:lnTo>
                  <a:pt x="3798" y="704"/>
                </a:lnTo>
                <a:lnTo>
                  <a:pt x="3795" y="721"/>
                </a:lnTo>
                <a:lnTo>
                  <a:pt x="3790" y="735"/>
                </a:lnTo>
                <a:lnTo>
                  <a:pt x="3786" y="747"/>
                </a:lnTo>
                <a:lnTo>
                  <a:pt x="3781" y="759"/>
                </a:lnTo>
                <a:lnTo>
                  <a:pt x="3776" y="769"/>
                </a:lnTo>
                <a:moveTo>
                  <a:pt x="3776" y="718"/>
                </a:moveTo>
                <a:lnTo>
                  <a:pt x="3798" y="702"/>
                </a:lnTo>
                <a:moveTo>
                  <a:pt x="3781" y="670"/>
                </a:moveTo>
                <a:lnTo>
                  <a:pt x="3788" y="680"/>
                </a:lnTo>
                <a:lnTo>
                  <a:pt x="3793" y="687"/>
                </a:lnTo>
                <a:moveTo>
                  <a:pt x="3829" y="661"/>
                </a:moveTo>
                <a:lnTo>
                  <a:pt x="3812" y="675"/>
                </a:lnTo>
                <a:lnTo>
                  <a:pt x="3812" y="668"/>
                </a:lnTo>
                <a:lnTo>
                  <a:pt x="3812" y="678"/>
                </a:lnTo>
                <a:lnTo>
                  <a:pt x="3812" y="702"/>
                </a:lnTo>
                <a:lnTo>
                  <a:pt x="3810" y="702"/>
                </a:lnTo>
                <a:lnTo>
                  <a:pt x="3829" y="690"/>
                </a:lnTo>
                <a:lnTo>
                  <a:pt x="3824" y="680"/>
                </a:lnTo>
                <a:lnTo>
                  <a:pt x="3831" y="694"/>
                </a:lnTo>
                <a:moveTo>
                  <a:pt x="3843" y="675"/>
                </a:moveTo>
                <a:lnTo>
                  <a:pt x="3838" y="697"/>
                </a:lnTo>
                <a:lnTo>
                  <a:pt x="3831" y="706"/>
                </a:lnTo>
                <a:lnTo>
                  <a:pt x="3829" y="714"/>
                </a:lnTo>
                <a:moveTo>
                  <a:pt x="3831" y="675"/>
                </a:moveTo>
                <a:lnTo>
                  <a:pt x="3860" y="668"/>
                </a:lnTo>
                <a:lnTo>
                  <a:pt x="3860" y="666"/>
                </a:lnTo>
                <a:lnTo>
                  <a:pt x="3858" y="680"/>
                </a:lnTo>
                <a:lnTo>
                  <a:pt x="3853" y="699"/>
                </a:lnTo>
                <a:lnTo>
                  <a:pt x="3853" y="702"/>
                </a:lnTo>
                <a:lnTo>
                  <a:pt x="3846" y="694"/>
                </a:lnTo>
                <a:lnTo>
                  <a:pt x="3853" y="702"/>
                </a:lnTo>
                <a:moveTo>
                  <a:pt x="3831" y="718"/>
                </a:moveTo>
                <a:lnTo>
                  <a:pt x="3831" y="757"/>
                </a:lnTo>
                <a:moveTo>
                  <a:pt x="3846" y="733"/>
                </a:moveTo>
                <a:lnTo>
                  <a:pt x="3817" y="738"/>
                </a:lnTo>
                <a:moveTo>
                  <a:pt x="3810" y="714"/>
                </a:moveTo>
                <a:lnTo>
                  <a:pt x="3812" y="769"/>
                </a:lnTo>
                <a:lnTo>
                  <a:pt x="3812" y="759"/>
                </a:lnTo>
                <a:lnTo>
                  <a:pt x="3846" y="754"/>
                </a:lnTo>
                <a:lnTo>
                  <a:pt x="3853" y="762"/>
                </a:lnTo>
                <a:lnTo>
                  <a:pt x="3853" y="752"/>
                </a:lnTo>
                <a:lnTo>
                  <a:pt x="3855" y="733"/>
                </a:lnTo>
                <a:lnTo>
                  <a:pt x="3855" y="711"/>
                </a:lnTo>
                <a:lnTo>
                  <a:pt x="3858" y="714"/>
                </a:lnTo>
                <a:lnTo>
                  <a:pt x="3812" y="721"/>
                </a:lnTo>
                <a:moveTo>
                  <a:pt x="3915" y="793"/>
                </a:moveTo>
                <a:lnTo>
                  <a:pt x="3920" y="788"/>
                </a:lnTo>
                <a:lnTo>
                  <a:pt x="3925" y="778"/>
                </a:lnTo>
                <a:lnTo>
                  <a:pt x="3925" y="766"/>
                </a:lnTo>
                <a:lnTo>
                  <a:pt x="3920" y="759"/>
                </a:lnTo>
                <a:lnTo>
                  <a:pt x="3915" y="766"/>
                </a:lnTo>
                <a:lnTo>
                  <a:pt x="3920" y="771"/>
                </a:lnTo>
                <a:lnTo>
                  <a:pt x="3925" y="766"/>
                </a:lnTo>
                <a:moveTo>
                  <a:pt x="4002" y="642"/>
                </a:moveTo>
                <a:lnTo>
                  <a:pt x="4004" y="644"/>
                </a:lnTo>
                <a:lnTo>
                  <a:pt x="4006" y="642"/>
                </a:lnTo>
                <a:lnTo>
                  <a:pt x="4076" y="634"/>
                </a:lnTo>
                <a:lnTo>
                  <a:pt x="4064" y="634"/>
                </a:lnTo>
                <a:moveTo>
                  <a:pt x="4045" y="642"/>
                </a:moveTo>
                <a:lnTo>
                  <a:pt x="4047" y="646"/>
                </a:lnTo>
                <a:lnTo>
                  <a:pt x="4045" y="687"/>
                </a:lnTo>
                <a:moveTo>
                  <a:pt x="4028" y="644"/>
                </a:moveTo>
                <a:lnTo>
                  <a:pt x="4030" y="649"/>
                </a:lnTo>
                <a:lnTo>
                  <a:pt x="4030" y="690"/>
                </a:lnTo>
                <a:moveTo>
                  <a:pt x="4011" y="656"/>
                </a:moveTo>
                <a:lnTo>
                  <a:pt x="4014" y="666"/>
                </a:lnTo>
                <a:lnTo>
                  <a:pt x="4014" y="697"/>
                </a:lnTo>
                <a:lnTo>
                  <a:pt x="4014" y="692"/>
                </a:lnTo>
                <a:lnTo>
                  <a:pt x="4066" y="685"/>
                </a:lnTo>
                <a:lnTo>
                  <a:pt x="4064" y="685"/>
                </a:lnTo>
                <a:lnTo>
                  <a:pt x="4066" y="654"/>
                </a:lnTo>
                <a:lnTo>
                  <a:pt x="4066" y="658"/>
                </a:lnTo>
                <a:lnTo>
                  <a:pt x="4014" y="663"/>
                </a:lnTo>
                <a:moveTo>
                  <a:pt x="4038" y="692"/>
                </a:moveTo>
                <a:lnTo>
                  <a:pt x="4038" y="694"/>
                </a:lnTo>
                <a:lnTo>
                  <a:pt x="4023" y="730"/>
                </a:lnTo>
                <a:lnTo>
                  <a:pt x="4028" y="735"/>
                </a:lnTo>
                <a:lnTo>
                  <a:pt x="4045" y="745"/>
                </a:lnTo>
                <a:lnTo>
                  <a:pt x="4059" y="752"/>
                </a:lnTo>
                <a:lnTo>
                  <a:pt x="4064" y="757"/>
                </a:lnTo>
                <a:lnTo>
                  <a:pt x="4066" y="762"/>
                </a:lnTo>
                <a:moveTo>
                  <a:pt x="3997" y="714"/>
                </a:moveTo>
                <a:lnTo>
                  <a:pt x="4002" y="716"/>
                </a:lnTo>
                <a:lnTo>
                  <a:pt x="4004" y="716"/>
                </a:lnTo>
                <a:lnTo>
                  <a:pt x="4083" y="706"/>
                </a:lnTo>
                <a:lnTo>
                  <a:pt x="4081" y="704"/>
                </a:lnTo>
                <a:lnTo>
                  <a:pt x="4074" y="706"/>
                </a:lnTo>
                <a:moveTo>
                  <a:pt x="4054" y="711"/>
                </a:moveTo>
                <a:lnTo>
                  <a:pt x="4050" y="723"/>
                </a:lnTo>
                <a:lnTo>
                  <a:pt x="4045" y="730"/>
                </a:lnTo>
                <a:lnTo>
                  <a:pt x="4040" y="740"/>
                </a:lnTo>
                <a:lnTo>
                  <a:pt x="4035" y="747"/>
                </a:lnTo>
                <a:lnTo>
                  <a:pt x="4026" y="754"/>
                </a:lnTo>
                <a:lnTo>
                  <a:pt x="4016" y="759"/>
                </a:lnTo>
                <a:lnTo>
                  <a:pt x="4011" y="764"/>
                </a:lnTo>
                <a:lnTo>
                  <a:pt x="4004" y="764"/>
                </a:lnTo>
                <a:moveTo>
                  <a:pt x="4138" y="646"/>
                </a:moveTo>
                <a:lnTo>
                  <a:pt x="4136" y="654"/>
                </a:lnTo>
                <a:lnTo>
                  <a:pt x="4131" y="668"/>
                </a:lnTo>
                <a:lnTo>
                  <a:pt x="4122" y="685"/>
                </a:lnTo>
                <a:lnTo>
                  <a:pt x="4112" y="699"/>
                </a:lnTo>
                <a:lnTo>
                  <a:pt x="4105" y="709"/>
                </a:lnTo>
                <a:lnTo>
                  <a:pt x="4098" y="714"/>
                </a:lnTo>
                <a:moveTo>
                  <a:pt x="4153" y="627"/>
                </a:moveTo>
                <a:lnTo>
                  <a:pt x="4158" y="630"/>
                </a:lnTo>
                <a:lnTo>
                  <a:pt x="4160" y="642"/>
                </a:lnTo>
                <a:lnTo>
                  <a:pt x="4167" y="658"/>
                </a:lnTo>
                <a:lnTo>
                  <a:pt x="4174" y="675"/>
                </a:lnTo>
                <a:lnTo>
                  <a:pt x="4186" y="694"/>
                </a:lnTo>
                <a:lnTo>
                  <a:pt x="4189" y="699"/>
                </a:lnTo>
                <a:lnTo>
                  <a:pt x="4203" y="699"/>
                </a:lnTo>
                <a:lnTo>
                  <a:pt x="4189" y="697"/>
                </a:lnTo>
                <a:lnTo>
                  <a:pt x="4186" y="692"/>
                </a:lnTo>
                <a:moveTo>
                  <a:pt x="4124" y="702"/>
                </a:moveTo>
                <a:lnTo>
                  <a:pt x="4170" y="694"/>
                </a:lnTo>
                <a:lnTo>
                  <a:pt x="4170" y="690"/>
                </a:lnTo>
                <a:lnTo>
                  <a:pt x="4172" y="692"/>
                </a:lnTo>
                <a:lnTo>
                  <a:pt x="4170" y="694"/>
                </a:lnTo>
                <a:lnTo>
                  <a:pt x="4167" y="721"/>
                </a:lnTo>
                <a:lnTo>
                  <a:pt x="4165" y="735"/>
                </a:lnTo>
                <a:lnTo>
                  <a:pt x="4160" y="754"/>
                </a:lnTo>
                <a:lnTo>
                  <a:pt x="4155" y="764"/>
                </a:lnTo>
                <a:lnTo>
                  <a:pt x="4155" y="766"/>
                </a:lnTo>
                <a:lnTo>
                  <a:pt x="4150" y="754"/>
                </a:lnTo>
                <a:lnTo>
                  <a:pt x="4143" y="747"/>
                </a:lnTo>
                <a:moveTo>
                  <a:pt x="4141" y="699"/>
                </a:moveTo>
                <a:lnTo>
                  <a:pt x="4143" y="706"/>
                </a:lnTo>
                <a:lnTo>
                  <a:pt x="4138" y="721"/>
                </a:lnTo>
                <a:lnTo>
                  <a:pt x="4134" y="730"/>
                </a:lnTo>
                <a:lnTo>
                  <a:pt x="4126" y="747"/>
                </a:lnTo>
                <a:lnTo>
                  <a:pt x="4119" y="757"/>
                </a:lnTo>
                <a:lnTo>
                  <a:pt x="4110" y="764"/>
                </a:lnTo>
                <a:lnTo>
                  <a:pt x="4102" y="771"/>
                </a:lnTo>
                <a:moveTo>
                  <a:pt x="4234" y="627"/>
                </a:moveTo>
                <a:lnTo>
                  <a:pt x="4239" y="634"/>
                </a:lnTo>
                <a:lnTo>
                  <a:pt x="4237" y="769"/>
                </a:lnTo>
                <a:lnTo>
                  <a:pt x="4237" y="747"/>
                </a:lnTo>
                <a:moveTo>
                  <a:pt x="4237" y="678"/>
                </a:moveTo>
                <a:lnTo>
                  <a:pt x="4230" y="694"/>
                </a:lnTo>
                <a:lnTo>
                  <a:pt x="4222" y="711"/>
                </a:lnTo>
                <a:lnTo>
                  <a:pt x="4218" y="723"/>
                </a:lnTo>
                <a:lnTo>
                  <a:pt x="4213" y="730"/>
                </a:lnTo>
                <a:moveTo>
                  <a:pt x="4239" y="685"/>
                </a:moveTo>
                <a:lnTo>
                  <a:pt x="4249" y="697"/>
                </a:lnTo>
                <a:lnTo>
                  <a:pt x="4251" y="702"/>
                </a:lnTo>
                <a:moveTo>
                  <a:pt x="4215" y="675"/>
                </a:moveTo>
                <a:lnTo>
                  <a:pt x="4251" y="668"/>
                </a:lnTo>
                <a:moveTo>
                  <a:pt x="4258" y="670"/>
                </a:moveTo>
                <a:lnTo>
                  <a:pt x="4304" y="663"/>
                </a:lnTo>
                <a:moveTo>
                  <a:pt x="4273" y="627"/>
                </a:moveTo>
                <a:lnTo>
                  <a:pt x="4280" y="634"/>
                </a:lnTo>
                <a:lnTo>
                  <a:pt x="4278" y="632"/>
                </a:lnTo>
                <a:lnTo>
                  <a:pt x="4275" y="694"/>
                </a:lnTo>
                <a:moveTo>
                  <a:pt x="4258" y="697"/>
                </a:moveTo>
                <a:lnTo>
                  <a:pt x="4294" y="692"/>
                </a:lnTo>
                <a:lnTo>
                  <a:pt x="4292" y="692"/>
                </a:lnTo>
                <a:lnTo>
                  <a:pt x="4287" y="704"/>
                </a:lnTo>
                <a:lnTo>
                  <a:pt x="4282" y="718"/>
                </a:lnTo>
                <a:lnTo>
                  <a:pt x="4275" y="730"/>
                </a:lnTo>
                <a:lnTo>
                  <a:pt x="4270" y="740"/>
                </a:lnTo>
                <a:lnTo>
                  <a:pt x="4266" y="747"/>
                </a:lnTo>
                <a:lnTo>
                  <a:pt x="4258" y="754"/>
                </a:lnTo>
                <a:lnTo>
                  <a:pt x="4254" y="759"/>
                </a:lnTo>
                <a:lnTo>
                  <a:pt x="4249" y="764"/>
                </a:lnTo>
                <a:lnTo>
                  <a:pt x="4244" y="769"/>
                </a:lnTo>
                <a:moveTo>
                  <a:pt x="4261" y="709"/>
                </a:moveTo>
                <a:lnTo>
                  <a:pt x="4263" y="711"/>
                </a:lnTo>
                <a:lnTo>
                  <a:pt x="4292" y="762"/>
                </a:lnTo>
                <a:lnTo>
                  <a:pt x="4294" y="762"/>
                </a:lnTo>
                <a:lnTo>
                  <a:pt x="4309" y="764"/>
                </a:lnTo>
                <a:moveTo>
                  <a:pt x="4345" y="632"/>
                </a:moveTo>
                <a:lnTo>
                  <a:pt x="4347" y="637"/>
                </a:lnTo>
                <a:lnTo>
                  <a:pt x="4347" y="723"/>
                </a:lnTo>
                <a:moveTo>
                  <a:pt x="4326" y="687"/>
                </a:moveTo>
                <a:lnTo>
                  <a:pt x="4362" y="680"/>
                </a:lnTo>
                <a:moveTo>
                  <a:pt x="4326" y="738"/>
                </a:moveTo>
                <a:lnTo>
                  <a:pt x="4328" y="738"/>
                </a:lnTo>
                <a:lnTo>
                  <a:pt x="4364" y="714"/>
                </a:lnTo>
                <a:moveTo>
                  <a:pt x="4381" y="634"/>
                </a:moveTo>
                <a:lnTo>
                  <a:pt x="4381" y="642"/>
                </a:lnTo>
                <a:lnTo>
                  <a:pt x="4376" y="666"/>
                </a:lnTo>
                <a:lnTo>
                  <a:pt x="4369" y="687"/>
                </a:lnTo>
                <a:lnTo>
                  <a:pt x="4362" y="702"/>
                </a:lnTo>
                <a:moveTo>
                  <a:pt x="4376" y="670"/>
                </a:moveTo>
                <a:lnTo>
                  <a:pt x="4381" y="673"/>
                </a:lnTo>
                <a:lnTo>
                  <a:pt x="4414" y="663"/>
                </a:lnTo>
                <a:lnTo>
                  <a:pt x="4412" y="661"/>
                </a:lnTo>
                <a:lnTo>
                  <a:pt x="4410" y="670"/>
                </a:lnTo>
                <a:lnTo>
                  <a:pt x="4410" y="673"/>
                </a:lnTo>
                <a:lnTo>
                  <a:pt x="4407" y="704"/>
                </a:lnTo>
                <a:lnTo>
                  <a:pt x="4407" y="706"/>
                </a:lnTo>
                <a:lnTo>
                  <a:pt x="4405" y="721"/>
                </a:lnTo>
                <a:lnTo>
                  <a:pt x="4402" y="738"/>
                </a:lnTo>
                <a:lnTo>
                  <a:pt x="4402" y="750"/>
                </a:lnTo>
                <a:lnTo>
                  <a:pt x="4400" y="759"/>
                </a:lnTo>
                <a:lnTo>
                  <a:pt x="4395" y="764"/>
                </a:lnTo>
                <a:lnTo>
                  <a:pt x="4381" y="745"/>
                </a:lnTo>
                <a:lnTo>
                  <a:pt x="4398" y="762"/>
                </a:lnTo>
                <a:moveTo>
                  <a:pt x="4376" y="692"/>
                </a:moveTo>
                <a:lnTo>
                  <a:pt x="4388" y="699"/>
                </a:lnTo>
                <a:lnTo>
                  <a:pt x="4390" y="704"/>
                </a:lnTo>
                <a:moveTo>
                  <a:pt x="4362" y="735"/>
                </a:moveTo>
                <a:lnTo>
                  <a:pt x="4366" y="735"/>
                </a:lnTo>
                <a:lnTo>
                  <a:pt x="4395" y="716"/>
                </a:lnTo>
                <a:moveTo>
                  <a:pt x="4472" y="627"/>
                </a:moveTo>
                <a:lnTo>
                  <a:pt x="4472" y="637"/>
                </a:lnTo>
                <a:lnTo>
                  <a:pt x="4460" y="666"/>
                </a:lnTo>
                <a:lnTo>
                  <a:pt x="4453" y="682"/>
                </a:lnTo>
                <a:lnTo>
                  <a:pt x="4443" y="694"/>
                </a:lnTo>
                <a:lnTo>
                  <a:pt x="4441" y="702"/>
                </a:lnTo>
                <a:moveTo>
                  <a:pt x="4460" y="666"/>
                </a:moveTo>
                <a:lnTo>
                  <a:pt x="4465" y="668"/>
                </a:lnTo>
                <a:lnTo>
                  <a:pt x="4520" y="656"/>
                </a:lnTo>
                <a:lnTo>
                  <a:pt x="4518" y="651"/>
                </a:lnTo>
                <a:lnTo>
                  <a:pt x="4518" y="666"/>
                </a:lnTo>
                <a:lnTo>
                  <a:pt x="4515" y="692"/>
                </a:lnTo>
                <a:lnTo>
                  <a:pt x="4510" y="723"/>
                </a:lnTo>
                <a:lnTo>
                  <a:pt x="4508" y="745"/>
                </a:lnTo>
                <a:lnTo>
                  <a:pt x="4506" y="754"/>
                </a:lnTo>
                <a:lnTo>
                  <a:pt x="4506" y="764"/>
                </a:lnTo>
                <a:lnTo>
                  <a:pt x="4503" y="766"/>
                </a:lnTo>
                <a:lnTo>
                  <a:pt x="4486" y="742"/>
                </a:lnTo>
                <a:lnTo>
                  <a:pt x="4503" y="764"/>
                </a:lnTo>
                <a:lnTo>
                  <a:pt x="4506" y="762"/>
                </a:lnTo>
                <a:moveTo>
                  <a:pt x="4465" y="685"/>
                </a:moveTo>
                <a:lnTo>
                  <a:pt x="4482" y="694"/>
                </a:lnTo>
                <a:lnTo>
                  <a:pt x="4484" y="694"/>
                </a:lnTo>
                <a:lnTo>
                  <a:pt x="4486" y="702"/>
                </a:lnTo>
                <a:moveTo>
                  <a:pt x="4448" y="730"/>
                </a:moveTo>
                <a:lnTo>
                  <a:pt x="4501" y="711"/>
                </a:lnTo>
                <a:moveTo>
                  <a:pt x="4575" y="793"/>
                </a:moveTo>
                <a:lnTo>
                  <a:pt x="4580" y="788"/>
                </a:lnTo>
                <a:lnTo>
                  <a:pt x="4582" y="778"/>
                </a:lnTo>
                <a:lnTo>
                  <a:pt x="4582" y="766"/>
                </a:lnTo>
                <a:lnTo>
                  <a:pt x="4580" y="759"/>
                </a:lnTo>
                <a:lnTo>
                  <a:pt x="4575" y="766"/>
                </a:lnTo>
                <a:lnTo>
                  <a:pt x="4580" y="771"/>
                </a:lnTo>
                <a:lnTo>
                  <a:pt x="4582" y="766"/>
                </a:lnTo>
                <a:moveTo>
                  <a:pt x="4678" y="630"/>
                </a:moveTo>
                <a:lnTo>
                  <a:pt x="4681" y="632"/>
                </a:lnTo>
                <a:lnTo>
                  <a:pt x="4678" y="632"/>
                </a:lnTo>
                <a:lnTo>
                  <a:pt x="4678" y="769"/>
                </a:lnTo>
                <a:lnTo>
                  <a:pt x="4676" y="759"/>
                </a:lnTo>
                <a:lnTo>
                  <a:pt x="4678" y="750"/>
                </a:lnTo>
                <a:moveTo>
                  <a:pt x="4678" y="690"/>
                </a:moveTo>
                <a:lnTo>
                  <a:pt x="4688" y="699"/>
                </a:lnTo>
                <a:lnTo>
                  <a:pt x="4690" y="704"/>
                </a:lnTo>
                <a:moveTo>
                  <a:pt x="4678" y="678"/>
                </a:moveTo>
                <a:lnTo>
                  <a:pt x="4671" y="697"/>
                </a:lnTo>
                <a:lnTo>
                  <a:pt x="4666" y="709"/>
                </a:lnTo>
                <a:lnTo>
                  <a:pt x="4662" y="718"/>
                </a:lnTo>
                <a:lnTo>
                  <a:pt x="4657" y="726"/>
                </a:lnTo>
                <a:lnTo>
                  <a:pt x="4652" y="733"/>
                </a:lnTo>
                <a:moveTo>
                  <a:pt x="4657" y="678"/>
                </a:moveTo>
                <a:lnTo>
                  <a:pt x="4690" y="673"/>
                </a:lnTo>
                <a:moveTo>
                  <a:pt x="4693" y="666"/>
                </a:moveTo>
                <a:lnTo>
                  <a:pt x="4714" y="658"/>
                </a:lnTo>
                <a:lnTo>
                  <a:pt x="4712" y="656"/>
                </a:lnTo>
                <a:lnTo>
                  <a:pt x="4710" y="670"/>
                </a:lnTo>
                <a:lnTo>
                  <a:pt x="4707" y="687"/>
                </a:lnTo>
                <a:lnTo>
                  <a:pt x="4705" y="697"/>
                </a:lnTo>
                <a:lnTo>
                  <a:pt x="4700" y="709"/>
                </a:lnTo>
                <a:lnTo>
                  <a:pt x="4698" y="721"/>
                </a:lnTo>
                <a:lnTo>
                  <a:pt x="4690" y="728"/>
                </a:lnTo>
                <a:lnTo>
                  <a:pt x="4683" y="742"/>
                </a:lnTo>
                <a:moveTo>
                  <a:pt x="4695" y="682"/>
                </a:moveTo>
                <a:lnTo>
                  <a:pt x="4702" y="704"/>
                </a:lnTo>
                <a:lnTo>
                  <a:pt x="4707" y="718"/>
                </a:lnTo>
                <a:lnTo>
                  <a:pt x="4710" y="723"/>
                </a:lnTo>
                <a:lnTo>
                  <a:pt x="4710" y="730"/>
                </a:lnTo>
                <a:moveTo>
                  <a:pt x="4717" y="697"/>
                </a:moveTo>
                <a:lnTo>
                  <a:pt x="4722" y="711"/>
                </a:lnTo>
                <a:lnTo>
                  <a:pt x="4722" y="716"/>
                </a:lnTo>
                <a:moveTo>
                  <a:pt x="4714" y="687"/>
                </a:moveTo>
                <a:lnTo>
                  <a:pt x="4748" y="680"/>
                </a:lnTo>
                <a:lnTo>
                  <a:pt x="4746" y="680"/>
                </a:lnTo>
                <a:lnTo>
                  <a:pt x="4741" y="682"/>
                </a:lnTo>
                <a:moveTo>
                  <a:pt x="4729" y="627"/>
                </a:moveTo>
                <a:lnTo>
                  <a:pt x="4734" y="634"/>
                </a:lnTo>
                <a:lnTo>
                  <a:pt x="4731" y="634"/>
                </a:lnTo>
                <a:lnTo>
                  <a:pt x="4731" y="762"/>
                </a:lnTo>
                <a:lnTo>
                  <a:pt x="4731" y="766"/>
                </a:lnTo>
                <a:lnTo>
                  <a:pt x="4729" y="769"/>
                </a:lnTo>
                <a:lnTo>
                  <a:pt x="4717" y="750"/>
                </a:lnTo>
                <a:lnTo>
                  <a:pt x="4729" y="766"/>
                </a:lnTo>
                <a:moveTo>
                  <a:pt x="4784" y="634"/>
                </a:moveTo>
                <a:lnTo>
                  <a:pt x="4782" y="644"/>
                </a:lnTo>
                <a:lnTo>
                  <a:pt x="4782" y="656"/>
                </a:lnTo>
                <a:lnTo>
                  <a:pt x="4777" y="666"/>
                </a:lnTo>
                <a:moveTo>
                  <a:pt x="4782" y="646"/>
                </a:moveTo>
                <a:lnTo>
                  <a:pt x="4851" y="634"/>
                </a:lnTo>
                <a:lnTo>
                  <a:pt x="4842" y="651"/>
                </a:lnTo>
                <a:moveTo>
                  <a:pt x="4810" y="663"/>
                </a:moveTo>
                <a:lnTo>
                  <a:pt x="4786" y="670"/>
                </a:lnTo>
                <a:moveTo>
                  <a:pt x="4815" y="690"/>
                </a:moveTo>
                <a:lnTo>
                  <a:pt x="4772" y="697"/>
                </a:lnTo>
                <a:moveTo>
                  <a:pt x="4789" y="697"/>
                </a:moveTo>
                <a:lnTo>
                  <a:pt x="4791" y="704"/>
                </a:lnTo>
                <a:lnTo>
                  <a:pt x="4786" y="721"/>
                </a:lnTo>
                <a:lnTo>
                  <a:pt x="4784" y="735"/>
                </a:lnTo>
                <a:lnTo>
                  <a:pt x="4777" y="747"/>
                </a:lnTo>
                <a:lnTo>
                  <a:pt x="4772" y="754"/>
                </a:lnTo>
                <a:lnTo>
                  <a:pt x="4765" y="762"/>
                </a:lnTo>
                <a:lnTo>
                  <a:pt x="4762" y="764"/>
                </a:lnTo>
                <a:moveTo>
                  <a:pt x="4801" y="697"/>
                </a:moveTo>
                <a:lnTo>
                  <a:pt x="4803" y="702"/>
                </a:lnTo>
                <a:lnTo>
                  <a:pt x="4803" y="745"/>
                </a:lnTo>
                <a:lnTo>
                  <a:pt x="4806" y="750"/>
                </a:lnTo>
                <a:lnTo>
                  <a:pt x="4808" y="754"/>
                </a:lnTo>
                <a:lnTo>
                  <a:pt x="4813" y="754"/>
                </a:lnTo>
                <a:lnTo>
                  <a:pt x="4818" y="757"/>
                </a:lnTo>
                <a:lnTo>
                  <a:pt x="4849" y="757"/>
                </a:lnTo>
                <a:lnTo>
                  <a:pt x="4851" y="754"/>
                </a:lnTo>
                <a:lnTo>
                  <a:pt x="4858" y="752"/>
                </a:lnTo>
                <a:lnTo>
                  <a:pt x="4856" y="726"/>
                </a:lnTo>
                <a:lnTo>
                  <a:pt x="4856" y="754"/>
                </a:lnTo>
                <a:moveTo>
                  <a:pt x="4820" y="699"/>
                </a:moveTo>
                <a:lnTo>
                  <a:pt x="4825" y="709"/>
                </a:lnTo>
                <a:lnTo>
                  <a:pt x="4825" y="716"/>
                </a:lnTo>
                <a:moveTo>
                  <a:pt x="4834" y="654"/>
                </a:moveTo>
                <a:lnTo>
                  <a:pt x="4837" y="658"/>
                </a:lnTo>
                <a:lnTo>
                  <a:pt x="4837" y="742"/>
                </a:lnTo>
                <a:lnTo>
                  <a:pt x="4834" y="745"/>
                </a:lnTo>
                <a:lnTo>
                  <a:pt x="4825" y="733"/>
                </a:lnTo>
                <a:lnTo>
                  <a:pt x="4834" y="742"/>
                </a:lnTo>
                <a:moveTo>
                  <a:pt x="4820" y="685"/>
                </a:moveTo>
                <a:lnTo>
                  <a:pt x="4856" y="678"/>
                </a:lnTo>
                <a:lnTo>
                  <a:pt x="4851" y="675"/>
                </a:lnTo>
                <a:lnTo>
                  <a:pt x="4846" y="678"/>
                </a:lnTo>
                <a:moveTo>
                  <a:pt x="4918" y="630"/>
                </a:moveTo>
                <a:lnTo>
                  <a:pt x="4923" y="639"/>
                </a:lnTo>
                <a:lnTo>
                  <a:pt x="4923" y="649"/>
                </a:lnTo>
                <a:moveTo>
                  <a:pt x="4892" y="649"/>
                </a:moveTo>
                <a:lnTo>
                  <a:pt x="4892" y="661"/>
                </a:lnTo>
                <a:lnTo>
                  <a:pt x="4890" y="670"/>
                </a:lnTo>
                <a:lnTo>
                  <a:pt x="4887" y="678"/>
                </a:lnTo>
                <a:moveTo>
                  <a:pt x="4892" y="661"/>
                </a:moveTo>
                <a:lnTo>
                  <a:pt x="4959" y="654"/>
                </a:lnTo>
                <a:lnTo>
                  <a:pt x="4957" y="651"/>
                </a:lnTo>
                <a:lnTo>
                  <a:pt x="4950" y="670"/>
                </a:lnTo>
                <a:moveTo>
                  <a:pt x="4940" y="678"/>
                </a:moveTo>
                <a:lnTo>
                  <a:pt x="4902" y="685"/>
                </a:lnTo>
                <a:moveTo>
                  <a:pt x="4885" y="706"/>
                </a:moveTo>
                <a:lnTo>
                  <a:pt x="4954" y="697"/>
                </a:lnTo>
                <a:lnTo>
                  <a:pt x="4952" y="697"/>
                </a:lnTo>
                <a:lnTo>
                  <a:pt x="4945" y="699"/>
                </a:lnTo>
                <a:moveTo>
                  <a:pt x="4911" y="706"/>
                </a:moveTo>
                <a:lnTo>
                  <a:pt x="4911" y="714"/>
                </a:lnTo>
                <a:lnTo>
                  <a:pt x="4904" y="730"/>
                </a:lnTo>
                <a:lnTo>
                  <a:pt x="4897" y="745"/>
                </a:lnTo>
                <a:lnTo>
                  <a:pt x="4890" y="754"/>
                </a:lnTo>
                <a:lnTo>
                  <a:pt x="4882" y="762"/>
                </a:lnTo>
                <a:lnTo>
                  <a:pt x="4878" y="766"/>
                </a:lnTo>
                <a:moveTo>
                  <a:pt x="4923" y="711"/>
                </a:moveTo>
                <a:lnTo>
                  <a:pt x="4926" y="714"/>
                </a:lnTo>
                <a:lnTo>
                  <a:pt x="4926" y="757"/>
                </a:lnTo>
                <a:lnTo>
                  <a:pt x="4930" y="762"/>
                </a:lnTo>
                <a:lnTo>
                  <a:pt x="4935" y="762"/>
                </a:lnTo>
                <a:lnTo>
                  <a:pt x="4940" y="764"/>
                </a:lnTo>
                <a:lnTo>
                  <a:pt x="4942" y="764"/>
                </a:lnTo>
                <a:lnTo>
                  <a:pt x="4957" y="762"/>
                </a:lnTo>
                <a:lnTo>
                  <a:pt x="4962" y="759"/>
                </a:lnTo>
                <a:lnTo>
                  <a:pt x="4959" y="730"/>
                </a:lnTo>
                <a:lnTo>
                  <a:pt x="4962" y="759"/>
                </a:lnTo>
                <a:moveTo>
                  <a:pt x="4993" y="654"/>
                </a:moveTo>
                <a:lnTo>
                  <a:pt x="5036" y="649"/>
                </a:lnTo>
                <a:lnTo>
                  <a:pt x="5036" y="646"/>
                </a:lnTo>
                <a:lnTo>
                  <a:pt x="5026" y="651"/>
                </a:lnTo>
                <a:moveTo>
                  <a:pt x="5014" y="630"/>
                </a:moveTo>
                <a:lnTo>
                  <a:pt x="5017" y="634"/>
                </a:lnTo>
                <a:lnTo>
                  <a:pt x="5017" y="694"/>
                </a:lnTo>
                <a:lnTo>
                  <a:pt x="5014" y="716"/>
                </a:lnTo>
                <a:lnTo>
                  <a:pt x="5014" y="699"/>
                </a:lnTo>
                <a:moveTo>
                  <a:pt x="4998" y="661"/>
                </a:moveTo>
                <a:lnTo>
                  <a:pt x="5002" y="666"/>
                </a:lnTo>
                <a:lnTo>
                  <a:pt x="5000" y="685"/>
                </a:lnTo>
                <a:lnTo>
                  <a:pt x="5000" y="692"/>
                </a:lnTo>
                <a:lnTo>
                  <a:pt x="4998" y="685"/>
                </a:lnTo>
                <a:lnTo>
                  <a:pt x="5031" y="682"/>
                </a:lnTo>
                <a:lnTo>
                  <a:pt x="5029" y="682"/>
                </a:lnTo>
                <a:lnTo>
                  <a:pt x="5031" y="661"/>
                </a:lnTo>
                <a:lnTo>
                  <a:pt x="5034" y="663"/>
                </a:lnTo>
                <a:lnTo>
                  <a:pt x="5002" y="668"/>
                </a:lnTo>
                <a:moveTo>
                  <a:pt x="5012" y="685"/>
                </a:moveTo>
                <a:lnTo>
                  <a:pt x="5007" y="697"/>
                </a:lnTo>
                <a:lnTo>
                  <a:pt x="5000" y="706"/>
                </a:lnTo>
                <a:lnTo>
                  <a:pt x="4993" y="716"/>
                </a:lnTo>
                <a:lnTo>
                  <a:pt x="4983" y="723"/>
                </a:lnTo>
                <a:moveTo>
                  <a:pt x="5017" y="690"/>
                </a:moveTo>
                <a:lnTo>
                  <a:pt x="5029" y="704"/>
                </a:lnTo>
                <a:moveTo>
                  <a:pt x="5048" y="630"/>
                </a:moveTo>
                <a:lnTo>
                  <a:pt x="5050" y="637"/>
                </a:lnTo>
                <a:lnTo>
                  <a:pt x="5043" y="668"/>
                </a:lnTo>
                <a:lnTo>
                  <a:pt x="5038" y="682"/>
                </a:lnTo>
                <a:lnTo>
                  <a:pt x="5034" y="692"/>
                </a:lnTo>
                <a:moveTo>
                  <a:pt x="5043" y="666"/>
                </a:moveTo>
                <a:lnTo>
                  <a:pt x="5074" y="661"/>
                </a:lnTo>
                <a:lnTo>
                  <a:pt x="5070" y="661"/>
                </a:lnTo>
                <a:lnTo>
                  <a:pt x="5060" y="663"/>
                </a:lnTo>
                <a:moveTo>
                  <a:pt x="5060" y="666"/>
                </a:moveTo>
                <a:lnTo>
                  <a:pt x="5058" y="673"/>
                </a:lnTo>
                <a:lnTo>
                  <a:pt x="5053" y="685"/>
                </a:lnTo>
                <a:lnTo>
                  <a:pt x="5046" y="697"/>
                </a:lnTo>
                <a:lnTo>
                  <a:pt x="5038" y="706"/>
                </a:lnTo>
                <a:lnTo>
                  <a:pt x="5034" y="711"/>
                </a:lnTo>
                <a:lnTo>
                  <a:pt x="5026" y="718"/>
                </a:lnTo>
                <a:moveTo>
                  <a:pt x="5041" y="678"/>
                </a:moveTo>
                <a:lnTo>
                  <a:pt x="5048" y="692"/>
                </a:lnTo>
                <a:lnTo>
                  <a:pt x="5055" y="704"/>
                </a:lnTo>
                <a:lnTo>
                  <a:pt x="5062" y="718"/>
                </a:lnTo>
                <a:lnTo>
                  <a:pt x="5065" y="721"/>
                </a:lnTo>
                <a:lnTo>
                  <a:pt x="5079" y="721"/>
                </a:lnTo>
                <a:lnTo>
                  <a:pt x="5065" y="718"/>
                </a:lnTo>
                <a:lnTo>
                  <a:pt x="5060" y="711"/>
                </a:lnTo>
                <a:moveTo>
                  <a:pt x="5002" y="726"/>
                </a:moveTo>
                <a:lnTo>
                  <a:pt x="5024" y="726"/>
                </a:lnTo>
                <a:lnTo>
                  <a:pt x="5058" y="721"/>
                </a:lnTo>
                <a:lnTo>
                  <a:pt x="5053" y="721"/>
                </a:lnTo>
                <a:lnTo>
                  <a:pt x="5043" y="723"/>
                </a:lnTo>
                <a:moveTo>
                  <a:pt x="5031" y="726"/>
                </a:moveTo>
                <a:lnTo>
                  <a:pt x="5029" y="766"/>
                </a:lnTo>
                <a:moveTo>
                  <a:pt x="5031" y="745"/>
                </a:moveTo>
                <a:lnTo>
                  <a:pt x="5055" y="742"/>
                </a:lnTo>
                <a:lnTo>
                  <a:pt x="5050" y="742"/>
                </a:lnTo>
                <a:lnTo>
                  <a:pt x="5046" y="745"/>
                </a:lnTo>
                <a:moveTo>
                  <a:pt x="5010" y="738"/>
                </a:moveTo>
                <a:lnTo>
                  <a:pt x="5010" y="766"/>
                </a:lnTo>
                <a:lnTo>
                  <a:pt x="4986" y="769"/>
                </a:lnTo>
                <a:moveTo>
                  <a:pt x="5010" y="766"/>
                </a:moveTo>
                <a:lnTo>
                  <a:pt x="5043" y="766"/>
                </a:lnTo>
                <a:lnTo>
                  <a:pt x="5072" y="764"/>
                </a:lnTo>
                <a:lnTo>
                  <a:pt x="5070" y="762"/>
                </a:lnTo>
                <a:lnTo>
                  <a:pt x="5062" y="764"/>
                </a:lnTo>
                <a:moveTo>
                  <a:pt x="5139" y="632"/>
                </a:moveTo>
                <a:lnTo>
                  <a:pt x="5125" y="642"/>
                </a:lnTo>
                <a:lnTo>
                  <a:pt x="5110" y="651"/>
                </a:lnTo>
                <a:lnTo>
                  <a:pt x="5103" y="654"/>
                </a:lnTo>
                <a:moveTo>
                  <a:pt x="5146" y="670"/>
                </a:moveTo>
                <a:lnTo>
                  <a:pt x="5098" y="682"/>
                </a:lnTo>
                <a:moveTo>
                  <a:pt x="5125" y="642"/>
                </a:moveTo>
                <a:lnTo>
                  <a:pt x="5125" y="769"/>
                </a:lnTo>
                <a:lnTo>
                  <a:pt x="5125" y="762"/>
                </a:lnTo>
                <a:lnTo>
                  <a:pt x="5125" y="750"/>
                </a:lnTo>
                <a:moveTo>
                  <a:pt x="5125" y="680"/>
                </a:moveTo>
                <a:lnTo>
                  <a:pt x="5120" y="694"/>
                </a:lnTo>
                <a:lnTo>
                  <a:pt x="5113" y="706"/>
                </a:lnTo>
                <a:lnTo>
                  <a:pt x="5106" y="718"/>
                </a:lnTo>
                <a:lnTo>
                  <a:pt x="5101" y="726"/>
                </a:lnTo>
                <a:lnTo>
                  <a:pt x="5091" y="738"/>
                </a:lnTo>
                <a:moveTo>
                  <a:pt x="5125" y="690"/>
                </a:moveTo>
                <a:lnTo>
                  <a:pt x="5137" y="699"/>
                </a:lnTo>
                <a:lnTo>
                  <a:pt x="5142" y="706"/>
                </a:lnTo>
                <a:moveTo>
                  <a:pt x="5154" y="658"/>
                </a:moveTo>
                <a:lnTo>
                  <a:pt x="5156" y="670"/>
                </a:lnTo>
                <a:lnTo>
                  <a:pt x="5156" y="728"/>
                </a:lnTo>
                <a:lnTo>
                  <a:pt x="5158" y="740"/>
                </a:lnTo>
                <a:lnTo>
                  <a:pt x="5156" y="728"/>
                </a:lnTo>
                <a:lnTo>
                  <a:pt x="5185" y="723"/>
                </a:lnTo>
                <a:lnTo>
                  <a:pt x="5180" y="723"/>
                </a:lnTo>
                <a:lnTo>
                  <a:pt x="5185" y="658"/>
                </a:lnTo>
                <a:lnTo>
                  <a:pt x="5187" y="663"/>
                </a:lnTo>
                <a:lnTo>
                  <a:pt x="5156" y="670"/>
                </a:lnTo>
                <a:moveTo>
                  <a:pt x="5242" y="627"/>
                </a:moveTo>
                <a:lnTo>
                  <a:pt x="5240" y="637"/>
                </a:lnTo>
                <a:lnTo>
                  <a:pt x="5230" y="666"/>
                </a:lnTo>
                <a:lnTo>
                  <a:pt x="5221" y="682"/>
                </a:lnTo>
                <a:lnTo>
                  <a:pt x="5214" y="694"/>
                </a:lnTo>
                <a:lnTo>
                  <a:pt x="5209" y="702"/>
                </a:lnTo>
                <a:moveTo>
                  <a:pt x="5230" y="666"/>
                </a:moveTo>
                <a:lnTo>
                  <a:pt x="5233" y="668"/>
                </a:lnTo>
                <a:lnTo>
                  <a:pt x="5290" y="656"/>
                </a:lnTo>
                <a:lnTo>
                  <a:pt x="5288" y="651"/>
                </a:lnTo>
                <a:lnTo>
                  <a:pt x="5286" y="666"/>
                </a:lnTo>
                <a:lnTo>
                  <a:pt x="5283" y="692"/>
                </a:lnTo>
                <a:lnTo>
                  <a:pt x="5281" y="723"/>
                </a:lnTo>
                <a:lnTo>
                  <a:pt x="5278" y="745"/>
                </a:lnTo>
                <a:lnTo>
                  <a:pt x="5276" y="754"/>
                </a:lnTo>
                <a:lnTo>
                  <a:pt x="5274" y="764"/>
                </a:lnTo>
                <a:lnTo>
                  <a:pt x="5271" y="766"/>
                </a:lnTo>
                <a:lnTo>
                  <a:pt x="5254" y="742"/>
                </a:lnTo>
                <a:lnTo>
                  <a:pt x="5274" y="764"/>
                </a:lnTo>
                <a:lnTo>
                  <a:pt x="5274" y="762"/>
                </a:lnTo>
                <a:moveTo>
                  <a:pt x="5233" y="685"/>
                </a:moveTo>
                <a:lnTo>
                  <a:pt x="5252" y="694"/>
                </a:lnTo>
                <a:lnTo>
                  <a:pt x="5257" y="702"/>
                </a:lnTo>
                <a:moveTo>
                  <a:pt x="5218" y="730"/>
                </a:moveTo>
                <a:lnTo>
                  <a:pt x="5271" y="711"/>
                </a:lnTo>
                <a:moveTo>
                  <a:pt x="5353" y="634"/>
                </a:moveTo>
                <a:lnTo>
                  <a:pt x="5350" y="639"/>
                </a:lnTo>
                <a:lnTo>
                  <a:pt x="5338" y="649"/>
                </a:lnTo>
                <a:lnTo>
                  <a:pt x="5326" y="656"/>
                </a:lnTo>
                <a:lnTo>
                  <a:pt x="5317" y="661"/>
                </a:lnTo>
                <a:moveTo>
                  <a:pt x="5317" y="685"/>
                </a:moveTo>
                <a:lnTo>
                  <a:pt x="5355" y="675"/>
                </a:lnTo>
                <a:moveTo>
                  <a:pt x="5341" y="651"/>
                </a:moveTo>
                <a:lnTo>
                  <a:pt x="5341" y="742"/>
                </a:lnTo>
                <a:lnTo>
                  <a:pt x="5343" y="769"/>
                </a:lnTo>
                <a:lnTo>
                  <a:pt x="5341" y="764"/>
                </a:lnTo>
                <a:lnTo>
                  <a:pt x="5341" y="754"/>
                </a:lnTo>
                <a:moveTo>
                  <a:pt x="5341" y="680"/>
                </a:moveTo>
                <a:lnTo>
                  <a:pt x="5336" y="694"/>
                </a:lnTo>
                <a:lnTo>
                  <a:pt x="5329" y="709"/>
                </a:lnTo>
                <a:lnTo>
                  <a:pt x="5324" y="721"/>
                </a:lnTo>
                <a:lnTo>
                  <a:pt x="5319" y="728"/>
                </a:lnTo>
                <a:lnTo>
                  <a:pt x="5312" y="738"/>
                </a:lnTo>
                <a:moveTo>
                  <a:pt x="5341" y="690"/>
                </a:moveTo>
                <a:lnTo>
                  <a:pt x="5353" y="697"/>
                </a:lnTo>
                <a:lnTo>
                  <a:pt x="5355" y="702"/>
                </a:lnTo>
                <a:moveTo>
                  <a:pt x="5374" y="630"/>
                </a:moveTo>
                <a:lnTo>
                  <a:pt x="5374" y="634"/>
                </a:lnTo>
                <a:lnTo>
                  <a:pt x="5370" y="661"/>
                </a:lnTo>
                <a:lnTo>
                  <a:pt x="5367" y="675"/>
                </a:lnTo>
                <a:lnTo>
                  <a:pt x="5360" y="694"/>
                </a:lnTo>
                <a:moveTo>
                  <a:pt x="5367" y="670"/>
                </a:moveTo>
                <a:lnTo>
                  <a:pt x="5408" y="663"/>
                </a:lnTo>
                <a:lnTo>
                  <a:pt x="5403" y="663"/>
                </a:lnTo>
                <a:lnTo>
                  <a:pt x="5396" y="687"/>
                </a:lnTo>
                <a:moveTo>
                  <a:pt x="5377" y="680"/>
                </a:moveTo>
                <a:lnTo>
                  <a:pt x="5382" y="685"/>
                </a:lnTo>
                <a:lnTo>
                  <a:pt x="5379" y="685"/>
                </a:lnTo>
                <a:lnTo>
                  <a:pt x="5379" y="745"/>
                </a:lnTo>
                <a:lnTo>
                  <a:pt x="5379" y="769"/>
                </a:lnTo>
                <a:lnTo>
                  <a:pt x="5365" y="750"/>
                </a:lnTo>
                <a:lnTo>
                  <a:pt x="5379" y="766"/>
                </a:lnTo>
                <a:moveTo>
                  <a:pt x="5370" y="704"/>
                </a:moveTo>
                <a:lnTo>
                  <a:pt x="5367" y="709"/>
                </a:lnTo>
                <a:lnTo>
                  <a:pt x="5358" y="730"/>
                </a:lnTo>
                <a:lnTo>
                  <a:pt x="5348" y="745"/>
                </a:lnTo>
                <a:moveTo>
                  <a:pt x="5389" y="706"/>
                </a:moveTo>
                <a:lnTo>
                  <a:pt x="5406" y="726"/>
                </a:lnTo>
                <a:lnTo>
                  <a:pt x="5408" y="735"/>
                </a:lnTo>
                <a:moveTo>
                  <a:pt x="5454" y="740"/>
                </a:moveTo>
                <a:lnTo>
                  <a:pt x="5454" y="738"/>
                </a:lnTo>
                <a:moveTo>
                  <a:pt x="5444" y="730"/>
                </a:moveTo>
                <a:lnTo>
                  <a:pt x="5439" y="733"/>
                </a:lnTo>
                <a:lnTo>
                  <a:pt x="5437" y="740"/>
                </a:lnTo>
                <a:lnTo>
                  <a:pt x="5439" y="747"/>
                </a:lnTo>
                <a:lnTo>
                  <a:pt x="5444" y="750"/>
                </a:lnTo>
                <a:lnTo>
                  <a:pt x="5449" y="747"/>
                </a:lnTo>
                <a:lnTo>
                  <a:pt x="5451" y="740"/>
                </a:lnTo>
                <a:lnTo>
                  <a:pt x="5449" y="733"/>
                </a:lnTo>
                <a:lnTo>
                  <a:pt x="5444" y="730"/>
                </a:lnTo>
                <a:close/>
                <a:moveTo>
                  <a:pt x="222" y="946"/>
                </a:moveTo>
                <a:lnTo>
                  <a:pt x="219" y="954"/>
                </a:lnTo>
                <a:lnTo>
                  <a:pt x="210" y="980"/>
                </a:lnTo>
                <a:lnTo>
                  <a:pt x="202" y="999"/>
                </a:lnTo>
                <a:lnTo>
                  <a:pt x="200" y="999"/>
                </a:lnTo>
                <a:lnTo>
                  <a:pt x="222" y="994"/>
                </a:lnTo>
                <a:moveTo>
                  <a:pt x="229" y="980"/>
                </a:moveTo>
                <a:lnTo>
                  <a:pt x="207" y="1030"/>
                </a:lnTo>
                <a:lnTo>
                  <a:pt x="205" y="1030"/>
                </a:lnTo>
                <a:lnTo>
                  <a:pt x="229" y="1021"/>
                </a:lnTo>
                <a:moveTo>
                  <a:pt x="198" y="1059"/>
                </a:moveTo>
                <a:lnTo>
                  <a:pt x="229" y="1038"/>
                </a:lnTo>
                <a:moveTo>
                  <a:pt x="234" y="956"/>
                </a:moveTo>
                <a:lnTo>
                  <a:pt x="274" y="949"/>
                </a:lnTo>
                <a:lnTo>
                  <a:pt x="272" y="946"/>
                </a:lnTo>
                <a:lnTo>
                  <a:pt x="265" y="990"/>
                </a:lnTo>
                <a:moveTo>
                  <a:pt x="260" y="968"/>
                </a:moveTo>
                <a:lnTo>
                  <a:pt x="238" y="973"/>
                </a:lnTo>
                <a:moveTo>
                  <a:pt x="234" y="994"/>
                </a:moveTo>
                <a:lnTo>
                  <a:pt x="286" y="987"/>
                </a:lnTo>
                <a:lnTo>
                  <a:pt x="284" y="987"/>
                </a:lnTo>
                <a:lnTo>
                  <a:pt x="277" y="990"/>
                </a:lnTo>
                <a:moveTo>
                  <a:pt x="253" y="992"/>
                </a:moveTo>
                <a:lnTo>
                  <a:pt x="253" y="1074"/>
                </a:lnTo>
                <a:lnTo>
                  <a:pt x="250" y="1074"/>
                </a:lnTo>
                <a:lnTo>
                  <a:pt x="241" y="1061"/>
                </a:lnTo>
                <a:lnTo>
                  <a:pt x="253" y="1074"/>
                </a:lnTo>
                <a:moveTo>
                  <a:pt x="253" y="1011"/>
                </a:moveTo>
                <a:lnTo>
                  <a:pt x="279" y="1057"/>
                </a:lnTo>
                <a:lnTo>
                  <a:pt x="294" y="1057"/>
                </a:lnTo>
                <a:lnTo>
                  <a:pt x="279" y="1054"/>
                </a:lnTo>
                <a:lnTo>
                  <a:pt x="272" y="1047"/>
                </a:lnTo>
                <a:moveTo>
                  <a:pt x="277" y="1004"/>
                </a:moveTo>
                <a:lnTo>
                  <a:pt x="274" y="1011"/>
                </a:lnTo>
                <a:lnTo>
                  <a:pt x="262" y="1026"/>
                </a:lnTo>
                <a:moveTo>
                  <a:pt x="234" y="1006"/>
                </a:moveTo>
                <a:lnTo>
                  <a:pt x="238" y="1016"/>
                </a:lnTo>
                <a:lnTo>
                  <a:pt x="241" y="1023"/>
                </a:lnTo>
                <a:moveTo>
                  <a:pt x="229" y="1054"/>
                </a:moveTo>
                <a:lnTo>
                  <a:pt x="248" y="1030"/>
                </a:lnTo>
                <a:moveTo>
                  <a:pt x="308" y="1009"/>
                </a:moveTo>
                <a:lnTo>
                  <a:pt x="346" y="999"/>
                </a:lnTo>
                <a:moveTo>
                  <a:pt x="327" y="949"/>
                </a:moveTo>
                <a:lnTo>
                  <a:pt x="332" y="956"/>
                </a:lnTo>
                <a:lnTo>
                  <a:pt x="332" y="954"/>
                </a:lnTo>
                <a:lnTo>
                  <a:pt x="332" y="1050"/>
                </a:lnTo>
                <a:lnTo>
                  <a:pt x="330" y="1042"/>
                </a:lnTo>
                <a:lnTo>
                  <a:pt x="330" y="1052"/>
                </a:lnTo>
                <a:lnTo>
                  <a:pt x="308" y="1066"/>
                </a:lnTo>
                <a:lnTo>
                  <a:pt x="306" y="1064"/>
                </a:lnTo>
                <a:lnTo>
                  <a:pt x="344" y="1042"/>
                </a:lnTo>
                <a:moveTo>
                  <a:pt x="342" y="1023"/>
                </a:moveTo>
                <a:lnTo>
                  <a:pt x="399" y="987"/>
                </a:lnTo>
                <a:lnTo>
                  <a:pt x="397" y="982"/>
                </a:lnTo>
                <a:lnTo>
                  <a:pt x="394" y="990"/>
                </a:lnTo>
                <a:lnTo>
                  <a:pt x="397" y="987"/>
                </a:lnTo>
                <a:lnTo>
                  <a:pt x="392" y="1011"/>
                </a:lnTo>
                <a:lnTo>
                  <a:pt x="390" y="1033"/>
                </a:lnTo>
                <a:lnTo>
                  <a:pt x="385" y="1050"/>
                </a:lnTo>
                <a:lnTo>
                  <a:pt x="385" y="1052"/>
                </a:lnTo>
                <a:lnTo>
                  <a:pt x="378" y="1038"/>
                </a:lnTo>
                <a:lnTo>
                  <a:pt x="385" y="1050"/>
                </a:lnTo>
                <a:moveTo>
                  <a:pt x="370" y="939"/>
                </a:moveTo>
                <a:lnTo>
                  <a:pt x="373" y="946"/>
                </a:lnTo>
                <a:lnTo>
                  <a:pt x="373" y="944"/>
                </a:lnTo>
                <a:lnTo>
                  <a:pt x="370" y="1042"/>
                </a:lnTo>
                <a:lnTo>
                  <a:pt x="370" y="1059"/>
                </a:lnTo>
                <a:lnTo>
                  <a:pt x="370" y="1047"/>
                </a:lnTo>
                <a:moveTo>
                  <a:pt x="351" y="975"/>
                </a:moveTo>
                <a:lnTo>
                  <a:pt x="356" y="985"/>
                </a:lnTo>
                <a:lnTo>
                  <a:pt x="354" y="982"/>
                </a:lnTo>
                <a:lnTo>
                  <a:pt x="354" y="1028"/>
                </a:lnTo>
                <a:lnTo>
                  <a:pt x="356" y="1052"/>
                </a:lnTo>
                <a:lnTo>
                  <a:pt x="356" y="1074"/>
                </a:lnTo>
                <a:lnTo>
                  <a:pt x="361" y="1081"/>
                </a:lnTo>
                <a:lnTo>
                  <a:pt x="368" y="1083"/>
                </a:lnTo>
                <a:lnTo>
                  <a:pt x="390" y="1083"/>
                </a:lnTo>
                <a:lnTo>
                  <a:pt x="399" y="1081"/>
                </a:lnTo>
                <a:lnTo>
                  <a:pt x="404" y="1076"/>
                </a:lnTo>
                <a:lnTo>
                  <a:pt x="402" y="1047"/>
                </a:lnTo>
                <a:lnTo>
                  <a:pt x="402" y="1078"/>
                </a:lnTo>
                <a:moveTo>
                  <a:pt x="454" y="954"/>
                </a:moveTo>
                <a:lnTo>
                  <a:pt x="459" y="949"/>
                </a:lnTo>
                <a:lnTo>
                  <a:pt x="462" y="951"/>
                </a:lnTo>
                <a:lnTo>
                  <a:pt x="447" y="958"/>
                </a:lnTo>
                <a:lnTo>
                  <a:pt x="438" y="963"/>
                </a:lnTo>
                <a:lnTo>
                  <a:pt x="428" y="968"/>
                </a:lnTo>
                <a:moveTo>
                  <a:pt x="447" y="961"/>
                </a:moveTo>
                <a:lnTo>
                  <a:pt x="447" y="1074"/>
                </a:lnTo>
                <a:lnTo>
                  <a:pt x="445" y="1066"/>
                </a:lnTo>
                <a:lnTo>
                  <a:pt x="447" y="1059"/>
                </a:lnTo>
                <a:moveTo>
                  <a:pt x="447" y="1002"/>
                </a:moveTo>
                <a:lnTo>
                  <a:pt x="459" y="1014"/>
                </a:lnTo>
                <a:lnTo>
                  <a:pt x="462" y="1016"/>
                </a:lnTo>
                <a:moveTo>
                  <a:pt x="447" y="992"/>
                </a:moveTo>
                <a:lnTo>
                  <a:pt x="440" y="1016"/>
                </a:lnTo>
                <a:lnTo>
                  <a:pt x="430" y="1030"/>
                </a:lnTo>
                <a:lnTo>
                  <a:pt x="423" y="1042"/>
                </a:lnTo>
                <a:lnTo>
                  <a:pt x="418" y="1050"/>
                </a:lnTo>
                <a:moveTo>
                  <a:pt x="423" y="994"/>
                </a:moveTo>
                <a:lnTo>
                  <a:pt x="462" y="987"/>
                </a:lnTo>
                <a:moveTo>
                  <a:pt x="469" y="973"/>
                </a:moveTo>
                <a:lnTo>
                  <a:pt x="471" y="982"/>
                </a:lnTo>
                <a:lnTo>
                  <a:pt x="471" y="1028"/>
                </a:lnTo>
                <a:lnTo>
                  <a:pt x="471" y="1026"/>
                </a:lnTo>
                <a:lnTo>
                  <a:pt x="471" y="1021"/>
                </a:lnTo>
                <a:lnTo>
                  <a:pt x="505" y="1016"/>
                </a:lnTo>
                <a:lnTo>
                  <a:pt x="510" y="973"/>
                </a:lnTo>
                <a:lnTo>
                  <a:pt x="512" y="978"/>
                </a:lnTo>
                <a:lnTo>
                  <a:pt x="471" y="982"/>
                </a:lnTo>
                <a:moveTo>
                  <a:pt x="486" y="939"/>
                </a:moveTo>
                <a:lnTo>
                  <a:pt x="490" y="946"/>
                </a:lnTo>
                <a:lnTo>
                  <a:pt x="488" y="944"/>
                </a:lnTo>
                <a:lnTo>
                  <a:pt x="488" y="1083"/>
                </a:lnTo>
                <a:lnTo>
                  <a:pt x="486" y="1076"/>
                </a:lnTo>
                <a:lnTo>
                  <a:pt x="488" y="1061"/>
                </a:lnTo>
                <a:moveTo>
                  <a:pt x="572" y="942"/>
                </a:moveTo>
                <a:lnTo>
                  <a:pt x="572" y="949"/>
                </a:lnTo>
                <a:lnTo>
                  <a:pt x="565" y="963"/>
                </a:lnTo>
                <a:lnTo>
                  <a:pt x="558" y="982"/>
                </a:lnTo>
                <a:lnTo>
                  <a:pt x="550" y="992"/>
                </a:lnTo>
                <a:lnTo>
                  <a:pt x="543" y="1006"/>
                </a:lnTo>
                <a:lnTo>
                  <a:pt x="538" y="1006"/>
                </a:lnTo>
                <a:lnTo>
                  <a:pt x="562" y="1002"/>
                </a:lnTo>
                <a:lnTo>
                  <a:pt x="601" y="997"/>
                </a:lnTo>
                <a:moveTo>
                  <a:pt x="582" y="970"/>
                </a:moveTo>
                <a:lnTo>
                  <a:pt x="603" y="999"/>
                </a:lnTo>
                <a:lnTo>
                  <a:pt x="608" y="1004"/>
                </a:lnTo>
                <a:lnTo>
                  <a:pt x="610" y="1009"/>
                </a:lnTo>
                <a:lnTo>
                  <a:pt x="610" y="1014"/>
                </a:lnTo>
                <a:moveTo>
                  <a:pt x="550" y="1018"/>
                </a:moveTo>
                <a:lnTo>
                  <a:pt x="550" y="1030"/>
                </a:lnTo>
                <a:lnTo>
                  <a:pt x="553" y="1078"/>
                </a:lnTo>
                <a:lnTo>
                  <a:pt x="553" y="1069"/>
                </a:lnTo>
                <a:lnTo>
                  <a:pt x="594" y="1066"/>
                </a:lnTo>
                <a:lnTo>
                  <a:pt x="591" y="1066"/>
                </a:lnTo>
                <a:lnTo>
                  <a:pt x="596" y="1021"/>
                </a:lnTo>
                <a:lnTo>
                  <a:pt x="598" y="1026"/>
                </a:lnTo>
                <a:lnTo>
                  <a:pt x="553" y="1030"/>
                </a:lnTo>
                <a:moveTo>
                  <a:pt x="654" y="956"/>
                </a:moveTo>
                <a:lnTo>
                  <a:pt x="663" y="966"/>
                </a:lnTo>
                <a:lnTo>
                  <a:pt x="663" y="968"/>
                </a:lnTo>
                <a:lnTo>
                  <a:pt x="666" y="973"/>
                </a:lnTo>
                <a:moveTo>
                  <a:pt x="644" y="992"/>
                </a:moveTo>
                <a:lnTo>
                  <a:pt x="651" y="997"/>
                </a:lnTo>
                <a:lnTo>
                  <a:pt x="654" y="1002"/>
                </a:lnTo>
                <a:lnTo>
                  <a:pt x="656" y="1006"/>
                </a:lnTo>
                <a:moveTo>
                  <a:pt x="642" y="1057"/>
                </a:moveTo>
                <a:lnTo>
                  <a:pt x="651" y="1066"/>
                </a:lnTo>
                <a:lnTo>
                  <a:pt x="666" y="997"/>
                </a:lnTo>
                <a:moveTo>
                  <a:pt x="692" y="939"/>
                </a:moveTo>
                <a:lnTo>
                  <a:pt x="699" y="954"/>
                </a:lnTo>
                <a:lnTo>
                  <a:pt x="699" y="958"/>
                </a:lnTo>
                <a:moveTo>
                  <a:pt x="675" y="970"/>
                </a:moveTo>
                <a:lnTo>
                  <a:pt x="728" y="961"/>
                </a:lnTo>
                <a:lnTo>
                  <a:pt x="723" y="961"/>
                </a:lnTo>
                <a:lnTo>
                  <a:pt x="716" y="963"/>
                </a:lnTo>
                <a:moveTo>
                  <a:pt x="704" y="966"/>
                </a:moveTo>
                <a:lnTo>
                  <a:pt x="704" y="999"/>
                </a:lnTo>
                <a:lnTo>
                  <a:pt x="704" y="994"/>
                </a:lnTo>
                <a:lnTo>
                  <a:pt x="704" y="990"/>
                </a:lnTo>
                <a:moveTo>
                  <a:pt x="692" y="970"/>
                </a:moveTo>
                <a:lnTo>
                  <a:pt x="692" y="1002"/>
                </a:lnTo>
                <a:lnTo>
                  <a:pt x="690" y="997"/>
                </a:lnTo>
                <a:lnTo>
                  <a:pt x="692" y="992"/>
                </a:lnTo>
                <a:moveTo>
                  <a:pt x="682" y="982"/>
                </a:moveTo>
                <a:lnTo>
                  <a:pt x="670" y="1004"/>
                </a:lnTo>
                <a:moveTo>
                  <a:pt x="714" y="978"/>
                </a:moveTo>
                <a:lnTo>
                  <a:pt x="726" y="992"/>
                </a:lnTo>
                <a:lnTo>
                  <a:pt x="728" y="997"/>
                </a:lnTo>
                <a:moveTo>
                  <a:pt x="680" y="1011"/>
                </a:moveTo>
                <a:lnTo>
                  <a:pt x="716" y="1004"/>
                </a:lnTo>
                <a:lnTo>
                  <a:pt x="714" y="1002"/>
                </a:lnTo>
                <a:lnTo>
                  <a:pt x="711" y="1023"/>
                </a:lnTo>
                <a:lnTo>
                  <a:pt x="714" y="1023"/>
                </a:lnTo>
                <a:lnTo>
                  <a:pt x="682" y="1026"/>
                </a:lnTo>
                <a:lnTo>
                  <a:pt x="682" y="1021"/>
                </a:lnTo>
                <a:lnTo>
                  <a:pt x="678" y="1047"/>
                </a:lnTo>
                <a:lnTo>
                  <a:pt x="678" y="1045"/>
                </a:lnTo>
                <a:lnTo>
                  <a:pt x="718" y="1038"/>
                </a:lnTo>
                <a:lnTo>
                  <a:pt x="718" y="1035"/>
                </a:lnTo>
                <a:lnTo>
                  <a:pt x="711" y="1066"/>
                </a:lnTo>
                <a:lnTo>
                  <a:pt x="706" y="1074"/>
                </a:lnTo>
                <a:lnTo>
                  <a:pt x="704" y="1078"/>
                </a:lnTo>
                <a:lnTo>
                  <a:pt x="702" y="1081"/>
                </a:lnTo>
                <a:lnTo>
                  <a:pt x="690" y="1064"/>
                </a:lnTo>
                <a:lnTo>
                  <a:pt x="704" y="1078"/>
                </a:lnTo>
                <a:moveTo>
                  <a:pt x="810" y="939"/>
                </a:moveTo>
                <a:lnTo>
                  <a:pt x="810" y="944"/>
                </a:lnTo>
                <a:lnTo>
                  <a:pt x="802" y="982"/>
                </a:lnTo>
                <a:moveTo>
                  <a:pt x="783" y="944"/>
                </a:moveTo>
                <a:lnTo>
                  <a:pt x="783" y="978"/>
                </a:lnTo>
                <a:moveTo>
                  <a:pt x="754" y="966"/>
                </a:moveTo>
                <a:lnTo>
                  <a:pt x="831" y="958"/>
                </a:lnTo>
                <a:moveTo>
                  <a:pt x="771" y="985"/>
                </a:moveTo>
                <a:lnTo>
                  <a:pt x="774" y="992"/>
                </a:lnTo>
                <a:lnTo>
                  <a:pt x="774" y="1030"/>
                </a:lnTo>
                <a:lnTo>
                  <a:pt x="771" y="1023"/>
                </a:lnTo>
                <a:lnTo>
                  <a:pt x="817" y="1016"/>
                </a:lnTo>
                <a:lnTo>
                  <a:pt x="814" y="1016"/>
                </a:lnTo>
                <a:lnTo>
                  <a:pt x="819" y="978"/>
                </a:lnTo>
                <a:lnTo>
                  <a:pt x="822" y="982"/>
                </a:lnTo>
                <a:lnTo>
                  <a:pt x="774" y="990"/>
                </a:lnTo>
                <a:moveTo>
                  <a:pt x="774" y="1006"/>
                </a:moveTo>
                <a:lnTo>
                  <a:pt x="805" y="1002"/>
                </a:lnTo>
                <a:moveTo>
                  <a:pt x="795" y="1023"/>
                </a:moveTo>
                <a:lnTo>
                  <a:pt x="795" y="1083"/>
                </a:lnTo>
                <a:lnTo>
                  <a:pt x="793" y="1074"/>
                </a:lnTo>
                <a:lnTo>
                  <a:pt x="795" y="1066"/>
                </a:lnTo>
                <a:moveTo>
                  <a:pt x="752" y="1045"/>
                </a:moveTo>
                <a:lnTo>
                  <a:pt x="838" y="1038"/>
                </a:lnTo>
                <a:lnTo>
                  <a:pt x="826" y="1038"/>
                </a:lnTo>
                <a:moveTo>
                  <a:pt x="867" y="1042"/>
                </a:moveTo>
                <a:lnTo>
                  <a:pt x="874" y="1045"/>
                </a:lnTo>
                <a:lnTo>
                  <a:pt x="879" y="1045"/>
                </a:lnTo>
                <a:lnTo>
                  <a:pt x="884" y="1047"/>
                </a:lnTo>
                <a:lnTo>
                  <a:pt x="886" y="1050"/>
                </a:lnTo>
                <a:lnTo>
                  <a:pt x="889" y="1052"/>
                </a:lnTo>
                <a:lnTo>
                  <a:pt x="889" y="1054"/>
                </a:lnTo>
                <a:lnTo>
                  <a:pt x="886" y="1059"/>
                </a:lnTo>
                <a:lnTo>
                  <a:pt x="886" y="1061"/>
                </a:lnTo>
                <a:lnTo>
                  <a:pt x="884" y="1064"/>
                </a:lnTo>
                <a:lnTo>
                  <a:pt x="882" y="1064"/>
                </a:lnTo>
                <a:lnTo>
                  <a:pt x="879" y="1061"/>
                </a:lnTo>
                <a:lnTo>
                  <a:pt x="879" y="1054"/>
                </a:lnTo>
                <a:lnTo>
                  <a:pt x="877" y="1052"/>
                </a:lnTo>
                <a:lnTo>
                  <a:pt x="874" y="1047"/>
                </a:lnTo>
                <a:lnTo>
                  <a:pt x="870" y="1045"/>
                </a:lnTo>
                <a:lnTo>
                  <a:pt x="865" y="1042"/>
                </a:lnTo>
                <a:moveTo>
                  <a:pt x="889" y="1052"/>
                </a:moveTo>
                <a:lnTo>
                  <a:pt x="889" y="1057"/>
                </a:lnTo>
                <a:moveTo>
                  <a:pt x="886" y="1061"/>
                </a:moveTo>
                <a:lnTo>
                  <a:pt x="886" y="1050"/>
                </a:lnTo>
                <a:moveTo>
                  <a:pt x="884" y="1061"/>
                </a:moveTo>
                <a:lnTo>
                  <a:pt x="884" y="1047"/>
                </a:lnTo>
                <a:lnTo>
                  <a:pt x="884" y="1064"/>
                </a:lnTo>
                <a:moveTo>
                  <a:pt x="882" y="1047"/>
                </a:moveTo>
                <a:lnTo>
                  <a:pt x="882" y="1061"/>
                </a:lnTo>
                <a:moveTo>
                  <a:pt x="879" y="1059"/>
                </a:moveTo>
                <a:lnTo>
                  <a:pt x="879" y="1045"/>
                </a:lnTo>
                <a:moveTo>
                  <a:pt x="877" y="1052"/>
                </a:moveTo>
                <a:lnTo>
                  <a:pt x="877" y="1045"/>
                </a:lnTo>
                <a:lnTo>
                  <a:pt x="877" y="1050"/>
                </a:lnTo>
                <a:moveTo>
                  <a:pt x="874" y="1045"/>
                </a:moveTo>
                <a:lnTo>
                  <a:pt x="874" y="1047"/>
                </a:lnTo>
                <a:moveTo>
                  <a:pt x="872" y="1045"/>
                </a:moveTo>
                <a:lnTo>
                  <a:pt x="872" y="1042"/>
                </a:lnTo>
                <a:moveTo>
                  <a:pt x="870" y="1045"/>
                </a:moveTo>
                <a:lnTo>
                  <a:pt x="874" y="1045"/>
                </a:lnTo>
                <a:moveTo>
                  <a:pt x="879" y="1045"/>
                </a:moveTo>
                <a:lnTo>
                  <a:pt x="872" y="1045"/>
                </a:lnTo>
                <a:moveTo>
                  <a:pt x="874" y="1047"/>
                </a:moveTo>
                <a:lnTo>
                  <a:pt x="884" y="1047"/>
                </a:lnTo>
                <a:lnTo>
                  <a:pt x="874" y="1047"/>
                </a:lnTo>
                <a:close/>
                <a:moveTo>
                  <a:pt x="877" y="1050"/>
                </a:moveTo>
                <a:lnTo>
                  <a:pt x="886" y="1050"/>
                </a:lnTo>
                <a:moveTo>
                  <a:pt x="877" y="1052"/>
                </a:moveTo>
                <a:lnTo>
                  <a:pt x="889" y="1052"/>
                </a:lnTo>
                <a:lnTo>
                  <a:pt x="879" y="1052"/>
                </a:lnTo>
                <a:moveTo>
                  <a:pt x="889" y="1054"/>
                </a:moveTo>
                <a:lnTo>
                  <a:pt x="879" y="1054"/>
                </a:lnTo>
                <a:moveTo>
                  <a:pt x="879" y="1057"/>
                </a:moveTo>
                <a:lnTo>
                  <a:pt x="889" y="1057"/>
                </a:lnTo>
                <a:moveTo>
                  <a:pt x="886" y="1059"/>
                </a:moveTo>
                <a:lnTo>
                  <a:pt x="879" y="1059"/>
                </a:lnTo>
                <a:moveTo>
                  <a:pt x="879" y="1061"/>
                </a:moveTo>
                <a:lnTo>
                  <a:pt x="886" y="1061"/>
                </a:lnTo>
                <a:moveTo>
                  <a:pt x="1038" y="946"/>
                </a:moveTo>
                <a:lnTo>
                  <a:pt x="1035" y="949"/>
                </a:lnTo>
                <a:lnTo>
                  <a:pt x="1023" y="956"/>
                </a:lnTo>
                <a:lnTo>
                  <a:pt x="1014" y="961"/>
                </a:lnTo>
                <a:lnTo>
                  <a:pt x="997" y="963"/>
                </a:lnTo>
                <a:lnTo>
                  <a:pt x="987" y="966"/>
                </a:lnTo>
                <a:moveTo>
                  <a:pt x="1014" y="961"/>
                </a:moveTo>
                <a:lnTo>
                  <a:pt x="1014" y="1071"/>
                </a:lnTo>
                <a:moveTo>
                  <a:pt x="975" y="987"/>
                </a:moveTo>
                <a:lnTo>
                  <a:pt x="1021" y="985"/>
                </a:lnTo>
                <a:lnTo>
                  <a:pt x="1054" y="982"/>
                </a:lnTo>
                <a:lnTo>
                  <a:pt x="1050" y="980"/>
                </a:lnTo>
                <a:lnTo>
                  <a:pt x="1042" y="982"/>
                </a:lnTo>
                <a:moveTo>
                  <a:pt x="968" y="1021"/>
                </a:moveTo>
                <a:lnTo>
                  <a:pt x="1062" y="1011"/>
                </a:lnTo>
                <a:lnTo>
                  <a:pt x="1050" y="1011"/>
                </a:lnTo>
                <a:moveTo>
                  <a:pt x="1035" y="992"/>
                </a:moveTo>
                <a:lnTo>
                  <a:pt x="1035" y="1014"/>
                </a:lnTo>
                <a:lnTo>
                  <a:pt x="1028" y="1038"/>
                </a:lnTo>
                <a:moveTo>
                  <a:pt x="994" y="997"/>
                </a:moveTo>
                <a:lnTo>
                  <a:pt x="994" y="1038"/>
                </a:lnTo>
                <a:moveTo>
                  <a:pt x="975" y="1050"/>
                </a:moveTo>
                <a:lnTo>
                  <a:pt x="1054" y="1042"/>
                </a:lnTo>
                <a:lnTo>
                  <a:pt x="1052" y="1040"/>
                </a:lnTo>
                <a:lnTo>
                  <a:pt x="1042" y="1042"/>
                </a:lnTo>
                <a:moveTo>
                  <a:pt x="985" y="1074"/>
                </a:moveTo>
                <a:lnTo>
                  <a:pt x="1042" y="1069"/>
                </a:lnTo>
                <a:lnTo>
                  <a:pt x="1033" y="1069"/>
                </a:lnTo>
                <a:moveTo>
                  <a:pt x="1081" y="968"/>
                </a:moveTo>
                <a:lnTo>
                  <a:pt x="1086" y="982"/>
                </a:lnTo>
                <a:lnTo>
                  <a:pt x="1088" y="1033"/>
                </a:lnTo>
                <a:lnTo>
                  <a:pt x="1086" y="1021"/>
                </a:lnTo>
                <a:lnTo>
                  <a:pt x="1107" y="1016"/>
                </a:lnTo>
                <a:lnTo>
                  <a:pt x="1102" y="1016"/>
                </a:lnTo>
                <a:lnTo>
                  <a:pt x="1107" y="975"/>
                </a:lnTo>
                <a:lnTo>
                  <a:pt x="1110" y="980"/>
                </a:lnTo>
                <a:lnTo>
                  <a:pt x="1086" y="982"/>
                </a:lnTo>
                <a:moveTo>
                  <a:pt x="1112" y="999"/>
                </a:moveTo>
                <a:lnTo>
                  <a:pt x="1167" y="992"/>
                </a:lnTo>
                <a:lnTo>
                  <a:pt x="1162" y="990"/>
                </a:lnTo>
                <a:lnTo>
                  <a:pt x="1155" y="992"/>
                </a:lnTo>
                <a:moveTo>
                  <a:pt x="1134" y="939"/>
                </a:moveTo>
                <a:lnTo>
                  <a:pt x="1138" y="949"/>
                </a:lnTo>
                <a:lnTo>
                  <a:pt x="1138" y="946"/>
                </a:lnTo>
                <a:lnTo>
                  <a:pt x="1138" y="1083"/>
                </a:lnTo>
                <a:lnTo>
                  <a:pt x="1136" y="1074"/>
                </a:lnTo>
                <a:lnTo>
                  <a:pt x="1138" y="1054"/>
                </a:lnTo>
                <a:moveTo>
                  <a:pt x="1206" y="942"/>
                </a:moveTo>
                <a:lnTo>
                  <a:pt x="1208" y="949"/>
                </a:lnTo>
                <a:lnTo>
                  <a:pt x="1206" y="949"/>
                </a:lnTo>
                <a:lnTo>
                  <a:pt x="1208" y="1076"/>
                </a:lnTo>
                <a:lnTo>
                  <a:pt x="1206" y="1069"/>
                </a:lnTo>
                <a:lnTo>
                  <a:pt x="1206" y="1057"/>
                </a:lnTo>
                <a:moveTo>
                  <a:pt x="1208" y="997"/>
                </a:moveTo>
                <a:lnTo>
                  <a:pt x="1218" y="1006"/>
                </a:lnTo>
                <a:lnTo>
                  <a:pt x="1220" y="1009"/>
                </a:lnTo>
                <a:moveTo>
                  <a:pt x="1206" y="987"/>
                </a:moveTo>
                <a:lnTo>
                  <a:pt x="1201" y="1006"/>
                </a:lnTo>
                <a:lnTo>
                  <a:pt x="1196" y="1018"/>
                </a:lnTo>
                <a:lnTo>
                  <a:pt x="1191" y="1028"/>
                </a:lnTo>
                <a:lnTo>
                  <a:pt x="1184" y="1038"/>
                </a:lnTo>
                <a:moveTo>
                  <a:pt x="1189" y="987"/>
                </a:moveTo>
                <a:lnTo>
                  <a:pt x="1218" y="980"/>
                </a:lnTo>
                <a:moveTo>
                  <a:pt x="1244" y="939"/>
                </a:moveTo>
                <a:lnTo>
                  <a:pt x="1249" y="949"/>
                </a:lnTo>
                <a:lnTo>
                  <a:pt x="1251" y="954"/>
                </a:lnTo>
                <a:lnTo>
                  <a:pt x="1251" y="958"/>
                </a:lnTo>
                <a:moveTo>
                  <a:pt x="1227" y="961"/>
                </a:moveTo>
                <a:lnTo>
                  <a:pt x="1227" y="978"/>
                </a:lnTo>
                <a:lnTo>
                  <a:pt x="1225" y="982"/>
                </a:lnTo>
                <a:lnTo>
                  <a:pt x="1225" y="990"/>
                </a:lnTo>
                <a:moveTo>
                  <a:pt x="1227" y="973"/>
                </a:moveTo>
                <a:lnTo>
                  <a:pt x="1278" y="963"/>
                </a:lnTo>
                <a:lnTo>
                  <a:pt x="1268" y="982"/>
                </a:lnTo>
                <a:moveTo>
                  <a:pt x="1256" y="987"/>
                </a:moveTo>
                <a:lnTo>
                  <a:pt x="1263" y="994"/>
                </a:lnTo>
                <a:lnTo>
                  <a:pt x="1266" y="999"/>
                </a:lnTo>
                <a:lnTo>
                  <a:pt x="1268" y="1002"/>
                </a:lnTo>
                <a:moveTo>
                  <a:pt x="1239" y="982"/>
                </a:moveTo>
                <a:lnTo>
                  <a:pt x="1239" y="985"/>
                </a:lnTo>
                <a:lnTo>
                  <a:pt x="1237" y="990"/>
                </a:lnTo>
                <a:lnTo>
                  <a:pt x="1232" y="999"/>
                </a:lnTo>
                <a:lnTo>
                  <a:pt x="1225" y="1009"/>
                </a:lnTo>
                <a:moveTo>
                  <a:pt x="1249" y="1004"/>
                </a:moveTo>
                <a:lnTo>
                  <a:pt x="1270" y="1038"/>
                </a:lnTo>
                <a:lnTo>
                  <a:pt x="1282" y="1040"/>
                </a:lnTo>
                <a:lnTo>
                  <a:pt x="1270" y="1038"/>
                </a:lnTo>
                <a:lnTo>
                  <a:pt x="1266" y="1030"/>
                </a:lnTo>
                <a:moveTo>
                  <a:pt x="1249" y="997"/>
                </a:moveTo>
                <a:lnTo>
                  <a:pt x="1249" y="1002"/>
                </a:lnTo>
                <a:lnTo>
                  <a:pt x="1242" y="1011"/>
                </a:lnTo>
                <a:lnTo>
                  <a:pt x="1237" y="1023"/>
                </a:lnTo>
                <a:lnTo>
                  <a:pt x="1230" y="1030"/>
                </a:lnTo>
                <a:lnTo>
                  <a:pt x="1225" y="1038"/>
                </a:lnTo>
                <a:lnTo>
                  <a:pt x="1218" y="1042"/>
                </a:lnTo>
                <a:lnTo>
                  <a:pt x="1215" y="1045"/>
                </a:lnTo>
                <a:moveTo>
                  <a:pt x="1232" y="1038"/>
                </a:moveTo>
                <a:lnTo>
                  <a:pt x="1234" y="1045"/>
                </a:lnTo>
                <a:lnTo>
                  <a:pt x="1234" y="1081"/>
                </a:lnTo>
                <a:lnTo>
                  <a:pt x="1232" y="1074"/>
                </a:lnTo>
                <a:lnTo>
                  <a:pt x="1261" y="1071"/>
                </a:lnTo>
                <a:lnTo>
                  <a:pt x="1258" y="1071"/>
                </a:lnTo>
                <a:lnTo>
                  <a:pt x="1261" y="1038"/>
                </a:lnTo>
                <a:lnTo>
                  <a:pt x="1263" y="1042"/>
                </a:lnTo>
                <a:lnTo>
                  <a:pt x="1234" y="1045"/>
                </a:lnTo>
                <a:moveTo>
                  <a:pt x="1306" y="1042"/>
                </a:moveTo>
                <a:lnTo>
                  <a:pt x="1314" y="1045"/>
                </a:lnTo>
                <a:lnTo>
                  <a:pt x="1321" y="1045"/>
                </a:lnTo>
                <a:lnTo>
                  <a:pt x="1323" y="1047"/>
                </a:lnTo>
                <a:lnTo>
                  <a:pt x="1326" y="1050"/>
                </a:lnTo>
                <a:lnTo>
                  <a:pt x="1328" y="1052"/>
                </a:lnTo>
                <a:lnTo>
                  <a:pt x="1328" y="1054"/>
                </a:lnTo>
                <a:lnTo>
                  <a:pt x="1326" y="1059"/>
                </a:lnTo>
                <a:lnTo>
                  <a:pt x="1326" y="1061"/>
                </a:lnTo>
                <a:lnTo>
                  <a:pt x="1323" y="1064"/>
                </a:lnTo>
                <a:lnTo>
                  <a:pt x="1321" y="1064"/>
                </a:lnTo>
                <a:lnTo>
                  <a:pt x="1321" y="1061"/>
                </a:lnTo>
                <a:lnTo>
                  <a:pt x="1318" y="1059"/>
                </a:lnTo>
                <a:lnTo>
                  <a:pt x="1318" y="1054"/>
                </a:lnTo>
                <a:lnTo>
                  <a:pt x="1316" y="1052"/>
                </a:lnTo>
                <a:lnTo>
                  <a:pt x="1314" y="1047"/>
                </a:lnTo>
                <a:lnTo>
                  <a:pt x="1309" y="1045"/>
                </a:lnTo>
                <a:lnTo>
                  <a:pt x="1304" y="1042"/>
                </a:lnTo>
                <a:moveTo>
                  <a:pt x="1328" y="1052"/>
                </a:moveTo>
                <a:lnTo>
                  <a:pt x="1328" y="1057"/>
                </a:lnTo>
                <a:moveTo>
                  <a:pt x="1326" y="1061"/>
                </a:moveTo>
                <a:lnTo>
                  <a:pt x="1326" y="1050"/>
                </a:lnTo>
                <a:moveTo>
                  <a:pt x="1323" y="1061"/>
                </a:moveTo>
                <a:lnTo>
                  <a:pt x="1323" y="1047"/>
                </a:lnTo>
                <a:lnTo>
                  <a:pt x="1323" y="1064"/>
                </a:lnTo>
                <a:moveTo>
                  <a:pt x="1321" y="1047"/>
                </a:moveTo>
                <a:lnTo>
                  <a:pt x="1321" y="1061"/>
                </a:lnTo>
                <a:moveTo>
                  <a:pt x="1318" y="1059"/>
                </a:moveTo>
                <a:lnTo>
                  <a:pt x="1318" y="1045"/>
                </a:lnTo>
                <a:lnTo>
                  <a:pt x="1318" y="1052"/>
                </a:lnTo>
                <a:moveTo>
                  <a:pt x="1316" y="1050"/>
                </a:moveTo>
                <a:lnTo>
                  <a:pt x="1316" y="1045"/>
                </a:lnTo>
                <a:moveTo>
                  <a:pt x="1314" y="1045"/>
                </a:moveTo>
                <a:lnTo>
                  <a:pt x="1314" y="1047"/>
                </a:lnTo>
                <a:moveTo>
                  <a:pt x="1311" y="1045"/>
                </a:moveTo>
                <a:lnTo>
                  <a:pt x="1311" y="1042"/>
                </a:lnTo>
                <a:moveTo>
                  <a:pt x="1309" y="1045"/>
                </a:moveTo>
                <a:lnTo>
                  <a:pt x="1314" y="1045"/>
                </a:lnTo>
                <a:moveTo>
                  <a:pt x="1318" y="1045"/>
                </a:moveTo>
                <a:lnTo>
                  <a:pt x="1311" y="1045"/>
                </a:lnTo>
                <a:moveTo>
                  <a:pt x="1314" y="1047"/>
                </a:moveTo>
                <a:lnTo>
                  <a:pt x="1323" y="1047"/>
                </a:lnTo>
                <a:lnTo>
                  <a:pt x="1314" y="1047"/>
                </a:lnTo>
                <a:close/>
                <a:moveTo>
                  <a:pt x="1316" y="1050"/>
                </a:moveTo>
                <a:lnTo>
                  <a:pt x="1326" y="1050"/>
                </a:lnTo>
                <a:moveTo>
                  <a:pt x="1316" y="1052"/>
                </a:moveTo>
                <a:lnTo>
                  <a:pt x="1328" y="1052"/>
                </a:lnTo>
                <a:lnTo>
                  <a:pt x="1318" y="1052"/>
                </a:lnTo>
                <a:moveTo>
                  <a:pt x="1328" y="1054"/>
                </a:moveTo>
                <a:lnTo>
                  <a:pt x="1318" y="1054"/>
                </a:lnTo>
                <a:moveTo>
                  <a:pt x="1318" y="1057"/>
                </a:moveTo>
                <a:lnTo>
                  <a:pt x="1328" y="1057"/>
                </a:lnTo>
                <a:moveTo>
                  <a:pt x="1326" y="1059"/>
                </a:moveTo>
                <a:lnTo>
                  <a:pt x="1318" y="1059"/>
                </a:lnTo>
                <a:moveTo>
                  <a:pt x="1321" y="1061"/>
                </a:moveTo>
                <a:lnTo>
                  <a:pt x="1326" y="1061"/>
                </a:lnTo>
                <a:moveTo>
                  <a:pt x="1470" y="937"/>
                </a:moveTo>
                <a:lnTo>
                  <a:pt x="1470" y="944"/>
                </a:lnTo>
                <a:lnTo>
                  <a:pt x="1465" y="985"/>
                </a:lnTo>
                <a:moveTo>
                  <a:pt x="1441" y="939"/>
                </a:moveTo>
                <a:lnTo>
                  <a:pt x="1441" y="942"/>
                </a:lnTo>
                <a:lnTo>
                  <a:pt x="1446" y="987"/>
                </a:lnTo>
                <a:moveTo>
                  <a:pt x="1424" y="966"/>
                </a:moveTo>
                <a:lnTo>
                  <a:pt x="1489" y="958"/>
                </a:lnTo>
                <a:lnTo>
                  <a:pt x="1486" y="958"/>
                </a:lnTo>
                <a:lnTo>
                  <a:pt x="1479" y="961"/>
                </a:lnTo>
                <a:moveTo>
                  <a:pt x="1407" y="992"/>
                </a:moveTo>
                <a:lnTo>
                  <a:pt x="1501" y="980"/>
                </a:lnTo>
                <a:lnTo>
                  <a:pt x="1496" y="978"/>
                </a:lnTo>
                <a:lnTo>
                  <a:pt x="1489" y="982"/>
                </a:lnTo>
                <a:moveTo>
                  <a:pt x="1455" y="987"/>
                </a:moveTo>
                <a:lnTo>
                  <a:pt x="1453" y="1042"/>
                </a:lnTo>
                <a:moveTo>
                  <a:pt x="1470" y="1021"/>
                </a:moveTo>
                <a:lnTo>
                  <a:pt x="1467" y="1021"/>
                </a:lnTo>
                <a:lnTo>
                  <a:pt x="1441" y="1023"/>
                </a:lnTo>
                <a:moveTo>
                  <a:pt x="1429" y="997"/>
                </a:moveTo>
                <a:lnTo>
                  <a:pt x="1431" y="1009"/>
                </a:lnTo>
                <a:lnTo>
                  <a:pt x="1434" y="1052"/>
                </a:lnTo>
                <a:lnTo>
                  <a:pt x="1431" y="1045"/>
                </a:lnTo>
                <a:lnTo>
                  <a:pt x="1479" y="1040"/>
                </a:lnTo>
                <a:lnTo>
                  <a:pt x="1477" y="1040"/>
                </a:lnTo>
                <a:lnTo>
                  <a:pt x="1482" y="997"/>
                </a:lnTo>
                <a:lnTo>
                  <a:pt x="1484" y="999"/>
                </a:lnTo>
                <a:lnTo>
                  <a:pt x="1431" y="1006"/>
                </a:lnTo>
                <a:moveTo>
                  <a:pt x="1448" y="1052"/>
                </a:moveTo>
                <a:lnTo>
                  <a:pt x="1446" y="1057"/>
                </a:lnTo>
                <a:lnTo>
                  <a:pt x="1434" y="1071"/>
                </a:lnTo>
                <a:lnTo>
                  <a:pt x="1424" y="1078"/>
                </a:lnTo>
                <a:lnTo>
                  <a:pt x="1417" y="1083"/>
                </a:lnTo>
                <a:moveTo>
                  <a:pt x="1465" y="1052"/>
                </a:moveTo>
                <a:lnTo>
                  <a:pt x="1477" y="1061"/>
                </a:lnTo>
                <a:lnTo>
                  <a:pt x="1484" y="1071"/>
                </a:lnTo>
                <a:lnTo>
                  <a:pt x="1489" y="1078"/>
                </a:lnTo>
                <a:moveTo>
                  <a:pt x="1566" y="944"/>
                </a:moveTo>
                <a:lnTo>
                  <a:pt x="1566" y="951"/>
                </a:lnTo>
                <a:lnTo>
                  <a:pt x="1556" y="968"/>
                </a:lnTo>
                <a:lnTo>
                  <a:pt x="1549" y="985"/>
                </a:lnTo>
                <a:lnTo>
                  <a:pt x="1539" y="997"/>
                </a:lnTo>
                <a:lnTo>
                  <a:pt x="1530" y="1011"/>
                </a:lnTo>
                <a:lnTo>
                  <a:pt x="1522" y="1018"/>
                </a:lnTo>
                <a:lnTo>
                  <a:pt x="1515" y="1028"/>
                </a:lnTo>
                <a:moveTo>
                  <a:pt x="1563" y="956"/>
                </a:moveTo>
                <a:lnTo>
                  <a:pt x="1597" y="1016"/>
                </a:lnTo>
                <a:lnTo>
                  <a:pt x="1614" y="1016"/>
                </a:lnTo>
                <a:lnTo>
                  <a:pt x="1597" y="1014"/>
                </a:lnTo>
                <a:lnTo>
                  <a:pt x="1590" y="1004"/>
                </a:lnTo>
                <a:moveTo>
                  <a:pt x="1578" y="997"/>
                </a:moveTo>
                <a:lnTo>
                  <a:pt x="1544" y="1004"/>
                </a:lnTo>
                <a:moveTo>
                  <a:pt x="1563" y="1002"/>
                </a:moveTo>
                <a:lnTo>
                  <a:pt x="1563" y="1074"/>
                </a:lnTo>
                <a:moveTo>
                  <a:pt x="1582" y="1035"/>
                </a:moveTo>
                <a:lnTo>
                  <a:pt x="1582" y="1042"/>
                </a:lnTo>
                <a:lnTo>
                  <a:pt x="1573" y="1066"/>
                </a:lnTo>
                <a:moveTo>
                  <a:pt x="1587" y="1023"/>
                </a:moveTo>
                <a:lnTo>
                  <a:pt x="1537" y="1030"/>
                </a:lnTo>
                <a:moveTo>
                  <a:pt x="1542" y="1040"/>
                </a:moveTo>
                <a:lnTo>
                  <a:pt x="1546" y="1052"/>
                </a:lnTo>
                <a:lnTo>
                  <a:pt x="1546" y="1066"/>
                </a:lnTo>
                <a:moveTo>
                  <a:pt x="1520" y="1076"/>
                </a:moveTo>
                <a:lnTo>
                  <a:pt x="1602" y="1071"/>
                </a:lnTo>
                <a:lnTo>
                  <a:pt x="1597" y="1069"/>
                </a:lnTo>
                <a:lnTo>
                  <a:pt x="1590" y="1071"/>
                </a:lnTo>
                <a:moveTo>
                  <a:pt x="1630" y="968"/>
                </a:moveTo>
                <a:lnTo>
                  <a:pt x="1633" y="982"/>
                </a:lnTo>
                <a:lnTo>
                  <a:pt x="1638" y="1033"/>
                </a:lnTo>
                <a:lnTo>
                  <a:pt x="1635" y="1021"/>
                </a:lnTo>
                <a:lnTo>
                  <a:pt x="1657" y="1016"/>
                </a:lnTo>
                <a:lnTo>
                  <a:pt x="1652" y="1016"/>
                </a:lnTo>
                <a:lnTo>
                  <a:pt x="1657" y="975"/>
                </a:lnTo>
                <a:lnTo>
                  <a:pt x="1659" y="980"/>
                </a:lnTo>
                <a:lnTo>
                  <a:pt x="1633" y="982"/>
                </a:lnTo>
                <a:moveTo>
                  <a:pt x="1662" y="999"/>
                </a:moveTo>
                <a:lnTo>
                  <a:pt x="1717" y="992"/>
                </a:lnTo>
                <a:lnTo>
                  <a:pt x="1712" y="990"/>
                </a:lnTo>
                <a:lnTo>
                  <a:pt x="1705" y="992"/>
                </a:lnTo>
                <a:moveTo>
                  <a:pt x="1683" y="939"/>
                </a:moveTo>
                <a:lnTo>
                  <a:pt x="1688" y="949"/>
                </a:lnTo>
                <a:lnTo>
                  <a:pt x="1686" y="946"/>
                </a:lnTo>
                <a:lnTo>
                  <a:pt x="1688" y="1083"/>
                </a:lnTo>
                <a:lnTo>
                  <a:pt x="1686" y="1074"/>
                </a:lnTo>
                <a:lnTo>
                  <a:pt x="1686" y="1054"/>
                </a:lnTo>
                <a:moveTo>
                  <a:pt x="1746" y="1042"/>
                </a:moveTo>
                <a:lnTo>
                  <a:pt x="1755" y="1045"/>
                </a:lnTo>
                <a:lnTo>
                  <a:pt x="1760" y="1045"/>
                </a:lnTo>
                <a:lnTo>
                  <a:pt x="1762" y="1047"/>
                </a:lnTo>
                <a:lnTo>
                  <a:pt x="1765" y="1047"/>
                </a:lnTo>
                <a:lnTo>
                  <a:pt x="1765" y="1050"/>
                </a:lnTo>
                <a:lnTo>
                  <a:pt x="1767" y="1052"/>
                </a:lnTo>
                <a:lnTo>
                  <a:pt x="1767" y="1059"/>
                </a:lnTo>
                <a:lnTo>
                  <a:pt x="1765" y="1061"/>
                </a:lnTo>
                <a:lnTo>
                  <a:pt x="1762" y="1064"/>
                </a:lnTo>
                <a:lnTo>
                  <a:pt x="1760" y="1064"/>
                </a:lnTo>
                <a:lnTo>
                  <a:pt x="1760" y="1061"/>
                </a:lnTo>
                <a:lnTo>
                  <a:pt x="1758" y="1059"/>
                </a:lnTo>
                <a:lnTo>
                  <a:pt x="1758" y="1054"/>
                </a:lnTo>
                <a:lnTo>
                  <a:pt x="1755" y="1052"/>
                </a:lnTo>
                <a:lnTo>
                  <a:pt x="1753" y="1047"/>
                </a:lnTo>
                <a:lnTo>
                  <a:pt x="1748" y="1045"/>
                </a:lnTo>
                <a:lnTo>
                  <a:pt x="1746" y="1042"/>
                </a:lnTo>
                <a:close/>
                <a:moveTo>
                  <a:pt x="1767" y="1052"/>
                </a:moveTo>
                <a:lnTo>
                  <a:pt x="1767" y="1057"/>
                </a:lnTo>
                <a:moveTo>
                  <a:pt x="1765" y="1050"/>
                </a:moveTo>
                <a:lnTo>
                  <a:pt x="1765" y="1061"/>
                </a:lnTo>
                <a:lnTo>
                  <a:pt x="1765" y="1047"/>
                </a:lnTo>
                <a:moveTo>
                  <a:pt x="1762" y="1064"/>
                </a:moveTo>
                <a:lnTo>
                  <a:pt x="1762" y="1047"/>
                </a:lnTo>
                <a:moveTo>
                  <a:pt x="1760" y="1047"/>
                </a:moveTo>
                <a:lnTo>
                  <a:pt x="1760" y="1061"/>
                </a:lnTo>
                <a:moveTo>
                  <a:pt x="1758" y="1059"/>
                </a:moveTo>
                <a:lnTo>
                  <a:pt x="1758" y="1045"/>
                </a:lnTo>
                <a:lnTo>
                  <a:pt x="1758" y="1052"/>
                </a:lnTo>
                <a:moveTo>
                  <a:pt x="1755" y="1050"/>
                </a:moveTo>
                <a:lnTo>
                  <a:pt x="1755" y="1045"/>
                </a:lnTo>
                <a:moveTo>
                  <a:pt x="1753" y="1047"/>
                </a:moveTo>
                <a:lnTo>
                  <a:pt x="1753" y="1045"/>
                </a:lnTo>
                <a:lnTo>
                  <a:pt x="1748" y="1045"/>
                </a:lnTo>
                <a:moveTo>
                  <a:pt x="1758" y="1045"/>
                </a:moveTo>
                <a:lnTo>
                  <a:pt x="1753" y="1045"/>
                </a:lnTo>
                <a:moveTo>
                  <a:pt x="1762" y="1047"/>
                </a:moveTo>
                <a:lnTo>
                  <a:pt x="1753" y="1047"/>
                </a:lnTo>
                <a:lnTo>
                  <a:pt x="1765" y="1047"/>
                </a:lnTo>
                <a:moveTo>
                  <a:pt x="1755" y="1050"/>
                </a:moveTo>
                <a:lnTo>
                  <a:pt x="1765" y="1050"/>
                </a:lnTo>
                <a:moveTo>
                  <a:pt x="1755" y="1052"/>
                </a:moveTo>
                <a:lnTo>
                  <a:pt x="1767" y="1052"/>
                </a:lnTo>
                <a:lnTo>
                  <a:pt x="1758" y="1052"/>
                </a:lnTo>
                <a:moveTo>
                  <a:pt x="1767" y="1054"/>
                </a:moveTo>
                <a:lnTo>
                  <a:pt x="1758" y="1054"/>
                </a:lnTo>
                <a:moveTo>
                  <a:pt x="1758" y="1057"/>
                </a:moveTo>
                <a:lnTo>
                  <a:pt x="1767" y="1057"/>
                </a:lnTo>
                <a:moveTo>
                  <a:pt x="1767" y="1059"/>
                </a:moveTo>
                <a:lnTo>
                  <a:pt x="1758" y="1059"/>
                </a:lnTo>
                <a:moveTo>
                  <a:pt x="1760" y="1061"/>
                </a:moveTo>
                <a:lnTo>
                  <a:pt x="1765" y="1061"/>
                </a:lnTo>
                <a:moveTo>
                  <a:pt x="1909" y="937"/>
                </a:moveTo>
                <a:lnTo>
                  <a:pt x="1909" y="944"/>
                </a:lnTo>
                <a:lnTo>
                  <a:pt x="1904" y="985"/>
                </a:lnTo>
                <a:moveTo>
                  <a:pt x="1880" y="939"/>
                </a:moveTo>
                <a:lnTo>
                  <a:pt x="1882" y="942"/>
                </a:lnTo>
                <a:lnTo>
                  <a:pt x="1885" y="987"/>
                </a:lnTo>
                <a:moveTo>
                  <a:pt x="1863" y="966"/>
                </a:moveTo>
                <a:lnTo>
                  <a:pt x="1928" y="958"/>
                </a:lnTo>
                <a:lnTo>
                  <a:pt x="1926" y="958"/>
                </a:lnTo>
                <a:lnTo>
                  <a:pt x="1918" y="961"/>
                </a:lnTo>
                <a:moveTo>
                  <a:pt x="1849" y="992"/>
                </a:moveTo>
                <a:lnTo>
                  <a:pt x="1940" y="980"/>
                </a:lnTo>
                <a:lnTo>
                  <a:pt x="1935" y="978"/>
                </a:lnTo>
                <a:lnTo>
                  <a:pt x="1928" y="982"/>
                </a:lnTo>
                <a:moveTo>
                  <a:pt x="1894" y="987"/>
                </a:moveTo>
                <a:lnTo>
                  <a:pt x="1894" y="1042"/>
                </a:lnTo>
                <a:moveTo>
                  <a:pt x="1909" y="1021"/>
                </a:moveTo>
                <a:lnTo>
                  <a:pt x="1906" y="1021"/>
                </a:lnTo>
                <a:lnTo>
                  <a:pt x="1880" y="1023"/>
                </a:lnTo>
                <a:moveTo>
                  <a:pt x="1870" y="997"/>
                </a:moveTo>
                <a:lnTo>
                  <a:pt x="1870" y="1009"/>
                </a:lnTo>
                <a:lnTo>
                  <a:pt x="1873" y="1052"/>
                </a:lnTo>
                <a:lnTo>
                  <a:pt x="1873" y="1045"/>
                </a:lnTo>
                <a:lnTo>
                  <a:pt x="1918" y="1040"/>
                </a:lnTo>
                <a:lnTo>
                  <a:pt x="1916" y="1040"/>
                </a:lnTo>
                <a:lnTo>
                  <a:pt x="1923" y="997"/>
                </a:lnTo>
                <a:lnTo>
                  <a:pt x="1926" y="999"/>
                </a:lnTo>
                <a:lnTo>
                  <a:pt x="1873" y="1006"/>
                </a:lnTo>
                <a:moveTo>
                  <a:pt x="1887" y="1052"/>
                </a:moveTo>
                <a:lnTo>
                  <a:pt x="1885" y="1057"/>
                </a:lnTo>
                <a:lnTo>
                  <a:pt x="1873" y="1071"/>
                </a:lnTo>
                <a:lnTo>
                  <a:pt x="1863" y="1078"/>
                </a:lnTo>
                <a:lnTo>
                  <a:pt x="1856" y="1083"/>
                </a:lnTo>
                <a:moveTo>
                  <a:pt x="1904" y="1052"/>
                </a:moveTo>
                <a:lnTo>
                  <a:pt x="1916" y="1061"/>
                </a:lnTo>
                <a:lnTo>
                  <a:pt x="1923" y="1071"/>
                </a:lnTo>
                <a:lnTo>
                  <a:pt x="1928" y="1078"/>
                </a:lnTo>
                <a:moveTo>
                  <a:pt x="2005" y="944"/>
                </a:moveTo>
                <a:lnTo>
                  <a:pt x="2005" y="951"/>
                </a:lnTo>
                <a:lnTo>
                  <a:pt x="1998" y="968"/>
                </a:lnTo>
                <a:lnTo>
                  <a:pt x="1988" y="985"/>
                </a:lnTo>
                <a:lnTo>
                  <a:pt x="1978" y="997"/>
                </a:lnTo>
                <a:lnTo>
                  <a:pt x="1969" y="1011"/>
                </a:lnTo>
                <a:lnTo>
                  <a:pt x="1962" y="1018"/>
                </a:lnTo>
                <a:lnTo>
                  <a:pt x="1954" y="1028"/>
                </a:lnTo>
                <a:moveTo>
                  <a:pt x="2002" y="956"/>
                </a:moveTo>
                <a:lnTo>
                  <a:pt x="2038" y="1016"/>
                </a:lnTo>
                <a:lnTo>
                  <a:pt x="2053" y="1016"/>
                </a:lnTo>
                <a:lnTo>
                  <a:pt x="2038" y="1014"/>
                </a:lnTo>
                <a:lnTo>
                  <a:pt x="2031" y="1004"/>
                </a:lnTo>
                <a:moveTo>
                  <a:pt x="2017" y="997"/>
                </a:moveTo>
                <a:lnTo>
                  <a:pt x="1983" y="1004"/>
                </a:lnTo>
                <a:moveTo>
                  <a:pt x="2002" y="1002"/>
                </a:moveTo>
                <a:lnTo>
                  <a:pt x="2002" y="1074"/>
                </a:lnTo>
                <a:moveTo>
                  <a:pt x="2022" y="1035"/>
                </a:moveTo>
                <a:lnTo>
                  <a:pt x="2022" y="1042"/>
                </a:lnTo>
                <a:lnTo>
                  <a:pt x="2012" y="1066"/>
                </a:lnTo>
                <a:moveTo>
                  <a:pt x="2026" y="1023"/>
                </a:moveTo>
                <a:lnTo>
                  <a:pt x="1976" y="1030"/>
                </a:lnTo>
                <a:moveTo>
                  <a:pt x="1981" y="1040"/>
                </a:moveTo>
                <a:lnTo>
                  <a:pt x="1986" y="1052"/>
                </a:lnTo>
                <a:lnTo>
                  <a:pt x="1986" y="1066"/>
                </a:lnTo>
                <a:moveTo>
                  <a:pt x="1959" y="1076"/>
                </a:moveTo>
                <a:lnTo>
                  <a:pt x="2041" y="1071"/>
                </a:lnTo>
                <a:lnTo>
                  <a:pt x="2036" y="1069"/>
                </a:lnTo>
                <a:lnTo>
                  <a:pt x="2029" y="1071"/>
                </a:lnTo>
                <a:moveTo>
                  <a:pt x="2084" y="942"/>
                </a:moveTo>
                <a:lnTo>
                  <a:pt x="2086" y="949"/>
                </a:lnTo>
                <a:lnTo>
                  <a:pt x="2086" y="1076"/>
                </a:lnTo>
                <a:lnTo>
                  <a:pt x="2084" y="1069"/>
                </a:lnTo>
                <a:lnTo>
                  <a:pt x="2086" y="1057"/>
                </a:lnTo>
                <a:moveTo>
                  <a:pt x="2086" y="997"/>
                </a:moveTo>
                <a:lnTo>
                  <a:pt x="2096" y="1006"/>
                </a:lnTo>
                <a:lnTo>
                  <a:pt x="2098" y="1009"/>
                </a:lnTo>
                <a:moveTo>
                  <a:pt x="2086" y="987"/>
                </a:moveTo>
                <a:lnTo>
                  <a:pt x="2079" y="1006"/>
                </a:lnTo>
                <a:lnTo>
                  <a:pt x="2074" y="1018"/>
                </a:lnTo>
                <a:lnTo>
                  <a:pt x="2070" y="1028"/>
                </a:lnTo>
                <a:lnTo>
                  <a:pt x="2065" y="1038"/>
                </a:lnTo>
                <a:moveTo>
                  <a:pt x="2067" y="987"/>
                </a:moveTo>
                <a:lnTo>
                  <a:pt x="2096" y="980"/>
                </a:lnTo>
                <a:moveTo>
                  <a:pt x="2125" y="939"/>
                </a:moveTo>
                <a:lnTo>
                  <a:pt x="2127" y="949"/>
                </a:lnTo>
                <a:lnTo>
                  <a:pt x="2130" y="954"/>
                </a:lnTo>
                <a:lnTo>
                  <a:pt x="2130" y="958"/>
                </a:lnTo>
                <a:moveTo>
                  <a:pt x="2108" y="961"/>
                </a:moveTo>
                <a:lnTo>
                  <a:pt x="2108" y="970"/>
                </a:lnTo>
                <a:lnTo>
                  <a:pt x="2106" y="978"/>
                </a:lnTo>
                <a:lnTo>
                  <a:pt x="2106" y="982"/>
                </a:lnTo>
                <a:lnTo>
                  <a:pt x="2103" y="987"/>
                </a:lnTo>
                <a:lnTo>
                  <a:pt x="2103" y="990"/>
                </a:lnTo>
                <a:moveTo>
                  <a:pt x="2108" y="973"/>
                </a:moveTo>
                <a:lnTo>
                  <a:pt x="2156" y="963"/>
                </a:lnTo>
                <a:lnTo>
                  <a:pt x="2146" y="982"/>
                </a:lnTo>
                <a:moveTo>
                  <a:pt x="2134" y="987"/>
                </a:moveTo>
                <a:lnTo>
                  <a:pt x="2142" y="994"/>
                </a:lnTo>
                <a:lnTo>
                  <a:pt x="2146" y="999"/>
                </a:lnTo>
                <a:lnTo>
                  <a:pt x="2146" y="1002"/>
                </a:lnTo>
                <a:moveTo>
                  <a:pt x="2118" y="982"/>
                </a:moveTo>
                <a:lnTo>
                  <a:pt x="2120" y="985"/>
                </a:lnTo>
                <a:lnTo>
                  <a:pt x="2118" y="990"/>
                </a:lnTo>
                <a:lnTo>
                  <a:pt x="2110" y="999"/>
                </a:lnTo>
                <a:lnTo>
                  <a:pt x="2106" y="1009"/>
                </a:lnTo>
                <a:moveTo>
                  <a:pt x="2127" y="1004"/>
                </a:moveTo>
                <a:lnTo>
                  <a:pt x="2149" y="1038"/>
                </a:lnTo>
                <a:lnTo>
                  <a:pt x="2163" y="1040"/>
                </a:lnTo>
                <a:lnTo>
                  <a:pt x="2151" y="1038"/>
                </a:lnTo>
                <a:lnTo>
                  <a:pt x="2146" y="1030"/>
                </a:lnTo>
                <a:moveTo>
                  <a:pt x="2127" y="997"/>
                </a:moveTo>
                <a:lnTo>
                  <a:pt x="2127" y="1002"/>
                </a:lnTo>
                <a:lnTo>
                  <a:pt x="2120" y="1011"/>
                </a:lnTo>
                <a:lnTo>
                  <a:pt x="2115" y="1023"/>
                </a:lnTo>
                <a:lnTo>
                  <a:pt x="2108" y="1030"/>
                </a:lnTo>
                <a:lnTo>
                  <a:pt x="2103" y="1038"/>
                </a:lnTo>
                <a:lnTo>
                  <a:pt x="2098" y="1042"/>
                </a:lnTo>
                <a:lnTo>
                  <a:pt x="2094" y="1045"/>
                </a:lnTo>
                <a:moveTo>
                  <a:pt x="2113" y="1038"/>
                </a:moveTo>
                <a:lnTo>
                  <a:pt x="2113" y="1081"/>
                </a:lnTo>
                <a:lnTo>
                  <a:pt x="2113" y="1074"/>
                </a:lnTo>
                <a:lnTo>
                  <a:pt x="2139" y="1071"/>
                </a:lnTo>
                <a:lnTo>
                  <a:pt x="2137" y="1071"/>
                </a:lnTo>
                <a:lnTo>
                  <a:pt x="2142" y="1038"/>
                </a:lnTo>
                <a:lnTo>
                  <a:pt x="2142" y="1042"/>
                </a:lnTo>
                <a:lnTo>
                  <a:pt x="2113" y="1045"/>
                </a:lnTo>
                <a:moveTo>
                  <a:pt x="2211" y="966"/>
                </a:moveTo>
                <a:lnTo>
                  <a:pt x="2180" y="973"/>
                </a:lnTo>
                <a:moveTo>
                  <a:pt x="2182" y="1006"/>
                </a:moveTo>
                <a:lnTo>
                  <a:pt x="2209" y="999"/>
                </a:lnTo>
                <a:moveTo>
                  <a:pt x="2175" y="1050"/>
                </a:moveTo>
                <a:lnTo>
                  <a:pt x="2211" y="1026"/>
                </a:lnTo>
                <a:moveTo>
                  <a:pt x="2197" y="1035"/>
                </a:moveTo>
                <a:lnTo>
                  <a:pt x="2197" y="970"/>
                </a:lnTo>
                <a:moveTo>
                  <a:pt x="2247" y="949"/>
                </a:moveTo>
                <a:lnTo>
                  <a:pt x="2254" y="961"/>
                </a:lnTo>
                <a:lnTo>
                  <a:pt x="2257" y="966"/>
                </a:lnTo>
                <a:moveTo>
                  <a:pt x="2233" y="942"/>
                </a:moveTo>
                <a:lnTo>
                  <a:pt x="2238" y="949"/>
                </a:lnTo>
                <a:lnTo>
                  <a:pt x="2235" y="946"/>
                </a:lnTo>
                <a:lnTo>
                  <a:pt x="2233" y="1069"/>
                </a:lnTo>
                <a:lnTo>
                  <a:pt x="2233" y="1081"/>
                </a:lnTo>
                <a:lnTo>
                  <a:pt x="2221" y="1064"/>
                </a:lnTo>
                <a:lnTo>
                  <a:pt x="2233" y="1078"/>
                </a:lnTo>
                <a:moveTo>
                  <a:pt x="2257" y="992"/>
                </a:moveTo>
                <a:lnTo>
                  <a:pt x="2257" y="999"/>
                </a:lnTo>
                <a:lnTo>
                  <a:pt x="2245" y="1023"/>
                </a:lnTo>
                <a:moveTo>
                  <a:pt x="2235" y="999"/>
                </a:moveTo>
                <a:lnTo>
                  <a:pt x="2259" y="1057"/>
                </a:lnTo>
                <a:lnTo>
                  <a:pt x="2271" y="1059"/>
                </a:lnTo>
                <a:lnTo>
                  <a:pt x="2259" y="1054"/>
                </a:lnTo>
                <a:lnTo>
                  <a:pt x="2252" y="1042"/>
                </a:lnTo>
                <a:moveTo>
                  <a:pt x="2214" y="999"/>
                </a:moveTo>
                <a:lnTo>
                  <a:pt x="2223" y="1009"/>
                </a:lnTo>
                <a:lnTo>
                  <a:pt x="2223" y="1016"/>
                </a:lnTo>
                <a:moveTo>
                  <a:pt x="2214" y="982"/>
                </a:moveTo>
                <a:lnTo>
                  <a:pt x="2257" y="975"/>
                </a:lnTo>
                <a:lnTo>
                  <a:pt x="2254" y="975"/>
                </a:lnTo>
                <a:lnTo>
                  <a:pt x="2250" y="978"/>
                </a:lnTo>
                <a:moveTo>
                  <a:pt x="2204" y="1052"/>
                </a:moveTo>
                <a:lnTo>
                  <a:pt x="2228" y="1028"/>
                </a:lnTo>
                <a:moveTo>
                  <a:pt x="2312" y="954"/>
                </a:moveTo>
                <a:lnTo>
                  <a:pt x="2312" y="961"/>
                </a:lnTo>
                <a:lnTo>
                  <a:pt x="2307" y="982"/>
                </a:lnTo>
                <a:lnTo>
                  <a:pt x="2302" y="999"/>
                </a:lnTo>
                <a:lnTo>
                  <a:pt x="2298" y="1011"/>
                </a:lnTo>
                <a:lnTo>
                  <a:pt x="2293" y="1023"/>
                </a:lnTo>
                <a:lnTo>
                  <a:pt x="2288" y="1030"/>
                </a:lnTo>
                <a:moveTo>
                  <a:pt x="2305" y="994"/>
                </a:moveTo>
                <a:lnTo>
                  <a:pt x="2331" y="990"/>
                </a:lnTo>
                <a:lnTo>
                  <a:pt x="2329" y="987"/>
                </a:lnTo>
                <a:lnTo>
                  <a:pt x="2326" y="997"/>
                </a:lnTo>
                <a:lnTo>
                  <a:pt x="2324" y="1014"/>
                </a:lnTo>
                <a:lnTo>
                  <a:pt x="2319" y="1023"/>
                </a:lnTo>
                <a:lnTo>
                  <a:pt x="2314" y="1035"/>
                </a:lnTo>
                <a:lnTo>
                  <a:pt x="2310" y="1045"/>
                </a:lnTo>
                <a:lnTo>
                  <a:pt x="2305" y="1057"/>
                </a:lnTo>
                <a:lnTo>
                  <a:pt x="2298" y="1066"/>
                </a:lnTo>
                <a:lnTo>
                  <a:pt x="2293" y="1074"/>
                </a:lnTo>
                <a:lnTo>
                  <a:pt x="2288" y="1081"/>
                </a:lnTo>
                <a:moveTo>
                  <a:pt x="2305" y="1011"/>
                </a:moveTo>
                <a:lnTo>
                  <a:pt x="2360" y="1076"/>
                </a:lnTo>
                <a:lnTo>
                  <a:pt x="2379" y="1076"/>
                </a:lnTo>
                <a:lnTo>
                  <a:pt x="2360" y="1074"/>
                </a:lnTo>
                <a:lnTo>
                  <a:pt x="2350" y="1066"/>
                </a:lnTo>
                <a:moveTo>
                  <a:pt x="2343" y="942"/>
                </a:moveTo>
                <a:lnTo>
                  <a:pt x="2348" y="946"/>
                </a:lnTo>
                <a:lnTo>
                  <a:pt x="2346" y="954"/>
                </a:lnTo>
                <a:lnTo>
                  <a:pt x="2346" y="1050"/>
                </a:lnTo>
                <a:lnTo>
                  <a:pt x="2343" y="1042"/>
                </a:lnTo>
                <a:lnTo>
                  <a:pt x="2346" y="1030"/>
                </a:lnTo>
                <a:moveTo>
                  <a:pt x="2353" y="992"/>
                </a:moveTo>
                <a:lnTo>
                  <a:pt x="2370" y="1011"/>
                </a:lnTo>
                <a:lnTo>
                  <a:pt x="2374" y="1018"/>
                </a:lnTo>
                <a:moveTo>
                  <a:pt x="2406" y="966"/>
                </a:moveTo>
                <a:lnTo>
                  <a:pt x="2449" y="961"/>
                </a:lnTo>
                <a:lnTo>
                  <a:pt x="2439" y="963"/>
                </a:lnTo>
                <a:moveTo>
                  <a:pt x="2427" y="942"/>
                </a:moveTo>
                <a:lnTo>
                  <a:pt x="2430" y="946"/>
                </a:lnTo>
                <a:lnTo>
                  <a:pt x="2430" y="1006"/>
                </a:lnTo>
                <a:lnTo>
                  <a:pt x="2427" y="1028"/>
                </a:lnTo>
                <a:lnTo>
                  <a:pt x="2427" y="1014"/>
                </a:lnTo>
                <a:moveTo>
                  <a:pt x="2413" y="973"/>
                </a:moveTo>
                <a:lnTo>
                  <a:pt x="2415" y="980"/>
                </a:lnTo>
                <a:lnTo>
                  <a:pt x="2413" y="997"/>
                </a:lnTo>
                <a:lnTo>
                  <a:pt x="2413" y="1004"/>
                </a:lnTo>
                <a:lnTo>
                  <a:pt x="2413" y="997"/>
                </a:lnTo>
                <a:lnTo>
                  <a:pt x="2446" y="994"/>
                </a:lnTo>
                <a:lnTo>
                  <a:pt x="2442" y="994"/>
                </a:lnTo>
                <a:lnTo>
                  <a:pt x="2446" y="973"/>
                </a:lnTo>
                <a:lnTo>
                  <a:pt x="2446" y="975"/>
                </a:lnTo>
                <a:lnTo>
                  <a:pt x="2415" y="980"/>
                </a:lnTo>
                <a:moveTo>
                  <a:pt x="2425" y="997"/>
                </a:moveTo>
                <a:lnTo>
                  <a:pt x="2420" y="1009"/>
                </a:lnTo>
                <a:lnTo>
                  <a:pt x="2413" y="1021"/>
                </a:lnTo>
                <a:lnTo>
                  <a:pt x="2406" y="1028"/>
                </a:lnTo>
                <a:lnTo>
                  <a:pt x="2396" y="1035"/>
                </a:lnTo>
                <a:moveTo>
                  <a:pt x="2430" y="1002"/>
                </a:moveTo>
                <a:lnTo>
                  <a:pt x="2442" y="1018"/>
                </a:lnTo>
                <a:moveTo>
                  <a:pt x="2463" y="942"/>
                </a:moveTo>
                <a:lnTo>
                  <a:pt x="2463" y="949"/>
                </a:lnTo>
                <a:lnTo>
                  <a:pt x="2456" y="980"/>
                </a:lnTo>
                <a:lnTo>
                  <a:pt x="2451" y="994"/>
                </a:lnTo>
                <a:lnTo>
                  <a:pt x="2446" y="1004"/>
                </a:lnTo>
                <a:moveTo>
                  <a:pt x="2456" y="978"/>
                </a:moveTo>
                <a:lnTo>
                  <a:pt x="2487" y="973"/>
                </a:lnTo>
                <a:lnTo>
                  <a:pt x="2485" y="973"/>
                </a:lnTo>
                <a:lnTo>
                  <a:pt x="2475" y="975"/>
                </a:lnTo>
                <a:moveTo>
                  <a:pt x="2473" y="978"/>
                </a:moveTo>
                <a:lnTo>
                  <a:pt x="2470" y="985"/>
                </a:lnTo>
                <a:lnTo>
                  <a:pt x="2466" y="997"/>
                </a:lnTo>
                <a:lnTo>
                  <a:pt x="2458" y="1009"/>
                </a:lnTo>
                <a:lnTo>
                  <a:pt x="2454" y="1018"/>
                </a:lnTo>
                <a:lnTo>
                  <a:pt x="2446" y="1023"/>
                </a:lnTo>
                <a:lnTo>
                  <a:pt x="2442" y="1030"/>
                </a:lnTo>
                <a:moveTo>
                  <a:pt x="2454" y="992"/>
                </a:moveTo>
                <a:lnTo>
                  <a:pt x="2463" y="1004"/>
                </a:lnTo>
                <a:lnTo>
                  <a:pt x="2468" y="1018"/>
                </a:lnTo>
                <a:lnTo>
                  <a:pt x="2478" y="1030"/>
                </a:lnTo>
                <a:lnTo>
                  <a:pt x="2478" y="1033"/>
                </a:lnTo>
                <a:lnTo>
                  <a:pt x="2492" y="1033"/>
                </a:lnTo>
                <a:lnTo>
                  <a:pt x="2478" y="1030"/>
                </a:lnTo>
                <a:lnTo>
                  <a:pt x="2473" y="1023"/>
                </a:lnTo>
                <a:moveTo>
                  <a:pt x="2415" y="1040"/>
                </a:moveTo>
                <a:lnTo>
                  <a:pt x="2437" y="1038"/>
                </a:lnTo>
                <a:lnTo>
                  <a:pt x="2470" y="1033"/>
                </a:lnTo>
                <a:lnTo>
                  <a:pt x="2466" y="1033"/>
                </a:lnTo>
                <a:lnTo>
                  <a:pt x="2456" y="1035"/>
                </a:lnTo>
                <a:moveTo>
                  <a:pt x="2444" y="1040"/>
                </a:moveTo>
                <a:lnTo>
                  <a:pt x="2444" y="1078"/>
                </a:lnTo>
                <a:moveTo>
                  <a:pt x="2444" y="1057"/>
                </a:moveTo>
                <a:lnTo>
                  <a:pt x="2468" y="1054"/>
                </a:lnTo>
                <a:lnTo>
                  <a:pt x="2466" y="1054"/>
                </a:lnTo>
                <a:lnTo>
                  <a:pt x="2458" y="1057"/>
                </a:lnTo>
                <a:moveTo>
                  <a:pt x="2422" y="1050"/>
                </a:moveTo>
                <a:lnTo>
                  <a:pt x="2425" y="1054"/>
                </a:lnTo>
                <a:lnTo>
                  <a:pt x="2422" y="1078"/>
                </a:lnTo>
                <a:moveTo>
                  <a:pt x="2398" y="1081"/>
                </a:moveTo>
                <a:lnTo>
                  <a:pt x="2425" y="1081"/>
                </a:lnTo>
                <a:lnTo>
                  <a:pt x="2456" y="1078"/>
                </a:lnTo>
                <a:lnTo>
                  <a:pt x="2485" y="1078"/>
                </a:lnTo>
                <a:lnTo>
                  <a:pt x="2482" y="1076"/>
                </a:lnTo>
                <a:lnTo>
                  <a:pt x="2475" y="1078"/>
                </a:lnTo>
                <a:moveTo>
                  <a:pt x="2538" y="939"/>
                </a:moveTo>
                <a:lnTo>
                  <a:pt x="2535" y="949"/>
                </a:lnTo>
                <a:lnTo>
                  <a:pt x="2528" y="966"/>
                </a:lnTo>
                <a:lnTo>
                  <a:pt x="2518" y="982"/>
                </a:lnTo>
                <a:lnTo>
                  <a:pt x="2511" y="994"/>
                </a:lnTo>
                <a:lnTo>
                  <a:pt x="2506" y="1004"/>
                </a:lnTo>
                <a:lnTo>
                  <a:pt x="2502" y="1009"/>
                </a:lnTo>
                <a:moveTo>
                  <a:pt x="2523" y="973"/>
                </a:moveTo>
                <a:lnTo>
                  <a:pt x="2523" y="1078"/>
                </a:lnTo>
                <a:lnTo>
                  <a:pt x="2521" y="1069"/>
                </a:lnTo>
                <a:lnTo>
                  <a:pt x="2523" y="1057"/>
                </a:lnTo>
                <a:moveTo>
                  <a:pt x="2562" y="939"/>
                </a:moveTo>
                <a:lnTo>
                  <a:pt x="2564" y="944"/>
                </a:lnTo>
                <a:lnTo>
                  <a:pt x="2564" y="942"/>
                </a:lnTo>
                <a:lnTo>
                  <a:pt x="2562" y="1083"/>
                </a:lnTo>
                <a:lnTo>
                  <a:pt x="2562" y="1052"/>
                </a:lnTo>
                <a:moveTo>
                  <a:pt x="2535" y="982"/>
                </a:moveTo>
                <a:lnTo>
                  <a:pt x="2595" y="973"/>
                </a:lnTo>
                <a:lnTo>
                  <a:pt x="2593" y="973"/>
                </a:lnTo>
                <a:lnTo>
                  <a:pt x="2586" y="975"/>
                </a:lnTo>
                <a:moveTo>
                  <a:pt x="2557" y="982"/>
                </a:moveTo>
                <a:lnTo>
                  <a:pt x="2554" y="997"/>
                </a:lnTo>
                <a:lnTo>
                  <a:pt x="2550" y="1009"/>
                </a:lnTo>
                <a:lnTo>
                  <a:pt x="2542" y="1023"/>
                </a:lnTo>
                <a:lnTo>
                  <a:pt x="2538" y="1035"/>
                </a:lnTo>
                <a:lnTo>
                  <a:pt x="2533" y="1045"/>
                </a:lnTo>
                <a:lnTo>
                  <a:pt x="2528" y="1052"/>
                </a:lnTo>
                <a:moveTo>
                  <a:pt x="2564" y="980"/>
                </a:moveTo>
                <a:lnTo>
                  <a:pt x="2590" y="1040"/>
                </a:lnTo>
                <a:lnTo>
                  <a:pt x="2605" y="1042"/>
                </a:lnTo>
                <a:lnTo>
                  <a:pt x="2602" y="1042"/>
                </a:lnTo>
                <a:lnTo>
                  <a:pt x="2590" y="1038"/>
                </a:lnTo>
                <a:lnTo>
                  <a:pt x="2586" y="1033"/>
                </a:lnTo>
                <a:moveTo>
                  <a:pt x="2578" y="1038"/>
                </a:moveTo>
                <a:lnTo>
                  <a:pt x="2545" y="1042"/>
                </a:lnTo>
                <a:moveTo>
                  <a:pt x="2631" y="954"/>
                </a:moveTo>
                <a:lnTo>
                  <a:pt x="2696" y="942"/>
                </a:lnTo>
                <a:lnTo>
                  <a:pt x="2694" y="942"/>
                </a:lnTo>
                <a:lnTo>
                  <a:pt x="2686" y="944"/>
                </a:lnTo>
                <a:moveTo>
                  <a:pt x="2665" y="949"/>
                </a:moveTo>
                <a:lnTo>
                  <a:pt x="2665" y="1081"/>
                </a:lnTo>
                <a:lnTo>
                  <a:pt x="2662" y="1071"/>
                </a:lnTo>
                <a:lnTo>
                  <a:pt x="2665" y="1061"/>
                </a:lnTo>
                <a:moveTo>
                  <a:pt x="2617" y="1016"/>
                </a:moveTo>
                <a:lnTo>
                  <a:pt x="2708" y="999"/>
                </a:lnTo>
                <a:lnTo>
                  <a:pt x="2703" y="999"/>
                </a:lnTo>
                <a:lnTo>
                  <a:pt x="2698" y="1002"/>
                </a:lnTo>
                <a:moveTo>
                  <a:pt x="2691" y="961"/>
                </a:moveTo>
                <a:lnTo>
                  <a:pt x="2691" y="968"/>
                </a:lnTo>
                <a:lnTo>
                  <a:pt x="2677" y="997"/>
                </a:lnTo>
                <a:moveTo>
                  <a:pt x="2636" y="968"/>
                </a:moveTo>
                <a:lnTo>
                  <a:pt x="2646" y="987"/>
                </a:lnTo>
                <a:lnTo>
                  <a:pt x="2646" y="994"/>
                </a:lnTo>
                <a:moveTo>
                  <a:pt x="2737" y="966"/>
                </a:moveTo>
                <a:lnTo>
                  <a:pt x="2780" y="961"/>
                </a:lnTo>
                <a:lnTo>
                  <a:pt x="2778" y="961"/>
                </a:lnTo>
                <a:lnTo>
                  <a:pt x="2770" y="963"/>
                </a:lnTo>
                <a:moveTo>
                  <a:pt x="2758" y="942"/>
                </a:moveTo>
                <a:lnTo>
                  <a:pt x="2758" y="1028"/>
                </a:lnTo>
                <a:lnTo>
                  <a:pt x="2756" y="1023"/>
                </a:lnTo>
                <a:lnTo>
                  <a:pt x="2758" y="1014"/>
                </a:lnTo>
                <a:moveTo>
                  <a:pt x="2742" y="973"/>
                </a:moveTo>
                <a:lnTo>
                  <a:pt x="2744" y="980"/>
                </a:lnTo>
                <a:lnTo>
                  <a:pt x="2744" y="1004"/>
                </a:lnTo>
                <a:lnTo>
                  <a:pt x="2742" y="997"/>
                </a:lnTo>
                <a:lnTo>
                  <a:pt x="2775" y="994"/>
                </a:lnTo>
                <a:lnTo>
                  <a:pt x="2773" y="994"/>
                </a:lnTo>
                <a:lnTo>
                  <a:pt x="2775" y="973"/>
                </a:lnTo>
                <a:lnTo>
                  <a:pt x="2778" y="975"/>
                </a:lnTo>
                <a:lnTo>
                  <a:pt x="2744" y="980"/>
                </a:lnTo>
                <a:moveTo>
                  <a:pt x="2756" y="997"/>
                </a:moveTo>
                <a:lnTo>
                  <a:pt x="2749" y="1009"/>
                </a:lnTo>
                <a:lnTo>
                  <a:pt x="2742" y="1021"/>
                </a:lnTo>
                <a:lnTo>
                  <a:pt x="2734" y="1028"/>
                </a:lnTo>
                <a:lnTo>
                  <a:pt x="2725" y="1035"/>
                </a:lnTo>
                <a:moveTo>
                  <a:pt x="2761" y="1002"/>
                </a:moveTo>
                <a:lnTo>
                  <a:pt x="2773" y="1018"/>
                </a:lnTo>
                <a:moveTo>
                  <a:pt x="2792" y="942"/>
                </a:moveTo>
                <a:lnTo>
                  <a:pt x="2792" y="949"/>
                </a:lnTo>
                <a:lnTo>
                  <a:pt x="2785" y="980"/>
                </a:lnTo>
                <a:lnTo>
                  <a:pt x="2780" y="994"/>
                </a:lnTo>
                <a:lnTo>
                  <a:pt x="2778" y="1004"/>
                </a:lnTo>
                <a:moveTo>
                  <a:pt x="2787" y="978"/>
                </a:moveTo>
                <a:lnTo>
                  <a:pt x="2816" y="973"/>
                </a:lnTo>
                <a:lnTo>
                  <a:pt x="2814" y="973"/>
                </a:lnTo>
                <a:lnTo>
                  <a:pt x="2804" y="975"/>
                </a:lnTo>
                <a:moveTo>
                  <a:pt x="2802" y="978"/>
                </a:moveTo>
                <a:lnTo>
                  <a:pt x="2802" y="985"/>
                </a:lnTo>
                <a:lnTo>
                  <a:pt x="2794" y="997"/>
                </a:lnTo>
                <a:lnTo>
                  <a:pt x="2790" y="1009"/>
                </a:lnTo>
                <a:lnTo>
                  <a:pt x="2782" y="1018"/>
                </a:lnTo>
                <a:lnTo>
                  <a:pt x="2775" y="1023"/>
                </a:lnTo>
                <a:lnTo>
                  <a:pt x="2770" y="1030"/>
                </a:lnTo>
                <a:moveTo>
                  <a:pt x="2785" y="992"/>
                </a:moveTo>
                <a:lnTo>
                  <a:pt x="2792" y="1004"/>
                </a:lnTo>
                <a:lnTo>
                  <a:pt x="2799" y="1018"/>
                </a:lnTo>
                <a:lnTo>
                  <a:pt x="2806" y="1030"/>
                </a:lnTo>
                <a:lnTo>
                  <a:pt x="2809" y="1033"/>
                </a:lnTo>
                <a:lnTo>
                  <a:pt x="2821" y="1033"/>
                </a:lnTo>
                <a:lnTo>
                  <a:pt x="2809" y="1030"/>
                </a:lnTo>
                <a:lnTo>
                  <a:pt x="2802" y="1023"/>
                </a:lnTo>
                <a:moveTo>
                  <a:pt x="2744" y="1040"/>
                </a:moveTo>
                <a:lnTo>
                  <a:pt x="2766" y="1038"/>
                </a:lnTo>
                <a:lnTo>
                  <a:pt x="2799" y="1033"/>
                </a:lnTo>
                <a:lnTo>
                  <a:pt x="2797" y="1033"/>
                </a:lnTo>
                <a:lnTo>
                  <a:pt x="2785" y="1035"/>
                </a:lnTo>
                <a:moveTo>
                  <a:pt x="2773" y="1040"/>
                </a:moveTo>
                <a:lnTo>
                  <a:pt x="2773" y="1078"/>
                </a:lnTo>
                <a:moveTo>
                  <a:pt x="2773" y="1057"/>
                </a:moveTo>
                <a:lnTo>
                  <a:pt x="2797" y="1054"/>
                </a:lnTo>
                <a:lnTo>
                  <a:pt x="2794" y="1054"/>
                </a:lnTo>
                <a:lnTo>
                  <a:pt x="2790" y="1057"/>
                </a:lnTo>
                <a:moveTo>
                  <a:pt x="2751" y="1050"/>
                </a:moveTo>
                <a:lnTo>
                  <a:pt x="2754" y="1054"/>
                </a:lnTo>
                <a:lnTo>
                  <a:pt x="2754" y="1078"/>
                </a:lnTo>
                <a:moveTo>
                  <a:pt x="2730" y="1081"/>
                </a:moveTo>
                <a:lnTo>
                  <a:pt x="2754" y="1081"/>
                </a:lnTo>
                <a:lnTo>
                  <a:pt x="2785" y="1078"/>
                </a:lnTo>
                <a:lnTo>
                  <a:pt x="2816" y="1078"/>
                </a:lnTo>
                <a:lnTo>
                  <a:pt x="2811" y="1076"/>
                </a:lnTo>
                <a:lnTo>
                  <a:pt x="2804" y="1078"/>
                </a:lnTo>
                <a:moveTo>
                  <a:pt x="2914" y="942"/>
                </a:moveTo>
                <a:lnTo>
                  <a:pt x="2912" y="946"/>
                </a:lnTo>
                <a:lnTo>
                  <a:pt x="2900" y="954"/>
                </a:lnTo>
                <a:lnTo>
                  <a:pt x="2883" y="961"/>
                </a:lnTo>
                <a:lnTo>
                  <a:pt x="2864" y="968"/>
                </a:lnTo>
                <a:lnTo>
                  <a:pt x="2862" y="954"/>
                </a:lnTo>
                <a:lnTo>
                  <a:pt x="2864" y="968"/>
                </a:lnTo>
                <a:lnTo>
                  <a:pt x="2864" y="970"/>
                </a:lnTo>
                <a:lnTo>
                  <a:pt x="2862" y="990"/>
                </a:lnTo>
                <a:lnTo>
                  <a:pt x="2862" y="1009"/>
                </a:lnTo>
                <a:lnTo>
                  <a:pt x="2859" y="1023"/>
                </a:lnTo>
                <a:lnTo>
                  <a:pt x="2857" y="1038"/>
                </a:lnTo>
                <a:lnTo>
                  <a:pt x="2852" y="1052"/>
                </a:lnTo>
                <a:lnTo>
                  <a:pt x="2847" y="1064"/>
                </a:lnTo>
                <a:lnTo>
                  <a:pt x="2845" y="1066"/>
                </a:lnTo>
                <a:lnTo>
                  <a:pt x="2840" y="1074"/>
                </a:lnTo>
                <a:lnTo>
                  <a:pt x="2835" y="1081"/>
                </a:lnTo>
                <a:moveTo>
                  <a:pt x="2866" y="994"/>
                </a:moveTo>
                <a:lnTo>
                  <a:pt x="2931" y="987"/>
                </a:lnTo>
                <a:lnTo>
                  <a:pt x="2929" y="985"/>
                </a:lnTo>
                <a:lnTo>
                  <a:pt x="2924" y="987"/>
                </a:lnTo>
                <a:moveTo>
                  <a:pt x="2871" y="1016"/>
                </a:moveTo>
                <a:lnTo>
                  <a:pt x="2876" y="1028"/>
                </a:lnTo>
                <a:lnTo>
                  <a:pt x="2876" y="1078"/>
                </a:lnTo>
                <a:lnTo>
                  <a:pt x="2876" y="1066"/>
                </a:lnTo>
                <a:lnTo>
                  <a:pt x="2917" y="1064"/>
                </a:lnTo>
                <a:lnTo>
                  <a:pt x="2912" y="1064"/>
                </a:lnTo>
                <a:lnTo>
                  <a:pt x="2917" y="1016"/>
                </a:lnTo>
                <a:lnTo>
                  <a:pt x="2919" y="1023"/>
                </a:lnTo>
                <a:lnTo>
                  <a:pt x="2914" y="1023"/>
                </a:lnTo>
                <a:lnTo>
                  <a:pt x="2876" y="1028"/>
                </a:lnTo>
                <a:moveTo>
                  <a:pt x="2955" y="949"/>
                </a:moveTo>
                <a:lnTo>
                  <a:pt x="2958" y="966"/>
                </a:lnTo>
                <a:lnTo>
                  <a:pt x="2960" y="1018"/>
                </a:lnTo>
                <a:lnTo>
                  <a:pt x="2962" y="1071"/>
                </a:lnTo>
                <a:lnTo>
                  <a:pt x="2960" y="1057"/>
                </a:lnTo>
                <a:lnTo>
                  <a:pt x="3018" y="1052"/>
                </a:lnTo>
                <a:lnTo>
                  <a:pt x="3013" y="1052"/>
                </a:lnTo>
                <a:lnTo>
                  <a:pt x="3006" y="1054"/>
                </a:lnTo>
                <a:moveTo>
                  <a:pt x="2958" y="963"/>
                </a:moveTo>
                <a:lnTo>
                  <a:pt x="3030" y="956"/>
                </a:lnTo>
                <a:lnTo>
                  <a:pt x="3027" y="954"/>
                </a:lnTo>
                <a:lnTo>
                  <a:pt x="3025" y="958"/>
                </a:lnTo>
                <a:lnTo>
                  <a:pt x="3022" y="1026"/>
                </a:lnTo>
                <a:lnTo>
                  <a:pt x="3022" y="1050"/>
                </a:lnTo>
                <a:lnTo>
                  <a:pt x="3020" y="1057"/>
                </a:lnTo>
                <a:lnTo>
                  <a:pt x="3020" y="1061"/>
                </a:lnTo>
                <a:lnTo>
                  <a:pt x="3015" y="1054"/>
                </a:lnTo>
                <a:moveTo>
                  <a:pt x="2977" y="982"/>
                </a:moveTo>
                <a:lnTo>
                  <a:pt x="2977" y="992"/>
                </a:lnTo>
                <a:lnTo>
                  <a:pt x="2979" y="1033"/>
                </a:lnTo>
                <a:lnTo>
                  <a:pt x="2979" y="1021"/>
                </a:lnTo>
                <a:lnTo>
                  <a:pt x="3006" y="1018"/>
                </a:lnTo>
                <a:lnTo>
                  <a:pt x="3003" y="1018"/>
                </a:lnTo>
                <a:lnTo>
                  <a:pt x="3003" y="985"/>
                </a:lnTo>
                <a:lnTo>
                  <a:pt x="3006" y="987"/>
                </a:lnTo>
                <a:lnTo>
                  <a:pt x="3003" y="990"/>
                </a:lnTo>
                <a:lnTo>
                  <a:pt x="2979" y="992"/>
                </a:lnTo>
                <a:moveTo>
                  <a:pt x="3073" y="949"/>
                </a:moveTo>
                <a:lnTo>
                  <a:pt x="3073" y="956"/>
                </a:lnTo>
                <a:lnTo>
                  <a:pt x="3075" y="1035"/>
                </a:lnTo>
                <a:moveTo>
                  <a:pt x="3056" y="1050"/>
                </a:moveTo>
                <a:lnTo>
                  <a:pt x="3087" y="1026"/>
                </a:lnTo>
                <a:moveTo>
                  <a:pt x="3085" y="992"/>
                </a:moveTo>
                <a:lnTo>
                  <a:pt x="3056" y="999"/>
                </a:lnTo>
                <a:moveTo>
                  <a:pt x="3090" y="968"/>
                </a:moveTo>
                <a:lnTo>
                  <a:pt x="3145" y="958"/>
                </a:lnTo>
                <a:moveTo>
                  <a:pt x="3114" y="937"/>
                </a:moveTo>
                <a:lnTo>
                  <a:pt x="3116" y="942"/>
                </a:lnTo>
                <a:lnTo>
                  <a:pt x="3111" y="982"/>
                </a:lnTo>
                <a:moveTo>
                  <a:pt x="3097" y="980"/>
                </a:moveTo>
                <a:lnTo>
                  <a:pt x="3099" y="985"/>
                </a:lnTo>
                <a:lnTo>
                  <a:pt x="3099" y="1050"/>
                </a:lnTo>
                <a:moveTo>
                  <a:pt x="3099" y="985"/>
                </a:moveTo>
                <a:lnTo>
                  <a:pt x="3135" y="978"/>
                </a:lnTo>
                <a:lnTo>
                  <a:pt x="3130" y="975"/>
                </a:lnTo>
                <a:lnTo>
                  <a:pt x="3130" y="1045"/>
                </a:lnTo>
                <a:moveTo>
                  <a:pt x="3121" y="997"/>
                </a:moveTo>
                <a:lnTo>
                  <a:pt x="3118" y="997"/>
                </a:lnTo>
                <a:lnTo>
                  <a:pt x="3099" y="1002"/>
                </a:lnTo>
                <a:moveTo>
                  <a:pt x="3099" y="1016"/>
                </a:moveTo>
                <a:lnTo>
                  <a:pt x="3123" y="1011"/>
                </a:lnTo>
                <a:moveTo>
                  <a:pt x="3121" y="1026"/>
                </a:moveTo>
                <a:lnTo>
                  <a:pt x="3099" y="1030"/>
                </a:lnTo>
                <a:moveTo>
                  <a:pt x="3082" y="1052"/>
                </a:moveTo>
                <a:lnTo>
                  <a:pt x="3150" y="1042"/>
                </a:lnTo>
                <a:lnTo>
                  <a:pt x="3145" y="1040"/>
                </a:lnTo>
                <a:lnTo>
                  <a:pt x="3138" y="1042"/>
                </a:lnTo>
                <a:moveTo>
                  <a:pt x="3123" y="1057"/>
                </a:moveTo>
                <a:lnTo>
                  <a:pt x="3135" y="1066"/>
                </a:lnTo>
                <a:lnTo>
                  <a:pt x="3142" y="1076"/>
                </a:lnTo>
                <a:moveTo>
                  <a:pt x="3106" y="1054"/>
                </a:moveTo>
                <a:lnTo>
                  <a:pt x="3104" y="1061"/>
                </a:lnTo>
                <a:lnTo>
                  <a:pt x="3094" y="1074"/>
                </a:lnTo>
                <a:lnTo>
                  <a:pt x="3082" y="1083"/>
                </a:lnTo>
                <a:moveTo>
                  <a:pt x="3210" y="954"/>
                </a:moveTo>
                <a:lnTo>
                  <a:pt x="3166" y="954"/>
                </a:lnTo>
                <a:lnTo>
                  <a:pt x="3162" y="1006"/>
                </a:lnTo>
                <a:lnTo>
                  <a:pt x="3166" y="999"/>
                </a:lnTo>
                <a:lnTo>
                  <a:pt x="3178" y="994"/>
                </a:lnTo>
                <a:lnTo>
                  <a:pt x="3190" y="994"/>
                </a:lnTo>
                <a:lnTo>
                  <a:pt x="3205" y="999"/>
                </a:lnTo>
                <a:lnTo>
                  <a:pt x="3212" y="1011"/>
                </a:lnTo>
                <a:lnTo>
                  <a:pt x="3217" y="1028"/>
                </a:lnTo>
                <a:lnTo>
                  <a:pt x="3217" y="1040"/>
                </a:lnTo>
                <a:lnTo>
                  <a:pt x="3212" y="1057"/>
                </a:lnTo>
                <a:lnTo>
                  <a:pt x="3205" y="1066"/>
                </a:lnTo>
                <a:lnTo>
                  <a:pt x="3190" y="1074"/>
                </a:lnTo>
                <a:lnTo>
                  <a:pt x="3178" y="1074"/>
                </a:lnTo>
                <a:lnTo>
                  <a:pt x="3166" y="1066"/>
                </a:lnTo>
                <a:lnTo>
                  <a:pt x="3162" y="1061"/>
                </a:lnTo>
                <a:lnTo>
                  <a:pt x="3157" y="1050"/>
                </a:lnTo>
                <a:moveTo>
                  <a:pt x="3267" y="954"/>
                </a:moveTo>
                <a:lnTo>
                  <a:pt x="3255" y="961"/>
                </a:lnTo>
                <a:lnTo>
                  <a:pt x="3246" y="978"/>
                </a:lnTo>
                <a:lnTo>
                  <a:pt x="3243" y="1006"/>
                </a:lnTo>
                <a:lnTo>
                  <a:pt x="3243" y="1023"/>
                </a:lnTo>
                <a:lnTo>
                  <a:pt x="3246" y="1050"/>
                </a:lnTo>
                <a:lnTo>
                  <a:pt x="3255" y="1066"/>
                </a:lnTo>
                <a:lnTo>
                  <a:pt x="3267" y="1074"/>
                </a:lnTo>
                <a:lnTo>
                  <a:pt x="3277" y="1074"/>
                </a:lnTo>
                <a:lnTo>
                  <a:pt x="3289" y="1066"/>
                </a:lnTo>
                <a:lnTo>
                  <a:pt x="3298" y="1050"/>
                </a:lnTo>
                <a:lnTo>
                  <a:pt x="3301" y="1023"/>
                </a:lnTo>
                <a:lnTo>
                  <a:pt x="3301" y="1006"/>
                </a:lnTo>
                <a:lnTo>
                  <a:pt x="3298" y="978"/>
                </a:lnTo>
                <a:lnTo>
                  <a:pt x="3289" y="961"/>
                </a:lnTo>
                <a:lnTo>
                  <a:pt x="3277" y="954"/>
                </a:lnTo>
                <a:lnTo>
                  <a:pt x="3267" y="954"/>
                </a:lnTo>
                <a:close/>
                <a:moveTo>
                  <a:pt x="3378" y="1011"/>
                </a:moveTo>
                <a:lnTo>
                  <a:pt x="3368" y="999"/>
                </a:lnTo>
                <a:lnTo>
                  <a:pt x="3361" y="994"/>
                </a:lnTo>
                <a:lnTo>
                  <a:pt x="3349" y="994"/>
                </a:lnTo>
                <a:lnTo>
                  <a:pt x="3339" y="999"/>
                </a:lnTo>
                <a:lnTo>
                  <a:pt x="3332" y="1011"/>
                </a:lnTo>
                <a:lnTo>
                  <a:pt x="3327" y="1028"/>
                </a:lnTo>
                <a:lnTo>
                  <a:pt x="3327" y="1040"/>
                </a:lnTo>
                <a:lnTo>
                  <a:pt x="3332" y="1057"/>
                </a:lnTo>
                <a:lnTo>
                  <a:pt x="3339" y="1066"/>
                </a:lnTo>
                <a:lnTo>
                  <a:pt x="3349" y="1074"/>
                </a:lnTo>
                <a:lnTo>
                  <a:pt x="3361" y="1074"/>
                </a:lnTo>
                <a:lnTo>
                  <a:pt x="3368" y="1066"/>
                </a:lnTo>
                <a:lnTo>
                  <a:pt x="3378" y="1057"/>
                </a:lnTo>
                <a:moveTo>
                  <a:pt x="3404" y="1074"/>
                </a:moveTo>
                <a:lnTo>
                  <a:pt x="3404" y="994"/>
                </a:lnTo>
                <a:moveTo>
                  <a:pt x="3404" y="1016"/>
                </a:moveTo>
                <a:lnTo>
                  <a:pt x="3416" y="999"/>
                </a:lnTo>
                <a:lnTo>
                  <a:pt x="3423" y="994"/>
                </a:lnTo>
                <a:lnTo>
                  <a:pt x="3438" y="994"/>
                </a:lnTo>
                <a:lnTo>
                  <a:pt x="3445" y="999"/>
                </a:lnTo>
                <a:lnTo>
                  <a:pt x="3450" y="1016"/>
                </a:lnTo>
                <a:lnTo>
                  <a:pt x="3450" y="1074"/>
                </a:lnTo>
                <a:moveTo>
                  <a:pt x="3450" y="1016"/>
                </a:moveTo>
                <a:lnTo>
                  <a:pt x="3462" y="999"/>
                </a:lnTo>
                <a:lnTo>
                  <a:pt x="3471" y="994"/>
                </a:lnTo>
                <a:lnTo>
                  <a:pt x="3483" y="994"/>
                </a:lnTo>
                <a:lnTo>
                  <a:pt x="3493" y="999"/>
                </a:lnTo>
                <a:lnTo>
                  <a:pt x="3495" y="1016"/>
                </a:lnTo>
                <a:lnTo>
                  <a:pt x="3495" y="1074"/>
                </a:lnTo>
                <a:moveTo>
                  <a:pt x="3555" y="944"/>
                </a:moveTo>
                <a:lnTo>
                  <a:pt x="3558" y="958"/>
                </a:lnTo>
                <a:lnTo>
                  <a:pt x="3558" y="980"/>
                </a:lnTo>
                <a:lnTo>
                  <a:pt x="3555" y="1002"/>
                </a:lnTo>
                <a:lnTo>
                  <a:pt x="3553" y="1021"/>
                </a:lnTo>
                <a:lnTo>
                  <a:pt x="3550" y="1038"/>
                </a:lnTo>
                <a:lnTo>
                  <a:pt x="3546" y="1052"/>
                </a:lnTo>
                <a:lnTo>
                  <a:pt x="3541" y="1064"/>
                </a:lnTo>
                <a:lnTo>
                  <a:pt x="3538" y="1071"/>
                </a:lnTo>
                <a:moveTo>
                  <a:pt x="3558" y="958"/>
                </a:moveTo>
                <a:lnTo>
                  <a:pt x="3620" y="951"/>
                </a:lnTo>
                <a:lnTo>
                  <a:pt x="3610" y="951"/>
                </a:lnTo>
                <a:moveTo>
                  <a:pt x="3570" y="963"/>
                </a:moveTo>
                <a:lnTo>
                  <a:pt x="3572" y="973"/>
                </a:lnTo>
                <a:lnTo>
                  <a:pt x="3572" y="1006"/>
                </a:lnTo>
                <a:lnTo>
                  <a:pt x="3570" y="1002"/>
                </a:lnTo>
                <a:lnTo>
                  <a:pt x="3610" y="997"/>
                </a:lnTo>
                <a:lnTo>
                  <a:pt x="3608" y="997"/>
                </a:lnTo>
                <a:lnTo>
                  <a:pt x="3613" y="963"/>
                </a:lnTo>
                <a:lnTo>
                  <a:pt x="3613" y="966"/>
                </a:lnTo>
                <a:lnTo>
                  <a:pt x="3572" y="973"/>
                </a:lnTo>
                <a:moveTo>
                  <a:pt x="3572" y="987"/>
                </a:moveTo>
                <a:lnTo>
                  <a:pt x="3601" y="982"/>
                </a:lnTo>
                <a:lnTo>
                  <a:pt x="3598" y="982"/>
                </a:lnTo>
                <a:lnTo>
                  <a:pt x="3594" y="985"/>
                </a:lnTo>
                <a:moveTo>
                  <a:pt x="3570" y="1016"/>
                </a:moveTo>
                <a:lnTo>
                  <a:pt x="3610" y="1011"/>
                </a:lnTo>
                <a:lnTo>
                  <a:pt x="3610" y="1009"/>
                </a:lnTo>
                <a:lnTo>
                  <a:pt x="3591" y="1033"/>
                </a:lnTo>
                <a:moveTo>
                  <a:pt x="3589" y="1023"/>
                </a:moveTo>
                <a:lnTo>
                  <a:pt x="3591" y="1030"/>
                </a:lnTo>
                <a:lnTo>
                  <a:pt x="3594" y="1038"/>
                </a:lnTo>
                <a:lnTo>
                  <a:pt x="3594" y="1069"/>
                </a:lnTo>
                <a:lnTo>
                  <a:pt x="3591" y="1076"/>
                </a:lnTo>
                <a:lnTo>
                  <a:pt x="3579" y="1061"/>
                </a:lnTo>
                <a:lnTo>
                  <a:pt x="3591" y="1076"/>
                </a:lnTo>
                <a:moveTo>
                  <a:pt x="3560" y="1040"/>
                </a:moveTo>
                <a:lnTo>
                  <a:pt x="3560" y="1042"/>
                </a:lnTo>
                <a:lnTo>
                  <a:pt x="3630" y="1033"/>
                </a:lnTo>
                <a:lnTo>
                  <a:pt x="3625" y="1033"/>
                </a:lnTo>
                <a:lnTo>
                  <a:pt x="3620" y="1035"/>
                </a:lnTo>
                <a:moveTo>
                  <a:pt x="3685" y="954"/>
                </a:moveTo>
                <a:lnTo>
                  <a:pt x="3690" y="949"/>
                </a:lnTo>
                <a:lnTo>
                  <a:pt x="3690" y="951"/>
                </a:lnTo>
                <a:lnTo>
                  <a:pt x="3678" y="958"/>
                </a:lnTo>
                <a:lnTo>
                  <a:pt x="3675" y="958"/>
                </a:lnTo>
                <a:lnTo>
                  <a:pt x="3666" y="963"/>
                </a:lnTo>
                <a:lnTo>
                  <a:pt x="3658" y="968"/>
                </a:lnTo>
                <a:moveTo>
                  <a:pt x="3678" y="961"/>
                </a:moveTo>
                <a:lnTo>
                  <a:pt x="3675" y="1074"/>
                </a:lnTo>
                <a:lnTo>
                  <a:pt x="3675" y="1059"/>
                </a:lnTo>
                <a:moveTo>
                  <a:pt x="3678" y="1002"/>
                </a:moveTo>
                <a:lnTo>
                  <a:pt x="3687" y="1014"/>
                </a:lnTo>
                <a:lnTo>
                  <a:pt x="3690" y="1016"/>
                </a:lnTo>
                <a:moveTo>
                  <a:pt x="3678" y="992"/>
                </a:moveTo>
                <a:lnTo>
                  <a:pt x="3668" y="1016"/>
                </a:lnTo>
                <a:lnTo>
                  <a:pt x="3658" y="1030"/>
                </a:lnTo>
                <a:lnTo>
                  <a:pt x="3654" y="1042"/>
                </a:lnTo>
                <a:lnTo>
                  <a:pt x="3646" y="1050"/>
                </a:lnTo>
                <a:moveTo>
                  <a:pt x="3651" y="994"/>
                </a:moveTo>
                <a:lnTo>
                  <a:pt x="3692" y="987"/>
                </a:lnTo>
                <a:moveTo>
                  <a:pt x="3697" y="973"/>
                </a:moveTo>
                <a:lnTo>
                  <a:pt x="3699" y="982"/>
                </a:lnTo>
                <a:lnTo>
                  <a:pt x="3699" y="1028"/>
                </a:lnTo>
                <a:lnTo>
                  <a:pt x="3699" y="1026"/>
                </a:lnTo>
                <a:lnTo>
                  <a:pt x="3699" y="1021"/>
                </a:lnTo>
                <a:lnTo>
                  <a:pt x="3733" y="1016"/>
                </a:lnTo>
                <a:lnTo>
                  <a:pt x="3738" y="973"/>
                </a:lnTo>
                <a:lnTo>
                  <a:pt x="3740" y="978"/>
                </a:lnTo>
                <a:lnTo>
                  <a:pt x="3699" y="982"/>
                </a:lnTo>
                <a:moveTo>
                  <a:pt x="3716" y="939"/>
                </a:moveTo>
                <a:lnTo>
                  <a:pt x="3721" y="946"/>
                </a:lnTo>
                <a:lnTo>
                  <a:pt x="3718" y="944"/>
                </a:lnTo>
                <a:lnTo>
                  <a:pt x="3718" y="1083"/>
                </a:lnTo>
                <a:lnTo>
                  <a:pt x="3716" y="1076"/>
                </a:lnTo>
                <a:lnTo>
                  <a:pt x="3718" y="1061"/>
                </a:lnTo>
                <a:moveTo>
                  <a:pt x="3781" y="944"/>
                </a:moveTo>
                <a:lnTo>
                  <a:pt x="3783" y="949"/>
                </a:lnTo>
                <a:lnTo>
                  <a:pt x="3781" y="946"/>
                </a:lnTo>
                <a:lnTo>
                  <a:pt x="3781" y="1081"/>
                </a:lnTo>
                <a:lnTo>
                  <a:pt x="3778" y="1071"/>
                </a:lnTo>
                <a:lnTo>
                  <a:pt x="3781" y="1054"/>
                </a:lnTo>
                <a:moveTo>
                  <a:pt x="3759" y="982"/>
                </a:moveTo>
                <a:lnTo>
                  <a:pt x="3793" y="978"/>
                </a:lnTo>
                <a:moveTo>
                  <a:pt x="3781" y="992"/>
                </a:moveTo>
                <a:lnTo>
                  <a:pt x="3795" y="1006"/>
                </a:lnTo>
                <a:moveTo>
                  <a:pt x="3781" y="985"/>
                </a:moveTo>
                <a:lnTo>
                  <a:pt x="3774" y="1004"/>
                </a:lnTo>
                <a:lnTo>
                  <a:pt x="3766" y="1021"/>
                </a:lnTo>
                <a:lnTo>
                  <a:pt x="3759" y="1030"/>
                </a:lnTo>
                <a:lnTo>
                  <a:pt x="3757" y="1038"/>
                </a:lnTo>
                <a:moveTo>
                  <a:pt x="3798" y="975"/>
                </a:moveTo>
                <a:lnTo>
                  <a:pt x="3843" y="968"/>
                </a:lnTo>
                <a:lnTo>
                  <a:pt x="3841" y="966"/>
                </a:lnTo>
                <a:lnTo>
                  <a:pt x="3834" y="970"/>
                </a:lnTo>
                <a:moveTo>
                  <a:pt x="3819" y="942"/>
                </a:moveTo>
                <a:lnTo>
                  <a:pt x="3819" y="946"/>
                </a:lnTo>
                <a:lnTo>
                  <a:pt x="3817" y="992"/>
                </a:lnTo>
                <a:moveTo>
                  <a:pt x="3802" y="990"/>
                </a:moveTo>
                <a:lnTo>
                  <a:pt x="3802" y="994"/>
                </a:lnTo>
                <a:lnTo>
                  <a:pt x="3805" y="1069"/>
                </a:lnTo>
                <a:moveTo>
                  <a:pt x="3826" y="1045"/>
                </a:moveTo>
                <a:lnTo>
                  <a:pt x="3805" y="1047"/>
                </a:lnTo>
                <a:moveTo>
                  <a:pt x="3826" y="1026"/>
                </a:moveTo>
                <a:lnTo>
                  <a:pt x="3805" y="1030"/>
                </a:lnTo>
                <a:moveTo>
                  <a:pt x="3826" y="1009"/>
                </a:moveTo>
                <a:lnTo>
                  <a:pt x="3805" y="1014"/>
                </a:lnTo>
                <a:moveTo>
                  <a:pt x="3805" y="997"/>
                </a:moveTo>
                <a:lnTo>
                  <a:pt x="3838" y="990"/>
                </a:lnTo>
                <a:lnTo>
                  <a:pt x="3836" y="987"/>
                </a:lnTo>
                <a:lnTo>
                  <a:pt x="3834" y="1066"/>
                </a:lnTo>
                <a:moveTo>
                  <a:pt x="3788" y="1071"/>
                </a:moveTo>
                <a:lnTo>
                  <a:pt x="3853" y="1064"/>
                </a:lnTo>
                <a:lnTo>
                  <a:pt x="3846" y="1064"/>
                </a:lnTo>
                <a:moveTo>
                  <a:pt x="3915" y="946"/>
                </a:moveTo>
                <a:lnTo>
                  <a:pt x="3918" y="951"/>
                </a:lnTo>
                <a:lnTo>
                  <a:pt x="3918" y="949"/>
                </a:lnTo>
                <a:lnTo>
                  <a:pt x="3915" y="1069"/>
                </a:lnTo>
                <a:moveTo>
                  <a:pt x="3882" y="1016"/>
                </a:moveTo>
                <a:lnTo>
                  <a:pt x="3949" y="1006"/>
                </a:lnTo>
                <a:lnTo>
                  <a:pt x="3942" y="1006"/>
                </a:lnTo>
                <a:lnTo>
                  <a:pt x="3934" y="1009"/>
                </a:lnTo>
                <a:moveTo>
                  <a:pt x="3870" y="1071"/>
                </a:moveTo>
                <a:lnTo>
                  <a:pt x="3958" y="1064"/>
                </a:lnTo>
                <a:lnTo>
                  <a:pt x="3954" y="1064"/>
                </a:lnTo>
                <a:lnTo>
                  <a:pt x="3942" y="1066"/>
                </a:lnTo>
                <a:moveTo>
                  <a:pt x="4004" y="942"/>
                </a:moveTo>
                <a:lnTo>
                  <a:pt x="4004" y="975"/>
                </a:lnTo>
                <a:lnTo>
                  <a:pt x="4002" y="992"/>
                </a:lnTo>
                <a:lnTo>
                  <a:pt x="4002" y="1009"/>
                </a:lnTo>
                <a:lnTo>
                  <a:pt x="3999" y="1023"/>
                </a:lnTo>
                <a:lnTo>
                  <a:pt x="3994" y="1038"/>
                </a:lnTo>
                <a:lnTo>
                  <a:pt x="3992" y="1050"/>
                </a:lnTo>
                <a:lnTo>
                  <a:pt x="3987" y="1061"/>
                </a:lnTo>
                <a:lnTo>
                  <a:pt x="3982" y="1071"/>
                </a:lnTo>
                <a:lnTo>
                  <a:pt x="3980" y="1078"/>
                </a:lnTo>
                <a:moveTo>
                  <a:pt x="4006" y="954"/>
                </a:moveTo>
                <a:lnTo>
                  <a:pt x="4057" y="949"/>
                </a:lnTo>
                <a:lnTo>
                  <a:pt x="4052" y="946"/>
                </a:lnTo>
                <a:lnTo>
                  <a:pt x="4047" y="975"/>
                </a:lnTo>
                <a:lnTo>
                  <a:pt x="4052" y="975"/>
                </a:lnTo>
                <a:lnTo>
                  <a:pt x="4004" y="980"/>
                </a:lnTo>
                <a:moveTo>
                  <a:pt x="4014" y="1002"/>
                </a:moveTo>
                <a:lnTo>
                  <a:pt x="4054" y="997"/>
                </a:lnTo>
                <a:lnTo>
                  <a:pt x="4052" y="994"/>
                </a:lnTo>
                <a:lnTo>
                  <a:pt x="4047" y="997"/>
                </a:lnTo>
                <a:moveTo>
                  <a:pt x="4004" y="1026"/>
                </a:moveTo>
                <a:lnTo>
                  <a:pt x="4069" y="1021"/>
                </a:lnTo>
                <a:lnTo>
                  <a:pt x="4064" y="1021"/>
                </a:lnTo>
                <a:lnTo>
                  <a:pt x="4059" y="1023"/>
                </a:lnTo>
                <a:moveTo>
                  <a:pt x="4028" y="1028"/>
                </a:moveTo>
                <a:lnTo>
                  <a:pt x="4028" y="1030"/>
                </a:lnTo>
                <a:lnTo>
                  <a:pt x="4018" y="1052"/>
                </a:lnTo>
                <a:lnTo>
                  <a:pt x="4009" y="1066"/>
                </a:lnTo>
                <a:lnTo>
                  <a:pt x="4006" y="1069"/>
                </a:lnTo>
                <a:lnTo>
                  <a:pt x="4052" y="1057"/>
                </a:lnTo>
                <a:moveTo>
                  <a:pt x="4042" y="1040"/>
                </a:moveTo>
                <a:lnTo>
                  <a:pt x="4054" y="1057"/>
                </a:lnTo>
                <a:lnTo>
                  <a:pt x="4057" y="1059"/>
                </a:lnTo>
                <a:lnTo>
                  <a:pt x="4057" y="1064"/>
                </a:lnTo>
                <a:lnTo>
                  <a:pt x="4059" y="1066"/>
                </a:lnTo>
                <a:moveTo>
                  <a:pt x="4083" y="1061"/>
                </a:moveTo>
                <a:lnTo>
                  <a:pt x="4078" y="1066"/>
                </a:lnTo>
                <a:lnTo>
                  <a:pt x="4083" y="1074"/>
                </a:lnTo>
                <a:lnTo>
                  <a:pt x="4088" y="106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78" name="group 78"/>
          <p:cNvGrpSpPr/>
          <p:nvPr/>
        </p:nvGrpSpPr>
        <p:grpSpPr>
          <a:xfrm rot="21600000">
            <a:off x="1424176" y="7275830"/>
            <a:ext cx="2061973" cy="1071372"/>
            <a:chOff x="0" y="0"/>
            <a:chExt cx="2061973" cy="1071372"/>
          </a:xfrm>
        </p:grpSpPr>
        <p:sp>
          <p:nvSpPr>
            <p:cNvPr id="2864" name="path 2864"/>
            <p:cNvSpPr/>
            <p:nvPr/>
          </p:nvSpPr>
          <p:spPr>
            <a:xfrm>
              <a:off x="0" y="187452"/>
              <a:ext cx="2000320" cy="883919"/>
            </a:xfrm>
            <a:custGeom>
              <a:avLst/>
              <a:gdLst/>
              <a:ahLst/>
              <a:cxnLst/>
              <a:rect l="0" t="0" r="0" b="0"/>
              <a:pathLst>
                <a:path w="3150" h="1391">
                  <a:moveTo>
                    <a:pt x="13" y="1261"/>
                  </a:moveTo>
                  <a:lnTo>
                    <a:pt x="25" y="1273"/>
                  </a:lnTo>
                  <a:lnTo>
                    <a:pt x="27" y="1278"/>
                  </a:lnTo>
                  <a:lnTo>
                    <a:pt x="22" y="1273"/>
                  </a:lnTo>
                  <a:moveTo>
                    <a:pt x="1" y="1309"/>
                  </a:moveTo>
                  <a:lnTo>
                    <a:pt x="6" y="1309"/>
                  </a:lnTo>
                  <a:lnTo>
                    <a:pt x="27" y="1304"/>
                  </a:lnTo>
                  <a:lnTo>
                    <a:pt x="25" y="1302"/>
                  </a:lnTo>
                  <a:lnTo>
                    <a:pt x="22" y="1371"/>
                  </a:lnTo>
                  <a:lnTo>
                    <a:pt x="42" y="1338"/>
                  </a:lnTo>
                  <a:moveTo>
                    <a:pt x="44" y="1253"/>
                  </a:moveTo>
                  <a:lnTo>
                    <a:pt x="46" y="1256"/>
                  </a:lnTo>
                  <a:lnTo>
                    <a:pt x="56" y="1270"/>
                  </a:lnTo>
                  <a:lnTo>
                    <a:pt x="56" y="1278"/>
                  </a:lnTo>
                  <a:moveTo>
                    <a:pt x="78" y="1244"/>
                  </a:moveTo>
                  <a:lnTo>
                    <a:pt x="78" y="1251"/>
                  </a:lnTo>
                  <a:lnTo>
                    <a:pt x="66" y="1287"/>
                  </a:lnTo>
                  <a:moveTo>
                    <a:pt x="44" y="1282"/>
                  </a:moveTo>
                  <a:lnTo>
                    <a:pt x="46" y="1290"/>
                  </a:lnTo>
                  <a:lnTo>
                    <a:pt x="46" y="1328"/>
                  </a:lnTo>
                  <a:lnTo>
                    <a:pt x="44" y="1321"/>
                  </a:lnTo>
                  <a:lnTo>
                    <a:pt x="80" y="1316"/>
                  </a:lnTo>
                  <a:lnTo>
                    <a:pt x="75" y="1316"/>
                  </a:lnTo>
                  <a:lnTo>
                    <a:pt x="80" y="1282"/>
                  </a:lnTo>
                  <a:lnTo>
                    <a:pt x="80" y="1285"/>
                  </a:lnTo>
                  <a:lnTo>
                    <a:pt x="46" y="1290"/>
                  </a:lnTo>
                  <a:moveTo>
                    <a:pt x="56" y="1323"/>
                  </a:moveTo>
                  <a:lnTo>
                    <a:pt x="54" y="1333"/>
                  </a:lnTo>
                  <a:lnTo>
                    <a:pt x="51" y="1347"/>
                  </a:lnTo>
                  <a:lnTo>
                    <a:pt x="46" y="1362"/>
                  </a:lnTo>
                  <a:lnTo>
                    <a:pt x="42" y="1369"/>
                  </a:lnTo>
                  <a:lnTo>
                    <a:pt x="32" y="1381"/>
                  </a:lnTo>
                  <a:lnTo>
                    <a:pt x="27" y="1388"/>
                  </a:lnTo>
                  <a:moveTo>
                    <a:pt x="66" y="1321"/>
                  </a:moveTo>
                  <a:lnTo>
                    <a:pt x="68" y="1330"/>
                  </a:lnTo>
                  <a:lnTo>
                    <a:pt x="66" y="1364"/>
                  </a:lnTo>
                  <a:lnTo>
                    <a:pt x="68" y="1373"/>
                  </a:lnTo>
                  <a:lnTo>
                    <a:pt x="70" y="1378"/>
                  </a:lnTo>
                  <a:lnTo>
                    <a:pt x="97" y="1378"/>
                  </a:lnTo>
                  <a:lnTo>
                    <a:pt x="94" y="1347"/>
                  </a:lnTo>
                  <a:moveTo>
                    <a:pt x="118" y="1261"/>
                  </a:moveTo>
                  <a:lnTo>
                    <a:pt x="123" y="1273"/>
                  </a:lnTo>
                  <a:lnTo>
                    <a:pt x="123" y="1350"/>
                  </a:lnTo>
                  <a:lnTo>
                    <a:pt x="121" y="1340"/>
                  </a:lnTo>
                  <a:lnTo>
                    <a:pt x="123" y="1338"/>
                  </a:lnTo>
                  <a:lnTo>
                    <a:pt x="138" y="1335"/>
                  </a:lnTo>
                  <a:lnTo>
                    <a:pt x="142" y="1345"/>
                  </a:lnTo>
                  <a:lnTo>
                    <a:pt x="145" y="1340"/>
                  </a:lnTo>
                  <a:lnTo>
                    <a:pt x="145" y="1266"/>
                  </a:lnTo>
                  <a:lnTo>
                    <a:pt x="147" y="1270"/>
                  </a:lnTo>
                  <a:lnTo>
                    <a:pt x="142" y="1270"/>
                  </a:lnTo>
                  <a:lnTo>
                    <a:pt x="123" y="1273"/>
                  </a:lnTo>
                  <a:moveTo>
                    <a:pt x="123" y="1304"/>
                  </a:moveTo>
                  <a:lnTo>
                    <a:pt x="138" y="1302"/>
                  </a:lnTo>
                  <a:lnTo>
                    <a:pt x="135" y="1302"/>
                  </a:lnTo>
                  <a:moveTo>
                    <a:pt x="162" y="1246"/>
                  </a:moveTo>
                  <a:lnTo>
                    <a:pt x="164" y="1261"/>
                  </a:lnTo>
                  <a:lnTo>
                    <a:pt x="164" y="1309"/>
                  </a:lnTo>
                  <a:lnTo>
                    <a:pt x="162" y="1326"/>
                  </a:lnTo>
                  <a:lnTo>
                    <a:pt x="157" y="1342"/>
                  </a:lnTo>
                  <a:lnTo>
                    <a:pt x="150" y="1359"/>
                  </a:lnTo>
                  <a:lnTo>
                    <a:pt x="142" y="1371"/>
                  </a:lnTo>
                  <a:lnTo>
                    <a:pt x="135" y="1381"/>
                  </a:lnTo>
                  <a:lnTo>
                    <a:pt x="133" y="1383"/>
                  </a:lnTo>
                  <a:moveTo>
                    <a:pt x="164" y="1323"/>
                  </a:moveTo>
                  <a:lnTo>
                    <a:pt x="166" y="1321"/>
                  </a:lnTo>
                  <a:lnTo>
                    <a:pt x="186" y="1318"/>
                  </a:lnTo>
                  <a:lnTo>
                    <a:pt x="181" y="1316"/>
                  </a:lnTo>
                  <a:lnTo>
                    <a:pt x="178" y="1321"/>
                  </a:lnTo>
                  <a:moveTo>
                    <a:pt x="166" y="1294"/>
                  </a:moveTo>
                  <a:lnTo>
                    <a:pt x="186" y="1290"/>
                  </a:lnTo>
                  <a:lnTo>
                    <a:pt x="183" y="1287"/>
                  </a:lnTo>
                  <a:lnTo>
                    <a:pt x="181" y="1290"/>
                  </a:lnTo>
                  <a:moveTo>
                    <a:pt x="166" y="1261"/>
                  </a:moveTo>
                  <a:lnTo>
                    <a:pt x="166" y="1258"/>
                  </a:lnTo>
                  <a:lnTo>
                    <a:pt x="198" y="1256"/>
                  </a:lnTo>
                  <a:lnTo>
                    <a:pt x="193" y="1251"/>
                  </a:lnTo>
                  <a:lnTo>
                    <a:pt x="193" y="1371"/>
                  </a:lnTo>
                  <a:lnTo>
                    <a:pt x="190" y="1386"/>
                  </a:lnTo>
                  <a:lnTo>
                    <a:pt x="176" y="1364"/>
                  </a:lnTo>
                  <a:moveTo>
                    <a:pt x="258" y="1323"/>
                  </a:moveTo>
                  <a:lnTo>
                    <a:pt x="262" y="1318"/>
                  </a:lnTo>
                  <a:lnTo>
                    <a:pt x="258" y="1311"/>
                  </a:lnTo>
                  <a:lnTo>
                    <a:pt x="253" y="1318"/>
                  </a:lnTo>
                  <a:lnTo>
                    <a:pt x="258" y="1323"/>
                  </a:lnTo>
                  <a:close/>
                  <a:moveTo>
                    <a:pt x="258" y="1390"/>
                  </a:moveTo>
                  <a:lnTo>
                    <a:pt x="262" y="1383"/>
                  </a:lnTo>
                  <a:lnTo>
                    <a:pt x="258" y="1378"/>
                  </a:lnTo>
                  <a:lnTo>
                    <a:pt x="253" y="1383"/>
                  </a:lnTo>
                  <a:lnTo>
                    <a:pt x="258" y="1390"/>
                  </a:lnTo>
                  <a:close/>
                  <a:moveTo>
                    <a:pt x="589" y="1270"/>
                  </a:moveTo>
                  <a:lnTo>
                    <a:pt x="596" y="1266"/>
                  </a:lnTo>
                  <a:lnTo>
                    <a:pt x="608" y="1249"/>
                  </a:lnTo>
                  <a:lnTo>
                    <a:pt x="608" y="1366"/>
                  </a:lnTo>
                  <a:moveTo>
                    <a:pt x="673" y="1338"/>
                  </a:moveTo>
                  <a:lnTo>
                    <a:pt x="680" y="1338"/>
                  </a:lnTo>
                  <a:lnTo>
                    <a:pt x="685" y="1340"/>
                  </a:lnTo>
                  <a:lnTo>
                    <a:pt x="690" y="1340"/>
                  </a:lnTo>
                  <a:lnTo>
                    <a:pt x="692" y="1342"/>
                  </a:lnTo>
                  <a:lnTo>
                    <a:pt x="694" y="1345"/>
                  </a:lnTo>
                  <a:lnTo>
                    <a:pt x="694" y="1350"/>
                  </a:lnTo>
                  <a:lnTo>
                    <a:pt x="692" y="1354"/>
                  </a:lnTo>
                  <a:lnTo>
                    <a:pt x="692" y="1357"/>
                  </a:lnTo>
                  <a:lnTo>
                    <a:pt x="690" y="1357"/>
                  </a:lnTo>
                  <a:lnTo>
                    <a:pt x="685" y="1357"/>
                  </a:lnTo>
                  <a:lnTo>
                    <a:pt x="685" y="1354"/>
                  </a:lnTo>
                  <a:lnTo>
                    <a:pt x="685" y="1347"/>
                  </a:lnTo>
                  <a:lnTo>
                    <a:pt x="682" y="1345"/>
                  </a:lnTo>
                  <a:lnTo>
                    <a:pt x="680" y="1340"/>
                  </a:lnTo>
                  <a:lnTo>
                    <a:pt x="675" y="1338"/>
                  </a:lnTo>
                  <a:lnTo>
                    <a:pt x="670" y="1338"/>
                  </a:lnTo>
                  <a:moveTo>
                    <a:pt x="694" y="1345"/>
                  </a:moveTo>
                  <a:lnTo>
                    <a:pt x="694" y="1352"/>
                  </a:lnTo>
                  <a:moveTo>
                    <a:pt x="692" y="1354"/>
                  </a:moveTo>
                  <a:lnTo>
                    <a:pt x="692" y="1342"/>
                  </a:lnTo>
                  <a:moveTo>
                    <a:pt x="690" y="1340"/>
                  </a:moveTo>
                  <a:lnTo>
                    <a:pt x="690" y="1357"/>
                  </a:lnTo>
                  <a:lnTo>
                    <a:pt x="690" y="1340"/>
                  </a:lnTo>
                  <a:close/>
                  <a:moveTo>
                    <a:pt x="687" y="1340"/>
                  </a:moveTo>
                  <a:lnTo>
                    <a:pt x="687" y="1357"/>
                  </a:lnTo>
                  <a:moveTo>
                    <a:pt x="685" y="1354"/>
                  </a:moveTo>
                  <a:lnTo>
                    <a:pt x="685" y="1340"/>
                  </a:lnTo>
                  <a:moveTo>
                    <a:pt x="682" y="1345"/>
                  </a:moveTo>
                  <a:lnTo>
                    <a:pt x="682" y="1340"/>
                  </a:lnTo>
                  <a:lnTo>
                    <a:pt x="682" y="1342"/>
                  </a:lnTo>
                  <a:moveTo>
                    <a:pt x="680" y="1338"/>
                  </a:moveTo>
                  <a:lnTo>
                    <a:pt x="680" y="1340"/>
                  </a:lnTo>
                  <a:moveTo>
                    <a:pt x="678" y="1340"/>
                  </a:moveTo>
                  <a:lnTo>
                    <a:pt x="678" y="1338"/>
                  </a:lnTo>
                  <a:moveTo>
                    <a:pt x="675" y="1338"/>
                  </a:moveTo>
                  <a:lnTo>
                    <a:pt x="680" y="1338"/>
                  </a:lnTo>
                  <a:moveTo>
                    <a:pt x="685" y="1340"/>
                  </a:moveTo>
                  <a:lnTo>
                    <a:pt x="678" y="1340"/>
                  </a:lnTo>
                  <a:moveTo>
                    <a:pt x="680" y="1340"/>
                  </a:moveTo>
                  <a:lnTo>
                    <a:pt x="690" y="1340"/>
                  </a:lnTo>
                  <a:lnTo>
                    <a:pt x="680" y="1340"/>
                  </a:lnTo>
                  <a:close/>
                  <a:moveTo>
                    <a:pt x="682" y="1342"/>
                  </a:moveTo>
                  <a:lnTo>
                    <a:pt x="692" y="1342"/>
                  </a:lnTo>
                  <a:moveTo>
                    <a:pt x="694" y="1345"/>
                  </a:moveTo>
                  <a:lnTo>
                    <a:pt x="682" y="1345"/>
                  </a:lnTo>
                  <a:moveTo>
                    <a:pt x="685" y="1347"/>
                  </a:moveTo>
                  <a:lnTo>
                    <a:pt x="694" y="1347"/>
                  </a:lnTo>
                  <a:moveTo>
                    <a:pt x="694" y="1350"/>
                  </a:moveTo>
                  <a:lnTo>
                    <a:pt x="685" y="1350"/>
                  </a:lnTo>
                  <a:moveTo>
                    <a:pt x="685" y="1352"/>
                  </a:moveTo>
                  <a:lnTo>
                    <a:pt x="694" y="1352"/>
                  </a:lnTo>
                  <a:moveTo>
                    <a:pt x="692" y="1354"/>
                  </a:moveTo>
                  <a:lnTo>
                    <a:pt x="685" y="1354"/>
                  </a:lnTo>
                  <a:moveTo>
                    <a:pt x="685" y="1357"/>
                  </a:moveTo>
                  <a:lnTo>
                    <a:pt x="692" y="1357"/>
                  </a:lnTo>
                  <a:moveTo>
                    <a:pt x="778" y="1282"/>
                  </a:moveTo>
                  <a:lnTo>
                    <a:pt x="865" y="1273"/>
                  </a:lnTo>
                  <a:lnTo>
                    <a:pt x="860" y="1270"/>
                  </a:lnTo>
                  <a:lnTo>
                    <a:pt x="850" y="1273"/>
                  </a:lnTo>
                  <a:moveTo>
                    <a:pt x="822" y="1232"/>
                  </a:moveTo>
                  <a:lnTo>
                    <a:pt x="822" y="1378"/>
                  </a:lnTo>
                  <a:lnTo>
                    <a:pt x="822" y="1371"/>
                  </a:lnTo>
                  <a:lnTo>
                    <a:pt x="822" y="1357"/>
                  </a:lnTo>
                  <a:moveTo>
                    <a:pt x="800" y="1340"/>
                  </a:moveTo>
                  <a:lnTo>
                    <a:pt x="843" y="1335"/>
                  </a:lnTo>
                  <a:lnTo>
                    <a:pt x="838" y="1333"/>
                  </a:lnTo>
                  <a:lnTo>
                    <a:pt x="831" y="1338"/>
                  </a:lnTo>
                  <a:moveTo>
                    <a:pt x="819" y="1280"/>
                  </a:moveTo>
                  <a:lnTo>
                    <a:pt x="810" y="1299"/>
                  </a:lnTo>
                  <a:lnTo>
                    <a:pt x="800" y="1316"/>
                  </a:lnTo>
                  <a:lnTo>
                    <a:pt x="790" y="1330"/>
                  </a:lnTo>
                  <a:lnTo>
                    <a:pt x="778" y="1342"/>
                  </a:lnTo>
                  <a:lnTo>
                    <a:pt x="769" y="1352"/>
                  </a:lnTo>
                  <a:moveTo>
                    <a:pt x="826" y="1280"/>
                  </a:moveTo>
                  <a:lnTo>
                    <a:pt x="853" y="1340"/>
                  </a:lnTo>
                  <a:lnTo>
                    <a:pt x="872" y="1338"/>
                  </a:lnTo>
                  <a:lnTo>
                    <a:pt x="853" y="1338"/>
                  </a:lnTo>
                  <a:lnTo>
                    <a:pt x="848" y="1330"/>
                  </a:lnTo>
                  <a:moveTo>
                    <a:pt x="891" y="1237"/>
                  </a:moveTo>
                  <a:lnTo>
                    <a:pt x="894" y="1251"/>
                  </a:lnTo>
                  <a:lnTo>
                    <a:pt x="896" y="1371"/>
                  </a:lnTo>
                  <a:lnTo>
                    <a:pt x="894" y="1359"/>
                  </a:lnTo>
                  <a:lnTo>
                    <a:pt x="956" y="1359"/>
                  </a:lnTo>
                  <a:lnTo>
                    <a:pt x="951" y="1357"/>
                  </a:lnTo>
                  <a:lnTo>
                    <a:pt x="944" y="1359"/>
                  </a:lnTo>
                  <a:moveTo>
                    <a:pt x="894" y="1251"/>
                  </a:moveTo>
                  <a:lnTo>
                    <a:pt x="968" y="1246"/>
                  </a:lnTo>
                  <a:lnTo>
                    <a:pt x="966" y="1242"/>
                  </a:lnTo>
                  <a:lnTo>
                    <a:pt x="963" y="1251"/>
                  </a:lnTo>
                  <a:lnTo>
                    <a:pt x="961" y="1357"/>
                  </a:lnTo>
                  <a:lnTo>
                    <a:pt x="961" y="1369"/>
                  </a:lnTo>
                  <a:lnTo>
                    <a:pt x="956" y="1359"/>
                  </a:lnTo>
                  <a:moveTo>
                    <a:pt x="922" y="1253"/>
                  </a:moveTo>
                  <a:lnTo>
                    <a:pt x="922" y="1258"/>
                  </a:lnTo>
                  <a:lnTo>
                    <a:pt x="915" y="1278"/>
                  </a:lnTo>
                  <a:lnTo>
                    <a:pt x="906" y="1290"/>
                  </a:lnTo>
                  <a:lnTo>
                    <a:pt x="901" y="1297"/>
                  </a:lnTo>
                  <a:moveTo>
                    <a:pt x="918" y="1270"/>
                  </a:moveTo>
                  <a:lnTo>
                    <a:pt x="922" y="1273"/>
                  </a:lnTo>
                  <a:lnTo>
                    <a:pt x="946" y="1268"/>
                  </a:lnTo>
                  <a:lnTo>
                    <a:pt x="944" y="1266"/>
                  </a:lnTo>
                  <a:lnTo>
                    <a:pt x="932" y="1287"/>
                  </a:lnTo>
                  <a:lnTo>
                    <a:pt x="925" y="1299"/>
                  </a:lnTo>
                  <a:lnTo>
                    <a:pt x="915" y="1309"/>
                  </a:lnTo>
                  <a:lnTo>
                    <a:pt x="908" y="1316"/>
                  </a:lnTo>
                  <a:lnTo>
                    <a:pt x="901" y="1321"/>
                  </a:lnTo>
                  <a:moveTo>
                    <a:pt x="918" y="1282"/>
                  </a:moveTo>
                  <a:lnTo>
                    <a:pt x="920" y="1282"/>
                  </a:lnTo>
                  <a:lnTo>
                    <a:pt x="946" y="1313"/>
                  </a:lnTo>
                  <a:lnTo>
                    <a:pt x="956" y="1313"/>
                  </a:lnTo>
                  <a:lnTo>
                    <a:pt x="946" y="1311"/>
                  </a:lnTo>
                  <a:lnTo>
                    <a:pt x="942" y="1309"/>
                  </a:lnTo>
                  <a:moveTo>
                    <a:pt x="922" y="1311"/>
                  </a:moveTo>
                  <a:lnTo>
                    <a:pt x="930" y="1321"/>
                  </a:lnTo>
                  <a:lnTo>
                    <a:pt x="934" y="1326"/>
                  </a:lnTo>
                  <a:moveTo>
                    <a:pt x="918" y="1333"/>
                  </a:moveTo>
                  <a:lnTo>
                    <a:pt x="930" y="1340"/>
                  </a:lnTo>
                  <a:lnTo>
                    <a:pt x="934" y="1345"/>
                  </a:lnTo>
                  <a:moveTo>
                    <a:pt x="1018" y="1234"/>
                  </a:moveTo>
                  <a:lnTo>
                    <a:pt x="1021" y="1246"/>
                  </a:lnTo>
                  <a:lnTo>
                    <a:pt x="1023" y="1256"/>
                  </a:lnTo>
                  <a:lnTo>
                    <a:pt x="1023" y="1270"/>
                  </a:lnTo>
                  <a:lnTo>
                    <a:pt x="1021" y="1280"/>
                  </a:lnTo>
                  <a:lnTo>
                    <a:pt x="1021" y="1294"/>
                  </a:lnTo>
                  <a:lnTo>
                    <a:pt x="1018" y="1304"/>
                  </a:lnTo>
                  <a:lnTo>
                    <a:pt x="1018" y="1313"/>
                  </a:lnTo>
                  <a:lnTo>
                    <a:pt x="1016" y="1323"/>
                  </a:lnTo>
                  <a:lnTo>
                    <a:pt x="1014" y="1333"/>
                  </a:lnTo>
                  <a:lnTo>
                    <a:pt x="1011" y="1342"/>
                  </a:lnTo>
                  <a:lnTo>
                    <a:pt x="1004" y="1352"/>
                  </a:lnTo>
                  <a:lnTo>
                    <a:pt x="1002" y="1359"/>
                  </a:lnTo>
                  <a:lnTo>
                    <a:pt x="997" y="1366"/>
                  </a:lnTo>
                  <a:lnTo>
                    <a:pt x="994" y="1369"/>
                  </a:lnTo>
                  <a:lnTo>
                    <a:pt x="990" y="1376"/>
                  </a:lnTo>
                  <a:moveTo>
                    <a:pt x="1028" y="1290"/>
                  </a:moveTo>
                  <a:lnTo>
                    <a:pt x="1030" y="1294"/>
                  </a:lnTo>
                  <a:lnTo>
                    <a:pt x="1071" y="1366"/>
                  </a:lnTo>
                  <a:lnTo>
                    <a:pt x="1074" y="1366"/>
                  </a:lnTo>
                  <a:lnTo>
                    <a:pt x="1093" y="1364"/>
                  </a:lnTo>
                  <a:lnTo>
                    <a:pt x="1071" y="1364"/>
                  </a:lnTo>
                  <a:lnTo>
                    <a:pt x="1062" y="1350"/>
                  </a:lnTo>
                  <a:moveTo>
                    <a:pt x="1023" y="1251"/>
                  </a:moveTo>
                  <a:lnTo>
                    <a:pt x="1069" y="1242"/>
                  </a:lnTo>
                  <a:lnTo>
                    <a:pt x="1066" y="1239"/>
                  </a:lnTo>
                  <a:lnTo>
                    <a:pt x="1066" y="1246"/>
                  </a:lnTo>
                  <a:lnTo>
                    <a:pt x="1062" y="1285"/>
                  </a:lnTo>
                  <a:lnTo>
                    <a:pt x="1066" y="1282"/>
                  </a:lnTo>
                  <a:lnTo>
                    <a:pt x="1021" y="1290"/>
                  </a:lnTo>
                  <a:moveTo>
                    <a:pt x="1162" y="1232"/>
                  </a:moveTo>
                  <a:lnTo>
                    <a:pt x="1162" y="1242"/>
                  </a:lnTo>
                  <a:lnTo>
                    <a:pt x="1165" y="1362"/>
                  </a:lnTo>
                  <a:lnTo>
                    <a:pt x="1165" y="1364"/>
                  </a:lnTo>
                  <a:lnTo>
                    <a:pt x="1162" y="1378"/>
                  </a:lnTo>
                  <a:lnTo>
                    <a:pt x="1155" y="1369"/>
                  </a:lnTo>
                  <a:lnTo>
                    <a:pt x="1155" y="1366"/>
                  </a:lnTo>
                  <a:lnTo>
                    <a:pt x="1146" y="1354"/>
                  </a:lnTo>
                  <a:lnTo>
                    <a:pt x="1162" y="1373"/>
                  </a:lnTo>
                  <a:moveTo>
                    <a:pt x="1131" y="1299"/>
                  </a:moveTo>
                  <a:lnTo>
                    <a:pt x="1138" y="1318"/>
                  </a:lnTo>
                  <a:lnTo>
                    <a:pt x="1141" y="1328"/>
                  </a:lnTo>
                  <a:moveTo>
                    <a:pt x="1105" y="1292"/>
                  </a:moveTo>
                  <a:lnTo>
                    <a:pt x="1196" y="1280"/>
                  </a:lnTo>
                  <a:lnTo>
                    <a:pt x="1191" y="1278"/>
                  </a:lnTo>
                  <a:lnTo>
                    <a:pt x="1184" y="1280"/>
                  </a:lnTo>
                  <a:moveTo>
                    <a:pt x="1218" y="1246"/>
                  </a:moveTo>
                  <a:lnTo>
                    <a:pt x="1220" y="1256"/>
                  </a:lnTo>
                  <a:lnTo>
                    <a:pt x="1220" y="1371"/>
                  </a:lnTo>
                  <a:lnTo>
                    <a:pt x="1218" y="1364"/>
                  </a:lnTo>
                  <a:lnTo>
                    <a:pt x="1220" y="1347"/>
                  </a:lnTo>
                  <a:moveTo>
                    <a:pt x="1220" y="1256"/>
                  </a:moveTo>
                  <a:lnTo>
                    <a:pt x="1244" y="1251"/>
                  </a:lnTo>
                  <a:lnTo>
                    <a:pt x="1242" y="1251"/>
                  </a:lnTo>
                  <a:lnTo>
                    <a:pt x="1232" y="1278"/>
                  </a:lnTo>
                  <a:lnTo>
                    <a:pt x="1232" y="1280"/>
                  </a:lnTo>
                  <a:lnTo>
                    <a:pt x="1234" y="1282"/>
                  </a:lnTo>
                  <a:lnTo>
                    <a:pt x="1237" y="1290"/>
                  </a:lnTo>
                  <a:lnTo>
                    <a:pt x="1237" y="1304"/>
                  </a:lnTo>
                  <a:lnTo>
                    <a:pt x="1234" y="1311"/>
                  </a:lnTo>
                  <a:lnTo>
                    <a:pt x="1234" y="1313"/>
                  </a:lnTo>
                  <a:lnTo>
                    <a:pt x="1232" y="1313"/>
                  </a:lnTo>
                  <a:lnTo>
                    <a:pt x="1225" y="1306"/>
                  </a:lnTo>
                  <a:moveTo>
                    <a:pt x="1266" y="1234"/>
                  </a:moveTo>
                  <a:lnTo>
                    <a:pt x="1266" y="1242"/>
                  </a:lnTo>
                  <a:lnTo>
                    <a:pt x="1258" y="1266"/>
                  </a:lnTo>
                  <a:lnTo>
                    <a:pt x="1251" y="1282"/>
                  </a:lnTo>
                  <a:lnTo>
                    <a:pt x="1246" y="1297"/>
                  </a:lnTo>
                  <a:lnTo>
                    <a:pt x="1242" y="1306"/>
                  </a:lnTo>
                  <a:moveTo>
                    <a:pt x="1263" y="1251"/>
                  </a:moveTo>
                  <a:lnTo>
                    <a:pt x="1290" y="1297"/>
                  </a:lnTo>
                  <a:lnTo>
                    <a:pt x="1302" y="1297"/>
                  </a:lnTo>
                  <a:lnTo>
                    <a:pt x="1290" y="1294"/>
                  </a:lnTo>
                  <a:lnTo>
                    <a:pt x="1285" y="1287"/>
                  </a:lnTo>
                  <a:moveTo>
                    <a:pt x="1254" y="1297"/>
                  </a:moveTo>
                  <a:lnTo>
                    <a:pt x="1278" y="1292"/>
                  </a:lnTo>
                  <a:moveTo>
                    <a:pt x="1266" y="1294"/>
                  </a:moveTo>
                  <a:lnTo>
                    <a:pt x="1266" y="1362"/>
                  </a:lnTo>
                  <a:lnTo>
                    <a:pt x="1263" y="1369"/>
                  </a:lnTo>
                  <a:lnTo>
                    <a:pt x="1263" y="1373"/>
                  </a:lnTo>
                  <a:lnTo>
                    <a:pt x="1251" y="1357"/>
                  </a:lnTo>
                  <a:lnTo>
                    <a:pt x="1263" y="1369"/>
                  </a:lnTo>
                  <a:moveTo>
                    <a:pt x="1242" y="1318"/>
                  </a:moveTo>
                  <a:lnTo>
                    <a:pt x="1290" y="1313"/>
                  </a:lnTo>
                  <a:lnTo>
                    <a:pt x="1285" y="1311"/>
                  </a:lnTo>
                  <a:lnTo>
                    <a:pt x="1278" y="1313"/>
                  </a:lnTo>
                  <a:moveTo>
                    <a:pt x="1249" y="1330"/>
                  </a:moveTo>
                  <a:lnTo>
                    <a:pt x="1249" y="1335"/>
                  </a:lnTo>
                  <a:lnTo>
                    <a:pt x="1242" y="1347"/>
                  </a:lnTo>
                  <a:lnTo>
                    <a:pt x="1234" y="1357"/>
                  </a:lnTo>
                  <a:lnTo>
                    <a:pt x="1230" y="1362"/>
                  </a:lnTo>
                  <a:moveTo>
                    <a:pt x="1275" y="1330"/>
                  </a:moveTo>
                  <a:lnTo>
                    <a:pt x="1287" y="1342"/>
                  </a:lnTo>
                  <a:lnTo>
                    <a:pt x="1290" y="1350"/>
                  </a:lnTo>
                  <a:lnTo>
                    <a:pt x="1292" y="1359"/>
                  </a:lnTo>
                  <a:moveTo>
                    <a:pt x="1333" y="1251"/>
                  </a:moveTo>
                  <a:lnTo>
                    <a:pt x="1340" y="1261"/>
                  </a:lnTo>
                  <a:lnTo>
                    <a:pt x="1345" y="1266"/>
                  </a:lnTo>
                  <a:lnTo>
                    <a:pt x="1345" y="1273"/>
                  </a:lnTo>
                  <a:moveTo>
                    <a:pt x="1321" y="1290"/>
                  </a:moveTo>
                  <a:lnTo>
                    <a:pt x="1326" y="1294"/>
                  </a:lnTo>
                  <a:lnTo>
                    <a:pt x="1330" y="1302"/>
                  </a:lnTo>
                  <a:lnTo>
                    <a:pt x="1333" y="1306"/>
                  </a:lnTo>
                  <a:lnTo>
                    <a:pt x="1333" y="1311"/>
                  </a:lnTo>
                  <a:moveTo>
                    <a:pt x="1323" y="1359"/>
                  </a:moveTo>
                  <a:lnTo>
                    <a:pt x="1333" y="1371"/>
                  </a:lnTo>
                  <a:lnTo>
                    <a:pt x="1352" y="1290"/>
                  </a:lnTo>
                  <a:moveTo>
                    <a:pt x="1374" y="1237"/>
                  </a:moveTo>
                  <a:lnTo>
                    <a:pt x="1378" y="1246"/>
                  </a:lnTo>
                  <a:lnTo>
                    <a:pt x="1381" y="1253"/>
                  </a:lnTo>
                  <a:lnTo>
                    <a:pt x="1383" y="1258"/>
                  </a:lnTo>
                  <a:lnTo>
                    <a:pt x="1383" y="1266"/>
                  </a:lnTo>
                  <a:moveTo>
                    <a:pt x="1359" y="1280"/>
                  </a:moveTo>
                  <a:lnTo>
                    <a:pt x="1400" y="1275"/>
                  </a:lnTo>
                  <a:lnTo>
                    <a:pt x="1410" y="1273"/>
                  </a:lnTo>
                  <a:lnTo>
                    <a:pt x="1407" y="1273"/>
                  </a:lnTo>
                  <a:lnTo>
                    <a:pt x="1402" y="1275"/>
                  </a:lnTo>
                  <a:moveTo>
                    <a:pt x="1359" y="1321"/>
                  </a:moveTo>
                  <a:lnTo>
                    <a:pt x="1395" y="1316"/>
                  </a:lnTo>
                  <a:lnTo>
                    <a:pt x="1405" y="1313"/>
                  </a:lnTo>
                  <a:lnTo>
                    <a:pt x="1400" y="1313"/>
                  </a:lnTo>
                  <a:moveTo>
                    <a:pt x="1381" y="1278"/>
                  </a:moveTo>
                  <a:lnTo>
                    <a:pt x="1381" y="1366"/>
                  </a:lnTo>
                  <a:moveTo>
                    <a:pt x="1350" y="1369"/>
                  </a:moveTo>
                  <a:lnTo>
                    <a:pt x="1419" y="1364"/>
                  </a:lnTo>
                  <a:lnTo>
                    <a:pt x="1417" y="1362"/>
                  </a:lnTo>
                  <a:lnTo>
                    <a:pt x="1410" y="1366"/>
                  </a:lnTo>
                  <a:moveTo>
                    <a:pt x="1441" y="1249"/>
                  </a:moveTo>
                  <a:lnTo>
                    <a:pt x="1443" y="1261"/>
                  </a:lnTo>
                  <a:lnTo>
                    <a:pt x="1443" y="1338"/>
                  </a:lnTo>
                  <a:lnTo>
                    <a:pt x="1443" y="1328"/>
                  </a:lnTo>
                  <a:lnTo>
                    <a:pt x="1458" y="1323"/>
                  </a:lnTo>
                  <a:lnTo>
                    <a:pt x="1465" y="1335"/>
                  </a:lnTo>
                  <a:lnTo>
                    <a:pt x="1465" y="1253"/>
                  </a:lnTo>
                  <a:lnTo>
                    <a:pt x="1467" y="1258"/>
                  </a:lnTo>
                  <a:lnTo>
                    <a:pt x="1465" y="1258"/>
                  </a:lnTo>
                  <a:lnTo>
                    <a:pt x="1443" y="1261"/>
                  </a:lnTo>
                  <a:moveTo>
                    <a:pt x="1446" y="1292"/>
                  </a:moveTo>
                  <a:lnTo>
                    <a:pt x="1458" y="1290"/>
                  </a:lnTo>
                  <a:moveTo>
                    <a:pt x="1484" y="1237"/>
                  </a:moveTo>
                  <a:lnTo>
                    <a:pt x="1486" y="1249"/>
                  </a:lnTo>
                  <a:lnTo>
                    <a:pt x="1486" y="1275"/>
                  </a:lnTo>
                  <a:lnTo>
                    <a:pt x="1484" y="1297"/>
                  </a:lnTo>
                  <a:lnTo>
                    <a:pt x="1482" y="1313"/>
                  </a:lnTo>
                  <a:lnTo>
                    <a:pt x="1477" y="1330"/>
                  </a:lnTo>
                  <a:lnTo>
                    <a:pt x="1470" y="1347"/>
                  </a:lnTo>
                  <a:lnTo>
                    <a:pt x="1465" y="1362"/>
                  </a:lnTo>
                  <a:lnTo>
                    <a:pt x="1455" y="1369"/>
                  </a:lnTo>
                  <a:lnTo>
                    <a:pt x="1453" y="1371"/>
                  </a:lnTo>
                  <a:moveTo>
                    <a:pt x="1484" y="1311"/>
                  </a:moveTo>
                  <a:lnTo>
                    <a:pt x="1486" y="1311"/>
                  </a:lnTo>
                  <a:lnTo>
                    <a:pt x="1506" y="1306"/>
                  </a:lnTo>
                  <a:lnTo>
                    <a:pt x="1503" y="1306"/>
                  </a:lnTo>
                  <a:lnTo>
                    <a:pt x="1498" y="1309"/>
                  </a:lnTo>
                  <a:moveTo>
                    <a:pt x="1486" y="1282"/>
                  </a:moveTo>
                  <a:lnTo>
                    <a:pt x="1489" y="1282"/>
                  </a:lnTo>
                  <a:lnTo>
                    <a:pt x="1508" y="1278"/>
                  </a:lnTo>
                  <a:lnTo>
                    <a:pt x="1501" y="1278"/>
                  </a:lnTo>
                  <a:moveTo>
                    <a:pt x="1486" y="1249"/>
                  </a:moveTo>
                  <a:lnTo>
                    <a:pt x="1520" y="1244"/>
                  </a:lnTo>
                  <a:lnTo>
                    <a:pt x="1513" y="1239"/>
                  </a:lnTo>
                  <a:lnTo>
                    <a:pt x="1513" y="1362"/>
                  </a:lnTo>
                  <a:lnTo>
                    <a:pt x="1510" y="1373"/>
                  </a:lnTo>
                  <a:lnTo>
                    <a:pt x="1496" y="1352"/>
                  </a:lnTo>
                  <a:moveTo>
                    <a:pt x="1573" y="1242"/>
                  </a:moveTo>
                  <a:lnTo>
                    <a:pt x="1573" y="1246"/>
                  </a:lnTo>
                  <a:lnTo>
                    <a:pt x="1566" y="1268"/>
                  </a:lnTo>
                  <a:lnTo>
                    <a:pt x="1558" y="1282"/>
                  </a:lnTo>
                  <a:lnTo>
                    <a:pt x="1551" y="1299"/>
                  </a:lnTo>
                  <a:lnTo>
                    <a:pt x="1544" y="1311"/>
                  </a:lnTo>
                  <a:moveTo>
                    <a:pt x="1566" y="1278"/>
                  </a:moveTo>
                  <a:lnTo>
                    <a:pt x="1568" y="1280"/>
                  </a:lnTo>
                  <a:lnTo>
                    <a:pt x="1587" y="1275"/>
                  </a:lnTo>
                  <a:lnTo>
                    <a:pt x="1590" y="1273"/>
                  </a:lnTo>
                  <a:lnTo>
                    <a:pt x="1587" y="1275"/>
                  </a:lnTo>
                  <a:lnTo>
                    <a:pt x="1580" y="1302"/>
                  </a:lnTo>
                  <a:lnTo>
                    <a:pt x="1573" y="1318"/>
                  </a:lnTo>
                  <a:lnTo>
                    <a:pt x="1566" y="1333"/>
                  </a:lnTo>
                  <a:lnTo>
                    <a:pt x="1558" y="1345"/>
                  </a:lnTo>
                  <a:lnTo>
                    <a:pt x="1556" y="1345"/>
                  </a:lnTo>
                  <a:lnTo>
                    <a:pt x="1546" y="1357"/>
                  </a:lnTo>
                  <a:lnTo>
                    <a:pt x="1544" y="1362"/>
                  </a:lnTo>
                  <a:moveTo>
                    <a:pt x="1558" y="1287"/>
                  </a:moveTo>
                  <a:lnTo>
                    <a:pt x="1566" y="1297"/>
                  </a:lnTo>
                  <a:lnTo>
                    <a:pt x="1570" y="1304"/>
                  </a:lnTo>
                  <a:lnTo>
                    <a:pt x="1570" y="1311"/>
                  </a:lnTo>
                  <a:moveTo>
                    <a:pt x="1602" y="1232"/>
                  </a:moveTo>
                  <a:lnTo>
                    <a:pt x="1604" y="1242"/>
                  </a:lnTo>
                  <a:lnTo>
                    <a:pt x="1604" y="1237"/>
                  </a:lnTo>
                  <a:lnTo>
                    <a:pt x="1602" y="1378"/>
                  </a:lnTo>
                  <a:lnTo>
                    <a:pt x="1602" y="1354"/>
                  </a:lnTo>
                  <a:moveTo>
                    <a:pt x="1604" y="1282"/>
                  </a:moveTo>
                  <a:lnTo>
                    <a:pt x="1618" y="1292"/>
                  </a:lnTo>
                  <a:lnTo>
                    <a:pt x="1635" y="1306"/>
                  </a:lnTo>
                  <a:lnTo>
                    <a:pt x="1635" y="1311"/>
                  </a:lnTo>
                  <a:moveTo>
                    <a:pt x="1674" y="1239"/>
                  </a:moveTo>
                  <a:lnTo>
                    <a:pt x="1676" y="1244"/>
                  </a:lnTo>
                  <a:lnTo>
                    <a:pt x="1676" y="1330"/>
                  </a:lnTo>
                  <a:moveTo>
                    <a:pt x="1654" y="1292"/>
                  </a:moveTo>
                  <a:lnTo>
                    <a:pt x="1690" y="1285"/>
                  </a:lnTo>
                  <a:moveTo>
                    <a:pt x="1654" y="1345"/>
                  </a:moveTo>
                  <a:lnTo>
                    <a:pt x="1657" y="1345"/>
                  </a:lnTo>
                  <a:lnTo>
                    <a:pt x="1693" y="1318"/>
                  </a:lnTo>
                  <a:moveTo>
                    <a:pt x="1710" y="1239"/>
                  </a:moveTo>
                  <a:lnTo>
                    <a:pt x="1710" y="1249"/>
                  </a:lnTo>
                  <a:lnTo>
                    <a:pt x="1705" y="1273"/>
                  </a:lnTo>
                  <a:lnTo>
                    <a:pt x="1698" y="1292"/>
                  </a:lnTo>
                  <a:lnTo>
                    <a:pt x="1690" y="1309"/>
                  </a:lnTo>
                  <a:moveTo>
                    <a:pt x="1705" y="1278"/>
                  </a:moveTo>
                  <a:lnTo>
                    <a:pt x="1710" y="1280"/>
                  </a:lnTo>
                  <a:lnTo>
                    <a:pt x="1743" y="1270"/>
                  </a:lnTo>
                  <a:lnTo>
                    <a:pt x="1741" y="1266"/>
                  </a:lnTo>
                  <a:lnTo>
                    <a:pt x="1738" y="1278"/>
                  </a:lnTo>
                  <a:lnTo>
                    <a:pt x="1738" y="1280"/>
                  </a:lnTo>
                  <a:lnTo>
                    <a:pt x="1736" y="1311"/>
                  </a:lnTo>
                  <a:lnTo>
                    <a:pt x="1736" y="1313"/>
                  </a:lnTo>
                  <a:lnTo>
                    <a:pt x="1734" y="1326"/>
                  </a:lnTo>
                  <a:lnTo>
                    <a:pt x="1731" y="1342"/>
                  </a:lnTo>
                  <a:lnTo>
                    <a:pt x="1731" y="1357"/>
                  </a:lnTo>
                  <a:lnTo>
                    <a:pt x="1729" y="1366"/>
                  </a:lnTo>
                  <a:lnTo>
                    <a:pt x="1724" y="1369"/>
                  </a:lnTo>
                  <a:lnTo>
                    <a:pt x="1710" y="1350"/>
                  </a:lnTo>
                  <a:lnTo>
                    <a:pt x="1726" y="1369"/>
                  </a:lnTo>
                  <a:moveTo>
                    <a:pt x="1705" y="1297"/>
                  </a:moveTo>
                  <a:lnTo>
                    <a:pt x="1717" y="1306"/>
                  </a:lnTo>
                  <a:lnTo>
                    <a:pt x="1719" y="1311"/>
                  </a:lnTo>
                  <a:moveTo>
                    <a:pt x="1690" y="1342"/>
                  </a:moveTo>
                  <a:lnTo>
                    <a:pt x="1695" y="1340"/>
                  </a:lnTo>
                  <a:lnTo>
                    <a:pt x="1724" y="1321"/>
                  </a:lnTo>
                  <a:moveTo>
                    <a:pt x="1777" y="1251"/>
                  </a:moveTo>
                  <a:lnTo>
                    <a:pt x="1777" y="1256"/>
                  </a:lnTo>
                  <a:lnTo>
                    <a:pt x="1774" y="1354"/>
                  </a:lnTo>
                  <a:lnTo>
                    <a:pt x="1772" y="1357"/>
                  </a:lnTo>
                  <a:lnTo>
                    <a:pt x="1806" y="1311"/>
                  </a:lnTo>
                  <a:moveTo>
                    <a:pt x="1798" y="1253"/>
                  </a:moveTo>
                  <a:lnTo>
                    <a:pt x="1806" y="1270"/>
                  </a:lnTo>
                  <a:lnTo>
                    <a:pt x="1808" y="1278"/>
                  </a:lnTo>
                  <a:lnTo>
                    <a:pt x="1808" y="1285"/>
                  </a:lnTo>
                  <a:lnTo>
                    <a:pt x="1806" y="1268"/>
                  </a:lnTo>
                  <a:moveTo>
                    <a:pt x="1839" y="1239"/>
                  </a:moveTo>
                  <a:lnTo>
                    <a:pt x="1839" y="1251"/>
                  </a:lnTo>
                  <a:lnTo>
                    <a:pt x="1837" y="1268"/>
                  </a:lnTo>
                  <a:lnTo>
                    <a:pt x="1834" y="1285"/>
                  </a:lnTo>
                  <a:lnTo>
                    <a:pt x="1834" y="1287"/>
                  </a:lnTo>
                  <a:lnTo>
                    <a:pt x="1832" y="1297"/>
                  </a:lnTo>
                  <a:lnTo>
                    <a:pt x="1830" y="1311"/>
                  </a:lnTo>
                  <a:lnTo>
                    <a:pt x="1825" y="1321"/>
                  </a:lnTo>
                  <a:lnTo>
                    <a:pt x="1822" y="1330"/>
                  </a:lnTo>
                  <a:lnTo>
                    <a:pt x="1818" y="1338"/>
                  </a:lnTo>
                  <a:lnTo>
                    <a:pt x="1815" y="1342"/>
                  </a:lnTo>
                  <a:lnTo>
                    <a:pt x="1808" y="1350"/>
                  </a:lnTo>
                  <a:lnTo>
                    <a:pt x="1803" y="1357"/>
                  </a:lnTo>
                  <a:lnTo>
                    <a:pt x="1798" y="1362"/>
                  </a:lnTo>
                  <a:lnTo>
                    <a:pt x="1794" y="1366"/>
                  </a:lnTo>
                  <a:lnTo>
                    <a:pt x="1789" y="1371"/>
                  </a:lnTo>
                  <a:moveTo>
                    <a:pt x="1846" y="1362"/>
                  </a:moveTo>
                  <a:lnTo>
                    <a:pt x="1842" y="1350"/>
                  </a:lnTo>
                  <a:lnTo>
                    <a:pt x="1827" y="1326"/>
                  </a:lnTo>
                  <a:moveTo>
                    <a:pt x="1892" y="1256"/>
                  </a:moveTo>
                  <a:lnTo>
                    <a:pt x="1899" y="1268"/>
                  </a:lnTo>
                  <a:lnTo>
                    <a:pt x="1902" y="1273"/>
                  </a:lnTo>
                  <a:lnTo>
                    <a:pt x="1904" y="1282"/>
                  </a:lnTo>
                  <a:moveTo>
                    <a:pt x="1942" y="1249"/>
                  </a:moveTo>
                  <a:lnTo>
                    <a:pt x="1942" y="1256"/>
                  </a:lnTo>
                  <a:lnTo>
                    <a:pt x="1923" y="1290"/>
                  </a:lnTo>
                  <a:moveTo>
                    <a:pt x="1918" y="1234"/>
                  </a:moveTo>
                  <a:lnTo>
                    <a:pt x="1921" y="1242"/>
                  </a:lnTo>
                  <a:lnTo>
                    <a:pt x="1918" y="1239"/>
                  </a:lnTo>
                  <a:lnTo>
                    <a:pt x="1918" y="1373"/>
                  </a:lnTo>
                  <a:lnTo>
                    <a:pt x="1918" y="1366"/>
                  </a:lnTo>
                  <a:lnTo>
                    <a:pt x="1918" y="1359"/>
                  </a:lnTo>
                  <a:moveTo>
                    <a:pt x="1911" y="1297"/>
                  </a:moveTo>
                  <a:lnTo>
                    <a:pt x="1906" y="1311"/>
                  </a:lnTo>
                  <a:lnTo>
                    <a:pt x="1899" y="1326"/>
                  </a:lnTo>
                  <a:lnTo>
                    <a:pt x="1890" y="1338"/>
                  </a:lnTo>
                  <a:lnTo>
                    <a:pt x="1882" y="1345"/>
                  </a:lnTo>
                  <a:lnTo>
                    <a:pt x="1878" y="1352"/>
                  </a:lnTo>
                  <a:lnTo>
                    <a:pt x="1873" y="1357"/>
                  </a:lnTo>
                  <a:moveTo>
                    <a:pt x="1880" y="1299"/>
                  </a:moveTo>
                  <a:lnTo>
                    <a:pt x="1957" y="1290"/>
                  </a:lnTo>
                  <a:lnTo>
                    <a:pt x="1954" y="1290"/>
                  </a:lnTo>
                  <a:lnTo>
                    <a:pt x="1945" y="1292"/>
                  </a:lnTo>
                  <a:moveTo>
                    <a:pt x="1923" y="1294"/>
                  </a:moveTo>
                  <a:lnTo>
                    <a:pt x="1947" y="1345"/>
                  </a:lnTo>
                  <a:lnTo>
                    <a:pt x="1964" y="1347"/>
                  </a:lnTo>
                  <a:lnTo>
                    <a:pt x="1950" y="1345"/>
                  </a:lnTo>
                  <a:lnTo>
                    <a:pt x="1945" y="1338"/>
                  </a:lnTo>
                  <a:moveTo>
                    <a:pt x="2019" y="1275"/>
                  </a:moveTo>
                  <a:lnTo>
                    <a:pt x="2019" y="1268"/>
                  </a:lnTo>
                  <a:lnTo>
                    <a:pt x="2007" y="1249"/>
                  </a:lnTo>
                  <a:moveTo>
                    <a:pt x="2036" y="1313"/>
                  </a:moveTo>
                  <a:lnTo>
                    <a:pt x="2041" y="1321"/>
                  </a:lnTo>
                  <a:lnTo>
                    <a:pt x="2046" y="1330"/>
                  </a:lnTo>
                  <a:lnTo>
                    <a:pt x="2046" y="1335"/>
                  </a:lnTo>
                  <a:moveTo>
                    <a:pt x="2038" y="1354"/>
                  </a:moveTo>
                  <a:lnTo>
                    <a:pt x="2053" y="1373"/>
                  </a:lnTo>
                  <a:moveTo>
                    <a:pt x="2043" y="1232"/>
                  </a:moveTo>
                  <a:lnTo>
                    <a:pt x="2043" y="1239"/>
                  </a:lnTo>
                  <a:lnTo>
                    <a:pt x="2038" y="1261"/>
                  </a:lnTo>
                  <a:lnTo>
                    <a:pt x="2036" y="1275"/>
                  </a:lnTo>
                  <a:lnTo>
                    <a:pt x="2031" y="1292"/>
                  </a:lnTo>
                  <a:lnTo>
                    <a:pt x="2029" y="1311"/>
                  </a:lnTo>
                  <a:lnTo>
                    <a:pt x="2024" y="1323"/>
                  </a:lnTo>
                  <a:lnTo>
                    <a:pt x="2019" y="1335"/>
                  </a:lnTo>
                  <a:lnTo>
                    <a:pt x="2012" y="1347"/>
                  </a:lnTo>
                  <a:lnTo>
                    <a:pt x="2005" y="1359"/>
                  </a:lnTo>
                  <a:lnTo>
                    <a:pt x="1998" y="1369"/>
                  </a:lnTo>
                  <a:lnTo>
                    <a:pt x="1990" y="1376"/>
                  </a:lnTo>
                  <a:lnTo>
                    <a:pt x="1986" y="1378"/>
                  </a:lnTo>
                  <a:moveTo>
                    <a:pt x="2036" y="1352"/>
                  </a:moveTo>
                  <a:lnTo>
                    <a:pt x="2050" y="1373"/>
                  </a:lnTo>
                  <a:lnTo>
                    <a:pt x="2053" y="1376"/>
                  </a:lnTo>
                  <a:lnTo>
                    <a:pt x="2060" y="1357"/>
                  </a:lnTo>
                  <a:lnTo>
                    <a:pt x="2062" y="1338"/>
                  </a:lnTo>
                  <a:lnTo>
                    <a:pt x="2067" y="1313"/>
                  </a:lnTo>
                  <a:lnTo>
                    <a:pt x="2070" y="1290"/>
                  </a:lnTo>
                  <a:lnTo>
                    <a:pt x="2072" y="1278"/>
                  </a:lnTo>
                  <a:lnTo>
                    <a:pt x="2072" y="1280"/>
                  </a:lnTo>
                  <a:lnTo>
                    <a:pt x="1995" y="1294"/>
                  </a:lnTo>
                  <a:moveTo>
                    <a:pt x="2118" y="1234"/>
                  </a:moveTo>
                  <a:lnTo>
                    <a:pt x="2127" y="1251"/>
                  </a:lnTo>
                  <a:lnTo>
                    <a:pt x="2127" y="1263"/>
                  </a:lnTo>
                  <a:lnTo>
                    <a:pt x="2125" y="1249"/>
                  </a:lnTo>
                  <a:moveTo>
                    <a:pt x="2154" y="1232"/>
                  </a:moveTo>
                  <a:lnTo>
                    <a:pt x="2158" y="1237"/>
                  </a:lnTo>
                  <a:lnTo>
                    <a:pt x="2156" y="1237"/>
                  </a:lnTo>
                  <a:lnTo>
                    <a:pt x="2144" y="1268"/>
                  </a:lnTo>
                  <a:moveTo>
                    <a:pt x="2106" y="1258"/>
                  </a:moveTo>
                  <a:lnTo>
                    <a:pt x="2110" y="1270"/>
                  </a:lnTo>
                  <a:lnTo>
                    <a:pt x="2113" y="1290"/>
                  </a:lnTo>
                  <a:lnTo>
                    <a:pt x="2113" y="1321"/>
                  </a:lnTo>
                  <a:lnTo>
                    <a:pt x="2110" y="1313"/>
                  </a:lnTo>
                  <a:lnTo>
                    <a:pt x="2170" y="1309"/>
                  </a:lnTo>
                  <a:lnTo>
                    <a:pt x="2163" y="1306"/>
                  </a:lnTo>
                  <a:lnTo>
                    <a:pt x="2168" y="1266"/>
                  </a:lnTo>
                  <a:lnTo>
                    <a:pt x="2170" y="1263"/>
                  </a:lnTo>
                  <a:lnTo>
                    <a:pt x="2168" y="1263"/>
                  </a:lnTo>
                  <a:lnTo>
                    <a:pt x="2168" y="1266"/>
                  </a:lnTo>
                  <a:lnTo>
                    <a:pt x="2113" y="1273"/>
                  </a:lnTo>
                  <a:moveTo>
                    <a:pt x="2122" y="1294"/>
                  </a:moveTo>
                  <a:lnTo>
                    <a:pt x="2156" y="1287"/>
                  </a:lnTo>
                  <a:moveTo>
                    <a:pt x="2137" y="1270"/>
                  </a:moveTo>
                  <a:lnTo>
                    <a:pt x="2139" y="1338"/>
                  </a:lnTo>
                  <a:lnTo>
                    <a:pt x="2139" y="1378"/>
                  </a:lnTo>
                  <a:lnTo>
                    <a:pt x="2137" y="1369"/>
                  </a:lnTo>
                  <a:lnTo>
                    <a:pt x="2139" y="1352"/>
                  </a:lnTo>
                  <a:moveTo>
                    <a:pt x="2091" y="1340"/>
                  </a:moveTo>
                  <a:lnTo>
                    <a:pt x="2187" y="1330"/>
                  </a:lnTo>
                  <a:lnTo>
                    <a:pt x="2182" y="1328"/>
                  </a:lnTo>
                  <a:lnTo>
                    <a:pt x="2175" y="1330"/>
                  </a:lnTo>
                  <a:moveTo>
                    <a:pt x="2230" y="1232"/>
                  </a:moveTo>
                  <a:lnTo>
                    <a:pt x="2230" y="1239"/>
                  </a:lnTo>
                  <a:lnTo>
                    <a:pt x="2223" y="1258"/>
                  </a:lnTo>
                  <a:lnTo>
                    <a:pt x="2216" y="1270"/>
                  </a:lnTo>
                  <a:lnTo>
                    <a:pt x="2206" y="1292"/>
                  </a:lnTo>
                  <a:lnTo>
                    <a:pt x="2197" y="1306"/>
                  </a:lnTo>
                  <a:moveTo>
                    <a:pt x="2218" y="1268"/>
                  </a:moveTo>
                  <a:lnTo>
                    <a:pt x="2218" y="1378"/>
                  </a:lnTo>
                  <a:lnTo>
                    <a:pt x="2218" y="1369"/>
                  </a:lnTo>
                  <a:lnTo>
                    <a:pt x="2218" y="1359"/>
                  </a:lnTo>
                  <a:moveTo>
                    <a:pt x="2254" y="1234"/>
                  </a:moveTo>
                  <a:lnTo>
                    <a:pt x="2262" y="1251"/>
                  </a:lnTo>
                  <a:lnTo>
                    <a:pt x="2264" y="1263"/>
                  </a:lnTo>
                  <a:lnTo>
                    <a:pt x="2262" y="1253"/>
                  </a:lnTo>
                  <a:moveTo>
                    <a:pt x="2235" y="1280"/>
                  </a:moveTo>
                  <a:lnTo>
                    <a:pt x="2290" y="1270"/>
                  </a:lnTo>
                  <a:moveTo>
                    <a:pt x="2242" y="1292"/>
                  </a:moveTo>
                  <a:lnTo>
                    <a:pt x="2247" y="1304"/>
                  </a:lnTo>
                  <a:lnTo>
                    <a:pt x="2250" y="1316"/>
                  </a:lnTo>
                  <a:lnTo>
                    <a:pt x="2252" y="1328"/>
                  </a:lnTo>
                  <a:lnTo>
                    <a:pt x="2254" y="1335"/>
                  </a:lnTo>
                  <a:lnTo>
                    <a:pt x="2254" y="1326"/>
                  </a:lnTo>
                  <a:lnTo>
                    <a:pt x="2250" y="1316"/>
                  </a:lnTo>
                  <a:moveTo>
                    <a:pt x="2276" y="1280"/>
                  </a:moveTo>
                  <a:lnTo>
                    <a:pt x="2276" y="1292"/>
                  </a:lnTo>
                  <a:lnTo>
                    <a:pt x="2271" y="1318"/>
                  </a:lnTo>
                  <a:lnTo>
                    <a:pt x="2269" y="1338"/>
                  </a:lnTo>
                  <a:lnTo>
                    <a:pt x="2264" y="1357"/>
                  </a:lnTo>
                  <a:moveTo>
                    <a:pt x="2230" y="1362"/>
                  </a:moveTo>
                  <a:lnTo>
                    <a:pt x="2286" y="1357"/>
                  </a:lnTo>
                  <a:lnTo>
                    <a:pt x="2300" y="1354"/>
                  </a:lnTo>
                  <a:moveTo>
                    <a:pt x="2343" y="1345"/>
                  </a:moveTo>
                  <a:lnTo>
                    <a:pt x="2343" y="1342"/>
                  </a:lnTo>
                  <a:moveTo>
                    <a:pt x="2334" y="1335"/>
                  </a:moveTo>
                  <a:lnTo>
                    <a:pt x="2329" y="1338"/>
                  </a:lnTo>
                  <a:lnTo>
                    <a:pt x="2326" y="1345"/>
                  </a:lnTo>
                  <a:lnTo>
                    <a:pt x="2329" y="1352"/>
                  </a:lnTo>
                  <a:lnTo>
                    <a:pt x="2334" y="1354"/>
                  </a:lnTo>
                  <a:lnTo>
                    <a:pt x="2338" y="1352"/>
                  </a:lnTo>
                  <a:lnTo>
                    <a:pt x="2341" y="1345"/>
                  </a:lnTo>
                  <a:lnTo>
                    <a:pt x="2338" y="1338"/>
                  </a:lnTo>
                  <a:lnTo>
                    <a:pt x="2334" y="1335"/>
                  </a:lnTo>
                  <a:close/>
                  <a:moveTo>
                    <a:pt x="452" y="6"/>
                  </a:moveTo>
                  <a:lnTo>
                    <a:pt x="908" y="1"/>
                  </a:lnTo>
                  <a:lnTo>
                    <a:pt x="908" y="178"/>
                  </a:lnTo>
                  <a:lnTo>
                    <a:pt x="452" y="183"/>
                  </a:lnTo>
                  <a:lnTo>
                    <a:pt x="452" y="6"/>
                  </a:lnTo>
                  <a:close/>
                  <a:moveTo>
                    <a:pt x="1021" y="73"/>
                  </a:moveTo>
                  <a:lnTo>
                    <a:pt x="1014" y="118"/>
                  </a:lnTo>
                  <a:moveTo>
                    <a:pt x="980" y="78"/>
                  </a:moveTo>
                  <a:lnTo>
                    <a:pt x="980" y="118"/>
                  </a:lnTo>
                  <a:moveTo>
                    <a:pt x="999" y="39"/>
                  </a:moveTo>
                  <a:lnTo>
                    <a:pt x="999" y="150"/>
                  </a:lnTo>
                  <a:moveTo>
                    <a:pt x="963" y="70"/>
                  </a:moveTo>
                  <a:lnTo>
                    <a:pt x="1033" y="61"/>
                  </a:lnTo>
                  <a:moveTo>
                    <a:pt x="1021" y="30"/>
                  </a:moveTo>
                  <a:lnTo>
                    <a:pt x="999" y="39"/>
                  </a:lnTo>
                  <a:lnTo>
                    <a:pt x="970" y="44"/>
                  </a:lnTo>
                  <a:moveTo>
                    <a:pt x="956" y="99"/>
                  </a:moveTo>
                  <a:lnTo>
                    <a:pt x="1040" y="92"/>
                  </a:lnTo>
                  <a:moveTo>
                    <a:pt x="961" y="130"/>
                  </a:moveTo>
                  <a:lnTo>
                    <a:pt x="1038" y="123"/>
                  </a:lnTo>
                  <a:moveTo>
                    <a:pt x="1028" y="145"/>
                  </a:moveTo>
                  <a:lnTo>
                    <a:pt x="970" y="152"/>
                  </a:lnTo>
                  <a:moveTo>
                    <a:pt x="1107" y="157"/>
                  </a:moveTo>
                  <a:lnTo>
                    <a:pt x="1107" y="27"/>
                  </a:lnTo>
                  <a:moveTo>
                    <a:pt x="1131" y="78"/>
                  </a:moveTo>
                  <a:lnTo>
                    <a:pt x="1083" y="85"/>
                  </a:lnTo>
                  <a:moveTo>
                    <a:pt x="1057" y="58"/>
                  </a:moveTo>
                  <a:lnTo>
                    <a:pt x="1057" y="113"/>
                  </a:lnTo>
                  <a:moveTo>
                    <a:pt x="1057" y="106"/>
                  </a:moveTo>
                  <a:lnTo>
                    <a:pt x="1081" y="102"/>
                  </a:lnTo>
                  <a:moveTo>
                    <a:pt x="1078" y="102"/>
                  </a:moveTo>
                  <a:lnTo>
                    <a:pt x="1078" y="61"/>
                  </a:lnTo>
                  <a:moveTo>
                    <a:pt x="1078" y="66"/>
                  </a:moveTo>
                  <a:lnTo>
                    <a:pt x="1057" y="70"/>
                  </a:lnTo>
                  <a:moveTo>
                    <a:pt x="1172" y="80"/>
                  </a:moveTo>
                  <a:lnTo>
                    <a:pt x="1179" y="92"/>
                  </a:lnTo>
                  <a:moveTo>
                    <a:pt x="1155" y="73"/>
                  </a:moveTo>
                  <a:lnTo>
                    <a:pt x="1184" y="66"/>
                  </a:lnTo>
                  <a:moveTo>
                    <a:pt x="1172" y="70"/>
                  </a:moveTo>
                  <a:lnTo>
                    <a:pt x="1153" y="130"/>
                  </a:lnTo>
                  <a:moveTo>
                    <a:pt x="1172" y="30"/>
                  </a:moveTo>
                  <a:lnTo>
                    <a:pt x="1172" y="157"/>
                  </a:lnTo>
                  <a:moveTo>
                    <a:pt x="1201" y="30"/>
                  </a:moveTo>
                  <a:lnTo>
                    <a:pt x="1208" y="49"/>
                  </a:lnTo>
                  <a:moveTo>
                    <a:pt x="1189" y="49"/>
                  </a:moveTo>
                  <a:lnTo>
                    <a:pt x="1186" y="78"/>
                  </a:lnTo>
                  <a:moveTo>
                    <a:pt x="1189" y="58"/>
                  </a:moveTo>
                  <a:lnTo>
                    <a:pt x="1232" y="53"/>
                  </a:lnTo>
                  <a:moveTo>
                    <a:pt x="1232" y="51"/>
                  </a:moveTo>
                  <a:lnTo>
                    <a:pt x="1225" y="68"/>
                  </a:lnTo>
                  <a:moveTo>
                    <a:pt x="1198" y="68"/>
                  </a:moveTo>
                  <a:lnTo>
                    <a:pt x="1186" y="97"/>
                  </a:lnTo>
                  <a:moveTo>
                    <a:pt x="1213" y="70"/>
                  </a:moveTo>
                  <a:lnTo>
                    <a:pt x="1225" y="85"/>
                  </a:lnTo>
                  <a:moveTo>
                    <a:pt x="1206" y="80"/>
                  </a:moveTo>
                  <a:lnTo>
                    <a:pt x="1194" y="104"/>
                  </a:lnTo>
                  <a:lnTo>
                    <a:pt x="1174" y="126"/>
                  </a:lnTo>
                  <a:moveTo>
                    <a:pt x="1203" y="90"/>
                  </a:moveTo>
                  <a:lnTo>
                    <a:pt x="1225" y="121"/>
                  </a:lnTo>
                  <a:moveTo>
                    <a:pt x="1194" y="126"/>
                  </a:moveTo>
                  <a:lnTo>
                    <a:pt x="1215" y="123"/>
                  </a:lnTo>
                  <a:moveTo>
                    <a:pt x="1215" y="121"/>
                  </a:moveTo>
                  <a:lnTo>
                    <a:pt x="1213" y="150"/>
                  </a:lnTo>
                  <a:moveTo>
                    <a:pt x="1215" y="150"/>
                  </a:moveTo>
                  <a:lnTo>
                    <a:pt x="1194" y="154"/>
                  </a:lnTo>
                  <a:moveTo>
                    <a:pt x="1225" y="121"/>
                  </a:moveTo>
                  <a:lnTo>
                    <a:pt x="1234" y="121"/>
                  </a:lnTo>
                  <a:moveTo>
                    <a:pt x="1194" y="118"/>
                  </a:moveTo>
                  <a:lnTo>
                    <a:pt x="1194" y="159"/>
                  </a:lnTo>
                  <a:moveTo>
                    <a:pt x="1273" y="37"/>
                  </a:moveTo>
                  <a:lnTo>
                    <a:pt x="1263" y="75"/>
                  </a:lnTo>
                  <a:lnTo>
                    <a:pt x="1263" y="118"/>
                  </a:lnTo>
                  <a:lnTo>
                    <a:pt x="1273" y="157"/>
                  </a:lnTo>
                  <a:moveTo>
                    <a:pt x="1333" y="32"/>
                  </a:moveTo>
                  <a:lnTo>
                    <a:pt x="1316" y="68"/>
                  </a:lnTo>
                  <a:lnTo>
                    <a:pt x="1292" y="106"/>
                  </a:lnTo>
                  <a:moveTo>
                    <a:pt x="1328" y="44"/>
                  </a:moveTo>
                  <a:lnTo>
                    <a:pt x="1366" y="97"/>
                  </a:lnTo>
                  <a:moveTo>
                    <a:pt x="1326" y="68"/>
                  </a:moveTo>
                  <a:lnTo>
                    <a:pt x="1335" y="85"/>
                  </a:lnTo>
                  <a:moveTo>
                    <a:pt x="1347" y="87"/>
                  </a:moveTo>
                  <a:lnTo>
                    <a:pt x="1335" y="121"/>
                  </a:lnTo>
                  <a:moveTo>
                    <a:pt x="1352" y="116"/>
                  </a:moveTo>
                  <a:lnTo>
                    <a:pt x="1347" y="150"/>
                  </a:lnTo>
                  <a:moveTo>
                    <a:pt x="1316" y="118"/>
                  </a:moveTo>
                  <a:lnTo>
                    <a:pt x="1316" y="162"/>
                  </a:lnTo>
                  <a:moveTo>
                    <a:pt x="1316" y="154"/>
                  </a:moveTo>
                  <a:lnTo>
                    <a:pt x="1350" y="152"/>
                  </a:lnTo>
                  <a:moveTo>
                    <a:pt x="1316" y="126"/>
                  </a:moveTo>
                  <a:lnTo>
                    <a:pt x="1350" y="123"/>
                  </a:lnTo>
                  <a:moveTo>
                    <a:pt x="1311" y="97"/>
                  </a:moveTo>
                  <a:lnTo>
                    <a:pt x="1347" y="90"/>
                  </a:lnTo>
                  <a:moveTo>
                    <a:pt x="1366" y="97"/>
                  </a:moveTo>
                  <a:lnTo>
                    <a:pt x="1374" y="97"/>
                  </a:lnTo>
                  <a:moveTo>
                    <a:pt x="1438" y="27"/>
                  </a:moveTo>
                  <a:lnTo>
                    <a:pt x="1405" y="92"/>
                  </a:lnTo>
                  <a:moveTo>
                    <a:pt x="1400" y="92"/>
                  </a:moveTo>
                  <a:lnTo>
                    <a:pt x="1460" y="85"/>
                  </a:lnTo>
                  <a:moveTo>
                    <a:pt x="1455" y="154"/>
                  </a:moveTo>
                  <a:lnTo>
                    <a:pt x="1412" y="157"/>
                  </a:lnTo>
                  <a:moveTo>
                    <a:pt x="1458" y="106"/>
                  </a:moveTo>
                  <a:lnTo>
                    <a:pt x="1453" y="154"/>
                  </a:lnTo>
                  <a:moveTo>
                    <a:pt x="1412" y="113"/>
                  </a:moveTo>
                  <a:lnTo>
                    <a:pt x="1455" y="111"/>
                  </a:lnTo>
                  <a:moveTo>
                    <a:pt x="1446" y="58"/>
                  </a:moveTo>
                  <a:lnTo>
                    <a:pt x="1470" y="102"/>
                  </a:lnTo>
                  <a:moveTo>
                    <a:pt x="1412" y="104"/>
                  </a:moveTo>
                  <a:lnTo>
                    <a:pt x="1412" y="162"/>
                  </a:lnTo>
                  <a:moveTo>
                    <a:pt x="1498" y="145"/>
                  </a:moveTo>
                  <a:lnTo>
                    <a:pt x="1515" y="73"/>
                  </a:lnTo>
                  <a:moveTo>
                    <a:pt x="1491" y="130"/>
                  </a:moveTo>
                  <a:lnTo>
                    <a:pt x="1498" y="142"/>
                  </a:lnTo>
                  <a:moveTo>
                    <a:pt x="1496" y="34"/>
                  </a:moveTo>
                  <a:lnTo>
                    <a:pt x="1508" y="53"/>
                  </a:lnTo>
                  <a:moveTo>
                    <a:pt x="1484" y="73"/>
                  </a:moveTo>
                  <a:lnTo>
                    <a:pt x="1498" y="90"/>
                  </a:lnTo>
                  <a:moveTo>
                    <a:pt x="1534" y="25"/>
                  </a:moveTo>
                  <a:lnTo>
                    <a:pt x="1542" y="39"/>
                  </a:lnTo>
                  <a:moveTo>
                    <a:pt x="1520" y="53"/>
                  </a:moveTo>
                  <a:lnTo>
                    <a:pt x="1566" y="46"/>
                  </a:lnTo>
                  <a:moveTo>
                    <a:pt x="1546" y="51"/>
                  </a:moveTo>
                  <a:lnTo>
                    <a:pt x="1546" y="85"/>
                  </a:lnTo>
                  <a:moveTo>
                    <a:pt x="1534" y="85"/>
                  </a:moveTo>
                  <a:lnTo>
                    <a:pt x="1534" y="51"/>
                  </a:lnTo>
                  <a:moveTo>
                    <a:pt x="1527" y="63"/>
                  </a:moveTo>
                  <a:lnTo>
                    <a:pt x="1515" y="85"/>
                  </a:lnTo>
                  <a:moveTo>
                    <a:pt x="1554" y="61"/>
                  </a:moveTo>
                  <a:lnTo>
                    <a:pt x="1563" y="75"/>
                  </a:lnTo>
                  <a:moveTo>
                    <a:pt x="1522" y="92"/>
                  </a:moveTo>
                  <a:lnTo>
                    <a:pt x="1554" y="90"/>
                  </a:lnTo>
                  <a:moveTo>
                    <a:pt x="1556" y="85"/>
                  </a:moveTo>
                  <a:lnTo>
                    <a:pt x="1554" y="104"/>
                  </a:lnTo>
                  <a:lnTo>
                    <a:pt x="1527" y="109"/>
                  </a:lnTo>
                  <a:moveTo>
                    <a:pt x="1527" y="102"/>
                  </a:moveTo>
                  <a:lnTo>
                    <a:pt x="1525" y="123"/>
                  </a:lnTo>
                  <a:moveTo>
                    <a:pt x="1522" y="123"/>
                  </a:moveTo>
                  <a:lnTo>
                    <a:pt x="1556" y="118"/>
                  </a:lnTo>
                  <a:moveTo>
                    <a:pt x="1558" y="113"/>
                  </a:moveTo>
                  <a:lnTo>
                    <a:pt x="1546" y="162"/>
                  </a:lnTo>
                  <a:lnTo>
                    <a:pt x="1534" y="142"/>
                  </a:lnTo>
                  <a:moveTo>
                    <a:pt x="1587" y="126"/>
                  </a:moveTo>
                  <a:lnTo>
                    <a:pt x="1666" y="121"/>
                  </a:lnTo>
                  <a:moveTo>
                    <a:pt x="1662" y="51"/>
                  </a:moveTo>
                  <a:lnTo>
                    <a:pt x="1592" y="53"/>
                  </a:lnTo>
                  <a:moveTo>
                    <a:pt x="1616" y="61"/>
                  </a:moveTo>
                  <a:lnTo>
                    <a:pt x="1616" y="27"/>
                  </a:lnTo>
                  <a:moveTo>
                    <a:pt x="1640" y="27"/>
                  </a:moveTo>
                  <a:lnTo>
                    <a:pt x="1633" y="63"/>
                  </a:lnTo>
                  <a:moveTo>
                    <a:pt x="1602" y="68"/>
                  </a:moveTo>
                  <a:lnTo>
                    <a:pt x="1602" y="109"/>
                  </a:lnTo>
                  <a:moveTo>
                    <a:pt x="1602" y="106"/>
                  </a:moveTo>
                  <a:lnTo>
                    <a:pt x="1647" y="104"/>
                  </a:lnTo>
                  <a:moveTo>
                    <a:pt x="1645" y="104"/>
                  </a:moveTo>
                  <a:lnTo>
                    <a:pt x="1647" y="63"/>
                  </a:lnTo>
                  <a:moveTo>
                    <a:pt x="1647" y="68"/>
                  </a:moveTo>
                  <a:lnTo>
                    <a:pt x="1602" y="70"/>
                  </a:lnTo>
                  <a:moveTo>
                    <a:pt x="1602" y="90"/>
                  </a:moveTo>
                  <a:lnTo>
                    <a:pt x="1640" y="85"/>
                  </a:lnTo>
                  <a:moveTo>
                    <a:pt x="1626" y="106"/>
                  </a:moveTo>
                  <a:lnTo>
                    <a:pt x="1626" y="159"/>
                  </a:lnTo>
                  <a:moveTo>
                    <a:pt x="1683" y="140"/>
                  </a:moveTo>
                  <a:lnTo>
                    <a:pt x="1698" y="123"/>
                  </a:lnTo>
                  <a:lnTo>
                    <a:pt x="1707" y="102"/>
                  </a:lnTo>
                  <a:lnTo>
                    <a:pt x="1707" y="80"/>
                  </a:lnTo>
                  <a:lnTo>
                    <a:pt x="1700" y="58"/>
                  </a:lnTo>
                  <a:lnTo>
                    <a:pt x="1686" y="39"/>
                  </a:lnTo>
                  <a:moveTo>
                    <a:pt x="966" y="618"/>
                  </a:moveTo>
                  <a:lnTo>
                    <a:pt x="990" y="618"/>
                  </a:lnTo>
                  <a:moveTo>
                    <a:pt x="990" y="663"/>
                  </a:moveTo>
                  <a:lnTo>
                    <a:pt x="1002" y="658"/>
                  </a:lnTo>
                  <a:lnTo>
                    <a:pt x="1011" y="649"/>
                  </a:lnTo>
                  <a:lnTo>
                    <a:pt x="1011" y="634"/>
                  </a:lnTo>
                  <a:lnTo>
                    <a:pt x="1002" y="625"/>
                  </a:lnTo>
                  <a:lnTo>
                    <a:pt x="990" y="620"/>
                  </a:lnTo>
                  <a:moveTo>
                    <a:pt x="990" y="663"/>
                  </a:moveTo>
                  <a:lnTo>
                    <a:pt x="978" y="663"/>
                  </a:lnTo>
                  <a:moveTo>
                    <a:pt x="1011" y="685"/>
                  </a:moveTo>
                  <a:lnTo>
                    <a:pt x="1009" y="673"/>
                  </a:lnTo>
                  <a:lnTo>
                    <a:pt x="999" y="666"/>
                  </a:lnTo>
                  <a:lnTo>
                    <a:pt x="990" y="663"/>
                  </a:lnTo>
                  <a:moveTo>
                    <a:pt x="1011" y="685"/>
                  </a:moveTo>
                  <a:lnTo>
                    <a:pt x="1011" y="697"/>
                  </a:lnTo>
                  <a:moveTo>
                    <a:pt x="990" y="718"/>
                  </a:moveTo>
                  <a:lnTo>
                    <a:pt x="999" y="716"/>
                  </a:lnTo>
                  <a:lnTo>
                    <a:pt x="1009" y="706"/>
                  </a:lnTo>
                  <a:lnTo>
                    <a:pt x="1011" y="697"/>
                  </a:lnTo>
                  <a:moveTo>
                    <a:pt x="990" y="718"/>
                  </a:moveTo>
                  <a:lnTo>
                    <a:pt x="966" y="718"/>
                  </a:lnTo>
                  <a:moveTo>
                    <a:pt x="1045" y="718"/>
                  </a:moveTo>
                  <a:lnTo>
                    <a:pt x="1045" y="713"/>
                  </a:lnTo>
                  <a:moveTo>
                    <a:pt x="1112" y="618"/>
                  </a:moveTo>
                  <a:lnTo>
                    <a:pt x="1095" y="627"/>
                  </a:lnTo>
                  <a:lnTo>
                    <a:pt x="1083" y="644"/>
                  </a:lnTo>
                  <a:lnTo>
                    <a:pt x="1078" y="663"/>
                  </a:lnTo>
                  <a:moveTo>
                    <a:pt x="1078" y="663"/>
                  </a:moveTo>
                  <a:lnTo>
                    <a:pt x="1078" y="697"/>
                  </a:lnTo>
                  <a:moveTo>
                    <a:pt x="1078" y="697"/>
                  </a:moveTo>
                  <a:lnTo>
                    <a:pt x="1081" y="706"/>
                  </a:lnTo>
                  <a:lnTo>
                    <a:pt x="1088" y="716"/>
                  </a:lnTo>
                  <a:lnTo>
                    <a:pt x="1100" y="718"/>
                  </a:lnTo>
                  <a:lnTo>
                    <a:pt x="1110" y="716"/>
                  </a:lnTo>
                  <a:lnTo>
                    <a:pt x="1119" y="706"/>
                  </a:lnTo>
                  <a:lnTo>
                    <a:pt x="1122" y="697"/>
                  </a:lnTo>
                  <a:moveTo>
                    <a:pt x="1122" y="697"/>
                  </a:moveTo>
                  <a:lnTo>
                    <a:pt x="1122" y="685"/>
                  </a:lnTo>
                  <a:moveTo>
                    <a:pt x="1122" y="685"/>
                  </a:moveTo>
                  <a:lnTo>
                    <a:pt x="1119" y="673"/>
                  </a:lnTo>
                  <a:lnTo>
                    <a:pt x="1112" y="666"/>
                  </a:lnTo>
                  <a:lnTo>
                    <a:pt x="1100" y="663"/>
                  </a:lnTo>
                  <a:moveTo>
                    <a:pt x="1100" y="663"/>
                  </a:moveTo>
                  <a:lnTo>
                    <a:pt x="1078" y="663"/>
                  </a:lnTo>
                  <a:moveTo>
                    <a:pt x="1155" y="685"/>
                  </a:moveTo>
                  <a:lnTo>
                    <a:pt x="1201" y="685"/>
                  </a:lnTo>
                  <a:moveTo>
                    <a:pt x="1256" y="618"/>
                  </a:moveTo>
                  <a:lnTo>
                    <a:pt x="1234" y="697"/>
                  </a:lnTo>
                  <a:lnTo>
                    <a:pt x="1290" y="697"/>
                  </a:lnTo>
                  <a:moveTo>
                    <a:pt x="1273" y="675"/>
                  </a:moveTo>
                  <a:lnTo>
                    <a:pt x="1273" y="718"/>
                  </a:lnTo>
                  <a:moveTo>
                    <a:pt x="1323" y="718"/>
                  </a:moveTo>
                  <a:lnTo>
                    <a:pt x="1323" y="713"/>
                  </a:lnTo>
                  <a:moveTo>
                    <a:pt x="1400" y="642"/>
                  </a:moveTo>
                  <a:lnTo>
                    <a:pt x="1398" y="630"/>
                  </a:lnTo>
                  <a:lnTo>
                    <a:pt x="1388" y="622"/>
                  </a:lnTo>
                  <a:lnTo>
                    <a:pt x="1378" y="620"/>
                  </a:lnTo>
                  <a:lnTo>
                    <a:pt x="1366" y="622"/>
                  </a:lnTo>
                  <a:lnTo>
                    <a:pt x="1359" y="630"/>
                  </a:lnTo>
                  <a:lnTo>
                    <a:pt x="1357" y="642"/>
                  </a:lnTo>
                  <a:lnTo>
                    <a:pt x="1359" y="651"/>
                  </a:lnTo>
                  <a:lnTo>
                    <a:pt x="1366" y="661"/>
                  </a:lnTo>
                  <a:lnTo>
                    <a:pt x="1378" y="663"/>
                  </a:lnTo>
                  <a:lnTo>
                    <a:pt x="1388" y="661"/>
                  </a:lnTo>
                  <a:lnTo>
                    <a:pt x="1398" y="651"/>
                  </a:lnTo>
                  <a:lnTo>
                    <a:pt x="1400" y="642"/>
                  </a:lnTo>
                  <a:close/>
                  <a:moveTo>
                    <a:pt x="1400" y="685"/>
                  </a:moveTo>
                  <a:lnTo>
                    <a:pt x="1398" y="673"/>
                  </a:lnTo>
                  <a:lnTo>
                    <a:pt x="1388" y="666"/>
                  </a:lnTo>
                  <a:lnTo>
                    <a:pt x="1378" y="663"/>
                  </a:lnTo>
                  <a:lnTo>
                    <a:pt x="1366" y="666"/>
                  </a:lnTo>
                  <a:lnTo>
                    <a:pt x="1359" y="673"/>
                  </a:lnTo>
                  <a:lnTo>
                    <a:pt x="1357" y="685"/>
                  </a:lnTo>
                  <a:moveTo>
                    <a:pt x="1400" y="685"/>
                  </a:moveTo>
                  <a:lnTo>
                    <a:pt x="1400" y="697"/>
                  </a:lnTo>
                  <a:moveTo>
                    <a:pt x="1357" y="697"/>
                  </a:moveTo>
                  <a:lnTo>
                    <a:pt x="1359" y="706"/>
                  </a:lnTo>
                  <a:lnTo>
                    <a:pt x="1366" y="716"/>
                  </a:lnTo>
                  <a:lnTo>
                    <a:pt x="1378" y="718"/>
                  </a:lnTo>
                  <a:lnTo>
                    <a:pt x="1388" y="716"/>
                  </a:lnTo>
                  <a:lnTo>
                    <a:pt x="1398" y="706"/>
                  </a:lnTo>
                  <a:lnTo>
                    <a:pt x="1400" y="697"/>
                  </a:lnTo>
                  <a:moveTo>
                    <a:pt x="1357" y="697"/>
                  </a:moveTo>
                  <a:lnTo>
                    <a:pt x="1357" y="685"/>
                  </a:lnTo>
                  <a:moveTo>
                    <a:pt x="1434" y="718"/>
                  </a:moveTo>
                  <a:lnTo>
                    <a:pt x="1434" y="651"/>
                  </a:lnTo>
                  <a:lnTo>
                    <a:pt x="1482" y="651"/>
                  </a:lnTo>
                  <a:moveTo>
                    <a:pt x="1501" y="670"/>
                  </a:moveTo>
                  <a:lnTo>
                    <a:pt x="1496" y="656"/>
                  </a:lnTo>
                  <a:lnTo>
                    <a:pt x="1482" y="651"/>
                  </a:lnTo>
                  <a:moveTo>
                    <a:pt x="1501" y="670"/>
                  </a:moveTo>
                  <a:lnTo>
                    <a:pt x="1501" y="718"/>
                  </a:lnTo>
                  <a:moveTo>
                    <a:pt x="1467" y="718"/>
                  </a:moveTo>
                  <a:lnTo>
                    <a:pt x="1467" y="651"/>
                  </a:lnTo>
                  <a:moveTo>
                    <a:pt x="1580" y="678"/>
                  </a:moveTo>
                  <a:lnTo>
                    <a:pt x="1575" y="704"/>
                  </a:lnTo>
                  <a:moveTo>
                    <a:pt x="1551" y="678"/>
                  </a:moveTo>
                  <a:lnTo>
                    <a:pt x="1551" y="713"/>
                  </a:lnTo>
                  <a:moveTo>
                    <a:pt x="1599" y="658"/>
                  </a:moveTo>
                  <a:lnTo>
                    <a:pt x="1592" y="730"/>
                  </a:lnTo>
                  <a:lnTo>
                    <a:pt x="1578" y="713"/>
                  </a:lnTo>
                  <a:moveTo>
                    <a:pt x="1534" y="658"/>
                  </a:moveTo>
                  <a:lnTo>
                    <a:pt x="1534" y="728"/>
                  </a:lnTo>
                  <a:moveTo>
                    <a:pt x="1582" y="630"/>
                  </a:moveTo>
                  <a:lnTo>
                    <a:pt x="1580" y="651"/>
                  </a:lnTo>
                  <a:moveTo>
                    <a:pt x="1546" y="630"/>
                  </a:moveTo>
                  <a:lnTo>
                    <a:pt x="1546" y="663"/>
                  </a:lnTo>
                  <a:moveTo>
                    <a:pt x="1530" y="622"/>
                  </a:moveTo>
                  <a:lnTo>
                    <a:pt x="1599" y="615"/>
                  </a:lnTo>
                  <a:moveTo>
                    <a:pt x="1561" y="598"/>
                  </a:moveTo>
                  <a:lnTo>
                    <a:pt x="1566" y="613"/>
                  </a:lnTo>
                  <a:moveTo>
                    <a:pt x="1546" y="656"/>
                  </a:moveTo>
                  <a:lnTo>
                    <a:pt x="1585" y="651"/>
                  </a:lnTo>
                  <a:moveTo>
                    <a:pt x="1546" y="637"/>
                  </a:moveTo>
                  <a:lnTo>
                    <a:pt x="1580" y="632"/>
                  </a:lnTo>
                  <a:moveTo>
                    <a:pt x="1551" y="709"/>
                  </a:moveTo>
                  <a:lnTo>
                    <a:pt x="1580" y="704"/>
                  </a:lnTo>
                  <a:moveTo>
                    <a:pt x="1551" y="685"/>
                  </a:moveTo>
                  <a:lnTo>
                    <a:pt x="1578" y="682"/>
                  </a:lnTo>
                  <a:moveTo>
                    <a:pt x="1534" y="670"/>
                  </a:moveTo>
                  <a:lnTo>
                    <a:pt x="1597" y="666"/>
                  </a:lnTo>
                  <a:moveTo>
                    <a:pt x="1633" y="606"/>
                  </a:moveTo>
                  <a:lnTo>
                    <a:pt x="1633" y="728"/>
                  </a:lnTo>
                  <a:moveTo>
                    <a:pt x="1633" y="618"/>
                  </a:moveTo>
                  <a:lnTo>
                    <a:pt x="1693" y="613"/>
                  </a:lnTo>
                  <a:moveTo>
                    <a:pt x="1695" y="606"/>
                  </a:moveTo>
                  <a:lnTo>
                    <a:pt x="1693" y="728"/>
                  </a:lnTo>
                  <a:moveTo>
                    <a:pt x="1633" y="721"/>
                  </a:moveTo>
                  <a:lnTo>
                    <a:pt x="1690" y="718"/>
                  </a:lnTo>
                  <a:lnTo>
                    <a:pt x="1693" y="726"/>
                  </a:lnTo>
                  <a:moveTo>
                    <a:pt x="1645" y="637"/>
                  </a:moveTo>
                  <a:lnTo>
                    <a:pt x="1683" y="632"/>
                  </a:lnTo>
                  <a:moveTo>
                    <a:pt x="1681" y="649"/>
                  </a:moveTo>
                  <a:lnTo>
                    <a:pt x="1647" y="653"/>
                  </a:lnTo>
                  <a:moveTo>
                    <a:pt x="1638" y="675"/>
                  </a:moveTo>
                  <a:lnTo>
                    <a:pt x="1683" y="670"/>
                  </a:lnTo>
                  <a:moveTo>
                    <a:pt x="1683" y="663"/>
                  </a:moveTo>
                  <a:lnTo>
                    <a:pt x="1678" y="702"/>
                  </a:lnTo>
                  <a:lnTo>
                    <a:pt x="1669" y="687"/>
                  </a:lnTo>
                  <a:moveTo>
                    <a:pt x="1662" y="620"/>
                  </a:moveTo>
                  <a:lnTo>
                    <a:pt x="1662" y="716"/>
                  </a:lnTo>
                  <a:moveTo>
                    <a:pt x="1719" y="656"/>
                  </a:moveTo>
                  <a:lnTo>
                    <a:pt x="1748" y="649"/>
                  </a:lnTo>
                  <a:moveTo>
                    <a:pt x="1719" y="709"/>
                  </a:moveTo>
                  <a:lnTo>
                    <a:pt x="1748" y="687"/>
                  </a:lnTo>
                  <a:moveTo>
                    <a:pt x="1748" y="630"/>
                  </a:moveTo>
                  <a:lnTo>
                    <a:pt x="1794" y="625"/>
                  </a:lnTo>
                  <a:moveTo>
                    <a:pt x="1772" y="598"/>
                  </a:moveTo>
                  <a:lnTo>
                    <a:pt x="1772" y="658"/>
                  </a:lnTo>
                  <a:moveTo>
                    <a:pt x="1743" y="666"/>
                  </a:moveTo>
                  <a:lnTo>
                    <a:pt x="1801" y="658"/>
                  </a:lnTo>
                  <a:moveTo>
                    <a:pt x="1755" y="639"/>
                  </a:moveTo>
                  <a:lnTo>
                    <a:pt x="1762" y="656"/>
                  </a:lnTo>
                  <a:moveTo>
                    <a:pt x="1755" y="675"/>
                  </a:moveTo>
                  <a:lnTo>
                    <a:pt x="1755" y="730"/>
                  </a:lnTo>
                  <a:moveTo>
                    <a:pt x="1755" y="682"/>
                  </a:moveTo>
                  <a:lnTo>
                    <a:pt x="1794" y="678"/>
                  </a:lnTo>
                  <a:moveTo>
                    <a:pt x="1794" y="673"/>
                  </a:moveTo>
                  <a:lnTo>
                    <a:pt x="1789" y="733"/>
                  </a:lnTo>
                  <a:moveTo>
                    <a:pt x="1765" y="690"/>
                  </a:moveTo>
                  <a:lnTo>
                    <a:pt x="1765" y="713"/>
                  </a:lnTo>
                  <a:moveTo>
                    <a:pt x="1765" y="694"/>
                  </a:moveTo>
                  <a:lnTo>
                    <a:pt x="1779" y="692"/>
                  </a:lnTo>
                  <a:moveTo>
                    <a:pt x="1755" y="723"/>
                  </a:moveTo>
                  <a:lnTo>
                    <a:pt x="1789" y="721"/>
                  </a:lnTo>
                  <a:moveTo>
                    <a:pt x="1789" y="632"/>
                  </a:moveTo>
                  <a:lnTo>
                    <a:pt x="1782" y="661"/>
                  </a:lnTo>
                  <a:moveTo>
                    <a:pt x="1765" y="709"/>
                  </a:moveTo>
                  <a:lnTo>
                    <a:pt x="1782" y="709"/>
                  </a:lnTo>
                  <a:moveTo>
                    <a:pt x="1779" y="690"/>
                  </a:moveTo>
                  <a:lnTo>
                    <a:pt x="1779" y="709"/>
                  </a:lnTo>
                  <a:moveTo>
                    <a:pt x="1731" y="606"/>
                  </a:moveTo>
                  <a:lnTo>
                    <a:pt x="1731" y="702"/>
                  </a:lnTo>
                  <a:moveTo>
                    <a:pt x="2746" y="68"/>
                  </a:moveTo>
                  <a:lnTo>
                    <a:pt x="2746" y="150"/>
                  </a:lnTo>
                  <a:moveTo>
                    <a:pt x="2730" y="70"/>
                  </a:moveTo>
                  <a:lnTo>
                    <a:pt x="2761" y="66"/>
                  </a:lnTo>
                  <a:moveTo>
                    <a:pt x="2730" y="32"/>
                  </a:moveTo>
                  <a:lnTo>
                    <a:pt x="2727" y="102"/>
                  </a:lnTo>
                  <a:lnTo>
                    <a:pt x="2725" y="121"/>
                  </a:lnTo>
                  <a:lnTo>
                    <a:pt x="2718" y="142"/>
                  </a:lnTo>
                  <a:moveTo>
                    <a:pt x="2754" y="25"/>
                  </a:moveTo>
                  <a:lnTo>
                    <a:pt x="2730" y="44"/>
                  </a:lnTo>
                  <a:moveTo>
                    <a:pt x="2710" y="104"/>
                  </a:moveTo>
                  <a:lnTo>
                    <a:pt x="2722" y="121"/>
                  </a:lnTo>
                  <a:moveTo>
                    <a:pt x="2696" y="104"/>
                  </a:moveTo>
                  <a:lnTo>
                    <a:pt x="2682" y="130"/>
                  </a:lnTo>
                  <a:moveTo>
                    <a:pt x="2703" y="73"/>
                  </a:moveTo>
                  <a:lnTo>
                    <a:pt x="2703" y="142"/>
                  </a:lnTo>
                  <a:lnTo>
                    <a:pt x="2694" y="130"/>
                  </a:lnTo>
                  <a:moveTo>
                    <a:pt x="2686" y="97"/>
                  </a:moveTo>
                  <a:lnTo>
                    <a:pt x="2720" y="90"/>
                  </a:lnTo>
                  <a:moveTo>
                    <a:pt x="2682" y="75"/>
                  </a:moveTo>
                  <a:lnTo>
                    <a:pt x="2722" y="70"/>
                  </a:lnTo>
                  <a:moveTo>
                    <a:pt x="2710" y="42"/>
                  </a:moveTo>
                  <a:lnTo>
                    <a:pt x="2708" y="70"/>
                  </a:lnTo>
                  <a:moveTo>
                    <a:pt x="2694" y="49"/>
                  </a:moveTo>
                  <a:lnTo>
                    <a:pt x="2698" y="66"/>
                  </a:lnTo>
                  <a:moveTo>
                    <a:pt x="2686" y="44"/>
                  </a:moveTo>
                  <a:lnTo>
                    <a:pt x="2720" y="39"/>
                  </a:lnTo>
                  <a:moveTo>
                    <a:pt x="2698" y="20"/>
                  </a:moveTo>
                  <a:lnTo>
                    <a:pt x="2703" y="32"/>
                  </a:lnTo>
                  <a:moveTo>
                    <a:pt x="2775" y="113"/>
                  </a:moveTo>
                  <a:lnTo>
                    <a:pt x="2787" y="130"/>
                  </a:lnTo>
                  <a:lnTo>
                    <a:pt x="2799" y="56"/>
                  </a:lnTo>
                  <a:moveTo>
                    <a:pt x="2790" y="70"/>
                  </a:moveTo>
                  <a:lnTo>
                    <a:pt x="2778" y="51"/>
                  </a:lnTo>
                  <a:moveTo>
                    <a:pt x="2787" y="18"/>
                  </a:moveTo>
                  <a:lnTo>
                    <a:pt x="2799" y="37"/>
                  </a:lnTo>
                  <a:moveTo>
                    <a:pt x="2845" y="18"/>
                  </a:moveTo>
                  <a:lnTo>
                    <a:pt x="2826" y="49"/>
                  </a:lnTo>
                  <a:lnTo>
                    <a:pt x="2799" y="78"/>
                  </a:lnTo>
                  <a:moveTo>
                    <a:pt x="2814" y="34"/>
                  </a:moveTo>
                  <a:lnTo>
                    <a:pt x="2847" y="75"/>
                  </a:lnTo>
                  <a:lnTo>
                    <a:pt x="2859" y="75"/>
                  </a:lnTo>
                  <a:moveTo>
                    <a:pt x="2845" y="82"/>
                  </a:moveTo>
                  <a:lnTo>
                    <a:pt x="2809" y="85"/>
                  </a:lnTo>
                  <a:moveTo>
                    <a:pt x="2799" y="109"/>
                  </a:moveTo>
                  <a:lnTo>
                    <a:pt x="2850" y="104"/>
                  </a:lnTo>
                  <a:moveTo>
                    <a:pt x="2826" y="63"/>
                  </a:moveTo>
                  <a:lnTo>
                    <a:pt x="2826" y="147"/>
                  </a:lnTo>
                  <a:moveTo>
                    <a:pt x="2806" y="27"/>
                  </a:moveTo>
                  <a:lnTo>
                    <a:pt x="2840" y="25"/>
                  </a:lnTo>
                  <a:moveTo>
                    <a:pt x="2876" y="37"/>
                  </a:moveTo>
                  <a:lnTo>
                    <a:pt x="2953" y="30"/>
                  </a:lnTo>
                  <a:moveTo>
                    <a:pt x="2890" y="56"/>
                  </a:moveTo>
                  <a:lnTo>
                    <a:pt x="2890" y="147"/>
                  </a:lnTo>
                  <a:moveTo>
                    <a:pt x="2890" y="133"/>
                  </a:moveTo>
                  <a:lnTo>
                    <a:pt x="2936" y="128"/>
                  </a:lnTo>
                  <a:lnTo>
                    <a:pt x="2943" y="140"/>
                  </a:lnTo>
                  <a:moveTo>
                    <a:pt x="2943" y="142"/>
                  </a:moveTo>
                  <a:lnTo>
                    <a:pt x="2946" y="56"/>
                  </a:lnTo>
                  <a:moveTo>
                    <a:pt x="2946" y="58"/>
                  </a:moveTo>
                  <a:lnTo>
                    <a:pt x="2890" y="63"/>
                  </a:lnTo>
                  <a:moveTo>
                    <a:pt x="2910" y="34"/>
                  </a:moveTo>
                  <a:lnTo>
                    <a:pt x="2910" y="75"/>
                  </a:lnTo>
                  <a:lnTo>
                    <a:pt x="2905" y="97"/>
                  </a:lnTo>
                  <a:lnTo>
                    <a:pt x="2890" y="111"/>
                  </a:lnTo>
                  <a:moveTo>
                    <a:pt x="2924" y="32"/>
                  </a:moveTo>
                  <a:lnTo>
                    <a:pt x="2924" y="97"/>
                  </a:lnTo>
                  <a:lnTo>
                    <a:pt x="2929" y="102"/>
                  </a:lnTo>
                  <a:lnTo>
                    <a:pt x="2938" y="102"/>
                  </a:lnTo>
                  <a:moveTo>
                    <a:pt x="2996" y="18"/>
                  </a:moveTo>
                  <a:lnTo>
                    <a:pt x="2996" y="150"/>
                  </a:lnTo>
                  <a:lnTo>
                    <a:pt x="2982" y="130"/>
                  </a:lnTo>
                  <a:moveTo>
                    <a:pt x="2974" y="104"/>
                  </a:moveTo>
                  <a:lnTo>
                    <a:pt x="3008" y="78"/>
                  </a:lnTo>
                  <a:moveTo>
                    <a:pt x="3027" y="18"/>
                  </a:moveTo>
                  <a:lnTo>
                    <a:pt x="3034" y="42"/>
                  </a:lnTo>
                  <a:moveTo>
                    <a:pt x="3046" y="46"/>
                  </a:moveTo>
                  <a:lnTo>
                    <a:pt x="3044" y="82"/>
                  </a:lnTo>
                  <a:moveTo>
                    <a:pt x="3046" y="51"/>
                  </a:moveTo>
                  <a:lnTo>
                    <a:pt x="3018" y="56"/>
                  </a:lnTo>
                  <a:moveTo>
                    <a:pt x="3018" y="44"/>
                  </a:moveTo>
                  <a:lnTo>
                    <a:pt x="3015" y="102"/>
                  </a:lnTo>
                  <a:moveTo>
                    <a:pt x="3001" y="150"/>
                  </a:moveTo>
                  <a:lnTo>
                    <a:pt x="3010" y="128"/>
                  </a:lnTo>
                  <a:lnTo>
                    <a:pt x="3015" y="102"/>
                  </a:lnTo>
                  <a:moveTo>
                    <a:pt x="3015" y="87"/>
                  </a:moveTo>
                  <a:lnTo>
                    <a:pt x="3049" y="82"/>
                  </a:lnTo>
                  <a:moveTo>
                    <a:pt x="3008" y="56"/>
                  </a:moveTo>
                  <a:lnTo>
                    <a:pt x="2977" y="63"/>
                  </a:lnTo>
                  <a:moveTo>
                    <a:pt x="3097" y="56"/>
                  </a:moveTo>
                  <a:lnTo>
                    <a:pt x="3070" y="63"/>
                  </a:lnTo>
                  <a:moveTo>
                    <a:pt x="3087" y="20"/>
                  </a:moveTo>
                  <a:lnTo>
                    <a:pt x="3087" y="147"/>
                  </a:lnTo>
                  <a:moveTo>
                    <a:pt x="3068" y="109"/>
                  </a:moveTo>
                  <a:lnTo>
                    <a:pt x="3087" y="63"/>
                  </a:lnTo>
                  <a:lnTo>
                    <a:pt x="3097" y="82"/>
                  </a:lnTo>
                  <a:moveTo>
                    <a:pt x="3109" y="30"/>
                  </a:moveTo>
                  <a:lnTo>
                    <a:pt x="3116" y="58"/>
                  </a:lnTo>
                  <a:moveTo>
                    <a:pt x="3135" y="20"/>
                  </a:moveTo>
                  <a:lnTo>
                    <a:pt x="3128" y="68"/>
                  </a:lnTo>
                  <a:moveTo>
                    <a:pt x="3104" y="73"/>
                  </a:moveTo>
                  <a:lnTo>
                    <a:pt x="3145" y="66"/>
                  </a:lnTo>
                  <a:moveTo>
                    <a:pt x="3109" y="102"/>
                  </a:moveTo>
                  <a:lnTo>
                    <a:pt x="3140" y="97"/>
                  </a:lnTo>
                  <a:moveTo>
                    <a:pt x="3097" y="135"/>
                  </a:moveTo>
                  <a:lnTo>
                    <a:pt x="3150" y="130"/>
                  </a:lnTo>
                  <a:moveTo>
                    <a:pt x="452" y="577"/>
                  </a:moveTo>
                  <a:lnTo>
                    <a:pt x="908" y="574"/>
                  </a:lnTo>
                  <a:lnTo>
                    <a:pt x="908" y="752"/>
                  </a:lnTo>
                  <a:lnTo>
                    <a:pt x="452" y="754"/>
                  </a:lnTo>
                  <a:lnTo>
                    <a:pt x="452" y="577"/>
                  </a:lnTo>
                  <a:close/>
                  <a:moveTo>
                    <a:pt x="452" y="862"/>
                  </a:moveTo>
                  <a:lnTo>
                    <a:pt x="908" y="860"/>
                  </a:lnTo>
                  <a:lnTo>
                    <a:pt x="908" y="1038"/>
                  </a:lnTo>
                  <a:lnTo>
                    <a:pt x="452" y="1040"/>
                  </a:lnTo>
                  <a:lnTo>
                    <a:pt x="452" y="862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66" name="path 2866"/>
            <p:cNvSpPr/>
            <p:nvPr/>
          </p:nvSpPr>
          <p:spPr>
            <a:xfrm>
              <a:off x="284227" y="424433"/>
              <a:ext cx="137160" cy="7620"/>
            </a:xfrm>
            <a:custGeom>
              <a:avLst/>
              <a:gdLst/>
              <a:ahLst/>
              <a:cxnLst/>
              <a:rect l="0" t="0" r="0" b="0"/>
              <a:pathLst>
                <a:path w="216" h="12">
                  <a:moveTo>
                    <a:pt x="0" y="0"/>
                  </a:moveTo>
                  <a:lnTo>
                    <a:pt x="0" y="12"/>
                  </a:lnTo>
                  <a:lnTo>
                    <a:pt x="216" y="0"/>
                  </a:lnTo>
                  <a:lnTo>
                    <a:pt x="0" y="0"/>
                  </a:lnTo>
                </a:path>
                <a:path w="216" h="12">
                  <a:moveTo>
                    <a:pt x="0" y="12"/>
                  </a:moveTo>
                  <a:lnTo>
                    <a:pt x="216" y="0"/>
                  </a:lnTo>
                  <a:lnTo>
                    <a:pt x="21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68" name="path 2868"/>
            <p:cNvSpPr/>
            <p:nvPr/>
          </p:nvSpPr>
          <p:spPr>
            <a:xfrm>
              <a:off x="420625" y="408432"/>
              <a:ext cx="16764" cy="16763"/>
            </a:xfrm>
            <a:custGeom>
              <a:avLst/>
              <a:gdLst/>
              <a:ahLst/>
              <a:cxnLst/>
              <a:rect l="0" t="0" r="0" b="0"/>
              <a:pathLst>
                <a:path w="26" h="26">
                  <a:moveTo>
                    <a:pt x="25" y="13"/>
                  </a:moveTo>
                  <a:lnTo>
                    <a:pt x="25" y="1"/>
                  </a:lnTo>
                  <a:lnTo>
                    <a:pt x="1" y="1"/>
                  </a:lnTo>
                  <a:lnTo>
                    <a:pt x="1" y="25"/>
                  </a:lnTo>
                  <a:lnTo>
                    <a:pt x="25" y="25"/>
                  </a:lnTo>
                  <a:lnTo>
                    <a:pt x="25" y="1"/>
                  </a:lnTo>
                  <a:lnTo>
                    <a:pt x="5" y="1"/>
                  </a:lnTo>
                  <a:lnTo>
                    <a:pt x="1" y="1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20" y="25"/>
                  </a:lnTo>
                  <a:lnTo>
                    <a:pt x="25" y="25"/>
                  </a:lnTo>
                  <a:lnTo>
                    <a:pt x="25" y="13"/>
                  </a:lnTo>
                  <a:lnTo>
                    <a:pt x="25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5" y="22"/>
                  </a:lnTo>
                  <a:lnTo>
                    <a:pt x="25" y="15"/>
                  </a:lnTo>
                  <a:lnTo>
                    <a:pt x="25" y="13"/>
                  </a:lnTo>
                  <a:close/>
                  <a:moveTo>
                    <a:pt x="22" y="13"/>
                  </a:move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8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15"/>
                  </a:lnTo>
                  <a:lnTo>
                    <a:pt x="22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13"/>
                  </a:lnTo>
                  <a:lnTo>
                    <a:pt x="22" y="3"/>
                  </a:lnTo>
                  <a:lnTo>
                    <a:pt x="5" y="3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13"/>
                  </a:lnTo>
                  <a:close/>
                  <a:moveTo>
                    <a:pt x="20" y="13"/>
                  </a:moveTo>
                  <a:lnTo>
                    <a:pt x="20" y="6"/>
                  </a:lnTo>
                  <a:lnTo>
                    <a:pt x="5" y="6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6"/>
                  </a:lnTo>
                  <a:lnTo>
                    <a:pt x="5" y="6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8" y="20"/>
                  </a:lnTo>
                  <a:lnTo>
                    <a:pt x="17" y="18"/>
                  </a:lnTo>
                  <a:lnTo>
                    <a:pt x="20" y="18"/>
                  </a:lnTo>
                  <a:lnTo>
                    <a:pt x="20" y="15"/>
                  </a:lnTo>
                  <a:lnTo>
                    <a:pt x="20" y="13"/>
                  </a:lnTo>
                  <a:close/>
                  <a:moveTo>
                    <a:pt x="17" y="13"/>
                  </a:moveTo>
                  <a:lnTo>
                    <a:pt x="17" y="8"/>
                  </a:lnTo>
                  <a:lnTo>
                    <a:pt x="8" y="8"/>
                  </a:lnTo>
                  <a:lnTo>
                    <a:pt x="8" y="18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5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8" y="8"/>
                  </a:lnTo>
                  <a:lnTo>
                    <a:pt x="10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7" y="15"/>
                  </a:lnTo>
                  <a:lnTo>
                    <a:pt x="17" y="13"/>
                  </a:lnTo>
                  <a:close/>
                  <a:moveTo>
                    <a:pt x="15" y="13"/>
                  </a:moveTo>
                  <a:lnTo>
                    <a:pt x="15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3" y="13"/>
                  </a:lnTo>
                  <a:lnTo>
                    <a:pt x="15" y="13"/>
                  </a:lnTo>
                  <a:close/>
                  <a:moveTo>
                    <a:pt x="13" y="13"/>
                  </a:moveTo>
                  <a:lnTo>
                    <a:pt x="13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70" name="path 2870"/>
            <p:cNvSpPr/>
            <p:nvPr/>
          </p:nvSpPr>
          <p:spPr>
            <a:xfrm>
              <a:off x="421388" y="422910"/>
              <a:ext cx="152400" cy="9144"/>
            </a:xfrm>
            <a:custGeom>
              <a:avLst/>
              <a:gdLst/>
              <a:ahLst/>
              <a:cxnLst/>
              <a:rect l="0" t="0" r="0" b="0"/>
              <a:pathLst>
                <a:path w="240" h="14">
                  <a:moveTo>
                    <a:pt x="0" y="2"/>
                  </a:moveTo>
                  <a:lnTo>
                    <a:pt x="0" y="14"/>
                  </a:lnTo>
                  <a:lnTo>
                    <a:pt x="23" y="2"/>
                  </a:lnTo>
                  <a:lnTo>
                    <a:pt x="0" y="2"/>
                  </a:lnTo>
                </a:path>
                <a:path w="240" h="14">
                  <a:moveTo>
                    <a:pt x="0" y="14"/>
                  </a:moveTo>
                  <a:lnTo>
                    <a:pt x="23" y="2"/>
                  </a:lnTo>
                  <a:lnTo>
                    <a:pt x="23" y="12"/>
                  </a:lnTo>
                  <a:lnTo>
                    <a:pt x="0" y="14"/>
                  </a:lnTo>
                </a:path>
                <a:path w="240" h="14">
                  <a:moveTo>
                    <a:pt x="23" y="2"/>
                  </a:moveTo>
                  <a:lnTo>
                    <a:pt x="23" y="12"/>
                  </a:lnTo>
                  <a:lnTo>
                    <a:pt x="240" y="0"/>
                  </a:lnTo>
                  <a:lnTo>
                    <a:pt x="23" y="2"/>
                  </a:lnTo>
                </a:path>
                <a:path w="240" h="14">
                  <a:moveTo>
                    <a:pt x="23" y="12"/>
                  </a:moveTo>
                  <a:lnTo>
                    <a:pt x="240" y="0"/>
                  </a:lnTo>
                  <a:lnTo>
                    <a:pt x="240" y="12"/>
                  </a:lnTo>
                  <a:lnTo>
                    <a:pt x="23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72" name="path 2872"/>
            <p:cNvSpPr/>
            <p:nvPr/>
          </p:nvSpPr>
          <p:spPr>
            <a:xfrm>
              <a:off x="573025" y="422910"/>
              <a:ext cx="1525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0"/>
                  </a:moveTo>
                  <a:lnTo>
                    <a:pt x="1" y="1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74" name="path 2874"/>
            <p:cNvSpPr/>
            <p:nvPr/>
          </p:nvSpPr>
          <p:spPr>
            <a:xfrm>
              <a:off x="1379983" y="236982"/>
              <a:ext cx="77723" cy="7619"/>
            </a:xfrm>
            <a:custGeom>
              <a:avLst/>
              <a:gdLst/>
              <a:ahLst/>
              <a:cxnLst/>
              <a:rect l="0" t="0" r="0" b="0"/>
              <a:pathLst>
                <a:path w="122" h="11">
                  <a:moveTo>
                    <a:pt x="0" y="0"/>
                  </a:moveTo>
                  <a:lnTo>
                    <a:pt x="0" y="11"/>
                  </a:lnTo>
                  <a:lnTo>
                    <a:pt x="122" y="0"/>
                  </a:lnTo>
                  <a:lnTo>
                    <a:pt x="0" y="0"/>
                  </a:lnTo>
                </a:path>
                <a:path w="122" h="11">
                  <a:moveTo>
                    <a:pt x="0" y="11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76" name="path 2876"/>
            <p:cNvSpPr/>
            <p:nvPr/>
          </p:nvSpPr>
          <p:spPr>
            <a:xfrm>
              <a:off x="1456945" y="215645"/>
              <a:ext cx="1523" cy="24384"/>
            </a:xfrm>
            <a:custGeom>
              <a:avLst/>
              <a:gdLst/>
              <a:ahLst/>
              <a:cxnLst/>
              <a:rect l="0" t="0" r="0" b="0"/>
              <a:pathLst>
                <a:path w="2" h="38">
                  <a:moveTo>
                    <a:pt x="1" y="0"/>
                  </a:moveTo>
                  <a:lnTo>
                    <a:pt x="1" y="3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78" name="path 2878"/>
            <p:cNvSpPr/>
            <p:nvPr/>
          </p:nvSpPr>
          <p:spPr>
            <a:xfrm>
              <a:off x="1457707" y="235458"/>
              <a:ext cx="108204" cy="7620"/>
            </a:xfrm>
            <a:custGeom>
              <a:avLst/>
              <a:gdLst/>
              <a:ahLst/>
              <a:cxnLst/>
              <a:rect l="0" t="0" r="0" b="0"/>
              <a:pathLst>
                <a:path w="170" h="12">
                  <a:moveTo>
                    <a:pt x="0" y="2"/>
                  </a:moveTo>
                  <a:lnTo>
                    <a:pt x="0" y="12"/>
                  </a:lnTo>
                  <a:lnTo>
                    <a:pt x="170" y="0"/>
                  </a:lnTo>
                  <a:lnTo>
                    <a:pt x="0" y="2"/>
                  </a:lnTo>
                </a:path>
                <a:path w="170" h="12">
                  <a:moveTo>
                    <a:pt x="0" y="12"/>
                  </a:moveTo>
                  <a:lnTo>
                    <a:pt x="170" y="0"/>
                  </a:lnTo>
                  <a:lnTo>
                    <a:pt x="170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80" name="path 2880"/>
            <p:cNvSpPr/>
            <p:nvPr/>
          </p:nvSpPr>
          <p:spPr>
            <a:xfrm>
              <a:off x="1566673" y="227076"/>
              <a:ext cx="22859" cy="22860"/>
            </a:xfrm>
            <a:custGeom>
              <a:avLst/>
              <a:gdLst/>
              <a:ahLst/>
              <a:cxnLst/>
              <a:rect l="0" t="0" r="0" b="0"/>
              <a:pathLst>
                <a:path w="35" h="36">
                  <a:moveTo>
                    <a:pt x="34" y="17"/>
                  </a:moveTo>
                  <a:lnTo>
                    <a:pt x="32" y="8"/>
                  </a:lnTo>
                  <a:lnTo>
                    <a:pt x="22" y="1"/>
                  </a:lnTo>
                  <a:lnTo>
                    <a:pt x="13" y="1"/>
                  </a:lnTo>
                  <a:lnTo>
                    <a:pt x="3" y="8"/>
                  </a:lnTo>
                  <a:lnTo>
                    <a:pt x="1" y="17"/>
                  </a:lnTo>
                  <a:lnTo>
                    <a:pt x="3" y="27"/>
                  </a:lnTo>
                  <a:lnTo>
                    <a:pt x="13" y="34"/>
                  </a:lnTo>
                  <a:lnTo>
                    <a:pt x="22" y="34"/>
                  </a:lnTo>
                  <a:lnTo>
                    <a:pt x="32" y="27"/>
                  </a:lnTo>
                  <a:lnTo>
                    <a:pt x="34" y="1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82" name="path 2882"/>
            <p:cNvSpPr/>
            <p:nvPr/>
          </p:nvSpPr>
          <p:spPr>
            <a:xfrm>
              <a:off x="1590295" y="235458"/>
              <a:ext cx="77723" cy="7620"/>
            </a:xfrm>
            <a:custGeom>
              <a:avLst/>
              <a:gdLst/>
              <a:ahLst/>
              <a:cxnLst/>
              <a:rect l="0" t="0" r="0" b="0"/>
              <a:pathLst>
                <a:path w="122" h="12">
                  <a:moveTo>
                    <a:pt x="0" y="0"/>
                  </a:moveTo>
                  <a:lnTo>
                    <a:pt x="0" y="12"/>
                  </a:lnTo>
                  <a:lnTo>
                    <a:pt x="122" y="0"/>
                  </a:lnTo>
                  <a:lnTo>
                    <a:pt x="0" y="0"/>
                  </a:lnTo>
                </a:path>
                <a:path w="122" h="12">
                  <a:moveTo>
                    <a:pt x="0" y="12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84" name="path 2884"/>
            <p:cNvSpPr/>
            <p:nvPr/>
          </p:nvSpPr>
          <p:spPr>
            <a:xfrm>
              <a:off x="22860" y="0"/>
              <a:ext cx="2039112" cy="297180"/>
            </a:xfrm>
            <a:custGeom>
              <a:avLst/>
              <a:gdLst/>
              <a:ahLst/>
              <a:cxnLst/>
              <a:rect l="0" t="0" r="0" b="0"/>
              <a:pathLst>
                <a:path w="3211" h="468">
                  <a:moveTo>
                    <a:pt x="2590" y="380"/>
                  </a:moveTo>
                  <a:lnTo>
                    <a:pt x="2590" y="370"/>
                  </a:lnTo>
                  <a:moveTo>
                    <a:pt x="416" y="13"/>
                  </a:moveTo>
                  <a:lnTo>
                    <a:pt x="872" y="10"/>
                  </a:lnTo>
                  <a:lnTo>
                    <a:pt x="872" y="188"/>
                  </a:lnTo>
                  <a:lnTo>
                    <a:pt x="416" y="190"/>
                  </a:lnTo>
                  <a:lnTo>
                    <a:pt x="416" y="13"/>
                  </a:lnTo>
                  <a:close/>
                  <a:moveTo>
                    <a:pt x="430" y="126"/>
                  </a:moveTo>
                  <a:lnTo>
                    <a:pt x="430" y="116"/>
                  </a:lnTo>
                  <a:moveTo>
                    <a:pt x="430" y="49"/>
                  </a:moveTo>
                  <a:lnTo>
                    <a:pt x="430" y="39"/>
                  </a:lnTo>
                  <a:moveTo>
                    <a:pt x="469" y="164"/>
                  </a:moveTo>
                  <a:lnTo>
                    <a:pt x="469" y="154"/>
                  </a:lnTo>
                  <a:moveTo>
                    <a:pt x="469" y="87"/>
                  </a:moveTo>
                  <a:lnTo>
                    <a:pt x="469" y="77"/>
                  </a:lnTo>
                  <a:moveTo>
                    <a:pt x="507" y="126"/>
                  </a:moveTo>
                  <a:lnTo>
                    <a:pt x="507" y="116"/>
                  </a:lnTo>
                  <a:moveTo>
                    <a:pt x="507" y="49"/>
                  </a:moveTo>
                  <a:lnTo>
                    <a:pt x="507" y="39"/>
                  </a:lnTo>
                  <a:moveTo>
                    <a:pt x="543" y="164"/>
                  </a:moveTo>
                  <a:lnTo>
                    <a:pt x="543" y="154"/>
                  </a:lnTo>
                  <a:moveTo>
                    <a:pt x="543" y="87"/>
                  </a:moveTo>
                  <a:lnTo>
                    <a:pt x="543" y="77"/>
                  </a:lnTo>
                  <a:moveTo>
                    <a:pt x="581" y="126"/>
                  </a:moveTo>
                  <a:lnTo>
                    <a:pt x="581" y="116"/>
                  </a:lnTo>
                  <a:moveTo>
                    <a:pt x="581" y="49"/>
                  </a:moveTo>
                  <a:lnTo>
                    <a:pt x="581" y="39"/>
                  </a:lnTo>
                  <a:moveTo>
                    <a:pt x="620" y="164"/>
                  </a:moveTo>
                  <a:lnTo>
                    <a:pt x="620" y="154"/>
                  </a:lnTo>
                  <a:moveTo>
                    <a:pt x="620" y="87"/>
                  </a:moveTo>
                  <a:lnTo>
                    <a:pt x="620" y="77"/>
                  </a:lnTo>
                  <a:moveTo>
                    <a:pt x="658" y="126"/>
                  </a:moveTo>
                  <a:lnTo>
                    <a:pt x="658" y="116"/>
                  </a:lnTo>
                  <a:moveTo>
                    <a:pt x="658" y="49"/>
                  </a:moveTo>
                  <a:lnTo>
                    <a:pt x="658" y="39"/>
                  </a:lnTo>
                  <a:moveTo>
                    <a:pt x="697" y="164"/>
                  </a:moveTo>
                  <a:lnTo>
                    <a:pt x="697" y="154"/>
                  </a:lnTo>
                  <a:moveTo>
                    <a:pt x="697" y="87"/>
                  </a:moveTo>
                  <a:lnTo>
                    <a:pt x="697" y="77"/>
                  </a:lnTo>
                  <a:moveTo>
                    <a:pt x="735" y="126"/>
                  </a:moveTo>
                  <a:lnTo>
                    <a:pt x="735" y="116"/>
                  </a:lnTo>
                  <a:moveTo>
                    <a:pt x="735" y="49"/>
                  </a:moveTo>
                  <a:lnTo>
                    <a:pt x="735" y="39"/>
                  </a:lnTo>
                  <a:moveTo>
                    <a:pt x="773" y="164"/>
                  </a:moveTo>
                  <a:lnTo>
                    <a:pt x="773" y="154"/>
                  </a:lnTo>
                  <a:moveTo>
                    <a:pt x="773" y="87"/>
                  </a:moveTo>
                  <a:lnTo>
                    <a:pt x="773" y="77"/>
                  </a:lnTo>
                  <a:moveTo>
                    <a:pt x="773" y="10"/>
                  </a:moveTo>
                  <a:lnTo>
                    <a:pt x="773" y="8"/>
                  </a:lnTo>
                  <a:moveTo>
                    <a:pt x="810" y="126"/>
                  </a:moveTo>
                  <a:lnTo>
                    <a:pt x="810" y="116"/>
                  </a:lnTo>
                  <a:moveTo>
                    <a:pt x="810" y="49"/>
                  </a:moveTo>
                  <a:lnTo>
                    <a:pt x="810" y="39"/>
                  </a:lnTo>
                  <a:moveTo>
                    <a:pt x="848" y="164"/>
                  </a:moveTo>
                  <a:lnTo>
                    <a:pt x="848" y="154"/>
                  </a:lnTo>
                  <a:moveTo>
                    <a:pt x="848" y="87"/>
                  </a:moveTo>
                  <a:lnTo>
                    <a:pt x="848" y="77"/>
                  </a:lnTo>
                  <a:moveTo>
                    <a:pt x="848" y="10"/>
                  </a:moveTo>
                  <a:lnTo>
                    <a:pt x="848" y="8"/>
                  </a:lnTo>
                  <a:moveTo>
                    <a:pt x="428" y="15"/>
                  </a:moveTo>
                  <a:lnTo>
                    <a:pt x="430" y="13"/>
                  </a:lnTo>
                  <a:moveTo>
                    <a:pt x="428" y="92"/>
                  </a:moveTo>
                  <a:lnTo>
                    <a:pt x="435" y="85"/>
                  </a:lnTo>
                  <a:moveTo>
                    <a:pt x="464" y="54"/>
                  </a:moveTo>
                  <a:lnTo>
                    <a:pt x="471" y="46"/>
                  </a:lnTo>
                  <a:moveTo>
                    <a:pt x="502" y="15"/>
                  </a:moveTo>
                  <a:lnTo>
                    <a:pt x="507" y="13"/>
                  </a:lnTo>
                  <a:moveTo>
                    <a:pt x="428" y="169"/>
                  </a:moveTo>
                  <a:lnTo>
                    <a:pt x="435" y="162"/>
                  </a:lnTo>
                  <a:moveTo>
                    <a:pt x="464" y="130"/>
                  </a:moveTo>
                  <a:lnTo>
                    <a:pt x="471" y="123"/>
                  </a:lnTo>
                  <a:moveTo>
                    <a:pt x="502" y="92"/>
                  </a:moveTo>
                  <a:lnTo>
                    <a:pt x="510" y="85"/>
                  </a:lnTo>
                  <a:moveTo>
                    <a:pt x="541" y="54"/>
                  </a:moveTo>
                  <a:lnTo>
                    <a:pt x="548" y="46"/>
                  </a:lnTo>
                  <a:moveTo>
                    <a:pt x="579" y="15"/>
                  </a:moveTo>
                  <a:lnTo>
                    <a:pt x="584" y="13"/>
                  </a:lnTo>
                  <a:moveTo>
                    <a:pt x="502" y="169"/>
                  </a:moveTo>
                  <a:lnTo>
                    <a:pt x="510" y="162"/>
                  </a:lnTo>
                  <a:moveTo>
                    <a:pt x="541" y="130"/>
                  </a:moveTo>
                  <a:lnTo>
                    <a:pt x="548" y="123"/>
                  </a:lnTo>
                  <a:moveTo>
                    <a:pt x="579" y="92"/>
                  </a:moveTo>
                  <a:lnTo>
                    <a:pt x="586" y="85"/>
                  </a:lnTo>
                  <a:moveTo>
                    <a:pt x="618" y="54"/>
                  </a:moveTo>
                  <a:lnTo>
                    <a:pt x="625" y="46"/>
                  </a:lnTo>
                  <a:moveTo>
                    <a:pt x="656" y="15"/>
                  </a:moveTo>
                  <a:lnTo>
                    <a:pt x="661" y="13"/>
                  </a:lnTo>
                  <a:moveTo>
                    <a:pt x="579" y="169"/>
                  </a:moveTo>
                  <a:lnTo>
                    <a:pt x="586" y="162"/>
                  </a:lnTo>
                  <a:moveTo>
                    <a:pt x="618" y="130"/>
                  </a:moveTo>
                  <a:lnTo>
                    <a:pt x="625" y="123"/>
                  </a:lnTo>
                  <a:moveTo>
                    <a:pt x="656" y="92"/>
                  </a:moveTo>
                  <a:lnTo>
                    <a:pt x="663" y="85"/>
                  </a:lnTo>
                  <a:moveTo>
                    <a:pt x="694" y="54"/>
                  </a:moveTo>
                  <a:lnTo>
                    <a:pt x="701" y="46"/>
                  </a:lnTo>
                  <a:moveTo>
                    <a:pt x="730" y="15"/>
                  </a:moveTo>
                  <a:lnTo>
                    <a:pt x="738" y="10"/>
                  </a:lnTo>
                  <a:moveTo>
                    <a:pt x="656" y="169"/>
                  </a:moveTo>
                  <a:lnTo>
                    <a:pt x="663" y="162"/>
                  </a:lnTo>
                  <a:moveTo>
                    <a:pt x="694" y="130"/>
                  </a:moveTo>
                  <a:lnTo>
                    <a:pt x="701" y="123"/>
                  </a:lnTo>
                  <a:moveTo>
                    <a:pt x="730" y="92"/>
                  </a:moveTo>
                  <a:lnTo>
                    <a:pt x="738" y="85"/>
                  </a:lnTo>
                  <a:moveTo>
                    <a:pt x="769" y="54"/>
                  </a:moveTo>
                  <a:lnTo>
                    <a:pt x="776" y="46"/>
                  </a:lnTo>
                  <a:moveTo>
                    <a:pt x="807" y="15"/>
                  </a:moveTo>
                  <a:lnTo>
                    <a:pt x="814" y="10"/>
                  </a:lnTo>
                  <a:moveTo>
                    <a:pt x="730" y="169"/>
                  </a:moveTo>
                  <a:lnTo>
                    <a:pt x="738" y="162"/>
                  </a:lnTo>
                  <a:moveTo>
                    <a:pt x="769" y="130"/>
                  </a:moveTo>
                  <a:lnTo>
                    <a:pt x="776" y="123"/>
                  </a:lnTo>
                  <a:moveTo>
                    <a:pt x="807" y="92"/>
                  </a:moveTo>
                  <a:lnTo>
                    <a:pt x="814" y="85"/>
                  </a:lnTo>
                  <a:moveTo>
                    <a:pt x="846" y="54"/>
                  </a:moveTo>
                  <a:lnTo>
                    <a:pt x="853" y="46"/>
                  </a:lnTo>
                  <a:moveTo>
                    <a:pt x="807" y="169"/>
                  </a:moveTo>
                  <a:lnTo>
                    <a:pt x="814" y="162"/>
                  </a:lnTo>
                  <a:moveTo>
                    <a:pt x="846" y="130"/>
                  </a:moveTo>
                  <a:lnTo>
                    <a:pt x="853" y="123"/>
                  </a:lnTo>
                  <a:moveTo>
                    <a:pt x="457" y="162"/>
                  </a:moveTo>
                  <a:lnTo>
                    <a:pt x="450" y="154"/>
                  </a:lnTo>
                  <a:moveTo>
                    <a:pt x="418" y="126"/>
                  </a:moveTo>
                  <a:lnTo>
                    <a:pt x="416" y="123"/>
                  </a:lnTo>
                  <a:moveTo>
                    <a:pt x="531" y="162"/>
                  </a:moveTo>
                  <a:lnTo>
                    <a:pt x="524" y="154"/>
                  </a:lnTo>
                  <a:moveTo>
                    <a:pt x="495" y="126"/>
                  </a:moveTo>
                  <a:lnTo>
                    <a:pt x="488" y="118"/>
                  </a:lnTo>
                  <a:moveTo>
                    <a:pt x="457" y="87"/>
                  </a:moveTo>
                  <a:lnTo>
                    <a:pt x="450" y="80"/>
                  </a:lnTo>
                  <a:moveTo>
                    <a:pt x="418" y="49"/>
                  </a:moveTo>
                  <a:lnTo>
                    <a:pt x="416" y="46"/>
                  </a:lnTo>
                  <a:moveTo>
                    <a:pt x="608" y="162"/>
                  </a:moveTo>
                  <a:lnTo>
                    <a:pt x="601" y="154"/>
                  </a:lnTo>
                  <a:moveTo>
                    <a:pt x="570" y="126"/>
                  </a:moveTo>
                  <a:lnTo>
                    <a:pt x="562" y="118"/>
                  </a:lnTo>
                  <a:moveTo>
                    <a:pt x="531" y="87"/>
                  </a:moveTo>
                  <a:lnTo>
                    <a:pt x="524" y="80"/>
                  </a:lnTo>
                  <a:moveTo>
                    <a:pt x="495" y="49"/>
                  </a:moveTo>
                  <a:lnTo>
                    <a:pt x="488" y="42"/>
                  </a:lnTo>
                  <a:moveTo>
                    <a:pt x="685" y="162"/>
                  </a:moveTo>
                  <a:lnTo>
                    <a:pt x="678" y="154"/>
                  </a:lnTo>
                  <a:moveTo>
                    <a:pt x="646" y="126"/>
                  </a:moveTo>
                  <a:lnTo>
                    <a:pt x="639" y="118"/>
                  </a:lnTo>
                  <a:moveTo>
                    <a:pt x="608" y="87"/>
                  </a:moveTo>
                  <a:lnTo>
                    <a:pt x="601" y="80"/>
                  </a:lnTo>
                  <a:moveTo>
                    <a:pt x="570" y="49"/>
                  </a:moveTo>
                  <a:lnTo>
                    <a:pt x="562" y="42"/>
                  </a:lnTo>
                  <a:moveTo>
                    <a:pt x="761" y="162"/>
                  </a:moveTo>
                  <a:lnTo>
                    <a:pt x="754" y="154"/>
                  </a:lnTo>
                  <a:moveTo>
                    <a:pt x="723" y="126"/>
                  </a:moveTo>
                  <a:lnTo>
                    <a:pt x="716" y="118"/>
                  </a:lnTo>
                  <a:moveTo>
                    <a:pt x="685" y="87"/>
                  </a:moveTo>
                  <a:lnTo>
                    <a:pt x="678" y="80"/>
                  </a:lnTo>
                  <a:moveTo>
                    <a:pt x="646" y="49"/>
                  </a:moveTo>
                  <a:lnTo>
                    <a:pt x="639" y="42"/>
                  </a:lnTo>
                  <a:moveTo>
                    <a:pt x="836" y="162"/>
                  </a:moveTo>
                  <a:lnTo>
                    <a:pt x="829" y="154"/>
                  </a:lnTo>
                  <a:moveTo>
                    <a:pt x="798" y="126"/>
                  </a:moveTo>
                  <a:lnTo>
                    <a:pt x="790" y="118"/>
                  </a:lnTo>
                  <a:moveTo>
                    <a:pt x="761" y="87"/>
                  </a:moveTo>
                  <a:lnTo>
                    <a:pt x="754" y="80"/>
                  </a:lnTo>
                  <a:moveTo>
                    <a:pt x="723" y="49"/>
                  </a:moveTo>
                  <a:lnTo>
                    <a:pt x="716" y="42"/>
                  </a:lnTo>
                  <a:moveTo>
                    <a:pt x="872" y="121"/>
                  </a:moveTo>
                  <a:lnTo>
                    <a:pt x="867" y="118"/>
                  </a:lnTo>
                  <a:moveTo>
                    <a:pt x="836" y="87"/>
                  </a:moveTo>
                  <a:lnTo>
                    <a:pt x="829" y="80"/>
                  </a:lnTo>
                  <a:moveTo>
                    <a:pt x="798" y="49"/>
                  </a:moveTo>
                  <a:lnTo>
                    <a:pt x="790" y="42"/>
                  </a:lnTo>
                  <a:moveTo>
                    <a:pt x="872" y="44"/>
                  </a:moveTo>
                  <a:lnTo>
                    <a:pt x="867" y="42"/>
                  </a:lnTo>
                  <a:moveTo>
                    <a:pt x="63" y="49"/>
                  </a:moveTo>
                  <a:lnTo>
                    <a:pt x="1" y="54"/>
                  </a:lnTo>
                  <a:moveTo>
                    <a:pt x="1" y="154"/>
                  </a:moveTo>
                  <a:lnTo>
                    <a:pt x="58" y="150"/>
                  </a:lnTo>
                  <a:moveTo>
                    <a:pt x="63" y="44"/>
                  </a:moveTo>
                  <a:lnTo>
                    <a:pt x="61" y="157"/>
                  </a:lnTo>
                  <a:lnTo>
                    <a:pt x="61" y="162"/>
                  </a:lnTo>
                  <a:moveTo>
                    <a:pt x="61" y="157"/>
                  </a:moveTo>
                  <a:lnTo>
                    <a:pt x="58" y="150"/>
                  </a:lnTo>
                  <a:moveTo>
                    <a:pt x="1" y="44"/>
                  </a:moveTo>
                  <a:lnTo>
                    <a:pt x="1" y="159"/>
                  </a:lnTo>
                  <a:moveTo>
                    <a:pt x="1" y="42"/>
                  </a:moveTo>
                  <a:lnTo>
                    <a:pt x="1" y="166"/>
                  </a:lnTo>
                  <a:moveTo>
                    <a:pt x="34" y="61"/>
                  </a:moveTo>
                  <a:lnTo>
                    <a:pt x="10" y="94"/>
                  </a:lnTo>
                  <a:moveTo>
                    <a:pt x="22" y="85"/>
                  </a:moveTo>
                  <a:lnTo>
                    <a:pt x="53" y="116"/>
                  </a:lnTo>
                  <a:lnTo>
                    <a:pt x="61" y="114"/>
                  </a:lnTo>
                  <a:moveTo>
                    <a:pt x="27" y="114"/>
                  </a:moveTo>
                  <a:lnTo>
                    <a:pt x="39" y="126"/>
                  </a:lnTo>
                  <a:moveTo>
                    <a:pt x="22" y="130"/>
                  </a:moveTo>
                  <a:lnTo>
                    <a:pt x="39" y="147"/>
                  </a:lnTo>
                  <a:moveTo>
                    <a:pt x="25" y="75"/>
                  </a:moveTo>
                  <a:lnTo>
                    <a:pt x="44" y="73"/>
                  </a:lnTo>
                  <a:moveTo>
                    <a:pt x="25" y="104"/>
                  </a:moveTo>
                  <a:lnTo>
                    <a:pt x="34" y="92"/>
                  </a:lnTo>
                  <a:lnTo>
                    <a:pt x="49" y="66"/>
                  </a:lnTo>
                  <a:moveTo>
                    <a:pt x="3" y="123"/>
                  </a:moveTo>
                  <a:lnTo>
                    <a:pt x="25" y="104"/>
                  </a:lnTo>
                  <a:moveTo>
                    <a:pt x="109" y="63"/>
                  </a:moveTo>
                  <a:lnTo>
                    <a:pt x="109" y="169"/>
                  </a:lnTo>
                  <a:moveTo>
                    <a:pt x="118" y="63"/>
                  </a:moveTo>
                  <a:lnTo>
                    <a:pt x="147" y="58"/>
                  </a:lnTo>
                  <a:moveTo>
                    <a:pt x="126" y="90"/>
                  </a:moveTo>
                  <a:lnTo>
                    <a:pt x="140" y="85"/>
                  </a:lnTo>
                  <a:moveTo>
                    <a:pt x="121" y="157"/>
                  </a:moveTo>
                  <a:lnTo>
                    <a:pt x="138" y="118"/>
                  </a:lnTo>
                  <a:lnTo>
                    <a:pt x="142" y="82"/>
                  </a:lnTo>
                  <a:moveTo>
                    <a:pt x="121" y="104"/>
                  </a:moveTo>
                  <a:lnTo>
                    <a:pt x="130" y="121"/>
                  </a:lnTo>
                  <a:moveTo>
                    <a:pt x="152" y="130"/>
                  </a:moveTo>
                  <a:lnTo>
                    <a:pt x="152" y="73"/>
                  </a:lnTo>
                  <a:moveTo>
                    <a:pt x="169" y="39"/>
                  </a:moveTo>
                  <a:lnTo>
                    <a:pt x="169" y="166"/>
                  </a:lnTo>
                  <a:lnTo>
                    <a:pt x="152" y="147"/>
                  </a:lnTo>
                  <a:moveTo>
                    <a:pt x="118" y="39"/>
                  </a:moveTo>
                  <a:lnTo>
                    <a:pt x="92" y="102"/>
                  </a:lnTo>
                  <a:moveTo>
                    <a:pt x="130" y="63"/>
                  </a:moveTo>
                  <a:lnTo>
                    <a:pt x="113" y="118"/>
                  </a:lnTo>
                  <a:moveTo>
                    <a:pt x="190" y="111"/>
                  </a:moveTo>
                  <a:lnTo>
                    <a:pt x="195" y="116"/>
                  </a:lnTo>
                  <a:lnTo>
                    <a:pt x="200" y="111"/>
                  </a:lnTo>
                  <a:moveTo>
                    <a:pt x="193" y="111"/>
                  </a:moveTo>
                  <a:lnTo>
                    <a:pt x="195" y="114"/>
                  </a:lnTo>
                  <a:lnTo>
                    <a:pt x="198" y="111"/>
                  </a:lnTo>
                  <a:moveTo>
                    <a:pt x="198" y="111"/>
                  </a:moveTo>
                  <a:lnTo>
                    <a:pt x="195" y="109"/>
                  </a:lnTo>
                  <a:lnTo>
                    <a:pt x="193" y="111"/>
                  </a:lnTo>
                  <a:moveTo>
                    <a:pt x="193" y="111"/>
                  </a:moveTo>
                  <a:lnTo>
                    <a:pt x="195" y="114"/>
                  </a:lnTo>
                  <a:lnTo>
                    <a:pt x="198" y="111"/>
                  </a:lnTo>
                  <a:moveTo>
                    <a:pt x="195" y="111"/>
                  </a:moveTo>
                  <a:lnTo>
                    <a:pt x="195" y="109"/>
                  </a:lnTo>
                  <a:moveTo>
                    <a:pt x="195" y="111"/>
                  </a:moveTo>
                  <a:lnTo>
                    <a:pt x="195" y="109"/>
                  </a:lnTo>
                  <a:moveTo>
                    <a:pt x="190" y="145"/>
                  </a:moveTo>
                  <a:lnTo>
                    <a:pt x="195" y="150"/>
                  </a:lnTo>
                  <a:lnTo>
                    <a:pt x="200" y="145"/>
                  </a:lnTo>
                  <a:moveTo>
                    <a:pt x="200" y="145"/>
                  </a:moveTo>
                  <a:lnTo>
                    <a:pt x="195" y="140"/>
                  </a:lnTo>
                  <a:lnTo>
                    <a:pt x="190" y="145"/>
                  </a:lnTo>
                  <a:moveTo>
                    <a:pt x="198" y="145"/>
                  </a:moveTo>
                  <a:lnTo>
                    <a:pt x="195" y="142"/>
                  </a:lnTo>
                  <a:lnTo>
                    <a:pt x="193" y="145"/>
                  </a:lnTo>
                  <a:moveTo>
                    <a:pt x="193" y="145"/>
                  </a:moveTo>
                  <a:lnTo>
                    <a:pt x="195" y="147"/>
                  </a:lnTo>
                  <a:lnTo>
                    <a:pt x="198" y="145"/>
                  </a:lnTo>
                  <a:moveTo>
                    <a:pt x="198" y="145"/>
                  </a:moveTo>
                  <a:lnTo>
                    <a:pt x="195" y="142"/>
                  </a:lnTo>
                  <a:lnTo>
                    <a:pt x="193" y="145"/>
                  </a:lnTo>
                  <a:moveTo>
                    <a:pt x="193" y="145"/>
                  </a:moveTo>
                  <a:lnTo>
                    <a:pt x="195" y="147"/>
                  </a:lnTo>
                  <a:lnTo>
                    <a:pt x="198" y="145"/>
                  </a:lnTo>
                  <a:moveTo>
                    <a:pt x="195" y="145"/>
                  </a:moveTo>
                  <a:lnTo>
                    <a:pt x="195" y="142"/>
                  </a:lnTo>
                  <a:moveTo>
                    <a:pt x="195" y="145"/>
                  </a:moveTo>
                  <a:lnTo>
                    <a:pt x="195" y="142"/>
                  </a:lnTo>
                  <a:moveTo>
                    <a:pt x="200" y="111"/>
                  </a:moveTo>
                  <a:lnTo>
                    <a:pt x="195" y="106"/>
                  </a:lnTo>
                  <a:lnTo>
                    <a:pt x="190" y="111"/>
                  </a:lnTo>
                  <a:moveTo>
                    <a:pt x="198" y="111"/>
                  </a:moveTo>
                  <a:lnTo>
                    <a:pt x="195" y="109"/>
                  </a:lnTo>
                  <a:lnTo>
                    <a:pt x="193" y="111"/>
                  </a:lnTo>
                  <a:moveTo>
                    <a:pt x="970" y="37"/>
                  </a:moveTo>
                  <a:lnTo>
                    <a:pt x="934" y="102"/>
                  </a:lnTo>
                  <a:moveTo>
                    <a:pt x="932" y="102"/>
                  </a:moveTo>
                  <a:lnTo>
                    <a:pt x="990" y="94"/>
                  </a:lnTo>
                  <a:moveTo>
                    <a:pt x="985" y="162"/>
                  </a:moveTo>
                  <a:lnTo>
                    <a:pt x="944" y="166"/>
                  </a:lnTo>
                  <a:moveTo>
                    <a:pt x="987" y="116"/>
                  </a:moveTo>
                  <a:lnTo>
                    <a:pt x="982" y="162"/>
                  </a:lnTo>
                  <a:moveTo>
                    <a:pt x="944" y="123"/>
                  </a:moveTo>
                  <a:lnTo>
                    <a:pt x="985" y="118"/>
                  </a:lnTo>
                  <a:moveTo>
                    <a:pt x="975" y="68"/>
                  </a:moveTo>
                  <a:lnTo>
                    <a:pt x="1001" y="111"/>
                  </a:lnTo>
                  <a:moveTo>
                    <a:pt x="944" y="114"/>
                  </a:moveTo>
                  <a:lnTo>
                    <a:pt x="944" y="171"/>
                  </a:lnTo>
                  <a:moveTo>
                    <a:pt x="1028" y="154"/>
                  </a:moveTo>
                  <a:lnTo>
                    <a:pt x="1045" y="82"/>
                  </a:lnTo>
                  <a:moveTo>
                    <a:pt x="1023" y="137"/>
                  </a:moveTo>
                  <a:lnTo>
                    <a:pt x="1028" y="150"/>
                  </a:lnTo>
                  <a:moveTo>
                    <a:pt x="1028" y="44"/>
                  </a:moveTo>
                  <a:lnTo>
                    <a:pt x="1040" y="63"/>
                  </a:lnTo>
                  <a:moveTo>
                    <a:pt x="1016" y="82"/>
                  </a:moveTo>
                  <a:lnTo>
                    <a:pt x="1030" y="99"/>
                  </a:lnTo>
                  <a:moveTo>
                    <a:pt x="1066" y="34"/>
                  </a:moveTo>
                  <a:lnTo>
                    <a:pt x="1074" y="49"/>
                  </a:lnTo>
                  <a:moveTo>
                    <a:pt x="1050" y="63"/>
                  </a:moveTo>
                  <a:lnTo>
                    <a:pt x="1095" y="54"/>
                  </a:lnTo>
                  <a:moveTo>
                    <a:pt x="1078" y="58"/>
                  </a:moveTo>
                  <a:lnTo>
                    <a:pt x="1078" y="92"/>
                  </a:lnTo>
                  <a:moveTo>
                    <a:pt x="1066" y="92"/>
                  </a:moveTo>
                  <a:lnTo>
                    <a:pt x="1066" y="61"/>
                  </a:lnTo>
                  <a:moveTo>
                    <a:pt x="1059" y="73"/>
                  </a:moveTo>
                  <a:lnTo>
                    <a:pt x="1047" y="94"/>
                  </a:lnTo>
                  <a:moveTo>
                    <a:pt x="1083" y="70"/>
                  </a:moveTo>
                  <a:lnTo>
                    <a:pt x="1095" y="85"/>
                  </a:lnTo>
                  <a:moveTo>
                    <a:pt x="1054" y="102"/>
                  </a:moveTo>
                  <a:lnTo>
                    <a:pt x="1086" y="97"/>
                  </a:lnTo>
                  <a:moveTo>
                    <a:pt x="1086" y="94"/>
                  </a:moveTo>
                  <a:lnTo>
                    <a:pt x="1083" y="111"/>
                  </a:lnTo>
                  <a:moveTo>
                    <a:pt x="1086" y="111"/>
                  </a:moveTo>
                  <a:lnTo>
                    <a:pt x="1057" y="116"/>
                  </a:lnTo>
                  <a:moveTo>
                    <a:pt x="1057" y="111"/>
                  </a:moveTo>
                  <a:lnTo>
                    <a:pt x="1054" y="130"/>
                  </a:lnTo>
                  <a:lnTo>
                    <a:pt x="1088" y="128"/>
                  </a:lnTo>
                  <a:moveTo>
                    <a:pt x="1088" y="123"/>
                  </a:moveTo>
                  <a:lnTo>
                    <a:pt x="1078" y="169"/>
                  </a:lnTo>
                  <a:lnTo>
                    <a:pt x="1066" y="150"/>
                  </a:lnTo>
                  <a:moveTo>
                    <a:pt x="1117" y="135"/>
                  </a:moveTo>
                  <a:lnTo>
                    <a:pt x="1196" y="130"/>
                  </a:lnTo>
                  <a:moveTo>
                    <a:pt x="1191" y="58"/>
                  </a:moveTo>
                  <a:lnTo>
                    <a:pt x="1124" y="63"/>
                  </a:lnTo>
                  <a:moveTo>
                    <a:pt x="1146" y="70"/>
                  </a:moveTo>
                  <a:lnTo>
                    <a:pt x="1146" y="37"/>
                  </a:lnTo>
                  <a:moveTo>
                    <a:pt x="1170" y="37"/>
                  </a:moveTo>
                  <a:lnTo>
                    <a:pt x="1165" y="73"/>
                  </a:lnTo>
                  <a:moveTo>
                    <a:pt x="1134" y="77"/>
                  </a:moveTo>
                  <a:lnTo>
                    <a:pt x="1134" y="118"/>
                  </a:lnTo>
                  <a:moveTo>
                    <a:pt x="1134" y="116"/>
                  </a:moveTo>
                  <a:lnTo>
                    <a:pt x="1179" y="111"/>
                  </a:lnTo>
                  <a:moveTo>
                    <a:pt x="1177" y="111"/>
                  </a:moveTo>
                  <a:lnTo>
                    <a:pt x="1179" y="73"/>
                  </a:lnTo>
                  <a:moveTo>
                    <a:pt x="1177" y="77"/>
                  </a:moveTo>
                  <a:lnTo>
                    <a:pt x="1134" y="80"/>
                  </a:lnTo>
                  <a:moveTo>
                    <a:pt x="1134" y="97"/>
                  </a:moveTo>
                  <a:lnTo>
                    <a:pt x="1170" y="94"/>
                  </a:lnTo>
                  <a:moveTo>
                    <a:pt x="1158" y="116"/>
                  </a:moveTo>
                  <a:lnTo>
                    <a:pt x="1158" y="169"/>
                  </a:lnTo>
                  <a:moveTo>
                    <a:pt x="2134" y="289"/>
                  </a:moveTo>
                  <a:lnTo>
                    <a:pt x="2590" y="286"/>
                  </a:lnTo>
                  <a:lnTo>
                    <a:pt x="2593" y="464"/>
                  </a:lnTo>
                  <a:lnTo>
                    <a:pt x="2137" y="466"/>
                  </a:lnTo>
                  <a:lnTo>
                    <a:pt x="2134" y="289"/>
                  </a:lnTo>
                  <a:close/>
                  <a:moveTo>
                    <a:pt x="2643" y="87"/>
                  </a:moveTo>
                  <a:lnTo>
                    <a:pt x="2665" y="77"/>
                  </a:lnTo>
                  <a:moveTo>
                    <a:pt x="2653" y="44"/>
                  </a:moveTo>
                  <a:lnTo>
                    <a:pt x="2660" y="56"/>
                  </a:lnTo>
                  <a:moveTo>
                    <a:pt x="2667" y="75"/>
                  </a:moveTo>
                  <a:lnTo>
                    <a:pt x="2658" y="104"/>
                  </a:lnTo>
                  <a:lnTo>
                    <a:pt x="2660" y="118"/>
                  </a:lnTo>
                  <a:lnTo>
                    <a:pt x="2655" y="135"/>
                  </a:lnTo>
                  <a:lnTo>
                    <a:pt x="2643" y="135"/>
                  </a:lnTo>
                  <a:moveTo>
                    <a:pt x="2655" y="135"/>
                  </a:moveTo>
                  <a:lnTo>
                    <a:pt x="2679" y="140"/>
                  </a:lnTo>
                  <a:lnTo>
                    <a:pt x="2720" y="157"/>
                  </a:lnTo>
                  <a:lnTo>
                    <a:pt x="2727" y="154"/>
                  </a:lnTo>
                  <a:moveTo>
                    <a:pt x="2679" y="30"/>
                  </a:moveTo>
                  <a:lnTo>
                    <a:pt x="2689" y="51"/>
                  </a:lnTo>
                  <a:moveTo>
                    <a:pt x="2667" y="63"/>
                  </a:moveTo>
                  <a:lnTo>
                    <a:pt x="2725" y="56"/>
                  </a:lnTo>
                  <a:moveTo>
                    <a:pt x="2694" y="66"/>
                  </a:moveTo>
                  <a:lnTo>
                    <a:pt x="2691" y="80"/>
                  </a:lnTo>
                  <a:moveTo>
                    <a:pt x="2679" y="77"/>
                  </a:moveTo>
                  <a:lnTo>
                    <a:pt x="2679" y="135"/>
                  </a:lnTo>
                  <a:moveTo>
                    <a:pt x="2682" y="128"/>
                  </a:moveTo>
                  <a:lnTo>
                    <a:pt x="2713" y="126"/>
                  </a:lnTo>
                  <a:moveTo>
                    <a:pt x="2710" y="126"/>
                  </a:moveTo>
                  <a:lnTo>
                    <a:pt x="2713" y="73"/>
                  </a:lnTo>
                  <a:moveTo>
                    <a:pt x="2713" y="77"/>
                  </a:moveTo>
                  <a:lnTo>
                    <a:pt x="2679" y="82"/>
                  </a:lnTo>
                  <a:moveTo>
                    <a:pt x="2682" y="97"/>
                  </a:moveTo>
                  <a:lnTo>
                    <a:pt x="2703" y="94"/>
                  </a:lnTo>
                  <a:moveTo>
                    <a:pt x="2710" y="25"/>
                  </a:moveTo>
                  <a:lnTo>
                    <a:pt x="2701" y="56"/>
                  </a:lnTo>
                  <a:moveTo>
                    <a:pt x="2679" y="114"/>
                  </a:moveTo>
                  <a:lnTo>
                    <a:pt x="2706" y="109"/>
                  </a:lnTo>
                  <a:moveTo>
                    <a:pt x="2749" y="37"/>
                  </a:moveTo>
                  <a:lnTo>
                    <a:pt x="2749" y="80"/>
                  </a:lnTo>
                  <a:moveTo>
                    <a:pt x="2749" y="46"/>
                  </a:moveTo>
                  <a:lnTo>
                    <a:pt x="2770" y="44"/>
                  </a:lnTo>
                  <a:moveTo>
                    <a:pt x="2770" y="39"/>
                  </a:moveTo>
                  <a:lnTo>
                    <a:pt x="2768" y="68"/>
                  </a:lnTo>
                  <a:moveTo>
                    <a:pt x="2770" y="68"/>
                  </a:moveTo>
                  <a:lnTo>
                    <a:pt x="2749" y="70"/>
                  </a:lnTo>
                  <a:moveTo>
                    <a:pt x="2758" y="97"/>
                  </a:moveTo>
                  <a:lnTo>
                    <a:pt x="2775" y="94"/>
                  </a:lnTo>
                  <a:moveTo>
                    <a:pt x="2739" y="142"/>
                  </a:moveTo>
                  <a:lnTo>
                    <a:pt x="2775" y="126"/>
                  </a:lnTo>
                  <a:moveTo>
                    <a:pt x="2758" y="68"/>
                  </a:moveTo>
                  <a:lnTo>
                    <a:pt x="2758" y="133"/>
                  </a:lnTo>
                  <a:moveTo>
                    <a:pt x="2746" y="140"/>
                  </a:moveTo>
                  <a:lnTo>
                    <a:pt x="2746" y="92"/>
                  </a:lnTo>
                  <a:moveTo>
                    <a:pt x="2794" y="32"/>
                  </a:moveTo>
                  <a:lnTo>
                    <a:pt x="2775" y="82"/>
                  </a:lnTo>
                  <a:moveTo>
                    <a:pt x="2785" y="56"/>
                  </a:moveTo>
                  <a:lnTo>
                    <a:pt x="2809" y="51"/>
                  </a:lnTo>
                  <a:moveTo>
                    <a:pt x="2797" y="80"/>
                  </a:moveTo>
                  <a:lnTo>
                    <a:pt x="2770" y="114"/>
                  </a:lnTo>
                  <a:moveTo>
                    <a:pt x="2785" y="63"/>
                  </a:moveTo>
                  <a:lnTo>
                    <a:pt x="2814" y="106"/>
                  </a:lnTo>
                  <a:lnTo>
                    <a:pt x="2823" y="106"/>
                  </a:lnTo>
                  <a:moveTo>
                    <a:pt x="2785" y="109"/>
                  </a:moveTo>
                  <a:lnTo>
                    <a:pt x="2785" y="157"/>
                  </a:lnTo>
                  <a:moveTo>
                    <a:pt x="2785" y="116"/>
                  </a:moveTo>
                  <a:lnTo>
                    <a:pt x="2809" y="114"/>
                  </a:lnTo>
                  <a:moveTo>
                    <a:pt x="2811" y="109"/>
                  </a:moveTo>
                  <a:lnTo>
                    <a:pt x="2809" y="147"/>
                  </a:lnTo>
                  <a:moveTo>
                    <a:pt x="2811" y="147"/>
                  </a:moveTo>
                  <a:lnTo>
                    <a:pt x="2785" y="150"/>
                  </a:lnTo>
                  <a:moveTo>
                    <a:pt x="2814" y="49"/>
                  </a:moveTo>
                  <a:lnTo>
                    <a:pt x="2797" y="82"/>
                  </a:lnTo>
                  <a:moveTo>
                    <a:pt x="2910" y="58"/>
                  </a:moveTo>
                  <a:lnTo>
                    <a:pt x="2905" y="94"/>
                  </a:lnTo>
                  <a:lnTo>
                    <a:pt x="2900" y="133"/>
                  </a:lnTo>
                  <a:lnTo>
                    <a:pt x="2890" y="114"/>
                  </a:lnTo>
                  <a:moveTo>
                    <a:pt x="2893" y="30"/>
                  </a:moveTo>
                  <a:lnTo>
                    <a:pt x="2888" y="68"/>
                  </a:lnTo>
                  <a:lnTo>
                    <a:pt x="2883" y="104"/>
                  </a:lnTo>
                  <a:lnTo>
                    <a:pt x="2871" y="133"/>
                  </a:lnTo>
                  <a:moveTo>
                    <a:pt x="2838" y="90"/>
                  </a:moveTo>
                  <a:lnTo>
                    <a:pt x="2862" y="82"/>
                  </a:lnTo>
                  <a:moveTo>
                    <a:pt x="2840" y="133"/>
                  </a:moveTo>
                  <a:lnTo>
                    <a:pt x="2857" y="135"/>
                  </a:lnTo>
                  <a:lnTo>
                    <a:pt x="2912" y="159"/>
                  </a:lnTo>
                  <a:lnTo>
                    <a:pt x="2919" y="152"/>
                  </a:lnTo>
                  <a:moveTo>
                    <a:pt x="2864" y="77"/>
                  </a:moveTo>
                  <a:lnTo>
                    <a:pt x="2859" y="104"/>
                  </a:lnTo>
                  <a:lnTo>
                    <a:pt x="2862" y="116"/>
                  </a:lnTo>
                  <a:lnTo>
                    <a:pt x="2857" y="135"/>
                  </a:lnTo>
                  <a:moveTo>
                    <a:pt x="2850" y="42"/>
                  </a:moveTo>
                  <a:lnTo>
                    <a:pt x="2859" y="61"/>
                  </a:lnTo>
                  <a:moveTo>
                    <a:pt x="2874" y="70"/>
                  </a:moveTo>
                  <a:lnTo>
                    <a:pt x="2907" y="63"/>
                  </a:lnTo>
                  <a:moveTo>
                    <a:pt x="2991" y="102"/>
                  </a:moveTo>
                  <a:lnTo>
                    <a:pt x="2965" y="130"/>
                  </a:lnTo>
                  <a:moveTo>
                    <a:pt x="2967" y="114"/>
                  </a:moveTo>
                  <a:lnTo>
                    <a:pt x="2996" y="77"/>
                  </a:lnTo>
                  <a:moveTo>
                    <a:pt x="2970" y="82"/>
                  </a:moveTo>
                  <a:lnTo>
                    <a:pt x="3015" y="73"/>
                  </a:lnTo>
                  <a:moveTo>
                    <a:pt x="2998" y="111"/>
                  </a:moveTo>
                  <a:lnTo>
                    <a:pt x="3008" y="140"/>
                  </a:lnTo>
                  <a:lnTo>
                    <a:pt x="3018" y="140"/>
                  </a:lnTo>
                  <a:moveTo>
                    <a:pt x="3008" y="94"/>
                  </a:moveTo>
                  <a:lnTo>
                    <a:pt x="2996" y="116"/>
                  </a:lnTo>
                  <a:moveTo>
                    <a:pt x="2994" y="116"/>
                  </a:moveTo>
                  <a:lnTo>
                    <a:pt x="2965" y="152"/>
                  </a:lnTo>
                  <a:moveTo>
                    <a:pt x="2989" y="97"/>
                  </a:moveTo>
                  <a:lnTo>
                    <a:pt x="2994" y="109"/>
                  </a:lnTo>
                  <a:lnTo>
                    <a:pt x="2994" y="130"/>
                  </a:lnTo>
                  <a:lnTo>
                    <a:pt x="2991" y="157"/>
                  </a:lnTo>
                  <a:lnTo>
                    <a:pt x="2979" y="147"/>
                  </a:lnTo>
                  <a:moveTo>
                    <a:pt x="2996" y="63"/>
                  </a:moveTo>
                  <a:lnTo>
                    <a:pt x="2977" y="68"/>
                  </a:lnTo>
                  <a:lnTo>
                    <a:pt x="2984" y="30"/>
                  </a:lnTo>
                  <a:moveTo>
                    <a:pt x="3001" y="39"/>
                  </a:moveTo>
                  <a:lnTo>
                    <a:pt x="2996" y="77"/>
                  </a:lnTo>
                  <a:moveTo>
                    <a:pt x="2982" y="46"/>
                  </a:moveTo>
                  <a:lnTo>
                    <a:pt x="2998" y="42"/>
                  </a:lnTo>
                  <a:moveTo>
                    <a:pt x="2936" y="82"/>
                  </a:moveTo>
                  <a:lnTo>
                    <a:pt x="2960" y="73"/>
                  </a:lnTo>
                  <a:moveTo>
                    <a:pt x="2967" y="63"/>
                  </a:moveTo>
                  <a:lnTo>
                    <a:pt x="2943" y="114"/>
                  </a:lnTo>
                  <a:moveTo>
                    <a:pt x="2941" y="114"/>
                  </a:moveTo>
                  <a:lnTo>
                    <a:pt x="2967" y="104"/>
                  </a:lnTo>
                  <a:moveTo>
                    <a:pt x="2936" y="145"/>
                  </a:moveTo>
                  <a:lnTo>
                    <a:pt x="2967" y="126"/>
                  </a:lnTo>
                  <a:moveTo>
                    <a:pt x="2958" y="32"/>
                  </a:moveTo>
                  <a:lnTo>
                    <a:pt x="2938" y="80"/>
                  </a:lnTo>
                  <a:moveTo>
                    <a:pt x="3097" y="99"/>
                  </a:moveTo>
                  <a:lnTo>
                    <a:pt x="3114" y="133"/>
                  </a:lnTo>
                  <a:moveTo>
                    <a:pt x="3078" y="97"/>
                  </a:moveTo>
                  <a:lnTo>
                    <a:pt x="3058" y="135"/>
                  </a:lnTo>
                  <a:moveTo>
                    <a:pt x="3090" y="157"/>
                  </a:moveTo>
                  <a:lnTo>
                    <a:pt x="3073" y="137"/>
                  </a:lnTo>
                  <a:moveTo>
                    <a:pt x="3063" y="80"/>
                  </a:moveTo>
                  <a:lnTo>
                    <a:pt x="3114" y="73"/>
                  </a:lnTo>
                  <a:moveTo>
                    <a:pt x="3073" y="46"/>
                  </a:moveTo>
                  <a:lnTo>
                    <a:pt x="3102" y="42"/>
                  </a:lnTo>
                  <a:moveTo>
                    <a:pt x="3061" y="92"/>
                  </a:moveTo>
                  <a:lnTo>
                    <a:pt x="3051" y="73"/>
                  </a:lnTo>
                  <a:lnTo>
                    <a:pt x="3032" y="116"/>
                  </a:lnTo>
                  <a:moveTo>
                    <a:pt x="3051" y="30"/>
                  </a:moveTo>
                  <a:lnTo>
                    <a:pt x="3051" y="154"/>
                  </a:lnTo>
                  <a:moveTo>
                    <a:pt x="3061" y="63"/>
                  </a:moveTo>
                  <a:lnTo>
                    <a:pt x="3034" y="68"/>
                  </a:lnTo>
                  <a:moveTo>
                    <a:pt x="3090" y="154"/>
                  </a:moveTo>
                  <a:lnTo>
                    <a:pt x="3090" y="75"/>
                  </a:lnTo>
                  <a:moveTo>
                    <a:pt x="3159" y="102"/>
                  </a:moveTo>
                  <a:lnTo>
                    <a:pt x="3130" y="111"/>
                  </a:lnTo>
                  <a:moveTo>
                    <a:pt x="3157" y="61"/>
                  </a:moveTo>
                  <a:lnTo>
                    <a:pt x="3133" y="109"/>
                  </a:lnTo>
                  <a:moveTo>
                    <a:pt x="3128" y="80"/>
                  </a:moveTo>
                  <a:lnTo>
                    <a:pt x="3150" y="70"/>
                  </a:lnTo>
                  <a:moveTo>
                    <a:pt x="3130" y="137"/>
                  </a:moveTo>
                  <a:lnTo>
                    <a:pt x="3159" y="121"/>
                  </a:lnTo>
                  <a:moveTo>
                    <a:pt x="3147" y="34"/>
                  </a:moveTo>
                  <a:lnTo>
                    <a:pt x="3130" y="77"/>
                  </a:lnTo>
                  <a:moveTo>
                    <a:pt x="3164" y="73"/>
                  </a:moveTo>
                  <a:lnTo>
                    <a:pt x="3198" y="58"/>
                  </a:lnTo>
                  <a:moveTo>
                    <a:pt x="3164" y="97"/>
                  </a:moveTo>
                  <a:lnTo>
                    <a:pt x="3200" y="82"/>
                  </a:lnTo>
                  <a:moveTo>
                    <a:pt x="3188" y="128"/>
                  </a:moveTo>
                  <a:lnTo>
                    <a:pt x="3210" y="154"/>
                  </a:lnTo>
                  <a:lnTo>
                    <a:pt x="3210" y="126"/>
                  </a:lnTo>
                  <a:moveTo>
                    <a:pt x="3186" y="37"/>
                  </a:moveTo>
                  <a:lnTo>
                    <a:pt x="3198" y="46"/>
                  </a:lnTo>
                  <a:moveTo>
                    <a:pt x="3174" y="30"/>
                  </a:moveTo>
                  <a:lnTo>
                    <a:pt x="3178" y="97"/>
                  </a:lnTo>
                  <a:lnTo>
                    <a:pt x="3188" y="128"/>
                  </a:lnTo>
                  <a:moveTo>
                    <a:pt x="3198" y="97"/>
                  </a:moveTo>
                  <a:lnTo>
                    <a:pt x="3186" y="118"/>
                  </a:lnTo>
                  <a:lnTo>
                    <a:pt x="3157" y="147"/>
                  </a:lnTo>
                  <a:moveTo>
                    <a:pt x="2134" y="3"/>
                  </a:moveTo>
                  <a:lnTo>
                    <a:pt x="2590" y="1"/>
                  </a:lnTo>
                  <a:lnTo>
                    <a:pt x="2593" y="178"/>
                  </a:lnTo>
                  <a:lnTo>
                    <a:pt x="2137" y="181"/>
                  </a:lnTo>
                  <a:lnTo>
                    <a:pt x="2134" y="3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86" name="path 2886"/>
            <p:cNvSpPr/>
            <p:nvPr/>
          </p:nvSpPr>
          <p:spPr>
            <a:xfrm>
              <a:off x="287275" y="52578"/>
              <a:ext cx="1380743" cy="195071"/>
            </a:xfrm>
            <a:custGeom>
              <a:avLst/>
              <a:gdLst/>
              <a:ahLst/>
              <a:cxnLst/>
              <a:rect l="0" t="0" r="0" b="0"/>
              <a:pathLst>
                <a:path w="2174" h="307">
                  <a:moveTo>
                    <a:pt x="1720" y="4"/>
                  </a:moveTo>
                  <a:lnTo>
                    <a:pt x="1720" y="16"/>
                  </a:lnTo>
                  <a:lnTo>
                    <a:pt x="2174" y="0"/>
                  </a:lnTo>
                  <a:lnTo>
                    <a:pt x="1720" y="4"/>
                  </a:lnTo>
                </a:path>
                <a:path w="2174" h="307">
                  <a:moveTo>
                    <a:pt x="1720" y="16"/>
                  </a:moveTo>
                  <a:lnTo>
                    <a:pt x="2174" y="0"/>
                  </a:lnTo>
                  <a:lnTo>
                    <a:pt x="2174" y="12"/>
                  </a:lnTo>
                  <a:lnTo>
                    <a:pt x="1720" y="16"/>
                  </a:lnTo>
                </a:path>
                <a:path w="2174" h="307">
                  <a:moveTo>
                    <a:pt x="0" y="297"/>
                  </a:moveTo>
                  <a:lnTo>
                    <a:pt x="0" y="307"/>
                  </a:lnTo>
                  <a:lnTo>
                    <a:pt x="455" y="297"/>
                  </a:lnTo>
                  <a:lnTo>
                    <a:pt x="0" y="297"/>
                  </a:lnTo>
                </a:path>
                <a:path w="2174" h="307">
                  <a:moveTo>
                    <a:pt x="0" y="307"/>
                  </a:moveTo>
                  <a:lnTo>
                    <a:pt x="455" y="297"/>
                  </a:lnTo>
                  <a:lnTo>
                    <a:pt x="455" y="307"/>
                  </a:lnTo>
                  <a:lnTo>
                    <a:pt x="0" y="30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88" name="path 2888"/>
            <p:cNvSpPr/>
            <p:nvPr/>
          </p:nvSpPr>
          <p:spPr>
            <a:xfrm>
              <a:off x="286512" y="213360"/>
              <a:ext cx="681228" cy="620267"/>
            </a:xfrm>
            <a:custGeom>
              <a:avLst/>
              <a:gdLst/>
              <a:ahLst/>
              <a:cxnLst/>
              <a:rect l="0" t="0" r="0" b="0"/>
              <a:pathLst>
                <a:path w="1072" h="976">
                  <a:moveTo>
                    <a:pt x="97" y="49"/>
                  </a:moveTo>
                  <a:lnTo>
                    <a:pt x="94" y="32"/>
                  </a:lnTo>
                  <a:lnTo>
                    <a:pt x="85" y="17"/>
                  </a:lnTo>
                  <a:lnTo>
                    <a:pt x="70" y="5"/>
                  </a:lnTo>
                  <a:lnTo>
                    <a:pt x="54" y="1"/>
                  </a:lnTo>
                  <a:lnTo>
                    <a:pt x="37" y="3"/>
                  </a:lnTo>
                  <a:lnTo>
                    <a:pt x="20" y="10"/>
                  </a:lnTo>
                  <a:lnTo>
                    <a:pt x="8" y="22"/>
                  </a:lnTo>
                  <a:lnTo>
                    <a:pt x="1" y="39"/>
                  </a:lnTo>
                  <a:lnTo>
                    <a:pt x="1" y="58"/>
                  </a:lnTo>
                  <a:lnTo>
                    <a:pt x="8" y="75"/>
                  </a:lnTo>
                  <a:lnTo>
                    <a:pt x="20" y="87"/>
                  </a:lnTo>
                  <a:lnTo>
                    <a:pt x="37" y="94"/>
                  </a:lnTo>
                  <a:lnTo>
                    <a:pt x="54" y="97"/>
                  </a:lnTo>
                  <a:lnTo>
                    <a:pt x="70" y="92"/>
                  </a:lnTo>
                  <a:lnTo>
                    <a:pt x="85" y="80"/>
                  </a:lnTo>
                  <a:lnTo>
                    <a:pt x="94" y="65"/>
                  </a:lnTo>
                  <a:lnTo>
                    <a:pt x="97" y="49"/>
                  </a:lnTo>
                  <a:close/>
                  <a:moveTo>
                    <a:pt x="186" y="49"/>
                  </a:moveTo>
                  <a:lnTo>
                    <a:pt x="183" y="32"/>
                  </a:lnTo>
                  <a:lnTo>
                    <a:pt x="174" y="17"/>
                  </a:lnTo>
                  <a:lnTo>
                    <a:pt x="159" y="5"/>
                  </a:lnTo>
                  <a:lnTo>
                    <a:pt x="142" y="1"/>
                  </a:lnTo>
                  <a:lnTo>
                    <a:pt x="126" y="3"/>
                  </a:lnTo>
                  <a:lnTo>
                    <a:pt x="109" y="10"/>
                  </a:lnTo>
                  <a:lnTo>
                    <a:pt x="97" y="22"/>
                  </a:lnTo>
                  <a:lnTo>
                    <a:pt x="90" y="39"/>
                  </a:lnTo>
                  <a:lnTo>
                    <a:pt x="90" y="58"/>
                  </a:lnTo>
                  <a:lnTo>
                    <a:pt x="97" y="75"/>
                  </a:lnTo>
                  <a:lnTo>
                    <a:pt x="109" y="87"/>
                  </a:lnTo>
                  <a:lnTo>
                    <a:pt x="126" y="94"/>
                  </a:lnTo>
                  <a:lnTo>
                    <a:pt x="142" y="97"/>
                  </a:lnTo>
                  <a:lnTo>
                    <a:pt x="159" y="92"/>
                  </a:lnTo>
                  <a:lnTo>
                    <a:pt x="174" y="80"/>
                  </a:lnTo>
                  <a:lnTo>
                    <a:pt x="183" y="65"/>
                  </a:lnTo>
                  <a:lnTo>
                    <a:pt x="186" y="49"/>
                  </a:lnTo>
                  <a:close/>
                  <a:moveTo>
                    <a:pt x="277" y="49"/>
                  </a:moveTo>
                  <a:lnTo>
                    <a:pt x="274" y="32"/>
                  </a:lnTo>
                  <a:lnTo>
                    <a:pt x="265" y="17"/>
                  </a:lnTo>
                  <a:lnTo>
                    <a:pt x="250" y="5"/>
                  </a:lnTo>
                  <a:lnTo>
                    <a:pt x="234" y="1"/>
                  </a:lnTo>
                  <a:lnTo>
                    <a:pt x="217" y="3"/>
                  </a:lnTo>
                  <a:lnTo>
                    <a:pt x="200" y="10"/>
                  </a:lnTo>
                  <a:lnTo>
                    <a:pt x="188" y="22"/>
                  </a:lnTo>
                  <a:lnTo>
                    <a:pt x="181" y="39"/>
                  </a:lnTo>
                  <a:lnTo>
                    <a:pt x="181" y="58"/>
                  </a:lnTo>
                  <a:lnTo>
                    <a:pt x="188" y="75"/>
                  </a:lnTo>
                  <a:lnTo>
                    <a:pt x="200" y="87"/>
                  </a:lnTo>
                  <a:lnTo>
                    <a:pt x="217" y="94"/>
                  </a:lnTo>
                  <a:lnTo>
                    <a:pt x="234" y="97"/>
                  </a:lnTo>
                  <a:lnTo>
                    <a:pt x="250" y="92"/>
                  </a:lnTo>
                  <a:lnTo>
                    <a:pt x="265" y="80"/>
                  </a:lnTo>
                  <a:lnTo>
                    <a:pt x="274" y="65"/>
                  </a:lnTo>
                  <a:lnTo>
                    <a:pt x="277" y="49"/>
                  </a:lnTo>
                  <a:close/>
                  <a:moveTo>
                    <a:pt x="366" y="49"/>
                  </a:moveTo>
                  <a:lnTo>
                    <a:pt x="363" y="32"/>
                  </a:lnTo>
                  <a:lnTo>
                    <a:pt x="354" y="17"/>
                  </a:lnTo>
                  <a:lnTo>
                    <a:pt x="339" y="5"/>
                  </a:lnTo>
                  <a:lnTo>
                    <a:pt x="322" y="1"/>
                  </a:lnTo>
                  <a:lnTo>
                    <a:pt x="306" y="3"/>
                  </a:lnTo>
                  <a:lnTo>
                    <a:pt x="289" y="10"/>
                  </a:lnTo>
                  <a:lnTo>
                    <a:pt x="277" y="22"/>
                  </a:lnTo>
                  <a:lnTo>
                    <a:pt x="270" y="39"/>
                  </a:lnTo>
                  <a:lnTo>
                    <a:pt x="270" y="58"/>
                  </a:lnTo>
                  <a:lnTo>
                    <a:pt x="277" y="75"/>
                  </a:lnTo>
                  <a:lnTo>
                    <a:pt x="289" y="87"/>
                  </a:lnTo>
                  <a:lnTo>
                    <a:pt x="306" y="94"/>
                  </a:lnTo>
                  <a:lnTo>
                    <a:pt x="322" y="97"/>
                  </a:lnTo>
                  <a:lnTo>
                    <a:pt x="339" y="92"/>
                  </a:lnTo>
                  <a:lnTo>
                    <a:pt x="354" y="80"/>
                  </a:lnTo>
                  <a:lnTo>
                    <a:pt x="363" y="65"/>
                  </a:lnTo>
                  <a:lnTo>
                    <a:pt x="366" y="49"/>
                  </a:lnTo>
                  <a:close/>
                  <a:moveTo>
                    <a:pt x="457" y="49"/>
                  </a:moveTo>
                  <a:lnTo>
                    <a:pt x="454" y="32"/>
                  </a:lnTo>
                  <a:lnTo>
                    <a:pt x="445" y="17"/>
                  </a:lnTo>
                  <a:lnTo>
                    <a:pt x="430" y="5"/>
                  </a:lnTo>
                  <a:lnTo>
                    <a:pt x="414" y="1"/>
                  </a:lnTo>
                  <a:lnTo>
                    <a:pt x="397" y="3"/>
                  </a:lnTo>
                  <a:lnTo>
                    <a:pt x="380" y="10"/>
                  </a:lnTo>
                  <a:lnTo>
                    <a:pt x="368" y="22"/>
                  </a:lnTo>
                  <a:lnTo>
                    <a:pt x="361" y="39"/>
                  </a:lnTo>
                  <a:lnTo>
                    <a:pt x="361" y="58"/>
                  </a:lnTo>
                  <a:lnTo>
                    <a:pt x="368" y="75"/>
                  </a:lnTo>
                  <a:lnTo>
                    <a:pt x="380" y="87"/>
                  </a:lnTo>
                  <a:lnTo>
                    <a:pt x="397" y="94"/>
                  </a:lnTo>
                  <a:lnTo>
                    <a:pt x="414" y="97"/>
                  </a:lnTo>
                  <a:lnTo>
                    <a:pt x="430" y="92"/>
                  </a:lnTo>
                  <a:lnTo>
                    <a:pt x="445" y="80"/>
                  </a:lnTo>
                  <a:lnTo>
                    <a:pt x="454" y="65"/>
                  </a:lnTo>
                  <a:lnTo>
                    <a:pt x="457" y="49"/>
                  </a:lnTo>
                  <a:close/>
                  <a:moveTo>
                    <a:pt x="505" y="905"/>
                  </a:moveTo>
                  <a:lnTo>
                    <a:pt x="529" y="896"/>
                  </a:lnTo>
                  <a:moveTo>
                    <a:pt x="514" y="862"/>
                  </a:moveTo>
                  <a:lnTo>
                    <a:pt x="524" y="874"/>
                  </a:lnTo>
                  <a:moveTo>
                    <a:pt x="529" y="893"/>
                  </a:moveTo>
                  <a:lnTo>
                    <a:pt x="522" y="922"/>
                  </a:lnTo>
                  <a:lnTo>
                    <a:pt x="524" y="937"/>
                  </a:lnTo>
                  <a:lnTo>
                    <a:pt x="519" y="953"/>
                  </a:lnTo>
                  <a:lnTo>
                    <a:pt x="505" y="953"/>
                  </a:lnTo>
                  <a:moveTo>
                    <a:pt x="519" y="953"/>
                  </a:moveTo>
                  <a:lnTo>
                    <a:pt x="541" y="958"/>
                  </a:lnTo>
                  <a:lnTo>
                    <a:pt x="582" y="975"/>
                  </a:lnTo>
                  <a:lnTo>
                    <a:pt x="589" y="973"/>
                  </a:lnTo>
                  <a:moveTo>
                    <a:pt x="543" y="848"/>
                  </a:moveTo>
                  <a:lnTo>
                    <a:pt x="550" y="869"/>
                  </a:lnTo>
                  <a:moveTo>
                    <a:pt x="531" y="881"/>
                  </a:moveTo>
                  <a:lnTo>
                    <a:pt x="586" y="874"/>
                  </a:lnTo>
                  <a:moveTo>
                    <a:pt x="558" y="884"/>
                  </a:moveTo>
                  <a:lnTo>
                    <a:pt x="553" y="898"/>
                  </a:lnTo>
                  <a:moveTo>
                    <a:pt x="541" y="896"/>
                  </a:moveTo>
                  <a:lnTo>
                    <a:pt x="543" y="953"/>
                  </a:lnTo>
                  <a:moveTo>
                    <a:pt x="543" y="946"/>
                  </a:moveTo>
                  <a:lnTo>
                    <a:pt x="577" y="944"/>
                  </a:lnTo>
                  <a:moveTo>
                    <a:pt x="572" y="944"/>
                  </a:moveTo>
                  <a:lnTo>
                    <a:pt x="577" y="891"/>
                  </a:lnTo>
                  <a:moveTo>
                    <a:pt x="574" y="896"/>
                  </a:moveTo>
                  <a:lnTo>
                    <a:pt x="543" y="901"/>
                  </a:lnTo>
                  <a:moveTo>
                    <a:pt x="543" y="915"/>
                  </a:moveTo>
                  <a:lnTo>
                    <a:pt x="567" y="913"/>
                  </a:lnTo>
                  <a:moveTo>
                    <a:pt x="574" y="843"/>
                  </a:moveTo>
                  <a:lnTo>
                    <a:pt x="565" y="874"/>
                  </a:lnTo>
                  <a:moveTo>
                    <a:pt x="543" y="932"/>
                  </a:moveTo>
                  <a:lnTo>
                    <a:pt x="567" y="927"/>
                  </a:lnTo>
                  <a:moveTo>
                    <a:pt x="613" y="855"/>
                  </a:moveTo>
                  <a:lnTo>
                    <a:pt x="613" y="898"/>
                  </a:lnTo>
                  <a:moveTo>
                    <a:pt x="613" y="865"/>
                  </a:moveTo>
                  <a:lnTo>
                    <a:pt x="632" y="862"/>
                  </a:lnTo>
                  <a:moveTo>
                    <a:pt x="634" y="857"/>
                  </a:moveTo>
                  <a:lnTo>
                    <a:pt x="632" y="886"/>
                  </a:lnTo>
                  <a:moveTo>
                    <a:pt x="634" y="886"/>
                  </a:moveTo>
                  <a:lnTo>
                    <a:pt x="613" y="889"/>
                  </a:lnTo>
                  <a:moveTo>
                    <a:pt x="622" y="917"/>
                  </a:moveTo>
                  <a:lnTo>
                    <a:pt x="639" y="913"/>
                  </a:lnTo>
                  <a:moveTo>
                    <a:pt x="603" y="963"/>
                  </a:moveTo>
                  <a:lnTo>
                    <a:pt x="639" y="944"/>
                  </a:lnTo>
                  <a:moveTo>
                    <a:pt x="622" y="886"/>
                  </a:moveTo>
                  <a:lnTo>
                    <a:pt x="622" y="951"/>
                  </a:lnTo>
                  <a:moveTo>
                    <a:pt x="608" y="958"/>
                  </a:moveTo>
                  <a:lnTo>
                    <a:pt x="608" y="910"/>
                  </a:lnTo>
                  <a:moveTo>
                    <a:pt x="658" y="850"/>
                  </a:moveTo>
                  <a:lnTo>
                    <a:pt x="639" y="901"/>
                  </a:lnTo>
                  <a:moveTo>
                    <a:pt x="649" y="874"/>
                  </a:moveTo>
                  <a:lnTo>
                    <a:pt x="673" y="869"/>
                  </a:lnTo>
                  <a:moveTo>
                    <a:pt x="658" y="898"/>
                  </a:moveTo>
                  <a:lnTo>
                    <a:pt x="632" y="932"/>
                  </a:lnTo>
                  <a:moveTo>
                    <a:pt x="646" y="881"/>
                  </a:moveTo>
                  <a:lnTo>
                    <a:pt x="678" y="925"/>
                  </a:lnTo>
                  <a:lnTo>
                    <a:pt x="685" y="925"/>
                  </a:lnTo>
                  <a:moveTo>
                    <a:pt x="646" y="927"/>
                  </a:moveTo>
                  <a:lnTo>
                    <a:pt x="646" y="975"/>
                  </a:lnTo>
                  <a:moveTo>
                    <a:pt x="646" y="934"/>
                  </a:moveTo>
                  <a:lnTo>
                    <a:pt x="673" y="932"/>
                  </a:lnTo>
                  <a:moveTo>
                    <a:pt x="673" y="927"/>
                  </a:moveTo>
                  <a:lnTo>
                    <a:pt x="670" y="965"/>
                  </a:lnTo>
                  <a:moveTo>
                    <a:pt x="673" y="965"/>
                  </a:moveTo>
                  <a:lnTo>
                    <a:pt x="646" y="968"/>
                  </a:lnTo>
                  <a:moveTo>
                    <a:pt x="675" y="867"/>
                  </a:moveTo>
                  <a:lnTo>
                    <a:pt x="658" y="901"/>
                  </a:lnTo>
                  <a:moveTo>
                    <a:pt x="711" y="886"/>
                  </a:moveTo>
                  <a:lnTo>
                    <a:pt x="774" y="879"/>
                  </a:lnTo>
                  <a:moveTo>
                    <a:pt x="711" y="872"/>
                  </a:moveTo>
                  <a:lnTo>
                    <a:pt x="711" y="937"/>
                  </a:lnTo>
                  <a:moveTo>
                    <a:pt x="742" y="843"/>
                  </a:moveTo>
                  <a:lnTo>
                    <a:pt x="742" y="975"/>
                  </a:lnTo>
                  <a:moveTo>
                    <a:pt x="774" y="874"/>
                  </a:moveTo>
                  <a:lnTo>
                    <a:pt x="769" y="920"/>
                  </a:lnTo>
                  <a:moveTo>
                    <a:pt x="774" y="920"/>
                  </a:moveTo>
                  <a:lnTo>
                    <a:pt x="711" y="927"/>
                  </a:lnTo>
                  <a:moveTo>
                    <a:pt x="858" y="881"/>
                  </a:moveTo>
                  <a:lnTo>
                    <a:pt x="877" y="915"/>
                  </a:lnTo>
                  <a:moveTo>
                    <a:pt x="829" y="857"/>
                  </a:moveTo>
                  <a:lnTo>
                    <a:pt x="841" y="893"/>
                  </a:lnTo>
                  <a:moveTo>
                    <a:pt x="819" y="896"/>
                  </a:moveTo>
                  <a:lnTo>
                    <a:pt x="829" y="929"/>
                  </a:lnTo>
                  <a:lnTo>
                    <a:pt x="846" y="956"/>
                  </a:lnTo>
                  <a:lnTo>
                    <a:pt x="867" y="963"/>
                  </a:lnTo>
                  <a:lnTo>
                    <a:pt x="860" y="925"/>
                  </a:lnTo>
                  <a:moveTo>
                    <a:pt x="807" y="893"/>
                  </a:moveTo>
                  <a:lnTo>
                    <a:pt x="802" y="939"/>
                  </a:lnTo>
                  <a:moveTo>
                    <a:pt x="958" y="917"/>
                  </a:moveTo>
                  <a:lnTo>
                    <a:pt x="978" y="951"/>
                  </a:lnTo>
                  <a:moveTo>
                    <a:pt x="942" y="915"/>
                  </a:moveTo>
                  <a:lnTo>
                    <a:pt x="922" y="953"/>
                  </a:lnTo>
                  <a:moveTo>
                    <a:pt x="951" y="975"/>
                  </a:moveTo>
                  <a:lnTo>
                    <a:pt x="937" y="956"/>
                  </a:lnTo>
                  <a:moveTo>
                    <a:pt x="927" y="898"/>
                  </a:moveTo>
                  <a:lnTo>
                    <a:pt x="978" y="891"/>
                  </a:lnTo>
                  <a:moveTo>
                    <a:pt x="934" y="865"/>
                  </a:moveTo>
                  <a:lnTo>
                    <a:pt x="966" y="860"/>
                  </a:lnTo>
                  <a:moveTo>
                    <a:pt x="922" y="910"/>
                  </a:moveTo>
                  <a:lnTo>
                    <a:pt x="913" y="891"/>
                  </a:lnTo>
                  <a:lnTo>
                    <a:pt x="894" y="937"/>
                  </a:lnTo>
                  <a:moveTo>
                    <a:pt x="913" y="848"/>
                  </a:moveTo>
                  <a:lnTo>
                    <a:pt x="913" y="973"/>
                  </a:lnTo>
                  <a:moveTo>
                    <a:pt x="925" y="881"/>
                  </a:moveTo>
                  <a:lnTo>
                    <a:pt x="896" y="886"/>
                  </a:lnTo>
                  <a:moveTo>
                    <a:pt x="951" y="973"/>
                  </a:moveTo>
                  <a:lnTo>
                    <a:pt x="951" y="893"/>
                  </a:lnTo>
                  <a:moveTo>
                    <a:pt x="1021" y="920"/>
                  </a:moveTo>
                  <a:lnTo>
                    <a:pt x="994" y="929"/>
                  </a:lnTo>
                  <a:moveTo>
                    <a:pt x="1018" y="879"/>
                  </a:moveTo>
                  <a:lnTo>
                    <a:pt x="997" y="927"/>
                  </a:lnTo>
                  <a:moveTo>
                    <a:pt x="990" y="898"/>
                  </a:moveTo>
                  <a:lnTo>
                    <a:pt x="1014" y="889"/>
                  </a:lnTo>
                  <a:moveTo>
                    <a:pt x="994" y="956"/>
                  </a:moveTo>
                  <a:lnTo>
                    <a:pt x="1023" y="939"/>
                  </a:lnTo>
                  <a:moveTo>
                    <a:pt x="1011" y="853"/>
                  </a:moveTo>
                  <a:lnTo>
                    <a:pt x="994" y="898"/>
                  </a:lnTo>
                  <a:moveTo>
                    <a:pt x="1028" y="891"/>
                  </a:moveTo>
                  <a:lnTo>
                    <a:pt x="1059" y="877"/>
                  </a:lnTo>
                  <a:moveTo>
                    <a:pt x="1026" y="915"/>
                  </a:moveTo>
                  <a:lnTo>
                    <a:pt x="1062" y="901"/>
                  </a:lnTo>
                  <a:moveTo>
                    <a:pt x="1052" y="946"/>
                  </a:moveTo>
                  <a:lnTo>
                    <a:pt x="1071" y="973"/>
                  </a:lnTo>
                  <a:lnTo>
                    <a:pt x="1071" y="944"/>
                  </a:lnTo>
                  <a:moveTo>
                    <a:pt x="1050" y="855"/>
                  </a:moveTo>
                  <a:lnTo>
                    <a:pt x="1059" y="865"/>
                  </a:lnTo>
                  <a:moveTo>
                    <a:pt x="1035" y="848"/>
                  </a:moveTo>
                  <a:lnTo>
                    <a:pt x="1040" y="915"/>
                  </a:lnTo>
                  <a:lnTo>
                    <a:pt x="1052" y="946"/>
                  </a:lnTo>
                  <a:moveTo>
                    <a:pt x="1062" y="915"/>
                  </a:moveTo>
                  <a:lnTo>
                    <a:pt x="1047" y="937"/>
                  </a:lnTo>
                  <a:lnTo>
                    <a:pt x="1021" y="96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90" name="path 2890"/>
            <p:cNvSpPr/>
            <p:nvPr/>
          </p:nvSpPr>
          <p:spPr>
            <a:xfrm>
              <a:off x="287275" y="785622"/>
              <a:ext cx="289559" cy="10667"/>
            </a:xfrm>
            <a:custGeom>
              <a:avLst/>
              <a:gdLst/>
              <a:ahLst/>
              <a:cxnLst/>
              <a:rect l="0" t="0" r="0" b="0"/>
              <a:pathLst>
                <a:path w="455" h="16">
                  <a:moveTo>
                    <a:pt x="0" y="4"/>
                  </a:moveTo>
                  <a:lnTo>
                    <a:pt x="0" y="16"/>
                  </a:lnTo>
                  <a:lnTo>
                    <a:pt x="60" y="4"/>
                  </a:lnTo>
                  <a:lnTo>
                    <a:pt x="0" y="4"/>
                  </a:lnTo>
                </a:path>
                <a:path w="455" h="16">
                  <a:moveTo>
                    <a:pt x="0" y="16"/>
                  </a:moveTo>
                  <a:lnTo>
                    <a:pt x="60" y="4"/>
                  </a:lnTo>
                  <a:lnTo>
                    <a:pt x="60" y="14"/>
                  </a:lnTo>
                  <a:lnTo>
                    <a:pt x="0" y="16"/>
                  </a:lnTo>
                </a:path>
                <a:path w="455" h="16">
                  <a:moveTo>
                    <a:pt x="107" y="4"/>
                  </a:moveTo>
                  <a:lnTo>
                    <a:pt x="107" y="14"/>
                  </a:lnTo>
                  <a:lnTo>
                    <a:pt x="203" y="2"/>
                  </a:lnTo>
                  <a:lnTo>
                    <a:pt x="107" y="4"/>
                  </a:lnTo>
                </a:path>
                <a:path w="455" h="16">
                  <a:moveTo>
                    <a:pt x="107" y="14"/>
                  </a:moveTo>
                  <a:lnTo>
                    <a:pt x="203" y="2"/>
                  </a:lnTo>
                  <a:lnTo>
                    <a:pt x="203" y="14"/>
                  </a:lnTo>
                  <a:lnTo>
                    <a:pt x="107" y="14"/>
                  </a:lnTo>
                </a:path>
                <a:path w="455" h="16">
                  <a:moveTo>
                    <a:pt x="251" y="2"/>
                  </a:moveTo>
                  <a:lnTo>
                    <a:pt x="251" y="14"/>
                  </a:lnTo>
                  <a:lnTo>
                    <a:pt x="347" y="2"/>
                  </a:lnTo>
                  <a:lnTo>
                    <a:pt x="251" y="2"/>
                  </a:lnTo>
                </a:path>
                <a:path w="455" h="16">
                  <a:moveTo>
                    <a:pt x="251" y="14"/>
                  </a:moveTo>
                  <a:lnTo>
                    <a:pt x="347" y="2"/>
                  </a:lnTo>
                  <a:lnTo>
                    <a:pt x="347" y="14"/>
                  </a:lnTo>
                  <a:lnTo>
                    <a:pt x="251" y="14"/>
                  </a:lnTo>
                </a:path>
                <a:path w="455" h="16">
                  <a:moveTo>
                    <a:pt x="393" y="2"/>
                  </a:moveTo>
                  <a:lnTo>
                    <a:pt x="393" y="11"/>
                  </a:lnTo>
                  <a:lnTo>
                    <a:pt x="455" y="0"/>
                  </a:lnTo>
                  <a:lnTo>
                    <a:pt x="393" y="2"/>
                  </a:lnTo>
                </a:path>
                <a:path w="455" h="16">
                  <a:moveTo>
                    <a:pt x="393" y="11"/>
                  </a:moveTo>
                  <a:lnTo>
                    <a:pt x="455" y="0"/>
                  </a:lnTo>
                  <a:lnTo>
                    <a:pt x="455" y="11"/>
                  </a:lnTo>
                  <a:lnTo>
                    <a:pt x="393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92" name="path 2892"/>
            <p:cNvSpPr/>
            <p:nvPr/>
          </p:nvSpPr>
          <p:spPr>
            <a:xfrm>
              <a:off x="576071" y="785622"/>
              <a:ext cx="1525" cy="7619"/>
            </a:xfrm>
            <a:custGeom>
              <a:avLst/>
              <a:gdLst/>
              <a:ahLst/>
              <a:cxnLst/>
              <a:rect l="0" t="0" r="0" b="0"/>
              <a:pathLst>
                <a:path w="2" h="11">
                  <a:moveTo>
                    <a:pt x="1" y="0"/>
                  </a:moveTo>
                  <a:lnTo>
                    <a:pt x="1" y="1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94" name="path 2894"/>
            <p:cNvSpPr/>
            <p:nvPr/>
          </p:nvSpPr>
          <p:spPr>
            <a:xfrm>
              <a:off x="287275" y="605790"/>
              <a:ext cx="53339" cy="7619"/>
            </a:xfrm>
            <a:custGeom>
              <a:avLst/>
              <a:gdLst/>
              <a:ahLst/>
              <a:cxnLst/>
              <a:rect l="0" t="0" r="0" b="0"/>
              <a:pathLst>
                <a:path w="83" h="11">
                  <a:moveTo>
                    <a:pt x="0" y="2"/>
                  </a:moveTo>
                  <a:lnTo>
                    <a:pt x="0" y="11"/>
                  </a:lnTo>
                  <a:lnTo>
                    <a:pt x="83" y="0"/>
                  </a:lnTo>
                  <a:lnTo>
                    <a:pt x="0" y="2"/>
                  </a:lnTo>
                </a:path>
                <a:path w="83" h="11">
                  <a:moveTo>
                    <a:pt x="0" y="11"/>
                  </a:moveTo>
                  <a:lnTo>
                    <a:pt x="83" y="0"/>
                  </a:lnTo>
                  <a:lnTo>
                    <a:pt x="83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96" name="path 2896"/>
            <p:cNvSpPr/>
            <p:nvPr/>
          </p:nvSpPr>
          <p:spPr>
            <a:xfrm>
              <a:off x="339852" y="611886"/>
              <a:ext cx="1525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98" name="path 2898"/>
            <p:cNvSpPr/>
            <p:nvPr/>
          </p:nvSpPr>
          <p:spPr>
            <a:xfrm>
              <a:off x="340614" y="605790"/>
              <a:ext cx="109728" cy="7619"/>
            </a:xfrm>
            <a:custGeom>
              <a:avLst/>
              <a:gdLst/>
              <a:ahLst/>
              <a:cxnLst/>
              <a:rect l="0" t="0" r="0" b="0"/>
              <a:pathLst>
                <a:path w="172" h="11">
                  <a:moveTo>
                    <a:pt x="0" y="0"/>
                  </a:moveTo>
                  <a:lnTo>
                    <a:pt x="0" y="11"/>
                  </a:lnTo>
                  <a:lnTo>
                    <a:pt x="57" y="0"/>
                  </a:lnTo>
                  <a:lnTo>
                    <a:pt x="0" y="0"/>
                  </a:lnTo>
                </a:path>
                <a:path w="172" h="11">
                  <a:moveTo>
                    <a:pt x="0" y="11"/>
                  </a:moveTo>
                  <a:lnTo>
                    <a:pt x="57" y="0"/>
                  </a:lnTo>
                  <a:lnTo>
                    <a:pt x="57" y="11"/>
                  </a:lnTo>
                  <a:lnTo>
                    <a:pt x="0" y="11"/>
                  </a:lnTo>
                </a:path>
                <a:path w="172" h="11">
                  <a:moveTo>
                    <a:pt x="115" y="0"/>
                  </a:moveTo>
                  <a:lnTo>
                    <a:pt x="115" y="11"/>
                  </a:lnTo>
                  <a:lnTo>
                    <a:pt x="172" y="0"/>
                  </a:lnTo>
                  <a:lnTo>
                    <a:pt x="115" y="0"/>
                  </a:lnTo>
                </a:path>
                <a:path w="172" h="11">
                  <a:moveTo>
                    <a:pt x="115" y="11"/>
                  </a:moveTo>
                  <a:lnTo>
                    <a:pt x="172" y="0"/>
                  </a:lnTo>
                  <a:lnTo>
                    <a:pt x="172" y="11"/>
                  </a:lnTo>
                  <a:lnTo>
                    <a:pt x="115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00" name="path 2900"/>
            <p:cNvSpPr/>
            <p:nvPr/>
          </p:nvSpPr>
          <p:spPr>
            <a:xfrm>
              <a:off x="449580" y="595122"/>
              <a:ext cx="1525" cy="12191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02" name="path 2902"/>
            <p:cNvSpPr/>
            <p:nvPr/>
          </p:nvSpPr>
          <p:spPr>
            <a:xfrm>
              <a:off x="450343" y="604266"/>
              <a:ext cx="126491" cy="9144"/>
            </a:xfrm>
            <a:custGeom>
              <a:avLst/>
              <a:gdLst/>
              <a:ahLst/>
              <a:cxnLst/>
              <a:rect l="0" t="0" r="0" b="0"/>
              <a:pathLst>
                <a:path w="199" h="14">
                  <a:moveTo>
                    <a:pt x="0" y="2"/>
                  </a:moveTo>
                  <a:lnTo>
                    <a:pt x="0" y="14"/>
                  </a:lnTo>
                  <a:lnTo>
                    <a:pt x="57" y="2"/>
                  </a:lnTo>
                  <a:lnTo>
                    <a:pt x="0" y="2"/>
                  </a:lnTo>
                </a:path>
                <a:path w="199" h="14">
                  <a:moveTo>
                    <a:pt x="0" y="14"/>
                  </a:moveTo>
                  <a:lnTo>
                    <a:pt x="57" y="2"/>
                  </a:lnTo>
                  <a:lnTo>
                    <a:pt x="57" y="12"/>
                  </a:lnTo>
                  <a:lnTo>
                    <a:pt x="0" y="14"/>
                  </a:lnTo>
                </a:path>
                <a:path w="199" h="14">
                  <a:moveTo>
                    <a:pt x="115" y="2"/>
                  </a:moveTo>
                  <a:lnTo>
                    <a:pt x="115" y="12"/>
                  </a:lnTo>
                  <a:lnTo>
                    <a:pt x="199" y="0"/>
                  </a:lnTo>
                  <a:lnTo>
                    <a:pt x="115" y="2"/>
                  </a:lnTo>
                </a:path>
                <a:path w="199" h="14">
                  <a:moveTo>
                    <a:pt x="115" y="12"/>
                  </a:moveTo>
                  <a:lnTo>
                    <a:pt x="199" y="0"/>
                  </a:lnTo>
                  <a:lnTo>
                    <a:pt x="199" y="12"/>
                  </a:lnTo>
                  <a:lnTo>
                    <a:pt x="115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04" name="path 2904"/>
            <p:cNvSpPr/>
            <p:nvPr/>
          </p:nvSpPr>
          <p:spPr>
            <a:xfrm>
              <a:off x="286512" y="362712"/>
              <a:ext cx="1761745" cy="480059"/>
            </a:xfrm>
            <a:custGeom>
              <a:avLst/>
              <a:gdLst/>
              <a:ahLst/>
              <a:cxnLst/>
              <a:rect l="0" t="0" r="0" b="0"/>
              <a:pathLst>
                <a:path w="2774" h="755">
                  <a:moveTo>
                    <a:pt x="457" y="380"/>
                  </a:moveTo>
                  <a:lnTo>
                    <a:pt x="457" y="392"/>
                  </a:lnTo>
                  <a:moveTo>
                    <a:pt x="538" y="56"/>
                  </a:moveTo>
                  <a:lnTo>
                    <a:pt x="514" y="135"/>
                  </a:lnTo>
                  <a:lnTo>
                    <a:pt x="572" y="135"/>
                  </a:lnTo>
                  <a:moveTo>
                    <a:pt x="555" y="111"/>
                  </a:moveTo>
                  <a:lnTo>
                    <a:pt x="555" y="157"/>
                  </a:lnTo>
                  <a:moveTo>
                    <a:pt x="603" y="157"/>
                  </a:moveTo>
                  <a:lnTo>
                    <a:pt x="603" y="90"/>
                  </a:lnTo>
                  <a:lnTo>
                    <a:pt x="651" y="90"/>
                  </a:lnTo>
                  <a:moveTo>
                    <a:pt x="670" y="109"/>
                  </a:moveTo>
                  <a:lnTo>
                    <a:pt x="666" y="94"/>
                  </a:lnTo>
                  <a:lnTo>
                    <a:pt x="651" y="90"/>
                  </a:lnTo>
                  <a:moveTo>
                    <a:pt x="670" y="109"/>
                  </a:moveTo>
                  <a:lnTo>
                    <a:pt x="670" y="157"/>
                  </a:lnTo>
                  <a:moveTo>
                    <a:pt x="637" y="157"/>
                  </a:moveTo>
                  <a:lnTo>
                    <a:pt x="637" y="90"/>
                  </a:lnTo>
                  <a:moveTo>
                    <a:pt x="750" y="116"/>
                  </a:moveTo>
                  <a:lnTo>
                    <a:pt x="747" y="142"/>
                  </a:lnTo>
                  <a:moveTo>
                    <a:pt x="721" y="116"/>
                  </a:moveTo>
                  <a:lnTo>
                    <a:pt x="721" y="152"/>
                  </a:lnTo>
                  <a:moveTo>
                    <a:pt x="769" y="97"/>
                  </a:moveTo>
                  <a:lnTo>
                    <a:pt x="762" y="169"/>
                  </a:lnTo>
                  <a:lnTo>
                    <a:pt x="747" y="152"/>
                  </a:lnTo>
                  <a:moveTo>
                    <a:pt x="704" y="97"/>
                  </a:moveTo>
                  <a:lnTo>
                    <a:pt x="704" y="166"/>
                  </a:lnTo>
                  <a:moveTo>
                    <a:pt x="752" y="66"/>
                  </a:moveTo>
                  <a:lnTo>
                    <a:pt x="750" y="90"/>
                  </a:lnTo>
                  <a:moveTo>
                    <a:pt x="718" y="66"/>
                  </a:moveTo>
                  <a:lnTo>
                    <a:pt x="718" y="99"/>
                  </a:lnTo>
                  <a:moveTo>
                    <a:pt x="702" y="61"/>
                  </a:moveTo>
                  <a:lnTo>
                    <a:pt x="769" y="53"/>
                  </a:lnTo>
                  <a:moveTo>
                    <a:pt x="730" y="37"/>
                  </a:moveTo>
                  <a:lnTo>
                    <a:pt x="735" y="51"/>
                  </a:lnTo>
                  <a:moveTo>
                    <a:pt x="718" y="92"/>
                  </a:moveTo>
                  <a:lnTo>
                    <a:pt x="754" y="90"/>
                  </a:lnTo>
                  <a:moveTo>
                    <a:pt x="718" y="73"/>
                  </a:moveTo>
                  <a:lnTo>
                    <a:pt x="752" y="70"/>
                  </a:lnTo>
                  <a:moveTo>
                    <a:pt x="721" y="145"/>
                  </a:moveTo>
                  <a:lnTo>
                    <a:pt x="750" y="142"/>
                  </a:lnTo>
                  <a:moveTo>
                    <a:pt x="721" y="123"/>
                  </a:moveTo>
                  <a:lnTo>
                    <a:pt x="747" y="121"/>
                  </a:lnTo>
                  <a:moveTo>
                    <a:pt x="704" y="109"/>
                  </a:moveTo>
                  <a:lnTo>
                    <a:pt x="766" y="104"/>
                  </a:lnTo>
                  <a:moveTo>
                    <a:pt x="802" y="42"/>
                  </a:moveTo>
                  <a:lnTo>
                    <a:pt x="802" y="166"/>
                  </a:lnTo>
                  <a:moveTo>
                    <a:pt x="802" y="56"/>
                  </a:moveTo>
                  <a:lnTo>
                    <a:pt x="862" y="51"/>
                  </a:lnTo>
                  <a:moveTo>
                    <a:pt x="865" y="44"/>
                  </a:moveTo>
                  <a:lnTo>
                    <a:pt x="862" y="166"/>
                  </a:lnTo>
                  <a:moveTo>
                    <a:pt x="802" y="159"/>
                  </a:moveTo>
                  <a:lnTo>
                    <a:pt x="860" y="157"/>
                  </a:lnTo>
                  <a:lnTo>
                    <a:pt x="862" y="164"/>
                  </a:lnTo>
                  <a:moveTo>
                    <a:pt x="817" y="73"/>
                  </a:moveTo>
                  <a:lnTo>
                    <a:pt x="853" y="68"/>
                  </a:lnTo>
                  <a:moveTo>
                    <a:pt x="850" y="87"/>
                  </a:moveTo>
                  <a:lnTo>
                    <a:pt x="817" y="92"/>
                  </a:lnTo>
                  <a:moveTo>
                    <a:pt x="810" y="113"/>
                  </a:moveTo>
                  <a:lnTo>
                    <a:pt x="853" y="106"/>
                  </a:lnTo>
                  <a:moveTo>
                    <a:pt x="855" y="102"/>
                  </a:moveTo>
                  <a:lnTo>
                    <a:pt x="848" y="140"/>
                  </a:lnTo>
                  <a:lnTo>
                    <a:pt x="838" y="126"/>
                  </a:lnTo>
                  <a:moveTo>
                    <a:pt x="831" y="58"/>
                  </a:moveTo>
                  <a:lnTo>
                    <a:pt x="831" y="152"/>
                  </a:lnTo>
                  <a:moveTo>
                    <a:pt x="889" y="94"/>
                  </a:moveTo>
                  <a:lnTo>
                    <a:pt x="920" y="87"/>
                  </a:lnTo>
                  <a:moveTo>
                    <a:pt x="889" y="147"/>
                  </a:moveTo>
                  <a:lnTo>
                    <a:pt x="920" y="126"/>
                  </a:lnTo>
                  <a:moveTo>
                    <a:pt x="920" y="68"/>
                  </a:moveTo>
                  <a:lnTo>
                    <a:pt x="966" y="61"/>
                  </a:lnTo>
                  <a:moveTo>
                    <a:pt x="942" y="34"/>
                  </a:moveTo>
                  <a:lnTo>
                    <a:pt x="942" y="97"/>
                  </a:lnTo>
                  <a:moveTo>
                    <a:pt x="913" y="104"/>
                  </a:moveTo>
                  <a:lnTo>
                    <a:pt x="973" y="97"/>
                  </a:lnTo>
                  <a:moveTo>
                    <a:pt x="925" y="77"/>
                  </a:moveTo>
                  <a:lnTo>
                    <a:pt x="932" y="94"/>
                  </a:lnTo>
                  <a:moveTo>
                    <a:pt x="925" y="111"/>
                  </a:moveTo>
                  <a:lnTo>
                    <a:pt x="925" y="169"/>
                  </a:lnTo>
                  <a:moveTo>
                    <a:pt x="925" y="118"/>
                  </a:moveTo>
                  <a:lnTo>
                    <a:pt x="963" y="116"/>
                  </a:lnTo>
                  <a:moveTo>
                    <a:pt x="963" y="111"/>
                  </a:moveTo>
                  <a:lnTo>
                    <a:pt x="961" y="171"/>
                  </a:lnTo>
                  <a:moveTo>
                    <a:pt x="934" y="128"/>
                  </a:moveTo>
                  <a:lnTo>
                    <a:pt x="934" y="152"/>
                  </a:lnTo>
                  <a:moveTo>
                    <a:pt x="934" y="130"/>
                  </a:moveTo>
                  <a:lnTo>
                    <a:pt x="949" y="130"/>
                  </a:lnTo>
                  <a:moveTo>
                    <a:pt x="925" y="162"/>
                  </a:moveTo>
                  <a:lnTo>
                    <a:pt x="961" y="159"/>
                  </a:lnTo>
                  <a:moveTo>
                    <a:pt x="961" y="68"/>
                  </a:moveTo>
                  <a:lnTo>
                    <a:pt x="951" y="99"/>
                  </a:lnTo>
                  <a:moveTo>
                    <a:pt x="934" y="147"/>
                  </a:moveTo>
                  <a:lnTo>
                    <a:pt x="951" y="145"/>
                  </a:lnTo>
                  <a:moveTo>
                    <a:pt x="949" y="126"/>
                  </a:moveTo>
                  <a:lnTo>
                    <a:pt x="949" y="145"/>
                  </a:lnTo>
                  <a:moveTo>
                    <a:pt x="901" y="42"/>
                  </a:moveTo>
                  <a:lnTo>
                    <a:pt x="901" y="140"/>
                  </a:lnTo>
                  <a:moveTo>
                    <a:pt x="1" y="15"/>
                  </a:moveTo>
                  <a:lnTo>
                    <a:pt x="457" y="10"/>
                  </a:lnTo>
                  <a:lnTo>
                    <a:pt x="457" y="188"/>
                  </a:lnTo>
                  <a:lnTo>
                    <a:pt x="1" y="193"/>
                  </a:lnTo>
                  <a:lnTo>
                    <a:pt x="1" y="15"/>
                  </a:lnTo>
                  <a:close/>
                  <a:moveTo>
                    <a:pt x="2312" y="63"/>
                  </a:moveTo>
                  <a:lnTo>
                    <a:pt x="2230" y="73"/>
                  </a:lnTo>
                  <a:moveTo>
                    <a:pt x="2264" y="70"/>
                  </a:moveTo>
                  <a:lnTo>
                    <a:pt x="2262" y="25"/>
                  </a:lnTo>
                  <a:moveTo>
                    <a:pt x="2286" y="22"/>
                  </a:moveTo>
                  <a:lnTo>
                    <a:pt x="2281" y="66"/>
                  </a:lnTo>
                  <a:moveTo>
                    <a:pt x="2252" y="80"/>
                  </a:moveTo>
                  <a:lnTo>
                    <a:pt x="2252" y="130"/>
                  </a:lnTo>
                  <a:moveTo>
                    <a:pt x="2293" y="121"/>
                  </a:moveTo>
                  <a:lnTo>
                    <a:pt x="2295" y="77"/>
                  </a:lnTo>
                  <a:moveTo>
                    <a:pt x="2259" y="104"/>
                  </a:moveTo>
                  <a:lnTo>
                    <a:pt x="2286" y="102"/>
                  </a:lnTo>
                  <a:moveTo>
                    <a:pt x="2274" y="70"/>
                  </a:moveTo>
                  <a:lnTo>
                    <a:pt x="2274" y="123"/>
                  </a:lnTo>
                  <a:moveTo>
                    <a:pt x="2266" y="133"/>
                  </a:moveTo>
                  <a:lnTo>
                    <a:pt x="2238" y="164"/>
                  </a:lnTo>
                  <a:moveTo>
                    <a:pt x="2278" y="130"/>
                  </a:moveTo>
                  <a:lnTo>
                    <a:pt x="2300" y="159"/>
                  </a:lnTo>
                  <a:moveTo>
                    <a:pt x="2302" y="44"/>
                  </a:moveTo>
                  <a:lnTo>
                    <a:pt x="2242" y="51"/>
                  </a:lnTo>
                  <a:moveTo>
                    <a:pt x="2252" y="90"/>
                  </a:moveTo>
                  <a:lnTo>
                    <a:pt x="2295" y="85"/>
                  </a:lnTo>
                  <a:moveTo>
                    <a:pt x="2295" y="121"/>
                  </a:moveTo>
                  <a:lnTo>
                    <a:pt x="2252" y="128"/>
                  </a:lnTo>
                  <a:moveTo>
                    <a:pt x="2370" y="37"/>
                  </a:moveTo>
                  <a:lnTo>
                    <a:pt x="2348" y="77"/>
                  </a:lnTo>
                  <a:lnTo>
                    <a:pt x="2324" y="109"/>
                  </a:lnTo>
                  <a:moveTo>
                    <a:pt x="2367" y="46"/>
                  </a:moveTo>
                  <a:lnTo>
                    <a:pt x="2403" y="97"/>
                  </a:lnTo>
                  <a:lnTo>
                    <a:pt x="2410" y="97"/>
                  </a:lnTo>
                  <a:moveTo>
                    <a:pt x="2331" y="154"/>
                  </a:moveTo>
                  <a:lnTo>
                    <a:pt x="2403" y="147"/>
                  </a:lnTo>
                  <a:moveTo>
                    <a:pt x="2370" y="150"/>
                  </a:moveTo>
                  <a:lnTo>
                    <a:pt x="2370" y="82"/>
                  </a:lnTo>
                  <a:moveTo>
                    <a:pt x="2350" y="121"/>
                  </a:moveTo>
                  <a:lnTo>
                    <a:pt x="2355" y="140"/>
                  </a:lnTo>
                  <a:moveTo>
                    <a:pt x="2377" y="145"/>
                  </a:moveTo>
                  <a:lnTo>
                    <a:pt x="2386" y="118"/>
                  </a:lnTo>
                  <a:moveTo>
                    <a:pt x="2391" y="106"/>
                  </a:moveTo>
                  <a:lnTo>
                    <a:pt x="2343" y="111"/>
                  </a:lnTo>
                  <a:moveTo>
                    <a:pt x="2350" y="85"/>
                  </a:moveTo>
                  <a:lnTo>
                    <a:pt x="2384" y="82"/>
                  </a:lnTo>
                  <a:moveTo>
                    <a:pt x="2444" y="80"/>
                  </a:moveTo>
                  <a:lnTo>
                    <a:pt x="2451" y="92"/>
                  </a:lnTo>
                  <a:moveTo>
                    <a:pt x="2427" y="73"/>
                  </a:moveTo>
                  <a:lnTo>
                    <a:pt x="2456" y="66"/>
                  </a:lnTo>
                  <a:moveTo>
                    <a:pt x="2444" y="70"/>
                  </a:moveTo>
                  <a:lnTo>
                    <a:pt x="2425" y="130"/>
                  </a:lnTo>
                  <a:moveTo>
                    <a:pt x="2444" y="30"/>
                  </a:moveTo>
                  <a:lnTo>
                    <a:pt x="2444" y="157"/>
                  </a:lnTo>
                  <a:moveTo>
                    <a:pt x="2475" y="30"/>
                  </a:moveTo>
                  <a:lnTo>
                    <a:pt x="2482" y="49"/>
                  </a:lnTo>
                  <a:moveTo>
                    <a:pt x="2463" y="49"/>
                  </a:moveTo>
                  <a:lnTo>
                    <a:pt x="2458" y="77"/>
                  </a:lnTo>
                  <a:moveTo>
                    <a:pt x="2461" y="58"/>
                  </a:moveTo>
                  <a:lnTo>
                    <a:pt x="2504" y="53"/>
                  </a:lnTo>
                  <a:moveTo>
                    <a:pt x="2506" y="51"/>
                  </a:moveTo>
                  <a:lnTo>
                    <a:pt x="2497" y="68"/>
                  </a:lnTo>
                  <a:moveTo>
                    <a:pt x="2470" y="68"/>
                  </a:moveTo>
                  <a:lnTo>
                    <a:pt x="2461" y="97"/>
                  </a:lnTo>
                  <a:moveTo>
                    <a:pt x="2485" y="70"/>
                  </a:moveTo>
                  <a:lnTo>
                    <a:pt x="2497" y="85"/>
                  </a:lnTo>
                  <a:moveTo>
                    <a:pt x="2480" y="82"/>
                  </a:moveTo>
                  <a:lnTo>
                    <a:pt x="2468" y="104"/>
                  </a:lnTo>
                  <a:lnTo>
                    <a:pt x="2449" y="128"/>
                  </a:lnTo>
                  <a:moveTo>
                    <a:pt x="2475" y="90"/>
                  </a:moveTo>
                  <a:lnTo>
                    <a:pt x="2497" y="121"/>
                  </a:lnTo>
                  <a:moveTo>
                    <a:pt x="2466" y="128"/>
                  </a:moveTo>
                  <a:lnTo>
                    <a:pt x="2490" y="123"/>
                  </a:lnTo>
                  <a:moveTo>
                    <a:pt x="2490" y="121"/>
                  </a:moveTo>
                  <a:lnTo>
                    <a:pt x="2487" y="150"/>
                  </a:lnTo>
                  <a:moveTo>
                    <a:pt x="2490" y="150"/>
                  </a:moveTo>
                  <a:lnTo>
                    <a:pt x="2466" y="154"/>
                  </a:lnTo>
                  <a:moveTo>
                    <a:pt x="2497" y="121"/>
                  </a:moveTo>
                  <a:lnTo>
                    <a:pt x="2509" y="121"/>
                  </a:lnTo>
                  <a:moveTo>
                    <a:pt x="2466" y="118"/>
                  </a:moveTo>
                  <a:lnTo>
                    <a:pt x="2466" y="159"/>
                  </a:lnTo>
                  <a:moveTo>
                    <a:pt x="2550" y="49"/>
                  </a:moveTo>
                  <a:lnTo>
                    <a:pt x="2521" y="53"/>
                  </a:lnTo>
                  <a:moveTo>
                    <a:pt x="2526" y="87"/>
                  </a:moveTo>
                  <a:lnTo>
                    <a:pt x="2550" y="82"/>
                  </a:lnTo>
                  <a:moveTo>
                    <a:pt x="2550" y="111"/>
                  </a:moveTo>
                  <a:lnTo>
                    <a:pt x="2521" y="130"/>
                  </a:lnTo>
                  <a:moveTo>
                    <a:pt x="2535" y="51"/>
                  </a:moveTo>
                  <a:lnTo>
                    <a:pt x="2535" y="121"/>
                  </a:lnTo>
                  <a:moveTo>
                    <a:pt x="2581" y="39"/>
                  </a:moveTo>
                  <a:lnTo>
                    <a:pt x="2590" y="51"/>
                  </a:lnTo>
                  <a:moveTo>
                    <a:pt x="2595" y="66"/>
                  </a:moveTo>
                  <a:lnTo>
                    <a:pt x="2552" y="70"/>
                  </a:lnTo>
                  <a:moveTo>
                    <a:pt x="2554" y="85"/>
                  </a:moveTo>
                  <a:lnTo>
                    <a:pt x="2562" y="102"/>
                  </a:lnTo>
                  <a:moveTo>
                    <a:pt x="2566" y="111"/>
                  </a:moveTo>
                  <a:lnTo>
                    <a:pt x="2545" y="135"/>
                  </a:lnTo>
                  <a:moveTo>
                    <a:pt x="2571" y="92"/>
                  </a:moveTo>
                  <a:lnTo>
                    <a:pt x="2595" y="140"/>
                  </a:lnTo>
                  <a:lnTo>
                    <a:pt x="2605" y="140"/>
                  </a:lnTo>
                  <a:moveTo>
                    <a:pt x="2581" y="109"/>
                  </a:moveTo>
                  <a:lnTo>
                    <a:pt x="2593" y="82"/>
                  </a:lnTo>
                  <a:moveTo>
                    <a:pt x="2559" y="150"/>
                  </a:moveTo>
                  <a:lnTo>
                    <a:pt x="2571" y="162"/>
                  </a:lnTo>
                  <a:lnTo>
                    <a:pt x="2571" y="30"/>
                  </a:lnTo>
                  <a:moveTo>
                    <a:pt x="1722" y="6"/>
                  </a:moveTo>
                  <a:lnTo>
                    <a:pt x="2178" y="1"/>
                  </a:lnTo>
                  <a:lnTo>
                    <a:pt x="2180" y="178"/>
                  </a:lnTo>
                  <a:lnTo>
                    <a:pt x="1724" y="183"/>
                  </a:lnTo>
                  <a:lnTo>
                    <a:pt x="1722" y="6"/>
                  </a:lnTo>
                  <a:close/>
                  <a:moveTo>
                    <a:pt x="1940" y="102"/>
                  </a:moveTo>
                  <a:lnTo>
                    <a:pt x="1957" y="90"/>
                  </a:lnTo>
                  <a:lnTo>
                    <a:pt x="1938" y="99"/>
                  </a:lnTo>
                  <a:moveTo>
                    <a:pt x="1930" y="97"/>
                  </a:moveTo>
                  <a:lnTo>
                    <a:pt x="1938" y="94"/>
                  </a:lnTo>
                  <a:lnTo>
                    <a:pt x="1940" y="87"/>
                  </a:lnTo>
                  <a:lnTo>
                    <a:pt x="1935" y="82"/>
                  </a:lnTo>
                  <a:moveTo>
                    <a:pt x="1950" y="106"/>
                  </a:moveTo>
                  <a:lnTo>
                    <a:pt x="1957" y="90"/>
                  </a:lnTo>
                  <a:lnTo>
                    <a:pt x="1945" y="106"/>
                  </a:lnTo>
                  <a:moveTo>
                    <a:pt x="1942" y="102"/>
                  </a:moveTo>
                  <a:lnTo>
                    <a:pt x="1957" y="90"/>
                  </a:lnTo>
                  <a:moveTo>
                    <a:pt x="1945" y="116"/>
                  </a:moveTo>
                  <a:lnTo>
                    <a:pt x="1945" y="106"/>
                  </a:lnTo>
                  <a:lnTo>
                    <a:pt x="1940" y="102"/>
                  </a:lnTo>
                  <a:lnTo>
                    <a:pt x="1930" y="99"/>
                  </a:lnTo>
                  <a:moveTo>
                    <a:pt x="1971" y="87"/>
                  </a:moveTo>
                  <a:lnTo>
                    <a:pt x="1962" y="90"/>
                  </a:lnTo>
                  <a:lnTo>
                    <a:pt x="1959" y="97"/>
                  </a:lnTo>
                  <a:lnTo>
                    <a:pt x="1964" y="104"/>
                  </a:lnTo>
                  <a:moveTo>
                    <a:pt x="1878" y="126"/>
                  </a:moveTo>
                  <a:lnTo>
                    <a:pt x="1875" y="123"/>
                  </a:lnTo>
                  <a:lnTo>
                    <a:pt x="1875" y="116"/>
                  </a:lnTo>
                  <a:lnTo>
                    <a:pt x="1875" y="118"/>
                  </a:lnTo>
                  <a:lnTo>
                    <a:pt x="1882" y="118"/>
                  </a:lnTo>
                  <a:lnTo>
                    <a:pt x="1882" y="116"/>
                  </a:lnTo>
                  <a:lnTo>
                    <a:pt x="1882" y="111"/>
                  </a:lnTo>
                  <a:lnTo>
                    <a:pt x="1880" y="111"/>
                  </a:lnTo>
                  <a:lnTo>
                    <a:pt x="1878" y="111"/>
                  </a:lnTo>
                  <a:lnTo>
                    <a:pt x="1878" y="109"/>
                  </a:lnTo>
                  <a:lnTo>
                    <a:pt x="1878" y="104"/>
                  </a:lnTo>
                  <a:lnTo>
                    <a:pt x="1875" y="104"/>
                  </a:lnTo>
                  <a:lnTo>
                    <a:pt x="1875" y="102"/>
                  </a:lnTo>
                  <a:lnTo>
                    <a:pt x="1873" y="102"/>
                  </a:lnTo>
                  <a:lnTo>
                    <a:pt x="1870" y="102"/>
                  </a:lnTo>
                  <a:lnTo>
                    <a:pt x="1870" y="99"/>
                  </a:lnTo>
                  <a:lnTo>
                    <a:pt x="1870" y="92"/>
                  </a:lnTo>
                  <a:lnTo>
                    <a:pt x="1868" y="92"/>
                  </a:lnTo>
                  <a:lnTo>
                    <a:pt x="1873" y="73"/>
                  </a:lnTo>
                  <a:lnTo>
                    <a:pt x="1873" y="66"/>
                  </a:lnTo>
                  <a:lnTo>
                    <a:pt x="1875" y="66"/>
                  </a:lnTo>
                  <a:lnTo>
                    <a:pt x="1875" y="61"/>
                  </a:lnTo>
                  <a:lnTo>
                    <a:pt x="1878" y="61"/>
                  </a:lnTo>
                  <a:lnTo>
                    <a:pt x="1878" y="56"/>
                  </a:lnTo>
                  <a:lnTo>
                    <a:pt x="1880" y="56"/>
                  </a:lnTo>
                  <a:lnTo>
                    <a:pt x="1885" y="56"/>
                  </a:lnTo>
                  <a:lnTo>
                    <a:pt x="1885" y="58"/>
                  </a:lnTo>
                  <a:lnTo>
                    <a:pt x="1885" y="61"/>
                  </a:lnTo>
                  <a:lnTo>
                    <a:pt x="1887" y="61"/>
                  </a:lnTo>
                  <a:lnTo>
                    <a:pt x="1887" y="66"/>
                  </a:lnTo>
                  <a:lnTo>
                    <a:pt x="1890" y="66"/>
                  </a:lnTo>
                  <a:lnTo>
                    <a:pt x="1894" y="66"/>
                  </a:lnTo>
                  <a:lnTo>
                    <a:pt x="1894" y="63"/>
                  </a:lnTo>
                  <a:lnTo>
                    <a:pt x="1897" y="63"/>
                  </a:lnTo>
                  <a:lnTo>
                    <a:pt x="1897" y="61"/>
                  </a:lnTo>
                  <a:lnTo>
                    <a:pt x="1899" y="61"/>
                  </a:lnTo>
                  <a:lnTo>
                    <a:pt x="1899" y="58"/>
                  </a:lnTo>
                  <a:lnTo>
                    <a:pt x="1902" y="58"/>
                  </a:lnTo>
                  <a:lnTo>
                    <a:pt x="1902" y="56"/>
                  </a:lnTo>
                  <a:lnTo>
                    <a:pt x="1904" y="56"/>
                  </a:lnTo>
                  <a:lnTo>
                    <a:pt x="1904" y="53"/>
                  </a:lnTo>
                  <a:lnTo>
                    <a:pt x="1904" y="49"/>
                  </a:lnTo>
                  <a:lnTo>
                    <a:pt x="1902" y="49"/>
                  </a:lnTo>
                  <a:lnTo>
                    <a:pt x="1899" y="49"/>
                  </a:lnTo>
                  <a:lnTo>
                    <a:pt x="1899" y="51"/>
                  </a:lnTo>
                  <a:lnTo>
                    <a:pt x="1897" y="51"/>
                  </a:lnTo>
                  <a:lnTo>
                    <a:pt x="1897" y="53"/>
                  </a:lnTo>
                  <a:lnTo>
                    <a:pt x="1890" y="53"/>
                  </a:lnTo>
                  <a:lnTo>
                    <a:pt x="1890" y="51"/>
                  </a:lnTo>
                  <a:lnTo>
                    <a:pt x="1887" y="51"/>
                  </a:lnTo>
                  <a:lnTo>
                    <a:pt x="1887" y="49"/>
                  </a:lnTo>
                  <a:lnTo>
                    <a:pt x="1885" y="49"/>
                  </a:lnTo>
                  <a:lnTo>
                    <a:pt x="1885" y="46"/>
                  </a:lnTo>
                  <a:lnTo>
                    <a:pt x="1885" y="44"/>
                  </a:lnTo>
                  <a:lnTo>
                    <a:pt x="1887" y="44"/>
                  </a:lnTo>
                  <a:lnTo>
                    <a:pt x="1887" y="42"/>
                  </a:lnTo>
                  <a:lnTo>
                    <a:pt x="1890" y="39"/>
                  </a:lnTo>
                  <a:lnTo>
                    <a:pt x="1892" y="37"/>
                  </a:lnTo>
                  <a:lnTo>
                    <a:pt x="1894" y="34"/>
                  </a:lnTo>
                  <a:lnTo>
                    <a:pt x="1897" y="32"/>
                  </a:lnTo>
                  <a:lnTo>
                    <a:pt x="1899" y="30"/>
                  </a:lnTo>
                  <a:lnTo>
                    <a:pt x="1902" y="30"/>
                  </a:lnTo>
                  <a:lnTo>
                    <a:pt x="1902" y="27"/>
                  </a:lnTo>
                  <a:lnTo>
                    <a:pt x="1906" y="27"/>
                  </a:lnTo>
                  <a:lnTo>
                    <a:pt x="1909" y="25"/>
                  </a:lnTo>
                  <a:lnTo>
                    <a:pt x="1911" y="22"/>
                  </a:lnTo>
                  <a:lnTo>
                    <a:pt x="1911" y="20"/>
                  </a:lnTo>
                  <a:lnTo>
                    <a:pt x="1914" y="20"/>
                  </a:lnTo>
                  <a:moveTo>
                    <a:pt x="1914" y="20"/>
                  </a:moveTo>
                  <a:lnTo>
                    <a:pt x="1916" y="20"/>
                  </a:lnTo>
                  <a:lnTo>
                    <a:pt x="1916" y="17"/>
                  </a:lnTo>
                  <a:lnTo>
                    <a:pt x="1923" y="17"/>
                  </a:lnTo>
                  <a:lnTo>
                    <a:pt x="1923" y="15"/>
                  </a:lnTo>
                  <a:lnTo>
                    <a:pt x="1926" y="15"/>
                  </a:lnTo>
                  <a:lnTo>
                    <a:pt x="1926" y="17"/>
                  </a:lnTo>
                  <a:lnTo>
                    <a:pt x="1926" y="20"/>
                  </a:lnTo>
                  <a:lnTo>
                    <a:pt x="1923" y="20"/>
                  </a:lnTo>
                  <a:lnTo>
                    <a:pt x="1923" y="22"/>
                  </a:lnTo>
                  <a:lnTo>
                    <a:pt x="1926" y="25"/>
                  </a:lnTo>
                  <a:lnTo>
                    <a:pt x="1930" y="25"/>
                  </a:lnTo>
                  <a:lnTo>
                    <a:pt x="1930" y="22"/>
                  </a:lnTo>
                  <a:lnTo>
                    <a:pt x="1933" y="22"/>
                  </a:lnTo>
                  <a:lnTo>
                    <a:pt x="1933" y="20"/>
                  </a:lnTo>
                  <a:lnTo>
                    <a:pt x="1938" y="20"/>
                  </a:lnTo>
                  <a:lnTo>
                    <a:pt x="1938" y="17"/>
                  </a:lnTo>
                  <a:lnTo>
                    <a:pt x="1942" y="17"/>
                  </a:lnTo>
                  <a:lnTo>
                    <a:pt x="1942" y="15"/>
                  </a:lnTo>
                  <a:lnTo>
                    <a:pt x="1942" y="13"/>
                  </a:lnTo>
                  <a:lnTo>
                    <a:pt x="1945" y="13"/>
                  </a:lnTo>
                  <a:lnTo>
                    <a:pt x="1947" y="13"/>
                  </a:lnTo>
                  <a:lnTo>
                    <a:pt x="1947" y="10"/>
                  </a:lnTo>
                  <a:lnTo>
                    <a:pt x="1952" y="10"/>
                  </a:lnTo>
                  <a:lnTo>
                    <a:pt x="1954" y="13"/>
                  </a:lnTo>
                  <a:lnTo>
                    <a:pt x="1957" y="13"/>
                  </a:lnTo>
                  <a:lnTo>
                    <a:pt x="1959" y="15"/>
                  </a:lnTo>
                  <a:lnTo>
                    <a:pt x="1959" y="17"/>
                  </a:lnTo>
                  <a:lnTo>
                    <a:pt x="1962" y="17"/>
                  </a:lnTo>
                  <a:lnTo>
                    <a:pt x="1964" y="17"/>
                  </a:lnTo>
                  <a:lnTo>
                    <a:pt x="1964" y="15"/>
                  </a:lnTo>
                  <a:lnTo>
                    <a:pt x="1964" y="13"/>
                  </a:lnTo>
                  <a:lnTo>
                    <a:pt x="1966" y="13"/>
                  </a:lnTo>
                  <a:lnTo>
                    <a:pt x="1971" y="13"/>
                  </a:lnTo>
                  <a:lnTo>
                    <a:pt x="1974" y="15"/>
                  </a:lnTo>
                  <a:lnTo>
                    <a:pt x="1978" y="15"/>
                  </a:lnTo>
                  <a:lnTo>
                    <a:pt x="1978" y="17"/>
                  </a:lnTo>
                  <a:lnTo>
                    <a:pt x="1983" y="17"/>
                  </a:lnTo>
                  <a:lnTo>
                    <a:pt x="1986" y="20"/>
                  </a:lnTo>
                  <a:lnTo>
                    <a:pt x="1988" y="20"/>
                  </a:lnTo>
                  <a:lnTo>
                    <a:pt x="1988" y="22"/>
                  </a:lnTo>
                  <a:lnTo>
                    <a:pt x="1988" y="27"/>
                  </a:lnTo>
                  <a:lnTo>
                    <a:pt x="1986" y="27"/>
                  </a:lnTo>
                  <a:lnTo>
                    <a:pt x="1978" y="27"/>
                  </a:lnTo>
                  <a:lnTo>
                    <a:pt x="1978" y="30"/>
                  </a:lnTo>
                  <a:lnTo>
                    <a:pt x="1976" y="30"/>
                  </a:lnTo>
                  <a:lnTo>
                    <a:pt x="1976" y="32"/>
                  </a:lnTo>
                  <a:lnTo>
                    <a:pt x="1976" y="34"/>
                  </a:lnTo>
                  <a:lnTo>
                    <a:pt x="1978" y="34"/>
                  </a:lnTo>
                  <a:lnTo>
                    <a:pt x="1978" y="37"/>
                  </a:lnTo>
                  <a:lnTo>
                    <a:pt x="1981" y="37"/>
                  </a:lnTo>
                  <a:lnTo>
                    <a:pt x="1981" y="39"/>
                  </a:lnTo>
                  <a:lnTo>
                    <a:pt x="1983" y="39"/>
                  </a:lnTo>
                  <a:lnTo>
                    <a:pt x="1983" y="42"/>
                  </a:lnTo>
                  <a:lnTo>
                    <a:pt x="1986" y="44"/>
                  </a:lnTo>
                  <a:lnTo>
                    <a:pt x="1993" y="44"/>
                  </a:lnTo>
                  <a:lnTo>
                    <a:pt x="1993" y="42"/>
                  </a:lnTo>
                  <a:lnTo>
                    <a:pt x="1993" y="39"/>
                  </a:lnTo>
                  <a:lnTo>
                    <a:pt x="1990" y="39"/>
                  </a:lnTo>
                  <a:lnTo>
                    <a:pt x="1990" y="37"/>
                  </a:lnTo>
                  <a:lnTo>
                    <a:pt x="1988" y="37"/>
                  </a:lnTo>
                  <a:lnTo>
                    <a:pt x="1988" y="32"/>
                  </a:lnTo>
                  <a:lnTo>
                    <a:pt x="1990" y="32"/>
                  </a:lnTo>
                  <a:lnTo>
                    <a:pt x="1990" y="30"/>
                  </a:lnTo>
                  <a:lnTo>
                    <a:pt x="1993" y="30"/>
                  </a:lnTo>
                  <a:moveTo>
                    <a:pt x="1993" y="30"/>
                  </a:moveTo>
                  <a:lnTo>
                    <a:pt x="1993" y="27"/>
                  </a:lnTo>
                  <a:lnTo>
                    <a:pt x="1995" y="27"/>
                  </a:lnTo>
                  <a:lnTo>
                    <a:pt x="2000" y="27"/>
                  </a:lnTo>
                  <a:lnTo>
                    <a:pt x="2000" y="30"/>
                  </a:lnTo>
                  <a:lnTo>
                    <a:pt x="2002" y="30"/>
                  </a:lnTo>
                  <a:lnTo>
                    <a:pt x="2005" y="32"/>
                  </a:lnTo>
                  <a:lnTo>
                    <a:pt x="2007" y="34"/>
                  </a:lnTo>
                  <a:lnTo>
                    <a:pt x="2007" y="37"/>
                  </a:lnTo>
                  <a:lnTo>
                    <a:pt x="2010" y="37"/>
                  </a:lnTo>
                  <a:lnTo>
                    <a:pt x="2012" y="39"/>
                  </a:lnTo>
                  <a:lnTo>
                    <a:pt x="2012" y="42"/>
                  </a:lnTo>
                  <a:lnTo>
                    <a:pt x="2014" y="42"/>
                  </a:lnTo>
                  <a:lnTo>
                    <a:pt x="2014" y="46"/>
                  </a:lnTo>
                  <a:lnTo>
                    <a:pt x="2017" y="46"/>
                  </a:lnTo>
                  <a:lnTo>
                    <a:pt x="2017" y="51"/>
                  </a:lnTo>
                  <a:lnTo>
                    <a:pt x="2019" y="51"/>
                  </a:lnTo>
                  <a:lnTo>
                    <a:pt x="2022" y="53"/>
                  </a:lnTo>
                  <a:lnTo>
                    <a:pt x="2024" y="56"/>
                  </a:lnTo>
                  <a:lnTo>
                    <a:pt x="2024" y="61"/>
                  </a:lnTo>
                  <a:lnTo>
                    <a:pt x="2026" y="61"/>
                  </a:lnTo>
                  <a:lnTo>
                    <a:pt x="2026" y="68"/>
                  </a:lnTo>
                  <a:lnTo>
                    <a:pt x="2024" y="68"/>
                  </a:lnTo>
                  <a:lnTo>
                    <a:pt x="2024" y="66"/>
                  </a:lnTo>
                  <a:lnTo>
                    <a:pt x="2022" y="66"/>
                  </a:lnTo>
                  <a:lnTo>
                    <a:pt x="2019" y="66"/>
                  </a:lnTo>
                  <a:lnTo>
                    <a:pt x="2019" y="68"/>
                  </a:lnTo>
                  <a:lnTo>
                    <a:pt x="2019" y="73"/>
                  </a:lnTo>
                  <a:lnTo>
                    <a:pt x="2022" y="73"/>
                  </a:lnTo>
                  <a:lnTo>
                    <a:pt x="2022" y="75"/>
                  </a:lnTo>
                  <a:lnTo>
                    <a:pt x="2024" y="75"/>
                  </a:lnTo>
                  <a:lnTo>
                    <a:pt x="2024" y="82"/>
                  </a:lnTo>
                  <a:lnTo>
                    <a:pt x="2026" y="82"/>
                  </a:lnTo>
                  <a:lnTo>
                    <a:pt x="2026" y="85"/>
                  </a:lnTo>
                  <a:lnTo>
                    <a:pt x="2029" y="85"/>
                  </a:lnTo>
                  <a:lnTo>
                    <a:pt x="2031" y="85"/>
                  </a:lnTo>
                  <a:lnTo>
                    <a:pt x="2031" y="87"/>
                  </a:lnTo>
                  <a:lnTo>
                    <a:pt x="2031" y="99"/>
                  </a:lnTo>
                  <a:lnTo>
                    <a:pt x="2029" y="99"/>
                  </a:lnTo>
                  <a:lnTo>
                    <a:pt x="2026" y="99"/>
                  </a:lnTo>
                  <a:lnTo>
                    <a:pt x="2026" y="102"/>
                  </a:lnTo>
                  <a:lnTo>
                    <a:pt x="2024" y="102"/>
                  </a:lnTo>
                  <a:lnTo>
                    <a:pt x="2024" y="104"/>
                  </a:lnTo>
                  <a:lnTo>
                    <a:pt x="2024" y="106"/>
                  </a:lnTo>
                  <a:lnTo>
                    <a:pt x="2026" y="106"/>
                  </a:lnTo>
                  <a:lnTo>
                    <a:pt x="2029" y="106"/>
                  </a:lnTo>
                  <a:lnTo>
                    <a:pt x="2029" y="109"/>
                  </a:lnTo>
                  <a:lnTo>
                    <a:pt x="2029" y="118"/>
                  </a:lnTo>
                  <a:lnTo>
                    <a:pt x="2026" y="118"/>
                  </a:lnTo>
                  <a:lnTo>
                    <a:pt x="2026" y="123"/>
                  </a:lnTo>
                  <a:lnTo>
                    <a:pt x="2024" y="123"/>
                  </a:lnTo>
                  <a:lnTo>
                    <a:pt x="2024" y="126"/>
                  </a:lnTo>
                  <a:lnTo>
                    <a:pt x="2022" y="128"/>
                  </a:lnTo>
                  <a:lnTo>
                    <a:pt x="2022" y="130"/>
                  </a:lnTo>
                  <a:lnTo>
                    <a:pt x="2019" y="130"/>
                  </a:lnTo>
                  <a:lnTo>
                    <a:pt x="2017" y="130"/>
                  </a:lnTo>
                  <a:lnTo>
                    <a:pt x="2017" y="128"/>
                  </a:lnTo>
                  <a:lnTo>
                    <a:pt x="2017" y="126"/>
                  </a:lnTo>
                  <a:lnTo>
                    <a:pt x="2014" y="126"/>
                  </a:lnTo>
                  <a:lnTo>
                    <a:pt x="2014" y="118"/>
                  </a:lnTo>
                  <a:lnTo>
                    <a:pt x="2012" y="118"/>
                  </a:lnTo>
                  <a:lnTo>
                    <a:pt x="2007" y="118"/>
                  </a:lnTo>
                  <a:moveTo>
                    <a:pt x="2007" y="118"/>
                  </a:moveTo>
                  <a:lnTo>
                    <a:pt x="2007" y="121"/>
                  </a:lnTo>
                  <a:lnTo>
                    <a:pt x="2005" y="123"/>
                  </a:lnTo>
                  <a:lnTo>
                    <a:pt x="2002" y="123"/>
                  </a:lnTo>
                  <a:lnTo>
                    <a:pt x="2002" y="126"/>
                  </a:lnTo>
                  <a:lnTo>
                    <a:pt x="2000" y="126"/>
                  </a:lnTo>
                  <a:lnTo>
                    <a:pt x="2000" y="128"/>
                  </a:lnTo>
                  <a:lnTo>
                    <a:pt x="1998" y="128"/>
                  </a:lnTo>
                  <a:lnTo>
                    <a:pt x="1998" y="130"/>
                  </a:lnTo>
                  <a:lnTo>
                    <a:pt x="1998" y="135"/>
                  </a:lnTo>
                  <a:lnTo>
                    <a:pt x="2000" y="135"/>
                  </a:lnTo>
                  <a:lnTo>
                    <a:pt x="2002" y="135"/>
                  </a:lnTo>
                  <a:lnTo>
                    <a:pt x="2002" y="133"/>
                  </a:lnTo>
                  <a:lnTo>
                    <a:pt x="2005" y="133"/>
                  </a:lnTo>
                  <a:lnTo>
                    <a:pt x="2005" y="130"/>
                  </a:lnTo>
                  <a:lnTo>
                    <a:pt x="2012" y="130"/>
                  </a:lnTo>
                  <a:lnTo>
                    <a:pt x="2012" y="133"/>
                  </a:lnTo>
                  <a:lnTo>
                    <a:pt x="2014" y="133"/>
                  </a:lnTo>
                  <a:lnTo>
                    <a:pt x="2014" y="135"/>
                  </a:lnTo>
                  <a:lnTo>
                    <a:pt x="2017" y="135"/>
                  </a:lnTo>
                  <a:lnTo>
                    <a:pt x="2017" y="137"/>
                  </a:lnTo>
                  <a:lnTo>
                    <a:pt x="2017" y="140"/>
                  </a:lnTo>
                  <a:lnTo>
                    <a:pt x="2014" y="140"/>
                  </a:lnTo>
                  <a:lnTo>
                    <a:pt x="2014" y="142"/>
                  </a:lnTo>
                  <a:lnTo>
                    <a:pt x="2012" y="145"/>
                  </a:lnTo>
                  <a:lnTo>
                    <a:pt x="2010" y="147"/>
                  </a:lnTo>
                  <a:lnTo>
                    <a:pt x="2007" y="150"/>
                  </a:lnTo>
                  <a:lnTo>
                    <a:pt x="2005" y="152"/>
                  </a:lnTo>
                  <a:lnTo>
                    <a:pt x="2002" y="154"/>
                  </a:lnTo>
                  <a:lnTo>
                    <a:pt x="2000" y="154"/>
                  </a:lnTo>
                  <a:lnTo>
                    <a:pt x="2000" y="157"/>
                  </a:lnTo>
                  <a:lnTo>
                    <a:pt x="1995" y="157"/>
                  </a:lnTo>
                  <a:lnTo>
                    <a:pt x="1995" y="159"/>
                  </a:lnTo>
                  <a:lnTo>
                    <a:pt x="1993" y="159"/>
                  </a:lnTo>
                  <a:lnTo>
                    <a:pt x="1993" y="162"/>
                  </a:lnTo>
                  <a:lnTo>
                    <a:pt x="1990" y="162"/>
                  </a:lnTo>
                  <a:lnTo>
                    <a:pt x="1990" y="164"/>
                  </a:lnTo>
                  <a:lnTo>
                    <a:pt x="1986" y="164"/>
                  </a:lnTo>
                  <a:lnTo>
                    <a:pt x="1986" y="166"/>
                  </a:lnTo>
                  <a:lnTo>
                    <a:pt x="1981" y="166"/>
                  </a:lnTo>
                  <a:lnTo>
                    <a:pt x="1981" y="169"/>
                  </a:lnTo>
                  <a:lnTo>
                    <a:pt x="1976" y="169"/>
                  </a:lnTo>
                  <a:lnTo>
                    <a:pt x="1976" y="166"/>
                  </a:lnTo>
                  <a:lnTo>
                    <a:pt x="1976" y="164"/>
                  </a:lnTo>
                  <a:lnTo>
                    <a:pt x="1978" y="164"/>
                  </a:lnTo>
                  <a:lnTo>
                    <a:pt x="1978" y="162"/>
                  </a:lnTo>
                  <a:lnTo>
                    <a:pt x="1976" y="162"/>
                  </a:lnTo>
                  <a:lnTo>
                    <a:pt x="1976" y="159"/>
                  </a:lnTo>
                  <a:lnTo>
                    <a:pt x="1974" y="159"/>
                  </a:lnTo>
                  <a:lnTo>
                    <a:pt x="1974" y="162"/>
                  </a:lnTo>
                  <a:lnTo>
                    <a:pt x="1971" y="162"/>
                  </a:lnTo>
                  <a:lnTo>
                    <a:pt x="1969" y="162"/>
                  </a:lnTo>
                  <a:lnTo>
                    <a:pt x="1969" y="164"/>
                  </a:lnTo>
                  <a:lnTo>
                    <a:pt x="1966" y="164"/>
                  </a:lnTo>
                  <a:lnTo>
                    <a:pt x="1966" y="166"/>
                  </a:lnTo>
                  <a:lnTo>
                    <a:pt x="1962" y="166"/>
                  </a:lnTo>
                  <a:lnTo>
                    <a:pt x="1959" y="169"/>
                  </a:lnTo>
                  <a:lnTo>
                    <a:pt x="1959" y="173"/>
                  </a:lnTo>
                  <a:lnTo>
                    <a:pt x="1957" y="173"/>
                  </a:lnTo>
                  <a:lnTo>
                    <a:pt x="1947" y="173"/>
                  </a:lnTo>
                  <a:lnTo>
                    <a:pt x="1945" y="171"/>
                  </a:lnTo>
                  <a:lnTo>
                    <a:pt x="1942" y="171"/>
                  </a:lnTo>
                  <a:lnTo>
                    <a:pt x="1942" y="169"/>
                  </a:lnTo>
                  <a:lnTo>
                    <a:pt x="1942" y="166"/>
                  </a:lnTo>
                  <a:lnTo>
                    <a:pt x="1940" y="166"/>
                  </a:lnTo>
                  <a:lnTo>
                    <a:pt x="1938" y="166"/>
                  </a:lnTo>
                  <a:lnTo>
                    <a:pt x="1938" y="169"/>
                  </a:lnTo>
                  <a:lnTo>
                    <a:pt x="1938" y="171"/>
                  </a:lnTo>
                  <a:lnTo>
                    <a:pt x="1935" y="171"/>
                  </a:lnTo>
                  <a:lnTo>
                    <a:pt x="1928" y="171"/>
                  </a:lnTo>
                  <a:lnTo>
                    <a:pt x="1926" y="169"/>
                  </a:lnTo>
                  <a:lnTo>
                    <a:pt x="1921" y="169"/>
                  </a:lnTo>
                  <a:lnTo>
                    <a:pt x="1921" y="166"/>
                  </a:lnTo>
                  <a:lnTo>
                    <a:pt x="1916" y="166"/>
                  </a:lnTo>
                  <a:lnTo>
                    <a:pt x="1916" y="164"/>
                  </a:lnTo>
                  <a:moveTo>
                    <a:pt x="1916" y="164"/>
                  </a:moveTo>
                  <a:lnTo>
                    <a:pt x="1914" y="164"/>
                  </a:lnTo>
                  <a:lnTo>
                    <a:pt x="1914" y="162"/>
                  </a:lnTo>
                  <a:lnTo>
                    <a:pt x="1914" y="159"/>
                  </a:lnTo>
                  <a:lnTo>
                    <a:pt x="1916" y="157"/>
                  </a:lnTo>
                  <a:lnTo>
                    <a:pt x="1923" y="157"/>
                  </a:lnTo>
                  <a:lnTo>
                    <a:pt x="1923" y="154"/>
                  </a:lnTo>
                  <a:lnTo>
                    <a:pt x="1926" y="154"/>
                  </a:lnTo>
                  <a:lnTo>
                    <a:pt x="1926" y="152"/>
                  </a:lnTo>
                  <a:lnTo>
                    <a:pt x="1926" y="150"/>
                  </a:lnTo>
                  <a:lnTo>
                    <a:pt x="1923" y="150"/>
                  </a:lnTo>
                  <a:lnTo>
                    <a:pt x="1923" y="147"/>
                  </a:lnTo>
                  <a:lnTo>
                    <a:pt x="1921" y="147"/>
                  </a:lnTo>
                  <a:lnTo>
                    <a:pt x="1918" y="145"/>
                  </a:lnTo>
                  <a:lnTo>
                    <a:pt x="1918" y="142"/>
                  </a:lnTo>
                  <a:lnTo>
                    <a:pt x="1916" y="142"/>
                  </a:lnTo>
                  <a:lnTo>
                    <a:pt x="1916" y="140"/>
                  </a:lnTo>
                  <a:lnTo>
                    <a:pt x="1914" y="140"/>
                  </a:lnTo>
                  <a:lnTo>
                    <a:pt x="1906" y="140"/>
                  </a:lnTo>
                  <a:lnTo>
                    <a:pt x="1906" y="142"/>
                  </a:lnTo>
                  <a:lnTo>
                    <a:pt x="1909" y="142"/>
                  </a:lnTo>
                  <a:lnTo>
                    <a:pt x="1909" y="145"/>
                  </a:lnTo>
                  <a:lnTo>
                    <a:pt x="1911" y="145"/>
                  </a:lnTo>
                  <a:lnTo>
                    <a:pt x="1911" y="147"/>
                  </a:lnTo>
                  <a:lnTo>
                    <a:pt x="1914" y="147"/>
                  </a:lnTo>
                  <a:lnTo>
                    <a:pt x="1914" y="150"/>
                  </a:lnTo>
                  <a:lnTo>
                    <a:pt x="1914" y="152"/>
                  </a:lnTo>
                  <a:lnTo>
                    <a:pt x="1911" y="152"/>
                  </a:lnTo>
                  <a:lnTo>
                    <a:pt x="1911" y="154"/>
                  </a:lnTo>
                  <a:lnTo>
                    <a:pt x="1909" y="154"/>
                  </a:lnTo>
                  <a:lnTo>
                    <a:pt x="1909" y="157"/>
                  </a:lnTo>
                  <a:lnTo>
                    <a:pt x="1906" y="157"/>
                  </a:lnTo>
                  <a:lnTo>
                    <a:pt x="1906" y="159"/>
                  </a:lnTo>
                  <a:lnTo>
                    <a:pt x="1904" y="159"/>
                  </a:lnTo>
                  <a:lnTo>
                    <a:pt x="1904" y="157"/>
                  </a:lnTo>
                  <a:lnTo>
                    <a:pt x="1902" y="157"/>
                  </a:lnTo>
                  <a:lnTo>
                    <a:pt x="1899" y="154"/>
                  </a:lnTo>
                  <a:lnTo>
                    <a:pt x="1897" y="152"/>
                  </a:lnTo>
                  <a:lnTo>
                    <a:pt x="1894" y="150"/>
                  </a:lnTo>
                  <a:lnTo>
                    <a:pt x="1892" y="150"/>
                  </a:lnTo>
                  <a:lnTo>
                    <a:pt x="1892" y="147"/>
                  </a:lnTo>
                  <a:lnTo>
                    <a:pt x="1890" y="145"/>
                  </a:lnTo>
                  <a:lnTo>
                    <a:pt x="1887" y="142"/>
                  </a:lnTo>
                  <a:lnTo>
                    <a:pt x="1887" y="140"/>
                  </a:lnTo>
                  <a:lnTo>
                    <a:pt x="1885" y="137"/>
                  </a:lnTo>
                  <a:lnTo>
                    <a:pt x="1885" y="135"/>
                  </a:lnTo>
                  <a:lnTo>
                    <a:pt x="1882" y="135"/>
                  </a:lnTo>
                  <a:lnTo>
                    <a:pt x="1882" y="133"/>
                  </a:lnTo>
                  <a:lnTo>
                    <a:pt x="1880" y="133"/>
                  </a:lnTo>
                  <a:lnTo>
                    <a:pt x="1880" y="130"/>
                  </a:lnTo>
                  <a:lnTo>
                    <a:pt x="1878" y="130"/>
                  </a:lnTo>
                  <a:lnTo>
                    <a:pt x="1878" y="126"/>
                  </a:lnTo>
                  <a:moveTo>
                    <a:pt x="1916" y="142"/>
                  </a:moveTo>
                  <a:lnTo>
                    <a:pt x="1911" y="147"/>
                  </a:lnTo>
                  <a:lnTo>
                    <a:pt x="1916" y="140"/>
                  </a:lnTo>
                  <a:moveTo>
                    <a:pt x="1914" y="152"/>
                  </a:moveTo>
                  <a:lnTo>
                    <a:pt x="1918" y="145"/>
                  </a:lnTo>
                  <a:moveTo>
                    <a:pt x="1906" y="159"/>
                  </a:moveTo>
                  <a:lnTo>
                    <a:pt x="1921" y="147"/>
                  </a:lnTo>
                  <a:moveTo>
                    <a:pt x="1914" y="164"/>
                  </a:moveTo>
                  <a:lnTo>
                    <a:pt x="1926" y="152"/>
                  </a:lnTo>
                  <a:lnTo>
                    <a:pt x="1914" y="162"/>
                  </a:lnTo>
                  <a:moveTo>
                    <a:pt x="1911" y="162"/>
                  </a:moveTo>
                  <a:lnTo>
                    <a:pt x="1923" y="150"/>
                  </a:lnTo>
                  <a:moveTo>
                    <a:pt x="1909" y="159"/>
                  </a:moveTo>
                  <a:lnTo>
                    <a:pt x="1921" y="147"/>
                  </a:lnTo>
                  <a:lnTo>
                    <a:pt x="1909" y="159"/>
                  </a:lnTo>
                  <a:close/>
                  <a:moveTo>
                    <a:pt x="1914" y="147"/>
                  </a:moveTo>
                  <a:lnTo>
                    <a:pt x="1918" y="142"/>
                  </a:lnTo>
                  <a:moveTo>
                    <a:pt x="1914" y="150"/>
                  </a:moveTo>
                  <a:lnTo>
                    <a:pt x="1918" y="145"/>
                  </a:lnTo>
                  <a:moveTo>
                    <a:pt x="1870" y="99"/>
                  </a:moveTo>
                  <a:lnTo>
                    <a:pt x="1870" y="102"/>
                  </a:lnTo>
                  <a:lnTo>
                    <a:pt x="1873" y="99"/>
                  </a:lnTo>
                  <a:moveTo>
                    <a:pt x="1873" y="102"/>
                  </a:moveTo>
                  <a:lnTo>
                    <a:pt x="1870" y="99"/>
                  </a:lnTo>
                  <a:moveTo>
                    <a:pt x="1909" y="142"/>
                  </a:moveTo>
                  <a:lnTo>
                    <a:pt x="1909" y="140"/>
                  </a:lnTo>
                  <a:moveTo>
                    <a:pt x="1878" y="109"/>
                  </a:moveTo>
                  <a:lnTo>
                    <a:pt x="1873" y="111"/>
                  </a:lnTo>
                  <a:lnTo>
                    <a:pt x="1878" y="106"/>
                  </a:lnTo>
                  <a:moveTo>
                    <a:pt x="1880" y="118"/>
                  </a:moveTo>
                  <a:lnTo>
                    <a:pt x="1882" y="116"/>
                  </a:lnTo>
                  <a:moveTo>
                    <a:pt x="1878" y="118"/>
                  </a:moveTo>
                  <a:lnTo>
                    <a:pt x="1882" y="113"/>
                  </a:lnTo>
                  <a:lnTo>
                    <a:pt x="1878" y="118"/>
                  </a:lnTo>
                  <a:close/>
                  <a:moveTo>
                    <a:pt x="1875" y="118"/>
                  </a:moveTo>
                  <a:lnTo>
                    <a:pt x="1882" y="111"/>
                  </a:lnTo>
                  <a:moveTo>
                    <a:pt x="1875" y="116"/>
                  </a:moveTo>
                  <a:lnTo>
                    <a:pt x="1880" y="111"/>
                  </a:lnTo>
                  <a:lnTo>
                    <a:pt x="1875" y="116"/>
                  </a:lnTo>
                  <a:close/>
                  <a:moveTo>
                    <a:pt x="1875" y="113"/>
                  </a:moveTo>
                  <a:lnTo>
                    <a:pt x="1878" y="109"/>
                  </a:lnTo>
                  <a:moveTo>
                    <a:pt x="1873" y="109"/>
                  </a:moveTo>
                  <a:lnTo>
                    <a:pt x="1878" y="104"/>
                  </a:lnTo>
                  <a:moveTo>
                    <a:pt x="1873" y="106"/>
                  </a:moveTo>
                  <a:lnTo>
                    <a:pt x="1875" y="102"/>
                  </a:lnTo>
                  <a:moveTo>
                    <a:pt x="1873" y="109"/>
                  </a:moveTo>
                  <a:lnTo>
                    <a:pt x="1878" y="104"/>
                  </a:lnTo>
                  <a:moveTo>
                    <a:pt x="1875" y="121"/>
                  </a:moveTo>
                  <a:lnTo>
                    <a:pt x="1875" y="118"/>
                  </a:lnTo>
                  <a:moveTo>
                    <a:pt x="1878" y="126"/>
                  </a:moveTo>
                  <a:lnTo>
                    <a:pt x="1878" y="123"/>
                  </a:lnTo>
                  <a:moveTo>
                    <a:pt x="1875" y="121"/>
                  </a:moveTo>
                  <a:lnTo>
                    <a:pt x="1875" y="116"/>
                  </a:lnTo>
                  <a:moveTo>
                    <a:pt x="1873" y="104"/>
                  </a:moveTo>
                  <a:lnTo>
                    <a:pt x="1875" y="102"/>
                  </a:lnTo>
                  <a:moveTo>
                    <a:pt x="1870" y="104"/>
                  </a:moveTo>
                  <a:lnTo>
                    <a:pt x="1873" y="102"/>
                  </a:lnTo>
                  <a:moveTo>
                    <a:pt x="1909" y="157"/>
                  </a:moveTo>
                  <a:lnTo>
                    <a:pt x="1904" y="159"/>
                  </a:lnTo>
                  <a:moveTo>
                    <a:pt x="1914" y="162"/>
                  </a:moveTo>
                  <a:lnTo>
                    <a:pt x="1914" y="159"/>
                  </a:lnTo>
                  <a:moveTo>
                    <a:pt x="1906" y="159"/>
                  </a:moveTo>
                  <a:lnTo>
                    <a:pt x="1906" y="157"/>
                  </a:lnTo>
                  <a:moveTo>
                    <a:pt x="1909" y="145"/>
                  </a:moveTo>
                  <a:lnTo>
                    <a:pt x="1914" y="140"/>
                  </a:lnTo>
                  <a:moveTo>
                    <a:pt x="1909" y="142"/>
                  </a:moveTo>
                  <a:lnTo>
                    <a:pt x="1911" y="140"/>
                  </a:lnTo>
                  <a:moveTo>
                    <a:pt x="1909" y="145"/>
                  </a:moveTo>
                  <a:lnTo>
                    <a:pt x="1914" y="140"/>
                  </a:lnTo>
                  <a:moveTo>
                    <a:pt x="1916" y="164"/>
                  </a:moveTo>
                  <a:lnTo>
                    <a:pt x="1914" y="162"/>
                  </a:lnTo>
                  <a:moveTo>
                    <a:pt x="2017" y="140"/>
                  </a:moveTo>
                  <a:lnTo>
                    <a:pt x="2017" y="137"/>
                  </a:lnTo>
                  <a:moveTo>
                    <a:pt x="2017" y="137"/>
                  </a:moveTo>
                  <a:lnTo>
                    <a:pt x="2017" y="135"/>
                  </a:lnTo>
                  <a:moveTo>
                    <a:pt x="2014" y="133"/>
                  </a:moveTo>
                  <a:lnTo>
                    <a:pt x="2017" y="128"/>
                  </a:lnTo>
                  <a:moveTo>
                    <a:pt x="1998" y="130"/>
                  </a:moveTo>
                  <a:lnTo>
                    <a:pt x="2005" y="123"/>
                  </a:lnTo>
                  <a:moveTo>
                    <a:pt x="2005" y="121"/>
                  </a:moveTo>
                  <a:lnTo>
                    <a:pt x="2010" y="118"/>
                  </a:lnTo>
                  <a:moveTo>
                    <a:pt x="2012" y="130"/>
                  </a:moveTo>
                  <a:lnTo>
                    <a:pt x="2017" y="128"/>
                  </a:lnTo>
                  <a:moveTo>
                    <a:pt x="2010" y="130"/>
                  </a:moveTo>
                  <a:lnTo>
                    <a:pt x="2014" y="126"/>
                  </a:lnTo>
                  <a:moveTo>
                    <a:pt x="2007" y="130"/>
                  </a:moveTo>
                  <a:lnTo>
                    <a:pt x="2014" y="121"/>
                  </a:lnTo>
                  <a:moveTo>
                    <a:pt x="2010" y="130"/>
                  </a:moveTo>
                  <a:lnTo>
                    <a:pt x="2014" y="123"/>
                  </a:lnTo>
                  <a:moveTo>
                    <a:pt x="2017" y="135"/>
                  </a:moveTo>
                  <a:lnTo>
                    <a:pt x="2019" y="133"/>
                  </a:lnTo>
                  <a:moveTo>
                    <a:pt x="2017" y="140"/>
                  </a:moveTo>
                  <a:lnTo>
                    <a:pt x="2017" y="137"/>
                  </a:lnTo>
                  <a:moveTo>
                    <a:pt x="2014" y="135"/>
                  </a:moveTo>
                  <a:lnTo>
                    <a:pt x="2022" y="130"/>
                  </a:lnTo>
                  <a:moveTo>
                    <a:pt x="2014" y="133"/>
                  </a:moveTo>
                  <a:lnTo>
                    <a:pt x="2019" y="130"/>
                  </a:lnTo>
                  <a:moveTo>
                    <a:pt x="1998" y="135"/>
                  </a:moveTo>
                  <a:lnTo>
                    <a:pt x="2014" y="118"/>
                  </a:lnTo>
                  <a:moveTo>
                    <a:pt x="2012" y="133"/>
                  </a:moveTo>
                  <a:lnTo>
                    <a:pt x="2017" y="128"/>
                  </a:lnTo>
                  <a:moveTo>
                    <a:pt x="2000" y="135"/>
                  </a:moveTo>
                  <a:lnTo>
                    <a:pt x="2014" y="121"/>
                  </a:lnTo>
                  <a:moveTo>
                    <a:pt x="1998" y="133"/>
                  </a:moveTo>
                  <a:lnTo>
                    <a:pt x="2012" y="118"/>
                  </a:lnTo>
                  <a:lnTo>
                    <a:pt x="1998" y="133"/>
                  </a:lnTo>
                  <a:close/>
                  <a:moveTo>
                    <a:pt x="1962" y="109"/>
                  </a:moveTo>
                  <a:lnTo>
                    <a:pt x="1950" y="106"/>
                  </a:lnTo>
                  <a:lnTo>
                    <a:pt x="1945" y="116"/>
                  </a:lnTo>
                  <a:moveTo>
                    <a:pt x="1976" y="169"/>
                  </a:moveTo>
                  <a:lnTo>
                    <a:pt x="1978" y="169"/>
                  </a:lnTo>
                  <a:moveTo>
                    <a:pt x="1976" y="169"/>
                  </a:moveTo>
                  <a:lnTo>
                    <a:pt x="1976" y="166"/>
                  </a:lnTo>
                  <a:moveTo>
                    <a:pt x="1974" y="169"/>
                  </a:moveTo>
                  <a:lnTo>
                    <a:pt x="1976" y="166"/>
                  </a:lnTo>
                  <a:moveTo>
                    <a:pt x="1971" y="169"/>
                  </a:moveTo>
                  <a:lnTo>
                    <a:pt x="1976" y="164"/>
                  </a:lnTo>
                  <a:moveTo>
                    <a:pt x="1969" y="169"/>
                  </a:moveTo>
                  <a:lnTo>
                    <a:pt x="1978" y="162"/>
                  </a:lnTo>
                  <a:moveTo>
                    <a:pt x="1959" y="173"/>
                  </a:moveTo>
                  <a:lnTo>
                    <a:pt x="1959" y="171"/>
                  </a:lnTo>
                  <a:moveTo>
                    <a:pt x="1957" y="173"/>
                  </a:moveTo>
                  <a:lnTo>
                    <a:pt x="1964" y="166"/>
                  </a:lnTo>
                  <a:moveTo>
                    <a:pt x="1959" y="169"/>
                  </a:moveTo>
                  <a:lnTo>
                    <a:pt x="1959" y="173"/>
                  </a:lnTo>
                  <a:moveTo>
                    <a:pt x="1942" y="171"/>
                  </a:moveTo>
                  <a:lnTo>
                    <a:pt x="1942" y="169"/>
                  </a:lnTo>
                  <a:moveTo>
                    <a:pt x="1959" y="171"/>
                  </a:moveTo>
                  <a:lnTo>
                    <a:pt x="1966" y="166"/>
                  </a:lnTo>
                  <a:moveTo>
                    <a:pt x="1938" y="169"/>
                  </a:moveTo>
                  <a:lnTo>
                    <a:pt x="1940" y="166"/>
                  </a:lnTo>
                  <a:lnTo>
                    <a:pt x="1938" y="171"/>
                  </a:lnTo>
                  <a:moveTo>
                    <a:pt x="1916" y="157"/>
                  </a:moveTo>
                  <a:lnTo>
                    <a:pt x="1923" y="150"/>
                  </a:lnTo>
                  <a:moveTo>
                    <a:pt x="1940" y="171"/>
                  </a:moveTo>
                  <a:lnTo>
                    <a:pt x="1942" y="169"/>
                  </a:lnTo>
                  <a:moveTo>
                    <a:pt x="1938" y="171"/>
                  </a:moveTo>
                  <a:lnTo>
                    <a:pt x="1942" y="166"/>
                  </a:lnTo>
                  <a:moveTo>
                    <a:pt x="1966" y="171"/>
                  </a:moveTo>
                  <a:lnTo>
                    <a:pt x="1976" y="162"/>
                  </a:lnTo>
                  <a:moveTo>
                    <a:pt x="1964" y="171"/>
                  </a:moveTo>
                  <a:lnTo>
                    <a:pt x="1976" y="159"/>
                  </a:lnTo>
                  <a:moveTo>
                    <a:pt x="1962" y="171"/>
                  </a:moveTo>
                  <a:lnTo>
                    <a:pt x="1974" y="159"/>
                  </a:lnTo>
                  <a:moveTo>
                    <a:pt x="2024" y="128"/>
                  </a:moveTo>
                  <a:lnTo>
                    <a:pt x="2022" y="128"/>
                  </a:lnTo>
                  <a:moveTo>
                    <a:pt x="1870" y="90"/>
                  </a:moveTo>
                  <a:lnTo>
                    <a:pt x="1868" y="92"/>
                  </a:lnTo>
                  <a:moveTo>
                    <a:pt x="1873" y="75"/>
                  </a:moveTo>
                  <a:lnTo>
                    <a:pt x="1873" y="73"/>
                  </a:lnTo>
                  <a:moveTo>
                    <a:pt x="1873" y="80"/>
                  </a:moveTo>
                  <a:lnTo>
                    <a:pt x="1875" y="80"/>
                  </a:lnTo>
                  <a:lnTo>
                    <a:pt x="1875" y="77"/>
                  </a:lnTo>
                  <a:lnTo>
                    <a:pt x="1875" y="80"/>
                  </a:lnTo>
                  <a:lnTo>
                    <a:pt x="1878" y="80"/>
                  </a:lnTo>
                  <a:lnTo>
                    <a:pt x="1875" y="82"/>
                  </a:lnTo>
                  <a:lnTo>
                    <a:pt x="1875" y="85"/>
                  </a:lnTo>
                  <a:lnTo>
                    <a:pt x="1873" y="85"/>
                  </a:lnTo>
                  <a:moveTo>
                    <a:pt x="1873" y="80"/>
                  </a:moveTo>
                  <a:lnTo>
                    <a:pt x="1873" y="77"/>
                  </a:lnTo>
                  <a:moveTo>
                    <a:pt x="1873" y="85"/>
                  </a:moveTo>
                  <a:lnTo>
                    <a:pt x="1875" y="82"/>
                  </a:lnTo>
                  <a:moveTo>
                    <a:pt x="1873" y="77"/>
                  </a:moveTo>
                  <a:lnTo>
                    <a:pt x="1873" y="80"/>
                  </a:lnTo>
                  <a:moveTo>
                    <a:pt x="1873" y="85"/>
                  </a:moveTo>
                  <a:lnTo>
                    <a:pt x="1870" y="85"/>
                  </a:lnTo>
                  <a:lnTo>
                    <a:pt x="1870" y="87"/>
                  </a:lnTo>
                  <a:lnTo>
                    <a:pt x="1870" y="90"/>
                  </a:lnTo>
                  <a:moveTo>
                    <a:pt x="1870" y="87"/>
                  </a:moveTo>
                  <a:lnTo>
                    <a:pt x="1870" y="85"/>
                  </a:lnTo>
                  <a:moveTo>
                    <a:pt x="1870" y="77"/>
                  </a:moveTo>
                  <a:lnTo>
                    <a:pt x="1873" y="77"/>
                  </a:lnTo>
                  <a:lnTo>
                    <a:pt x="1870" y="80"/>
                  </a:lnTo>
                  <a:moveTo>
                    <a:pt x="1873" y="75"/>
                  </a:moveTo>
                  <a:lnTo>
                    <a:pt x="1873" y="77"/>
                  </a:lnTo>
                  <a:lnTo>
                    <a:pt x="1873" y="73"/>
                  </a:lnTo>
                  <a:moveTo>
                    <a:pt x="1873" y="77"/>
                  </a:moveTo>
                  <a:lnTo>
                    <a:pt x="1873" y="75"/>
                  </a:lnTo>
                  <a:moveTo>
                    <a:pt x="1873" y="80"/>
                  </a:moveTo>
                  <a:lnTo>
                    <a:pt x="1873" y="77"/>
                  </a:lnTo>
                  <a:moveTo>
                    <a:pt x="1873" y="85"/>
                  </a:moveTo>
                  <a:lnTo>
                    <a:pt x="1873" y="82"/>
                  </a:lnTo>
                  <a:moveTo>
                    <a:pt x="1870" y="85"/>
                  </a:moveTo>
                  <a:lnTo>
                    <a:pt x="1875" y="80"/>
                  </a:lnTo>
                  <a:moveTo>
                    <a:pt x="1870" y="82"/>
                  </a:moveTo>
                  <a:lnTo>
                    <a:pt x="1873" y="80"/>
                  </a:lnTo>
                  <a:moveTo>
                    <a:pt x="1870" y="85"/>
                  </a:moveTo>
                  <a:lnTo>
                    <a:pt x="1875" y="77"/>
                  </a:lnTo>
                  <a:moveTo>
                    <a:pt x="1950" y="80"/>
                  </a:moveTo>
                  <a:lnTo>
                    <a:pt x="1957" y="90"/>
                  </a:lnTo>
                  <a:lnTo>
                    <a:pt x="1952" y="77"/>
                  </a:lnTo>
                  <a:moveTo>
                    <a:pt x="1962" y="90"/>
                  </a:moveTo>
                  <a:lnTo>
                    <a:pt x="1957" y="90"/>
                  </a:lnTo>
                  <a:lnTo>
                    <a:pt x="1959" y="90"/>
                  </a:lnTo>
                  <a:moveTo>
                    <a:pt x="1959" y="92"/>
                  </a:moveTo>
                  <a:lnTo>
                    <a:pt x="1957" y="90"/>
                  </a:lnTo>
                  <a:lnTo>
                    <a:pt x="1942" y="80"/>
                  </a:lnTo>
                  <a:moveTo>
                    <a:pt x="1942" y="87"/>
                  </a:moveTo>
                  <a:lnTo>
                    <a:pt x="1957" y="90"/>
                  </a:lnTo>
                  <a:lnTo>
                    <a:pt x="1942" y="85"/>
                  </a:lnTo>
                  <a:moveTo>
                    <a:pt x="1945" y="80"/>
                  </a:moveTo>
                  <a:lnTo>
                    <a:pt x="1957" y="90"/>
                  </a:lnTo>
                  <a:lnTo>
                    <a:pt x="1942" y="90"/>
                  </a:lnTo>
                  <a:moveTo>
                    <a:pt x="1940" y="82"/>
                  </a:moveTo>
                  <a:lnTo>
                    <a:pt x="1957" y="90"/>
                  </a:lnTo>
                  <a:moveTo>
                    <a:pt x="1938" y="80"/>
                  </a:moveTo>
                  <a:lnTo>
                    <a:pt x="1950" y="77"/>
                  </a:lnTo>
                  <a:lnTo>
                    <a:pt x="1959" y="70"/>
                  </a:lnTo>
                  <a:moveTo>
                    <a:pt x="1959" y="68"/>
                  </a:moveTo>
                  <a:lnTo>
                    <a:pt x="1957" y="77"/>
                  </a:lnTo>
                  <a:lnTo>
                    <a:pt x="1962" y="82"/>
                  </a:lnTo>
                  <a:lnTo>
                    <a:pt x="1969" y="85"/>
                  </a:lnTo>
                  <a:moveTo>
                    <a:pt x="2314" y="349"/>
                  </a:moveTo>
                  <a:lnTo>
                    <a:pt x="2233" y="361"/>
                  </a:lnTo>
                  <a:moveTo>
                    <a:pt x="2266" y="356"/>
                  </a:moveTo>
                  <a:lnTo>
                    <a:pt x="2264" y="310"/>
                  </a:lnTo>
                  <a:moveTo>
                    <a:pt x="2288" y="308"/>
                  </a:moveTo>
                  <a:lnTo>
                    <a:pt x="2283" y="353"/>
                  </a:lnTo>
                  <a:moveTo>
                    <a:pt x="2254" y="366"/>
                  </a:moveTo>
                  <a:lnTo>
                    <a:pt x="2254" y="418"/>
                  </a:lnTo>
                  <a:moveTo>
                    <a:pt x="2293" y="406"/>
                  </a:moveTo>
                  <a:lnTo>
                    <a:pt x="2298" y="366"/>
                  </a:lnTo>
                  <a:moveTo>
                    <a:pt x="2262" y="392"/>
                  </a:moveTo>
                  <a:lnTo>
                    <a:pt x="2288" y="387"/>
                  </a:lnTo>
                  <a:moveTo>
                    <a:pt x="2274" y="356"/>
                  </a:moveTo>
                  <a:lnTo>
                    <a:pt x="2274" y="409"/>
                  </a:lnTo>
                  <a:moveTo>
                    <a:pt x="2269" y="418"/>
                  </a:moveTo>
                  <a:lnTo>
                    <a:pt x="2240" y="450"/>
                  </a:lnTo>
                  <a:moveTo>
                    <a:pt x="2281" y="416"/>
                  </a:moveTo>
                  <a:lnTo>
                    <a:pt x="2302" y="445"/>
                  </a:lnTo>
                  <a:moveTo>
                    <a:pt x="2305" y="330"/>
                  </a:moveTo>
                  <a:lnTo>
                    <a:pt x="2245" y="339"/>
                  </a:lnTo>
                  <a:moveTo>
                    <a:pt x="2254" y="375"/>
                  </a:moveTo>
                  <a:lnTo>
                    <a:pt x="2298" y="373"/>
                  </a:lnTo>
                  <a:moveTo>
                    <a:pt x="2298" y="406"/>
                  </a:moveTo>
                  <a:lnTo>
                    <a:pt x="2254" y="413"/>
                  </a:lnTo>
                  <a:moveTo>
                    <a:pt x="2372" y="322"/>
                  </a:moveTo>
                  <a:lnTo>
                    <a:pt x="2350" y="363"/>
                  </a:lnTo>
                  <a:lnTo>
                    <a:pt x="2326" y="394"/>
                  </a:lnTo>
                  <a:moveTo>
                    <a:pt x="2370" y="332"/>
                  </a:moveTo>
                  <a:lnTo>
                    <a:pt x="2406" y="382"/>
                  </a:lnTo>
                  <a:lnTo>
                    <a:pt x="2413" y="382"/>
                  </a:lnTo>
                  <a:moveTo>
                    <a:pt x="2331" y="440"/>
                  </a:moveTo>
                  <a:lnTo>
                    <a:pt x="2406" y="433"/>
                  </a:lnTo>
                  <a:moveTo>
                    <a:pt x="2370" y="435"/>
                  </a:moveTo>
                  <a:lnTo>
                    <a:pt x="2370" y="368"/>
                  </a:lnTo>
                  <a:moveTo>
                    <a:pt x="2350" y="406"/>
                  </a:moveTo>
                  <a:lnTo>
                    <a:pt x="2358" y="426"/>
                  </a:lnTo>
                  <a:moveTo>
                    <a:pt x="2379" y="430"/>
                  </a:moveTo>
                  <a:lnTo>
                    <a:pt x="2389" y="404"/>
                  </a:lnTo>
                  <a:moveTo>
                    <a:pt x="2394" y="392"/>
                  </a:moveTo>
                  <a:lnTo>
                    <a:pt x="2346" y="399"/>
                  </a:lnTo>
                  <a:moveTo>
                    <a:pt x="2353" y="373"/>
                  </a:moveTo>
                  <a:lnTo>
                    <a:pt x="2386" y="368"/>
                  </a:lnTo>
                  <a:moveTo>
                    <a:pt x="2480" y="445"/>
                  </a:moveTo>
                  <a:lnTo>
                    <a:pt x="2480" y="315"/>
                  </a:lnTo>
                  <a:moveTo>
                    <a:pt x="2504" y="363"/>
                  </a:moveTo>
                  <a:lnTo>
                    <a:pt x="2456" y="373"/>
                  </a:lnTo>
                  <a:moveTo>
                    <a:pt x="2430" y="346"/>
                  </a:moveTo>
                  <a:lnTo>
                    <a:pt x="2430" y="399"/>
                  </a:lnTo>
                  <a:moveTo>
                    <a:pt x="2430" y="392"/>
                  </a:moveTo>
                  <a:lnTo>
                    <a:pt x="2454" y="387"/>
                  </a:lnTo>
                  <a:moveTo>
                    <a:pt x="2451" y="387"/>
                  </a:moveTo>
                  <a:lnTo>
                    <a:pt x="2451" y="349"/>
                  </a:lnTo>
                  <a:moveTo>
                    <a:pt x="2451" y="351"/>
                  </a:moveTo>
                  <a:lnTo>
                    <a:pt x="2430" y="356"/>
                  </a:lnTo>
                  <a:moveTo>
                    <a:pt x="1724" y="327"/>
                  </a:moveTo>
                  <a:lnTo>
                    <a:pt x="1743" y="308"/>
                  </a:lnTo>
                  <a:moveTo>
                    <a:pt x="1760" y="291"/>
                  </a:moveTo>
                  <a:lnTo>
                    <a:pt x="1760" y="289"/>
                  </a:lnTo>
                  <a:moveTo>
                    <a:pt x="1734" y="385"/>
                  </a:moveTo>
                  <a:lnTo>
                    <a:pt x="1734" y="382"/>
                  </a:lnTo>
                  <a:moveTo>
                    <a:pt x="1750" y="368"/>
                  </a:moveTo>
                  <a:lnTo>
                    <a:pt x="1830" y="291"/>
                  </a:lnTo>
                  <a:moveTo>
                    <a:pt x="1726" y="462"/>
                  </a:moveTo>
                  <a:lnTo>
                    <a:pt x="1810" y="377"/>
                  </a:lnTo>
                  <a:moveTo>
                    <a:pt x="1830" y="358"/>
                  </a:moveTo>
                  <a:lnTo>
                    <a:pt x="1830" y="356"/>
                  </a:lnTo>
                  <a:moveTo>
                    <a:pt x="1846" y="342"/>
                  </a:moveTo>
                  <a:lnTo>
                    <a:pt x="1899" y="289"/>
                  </a:lnTo>
                  <a:moveTo>
                    <a:pt x="1803" y="454"/>
                  </a:moveTo>
                  <a:lnTo>
                    <a:pt x="1803" y="452"/>
                  </a:lnTo>
                  <a:moveTo>
                    <a:pt x="1820" y="435"/>
                  </a:moveTo>
                  <a:lnTo>
                    <a:pt x="1906" y="351"/>
                  </a:lnTo>
                  <a:moveTo>
                    <a:pt x="1923" y="334"/>
                  </a:moveTo>
                  <a:lnTo>
                    <a:pt x="1923" y="332"/>
                  </a:lnTo>
                  <a:moveTo>
                    <a:pt x="1940" y="317"/>
                  </a:moveTo>
                  <a:lnTo>
                    <a:pt x="1966" y="289"/>
                  </a:lnTo>
                  <a:moveTo>
                    <a:pt x="1858" y="469"/>
                  </a:moveTo>
                  <a:lnTo>
                    <a:pt x="1880" y="445"/>
                  </a:lnTo>
                  <a:moveTo>
                    <a:pt x="1897" y="428"/>
                  </a:moveTo>
                  <a:lnTo>
                    <a:pt x="1897" y="426"/>
                  </a:lnTo>
                  <a:moveTo>
                    <a:pt x="1914" y="411"/>
                  </a:moveTo>
                  <a:lnTo>
                    <a:pt x="2000" y="325"/>
                  </a:lnTo>
                  <a:moveTo>
                    <a:pt x="2017" y="308"/>
                  </a:moveTo>
                  <a:lnTo>
                    <a:pt x="2017" y="306"/>
                  </a:lnTo>
                  <a:moveTo>
                    <a:pt x="2034" y="291"/>
                  </a:moveTo>
                  <a:lnTo>
                    <a:pt x="2036" y="289"/>
                  </a:lnTo>
                  <a:moveTo>
                    <a:pt x="1926" y="466"/>
                  </a:moveTo>
                  <a:lnTo>
                    <a:pt x="1974" y="418"/>
                  </a:lnTo>
                  <a:moveTo>
                    <a:pt x="1990" y="402"/>
                  </a:moveTo>
                  <a:lnTo>
                    <a:pt x="1990" y="399"/>
                  </a:lnTo>
                  <a:moveTo>
                    <a:pt x="2007" y="385"/>
                  </a:moveTo>
                  <a:lnTo>
                    <a:pt x="2094" y="298"/>
                  </a:lnTo>
                  <a:moveTo>
                    <a:pt x="1995" y="466"/>
                  </a:moveTo>
                  <a:lnTo>
                    <a:pt x="2067" y="394"/>
                  </a:lnTo>
                  <a:moveTo>
                    <a:pt x="2086" y="377"/>
                  </a:moveTo>
                  <a:lnTo>
                    <a:pt x="2086" y="375"/>
                  </a:lnTo>
                  <a:moveTo>
                    <a:pt x="2103" y="358"/>
                  </a:moveTo>
                  <a:lnTo>
                    <a:pt x="2175" y="289"/>
                  </a:lnTo>
                  <a:moveTo>
                    <a:pt x="2077" y="454"/>
                  </a:moveTo>
                  <a:lnTo>
                    <a:pt x="2163" y="368"/>
                  </a:lnTo>
                  <a:moveTo>
                    <a:pt x="2180" y="351"/>
                  </a:moveTo>
                  <a:lnTo>
                    <a:pt x="2180" y="349"/>
                  </a:lnTo>
                  <a:moveTo>
                    <a:pt x="2134" y="466"/>
                  </a:moveTo>
                  <a:lnTo>
                    <a:pt x="2137" y="462"/>
                  </a:lnTo>
                  <a:moveTo>
                    <a:pt x="2154" y="445"/>
                  </a:moveTo>
                  <a:lnTo>
                    <a:pt x="2154" y="442"/>
                  </a:lnTo>
                  <a:moveTo>
                    <a:pt x="2170" y="428"/>
                  </a:moveTo>
                  <a:lnTo>
                    <a:pt x="2180" y="418"/>
                  </a:lnTo>
                  <a:moveTo>
                    <a:pt x="1724" y="291"/>
                  </a:moveTo>
                  <a:lnTo>
                    <a:pt x="2180" y="286"/>
                  </a:lnTo>
                  <a:lnTo>
                    <a:pt x="2180" y="466"/>
                  </a:lnTo>
                  <a:lnTo>
                    <a:pt x="1726" y="469"/>
                  </a:lnTo>
                  <a:lnTo>
                    <a:pt x="1724" y="291"/>
                  </a:lnTo>
                  <a:close/>
                  <a:moveTo>
                    <a:pt x="2240" y="617"/>
                  </a:moveTo>
                  <a:lnTo>
                    <a:pt x="2262" y="617"/>
                  </a:lnTo>
                  <a:moveTo>
                    <a:pt x="2262" y="663"/>
                  </a:moveTo>
                  <a:lnTo>
                    <a:pt x="2274" y="658"/>
                  </a:lnTo>
                  <a:lnTo>
                    <a:pt x="2283" y="649"/>
                  </a:lnTo>
                  <a:lnTo>
                    <a:pt x="2283" y="634"/>
                  </a:lnTo>
                  <a:lnTo>
                    <a:pt x="2274" y="625"/>
                  </a:lnTo>
                  <a:lnTo>
                    <a:pt x="2262" y="620"/>
                  </a:lnTo>
                  <a:moveTo>
                    <a:pt x="2262" y="663"/>
                  </a:moveTo>
                  <a:lnTo>
                    <a:pt x="2250" y="663"/>
                  </a:lnTo>
                  <a:moveTo>
                    <a:pt x="2283" y="685"/>
                  </a:moveTo>
                  <a:lnTo>
                    <a:pt x="2281" y="673"/>
                  </a:lnTo>
                  <a:lnTo>
                    <a:pt x="2271" y="666"/>
                  </a:lnTo>
                  <a:lnTo>
                    <a:pt x="2262" y="663"/>
                  </a:lnTo>
                  <a:moveTo>
                    <a:pt x="2283" y="685"/>
                  </a:moveTo>
                  <a:lnTo>
                    <a:pt x="2283" y="697"/>
                  </a:lnTo>
                  <a:moveTo>
                    <a:pt x="2262" y="718"/>
                  </a:moveTo>
                  <a:lnTo>
                    <a:pt x="2271" y="716"/>
                  </a:lnTo>
                  <a:lnTo>
                    <a:pt x="2281" y="706"/>
                  </a:lnTo>
                  <a:lnTo>
                    <a:pt x="2283" y="697"/>
                  </a:lnTo>
                  <a:moveTo>
                    <a:pt x="2262" y="718"/>
                  </a:moveTo>
                  <a:lnTo>
                    <a:pt x="2240" y="718"/>
                  </a:lnTo>
                  <a:moveTo>
                    <a:pt x="2317" y="718"/>
                  </a:moveTo>
                  <a:lnTo>
                    <a:pt x="2317" y="713"/>
                  </a:lnTo>
                  <a:moveTo>
                    <a:pt x="2372" y="718"/>
                  </a:moveTo>
                  <a:lnTo>
                    <a:pt x="2372" y="617"/>
                  </a:lnTo>
                  <a:lnTo>
                    <a:pt x="2350" y="642"/>
                  </a:lnTo>
                  <a:moveTo>
                    <a:pt x="2406" y="718"/>
                  </a:moveTo>
                  <a:lnTo>
                    <a:pt x="2406" y="651"/>
                  </a:lnTo>
                  <a:lnTo>
                    <a:pt x="2454" y="651"/>
                  </a:lnTo>
                  <a:moveTo>
                    <a:pt x="2473" y="670"/>
                  </a:moveTo>
                  <a:lnTo>
                    <a:pt x="2468" y="656"/>
                  </a:lnTo>
                  <a:lnTo>
                    <a:pt x="2454" y="651"/>
                  </a:lnTo>
                  <a:moveTo>
                    <a:pt x="2473" y="670"/>
                  </a:moveTo>
                  <a:lnTo>
                    <a:pt x="2473" y="718"/>
                  </a:lnTo>
                  <a:moveTo>
                    <a:pt x="2439" y="718"/>
                  </a:moveTo>
                  <a:lnTo>
                    <a:pt x="2439" y="651"/>
                  </a:lnTo>
                  <a:moveTo>
                    <a:pt x="2552" y="677"/>
                  </a:moveTo>
                  <a:lnTo>
                    <a:pt x="2550" y="704"/>
                  </a:lnTo>
                  <a:moveTo>
                    <a:pt x="2523" y="677"/>
                  </a:moveTo>
                  <a:lnTo>
                    <a:pt x="2523" y="713"/>
                  </a:lnTo>
                  <a:moveTo>
                    <a:pt x="2571" y="658"/>
                  </a:moveTo>
                  <a:lnTo>
                    <a:pt x="2564" y="730"/>
                  </a:lnTo>
                  <a:lnTo>
                    <a:pt x="2550" y="713"/>
                  </a:lnTo>
                  <a:moveTo>
                    <a:pt x="2506" y="658"/>
                  </a:moveTo>
                  <a:lnTo>
                    <a:pt x="2506" y="728"/>
                  </a:lnTo>
                  <a:moveTo>
                    <a:pt x="2554" y="630"/>
                  </a:moveTo>
                  <a:lnTo>
                    <a:pt x="2552" y="651"/>
                  </a:lnTo>
                  <a:moveTo>
                    <a:pt x="2518" y="630"/>
                  </a:moveTo>
                  <a:lnTo>
                    <a:pt x="2518" y="663"/>
                  </a:lnTo>
                  <a:moveTo>
                    <a:pt x="2504" y="622"/>
                  </a:moveTo>
                  <a:lnTo>
                    <a:pt x="2571" y="615"/>
                  </a:lnTo>
                  <a:moveTo>
                    <a:pt x="2533" y="598"/>
                  </a:moveTo>
                  <a:lnTo>
                    <a:pt x="2538" y="613"/>
                  </a:lnTo>
                  <a:moveTo>
                    <a:pt x="2518" y="656"/>
                  </a:moveTo>
                  <a:lnTo>
                    <a:pt x="2557" y="651"/>
                  </a:lnTo>
                  <a:moveTo>
                    <a:pt x="2518" y="637"/>
                  </a:moveTo>
                  <a:lnTo>
                    <a:pt x="2552" y="632"/>
                  </a:lnTo>
                  <a:moveTo>
                    <a:pt x="2523" y="709"/>
                  </a:moveTo>
                  <a:lnTo>
                    <a:pt x="2552" y="706"/>
                  </a:lnTo>
                  <a:moveTo>
                    <a:pt x="2523" y="687"/>
                  </a:moveTo>
                  <a:lnTo>
                    <a:pt x="2550" y="682"/>
                  </a:lnTo>
                  <a:moveTo>
                    <a:pt x="2506" y="670"/>
                  </a:moveTo>
                  <a:lnTo>
                    <a:pt x="2569" y="666"/>
                  </a:lnTo>
                  <a:moveTo>
                    <a:pt x="2605" y="606"/>
                  </a:moveTo>
                  <a:lnTo>
                    <a:pt x="2605" y="728"/>
                  </a:lnTo>
                  <a:moveTo>
                    <a:pt x="2605" y="617"/>
                  </a:moveTo>
                  <a:lnTo>
                    <a:pt x="2665" y="613"/>
                  </a:lnTo>
                  <a:moveTo>
                    <a:pt x="2667" y="606"/>
                  </a:moveTo>
                  <a:lnTo>
                    <a:pt x="2665" y="728"/>
                  </a:lnTo>
                  <a:moveTo>
                    <a:pt x="2605" y="721"/>
                  </a:moveTo>
                  <a:lnTo>
                    <a:pt x="2662" y="718"/>
                  </a:lnTo>
                  <a:lnTo>
                    <a:pt x="2665" y="726"/>
                  </a:lnTo>
                  <a:moveTo>
                    <a:pt x="2617" y="637"/>
                  </a:moveTo>
                  <a:lnTo>
                    <a:pt x="2655" y="632"/>
                  </a:lnTo>
                  <a:moveTo>
                    <a:pt x="2653" y="649"/>
                  </a:moveTo>
                  <a:lnTo>
                    <a:pt x="2619" y="653"/>
                  </a:lnTo>
                  <a:moveTo>
                    <a:pt x="2610" y="675"/>
                  </a:moveTo>
                  <a:lnTo>
                    <a:pt x="2655" y="670"/>
                  </a:lnTo>
                  <a:moveTo>
                    <a:pt x="2655" y="663"/>
                  </a:moveTo>
                  <a:lnTo>
                    <a:pt x="2650" y="702"/>
                  </a:lnTo>
                  <a:lnTo>
                    <a:pt x="2641" y="687"/>
                  </a:lnTo>
                  <a:moveTo>
                    <a:pt x="2634" y="622"/>
                  </a:moveTo>
                  <a:lnTo>
                    <a:pt x="2634" y="716"/>
                  </a:lnTo>
                  <a:moveTo>
                    <a:pt x="2691" y="656"/>
                  </a:moveTo>
                  <a:lnTo>
                    <a:pt x="2720" y="649"/>
                  </a:lnTo>
                  <a:moveTo>
                    <a:pt x="2691" y="709"/>
                  </a:moveTo>
                  <a:lnTo>
                    <a:pt x="2720" y="687"/>
                  </a:lnTo>
                  <a:moveTo>
                    <a:pt x="2720" y="630"/>
                  </a:moveTo>
                  <a:lnTo>
                    <a:pt x="2766" y="625"/>
                  </a:lnTo>
                  <a:moveTo>
                    <a:pt x="2744" y="598"/>
                  </a:moveTo>
                  <a:lnTo>
                    <a:pt x="2744" y="658"/>
                  </a:lnTo>
                  <a:moveTo>
                    <a:pt x="2715" y="666"/>
                  </a:moveTo>
                  <a:lnTo>
                    <a:pt x="2773" y="658"/>
                  </a:lnTo>
                  <a:moveTo>
                    <a:pt x="2727" y="639"/>
                  </a:moveTo>
                  <a:lnTo>
                    <a:pt x="2734" y="656"/>
                  </a:lnTo>
                  <a:moveTo>
                    <a:pt x="2727" y="675"/>
                  </a:moveTo>
                  <a:lnTo>
                    <a:pt x="2727" y="733"/>
                  </a:lnTo>
                  <a:moveTo>
                    <a:pt x="2727" y="682"/>
                  </a:moveTo>
                  <a:lnTo>
                    <a:pt x="2766" y="677"/>
                  </a:lnTo>
                  <a:moveTo>
                    <a:pt x="2766" y="673"/>
                  </a:moveTo>
                  <a:lnTo>
                    <a:pt x="2763" y="733"/>
                  </a:lnTo>
                  <a:moveTo>
                    <a:pt x="2737" y="690"/>
                  </a:moveTo>
                  <a:lnTo>
                    <a:pt x="2737" y="713"/>
                  </a:lnTo>
                  <a:moveTo>
                    <a:pt x="2737" y="694"/>
                  </a:moveTo>
                  <a:lnTo>
                    <a:pt x="2751" y="692"/>
                  </a:lnTo>
                  <a:moveTo>
                    <a:pt x="2727" y="723"/>
                  </a:moveTo>
                  <a:lnTo>
                    <a:pt x="2763" y="721"/>
                  </a:lnTo>
                  <a:moveTo>
                    <a:pt x="2763" y="632"/>
                  </a:moveTo>
                  <a:lnTo>
                    <a:pt x="2754" y="661"/>
                  </a:lnTo>
                  <a:moveTo>
                    <a:pt x="2737" y="709"/>
                  </a:moveTo>
                  <a:lnTo>
                    <a:pt x="2754" y="709"/>
                  </a:lnTo>
                  <a:moveTo>
                    <a:pt x="2751" y="690"/>
                  </a:moveTo>
                  <a:lnTo>
                    <a:pt x="2751" y="709"/>
                  </a:lnTo>
                  <a:moveTo>
                    <a:pt x="2703" y="606"/>
                  </a:moveTo>
                  <a:lnTo>
                    <a:pt x="2703" y="702"/>
                  </a:lnTo>
                  <a:moveTo>
                    <a:pt x="1724" y="577"/>
                  </a:moveTo>
                  <a:lnTo>
                    <a:pt x="2180" y="574"/>
                  </a:lnTo>
                  <a:lnTo>
                    <a:pt x="2180" y="752"/>
                  </a:lnTo>
                  <a:lnTo>
                    <a:pt x="1726" y="754"/>
                  </a:lnTo>
                  <a:lnTo>
                    <a:pt x="1724" y="57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06" name="path 2906"/>
            <p:cNvSpPr/>
            <p:nvPr/>
          </p:nvSpPr>
          <p:spPr>
            <a:xfrm>
              <a:off x="1381507" y="782574"/>
              <a:ext cx="45719" cy="7619"/>
            </a:xfrm>
            <a:custGeom>
              <a:avLst/>
              <a:gdLst/>
              <a:ahLst/>
              <a:cxnLst/>
              <a:rect l="0" t="0" r="0" b="0"/>
              <a:pathLst>
                <a:path w="71" h="11">
                  <a:moveTo>
                    <a:pt x="0" y="0"/>
                  </a:moveTo>
                  <a:lnTo>
                    <a:pt x="0" y="11"/>
                  </a:lnTo>
                  <a:lnTo>
                    <a:pt x="71" y="0"/>
                  </a:lnTo>
                  <a:lnTo>
                    <a:pt x="0" y="0"/>
                  </a:lnTo>
                </a:path>
                <a:path w="71" h="11">
                  <a:moveTo>
                    <a:pt x="0" y="11"/>
                  </a:moveTo>
                  <a:lnTo>
                    <a:pt x="71" y="0"/>
                  </a:lnTo>
                  <a:lnTo>
                    <a:pt x="71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08" name="path 2908"/>
            <p:cNvSpPr/>
            <p:nvPr/>
          </p:nvSpPr>
          <p:spPr>
            <a:xfrm>
              <a:off x="1426464" y="773430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10" name="path 2910"/>
            <p:cNvSpPr/>
            <p:nvPr/>
          </p:nvSpPr>
          <p:spPr>
            <a:xfrm>
              <a:off x="1427226" y="781050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2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2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12" name="path 2912"/>
            <p:cNvSpPr/>
            <p:nvPr/>
          </p:nvSpPr>
          <p:spPr>
            <a:xfrm>
              <a:off x="1458469" y="771144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14" name="path 2914"/>
            <p:cNvSpPr/>
            <p:nvPr/>
          </p:nvSpPr>
          <p:spPr>
            <a:xfrm>
              <a:off x="1463803" y="781050"/>
              <a:ext cx="35052" cy="7620"/>
            </a:xfrm>
            <a:custGeom>
              <a:avLst/>
              <a:gdLst/>
              <a:ahLst/>
              <a:cxnLst/>
              <a:rect l="0" t="0" r="0" b="0"/>
              <a:pathLst>
                <a:path w="55" h="12">
                  <a:moveTo>
                    <a:pt x="0" y="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0" y="0"/>
                  </a:lnTo>
                </a:path>
                <a:path w="55" h="12">
                  <a:moveTo>
                    <a:pt x="0" y="12"/>
                  </a:moveTo>
                  <a:lnTo>
                    <a:pt x="26" y="0"/>
                  </a:lnTo>
                  <a:lnTo>
                    <a:pt x="26" y="12"/>
                  </a:lnTo>
                  <a:lnTo>
                    <a:pt x="0" y="12"/>
                  </a:lnTo>
                </a:path>
                <a:path w="55" h="12">
                  <a:moveTo>
                    <a:pt x="26" y="0"/>
                  </a:moveTo>
                  <a:lnTo>
                    <a:pt x="26" y="12"/>
                  </a:lnTo>
                  <a:lnTo>
                    <a:pt x="55" y="0"/>
                  </a:lnTo>
                  <a:lnTo>
                    <a:pt x="26" y="0"/>
                  </a:lnTo>
                </a:path>
                <a:path w="55" h="12">
                  <a:moveTo>
                    <a:pt x="26" y="12"/>
                  </a:moveTo>
                  <a:lnTo>
                    <a:pt x="55" y="0"/>
                  </a:lnTo>
                  <a:lnTo>
                    <a:pt x="55" y="12"/>
                  </a:lnTo>
                  <a:lnTo>
                    <a:pt x="26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16" name="path 2916"/>
            <p:cNvSpPr/>
            <p:nvPr/>
          </p:nvSpPr>
          <p:spPr>
            <a:xfrm>
              <a:off x="1498093" y="773430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18" name="path 2918"/>
            <p:cNvSpPr/>
            <p:nvPr/>
          </p:nvSpPr>
          <p:spPr>
            <a:xfrm>
              <a:off x="1498855" y="781050"/>
              <a:ext cx="36575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20" name="path 2920"/>
            <p:cNvSpPr/>
            <p:nvPr/>
          </p:nvSpPr>
          <p:spPr>
            <a:xfrm>
              <a:off x="1531621" y="771144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22" name="path 2922"/>
            <p:cNvSpPr/>
            <p:nvPr/>
          </p:nvSpPr>
          <p:spPr>
            <a:xfrm>
              <a:off x="1535431" y="781050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28" y="0"/>
                  </a:lnTo>
                  <a:lnTo>
                    <a:pt x="28" y="12"/>
                  </a:lnTo>
                  <a:lnTo>
                    <a:pt x="0" y="12"/>
                  </a:lnTo>
                </a:path>
                <a:path w="57" h="12">
                  <a:moveTo>
                    <a:pt x="28" y="0"/>
                  </a:moveTo>
                  <a:lnTo>
                    <a:pt x="28" y="12"/>
                  </a:lnTo>
                  <a:lnTo>
                    <a:pt x="57" y="0"/>
                  </a:lnTo>
                  <a:lnTo>
                    <a:pt x="28" y="0"/>
                  </a:lnTo>
                </a:path>
                <a:path w="57" h="12">
                  <a:moveTo>
                    <a:pt x="28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28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24" name="path 2924"/>
            <p:cNvSpPr/>
            <p:nvPr/>
          </p:nvSpPr>
          <p:spPr>
            <a:xfrm>
              <a:off x="1571245" y="771905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26" name="path 2926"/>
            <p:cNvSpPr/>
            <p:nvPr/>
          </p:nvSpPr>
          <p:spPr>
            <a:xfrm>
              <a:off x="1572007" y="781050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9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28" name="path 2928"/>
            <p:cNvSpPr/>
            <p:nvPr/>
          </p:nvSpPr>
          <p:spPr>
            <a:xfrm>
              <a:off x="1604773" y="771144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30" name="path 2930"/>
            <p:cNvSpPr/>
            <p:nvPr/>
          </p:nvSpPr>
          <p:spPr>
            <a:xfrm>
              <a:off x="1608583" y="779526"/>
              <a:ext cx="62483" cy="7619"/>
            </a:xfrm>
            <a:custGeom>
              <a:avLst/>
              <a:gdLst/>
              <a:ahLst/>
              <a:cxnLst/>
              <a:rect l="0" t="0" r="0" b="0"/>
              <a:pathLst>
                <a:path w="98" h="11">
                  <a:moveTo>
                    <a:pt x="0" y="2"/>
                  </a:moveTo>
                  <a:lnTo>
                    <a:pt x="0" y="11"/>
                  </a:lnTo>
                  <a:lnTo>
                    <a:pt x="28" y="2"/>
                  </a:lnTo>
                  <a:lnTo>
                    <a:pt x="0" y="2"/>
                  </a:lnTo>
                </a:path>
                <a:path w="98" h="11">
                  <a:moveTo>
                    <a:pt x="0" y="11"/>
                  </a:moveTo>
                  <a:lnTo>
                    <a:pt x="28" y="2"/>
                  </a:lnTo>
                  <a:lnTo>
                    <a:pt x="28" y="11"/>
                  </a:lnTo>
                  <a:lnTo>
                    <a:pt x="0" y="11"/>
                  </a:lnTo>
                </a:path>
                <a:path w="98" h="11">
                  <a:moveTo>
                    <a:pt x="28" y="2"/>
                  </a:moveTo>
                  <a:lnTo>
                    <a:pt x="28" y="11"/>
                  </a:lnTo>
                  <a:lnTo>
                    <a:pt x="98" y="0"/>
                  </a:lnTo>
                  <a:lnTo>
                    <a:pt x="28" y="2"/>
                  </a:lnTo>
                </a:path>
                <a:path w="98" h="11">
                  <a:moveTo>
                    <a:pt x="28" y="11"/>
                  </a:moveTo>
                  <a:lnTo>
                    <a:pt x="98" y="0"/>
                  </a:lnTo>
                  <a:lnTo>
                    <a:pt x="98" y="11"/>
                  </a:lnTo>
                  <a:lnTo>
                    <a:pt x="28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32" name="path 2932"/>
            <p:cNvSpPr/>
            <p:nvPr/>
          </p:nvSpPr>
          <p:spPr>
            <a:xfrm>
              <a:off x="1670305" y="779526"/>
              <a:ext cx="1523" cy="7619"/>
            </a:xfrm>
            <a:custGeom>
              <a:avLst/>
              <a:gdLst/>
              <a:ahLst/>
              <a:cxnLst/>
              <a:rect l="0" t="0" r="0" b="0"/>
              <a:pathLst>
                <a:path w="2" h="11">
                  <a:moveTo>
                    <a:pt x="1" y="0"/>
                  </a:moveTo>
                  <a:lnTo>
                    <a:pt x="1" y="1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0" name="group 80"/>
          <p:cNvGrpSpPr/>
          <p:nvPr/>
        </p:nvGrpSpPr>
        <p:grpSpPr>
          <a:xfrm rot="21600000">
            <a:off x="5567172" y="8513688"/>
            <a:ext cx="3991355" cy="461402"/>
            <a:chOff x="0" y="0"/>
            <a:chExt cx="3991355" cy="461402"/>
          </a:xfrm>
        </p:grpSpPr>
        <p:sp>
          <p:nvSpPr>
            <p:cNvPr id="2934" name="path 2934"/>
            <p:cNvSpPr/>
            <p:nvPr/>
          </p:nvSpPr>
          <p:spPr>
            <a:xfrm>
              <a:off x="32765" y="0"/>
              <a:ext cx="3739894" cy="325004"/>
            </a:xfrm>
            <a:custGeom>
              <a:avLst/>
              <a:gdLst/>
              <a:ahLst/>
              <a:cxnLst/>
              <a:rect l="0" t="0" r="0" b="0"/>
              <a:pathLst>
                <a:path w="5889" h="511">
                  <a:moveTo>
                    <a:pt x="22" y="341"/>
                  </a:moveTo>
                  <a:lnTo>
                    <a:pt x="18" y="437"/>
                  </a:lnTo>
                  <a:lnTo>
                    <a:pt x="51" y="466"/>
                  </a:lnTo>
                  <a:lnTo>
                    <a:pt x="272" y="461"/>
                  </a:lnTo>
                  <a:lnTo>
                    <a:pt x="250" y="346"/>
                  </a:lnTo>
                  <a:moveTo>
                    <a:pt x="22" y="341"/>
                  </a:moveTo>
                  <a:lnTo>
                    <a:pt x="171" y="34"/>
                  </a:lnTo>
                  <a:moveTo>
                    <a:pt x="164" y="46"/>
                  </a:moveTo>
                  <a:lnTo>
                    <a:pt x="1" y="84"/>
                  </a:lnTo>
                  <a:moveTo>
                    <a:pt x="438" y="12"/>
                  </a:moveTo>
                  <a:lnTo>
                    <a:pt x="425" y="221"/>
                  </a:lnTo>
                  <a:lnTo>
                    <a:pt x="397" y="391"/>
                  </a:lnTo>
                  <a:lnTo>
                    <a:pt x="351" y="483"/>
                  </a:lnTo>
                  <a:moveTo>
                    <a:pt x="375" y="137"/>
                  </a:moveTo>
                  <a:lnTo>
                    <a:pt x="404" y="245"/>
                  </a:lnTo>
                  <a:moveTo>
                    <a:pt x="488" y="137"/>
                  </a:moveTo>
                  <a:lnTo>
                    <a:pt x="425" y="221"/>
                  </a:lnTo>
                  <a:moveTo>
                    <a:pt x="454" y="370"/>
                  </a:moveTo>
                  <a:lnTo>
                    <a:pt x="414" y="295"/>
                  </a:lnTo>
                  <a:moveTo>
                    <a:pt x="625" y="0"/>
                  </a:moveTo>
                  <a:lnTo>
                    <a:pt x="574" y="84"/>
                  </a:lnTo>
                  <a:lnTo>
                    <a:pt x="488" y="154"/>
                  </a:lnTo>
                  <a:moveTo>
                    <a:pt x="521" y="12"/>
                  </a:moveTo>
                  <a:lnTo>
                    <a:pt x="641" y="149"/>
                  </a:lnTo>
                  <a:moveTo>
                    <a:pt x="574" y="125"/>
                  </a:moveTo>
                  <a:lnTo>
                    <a:pt x="534" y="221"/>
                  </a:lnTo>
                  <a:lnTo>
                    <a:pt x="471" y="329"/>
                  </a:lnTo>
                  <a:moveTo>
                    <a:pt x="483" y="211"/>
                  </a:moveTo>
                  <a:lnTo>
                    <a:pt x="670" y="187"/>
                  </a:lnTo>
                  <a:moveTo>
                    <a:pt x="500" y="283"/>
                  </a:moveTo>
                  <a:lnTo>
                    <a:pt x="500" y="437"/>
                  </a:lnTo>
                  <a:moveTo>
                    <a:pt x="500" y="295"/>
                  </a:moveTo>
                  <a:lnTo>
                    <a:pt x="654" y="279"/>
                  </a:lnTo>
                  <a:moveTo>
                    <a:pt x="658" y="267"/>
                  </a:moveTo>
                  <a:lnTo>
                    <a:pt x="654" y="358"/>
                  </a:lnTo>
                  <a:lnTo>
                    <a:pt x="637" y="444"/>
                  </a:lnTo>
                  <a:lnTo>
                    <a:pt x="608" y="387"/>
                  </a:lnTo>
                  <a:moveTo>
                    <a:pt x="579" y="221"/>
                  </a:moveTo>
                  <a:lnTo>
                    <a:pt x="579" y="511"/>
                  </a:lnTo>
                  <a:moveTo>
                    <a:pt x="790" y="58"/>
                  </a:moveTo>
                  <a:lnTo>
                    <a:pt x="783" y="211"/>
                  </a:lnTo>
                  <a:lnTo>
                    <a:pt x="766" y="382"/>
                  </a:lnTo>
                  <a:lnTo>
                    <a:pt x="721" y="499"/>
                  </a:lnTo>
                  <a:moveTo>
                    <a:pt x="790" y="79"/>
                  </a:moveTo>
                  <a:lnTo>
                    <a:pt x="1045" y="63"/>
                  </a:lnTo>
                  <a:moveTo>
                    <a:pt x="1119" y="91"/>
                  </a:moveTo>
                  <a:lnTo>
                    <a:pt x="1239" y="67"/>
                  </a:lnTo>
                  <a:moveTo>
                    <a:pt x="1124" y="216"/>
                  </a:moveTo>
                  <a:lnTo>
                    <a:pt x="1232" y="192"/>
                  </a:lnTo>
                  <a:moveTo>
                    <a:pt x="1107" y="375"/>
                  </a:moveTo>
                  <a:lnTo>
                    <a:pt x="1232" y="300"/>
                  </a:lnTo>
                  <a:moveTo>
                    <a:pt x="1177" y="336"/>
                  </a:moveTo>
                  <a:lnTo>
                    <a:pt x="1177" y="79"/>
                  </a:lnTo>
                  <a:moveTo>
                    <a:pt x="1256" y="58"/>
                  </a:moveTo>
                  <a:lnTo>
                    <a:pt x="1402" y="34"/>
                  </a:lnTo>
                  <a:moveTo>
                    <a:pt x="1330" y="46"/>
                  </a:moveTo>
                  <a:lnTo>
                    <a:pt x="1285" y="221"/>
                  </a:lnTo>
                  <a:lnTo>
                    <a:pt x="1239" y="324"/>
                  </a:lnTo>
                  <a:lnTo>
                    <a:pt x="1194" y="391"/>
                  </a:lnTo>
                  <a:moveTo>
                    <a:pt x="1340" y="211"/>
                  </a:moveTo>
                  <a:lnTo>
                    <a:pt x="1410" y="363"/>
                  </a:lnTo>
                  <a:moveTo>
                    <a:pt x="1306" y="499"/>
                  </a:moveTo>
                  <a:lnTo>
                    <a:pt x="1306" y="137"/>
                  </a:lnTo>
                  <a:moveTo>
                    <a:pt x="1539" y="58"/>
                  </a:moveTo>
                  <a:lnTo>
                    <a:pt x="1534" y="211"/>
                  </a:lnTo>
                  <a:lnTo>
                    <a:pt x="1518" y="382"/>
                  </a:lnTo>
                  <a:lnTo>
                    <a:pt x="1472" y="499"/>
                  </a:lnTo>
                  <a:moveTo>
                    <a:pt x="1539" y="79"/>
                  </a:moveTo>
                  <a:lnTo>
                    <a:pt x="1796" y="63"/>
                  </a:lnTo>
                  <a:moveTo>
                    <a:pt x="1887" y="34"/>
                  </a:moveTo>
                  <a:lnTo>
                    <a:pt x="1887" y="204"/>
                  </a:lnTo>
                  <a:moveTo>
                    <a:pt x="1887" y="75"/>
                  </a:moveTo>
                  <a:lnTo>
                    <a:pt x="1966" y="63"/>
                  </a:lnTo>
                  <a:moveTo>
                    <a:pt x="1971" y="46"/>
                  </a:moveTo>
                  <a:lnTo>
                    <a:pt x="1959" y="154"/>
                  </a:lnTo>
                  <a:moveTo>
                    <a:pt x="1971" y="154"/>
                  </a:moveTo>
                  <a:lnTo>
                    <a:pt x="1887" y="166"/>
                  </a:lnTo>
                  <a:moveTo>
                    <a:pt x="1925" y="274"/>
                  </a:moveTo>
                  <a:lnTo>
                    <a:pt x="1988" y="262"/>
                  </a:lnTo>
                  <a:moveTo>
                    <a:pt x="1851" y="449"/>
                  </a:moveTo>
                  <a:lnTo>
                    <a:pt x="1988" y="382"/>
                  </a:lnTo>
                  <a:moveTo>
                    <a:pt x="1925" y="159"/>
                  </a:moveTo>
                  <a:lnTo>
                    <a:pt x="1925" y="408"/>
                  </a:lnTo>
                  <a:moveTo>
                    <a:pt x="1875" y="437"/>
                  </a:moveTo>
                  <a:lnTo>
                    <a:pt x="1875" y="250"/>
                  </a:lnTo>
                  <a:moveTo>
                    <a:pt x="2062" y="17"/>
                  </a:moveTo>
                  <a:lnTo>
                    <a:pt x="1988" y="211"/>
                  </a:lnTo>
                  <a:moveTo>
                    <a:pt x="2029" y="108"/>
                  </a:moveTo>
                  <a:lnTo>
                    <a:pt x="2120" y="91"/>
                  </a:lnTo>
                  <a:moveTo>
                    <a:pt x="2067" y="204"/>
                  </a:moveTo>
                  <a:lnTo>
                    <a:pt x="1966" y="329"/>
                  </a:lnTo>
                  <a:moveTo>
                    <a:pt x="2024" y="137"/>
                  </a:moveTo>
                  <a:lnTo>
                    <a:pt x="2137" y="307"/>
                  </a:lnTo>
                  <a:lnTo>
                    <a:pt x="2170" y="307"/>
                  </a:lnTo>
                  <a:moveTo>
                    <a:pt x="2024" y="319"/>
                  </a:moveTo>
                  <a:lnTo>
                    <a:pt x="2024" y="499"/>
                  </a:lnTo>
                  <a:moveTo>
                    <a:pt x="2024" y="341"/>
                  </a:moveTo>
                  <a:lnTo>
                    <a:pt x="2120" y="329"/>
                  </a:lnTo>
                  <a:moveTo>
                    <a:pt x="2125" y="319"/>
                  </a:moveTo>
                  <a:lnTo>
                    <a:pt x="2113" y="461"/>
                  </a:lnTo>
                  <a:moveTo>
                    <a:pt x="2125" y="461"/>
                  </a:moveTo>
                  <a:lnTo>
                    <a:pt x="2024" y="471"/>
                  </a:lnTo>
                  <a:moveTo>
                    <a:pt x="2132" y="79"/>
                  </a:moveTo>
                  <a:lnTo>
                    <a:pt x="2067" y="211"/>
                  </a:lnTo>
                  <a:moveTo>
                    <a:pt x="2233" y="58"/>
                  </a:moveTo>
                  <a:lnTo>
                    <a:pt x="2540" y="22"/>
                  </a:lnTo>
                  <a:moveTo>
                    <a:pt x="2499" y="130"/>
                  </a:moveTo>
                  <a:lnTo>
                    <a:pt x="2494" y="495"/>
                  </a:lnTo>
                  <a:lnTo>
                    <a:pt x="2432" y="408"/>
                  </a:lnTo>
                  <a:moveTo>
                    <a:pt x="2274" y="490"/>
                  </a:moveTo>
                  <a:lnTo>
                    <a:pt x="2274" y="149"/>
                  </a:lnTo>
                  <a:moveTo>
                    <a:pt x="2274" y="183"/>
                  </a:moveTo>
                  <a:lnTo>
                    <a:pt x="2499" y="159"/>
                  </a:lnTo>
                  <a:moveTo>
                    <a:pt x="2353" y="46"/>
                  </a:moveTo>
                  <a:lnTo>
                    <a:pt x="2336" y="255"/>
                  </a:lnTo>
                  <a:lnTo>
                    <a:pt x="2283" y="391"/>
                  </a:lnTo>
                  <a:moveTo>
                    <a:pt x="2353" y="427"/>
                  </a:moveTo>
                  <a:lnTo>
                    <a:pt x="2410" y="255"/>
                  </a:lnTo>
                  <a:lnTo>
                    <a:pt x="2427" y="41"/>
                  </a:lnTo>
                  <a:moveTo>
                    <a:pt x="2336" y="255"/>
                  </a:moveTo>
                  <a:lnTo>
                    <a:pt x="2374" y="319"/>
                  </a:lnTo>
                  <a:moveTo>
                    <a:pt x="2415" y="250"/>
                  </a:moveTo>
                  <a:lnTo>
                    <a:pt x="2461" y="329"/>
                  </a:lnTo>
                  <a:moveTo>
                    <a:pt x="2715" y="0"/>
                  </a:moveTo>
                  <a:lnTo>
                    <a:pt x="2602" y="262"/>
                  </a:lnTo>
                  <a:moveTo>
                    <a:pt x="2677" y="108"/>
                  </a:moveTo>
                  <a:lnTo>
                    <a:pt x="2677" y="507"/>
                  </a:lnTo>
                  <a:moveTo>
                    <a:pt x="2727" y="67"/>
                  </a:moveTo>
                  <a:lnTo>
                    <a:pt x="2727" y="358"/>
                  </a:lnTo>
                  <a:moveTo>
                    <a:pt x="2727" y="91"/>
                  </a:moveTo>
                  <a:lnTo>
                    <a:pt x="2806" y="79"/>
                  </a:lnTo>
                  <a:moveTo>
                    <a:pt x="2806" y="67"/>
                  </a:moveTo>
                  <a:lnTo>
                    <a:pt x="2806" y="353"/>
                  </a:lnTo>
                  <a:moveTo>
                    <a:pt x="2761" y="375"/>
                  </a:moveTo>
                  <a:lnTo>
                    <a:pt x="2818" y="461"/>
                  </a:lnTo>
                  <a:moveTo>
                    <a:pt x="2852" y="125"/>
                  </a:moveTo>
                  <a:lnTo>
                    <a:pt x="2852" y="353"/>
                  </a:lnTo>
                  <a:moveTo>
                    <a:pt x="2910" y="22"/>
                  </a:moveTo>
                  <a:lnTo>
                    <a:pt x="2910" y="507"/>
                  </a:lnTo>
                  <a:lnTo>
                    <a:pt x="2852" y="437"/>
                  </a:lnTo>
                  <a:moveTo>
                    <a:pt x="2768" y="142"/>
                  </a:moveTo>
                  <a:lnTo>
                    <a:pt x="2761" y="353"/>
                  </a:lnTo>
                  <a:lnTo>
                    <a:pt x="2698" y="499"/>
                  </a:lnTo>
                  <a:moveTo>
                    <a:pt x="2972" y="204"/>
                  </a:moveTo>
                  <a:lnTo>
                    <a:pt x="3056" y="183"/>
                  </a:lnTo>
                  <a:moveTo>
                    <a:pt x="2972" y="449"/>
                  </a:moveTo>
                  <a:lnTo>
                    <a:pt x="3080" y="382"/>
                  </a:lnTo>
                  <a:moveTo>
                    <a:pt x="3056" y="34"/>
                  </a:moveTo>
                  <a:lnTo>
                    <a:pt x="2984" y="199"/>
                  </a:lnTo>
                  <a:moveTo>
                    <a:pt x="3075" y="149"/>
                  </a:moveTo>
                  <a:lnTo>
                    <a:pt x="2984" y="341"/>
                  </a:lnTo>
                  <a:moveTo>
                    <a:pt x="2972" y="353"/>
                  </a:moveTo>
                  <a:lnTo>
                    <a:pt x="3080" y="300"/>
                  </a:lnTo>
                  <a:moveTo>
                    <a:pt x="3101" y="46"/>
                  </a:moveTo>
                  <a:lnTo>
                    <a:pt x="3229" y="29"/>
                  </a:lnTo>
                  <a:moveTo>
                    <a:pt x="3234" y="17"/>
                  </a:moveTo>
                  <a:lnTo>
                    <a:pt x="3217" y="171"/>
                  </a:lnTo>
                  <a:moveTo>
                    <a:pt x="3097" y="187"/>
                  </a:moveTo>
                  <a:lnTo>
                    <a:pt x="3284" y="166"/>
                  </a:lnTo>
                  <a:moveTo>
                    <a:pt x="3114" y="108"/>
                  </a:moveTo>
                  <a:lnTo>
                    <a:pt x="3193" y="96"/>
                  </a:lnTo>
                  <a:moveTo>
                    <a:pt x="3171" y="187"/>
                  </a:moveTo>
                  <a:lnTo>
                    <a:pt x="3171" y="499"/>
                  </a:lnTo>
                  <a:lnTo>
                    <a:pt x="3121" y="449"/>
                  </a:lnTo>
                  <a:moveTo>
                    <a:pt x="3085" y="245"/>
                  </a:moveTo>
                  <a:lnTo>
                    <a:pt x="3130" y="291"/>
                  </a:lnTo>
                  <a:moveTo>
                    <a:pt x="3164" y="324"/>
                  </a:moveTo>
                  <a:lnTo>
                    <a:pt x="3075" y="415"/>
                  </a:lnTo>
                  <a:moveTo>
                    <a:pt x="3171" y="274"/>
                  </a:moveTo>
                  <a:lnTo>
                    <a:pt x="3255" y="427"/>
                  </a:lnTo>
                  <a:lnTo>
                    <a:pt x="3296" y="427"/>
                  </a:lnTo>
                  <a:moveTo>
                    <a:pt x="3255" y="245"/>
                  </a:moveTo>
                  <a:lnTo>
                    <a:pt x="3193" y="307"/>
                  </a:lnTo>
                  <a:moveTo>
                    <a:pt x="3495" y="12"/>
                  </a:moveTo>
                  <a:lnTo>
                    <a:pt x="3354" y="255"/>
                  </a:lnTo>
                  <a:moveTo>
                    <a:pt x="3438" y="113"/>
                  </a:moveTo>
                  <a:lnTo>
                    <a:pt x="3438" y="507"/>
                  </a:lnTo>
                  <a:moveTo>
                    <a:pt x="3534" y="12"/>
                  </a:moveTo>
                  <a:lnTo>
                    <a:pt x="3534" y="454"/>
                  </a:lnTo>
                  <a:lnTo>
                    <a:pt x="3558" y="478"/>
                  </a:lnTo>
                  <a:lnTo>
                    <a:pt x="3670" y="478"/>
                  </a:lnTo>
                  <a:lnTo>
                    <a:pt x="3658" y="346"/>
                  </a:lnTo>
                  <a:moveTo>
                    <a:pt x="3649" y="125"/>
                  </a:moveTo>
                  <a:lnTo>
                    <a:pt x="3478" y="319"/>
                  </a:lnTo>
                  <a:moveTo>
                    <a:pt x="3745" y="108"/>
                  </a:moveTo>
                  <a:lnTo>
                    <a:pt x="3853" y="91"/>
                  </a:lnTo>
                  <a:moveTo>
                    <a:pt x="3853" y="79"/>
                  </a:moveTo>
                  <a:lnTo>
                    <a:pt x="3841" y="204"/>
                  </a:lnTo>
                  <a:moveTo>
                    <a:pt x="3761" y="221"/>
                  </a:moveTo>
                  <a:lnTo>
                    <a:pt x="3853" y="204"/>
                  </a:lnTo>
                  <a:moveTo>
                    <a:pt x="3761" y="192"/>
                  </a:moveTo>
                  <a:lnTo>
                    <a:pt x="3761" y="427"/>
                  </a:lnTo>
                  <a:moveTo>
                    <a:pt x="3750" y="444"/>
                  </a:moveTo>
                  <a:lnTo>
                    <a:pt x="3853" y="329"/>
                  </a:lnTo>
                  <a:moveTo>
                    <a:pt x="3944" y="5"/>
                  </a:moveTo>
                  <a:lnTo>
                    <a:pt x="3910" y="154"/>
                  </a:lnTo>
                  <a:lnTo>
                    <a:pt x="3886" y="221"/>
                  </a:lnTo>
                  <a:lnTo>
                    <a:pt x="3853" y="295"/>
                  </a:lnTo>
                  <a:moveTo>
                    <a:pt x="3898" y="187"/>
                  </a:moveTo>
                  <a:lnTo>
                    <a:pt x="4035" y="171"/>
                  </a:lnTo>
                  <a:moveTo>
                    <a:pt x="3982" y="175"/>
                  </a:moveTo>
                  <a:lnTo>
                    <a:pt x="3956" y="324"/>
                  </a:lnTo>
                  <a:lnTo>
                    <a:pt x="3910" y="403"/>
                  </a:lnTo>
                  <a:lnTo>
                    <a:pt x="3858" y="461"/>
                  </a:lnTo>
                  <a:lnTo>
                    <a:pt x="3802" y="499"/>
                  </a:lnTo>
                  <a:moveTo>
                    <a:pt x="3886" y="255"/>
                  </a:moveTo>
                  <a:lnTo>
                    <a:pt x="3982" y="495"/>
                  </a:lnTo>
                  <a:lnTo>
                    <a:pt x="4047" y="495"/>
                  </a:lnTo>
                  <a:moveTo>
                    <a:pt x="4364" y="291"/>
                  </a:moveTo>
                  <a:lnTo>
                    <a:pt x="4261" y="307"/>
                  </a:lnTo>
                  <a:moveTo>
                    <a:pt x="4359" y="382"/>
                  </a:moveTo>
                  <a:lnTo>
                    <a:pt x="4369" y="279"/>
                  </a:lnTo>
                  <a:moveTo>
                    <a:pt x="4261" y="279"/>
                  </a:moveTo>
                  <a:lnTo>
                    <a:pt x="4261" y="432"/>
                  </a:lnTo>
                  <a:moveTo>
                    <a:pt x="4222" y="238"/>
                  </a:moveTo>
                  <a:lnTo>
                    <a:pt x="4414" y="211"/>
                  </a:lnTo>
                  <a:moveTo>
                    <a:pt x="4325" y="17"/>
                  </a:moveTo>
                  <a:lnTo>
                    <a:pt x="4325" y="221"/>
                  </a:lnTo>
                  <a:moveTo>
                    <a:pt x="4251" y="149"/>
                  </a:moveTo>
                  <a:lnTo>
                    <a:pt x="4381" y="130"/>
                  </a:lnTo>
                  <a:moveTo>
                    <a:pt x="4273" y="58"/>
                  </a:moveTo>
                  <a:lnTo>
                    <a:pt x="4234" y="192"/>
                  </a:lnTo>
                  <a:moveTo>
                    <a:pt x="4102" y="250"/>
                  </a:moveTo>
                  <a:lnTo>
                    <a:pt x="4181" y="228"/>
                  </a:lnTo>
                  <a:moveTo>
                    <a:pt x="4189" y="216"/>
                  </a:moveTo>
                  <a:lnTo>
                    <a:pt x="4155" y="300"/>
                  </a:lnTo>
                  <a:moveTo>
                    <a:pt x="4102" y="415"/>
                  </a:moveTo>
                  <a:lnTo>
                    <a:pt x="4148" y="415"/>
                  </a:lnTo>
                  <a:moveTo>
                    <a:pt x="4148" y="67"/>
                  </a:moveTo>
                  <a:lnTo>
                    <a:pt x="4181" y="130"/>
                  </a:lnTo>
                  <a:moveTo>
                    <a:pt x="4261" y="399"/>
                  </a:moveTo>
                  <a:lnTo>
                    <a:pt x="4376" y="382"/>
                  </a:lnTo>
                  <a:moveTo>
                    <a:pt x="4155" y="300"/>
                  </a:moveTo>
                  <a:lnTo>
                    <a:pt x="4177" y="346"/>
                  </a:lnTo>
                  <a:lnTo>
                    <a:pt x="4148" y="415"/>
                  </a:lnTo>
                  <a:lnTo>
                    <a:pt x="4369" y="490"/>
                  </a:lnTo>
                  <a:lnTo>
                    <a:pt x="4421" y="478"/>
                  </a:lnTo>
                  <a:moveTo>
                    <a:pt x="4522" y="51"/>
                  </a:moveTo>
                  <a:lnTo>
                    <a:pt x="4750" y="22"/>
                  </a:lnTo>
                  <a:moveTo>
                    <a:pt x="4796" y="221"/>
                  </a:moveTo>
                  <a:lnTo>
                    <a:pt x="4477" y="262"/>
                  </a:lnTo>
                  <a:moveTo>
                    <a:pt x="4551" y="108"/>
                  </a:moveTo>
                  <a:lnTo>
                    <a:pt x="4580" y="204"/>
                  </a:lnTo>
                  <a:moveTo>
                    <a:pt x="4688" y="216"/>
                  </a:moveTo>
                  <a:lnTo>
                    <a:pt x="4734" y="84"/>
                  </a:lnTo>
                  <a:moveTo>
                    <a:pt x="4642" y="41"/>
                  </a:moveTo>
                  <a:lnTo>
                    <a:pt x="4642" y="499"/>
                  </a:lnTo>
                  <a:moveTo>
                    <a:pt x="4990" y="171"/>
                  </a:moveTo>
                  <a:lnTo>
                    <a:pt x="5012" y="46"/>
                  </a:lnTo>
                  <a:moveTo>
                    <a:pt x="5120" y="159"/>
                  </a:moveTo>
                  <a:lnTo>
                    <a:pt x="4904" y="183"/>
                  </a:lnTo>
                  <a:moveTo>
                    <a:pt x="5029" y="238"/>
                  </a:moveTo>
                  <a:lnTo>
                    <a:pt x="4971" y="250"/>
                  </a:lnTo>
                  <a:moveTo>
                    <a:pt x="4971" y="329"/>
                  </a:moveTo>
                  <a:lnTo>
                    <a:pt x="5029" y="319"/>
                  </a:lnTo>
                  <a:moveTo>
                    <a:pt x="5053" y="171"/>
                  </a:moveTo>
                  <a:lnTo>
                    <a:pt x="5045" y="427"/>
                  </a:lnTo>
                  <a:moveTo>
                    <a:pt x="4971" y="175"/>
                  </a:moveTo>
                  <a:lnTo>
                    <a:pt x="4971" y="432"/>
                  </a:lnTo>
                  <a:moveTo>
                    <a:pt x="5108" y="478"/>
                  </a:moveTo>
                  <a:lnTo>
                    <a:pt x="5125" y="130"/>
                  </a:lnTo>
                  <a:moveTo>
                    <a:pt x="4909" y="444"/>
                  </a:moveTo>
                  <a:lnTo>
                    <a:pt x="5108" y="420"/>
                  </a:lnTo>
                  <a:moveTo>
                    <a:pt x="4904" y="137"/>
                  </a:moveTo>
                  <a:lnTo>
                    <a:pt x="4909" y="483"/>
                  </a:lnTo>
                  <a:moveTo>
                    <a:pt x="5161" y="34"/>
                  </a:moveTo>
                  <a:lnTo>
                    <a:pt x="4863" y="63"/>
                  </a:lnTo>
                  <a:moveTo>
                    <a:pt x="5506" y="46"/>
                  </a:moveTo>
                  <a:lnTo>
                    <a:pt x="5269" y="67"/>
                  </a:lnTo>
                  <a:moveTo>
                    <a:pt x="5269" y="454"/>
                  </a:moveTo>
                  <a:lnTo>
                    <a:pt x="5490" y="437"/>
                  </a:lnTo>
                  <a:moveTo>
                    <a:pt x="5506" y="22"/>
                  </a:moveTo>
                  <a:lnTo>
                    <a:pt x="5502" y="466"/>
                  </a:lnTo>
                  <a:lnTo>
                    <a:pt x="5502" y="483"/>
                  </a:lnTo>
                  <a:moveTo>
                    <a:pt x="5502" y="466"/>
                  </a:moveTo>
                  <a:lnTo>
                    <a:pt x="5490" y="437"/>
                  </a:lnTo>
                  <a:moveTo>
                    <a:pt x="5269" y="22"/>
                  </a:moveTo>
                  <a:lnTo>
                    <a:pt x="5269" y="471"/>
                  </a:lnTo>
                  <a:moveTo>
                    <a:pt x="5269" y="17"/>
                  </a:moveTo>
                  <a:lnTo>
                    <a:pt x="5269" y="495"/>
                  </a:lnTo>
                  <a:moveTo>
                    <a:pt x="5394" y="91"/>
                  </a:moveTo>
                  <a:lnTo>
                    <a:pt x="5302" y="221"/>
                  </a:lnTo>
                  <a:moveTo>
                    <a:pt x="5353" y="183"/>
                  </a:moveTo>
                  <a:lnTo>
                    <a:pt x="5465" y="300"/>
                  </a:lnTo>
                  <a:lnTo>
                    <a:pt x="5494" y="295"/>
                  </a:lnTo>
                  <a:moveTo>
                    <a:pt x="5370" y="295"/>
                  </a:moveTo>
                  <a:lnTo>
                    <a:pt x="5410" y="341"/>
                  </a:lnTo>
                  <a:moveTo>
                    <a:pt x="5353" y="358"/>
                  </a:moveTo>
                  <a:lnTo>
                    <a:pt x="5410" y="420"/>
                  </a:lnTo>
                  <a:moveTo>
                    <a:pt x="5360" y="149"/>
                  </a:moveTo>
                  <a:lnTo>
                    <a:pt x="5432" y="137"/>
                  </a:lnTo>
                  <a:moveTo>
                    <a:pt x="5360" y="262"/>
                  </a:moveTo>
                  <a:lnTo>
                    <a:pt x="5394" y="216"/>
                  </a:lnTo>
                  <a:lnTo>
                    <a:pt x="5449" y="113"/>
                  </a:lnTo>
                  <a:moveTo>
                    <a:pt x="5278" y="329"/>
                  </a:moveTo>
                  <a:lnTo>
                    <a:pt x="5360" y="262"/>
                  </a:lnTo>
                  <a:moveTo>
                    <a:pt x="5648" y="51"/>
                  </a:moveTo>
                  <a:lnTo>
                    <a:pt x="5648" y="461"/>
                  </a:lnTo>
                  <a:moveTo>
                    <a:pt x="5648" y="415"/>
                  </a:moveTo>
                  <a:lnTo>
                    <a:pt x="5871" y="399"/>
                  </a:lnTo>
                  <a:moveTo>
                    <a:pt x="5871" y="444"/>
                  </a:moveTo>
                  <a:lnTo>
                    <a:pt x="5888" y="41"/>
                  </a:lnTo>
                  <a:moveTo>
                    <a:pt x="5881" y="67"/>
                  </a:moveTo>
                  <a:lnTo>
                    <a:pt x="5648" y="91"/>
                  </a:lnTo>
                  <a:moveTo>
                    <a:pt x="5739" y="108"/>
                  </a:moveTo>
                  <a:lnTo>
                    <a:pt x="5727" y="221"/>
                  </a:lnTo>
                  <a:lnTo>
                    <a:pt x="5705" y="291"/>
                  </a:lnTo>
                  <a:lnTo>
                    <a:pt x="5660" y="358"/>
                  </a:lnTo>
                  <a:moveTo>
                    <a:pt x="5797" y="103"/>
                  </a:moveTo>
                  <a:lnTo>
                    <a:pt x="5790" y="283"/>
                  </a:lnTo>
                  <a:lnTo>
                    <a:pt x="5802" y="300"/>
                  </a:lnTo>
                  <a:lnTo>
                    <a:pt x="5871" y="29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36" name="path 2936"/>
            <p:cNvSpPr/>
            <p:nvPr/>
          </p:nvSpPr>
          <p:spPr>
            <a:xfrm>
              <a:off x="0" y="375296"/>
              <a:ext cx="3991355" cy="35051"/>
            </a:xfrm>
            <a:custGeom>
              <a:avLst/>
              <a:gdLst/>
              <a:ahLst/>
              <a:cxnLst/>
              <a:rect l="0" t="0" r="0" b="0"/>
              <a:pathLst>
                <a:path w="6285" h="55">
                  <a:moveTo>
                    <a:pt x="0" y="0"/>
                  </a:moveTo>
                  <a:lnTo>
                    <a:pt x="0" y="55"/>
                  </a:lnTo>
                  <a:lnTo>
                    <a:pt x="6285" y="0"/>
                  </a:lnTo>
                  <a:lnTo>
                    <a:pt x="0" y="0"/>
                  </a:lnTo>
                </a:path>
                <a:path w="6285" h="55">
                  <a:moveTo>
                    <a:pt x="0" y="55"/>
                  </a:moveTo>
                  <a:lnTo>
                    <a:pt x="6285" y="0"/>
                  </a:lnTo>
                  <a:lnTo>
                    <a:pt x="6285" y="55"/>
                  </a:lnTo>
                  <a:lnTo>
                    <a:pt x="0" y="55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38" name="path 2938"/>
            <p:cNvSpPr/>
            <p:nvPr/>
          </p:nvSpPr>
          <p:spPr>
            <a:xfrm>
              <a:off x="0" y="459878"/>
              <a:ext cx="3991355" cy="1523"/>
            </a:xfrm>
            <a:custGeom>
              <a:avLst/>
              <a:gdLst/>
              <a:ahLst/>
              <a:cxnLst/>
              <a:rect l="0" t="0" r="0" b="0"/>
              <a:pathLst>
                <a:path w="6285" h="2">
                  <a:moveTo>
                    <a:pt x="0" y="1"/>
                  </a:moveTo>
                  <a:lnTo>
                    <a:pt x="6285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2" name="group 82"/>
          <p:cNvGrpSpPr/>
          <p:nvPr/>
        </p:nvGrpSpPr>
        <p:grpSpPr>
          <a:xfrm rot="21600000">
            <a:off x="3894581" y="7266685"/>
            <a:ext cx="691895" cy="844296"/>
            <a:chOff x="0" y="0"/>
            <a:chExt cx="691895" cy="844296"/>
          </a:xfrm>
        </p:grpSpPr>
        <p:sp>
          <p:nvSpPr>
            <p:cNvPr id="2940" name="path 2940"/>
            <p:cNvSpPr/>
            <p:nvPr/>
          </p:nvSpPr>
          <p:spPr>
            <a:xfrm>
              <a:off x="0" y="0"/>
              <a:ext cx="669035" cy="117347"/>
            </a:xfrm>
            <a:custGeom>
              <a:avLst/>
              <a:gdLst/>
              <a:ahLst/>
              <a:cxnLst/>
              <a:rect l="0" t="0" r="0" b="0"/>
              <a:pathLst>
                <a:path w="1053" h="184">
                  <a:moveTo>
                    <a:pt x="541" y="147"/>
                  </a:moveTo>
                  <a:lnTo>
                    <a:pt x="541" y="46"/>
                  </a:lnTo>
                  <a:lnTo>
                    <a:pt x="517" y="68"/>
                  </a:lnTo>
                  <a:moveTo>
                    <a:pt x="574" y="147"/>
                  </a:moveTo>
                  <a:lnTo>
                    <a:pt x="574" y="142"/>
                  </a:lnTo>
                  <a:moveTo>
                    <a:pt x="606" y="147"/>
                  </a:moveTo>
                  <a:lnTo>
                    <a:pt x="630" y="147"/>
                  </a:lnTo>
                  <a:moveTo>
                    <a:pt x="630" y="147"/>
                  </a:moveTo>
                  <a:lnTo>
                    <a:pt x="639" y="145"/>
                  </a:lnTo>
                  <a:lnTo>
                    <a:pt x="649" y="135"/>
                  </a:lnTo>
                  <a:lnTo>
                    <a:pt x="651" y="126"/>
                  </a:lnTo>
                  <a:moveTo>
                    <a:pt x="651" y="126"/>
                  </a:moveTo>
                  <a:lnTo>
                    <a:pt x="651" y="114"/>
                  </a:lnTo>
                  <a:moveTo>
                    <a:pt x="651" y="114"/>
                  </a:moveTo>
                  <a:lnTo>
                    <a:pt x="649" y="102"/>
                  </a:lnTo>
                  <a:lnTo>
                    <a:pt x="639" y="94"/>
                  </a:lnTo>
                  <a:lnTo>
                    <a:pt x="630" y="92"/>
                  </a:lnTo>
                  <a:moveTo>
                    <a:pt x="630" y="92"/>
                  </a:moveTo>
                  <a:lnTo>
                    <a:pt x="606" y="92"/>
                  </a:lnTo>
                  <a:lnTo>
                    <a:pt x="606" y="46"/>
                  </a:lnTo>
                  <a:lnTo>
                    <a:pt x="646" y="46"/>
                  </a:lnTo>
                  <a:moveTo>
                    <a:pt x="685" y="147"/>
                  </a:moveTo>
                  <a:lnTo>
                    <a:pt x="685" y="80"/>
                  </a:lnTo>
                  <a:lnTo>
                    <a:pt x="733" y="80"/>
                  </a:lnTo>
                  <a:moveTo>
                    <a:pt x="752" y="99"/>
                  </a:moveTo>
                  <a:lnTo>
                    <a:pt x="747" y="85"/>
                  </a:lnTo>
                  <a:lnTo>
                    <a:pt x="733" y="80"/>
                  </a:lnTo>
                  <a:moveTo>
                    <a:pt x="752" y="99"/>
                  </a:moveTo>
                  <a:lnTo>
                    <a:pt x="752" y="147"/>
                  </a:lnTo>
                  <a:moveTo>
                    <a:pt x="718" y="147"/>
                  </a:moveTo>
                  <a:lnTo>
                    <a:pt x="718" y="80"/>
                  </a:lnTo>
                  <a:moveTo>
                    <a:pt x="831" y="106"/>
                  </a:moveTo>
                  <a:lnTo>
                    <a:pt x="826" y="133"/>
                  </a:lnTo>
                  <a:moveTo>
                    <a:pt x="802" y="106"/>
                  </a:moveTo>
                  <a:lnTo>
                    <a:pt x="802" y="142"/>
                  </a:lnTo>
                  <a:moveTo>
                    <a:pt x="848" y="87"/>
                  </a:moveTo>
                  <a:lnTo>
                    <a:pt x="841" y="159"/>
                  </a:lnTo>
                  <a:lnTo>
                    <a:pt x="829" y="142"/>
                  </a:lnTo>
                  <a:moveTo>
                    <a:pt x="783" y="87"/>
                  </a:moveTo>
                  <a:lnTo>
                    <a:pt x="783" y="157"/>
                  </a:lnTo>
                  <a:moveTo>
                    <a:pt x="834" y="56"/>
                  </a:moveTo>
                  <a:lnTo>
                    <a:pt x="831" y="80"/>
                  </a:lnTo>
                  <a:moveTo>
                    <a:pt x="798" y="56"/>
                  </a:moveTo>
                  <a:lnTo>
                    <a:pt x="798" y="90"/>
                  </a:lnTo>
                  <a:moveTo>
                    <a:pt x="781" y="51"/>
                  </a:moveTo>
                  <a:lnTo>
                    <a:pt x="848" y="44"/>
                  </a:lnTo>
                  <a:moveTo>
                    <a:pt x="812" y="27"/>
                  </a:moveTo>
                  <a:lnTo>
                    <a:pt x="817" y="42"/>
                  </a:lnTo>
                  <a:moveTo>
                    <a:pt x="798" y="82"/>
                  </a:moveTo>
                  <a:lnTo>
                    <a:pt x="834" y="80"/>
                  </a:lnTo>
                  <a:moveTo>
                    <a:pt x="798" y="63"/>
                  </a:moveTo>
                  <a:lnTo>
                    <a:pt x="831" y="61"/>
                  </a:lnTo>
                  <a:moveTo>
                    <a:pt x="802" y="138"/>
                  </a:moveTo>
                  <a:lnTo>
                    <a:pt x="831" y="133"/>
                  </a:lnTo>
                  <a:moveTo>
                    <a:pt x="802" y="114"/>
                  </a:moveTo>
                  <a:lnTo>
                    <a:pt x="829" y="111"/>
                  </a:lnTo>
                  <a:moveTo>
                    <a:pt x="783" y="99"/>
                  </a:moveTo>
                  <a:lnTo>
                    <a:pt x="848" y="94"/>
                  </a:lnTo>
                  <a:moveTo>
                    <a:pt x="884" y="34"/>
                  </a:moveTo>
                  <a:lnTo>
                    <a:pt x="884" y="157"/>
                  </a:lnTo>
                  <a:moveTo>
                    <a:pt x="884" y="46"/>
                  </a:moveTo>
                  <a:lnTo>
                    <a:pt x="944" y="42"/>
                  </a:lnTo>
                  <a:moveTo>
                    <a:pt x="944" y="34"/>
                  </a:moveTo>
                  <a:lnTo>
                    <a:pt x="944" y="157"/>
                  </a:lnTo>
                  <a:moveTo>
                    <a:pt x="884" y="150"/>
                  </a:moveTo>
                  <a:lnTo>
                    <a:pt x="942" y="147"/>
                  </a:lnTo>
                  <a:lnTo>
                    <a:pt x="944" y="154"/>
                  </a:lnTo>
                  <a:moveTo>
                    <a:pt x="896" y="63"/>
                  </a:moveTo>
                  <a:lnTo>
                    <a:pt x="932" y="61"/>
                  </a:lnTo>
                  <a:moveTo>
                    <a:pt x="932" y="78"/>
                  </a:moveTo>
                  <a:lnTo>
                    <a:pt x="898" y="82"/>
                  </a:lnTo>
                  <a:moveTo>
                    <a:pt x="889" y="104"/>
                  </a:moveTo>
                  <a:lnTo>
                    <a:pt x="932" y="99"/>
                  </a:lnTo>
                  <a:moveTo>
                    <a:pt x="934" y="92"/>
                  </a:moveTo>
                  <a:lnTo>
                    <a:pt x="930" y="130"/>
                  </a:lnTo>
                  <a:lnTo>
                    <a:pt x="920" y="116"/>
                  </a:lnTo>
                  <a:moveTo>
                    <a:pt x="913" y="49"/>
                  </a:moveTo>
                  <a:lnTo>
                    <a:pt x="913" y="145"/>
                  </a:lnTo>
                  <a:moveTo>
                    <a:pt x="970" y="85"/>
                  </a:moveTo>
                  <a:lnTo>
                    <a:pt x="999" y="78"/>
                  </a:lnTo>
                  <a:moveTo>
                    <a:pt x="970" y="138"/>
                  </a:moveTo>
                  <a:lnTo>
                    <a:pt x="999" y="116"/>
                  </a:lnTo>
                  <a:moveTo>
                    <a:pt x="999" y="58"/>
                  </a:moveTo>
                  <a:lnTo>
                    <a:pt x="1045" y="54"/>
                  </a:lnTo>
                  <a:moveTo>
                    <a:pt x="1023" y="25"/>
                  </a:moveTo>
                  <a:lnTo>
                    <a:pt x="1023" y="87"/>
                  </a:lnTo>
                  <a:moveTo>
                    <a:pt x="994" y="94"/>
                  </a:moveTo>
                  <a:lnTo>
                    <a:pt x="1052" y="87"/>
                  </a:lnTo>
                  <a:moveTo>
                    <a:pt x="1006" y="68"/>
                  </a:moveTo>
                  <a:lnTo>
                    <a:pt x="1014" y="85"/>
                  </a:lnTo>
                  <a:moveTo>
                    <a:pt x="1006" y="102"/>
                  </a:moveTo>
                  <a:lnTo>
                    <a:pt x="1006" y="159"/>
                  </a:lnTo>
                  <a:moveTo>
                    <a:pt x="1006" y="109"/>
                  </a:moveTo>
                  <a:lnTo>
                    <a:pt x="1042" y="106"/>
                  </a:lnTo>
                  <a:moveTo>
                    <a:pt x="1042" y="102"/>
                  </a:moveTo>
                  <a:lnTo>
                    <a:pt x="1040" y="162"/>
                  </a:lnTo>
                  <a:moveTo>
                    <a:pt x="1016" y="118"/>
                  </a:moveTo>
                  <a:lnTo>
                    <a:pt x="1016" y="142"/>
                  </a:lnTo>
                  <a:moveTo>
                    <a:pt x="1016" y="121"/>
                  </a:moveTo>
                  <a:lnTo>
                    <a:pt x="1030" y="121"/>
                  </a:lnTo>
                  <a:moveTo>
                    <a:pt x="1006" y="152"/>
                  </a:moveTo>
                  <a:lnTo>
                    <a:pt x="1040" y="150"/>
                  </a:lnTo>
                  <a:moveTo>
                    <a:pt x="1040" y="61"/>
                  </a:moveTo>
                  <a:lnTo>
                    <a:pt x="1033" y="90"/>
                  </a:lnTo>
                  <a:moveTo>
                    <a:pt x="1016" y="138"/>
                  </a:moveTo>
                  <a:lnTo>
                    <a:pt x="1033" y="138"/>
                  </a:lnTo>
                  <a:moveTo>
                    <a:pt x="1030" y="118"/>
                  </a:moveTo>
                  <a:lnTo>
                    <a:pt x="1028" y="138"/>
                  </a:lnTo>
                  <a:moveTo>
                    <a:pt x="982" y="34"/>
                  </a:moveTo>
                  <a:lnTo>
                    <a:pt x="982" y="130"/>
                  </a:lnTo>
                  <a:moveTo>
                    <a:pt x="1" y="6"/>
                  </a:moveTo>
                  <a:lnTo>
                    <a:pt x="457" y="1"/>
                  </a:lnTo>
                  <a:lnTo>
                    <a:pt x="457" y="181"/>
                  </a:lnTo>
                  <a:lnTo>
                    <a:pt x="1" y="183"/>
                  </a:lnTo>
                  <a:lnTo>
                    <a:pt x="1" y="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42" name="path 2942"/>
            <p:cNvSpPr/>
            <p:nvPr/>
          </p:nvSpPr>
          <p:spPr>
            <a:xfrm>
              <a:off x="761" y="54102"/>
              <a:ext cx="289559" cy="9144"/>
            </a:xfrm>
            <a:custGeom>
              <a:avLst/>
              <a:gdLst/>
              <a:ahLst/>
              <a:cxnLst/>
              <a:rect l="0" t="0" r="0" b="0"/>
              <a:pathLst>
                <a:path w="455" h="14">
                  <a:moveTo>
                    <a:pt x="0" y="4"/>
                  </a:moveTo>
                  <a:lnTo>
                    <a:pt x="0" y="14"/>
                  </a:lnTo>
                  <a:lnTo>
                    <a:pt x="122" y="2"/>
                  </a:lnTo>
                  <a:lnTo>
                    <a:pt x="0" y="4"/>
                  </a:lnTo>
                </a:path>
                <a:path w="455" h="14">
                  <a:moveTo>
                    <a:pt x="0" y="14"/>
                  </a:moveTo>
                  <a:lnTo>
                    <a:pt x="122" y="2"/>
                  </a:lnTo>
                  <a:lnTo>
                    <a:pt x="122" y="14"/>
                  </a:lnTo>
                  <a:lnTo>
                    <a:pt x="0" y="14"/>
                  </a:lnTo>
                </a:path>
                <a:path w="455" h="14">
                  <a:moveTo>
                    <a:pt x="141" y="2"/>
                  </a:moveTo>
                  <a:lnTo>
                    <a:pt x="141" y="14"/>
                  </a:lnTo>
                  <a:lnTo>
                    <a:pt x="160" y="2"/>
                  </a:lnTo>
                  <a:lnTo>
                    <a:pt x="141" y="2"/>
                  </a:lnTo>
                </a:path>
                <a:path w="455" h="14">
                  <a:moveTo>
                    <a:pt x="141" y="14"/>
                  </a:moveTo>
                  <a:lnTo>
                    <a:pt x="160" y="2"/>
                  </a:lnTo>
                  <a:lnTo>
                    <a:pt x="160" y="14"/>
                  </a:lnTo>
                  <a:lnTo>
                    <a:pt x="141" y="14"/>
                  </a:lnTo>
                </a:path>
                <a:path w="455" h="14">
                  <a:moveTo>
                    <a:pt x="180" y="2"/>
                  </a:moveTo>
                  <a:lnTo>
                    <a:pt x="180" y="14"/>
                  </a:lnTo>
                  <a:lnTo>
                    <a:pt x="275" y="2"/>
                  </a:lnTo>
                  <a:lnTo>
                    <a:pt x="180" y="2"/>
                  </a:lnTo>
                </a:path>
                <a:path w="455" h="14">
                  <a:moveTo>
                    <a:pt x="180" y="14"/>
                  </a:moveTo>
                  <a:lnTo>
                    <a:pt x="275" y="2"/>
                  </a:lnTo>
                  <a:lnTo>
                    <a:pt x="275" y="12"/>
                  </a:lnTo>
                  <a:lnTo>
                    <a:pt x="180" y="14"/>
                  </a:lnTo>
                </a:path>
                <a:path w="455" h="14">
                  <a:moveTo>
                    <a:pt x="295" y="2"/>
                  </a:moveTo>
                  <a:lnTo>
                    <a:pt x="295" y="12"/>
                  </a:lnTo>
                  <a:lnTo>
                    <a:pt x="314" y="2"/>
                  </a:lnTo>
                  <a:lnTo>
                    <a:pt x="295" y="2"/>
                  </a:lnTo>
                </a:path>
                <a:path w="455" h="14">
                  <a:moveTo>
                    <a:pt x="295" y="12"/>
                  </a:moveTo>
                  <a:lnTo>
                    <a:pt x="314" y="2"/>
                  </a:lnTo>
                  <a:lnTo>
                    <a:pt x="314" y="12"/>
                  </a:lnTo>
                  <a:lnTo>
                    <a:pt x="295" y="12"/>
                  </a:lnTo>
                </a:path>
                <a:path w="455" h="14">
                  <a:moveTo>
                    <a:pt x="333" y="0"/>
                  </a:moveTo>
                  <a:lnTo>
                    <a:pt x="333" y="12"/>
                  </a:lnTo>
                  <a:lnTo>
                    <a:pt x="455" y="0"/>
                  </a:lnTo>
                  <a:lnTo>
                    <a:pt x="333" y="0"/>
                  </a:lnTo>
                </a:path>
                <a:path w="455" h="14">
                  <a:moveTo>
                    <a:pt x="333" y="12"/>
                  </a:moveTo>
                  <a:lnTo>
                    <a:pt x="455" y="0"/>
                  </a:lnTo>
                  <a:lnTo>
                    <a:pt x="455" y="12"/>
                  </a:lnTo>
                  <a:lnTo>
                    <a:pt x="333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44" name="path 2944"/>
            <p:cNvSpPr/>
            <p:nvPr/>
          </p:nvSpPr>
          <p:spPr>
            <a:xfrm>
              <a:off x="1524" y="54102"/>
              <a:ext cx="690371" cy="244601"/>
            </a:xfrm>
            <a:custGeom>
              <a:avLst/>
              <a:gdLst/>
              <a:ahLst/>
              <a:cxnLst/>
              <a:rect l="0" t="0" r="0" b="0"/>
              <a:pathLst>
                <a:path w="1087" h="385">
                  <a:moveTo>
                    <a:pt x="454" y="0"/>
                  </a:moveTo>
                  <a:lnTo>
                    <a:pt x="454" y="12"/>
                  </a:lnTo>
                  <a:moveTo>
                    <a:pt x="541" y="247"/>
                  </a:moveTo>
                  <a:lnTo>
                    <a:pt x="517" y="326"/>
                  </a:lnTo>
                  <a:lnTo>
                    <a:pt x="572" y="326"/>
                  </a:lnTo>
                  <a:moveTo>
                    <a:pt x="557" y="304"/>
                  </a:moveTo>
                  <a:lnTo>
                    <a:pt x="557" y="347"/>
                  </a:lnTo>
                  <a:moveTo>
                    <a:pt x="605" y="347"/>
                  </a:moveTo>
                  <a:lnTo>
                    <a:pt x="605" y="343"/>
                  </a:lnTo>
                  <a:moveTo>
                    <a:pt x="663" y="347"/>
                  </a:moveTo>
                  <a:lnTo>
                    <a:pt x="685" y="247"/>
                  </a:lnTo>
                  <a:lnTo>
                    <a:pt x="639" y="247"/>
                  </a:lnTo>
                  <a:lnTo>
                    <a:pt x="639" y="259"/>
                  </a:lnTo>
                  <a:moveTo>
                    <a:pt x="718" y="347"/>
                  </a:moveTo>
                  <a:lnTo>
                    <a:pt x="718" y="280"/>
                  </a:lnTo>
                  <a:lnTo>
                    <a:pt x="764" y="280"/>
                  </a:lnTo>
                  <a:moveTo>
                    <a:pt x="783" y="300"/>
                  </a:moveTo>
                  <a:lnTo>
                    <a:pt x="778" y="285"/>
                  </a:lnTo>
                  <a:lnTo>
                    <a:pt x="764" y="280"/>
                  </a:lnTo>
                  <a:moveTo>
                    <a:pt x="785" y="300"/>
                  </a:moveTo>
                  <a:lnTo>
                    <a:pt x="785" y="347"/>
                  </a:lnTo>
                  <a:moveTo>
                    <a:pt x="752" y="347"/>
                  </a:moveTo>
                  <a:lnTo>
                    <a:pt x="752" y="280"/>
                  </a:lnTo>
                  <a:moveTo>
                    <a:pt x="862" y="307"/>
                  </a:moveTo>
                  <a:lnTo>
                    <a:pt x="860" y="333"/>
                  </a:lnTo>
                  <a:moveTo>
                    <a:pt x="836" y="307"/>
                  </a:moveTo>
                  <a:lnTo>
                    <a:pt x="836" y="343"/>
                  </a:lnTo>
                  <a:moveTo>
                    <a:pt x="881" y="287"/>
                  </a:moveTo>
                  <a:lnTo>
                    <a:pt x="874" y="360"/>
                  </a:lnTo>
                  <a:lnTo>
                    <a:pt x="862" y="343"/>
                  </a:lnTo>
                  <a:moveTo>
                    <a:pt x="817" y="287"/>
                  </a:moveTo>
                  <a:lnTo>
                    <a:pt x="817" y="357"/>
                  </a:lnTo>
                  <a:moveTo>
                    <a:pt x="867" y="259"/>
                  </a:moveTo>
                  <a:lnTo>
                    <a:pt x="862" y="280"/>
                  </a:lnTo>
                  <a:moveTo>
                    <a:pt x="831" y="259"/>
                  </a:moveTo>
                  <a:lnTo>
                    <a:pt x="831" y="292"/>
                  </a:lnTo>
                  <a:moveTo>
                    <a:pt x="814" y="252"/>
                  </a:moveTo>
                  <a:lnTo>
                    <a:pt x="881" y="244"/>
                  </a:lnTo>
                  <a:moveTo>
                    <a:pt x="843" y="227"/>
                  </a:moveTo>
                  <a:lnTo>
                    <a:pt x="850" y="242"/>
                  </a:lnTo>
                  <a:moveTo>
                    <a:pt x="831" y="285"/>
                  </a:moveTo>
                  <a:lnTo>
                    <a:pt x="867" y="280"/>
                  </a:lnTo>
                  <a:moveTo>
                    <a:pt x="831" y="266"/>
                  </a:moveTo>
                  <a:lnTo>
                    <a:pt x="865" y="261"/>
                  </a:lnTo>
                  <a:moveTo>
                    <a:pt x="836" y="338"/>
                  </a:moveTo>
                  <a:lnTo>
                    <a:pt x="862" y="336"/>
                  </a:lnTo>
                  <a:moveTo>
                    <a:pt x="836" y="316"/>
                  </a:moveTo>
                  <a:lnTo>
                    <a:pt x="862" y="312"/>
                  </a:lnTo>
                  <a:moveTo>
                    <a:pt x="817" y="300"/>
                  </a:moveTo>
                  <a:lnTo>
                    <a:pt x="881" y="295"/>
                  </a:lnTo>
                  <a:moveTo>
                    <a:pt x="915" y="235"/>
                  </a:moveTo>
                  <a:lnTo>
                    <a:pt x="915" y="357"/>
                  </a:lnTo>
                  <a:moveTo>
                    <a:pt x="915" y="247"/>
                  </a:moveTo>
                  <a:lnTo>
                    <a:pt x="977" y="242"/>
                  </a:lnTo>
                  <a:moveTo>
                    <a:pt x="977" y="235"/>
                  </a:moveTo>
                  <a:lnTo>
                    <a:pt x="977" y="357"/>
                  </a:lnTo>
                  <a:moveTo>
                    <a:pt x="915" y="350"/>
                  </a:moveTo>
                  <a:lnTo>
                    <a:pt x="973" y="347"/>
                  </a:lnTo>
                  <a:lnTo>
                    <a:pt x="977" y="355"/>
                  </a:lnTo>
                  <a:moveTo>
                    <a:pt x="929" y="266"/>
                  </a:moveTo>
                  <a:lnTo>
                    <a:pt x="965" y="261"/>
                  </a:lnTo>
                  <a:moveTo>
                    <a:pt x="965" y="278"/>
                  </a:moveTo>
                  <a:lnTo>
                    <a:pt x="932" y="283"/>
                  </a:lnTo>
                  <a:moveTo>
                    <a:pt x="922" y="304"/>
                  </a:moveTo>
                  <a:lnTo>
                    <a:pt x="965" y="300"/>
                  </a:lnTo>
                  <a:moveTo>
                    <a:pt x="968" y="292"/>
                  </a:moveTo>
                  <a:lnTo>
                    <a:pt x="961" y="331"/>
                  </a:lnTo>
                  <a:lnTo>
                    <a:pt x="953" y="316"/>
                  </a:lnTo>
                  <a:moveTo>
                    <a:pt x="946" y="252"/>
                  </a:moveTo>
                  <a:lnTo>
                    <a:pt x="946" y="345"/>
                  </a:lnTo>
                  <a:moveTo>
                    <a:pt x="1004" y="285"/>
                  </a:moveTo>
                  <a:lnTo>
                    <a:pt x="1033" y="278"/>
                  </a:lnTo>
                  <a:moveTo>
                    <a:pt x="1004" y="338"/>
                  </a:moveTo>
                  <a:lnTo>
                    <a:pt x="1033" y="316"/>
                  </a:lnTo>
                  <a:moveTo>
                    <a:pt x="1033" y="259"/>
                  </a:moveTo>
                  <a:lnTo>
                    <a:pt x="1078" y="254"/>
                  </a:lnTo>
                  <a:moveTo>
                    <a:pt x="1057" y="227"/>
                  </a:moveTo>
                  <a:lnTo>
                    <a:pt x="1057" y="287"/>
                  </a:lnTo>
                  <a:moveTo>
                    <a:pt x="1025" y="295"/>
                  </a:moveTo>
                  <a:lnTo>
                    <a:pt x="1085" y="287"/>
                  </a:lnTo>
                  <a:moveTo>
                    <a:pt x="1037" y="268"/>
                  </a:moveTo>
                  <a:lnTo>
                    <a:pt x="1045" y="285"/>
                  </a:lnTo>
                  <a:moveTo>
                    <a:pt x="1037" y="304"/>
                  </a:moveTo>
                  <a:lnTo>
                    <a:pt x="1037" y="362"/>
                  </a:lnTo>
                  <a:moveTo>
                    <a:pt x="1037" y="312"/>
                  </a:moveTo>
                  <a:lnTo>
                    <a:pt x="1076" y="307"/>
                  </a:lnTo>
                  <a:moveTo>
                    <a:pt x="1076" y="302"/>
                  </a:moveTo>
                  <a:lnTo>
                    <a:pt x="1073" y="362"/>
                  </a:lnTo>
                  <a:moveTo>
                    <a:pt x="1049" y="319"/>
                  </a:moveTo>
                  <a:lnTo>
                    <a:pt x="1049" y="343"/>
                  </a:lnTo>
                  <a:moveTo>
                    <a:pt x="1049" y="323"/>
                  </a:moveTo>
                  <a:lnTo>
                    <a:pt x="1064" y="321"/>
                  </a:lnTo>
                  <a:moveTo>
                    <a:pt x="1037" y="352"/>
                  </a:moveTo>
                  <a:lnTo>
                    <a:pt x="1073" y="350"/>
                  </a:lnTo>
                  <a:moveTo>
                    <a:pt x="1073" y="261"/>
                  </a:moveTo>
                  <a:lnTo>
                    <a:pt x="1064" y="290"/>
                  </a:lnTo>
                  <a:moveTo>
                    <a:pt x="1049" y="338"/>
                  </a:moveTo>
                  <a:lnTo>
                    <a:pt x="1064" y="338"/>
                  </a:lnTo>
                  <a:moveTo>
                    <a:pt x="1064" y="319"/>
                  </a:moveTo>
                  <a:lnTo>
                    <a:pt x="1061" y="338"/>
                  </a:lnTo>
                  <a:moveTo>
                    <a:pt x="1016" y="235"/>
                  </a:moveTo>
                  <a:lnTo>
                    <a:pt x="1016" y="331"/>
                  </a:lnTo>
                  <a:moveTo>
                    <a:pt x="1" y="206"/>
                  </a:moveTo>
                  <a:lnTo>
                    <a:pt x="457" y="203"/>
                  </a:lnTo>
                  <a:lnTo>
                    <a:pt x="457" y="381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46" name="path 2946"/>
            <p:cNvSpPr/>
            <p:nvPr/>
          </p:nvSpPr>
          <p:spPr>
            <a:xfrm>
              <a:off x="2286" y="236982"/>
              <a:ext cx="120395" cy="9144"/>
            </a:xfrm>
            <a:custGeom>
              <a:avLst/>
              <a:gdLst/>
              <a:ahLst/>
              <a:cxnLst/>
              <a:rect l="0" t="0" r="0" b="0"/>
              <a:pathLst>
                <a:path w="189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189" h="14">
                  <a:moveTo>
                    <a:pt x="0" y="14"/>
                  </a:moveTo>
                  <a:lnTo>
                    <a:pt x="189" y="0"/>
                  </a:lnTo>
                  <a:lnTo>
                    <a:pt x="189" y="12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48" name="path 2948"/>
            <p:cNvSpPr/>
            <p:nvPr/>
          </p:nvSpPr>
          <p:spPr>
            <a:xfrm>
              <a:off x="134111" y="227076"/>
              <a:ext cx="25908" cy="25908"/>
            </a:xfrm>
            <a:custGeom>
              <a:avLst/>
              <a:gdLst/>
              <a:ahLst/>
              <a:cxnLst/>
              <a:rect l="0" t="0" r="0" b="0"/>
              <a:pathLst>
                <a:path w="40" h="40">
                  <a:moveTo>
                    <a:pt x="20" y="20"/>
                  </a:moveTo>
                  <a:lnTo>
                    <a:pt x="39" y="1"/>
                  </a:lnTo>
                  <a:lnTo>
                    <a:pt x="20" y="20"/>
                  </a:lnTo>
                  <a:lnTo>
                    <a:pt x="1" y="39"/>
                  </a:lnTo>
                  <a:lnTo>
                    <a:pt x="20" y="20"/>
                  </a:lnTo>
                  <a:lnTo>
                    <a:pt x="1" y="3"/>
                  </a:lnTo>
                  <a:lnTo>
                    <a:pt x="20" y="20"/>
                  </a:lnTo>
                  <a:lnTo>
                    <a:pt x="39" y="3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50" name="path 2950"/>
            <p:cNvSpPr/>
            <p:nvPr/>
          </p:nvSpPr>
          <p:spPr>
            <a:xfrm>
              <a:off x="171450" y="235458"/>
              <a:ext cx="120395" cy="9144"/>
            </a:xfrm>
            <a:custGeom>
              <a:avLst/>
              <a:gdLst/>
              <a:ahLst/>
              <a:cxnLst/>
              <a:rect l="0" t="0" r="0" b="0"/>
              <a:pathLst>
                <a:path w="189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189" h="14">
                  <a:moveTo>
                    <a:pt x="0" y="14"/>
                  </a:moveTo>
                  <a:lnTo>
                    <a:pt x="189" y="0"/>
                  </a:lnTo>
                  <a:lnTo>
                    <a:pt x="189" y="11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52" name="path 2952"/>
            <p:cNvSpPr/>
            <p:nvPr/>
          </p:nvSpPr>
          <p:spPr>
            <a:xfrm>
              <a:off x="3048" y="235458"/>
              <a:ext cx="682751" cy="244601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4" y="0"/>
                  </a:moveTo>
                  <a:lnTo>
                    <a:pt x="454" y="11"/>
                  </a:lnTo>
                  <a:moveTo>
                    <a:pt x="517" y="249"/>
                  </a:moveTo>
                  <a:lnTo>
                    <a:pt x="538" y="249"/>
                  </a:lnTo>
                  <a:moveTo>
                    <a:pt x="538" y="292"/>
                  </a:moveTo>
                  <a:lnTo>
                    <a:pt x="550" y="287"/>
                  </a:lnTo>
                  <a:lnTo>
                    <a:pt x="560" y="278"/>
                  </a:lnTo>
                  <a:lnTo>
                    <a:pt x="560" y="263"/>
                  </a:lnTo>
                  <a:lnTo>
                    <a:pt x="550" y="254"/>
                  </a:lnTo>
                  <a:lnTo>
                    <a:pt x="538" y="249"/>
                  </a:lnTo>
                  <a:moveTo>
                    <a:pt x="538" y="292"/>
                  </a:moveTo>
                  <a:lnTo>
                    <a:pt x="529" y="292"/>
                  </a:lnTo>
                  <a:moveTo>
                    <a:pt x="560" y="314"/>
                  </a:moveTo>
                  <a:lnTo>
                    <a:pt x="557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6"/>
                  </a:lnTo>
                  <a:moveTo>
                    <a:pt x="538" y="347"/>
                  </a:moveTo>
                  <a:lnTo>
                    <a:pt x="548" y="345"/>
                  </a:lnTo>
                  <a:lnTo>
                    <a:pt x="557" y="336"/>
                  </a:lnTo>
                  <a:lnTo>
                    <a:pt x="560" y="326"/>
                  </a:lnTo>
                  <a:moveTo>
                    <a:pt x="538" y="347"/>
                  </a:moveTo>
                  <a:lnTo>
                    <a:pt x="517" y="347"/>
                  </a:lnTo>
                  <a:moveTo>
                    <a:pt x="596" y="347"/>
                  </a:moveTo>
                  <a:lnTo>
                    <a:pt x="596" y="343"/>
                  </a:lnTo>
                  <a:moveTo>
                    <a:pt x="663" y="249"/>
                  </a:moveTo>
                  <a:lnTo>
                    <a:pt x="646" y="259"/>
                  </a:lnTo>
                  <a:lnTo>
                    <a:pt x="634" y="276"/>
                  </a:lnTo>
                  <a:lnTo>
                    <a:pt x="630" y="295"/>
                  </a:lnTo>
                  <a:moveTo>
                    <a:pt x="630" y="292"/>
                  </a:moveTo>
                  <a:lnTo>
                    <a:pt x="630" y="326"/>
                  </a:lnTo>
                  <a:moveTo>
                    <a:pt x="630" y="326"/>
                  </a:moveTo>
                  <a:lnTo>
                    <a:pt x="632" y="336"/>
                  </a:lnTo>
                  <a:lnTo>
                    <a:pt x="639" y="345"/>
                  </a:lnTo>
                  <a:lnTo>
                    <a:pt x="651" y="347"/>
                  </a:lnTo>
                  <a:lnTo>
                    <a:pt x="661" y="345"/>
                  </a:lnTo>
                  <a:lnTo>
                    <a:pt x="670" y="336"/>
                  </a:lnTo>
                  <a:lnTo>
                    <a:pt x="673" y="326"/>
                  </a:lnTo>
                  <a:moveTo>
                    <a:pt x="673" y="326"/>
                  </a:moveTo>
                  <a:lnTo>
                    <a:pt x="673" y="314"/>
                  </a:lnTo>
                  <a:moveTo>
                    <a:pt x="673" y="314"/>
                  </a:moveTo>
                  <a:lnTo>
                    <a:pt x="670" y="302"/>
                  </a:lnTo>
                  <a:lnTo>
                    <a:pt x="663" y="295"/>
                  </a:lnTo>
                  <a:lnTo>
                    <a:pt x="651" y="292"/>
                  </a:lnTo>
                  <a:moveTo>
                    <a:pt x="651" y="292"/>
                  </a:moveTo>
                  <a:lnTo>
                    <a:pt x="630" y="292"/>
                  </a:lnTo>
                  <a:moveTo>
                    <a:pt x="706" y="347"/>
                  </a:moveTo>
                  <a:lnTo>
                    <a:pt x="706" y="283"/>
                  </a:lnTo>
                  <a:lnTo>
                    <a:pt x="754" y="283"/>
                  </a:lnTo>
                  <a:moveTo>
                    <a:pt x="773" y="302"/>
                  </a:moveTo>
                  <a:lnTo>
                    <a:pt x="769" y="287"/>
                  </a:lnTo>
                  <a:lnTo>
                    <a:pt x="754" y="283"/>
                  </a:lnTo>
                  <a:moveTo>
                    <a:pt x="773" y="302"/>
                  </a:moveTo>
                  <a:lnTo>
                    <a:pt x="773" y="347"/>
                  </a:lnTo>
                  <a:moveTo>
                    <a:pt x="740" y="347"/>
                  </a:moveTo>
                  <a:lnTo>
                    <a:pt x="740" y="283"/>
                  </a:lnTo>
                  <a:moveTo>
                    <a:pt x="853" y="309"/>
                  </a:moveTo>
                  <a:lnTo>
                    <a:pt x="848" y="333"/>
                  </a:lnTo>
                  <a:moveTo>
                    <a:pt x="824" y="309"/>
                  </a:moveTo>
                  <a:lnTo>
                    <a:pt x="824" y="343"/>
                  </a:lnTo>
                  <a:moveTo>
                    <a:pt x="872" y="287"/>
                  </a:moveTo>
                  <a:lnTo>
                    <a:pt x="862" y="360"/>
                  </a:lnTo>
                  <a:lnTo>
                    <a:pt x="850" y="343"/>
                  </a:lnTo>
                  <a:moveTo>
                    <a:pt x="807" y="290"/>
                  </a:moveTo>
                  <a:lnTo>
                    <a:pt x="807" y="360"/>
                  </a:lnTo>
                  <a:moveTo>
                    <a:pt x="855" y="259"/>
                  </a:moveTo>
                  <a:lnTo>
                    <a:pt x="853" y="283"/>
                  </a:lnTo>
                  <a:moveTo>
                    <a:pt x="819" y="259"/>
                  </a:moveTo>
                  <a:lnTo>
                    <a:pt x="819" y="292"/>
                  </a:lnTo>
                  <a:moveTo>
                    <a:pt x="802" y="251"/>
                  </a:moveTo>
                  <a:lnTo>
                    <a:pt x="872" y="244"/>
                  </a:lnTo>
                  <a:moveTo>
                    <a:pt x="833" y="230"/>
                  </a:moveTo>
                  <a:lnTo>
                    <a:pt x="838" y="242"/>
                  </a:lnTo>
                  <a:moveTo>
                    <a:pt x="819" y="285"/>
                  </a:moveTo>
                  <a:lnTo>
                    <a:pt x="855" y="283"/>
                  </a:lnTo>
                  <a:moveTo>
                    <a:pt x="819" y="266"/>
                  </a:moveTo>
                  <a:lnTo>
                    <a:pt x="853" y="263"/>
                  </a:lnTo>
                  <a:moveTo>
                    <a:pt x="824" y="338"/>
                  </a:moveTo>
                  <a:lnTo>
                    <a:pt x="853" y="336"/>
                  </a:lnTo>
                  <a:moveTo>
                    <a:pt x="824" y="316"/>
                  </a:moveTo>
                  <a:lnTo>
                    <a:pt x="850" y="314"/>
                  </a:lnTo>
                  <a:moveTo>
                    <a:pt x="807" y="302"/>
                  </a:moveTo>
                  <a:lnTo>
                    <a:pt x="870" y="295"/>
                  </a:lnTo>
                  <a:moveTo>
                    <a:pt x="905" y="235"/>
                  </a:moveTo>
                  <a:lnTo>
                    <a:pt x="905" y="360"/>
                  </a:lnTo>
                  <a:moveTo>
                    <a:pt x="905" y="249"/>
                  </a:moveTo>
                  <a:lnTo>
                    <a:pt x="965" y="244"/>
                  </a:lnTo>
                  <a:moveTo>
                    <a:pt x="965" y="237"/>
                  </a:moveTo>
                  <a:lnTo>
                    <a:pt x="965" y="360"/>
                  </a:lnTo>
                  <a:moveTo>
                    <a:pt x="905" y="350"/>
                  </a:moveTo>
                  <a:lnTo>
                    <a:pt x="963" y="347"/>
                  </a:lnTo>
                  <a:lnTo>
                    <a:pt x="965" y="355"/>
                  </a:lnTo>
                  <a:moveTo>
                    <a:pt x="917" y="266"/>
                  </a:moveTo>
                  <a:lnTo>
                    <a:pt x="956" y="261"/>
                  </a:lnTo>
                  <a:moveTo>
                    <a:pt x="953" y="278"/>
                  </a:moveTo>
                  <a:lnTo>
                    <a:pt x="920" y="283"/>
                  </a:lnTo>
                  <a:moveTo>
                    <a:pt x="910" y="304"/>
                  </a:moveTo>
                  <a:lnTo>
                    <a:pt x="956" y="300"/>
                  </a:lnTo>
                  <a:moveTo>
                    <a:pt x="956" y="295"/>
                  </a:moveTo>
                  <a:lnTo>
                    <a:pt x="951" y="333"/>
                  </a:lnTo>
                  <a:lnTo>
                    <a:pt x="941" y="316"/>
                  </a:lnTo>
                  <a:moveTo>
                    <a:pt x="934" y="251"/>
                  </a:moveTo>
                  <a:lnTo>
                    <a:pt x="934" y="345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40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4"/>
                  </a:lnTo>
                  <a:moveTo>
                    <a:pt x="1045" y="227"/>
                  </a:moveTo>
                  <a:lnTo>
                    <a:pt x="1045" y="290"/>
                  </a:lnTo>
                  <a:moveTo>
                    <a:pt x="1016" y="295"/>
                  </a:moveTo>
                  <a:lnTo>
                    <a:pt x="1073" y="287"/>
                  </a:lnTo>
                  <a:moveTo>
                    <a:pt x="1028" y="268"/>
                  </a:moveTo>
                  <a:lnTo>
                    <a:pt x="1035" y="285"/>
                  </a:lnTo>
                  <a:moveTo>
                    <a:pt x="1028" y="304"/>
                  </a:moveTo>
                  <a:lnTo>
                    <a:pt x="1028" y="362"/>
                  </a:lnTo>
                  <a:moveTo>
                    <a:pt x="1028" y="311"/>
                  </a:moveTo>
                  <a:lnTo>
                    <a:pt x="1066" y="307"/>
                  </a:lnTo>
                  <a:moveTo>
                    <a:pt x="1066" y="302"/>
                  </a:moveTo>
                  <a:lnTo>
                    <a:pt x="1061" y="362"/>
                  </a:lnTo>
                  <a:moveTo>
                    <a:pt x="1037" y="321"/>
                  </a:moveTo>
                  <a:lnTo>
                    <a:pt x="1037" y="343"/>
                  </a:lnTo>
                  <a:moveTo>
                    <a:pt x="1037" y="323"/>
                  </a:moveTo>
                  <a:lnTo>
                    <a:pt x="1052" y="321"/>
                  </a:lnTo>
                  <a:moveTo>
                    <a:pt x="1028" y="355"/>
                  </a:moveTo>
                  <a:lnTo>
                    <a:pt x="1061" y="350"/>
                  </a:lnTo>
                  <a:moveTo>
                    <a:pt x="1061" y="261"/>
                  </a:moveTo>
                  <a:lnTo>
                    <a:pt x="1054" y="290"/>
                  </a:lnTo>
                  <a:moveTo>
                    <a:pt x="1037" y="340"/>
                  </a:moveTo>
                  <a:lnTo>
                    <a:pt x="1054" y="338"/>
                  </a:lnTo>
                  <a:moveTo>
                    <a:pt x="1052" y="319"/>
                  </a:moveTo>
                  <a:lnTo>
                    <a:pt x="1050" y="338"/>
                  </a:lnTo>
                  <a:moveTo>
                    <a:pt x="1004" y="235"/>
                  </a:moveTo>
                  <a:lnTo>
                    <a:pt x="1004" y="333"/>
                  </a:lnTo>
                  <a:moveTo>
                    <a:pt x="1" y="206"/>
                  </a:moveTo>
                  <a:lnTo>
                    <a:pt x="454" y="203"/>
                  </a:lnTo>
                  <a:lnTo>
                    <a:pt x="457" y="381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54" name="path 2954"/>
            <p:cNvSpPr/>
            <p:nvPr/>
          </p:nvSpPr>
          <p:spPr>
            <a:xfrm>
              <a:off x="3810" y="418338"/>
              <a:ext cx="289559" cy="9144"/>
            </a:xfrm>
            <a:custGeom>
              <a:avLst/>
              <a:gdLst/>
              <a:ahLst/>
              <a:cxnLst/>
              <a:rect l="0" t="0" r="0" b="0"/>
              <a:pathLst>
                <a:path w="455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455" h="14">
                  <a:moveTo>
                    <a:pt x="0" y="14"/>
                  </a:moveTo>
                  <a:lnTo>
                    <a:pt x="189" y="0"/>
                  </a:lnTo>
                  <a:lnTo>
                    <a:pt x="189" y="12"/>
                  </a:lnTo>
                  <a:lnTo>
                    <a:pt x="0" y="14"/>
                  </a:lnTo>
                </a:path>
                <a:path w="455" h="14">
                  <a:moveTo>
                    <a:pt x="211" y="0"/>
                  </a:moveTo>
                  <a:lnTo>
                    <a:pt x="211" y="12"/>
                  </a:lnTo>
                  <a:lnTo>
                    <a:pt x="215" y="0"/>
                  </a:lnTo>
                  <a:lnTo>
                    <a:pt x="211" y="0"/>
                  </a:lnTo>
                </a:path>
                <a:path w="455" h="14">
                  <a:moveTo>
                    <a:pt x="211" y="12"/>
                  </a:moveTo>
                  <a:lnTo>
                    <a:pt x="215" y="0"/>
                  </a:lnTo>
                  <a:lnTo>
                    <a:pt x="215" y="12"/>
                  </a:lnTo>
                  <a:lnTo>
                    <a:pt x="211" y="12"/>
                  </a:lnTo>
                </a:path>
                <a:path w="455" h="14">
                  <a:moveTo>
                    <a:pt x="240" y="0"/>
                  </a:moveTo>
                  <a:lnTo>
                    <a:pt x="240" y="12"/>
                  </a:lnTo>
                  <a:lnTo>
                    <a:pt x="242" y="0"/>
                  </a:lnTo>
                  <a:lnTo>
                    <a:pt x="240" y="0"/>
                  </a:lnTo>
                </a:path>
                <a:path w="455" h="14">
                  <a:moveTo>
                    <a:pt x="240" y="12"/>
                  </a:moveTo>
                  <a:lnTo>
                    <a:pt x="242" y="0"/>
                  </a:lnTo>
                  <a:lnTo>
                    <a:pt x="242" y="12"/>
                  </a:lnTo>
                  <a:lnTo>
                    <a:pt x="240" y="12"/>
                  </a:lnTo>
                </a:path>
                <a:path w="455" h="14">
                  <a:moveTo>
                    <a:pt x="266" y="0"/>
                  </a:moveTo>
                  <a:lnTo>
                    <a:pt x="266" y="12"/>
                  </a:lnTo>
                  <a:lnTo>
                    <a:pt x="455" y="0"/>
                  </a:lnTo>
                  <a:lnTo>
                    <a:pt x="266" y="0"/>
                  </a:lnTo>
                </a:path>
                <a:path w="455" h="14">
                  <a:moveTo>
                    <a:pt x="266" y="12"/>
                  </a:moveTo>
                  <a:lnTo>
                    <a:pt x="455" y="0"/>
                  </a:lnTo>
                  <a:lnTo>
                    <a:pt x="455" y="9"/>
                  </a:lnTo>
                  <a:lnTo>
                    <a:pt x="266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56" name="path 2956"/>
            <p:cNvSpPr/>
            <p:nvPr/>
          </p:nvSpPr>
          <p:spPr>
            <a:xfrm>
              <a:off x="4571" y="418338"/>
              <a:ext cx="682752" cy="244601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4" y="0"/>
                  </a:moveTo>
                  <a:lnTo>
                    <a:pt x="454" y="9"/>
                  </a:lnTo>
                  <a:moveTo>
                    <a:pt x="517" y="247"/>
                  </a:moveTo>
                  <a:lnTo>
                    <a:pt x="538" y="247"/>
                  </a:lnTo>
                  <a:moveTo>
                    <a:pt x="538" y="290"/>
                  </a:moveTo>
                  <a:lnTo>
                    <a:pt x="550" y="285"/>
                  </a:lnTo>
                  <a:lnTo>
                    <a:pt x="560" y="276"/>
                  </a:lnTo>
                  <a:lnTo>
                    <a:pt x="560" y="261"/>
                  </a:lnTo>
                  <a:lnTo>
                    <a:pt x="550" y="252"/>
                  </a:lnTo>
                  <a:lnTo>
                    <a:pt x="538" y="247"/>
                  </a:lnTo>
                  <a:moveTo>
                    <a:pt x="538" y="290"/>
                  </a:moveTo>
                  <a:lnTo>
                    <a:pt x="529" y="290"/>
                  </a:lnTo>
                  <a:moveTo>
                    <a:pt x="560" y="314"/>
                  </a:moveTo>
                  <a:lnTo>
                    <a:pt x="558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3"/>
                  </a:lnTo>
                  <a:moveTo>
                    <a:pt x="538" y="345"/>
                  </a:moveTo>
                  <a:lnTo>
                    <a:pt x="548" y="343"/>
                  </a:lnTo>
                  <a:lnTo>
                    <a:pt x="558" y="333"/>
                  </a:lnTo>
                  <a:lnTo>
                    <a:pt x="560" y="323"/>
                  </a:lnTo>
                  <a:moveTo>
                    <a:pt x="538" y="348"/>
                  </a:moveTo>
                  <a:lnTo>
                    <a:pt x="517" y="348"/>
                  </a:lnTo>
                  <a:moveTo>
                    <a:pt x="594" y="348"/>
                  </a:moveTo>
                  <a:lnTo>
                    <a:pt x="594" y="340"/>
                  </a:lnTo>
                  <a:moveTo>
                    <a:pt x="627" y="247"/>
                  </a:moveTo>
                  <a:lnTo>
                    <a:pt x="651" y="247"/>
                  </a:lnTo>
                  <a:moveTo>
                    <a:pt x="651" y="290"/>
                  </a:moveTo>
                  <a:lnTo>
                    <a:pt x="663" y="285"/>
                  </a:lnTo>
                  <a:lnTo>
                    <a:pt x="673" y="276"/>
                  </a:lnTo>
                  <a:lnTo>
                    <a:pt x="673" y="261"/>
                  </a:lnTo>
                  <a:lnTo>
                    <a:pt x="663" y="252"/>
                  </a:lnTo>
                  <a:lnTo>
                    <a:pt x="651" y="247"/>
                  </a:lnTo>
                  <a:moveTo>
                    <a:pt x="651" y="290"/>
                  </a:moveTo>
                  <a:lnTo>
                    <a:pt x="639" y="290"/>
                  </a:lnTo>
                  <a:moveTo>
                    <a:pt x="673" y="314"/>
                  </a:moveTo>
                  <a:lnTo>
                    <a:pt x="670" y="302"/>
                  </a:lnTo>
                  <a:lnTo>
                    <a:pt x="661" y="295"/>
                  </a:lnTo>
                  <a:lnTo>
                    <a:pt x="651" y="292"/>
                  </a:lnTo>
                  <a:moveTo>
                    <a:pt x="673" y="314"/>
                  </a:moveTo>
                  <a:lnTo>
                    <a:pt x="673" y="323"/>
                  </a:lnTo>
                  <a:moveTo>
                    <a:pt x="651" y="345"/>
                  </a:moveTo>
                  <a:lnTo>
                    <a:pt x="661" y="343"/>
                  </a:lnTo>
                  <a:lnTo>
                    <a:pt x="670" y="333"/>
                  </a:lnTo>
                  <a:lnTo>
                    <a:pt x="673" y="323"/>
                  </a:lnTo>
                  <a:moveTo>
                    <a:pt x="651" y="348"/>
                  </a:moveTo>
                  <a:lnTo>
                    <a:pt x="627" y="348"/>
                  </a:lnTo>
                  <a:moveTo>
                    <a:pt x="706" y="348"/>
                  </a:moveTo>
                  <a:lnTo>
                    <a:pt x="706" y="280"/>
                  </a:lnTo>
                  <a:lnTo>
                    <a:pt x="754" y="280"/>
                  </a:lnTo>
                  <a:moveTo>
                    <a:pt x="774" y="300"/>
                  </a:moveTo>
                  <a:lnTo>
                    <a:pt x="769" y="285"/>
                  </a:lnTo>
                  <a:lnTo>
                    <a:pt x="754" y="280"/>
                  </a:lnTo>
                  <a:moveTo>
                    <a:pt x="774" y="300"/>
                  </a:moveTo>
                  <a:lnTo>
                    <a:pt x="774" y="348"/>
                  </a:lnTo>
                  <a:moveTo>
                    <a:pt x="740" y="348"/>
                  </a:moveTo>
                  <a:lnTo>
                    <a:pt x="740" y="280"/>
                  </a:lnTo>
                  <a:moveTo>
                    <a:pt x="850" y="307"/>
                  </a:moveTo>
                  <a:lnTo>
                    <a:pt x="848" y="331"/>
                  </a:lnTo>
                  <a:moveTo>
                    <a:pt x="824" y="307"/>
                  </a:moveTo>
                  <a:lnTo>
                    <a:pt x="824" y="343"/>
                  </a:lnTo>
                  <a:moveTo>
                    <a:pt x="870" y="285"/>
                  </a:moveTo>
                  <a:lnTo>
                    <a:pt x="862" y="357"/>
                  </a:lnTo>
                  <a:lnTo>
                    <a:pt x="850" y="343"/>
                  </a:lnTo>
                  <a:moveTo>
                    <a:pt x="805" y="288"/>
                  </a:moveTo>
                  <a:lnTo>
                    <a:pt x="805" y="357"/>
                  </a:lnTo>
                  <a:moveTo>
                    <a:pt x="855" y="256"/>
                  </a:moveTo>
                  <a:lnTo>
                    <a:pt x="850" y="280"/>
                  </a:lnTo>
                  <a:moveTo>
                    <a:pt x="819" y="256"/>
                  </a:moveTo>
                  <a:lnTo>
                    <a:pt x="819" y="290"/>
                  </a:lnTo>
                  <a:moveTo>
                    <a:pt x="802" y="252"/>
                  </a:moveTo>
                  <a:lnTo>
                    <a:pt x="870" y="244"/>
                  </a:lnTo>
                  <a:moveTo>
                    <a:pt x="831" y="228"/>
                  </a:moveTo>
                  <a:lnTo>
                    <a:pt x="838" y="240"/>
                  </a:lnTo>
                  <a:moveTo>
                    <a:pt x="819" y="283"/>
                  </a:moveTo>
                  <a:lnTo>
                    <a:pt x="855" y="280"/>
                  </a:lnTo>
                  <a:moveTo>
                    <a:pt x="819" y="263"/>
                  </a:moveTo>
                  <a:lnTo>
                    <a:pt x="853" y="261"/>
                  </a:lnTo>
                  <a:moveTo>
                    <a:pt x="824" y="336"/>
                  </a:moveTo>
                  <a:lnTo>
                    <a:pt x="850" y="333"/>
                  </a:lnTo>
                  <a:moveTo>
                    <a:pt x="824" y="314"/>
                  </a:moveTo>
                  <a:lnTo>
                    <a:pt x="850" y="312"/>
                  </a:lnTo>
                  <a:moveTo>
                    <a:pt x="805" y="300"/>
                  </a:moveTo>
                  <a:lnTo>
                    <a:pt x="870" y="292"/>
                  </a:lnTo>
                  <a:moveTo>
                    <a:pt x="906" y="232"/>
                  </a:moveTo>
                  <a:lnTo>
                    <a:pt x="906" y="357"/>
                  </a:lnTo>
                  <a:moveTo>
                    <a:pt x="906" y="247"/>
                  </a:moveTo>
                  <a:lnTo>
                    <a:pt x="966" y="242"/>
                  </a:lnTo>
                  <a:moveTo>
                    <a:pt x="966" y="235"/>
                  </a:moveTo>
                  <a:lnTo>
                    <a:pt x="966" y="357"/>
                  </a:lnTo>
                  <a:moveTo>
                    <a:pt x="906" y="350"/>
                  </a:moveTo>
                  <a:lnTo>
                    <a:pt x="961" y="345"/>
                  </a:lnTo>
                  <a:lnTo>
                    <a:pt x="966" y="355"/>
                  </a:lnTo>
                  <a:moveTo>
                    <a:pt x="918" y="263"/>
                  </a:moveTo>
                  <a:lnTo>
                    <a:pt x="954" y="259"/>
                  </a:lnTo>
                  <a:moveTo>
                    <a:pt x="954" y="278"/>
                  </a:moveTo>
                  <a:lnTo>
                    <a:pt x="920" y="280"/>
                  </a:lnTo>
                  <a:moveTo>
                    <a:pt x="910" y="304"/>
                  </a:moveTo>
                  <a:lnTo>
                    <a:pt x="954" y="297"/>
                  </a:lnTo>
                  <a:moveTo>
                    <a:pt x="956" y="292"/>
                  </a:moveTo>
                  <a:lnTo>
                    <a:pt x="951" y="331"/>
                  </a:lnTo>
                  <a:lnTo>
                    <a:pt x="942" y="316"/>
                  </a:lnTo>
                  <a:moveTo>
                    <a:pt x="934" y="249"/>
                  </a:moveTo>
                  <a:lnTo>
                    <a:pt x="934" y="343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38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2"/>
                  </a:lnTo>
                  <a:moveTo>
                    <a:pt x="1045" y="225"/>
                  </a:moveTo>
                  <a:lnTo>
                    <a:pt x="1045" y="288"/>
                  </a:lnTo>
                  <a:moveTo>
                    <a:pt x="1016" y="292"/>
                  </a:moveTo>
                  <a:lnTo>
                    <a:pt x="1074" y="285"/>
                  </a:lnTo>
                  <a:moveTo>
                    <a:pt x="1026" y="266"/>
                  </a:moveTo>
                  <a:lnTo>
                    <a:pt x="1035" y="285"/>
                  </a:lnTo>
                  <a:moveTo>
                    <a:pt x="1026" y="302"/>
                  </a:moveTo>
                  <a:lnTo>
                    <a:pt x="1026" y="360"/>
                  </a:lnTo>
                  <a:moveTo>
                    <a:pt x="1026" y="309"/>
                  </a:moveTo>
                  <a:lnTo>
                    <a:pt x="1064" y="304"/>
                  </a:lnTo>
                  <a:moveTo>
                    <a:pt x="1064" y="300"/>
                  </a:moveTo>
                  <a:lnTo>
                    <a:pt x="1062" y="362"/>
                  </a:lnTo>
                  <a:moveTo>
                    <a:pt x="1038" y="319"/>
                  </a:moveTo>
                  <a:lnTo>
                    <a:pt x="1038" y="343"/>
                  </a:lnTo>
                  <a:moveTo>
                    <a:pt x="1038" y="321"/>
                  </a:moveTo>
                  <a:lnTo>
                    <a:pt x="1052" y="319"/>
                  </a:lnTo>
                  <a:moveTo>
                    <a:pt x="1026" y="352"/>
                  </a:moveTo>
                  <a:lnTo>
                    <a:pt x="1062" y="350"/>
                  </a:lnTo>
                  <a:moveTo>
                    <a:pt x="1062" y="259"/>
                  </a:moveTo>
                  <a:lnTo>
                    <a:pt x="1054" y="290"/>
                  </a:lnTo>
                  <a:moveTo>
                    <a:pt x="1038" y="338"/>
                  </a:moveTo>
                  <a:lnTo>
                    <a:pt x="1054" y="336"/>
                  </a:lnTo>
                  <a:moveTo>
                    <a:pt x="1052" y="316"/>
                  </a:moveTo>
                  <a:lnTo>
                    <a:pt x="1050" y="336"/>
                  </a:lnTo>
                  <a:moveTo>
                    <a:pt x="1004" y="232"/>
                  </a:moveTo>
                  <a:lnTo>
                    <a:pt x="1004" y="331"/>
                  </a:lnTo>
                  <a:moveTo>
                    <a:pt x="1" y="206"/>
                  </a:moveTo>
                  <a:lnTo>
                    <a:pt x="454" y="201"/>
                  </a:lnTo>
                  <a:lnTo>
                    <a:pt x="457" y="379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58" name="path 2958"/>
            <p:cNvSpPr/>
            <p:nvPr/>
          </p:nvSpPr>
          <p:spPr>
            <a:xfrm>
              <a:off x="5333" y="601218"/>
              <a:ext cx="59436" cy="7619"/>
            </a:xfrm>
            <a:custGeom>
              <a:avLst/>
              <a:gdLst/>
              <a:ahLst/>
              <a:cxnLst/>
              <a:rect l="0" t="0" r="0" b="0"/>
              <a:pathLst>
                <a:path w="93" h="11">
                  <a:moveTo>
                    <a:pt x="0" y="0"/>
                  </a:moveTo>
                  <a:lnTo>
                    <a:pt x="0" y="11"/>
                  </a:lnTo>
                  <a:lnTo>
                    <a:pt x="93" y="0"/>
                  </a:lnTo>
                  <a:lnTo>
                    <a:pt x="0" y="0"/>
                  </a:lnTo>
                </a:path>
                <a:path w="93" h="11">
                  <a:moveTo>
                    <a:pt x="0" y="11"/>
                  </a:moveTo>
                  <a:lnTo>
                    <a:pt x="93" y="0"/>
                  </a:lnTo>
                  <a:lnTo>
                    <a:pt x="93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60" name="path 2960"/>
            <p:cNvSpPr/>
            <p:nvPr/>
          </p:nvSpPr>
          <p:spPr>
            <a:xfrm>
              <a:off x="77724" y="600456"/>
              <a:ext cx="22438" cy="10667"/>
            </a:xfrm>
            <a:custGeom>
              <a:avLst/>
              <a:gdLst/>
              <a:ahLst/>
              <a:cxnLst/>
              <a:rect l="0" t="0" r="0" b="0"/>
              <a:pathLst>
                <a:path w="35" h="16">
                  <a:moveTo>
                    <a:pt x="5" y="8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5" y="15"/>
                  </a:lnTo>
                  <a:moveTo>
                    <a:pt x="3" y="10"/>
                  </a:moveTo>
                  <a:lnTo>
                    <a:pt x="5" y="13"/>
                  </a:lnTo>
                  <a:moveTo>
                    <a:pt x="1" y="10"/>
                  </a:moveTo>
                  <a:lnTo>
                    <a:pt x="1" y="6"/>
                  </a:lnTo>
                  <a:moveTo>
                    <a:pt x="5" y="3"/>
                  </a:moveTo>
                  <a:lnTo>
                    <a:pt x="3" y="6"/>
                  </a:lnTo>
                  <a:moveTo>
                    <a:pt x="5" y="1"/>
                  </a:moveTo>
                  <a:lnTo>
                    <a:pt x="8" y="1"/>
                  </a:lnTo>
                  <a:moveTo>
                    <a:pt x="13" y="15"/>
                  </a:moveTo>
                  <a:lnTo>
                    <a:pt x="17" y="1"/>
                  </a:lnTo>
                  <a:lnTo>
                    <a:pt x="22" y="15"/>
                  </a:lnTo>
                  <a:moveTo>
                    <a:pt x="22" y="10"/>
                  </a:moveTo>
                  <a:lnTo>
                    <a:pt x="15" y="10"/>
                  </a:lnTo>
                  <a:moveTo>
                    <a:pt x="34" y="1"/>
                  </a:moveTo>
                  <a:lnTo>
                    <a:pt x="32" y="1"/>
                  </a:lnTo>
                  <a:moveTo>
                    <a:pt x="32" y="1"/>
                  </a:moveTo>
                  <a:lnTo>
                    <a:pt x="32" y="6"/>
                  </a:lnTo>
                  <a:moveTo>
                    <a:pt x="29" y="6"/>
                  </a:moveTo>
                  <a:lnTo>
                    <a:pt x="34" y="8"/>
                  </a:lnTo>
                  <a:moveTo>
                    <a:pt x="32" y="13"/>
                  </a:moveTo>
                  <a:lnTo>
                    <a:pt x="32" y="8"/>
                  </a:lnTo>
                  <a:moveTo>
                    <a:pt x="27" y="10"/>
                  </a:moveTo>
                  <a:lnTo>
                    <a:pt x="32" y="1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62" name="path 2962"/>
            <p:cNvSpPr/>
            <p:nvPr/>
          </p:nvSpPr>
          <p:spPr>
            <a:xfrm>
              <a:off x="119633" y="599694"/>
              <a:ext cx="60960" cy="7620"/>
            </a:xfrm>
            <a:custGeom>
              <a:avLst/>
              <a:gdLst/>
              <a:ahLst/>
              <a:cxnLst/>
              <a:rect l="0" t="0" r="0" b="0"/>
              <a:pathLst>
                <a:path w="96" h="12">
                  <a:moveTo>
                    <a:pt x="0" y="2"/>
                  </a:moveTo>
                  <a:lnTo>
                    <a:pt x="0" y="12"/>
                  </a:lnTo>
                  <a:lnTo>
                    <a:pt x="96" y="0"/>
                  </a:lnTo>
                  <a:lnTo>
                    <a:pt x="0" y="2"/>
                  </a:lnTo>
                </a:path>
                <a:path w="96" h="12">
                  <a:moveTo>
                    <a:pt x="0" y="12"/>
                  </a:moveTo>
                  <a:lnTo>
                    <a:pt x="96" y="0"/>
                  </a:lnTo>
                  <a:lnTo>
                    <a:pt x="9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64" name="path 2964"/>
            <p:cNvSpPr/>
            <p:nvPr/>
          </p:nvSpPr>
          <p:spPr>
            <a:xfrm>
              <a:off x="193548" y="598932"/>
              <a:ext cx="21335" cy="10667"/>
            </a:xfrm>
            <a:custGeom>
              <a:avLst/>
              <a:gdLst/>
              <a:ahLst/>
              <a:cxnLst/>
              <a:rect l="0" t="0" r="0" b="0"/>
              <a:pathLst>
                <a:path w="33" h="16">
                  <a:moveTo>
                    <a:pt x="5" y="8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3" y="15"/>
                  </a:lnTo>
                  <a:moveTo>
                    <a:pt x="1" y="13"/>
                  </a:moveTo>
                  <a:lnTo>
                    <a:pt x="3" y="15"/>
                  </a:lnTo>
                  <a:moveTo>
                    <a:pt x="1" y="13"/>
                  </a:moveTo>
                  <a:lnTo>
                    <a:pt x="1" y="6"/>
                  </a:lnTo>
                  <a:moveTo>
                    <a:pt x="3" y="3"/>
                  </a:moveTo>
                  <a:lnTo>
                    <a:pt x="1" y="6"/>
                  </a:lnTo>
                  <a:moveTo>
                    <a:pt x="3" y="1"/>
                  </a:moveTo>
                  <a:lnTo>
                    <a:pt x="8" y="1"/>
                  </a:lnTo>
                  <a:moveTo>
                    <a:pt x="13" y="15"/>
                  </a:moveTo>
                  <a:lnTo>
                    <a:pt x="17" y="1"/>
                  </a:lnTo>
                  <a:lnTo>
                    <a:pt x="22" y="15"/>
                  </a:lnTo>
                  <a:moveTo>
                    <a:pt x="20" y="13"/>
                  </a:moveTo>
                  <a:lnTo>
                    <a:pt x="13" y="13"/>
                  </a:lnTo>
                  <a:moveTo>
                    <a:pt x="32" y="3"/>
                  </a:moveTo>
                  <a:lnTo>
                    <a:pt x="30" y="3"/>
                  </a:lnTo>
                  <a:moveTo>
                    <a:pt x="30" y="3"/>
                  </a:moveTo>
                  <a:lnTo>
                    <a:pt x="30" y="8"/>
                  </a:lnTo>
                  <a:moveTo>
                    <a:pt x="30" y="8"/>
                  </a:moveTo>
                  <a:lnTo>
                    <a:pt x="32" y="10"/>
                  </a:lnTo>
                  <a:moveTo>
                    <a:pt x="32" y="15"/>
                  </a:moveTo>
                  <a:lnTo>
                    <a:pt x="32" y="10"/>
                  </a:lnTo>
                  <a:moveTo>
                    <a:pt x="27" y="10"/>
                  </a:moveTo>
                  <a:lnTo>
                    <a:pt x="32" y="1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66" name="path 2966"/>
            <p:cNvSpPr/>
            <p:nvPr/>
          </p:nvSpPr>
          <p:spPr>
            <a:xfrm>
              <a:off x="233933" y="599694"/>
              <a:ext cx="60960" cy="7620"/>
            </a:xfrm>
            <a:custGeom>
              <a:avLst/>
              <a:gdLst/>
              <a:ahLst/>
              <a:cxnLst/>
              <a:rect l="0" t="0" r="0" b="0"/>
              <a:pathLst>
                <a:path w="96" h="12">
                  <a:moveTo>
                    <a:pt x="0" y="0"/>
                  </a:moveTo>
                  <a:lnTo>
                    <a:pt x="0" y="12"/>
                  </a:lnTo>
                  <a:lnTo>
                    <a:pt x="96" y="0"/>
                  </a:lnTo>
                  <a:lnTo>
                    <a:pt x="0" y="0"/>
                  </a:lnTo>
                </a:path>
                <a:path w="96" h="12">
                  <a:moveTo>
                    <a:pt x="0" y="12"/>
                  </a:moveTo>
                  <a:lnTo>
                    <a:pt x="96" y="0"/>
                  </a:lnTo>
                  <a:lnTo>
                    <a:pt x="9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68" name="path 2968"/>
            <p:cNvSpPr/>
            <p:nvPr/>
          </p:nvSpPr>
          <p:spPr>
            <a:xfrm>
              <a:off x="3048" y="599694"/>
              <a:ext cx="682751" cy="244602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9" y="0"/>
                  </a:moveTo>
                  <a:lnTo>
                    <a:pt x="459" y="12"/>
                  </a:lnTo>
                  <a:moveTo>
                    <a:pt x="517" y="247"/>
                  </a:moveTo>
                  <a:lnTo>
                    <a:pt x="538" y="247"/>
                  </a:lnTo>
                  <a:moveTo>
                    <a:pt x="538" y="290"/>
                  </a:moveTo>
                  <a:lnTo>
                    <a:pt x="550" y="285"/>
                  </a:lnTo>
                  <a:lnTo>
                    <a:pt x="560" y="276"/>
                  </a:lnTo>
                  <a:lnTo>
                    <a:pt x="560" y="261"/>
                  </a:lnTo>
                  <a:lnTo>
                    <a:pt x="550" y="252"/>
                  </a:lnTo>
                  <a:lnTo>
                    <a:pt x="538" y="247"/>
                  </a:lnTo>
                  <a:moveTo>
                    <a:pt x="538" y="292"/>
                  </a:moveTo>
                  <a:lnTo>
                    <a:pt x="529" y="292"/>
                  </a:lnTo>
                  <a:moveTo>
                    <a:pt x="560" y="314"/>
                  </a:moveTo>
                  <a:lnTo>
                    <a:pt x="557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6"/>
                  </a:lnTo>
                  <a:moveTo>
                    <a:pt x="538" y="348"/>
                  </a:moveTo>
                  <a:lnTo>
                    <a:pt x="548" y="345"/>
                  </a:lnTo>
                  <a:lnTo>
                    <a:pt x="557" y="336"/>
                  </a:lnTo>
                  <a:lnTo>
                    <a:pt x="560" y="326"/>
                  </a:lnTo>
                  <a:moveTo>
                    <a:pt x="538" y="348"/>
                  </a:moveTo>
                  <a:lnTo>
                    <a:pt x="517" y="348"/>
                  </a:lnTo>
                  <a:moveTo>
                    <a:pt x="596" y="348"/>
                  </a:moveTo>
                  <a:lnTo>
                    <a:pt x="596" y="343"/>
                  </a:lnTo>
                  <a:moveTo>
                    <a:pt x="651" y="348"/>
                  </a:moveTo>
                  <a:lnTo>
                    <a:pt x="673" y="247"/>
                  </a:lnTo>
                  <a:lnTo>
                    <a:pt x="630" y="247"/>
                  </a:lnTo>
                  <a:lnTo>
                    <a:pt x="630" y="259"/>
                  </a:lnTo>
                  <a:moveTo>
                    <a:pt x="706" y="348"/>
                  </a:moveTo>
                  <a:lnTo>
                    <a:pt x="706" y="280"/>
                  </a:lnTo>
                  <a:lnTo>
                    <a:pt x="754" y="280"/>
                  </a:lnTo>
                  <a:moveTo>
                    <a:pt x="773" y="300"/>
                  </a:moveTo>
                  <a:lnTo>
                    <a:pt x="769" y="285"/>
                  </a:lnTo>
                  <a:lnTo>
                    <a:pt x="754" y="280"/>
                  </a:lnTo>
                  <a:moveTo>
                    <a:pt x="773" y="300"/>
                  </a:moveTo>
                  <a:lnTo>
                    <a:pt x="773" y="348"/>
                  </a:lnTo>
                  <a:moveTo>
                    <a:pt x="740" y="348"/>
                  </a:moveTo>
                  <a:lnTo>
                    <a:pt x="740" y="280"/>
                  </a:lnTo>
                  <a:moveTo>
                    <a:pt x="853" y="307"/>
                  </a:moveTo>
                  <a:lnTo>
                    <a:pt x="848" y="333"/>
                  </a:lnTo>
                  <a:moveTo>
                    <a:pt x="824" y="307"/>
                  </a:moveTo>
                  <a:lnTo>
                    <a:pt x="824" y="343"/>
                  </a:lnTo>
                  <a:moveTo>
                    <a:pt x="872" y="288"/>
                  </a:moveTo>
                  <a:lnTo>
                    <a:pt x="862" y="360"/>
                  </a:lnTo>
                  <a:lnTo>
                    <a:pt x="850" y="343"/>
                  </a:lnTo>
                  <a:moveTo>
                    <a:pt x="807" y="288"/>
                  </a:moveTo>
                  <a:lnTo>
                    <a:pt x="807" y="357"/>
                  </a:lnTo>
                  <a:moveTo>
                    <a:pt x="855" y="256"/>
                  </a:moveTo>
                  <a:lnTo>
                    <a:pt x="853" y="280"/>
                  </a:lnTo>
                  <a:moveTo>
                    <a:pt x="819" y="256"/>
                  </a:moveTo>
                  <a:lnTo>
                    <a:pt x="819" y="290"/>
                  </a:lnTo>
                  <a:moveTo>
                    <a:pt x="802" y="252"/>
                  </a:moveTo>
                  <a:lnTo>
                    <a:pt x="872" y="244"/>
                  </a:lnTo>
                  <a:moveTo>
                    <a:pt x="833" y="228"/>
                  </a:moveTo>
                  <a:lnTo>
                    <a:pt x="838" y="242"/>
                  </a:lnTo>
                  <a:moveTo>
                    <a:pt x="819" y="283"/>
                  </a:moveTo>
                  <a:lnTo>
                    <a:pt x="855" y="280"/>
                  </a:lnTo>
                  <a:moveTo>
                    <a:pt x="819" y="264"/>
                  </a:moveTo>
                  <a:lnTo>
                    <a:pt x="853" y="261"/>
                  </a:lnTo>
                  <a:moveTo>
                    <a:pt x="824" y="336"/>
                  </a:moveTo>
                  <a:lnTo>
                    <a:pt x="853" y="333"/>
                  </a:lnTo>
                  <a:moveTo>
                    <a:pt x="824" y="314"/>
                  </a:moveTo>
                  <a:lnTo>
                    <a:pt x="850" y="312"/>
                  </a:lnTo>
                  <a:moveTo>
                    <a:pt x="807" y="300"/>
                  </a:moveTo>
                  <a:lnTo>
                    <a:pt x="870" y="295"/>
                  </a:lnTo>
                  <a:moveTo>
                    <a:pt x="905" y="232"/>
                  </a:moveTo>
                  <a:lnTo>
                    <a:pt x="905" y="357"/>
                  </a:lnTo>
                  <a:moveTo>
                    <a:pt x="905" y="247"/>
                  </a:moveTo>
                  <a:lnTo>
                    <a:pt x="965" y="242"/>
                  </a:lnTo>
                  <a:moveTo>
                    <a:pt x="965" y="235"/>
                  </a:moveTo>
                  <a:lnTo>
                    <a:pt x="965" y="357"/>
                  </a:lnTo>
                  <a:moveTo>
                    <a:pt x="905" y="350"/>
                  </a:moveTo>
                  <a:lnTo>
                    <a:pt x="963" y="348"/>
                  </a:lnTo>
                  <a:lnTo>
                    <a:pt x="965" y="355"/>
                  </a:lnTo>
                  <a:moveTo>
                    <a:pt x="917" y="264"/>
                  </a:moveTo>
                  <a:lnTo>
                    <a:pt x="956" y="261"/>
                  </a:lnTo>
                  <a:moveTo>
                    <a:pt x="953" y="278"/>
                  </a:moveTo>
                  <a:lnTo>
                    <a:pt x="920" y="283"/>
                  </a:lnTo>
                  <a:moveTo>
                    <a:pt x="910" y="304"/>
                  </a:moveTo>
                  <a:lnTo>
                    <a:pt x="956" y="297"/>
                  </a:lnTo>
                  <a:moveTo>
                    <a:pt x="956" y="292"/>
                  </a:moveTo>
                  <a:lnTo>
                    <a:pt x="951" y="331"/>
                  </a:lnTo>
                  <a:lnTo>
                    <a:pt x="941" y="316"/>
                  </a:lnTo>
                  <a:moveTo>
                    <a:pt x="934" y="249"/>
                  </a:moveTo>
                  <a:lnTo>
                    <a:pt x="934" y="345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38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2"/>
                  </a:lnTo>
                  <a:moveTo>
                    <a:pt x="1045" y="225"/>
                  </a:moveTo>
                  <a:lnTo>
                    <a:pt x="1045" y="288"/>
                  </a:lnTo>
                  <a:moveTo>
                    <a:pt x="1016" y="295"/>
                  </a:moveTo>
                  <a:lnTo>
                    <a:pt x="1073" y="288"/>
                  </a:lnTo>
                  <a:moveTo>
                    <a:pt x="1028" y="268"/>
                  </a:moveTo>
                  <a:lnTo>
                    <a:pt x="1035" y="285"/>
                  </a:lnTo>
                  <a:moveTo>
                    <a:pt x="1028" y="302"/>
                  </a:moveTo>
                  <a:lnTo>
                    <a:pt x="1028" y="360"/>
                  </a:lnTo>
                  <a:moveTo>
                    <a:pt x="1028" y="309"/>
                  </a:moveTo>
                  <a:lnTo>
                    <a:pt x="1066" y="307"/>
                  </a:lnTo>
                  <a:moveTo>
                    <a:pt x="1066" y="302"/>
                  </a:moveTo>
                  <a:lnTo>
                    <a:pt x="1061" y="362"/>
                  </a:lnTo>
                  <a:moveTo>
                    <a:pt x="1037" y="319"/>
                  </a:moveTo>
                  <a:lnTo>
                    <a:pt x="1037" y="343"/>
                  </a:lnTo>
                  <a:moveTo>
                    <a:pt x="1037" y="321"/>
                  </a:moveTo>
                  <a:lnTo>
                    <a:pt x="1052" y="321"/>
                  </a:lnTo>
                  <a:moveTo>
                    <a:pt x="1028" y="352"/>
                  </a:moveTo>
                  <a:lnTo>
                    <a:pt x="1061" y="350"/>
                  </a:lnTo>
                  <a:moveTo>
                    <a:pt x="1061" y="261"/>
                  </a:moveTo>
                  <a:lnTo>
                    <a:pt x="1054" y="290"/>
                  </a:lnTo>
                  <a:moveTo>
                    <a:pt x="1037" y="338"/>
                  </a:moveTo>
                  <a:lnTo>
                    <a:pt x="1054" y="336"/>
                  </a:lnTo>
                  <a:moveTo>
                    <a:pt x="1052" y="316"/>
                  </a:moveTo>
                  <a:lnTo>
                    <a:pt x="1050" y="336"/>
                  </a:lnTo>
                  <a:moveTo>
                    <a:pt x="1004" y="232"/>
                  </a:moveTo>
                  <a:lnTo>
                    <a:pt x="1004" y="331"/>
                  </a:lnTo>
                  <a:moveTo>
                    <a:pt x="1" y="206"/>
                  </a:moveTo>
                  <a:lnTo>
                    <a:pt x="454" y="201"/>
                  </a:lnTo>
                  <a:lnTo>
                    <a:pt x="457" y="379"/>
                  </a:lnTo>
                  <a:lnTo>
                    <a:pt x="1" y="384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70" name="path 2970"/>
            <p:cNvSpPr/>
            <p:nvPr/>
          </p:nvSpPr>
          <p:spPr>
            <a:xfrm>
              <a:off x="3810" y="782574"/>
              <a:ext cx="47243" cy="7619"/>
            </a:xfrm>
            <a:custGeom>
              <a:avLst/>
              <a:gdLst/>
              <a:ahLst/>
              <a:cxnLst/>
              <a:rect l="0" t="0" r="0" b="0"/>
              <a:pathLst>
                <a:path w="74" h="11">
                  <a:moveTo>
                    <a:pt x="0" y="0"/>
                  </a:moveTo>
                  <a:lnTo>
                    <a:pt x="0" y="11"/>
                  </a:lnTo>
                  <a:lnTo>
                    <a:pt x="74" y="0"/>
                  </a:lnTo>
                  <a:lnTo>
                    <a:pt x="0" y="0"/>
                  </a:lnTo>
                </a:path>
                <a:path w="74" h="11">
                  <a:moveTo>
                    <a:pt x="0" y="11"/>
                  </a:moveTo>
                  <a:lnTo>
                    <a:pt x="74" y="0"/>
                  </a:lnTo>
                  <a:lnTo>
                    <a:pt x="74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72" name="path 2972"/>
            <p:cNvSpPr/>
            <p:nvPr/>
          </p:nvSpPr>
          <p:spPr>
            <a:xfrm>
              <a:off x="50292" y="762762"/>
              <a:ext cx="1523" cy="27431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1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74" name="path 2974"/>
            <p:cNvSpPr/>
            <p:nvPr/>
          </p:nvSpPr>
          <p:spPr>
            <a:xfrm>
              <a:off x="51054" y="782574"/>
              <a:ext cx="48767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76" name="path 2976"/>
            <p:cNvSpPr/>
            <p:nvPr/>
          </p:nvSpPr>
          <p:spPr>
            <a:xfrm>
              <a:off x="99059" y="761238"/>
              <a:ext cx="1523" cy="28955"/>
            </a:xfrm>
            <a:custGeom>
              <a:avLst/>
              <a:gdLst/>
              <a:ahLst/>
              <a:cxnLst/>
              <a:rect l="0" t="0" r="0" b="0"/>
              <a:pathLst>
                <a:path w="2" h="45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78" name="path 2978"/>
            <p:cNvSpPr/>
            <p:nvPr/>
          </p:nvSpPr>
          <p:spPr>
            <a:xfrm>
              <a:off x="99821" y="782574"/>
              <a:ext cx="48769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80" name="path 2980"/>
            <p:cNvSpPr/>
            <p:nvPr/>
          </p:nvSpPr>
          <p:spPr>
            <a:xfrm>
              <a:off x="147828" y="761238"/>
              <a:ext cx="1523" cy="28955"/>
            </a:xfrm>
            <a:custGeom>
              <a:avLst/>
              <a:gdLst/>
              <a:ahLst/>
              <a:cxnLst/>
              <a:rect l="0" t="0" r="0" b="0"/>
              <a:pathLst>
                <a:path w="2" h="45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82" name="path 2982"/>
            <p:cNvSpPr/>
            <p:nvPr/>
          </p:nvSpPr>
          <p:spPr>
            <a:xfrm>
              <a:off x="148590" y="782574"/>
              <a:ext cx="48767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84" name="path 2984"/>
            <p:cNvSpPr/>
            <p:nvPr/>
          </p:nvSpPr>
          <p:spPr>
            <a:xfrm>
              <a:off x="196596" y="761238"/>
              <a:ext cx="1523" cy="27432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86" name="path 2986"/>
            <p:cNvSpPr/>
            <p:nvPr/>
          </p:nvSpPr>
          <p:spPr>
            <a:xfrm>
              <a:off x="197358" y="781050"/>
              <a:ext cx="47243" cy="7620"/>
            </a:xfrm>
            <a:custGeom>
              <a:avLst/>
              <a:gdLst/>
              <a:ahLst/>
              <a:cxnLst/>
              <a:rect l="0" t="0" r="0" b="0"/>
              <a:pathLst>
                <a:path w="74" h="12">
                  <a:moveTo>
                    <a:pt x="0" y="2"/>
                  </a:moveTo>
                  <a:lnTo>
                    <a:pt x="0" y="12"/>
                  </a:lnTo>
                  <a:lnTo>
                    <a:pt x="74" y="0"/>
                  </a:lnTo>
                  <a:lnTo>
                    <a:pt x="0" y="2"/>
                  </a:lnTo>
                </a:path>
                <a:path w="74" h="12">
                  <a:moveTo>
                    <a:pt x="0" y="12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88" name="path 2988"/>
            <p:cNvSpPr/>
            <p:nvPr/>
          </p:nvSpPr>
          <p:spPr>
            <a:xfrm>
              <a:off x="243840" y="761238"/>
              <a:ext cx="1523" cy="27432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1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90" name="path 2990"/>
            <p:cNvSpPr/>
            <p:nvPr/>
          </p:nvSpPr>
          <p:spPr>
            <a:xfrm>
              <a:off x="244602" y="781050"/>
              <a:ext cx="48768" cy="7620"/>
            </a:xfrm>
            <a:custGeom>
              <a:avLst/>
              <a:gdLst/>
              <a:ahLst/>
              <a:cxnLst/>
              <a:rect l="0" t="0" r="0" b="0"/>
              <a:pathLst>
                <a:path w="76" h="12">
                  <a:moveTo>
                    <a:pt x="0" y="0"/>
                  </a:moveTo>
                  <a:lnTo>
                    <a:pt x="0" y="12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2">
                  <a:moveTo>
                    <a:pt x="0" y="12"/>
                  </a:moveTo>
                  <a:lnTo>
                    <a:pt x="76" y="0"/>
                  </a:lnTo>
                  <a:lnTo>
                    <a:pt x="7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92" name="path 2992"/>
            <p:cNvSpPr/>
            <p:nvPr/>
          </p:nvSpPr>
          <p:spPr>
            <a:xfrm>
              <a:off x="292608" y="781050"/>
              <a:ext cx="1523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0"/>
                  </a:moveTo>
                  <a:lnTo>
                    <a:pt x="1" y="1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994" name="path 2994"/>
          <p:cNvSpPr/>
          <p:nvPr/>
        </p:nvSpPr>
        <p:spPr>
          <a:xfrm>
            <a:off x="14416278" y="2402840"/>
            <a:ext cx="1523" cy="4803647"/>
          </a:xfrm>
          <a:custGeom>
            <a:avLst/>
            <a:gdLst/>
            <a:ahLst/>
            <a:cxnLst/>
            <a:rect l="0" t="0" r="0" b="0"/>
            <a:pathLst>
              <a:path w="2" h="7564">
                <a:moveTo>
                  <a:pt x="1" y="7564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96" name="path 2996"/>
          <p:cNvSpPr/>
          <p:nvPr/>
        </p:nvSpPr>
        <p:spPr>
          <a:xfrm>
            <a:off x="14400276" y="587755"/>
            <a:ext cx="32004" cy="9523476"/>
          </a:xfrm>
          <a:custGeom>
            <a:avLst/>
            <a:gdLst/>
            <a:ahLst/>
            <a:cxnLst/>
            <a:rect l="0" t="0" r="0" b="0"/>
            <a:pathLst>
              <a:path w="50" h="14997">
                <a:moveTo>
                  <a:pt x="50" y="0"/>
                </a:moveTo>
                <a:lnTo>
                  <a:pt x="0" y="50"/>
                </a:lnTo>
                <a:lnTo>
                  <a:pt x="50" y="14997"/>
                </a:lnTo>
                <a:lnTo>
                  <a:pt x="50" y="0"/>
                </a:lnTo>
              </a:path>
              <a:path w="50" h="14997">
                <a:moveTo>
                  <a:pt x="0" y="50"/>
                </a:moveTo>
                <a:lnTo>
                  <a:pt x="50" y="14997"/>
                </a:lnTo>
                <a:lnTo>
                  <a:pt x="0" y="14947"/>
                </a:lnTo>
                <a:lnTo>
                  <a:pt x="0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98" name="path 2998"/>
          <p:cNvSpPr/>
          <p:nvPr/>
        </p:nvSpPr>
        <p:spPr>
          <a:xfrm>
            <a:off x="1780793" y="9142730"/>
            <a:ext cx="2142744" cy="92963"/>
          </a:xfrm>
          <a:custGeom>
            <a:avLst/>
            <a:gdLst/>
            <a:ahLst/>
            <a:cxnLst/>
            <a:rect l="0" t="0" r="0" b="0"/>
            <a:pathLst>
              <a:path w="3374" h="146">
                <a:moveTo>
                  <a:pt x="42" y="15"/>
                </a:moveTo>
                <a:lnTo>
                  <a:pt x="1" y="94"/>
                </a:lnTo>
                <a:lnTo>
                  <a:pt x="63" y="94"/>
                </a:lnTo>
                <a:moveTo>
                  <a:pt x="42" y="15"/>
                </a:moveTo>
                <a:lnTo>
                  <a:pt x="42" y="135"/>
                </a:lnTo>
                <a:moveTo>
                  <a:pt x="102" y="104"/>
                </a:moveTo>
                <a:lnTo>
                  <a:pt x="109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21" y="111"/>
                </a:lnTo>
                <a:lnTo>
                  <a:pt x="123" y="113"/>
                </a:lnTo>
                <a:lnTo>
                  <a:pt x="123" y="116"/>
                </a:lnTo>
                <a:lnTo>
                  <a:pt x="121" y="121"/>
                </a:lnTo>
                <a:lnTo>
                  <a:pt x="121" y="123"/>
                </a:lnTo>
                <a:lnTo>
                  <a:pt x="118" y="125"/>
                </a:lnTo>
                <a:lnTo>
                  <a:pt x="116" y="125"/>
                </a:lnTo>
                <a:lnTo>
                  <a:pt x="114" y="123"/>
                </a:lnTo>
                <a:lnTo>
                  <a:pt x="114" y="116"/>
                </a:lnTo>
                <a:lnTo>
                  <a:pt x="111" y="113"/>
                </a:lnTo>
                <a:lnTo>
                  <a:pt x="106" y="109"/>
                </a:lnTo>
                <a:lnTo>
                  <a:pt x="104" y="106"/>
                </a:lnTo>
                <a:lnTo>
                  <a:pt x="99" y="104"/>
                </a:lnTo>
                <a:moveTo>
                  <a:pt x="123" y="113"/>
                </a:moveTo>
                <a:lnTo>
                  <a:pt x="123" y="118"/>
                </a:lnTo>
                <a:moveTo>
                  <a:pt x="121" y="123"/>
                </a:moveTo>
                <a:lnTo>
                  <a:pt x="121" y="111"/>
                </a:lnTo>
                <a:moveTo>
                  <a:pt x="118" y="109"/>
                </a:moveTo>
                <a:lnTo>
                  <a:pt x="118" y="123"/>
                </a:lnTo>
                <a:moveTo>
                  <a:pt x="116" y="125"/>
                </a:moveTo>
                <a:lnTo>
                  <a:pt x="116" y="109"/>
                </a:lnTo>
                <a:lnTo>
                  <a:pt x="116" y="123"/>
                </a:lnTo>
                <a:moveTo>
                  <a:pt x="114" y="121"/>
                </a:moveTo>
                <a:lnTo>
                  <a:pt x="114" y="106"/>
                </a:lnTo>
                <a:moveTo>
                  <a:pt x="111" y="113"/>
                </a:moveTo>
                <a:lnTo>
                  <a:pt x="111" y="106"/>
                </a:lnTo>
                <a:lnTo>
                  <a:pt x="111" y="111"/>
                </a:lnTo>
                <a:moveTo>
                  <a:pt x="109" y="106"/>
                </a:moveTo>
                <a:lnTo>
                  <a:pt x="109" y="109"/>
                </a:lnTo>
                <a:moveTo>
                  <a:pt x="106" y="106"/>
                </a:moveTo>
                <a:lnTo>
                  <a:pt x="106" y="104"/>
                </a:lnTo>
                <a:moveTo>
                  <a:pt x="104" y="106"/>
                </a:moveTo>
                <a:lnTo>
                  <a:pt x="109" y="106"/>
                </a:lnTo>
                <a:moveTo>
                  <a:pt x="114" y="106"/>
                </a:moveTo>
                <a:lnTo>
                  <a:pt x="106" y="106"/>
                </a:lnTo>
                <a:moveTo>
                  <a:pt x="106" y="109"/>
                </a:moveTo>
                <a:lnTo>
                  <a:pt x="116" y="109"/>
                </a:lnTo>
                <a:moveTo>
                  <a:pt x="118" y="109"/>
                </a:moveTo>
                <a:lnTo>
                  <a:pt x="109" y="109"/>
                </a:lnTo>
                <a:moveTo>
                  <a:pt x="111" y="111"/>
                </a:moveTo>
                <a:lnTo>
                  <a:pt x="121" y="111"/>
                </a:lnTo>
                <a:moveTo>
                  <a:pt x="123" y="113"/>
                </a:moveTo>
                <a:lnTo>
                  <a:pt x="111" y="113"/>
                </a:lnTo>
                <a:moveTo>
                  <a:pt x="114" y="116"/>
                </a:moveTo>
                <a:lnTo>
                  <a:pt x="123" y="116"/>
                </a:lnTo>
                <a:lnTo>
                  <a:pt x="114" y="116"/>
                </a:lnTo>
                <a:close/>
                <a:moveTo>
                  <a:pt x="114" y="118"/>
                </a:moveTo>
                <a:lnTo>
                  <a:pt x="123" y="118"/>
                </a:lnTo>
                <a:moveTo>
                  <a:pt x="121" y="121"/>
                </a:moveTo>
                <a:lnTo>
                  <a:pt x="114" y="121"/>
                </a:lnTo>
                <a:moveTo>
                  <a:pt x="114" y="123"/>
                </a:moveTo>
                <a:lnTo>
                  <a:pt x="121" y="123"/>
                </a:lnTo>
                <a:moveTo>
                  <a:pt x="226" y="8"/>
                </a:moveTo>
                <a:lnTo>
                  <a:pt x="224" y="15"/>
                </a:lnTo>
                <a:lnTo>
                  <a:pt x="214" y="41"/>
                </a:lnTo>
                <a:lnTo>
                  <a:pt x="207" y="61"/>
                </a:lnTo>
                <a:lnTo>
                  <a:pt x="205" y="61"/>
                </a:lnTo>
                <a:lnTo>
                  <a:pt x="226" y="56"/>
                </a:lnTo>
                <a:moveTo>
                  <a:pt x="231" y="41"/>
                </a:moveTo>
                <a:lnTo>
                  <a:pt x="210" y="92"/>
                </a:lnTo>
                <a:lnTo>
                  <a:pt x="207" y="92"/>
                </a:lnTo>
                <a:lnTo>
                  <a:pt x="234" y="82"/>
                </a:lnTo>
                <a:moveTo>
                  <a:pt x="200" y="121"/>
                </a:moveTo>
                <a:lnTo>
                  <a:pt x="231" y="99"/>
                </a:lnTo>
                <a:moveTo>
                  <a:pt x="238" y="18"/>
                </a:moveTo>
                <a:lnTo>
                  <a:pt x="277" y="10"/>
                </a:lnTo>
                <a:lnTo>
                  <a:pt x="274" y="8"/>
                </a:lnTo>
                <a:lnTo>
                  <a:pt x="270" y="51"/>
                </a:lnTo>
                <a:moveTo>
                  <a:pt x="265" y="30"/>
                </a:moveTo>
                <a:lnTo>
                  <a:pt x="262" y="30"/>
                </a:lnTo>
                <a:lnTo>
                  <a:pt x="241" y="34"/>
                </a:lnTo>
                <a:moveTo>
                  <a:pt x="236" y="56"/>
                </a:moveTo>
                <a:lnTo>
                  <a:pt x="289" y="49"/>
                </a:lnTo>
                <a:lnTo>
                  <a:pt x="286" y="49"/>
                </a:lnTo>
                <a:lnTo>
                  <a:pt x="279" y="51"/>
                </a:lnTo>
                <a:moveTo>
                  <a:pt x="255" y="56"/>
                </a:moveTo>
                <a:lnTo>
                  <a:pt x="255" y="135"/>
                </a:lnTo>
                <a:lnTo>
                  <a:pt x="246" y="123"/>
                </a:lnTo>
                <a:lnTo>
                  <a:pt x="255" y="135"/>
                </a:lnTo>
                <a:moveTo>
                  <a:pt x="255" y="73"/>
                </a:moveTo>
                <a:lnTo>
                  <a:pt x="282" y="118"/>
                </a:lnTo>
                <a:lnTo>
                  <a:pt x="296" y="118"/>
                </a:lnTo>
                <a:lnTo>
                  <a:pt x="282" y="116"/>
                </a:lnTo>
                <a:lnTo>
                  <a:pt x="274" y="109"/>
                </a:lnTo>
                <a:moveTo>
                  <a:pt x="279" y="65"/>
                </a:moveTo>
                <a:lnTo>
                  <a:pt x="279" y="73"/>
                </a:lnTo>
                <a:lnTo>
                  <a:pt x="265" y="87"/>
                </a:lnTo>
                <a:moveTo>
                  <a:pt x="236" y="68"/>
                </a:moveTo>
                <a:lnTo>
                  <a:pt x="243" y="78"/>
                </a:lnTo>
                <a:lnTo>
                  <a:pt x="246" y="85"/>
                </a:lnTo>
                <a:moveTo>
                  <a:pt x="231" y="116"/>
                </a:moveTo>
                <a:lnTo>
                  <a:pt x="250" y="92"/>
                </a:lnTo>
                <a:moveTo>
                  <a:pt x="351" y="3"/>
                </a:moveTo>
                <a:lnTo>
                  <a:pt x="349" y="10"/>
                </a:lnTo>
                <a:lnTo>
                  <a:pt x="346" y="18"/>
                </a:lnTo>
                <a:lnTo>
                  <a:pt x="339" y="34"/>
                </a:lnTo>
                <a:lnTo>
                  <a:pt x="332" y="44"/>
                </a:lnTo>
                <a:lnTo>
                  <a:pt x="325" y="56"/>
                </a:lnTo>
                <a:lnTo>
                  <a:pt x="320" y="65"/>
                </a:lnTo>
                <a:lnTo>
                  <a:pt x="313" y="73"/>
                </a:lnTo>
                <a:moveTo>
                  <a:pt x="339" y="34"/>
                </a:moveTo>
                <a:lnTo>
                  <a:pt x="339" y="140"/>
                </a:lnTo>
                <a:lnTo>
                  <a:pt x="337" y="133"/>
                </a:lnTo>
                <a:lnTo>
                  <a:pt x="339" y="123"/>
                </a:lnTo>
                <a:moveTo>
                  <a:pt x="366" y="5"/>
                </a:moveTo>
                <a:lnTo>
                  <a:pt x="368" y="13"/>
                </a:lnTo>
                <a:lnTo>
                  <a:pt x="368" y="27"/>
                </a:lnTo>
                <a:lnTo>
                  <a:pt x="366" y="113"/>
                </a:lnTo>
                <a:lnTo>
                  <a:pt x="368" y="118"/>
                </a:lnTo>
                <a:lnTo>
                  <a:pt x="368" y="123"/>
                </a:lnTo>
                <a:lnTo>
                  <a:pt x="370" y="125"/>
                </a:lnTo>
                <a:lnTo>
                  <a:pt x="373" y="128"/>
                </a:lnTo>
                <a:lnTo>
                  <a:pt x="402" y="128"/>
                </a:lnTo>
                <a:lnTo>
                  <a:pt x="404" y="125"/>
                </a:lnTo>
                <a:lnTo>
                  <a:pt x="402" y="97"/>
                </a:lnTo>
                <a:lnTo>
                  <a:pt x="402" y="125"/>
                </a:lnTo>
                <a:moveTo>
                  <a:pt x="394" y="34"/>
                </a:moveTo>
                <a:lnTo>
                  <a:pt x="394" y="41"/>
                </a:lnTo>
                <a:lnTo>
                  <a:pt x="385" y="53"/>
                </a:lnTo>
                <a:lnTo>
                  <a:pt x="378" y="63"/>
                </a:lnTo>
                <a:lnTo>
                  <a:pt x="370" y="68"/>
                </a:lnTo>
                <a:lnTo>
                  <a:pt x="363" y="78"/>
                </a:lnTo>
                <a:lnTo>
                  <a:pt x="349" y="87"/>
                </a:lnTo>
                <a:moveTo>
                  <a:pt x="459" y="15"/>
                </a:moveTo>
                <a:lnTo>
                  <a:pt x="464" y="10"/>
                </a:lnTo>
                <a:lnTo>
                  <a:pt x="464" y="13"/>
                </a:lnTo>
                <a:lnTo>
                  <a:pt x="452" y="20"/>
                </a:lnTo>
                <a:lnTo>
                  <a:pt x="450" y="20"/>
                </a:lnTo>
                <a:lnTo>
                  <a:pt x="440" y="25"/>
                </a:lnTo>
                <a:lnTo>
                  <a:pt x="433" y="30"/>
                </a:lnTo>
                <a:moveTo>
                  <a:pt x="452" y="22"/>
                </a:moveTo>
                <a:lnTo>
                  <a:pt x="450" y="135"/>
                </a:lnTo>
                <a:lnTo>
                  <a:pt x="450" y="121"/>
                </a:lnTo>
                <a:moveTo>
                  <a:pt x="452" y="63"/>
                </a:moveTo>
                <a:lnTo>
                  <a:pt x="462" y="75"/>
                </a:lnTo>
                <a:lnTo>
                  <a:pt x="464" y="78"/>
                </a:lnTo>
                <a:moveTo>
                  <a:pt x="452" y="53"/>
                </a:moveTo>
                <a:lnTo>
                  <a:pt x="442" y="78"/>
                </a:lnTo>
                <a:lnTo>
                  <a:pt x="433" y="92"/>
                </a:lnTo>
                <a:lnTo>
                  <a:pt x="428" y="104"/>
                </a:lnTo>
                <a:lnTo>
                  <a:pt x="421" y="111"/>
                </a:lnTo>
                <a:moveTo>
                  <a:pt x="426" y="56"/>
                </a:moveTo>
                <a:lnTo>
                  <a:pt x="466" y="49"/>
                </a:lnTo>
                <a:moveTo>
                  <a:pt x="471" y="34"/>
                </a:moveTo>
                <a:lnTo>
                  <a:pt x="474" y="44"/>
                </a:lnTo>
                <a:lnTo>
                  <a:pt x="474" y="90"/>
                </a:lnTo>
                <a:lnTo>
                  <a:pt x="474" y="87"/>
                </a:lnTo>
                <a:lnTo>
                  <a:pt x="474" y="82"/>
                </a:lnTo>
                <a:lnTo>
                  <a:pt x="507" y="78"/>
                </a:lnTo>
                <a:lnTo>
                  <a:pt x="512" y="34"/>
                </a:lnTo>
                <a:lnTo>
                  <a:pt x="514" y="39"/>
                </a:lnTo>
                <a:lnTo>
                  <a:pt x="474" y="44"/>
                </a:lnTo>
                <a:moveTo>
                  <a:pt x="490" y="1"/>
                </a:moveTo>
                <a:lnTo>
                  <a:pt x="495" y="8"/>
                </a:lnTo>
                <a:lnTo>
                  <a:pt x="493" y="5"/>
                </a:lnTo>
                <a:lnTo>
                  <a:pt x="493" y="145"/>
                </a:lnTo>
                <a:lnTo>
                  <a:pt x="490" y="138"/>
                </a:lnTo>
                <a:lnTo>
                  <a:pt x="493" y="123"/>
                </a:lnTo>
                <a:moveTo>
                  <a:pt x="555" y="5"/>
                </a:moveTo>
                <a:lnTo>
                  <a:pt x="558" y="10"/>
                </a:lnTo>
                <a:lnTo>
                  <a:pt x="555" y="8"/>
                </a:lnTo>
                <a:lnTo>
                  <a:pt x="555" y="142"/>
                </a:lnTo>
                <a:lnTo>
                  <a:pt x="553" y="133"/>
                </a:lnTo>
                <a:lnTo>
                  <a:pt x="555" y="116"/>
                </a:lnTo>
                <a:moveTo>
                  <a:pt x="534" y="44"/>
                </a:moveTo>
                <a:lnTo>
                  <a:pt x="567" y="39"/>
                </a:lnTo>
                <a:moveTo>
                  <a:pt x="555" y="56"/>
                </a:moveTo>
                <a:lnTo>
                  <a:pt x="570" y="68"/>
                </a:lnTo>
                <a:moveTo>
                  <a:pt x="555" y="46"/>
                </a:moveTo>
                <a:lnTo>
                  <a:pt x="548" y="65"/>
                </a:lnTo>
                <a:lnTo>
                  <a:pt x="541" y="82"/>
                </a:lnTo>
                <a:lnTo>
                  <a:pt x="534" y="92"/>
                </a:lnTo>
                <a:lnTo>
                  <a:pt x="531" y="99"/>
                </a:lnTo>
                <a:moveTo>
                  <a:pt x="572" y="37"/>
                </a:moveTo>
                <a:lnTo>
                  <a:pt x="618" y="30"/>
                </a:lnTo>
                <a:lnTo>
                  <a:pt x="615" y="27"/>
                </a:lnTo>
                <a:lnTo>
                  <a:pt x="608" y="32"/>
                </a:lnTo>
                <a:moveTo>
                  <a:pt x="594" y="3"/>
                </a:moveTo>
                <a:lnTo>
                  <a:pt x="594" y="8"/>
                </a:lnTo>
                <a:lnTo>
                  <a:pt x="591" y="53"/>
                </a:lnTo>
                <a:moveTo>
                  <a:pt x="577" y="51"/>
                </a:moveTo>
                <a:lnTo>
                  <a:pt x="577" y="56"/>
                </a:lnTo>
                <a:lnTo>
                  <a:pt x="579" y="130"/>
                </a:lnTo>
                <a:moveTo>
                  <a:pt x="601" y="106"/>
                </a:moveTo>
                <a:lnTo>
                  <a:pt x="579" y="109"/>
                </a:lnTo>
                <a:moveTo>
                  <a:pt x="601" y="87"/>
                </a:moveTo>
                <a:lnTo>
                  <a:pt x="579" y="92"/>
                </a:lnTo>
                <a:moveTo>
                  <a:pt x="601" y="70"/>
                </a:moveTo>
                <a:lnTo>
                  <a:pt x="579" y="75"/>
                </a:lnTo>
                <a:moveTo>
                  <a:pt x="579" y="58"/>
                </a:moveTo>
                <a:lnTo>
                  <a:pt x="613" y="51"/>
                </a:lnTo>
                <a:lnTo>
                  <a:pt x="610" y="49"/>
                </a:lnTo>
                <a:lnTo>
                  <a:pt x="608" y="128"/>
                </a:lnTo>
                <a:moveTo>
                  <a:pt x="562" y="133"/>
                </a:moveTo>
                <a:lnTo>
                  <a:pt x="625" y="125"/>
                </a:lnTo>
                <a:lnTo>
                  <a:pt x="620" y="125"/>
                </a:lnTo>
                <a:moveTo>
                  <a:pt x="663" y="3"/>
                </a:moveTo>
                <a:lnTo>
                  <a:pt x="665" y="10"/>
                </a:lnTo>
                <a:lnTo>
                  <a:pt x="665" y="128"/>
                </a:lnTo>
                <a:lnTo>
                  <a:pt x="663" y="135"/>
                </a:lnTo>
                <a:lnTo>
                  <a:pt x="663" y="138"/>
                </a:lnTo>
                <a:lnTo>
                  <a:pt x="651" y="121"/>
                </a:lnTo>
                <a:lnTo>
                  <a:pt x="663" y="135"/>
                </a:lnTo>
                <a:moveTo>
                  <a:pt x="644" y="90"/>
                </a:moveTo>
                <a:lnTo>
                  <a:pt x="675" y="70"/>
                </a:lnTo>
                <a:moveTo>
                  <a:pt x="644" y="51"/>
                </a:moveTo>
                <a:lnTo>
                  <a:pt x="682" y="44"/>
                </a:lnTo>
                <a:lnTo>
                  <a:pt x="678" y="41"/>
                </a:lnTo>
                <a:lnTo>
                  <a:pt x="673" y="44"/>
                </a:lnTo>
                <a:moveTo>
                  <a:pt x="697" y="3"/>
                </a:moveTo>
                <a:lnTo>
                  <a:pt x="702" y="10"/>
                </a:lnTo>
                <a:lnTo>
                  <a:pt x="699" y="8"/>
                </a:lnTo>
                <a:lnTo>
                  <a:pt x="699" y="41"/>
                </a:lnTo>
                <a:lnTo>
                  <a:pt x="697" y="58"/>
                </a:lnTo>
                <a:lnTo>
                  <a:pt x="694" y="75"/>
                </a:lnTo>
                <a:lnTo>
                  <a:pt x="692" y="85"/>
                </a:lnTo>
                <a:lnTo>
                  <a:pt x="690" y="99"/>
                </a:lnTo>
                <a:lnTo>
                  <a:pt x="685" y="113"/>
                </a:lnTo>
                <a:lnTo>
                  <a:pt x="682" y="123"/>
                </a:lnTo>
                <a:lnTo>
                  <a:pt x="678" y="135"/>
                </a:lnTo>
                <a:lnTo>
                  <a:pt x="673" y="142"/>
                </a:lnTo>
                <a:moveTo>
                  <a:pt x="685" y="78"/>
                </a:moveTo>
                <a:lnTo>
                  <a:pt x="697" y="90"/>
                </a:lnTo>
                <a:lnTo>
                  <a:pt x="699" y="94"/>
                </a:lnTo>
                <a:lnTo>
                  <a:pt x="704" y="99"/>
                </a:lnTo>
                <a:moveTo>
                  <a:pt x="682" y="61"/>
                </a:moveTo>
                <a:lnTo>
                  <a:pt x="721" y="49"/>
                </a:lnTo>
                <a:lnTo>
                  <a:pt x="718" y="46"/>
                </a:lnTo>
                <a:lnTo>
                  <a:pt x="716" y="56"/>
                </a:lnTo>
                <a:lnTo>
                  <a:pt x="711" y="68"/>
                </a:lnTo>
                <a:lnTo>
                  <a:pt x="711" y="113"/>
                </a:lnTo>
                <a:lnTo>
                  <a:pt x="716" y="121"/>
                </a:lnTo>
                <a:lnTo>
                  <a:pt x="718" y="128"/>
                </a:lnTo>
                <a:lnTo>
                  <a:pt x="723" y="133"/>
                </a:lnTo>
                <a:lnTo>
                  <a:pt x="728" y="138"/>
                </a:lnTo>
                <a:lnTo>
                  <a:pt x="730" y="140"/>
                </a:lnTo>
                <a:lnTo>
                  <a:pt x="733" y="140"/>
                </a:lnTo>
                <a:lnTo>
                  <a:pt x="733" y="109"/>
                </a:lnTo>
                <a:lnTo>
                  <a:pt x="730" y="140"/>
                </a:lnTo>
                <a:moveTo>
                  <a:pt x="783" y="3"/>
                </a:moveTo>
                <a:lnTo>
                  <a:pt x="774" y="18"/>
                </a:lnTo>
                <a:lnTo>
                  <a:pt x="766" y="30"/>
                </a:lnTo>
                <a:lnTo>
                  <a:pt x="757" y="44"/>
                </a:lnTo>
                <a:lnTo>
                  <a:pt x="752" y="49"/>
                </a:lnTo>
                <a:moveTo>
                  <a:pt x="790" y="37"/>
                </a:moveTo>
                <a:lnTo>
                  <a:pt x="783" y="49"/>
                </a:lnTo>
                <a:lnTo>
                  <a:pt x="774" y="61"/>
                </a:lnTo>
                <a:lnTo>
                  <a:pt x="762" y="73"/>
                </a:lnTo>
                <a:lnTo>
                  <a:pt x="752" y="82"/>
                </a:lnTo>
                <a:lnTo>
                  <a:pt x="742" y="92"/>
                </a:lnTo>
                <a:moveTo>
                  <a:pt x="776" y="58"/>
                </a:moveTo>
                <a:lnTo>
                  <a:pt x="776" y="145"/>
                </a:lnTo>
                <a:lnTo>
                  <a:pt x="774" y="135"/>
                </a:lnTo>
                <a:lnTo>
                  <a:pt x="776" y="121"/>
                </a:lnTo>
                <a:moveTo>
                  <a:pt x="802" y="20"/>
                </a:moveTo>
                <a:lnTo>
                  <a:pt x="841" y="13"/>
                </a:lnTo>
                <a:lnTo>
                  <a:pt x="836" y="13"/>
                </a:lnTo>
                <a:lnTo>
                  <a:pt x="831" y="15"/>
                </a:lnTo>
                <a:moveTo>
                  <a:pt x="790" y="58"/>
                </a:moveTo>
                <a:lnTo>
                  <a:pt x="853" y="49"/>
                </a:lnTo>
                <a:lnTo>
                  <a:pt x="848" y="46"/>
                </a:lnTo>
                <a:lnTo>
                  <a:pt x="850" y="46"/>
                </a:lnTo>
                <a:lnTo>
                  <a:pt x="845" y="49"/>
                </a:lnTo>
                <a:moveTo>
                  <a:pt x="829" y="53"/>
                </a:moveTo>
                <a:lnTo>
                  <a:pt x="829" y="145"/>
                </a:lnTo>
                <a:lnTo>
                  <a:pt x="812" y="123"/>
                </a:lnTo>
                <a:moveTo>
                  <a:pt x="901" y="41"/>
                </a:moveTo>
                <a:lnTo>
                  <a:pt x="874" y="90"/>
                </a:lnTo>
                <a:lnTo>
                  <a:pt x="898" y="140"/>
                </a:lnTo>
                <a:moveTo>
                  <a:pt x="918" y="41"/>
                </a:moveTo>
                <a:lnTo>
                  <a:pt x="889" y="90"/>
                </a:lnTo>
                <a:lnTo>
                  <a:pt x="918" y="140"/>
                </a:lnTo>
                <a:moveTo>
                  <a:pt x="990" y="5"/>
                </a:moveTo>
                <a:lnTo>
                  <a:pt x="992" y="8"/>
                </a:lnTo>
                <a:lnTo>
                  <a:pt x="992" y="97"/>
                </a:lnTo>
                <a:moveTo>
                  <a:pt x="973" y="61"/>
                </a:moveTo>
                <a:lnTo>
                  <a:pt x="1004" y="53"/>
                </a:lnTo>
                <a:moveTo>
                  <a:pt x="973" y="111"/>
                </a:moveTo>
                <a:lnTo>
                  <a:pt x="1002" y="90"/>
                </a:lnTo>
                <a:moveTo>
                  <a:pt x="1009" y="37"/>
                </a:moveTo>
                <a:lnTo>
                  <a:pt x="1011" y="51"/>
                </a:lnTo>
                <a:lnTo>
                  <a:pt x="1011" y="68"/>
                </a:lnTo>
                <a:lnTo>
                  <a:pt x="1009" y="85"/>
                </a:lnTo>
                <a:lnTo>
                  <a:pt x="1006" y="99"/>
                </a:lnTo>
                <a:lnTo>
                  <a:pt x="1004" y="111"/>
                </a:lnTo>
                <a:lnTo>
                  <a:pt x="997" y="123"/>
                </a:lnTo>
                <a:lnTo>
                  <a:pt x="994" y="133"/>
                </a:lnTo>
                <a:lnTo>
                  <a:pt x="987" y="142"/>
                </a:lnTo>
                <a:moveTo>
                  <a:pt x="1011" y="78"/>
                </a:moveTo>
                <a:lnTo>
                  <a:pt x="1028" y="73"/>
                </a:lnTo>
                <a:lnTo>
                  <a:pt x="1025" y="70"/>
                </a:lnTo>
                <a:lnTo>
                  <a:pt x="1023" y="78"/>
                </a:lnTo>
                <a:lnTo>
                  <a:pt x="1021" y="104"/>
                </a:lnTo>
                <a:lnTo>
                  <a:pt x="1018" y="116"/>
                </a:lnTo>
                <a:lnTo>
                  <a:pt x="1016" y="123"/>
                </a:lnTo>
                <a:lnTo>
                  <a:pt x="1016" y="125"/>
                </a:lnTo>
                <a:lnTo>
                  <a:pt x="1009" y="118"/>
                </a:lnTo>
                <a:moveTo>
                  <a:pt x="1011" y="51"/>
                </a:moveTo>
                <a:lnTo>
                  <a:pt x="1054" y="39"/>
                </a:lnTo>
                <a:moveTo>
                  <a:pt x="1042" y="15"/>
                </a:moveTo>
                <a:lnTo>
                  <a:pt x="1050" y="25"/>
                </a:lnTo>
                <a:lnTo>
                  <a:pt x="1052" y="27"/>
                </a:lnTo>
                <a:moveTo>
                  <a:pt x="1028" y="1"/>
                </a:moveTo>
                <a:lnTo>
                  <a:pt x="1030" y="8"/>
                </a:lnTo>
                <a:lnTo>
                  <a:pt x="1033" y="46"/>
                </a:lnTo>
                <a:lnTo>
                  <a:pt x="1035" y="63"/>
                </a:lnTo>
                <a:lnTo>
                  <a:pt x="1038" y="82"/>
                </a:lnTo>
                <a:lnTo>
                  <a:pt x="1040" y="99"/>
                </a:lnTo>
                <a:lnTo>
                  <a:pt x="1045" y="111"/>
                </a:lnTo>
                <a:lnTo>
                  <a:pt x="1052" y="125"/>
                </a:lnTo>
                <a:lnTo>
                  <a:pt x="1059" y="135"/>
                </a:lnTo>
                <a:lnTo>
                  <a:pt x="1064" y="138"/>
                </a:lnTo>
                <a:lnTo>
                  <a:pt x="1062" y="106"/>
                </a:lnTo>
                <a:lnTo>
                  <a:pt x="1062" y="135"/>
                </a:lnTo>
                <a:moveTo>
                  <a:pt x="1052" y="58"/>
                </a:moveTo>
                <a:lnTo>
                  <a:pt x="1052" y="65"/>
                </a:lnTo>
                <a:lnTo>
                  <a:pt x="1047" y="85"/>
                </a:lnTo>
                <a:lnTo>
                  <a:pt x="1040" y="99"/>
                </a:lnTo>
                <a:lnTo>
                  <a:pt x="1033" y="111"/>
                </a:lnTo>
                <a:lnTo>
                  <a:pt x="1025" y="121"/>
                </a:lnTo>
                <a:moveTo>
                  <a:pt x="1122" y="1"/>
                </a:moveTo>
                <a:lnTo>
                  <a:pt x="1131" y="15"/>
                </a:lnTo>
                <a:lnTo>
                  <a:pt x="1131" y="25"/>
                </a:lnTo>
                <a:moveTo>
                  <a:pt x="1085" y="37"/>
                </a:moveTo>
                <a:lnTo>
                  <a:pt x="1170" y="27"/>
                </a:lnTo>
                <a:lnTo>
                  <a:pt x="1167" y="27"/>
                </a:lnTo>
                <a:lnTo>
                  <a:pt x="1162" y="30"/>
                </a:lnTo>
                <a:moveTo>
                  <a:pt x="1129" y="37"/>
                </a:moveTo>
                <a:lnTo>
                  <a:pt x="1129" y="142"/>
                </a:lnTo>
                <a:lnTo>
                  <a:pt x="1129" y="133"/>
                </a:lnTo>
                <a:lnTo>
                  <a:pt x="1129" y="118"/>
                </a:lnTo>
                <a:moveTo>
                  <a:pt x="1100" y="53"/>
                </a:moveTo>
                <a:lnTo>
                  <a:pt x="1102" y="65"/>
                </a:lnTo>
                <a:lnTo>
                  <a:pt x="1102" y="111"/>
                </a:lnTo>
                <a:lnTo>
                  <a:pt x="1102" y="101"/>
                </a:lnTo>
                <a:lnTo>
                  <a:pt x="1102" y="87"/>
                </a:lnTo>
                <a:moveTo>
                  <a:pt x="1102" y="61"/>
                </a:moveTo>
                <a:lnTo>
                  <a:pt x="1160" y="53"/>
                </a:lnTo>
                <a:lnTo>
                  <a:pt x="1158" y="51"/>
                </a:lnTo>
                <a:lnTo>
                  <a:pt x="1155" y="58"/>
                </a:lnTo>
                <a:lnTo>
                  <a:pt x="1153" y="94"/>
                </a:lnTo>
                <a:lnTo>
                  <a:pt x="1153" y="101"/>
                </a:lnTo>
                <a:lnTo>
                  <a:pt x="1150" y="109"/>
                </a:lnTo>
                <a:lnTo>
                  <a:pt x="1141" y="97"/>
                </a:lnTo>
                <a:lnTo>
                  <a:pt x="1150" y="106"/>
                </a:lnTo>
                <a:moveTo>
                  <a:pt x="1215" y="8"/>
                </a:moveTo>
                <a:lnTo>
                  <a:pt x="1213" y="15"/>
                </a:lnTo>
                <a:lnTo>
                  <a:pt x="1203" y="41"/>
                </a:lnTo>
                <a:lnTo>
                  <a:pt x="1196" y="61"/>
                </a:lnTo>
                <a:lnTo>
                  <a:pt x="1194" y="61"/>
                </a:lnTo>
                <a:lnTo>
                  <a:pt x="1215" y="56"/>
                </a:lnTo>
                <a:moveTo>
                  <a:pt x="1220" y="41"/>
                </a:moveTo>
                <a:lnTo>
                  <a:pt x="1198" y="92"/>
                </a:lnTo>
                <a:lnTo>
                  <a:pt x="1196" y="92"/>
                </a:lnTo>
                <a:lnTo>
                  <a:pt x="1222" y="82"/>
                </a:lnTo>
                <a:moveTo>
                  <a:pt x="1191" y="121"/>
                </a:moveTo>
                <a:lnTo>
                  <a:pt x="1220" y="99"/>
                </a:lnTo>
                <a:moveTo>
                  <a:pt x="1227" y="18"/>
                </a:moveTo>
                <a:lnTo>
                  <a:pt x="1265" y="10"/>
                </a:lnTo>
                <a:lnTo>
                  <a:pt x="1263" y="8"/>
                </a:lnTo>
                <a:lnTo>
                  <a:pt x="1258" y="51"/>
                </a:lnTo>
                <a:moveTo>
                  <a:pt x="1254" y="30"/>
                </a:moveTo>
                <a:lnTo>
                  <a:pt x="1251" y="30"/>
                </a:lnTo>
                <a:lnTo>
                  <a:pt x="1230" y="34"/>
                </a:lnTo>
                <a:moveTo>
                  <a:pt x="1225" y="56"/>
                </a:moveTo>
                <a:lnTo>
                  <a:pt x="1278" y="49"/>
                </a:lnTo>
                <a:lnTo>
                  <a:pt x="1275" y="49"/>
                </a:lnTo>
                <a:lnTo>
                  <a:pt x="1268" y="51"/>
                </a:lnTo>
                <a:moveTo>
                  <a:pt x="1244" y="56"/>
                </a:moveTo>
                <a:lnTo>
                  <a:pt x="1246" y="58"/>
                </a:lnTo>
                <a:lnTo>
                  <a:pt x="1246" y="128"/>
                </a:lnTo>
                <a:lnTo>
                  <a:pt x="1244" y="135"/>
                </a:lnTo>
                <a:lnTo>
                  <a:pt x="1234" y="123"/>
                </a:lnTo>
                <a:lnTo>
                  <a:pt x="1244" y="135"/>
                </a:lnTo>
                <a:moveTo>
                  <a:pt x="1246" y="73"/>
                </a:moveTo>
                <a:lnTo>
                  <a:pt x="1270" y="118"/>
                </a:lnTo>
                <a:lnTo>
                  <a:pt x="1285" y="118"/>
                </a:lnTo>
                <a:lnTo>
                  <a:pt x="1270" y="116"/>
                </a:lnTo>
                <a:lnTo>
                  <a:pt x="1265" y="109"/>
                </a:lnTo>
                <a:moveTo>
                  <a:pt x="1268" y="65"/>
                </a:moveTo>
                <a:lnTo>
                  <a:pt x="1268" y="73"/>
                </a:lnTo>
                <a:lnTo>
                  <a:pt x="1254" y="87"/>
                </a:lnTo>
                <a:moveTo>
                  <a:pt x="1225" y="68"/>
                </a:moveTo>
                <a:lnTo>
                  <a:pt x="1232" y="78"/>
                </a:lnTo>
                <a:lnTo>
                  <a:pt x="1234" y="85"/>
                </a:lnTo>
                <a:moveTo>
                  <a:pt x="1220" y="116"/>
                </a:moveTo>
                <a:lnTo>
                  <a:pt x="1239" y="92"/>
                </a:lnTo>
                <a:moveTo>
                  <a:pt x="1340" y="3"/>
                </a:moveTo>
                <a:lnTo>
                  <a:pt x="1340" y="10"/>
                </a:lnTo>
                <a:lnTo>
                  <a:pt x="1335" y="18"/>
                </a:lnTo>
                <a:lnTo>
                  <a:pt x="1328" y="34"/>
                </a:lnTo>
                <a:lnTo>
                  <a:pt x="1321" y="44"/>
                </a:lnTo>
                <a:lnTo>
                  <a:pt x="1314" y="56"/>
                </a:lnTo>
                <a:lnTo>
                  <a:pt x="1309" y="65"/>
                </a:lnTo>
                <a:lnTo>
                  <a:pt x="1302" y="73"/>
                </a:lnTo>
                <a:moveTo>
                  <a:pt x="1328" y="34"/>
                </a:moveTo>
                <a:lnTo>
                  <a:pt x="1328" y="140"/>
                </a:lnTo>
                <a:lnTo>
                  <a:pt x="1325" y="133"/>
                </a:lnTo>
                <a:lnTo>
                  <a:pt x="1328" y="123"/>
                </a:lnTo>
                <a:moveTo>
                  <a:pt x="1354" y="5"/>
                </a:moveTo>
                <a:lnTo>
                  <a:pt x="1357" y="13"/>
                </a:lnTo>
                <a:lnTo>
                  <a:pt x="1357" y="27"/>
                </a:lnTo>
                <a:lnTo>
                  <a:pt x="1354" y="113"/>
                </a:lnTo>
                <a:lnTo>
                  <a:pt x="1357" y="118"/>
                </a:lnTo>
                <a:lnTo>
                  <a:pt x="1357" y="123"/>
                </a:lnTo>
                <a:lnTo>
                  <a:pt x="1359" y="125"/>
                </a:lnTo>
                <a:lnTo>
                  <a:pt x="1362" y="128"/>
                </a:lnTo>
                <a:lnTo>
                  <a:pt x="1390" y="128"/>
                </a:lnTo>
                <a:lnTo>
                  <a:pt x="1393" y="125"/>
                </a:lnTo>
                <a:lnTo>
                  <a:pt x="1393" y="97"/>
                </a:lnTo>
                <a:lnTo>
                  <a:pt x="1393" y="125"/>
                </a:lnTo>
                <a:moveTo>
                  <a:pt x="1383" y="34"/>
                </a:moveTo>
                <a:lnTo>
                  <a:pt x="1383" y="41"/>
                </a:lnTo>
                <a:lnTo>
                  <a:pt x="1374" y="53"/>
                </a:lnTo>
                <a:lnTo>
                  <a:pt x="1366" y="63"/>
                </a:lnTo>
                <a:lnTo>
                  <a:pt x="1359" y="68"/>
                </a:lnTo>
                <a:lnTo>
                  <a:pt x="1352" y="78"/>
                </a:lnTo>
                <a:lnTo>
                  <a:pt x="1340" y="87"/>
                </a:lnTo>
                <a:moveTo>
                  <a:pt x="1424" y="37"/>
                </a:moveTo>
                <a:lnTo>
                  <a:pt x="1489" y="27"/>
                </a:lnTo>
                <a:lnTo>
                  <a:pt x="1486" y="25"/>
                </a:lnTo>
                <a:lnTo>
                  <a:pt x="1482" y="27"/>
                </a:lnTo>
                <a:moveTo>
                  <a:pt x="1458" y="37"/>
                </a:moveTo>
                <a:lnTo>
                  <a:pt x="1458" y="118"/>
                </a:lnTo>
                <a:moveTo>
                  <a:pt x="1414" y="123"/>
                </a:moveTo>
                <a:lnTo>
                  <a:pt x="1501" y="113"/>
                </a:lnTo>
                <a:lnTo>
                  <a:pt x="1498" y="111"/>
                </a:lnTo>
                <a:lnTo>
                  <a:pt x="1491" y="116"/>
                </a:lnTo>
                <a:moveTo>
                  <a:pt x="1558" y="3"/>
                </a:moveTo>
                <a:lnTo>
                  <a:pt x="1554" y="10"/>
                </a:lnTo>
                <a:lnTo>
                  <a:pt x="1544" y="20"/>
                </a:lnTo>
                <a:lnTo>
                  <a:pt x="1532" y="25"/>
                </a:lnTo>
                <a:lnTo>
                  <a:pt x="1527" y="27"/>
                </a:lnTo>
                <a:moveTo>
                  <a:pt x="1549" y="15"/>
                </a:moveTo>
                <a:lnTo>
                  <a:pt x="1546" y="140"/>
                </a:lnTo>
                <a:lnTo>
                  <a:pt x="1546" y="118"/>
                </a:lnTo>
                <a:moveTo>
                  <a:pt x="1565" y="41"/>
                </a:moveTo>
                <a:lnTo>
                  <a:pt x="1522" y="53"/>
                </a:lnTo>
                <a:moveTo>
                  <a:pt x="1546" y="51"/>
                </a:moveTo>
                <a:lnTo>
                  <a:pt x="1537" y="73"/>
                </a:lnTo>
                <a:lnTo>
                  <a:pt x="1527" y="87"/>
                </a:lnTo>
                <a:lnTo>
                  <a:pt x="1520" y="99"/>
                </a:lnTo>
                <a:moveTo>
                  <a:pt x="1551" y="56"/>
                </a:moveTo>
                <a:lnTo>
                  <a:pt x="1558" y="65"/>
                </a:lnTo>
                <a:lnTo>
                  <a:pt x="1563" y="70"/>
                </a:lnTo>
                <a:moveTo>
                  <a:pt x="1573" y="8"/>
                </a:moveTo>
                <a:lnTo>
                  <a:pt x="1573" y="20"/>
                </a:lnTo>
                <a:lnTo>
                  <a:pt x="1575" y="39"/>
                </a:lnTo>
                <a:lnTo>
                  <a:pt x="1575" y="56"/>
                </a:lnTo>
                <a:moveTo>
                  <a:pt x="1575" y="51"/>
                </a:moveTo>
                <a:lnTo>
                  <a:pt x="1602" y="44"/>
                </a:lnTo>
                <a:lnTo>
                  <a:pt x="1599" y="46"/>
                </a:lnTo>
                <a:lnTo>
                  <a:pt x="1602" y="10"/>
                </a:lnTo>
                <a:lnTo>
                  <a:pt x="1602" y="15"/>
                </a:lnTo>
                <a:lnTo>
                  <a:pt x="1575" y="20"/>
                </a:lnTo>
                <a:moveTo>
                  <a:pt x="1568" y="75"/>
                </a:moveTo>
                <a:lnTo>
                  <a:pt x="1606" y="68"/>
                </a:lnTo>
                <a:moveTo>
                  <a:pt x="1585" y="73"/>
                </a:moveTo>
                <a:lnTo>
                  <a:pt x="1585" y="125"/>
                </a:lnTo>
                <a:moveTo>
                  <a:pt x="1602" y="92"/>
                </a:moveTo>
                <a:lnTo>
                  <a:pt x="1570" y="99"/>
                </a:lnTo>
                <a:moveTo>
                  <a:pt x="1556" y="130"/>
                </a:moveTo>
                <a:lnTo>
                  <a:pt x="1614" y="121"/>
                </a:lnTo>
                <a:lnTo>
                  <a:pt x="1611" y="121"/>
                </a:lnTo>
                <a:lnTo>
                  <a:pt x="1602" y="123"/>
                </a:lnTo>
                <a:moveTo>
                  <a:pt x="1657" y="8"/>
                </a:moveTo>
                <a:lnTo>
                  <a:pt x="1662" y="22"/>
                </a:lnTo>
                <a:lnTo>
                  <a:pt x="1662" y="34"/>
                </a:lnTo>
                <a:moveTo>
                  <a:pt x="1638" y="49"/>
                </a:moveTo>
                <a:lnTo>
                  <a:pt x="1676" y="41"/>
                </a:lnTo>
                <a:moveTo>
                  <a:pt x="1654" y="49"/>
                </a:moveTo>
                <a:lnTo>
                  <a:pt x="1654" y="51"/>
                </a:lnTo>
                <a:lnTo>
                  <a:pt x="1652" y="75"/>
                </a:lnTo>
                <a:lnTo>
                  <a:pt x="1650" y="87"/>
                </a:lnTo>
                <a:lnTo>
                  <a:pt x="1647" y="101"/>
                </a:lnTo>
                <a:lnTo>
                  <a:pt x="1642" y="113"/>
                </a:lnTo>
                <a:lnTo>
                  <a:pt x="1640" y="123"/>
                </a:lnTo>
                <a:lnTo>
                  <a:pt x="1635" y="130"/>
                </a:lnTo>
                <a:lnTo>
                  <a:pt x="1630" y="135"/>
                </a:lnTo>
                <a:moveTo>
                  <a:pt x="1654" y="70"/>
                </a:moveTo>
                <a:lnTo>
                  <a:pt x="1671" y="68"/>
                </a:lnTo>
                <a:lnTo>
                  <a:pt x="1669" y="65"/>
                </a:lnTo>
                <a:lnTo>
                  <a:pt x="1669" y="70"/>
                </a:lnTo>
                <a:lnTo>
                  <a:pt x="1666" y="85"/>
                </a:lnTo>
                <a:lnTo>
                  <a:pt x="1664" y="97"/>
                </a:lnTo>
                <a:lnTo>
                  <a:pt x="1664" y="106"/>
                </a:lnTo>
                <a:lnTo>
                  <a:pt x="1662" y="116"/>
                </a:lnTo>
                <a:lnTo>
                  <a:pt x="1659" y="123"/>
                </a:lnTo>
                <a:lnTo>
                  <a:pt x="1657" y="128"/>
                </a:lnTo>
                <a:lnTo>
                  <a:pt x="1650" y="116"/>
                </a:lnTo>
                <a:lnTo>
                  <a:pt x="1657" y="125"/>
                </a:lnTo>
                <a:moveTo>
                  <a:pt x="1693" y="5"/>
                </a:moveTo>
                <a:lnTo>
                  <a:pt x="1693" y="13"/>
                </a:lnTo>
                <a:lnTo>
                  <a:pt x="1688" y="25"/>
                </a:lnTo>
                <a:lnTo>
                  <a:pt x="1683" y="41"/>
                </a:lnTo>
                <a:lnTo>
                  <a:pt x="1678" y="51"/>
                </a:lnTo>
                <a:lnTo>
                  <a:pt x="1674" y="58"/>
                </a:lnTo>
                <a:moveTo>
                  <a:pt x="1683" y="44"/>
                </a:moveTo>
                <a:lnTo>
                  <a:pt x="1688" y="44"/>
                </a:lnTo>
                <a:lnTo>
                  <a:pt x="1722" y="37"/>
                </a:lnTo>
                <a:lnTo>
                  <a:pt x="1714" y="37"/>
                </a:lnTo>
                <a:moveTo>
                  <a:pt x="1695" y="49"/>
                </a:moveTo>
                <a:lnTo>
                  <a:pt x="1695" y="53"/>
                </a:lnTo>
                <a:lnTo>
                  <a:pt x="1693" y="116"/>
                </a:lnTo>
                <a:lnTo>
                  <a:pt x="1693" y="101"/>
                </a:lnTo>
                <a:moveTo>
                  <a:pt x="1669" y="87"/>
                </a:moveTo>
                <a:lnTo>
                  <a:pt x="1671" y="90"/>
                </a:lnTo>
                <a:lnTo>
                  <a:pt x="1717" y="68"/>
                </a:lnTo>
                <a:lnTo>
                  <a:pt x="1714" y="65"/>
                </a:lnTo>
                <a:lnTo>
                  <a:pt x="1712" y="80"/>
                </a:lnTo>
                <a:lnTo>
                  <a:pt x="1710" y="92"/>
                </a:lnTo>
                <a:lnTo>
                  <a:pt x="1710" y="101"/>
                </a:lnTo>
                <a:lnTo>
                  <a:pt x="1707" y="106"/>
                </a:lnTo>
                <a:lnTo>
                  <a:pt x="1705" y="109"/>
                </a:lnTo>
                <a:lnTo>
                  <a:pt x="1700" y="101"/>
                </a:lnTo>
                <a:moveTo>
                  <a:pt x="1681" y="63"/>
                </a:moveTo>
                <a:lnTo>
                  <a:pt x="1681" y="130"/>
                </a:lnTo>
                <a:lnTo>
                  <a:pt x="1683" y="135"/>
                </a:lnTo>
                <a:lnTo>
                  <a:pt x="1685" y="138"/>
                </a:lnTo>
                <a:lnTo>
                  <a:pt x="1690" y="138"/>
                </a:lnTo>
                <a:lnTo>
                  <a:pt x="1695" y="140"/>
                </a:lnTo>
                <a:lnTo>
                  <a:pt x="1714" y="138"/>
                </a:lnTo>
                <a:lnTo>
                  <a:pt x="1717" y="138"/>
                </a:lnTo>
                <a:lnTo>
                  <a:pt x="1722" y="135"/>
                </a:lnTo>
                <a:lnTo>
                  <a:pt x="1724" y="135"/>
                </a:lnTo>
                <a:lnTo>
                  <a:pt x="1722" y="106"/>
                </a:lnTo>
                <a:lnTo>
                  <a:pt x="1722" y="135"/>
                </a:lnTo>
                <a:moveTo>
                  <a:pt x="1753" y="37"/>
                </a:moveTo>
                <a:lnTo>
                  <a:pt x="1820" y="27"/>
                </a:lnTo>
                <a:lnTo>
                  <a:pt x="1815" y="25"/>
                </a:lnTo>
                <a:lnTo>
                  <a:pt x="1810" y="27"/>
                </a:lnTo>
                <a:moveTo>
                  <a:pt x="1786" y="37"/>
                </a:moveTo>
                <a:lnTo>
                  <a:pt x="1789" y="46"/>
                </a:lnTo>
                <a:lnTo>
                  <a:pt x="1786" y="118"/>
                </a:lnTo>
                <a:moveTo>
                  <a:pt x="1743" y="123"/>
                </a:moveTo>
                <a:lnTo>
                  <a:pt x="1830" y="113"/>
                </a:lnTo>
                <a:lnTo>
                  <a:pt x="1827" y="111"/>
                </a:lnTo>
                <a:lnTo>
                  <a:pt x="1820" y="116"/>
                </a:lnTo>
                <a:moveTo>
                  <a:pt x="1865" y="15"/>
                </a:moveTo>
                <a:lnTo>
                  <a:pt x="1925" y="10"/>
                </a:lnTo>
                <a:lnTo>
                  <a:pt x="1921" y="5"/>
                </a:lnTo>
                <a:lnTo>
                  <a:pt x="1918" y="13"/>
                </a:lnTo>
                <a:lnTo>
                  <a:pt x="1914" y="34"/>
                </a:lnTo>
                <a:lnTo>
                  <a:pt x="1906" y="56"/>
                </a:lnTo>
                <a:lnTo>
                  <a:pt x="1906" y="53"/>
                </a:lnTo>
                <a:lnTo>
                  <a:pt x="1933" y="49"/>
                </a:lnTo>
                <a:lnTo>
                  <a:pt x="1930" y="46"/>
                </a:lnTo>
                <a:lnTo>
                  <a:pt x="1925" y="58"/>
                </a:lnTo>
                <a:lnTo>
                  <a:pt x="1921" y="70"/>
                </a:lnTo>
                <a:lnTo>
                  <a:pt x="1918" y="78"/>
                </a:lnTo>
                <a:lnTo>
                  <a:pt x="1914" y="85"/>
                </a:lnTo>
                <a:lnTo>
                  <a:pt x="1906" y="97"/>
                </a:lnTo>
                <a:lnTo>
                  <a:pt x="1902" y="106"/>
                </a:lnTo>
                <a:lnTo>
                  <a:pt x="1894" y="116"/>
                </a:lnTo>
                <a:lnTo>
                  <a:pt x="1887" y="121"/>
                </a:lnTo>
                <a:lnTo>
                  <a:pt x="1880" y="128"/>
                </a:lnTo>
                <a:lnTo>
                  <a:pt x="1873" y="135"/>
                </a:lnTo>
                <a:lnTo>
                  <a:pt x="1865" y="140"/>
                </a:lnTo>
                <a:moveTo>
                  <a:pt x="1885" y="58"/>
                </a:moveTo>
                <a:lnTo>
                  <a:pt x="1930" y="138"/>
                </a:lnTo>
                <a:lnTo>
                  <a:pt x="1947" y="138"/>
                </a:lnTo>
                <a:lnTo>
                  <a:pt x="1933" y="135"/>
                </a:lnTo>
                <a:lnTo>
                  <a:pt x="1930" y="133"/>
                </a:lnTo>
                <a:lnTo>
                  <a:pt x="1923" y="123"/>
                </a:lnTo>
                <a:moveTo>
                  <a:pt x="1887" y="20"/>
                </a:moveTo>
                <a:lnTo>
                  <a:pt x="1887" y="25"/>
                </a:lnTo>
                <a:lnTo>
                  <a:pt x="1885" y="46"/>
                </a:lnTo>
                <a:lnTo>
                  <a:pt x="1882" y="58"/>
                </a:lnTo>
                <a:lnTo>
                  <a:pt x="1880" y="73"/>
                </a:lnTo>
                <a:lnTo>
                  <a:pt x="1875" y="85"/>
                </a:lnTo>
                <a:lnTo>
                  <a:pt x="1870" y="97"/>
                </a:lnTo>
                <a:lnTo>
                  <a:pt x="1863" y="111"/>
                </a:lnTo>
                <a:lnTo>
                  <a:pt x="1856" y="121"/>
                </a:lnTo>
                <a:lnTo>
                  <a:pt x="1851" y="130"/>
                </a:lnTo>
                <a:lnTo>
                  <a:pt x="1846" y="135"/>
                </a:lnTo>
                <a:moveTo>
                  <a:pt x="1966" y="27"/>
                </a:moveTo>
                <a:lnTo>
                  <a:pt x="1995" y="22"/>
                </a:lnTo>
                <a:lnTo>
                  <a:pt x="1993" y="20"/>
                </a:lnTo>
                <a:lnTo>
                  <a:pt x="1983" y="78"/>
                </a:lnTo>
                <a:moveTo>
                  <a:pt x="1971" y="41"/>
                </a:moveTo>
                <a:lnTo>
                  <a:pt x="1971" y="46"/>
                </a:lnTo>
                <a:lnTo>
                  <a:pt x="1969" y="85"/>
                </a:lnTo>
                <a:lnTo>
                  <a:pt x="1966" y="85"/>
                </a:lnTo>
                <a:lnTo>
                  <a:pt x="1971" y="82"/>
                </a:lnTo>
                <a:lnTo>
                  <a:pt x="1993" y="78"/>
                </a:lnTo>
                <a:lnTo>
                  <a:pt x="1990" y="75"/>
                </a:lnTo>
                <a:lnTo>
                  <a:pt x="1988" y="116"/>
                </a:lnTo>
                <a:lnTo>
                  <a:pt x="1985" y="125"/>
                </a:lnTo>
                <a:lnTo>
                  <a:pt x="1983" y="133"/>
                </a:lnTo>
                <a:lnTo>
                  <a:pt x="1981" y="138"/>
                </a:lnTo>
                <a:lnTo>
                  <a:pt x="1974" y="123"/>
                </a:lnTo>
                <a:moveTo>
                  <a:pt x="1959" y="109"/>
                </a:moveTo>
                <a:lnTo>
                  <a:pt x="1983" y="97"/>
                </a:lnTo>
                <a:moveTo>
                  <a:pt x="2019" y="5"/>
                </a:moveTo>
                <a:lnTo>
                  <a:pt x="2017" y="10"/>
                </a:lnTo>
                <a:lnTo>
                  <a:pt x="2012" y="37"/>
                </a:lnTo>
                <a:lnTo>
                  <a:pt x="2007" y="51"/>
                </a:lnTo>
                <a:lnTo>
                  <a:pt x="2002" y="63"/>
                </a:lnTo>
                <a:lnTo>
                  <a:pt x="2000" y="73"/>
                </a:lnTo>
                <a:lnTo>
                  <a:pt x="1998" y="75"/>
                </a:lnTo>
                <a:moveTo>
                  <a:pt x="2017" y="22"/>
                </a:moveTo>
                <a:lnTo>
                  <a:pt x="2041" y="65"/>
                </a:lnTo>
                <a:lnTo>
                  <a:pt x="2053" y="68"/>
                </a:lnTo>
                <a:lnTo>
                  <a:pt x="2041" y="65"/>
                </a:lnTo>
                <a:moveTo>
                  <a:pt x="2029" y="58"/>
                </a:moveTo>
                <a:lnTo>
                  <a:pt x="2010" y="65"/>
                </a:lnTo>
                <a:moveTo>
                  <a:pt x="2002" y="85"/>
                </a:moveTo>
                <a:lnTo>
                  <a:pt x="2007" y="101"/>
                </a:lnTo>
                <a:lnTo>
                  <a:pt x="2007" y="111"/>
                </a:lnTo>
                <a:moveTo>
                  <a:pt x="2014" y="78"/>
                </a:moveTo>
                <a:lnTo>
                  <a:pt x="2019" y="92"/>
                </a:lnTo>
                <a:lnTo>
                  <a:pt x="2019" y="101"/>
                </a:lnTo>
                <a:moveTo>
                  <a:pt x="2034" y="78"/>
                </a:moveTo>
                <a:lnTo>
                  <a:pt x="2034" y="82"/>
                </a:lnTo>
                <a:lnTo>
                  <a:pt x="2024" y="130"/>
                </a:lnTo>
                <a:moveTo>
                  <a:pt x="1995" y="133"/>
                </a:moveTo>
                <a:lnTo>
                  <a:pt x="1998" y="135"/>
                </a:lnTo>
                <a:lnTo>
                  <a:pt x="2000" y="133"/>
                </a:lnTo>
                <a:lnTo>
                  <a:pt x="2045" y="125"/>
                </a:lnTo>
                <a:lnTo>
                  <a:pt x="2043" y="125"/>
                </a:lnTo>
                <a:lnTo>
                  <a:pt x="2038" y="128"/>
                </a:lnTo>
                <a:moveTo>
                  <a:pt x="2079" y="34"/>
                </a:moveTo>
                <a:lnTo>
                  <a:pt x="2082" y="41"/>
                </a:lnTo>
                <a:lnTo>
                  <a:pt x="2079" y="92"/>
                </a:lnTo>
                <a:lnTo>
                  <a:pt x="2077" y="97"/>
                </a:lnTo>
                <a:lnTo>
                  <a:pt x="2096" y="82"/>
                </a:lnTo>
                <a:moveTo>
                  <a:pt x="2096" y="1"/>
                </a:moveTo>
                <a:lnTo>
                  <a:pt x="2098" y="5"/>
                </a:lnTo>
                <a:lnTo>
                  <a:pt x="2096" y="142"/>
                </a:lnTo>
                <a:lnTo>
                  <a:pt x="2096" y="125"/>
                </a:lnTo>
                <a:moveTo>
                  <a:pt x="2125" y="1"/>
                </a:moveTo>
                <a:lnTo>
                  <a:pt x="2125" y="8"/>
                </a:lnTo>
                <a:lnTo>
                  <a:pt x="2120" y="34"/>
                </a:lnTo>
                <a:lnTo>
                  <a:pt x="2118" y="51"/>
                </a:lnTo>
                <a:lnTo>
                  <a:pt x="2113" y="63"/>
                </a:lnTo>
                <a:lnTo>
                  <a:pt x="2108" y="78"/>
                </a:lnTo>
                <a:lnTo>
                  <a:pt x="2105" y="85"/>
                </a:lnTo>
                <a:moveTo>
                  <a:pt x="2118" y="49"/>
                </a:moveTo>
                <a:lnTo>
                  <a:pt x="2156" y="41"/>
                </a:lnTo>
                <a:lnTo>
                  <a:pt x="2151" y="41"/>
                </a:lnTo>
                <a:lnTo>
                  <a:pt x="2146" y="44"/>
                </a:lnTo>
                <a:moveTo>
                  <a:pt x="2139" y="46"/>
                </a:moveTo>
                <a:lnTo>
                  <a:pt x="2139" y="53"/>
                </a:lnTo>
                <a:lnTo>
                  <a:pt x="2137" y="65"/>
                </a:lnTo>
                <a:lnTo>
                  <a:pt x="2134" y="82"/>
                </a:lnTo>
                <a:lnTo>
                  <a:pt x="2130" y="92"/>
                </a:lnTo>
                <a:lnTo>
                  <a:pt x="2125" y="104"/>
                </a:lnTo>
                <a:lnTo>
                  <a:pt x="2120" y="116"/>
                </a:lnTo>
                <a:lnTo>
                  <a:pt x="2115" y="125"/>
                </a:lnTo>
                <a:lnTo>
                  <a:pt x="2108" y="138"/>
                </a:lnTo>
                <a:lnTo>
                  <a:pt x="2105" y="140"/>
                </a:lnTo>
                <a:lnTo>
                  <a:pt x="2103" y="145"/>
                </a:lnTo>
                <a:moveTo>
                  <a:pt x="2115" y="63"/>
                </a:moveTo>
                <a:lnTo>
                  <a:pt x="2118" y="65"/>
                </a:lnTo>
                <a:lnTo>
                  <a:pt x="2142" y="135"/>
                </a:lnTo>
                <a:lnTo>
                  <a:pt x="2158" y="135"/>
                </a:lnTo>
                <a:lnTo>
                  <a:pt x="2142" y="133"/>
                </a:lnTo>
                <a:lnTo>
                  <a:pt x="2137" y="123"/>
                </a:lnTo>
                <a:moveTo>
                  <a:pt x="2187" y="44"/>
                </a:moveTo>
                <a:lnTo>
                  <a:pt x="2218" y="37"/>
                </a:lnTo>
                <a:moveTo>
                  <a:pt x="2182" y="73"/>
                </a:moveTo>
                <a:lnTo>
                  <a:pt x="2218" y="63"/>
                </a:lnTo>
                <a:lnTo>
                  <a:pt x="2216" y="63"/>
                </a:lnTo>
                <a:lnTo>
                  <a:pt x="2214" y="65"/>
                </a:lnTo>
                <a:moveTo>
                  <a:pt x="2204" y="1"/>
                </a:moveTo>
                <a:lnTo>
                  <a:pt x="2206" y="8"/>
                </a:lnTo>
                <a:lnTo>
                  <a:pt x="2206" y="13"/>
                </a:lnTo>
                <a:lnTo>
                  <a:pt x="2204" y="34"/>
                </a:lnTo>
                <a:lnTo>
                  <a:pt x="2204" y="63"/>
                </a:lnTo>
                <a:lnTo>
                  <a:pt x="2202" y="75"/>
                </a:lnTo>
                <a:lnTo>
                  <a:pt x="2202" y="85"/>
                </a:lnTo>
                <a:lnTo>
                  <a:pt x="2199" y="94"/>
                </a:lnTo>
                <a:lnTo>
                  <a:pt x="2194" y="104"/>
                </a:lnTo>
                <a:lnTo>
                  <a:pt x="2192" y="116"/>
                </a:lnTo>
                <a:lnTo>
                  <a:pt x="2190" y="123"/>
                </a:lnTo>
                <a:lnTo>
                  <a:pt x="2182" y="130"/>
                </a:lnTo>
                <a:lnTo>
                  <a:pt x="2180" y="138"/>
                </a:lnTo>
                <a:moveTo>
                  <a:pt x="2202" y="82"/>
                </a:moveTo>
                <a:lnTo>
                  <a:pt x="2211" y="94"/>
                </a:lnTo>
                <a:lnTo>
                  <a:pt x="2216" y="101"/>
                </a:lnTo>
                <a:moveTo>
                  <a:pt x="2225" y="15"/>
                </a:moveTo>
                <a:lnTo>
                  <a:pt x="2225" y="92"/>
                </a:lnTo>
                <a:lnTo>
                  <a:pt x="2225" y="87"/>
                </a:lnTo>
                <a:lnTo>
                  <a:pt x="2225" y="75"/>
                </a:lnTo>
                <a:moveTo>
                  <a:pt x="2225" y="25"/>
                </a:moveTo>
                <a:lnTo>
                  <a:pt x="2262" y="18"/>
                </a:lnTo>
                <a:lnTo>
                  <a:pt x="2257" y="15"/>
                </a:lnTo>
                <a:lnTo>
                  <a:pt x="2257" y="70"/>
                </a:lnTo>
                <a:lnTo>
                  <a:pt x="2254" y="87"/>
                </a:lnTo>
                <a:lnTo>
                  <a:pt x="2254" y="75"/>
                </a:lnTo>
                <a:moveTo>
                  <a:pt x="2240" y="44"/>
                </a:moveTo>
                <a:lnTo>
                  <a:pt x="2242" y="46"/>
                </a:lnTo>
                <a:lnTo>
                  <a:pt x="2240" y="61"/>
                </a:lnTo>
                <a:lnTo>
                  <a:pt x="2238" y="78"/>
                </a:lnTo>
                <a:lnTo>
                  <a:pt x="2235" y="94"/>
                </a:lnTo>
                <a:lnTo>
                  <a:pt x="2233" y="104"/>
                </a:lnTo>
                <a:lnTo>
                  <a:pt x="2225" y="116"/>
                </a:lnTo>
                <a:lnTo>
                  <a:pt x="2221" y="125"/>
                </a:lnTo>
                <a:lnTo>
                  <a:pt x="2216" y="130"/>
                </a:lnTo>
                <a:lnTo>
                  <a:pt x="2209" y="138"/>
                </a:lnTo>
                <a:lnTo>
                  <a:pt x="2204" y="142"/>
                </a:lnTo>
                <a:moveTo>
                  <a:pt x="2245" y="85"/>
                </a:moveTo>
                <a:lnTo>
                  <a:pt x="2247" y="90"/>
                </a:lnTo>
                <a:lnTo>
                  <a:pt x="2245" y="92"/>
                </a:lnTo>
                <a:lnTo>
                  <a:pt x="2245" y="130"/>
                </a:lnTo>
                <a:lnTo>
                  <a:pt x="2247" y="133"/>
                </a:lnTo>
                <a:lnTo>
                  <a:pt x="2250" y="135"/>
                </a:lnTo>
                <a:lnTo>
                  <a:pt x="2269" y="135"/>
                </a:lnTo>
                <a:lnTo>
                  <a:pt x="2274" y="133"/>
                </a:lnTo>
                <a:lnTo>
                  <a:pt x="2269" y="111"/>
                </a:lnTo>
                <a:lnTo>
                  <a:pt x="2271" y="133"/>
                </a:lnTo>
                <a:moveTo>
                  <a:pt x="2295" y="34"/>
                </a:moveTo>
                <a:lnTo>
                  <a:pt x="2384" y="25"/>
                </a:lnTo>
                <a:lnTo>
                  <a:pt x="2379" y="25"/>
                </a:lnTo>
                <a:lnTo>
                  <a:pt x="2372" y="27"/>
                </a:lnTo>
                <a:moveTo>
                  <a:pt x="2319" y="1"/>
                </a:moveTo>
                <a:lnTo>
                  <a:pt x="2322" y="5"/>
                </a:lnTo>
                <a:lnTo>
                  <a:pt x="2324" y="49"/>
                </a:lnTo>
                <a:moveTo>
                  <a:pt x="2358" y="1"/>
                </a:moveTo>
                <a:lnTo>
                  <a:pt x="2358" y="8"/>
                </a:lnTo>
                <a:lnTo>
                  <a:pt x="2345" y="53"/>
                </a:lnTo>
                <a:moveTo>
                  <a:pt x="2348" y="99"/>
                </a:moveTo>
                <a:lnTo>
                  <a:pt x="2358" y="109"/>
                </a:lnTo>
                <a:moveTo>
                  <a:pt x="2379" y="121"/>
                </a:moveTo>
                <a:lnTo>
                  <a:pt x="2379" y="140"/>
                </a:lnTo>
                <a:moveTo>
                  <a:pt x="2302" y="56"/>
                </a:moveTo>
                <a:lnTo>
                  <a:pt x="2312" y="65"/>
                </a:lnTo>
                <a:lnTo>
                  <a:pt x="2314" y="73"/>
                </a:lnTo>
                <a:moveTo>
                  <a:pt x="2290" y="78"/>
                </a:moveTo>
                <a:lnTo>
                  <a:pt x="2300" y="87"/>
                </a:lnTo>
                <a:lnTo>
                  <a:pt x="2302" y="94"/>
                </a:lnTo>
                <a:moveTo>
                  <a:pt x="2290" y="125"/>
                </a:moveTo>
                <a:lnTo>
                  <a:pt x="2300" y="142"/>
                </a:lnTo>
                <a:lnTo>
                  <a:pt x="2324" y="75"/>
                </a:lnTo>
                <a:moveTo>
                  <a:pt x="2379" y="109"/>
                </a:moveTo>
                <a:lnTo>
                  <a:pt x="2382" y="130"/>
                </a:lnTo>
                <a:lnTo>
                  <a:pt x="2382" y="140"/>
                </a:lnTo>
                <a:lnTo>
                  <a:pt x="2379" y="142"/>
                </a:lnTo>
                <a:lnTo>
                  <a:pt x="2360" y="145"/>
                </a:lnTo>
                <a:lnTo>
                  <a:pt x="2348" y="145"/>
                </a:lnTo>
                <a:lnTo>
                  <a:pt x="2341" y="142"/>
                </a:lnTo>
                <a:lnTo>
                  <a:pt x="2338" y="138"/>
                </a:lnTo>
                <a:lnTo>
                  <a:pt x="2336" y="130"/>
                </a:lnTo>
                <a:lnTo>
                  <a:pt x="2336" y="68"/>
                </a:lnTo>
                <a:lnTo>
                  <a:pt x="2334" y="56"/>
                </a:lnTo>
                <a:lnTo>
                  <a:pt x="2336" y="68"/>
                </a:lnTo>
                <a:lnTo>
                  <a:pt x="2370" y="63"/>
                </a:lnTo>
                <a:lnTo>
                  <a:pt x="2367" y="58"/>
                </a:lnTo>
                <a:lnTo>
                  <a:pt x="2365" y="68"/>
                </a:lnTo>
                <a:lnTo>
                  <a:pt x="2362" y="85"/>
                </a:lnTo>
                <a:lnTo>
                  <a:pt x="2358" y="106"/>
                </a:lnTo>
                <a:lnTo>
                  <a:pt x="2358" y="111"/>
                </a:lnTo>
                <a:lnTo>
                  <a:pt x="2345" y="97"/>
                </a:lnTo>
                <a:moveTo>
                  <a:pt x="2418" y="140"/>
                </a:moveTo>
                <a:lnTo>
                  <a:pt x="2444" y="90"/>
                </a:lnTo>
                <a:lnTo>
                  <a:pt x="2418" y="41"/>
                </a:lnTo>
                <a:moveTo>
                  <a:pt x="2434" y="41"/>
                </a:moveTo>
                <a:lnTo>
                  <a:pt x="2461" y="90"/>
                </a:lnTo>
                <a:lnTo>
                  <a:pt x="2434" y="140"/>
                </a:lnTo>
                <a:moveTo>
                  <a:pt x="2566" y="44"/>
                </a:moveTo>
                <a:lnTo>
                  <a:pt x="2562" y="34"/>
                </a:lnTo>
                <a:lnTo>
                  <a:pt x="2552" y="22"/>
                </a:lnTo>
                <a:lnTo>
                  <a:pt x="2545" y="15"/>
                </a:lnTo>
                <a:lnTo>
                  <a:pt x="2528" y="15"/>
                </a:lnTo>
                <a:lnTo>
                  <a:pt x="2518" y="22"/>
                </a:lnTo>
                <a:lnTo>
                  <a:pt x="2511" y="34"/>
                </a:lnTo>
                <a:lnTo>
                  <a:pt x="2506" y="44"/>
                </a:lnTo>
                <a:lnTo>
                  <a:pt x="2502" y="61"/>
                </a:lnTo>
                <a:lnTo>
                  <a:pt x="2502" y="90"/>
                </a:lnTo>
                <a:lnTo>
                  <a:pt x="2506" y="106"/>
                </a:lnTo>
                <a:lnTo>
                  <a:pt x="2511" y="118"/>
                </a:lnTo>
                <a:lnTo>
                  <a:pt x="2518" y="128"/>
                </a:lnTo>
                <a:lnTo>
                  <a:pt x="2528" y="135"/>
                </a:lnTo>
                <a:lnTo>
                  <a:pt x="2545" y="135"/>
                </a:lnTo>
                <a:lnTo>
                  <a:pt x="2552" y="128"/>
                </a:lnTo>
                <a:lnTo>
                  <a:pt x="2562" y="118"/>
                </a:lnTo>
                <a:lnTo>
                  <a:pt x="2566" y="106"/>
                </a:lnTo>
                <a:moveTo>
                  <a:pt x="2634" y="15"/>
                </a:moveTo>
                <a:lnTo>
                  <a:pt x="2634" y="106"/>
                </a:lnTo>
                <a:lnTo>
                  <a:pt x="2629" y="123"/>
                </a:lnTo>
                <a:lnTo>
                  <a:pt x="2624" y="128"/>
                </a:lnTo>
                <a:lnTo>
                  <a:pt x="2617" y="135"/>
                </a:lnTo>
                <a:lnTo>
                  <a:pt x="2607" y="135"/>
                </a:lnTo>
                <a:lnTo>
                  <a:pt x="2600" y="128"/>
                </a:lnTo>
                <a:lnTo>
                  <a:pt x="2595" y="123"/>
                </a:lnTo>
                <a:lnTo>
                  <a:pt x="2590" y="106"/>
                </a:lnTo>
                <a:lnTo>
                  <a:pt x="2590" y="94"/>
                </a:lnTo>
                <a:moveTo>
                  <a:pt x="2701" y="15"/>
                </a:moveTo>
                <a:lnTo>
                  <a:pt x="2701" y="106"/>
                </a:lnTo>
                <a:lnTo>
                  <a:pt x="2696" y="123"/>
                </a:lnTo>
                <a:lnTo>
                  <a:pt x="2691" y="128"/>
                </a:lnTo>
                <a:lnTo>
                  <a:pt x="2684" y="135"/>
                </a:lnTo>
                <a:lnTo>
                  <a:pt x="2674" y="135"/>
                </a:lnTo>
                <a:lnTo>
                  <a:pt x="2667" y="128"/>
                </a:lnTo>
                <a:lnTo>
                  <a:pt x="2662" y="123"/>
                </a:lnTo>
                <a:lnTo>
                  <a:pt x="2658" y="106"/>
                </a:lnTo>
                <a:lnTo>
                  <a:pt x="2658" y="94"/>
                </a:lnTo>
                <a:moveTo>
                  <a:pt x="2797" y="5"/>
                </a:moveTo>
                <a:lnTo>
                  <a:pt x="2739" y="140"/>
                </a:lnTo>
                <a:moveTo>
                  <a:pt x="2840" y="15"/>
                </a:moveTo>
                <a:lnTo>
                  <a:pt x="2840" y="135"/>
                </a:lnTo>
                <a:moveTo>
                  <a:pt x="2811" y="15"/>
                </a:moveTo>
                <a:lnTo>
                  <a:pt x="2869" y="15"/>
                </a:lnTo>
                <a:moveTo>
                  <a:pt x="2907" y="15"/>
                </a:moveTo>
                <a:lnTo>
                  <a:pt x="2895" y="22"/>
                </a:lnTo>
                <a:lnTo>
                  <a:pt x="2890" y="34"/>
                </a:lnTo>
                <a:lnTo>
                  <a:pt x="2890" y="44"/>
                </a:lnTo>
                <a:lnTo>
                  <a:pt x="2895" y="56"/>
                </a:lnTo>
                <a:lnTo>
                  <a:pt x="2902" y="61"/>
                </a:lnTo>
                <a:lnTo>
                  <a:pt x="2919" y="68"/>
                </a:lnTo>
                <a:lnTo>
                  <a:pt x="2934" y="73"/>
                </a:lnTo>
                <a:lnTo>
                  <a:pt x="2941" y="85"/>
                </a:lnTo>
                <a:lnTo>
                  <a:pt x="2945" y="94"/>
                </a:lnTo>
                <a:lnTo>
                  <a:pt x="2945" y="111"/>
                </a:lnTo>
                <a:lnTo>
                  <a:pt x="2941" y="123"/>
                </a:lnTo>
                <a:lnTo>
                  <a:pt x="2936" y="128"/>
                </a:lnTo>
                <a:lnTo>
                  <a:pt x="2924" y="135"/>
                </a:lnTo>
                <a:lnTo>
                  <a:pt x="2907" y="135"/>
                </a:lnTo>
                <a:lnTo>
                  <a:pt x="2895" y="128"/>
                </a:lnTo>
                <a:lnTo>
                  <a:pt x="2890" y="123"/>
                </a:lnTo>
                <a:lnTo>
                  <a:pt x="2885" y="111"/>
                </a:lnTo>
                <a:lnTo>
                  <a:pt x="2885" y="94"/>
                </a:lnTo>
                <a:lnTo>
                  <a:pt x="2890" y="85"/>
                </a:lnTo>
                <a:lnTo>
                  <a:pt x="2900" y="73"/>
                </a:lnTo>
                <a:lnTo>
                  <a:pt x="2912" y="68"/>
                </a:lnTo>
                <a:lnTo>
                  <a:pt x="2929" y="61"/>
                </a:lnTo>
                <a:lnTo>
                  <a:pt x="2936" y="56"/>
                </a:lnTo>
                <a:lnTo>
                  <a:pt x="2941" y="44"/>
                </a:lnTo>
                <a:lnTo>
                  <a:pt x="2941" y="34"/>
                </a:lnTo>
                <a:lnTo>
                  <a:pt x="2936" y="22"/>
                </a:lnTo>
                <a:lnTo>
                  <a:pt x="2924" y="15"/>
                </a:lnTo>
                <a:lnTo>
                  <a:pt x="2907" y="15"/>
                </a:lnTo>
                <a:close/>
                <a:moveTo>
                  <a:pt x="2974" y="44"/>
                </a:moveTo>
                <a:lnTo>
                  <a:pt x="2974" y="39"/>
                </a:lnTo>
                <a:lnTo>
                  <a:pt x="2979" y="27"/>
                </a:lnTo>
                <a:lnTo>
                  <a:pt x="2984" y="22"/>
                </a:lnTo>
                <a:lnTo>
                  <a:pt x="2991" y="15"/>
                </a:lnTo>
                <a:lnTo>
                  <a:pt x="3008" y="15"/>
                </a:lnTo>
                <a:lnTo>
                  <a:pt x="3018" y="22"/>
                </a:lnTo>
                <a:lnTo>
                  <a:pt x="3022" y="27"/>
                </a:lnTo>
                <a:lnTo>
                  <a:pt x="3025" y="39"/>
                </a:lnTo>
                <a:lnTo>
                  <a:pt x="3025" y="51"/>
                </a:lnTo>
                <a:lnTo>
                  <a:pt x="3022" y="61"/>
                </a:lnTo>
                <a:lnTo>
                  <a:pt x="3013" y="78"/>
                </a:lnTo>
                <a:lnTo>
                  <a:pt x="2972" y="135"/>
                </a:lnTo>
                <a:lnTo>
                  <a:pt x="3030" y="135"/>
                </a:lnTo>
                <a:moveTo>
                  <a:pt x="3056" y="85"/>
                </a:moveTo>
                <a:lnTo>
                  <a:pt x="3133" y="85"/>
                </a:lnTo>
                <a:moveTo>
                  <a:pt x="3219" y="56"/>
                </a:moveTo>
                <a:lnTo>
                  <a:pt x="3217" y="73"/>
                </a:lnTo>
                <a:lnTo>
                  <a:pt x="3207" y="85"/>
                </a:lnTo>
                <a:lnTo>
                  <a:pt x="3195" y="90"/>
                </a:lnTo>
                <a:lnTo>
                  <a:pt x="3190" y="90"/>
                </a:lnTo>
                <a:lnTo>
                  <a:pt x="3178" y="85"/>
                </a:lnTo>
                <a:lnTo>
                  <a:pt x="3169" y="73"/>
                </a:lnTo>
                <a:lnTo>
                  <a:pt x="3166" y="56"/>
                </a:lnTo>
                <a:lnTo>
                  <a:pt x="3166" y="51"/>
                </a:lnTo>
                <a:lnTo>
                  <a:pt x="3169" y="34"/>
                </a:lnTo>
                <a:lnTo>
                  <a:pt x="3178" y="22"/>
                </a:lnTo>
                <a:lnTo>
                  <a:pt x="3190" y="15"/>
                </a:lnTo>
                <a:lnTo>
                  <a:pt x="3195" y="15"/>
                </a:lnTo>
                <a:lnTo>
                  <a:pt x="3207" y="22"/>
                </a:lnTo>
                <a:lnTo>
                  <a:pt x="3217" y="34"/>
                </a:lnTo>
                <a:lnTo>
                  <a:pt x="3219" y="56"/>
                </a:lnTo>
                <a:lnTo>
                  <a:pt x="3219" y="85"/>
                </a:lnTo>
                <a:lnTo>
                  <a:pt x="3217" y="111"/>
                </a:lnTo>
                <a:lnTo>
                  <a:pt x="3207" y="128"/>
                </a:lnTo>
                <a:lnTo>
                  <a:pt x="3195" y="135"/>
                </a:lnTo>
                <a:lnTo>
                  <a:pt x="3185" y="135"/>
                </a:lnTo>
                <a:lnTo>
                  <a:pt x="3174" y="128"/>
                </a:lnTo>
                <a:lnTo>
                  <a:pt x="3169" y="118"/>
                </a:lnTo>
                <a:moveTo>
                  <a:pt x="3305" y="56"/>
                </a:moveTo>
                <a:lnTo>
                  <a:pt x="3301" y="73"/>
                </a:lnTo>
                <a:lnTo>
                  <a:pt x="3291" y="85"/>
                </a:lnTo>
                <a:lnTo>
                  <a:pt x="3279" y="90"/>
                </a:lnTo>
                <a:lnTo>
                  <a:pt x="3274" y="90"/>
                </a:lnTo>
                <a:lnTo>
                  <a:pt x="3262" y="85"/>
                </a:lnTo>
                <a:lnTo>
                  <a:pt x="3255" y="73"/>
                </a:lnTo>
                <a:lnTo>
                  <a:pt x="3250" y="56"/>
                </a:lnTo>
                <a:lnTo>
                  <a:pt x="3250" y="51"/>
                </a:lnTo>
                <a:lnTo>
                  <a:pt x="3255" y="34"/>
                </a:lnTo>
                <a:lnTo>
                  <a:pt x="3262" y="22"/>
                </a:lnTo>
                <a:lnTo>
                  <a:pt x="3274" y="15"/>
                </a:lnTo>
                <a:lnTo>
                  <a:pt x="3279" y="15"/>
                </a:lnTo>
                <a:lnTo>
                  <a:pt x="3291" y="22"/>
                </a:lnTo>
                <a:lnTo>
                  <a:pt x="3301" y="34"/>
                </a:lnTo>
                <a:lnTo>
                  <a:pt x="3305" y="56"/>
                </a:lnTo>
                <a:lnTo>
                  <a:pt x="3305" y="85"/>
                </a:lnTo>
                <a:lnTo>
                  <a:pt x="3301" y="111"/>
                </a:lnTo>
                <a:lnTo>
                  <a:pt x="3291" y="128"/>
                </a:lnTo>
                <a:lnTo>
                  <a:pt x="3279" y="135"/>
                </a:lnTo>
                <a:lnTo>
                  <a:pt x="3272" y="135"/>
                </a:lnTo>
                <a:lnTo>
                  <a:pt x="3258" y="128"/>
                </a:lnTo>
                <a:lnTo>
                  <a:pt x="3255" y="118"/>
                </a:lnTo>
                <a:moveTo>
                  <a:pt x="3373" y="113"/>
                </a:moveTo>
                <a:lnTo>
                  <a:pt x="3373" y="111"/>
                </a:lnTo>
                <a:moveTo>
                  <a:pt x="3365" y="104"/>
                </a:moveTo>
                <a:lnTo>
                  <a:pt x="3361" y="106"/>
                </a:lnTo>
                <a:lnTo>
                  <a:pt x="3358" y="113"/>
                </a:lnTo>
                <a:lnTo>
                  <a:pt x="3361" y="121"/>
                </a:lnTo>
                <a:lnTo>
                  <a:pt x="3365" y="123"/>
                </a:lnTo>
                <a:lnTo>
                  <a:pt x="3370" y="121"/>
                </a:lnTo>
                <a:lnTo>
                  <a:pt x="3373" y="113"/>
                </a:lnTo>
                <a:lnTo>
                  <a:pt x="3370" y="106"/>
                </a:lnTo>
                <a:lnTo>
                  <a:pt x="3365" y="104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00" name="path 3000"/>
          <p:cNvSpPr/>
          <p:nvPr/>
        </p:nvSpPr>
        <p:spPr>
          <a:xfrm>
            <a:off x="1331213" y="3392678"/>
            <a:ext cx="3252216" cy="59435"/>
          </a:xfrm>
          <a:custGeom>
            <a:avLst/>
            <a:gdLst/>
            <a:ahLst/>
            <a:cxnLst/>
            <a:rect l="0" t="0" r="0" b="0"/>
            <a:pathLst>
              <a:path w="5121" h="93">
                <a:moveTo>
                  <a:pt x="1" y="73"/>
                </a:moveTo>
                <a:lnTo>
                  <a:pt x="298" y="85"/>
                </a:lnTo>
                <a:lnTo>
                  <a:pt x="946" y="92"/>
                </a:lnTo>
                <a:lnTo>
                  <a:pt x="1069" y="92"/>
                </a:lnTo>
                <a:lnTo>
                  <a:pt x="2362" y="61"/>
                </a:lnTo>
                <a:lnTo>
                  <a:pt x="4338" y="1"/>
                </a:lnTo>
                <a:lnTo>
                  <a:pt x="4455" y="1"/>
                </a:lnTo>
                <a:lnTo>
                  <a:pt x="5120" y="1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02" name="path 3002"/>
          <p:cNvSpPr/>
          <p:nvPr/>
        </p:nvSpPr>
        <p:spPr>
          <a:xfrm>
            <a:off x="1429511" y="5173471"/>
            <a:ext cx="27433" cy="25908"/>
          </a:xfrm>
          <a:custGeom>
            <a:avLst/>
            <a:gdLst/>
            <a:ahLst/>
            <a:cxnLst/>
            <a:rect l="0" t="0" r="0" b="0"/>
            <a:pathLst>
              <a:path w="43" h="40">
                <a:moveTo>
                  <a:pt x="43" y="21"/>
                </a:moveTo>
                <a:lnTo>
                  <a:pt x="16" y="0"/>
                </a:lnTo>
                <a:lnTo>
                  <a:pt x="28" y="40"/>
                </a:lnTo>
                <a:lnTo>
                  <a:pt x="43" y="21"/>
                </a:lnTo>
              </a:path>
              <a:path w="43" h="40">
                <a:moveTo>
                  <a:pt x="16" y="0"/>
                </a:moveTo>
                <a:lnTo>
                  <a:pt x="28" y="40"/>
                </a:lnTo>
                <a:lnTo>
                  <a:pt x="0" y="21"/>
                </a:lnTo>
                <a:lnTo>
                  <a:pt x="16" y="0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04" name="path 3004"/>
          <p:cNvSpPr/>
          <p:nvPr/>
        </p:nvSpPr>
        <p:spPr>
          <a:xfrm>
            <a:off x="1331957" y="5107940"/>
            <a:ext cx="125750" cy="73913"/>
          </a:xfrm>
          <a:custGeom>
            <a:avLst/>
            <a:gdLst/>
            <a:ahLst/>
            <a:cxnLst/>
            <a:rect l="0" t="0" r="0" b="0"/>
            <a:pathLst>
              <a:path w="198" h="116">
                <a:moveTo>
                  <a:pt x="0" y="112"/>
                </a:moveTo>
                <a:lnTo>
                  <a:pt x="196" y="115"/>
                </a:lnTo>
                <a:lnTo>
                  <a:pt x="196" y="0"/>
                </a:lnTo>
                <a:moveTo>
                  <a:pt x="194" y="100"/>
                </a:moveTo>
                <a:lnTo>
                  <a:pt x="0" y="9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06" name="path 3006"/>
          <p:cNvSpPr/>
          <p:nvPr/>
        </p:nvSpPr>
        <p:spPr>
          <a:xfrm>
            <a:off x="2328664" y="5104875"/>
            <a:ext cx="291098" cy="73930"/>
          </a:xfrm>
          <a:custGeom>
            <a:avLst/>
            <a:gdLst/>
            <a:ahLst/>
            <a:cxnLst/>
            <a:rect l="0" t="0" r="0" b="0"/>
            <a:pathLst>
              <a:path w="458" h="116">
                <a:moveTo>
                  <a:pt x="0" y="115"/>
                </a:moveTo>
                <a:lnTo>
                  <a:pt x="230" y="112"/>
                </a:lnTo>
                <a:lnTo>
                  <a:pt x="228" y="0"/>
                </a:lnTo>
                <a:moveTo>
                  <a:pt x="230" y="112"/>
                </a:moveTo>
                <a:lnTo>
                  <a:pt x="458" y="11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08" name="path 3008"/>
          <p:cNvSpPr/>
          <p:nvPr/>
        </p:nvSpPr>
        <p:spPr>
          <a:xfrm>
            <a:off x="1456945" y="5109447"/>
            <a:ext cx="291089" cy="73930"/>
          </a:xfrm>
          <a:custGeom>
            <a:avLst/>
            <a:gdLst/>
            <a:ahLst/>
            <a:cxnLst/>
            <a:rect l="0" t="0" r="0" b="0"/>
            <a:pathLst>
              <a:path w="458" h="116">
                <a:moveTo>
                  <a:pt x="0" y="112"/>
                </a:moveTo>
                <a:lnTo>
                  <a:pt x="227" y="112"/>
                </a:lnTo>
                <a:lnTo>
                  <a:pt x="230" y="0"/>
                </a:lnTo>
                <a:moveTo>
                  <a:pt x="227" y="112"/>
                </a:moveTo>
                <a:lnTo>
                  <a:pt x="458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10" name="path 3010"/>
          <p:cNvSpPr/>
          <p:nvPr/>
        </p:nvSpPr>
        <p:spPr>
          <a:xfrm>
            <a:off x="1812021" y="5106416"/>
            <a:ext cx="517413" cy="78485"/>
          </a:xfrm>
          <a:custGeom>
            <a:avLst/>
            <a:gdLst/>
            <a:ahLst/>
            <a:cxnLst/>
            <a:rect l="0" t="0" r="0" b="0"/>
            <a:pathLst>
              <a:path w="814" h="123">
                <a:moveTo>
                  <a:pt x="0" y="122"/>
                </a:moveTo>
                <a:lnTo>
                  <a:pt x="127" y="120"/>
                </a:lnTo>
                <a:lnTo>
                  <a:pt x="124" y="4"/>
                </a:lnTo>
                <a:moveTo>
                  <a:pt x="127" y="120"/>
                </a:moveTo>
                <a:lnTo>
                  <a:pt x="355" y="117"/>
                </a:lnTo>
                <a:lnTo>
                  <a:pt x="355" y="2"/>
                </a:lnTo>
                <a:moveTo>
                  <a:pt x="355" y="117"/>
                </a:moveTo>
                <a:lnTo>
                  <a:pt x="585" y="115"/>
                </a:lnTo>
                <a:lnTo>
                  <a:pt x="583" y="2"/>
                </a:lnTo>
                <a:moveTo>
                  <a:pt x="585" y="115"/>
                </a:moveTo>
                <a:lnTo>
                  <a:pt x="813" y="112"/>
                </a:lnTo>
                <a:lnTo>
                  <a:pt x="813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12" name="path 3012"/>
          <p:cNvSpPr/>
          <p:nvPr/>
        </p:nvSpPr>
        <p:spPr>
          <a:xfrm>
            <a:off x="1747263" y="5110988"/>
            <a:ext cx="64771" cy="73914"/>
          </a:xfrm>
          <a:custGeom>
            <a:avLst/>
            <a:gdLst/>
            <a:ahLst/>
            <a:cxnLst/>
            <a:rect l="0" t="0" r="0" b="0"/>
            <a:pathLst>
              <a:path w="102" h="116">
                <a:moveTo>
                  <a:pt x="1" y="112"/>
                </a:moveTo>
                <a:lnTo>
                  <a:pt x="1" y="0"/>
                </a:lnTo>
                <a:moveTo>
                  <a:pt x="1" y="112"/>
                </a:moveTo>
                <a:lnTo>
                  <a:pt x="70" y="115"/>
                </a:lnTo>
                <a:lnTo>
                  <a:pt x="102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14" name="path 3014"/>
          <p:cNvSpPr/>
          <p:nvPr/>
        </p:nvSpPr>
        <p:spPr>
          <a:xfrm>
            <a:off x="3781806" y="5103351"/>
            <a:ext cx="294131" cy="78502"/>
          </a:xfrm>
          <a:custGeom>
            <a:avLst/>
            <a:gdLst/>
            <a:ahLst/>
            <a:cxnLst/>
            <a:rect l="0" t="0" r="0" b="0"/>
            <a:pathLst>
              <a:path w="463" h="123">
                <a:moveTo>
                  <a:pt x="1" y="112"/>
                </a:moveTo>
                <a:lnTo>
                  <a:pt x="3" y="0"/>
                </a:lnTo>
                <a:moveTo>
                  <a:pt x="1" y="112"/>
                </a:moveTo>
                <a:lnTo>
                  <a:pt x="231" y="117"/>
                </a:lnTo>
                <a:lnTo>
                  <a:pt x="233" y="4"/>
                </a:lnTo>
                <a:moveTo>
                  <a:pt x="231" y="117"/>
                </a:moveTo>
                <a:lnTo>
                  <a:pt x="459" y="122"/>
                </a:lnTo>
                <a:lnTo>
                  <a:pt x="461" y="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16" name="path 3016"/>
          <p:cNvSpPr/>
          <p:nvPr/>
        </p:nvSpPr>
        <p:spPr>
          <a:xfrm>
            <a:off x="2617470" y="5101844"/>
            <a:ext cx="165422" cy="73914"/>
          </a:xfrm>
          <a:custGeom>
            <a:avLst/>
            <a:gdLst/>
            <a:ahLst/>
            <a:cxnLst/>
            <a:rect l="0" t="0" r="0" b="0"/>
            <a:pathLst>
              <a:path w="260" h="116">
                <a:moveTo>
                  <a:pt x="3" y="115"/>
                </a:moveTo>
                <a:lnTo>
                  <a:pt x="1" y="2"/>
                </a:lnTo>
                <a:moveTo>
                  <a:pt x="3" y="115"/>
                </a:moveTo>
                <a:lnTo>
                  <a:pt x="231" y="115"/>
                </a:lnTo>
                <a:lnTo>
                  <a:pt x="231" y="0"/>
                </a:lnTo>
                <a:moveTo>
                  <a:pt x="231" y="115"/>
                </a:moveTo>
                <a:lnTo>
                  <a:pt x="233" y="115"/>
                </a:lnTo>
                <a:lnTo>
                  <a:pt x="260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18" name="path 3018"/>
          <p:cNvSpPr/>
          <p:nvPr/>
        </p:nvSpPr>
        <p:spPr>
          <a:xfrm>
            <a:off x="3054857" y="5100303"/>
            <a:ext cx="147828" cy="73929"/>
          </a:xfrm>
          <a:custGeom>
            <a:avLst/>
            <a:gdLst/>
            <a:ahLst/>
            <a:cxnLst/>
            <a:rect l="0" t="0" r="0" b="0"/>
            <a:pathLst>
              <a:path w="232" h="116">
                <a:moveTo>
                  <a:pt x="1" y="115"/>
                </a:moveTo>
                <a:lnTo>
                  <a:pt x="1" y="0"/>
                </a:lnTo>
                <a:moveTo>
                  <a:pt x="1" y="115"/>
                </a:moveTo>
                <a:lnTo>
                  <a:pt x="231" y="112"/>
                </a:lnTo>
                <a:lnTo>
                  <a:pt x="229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20" name="path 3020"/>
          <p:cNvSpPr/>
          <p:nvPr/>
        </p:nvSpPr>
        <p:spPr>
          <a:xfrm>
            <a:off x="2782823" y="5100320"/>
            <a:ext cx="272795" cy="73913"/>
          </a:xfrm>
          <a:custGeom>
            <a:avLst/>
            <a:gdLst/>
            <a:ahLst/>
            <a:cxnLst/>
            <a:rect l="0" t="0" r="0" b="0"/>
            <a:pathLst>
              <a:path w="429" h="116">
                <a:moveTo>
                  <a:pt x="0" y="115"/>
                </a:moveTo>
                <a:lnTo>
                  <a:pt x="201" y="115"/>
                </a:lnTo>
                <a:lnTo>
                  <a:pt x="201" y="0"/>
                </a:lnTo>
                <a:moveTo>
                  <a:pt x="201" y="115"/>
                </a:moveTo>
                <a:lnTo>
                  <a:pt x="429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22" name="path 3022"/>
          <p:cNvSpPr/>
          <p:nvPr/>
        </p:nvSpPr>
        <p:spPr>
          <a:xfrm>
            <a:off x="3201923" y="5098796"/>
            <a:ext cx="145541" cy="73913"/>
          </a:xfrm>
          <a:custGeom>
            <a:avLst/>
            <a:gdLst/>
            <a:ahLst/>
            <a:cxnLst/>
            <a:rect l="0" t="0" r="0" b="0"/>
            <a:pathLst>
              <a:path w="229" h="116">
                <a:moveTo>
                  <a:pt x="0" y="115"/>
                </a:moveTo>
                <a:lnTo>
                  <a:pt x="227" y="115"/>
                </a:lnTo>
                <a:lnTo>
                  <a:pt x="227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24" name="path 3024"/>
          <p:cNvSpPr/>
          <p:nvPr/>
        </p:nvSpPr>
        <p:spPr>
          <a:xfrm>
            <a:off x="3346703" y="5098796"/>
            <a:ext cx="435881" cy="76961"/>
          </a:xfrm>
          <a:custGeom>
            <a:avLst/>
            <a:gdLst/>
            <a:ahLst/>
            <a:cxnLst/>
            <a:rect l="0" t="0" r="0" b="0"/>
            <a:pathLst>
              <a:path w="686" h="121">
                <a:moveTo>
                  <a:pt x="0" y="115"/>
                </a:moveTo>
                <a:lnTo>
                  <a:pt x="228" y="115"/>
                </a:lnTo>
                <a:lnTo>
                  <a:pt x="228" y="0"/>
                </a:lnTo>
                <a:moveTo>
                  <a:pt x="228" y="115"/>
                </a:moveTo>
                <a:lnTo>
                  <a:pt x="458" y="115"/>
                </a:lnTo>
                <a:lnTo>
                  <a:pt x="460" y="2"/>
                </a:lnTo>
                <a:moveTo>
                  <a:pt x="458" y="115"/>
                </a:moveTo>
                <a:lnTo>
                  <a:pt x="686" y="12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26" name="path 3026"/>
          <p:cNvSpPr/>
          <p:nvPr/>
        </p:nvSpPr>
        <p:spPr>
          <a:xfrm>
            <a:off x="4073635" y="5112495"/>
            <a:ext cx="147081" cy="72406"/>
          </a:xfrm>
          <a:custGeom>
            <a:avLst/>
            <a:gdLst/>
            <a:ahLst/>
            <a:cxnLst/>
            <a:rect l="0" t="0" r="0" b="0"/>
            <a:pathLst>
              <a:path w="231" h="114">
                <a:moveTo>
                  <a:pt x="0" y="108"/>
                </a:moveTo>
                <a:lnTo>
                  <a:pt x="228" y="112"/>
                </a:lnTo>
                <a:lnTo>
                  <a:pt x="230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28" name="path 3028"/>
          <p:cNvSpPr/>
          <p:nvPr/>
        </p:nvSpPr>
        <p:spPr>
          <a:xfrm>
            <a:off x="4218408" y="5115543"/>
            <a:ext cx="291124" cy="75454"/>
          </a:xfrm>
          <a:custGeom>
            <a:avLst/>
            <a:gdLst/>
            <a:ahLst/>
            <a:cxnLst/>
            <a:rect l="0" t="0" r="0" b="0"/>
            <a:pathLst>
              <a:path w="458" h="118">
                <a:moveTo>
                  <a:pt x="0" y="108"/>
                </a:moveTo>
                <a:lnTo>
                  <a:pt x="230" y="115"/>
                </a:lnTo>
                <a:lnTo>
                  <a:pt x="232" y="0"/>
                </a:lnTo>
                <a:moveTo>
                  <a:pt x="230" y="115"/>
                </a:moveTo>
                <a:lnTo>
                  <a:pt x="345" y="117"/>
                </a:lnTo>
                <a:lnTo>
                  <a:pt x="357" y="115"/>
                </a:lnTo>
                <a:lnTo>
                  <a:pt x="458" y="11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30" name="path 3030"/>
          <p:cNvSpPr/>
          <p:nvPr/>
        </p:nvSpPr>
        <p:spPr>
          <a:xfrm>
            <a:off x="4508753" y="5117084"/>
            <a:ext cx="147828" cy="73914"/>
          </a:xfrm>
          <a:custGeom>
            <a:avLst/>
            <a:gdLst/>
            <a:ahLst/>
            <a:cxnLst/>
            <a:rect l="0" t="0" r="0" b="0"/>
            <a:pathLst>
              <a:path w="232" h="116">
                <a:moveTo>
                  <a:pt x="1" y="115"/>
                </a:moveTo>
                <a:lnTo>
                  <a:pt x="1" y="0"/>
                </a:lnTo>
                <a:moveTo>
                  <a:pt x="1" y="115"/>
                </a:moveTo>
                <a:lnTo>
                  <a:pt x="231" y="115"/>
                </a:lnTo>
                <a:lnTo>
                  <a:pt x="231" y="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32" name="path 3032"/>
          <p:cNvSpPr/>
          <p:nvPr/>
        </p:nvSpPr>
        <p:spPr>
          <a:xfrm>
            <a:off x="4655057" y="5151374"/>
            <a:ext cx="195072" cy="51815"/>
          </a:xfrm>
          <a:custGeom>
            <a:avLst/>
            <a:gdLst/>
            <a:ahLst/>
            <a:cxnLst/>
            <a:rect l="0" t="0" r="0" b="0"/>
            <a:pathLst>
              <a:path w="307" h="81">
                <a:moveTo>
                  <a:pt x="1" y="61"/>
                </a:moveTo>
                <a:lnTo>
                  <a:pt x="147" y="63"/>
                </a:lnTo>
                <a:lnTo>
                  <a:pt x="171" y="65"/>
                </a:lnTo>
                <a:lnTo>
                  <a:pt x="181" y="65"/>
                </a:lnTo>
                <a:lnTo>
                  <a:pt x="193" y="68"/>
                </a:lnTo>
                <a:lnTo>
                  <a:pt x="214" y="73"/>
                </a:lnTo>
                <a:lnTo>
                  <a:pt x="222" y="77"/>
                </a:lnTo>
                <a:lnTo>
                  <a:pt x="224" y="80"/>
                </a:lnTo>
                <a:lnTo>
                  <a:pt x="306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34" name="path 3034"/>
          <p:cNvSpPr/>
          <p:nvPr/>
        </p:nvSpPr>
        <p:spPr>
          <a:xfrm>
            <a:off x="1454656" y="5140705"/>
            <a:ext cx="3351277" cy="32003"/>
          </a:xfrm>
          <a:custGeom>
            <a:avLst/>
            <a:gdLst/>
            <a:ahLst/>
            <a:cxnLst/>
            <a:rect l="0" t="0" r="0" b="0"/>
            <a:pathLst>
              <a:path w="5277" h="50">
                <a:moveTo>
                  <a:pt x="1" y="49"/>
                </a:moveTo>
                <a:lnTo>
                  <a:pt x="54" y="49"/>
                </a:lnTo>
                <a:lnTo>
                  <a:pt x="2658" y="20"/>
                </a:lnTo>
                <a:lnTo>
                  <a:pt x="2698" y="18"/>
                </a:lnTo>
                <a:lnTo>
                  <a:pt x="4484" y="1"/>
                </a:lnTo>
                <a:lnTo>
                  <a:pt x="4782" y="8"/>
                </a:lnTo>
                <a:lnTo>
                  <a:pt x="4794" y="8"/>
                </a:lnTo>
                <a:lnTo>
                  <a:pt x="5274" y="32"/>
                </a:lnTo>
                <a:lnTo>
                  <a:pt x="5276" y="3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36" name="path 3036"/>
          <p:cNvSpPr/>
          <p:nvPr/>
        </p:nvSpPr>
        <p:spPr>
          <a:xfrm>
            <a:off x="5334973" y="5150085"/>
            <a:ext cx="101684" cy="106209"/>
          </a:xfrm>
          <a:custGeom>
            <a:avLst/>
            <a:gdLst/>
            <a:ahLst/>
            <a:cxnLst/>
            <a:rect l="0" t="0" r="0" b="0"/>
            <a:pathLst>
              <a:path w="160" h="167">
                <a:moveTo>
                  <a:pt x="159" y="0"/>
                </a:moveTo>
                <a:lnTo>
                  <a:pt x="0" y="16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38" name="path 3038"/>
          <p:cNvSpPr/>
          <p:nvPr/>
        </p:nvSpPr>
        <p:spPr>
          <a:xfrm>
            <a:off x="5085553" y="5152898"/>
            <a:ext cx="1357952" cy="62482"/>
          </a:xfrm>
          <a:custGeom>
            <a:avLst/>
            <a:gdLst/>
            <a:ahLst/>
            <a:cxnLst/>
            <a:rect l="0" t="0" r="0" b="0"/>
            <a:pathLst>
              <a:path w="2138" h="98">
                <a:moveTo>
                  <a:pt x="2138" y="1"/>
                </a:moveTo>
                <a:lnTo>
                  <a:pt x="0" y="9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40" name="path 3040"/>
          <p:cNvSpPr/>
          <p:nvPr/>
        </p:nvSpPr>
        <p:spPr>
          <a:xfrm>
            <a:off x="4571238" y="4229354"/>
            <a:ext cx="109727" cy="85344"/>
          </a:xfrm>
          <a:custGeom>
            <a:avLst/>
            <a:gdLst/>
            <a:ahLst/>
            <a:cxnLst/>
            <a:rect l="0" t="0" r="0" b="0"/>
            <a:pathLst>
              <a:path w="172" h="134">
                <a:moveTo>
                  <a:pt x="166" y="20"/>
                </a:moveTo>
                <a:lnTo>
                  <a:pt x="166" y="25"/>
                </a:lnTo>
                <a:lnTo>
                  <a:pt x="169" y="27"/>
                </a:lnTo>
                <a:lnTo>
                  <a:pt x="169" y="34"/>
                </a:lnTo>
                <a:lnTo>
                  <a:pt x="166" y="34"/>
                </a:lnTo>
                <a:lnTo>
                  <a:pt x="166" y="32"/>
                </a:lnTo>
                <a:lnTo>
                  <a:pt x="164" y="32"/>
                </a:lnTo>
                <a:lnTo>
                  <a:pt x="161" y="32"/>
                </a:lnTo>
                <a:lnTo>
                  <a:pt x="161" y="30"/>
                </a:lnTo>
                <a:lnTo>
                  <a:pt x="161" y="32"/>
                </a:lnTo>
                <a:lnTo>
                  <a:pt x="159" y="32"/>
                </a:lnTo>
                <a:lnTo>
                  <a:pt x="159" y="37"/>
                </a:lnTo>
                <a:lnTo>
                  <a:pt x="161" y="37"/>
                </a:lnTo>
                <a:lnTo>
                  <a:pt x="161" y="39"/>
                </a:lnTo>
                <a:lnTo>
                  <a:pt x="164" y="39"/>
                </a:lnTo>
                <a:lnTo>
                  <a:pt x="164" y="49"/>
                </a:lnTo>
                <a:lnTo>
                  <a:pt x="166" y="49"/>
                </a:lnTo>
                <a:lnTo>
                  <a:pt x="166" y="51"/>
                </a:lnTo>
                <a:lnTo>
                  <a:pt x="169" y="51"/>
                </a:lnTo>
                <a:lnTo>
                  <a:pt x="171" y="51"/>
                </a:lnTo>
                <a:lnTo>
                  <a:pt x="171" y="53"/>
                </a:lnTo>
                <a:lnTo>
                  <a:pt x="171" y="61"/>
                </a:lnTo>
                <a:lnTo>
                  <a:pt x="169" y="63"/>
                </a:lnTo>
                <a:lnTo>
                  <a:pt x="169" y="65"/>
                </a:lnTo>
                <a:lnTo>
                  <a:pt x="166" y="65"/>
                </a:lnTo>
                <a:lnTo>
                  <a:pt x="166" y="68"/>
                </a:lnTo>
                <a:lnTo>
                  <a:pt x="164" y="68"/>
                </a:lnTo>
                <a:lnTo>
                  <a:pt x="161" y="68"/>
                </a:lnTo>
                <a:lnTo>
                  <a:pt x="161" y="70"/>
                </a:lnTo>
                <a:lnTo>
                  <a:pt x="161" y="73"/>
                </a:lnTo>
                <a:lnTo>
                  <a:pt x="164" y="73"/>
                </a:lnTo>
                <a:lnTo>
                  <a:pt x="164" y="85"/>
                </a:lnTo>
                <a:lnTo>
                  <a:pt x="161" y="85"/>
                </a:lnTo>
                <a:lnTo>
                  <a:pt x="161" y="87"/>
                </a:lnTo>
                <a:lnTo>
                  <a:pt x="159" y="90"/>
                </a:lnTo>
                <a:lnTo>
                  <a:pt x="159" y="92"/>
                </a:lnTo>
                <a:lnTo>
                  <a:pt x="157" y="92"/>
                </a:lnTo>
                <a:lnTo>
                  <a:pt x="157" y="94"/>
                </a:lnTo>
                <a:lnTo>
                  <a:pt x="154" y="97"/>
                </a:lnTo>
                <a:lnTo>
                  <a:pt x="150" y="97"/>
                </a:lnTo>
                <a:lnTo>
                  <a:pt x="147" y="94"/>
                </a:lnTo>
                <a:lnTo>
                  <a:pt x="147" y="85"/>
                </a:lnTo>
                <a:lnTo>
                  <a:pt x="145" y="85"/>
                </a:lnTo>
                <a:lnTo>
                  <a:pt x="140" y="85"/>
                </a:lnTo>
                <a:lnTo>
                  <a:pt x="140" y="87"/>
                </a:lnTo>
                <a:lnTo>
                  <a:pt x="138" y="87"/>
                </a:lnTo>
                <a:lnTo>
                  <a:pt x="138" y="90"/>
                </a:lnTo>
                <a:lnTo>
                  <a:pt x="133" y="90"/>
                </a:lnTo>
                <a:lnTo>
                  <a:pt x="130" y="92"/>
                </a:lnTo>
                <a:lnTo>
                  <a:pt x="130" y="94"/>
                </a:lnTo>
                <a:lnTo>
                  <a:pt x="128" y="94"/>
                </a:lnTo>
                <a:lnTo>
                  <a:pt x="128" y="99"/>
                </a:lnTo>
                <a:lnTo>
                  <a:pt x="130" y="102"/>
                </a:lnTo>
                <a:lnTo>
                  <a:pt x="130" y="99"/>
                </a:lnTo>
                <a:lnTo>
                  <a:pt x="133" y="99"/>
                </a:lnTo>
                <a:lnTo>
                  <a:pt x="135" y="99"/>
                </a:lnTo>
                <a:lnTo>
                  <a:pt x="135" y="97"/>
                </a:lnTo>
                <a:lnTo>
                  <a:pt x="142" y="97"/>
                </a:lnTo>
                <a:lnTo>
                  <a:pt x="142" y="99"/>
                </a:lnTo>
                <a:lnTo>
                  <a:pt x="145" y="99"/>
                </a:lnTo>
                <a:lnTo>
                  <a:pt x="145" y="102"/>
                </a:lnTo>
                <a:moveTo>
                  <a:pt x="145" y="102"/>
                </a:moveTo>
                <a:lnTo>
                  <a:pt x="147" y="102"/>
                </a:lnTo>
                <a:lnTo>
                  <a:pt x="147" y="104"/>
                </a:lnTo>
                <a:lnTo>
                  <a:pt x="147" y="106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0" y="113"/>
                </a:lnTo>
                <a:lnTo>
                  <a:pt x="138" y="113"/>
                </a:lnTo>
                <a:lnTo>
                  <a:pt x="138" y="116"/>
                </a:lnTo>
                <a:lnTo>
                  <a:pt x="135" y="116"/>
                </a:lnTo>
                <a:lnTo>
                  <a:pt x="135" y="118"/>
                </a:lnTo>
                <a:lnTo>
                  <a:pt x="133" y="118"/>
                </a:lnTo>
                <a:lnTo>
                  <a:pt x="130" y="121"/>
                </a:lnTo>
                <a:lnTo>
                  <a:pt x="128" y="121"/>
                </a:lnTo>
                <a:lnTo>
                  <a:pt x="125" y="123"/>
                </a:lnTo>
                <a:lnTo>
                  <a:pt x="118" y="123"/>
                </a:lnTo>
                <a:lnTo>
                  <a:pt x="118" y="125"/>
                </a:lnTo>
                <a:lnTo>
                  <a:pt x="116" y="125"/>
                </a:lnTo>
                <a:lnTo>
                  <a:pt x="116" y="128"/>
                </a:lnTo>
                <a:lnTo>
                  <a:pt x="114" y="128"/>
                </a:lnTo>
                <a:lnTo>
                  <a:pt x="111" y="130"/>
                </a:lnTo>
                <a:lnTo>
                  <a:pt x="99" y="130"/>
                </a:lnTo>
                <a:lnTo>
                  <a:pt x="101" y="128"/>
                </a:lnTo>
                <a:lnTo>
                  <a:pt x="101" y="123"/>
                </a:lnTo>
                <a:lnTo>
                  <a:pt x="99" y="123"/>
                </a:lnTo>
                <a:lnTo>
                  <a:pt x="94" y="123"/>
                </a:lnTo>
                <a:lnTo>
                  <a:pt x="94" y="125"/>
                </a:lnTo>
                <a:lnTo>
                  <a:pt x="87" y="125"/>
                </a:lnTo>
                <a:lnTo>
                  <a:pt x="87" y="128"/>
                </a:lnTo>
                <a:lnTo>
                  <a:pt x="82" y="128"/>
                </a:lnTo>
                <a:lnTo>
                  <a:pt x="82" y="130"/>
                </a:lnTo>
                <a:lnTo>
                  <a:pt x="82" y="133"/>
                </a:lnTo>
                <a:lnTo>
                  <a:pt x="80" y="133"/>
                </a:lnTo>
                <a:lnTo>
                  <a:pt x="70" y="133"/>
                </a:lnTo>
                <a:lnTo>
                  <a:pt x="68" y="130"/>
                </a:lnTo>
                <a:lnTo>
                  <a:pt x="65" y="130"/>
                </a:lnTo>
                <a:lnTo>
                  <a:pt x="65" y="128"/>
                </a:lnTo>
                <a:lnTo>
                  <a:pt x="65" y="125"/>
                </a:lnTo>
                <a:lnTo>
                  <a:pt x="63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8"/>
                </a:lnTo>
                <a:lnTo>
                  <a:pt x="58" y="128"/>
                </a:lnTo>
                <a:lnTo>
                  <a:pt x="54" y="128"/>
                </a:lnTo>
                <a:lnTo>
                  <a:pt x="51" y="125"/>
                </a:lnTo>
                <a:lnTo>
                  <a:pt x="46" y="125"/>
                </a:lnTo>
                <a:lnTo>
                  <a:pt x="46" y="123"/>
                </a:lnTo>
                <a:lnTo>
                  <a:pt x="44" y="123"/>
                </a:lnTo>
                <a:lnTo>
                  <a:pt x="41" y="121"/>
                </a:lnTo>
                <a:lnTo>
                  <a:pt x="39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1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49" y="104"/>
                </a:lnTo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2" y="92"/>
                </a:lnTo>
                <a:lnTo>
                  <a:pt x="32" y="94"/>
                </a:lnTo>
                <a:lnTo>
                  <a:pt x="34" y="94"/>
                </a:lnTo>
                <a:lnTo>
                  <a:pt x="34" y="97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5" y="109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18" y="102"/>
                </a:lnTo>
                <a:lnTo>
                  <a:pt x="18" y="99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90"/>
                </a:lnTo>
                <a:lnTo>
                  <a:pt x="10" y="90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5"/>
                </a:lnTo>
                <a:lnTo>
                  <a:pt x="3" y="75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1"/>
                </a:lnTo>
                <a:lnTo>
                  <a:pt x="5" y="51"/>
                </a:lnTo>
                <a:lnTo>
                  <a:pt x="5" y="46"/>
                </a:lnTo>
                <a:lnTo>
                  <a:pt x="3" y="46"/>
                </a:lnTo>
                <a:lnTo>
                  <a:pt x="3" y="44"/>
                </a:lnTo>
                <a:lnTo>
                  <a:pt x="1" y="44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3" y="30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5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42" name="path 3042"/>
          <p:cNvSpPr/>
          <p:nvPr/>
        </p:nvSpPr>
        <p:spPr>
          <a:xfrm>
            <a:off x="4580381" y="4208017"/>
            <a:ext cx="30480" cy="30480"/>
          </a:xfrm>
          <a:custGeom>
            <a:avLst/>
            <a:gdLst/>
            <a:ahLst/>
            <a:cxnLst/>
            <a:rect l="0" t="0" r="0" b="0"/>
            <a:pathLst>
              <a:path w="48" h="48">
                <a:moveTo>
                  <a:pt x="1" y="34"/>
                </a:moveTo>
                <a:lnTo>
                  <a:pt x="3" y="32"/>
                </a:lnTo>
                <a:lnTo>
                  <a:pt x="6" y="32"/>
                </a:lnTo>
                <a:lnTo>
                  <a:pt x="8" y="34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18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8" y="25"/>
                </a:lnTo>
                <a:lnTo>
                  <a:pt x="10" y="25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8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5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9" y="6"/>
                </a:lnTo>
                <a:lnTo>
                  <a:pt x="39" y="3"/>
                </a:lnTo>
                <a:lnTo>
                  <a:pt x="42" y="3"/>
                </a:lnTo>
                <a:lnTo>
                  <a:pt x="42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44" name="path 3044"/>
          <p:cNvSpPr/>
          <p:nvPr/>
        </p:nvSpPr>
        <p:spPr>
          <a:xfrm>
            <a:off x="4610861" y="4204970"/>
            <a:ext cx="67055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6" y="10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2" y="8"/>
                </a:lnTo>
                <a:lnTo>
                  <a:pt x="25" y="5"/>
                </a:lnTo>
                <a:lnTo>
                  <a:pt x="25" y="3"/>
                </a:lnTo>
                <a:lnTo>
                  <a:pt x="27" y="3"/>
                </a:lnTo>
                <a:lnTo>
                  <a:pt x="25" y="3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4" y="1"/>
                </a:lnTo>
                <a:lnTo>
                  <a:pt x="54" y="8"/>
                </a:lnTo>
                <a:lnTo>
                  <a:pt x="58" y="8"/>
                </a:lnTo>
                <a:lnTo>
                  <a:pt x="61" y="10"/>
                </a:lnTo>
                <a:lnTo>
                  <a:pt x="63" y="10"/>
                </a:lnTo>
                <a:lnTo>
                  <a:pt x="63" y="13"/>
                </a:lnTo>
                <a:lnTo>
                  <a:pt x="66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58" y="27"/>
                </a:lnTo>
                <a:lnTo>
                  <a:pt x="58" y="30"/>
                </a:lnTo>
                <a:lnTo>
                  <a:pt x="61" y="32"/>
                </a:lnTo>
                <a:lnTo>
                  <a:pt x="63" y="34"/>
                </a:lnTo>
                <a:lnTo>
                  <a:pt x="63" y="37"/>
                </a:lnTo>
                <a:lnTo>
                  <a:pt x="66" y="37"/>
                </a:lnTo>
                <a:lnTo>
                  <a:pt x="66" y="42"/>
                </a:lnTo>
                <a:lnTo>
                  <a:pt x="68" y="42"/>
                </a:lnTo>
                <a:lnTo>
                  <a:pt x="70" y="44"/>
                </a:lnTo>
                <a:lnTo>
                  <a:pt x="75" y="44"/>
                </a:lnTo>
                <a:lnTo>
                  <a:pt x="75" y="42"/>
                </a:lnTo>
                <a:lnTo>
                  <a:pt x="75" y="39"/>
                </a:lnTo>
                <a:lnTo>
                  <a:pt x="73" y="39"/>
                </a:lnTo>
                <a:lnTo>
                  <a:pt x="73" y="34"/>
                </a:lnTo>
                <a:lnTo>
                  <a:pt x="70" y="34"/>
                </a:lnTo>
                <a:lnTo>
                  <a:pt x="70" y="30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8" y="25"/>
                </a:lnTo>
                <a:lnTo>
                  <a:pt x="82" y="25"/>
                </a:lnTo>
                <a:lnTo>
                  <a:pt x="82" y="27"/>
                </a:lnTo>
                <a:lnTo>
                  <a:pt x="85" y="27"/>
                </a:lnTo>
                <a:lnTo>
                  <a:pt x="85" y="30"/>
                </a:lnTo>
                <a:lnTo>
                  <a:pt x="87" y="30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2" y="37"/>
                </a:lnTo>
                <a:lnTo>
                  <a:pt x="92" y="39"/>
                </a:lnTo>
                <a:lnTo>
                  <a:pt x="94" y="39"/>
                </a:lnTo>
                <a:lnTo>
                  <a:pt x="94" y="42"/>
                </a:lnTo>
                <a:lnTo>
                  <a:pt x="97" y="44"/>
                </a:lnTo>
                <a:lnTo>
                  <a:pt x="97" y="51"/>
                </a:lnTo>
                <a:lnTo>
                  <a:pt x="99" y="51"/>
                </a:lnTo>
                <a:lnTo>
                  <a:pt x="99" y="53"/>
                </a:lnTo>
                <a:lnTo>
                  <a:pt x="102" y="53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46" name="path 3046"/>
          <p:cNvSpPr/>
          <p:nvPr/>
        </p:nvSpPr>
        <p:spPr>
          <a:xfrm>
            <a:off x="4595621" y="4204970"/>
            <a:ext cx="33528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51" y="1"/>
                </a:moveTo>
                <a:lnTo>
                  <a:pt x="51" y="3"/>
                </a:lnTo>
                <a:lnTo>
                  <a:pt x="49" y="3"/>
                </a:lnTo>
                <a:lnTo>
                  <a:pt x="51" y="1"/>
                </a:lnTo>
                <a:close/>
                <a:moveTo>
                  <a:pt x="1" y="34"/>
                </a:moveTo>
                <a:lnTo>
                  <a:pt x="3" y="37"/>
                </a:lnTo>
                <a:moveTo>
                  <a:pt x="37" y="3"/>
                </a:moveTo>
                <a:lnTo>
                  <a:pt x="42" y="8"/>
                </a:lnTo>
                <a:moveTo>
                  <a:pt x="39" y="3"/>
                </a:moveTo>
                <a:lnTo>
                  <a:pt x="44" y="8"/>
                </a:lnTo>
                <a:moveTo>
                  <a:pt x="32" y="13"/>
                </a:moveTo>
                <a:lnTo>
                  <a:pt x="30" y="8"/>
                </a:lnTo>
                <a:lnTo>
                  <a:pt x="34" y="13"/>
                </a:lnTo>
                <a:lnTo>
                  <a:pt x="32" y="5"/>
                </a:lnTo>
                <a:moveTo>
                  <a:pt x="32" y="3"/>
                </a:moveTo>
                <a:lnTo>
                  <a:pt x="37" y="10"/>
                </a:lnTo>
                <a:lnTo>
                  <a:pt x="32" y="3"/>
                </a:lnTo>
                <a:close/>
                <a:moveTo>
                  <a:pt x="34" y="3"/>
                </a:moveTo>
                <a:lnTo>
                  <a:pt x="39" y="8"/>
                </a:lnTo>
                <a:lnTo>
                  <a:pt x="37" y="3"/>
                </a:lnTo>
                <a:moveTo>
                  <a:pt x="42" y="3"/>
                </a:moveTo>
                <a:lnTo>
                  <a:pt x="44" y="8"/>
                </a:lnTo>
                <a:moveTo>
                  <a:pt x="44" y="3"/>
                </a:moveTo>
                <a:lnTo>
                  <a:pt x="46" y="8"/>
                </a:lnTo>
                <a:lnTo>
                  <a:pt x="42" y="3"/>
                </a:lnTo>
                <a:moveTo>
                  <a:pt x="27" y="3"/>
                </a:moveTo>
                <a:lnTo>
                  <a:pt x="27" y="1"/>
                </a:lnTo>
                <a:moveTo>
                  <a:pt x="22" y="5"/>
                </a:moveTo>
                <a:lnTo>
                  <a:pt x="25" y="5"/>
                </a:lnTo>
                <a:moveTo>
                  <a:pt x="30" y="3"/>
                </a:moveTo>
                <a:lnTo>
                  <a:pt x="32" y="5"/>
                </a:lnTo>
                <a:moveTo>
                  <a:pt x="46" y="3"/>
                </a:moveTo>
                <a:lnTo>
                  <a:pt x="49" y="5"/>
                </a:lnTo>
                <a:lnTo>
                  <a:pt x="46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48" name="path 3048"/>
          <p:cNvSpPr/>
          <p:nvPr/>
        </p:nvSpPr>
        <p:spPr>
          <a:xfrm>
            <a:off x="4408170" y="4223258"/>
            <a:ext cx="254283" cy="82295"/>
          </a:xfrm>
          <a:custGeom>
            <a:avLst/>
            <a:gdLst/>
            <a:ahLst/>
            <a:cxnLst/>
            <a:rect l="0" t="0" r="0" b="0"/>
            <a:pathLst>
              <a:path w="400" h="129">
                <a:moveTo>
                  <a:pt x="13" y="61"/>
                </a:moveTo>
                <a:lnTo>
                  <a:pt x="13" y="44"/>
                </a:lnTo>
                <a:moveTo>
                  <a:pt x="80" y="116"/>
                </a:moveTo>
                <a:lnTo>
                  <a:pt x="80" y="111"/>
                </a:lnTo>
                <a:moveTo>
                  <a:pt x="149" y="63"/>
                </a:moveTo>
                <a:lnTo>
                  <a:pt x="149" y="44"/>
                </a:lnTo>
                <a:moveTo>
                  <a:pt x="217" y="116"/>
                </a:moveTo>
                <a:lnTo>
                  <a:pt x="217" y="113"/>
                </a:lnTo>
                <a:moveTo>
                  <a:pt x="286" y="63"/>
                </a:moveTo>
                <a:lnTo>
                  <a:pt x="286" y="44"/>
                </a:lnTo>
                <a:moveTo>
                  <a:pt x="353" y="116"/>
                </a:moveTo>
                <a:lnTo>
                  <a:pt x="353" y="113"/>
                </a:lnTo>
                <a:moveTo>
                  <a:pt x="113" y="63"/>
                </a:moveTo>
                <a:lnTo>
                  <a:pt x="125" y="51"/>
                </a:lnTo>
                <a:moveTo>
                  <a:pt x="250" y="63"/>
                </a:moveTo>
                <a:lnTo>
                  <a:pt x="262" y="51"/>
                </a:lnTo>
                <a:moveTo>
                  <a:pt x="387" y="65"/>
                </a:moveTo>
                <a:lnTo>
                  <a:pt x="399" y="53"/>
                </a:lnTo>
                <a:moveTo>
                  <a:pt x="121" y="61"/>
                </a:moveTo>
                <a:lnTo>
                  <a:pt x="109" y="49"/>
                </a:lnTo>
                <a:moveTo>
                  <a:pt x="257" y="63"/>
                </a:moveTo>
                <a:lnTo>
                  <a:pt x="245" y="49"/>
                </a:lnTo>
                <a:moveTo>
                  <a:pt x="394" y="63"/>
                </a:moveTo>
                <a:lnTo>
                  <a:pt x="382" y="51"/>
                </a:lnTo>
                <a:moveTo>
                  <a:pt x="80" y="30"/>
                </a:moveTo>
                <a:lnTo>
                  <a:pt x="80" y="37"/>
                </a:lnTo>
                <a:lnTo>
                  <a:pt x="82" y="37"/>
                </a:lnTo>
                <a:lnTo>
                  <a:pt x="82" y="44"/>
                </a:lnTo>
                <a:lnTo>
                  <a:pt x="80" y="44"/>
                </a:lnTo>
                <a:lnTo>
                  <a:pt x="80" y="42"/>
                </a:lnTo>
                <a:lnTo>
                  <a:pt x="77" y="42"/>
                </a:lnTo>
                <a:lnTo>
                  <a:pt x="75" y="42"/>
                </a:lnTo>
                <a:lnTo>
                  <a:pt x="75" y="39"/>
                </a:lnTo>
                <a:lnTo>
                  <a:pt x="75" y="42"/>
                </a:lnTo>
                <a:lnTo>
                  <a:pt x="73" y="42"/>
                </a:lnTo>
                <a:lnTo>
                  <a:pt x="73" y="46"/>
                </a:lnTo>
                <a:lnTo>
                  <a:pt x="75" y="46"/>
                </a:lnTo>
                <a:lnTo>
                  <a:pt x="75" y="49"/>
                </a:lnTo>
                <a:lnTo>
                  <a:pt x="77" y="51"/>
                </a:lnTo>
                <a:lnTo>
                  <a:pt x="77" y="58"/>
                </a:lnTo>
                <a:lnTo>
                  <a:pt x="80" y="58"/>
                </a:lnTo>
                <a:lnTo>
                  <a:pt x="80" y="61"/>
                </a:lnTo>
                <a:lnTo>
                  <a:pt x="82" y="61"/>
                </a:lnTo>
                <a:lnTo>
                  <a:pt x="82" y="70"/>
                </a:lnTo>
                <a:lnTo>
                  <a:pt x="85" y="70"/>
                </a:lnTo>
                <a:lnTo>
                  <a:pt x="82" y="73"/>
                </a:lnTo>
                <a:lnTo>
                  <a:pt x="82" y="75"/>
                </a:lnTo>
                <a:lnTo>
                  <a:pt x="80" y="75"/>
                </a:lnTo>
                <a:lnTo>
                  <a:pt x="80" y="77"/>
                </a:lnTo>
                <a:lnTo>
                  <a:pt x="77" y="77"/>
                </a:lnTo>
                <a:lnTo>
                  <a:pt x="75" y="77"/>
                </a:lnTo>
                <a:lnTo>
                  <a:pt x="75" y="80"/>
                </a:lnTo>
                <a:lnTo>
                  <a:pt x="75" y="82"/>
                </a:lnTo>
                <a:lnTo>
                  <a:pt x="77" y="82"/>
                </a:lnTo>
                <a:lnTo>
                  <a:pt x="77" y="92"/>
                </a:lnTo>
                <a:lnTo>
                  <a:pt x="75" y="94"/>
                </a:lnTo>
                <a:lnTo>
                  <a:pt x="75" y="97"/>
                </a:lnTo>
                <a:lnTo>
                  <a:pt x="73" y="99"/>
                </a:lnTo>
                <a:lnTo>
                  <a:pt x="73" y="102"/>
                </a:lnTo>
                <a:lnTo>
                  <a:pt x="70" y="102"/>
                </a:lnTo>
                <a:lnTo>
                  <a:pt x="70" y="104"/>
                </a:lnTo>
                <a:lnTo>
                  <a:pt x="68" y="104"/>
                </a:lnTo>
                <a:lnTo>
                  <a:pt x="68" y="106"/>
                </a:lnTo>
                <a:lnTo>
                  <a:pt x="65" y="106"/>
                </a:lnTo>
                <a:lnTo>
                  <a:pt x="61" y="106"/>
                </a:lnTo>
                <a:lnTo>
                  <a:pt x="61" y="104"/>
                </a:lnTo>
                <a:lnTo>
                  <a:pt x="61" y="94"/>
                </a:lnTo>
                <a:lnTo>
                  <a:pt x="58" y="94"/>
                </a:lnTo>
                <a:lnTo>
                  <a:pt x="53" y="94"/>
                </a:lnTo>
                <a:lnTo>
                  <a:pt x="53" y="97"/>
                </a:lnTo>
                <a:lnTo>
                  <a:pt x="51" y="97"/>
                </a:lnTo>
                <a:lnTo>
                  <a:pt x="51" y="99"/>
                </a:lnTo>
                <a:lnTo>
                  <a:pt x="46" y="99"/>
                </a:lnTo>
                <a:lnTo>
                  <a:pt x="44" y="102"/>
                </a:lnTo>
                <a:lnTo>
                  <a:pt x="41" y="104"/>
                </a:lnTo>
                <a:lnTo>
                  <a:pt x="41" y="111"/>
                </a:lnTo>
                <a:lnTo>
                  <a:pt x="44" y="111"/>
                </a:lnTo>
                <a:lnTo>
                  <a:pt x="44" y="109"/>
                </a:lnTo>
                <a:lnTo>
                  <a:pt x="46" y="109"/>
                </a:lnTo>
                <a:lnTo>
                  <a:pt x="49" y="109"/>
                </a:lnTo>
                <a:lnTo>
                  <a:pt x="49" y="106"/>
                </a:lnTo>
                <a:lnTo>
                  <a:pt x="56" y="106"/>
                </a:lnTo>
                <a:lnTo>
                  <a:pt x="56" y="109"/>
                </a:lnTo>
                <a:lnTo>
                  <a:pt x="58" y="109"/>
                </a:lnTo>
                <a:lnTo>
                  <a:pt x="58" y="111"/>
                </a:lnTo>
                <a:moveTo>
                  <a:pt x="13" y="58"/>
                </a:moveTo>
                <a:lnTo>
                  <a:pt x="1" y="65"/>
                </a:lnTo>
                <a:lnTo>
                  <a:pt x="15" y="63"/>
                </a:lnTo>
                <a:moveTo>
                  <a:pt x="15" y="44"/>
                </a:moveTo>
                <a:lnTo>
                  <a:pt x="13" y="58"/>
                </a:lnTo>
                <a:lnTo>
                  <a:pt x="22" y="70"/>
                </a:lnTo>
                <a:moveTo>
                  <a:pt x="20" y="70"/>
                </a:moveTo>
                <a:lnTo>
                  <a:pt x="13" y="68"/>
                </a:lnTo>
                <a:lnTo>
                  <a:pt x="5" y="70"/>
                </a:lnTo>
                <a:lnTo>
                  <a:pt x="3" y="80"/>
                </a:lnTo>
                <a:moveTo>
                  <a:pt x="334" y="46"/>
                </a:moveTo>
                <a:lnTo>
                  <a:pt x="344" y="65"/>
                </a:lnTo>
                <a:lnTo>
                  <a:pt x="337" y="44"/>
                </a:lnTo>
                <a:moveTo>
                  <a:pt x="339" y="37"/>
                </a:moveTo>
                <a:lnTo>
                  <a:pt x="341" y="44"/>
                </a:lnTo>
                <a:lnTo>
                  <a:pt x="349" y="49"/>
                </a:lnTo>
                <a:lnTo>
                  <a:pt x="358" y="44"/>
                </a:lnTo>
                <a:moveTo>
                  <a:pt x="327" y="56"/>
                </a:moveTo>
                <a:lnTo>
                  <a:pt x="344" y="65"/>
                </a:lnTo>
                <a:lnTo>
                  <a:pt x="327" y="49"/>
                </a:lnTo>
                <a:moveTo>
                  <a:pt x="332" y="46"/>
                </a:moveTo>
                <a:lnTo>
                  <a:pt x="344" y="65"/>
                </a:lnTo>
                <a:moveTo>
                  <a:pt x="320" y="46"/>
                </a:moveTo>
                <a:lnTo>
                  <a:pt x="329" y="49"/>
                </a:lnTo>
                <a:lnTo>
                  <a:pt x="337" y="44"/>
                </a:lnTo>
                <a:lnTo>
                  <a:pt x="339" y="37"/>
                </a:lnTo>
                <a:moveTo>
                  <a:pt x="346" y="77"/>
                </a:moveTo>
                <a:lnTo>
                  <a:pt x="344" y="68"/>
                </a:lnTo>
                <a:lnTo>
                  <a:pt x="334" y="63"/>
                </a:lnTo>
                <a:lnTo>
                  <a:pt x="325" y="68"/>
                </a:lnTo>
                <a:moveTo>
                  <a:pt x="291" y="8"/>
                </a:moveTo>
                <a:lnTo>
                  <a:pt x="296" y="15"/>
                </a:lnTo>
                <a:lnTo>
                  <a:pt x="291" y="8"/>
                </a:lnTo>
                <a:close/>
                <a:moveTo>
                  <a:pt x="286" y="10"/>
                </a:moveTo>
                <a:lnTo>
                  <a:pt x="291" y="17"/>
                </a:lnTo>
                <a:lnTo>
                  <a:pt x="279" y="3"/>
                </a:lnTo>
                <a:moveTo>
                  <a:pt x="274" y="8"/>
                </a:moveTo>
                <a:lnTo>
                  <a:pt x="284" y="22"/>
                </a:lnTo>
                <a:lnTo>
                  <a:pt x="274" y="8"/>
                </a:lnTo>
                <a:close/>
                <a:moveTo>
                  <a:pt x="286" y="20"/>
                </a:moveTo>
                <a:lnTo>
                  <a:pt x="277" y="5"/>
                </a:lnTo>
                <a:lnTo>
                  <a:pt x="289" y="20"/>
                </a:lnTo>
                <a:moveTo>
                  <a:pt x="279" y="3"/>
                </a:moveTo>
                <a:lnTo>
                  <a:pt x="289" y="17"/>
                </a:lnTo>
                <a:moveTo>
                  <a:pt x="293" y="15"/>
                </a:moveTo>
                <a:lnTo>
                  <a:pt x="289" y="10"/>
                </a:lnTo>
                <a:lnTo>
                  <a:pt x="293" y="17"/>
                </a:lnTo>
                <a:moveTo>
                  <a:pt x="281" y="3"/>
                </a:moveTo>
                <a:lnTo>
                  <a:pt x="279" y="1"/>
                </a:lnTo>
                <a:moveTo>
                  <a:pt x="277" y="8"/>
                </a:moveTo>
                <a:lnTo>
                  <a:pt x="277" y="5"/>
                </a:lnTo>
                <a:moveTo>
                  <a:pt x="279" y="1"/>
                </a:moveTo>
                <a:lnTo>
                  <a:pt x="281" y="3"/>
                </a:lnTo>
                <a:moveTo>
                  <a:pt x="293" y="5"/>
                </a:moveTo>
                <a:lnTo>
                  <a:pt x="298" y="13"/>
                </a:lnTo>
                <a:moveTo>
                  <a:pt x="296" y="5"/>
                </a:moveTo>
                <a:lnTo>
                  <a:pt x="298" y="10"/>
                </a:lnTo>
                <a:moveTo>
                  <a:pt x="293" y="8"/>
                </a:moveTo>
                <a:lnTo>
                  <a:pt x="298" y="13"/>
                </a:lnTo>
                <a:moveTo>
                  <a:pt x="272" y="10"/>
                </a:moveTo>
                <a:lnTo>
                  <a:pt x="274" y="8"/>
                </a:lnTo>
                <a:moveTo>
                  <a:pt x="284" y="118"/>
                </a:moveTo>
                <a:lnTo>
                  <a:pt x="281" y="118"/>
                </a:lnTo>
                <a:moveTo>
                  <a:pt x="286" y="121"/>
                </a:moveTo>
                <a:lnTo>
                  <a:pt x="286" y="118"/>
                </a:lnTo>
                <a:moveTo>
                  <a:pt x="291" y="116"/>
                </a:moveTo>
                <a:lnTo>
                  <a:pt x="293" y="121"/>
                </a:lnTo>
                <a:moveTo>
                  <a:pt x="296" y="102"/>
                </a:moveTo>
                <a:lnTo>
                  <a:pt x="303" y="109"/>
                </a:lnTo>
                <a:moveTo>
                  <a:pt x="303" y="111"/>
                </a:moveTo>
                <a:lnTo>
                  <a:pt x="305" y="116"/>
                </a:lnTo>
                <a:moveTo>
                  <a:pt x="293" y="116"/>
                </a:moveTo>
                <a:lnTo>
                  <a:pt x="296" y="121"/>
                </a:lnTo>
                <a:moveTo>
                  <a:pt x="293" y="113"/>
                </a:moveTo>
                <a:lnTo>
                  <a:pt x="298" y="121"/>
                </a:lnTo>
                <a:moveTo>
                  <a:pt x="293" y="111"/>
                </a:moveTo>
                <a:lnTo>
                  <a:pt x="301" y="121"/>
                </a:lnTo>
                <a:lnTo>
                  <a:pt x="293" y="113"/>
                </a:lnTo>
                <a:moveTo>
                  <a:pt x="286" y="118"/>
                </a:moveTo>
                <a:lnTo>
                  <a:pt x="291" y="123"/>
                </a:lnTo>
                <a:moveTo>
                  <a:pt x="284" y="118"/>
                </a:moveTo>
                <a:lnTo>
                  <a:pt x="284" y="121"/>
                </a:lnTo>
                <a:moveTo>
                  <a:pt x="293" y="125"/>
                </a:moveTo>
                <a:lnTo>
                  <a:pt x="289" y="118"/>
                </a:lnTo>
                <a:lnTo>
                  <a:pt x="293" y="123"/>
                </a:lnTo>
                <a:moveTo>
                  <a:pt x="291" y="102"/>
                </a:moveTo>
                <a:lnTo>
                  <a:pt x="303" y="121"/>
                </a:lnTo>
                <a:moveTo>
                  <a:pt x="291" y="116"/>
                </a:moveTo>
                <a:lnTo>
                  <a:pt x="293" y="121"/>
                </a:lnTo>
                <a:moveTo>
                  <a:pt x="289" y="102"/>
                </a:moveTo>
                <a:lnTo>
                  <a:pt x="303" y="121"/>
                </a:lnTo>
                <a:moveTo>
                  <a:pt x="293" y="102"/>
                </a:moveTo>
                <a:lnTo>
                  <a:pt x="305" y="118"/>
                </a:lnTo>
                <a:lnTo>
                  <a:pt x="291" y="102"/>
                </a:lnTo>
                <a:moveTo>
                  <a:pt x="322" y="65"/>
                </a:moveTo>
                <a:lnTo>
                  <a:pt x="327" y="56"/>
                </a:lnTo>
                <a:lnTo>
                  <a:pt x="320" y="49"/>
                </a:lnTo>
                <a:moveTo>
                  <a:pt x="260" y="73"/>
                </a:moveTo>
                <a:lnTo>
                  <a:pt x="260" y="75"/>
                </a:lnTo>
                <a:moveTo>
                  <a:pt x="260" y="73"/>
                </a:moveTo>
                <a:lnTo>
                  <a:pt x="260" y="70"/>
                </a:lnTo>
                <a:moveTo>
                  <a:pt x="257" y="68"/>
                </a:moveTo>
                <a:lnTo>
                  <a:pt x="262" y="75"/>
                </a:lnTo>
                <a:moveTo>
                  <a:pt x="257" y="65"/>
                </a:moveTo>
                <a:lnTo>
                  <a:pt x="265" y="75"/>
                </a:lnTo>
                <a:moveTo>
                  <a:pt x="257" y="53"/>
                </a:moveTo>
                <a:lnTo>
                  <a:pt x="257" y="51"/>
                </a:lnTo>
                <a:moveTo>
                  <a:pt x="257" y="51"/>
                </a:moveTo>
                <a:lnTo>
                  <a:pt x="262" y="61"/>
                </a:lnTo>
                <a:moveTo>
                  <a:pt x="260" y="53"/>
                </a:moveTo>
                <a:lnTo>
                  <a:pt x="257" y="53"/>
                </a:lnTo>
                <a:moveTo>
                  <a:pt x="262" y="37"/>
                </a:moveTo>
                <a:lnTo>
                  <a:pt x="262" y="39"/>
                </a:lnTo>
                <a:moveTo>
                  <a:pt x="257" y="56"/>
                </a:moveTo>
                <a:lnTo>
                  <a:pt x="265" y="63"/>
                </a:lnTo>
                <a:moveTo>
                  <a:pt x="265" y="32"/>
                </a:moveTo>
                <a:lnTo>
                  <a:pt x="267" y="34"/>
                </a:lnTo>
                <a:moveTo>
                  <a:pt x="262" y="32"/>
                </a:moveTo>
                <a:lnTo>
                  <a:pt x="267" y="37"/>
                </a:lnTo>
                <a:moveTo>
                  <a:pt x="279" y="13"/>
                </a:moveTo>
                <a:lnTo>
                  <a:pt x="286" y="22"/>
                </a:lnTo>
                <a:moveTo>
                  <a:pt x="262" y="34"/>
                </a:moveTo>
                <a:lnTo>
                  <a:pt x="265" y="37"/>
                </a:lnTo>
                <a:lnTo>
                  <a:pt x="262" y="32"/>
                </a:lnTo>
                <a:moveTo>
                  <a:pt x="257" y="63"/>
                </a:moveTo>
                <a:lnTo>
                  <a:pt x="267" y="75"/>
                </a:lnTo>
                <a:moveTo>
                  <a:pt x="257" y="61"/>
                </a:moveTo>
                <a:lnTo>
                  <a:pt x="267" y="73"/>
                </a:lnTo>
                <a:moveTo>
                  <a:pt x="257" y="58"/>
                </a:moveTo>
                <a:lnTo>
                  <a:pt x="267" y="70"/>
                </a:lnTo>
                <a:moveTo>
                  <a:pt x="296" y="128"/>
                </a:moveTo>
                <a:lnTo>
                  <a:pt x="293" y="128"/>
                </a:lnTo>
                <a:lnTo>
                  <a:pt x="293" y="125"/>
                </a:lnTo>
                <a:moveTo>
                  <a:pt x="356" y="58"/>
                </a:moveTo>
                <a:lnTo>
                  <a:pt x="344" y="65"/>
                </a:lnTo>
                <a:lnTo>
                  <a:pt x="358" y="63"/>
                </a:lnTo>
                <a:moveTo>
                  <a:pt x="344" y="68"/>
                </a:moveTo>
                <a:lnTo>
                  <a:pt x="344" y="65"/>
                </a:lnTo>
                <a:lnTo>
                  <a:pt x="344" y="68"/>
                </a:lnTo>
                <a:close/>
                <a:moveTo>
                  <a:pt x="341" y="65"/>
                </a:moveTo>
                <a:lnTo>
                  <a:pt x="344" y="65"/>
                </a:lnTo>
                <a:lnTo>
                  <a:pt x="356" y="51"/>
                </a:lnTo>
                <a:moveTo>
                  <a:pt x="349" y="49"/>
                </a:moveTo>
                <a:lnTo>
                  <a:pt x="344" y="65"/>
                </a:lnTo>
                <a:lnTo>
                  <a:pt x="351" y="49"/>
                </a:lnTo>
                <a:moveTo>
                  <a:pt x="356" y="53"/>
                </a:moveTo>
                <a:lnTo>
                  <a:pt x="344" y="65"/>
                </a:lnTo>
                <a:lnTo>
                  <a:pt x="346" y="49"/>
                </a:lnTo>
                <a:moveTo>
                  <a:pt x="353" y="49"/>
                </a:moveTo>
                <a:lnTo>
                  <a:pt x="344" y="65"/>
                </a:lnTo>
                <a:moveTo>
                  <a:pt x="358" y="44"/>
                </a:moveTo>
                <a:lnTo>
                  <a:pt x="356" y="58"/>
                </a:lnTo>
                <a:lnTo>
                  <a:pt x="365" y="70"/>
                </a:lnTo>
                <a:moveTo>
                  <a:pt x="363" y="70"/>
                </a:moveTo>
                <a:lnTo>
                  <a:pt x="356" y="68"/>
                </a:lnTo>
                <a:lnTo>
                  <a:pt x="349" y="70"/>
                </a:lnTo>
                <a:lnTo>
                  <a:pt x="346" y="8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50" name="path 3050"/>
          <p:cNvSpPr/>
          <p:nvPr/>
        </p:nvSpPr>
        <p:spPr>
          <a:xfrm>
            <a:off x="4353306" y="4229354"/>
            <a:ext cx="94488" cy="85344"/>
          </a:xfrm>
          <a:custGeom>
            <a:avLst/>
            <a:gdLst/>
            <a:ahLst/>
            <a:cxnLst/>
            <a:rect l="0" t="0" r="0" b="0"/>
            <a:pathLst>
              <a:path w="148" h="134">
                <a:moveTo>
                  <a:pt x="145" y="102"/>
                </a:moveTo>
                <a:lnTo>
                  <a:pt x="147" y="102"/>
                </a:lnTo>
                <a:lnTo>
                  <a:pt x="147" y="104"/>
                </a:lnTo>
                <a:lnTo>
                  <a:pt x="147" y="106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0" y="113"/>
                </a:lnTo>
                <a:lnTo>
                  <a:pt x="137" y="113"/>
                </a:lnTo>
                <a:lnTo>
                  <a:pt x="137" y="116"/>
                </a:lnTo>
                <a:lnTo>
                  <a:pt x="135" y="116"/>
                </a:lnTo>
                <a:lnTo>
                  <a:pt x="135" y="118"/>
                </a:lnTo>
                <a:lnTo>
                  <a:pt x="133" y="118"/>
                </a:lnTo>
                <a:lnTo>
                  <a:pt x="130" y="121"/>
                </a:lnTo>
                <a:lnTo>
                  <a:pt x="128" y="121"/>
                </a:lnTo>
                <a:lnTo>
                  <a:pt x="125" y="123"/>
                </a:lnTo>
                <a:lnTo>
                  <a:pt x="118" y="123"/>
                </a:lnTo>
                <a:lnTo>
                  <a:pt x="118" y="125"/>
                </a:lnTo>
                <a:lnTo>
                  <a:pt x="116" y="125"/>
                </a:lnTo>
                <a:lnTo>
                  <a:pt x="116" y="128"/>
                </a:lnTo>
                <a:lnTo>
                  <a:pt x="113" y="128"/>
                </a:lnTo>
                <a:lnTo>
                  <a:pt x="111" y="130"/>
                </a:lnTo>
                <a:lnTo>
                  <a:pt x="99" y="130"/>
                </a:lnTo>
                <a:lnTo>
                  <a:pt x="99" y="128"/>
                </a:lnTo>
                <a:lnTo>
                  <a:pt x="101" y="128"/>
                </a:lnTo>
                <a:lnTo>
                  <a:pt x="101" y="125"/>
                </a:lnTo>
                <a:lnTo>
                  <a:pt x="101" y="123"/>
                </a:lnTo>
                <a:lnTo>
                  <a:pt x="99" y="123"/>
                </a:lnTo>
                <a:lnTo>
                  <a:pt x="94" y="123"/>
                </a:lnTo>
                <a:lnTo>
                  <a:pt x="94" y="125"/>
                </a:lnTo>
                <a:lnTo>
                  <a:pt x="87" y="125"/>
                </a:lnTo>
                <a:lnTo>
                  <a:pt x="87" y="128"/>
                </a:lnTo>
                <a:lnTo>
                  <a:pt x="82" y="128"/>
                </a:lnTo>
                <a:lnTo>
                  <a:pt x="82" y="130"/>
                </a:lnTo>
                <a:lnTo>
                  <a:pt x="82" y="133"/>
                </a:lnTo>
                <a:lnTo>
                  <a:pt x="80" y="133"/>
                </a:lnTo>
                <a:lnTo>
                  <a:pt x="70" y="133"/>
                </a:lnTo>
                <a:lnTo>
                  <a:pt x="68" y="130"/>
                </a:lnTo>
                <a:lnTo>
                  <a:pt x="65" y="130"/>
                </a:lnTo>
                <a:lnTo>
                  <a:pt x="65" y="128"/>
                </a:lnTo>
                <a:lnTo>
                  <a:pt x="65" y="125"/>
                </a:lnTo>
                <a:lnTo>
                  <a:pt x="63" y="125"/>
                </a:lnTo>
                <a:lnTo>
                  <a:pt x="63" y="123"/>
                </a:lnTo>
                <a:lnTo>
                  <a:pt x="61" y="123"/>
                </a:lnTo>
                <a:lnTo>
                  <a:pt x="58" y="123"/>
                </a:lnTo>
                <a:lnTo>
                  <a:pt x="58" y="125"/>
                </a:lnTo>
                <a:lnTo>
                  <a:pt x="61" y="125"/>
                </a:lnTo>
                <a:lnTo>
                  <a:pt x="61" y="128"/>
                </a:lnTo>
                <a:lnTo>
                  <a:pt x="51" y="128"/>
                </a:lnTo>
                <a:lnTo>
                  <a:pt x="51" y="125"/>
                </a:lnTo>
                <a:lnTo>
                  <a:pt x="46" y="125"/>
                </a:lnTo>
                <a:lnTo>
                  <a:pt x="46" y="123"/>
                </a:lnTo>
                <a:lnTo>
                  <a:pt x="44" y="123"/>
                </a:lnTo>
                <a:lnTo>
                  <a:pt x="41" y="121"/>
                </a:lnTo>
                <a:lnTo>
                  <a:pt x="39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1"/>
                </a:lnTo>
                <a:lnTo>
                  <a:pt x="39" y="111"/>
                </a:lnTo>
                <a:lnTo>
                  <a:pt x="46" y="111"/>
                </a:lnTo>
                <a:lnTo>
                  <a:pt x="49" y="109"/>
                </a:lnTo>
                <a:lnTo>
                  <a:pt x="49" y="104"/>
                </a:lnTo>
                <a:moveTo>
                  <a:pt x="49" y="104"/>
                </a:moveTo>
                <a:lnTo>
                  <a:pt x="46" y="102"/>
                </a:lnTo>
                <a:lnTo>
                  <a:pt x="44" y="99"/>
                </a:lnTo>
                <a:lnTo>
                  <a:pt x="44" y="97"/>
                </a:lnTo>
                <a:lnTo>
                  <a:pt x="41" y="94"/>
                </a:lnTo>
                <a:lnTo>
                  <a:pt x="39" y="92"/>
                </a:lnTo>
                <a:lnTo>
                  <a:pt x="32" y="92"/>
                </a:lnTo>
                <a:lnTo>
                  <a:pt x="32" y="94"/>
                </a:lnTo>
                <a:lnTo>
                  <a:pt x="34" y="94"/>
                </a:lnTo>
                <a:lnTo>
                  <a:pt x="34" y="97"/>
                </a:lnTo>
                <a:lnTo>
                  <a:pt x="34" y="99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2" y="109"/>
                </a:lnTo>
                <a:lnTo>
                  <a:pt x="29" y="109"/>
                </a:lnTo>
                <a:lnTo>
                  <a:pt x="29" y="111"/>
                </a:lnTo>
                <a:lnTo>
                  <a:pt x="27" y="111"/>
                </a:lnTo>
                <a:lnTo>
                  <a:pt x="25" y="109"/>
                </a:lnTo>
                <a:lnTo>
                  <a:pt x="22" y="106"/>
                </a:lnTo>
                <a:lnTo>
                  <a:pt x="20" y="104"/>
                </a:lnTo>
                <a:lnTo>
                  <a:pt x="20" y="102"/>
                </a:lnTo>
                <a:lnTo>
                  <a:pt x="17" y="102"/>
                </a:lnTo>
                <a:lnTo>
                  <a:pt x="17" y="99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92"/>
                </a:lnTo>
                <a:lnTo>
                  <a:pt x="10" y="90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7"/>
                </a:lnTo>
                <a:lnTo>
                  <a:pt x="3" y="75"/>
                </a:lnTo>
                <a:lnTo>
                  <a:pt x="3" y="68"/>
                </a:lnTo>
                <a:lnTo>
                  <a:pt x="1" y="63"/>
                </a:lnTo>
                <a:lnTo>
                  <a:pt x="5" y="63"/>
                </a:lnTo>
                <a:lnTo>
                  <a:pt x="5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3"/>
                </a:lnTo>
                <a:lnTo>
                  <a:pt x="5" y="53"/>
                </a:lnTo>
                <a:lnTo>
                  <a:pt x="5" y="46"/>
                </a:lnTo>
                <a:lnTo>
                  <a:pt x="3" y="46"/>
                </a:lnTo>
                <a:lnTo>
                  <a:pt x="3" y="44"/>
                </a:lnTo>
                <a:lnTo>
                  <a:pt x="1" y="44"/>
                </a:lnTo>
                <a:lnTo>
                  <a:pt x="1" y="46"/>
                </a:lnTo>
                <a:lnTo>
                  <a:pt x="1" y="44"/>
                </a:lnTo>
                <a:lnTo>
                  <a:pt x="1" y="32"/>
                </a:lnTo>
                <a:lnTo>
                  <a:pt x="3" y="30"/>
                </a:lnTo>
                <a:lnTo>
                  <a:pt x="5" y="30"/>
                </a:lnTo>
                <a:lnTo>
                  <a:pt x="8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5"/>
                </a:lnTo>
                <a:lnTo>
                  <a:pt x="8" y="13"/>
                </a:lnTo>
                <a:lnTo>
                  <a:pt x="8" y="10"/>
                </a:lnTo>
                <a:lnTo>
                  <a:pt x="10" y="8"/>
                </a:lnTo>
                <a:lnTo>
                  <a:pt x="10" y="5"/>
                </a:lnTo>
                <a:lnTo>
                  <a:pt x="13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52" name="path 3052"/>
          <p:cNvSpPr/>
          <p:nvPr/>
        </p:nvSpPr>
        <p:spPr>
          <a:xfrm>
            <a:off x="4362450" y="4208017"/>
            <a:ext cx="30480" cy="30480"/>
          </a:xfrm>
          <a:custGeom>
            <a:avLst/>
            <a:gdLst/>
            <a:ahLst/>
            <a:cxnLst/>
            <a:rect l="0" t="0" r="0" b="0"/>
            <a:pathLst>
              <a:path w="48" h="48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5" y="32"/>
                </a:lnTo>
                <a:lnTo>
                  <a:pt x="8" y="34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18" y="42"/>
                </a:lnTo>
                <a:lnTo>
                  <a:pt x="20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8" y="27"/>
                </a:lnTo>
                <a:lnTo>
                  <a:pt x="8" y="25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5" y="15"/>
                </a:lnTo>
                <a:lnTo>
                  <a:pt x="18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5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7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54" name="path 3054"/>
          <p:cNvSpPr/>
          <p:nvPr/>
        </p:nvSpPr>
        <p:spPr>
          <a:xfrm>
            <a:off x="4240538" y="4223258"/>
            <a:ext cx="178299" cy="81533"/>
          </a:xfrm>
          <a:custGeom>
            <a:avLst/>
            <a:gdLst/>
            <a:ahLst/>
            <a:cxnLst/>
            <a:rect l="0" t="0" r="0" b="0"/>
            <a:pathLst>
              <a:path w="280" h="128">
                <a:moveTo>
                  <a:pt x="1" y="58"/>
                </a:moveTo>
                <a:lnTo>
                  <a:pt x="3" y="42"/>
                </a:lnTo>
                <a:moveTo>
                  <a:pt x="70" y="116"/>
                </a:moveTo>
                <a:lnTo>
                  <a:pt x="70" y="109"/>
                </a:lnTo>
                <a:moveTo>
                  <a:pt x="140" y="61"/>
                </a:moveTo>
                <a:lnTo>
                  <a:pt x="140" y="42"/>
                </a:lnTo>
                <a:moveTo>
                  <a:pt x="207" y="116"/>
                </a:moveTo>
                <a:lnTo>
                  <a:pt x="207" y="111"/>
                </a:lnTo>
                <a:moveTo>
                  <a:pt x="101" y="61"/>
                </a:moveTo>
                <a:lnTo>
                  <a:pt x="116" y="49"/>
                </a:lnTo>
                <a:moveTo>
                  <a:pt x="238" y="63"/>
                </a:moveTo>
                <a:lnTo>
                  <a:pt x="253" y="49"/>
                </a:lnTo>
                <a:moveTo>
                  <a:pt x="29" y="116"/>
                </a:moveTo>
                <a:lnTo>
                  <a:pt x="29" y="113"/>
                </a:lnTo>
                <a:moveTo>
                  <a:pt x="111" y="58"/>
                </a:moveTo>
                <a:lnTo>
                  <a:pt x="99" y="46"/>
                </a:lnTo>
                <a:moveTo>
                  <a:pt x="248" y="61"/>
                </a:moveTo>
                <a:lnTo>
                  <a:pt x="236" y="49"/>
                </a:lnTo>
                <a:moveTo>
                  <a:pt x="255" y="46"/>
                </a:moveTo>
                <a:lnTo>
                  <a:pt x="265" y="65"/>
                </a:lnTo>
                <a:lnTo>
                  <a:pt x="257" y="44"/>
                </a:lnTo>
                <a:moveTo>
                  <a:pt x="260" y="37"/>
                </a:moveTo>
                <a:lnTo>
                  <a:pt x="262" y="44"/>
                </a:lnTo>
                <a:lnTo>
                  <a:pt x="269" y="49"/>
                </a:lnTo>
                <a:lnTo>
                  <a:pt x="279" y="44"/>
                </a:lnTo>
                <a:moveTo>
                  <a:pt x="248" y="56"/>
                </a:moveTo>
                <a:lnTo>
                  <a:pt x="265" y="65"/>
                </a:lnTo>
                <a:lnTo>
                  <a:pt x="248" y="49"/>
                </a:lnTo>
                <a:moveTo>
                  <a:pt x="253" y="46"/>
                </a:moveTo>
                <a:lnTo>
                  <a:pt x="265" y="65"/>
                </a:lnTo>
                <a:moveTo>
                  <a:pt x="238" y="46"/>
                </a:moveTo>
                <a:lnTo>
                  <a:pt x="248" y="49"/>
                </a:lnTo>
                <a:lnTo>
                  <a:pt x="255" y="44"/>
                </a:lnTo>
                <a:lnTo>
                  <a:pt x="257" y="37"/>
                </a:lnTo>
                <a:moveTo>
                  <a:pt x="267" y="77"/>
                </a:moveTo>
                <a:lnTo>
                  <a:pt x="265" y="68"/>
                </a:lnTo>
                <a:lnTo>
                  <a:pt x="255" y="63"/>
                </a:lnTo>
                <a:lnTo>
                  <a:pt x="245" y="68"/>
                </a:lnTo>
                <a:moveTo>
                  <a:pt x="212" y="8"/>
                </a:moveTo>
                <a:lnTo>
                  <a:pt x="217" y="15"/>
                </a:lnTo>
                <a:lnTo>
                  <a:pt x="212" y="8"/>
                </a:lnTo>
                <a:close/>
                <a:moveTo>
                  <a:pt x="207" y="10"/>
                </a:moveTo>
                <a:lnTo>
                  <a:pt x="212" y="17"/>
                </a:lnTo>
                <a:lnTo>
                  <a:pt x="200" y="3"/>
                </a:lnTo>
                <a:moveTo>
                  <a:pt x="195" y="8"/>
                </a:moveTo>
                <a:lnTo>
                  <a:pt x="205" y="22"/>
                </a:lnTo>
                <a:lnTo>
                  <a:pt x="195" y="8"/>
                </a:lnTo>
                <a:close/>
                <a:moveTo>
                  <a:pt x="207" y="20"/>
                </a:moveTo>
                <a:lnTo>
                  <a:pt x="197" y="5"/>
                </a:lnTo>
                <a:lnTo>
                  <a:pt x="209" y="20"/>
                </a:lnTo>
                <a:moveTo>
                  <a:pt x="200" y="3"/>
                </a:moveTo>
                <a:lnTo>
                  <a:pt x="209" y="17"/>
                </a:lnTo>
                <a:moveTo>
                  <a:pt x="214" y="15"/>
                </a:moveTo>
                <a:lnTo>
                  <a:pt x="209" y="10"/>
                </a:lnTo>
                <a:lnTo>
                  <a:pt x="214" y="17"/>
                </a:lnTo>
                <a:moveTo>
                  <a:pt x="217" y="5"/>
                </a:moveTo>
                <a:lnTo>
                  <a:pt x="219" y="8"/>
                </a:lnTo>
                <a:moveTo>
                  <a:pt x="202" y="3"/>
                </a:moveTo>
                <a:lnTo>
                  <a:pt x="200" y="1"/>
                </a:lnTo>
                <a:moveTo>
                  <a:pt x="197" y="8"/>
                </a:moveTo>
                <a:lnTo>
                  <a:pt x="197" y="5"/>
                </a:lnTo>
                <a:moveTo>
                  <a:pt x="200" y="1"/>
                </a:moveTo>
                <a:lnTo>
                  <a:pt x="202" y="3"/>
                </a:lnTo>
                <a:moveTo>
                  <a:pt x="214" y="5"/>
                </a:moveTo>
                <a:lnTo>
                  <a:pt x="219" y="13"/>
                </a:lnTo>
                <a:moveTo>
                  <a:pt x="217" y="5"/>
                </a:moveTo>
                <a:lnTo>
                  <a:pt x="219" y="10"/>
                </a:lnTo>
                <a:moveTo>
                  <a:pt x="214" y="8"/>
                </a:moveTo>
                <a:lnTo>
                  <a:pt x="219" y="13"/>
                </a:lnTo>
                <a:moveTo>
                  <a:pt x="193" y="10"/>
                </a:moveTo>
                <a:lnTo>
                  <a:pt x="195" y="8"/>
                </a:lnTo>
                <a:moveTo>
                  <a:pt x="205" y="118"/>
                </a:moveTo>
                <a:lnTo>
                  <a:pt x="202" y="118"/>
                </a:lnTo>
                <a:moveTo>
                  <a:pt x="205" y="121"/>
                </a:moveTo>
                <a:lnTo>
                  <a:pt x="207" y="121"/>
                </a:lnTo>
                <a:moveTo>
                  <a:pt x="212" y="116"/>
                </a:moveTo>
                <a:lnTo>
                  <a:pt x="214" y="121"/>
                </a:lnTo>
                <a:moveTo>
                  <a:pt x="217" y="102"/>
                </a:moveTo>
                <a:lnTo>
                  <a:pt x="221" y="109"/>
                </a:lnTo>
                <a:moveTo>
                  <a:pt x="224" y="111"/>
                </a:moveTo>
                <a:lnTo>
                  <a:pt x="226" y="116"/>
                </a:lnTo>
                <a:moveTo>
                  <a:pt x="212" y="116"/>
                </a:moveTo>
                <a:lnTo>
                  <a:pt x="217" y="121"/>
                </a:lnTo>
                <a:moveTo>
                  <a:pt x="214" y="113"/>
                </a:moveTo>
                <a:lnTo>
                  <a:pt x="219" y="121"/>
                </a:lnTo>
                <a:moveTo>
                  <a:pt x="214" y="111"/>
                </a:moveTo>
                <a:lnTo>
                  <a:pt x="221" y="121"/>
                </a:lnTo>
                <a:moveTo>
                  <a:pt x="214" y="113"/>
                </a:moveTo>
                <a:lnTo>
                  <a:pt x="219" y="121"/>
                </a:lnTo>
                <a:moveTo>
                  <a:pt x="207" y="118"/>
                </a:moveTo>
                <a:lnTo>
                  <a:pt x="212" y="123"/>
                </a:lnTo>
                <a:moveTo>
                  <a:pt x="205" y="118"/>
                </a:moveTo>
                <a:lnTo>
                  <a:pt x="205" y="121"/>
                </a:lnTo>
                <a:moveTo>
                  <a:pt x="214" y="125"/>
                </a:moveTo>
                <a:lnTo>
                  <a:pt x="209" y="118"/>
                </a:lnTo>
                <a:lnTo>
                  <a:pt x="214" y="123"/>
                </a:lnTo>
                <a:moveTo>
                  <a:pt x="212" y="102"/>
                </a:moveTo>
                <a:lnTo>
                  <a:pt x="224" y="121"/>
                </a:lnTo>
                <a:moveTo>
                  <a:pt x="212" y="116"/>
                </a:moveTo>
                <a:lnTo>
                  <a:pt x="214" y="121"/>
                </a:lnTo>
                <a:moveTo>
                  <a:pt x="209" y="102"/>
                </a:moveTo>
                <a:lnTo>
                  <a:pt x="224" y="121"/>
                </a:lnTo>
                <a:moveTo>
                  <a:pt x="214" y="102"/>
                </a:moveTo>
                <a:lnTo>
                  <a:pt x="226" y="118"/>
                </a:lnTo>
                <a:lnTo>
                  <a:pt x="212" y="102"/>
                </a:lnTo>
                <a:moveTo>
                  <a:pt x="243" y="65"/>
                </a:moveTo>
                <a:lnTo>
                  <a:pt x="248" y="56"/>
                </a:lnTo>
                <a:lnTo>
                  <a:pt x="241" y="49"/>
                </a:lnTo>
                <a:moveTo>
                  <a:pt x="178" y="73"/>
                </a:moveTo>
                <a:lnTo>
                  <a:pt x="178" y="75"/>
                </a:lnTo>
                <a:lnTo>
                  <a:pt x="181" y="75"/>
                </a:lnTo>
                <a:moveTo>
                  <a:pt x="178" y="73"/>
                </a:moveTo>
                <a:lnTo>
                  <a:pt x="181" y="73"/>
                </a:lnTo>
                <a:lnTo>
                  <a:pt x="178" y="70"/>
                </a:lnTo>
                <a:moveTo>
                  <a:pt x="178" y="68"/>
                </a:moveTo>
                <a:lnTo>
                  <a:pt x="183" y="75"/>
                </a:lnTo>
                <a:moveTo>
                  <a:pt x="178" y="65"/>
                </a:moveTo>
                <a:lnTo>
                  <a:pt x="185" y="75"/>
                </a:lnTo>
                <a:moveTo>
                  <a:pt x="178" y="53"/>
                </a:moveTo>
                <a:lnTo>
                  <a:pt x="178" y="51"/>
                </a:lnTo>
                <a:moveTo>
                  <a:pt x="178" y="51"/>
                </a:moveTo>
                <a:lnTo>
                  <a:pt x="183" y="61"/>
                </a:lnTo>
                <a:moveTo>
                  <a:pt x="181" y="53"/>
                </a:moveTo>
                <a:lnTo>
                  <a:pt x="178" y="53"/>
                </a:lnTo>
                <a:moveTo>
                  <a:pt x="181" y="37"/>
                </a:moveTo>
                <a:lnTo>
                  <a:pt x="183" y="39"/>
                </a:lnTo>
                <a:moveTo>
                  <a:pt x="178" y="56"/>
                </a:moveTo>
                <a:lnTo>
                  <a:pt x="183" y="63"/>
                </a:lnTo>
                <a:moveTo>
                  <a:pt x="185" y="32"/>
                </a:moveTo>
                <a:lnTo>
                  <a:pt x="188" y="34"/>
                </a:lnTo>
                <a:moveTo>
                  <a:pt x="183" y="32"/>
                </a:moveTo>
                <a:lnTo>
                  <a:pt x="185" y="37"/>
                </a:lnTo>
                <a:moveTo>
                  <a:pt x="200" y="13"/>
                </a:moveTo>
                <a:lnTo>
                  <a:pt x="207" y="22"/>
                </a:lnTo>
                <a:moveTo>
                  <a:pt x="183" y="34"/>
                </a:moveTo>
                <a:lnTo>
                  <a:pt x="185" y="37"/>
                </a:lnTo>
                <a:lnTo>
                  <a:pt x="183" y="32"/>
                </a:lnTo>
                <a:moveTo>
                  <a:pt x="178" y="63"/>
                </a:moveTo>
                <a:lnTo>
                  <a:pt x="188" y="75"/>
                </a:lnTo>
                <a:moveTo>
                  <a:pt x="178" y="61"/>
                </a:moveTo>
                <a:lnTo>
                  <a:pt x="188" y="73"/>
                </a:lnTo>
                <a:moveTo>
                  <a:pt x="178" y="58"/>
                </a:moveTo>
                <a:lnTo>
                  <a:pt x="188" y="70"/>
                </a:lnTo>
                <a:moveTo>
                  <a:pt x="214" y="128"/>
                </a:moveTo>
                <a:lnTo>
                  <a:pt x="214" y="125"/>
                </a:lnTo>
                <a:moveTo>
                  <a:pt x="265" y="68"/>
                </a:moveTo>
                <a:lnTo>
                  <a:pt x="265" y="65"/>
                </a:lnTo>
                <a:lnTo>
                  <a:pt x="265" y="68"/>
                </a:lnTo>
                <a:close/>
                <a:moveTo>
                  <a:pt x="262" y="65"/>
                </a:moveTo>
                <a:lnTo>
                  <a:pt x="265" y="65"/>
                </a:lnTo>
                <a:lnTo>
                  <a:pt x="277" y="51"/>
                </a:lnTo>
                <a:moveTo>
                  <a:pt x="269" y="49"/>
                </a:moveTo>
                <a:lnTo>
                  <a:pt x="265" y="65"/>
                </a:lnTo>
                <a:lnTo>
                  <a:pt x="272" y="49"/>
                </a:lnTo>
                <a:moveTo>
                  <a:pt x="277" y="53"/>
                </a:moveTo>
                <a:lnTo>
                  <a:pt x="265" y="65"/>
                </a:lnTo>
                <a:lnTo>
                  <a:pt x="267" y="49"/>
                </a:lnTo>
                <a:moveTo>
                  <a:pt x="274" y="49"/>
                </a:moveTo>
                <a:lnTo>
                  <a:pt x="265" y="6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56" name="rect 3056"/>
          <p:cNvSpPr/>
          <p:nvPr/>
        </p:nvSpPr>
        <p:spPr>
          <a:xfrm>
            <a:off x="3702557" y="4168393"/>
            <a:ext cx="45719" cy="45720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58" name="path 3058"/>
          <p:cNvSpPr/>
          <p:nvPr/>
        </p:nvSpPr>
        <p:spPr>
          <a:xfrm>
            <a:off x="3480053" y="4204970"/>
            <a:ext cx="763523" cy="109728"/>
          </a:xfrm>
          <a:custGeom>
            <a:avLst/>
            <a:gdLst/>
            <a:ahLst/>
            <a:cxnLst/>
            <a:rect l="0" t="0" r="0" b="0"/>
            <a:pathLst>
              <a:path w="1202" h="172">
                <a:moveTo>
                  <a:pt x="78" y="75"/>
                </a:moveTo>
                <a:lnTo>
                  <a:pt x="90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2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8" y="75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6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68" y="10"/>
                </a:lnTo>
                <a:lnTo>
                  <a:pt x="70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9" y="1"/>
                </a:lnTo>
                <a:lnTo>
                  <a:pt x="118" y="8"/>
                </a:lnTo>
                <a:lnTo>
                  <a:pt x="123" y="8"/>
                </a:lnTo>
                <a:lnTo>
                  <a:pt x="123" y="10"/>
                </a:lnTo>
                <a:lnTo>
                  <a:pt x="126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5" y="17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6" y="32"/>
                </a:lnTo>
                <a:lnTo>
                  <a:pt x="126" y="34"/>
                </a:lnTo>
                <a:lnTo>
                  <a:pt x="128" y="37"/>
                </a:lnTo>
                <a:lnTo>
                  <a:pt x="128" y="39"/>
                </a:lnTo>
                <a:lnTo>
                  <a:pt x="130" y="42"/>
                </a:lnTo>
                <a:lnTo>
                  <a:pt x="133" y="42"/>
                </a:lnTo>
                <a:lnTo>
                  <a:pt x="133" y="44"/>
                </a:lnTo>
                <a:lnTo>
                  <a:pt x="138" y="44"/>
                </a:lnTo>
                <a:lnTo>
                  <a:pt x="138" y="42"/>
                </a:lnTo>
                <a:lnTo>
                  <a:pt x="140" y="42"/>
                </a:lnTo>
                <a:lnTo>
                  <a:pt x="138" y="42"/>
                </a:lnTo>
                <a:lnTo>
                  <a:pt x="138" y="37"/>
                </a:lnTo>
                <a:lnTo>
                  <a:pt x="135" y="37"/>
                </a:lnTo>
                <a:lnTo>
                  <a:pt x="135" y="30"/>
                </a:lnTo>
                <a:lnTo>
                  <a:pt x="138" y="30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2" y="25"/>
                </a:lnTo>
                <a:lnTo>
                  <a:pt x="147" y="25"/>
                </a:lnTo>
                <a:lnTo>
                  <a:pt x="147" y="27"/>
                </a:lnTo>
                <a:lnTo>
                  <a:pt x="150" y="30"/>
                </a:lnTo>
                <a:lnTo>
                  <a:pt x="152" y="32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42"/>
                </a:lnTo>
                <a:lnTo>
                  <a:pt x="159" y="42"/>
                </a:lnTo>
                <a:lnTo>
                  <a:pt x="159" y="44"/>
                </a:lnTo>
                <a:lnTo>
                  <a:pt x="162" y="46"/>
                </a:lnTo>
                <a:lnTo>
                  <a:pt x="162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1"/>
                </a:lnTo>
                <a:lnTo>
                  <a:pt x="169" y="73"/>
                </a:lnTo>
                <a:lnTo>
                  <a:pt x="166" y="70"/>
                </a:lnTo>
                <a:lnTo>
                  <a:pt x="164" y="70"/>
                </a:lnTo>
                <a:lnTo>
                  <a:pt x="164" y="68"/>
                </a:lnTo>
                <a:lnTo>
                  <a:pt x="162" y="68"/>
                </a:lnTo>
                <a:lnTo>
                  <a:pt x="162" y="70"/>
                </a:lnTo>
                <a:lnTo>
                  <a:pt x="162" y="77"/>
                </a:lnTo>
                <a:lnTo>
                  <a:pt x="164" y="77"/>
                </a:lnTo>
                <a:lnTo>
                  <a:pt x="164" y="85"/>
                </a:lnTo>
                <a:lnTo>
                  <a:pt x="166" y="85"/>
                </a:lnTo>
                <a:lnTo>
                  <a:pt x="166" y="90"/>
                </a:lnTo>
                <a:lnTo>
                  <a:pt x="169" y="90"/>
                </a:lnTo>
                <a:lnTo>
                  <a:pt x="171" y="90"/>
                </a:lnTo>
                <a:lnTo>
                  <a:pt x="171" y="92"/>
                </a:lnTo>
                <a:lnTo>
                  <a:pt x="171" y="102"/>
                </a:lnTo>
                <a:lnTo>
                  <a:pt x="169" y="104"/>
                </a:lnTo>
                <a:lnTo>
                  <a:pt x="166" y="106"/>
                </a:lnTo>
                <a:lnTo>
                  <a:pt x="164" y="106"/>
                </a:lnTo>
                <a:lnTo>
                  <a:pt x="164" y="109"/>
                </a:lnTo>
                <a:lnTo>
                  <a:pt x="162" y="109"/>
                </a:lnTo>
                <a:lnTo>
                  <a:pt x="162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8"/>
                </a:lnTo>
                <a:lnTo>
                  <a:pt x="164" y="121"/>
                </a:lnTo>
                <a:lnTo>
                  <a:pt x="164" y="125"/>
                </a:lnTo>
                <a:lnTo>
                  <a:pt x="162" y="125"/>
                </a:lnTo>
                <a:lnTo>
                  <a:pt x="162" y="128"/>
                </a:lnTo>
                <a:lnTo>
                  <a:pt x="159" y="130"/>
                </a:lnTo>
                <a:lnTo>
                  <a:pt x="159" y="133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5"/>
                </a:lnTo>
                <a:lnTo>
                  <a:pt x="138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45" y="135"/>
                </a:lnTo>
                <a:lnTo>
                  <a:pt x="145" y="137"/>
                </a:lnTo>
                <a:lnTo>
                  <a:pt x="147" y="137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7"/>
                </a:lnTo>
                <a:lnTo>
                  <a:pt x="145" y="147"/>
                </a:lnTo>
                <a:lnTo>
                  <a:pt x="145" y="150"/>
                </a:lnTo>
                <a:lnTo>
                  <a:pt x="142" y="150"/>
                </a:lnTo>
                <a:lnTo>
                  <a:pt x="142" y="152"/>
                </a:lnTo>
                <a:lnTo>
                  <a:pt x="140" y="152"/>
                </a:lnTo>
                <a:lnTo>
                  <a:pt x="138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2"/>
                </a:lnTo>
                <a:lnTo>
                  <a:pt x="121" y="162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4" y="166"/>
                </a:lnTo>
                <a:lnTo>
                  <a:pt x="114" y="169"/>
                </a:lnTo>
                <a:lnTo>
                  <a:pt x="102" y="169"/>
                </a:lnTo>
                <a:lnTo>
                  <a:pt x="102" y="166"/>
                </a:lnTo>
                <a:lnTo>
                  <a:pt x="104" y="166"/>
                </a:lnTo>
                <a:lnTo>
                  <a:pt x="104" y="164"/>
                </a:lnTo>
                <a:lnTo>
                  <a:pt x="104" y="162"/>
                </a:lnTo>
                <a:lnTo>
                  <a:pt x="102" y="162"/>
                </a:lnTo>
                <a:lnTo>
                  <a:pt x="97" y="162"/>
                </a:lnTo>
                <a:lnTo>
                  <a:pt x="97" y="164"/>
                </a:lnTo>
                <a:lnTo>
                  <a:pt x="90" y="164"/>
                </a:lnTo>
                <a:lnTo>
                  <a:pt x="87" y="166"/>
                </a:lnTo>
                <a:lnTo>
                  <a:pt x="85" y="166"/>
                </a:lnTo>
                <a:lnTo>
                  <a:pt x="85" y="169"/>
                </a:lnTo>
                <a:lnTo>
                  <a:pt x="82" y="169"/>
                </a:lnTo>
                <a:lnTo>
                  <a:pt x="82" y="171"/>
                </a:lnTo>
                <a:lnTo>
                  <a:pt x="73" y="171"/>
                </a:lnTo>
                <a:lnTo>
                  <a:pt x="70" y="169"/>
                </a:lnTo>
                <a:lnTo>
                  <a:pt x="68" y="169"/>
                </a:lnTo>
                <a:lnTo>
                  <a:pt x="68" y="166"/>
                </a:lnTo>
                <a:lnTo>
                  <a:pt x="66" y="166"/>
                </a:lnTo>
                <a:lnTo>
                  <a:pt x="66" y="164"/>
                </a:lnTo>
                <a:lnTo>
                  <a:pt x="63" y="162"/>
                </a:lnTo>
                <a:lnTo>
                  <a:pt x="61" y="162"/>
                </a:lnTo>
                <a:lnTo>
                  <a:pt x="61" y="164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4" y="164"/>
                </a:lnTo>
                <a:lnTo>
                  <a:pt x="49" y="164"/>
                </a:lnTo>
                <a:lnTo>
                  <a:pt x="46" y="162"/>
                </a:lnTo>
                <a:lnTo>
                  <a:pt x="44" y="162"/>
                </a:lnTo>
                <a:lnTo>
                  <a:pt x="44" y="159"/>
                </a:lnTo>
                <a:lnTo>
                  <a:pt x="42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0"/>
                </a:lnTo>
                <a:lnTo>
                  <a:pt x="39" y="150"/>
                </a:lnTo>
                <a:lnTo>
                  <a:pt x="49" y="150"/>
                </a:lnTo>
                <a:lnTo>
                  <a:pt x="49" y="147"/>
                </a:lnTo>
                <a:lnTo>
                  <a:pt x="51" y="147"/>
                </a:lnTo>
                <a:lnTo>
                  <a:pt x="51" y="145"/>
                </a:lnTo>
                <a:lnTo>
                  <a:pt x="51" y="142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5"/>
                </a:lnTo>
                <a:lnTo>
                  <a:pt x="44" y="135"/>
                </a:lnTo>
                <a:lnTo>
                  <a:pt x="44" y="133"/>
                </a:lnTo>
                <a:lnTo>
                  <a:pt x="42" y="133"/>
                </a:lnTo>
                <a:lnTo>
                  <a:pt x="42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37"/>
                </a:lnTo>
                <a:lnTo>
                  <a:pt x="39" y="140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50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0"/>
                </a:lnTo>
                <a:lnTo>
                  <a:pt x="18" y="137"/>
                </a:lnTo>
                <a:lnTo>
                  <a:pt x="18" y="135"/>
                </a:lnTo>
                <a:lnTo>
                  <a:pt x="15" y="135"/>
                </a:lnTo>
                <a:lnTo>
                  <a:pt x="15" y="130"/>
                </a:lnTo>
                <a:lnTo>
                  <a:pt x="13" y="130"/>
                </a:lnTo>
                <a:lnTo>
                  <a:pt x="13" y="123"/>
                </a:lnTo>
                <a:lnTo>
                  <a:pt x="10" y="123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6" y="116"/>
                </a:lnTo>
                <a:lnTo>
                  <a:pt x="6" y="111"/>
                </a:lnTo>
                <a:lnTo>
                  <a:pt x="3" y="109"/>
                </a:lnTo>
                <a:lnTo>
                  <a:pt x="3" y="102"/>
                </a:lnTo>
                <a:lnTo>
                  <a:pt x="6" y="102"/>
                </a:lnTo>
                <a:lnTo>
                  <a:pt x="8" y="104"/>
                </a:lnTo>
                <a:lnTo>
                  <a:pt x="10" y="104"/>
                </a:lnTo>
                <a:lnTo>
                  <a:pt x="10" y="102"/>
                </a:lnTo>
                <a:lnTo>
                  <a:pt x="13" y="102"/>
                </a:lnTo>
                <a:lnTo>
                  <a:pt x="13" y="99"/>
                </a:lnTo>
                <a:lnTo>
                  <a:pt x="13" y="97"/>
                </a:lnTo>
                <a:lnTo>
                  <a:pt x="10" y="97"/>
                </a:lnTo>
                <a:lnTo>
                  <a:pt x="10" y="94"/>
                </a:lnTo>
                <a:lnTo>
                  <a:pt x="8" y="94"/>
                </a:lnTo>
                <a:lnTo>
                  <a:pt x="8" y="87"/>
                </a:lnTo>
                <a:lnTo>
                  <a:pt x="6" y="85"/>
                </a:lnTo>
                <a:lnTo>
                  <a:pt x="3" y="82"/>
                </a:lnTo>
                <a:lnTo>
                  <a:pt x="3" y="85"/>
                </a:lnTo>
                <a:lnTo>
                  <a:pt x="3" y="82"/>
                </a:lnTo>
                <a:lnTo>
                  <a:pt x="1" y="82"/>
                </a:lnTo>
                <a:lnTo>
                  <a:pt x="1" y="80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6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6" y="61"/>
                </a:lnTo>
                <a:lnTo>
                  <a:pt x="6" y="58"/>
                </a:lnTo>
                <a:lnTo>
                  <a:pt x="8" y="56"/>
                </a:lnTo>
                <a:lnTo>
                  <a:pt x="8" y="51"/>
                </a:lnTo>
                <a:lnTo>
                  <a:pt x="10" y="49"/>
                </a:lnTo>
                <a:lnTo>
                  <a:pt x="10" y="46"/>
                </a:lnTo>
                <a:lnTo>
                  <a:pt x="13" y="46"/>
                </a:lnTo>
                <a:lnTo>
                  <a:pt x="13" y="42"/>
                </a:lnTo>
                <a:lnTo>
                  <a:pt x="15" y="42"/>
                </a:lnTo>
                <a:lnTo>
                  <a:pt x="15" y="39"/>
                </a:lnTo>
                <a:lnTo>
                  <a:pt x="18" y="39"/>
                </a:lnTo>
                <a:moveTo>
                  <a:pt x="406" y="5"/>
                </a:moveTo>
                <a:lnTo>
                  <a:pt x="409" y="3"/>
                </a:lnTo>
                <a:lnTo>
                  <a:pt x="416" y="3"/>
                </a:lnTo>
                <a:lnTo>
                  <a:pt x="416" y="5"/>
                </a:lnTo>
                <a:lnTo>
                  <a:pt x="414" y="5"/>
                </a:lnTo>
                <a:lnTo>
                  <a:pt x="414" y="8"/>
                </a:lnTo>
                <a:lnTo>
                  <a:pt x="414" y="13"/>
                </a:lnTo>
                <a:lnTo>
                  <a:pt x="416" y="13"/>
                </a:lnTo>
                <a:lnTo>
                  <a:pt x="418" y="13"/>
                </a:lnTo>
                <a:lnTo>
                  <a:pt x="418" y="10"/>
                </a:lnTo>
                <a:lnTo>
                  <a:pt x="421" y="10"/>
                </a:lnTo>
                <a:lnTo>
                  <a:pt x="421" y="8"/>
                </a:lnTo>
                <a:lnTo>
                  <a:pt x="430" y="8"/>
                </a:lnTo>
                <a:lnTo>
                  <a:pt x="430" y="5"/>
                </a:lnTo>
                <a:lnTo>
                  <a:pt x="433" y="5"/>
                </a:lnTo>
                <a:lnTo>
                  <a:pt x="433" y="3"/>
                </a:lnTo>
                <a:lnTo>
                  <a:pt x="433" y="1"/>
                </a:lnTo>
                <a:lnTo>
                  <a:pt x="435" y="1"/>
                </a:lnTo>
                <a:lnTo>
                  <a:pt x="442" y="1"/>
                </a:lnTo>
                <a:lnTo>
                  <a:pt x="462" y="8"/>
                </a:lnTo>
                <a:lnTo>
                  <a:pt x="466" y="8"/>
                </a:lnTo>
                <a:lnTo>
                  <a:pt x="466" y="10"/>
                </a:lnTo>
                <a:lnTo>
                  <a:pt x="469" y="10"/>
                </a:lnTo>
                <a:lnTo>
                  <a:pt x="471" y="13"/>
                </a:lnTo>
                <a:lnTo>
                  <a:pt x="474" y="13"/>
                </a:lnTo>
                <a:lnTo>
                  <a:pt x="474" y="15"/>
                </a:lnTo>
                <a:lnTo>
                  <a:pt x="476" y="15"/>
                </a:lnTo>
                <a:lnTo>
                  <a:pt x="478" y="17"/>
                </a:lnTo>
                <a:lnTo>
                  <a:pt x="478" y="22"/>
                </a:lnTo>
                <a:lnTo>
                  <a:pt x="476" y="25"/>
                </a:lnTo>
                <a:lnTo>
                  <a:pt x="466" y="25"/>
                </a:lnTo>
                <a:lnTo>
                  <a:pt x="466" y="27"/>
                </a:lnTo>
                <a:lnTo>
                  <a:pt x="466" y="32"/>
                </a:lnTo>
                <a:lnTo>
                  <a:pt x="469" y="32"/>
                </a:lnTo>
                <a:lnTo>
                  <a:pt x="469" y="34"/>
                </a:lnTo>
                <a:lnTo>
                  <a:pt x="471" y="34"/>
                </a:lnTo>
                <a:lnTo>
                  <a:pt x="471" y="39"/>
                </a:lnTo>
                <a:lnTo>
                  <a:pt x="474" y="39"/>
                </a:lnTo>
                <a:lnTo>
                  <a:pt x="474" y="42"/>
                </a:lnTo>
                <a:lnTo>
                  <a:pt x="476" y="42"/>
                </a:lnTo>
                <a:lnTo>
                  <a:pt x="476" y="44"/>
                </a:lnTo>
                <a:lnTo>
                  <a:pt x="478" y="44"/>
                </a:lnTo>
                <a:lnTo>
                  <a:pt x="481" y="44"/>
                </a:lnTo>
                <a:lnTo>
                  <a:pt x="483" y="42"/>
                </a:lnTo>
                <a:lnTo>
                  <a:pt x="481" y="39"/>
                </a:lnTo>
                <a:lnTo>
                  <a:pt x="481" y="37"/>
                </a:lnTo>
                <a:lnTo>
                  <a:pt x="478" y="37"/>
                </a:lnTo>
                <a:lnTo>
                  <a:pt x="478" y="30"/>
                </a:lnTo>
                <a:lnTo>
                  <a:pt x="481" y="30"/>
                </a:lnTo>
                <a:lnTo>
                  <a:pt x="481" y="27"/>
                </a:lnTo>
                <a:lnTo>
                  <a:pt x="483" y="27"/>
                </a:lnTo>
                <a:lnTo>
                  <a:pt x="483" y="25"/>
                </a:lnTo>
                <a:lnTo>
                  <a:pt x="486" y="25"/>
                </a:lnTo>
                <a:lnTo>
                  <a:pt x="490" y="25"/>
                </a:lnTo>
                <a:lnTo>
                  <a:pt x="490" y="27"/>
                </a:lnTo>
                <a:lnTo>
                  <a:pt x="493" y="27"/>
                </a:lnTo>
                <a:lnTo>
                  <a:pt x="493" y="30"/>
                </a:lnTo>
                <a:lnTo>
                  <a:pt x="495" y="32"/>
                </a:lnTo>
                <a:lnTo>
                  <a:pt x="498" y="34"/>
                </a:lnTo>
                <a:lnTo>
                  <a:pt x="498" y="37"/>
                </a:lnTo>
                <a:lnTo>
                  <a:pt x="500" y="37"/>
                </a:lnTo>
                <a:lnTo>
                  <a:pt x="500" y="39"/>
                </a:lnTo>
                <a:lnTo>
                  <a:pt x="502" y="42"/>
                </a:lnTo>
                <a:lnTo>
                  <a:pt x="502" y="44"/>
                </a:lnTo>
                <a:lnTo>
                  <a:pt x="505" y="44"/>
                </a:lnTo>
                <a:lnTo>
                  <a:pt x="505" y="51"/>
                </a:lnTo>
                <a:lnTo>
                  <a:pt x="507" y="53"/>
                </a:lnTo>
                <a:lnTo>
                  <a:pt x="510" y="56"/>
                </a:lnTo>
                <a:lnTo>
                  <a:pt x="510" y="58"/>
                </a:lnTo>
                <a:moveTo>
                  <a:pt x="750" y="5"/>
                </a:moveTo>
                <a:lnTo>
                  <a:pt x="752" y="3"/>
                </a:lnTo>
                <a:lnTo>
                  <a:pt x="759" y="3"/>
                </a:lnTo>
                <a:lnTo>
                  <a:pt x="759" y="5"/>
                </a:lnTo>
                <a:lnTo>
                  <a:pt x="757" y="5"/>
                </a:lnTo>
                <a:lnTo>
                  <a:pt x="757" y="8"/>
                </a:lnTo>
                <a:lnTo>
                  <a:pt x="757" y="13"/>
                </a:lnTo>
                <a:lnTo>
                  <a:pt x="759" y="13"/>
                </a:lnTo>
                <a:lnTo>
                  <a:pt x="762" y="13"/>
                </a:lnTo>
                <a:lnTo>
                  <a:pt x="762" y="10"/>
                </a:lnTo>
                <a:lnTo>
                  <a:pt x="764" y="10"/>
                </a:lnTo>
                <a:lnTo>
                  <a:pt x="764" y="8"/>
                </a:lnTo>
                <a:lnTo>
                  <a:pt x="774" y="8"/>
                </a:lnTo>
                <a:lnTo>
                  <a:pt x="774" y="5"/>
                </a:lnTo>
                <a:lnTo>
                  <a:pt x="776" y="5"/>
                </a:lnTo>
                <a:lnTo>
                  <a:pt x="776" y="3"/>
                </a:lnTo>
                <a:lnTo>
                  <a:pt x="776" y="1"/>
                </a:lnTo>
                <a:lnTo>
                  <a:pt x="778" y="1"/>
                </a:lnTo>
                <a:lnTo>
                  <a:pt x="786" y="1"/>
                </a:lnTo>
                <a:lnTo>
                  <a:pt x="805" y="8"/>
                </a:lnTo>
                <a:lnTo>
                  <a:pt x="810" y="8"/>
                </a:lnTo>
                <a:lnTo>
                  <a:pt x="810" y="10"/>
                </a:lnTo>
                <a:lnTo>
                  <a:pt x="814" y="10"/>
                </a:lnTo>
                <a:lnTo>
                  <a:pt x="814" y="13"/>
                </a:lnTo>
                <a:lnTo>
                  <a:pt x="817" y="13"/>
                </a:lnTo>
                <a:lnTo>
                  <a:pt x="817" y="15"/>
                </a:lnTo>
                <a:lnTo>
                  <a:pt x="822" y="15"/>
                </a:lnTo>
                <a:lnTo>
                  <a:pt x="822" y="17"/>
                </a:lnTo>
                <a:lnTo>
                  <a:pt x="822" y="22"/>
                </a:lnTo>
                <a:lnTo>
                  <a:pt x="819" y="25"/>
                </a:lnTo>
                <a:lnTo>
                  <a:pt x="810" y="25"/>
                </a:lnTo>
                <a:lnTo>
                  <a:pt x="810" y="27"/>
                </a:lnTo>
                <a:lnTo>
                  <a:pt x="810" y="32"/>
                </a:lnTo>
                <a:lnTo>
                  <a:pt x="812" y="32"/>
                </a:lnTo>
                <a:lnTo>
                  <a:pt x="812" y="34"/>
                </a:lnTo>
                <a:lnTo>
                  <a:pt x="814" y="34"/>
                </a:lnTo>
                <a:lnTo>
                  <a:pt x="814" y="39"/>
                </a:lnTo>
                <a:lnTo>
                  <a:pt x="817" y="39"/>
                </a:lnTo>
                <a:lnTo>
                  <a:pt x="817" y="42"/>
                </a:lnTo>
                <a:lnTo>
                  <a:pt x="819" y="42"/>
                </a:lnTo>
                <a:lnTo>
                  <a:pt x="819" y="44"/>
                </a:lnTo>
                <a:lnTo>
                  <a:pt x="822" y="44"/>
                </a:lnTo>
                <a:lnTo>
                  <a:pt x="826" y="44"/>
                </a:lnTo>
                <a:lnTo>
                  <a:pt x="826" y="42"/>
                </a:lnTo>
                <a:lnTo>
                  <a:pt x="826" y="39"/>
                </a:lnTo>
                <a:lnTo>
                  <a:pt x="824" y="39"/>
                </a:lnTo>
                <a:lnTo>
                  <a:pt x="824" y="37"/>
                </a:lnTo>
                <a:lnTo>
                  <a:pt x="822" y="37"/>
                </a:lnTo>
                <a:lnTo>
                  <a:pt x="822" y="30"/>
                </a:lnTo>
                <a:lnTo>
                  <a:pt x="824" y="30"/>
                </a:lnTo>
                <a:lnTo>
                  <a:pt x="824" y="27"/>
                </a:lnTo>
                <a:lnTo>
                  <a:pt x="826" y="27"/>
                </a:lnTo>
                <a:lnTo>
                  <a:pt x="826" y="25"/>
                </a:lnTo>
                <a:lnTo>
                  <a:pt x="829" y="25"/>
                </a:lnTo>
                <a:lnTo>
                  <a:pt x="834" y="25"/>
                </a:lnTo>
                <a:lnTo>
                  <a:pt x="834" y="27"/>
                </a:lnTo>
                <a:lnTo>
                  <a:pt x="836" y="27"/>
                </a:lnTo>
                <a:lnTo>
                  <a:pt x="836" y="30"/>
                </a:lnTo>
                <a:lnTo>
                  <a:pt x="838" y="30"/>
                </a:lnTo>
                <a:lnTo>
                  <a:pt x="838" y="32"/>
                </a:lnTo>
                <a:lnTo>
                  <a:pt x="841" y="34"/>
                </a:lnTo>
                <a:lnTo>
                  <a:pt x="841" y="37"/>
                </a:lnTo>
                <a:lnTo>
                  <a:pt x="843" y="37"/>
                </a:lnTo>
                <a:lnTo>
                  <a:pt x="843" y="39"/>
                </a:lnTo>
                <a:lnTo>
                  <a:pt x="846" y="42"/>
                </a:lnTo>
                <a:lnTo>
                  <a:pt x="846" y="44"/>
                </a:lnTo>
                <a:lnTo>
                  <a:pt x="848" y="44"/>
                </a:lnTo>
                <a:lnTo>
                  <a:pt x="848" y="51"/>
                </a:lnTo>
                <a:lnTo>
                  <a:pt x="850" y="53"/>
                </a:lnTo>
                <a:lnTo>
                  <a:pt x="853" y="56"/>
                </a:lnTo>
                <a:lnTo>
                  <a:pt x="853" y="58"/>
                </a:lnTo>
                <a:lnTo>
                  <a:pt x="855" y="58"/>
                </a:lnTo>
                <a:moveTo>
                  <a:pt x="1198" y="58"/>
                </a:moveTo>
                <a:lnTo>
                  <a:pt x="1198" y="65"/>
                </a:lnTo>
                <a:lnTo>
                  <a:pt x="1201" y="65"/>
                </a:lnTo>
                <a:lnTo>
                  <a:pt x="1201" y="73"/>
                </a:lnTo>
                <a:lnTo>
                  <a:pt x="1198" y="73"/>
                </a:lnTo>
                <a:lnTo>
                  <a:pt x="1198" y="70"/>
                </a:lnTo>
                <a:lnTo>
                  <a:pt x="1196" y="70"/>
                </a:lnTo>
                <a:lnTo>
                  <a:pt x="1194" y="70"/>
                </a:lnTo>
                <a:lnTo>
                  <a:pt x="1194" y="68"/>
                </a:lnTo>
                <a:lnTo>
                  <a:pt x="1194" y="70"/>
                </a:lnTo>
                <a:lnTo>
                  <a:pt x="1191" y="70"/>
                </a:lnTo>
                <a:lnTo>
                  <a:pt x="1191" y="75"/>
                </a:lnTo>
                <a:lnTo>
                  <a:pt x="1194" y="77"/>
                </a:lnTo>
                <a:lnTo>
                  <a:pt x="1194" y="80"/>
                </a:lnTo>
                <a:lnTo>
                  <a:pt x="1196" y="80"/>
                </a:lnTo>
                <a:lnTo>
                  <a:pt x="1196" y="87"/>
                </a:lnTo>
                <a:lnTo>
                  <a:pt x="1198" y="90"/>
                </a:lnTo>
                <a:lnTo>
                  <a:pt x="1201" y="90"/>
                </a:lnTo>
                <a:lnTo>
                  <a:pt x="1201" y="92"/>
                </a:lnTo>
                <a:lnTo>
                  <a:pt x="1201" y="104"/>
                </a:lnTo>
                <a:lnTo>
                  <a:pt x="1198" y="104"/>
                </a:lnTo>
                <a:lnTo>
                  <a:pt x="1198" y="106"/>
                </a:lnTo>
                <a:lnTo>
                  <a:pt x="1196" y="106"/>
                </a:lnTo>
                <a:lnTo>
                  <a:pt x="1194" y="106"/>
                </a:lnTo>
                <a:lnTo>
                  <a:pt x="1194" y="109"/>
                </a:lnTo>
                <a:lnTo>
                  <a:pt x="1194" y="111"/>
                </a:lnTo>
                <a:lnTo>
                  <a:pt x="1191" y="111"/>
                </a:lnTo>
                <a:lnTo>
                  <a:pt x="1196" y="111"/>
                </a:lnTo>
                <a:lnTo>
                  <a:pt x="1196" y="113"/>
                </a:lnTo>
                <a:lnTo>
                  <a:pt x="1196" y="121"/>
                </a:lnTo>
                <a:lnTo>
                  <a:pt x="1194" y="123"/>
                </a:lnTo>
                <a:lnTo>
                  <a:pt x="1194" y="125"/>
                </a:lnTo>
                <a:lnTo>
                  <a:pt x="1191" y="125"/>
                </a:lnTo>
                <a:lnTo>
                  <a:pt x="1191" y="130"/>
                </a:lnTo>
                <a:lnTo>
                  <a:pt x="1189" y="130"/>
                </a:lnTo>
                <a:lnTo>
                  <a:pt x="1189" y="133"/>
                </a:lnTo>
                <a:lnTo>
                  <a:pt x="1186" y="133"/>
                </a:lnTo>
                <a:lnTo>
                  <a:pt x="1186" y="135"/>
                </a:lnTo>
                <a:lnTo>
                  <a:pt x="1184" y="135"/>
                </a:lnTo>
                <a:lnTo>
                  <a:pt x="1179" y="135"/>
                </a:lnTo>
                <a:lnTo>
                  <a:pt x="1179" y="133"/>
                </a:lnTo>
                <a:lnTo>
                  <a:pt x="1179" y="123"/>
                </a:lnTo>
                <a:lnTo>
                  <a:pt x="1177" y="123"/>
                </a:lnTo>
                <a:lnTo>
                  <a:pt x="1172" y="123"/>
                </a:lnTo>
                <a:lnTo>
                  <a:pt x="1172" y="125"/>
                </a:lnTo>
                <a:lnTo>
                  <a:pt x="1170" y="125"/>
                </a:lnTo>
                <a:lnTo>
                  <a:pt x="1167" y="128"/>
                </a:lnTo>
                <a:lnTo>
                  <a:pt x="1162" y="128"/>
                </a:lnTo>
                <a:lnTo>
                  <a:pt x="1162" y="130"/>
                </a:lnTo>
                <a:lnTo>
                  <a:pt x="1160" y="133"/>
                </a:lnTo>
                <a:lnTo>
                  <a:pt x="1160" y="140"/>
                </a:lnTo>
                <a:lnTo>
                  <a:pt x="1162" y="140"/>
                </a:lnTo>
                <a:lnTo>
                  <a:pt x="1162" y="137"/>
                </a:lnTo>
                <a:lnTo>
                  <a:pt x="1165" y="137"/>
                </a:lnTo>
                <a:lnTo>
                  <a:pt x="1167" y="137"/>
                </a:lnTo>
                <a:lnTo>
                  <a:pt x="1167" y="135"/>
                </a:lnTo>
                <a:lnTo>
                  <a:pt x="1174" y="135"/>
                </a:lnTo>
                <a:lnTo>
                  <a:pt x="1174" y="137"/>
                </a:lnTo>
                <a:lnTo>
                  <a:pt x="1177" y="137"/>
                </a:lnTo>
                <a:lnTo>
                  <a:pt x="1177" y="140"/>
                </a:lnTo>
                <a:moveTo>
                  <a:pt x="1177" y="140"/>
                </a:moveTo>
                <a:lnTo>
                  <a:pt x="1179" y="142"/>
                </a:lnTo>
                <a:lnTo>
                  <a:pt x="1179" y="145"/>
                </a:lnTo>
                <a:lnTo>
                  <a:pt x="1177" y="145"/>
                </a:lnTo>
                <a:lnTo>
                  <a:pt x="1177" y="150"/>
                </a:lnTo>
                <a:lnTo>
                  <a:pt x="1174" y="150"/>
                </a:lnTo>
                <a:lnTo>
                  <a:pt x="1172" y="150"/>
                </a:lnTo>
                <a:lnTo>
                  <a:pt x="1172" y="152"/>
                </a:lnTo>
                <a:lnTo>
                  <a:pt x="1170" y="152"/>
                </a:lnTo>
                <a:lnTo>
                  <a:pt x="1170" y="154"/>
                </a:lnTo>
                <a:lnTo>
                  <a:pt x="1167" y="154"/>
                </a:lnTo>
                <a:lnTo>
                  <a:pt x="1165" y="157"/>
                </a:lnTo>
                <a:lnTo>
                  <a:pt x="1162" y="159"/>
                </a:lnTo>
                <a:lnTo>
                  <a:pt x="1158" y="159"/>
                </a:lnTo>
                <a:lnTo>
                  <a:pt x="1158" y="162"/>
                </a:lnTo>
                <a:lnTo>
                  <a:pt x="1150" y="162"/>
                </a:lnTo>
                <a:lnTo>
                  <a:pt x="1150" y="164"/>
                </a:lnTo>
                <a:lnTo>
                  <a:pt x="1148" y="164"/>
                </a:lnTo>
                <a:lnTo>
                  <a:pt x="1148" y="166"/>
                </a:lnTo>
                <a:lnTo>
                  <a:pt x="1146" y="166"/>
                </a:lnTo>
                <a:lnTo>
                  <a:pt x="1143" y="169"/>
                </a:lnTo>
                <a:lnTo>
                  <a:pt x="1131" y="169"/>
                </a:lnTo>
                <a:lnTo>
                  <a:pt x="1131" y="166"/>
                </a:lnTo>
                <a:lnTo>
                  <a:pt x="1134" y="166"/>
                </a:lnTo>
                <a:lnTo>
                  <a:pt x="1134" y="164"/>
                </a:lnTo>
                <a:lnTo>
                  <a:pt x="1134" y="162"/>
                </a:lnTo>
                <a:lnTo>
                  <a:pt x="1131" y="162"/>
                </a:lnTo>
                <a:lnTo>
                  <a:pt x="1126" y="162"/>
                </a:lnTo>
                <a:lnTo>
                  <a:pt x="1126" y="164"/>
                </a:lnTo>
                <a:lnTo>
                  <a:pt x="1119" y="164"/>
                </a:lnTo>
                <a:lnTo>
                  <a:pt x="1119" y="166"/>
                </a:lnTo>
                <a:lnTo>
                  <a:pt x="1114" y="166"/>
                </a:lnTo>
                <a:lnTo>
                  <a:pt x="1114" y="169"/>
                </a:lnTo>
                <a:lnTo>
                  <a:pt x="1114" y="171"/>
                </a:lnTo>
                <a:lnTo>
                  <a:pt x="1112" y="171"/>
                </a:lnTo>
                <a:lnTo>
                  <a:pt x="1102" y="171"/>
                </a:lnTo>
                <a:lnTo>
                  <a:pt x="1100" y="169"/>
                </a:lnTo>
                <a:lnTo>
                  <a:pt x="1098" y="169"/>
                </a:lnTo>
                <a:lnTo>
                  <a:pt x="1098" y="166"/>
                </a:lnTo>
                <a:lnTo>
                  <a:pt x="1098" y="164"/>
                </a:lnTo>
                <a:lnTo>
                  <a:pt x="1095" y="164"/>
                </a:lnTo>
                <a:lnTo>
                  <a:pt x="1095" y="162"/>
                </a:lnTo>
                <a:lnTo>
                  <a:pt x="1093" y="162"/>
                </a:lnTo>
                <a:lnTo>
                  <a:pt x="1090" y="162"/>
                </a:lnTo>
                <a:lnTo>
                  <a:pt x="1090" y="164"/>
                </a:lnTo>
                <a:lnTo>
                  <a:pt x="1090" y="166"/>
                </a:lnTo>
                <a:lnTo>
                  <a:pt x="1088" y="166"/>
                </a:lnTo>
                <a:lnTo>
                  <a:pt x="1083" y="166"/>
                </a:lnTo>
                <a:lnTo>
                  <a:pt x="1083" y="164"/>
                </a:lnTo>
                <a:lnTo>
                  <a:pt x="1078" y="164"/>
                </a:lnTo>
                <a:lnTo>
                  <a:pt x="1078" y="162"/>
                </a:lnTo>
                <a:lnTo>
                  <a:pt x="1076" y="162"/>
                </a:lnTo>
                <a:lnTo>
                  <a:pt x="1074" y="159"/>
                </a:lnTo>
                <a:lnTo>
                  <a:pt x="1071" y="159"/>
                </a:lnTo>
                <a:lnTo>
                  <a:pt x="1071" y="157"/>
                </a:lnTo>
                <a:lnTo>
                  <a:pt x="1069" y="154"/>
                </a:lnTo>
                <a:lnTo>
                  <a:pt x="1066" y="154"/>
                </a:lnTo>
                <a:lnTo>
                  <a:pt x="1066" y="152"/>
                </a:lnTo>
                <a:lnTo>
                  <a:pt x="1069" y="152"/>
                </a:lnTo>
                <a:lnTo>
                  <a:pt x="1069" y="150"/>
                </a:lnTo>
                <a:lnTo>
                  <a:pt x="1078" y="150"/>
                </a:lnTo>
                <a:lnTo>
                  <a:pt x="1078" y="147"/>
                </a:lnTo>
                <a:lnTo>
                  <a:pt x="1081" y="147"/>
                </a:lnTo>
                <a:lnTo>
                  <a:pt x="1081" y="145"/>
                </a:lnTo>
                <a:lnTo>
                  <a:pt x="1081" y="142"/>
                </a:lnTo>
                <a:moveTo>
                  <a:pt x="1081" y="142"/>
                </a:moveTo>
                <a:lnTo>
                  <a:pt x="1078" y="140"/>
                </a:lnTo>
                <a:lnTo>
                  <a:pt x="1076" y="140"/>
                </a:lnTo>
                <a:lnTo>
                  <a:pt x="1076" y="137"/>
                </a:lnTo>
                <a:lnTo>
                  <a:pt x="1076" y="135"/>
                </a:lnTo>
                <a:lnTo>
                  <a:pt x="1074" y="133"/>
                </a:lnTo>
                <a:lnTo>
                  <a:pt x="1071" y="130"/>
                </a:lnTo>
                <a:lnTo>
                  <a:pt x="1064" y="130"/>
                </a:lnTo>
                <a:lnTo>
                  <a:pt x="1064" y="133"/>
                </a:lnTo>
                <a:lnTo>
                  <a:pt x="1066" y="133"/>
                </a:lnTo>
                <a:lnTo>
                  <a:pt x="1066" y="135"/>
                </a:lnTo>
                <a:lnTo>
                  <a:pt x="1066" y="137"/>
                </a:lnTo>
                <a:lnTo>
                  <a:pt x="1069" y="137"/>
                </a:lnTo>
                <a:lnTo>
                  <a:pt x="1069" y="145"/>
                </a:lnTo>
                <a:lnTo>
                  <a:pt x="1066" y="145"/>
                </a:lnTo>
                <a:lnTo>
                  <a:pt x="1064" y="145"/>
                </a:lnTo>
                <a:lnTo>
                  <a:pt x="1064" y="147"/>
                </a:lnTo>
                <a:lnTo>
                  <a:pt x="1062" y="147"/>
                </a:lnTo>
                <a:lnTo>
                  <a:pt x="1062" y="150"/>
                </a:lnTo>
                <a:lnTo>
                  <a:pt x="1059" y="150"/>
                </a:lnTo>
                <a:lnTo>
                  <a:pt x="1057" y="147"/>
                </a:lnTo>
                <a:lnTo>
                  <a:pt x="1054" y="145"/>
                </a:lnTo>
                <a:lnTo>
                  <a:pt x="1052" y="142"/>
                </a:lnTo>
                <a:lnTo>
                  <a:pt x="1052" y="140"/>
                </a:lnTo>
                <a:lnTo>
                  <a:pt x="1050" y="140"/>
                </a:lnTo>
                <a:lnTo>
                  <a:pt x="1050" y="137"/>
                </a:lnTo>
                <a:lnTo>
                  <a:pt x="1047" y="137"/>
                </a:lnTo>
                <a:lnTo>
                  <a:pt x="1047" y="135"/>
                </a:lnTo>
                <a:lnTo>
                  <a:pt x="1045" y="133"/>
                </a:lnTo>
                <a:lnTo>
                  <a:pt x="1045" y="130"/>
                </a:lnTo>
                <a:lnTo>
                  <a:pt x="1042" y="130"/>
                </a:lnTo>
                <a:lnTo>
                  <a:pt x="1042" y="121"/>
                </a:lnTo>
                <a:lnTo>
                  <a:pt x="1040" y="121"/>
                </a:lnTo>
                <a:lnTo>
                  <a:pt x="1040" y="118"/>
                </a:lnTo>
                <a:lnTo>
                  <a:pt x="1038" y="118"/>
                </a:lnTo>
                <a:lnTo>
                  <a:pt x="1038" y="116"/>
                </a:lnTo>
                <a:lnTo>
                  <a:pt x="1035" y="116"/>
                </a:lnTo>
                <a:lnTo>
                  <a:pt x="1035" y="106"/>
                </a:lnTo>
                <a:lnTo>
                  <a:pt x="1033" y="106"/>
                </a:lnTo>
                <a:lnTo>
                  <a:pt x="1033" y="102"/>
                </a:lnTo>
                <a:lnTo>
                  <a:pt x="1035" y="102"/>
                </a:lnTo>
                <a:lnTo>
                  <a:pt x="1038" y="102"/>
                </a:lnTo>
                <a:lnTo>
                  <a:pt x="1038" y="104"/>
                </a:lnTo>
                <a:lnTo>
                  <a:pt x="1042" y="104"/>
                </a:lnTo>
                <a:lnTo>
                  <a:pt x="1042" y="102"/>
                </a:lnTo>
                <a:lnTo>
                  <a:pt x="1042" y="97"/>
                </a:lnTo>
                <a:lnTo>
                  <a:pt x="1040" y="97"/>
                </a:lnTo>
                <a:lnTo>
                  <a:pt x="1040" y="94"/>
                </a:lnTo>
                <a:lnTo>
                  <a:pt x="1038" y="94"/>
                </a:lnTo>
                <a:lnTo>
                  <a:pt x="1038" y="85"/>
                </a:lnTo>
                <a:lnTo>
                  <a:pt x="1035" y="85"/>
                </a:lnTo>
                <a:lnTo>
                  <a:pt x="1035" y="82"/>
                </a:lnTo>
                <a:lnTo>
                  <a:pt x="1033" y="82"/>
                </a:lnTo>
                <a:lnTo>
                  <a:pt x="1033" y="85"/>
                </a:lnTo>
                <a:lnTo>
                  <a:pt x="1033" y="82"/>
                </a:lnTo>
                <a:lnTo>
                  <a:pt x="1033" y="70"/>
                </a:lnTo>
                <a:lnTo>
                  <a:pt x="1035" y="68"/>
                </a:lnTo>
                <a:lnTo>
                  <a:pt x="1038" y="68"/>
                </a:lnTo>
                <a:lnTo>
                  <a:pt x="1038" y="65"/>
                </a:lnTo>
                <a:lnTo>
                  <a:pt x="1040" y="65"/>
                </a:lnTo>
                <a:lnTo>
                  <a:pt x="1040" y="63"/>
                </a:lnTo>
                <a:lnTo>
                  <a:pt x="1042" y="63"/>
                </a:lnTo>
                <a:lnTo>
                  <a:pt x="1040" y="61"/>
                </a:lnTo>
                <a:lnTo>
                  <a:pt x="1038" y="61"/>
                </a:lnTo>
                <a:lnTo>
                  <a:pt x="1038" y="58"/>
                </a:lnTo>
                <a:lnTo>
                  <a:pt x="1038" y="51"/>
                </a:lnTo>
                <a:lnTo>
                  <a:pt x="1040" y="51"/>
                </a:lnTo>
                <a:lnTo>
                  <a:pt x="1040" y="49"/>
                </a:lnTo>
                <a:lnTo>
                  <a:pt x="1042" y="46"/>
                </a:lnTo>
                <a:lnTo>
                  <a:pt x="1042" y="44"/>
                </a:lnTo>
                <a:lnTo>
                  <a:pt x="1045" y="42"/>
                </a:lnTo>
                <a:lnTo>
                  <a:pt x="1047" y="3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60" name="path 3060"/>
          <p:cNvSpPr/>
          <p:nvPr/>
        </p:nvSpPr>
        <p:spPr>
          <a:xfrm>
            <a:off x="3745230" y="5229850"/>
            <a:ext cx="293420" cy="273565"/>
          </a:xfrm>
          <a:custGeom>
            <a:avLst/>
            <a:gdLst/>
            <a:ahLst/>
            <a:cxnLst/>
            <a:rect l="0" t="0" r="0" b="0"/>
            <a:pathLst>
              <a:path w="462" h="430">
                <a:moveTo>
                  <a:pt x="125" y="146"/>
                </a:moveTo>
                <a:lnTo>
                  <a:pt x="173" y="139"/>
                </a:lnTo>
                <a:lnTo>
                  <a:pt x="166" y="134"/>
                </a:lnTo>
                <a:lnTo>
                  <a:pt x="164" y="153"/>
                </a:lnTo>
                <a:lnTo>
                  <a:pt x="142" y="220"/>
                </a:lnTo>
                <a:lnTo>
                  <a:pt x="140" y="216"/>
                </a:lnTo>
                <a:lnTo>
                  <a:pt x="181" y="204"/>
                </a:lnTo>
                <a:lnTo>
                  <a:pt x="176" y="199"/>
                </a:lnTo>
                <a:lnTo>
                  <a:pt x="169" y="235"/>
                </a:lnTo>
                <a:lnTo>
                  <a:pt x="161" y="266"/>
                </a:lnTo>
                <a:lnTo>
                  <a:pt x="152" y="288"/>
                </a:lnTo>
                <a:lnTo>
                  <a:pt x="142" y="304"/>
                </a:lnTo>
                <a:lnTo>
                  <a:pt x="128" y="328"/>
                </a:lnTo>
                <a:lnTo>
                  <a:pt x="116" y="343"/>
                </a:lnTo>
                <a:lnTo>
                  <a:pt x="106" y="352"/>
                </a:lnTo>
                <a:moveTo>
                  <a:pt x="118" y="266"/>
                </a:moveTo>
                <a:lnTo>
                  <a:pt x="135" y="273"/>
                </a:lnTo>
                <a:lnTo>
                  <a:pt x="150" y="280"/>
                </a:lnTo>
                <a:lnTo>
                  <a:pt x="173" y="295"/>
                </a:lnTo>
                <a:lnTo>
                  <a:pt x="195" y="309"/>
                </a:lnTo>
                <a:lnTo>
                  <a:pt x="224" y="331"/>
                </a:lnTo>
                <a:lnTo>
                  <a:pt x="245" y="343"/>
                </a:lnTo>
                <a:lnTo>
                  <a:pt x="250" y="345"/>
                </a:lnTo>
                <a:lnTo>
                  <a:pt x="270" y="360"/>
                </a:lnTo>
                <a:lnTo>
                  <a:pt x="315" y="348"/>
                </a:lnTo>
                <a:lnTo>
                  <a:pt x="313" y="348"/>
                </a:lnTo>
                <a:lnTo>
                  <a:pt x="272" y="355"/>
                </a:lnTo>
                <a:lnTo>
                  <a:pt x="253" y="348"/>
                </a:lnTo>
                <a:moveTo>
                  <a:pt x="236" y="79"/>
                </a:moveTo>
                <a:lnTo>
                  <a:pt x="238" y="96"/>
                </a:lnTo>
                <a:lnTo>
                  <a:pt x="236" y="324"/>
                </a:lnTo>
                <a:lnTo>
                  <a:pt x="231" y="307"/>
                </a:lnTo>
                <a:lnTo>
                  <a:pt x="236" y="288"/>
                </a:lnTo>
                <a:moveTo>
                  <a:pt x="202" y="244"/>
                </a:moveTo>
                <a:lnTo>
                  <a:pt x="274" y="232"/>
                </a:lnTo>
                <a:moveTo>
                  <a:pt x="193" y="273"/>
                </a:moveTo>
                <a:lnTo>
                  <a:pt x="293" y="266"/>
                </a:lnTo>
                <a:lnTo>
                  <a:pt x="289" y="264"/>
                </a:lnTo>
                <a:lnTo>
                  <a:pt x="281" y="266"/>
                </a:lnTo>
                <a:moveTo>
                  <a:pt x="5" y="0"/>
                </a:moveTo>
                <a:lnTo>
                  <a:pt x="1" y="398"/>
                </a:lnTo>
                <a:lnTo>
                  <a:pt x="461" y="42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62" name="path 3062"/>
          <p:cNvSpPr/>
          <p:nvPr/>
        </p:nvSpPr>
        <p:spPr>
          <a:xfrm>
            <a:off x="1331976" y="4874767"/>
            <a:ext cx="4146804" cy="13716"/>
          </a:xfrm>
          <a:custGeom>
            <a:avLst/>
            <a:gdLst/>
            <a:ahLst/>
            <a:cxnLst/>
            <a:rect l="0" t="0" r="0" b="0"/>
            <a:pathLst>
              <a:path w="6530" h="21">
                <a:moveTo>
                  <a:pt x="6513" y="21"/>
                </a:moveTo>
                <a:lnTo>
                  <a:pt x="6530" y="0"/>
                </a:lnTo>
                <a:lnTo>
                  <a:pt x="0" y="21"/>
                </a:lnTo>
                <a:lnTo>
                  <a:pt x="6513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64" name="path 3064"/>
          <p:cNvSpPr/>
          <p:nvPr/>
        </p:nvSpPr>
        <p:spPr>
          <a:xfrm>
            <a:off x="1331976" y="4874767"/>
            <a:ext cx="4146804" cy="13716"/>
          </a:xfrm>
          <a:custGeom>
            <a:avLst/>
            <a:gdLst/>
            <a:ahLst/>
            <a:cxnLst/>
            <a:rect l="0" t="0" r="0" b="0"/>
            <a:pathLst>
              <a:path w="6530" h="21">
                <a:moveTo>
                  <a:pt x="6530" y="0"/>
                </a:moveTo>
                <a:lnTo>
                  <a:pt x="0" y="21"/>
                </a:lnTo>
                <a:lnTo>
                  <a:pt x="0" y="0"/>
                </a:lnTo>
                <a:lnTo>
                  <a:pt x="653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84" name="group 84"/>
          <p:cNvGrpSpPr/>
          <p:nvPr/>
        </p:nvGrpSpPr>
        <p:grpSpPr>
          <a:xfrm rot="21600000">
            <a:off x="4420361" y="4851146"/>
            <a:ext cx="264437" cy="177578"/>
            <a:chOff x="0" y="0"/>
            <a:chExt cx="264437" cy="177578"/>
          </a:xfrm>
        </p:grpSpPr>
        <p:sp>
          <p:nvSpPr>
            <p:cNvPr id="3066" name="path 3066"/>
            <p:cNvSpPr/>
            <p:nvPr/>
          </p:nvSpPr>
          <p:spPr>
            <a:xfrm>
              <a:off x="18288" y="96012"/>
              <a:ext cx="246148" cy="81565"/>
            </a:xfrm>
            <a:custGeom>
              <a:avLst/>
              <a:gdLst/>
              <a:ahLst/>
              <a:cxnLst/>
              <a:rect l="0" t="0" r="0" b="0"/>
              <a:pathLst>
                <a:path w="387" h="128">
                  <a:moveTo>
                    <a:pt x="387" y="1"/>
                  </a:moveTo>
                  <a:lnTo>
                    <a:pt x="231" y="5"/>
                  </a:lnTo>
                  <a:lnTo>
                    <a:pt x="233" y="121"/>
                  </a:lnTo>
                  <a:moveTo>
                    <a:pt x="231" y="5"/>
                  </a:moveTo>
                  <a:lnTo>
                    <a:pt x="1" y="15"/>
                  </a:lnTo>
                  <a:lnTo>
                    <a:pt x="5" y="128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68" name="path 3068"/>
            <p:cNvSpPr/>
            <p:nvPr/>
          </p:nvSpPr>
          <p:spPr>
            <a:xfrm>
              <a:off x="0" y="0"/>
              <a:ext cx="237743" cy="62483"/>
            </a:xfrm>
            <a:custGeom>
              <a:avLst/>
              <a:gdLst/>
              <a:ahLst/>
              <a:cxnLst/>
              <a:rect l="0" t="0" r="0" b="0"/>
              <a:pathLst>
                <a:path w="374" h="98">
                  <a:moveTo>
                    <a:pt x="49" y="1"/>
                  </a:moveTo>
                  <a:lnTo>
                    <a:pt x="32" y="3"/>
                  </a:lnTo>
                  <a:lnTo>
                    <a:pt x="18" y="13"/>
                  </a:lnTo>
                  <a:lnTo>
                    <a:pt x="6" y="27"/>
                  </a:lnTo>
                  <a:lnTo>
                    <a:pt x="1" y="44"/>
                  </a:lnTo>
                  <a:lnTo>
                    <a:pt x="3" y="61"/>
                  </a:lnTo>
                  <a:lnTo>
                    <a:pt x="10" y="77"/>
                  </a:lnTo>
                  <a:lnTo>
                    <a:pt x="22" y="90"/>
                  </a:lnTo>
                  <a:lnTo>
                    <a:pt x="39" y="97"/>
                  </a:lnTo>
                  <a:lnTo>
                    <a:pt x="58" y="97"/>
                  </a:lnTo>
                  <a:lnTo>
                    <a:pt x="75" y="90"/>
                  </a:lnTo>
                  <a:lnTo>
                    <a:pt x="87" y="77"/>
                  </a:lnTo>
                  <a:lnTo>
                    <a:pt x="94" y="61"/>
                  </a:lnTo>
                  <a:lnTo>
                    <a:pt x="97" y="44"/>
                  </a:lnTo>
                  <a:lnTo>
                    <a:pt x="92" y="27"/>
                  </a:lnTo>
                  <a:lnTo>
                    <a:pt x="80" y="13"/>
                  </a:lnTo>
                  <a:lnTo>
                    <a:pt x="66" y="3"/>
                  </a:lnTo>
                  <a:lnTo>
                    <a:pt x="49" y="1"/>
                  </a:lnTo>
                  <a:close/>
                  <a:moveTo>
                    <a:pt x="140" y="1"/>
                  </a:moveTo>
                  <a:lnTo>
                    <a:pt x="123" y="3"/>
                  </a:lnTo>
                  <a:lnTo>
                    <a:pt x="109" y="13"/>
                  </a:lnTo>
                  <a:lnTo>
                    <a:pt x="97" y="27"/>
                  </a:lnTo>
                  <a:lnTo>
                    <a:pt x="92" y="44"/>
                  </a:lnTo>
                  <a:lnTo>
                    <a:pt x="94" y="61"/>
                  </a:lnTo>
                  <a:lnTo>
                    <a:pt x="102" y="77"/>
                  </a:lnTo>
                  <a:lnTo>
                    <a:pt x="114" y="90"/>
                  </a:lnTo>
                  <a:lnTo>
                    <a:pt x="130" y="97"/>
                  </a:lnTo>
                  <a:lnTo>
                    <a:pt x="150" y="97"/>
                  </a:lnTo>
                  <a:lnTo>
                    <a:pt x="166" y="90"/>
                  </a:lnTo>
                  <a:lnTo>
                    <a:pt x="178" y="77"/>
                  </a:lnTo>
                  <a:lnTo>
                    <a:pt x="186" y="61"/>
                  </a:lnTo>
                  <a:lnTo>
                    <a:pt x="188" y="44"/>
                  </a:lnTo>
                  <a:lnTo>
                    <a:pt x="183" y="27"/>
                  </a:lnTo>
                  <a:lnTo>
                    <a:pt x="171" y="13"/>
                  </a:lnTo>
                  <a:lnTo>
                    <a:pt x="157" y="3"/>
                  </a:lnTo>
                  <a:lnTo>
                    <a:pt x="140" y="1"/>
                  </a:lnTo>
                  <a:close/>
                  <a:moveTo>
                    <a:pt x="234" y="1"/>
                  </a:moveTo>
                  <a:lnTo>
                    <a:pt x="217" y="3"/>
                  </a:lnTo>
                  <a:lnTo>
                    <a:pt x="202" y="13"/>
                  </a:lnTo>
                  <a:lnTo>
                    <a:pt x="190" y="27"/>
                  </a:lnTo>
                  <a:lnTo>
                    <a:pt x="186" y="44"/>
                  </a:lnTo>
                  <a:lnTo>
                    <a:pt x="188" y="61"/>
                  </a:lnTo>
                  <a:lnTo>
                    <a:pt x="195" y="77"/>
                  </a:lnTo>
                  <a:lnTo>
                    <a:pt x="207" y="90"/>
                  </a:lnTo>
                  <a:lnTo>
                    <a:pt x="224" y="97"/>
                  </a:lnTo>
                  <a:lnTo>
                    <a:pt x="243" y="97"/>
                  </a:lnTo>
                  <a:lnTo>
                    <a:pt x="260" y="90"/>
                  </a:lnTo>
                  <a:lnTo>
                    <a:pt x="272" y="77"/>
                  </a:lnTo>
                  <a:lnTo>
                    <a:pt x="279" y="61"/>
                  </a:lnTo>
                  <a:lnTo>
                    <a:pt x="282" y="44"/>
                  </a:lnTo>
                  <a:lnTo>
                    <a:pt x="277" y="27"/>
                  </a:lnTo>
                  <a:lnTo>
                    <a:pt x="265" y="13"/>
                  </a:lnTo>
                  <a:lnTo>
                    <a:pt x="250" y="3"/>
                  </a:lnTo>
                  <a:lnTo>
                    <a:pt x="234" y="1"/>
                  </a:lnTo>
                  <a:close/>
                  <a:moveTo>
                    <a:pt x="325" y="1"/>
                  </a:moveTo>
                  <a:lnTo>
                    <a:pt x="308" y="3"/>
                  </a:lnTo>
                  <a:lnTo>
                    <a:pt x="294" y="13"/>
                  </a:lnTo>
                  <a:lnTo>
                    <a:pt x="282" y="27"/>
                  </a:lnTo>
                  <a:lnTo>
                    <a:pt x="277" y="44"/>
                  </a:lnTo>
                  <a:lnTo>
                    <a:pt x="279" y="61"/>
                  </a:lnTo>
                  <a:lnTo>
                    <a:pt x="286" y="77"/>
                  </a:lnTo>
                  <a:lnTo>
                    <a:pt x="298" y="90"/>
                  </a:lnTo>
                  <a:lnTo>
                    <a:pt x="315" y="97"/>
                  </a:lnTo>
                  <a:lnTo>
                    <a:pt x="334" y="97"/>
                  </a:lnTo>
                  <a:lnTo>
                    <a:pt x="351" y="90"/>
                  </a:lnTo>
                  <a:lnTo>
                    <a:pt x="363" y="77"/>
                  </a:lnTo>
                  <a:lnTo>
                    <a:pt x="370" y="61"/>
                  </a:lnTo>
                  <a:lnTo>
                    <a:pt x="373" y="44"/>
                  </a:lnTo>
                  <a:lnTo>
                    <a:pt x="368" y="27"/>
                  </a:lnTo>
                  <a:lnTo>
                    <a:pt x="356" y="13"/>
                  </a:lnTo>
                  <a:lnTo>
                    <a:pt x="342" y="3"/>
                  </a:lnTo>
                  <a:lnTo>
                    <a:pt x="325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6" name="group 86"/>
          <p:cNvGrpSpPr/>
          <p:nvPr/>
        </p:nvGrpSpPr>
        <p:grpSpPr>
          <a:xfrm rot="21600000">
            <a:off x="4875252" y="4851146"/>
            <a:ext cx="247674" cy="177578"/>
            <a:chOff x="0" y="0"/>
            <a:chExt cx="247674" cy="177578"/>
          </a:xfrm>
        </p:grpSpPr>
        <p:sp>
          <p:nvSpPr>
            <p:cNvPr id="3070" name="path 3070"/>
            <p:cNvSpPr/>
            <p:nvPr/>
          </p:nvSpPr>
          <p:spPr>
            <a:xfrm>
              <a:off x="0" y="100584"/>
              <a:ext cx="210520" cy="76994"/>
            </a:xfrm>
            <a:custGeom>
              <a:avLst/>
              <a:gdLst/>
              <a:ahLst/>
              <a:cxnLst/>
              <a:rect l="0" t="0" r="0" b="0"/>
              <a:pathLst>
                <a:path w="331" h="121">
                  <a:moveTo>
                    <a:pt x="331" y="13"/>
                  </a:moveTo>
                  <a:lnTo>
                    <a:pt x="321" y="10"/>
                  </a:lnTo>
                  <a:lnTo>
                    <a:pt x="280" y="8"/>
                  </a:lnTo>
                  <a:lnTo>
                    <a:pt x="230" y="8"/>
                  </a:lnTo>
                  <a:lnTo>
                    <a:pt x="225" y="121"/>
                  </a:lnTo>
                  <a:moveTo>
                    <a:pt x="230" y="8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72" name="path 3072"/>
            <p:cNvSpPr/>
            <p:nvPr/>
          </p:nvSpPr>
          <p:spPr>
            <a:xfrm>
              <a:off x="69366" y="0"/>
              <a:ext cx="178307" cy="62483"/>
            </a:xfrm>
            <a:custGeom>
              <a:avLst/>
              <a:gdLst/>
              <a:ahLst/>
              <a:cxnLst/>
              <a:rect l="0" t="0" r="0" b="0"/>
              <a:pathLst>
                <a:path w="280" h="98">
                  <a:moveTo>
                    <a:pt x="49" y="1"/>
                  </a:moveTo>
                  <a:lnTo>
                    <a:pt x="32" y="3"/>
                  </a:lnTo>
                  <a:lnTo>
                    <a:pt x="17" y="13"/>
                  </a:lnTo>
                  <a:lnTo>
                    <a:pt x="5" y="27"/>
                  </a:lnTo>
                  <a:lnTo>
                    <a:pt x="1" y="44"/>
                  </a:lnTo>
                  <a:lnTo>
                    <a:pt x="3" y="61"/>
                  </a:lnTo>
                  <a:lnTo>
                    <a:pt x="10" y="77"/>
                  </a:lnTo>
                  <a:lnTo>
                    <a:pt x="22" y="90"/>
                  </a:lnTo>
                  <a:lnTo>
                    <a:pt x="39" y="97"/>
                  </a:lnTo>
                  <a:lnTo>
                    <a:pt x="58" y="97"/>
                  </a:lnTo>
                  <a:lnTo>
                    <a:pt x="75" y="90"/>
                  </a:lnTo>
                  <a:lnTo>
                    <a:pt x="87" y="77"/>
                  </a:lnTo>
                  <a:lnTo>
                    <a:pt x="94" y="61"/>
                  </a:lnTo>
                  <a:lnTo>
                    <a:pt x="97" y="44"/>
                  </a:lnTo>
                  <a:lnTo>
                    <a:pt x="92" y="27"/>
                  </a:lnTo>
                  <a:lnTo>
                    <a:pt x="80" y="13"/>
                  </a:lnTo>
                  <a:lnTo>
                    <a:pt x="65" y="3"/>
                  </a:lnTo>
                  <a:lnTo>
                    <a:pt x="49" y="1"/>
                  </a:lnTo>
                  <a:close/>
                  <a:moveTo>
                    <a:pt x="140" y="1"/>
                  </a:moveTo>
                  <a:lnTo>
                    <a:pt x="123" y="3"/>
                  </a:lnTo>
                  <a:lnTo>
                    <a:pt x="109" y="13"/>
                  </a:lnTo>
                  <a:lnTo>
                    <a:pt x="97" y="27"/>
                  </a:lnTo>
                  <a:lnTo>
                    <a:pt x="92" y="44"/>
                  </a:lnTo>
                  <a:lnTo>
                    <a:pt x="94" y="61"/>
                  </a:lnTo>
                  <a:lnTo>
                    <a:pt x="101" y="77"/>
                  </a:lnTo>
                  <a:lnTo>
                    <a:pt x="113" y="90"/>
                  </a:lnTo>
                  <a:lnTo>
                    <a:pt x="130" y="97"/>
                  </a:lnTo>
                  <a:lnTo>
                    <a:pt x="150" y="97"/>
                  </a:lnTo>
                  <a:lnTo>
                    <a:pt x="166" y="90"/>
                  </a:lnTo>
                  <a:lnTo>
                    <a:pt x="178" y="77"/>
                  </a:lnTo>
                  <a:lnTo>
                    <a:pt x="185" y="61"/>
                  </a:lnTo>
                  <a:lnTo>
                    <a:pt x="188" y="44"/>
                  </a:lnTo>
                  <a:lnTo>
                    <a:pt x="183" y="27"/>
                  </a:lnTo>
                  <a:lnTo>
                    <a:pt x="171" y="13"/>
                  </a:lnTo>
                  <a:lnTo>
                    <a:pt x="157" y="3"/>
                  </a:lnTo>
                  <a:lnTo>
                    <a:pt x="140" y="1"/>
                  </a:lnTo>
                  <a:close/>
                  <a:moveTo>
                    <a:pt x="231" y="1"/>
                  </a:moveTo>
                  <a:lnTo>
                    <a:pt x="214" y="3"/>
                  </a:lnTo>
                  <a:lnTo>
                    <a:pt x="200" y="13"/>
                  </a:lnTo>
                  <a:lnTo>
                    <a:pt x="188" y="27"/>
                  </a:lnTo>
                  <a:lnTo>
                    <a:pt x="183" y="44"/>
                  </a:lnTo>
                  <a:lnTo>
                    <a:pt x="185" y="61"/>
                  </a:lnTo>
                  <a:lnTo>
                    <a:pt x="193" y="77"/>
                  </a:lnTo>
                  <a:lnTo>
                    <a:pt x="205" y="90"/>
                  </a:lnTo>
                  <a:lnTo>
                    <a:pt x="221" y="97"/>
                  </a:lnTo>
                  <a:lnTo>
                    <a:pt x="241" y="97"/>
                  </a:lnTo>
                  <a:lnTo>
                    <a:pt x="257" y="90"/>
                  </a:lnTo>
                  <a:lnTo>
                    <a:pt x="270" y="77"/>
                  </a:lnTo>
                  <a:lnTo>
                    <a:pt x="277" y="61"/>
                  </a:lnTo>
                  <a:lnTo>
                    <a:pt x="279" y="44"/>
                  </a:lnTo>
                  <a:lnTo>
                    <a:pt x="274" y="27"/>
                  </a:lnTo>
                  <a:lnTo>
                    <a:pt x="262" y="13"/>
                  </a:lnTo>
                  <a:lnTo>
                    <a:pt x="248" y="3"/>
                  </a:lnTo>
                  <a:lnTo>
                    <a:pt x="231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8" name="group 88"/>
          <p:cNvGrpSpPr/>
          <p:nvPr/>
        </p:nvGrpSpPr>
        <p:grpSpPr>
          <a:xfrm rot="21600000">
            <a:off x="4653533" y="4851146"/>
            <a:ext cx="295656" cy="174513"/>
            <a:chOff x="0" y="0"/>
            <a:chExt cx="295656" cy="174513"/>
          </a:xfrm>
        </p:grpSpPr>
        <p:sp>
          <p:nvSpPr>
            <p:cNvPr id="3074" name="path 3074"/>
            <p:cNvSpPr/>
            <p:nvPr/>
          </p:nvSpPr>
          <p:spPr>
            <a:xfrm>
              <a:off x="31216" y="96012"/>
              <a:ext cx="191287" cy="78501"/>
            </a:xfrm>
            <a:custGeom>
              <a:avLst/>
              <a:gdLst/>
              <a:ahLst/>
              <a:cxnLst/>
              <a:rect l="0" t="0" r="0" b="0"/>
              <a:pathLst>
                <a:path w="301" h="123">
                  <a:moveTo>
                    <a:pt x="300" y="8"/>
                  </a:moveTo>
                  <a:lnTo>
                    <a:pt x="297" y="123"/>
                  </a:lnTo>
                  <a:moveTo>
                    <a:pt x="300" y="8"/>
                  </a:moveTo>
                  <a:lnTo>
                    <a:pt x="72" y="3"/>
                  </a:lnTo>
                  <a:lnTo>
                    <a:pt x="69" y="118"/>
                  </a:lnTo>
                  <a:moveTo>
                    <a:pt x="72" y="3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076" name="path 3076"/>
            <p:cNvSpPr/>
            <p:nvPr/>
          </p:nvSpPr>
          <p:spPr>
            <a:xfrm>
              <a:off x="0" y="0"/>
              <a:ext cx="295656" cy="62483"/>
            </a:xfrm>
            <a:custGeom>
              <a:avLst/>
              <a:gdLst/>
              <a:ahLst/>
              <a:cxnLst/>
              <a:rect l="0" t="0" r="0" b="0"/>
              <a:pathLst>
                <a:path w="465" h="98">
                  <a:moveTo>
                    <a:pt x="49" y="1"/>
                  </a:moveTo>
                  <a:lnTo>
                    <a:pt x="32" y="3"/>
                  </a:lnTo>
                  <a:lnTo>
                    <a:pt x="18" y="13"/>
                  </a:lnTo>
                  <a:lnTo>
                    <a:pt x="5" y="27"/>
                  </a:lnTo>
                  <a:lnTo>
                    <a:pt x="1" y="44"/>
                  </a:lnTo>
                  <a:lnTo>
                    <a:pt x="3" y="61"/>
                  </a:lnTo>
                  <a:lnTo>
                    <a:pt x="10" y="77"/>
                  </a:lnTo>
                  <a:lnTo>
                    <a:pt x="22" y="90"/>
                  </a:lnTo>
                  <a:lnTo>
                    <a:pt x="39" y="97"/>
                  </a:lnTo>
                  <a:lnTo>
                    <a:pt x="58" y="97"/>
                  </a:lnTo>
                  <a:lnTo>
                    <a:pt x="75" y="90"/>
                  </a:lnTo>
                  <a:lnTo>
                    <a:pt x="87" y="77"/>
                  </a:lnTo>
                  <a:lnTo>
                    <a:pt x="94" y="61"/>
                  </a:lnTo>
                  <a:lnTo>
                    <a:pt x="97" y="44"/>
                  </a:lnTo>
                  <a:lnTo>
                    <a:pt x="92" y="27"/>
                  </a:lnTo>
                  <a:lnTo>
                    <a:pt x="80" y="13"/>
                  </a:lnTo>
                  <a:lnTo>
                    <a:pt x="65" y="3"/>
                  </a:lnTo>
                  <a:lnTo>
                    <a:pt x="49" y="1"/>
                  </a:lnTo>
                  <a:close/>
                  <a:moveTo>
                    <a:pt x="140" y="1"/>
                  </a:moveTo>
                  <a:lnTo>
                    <a:pt x="123" y="3"/>
                  </a:lnTo>
                  <a:lnTo>
                    <a:pt x="109" y="13"/>
                  </a:lnTo>
                  <a:lnTo>
                    <a:pt x="97" y="27"/>
                  </a:lnTo>
                  <a:lnTo>
                    <a:pt x="92" y="44"/>
                  </a:lnTo>
                  <a:lnTo>
                    <a:pt x="94" y="61"/>
                  </a:lnTo>
                  <a:lnTo>
                    <a:pt x="101" y="77"/>
                  </a:lnTo>
                  <a:lnTo>
                    <a:pt x="114" y="90"/>
                  </a:lnTo>
                  <a:lnTo>
                    <a:pt x="130" y="97"/>
                  </a:lnTo>
                  <a:lnTo>
                    <a:pt x="150" y="97"/>
                  </a:lnTo>
                  <a:lnTo>
                    <a:pt x="166" y="90"/>
                  </a:lnTo>
                  <a:lnTo>
                    <a:pt x="178" y="77"/>
                  </a:lnTo>
                  <a:lnTo>
                    <a:pt x="185" y="61"/>
                  </a:lnTo>
                  <a:lnTo>
                    <a:pt x="188" y="44"/>
                  </a:lnTo>
                  <a:lnTo>
                    <a:pt x="183" y="27"/>
                  </a:lnTo>
                  <a:lnTo>
                    <a:pt x="171" y="13"/>
                  </a:lnTo>
                  <a:lnTo>
                    <a:pt x="157" y="3"/>
                  </a:lnTo>
                  <a:lnTo>
                    <a:pt x="140" y="1"/>
                  </a:lnTo>
                  <a:close/>
                  <a:moveTo>
                    <a:pt x="231" y="1"/>
                  </a:moveTo>
                  <a:lnTo>
                    <a:pt x="214" y="3"/>
                  </a:lnTo>
                  <a:lnTo>
                    <a:pt x="200" y="13"/>
                  </a:lnTo>
                  <a:lnTo>
                    <a:pt x="188" y="27"/>
                  </a:lnTo>
                  <a:lnTo>
                    <a:pt x="183" y="44"/>
                  </a:lnTo>
                  <a:lnTo>
                    <a:pt x="185" y="61"/>
                  </a:lnTo>
                  <a:lnTo>
                    <a:pt x="193" y="77"/>
                  </a:lnTo>
                  <a:lnTo>
                    <a:pt x="205" y="90"/>
                  </a:lnTo>
                  <a:lnTo>
                    <a:pt x="221" y="97"/>
                  </a:lnTo>
                  <a:lnTo>
                    <a:pt x="241" y="97"/>
                  </a:lnTo>
                  <a:lnTo>
                    <a:pt x="258" y="90"/>
                  </a:lnTo>
                  <a:lnTo>
                    <a:pt x="270" y="77"/>
                  </a:lnTo>
                  <a:lnTo>
                    <a:pt x="277" y="61"/>
                  </a:lnTo>
                  <a:lnTo>
                    <a:pt x="279" y="44"/>
                  </a:lnTo>
                  <a:lnTo>
                    <a:pt x="274" y="27"/>
                  </a:lnTo>
                  <a:lnTo>
                    <a:pt x="262" y="13"/>
                  </a:lnTo>
                  <a:lnTo>
                    <a:pt x="248" y="3"/>
                  </a:lnTo>
                  <a:lnTo>
                    <a:pt x="231" y="1"/>
                  </a:lnTo>
                  <a:close/>
                  <a:moveTo>
                    <a:pt x="322" y="1"/>
                  </a:moveTo>
                  <a:lnTo>
                    <a:pt x="305" y="3"/>
                  </a:lnTo>
                  <a:lnTo>
                    <a:pt x="291" y="13"/>
                  </a:lnTo>
                  <a:lnTo>
                    <a:pt x="279" y="27"/>
                  </a:lnTo>
                  <a:lnTo>
                    <a:pt x="274" y="44"/>
                  </a:lnTo>
                  <a:lnTo>
                    <a:pt x="277" y="61"/>
                  </a:lnTo>
                  <a:lnTo>
                    <a:pt x="284" y="77"/>
                  </a:lnTo>
                  <a:lnTo>
                    <a:pt x="296" y="90"/>
                  </a:lnTo>
                  <a:lnTo>
                    <a:pt x="313" y="97"/>
                  </a:lnTo>
                  <a:lnTo>
                    <a:pt x="332" y="97"/>
                  </a:lnTo>
                  <a:lnTo>
                    <a:pt x="349" y="90"/>
                  </a:lnTo>
                  <a:lnTo>
                    <a:pt x="361" y="77"/>
                  </a:lnTo>
                  <a:lnTo>
                    <a:pt x="368" y="61"/>
                  </a:lnTo>
                  <a:lnTo>
                    <a:pt x="370" y="44"/>
                  </a:lnTo>
                  <a:lnTo>
                    <a:pt x="365" y="27"/>
                  </a:lnTo>
                  <a:lnTo>
                    <a:pt x="354" y="13"/>
                  </a:lnTo>
                  <a:lnTo>
                    <a:pt x="339" y="3"/>
                  </a:lnTo>
                  <a:lnTo>
                    <a:pt x="322" y="1"/>
                  </a:lnTo>
                  <a:close/>
                  <a:moveTo>
                    <a:pt x="416" y="1"/>
                  </a:moveTo>
                  <a:lnTo>
                    <a:pt x="399" y="3"/>
                  </a:lnTo>
                  <a:lnTo>
                    <a:pt x="385" y="13"/>
                  </a:lnTo>
                  <a:lnTo>
                    <a:pt x="373" y="27"/>
                  </a:lnTo>
                  <a:lnTo>
                    <a:pt x="368" y="44"/>
                  </a:lnTo>
                  <a:lnTo>
                    <a:pt x="370" y="61"/>
                  </a:lnTo>
                  <a:lnTo>
                    <a:pt x="378" y="77"/>
                  </a:lnTo>
                  <a:lnTo>
                    <a:pt x="390" y="90"/>
                  </a:lnTo>
                  <a:lnTo>
                    <a:pt x="406" y="97"/>
                  </a:lnTo>
                  <a:lnTo>
                    <a:pt x="425" y="97"/>
                  </a:lnTo>
                  <a:lnTo>
                    <a:pt x="442" y="90"/>
                  </a:lnTo>
                  <a:lnTo>
                    <a:pt x="454" y="77"/>
                  </a:lnTo>
                  <a:lnTo>
                    <a:pt x="461" y="61"/>
                  </a:lnTo>
                  <a:lnTo>
                    <a:pt x="464" y="44"/>
                  </a:lnTo>
                  <a:lnTo>
                    <a:pt x="459" y="27"/>
                  </a:lnTo>
                  <a:lnTo>
                    <a:pt x="447" y="13"/>
                  </a:lnTo>
                  <a:lnTo>
                    <a:pt x="433" y="3"/>
                  </a:lnTo>
                  <a:lnTo>
                    <a:pt x="416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078" name="path 3078"/>
          <p:cNvSpPr/>
          <p:nvPr/>
        </p:nvSpPr>
        <p:spPr>
          <a:xfrm>
            <a:off x="1530858" y="4976860"/>
            <a:ext cx="149350" cy="76231"/>
          </a:xfrm>
          <a:custGeom>
            <a:avLst/>
            <a:gdLst/>
            <a:ahLst/>
            <a:cxnLst/>
            <a:rect l="0" t="0" r="0" b="0"/>
            <a:pathLst>
              <a:path w="235" h="120">
                <a:moveTo>
                  <a:pt x="231" y="0"/>
                </a:moveTo>
                <a:lnTo>
                  <a:pt x="233" y="115"/>
                </a:lnTo>
                <a:moveTo>
                  <a:pt x="1" y="4"/>
                </a:moveTo>
                <a:lnTo>
                  <a:pt x="3" y="12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80" name="rect 3080"/>
          <p:cNvSpPr/>
          <p:nvPr/>
        </p:nvSpPr>
        <p:spPr>
          <a:xfrm>
            <a:off x="3131057" y="4979924"/>
            <a:ext cx="1523" cy="73151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82" name="path 3082"/>
          <p:cNvSpPr/>
          <p:nvPr/>
        </p:nvSpPr>
        <p:spPr>
          <a:xfrm>
            <a:off x="2839973" y="4979924"/>
            <a:ext cx="146303" cy="73151"/>
          </a:xfrm>
          <a:custGeom>
            <a:avLst/>
            <a:gdLst/>
            <a:ahLst/>
            <a:cxnLst/>
            <a:rect l="0" t="0" r="0" b="0"/>
            <a:pathLst>
              <a:path w="230" h="115">
                <a:moveTo>
                  <a:pt x="229" y="0"/>
                </a:moveTo>
                <a:lnTo>
                  <a:pt x="229" y="115"/>
                </a:lnTo>
                <a:moveTo>
                  <a:pt x="1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84" name="path 3084"/>
          <p:cNvSpPr/>
          <p:nvPr/>
        </p:nvSpPr>
        <p:spPr>
          <a:xfrm>
            <a:off x="2548890" y="4976876"/>
            <a:ext cx="147827" cy="73168"/>
          </a:xfrm>
          <a:custGeom>
            <a:avLst/>
            <a:gdLst/>
            <a:ahLst/>
            <a:cxnLst/>
            <a:rect l="0" t="0" r="0" b="0"/>
            <a:pathLst>
              <a:path w="232" h="115">
                <a:moveTo>
                  <a:pt x="231" y="2"/>
                </a:moveTo>
                <a:lnTo>
                  <a:pt x="229" y="115"/>
                </a:lnTo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86" name="rect 3086"/>
          <p:cNvSpPr/>
          <p:nvPr/>
        </p:nvSpPr>
        <p:spPr>
          <a:xfrm>
            <a:off x="2402585" y="4975335"/>
            <a:ext cx="3048" cy="73184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88" name="rect 3088"/>
          <p:cNvSpPr/>
          <p:nvPr/>
        </p:nvSpPr>
        <p:spPr>
          <a:xfrm>
            <a:off x="3275838" y="4979924"/>
            <a:ext cx="1523" cy="73151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90" name="path 3090"/>
          <p:cNvSpPr/>
          <p:nvPr/>
        </p:nvSpPr>
        <p:spPr>
          <a:xfrm>
            <a:off x="3422141" y="4979924"/>
            <a:ext cx="291084" cy="73151"/>
          </a:xfrm>
          <a:custGeom>
            <a:avLst/>
            <a:gdLst/>
            <a:ahLst/>
            <a:cxnLst/>
            <a:rect l="0" t="0" r="0" b="0"/>
            <a:pathLst>
              <a:path w="458" h="115">
                <a:moveTo>
                  <a:pt x="457" y="0"/>
                </a:moveTo>
                <a:lnTo>
                  <a:pt x="457" y="115"/>
                </a:lnTo>
                <a:moveTo>
                  <a:pt x="229" y="0"/>
                </a:moveTo>
                <a:lnTo>
                  <a:pt x="229" y="115"/>
                </a:lnTo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92" name="rect 3092"/>
          <p:cNvSpPr/>
          <p:nvPr/>
        </p:nvSpPr>
        <p:spPr>
          <a:xfrm>
            <a:off x="1821943" y="4975335"/>
            <a:ext cx="3044" cy="71660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94" name="path 3094"/>
          <p:cNvSpPr/>
          <p:nvPr/>
        </p:nvSpPr>
        <p:spPr>
          <a:xfrm>
            <a:off x="1968244" y="4972288"/>
            <a:ext cx="291086" cy="74691"/>
          </a:xfrm>
          <a:custGeom>
            <a:avLst/>
            <a:gdLst/>
            <a:ahLst/>
            <a:cxnLst/>
            <a:rect l="0" t="0" r="0" b="0"/>
            <a:pathLst>
              <a:path w="458" h="117">
                <a:moveTo>
                  <a:pt x="457" y="2"/>
                </a:moveTo>
                <a:lnTo>
                  <a:pt x="457" y="117"/>
                </a:lnTo>
                <a:moveTo>
                  <a:pt x="229" y="0"/>
                </a:moveTo>
                <a:lnTo>
                  <a:pt x="226" y="115"/>
                </a:lnTo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96" name="path 3096"/>
          <p:cNvSpPr/>
          <p:nvPr/>
        </p:nvSpPr>
        <p:spPr>
          <a:xfrm>
            <a:off x="5157982" y="4967652"/>
            <a:ext cx="153916" cy="88550"/>
          </a:xfrm>
          <a:custGeom>
            <a:avLst/>
            <a:gdLst/>
            <a:ahLst/>
            <a:cxnLst/>
            <a:rect l="0" t="0" r="0" b="0"/>
            <a:pathLst>
              <a:path w="242" h="139">
                <a:moveTo>
                  <a:pt x="241" y="24"/>
                </a:moveTo>
                <a:lnTo>
                  <a:pt x="229" y="139"/>
                </a:lnTo>
                <a:moveTo>
                  <a:pt x="1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98" name="rect 3098"/>
          <p:cNvSpPr/>
          <p:nvPr/>
        </p:nvSpPr>
        <p:spPr>
          <a:xfrm>
            <a:off x="4293870" y="4961620"/>
            <a:ext cx="3047" cy="71660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100" name="path 3100"/>
          <p:cNvSpPr/>
          <p:nvPr/>
        </p:nvSpPr>
        <p:spPr>
          <a:xfrm>
            <a:off x="5422388" y="5027929"/>
            <a:ext cx="597415" cy="4572"/>
          </a:xfrm>
          <a:custGeom>
            <a:avLst/>
            <a:gdLst/>
            <a:ahLst/>
            <a:cxnLst/>
            <a:rect l="0" t="0" r="0" b="0"/>
            <a:pathLst>
              <a:path w="940" h="7">
                <a:moveTo>
                  <a:pt x="0" y="6"/>
                </a:moveTo>
                <a:lnTo>
                  <a:pt x="94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102" name="path 3102"/>
          <p:cNvSpPr/>
          <p:nvPr/>
        </p:nvSpPr>
        <p:spPr>
          <a:xfrm>
            <a:off x="5468111" y="4874767"/>
            <a:ext cx="100583" cy="301752"/>
          </a:xfrm>
          <a:custGeom>
            <a:avLst/>
            <a:gdLst/>
            <a:ahLst/>
            <a:cxnLst/>
            <a:rect l="0" t="0" r="0" b="0"/>
            <a:pathLst>
              <a:path w="158" h="475">
                <a:moveTo>
                  <a:pt x="16" y="0"/>
                </a:moveTo>
                <a:lnTo>
                  <a:pt x="0" y="21"/>
                </a:lnTo>
                <a:lnTo>
                  <a:pt x="158" y="475"/>
                </a:lnTo>
                <a:lnTo>
                  <a:pt x="16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104" name="path 3104"/>
          <p:cNvSpPr/>
          <p:nvPr/>
        </p:nvSpPr>
        <p:spPr>
          <a:xfrm>
            <a:off x="5468111" y="4888484"/>
            <a:ext cx="100583" cy="292607"/>
          </a:xfrm>
          <a:custGeom>
            <a:avLst/>
            <a:gdLst/>
            <a:ahLst/>
            <a:cxnLst/>
            <a:rect l="0" t="0" r="0" b="0"/>
            <a:pathLst>
              <a:path w="158" h="460">
                <a:moveTo>
                  <a:pt x="0" y="0"/>
                </a:moveTo>
                <a:lnTo>
                  <a:pt x="158" y="453"/>
                </a:lnTo>
                <a:lnTo>
                  <a:pt x="136" y="460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106" name="path 3106"/>
          <p:cNvSpPr/>
          <p:nvPr/>
        </p:nvSpPr>
        <p:spPr>
          <a:xfrm>
            <a:off x="5526785" y="4801616"/>
            <a:ext cx="1523" cy="15239"/>
          </a:xfrm>
          <a:custGeom>
            <a:avLst/>
            <a:gdLst/>
            <a:ahLst/>
            <a:cxnLst/>
            <a:rect l="0" t="0" r="0" b="0"/>
            <a:pathLst>
              <a:path w="2" h="23">
                <a:moveTo>
                  <a:pt x="1" y="0"/>
                </a:moveTo>
                <a:lnTo>
                  <a:pt x="1" y="2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108" name="path 3108"/>
          <p:cNvSpPr/>
          <p:nvPr/>
        </p:nvSpPr>
        <p:spPr>
          <a:xfrm>
            <a:off x="5526817" y="4809019"/>
            <a:ext cx="105092" cy="349429"/>
          </a:xfrm>
          <a:custGeom>
            <a:avLst/>
            <a:gdLst/>
            <a:ahLst/>
            <a:cxnLst/>
            <a:rect l="0" t="0" r="0" b="0"/>
            <a:pathLst>
              <a:path w="165" h="550">
                <a:moveTo>
                  <a:pt x="1" y="0"/>
                </a:moveTo>
                <a:lnTo>
                  <a:pt x="164" y="54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90" name="group 90"/>
          <p:cNvGrpSpPr/>
          <p:nvPr/>
        </p:nvGrpSpPr>
        <p:grpSpPr>
          <a:xfrm rot="21600000">
            <a:off x="5421634" y="4986782"/>
            <a:ext cx="140203" cy="163917"/>
            <a:chOff x="0" y="0"/>
            <a:chExt cx="140203" cy="163917"/>
          </a:xfrm>
        </p:grpSpPr>
        <p:sp>
          <p:nvSpPr>
            <p:cNvPr id="3110" name="path 3110"/>
            <p:cNvSpPr/>
            <p:nvPr/>
          </p:nvSpPr>
          <p:spPr>
            <a:xfrm>
              <a:off x="0" y="44870"/>
              <a:ext cx="15230" cy="119046"/>
            </a:xfrm>
            <a:custGeom>
              <a:avLst/>
              <a:gdLst/>
              <a:ahLst/>
              <a:cxnLst/>
              <a:rect l="0" t="0" r="0" b="0"/>
              <a:pathLst>
                <a:path w="23" h="187">
                  <a:moveTo>
                    <a:pt x="1" y="0"/>
                  </a:moveTo>
                  <a:lnTo>
                    <a:pt x="22" y="187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12" name="path 3112"/>
            <p:cNvSpPr/>
            <p:nvPr/>
          </p:nvSpPr>
          <p:spPr>
            <a:xfrm>
              <a:off x="60955" y="0"/>
              <a:ext cx="79247" cy="117347"/>
            </a:xfrm>
            <a:custGeom>
              <a:avLst/>
              <a:gdLst/>
              <a:ahLst/>
              <a:cxnLst/>
              <a:rect l="0" t="0" r="0" b="0"/>
              <a:pathLst>
                <a:path w="124" h="184">
                  <a:moveTo>
                    <a:pt x="94" y="34"/>
                  </a:moveTo>
                  <a:lnTo>
                    <a:pt x="87" y="20"/>
                  </a:lnTo>
                  <a:lnTo>
                    <a:pt x="73" y="8"/>
                  </a:lnTo>
                  <a:lnTo>
                    <a:pt x="56" y="1"/>
                  </a:lnTo>
                  <a:lnTo>
                    <a:pt x="39" y="1"/>
                  </a:lnTo>
                  <a:lnTo>
                    <a:pt x="22" y="8"/>
                  </a:lnTo>
                  <a:lnTo>
                    <a:pt x="10" y="20"/>
                  </a:lnTo>
                  <a:lnTo>
                    <a:pt x="3" y="37"/>
                  </a:lnTo>
                  <a:lnTo>
                    <a:pt x="1" y="53"/>
                  </a:lnTo>
                  <a:lnTo>
                    <a:pt x="5" y="70"/>
                  </a:lnTo>
                  <a:lnTo>
                    <a:pt x="17" y="85"/>
                  </a:lnTo>
                  <a:lnTo>
                    <a:pt x="32" y="94"/>
                  </a:lnTo>
                  <a:lnTo>
                    <a:pt x="49" y="97"/>
                  </a:lnTo>
                  <a:lnTo>
                    <a:pt x="65" y="94"/>
                  </a:lnTo>
                  <a:lnTo>
                    <a:pt x="82" y="85"/>
                  </a:lnTo>
                  <a:lnTo>
                    <a:pt x="92" y="70"/>
                  </a:lnTo>
                  <a:lnTo>
                    <a:pt x="97" y="53"/>
                  </a:lnTo>
                  <a:lnTo>
                    <a:pt x="94" y="34"/>
                  </a:lnTo>
                  <a:close/>
                  <a:moveTo>
                    <a:pt x="121" y="121"/>
                  </a:moveTo>
                  <a:lnTo>
                    <a:pt x="114" y="106"/>
                  </a:lnTo>
                  <a:lnTo>
                    <a:pt x="99" y="94"/>
                  </a:lnTo>
                  <a:lnTo>
                    <a:pt x="82" y="87"/>
                  </a:lnTo>
                  <a:lnTo>
                    <a:pt x="65" y="87"/>
                  </a:lnTo>
                  <a:lnTo>
                    <a:pt x="49" y="94"/>
                  </a:lnTo>
                  <a:lnTo>
                    <a:pt x="37" y="106"/>
                  </a:lnTo>
                  <a:lnTo>
                    <a:pt x="30" y="123"/>
                  </a:lnTo>
                  <a:lnTo>
                    <a:pt x="27" y="140"/>
                  </a:lnTo>
                  <a:lnTo>
                    <a:pt x="32" y="157"/>
                  </a:lnTo>
                  <a:lnTo>
                    <a:pt x="44" y="171"/>
                  </a:lnTo>
                  <a:lnTo>
                    <a:pt x="58" y="181"/>
                  </a:lnTo>
                  <a:lnTo>
                    <a:pt x="75" y="183"/>
                  </a:lnTo>
                  <a:lnTo>
                    <a:pt x="92" y="181"/>
                  </a:lnTo>
                  <a:lnTo>
                    <a:pt x="109" y="171"/>
                  </a:lnTo>
                  <a:lnTo>
                    <a:pt x="118" y="157"/>
                  </a:lnTo>
                  <a:lnTo>
                    <a:pt x="123" y="140"/>
                  </a:lnTo>
                  <a:lnTo>
                    <a:pt x="121" y="12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114" name="rect 3114"/>
          <p:cNvSpPr/>
          <p:nvPr/>
        </p:nvSpPr>
        <p:spPr>
          <a:xfrm>
            <a:off x="4147566" y="4966176"/>
            <a:ext cx="4570" cy="73215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116" name="path 3116"/>
          <p:cNvSpPr/>
          <p:nvPr/>
        </p:nvSpPr>
        <p:spPr>
          <a:xfrm>
            <a:off x="3858006" y="4970748"/>
            <a:ext cx="149350" cy="77771"/>
          </a:xfrm>
          <a:custGeom>
            <a:avLst/>
            <a:gdLst/>
            <a:ahLst/>
            <a:cxnLst/>
            <a:rect l="0" t="0" r="0" b="0"/>
            <a:pathLst>
              <a:path w="235" h="122">
                <a:moveTo>
                  <a:pt x="229" y="0"/>
                </a:moveTo>
                <a:lnTo>
                  <a:pt x="233" y="115"/>
                </a:lnTo>
                <a:moveTo>
                  <a:pt x="1" y="7"/>
                </a:moveTo>
                <a:lnTo>
                  <a:pt x="3" y="12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118" name="path 3118"/>
          <p:cNvSpPr/>
          <p:nvPr/>
        </p:nvSpPr>
        <p:spPr>
          <a:xfrm>
            <a:off x="1453133" y="5023358"/>
            <a:ext cx="3980688" cy="19811"/>
          </a:xfrm>
          <a:custGeom>
            <a:avLst/>
            <a:gdLst/>
            <a:ahLst/>
            <a:cxnLst/>
            <a:rect l="0" t="0" r="0" b="0"/>
            <a:pathLst>
              <a:path w="6268" h="31">
                <a:moveTo>
                  <a:pt x="6267" y="10"/>
                </a:moveTo>
                <a:lnTo>
                  <a:pt x="6250" y="13"/>
                </a:lnTo>
                <a:lnTo>
                  <a:pt x="5403" y="22"/>
                </a:lnTo>
                <a:lnTo>
                  <a:pt x="4731" y="22"/>
                </a:lnTo>
                <a:lnTo>
                  <a:pt x="2658" y="1"/>
                </a:lnTo>
                <a:lnTo>
                  <a:pt x="2605" y="1"/>
                </a:lnTo>
                <a:lnTo>
                  <a:pt x="54" y="30"/>
                </a:lnTo>
                <a:lnTo>
                  <a:pt x="1" y="3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92" name="group 92"/>
          <p:cNvGrpSpPr/>
          <p:nvPr/>
        </p:nvGrpSpPr>
        <p:grpSpPr>
          <a:xfrm rot="21600000">
            <a:off x="1803652" y="4851146"/>
            <a:ext cx="469393" cy="124967"/>
            <a:chOff x="0" y="0"/>
            <a:chExt cx="469393" cy="124967"/>
          </a:xfrm>
        </p:grpSpPr>
        <p:sp>
          <p:nvSpPr>
            <p:cNvPr id="3120" name="path 3120"/>
            <p:cNvSpPr/>
            <p:nvPr/>
          </p:nvSpPr>
          <p:spPr>
            <a:xfrm>
              <a:off x="19036" y="120396"/>
              <a:ext cx="435887" cy="4571"/>
            </a:xfrm>
            <a:custGeom>
              <a:avLst/>
              <a:gdLst/>
              <a:ahLst/>
              <a:cxnLst/>
              <a:rect l="0" t="0" r="0" b="0"/>
              <a:pathLst>
                <a:path w="686" h="7">
                  <a:moveTo>
                    <a:pt x="686" y="3"/>
                  </a:moveTo>
                  <a:lnTo>
                    <a:pt x="458" y="1"/>
                  </a:lnTo>
                  <a:moveTo>
                    <a:pt x="458" y="1"/>
                  </a:moveTo>
                  <a:lnTo>
                    <a:pt x="230" y="1"/>
                  </a:lnTo>
                  <a:moveTo>
                    <a:pt x="230" y="1"/>
                  </a:moveTo>
                  <a:lnTo>
                    <a:pt x="0" y="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22" name="path 3122"/>
            <p:cNvSpPr/>
            <p:nvPr/>
          </p:nvSpPr>
          <p:spPr>
            <a:xfrm>
              <a:off x="0" y="0"/>
              <a:ext cx="469393" cy="62483"/>
            </a:xfrm>
            <a:custGeom>
              <a:avLst/>
              <a:gdLst/>
              <a:ahLst/>
              <a:cxnLst/>
              <a:rect l="0" t="0" r="0" b="0"/>
              <a:pathLst>
                <a:path w="739" h="98">
                  <a:moveTo>
                    <a:pt x="49" y="1"/>
                  </a:moveTo>
                  <a:lnTo>
                    <a:pt x="32" y="3"/>
                  </a:lnTo>
                  <a:lnTo>
                    <a:pt x="18" y="13"/>
                  </a:lnTo>
                  <a:lnTo>
                    <a:pt x="6" y="27"/>
                  </a:lnTo>
                  <a:lnTo>
                    <a:pt x="1" y="44"/>
                  </a:lnTo>
                  <a:lnTo>
                    <a:pt x="3" y="61"/>
                  </a:lnTo>
                  <a:lnTo>
                    <a:pt x="10" y="77"/>
                  </a:lnTo>
                  <a:lnTo>
                    <a:pt x="22" y="90"/>
                  </a:lnTo>
                  <a:lnTo>
                    <a:pt x="39" y="97"/>
                  </a:lnTo>
                  <a:lnTo>
                    <a:pt x="58" y="97"/>
                  </a:lnTo>
                  <a:lnTo>
                    <a:pt x="75" y="90"/>
                  </a:lnTo>
                  <a:lnTo>
                    <a:pt x="87" y="77"/>
                  </a:lnTo>
                  <a:lnTo>
                    <a:pt x="94" y="61"/>
                  </a:lnTo>
                  <a:lnTo>
                    <a:pt x="97" y="44"/>
                  </a:lnTo>
                  <a:lnTo>
                    <a:pt x="92" y="27"/>
                  </a:lnTo>
                  <a:lnTo>
                    <a:pt x="80" y="13"/>
                  </a:lnTo>
                  <a:lnTo>
                    <a:pt x="66" y="3"/>
                  </a:lnTo>
                  <a:lnTo>
                    <a:pt x="49" y="1"/>
                  </a:lnTo>
                  <a:close/>
                  <a:moveTo>
                    <a:pt x="140" y="1"/>
                  </a:moveTo>
                  <a:lnTo>
                    <a:pt x="123" y="3"/>
                  </a:lnTo>
                  <a:lnTo>
                    <a:pt x="109" y="13"/>
                  </a:lnTo>
                  <a:lnTo>
                    <a:pt x="97" y="27"/>
                  </a:lnTo>
                  <a:lnTo>
                    <a:pt x="92" y="44"/>
                  </a:lnTo>
                  <a:lnTo>
                    <a:pt x="94" y="61"/>
                  </a:lnTo>
                  <a:lnTo>
                    <a:pt x="102" y="77"/>
                  </a:lnTo>
                  <a:lnTo>
                    <a:pt x="114" y="90"/>
                  </a:lnTo>
                  <a:lnTo>
                    <a:pt x="130" y="97"/>
                  </a:lnTo>
                  <a:lnTo>
                    <a:pt x="150" y="97"/>
                  </a:lnTo>
                  <a:lnTo>
                    <a:pt x="166" y="90"/>
                  </a:lnTo>
                  <a:lnTo>
                    <a:pt x="178" y="77"/>
                  </a:lnTo>
                  <a:lnTo>
                    <a:pt x="186" y="61"/>
                  </a:lnTo>
                  <a:lnTo>
                    <a:pt x="188" y="44"/>
                  </a:lnTo>
                  <a:lnTo>
                    <a:pt x="183" y="27"/>
                  </a:lnTo>
                  <a:lnTo>
                    <a:pt x="171" y="13"/>
                  </a:lnTo>
                  <a:lnTo>
                    <a:pt x="157" y="3"/>
                  </a:lnTo>
                  <a:lnTo>
                    <a:pt x="140" y="1"/>
                  </a:lnTo>
                  <a:close/>
                  <a:moveTo>
                    <a:pt x="231" y="1"/>
                  </a:moveTo>
                  <a:lnTo>
                    <a:pt x="214" y="3"/>
                  </a:lnTo>
                  <a:lnTo>
                    <a:pt x="200" y="13"/>
                  </a:lnTo>
                  <a:lnTo>
                    <a:pt x="188" y="27"/>
                  </a:lnTo>
                  <a:lnTo>
                    <a:pt x="183" y="44"/>
                  </a:lnTo>
                  <a:lnTo>
                    <a:pt x="186" y="61"/>
                  </a:lnTo>
                  <a:lnTo>
                    <a:pt x="193" y="77"/>
                  </a:lnTo>
                  <a:lnTo>
                    <a:pt x="205" y="90"/>
                  </a:lnTo>
                  <a:lnTo>
                    <a:pt x="222" y="97"/>
                  </a:lnTo>
                  <a:lnTo>
                    <a:pt x="241" y="97"/>
                  </a:lnTo>
                  <a:lnTo>
                    <a:pt x="258" y="90"/>
                  </a:lnTo>
                  <a:lnTo>
                    <a:pt x="270" y="77"/>
                  </a:lnTo>
                  <a:lnTo>
                    <a:pt x="277" y="61"/>
                  </a:lnTo>
                  <a:lnTo>
                    <a:pt x="279" y="44"/>
                  </a:lnTo>
                  <a:lnTo>
                    <a:pt x="274" y="27"/>
                  </a:lnTo>
                  <a:lnTo>
                    <a:pt x="262" y="13"/>
                  </a:lnTo>
                  <a:lnTo>
                    <a:pt x="248" y="3"/>
                  </a:lnTo>
                  <a:lnTo>
                    <a:pt x="231" y="1"/>
                  </a:lnTo>
                  <a:close/>
                  <a:moveTo>
                    <a:pt x="322" y="1"/>
                  </a:moveTo>
                  <a:lnTo>
                    <a:pt x="306" y="3"/>
                  </a:lnTo>
                  <a:lnTo>
                    <a:pt x="291" y="13"/>
                  </a:lnTo>
                  <a:lnTo>
                    <a:pt x="279" y="27"/>
                  </a:lnTo>
                  <a:lnTo>
                    <a:pt x="274" y="44"/>
                  </a:lnTo>
                  <a:lnTo>
                    <a:pt x="277" y="61"/>
                  </a:lnTo>
                  <a:lnTo>
                    <a:pt x="284" y="77"/>
                  </a:lnTo>
                  <a:lnTo>
                    <a:pt x="296" y="90"/>
                  </a:lnTo>
                  <a:lnTo>
                    <a:pt x="313" y="97"/>
                  </a:lnTo>
                  <a:lnTo>
                    <a:pt x="332" y="97"/>
                  </a:lnTo>
                  <a:lnTo>
                    <a:pt x="349" y="90"/>
                  </a:lnTo>
                  <a:lnTo>
                    <a:pt x="361" y="77"/>
                  </a:lnTo>
                  <a:lnTo>
                    <a:pt x="368" y="61"/>
                  </a:lnTo>
                  <a:lnTo>
                    <a:pt x="370" y="44"/>
                  </a:lnTo>
                  <a:lnTo>
                    <a:pt x="366" y="27"/>
                  </a:lnTo>
                  <a:lnTo>
                    <a:pt x="354" y="13"/>
                  </a:lnTo>
                  <a:lnTo>
                    <a:pt x="339" y="3"/>
                  </a:lnTo>
                  <a:lnTo>
                    <a:pt x="322" y="1"/>
                  </a:lnTo>
                  <a:close/>
                  <a:moveTo>
                    <a:pt x="416" y="1"/>
                  </a:moveTo>
                  <a:lnTo>
                    <a:pt x="399" y="3"/>
                  </a:lnTo>
                  <a:lnTo>
                    <a:pt x="385" y="13"/>
                  </a:lnTo>
                  <a:lnTo>
                    <a:pt x="373" y="27"/>
                  </a:lnTo>
                  <a:lnTo>
                    <a:pt x="368" y="44"/>
                  </a:lnTo>
                  <a:lnTo>
                    <a:pt x="370" y="61"/>
                  </a:lnTo>
                  <a:lnTo>
                    <a:pt x="378" y="77"/>
                  </a:lnTo>
                  <a:lnTo>
                    <a:pt x="390" y="90"/>
                  </a:lnTo>
                  <a:lnTo>
                    <a:pt x="406" y="97"/>
                  </a:lnTo>
                  <a:lnTo>
                    <a:pt x="426" y="97"/>
                  </a:lnTo>
                  <a:lnTo>
                    <a:pt x="442" y="90"/>
                  </a:lnTo>
                  <a:lnTo>
                    <a:pt x="454" y="77"/>
                  </a:lnTo>
                  <a:lnTo>
                    <a:pt x="462" y="61"/>
                  </a:lnTo>
                  <a:lnTo>
                    <a:pt x="464" y="44"/>
                  </a:lnTo>
                  <a:lnTo>
                    <a:pt x="459" y="27"/>
                  </a:lnTo>
                  <a:lnTo>
                    <a:pt x="447" y="13"/>
                  </a:lnTo>
                  <a:lnTo>
                    <a:pt x="433" y="3"/>
                  </a:lnTo>
                  <a:lnTo>
                    <a:pt x="416" y="1"/>
                  </a:lnTo>
                  <a:close/>
                  <a:moveTo>
                    <a:pt x="507" y="1"/>
                  </a:moveTo>
                  <a:lnTo>
                    <a:pt x="490" y="3"/>
                  </a:lnTo>
                  <a:lnTo>
                    <a:pt x="476" y="13"/>
                  </a:lnTo>
                  <a:lnTo>
                    <a:pt x="464" y="27"/>
                  </a:lnTo>
                  <a:lnTo>
                    <a:pt x="459" y="44"/>
                  </a:lnTo>
                  <a:lnTo>
                    <a:pt x="462" y="61"/>
                  </a:lnTo>
                  <a:lnTo>
                    <a:pt x="469" y="77"/>
                  </a:lnTo>
                  <a:lnTo>
                    <a:pt x="481" y="90"/>
                  </a:lnTo>
                  <a:lnTo>
                    <a:pt x="498" y="97"/>
                  </a:lnTo>
                  <a:lnTo>
                    <a:pt x="517" y="97"/>
                  </a:lnTo>
                  <a:lnTo>
                    <a:pt x="534" y="90"/>
                  </a:lnTo>
                  <a:lnTo>
                    <a:pt x="546" y="77"/>
                  </a:lnTo>
                  <a:lnTo>
                    <a:pt x="553" y="61"/>
                  </a:lnTo>
                  <a:lnTo>
                    <a:pt x="555" y="44"/>
                  </a:lnTo>
                  <a:lnTo>
                    <a:pt x="550" y="27"/>
                  </a:lnTo>
                  <a:lnTo>
                    <a:pt x="538" y="13"/>
                  </a:lnTo>
                  <a:lnTo>
                    <a:pt x="524" y="3"/>
                  </a:lnTo>
                  <a:lnTo>
                    <a:pt x="507" y="1"/>
                  </a:lnTo>
                  <a:close/>
                  <a:moveTo>
                    <a:pt x="598" y="1"/>
                  </a:moveTo>
                  <a:lnTo>
                    <a:pt x="582" y="3"/>
                  </a:lnTo>
                  <a:lnTo>
                    <a:pt x="567" y="13"/>
                  </a:lnTo>
                  <a:lnTo>
                    <a:pt x="555" y="27"/>
                  </a:lnTo>
                  <a:lnTo>
                    <a:pt x="550" y="44"/>
                  </a:lnTo>
                  <a:lnTo>
                    <a:pt x="553" y="61"/>
                  </a:lnTo>
                  <a:lnTo>
                    <a:pt x="560" y="77"/>
                  </a:lnTo>
                  <a:lnTo>
                    <a:pt x="572" y="90"/>
                  </a:lnTo>
                  <a:lnTo>
                    <a:pt x="589" y="97"/>
                  </a:lnTo>
                  <a:lnTo>
                    <a:pt x="608" y="97"/>
                  </a:lnTo>
                  <a:lnTo>
                    <a:pt x="625" y="90"/>
                  </a:lnTo>
                  <a:lnTo>
                    <a:pt x="637" y="77"/>
                  </a:lnTo>
                  <a:lnTo>
                    <a:pt x="644" y="61"/>
                  </a:lnTo>
                  <a:lnTo>
                    <a:pt x="646" y="44"/>
                  </a:lnTo>
                  <a:lnTo>
                    <a:pt x="642" y="27"/>
                  </a:lnTo>
                  <a:lnTo>
                    <a:pt x="630" y="13"/>
                  </a:lnTo>
                  <a:lnTo>
                    <a:pt x="615" y="3"/>
                  </a:lnTo>
                  <a:lnTo>
                    <a:pt x="598" y="1"/>
                  </a:lnTo>
                  <a:close/>
                  <a:moveTo>
                    <a:pt x="690" y="1"/>
                  </a:moveTo>
                  <a:lnTo>
                    <a:pt x="673" y="3"/>
                  </a:lnTo>
                  <a:lnTo>
                    <a:pt x="658" y="13"/>
                  </a:lnTo>
                  <a:lnTo>
                    <a:pt x="646" y="27"/>
                  </a:lnTo>
                  <a:lnTo>
                    <a:pt x="642" y="44"/>
                  </a:lnTo>
                  <a:lnTo>
                    <a:pt x="644" y="61"/>
                  </a:lnTo>
                  <a:lnTo>
                    <a:pt x="651" y="77"/>
                  </a:lnTo>
                  <a:lnTo>
                    <a:pt x="663" y="90"/>
                  </a:lnTo>
                  <a:lnTo>
                    <a:pt x="680" y="97"/>
                  </a:lnTo>
                  <a:lnTo>
                    <a:pt x="699" y="97"/>
                  </a:lnTo>
                  <a:lnTo>
                    <a:pt x="716" y="90"/>
                  </a:lnTo>
                  <a:lnTo>
                    <a:pt x="728" y="77"/>
                  </a:lnTo>
                  <a:lnTo>
                    <a:pt x="735" y="61"/>
                  </a:lnTo>
                  <a:lnTo>
                    <a:pt x="738" y="44"/>
                  </a:lnTo>
                  <a:lnTo>
                    <a:pt x="733" y="27"/>
                  </a:lnTo>
                  <a:lnTo>
                    <a:pt x="721" y="13"/>
                  </a:lnTo>
                  <a:lnTo>
                    <a:pt x="706" y="3"/>
                  </a:lnTo>
                  <a:lnTo>
                    <a:pt x="690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94" name="group 94"/>
          <p:cNvGrpSpPr/>
          <p:nvPr/>
        </p:nvGrpSpPr>
        <p:grpSpPr>
          <a:xfrm rot="21600000">
            <a:off x="3373373" y="4851146"/>
            <a:ext cx="355854" cy="129540"/>
            <a:chOff x="0" y="0"/>
            <a:chExt cx="355854" cy="129540"/>
          </a:xfrm>
        </p:grpSpPr>
        <p:sp>
          <p:nvSpPr>
            <p:cNvPr id="3124" name="path 3124"/>
            <p:cNvSpPr/>
            <p:nvPr/>
          </p:nvSpPr>
          <p:spPr>
            <a:xfrm>
              <a:off x="49529" y="128016"/>
              <a:ext cx="306324" cy="1523"/>
            </a:xfrm>
            <a:custGeom>
              <a:avLst/>
              <a:gdLst/>
              <a:ahLst/>
              <a:cxnLst/>
              <a:rect l="0" t="0" r="0" b="0"/>
              <a:pathLst>
                <a:path w="482" h="2">
                  <a:moveTo>
                    <a:pt x="482" y="1"/>
                  </a:moveTo>
                  <a:lnTo>
                    <a:pt x="456" y="1"/>
                  </a:lnTo>
                  <a:moveTo>
                    <a:pt x="456" y="1"/>
                  </a:moveTo>
                  <a:lnTo>
                    <a:pt x="228" y="1"/>
                  </a:lnTo>
                  <a:moveTo>
                    <a:pt x="228" y="1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26" name="path 3126"/>
            <p:cNvSpPr/>
            <p:nvPr/>
          </p:nvSpPr>
          <p:spPr>
            <a:xfrm>
              <a:off x="0" y="0"/>
              <a:ext cx="353568" cy="62483"/>
            </a:xfrm>
            <a:custGeom>
              <a:avLst/>
              <a:gdLst/>
              <a:ahLst/>
              <a:cxnLst/>
              <a:rect l="0" t="0" r="0" b="0"/>
              <a:pathLst>
                <a:path w="556" h="98">
                  <a:moveTo>
                    <a:pt x="49" y="1"/>
                  </a:moveTo>
                  <a:lnTo>
                    <a:pt x="32" y="3"/>
                  </a:lnTo>
                  <a:lnTo>
                    <a:pt x="17" y="13"/>
                  </a:lnTo>
                  <a:lnTo>
                    <a:pt x="5" y="27"/>
                  </a:lnTo>
                  <a:lnTo>
                    <a:pt x="1" y="44"/>
                  </a:lnTo>
                  <a:lnTo>
                    <a:pt x="3" y="61"/>
                  </a:lnTo>
                  <a:lnTo>
                    <a:pt x="10" y="77"/>
                  </a:lnTo>
                  <a:lnTo>
                    <a:pt x="22" y="90"/>
                  </a:lnTo>
                  <a:lnTo>
                    <a:pt x="39" y="97"/>
                  </a:lnTo>
                  <a:lnTo>
                    <a:pt x="58" y="97"/>
                  </a:lnTo>
                  <a:lnTo>
                    <a:pt x="75" y="90"/>
                  </a:lnTo>
                  <a:lnTo>
                    <a:pt x="87" y="77"/>
                  </a:lnTo>
                  <a:lnTo>
                    <a:pt x="94" y="61"/>
                  </a:lnTo>
                  <a:lnTo>
                    <a:pt x="97" y="44"/>
                  </a:lnTo>
                  <a:lnTo>
                    <a:pt x="92" y="27"/>
                  </a:lnTo>
                  <a:lnTo>
                    <a:pt x="80" y="13"/>
                  </a:lnTo>
                  <a:lnTo>
                    <a:pt x="65" y="3"/>
                  </a:lnTo>
                  <a:lnTo>
                    <a:pt x="49" y="1"/>
                  </a:lnTo>
                  <a:close/>
                  <a:moveTo>
                    <a:pt x="142" y="1"/>
                  </a:moveTo>
                  <a:lnTo>
                    <a:pt x="125" y="3"/>
                  </a:lnTo>
                  <a:lnTo>
                    <a:pt x="111" y="13"/>
                  </a:lnTo>
                  <a:lnTo>
                    <a:pt x="99" y="27"/>
                  </a:lnTo>
                  <a:lnTo>
                    <a:pt x="94" y="44"/>
                  </a:lnTo>
                  <a:lnTo>
                    <a:pt x="97" y="61"/>
                  </a:lnTo>
                  <a:lnTo>
                    <a:pt x="104" y="77"/>
                  </a:lnTo>
                  <a:lnTo>
                    <a:pt x="116" y="90"/>
                  </a:lnTo>
                  <a:lnTo>
                    <a:pt x="133" y="97"/>
                  </a:lnTo>
                  <a:lnTo>
                    <a:pt x="152" y="97"/>
                  </a:lnTo>
                  <a:lnTo>
                    <a:pt x="169" y="90"/>
                  </a:lnTo>
                  <a:lnTo>
                    <a:pt x="181" y="77"/>
                  </a:lnTo>
                  <a:lnTo>
                    <a:pt x="188" y="61"/>
                  </a:lnTo>
                  <a:lnTo>
                    <a:pt x="190" y="44"/>
                  </a:lnTo>
                  <a:lnTo>
                    <a:pt x="185" y="27"/>
                  </a:lnTo>
                  <a:lnTo>
                    <a:pt x="174" y="13"/>
                  </a:lnTo>
                  <a:lnTo>
                    <a:pt x="159" y="3"/>
                  </a:lnTo>
                  <a:lnTo>
                    <a:pt x="142" y="1"/>
                  </a:lnTo>
                  <a:close/>
                  <a:moveTo>
                    <a:pt x="234" y="1"/>
                  </a:moveTo>
                  <a:lnTo>
                    <a:pt x="217" y="3"/>
                  </a:lnTo>
                  <a:lnTo>
                    <a:pt x="202" y="13"/>
                  </a:lnTo>
                  <a:lnTo>
                    <a:pt x="190" y="27"/>
                  </a:lnTo>
                  <a:lnTo>
                    <a:pt x="185" y="44"/>
                  </a:lnTo>
                  <a:lnTo>
                    <a:pt x="188" y="61"/>
                  </a:lnTo>
                  <a:lnTo>
                    <a:pt x="195" y="77"/>
                  </a:lnTo>
                  <a:lnTo>
                    <a:pt x="207" y="90"/>
                  </a:lnTo>
                  <a:lnTo>
                    <a:pt x="224" y="97"/>
                  </a:lnTo>
                  <a:lnTo>
                    <a:pt x="243" y="97"/>
                  </a:lnTo>
                  <a:lnTo>
                    <a:pt x="260" y="90"/>
                  </a:lnTo>
                  <a:lnTo>
                    <a:pt x="272" y="77"/>
                  </a:lnTo>
                  <a:lnTo>
                    <a:pt x="279" y="61"/>
                  </a:lnTo>
                  <a:lnTo>
                    <a:pt x="281" y="44"/>
                  </a:lnTo>
                  <a:lnTo>
                    <a:pt x="277" y="27"/>
                  </a:lnTo>
                  <a:lnTo>
                    <a:pt x="265" y="13"/>
                  </a:lnTo>
                  <a:lnTo>
                    <a:pt x="250" y="3"/>
                  </a:lnTo>
                  <a:lnTo>
                    <a:pt x="234" y="1"/>
                  </a:lnTo>
                  <a:close/>
                  <a:moveTo>
                    <a:pt x="325" y="1"/>
                  </a:moveTo>
                  <a:lnTo>
                    <a:pt x="308" y="3"/>
                  </a:lnTo>
                  <a:lnTo>
                    <a:pt x="294" y="13"/>
                  </a:lnTo>
                  <a:lnTo>
                    <a:pt x="281" y="27"/>
                  </a:lnTo>
                  <a:lnTo>
                    <a:pt x="277" y="44"/>
                  </a:lnTo>
                  <a:lnTo>
                    <a:pt x="279" y="61"/>
                  </a:lnTo>
                  <a:lnTo>
                    <a:pt x="286" y="77"/>
                  </a:lnTo>
                  <a:lnTo>
                    <a:pt x="298" y="90"/>
                  </a:lnTo>
                  <a:lnTo>
                    <a:pt x="315" y="97"/>
                  </a:lnTo>
                  <a:lnTo>
                    <a:pt x="334" y="97"/>
                  </a:lnTo>
                  <a:lnTo>
                    <a:pt x="351" y="90"/>
                  </a:lnTo>
                  <a:lnTo>
                    <a:pt x="363" y="77"/>
                  </a:lnTo>
                  <a:lnTo>
                    <a:pt x="370" y="61"/>
                  </a:lnTo>
                  <a:lnTo>
                    <a:pt x="373" y="44"/>
                  </a:lnTo>
                  <a:lnTo>
                    <a:pt x="368" y="27"/>
                  </a:lnTo>
                  <a:lnTo>
                    <a:pt x="356" y="13"/>
                  </a:lnTo>
                  <a:lnTo>
                    <a:pt x="341" y="3"/>
                  </a:lnTo>
                  <a:lnTo>
                    <a:pt x="325" y="1"/>
                  </a:lnTo>
                  <a:close/>
                  <a:moveTo>
                    <a:pt x="416" y="1"/>
                  </a:moveTo>
                  <a:lnTo>
                    <a:pt x="399" y="3"/>
                  </a:lnTo>
                  <a:lnTo>
                    <a:pt x="385" y="13"/>
                  </a:lnTo>
                  <a:lnTo>
                    <a:pt x="373" y="27"/>
                  </a:lnTo>
                  <a:lnTo>
                    <a:pt x="368" y="44"/>
                  </a:lnTo>
                  <a:lnTo>
                    <a:pt x="370" y="61"/>
                  </a:lnTo>
                  <a:lnTo>
                    <a:pt x="377" y="77"/>
                  </a:lnTo>
                  <a:lnTo>
                    <a:pt x="390" y="90"/>
                  </a:lnTo>
                  <a:lnTo>
                    <a:pt x="406" y="97"/>
                  </a:lnTo>
                  <a:lnTo>
                    <a:pt x="425" y="97"/>
                  </a:lnTo>
                  <a:lnTo>
                    <a:pt x="442" y="90"/>
                  </a:lnTo>
                  <a:lnTo>
                    <a:pt x="454" y="77"/>
                  </a:lnTo>
                  <a:lnTo>
                    <a:pt x="461" y="61"/>
                  </a:lnTo>
                  <a:lnTo>
                    <a:pt x="464" y="44"/>
                  </a:lnTo>
                  <a:lnTo>
                    <a:pt x="459" y="27"/>
                  </a:lnTo>
                  <a:lnTo>
                    <a:pt x="447" y="13"/>
                  </a:lnTo>
                  <a:lnTo>
                    <a:pt x="433" y="3"/>
                  </a:lnTo>
                  <a:lnTo>
                    <a:pt x="416" y="1"/>
                  </a:lnTo>
                  <a:close/>
                  <a:moveTo>
                    <a:pt x="507" y="1"/>
                  </a:moveTo>
                  <a:lnTo>
                    <a:pt x="490" y="3"/>
                  </a:lnTo>
                  <a:lnTo>
                    <a:pt x="476" y="13"/>
                  </a:lnTo>
                  <a:lnTo>
                    <a:pt x="464" y="27"/>
                  </a:lnTo>
                  <a:lnTo>
                    <a:pt x="459" y="44"/>
                  </a:lnTo>
                  <a:lnTo>
                    <a:pt x="461" y="61"/>
                  </a:lnTo>
                  <a:lnTo>
                    <a:pt x="469" y="77"/>
                  </a:lnTo>
                  <a:lnTo>
                    <a:pt x="481" y="90"/>
                  </a:lnTo>
                  <a:lnTo>
                    <a:pt x="497" y="97"/>
                  </a:lnTo>
                  <a:lnTo>
                    <a:pt x="517" y="97"/>
                  </a:lnTo>
                  <a:lnTo>
                    <a:pt x="534" y="90"/>
                  </a:lnTo>
                  <a:lnTo>
                    <a:pt x="545" y="77"/>
                  </a:lnTo>
                  <a:lnTo>
                    <a:pt x="553" y="61"/>
                  </a:lnTo>
                  <a:lnTo>
                    <a:pt x="555" y="44"/>
                  </a:lnTo>
                  <a:lnTo>
                    <a:pt x="550" y="27"/>
                  </a:lnTo>
                  <a:lnTo>
                    <a:pt x="538" y="13"/>
                  </a:lnTo>
                  <a:lnTo>
                    <a:pt x="524" y="3"/>
                  </a:lnTo>
                  <a:lnTo>
                    <a:pt x="507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96" name="group 96"/>
          <p:cNvGrpSpPr/>
          <p:nvPr/>
        </p:nvGrpSpPr>
        <p:grpSpPr>
          <a:xfrm rot="21600000">
            <a:off x="3722370" y="4851146"/>
            <a:ext cx="353567" cy="129539"/>
            <a:chOff x="0" y="0"/>
            <a:chExt cx="353567" cy="129539"/>
          </a:xfrm>
        </p:grpSpPr>
        <p:sp>
          <p:nvSpPr>
            <p:cNvPr id="3128" name="path 3128"/>
            <p:cNvSpPr/>
            <p:nvPr/>
          </p:nvSpPr>
          <p:spPr>
            <a:xfrm>
              <a:off x="6822" y="118872"/>
              <a:ext cx="274378" cy="10667"/>
            </a:xfrm>
            <a:custGeom>
              <a:avLst/>
              <a:gdLst/>
              <a:ahLst/>
              <a:cxnLst/>
              <a:rect l="0" t="0" r="0" b="0"/>
              <a:pathLst>
                <a:path w="432" h="16">
                  <a:moveTo>
                    <a:pt x="432" y="1"/>
                  </a:moveTo>
                  <a:lnTo>
                    <a:pt x="204" y="8"/>
                  </a:lnTo>
                  <a:moveTo>
                    <a:pt x="204" y="8"/>
                  </a:moveTo>
                  <a:lnTo>
                    <a:pt x="96" y="13"/>
                  </a:lnTo>
                  <a:lnTo>
                    <a:pt x="52" y="13"/>
                  </a:lnTo>
                  <a:lnTo>
                    <a:pt x="0" y="1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30" name="path 3130"/>
            <p:cNvSpPr/>
            <p:nvPr/>
          </p:nvSpPr>
          <p:spPr>
            <a:xfrm>
              <a:off x="0" y="0"/>
              <a:ext cx="353567" cy="62483"/>
            </a:xfrm>
            <a:custGeom>
              <a:avLst/>
              <a:gdLst/>
              <a:ahLst/>
              <a:cxnLst/>
              <a:rect l="0" t="0" r="0" b="0"/>
              <a:pathLst>
                <a:path w="556" h="98">
                  <a:moveTo>
                    <a:pt x="49" y="1"/>
                  </a:moveTo>
                  <a:lnTo>
                    <a:pt x="32" y="3"/>
                  </a:lnTo>
                  <a:lnTo>
                    <a:pt x="17" y="13"/>
                  </a:lnTo>
                  <a:lnTo>
                    <a:pt x="5" y="27"/>
                  </a:lnTo>
                  <a:lnTo>
                    <a:pt x="1" y="44"/>
                  </a:lnTo>
                  <a:lnTo>
                    <a:pt x="3" y="61"/>
                  </a:lnTo>
                  <a:lnTo>
                    <a:pt x="10" y="77"/>
                  </a:lnTo>
                  <a:lnTo>
                    <a:pt x="22" y="90"/>
                  </a:lnTo>
                  <a:lnTo>
                    <a:pt x="39" y="97"/>
                  </a:lnTo>
                  <a:lnTo>
                    <a:pt x="58" y="97"/>
                  </a:lnTo>
                  <a:lnTo>
                    <a:pt x="75" y="90"/>
                  </a:lnTo>
                  <a:lnTo>
                    <a:pt x="87" y="77"/>
                  </a:lnTo>
                  <a:lnTo>
                    <a:pt x="94" y="61"/>
                  </a:lnTo>
                  <a:lnTo>
                    <a:pt x="97" y="44"/>
                  </a:lnTo>
                  <a:lnTo>
                    <a:pt x="92" y="27"/>
                  </a:lnTo>
                  <a:lnTo>
                    <a:pt x="80" y="13"/>
                  </a:lnTo>
                  <a:lnTo>
                    <a:pt x="65" y="3"/>
                  </a:lnTo>
                  <a:lnTo>
                    <a:pt x="49" y="1"/>
                  </a:lnTo>
                  <a:close/>
                  <a:moveTo>
                    <a:pt x="142" y="1"/>
                  </a:moveTo>
                  <a:lnTo>
                    <a:pt x="125" y="3"/>
                  </a:lnTo>
                  <a:lnTo>
                    <a:pt x="111" y="13"/>
                  </a:lnTo>
                  <a:lnTo>
                    <a:pt x="99" y="27"/>
                  </a:lnTo>
                  <a:lnTo>
                    <a:pt x="94" y="44"/>
                  </a:lnTo>
                  <a:lnTo>
                    <a:pt x="97" y="61"/>
                  </a:lnTo>
                  <a:lnTo>
                    <a:pt x="104" y="77"/>
                  </a:lnTo>
                  <a:lnTo>
                    <a:pt x="116" y="90"/>
                  </a:lnTo>
                  <a:lnTo>
                    <a:pt x="133" y="97"/>
                  </a:lnTo>
                  <a:lnTo>
                    <a:pt x="152" y="97"/>
                  </a:lnTo>
                  <a:lnTo>
                    <a:pt x="169" y="90"/>
                  </a:lnTo>
                  <a:lnTo>
                    <a:pt x="181" y="77"/>
                  </a:lnTo>
                  <a:lnTo>
                    <a:pt x="188" y="61"/>
                  </a:lnTo>
                  <a:lnTo>
                    <a:pt x="190" y="44"/>
                  </a:lnTo>
                  <a:lnTo>
                    <a:pt x="185" y="27"/>
                  </a:lnTo>
                  <a:lnTo>
                    <a:pt x="173" y="13"/>
                  </a:lnTo>
                  <a:lnTo>
                    <a:pt x="159" y="3"/>
                  </a:lnTo>
                  <a:lnTo>
                    <a:pt x="142" y="1"/>
                  </a:lnTo>
                  <a:close/>
                  <a:moveTo>
                    <a:pt x="233" y="1"/>
                  </a:moveTo>
                  <a:lnTo>
                    <a:pt x="217" y="3"/>
                  </a:lnTo>
                  <a:lnTo>
                    <a:pt x="202" y="13"/>
                  </a:lnTo>
                  <a:lnTo>
                    <a:pt x="190" y="27"/>
                  </a:lnTo>
                  <a:lnTo>
                    <a:pt x="185" y="44"/>
                  </a:lnTo>
                  <a:lnTo>
                    <a:pt x="188" y="61"/>
                  </a:lnTo>
                  <a:lnTo>
                    <a:pt x="195" y="77"/>
                  </a:lnTo>
                  <a:lnTo>
                    <a:pt x="207" y="90"/>
                  </a:lnTo>
                  <a:lnTo>
                    <a:pt x="224" y="97"/>
                  </a:lnTo>
                  <a:lnTo>
                    <a:pt x="243" y="97"/>
                  </a:lnTo>
                  <a:lnTo>
                    <a:pt x="260" y="90"/>
                  </a:lnTo>
                  <a:lnTo>
                    <a:pt x="272" y="77"/>
                  </a:lnTo>
                  <a:lnTo>
                    <a:pt x="279" y="61"/>
                  </a:lnTo>
                  <a:lnTo>
                    <a:pt x="281" y="44"/>
                  </a:lnTo>
                  <a:lnTo>
                    <a:pt x="277" y="27"/>
                  </a:lnTo>
                  <a:lnTo>
                    <a:pt x="265" y="13"/>
                  </a:lnTo>
                  <a:lnTo>
                    <a:pt x="250" y="3"/>
                  </a:lnTo>
                  <a:lnTo>
                    <a:pt x="233" y="1"/>
                  </a:lnTo>
                  <a:close/>
                  <a:moveTo>
                    <a:pt x="325" y="1"/>
                  </a:moveTo>
                  <a:lnTo>
                    <a:pt x="308" y="3"/>
                  </a:lnTo>
                  <a:lnTo>
                    <a:pt x="293" y="13"/>
                  </a:lnTo>
                  <a:lnTo>
                    <a:pt x="281" y="27"/>
                  </a:lnTo>
                  <a:lnTo>
                    <a:pt x="277" y="44"/>
                  </a:lnTo>
                  <a:lnTo>
                    <a:pt x="279" y="61"/>
                  </a:lnTo>
                  <a:lnTo>
                    <a:pt x="286" y="77"/>
                  </a:lnTo>
                  <a:lnTo>
                    <a:pt x="298" y="90"/>
                  </a:lnTo>
                  <a:lnTo>
                    <a:pt x="315" y="97"/>
                  </a:lnTo>
                  <a:lnTo>
                    <a:pt x="334" y="97"/>
                  </a:lnTo>
                  <a:lnTo>
                    <a:pt x="351" y="90"/>
                  </a:lnTo>
                  <a:lnTo>
                    <a:pt x="363" y="77"/>
                  </a:lnTo>
                  <a:lnTo>
                    <a:pt x="370" y="61"/>
                  </a:lnTo>
                  <a:lnTo>
                    <a:pt x="373" y="44"/>
                  </a:lnTo>
                  <a:lnTo>
                    <a:pt x="368" y="27"/>
                  </a:lnTo>
                  <a:lnTo>
                    <a:pt x="356" y="13"/>
                  </a:lnTo>
                  <a:lnTo>
                    <a:pt x="341" y="3"/>
                  </a:lnTo>
                  <a:lnTo>
                    <a:pt x="325" y="1"/>
                  </a:lnTo>
                  <a:close/>
                  <a:moveTo>
                    <a:pt x="416" y="1"/>
                  </a:moveTo>
                  <a:lnTo>
                    <a:pt x="399" y="3"/>
                  </a:lnTo>
                  <a:lnTo>
                    <a:pt x="385" y="13"/>
                  </a:lnTo>
                  <a:lnTo>
                    <a:pt x="373" y="27"/>
                  </a:lnTo>
                  <a:lnTo>
                    <a:pt x="368" y="44"/>
                  </a:lnTo>
                  <a:lnTo>
                    <a:pt x="370" y="61"/>
                  </a:lnTo>
                  <a:lnTo>
                    <a:pt x="377" y="77"/>
                  </a:lnTo>
                  <a:lnTo>
                    <a:pt x="389" y="90"/>
                  </a:lnTo>
                  <a:lnTo>
                    <a:pt x="406" y="97"/>
                  </a:lnTo>
                  <a:lnTo>
                    <a:pt x="425" y="97"/>
                  </a:lnTo>
                  <a:lnTo>
                    <a:pt x="442" y="90"/>
                  </a:lnTo>
                  <a:lnTo>
                    <a:pt x="454" y="77"/>
                  </a:lnTo>
                  <a:lnTo>
                    <a:pt x="461" y="61"/>
                  </a:lnTo>
                  <a:lnTo>
                    <a:pt x="464" y="44"/>
                  </a:lnTo>
                  <a:lnTo>
                    <a:pt x="459" y="27"/>
                  </a:lnTo>
                  <a:lnTo>
                    <a:pt x="447" y="13"/>
                  </a:lnTo>
                  <a:lnTo>
                    <a:pt x="433" y="3"/>
                  </a:lnTo>
                  <a:lnTo>
                    <a:pt x="416" y="1"/>
                  </a:lnTo>
                  <a:close/>
                  <a:moveTo>
                    <a:pt x="507" y="1"/>
                  </a:moveTo>
                  <a:lnTo>
                    <a:pt x="490" y="3"/>
                  </a:lnTo>
                  <a:lnTo>
                    <a:pt x="476" y="13"/>
                  </a:lnTo>
                  <a:lnTo>
                    <a:pt x="464" y="27"/>
                  </a:lnTo>
                  <a:lnTo>
                    <a:pt x="459" y="44"/>
                  </a:lnTo>
                  <a:lnTo>
                    <a:pt x="461" y="61"/>
                  </a:lnTo>
                  <a:lnTo>
                    <a:pt x="469" y="77"/>
                  </a:lnTo>
                  <a:lnTo>
                    <a:pt x="481" y="90"/>
                  </a:lnTo>
                  <a:lnTo>
                    <a:pt x="497" y="97"/>
                  </a:lnTo>
                  <a:lnTo>
                    <a:pt x="517" y="97"/>
                  </a:lnTo>
                  <a:lnTo>
                    <a:pt x="533" y="90"/>
                  </a:lnTo>
                  <a:lnTo>
                    <a:pt x="545" y="77"/>
                  </a:lnTo>
                  <a:lnTo>
                    <a:pt x="553" y="61"/>
                  </a:lnTo>
                  <a:lnTo>
                    <a:pt x="555" y="44"/>
                  </a:lnTo>
                  <a:lnTo>
                    <a:pt x="550" y="27"/>
                  </a:lnTo>
                  <a:lnTo>
                    <a:pt x="538" y="13"/>
                  </a:lnTo>
                  <a:lnTo>
                    <a:pt x="524" y="3"/>
                  </a:lnTo>
                  <a:lnTo>
                    <a:pt x="507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98" name="group 98"/>
          <p:cNvGrpSpPr/>
          <p:nvPr/>
        </p:nvGrpSpPr>
        <p:grpSpPr>
          <a:xfrm rot="21600000">
            <a:off x="2501645" y="4851146"/>
            <a:ext cx="339097" cy="129540"/>
            <a:chOff x="0" y="0"/>
            <a:chExt cx="339097" cy="129540"/>
          </a:xfrm>
        </p:grpSpPr>
        <p:sp>
          <p:nvSpPr>
            <p:cNvPr id="3132" name="path 3132"/>
            <p:cNvSpPr/>
            <p:nvPr/>
          </p:nvSpPr>
          <p:spPr>
            <a:xfrm>
              <a:off x="47998" y="124967"/>
              <a:ext cx="291099" cy="4572"/>
            </a:xfrm>
            <a:custGeom>
              <a:avLst/>
              <a:gdLst/>
              <a:ahLst/>
              <a:cxnLst/>
              <a:rect l="0" t="0" r="0" b="0"/>
              <a:pathLst>
                <a:path w="458" h="7">
                  <a:moveTo>
                    <a:pt x="458" y="6"/>
                  </a:moveTo>
                  <a:lnTo>
                    <a:pt x="230" y="3"/>
                  </a:lnTo>
                  <a:moveTo>
                    <a:pt x="230" y="3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34" name="path 3134"/>
            <p:cNvSpPr/>
            <p:nvPr/>
          </p:nvSpPr>
          <p:spPr>
            <a:xfrm>
              <a:off x="0" y="0"/>
              <a:ext cx="295656" cy="62483"/>
            </a:xfrm>
            <a:custGeom>
              <a:avLst/>
              <a:gdLst/>
              <a:ahLst/>
              <a:cxnLst/>
              <a:rect l="0" t="0" r="0" b="0"/>
              <a:pathLst>
                <a:path w="465" h="98">
                  <a:moveTo>
                    <a:pt x="49" y="1"/>
                  </a:moveTo>
                  <a:lnTo>
                    <a:pt x="32" y="3"/>
                  </a:lnTo>
                  <a:lnTo>
                    <a:pt x="18" y="13"/>
                  </a:lnTo>
                  <a:lnTo>
                    <a:pt x="5" y="27"/>
                  </a:lnTo>
                  <a:lnTo>
                    <a:pt x="1" y="44"/>
                  </a:lnTo>
                  <a:lnTo>
                    <a:pt x="3" y="61"/>
                  </a:lnTo>
                  <a:lnTo>
                    <a:pt x="10" y="77"/>
                  </a:lnTo>
                  <a:lnTo>
                    <a:pt x="22" y="90"/>
                  </a:lnTo>
                  <a:lnTo>
                    <a:pt x="39" y="97"/>
                  </a:lnTo>
                  <a:lnTo>
                    <a:pt x="58" y="97"/>
                  </a:lnTo>
                  <a:lnTo>
                    <a:pt x="75" y="90"/>
                  </a:lnTo>
                  <a:lnTo>
                    <a:pt x="87" y="77"/>
                  </a:lnTo>
                  <a:lnTo>
                    <a:pt x="94" y="61"/>
                  </a:lnTo>
                  <a:lnTo>
                    <a:pt x="97" y="44"/>
                  </a:lnTo>
                  <a:lnTo>
                    <a:pt x="92" y="27"/>
                  </a:lnTo>
                  <a:lnTo>
                    <a:pt x="80" y="13"/>
                  </a:lnTo>
                  <a:lnTo>
                    <a:pt x="65" y="3"/>
                  </a:lnTo>
                  <a:lnTo>
                    <a:pt x="49" y="1"/>
                  </a:lnTo>
                  <a:close/>
                  <a:moveTo>
                    <a:pt x="140" y="1"/>
                  </a:moveTo>
                  <a:lnTo>
                    <a:pt x="123" y="3"/>
                  </a:lnTo>
                  <a:lnTo>
                    <a:pt x="109" y="13"/>
                  </a:lnTo>
                  <a:lnTo>
                    <a:pt x="97" y="27"/>
                  </a:lnTo>
                  <a:lnTo>
                    <a:pt x="92" y="44"/>
                  </a:lnTo>
                  <a:lnTo>
                    <a:pt x="94" y="61"/>
                  </a:lnTo>
                  <a:lnTo>
                    <a:pt x="101" y="77"/>
                  </a:lnTo>
                  <a:lnTo>
                    <a:pt x="114" y="90"/>
                  </a:lnTo>
                  <a:lnTo>
                    <a:pt x="130" y="97"/>
                  </a:lnTo>
                  <a:lnTo>
                    <a:pt x="150" y="97"/>
                  </a:lnTo>
                  <a:lnTo>
                    <a:pt x="166" y="90"/>
                  </a:lnTo>
                  <a:lnTo>
                    <a:pt x="178" y="77"/>
                  </a:lnTo>
                  <a:lnTo>
                    <a:pt x="185" y="61"/>
                  </a:lnTo>
                  <a:lnTo>
                    <a:pt x="188" y="44"/>
                  </a:lnTo>
                  <a:lnTo>
                    <a:pt x="183" y="27"/>
                  </a:lnTo>
                  <a:lnTo>
                    <a:pt x="171" y="13"/>
                  </a:lnTo>
                  <a:lnTo>
                    <a:pt x="157" y="3"/>
                  </a:lnTo>
                  <a:lnTo>
                    <a:pt x="140" y="1"/>
                  </a:lnTo>
                  <a:close/>
                  <a:moveTo>
                    <a:pt x="231" y="1"/>
                  </a:moveTo>
                  <a:lnTo>
                    <a:pt x="214" y="3"/>
                  </a:lnTo>
                  <a:lnTo>
                    <a:pt x="200" y="13"/>
                  </a:lnTo>
                  <a:lnTo>
                    <a:pt x="188" y="27"/>
                  </a:lnTo>
                  <a:lnTo>
                    <a:pt x="183" y="44"/>
                  </a:lnTo>
                  <a:lnTo>
                    <a:pt x="185" y="61"/>
                  </a:lnTo>
                  <a:lnTo>
                    <a:pt x="193" y="77"/>
                  </a:lnTo>
                  <a:lnTo>
                    <a:pt x="205" y="90"/>
                  </a:lnTo>
                  <a:lnTo>
                    <a:pt x="221" y="97"/>
                  </a:lnTo>
                  <a:lnTo>
                    <a:pt x="241" y="97"/>
                  </a:lnTo>
                  <a:lnTo>
                    <a:pt x="258" y="90"/>
                  </a:lnTo>
                  <a:lnTo>
                    <a:pt x="270" y="77"/>
                  </a:lnTo>
                  <a:lnTo>
                    <a:pt x="277" y="61"/>
                  </a:lnTo>
                  <a:lnTo>
                    <a:pt x="279" y="44"/>
                  </a:lnTo>
                  <a:lnTo>
                    <a:pt x="274" y="27"/>
                  </a:lnTo>
                  <a:lnTo>
                    <a:pt x="262" y="13"/>
                  </a:lnTo>
                  <a:lnTo>
                    <a:pt x="248" y="3"/>
                  </a:lnTo>
                  <a:lnTo>
                    <a:pt x="231" y="1"/>
                  </a:lnTo>
                  <a:close/>
                  <a:moveTo>
                    <a:pt x="322" y="1"/>
                  </a:moveTo>
                  <a:lnTo>
                    <a:pt x="305" y="3"/>
                  </a:lnTo>
                  <a:lnTo>
                    <a:pt x="291" y="13"/>
                  </a:lnTo>
                  <a:lnTo>
                    <a:pt x="279" y="27"/>
                  </a:lnTo>
                  <a:lnTo>
                    <a:pt x="274" y="44"/>
                  </a:lnTo>
                  <a:lnTo>
                    <a:pt x="277" y="61"/>
                  </a:lnTo>
                  <a:lnTo>
                    <a:pt x="284" y="77"/>
                  </a:lnTo>
                  <a:lnTo>
                    <a:pt x="296" y="90"/>
                  </a:lnTo>
                  <a:lnTo>
                    <a:pt x="313" y="97"/>
                  </a:lnTo>
                  <a:lnTo>
                    <a:pt x="332" y="97"/>
                  </a:lnTo>
                  <a:lnTo>
                    <a:pt x="349" y="90"/>
                  </a:lnTo>
                  <a:lnTo>
                    <a:pt x="361" y="77"/>
                  </a:lnTo>
                  <a:lnTo>
                    <a:pt x="368" y="61"/>
                  </a:lnTo>
                  <a:lnTo>
                    <a:pt x="370" y="44"/>
                  </a:lnTo>
                  <a:lnTo>
                    <a:pt x="365" y="27"/>
                  </a:lnTo>
                  <a:lnTo>
                    <a:pt x="354" y="13"/>
                  </a:lnTo>
                  <a:lnTo>
                    <a:pt x="339" y="3"/>
                  </a:lnTo>
                  <a:lnTo>
                    <a:pt x="322" y="1"/>
                  </a:lnTo>
                  <a:close/>
                  <a:moveTo>
                    <a:pt x="416" y="1"/>
                  </a:moveTo>
                  <a:lnTo>
                    <a:pt x="399" y="3"/>
                  </a:lnTo>
                  <a:lnTo>
                    <a:pt x="385" y="13"/>
                  </a:lnTo>
                  <a:lnTo>
                    <a:pt x="373" y="27"/>
                  </a:lnTo>
                  <a:lnTo>
                    <a:pt x="368" y="44"/>
                  </a:lnTo>
                  <a:lnTo>
                    <a:pt x="370" y="61"/>
                  </a:lnTo>
                  <a:lnTo>
                    <a:pt x="378" y="77"/>
                  </a:lnTo>
                  <a:lnTo>
                    <a:pt x="390" y="90"/>
                  </a:lnTo>
                  <a:lnTo>
                    <a:pt x="406" y="97"/>
                  </a:lnTo>
                  <a:lnTo>
                    <a:pt x="425" y="97"/>
                  </a:lnTo>
                  <a:lnTo>
                    <a:pt x="442" y="90"/>
                  </a:lnTo>
                  <a:lnTo>
                    <a:pt x="454" y="77"/>
                  </a:lnTo>
                  <a:lnTo>
                    <a:pt x="461" y="61"/>
                  </a:lnTo>
                  <a:lnTo>
                    <a:pt x="464" y="44"/>
                  </a:lnTo>
                  <a:lnTo>
                    <a:pt x="459" y="27"/>
                  </a:lnTo>
                  <a:lnTo>
                    <a:pt x="447" y="13"/>
                  </a:lnTo>
                  <a:lnTo>
                    <a:pt x="433" y="3"/>
                  </a:lnTo>
                  <a:lnTo>
                    <a:pt x="416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00" name="group 100"/>
          <p:cNvGrpSpPr/>
          <p:nvPr/>
        </p:nvGrpSpPr>
        <p:grpSpPr>
          <a:xfrm rot="21600000">
            <a:off x="2985515" y="4851146"/>
            <a:ext cx="291084" cy="129540"/>
            <a:chOff x="0" y="0"/>
            <a:chExt cx="291084" cy="129540"/>
          </a:xfrm>
        </p:grpSpPr>
        <p:sp>
          <p:nvSpPr>
            <p:cNvPr id="3136" name="path 3136"/>
            <p:cNvSpPr/>
            <p:nvPr/>
          </p:nvSpPr>
          <p:spPr>
            <a:xfrm>
              <a:off x="0" y="128016"/>
              <a:ext cx="291084" cy="1523"/>
            </a:xfrm>
            <a:custGeom>
              <a:avLst/>
              <a:gdLst/>
              <a:ahLst/>
              <a:cxnLst/>
              <a:rect l="0" t="0" r="0" b="0"/>
              <a:pathLst>
                <a:path w="458" h="2">
                  <a:moveTo>
                    <a:pt x="458" y="1"/>
                  </a:moveTo>
                  <a:lnTo>
                    <a:pt x="230" y="1"/>
                  </a:lnTo>
                  <a:moveTo>
                    <a:pt x="230" y="1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38" name="path 3138"/>
            <p:cNvSpPr/>
            <p:nvPr/>
          </p:nvSpPr>
          <p:spPr>
            <a:xfrm>
              <a:off x="38862" y="0"/>
              <a:ext cx="179831" cy="62483"/>
            </a:xfrm>
            <a:custGeom>
              <a:avLst/>
              <a:gdLst/>
              <a:ahLst/>
              <a:cxnLst/>
              <a:rect l="0" t="0" r="0" b="0"/>
              <a:pathLst>
                <a:path w="283" h="98">
                  <a:moveTo>
                    <a:pt x="49" y="1"/>
                  </a:moveTo>
                  <a:lnTo>
                    <a:pt x="32" y="3"/>
                  </a:lnTo>
                  <a:lnTo>
                    <a:pt x="17" y="13"/>
                  </a:lnTo>
                  <a:lnTo>
                    <a:pt x="5" y="27"/>
                  </a:lnTo>
                  <a:lnTo>
                    <a:pt x="1" y="44"/>
                  </a:lnTo>
                  <a:lnTo>
                    <a:pt x="3" y="61"/>
                  </a:lnTo>
                  <a:lnTo>
                    <a:pt x="10" y="77"/>
                  </a:lnTo>
                  <a:lnTo>
                    <a:pt x="22" y="90"/>
                  </a:lnTo>
                  <a:lnTo>
                    <a:pt x="39" y="97"/>
                  </a:lnTo>
                  <a:lnTo>
                    <a:pt x="58" y="97"/>
                  </a:lnTo>
                  <a:lnTo>
                    <a:pt x="75" y="90"/>
                  </a:lnTo>
                  <a:lnTo>
                    <a:pt x="87" y="77"/>
                  </a:lnTo>
                  <a:lnTo>
                    <a:pt x="94" y="61"/>
                  </a:lnTo>
                  <a:lnTo>
                    <a:pt x="97" y="44"/>
                  </a:lnTo>
                  <a:lnTo>
                    <a:pt x="92" y="27"/>
                  </a:lnTo>
                  <a:lnTo>
                    <a:pt x="80" y="13"/>
                  </a:lnTo>
                  <a:lnTo>
                    <a:pt x="65" y="3"/>
                  </a:lnTo>
                  <a:lnTo>
                    <a:pt x="49" y="1"/>
                  </a:lnTo>
                  <a:close/>
                  <a:moveTo>
                    <a:pt x="142" y="1"/>
                  </a:moveTo>
                  <a:lnTo>
                    <a:pt x="125" y="3"/>
                  </a:lnTo>
                  <a:lnTo>
                    <a:pt x="111" y="13"/>
                  </a:lnTo>
                  <a:lnTo>
                    <a:pt x="99" y="27"/>
                  </a:lnTo>
                  <a:lnTo>
                    <a:pt x="94" y="44"/>
                  </a:lnTo>
                  <a:lnTo>
                    <a:pt x="97" y="61"/>
                  </a:lnTo>
                  <a:lnTo>
                    <a:pt x="104" y="77"/>
                  </a:lnTo>
                  <a:lnTo>
                    <a:pt x="116" y="90"/>
                  </a:lnTo>
                  <a:lnTo>
                    <a:pt x="133" y="97"/>
                  </a:lnTo>
                  <a:lnTo>
                    <a:pt x="152" y="97"/>
                  </a:lnTo>
                  <a:lnTo>
                    <a:pt x="169" y="90"/>
                  </a:lnTo>
                  <a:lnTo>
                    <a:pt x="181" y="77"/>
                  </a:lnTo>
                  <a:lnTo>
                    <a:pt x="188" y="61"/>
                  </a:lnTo>
                  <a:lnTo>
                    <a:pt x="190" y="44"/>
                  </a:lnTo>
                  <a:lnTo>
                    <a:pt x="185" y="27"/>
                  </a:lnTo>
                  <a:lnTo>
                    <a:pt x="174" y="13"/>
                  </a:lnTo>
                  <a:lnTo>
                    <a:pt x="159" y="3"/>
                  </a:lnTo>
                  <a:lnTo>
                    <a:pt x="142" y="1"/>
                  </a:lnTo>
                  <a:close/>
                  <a:moveTo>
                    <a:pt x="234" y="1"/>
                  </a:moveTo>
                  <a:lnTo>
                    <a:pt x="217" y="3"/>
                  </a:lnTo>
                  <a:lnTo>
                    <a:pt x="202" y="13"/>
                  </a:lnTo>
                  <a:lnTo>
                    <a:pt x="190" y="27"/>
                  </a:lnTo>
                  <a:lnTo>
                    <a:pt x="185" y="44"/>
                  </a:lnTo>
                  <a:lnTo>
                    <a:pt x="188" y="61"/>
                  </a:lnTo>
                  <a:lnTo>
                    <a:pt x="195" y="77"/>
                  </a:lnTo>
                  <a:lnTo>
                    <a:pt x="207" y="90"/>
                  </a:lnTo>
                  <a:lnTo>
                    <a:pt x="224" y="97"/>
                  </a:lnTo>
                  <a:lnTo>
                    <a:pt x="243" y="97"/>
                  </a:lnTo>
                  <a:lnTo>
                    <a:pt x="260" y="90"/>
                  </a:lnTo>
                  <a:lnTo>
                    <a:pt x="272" y="77"/>
                  </a:lnTo>
                  <a:lnTo>
                    <a:pt x="279" y="61"/>
                  </a:lnTo>
                  <a:lnTo>
                    <a:pt x="281" y="44"/>
                  </a:lnTo>
                  <a:lnTo>
                    <a:pt x="277" y="27"/>
                  </a:lnTo>
                  <a:lnTo>
                    <a:pt x="265" y="13"/>
                  </a:lnTo>
                  <a:lnTo>
                    <a:pt x="250" y="3"/>
                  </a:lnTo>
                  <a:lnTo>
                    <a:pt x="234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140" name="path 3140"/>
          <p:cNvSpPr/>
          <p:nvPr/>
        </p:nvSpPr>
        <p:spPr>
          <a:xfrm>
            <a:off x="6672072" y="5207762"/>
            <a:ext cx="7743442" cy="1523"/>
          </a:xfrm>
          <a:custGeom>
            <a:avLst/>
            <a:gdLst/>
            <a:ahLst/>
            <a:cxnLst/>
            <a:rect l="0" t="0" r="0" b="0"/>
            <a:pathLst>
              <a:path w="12194" h="2">
                <a:moveTo>
                  <a:pt x="12194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142" name="path 3142"/>
          <p:cNvSpPr/>
          <p:nvPr/>
        </p:nvSpPr>
        <p:spPr>
          <a:xfrm>
            <a:off x="6457184" y="5023358"/>
            <a:ext cx="597415" cy="4571"/>
          </a:xfrm>
          <a:custGeom>
            <a:avLst/>
            <a:gdLst/>
            <a:ahLst/>
            <a:cxnLst/>
            <a:rect l="0" t="0" r="0" b="0"/>
            <a:pathLst>
              <a:path w="940" h="7">
                <a:moveTo>
                  <a:pt x="0" y="5"/>
                </a:moveTo>
                <a:lnTo>
                  <a:pt x="94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144" name="path 3144"/>
          <p:cNvSpPr/>
          <p:nvPr/>
        </p:nvSpPr>
        <p:spPr>
          <a:xfrm>
            <a:off x="6791738" y="4944653"/>
            <a:ext cx="89851" cy="296092"/>
          </a:xfrm>
          <a:custGeom>
            <a:avLst/>
            <a:gdLst/>
            <a:ahLst/>
            <a:cxnLst/>
            <a:rect l="0" t="0" r="0" b="0"/>
            <a:pathLst>
              <a:path w="141" h="466">
                <a:moveTo>
                  <a:pt x="140" y="0"/>
                </a:moveTo>
                <a:lnTo>
                  <a:pt x="1" y="46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02" name="group 102"/>
          <p:cNvGrpSpPr/>
          <p:nvPr/>
        </p:nvGrpSpPr>
        <p:grpSpPr>
          <a:xfrm rot="21600000">
            <a:off x="6796820" y="4851146"/>
            <a:ext cx="295113" cy="124935"/>
            <a:chOff x="0" y="0"/>
            <a:chExt cx="295113" cy="124935"/>
          </a:xfrm>
        </p:grpSpPr>
        <p:sp>
          <p:nvSpPr>
            <p:cNvPr id="3146" name="path 3146"/>
            <p:cNvSpPr/>
            <p:nvPr/>
          </p:nvSpPr>
          <p:spPr>
            <a:xfrm>
              <a:off x="981" y="0"/>
              <a:ext cx="294132" cy="62483"/>
            </a:xfrm>
            <a:custGeom>
              <a:avLst/>
              <a:gdLst/>
              <a:ahLst/>
              <a:cxnLst/>
              <a:rect l="0" t="0" r="0" b="0"/>
              <a:pathLst>
                <a:path w="463" h="98">
                  <a:moveTo>
                    <a:pt x="94" y="34"/>
                  </a:moveTo>
                  <a:lnTo>
                    <a:pt x="87" y="20"/>
                  </a:lnTo>
                  <a:lnTo>
                    <a:pt x="73" y="8"/>
                  </a:lnTo>
                  <a:lnTo>
                    <a:pt x="56" y="1"/>
                  </a:lnTo>
                  <a:lnTo>
                    <a:pt x="39" y="1"/>
                  </a:lnTo>
                  <a:lnTo>
                    <a:pt x="22" y="8"/>
                  </a:lnTo>
                  <a:lnTo>
                    <a:pt x="10" y="20"/>
                  </a:lnTo>
                  <a:lnTo>
                    <a:pt x="3" y="37"/>
                  </a:lnTo>
                  <a:lnTo>
                    <a:pt x="1" y="54"/>
                  </a:lnTo>
                  <a:lnTo>
                    <a:pt x="5" y="70"/>
                  </a:lnTo>
                  <a:lnTo>
                    <a:pt x="18" y="85"/>
                  </a:lnTo>
                  <a:lnTo>
                    <a:pt x="32" y="94"/>
                  </a:lnTo>
                  <a:lnTo>
                    <a:pt x="49" y="97"/>
                  </a:lnTo>
                  <a:lnTo>
                    <a:pt x="65" y="94"/>
                  </a:lnTo>
                  <a:lnTo>
                    <a:pt x="82" y="85"/>
                  </a:lnTo>
                  <a:lnTo>
                    <a:pt x="92" y="70"/>
                  </a:lnTo>
                  <a:lnTo>
                    <a:pt x="97" y="54"/>
                  </a:lnTo>
                  <a:lnTo>
                    <a:pt x="94" y="34"/>
                  </a:lnTo>
                  <a:close/>
                  <a:moveTo>
                    <a:pt x="185" y="34"/>
                  </a:moveTo>
                  <a:lnTo>
                    <a:pt x="178" y="20"/>
                  </a:lnTo>
                  <a:lnTo>
                    <a:pt x="164" y="8"/>
                  </a:lnTo>
                  <a:lnTo>
                    <a:pt x="147" y="1"/>
                  </a:lnTo>
                  <a:lnTo>
                    <a:pt x="130" y="1"/>
                  </a:lnTo>
                  <a:lnTo>
                    <a:pt x="114" y="8"/>
                  </a:lnTo>
                  <a:lnTo>
                    <a:pt x="102" y="20"/>
                  </a:lnTo>
                  <a:lnTo>
                    <a:pt x="94" y="37"/>
                  </a:lnTo>
                  <a:lnTo>
                    <a:pt x="92" y="54"/>
                  </a:lnTo>
                  <a:lnTo>
                    <a:pt x="97" y="70"/>
                  </a:lnTo>
                  <a:lnTo>
                    <a:pt x="109" y="85"/>
                  </a:lnTo>
                  <a:lnTo>
                    <a:pt x="123" y="94"/>
                  </a:lnTo>
                  <a:lnTo>
                    <a:pt x="140" y="97"/>
                  </a:lnTo>
                  <a:lnTo>
                    <a:pt x="157" y="94"/>
                  </a:lnTo>
                  <a:lnTo>
                    <a:pt x="174" y="85"/>
                  </a:lnTo>
                  <a:lnTo>
                    <a:pt x="183" y="70"/>
                  </a:lnTo>
                  <a:lnTo>
                    <a:pt x="188" y="54"/>
                  </a:lnTo>
                  <a:lnTo>
                    <a:pt x="185" y="34"/>
                  </a:lnTo>
                  <a:close/>
                  <a:moveTo>
                    <a:pt x="277" y="34"/>
                  </a:moveTo>
                  <a:lnTo>
                    <a:pt x="270" y="20"/>
                  </a:lnTo>
                  <a:lnTo>
                    <a:pt x="255" y="8"/>
                  </a:lnTo>
                  <a:lnTo>
                    <a:pt x="238" y="1"/>
                  </a:lnTo>
                  <a:lnTo>
                    <a:pt x="222" y="1"/>
                  </a:lnTo>
                  <a:lnTo>
                    <a:pt x="205" y="8"/>
                  </a:lnTo>
                  <a:lnTo>
                    <a:pt x="193" y="20"/>
                  </a:lnTo>
                  <a:lnTo>
                    <a:pt x="185" y="37"/>
                  </a:lnTo>
                  <a:lnTo>
                    <a:pt x="183" y="54"/>
                  </a:lnTo>
                  <a:lnTo>
                    <a:pt x="188" y="70"/>
                  </a:lnTo>
                  <a:lnTo>
                    <a:pt x="200" y="85"/>
                  </a:lnTo>
                  <a:lnTo>
                    <a:pt x="214" y="94"/>
                  </a:lnTo>
                  <a:lnTo>
                    <a:pt x="231" y="97"/>
                  </a:lnTo>
                  <a:lnTo>
                    <a:pt x="248" y="94"/>
                  </a:lnTo>
                  <a:lnTo>
                    <a:pt x="265" y="85"/>
                  </a:lnTo>
                  <a:lnTo>
                    <a:pt x="274" y="70"/>
                  </a:lnTo>
                  <a:lnTo>
                    <a:pt x="279" y="54"/>
                  </a:lnTo>
                  <a:lnTo>
                    <a:pt x="277" y="34"/>
                  </a:lnTo>
                  <a:close/>
                  <a:moveTo>
                    <a:pt x="368" y="34"/>
                  </a:moveTo>
                  <a:lnTo>
                    <a:pt x="361" y="20"/>
                  </a:lnTo>
                  <a:lnTo>
                    <a:pt x="346" y="8"/>
                  </a:lnTo>
                  <a:lnTo>
                    <a:pt x="330" y="1"/>
                  </a:lnTo>
                  <a:lnTo>
                    <a:pt x="313" y="1"/>
                  </a:lnTo>
                  <a:lnTo>
                    <a:pt x="296" y="8"/>
                  </a:lnTo>
                  <a:lnTo>
                    <a:pt x="284" y="20"/>
                  </a:lnTo>
                  <a:lnTo>
                    <a:pt x="277" y="37"/>
                  </a:lnTo>
                  <a:lnTo>
                    <a:pt x="274" y="54"/>
                  </a:lnTo>
                  <a:lnTo>
                    <a:pt x="279" y="70"/>
                  </a:lnTo>
                  <a:lnTo>
                    <a:pt x="291" y="85"/>
                  </a:lnTo>
                  <a:lnTo>
                    <a:pt x="305" y="94"/>
                  </a:lnTo>
                  <a:lnTo>
                    <a:pt x="322" y="97"/>
                  </a:lnTo>
                  <a:lnTo>
                    <a:pt x="339" y="94"/>
                  </a:lnTo>
                  <a:lnTo>
                    <a:pt x="356" y="85"/>
                  </a:lnTo>
                  <a:lnTo>
                    <a:pt x="365" y="70"/>
                  </a:lnTo>
                  <a:lnTo>
                    <a:pt x="370" y="54"/>
                  </a:lnTo>
                  <a:lnTo>
                    <a:pt x="368" y="34"/>
                  </a:lnTo>
                  <a:close/>
                  <a:moveTo>
                    <a:pt x="459" y="34"/>
                  </a:moveTo>
                  <a:lnTo>
                    <a:pt x="452" y="20"/>
                  </a:lnTo>
                  <a:lnTo>
                    <a:pt x="438" y="8"/>
                  </a:lnTo>
                  <a:lnTo>
                    <a:pt x="421" y="1"/>
                  </a:lnTo>
                  <a:lnTo>
                    <a:pt x="404" y="1"/>
                  </a:lnTo>
                  <a:lnTo>
                    <a:pt x="387" y="8"/>
                  </a:lnTo>
                  <a:lnTo>
                    <a:pt x="375" y="20"/>
                  </a:lnTo>
                  <a:lnTo>
                    <a:pt x="368" y="37"/>
                  </a:lnTo>
                  <a:lnTo>
                    <a:pt x="365" y="54"/>
                  </a:lnTo>
                  <a:lnTo>
                    <a:pt x="370" y="70"/>
                  </a:lnTo>
                  <a:lnTo>
                    <a:pt x="382" y="85"/>
                  </a:lnTo>
                  <a:lnTo>
                    <a:pt x="397" y="94"/>
                  </a:lnTo>
                  <a:lnTo>
                    <a:pt x="414" y="97"/>
                  </a:lnTo>
                  <a:lnTo>
                    <a:pt x="430" y="94"/>
                  </a:lnTo>
                  <a:lnTo>
                    <a:pt x="447" y="85"/>
                  </a:lnTo>
                  <a:lnTo>
                    <a:pt x="457" y="70"/>
                  </a:lnTo>
                  <a:lnTo>
                    <a:pt x="462" y="54"/>
                  </a:lnTo>
                  <a:lnTo>
                    <a:pt x="459" y="34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48" name="path 3148"/>
            <p:cNvSpPr/>
            <p:nvPr/>
          </p:nvSpPr>
          <p:spPr>
            <a:xfrm>
              <a:off x="61179" y="61721"/>
              <a:ext cx="44195" cy="62483"/>
            </a:xfrm>
            <a:custGeom>
              <a:avLst/>
              <a:gdLst/>
              <a:ahLst/>
              <a:cxnLst/>
              <a:rect l="0" t="0" r="0" b="0"/>
              <a:pathLst>
                <a:path w="69" h="98">
                  <a:moveTo>
                    <a:pt x="45" y="98"/>
                  </a:moveTo>
                  <a:lnTo>
                    <a:pt x="69" y="86"/>
                  </a:lnTo>
                  <a:lnTo>
                    <a:pt x="0" y="12"/>
                  </a:lnTo>
                  <a:lnTo>
                    <a:pt x="45" y="98"/>
                  </a:lnTo>
                </a:path>
                <a:path w="69" h="98">
                  <a:moveTo>
                    <a:pt x="69" y="86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9" y="8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50" name="path 3150"/>
            <p:cNvSpPr/>
            <p:nvPr/>
          </p:nvSpPr>
          <p:spPr>
            <a:xfrm>
              <a:off x="0" y="67088"/>
              <a:ext cx="187890" cy="57847"/>
            </a:xfrm>
            <a:custGeom>
              <a:avLst/>
              <a:gdLst/>
              <a:ahLst/>
              <a:cxnLst/>
              <a:rect l="0" t="0" r="0" b="0"/>
              <a:pathLst>
                <a:path w="295" h="91">
                  <a:moveTo>
                    <a:pt x="0" y="1"/>
                  </a:moveTo>
                  <a:lnTo>
                    <a:pt x="295" y="8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04" name="group 104"/>
          <p:cNvGrpSpPr/>
          <p:nvPr/>
        </p:nvGrpSpPr>
        <p:grpSpPr>
          <a:xfrm rot="21600000">
            <a:off x="2258560" y="4851146"/>
            <a:ext cx="291099" cy="126491"/>
            <a:chOff x="0" y="0"/>
            <a:chExt cx="291099" cy="126491"/>
          </a:xfrm>
        </p:grpSpPr>
        <p:sp>
          <p:nvSpPr>
            <p:cNvPr id="3152" name="path 3152"/>
            <p:cNvSpPr/>
            <p:nvPr/>
          </p:nvSpPr>
          <p:spPr>
            <a:xfrm>
              <a:off x="0" y="121920"/>
              <a:ext cx="291099" cy="4571"/>
            </a:xfrm>
            <a:custGeom>
              <a:avLst/>
              <a:gdLst/>
              <a:ahLst/>
              <a:cxnLst/>
              <a:rect l="0" t="0" r="0" b="0"/>
              <a:pathLst>
                <a:path w="458" h="7">
                  <a:moveTo>
                    <a:pt x="458" y="5"/>
                  </a:moveTo>
                  <a:lnTo>
                    <a:pt x="230" y="3"/>
                  </a:lnTo>
                  <a:moveTo>
                    <a:pt x="230" y="3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54" name="path 3154"/>
            <p:cNvSpPr/>
            <p:nvPr/>
          </p:nvSpPr>
          <p:spPr>
            <a:xfrm>
              <a:off x="9913" y="0"/>
              <a:ext cx="237743" cy="62483"/>
            </a:xfrm>
            <a:custGeom>
              <a:avLst/>
              <a:gdLst/>
              <a:ahLst/>
              <a:cxnLst/>
              <a:rect l="0" t="0" r="0" b="0"/>
              <a:pathLst>
                <a:path w="374" h="98">
                  <a:moveTo>
                    <a:pt x="49" y="1"/>
                  </a:moveTo>
                  <a:lnTo>
                    <a:pt x="32" y="3"/>
                  </a:lnTo>
                  <a:lnTo>
                    <a:pt x="17" y="13"/>
                  </a:lnTo>
                  <a:lnTo>
                    <a:pt x="5" y="27"/>
                  </a:lnTo>
                  <a:lnTo>
                    <a:pt x="1" y="44"/>
                  </a:lnTo>
                  <a:lnTo>
                    <a:pt x="3" y="61"/>
                  </a:lnTo>
                  <a:lnTo>
                    <a:pt x="10" y="77"/>
                  </a:lnTo>
                  <a:lnTo>
                    <a:pt x="22" y="90"/>
                  </a:lnTo>
                  <a:lnTo>
                    <a:pt x="39" y="97"/>
                  </a:lnTo>
                  <a:lnTo>
                    <a:pt x="58" y="97"/>
                  </a:lnTo>
                  <a:lnTo>
                    <a:pt x="75" y="90"/>
                  </a:lnTo>
                  <a:lnTo>
                    <a:pt x="87" y="77"/>
                  </a:lnTo>
                  <a:lnTo>
                    <a:pt x="94" y="61"/>
                  </a:lnTo>
                  <a:lnTo>
                    <a:pt x="97" y="44"/>
                  </a:lnTo>
                  <a:lnTo>
                    <a:pt x="92" y="27"/>
                  </a:lnTo>
                  <a:lnTo>
                    <a:pt x="80" y="13"/>
                  </a:lnTo>
                  <a:lnTo>
                    <a:pt x="65" y="3"/>
                  </a:lnTo>
                  <a:lnTo>
                    <a:pt x="49" y="1"/>
                  </a:lnTo>
                  <a:close/>
                  <a:moveTo>
                    <a:pt x="140" y="1"/>
                  </a:moveTo>
                  <a:lnTo>
                    <a:pt x="123" y="3"/>
                  </a:lnTo>
                  <a:lnTo>
                    <a:pt x="109" y="13"/>
                  </a:lnTo>
                  <a:lnTo>
                    <a:pt x="97" y="27"/>
                  </a:lnTo>
                  <a:lnTo>
                    <a:pt x="92" y="44"/>
                  </a:lnTo>
                  <a:lnTo>
                    <a:pt x="94" y="61"/>
                  </a:lnTo>
                  <a:lnTo>
                    <a:pt x="101" y="77"/>
                  </a:lnTo>
                  <a:lnTo>
                    <a:pt x="114" y="90"/>
                  </a:lnTo>
                  <a:lnTo>
                    <a:pt x="130" y="97"/>
                  </a:lnTo>
                  <a:lnTo>
                    <a:pt x="150" y="97"/>
                  </a:lnTo>
                  <a:lnTo>
                    <a:pt x="166" y="90"/>
                  </a:lnTo>
                  <a:lnTo>
                    <a:pt x="178" y="77"/>
                  </a:lnTo>
                  <a:lnTo>
                    <a:pt x="185" y="61"/>
                  </a:lnTo>
                  <a:lnTo>
                    <a:pt x="188" y="44"/>
                  </a:lnTo>
                  <a:lnTo>
                    <a:pt x="183" y="27"/>
                  </a:lnTo>
                  <a:lnTo>
                    <a:pt x="171" y="13"/>
                  </a:lnTo>
                  <a:lnTo>
                    <a:pt x="157" y="3"/>
                  </a:lnTo>
                  <a:lnTo>
                    <a:pt x="140" y="1"/>
                  </a:lnTo>
                  <a:close/>
                  <a:moveTo>
                    <a:pt x="234" y="1"/>
                  </a:moveTo>
                  <a:lnTo>
                    <a:pt x="217" y="3"/>
                  </a:lnTo>
                  <a:lnTo>
                    <a:pt x="202" y="13"/>
                  </a:lnTo>
                  <a:lnTo>
                    <a:pt x="190" y="27"/>
                  </a:lnTo>
                  <a:lnTo>
                    <a:pt x="185" y="44"/>
                  </a:lnTo>
                  <a:lnTo>
                    <a:pt x="188" y="61"/>
                  </a:lnTo>
                  <a:lnTo>
                    <a:pt x="195" y="77"/>
                  </a:lnTo>
                  <a:lnTo>
                    <a:pt x="207" y="90"/>
                  </a:lnTo>
                  <a:lnTo>
                    <a:pt x="224" y="97"/>
                  </a:lnTo>
                  <a:lnTo>
                    <a:pt x="243" y="97"/>
                  </a:lnTo>
                  <a:lnTo>
                    <a:pt x="260" y="90"/>
                  </a:lnTo>
                  <a:lnTo>
                    <a:pt x="272" y="77"/>
                  </a:lnTo>
                  <a:lnTo>
                    <a:pt x="279" y="61"/>
                  </a:lnTo>
                  <a:lnTo>
                    <a:pt x="281" y="44"/>
                  </a:lnTo>
                  <a:lnTo>
                    <a:pt x="277" y="27"/>
                  </a:lnTo>
                  <a:lnTo>
                    <a:pt x="265" y="13"/>
                  </a:lnTo>
                  <a:lnTo>
                    <a:pt x="250" y="3"/>
                  </a:lnTo>
                  <a:lnTo>
                    <a:pt x="234" y="1"/>
                  </a:lnTo>
                  <a:close/>
                  <a:moveTo>
                    <a:pt x="325" y="1"/>
                  </a:moveTo>
                  <a:lnTo>
                    <a:pt x="308" y="3"/>
                  </a:lnTo>
                  <a:lnTo>
                    <a:pt x="294" y="13"/>
                  </a:lnTo>
                  <a:lnTo>
                    <a:pt x="281" y="27"/>
                  </a:lnTo>
                  <a:lnTo>
                    <a:pt x="277" y="44"/>
                  </a:lnTo>
                  <a:lnTo>
                    <a:pt x="279" y="61"/>
                  </a:lnTo>
                  <a:lnTo>
                    <a:pt x="286" y="77"/>
                  </a:lnTo>
                  <a:lnTo>
                    <a:pt x="298" y="90"/>
                  </a:lnTo>
                  <a:lnTo>
                    <a:pt x="315" y="97"/>
                  </a:lnTo>
                  <a:lnTo>
                    <a:pt x="334" y="97"/>
                  </a:lnTo>
                  <a:lnTo>
                    <a:pt x="351" y="90"/>
                  </a:lnTo>
                  <a:lnTo>
                    <a:pt x="363" y="77"/>
                  </a:lnTo>
                  <a:lnTo>
                    <a:pt x="370" y="61"/>
                  </a:lnTo>
                  <a:lnTo>
                    <a:pt x="373" y="44"/>
                  </a:lnTo>
                  <a:lnTo>
                    <a:pt x="368" y="27"/>
                  </a:lnTo>
                  <a:lnTo>
                    <a:pt x="356" y="13"/>
                  </a:lnTo>
                  <a:lnTo>
                    <a:pt x="341" y="3"/>
                  </a:lnTo>
                  <a:lnTo>
                    <a:pt x="325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156" name="path 3156"/>
          <p:cNvSpPr/>
          <p:nvPr/>
        </p:nvSpPr>
        <p:spPr>
          <a:xfrm>
            <a:off x="5516118" y="5098034"/>
            <a:ext cx="62483" cy="62483"/>
          </a:xfrm>
          <a:custGeom>
            <a:avLst/>
            <a:gdLst/>
            <a:ahLst/>
            <a:cxnLst/>
            <a:rect l="0" t="0" r="0" b="0"/>
            <a:pathLst>
              <a:path w="98" h="98">
                <a:moveTo>
                  <a:pt x="94" y="34"/>
                </a:moveTo>
                <a:lnTo>
                  <a:pt x="87" y="20"/>
                </a:lnTo>
                <a:lnTo>
                  <a:pt x="73" y="8"/>
                </a:lnTo>
                <a:lnTo>
                  <a:pt x="56" y="1"/>
                </a:lnTo>
                <a:lnTo>
                  <a:pt x="39" y="1"/>
                </a:lnTo>
                <a:lnTo>
                  <a:pt x="22" y="8"/>
                </a:lnTo>
                <a:lnTo>
                  <a:pt x="10" y="20"/>
                </a:lnTo>
                <a:lnTo>
                  <a:pt x="3" y="37"/>
                </a:lnTo>
                <a:lnTo>
                  <a:pt x="1" y="54"/>
                </a:lnTo>
                <a:lnTo>
                  <a:pt x="5" y="70"/>
                </a:lnTo>
                <a:lnTo>
                  <a:pt x="17" y="85"/>
                </a:lnTo>
                <a:lnTo>
                  <a:pt x="32" y="94"/>
                </a:lnTo>
                <a:lnTo>
                  <a:pt x="49" y="97"/>
                </a:lnTo>
                <a:lnTo>
                  <a:pt x="65" y="94"/>
                </a:lnTo>
                <a:lnTo>
                  <a:pt x="82" y="85"/>
                </a:lnTo>
                <a:lnTo>
                  <a:pt x="92" y="70"/>
                </a:lnTo>
                <a:lnTo>
                  <a:pt x="97" y="54"/>
                </a:lnTo>
                <a:lnTo>
                  <a:pt x="94" y="34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158" name="path 3158"/>
          <p:cNvSpPr/>
          <p:nvPr/>
        </p:nvSpPr>
        <p:spPr>
          <a:xfrm>
            <a:off x="5526817" y="4809019"/>
            <a:ext cx="105092" cy="349429"/>
          </a:xfrm>
          <a:custGeom>
            <a:avLst/>
            <a:gdLst/>
            <a:ahLst/>
            <a:cxnLst/>
            <a:rect l="0" t="0" r="0" b="0"/>
            <a:pathLst>
              <a:path w="165" h="550">
                <a:moveTo>
                  <a:pt x="164" y="549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160" name="path 3160"/>
          <p:cNvSpPr/>
          <p:nvPr/>
        </p:nvSpPr>
        <p:spPr>
          <a:xfrm>
            <a:off x="6616445" y="4801616"/>
            <a:ext cx="1523" cy="15239"/>
          </a:xfrm>
          <a:custGeom>
            <a:avLst/>
            <a:gdLst/>
            <a:ahLst/>
            <a:cxnLst/>
            <a:rect l="0" t="0" r="0" b="0"/>
            <a:pathLst>
              <a:path w="2" h="23">
                <a:moveTo>
                  <a:pt x="1" y="23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162" name="path 3162"/>
          <p:cNvSpPr/>
          <p:nvPr/>
        </p:nvSpPr>
        <p:spPr>
          <a:xfrm>
            <a:off x="6589776" y="4874767"/>
            <a:ext cx="86867" cy="306323"/>
          </a:xfrm>
          <a:custGeom>
            <a:avLst/>
            <a:gdLst/>
            <a:ahLst/>
            <a:cxnLst/>
            <a:rect l="0" t="0" r="0" b="0"/>
            <a:pathLst>
              <a:path w="136" h="482">
                <a:moveTo>
                  <a:pt x="136" y="21"/>
                </a:moveTo>
                <a:lnTo>
                  <a:pt x="120" y="0"/>
                </a:lnTo>
                <a:lnTo>
                  <a:pt x="0" y="482"/>
                </a:lnTo>
                <a:lnTo>
                  <a:pt x="136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164" name="path 3164"/>
          <p:cNvSpPr/>
          <p:nvPr/>
        </p:nvSpPr>
        <p:spPr>
          <a:xfrm>
            <a:off x="6576059" y="4874767"/>
            <a:ext cx="89916" cy="306323"/>
          </a:xfrm>
          <a:custGeom>
            <a:avLst/>
            <a:gdLst/>
            <a:ahLst/>
            <a:cxnLst/>
            <a:rect l="0" t="0" r="0" b="0"/>
            <a:pathLst>
              <a:path w="141" h="482">
                <a:moveTo>
                  <a:pt x="141" y="0"/>
                </a:moveTo>
                <a:lnTo>
                  <a:pt x="21" y="482"/>
                </a:lnTo>
                <a:lnTo>
                  <a:pt x="0" y="475"/>
                </a:lnTo>
                <a:lnTo>
                  <a:pt x="141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166" name="path 3166"/>
          <p:cNvSpPr/>
          <p:nvPr/>
        </p:nvSpPr>
        <p:spPr>
          <a:xfrm>
            <a:off x="6512845" y="4809019"/>
            <a:ext cx="105092" cy="349429"/>
          </a:xfrm>
          <a:custGeom>
            <a:avLst/>
            <a:gdLst/>
            <a:ahLst/>
            <a:cxnLst/>
            <a:rect l="0" t="0" r="0" b="0"/>
            <a:pathLst>
              <a:path w="165" h="550">
                <a:moveTo>
                  <a:pt x="164" y="0"/>
                </a:moveTo>
                <a:lnTo>
                  <a:pt x="1" y="54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168" name="path 3168"/>
          <p:cNvSpPr/>
          <p:nvPr/>
        </p:nvSpPr>
        <p:spPr>
          <a:xfrm>
            <a:off x="6585966" y="4979162"/>
            <a:ext cx="79247" cy="117347"/>
          </a:xfrm>
          <a:custGeom>
            <a:avLst/>
            <a:gdLst/>
            <a:ahLst/>
            <a:cxnLst/>
            <a:rect l="0" t="0" r="0" b="0"/>
            <a:pathLst>
              <a:path w="124" h="184">
                <a:moveTo>
                  <a:pt x="49" y="87"/>
                </a:moveTo>
                <a:lnTo>
                  <a:pt x="32" y="89"/>
                </a:lnTo>
                <a:lnTo>
                  <a:pt x="17" y="99"/>
                </a:lnTo>
                <a:lnTo>
                  <a:pt x="5" y="113"/>
                </a:lnTo>
                <a:lnTo>
                  <a:pt x="1" y="130"/>
                </a:lnTo>
                <a:lnTo>
                  <a:pt x="3" y="147"/>
                </a:lnTo>
                <a:lnTo>
                  <a:pt x="10" y="164"/>
                </a:lnTo>
                <a:lnTo>
                  <a:pt x="22" y="176"/>
                </a:lnTo>
                <a:lnTo>
                  <a:pt x="39" y="183"/>
                </a:lnTo>
                <a:lnTo>
                  <a:pt x="58" y="183"/>
                </a:lnTo>
                <a:lnTo>
                  <a:pt x="75" y="176"/>
                </a:lnTo>
                <a:lnTo>
                  <a:pt x="87" y="164"/>
                </a:lnTo>
                <a:lnTo>
                  <a:pt x="94" y="147"/>
                </a:lnTo>
                <a:lnTo>
                  <a:pt x="97" y="130"/>
                </a:lnTo>
                <a:lnTo>
                  <a:pt x="92" y="113"/>
                </a:lnTo>
                <a:lnTo>
                  <a:pt x="80" y="99"/>
                </a:lnTo>
                <a:lnTo>
                  <a:pt x="65" y="89"/>
                </a:lnTo>
                <a:lnTo>
                  <a:pt x="49" y="87"/>
                </a:lnTo>
                <a:close/>
                <a:moveTo>
                  <a:pt x="75" y="1"/>
                </a:moveTo>
                <a:lnTo>
                  <a:pt x="58" y="3"/>
                </a:lnTo>
                <a:lnTo>
                  <a:pt x="44" y="13"/>
                </a:lnTo>
                <a:lnTo>
                  <a:pt x="32" y="27"/>
                </a:lnTo>
                <a:lnTo>
                  <a:pt x="27" y="44"/>
                </a:lnTo>
                <a:lnTo>
                  <a:pt x="29" y="61"/>
                </a:lnTo>
                <a:lnTo>
                  <a:pt x="37" y="77"/>
                </a:lnTo>
                <a:lnTo>
                  <a:pt x="49" y="89"/>
                </a:lnTo>
                <a:lnTo>
                  <a:pt x="65" y="97"/>
                </a:lnTo>
                <a:lnTo>
                  <a:pt x="85" y="97"/>
                </a:lnTo>
                <a:lnTo>
                  <a:pt x="101" y="89"/>
                </a:lnTo>
                <a:lnTo>
                  <a:pt x="113" y="77"/>
                </a:lnTo>
                <a:lnTo>
                  <a:pt x="121" y="61"/>
                </a:lnTo>
                <a:lnTo>
                  <a:pt x="123" y="44"/>
                </a:lnTo>
                <a:lnTo>
                  <a:pt x="118" y="27"/>
                </a:lnTo>
                <a:lnTo>
                  <a:pt x="106" y="13"/>
                </a:lnTo>
                <a:lnTo>
                  <a:pt x="92" y="3"/>
                </a:lnTo>
                <a:lnTo>
                  <a:pt x="75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06" name="group 106"/>
          <p:cNvGrpSpPr/>
          <p:nvPr/>
        </p:nvGrpSpPr>
        <p:grpSpPr>
          <a:xfrm rot="21600000">
            <a:off x="6552438" y="5146802"/>
            <a:ext cx="134873" cy="90677"/>
            <a:chOff x="0" y="0"/>
            <a:chExt cx="134873" cy="90677"/>
          </a:xfrm>
        </p:grpSpPr>
        <p:sp>
          <p:nvSpPr>
            <p:cNvPr id="3170" name="path 3170"/>
            <p:cNvSpPr/>
            <p:nvPr/>
          </p:nvSpPr>
          <p:spPr>
            <a:xfrm>
              <a:off x="0" y="0"/>
              <a:ext cx="120396" cy="62484"/>
            </a:xfrm>
            <a:custGeom>
              <a:avLst/>
              <a:gdLst/>
              <a:ahLst/>
              <a:cxnLst/>
              <a:rect l="0" t="0" r="0" b="0"/>
              <a:pathLst>
                <a:path w="189" h="98">
                  <a:moveTo>
                    <a:pt x="49" y="1"/>
                  </a:moveTo>
                  <a:lnTo>
                    <a:pt x="32" y="3"/>
                  </a:lnTo>
                  <a:lnTo>
                    <a:pt x="18" y="13"/>
                  </a:lnTo>
                  <a:lnTo>
                    <a:pt x="5" y="27"/>
                  </a:lnTo>
                  <a:lnTo>
                    <a:pt x="1" y="44"/>
                  </a:lnTo>
                  <a:lnTo>
                    <a:pt x="3" y="61"/>
                  </a:lnTo>
                  <a:lnTo>
                    <a:pt x="10" y="77"/>
                  </a:lnTo>
                  <a:lnTo>
                    <a:pt x="22" y="89"/>
                  </a:lnTo>
                  <a:lnTo>
                    <a:pt x="39" y="97"/>
                  </a:lnTo>
                  <a:lnTo>
                    <a:pt x="58" y="97"/>
                  </a:lnTo>
                  <a:lnTo>
                    <a:pt x="75" y="89"/>
                  </a:lnTo>
                  <a:lnTo>
                    <a:pt x="87" y="77"/>
                  </a:lnTo>
                  <a:lnTo>
                    <a:pt x="94" y="61"/>
                  </a:lnTo>
                  <a:lnTo>
                    <a:pt x="97" y="44"/>
                  </a:lnTo>
                  <a:lnTo>
                    <a:pt x="92" y="27"/>
                  </a:lnTo>
                  <a:lnTo>
                    <a:pt x="80" y="13"/>
                  </a:lnTo>
                  <a:lnTo>
                    <a:pt x="65" y="3"/>
                  </a:lnTo>
                  <a:lnTo>
                    <a:pt x="49" y="1"/>
                  </a:lnTo>
                  <a:close/>
                  <a:moveTo>
                    <a:pt x="188" y="97"/>
                  </a:moveTo>
                  <a:lnTo>
                    <a:pt x="188" y="9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72" name="path 3172"/>
            <p:cNvSpPr/>
            <p:nvPr/>
          </p:nvSpPr>
          <p:spPr>
            <a:xfrm>
              <a:off x="90677" y="34289"/>
              <a:ext cx="44196" cy="56388"/>
            </a:xfrm>
            <a:custGeom>
              <a:avLst/>
              <a:gdLst/>
              <a:ahLst/>
              <a:cxnLst/>
              <a:rect l="0" t="0" r="0" b="0"/>
              <a:pathLst>
                <a:path w="69" h="88">
                  <a:moveTo>
                    <a:pt x="0" y="69"/>
                  </a:moveTo>
                  <a:lnTo>
                    <a:pt x="19" y="88"/>
                  </a:lnTo>
                  <a:lnTo>
                    <a:pt x="69" y="0"/>
                  </a:lnTo>
                  <a:lnTo>
                    <a:pt x="0" y="69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174" name="path 3174"/>
          <p:cNvSpPr/>
          <p:nvPr/>
        </p:nvSpPr>
        <p:spPr>
          <a:xfrm>
            <a:off x="6569202" y="5090414"/>
            <a:ext cx="62483" cy="62484"/>
          </a:xfrm>
          <a:custGeom>
            <a:avLst/>
            <a:gdLst/>
            <a:ahLst/>
            <a:cxnLst/>
            <a:rect l="0" t="0" r="0" b="0"/>
            <a:pathLst>
              <a:path w="98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176" name="path 3176"/>
          <p:cNvSpPr/>
          <p:nvPr/>
        </p:nvSpPr>
        <p:spPr>
          <a:xfrm>
            <a:off x="6512845" y="4809019"/>
            <a:ext cx="105092" cy="349429"/>
          </a:xfrm>
          <a:custGeom>
            <a:avLst/>
            <a:gdLst/>
            <a:ahLst/>
            <a:cxnLst/>
            <a:rect l="0" t="0" r="0" b="0"/>
            <a:pathLst>
              <a:path w="165" h="550">
                <a:moveTo>
                  <a:pt x="164" y="0"/>
                </a:moveTo>
                <a:lnTo>
                  <a:pt x="1" y="54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08" name="group 108"/>
          <p:cNvGrpSpPr/>
          <p:nvPr/>
        </p:nvGrpSpPr>
        <p:grpSpPr>
          <a:xfrm rot="21600000">
            <a:off x="5311059" y="4851146"/>
            <a:ext cx="217250" cy="144779"/>
            <a:chOff x="0" y="0"/>
            <a:chExt cx="217250" cy="144779"/>
          </a:xfrm>
        </p:grpSpPr>
        <p:sp>
          <p:nvSpPr>
            <p:cNvPr id="3178" name="path 3178"/>
            <p:cNvSpPr/>
            <p:nvPr/>
          </p:nvSpPr>
          <p:spPr>
            <a:xfrm>
              <a:off x="0" y="131067"/>
              <a:ext cx="120476" cy="13711"/>
            </a:xfrm>
            <a:custGeom>
              <a:avLst/>
              <a:gdLst/>
              <a:ahLst/>
              <a:cxnLst/>
              <a:rect l="0" t="0" r="0" b="0"/>
              <a:pathLst>
                <a:path w="189" h="21">
                  <a:moveTo>
                    <a:pt x="189" y="20"/>
                  </a:moveTo>
                  <a:lnTo>
                    <a:pt x="180" y="20"/>
                  </a:ln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80" name="path 3180"/>
            <p:cNvSpPr/>
            <p:nvPr/>
          </p:nvSpPr>
          <p:spPr>
            <a:xfrm>
              <a:off x="40466" y="0"/>
              <a:ext cx="176783" cy="141732"/>
            </a:xfrm>
            <a:custGeom>
              <a:avLst/>
              <a:gdLst/>
              <a:ahLst/>
              <a:cxnLst/>
              <a:rect l="0" t="0" r="0" b="0"/>
              <a:pathLst>
                <a:path w="278" h="223">
                  <a:moveTo>
                    <a:pt x="49" y="1"/>
                  </a:moveTo>
                  <a:lnTo>
                    <a:pt x="32" y="3"/>
                  </a:lnTo>
                  <a:lnTo>
                    <a:pt x="17" y="13"/>
                  </a:lnTo>
                  <a:lnTo>
                    <a:pt x="5" y="27"/>
                  </a:lnTo>
                  <a:lnTo>
                    <a:pt x="1" y="44"/>
                  </a:lnTo>
                  <a:lnTo>
                    <a:pt x="3" y="61"/>
                  </a:lnTo>
                  <a:lnTo>
                    <a:pt x="10" y="77"/>
                  </a:lnTo>
                  <a:lnTo>
                    <a:pt x="22" y="90"/>
                  </a:lnTo>
                  <a:lnTo>
                    <a:pt x="39" y="97"/>
                  </a:lnTo>
                  <a:lnTo>
                    <a:pt x="58" y="97"/>
                  </a:lnTo>
                  <a:lnTo>
                    <a:pt x="75" y="90"/>
                  </a:lnTo>
                  <a:lnTo>
                    <a:pt x="87" y="77"/>
                  </a:lnTo>
                  <a:lnTo>
                    <a:pt x="94" y="61"/>
                  </a:lnTo>
                  <a:lnTo>
                    <a:pt x="97" y="44"/>
                  </a:lnTo>
                  <a:lnTo>
                    <a:pt x="92" y="27"/>
                  </a:lnTo>
                  <a:lnTo>
                    <a:pt x="80" y="13"/>
                  </a:lnTo>
                  <a:lnTo>
                    <a:pt x="65" y="3"/>
                  </a:lnTo>
                  <a:lnTo>
                    <a:pt x="49" y="1"/>
                  </a:lnTo>
                  <a:close/>
                  <a:moveTo>
                    <a:pt x="140" y="1"/>
                  </a:moveTo>
                  <a:lnTo>
                    <a:pt x="123" y="3"/>
                  </a:lnTo>
                  <a:lnTo>
                    <a:pt x="109" y="13"/>
                  </a:lnTo>
                  <a:lnTo>
                    <a:pt x="97" y="27"/>
                  </a:lnTo>
                  <a:lnTo>
                    <a:pt x="92" y="44"/>
                  </a:lnTo>
                  <a:lnTo>
                    <a:pt x="94" y="61"/>
                  </a:lnTo>
                  <a:lnTo>
                    <a:pt x="101" y="77"/>
                  </a:lnTo>
                  <a:lnTo>
                    <a:pt x="113" y="90"/>
                  </a:lnTo>
                  <a:lnTo>
                    <a:pt x="130" y="97"/>
                  </a:lnTo>
                  <a:lnTo>
                    <a:pt x="150" y="97"/>
                  </a:lnTo>
                  <a:lnTo>
                    <a:pt x="166" y="90"/>
                  </a:lnTo>
                  <a:lnTo>
                    <a:pt x="178" y="77"/>
                  </a:lnTo>
                  <a:lnTo>
                    <a:pt x="185" y="61"/>
                  </a:lnTo>
                  <a:lnTo>
                    <a:pt x="188" y="44"/>
                  </a:lnTo>
                  <a:lnTo>
                    <a:pt x="183" y="27"/>
                  </a:lnTo>
                  <a:lnTo>
                    <a:pt x="171" y="13"/>
                  </a:lnTo>
                  <a:lnTo>
                    <a:pt x="157" y="3"/>
                  </a:lnTo>
                  <a:lnTo>
                    <a:pt x="140" y="1"/>
                  </a:lnTo>
                  <a:close/>
                  <a:moveTo>
                    <a:pt x="248" y="70"/>
                  </a:moveTo>
                  <a:lnTo>
                    <a:pt x="241" y="56"/>
                  </a:lnTo>
                  <a:lnTo>
                    <a:pt x="226" y="44"/>
                  </a:lnTo>
                  <a:lnTo>
                    <a:pt x="210" y="37"/>
                  </a:lnTo>
                  <a:lnTo>
                    <a:pt x="193" y="37"/>
                  </a:lnTo>
                  <a:lnTo>
                    <a:pt x="176" y="44"/>
                  </a:lnTo>
                  <a:lnTo>
                    <a:pt x="164" y="56"/>
                  </a:lnTo>
                  <a:lnTo>
                    <a:pt x="157" y="73"/>
                  </a:lnTo>
                  <a:lnTo>
                    <a:pt x="154" y="90"/>
                  </a:lnTo>
                  <a:lnTo>
                    <a:pt x="159" y="106"/>
                  </a:lnTo>
                  <a:lnTo>
                    <a:pt x="171" y="121"/>
                  </a:lnTo>
                  <a:lnTo>
                    <a:pt x="185" y="130"/>
                  </a:lnTo>
                  <a:lnTo>
                    <a:pt x="202" y="133"/>
                  </a:lnTo>
                  <a:lnTo>
                    <a:pt x="219" y="130"/>
                  </a:lnTo>
                  <a:lnTo>
                    <a:pt x="236" y="121"/>
                  </a:lnTo>
                  <a:lnTo>
                    <a:pt x="245" y="106"/>
                  </a:lnTo>
                  <a:lnTo>
                    <a:pt x="250" y="90"/>
                  </a:lnTo>
                  <a:lnTo>
                    <a:pt x="248" y="70"/>
                  </a:lnTo>
                  <a:close/>
                  <a:moveTo>
                    <a:pt x="274" y="159"/>
                  </a:moveTo>
                  <a:lnTo>
                    <a:pt x="267" y="145"/>
                  </a:lnTo>
                  <a:lnTo>
                    <a:pt x="253" y="133"/>
                  </a:lnTo>
                  <a:lnTo>
                    <a:pt x="236" y="125"/>
                  </a:lnTo>
                  <a:lnTo>
                    <a:pt x="219" y="125"/>
                  </a:lnTo>
                  <a:lnTo>
                    <a:pt x="202" y="133"/>
                  </a:lnTo>
                  <a:lnTo>
                    <a:pt x="190" y="145"/>
                  </a:lnTo>
                  <a:lnTo>
                    <a:pt x="183" y="162"/>
                  </a:lnTo>
                  <a:lnTo>
                    <a:pt x="181" y="178"/>
                  </a:lnTo>
                  <a:lnTo>
                    <a:pt x="185" y="195"/>
                  </a:lnTo>
                  <a:lnTo>
                    <a:pt x="197" y="210"/>
                  </a:lnTo>
                  <a:lnTo>
                    <a:pt x="212" y="219"/>
                  </a:lnTo>
                  <a:lnTo>
                    <a:pt x="229" y="222"/>
                  </a:lnTo>
                  <a:lnTo>
                    <a:pt x="245" y="219"/>
                  </a:lnTo>
                  <a:lnTo>
                    <a:pt x="262" y="210"/>
                  </a:lnTo>
                  <a:lnTo>
                    <a:pt x="272" y="195"/>
                  </a:lnTo>
                  <a:lnTo>
                    <a:pt x="277" y="178"/>
                  </a:lnTo>
                  <a:lnTo>
                    <a:pt x="274" y="159"/>
                  </a:lnTo>
                  <a:close/>
                  <a:moveTo>
                    <a:pt x="188" y="217"/>
                  </a:moveTo>
                  <a:lnTo>
                    <a:pt x="37" y="19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182" name="path 3182"/>
          <p:cNvSpPr/>
          <p:nvPr/>
        </p:nvSpPr>
        <p:spPr>
          <a:xfrm>
            <a:off x="5264689" y="4944653"/>
            <a:ext cx="89852" cy="296092"/>
          </a:xfrm>
          <a:custGeom>
            <a:avLst/>
            <a:gdLst/>
            <a:ahLst/>
            <a:cxnLst/>
            <a:rect l="0" t="0" r="0" b="0"/>
            <a:pathLst>
              <a:path w="141" h="466">
                <a:moveTo>
                  <a:pt x="1" y="0"/>
                </a:moveTo>
                <a:lnTo>
                  <a:pt x="140" y="46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10" name="group 110"/>
          <p:cNvGrpSpPr/>
          <p:nvPr/>
        </p:nvGrpSpPr>
        <p:grpSpPr>
          <a:xfrm rot="21600000">
            <a:off x="5085516" y="4851146"/>
            <a:ext cx="270581" cy="132583"/>
            <a:chOff x="0" y="0"/>
            <a:chExt cx="270581" cy="132583"/>
          </a:xfrm>
        </p:grpSpPr>
        <p:sp>
          <p:nvSpPr>
            <p:cNvPr id="3184" name="path 3184"/>
            <p:cNvSpPr/>
            <p:nvPr/>
          </p:nvSpPr>
          <p:spPr>
            <a:xfrm>
              <a:off x="0" y="108207"/>
              <a:ext cx="225703" cy="24376"/>
            </a:xfrm>
            <a:custGeom>
              <a:avLst/>
              <a:gdLst/>
              <a:ahLst/>
              <a:cxnLst/>
              <a:rect l="0" t="0" r="0" b="0"/>
              <a:pathLst>
                <a:path w="355" h="38">
                  <a:moveTo>
                    <a:pt x="355" y="37"/>
                  </a:moveTo>
                  <a:lnTo>
                    <a:pt x="127" y="13"/>
                  </a:lnTo>
                  <a:moveTo>
                    <a:pt x="127" y="13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86" name="path 3186"/>
            <p:cNvSpPr/>
            <p:nvPr/>
          </p:nvSpPr>
          <p:spPr>
            <a:xfrm>
              <a:off x="32836" y="0"/>
              <a:ext cx="237744" cy="62483"/>
            </a:xfrm>
            <a:custGeom>
              <a:avLst/>
              <a:gdLst/>
              <a:ahLst/>
              <a:cxnLst/>
              <a:rect l="0" t="0" r="0" b="0"/>
              <a:pathLst>
                <a:path w="374" h="98">
                  <a:moveTo>
                    <a:pt x="49" y="1"/>
                  </a:moveTo>
                  <a:lnTo>
                    <a:pt x="32" y="3"/>
                  </a:lnTo>
                  <a:lnTo>
                    <a:pt x="18" y="13"/>
                  </a:lnTo>
                  <a:lnTo>
                    <a:pt x="6" y="27"/>
                  </a:lnTo>
                  <a:lnTo>
                    <a:pt x="1" y="44"/>
                  </a:lnTo>
                  <a:lnTo>
                    <a:pt x="3" y="61"/>
                  </a:lnTo>
                  <a:lnTo>
                    <a:pt x="10" y="77"/>
                  </a:lnTo>
                  <a:lnTo>
                    <a:pt x="22" y="90"/>
                  </a:lnTo>
                  <a:lnTo>
                    <a:pt x="39" y="97"/>
                  </a:lnTo>
                  <a:lnTo>
                    <a:pt x="58" y="97"/>
                  </a:lnTo>
                  <a:lnTo>
                    <a:pt x="75" y="90"/>
                  </a:lnTo>
                  <a:lnTo>
                    <a:pt x="87" y="77"/>
                  </a:lnTo>
                  <a:lnTo>
                    <a:pt x="94" y="61"/>
                  </a:lnTo>
                  <a:lnTo>
                    <a:pt x="97" y="44"/>
                  </a:lnTo>
                  <a:lnTo>
                    <a:pt x="92" y="27"/>
                  </a:lnTo>
                  <a:lnTo>
                    <a:pt x="80" y="13"/>
                  </a:lnTo>
                  <a:lnTo>
                    <a:pt x="66" y="3"/>
                  </a:lnTo>
                  <a:lnTo>
                    <a:pt x="49" y="1"/>
                  </a:lnTo>
                  <a:close/>
                  <a:moveTo>
                    <a:pt x="140" y="1"/>
                  </a:moveTo>
                  <a:lnTo>
                    <a:pt x="123" y="3"/>
                  </a:lnTo>
                  <a:lnTo>
                    <a:pt x="109" y="13"/>
                  </a:lnTo>
                  <a:lnTo>
                    <a:pt x="97" y="27"/>
                  </a:lnTo>
                  <a:lnTo>
                    <a:pt x="92" y="44"/>
                  </a:lnTo>
                  <a:lnTo>
                    <a:pt x="94" y="61"/>
                  </a:lnTo>
                  <a:lnTo>
                    <a:pt x="102" y="77"/>
                  </a:lnTo>
                  <a:lnTo>
                    <a:pt x="114" y="90"/>
                  </a:lnTo>
                  <a:lnTo>
                    <a:pt x="130" y="97"/>
                  </a:lnTo>
                  <a:lnTo>
                    <a:pt x="150" y="97"/>
                  </a:lnTo>
                  <a:lnTo>
                    <a:pt x="166" y="90"/>
                  </a:lnTo>
                  <a:lnTo>
                    <a:pt x="178" y="77"/>
                  </a:lnTo>
                  <a:lnTo>
                    <a:pt x="186" y="61"/>
                  </a:lnTo>
                  <a:lnTo>
                    <a:pt x="188" y="44"/>
                  </a:lnTo>
                  <a:lnTo>
                    <a:pt x="183" y="27"/>
                  </a:lnTo>
                  <a:lnTo>
                    <a:pt x="171" y="13"/>
                  </a:lnTo>
                  <a:lnTo>
                    <a:pt x="157" y="3"/>
                  </a:lnTo>
                  <a:lnTo>
                    <a:pt x="140" y="1"/>
                  </a:lnTo>
                  <a:close/>
                  <a:moveTo>
                    <a:pt x="234" y="1"/>
                  </a:moveTo>
                  <a:lnTo>
                    <a:pt x="217" y="3"/>
                  </a:lnTo>
                  <a:lnTo>
                    <a:pt x="202" y="13"/>
                  </a:lnTo>
                  <a:lnTo>
                    <a:pt x="190" y="27"/>
                  </a:lnTo>
                  <a:lnTo>
                    <a:pt x="186" y="44"/>
                  </a:lnTo>
                  <a:lnTo>
                    <a:pt x="188" y="61"/>
                  </a:lnTo>
                  <a:lnTo>
                    <a:pt x="195" y="77"/>
                  </a:lnTo>
                  <a:lnTo>
                    <a:pt x="207" y="90"/>
                  </a:lnTo>
                  <a:lnTo>
                    <a:pt x="224" y="97"/>
                  </a:lnTo>
                  <a:lnTo>
                    <a:pt x="243" y="97"/>
                  </a:lnTo>
                  <a:lnTo>
                    <a:pt x="260" y="90"/>
                  </a:lnTo>
                  <a:lnTo>
                    <a:pt x="272" y="77"/>
                  </a:lnTo>
                  <a:lnTo>
                    <a:pt x="279" y="61"/>
                  </a:lnTo>
                  <a:lnTo>
                    <a:pt x="282" y="44"/>
                  </a:lnTo>
                  <a:lnTo>
                    <a:pt x="277" y="27"/>
                  </a:lnTo>
                  <a:lnTo>
                    <a:pt x="265" y="13"/>
                  </a:lnTo>
                  <a:lnTo>
                    <a:pt x="250" y="3"/>
                  </a:lnTo>
                  <a:lnTo>
                    <a:pt x="234" y="1"/>
                  </a:lnTo>
                  <a:close/>
                  <a:moveTo>
                    <a:pt x="325" y="1"/>
                  </a:moveTo>
                  <a:lnTo>
                    <a:pt x="308" y="3"/>
                  </a:lnTo>
                  <a:lnTo>
                    <a:pt x="294" y="13"/>
                  </a:lnTo>
                  <a:lnTo>
                    <a:pt x="282" y="27"/>
                  </a:lnTo>
                  <a:lnTo>
                    <a:pt x="277" y="44"/>
                  </a:lnTo>
                  <a:lnTo>
                    <a:pt x="279" y="61"/>
                  </a:lnTo>
                  <a:lnTo>
                    <a:pt x="286" y="77"/>
                  </a:lnTo>
                  <a:lnTo>
                    <a:pt x="298" y="90"/>
                  </a:lnTo>
                  <a:lnTo>
                    <a:pt x="315" y="97"/>
                  </a:lnTo>
                  <a:lnTo>
                    <a:pt x="334" y="97"/>
                  </a:lnTo>
                  <a:lnTo>
                    <a:pt x="351" y="90"/>
                  </a:lnTo>
                  <a:lnTo>
                    <a:pt x="363" y="77"/>
                  </a:lnTo>
                  <a:lnTo>
                    <a:pt x="370" y="61"/>
                  </a:lnTo>
                  <a:lnTo>
                    <a:pt x="373" y="44"/>
                  </a:lnTo>
                  <a:lnTo>
                    <a:pt x="368" y="27"/>
                  </a:lnTo>
                  <a:lnTo>
                    <a:pt x="356" y="13"/>
                  </a:lnTo>
                  <a:lnTo>
                    <a:pt x="342" y="3"/>
                  </a:lnTo>
                  <a:lnTo>
                    <a:pt x="325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88" name="path 3188"/>
            <p:cNvSpPr/>
            <p:nvPr/>
          </p:nvSpPr>
          <p:spPr>
            <a:xfrm>
              <a:off x="147898" y="70865"/>
              <a:ext cx="62484" cy="44196"/>
            </a:xfrm>
            <a:custGeom>
              <a:avLst/>
              <a:gdLst/>
              <a:ahLst/>
              <a:cxnLst/>
              <a:rect l="0" t="0" r="0" b="0"/>
              <a:pathLst>
                <a:path w="98" h="69">
                  <a:moveTo>
                    <a:pt x="14" y="0"/>
                  </a:moveTo>
                  <a:lnTo>
                    <a:pt x="0" y="23"/>
                  </a:lnTo>
                  <a:lnTo>
                    <a:pt x="98" y="45"/>
                  </a:lnTo>
                  <a:lnTo>
                    <a:pt x="14" y="0"/>
                  </a:lnTo>
                </a:path>
                <a:path w="98" h="69">
                  <a:moveTo>
                    <a:pt x="0" y="23"/>
                  </a:moveTo>
                  <a:lnTo>
                    <a:pt x="98" y="45"/>
                  </a:lnTo>
                  <a:lnTo>
                    <a:pt x="86" y="69"/>
                  </a:lnTo>
                  <a:lnTo>
                    <a:pt x="0" y="23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90" name="path 3190"/>
            <p:cNvSpPr/>
            <p:nvPr/>
          </p:nvSpPr>
          <p:spPr>
            <a:xfrm>
              <a:off x="74528" y="67088"/>
              <a:ext cx="187890" cy="57847"/>
            </a:xfrm>
            <a:custGeom>
              <a:avLst/>
              <a:gdLst/>
              <a:ahLst/>
              <a:cxnLst/>
              <a:rect l="0" t="0" r="0" b="0"/>
              <a:pathLst>
                <a:path w="295" h="91">
                  <a:moveTo>
                    <a:pt x="295" y="1"/>
                  </a:moveTo>
                  <a:lnTo>
                    <a:pt x="0" y="8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2" name="group 112"/>
          <p:cNvGrpSpPr/>
          <p:nvPr/>
        </p:nvGrpSpPr>
        <p:grpSpPr>
          <a:xfrm rot="21600000">
            <a:off x="4003523" y="4851146"/>
            <a:ext cx="291132" cy="120395"/>
            <a:chOff x="0" y="0"/>
            <a:chExt cx="291132" cy="120395"/>
          </a:xfrm>
        </p:grpSpPr>
        <p:sp>
          <p:nvSpPr>
            <p:cNvPr id="3192" name="path 3192"/>
            <p:cNvSpPr/>
            <p:nvPr/>
          </p:nvSpPr>
          <p:spPr>
            <a:xfrm>
              <a:off x="0" y="109728"/>
              <a:ext cx="291132" cy="10666"/>
            </a:xfrm>
            <a:custGeom>
              <a:avLst/>
              <a:gdLst/>
              <a:ahLst/>
              <a:cxnLst/>
              <a:rect l="0" t="0" r="0" b="0"/>
              <a:pathLst>
                <a:path w="458" h="16">
                  <a:moveTo>
                    <a:pt x="458" y="1"/>
                  </a:moveTo>
                  <a:lnTo>
                    <a:pt x="228" y="8"/>
                  </a:lnTo>
                  <a:moveTo>
                    <a:pt x="228" y="8"/>
                  </a:moveTo>
                  <a:lnTo>
                    <a:pt x="0" y="1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94" name="path 3194"/>
            <p:cNvSpPr/>
            <p:nvPr/>
          </p:nvSpPr>
          <p:spPr>
            <a:xfrm>
              <a:off x="67842" y="0"/>
              <a:ext cx="179831" cy="62483"/>
            </a:xfrm>
            <a:custGeom>
              <a:avLst/>
              <a:gdLst/>
              <a:ahLst/>
              <a:cxnLst/>
              <a:rect l="0" t="0" r="0" b="0"/>
              <a:pathLst>
                <a:path w="283" h="98">
                  <a:moveTo>
                    <a:pt x="49" y="1"/>
                  </a:moveTo>
                  <a:lnTo>
                    <a:pt x="32" y="3"/>
                  </a:lnTo>
                  <a:lnTo>
                    <a:pt x="17" y="13"/>
                  </a:lnTo>
                  <a:lnTo>
                    <a:pt x="5" y="27"/>
                  </a:lnTo>
                  <a:lnTo>
                    <a:pt x="1" y="44"/>
                  </a:lnTo>
                  <a:lnTo>
                    <a:pt x="3" y="61"/>
                  </a:lnTo>
                  <a:lnTo>
                    <a:pt x="10" y="77"/>
                  </a:lnTo>
                  <a:lnTo>
                    <a:pt x="22" y="90"/>
                  </a:lnTo>
                  <a:lnTo>
                    <a:pt x="39" y="97"/>
                  </a:lnTo>
                  <a:lnTo>
                    <a:pt x="58" y="97"/>
                  </a:lnTo>
                  <a:lnTo>
                    <a:pt x="75" y="90"/>
                  </a:lnTo>
                  <a:lnTo>
                    <a:pt x="87" y="77"/>
                  </a:lnTo>
                  <a:lnTo>
                    <a:pt x="94" y="61"/>
                  </a:lnTo>
                  <a:lnTo>
                    <a:pt x="97" y="44"/>
                  </a:lnTo>
                  <a:lnTo>
                    <a:pt x="92" y="27"/>
                  </a:lnTo>
                  <a:lnTo>
                    <a:pt x="80" y="13"/>
                  </a:lnTo>
                  <a:lnTo>
                    <a:pt x="65" y="3"/>
                  </a:lnTo>
                  <a:lnTo>
                    <a:pt x="49" y="1"/>
                  </a:lnTo>
                  <a:close/>
                  <a:moveTo>
                    <a:pt x="140" y="1"/>
                  </a:moveTo>
                  <a:lnTo>
                    <a:pt x="123" y="3"/>
                  </a:lnTo>
                  <a:lnTo>
                    <a:pt x="109" y="13"/>
                  </a:lnTo>
                  <a:lnTo>
                    <a:pt x="97" y="27"/>
                  </a:lnTo>
                  <a:lnTo>
                    <a:pt x="92" y="44"/>
                  </a:lnTo>
                  <a:lnTo>
                    <a:pt x="94" y="61"/>
                  </a:lnTo>
                  <a:lnTo>
                    <a:pt x="101" y="77"/>
                  </a:lnTo>
                  <a:lnTo>
                    <a:pt x="113" y="90"/>
                  </a:lnTo>
                  <a:lnTo>
                    <a:pt x="130" y="97"/>
                  </a:lnTo>
                  <a:lnTo>
                    <a:pt x="149" y="97"/>
                  </a:lnTo>
                  <a:lnTo>
                    <a:pt x="166" y="90"/>
                  </a:lnTo>
                  <a:lnTo>
                    <a:pt x="178" y="77"/>
                  </a:lnTo>
                  <a:lnTo>
                    <a:pt x="185" y="61"/>
                  </a:lnTo>
                  <a:lnTo>
                    <a:pt x="188" y="44"/>
                  </a:lnTo>
                  <a:lnTo>
                    <a:pt x="183" y="27"/>
                  </a:lnTo>
                  <a:lnTo>
                    <a:pt x="171" y="13"/>
                  </a:lnTo>
                  <a:lnTo>
                    <a:pt x="157" y="3"/>
                  </a:lnTo>
                  <a:lnTo>
                    <a:pt x="140" y="1"/>
                  </a:lnTo>
                  <a:close/>
                  <a:moveTo>
                    <a:pt x="233" y="1"/>
                  </a:moveTo>
                  <a:lnTo>
                    <a:pt x="217" y="3"/>
                  </a:lnTo>
                  <a:lnTo>
                    <a:pt x="202" y="13"/>
                  </a:lnTo>
                  <a:lnTo>
                    <a:pt x="190" y="27"/>
                  </a:lnTo>
                  <a:lnTo>
                    <a:pt x="185" y="44"/>
                  </a:lnTo>
                  <a:lnTo>
                    <a:pt x="188" y="61"/>
                  </a:lnTo>
                  <a:lnTo>
                    <a:pt x="195" y="77"/>
                  </a:lnTo>
                  <a:lnTo>
                    <a:pt x="207" y="90"/>
                  </a:lnTo>
                  <a:lnTo>
                    <a:pt x="224" y="97"/>
                  </a:lnTo>
                  <a:lnTo>
                    <a:pt x="243" y="97"/>
                  </a:lnTo>
                  <a:lnTo>
                    <a:pt x="260" y="90"/>
                  </a:lnTo>
                  <a:lnTo>
                    <a:pt x="272" y="77"/>
                  </a:lnTo>
                  <a:lnTo>
                    <a:pt x="279" y="61"/>
                  </a:lnTo>
                  <a:lnTo>
                    <a:pt x="281" y="44"/>
                  </a:lnTo>
                  <a:lnTo>
                    <a:pt x="277" y="27"/>
                  </a:lnTo>
                  <a:lnTo>
                    <a:pt x="265" y="13"/>
                  </a:lnTo>
                  <a:lnTo>
                    <a:pt x="250" y="3"/>
                  </a:lnTo>
                  <a:lnTo>
                    <a:pt x="233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4" name="group 114"/>
          <p:cNvGrpSpPr/>
          <p:nvPr/>
        </p:nvGrpSpPr>
        <p:grpSpPr>
          <a:xfrm rot="21600000">
            <a:off x="1454656" y="4851146"/>
            <a:ext cx="236221" cy="129540"/>
            <a:chOff x="0" y="0"/>
            <a:chExt cx="236221" cy="129540"/>
          </a:xfrm>
        </p:grpSpPr>
        <p:sp>
          <p:nvSpPr>
            <p:cNvPr id="3196" name="path 3196"/>
            <p:cNvSpPr/>
            <p:nvPr/>
          </p:nvSpPr>
          <p:spPr>
            <a:xfrm>
              <a:off x="76947" y="124967"/>
              <a:ext cx="146335" cy="4572"/>
            </a:xfrm>
            <a:custGeom>
              <a:avLst/>
              <a:gdLst/>
              <a:ahLst/>
              <a:cxnLst/>
              <a:rect l="0" t="0" r="0" b="0"/>
              <a:pathLst>
                <a:path w="230" h="7">
                  <a:moveTo>
                    <a:pt x="230" y="1"/>
                  </a:moveTo>
                  <a:lnTo>
                    <a:pt x="0" y="6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198" name="path 3198"/>
            <p:cNvSpPr/>
            <p:nvPr/>
          </p:nvSpPr>
          <p:spPr>
            <a:xfrm>
              <a:off x="0" y="0"/>
              <a:ext cx="236221" cy="62483"/>
            </a:xfrm>
            <a:custGeom>
              <a:avLst/>
              <a:gdLst/>
              <a:ahLst/>
              <a:cxnLst/>
              <a:rect l="0" t="0" r="0" b="0"/>
              <a:pathLst>
                <a:path w="372" h="98">
                  <a:moveTo>
                    <a:pt x="49" y="1"/>
                  </a:moveTo>
                  <a:lnTo>
                    <a:pt x="32" y="3"/>
                  </a:lnTo>
                  <a:lnTo>
                    <a:pt x="18" y="13"/>
                  </a:lnTo>
                  <a:lnTo>
                    <a:pt x="6" y="27"/>
                  </a:lnTo>
                  <a:lnTo>
                    <a:pt x="1" y="44"/>
                  </a:lnTo>
                  <a:lnTo>
                    <a:pt x="3" y="61"/>
                  </a:lnTo>
                  <a:lnTo>
                    <a:pt x="10" y="77"/>
                  </a:lnTo>
                  <a:lnTo>
                    <a:pt x="22" y="90"/>
                  </a:lnTo>
                  <a:lnTo>
                    <a:pt x="39" y="97"/>
                  </a:lnTo>
                  <a:lnTo>
                    <a:pt x="58" y="97"/>
                  </a:lnTo>
                  <a:lnTo>
                    <a:pt x="75" y="90"/>
                  </a:lnTo>
                  <a:lnTo>
                    <a:pt x="87" y="77"/>
                  </a:lnTo>
                  <a:lnTo>
                    <a:pt x="94" y="61"/>
                  </a:lnTo>
                  <a:lnTo>
                    <a:pt x="97" y="44"/>
                  </a:lnTo>
                  <a:lnTo>
                    <a:pt x="92" y="27"/>
                  </a:lnTo>
                  <a:lnTo>
                    <a:pt x="80" y="13"/>
                  </a:lnTo>
                  <a:lnTo>
                    <a:pt x="66" y="3"/>
                  </a:lnTo>
                  <a:lnTo>
                    <a:pt x="49" y="1"/>
                  </a:lnTo>
                  <a:close/>
                  <a:moveTo>
                    <a:pt x="140" y="1"/>
                  </a:moveTo>
                  <a:lnTo>
                    <a:pt x="123" y="3"/>
                  </a:lnTo>
                  <a:lnTo>
                    <a:pt x="109" y="13"/>
                  </a:lnTo>
                  <a:lnTo>
                    <a:pt x="97" y="27"/>
                  </a:lnTo>
                  <a:lnTo>
                    <a:pt x="92" y="44"/>
                  </a:lnTo>
                  <a:lnTo>
                    <a:pt x="94" y="61"/>
                  </a:lnTo>
                  <a:lnTo>
                    <a:pt x="101" y="77"/>
                  </a:lnTo>
                  <a:lnTo>
                    <a:pt x="114" y="90"/>
                  </a:lnTo>
                  <a:lnTo>
                    <a:pt x="130" y="97"/>
                  </a:lnTo>
                  <a:lnTo>
                    <a:pt x="150" y="97"/>
                  </a:lnTo>
                  <a:lnTo>
                    <a:pt x="166" y="90"/>
                  </a:lnTo>
                  <a:lnTo>
                    <a:pt x="178" y="77"/>
                  </a:lnTo>
                  <a:lnTo>
                    <a:pt x="186" y="61"/>
                  </a:lnTo>
                  <a:lnTo>
                    <a:pt x="188" y="44"/>
                  </a:lnTo>
                  <a:lnTo>
                    <a:pt x="183" y="27"/>
                  </a:lnTo>
                  <a:lnTo>
                    <a:pt x="171" y="13"/>
                  </a:lnTo>
                  <a:lnTo>
                    <a:pt x="157" y="3"/>
                  </a:lnTo>
                  <a:lnTo>
                    <a:pt x="140" y="1"/>
                  </a:lnTo>
                  <a:close/>
                  <a:moveTo>
                    <a:pt x="231" y="1"/>
                  </a:moveTo>
                  <a:lnTo>
                    <a:pt x="214" y="3"/>
                  </a:lnTo>
                  <a:lnTo>
                    <a:pt x="200" y="13"/>
                  </a:lnTo>
                  <a:lnTo>
                    <a:pt x="188" y="27"/>
                  </a:lnTo>
                  <a:lnTo>
                    <a:pt x="183" y="44"/>
                  </a:lnTo>
                  <a:lnTo>
                    <a:pt x="186" y="61"/>
                  </a:lnTo>
                  <a:lnTo>
                    <a:pt x="193" y="77"/>
                  </a:lnTo>
                  <a:lnTo>
                    <a:pt x="205" y="90"/>
                  </a:lnTo>
                  <a:lnTo>
                    <a:pt x="221" y="97"/>
                  </a:lnTo>
                  <a:lnTo>
                    <a:pt x="241" y="97"/>
                  </a:lnTo>
                  <a:lnTo>
                    <a:pt x="258" y="90"/>
                  </a:lnTo>
                  <a:lnTo>
                    <a:pt x="270" y="77"/>
                  </a:lnTo>
                  <a:lnTo>
                    <a:pt x="277" y="61"/>
                  </a:lnTo>
                  <a:lnTo>
                    <a:pt x="279" y="44"/>
                  </a:lnTo>
                  <a:lnTo>
                    <a:pt x="274" y="27"/>
                  </a:lnTo>
                  <a:lnTo>
                    <a:pt x="262" y="13"/>
                  </a:lnTo>
                  <a:lnTo>
                    <a:pt x="248" y="3"/>
                  </a:lnTo>
                  <a:lnTo>
                    <a:pt x="231" y="1"/>
                  </a:lnTo>
                  <a:close/>
                  <a:moveTo>
                    <a:pt x="322" y="1"/>
                  </a:moveTo>
                  <a:lnTo>
                    <a:pt x="306" y="3"/>
                  </a:lnTo>
                  <a:lnTo>
                    <a:pt x="291" y="13"/>
                  </a:lnTo>
                  <a:lnTo>
                    <a:pt x="279" y="27"/>
                  </a:lnTo>
                  <a:lnTo>
                    <a:pt x="274" y="44"/>
                  </a:lnTo>
                  <a:lnTo>
                    <a:pt x="277" y="61"/>
                  </a:lnTo>
                  <a:lnTo>
                    <a:pt x="284" y="77"/>
                  </a:lnTo>
                  <a:lnTo>
                    <a:pt x="296" y="90"/>
                  </a:lnTo>
                  <a:lnTo>
                    <a:pt x="313" y="97"/>
                  </a:lnTo>
                  <a:lnTo>
                    <a:pt x="332" y="97"/>
                  </a:lnTo>
                  <a:lnTo>
                    <a:pt x="349" y="90"/>
                  </a:lnTo>
                  <a:lnTo>
                    <a:pt x="361" y="77"/>
                  </a:lnTo>
                  <a:lnTo>
                    <a:pt x="368" y="61"/>
                  </a:lnTo>
                  <a:lnTo>
                    <a:pt x="370" y="44"/>
                  </a:lnTo>
                  <a:lnTo>
                    <a:pt x="366" y="27"/>
                  </a:lnTo>
                  <a:lnTo>
                    <a:pt x="354" y="13"/>
                  </a:lnTo>
                  <a:lnTo>
                    <a:pt x="339" y="3"/>
                  </a:lnTo>
                  <a:lnTo>
                    <a:pt x="322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6" name="group 116"/>
          <p:cNvGrpSpPr/>
          <p:nvPr/>
        </p:nvGrpSpPr>
        <p:grpSpPr>
          <a:xfrm rot="21600000">
            <a:off x="2792730" y="4851146"/>
            <a:ext cx="236219" cy="129540"/>
            <a:chOff x="0" y="0"/>
            <a:chExt cx="236219" cy="129540"/>
          </a:xfrm>
        </p:grpSpPr>
        <p:sp>
          <p:nvSpPr>
            <p:cNvPr id="3200" name="path 3200"/>
            <p:cNvSpPr/>
            <p:nvPr/>
          </p:nvSpPr>
          <p:spPr>
            <a:xfrm>
              <a:off x="48005" y="128016"/>
              <a:ext cx="144779" cy="1523"/>
            </a:xfrm>
            <a:custGeom>
              <a:avLst/>
              <a:gdLst/>
              <a:ahLst/>
              <a:cxnLst/>
              <a:rect l="0" t="0" r="0" b="0"/>
              <a:pathLst>
                <a:path w="227" h="2">
                  <a:moveTo>
                    <a:pt x="227" y="1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02" name="path 3202"/>
            <p:cNvSpPr/>
            <p:nvPr/>
          </p:nvSpPr>
          <p:spPr>
            <a:xfrm>
              <a:off x="0" y="0"/>
              <a:ext cx="236219" cy="62483"/>
            </a:xfrm>
            <a:custGeom>
              <a:avLst/>
              <a:gdLst/>
              <a:ahLst/>
              <a:cxnLst/>
              <a:rect l="0" t="0" r="0" b="0"/>
              <a:pathLst>
                <a:path w="371" h="98">
                  <a:moveTo>
                    <a:pt x="49" y="1"/>
                  </a:moveTo>
                  <a:lnTo>
                    <a:pt x="32" y="3"/>
                  </a:lnTo>
                  <a:lnTo>
                    <a:pt x="17" y="13"/>
                  </a:lnTo>
                  <a:lnTo>
                    <a:pt x="5" y="27"/>
                  </a:lnTo>
                  <a:lnTo>
                    <a:pt x="1" y="44"/>
                  </a:lnTo>
                  <a:lnTo>
                    <a:pt x="3" y="61"/>
                  </a:lnTo>
                  <a:lnTo>
                    <a:pt x="10" y="77"/>
                  </a:lnTo>
                  <a:lnTo>
                    <a:pt x="22" y="90"/>
                  </a:lnTo>
                  <a:lnTo>
                    <a:pt x="39" y="97"/>
                  </a:lnTo>
                  <a:lnTo>
                    <a:pt x="58" y="97"/>
                  </a:lnTo>
                  <a:lnTo>
                    <a:pt x="75" y="90"/>
                  </a:lnTo>
                  <a:lnTo>
                    <a:pt x="87" y="77"/>
                  </a:lnTo>
                  <a:lnTo>
                    <a:pt x="94" y="61"/>
                  </a:lnTo>
                  <a:lnTo>
                    <a:pt x="97" y="44"/>
                  </a:lnTo>
                  <a:lnTo>
                    <a:pt x="92" y="27"/>
                  </a:lnTo>
                  <a:lnTo>
                    <a:pt x="80" y="13"/>
                  </a:lnTo>
                  <a:lnTo>
                    <a:pt x="65" y="3"/>
                  </a:lnTo>
                  <a:lnTo>
                    <a:pt x="49" y="1"/>
                  </a:lnTo>
                  <a:close/>
                  <a:moveTo>
                    <a:pt x="140" y="1"/>
                  </a:moveTo>
                  <a:lnTo>
                    <a:pt x="123" y="3"/>
                  </a:lnTo>
                  <a:lnTo>
                    <a:pt x="109" y="13"/>
                  </a:lnTo>
                  <a:lnTo>
                    <a:pt x="97" y="27"/>
                  </a:lnTo>
                  <a:lnTo>
                    <a:pt x="92" y="44"/>
                  </a:lnTo>
                  <a:lnTo>
                    <a:pt x="94" y="61"/>
                  </a:lnTo>
                  <a:lnTo>
                    <a:pt x="101" y="77"/>
                  </a:lnTo>
                  <a:lnTo>
                    <a:pt x="113" y="90"/>
                  </a:lnTo>
                  <a:lnTo>
                    <a:pt x="130" y="97"/>
                  </a:lnTo>
                  <a:lnTo>
                    <a:pt x="150" y="97"/>
                  </a:lnTo>
                  <a:lnTo>
                    <a:pt x="166" y="90"/>
                  </a:lnTo>
                  <a:lnTo>
                    <a:pt x="178" y="77"/>
                  </a:lnTo>
                  <a:lnTo>
                    <a:pt x="185" y="61"/>
                  </a:lnTo>
                  <a:lnTo>
                    <a:pt x="188" y="44"/>
                  </a:lnTo>
                  <a:lnTo>
                    <a:pt x="183" y="27"/>
                  </a:lnTo>
                  <a:lnTo>
                    <a:pt x="171" y="13"/>
                  </a:lnTo>
                  <a:lnTo>
                    <a:pt x="157" y="3"/>
                  </a:lnTo>
                  <a:lnTo>
                    <a:pt x="140" y="1"/>
                  </a:lnTo>
                  <a:close/>
                  <a:moveTo>
                    <a:pt x="231" y="1"/>
                  </a:moveTo>
                  <a:lnTo>
                    <a:pt x="214" y="3"/>
                  </a:lnTo>
                  <a:lnTo>
                    <a:pt x="200" y="13"/>
                  </a:lnTo>
                  <a:lnTo>
                    <a:pt x="188" y="27"/>
                  </a:lnTo>
                  <a:lnTo>
                    <a:pt x="183" y="44"/>
                  </a:lnTo>
                  <a:lnTo>
                    <a:pt x="185" y="61"/>
                  </a:lnTo>
                  <a:lnTo>
                    <a:pt x="193" y="77"/>
                  </a:lnTo>
                  <a:lnTo>
                    <a:pt x="205" y="90"/>
                  </a:lnTo>
                  <a:lnTo>
                    <a:pt x="221" y="97"/>
                  </a:lnTo>
                  <a:lnTo>
                    <a:pt x="241" y="97"/>
                  </a:lnTo>
                  <a:lnTo>
                    <a:pt x="257" y="90"/>
                  </a:lnTo>
                  <a:lnTo>
                    <a:pt x="270" y="77"/>
                  </a:lnTo>
                  <a:lnTo>
                    <a:pt x="277" y="61"/>
                  </a:lnTo>
                  <a:lnTo>
                    <a:pt x="279" y="44"/>
                  </a:lnTo>
                  <a:lnTo>
                    <a:pt x="274" y="27"/>
                  </a:lnTo>
                  <a:lnTo>
                    <a:pt x="262" y="13"/>
                  </a:lnTo>
                  <a:lnTo>
                    <a:pt x="248" y="3"/>
                  </a:lnTo>
                  <a:lnTo>
                    <a:pt x="231" y="1"/>
                  </a:lnTo>
                  <a:close/>
                  <a:moveTo>
                    <a:pt x="322" y="1"/>
                  </a:moveTo>
                  <a:lnTo>
                    <a:pt x="305" y="3"/>
                  </a:lnTo>
                  <a:lnTo>
                    <a:pt x="291" y="13"/>
                  </a:lnTo>
                  <a:lnTo>
                    <a:pt x="279" y="27"/>
                  </a:lnTo>
                  <a:lnTo>
                    <a:pt x="274" y="44"/>
                  </a:lnTo>
                  <a:lnTo>
                    <a:pt x="277" y="61"/>
                  </a:lnTo>
                  <a:lnTo>
                    <a:pt x="284" y="77"/>
                  </a:lnTo>
                  <a:lnTo>
                    <a:pt x="296" y="90"/>
                  </a:lnTo>
                  <a:lnTo>
                    <a:pt x="313" y="97"/>
                  </a:lnTo>
                  <a:lnTo>
                    <a:pt x="332" y="97"/>
                  </a:lnTo>
                  <a:lnTo>
                    <a:pt x="349" y="90"/>
                  </a:lnTo>
                  <a:lnTo>
                    <a:pt x="361" y="77"/>
                  </a:lnTo>
                  <a:lnTo>
                    <a:pt x="368" y="61"/>
                  </a:lnTo>
                  <a:lnTo>
                    <a:pt x="370" y="44"/>
                  </a:lnTo>
                  <a:lnTo>
                    <a:pt x="365" y="27"/>
                  </a:lnTo>
                  <a:lnTo>
                    <a:pt x="353" y="13"/>
                  </a:lnTo>
                  <a:lnTo>
                    <a:pt x="339" y="3"/>
                  </a:lnTo>
                  <a:lnTo>
                    <a:pt x="322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18" name="group 118"/>
          <p:cNvGrpSpPr/>
          <p:nvPr/>
        </p:nvGrpSpPr>
        <p:grpSpPr>
          <a:xfrm rot="21600000">
            <a:off x="3199638" y="4851146"/>
            <a:ext cx="223265" cy="129540"/>
            <a:chOff x="0" y="0"/>
            <a:chExt cx="223265" cy="129540"/>
          </a:xfrm>
        </p:grpSpPr>
        <p:sp>
          <p:nvSpPr>
            <p:cNvPr id="3204" name="path 3204"/>
            <p:cNvSpPr/>
            <p:nvPr/>
          </p:nvSpPr>
          <p:spPr>
            <a:xfrm>
              <a:off x="76961" y="128016"/>
              <a:ext cx="146303" cy="1523"/>
            </a:xfrm>
            <a:custGeom>
              <a:avLst/>
              <a:gdLst/>
              <a:ahLst/>
              <a:cxnLst/>
              <a:rect l="0" t="0" r="0" b="0"/>
              <a:pathLst>
                <a:path w="230" h="2">
                  <a:moveTo>
                    <a:pt x="230" y="1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06" name="path 3206"/>
            <p:cNvSpPr/>
            <p:nvPr/>
          </p:nvSpPr>
          <p:spPr>
            <a:xfrm>
              <a:off x="0" y="0"/>
              <a:ext cx="178307" cy="62483"/>
            </a:xfrm>
            <a:custGeom>
              <a:avLst/>
              <a:gdLst/>
              <a:ahLst/>
              <a:cxnLst/>
              <a:rect l="0" t="0" r="0" b="0"/>
              <a:pathLst>
                <a:path w="280" h="98">
                  <a:moveTo>
                    <a:pt x="49" y="1"/>
                  </a:moveTo>
                  <a:lnTo>
                    <a:pt x="32" y="3"/>
                  </a:lnTo>
                  <a:lnTo>
                    <a:pt x="18" y="13"/>
                  </a:lnTo>
                  <a:lnTo>
                    <a:pt x="5" y="27"/>
                  </a:lnTo>
                  <a:lnTo>
                    <a:pt x="1" y="44"/>
                  </a:lnTo>
                  <a:lnTo>
                    <a:pt x="3" y="61"/>
                  </a:lnTo>
                  <a:lnTo>
                    <a:pt x="10" y="77"/>
                  </a:lnTo>
                  <a:lnTo>
                    <a:pt x="22" y="90"/>
                  </a:lnTo>
                  <a:lnTo>
                    <a:pt x="39" y="97"/>
                  </a:lnTo>
                  <a:lnTo>
                    <a:pt x="58" y="97"/>
                  </a:lnTo>
                  <a:lnTo>
                    <a:pt x="75" y="90"/>
                  </a:lnTo>
                  <a:lnTo>
                    <a:pt x="87" y="77"/>
                  </a:lnTo>
                  <a:lnTo>
                    <a:pt x="94" y="61"/>
                  </a:lnTo>
                  <a:lnTo>
                    <a:pt x="97" y="44"/>
                  </a:lnTo>
                  <a:lnTo>
                    <a:pt x="92" y="27"/>
                  </a:lnTo>
                  <a:lnTo>
                    <a:pt x="80" y="13"/>
                  </a:lnTo>
                  <a:lnTo>
                    <a:pt x="65" y="3"/>
                  </a:lnTo>
                  <a:lnTo>
                    <a:pt x="49" y="1"/>
                  </a:lnTo>
                  <a:close/>
                  <a:moveTo>
                    <a:pt x="140" y="1"/>
                  </a:moveTo>
                  <a:lnTo>
                    <a:pt x="123" y="3"/>
                  </a:lnTo>
                  <a:lnTo>
                    <a:pt x="109" y="13"/>
                  </a:lnTo>
                  <a:lnTo>
                    <a:pt x="97" y="27"/>
                  </a:lnTo>
                  <a:lnTo>
                    <a:pt x="92" y="44"/>
                  </a:lnTo>
                  <a:lnTo>
                    <a:pt x="94" y="61"/>
                  </a:lnTo>
                  <a:lnTo>
                    <a:pt x="101" y="77"/>
                  </a:lnTo>
                  <a:lnTo>
                    <a:pt x="114" y="90"/>
                  </a:lnTo>
                  <a:lnTo>
                    <a:pt x="130" y="97"/>
                  </a:lnTo>
                  <a:lnTo>
                    <a:pt x="150" y="97"/>
                  </a:lnTo>
                  <a:lnTo>
                    <a:pt x="166" y="90"/>
                  </a:lnTo>
                  <a:lnTo>
                    <a:pt x="178" y="77"/>
                  </a:lnTo>
                  <a:lnTo>
                    <a:pt x="185" y="61"/>
                  </a:lnTo>
                  <a:lnTo>
                    <a:pt x="188" y="44"/>
                  </a:lnTo>
                  <a:lnTo>
                    <a:pt x="183" y="27"/>
                  </a:lnTo>
                  <a:lnTo>
                    <a:pt x="171" y="13"/>
                  </a:lnTo>
                  <a:lnTo>
                    <a:pt x="157" y="3"/>
                  </a:lnTo>
                  <a:lnTo>
                    <a:pt x="140" y="1"/>
                  </a:lnTo>
                  <a:close/>
                  <a:moveTo>
                    <a:pt x="231" y="1"/>
                  </a:moveTo>
                  <a:lnTo>
                    <a:pt x="214" y="3"/>
                  </a:lnTo>
                  <a:lnTo>
                    <a:pt x="200" y="13"/>
                  </a:lnTo>
                  <a:lnTo>
                    <a:pt x="188" y="27"/>
                  </a:lnTo>
                  <a:lnTo>
                    <a:pt x="183" y="44"/>
                  </a:lnTo>
                  <a:lnTo>
                    <a:pt x="185" y="61"/>
                  </a:lnTo>
                  <a:lnTo>
                    <a:pt x="193" y="77"/>
                  </a:lnTo>
                  <a:lnTo>
                    <a:pt x="205" y="90"/>
                  </a:lnTo>
                  <a:lnTo>
                    <a:pt x="221" y="97"/>
                  </a:lnTo>
                  <a:lnTo>
                    <a:pt x="241" y="97"/>
                  </a:lnTo>
                  <a:lnTo>
                    <a:pt x="258" y="90"/>
                  </a:lnTo>
                  <a:lnTo>
                    <a:pt x="270" y="77"/>
                  </a:lnTo>
                  <a:lnTo>
                    <a:pt x="277" y="61"/>
                  </a:lnTo>
                  <a:lnTo>
                    <a:pt x="279" y="44"/>
                  </a:lnTo>
                  <a:lnTo>
                    <a:pt x="274" y="27"/>
                  </a:lnTo>
                  <a:lnTo>
                    <a:pt x="262" y="13"/>
                  </a:lnTo>
                  <a:lnTo>
                    <a:pt x="248" y="3"/>
                  </a:lnTo>
                  <a:lnTo>
                    <a:pt x="231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0" name="group 120"/>
          <p:cNvGrpSpPr/>
          <p:nvPr/>
        </p:nvGrpSpPr>
        <p:grpSpPr>
          <a:xfrm rot="21600000">
            <a:off x="3046476" y="4470908"/>
            <a:ext cx="158496" cy="181355"/>
            <a:chOff x="0" y="0"/>
            <a:chExt cx="158496" cy="181355"/>
          </a:xfrm>
        </p:grpSpPr>
        <p:sp>
          <p:nvSpPr>
            <p:cNvPr id="3208" name="path 3208"/>
            <p:cNvSpPr/>
            <p:nvPr/>
          </p:nvSpPr>
          <p:spPr>
            <a:xfrm>
              <a:off x="0" y="0"/>
              <a:ext cx="18288" cy="181355"/>
            </a:xfrm>
            <a:custGeom>
              <a:avLst/>
              <a:gdLst/>
              <a:ahLst/>
              <a:cxnLst/>
              <a:rect l="0" t="0" r="0" b="0"/>
              <a:pathLst>
                <a:path w="28" h="285">
                  <a:moveTo>
                    <a:pt x="28" y="0"/>
                  </a:moveTo>
                  <a:lnTo>
                    <a:pt x="0" y="0"/>
                  </a:lnTo>
                  <a:lnTo>
                    <a:pt x="28" y="285"/>
                  </a:lnTo>
                  <a:lnTo>
                    <a:pt x="28" y="0"/>
                  </a:lnTo>
                </a:path>
                <a:path w="28" h="285">
                  <a:moveTo>
                    <a:pt x="0" y="0"/>
                  </a:moveTo>
                  <a:lnTo>
                    <a:pt x="28" y="285"/>
                  </a:lnTo>
                  <a:lnTo>
                    <a:pt x="0" y="285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10" name="path 3210"/>
            <p:cNvSpPr/>
            <p:nvPr/>
          </p:nvSpPr>
          <p:spPr>
            <a:xfrm>
              <a:off x="57911" y="3047"/>
              <a:ext cx="100584" cy="80772"/>
            </a:xfrm>
            <a:custGeom>
              <a:avLst/>
              <a:gdLst/>
              <a:ahLst/>
              <a:cxnLst/>
              <a:rect l="0" t="0" r="0" b="0"/>
              <a:pathLst>
                <a:path w="158" h="127">
                  <a:moveTo>
                    <a:pt x="158" y="64"/>
                  </a:moveTo>
                  <a:lnTo>
                    <a:pt x="0" y="64"/>
                  </a:lnTo>
                  <a:moveTo>
                    <a:pt x="79" y="0"/>
                  </a:moveTo>
                  <a:lnTo>
                    <a:pt x="79" y="12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2" name="group 122"/>
          <p:cNvGrpSpPr/>
          <p:nvPr/>
        </p:nvGrpSpPr>
        <p:grpSpPr>
          <a:xfrm rot="21600000">
            <a:off x="6682740" y="4470908"/>
            <a:ext cx="156971" cy="181355"/>
            <a:chOff x="0" y="0"/>
            <a:chExt cx="156971" cy="181355"/>
          </a:xfrm>
        </p:grpSpPr>
        <p:sp>
          <p:nvSpPr>
            <p:cNvPr id="3212" name="path 3212"/>
            <p:cNvSpPr/>
            <p:nvPr/>
          </p:nvSpPr>
          <p:spPr>
            <a:xfrm>
              <a:off x="0" y="0"/>
              <a:ext cx="18288" cy="181355"/>
            </a:xfrm>
            <a:custGeom>
              <a:avLst/>
              <a:gdLst/>
              <a:ahLst/>
              <a:cxnLst/>
              <a:rect l="0" t="0" r="0" b="0"/>
              <a:pathLst>
                <a:path w="28" h="285">
                  <a:moveTo>
                    <a:pt x="28" y="0"/>
                  </a:moveTo>
                  <a:lnTo>
                    <a:pt x="0" y="0"/>
                  </a:lnTo>
                  <a:lnTo>
                    <a:pt x="28" y="285"/>
                  </a:lnTo>
                  <a:lnTo>
                    <a:pt x="28" y="0"/>
                  </a:lnTo>
                </a:path>
                <a:path w="28" h="285">
                  <a:moveTo>
                    <a:pt x="0" y="0"/>
                  </a:moveTo>
                  <a:lnTo>
                    <a:pt x="28" y="285"/>
                  </a:lnTo>
                  <a:lnTo>
                    <a:pt x="0" y="285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14" name="path 3214"/>
            <p:cNvSpPr/>
            <p:nvPr/>
          </p:nvSpPr>
          <p:spPr>
            <a:xfrm>
              <a:off x="56388" y="3047"/>
              <a:ext cx="100583" cy="80772"/>
            </a:xfrm>
            <a:custGeom>
              <a:avLst/>
              <a:gdLst/>
              <a:ahLst/>
              <a:cxnLst/>
              <a:rect l="0" t="0" r="0" b="0"/>
              <a:pathLst>
                <a:path w="158" h="127">
                  <a:moveTo>
                    <a:pt x="158" y="64"/>
                  </a:moveTo>
                  <a:lnTo>
                    <a:pt x="0" y="64"/>
                  </a:lnTo>
                  <a:moveTo>
                    <a:pt x="79" y="0"/>
                  </a:moveTo>
                  <a:lnTo>
                    <a:pt x="79" y="12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216" name="path 3216"/>
          <p:cNvSpPr/>
          <p:nvPr/>
        </p:nvSpPr>
        <p:spPr>
          <a:xfrm>
            <a:off x="6738366" y="4290477"/>
            <a:ext cx="118871" cy="158332"/>
          </a:xfrm>
          <a:custGeom>
            <a:avLst/>
            <a:gdLst/>
            <a:ahLst/>
            <a:cxnLst/>
            <a:rect l="0" t="0" r="0" b="0"/>
            <a:pathLst>
              <a:path w="187" h="249">
                <a:moveTo>
                  <a:pt x="185" y="99"/>
                </a:moveTo>
                <a:lnTo>
                  <a:pt x="61" y="0"/>
                </a:lnTo>
                <a:moveTo>
                  <a:pt x="106" y="36"/>
                </a:moveTo>
                <a:lnTo>
                  <a:pt x="1" y="99"/>
                </a:lnTo>
                <a:moveTo>
                  <a:pt x="185" y="190"/>
                </a:moveTo>
                <a:lnTo>
                  <a:pt x="176" y="171"/>
                </a:lnTo>
                <a:lnTo>
                  <a:pt x="149" y="156"/>
                </a:lnTo>
                <a:lnTo>
                  <a:pt x="106" y="149"/>
                </a:lnTo>
                <a:lnTo>
                  <a:pt x="80" y="149"/>
                </a:lnTo>
                <a:lnTo>
                  <a:pt x="34" y="156"/>
                </a:lnTo>
                <a:lnTo>
                  <a:pt x="8" y="171"/>
                </a:lnTo>
                <a:lnTo>
                  <a:pt x="1" y="190"/>
                </a:lnTo>
                <a:lnTo>
                  <a:pt x="1" y="204"/>
                </a:lnTo>
                <a:lnTo>
                  <a:pt x="8" y="226"/>
                </a:lnTo>
                <a:lnTo>
                  <a:pt x="34" y="240"/>
                </a:lnTo>
                <a:lnTo>
                  <a:pt x="80" y="248"/>
                </a:lnTo>
                <a:lnTo>
                  <a:pt x="106" y="248"/>
                </a:lnTo>
                <a:lnTo>
                  <a:pt x="149" y="240"/>
                </a:lnTo>
                <a:lnTo>
                  <a:pt x="176" y="226"/>
                </a:lnTo>
                <a:lnTo>
                  <a:pt x="185" y="204"/>
                </a:lnTo>
                <a:lnTo>
                  <a:pt x="185" y="190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18" name="path 3218"/>
          <p:cNvSpPr/>
          <p:nvPr/>
        </p:nvSpPr>
        <p:spPr>
          <a:xfrm>
            <a:off x="6761226" y="4208017"/>
            <a:ext cx="30479" cy="30480"/>
          </a:xfrm>
          <a:custGeom>
            <a:avLst/>
            <a:gdLst/>
            <a:ahLst/>
            <a:cxnLst/>
            <a:rect l="0" t="0" r="0" b="0"/>
            <a:pathLst>
              <a:path w="47" h="48">
                <a:moveTo>
                  <a:pt x="1" y="34"/>
                </a:moveTo>
                <a:lnTo>
                  <a:pt x="3" y="32"/>
                </a:lnTo>
                <a:lnTo>
                  <a:pt x="8" y="32"/>
                </a:lnTo>
                <a:lnTo>
                  <a:pt x="8" y="34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7" y="44"/>
                </a:lnTo>
                <a:lnTo>
                  <a:pt x="17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7" y="37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7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5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9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20" name="path 3220"/>
          <p:cNvSpPr/>
          <p:nvPr/>
        </p:nvSpPr>
        <p:spPr>
          <a:xfrm>
            <a:off x="6653198" y="4223258"/>
            <a:ext cx="203277" cy="91440"/>
          </a:xfrm>
          <a:custGeom>
            <a:avLst/>
            <a:gdLst/>
            <a:ahLst/>
            <a:cxnLst/>
            <a:rect l="0" t="0" r="0" b="0"/>
            <a:pathLst>
              <a:path w="320" h="144">
                <a:moveTo>
                  <a:pt x="41" y="90"/>
                </a:moveTo>
                <a:lnTo>
                  <a:pt x="41" y="70"/>
                </a:lnTo>
                <a:moveTo>
                  <a:pt x="111" y="22"/>
                </a:moveTo>
                <a:lnTo>
                  <a:pt x="111" y="3"/>
                </a:lnTo>
                <a:moveTo>
                  <a:pt x="178" y="90"/>
                </a:moveTo>
                <a:lnTo>
                  <a:pt x="178" y="73"/>
                </a:lnTo>
                <a:moveTo>
                  <a:pt x="248" y="22"/>
                </a:moveTo>
                <a:lnTo>
                  <a:pt x="248" y="3"/>
                </a:lnTo>
                <a:moveTo>
                  <a:pt x="3" y="90"/>
                </a:moveTo>
                <a:lnTo>
                  <a:pt x="17" y="77"/>
                </a:lnTo>
                <a:moveTo>
                  <a:pt x="72" y="22"/>
                </a:moveTo>
                <a:lnTo>
                  <a:pt x="87" y="10"/>
                </a:lnTo>
                <a:moveTo>
                  <a:pt x="142" y="92"/>
                </a:moveTo>
                <a:lnTo>
                  <a:pt x="154" y="77"/>
                </a:lnTo>
                <a:moveTo>
                  <a:pt x="209" y="22"/>
                </a:moveTo>
                <a:lnTo>
                  <a:pt x="224" y="10"/>
                </a:lnTo>
                <a:moveTo>
                  <a:pt x="12" y="90"/>
                </a:moveTo>
                <a:lnTo>
                  <a:pt x="0" y="75"/>
                </a:lnTo>
                <a:moveTo>
                  <a:pt x="149" y="90"/>
                </a:moveTo>
                <a:lnTo>
                  <a:pt x="137" y="77"/>
                </a:lnTo>
                <a:moveTo>
                  <a:pt x="82" y="20"/>
                </a:moveTo>
                <a:lnTo>
                  <a:pt x="70" y="8"/>
                </a:lnTo>
                <a:moveTo>
                  <a:pt x="219" y="22"/>
                </a:moveTo>
                <a:lnTo>
                  <a:pt x="207" y="8"/>
                </a:lnTo>
                <a:moveTo>
                  <a:pt x="135" y="106"/>
                </a:moveTo>
                <a:lnTo>
                  <a:pt x="320" y="106"/>
                </a:lnTo>
                <a:moveTo>
                  <a:pt x="233" y="46"/>
                </a:moveTo>
                <a:lnTo>
                  <a:pt x="243" y="65"/>
                </a:lnTo>
                <a:lnTo>
                  <a:pt x="236" y="44"/>
                </a:lnTo>
                <a:moveTo>
                  <a:pt x="238" y="37"/>
                </a:moveTo>
                <a:lnTo>
                  <a:pt x="240" y="44"/>
                </a:lnTo>
                <a:lnTo>
                  <a:pt x="248" y="49"/>
                </a:lnTo>
                <a:lnTo>
                  <a:pt x="257" y="44"/>
                </a:lnTo>
                <a:moveTo>
                  <a:pt x="228" y="56"/>
                </a:moveTo>
                <a:lnTo>
                  <a:pt x="243" y="65"/>
                </a:lnTo>
                <a:lnTo>
                  <a:pt x="228" y="49"/>
                </a:lnTo>
                <a:moveTo>
                  <a:pt x="231" y="46"/>
                </a:moveTo>
                <a:lnTo>
                  <a:pt x="243" y="65"/>
                </a:lnTo>
                <a:moveTo>
                  <a:pt x="219" y="46"/>
                </a:moveTo>
                <a:lnTo>
                  <a:pt x="228" y="49"/>
                </a:lnTo>
                <a:lnTo>
                  <a:pt x="236" y="44"/>
                </a:lnTo>
                <a:lnTo>
                  <a:pt x="238" y="37"/>
                </a:lnTo>
                <a:moveTo>
                  <a:pt x="245" y="77"/>
                </a:moveTo>
                <a:lnTo>
                  <a:pt x="243" y="68"/>
                </a:lnTo>
                <a:lnTo>
                  <a:pt x="233" y="63"/>
                </a:lnTo>
                <a:lnTo>
                  <a:pt x="224" y="68"/>
                </a:lnTo>
                <a:moveTo>
                  <a:pt x="300" y="111"/>
                </a:moveTo>
                <a:lnTo>
                  <a:pt x="303" y="111"/>
                </a:lnTo>
                <a:lnTo>
                  <a:pt x="303" y="113"/>
                </a:lnTo>
                <a:lnTo>
                  <a:pt x="303" y="118"/>
                </a:lnTo>
                <a:lnTo>
                  <a:pt x="300" y="118"/>
                </a:lnTo>
                <a:lnTo>
                  <a:pt x="300" y="121"/>
                </a:lnTo>
                <a:lnTo>
                  <a:pt x="298" y="121"/>
                </a:lnTo>
                <a:lnTo>
                  <a:pt x="296" y="123"/>
                </a:lnTo>
                <a:lnTo>
                  <a:pt x="293" y="125"/>
                </a:lnTo>
                <a:lnTo>
                  <a:pt x="291" y="125"/>
                </a:lnTo>
                <a:lnTo>
                  <a:pt x="291" y="128"/>
                </a:lnTo>
                <a:lnTo>
                  <a:pt x="288" y="128"/>
                </a:lnTo>
                <a:lnTo>
                  <a:pt x="286" y="130"/>
                </a:lnTo>
                <a:lnTo>
                  <a:pt x="284" y="130"/>
                </a:lnTo>
                <a:lnTo>
                  <a:pt x="281" y="133"/>
                </a:lnTo>
                <a:lnTo>
                  <a:pt x="274" y="133"/>
                </a:lnTo>
                <a:lnTo>
                  <a:pt x="274" y="135"/>
                </a:lnTo>
                <a:lnTo>
                  <a:pt x="272" y="135"/>
                </a:lnTo>
                <a:lnTo>
                  <a:pt x="272" y="137"/>
                </a:lnTo>
                <a:lnTo>
                  <a:pt x="269" y="137"/>
                </a:lnTo>
                <a:lnTo>
                  <a:pt x="269" y="140"/>
                </a:lnTo>
                <a:lnTo>
                  <a:pt x="255" y="140"/>
                </a:lnTo>
                <a:lnTo>
                  <a:pt x="257" y="140"/>
                </a:lnTo>
                <a:lnTo>
                  <a:pt x="257" y="135"/>
                </a:lnTo>
                <a:lnTo>
                  <a:pt x="260" y="135"/>
                </a:lnTo>
                <a:lnTo>
                  <a:pt x="260" y="133"/>
                </a:lnTo>
                <a:lnTo>
                  <a:pt x="257" y="133"/>
                </a:lnTo>
                <a:lnTo>
                  <a:pt x="250" y="133"/>
                </a:lnTo>
                <a:lnTo>
                  <a:pt x="250" y="135"/>
                </a:lnTo>
                <a:lnTo>
                  <a:pt x="243" y="135"/>
                </a:lnTo>
                <a:lnTo>
                  <a:pt x="243" y="137"/>
                </a:lnTo>
                <a:lnTo>
                  <a:pt x="238" y="137"/>
                </a:lnTo>
                <a:lnTo>
                  <a:pt x="238" y="140"/>
                </a:lnTo>
                <a:lnTo>
                  <a:pt x="238" y="142"/>
                </a:lnTo>
                <a:lnTo>
                  <a:pt x="236" y="142"/>
                </a:lnTo>
                <a:lnTo>
                  <a:pt x="226" y="142"/>
                </a:lnTo>
                <a:lnTo>
                  <a:pt x="226" y="140"/>
                </a:lnTo>
                <a:lnTo>
                  <a:pt x="221" y="140"/>
                </a:lnTo>
                <a:lnTo>
                  <a:pt x="221" y="137"/>
                </a:lnTo>
                <a:lnTo>
                  <a:pt x="221" y="135"/>
                </a:lnTo>
                <a:lnTo>
                  <a:pt x="219" y="135"/>
                </a:lnTo>
                <a:lnTo>
                  <a:pt x="219" y="133"/>
                </a:lnTo>
                <a:lnTo>
                  <a:pt x="216" y="133"/>
                </a:lnTo>
                <a:lnTo>
                  <a:pt x="216" y="137"/>
                </a:lnTo>
                <a:lnTo>
                  <a:pt x="214" y="137"/>
                </a:lnTo>
                <a:lnTo>
                  <a:pt x="209" y="137"/>
                </a:lnTo>
                <a:lnTo>
                  <a:pt x="207" y="135"/>
                </a:lnTo>
                <a:lnTo>
                  <a:pt x="204" y="135"/>
                </a:lnTo>
                <a:lnTo>
                  <a:pt x="202" y="133"/>
                </a:lnTo>
                <a:lnTo>
                  <a:pt x="200" y="133"/>
                </a:lnTo>
                <a:lnTo>
                  <a:pt x="197" y="130"/>
                </a:lnTo>
                <a:lnTo>
                  <a:pt x="195" y="130"/>
                </a:lnTo>
                <a:lnTo>
                  <a:pt x="195" y="128"/>
                </a:lnTo>
                <a:lnTo>
                  <a:pt x="192" y="125"/>
                </a:lnTo>
                <a:lnTo>
                  <a:pt x="192" y="121"/>
                </a:lnTo>
                <a:lnTo>
                  <a:pt x="195" y="121"/>
                </a:lnTo>
                <a:lnTo>
                  <a:pt x="204" y="121"/>
                </a:lnTo>
                <a:lnTo>
                  <a:pt x="204" y="118"/>
                </a:lnTo>
                <a:lnTo>
                  <a:pt x="204" y="113"/>
                </a:lnTo>
                <a:moveTo>
                  <a:pt x="204" y="113"/>
                </a:moveTo>
                <a:lnTo>
                  <a:pt x="204" y="111"/>
                </a:lnTo>
                <a:lnTo>
                  <a:pt x="202" y="111"/>
                </a:lnTo>
                <a:lnTo>
                  <a:pt x="202" y="109"/>
                </a:lnTo>
                <a:lnTo>
                  <a:pt x="200" y="109"/>
                </a:lnTo>
                <a:lnTo>
                  <a:pt x="200" y="104"/>
                </a:lnTo>
                <a:lnTo>
                  <a:pt x="197" y="104"/>
                </a:lnTo>
                <a:lnTo>
                  <a:pt x="197" y="102"/>
                </a:lnTo>
                <a:lnTo>
                  <a:pt x="195" y="102"/>
                </a:lnTo>
                <a:lnTo>
                  <a:pt x="190" y="102"/>
                </a:lnTo>
                <a:lnTo>
                  <a:pt x="190" y="104"/>
                </a:lnTo>
                <a:lnTo>
                  <a:pt x="190" y="106"/>
                </a:lnTo>
                <a:lnTo>
                  <a:pt x="192" y="109"/>
                </a:lnTo>
                <a:lnTo>
                  <a:pt x="192" y="116"/>
                </a:lnTo>
                <a:lnTo>
                  <a:pt x="190" y="116"/>
                </a:lnTo>
                <a:lnTo>
                  <a:pt x="190" y="118"/>
                </a:lnTo>
                <a:lnTo>
                  <a:pt x="188" y="118"/>
                </a:lnTo>
                <a:lnTo>
                  <a:pt x="185" y="118"/>
                </a:lnTo>
                <a:lnTo>
                  <a:pt x="185" y="121"/>
                </a:lnTo>
                <a:lnTo>
                  <a:pt x="180" y="118"/>
                </a:lnTo>
                <a:lnTo>
                  <a:pt x="180" y="116"/>
                </a:lnTo>
                <a:lnTo>
                  <a:pt x="178" y="116"/>
                </a:lnTo>
                <a:lnTo>
                  <a:pt x="178" y="113"/>
                </a:lnTo>
                <a:lnTo>
                  <a:pt x="176" y="113"/>
                </a:lnTo>
                <a:lnTo>
                  <a:pt x="176" y="111"/>
                </a:lnTo>
                <a:lnTo>
                  <a:pt x="173" y="111"/>
                </a:lnTo>
                <a:lnTo>
                  <a:pt x="173" y="109"/>
                </a:lnTo>
                <a:lnTo>
                  <a:pt x="171" y="106"/>
                </a:lnTo>
                <a:lnTo>
                  <a:pt x="171" y="104"/>
                </a:lnTo>
                <a:lnTo>
                  <a:pt x="168" y="102"/>
                </a:lnTo>
                <a:lnTo>
                  <a:pt x="168" y="99"/>
                </a:lnTo>
                <a:lnTo>
                  <a:pt x="166" y="99"/>
                </a:lnTo>
                <a:lnTo>
                  <a:pt x="166" y="92"/>
                </a:lnTo>
                <a:lnTo>
                  <a:pt x="164" y="92"/>
                </a:lnTo>
                <a:lnTo>
                  <a:pt x="164" y="90"/>
                </a:lnTo>
                <a:lnTo>
                  <a:pt x="161" y="90"/>
                </a:lnTo>
                <a:lnTo>
                  <a:pt x="161" y="85"/>
                </a:lnTo>
                <a:lnTo>
                  <a:pt x="159" y="85"/>
                </a:lnTo>
                <a:lnTo>
                  <a:pt x="159" y="73"/>
                </a:lnTo>
                <a:lnTo>
                  <a:pt x="161" y="73"/>
                </a:lnTo>
                <a:lnTo>
                  <a:pt x="161" y="75"/>
                </a:lnTo>
                <a:lnTo>
                  <a:pt x="164" y="75"/>
                </a:lnTo>
                <a:lnTo>
                  <a:pt x="166" y="75"/>
                </a:lnTo>
                <a:lnTo>
                  <a:pt x="166" y="73"/>
                </a:lnTo>
                <a:lnTo>
                  <a:pt x="166" y="68"/>
                </a:lnTo>
                <a:lnTo>
                  <a:pt x="164" y="68"/>
                </a:lnTo>
                <a:lnTo>
                  <a:pt x="164" y="61"/>
                </a:lnTo>
                <a:lnTo>
                  <a:pt x="161" y="58"/>
                </a:lnTo>
                <a:lnTo>
                  <a:pt x="161" y="56"/>
                </a:lnTo>
                <a:lnTo>
                  <a:pt x="159" y="56"/>
                </a:lnTo>
                <a:lnTo>
                  <a:pt x="159" y="53"/>
                </a:lnTo>
                <a:lnTo>
                  <a:pt x="156" y="56"/>
                </a:lnTo>
                <a:lnTo>
                  <a:pt x="156" y="44"/>
                </a:lnTo>
                <a:lnTo>
                  <a:pt x="159" y="42"/>
                </a:lnTo>
                <a:lnTo>
                  <a:pt x="161" y="39"/>
                </a:lnTo>
                <a:lnTo>
                  <a:pt x="164" y="39"/>
                </a:lnTo>
                <a:lnTo>
                  <a:pt x="164" y="37"/>
                </a:lnTo>
                <a:lnTo>
                  <a:pt x="166" y="37"/>
                </a:lnTo>
                <a:lnTo>
                  <a:pt x="166" y="34"/>
                </a:lnTo>
                <a:lnTo>
                  <a:pt x="166" y="32"/>
                </a:lnTo>
                <a:lnTo>
                  <a:pt x="164" y="32"/>
                </a:lnTo>
                <a:lnTo>
                  <a:pt x="161" y="32"/>
                </a:lnTo>
                <a:lnTo>
                  <a:pt x="161" y="30"/>
                </a:lnTo>
                <a:lnTo>
                  <a:pt x="161" y="25"/>
                </a:lnTo>
                <a:lnTo>
                  <a:pt x="164" y="25"/>
                </a:lnTo>
                <a:lnTo>
                  <a:pt x="164" y="20"/>
                </a:lnTo>
                <a:lnTo>
                  <a:pt x="166" y="20"/>
                </a:lnTo>
                <a:lnTo>
                  <a:pt x="166" y="15"/>
                </a:lnTo>
                <a:lnTo>
                  <a:pt x="168" y="15"/>
                </a:lnTo>
                <a:lnTo>
                  <a:pt x="168" y="13"/>
                </a:lnTo>
                <a:lnTo>
                  <a:pt x="171" y="13"/>
                </a:lnTo>
                <a:lnTo>
                  <a:pt x="171" y="10"/>
                </a:lnTo>
                <a:moveTo>
                  <a:pt x="190" y="8"/>
                </a:moveTo>
                <a:lnTo>
                  <a:pt x="195" y="15"/>
                </a:lnTo>
                <a:lnTo>
                  <a:pt x="190" y="8"/>
                </a:lnTo>
                <a:close/>
                <a:moveTo>
                  <a:pt x="185" y="10"/>
                </a:moveTo>
                <a:lnTo>
                  <a:pt x="190" y="17"/>
                </a:lnTo>
                <a:lnTo>
                  <a:pt x="178" y="3"/>
                </a:lnTo>
                <a:moveTo>
                  <a:pt x="183" y="22"/>
                </a:moveTo>
                <a:lnTo>
                  <a:pt x="173" y="8"/>
                </a:lnTo>
                <a:lnTo>
                  <a:pt x="185" y="22"/>
                </a:lnTo>
                <a:moveTo>
                  <a:pt x="185" y="20"/>
                </a:moveTo>
                <a:lnTo>
                  <a:pt x="176" y="5"/>
                </a:lnTo>
                <a:lnTo>
                  <a:pt x="188" y="20"/>
                </a:lnTo>
                <a:moveTo>
                  <a:pt x="178" y="3"/>
                </a:moveTo>
                <a:lnTo>
                  <a:pt x="188" y="17"/>
                </a:lnTo>
                <a:moveTo>
                  <a:pt x="192" y="15"/>
                </a:moveTo>
                <a:lnTo>
                  <a:pt x="188" y="10"/>
                </a:lnTo>
                <a:lnTo>
                  <a:pt x="192" y="17"/>
                </a:lnTo>
                <a:moveTo>
                  <a:pt x="180" y="3"/>
                </a:moveTo>
                <a:lnTo>
                  <a:pt x="180" y="1"/>
                </a:lnTo>
                <a:moveTo>
                  <a:pt x="176" y="8"/>
                </a:moveTo>
                <a:lnTo>
                  <a:pt x="176" y="5"/>
                </a:lnTo>
                <a:moveTo>
                  <a:pt x="178" y="1"/>
                </a:moveTo>
                <a:lnTo>
                  <a:pt x="180" y="3"/>
                </a:lnTo>
                <a:moveTo>
                  <a:pt x="192" y="5"/>
                </a:moveTo>
                <a:lnTo>
                  <a:pt x="197" y="13"/>
                </a:lnTo>
                <a:moveTo>
                  <a:pt x="195" y="5"/>
                </a:moveTo>
                <a:lnTo>
                  <a:pt x="197" y="10"/>
                </a:lnTo>
                <a:moveTo>
                  <a:pt x="192" y="8"/>
                </a:moveTo>
                <a:lnTo>
                  <a:pt x="197" y="13"/>
                </a:lnTo>
                <a:moveTo>
                  <a:pt x="171" y="10"/>
                </a:moveTo>
                <a:lnTo>
                  <a:pt x="176" y="8"/>
                </a:lnTo>
                <a:moveTo>
                  <a:pt x="183" y="118"/>
                </a:moveTo>
                <a:lnTo>
                  <a:pt x="180" y="118"/>
                </a:lnTo>
                <a:moveTo>
                  <a:pt x="185" y="121"/>
                </a:moveTo>
                <a:lnTo>
                  <a:pt x="185" y="118"/>
                </a:lnTo>
                <a:moveTo>
                  <a:pt x="190" y="116"/>
                </a:moveTo>
                <a:lnTo>
                  <a:pt x="192" y="121"/>
                </a:lnTo>
                <a:moveTo>
                  <a:pt x="195" y="102"/>
                </a:moveTo>
                <a:lnTo>
                  <a:pt x="202" y="109"/>
                </a:lnTo>
                <a:moveTo>
                  <a:pt x="202" y="111"/>
                </a:moveTo>
                <a:lnTo>
                  <a:pt x="204" y="116"/>
                </a:lnTo>
                <a:moveTo>
                  <a:pt x="192" y="116"/>
                </a:moveTo>
                <a:lnTo>
                  <a:pt x="195" y="121"/>
                </a:lnTo>
                <a:moveTo>
                  <a:pt x="192" y="113"/>
                </a:moveTo>
                <a:lnTo>
                  <a:pt x="197" y="121"/>
                </a:lnTo>
                <a:moveTo>
                  <a:pt x="192" y="111"/>
                </a:moveTo>
                <a:lnTo>
                  <a:pt x="200" y="121"/>
                </a:lnTo>
                <a:lnTo>
                  <a:pt x="192" y="113"/>
                </a:lnTo>
                <a:moveTo>
                  <a:pt x="185" y="118"/>
                </a:moveTo>
                <a:lnTo>
                  <a:pt x="190" y="123"/>
                </a:lnTo>
                <a:moveTo>
                  <a:pt x="183" y="118"/>
                </a:moveTo>
                <a:lnTo>
                  <a:pt x="183" y="121"/>
                </a:lnTo>
                <a:moveTo>
                  <a:pt x="192" y="125"/>
                </a:moveTo>
                <a:lnTo>
                  <a:pt x="188" y="118"/>
                </a:lnTo>
                <a:lnTo>
                  <a:pt x="192" y="123"/>
                </a:lnTo>
                <a:moveTo>
                  <a:pt x="190" y="102"/>
                </a:moveTo>
                <a:lnTo>
                  <a:pt x="204" y="121"/>
                </a:lnTo>
                <a:moveTo>
                  <a:pt x="190" y="116"/>
                </a:moveTo>
                <a:lnTo>
                  <a:pt x="195" y="121"/>
                </a:lnTo>
                <a:moveTo>
                  <a:pt x="190" y="102"/>
                </a:moveTo>
                <a:lnTo>
                  <a:pt x="202" y="121"/>
                </a:lnTo>
                <a:moveTo>
                  <a:pt x="192" y="102"/>
                </a:moveTo>
                <a:lnTo>
                  <a:pt x="204" y="118"/>
                </a:lnTo>
                <a:lnTo>
                  <a:pt x="190" y="102"/>
                </a:lnTo>
                <a:moveTo>
                  <a:pt x="221" y="65"/>
                </a:moveTo>
                <a:lnTo>
                  <a:pt x="226" y="56"/>
                </a:lnTo>
                <a:lnTo>
                  <a:pt x="219" y="49"/>
                </a:lnTo>
                <a:moveTo>
                  <a:pt x="159" y="73"/>
                </a:moveTo>
                <a:lnTo>
                  <a:pt x="159" y="75"/>
                </a:lnTo>
                <a:moveTo>
                  <a:pt x="159" y="73"/>
                </a:moveTo>
                <a:lnTo>
                  <a:pt x="159" y="70"/>
                </a:lnTo>
                <a:moveTo>
                  <a:pt x="159" y="68"/>
                </a:moveTo>
                <a:lnTo>
                  <a:pt x="164" y="75"/>
                </a:lnTo>
                <a:moveTo>
                  <a:pt x="156" y="65"/>
                </a:moveTo>
                <a:lnTo>
                  <a:pt x="166" y="75"/>
                </a:lnTo>
                <a:moveTo>
                  <a:pt x="156" y="53"/>
                </a:moveTo>
                <a:lnTo>
                  <a:pt x="156" y="51"/>
                </a:lnTo>
                <a:moveTo>
                  <a:pt x="156" y="51"/>
                </a:moveTo>
                <a:lnTo>
                  <a:pt x="164" y="61"/>
                </a:lnTo>
                <a:moveTo>
                  <a:pt x="159" y="53"/>
                </a:moveTo>
                <a:lnTo>
                  <a:pt x="156" y="53"/>
                </a:lnTo>
                <a:moveTo>
                  <a:pt x="161" y="37"/>
                </a:moveTo>
                <a:lnTo>
                  <a:pt x="161" y="39"/>
                </a:lnTo>
                <a:moveTo>
                  <a:pt x="156" y="56"/>
                </a:moveTo>
                <a:lnTo>
                  <a:pt x="164" y="63"/>
                </a:lnTo>
                <a:moveTo>
                  <a:pt x="164" y="32"/>
                </a:moveTo>
                <a:lnTo>
                  <a:pt x="166" y="34"/>
                </a:lnTo>
                <a:moveTo>
                  <a:pt x="161" y="32"/>
                </a:moveTo>
                <a:lnTo>
                  <a:pt x="166" y="37"/>
                </a:lnTo>
                <a:moveTo>
                  <a:pt x="178" y="13"/>
                </a:moveTo>
                <a:lnTo>
                  <a:pt x="185" y="22"/>
                </a:lnTo>
                <a:moveTo>
                  <a:pt x="161" y="34"/>
                </a:moveTo>
                <a:lnTo>
                  <a:pt x="164" y="37"/>
                </a:lnTo>
                <a:lnTo>
                  <a:pt x="161" y="32"/>
                </a:lnTo>
                <a:moveTo>
                  <a:pt x="156" y="63"/>
                </a:moveTo>
                <a:lnTo>
                  <a:pt x="166" y="75"/>
                </a:lnTo>
                <a:moveTo>
                  <a:pt x="156" y="61"/>
                </a:moveTo>
                <a:lnTo>
                  <a:pt x="166" y="73"/>
                </a:lnTo>
                <a:moveTo>
                  <a:pt x="156" y="58"/>
                </a:moveTo>
                <a:lnTo>
                  <a:pt x="166" y="70"/>
                </a:lnTo>
                <a:moveTo>
                  <a:pt x="195" y="128"/>
                </a:moveTo>
                <a:lnTo>
                  <a:pt x="192" y="128"/>
                </a:lnTo>
                <a:lnTo>
                  <a:pt x="192" y="125"/>
                </a:lnTo>
                <a:moveTo>
                  <a:pt x="255" y="58"/>
                </a:moveTo>
                <a:lnTo>
                  <a:pt x="243" y="65"/>
                </a:lnTo>
                <a:lnTo>
                  <a:pt x="257" y="63"/>
                </a:lnTo>
                <a:moveTo>
                  <a:pt x="243" y="68"/>
                </a:moveTo>
                <a:lnTo>
                  <a:pt x="243" y="65"/>
                </a:lnTo>
                <a:lnTo>
                  <a:pt x="243" y="68"/>
                </a:lnTo>
                <a:close/>
                <a:moveTo>
                  <a:pt x="240" y="65"/>
                </a:moveTo>
                <a:lnTo>
                  <a:pt x="243" y="65"/>
                </a:lnTo>
                <a:lnTo>
                  <a:pt x="255" y="51"/>
                </a:lnTo>
                <a:moveTo>
                  <a:pt x="248" y="49"/>
                </a:moveTo>
                <a:lnTo>
                  <a:pt x="243" y="65"/>
                </a:lnTo>
                <a:lnTo>
                  <a:pt x="250" y="49"/>
                </a:lnTo>
                <a:moveTo>
                  <a:pt x="255" y="53"/>
                </a:moveTo>
                <a:lnTo>
                  <a:pt x="243" y="65"/>
                </a:lnTo>
                <a:lnTo>
                  <a:pt x="245" y="49"/>
                </a:lnTo>
                <a:moveTo>
                  <a:pt x="252" y="49"/>
                </a:moveTo>
                <a:lnTo>
                  <a:pt x="243" y="65"/>
                </a:lnTo>
                <a:moveTo>
                  <a:pt x="257" y="44"/>
                </a:moveTo>
                <a:lnTo>
                  <a:pt x="255" y="58"/>
                </a:lnTo>
                <a:lnTo>
                  <a:pt x="264" y="70"/>
                </a:lnTo>
                <a:moveTo>
                  <a:pt x="262" y="70"/>
                </a:moveTo>
                <a:lnTo>
                  <a:pt x="255" y="68"/>
                </a:lnTo>
                <a:lnTo>
                  <a:pt x="248" y="70"/>
                </a:lnTo>
                <a:lnTo>
                  <a:pt x="245" y="8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22" name="path 3222"/>
          <p:cNvSpPr/>
          <p:nvPr/>
        </p:nvSpPr>
        <p:spPr>
          <a:xfrm>
            <a:off x="6979157" y="4208017"/>
            <a:ext cx="30480" cy="30480"/>
          </a:xfrm>
          <a:custGeom>
            <a:avLst/>
            <a:gdLst/>
            <a:ahLst/>
            <a:cxnLst/>
            <a:rect l="0" t="0" r="0" b="0"/>
            <a:pathLst>
              <a:path w="48" h="48">
                <a:moveTo>
                  <a:pt x="1" y="34"/>
                </a:moveTo>
                <a:lnTo>
                  <a:pt x="3" y="32"/>
                </a:lnTo>
                <a:lnTo>
                  <a:pt x="8" y="32"/>
                </a:lnTo>
                <a:lnTo>
                  <a:pt x="8" y="34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18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7" y="37"/>
                </a:lnTo>
                <a:lnTo>
                  <a:pt x="27" y="32"/>
                </a:lnTo>
                <a:lnTo>
                  <a:pt x="30" y="32"/>
                </a:lnTo>
                <a:lnTo>
                  <a:pt x="27" y="32"/>
                </a:lnTo>
                <a:lnTo>
                  <a:pt x="27" y="30"/>
                </a:lnTo>
                <a:lnTo>
                  <a:pt x="25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13" y="20"/>
                </a:lnTo>
                <a:lnTo>
                  <a:pt x="15" y="17"/>
                </a:lnTo>
                <a:lnTo>
                  <a:pt x="18" y="15"/>
                </a:lnTo>
                <a:lnTo>
                  <a:pt x="20" y="15"/>
                </a:lnTo>
                <a:lnTo>
                  <a:pt x="22" y="13"/>
                </a:lnTo>
                <a:lnTo>
                  <a:pt x="25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7" y="6"/>
                </a:lnTo>
                <a:lnTo>
                  <a:pt x="39" y="6"/>
                </a:lnTo>
                <a:lnTo>
                  <a:pt x="39" y="3"/>
                </a:lnTo>
                <a:lnTo>
                  <a:pt x="42" y="3"/>
                </a:lnTo>
                <a:lnTo>
                  <a:pt x="42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24" name="path 3224"/>
          <p:cNvSpPr/>
          <p:nvPr/>
        </p:nvSpPr>
        <p:spPr>
          <a:xfrm>
            <a:off x="6826934" y="4204970"/>
            <a:ext cx="252807" cy="109728"/>
          </a:xfrm>
          <a:custGeom>
            <a:avLst/>
            <a:gdLst/>
            <a:ahLst/>
            <a:cxnLst/>
            <a:rect l="0" t="0" r="0" b="0"/>
            <a:pathLst>
              <a:path w="398" h="172">
                <a:moveTo>
                  <a:pt x="41" y="121"/>
                </a:moveTo>
                <a:lnTo>
                  <a:pt x="41" y="102"/>
                </a:lnTo>
                <a:moveTo>
                  <a:pt x="111" y="51"/>
                </a:moveTo>
                <a:lnTo>
                  <a:pt x="111" y="34"/>
                </a:lnTo>
                <a:moveTo>
                  <a:pt x="178" y="121"/>
                </a:moveTo>
                <a:lnTo>
                  <a:pt x="178" y="104"/>
                </a:lnTo>
                <a:moveTo>
                  <a:pt x="248" y="53"/>
                </a:moveTo>
                <a:lnTo>
                  <a:pt x="248" y="34"/>
                </a:lnTo>
                <a:moveTo>
                  <a:pt x="315" y="123"/>
                </a:moveTo>
                <a:lnTo>
                  <a:pt x="315" y="104"/>
                </a:lnTo>
                <a:moveTo>
                  <a:pt x="384" y="53"/>
                </a:moveTo>
                <a:lnTo>
                  <a:pt x="384" y="37"/>
                </a:lnTo>
                <a:moveTo>
                  <a:pt x="5" y="121"/>
                </a:moveTo>
                <a:lnTo>
                  <a:pt x="17" y="109"/>
                </a:lnTo>
                <a:moveTo>
                  <a:pt x="72" y="53"/>
                </a:moveTo>
                <a:lnTo>
                  <a:pt x="87" y="42"/>
                </a:lnTo>
                <a:moveTo>
                  <a:pt x="142" y="123"/>
                </a:moveTo>
                <a:lnTo>
                  <a:pt x="154" y="109"/>
                </a:lnTo>
                <a:moveTo>
                  <a:pt x="212" y="53"/>
                </a:moveTo>
                <a:lnTo>
                  <a:pt x="224" y="42"/>
                </a:lnTo>
                <a:moveTo>
                  <a:pt x="279" y="123"/>
                </a:moveTo>
                <a:lnTo>
                  <a:pt x="291" y="111"/>
                </a:lnTo>
                <a:moveTo>
                  <a:pt x="348" y="56"/>
                </a:moveTo>
                <a:lnTo>
                  <a:pt x="360" y="42"/>
                </a:lnTo>
                <a:moveTo>
                  <a:pt x="12" y="121"/>
                </a:moveTo>
                <a:lnTo>
                  <a:pt x="0" y="106"/>
                </a:lnTo>
                <a:moveTo>
                  <a:pt x="149" y="121"/>
                </a:moveTo>
                <a:lnTo>
                  <a:pt x="137" y="109"/>
                </a:lnTo>
                <a:moveTo>
                  <a:pt x="82" y="51"/>
                </a:moveTo>
                <a:lnTo>
                  <a:pt x="70" y="39"/>
                </a:lnTo>
                <a:moveTo>
                  <a:pt x="288" y="121"/>
                </a:moveTo>
                <a:lnTo>
                  <a:pt x="274" y="109"/>
                </a:lnTo>
                <a:moveTo>
                  <a:pt x="219" y="53"/>
                </a:moveTo>
                <a:lnTo>
                  <a:pt x="207" y="39"/>
                </a:lnTo>
                <a:moveTo>
                  <a:pt x="356" y="53"/>
                </a:moveTo>
                <a:lnTo>
                  <a:pt x="344" y="42"/>
                </a:lnTo>
                <a:moveTo>
                  <a:pt x="48" y="58"/>
                </a:moveTo>
                <a:lnTo>
                  <a:pt x="48" y="63"/>
                </a:lnTo>
                <a:lnTo>
                  <a:pt x="51" y="63"/>
                </a:lnTo>
                <a:lnTo>
                  <a:pt x="51" y="73"/>
                </a:lnTo>
                <a:lnTo>
                  <a:pt x="48" y="73"/>
                </a:lnTo>
                <a:lnTo>
                  <a:pt x="48" y="70"/>
                </a:lnTo>
                <a:lnTo>
                  <a:pt x="46" y="70"/>
                </a:lnTo>
                <a:lnTo>
                  <a:pt x="44" y="70"/>
                </a:lnTo>
                <a:lnTo>
                  <a:pt x="44" y="68"/>
                </a:lnTo>
                <a:lnTo>
                  <a:pt x="44" y="70"/>
                </a:lnTo>
                <a:lnTo>
                  <a:pt x="41" y="70"/>
                </a:lnTo>
                <a:lnTo>
                  <a:pt x="41" y="75"/>
                </a:lnTo>
                <a:lnTo>
                  <a:pt x="44" y="75"/>
                </a:lnTo>
                <a:lnTo>
                  <a:pt x="44" y="77"/>
                </a:lnTo>
                <a:lnTo>
                  <a:pt x="46" y="77"/>
                </a:lnTo>
                <a:lnTo>
                  <a:pt x="46" y="87"/>
                </a:lnTo>
                <a:lnTo>
                  <a:pt x="48" y="87"/>
                </a:lnTo>
                <a:lnTo>
                  <a:pt x="48" y="90"/>
                </a:lnTo>
                <a:lnTo>
                  <a:pt x="51" y="90"/>
                </a:lnTo>
                <a:lnTo>
                  <a:pt x="53" y="90"/>
                </a:lnTo>
                <a:lnTo>
                  <a:pt x="53" y="92"/>
                </a:lnTo>
                <a:lnTo>
                  <a:pt x="53" y="99"/>
                </a:lnTo>
                <a:lnTo>
                  <a:pt x="51" y="102"/>
                </a:lnTo>
                <a:lnTo>
                  <a:pt x="51" y="104"/>
                </a:lnTo>
                <a:lnTo>
                  <a:pt x="48" y="104"/>
                </a:lnTo>
                <a:lnTo>
                  <a:pt x="48" y="106"/>
                </a:lnTo>
                <a:lnTo>
                  <a:pt x="46" y="106"/>
                </a:lnTo>
                <a:lnTo>
                  <a:pt x="44" y="106"/>
                </a:lnTo>
                <a:lnTo>
                  <a:pt x="44" y="109"/>
                </a:lnTo>
                <a:lnTo>
                  <a:pt x="44" y="111"/>
                </a:lnTo>
                <a:lnTo>
                  <a:pt x="46" y="111"/>
                </a:lnTo>
                <a:lnTo>
                  <a:pt x="46" y="113"/>
                </a:lnTo>
                <a:lnTo>
                  <a:pt x="48" y="113"/>
                </a:lnTo>
                <a:lnTo>
                  <a:pt x="48" y="116"/>
                </a:lnTo>
                <a:lnTo>
                  <a:pt x="46" y="116"/>
                </a:lnTo>
                <a:lnTo>
                  <a:pt x="46" y="123"/>
                </a:lnTo>
                <a:lnTo>
                  <a:pt x="44" y="123"/>
                </a:lnTo>
                <a:lnTo>
                  <a:pt x="44" y="125"/>
                </a:lnTo>
                <a:lnTo>
                  <a:pt x="41" y="128"/>
                </a:lnTo>
                <a:lnTo>
                  <a:pt x="41" y="130"/>
                </a:lnTo>
                <a:lnTo>
                  <a:pt x="39" y="130"/>
                </a:lnTo>
                <a:lnTo>
                  <a:pt x="39" y="133"/>
                </a:lnTo>
                <a:lnTo>
                  <a:pt x="36" y="135"/>
                </a:lnTo>
                <a:lnTo>
                  <a:pt x="32" y="135"/>
                </a:lnTo>
                <a:lnTo>
                  <a:pt x="32" y="133"/>
                </a:lnTo>
                <a:lnTo>
                  <a:pt x="29" y="133"/>
                </a:lnTo>
                <a:lnTo>
                  <a:pt x="29" y="130"/>
                </a:lnTo>
                <a:lnTo>
                  <a:pt x="29" y="123"/>
                </a:lnTo>
                <a:lnTo>
                  <a:pt x="27" y="123"/>
                </a:lnTo>
                <a:lnTo>
                  <a:pt x="22" y="123"/>
                </a:lnTo>
                <a:lnTo>
                  <a:pt x="22" y="125"/>
                </a:lnTo>
                <a:lnTo>
                  <a:pt x="20" y="125"/>
                </a:lnTo>
                <a:lnTo>
                  <a:pt x="20" y="128"/>
                </a:lnTo>
                <a:lnTo>
                  <a:pt x="15" y="128"/>
                </a:lnTo>
                <a:lnTo>
                  <a:pt x="12" y="130"/>
                </a:lnTo>
                <a:lnTo>
                  <a:pt x="12" y="133"/>
                </a:lnTo>
                <a:lnTo>
                  <a:pt x="10" y="133"/>
                </a:lnTo>
                <a:lnTo>
                  <a:pt x="10" y="137"/>
                </a:lnTo>
                <a:lnTo>
                  <a:pt x="12" y="137"/>
                </a:lnTo>
                <a:lnTo>
                  <a:pt x="12" y="140"/>
                </a:lnTo>
                <a:lnTo>
                  <a:pt x="12" y="137"/>
                </a:lnTo>
                <a:lnTo>
                  <a:pt x="17" y="137"/>
                </a:lnTo>
                <a:lnTo>
                  <a:pt x="17" y="135"/>
                </a:lnTo>
                <a:lnTo>
                  <a:pt x="24" y="135"/>
                </a:lnTo>
                <a:lnTo>
                  <a:pt x="24" y="137"/>
                </a:lnTo>
                <a:lnTo>
                  <a:pt x="27" y="137"/>
                </a:lnTo>
                <a:lnTo>
                  <a:pt x="27" y="140"/>
                </a:lnTo>
                <a:moveTo>
                  <a:pt x="303" y="75"/>
                </a:moveTo>
                <a:lnTo>
                  <a:pt x="315" y="94"/>
                </a:lnTo>
                <a:lnTo>
                  <a:pt x="305" y="73"/>
                </a:lnTo>
                <a:moveTo>
                  <a:pt x="308" y="65"/>
                </a:moveTo>
                <a:lnTo>
                  <a:pt x="310" y="73"/>
                </a:lnTo>
                <a:lnTo>
                  <a:pt x="317" y="77"/>
                </a:lnTo>
                <a:lnTo>
                  <a:pt x="327" y="73"/>
                </a:lnTo>
                <a:moveTo>
                  <a:pt x="298" y="85"/>
                </a:moveTo>
                <a:lnTo>
                  <a:pt x="315" y="94"/>
                </a:lnTo>
                <a:lnTo>
                  <a:pt x="298" y="77"/>
                </a:lnTo>
                <a:moveTo>
                  <a:pt x="300" y="75"/>
                </a:moveTo>
                <a:lnTo>
                  <a:pt x="315" y="94"/>
                </a:lnTo>
                <a:moveTo>
                  <a:pt x="288" y="75"/>
                </a:moveTo>
                <a:lnTo>
                  <a:pt x="298" y="77"/>
                </a:lnTo>
                <a:lnTo>
                  <a:pt x="305" y="73"/>
                </a:lnTo>
                <a:lnTo>
                  <a:pt x="308" y="65"/>
                </a:lnTo>
                <a:moveTo>
                  <a:pt x="315" y="106"/>
                </a:moveTo>
                <a:lnTo>
                  <a:pt x="312" y="97"/>
                </a:lnTo>
                <a:lnTo>
                  <a:pt x="303" y="92"/>
                </a:lnTo>
                <a:lnTo>
                  <a:pt x="293" y="97"/>
                </a:lnTo>
                <a:moveTo>
                  <a:pt x="288" y="5"/>
                </a:moveTo>
                <a:lnTo>
                  <a:pt x="288" y="3"/>
                </a:lnTo>
                <a:lnTo>
                  <a:pt x="291" y="3"/>
                </a:lnTo>
                <a:lnTo>
                  <a:pt x="296" y="3"/>
                </a:lnTo>
                <a:lnTo>
                  <a:pt x="296" y="5"/>
                </a:lnTo>
                <a:lnTo>
                  <a:pt x="296" y="8"/>
                </a:lnTo>
                <a:lnTo>
                  <a:pt x="293" y="8"/>
                </a:lnTo>
                <a:lnTo>
                  <a:pt x="293" y="10"/>
                </a:lnTo>
                <a:lnTo>
                  <a:pt x="296" y="10"/>
                </a:lnTo>
                <a:lnTo>
                  <a:pt x="296" y="13"/>
                </a:lnTo>
                <a:lnTo>
                  <a:pt x="298" y="13"/>
                </a:lnTo>
                <a:lnTo>
                  <a:pt x="300" y="13"/>
                </a:lnTo>
                <a:lnTo>
                  <a:pt x="300" y="10"/>
                </a:lnTo>
                <a:lnTo>
                  <a:pt x="303" y="10"/>
                </a:lnTo>
                <a:lnTo>
                  <a:pt x="303" y="8"/>
                </a:lnTo>
                <a:lnTo>
                  <a:pt x="312" y="8"/>
                </a:lnTo>
                <a:lnTo>
                  <a:pt x="312" y="5"/>
                </a:lnTo>
                <a:lnTo>
                  <a:pt x="315" y="5"/>
                </a:lnTo>
                <a:lnTo>
                  <a:pt x="315" y="3"/>
                </a:lnTo>
                <a:lnTo>
                  <a:pt x="315" y="1"/>
                </a:lnTo>
                <a:lnTo>
                  <a:pt x="317" y="1"/>
                </a:lnTo>
                <a:lnTo>
                  <a:pt x="324" y="1"/>
                </a:lnTo>
                <a:lnTo>
                  <a:pt x="344" y="8"/>
                </a:lnTo>
                <a:lnTo>
                  <a:pt x="346" y="8"/>
                </a:lnTo>
                <a:lnTo>
                  <a:pt x="348" y="10"/>
                </a:lnTo>
                <a:lnTo>
                  <a:pt x="351" y="10"/>
                </a:lnTo>
                <a:lnTo>
                  <a:pt x="353" y="13"/>
                </a:lnTo>
                <a:lnTo>
                  <a:pt x="356" y="13"/>
                </a:lnTo>
                <a:lnTo>
                  <a:pt x="356" y="15"/>
                </a:lnTo>
                <a:lnTo>
                  <a:pt x="358" y="15"/>
                </a:lnTo>
                <a:lnTo>
                  <a:pt x="358" y="17"/>
                </a:lnTo>
                <a:lnTo>
                  <a:pt x="360" y="17"/>
                </a:lnTo>
                <a:lnTo>
                  <a:pt x="360" y="20"/>
                </a:lnTo>
                <a:lnTo>
                  <a:pt x="360" y="22"/>
                </a:lnTo>
                <a:lnTo>
                  <a:pt x="358" y="22"/>
                </a:lnTo>
                <a:lnTo>
                  <a:pt x="358" y="25"/>
                </a:lnTo>
                <a:lnTo>
                  <a:pt x="356" y="25"/>
                </a:lnTo>
                <a:lnTo>
                  <a:pt x="348" y="25"/>
                </a:lnTo>
                <a:lnTo>
                  <a:pt x="348" y="27"/>
                </a:lnTo>
                <a:lnTo>
                  <a:pt x="346" y="27"/>
                </a:lnTo>
                <a:lnTo>
                  <a:pt x="346" y="30"/>
                </a:lnTo>
                <a:lnTo>
                  <a:pt x="348" y="30"/>
                </a:lnTo>
                <a:lnTo>
                  <a:pt x="348" y="32"/>
                </a:lnTo>
                <a:lnTo>
                  <a:pt x="351" y="32"/>
                </a:lnTo>
                <a:lnTo>
                  <a:pt x="351" y="34"/>
                </a:lnTo>
                <a:lnTo>
                  <a:pt x="351" y="37"/>
                </a:lnTo>
                <a:lnTo>
                  <a:pt x="353" y="37"/>
                </a:lnTo>
                <a:lnTo>
                  <a:pt x="353" y="42"/>
                </a:lnTo>
                <a:lnTo>
                  <a:pt x="356" y="42"/>
                </a:lnTo>
                <a:lnTo>
                  <a:pt x="358" y="42"/>
                </a:lnTo>
                <a:lnTo>
                  <a:pt x="358" y="44"/>
                </a:lnTo>
                <a:lnTo>
                  <a:pt x="363" y="44"/>
                </a:lnTo>
                <a:lnTo>
                  <a:pt x="363" y="42"/>
                </a:lnTo>
                <a:lnTo>
                  <a:pt x="363" y="39"/>
                </a:lnTo>
                <a:lnTo>
                  <a:pt x="360" y="37"/>
                </a:lnTo>
                <a:lnTo>
                  <a:pt x="360" y="34"/>
                </a:lnTo>
                <a:lnTo>
                  <a:pt x="358" y="34"/>
                </a:lnTo>
                <a:lnTo>
                  <a:pt x="358" y="32"/>
                </a:lnTo>
                <a:lnTo>
                  <a:pt x="360" y="30"/>
                </a:lnTo>
                <a:lnTo>
                  <a:pt x="360" y="27"/>
                </a:lnTo>
                <a:lnTo>
                  <a:pt x="363" y="27"/>
                </a:lnTo>
                <a:lnTo>
                  <a:pt x="365" y="27"/>
                </a:lnTo>
                <a:lnTo>
                  <a:pt x="365" y="25"/>
                </a:lnTo>
                <a:lnTo>
                  <a:pt x="370" y="25"/>
                </a:lnTo>
                <a:lnTo>
                  <a:pt x="372" y="27"/>
                </a:lnTo>
                <a:lnTo>
                  <a:pt x="375" y="30"/>
                </a:lnTo>
                <a:lnTo>
                  <a:pt x="375" y="32"/>
                </a:lnTo>
                <a:lnTo>
                  <a:pt x="377" y="32"/>
                </a:lnTo>
                <a:lnTo>
                  <a:pt x="377" y="34"/>
                </a:lnTo>
                <a:lnTo>
                  <a:pt x="380" y="34"/>
                </a:lnTo>
                <a:lnTo>
                  <a:pt x="380" y="37"/>
                </a:lnTo>
                <a:lnTo>
                  <a:pt x="382" y="39"/>
                </a:lnTo>
                <a:lnTo>
                  <a:pt x="382" y="42"/>
                </a:lnTo>
                <a:lnTo>
                  <a:pt x="384" y="42"/>
                </a:lnTo>
                <a:lnTo>
                  <a:pt x="384" y="49"/>
                </a:lnTo>
                <a:lnTo>
                  <a:pt x="387" y="49"/>
                </a:lnTo>
                <a:lnTo>
                  <a:pt x="387" y="53"/>
                </a:lnTo>
                <a:lnTo>
                  <a:pt x="389" y="53"/>
                </a:lnTo>
                <a:lnTo>
                  <a:pt x="389" y="56"/>
                </a:lnTo>
                <a:lnTo>
                  <a:pt x="392" y="56"/>
                </a:lnTo>
                <a:lnTo>
                  <a:pt x="392" y="58"/>
                </a:lnTo>
                <a:moveTo>
                  <a:pt x="392" y="58"/>
                </a:moveTo>
                <a:lnTo>
                  <a:pt x="392" y="61"/>
                </a:lnTo>
                <a:lnTo>
                  <a:pt x="394" y="63"/>
                </a:lnTo>
                <a:lnTo>
                  <a:pt x="394" y="73"/>
                </a:lnTo>
                <a:lnTo>
                  <a:pt x="392" y="73"/>
                </a:lnTo>
                <a:lnTo>
                  <a:pt x="392" y="70"/>
                </a:lnTo>
                <a:lnTo>
                  <a:pt x="389" y="70"/>
                </a:lnTo>
                <a:lnTo>
                  <a:pt x="387" y="68"/>
                </a:lnTo>
                <a:lnTo>
                  <a:pt x="387" y="70"/>
                </a:lnTo>
                <a:lnTo>
                  <a:pt x="384" y="73"/>
                </a:lnTo>
                <a:lnTo>
                  <a:pt x="384" y="75"/>
                </a:lnTo>
                <a:lnTo>
                  <a:pt x="387" y="75"/>
                </a:lnTo>
                <a:lnTo>
                  <a:pt x="387" y="77"/>
                </a:lnTo>
                <a:lnTo>
                  <a:pt x="389" y="77"/>
                </a:lnTo>
                <a:lnTo>
                  <a:pt x="389" y="87"/>
                </a:lnTo>
                <a:lnTo>
                  <a:pt x="392" y="87"/>
                </a:lnTo>
                <a:lnTo>
                  <a:pt x="392" y="90"/>
                </a:lnTo>
                <a:lnTo>
                  <a:pt x="394" y="90"/>
                </a:lnTo>
                <a:lnTo>
                  <a:pt x="396" y="90"/>
                </a:lnTo>
                <a:lnTo>
                  <a:pt x="396" y="92"/>
                </a:lnTo>
                <a:lnTo>
                  <a:pt x="396" y="99"/>
                </a:lnTo>
                <a:lnTo>
                  <a:pt x="394" y="102"/>
                </a:lnTo>
                <a:lnTo>
                  <a:pt x="394" y="104"/>
                </a:lnTo>
                <a:lnTo>
                  <a:pt x="392" y="104"/>
                </a:lnTo>
                <a:lnTo>
                  <a:pt x="392" y="106"/>
                </a:lnTo>
                <a:lnTo>
                  <a:pt x="389" y="106"/>
                </a:lnTo>
                <a:lnTo>
                  <a:pt x="387" y="106"/>
                </a:lnTo>
                <a:lnTo>
                  <a:pt x="387" y="109"/>
                </a:lnTo>
                <a:lnTo>
                  <a:pt x="387" y="111"/>
                </a:lnTo>
                <a:lnTo>
                  <a:pt x="389" y="111"/>
                </a:lnTo>
                <a:lnTo>
                  <a:pt x="392" y="111"/>
                </a:lnTo>
                <a:lnTo>
                  <a:pt x="392" y="113"/>
                </a:lnTo>
                <a:lnTo>
                  <a:pt x="392" y="118"/>
                </a:lnTo>
                <a:lnTo>
                  <a:pt x="389" y="118"/>
                </a:lnTo>
                <a:lnTo>
                  <a:pt x="389" y="123"/>
                </a:lnTo>
                <a:lnTo>
                  <a:pt x="387" y="125"/>
                </a:lnTo>
                <a:lnTo>
                  <a:pt x="387" y="128"/>
                </a:lnTo>
                <a:lnTo>
                  <a:pt x="384" y="128"/>
                </a:lnTo>
                <a:lnTo>
                  <a:pt x="384" y="130"/>
                </a:lnTo>
                <a:lnTo>
                  <a:pt x="382" y="133"/>
                </a:lnTo>
                <a:lnTo>
                  <a:pt x="382" y="135"/>
                </a:lnTo>
                <a:lnTo>
                  <a:pt x="380" y="135"/>
                </a:lnTo>
                <a:lnTo>
                  <a:pt x="375" y="135"/>
                </a:lnTo>
                <a:lnTo>
                  <a:pt x="375" y="133"/>
                </a:lnTo>
                <a:lnTo>
                  <a:pt x="375" y="125"/>
                </a:lnTo>
                <a:lnTo>
                  <a:pt x="372" y="125"/>
                </a:lnTo>
                <a:lnTo>
                  <a:pt x="372" y="123"/>
                </a:lnTo>
                <a:lnTo>
                  <a:pt x="370" y="123"/>
                </a:lnTo>
                <a:lnTo>
                  <a:pt x="365" y="123"/>
                </a:lnTo>
                <a:lnTo>
                  <a:pt x="365" y="125"/>
                </a:lnTo>
                <a:lnTo>
                  <a:pt x="363" y="125"/>
                </a:lnTo>
                <a:lnTo>
                  <a:pt x="363" y="128"/>
                </a:lnTo>
                <a:lnTo>
                  <a:pt x="358" y="128"/>
                </a:lnTo>
                <a:lnTo>
                  <a:pt x="358" y="130"/>
                </a:lnTo>
                <a:lnTo>
                  <a:pt x="356" y="130"/>
                </a:lnTo>
                <a:lnTo>
                  <a:pt x="356" y="133"/>
                </a:lnTo>
                <a:lnTo>
                  <a:pt x="353" y="135"/>
                </a:lnTo>
                <a:lnTo>
                  <a:pt x="353" y="137"/>
                </a:lnTo>
                <a:lnTo>
                  <a:pt x="356" y="137"/>
                </a:lnTo>
                <a:lnTo>
                  <a:pt x="356" y="140"/>
                </a:lnTo>
                <a:lnTo>
                  <a:pt x="358" y="137"/>
                </a:lnTo>
                <a:lnTo>
                  <a:pt x="360" y="137"/>
                </a:lnTo>
                <a:lnTo>
                  <a:pt x="360" y="135"/>
                </a:lnTo>
                <a:lnTo>
                  <a:pt x="368" y="135"/>
                </a:lnTo>
                <a:lnTo>
                  <a:pt x="370" y="137"/>
                </a:lnTo>
                <a:lnTo>
                  <a:pt x="370" y="140"/>
                </a:lnTo>
                <a:moveTo>
                  <a:pt x="370" y="140"/>
                </a:moveTo>
                <a:lnTo>
                  <a:pt x="372" y="140"/>
                </a:lnTo>
                <a:lnTo>
                  <a:pt x="372" y="142"/>
                </a:lnTo>
                <a:lnTo>
                  <a:pt x="372" y="147"/>
                </a:lnTo>
                <a:lnTo>
                  <a:pt x="370" y="147"/>
                </a:lnTo>
                <a:lnTo>
                  <a:pt x="370" y="150"/>
                </a:lnTo>
                <a:lnTo>
                  <a:pt x="368" y="150"/>
                </a:lnTo>
                <a:lnTo>
                  <a:pt x="368" y="152"/>
                </a:lnTo>
                <a:lnTo>
                  <a:pt x="365" y="152"/>
                </a:lnTo>
                <a:lnTo>
                  <a:pt x="363" y="154"/>
                </a:lnTo>
                <a:lnTo>
                  <a:pt x="360" y="154"/>
                </a:lnTo>
                <a:lnTo>
                  <a:pt x="360" y="157"/>
                </a:lnTo>
                <a:lnTo>
                  <a:pt x="358" y="157"/>
                </a:lnTo>
                <a:lnTo>
                  <a:pt x="358" y="159"/>
                </a:lnTo>
                <a:lnTo>
                  <a:pt x="353" y="159"/>
                </a:lnTo>
                <a:lnTo>
                  <a:pt x="351" y="162"/>
                </a:lnTo>
                <a:lnTo>
                  <a:pt x="346" y="162"/>
                </a:lnTo>
                <a:lnTo>
                  <a:pt x="344" y="164"/>
                </a:lnTo>
                <a:lnTo>
                  <a:pt x="341" y="166"/>
                </a:lnTo>
                <a:lnTo>
                  <a:pt x="339" y="166"/>
                </a:lnTo>
                <a:lnTo>
                  <a:pt x="339" y="169"/>
                </a:lnTo>
                <a:lnTo>
                  <a:pt x="324" y="169"/>
                </a:lnTo>
                <a:lnTo>
                  <a:pt x="327" y="169"/>
                </a:lnTo>
                <a:lnTo>
                  <a:pt x="327" y="164"/>
                </a:lnTo>
                <a:lnTo>
                  <a:pt x="329" y="164"/>
                </a:lnTo>
                <a:lnTo>
                  <a:pt x="329" y="162"/>
                </a:lnTo>
                <a:lnTo>
                  <a:pt x="327" y="162"/>
                </a:lnTo>
                <a:lnTo>
                  <a:pt x="322" y="162"/>
                </a:lnTo>
                <a:lnTo>
                  <a:pt x="320" y="164"/>
                </a:lnTo>
                <a:lnTo>
                  <a:pt x="315" y="164"/>
                </a:lnTo>
                <a:lnTo>
                  <a:pt x="312" y="166"/>
                </a:lnTo>
                <a:lnTo>
                  <a:pt x="310" y="166"/>
                </a:lnTo>
                <a:lnTo>
                  <a:pt x="308" y="169"/>
                </a:lnTo>
                <a:lnTo>
                  <a:pt x="308" y="171"/>
                </a:lnTo>
                <a:lnTo>
                  <a:pt x="305" y="171"/>
                </a:lnTo>
                <a:lnTo>
                  <a:pt x="296" y="171"/>
                </a:lnTo>
                <a:lnTo>
                  <a:pt x="296" y="169"/>
                </a:lnTo>
                <a:lnTo>
                  <a:pt x="293" y="169"/>
                </a:lnTo>
                <a:lnTo>
                  <a:pt x="291" y="166"/>
                </a:lnTo>
                <a:lnTo>
                  <a:pt x="291" y="164"/>
                </a:lnTo>
                <a:lnTo>
                  <a:pt x="288" y="164"/>
                </a:lnTo>
                <a:lnTo>
                  <a:pt x="288" y="162"/>
                </a:lnTo>
                <a:lnTo>
                  <a:pt x="286" y="162"/>
                </a:lnTo>
                <a:lnTo>
                  <a:pt x="286" y="166"/>
                </a:lnTo>
                <a:lnTo>
                  <a:pt x="284" y="166"/>
                </a:lnTo>
                <a:lnTo>
                  <a:pt x="279" y="166"/>
                </a:lnTo>
                <a:lnTo>
                  <a:pt x="276" y="164"/>
                </a:lnTo>
                <a:lnTo>
                  <a:pt x="274" y="164"/>
                </a:lnTo>
                <a:lnTo>
                  <a:pt x="272" y="162"/>
                </a:lnTo>
                <a:lnTo>
                  <a:pt x="269" y="162"/>
                </a:lnTo>
                <a:lnTo>
                  <a:pt x="269" y="159"/>
                </a:lnTo>
                <a:lnTo>
                  <a:pt x="267" y="159"/>
                </a:lnTo>
                <a:lnTo>
                  <a:pt x="264" y="157"/>
                </a:lnTo>
                <a:lnTo>
                  <a:pt x="262" y="154"/>
                </a:lnTo>
                <a:lnTo>
                  <a:pt x="262" y="150"/>
                </a:lnTo>
                <a:lnTo>
                  <a:pt x="264" y="150"/>
                </a:lnTo>
                <a:lnTo>
                  <a:pt x="274" y="150"/>
                </a:lnTo>
                <a:lnTo>
                  <a:pt x="274" y="147"/>
                </a:lnTo>
                <a:lnTo>
                  <a:pt x="274" y="142"/>
                </a:lnTo>
                <a:moveTo>
                  <a:pt x="274" y="142"/>
                </a:moveTo>
                <a:lnTo>
                  <a:pt x="274" y="140"/>
                </a:lnTo>
                <a:lnTo>
                  <a:pt x="272" y="140"/>
                </a:lnTo>
                <a:lnTo>
                  <a:pt x="272" y="137"/>
                </a:lnTo>
                <a:lnTo>
                  <a:pt x="269" y="137"/>
                </a:lnTo>
                <a:lnTo>
                  <a:pt x="269" y="133"/>
                </a:lnTo>
                <a:lnTo>
                  <a:pt x="267" y="133"/>
                </a:lnTo>
                <a:lnTo>
                  <a:pt x="267" y="130"/>
                </a:lnTo>
                <a:lnTo>
                  <a:pt x="264" y="130"/>
                </a:lnTo>
                <a:lnTo>
                  <a:pt x="260" y="130"/>
                </a:lnTo>
                <a:lnTo>
                  <a:pt x="260" y="133"/>
                </a:lnTo>
                <a:lnTo>
                  <a:pt x="260" y="135"/>
                </a:lnTo>
                <a:lnTo>
                  <a:pt x="262" y="135"/>
                </a:lnTo>
                <a:lnTo>
                  <a:pt x="262" y="140"/>
                </a:lnTo>
                <a:lnTo>
                  <a:pt x="264" y="140"/>
                </a:lnTo>
                <a:lnTo>
                  <a:pt x="262" y="142"/>
                </a:lnTo>
                <a:lnTo>
                  <a:pt x="262" y="145"/>
                </a:lnTo>
                <a:lnTo>
                  <a:pt x="260" y="145"/>
                </a:lnTo>
                <a:lnTo>
                  <a:pt x="260" y="147"/>
                </a:lnTo>
                <a:lnTo>
                  <a:pt x="257" y="147"/>
                </a:lnTo>
                <a:lnTo>
                  <a:pt x="255" y="147"/>
                </a:lnTo>
                <a:lnTo>
                  <a:pt x="255" y="150"/>
                </a:lnTo>
                <a:lnTo>
                  <a:pt x="252" y="147"/>
                </a:lnTo>
                <a:lnTo>
                  <a:pt x="250" y="147"/>
                </a:lnTo>
                <a:lnTo>
                  <a:pt x="250" y="145"/>
                </a:lnTo>
                <a:lnTo>
                  <a:pt x="248" y="145"/>
                </a:lnTo>
                <a:lnTo>
                  <a:pt x="248" y="142"/>
                </a:lnTo>
                <a:lnTo>
                  <a:pt x="245" y="142"/>
                </a:lnTo>
                <a:lnTo>
                  <a:pt x="245" y="140"/>
                </a:lnTo>
                <a:lnTo>
                  <a:pt x="243" y="137"/>
                </a:lnTo>
                <a:lnTo>
                  <a:pt x="243" y="135"/>
                </a:lnTo>
                <a:lnTo>
                  <a:pt x="240" y="135"/>
                </a:lnTo>
                <a:lnTo>
                  <a:pt x="240" y="133"/>
                </a:lnTo>
                <a:lnTo>
                  <a:pt x="238" y="130"/>
                </a:lnTo>
                <a:lnTo>
                  <a:pt x="238" y="125"/>
                </a:lnTo>
                <a:lnTo>
                  <a:pt x="236" y="125"/>
                </a:lnTo>
                <a:lnTo>
                  <a:pt x="236" y="121"/>
                </a:lnTo>
                <a:lnTo>
                  <a:pt x="233" y="118"/>
                </a:lnTo>
                <a:lnTo>
                  <a:pt x="231" y="116"/>
                </a:lnTo>
                <a:lnTo>
                  <a:pt x="231" y="113"/>
                </a:lnTo>
                <a:lnTo>
                  <a:pt x="228" y="111"/>
                </a:lnTo>
                <a:lnTo>
                  <a:pt x="228" y="102"/>
                </a:lnTo>
                <a:lnTo>
                  <a:pt x="231" y="102"/>
                </a:lnTo>
                <a:lnTo>
                  <a:pt x="231" y="104"/>
                </a:lnTo>
                <a:lnTo>
                  <a:pt x="233" y="104"/>
                </a:lnTo>
                <a:lnTo>
                  <a:pt x="236" y="104"/>
                </a:lnTo>
                <a:lnTo>
                  <a:pt x="236" y="102"/>
                </a:lnTo>
                <a:lnTo>
                  <a:pt x="236" y="97"/>
                </a:lnTo>
                <a:lnTo>
                  <a:pt x="233" y="97"/>
                </a:lnTo>
                <a:lnTo>
                  <a:pt x="233" y="87"/>
                </a:lnTo>
                <a:lnTo>
                  <a:pt x="231" y="87"/>
                </a:lnTo>
                <a:lnTo>
                  <a:pt x="231" y="85"/>
                </a:lnTo>
                <a:lnTo>
                  <a:pt x="228" y="85"/>
                </a:lnTo>
                <a:lnTo>
                  <a:pt x="228" y="82"/>
                </a:lnTo>
                <a:lnTo>
                  <a:pt x="228" y="85"/>
                </a:lnTo>
                <a:lnTo>
                  <a:pt x="226" y="82"/>
                </a:lnTo>
                <a:lnTo>
                  <a:pt x="226" y="73"/>
                </a:lnTo>
                <a:lnTo>
                  <a:pt x="228" y="70"/>
                </a:lnTo>
                <a:lnTo>
                  <a:pt x="231" y="68"/>
                </a:lnTo>
                <a:lnTo>
                  <a:pt x="233" y="68"/>
                </a:lnTo>
                <a:lnTo>
                  <a:pt x="233" y="65"/>
                </a:lnTo>
                <a:lnTo>
                  <a:pt x="236" y="65"/>
                </a:lnTo>
                <a:lnTo>
                  <a:pt x="236" y="63"/>
                </a:lnTo>
                <a:lnTo>
                  <a:pt x="236" y="61"/>
                </a:lnTo>
                <a:lnTo>
                  <a:pt x="233" y="61"/>
                </a:lnTo>
                <a:lnTo>
                  <a:pt x="231" y="61"/>
                </a:lnTo>
                <a:lnTo>
                  <a:pt x="231" y="58"/>
                </a:lnTo>
                <a:lnTo>
                  <a:pt x="231" y="53"/>
                </a:lnTo>
                <a:lnTo>
                  <a:pt x="233" y="53"/>
                </a:lnTo>
                <a:lnTo>
                  <a:pt x="233" y="49"/>
                </a:lnTo>
                <a:lnTo>
                  <a:pt x="236" y="49"/>
                </a:lnTo>
                <a:lnTo>
                  <a:pt x="236" y="46"/>
                </a:lnTo>
                <a:lnTo>
                  <a:pt x="238" y="44"/>
                </a:lnTo>
                <a:lnTo>
                  <a:pt x="238" y="42"/>
                </a:lnTo>
                <a:lnTo>
                  <a:pt x="240" y="42"/>
                </a:lnTo>
                <a:lnTo>
                  <a:pt x="240" y="39"/>
                </a:lnTo>
                <a:moveTo>
                  <a:pt x="260" y="37"/>
                </a:moveTo>
                <a:lnTo>
                  <a:pt x="264" y="44"/>
                </a:lnTo>
                <a:lnTo>
                  <a:pt x="262" y="37"/>
                </a:lnTo>
                <a:moveTo>
                  <a:pt x="255" y="39"/>
                </a:moveTo>
                <a:lnTo>
                  <a:pt x="260" y="46"/>
                </a:lnTo>
                <a:lnTo>
                  <a:pt x="248" y="32"/>
                </a:lnTo>
                <a:moveTo>
                  <a:pt x="252" y="51"/>
                </a:moveTo>
                <a:lnTo>
                  <a:pt x="243" y="37"/>
                </a:lnTo>
                <a:lnTo>
                  <a:pt x="255" y="51"/>
                </a:lnTo>
                <a:moveTo>
                  <a:pt x="245" y="34"/>
                </a:moveTo>
                <a:lnTo>
                  <a:pt x="257" y="49"/>
                </a:lnTo>
                <a:lnTo>
                  <a:pt x="248" y="34"/>
                </a:lnTo>
                <a:moveTo>
                  <a:pt x="248" y="32"/>
                </a:moveTo>
                <a:lnTo>
                  <a:pt x="257" y="46"/>
                </a:lnTo>
                <a:moveTo>
                  <a:pt x="260" y="39"/>
                </a:moveTo>
                <a:lnTo>
                  <a:pt x="264" y="44"/>
                </a:lnTo>
                <a:moveTo>
                  <a:pt x="257" y="39"/>
                </a:moveTo>
                <a:lnTo>
                  <a:pt x="262" y="46"/>
                </a:lnTo>
                <a:moveTo>
                  <a:pt x="267" y="42"/>
                </a:moveTo>
                <a:lnTo>
                  <a:pt x="264" y="34"/>
                </a:lnTo>
                <a:lnTo>
                  <a:pt x="267" y="39"/>
                </a:lnTo>
                <a:moveTo>
                  <a:pt x="262" y="37"/>
                </a:moveTo>
                <a:lnTo>
                  <a:pt x="267" y="42"/>
                </a:lnTo>
                <a:moveTo>
                  <a:pt x="240" y="39"/>
                </a:moveTo>
                <a:lnTo>
                  <a:pt x="245" y="37"/>
                </a:lnTo>
                <a:moveTo>
                  <a:pt x="252" y="147"/>
                </a:moveTo>
                <a:lnTo>
                  <a:pt x="252" y="145"/>
                </a:lnTo>
                <a:moveTo>
                  <a:pt x="255" y="150"/>
                </a:moveTo>
                <a:lnTo>
                  <a:pt x="255" y="147"/>
                </a:lnTo>
                <a:moveTo>
                  <a:pt x="260" y="145"/>
                </a:moveTo>
                <a:lnTo>
                  <a:pt x="262" y="150"/>
                </a:lnTo>
                <a:moveTo>
                  <a:pt x="264" y="130"/>
                </a:moveTo>
                <a:lnTo>
                  <a:pt x="272" y="137"/>
                </a:lnTo>
                <a:moveTo>
                  <a:pt x="272" y="140"/>
                </a:moveTo>
                <a:lnTo>
                  <a:pt x="274" y="145"/>
                </a:lnTo>
                <a:moveTo>
                  <a:pt x="262" y="145"/>
                </a:moveTo>
                <a:lnTo>
                  <a:pt x="264" y="150"/>
                </a:lnTo>
                <a:moveTo>
                  <a:pt x="262" y="142"/>
                </a:moveTo>
                <a:lnTo>
                  <a:pt x="267" y="150"/>
                </a:lnTo>
                <a:moveTo>
                  <a:pt x="262" y="140"/>
                </a:moveTo>
                <a:lnTo>
                  <a:pt x="272" y="150"/>
                </a:lnTo>
                <a:moveTo>
                  <a:pt x="262" y="142"/>
                </a:moveTo>
                <a:lnTo>
                  <a:pt x="269" y="150"/>
                </a:lnTo>
                <a:moveTo>
                  <a:pt x="255" y="147"/>
                </a:moveTo>
                <a:lnTo>
                  <a:pt x="260" y="152"/>
                </a:lnTo>
                <a:moveTo>
                  <a:pt x="252" y="147"/>
                </a:moveTo>
                <a:lnTo>
                  <a:pt x="255" y="150"/>
                </a:lnTo>
                <a:moveTo>
                  <a:pt x="262" y="154"/>
                </a:moveTo>
                <a:lnTo>
                  <a:pt x="257" y="147"/>
                </a:lnTo>
                <a:lnTo>
                  <a:pt x="262" y="152"/>
                </a:lnTo>
                <a:moveTo>
                  <a:pt x="260" y="130"/>
                </a:moveTo>
                <a:lnTo>
                  <a:pt x="274" y="150"/>
                </a:lnTo>
                <a:moveTo>
                  <a:pt x="260" y="145"/>
                </a:moveTo>
                <a:lnTo>
                  <a:pt x="264" y="150"/>
                </a:lnTo>
                <a:moveTo>
                  <a:pt x="260" y="130"/>
                </a:moveTo>
                <a:lnTo>
                  <a:pt x="272" y="150"/>
                </a:lnTo>
                <a:moveTo>
                  <a:pt x="262" y="130"/>
                </a:moveTo>
                <a:lnTo>
                  <a:pt x="274" y="147"/>
                </a:lnTo>
                <a:lnTo>
                  <a:pt x="262" y="130"/>
                </a:lnTo>
                <a:close/>
                <a:moveTo>
                  <a:pt x="291" y="94"/>
                </a:moveTo>
                <a:lnTo>
                  <a:pt x="296" y="85"/>
                </a:lnTo>
                <a:lnTo>
                  <a:pt x="288" y="77"/>
                </a:lnTo>
                <a:moveTo>
                  <a:pt x="228" y="102"/>
                </a:moveTo>
                <a:lnTo>
                  <a:pt x="228" y="104"/>
                </a:lnTo>
                <a:moveTo>
                  <a:pt x="228" y="102"/>
                </a:moveTo>
                <a:lnTo>
                  <a:pt x="228" y="99"/>
                </a:lnTo>
                <a:moveTo>
                  <a:pt x="228" y="97"/>
                </a:moveTo>
                <a:lnTo>
                  <a:pt x="233" y="104"/>
                </a:lnTo>
                <a:moveTo>
                  <a:pt x="228" y="94"/>
                </a:moveTo>
                <a:lnTo>
                  <a:pt x="236" y="104"/>
                </a:lnTo>
                <a:moveTo>
                  <a:pt x="226" y="82"/>
                </a:moveTo>
                <a:lnTo>
                  <a:pt x="226" y="80"/>
                </a:lnTo>
                <a:moveTo>
                  <a:pt x="226" y="80"/>
                </a:moveTo>
                <a:lnTo>
                  <a:pt x="233" y="90"/>
                </a:lnTo>
                <a:moveTo>
                  <a:pt x="228" y="82"/>
                </a:moveTo>
                <a:lnTo>
                  <a:pt x="226" y="82"/>
                </a:lnTo>
                <a:moveTo>
                  <a:pt x="231" y="65"/>
                </a:moveTo>
                <a:lnTo>
                  <a:pt x="231" y="68"/>
                </a:lnTo>
                <a:moveTo>
                  <a:pt x="226" y="85"/>
                </a:moveTo>
                <a:lnTo>
                  <a:pt x="233" y="92"/>
                </a:lnTo>
                <a:moveTo>
                  <a:pt x="233" y="61"/>
                </a:moveTo>
                <a:lnTo>
                  <a:pt x="236" y="63"/>
                </a:lnTo>
                <a:moveTo>
                  <a:pt x="231" y="61"/>
                </a:moveTo>
                <a:lnTo>
                  <a:pt x="236" y="65"/>
                </a:lnTo>
                <a:moveTo>
                  <a:pt x="248" y="42"/>
                </a:moveTo>
                <a:lnTo>
                  <a:pt x="255" y="51"/>
                </a:lnTo>
                <a:moveTo>
                  <a:pt x="231" y="63"/>
                </a:moveTo>
                <a:lnTo>
                  <a:pt x="233" y="65"/>
                </a:lnTo>
                <a:lnTo>
                  <a:pt x="231" y="61"/>
                </a:lnTo>
                <a:moveTo>
                  <a:pt x="226" y="92"/>
                </a:moveTo>
                <a:lnTo>
                  <a:pt x="236" y="104"/>
                </a:lnTo>
                <a:moveTo>
                  <a:pt x="226" y="90"/>
                </a:moveTo>
                <a:lnTo>
                  <a:pt x="236" y="102"/>
                </a:lnTo>
                <a:moveTo>
                  <a:pt x="226" y="87"/>
                </a:moveTo>
                <a:lnTo>
                  <a:pt x="236" y="99"/>
                </a:lnTo>
                <a:moveTo>
                  <a:pt x="264" y="157"/>
                </a:moveTo>
                <a:lnTo>
                  <a:pt x="262" y="157"/>
                </a:lnTo>
                <a:lnTo>
                  <a:pt x="262" y="154"/>
                </a:lnTo>
                <a:moveTo>
                  <a:pt x="324" y="87"/>
                </a:moveTo>
                <a:lnTo>
                  <a:pt x="315" y="94"/>
                </a:lnTo>
                <a:lnTo>
                  <a:pt x="327" y="92"/>
                </a:lnTo>
                <a:moveTo>
                  <a:pt x="312" y="97"/>
                </a:moveTo>
                <a:lnTo>
                  <a:pt x="315" y="94"/>
                </a:lnTo>
                <a:lnTo>
                  <a:pt x="312" y="97"/>
                </a:lnTo>
                <a:close/>
                <a:moveTo>
                  <a:pt x="310" y="94"/>
                </a:moveTo>
                <a:lnTo>
                  <a:pt x="315" y="94"/>
                </a:lnTo>
                <a:lnTo>
                  <a:pt x="324" y="80"/>
                </a:lnTo>
                <a:moveTo>
                  <a:pt x="317" y="77"/>
                </a:moveTo>
                <a:lnTo>
                  <a:pt x="315" y="94"/>
                </a:lnTo>
                <a:lnTo>
                  <a:pt x="320" y="77"/>
                </a:lnTo>
                <a:moveTo>
                  <a:pt x="324" y="82"/>
                </a:moveTo>
                <a:lnTo>
                  <a:pt x="315" y="94"/>
                </a:lnTo>
                <a:lnTo>
                  <a:pt x="317" y="77"/>
                </a:lnTo>
                <a:moveTo>
                  <a:pt x="322" y="77"/>
                </a:moveTo>
                <a:lnTo>
                  <a:pt x="315" y="94"/>
                </a:lnTo>
                <a:moveTo>
                  <a:pt x="327" y="73"/>
                </a:moveTo>
                <a:lnTo>
                  <a:pt x="324" y="87"/>
                </a:lnTo>
                <a:lnTo>
                  <a:pt x="334" y="99"/>
                </a:lnTo>
                <a:moveTo>
                  <a:pt x="334" y="99"/>
                </a:moveTo>
                <a:lnTo>
                  <a:pt x="327" y="97"/>
                </a:lnTo>
                <a:lnTo>
                  <a:pt x="320" y="99"/>
                </a:lnTo>
                <a:lnTo>
                  <a:pt x="317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26" name="path 3226"/>
          <p:cNvSpPr/>
          <p:nvPr/>
        </p:nvSpPr>
        <p:spPr>
          <a:xfrm>
            <a:off x="6543293" y="4208017"/>
            <a:ext cx="30480" cy="30480"/>
          </a:xfrm>
          <a:custGeom>
            <a:avLst/>
            <a:gdLst/>
            <a:ahLst/>
            <a:cxnLst/>
            <a:rect l="0" t="0" r="0" b="0"/>
            <a:pathLst>
              <a:path w="48" h="48">
                <a:moveTo>
                  <a:pt x="1" y="34"/>
                </a:moveTo>
                <a:lnTo>
                  <a:pt x="3" y="32"/>
                </a:lnTo>
                <a:lnTo>
                  <a:pt x="5" y="32"/>
                </a:lnTo>
                <a:lnTo>
                  <a:pt x="8" y="34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18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8" y="25"/>
                </a:lnTo>
                <a:lnTo>
                  <a:pt x="10" y="25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8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5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9" y="6"/>
                </a:lnTo>
                <a:lnTo>
                  <a:pt x="39" y="3"/>
                </a:lnTo>
                <a:lnTo>
                  <a:pt x="42" y="3"/>
                </a:lnTo>
                <a:lnTo>
                  <a:pt x="42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28" name="rect 3228"/>
          <p:cNvSpPr/>
          <p:nvPr/>
        </p:nvSpPr>
        <p:spPr>
          <a:xfrm>
            <a:off x="6610350" y="4168393"/>
            <a:ext cx="45719" cy="45720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30" name="path 3230"/>
          <p:cNvSpPr/>
          <p:nvPr/>
        </p:nvSpPr>
        <p:spPr>
          <a:xfrm>
            <a:off x="6391168" y="4204970"/>
            <a:ext cx="252709" cy="109728"/>
          </a:xfrm>
          <a:custGeom>
            <a:avLst/>
            <a:gdLst/>
            <a:ahLst/>
            <a:cxnLst/>
            <a:rect l="0" t="0" r="0" b="0"/>
            <a:pathLst>
              <a:path w="397" h="172">
                <a:moveTo>
                  <a:pt x="41" y="116"/>
                </a:moveTo>
                <a:lnTo>
                  <a:pt x="41" y="97"/>
                </a:lnTo>
                <a:moveTo>
                  <a:pt x="111" y="46"/>
                </a:moveTo>
                <a:lnTo>
                  <a:pt x="111" y="30"/>
                </a:lnTo>
                <a:moveTo>
                  <a:pt x="178" y="116"/>
                </a:moveTo>
                <a:lnTo>
                  <a:pt x="180" y="97"/>
                </a:lnTo>
                <a:moveTo>
                  <a:pt x="247" y="49"/>
                </a:moveTo>
                <a:lnTo>
                  <a:pt x="247" y="30"/>
                </a:lnTo>
                <a:moveTo>
                  <a:pt x="317" y="116"/>
                </a:moveTo>
                <a:lnTo>
                  <a:pt x="317" y="99"/>
                </a:lnTo>
                <a:moveTo>
                  <a:pt x="384" y="49"/>
                </a:moveTo>
                <a:lnTo>
                  <a:pt x="384" y="30"/>
                </a:lnTo>
                <a:moveTo>
                  <a:pt x="5" y="116"/>
                </a:moveTo>
                <a:lnTo>
                  <a:pt x="19" y="104"/>
                </a:lnTo>
                <a:moveTo>
                  <a:pt x="75" y="49"/>
                </a:moveTo>
                <a:lnTo>
                  <a:pt x="87" y="34"/>
                </a:lnTo>
                <a:moveTo>
                  <a:pt x="142" y="116"/>
                </a:moveTo>
                <a:lnTo>
                  <a:pt x="156" y="104"/>
                </a:lnTo>
                <a:moveTo>
                  <a:pt x="211" y="49"/>
                </a:moveTo>
                <a:lnTo>
                  <a:pt x="223" y="37"/>
                </a:lnTo>
                <a:moveTo>
                  <a:pt x="279" y="118"/>
                </a:moveTo>
                <a:lnTo>
                  <a:pt x="293" y="106"/>
                </a:lnTo>
                <a:moveTo>
                  <a:pt x="348" y="51"/>
                </a:moveTo>
                <a:lnTo>
                  <a:pt x="363" y="37"/>
                </a:lnTo>
                <a:moveTo>
                  <a:pt x="15" y="113"/>
                </a:moveTo>
                <a:lnTo>
                  <a:pt x="0" y="102"/>
                </a:lnTo>
                <a:moveTo>
                  <a:pt x="151" y="116"/>
                </a:moveTo>
                <a:lnTo>
                  <a:pt x="139" y="102"/>
                </a:lnTo>
                <a:moveTo>
                  <a:pt x="84" y="46"/>
                </a:moveTo>
                <a:lnTo>
                  <a:pt x="70" y="34"/>
                </a:lnTo>
                <a:moveTo>
                  <a:pt x="288" y="116"/>
                </a:moveTo>
                <a:lnTo>
                  <a:pt x="276" y="104"/>
                </a:lnTo>
                <a:moveTo>
                  <a:pt x="221" y="46"/>
                </a:moveTo>
                <a:lnTo>
                  <a:pt x="207" y="34"/>
                </a:lnTo>
                <a:moveTo>
                  <a:pt x="358" y="49"/>
                </a:moveTo>
                <a:lnTo>
                  <a:pt x="343" y="34"/>
                </a:lnTo>
                <a:moveTo>
                  <a:pt x="48" y="58"/>
                </a:moveTo>
                <a:lnTo>
                  <a:pt x="48" y="65"/>
                </a:lnTo>
                <a:lnTo>
                  <a:pt x="51" y="65"/>
                </a:lnTo>
                <a:lnTo>
                  <a:pt x="51" y="73"/>
                </a:lnTo>
                <a:lnTo>
                  <a:pt x="48" y="73"/>
                </a:lnTo>
                <a:lnTo>
                  <a:pt x="48" y="70"/>
                </a:lnTo>
                <a:lnTo>
                  <a:pt x="46" y="70"/>
                </a:lnTo>
                <a:lnTo>
                  <a:pt x="43" y="70"/>
                </a:lnTo>
                <a:lnTo>
                  <a:pt x="43" y="68"/>
                </a:lnTo>
                <a:lnTo>
                  <a:pt x="43" y="70"/>
                </a:lnTo>
                <a:lnTo>
                  <a:pt x="41" y="70"/>
                </a:lnTo>
                <a:lnTo>
                  <a:pt x="41" y="75"/>
                </a:lnTo>
                <a:lnTo>
                  <a:pt x="43" y="75"/>
                </a:lnTo>
                <a:lnTo>
                  <a:pt x="43" y="77"/>
                </a:lnTo>
                <a:lnTo>
                  <a:pt x="46" y="80"/>
                </a:lnTo>
                <a:lnTo>
                  <a:pt x="46" y="87"/>
                </a:lnTo>
                <a:lnTo>
                  <a:pt x="48" y="87"/>
                </a:lnTo>
                <a:lnTo>
                  <a:pt x="48" y="90"/>
                </a:lnTo>
                <a:lnTo>
                  <a:pt x="51" y="90"/>
                </a:lnTo>
                <a:lnTo>
                  <a:pt x="51" y="99"/>
                </a:lnTo>
                <a:lnTo>
                  <a:pt x="53" y="99"/>
                </a:lnTo>
                <a:lnTo>
                  <a:pt x="51" y="102"/>
                </a:lnTo>
                <a:lnTo>
                  <a:pt x="51" y="104"/>
                </a:lnTo>
                <a:lnTo>
                  <a:pt x="48" y="104"/>
                </a:lnTo>
                <a:lnTo>
                  <a:pt x="48" y="106"/>
                </a:lnTo>
                <a:lnTo>
                  <a:pt x="46" y="106"/>
                </a:lnTo>
                <a:lnTo>
                  <a:pt x="43" y="106"/>
                </a:lnTo>
                <a:lnTo>
                  <a:pt x="43" y="109"/>
                </a:lnTo>
                <a:lnTo>
                  <a:pt x="43" y="111"/>
                </a:lnTo>
                <a:lnTo>
                  <a:pt x="46" y="111"/>
                </a:lnTo>
                <a:lnTo>
                  <a:pt x="46" y="121"/>
                </a:lnTo>
                <a:lnTo>
                  <a:pt x="43" y="123"/>
                </a:lnTo>
                <a:lnTo>
                  <a:pt x="43" y="125"/>
                </a:lnTo>
                <a:lnTo>
                  <a:pt x="41" y="128"/>
                </a:lnTo>
                <a:lnTo>
                  <a:pt x="41" y="130"/>
                </a:lnTo>
                <a:lnTo>
                  <a:pt x="39" y="130"/>
                </a:lnTo>
                <a:lnTo>
                  <a:pt x="39" y="133"/>
                </a:lnTo>
                <a:lnTo>
                  <a:pt x="36" y="133"/>
                </a:lnTo>
                <a:lnTo>
                  <a:pt x="36" y="135"/>
                </a:lnTo>
                <a:lnTo>
                  <a:pt x="34" y="135"/>
                </a:lnTo>
                <a:lnTo>
                  <a:pt x="29" y="135"/>
                </a:lnTo>
                <a:lnTo>
                  <a:pt x="29" y="133"/>
                </a:lnTo>
                <a:lnTo>
                  <a:pt x="29" y="123"/>
                </a:lnTo>
                <a:lnTo>
                  <a:pt x="27" y="123"/>
                </a:lnTo>
                <a:lnTo>
                  <a:pt x="22" y="123"/>
                </a:lnTo>
                <a:lnTo>
                  <a:pt x="22" y="125"/>
                </a:lnTo>
                <a:lnTo>
                  <a:pt x="19" y="125"/>
                </a:lnTo>
                <a:lnTo>
                  <a:pt x="19" y="128"/>
                </a:lnTo>
                <a:lnTo>
                  <a:pt x="15" y="128"/>
                </a:lnTo>
                <a:lnTo>
                  <a:pt x="12" y="130"/>
                </a:lnTo>
                <a:lnTo>
                  <a:pt x="10" y="133"/>
                </a:lnTo>
                <a:lnTo>
                  <a:pt x="10" y="140"/>
                </a:lnTo>
                <a:lnTo>
                  <a:pt x="12" y="140"/>
                </a:lnTo>
                <a:lnTo>
                  <a:pt x="12" y="137"/>
                </a:lnTo>
                <a:lnTo>
                  <a:pt x="15" y="137"/>
                </a:lnTo>
                <a:lnTo>
                  <a:pt x="17" y="137"/>
                </a:lnTo>
                <a:lnTo>
                  <a:pt x="17" y="135"/>
                </a:lnTo>
                <a:lnTo>
                  <a:pt x="24" y="135"/>
                </a:lnTo>
                <a:lnTo>
                  <a:pt x="24" y="137"/>
                </a:lnTo>
                <a:lnTo>
                  <a:pt x="27" y="137"/>
                </a:lnTo>
                <a:lnTo>
                  <a:pt x="27" y="140"/>
                </a:lnTo>
                <a:moveTo>
                  <a:pt x="303" y="75"/>
                </a:moveTo>
                <a:lnTo>
                  <a:pt x="312" y="94"/>
                </a:lnTo>
                <a:lnTo>
                  <a:pt x="305" y="73"/>
                </a:lnTo>
                <a:moveTo>
                  <a:pt x="307" y="65"/>
                </a:moveTo>
                <a:lnTo>
                  <a:pt x="310" y="73"/>
                </a:lnTo>
                <a:lnTo>
                  <a:pt x="317" y="77"/>
                </a:lnTo>
                <a:lnTo>
                  <a:pt x="327" y="73"/>
                </a:lnTo>
                <a:moveTo>
                  <a:pt x="295" y="85"/>
                </a:moveTo>
                <a:lnTo>
                  <a:pt x="312" y="94"/>
                </a:lnTo>
                <a:lnTo>
                  <a:pt x="295" y="77"/>
                </a:lnTo>
                <a:moveTo>
                  <a:pt x="300" y="75"/>
                </a:moveTo>
                <a:lnTo>
                  <a:pt x="312" y="94"/>
                </a:lnTo>
                <a:moveTo>
                  <a:pt x="288" y="75"/>
                </a:moveTo>
                <a:lnTo>
                  <a:pt x="298" y="77"/>
                </a:lnTo>
                <a:lnTo>
                  <a:pt x="305" y="73"/>
                </a:lnTo>
                <a:lnTo>
                  <a:pt x="307" y="65"/>
                </a:lnTo>
                <a:moveTo>
                  <a:pt x="315" y="106"/>
                </a:moveTo>
                <a:lnTo>
                  <a:pt x="312" y="97"/>
                </a:lnTo>
                <a:lnTo>
                  <a:pt x="303" y="92"/>
                </a:lnTo>
                <a:lnTo>
                  <a:pt x="293" y="97"/>
                </a:lnTo>
                <a:moveTo>
                  <a:pt x="288" y="5"/>
                </a:moveTo>
                <a:lnTo>
                  <a:pt x="288" y="3"/>
                </a:lnTo>
                <a:lnTo>
                  <a:pt x="291" y="3"/>
                </a:lnTo>
                <a:lnTo>
                  <a:pt x="295" y="3"/>
                </a:lnTo>
                <a:lnTo>
                  <a:pt x="295" y="5"/>
                </a:lnTo>
                <a:lnTo>
                  <a:pt x="295" y="8"/>
                </a:lnTo>
                <a:lnTo>
                  <a:pt x="293" y="8"/>
                </a:lnTo>
                <a:lnTo>
                  <a:pt x="293" y="10"/>
                </a:lnTo>
                <a:lnTo>
                  <a:pt x="295" y="13"/>
                </a:lnTo>
                <a:lnTo>
                  <a:pt x="300" y="13"/>
                </a:lnTo>
                <a:lnTo>
                  <a:pt x="300" y="10"/>
                </a:lnTo>
                <a:lnTo>
                  <a:pt x="303" y="10"/>
                </a:lnTo>
                <a:lnTo>
                  <a:pt x="303" y="8"/>
                </a:lnTo>
                <a:lnTo>
                  <a:pt x="310" y="8"/>
                </a:lnTo>
                <a:lnTo>
                  <a:pt x="312" y="5"/>
                </a:lnTo>
                <a:lnTo>
                  <a:pt x="312" y="3"/>
                </a:lnTo>
                <a:lnTo>
                  <a:pt x="315" y="3"/>
                </a:lnTo>
                <a:lnTo>
                  <a:pt x="312" y="3"/>
                </a:lnTo>
                <a:lnTo>
                  <a:pt x="315" y="3"/>
                </a:lnTo>
                <a:lnTo>
                  <a:pt x="315" y="1"/>
                </a:lnTo>
                <a:lnTo>
                  <a:pt x="317" y="1"/>
                </a:lnTo>
                <a:lnTo>
                  <a:pt x="322" y="1"/>
                </a:lnTo>
                <a:lnTo>
                  <a:pt x="341" y="8"/>
                </a:lnTo>
                <a:lnTo>
                  <a:pt x="346" y="8"/>
                </a:lnTo>
                <a:lnTo>
                  <a:pt x="348" y="10"/>
                </a:lnTo>
                <a:lnTo>
                  <a:pt x="351" y="10"/>
                </a:lnTo>
                <a:lnTo>
                  <a:pt x="351" y="13"/>
                </a:lnTo>
                <a:lnTo>
                  <a:pt x="353" y="13"/>
                </a:lnTo>
                <a:lnTo>
                  <a:pt x="355" y="15"/>
                </a:lnTo>
                <a:lnTo>
                  <a:pt x="358" y="15"/>
                </a:lnTo>
                <a:lnTo>
                  <a:pt x="358" y="17"/>
                </a:lnTo>
                <a:lnTo>
                  <a:pt x="360" y="17"/>
                </a:lnTo>
                <a:lnTo>
                  <a:pt x="360" y="20"/>
                </a:lnTo>
                <a:lnTo>
                  <a:pt x="360" y="22"/>
                </a:lnTo>
                <a:lnTo>
                  <a:pt x="358" y="22"/>
                </a:lnTo>
                <a:lnTo>
                  <a:pt x="358" y="25"/>
                </a:lnTo>
                <a:lnTo>
                  <a:pt x="355" y="25"/>
                </a:lnTo>
                <a:lnTo>
                  <a:pt x="348" y="25"/>
                </a:lnTo>
                <a:lnTo>
                  <a:pt x="346" y="27"/>
                </a:lnTo>
                <a:lnTo>
                  <a:pt x="346" y="30"/>
                </a:lnTo>
                <a:lnTo>
                  <a:pt x="348" y="32"/>
                </a:lnTo>
                <a:lnTo>
                  <a:pt x="351" y="34"/>
                </a:lnTo>
                <a:lnTo>
                  <a:pt x="351" y="37"/>
                </a:lnTo>
                <a:lnTo>
                  <a:pt x="353" y="37"/>
                </a:lnTo>
                <a:lnTo>
                  <a:pt x="353" y="42"/>
                </a:lnTo>
                <a:lnTo>
                  <a:pt x="355" y="42"/>
                </a:lnTo>
                <a:lnTo>
                  <a:pt x="358" y="44"/>
                </a:lnTo>
                <a:lnTo>
                  <a:pt x="363" y="44"/>
                </a:lnTo>
                <a:lnTo>
                  <a:pt x="363" y="42"/>
                </a:lnTo>
                <a:lnTo>
                  <a:pt x="363" y="39"/>
                </a:lnTo>
                <a:lnTo>
                  <a:pt x="360" y="39"/>
                </a:lnTo>
                <a:lnTo>
                  <a:pt x="360" y="34"/>
                </a:lnTo>
                <a:lnTo>
                  <a:pt x="358" y="34"/>
                </a:lnTo>
                <a:lnTo>
                  <a:pt x="358" y="30"/>
                </a:lnTo>
                <a:lnTo>
                  <a:pt x="360" y="30"/>
                </a:lnTo>
                <a:lnTo>
                  <a:pt x="360" y="27"/>
                </a:lnTo>
                <a:lnTo>
                  <a:pt x="363" y="27"/>
                </a:lnTo>
                <a:lnTo>
                  <a:pt x="365" y="25"/>
                </a:lnTo>
                <a:lnTo>
                  <a:pt x="370" y="25"/>
                </a:lnTo>
                <a:lnTo>
                  <a:pt x="370" y="27"/>
                </a:lnTo>
                <a:lnTo>
                  <a:pt x="372" y="27"/>
                </a:lnTo>
                <a:lnTo>
                  <a:pt x="372" y="30"/>
                </a:lnTo>
                <a:lnTo>
                  <a:pt x="375" y="30"/>
                </a:lnTo>
                <a:lnTo>
                  <a:pt x="375" y="32"/>
                </a:lnTo>
                <a:lnTo>
                  <a:pt x="377" y="32"/>
                </a:lnTo>
                <a:lnTo>
                  <a:pt x="377" y="34"/>
                </a:lnTo>
                <a:lnTo>
                  <a:pt x="379" y="37"/>
                </a:lnTo>
                <a:lnTo>
                  <a:pt x="379" y="39"/>
                </a:lnTo>
                <a:lnTo>
                  <a:pt x="382" y="39"/>
                </a:lnTo>
                <a:lnTo>
                  <a:pt x="382" y="42"/>
                </a:lnTo>
                <a:lnTo>
                  <a:pt x="384" y="44"/>
                </a:lnTo>
                <a:lnTo>
                  <a:pt x="384" y="51"/>
                </a:lnTo>
                <a:lnTo>
                  <a:pt x="387" y="51"/>
                </a:lnTo>
                <a:lnTo>
                  <a:pt x="387" y="53"/>
                </a:lnTo>
                <a:lnTo>
                  <a:pt x="389" y="53"/>
                </a:lnTo>
                <a:lnTo>
                  <a:pt x="389" y="56"/>
                </a:lnTo>
                <a:lnTo>
                  <a:pt x="391" y="56"/>
                </a:lnTo>
                <a:lnTo>
                  <a:pt x="391" y="58"/>
                </a:lnTo>
                <a:moveTo>
                  <a:pt x="391" y="58"/>
                </a:moveTo>
                <a:lnTo>
                  <a:pt x="391" y="63"/>
                </a:lnTo>
                <a:lnTo>
                  <a:pt x="394" y="65"/>
                </a:lnTo>
                <a:lnTo>
                  <a:pt x="394" y="73"/>
                </a:lnTo>
                <a:lnTo>
                  <a:pt x="391" y="73"/>
                </a:lnTo>
                <a:lnTo>
                  <a:pt x="391" y="70"/>
                </a:lnTo>
                <a:lnTo>
                  <a:pt x="389" y="70"/>
                </a:lnTo>
                <a:lnTo>
                  <a:pt x="387" y="70"/>
                </a:lnTo>
                <a:lnTo>
                  <a:pt x="387" y="68"/>
                </a:lnTo>
                <a:lnTo>
                  <a:pt x="387" y="70"/>
                </a:lnTo>
                <a:lnTo>
                  <a:pt x="384" y="70"/>
                </a:lnTo>
                <a:lnTo>
                  <a:pt x="384" y="75"/>
                </a:lnTo>
                <a:lnTo>
                  <a:pt x="387" y="75"/>
                </a:lnTo>
                <a:lnTo>
                  <a:pt x="387" y="77"/>
                </a:lnTo>
                <a:lnTo>
                  <a:pt x="389" y="77"/>
                </a:lnTo>
                <a:lnTo>
                  <a:pt x="389" y="87"/>
                </a:lnTo>
                <a:lnTo>
                  <a:pt x="391" y="87"/>
                </a:lnTo>
                <a:lnTo>
                  <a:pt x="391" y="90"/>
                </a:lnTo>
                <a:lnTo>
                  <a:pt x="394" y="90"/>
                </a:lnTo>
                <a:lnTo>
                  <a:pt x="396" y="90"/>
                </a:lnTo>
                <a:lnTo>
                  <a:pt x="396" y="92"/>
                </a:lnTo>
                <a:lnTo>
                  <a:pt x="396" y="94"/>
                </a:lnTo>
                <a:lnTo>
                  <a:pt x="394" y="94"/>
                </a:lnTo>
                <a:lnTo>
                  <a:pt x="396" y="97"/>
                </a:lnTo>
                <a:lnTo>
                  <a:pt x="396" y="99"/>
                </a:lnTo>
                <a:lnTo>
                  <a:pt x="394" y="102"/>
                </a:lnTo>
                <a:lnTo>
                  <a:pt x="394" y="104"/>
                </a:lnTo>
                <a:lnTo>
                  <a:pt x="391" y="104"/>
                </a:lnTo>
                <a:lnTo>
                  <a:pt x="391" y="106"/>
                </a:lnTo>
                <a:lnTo>
                  <a:pt x="389" y="106"/>
                </a:lnTo>
                <a:lnTo>
                  <a:pt x="387" y="106"/>
                </a:lnTo>
                <a:lnTo>
                  <a:pt x="387" y="109"/>
                </a:lnTo>
                <a:lnTo>
                  <a:pt x="387" y="111"/>
                </a:lnTo>
                <a:lnTo>
                  <a:pt x="389" y="111"/>
                </a:lnTo>
                <a:lnTo>
                  <a:pt x="389" y="123"/>
                </a:lnTo>
                <a:lnTo>
                  <a:pt x="387" y="123"/>
                </a:lnTo>
                <a:lnTo>
                  <a:pt x="387" y="125"/>
                </a:lnTo>
                <a:lnTo>
                  <a:pt x="384" y="128"/>
                </a:lnTo>
                <a:lnTo>
                  <a:pt x="384" y="130"/>
                </a:lnTo>
                <a:lnTo>
                  <a:pt x="382" y="130"/>
                </a:lnTo>
                <a:lnTo>
                  <a:pt x="382" y="133"/>
                </a:lnTo>
                <a:lnTo>
                  <a:pt x="379" y="135"/>
                </a:lnTo>
                <a:lnTo>
                  <a:pt x="375" y="135"/>
                </a:lnTo>
                <a:lnTo>
                  <a:pt x="372" y="133"/>
                </a:lnTo>
                <a:lnTo>
                  <a:pt x="372" y="123"/>
                </a:lnTo>
                <a:lnTo>
                  <a:pt x="370" y="123"/>
                </a:lnTo>
                <a:lnTo>
                  <a:pt x="365" y="123"/>
                </a:lnTo>
                <a:lnTo>
                  <a:pt x="365" y="125"/>
                </a:lnTo>
                <a:lnTo>
                  <a:pt x="363" y="125"/>
                </a:lnTo>
                <a:lnTo>
                  <a:pt x="363" y="128"/>
                </a:lnTo>
                <a:lnTo>
                  <a:pt x="358" y="128"/>
                </a:lnTo>
                <a:lnTo>
                  <a:pt x="355" y="130"/>
                </a:lnTo>
                <a:lnTo>
                  <a:pt x="355" y="133"/>
                </a:lnTo>
                <a:lnTo>
                  <a:pt x="353" y="133"/>
                </a:lnTo>
                <a:lnTo>
                  <a:pt x="353" y="137"/>
                </a:lnTo>
                <a:lnTo>
                  <a:pt x="355" y="140"/>
                </a:lnTo>
                <a:lnTo>
                  <a:pt x="355" y="137"/>
                </a:lnTo>
                <a:lnTo>
                  <a:pt x="358" y="137"/>
                </a:lnTo>
                <a:lnTo>
                  <a:pt x="360" y="137"/>
                </a:lnTo>
                <a:lnTo>
                  <a:pt x="360" y="135"/>
                </a:lnTo>
                <a:lnTo>
                  <a:pt x="367" y="135"/>
                </a:lnTo>
                <a:lnTo>
                  <a:pt x="367" y="137"/>
                </a:lnTo>
                <a:lnTo>
                  <a:pt x="370" y="137"/>
                </a:lnTo>
                <a:lnTo>
                  <a:pt x="370" y="140"/>
                </a:lnTo>
                <a:moveTo>
                  <a:pt x="370" y="140"/>
                </a:moveTo>
                <a:lnTo>
                  <a:pt x="372" y="140"/>
                </a:lnTo>
                <a:lnTo>
                  <a:pt x="372" y="142"/>
                </a:lnTo>
                <a:lnTo>
                  <a:pt x="372" y="145"/>
                </a:lnTo>
                <a:lnTo>
                  <a:pt x="370" y="147"/>
                </a:lnTo>
                <a:lnTo>
                  <a:pt x="370" y="150"/>
                </a:lnTo>
                <a:lnTo>
                  <a:pt x="367" y="150"/>
                </a:lnTo>
                <a:lnTo>
                  <a:pt x="365" y="152"/>
                </a:lnTo>
                <a:lnTo>
                  <a:pt x="363" y="152"/>
                </a:lnTo>
                <a:lnTo>
                  <a:pt x="363" y="154"/>
                </a:lnTo>
                <a:lnTo>
                  <a:pt x="360" y="154"/>
                </a:lnTo>
                <a:lnTo>
                  <a:pt x="360" y="157"/>
                </a:lnTo>
                <a:lnTo>
                  <a:pt x="358" y="157"/>
                </a:lnTo>
                <a:lnTo>
                  <a:pt x="355" y="159"/>
                </a:lnTo>
                <a:lnTo>
                  <a:pt x="353" y="159"/>
                </a:lnTo>
                <a:lnTo>
                  <a:pt x="351" y="162"/>
                </a:lnTo>
                <a:lnTo>
                  <a:pt x="343" y="162"/>
                </a:lnTo>
                <a:lnTo>
                  <a:pt x="343" y="164"/>
                </a:lnTo>
                <a:lnTo>
                  <a:pt x="341" y="164"/>
                </a:lnTo>
                <a:lnTo>
                  <a:pt x="341" y="166"/>
                </a:lnTo>
                <a:lnTo>
                  <a:pt x="339" y="166"/>
                </a:lnTo>
                <a:lnTo>
                  <a:pt x="336" y="169"/>
                </a:lnTo>
                <a:lnTo>
                  <a:pt x="324" y="169"/>
                </a:lnTo>
                <a:lnTo>
                  <a:pt x="327" y="166"/>
                </a:lnTo>
                <a:lnTo>
                  <a:pt x="327" y="162"/>
                </a:lnTo>
                <a:lnTo>
                  <a:pt x="324" y="162"/>
                </a:lnTo>
                <a:lnTo>
                  <a:pt x="319" y="162"/>
                </a:lnTo>
                <a:lnTo>
                  <a:pt x="319" y="164"/>
                </a:lnTo>
                <a:lnTo>
                  <a:pt x="312" y="164"/>
                </a:lnTo>
                <a:lnTo>
                  <a:pt x="312" y="166"/>
                </a:lnTo>
                <a:lnTo>
                  <a:pt x="307" y="166"/>
                </a:lnTo>
                <a:lnTo>
                  <a:pt x="307" y="169"/>
                </a:lnTo>
                <a:lnTo>
                  <a:pt x="307" y="171"/>
                </a:lnTo>
                <a:lnTo>
                  <a:pt x="305" y="171"/>
                </a:lnTo>
                <a:lnTo>
                  <a:pt x="295" y="171"/>
                </a:lnTo>
                <a:lnTo>
                  <a:pt x="293" y="169"/>
                </a:lnTo>
                <a:lnTo>
                  <a:pt x="291" y="169"/>
                </a:lnTo>
                <a:lnTo>
                  <a:pt x="291" y="166"/>
                </a:lnTo>
                <a:lnTo>
                  <a:pt x="291" y="164"/>
                </a:lnTo>
                <a:lnTo>
                  <a:pt x="288" y="164"/>
                </a:lnTo>
                <a:lnTo>
                  <a:pt x="288" y="162"/>
                </a:lnTo>
                <a:lnTo>
                  <a:pt x="286" y="162"/>
                </a:lnTo>
                <a:lnTo>
                  <a:pt x="286" y="166"/>
                </a:lnTo>
                <a:lnTo>
                  <a:pt x="283" y="166"/>
                </a:lnTo>
                <a:lnTo>
                  <a:pt x="279" y="166"/>
                </a:lnTo>
                <a:lnTo>
                  <a:pt x="276" y="164"/>
                </a:lnTo>
                <a:lnTo>
                  <a:pt x="271" y="164"/>
                </a:lnTo>
                <a:lnTo>
                  <a:pt x="271" y="162"/>
                </a:lnTo>
                <a:lnTo>
                  <a:pt x="269" y="162"/>
                </a:lnTo>
                <a:lnTo>
                  <a:pt x="267" y="159"/>
                </a:lnTo>
                <a:lnTo>
                  <a:pt x="264" y="159"/>
                </a:lnTo>
                <a:lnTo>
                  <a:pt x="264" y="157"/>
                </a:lnTo>
                <a:lnTo>
                  <a:pt x="262" y="154"/>
                </a:lnTo>
                <a:lnTo>
                  <a:pt x="262" y="150"/>
                </a:lnTo>
                <a:lnTo>
                  <a:pt x="264" y="150"/>
                </a:lnTo>
                <a:lnTo>
                  <a:pt x="274" y="150"/>
                </a:lnTo>
                <a:lnTo>
                  <a:pt x="274" y="147"/>
                </a:lnTo>
                <a:lnTo>
                  <a:pt x="274" y="142"/>
                </a:lnTo>
                <a:moveTo>
                  <a:pt x="274" y="142"/>
                </a:moveTo>
                <a:lnTo>
                  <a:pt x="274" y="140"/>
                </a:lnTo>
                <a:lnTo>
                  <a:pt x="271" y="140"/>
                </a:lnTo>
                <a:lnTo>
                  <a:pt x="269" y="137"/>
                </a:lnTo>
                <a:lnTo>
                  <a:pt x="269" y="133"/>
                </a:lnTo>
                <a:lnTo>
                  <a:pt x="267" y="133"/>
                </a:lnTo>
                <a:lnTo>
                  <a:pt x="267" y="130"/>
                </a:lnTo>
                <a:lnTo>
                  <a:pt x="264" y="130"/>
                </a:lnTo>
                <a:lnTo>
                  <a:pt x="257" y="130"/>
                </a:lnTo>
                <a:lnTo>
                  <a:pt x="257" y="133"/>
                </a:lnTo>
                <a:lnTo>
                  <a:pt x="259" y="133"/>
                </a:lnTo>
                <a:lnTo>
                  <a:pt x="259" y="135"/>
                </a:lnTo>
                <a:lnTo>
                  <a:pt x="262" y="137"/>
                </a:lnTo>
                <a:lnTo>
                  <a:pt x="262" y="145"/>
                </a:lnTo>
                <a:lnTo>
                  <a:pt x="259" y="145"/>
                </a:lnTo>
                <a:lnTo>
                  <a:pt x="257" y="147"/>
                </a:lnTo>
                <a:lnTo>
                  <a:pt x="255" y="147"/>
                </a:lnTo>
                <a:lnTo>
                  <a:pt x="255" y="150"/>
                </a:lnTo>
                <a:lnTo>
                  <a:pt x="250" y="147"/>
                </a:lnTo>
                <a:lnTo>
                  <a:pt x="247" y="145"/>
                </a:lnTo>
                <a:lnTo>
                  <a:pt x="247" y="142"/>
                </a:lnTo>
                <a:lnTo>
                  <a:pt x="245" y="142"/>
                </a:lnTo>
                <a:lnTo>
                  <a:pt x="245" y="140"/>
                </a:lnTo>
                <a:lnTo>
                  <a:pt x="243" y="140"/>
                </a:lnTo>
                <a:lnTo>
                  <a:pt x="243" y="137"/>
                </a:lnTo>
                <a:lnTo>
                  <a:pt x="240" y="135"/>
                </a:lnTo>
                <a:lnTo>
                  <a:pt x="240" y="133"/>
                </a:lnTo>
                <a:lnTo>
                  <a:pt x="238" y="133"/>
                </a:lnTo>
                <a:lnTo>
                  <a:pt x="238" y="130"/>
                </a:lnTo>
                <a:lnTo>
                  <a:pt x="235" y="128"/>
                </a:lnTo>
                <a:lnTo>
                  <a:pt x="235" y="121"/>
                </a:lnTo>
                <a:lnTo>
                  <a:pt x="233" y="121"/>
                </a:lnTo>
                <a:lnTo>
                  <a:pt x="233" y="118"/>
                </a:lnTo>
                <a:lnTo>
                  <a:pt x="231" y="118"/>
                </a:lnTo>
                <a:lnTo>
                  <a:pt x="231" y="113"/>
                </a:lnTo>
                <a:lnTo>
                  <a:pt x="228" y="113"/>
                </a:lnTo>
                <a:lnTo>
                  <a:pt x="228" y="102"/>
                </a:lnTo>
                <a:lnTo>
                  <a:pt x="231" y="102"/>
                </a:lnTo>
                <a:lnTo>
                  <a:pt x="231" y="104"/>
                </a:lnTo>
                <a:lnTo>
                  <a:pt x="233" y="104"/>
                </a:lnTo>
                <a:lnTo>
                  <a:pt x="235" y="104"/>
                </a:lnTo>
                <a:lnTo>
                  <a:pt x="235" y="102"/>
                </a:lnTo>
                <a:lnTo>
                  <a:pt x="235" y="97"/>
                </a:lnTo>
                <a:lnTo>
                  <a:pt x="233" y="97"/>
                </a:lnTo>
                <a:lnTo>
                  <a:pt x="233" y="90"/>
                </a:lnTo>
                <a:lnTo>
                  <a:pt x="231" y="90"/>
                </a:lnTo>
                <a:lnTo>
                  <a:pt x="231" y="85"/>
                </a:lnTo>
                <a:lnTo>
                  <a:pt x="228" y="85"/>
                </a:lnTo>
                <a:lnTo>
                  <a:pt x="228" y="82"/>
                </a:lnTo>
                <a:lnTo>
                  <a:pt x="226" y="82"/>
                </a:lnTo>
                <a:lnTo>
                  <a:pt x="226" y="85"/>
                </a:lnTo>
                <a:lnTo>
                  <a:pt x="226" y="82"/>
                </a:lnTo>
                <a:lnTo>
                  <a:pt x="226" y="73"/>
                </a:lnTo>
                <a:lnTo>
                  <a:pt x="228" y="70"/>
                </a:lnTo>
                <a:lnTo>
                  <a:pt x="228" y="68"/>
                </a:lnTo>
                <a:lnTo>
                  <a:pt x="231" y="68"/>
                </a:lnTo>
                <a:lnTo>
                  <a:pt x="233" y="68"/>
                </a:lnTo>
                <a:lnTo>
                  <a:pt x="233" y="65"/>
                </a:lnTo>
                <a:lnTo>
                  <a:pt x="235" y="65"/>
                </a:lnTo>
                <a:lnTo>
                  <a:pt x="235" y="63"/>
                </a:lnTo>
                <a:lnTo>
                  <a:pt x="235" y="61"/>
                </a:lnTo>
                <a:lnTo>
                  <a:pt x="233" y="61"/>
                </a:lnTo>
                <a:lnTo>
                  <a:pt x="231" y="61"/>
                </a:lnTo>
                <a:lnTo>
                  <a:pt x="231" y="58"/>
                </a:lnTo>
                <a:lnTo>
                  <a:pt x="231" y="53"/>
                </a:lnTo>
                <a:lnTo>
                  <a:pt x="233" y="53"/>
                </a:lnTo>
                <a:lnTo>
                  <a:pt x="233" y="49"/>
                </a:lnTo>
                <a:lnTo>
                  <a:pt x="235" y="49"/>
                </a:lnTo>
                <a:lnTo>
                  <a:pt x="235" y="44"/>
                </a:lnTo>
                <a:lnTo>
                  <a:pt x="238" y="44"/>
                </a:lnTo>
                <a:lnTo>
                  <a:pt x="238" y="42"/>
                </a:lnTo>
                <a:lnTo>
                  <a:pt x="240" y="42"/>
                </a:lnTo>
                <a:lnTo>
                  <a:pt x="240" y="39"/>
                </a:lnTo>
                <a:moveTo>
                  <a:pt x="259" y="37"/>
                </a:moveTo>
                <a:lnTo>
                  <a:pt x="264" y="44"/>
                </a:lnTo>
                <a:lnTo>
                  <a:pt x="259" y="37"/>
                </a:lnTo>
                <a:close/>
                <a:moveTo>
                  <a:pt x="255" y="39"/>
                </a:moveTo>
                <a:lnTo>
                  <a:pt x="259" y="46"/>
                </a:lnTo>
                <a:lnTo>
                  <a:pt x="247" y="32"/>
                </a:lnTo>
                <a:moveTo>
                  <a:pt x="243" y="37"/>
                </a:moveTo>
                <a:lnTo>
                  <a:pt x="252" y="51"/>
                </a:lnTo>
                <a:lnTo>
                  <a:pt x="243" y="37"/>
                </a:lnTo>
                <a:close/>
                <a:moveTo>
                  <a:pt x="255" y="49"/>
                </a:moveTo>
                <a:lnTo>
                  <a:pt x="245" y="34"/>
                </a:lnTo>
                <a:lnTo>
                  <a:pt x="257" y="49"/>
                </a:lnTo>
                <a:moveTo>
                  <a:pt x="247" y="32"/>
                </a:moveTo>
                <a:lnTo>
                  <a:pt x="257" y="46"/>
                </a:lnTo>
                <a:moveTo>
                  <a:pt x="262" y="44"/>
                </a:moveTo>
                <a:lnTo>
                  <a:pt x="257" y="39"/>
                </a:lnTo>
                <a:lnTo>
                  <a:pt x="262" y="46"/>
                </a:lnTo>
                <a:moveTo>
                  <a:pt x="250" y="32"/>
                </a:moveTo>
                <a:lnTo>
                  <a:pt x="247" y="30"/>
                </a:lnTo>
                <a:moveTo>
                  <a:pt x="245" y="37"/>
                </a:moveTo>
                <a:lnTo>
                  <a:pt x="245" y="34"/>
                </a:lnTo>
                <a:moveTo>
                  <a:pt x="247" y="30"/>
                </a:moveTo>
                <a:lnTo>
                  <a:pt x="250" y="32"/>
                </a:lnTo>
                <a:moveTo>
                  <a:pt x="262" y="34"/>
                </a:moveTo>
                <a:lnTo>
                  <a:pt x="267" y="42"/>
                </a:lnTo>
                <a:moveTo>
                  <a:pt x="264" y="34"/>
                </a:moveTo>
                <a:lnTo>
                  <a:pt x="267" y="39"/>
                </a:lnTo>
                <a:moveTo>
                  <a:pt x="262" y="37"/>
                </a:moveTo>
                <a:lnTo>
                  <a:pt x="267" y="42"/>
                </a:lnTo>
                <a:moveTo>
                  <a:pt x="240" y="39"/>
                </a:moveTo>
                <a:lnTo>
                  <a:pt x="243" y="37"/>
                </a:lnTo>
                <a:moveTo>
                  <a:pt x="252" y="147"/>
                </a:moveTo>
                <a:lnTo>
                  <a:pt x="250" y="147"/>
                </a:lnTo>
                <a:moveTo>
                  <a:pt x="255" y="150"/>
                </a:moveTo>
                <a:lnTo>
                  <a:pt x="255" y="147"/>
                </a:lnTo>
                <a:moveTo>
                  <a:pt x="259" y="145"/>
                </a:moveTo>
                <a:lnTo>
                  <a:pt x="262" y="150"/>
                </a:lnTo>
                <a:moveTo>
                  <a:pt x="264" y="130"/>
                </a:moveTo>
                <a:lnTo>
                  <a:pt x="271" y="137"/>
                </a:lnTo>
                <a:moveTo>
                  <a:pt x="271" y="140"/>
                </a:moveTo>
                <a:lnTo>
                  <a:pt x="274" y="145"/>
                </a:lnTo>
                <a:moveTo>
                  <a:pt x="262" y="145"/>
                </a:moveTo>
                <a:lnTo>
                  <a:pt x="264" y="150"/>
                </a:lnTo>
                <a:moveTo>
                  <a:pt x="262" y="142"/>
                </a:moveTo>
                <a:lnTo>
                  <a:pt x="267" y="150"/>
                </a:lnTo>
                <a:moveTo>
                  <a:pt x="262" y="140"/>
                </a:moveTo>
                <a:lnTo>
                  <a:pt x="269" y="150"/>
                </a:lnTo>
                <a:lnTo>
                  <a:pt x="262" y="142"/>
                </a:lnTo>
                <a:moveTo>
                  <a:pt x="255" y="147"/>
                </a:moveTo>
                <a:lnTo>
                  <a:pt x="259" y="152"/>
                </a:lnTo>
                <a:moveTo>
                  <a:pt x="252" y="147"/>
                </a:moveTo>
                <a:lnTo>
                  <a:pt x="252" y="150"/>
                </a:lnTo>
                <a:moveTo>
                  <a:pt x="262" y="154"/>
                </a:moveTo>
                <a:lnTo>
                  <a:pt x="257" y="147"/>
                </a:lnTo>
                <a:lnTo>
                  <a:pt x="262" y="152"/>
                </a:lnTo>
                <a:moveTo>
                  <a:pt x="259" y="130"/>
                </a:moveTo>
                <a:lnTo>
                  <a:pt x="271" y="150"/>
                </a:lnTo>
                <a:moveTo>
                  <a:pt x="259" y="145"/>
                </a:moveTo>
                <a:lnTo>
                  <a:pt x="262" y="150"/>
                </a:lnTo>
                <a:moveTo>
                  <a:pt x="257" y="130"/>
                </a:moveTo>
                <a:lnTo>
                  <a:pt x="271" y="150"/>
                </a:lnTo>
                <a:moveTo>
                  <a:pt x="262" y="130"/>
                </a:moveTo>
                <a:lnTo>
                  <a:pt x="274" y="147"/>
                </a:lnTo>
                <a:lnTo>
                  <a:pt x="259" y="130"/>
                </a:lnTo>
                <a:moveTo>
                  <a:pt x="291" y="94"/>
                </a:moveTo>
                <a:lnTo>
                  <a:pt x="295" y="85"/>
                </a:lnTo>
                <a:lnTo>
                  <a:pt x="288" y="77"/>
                </a:lnTo>
                <a:moveTo>
                  <a:pt x="228" y="102"/>
                </a:moveTo>
                <a:lnTo>
                  <a:pt x="228" y="104"/>
                </a:lnTo>
                <a:moveTo>
                  <a:pt x="228" y="102"/>
                </a:moveTo>
                <a:lnTo>
                  <a:pt x="228" y="99"/>
                </a:lnTo>
                <a:moveTo>
                  <a:pt x="226" y="97"/>
                </a:moveTo>
                <a:lnTo>
                  <a:pt x="231" y="104"/>
                </a:lnTo>
                <a:moveTo>
                  <a:pt x="226" y="94"/>
                </a:moveTo>
                <a:lnTo>
                  <a:pt x="233" y="104"/>
                </a:lnTo>
                <a:moveTo>
                  <a:pt x="226" y="82"/>
                </a:moveTo>
                <a:lnTo>
                  <a:pt x="226" y="80"/>
                </a:lnTo>
                <a:moveTo>
                  <a:pt x="226" y="80"/>
                </a:moveTo>
                <a:lnTo>
                  <a:pt x="231" y="90"/>
                </a:lnTo>
                <a:moveTo>
                  <a:pt x="228" y="82"/>
                </a:moveTo>
                <a:lnTo>
                  <a:pt x="226" y="82"/>
                </a:lnTo>
                <a:moveTo>
                  <a:pt x="231" y="65"/>
                </a:moveTo>
                <a:lnTo>
                  <a:pt x="231" y="68"/>
                </a:lnTo>
                <a:moveTo>
                  <a:pt x="226" y="85"/>
                </a:moveTo>
                <a:lnTo>
                  <a:pt x="233" y="92"/>
                </a:lnTo>
                <a:moveTo>
                  <a:pt x="233" y="61"/>
                </a:moveTo>
                <a:lnTo>
                  <a:pt x="235" y="63"/>
                </a:lnTo>
                <a:moveTo>
                  <a:pt x="231" y="61"/>
                </a:moveTo>
                <a:lnTo>
                  <a:pt x="233" y="65"/>
                </a:lnTo>
                <a:moveTo>
                  <a:pt x="247" y="42"/>
                </a:moveTo>
                <a:lnTo>
                  <a:pt x="255" y="51"/>
                </a:lnTo>
                <a:moveTo>
                  <a:pt x="231" y="63"/>
                </a:moveTo>
                <a:lnTo>
                  <a:pt x="233" y="65"/>
                </a:lnTo>
                <a:lnTo>
                  <a:pt x="231" y="61"/>
                </a:lnTo>
                <a:moveTo>
                  <a:pt x="226" y="92"/>
                </a:moveTo>
                <a:lnTo>
                  <a:pt x="235" y="104"/>
                </a:lnTo>
                <a:moveTo>
                  <a:pt x="226" y="90"/>
                </a:moveTo>
                <a:lnTo>
                  <a:pt x="235" y="102"/>
                </a:lnTo>
                <a:moveTo>
                  <a:pt x="226" y="87"/>
                </a:moveTo>
                <a:lnTo>
                  <a:pt x="235" y="99"/>
                </a:lnTo>
                <a:moveTo>
                  <a:pt x="264" y="157"/>
                </a:moveTo>
                <a:lnTo>
                  <a:pt x="262" y="157"/>
                </a:lnTo>
                <a:lnTo>
                  <a:pt x="262" y="154"/>
                </a:lnTo>
                <a:moveTo>
                  <a:pt x="324" y="87"/>
                </a:moveTo>
                <a:lnTo>
                  <a:pt x="312" y="94"/>
                </a:lnTo>
                <a:lnTo>
                  <a:pt x="327" y="92"/>
                </a:lnTo>
                <a:moveTo>
                  <a:pt x="312" y="97"/>
                </a:moveTo>
                <a:lnTo>
                  <a:pt x="312" y="94"/>
                </a:lnTo>
                <a:lnTo>
                  <a:pt x="312" y="97"/>
                </a:lnTo>
                <a:close/>
                <a:moveTo>
                  <a:pt x="310" y="94"/>
                </a:moveTo>
                <a:lnTo>
                  <a:pt x="312" y="94"/>
                </a:lnTo>
                <a:lnTo>
                  <a:pt x="324" y="80"/>
                </a:lnTo>
                <a:moveTo>
                  <a:pt x="317" y="77"/>
                </a:moveTo>
                <a:lnTo>
                  <a:pt x="312" y="94"/>
                </a:lnTo>
                <a:lnTo>
                  <a:pt x="319" y="77"/>
                </a:lnTo>
                <a:moveTo>
                  <a:pt x="324" y="82"/>
                </a:moveTo>
                <a:lnTo>
                  <a:pt x="312" y="94"/>
                </a:lnTo>
                <a:lnTo>
                  <a:pt x="315" y="77"/>
                </a:lnTo>
                <a:moveTo>
                  <a:pt x="322" y="77"/>
                </a:moveTo>
                <a:lnTo>
                  <a:pt x="312" y="94"/>
                </a:lnTo>
                <a:moveTo>
                  <a:pt x="327" y="73"/>
                </a:moveTo>
                <a:lnTo>
                  <a:pt x="324" y="87"/>
                </a:lnTo>
                <a:lnTo>
                  <a:pt x="334" y="99"/>
                </a:lnTo>
                <a:moveTo>
                  <a:pt x="331" y="99"/>
                </a:moveTo>
                <a:lnTo>
                  <a:pt x="324" y="97"/>
                </a:lnTo>
                <a:lnTo>
                  <a:pt x="317" y="99"/>
                </a:lnTo>
                <a:lnTo>
                  <a:pt x="315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32" name="path 3232"/>
          <p:cNvSpPr/>
          <p:nvPr/>
        </p:nvSpPr>
        <p:spPr>
          <a:xfrm>
            <a:off x="1331213" y="4982955"/>
            <a:ext cx="123445" cy="71660"/>
          </a:xfrm>
          <a:custGeom>
            <a:avLst/>
            <a:gdLst/>
            <a:ahLst/>
            <a:cxnLst/>
            <a:rect l="0" t="0" r="0" b="0"/>
            <a:pathLst>
              <a:path w="194" h="112">
                <a:moveTo>
                  <a:pt x="87" y="0"/>
                </a:moveTo>
                <a:lnTo>
                  <a:pt x="90" y="112"/>
                </a:lnTo>
                <a:moveTo>
                  <a:pt x="193" y="93"/>
                </a:moveTo>
                <a:lnTo>
                  <a:pt x="169" y="93"/>
                </a:lnTo>
                <a:lnTo>
                  <a:pt x="1" y="9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24" name="group 124"/>
          <p:cNvGrpSpPr/>
          <p:nvPr/>
        </p:nvGrpSpPr>
        <p:grpSpPr>
          <a:xfrm rot="21600000">
            <a:off x="1331213" y="4851146"/>
            <a:ext cx="200421" cy="132587"/>
            <a:chOff x="0" y="0"/>
            <a:chExt cx="200421" cy="132587"/>
          </a:xfrm>
        </p:grpSpPr>
        <p:sp>
          <p:nvSpPr>
            <p:cNvPr id="3234" name="path 3234"/>
            <p:cNvSpPr/>
            <p:nvPr/>
          </p:nvSpPr>
          <p:spPr>
            <a:xfrm>
              <a:off x="762" y="128016"/>
              <a:ext cx="199659" cy="4571"/>
            </a:xfrm>
            <a:custGeom>
              <a:avLst/>
              <a:gdLst/>
              <a:ahLst/>
              <a:cxnLst/>
              <a:rect l="0" t="0" r="0" b="0"/>
              <a:pathLst>
                <a:path w="314" h="7">
                  <a:moveTo>
                    <a:pt x="314" y="1"/>
                  </a:moveTo>
                  <a:lnTo>
                    <a:pt x="86" y="5"/>
                  </a:lnTo>
                  <a:moveTo>
                    <a:pt x="86" y="5"/>
                  </a:moveTo>
                  <a:lnTo>
                    <a:pt x="0" y="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36" name="path 3236"/>
            <p:cNvSpPr/>
            <p:nvPr/>
          </p:nvSpPr>
          <p:spPr>
            <a:xfrm>
              <a:off x="0" y="0"/>
              <a:ext cx="128016" cy="62483"/>
            </a:xfrm>
            <a:custGeom>
              <a:avLst/>
              <a:gdLst/>
              <a:ahLst/>
              <a:cxnLst/>
              <a:rect l="0" t="0" r="0" b="0"/>
              <a:pathLst>
                <a:path w="201" h="98">
                  <a:moveTo>
                    <a:pt x="18" y="49"/>
                  </a:moveTo>
                  <a:lnTo>
                    <a:pt x="13" y="30"/>
                  </a:lnTo>
                  <a:lnTo>
                    <a:pt x="3" y="13"/>
                  </a:lnTo>
                  <a:lnTo>
                    <a:pt x="1" y="10"/>
                  </a:lnTo>
                  <a:moveTo>
                    <a:pt x="1" y="85"/>
                  </a:moveTo>
                  <a:lnTo>
                    <a:pt x="3" y="82"/>
                  </a:lnTo>
                  <a:lnTo>
                    <a:pt x="13" y="65"/>
                  </a:lnTo>
                  <a:lnTo>
                    <a:pt x="18" y="49"/>
                  </a:lnTo>
                  <a:moveTo>
                    <a:pt x="61" y="1"/>
                  </a:moveTo>
                  <a:lnTo>
                    <a:pt x="44" y="3"/>
                  </a:lnTo>
                  <a:lnTo>
                    <a:pt x="30" y="13"/>
                  </a:lnTo>
                  <a:lnTo>
                    <a:pt x="18" y="27"/>
                  </a:lnTo>
                  <a:lnTo>
                    <a:pt x="13" y="44"/>
                  </a:lnTo>
                  <a:lnTo>
                    <a:pt x="15" y="61"/>
                  </a:lnTo>
                  <a:lnTo>
                    <a:pt x="22" y="77"/>
                  </a:lnTo>
                  <a:lnTo>
                    <a:pt x="34" y="90"/>
                  </a:lnTo>
                  <a:lnTo>
                    <a:pt x="51" y="97"/>
                  </a:lnTo>
                  <a:lnTo>
                    <a:pt x="70" y="97"/>
                  </a:lnTo>
                  <a:lnTo>
                    <a:pt x="87" y="90"/>
                  </a:lnTo>
                  <a:lnTo>
                    <a:pt x="99" y="77"/>
                  </a:lnTo>
                  <a:lnTo>
                    <a:pt x="106" y="61"/>
                  </a:lnTo>
                  <a:lnTo>
                    <a:pt x="109" y="44"/>
                  </a:lnTo>
                  <a:lnTo>
                    <a:pt x="104" y="27"/>
                  </a:lnTo>
                  <a:lnTo>
                    <a:pt x="92" y="13"/>
                  </a:lnTo>
                  <a:lnTo>
                    <a:pt x="78" y="3"/>
                  </a:lnTo>
                  <a:lnTo>
                    <a:pt x="61" y="1"/>
                  </a:lnTo>
                  <a:close/>
                  <a:moveTo>
                    <a:pt x="152" y="1"/>
                  </a:moveTo>
                  <a:lnTo>
                    <a:pt x="135" y="3"/>
                  </a:lnTo>
                  <a:lnTo>
                    <a:pt x="121" y="13"/>
                  </a:lnTo>
                  <a:lnTo>
                    <a:pt x="109" y="27"/>
                  </a:lnTo>
                  <a:lnTo>
                    <a:pt x="104" y="44"/>
                  </a:lnTo>
                  <a:lnTo>
                    <a:pt x="106" y="61"/>
                  </a:lnTo>
                  <a:lnTo>
                    <a:pt x="114" y="77"/>
                  </a:lnTo>
                  <a:lnTo>
                    <a:pt x="126" y="90"/>
                  </a:lnTo>
                  <a:lnTo>
                    <a:pt x="142" y="97"/>
                  </a:lnTo>
                  <a:lnTo>
                    <a:pt x="162" y="97"/>
                  </a:lnTo>
                  <a:lnTo>
                    <a:pt x="178" y="90"/>
                  </a:lnTo>
                  <a:lnTo>
                    <a:pt x="190" y="77"/>
                  </a:lnTo>
                  <a:lnTo>
                    <a:pt x="198" y="61"/>
                  </a:lnTo>
                  <a:lnTo>
                    <a:pt x="200" y="44"/>
                  </a:lnTo>
                  <a:lnTo>
                    <a:pt x="195" y="27"/>
                  </a:lnTo>
                  <a:lnTo>
                    <a:pt x="183" y="13"/>
                  </a:lnTo>
                  <a:lnTo>
                    <a:pt x="169" y="3"/>
                  </a:lnTo>
                  <a:lnTo>
                    <a:pt x="152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238" name="path 3238"/>
          <p:cNvSpPr/>
          <p:nvPr/>
        </p:nvSpPr>
        <p:spPr>
          <a:xfrm>
            <a:off x="1507233" y="5200142"/>
            <a:ext cx="3256791" cy="7619"/>
          </a:xfrm>
          <a:custGeom>
            <a:avLst/>
            <a:gdLst/>
            <a:ahLst/>
            <a:cxnLst/>
            <a:rect l="0" t="0" r="0" b="0"/>
            <a:pathLst>
              <a:path w="5128" h="11">
                <a:moveTo>
                  <a:pt x="5128" y="10"/>
                </a:moveTo>
                <a:lnTo>
                  <a:pt x="1605" y="5"/>
                </a:ln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40" name="path 3240"/>
          <p:cNvSpPr/>
          <p:nvPr/>
        </p:nvSpPr>
        <p:spPr>
          <a:xfrm>
            <a:off x="6617970" y="4867909"/>
            <a:ext cx="79247" cy="117348"/>
          </a:xfrm>
          <a:custGeom>
            <a:avLst/>
            <a:gdLst/>
            <a:ahLst/>
            <a:cxnLst/>
            <a:rect l="0" t="0" r="0" b="0"/>
            <a:pathLst>
              <a:path w="124" h="184">
                <a:moveTo>
                  <a:pt x="49" y="87"/>
                </a:moveTo>
                <a:lnTo>
                  <a:pt x="32" y="90"/>
                </a:lnTo>
                <a:lnTo>
                  <a:pt x="17" y="99"/>
                </a:lnTo>
                <a:lnTo>
                  <a:pt x="5" y="114"/>
                </a:lnTo>
                <a:lnTo>
                  <a:pt x="1" y="130"/>
                </a:lnTo>
                <a:lnTo>
                  <a:pt x="3" y="147"/>
                </a:lnTo>
                <a:lnTo>
                  <a:pt x="10" y="164"/>
                </a:lnTo>
                <a:lnTo>
                  <a:pt x="22" y="176"/>
                </a:lnTo>
                <a:lnTo>
                  <a:pt x="39" y="183"/>
                </a:lnTo>
                <a:lnTo>
                  <a:pt x="58" y="183"/>
                </a:lnTo>
                <a:lnTo>
                  <a:pt x="75" y="176"/>
                </a:lnTo>
                <a:lnTo>
                  <a:pt x="87" y="164"/>
                </a:lnTo>
                <a:lnTo>
                  <a:pt x="94" y="147"/>
                </a:lnTo>
                <a:lnTo>
                  <a:pt x="97" y="130"/>
                </a:lnTo>
                <a:lnTo>
                  <a:pt x="92" y="114"/>
                </a:lnTo>
                <a:lnTo>
                  <a:pt x="80" y="99"/>
                </a:lnTo>
                <a:lnTo>
                  <a:pt x="65" y="90"/>
                </a:lnTo>
                <a:lnTo>
                  <a:pt x="49" y="87"/>
                </a:lnTo>
                <a:close/>
                <a:moveTo>
                  <a:pt x="75" y="1"/>
                </a:moveTo>
                <a:lnTo>
                  <a:pt x="58" y="3"/>
                </a:lnTo>
                <a:lnTo>
                  <a:pt x="44" y="13"/>
                </a:lnTo>
                <a:lnTo>
                  <a:pt x="32" y="27"/>
                </a:lnTo>
                <a:lnTo>
                  <a:pt x="27" y="44"/>
                </a:lnTo>
                <a:lnTo>
                  <a:pt x="29" y="61"/>
                </a:lnTo>
                <a:lnTo>
                  <a:pt x="37" y="78"/>
                </a:lnTo>
                <a:lnTo>
                  <a:pt x="49" y="90"/>
                </a:lnTo>
                <a:lnTo>
                  <a:pt x="65" y="97"/>
                </a:lnTo>
                <a:lnTo>
                  <a:pt x="85" y="97"/>
                </a:lnTo>
                <a:lnTo>
                  <a:pt x="101" y="90"/>
                </a:lnTo>
                <a:lnTo>
                  <a:pt x="113" y="78"/>
                </a:lnTo>
                <a:lnTo>
                  <a:pt x="121" y="61"/>
                </a:lnTo>
                <a:lnTo>
                  <a:pt x="123" y="44"/>
                </a:lnTo>
                <a:lnTo>
                  <a:pt x="118" y="27"/>
                </a:lnTo>
                <a:lnTo>
                  <a:pt x="106" y="13"/>
                </a:lnTo>
                <a:lnTo>
                  <a:pt x="92" y="3"/>
                </a:lnTo>
                <a:lnTo>
                  <a:pt x="75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42" name="path 3242"/>
          <p:cNvSpPr/>
          <p:nvPr/>
        </p:nvSpPr>
        <p:spPr>
          <a:xfrm>
            <a:off x="6671310" y="4851146"/>
            <a:ext cx="132587" cy="185927"/>
          </a:xfrm>
          <a:custGeom>
            <a:avLst/>
            <a:gdLst/>
            <a:ahLst/>
            <a:cxnLst/>
            <a:rect l="0" t="0" r="0" b="0"/>
            <a:pathLst>
              <a:path w="208" h="292">
                <a:moveTo>
                  <a:pt x="109" y="34"/>
                </a:moveTo>
                <a:lnTo>
                  <a:pt x="101" y="20"/>
                </a:lnTo>
                <a:lnTo>
                  <a:pt x="87" y="8"/>
                </a:lnTo>
                <a:lnTo>
                  <a:pt x="70" y="1"/>
                </a:lnTo>
                <a:lnTo>
                  <a:pt x="53" y="1"/>
                </a:lnTo>
                <a:lnTo>
                  <a:pt x="37" y="8"/>
                </a:lnTo>
                <a:lnTo>
                  <a:pt x="25" y="20"/>
                </a:lnTo>
                <a:lnTo>
                  <a:pt x="17" y="37"/>
                </a:lnTo>
                <a:lnTo>
                  <a:pt x="15" y="54"/>
                </a:lnTo>
                <a:lnTo>
                  <a:pt x="20" y="70"/>
                </a:lnTo>
                <a:lnTo>
                  <a:pt x="32" y="85"/>
                </a:lnTo>
                <a:lnTo>
                  <a:pt x="46" y="94"/>
                </a:lnTo>
                <a:lnTo>
                  <a:pt x="63" y="97"/>
                </a:lnTo>
                <a:lnTo>
                  <a:pt x="80" y="94"/>
                </a:lnTo>
                <a:lnTo>
                  <a:pt x="97" y="85"/>
                </a:lnTo>
                <a:lnTo>
                  <a:pt x="106" y="70"/>
                </a:lnTo>
                <a:lnTo>
                  <a:pt x="111" y="54"/>
                </a:lnTo>
                <a:lnTo>
                  <a:pt x="109" y="34"/>
                </a:lnTo>
                <a:close/>
                <a:moveTo>
                  <a:pt x="200" y="34"/>
                </a:moveTo>
                <a:lnTo>
                  <a:pt x="193" y="20"/>
                </a:lnTo>
                <a:lnTo>
                  <a:pt x="178" y="8"/>
                </a:lnTo>
                <a:lnTo>
                  <a:pt x="161" y="1"/>
                </a:lnTo>
                <a:lnTo>
                  <a:pt x="145" y="1"/>
                </a:lnTo>
                <a:lnTo>
                  <a:pt x="128" y="8"/>
                </a:lnTo>
                <a:lnTo>
                  <a:pt x="116" y="20"/>
                </a:lnTo>
                <a:lnTo>
                  <a:pt x="109" y="37"/>
                </a:lnTo>
                <a:lnTo>
                  <a:pt x="106" y="54"/>
                </a:lnTo>
                <a:lnTo>
                  <a:pt x="111" y="70"/>
                </a:lnTo>
                <a:lnTo>
                  <a:pt x="123" y="85"/>
                </a:lnTo>
                <a:lnTo>
                  <a:pt x="137" y="94"/>
                </a:lnTo>
                <a:lnTo>
                  <a:pt x="154" y="97"/>
                </a:lnTo>
                <a:lnTo>
                  <a:pt x="171" y="94"/>
                </a:lnTo>
                <a:lnTo>
                  <a:pt x="188" y="85"/>
                </a:lnTo>
                <a:lnTo>
                  <a:pt x="197" y="70"/>
                </a:lnTo>
                <a:lnTo>
                  <a:pt x="202" y="54"/>
                </a:lnTo>
                <a:lnTo>
                  <a:pt x="200" y="34"/>
                </a:lnTo>
                <a:close/>
                <a:moveTo>
                  <a:pt x="1" y="231"/>
                </a:moveTo>
                <a:lnTo>
                  <a:pt x="22" y="159"/>
                </a:lnTo>
                <a:lnTo>
                  <a:pt x="85" y="219"/>
                </a:lnTo>
                <a:lnTo>
                  <a:pt x="89" y="200"/>
                </a:lnTo>
                <a:lnTo>
                  <a:pt x="104" y="190"/>
                </a:lnTo>
                <a:lnTo>
                  <a:pt x="116" y="185"/>
                </a:lnTo>
                <a:lnTo>
                  <a:pt x="145" y="188"/>
                </a:lnTo>
                <a:lnTo>
                  <a:pt x="164" y="193"/>
                </a:lnTo>
                <a:lnTo>
                  <a:pt x="190" y="207"/>
                </a:lnTo>
                <a:lnTo>
                  <a:pt x="205" y="226"/>
                </a:lnTo>
                <a:lnTo>
                  <a:pt x="207" y="250"/>
                </a:lnTo>
                <a:lnTo>
                  <a:pt x="202" y="270"/>
                </a:lnTo>
                <a:lnTo>
                  <a:pt x="185" y="286"/>
                </a:lnTo>
                <a:lnTo>
                  <a:pt x="176" y="289"/>
                </a:lnTo>
                <a:lnTo>
                  <a:pt x="154" y="29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26" name="group 126"/>
          <p:cNvGrpSpPr/>
          <p:nvPr/>
        </p:nvGrpSpPr>
        <p:grpSpPr>
          <a:xfrm rot="21600000">
            <a:off x="6655307" y="5181091"/>
            <a:ext cx="241011" cy="92169"/>
            <a:chOff x="0" y="0"/>
            <a:chExt cx="241011" cy="92169"/>
          </a:xfrm>
        </p:grpSpPr>
        <p:sp>
          <p:nvSpPr>
            <p:cNvPr id="3244" name="path 3244"/>
            <p:cNvSpPr/>
            <p:nvPr/>
          </p:nvSpPr>
          <p:spPr>
            <a:xfrm>
              <a:off x="0" y="0"/>
              <a:ext cx="44195" cy="56388"/>
            </a:xfrm>
            <a:custGeom>
              <a:avLst/>
              <a:gdLst/>
              <a:ahLst/>
              <a:cxnLst/>
              <a:rect l="0" t="0" r="0" b="0"/>
              <a:pathLst>
                <a:path w="69" h="88">
                  <a:moveTo>
                    <a:pt x="0" y="88"/>
                  </a:moveTo>
                  <a:lnTo>
                    <a:pt x="50" y="0"/>
                  </a:lnTo>
                  <a:lnTo>
                    <a:pt x="69" y="19"/>
                  </a:lnTo>
                  <a:lnTo>
                    <a:pt x="0" y="88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46" name="path 3246"/>
            <p:cNvSpPr/>
            <p:nvPr/>
          </p:nvSpPr>
          <p:spPr>
            <a:xfrm>
              <a:off x="136398" y="57912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1" y="2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48" name="path 3248"/>
            <p:cNvSpPr/>
            <p:nvPr/>
          </p:nvSpPr>
          <p:spPr>
            <a:xfrm>
              <a:off x="114300" y="28955"/>
              <a:ext cx="44195" cy="62484"/>
            </a:xfrm>
            <a:custGeom>
              <a:avLst/>
              <a:gdLst/>
              <a:ahLst/>
              <a:cxnLst/>
              <a:rect l="0" t="0" r="0" b="0"/>
              <a:pathLst>
                <a:path w="69" h="98">
                  <a:moveTo>
                    <a:pt x="45" y="98"/>
                  </a:moveTo>
                  <a:lnTo>
                    <a:pt x="69" y="84"/>
                  </a:lnTo>
                  <a:lnTo>
                    <a:pt x="0" y="12"/>
                  </a:lnTo>
                  <a:lnTo>
                    <a:pt x="45" y="98"/>
                  </a:lnTo>
                </a:path>
                <a:path w="69" h="98">
                  <a:moveTo>
                    <a:pt x="69" y="84"/>
                  </a:moveTo>
                  <a:lnTo>
                    <a:pt x="0" y="12"/>
                  </a:lnTo>
                  <a:lnTo>
                    <a:pt x="24" y="0"/>
                  </a:lnTo>
                  <a:lnTo>
                    <a:pt x="69" y="8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50" name="path 3250"/>
            <p:cNvSpPr/>
            <p:nvPr/>
          </p:nvSpPr>
          <p:spPr>
            <a:xfrm>
              <a:off x="53120" y="34322"/>
              <a:ext cx="187890" cy="57847"/>
            </a:xfrm>
            <a:custGeom>
              <a:avLst/>
              <a:gdLst/>
              <a:ahLst/>
              <a:cxnLst/>
              <a:rect l="0" t="0" r="0" b="0"/>
              <a:pathLst>
                <a:path w="295" h="91">
                  <a:moveTo>
                    <a:pt x="0" y="1"/>
                  </a:moveTo>
                  <a:lnTo>
                    <a:pt x="295" y="8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28" name="group 128"/>
          <p:cNvGrpSpPr/>
          <p:nvPr/>
        </p:nvGrpSpPr>
        <p:grpSpPr>
          <a:xfrm rot="21600000">
            <a:off x="4246626" y="4851146"/>
            <a:ext cx="192809" cy="111251"/>
            <a:chOff x="0" y="0"/>
            <a:chExt cx="192809" cy="111251"/>
          </a:xfrm>
        </p:grpSpPr>
        <p:sp>
          <p:nvSpPr>
            <p:cNvPr id="3252" name="path 3252"/>
            <p:cNvSpPr/>
            <p:nvPr/>
          </p:nvSpPr>
          <p:spPr>
            <a:xfrm>
              <a:off x="47982" y="105156"/>
              <a:ext cx="144827" cy="6095"/>
            </a:xfrm>
            <a:custGeom>
              <a:avLst/>
              <a:gdLst/>
              <a:ahLst/>
              <a:cxnLst/>
              <a:rect l="0" t="0" r="0" b="0"/>
              <a:pathLst>
                <a:path w="228" h="9">
                  <a:moveTo>
                    <a:pt x="228" y="1"/>
                  </a:moveTo>
                  <a:lnTo>
                    <a:pt x="0" y="8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54" name="path 3254"/>
            <p:cNvSpPr/>
            <p:nvPr/>
          </p:nvSpPr>
          <p:spPr>
            <a:xfrm>
              <a:off x="0" y="0"/>
              <a:ext cx="178308" cy="62483"/>
            </a:xfrm>
            <a:custGeom>
              <a:avLst/>
              <a:gdLst/>
              <a:ahLst/>
              <a:cxnLst/>
              <a:rect l="0" t="0" r="0" b="0"/>
              <a:pathLst>
                <a:path w="280" h="98">
                  <a:moveTo>
                    <a:pt x="49" y="1"/>
                  </a:moveTo>
                  <a:lnTo>
                    <a:pt x="32" y="3"/>
                  </a:lnTo>
                  <a:lnTo>
                    <a:pt x="17" y="13"/>
                  </a:lnTo>
                  <a:lnTo>
                    <a:pt x="5" y="27"/>
                  </a:lnTo>
                  <a:lnTo>
                    <a:pt x="1" y="44"/>
                  </a:lnTo>
                  <a:lnTo>
                    <a:pt x="3" y="61"/>
                  </a:lnTo>
                  <a:lnTo>
                    <a:pt x="10" y="77"/>
                  </a:lnTo>
                  <a:lnTo>
                    <a:pt x="22" y="90"/>
                  </a:lnTo>
                  <a:lnTo>
                    <a:pt x="39" y="97"/>
                  </a:lnTo>
                  <a:lnTo>
                    <a:pt x="58" y="97"/>
                  </a:lnTo>
                  <a:lnTo>
                    <a:pt x="75" y="90"/>
                  </a:lnTo>
                  <a:lnTo>
                    <a:pt x="87" y="77"/>
                  </a:lnTo>
                  <a:lnTo>
                    <a:pt x="94" y="61"/>
                  </a:lnTo>
                  <a:lnTo>
                    <a:pt x="97" y="44"/>
                  </a:lnTo>
                  <a:lnTo>
                    <a:pt x="92" y="27"/>
                  </a:lnTo>
                  <a:lnTo>
                    <a:pt x="80" y="13"/>
                  </a:lnTo>
                  <a:lnTo>
                    <a:pt x="65" y="3"/>
                  </a:lnTo>
                  <a:lnTo>
                    <a:pt x="49" y="1"/>
                  </a:lnTo>
                  <a:close/>
                  <a:moveTo>
                    <a:pt x="140" y="1"/>
                  </a:moveTo>
                  <a:lnTo>
                    <a:pt x="123" y="3"/>
                  </a:lnTo>
                  <a:lnTo>
                    <a:pt x="109" y="13"/>
                  </a:lnTo>
                  <a:lnTo>
                    <a:pt x="97" y="27"/>
                  </a:lnTo>
                  <a:lnTo>
                    <a:pt x="92" y="44"/>
                  </a:lnTo>
                  <a:lnTo>
                    <a:pt x="94" y="61"/>
                  </a:lnTo>
                  <a:lnTo>
                    <a:pt x="101" y="77"/>
                  </a:lnTo>
                  <a:lnTo>
                    <a:pt x="113" y="90"/>
                  </a:lnTo>
                  <a:lnTo>
                    <a:pt x="130" y="97"/>
                  </a:lnTo>
                  <a:lnTo>
                    <a:pt x="150" y="97"/>
                  </a:lnTo>
                  <a:lnTo>
                    <a:pt x="166" y="90"/>
                  </a:lnTo>
                  <a:lnTo>
                    <a:pt x="178" y="77"/>
                  </a:lnTo>
                  <a:lnTo>
                    <a:pt x="185" y="61"/>
                  </a:lnTo>
                  <a:lnTo>
                    <a:pt x="188" y="44"/>
                  </a:lnTo>
                  <a:lnTo>
                    <a:pt x="183" y="27"/>
                  </a:lnTo>
                  <a:lnTo>
                    <a:pt x="171" y="13"/>
                  </a:lnTo>
                  <a:lnTo>
                    <a:pt x="157" y="3"/>
                  </a:lnTo>
                  <a:lnTo>
                    <a:pt x="140" y="1"/>
                  </a:lnTo>
                  <a:close/>
                  <a:moveTo>
                    <a:pt x="231" y="1"/>
                  </a:moveTo>
                  <a:lnTo>
                    <a:pt x="214" y="3"/>
                  </a:lnTo>
                  <a:lnTo>
                    <a:pt x="200" y="13"/>
                  </a:lnTo>
                  <a:lnTo>
                    <a:pt x="188" y="27"/>
                  </a:lnTo>
                  <a:lnTo>
                    <a:pt x="183" y="44"/>
                  </a:lnTo>
                  <a:lnTo>
                    <a:pt x="185" y="61"/>
                  </a:lnTo>
                  <a:lnTo>
                    <a:pt x="193" y="77"/>
                  </a:lnTo>
                  <a:lnTo>
                    <a:pt x="205" y="90"/>
                  </a:lnTo>
                  <a:lnTo>
                    <a:pt x="221" y="97"/>
                  </a:lnTo>
                  <a:lnTo>
                    <a:pt x="241" y="97"/>
                  </a:lnTo>
                  <a:lnTo>
                    <a:pt x="257" y="90"/>
                  </a:lnTo>
                  <a:lnTo>
                    <a:pt x="270" y="77"/>
                  </a:lnTo>
                  <a:lnTo>
                    <a:pt x="277" y="61"/>
                  </a:lnTo>
                  <a:lnTo>
                    <a:pt x="279" y="44"/>
                  </a:lnTo>
                  <a:lnTo>
                    <a:pt x="274" y="27"/>
                  </a:lnTo>
                  <a:lnTo>
                    <a:pt x="262" y="13"/>
                  </a:lnTo>
                  <a:lnTo>
                    <a:pt x="248" y="3"/>
                  </a:lnTo>
                  <a:lnTo>
                    <a:pt x="231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256" name="path 3256"/>
          <p:cNvSpPr/>
          <p:nvPr/>
        </p:nvSpPr>
        <p:spPr>
          <a:xfrm>
            <a:off x="1331976" y="5187188"/>
            <a:ext cx="115823" cy="175259"/>
          </a:xfrm>
          <a:custGeom>
            <a:avLst/>
            <a:gdLst/>
            <a:ahLst/>
            <a:cxnLst/>
            <a:rect l="0" t="0" r="0" b="0"/>
            <a:pathLst>
              <a:path w="182" h="275">
                <a:moveTo>
                  <a:pt x="0" y="215"/>
                </a:moveTo>
                <a:lnTo>
                  <a:pt x="0" y="275"/>
                </a:lnTo>
                <a:lnTo>
                  <a:pt x="153" y="0"/>
                </a:lnTo>
                <a:lnTo>
                  <a:pt x="0" y="215"/>
                </a:lnTo>
              </a:path>
              <a:path w="182" h="275">
                <a:moveTo>
                  <a:pt x="0" y="275"/>
                </a:moveTo>
                <a:lnTo>
                  <a:pt x="153" y="0"/>
                </a:lnTo>
                <a:lnTo>
                  <a:pt x="182" y="19"/>
                </a:lnTo>
                <a:lnTo>
                  <a:pt x="0" y="275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58" name="path 3258"/>
          <p:cNvSpPr/>
          <p:nvPr/>
        </p:nvSpPr>
        <p:spPr>
          <a:xfrm>
            <a:off x="3103626" y="4290477"/>
            <a:ext cx="118871" cy="158332"/>
          </a:xfrm>
          <a:custGeom>
            <a:avLst/>
            <a:gdLst/>
            <a:ahLst/>
            <a:cxnLst/>
            <a:rect l="0" t="0" r="0" b="0"/>
            <a:pathLst>
              <a:path w="187" h="249">
                <a:moveTo>
                  <a:pt x="185" y="99"/>
                </a:moveTo>
                <a:lnTo>
                  <a:pt x="61" y="0"/>
                </a:lnTo>
                <a:moveTo>
                  <a:pt x="106" y="36"/>
                </a:moveTo>
                <a:lnTo>
                  <a:pt x="1" y="99"/>
                </a:lnTo>
                <a:moveTo>
                  <a:pt x="185" y="190"/>
                </a:moveTo>
                <a:lnTo>
                  <a:pt x="176" y="171"/>
                </a:lnTo>
                <a:lnTo>
                  <a:pt x="150" y="156"/>
                </a:lnTo>
                <a:lnTo>
                  <a:pt x="106" y="149"/>
                </a:lnTo>
                <a:lnTo>
                  <a:pt x="80" y="149"/>
                </a:lnTo>
                <a:lnTo>
                  <a:pt x="34" y="156"/>
                </a:lnTo>
                <a:lnTo>
                  <a:pt x="8" y="171"/>
                </a:lnTo>
                <a:lnTo>
                  <a:pt x="1" y="190"/>
                </a:lnTo>
                <a:lnTo>
                  <a:pt x="1" y="204"/>
                </a:lnTo>
                <a:lnTo>
                  <a:pt x="8" y="226"/>
                </a:lnTo>
                <a:lnTo>
                  <a:pt x="34" y="240"/>
                </a:lnTo>
                <a:lnTo>
                  <a:pt x="80" y="248"/>
                </a:lnTo>
                <a:lnTo>
                  <a:pt x="106" y="248"/>
                </a:lnTo>
                <a:lnTo>
                  <a:pt x="150" y="240"/>
                </a:lnTo>
                <a:lnTo>
                  <a:pt x="176" y="226"/>
                </a:lnTo>
                <a:lnTo>
                  <a:pt x="185" y="204"/>
                </a:lnTo>
                <a:lnTo>
                  <a:pt x="185" y="190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30" name="group 130"/>
          <p:cNvGrpSpPr/>
          <p:nvPr/>
        </p:nvGrpSpPr>
        <p:grpSpPr>
          <a:xfrm rot="21600000">
            <a:off x="1677916" y="4851146"/>
            <a:ext cx="144795" cy="126491"/>
            <a:chOff x="0" y="0"/>
            <a:chExt cx="144795" cy="126491"/>
          </a:xfrm>
        </p:grpSpPr>
        <p:sp>
          <p:nvSpPr>
            <p:cNvPr id="3260" name="path 3260"/>
            <p:cNvSpPr/>
            <p:nvPr/>
          </p:nvSpPr>
          <p:spPr>
            <a:xfrm>
              <a:off x="0" y="123443"/>
              <a:ext cx="144795" cy="3048"/>
            </a:xfrm>
            <a:custGeom>
              <a:avLst/>
              <a:gdLst/>
              <a:ahLst/>
              <a:cxnLst/>
              <a:rect l="0" t="0" r="0" b="0"/>
              <a:pathLst>
                <a:path w="228" h="4">
                  <a:moveTo>
                    <a:pt x="228" y="1"/>
                  </a:moveTo>
                  <a:lnTo>
                    <a:pt x="0" y="3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62" name="path 3262"/>
            <p:cNvSpPr/>
            <p:nvPr/>
          </p:nvSpPr>
          <p:spPr>
            <a:xfrm>
              <a:off x="9912" y="0"/>
              <a:ext cx="120398" cy="62483"/>
            </a:xfrm>
            <a:custGeom>
              <a:avLst/>
              <a:gdLst/>
              <a:ahLst/>
              <a:cxnLst/>
              <a:rect l="0" t="0" r="0" b="0"/>
              <a:pathLst>
                <a:path w="189" h="98">
                  <a:moveTo>
                    <a:pt x="49" y="1"/>
                  </a:moveTo>
                  <a:lnTo>
                    <a:pt x="32" y="3"/>
                  </a:lnTo>
                  <a:lnTo>
                    <a:pt x="18" y="13"/>
                  </a:lnTo>
                  <a:lnTo>
                    <a:pt x="6" y="27"/>
                  </a:lnTo>
                  <a:lnTo>
                    <a:pt x="1" y="44"/>
                  </a:lnTo>
                  <a:lnTo>
                    <a:pt x="3" y="61"/>
                  </a:lnTo>
                  <a:lnTo>
                    <a:pt x="10" y="77"/>
                  </a:lnTo>
                  <a:lnTo>
                    <a:pt x="22" y="90"/>
                  </a:lnTo>
                  <a:lnTo>
                    <a:pt x="39" y="97"/>
                  </a:lnTo>
                  <a:lnTo>
                    <a:pt x="58" y="97"/>
                  </a:lnTo>
                  <a:lnTo>
                    <a:pt x="75" y="90"/>
                  </a:lnTo>
                  <a:lnTo>
                    <a:pt x="87" y="77"/>
                  </a:lnTo>
                  <a:lnTo>
                    <a:pt x="94" y="61"/>
                  </a:lnTo>
                  <a:lnTo>
                    <a:pt x="97" y="44"/>
                  </a:lnTo>
                  <a:lnTo>
                    <a:pt x="92" y="27"/>
                  </a:lnTo>
                  <a:lnTo>
                    <a:pt x="80" y="13"/>
                  </a:lnTo>
                  <a:lnTo>
                    <a:pt x="66" y="3"/>
                  </a:lnTo>
                  <a:lnTo>
                    <a:pt x="49" y="1"/>
                  </a:lnTo>
                  <a:close/>
                  <a:moveTo>
                    <a:pt x="140" y="1"/>
                  </a:moveTo>
                  <a:lnTo>
                    <a:pt x="123" y="3"/>
                  </a:lnTo>
                  <a:lnTo>
                    <a:pt x="109" y="13"/>
                  </a:lnTo>
                  <a:lnTo>
                    <a:pt x="97" y="27"/>
                  </a:lnTo>
                  <a:lnTo>
                    <a:pt x="92" y="44"/>
                  </a:lnTo>
                  <a:lnTo>
                    <a:pt x="94" y="61"/>
                  </a:lnTo>
                  <a:lnTo>
                    <a:pt x="102" y="77"/>
                  </a:lnTo>
                  <a:lnTo>
                    <a:pt x="114" y="90"/>
                  </a:lnTo>
                  <a:lnTo>
                    <a:pt x="130" y="97"/>
                  </a:lnTo>
                  <a:lnTo>
                    <a:pt x="150" y="97"/>
                  </a:lnTo>
                  <a:lnTo>
                    <a:pt x="166" y="90"/>
                  </a:lnTo>
                  <a:lnTo>
                    <a:pt x="178" y="77"/>
                  </a:lnTo>
                  <a:lnTo>
                    <a:pt x="186" y="61"/>
                  </a:lnTo>
                  <a:lnTo>
                    <a:pt x="188" y="44"/>
                  </a:lnTo>
                  <a:lnTo>
                    <a:pt x="183" y="27"/>
                  </a:lnTo>
                  <a:lnTo>
                    <a:pt x="171" y="13"/>
                  </a:lnTo>
                  <a:lnTo>
                    <a:pt x="157" y="3"/>
                  </a:lnTo>
                  <a:lnTo>
                    <a:pt x="140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264" name="path 3264"/>
          <p:cNvSpPr/>
          <p:nvPr/>
        </p:nvSpPr>
        <p:spPr>
          <a:xfrm>
            <a:off x="6738366" y="4590542"/>
            <a:ext cx="118871" cy="153923"/>
          </a:xfrm>
          <a:custGeom>
            <a:avLst/>
            <a:gdLst/>
            <a:ahLst/>
            <a:cxnLst/>
            <a:rect l="0" t="0" r="0" b="0"/>
            <a:pathLst>
              <a:path w="187" h="242">
                <a:moveTo>
                  <a:pt x="185" y="85"/>
                </a:moveTo>
                <a:lnTo>
                  <a:pt x="185" y="15"/>
                </a:lnTo>
                <a:lnTo>
                  <a:pt x="106" y="8"/>
                </a:lnTo>
                <a:lnTo>
                  <a:pt x="113" y="15"/>
                </a:lnTo>
                <a:lnTo>
                  <a:pt x="123" y="37"/>
                </a:lnTo>
                <a:lnTo>
                  <a:pt x="123" y="56"/>
                </a:lnTo>
                <a:lnTo>
                  <a:pt x="113" y="77"/>
                </a:lnTo>
                <a:lnTo>
                  <a:pt x="97" y="92"/>
                </a:lnTo>
                <a:lnTo>
                  <a:pt x="70" y="99"/>
                </a:lnTo>
                <a:lnTo>
                  <a:pt x="53" y="99"/>
                </a:lnTo>
                <a:lnTo>
                  <a:pt x="27" y="92"/>
                </a:lnTo>
                <a:lnTo>
                  <a:pt x="8" y="77"/>
                </a:lnTo>
                <a:lnTo>
                  <a:pt x="1" y="56"/>
                </a:lnTo>
                <a:lnTo>
                  <a:pt x="1" y="37"/>
                </a:lnTo>
                <a:lnTo>
                  <a:pt x="8" y="15"/>
                </a:lnTo>
                <a:lnTo>
                  <a:pt x="17" y="8"/>
                </a:lnTo>
                <a:lnTo>
                  <a:pt x="34" y="1"/>
                </a:lnTo>
                <a:moveTo>
                  <a:pt x="185" y="183"/>
                </a:moveTo>
                <a:lnTo>
                  <a:pt x="176" y="161"/>
                </a:lnTo>
                <a:lnTo>
                  <a:pt x="149" y="147"/>
                </a:lnTo>
                <a:lnTo>
                  <a:pt x="106" y="142"/>
                </a:lnTo>
                <a:lnTo>
                  <a:pt x="80" y="142"/>
                </a:lnTo>
                <a:lnTo>
                  <a:pt x="34" y="147"/>
                </a:lnTo>
                <a:lnTo>
                  <a:pt x="8" y="161"/>
                </a:lnTo>
                <a:lnTo>
                  <a:pt x="1" y="183"/>
                </a:lnTo>
                <a:lnTo>
                  <a:pt x="1" y="197"/>
                </a:lnTo>
                <a:lnTo>
                  <a:pt x="8" y="219"/>
                </a:lnTo>
                <a:lnTo>
                  <a:pt x="34" y="233"/>
                </a:lnTo>
                <a:lnTo>
                  <a:pt x="80" y="241"/>
                </a:lnTo>
                <a:lnTo>
                  <a:pt x="106" y="241"/>
                </a:lnTo>
                <a:lnTo>
                  <a:pt x="149" y="233"/>
                </a:lnTo>
                <a:lnTo>
                  <a:pt x="176" y="219"/>
                </a:lnTo>
                <a:lnTo>
                  <a:pt x="185" y="197"/>
                </a:lnTo>
                <a:lnTo>
                  <a:pt x="185" y="18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66" name="path 3266"/>
          <p:cNvSpPr/>
          <p:nvPr/>
        </p:nvSpPr>
        <p:spPr>
          <a:xfrm>
            <a:off x="3103626" y="4590638"/>
            <a:ext cx="118871" cy="153827"/>
          </a:xfrm>
          <a:custGeom>
            <a:avLst/>
            <a:gdLst/>
            <a:ahLst/>
            <a:cxnLst/>
            <a:rect l="0" t="0" r="0" b="0"/>
            <a:pathLst>
              <a:path w="187" h="242">
                <a:moveTo>
                  <a:pt x="185" y="70"/>
                </a:moveTo>
                <a:lnTo>
                  <a:pt x="61" y="1"/>
                </a:lnTo>
                <a:lnTo>
                  <a:pt x="61" y="106"/>
                </a:lnTo>
                <a:moveTo>
                  <a:pt x="185" y="70"/>
                </a:moveTo>
                <a:lnTo>
                  <a:pt x="1" y="70"/>
                </a:lnTo>
                <a:moveTo>
                  <a:pt x="185" y="226"/>
                </a:moveTo>
                <a:lnTo>
                  <a:pt x="185" y="154"/>
                </a:lnTo>
                <a:lnTo>
                  <a:pt x="106" y="147"/>
                </a:lnTo>
                <a:lnTo>
                  <a:pt x="113" y="154"/>
                </a:lnTo>
                <a:lnTo>
                  <a:pt x="123" y="176"/>
                </a:lnTo>
                <a:lnTo>
                  <a:pt x="123" y="197"/>
                </a:lnTo>
                <a:lnTo>
                  <a:pt x="113" y="219"/>
                </a:lnTo>
                <a:lnTo>
                  <a:pt x="97" y="233"/>
                </a:lnTo>
                <a:lnTo>
                  <a:pt x="70" y="241"/>
                </a:lnTo>
                <a:lnTo>
                  <a:pt x="53" y="241"/>
                </a:lnTo>
                <a:lnTo>
                  <a:pt x="27" y="233"/>
                </a:lnTo>
                <a:lnTo>
                  <a:pt x="8" y="219"/>
                </a:lnTo>
                <a:lnTo>
                  <a:pt x="1" y="197"/>
                </a:lnTo>
                <a:lnTo>
                  <a:pt x="1" y="176"/>
                </a:lnTo>
                <a:lnTo>
                  <a:pt x="8" y="154"/>
                </a:lnTo>
                <a:lnTo>
                  <a:pt x="17" y="147"/>
                </a:lnTo>
                <a:lnTo>
                  <a:pt x="34" y="14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68" name="rect 3268"/>
          <p:cNvSpPr/>
          <p:nvPr/>
        </p:nvSpPr>
        <p:spPr>
          <a:xfrm>
            <a:off x="5883402" y="4168393"/>
            <a:ext cx="45719" cy="45720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70" name="path 3270"/>
          <p:cNvSpPr/>
          <p:nvPr/>
        </p:nvSpPr>
        <p:spPr>
          <a:xfrm>
            <a:off x="5889497" y="4208017"/>
            <a:ext cx="30479" cy="30480"/>
          </a:xfrm>
          <a:custGeom>
            <a:avLst/>
            <a:gdLst/>
            <a:ahLst/>
            <a:cxnLst/>
            <a:rect l="0" t="0" r="0" b="0"/>
            <a:pathLst>
              <a:path w="47" h="48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5" y="32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18" y="42"/>
                </a:lnTo>
                <a:lnTo>
                  <a:pt x="20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18" y="34"/>
                </a:lnTo>
                <a:lnTo>
                  <a:pt x="15" y="34"/>
                </a:lnTo>
                <a:lnTo>
                  <a:pt x="13" y="32"/>
                </a:lnTo>
                <a:lnTo>
                  <a:pt x="10" y="30"/>
                </a:lnTo>
                <a:lnTo>
                  <a:pt x="10" y="27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5" y="15"/>
                </a:lnTo>
                <a:lnTo>
                  <a:pt x="18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5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7" y="6"/>
                </a:lnTo>
                <a:lnTo>
                  <a:pt x="37" y="3"/>
                </a:lnTo>
                <a:lnTo>
                  <a:pt x="39" y="3"/>
                </a:lnTo>
                <a:lnTo>
                  <a:pt x="42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72" name="path 3272"/>
          <p:cNvSpPr/>
          <p:nvPr/>
        </p:nvSpPr>
        <p:spPr>
          <a:xfrm>
            <a:off x="5808726" y="4223258"/>
            <a:ext cx="166116" cy="91440"/>
          </a:xfrm>
          <a:custGeom>
            <a:avLst/>
            <a:gdLst/>
            <a:ahLst/>
            <a:cxnLst/>
            <a:rect l="0" t="0" r="0" b="0"/>
            <a:pathLst>
              <a:path w="261" h="144">
                <a:moveTo>
                  <a:pt x="1" y="77"/>
                </a:moveTo>
                <a:lnTo>
                  <a:pt x="1" y="61"/>
                </a:lnTo>
                <a:moveTo>
                  <a:pt x="68" y="10"/>
                </a:moveTo>
                <a:lnTo>
                  <a:pt x="68" y="1"/>
                </a:lnTo>
                <a:moveTo>
                  <a:pt x="137" y="80"/>
                </a:moveTo>
                <a:lnTo>
                  <a:pt x="137" y="61"/>
                </a:lnTo>
                <a:moveTo>
                  <a:pt x="205" y="10"/>
                </a:moveTo>
                <a:lnTo>
                  <a:pt x="205" y="1"/>
                </a:lnTo>
                <a:moveTo>
                  <a:pt x="32" y="10"/>
                </a:moveTo>
                <a:lnTo>
                  <a:pt x="44" y="1"/>
                </a:lnTo>
                <a:moveTo>
                  <a:pt x="99" y="80"/>
                </a:moveTo>
                <a:lnTo>
                  <a:pt x="113" y="68"/>
                </a:lnTo>
                <a:moveTo>
                  <a:pt x="169" y="13"/>
                </a:moveTo>
                <a:lnTo>
                  <a:pt x="181" y="1"/>
                </a:lnTo>
                <a:moveTo>
                  <a:pt x="109" y="80"/>
                </a:moveTo>
                <a:lnTo>
                  <a:pt x="97" y="65"/>
                </a:lnTo>
                <a:moveTo>
                  <a:pt x="41" y="10"/>
                </a:moveTo>
                <a:lnTo>
                  <a:pt x="32" y="1"/>
                </a:lnTo>
                <a:moveTo>
                  <a:pt x="245" y="80"/>
                </a:moveTo>
                <a:lnTo>
                  <a:pt x="233" y="68"/>
                </a:lnTo>
                <a:moveTo>
                  <a:pt x="178" y="10"/>
                </a:moveTo>
                <a:lnTo>
                  <a:pt x="169" y="1"/>
                </a:lnTo>
                <a:moveTo>
                  <a:pt x="190" y="46"/>
                </a:moveTo>
                <a:lnTo>
                  <a:pt x="200" y="65"/>
                </a:lnTo>
                <a:lnTo>
                  <a:pt x="193" y="44"/>
                </a:lnTo>
                <a:moveTo>
                  <a:pt x="195" y="37"/>
                </a:moveTo>
                <a:lnTo>
                  <a:pt x="197" y="44"/>
                </a:lnTo>
                <a:lnTo>
                  <a:pt x="205" y="49"/>
                </a:lnTo>
                <a:lnTo>
                  <a:pt x="214" y="44"/>
                </a:lnTo>
                <a:moveTo>
                  <a:pt x="183" y="56"/>
                </a:moveTo>
                <a:lnTo>
                  <a:pt x="200" y="65"/>
                </a:lnTo>
                <a:lnTo>
                  <a:pt x="183" y="49"/>
                </a:lnTo>
                <a:moveTo>
                  <a:pt x="188" y="46"/>
                </a:moveTo>
                <a:lnTo>
                  <a:pt x="200" y="65"/>
                </a:lnTo>
                <a:moveTo>
                  <a:pt x="173" y="46"/>
                </a:moveTo>
                <a:lnTo>
                  <a:pt x="183" y="49"/>
                </a:lnTo>
                <a:lnTo>
                  <a:pt x="190" y="44"/>
                </a:lnTo>
                <a:lnTo>
                  <a:pt x="193" y="37"/>
                </a:lnTo>
                <a:moveTo>
                  <a:pt x="202" y="77"/>
                </a:moveTo>
                <a:lnTo>
                  <a:pt x="200" y="68"/>
                </a:lnTo>
                <a:lnTo>
                  <a:pt x="190" y="63"/>
                </a:lnTo>
                <a:lnTo>
                  <a:pt x="181" y="68"/>
                </a:lnTo>
                <a:moveTo>
                  <a:pt x="257" y="111"/>
                </a:moveTo>
                <a:lnTo>
                  <a:pt x="257" y="113"/>
                </a:lnTo>
                <a:lnTo>
                  <a:pt x="260" y="113"/>
                </a:lnTo>
                <a:lnTo>
                  <a:pt x="260" y="116"/>
                </a:lnTo>
                <a:lnTo>
                  <a:pt x="257" y="116"/>
                </a:lnTo>
                <a:lnTo>
                  <a:pt x="257" y="118"/>
                </a:lnTo>
                <a:lnTo>
                  <a:pt x="255" y="121"/>
                </a:lnTo>
                <a:lnTo>
                  <a:pt x="253" y="121"/>
                </a:lnTo>
                <a:lnTo>
                  <a:pt x="253" y="123"/>
                </a:lnTo>
                <a:lnTo>
                  <a:pt x="250" y="123"/>
                </a:lnTo>
                <a:lnTo>
                  <a:pt x="250" y="125"/>
                </a:lnTo>
                <a:lnTo>
                  <a:pt x="248" y="125"/>
                </a:lnTo>
                <a:lnTo>
                  <a:pt x="245" y="128"/>
                </a:lnTo>
                <a:lnTo>
                  <a:pt x="243" y="128"/>
                </a:lnTo>
                <a:lnTo>
                  <a:pt x="243" y="130"/>
                </a:lnTo>
                <a:lnTo>
                  <a:pt x="238" y="130"/>
                </a:lnTo>
                <a:lnTo>
                  <a:pt x="238" y="133"/>
                </a:lnTo>
                <a:lnTo>
                  <a:pt x="231" y="133"/>
                </a:lnTo>
                <a:lnTo>
                  <a:pt x="231" y="135"/>
                </a:lnTo>
                <a:lnTo>
                  <a:pt x="229" y="135"/>
                </a:lnTo>
                <a:lnTo>
                  <a:pt x="229" y="137"/>
                </a:lnTo>
                <a:lnTo>
                  <a:pt x="224" y="137"/>
                </a:lnTo>
                <a:lnTo>
                  <a:pt x="224" y="140"/>
                </a:lnTo>
                <a:lnTo>
                  <a:pt x="212" y="140"/>
                </a:lnTo>
                <a:lnTo>
                  <a:pt x="212" y="137"/>
                </a:lnTo>
                <a:lnTo>
                  <a:pt x="214" y="137"/>
                </a:lnTo>
                <a:lnTo>
                  <a:pt x="214" y="135"/>
                </a:lnTo>
                <a:lnTo>
                  <a:pt x="214" y="133"/>
                </a:lnTo>
                <a:lnTo>
                  <a:pt x="212" y="133"/>
                </a:lnTo>
                <a:lnTo>
                  <a:pt x="207" y="133"/>
                </a:lnTo>
                <a:lnTo>
                  <a:pt x="207" y="135"/>
                </a:lnTo>
                <a:lnTo>
                  <a:pt x="200" y="135"/>
                </a:lnTo>
                <a:lnTo>
                  <a:pt x="200" y="137"/>
                </a:lnTo>
                <a:lnTo>
                  <a:pt x="195" y="137"/>
                </a:lnTo>
                <a:lnTo>
                  <a:pt x="195" y="140"/>
                </a:lnTo>
                <a:lnTo>
                  <a:pt x="195" y="142"/>
                </a:lnTo>
                <a:lnTo>
                  <a:pt x="193" y="142"/>
                </a:lnTo>
                <a:lnTo>
                  <a:pt x="183" y="142"/>
                </a:lnTo>
                <a:lnTo>
                  <a:pt x="181" y="140"/>
                </a:lnTo>
                <a:lnTo>
                  <a:pt x="178" y="140"/>
                </a:lnTo>
                <a:lnTo>
                  <a:pt x="178" y="137"/>
                </a:lnTo>
                <a:lnTo>
                  <a:pt x="178" y="135"/>
                </a:lnTo>
                <a:lnTo>
                  <a:pt x="176" y="135"/>
                </a:lnTo>
                <a:lnTo>
                  <a:pt x="176" y="133"/>
                </a:lnTo>
                <a:lnTo>
                  <a:pt x="173" y="133"/>
                </a:lnTo>
                <a:lnTo>
                  <a:pt x="171" y="133"/>
                </a:lnTo>
                <a:lnTo>
                  <a:pt x="171" y="135"/>
                </a:lnTo>
                <a:lnTo>
                  <a:pt x="171" y="137"/>
                </a:lnTo>
                <a:lnTo>
                  <a:pt x="169" y="137"/>
                </a:lnTo>
                <a:lnTo>
                  <a:pt x="164" y="137"/>
                </a:lnTo>
                <a:lnTo>
                  <a:pt x="164" y="135"/>
                </a:lnTo>
                <a:lnTo>
                  <a:pt x="159" y="135"/>
                </a:lnTo>
                <a:lnTo>
                  <a:pt x="159" y="133"/>
                </a:lnTo>
                <a:lnTo>
                  <a:pt x="154" y="133"/>
                </a:lnTo>
                <a:lnTo>
                  <a:pt x="154" y="130"/>
                </a:lnTo>
                <a:lnTo>
                  <a:pt x="152" y="130"/>
                </a:lnTo>
                <a:lnTo>
                  <a:pt x="152" y="128"/>
                </a:lnTo>
                <a:lnTo>
                  <a:pt x="150" y="128"/>
                </a:lnTo>
                <a:lnTo>
                  <a:pt x="147" y="125"/>
                </a:lnTo>
                <a:lnTo>
                  <a:pt x="147" y="123"/>
                </a:lnTo>
                <a:lnTo>
                  <a:pt x="150" y="123"/>
                </a:lnTo>
                <a:lnTo>
                  <a:pt x="150" y="121"/>
                </a:lnTo>
                <a:lnTo>
                  <a:pt x="152" y="121"/>
                </a:lnTo>
                <a:lnTo>
                  <a:pt x="159" y="121"/>
                </a:lnTo>
                <a:lnTo>
                  <a:pt x="159" y="118"/>
                </a:lnTo>
                <a:lnTo>
                  <a:pt x="161" y="118"/>
                </a:lnTo>
                <a:lnTo>
                  <a:pt x="161" y="116"/>
                </a:lnTo>
                <a:lnTo>
                  <a:pt x="161" y="113"/>
                </a:lnTo>
                <a:moveTo>
                  <a:pt x="161" y="113"/>
                </a:moveTo>
                <a:lnTo>
                  <a:pt x="159" y="113"/>
                </a:lnTo>
                <a:lnTo>
                  <a:pt x="159" y="111"/>
                </a:lnTo>
                <a:lnTo>
                  <a:pt x="157" y="111"/>
                </a:lnTo>
                <a:lnTo>
                  <a:pt x="157" y="109"/>
                </a:lnTo>
                <a:lnTo>
                  <a:pt x="157" y="106"/>
                </a:lnTo>
                <a:lnTo>
                  <a:pt x="154" y="106"/>
                </a:lnTo>
                <a:lnTo>
                  <a:pt x="154" y="104"/>
                </a:lnTo>
                <a:lnTo>
                  <a:pt x="152" y="102"/>
                </a:lnTo>
                <a:lnTo>
                  <a:pt x="145" y="102"/>
                </a:lnTo>
                <a:lnTo>
                  <a:pt x="145" y="104"/>
                </a:lnTo>
                <a:lnTo>
                  <a:pt x="147" y="106"/>
                </a:lnTo>
                <a:lnTo>
                  <a:pt x="147" y="109"/>
                </a:lnTo>
                <a:lnTo>
                  <a:pt x="150" y="109"/>
                </a:lnTo>
                <a:lnTo>
                  <a:pt x="150" y="113"/>
                </a:lnTo>
                <a:lnTo>
                  <a:pt x="147" y="116"/>
                </a:lnTo>
                <a:lnTo>
                  <a:pt x="145" y="116"/>
                </a:lnTo>
                <a:lnTo>
                  <a:pt x="145" y="118"/>
                </a:lnTo>
                <a:lnTo>
                  <a:pt x="142" y="118"/>
                </a:lnTo>
                <a:lnTo>
                  <a:pt x="142" y="121"/>
                </a:lnTo>
                <a:lnTo>
                  <a:pt x="140" y="121"/>
                </a:lnTo>
                <a:lnTo>
                  <a:pt x="137" y="118"/>
                </a:lnTo>
                <a:lnTo>
                  <a:pt x="135" y="118"/>
                </a:lnTo>
                <a:lnTo>
                  <a:pt x="135" y="116"/>
                </a:lnTo>
                <a:lnTo>
                  <a:pt x="133" y="113"/>
                </a:lnTo>
                <a:lnTo>
                  <a:pt x="133" y="111"/>
                </a:lnTo>
                <a:lnTo>
                  <a:pt x="130" y="111"/>
                </a:lnTo>
                <a:lnTo>
                  <a:pt x="130" y="109"/>
                </a:lnTo>
                <a:lnTo>
                  <a:pt x="128" y="109"/>
                </a:lnTo>
                <a:lnTo>
                  <a:pt x="128" y="106"/>
                </a:lnTo>
                <a:lnTo>
                  <a:pt x="125" y="104"/>
                </a:lnTo>
                <a:lnTo>
                  <a:pt x="125" y="102"/>
                </a:lnTo>
                <a:lnTo>
                  <a:pt x="123" y="102"/>
                </a:lnTo>
                <a:lnTo>
                  <a:pt x="123" y="94"/>
                </a:lnTo>
                <a:lnTo>
                  <a:pt x="121" y="92"/>
                </a:lnTo>
                <a:lnTo>
                  <a:pt x="121" y="90"/>
                </a:lnTo>
                <a:lnTo>
                  <a:pt x="118" y="90"/>
                </a:lnTo>
                <a:lnTo>
                  <a:pt x="118" y="87"/>
                </a:lnTo>
                <a:lnTo>
                  <a:pt x="116" y="87"/>
                </a:lnTo>
                <a:lnTo>
                  <a:pt x="116" y="80"/>
                </a:lnTo>
                <a:lnTo>
                  <a:pt x="113" y="80"/>
                </a:lnTo>
                <a:lnTo>
                  <a:pt x="113" y="73"/>
                </a:lnTo>
                <a:lnTo>
                  <a:pt x="116" y="73"/>
                </a:lnTo>
                <a:lnTo>
                  <a:pt x="118" y="73"/>
                </a:lnTo>
                <a:lnTo>
                  <a:pt x="118" y="75"/>
                </a:lnTo>
                <a:lnTo>
                  <a:pt x="123" y="75"/>
                </a:lnTo>
                <a:lnTo>
                  <a:pt x="123" y="73"/>
                </a:lnTo>
                <a:lnTo>
                  <a:pt x="123" y="68"/>
                </a:lnTo>
                <a:lnTo>
                  <a:pt x="121" y="68"/>
                </a:lnTo>
                <a:lnTo>
                  <a:pt x="121" y="65"/>
                </a:lnTo>
                <a:lnTo>
                  <a:pt x="118" y="65"/>
                </a:lnTo>
                <a:lnTo>
                  <a:pt x="118" y="56"/>
                </a:lnTo>
                <a:lnTo>
                  <a:pt x="116" y="56"/>
                </a:lnTo>
                <a:lnTo>
                  <a:pt x="116" y="53"/>
                </a:lnTo>
                <a:lnTo>
                  <a:pt x="113" y="53"/>
                </a:lnTo>
                <a:lnTo>
                  <a:pt x="113" y="56"/>
                </a:lnTo>
                <a:lnTo>
                  <a:pt x="113" y="53"/>
                </a:lnTo>
                <a:lnTo>
                  <a:pt x="113" y="46"/>
                </a:lnTo>
                <a:lnTo>
                  <a:pt x="111" y="46"/>
                </a:lnTo>
                <a:lnTo>
                  <a:pt x="113" y="44"/>
                </a:lnTo>
                <a:lnTo>
                  <a:pt x="113" y="42"/>
                </a:lnTo>
                <a:lnTo>
                  <a:pt x="116" y="39"/>
                </a:lnTo>
                <a:lnTo>
                  <a:pt x="118" y="39"/>
                </a:lnTo>
                <a:lnTo>
                  <a:pt x="118" y="37"/>
                </a:lnTo>
                <a:lnTo>
                  <a:pt x="121" y="37"/>
                </a:lnTo>
                <a:lnTo>
                  <a:pt x="121" y="34"/>
                </a:lnTo>
                <a:lnTo>
                  <a:pt x="121" y="32"/>
                </a:lnTo>
                <a:lnTo>
                  <a:pt x="118" y="32"/>
                </a:lnTo>
                <a:lnTo>
                  <a:pt x="118" y="22"/>
                </a:lnTo>
                <a:lnTo>
                  <a:pt x="121" y="22"/>
                </a:lnTo>
                <a:lnTo>
                  <a:pt x="121" y="17"/>
                </a:lnTo>
                <a:lnTo>
                  <a:pt x="123" y="17"/>
                </a:lnTo>
                <a:lnTo>
                  <a:pt x="123" y="15"/>
                </a:lnTo>
                <a:lnTo>
                  <a:pt x="125" y="13"/>
                </a:lnTo>
                <a:lnTo>
                  <a:pt x="125" y="10"/>
                </a:lnTo>
                <a:lnTo>
                  <a:pt x="128" y="10"/>
                </a:lnTo>
                <a:moveTo>
                  <a:pt x="150" y="15"/>
                </a:moveTo>
                <a:lnTo>
                  <a:pt x="147" y="8"/>
                </a:lnTo>
                <a:lnTo>
                  <a:pt x="152" y="15"/>
                </a:lnTo>
                <a:moveTo>
                  <a:pt x="142" y="10"/>
                </a:moveTo>
                <a:lnTo>
                  <a:pt x="147" y="17"/>
                </a:lnTo>
                <a:moveTo>
                  <a:pt x="135" y="3"/>
                </a:moveTo>
                <a:lnTo>
                  <a:pt x="145" y="17"/>
                </a:lnTo>
                <a:moveTo>
                  <a:pt x="128" y="8"/>
                </a:moveTo>
                <a:lnTo>
                  <a:pt x="137" y="22"/>
                </a:lnTo>
                <a:moveTo>
                  <a:pt x="130" y="8"/>
                </a:moveTo>
                <a:lnTo>
                  <a:pt x="140" y="22"/>
                </a:lnTo>
                <a:moveTo>
                  <a:pt x="133" y="5"/>
                </a:moveTo>
                <a:lnTo>
                  <a:pt x="142" y="20"/>
                </a:lnTo>
                <a:lnTo>
                  <a:pt x="133" y="5"/>
                </a:lnTo>
                <a:close/>
                <a:moveTo>
                  <a:pt x="152" y="5"/>
                </a:moveTo>
                <a:lnTo>
                  <a:pt x="154" y="8"/>
                </a:lnTo>
                <a:moveTo>
                  <a:pt x="135" y="3"/>
                </a:moveTo>
                <a:lnTo>
                  <a:pt x="135" y="1"/>
                </a:lnTo>
                <a:moveTo>
                  <a:pt x="130" y="8"/>
                </a:moveTo>
                <a:lnTo>
                  <a:pt x="133" y="8"/>
                </a:lnTo>
                <a:moveTo>
                  <a:pt x="135" y="1"/>
                </a:moveTo>
                <a:lnTo>
                  <a:pt x="135" y="3"/>
                </a:lnTo>
                <a:moveTo>
                  <a:pt x="150" y="5"/>
                </a:moveTo>
                <a:lnTo>
                  <a:pt x="154" y="13"/>
                </a:lnTo>
                <a:moveTo>
                  <a:pt x="152" y="5"/>
                </a:moveTo>
                <a:lnTo>
                  <a:pt x="154" y="10"/>
                </a:lnTo>
                <a:moveTo>
                  <a:pt x="150" y="8"/>
                </a:moveTo>
                <a:lnTo>
                  <a:pt x="152" y="13"/>
                </a:lnTo>
                <a:moveTo>
                  <a:pt x="128" y="10"/>
                </a:moveTo>
                <a:lnTo>
                  <a:pt x="130" y="8"/>
                </a:lnTo>
                <a:moveTo>
                  <a:pt x="140" y="118"/>
                </a:moveTo>
                <a:lnTo>
                  <a:pt x="137" y="118"/>
                </a:lnTo>
                <a:moveTo>
                  <a:pt x="140" y="121"/>
                </a:moveTo>
                <a:lnTo>
                  <a:pt x="142" y="121"/>
                </a:lnTo>
                <a:moveTo>
                  <a:pt x="145" y="116"/>
                </a:moveTo>
                <a:lnTo>
                  <a:pt x="150" y="121"/>
                </a:lnTo>
                <a:moveTo>
                  <a:pt x="152" y="102"/>
                </a:moveTo>
                <a:lnTo>
                  <a:pt x="157" y="109"/>
                </a:lnTo>
                <a:moveTo>
                  <a:pt x="159" y="111"/>
                </a:moveTo>
                <a:lnTo>
                  <a:pt x="161" y="116"/>
                </a:lnTo>
                <a:moveTo>
                  <a:pt x="147" y="116"/>
                </a:moveTo>
                <a:lnTo>
                  <a:pt x="152" y="121"/>
                </a:lnTo>
                <a:lnTo>
                  <a:pt x="150" y="113"/>
                </a:lnTo>
                <a:moveTo>
                  <a:pt x="150" y="111"/>
                </a:moveTo>
                <a:lnTo>
                  <a:pt x="157" y="121"/>
                </a:lnTo>
                <a:moveTo>
                  <a:pt x="150" y="113"/>
                </a:moveTo>
                <a:lnTo>
                  <a:pt x="154" y="121"/>
                </a:lnTo>
                <a:moveTo>
                  <a:pt x="142" y="118"/>
                </a:moveTo>
                <a:lnTo>
                  <a:pt x="145" y="123"/>
                </a:lnTo>
                <a:moveTo>
                  <a:pt x="140" y="118"/>
                </a:moveTo>
                <a:lnTo>
                  <a:pt x="140" y="121"/>
                </a:lnTo>
                <a:moveTo>
                  <a:pt x="142" y="118"/>
                </a:moveTo>
                <a:lnTo>
                  <a:pt x="147" y="125"/>
                </a:lnTo>
                <a:moveTo>
                  <a:pt x="145" y="118"/>
                </a:moveTo>
                <a:lnTo>
                  <a:pt x="147" y="123"/>
                </a:lnTo>
                <a:moveTo>
                  <a:pt x="145" y="102"/>
                </a:moveTo>
                <a:lnTo>
                  <a:pt x="159" y="121"/>
                </a:lnTo>
                <a:moveTo>
                  <a:pt x="147" y="116"/>
                </a:moveTo>
                <a:lnTo>
                  <a:pt x="150" y="121"/>
                </a:lnTo>
                <a:moveTo>
                  <a:pt x="145" y="102"/>
                </a:moveTo>
                <a:lnTo>
                  <a:pt x="159" y="121"/>
                </a:lnTo>
                <a:moveTo>
                  <a:pt x="150" y="102"/>
                </a:moveTo>
                <a:lnTo>
                  <a:pt x="161" y="118"/>
                </a:lnTo>
                <a:lnTo>
                  <a:pt x="147" y="102"/>
                </a:lnTo>
                <a:moveTo>
                  <a:pt x="178" y="65"/>
                </a:moveTo>
                <a:lnTo>
                  <a:pt x="183" y="56"/>
                </a:lnTo>
                <a:lnTo>
                  <a:pt x="176" y="49"/>
                </a:lnTo>
                <a:moveTo>
                  <a:pt x="113" y="73"/>
                </a:moveTo>
                <a:lnTo>
                  <a:pt x="113" y="75"/>
                </a:lnTo>
                <a:moveTo>
                  <a:pt x="113" y="73"/>
                </a:moveTo>
                <a:lnTo>
                  <a:pt x="113" y="70"/>
                </a:lnTo>
                <a:moveTo>
                  <a:pt x="113" y="70"/>
                </a:moveTo>
                <a:lnTo>
                  <a:pt x="116" y="73"/>
                </a:lnTo>
                <a:moveTo>
                  <a:pt x="113" y="68"/>
                </a:moveTo>
                <a:lnTo>
                  <a:pt x="118" y="75"/>
                </a:lnTo>
                <a:moveTo>
                  <a:pt x="113" y="65"/>
                </a:moveTo>
                <a:lnTo>
                  <a:pt x="121" y="75"/>
                </a:lnTo>
                <a:moveTo>
                  <a:pt x="113" y="53"/>
                </a:moveTo>
                <a:lnTo>
                  <a:pt x="113" y="51"/>
                </a:lnTo>
                <a:moveTo>
                  <a:pt x="113" y="51"/>
                </a:moveTo>
                <a:lnTo>
                  <a:pt x="118" y="61"/>
                </a:lnTo>
                <a:moveTo>
                  <a:pt x="116" y="53"/>
                </a:moveTo>
                <a:lnTo>
                  <a:pt x="113" y="53"/>
                </a:lnTo>
                <a:moveTo>
                  <a:pt x="116" y="37"/>
                </a:moveTo>
                <a:lnTo>
                  <a:pt x="118" y="39"/>
                </a:lnTo>
                <a:moveTo>
                  <a:pt x="113" y="56"/>
                </a:moveTo>
                <a:lnTo>
                  <a:pt x="118" y="63"/>
                </a:lnTo>
                <a:moveTo>
                  <a:pt x="121" y="32"/>
                </a:moveTo>
                <a:lnTo>
                  <a:pt x="121" y="34"/>
                </a:lnTo>
                <a:moveTo>
                  <a:pt x="118" y="32"/>
                </a:moveTo>
                <a:lnTo>
                  <a:pt x="121" y="37"/>
                </a:lnTo>
                <a:moveTo>
                  <a:pt x="135" y="13"/>
                </a:moveTo>
                <a:lnTo>
                  <a:pt x="142" y="22"/>
                </a:lnTo>
                <a:moveTo>
                  <a:pt x="116" y="34"/>
                </a:moveTo>
                <a:lnTo>
                  <a:pt x="118" y="37"/>
                </a:lnTo>
                <a:moveTo>
                  <a:pt x="118" y="32"/>
                </a:moveTo>
                <a:lnTo>
                  <a:pt x="121" y="37"/>
                </a:lnTo>
                <a:moveTo>
                  <a:pt x="113" y="63"/>
                </a:moveTo>
                <a:lnTo>
                  <a:pt x="123" y="75"/>
                </a:lnTo>
                <a:moveTo>
                  <a:pt x="113" y="61"/>
                </a:moveTo>
                <a:lnTo>
                  <a:pt x="123" y="73"/>
                </a:lnTo>
                <a:moveTo>
                  <a:pt x="113" y="58"/>
                </a:moveTo>
                <a:lnTo>
                  <a:pt x="123" y="70"/>
                </a:lnTo>
                <a:moveTo>
                  <a:pt x="150" y="128"/>
                </a:moveTo>
                <a:lnTo>
                  <a:pt x="150" y="125"/>
                </a:lnTo>
                <a:lnTo>
                  <a:pt x="147" y="125"/>
                </a:lnTo>
                <a:moveTo>
                  <a:pt x="212" y="58"/>
                </a:moveTo>
                <a:lnTo>
                  <a:pt x="200" y="65"/>
                </a:lnTo>
                <a:lnTo>
                  <a:pt x="214" y="63"/>
                </a:lnTo>
                <a:moveTo>
                  <a:pt x="200" y="68"/>
                </a:moveTo>
                <a:lnTo>
                  <a:pt x="200" y="65"/>
                </a:lnTo>
                <a:lnTo>
                  <a:pt x="197" y="68"/>
                </a:lnTo>
                <a:moveTo>
                  <a:pt x="197" y="65"/>
                </a:moveTo>
                <a:lnTo>
                  <a:pt x="200" y="65"/>
                </a:lnTo>
                <a:lnTo>
                  <a:pt x="210" y="51"/>
                </a:lnTo>
                <a:moveTo>
                  <a:pt x="205" y="49"/>
                </a:moveTo>
                <a:lnTo>
                  <a:pt x="200" y="65"/>
                </a:lnTo>
                <a:lnTo>
                  <a:pt x="205" y="49"/>
                </a:lnTo>
                <a:close/>
                <a:moveTo>
                  <a:pt x="210" y="53"/>
                </a:moveTo>
                <a:lnTo>
                  <a:pt x="200" y="65"/>
                </a:lnTo>
                <a:lnTo>
                  <a:pt x="202" y="49"/>
                </a:lnTo>
                <a:moveTo>
                  <a:pt x="210" y="49"/>
                </a:moveTo>
                <a:lnTo>
                  <a:pt x="200" y="65"/>
                </a:lnTo>
                <a:moveTo>
                  <a:pt x="212" y="44"/>
                </a:moveTo>
                <a:lnTo>
                  <a:pt x="210" y="58"/>
                </a:lnTo>
                <a:lnTo>
                  <a:pt x="219" y="70"/>
                </a:lnTo>
                <a:moveTo>
                  <a:pt x="219" y="70"/>
                </a:moveTo>
                <a:lnTo>
                  <a:pt x="212" y="68"/>
                </a:lnTo>
                <a:lnTo>
                  <a:pt x="205" y="70"/>
                </a:lnTo>
                <a:lnTo>
                  <a:pt x="202" y="8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74" name="path 3274"/>
          <p:cNvSpPr/>
          <p:nvPr/>
        </p:nvSpPr>
        <p:spPr>
          <a:xfrm>
            <a:off x="4763965" y="5206240"/>
            <a:ext cx="61703" cy="48335"/>
          </a:xfrm>
          <a:custGeom>
            <a:avLst/>
            <a:gdLst/>
            <a:ahLst/>
            <a:cxnLst/>
            <a:rect l="0" t="0" r="0" b="0"/>
            <a:pathLst>
              <a:path w="97" h="76">
                <a:moveTo>
                  <a:pt x="96" y="75"/>
                </a:moveTo>
                <a:lnTo>
                  <a:pt x="62" y="5"/>
                </a:ln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76" name="path 3276"/>
          <p:cNvSpPr/>
          <p:nvPr/>
        </p:nvSpPr>
        <p:spPr>
          <a:xfrm>
            <a:off x="4796790" y="5201666"/>
            <a:ext cx="91440" cy="153923"/>
          </a:xfrm>
          <a:custGeom>
            <a:avLst/>
            <a:gdLst/>
            <a:ahLst/>
            <a:cxnLst/>
            <a:rect l="0" t="0" r="0" b="0"/>
            <a:pathLst>
              <a:path w="144" h="242">
                <a:moveTo>
                  <a:pt x="1" y="1"/>
                </a:moveTo>
                <a:lnTo>
                  <a:pt x="5" y="5"/>
                </a:lnTo>
                <a:lnTo>
                  <a:pt x="17" y="27"/>
                </a:lnTo>
                <a:lnTo>
                  <a:pt x="17" y="32"/>
                </a:lnTo>
                <a:lnTo>
                  <a:pt x="22" y="44"/>
                </a:lnTo>
                <a:lnTo>
                  <a:pt x="39" y="152"/>
                </a:lnTo>
                <a:lnTo>
                  <a:pt x="27" y="224"/>
                </a:lnTo>
                <a:lnTo>
                  <a:pt x="142" y="24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78" name="path 3278"/>
          <p:cNvSpPr/>
          <p:nvPr/>
        </p:nvSpPr>
        <p:spPr>
          <a:xfrm>
            <a:off x="5345969" y="4972074"/>
            <a:ext cx="125412" cy="103099"/>
          </a:xfrm>
          <a:custGeom>
            <a:avLst/>
            <a:gdLst/>
            <a:ahLst/>
            <a:cxnLst/>
            <a:rect l="0" t="0" r="0" b="0"/>
            <a:pathLst>
              <a:path w="197" h="162">
                <a:moveTo>
                  <a:pt x="45" y="0"/>
                </a:moveTo>
                <a:lnTo>
                  <a:pt x="77" y="98"/>
                </a:lnTo>
                <a:moveTo>
                  <a:pt x="197" y="26"/>
                </a:moveTo>
                <a:lnTo>
                  <a:pt x="0" y="86"/>
                </a:lnTo>
                <a:moveTo>
                  <a:pt x="41" y="151"/>
                </a:moveTo>
                <a:lnTo>
                  <a:pt x="29" y="149"/>
                </a:lnTo>
                <a:lnTo>
                  <a:pt x="21" y="158"/>
                </a:lnTo>
                <a:lnTo>
                  <a:pt x="33" y="16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80" name="path 3280"/>
          <p:cNvSpPr/>
          <p:nvPr/>
        </p:nvSpPr>
        <p:spPr>
          <a:xfrm>
            <a:off x="7187945" y="4204970"/>
            <a:ext cx="109728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8" y="75"/>
                </a:moveTo>
                <a:lnTo>
                  <a:pt x="90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8" y="75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5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0"/>
                </a:lnTo>
                <a:lnTo>
                  <a:pt x="70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9" y="1"/>
                </a:lnTo>
                <a:lnTo>
                  <a:pt x="118" y="8"/>
                </a:lnTo>
                <a:lnTo>
                  <a:pt x="121" y="8"/>
                </a:lnTo>
                <a:lnTo>
                  <a:pt x="123" y="10"/>
                </a:lnTo>
                <a:lnTo>
                  <a:pt x="125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8" y="37"/>
                </a:lnTo>
                <a:lnTo>
                  <a:pt x="128" y="39"/>
                </a:lnTo>
                <a:lnTo>
                  <a:pt x="130" y="42"/>
                </a:lnTo>
                <a:lnTo>
                  <a:pt x="133" y="42"/>
                </a:lnTo>
                <a:lnTo>
                  <a:pt x="133" y="44"/>
                </a:lnTo>
                <a:lnTo>
                  <a:pt x="138" y="44"/>
                </a:lnTo>
                <a:lnTo>
                  <a:pt x="138" y="42"/>
                </a:lnTo>
                <a:lnTo>
                  <a:pt x="138" y="39"/>
                </a:lnTo>
                <a:lnTo>
                  <a:pt x="135" y="37"/>
                </a:lnTo>
                <a:lnTo>
                  <a:pt x="135" y="32"/>
                </a:lnTo>
                <a:lnTo>
                  <a:pt x="133" y="32"/>
                </a:lnTo>
                <a:lnTo>
                  <a:pt x="135" y="32"/>
                </a:lnTo>
                <a:lnTo>
                  <a:pt x="135" y="30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5" y="25"/>
                </a:lnTo>
                <a:lnTo>
                  <a:pt x="147" y="27"/>
                </a:lnTo>
                <a:lnTo>
                  <a:pt x="150" y="30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9"/>
                </a:lnTo>
                <a:lnTo>
                  <a:pt x="157" y="42"/>
                </a:lnTo>
                <a:lnTo>
                  <a:pt x="159" y="42"/>
                </a:lnTo>
                <a:lnTo>
                  <a:pt x="159" y="46"/>
                </a:lnTo>
                <a:lnTo>
                  <a:pt x="161" y="46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1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64" y="68"/>
                </a:lnTo>
                <a:lnTo>
                  <a:pt x="161" y="68"/>
                </a:lnTo>
                <a:lnTo>
                  <a:pt x="161" y="77"/>
                </a:lnTo>
                <a:lnTo>
                  <a:pt x="164" y="77"/>
                </a:lnTo>
                <a:lnTo>
                  <a:pt x="164" y="85"/>
                </a:lnTo>
                <a:lnTo>
                  <a:pt x="166" y="87"/>
                </a:lnTo>
                <a:lnTo>
                  <a:pt x="166" y="90"/>
                </a:lnTo>
                <a:lnTo>
                  <a:pt x="169" y="90"/>
                </a:lnTo>
                <a:lnTo>
                  <a:pt x="171" y="90"/>
                </a:lnTo>
                <a:lnTo>
                  <a:pt x="171" y="92"/>
                </a:lnTo>
                <a:lnTo>
                  <a:pt x="171" y="102"/>
                </a:lnTo>
                <a:lnTo>
                  <a:pt x="169" y="104"/>
                </a:lnTo>
                <a:lnTo>
                  <a:pt x="166" y="106"/>
                </a:lnTo>
                <a:lnTo>
                  <a:pt x="164" y="106"/>
                </a:lnTo>
                <a:lnTo>
                  <a:pt x="161" y="109"/>
                </a:lnTo>
                <a:lnTo>
                  <a:pt x="161" y="111"/>
                </a:lnTo>
                <a:lnTo>
                  <a:pt x="164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8"/>
                </a:lnTo>
                <a:lnTo>
                  <a:pt x="164" y="118"/>
                </a:lnTo>
                <a:lnTo>
                  <a:pt x="164" y="123"/>
                </a:lnTo>
                <a:lnTo>
                  <a:pt x="161" y="125"/>
                </a:lnTo>
                <a:lnTo>
                  <a:pt x="161" y="128"/>
                </a:lnTo>
                <a:lnTo>
                  <a:pt x="159" y="128"/>
                </a:lnTo>
                <a:lnTo>
                  <a:pt x="159" y="130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5"/>
                </a:lnTo>
                <a:lnTo>
                  <a:pt x="138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35"/>
                </a:lnTo>
                <a:lnTo>
                  <a:pt x="128" y="137"/>
                </a:lnTo>
                <a:lnTo>
                  <a:pt x="130" y="137"/>
                </a:lnTo>
                <a:lnTo>
                  <a:pt x="130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45" y="135"/>
                </a:lnTo>
                <a:lnTo>
                  <a:pt x="145" y="137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7"/>
                </a:lnTo>
                <a:lnTo>
                  <a:pt x="145" y="147"/>
                </a:lnTo>
                <a:lnTo>
                  <a:pt x="145" y="150"/>
                </a:lnTo>
                <a:lnTo>
                  <a:pt x="142" y="150"/>
                </a:lnTo>
                <a:lnTo>
                  <a:pt x="142" y="152"/>
                </a:lnTo>
                <a:lnTo>
                  <a:pt x="140" y="152"/>
                </a:lnTo>
                <a:lnTo>
                  <a:pt x="138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2"/>
                </a:lnTo>
                <a:lnTo>
                  <a:pt x="121" y="162"/>
                </a:lnTo>
                <a:lnTo>
                  <a:pt x="118" y="164"/>
                </a:lnTo>
                <a:lnTo>
                  <a:pt x="116" y="166"/>
                </a:lnTo>
                <a:lnTo>
                  <a:pt x="114" y="166"/>
                </a:lnTo>
                <a:lnTo>
                  <a:pt x="114" y="169"/>
                </a:lnTo>
                <a:lnTo>
                  <a:pt x="101" y="169"/>
                </a:lnTo>
                <a:lnTo>
                  <a:pt x="101" y="166"/>
                </a:lnTo>
                <a:lnTo>
                  <a:pt x="104" y="164"/>
                </a:lnTo>
                <a:lnTo>
                  <a:pt x="104" y="162"/>
                </a:lnTo>
                <a:lnTo>
                  <a:pt x="101" y="162"/>
                </a:lnTo>
                <a:lnTo>
                  <a:pt x="97" y="162"/>
                </a:lnTo>
                <a:lnTo>
                  <a:pt x="94" y="164"/>
                </a:lnTo>
                <a:lnTo>
                  <a:pt x="90" y="164"/>
                </a:lnTo>
                <a:lnTo>
                  <a:pt x="87" y="166"/>
                </a:lnTo>
                <a:lnTo>
                  <a:pt x="85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3" y="171"/>
                </a:lnTo>
                <a:lnTo>
                  <a:pt x="70" y="169"/>
                </a:lnTo>
                <a:lnTo>
                  <a:pt x="68" y="169"/>
                </a:lnTo>
                <a:lnTo>
                  <a:pt x="68" y="166"/>
                </a:lnTo>
                <a:lnTo>
                  <a:pt x="65" y="166"/>
                </a:lnTo>
                <a:lnTo>
                  <a:pt x="65" y="164"/>
                </a:lnTo>
                <a:lnTo>
                  <a:pt x="63" y="162"/>
                </a:lnTo>
                <a:lnTo>
                  <a:pt x="61" y="162"/>
                </a:lnTo>
                <a:lnTo>
                  <a:pt x="61" y="164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4" y="164"/>
                </a:lnTo>
                <a:lnTo>
                  <a:pt x="49" y="164"/>
                </a:lnTo>
                <a:lnTo>
                  <a:pt x="46" y="162"/>
                </a:lnTo>
                <a:lnTo>
                  <a:pt x="44" y="162"/>
                </a:lnTo>
                <a:lnTo>
                  <a:pt x="44" y="159"/>
                </a:lnTo>
                <a:lnTo>
                  <a:pt x="41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0"/>
                </a:lnTo>
                <a:lnTo>
                  <a:pt x="39" y="150"/>
                </a:lnTo>
                <a:lnTo>
                  <a:pt x="49" y="150"/>
                </a:lnTo>
                <a:lnTo>
                  <a:pt x="49" y="147"/>
                </a:lnTo>
                <a:lnTo>
                  <a:pt x="51" y="145"/>
                </a:lnTo>
                <a:lnTo>
                  <a:pt x="51" y="142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4" y="135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9" y="140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7"/>
                </a:lnTo>
                <a:lnTo>
                  <a:pt x="30" y="150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0"/>
                </a:lnTo>
                <a:lnTo>
                  <a:pt x="18" y="137"/>
                </a:lnTo>
                <a:lnTo>
                  <a:pt x="18" y="135"/>
                </a:lnTo>
                <a:lnTo>
                  <a:pt x="15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5"/>
                </a:lnTo>
                <a:lnTo>
                  <a:pt x="10" y="123"/>
                </a:lnTo>
                <a:lnTo>
                  <a:pt x="10" y="121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11"/>
                </a:lnTo>
                <a:lnTo>
                  <a:pt x="3" y="111"/>
                </a:lnTo>
                <a:lnTo>
                  <a:pt x="3" y="102"/>
                </a:lnTo>
                <a:lnTo>
                  <a:pt x="5" y="102"/>
                </a:lnTo>
                <a:lnTo>
                  <a:pt x="8" y="104"/>
                </a:lnTo>
                <a:lnTo>
                  <a:pt x="10" y="104"/>
                </a:lnTo>
                <a:lnTo>
                  <a:pt x="10" y="102"/>
                </a:lnTo>
                <a:lnTo>
                  <a:pt x="13" y="102"/>
                </a:lnTo>
                <a:lnTo>
                  <a:pt x="13" y="99"/>
                </a:lnTo>
                <a:lnTo>
                  <a:pt x="10" y="97"/>
                </a:lnTo>
                <a:lnTo>
                  <a:pt x="8" y="94"/>
                </a:lnTo>
                <a:lnTo>
                  <a:pt x="8" y="87"/>
                </a:lnTo>
                <a:lnTo>
                  <a:pt x="5" y="87"/>
                </a:lnTo>
                <a:lnTo>
                  <a:pt x="5" y="85"/>
                </a:lnTo>
                <a:lnTo>
                  <a:pt x="3" y="82"/>
                </a:lnTo>
                <a:lnTo>
                  <a:pt x="3" y="85"/>
                </a:lnTo>
                <a:lnTo>
                  <a:pt x="1" y="82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5" y="56"/>
                </a:lnTo>
                <a:lnTo>
                  <a:pt x="8" y="53"/>
                </a:lnTo>
                <a:lnTo>
                  <a:pt x="8" y="49"/>
                </a:lnTo>
                <a:lnTo>
                  <a:pt x="10" y="49"/>
                </a:lnTo>
                <a:lnTo>
                  <a:pt x="10" y="46"/>
                </a:lnTo>
                <a:lnTo>
                  <a:pt x="13" y="44"/>
                </a:lnTo>
                <a:lnTo>
                  <a:pt x="13" y="42"/>
                </a:lnTo>
                <a:lnTo>
                  <a:pt x="15" y="42"/>
                </a:lnTo>
                <a:lnTo>
                  <a:pt x="15" y="3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82" name="path 3282"/>
          <p:cNvSpPr/>
          <p:nvPr/>
        </p:nvSpPr>
        <p:spPr>
          <a:xfrm>
            <a:off x="5225033" y="4204970"/>
            <a:ext cx="109728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8" y="75"/>
                </a:moveTo>
                <a:lnTo>
                  <a:pt x="90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8" y="75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5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0"/>
                </a:lnTo>
                <a:lnTo>
                  <a:pt x="70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9" y="1"/>
                </a:lnTo>
                <a:lnTo>
                  <a:pt x="118" y="8"/>
                </a:lnTo>
                <a:lnTo>
                  <a:pt x="121" y="8"/>
                </a:lnTo>
                <a:lnTo>
                  <a:pt x="123" y="10"/>
                </a:lnTo>
                <a:lnTo>
                  <a:pt x="125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8" y="37"/>
                </a:lnTo>
                <a:lnTo>
                  <a:pt x="128" y="39"/>
                </a:lnTo>
                <a:lnTo>
                  <a:pt x="130" y="42"/>
                </a:lnTo>
                <a:lnTo>
                  <a:pt x="133" y="42"/>
                </a:lnTo>
                <a:lnTo>
                  <a:pt x="133" y="44"/>
                </a:lnTo>
                <a:lnTo>
                  <a:pt x="138" y="44"/>
                </a:lnTo>
                <a:lnTo>
                  <a:pt x="138" y="42"/>
                </a:lnTo>
                <a:lnTo>
                  <a:pt x="138" y="39"/>
                </a:lnTo>
                <a:lnTo>
                  <a:pt x="135" y="37"/>
                </a:lnTo>
                <a:lnTo>
                  <a:pt x="135" y="30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5" y="25"/>
                </a:lnTo>
                <a:lnTo>
                  <a:pt x="147" y="27"/>
                </a:lnTo>
                <a:lnTo>
                  <a:pt x="150" y="30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9"/>
                </a:lnTo>
                <a:lnTo>
                  <a:pt x="157" y="42"/>
                </a:lnTo>
                <a:lnTo>
                  <a:pt x="159" y="42"/>
                </a:lnTo>
                <a:lnTo>
                  <a:pt x="159" y="46"/>
                </a:lnTo>
                <a:lnTo>
                  <a:pt x="161" y="46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1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64" y="68"/>
                </a:lnTo>
                <a:lnTo>
                  <a:pt x="161" y="68"/>
                </a:lnTo>
                <a:lnTo>
                  <a:pt x="161" y="77"/>
                </a:lnTo>
                <a:lnTo>
                  <a:pt x="164" y="77"/>
                </a:lnTo>
                <a:lnTo>
                  <a:pt x="164" y="85"/>
                </a:lnTo>
                <a:lnTo>
                  <a:pt x="166" y="87"/>
                </a:lnTo>
                <a:lnTo>
                  <a:pt x="166" y="90"/>
                </a:lnTo>
                <a:lnTo>
                  <a:pt x="169" y="90"/>
                </a:lnTo>
                <a:lnTo>
                  <a:pt x="171" y="90"/>
                </a:lnTo>
                <a:lnTo>
                  <a:pt x="171" y="92"/>
                </a:lnTo>
                <a:lnTo>
                  <a:pt x="171" y="102"/>
                </a:lnTo>
                <a:lnTo>
                  <a:pt x="169" y="104"/>
                </a:lnTo>
                <a:lnTo>
                  <a:pt x="166" y="106"/>
                </a:lnTo>
                <a:lnTo>
                  <a:pt x="164" y="106"/>
                </a:lnTo>
                <a:lnTo>
                  <a:pt x="161" y="109"/>
                </a:lnTo>
                <a:lnTo>
                  <a:pt x="161" y="111"/>
                </a:lnTo>
                <a:lnTo>
                  <a:pt x="164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8"/>
                </a:lnTo>
                <a:lnTo>
                  <a:pt x="164" y="118"/>
                </a:lnTo>
                <a:lnTo>
                  <a:pt x="164" y="123"/>
                </a:lnTo>
                <a:lnTo>
                  <a:pt x="161" y="125"/>
                </a:lnTo>
                <a:lnTo>
                  <a:pt x="161" y="128"/>
                </a:lnTo>
                <a:lnTo>
                  <a:pt x="159" y="128"/>
                </a:lnTo>
                <a:lnTo>
                  <a:pt x="159" y="130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5"/>
                </a:lnTo>
                <a:lnTo>
                  <a:pt x="138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35"/>
                </a:lnTo>
                <a:lnTo>
                  <a:pt x="128" y="137"/>
                </a:lnTo>
                <a:lnTo>
                  <a:pt x="130" y="137"/>
                </a:lnTo>
                <a:lnTo>
                  <a:pt x="130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45" y="135"/>
                </a:lnTo>
                <a:lnTo>
                  <a:pt x="145" y="137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7"/>
                </a:lnTo>
                <a:lnTo>
                  <a:pt x="145" y="147"/>
                </a:lnTo>
                <a:lnTo>
                  <a:pt x="145" y="150"/>
                </a:lnTo>
                <a:lnTo>
                  <a:pt x="142" y="150"/>
                </a:lnTo>
                <a:lnTo>
                  <a:pt x="142" y="152"/>
                </a:lnTo>
                <a:lnTo>
                  <a:pt x="140" y="152"/>
                </a:lnTo>
                <a:lnTo>
                  <a:pt x="138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2"/>
                </a:lnTo>
                <a:lnTo>
                  <a:pt x="121" y="162"/>
                </a:lnTo>
                <a:lnTo>
                  <a:pt x="118" y="164"/>
                </a:lnTo>
                <a:lnTo>
                  <a:pt x="116" y="166"/>
                </a:lnTo>
                <a:lnTo>
                  <a:pt x="114" y="166"/>
                </a:lnTo>
                <a:lnTo>
                  <a:pt x="114" y="169"/>
                </a:lnTo>
                <a:lnTo>
                  <a:pt x="101" y="169"/>
                </a:lnTo>
                <a:lnTo>
                  <a:pt x="101" y="166"/>
                </a:lnTo>
                <a:lnTo>
                  <a:pt x="104" y="164"/>
                </a:lnTo>
                <a:lnTo>
                  <a:pt x="104" y="162"/>
                </a:lnTo>
                <a:lnTo>
                  <a:pt x="101" y="162"/>
                </a:lnTo>
                <a:lnTo>
                  <a:pt x="97" y="162"/>
                </a:lnTo>
                <a:lnTo>
                  <a:pt x="94" y="164"/>
                </a:lnTo>
                <a:lnTo>
                  <a:pt x="90" y="164"/>
                </a:lnTo>
                <a:lnTo>
                  <a:pt x="87" y="166"/>
                </a:lnTo>
                <a:lnTo>
                  <a:pt x="85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3" y="171"/>
                </a:lnTo>
                <a:lnTo>
                  <a:pt x="70" y="169"/>
                </a:lnTo>
                <a:lnTo>
                  <a:pt x="68" y="169"/>
                </a:lnTo>
                <a:lnTo>
                  <a:pt x="68" y="166"/>
                </a:lnTo>
                <a:lnTo>
                  <a:pt x="65" y="166"/>
                </a:lnTo>
                <a:lnTo>
                  <a:pt x="65" y="164"/>
                </a:lnTo>
                <a:lnTo>
                  <a:pt x="63" y="162"/>
                </a:lnTo>
                <a:lnTo>
                  <a:pt x="61" y="162"/>
                </a:lnTo>
                <a:lnTo>
                  <a:pt x="61" y="164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4" y="164"/>
                </a:lnTo>
                <a:lnTo>
                  <a:pt x="49" y="164"/>
                </a:lnTo>
                <a:lnTo>
                  <a:pt x="46" y="162"/>
                </a:lnTo>
                <a:lnTo>
                  <a:pt x="44" y="162"/>
                </a:lnTo>
                <a:lnTo>
                  <a:pt x="44" y="159"/>
                </a:lnTo>
                <a:lnTo>
                  <a:pt x="41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0"/>
                </a:lnTo>
                <a:lnTo>
                  <a:pt x="39" y="150"/>
                </a:lnTo>
                <a:lnTo>
                  <a:pt x="49" y="150"/>
                </a:lnTo>
                <a:lnTo>
                  <a:pt x="49" y="147"/>
                </a:lnTo>
                <a:lnTo>
                  <a:pt x="51" y="145"/>
                </a:lnTo>
                <a:lnTo>
                  <a:pt x="51" y="142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4" y="135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9" y="140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7"/>
                </a:lnTo>
                <a:lnTo>
                  <a:pt x="30" y="150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0"/>
                </a:lnTo>
                <a:lnTo>
                  <a:pt x="18" y="137"/>
                </a:lnTo>
                <a:lnTo>
                  <a:pt x="18" y="135"/>
                </a:lnTo>
                <a:lnTo>
                  <a:pt x="15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5"/>
                </a:lnTo>
                <a:lnTo>
                  <a:pt x="10" y="123"/>
                </a:lnTo>
                <a:lnTo>
                  <a:pt x="10" y="121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11"/>
                </a:lnTo>
                <a:lnTo>
                  <a:pt x="3" y="111"/>
                </a:lnTo>
                <a:lnTo>
                  <a:pt x="3" y="102"/>
                </a:lnTo>
                <a:lnTo>
                  <a:pt x="5" y="102"/>
                </a:lnTo>
                <a:lnTo>
                  <a:pt x="8" y="104"/>
                </a:lnTo>
                <a:lnTo>
                  <a:pt x="10" y="104"/>
                </a:lnTo>
                <a:lnTo>
                  <a:pt x="10" y="102"/>
                </a:lnTo>
                <a:lnTo>
                  <a:pt x="13" y="102"/>
                </a:lnTo>
                <a:lnTo>
                  <a:pt x="13" y="99"/>
                </a:lnTo>
                <a:lnTo>
                  <a:pt x="10" y="97"/>
                </a:lnTo>
                <a:lnTo>
                  <a:pt x="8" y="94"/>
                </a:lnTo>
                <a:lnTo>
                  <a:pt x="8" y="87"/>
                </a:lnTo>
                <a:lnTo>
                  <a:pt x="5" y="87"/>
                </a:lnTo>
                <a:lnTo>
                  <a:pt x="5" y="85"/>
                </a:lnTo>
                <a:lnTo>
                  <a:pt x="3" y="82"/>
                </a:lnTo>
                <a:lnTo>
                  <a:pt x="3" y="85"/>
                </a:lnTo>
                <a:lnTo>
                  <a:pt x="1" y="82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5" y="56"/>
                </a:lnTo>
                <a:lnTo>
                  <a:pt x="8" y="53"/>
                </a:lnTo>
                <a:lnTo>
                  <a:pt x="8" y="49"/>
                </a:lnTo>
                <a:lnTo>
                  <a:pt x="10" y="49"/>
                </a:lnTo>
                <a:lnTo>
                  <a:pt x="10" y="46"/>
                </a:lnTo>
                <a:lnTo>
                  <a:pt x="13" y="44"/>
                </a:lnTo>
                <a:lnTo>
                  <a:pt x="13" y="42"/>
                </a:lnTo>
                <a:lnTo>
                  <a:pt x="15" y="42"/>
                </a:lnTo>
                <a:lnTo>
                  <a:pt x="15" y="3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32" name="group 132"/>
          <p:cNvGrpSpPr/>
          <p:nvPr/>
        </p:nvGrpSpPr>
        <p:grpSpPr>
          <a:xfrm rot="21600000">
            <a:off x="5248436" y="5215414"/>
            <a:ext cx="187890" cy="57847"/>
            <a:chOff x="0" y="0"/>
            <a:chExt cx="187890" cy="57847"/>
          </a:xfrm>
        </p:grpSpPr>
        <p:sp>
          <p:nvSpPr>
            <p:cNvPr id="3284" name="path 3284"/>
            <p:cNvSpPr/>
            <p:nvPr/>
          </p:nvSpPr>
          <p:spPr>
            <a:xfrm>
              <a:off x="104613" y="23590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1" y="2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86" name="path 3286"/>
            <p:cNvSpPr/>
            <p:nvPr/>
          </p:nvSpPr>
          <p:spPr>
            <a:xfrm>
              <a:off x="73371" y="2253"/>
              <a:ext cx="62484" cy="45720"/>
            </a:xfrm>
            <a:custGeom>
              <a:avLst/>
              <a:gdLst/>
              <a:ahLst/>
              <a:cxnLst/>
              <a:rect l="0" t="0" r="0" b="0"/>
              <a:pathLst>
                <a:path w="98" h="72">
                  <a:moveTo>
                    <a:pt x="12" y="0"/>
                  </a:moveTo>
                  <a:lnTo>
                    <a:pt x="0" y="24"/>
                  </a:lnTo>
                  <a:lnTo>
                    <a:pt x="98" y="47"/>
                  </a:lnTo>
                  <a:lnTo>
                    <a:pt x="12" y="0"/>
                  </a:lnTo>
                </a:path>
                <a:path w="98" h="72">
                  <a:moveTo>
                    <a:pt x="0" y="24"/>
                  </a:moveTo>
                  <a:lnTo>
                    <a:pt x="98" y="47"/>
                  </a:lnTo>
                  <a:lnTo>
                    <a:pt x="86" y="72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288" name="path 3288"/>
            <p:cNvSpPr/>
            <p:nvPr/>
          </p:nvSpPr>
          <p:spPr>
            <a:xfrm>
              <a:off x="0" y="0"/>
              <a:ext cx="187890" cy="57847"/>
            </a:xfrm>
            <a:custGeom>
              <a:avLst/>
              <a:gdLst/>
              <a:ahLst/>
              <a:cxnLst/>
              <a:rect l="0" t="0" r="0" b="0"/>
              <a:pathLst>
                <a:path w="295" h="91">
                  <a:moveTo>
                    <a:pt x="295" y="1"/>
                  </a:moveTo>
                  <a:lnTo>
                    <a:pt x="0" y="8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290" name="path 3290"/>
          <p:cNvSpPr/>
          <p:nvPr/>
        </p:nvSpPr>
        <p:spPr>
          <a:xfrm>
            <a:off x="5377433" y="5081270"/>
            <a:ext cx="135635" cy="79247"/>
          </a:xfrm>
          <a:custGeom>
            <a:avLst/>
            <a:gdLst/>
            <a:ahLst/>
            <a:cxnLst/>
            <a:rect l="0" t="0" r="0" b="0"/>
            <a:pathLst>
              <a:path w="213" h="124">
                <a:moveTo>
                  <a:pt x="190" y="1"/>
                </a:moveTo>
                <a:lnTo>
                  <a:pt x="212" y="73"/>
                </a:lnTo>
                <a:lnTo>
                  <a:pt x="125" y="56"/>
                </a:lnTo>
                <a:lnTo>
                  <a:pt x="130" y="75"/>
                </a:lnTo>
                <a:lnTo>
                  <a:pt x="125" y="90"/>
                </a:lnTo>
                <a:lnTo>
                  <a:pt x="118" y="99"/>
                </a:lnTo>
                <a:lnTo>
                  <a:pt x="92" y="116"/>
                </a:lnTo>
                <a:lnTo>
                  <a:pt x="75" y="121"/>
                </a:lnTo>
                <a:lnTo>
                  <a:pt x="44" y="123"/>
                </a:lnTo>
                <a:lnTo>
                  <a:pt x="22" y="113"/>
                </a:lnTo>
                <a:lnTo>
                  <a:pt x="5" y="97"/>
                </a:lnTo>
                <a:lnTo>
                  <a:pt x="1" y="77"/>
                </a:lnTo>
                <a:lnTo>
                  <a:pt x="3" y="56"/>
                </a:lnTo>
                <a:lnTo>
                  <a:pt x="10" y="46"/>
                </a:lnTo>
                <a:lnTo>
                  <a:pt x="27" y="3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92" name="path 3292"/>
          <p:cNvSpPr/>
          <p:nvPr/>
        </p:nvSpPr>
        <p:spPr>
          <a:xfrm>
            <a:off x="1331213" y="4204970"/>
            <a:ext cx="77725" cy="109728"/>
          </a:xfrm>
          <a:custGeom>
            <a:avLst/>
            <a:gdLst/>
            <a:ahLst/>
            <a:cxnLst/>
            <a:rect l="0" t="0" r="0" b="0"/>
            <a:pathLst>
              <a:path w="122" h="172">
                <a:moveTo>
                  <a:pt x="27" y="75"/>
                </a:moveTo>
                <a:lnTo>
                  <a:pt x="39" y="94"/>
                </a:lnTo>
                <a:lnTo>
                  <a:pt x="30" y="73"/>
                </a:lnTo>
                <a:moveTo>
                  <a:pt x="32" y="65"/>
                </a:moveTo>
                <a:lnTo>
                  <a:pt x="34" y="73"/>
                </a:lnTo>
                <a:lnTo>
                  <a:pt x="42" y="77"/>
                </a:lnTo>
                <a:lnTo>
                  <a:pt x="51" y="73"/>
                </a:lnTo>
                <a:moveTo>
                  <a:pt x="22" y="85"/>
                </a:moveTo>
                <a:lnTo>
                  <a:pt x="39" y="94"/>
                </a:lnTo>
                <a:lnTo>
                  <a:pt x="22" y="77"/>
                </a:lnTo>
                <a:moveTo>
                  <a:pt x="27" y="75"/>
                </a:moveTo>
                <a:lnTo>
                  <a:pt x="39" y="94"/>
                </a:lnTo>
                <a:moveTo>
                  <a:pt x="13" y="75"/>
                </a:moveTo>
                <a:lnTo>
                  <a:pt x="22" y="77"/>
                </a:lnTo>
                <a:lnTo>
                  <a:pt x="30" y="73"/>
                </a:lnTo>
                <a:lnTo>
                  <a:pt x="32" y="65"/>
                </a:lnTo>
                <a:moveTo>
                  <a:pt x="39" y="106"/>
                </a:moveTo>
                <a:lnTo>
                  <a:pt x="37" y="97"/>
                </a:lnTo>
                <a:lnTo>
                  <a:pt x="27" y="92"/>
                </a:lnTo>
                <a:lnTo>
                  <a:pt x="18" y="97"/>
                </a:lnTo>
                <a:moveTo>
                  <a:pt x="13" y="5"/>
                </a:moveTo>
                <a:lnTo>
                  <a:pt x="13" y="3"/>
                </a:lnTo>
                <a:lnTo>
                  <a:pt x="15" y="3"/>
                </a:lnTo>
                <a:lnTo>
                  <a:pt x="22" y="3"/>
                </a:lnTo>
                <a:lnTo>
                  <a:pt x="22" y="5"/>
                </a:lnTo>
                <a:lnTo>
                  <a:pt x="20" y="5"/>
                </a:lnTo>
                <a:lnTo>
                  <a:pt x="20" y="8"/>
                </a:lnTo>
                <a:lnTo>
                  <a:pt x="18" y="8"/>
                </a:lnTo>
                <a:lnTo>
                  <a:pt x="18" y="10"/>
                </a:lnTo>
                <a:lnTo>
                  <a:pt x="20" y="10"/>
                </a:lnTo>
                <a:lnTo>
                  <a:pt x="20" y="13"/>
                </a:lnTo>
                <a:lnTo>
                  <a:pt x="25" y="13"/>
                </a:lnTo>
                <a:lnTo>
                  <a:pt x="25" y="10"/>
                </a:lnTo>
                <a:lnTo>
                  <a:pt x="27" y="10"/>
                </a:lnTo>
                <a:lnTo>
                  <a:pt x="27" y="8"/>
                </a:lnTo>
                <a:lnTo>
                  <a:pt x="37" y="8"/>
                </a:lnTo>
                <a:lnTo>
                  <a:pt x="37" y="5"/>
                </a:lnTo>
                <a:lnTo>
                  <a:pt x="39" y="5"/>
                </a:lnTo>
                <a:lnTo>
                  <a:pt x="39" y="3"/>
                </a:lnTo>
                <a:lnTo>
                  <a:pt x="39" y="1"/>
                </a:lnTo>
                <a:lnTo>
                  <a:pt x="42" y="1"/>
                </a:lnTo>
                <a:lnTo>
                  <a:pt x="49" y="1"/>
                </a:lnTo>
                <a:lnTo>
                  <a:pt x="68" y="8"/>
                </a:lnTo>
                <a:lnTo>
                  <a:pt x="70" y="8"/>
                </a:lnTo>
                <a:lnTo>
                  <a:pt x="73" y="10"/>
                </a:lnTo>
                <a:lnTo>
                  <a:pt x="75" y="10"/>
                </a:lnTo>
                <a:lnTo>
                  <a:pt x="78" y="13"/>
                </a:lnTo>
                <a:lnTo>
                  <a:pt x="80" y="13"/>
                </a:lnTo>
                <a:lnTo>
                  <a:pt x="80" y="15"/>
                </a:lnTo>
                <a:lnTo>
                  <a:pt x="82" y="15"/>
                </a:lnTo>
                <a:lnTo>
                  <a:pt x="82" y="17"/>
                </a:lnTo>
                <a:lnTo>
                  <a:pt x="85" y="17"/>
                </a:lnTo>
                <a:lnTo>
                  <a:pt x="85" y="20"/>
                </a:lnTo>
                <a:lnTo>
                  <a:pt x="85" y="22"/>
                </a:lnTo>
                <a:lnTo>
                  <a:pt x="82" y="22"/>
                </a:lnTo>
                <a:lnTo>
                  <a:pt x="82" y="25"/>
                </a:lnTo>
                <a:lnTo>
                  <a:pt x="80" y="25"/>
                </a:lnTo>
                <a:lnTo>
                  <a:pt x="73" y="25"/>
                </a:lnTo>
                <a:lnTo>
                  <a:pt x="73" y="27"/>
                </a:lnTo>
                <a:lnTo>
                  <a:pt x="73" y="32"/>
                </a:lnTo>
                <a:lnTo>
                  <a:pt x="75" y="32"/>
                </a:lnTo>
                <a:lnTo>
                  <a:pt x="75" y="34"/>
                </a:lnTo>
                <a:lnTo>
                  <a:pt x="78" y="37"/>
                </a:lnTo>
                <a:lnTo>
                  <a:pt x="78" y="39"/>
                </a:lnTo>
                <a:lnTo>
                  <a:pt x="80" y="42"/>
                </a:lnTo>
                <a:lnTo>
                  <a:pt x="82" y="42"/>
                </a:lnTo>
                <a:lnTo>
                  <a:pt x="82" y="44"/>
                </a:lnTo>
                <a:lnTo>
                  <a:pt x="87" y="44"/>
                </a:lnTo>
                <a:lnTo>
                  <a:pt x="87" y="42"/>
                </a:lnTo>
                <a:lnTo>
                  <a:pt x="87" y="39"/>
                </a:lnTo>
                <a:lnTo>
                  <a:pt x="85" y="37"/>
                </a:lnTo>
                <a:lnTo>
                  <a:pt x="85" y="30"/>
                </a:lnTo>
                <a:lnTo>
                  <a:pt x="87" y="27"/>
                </a:lnTo>
                <a:lnTo>
                  <a:pt x="90" y="27"/>
                </a:lnTo>
                <a:lnTo>
                  <a:pt x="90" y="25"/>
                </a:lnTo>
                <a:lnTo>
                  <a:pt x="94" y="25"/>
                </a:lnTo>
                <a:lnTo>
                  <a:pt x="97" y="27"/>
                </a:lnTo>
                <a:lnTo>
                  <a:pt x="99" y="30"/>
                </a:lnTo>
                <a:lnTo>
                  <a:pt x="102" y="32"/>
                </a:lnTo>
                <a:lnTo>
                  <a:pt x="102" y="34"/>
                </a:lnTo>
                <a:lnTo>
                  <a:pt x="104" y="34"/>
                </a:lnTo>
                <a:lnTo>
                  <a:pt x="104" y="37"/>
                </a:lnTo>
                <a:lnTo>
                  <a:pt x="106" y="39"/>
                </a:lnTo>
                <a:lnTo>
                  <a:pt x="106" y="42"/>
                </a:lnTo>
                <a:lnTo>
                  <a:pt x="109" y="42"/>
                </a:lnTo>
                <a:lnTo>
                  <a:pt x="109" y="46"/>
                </a:lnTo>
                <a:lnTo>
                  <a:pt x="111" y="46"/>
                </a:lnTo>
                <a:lnTo>
                  <a:pt x="111" y="53"/>
                </a:lnTo>
                <a:lnTo>
                  <a:pt x="114" y="53"/>
                </a:lnTo>
                <a:lnTo>
                  <a:pt x="114" y="56"/>
                </a:lnTo>
                <a:lnTo>
                  <a:pt x="116" y="56"/>
                </a:lnTo>
                <a:lnTo>
                  <a:pt x="116" y="58"/>
                </a:lnTo>
                <a:moveTo>
                  <a:pt x="116" y="58"/>
                </a:moveTo>
                <a:lnTo>
                  <a:pt x="116" y="61"/>
                </a:lnTo>
                <a:lnTo>
                  <a:pt x="118" y="61"/>
                </a:lnTo>
                <a:lnTo>
                  <a:pt x="118" y="73"/>
                </a:lnTo>
                <a:lnTo>
                  <a:pt x="116" y="73"/>
                </a:lnTo>
                <a:lnTo>
                  <a:pt x="116" y="70"/>
                </a:lnTo>
                <a:lnTo>
                  <a:pt x="114" y="70"/>
                </a:lnTo>
                <a:lnTo>
                  <a:pt x="114" y="68"/>
                </a:lnTo>
                <a:lnTo>
                  <a:pt x="111" y="68"/>
                </a:lnTo>
                <a:lnTo>
                  <a:pt x="111" y="77"/>
                </a:lnTo>
                <a:lnTo>
                  <a:pt x="114" y="77"/>
                </a:lnTo>
                <a:lnTo>
                  <a:pt x="114" y="85"/>
                </a:lnTo>
                <a:lnTo>
                  <a:pt x="116" y="87"/>
                </a:lnTo>
                <a:lnTo>
                  <a:pt x="116" y="90"/>
                </a:lnTo>
                <a:lnTo>
                  <a:pt x="118" y="90"/>
                </a:lnTo>
                <a:lnTo>
                  <a:pt x="121" y="90"/>
                </a:lnTo>
                <a:lnTo>
                  <a:pt x="121" y="92"/>
                </a:lnTo>
                <a:lnTo>
                  <a:pt x="121" y="102"/>
                </a:lnTo>
                <a:lnTo>
                  <a:pt x="118" y="104"/>
                </a:lnTo>
                <a:lnTo>
                  <a:pt x="116" y="106"/>
                </a:lnTo>
                <a:lnTo>
                  <a:pt x="114" y="106"/>
                </a:lnTo>
                <a:lnTo>
                  <a:pt x="111" y="109"/>
                </a:lnTo>
                <a:lnTo>
                  <a:pt x="111" y="111"/>
                </a:lnTo>
                <a:lnTo>
                  <a:pt x="114" y="111"/>
                </a:lnTo>
                <a:lnTo>
                  <a:pt x="116" y="111"/>
                </a:lnTo>
                <a:lnTo>
                  <a:pt x="116" y="113"/>
                </a:lnTo>
                <a:lnTo>
                  <a:pt x="116" y="118"/>
                </a:lnTo>
                <a:lnTo>
                  <a:pt x="114" y="118"/>
                </a:lnTo>
                <a:lnTo>
                  <a:pt x="114" y="123"/>
                </a:lnTo>
                <a:lnTo>
                  <a:pt x="111" y="125"/>
                </a:lnTo>
                <a:lnTo>
                  <a:pt x="111" y="128"/>
                </a:lnTo>
                <a:lnTo>
                  <a:pt x="109" y="128"/>
                </a:lnTo>
                <a:lnTo>
                  <a:pt x="109" y="130"/>
                </a:lnTo>
                <a:lnTo>
                  <a:pt x="106" y="133"/>
                </a:lnTo>
                <a:lnTo>
                  <a:pt x="106" y="135"/>
                </a:lnTo>
                <a:lnTo>
                  <a:pt x="104" y="135"/>
                </a:lnTo>
                <a:lnTo>
                  <a:pt x="99" y="135"/>
                </a:lnTo>
                <a:lnTo>
                  <a:pt x="99" y="133"/>
                </a:lnTo>
                <a:lnTo>
                  <a:pt x="99" y="125"/>
                </a:lnTo>
                <a:lnTo>
                  <a:pt x="97" y="123"/>
                </a:lnTo>
                <a:lnTo>
                  <a:pt x="90" y="123"/>
                </a:lnTo>
                <a:lnTo>
                  <a:pt x="90" y="125"/>
                </a:lnTo>
                <a:lnTo>
                  <a:pt x="87" y="125"/>
                </a:lnTo>
                <a:lnTo>
                  <a:pt x="87" y="128"/>
                </a:lnTo>
                <a:lnTo>
                  <a:pt x="82" y="128"/>
                </a:lnTo>
                <a:lnTo>
                  <a:pt x="82" y="130"/>
                </a:lnTo>
                <a:lnTo>
                  <a:pt x="80" y="130"/>
                </a:lnTo>
                <a:lnTo>
                  <a:pt x="80" y="133"/>
                </a:lnTo>
                <a:lnTo>
                  <a:pt x="80" y="135"/>
                </a:lnTo>
                <a:lnTo>
                  <a:pt x="78" y="137"/>
                </a:lnTo>
                <a:lnTo>
                  <a:pt x="80" y="137"/>
                </a:lnTo>
                <a:lnTo>
                  <a:pt x="80" y="140"/>
                </a:lnTo>
                <a:lnTo>
                  <a:pt x="82" y="137"/>
                </a:lnTo>
                <a:lnTo>
                  <a:pt x="85" y="137"/>
                </a:lnTo>
                <a:lnTo>
                  <a:pt x="85" y="135"/>
                </a:lnTo>
                <a:lnTo>
                  <a:pt x="94" y="135"/>
                </a:lnTo>
                <a:lnTo>
                  <a:pt x="94" y="137"/>
                </a:lnTo>
                <a:lnTo>
                  <a:pt x="97" y="140"/>
                </a:lnTo>
                <a:moveTo>
                  <a:pt x="97" y="140"/>
                </a:moveTo>
                <a:lnTo>
                  <a:pt x="97" y="147"/>
                </a:lnTo>
                <a:lnTo>
                  <a:pt x="94" y="147"/>
                </a:lnTo>
                <a:lnTo>
                  <a:pt x="94" y="150"/>
                </a:lnTo>
                <a:lnTo>
                  <a:pt x="92" y="150"/>
                </a:lnTo>
                <a:lnTo>
                  <a:pt x="92" y="152"/>
                </a:lnTo>
                <a:lnTo>
                  <a:pt x="90" y="152"/>
                </a:lnTo>
                <a:lnTo>
                  <a:pt x="87" y="154"/>
                </a:lnTo>
                <a:lnTo>
                  <a:pt x="85" y="154"/>
                </a:lnTo>
                <a:lnTo>
                  <a:pt x="85" y="157"/>
                </a:lnTo>
                <a:lnTo>
                  <a:pt x="82" y="157"/>
                </a:lnTo>
                <a:lnTo>
                  <a:pt x="82" y="159"/>
                </a:lnTo>
                <a:lnTo>
                  <a:pt x="78" y="159"/>
                </a:lnTo>
                <a:lnTo>
                  <a:pt x="78" y="162"/>
                </a:lnTo>
                <a:lnTo>
                  <a:pt x="70" y="162"/>
                </a:lnTo>
                <a:lnTo>
                  <a:pt x="68" y="164"/>
                </a:lnTo>
                <a:lnTo>
                  <a:pt x="66" y="166"/>
                </a:lnTo>
                <a:lnTo>
                  <a:pt x="63" y="166"/>
                </a:lnTo>
                <a:lnTo>
                  <a:pt x="63" y="169"/>
                </a:lnTo>
                <a:lnTo>
                  <a:pt x="51" y="169"/>
                </a:lnTo>
                <a:lnTo>
                  <a:pt x="51" y="166"/>
                </a:lnTo>
                <a:lnTo>
                  <a:pt x="54" y="164"/>
                </a:lnTo>
                <a:lnTo>
                  <a:pt x="54" y="162"/>
                </a:lnTo>
                <a:lnTo>
                  <a:pt x="51" y="162"/>
                </a:lnTo>
                <a:lnTo>
                  <a:pt x="46" y="162"/>
                </a:lnTo>
                <a:lnTo>
                  <a:pt x="44" y="164"/>
                </a:lnTo>
                <a:lnTo>
                  <a:pt x="39" y="164"/>
                </a:lnTo>
                <a:lnTo>
                  <a:pt x="37" y="166"/>
                </a:lnTo>
                <a:lnTo>
                  <a:pt x="34" y="166"/>
                </a:lnTo>
                <a:lnTo>
                  <a:pt x="32" y="169"/>
                </a:lnTo>
                <a:lnTo>
                  <a:pt x="32" y="171"/>
                </a:lnTo>
                <a:lnTo>
                  <a:pt x="30" y="171"/>
                </a:lnTo>
                <a:lnTo>
                  <a:pt x="22" y="171"/>
                </a:lnTo>
                <a:lnTo>
                  <a:pt x="20" y="169"/>
                </a:lnTo>
                <a:lnTo>
                  <a:pt x="18" y="169"/>
                </a:lnTo>
                <a:lnTo>
                  <a:pt x="18" y="166"/>
                </a:lnTo>
                <a:lnTo>
                  <a:pt x="15" y="166"/>
                </a:lnTo>
                <a:lnTo>
                  <a:pt x="15" y="164"/>
                </a:lnTo>
                <a:lnTo>
                  <a:pt x="13" y="162"/>
                </a:lnTo>
                <a:lnTo>
                  <a:pt x="10" y="162"/>
                </a:lnTo>
                <a:lnTo>
                  <a:pt x="10" y="164"/>
                </a:lnTo>
                <a:lnTo>
                  <a:pt x="10" y="166"/>
                </a:lnTo>
                <a:lnTo>
                  <a:pt x="8" y="166"/>
                </a:lnTo>
                <a:lnTo>
                  <a:pt x="3" y="166"/>
                </a:lnTo>
                <a:lnTo>
                  <a:pt x="3" y="164"/>
                </a:lnTo>
                <a:lnTo>
                  <a:pt x="1" y="164"/>
                </a:lnTo>
                <a:moveTo>
                  <a:pt x="1" y="147"/>
                </a:moveTo>
                <a:lnTo>
                  <a:pt x="1" y="14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94" name="path 3294"/>
          <p:cNvSpPr/>
          <p:nvPr/>
        </p:nvSpPr>
        <p:spPr>
          <a:xfrm>
            <a:off x="6644113" y="5088921"/>
            <a:ext cx="124186" cy="68337"/>
          </a:xfrm>
          <a:custGeom>
            <a:avLst/>
            <a:gdLst/>
            <a:ahLst/>
            <a:cxnLst/>
            <a:rect l="0" t="0" r="0" b="0"/>
            <a:pathLst>
              <a:path w="195" h="107">
                <a:moveTo>
                  <a:pt x="0" y="1"/>
                </a:moveTo>
                <a:lnTo>
                  <a:pt x="111" y="106"/>
                </a:lnTo>
                <a:lnTo>
                  <a:pt x="140" y="8"/>
                </a:lnTo>
                <a:moveTo>
                  <a:pt x="0" y="1"/>
                </a:moveTo>
                <a:lnTo>
                  <a:pt x="195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96" name="path 3296"/>
          <p:cNvSpPr/>
          <p:nvPr/>
        </p:nvSpPr>
        <p:spPr>
          <a:xfrm>
            <a:off x="1735072" y="4229354"/>
            <a:ext cx="96014" cy="85344"/>
          </a:xfrm>
          <a:custGeom>
            <a:avLst/>
            <a:gdLst/>
            <a:ahLst/>
            <a:cxnLst/>
            <a:rect l="0" t="0" r="0" b="0"/>
            <a:pathLst>
              <a:path w="151" h="134">
                <a:moveTo>
                  <a:pt x="147" y="102"/>
                </a:moveTo>
                <a:lnTo>
                  <a:pt x="147" y="104"/>
                </a:lnTo>
                <a:lnTo>
                  <a:pt x="150" y="104"/>
                </a:lnTo>
                <a:lnTo>
                  <a:pt x="150" y="106"/>
                </a:lnTo>
                <a:lnTo>
                  <a:pt x="147" y="106"/>
                </a:lnTo>
                <a:lnTo>
                  <a:pt x="147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3"/>
                </a:lnTo>
                <a:lnTo>
                  <a:pt x="140" y="113"/>
                </a:lnTo>
                <a:lnTo>
                  <a:pt x="140" y="116"/>
                </a:lnTo>
                <a:lnTo>
                  <a:pt x="138" y="116"/>
                </a:lnTo>
                <a:lnTo>
                  <a:pt x="135" y="118"/>
                </a:lnTo>
                <a:lnTo>
                  <a:pt x="133" y="118"/>
                </a:lnTo>
                <a:lnTo>
                  <a:pt x="133" y="121"/>
                </a:lnTo>
                <a:lnTo>
                  <a:pt x="128" y="121"/>
                </a:lnTo>
                <a:lnTo>
                  <a:pt x="128" y="123"/>
                </a:lnTo>
                <a:lnTo>
                  <a:pt x="121" y="123"/>
                </a:lnTo>
                <a:lnTo>
                  <a:pt x="121" y="125"/>
                </a:lnTo>
                <a:lnTo>
                  <a:pt x="118" y="125"/>
                </a:lnTo>
                <a:lnTo>
                  <a:pt x="118" y="128"/>
                </a:lnTo>
                <a:lnTo>
                  <a:pt x="114" y="128"/>
                </a:lnTo>
                <a:lnTo>
                  <a:pt x="114" y="130"/>
                </a:lnTo>
                <a:lnTo>
                  <a:pt x="102" y="130"/>
                </a:lnTo>
                <a:lnTo>
                  <a:pt x="102" y="128"/>
                </a:lnTo>
                <a:lnTo>
                  <a:pt x="104" y="128"/>
                </a:lnTo>
                <a:lnTo>
                  <a:pt x="104" y="125"/>
                </a:lnTo>
                <a:lnTo>
                  <a:pt x="104" y="123"/>
                </a:lnTo>
                <a:lnTo>
                  <a:pt x="102" y="123"/>
                </a:lnTo>
                <a:lnTo>
                  <a:pt x="97" y="123"/>
                </a:lnTo>
                <a:lnTo>
                  <a:pt x="97" y="125"/>
                </a:lnTo>
                <a:lnTo>
                  <a:pt x="90" y="125"/>
                </a:lnTo>
                <a:lnTo>
                  <a:pt x="90" y="128"/>
                </a:lnTo>
                <a:lnTo>
                  <a:pt x="85" y="128"/>
                </a:lnTo>
                <a:lnTo>
                  <a:pt x="85" y="130"/>
                </a:lnTo>
                <a:lnTo>
                  <a:pt x="85" y="133"/>
                </a:lnTo>
                <a:lnTo>
                  <a:pt x="82" y="133"/>
                </a:lnTo>
                <a:lnTo>
                  <a:pt x="73" y="133"/>
                </a:lnTo>
                <a:lnTo>
                  <a:pt x="70" y="130"/>
                </a:lnTo>
                <a:lnTo>
                  <a:pt x="68" y="130"/>
                </a:lnTo>
                <a:lnTo>
                  <a:pt x="68" y="128"/>
                </a:lnTo>
                <a:lnTo>
                  <a:pt x="68" y="125"/>
                </a:lnTo>
                <a:lnTo>
                  <a:pt x="66" y="125"/>
                </a:lnTo>
                <a:lnTo>
                  <a:pt x="66" y="123"/>
                </a:lnTo>
                <a:lnTo>
                  <a:pt x="63" y="123"/>
                </a:lnTo>
                <a:lnTo>
                  <a:pt x="61" y="123"/>
                </a:lnTo>
                <a:lnTo>
                  <a:pt x="61" y="125"/>
                </a:lnTo>
                <a:lnTo>
                  <a:pt x="61" y="128"/>
                </a:lnTo>
                <a:lnTo>
                  <a:pt x="58" y="128"/>
                </a:lnTo>
                <a:lnTo>
                  <a:pt x="54" y="128"/>
                </a:lnTo>
                <a:lnTo>
                  <a:pt x="54" y="125"/>
                </a:lnTo>
                <a:lnTo>
                  <a:pt x="49" y="125"/>
                </a:lnTo>
                <a:lnTo>
                  <a:pt x="49" y="123"/>
                </a:lnTo>
                <a:lnTo>
                  <a:pt x="44" y="123"/>
                </a:lnTo>
                <a:lnTo>
                  <a:pt x="44" y="121"/>
                </a:lnTo>
                <a:lnTo>
                  <a:pt x="42" y="121"/>
                </a:lnTo>
                <a:lnTo>
                  <a:pt x="42" y="118"/>
                </a:lnTo>
                <a:lnTo>
                  <a:pt x="39" y="118"/>
                </a:lnTo>
                <a:lnTo>
                  <a:pt x="37" y="116"/>
                </a:lnTo>
                <a:lnTo>
                  <a:pt x="37" y="113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51" y="109"/>
                </a:lnTo>
                <a:lnTo>
                  <a:pt x="51" y="106"/>
                </a:lnTo>
                <a:lnTo>
                  <a:pt x="51" y="104"/>
                </a:lnTo>
                <a:moveTo>
                  <a:pt x="51" y="104"/>
                </a:moveTo>
                <a:lnTo>
                  <a:pt x="49" y="104"/>
                </a:ln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6" y="97"/>
                </a:lnTo>
                <a:lnTo>
                  <a:pt x="44" y="97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99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2"/>
                </a:lnTo>
                <a:lnTo>
                  <a:pt x="20" y="99"/>
                </a:lnTo>
                <a:lnTo>
                  <a:pt x="18" y="99"/>
                </a:lnTo>
                <a:lnTo>
                  <a:pt x="18" y="97"/>
                </a:lnTo>
                <a:lnTo>
                  <a:pt x="15" y="94"/>
                </a:lnTo>
                <a:lnTo>
                  <a:pt x="15" y="92"/>
                </a:lnTo>
                <a:lnTo>
                  <a:pt x="13" y="92"/>
                </a:lnTo>
                <a:lnTo>
                  <a:pt x="13" y="85"/>
                </a:lnTo>
                <a:lnTo>
                  <a:pt x="10" y="82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6" y="77"/>
                </a:lnTo>
                <a:lnTo>
                  <a:pt x="6" y="70"/>
                </a:lnTo>
                <a:lnTo>
                  <a:pt x="3" y="70"/>
                </a:lnTo>
                <a:lnTo>
                  <a:pt x="3" y="63"/>
                </a:lnTo>
                <a:lnTo>
                  <a:pt x="6" y="63"/>
                </a:lnTo>
                <a:lnTo>
                  <a:pt x="8" y="63"/>
                </a:lnTo>
                <a:lnTo>
                  <a:pt x="8" y="65"/>
                </a:lnTo>
                <a:lnTo>
                  <a:pt x="13" y="65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9"/>
                </a:lnTo>
                <a:lnTo>
                  <a:pt x="6" y="46"/>
                </a:lnTo>
                <a:lnTo>
                  <a:pt x="6" y="44"/>
                </a:lnTo>
                <a:lnTo>
                  <a:pt x="3" y="44"/>
                </a:lnTo>
                <a:lnTo>
                  <a:pt x="3" y="46"/>
                </a:lnTo>
                <a:lnTo>
                  <a:pt x="3" y="44"/>
                </a:lnTo>
                <a:lnTo>
                  <a:pt x="1" y="44"/>
                </a:lnTo>
                <a:lnTo>
                  <a:pt x="1" y="42"/>
                </a:lnTo>
                <a:lnTo>
                  <a:pt x="3" y="42"/>
                </a:lnTo>
                <a:lnTo>
                  <a:pt x="3" y="39"/>
                </a:lnTo>
                <a:lnTo>
                  <a:pt x="1" y="39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6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8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  <a:lnTo>
                  <a:pt x="1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98" name="path 3298"/>
          <p:cNvSpPr/>
          <p:nvPr/>
        </p:nvSpPr>
        <p:spPr>
          <a:xfrm>
            <a:off x="5660897" y="4229354"/>
            <a:ext cx="96011" cy="85344"/>
          </a:xfrm>
          <a:custGeom>
            <a:avLst/>
            <a:gdLst/>
            <a:ahLst/>
            <a:cxnLst/>
            <a:rect l="0" t="0" r="0" b="0"/>
            <a:pathLst>
              <a:path w="151" h="134">
                <a:moveTo>
                  <a:pt x="147" y="102"/>
                </a:moveTo>
                <a:lnTo>
                  <a:pt x="147" y="104"/>
                </a:lnTo>
                <a:lnTo>
                  <a:pt x="150" y="104"/>
                </a:lnTo>
                <a:lnTo>
                  <a:pt x="150" y="106"/>
                </a:lnTo>
                <a:lnTo>
                  <a:pt x="147" y="106"/>
                </a:lnTo>
                <a:lnTo>
                  <a:pt x="147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3"/>
                </a:lnTo>
                <a:lnTo>
                  <a:pt x="140" y="113"/>
                </a:lnTo>
                <a:lnTo>
                  <a:pt x="140" y="116"/>
                </a:lnTo>
                <a:lnTo>
                  <a:pt x="138" y="116"/>
                </a:lnTo>
                <a:lnTo>
                  <a:pt x="135" y="118"/>
                </a:lnTo>
                <a:lnTo>
                  <a:pt x="133" y="118"/>
                </a:lnTo>
                <a:lnTo>
                  <a:pt x="133" y="121"/>
                </a:lnTo>
                <a:lnTo>
                  <a:pt x="128" y="121"/>
                </a:lnTo>
                <a:lnTo>
                  <a:pt x="128" y="123"/>
                </a:lnTo>
                <a:lnTo>
                  <a:pt x="121" y="123"/>
                </a:lnTo>
                <a:lnTo>
                  <a:pt x="121" y="125"/>
                </a:lnTo>
                <a:lnTo>
                  <a:pt x="118" y="125"/>
                </a:lnTo>
                <a:lnTo>
                  <a:pt x="118" y="128"/>
                </a:lnTo>
                <a:lnTo>
                  <a:pt x="114" y="128"/>
                </a:lnTo>
                <a:lnTo>
                  <a:pt x="114" y="130"/>
                </a:lnTo>
                <a:lnTo>
                  <a:pt x="102" y="130"/>
                </a:lnTo>
                <a:lnTo>
                  <a:pt x="102" y="128"/>
                </a:lnTo>
                <a:lnTo>
                  <a:pt x="104" y="128"/>
                </a:lnTo>
                <a:lnTo>
                  <a:pt x="104" y="125"/>
                </a:lnTo>
                <a:lnTo>
                  <a:pt x="104" y="123"/>
                </a:lnTo>
                <a:lnTo>
                  <a:pt x="102" y="123"/>
                </a:lnTo>
                <a:lnTo>
                  <a:pt x="97" y="123"/>
                </a:lnTo>
                <a:lnTo>
                  <a:pt x="97" y="125"/>
                </a:lnTo>
                <a:lnTo>
                  <a:pt x="90" y="125"/>
                </a:lnTo>
                <a:lnTo>
                  <a:pt x="90" y="128"/>
                </a:lnTo>
                <a:lnTo>
                  <a:pt x="85" y="128"/>
                </a:lnTo>
                <a:lnTo>
                  <a:pt x="85" y="130"/>
                </a:lnTo>
                <a:lnTo>
                  <a:pt x="82" y="130"/>
                </a:lnTo>
                <a:lnTo>
                  <a:pt x="85" y="130"/>
                </a:lnTo>
                <a:lnTo>
                  <a:pt x="85" y="133"/>
                </a:lnTo>
                <a:lnTo>
                  <a:pt x="82" y="133"/>
                </a:lnTo>
                <a:lnTo>
                  <a:pt x="73" y="133"/>
                </a:lnTo>
                <a:lnTo>
                  <a:pt x="70" y="130"/>
                </a:lnTo>
                <a:lnTo>
                  <a:pt x="68" y="130"/>
                </a:lnTo>
                <a:lnTo>
                  <a:pt x="68" y="128"/>
                </a:lnTo>
                <a:lnTo>
                  <a:pt x="68" y="125"/>
                </a:lnTo>
                <a:lnTo>
                  <a:pt x="65" y="125"/>
                </a:lnTo>
                <a:lnTo>
                  <a:pt x="65" y="123"/>
                </a:lnTo>
                <a:lnTo>
                  <a:pt x="63" y="123"/>
                </a:lnTo>
                <a:lnTo>
                  <a:pt x="61" y="123"/>
                </a:lnTo>
                <a:lnTo>
                  <a:pt x="61" y="125"/>
                </a:lnTo>
                <a:lnTo>
                  <a:pt x="61" y="128"/>
                </a:lnTo>
                <a:lnTo>
                  <a:pt x="58" y="128"/>
                </a:lnTo>
                <a:lnTo>
                  <a:pt x="54" y="128"/>
                </a:lnTo>
                <a:lnTo>
                  <a:pt x="54" y="125"/>
                </a:lnTo>
                <a:lnTo>
                  <a:pt x="49" y="125"/>
                </a:lnTo>
                <a:lnTo>
                  <a:pt x="49" y="123"/>
                </a:lnTo>
                <a:lnTo>
                  <a:pt x="44" y="123"/>
                </a:lnTo>
                <a:lnTo>
                  <a:pt x="44" y="121"/>
                </a:lnTo>
                <a:lnTo>
                  <a:pt x="42" y="121"/>
                </a:lnTo>
                <a:lnTo>
                  <a:pt x="42" y="118"/>
                </a:lnTo>
                <a:lnTo>
                  <a:pt x="39" y="118"/>
                </a:lnTo>
                <a:lnTo>
                  <a:pt x="37" y="116"/>
                </a:lnTo>
                <a:lnTo>
                  <a:pt x="37" y="113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51" y="109"/>
                </a:lnTo>
                <a:lnTo>
                  <a:pt x="51" y="106"/>
                </a:lnTo>
                <a:lnTo>
                  <a:pt x="51" y="104"/>
                </a:lnTo>
                <a:lnTo>
                  <a:pt x="49" y="104"/>
                </a:lnTo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7"/>
                </a:lnTo>
                <a:lnTo>
                  <a:pt x="44" y="97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99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2"/>
                </a:lnTo>
                <a:lnTo>
                  <a:pt x="20" y="99"/>
                </a:lnTo>
                <a:lnTo>
                  <a:pt x="18" y="99"/>
                </a:lnTo>
                <a:lnTo>
                  <a:pt x="18" y="97"/>
                </a:lnTo>
                <a:lnTo>
                  <a:pt x="15" y="94"/>
                </a:lnTo>
                <a:lnTo>
                  <a:pt x="15" y="92"/>
                </a:lnTo>
                <a:lnTo>
                  <a:pt x="13" y="92"/>
                </a:lnTo>
                <a:lnTo>
                  <a:pt x="13" y="85"/>
                </a:lnTo>
                <a:lnTo>
                  <a:pt x="10" y="82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0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3"/>
                </a:lnTo>
                <a:lnTo>
                  <a:pt x="8" y="65"/>
                </a:lnTo>
                <a:lnTo>
                  <a:pt x="13" y="65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9"/>
                </a:lnTo>
                <a:lnTo>
                  <a:pt x="5" y="46"/>
                </a:lnTo>
                <a:lnTo>
                  <a:pt x="5" y="44"/>
                </a:lnTo>
                <a:lnTo>
                  <a:pt x="3" y="44"/>
                </a:lnTo>
                <a:lnTo>
                  <a:pt x="3" y="46"/>
                </a:lnTo>
                <a:lnTo>
                  <a:pt x="3" y="44"/>
                </a:lnTo>
                <a:lnTo>
                  <a:pt x="1" y="44"/>
                </a:lnTo>
                <a:lnTo>
                  <a:pt x="1" y="42"/>
                </a:lnTo>
                <a:lnTo>
                  <a:pt x="3" y="39"/>
                </a:lnTo>
                <a:lnTo>
                  <a:pt x="1" y="39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8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  <a:lnTo>
                  <a:pt x="1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00" name="path 3300"/>
          <p:cNvSpPr/>
          <p:nvPr/>
        </p:nvSpPr>
        <p:spPr>
          <a:xfrm>
            <a:off x="3697985" y="4229354"/>
            <a:ext cx="96011" cy="85344"/>
          </a:xfrm>
          <a:custGeom>
            <a:avLst/>
            <a:gdLst/>
            <a:ahLst/>
            <a:cxnLst/>
            <a:rect l="0" t="0" r="0" b="0"/>
            <a:pathLst>
              <a:path w="151" h="134">
                <a:moveTo>
                  <a:pt x="147" y="102"/>
                </a:moveTo>
                <a:lnTo>
                  <a:pt x="147" y="104"/>
                </a:lnTo>
                <a:lnTo>
                  <a:pt x="150" y="104"/>
                </a:lnTo>
                <a:lnTo>
                  <a:pt x="150" y="106"/>
                </a:lnTo>
                <a:lnTo>
                  <a:pt x="147" y="106"/>
                </a:lnTo>
                <a:lnTo>
                  <a:pt x="147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3"/>
                </a:lnTo>
                <a:lnTo>
                  <a:pt x="140" y="113"/>
                </a:lnTo>
                <a:lnTo>
                  <a:pt x="140" y="116"/>
                </a:lnTo>
                <a:lnTo>
                  <a:pt x="137" y="116"/>
                </a:lnTo>
                <a:lnTo>
                  <a:pt x="135" y="118"/>
                </a:lnTo>
                <a:lnTo>
                  <a:pt x="133" y="118"/>
                </a:lnTo>
                <a:lnTo>
                  <a:pt x="133" y="121"/>
                </a:lnTo>
                <a:lnTo>
                  <a:pt x="128" y="121"/>
                </a:lnTo>
                <a:lnTo>
                  <a:pt x="128" y="123"/>
                </a:lnTo>
                <a:lnTo>
                  <a:pt x="121" y="123"/>
                </a:lnTo>
                <a:lnTo>
                  <a:pt x="121" y="125"/>
                </a:lnTo>
                <a:lnTo>
                  <a:pt x="118" y="125"/>
                </a:lnTo>
                <a:lnTo>
                  <a:pt x="118" y="128"/>
                </a:lnTo>
                <a:lnTo>
                  <a:pt x="114" y="128"/>
                </a:lnTo>
                <a:lnTo>
                  <a:pt x="114" y="130"/>
                </a:lnTo>
                <a:lnTo>
                  <a:pt x="101" y="130"/>
                </a:lnTo>
                <a:lnTo>
                  <a:pt x="101" y="128"/>
                </a:lnTo>
                <a:lnTo>
                  <a:pt x="104" y="128"/>
                </a:lnTo>
                <a:lnTo>
                  <a:pt x="104" y="125"/>
                </a:lnTo>
                <a:lnTo>
                  <a:pt x="104" y="123"/>
                </a:lnTo>
                <a:lnTo>
                  <a:pt x="101" y="123"/>
                </a:lnTo>
                <a:lnTo>
                  <a:pt x="97" y="123"/>
                </a:lnTo>
                <a:lnTo>
                  <a:pt x="97" y="125"/>
                </a:lnTo>
                <a:lnTo>
                  <a:pt x="90" y="125"/>
                </a:lnTo>
                <a:lnTo>
                  <a:pt x="90" y="128"/>
                </a:lnTo>
                <a:lnTo>
                  <a:pt x="85" y="128"/>
                </a:lnTo>
                <a:lnTo>
                  <a:pt x="85" y="130"/>
                </a:lnTo>
                <a:lnTo>
                  <a:pt x="85" y="133"/>
                </a:lnTo>
                <a:lnTo>
                  <a:pt x="82" y="133"/>
                </a:lnTo>
                <a:lnTo>
                  <a:pt x="73" y="133"/>
                </a:lnTo>
                <a:lnTo>
                  <a:pt x="70" y="130"/>
                </a:lnTo>
                <a:lnTo>
                  <a:pt x="68" y="130"/>
                </a:lnTo>
                <a:lnTo>
                  <a:pt x="68" y="128"/>
                </a:lnTo>
                <a:lnTo>
                  <a:pt x="68" y="125"/>
                </a:lnTo>
                <a:lnTo>
                  <a:pt x="65" y="125"/>
                </a:lnTo>
                <a:lnTo>
                  <a:pt x="65" y="123"/>
                </a:lnTo>
                <a:lnTo>
                  <a:pt x="63" y="123"/>
                </a:lnTo>
                <a:lnTo>
                  <a:pt x="61" y="123"/>
                </a:lnTo>
                <a:lnTo>
                  <a:pt x="61" y="125"/>
                </a:lnTo>
                <a:lnTo>
                  <a:pt x="61" y="128"/>
                </a:lnTo>
                <a:lnTo>
                  <a:pt x="58" y="128"/>
                </a:lnTo>
                <a:lnTo>
                  <a:pt x="54" y="128"/>
                </a:lnTo>
                <a:lnTo>
                  <a:pt x="54" y="125"/>
                </a:lnTo>
                <a:lnTo>
                  <a:pt x="49" y="125"/>
                </a:lnTo>
                <a:lnTo>
                  <a:pt x="49" y="123"/>
                </a:lnTo>
                <a:lnTo>
                  <a:pt x="44" y="123"/>
                </a:lnTo>
                <a:lnTo>
                  <a:pt x="44" y="121"/>
                </a:lnTo>
                <a:lnTo>
                  <a:pt x="41" y="121"/>
                </a:lnTo>
                <a:lnTo>
                  <a:pt x="41" y="118"/>
                </a:lnTo>
                <a:lnTo>
                  <a:pt x="39" y="118"/>
                </a:lnTo>
                <a:lnTo>
                  <a:pt x="37" y="116"/>
                </a:lnTo>
                <a:lnTo>
                  <a:pt x="37" y="113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51" y="109"/>
                </a:lnTo>
                <a:lnTo>
                  <a:pt x="51" y="106"/>
                </a:lnTo>
                <a:lnTo>
                  <a:pt x="51" y="104"/>
                </a:lnTo>
                <a:lnTo>
                  <a:pt x="49" y="104"/>
                </a:lnTo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7"/>
                </a:lnTo>
                <a:lnTo>
                  <a:pt x="44" y="97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99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2"/>
                </a:lnTo>
                <a:lnTo>
                  <a:pt x="20" y="99"/>
                </a:lnTo>
                <a:lnTo>
                  <a:pt x="17" y="99"/>
                </a:lnTo>
                <a:lnTo>
                  <a:pt x="17" y="97"/>
                </a:lnTo>
                <a:lnTo>
                  <a:pt x="15" y="94"/>
                </a:lnTo>
                <a:lnTo>
                  <a:pt x="15" y="92"/>
                </a:lnTo>
                <a:lnTo>
                  <a:pt x="13" y="92"/>
                </a:lnTo>
                <a:lnTo>
                  <a:pt x="13" y="85"/>
                </a:lnTo>
                <a:lnTo>
                  <a:pt x="10" y="82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0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3"/>
                </a:lnTo>
                <a:lnTo>
                  <a:pt x="8" y="65"/>
                </a:lnTo>
                <a:lnTo>
                  <a:pt x="13" y="65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9"/>
                </a:lnTo>
                <a:lnTo>
                  <a:pt x="5" y="46"/>
                </a:lnTo>
                <a:lnTo>
                  <a:pt x="5" y="44"/>
                </a:lnTo>
                <a:lnTo>
                  <a:pt x="3" y="44"/>
                </a:lnTo>
                <a:lnTo>
                  <a:pt x="3" y="46"/>
                </a:lnTo>
                <a:lnTo>
                  <a:pt x="3" y="44"/>
                </a:lnTo>
                <a:lnTo>
                  <a:pt x="1" y="44"/>
                </a:lnTo>
                <a:lnTo>
                  <a:pt x="1" y="42"/>
                </a:lnTo>
                <a:lnTo>
                  <a:pt x="3" y="39"/>
                </a:lnTo>
                <a:lnTo>
                  <a:pt x="1" y="39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8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  <a:lnTo>
                  <a:pt x="17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02" name="path 3302"/>
          <p:cNvSpPr/>
          <p:nvPr/>
        </p:nvSpPr>
        <p:spPr>
          <a:xfrm>
            <a:off x="3915918" y="4229354"/>
            <a:ext cx="96011" cy="85344"/>
          </a:xfrm>
          <a:custGeom>
            <a:avLst/>
            <a:gdLst/>
            <a:ahLst/>
            <a:cxnLst/>
            <a:rect l="0" t="0" r="0" b="0"/>
            <a:pathLst>
              <a:path w="151" h="134">
                <a:moveTo>
                  <a:pt x="147" y="102"/>
                </a:moveTo>
                <a:lnTo>
                  <a:pt x="147" y="104"/>
                </a:lnTo>
                <a:lnTo>
                  <a:pt x="150" y="104"/>
                </a:lnTo>
                <a:lnTo>
                  <a:pt x="150" y="106"/>
                </a:lnTo>
                <a:lnTo>
                  <a:pt x="147" y="106"/>
                </a:lnTo>
                <a:lnTo>
                  <a:pt x="147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3"/>
                </a:lnTo>
                <a:lnTo>
                  <a:pt x="140" y="113"/>
                </a:lnTo>
                <a:lnTo>
                  <a:pt x="140" y="116"/>
                </a:lnTo>
                <a:lnTo>
                  <a:pt x="137" y="116"/>
                </a:lnTo>
                <a:lnTo>
                  <a:pt x="135" y="118"/>
                </a:lnTo>
                <a:lnTo>
                  <a:pt x="133" y="118"/>
                </a:lnTo>
                <a:lnTo>
                  <a:pt x="133" y="121"/>
                </a:lnTo>
                <a:lnTo>
                  <a:pt x="128" y="121"/>
                </a:lnTo>
                <a:lnTo>
                  <a:pt x="128" y="123"/>
                </a:lnTo>
                <a:lnTo>
                  <a:pt x="121" y="123"/>
                </a:lnTo>
                <a:lnTo>
                  <a:pt x="121" y="125"/>
                </a:lnTo>
                <a:lnTo>
                  <a:pt x="118" y="125"/>
                </a:lnTo>
                <a:lnTo>
                  <a:pt x="118" y="128"/>
                </a:lnTo>
                <a:lnTo>
                  <a:pt x="113" y="128"/>
                </a:lnTo>
                <a:lnTo>
                  <a:pt x="113" y="130"/>
                </a:lnTo>
                <a:lnTo>
                  <a:pt x="101" y="130"/>
                </a:lnTo>
                <a:lnTo>
                  <a:pt x="101" y="128"/>
                </a:lnTo>
                <a:lnTo>
                  <a:pt x="104" y="128"/>
                </a:lnTo>
                <a:lnTo>
                  <a:pt x="104" y="125"/>
                </a:lnTo>
                <a:lnTo>
                  <a:pt x="104" y="123"/>
                </a:lnTo>
                <a:lnTo>
                  <a:pt x="101" y="123"/>
                </a:lnTo>
                <a:lnTo>
                  <a:pt x="97" y="123"/>
                </a:lnTo>
                <a:lnTo>
                  <a:pt x="97" y="125"/>
                </a:lnTo>
                <a:lnTo>
                  <a:pt x="90" y="125"/>
                </a:lnTo>
                <a:lnTo>
                  <a:pt x="90" y="128"/>
                </a:lnTo>
                <a:lnTo>
                  <a:pt x="85" y="128"/>
                </a:lnTo>
                <a:lnTo>
                  <a:pt x="85" y="130"/>
                </a:lnTo>
                <a:lnTo>
                  <a:pt x="85" y="133"/>
                </a:lnTo>
                <a:lnTo>
                  <a:pt x="82" y="133"/>
                </a:lnTo>
                <a:lnTo>
                  <a:pt x="73" y="133"/>
                </a:lnTo>
                <a:lnTo>
                  <a:pt x="70" y="130"/>
                </a:lnTo>
                <a:lnTo>
                  <a:pt x="68" y="130"/>
                </a:lnTo>
                <a:lnTo>
                  <a:pt x="68" y="128"/>
                </a:lnTo>
                <a:lnTo>
                  <a:pt x="68" y="125"/>
                </a:lnTo>
                <a:lnTo>
                  <a:pt x="65" y="125"/>
                </a:lnTo>
                <a:lnTo>
                  <a:pt x="65" y="123"/>
                </a:lnTo>
                <a:lnTo>
                  <a:pt x="63" y="123"/>
                </a:lnTo>
                <a:lnTo>
                  <a:pt x="61" y="123"/>
                </a:lnTo>
                <a:lnTo>
                  <a:pt x="61" y="125"/>
                </a:lnTo>
                <a:lnTo>
                  <a:pt x="61" y="128"/>
                </a:lnTo>
                <a:lnTo>
                  <a:pt x="58" y="128"/>
                </a:lnTo>
                <a:lnTo>
                  <a:pt x="53" y="128"/>
                </a:lnTo>
                <a:lnTo>
                  <a:pt x="53" y="125"/>
                </a:lnTo>
                <a:lnTo>
                  <a:pt x="49" y="125"/>
                </a:lnTo>
                <a:lnTo>
                  <a:pt x="49" y="123"/>
                </a:lnTo>
                <a:lnTo>
                  <a:pt x="44" y="123"/>
                </a:lnTo>
                <a:lnTo>
                  <a:pt x="44" y="121"/>
                </a:lnTo>
                <a:lnTo>
                  <a:pt x="41" y="121"/>
                </a:lnTo>
                <a:lnTo>
                  <a:pt x="41" y="118"/>
                </a:lnTo>
                <a:lnTo>
                  <a:pt x="39" y="118"/>
                </a:lnTo>
                <a:lnTo>
                  <a:pt x="37" y="116"/>
                </a:lnTo>
                <a:lnTo>
                  <a:pt x="37" y="113"/>
                </a:lnTo>
                <a:lnTo>
                  <a:pt x="39" y="113"/>
                </a:lnTo>
                <a:lnTo>
                  <a:pt x="39" y="111"/>
                </a:lnTo>
                <a:lnTo>
                  <a:pt x="41" y="111"/>
                </a:lnTo>
                <a:lnTo>
                  <a:pt x="49" y="111"/>
                </a:lnTo>
                <a:lnTo>
                  <a:pt x="49" y="109"/>
                </a:lnTo>
                <a:lnTo>
                  <a:pt x="51" y="109"/>
                </a:lnTo>
                <a:lnTo>
                  <a:pt x="51" y="106"/>
                </a:lnTo>
                <a:lnTo>
                  <a:pt x="51" y="104"/>
                </a:lnTo>
                <a:moveTo>
                  <a:pt x="51" y="104"/>
                </a:moveTo>
                <a:lnTo>
                  <a:pt x="49" y="104"/>
                </a:ln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6" y="97"/>
                </a:lnTo>
                <a:lnTo>
                  <a:pt x="44" y="97"/>
                </a:lnTo>
                <a:lnTo>
                  <a:pt x="44" y="94"/>
                </a:lnTo>
                <a:lnTo>
                  <a:pt x="41" y="92"/>
                </a:lnTo>
                <a:lnTo>
                  <a:pt x="34" y="92"/>
                </a:lnTo>
                <a:lnTo>
                  <a:pt x="34" y="94"/>
                </a:lnTo>
                <a:lnTo>
                  <a:pt x="37" y="97"/>
                </a:lnTo>
                <a:lnTo>
                  <a:pt x="37" y="99"/>
                </a:lnTo>
                <a:lnTo>
                  <a:pt x="39" y="99"/>
                </a:lnTo>
                <a:lnTo>
                  <a:pt x="39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4"/>
                </a:lnTo>
                <a:lnTo>
                  <a:pt x="22" y="102"/>
                </a:lnTo>
                <a:lnTo>
                  <a:pt x="20" y="102"/>
                </a:lnTo>
                <a:lnTo>
                  <a:pt x="20" y="99"/>
                </a:lnTo>
                <a:lnTo>
                  <a:pt x="17" y="99"/>
                </a:lnTo>
                <a:lnTo>
                  <a:pt x="17" y="97"/>
                </a:lnTo>
                <a:lnTo>
                  <a:pt x="15" y="94"/>
                </a:lnTo>
                <a:lnTo>
                  <a:pt x="15" y="92"/>
                </a:lnTo>
                <a:lnTo>
                  <a:pt x="13" y="92"/>
                </a:lnTo>
                <a:lnTo>
                  <a:pt x="13" y="85"/>
                </a:lnTo>
                <a:lnTo>
                  <a:pt x="10" y="82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0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3"/>
                </a:lnTo>
                <a:lnTo>
                  <a:pt x="8" y="65"/>
                </a:lnTo>
                <a:lnTo>
                  <a:pt x="13" y="65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6"/>
                </a:lnTo>
                <a:lnTo>
                  <a:pt x="5" y="46"/>
                </a:lnTo>
                <a:lnTo>
                  <a:pt x="5" y="44"/>
                </a:lnTo>
                <a:lnTo>
                  <a:pt x="3" y="44"/>
                </a:lnTo>
                <a:lnTo>
                  <a:pt x="3" y="46"/>
                </a:lnTo>
                <a:lnTo>
                  <a:pt x="3" y="44"/>
                </a:lnTo>
                <a:lnTo>
                  <a:pt x="3" y="37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3"/>
                </a:lnTo>
                <a:lnTo>
                  <a:pt x="10" y="8"/>
                </a:lnTo>
                <a:lnTo>
                  <a:pt x="13" y="8"/>
                </a:lnTo>
                <a:lnTo>
                  <a:pt x="13" y="5"/>
                </a:lnTo>
                <a:lnTo>
                  <a:pt x="15" y="3"/>
                </a:lnTo>
                <a:lnTo>
                  <a:pt x="15" y="1"/>
                </a:lnTo>
                <a:lnTo>
                  <a:pt x="17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04" name="path 3304"/>
          <p:cNvSpPr/>
          <p:nvPr/>
        </p:nvSpPr>
        <p:spPr>
          <a:xfrm>
            <a:off x="10373867" y="4473955"/>
            <a:ext cx="100584" cy="80772"/>
          </a:xfrm>
          <a:custGeom>
            <a:avLst/>
            <a:gdLst/>
            <a:ahLst/>
            <a:cxnLst/>
            <a:rect l="0" t="0" r="0" b="0"/>
            <a:pathLst>
              <a:path w="158" h="127">
                <a:moveTo>
                  <a:pt x="158" y="64"/>
                </a:moveTo>
                <a:lnTo>
                  <a:pt x="0" y="64"/>
                </a:lnTo>
                <a:moveTo>
                  <a:pt x="79" y="0"/>
                </a:moveTo>
                <a:lnTo>
                  <a:pt x="79" y="1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06" name="path 3306"/>
          <p:cNvSpPr/>
          <p:nvPr/>
        </p:nvSpPr>
        <p:spPr>
          <a:xfrm>
            <a:off x="1517141" y="4229354"/>
            <a:ext cx="94488" cy="85344"/>
          </a:xfrm>
          <a:custGeom>
            <a:avLst/>
            <a:gdLst/>
            <a:ahLst/>
            <a:cxnLst/>
            <a:rect l="0" t="0" r="0" b="0"/>
            <a:pathLst>
              <a:path w="148" h="134">
                <a:moveTo>
                  <a:pt x="147" y="102"/>
                </a:moveTo>
                <a:lnTo>
                  <a:pt x="147" y="109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3"/>
                </a:lnTo>
                <a:lnTo>
                  <a:pt x="140" y="113"/>
                </a:lnTo>
                <a:lnTo>
                  <a:pt x="138" y="116"/>
                </a:lnTo>
                <a:lnTo>
                  <a:pt x="135" y="118"/>
                </a:lnTo>
                <a:lnTo>
                  <a:pt x="133" y="118"/>
                </a:lnTo>
                <a:lnTo>
                  <a:pt x="133" y="121"/>
                </a:lnTo>
                <a:lnTo>
                  <a:pt x="128" y="121"/>
                </a:lnTo>
                <a:lnTo>
                  <a:pt x="128" y="123"/>
                </a:lnTo>
                <a:lnTo>
                  <a:pt x="121" y="123"/>
                </a:lnTo>
                <a:lnTo>
                  <a:pt x="121" y="125"/>
                </a:lnTo>
                <a:lnTo>
                  <a:pt x="118" y="125"/>
                </a:lnTo>
                <a:lnTo>
                  <a:pt x="118" y="128"/>
                </a:lnTo>
                <a:lnTo>
                  <a:pt x="113" y="128"/>
                </a:lnTo>
                <a:lnTo>
                  <a:pt x="113" y="130"/>
                </a:lnTo>
                <a:lnTo>
                  <a:pt x="101" y="130"/>
                </a:lnTo>
                <a:lnTo>
                  <a:pt x="101" y="128"/>
                </a:lnTo>
                <a:lnTo>
                  <a:pt x="104" y="128"/>
                </a:lnTo>
                <a:lnTo>
                  <a:pt x="104" y="125"/>
                </a:lnTo>
                <a:lnTo>
                  <a:pt x="104" y="123"/>
                </a:lnTo>
                <a:lnTo>
                  <a:pt x="101" y="123"/>
                </a:lnTo>
                <a:lnTo>
                  <a:pt x="97" y="123"/>
                </a:lnTo>
                <a:lnTo>
                  <a:pt x="97" y="125"/>
                </a:lnTo>
                <a:lnTo>
                  <a:pt x="90" y="125"/>
                </a:lnTo>
                <a:lnTo>
                  <a:pt x="87" y="128"/>
                </a:lnTo>
                <a:lnTo>
                  <a:pt x="85" y="128"/>
                </a:lnTo>
                <a:lnTo>
                  <a:pt x="85" y="130"/>
                </a:lnTo>
                <a:lnTo>
                  <a:pt x="82" y="130"/>
                </a:lnTo>
                <a:lnTo>
                  <a:pt x="82" y="133"/>
                </a:lnTo>
                <a:lnTo>
                  <a:pt x="73" y="133"/>
                </a:lnTo>
                <a:lnTo>
                  <a:pt x="70" y="130"/>
                </a:lnTo>
                <a:lnTo>
                  <a:pt x="68" y="130"/>
                </a:lnTo>
                <a:lnTo>
                  <a:pt x="68" y="128"/>
                </a:lnTo>
                <a:lnTo>
                  <a:pt x="66" y="128"/>
                </a:lnTo>
                <a:lnTo>
                  <a:pt x="66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5"/>
                </a:lnTo>
                <a:lnTo>
                  <a:pt x="61" y="128"/>
                </a:lnTo>
                <a:lnTo>
                  <a:pt x="58" y="128"/>
                </a:lnTo>
                <a:lnTo>
                  <a:pt x="53" y="128"/>
                </a:lnTo>
                <a:lnTo>
                  <a:pt x="53" y="125"/>
                </a:lnTo>
                <a:lnTo>
                  <a:pt x="49" y="125"/>
                </a:lnTo>
                <a:lnTo>
                  <a:pt x="46" y="123"/>
                </a:lnTo>
                <a:lnTo>
                  <a:pt x="44" y="123"/>
                </a:lnTo>
                <a:lnTo>
                  <a:pt x="44" y="121"/>
                </a:lnTo>
                <a:lnTo>
                  <a:pt x="41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1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51" y="109"/>
                </a:lnTo>
                <a:lnTo>
                  <a:pt x="51" y="106"/>
                </a:lnTo>
                <a:lnTo>
                  <a:pt x="51" y="104"/>
                </a:lnTo>
                <a:lnTo>
                  <a:pt x="49" y="104"/>
                </a:lnTo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7"/>
                </a:lnTo>
                <a:lnTo>
                  <a:pt x="44" y="97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102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2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2"/>
                </a:lnTo>
                <a:lnTo>
                  <a:pt x="13" y="92"/>
                </a:lnTo>
                <a:lnTo>
                  <a:pt x="13" y="85"/>
                </a:lnTo>
                <a:lnTo>
                  <a:pt x="10" y="85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6" y="77"/>
                </a:lnTo>
                <a:lnTo>
                  <a:pt x="6" y="73"/>
                </a:lnTo>
                <a:lnTo>
                  <a:pt x="3" y="70"/>
                </a:lnTo>
                <a:lnTo>
                  <a:pt x="3" y="63"/>
                </a:lnTo>
                <a:lnTo>
                  <a:pt x="6" y="63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3" y="63"/>
                </a:lnTo>
                <a:lnTo>
                  <a:pt x="13" y="61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9"/>
                </a:lnTo>
                <a:lnTo>
                  <a:pt x="6" y="46"/>
                </a:lnTo>
                <a:lnTo>
                  <a:pt x="3" y="44"/>
                </a:lnTo>
                <a:lnTo>
                  <a:pt x="3" y="46"/>
                </a:lnTo>
                <a:lnTo>
                  <a:pt x="3" y="44"/>
                </a:lnTo>
                <a:lnTo>
                  <a:pt x="1" y="44"/>
                </a:lnTo>
                <a:lnTo>
                  <a:pt x="1" y="42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6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8" y="17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8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  <a:lnTo>
                  <a:pt x="1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08" name="path 3308"/>
          <p:cNvSpPr/>
          <p:nvPr/>
        </p:nvSpPr>
        <p:spPr>
          <a:xfrm>
            <a:off x="2826257" y="4229354"/>
            <a:ext cx="94488" cy="85344"/>
          </a:xfrm>
          <a:custGeom>
            <a:avLst/>
            <a:gdLst/>
            <a:ahLst/>
            <a:cxnLst/>
            <a:rect l="0" t="0" r="0" b="0"/>
            <a:pathLst>
              <a:path w="148" h="134">
                <a:moveTo>
                  <a:pt x="145" y="102"/>
                </a:moveTo>
                <a:lnTo>
                  <a:pt x="147" y="102"/>
                </a:lnTo>
                <a:lnTo>
                  <a:pt x="147" y="104"/>
                </a:lnTo>
                <a:lnTo>
                  <a:pt x="147" y="109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0" y="113"/>
                </a:lnTo>
                <a:lnTo>
                  <a:pt x="138" y="116"/>
                </a:lnTo>
                <a:lnTo>
                  <a:pt x="135" y="116"/>
                </a:lnTo>
                <a:lnTo>
                  <a:pt x="135" y="118"/>
                </a:lnTo>
                <a:lnTo>
                  <a:pt x="133" y="118"/>
                </a:lnTo>
                <a:lnTo>
                  <a:pt x="130" y="121"/>
                </a:lnTo>
                <a:lnTo>
                  <a:pt x="128" y="121"/>
                </a:lnTo>
                <a:lnTo>
                  <a:pt x="126" y="123"/>
                </a:lnTo>
                <a:lnTo>
                  <a:pt x="118" y="123"/>
                </a:lnTo>
                <a:lnTo>
                  <a:pt x="118" y="125"/>
                </a:lnTo>
                <a:lnTo>
                  <a:pt x="116" y="125"/>
                </a:lnTo>
                <a:lnTo>
                  <a:pt x="116" y="128"/>
                </a:lnTo>
                <a:lnTo>
                  <a:pt x="114" y="128"/>
                </a:lnTo>
                <a:lnTo>
                  <a:pt x="114" y="130"/>
                </a:lnTo>
                <a:lnTo>
                  <a:pt x="99" y="130"/>
                </a:lnTo>
                <a:lnTo>
                  <a:pt x="102" y="130"/>
                </a:lnTo>
                <a:lnTo>
                  <a:pt x="102" y="125"/>
                </a:lnTo>
                <a:lnTo>
                  <a:pt x="104" y="125"/>
                </a:lnTo>
                <a:lnTo>
                  <a:pt x="104" y="123"/>
                </a:lnTo>
                <a:lnTo>
                  <a:pt x="102" y="123"/>
                </a:lnTo>
                <a:lnTo>
                  <a:pt x="94" y="123"/>
                </a:lnTo>
                <a:lnTo>
                  <a:pt x="94" y="125"/>
                </a:lnTo>
                <a:lnTo>
                  <a:pt x="87" y="125"/>
                </a:lnTo>
                <a:lnTo>
                  <a:pt x="87" y="128"/>
                </a:lnTo>
                <a:lnTo>
                  <a:pt x="82" y="128"/>
                </a:lnTo>
                <a:lnTo>
                  <a:pt x="82" y="130"/>
                </a:lnTo>
                <a:lnTo>
                  <a:pt x="82" y="133"/>
                </a:lnTo>
                <a:lnTo>
                  <a:pt x="80" y="133"/>
                </a:lnTo>
                <a:lnTo>
                  <a:pt x="70" y="133"/>
                </a:lnTo>
                <a:lnTo>
                  <a:pt x="70" y="130"/>
                </a:lnTo>
                <a:lnTo>
                  <a:pt x="66" y="130"/>
                </a:lnTo>
                <a:lnTo>
                  <a:pt x="66" y="128"/>
                </a:lnTo>
                <a:lnTo>
                  <a:pt x="66" y="125"/>
                </a:lnTo>
                <a:lnTo>
                  <a:pt x="63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8"/>
                </a:lnTo>
                <a:lnTo>
                  <a:pt x="58" y="128"/>
                </a:lnTo>
                <a:lnTo>
                  <a:pt x="54" y="128"/>
                </a:lnTo>
                <a:lnTo>
                  <a:pt x="51" y="125"/>
                </a:lnTo>
                <a:lnTo>
                  <a:pt x="49" y="125"/>
                </a:lnTo>
                <a:lnTo>
                  <a:pt x="46" y="123"/>
                </a:lnTo>
                <a:lnTo>
                  <a:pt x="44" y="123"/>
                </a:lnTo>
                <a:lnTo>
                  <a:pt x="42" y="121"/>
                </a:lnTo>
                <a:lnTo>
                  <a:pt x="39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1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49" y="104"/>
                </a:lnTo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18" y="102"/>
                </a:lnTo>
                <a:lnTo>
                  <a:pt x="18" y="99"/>
                </a:lnTo>
                <a:lnTo>
                  <a:pt x="15" y="97"/>
                </a:lnTo>
                <a:lnTo>
                  <a:pt x="15" y="94"/>
                </a:lnTo>
                <a:lnTo>
                  <a:pt x="13" y="92"/>
                </a:lnTo>
                <a:lnTo>
                  <a:pt x="13" y="90"/>
                </a:lnTo>
                <a:lnTo>
                  <a:pt x="10" y="90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6" y="80"/>
                </a:lnTo>
                <a:lnTo>
                  <a:pt x="6" y="75"/>
                </a:lnTo>
                <a:lnTo>
                  <a:pt x="3" y="75"/>
                </a:lnTo>
                <a:lnTo>
                  <a:pt x="3" y="63"/>
                </a:lnTo>
                <a:lnTo>
                  <a:pt x="6" y="63"/>
                </a:lnTo>
                <a:lnTo>
                  <a:pt x="6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1"/>
                </a:lnTo>
                <a:lnTo>
                  <a:pt x="6" y="49"/>
                </a:lnTo>
                <a:lnTo>
                  <a:pt x="6" y="46"/>
                </a:lnTo>
                <a:lnTo>
                  <a:pt x="3" y="46"/>
                </a:lnTo>
                <a:lnTo>
                  <a:pt x="3" y="44"/>
                </a:lnTo>
                <a:lnTo>
                  <a:pt x="1" y="46"/>
                </a:lnTo>
                <a:lnTo>
                  <a:pt x="1" y="34"/>
                </a:lnTo>
                <a:lnTo>
                  <a:pt x="3" y="32"/>
                </a:lnTo>
                <a:lnTo>
                  <a:pt x="6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15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10" name="path 3310"/>
          <p:cNvSpPr/>
          <p:nvPr/>
        </p:nvSpPr>
        <p:spPr>
          <a:xfrm>
            <a:off x="3262121" y="4229354"/>
            <a:ext cx="94488" cy="85344"/>
          </a:xfrm>
          <a:custGeom>
            <a:avLst/>
            <a:gdLst/>
            <a:ahLst/>
            <a:cxnLst/>
            <a:rect l="0" t="0" r="0" b="0"/>
            <a:pathLst>
              <a:path w="148" h="134">
                <a:moveTo>
                  <a:pt x="147" y="102"/>
                </a:moveTo>
                <a:lnTo>
                  <a:pt x="147" y="109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3"/>
                </a:lnTo>
                <a:lnTo>
                  <a:pt x="140" y="113"/>
                </a:lnTo>
                <a:lnTo>
                  <a:pt x="138" y="116"/>
                </a:lnTo>
                <a:lnTo>
                  <a:pt x="135" y="116"/>
                </a:lnTo>
                <a:lnTo>
                  <a:pt x="135" y="118"/>
                </a:lnTo>
                <a:lnTo>
                  <a:pt x="133" y="118"/>
                </a:lnTo>
                <a:lnTo>
                  <a:pt x="133" y="121"/>
                </a:lnTo>
                <a:lnTo>
                  <a:pt x="128" y="121"/>
                </a:lnTo>
                <a:lnTo>
                  <a:pt x="128" y="123"/>
                </a:lnTo>
                <a:lnTo>
                  <a:pt x="121" y="123"/>
                </a:lnTo>
                <a:lnTo>
                  <a:pt x="118" y="125"/>
                </a:lnTo>
                <a:lnTo>
                  <a:pt x="116" y="128"/>
                </a:lnTo>
                <a:lnTo>
                  <a:pt x="114" y="128"/>
                </a:lnTo>
                <a:lnTo>
                  <a:pt x="114" y="130"/>
                </a:lnTo>
                <a:lnTo>
                  <a:pt x="102" y="130"/>
                </a:lnTo>
                <a:lnTo>
                  <a:pt x="102" y="128"/>
                </a:lnTo>
                <a:lnTo>
                  <a:pt x="104" y="125"/>
                </a:lnTo>
                <a:lnTo>
                  <a:pt x="104" y="123"/>
                </a:lnTo>
                <a:lnTo>
                  <a:pt x="102" y="123"/>
                </a:lnTo>
                <a:lnTo>
                  <a:pt x="97" y="123"/>
                </a:lnTo>
                <a:lnTo>
                  <a:pt x="94" y="125"/>
                </a:lnTo>
                <a:lnTo>
                  <a:pt x="90" y="125"/>
                </a:lnTo>
                <a:lnTo>
                  <a:pt x="87" y="128"/>
                </a:lnTo>
                <a:lnTo>
                  <a:pt x="85" y="128"/>
                </a:lnTo>
                <a:lnTo>
                  <a:pt x="82" y="130"/>
                </a:lnTo>
                <a:lnTo>
                  <a:pt x="82" y="133"/>
                </a:lnTo>
                <a:lnTo>
                  <a:pt x="80" y="133"/>
                </a:lnTo>
                <a:lnTo>
                  <a:pt x="73" y="133"/>
                </a:lnTo>
                <a:lnTo>
                  <a:pt x="70" y="130"/>
                </a:lnTo>
                <a:lnTo>
                  <a:pt x="68" y="130"/>
                </a:lnTo>
                <a:lnTo>
                  <a:pt x="68" y="128"/>
                </a:lnTo>
                <a:lnTo>
                  <a:pt x="66" y="128"/>
                </a:lnTo>
                <a:lnTo>
                  <a:pt x="66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5"/>
                </a:lnTo>
                <a:lnTo>
                  <a:pt x="61" y="128"/>
                </a:lnTo>
                <a:lnTo>
                  <a:pt x="58" y="128"/>
                </a:lnTo>
                <a:lnTo>
                  <a:pt x="54" y="128"/>
                </a:lnTo>
                <a:lnTo>
                  <a:pt x="54" y="125"/>
                </a:lnTo>
                <a:lnTo>
                  <a:pt x="49" y="125"/>
                </a:lnTo>
                <a:lnTo>
                  <a:pt x="46" y="123"/>
                </a:lnTo>
                <a:lnTo>
                  <a:pt x="44" y="123"/>
                </a:lnTo>
                <a:lnTo>
                  <a:pt x="44" y="121"/>
                </a:lnTo>
                <a:lnTo>
                  <a:pt x="42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1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51" y="106"/>
                </a:lnTo>
                <a:lnTo>
                  <a:pt x="51" y="104"/>
                </a:lnTo>
                <a:lnTo>
                  <a:pt x="49" y="104"/>
                </a:lnTo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4" y="97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102"/>
                </a:lnTo>
                <a:lnTo>
                  <a:pt x="39" y="102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2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4"/>
                </a:lnTo>
                <a:lnTo>
                  <a:pt x="13" y="92"/>
                </a:lnTo>
                <a:lnTo>
                  <a:pt x="13" y="87"/>
                </a:lnTo>
                <a:lnTo>
                  <a:pt x="10" y="85"/>
                </a:lnTo>
                <a:lnTo>
                  <a:pt x="10" y="82"/>
                </a:lnTo>
                <a:lnTo>
                  <a:pt x="8" y="80"/>
                </a:lnTo>
                <a:lnTo>
                  <a:pt x="8" y="77"/>
                </a:lnTo>
                <a:lnTo>
                  <a:pt x="6" y="77"/>
                </a:lnTo>
                <a:lnTo>
                  <a:pt x="6" y="73"/>
                </a:lnTo>
                <a:lnTo>
                  <a:pt x="3" y="73"/>
                </a:lnTo>
                <a:lnTo>
                  <a:pt x="3" y="63"/>
                </a:lnTo>
                <a:lnTo>
                  <a:pt x="6" y="63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3" y="63"/>
                </a:lnTo>
                <a:lnTo>
                  <a:pt x="13" y="61"/>
                </a:lnTo>
                <a:lnTo>
                  <a:pt x="10" y="58"/>
                </a:lnTo>
                <a:lnTo>
                  <a:pt x="8" y="56"/>
                </a:lnTo>
                <a:lnTo>
                  <a:pt x="8" y="49"/>
                </a:lnTo>
                <a:lnTo>
                  <a:pt x="6" y="49"/>
                </a:lnTo>
                <a:lnTo>
                  <a:pt x="6" y="46"/>
                </a:lnTo>
                <a:lnTo>
                  <a:pt x="3" y="44"/>
                </a:lnTo>
                <a:lnTo>
                  <a:pt x="3" y="46"/>
                </a:lnTo>
                <a:lnTo>
                  <a:pt x="1" y="44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6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17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8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12" name="path 3312"/>
          <p:cNvSpPr/>
          <p:nvPr/>
        </p:nvSpPr>
        <p:spPr>
          <a:xfrm>
            <a:off x="5442966" y="4229354"/>
            <a:ext cx="94488" cy="85344"/>
          </a:xfrm>
          <a:custGeom>
            <a:avLst/>
            <a:gdLst/>
            <a:ahLst/>
            <a:cxnLst/>
            <a:rect l="0" t="0" r="0" b="0"/>
            <a:pathLst>
              <a:path w="148" h="134">
                <a:moveTo>
                  <a:pt x="147" y="102"/>
                </a:moveTo>
                <a:lnTo>
                  <a:pt x="147" y="109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3"/>
                </a:lnTo>
                <a:lnTo>
                  <a:pt x="140" y="113"/>
                </a:lnTo>
                <a:lnTo>
                  <a:pt x="137" y="116"/>
                </a:lnTo>
                <a:lnTo>
                  <a:pt x="135" y="118"/>
                </a:lnTo>
                <a:lnTo>
                  <a:pt x="133" y="118"/>
                </a:lnTo>
                <a:lnTo>
                  <a:pt x="133" y="121"/>
                </a:lnTo>
                <a:lnTo>
                  <a:pt x="128" y="121"/>
                </a:lnTo>
                <a:lnTo>
                  <a:pt x="128" y="123"/>
                </a:lnTo>
                <a:lnTo>
                  <a:pt x="121" y="123"/>
                </a:lnTo>
                <a:lnTo>
                  <a:pt x="121" y="125"/>
                </a:lnTo>
                <a:lnTo>
                  <a:pt x="118" y="125"/>
                </a:lnTo>
                <a:lnTo>
                  <a:pt x="118" y="128"/>
                </a:lnTo>
                <a:lnTo>
                  <a:pt x="113" y="128"/>
                </a:lnTo>
                <a:lnTo>
                  <a:pt x="113" y="130"/>
                </a:lnTo>
                <a:lnTo>
                  <a:pt x="101" y="130"/>
                </a:lnTo>
                <a:lnTo>
                  <a:pt x="101" y="128"/>
                </a:lnTo>
                <a:lnTo>
                  <a:pt x="104" y="128"/>
                </a:lnTo>
                <a:lnTo>
                  <a:pt x="104" y="125"/>
                </a:lnTo>
                <a:lnTo>
                  <a:pt x="104" y="123"/>
                </a:lnTo>
                <a:lnTo>
                  <a:pt x="101" y="123"/>
                </a:lnTo>
                <a:lnTo>
                  <a:pt x="97" y="123"/>
                </a:lnTo>
                <a:lnTo>
                  <a:pt x="97" y="125"/>
                </a:lnTo>
                <a:lnTo>
                  <a:pt x="89" y="125"/>
                </a:lnTo>
                <a:lnTo>
                  <a:pt x="87" y="128"/>
                </a:lnTo>
                <a:lnTo>
                  <a:pt x="85" y="128"/>
                </a:lnTo>
                <a:lnTo>
                  <a:pt x="85" y="130"/>
                </a:lnTo>
                <a:lnTo>
                  <a:pt x="82" y="130"/>
                </a:lnTo>
                <a:lnTo>
                  <a:pt x="82" y="133"/>
                </a:lnTo>
                <a:lnTo>
                  <a:pt x="73" y="133"/>
                </a:lnTo>
                <a:lnTo>
                  <a:pt x="70" y="130"/>
                </a:lnTo>
                <a:lnTo>
                  <a:pt x="68" y="130"/>
                </a:lnTo>
                <a:lnTo>
                  <a:pt x="68" y="128"/>
                </a:lnTo>
                <a:lnTo>
                  <a:pt x="65" y="128"/>
                </a:lnTo>
                <a:lnTo>
                  <a:pt x="65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5"/>
                </a:lnTo>
                <a:lnTo>
                  <a:pt x="61" y="128"/>
                </a:lnTo>
                <a:lnTo>
                  <a:pt x="58" y="128"/>
                </a:lnTo>
                <a:lnTo>
                  <a:pt x="53" y="128"/>
                </a:lnTo>
                <a:lnTo>
                  <a:pt x="53" y="125"/>
                </a:lnTo>
                <a:lnTo>
                  <a:pt x="49" y="125"/>
                </a:lnTo>
                <a:lnTo>
                  <a:pt x="46" y="123"/>
                </a:lnTo>
                <a:lnTo>
                  <a:pt x="44" y="123"/>
                </a:lnTo>
                <a:lnTo>
                  <a:pt x="44" y="121"/>
                </a:lnTo>
                <a:lnTo>
                  <a:pt x="41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1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51" y="109"/>
                </a:lnTo>
                <a:lnTo>
                  <a:pt x="51" y="106"/>
                </a:lnTo>
                <a:lnTo>
                  <a:pt x="51" y="104"/>
                </a:lnTo>
                <a:lnTo>
                  <a:pt x="49" y="104"/>
                </a:lnTo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7"/>
                </a:lnTo>
                <a:lnTo>
                  <a:pt x="44" y="97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102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29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2"/>
                </a:lnTo>
                <a:lnTo>
                  <a:pt x="17" y="99"/>
                </a:lnTo>
                <a:lnTo>
                  <a:pt x="17" y="97"/>
                </a:lnTo>
                <a:lnTo>
                  <a:pt x="15" y="97"/>
                </a:lnTo>
                <a:lnTo>
                  <a:pt x="15" y="92"/>
                </a:lnTo>
                <a:lnTo>
                  <a:pt x="13" y="92"/>
                </a:lnTo>
                <a:lnTo>
                  <a:pt x="13" y="85"/>
                </a:lnTo>
                <a:lnTo>
                  <a:pt x="10" y="85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3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3" y="63"/>
                </a:lnTo>
                <a:lnTo>
                  <a:pt x="13" y="61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9"/>
                </a:lnTo>
                <a:lnTo>
                  <a:pt x="5" y="46"/>
                </a:lnTo>
                <a:lnTo>
                  <a:pt x="3" y="44"/>
                </a:lnTo>
                <a:lnTo>
                  <a:pt x="3" y="46"/>
                </a:lnTo>
                <a:lnTo>
                  <a:pt x="3" y="44"/>
                </a:lnTo>
                <a:lnTo>
                  <a:pt x="1" y="44"/>
                </a:lnTo>
                <a:lnTo>
                  <a:pt x="1" y="42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8" y="17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8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  <a:lnTo>
                  <a:pt x="17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14" name="path 3314"/>
          <p:cNvSpPr/>
          <p:nvPr/>
        </p:nvSpPr>
        <p:spPr>
          <a:xfrm>
            <a:off x="2608326" y="4229354"/>
            <a:ext cx="94488" cy="85344"/>
          </a:xfrm>
          <a:custGeom>
            <a:avLst/>
            <a:gdLst/>
            <a:ahLst/>
            <a:cxnLst/>
            <a:rect l="0" t="0" r="0" b="0"/>
            <a:pathLst>
              <a:path w="148" h="134">
                <a:moveTo>
                  <a:pt x="145" y="102"/>
                </a:moveTo>
                <a:lnTo>
                  <a:pt x="147" y="102"/>
                </a:lnTo>
                <a:lnTo>
                  <a:pt x="147" y="104"/>
                </a:lnTo>
                <a:lnTo>
                  <a:pt x="147" y="106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0" y="113"/>
                </a:lnTo>
                <a:lnTo>
                  <a:pt x="137" y="113"/>
                </a:lnTo>
                <a:lnTo>
                  <a:pt x="137" y="116"/>
                </a:lnTo>
                <a:lnTo>
                  <a:pt x="135" y="116"/>
                </a:lnTo>
                <a:lnTo>
                  <a:pt x="135" y="118"/>
                </a:lnTo>
                <a:lnTo>
                  <a:pt x="133" y="118"/>
                </a:lnTo>
                <a:lnTo>
                  <a:pt x="130" y="121"/>
                </a:lnTo>
                <a:lnTo>
                  <a:pt x="128" y="121"/>
                </a:lnTo>
                <a:lnTo>
                  <a:pt x="125" y="123"/>
                </a:lnTo>
                <a:lnTo>
                  <a:pt x="118" y="123"/>
                </a:lnTo>
                <a:lnTo>
                  <a:pt x="118" y="125"/>
                </a:lnTo>
                <a:lnTo>
                  <a:pt x="116" y="125"/>
                </a:lnTo>
                <a:lnTo>
                  <a:pt x="116" y="128"/>
                </a:lnTo>
                <a:lnTo>
                  <a:pt x="113" y="128"/>
                </a:lnTo>
                <a:lnTo>
                  <a:pt x="111" y="130"/>
                </a:lnTo>
                <a:lnTo>
                  <a:pt x="99" y="130"/>
                </a:lnTo>
                <a:lnTo>
                  <a:pt x="101" y="128"/>
                </a:lnTo>
                <a:lnTo>
                  <a:pt x="101" y="123"/>
                </a:lnTo>
                <a:lnTo>
                  <a:pt x="99" y="123"/>
                </a:lnTo>
                <a:lnTo>
                  <a:pt x="94" y="123"/>
                </a:lnTo>
                <a:lnTo>
                  <a:pt x="94" y="125"/>
                </a:lnTo>
                <a:lnTo>
                  <a:pt x="87" y="125"/>
                </a:lnTo>
                <a:lnTo>
                  <a:pt x="87" y="128"/>
                </a:lnTo>
                <a:lnTo>
                  <a:pt x="82" y="128"/>
                </a:lnTo>
                <a:lnTo>
                  <a:pt x="82" y="130"/>
                </a:lnTo>
                <a:lnTo>
                  <a:pt x="82" y="133"/>
                </a:lnTo>
                <a:lnTo>
                  <a:pt x="80" y="133"/>
                </a:lnTo>
                <a:lnTo>
                  <a:pt x="70" y="133"/>
                </a:lnTo>
                <a:lnTo>
                  <a:pt x="68" y="130"/>
                </a:lnTo>
                <a:lnTo>
                  <a:pt x="65" y="130"/>
                </a:lnTo>
                <a:lnTo>
                  <a:pt x="65" y="128"/>
                </a:lnTo>
                <a:lnTo>
                  <a:pt x="65" y="125"/>
                </a:lnTo>
                <a:lnTo>
                  <a:pt x="63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8"/>
                </a:lnTo>
                <a:lnTo>
                  <a:pt x="58" y="128"/>
                </a:lnTo>
                <a:lnTo>
                  <a:pt x="53" y="128"/>
                </a:lnTo>
                <a:lnTo>
                  <a:pt x="51" y="125"/>
                </a:lnTo>
                <a:lnTo>
                  <a:pt x="46" y="125"/>
                </a:lnTo>
                <a:lnTo>
                  <a:pt x="46" y="123"/>
                </a:lnTo>
                <a:lnTo>
                  <a:pt x="44" y="123"/>
                </a:lnTo>
                <a:lnTo>
                  <a:pt x="41" y="121"/>
                </a:lnTo>
                <a:lnTo>
                  <a:pt x="39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1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49" y="104"/>
                </a:lnTo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2" y="92"/>
                </a:lnTo>
                <a:lnTo>
                  <a:pt x="32" y="94"/>
                </a:lnTo>
                <a:lnTo>
                  <a:pt x="34" y="94"/>
                </a:lnTo>
                <a:lnTo>
                  <a:pt x="34" y="97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5" y="109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17" y="102"/>
                </a:lnTo>
                <a:lnTo>
                  <a:pt x="17" y="99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90"/>
                </a:lnTo>
                <a:lnTo>
                  <a:pt x="10" y="90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5"/>
                </a:lnTo>
                <a:lnTo>
                  <a:pt x="3" y="75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1"/>
                </a:lnTo>
                <a:lnTo>
                  <a:pt x="5" y="51"/>
                </a:lnTo>
                <a:lnTo>
                  <a:pt x="5" y="46"/>
                </a:lnTo>
                <a:lnTo>
                  <a:pt x="3" y="46"/>
                </a:lnTo>
                <a:lnTo>
                  <a:pt x="3" y="44"/>
                </a:lnTo>
                <a:lnTo>
                  <a:pt x="1" y="44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3" y="30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5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16" name="path 3316"/>
          <p:cNvSpPr/>
          <p:nvPr/>
        </p:nvSpPr>
        <p:spPr>
          <a:xfrm>
            <a:off x="3044190" y="4229354"/>
            <a:ext cx="94487" cy="85344"/>
          </a:xfrm>
          <a:custGeom>
            <a:avLst/>
            <a:gdLst/>
            <a:ahLst/>
            <a:cxnLst/>
            <a:rect l="0" t="0" r="0" b="0"/>
            <a:pathLst>
              <a:path w="148" h="134">
                <a:moveTo>
                  <a:pt x="145" y="102"/>
                </a:moveTo>
                <a:lnTo>
                  <a:pt x="147" y="102"/>
                </a:lnTo>
                <a:lnTo>
                  <a:pt x="147" y="104"/>
                </a:lnTo>
                <a:lnTo>
                  <a:pt x="147" y="109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3"/>
                </a:lnTo>
                <a:lnTo>
                  <a:pt x="140" y="113"/>
                </a:lnTo>
                <a:lnTo>
                  <a:pt x="137" y="116"/>
                </a:lnTo>
                <a:lnTo>
                  <a:pt x="135" y="116"/>
                </a:lnTo>
                <a:lnTo>
                  <a:pt x="135" y="118"/>
                </a:lnTo>
                <a:lnTo>
                  <a:pt x="133" y="118"/>
                </a:lnTo>
                <a:lnTo>
                  <a:pt x="133" y="121"/>
                </a:lnTo>
                <a:lnTo>
                  <a:pt x="128" y="121"/>
                </a:lnTo>
                <a:lnTo>
                  <a:pt x="125" y="123"/>
                </a:lnTo>
                <a:lnTo>
                  <a:pt x="121" y="123"/>
                </a:lnTo>
                <a:lnTo>
                  <a:pt x="118" y="125"/>
                </a:lnTo>
                <a:lnTo>
                  <a:pt x="116" y="128"/>
                </a:lnTo>
                <a:lnTo>
                  <a:pt x="114" y="128"/>
                </a:lnTo>
                <a:lnTo>
                  <a:pt x="114" y="130"/>
                </a:lnTo>
                <a:lnTo>
                  <a:pt x="99" y="130"/>
                </a:lnTo>
                <a:lnTo>
                  <a:pt x="101" y="130"/>
                </a:lnTo>
                <a:lnTo>
                  <a:pt x="101" y="125"/>
                </a:lnTo>
                <a:lnTo>
                  <a:pt x="104" y="125"/>
                </a:lnTo>
                <a:lnTo>
                  <a:pt x="104" y="123"/>
                </a:lnTo>
                <a:lnTo>
                  <a:pt x="101" y="123"/>
                </a:lnTo>
                <a:lnTo>
                  <a:pt x="97" y="123"/>
                </a:lnTo>
                <a:lnTo>
                  <a:pt x="94" y="125"/>
                </a:lnTo>
                <a:lnTo>
                  <a:pt x="90" y="125"/>
                </a:lnTo>
                <a:lnTo>
                  <a:pt x="87" y="128"/>
                </a:lnTo>
                <a:lnTo>
                  <a:pt x="85" y="128"/>
                </a:lnTo>
                <a:lnTo>
                  <a:pt x="82" y="130"/>
                </a:lnTo>
                <a:lnTo>
                  <a:pt x="82" y="133"/>
                </a:lnTo>
                <a:lnTo>
                  <a:pt x="80" y="133"/>
                </a:lnTo>
                <a:lnTo>
                  <a:pt x="70" y="133"/>
                </a:lnTo>
                <a:lnTo>
                  <a:pt x="70" y="130"/>
                </a:lnTo>
                <a:lnTo>
                  <a:pt x="68" y="130"/>
                </a:lnTo>
                <a:lnTo>
                  <a:pt x="65" y="128"/>
                </a:lnTo>
                <a:lnTo>
                  <a:pt x="65" y="125"/>
                </a:lnTo>
                <a:lnTo>
                  <a:pt x="63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8"/>
                </a:lnTo>
                <a:lnTo>
                  <a:pt x="58" y="128"/>
                </a:lnTo>
                <a:lnTo>
                  <a:pt x="54" y="128"/>
                </a:lnTo>
                <a:lnTo>
                  <a:pt x="51" y="125"/>
                </a:lnTo>
                <a:lnTo>
                  <a:pt x="49" y="125"/>
                </a:lnTo>
                <a:lnTo>
                  <a:pt x="46" y="123"/>
                </a:lnTo>
                <a:lnTo>
                  <a:pt x="44" y="123"/>
                </a:lnTo>
                <a:lnTo>
                  <a:pt x="44" y="121"/>
                </a:lnTo>
                <a:lnTo>
                  <a:pt x="41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1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49" y="106"/>
                </a:lnTo>
                <a:lnTo>
                  <a:pt x="51" y="106"/>
                </a:lnTo>
                <a:lnTo>
                  <a:pt x="49" y="106"/>
                </a:lnTo>
                <a:lnTo>
                  <a:pt x="49" y="104"/>
                </a:lnTo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102"/>
                </a:lnTo>
                <a:lnTo>
                  <a:pt x="39" y="102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17" y="99"/>
                </a:lnTo>
                <a:lnTo>
                  <a:pt x="17" y="97"/>
                </a:lnTo>
                <a:lnTo>
                  <a:pt x="15" y="97"/>
                </a:lnTo>
                <a:lnTo>
                  <a:pt x="15" y="94"/>
                </a:lnTo>
                <a:lnTo>
                  <a:pt x="13" y="92"/>
                </a:lnTo>
                <a:lnTo>
                  <a:pt x="13" y="87"/>
                </a:lnTo>
                <a:lnTo>
                  <a:pt x="10" y="87"/>
                </a:lnTo>
                <a:lnTo>
                  <a:pt x="10" y="82"/>
                </a:lnTo>
                <a:lnTo>
                  <a:pt x="8" y="80"/>
                </a:lnTo>
                <a:lnTo>
                  <a:pt x="5" y="77"/>
                </a:lnTo>
                <a:lnTo>
                  <a:pt x="5" y="75"/>
                </a:lnTo>
                <a:lnTo>
                  <a:pt x="3" y="73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49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3" y="44"/>
                </a:lnTo>
                <a:lnTo>
                  <a:pt x="3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5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8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18" name="path 3318"/>
          <p:cNvSpPr/>
          <p:nvPr/>
        </p:nvSpPr>
        <p:spPr>
          <a:xfrm>
            <a:off x="7405878" y="4229354"/>
            <a:ext cx="94487" cy="85344"/>
          </a:xfrm>
          <a:custGeom>
            <a:avLst/>
            <a:gdLst/>
            <a:ahLst/>
            <a:cxnLst/>
            <a:rect l="0" t="0" r="0" b="0"/>
            <a:pathLst>
              <a:path w="148" h="134">
                <a:moveTo>
                  <a:pt x="147" y="102"/>
                </a:moveTo>
                <a:lnTo>
                  <a:pt x="147" y="109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3"/>
                </a:lnTo>
                <a:lnTo>
                  <a:pt x="140" y="113"/>
                </a:lnTo>
                <a:lnTo>
                  <a:pt x="137" y="116"/>
                </a:lnTo>
                <a:lnTo>
                  <a:pt x="135" y="118"/>
                </a:lnTo>
                <a:lnTo>
                  <a:pt x="133" y="118"/>
                </a:lnTo>
                <a:lnTo>
                  <a:pt x="133" y="121"/>
                </a:lnTo>
                <a:lnTo>
                  <a:pt x="128" y="121"/>
                </a:lnTo>
                <a:lnTo>
                  <a:pt x="128" y="123"/>
                </a:lnTo>
                <a:lnTo>
                  <a:pt x="121" y="123"/>
                </a:lnTo>
                <a:lnTo>
                  <a:pt x="121" y="125"/>
                </a:lnTo>
                <a:lnTo>
                  <a:pt x="118" y="125"/>
                </a:lnTo>
                <a:lnTo>
                  <a:pt x="118" y="128"/>
                </a:lnTo>
                <a:lnTo>
                  <a:pt x="114" y="128"/>
                </a:lnTo>
                <a:lnTo>
                  <a:pt x="114" y="130"/>
                </a:lnTo>
                <a:lnTo>
                  <a:pt x="101" y="130"/>
                </a:lnTo>
                <a:lnTo>
                  <a:pt x="101" y="128"/>
                </a:lnTo>
                <a:lnTo>
                  <a:pt x="104" y="128"/>
                </a:lnTo>
                <a:lnTo>
                  <a:pt x="104" y="125"/>
                </a:lnTo>
                <a:lnTo>
                  <a:pt x="104" y="123"/>
                </a:lnTo>
                <a:lnTo>
                  <a:pt x="101" y="123"/>
                </a:lnTo>
                <a:lnTo>
                  <a:pt x="97" y="123"/>
                </a:lnTo>
                <a:lnTo>
                  <a:pt x="97" y="125"/>
                </a:lnTo>
                <a:lnTo>
                  <a:pt x="90" y="125"/>
                </a:lnTo>
                <a:lnTo>
                  <a:pt x="87" y="128"/>
                </a:lnTo>
                <a:lnTo>
                  <a:pt x="85" y="128"/>
                </a:lnTo>
                <a:lnTo>
                  <a:pt x="85" y="130"/>
                </a:lnTo>
                <a:lnTo>
                  <a:pt x="82" y="130"/>
                </a:lnTo>
                <a:lnTo>
                  <a:pt x="82" y="133"/>
                </a:lnTo>
                <a:lnTo>
                  <a:pt x="73" y="133"/>
                </a:lnTo>
                <a:lnTo>
                  <a:pt x="70" y="130"/>
                </a:lnTo>
                <a:lnTo>
                  <a:pt x="68" y="130"/>
                </a:lnTo>
                <a:lnTo>
                  <a:pt x="68" y="128"/>
                </a:lnTo>
                <a:lnTo>
                  <a:pt x="65" y="128"/>
                </a:lnTo>
                <a:lnTo>
                  <a:pt x="65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5"/>
                </a:lnTo>
                <a:lnTo>
                  <a:pt x="61" y="128"/>
                </a:lnTo>
                <a:lnTo>
                  <a:pt x="58" y="128"/>
                </a:lnTo>
                <a:lnTo>
                  <a:pt x="54" y="128"/>
                </a:lnTo>
                <a:lnTo>
                  <a:pt x="54" y="125"/>
                </a:lnTo>
                <a:lnTo>
                  <a:pt x="49" y="125"/>
                </a:lnTo>
                <a:lnTo>
                  <a:pt x="46" y="123"/>
                </a:lnTo>
                <a:lnTo>
                  <a:pt x="44" y="123"/>
                </a:lnTo>
                <a:lnTo>
                  <a:pt x="44" y="121"/>
                </a:lnTo>
                <a:lnTo>
                  <a:pt x="41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1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51" y="109"/>
                </a:lnTo>
                <a:lnTo>
                  <a:pt x="51" y="106"/>
                </a:lnTo>
                <a:lnTo>
                  <a:pt x="51" y="104"/>
                </a:lnTo>
                <a:lnTo>
                  <a:pt x="49" y="104"/>
                </a:lnTo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7"/>
                </a:lnTo>
                <a:lnTo>
                  <a:pt x="44" y="97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102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2"/>
                </a:lnTo>
                <a:lnTo>
                  <a:pt x="17" y="99"/>
                </a:lnTo>
                <a:lnTo>
                  <a:pt x="17" y="97"/>
                </a:lnTo>
                <a:lnTo>
                  <a:pt x="15" y="97"/>
                </a:lnTo>
                <a:lnTo>
                  <a:pt x="15" y="92"/>
                </a:lnTo>
                <a:lnTo>
                  <a:pt x="13" y="92"/>
                </a:lnTo>
                <a:lnTo>
                  <a:pt x="13" y="85"/>
                </a:lnTo>
                <a:lnTo>
                  <a:pt x="10" y="85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3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3" y="63"/>
                </a:lnTo>
                <a:lnTo>
                  <a:pt x="13" y="61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9"/>
                </a:lnTo>
                <a:lnTo>
                  <a:pt x="5" y="46"/>
                </a:lnTo>
                <a:lnTo>
                  <a:pt x="3" y="44"/>
                </a:lnTo>
                <a:lnTo>
                  <a:pt x="3" y="46"/>
                </a:lnTo>
                <a:lnTo>
                  <a:pt x="3" y="44"/>
                </a:lnTo>
                <a:lnTo>
                  <a:pt x="1" y="44"/>
                </a:lnTo>
                <a:lnTo>
                  <a:pt x="1" y="42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8" y="17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8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  <a:lnTo>
                  <a:pt x="17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20" name="path 3320"/>
          <p:cNvSpPr/>
          <p:nvPr/>
        </p:nvSpPr>
        <p:spPr>
          <a:xfrm>
            <a:off x="6738366" y="4768850"/>
            <a:ext cx="118871" cy="64008"/>
          </a:xfrm>
          <a:custGeom>
            <a:avLst/>
            <a:gdLst/>
            <a:ahLst/>
            <a:cxnLst/>
            <a:rect l="0" t="0" r="0" b="0"/>
            <a:pathLst>
              <a:path w="187" h="100">
                <a:moveTo>
                  <a:pt x="185" y="44"/>
                </a:moveTo>
                <a:lnTo>
                  <a:pt x="176" y="22"/>
                </a:lnTo>
                <a:lnTo>
                  <a:pt x="149" y="8"/>
                </a:lnTo>
                <a:lnTo>
                  <a:pt x="106" y="1"/>
                </a:lnTo>
                <a:lnTo>
                  <a:pt x="80" y="1"/>
                </a:lnTo>
                <a:lnTo>
                  <a:pt x="34" y="8"/>
                </a:lnTo>
                <a:lnTo>
                  <a:pt x="8" y="22"/>
                </a:lnTo>
                <a:lnTo>
                  <a:pt x="1" y="44"/>
                </a:lnTo>
                <a:lnTo>
                  <a:pt x="1" y="58"/>
                </a:lnTo>
                <a:lnTo>
                  <a:pt x="8" y="80"/>
                </a:lnTo>
                <a:lnTo>
                  <a:pt x="34" y="92"/>
                </a:lnTo>
                <a:lnTo>
                  <a:pt x="80" y="99"/>
                </a:lnTo>
                <a:lnTo>
                  <a:pt x="106" y="99"/>
                </a:lnTo>
                <a:lnTo>
                  <a:pt x="149" y="92"/>
                </a:lnTo>
                <a:lnTo>
                  <a:pt x="176" y="80"/>
                </a:lnTo>
                <a:lnTo>
                  <a:pt x="185" y="58"/>
                </a:lnTo>
                <a:lnTo>
                  <a:pt x="185" y="44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22" name="path 3322"/>
          <p:cNvSpPr/>
          <p:nvPr/>
        </p:nvSpPr>
        <p:spPr>
          <a:xfrm>
            <a:off x="3103626" y="4768850"/>
            <a:ext cx="118871" cy="64008"/>
          </a:xfrm>
          <a:custGeom>
            <a:avLst/>
            <a:gdLst/>
            <a:ahLst/>
            <a:cxnLst/>
            <a:rect l="0" t="0" r="0" b="0"/>
            <a:pathLst>
              <a:path w="187" h="100">
                <a:moveTo>
                  <a:pt x="185" y="44"/>
                </a:moveTo>
                <a:lnTo>
                  <a:pt x="176" y="22"/>
                </a:lnTo>
                <a:lnTo>
                  <a:pt x="150" y="8"/>
                </a:lnTo>
                <a:lnTo>
                  <a:pt x="106" y="1"/>
                </a:lnTo>
                <a:lnTo>
                  <a:pt x="80" y="1"/>
                </a:lnTo>
                <a:lnTo>
                  <a:pt x="34" y="8"/>
                </a:lnTo>
                <a:lnTo>
                  <a:pt x="8" y="22"/>
                </a:lnTo>
                <a:lnTo>
                  <a:pt x="1" y="44"/>
                </a:lnTo>
                <a:lnTo>
                  <a:pt x="1" y="58"/>
                </a:lnTo>
                <a:lnTo>
                  <a:pt x="8" y="80"/>
                </a:lnTo>
                <a:lnTo>
                  <a:pt x="34" y="92"/>
                </a:lnTo>
                <a:lnTo>
                  <a:pt x="80" y="99"/>
                </a:lnTo>
                <a:lnTo>
                  <a:pt x="106" y="99"/>
                </a:lnTo>
                <a:lnTo>
                  <a:pt x="150" y="92"/>
                </a:lnTo>
                <a:lnTo>
                  <a:pt x="176" y="80"/>
                </a:lnTo>
                <a:lnTo>
                  <a:pt x="185" y="58"/>
                </a:lnTo>
                <a:lnTo>
                  <a:pt x="185" y="44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24" name="path 3324"/>
          <p:cNvSpPr/>
          <p:nvPr/>
        </p:nvSpPr>
        <p:spPr>
          <a:xfrm>
            <a:off x="10373479" y="4290482"/>
            <a:ext cx="118213" cy="63733"/>
          </a:xfrm>
          <a:custGeom>
            <a:avLst/>
            <a:gdLst/>
            <a:ahLst/>
            <a:cxnLst/>
            <a:rect l="0" t="0" r="0" b="0"/>
            <a:pathLst>
              <a:path w="186" h="100">
                <a:moveTo>
                  <a:pt x="185" y="99"/>
                </a:moveTo>
                <a:lnTo>
                  <a:pt x="63" y="0"/>
                </a:lnTo>
                <a:moveTo>
                  <a:pt x="106" y="36"/>
                </a:moveTo>
                <a:lnTo>
                  <a:pt x="0" y="9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26" name="path 3326"/>
          <p:cNvSpPr/>
          <p:nvPr/>
        </p:nvSpPr>
        <p:spPr>
          <a:xfrm>
            <a:off x="14008220" y="4290482"/>
            <a:ext cx="118212" cy="63733"/>
          </a:xfrm>
          <a:custGeom>
            <a:avLst/>
            <a:gdLst/>
            <a:ahLst/>
            <a:cxnLst/>
            <a:rect l="0" t="0" r="0" b="0"/>
            <a:pathLst>
              <a:path w="186" h="100">
                <a:moveTo>
                  <a:pt x="185" y="99"/>
                </a:moveTo>
                <a:lnTo>
                  <a:pt x="63" y="0"/>
                </a:lnTo>
                <a:moveTo>
                  <a:pt x="106" y="36"/>
                </a:moveTo>
                <a:lnTo>
                  <a:pt x="0" y="9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28" name="path 3328"/>
          <p:cNvSpPr/>
          <p:nvPr/>
        </p:nvSpPr>
        <p:spPr>
          <a:xfrm>
            <a:off x="7054591" y="5023358"/>
            <a:ext cx="961653" cy="7620"/>
          </a:xfrm>
          <a:custGeom>
            <a:avLst/>
            <a:gdLst/>
            <a:ahLst/>
            <a:cxnLst/>
            <a:rect l="0" t="0" r="0" b="0"/>
            <a:pathLst>
              <a:path w="1514" h="12">
                <a:moveTo>
                  <a:pt x="1514" y="10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30" name="path 3330"/>
          <p:cNvSpPr/>
          <p:nvPr/>
        </p:nvSpPr>
        <p:spPr>
          <a:xfrm>
            <a:off x="10317480" y="4470908"/>
            <a:ext cx="18287" cy="181355"/>
          </a:xfrm>
          <a:custGeom>
            <a:avLst/>
            <a:gdLst/>
            <a:ahLst/>
            <a:cxnLst/>
            <a:rect l="0" t="0" r="0" b="0"/>
            <a:pathLst>
              <a:path w="28" h="285">
                <a:moveTo>
                  <a:pt x="28" y="0"/>
                </a:moveTo>
                <a:lnTo>
                  <a:pt x="0" y="0"/>
                </a:lnTo>
                <a:lnTo>
                  <a:pt x="28" y="285"/>
                </a:lnTo>
                <a:lnTo>
                  <a:pt x="28" y="0"/>
                </a:lnTo>
              </a:path>
              <a:path w="28" h="285">
                <a:moveTo>
                  <a:pt x="0" y="0"/>
                </a:moveTo>
                <a:lnTo>
                  <a:pt x="28" y="285"/>
                </a:lnTo>
                <a:lnTo>
                  <a:pt x="0" y="285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32" name="path 3332"/>
          <p:cNvSpPr/>
          <p:nvPr/>
        </p:nvSpPr>
        <p:spPr>
          <a:xfrm>
            <a:off x="10219943" y="4554728"/>
            <a:ext cx="364236" cy="15239"/>
          </a:xfrm>
          <a:custGeom>
            <a:avLst/>
            <a:gdLst/>
            <a:ahLst/>
            <a:cxnLst/>
            <a:rect l="0" t="0" r="0" b="0"/>
            <a:pathLst>
              <a:path w="573" h="23">
                <a:moveTo>
                  <a:pt x="573" y="23"/>
                </a:moveTo>
                <a:lnTo>
                  <a:pt x="573" y="0"/>
                </a:lnTo>
                <a:lnTo>
                  <a:pt x="0" y="23"/>
                </a:lnTo>
                <a:lnTo>
                  <a:pt x="573" y="23"/>
                </a:lnTo>
              </a:path>
              <a:path w="573" h="23">
                <a:moveTo>
                  <a:pt x="573" y="0"/>
                </a:moveTo>
                <a:lnTo>
                  <a:pt x="0" y="23"/>
                </a:lnTo>
                <a:lnTo>
                  <a:pt x="0" y="0"/>
                </a:lnTo>
                <a:lnTo>
                  <a:pt x="573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34" name="path 3334"/>
          <p:cNvSpPr/>
          <p:nvPr/>
        </p:nvSpPr>
        <p:spPr>
          <a:xfrm>
            <a:off x="1512568" y="4773422"/>
            <a:ext cx="71629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11" y="56"/>
                </a:moveTo>
                <a:lnTo>
                  <a:pt x="109" y="39"/>
                </a:lnTo>
                <a:lnTo>
                  <a:pt x="99" y="22"/>
                </a:lnTo>
                <a:lnTo>
                  <a:pt x="87" y="10"/>
                </a:lnTo>
                <a:lnTo>
                  <a:pt x="70" y="3"/>
                </a:lnTo>
                <a:lnTo>
                  <a:pt x="51" y="1"/>
                </a:lnTo>
                <a:lnTo>
                  <a:pt x="34" y="5"/>
                </a:lnTo>
                <a:lnTo>
                  <a:pt x="18" y="15"/>
                </a:lnTo>
                <a:lnTo>
                  <a:pt x="8" y="29"/>
                </a:lnTo>
                <a:lnTo>
                  <a:pt x="1" y="46"/>
                </a:lnTo>
                <a:lnTo>
                  <a:pt x="1" y="65"/>
                </a:lnTo>
                <a:lnTo>
                  <a:pt x="8" y="82"/>
                </a:lnTo>
                <a:lnTo>
                  <a:pt x="18" y="97"/>
                </a:lnTo>
                <a:lnTo>
                  <a:pt x="34" y="106"/>
                </a:lnTo>
                <a:lnTo>
                  <a:pt x="51" y="111"/>
                </a:lnTo>
                <a:lnTo>
                  <a:pt x="70" y="109"/>
                </a:lnTo>
                <a:lnTo>
                  <a:pt x="87" y="101"/>
                </a:lnTo>
                <a:lnTo>
                  <a:pt x="99" y="89"/>
                </a:lnTo>
                <a:lnTo>
                  <a:pt x="109" y="73"/>
                </a:lnTo>
                <a:lnTo>
                  <a:pt x="11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36" name="path 3336"/>
          <p:cNvSpPr/>
          <p:nvPr/>
        </p:nvSpPr>
        <p:spPr>
          <a:xfrm>
            <a:off x="4420361" y="4773422"/>
            <a:ext cx="71628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11" y="56"/>
                </a:moveTo>
                <a:lnTo>
                  <a:pt x="109" y="39"/>
                </a:lnTo>
                <a:lnTo>
                  <a:pt x="99" y="22"/>
                </a:lnTo>
                <a:lnTo>
                  <a:pt x="87" y="10"/>
                </a:lnTo>
                <a:lnTo>
                  <a:pt x="70" y="3"/>
                </a:lnTo>
                <a:lnTo>
                  <a:pt x="51" y="1"/>
                </a:lnTo>
                <a:lnTo>
                  <a:pt x="34" y="5"/>
                </a:lnTo>
                <a:lnTo>
                  <a:pt x="18" y="15"/>
                </a:lnTo>
                <a:lnTo>
                  <a:pt x="8" y="29"/>
                </a:lnTo>
                <a:lnTo>
                  <a:pt x="1" y="46"/>
                </a:lnTo>
                <a:lnTo>
                  <a:pt x="1" y="65"/>
                </a:lnTo>
                <a:lnTo>
                  <a:pt x="8" y="82"/>
                </a:lnTo>
                <a:lnTo>
                  <a:pt x="18" y="97"/>
                </a:lnTo>
                <a:lnTo>
                  <a:pt x="34" y="106"/>
                </a:lnTo>
                <a:lnTo>
                  <a:pt x="51" y="111"/>
                </a:lnTo>
                <a:lnTo>
                  <a:pt x="70" y="109"/>
                </a:lnTo>
                <a:lnTo>
                  <a:pt x="87" y="101"/>
                </a:lnTo>
                <a:lnTo>
                  <a:pt x="99" y="89"/>
                </a:lnTo>
                <a:lnTo>
                  <a:pt x="109" y="73"/>
                </a:lnTo>
                <a:lnTo>
                  <a:pt x="11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38" name="path 3338"/>
          <p:cNvSpPr/>
          <p:nvPr/>
        </p:nvSpPr>
        <p:spPr>
          <a:xfrm>
            <a:off x="3693414" y="4773422"/>
            <a:ext cx="71628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11" y="56"/>
                </a:moveTo>
                <a:lnTo>
                  <a:pt x="109" y="39"/>
                </a:lnTo>
                <a:lnTo>
                  <a:pt x="99" y="22"/>
                </a:lnTo>
                <a:lnTo>
                  <a:pt x="87" y="10"/>
                </a:lnTo>
                <a:lnTo>
                  <a:pt x="70" y="3"/>
                </a:lnTo>
                <a:lnTo>
                  <a:pt x="51" y="1"/>
                </a:lnTo>
                <a:lnTo>
                  <a:pt x="34" y="5"/>
                </a:lnTo>
                <a:lnTo>
                  <a:pt x="17" y="15"/>
                </a:lnTo>
                <a:lnTo>
                  <a:pt x="8" y="29"/>
                </a:lnTo>
                <a:lnTo>
                  <a:pt x="1" y="46"/>
                </a:lnTo>
                <a:lnTo>
                  <a:pt x="1" y="65"/>
                </a:lnTo>
                <a:lnTo>
                  <a:pt x="8" y="82"/>
                </a:lnTo>
                <a:lnTo>
                  <a:pt x="17" y="97"/>
                </a:lnTo>
                <a:lnTo>
                  <a:pt x="34" y="106"/>
                </a:lnTo>
                <a:lnTo>
                  <a:pt x="51" y="111"/>
                </a:lnTo>
                <a:lnTo>
                  <a:pt x="70" y="109"/>
                </a:lnTo>
                <a:lnTo>
                  <a:pt x="87" y="101"/>
                </a:lnTo>
                <a:lnTo>
                  <a:pt x="99" y="89"/>
                </a:lnTo>
                <a:lnTo>
                  <a:pt x="109" y="73"/>
                </a:lnTo>
                <a:lnTo>
                  <a:pt x="11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40" name="path 3340"/>
          <p:cNvSpPr/>
          <p:nvPr/>
        </p:nvSpPr>
        <p:spPr>
          <a:xfrm>
            <a:off x="2966466" y="4773422"/>
            <a:ext cx="71628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11" y="56"/>
                </a:moveTo>
                <a:lnTo>
                  <a:pt x="109" y="39"/>
                </a:lnTo>
                <a:lnTo>
                  <a:pt x="99" y="22"/>
                </a:lnTo>
                <a:lnTo>
                  <a:pt x="87" y="10"/>
                </a:lnTo>
                <a:lnTo>
                  <a:pt x="70" y="3"/>
                </a:lnTo>
                <a:lnTo>
                  <a:pt x="51" y="1"/>
                </a:lnTo>
                <a:lnTo>
                  <a:pt x="34" y="5"/>
                </a:lnTo>
                <a:lnTo>
                  <a:pt x="17" y="15"/>
                </a:lnTo>
                <a:lnTo>
                  <a:pt x="8" y="29"/>
                </a:lnTo>
                <a:lnTo>
                  <a:pt x="1" y="46"/>
                </a:lnTo>
                <a:lnTo>
                  <a:pt x="1" y="65"/>
                </a:lnTo>
                <a:lnTo>
                  <a:pt x="8" y="82"/>
                </a:lnTo>
                <a:lnTo>
                  <a:pt x="17" y="97"/>
                </a:lnTo>
                <a:lnTo>
                  <a:pt x="34" y="106"/>
                </a:lnTo>
                <a:lnTo>
                  <a:pt x="51" y="111"/>
                </a:lnTo>
                <a:lnTo>
                  <a:pt x="70" y="109"/>
                </a:lnTo>
                <a:lnTo>
                  <a:pt x="87" y="101"/>
                </a:lnTo>
                <a:lnTo>
                  <a:pt x="99" y="89"/>
                </a:lnTo>
                <a:lnTo>
                  <a:pt x="109" y="73"/>
                </a:lnTo>
                <a:lnTo>
                  <a:pt x="11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42" name="path 3342"/>
          <p:cNvSpPr/>
          <p:nvPr/>
        </p:nvSpPr>
        <p:spPr>
          <a:xfrm>
            <a:off x="7037070" y="4773422"/>
            <a:ext cx="71627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" y="56"/>
                </a:moveTo>
                <a:lnTo>
                  <a:pt x="3" y="73"/>
                </a:lnTo>
                <a:lnTo>
                  <a:pt x="13" y="89"/>
                </a:lnTo>
                <a:lnTo>
                  <a:pt x="25" y="101"/>
                </a:lnTo>
                <a:lnTo>
                  <a:pt x="41" y="109"/>
                </a:lnTo>
                <a:lnTo>
                  <a:pt x="61" y="111"/>
                </a:lnTo>
                <a:lnTo>
                  <a:pt x="77" y="106"/>
                </a:lnTo>
                <a:lnTo>
                  <a:pt x="94" y="97"/>
                </a:lnTo>
                <a:lnTo>
                  <a:pt x="104" y="82"/>
                </a:lnTo>
                <a:lnTo>
                  <a:pt x="111" y="65"/>
                </a:lnTo>
                <a:lnTo>
                  <a:pt x="111" y="46"/>
                </a:lnTo>
                <a:lnTo>
                  <a:pt x="104" y="29"/>
                </a:lnTo>
                <a:lnTo>
                  <a:pt x="94" y="15"/>
                </a:lnTo>
                <a:lnTo>
                  <a:pt x="77" y="5"/>
                </a:lnTo>
                <a:lnTo>
                  <a:pt x="61" y="1"/>
                </a:lnTo>
                <a:lnTo>
                  <a:pt x="41" y="3"/>
                </a:lnTo>
                <a:lnTo>
                  <a:pt x="25" y="10"/>
                </a:lnTo>
                <a:lnTo>
                  <a:pt x="13" y="22"/>
                </a:lnTo>
                <a:lnTo>
                  <a:pt x="3" y="39"/>
                </a:lnTo>
                <a:lnTo>
                  <a:pt x="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44" name="path 3344"/>
          <p:cNvSpPr/>
          <p:nvPr/>
        </p:nvSpPr>
        <p:spPr>
          <a:xfrm>
            <a:off x="2239518" y="4773422"/>
            <a:ext cx="71627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11" y="56"/>
                </a:moveTo>
                <a:lnTo>
                  <a:pt x="109" y="39"/>
                </a:lnTo>
                <a:lnTo>
                  <a:pt x="99" y="22"/>
                </a:lnTo>
                <a:lnTo>
                  <a:pt x="87" y="10"/>
                </a:lnTo>
                <a:lnTo>
                  <a:pt x="70" y="3"/>
                </a:lnTo>
                <a:lnTo>
                  <a:pt x="51" y="1"/>
                </a:lnTo>
                <a:lnTo>
                  <a:pt x="34" y="5"/>
                </a:lnTo>
                <a:lnTo>
                  <a:pt x="17" y="15"/>
                </a:lnTo>
                <a:lnTo>
                  <a:pt x="8" y="29"/>
                </a:lnTo>
                <a:lnTo>
                  <a:pt x="1" y="46"/>
                </a:lnTo>
                <a:lnTo>
                  <a:pt x="1" y="65"/>
                </a:lnTo>
                <a:lnTo>
                  <a:pt x="8" y="82"/>
                </a:lnTo>
                <a:lnTo>
                  <a:pt x="17" y="97"/>
                </a:lnTo>
                <a:lnTo>
                  <a:pt x="34" y="106"/>
                </a:lnTo>
                <a:lnTo>
                  <a:pt x="51" y="111"/>
                </a:lnTo>
                <a:lnTo>
                  <a:pt x="70" y="109"/>
                </a:lnTo>
                <a:lnTo>
                  <a:pt x="87" y="101"/>
                </a:lnTo>
                <a:lnTo>
                  <a:pt x="99" y="89"/>
                </a:lnTo>
                <a:lnTo>
                  <a:pt x="109" y="73"/>
                </a:lnTo>
                <a:lnTo>
                  <a:pt x="11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46" name="path 3346"/>
          <p:cNvSpPr/>
          <p:nvPr/>
        </p:nvSpPr>
        <p:spPr>
          <a:xfrm>
            <a:off x="5147310" y="4773422"/>
            <a:ext cx="71627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11" y="56"/>
                </a:moveTo>
                <a:lnTo>
                  <a:pt x="109" y="39"/>
                </a:lnTo>
                <a:lnTo>
                  <a:pt x="99" y="22"/>
                </a:lnTo>
                <a:lnTo>
                  <a:pt x="87" y="10"/>
                </a:lnTo>
                <a:lnTo>
                  <a:pt x="70" y="3"/>
                </a:lnTo>
                <a:lnTo>
                  <a:pt x="51" y="1"/>
                </a:lnTo>
                <a:lnTo>
                  <a:pt x="34" y="5"/>
                </a:lnTo>
                <a:lnTo>
                  <a:pt x="17" y="15"/>
                </a:lnTo>
                <a:lnTo>
                  <a:pt x="8" y="29"/>
                </a:lnTo>
                <a:lnTo>
                  <a:pt x="1" y="46"/>
                </a:lnTo>
                <a:lnTo>
                  <a:pt x="1" y="65"/>
                </a:lnTo>
                <a:lnTo>
                  <a:pt x="8" y="82"/>
                </a:lnTo>
                <a:lnTo>
                  <a:pt x="17" y="97"/>
                </a:lnTo>
                <a:lnTo>
                  <a:pt x="34" y="106"/>
                </a:lnTo>
                <a:lnTo>
                  <a:pt x="51" y="111"/>
                </a:lnTo>
                <a:lnTo>
                  <a:pt x="70" y="109"/>
                </a:lnTo>
                <a:lnTo>
                  <a:pt x="87" y="101"/>
                </a:lnTo>
                <a:lnTo>
                  <a:pt x="99" y="89"/>
                </a:lnTo>
                <a:lnTo>
                  <a:pt x="109" y="73"/>
                </a:lnTo>
                <a:lnTo>
                  <a:pt x="11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48" name="path 3348"/>
          <p:cNvSpPr/>
          <p:nvPr/>
        </p:nvSpPr>
        <p:spPr>
          <a:xfrm>
            <a:off x="4804410" y="5160517"/>
            <a:ext cx="54863" cy="89915"/>
          </a:xfrm>
          <a:custGeom>
            <a:avLst/>
            <a:gdLst/>
            <a:ahLst/>
            <a:cxnLst/>
            <a:rect l="0" t="0" r="0" b="0"/>
            <a:pathLst>
              <a:path w="86" h="141">
                <a:moveTo>
                  <a:pt x="1" y="1"/>
                </a:moveTo>
                <a:lnTo>
                  <a:pt x="10" y="6"/>
                </a:lnTo>
                <a:lnTo>
                  <a:pt x="68" y="44"/>
                </a:lnTo>
                <a:lnTo>
                  <a:pt x="70" y="49"/>
                </a:lnTo>
                <a:lnTo>
                  <a:pt x="75" y="58"/>
                </a:lnTo>
                <a:lnTo>
                  <a:pt x="85" y="137"/>
                </a:lnTo>
                <a:lnTo>
                  <a:pt x="85" y="14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50" name="path 3350"/>
          <p:cNvSpPr/>
          <p:nvPr/>
        </p:nvSpPr>
        <p:spPr>
          <a:xfrm>
            <a:off x="3863232" y="5305297"/>
            <a:ext cx="74890" cy="59435"/>
          </a:xfrm>
          <a:custGeom>
            <a:avLst/>
            <a:gdLst/>
            <a:ahLst/>
            <a:cxnLst/>
            <a:rect l="0" t="0" r="0" b="0"/>
            <a:pathLst>
              <a:path w="117" h="93">
                <a:moveTo>
                  <a:pt x="0" y="58"/>
                </a:moveTo>
                <a:lnTo>
                  <a:pt x="117" y="42"/>
                </a:lnTo>
                <a:moveTo>
                  <a:pt x="16" y="25"/>
                </a:moveTo>
                <a:lnTo>
                  <a:pt x="98" y="10"/>
                </a:lnTo>
                <a:lnTo>
                  <a:pt x="91" y="1"/>
                </a:lnTo>
                <a:lnTo>
                  <a:pt x="81" y="85"/>
                </a:lnTo>
                <a:lnTo>
                  <a:pt x="86" y="82"/>
                </a:lnTo>
                <a:lnTo>
                  <a:pt x="21" y="9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52" name="path 3352"/>
          <p:cNvSpPr/>
          <p:nvPr/>
        </p:nvSpPr>
        <p:spPr>
          <a:xfrm>
            <a:off x="5015022" y="5214013"/>
            <a:ext cx="71026" cy="54552"/>
          </a:xfrm>
          <a:custGeom>
            <a:avLst/>
            <a:gdLst/>
            <a:ahLst/>
            <a:cxnLst/>
            <a:rect l="0" t="0" r="0" b="0"/>
            <a:pathLst>
              <a:path w="111" h="85">
                <a:moveTo>
                  <a:pt x="111" y="0"/>
                </a:moveTo>
                <a:lnTo>
                  <a:pt x="0" y="84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54" name="path 3354"/>
          <p:cNvSpPr/>
          <p:nvPr/>
        </p:nvSpPr>
        <p:spPr>
          <a:xfrm>
            <a:off x="10629138" y="4561585"/>
            <a:ext cx="1523" cy="2264664"/>
          </a:xfrm>
          <a:custGeom>
            <a:avLst/>
            <a:gdLst/>
            <a:ahLst/>
            <a:cxnLst/>
            <a:rect l="0" t="0" r="0" b="0"/>
            <a:pathLst>
              <a:path w="2" h="3566">
                <a:moveTo>
                  <a:pt x="1" y="1"/>
                </a:moveTo>
                <a:lnTo>
                  <a:pt x="1" y="3565"/>
                </a:lnTo>
                <a:lnTo>
                  <a:pt x="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56" name="path 3356"/>
          <p:cNvSpPr/>
          <p:nvPr/>
        </p:nvSpPr>
        <p:spPr>
          <a:xfrm>
            <a:off x="5445252" y="5071364"/>
            <a:ext cx="56388" cy="56387"/>
          </a:xfrm>
          <a:custGeom>
            <a:avLst/>
            <a:gdLst/>
            <a:ahLst/>
            <a:cxnLst/>
            <a:rect l="0" t="0" r="0" b="0"/>
            <a:pathLst>
              <a:path w="88" h="88">
                <a:moveTo>
                  <a:pt x="0" y="69"/>
                </a:moveTo>
                <a:lnTo>
                  <a:pt x="19" y="88"/>
                </a:lnTo>
                <a:lnTo>
                  <a:pt x="69" y="0"/>
                </a:lnTo>
                <a:lnTo>
                  <a:pt x="0" y="69"/>
                </a:lnTo>
              </a:path>
              <a:path w="88" h="88">
                <a:moveTo>
                  <a:pt x="19" y="88"/>
                </a:moveTo>
                <a:lnTo>
                  <a:pt x="69" y="0"/>
                </a:lnTo>
                <a:lnTo>
                  <a:pt x="88" y="21"/>
                </a:lnTo>
                <a:lnTo>
                  <a:pt x="19" y="88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58" name="path 3358"/>
          <p:cNvSpPr/>
          <p:nvPr/>
        </p:nvSpPr>
        <p:spPr>
          <a:xfrm>
            <a:off x="8766809" y="4808474"/>
            <a:ext cx="1523" cy="2017775"/>
          </a:xfrm>
          <a:custGeom>
            <a:avLst/>
            <a:gdLst/>
            <a:ahLst/>
            <a:cxnLst/>
            <a:rect l="0" t="0" r="0" b="0"/>
            <a:pathLst>
              <a:path w="2" h="3177">
                <a:moveTo>
                  <a:pt x="1" y="1"/>
                </a:moveTo>
                <a:lnTo>
                  <a:pt x="1" y="3176"/>
                </a:lnTo>
                <a:lnTo>
                  <a:pt x="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60" name="path 3360"/>
          <p:cNvSpPr/>
          <p:nvPr/>
        </p:nvSpPr>
        <p:spPr>
          <a:xfrm>
            <a:off x="11877293" y="4881626"/>
            <a:ext cx="1523" cy="1944623"/>
          </a:xfrm>
          <a:custGeom>
            <a:avLst/>
            <a:gdLst/>
            <a:ahLst/>
            <a:cxnLst/>
            <a:rect l="0" t="0" r="0" b="0"/>
            <a:pathLst>
              <a:path w="2" h="3062">
                <a:moveTo>
                  <a:pt x="1" y="1"/>
                </a:moveTo>
                <a:lnTo>
                  <a:pt x="1" y="3061"/>
                </a:lnTo>
                <a:lnTo>
                  <a:pt x="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62" name="path 3362"/>
          <p:cNvSpPr/>
          <p:nvPr/>
        </p:nvSpPr>
        <p:spPr>
          <a:xfrm>
            <a:off x="4511012" y="5235194"/>
            <a:ext cx="253039" cy="10667"/>
          </a:xfrm>
          <a:custGeom>
            <a:avLst/>
            <a:gdLst/>
            <a:ahLst/>
            <a:cxnLst/>
            <a:rect l="0" t="0" r="0" b="0"/>
            <a:pathLst>
              <a:path w="398" h="16">
                <a:moveTo>
                  <a:pt x="398" y="15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64" name="path 3364"/>
          <p:cNvSpPr/>
          <p:nvPr/>
        </p:nvSpPr>
        <p:spPr>
          <a:xfrm>
            <a:off x="5918453" y="4204970"/>
            <a:ext cx="68581" cy="38100"/>
          </a:xfrm>
          <a:custGeom>
            <a:avLst/>
            <a:gdLst/>
            <a:ahLst/>
            <a:cxnLst/>
            <a:rect l="0" t="0" r="0" b="0"/>
            <a:pathLst>
              <a:path w="108" h="60">
                <a:moveTo>
                  <a:pt x="1" y="5"/>
                </a:move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3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6" y="10"/>
                </a:lnTo>
                <a:lnTo>
                  <a:pt x="66" y="13"/>
                </a:lnTo>
                <a:lnTo>
                  <a:pt x="68" y="13"/>
                </a:lnTo>
                <a:lnTo>
                  <a:pt x="68" y="15"/>
                </a:lnTo>
                <a:lnTo>
                  <a:pt x="73" y="15"/>
                </a:lnTo>
                <a:lnTo>
                  <a:pt x="73" y="17"/>
                </a:lnTo>
                <a:lnTo>
                  <a:pt x="73" y="22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6" y="34"/>
                </a:lnTo>
                <a:lnTo>
                  <a:pt x="66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3" y="44"/>
                </a:lnTo>
                <a:lnTo>
                  <a:pt x="78" y="44"/>
                </a:lnTo>
                <a:lnTo>
                  <a:pt x="78" y="42"/>
                </a:lnTo>
                <a:lnTo>
                  <a:pt x="78" y="39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2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2" y="53"/>
                </a:lnTo>
                <a:lnTo>
                  <a:pt x="104" y="56"/>
                </a:lnTo>
                <a:lnTo>
                  <a:pt x="104" y="58"/>
                </a:lnTo>
                <a:lnTo>
                  <a:pt x="106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66" name="path 3366"/>
          <p:cNvSpPr/>
          <p:nvPr/>
        </p:nvSpPr>
        <p:spPr>
          <a:xfrm>
            <a:off x="2210561" y="4204970"/>
            <a:ext cx="68580" cy="38100"/>
          </a:xfrm>
          <a:custGeom>
            <a:avLst/>
            <a:gdLst/>
            <a:ahLst/>
            <a:cxnLst/>
            <a:rect l="0" t="0" r="0" b="0"/>
            <a:pathLst>
              <a:path w="108" h="60">
                <a:moveTo>
                  <a:pt x="1" y="5"/>
                </a:move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8"/>
                </a:lnTo>
                <a:lnTo>
                  <a:pt x="8" y="13"/>
                </a:lnTo>
                <a:lnTo>
                  <a:pt x="10" y="13"/>
                </a:lnTo>
                <a:lnTo>
                  <a:pt x="13" y="13"/>
                </a:lnTo>
                <a:lnTo>
                  <a:pt x="15" y="10"/>
                </a:lnTo>
                <a:lnTo>
                  <a:pt x="18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6" y="10"/>
                </a:lnTo>
                <a:lnTo>
                  <a:pt x="66" y="13"/>
                </a:lnTo>
                <a:lnTo>
                  <a:pt x="68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5" y="20"/>
                </a:lnTo>
                <a:lnTo>
                  <a:pt x="73" y="20"/>
                </a:lnTo>
                <a:lnTo>
                  <a:pt x="73" y="22"/>
                </a:lnTo>
                <a:lnTo>
                  <a:pt x="73" y="25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6" y="34"/>
                </a:lnTo>
                <a:lnTo>
                  <a:pt x="66" y="37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4"/>
                </a:lnTo>
                <a:lnTo>
                  <a:pt x="78" y="44"/>
                </a:lnTo>
                <a:lnTo>
                  <a:pt x="78" y="42"/>
                </a:lnTo>
                <a:lnTo>
                  <a:pt x="78" y="39"/>
                </a:lnTo>
                <a:lnTo>
                  <a:pt x="75" y="39"/>
                </a:lnTo>
                <a:lnTo>
                  <a:pt x="75" y="37"/>
                </a:lnTo>
                <a:lnTo>
                  <a:pt x="73" y="34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2" y="51"/>
                </a:lnTo>
                <a:lnTo>
                  <a:pt x="102" y="53"/>
                </a:lnTo>
                <a:lnTo>
                  <a:pt x="104" y="53"/>
                </a:lnTo>
                <a:lnTo>
                  <a:pt x="104" y="58"/>
                </a:lnTo>
                <a:lnTo>
                  <a:pt x="106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68" name="path 3368"/>
          <p:cNvSpPr/>
          <p:nvPr/>
        </p:nvSpPr>
        <p:spPr>
          <a:xfrm>
            <a:off x="4173473" y="4204970"/>
            <a:ext cx="68580" cy="38100"/>
          </a:xfrm>
          <a:custGeom>
            <a:avLst/>
            <a:gdLst/>
            <a:ahLst/>
            <a:cxnLst/>
            <a:rect l="0" t="0" r="0" b="0"/>
            <a:pathLst>
              <a:path w="108" h="60">
                <a:moveTo>
                  <a:pt x="1" y="5"/>
                </a:move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8"/>
                </a:lnTo>
                <a:lnTo>
                  <a:pt x="8" y="13"/>
                </a:lnTo>
                <a:lnTo>
                  <a:pt x="10" y="13"/>
                </a:lnTo>
                <a:lnTo>
                  <a:pt x="13" y="13"/>
                </a:lnTo>
                <a:lnTo>
                  <a:pt x="15" y="10"/>
                </a:lnTo>
                <a:lnTo>
                  <a:pt x="17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5" y="10"/>
                </a:lnTo>
                <a:lnTo>
                  <a:pt x="65" y="13"/>
                </a:lnTo>
                <a:lnTo>
                  <a:pt x="68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5" y="20"/>
                </a:lnTo>
                <a:lnTo>
                  <a:pt x="73" y="20"/>
                </a:lnTo>
                <a:lnTo>
                  <a:pt x="73" y="22"/>
                </a:lnTo>
                <a:lnTo>
                  <a:pt x="73" y="25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4"/>
                </a:lnTo>
                <a:lnTo>
                  <a:pt x="65" y="37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4"/>
                </a:lnTo>
                <a:lnTo>
                  <a:pt x="77" y="44"/>
                </a:lnTo>
                <a:lnTo>
                  <a:pt x="77" y="42"/>
                </a:lnTo>
                <a:lnTo>
                  <a:pt x="77" y="39"/>
                </a:lnTo>
                <a:lnTo>
                  <a:pt x="75" y="39"/>
                </a:lnTo>
                <a:lnTo>
                  <a:pt x="75" y="37"/>
                </a:lnTo>
                <a:lnTo>
                  <a:pt x="73" y="34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7" y="27"/>
                </a:lnTo>
                <a:lnTo>
                  <a:pt x="77" y="25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1" y="51"/>
                </a:lnTo>
                <a:lnTo>
                  <a:pt x="101" y="53"/>
                </a:lnTo>
                <a:lnTo>
                  <a:pt x="104" y="53"/>
                </a:lnTo>
                <a:lnTo>
                  <a:pt x="104" y="58"/>
                </a:lnTo>
                <a:lnTo>
                  <a:pt x="106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70" name="path 3370"/>
          <p:cNvSpPr/>
          <p:nvPr/>
        </p:nvSpPr>
        <p:spPr>
          <a:xfrm>
            <a:off x="6354318" y="4204970"/>
            <a:ext cx="68579" cy="38100"/>
          </a:xfrm>
          <a:custGeom>
            <a:avLst/>
            <a:gdLst/>
            <a:ahLst/>
            <a:cxnLst/>
            <a:rect l="0" t="0" r="0" b="0"/>
            <a:pathLst>
              <a:path w="107" h="60">
                <a:moveTo>
                  <a:pt x="1" y="5"/>
                </a:move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8"/>
                </a:lnTo>
                <a:lnTo>
                  <a:pt x="8" y="13"/>
                </a:lnTo>
                <a:lnTo>
                  <a:pt x="10" y="13"/>
                </a:lnTo>
                <a:lnTo>
                  <a:pt x="13" y="13"/>
                </a:lnTo>
                <a:lnTo>
                  <a:pt x="15" y="10"/>
                </a:lnTo>
                <a:lnTo>
                  <a:pt x="17" y="8"/>
                </a:lnTo>
                <a:lnTo>
                  <a:pt x="25" y="8"/>
                </a:lnTo>
                <a:lnTo>
                  <a:pt x="27" y="5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5" y="10"/>
                </a:lnTo>
                <a:lnTo>
                  <a:pt x="65" y="13"/>
                </a:lnTo>
                <a:lnTo>
                  <a:pt x="68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5" y="17"/>
                </a:lnTo>
                <a:lnTo>
                  <a:pt x="75" y="20"/>
                </a:lnTo>
                <a:lnTo>
                  <a:pt x="75" y="22"/>
                </a:lnTo>
                <a:lnTo>
                  <a:pt x="73" y="22"/>
                </a:lnTo>
                <a:lnTo>
                  <a:pt x="73" y="25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5" y="34"/>
                </a:lnTo>
                <a:lnTo>
                  <a:pt x="65" y="37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4"/>
                </a:lnTo>
                <a:lnTo>
                  <a:pt x="77" y="44"/>
                </a:lnTo>
                <a:lnTo>
                  <a:pt x="77" y="42"/>
                </a:lnTo>
                <a:lnTo>
                  <a:pt x="77" y="39"/>
                </a:lnTo>
                <a:lnTo>
                  <a:pt x="75" y="39"/>
                </a:lnTo>
                <a:lnTo>
                  <a:pt x="75" y="37"/>
                </a:lnTo>
                <a:lnTo>
                  <a:pt x="73" y="34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7" y="27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1" y="51"/>
                </a:lnTo>
                <a:lnTo>
                  <a:pt x="101" y="53"/>
                </a:lnTo>
                <a:lnTo>
                  <a:pt x="104" y="53"/>
                </a:lnTo>
                <a:lnTo>
                  <a:pt x="104" y="56"/>
                </a:lnTo>
                <a:lnTo>
                  <a:pt x="106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72" name="rect 3372"/>
          <p:cNvSpPr/>
          <p:nvPr/>
        </p:nvSpPr>
        <p:spPr>
          <a:xfrm>
            <a:off x="4429506" y="4168393"/>
            <a:ext cx="45719" cy="45720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74" name="path 3374"/>
          <p:cNvSpPr/>
          <p:nvPr/>
        </p:nvSpPr>
        <p:spPr>
          <a:xfrm>
            <a:off x="4391406" y="4204970"/>
            <a:ext cx="68579" cy="38100"/>
          </a:xfrm>
          <a:custGeom>
            <a:avLst/>
            <a:gdLst/>
            <a:ahLst/>
            <a:cxnLst/>
            <a:rect l="0" t="0" r="0" b="0"/>
            <a:pathLst>
              <a:path w="107" h="60">
                <a:moveTo>
                  <a:pt x="1" y="5"/>
                </a:move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8"/>
                </a:lnTo>
                <a:lnTo>
                  <a:pt x="8" y="13"/>
                </a:lnTo>
                <a:lnTo>
                  <a:pt x="10" y="13"/>
                </a:lnTo>
                <a:lnTo>
                  <a:pt x="13" y="13"/>
                </a:lnTo>
                <a:lnTo>
                  <a:pt x="15" y="10"/>
                </a:lnTo>
                <a:lnTo>
                  <a:pt x="17" y="10"/>
                </a:lnTo>
                <a:lnTo>
                  <a:pt x="17" y="8"/>
                </a:lnTo>
                <a:lnTo>
                  <a:pt x="25" y="8"/>
                </a:lnTo>
                <a:lnTo>
                  <a:pt x="27" y="5"/>
                </a:lnTo>
                <a:lnTo>
                  <a:pt x="27" y="1"/>
                </a:lnTo>
                <a:lnTo>
                  <a:pt x="29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5" y="10"/>
                </a:lnTo>
                <a:lnTo>
                  <a:pt x="65" y="13"/>
                </a:lnTo>
                <a:lnTo>
                  <a:pt x="68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5" y="17"/>
                </a:lnTo>
                <a:lnTo>
                  <a:pt x="75" y="20"/>
                </a:lnTo>
                <a:lnTo>
                  <a:pt x="75" y="22"/>
                </a:lnTo>
                <a:lnTo>
                  <a:pt x="73" y="22"/>
                </a:lnTo>
                <a:lnTo>
                  <a:pt x="73" y="25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5" y="34"/>
                </a:lnTo>
                <a:lnTo>
                  <a:pt x="65" y="37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4"/>
                </a:lnTo>
                <a:lnTo>
                  <a:pt x="77" y="44"/>
                </a:lnTo>
                <a:lnTo>
                  <a:pt x="77" y="42"/>
                </a:lnTo>
                <a:lnTo>
                  <a:pt x="77" y="39"/>
                </a:lnTo>
                <a:lnTo>
                  <a:pt x="75" y="39"/>
                </a:lnTo>
                <a:lnTo>
                  <a:pt x="75" y="37"/>
                </a:lnTo>
                <a:lnTo>
                  <a:pt x="73" y="34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7" y="27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89" y="30"/>
                </a:lnTo>
                <a:lnTo>
                  <a:pt x="89" y="32"/>
                </a:ln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1" y="51"/>
                </a:lnTo>
                <a:lnTo>
                  <a:pt x="101" y="53"/>
                </a:lnTo>
                <a:lnTo>
                  <a:pt x="104" y="53"/>
                </a:lnTo>
                <a:lnTo>
                  <a:pt x="104" y="56"/>
                </a:lnTo>
                <a:lnTo>
                  <a:pt x="106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76" name="rect 3376"/>
          <p:cNvSpPr/>
          <p:nvPr/>
        </p:nvSpPr>
        <p:spPr>
          <a:xfrm>
            <a:off x="1521713" y="4168393"/>
            <a:ext cx="44197" cy="45720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78" name="path 3378"/>
          <p:cNvSpPr/>
          <p:nvPr/>
        </p:nvSpPr>
        <p:spPr>
          <a:xfrm>
            <a:off x="1556763" y="4204970"/>
            <a:ext cx="67059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6" y="10"/>
                </a:lnTo>
                <a:lnTo>
                  <a:pt x="8" y="10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3" y="10"/>
                </a:lnTo>
                <a:lnTo>
                  <a:pt x="66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6" y="37"/>
                </a:lnTo>
                <a:lnTo>
                  <a:pt x="66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5" y="44"/>
                </a:lnTo>
                <a:lnTo>
                  <a:pt x="75" y="42"/>
                </a:lnTo>
                <a:lnTo>
                  <a:pt x="78" y="42"/>
                </a:lnTo>
                <a:lnTo>
                  <a:pt x="75" y="42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30"/>
                </a:lnTo>
                <a:lnTo>
                  <a:pt x="90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42"/>
                </a:lnTo>
                <a:lnTo>
                  <a:pt x="97" y="42"/>
                </a:lnTo>
                <a:lnTo>
                  <a:pt x="97" y="44"/>
                </a:lnTo>
                <a:lnTo>
                  <a:pt x="99" y="46"/>
                </a:lnTo>
                <a:lnTo>
                  <a:pt x="99" y="53"/>
                </a:lnTo>
                <a:lnTo>
                  <a:pt x="102" y="53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80" name="path 3380"/>
          <p:cNvSpPr/>
          <p:nvPr/>
        </p:nvSpPr>
        <p:spPr>
          <a:xfrm>
            <a:off x="2865881" y="4204970"/>
            <a:ext cx="67056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6" y="10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4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3" y="10"/>
                </a:lnTo>
                <a:lnTo>
                  <a:pt x="63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30"/>
                </a:lnTo>
                <a:lnTo>
                  <a:pt x="61" y="32"/>
                </a:lnTo>
                <a:lnTo>
                  <a:pt x="63" y="34"/>
                </a:lnTo>
                <a:lnTo>
                  <a:pt x="63" y="37"/>
                </a:lnTo>
                <a:lnTo>
                  <a:pt x="66" y="37"/>
                </a:lnTo>
                <a:lnTo>
                  <a:pt x="66" y="42"/>
                </a:lnTo>
                <a:lnTo>
                  <a:pt x="68" y="42"/>
                </a:lnTo>
                <a:lnTo>
                  <a:pt x="70" y="44"/>
                </a:lnTo>
                <a:lnTo>
                  <a:pt x="75" y="44"/>
                </a:lnTo>
                <a:lnTo>
                  <a:pt x="75" y="42"/>
                </a:lnTo>
                <a:lnTo>
                  <a:pt x="75" y="39"/>
                </a:lnTo>
                <a:lnTo>
                  <a:pt x="73" y="39"/>
                </a:lnTo>
                <a:lnTo>
                  <a:pt x="73" y="34"/>
                </a:lnTo>
                <a:lnTo>
                  <a:pt x="70" y="34"/>
                </a:lnTo>
                <a:lnTo>
                  <a:pt x="70" y="30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2" y="25"/>
                </a:lnTo>
                <a:lnTo>
                  <a:pt x="85" y="27"/>
                </a:lnTo>
                <a:lnTo>
                  <a:pt x="85" y="30"/>
                </a:lnTo>
                <a:lnTo>
                  <a:pt x="87" y="30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4" y="42"/>
                </a:lnTo>
                <a:lnTo>
                  <a:pt x="97" y="44"/>
                </a:lnTo>
                <a:lnTo>
                  <a:pt x="97" y="49"/>
                </a:lnTo>
                <a:lnTo>
                  <a:pt x="99" y="51"/>
                </a:lnTo>
                <a:lnTo>
                  <a:pt x="99" y="53"/>
                </a:lnTo>
                <a:lnTo>
                  <a:pt x="102" y="53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82" name="path 3382"/>
          <p:cNvSpPr/>
          <p:nvPr/>
        </p:nvSpPr>
        <p:spPr>
          <a:xfrm>
            <a:off x="3301745" y="4204970"/>
            <a:ext cx="67056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3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7"/>
                </a:lnTo>
                <a:lnTo>
                  <a:pt x="65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5" y="44"/>
                </a:lnTo>
                <a:lnTo>
                  <a:pt x="75" y="42"/>
                </a:lnTo>
                <a:lnTo>
                  <a:pt x="75" y="39"/>
                </a:lnTo>
                <a:lnTo>
                  <a:pt x="73" y="37"/>
                </a:lnTo>
                <a:lnTo>
                  <a:pt x="73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2" y="25"/>
                </a:lnTo>
                <a:lnTo>
                  <a:pt x="85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4" y="42"/>
                </a:lnTo>
                <a:lnTo>
                  <a:pt x="97" y="42"/>
                </a:lnTo>
                <a:lnTo>
                  <a:pt x="97" y="46"/>
                </a:lnTo>
                <a:lnTo>
                  <a:pt x="99" y="46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84" name="path 3384"/>
          <p:cNvSpPr/>
          <p:nvPr/>
        </p:nvSpPr>
        <p:spPr>
          <a:xfrm>
            <a:off x="1774697" y="4204970"/>
            <a:ext cx="67056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3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3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2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4"/>
                </a:lnTo>
                <a:lnTo>
                  <a:pt x="65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3" y="44"/>
                </a:lnTo>
                <a:lnTo>
                  <a:pt x="75" y="44"/>
                </a:lnTo>
                <a:lnTo>
                  <a:pt x="77" y="42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7" y="27"/>
                </a:lnTo>
                <a:lnTo>
                  <a:pt x="77" y="25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2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1" y="53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86" name="path 3386"/>
          <p:cNvSpPr/>
          <p:nvPr/>
        </p:nvSpPr>
        <p:spPr>
          <a:xfrm>
            <a:off x="6791706" y="4204970"/>
            <a:ext cx="67055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29" y="1"/>
                </a:lnTo>
                <a:lnTo>
                  <a:pt x="34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3" y="10"/>
                </a:lnTo>
                <a:lnTo>
                  <a:pt x="63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30"/>
                </a:lnTo>
                <a:lnTo>
                  <a:pt x="61" y="32"/>
                </a:lnTo>
                <a:lnTo>
                  <a:pt x="63" y="34"/>
                </a:lnTo>
                <a:lnTo>
                  <a:pt x="63" y="37"/>
                </a:lnTo>
                <a:lnTo>
                  <a:pt x="65" y="37"/>
                </a:lnTo>
                <a:lnTo>
                  <a:pt x="65" y="42"/>
                </a:lnTo>
                <a:lnTo>
                  <a:pt x="68" y="42"/>
                </a:lnTo>
                <a:lnTo>
                  <a:pt x="70" y="44"/>
                </a:lnTo>
                <a:lnTo>
                  <a:pt x="75" y="44"/>
                </a:lnTo>
                <a:lnTo>
                  <a:pt x="75" y="42"/>
                </a:lnTo>
                <a:lnTo>
                  <a:pt x="75" y="39"/>
                </a:lnTo>
                <a:lnTo>
                  <a:pt x="73" y="39"/>
                </a:lnTo>
                <a:lnTo>
                  <a:pt x="73" y="34"/>
                </a:lnTo>
                <a:lnTo>
                  <a:pt x="70" y="34"/>
                </a:lnTo>
                <a:lnTo>
                  <a:pt x="70" y="30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7" y="27"/>
                </a:lnTo>
                <a:lnTo>
                  <a:pt x="77" y="25"/>
                </a:lnTo>
                <a:lnTo>
                  <a:pt x="82" y="25"/>
                </a:lnTo>
                <a:lnTo>
                  <a:pt x="85" y="27"/>
                </a:lnTo>
                <a:lnTo>
                  <a:pt x="85" y="30"/>
                </a:lnTo>
                <a:lnTo>
                  <a:pt x="87" y="30"/>
                </a:lnTo>
                <a:lnTo>
                  <a:pt x="87" y="32"/>
                </a:lnTo>
                <a:lnTo>
                  <a:pt x="89" y="32"/>
                </a:lnTo>
                <a:lnTo>
                  <a:pt x="89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4" y="42"/>
                </a:lnTo>
                <a:lnTo>
                  <a:pt x="97" y="44"/>
                </a:lnTo>
                <a:lnTo>
                  <a:pt x="97" y="49"/>
                </a:lnTo>
                <a:lnTo>
                  <a:pt x="99" y="51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88" name="path 3388"/>
          <p:cNvSpPr/>
          <p:nvPr/>
        </p:nvSpPr>
        <p:spPr>
          <a:xfrm>
            <a:off x="5482590" y="4204970"/>
            <a:ext cx="67055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3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7"/>
                </a:lnTo>
                <a:lnTo>
                  <a:pt x="65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5" y="44"/>
                </a:lnTo>
                <a:lnTo>
                  <a:pt x="75" y="42"/>
                </a:lnTo>
                <a:lnTo>
                  <a:pt x="77" y="42"/>
                </a:lnTo>
                <a:lnTo>
                  <a:pt x="75" y="42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7" y="27"/>
                </a:lnTo>
                <a:lnTo>
                  <a:pt x="77" y="25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30"/>
                </a:lnTo>
                <a:lnTo>
                  <a:pt x="90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42"/>
                </a:lnTo>
                <a:lnTo>
                  <a:pt x="97" y="42"/>
                </a:lnTo>
                <a:lnTo>
                  <a:pt x="97" y="44"/>
                </a:lnTo>
                <a:lnTo>
                  <a:pt x="99" y="46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90" name="path 3390"/>
          <p:cNvSpPr/>
          <p:nvPr/>
        </p:nvSpPr>
        <p:spPr>
          <a:xfrm>
            <a:off x="2647950" y="4204970"/>
            <a:ext cx="67055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2" y="8"/>
                </a:lnTo>
                <a:lnTo>
                  <a:pt x="25" y="5"/>
                </a:lnTo>
                <a:lnTo>
                  <a:pt x="25" y="3"/>
                </a:lnTo>
                <a:lnTo>
                  <a:pt x="27" y="3"/>
                </a:lnTo>
                <a:lnTo>
                  <a:pt x="25" y="3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4" y="1"/>
                </a:lnTo>
                <a:lnTo>
                  <a:pt x="54" y="8"/>
                </a:lnTo>
                <a:lnTo>
                  <a:pt x="58" y="8"/>
                </a:lnTo>
                <a:lnTo>
                  <a:pt x="61" y="10"/>
                </a:lnTo>
                <a:lnTo>
                  <a:pt x="63" y="10"/>
                </a:lnTo>
                <a:lnTo>
                  <a:pt x="63" y="13"/>
                </a:lnTo>
                <a:lnTo>
                  <a:pt x="65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58" y="27"/>
                </a:lnTo>
                <a:lnTo>
                  <a:pt x="58" y="30"/>
                </a:lnTo>
                <a:lnTo>
                  <a:pt x="61" y="32"/>
                </a:lnTo>
                <a:lnTo>
                  <a:pt x="63" y="34"/>
                </a:lnTo>
                <a:lnTo>
                  <a:pt x="63" y="37"/>
                </a:lnTo>
                <a:lnTo>
                  <a:pt x="65" y="37"/>
                </a:lnTo>
                <a:lnTo>
                  <a:pt x="65" y="42"/>
                </a:lnTo>
                <a:lnTo>
                  <a:pt x="68" y="42"/>
                </a:lnTo>
                <a:lnTo>
                  <a:pt x="70" y="44"/>
                </a:lnTo>
                <a:lnTo>
                  <a:pt x="75" y="44"/>
                </a:lnTo>
                <a:lnTo>
                  <a:pt x="75" y="42"/>
                </a:lnTo>
                <a:lnTo>
                  <a:pt x="75" y="39"/>
                </a:lnTo>
                <a:lnTo>
                  <a:pt x="73" y="39"/>
                </a:lnTo>
                <a:lnTo>
                  <a:pt x="73" y="34"/>
                </a:lnTo>
                <a:lnTo>
                  <a:pt x="70" y="34"/>
                </a:lnTo>
                <a:lnTo>
                  <a:pt x="70" y="30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8" y="25"/>
                </a:lnTo>
                <a:lnTo>
                  <a:pt x="82" y="25"/>
                </a:lnTo>
                <a:lnTo>
                  <a:pt x="82" y="27"/>
                </a:lnTo>
                <a:lnTo>
                  <a:pt x="85" y="27"/>
                </a:lnTo>
                <a:lnTo>
                  <a:pt x="85" y="30"/>
                </a:lnTo>
                <a:lnTo>
                  <a:pt x="87" y="30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2" y="37"/>
                </a:lnTo>
                <a:lnTo>
                  <a:pt x="92" y="39"/>
                </a:lnTo>
                <a:lnTo>
                  <a:pt x="94" y="39"/>
                </a:lnTo>
                <a:lnTo>
                  <a:pt x="94" y="42"/>
                </a:lnTo>
                <a:lnTo>
                  <a:pt x="97" y="44"/>
                </a:lnTo>
                <a:lnTo>
                  <a:pt x="97" y="51"/>
                </a:lnTo>
                <a:lnTo>
                  <a:pt x="99" y="51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92" name="path 3392"/>
          <p:cNvSpPr/>
          <p:nvPr/>
        </p:nvSpPr>
        <p:spPr>
          <a:xfrm>
            <a:off x="3083814" y="4204970"/>
            <a:ext cx="67055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3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3" y="37"/>
                </a:lnTo>
                <a:lnTo>
                  <a:pt x="65" y="37"/>
                </a:lnTo>
                <a:lnTo>
                  <a:pt x="65" y="42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5" y="44"/>
                </a:lnTo>
                <a:lnTo>
                  <a:pt x="75" y="42"/>
                </a:lnTo>
                <a:lnTo>
                  <a:pt x="75" y="39"/>
                </a:lnTo>
                <a:lnTo>
                  <a:pt x="73" y="37"/>
                </a:lnTo>
                <a:lnTo>
                  <a:pt x="73" y="34"/>
                </a:lnTo>
                <a:lnTo>
                  <a:pt x="70" y="34"/>
                </a:lnTo>
                <a:lnTo>
                  <a:pt x="70" y="32"/>
                </a:lnTo>
                <a:lnTo>
                  <a:pt x="73" y="32"/>
                </a:lnTo>
                <a:lnTo>
                  <a:pt x="73" y="27"/>
                </a:lnTo>
                <a:lnTo>
                  <a:pt x="75" y="27"/>
                </a:lnTo>
                <a:lnTo>
                  <a:pt x="77" y="27"/>
                </a:lnTo>
                <a:lnTo>
                  <a:pt x="77" y="25"/>
                </a:lnTo>
                <a:lnTo>
                  <a:pt x="82" y="25"/>
                </a:lnTo>
                <a:lnTo>
                  <a:pt x="85" y="27"/>
                </a:lnTo>
                <a:lnTo>
                  <a:pt x="87" y="30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4" y="42"/>
                </a:lnTo>
                <a:lnTo>
                  <a:pt x="97" y="42"/>
                </a:lnTo>
                <a:lnTo>
                  <a:pt x="97" y="49"/>
                </a:lnTo>
                <a:lnTo>
                  <a:pt x="99" y="49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94" name="path 3394"/>
          <p:cNvSpPr/>
          <p:nvPr/>
        </p:nvSpPr>
        <p:spPr>
          <a:xfrm>
            <a:off x="5700521" y="4204970"/>
            <a:ext cx="67055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3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3" y="10"/>
                </a:lnTo>
                <a:lnTo>
                  <a:pt x="66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2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6" y="34"/>
                </a:lnTo>
                <a:lnTo>
                  <a:pt x="66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3" y="44"/>
                </a:lnTo>
                <a:lnTo>
                  <a:pt x="75" y="44"/>
                </a:lnTo>
                <a:lnTo>
                  <a:pt x="78" y="42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2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2" y="53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96" name="path 3396"/>
          <p:cNvSpPr/>
          <p:nvPr/>
        </p:nvSpPr>
        <p:spPr>
          <a:xfrm>
            <a:off x="7445502" y="4204970"/>
            <a:ext cx="67055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3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7"/>
                </a:lnTo>
                <a:lnTo>
                  <a:pt x="65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5" y="44"/>
                </a:lnTo>
                <a:lnTo>
                  <a:pt x="75" y="42"/>
                </a:lnTo>
                <a:lnTo>
                  <a:pt x="78" y="42"/>
                </a:lnTo>
                <a:lnTo>
                  <a:pt x="75" y="42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30"/>
                </a:lnTo>
                <a:lnTo>
                  <a:pt x="90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42"/>
                </a:lnTo>
                <a:lnTo>
                  <a:pt x="97" y="42"/>
                </a:lnTo>
                <a:lnTo>
                  <a:pt x="97" y="44"/>
                </a:lnTo>
                <a:lnTo>
                  <a:pt x="99" y="46"/>
                </a:lnTo>
                <a:lnTo>
                  <a:pt x="99" y="53"/>
                </a:lnTo>
                <a:lnTo>
                  <a:pt x="102" y="53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98" name="path 3398"/>
          <p:cNvSpPr/>
          <p:nvPr/>
        </p:nvSpPr>
        <p:spPr>
          <a:xfrm>
            <a:off x="5046726" y="4204970"/>
            <a:ext cx="67055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3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3" y="37"/>
                </a:lnTo>
                <a:lnTo>
                  <a:pt x="65" y="37"/>
                </a:lnTo>
                <a:lnTo>
                  <a:pt x="65" y="42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5" y="44"/>
                </a:lnTo>
                <a:lnTo>
                  <a:pt x="75" y="42"/>
                </a:lnTo>
                <a:lnTo>
                  <a:pt x="75" y="39"/>
                </a:lnTo>
                <a:lnTo>
                  <a:pt x="73" y="37"/>
                </a:lnTo>
                <a:lnTo>
                  <a:pt x="73" y="34"/>
                </a:lnTo>
                <a:lnTo>
                  <a:pt x="70" y="34"/>
                </a:lnTo>
                <a:lnTo>
                  <a:pt x="70" y="32"/>
                </a:lnTo>
                <a:lnTo>
                  <a:pt x="73" y="32"/>
                </a:lnTo>
                <a:lnTo>
                  <a:pt x="73" y="27"/>
                </a:lnTo>
                <a:lnTo>
                  <a:pt x="75" y="27"/>
                </a:lnTo>
                <a:lnTo>
                  <a:pt x="77" y="27"/>
                </a:lnTo>
                <a:lnTo>
                  <a:pt x="77" y="25"/>
                </a:lnTo>
                <a:lnTo>
                  <a:pt x="82" y="25"/>
                </a:lnTo>
                <a:lnTo>
                  <a:pt x="85" y="27"/>
                </a:lnTo>
                <a:lnTo>
                  <a:pt x="87" y="30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4" y="42"/>
                </a:lnTo>
                <a:lnTo>
                  <a:pt x="97" y="42"/>
                </a:lnTo>
                <a:lnTo>
                  <a:pt x="97" y="49"/>
                </a:lnTo>
                <a:lnTo>
                  <a:pt x="99" y="49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00" name="path 3400"/>
          <p:cNvSpPr/>
          <p:nvPr/>
        </p:nvSpPr>
        <p:spPr>
          <a:xfrm>
            <a:off x="2344674" y="5231345"/>
            <a:ext cx="12189" cy="207341"/>
          </a:xfrm>
          <a:custGeom>
            <a:avLst/>
            <a:gdLst/>
            <a:ahLst/>
            <a:cxnLst/>
            <a:rect l="0" t="0" r="0" b="0"/>
            <a:pathLst>
              <a:path w="19" h="326">
                <a:moveTo>
                  <a:pt x="1" y="0"/>
                </a:moveTo>
                <a:lnTo>
                  <a:pt x="17" y="32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02" name="path 3402"/>
          <p:cNvSpPr/>
          <p:nvPr/>
        </p:nvSpPr>
        <p:spPr>
          <a:xfrm>
            <a:off x="2548890" y="5220677"/>
            <a:ext cx="12189" cy="207341"/>
          </a:xfrm>
          <a:custGeom>
            <a:avLst/>
            <a:gdLst/>
            <a:ahLst/>
            <a:cxnLst/>
            <a:rect l="0" t="0" r="0" b="0"/>
            <a:pathLst>
              <a:path w="19" h="326">
                <a:moveTo>
                  <a:pt x="17" y="326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04" name="path 3404"/>
          <p:cNvSpPr/>
          <p:nvPr/>
        </p:nvSpPr>
        <p:spPr>
          <a:xfrm>
            <a:off x="2345396" y="5219955"/>
            <a:ext cx="204295" cy="12189"/>
          </a:xfrm>
          <a:custGeom>
            <a:avLst/>
            <a:gdLst/>
            <a:ahLst/>
            <a:cxnLst/>
            <a:rect l="0" t="0" r="0" b="0"/>
            <a:pathLst>
              <a:path w="321" h="19">
                <a:moveTo>
                  <a:pt x="321" y="1"/>
                </a:moveTo>
                <a:lnTo>
                  <a:pt x="0" y="1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06" name="rect 3406"/>
          <p:cNvSpPr/>
          <p:nvPr/>
        </p:nvSpPr>
        <p:spPr>
          <a:xfrm>
            <a:off x="1331213" y="4204970"/>
            <a:ext cx="27210" cy="9143"/>
          </a:xfrm>
          <a:prstGeom prst="rect">
            <a:avLst/>
          </a:prstGeom>
          <a:solidFill>
            <a:srgbClr val="000000">
              <a:alpha val="9725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08" name="path 3408"/>
          <p:cNvSpPr/>
          <p:nvPr/>
        </p:nvSpPr>
        <p:spPr>
          <a:xfrm>
            <a:off x="1331213" y="4204970"/>
            <a:ext cx="25910" cy="94488"/>
          </a:xfrm>
          <a:custGeom>
            <a:avLst/>
            <a:gdLst/>
            <a:ahLst/>
            <a:cxnLst/>
            <a:rect l="0" t="0" r="0" b="0"/>
            <a:pathLst>
              <a:path w="40" h="148">
                <a:moveTo>
                  <a:pt x="18" y="3"/>
                </a:moveTo>
                <a:lnTo>
                  <a:pt x="18" y="1"/>
                </a:lnTo>
                <a:moveTo>
                  <a:pt x="13" y="5"/>
                </a:moveTo>
                <a:lnTo>
                  <a:pt x="13" y="3"/>
                </a:lnTo>
                <a:moveTo>
                  <a:pt x="18" y="3"/>
                </a:moveTo>
                <a:lnTo>
                  <a:pt x="22" y="5"/>
                </a:lnTo>
                <a:moveTo>
                  <a:pt x="34" y="3"/>
                </a:moveTo>
                <a:lnTo>
                  <a:pt x="37" y="5"/>
                </a:lnTo>
                <a:moveTo>
                  <a:pt x="37" y="3"/>
                </a:moveTo>
                <a:lnTo>
                  <a:pt x="39" y="5"/>
                </a:lnTo>
                <a:moveTo>
                  <a:pt x="1" y="145"/>
                </a:moveTo>
                <a:lnTo>
                  <a:pt x="1" y="142"/>
                </a:lnTo>
                <a:moveTo>
                  <a:pt x="1" y="147"/>
                </a:moveTo>
                <a:lnTo>
                  <a:pt x="1" y="14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10" name="rect 3410"/>
          <p:cNvSpPr/>
          <p:nvPr/>
        </p:nvSpPr>
        <p:spPr>
          <a:xfrm>
            <a:off x="5156453" y="4168393"/>
            <a:ext cx="45720" cy="45720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12" name="rect 3412"/>
          <p:cNvSpPr/>
          <p:nvPr/>
        </p:nvSpPr>
        <p:spPr>
          <a:xfrm>
            <a:off x="2975610" y="4168393"/>
            <a:ext cx="45719" cy="45720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14" name="rect 3414"/>
          <p:cNvSpPr/>
          <p:nvPr/>
        </p:nvSpPr>
        <p:spPr>
          <a:xfrm>
            <a:off x="7337297" y="4168393"/>
            <a:ext cx="45719" cy="45720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16" name="path 3416"/>
          <p:cNvSpPr/>
          <p:nvPr/>
        </p:nvSpPr>
        <p:spPr>
          <a:xfrm>
            <a:off x="3749029" y="5229097"/>
            <a:ext cx="332254" cy="6096"/>
          </a:xfrm>
          <a:custGeom>
            <a:avLst/>
            <a:gdLst/>
            <a:ahLst/>
            <a:cxnLst/>
            <a:rect l="0" t="0" r="0" b="0"/>
            <a:pathLst>
              <a:path w="523" h="9">
                <a:moveTo>
                  <a:pt x="523" y="8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18" name="path 3418"/>
          <p:cNvSpPr/>
          <p:nvPr/>
        </p:nvSpPr>
        <p:spPr>
          <a:xfrm>
            <a:off x="4917200" y="5157484"/>
            <a:ext cx="19184" cy="78620"/>
          </a:xfrm>
          <a:custGeom>
            <a:avLst/>
            <a:gdLst/>
            <a:ahLst/>
            <a:cxnLst/>
            <a:rect l="0" t="0" r="0" b="0"/>
            <a:pathLst>
              <a:path w="30" h="123">
                <a:moveTo>
                  <a:pt x="3" y="111"/>
                </a:moveTo>
                <a:lnTo>
                  <a:pt x="1" y="123"/>
                </a:lnTo>
                <a:moveTo>
                  <a:pt x="29" y="1"/>
                </a:moveTo>
                <a:lnTo>
                  <a:pt x="17" y="3"/>
                </a:lnTo>
                <a:lnTo>
                  <a:pt x="13" y="5"/>
                </a:lnTo>
                <a:lnTo>
                  <a:pt x="5" y="10"/>
                </a:lnTo>
                <a:lnTo>
                  <a:pt x="3" y="82"/>
                </a:lnTo>
                <a:lnTo>
                  <a:pt x="3" y="11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20" name="path 3420"/>
          <p:cNvSpPr/>
          <p:nvPr/>
        </p:nvSpPr>
        <p:spPr>
          <a:xfrm>
            <a:off x="3780281" y="4241546"/>
            <a:ext cx="27432" cy="53340"/>
          </a:xfrm>
          <a:custGeom>
            <a:avLst/>
            <a:gdLst/>
            <a:ahLst/>
            <a:cxnLst/>
            <a:rect l="0" t="0" r="0" b="0"/>
            <a:pathLst>
              <a:path w="43" h="84">
                <a:moveTo>
                  <a:pt x="37" y="1"/>
                </a:moveTo>
                <a:lnTo>
                  <a:pt x="39" y="3"/>
                </a:lnTo>
                <a:lnTo>
                  <a:pt x="39" y="15"/>
                </a:lnTo>
                <a:lnTo>
                  <a:pt x="37" y="13"/>
                </a:lnTo>
                <a:lnTo>
                  <a:pt x="34" y="13"/>
                </a:lnTo>
                <a:lnTo>
                  <a:pt x="34" y="10"/>
                </a:lnTo>
                <a:lnTo>
                  <a:pt x="32" y="13"/>
                </a:lnTo>
                <a:lnTo>
                  <a:pt x="32" y="20"/>
                </a:lnTo>
                <a:lnTo>
                  <a:pt x="34" y="20"/>
                </a:lnTo>
                <a:lnTo>
                  <a:pt x="34" y="25"/>
                </a:lnTo>
                <a:lnTo>
                  <a:pt x="37" y="27"/>
                </a:lnTo>
                <a:lnTo>
                  <a:pt x="37" y="32"/>
                </a:lnTo>
                <a:lnTo>
                  <a:pt x="39" y="32"/>
                </a:lnTo>
                <a:lnTo>
                  <a:pt x="42" y="32"/>
                </a:lnTo>
                <a:lnTo>
                  <a:pt x="42" y="34"/>
                </a:lnTo>
                <a:lnTo>
                  <a:pt x="42" y="44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2" y="51"/>
                </a:lnTo>
                <a:lnTo>
                  <a:pt x="32" y="54"/>
                </a:lnTo>
                <a:lnTo>
                  <a:pt x="37" y="54"/>
                </a:lnTo>
                <a:lnTo>
                  <a:pt x="37" y="56"/>
                </a:lnTo>
                <a:lnTo>
                  <a:pt x="37" y="61"/>
                </a:lnTo>
                <a:lnTo>
                  <a:pt x="34" y="63"/>
                </a:lnTo>
                <a:lnTo>
                  <a:pt x="34" y="68"/>
                </a:lnTo>
                <a:lnTo>
                  <a:pt x="32" y="68"/>
                </a:lnTo>
                <a:lnTo>
                  <a:pt x="32" y="70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0" y="77"/>
                </a:lnTo>
                <a:lnTo>
                  <a:pt x="20" y="75"/>
                </a:lnTo>
                <a:lnTo>
                  <a:pt x="20" y="65"/>
                </a:lnTo>
                <a:lnTo>
                  <a:pt x="18" y="65"/>
                </a:lnTo>
                <a:lnTo>
                  <a:pt x="13" y="65"/>
                </a:lnTo>
                <a:lnTo>
                  <a:pt x="10" y="68"/>
                </a:lnTo>
                <a:lnTo>
                  <a:pt x="8" y="70"/>
                </a:lnTo>
                <a:lnTo>
                  <a:pt x="3" y="70"/>
                </a:lnTo>
                <a:lnTo>
                  <a:pt x="3" y="73"/>
                </a:lnTo>
                <a:lnTo>
                  <a:pt x="1" y="73"/>
                </a:lnTo>
                <a:lnTo>
                  <a:pt x="1" y="75"/>
                </a:lnTo>
                <a:lnTo>
                  <a:pt x="1" y="82"/>
                </a:lnTo>
                <a:lnTo>
                  <a:pt x="3" y="82"/>
                </a:lnTo>
                <a:lnTo>
                  <a:pt x="3" y="80"/>
                </a:lnTo>
                <a:lnTo>
                  <a:pt x="6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22" name="path 3422"/>
          <p:cNvSpPr/>
          <p:nvPr/>
        </p:nvSpPr>
        <p:spPr>
          <a:xfrm>
            <a:off x="3998214" y="4241546"/>
            <a:ext cx="27431" cy="53340"/>
          </a:xfrm>
          <a:custGeom>
            <a:avLst/>
            <a:gdLst/>
            <a:ahLst/>
            <a:cxnLst/>
            <a:rect l="0" t="0" r="0" b="0"/>
            <a:pathLst>
              <a:path w="43" h="84">
                <a:moveTo>
                  <a:pt x="39" y="1"/>
                </a:moveTo>
                <a:lnTo>
                  <a:pt x="39" y="10"/>
                </a:lnTo>
                <a:lnTo>
                  <a:pt x="41" y="10"/>
                </a:lnTo>
                <a:lnTo>
                  <a:pt x="41" y="13"/>
                </a:lnTo>
                <a:lnTo>
                  <a:pt x="39" y="13"/>
                </a:lnTo>
                <a:lnTo>
                  <a:pt x="39" y="15"/>
                </a:lnTo>
                <a:lnTo>
                  <a:pt x="39" y="13"/>
                </a:lnTo>
                <a:lnTo>
                  <a:pt x="34" y="13"/>
                </a:lnTo>
                <a:lnTo>
                  <a:pt x="34" y="10"/>
                </a:lnTo>
                <a:lnTo>
                  <a:pt x="34" y="13"/>
                </a:lnTo>
                <a:lnTo>
                  <a:pt x="32" y="13"/>
                </a:lnTo>
                <a:lnTo>
                  <a:pt x="32" y="20"/>
                </a:lnTo>
                <a:lnTo>
                  <a:pt x="34" y="20"/>
                </a:lnTo>
                <a:lnTo>
                  <a:pt x="34" y="22"/>
                </a:lnTo>
                <a:lnTo>
                  <a:pt x="37" y="22"/>
                </a:lnTo>
                <a:lnTo>
                  <a:pt x="37" y="30"/>
                </a:lnTo>
                <a:lnTo>
                  <a:pt x="39" y="32"/>
                </a:lnTo>
                <a:lnTo>
                  <a:pt x="41" y="32"/>
                </a:lnTo>
                <a:lnTo>
                  <a:pt x="41" y="34"/>
                </a:lnTo>
                <a:lnTo>
                  <a:pt x="41" y="46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2" y="51"/>
                </a:lnTo>
                <a:lnTo>
                  <a:pt x="32" y="54"/>
                </a:lnTo>
                <a:lnTo>
                  <a:pt x="37" y="54"/>
                </a:lnTo>
                <a:lnTo>
                  <a:pt x="37" y="56"/>
                </a:lnTo>
                <a:lnTo>
                  <a:pt x="37" y="63"/>
                </a:lnTo>
                <a:lnTo>
                  <a:pt x="34" y="63"/>
                </a:lnTo>
                <a:lnTo>
                  <a:pt x="34" y="68"/>
                </a:lnTo>
                <a:lnTo>
                  <a:pt x="32" y="68"/>
                </a:lnTo>
                <a:lnTo>
                  <a:pt x="32" y="73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0" y="77"/>
                </a:lnTo>
                <a:lnTo>
                  <a:pt x="20" y="75"/>
                </a:lnTo>
                <a:lnTo>
                  <a:pt x="20" y="65"/>
                </a:lnTo>
                <a:lnTo>
                  <a:pt x="17" y="65"/>
                </a:lnTo>
                <a:lnTo>
                  <a:pt x="13" y="65"/>
                </a:lnTo>
                <a:lnTo>
                  <a:pt x="10" y="68"/>
                </a:lnTo>
                <a:lnTo>
                  <a:pt x="8" y="70"/>
                </a:lnTo>
                <a:lnTo>
                  <a:pt x="3" y="70"/>
                </a:lnTo>
                <a:lnTo>
                  <a:pt x="3" y="73"/>
                </a:lnTo>
                <a:lnTo>
                  <a:pt x="1" y="73"/>
                </a:lnTo>
                <a:lnTo>
                  <a:pt x="1" y="75"/>
                </a:lnTo>
                <a:lnTo>
                  <a:pt x="1" y="82"/>
                </a:lnTo>
                <a:lnTo>
                  <a:pt x="3" y="82"/>
                </a:lnTo>
                <a:lnTo>
                  <a:pt x="3" y="80"/>
                </a:lnTo>
                <a:lnTo>
                  <a:pt x="5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7" y="80"/>
                </a:lnTo>
                <a:lnTo>
                  <a:pt x="17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24" name="path 3424"/>
          <p:cNvSpPr/>
          <p:nvPr/>
        </p:nvSpPr>
        <p:spPr>
          <a:xfrm>
            <a:off x="1745741" y="4208017"/>
            <a:ext cx="30481" cy="30480"/>
          </a:xfrm>
          <a:custGeom>
            <a:avLst/>
            <a:gdLst/>
            <a:ahLst/>
            <a:cxnLst/>
            <a:rect l="0" t="0" r="0" b="0"/>
            <a:pathLst>
              <a:path w="48" h="48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6" y="32"/>
                </a:lnTo>
                <a:lnTo>
                  <a:pt x="6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6"/>
                </a:lnTo>
                <a:lnTo>
                  <a:pt x="13" y="46"/>
                </a:lnTo>
                <a:lnTo>
                  <a:pt x="15" y="44"/>
                </a:lnTo>
                <a:lnTo>
                  <a:pt x="18" y="42"/>
                </a:lnTo>
                <a:lnTo>
                  <a:pt x="20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18" y="32"/>
                </a:lnTo>
                <a:lnTo>
                  <a:pt x="18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30"/>
                </a:lnTo>
                <a:lnTo>
                  <a:pt x="10" y="27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5" y="15"/>
                </a:lnTo>
                <a:lnTo>
                  <a:pt x="18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5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7" y="6"/>
                </a:lnTo>
                <a:lnTo>
                  <a:pt x="37" y="3"/>
                </a:lnTo>
                <a:lnTo>
                  <a:pt x="39" y="3"/>
                </a:lnTo>
                <a:lnTo>
                  <a:pt x="39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26" name="path 3426"/>
          <p:cNvSpPr/>
          <p:nvPr/>
        </p:nvSpPr>
        <p:spPr>
          <a:xfrm>
            <a:off x="1747263" y="4204970"/>
            <a:ext cx="47246" cy="30479"/>
          </a:xfrm>
          <a:custGeom>
            <a:avLst/>
            <a:gdLst/>
            <a:ahLst/>
            <a:cxnLst/>
            <a:rect l="0" t="0" r="0" b="0"/>
            <a:pathLst>
              <a:path w="74" h="47">
                <a:moveTo>
                  <a:pt x="3" y="32"/>
                </a:moveTo>
                <a:lnTo>
                  <a:pt x="15" y="46"/>
                </a:lnTo>
                <a:moveTo>
                  <a:pt x="15" y="39"/>
                </a:moveTo>
                <a:lnTo>
                  <a:pt x="20" y="44"/>
                </a:lnTo>
                <a:moveTo>
                  <a:pt x="13" y="39"/>
                </a:moveTo>
                <a:lnTo>
                  <a:pt x="18" y="46"/>
                </a:lnTo>
                <a:moveTo>
                  <a:pt x="70" y="1"/>
                </a:moveTo>
                <a:lnTo>
                  <a:pt x="73" y="3"/>
                </a:lnTo>
                <a:moveTo>
                  <a:pt x="70" y="3"/>
                </a:moveTo>
                <a:lnTo>
                  <a:pt x="73" y="1"/>
                </a:lnTo>
                <a:moveTo>
                  <a:pt x="22" y="34"/>
                </a:moveTo>
                <a:lnTo>
                  <a:pt x="25" y="37"/>
                </a:lnTo>
                <a:moveTo>
                  <a:pt x="58" y="3"/>
                </a:moveTo>
                <a:lnTo>
                  <a:pt x="61" y="8"/>
                </a:lnTo>
                <a:moveTo>
                  <a:pt x="61" y="3"/>
                </a:moveTo>
                <a:lnTo>
                  <a:pt x="63" y="8"/>
                </a:lnTo>
                <a:moveTo>
                  <a:pt x="51" y="8"/>
                </a:moveTo>
                <a:lnTo>
                  <a:pt x="54" y="13"/>
                </a:lnTo>
                <a:lnTo>
                  <a:pt x="51" y="8"/>
                </a:lnTo>
                <a:close/>
                <a:moveTo>
                  <a:pt x="51" y="5"/>
                </a:moveTo>
                <a:lnTo>
                  <a:pt x="56" y="13"/>
                </a:lnTo>
                <a:moveTo>
                  <a:pt x="51" y="3"/>
                </a:moveTo>
                <a:lnTo>
                  <a:pt x="58" y="10"/>
                </a:lnTo>
                <a:lnTo>
                  <a:pt x="54" y="3"/>
                </a:lnTo>
                <a:moveTo>
                  <a:pt x="58" y="8"/>
                </a:moveTo>
                <a:lnTo>
                  <a:pt x="56" y="3"/>
                </a:lnTo>
                <a:lnTo>
                  <a:pt x="61" y="8"/>
                </a:lnTo>
                <a:moveTo>
                  <a:pt x="61" y="3"/>
                </a:moveTo>
                <a:lnTo>
                  <a:pt x="66" y="8"/>
                </a:lnTo>
                <a:moveTo>
                  <a:pt x="66" y="3"/>
                </a:moveTo>
                <a:lnTo>
                  <a:pt x="68" y="8"/>
                </a:lnTo>
                <a:moveTo>
                  <a:pt x="63" y="3"/>
                </a:moveTo>
                <a:lnTo>
                  <a:pt x="66" y="8"/>
                </a:lnTo>
                <a:moveTo>
                  <a:pt x="49" y="3"/>
                </a:moveTo>
                <a:lnTo>
                  <a:pt x="49" y="1"/>
                </a:lnTo>
                <a:moveTo>
                  <a:pt x="44" y="5"/>
                </a:moveTo>
                <a:lnTo>
                  <a:pt x="44" y="3"/>
                </a:lnTo>
                <a:moveTo>
                  <a:pt x="51" y="3"/>
                </a:moveTo>
                <a:lnTo>
                  <a:pt x="54" y="5"/>
                </a:lnTo>
                <a:moveTo>
                  <a:pt x="66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6" y="32"/>
                </a:moveTo>
                <a:lnTo>
                  <a:pt x="6" y="30"/>
                </a:lnTo>
                <a:moveTo>
                  <a:pt x="1" y="37"/>
                </a:moveTo>
                <a:lnTo>
                  <a:pt x="3" y="37"/>
                </a:lnTo>
                <a:moveTo>
                  <a:pt x="6" y="30"/>
                </a:moveTo>
                <a:lnTo>
                  <a:pt x="6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28" name="path 3428"/>
          <p:cNvSpPr/>
          <p:nvPr/>
        </p:nvSpPr>
        <p:spPr>
          <a:xfrm>
            <a:off x="1963672" y="4208017"/>
            <a:ext cx="30481" cy="30480"/>
          </a:xfrm>
          <a:custGeom>
            <a:avLst/>
            <a:gdLst/>
            <a:ahLst/>
            <a:cxnLst/>
            <a:rect l="0" t="0" r="0" b="0"/>
            <a:pathLst>
              <a:path w="48" h="48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6" y="32"/>
                </a:lnTo>
                <a:lnTo>
                  <a:pt x="6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18" y="42"/>
                </a:lnTo>
                <a:lnTo>
                  <a:pt x="20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18" y="34"/>
                </a:lnTo>
                <a:lnTo>
                  <a:pt x="15" y="34"/>
                </a:lnTo>
                <a:lnTo>
                  <a:pt x="13" y="32"/>
                </a:lnTo>
                <a:lnTo>
                  <a:pt x="10" y="30"/>
                </a:lnTo>
                <a:lnTo>
                  <a:pt x="10" y="27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5" y="15"/>
                </a:lnTo>
                <a:lnTo>
                  <a:pt x="18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5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7" y="6"/>
                </a:lnTo>
                <a:lnTo>
                  <a:pt x="37" y="3"/>
                </a:lnTo>
                <a:lnTo>
                  <a:pt x="39" y="3"/>
                </a:lnTo>
                <a:lnTo>
                  <a:pt x="42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30" name="path 3430"/>
          <p:cNvSpPr/>
          <p:nvPr/>
        </p:nvSpPr>
        <p:spPr>
          <a:xfrm>
            <a:off x="1966721" y="4204970"/>
            <a:ext cx="45721" cy="30479"/>
          </a:xfrm>
          <a:custGeom>
            <a:avLst/>
            <a:gdLst/>
            <a:ahLst/>
            <a:cxnLst/>
            <a:rect l="0" t="0" r="0" b="0"/>
            <a:pathLst>
              <a:path w="72" h="47">
                <a:moveTo>
                  <a:pt x="1" y="32"/>
                </a:moveTo>
                <a:lnTo>
                  <a:pt x="13" y="46"/>
                </a:lnTo>
                <a:moveTo>
                  <a:pt x="13" y="39"/>
                </a:moveTo>
                <a:lnTo>
                  <a:pt x="18" y="44"/>
                </a:lnTo>
                <a:moveTo>
                  <a:pt x="10" y="39"/>
                </a:moveTo>
                <a:lnTo>
                  <a:pt x="15" y="46"/>
                </a:lnTo>
                <a:moveTo>
                  <a:pt x="68" y="1"/>
                </a:moveTo>
                <a:lnTo>
                  <a:pt x="70" y="3"/>
                </a:lnTo>
                <a:moveTo>
                  <a:pt x="68" y="3"/>
                </a:moveTo>
                <a:lnTo>
                  <a:pt x="7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32" name="path 3432"/>
          <p:cNvSpPr/>
          <p:nvPr/>
        </p:nvSpPr>
        <p:spPr>
          <a:xfrm>
            <a:off x="3926585" y="4208017"/>
            <a:ext cx="30479" cy="30480"/>
          </a:xfrm>
          <a:custGeom>
            <a:avLst/>
            <a:gdLst/>
            <a:ahLst/>
            <a:cxnLst/>
            <a:rect l="0" t="0" r="0" b="0"/>
            <a:pathLst>
              <a:path w="47" h="48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5" y="32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7" y="44"/>
                </a:lnTo>
                <a:lnTo>
                  <a:pt x="17" y="42"/>
                </a:lnTo>
                <a:lnTo>
                  <a:pt x="20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17" y="34"/>
                </a:lnTo>
                <a:lnTo>
                  <a:pt x="15" y="34"/>
                </a:lnTo>
                <a:lnTo>
                  <a:pt x="13" y="32"/>
                </a:lnTo>
                <a:lnTo>
                  <a:pt x="10" y="30"/>
                </a:lnTo>
                <a:lnTo>
                  <a:pt x="10" y="27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5" y="15"/>
                </a:lnTo>
                <a:lnTo>
                  <a:pt x="17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5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7" y="6"/>
                </a:lnTo>
                <a:lnTo>
                  <a:pt x="37" y="3"/>
                </a:lnTo>
                <a:lnTo>
                  <a:pt x="39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34" name="path 3434"/>
          <p:cNvSpPr/>
          <p:nvPr/>
        </p:nvSpPr>
        <p:spPr>
          <a:xfrm>
            <a:off x="3929633" y="4204970"/>
            <a:ext cx="45720" cy="30479"/>
          </a:xfrm>
          <a:custGeom>
            <a:avLst/>
            <a:gdLst/>
            <a:ahLst/>
            <a:cxnLst/>
            <a:rect l="0" t="0" r="0" b="0"/>
            <a:pathLst>
              <a:path w="72" h="47">
                <a:moveTo>
                  <a:pt x="1" y="32"/>
                </a:moveTo>
                <a:lnTo>
                  <a:pt x="13" y="46"/>
                </a:lnTo>
                <a:moveTo>
                  <a:pt x="13" y="39"/>
                </a:moveTo>
                <a:lnTo>
                  <a:pt x="18" y="44"/>
                </a:lnTo>
                <a:moveTo>
                  <a:pt x="10" y="39"/>
                </a:moveTo>
                <a:lnTo>
                  <a:pt x="15" y="46"/>
                </a:lnTo>
                <a:moveTo>
                  <a:pt x="68" y="1"/>
                </a:moveTo>
                <a:lnTo>
                  <a:pt x="70" y="3"/>
                </a:lnTo>
                <a:moveTo>
                  <a:pt x="68" y="3"/>
                </a:moveTo>
                <a:lnTo>
                  <a:pt x="7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36" name="path 3436"/>
          <p:cNvSpPr/>
          <p:nvPr/>
        </p:nvSpPr>
        <p:spPr>
          <a:xfrm>
            <a:off x="5892545" y="4204970"/>
            <a:ext cx="45719" cy="30479"/>
          </a:xfrm>
          <a:custGeom>
            <a:avLst/>
            <a:gdLst/>
            <a:ahLst/>
            <a:cxnLst/>
            <a:rect l="0" t="0" r="0" b="0"/>
            <a:pathLst>
              <a:path w="71" h="47">
                <a:moveTo>
                  <a:pt x="1" y="32"/>
                </a:moveTo>
                <a:lnTo>
                  <a:pt x="13" y="46"/>
                </a:lnTo>
                <a:moveTo>
                  <a:pt x="13" y="39"/>
                </a:moveTo>
                <a:lnTo>
                  <a:pt x="18" y="44"/>
                </a:lnTo>
                <a:moveTo>
                  <a:pt x="10" y="39"/>
                </a:moveTo>
                <a:lnTo>
                  <a:pt x="15" y="46"/>
                </a:lnTo>
                <a:moveTo>
                  <a:pt x="68" y="1"/>
                </a:moveTo>
                <a:lnTo>
                  <a:pt x="70" y="3"/>
                </a:lnTo>
                <a:moveTo>
                  <a:pt x="68" y="3"/>
                </a:moveTo>
                <a:lnTo>
                  <a:pt x="7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38" name="path 3438"/>
          <p:cNvSpPr/>
          <p:nvPr/>
        </p:nvSpPr>
        <p:spPr>
          <a:xfrm>
            <a:off x="2418218" y="5235471"/>
            <a:ext cx="36010" cy="34678"/>
          </a:xfrm>
          <a:custGeom>
            <a:avLst/>
            <a:gdLst/>
            <a:ahLst/>
            <a:cxnLst/>
            <a:rect l="0" t="0" r="0" b="0"/>
            <a:pathLst>
              <a:path w="56" h="54">
                <a:moveTo>
                  <a:pt x="0" y="53"/>
                </a:moveTo>
                <a:lnTo>
                  <a:pt x="22" y="41"/>
                </a:lnTo>
                <a:lnTo>
                  <a:pt x="55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40" name="path 3440"/>
          <p:cNvSpPr/>
          <p:nvPr/>
        </p:nvSpPr>
        <p:spPr>
          <a:xfrm>
            <a:off x="1527809" y="4208017"/>
            <a:ext cx="30480" cy="30480"/>
          </a:xfrm>
          <a:custGeom>
            <a:avLst/>
            <a:gdLst/>
            <a:ahLst/>
            <a:cxnLst/>
            <a:rect l="0" t="0" r="0" b="0"/>
            <a:pathLst>
              <a:path w="48" h="48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6" y="32"/>
                </a:lnTo>
                <a:lnTo>
                  <a:pt x="6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6"/>
                </a:lnTo>
                <a:lnTo>
                  <a:pt x="13" y="46"/>
                </a:lnTo>
                <a:lnTo>
                  <a:pt x="15" y="44"/>
                </a:lnTo>
                <a:lnTo>
                  <a:pt x="18" y="42"/>
                </a:lnTo>
                <a:lnTo>
                  <a:pt x="20" y="42"/>
                </a:lnTo>
                <a:lnTo>
                  <a:pt x="20" y="39"/>
                </a:lnTo>
                <a:lnTo>
                  <a:pt x="25" y="39"/>
                </a:lnTo>
                <a:lnTo>
                  <a:pt x="25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0" y="32"/>
                </a:lnTo>
                <a:lnTo>
                  <a:pt x="18" y="32"/>
                </a:lnTo>
                <a:lnTo>
                  <a:pt x="18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30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17"/>
                </a:lnTo>
                <a:lnTo>
                  <a:pt x="15" y="17"/>
                </a:lnTo>
                <a:lnTo>
                  <a:pt x="15" y="15"/>
                </a:lnTo>
                <a:lnTo>
                  <a:pt x="18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5" y="10"/>
                </a:lnTo>
                <a:lnTo>
                  <a:pt x="25" y="8"/>
                </a:lnTo>
                <a:lnTo>
                  <a:pt x="34" y="8"/>
                </a:lnTo>
                <a:lnTo>
                  <a:pt x="34" y="6"/>
                </a:lnTo>
                <a:lnTo>
                  <a:pt x="37" y="6"/>
                </a:lnTo>
                <a:lnTo>
                  <a:pt x="37" y="3"/>
                </a:lnTo>
                <a:lnTo>
                  <a:pt x="39" y="3"/>
                </a:lnTo>
                <a:lnTo>
                  <a:pt x="39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42" name="path 3442"/>
          <p:cNvSpPr/>
          <p:nvPr/>
        </p:nvSpPr>
        <p:spPr>
          <a:xfrm>
            <a:off x="1529333" y="4204970"/>
            <a:ext cx="47245" cy="24383"/>
          </a:xfrm>
          <a:custGeom>
            <a:avLst/>
            <a:gdLst/>
            <a:ahLst/>
            <a:cxnLst/>
            <a:rect l="0" t="0" r="0" b="0"/>
            <a:pathLst>
              <a:path w="74" h="38">
                <a:moveTo>
                  <a:pt x="70" y="1"/>
                </a:moveTo>
                <a:lnTo>
                  <a:pt x="70" y="3"/>
                </a:lnTo>
                <a:lnTo>
                  <a:pt x="68" y="3"/>
                </a:lnTo>
                <a:moveTo>
                  <a:pt x="70" y="3"/>
                </a:moveTo>
                <a:lnTo>
                  <a:pt x="73" y="1"/>
                </a:lnTo>
                <a:moveTo>
                  <a:pt x="22" y="34"/>
                </a:moveTo>
                <a:lnTo>
                  <a:pt x="25" y="37"/>
                </a:lnTo>
                <a:moveTo>
                  <a:pt x="61" y="8"/>
                </a:moveTo>
                <a:lnTo>
                  <a:pt x="58" y="3"/>
                </a:lnTo>
                <a:lnTo>
                  <a:pt x="63" y="8"/>
                </a:lnTo>
                <a:moveTo>
                  <a:pt x="51" y="13"/>
                </a:moveTo>
                <a:lnTo>
                  <a:pt x="51" y="8"/>
                </a:lnTo>
                <a:lnTo>
                  <a:pt x="54" y="13"/>
                </a:lnTo>
                <a:moveTo>
                  <a:pt x="51" y="5"/>
                </a:moveTo>
                <a:lnTo>
                  <a:pt x="56" y="13"/>
                </a:lnTo>
                <a:moveTo>
                  <a:pt x="51" y="3"/>
                </a:moveTo>
                <a:lnTo>
                  <a:pt x="56" y="10"/>
                </a:lnTo>
                <a:moveTo>
                  <a:pt x="58" y="10"/>
                </a:moveTo>
                <a:lnTo>
                  <a:pt x="54" y="3"/>
                </a:lnTo>
                <a:lnTo>
                  <a:pt x="58" y="8"/>
                </a:lnTo>
                <a:moveTo>
                  <a:pt x="56" y="3"/>
                </a:moveTo>
                <a:lnTo>
                  <a:pt x="61" y="8"/>
                </a:lnTo>
                <a:moveTo>
                  <a:pt x="61" y="3"/>
                </a:moveTo>
                <a:lnTo>
                  <a:pt x="66" y="8"/>
                </a:lnTo>
                <a:moveTo>
                  <a:pt x="68" y="8"/>
                </a:moveTo>
                <a:lnTo>
                  <a:pt x="63" y="3"/>
                </a:lnTo>
                <a:lnTo>
                  <a:pt x="66" y="8"/>
                </a:lnTo>
                <a:moveTo>
                  <a:pt x="49" y="3"/>
                </a:moveTo>
                <a:lnTo>
                  <a:pt x="49" y="1"/>
                </a:lnTo>
                <a:moveTo>
                  <a:pt x="44" y="5"/>
                </a:moveTo>
                <a:lnTo>
                  <a:pt x="44" y="3"/>
                </a:lnTo>
                <a:moveTo>
                  <a:pt x="49" y="3"/>
                </a:moveTo>
                <a:lnTo>
                  <a:pt x="54" y="5"/>
                </a:lnTo>
                <a:moveTo>
                  <a:pt x="66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6" y="32"/>
                </a:moveTo>
                <a:lnTo>
                  <a:pt x="6" y="30"/>
                </a:lnTo>
                <a:moveTo>
                  <a:pt x="1" y="37"/>
                </a:moveTo>
                <a:lnTo>
                  <a:pt x="1" y="34"/>
                </a:lnTo>
                <a:moveTo>
                  <a:pt x="6" y="30"/>
                </a:moveTo>
                <a:lnTo>
                  <a:pt x="6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44" name="path 3444"/>
          <p:cNvSpPr/>
          <p:nvPr/>
        </p:nvSpPr>
        <p:spPr>
          <a:xfrm>
            <a:off x="5453633" y="4208017"/>
            <a:ext cx="30480" cy="30480"/>
          </a:xfrm>
          <a:custGeom>
            <a:avLst/>
            <a:gdLst/>
            <a:ahLst/>
            <a:cxnLst/>
            <a:rect l="0" t="0" r="0" b="0"/>
            <a:pathLst>
              <a:path w="48" h="48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5" y="32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6"/>
                </a:lnTo>
                <a:lnTo>
                  <a:pt x="13" y="46"/>
                </a:lnTo>
                <a:lnTo>
                  <a:pt x="15" y="44"/>
                </a:lnTo>
                <a:lnTo>
                  <a:pt x="18" y="42"/>
                </a:lnTo>
                <a:lnTo>
                  <a:pt x="20" y="42"/>
                </a:lnTo>
                <a:lnTo>
                  <a:pt x="20" y="39"/>
                </a:lnTo>
                <a:lnTo>
                  <a:pt x="25" y="39"/>
                </a:lnTo>
                <a:lnTo>
                  <a:pt x="25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0" y="32"/>
                </a:lnTo>
                <a:lnTo>
                  <a:pt x="18" y="32"/>
                </a:lnTo>
                <a:lnTo>
                  <a:pt x="18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30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17"/>
                </a:lnTo>
                <a:lnTo>
                  <a:pt x="15" y="17"/>
                </a:lnTo>
                <a:lnTo>
                  <a:pt x="15" y="15"/>
                </a:lnTo>
                <a:lnTo>
                  <a:pt x="18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5" y="10"/>
                </a:lnTo>
                <a:lnTo>
                  <a:pt x="25" y="8"/>
                </a:lnTo>
                <a:lnTo>
                  <a:pt x="34" y="8"/>
                </a:lnTo>
                <a:lnTo>
                  <a:pt x="34" y="6"/>
                </a:lnTo>
                <a:lnTo>
                  <a:pt x="37" y="6"/>
                </a:lnTo>
                <a:lnTo>
                  <a:pt x="37" y="3"/>
                </a:lnTo>
                <a:lnTo>
                  <a:pt x="39" y="3"/>
                </a:lnTo>
                <a:lnTo>
                  <a:pt x="39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46" name="path 3446"/>
          <p:cNvSpPr/>
          <p:nvPr/>
        </p:nvSpPr>
        <p:spPr>
          <a:xfrm>
            <a:off x="5455157" y="4204970"/>
            <a:ext cx="47244" cy="24383"/>
          </a:xfrm>
          <a:custGeom>
            <a:avLst/>
            <a:gdLst/>
            <a:ahLst/>
            <a:cxnLst/>
            <a:rect l="0" t="0" r="0" b="0"/>
            <a:pathLst>
              <a:path w="74" h="38">
                <a:moveTo>
                  <a:pt x="70" y="1"/>
                </a:moveTo>
                <a:lnTo>
                  <a:pt x="70" y="3"/>
                </a:lnTo>
                <a:lnTo>
                  <a:pt x="68" y="3"/>
                </a:lnTo>
                <a:moveTo>
                  <a:pt x="70" y="3"/>
                </a:moveTo>
                <a:lnTo>
                  <a:pt x="73" y="1"/>
                </a:lnTo>
                <a:moveTo>
                  <a:pt x="22" y="34"/>
                </a:moveTo>
                <a:lnTo>
                  <a:pt x="25" y="37"/>
                </a:lnTo>
                <a:moveTo>
                  <a:pt x="61" y="8"/>
                </a:moveTo>
                <a:lnTo>
                  <a:pt x="58" y="3"/>
                </a:lnTo>
                <a:lnTo>
                  <a:pt x="63" y="8"/>
                </a:lnTo>
                <a:moveTo>
                  <a:pt x="51" y="13"/>
                </a:moveTo>
                <a:lnTo>
                  <a:pt x="51" y="8"/>
                </a:lnTo>
                <a:lnTo>
                  <a:pt x="54" y="13"/>
                </a:lnTo>
                <a:moveTo>
                  <a:pt x="51" y="5"/>
                </a:moveTo>
                <a:lnTo>
                  <a:pt x="56" y="13"/>
                </a:lnTo>
                <a:moveTo>
                  <a:pt x="51" y="3"/>
                </a:moveTo>
                <a:lnTo>
                  <a:pt x="56" y="10"/>
                </a:lnTo>
                <a:moveTo>
                  <a:pt x="58" y="10"/>
                </a:moveTo>
                <a:lnTo>
                  <a:pt x="54" y="3"/>
                </a:lnTo>
                <a:lnTo>
                  <a:pt x="58" y="8"/>
                </a:lnTo>
                <a:moveTo>
                  <a:pt x="56" y="3"/>
                </a:moveTo>
                <a:lnTo>
                  <a:pt x="61" y="8"/>
                </a:lnTo>
                <a:moveTo>
                  <a:pt x="61" y="3"/>
                </a:moveTo>
                <a:lnTo>
                  <a:pt x="66" y="8"/>
                </a:lnTo>
                <a:moveTo>
                  <a:pt x="68" y="8"/>
                </a:moveTo>
                <a:lnTo>
                  <a:pt x="63" y="3"/>
                </a:lnTo>
                <a:lnTo>
                  <a:pt x="66" y="8"/>
                </a:lnTo>
                <a:moveTo>
                  <a:pt x="49" y="3"/>
                </a:moveTo>
                <a:lnTo>
                  <a:pt x="49" y="1"/>
                </a:lnTo>
                <a:moveTo>
                  <a:pt x="44" y="5"/>
                </a:moveTo>
                <a:lnTo>
                  <a:pt x="44" y="3"/>
                </a:lnTo>
                <a:moveTo>
                  <a:pt x="49" y="3"/>
                </a:moveTo>
                <a:lnTo>
                  <a:pt x="54" y="5"/>
                </a:lnTo>
                <a:moveTo>
                  <a:pt x="66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6" y="32"/>
                </a:moveTo>
                <a:lnTo>
                  <a:pt x="6" y="30"/>
                </a:lnTo>
                <a:moveTo>
                  <a:pt x="1" y="37"/>
                </a:moveTo>
                <a:lnTo>
                  <a:pt x="1" y="34"/>
                </a:lnTo>
                <a:moveTo>
                  <a:pt x="6" y="30"/>
                </a:moveTo>
                <a:lnTo>
                  <a:pt x="6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48" name="path 3448"/>
          <p:cNvSpPr/>
          <p:nvPr/>
        </p:nvSpPr>
        <p:spPr>
          <a:xfrm>
            <a:off x="5671566" y="4208017"/>
            <a:ext cx="30479" cy="30480"/>
          </a:xfrm>
          <a:custGeom>
            <a:avLst/>
            <a:gdLst/>
            <a:ahLst/>
            <a:cxnLst/>
            <a:rect l="0" t="0" r="0" b="0"/>
            <a:pathLst>
              <a:path w="47" h="48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5" y="32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6"/>
                </a:lnTo>
                <a:lnTo>
                  <a:pt x="13" y="46"/>
                </a:lnTo>
                <a:lnTo>
                  <a:pt x="15" y="44"/>
                </a:lnTo>
                <a:lnTo>
                  <a:pt x="17" y="42"/>
                </a:lnTo>
                <a:lnTo>
                  <a:pt x="20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17" y="32"/>
                </a:lnTo>
                <a:lnTo>
                  <a:pt x="17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30"/>
                </a:lnTo>
                <a:lnTo>
                  <a:pt x="10" y="27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5" y="15"/>
                </a:lnTo>
                <a:lnTo>
                  <a:pt x="17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5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7" y="6"/>
                </a:lnTo>
                <a:lnTo>
                  <a:pt x="37" y="3"/>
                </a:lnTo>
                <a:lnTo>
                  <a:pt x="39" y="3"/>
                </a:lnTo>
                <a:lnTo>
                  <a:pt x="39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50" name="path 3450"/>
          <p:cNvSpPr/>
          <p:nvPr/>
        </p:nvSpPr>
        <p:spPr>
          <a:xfrm>
            <a:off x="5673090" y="4204970"/>
            <a:ext cx="47244" cy="24383"/>
          </a:xfrm>
          <a:custGeom>
            <a:avLst/>
            <a:gdLst/>
            <a:ahLst/>
            <a:cxnLst/>
            <a:rect l="0" t="0" r="0" b="0"/>
            <a:pathLst>
              <a:path w="74" h="38">
                <a:moveTo>
                  <a:pt x="70" y="1"/>
                </a:moveTo>
                <a:lnTo>
                  <a:pt x="70" y="3"/>
                </a:lnTo>
                <a:lnTo>
                  <a:pt x="73" y="1"/>
                </a:lnTo>
                <a:moveTo>
                  <a:pt x="22" y="34"/>
                </a:moveTo>
                <a:lnTo>
                  <a:pt x="25" y="37"/>
                </a:lnTo>
                <a:moveTo>
                  <a:pt x="58" y="3"/>
                </a:moveTo>
                <a:lnTo>
                  <a:pt x="61" y="8"/>
                </a:lnTo>
                <a:moveTo>
                  <a:pt x="61" y="3"/>
                </a:moveTo>
                <a:lnTo>
                  <a:pt x="63" y="8"/>
                </a:lnTo>
                <a:moveTo>
                  <a:pt x="51" y="8"/>
                </a:moveTo>
                <a:lnTo>
                  <a:pt x="54" y="13"/>
                </a:lnTo>
                <a:lnTo>
                  <a:pt x="51" y="8"/>
                </a:lnTo>
                <a:close/>
                <a:moveTo>
                  <a:pt x="51" y="5"/>
                </a:moveTo>
                <a:lnTo>
                  <a:pt x="56" y="13"/>
                </a:lnTo>
                <a:moveTo>
                  <a:pt x="51" y="3"/>
                </a:moveTo>
                <a:lnTo>
                  <a:pt x="56" y="10"/>
                </a:lnTo>
                <a:moveTo>
                  <a:pt x="54" y="3"/>
                </a:moveTo>
                <a:lnTo>
                  <a:pt x="58" y="10"/>
                </a:lnTo>
                <a:moveTo>
                  <a:pt x="58" y="8"/>
                </a:moveTo>
                <a:lnTo>
                  <a:pt x="56" y="3"/>
                </a:lnTo>
                <a:lnTo>
                  <a:pt x="61" y="8"/>
                </a:lnTo>
                <a:moveTo>
                  <a:pt x="61" y="3"/>
                </a:moveTo>
                <a:lnTo>
                  <a:pt x="65" y="8"/>
                </a:lnTo>
                <a:moveTo>
                  <a:pt x="65" y="3"/>
                </a:moveTo>
                <a:lnTo>
                  <a:pt x="68" y="8"/>
                </a:lnTo>
                <a:moveTo>
                  <a:pt x="63" y="3"/>
                </a:moveTo>
                <a:lnTo>
                  <a:pt x="65" y="8"/>
                </a:lnTo>
                <a:moveTo>
                  <a:pt x="49" y="3"/>
                </a:moveTo>
                <a:lnTo>
                  <a:pt x="49" y="1"/>
                </a:lnTo>
                <a:moveTo>
                  <a:pt x="44" y="5"/>
                </a:moveTo>
                <a:lnTo>
                  <a:pt x="44" y="3"/>
                </a:lnTo>
                <a:moveTo>
                  <a:pt x="51" y="3"/>
                </a:moveTo>
                <a:lnTo>
                  <a:pt x="54" y="5"/>
                </a:lnTo>
                <a:moveTo>
                  <a:pt x="65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5" y="32"/>
                </a:moveTo>
                <a:lnTo>
                  <a:pt x="5" y="30"/>
                </a:lnTo>
                <a:moveTo>
                  <a:pt x="1" y="37"/>
                </a:moveTo>
                <a:lnTo>
                  <a:pt x="3" y="37"/>
                </a:lnTo>
                <a:moveTo>
                  <a:pt x="5" y="30"/>
                </a:move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52" name="path 3452"/>
          <p:cNvSpPr/>
          <p:nvPr/>
        </p:nvSpPr>
        <p:spPr>
          <a:xfrm>
            <a:off x="3490721" y="4208017"/>
            <a:ext cx="30480" cy="30480"/>
          </a:xfrm>
          <a:custGeom>
            <a:avLst/>
            <a:gdLst/>
            <a:ahLst/>
            <a:cxnLst/>
            <a:rect l="0" t="0" r="0" b="0"/>
            <a:pathLst>
              <a:path w="48" h="48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6" y="32"/>
                </a:lnTo>
                <a:lnTo>
                  <a:pt x="6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6"/>
                </a:lnTo>
                <a:lnTo>
                  <a:pt x="13" y="46"/>
                </a:lnTo>
                <a:lnTo>
                  <a:pt x="15" y="44"/>
                </a:lnTo>
                <a:lnTo>
                  <a:pt x="18" y="42"/>
                </a:lnTo>
                <a:lnTo>
                  <a:pt x="20" y="42"/>
                </a:lnTo>
                <a:lnTo>
                  <a:pt x="20" y="39"/>
                </a:lnTo>
                <a:lnTo>
                  <a:pt x="25" y="39"/>
                </a:lnTo>
                <a:lnTo>
                  <a:pt x="25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0" y="32"/>
                </a:lnTo>
                <a:lnTo>
                  <a:pt x="18" y="32"/>
                </a:lnTo>
                <a:lnTo>
                  <a:pt x="18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30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17"/>
                </a:lnTo>
                <a:lnTo>
                  <a:pt x="15" y="17"/>
                </a:lnTo>
                <a:lnTo>
                  <a:pt x="15" y="15"/>
                </a:lnTo>
                <a:lnTo>
                  <a:pt x="18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5" y="10"/>
                </a:lnTo>
                <a:lnTo>
                  <a:pt x="25" y="8"/>
                </a:lnTo>
                <a:lnTo>
                  <a:pt x="34" y="8"/>
                </a:lnTo>
                <a:lnTo>
                  <a:pt x="34" y="6"/>
                </a:lnTo>
                <a:lnTo>
                  <a:pt x="37" y="6"/>
                </a:lnTo>
                <a:lnTo>
                  <a:pt x="37" y="3"/>
                </a:lnTo>
                <a:lnTo>
                  <a:pt x="39" y="3"/>
                </a:lnTo>
                <a:lnTo>
                  <a:pt x="39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54" name="path 3454"/>
          <p:cNvSpPr/>
          <p:nvPr/>
        </p:nvSpPr>
        <p:spPr>
          <a:xfrm>
            <a:off x="3492245" y="4204970"/>
            <a:ext cx="47244" cy="24383"/>
          </a:xfrm>
          <a:custGeom>
            <a:avLst/>
            <a:gdLst/>
            <a:ahLst/>
            <a:cxnLst/>
            <a:rect l="0" t="0" r="0" b="0"/>
            <a:pathLst>
              <a:path w="74" h="38">
                <a:moveTo>
                  <a:pt x="70" y="1"/>
                </a:moveTo>
                <a:lnTo>
                  <a:pt x="70" y="3"/>
                </a:lnTo>
                <a:lnTo>
                  <a:pt x="68" y="3"/>
                </a:lnTo>
                <a:moveTo>
                  <a:pt x="70" y="3"/>
                </a:moveTo>
                <a:lnTo>
                  <a:pt x="73" y="1"/>
                </a:lnTo>
                <a:moveTo>
                  <a:pt x="22" y="34"/>
                </a:moveTo>
                <a:lnTo>
                  <a:pt x="25" y="37"/>
                </a:lnTo>
                <a:moveTo>
                  <a:pt x="61" y="8"/>
                </a:moveTo>
                <a:lnTo>
                  <a:pt x="58" y="3"/>
                </a:lnTo>
                <a:lnTo>
                  <a:pt x="63" y="8"/>
                </a:lnTo>
                <a:moveTo>
                  <a:pt x="51" y="13"/>
                </a:moveTo>
                <a:lnTo>
                  <a:pt x="51" y="8"/>
                </a:lnTo>
                <a:lnTo>
                  <a:pt x="54" y="13"/>
                </a:lnTo>
                <a:moveTo>
                  <a:pt x="51" y="5"/>
                </a:moveTo>
                <a:lnTo>
                  <a:pt x="56" y="13"/>
                </a:lnTo>
                <a:moveTo>
                  <a:pt x="51" y="3"/>
                </a:moveTo>
                <a:lnTo>
                  <a:pt x="56" y="10"/>
                </a:lnTo>
                <a:moveTo>
                  <a:pt x="58" y="10"/>
                </a:moveTo>
                <a:lnTo>
                  <a:pt x="54" y="3"/>
                </a:lnTo>
                <a:lnTo>
                  <a:pt x="58" y="8"/>
                </a:lnTo>
                <a:moveTo>
                  <a:pt x="56" y="3"/>
                </a:moveTo>
                <a:lnTo>
                  <a:pt x="61" y="8"/>
                </a:lnTo>
                <a:moveTo>
                  <a:pt x="61" y="3"/>
                </a:moveTo>
                <a:lnTo>
                  <a:pt x="65" y="8"/>
                </a:lnTo>
                <a:moveTo>
                  <a:pt x="68" y="8"/>
                </a:moveTo>
                <a:lnTo>
                  <a:pt x="63" y="3"/>
                </a:lnTo>
                <a:lnTo>
                  <a:pt x="65" y="8"/>
                </a:lnTo>
                <a:moveTo>
                  <a:pt x="49" y="3"/>
                </a:moveTo>
                <a:lnTo>
                  <a:pt x="49" y="1"/>
                </a:lnTo>
                <a:moveTo>
                  <a:pt x="44" y="5"/>
                </a:moveTo>
                <a:lnTo>
                  <a:pt x="44" y="3"/>
                </a:lnTo>
                <a:moveTo>
                  <a:pt x="49" y="3"/>
                </a:moveTo>
                <a:lnTo>
                  <a:pt x="54" y="5"/>
                </a:lnTo>
                <a:moveTo>
                  <a:pt x="65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5" y="32"/>
                </a:moveTo>
                <a:lnTo>
                  <a:pt x="5" y="30"/>
                </a:lnTo>
                <a:moveTo>
                  <a:pt x="1" y="37"/>
                </a:moveTo>
                <a:lnTo>
                  <a:pt x="1" y="34"/>
                </a:lnTo>
                <a:moveTo>
                  <a:pt x="5" y="30"/>
                </a:move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56" name="path 3456"/>
          <p:cNvSpPr/>
          <p:nvPr/>
        </p:nvSpPr>
        <p:spPr>
          <a:xfrm>
            <a:off x="3271266" y="4208017"/>
            <a:ext cx="32003" cy="30480"/>
          </a:xfrm>
          <a:custGeom>
            <a:avLst/>
            <a:gdLst/>
            <a:ahLst/>
            <a:cxnLst/>
            <a:rect l="0" t="0" r="0" b="0"/>
            <a:pathLst>
              <a:path w="50" h="48">
                <a:moveTo>
                  <a:pt x="1" y="34"/>
                </a:moveTo>
                <a:lnTo>
                  <a:pt x="3" y="34"/>
                </a:lnTo>
                <a:lnTo>
                  <a:pt x="3" y="32"/>
                </a:lnTo>
                <a:lnTo>
                  <a:pt x="8" y="32"/>
                </a:lnTo>
                <a:lnTo>
                  <a:pt x="8" y="34"/>
                </a:lnTo>
                <a:lnTo>
                  <a:pt x="8" y="42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7" y="44"/>
                </a:lnTo>
                <a:lnTo>
                  <a:pt x="20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7" y="37"/>
                </a:lnTo>
                <a:lnTo>
                  <a:pt x="27" y="34"/>
                </a:lnTo>
                <a:lnTo>
                  <a:pt x="29" y="34"/>
                </a:lnTo>
                <a:lnTo>
                  <a:pt x="29" y="30"/>
                </a:lnTo>
                <a:lnTo>
                  <a:pt x="27" y="30"/>
                </a:lnTo>
                <a:lnTo>
                  <a:pt x="25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13" y="22"/>
                </a:lnTo>
                <a:lnTo>
                  <a:pt x="13" y="20"/>
                </a:lnTo>
                <a:lnTo>
                  <a:pt x="15" y="17"/>
                </a:lnTo>
                <a:lnTo>
                  <a:pt x="17" y="15"/>
                </a:lnTo>
                <a:lnTo>
                  <a:pt x="20" y="15"/>
                </a:lnTo>
                <a:lnTo>
                  <a:pt x="22" y="13"/>
                </a:lnTo>
                <a:lnTo>
                  <a:pt x="25" y="13"/>
                </a:lnTo>
                <a:lnTo>
                  <a:pt x="25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7" y="6"/>
                </a:lnTo>
                <a:lnTo>
                  <a:pt x="39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9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58" name="path 3458"/>
          <p:cNvSpPr/>
          <p:nvPr/>
        </p:nvSpPr>
        <p:spPr>
          <a:xfrm>
            <a:off x="3274314" y="4204970"/>
            <a:ext cx="47243" cy="24383"/>
          </a:xfrm>
          <a:custGeom>
            <a:avLst/>
            <a:gdLst/>
            <a:ahLst/>
            <a:cxnLst/>
            <a:rect l="0" t="0" r="0" b="0"/>
            <a:pathLst>
              <a:path w="74" h="38">
                <a:moveTo>
                  <a:pt x="70" y="1"/>
                </a:moveTo>
                <a:lnTo>
                  <a:pt x="70" y="3"/>
                </a:lnTo>
                <a:lnTo>
                  <a:pt x="68" y="3"/>
                </a:lnTo>
                <a:moveTo>
                  <a:pt x="70" y="3"/>
                </a:moveTo>
                <a:lnTo>
                  <a:pt x="73" y="1"/>
                </a:lnTo>
                <a:moveTo>
                  <a:pt x="22" y="34"/>
                </a:moveTo>
                <a:lnTo>
                  <a:pt x="25" y="37"/>
                </a:lnTo>
                <a:moveTo>
                  <a:pt x="61" y="8"/>
                </a:moveTo>
                <a:lnTo>
                  <a:pt x="58" y="3"/>
                </a:lnTo>
                <a:lnTo>
                  <a:pt x="63" y="8"/>
                </a:lnTo>
                <a:moveTo>
                  <a:pt x="49" y="8"/>
                </a:moveTo>
                <a:lnTo>
                  <a:pt x="51" y="13"/>
                </a:lnTo>
                <a:moveTo>
                  <a:pt x="51" y="8"/>
                </a:moveTo>
                <a:lnTo>
                  <a:pt x="53" y="13"/>
                </a:lnTo>
                <a:moveTo>
                  <a:pt x="51" y="5"/>
                </a:moveTo>
                <a:lnTo>
                  <a:pt x="56" y="13"/>
                </a:lnTo>
                <a:moveTo>
                  <a:pt x="51" y="3"/>
                </a:moveTo>
                <a:lnTo>
                  <a:pt x="56" y="10"/>
                </a:lnTo>
                <a:moveTo>
                  <a:pt x="58" y="10"/>
                </a:moveTo>
                <a:lnTo>
                  <a:pt x="53" y="3"/>
                </a:lnTo>
                <a:lnTo>
                  <a:pt x="58" y="8"/>
                </a:lnTo>
                <a:moveTo>
                  <a:pt x="56" y="3"/>
                </a:moveTo>
                <a:lnTo>
                  <a:pt x="61" y="8"/>
                </a:lnTo>
                <a:moveTo>
                  <a:pt x="61" y="3"/>
                </a:moveTo>
                <a:lnTo>
                  <a:pt x="65" y="8"/>
                </a:lnTo>
                <a:moveTo>
                  <a:pt x="68" y="8"/>
                </a:moveTo>
                <a:lnTo>
                  <a:pt x="63" y="3"/>
                </a:lnTo>
                <a:lnTo>
                  <a:pt x="65" y="8"/>
                </a:lnTo>
                <a:moveTo>
                  <a:pt x="49" y="3"/>
                </a:moveTo>
                <a:lnTo>
                  <a:pt x="49" y="1"/>
                </a:lnTo>
                <a:moveTo>
                  <a:pt x="44" y="5"/>
                </a:moveTo>
                <a:lnTo>
                  <a:pt x="44" y="3"/>
                </a:lnTo>
                <a:moveTo>
                  <a:pt x="49" y="3"/>
                </a:moveTo>
                <a:lnTo>
                  <a:pt x="53" y="5"/>
                </a:lnTo>
                <a:moveTo>
                  <a:pt x="65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5" y="32"/>
                </a:moveTo>
                <a:lnTo>
                  <a:pt x="5" y="30"/>
                </a:lnTo>
                <a:moveTo>
                  <a:pt x="1" y="37"/>
                </a:moveTo>
                <a:lnTo>
                  <a:pt x="1" y="34"/>
                </a:lnTo>
                <a:moveTo>
                  <a:pt x="5" y="30"/>
                </a:move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60" name="path 3460"/>
          <p:cNvSpPr/>
          <p:nvPr/>
        </p:nvSpPr>
        <p:spPr>
          <a:xfrm>
            <a:off x="7416545" y="4208017"/>
            <a:ext cx="30480" cy="30480"/>
          </a:xfrm>
          <a:custGeom>
            <a:avLst/>
            <a:gdLst/>
            <a:ahLst/>
            <a:cxnLst/>
            <a:rect l="0" t="0" r="0" b="0"/>
            <a:pathLst>
              <a:path w="48" h="48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5" y="32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6"/>
                </a:lnTo>
                <a:lnTo>
                  <a:pt x="13" y="46"/>
                </a:lnTo>
                <a:lnTo>
                  <a:pt x="15" y="44"/>
                </a:lnTo>
                <a:lnTo>
                  <a:pt x="18" y="42"/>
                </a:lnTo>
                <a:lnTo>
                  <a:pt x="20" y="42"/>
                </a:lnTo>
                <a:lnTo>
                  <a:pt x="20" y="39"/>
                </a:lnTo>
                <a:lnTo>
                  <a:pt x="25" y="39"/>
                </a:lnTo>
                <a:lnTo>
                  <a:pt x="25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0" y="32"/>
                </a:lnTo>
                <a:lnTo>
                  <a:pt x="18" y="32"/>
                </a:lnTo>
                <a:lnTo>
                  <a:pt x="18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30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17"/>
                </a:lnTo>
                <a:lnTo>
                  <a:pt x="15" y="17"/>
                </a:lnTo>
                <a:lnTo>
                  <a:pt x="15" y="15"/>
                </a:lnTo>
                <a:lnTo>
                  <a:pt x="18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5" y="10"/>
                </a:lnTo>
                <a:lnTo>
                  <a:pt x="25" y="8"/>
                </a:lnTo>
                <a:lnTo>
                  <a:pt x="34" y="8"/>
                </a:lnTo>
                <a:lnTo>
                  <a:pt x="34" y="6"/>
                </a:lnTo>
                <a:lnTo>
                  <a:pt x="37" y="6"/>
                </a:lnTo>
                <a:lnTo>
                  <a:pt x="37" y="3"/>
                </a:lnTo>
                <a:lnTo>
                  <a:pt x="39" y="3"/>
                </a:lnTo>
                <a:lnTo>
                  <a:pt x="39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62" name="path 3462"/>
          <p:cNvSpPr/>
          <p:nvPr/>
        </p:nvSpPr>
        <p:spPr>
          <a:xfrm>
            <a:off x="7418070" y="4204970"/>
            <a:ext cx="47243" cy="24383"/>
          </a:xfrm>
          <a:custGeom>
            <a:avLst/>
            <a:gdLst/>
            <a:ahLst/>
            <a:cxnLst/>
            <a:rect l="0" t="0" r="0" b="0"/>
            <a:pathLst>
              <a:path w="74" h="38">
                <a:moveTo>
                  <a:pt x="70" y="1"/>
                </a:moveTo>
                <a:lnTo>
                  <a:pt x="70" y="3"/>
                </a:lnTo>
                <a:lnTo>
                  <a:pt x="68" y="3"/>
                </a:lnTo>
                <a:moveTo>
                  <a:pt x="70" y="3"/>
                </a:moveTo>
                <a:lnTo>
                  <a:pt x="73" y="1"/>
                </a:lnTo>
                <a:moveTo>
                  <a:pt x="22" y="34"/>
                </a:moveTo>
                <a:lnTo>
                  <a:pt x="25" y="37"/>
                </a:lnTo>
                <a:moveTo>
                  <a:pt x="61" y="8"/>
                </a:moveTo>
                <a:lnTo>
                  <a:pt x="58" y="3"/>
                </a:lnTo>
                <a:lnTo>
                  <a:pt x="63" y="8"/>
                </a:lnTo>
                <a:moveTo>
                  <a:pt x="51" y="13"/>
                </a:moveTo>
                <a:lnTo>
                  <a:pt x="51" y="8"/>
                </a:lnTo>
                <a:lnTo>
                  <a:pt x="53" y="13"/>
                </a:lnTo>
                <a:moveTo>
                  <a:pt x="51" y="5"/>
                </a:moveTo>
                <a:lnTo>
                  <a:pt x="56" y="13"/>
                </a:lnTo>
                <a:moveTo>
                  <a:pt x="51" y="3"/>
                </a:moveTo>
                <a:lnTo>
                  <a:pt x="56" y="10"/>
                </a:lnTo>
                <a:moveTo>
                  <a:pt x="58" y="10"/>
                </a:moveTo>
                <a:lnTo>
                  <a:pt x="53" y="3"/>
                </a:lnTo>
                <a:lnTo>
                  <a:pt x="58" y="8"/>
                </a:lnTo>
                <a:moveTo>
                  <a:pt x="56" y="3"/>
                </a:moveTo>
                <a:lnTo>
                  <a:pt x="61" y="8"/>
                </a:lnTo>
                <a:moveTo>
                  <a:pt x="61" y="3"/>
                </a:moveTo>
                <a:lnTo>
                  <a:pt x="65" y="8"/>
                </a:lnTo>
                <a:moveTo>
                  <a:pt x="68" y="8"/>
                </a:moveTo>
                <a:lnTo>
                  <a:pt x="63" y="3"/>
                </a:lnTo>
                <a:lnTo>
                  <a:pt x="65" y="8"/>
                </a:lnTo>
                <a:moveTo>
                  <a:pt x="49" y="3"/>
                </a:moveTo>
                <a:lnTo>
                  <a:pt x="49" y="1"/>
                </a:lnTo>
                <a:moveTo>
                  <a:pt x="44" y="5"/>
                </a:moveTo>
                <a:lnTo>
                  <a:pt x="44" y="3"/>
                </a:lnTo>
                <a:moveTo>
                  <a:pt x="49" y="3"/>
                </a:moveTo>
                <a:lnTo>
                  <a:pt x="53" y="5"/>
                </a:lnTo>
                <a:moveTo>
                  <a:pt x="65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5" y="32"/>
                </a:moveTo>
                <a:lnTo>
                  <a:pt x="5" y="30"/>
                </a:lnTo>
                <a:moveTo>
                  <a:pt x="1" y="37"/>
                </a:moveTo>
                <a:lnTo>
                  <a:pt x="1" y="34"/>
                </a:lnTo>
                <a:moveTo>
                  <a:pt x="5" y="30"/>
                </a:move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64" name="path 3464"/>
          <p:cNvSpPr/>
          <p:nvPr/>
        </p:nvSpPr>
        <p:spPr>
          <a:xfrm>
            <a:off x="3708653" y="4208017"/>
            <a:ext cx="30481" cy="30480"/>
          </a:xfrm>
          <a:custGeom>
            <a:avLst/>
            <a:gdLst/>
            <a:ahLst/>
            <a:cxnLst/>
            <a:rect l="0" t="0" r="0" b="0"/>
            <a:pathLst>
              <a:path w="48" h="48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6" y="32"/>
                </a:lnTo>
                <a:lnTo>
                  <a:pt x="6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6"/>
                </a:lnTo>
                <a:lnTo>
                  <a:pt x="13" y="46"/>
                </a:lnTo>
                <a:lnTo>
                  <a:pt x="15" y="44"/>
                </a:lnTo>
                <a:lnTo>
                  <a:pt x="18" y="42"/>
                </a:lnTo>
                <a:lnTo>
                  <a:pt x="20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18" y="32"/>
                </a:lnTo>
                <a:lnTo>
                  <a:pt x="18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30"/>
                </a:lnTo>
                <a:lnTo>
                  <a:pt x="10" y="27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5" y="15"/>
                </a:lnTo>
                <a:lnTo>
                  <a:pt x="18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5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7" y="6"/>
                </a:lnTo>
                <a:lnTo>
                  <a:pt x="37" y="3"/>
                </a:lnTo>
                <a:lnTo>
                  <a:pt x="39" y="3"/>
                </a:lnTo>
                <a:lnTo>
                  <a:pt x="39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66" name="path 3466"/>
          <p:cNvSpPr/>
          <p:nvPr/>
        </p:nvSpPr>
        <p:spPr>
          <a:xfrm>
            <a:off x="3710178" y="4204970"/>
            <a:ext cx="47243" cy="24383"/>
          </a:xfrm>
          <a:custGeom>
            <a:avLst/>
            <a:gdLst/>
            <a:ahLst/>
            <a:cxnLst/>
            <a:rect l="0" t="0" r="0" b="0"/>
            <a:pathLst>
              <a:path w="74" h="38">
                <a:moveTo>
                  <a:pt x="70" y="1"/>
                </a:moveTo>
                <a:lnTo>
                  <a:pt x="70" y="3"/>
                </a:lnTo>
                <a:lnTo>
                  <a:pt x="73" y="1"/>
                </a:lnTo>
                <a:moveTo>
                  <a:pt x="22" y="34"/>
                </a:moveTo>
                <a:lnTo>
                  <a:pt x="25" y="37"/>
                </a:lnTo>
                <a:moveTo>
                  <a:pt x="58" y="3"/>
                </a:moveTo>
                <a:lnTo>
                  <a:pt x="61" y="8"/>
                </a:lnTo>
                <a:moveTo>
                  <a:pt x="61" y="3"/>
                </a:moveTo>
                <a:lnTo>
                  <a:pt x="63" y="8"/>
                </a:lnTo>
                <a:moveTo>
                  <a:pt x="51" y="8"/>
                </a:moveTo>
                <a:lnTo>
                  <a:pt x="54" y="13"/>
                </a:lnTo>
                <a:lnTo>
                  <a:pt x="51" y="8"/>
                </a:lnTo>
                <a:close/>
                <a:moveTo>
                  <a:pt x="51" y="5"/>
                </a:moveTo>
                <a:lnTo>
                  <a:pt x="56" y="13"/>
                </a:lnTo>
                <a:moveTo>
                  <a:pt x="51" y="3"/>
                </a:moveTo>
                <a:lnTo>
                  <a:pt x="58" y="10"/>
                </a:lnTo>
                <a:lnTo>
                  <a:pt x="54" y="3"/>
                </a:lnTo>
                <a:moveTo>
                  <a:pt x="58" y="8"/>
                </a:moveTo>
                <a:lnTo>
                  <a:pt x="56" y="3"/>
                </a:lnTo>
                <a:lnTo>
                  <a:pt x="61" y="8"/>
                </a:lnTo>
                <a:moveTo>
                  <a:pt x="61" y="3"/>
                </a:moveTo>
                <a:lnTo>
                  <a:pt x="65" y="8"/>
                </a:lnTo>
                <a:moveTo>
                  <a:pt x="65" y="3"/>
                </a:moveTo>
                <a:lnTo>
                  <a:pt x="68" y="8"/>
                </a:lnTo>
                <a:moveTo>
                  <a:pt x="63" y="3"/>
                </a:moveTo>
                <a:lnTo>
                  <a:pt x="65" y="8"/>
                </a:lnTo>
                <a:moveTo>
                  <a:pt x="49" y="3"/>
                </a:moveTo>
                <a:lnTo>
                  <a:pt x="49" y="1"/>
                </a:lnTo>
                <a:moveTo>
                  <a:pt x="44" y="5"/>
                </a:moveTo>
                <a:lnTo>
                  <a:pt x="44" y="3"/>
                </a:lnTo>
                <a:moveTo>
                  <a:pt x="51" y="3"/>
                </a:moveTo>
                <a:lnTo>
                  <a:pt x="54" y="5"/>
                </a:lnTo>
                <a:moveTo>
                  <a:pt x="65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5" y="32"/>
                </a:moveTo>
                <a:lnTo>
                  <a:pt x="5" y="30"/>
                </a:lnTo>
                <a:moveTo>
                  <a:pt x="1" y="37"/>
                </a:moveTo>
                <a:lnTo>
                  <a:pt x="3" y="37"/>
                </a:lnTo>
                <a:moveTo>
                  <a:pt x="5" y="30"/>
                </a:move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68" name="path 3468"/>
          <p:cNvSpPr/>
          <p:nvPr/>
        </p:nvSpPr>
        <p:spPr>
          <a:xfrm>
            <a:off x="3053333" y="4208017"/>
            <a:ext cx="30480" cy="30480"/>
          </a:xfrm>
          <a:custGeom>
            <a:avLst/>
            <a:gdLst/>
            <a:ahLst/>
            <a:cxnLst/>
            <a:rect l="0" t="0" r="0" b="0"/>
            <a:pathLst>
              <a:path w="48" h="48">
                <a:moveTo>
                  <a:pt x="1" y="34"/>
                </a:moveTo>
                <a:lnTo>
                  <a:pt x="3" y="32"/>
                </a:lnTo>
                <a:lnTo>
                  <a:pt x="8" y="32"/>
                </a:lnTo>
                <a:lnTo>
                  <a:pt x="8" y="34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18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7" y="37"/>
                </a:lnTo>
                <a:lnTo>
                  <a:pt x="27" y="34"/>
                </a:lnTo>
                <a:lnTo>
                  <a:pt x="30" y="32"/>
                </a:lnTo>
                <a:lnTo>
                  <a:pt x="27" y="32"/>
                </a:lnTo>
                <a:lnTo>
                  <a:pt x="27" y="30"/>
                </a:lnTo>
                <a:lnTo>
                  <a:pt x="25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13" y="20"/>
                </a:lnTo>
                <a:lnTo>
                  <a:pt x="15" y="17"/>
                </a:lnTo>
                <a:lnTo>
                  <a:pt x="18" y="15"/>
                </a:lnTo>
                <a:lnTo>
                  <a:pt x="20" y="15"/>
                </a:lnTo>
                <a:lnTo>
                  <a:pt x="22" y="13"/>
                </a:lnTo>
                <a:lnTo>
                  <a:pt x="25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7" y="6"/>
                </a:lnTo>
                <a:lnTo>
                  <a:pt x="39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70" name="path 3470"/>
          <p:cNvSpPr/>
          <p:nvPr/>
        </p:nvSpPr>
        <p:spPr>
          <a:xfrm>
            <a:off x="3056381" y="4204970"/>
            <a:ext cx="45720" cy="24383"/>
          </a:xfrm>
          <a:custGeom>
            <a:avLst/>
            <a:gdLst/>
            <a:ahLst/>
            <a:cxnLst/>
            <a:rect l="0" t="0" r="0" b="0"/>
            <a:pathLst>
              <a:path w="72" h="38">
                <a:moveTo>
                  <a:pt x="70" y="1"/>
                </a:moveTo>
                <a:lnTo>
                  <a:pt x="70" y="3"/>
                </a:lnTo>
                <a:lnTo>
                  <a:pt x="68" y="3"/>
                </a:lnTo>
                <a:moveTo>
                  <a:pt x="70" y="3"/>
                </a:moveTo>
                <a:lnTo>
                  <a:pt x="70" y="1"/>
                </a:lnTo>
                <a:moveTo>
                  <a:pt x="22" y="34"/>
                </a:moveTo>
                <a:lnTo>
                  <a:pt x="25" y="37"/>
                </a:lnTo>
                <a:moveTo>
                  <a:pt x="61" y="8"/>
                </a:moveTo>
                <a:lnTo>
                  <a:pt x="58" y="3"/>
                </a:lnTo>
                <a:lnTo>
                  <a:pt x="63" y="8"/>
                </a:lnTo>
                <a:moveTo>
                  <a:pt x="49" y="8"/>
                </a:moveTo>
                <a:lnTo>
                  <a:pt x="51" y="13"/>
                </a:lnTo>
                <a:moveTo>
                  <a:pt x="51" y="8"/>
                </a:moveTo>
                <a:lnTo>
                  <a:pt x="54" y="13"/>
                </a:lnTo>
                <a:moveTo>
                  <a:pt x="51" y="5"/>
                </a:moveTo>
                <a:lnTo>
                  <a:pt x="56" y="13"/>
                </a:lnTo>
                <a:moveTo>
                  <a:pt x="51" y="3"/>
                </a:moveTo>
                <a:lnTo>
                  <a:pt x="56" y="10"/>
                </a:lnTo>
                <a:moveTo>
                  <a:pt x="58" y="10"/>
                </a:moveTo>
                <a:lnTo>
                  <a:pt x="54" y="3"/>
                </a:lnTo>
                <a:lnTo>
                  <a:pt x="58" y="8"/>
                </a:lnTo>
                <a:lnTo>
                  <a:pt x="56" y="3"/>
                </a:lnTo>
                <a:moveTo>
                  <a:pt x="61" y="3"/>
                </a:moveTo>
                <a:lnTo>
                  <a:pt x="63" y="8"/>
                </a:lnTo>
                <a:moveTo>
                  <a:pt x="68" y="8"/>
                </a:moveTo>
                <a:lnTo>
                  <a:pt x="63" y="3"/>
                </a:lnTo>
                <a:lnTo>
                  <a:pt x="66" y="8"/>
                </a:lnTo>
                <a:moveTo>
                  <a:pt x="46" y="3"/>
                </a:moveTo>
                <a:lnTo>
                  <a:pt x="49" y="3"/>
                </a:lnTo>
                <a:moveTo>
                  <a:pt x="42" y="5"/>
                </a:moveTo>
                <a:lnTo>
                  <a:pt x="44" y="5"/>
                </a:lnTo>
                <a:moveTo>
                  <a:pt x="49" y="3"/>
                </a:moveTo>
                <a:lnTo>
                  <a:pt x="51" y="5"/>
                </a:lnTo>
                <a:moveTo>
                  <a:pt x="66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6" y="32"/>
                </a:moveTo>
                <a:lnTo>
                  <a:pt x="6" y="30"/>
                </a:lnTo>
                <a:moveTo>
                  <a:pt x="1" y="37"/>
                </a:moveTo>
                <a:lnTo>
                  <a:pt x="1" y="34"/>
                </a:lnTo>
                <a:moveTo>
                  <a:pt x="6" y="30"/>
                </a:moveTo>
                <a:lnTo>
                  <a:pt x="6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72" name="path 3472"/>
          <p:cNvSpPr/>
          <p:nvPr/>
        </p:nvSpPr>
        <p:spPr>
          <a:xfrm>
            <a:off x="5016245" y="4208017"/>
            <a:ext cx="30480" cy="30480"/>
          </a:xfrm>
          <a:custGeom>
            <a:avLst/>
            <a:gdLst/>
            <a:ahLst/>
            <a:cxnLst/>
            <a:rect l="0" t="0" r="0" b="0"/>
            <a:pathLst>
              <a:path w="48" h="48">
                <a:moveTo>
                  <a:pt x="1" y="34"/>
                </a:moveTo>
                <a:lnTo>
                  <a:pt x="3" y="32"/>
                </a:lnTo>
                <a:lnTo>
                  <a:pt x="8" y="32"/>
                </a:lnTo>
                <a:lnTo>
                  <a:pt x="8" y="34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18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7" y="37"/>
                </a:lnTo>
                <a:lnTo>
                  <a:pt x="27" y="32"/>
                </a:lnTo>
                <a:lnTo>
                  <a:pt x="30" y="32"/>
                </a:lnTo>
                <a:lnTo>
                  <a:pt x="27" y="32"/>
                </a:lnTo>
                <a:lnTo>
                  <a:pt x="27" y="30"/>
                </a:lnTo>
                <a:lnTo>
                  <a:pt x="25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13" y="20"/>
                </a:lnTo>
                <a:lnTo>
                  <a:pt x="15" y="17"/>
                </a:lnTo>
                <a:lnTo>
                  <a:pt x="18" y="15"/>
                </a:lnTo>
                <a:lnTo>
                  <a:pt x="20" y="15"/>
                </a:lnTo>
                <a:lnTo>
                  <a:pt x="22" y="13"/>
                </a:lnTo>
                <a:lnTo>
                  <a:pt x="25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7" y="6"/>
                </a:lnTo>
                <a:lnTo>
                  <a:pt x="39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74" name="path 3474"/>
          <p:cNvSpPr/>
          <p:nvPr/>
        </p:nvSpPr>
        <p:spPr>
          <a:xfrm>
            <a:off x="5019293" y="4204970"/>
            <a:ext cx="45720" cy="24383"/>
          </a:xfrm>
          <a:custGeom>
            <a:avLst/>
            <a:gdLst/>
            <a:ahLst/>
            <a:cxnLst/>
            <a:rect l="0" t="0" r="0" b="0"/>
            <a:pathLst>
              <a:path w="72" h="38">
                <a:moveTo>
                  <a:pt x="70" y="1"/>
                </a:moveTo>
                <a:lnTo>
                  <a:pt x="70" y="3"/>
                </a:lnTo>
                <a:lnTo>
                  <a:pt x="68" y="3"/>
                </a:lnTo>
                <a:moveTo>
                  <a:pt x="70" y="3"/>
                </a:moveTo>
                <a:lnTo>
                  <a:pt x="70" y="1"/>
                </a:lnTo>
                <a:moveTo>
                  <a:pt x="22" y="34"/>
                </a:moveTo>
                <a:lnTo>
                  <a:pt x="25" y="37"/>
                </a:lnTo>
                <a:moveTo>
                  <a:pt x="61" y="8"/>
                </a:moveTo>
                <a:lnTo>
                  <a:pt x="58" y="3"/>
                </a:lnTo>
                <a:lnTo>
                  <a:pt x="63" y="8"/>
                </a:lnTo>
                <a:moveTo>
                  <a:pt x="49" y="8"/>
                </a:moveTo>
                <a:lnTo>
                  <a:pt x="51" y="13"/>
                </a:lnTo>
                <a:moveTo>
                  <a:pt x="51" y="8"/>
                </a:moveTo>
                <a:lnTo>
                  <a:pt x="54" y="13"/>
                </a:lnTo>
                <a:moveTo>
                  <a:pt x="51" y="5"/>
                </a:moveTo>
                <a:lnTo>
                  <a:pt x="56" y="13"/>
                </a:lnTo>
                <a:moveTo>
                  <a:pt x="51" y="3"/>
                </a:moveTo>
                <a:lnTo>
                  <a:pt x="56" y="10"/>
                </a:lnTo>
                <a:moveTo>
                  <a:pt x="58" y="10"/>
                </a:moveTo>
                <a:lnTo>
                  <a:pt x="54" y="3"/>
                </a:lnTo>
                <a:lnTo>
                  <a:pt x="58" y="8"/>
                </a:lnTo>
                <a:lnTo>
                  <a:pt x="56" y="3"/>
                </a:lnTo>
                <a:moveTo>
                  <a:pt x="61" y="3"/>
                </a:moveTo>
                <a:lnTo>
                  <a:pt x="63" y="8"/>
                </a:lnTo>
                <a:moveTo>
                  <a:pt x="68" y="8"/>
                </a:moveTo>
                <a:lnTo>
                  <a:pt x="63" y="3"/>
                </a:lnTo>
                <a:lnTo>
                  <a:pt x="65" y="8"/>
                </a:lnTo>
                <a:moveTo>
                  <a:pt x="46" y="3"/>
                </a:moveTo>
                <a:lnTo>
                  <a:pt x="49" y="3"/>
                </a:lnTo>
                <a:moveTo>
                  <a:pt x="42" y="5"/>
                </a:moveTo>
                <a:lnTo>
                  <a:pt x="44" y="5"/>
                </a:lnTo>
                <a:moveTo>
                  <a:pt x="49" y="3"/>
                </a:moveTo>
                <a:lnTo>
                  <a:pt x="51" y="5"/>
                </a:lnTo>
                <a:moveTo>
                  <a:pt x="65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5" y="32"/>
                </a:moveTo>
                <a:lnTo>
                  <a:pt x="5" y="30"/>
                </a:lnTo>
                <a:moveTo>
                  <a:pt x="1" y="37"/>
                </a:moveTo>
                <a:lnTo>
                  <a:pt x="1" y="34"/>
                </a:lnTo>
                <a:moveTo>
                  <a:pt x="5" y="30"/>
                </a:move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76" name="path 3476"/>
          <p:cNvSpPr/>
          <p:nvPr/>
        </p:nvSpPr>
        <p:spPr>
          <a:xfrm>
            <a:off x="6982206" y="4204970"/>
            <a:ext cx="45719" cy="24383"/>
          </a:xfrm>
          <a:custGeom>
            <a:avLst/>
            <a:gdLst/>
            <a:ahLst/>
            <a:cxnLst/>
            <a:rect l="0" t="0" r="0" b="0"/>
            <a:pathLst>
              <a:path w="71" h="38">
                <a:moveTo>
                  <a:pt x="70" y="1"/>
                </a:moveTo>
                <a:lnTo>
                  <a:pt x="70" y="3"/>
                </a:lnTo>
                <a:lnTo>
                  <a:pt x="68" y="3"/>
                </a:lnTo>
                <a:moveTo>
                  <a:pt x="70" y="3"/>
                </a:moveTo>
                <a:lnTo>
                  <a:pt x="70" y="1"/>
                </a:lnTo>
                <a:moveTo>
                  <a:pt x="22" y="34"/>
                </a:moveTo>
                <a:lnTo>
                  <a:pt x="25" y="37"/>
                </a:lnTo>
                <a:moveTo>
                  <a:pt x="61" y="8"/>
                </a:moveTo>
                <a:lnTo>
                  <a:pt x="58" y="3"/>
                </a:lnTo>
                <a:lnTo>
                  <a:pt x="63" y="8"/>
                </a:lnTo>
                <a:moveTo>
                  <a:pt x="49" y="8"/>
                </a:moveTo>
                <a:lnTo>
                  <a:pt x="51" y="13"/>
                </a:lnTo>
                <a:moveTo>
                  <a:pt x="51" y="8"/>
                </a:moveTo>
                <a:lnTo>
                  <a:pt x="53" y="13"/>
                </a:lnTo>
                <a:moveTo>
                  <a:pt x="51" y="5"/>
                </a:moveTo>
                <a:lnTo>
                  <a:pt x="56" y="13"/>
                </a:lnTo>
                <a:moveTo>
                  <a:pt x="51" y="3"/>
                </a:moveTo>
                <a:lnTo>
                  <a:pt x="56" y="10"/>
                </a:lnTo>
                <a:moveTo>
                  <a:pt x="58" y="10"/>
                </a:moveTo>
                <a:lnTo>
                  <a:pt x="53" y="3"/>
                </a:lnTo>
                <a:lnTo>
                  <a:pt x="58" y="8"/>
                </a:lnTo>
                <a:lnTo>
                  <a:pt x="56" y="3"/>
                </a:lnTo>
                <a:moveTo>
                  <a:pt x="61" y="3"/>
                </a:moveTo>
                <a:lnTo>
                  <a:pt x="63" y="8"/>
                </a:lnTo>
                <a:moveTo>
                  <a:pt x="68" y="8"/>
                </a:moveTo>
                <a:lnTo>
                  <a:pt x="63" y="3"/>
                </a:lnTo>
                <a:lnTo>
                  <a:pt x="65" y="8"/>
                </a:lnTo>
                <a:moveTo>
                  <a:pt x="46" y="3"/>
                </a:moveTo>
                <a:lnTo>
                  <a:pt x="49" y="3"/>
                </a:lnTo>
                <a:moveTo>
                  <a:pt x="41" y="5"/>
                </a:moveTo>
                <a:lnTo>
                  <a:pt x="44" y="5"/>
                </a:lnTo>
                <a:moveTo>
                  <a:pt x="49" y="3"/>
                </a:moveTo>
                <a:lnTo>
                  <a:pt x="51" y="5"/>
                </a:lnTo>
                <a:moveTo>
                  <a:pt x="65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5" y="32"/>
                </a:moveTo>
                <a:lnTo>
                  <a:pt x="5" y="30"/>
                </a:lnTo>
                <a:moveTo>
                  <a:pt x="1" y="37"/>
                </a:moveTo>
                <a:lnTo>
                  <a:pt x="1" y="34"/>
                </a:lnTo>
                <a:moveTo>
                  <a:pt x="5" y="30"/>
                </a:move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78" name="path 3478"/>
          <p:cNvSpPr/>
          <p:nvPr/>
        </p:nvSpPr>
        <p:spPr>
          <a:xfrm>
            <a:off x="5234178" y="4208017"/>
            <a:ext cx="32003" cy="30480"/>
          </a:xfrm>
          <a:custGeom>
            <a:avLst/>
            <a:gdLst/>
            <a:ahLst/>
            <a:cxnLst/>
            <a:rect l="0" t="0" r="0" b="0"/>
            <a:pathLst>
              <a:path w="50" h="48">
                <a:moveTo>
                  <a:pt x="1" y="34"/>
                </a:moveTo>
                <a:lnTo>
                  <a:pt x="3" y="34"/>
                </a:lnTo>
                <a:lnTo>
                  <a:pt x="3" y="32"/>
                </a:lnTo>
                <a:lnTo>
                  <a:pt x="8" y="32"/>
                </a:lnTo>
                <a:lnTo>
                  <a:pt x="8" y="34"/>
                </a:lnTo>
                <a:lnTo>
                  <a:pt x="8" y="42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7" y="44"/>
                </a:lnTo>
                <a:lnTo>
                  <a:pt x="20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7" y="37"/>
                </a:lnTo>
                <a:lnTo>
                  <a:pt x="27" y="34"/>
                </a:lnTo>
                <a:lnTo>
                  <a:pt x="30" y="34"/>
                </a:lnTo>
                <a:lnTo>
                  <a:pt x="30" y="30"/>
                </a:lnTo>
                <a:lnTo>
                  <a:pt x="27" y="30"/>
                </a:lnTo>
                <a:lnTo>
                  <a:pt x="25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13" y="22"/>
                </a:lnTo>
                <a:lnTo>
                  <a:pt x="13" y="20"/>
                </a:lnTo>
                <a:lnTo>
                  <a:pt x="15" y="17"/>
                </a:lnTo>
                <a:lnTo>
                  <a:pt x="17" y="15"/>
                </a:lnTo>
                <a:lnTo>
                  <a:pt x="20" y="15"/>
                </a:lnTo>
                <a:lnTo>
                  <a:pt x="22" y="13"/>
                </a:lnTo>
                <a:lnTo>
                  <a:pt x="25" y="13"/>
                </a:lnTo>
                <a:lnTo>
                  <a:pt x="25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7" y="6"/>
                </a:lnTo>
                <a:lnTo>
                  <a:pt x="39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9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80" name="path 3480"/>
          <p:cNvSpPr/>
          <p:nvPr/>
        </p:nvSpPr>
        <p:spPr>
          <a:xfrm>
            <a:off x="5237226" y="4204970"/>
            <a:ext cx="45719" cy="24383"/>
          </a:xfrm>
          <a:custGeom>
            <a:avLst/>
            <a:gdLst/>
            <a:ahLst/>
            <a:cxnLst/>
            <a:rect l="0" t="0" r="0" b="0"/>
            <a:pathLst>
              <a:path w="71" h="38">
                <a:moveTo>
                  <a:pt x="70" y="1"/>
                </a:moveTo>
                <a:lnTo>
                  <a:pt x="70" y="3"/>
                </a:lnTo>
                <a:lnTo>
                  <a:pt x="68" y="3"/>
                </a:lnTo>
                <a:moveTo>
                  <a:pt x="70" y="3"/>
                </a:moveTo>
                <a:lnTo>
                  <a:pt x="70" y="1"/>
                </a:lnTo>
                <a:moveTo>
                  <a:pt x="22" y="34"/>
                </a:moveTo>
                <a:lnTo>
                  <a:pt x="25" y="37"/>
                </a:lnTo>
                <a:moveTo>
                  <a:pt x="61" y="8"/>
                </a:moveTo>
                <a:lnTo>
                  <a:pt x="58" y="3"/>
                </a:lnTo>
                <a:lnTo>
                  <a:pt x="63" y="8"/>
                </a:lnTo>
                <a:moveTo>
                  <a:pt x="49" y="8"/>
                </a:moveTo>
                <a:lnTo>
                  <a:pt x="51" y="13"/>
                </a:lnTo>
                <a:moveTo>
                  <a:pt x="51" y="8"/>
                </a:moveTo>
                <a:lnTo>
                  <a:pt x="53" y="13"/>
                </a:lnTo>
                <a:moveTo>
                  <a:pt x="51" y="5"/>
                </a:moveTo>
                <a:lnTo>
                  <a:pt x="56" y="13"/>
                </a:lnTo>
                <a:moveTo>
                  <a:pt x="51" y="3"/>
                </a:moveTo>
                <a:lnTo>
                  <a:pt x="56" y="10"/>
                </a:lnTo>
                <a:moveTo>
                  <a:pt x="58" y="10"/>
                </a:moveTo>
                <a:lnTo>
                  <a:pt x="53" y="3"/>
                </a:lnTo>
                <a:lnTo>
                  <a:pt x="58" y="8"/>
                </a:lnTo>
                <a:moveTo>
                  <a:pt x="56" y="3"/>
                </a:moveTo>
                <a:lnTo>
                  <a:pt x="61" y="8"/>
                </a:lnTo>
                <a:moveTo>
                  <a:pt x="61" y="3"/>
                </a:moveTo>
                <a:lnTo>
                  <a:pt x="65" y="8"/>
                </a:lnTo>
                <a:moveTo>
                  <a:pt x="68" y="8"/>
                </a:moveTo>
                <a:lnTo>
                  <a:pt x="63" y="3"/>
                </a:lnTo>
                <a:lnTo>
                  <a:pt x="65" y="8"/>
                </a:lnTo>
                <a:moveTo>
                  <a:pt x="49" y="3"/>
                </a:moveTo>
                <a:lnTo>
                  <a:pt x="49" y="1"/>
                </a:lnTo>
                <a:moveTo>
                  <a:pt x="44" y="5"/>
                </a:moveTo>
                <a:lnTo>
                  <a:pt x="44" y="3"/>
                </a:lnTo>
                <a:moveTo>
                  <a:pt x="49" y="3"/>
                </a:moveTo>
                <a:lnTo>
                  <a:pt x="53" y="5"/>
                </a:lnTo>
                <a:moveTo>
                  <a:pt x="65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5" y="32"/>
                </a:moveTo>
                <a:lnTo>
                  <a:pt x="5" y="30"/>
                </a:lnTo>
                <a:moveTo>
                  <a:pt x="1" y="37"/>
                </a:moveTo>
                <a:lnTo>
                  <a:pt x="1" y="34"/>
                </a:lnTo>
                <a:moveTo>
                  <a:pt x="5" y="30"/>
                </a:move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82" name="path 3482"/>
          <p:cNvSpPr/>
          <p:nvPr/>
        </p:nvSpPr>
        <p:spPr>
          <a:xfrm>
            <a:off x="7197090" y="4208017"/>
            <a:ext cx="32004" cy="30480"/>
          </a:xfrm>
          <a:custGeom>
            <a:avLst/>
            <a:gdLst/>
            <a:ahLst/>
            <a:cxnLst/>
            <a:rect l="0" t="0" r="0" b="0"/>
            <a:pathLst>
              <a:path w="50" h="48">
                <a:moveTo>
                  <a:pt x="1" y="34"/>
                </a:moveTo>
                <a:lnTo>
                  <a:pt x="3" y="34"/>
                </a:lnTo>
                <a:lnTo>
                  <a:pt x="3" y="32"/>
                </a:lnTo>
                <a:lnTo>
                  <a:pt x="8" y="32"/>
                </a:lnTo>
                <a:lnTo>
                  <a:pt x="8" y="34"/>
                </a:lnTo>
                <a:lnTo>
                  <a:pt x="8" y="42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7" y="44"/>
                </a:lnTo>
                <a:lnTo>
                  <a:pt x="20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7" y="37"/>
                </a:lnTo>
                <a:lnTo>
                  <a:pt x="27" y="34"/>
                </a:lnTo>
                <a:lnTo>
                  <a:pt x="30" y="34"/>
                </a:lnTo>
                <a:lnTo>
                  <a:pt x="30" y="30"/>
                </a:lnTo>
                <a:lnTo>
                  <a:pt x="27" y="30"/>
                </a:lnTo>
                <a:lnTo>
                  <a:pt x="25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13" y="22"/>
                </a:lnTo>
                <a:lnTo>
                  <a:pt x="13" y="20"/>
                </a:lnTo>
                <a:lnTo>
                  <a:pt x="15" y="17"/>
                </a:lnTo>
                <a:lnTo>
                  <a:pt x="17" y="15"/>
                </a:lnTo>
                <a:lnTo>
                  <a:pt x="20" y="15"/>
                </a:lnTo>
                <a:lnTo>
                  <a:pt x="22" y="13"/>
                </a:lnTo>
                <a:lnTo>
                  <a:pt x="25" y="13"/>
                </a:lnTo>
                <a:lnTo>
                  <a:pt x="25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7" y="6"/>
                </a:lnTo>
                <a:lnTo>
                  <a:pt x="39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9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84" name="path 3484"/>
          <p:cNvSpPr/>
          <p:nvPr/>
        </p:nvSpPr>
        <p:spPr>
          <a:xfrm>
            <a:off x="7200138" y="4204970"/>
            <a:ext cx="45719" cy="24383"/>
          </a:xfrm>
          <a:custGeom>
            <a:avLst/>
            <a:gdLst/>
            <a:ahLst/>
            <a:cxnLst/>
            <a:rect l="0" t="0" r="0" b="0"/>
            <a:pathLst>
              <a:path w="71" h="38">
                <a:moveTo>
                  <a:pt x="70" y="1"/>
                </a:moveTo>
                <a:lnTo>
                  <a:pt x="70" y="3"/>
                </a:lnTo>
                <a:lnTo>
                  <a:pt x="68" y="3"/>
                </a:lnTo>
                <a:moveTo>
                  <a:pt x="70" y="3"/>
                </a:moveTo>
                <a:lnTo>
                  <a:pt x="70" y="1"/>
                </a:lnTo>
                <a:moveTo>
                  <a:pt x="22" y="34"/>
                </a:moveTo>
                <a:lnTo>
                  <a:pt x="25" y="37"/>
                </a:lnTo>
                <a:moveTo>
                  <a:pt x="61" y="8"/>
                </a:moveTo>
                <a:lnTo>
                  <a:pt x="58" y="3"/>
                </a:lnTo>
                <a:lnTo>
                  <a:pt x="63" y="8"/>
                </a:lnTo>
                <a:moveTo>
                  <a:pt x="49" y="8"/>
                </a:moveTo>
                <a:lnTo>
                  <a:pt x="51" y="13"/>
                </a:lnTo>
                <a:moveTo>
                  <a:pt x="51" y="8"/>
                </a:moveTo>
                <a:lnTo>
                  <a:pt x="54" y="13"/>
                </a:lnTo>
                <a:moveTo>
                  <a:pt x="51" y="5"/>
                </a:moveTo>
                <a:lnTo>
                  <a:pt x="56" y="13"/>
                </a:lnTo>
                <a:moveTo>
                  <a:pt x="51" y="3"/>
                </a:moveTo>
                <a:lnTo>
                  <a:pt x="56" y="10"/>
                </a:lnTo>
                <a:moveTo>
                  <a:pt x="58" y="10"/>
                </a:moveTo>
                <a:lnTo>
                  <a:pt x="54" y="3"/>
                </a:lnTo>
                <a:lnTo>
                  <a:pt x="58" y="8"/>
                </a:lnTo>
                <a:moveTo>
                  <a:pt x="56" y="3"/>
                </a:moveTo>
                <a:lnTo>
                  <a:pt x="61" y="8"/>
                </a:lnTo>
                <a:moveTo>
                  <a:pt x="61" y="3"/>
                </a:moveTo>
                <a:lnTo>
                  <a:pt x="65" y="8"/>
                </a:lnTo>
                <a:moveTo>
                  <a:pt x="68" y="8"/>
                </a:moveTo>
                <a:lnTo>
                  <a:pt x="63" y="3"/>
                </a:lnTo>
                <a:lnTo>
                  <a:pt x="65" y="8"/>
                </a:lnTo>
                <a:moveTo>
                  <a:pt x="49" y="3"/>
                </a:moveTo>
                <a:lnTo>
                  <a:pt x="49" y="1"/>
                </a:lnTo>
                <a:moveTo>
                  <a:pt x="44" y="5"/>
                </a:moveTo>
                <a:lnTo>
                  <a:pt x="44" y="3"/>
                </a:lnTo>
                <a:moveTo>
                  <a:pt x="49" y="3"/>
                </a:moveTo>
                <a:lnTo>
                  <a:pt x="54" y="5"/>
                </a:lnTo>
                <a:moveTo>
                  <a:pt x="65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5" y="32"/>
                </a:moveTo>
                <a:lnTo>
                  <a:pt x="5" y="30"/>
                </a:lnTo>
                <a:moveTo>
                  <a:pt x="1" y="37"/>
                </a:moveTo>
                <a:lnTo>
                  <a:pt x="1" y="34"/>
                </a:lnTo>
                <a:moveTo>
                  <a:pt x="5" y="30"/>
                </a:move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86" name="path 3486"/>
          <p:cNvSpPr/>
          <p:nvPr/>
        </p:nvSpPr>
        <p:spPr>
          <a:xfrm>
            <a:off x="6325361" y="4208017"/>
            <a:ext cx="30480" cy="30480"/>
          </a:xfrm>
          <a:custGeom>
            <a:avLst/>
            <a:gdLst/>
            <a:ahLst/>
            <a:cxnLst/>
            <a:rect l="0" t="0" r="0" b="0"/>
            <a:pathLst>
              <a:path w="48" h="48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6" y="32"/>
                </a:lnTo>
                <a:lnTo>
                  <a:pt x="6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18" y="42"/>
                </a:lnTo>
                <a:lnTo>
                  <a:pt x="20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18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8" y="27"/>
                </a:lnTo>
                <a:lnTo>
                  <a:pt x="8" y="25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5" y="15"/>
                </a:lnTo>
                <a:lnTo>
                  <a:pt x="18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5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7" y="6"/>
                </a:lnTo>
                <a:lnTo>
                  <a:pt x="39" y="3"/>
                </a:lnTo>
                <a:lnTo>
                  <a:pt x="42" y="3"/>
                </a:lnTo>
                <a:lnTo>
                  <a:pt x="42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88" name="path 3488"/>
          <p:cNvSpPr/>
          <p:nvPr/>
        </p:nvSpPr>
        <p:spPr>
          <a:xfrm>
            <a:off x="4798314" y="4208017"/>
            <a:ext cx="30480" cy="30480"/>
          </a:xfrm>
          <a:custGeom>
            <a:avLst/>
            <a:gdLst/>
            <a:ahLst/>
            <a:cxnLst/>
            <a:rect l="0" t="0" r="0" b="0"/>
            <a:pathLst>
              <a:path w="48" h="48">
                <a:moveTo>
                  <a:pt x="1" y="34"/>
                </a:moveTo>
                <a:lnTo>
                  <a:pt x="3" y="32"/>
                </a:lnTo>
                <a:lnTo>
                  <a:pt x="8" y="32"/>
                </a:lnTo>
                <a:lnTo>
                  <a:pt x="8" y="34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7" y="44"/>
                </a:lnTo>
                <a:lnTo>
                  <a:pt x="17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7" y="37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7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5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9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90" name="path 3490"/>
          <p:cNvSpPr/>
          <p:nvPr/>
        </p:nvSpPr>
        <p:spPr>
          <a:xfrm>
            <a:off x="4144518" y="4208017"/>
            <a:ext cx="30479" cy="30480"/>
          </a:xfrm>
          <a:custGeom>
            <a:avLst/>
            <a:gdLst/>
            <a:ahLst/>
            <a:cxnLst/>
            <a:rect l="0" t="0" r="0" b="0"/>
            <a:pathLst>
              <a:path w="47" h="48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5" y="32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7" y="44"/>
                </a:lnTo>
                <a:lnTo>
                  <a:pt x="17" y="42"/>
                </a:lnTo>
                <a:lnTo>
                  <a:pt x="20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17" y="34"/>
                </a:lnTo>
                <a:lnTo>
                  <a:pt x="15" y="34"/>
                </a:lnTo>
                <a:lnTo>
                  <a:pt x="13" y="32"/>
                </a:lnTo>
                <a:lnTo>
                  <a:pt x="10" y="30"/>
                </a:lnTo>
                <a:lnTo>
                  <a:pt x="10" y="27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5" y="15"/>
                </a:lnTo>
                <a:lnTo>
                  <a:pt x="17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5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7" y="6"/>
                </a:lnTo>
                <a:lnTo>
                  <a:pt x="39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92" name="path 3492"/>
          <p:cNvSpPr/>
          <p:nvPr/>
        </p:nvSpPr>
        <p:spPr>
          <a:xfrm>
            <a:off x="2835402" y="4208017"/>
            <a:ext cx="30479" cy="30480"/>
          </a:xfrm>
          <a:custGeom>
            <a:avLst/>
            <a:gdLst/>
            <a:ahLst/>
            <a:cxnLst/>
            <a:rect l="0" t="0" r="0" b="0"/>
            <a:pathLst>
              <a:path w="47" h="48">
                <a:moveTo>
                  <a:pt x="1" y="34"/>
                </a:moveTo>
                <a:lnTo>
                  <a:pt x="3" y="32"/>
                </a:lnTo>
                <a:lnTo>
                  <a:pt x="8" y="32"/>
                </a:lnTo>
                <a:lnTo>
                  <a:pt x="8" y="34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18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7" y="37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8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5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9" y="6"/>
                </a:lnTo>
                <a:lnTo>
                  <a:pt x="39" y="3"/>
                </a:lnTo>
                <a:lnTo>
                  <a:pt x="42" y="3"/>
                </a:lnTo>
                <a:lnTo>
                  <a:pt x="42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94" name="path 3494"/>
          <p:cNvSpPr/>
          <p:nvPr/>
        </p:nvSpPr>
        <p:spPr>
          <a:xfrm>
            <a:off x="2617470" y="4208017"/>
            <a:ext cx="30479" cy="30480"/>
          </a:xfrm>
          <a:custGeom>
            <a:avLst/>
            <a:gdLst/>
            <a:ahLst/>
            <a:cxnLst/>
            <a:rect l="0" t="0" r="0" b="0"/>
            <a:pathLst>
              <a:path w="47" h="48">
                <a:moveTo>
                  <a:pt x="1" y="34"/>
                </a:moveTo>
                <a:lnTo>
                  <a:pt x="3" y="32"/>
                </a:lnTo>
                <a:lnTo>
                  <a:pt x="5" y="32"/>
                </a:lnTo>
                <a:lnTo>
                  <a:pt x="8" y="34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7" y="44"/>
                </a:lnTo>
                <a:lnTo>
                  <a:pt x="17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8" y="25"/>
                </a:lnTo>
                <a:lnTo>
                  <a:pt x="10" y="25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7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5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9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96" name="path 3496"/>
          <p:cNvSpPr/>
          <p:nvPr/>
        </p:nvSpPr>
        <p:spPr>
          <a:xfrm>
            <a:off x="6107430" y="4208017"/>
            <a:ext cx="30479" cy="30480"/>
          </a:xfrm>
          <a:custGeom>
            <a:avLst/>
            <a:gdLst/>
            <a:ahLst/>
            <a:cxnLst/>
            <a:rect l="0" t="0" r="0" b="0"/>
            <a:pathLst>
              <a:path w="47" h="48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5" y="32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7" y="44"/>
                </a:lnTo>
                <a:lnTo>
                  <a:pt x="17" y="42"/>
                </a:lnTo>
                <a:lnTo>
                  <a:pt x="20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17" y="34"/>
                </a:lnTo>
                <a:lnTo>
                  <a:pt x="15" y="34"/>
                </a:lnTo>
                <a:lnTo>
                  <a:pt x="13" y="32"/>
                </a:lnTo>
                <a:lnTo>
                  <a:pt x="10" y="30"/>
                </a:lnTo>
                <a:lnTo>
                  <a:pt x="10" y="27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5" y="15"/>
                </a:lnTo>
                <a:lnTo>
                  <a:pt x="17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5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7" y="6"/>
                </a:lnTo>
                <a:lnTo>
                  <a:pt x="39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98" name="path 3498"/>
          <p:cNvSpPr/>
          <p:nvPr/>
        </p:nvSpPr>
        <p:spPr>
          <a:xfrm>
            <a:off x="2181606" y="4208017"/>
            <a:ext cx="30479" cy="30480"/>
          </a:xfrm>
          <a:custGeom>
            <a:avLst/>
            <a:gdLst/>
            <a:ahLst/>
            <a:cxnLst/>
            <a:rect l="0" t="0" r="0" b="0"/>
            <a:pathLst>
              <a:path w="47" h="48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5" y="32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7" y="44"/>
                </a:lnTo>
                <a:lnTo>
                  <a:pt x="17" y="42"/>
                </a:lnTo>
                <a:lnTo>
                  <a:pt x="20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17" y="34"/>
                </a:lnTo>
                <a:lnTo>
                  <a:pt x="15" y="34"/>
                </a:lnTo>
                <a:lnTo>
                  <a:pt x="13" y="32"/>
                </a:lnTo>
                <a:lnTo>
                  <a:pt x="10" y="30"/>
                </a:lnTo>
                <a:lnTo>
                  <a:pt x="10" y="27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5" y="15"/>
                </a:lnTo>
                <a:lnTo>
                  <a:pt x="17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5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7" y="6"/>
                </a:lnTo>
                <a:lnTo>
                  <a:pt x="39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00" name="path 3500"/>
          <p:cNvSpPr/>
          <p:nvPr/>
        </p:nvSpPr>
        <p:spPr>
          <a:xfrm>
            <a:off x="6558533" y="4204970"/>
            <a:ext cx="33528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51" y="1"/>
                </a:moveTo>
                <a:lnTo>
                  <a:pt x="51" y="3"/>
                </a:lnTo>
                <a:lnTo>
                  <a:pt x="49" y="3"/>
                </a:lnTo>
                <a:lnTo>
                  <a:pt x="51" y="1"/>
                </a:lnTo>
                <a:close/>
                <a:moveTo>
                  <a:pt x="1" y="34"/>
                </a:moveTo>
                <a:lnTo>
                  <a:pt x="3" y="37"/>
                </a:lnTo>
                <a:moveTo>
                  <a:pt x="37" y="3"/>
                </a:moveTo>
                <a:lnTo>
                  <a:pt x="41" y="8"/>
                </a:lnTo>
                <a:moveTo>
                  <a:pt x="39" y="3"/>
                </a:moveTo>
                <a:lnTo>
                  <a:pt x="44" y="8"/>
                </a:lnTo>
                <a:moveTo>
                  <a:pt x="32" y="13"/>
                </a:moveTo>
                <a:lnTo>
                  <a:pt x="30" y="8"/>
                </a:lnTo>
                <a:lnTo>
                  <a:pt x="34" y="13"/>
                </a:lnTo>
                <a:lnTo>
                  <a:pt x="32" y="5"/>
                </a:lnTo>
                <a:moveTo>
                  <a:pt x="32" y="3"/>
                </a:moveTo>
                <a:lnTo>
                  <a:pt x="37" y="10"/>
                </a:lnTo>
                <a:lnTo>
                  <a:pt x="32" y="3"/>
                </a:lnTo>
                <a:close/>
                <a:moveTo>
                  <a:pt x="34" y="3"/>
                </a:moveTo>
                <a:lnTo>
                  <a:pt x="39" y="8"/>
                </a:lnTo>
                <a:lnTo>
                  <a:pt x="37" y="3"/>
                </a:lnTo>
                <a:moveTo>
                  <a:pt x="41" y="3"/>
                </a:moveTo>
                <a:lnTo>
                  <a:pt x="44" y="8"/>
                </a:lnTo>
                <a:moveTo>
                  <a:pt x="44" y="3"/>
                </a:moveTo>
                <a:lnTo>
                  <a:pt x="46" y="8"/>
                </a:lnTo>
                <a:lnTo>
                  <a:pt x="41" y="3"/>
                </a:lnTo>
                <a:moveTo>
                  <a:pt x="27" y="3"/>
                </a:moveTo>
                <a:lnTo>
                  <a:pt x="27" y="1"/>
                </a:lnTo>
                <a:moveTo>
                  <a:pt x="22" y="5"/>
                </a:moveTo>
                <a:lnTo>
                  <a:pt x="25" y="5"/>
                </a:lnTo>
                <a:moveTo>
                  <a:pt x="30" y="3"/>
                </a:moveTo>
                <a:lnTo>
                  <a:pt x="32" y="5"/>
                </a:lnTo>
                <a:moveTo>
                  <a:pt x="46" y="3"/>
                </a:moveTo>
                <a:lnTo>
                  <a:pt x="49" y="5"/>
                </a:lnTo>
                <a:lnTo>
                  <a:pt x="46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02" name="path 3502"/>
          <p:cNvSpPr/>
          <p:nvPr/>
        </p:nvSpPr>
        <p:spPr>
          <a:xfrm>
            <a:off x="2632710" y="4204970"/>
            <a:ext cx="33527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51" y="1"/>
                </a:moveTo>
                <a:lnTo>
                  <a:pt x="51" y="3"/>
                </a:lnTo>
                <a:lnTo>
                  <a:pt x="49" y="3"/>
                </a:lnTo>
                <a:lnTo>
                  <a:pt x="51" y="1"/>
                </a:lnTo>
                <a:close/>
                <a:moveTo>
                  <a:pt x="1" y="34"/>
                </a:moveTo>
                <a:lnTo>
                  <a:pt x="3" y="37"/>
                </a:lnTo>
                <a:moveTo>
                  <a:pt x="37" y="3"/>
                </a:moveTo>
                <a:lnTo>
                  <a:pt x="41" y="8"/>
                </a:lnTo>
                <a:moveTo>
                  <a:pt x="39" y="3"/>
                </a:moveTo>
                <a:lnTo>
                  <a:pt x="44" y="8"/>
                </a:lnTo>
                <a:moveTo>
                  <a:pt x="32" y="13"/>
                </a:moveTo>
                <a:lnTo>
                  <a:pt x="29" y="8"/>
                </a:lnTo>
                <a:lnTo>
                  <a:pt x="34" y="13"/>
                </a:lnTo>
                <a:lnTo>
                  <a:pt x="32" y="5"/>
                </a:lnTo>
                <a:moveTo>
                  <a:pt x="32" y="3"/>
                </a:moveTo>
                <a:lnTo>
                  <a:pt x="37" y="10"/>
                </a:lnTo>
                <a:lnTo>
                  <a:pt x="32" y="3"/>
                </a:lnTo>
                <a:close/>
                <a:moveTo>
                  <a:pt x="34" y="3"/>
                </a:moveTo>
                <a:lnTo>
                  <a:pt x="39" y="8"/>
                </a:lnTo>
                <a:lnTo>
                  <a:pt x="37" y="3"/>
                </a:lnTo>
                <a:moveTo>
                  <a:pt x="41" y="3"/>
                </a:moveTo>
                <a:lnTo>
                  <a:pt x="44" y="8"/>
                </a:lnTo>
                <a:moveTo>
                  <a:pt x="44" y="3"/>
                </a:moveTo>
                <a:lnTo>
                  <a:pt x="46" y="8"/>
                </a:lnTo>
                <a:lnTo>
                  <a:pt x="41" y="3"/>
                </a:lnTo>
                <a:moveTo>
                  <a:pt x="27" y="3"/>
                </a:moveTo>
                <a:lnTo>
                  <a:pt x="27" y="1"/>
                </a:lnTo>
                <a:moveTo>
                  <a:pt x="22" y="5"/>
                </a:moveTo>
                <a:lnTo>
                  <a:pt x="25" y="5"/>
                </a:lnTo>
                <a:moveTo>
                  <a:pt x="29" y="3"/>
                </a:moveTo>
                <a:lnTo>
                  <a:pt x="32" y="5"/>
                </a:lnTo>
                <a:moveTo>
                  <a:pt x="46" y="3"/>
                </a:moveTo>
                <a:lnTo>
                  <a:pt x="49" y="5"/>
                </a:lnTo>
                <a:lnTo>
                  <a:pt x="46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04" name="path 3504"/>
          <p:cNvSpPr/>
          <p:nvPr/>
        </p:nvSpPr>
        <p:spPr>
          <a:xfrm>
            <a:off x="6777990" y="4204970"/>
            <a:ext cx="32004" cy="24383"/>
          </a:xfrm>
          <a:custGeom>
            <a:avLst/>
            <a:gdLst/>
            <a:ahLst/>
            <a:cxnLst/>
            <a:rect l="0" t="0" r="0" b="0"/>
            <a:pathLst>
              <a:path w="50" h="38">
                <a:moveTo>
                  <a:pt x="49" y="1"/>
                </a:moveTo>
                <a:lnTo>
                  <a:pt x="49" y="3"/>
                </a:lnTo>
                <a:lnTo>
                  <a:pt x="46" y="3"/>
                </a:lnTo>
                <a:moveTo>
                  <a:pt x="49" y="3"/>
                </a:moveTo>
                <a:lnTo>
                  <a:pt x="49" y="1"/>
                </a:lnTo>
                <a:moveTo>
                  <a:pt x="1" y="34"/>
                </a:moveTo>
                <a:lnTo>
                  <a:pt x="1" y="37"/>
                </a:lnTo>
                <a:moveTo>
                  <a:pt x="34" y="3"/>
                </a:moveTo>
                <a:lnTo>
                  <a:pt x="39" y="8"/>
                </a:lnTo>
                <a:moveTo>
                  <a:pt x="37" y="3"/>
                </a:moveTo>
                <a:lnTo>
                  <a:pt x="41" y="8"/>
                </a:lnTo>
                <a:moveTo>
                  <a:pt x="30" y="13"/>
                </a:moveTo>
                <a:lnTo>
                  <a:pt x="27" y="8"/>
                </a:lnTo>
                <a:lnTo>
                  <a:pt x="32" y="13"/>
                </a:lnTo>
                <a:moveTo>
                  <a:pt x="30" y="5"/>
                </a:moveTo>
                <a:lnTo>
                  <a:pt x="34" y="13"/>
                </a:lnTo>
                <a:moveTo>
                  <a:pt x="30" y="3"/>
                </a:moveTo>
                <a:lnTo>
                  <a:pt x="34" y="10"/>
                </a:lnTo>
                <a:lnTo>
                  <a:pt x="30" y="3"/>
                </a:lnTo>
                <a:close/>
                <a:moveTo>
                  <a:pt x="32" y="3"/>
                </a:moveTo>
                <a:lnTo>
                  <a:pt x="37" y="8"/>
                </a:lnTo>
                <a:lnTo>
                  <a:pt x="34" y="3"/>
                </a:lnTo>
                <a:moveTo>
                  <a:pt x="39" y="3"/>
                </a:moveTo>
                <a:lnTo>
                  <a:pt x="41" y="8"/>
                </a:lnTo>
                <a:moveTo>
                  <a:pt x="41" y="3"/>
                </a:moveTo>
                <a:lnTo>
                  <a:pt x="46" y="8"/>
                </a:lnTo>
                <a:moveTo>
                  <a:pt x="39" y="3"/>
                </a:moveTo>
                <a:lnTo>
                  <a:pt x="44" y="8"/>
                </a:lnTo>
                <a:moveTo>
                  <a:pt x="25" y="3"/>
                </a:moveTo>
                <a:lnTo>
                  <a:pt x="27" y="3"/>
                </a:lnTo>
                <a:moveTo>
                  <a:pt x="20" y="5"/>
                </a:moveTo>
                <a:lnTo>
                  <a:pt x="22" y="5"/>
                </a:lnTo>
                <a:moveTo>
                  <a:pt x="27" y="3"/>
                </a:moveTo>
                <a:lnTo>
                  <a:pt x="30" y="5"/>
                </a:lnTo>
                <a:moveTo>
                  <a:pt x="44" y="3"/>
                </a:moveTo>
                <a:lnTo>
                  <a:pt x="46" y="5"/>
                </a:lnTo>
                <a:lnTo>
                  <a:pt x="44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06" name="path 3506"/>
          <p:cNvSpPr/>
          <p:nvPr/>
        </p:nvSpPr>
        <p:spPr>
          <a:xfrm>
            <a:off x="4815078" y="4204970"/>
            <a:ext cx="32003" cy="24383"/>
          </a:xfrm>
          <a:custGeom>
            <a:avLst/>
            <a:gdLst/>
            <a:ahLst/>
            <a:cxnLst/>
            <a:rect l="0" t="0" r="0" b="0"/>
            <a:pathLst>
              <a:path w="50" h="38">
                <a:moveTo>
                  <a:pt x="49" y="1"/>
                </a:moveTo>
                <a:lnTo>
                  <a:pt x="49" y="3"/>
                </a:lnTo>
                <a:lnTo>
                  <a:pt x="46" y="3"/>
                </a:lnTo>
                <a:moveTo>
                  <a:pt x="49" y="3"/>
                </a:moveTo>
                <a:lnTo>
                  <a:pt x="49" y="1"/>
                </a:lnTo>
                <a:moveTo>
                  <a:pt x="1" y="34"/>
                </a:moveTo>
                <a:lnTo>
                  <a:pt x="1" y="37"/>
                </a:lnTo>
                <a:moveTo>
                  <a:pt x="34" y="3"/>
                </a:moveTo>
                <a:lnTo>
                  <a:pt x="39" y="8"/>
                </a:lnTo>
                <a:moveTo>
                  <a:pt x="37" y="3"/>
                </a:moveTo>
                <a:lnTo>
                  <a:pt x="41" y="8"/>
                </a:lnTo>
                <a:moveTo>
                  <a:pt x="30" y="13"/>
                </a:moveTo>
                <a:lnTo>
                  <a:pt x="27" y="8"/>
                </a:lnTo>
                <a:lnTo>
                  <a:pt x="32" y="13"/>
                </a:lnTo>
                <a:moveTo>
                  <a:pt x="30" y="5"/>
                </a:moveTo>
                <a:lnTo>
                  <a:pt x="34" y="13"/>
                </a:lnTo>
                <a:moveTo>
                  <a:pt x="30" y="3"/>
                </a:moveTo>
                <a:lnTo>
                  <a:pt x="34" y="10"/>
                </a:lnTo>
                <a:lnTo>
                  <a:pt x="30" y="3"/>
                </a:lnTo>
                <a:close/>
                <a:moveTo>
                  <a:pt x="32" y="3"/>
                </a:moveTo>
                <a:lnTo>
                  <a:pt x="37" y="8"/>
                </a:lnTo>
                <a:lnTo>
                  <a:pt x="34" y="3"/>
                </a:lnTo>
                <a:moveTo>
                  <a:pt x="39" y="3"/>
                </a:moveTo>
                <a:lnTo>
                  <a:pt x="41" y="8"/>
                </a:lnTo>
                <a:moveTo>
                  <a:pt x="41" y="3"/>
                </a:moveTo>
                <a:lnTo>
                  <a:pt x="46" y="8"/>
                </a:lnTo>
                <a:moveTo>
                  <a:pt x="39" y="3"/>
                </a:moveTo>
                <a:lnTo>
                  <a:pt x="44" y="8"/>
                </a:lnTo>
                <a:moveTo>
                  <a:pt x="25" y="3"/>
                </a:moveTo>
                <a:lnTo>
                  <a:pt x="27" y="3"/>
                </a:lnTo>
                <a:moveTo>
                  <a:pt x="20" y="5"/>
                </a:moveTo>
                <a:lnTo>
                  <a:pt x="22" y="5"/>
                </a:lnTo>
                <a:moveTo>
                  <a:pt x="27" y="3"/>
                </a:moveTo>
                <a:lnTo>
                  <a:pt x="30" y="5"/>
                </a:lnTo>
                <a:moveTo>
                  <a:pt x="44" y="3"/>
                </a:moveTo>
                <a:lnTo>
                  <a:pt x="46" y="5"/>
                </a:lnTo>
                <a:lnTo>
                  <a:pt x="44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08" name="path 3508"/>
          <p:cNvSpPr/>
          <p:nvPr/>
        </p:nvSpPr>
        <p:spPr>
          <a:xfrm>
            <a:off x="2852166" y="4204970"/>
            <a:ext cx="32003" cy="24383"/>
          </a:xfrm>
          <a:custGeom>
            <a:avLst/>
            <a:gdLst/>
            <a:ahLst/>
            <a:cxnLst/>
            <a:rect l="0" t="0" r="0" b="0"/>
            <a:pathLst>
              <a:path w="50" h="38">
                <a:moveTo>
                  <a:pt x="49" y="1"/>
                </a:moveTo>
                <a:lnTo>
                  <a:pt x="49" y="3"/>
                </a:lnTo>
                <a:lnTo>
                  <a:pt x="46" y="3"/>
                </a:lnTo>
                <a:moveTo>
                  <a:pt x="49" y="3"/>
                </a:moveTo>
                <a:lnTo>
                  <a:pt x="49" y="1"/>
                </a:lnTo>
                <a:moveTo>
                  <a:pt x="1" y="34"/>
                </a:moveTo>
                <a:lnTo>
                  <a:pt x="1" y="37"/>
                </a:lnTo>
                <a:moveTo>
                  <a:pt x="34" y="3"/>
                </a:moveTo>
                <a:lnTo>
                  <a:pt x="39" y="8"/>
                </a:lnTo>
                <a:moveTo>
                  <a:pt x="37" y="3"/>
                </a:moveTo>
                <a:lnTo>
                  <a:pt x="41" y="8"/>
                </a:lnTo>
                <a:moveTo>
                  <a:pt x="27" y="8"/>
                </a:moveTo>
                <a:lnTo>
                  <a:pt x="29" y="13"/>
                </a:lnTo>
                <a:moveTo>
                  <a:pt x="29" y="8"/>
                </a:moveTo>
                <a:lnTo>
                  <a:pt x="32" y="13"/>
                </a:lnTo>
                <a:moveTo>
                  <a:pt x="29" y="5"/>
                </a:moveTo>
                <a:lnTo>
                  <a:pt x="34" y="13"/>
                </a:lnTo>
                <a:moveTo>
                  <a:pt x="29" y="3"/>
                </a:moveTo>
                <a:lnTo>
                  <a:pt x="34" y="10"/>
                </a:lnTo>
                <a:lnTo>
                  <a:pt x="29" y="3"/>
                </a:lnTo>
                <a:close/>
                <a:moveTo>
                  <a:pt x="32" y="3"/>
                </a:moveTo>
                <a:lnTo>
                  <a:pt x="37" y="8"/>
                </a:lnTo>
                <a:lnTo>
                  <a:pt x="34" y="3"/>
                </a:lnTo>
                <a:moveTo>
                  <a:pt x="39" y="3"/>
                </a:moveTo>
                <a:lnTo>
                  <a:pt x="41" y="8"/>
                </a:lnTo>
                <a:moveTo>
                  <a:pt x="41" y="3"/>
                </a:moveTo>
                <a:lnTo>
                  <a:pt x="46" y="8"/>
                </a:lnTo>
                <a:moveTo>
                  <a:pt x="39" y="3"/>
                </a:moveTo>
                <a:lnTo>
                  <a:pt x="44" y="8"/>
                </a:lnTo>
                <a:moveTo>
                  <a:pt x="25" y="3"/>
                </a:moveTo>
                <a:lnTo>
                  <a:pt x="27" y="3"/>
                </a:lnTo>
                <a:moveTo>
                  <a:pt x="20" y="5"/>
                </a:moveTo>
                <a:lnTo>
                  <a:pt x="22" y="5"/>
                </a:lnTo>
                <a:moveTo>
                  <a:pt x="27" y="3"/>
                </a:moveTo>
                <a:lnTo>
                  <a:pt x="29" y="5"/>
                </a:lnTo>
                <a:moveTo>
                  <a:pt x="44" y="3"/>
                </a:moveTo>
                <a:lnTo>
                  <a:pt x="46" y="5"/>
                </a:lnTo>
                <a:lnTo>
                  <a:pt x="44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10" name="path 3510"/>
          <p:cNvSpPr/>
          <p:nvPr/>
        </p:nvSpPr>
        <p:spPr>
          <a:xfrm>
            <a:off x="7559040" y="4341367"/>
            <a:ext cx="18288" cy="35052"/>
          </a:xfrm>
          <a:custGeom>
            <a:avLst/>
            <a:gdLst/>
            <a:ahLst/>
            <a:cxnLst/>
            <a:rect l="0" t="0" r="0" b="0"/>
            <a:pathLst>
              <a:path w="28" h="55">
                <a:moveTo>
                  <a:pt x="28" y="0"/>
                </a:moveTo>
                <a:lnTo>
                  <a:pt x="14" y="2"/>
                </a:lnTo>
                <a:lnTo>
                  <a:pt x="28" y="26"/>
                </a:lnTo>
                <a:lnTo>
                  <a:pt x="28" y="0"/>
                </a:lnTo>
              </a:path>
              <a:path w="28" h="55">
                <a:moveTo>
                  <a:pt x="14" y="2"/>
                </a:moveTo>
                <a:lnTo>
                  <a:pt x="4" y="12"/>
                </a:lnTo>
                <a:lnTo>
                  <a:pt x="28" y="26"/>
                </a:lnTo>
                <a:lnTo>
                  <a:pt x="14" y="2"/>
                </a:lnTo>
              </a:path>
              <a:path w="28" h="55">
                <a:moveTo>
                  <a:pt x="4" y="12"/>
                </a:moveTo>
                <a:lnTo>
                  <a:pt x="0" y="26"/>
                </a:lnTo>
                <a:lnTo>
                  <a:pt x="28" y="26"/>
                </a:lnTo>
                <a:lnTo>
                  <a:pt x="4" y="12"/>
                </a:lnTo>
              </a:path>
              <a:path w="28" h="55">
                <a:moveTo>
                  <a:pt x="0" y="26"/>
                </a:moveTo>
                <a:lnTo>
                  <a:pt x="4" y="40"/>
                </a:lnTo>
                <a:lnTo>
                  <a:pt x="28" y="26"/>
                </a:lnTo>
                <a:lnTo>
                  <a:pt x="0" y="26"/>
                </a:lnTo>
              </a:path>
              <a:path w="28" h="55">
                <a:moveTo>
                  <a:pt x="4" y="40"/>
                </a:moveTo>
                <a:lnTo>
                  <a:pt x="14" y="50"/>
                </a:lnTo>
                <a:lnTo>
                  <a:pt x="28" y="26"/>
                </a:lnTo>
                <a:lnTo>
                  <a:pt x="4" y="40"/>
                </a:lnTo>
              </a:path>
              <a:path w="28" h="55">
                <a:moveTo>
                  <a:pt x="14" y="50"/>
                </a:moveTo>
                <a:lnTo>
                  <a:pt x="28" y="55"/>
                </a:lnTo>
                <a:lnTo>
                  <a:pt x="28" y="26"/>
                </a:lnTo>
                <a:lnTo>
                  <a:pt x="14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12" name="path 3512"/>
          <p:cNvSpPr/>
          <p:nvPr/>
        </p:nvSpPr>
        <p:spPr>
          <a:xfrm>
            <a:off x="7559040" y="4341367"/>
            <a:ext cx="18288" cy="35052"/>
          </a:xfrm>
          <a:custGeom>
            <a:avLst/>
            <a:gdLst/>
            <a:ahLst/>
            <a:cxnLst/>
            <a:rect l="0" t="0" r="0" b="0"/>
            <a:pathLst>
              <a:path w="28" h="55">
                <a:moveTo>
                  <a:pt x="28" y="0"/>
                </a:moveTo>
                <a:lnTo>
                  <a:pt x="14" y="2"/>
                </a:lnTo>
                <a:lnTo>
                  <a:pt x="28" y="26"/>
                </a:lnTo>
                <a:lnTo>
                  <a:pt x="28" y="0"/>
                </a:lnTo>
              </a:path>
              <a:path w="28" h="55">
                <a:moveTo>
                  <a:pt x="14" y="2"/>
                </a:moveTo>
                <a:lnTo>
                  <a:pt x="4" y="12"/>
                </a:lnTo>
                <a:lnTo>
                  <a:pt x="28" y="26"/>
                </a:lnTo>
                <a:lnTo>
                  <a:pt x="14" y="2"/>
                </a:lnTo>
              </a:path>
              <a:path w="28" h="55">
                <a:moveTo>
                  <a:pt x="4" y="12"/>
                </a:moveTo>
                <a:lnTo>
                  <a:pt x="0" y="26"/>
                </a:lnTo>
                <a:lnTo>
                  <a:pt x="28" y="26"/>
                </a:lnTo>
                <a:lnTo>
                  <a:pt x="4" y="12"/>
                </a:lnTo>
              </a:path>
              <a:path w="28" h="55">
                <a:moveTo>
                  <a:pt x="0" y="26"/>
                </a:moveTo>
                <a:lnTo>
                  <a:pt x="4" y="40"/>
                </a:lnTo>
                <a:lnTo>
                  <a:pt x="28" y="26"/>
                </a:lnTo>
                <a:lnTo>
                  <a:pt x="0" y="26"/>
                </a:lnTo>
              </a:path>
              <a:path w="28" h="55">
                <a:moveTo>
                  <a:pt x="4" y="40"/>
                </a:moveTo>
                <a:lnTo>
                  <a:pt x="14" y="50"/>
                </a:lnTo>
                <a:lnTo>
                  <a:pt x="28" y="26"/>
                </a:lnTo>
                <a:lnTo>
                  <a:pt x="4" y="40"/>
                </a:lnTo>
              </a:path>
              <a:path w="28" h="55">
                <a:moveTo>
                  <a:pt x="14" y="50"/>
                </a:moveTo>
                <a:lnTo>
                  <a:pt x="28" y="55"/>
                </a:lnTo>
                <a:lnTo>
                  <a:pt x="28" y="26"/>
                </a:lnTo>
                <a:lnTo>
                  <a:pt x="14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14" name="path 3514"/>
          <p:cNvSpPr/>
          <p:nvPr/>
        </p:nvSpPr>
        <p:spPr>
          <a:xfrm>
            <a:off x="7559040" y="4748276"/>
            <a:ext cx="18288" cy="35052"/>
          </a:xfrm>
          <a:custGeom>
            <a:avLst/>
            <a:gdLst/>
            <a:ahLst/>
            <a:cxnLst/>
            <a:rect l="0" t="0" r="0" b="0"/>
            <a:pathLst>
              <a:path w="28" h="55">
                <a:moveTo>
                  <a:pt x="28" y="0"/>
                </a:moveTo>
                <a:lnTo>
                  <a:pt x="14" y="2"/>
                </a:lnTo>
                <a:lnTo>
                  <a:pt x="28" y="26"/>
                </a:lnTo>
                <a:lnTo>
                  <a:pt x="28" y="0"/>
                </a:lnTo>
              </a:path>
              <a:path w="28" h="55">
                <a:moveTo>
                  <a:pt x="14" y="2"/>
                </a:moveTo>
                <a:lnTo>
                  <a:pt x="4" y="14"/>
                </a:lnTo>
                <a:lnTo>
                  <a:pt x="28" y="26"/>
                </a:lnTo>
                <a:lnTo>
                  <a:pt x="14" y="2"/>
                </a:lnTo>
              </a:path>
              <a:path w="28" h="55">
                <a:moveTo>
                  <a:pt x="4" y="14"/>
                </a:moveTo>
                <a:lnTo>
                  <a:pt x="0" y="26"/>
                </a:lnTo>
                <a:lnTo>
                  <a:pt x="28" y="26"/>
                </a:lnTo>
                <a:lnTo>
                  <a:pt x="4" y="14"/>
                </a:lnTo>
              </a:path>
              <a:path w="28" h="55">
                <a:moveTo>
                  <a:pt x="0" y="26"/>
                </a:moveTo>
                <a:lnTo>
                  <a:pt x="4" y="40"/>
                </a:lnTo>
                <a:lnTo>
                  <a:pt x="28" y="26"/>
                </a:lnTo>
                <a:lnTo>
                  <a:pt x="0" y="26"/>
                </a:lnTo>
              </a:path>
              <a:path w="28" h="55">
                <a:moveTo>
                  <a:pt x="4" y="40"/>
                </a:moveTo>
                <a:lnTo>
                  <a:pt x="14" y="50"/>
                </a:lnTo>
                <a:lnTo>
                  <a:pt x="28" y="26"/>
                </a:lnTo>
                <a:lnTo>
                  <a:pt x="4" y="40"/>
                </a:lnTo>
              </a:path>
              <a:path w="28" h="55">
                <a:moveTo>
                  <a:pt x="14" y="50"/>
                </a:moveTo>
                <a:lnTo>
                  <a:pt x="28" y="55"/>
                </a:lnTo>
                <a:lnTo>
                  <a:pt x="28" y="26"/>
                </a:lnTo>
                <a:lnTo>
                  <a:pt x="14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16" name="path 3516"/>
          <p:cNvSpPr/>
          <p:nvPr/>
        </p:nvSpPr>
        <p:spPr>
          <a:xfrm>
            <a:off x="7577328" y="4341367"/>
            <a:ext cx="16764" cy="35052"/>
          </a:xfrm>
          <a:custGeom>
            <a:avLst/>
            <a:gdLst/>
            <a:ahLst/>
            <a:cxnLst/>
            <a:rect l="0" t="0" r="0" b="0"/>
            <a:pathLst>
              <a:path w="26" h="55">
                <a:moveTo>
                  <a:pt x="0" y="55"/>
                </a:moveTo>
                <a:lnTo>
                  <a:pt x="11" y="50"/>
                </a:lnTo>
                <a:lnTo>
                  <a:pt x="0" y="26"/>
                </a:lnTo>
                <a:lnTo>
                  <a:pt x="0" y="55"/>
                </a:lnTo>
              </a:path>
              <a:path w="26" h="55">
                <a:moveTo>
                  <a:pt x="11" y="50"/>
                </a:moveTo>
                <a:lnTo>
                  <a:pt x="24" y="40"/>
                </a:lnTo>
                <a:lnTo>
                  <a:pt x="0" y="26"/>
                </a:lnTo>
                <a:lnTo>
                  <a:pt x="11" y="50"/>
                </a:lnTo>
              </a:path>
              <a:path w="26" h="55">
                <a:moveTo>
                  <a:pt x="24" y="40"/>
                </a:moveTo>
                <a:lnTo>
                  <a:pt x="26" y="26"/>
                </a:lnTo>
                <a:lnTo>
                  <a:pt x="0" y="26"/>
                </a:lnTo>
                <a:lnTo>
                  <a:pt x="24" y="40"/>
                </a:lnTo>
              </a:path>
              <a:path w="26" h="55">
                <a:moveTo>
                  <a:pt x="26" y="26"/>
                </a:moveTo>
                <a:lnTo>
                  <a:pt x="24" y="12"/>
                </a:lnTo>
                <a:lnTo>
                  <a:pt x="0" y="26"/>
                </a:lnTo>
                <a:lnTo>
                  <a:pt x="26" y="26"/>
                </a:lnTo>
              </a:path>
              <a:path w="26" h="55">
                <a:moveTo>
                  <a:pt x="24" y="12"/>
                </a:moveTo>
                <a:lnTo>
                  <a:pt x="11" y="2"/>
                </a:lnTo>
                <a:lnTo>
                  <a:pt x="0" y="26"/>
                </a:lnTo>
                <a:lnTo>
                  <a:pt x="24" y="12"/>
                </a:lnTo>
              </a:path>
              <a:path w="26" h="55">
                <a:moveTo>
                  <a:pt x="11" y="2"/>
                </a:moveTo>
                <a:lnTo>
                  <a:pt x="0" y="0"/>
                </a:lnTo>
                <a:lnTo>
                  <a:pt x="0" y="26"/>
                </a:lnTo>
                <a:lnTo>
                  <a:pt x="11" y="2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18" name="path 3518"/>
          <p:cNvSpPr/>
          <p:nvPr/>
        </p:nvSpPr>
        <p:spPr>
          <a:xfrm>
            <a:off x="7577328" y="4341367"/>
            <a:ext cx="16764" cy="35052"/>
          </a:xfrm>
          <a:custGeom>
            <a:avLst/>
            <a:gdLst/>
            <a:ahLst/>
            <a:cxnLst/>
            <a:rect l="0" t="0" r="0" b="0"/>
            <a:pathLst>
              <a:path w="26" h="55">
                <a:moveTo>
                  <a:pt x="0" y="55"/>
                </a:moveTo>
                <a:lnTo>
                  <a:pt x="11" y="50"/>
                </a:lnTo>
                <a:lnTo>
                  <a:pt x="0" y="26"/>
                </a:lnTo>
                <a:lnTo>
                  <a:pt x="0" y="55"/>
                </a:lnTo>
              </a:path>
              <a:path w="26" h="55">
                <a:moveTo>
                  <a:pt x="11" y="50"/>
                </a:moveTo>
                <a:lnTo>
                  <a:pt x="24" y="40"/>
                </a:lnTo>
                <a:lnTo>
                  <a:pt x="0" y="26"/>
                </a:lnTo>
                <a:lnTo>
                  <a:pt x="11" y="50"/>
                </a:lnTo>
              </a:path>
              <a:path w="26" h="55">
                <a:moveTo>
                  <a:pt x="24" y="40"/>
                </a:moveTo>
                <a:lnTo>
                  <a:pt x="26" y="26"/>
                </a:lnTo>
                <a:lnTo>
                  <a:pt x="0" y="26"/>
                </a:lnTo>
                <a:lnTo>
                  <a:pt x="24" y="40"/>
                </a:lnTo>
              </a:path>
              <a:path w="26" h="55">
                <a:moveTo>
                  <a:pt x="26" y="26"/>
                </a:moveTo>
                <a:lnTo>
                  <a:pt x="24" y="12"/>
                </a:lnTo>
                <a:lnTo>
                  <a:pt x="0" y="26"/>
                </a:lnTo>
                <a:lnTo>
                  <a:pt x="26" y="26"/>
                </a:lnTo>
              </a:path>
              <a:path w="26" h="55">
                <a:moveTo>
                  <a:pt x="24" y="12"/>
                </a:moveTo>
                <a:lnTo>
                  <a:pt x="11" y="2"/>
                </a:lnTo>
                <a:lnTo>
                  <a:pt x="0" y="26"/>
                </a:lnTo>
                <a:lnTo>
                  <a:pt x="24" y="12"/>
                </a:lnTo>
              </a:path>
              <a:path w="26" h="55">
                <a:moveTo>
                  <a:pt x="11" y="2"/>
                </a:moveTo>
                <a:lnTo>
                  <a:pt x="0" y="0"/>
                </a:lnTo>
                <a:lnTo>
                  <a:pt x="0" y="26"/>
                </a:lnTo>
                <a:lnTo>
                  <a:pt x="11" y="2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20" name="path 3520"/>
          <p:cNvSpPr/>
          <p:nvPr/>
        </p:nvSpPr>
        <p:spPr>
          <a:xfrm>
            <a:off x="1699260" y="4792471"/>
            <a:ext cx="35050" cy="16764"/>
          </a:xfrm>
          <a:custGeom>
            <a:avLst/>
            <a:gdLst/>
            <a:ahLst/>
            <a:cxnLst/>
            <a:rect l="0" t="0" r="0" b="0"/>
            <a:pathLst>
              <a:path w="55" h="26">
                <a:moveTo>
                  <a:pt x="55" y="26"/>
                </a:moveTo>
                <a:lnTo>
                  <a:pt x="52" y="12"/>
                </a:lnTo>
                <a:lnTo>
                  <a:pt x="28" y="26"/>
                </a:lnTo>
                <a:lnTo>
                  <a:pt x="55" y="26"/>
                </a:lnTo>
              </a:path>
              <a:path w="55" h="26">
                <a:moveTo>
                  <a:pt x="52" y="12"/>
                </a:moveTo>
                <a:lnTo>
                  <a:pt x="43" y="2"/>
                </a:lnTo>
                <a:lnTo>
                  <a:pt x="28" y="26"/>
                </a:lnTo>
                <a:lnTo>
                  <a:pt x="52" y="12"/>
                </a:lnTo>
              </a:path>
              <a:path w="55" h="26">
                <a:moveTo>
                  <a:pt x="43" y="2"/>
                </a:moveTo>
                <a:lnTo>
                  <a:pt x="28" y="0"/>
                </a:lnTo>
                <a:lnTo>
                  <a:pt x="28" y="26"/>
                </a:lnTo>
                <a:lnTo>
                  <a:pt x="43" y="2"/>
                </a:lnTo>
              </a:path>
              <a:path w="55" h="26">
                <a:moveTo>
                  <a:pt x="28" y="0"/>
                </a:moveTo>
                <a:lnTo>
                  <a:pt x="14" y="2"/>
                </a:lnTo>
                <a:lnTo>
                  <a:pt x="28" y="26"/>
                </a:lnTo>
                <a:lnTo>
                  <a:pt x="28" y="0"/>
                </a:lnTo>
              </a:path>
              <a:path w="55" h="26">
                <a:moveTo>
                  <a:pt x="14" y="2"/>
                </a:moveTo>
                <a:lnTo>
                  <a:pt x="4" y="12"/>
                </a:lnTo>
                <a:lnTo>
                  <a:pt x="28" y="26"/>
                </a:lnTo>
                <a:lnTo>
                  <a:pt x="14" y="2"/>
                </a:lnTo>
              </a:path>
              <a:path w="55" h="26">
                <a:moveTo>
                  <a:pt x="4" y="12"/>
                </a:moveTo>
                <a:lnTo>
                  <a:pt x="0" y="26"/>
                </a:lnTo>
                <a:lnTo>
                  <a:pt x="28" y="26"/>
                </a:lnTo>
                <a:lnTo>
                  <a:pt x="4" y="12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22" name="path 3522"/>
          <p:cNvSpPr/>
          <p:nvPr/>
        </p:nvSpPr>
        <p:spPr>
          <a:xfrm>
            <a:off x="1699260" y="4792471"/>
            <a:ext cx="35050" cy="16764"/>
          </a:xfrm>
          <a:custGeom>
            <a:avLst/>
            <a:gdLst/>
            <a:ahLst/>
            <a:cxnLst/>
            <a:rect l="0" t="0" r="0" b="0"/>
            <a:pathLst>
              <a:path w="55" h="26">
                <a:moveTo>
                  <a:pt x="55" y="26"/>
                </a:moveTo>
                <a:lnTo>
                  <a:pt x="52" y="12"/>
                </a:lnTo>
                <a:lnTo>
                  <a:pt x="28" y="26"/>
                </a:lnTo>
                <a:lnTo>
                  <a:pt x="55" y="26"/>
                </a:lnTo>
              </a:path>
              <a:path w="55" h="26">
                <a:moveTo>
                  <a:pt x="52" y="12"/>
                </a:moveTo>
                <a:lnTo>
                  <a:pt x="43" y="2"/>
                </a:lnTo>
                <a:lnTo>
                  <a:pt x="28" y="26"/>
                </a:lnTo>
                <a:lnTo>
                  <a:pt x="52" y="12"/>
                </a:lnTo>
              </a:path>
              <a:path w="55" h="26">
                <a:moveTo>
                  <a:pt x="43" y="2"/>
                </a:moveTo>
                <a:lnTo>
                  <a:pt x="28" y="0"/>
                </a:lnTo>
                <a:lnTo>
                  <a:pt x="28" y="26"/>
                </a:lnTo>
                <a:lnTo>
                  <a:pt x="43" y="2"/>
                </a:lnTo>
              </a:path>
              <a:path w="55" h="26">
                <a:moveTo>
                  <a:pt x="28" y="0"/>
                </a:moveTo>
                <a:lnTo>
                  <a:pt x="14" y="2"/>
                </a:lnTo>
                <a:lnTo>
                  <a:pt x="28" y="26"/>
                </a:lnTo>
                <a:lnTo>
                  <a:pt x="28" y="0"/>
                </a:lnTo>
              </a:path>
              <a:path w="55" h="26">
                <a:moveTo>
                  <a:pt x="14" y="2"/>
                </a:moveTo>
                <a:lnTo>
                  <a:pt x="4" y="12"/>
                </a:lnTo>
                <a:lnTo>
                  <a:pt x="28" y="26"/>
                </a:lnTo>
                <a:lnTo>
                  <a:pt x="14" y="2"/>
                </a:lnTo>
              </a:path>
              <a:path w="55" h="26">
                <a:moveTo>
                  <a:pt x="4" y="12"/>
                </a:moveTo>
                <a:lnTo>
                  <a:pt x="0" y="26"/>
                </a:lnTo>
                <a:lnTo>
                  <a:pt x="28" y="26"/>
                </a:lnTo>
                <a:lnTo>
                  <a:pt x="4" y="12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24" name="path 3524"/>
          <p:cNvSpPr/>
          <p:nvPr/>
        </p:nvSpPr>
        <p:spPr>
          <a:xfrm>
            <a:off x="1699260" y="4809236"/>
            <a:ext cx="18287" cy="16763"/>
          </a:xfrm>
          <a:custGeom>
            <a:avLst/>
            <a:gdLst/>
            <a:ahLst/>
            <a:cxnLst/>
            <a:rect l="0" t="0" r="0" b="0"/>
            <a:pathLst>
              <a:path w="28" h="26">
                <a:moveTo>
                  <a:pt x="0" y="0"/>
                </a:moveTo>
                <a:lnTo>
                  <a:pt x="4" y="14"/>
                </a:lnTo>
                <a:lnTo>
                  <a:pt x="28" y="0"/>
                </a:lnTo>
                <a:lnTo>
                  <a:pt x="0" y="0"/>
                </a:lnTo>
              </a:path>
              <a:path w="28" h="26">
                <a:moveTo>
                  <a:pt x="4" y="14"/>
                </a:moveTo>
                <a:lnTo>
                  <a:pt x="14" y="23"/>
                </a:lnTo>
                <a:lnTo>
                  <a:pt x="28" y="0"/>
                </a:lnTo>
                <a:lnTo>
                  <a:pt x="4" y="14"/>
                </a:lnTo>
              </a:path>
              <a:path w="28" h="26">
                <a:moveTo>
                  <a:pt x="14" y="23"/>
                </a:moveTo>
                <a:lnTo>
                  <a:pt x="28" y="26"/>
                </a:lnTo>
                <a:lnTo>
                  <a:pt x="28" y="0"/>
                </a:lnTo>
                <a:lnTo>
                  <a:pt x="14" y="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26" name="path 3526"/>
          <p:cNvSpPr/>
          <p:nvPr/>
        </p:nvSpPr>
        <p:spPr>
          <a:xfrm>
            <a:off x="1699260" y="4809236"/>
            <a:ext cx="18287" cy="16763"/>
          </a:xfrm>
          <a:custGeom>
            <a:avLst/>
            <a:gdLst/>
            <a:ahLst/>
            <a:cxnLst/>
            <a:rect l="0" t="0" r="0" b="0"/>
            <a:pathLst>
              <a:path w="28" h="26">
                <a:moveTo>
                  <a:pt x="0" y="0"/>
                </a:moveTo>
                <a:lnTo>
                  <a:pt x="4" y="14"/>
                </a:lnTo>
                <a:lnTo>
                  <a:pt x="28" y="0"/>
                </a:lnTo>
                <a:lnTo>
                  <a:pt x="0" y="0"/>
                </a:lnTo>
              </a:path>
              <a:path w="28" h="26">
                <a:moveTo>
                  <a:pt x="4" y="14"/>
                </a:moveTo>
                <a:lnTo>
                  <a:pt x="14" y="23"/>
                </a:lnTo>
                <a:lnTo>
                  <a:pt x="28" y="0"/>
                </a:lnTo>
                <a:lnTo>
                  <a:pt x="4" y="14"/>
                </a:lnTo>
              </a:path>
              <a:path w="28" h="26">
                <a:moveTo>
                  <a:pt x="14" y="23"/>
                </a:moveTo>
                <a:lnTo>
                  <a:pt x="28" y="26"/>
                </a:lnTo>
                <a:lnTo>
                  <a:pt x="28" y="0"/>
                </a:lnTo>
                <a:lnTo>
                  <a:pt x="14" y="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28" name="path 3528"/>
          <p:cNvSpPr/>
          <p:nvPr/>
        </p:nvSpPr>
        <p:spPr>
          <a:xfrm>
            <a:off x="5473445" y="5013451"/>
            <a:ext cx="1523" cy="195072"/>
          </a:xfrm>
          <a:custGeom>
            <a:avLst/>
            <a:gdLst/>
            <a:ahLst/>
            <a:cxnLst/>
            <a:rect l="0" t="0" r="0" b="0"/>
            <a:pathLst>
              <a:path w="2" h="307">
                <a:moveTo>
                  <a:pt x="1" y="0"/>
                </a:moveTo>
                <a:lnTo>
                  <a:pt x="1" y="30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30" name="rect 3530"/>
          <p:cNvSpPr/>
          <p:nvPr/>
        </p:nvSpPr>
        <p:spPr>
          <a:xfrm>
            <a:off x="1717547" y="4809236"/>
            <a:ext cx="16763" cy="16763"/>
          </a:xfrm>
          <a:prstGeom prst="rect">
            <a:avLst/>
          </a:prstGeom>
          <a:solidFill>
            <a:srgbClr val="000000">
              <a:alpha val="22352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32" name="rect 3532"/>
          <p:cNvSpPr/>
          <p:nvPr/>
        </p:nvSpPr>
        <p:spPr>
          <a:xfrm>
            <a:off x="1717547" y="4809236"/>
            <a:ext cx="16763" cy="16763"/>
          </a:xfrm>
          <a:prstGeom prst="rect">
            <a:avLst/>
          </a:prstGeom>
          <a:solidFill>
            <a:srgbClr val="000000">
              <a:alpha val="22352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34" name="path 3534"/>
          <p:cNvSpPr/>
          <p:nvPr/>
        </p:nvSpPr>
        <p:spPr>
          <a:xfrm>
            <a:off x="2452878" y="5235955"/>
            <a:ext cx="1523" cy="181355"/>
          </a:xfrm>
          <a:custGeom>
            <a:avLst/>
            <a:gdLst/>
            <a:ahLst/>
            <a:cxnLst/>
            <a:rect l="0" t="0" r="0" b="0"/>
            <a:pathLst>
              <a:path w="2" h="285">
                <a:moveTo>
                  <a:pt x="1" y="0"/>
                </a:moveTo>
                <a:lnTo>
                  <a:pt x="1" y="28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36" name="rect 3536"/>
          <p:cNvSpPr/>
          <p:nvPr/>
        </p:nvSpPr>
        <p:spPr>
          <a:xfrm>
            <a:off x="1992628" y="4204970"/>
            <a:ext cx="18290" cy="914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38" name="rect 3538"/>
          <p:cNvSpPr/>
          <p:nvPr/>
        </p:nvSpPr>
        <p:spPr>
          <a:xfrm>
            <a:off x="5918453" y="4204970"/>
            <a:ext cx="18288" cy="914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40" name="rect 3540"/>
          <p:cNvSpPr/>
          <p:nvPr/>
        </p:nvSpPr>
        <p:spPr>
          <a:xfrm>
            <a:off x="3955541" y="4204970"/>
            <a:ext cx="18288" cy="9143"/>
          </a:xfrm>
          <a:prstGeom prst="rect">
            <a:avLst/>
          </a:prstGeom>
          <a:solidFill>
            <a:srgbClr val="000000">
              <a:alpha val="71372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42" name="rect 3542"/>
          <p:cNvSpPr/>
          <p:nvPr/>
        </p:nvSpPr>
        <p:spPr>
          <a:xfrm>
            <a:off x="6153373" y="4205193"/>
            <a:ext cx="2601" cy="2601"/>
          </a:xfrm>
          <a:prstGeom prst="rect">
            <a:avLst/>
          </a:prstGeom>
          <a:solidFill>
            <a:srgbClr val="000000">
              <a:alpha val="25882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44" name="rect 3544"/>
          <p:cNvSpPr/>
          <p:nvPr/>
        </p:nvSpPr>
        <p:spPr>
          <a:xfrm>
            <a:off x="6136385" y="4204970"/>
            <a:ext cx="18288" cy="914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46" name="rect 3546"/>
          <p:cNvSpPr/>
          <p:nvPr/>
        </p:nvSpPr>
        <p:spPr>
          <a:xfrm>
            <a:off x="2227549" y="4205193"/>
            <a:ext cx="2601" cy="2601"/>
          </a:xfrm>
          <a:prstGeom prst="rect">
            <a:avLst/>
          </a:prstGeom>
          <a:solidFill>
            <a:srgbClr val="000000">
              <a:alpha val="25098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48" name="rect 3548"/>
          <p:cNvSpPr/>
          <p:nvPr/>
        </p:nvSpPr>
        <p:spPr>
          <a:xfrm>
            <a:off x="2210561" y="4204970"/>
            <a:ext cx="18288" cy="914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50" name="path 3550"/>
          <p:cNvSpPr/>
          <p:nvPr/>
        </p:nvSpPr>
        <p:spPr>
          <a:xfrm>
            <a:off x="2445257" y="4204970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1"/>
                </a:moveTo>
                <a:lnTo>
                  <a:pt x="3" y="3"/>
                </a:lnTo>
                <a:lnTo>
                  <a:pt x="1" y="3"/>
                </a:lnTo>
                <a:lnTo>
                  <a:pt x="3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52" name="rect 3552"/>
          <p:cNvSpPr/>
          <p:nvPr/>
        </p:nvSpPr>
        <p:spPr>
          <a:xfrm>
            <a:off x="2428493" y="4204970"/>
            <a:ext cx="18288" cy="914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54" name="rect 3554"/>
          <p:cNvSpPr/>
          <p:nvPr/>
        </p:nvSpPr>
        <p:spPr>
          <a:xfrm>
            <a:off x="4190461" y="4205193"/>
            <a:ext cx="2601" cy="2601"/>
          </a:xfrm>
          <a:prstGeom prst="rect">
            <a:avLst/>
          </a:prstGeom>
          <a:solidFill>
            <a:srgbClr val="000000">
              <a:alpha val="1098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56" name="rect 3556"/>
          <p:cNvSpPr/>
          <p:nvPr/>
        </p:nvSpPr>
        <p:spPr>
          <a:xfrm>
            <a:off x="4173473" y="4204970"/>
            <a:ext cx="18288" cy="9143"/>
          </a:xfrm>
          <a:prstGeom prst="rect">
            <a:avLst/>
          </a:prstGeom>
          <a:solidFill>
            <a:srgbClr val="000000">
              <a:alpha val="7921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58" name="rect 3558"/>
          <p:cNvSpPr/>
          <p:nvPr/>
        </p:nvSpPr>
        <p:spPr>
          <a:xfrm>
            <a:off x="6371304" y="4205192"/>
            <a:ext cx="2825" cy="2602"/>
          </a:xfrm>
          <a:prstGeom prst="rect">
            <a:avLst/>
          </a:prstGeom>
          <a:solidFill>
            <a:srgbClr val="000000">
              <a:alpha val="17647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60" name="rect 3560"/>
          <p:cNvSpPr/>
          <p:nvPr/>
        </p:nvSpPr>
        <p:spPr>
          <a:xfrm>
            <a:off x="6354318" y="4204970"/>
            <a:ext cx="18287" cy="914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62" name="rect 3562"/>
          <p:cNvSpPr/>
          <p:nvPr/>
        </p:nvSpPr>
        <p:spPr>
          <a:xfrm>
            <a:off x="4391406" y="4204970"/>
            <a:ext cx="16763" cy="9143"/>
          </a:xfrm>
          <a:prstGeom prst="rect">
            <a:avLst/>
          </a:prstGeom>
          <a:solidFill>
            <a:srgbClr val="000000">
              <a:alpha val="1529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64" name="rect 3564"/>
          <p:cNvSpPr/>
          <p:nvPr/>
        </p:nvSpPr>
        <p:spPr>
          <a:xfrm>
            <a:off x="6770370" y="5073650"/>
            <a:ext cx="12191" cy="10667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66" name="path 3566"/>
          <p:cNvSpPr/>
          <p:nvPr/>
        </p:nvSpPr>
        <p:spPr>
          <a:xfrm>
            <a:off x="1910333" y="4736084"/>
            <a:ext cx="1525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68" name="path 3568"/>
          <p:cNvSpPr/>
          <p:nvPr/>
        </p:nvSpPr>
        <p:spPr>
          <a:xfrm>
            <a:off x="3364230" y="4736084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70" name="path 3570"/>
          <p:cNvSpPr/>
          <p:nvPr/>
        </p:nvSpPr>
        <p:spPr>
          <a:xfrm>
            <a:off x="2637281" y="4736084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72" name="path 3572"/>
          <p:cNvSpPr/>
          <p:nvPr/>
        </p:nvSpPr>
        <p:spPr>
          <a:xfrm>
            <a:off x="4091178" y="4736084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74" name="path 3574"/>
          <p:cNvSpPr/>
          <p:nvPr/>
        </p:nvSpPr>
        <p:spPr>
          <a:xfrm>
            <a:off x="4818126" y="4736084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76" name="rect 3576"/>
          <p:cNvSpPr/>
          <p:nvPr/>
        </p:nvSpPr>
        <p:spPr>
          <a:xfrm>
            <a:off x="6813264" y="4205192"/>
            <a:ext cx="15016" cy="7397"/>
          </a:xfrm>
          <a:prstGeom prst="rect">
            <a:avLst/>
          </a:prstGeom>
          <a:solidFill>
            <a:srgbClr val="000000">
              <a:alpha val="8549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78" name="path 3578"/>
          <p:cNvSpPr/>
          <p:nvPr/>
        </p:nvSpPr>
        <p:spPr>
          <a:xfrm>
            <a:off x="4850353" y="4205193"/>
            <a:ext cx="15016" cy="7396"/>
          </a:xfrm>
          <a:custGeom>
            <a:avLst/>
            <a:gdLst/>
            <a:ahLst/>
            <a:cxnLst/>
            <a:rect l="0" t="0" r="0" b="0"/>
            <a:pathLst>
              <a:path w="23" h="11">
                <a:moveTo>
                  <a:pt x="3" y="3"/>
                </a:moveTo>
                <a:lnTo>
                  <a:pt x="0" y="0"/>
                </a:lnTo>
                <a:moveTo>
                  <a:pt x="17" y="5"/>
                </a:moveTo>
                <a:lnTo>
                  <a:pt x="20" y="8"/>
                </a:lnTo>
                <a:lnTo>
                  <a:pt x="22" y="8"/>
                </a:lnTo>
                <a:moveTo>
                  <a:pt x="15" y="8"/>
                </a:moveTo>
                <a:lnTo>
                  <a:pt x="15" y="10"/>
                </a:lnTo>
                <a:lnTo>
                  <a:pt x="12" y="10"/>
                </a:lnTo>
                <a:lnTo>
                  <a:pt x="10" y="10"/>
                </a:lnTo>
                <a:lnTo>
                  <a:pt x="10" y="8"/>
                </a:lnTo>
                <a:lnTo>
                  <a:pt x="8" y="8"/>
                </a:lnTo>
                <a:moveTo>
                  <a:pt x="15" y="8"/>
                </a:moveTo>
                <a:lnTo>
                  <a:pt x="15" y="5"/>
                </a:lnTo>
                <a:moveTo>
                  <a:pt x="8" y="5"/>
                </a:moveTo>
                <a:lnTo>
                  <a:pt x="8" y="8"/>
                </a:lnTo>
                <a:lnTo>
                  <a:pt x="12" y="10"/>
                </a:lnTo>
                <a:moveTo>
                  <a:pt x="15" y="8"/>
                </a:moveTo>
                <a:lnTo>
                  <a:pt x="15" y="5"/>
                </a:lnTo>
                <a:moveTo>
                  <a:pt x="8" y="5"/>
                </a:moveTo>
                <a:lnTo>
                  <a:pt x="8" y="3"/>
                </a:lnTo>
                <a:lnTo>
                  <a:pt x="5" y="3"/>
                </a:lnTo>
                <a:moveTo>
                  <a:pt x="3" y="3"/>
                </a:moveTo>
                <a:lnTo>
                  <a:pt x="8" y="3"/>
                </a:lnTo>
                <a:lnTo>
                  <a:pt x="5" y="3"/>
                </a:lnTo>
                <a:moveTo>
                  <a:pt x="17" y="5"/>
                </a:moveTo>
                <a:lnTo>
                  <a:pt x="17" y="8"/>
                </a:lnTo>
                <a:moveTo>
                  <a:pt x="15" y="5"/>
                </a:moveTo>
                <a:lnTo>
                  <a:pt x="15" y="8"/>
                </a:lnTo>
                <a:moveTo>
                  <a:pt x="17" y="5"/>
                </a:moveTo>
                <a:lnTo>
                  <a:pt x="20" y="8"/>
                </a:lnTo>
                <a:moveTo>
                  <a:pt x="17" y="5"/>
                </a:moveTo>
                <a:lnTo>
                  <a:pt x="15" y="8"/>
                </a:lnTo>
                <a:moveTo>
                  <a:pt x="8" y="5"/>
                </a:moveTo>
                <a:lnTo>
                  <a:pt x="8" y="3"/>
                </a:lnTo>
                <a:moveTo>
                  <a:pt x="8" y="3"/>
                </a:moveTo>
                <a:lnTo>
                  <a:pt x="12" y="10"/>
                </a:lnTo>
                <a:moveTo>
                  <a:pt x="12" y="5"/>
                </a:moveTo>
                <a:lnTo>
                  <a:pt x="15" y="8"/>
                </a:lnTo>
                <a:moveTo>
                  <a:pt x="10" y="3"/>
                </a:moveTo>
                <a:lnTo>
                  <a:pt x="15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80" name="rect 3580"/>
          <p:cNvSpPr/>
          <p:nvPr/>
        </p:nvSpPr>
        <p:spPr>
          <a:xfrm>
            <a:off x="2887441" y="4205193"/>
            <a:ext cx="15016" cy="7396"/>
          </a:xfrm>
          <a:prstGeom prst="rect">
            <a:avLst/>
          </a:prstGeom>
          <a:solidFill>
            <a:srgbClr val="000000">
              <a:alpha val="9254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82" name="rect 3582"/>
          <p:cNvSpPr/>
          <p:nvPr/>
        </p:nvSpPr>
        <p:spPr>
          <a:xfrm>
            <a:off x="2015712" y="4204970"/>
            <a:ext cx="13495" cy="7620"/>
          </a:xfrm>
          <a:prstGeom prst="rect">
            <a:avLst/>
          </a:prstGeom>
          <a:solidFill>
            <a:srgbClr val="000000">
              <a:alpha val="2392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84" name="rect 3584"/>
          <p:cNvSpPr/>
          <p:nvPr/>
        </p:nvSpPr>
        <p:spPr>
          <a:xfrm>
            <a:off x="4196557" y="4204970"/>
            <a:ext cx="13492" cy="7620"/>
          </a:xfrm>
          <a:prstGeom prst="rect">
            <a:avLst/>
          </a:prstGeom>
          <a:solidFill>
            <a:srgbClr val="000000">
              <a:alpha val="8470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86" name="rect 3586"/>
          <p:cNvSpPr/>
          <p:nvPr/>
        </p:nvSpPr>
        <p:spPr>
          <a:xfrm>
            <a:off x="2669509" y="4204970"/>
            <a:ext cx="13492" cy="7620"/>
          </a:xfrm>
          <a:prstGeom prst="rect">
            <a:avLst/>
          </a:prstGeom>
          <a:solidFill>
            <a:srgbClr val="000000">
              <a:alpha val="9921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88" name="rect 3588"/>
          <p:cNvSpPr/>
          <p:nvPr/>
        </p:nvSpPr>
        <p:spPr>
          <a:xfrm>
            <a:off x="2451576" y="4204970"/>
            <a:ext cx="13492" cy="7620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90" name="rect 3590"/>
          <p:cNvSpPr/>
          <p:nvPr/>
        </p:nvSpPr>
        <p:spPr>
          <a:xfrm>
            <a:off x="5941537" y="4204970"/>
            <a:ext cx="13492" cy="7620"/>
          </a:xfrm>
          <a:prstGeom prst="rect">
            <a:avLst/>
          </a:prstGeom>
          <a:solidFill>
            <a:srgbClr val="000000">
              <a:alpha val="9803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92" name="path 3592"/>
          <p:cNvSpPr/>
          <p:nvPr/>
        </p:nvSpPr>
        <p:spPr>
          <a:xfrm>
            <a:off x="6159468" y="4204970"/>
            <a:ext cx="13492" cy="7620"/>
          </a:xfrm>
          <a:custGeom>
            <a:avLst/>
            <a:gdLst/>
            <a:ahLst/>
            <a:cxnLst/>
            <a:rect l="0" t="0" r="0" b="0"/>
            <a:pathLst>
              <a:path w="21" h="12">
                <a:moveTo>
                  <a:pt x="3" y="3"/>
                </a:moveTo>
                <a:lnTo>
                  <a:pt x="0" y="1"/>
                </a:lnTo>
                <a:moveTo>
                  <a:pt x="17" y="5"/>
                </a:moveTo>
                <a:lnTo>
                  <a:pt x="17" y="8"/>
                </a:lnTo>
                <a:lnTo>
                  <a:pt x="20" y="8"/>
                </a:lnTo>
                <a:moveTo>
                  <a:pt x="15" y="8"/>
                </a:moveTo>
                <a:lnTo>
                  <a:pt x="15" y="10"/>
                </a:lnTo>
                <a:lnTo>
                  <a:pt x="12" y="10"/>
                </a:lnTo>
                <a:lnTo>
                  <a:pt x="10" y="10"/>
                </a:lnTo>
                <a:lnTo>
                  <a:pt x="8" y="8"/>
                </a:lnTo>
                <a:moveTo>
                  <a:pt x="15" y="8"/>
                </a:moveTo>
                <a:lnTo>
                  <a:pt x="15" y="5"/>
                </a:lnTo>
                <a:moveTo>
                  <a:pt x="8" y="5"/>
                </a:moveTo>
                <a:lnTo>
                  <a:pt x="8" y="8"/>
                </a:lnTo>
                <a:lnTo>
                  <a:pt x="10" y="10"/>
                </a:lnTo>
                <a:moveTo>
                  <a:pt x="15" y="8"/>
                </a:moveTo>
                <a:lnTo>
                  <a:pt x="15" y="5"/>
                </a:lnTo>
                <a:moveTo>
                  <a:pt x="8" y="5"/>
                </a:moveTo>
                <a:lnTo>
                  <a:pt x="5" y="3"/>
                </a:lnTo>
                <a:lnTo>
                  <a:pt x="3" y="3"/>
                </a:lnTo>
                <a:moveTo>
                  <a:pt x="5" y="3"/>
                </a:moveTo>
                <a:lnTo>
                  <a:pt x="5" y="1"/>
                </a:lnTo>
                <a:moveTo>
                  <a:pt x="17" y="5"/>
                </a:moveTo>
                <a:lnTo>
                  <a:pt x="17" y="8"/>
                </a:lnTo>
                <a:moveTo>
                  <a:pt x="15" y="5"/>
                </a:moveTo>
                <a:lnTo>
                  <a:pt x="15" y="8"/>
                </a:lnTo>
                <a:moveTo>
                  <a:pt x="17" y="5"/>
                </a:moveTo>
                <a:lnTo>
                  <a:pt x="17" y="3"/>
                </a:lnTo>
                <a:moveTo>
                  <a:pt x="20" y="8"/>
                </a:moveTo>
                <a:lnTo>
                  <a:pt x="15" y="5"/>
                </a:lnTo>
                <a:lnTo>
                  <a:pt x="15" y="8"/>
                </a:lnTo>
                <a:moveTo>
                  <a:pt x="8" y="5"/>
                </a:moveTo>
                <a:lnTo>
                  <a:pt x="8" y="3"/>
                </a:lnTo>
                <a:moveTo>
                  <a:pt x="8" y="3"/>
                </a:moveTo>
                <a:lnTo>
                  <a:pt x="12" y="10"/>
                </a:lnTo>
                <a:moveTo>
                  <a:pt x="12" y="5"/>
                </a:moveTo>
                <a:lnTo>
                  <a:pt x="15" y="8"/>
                </a:lnTo>
                <a:moveTo>
                  <a:pt x="10" y="3"/>
                </a:moveTo>
                <a:lnTo>
                  <a:pt x="15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94" name="rect 3594"/>
          <p:cNvSpPr/>
          <p:nvPr/>
        </p:nvSpPr>
        <p:spPr>
          <a:xfrm>
            <a:off x="4632421" y="4204970"/>
            <a:ext cx="13492" cy="7620"/>
          </a:xfrm>
          <a:prstGeom prst="rect">
            <a:avLst/>
          </a:prstGeom>
          <a:solidFill>
            <a:srgbClr val="000000">
              <a:alpha val="2392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96" name="rect 3596"/>
          <p:cNvSpPr/>
          <p:nvPr/>
        </p:nvSpPr>
        <p:spPr>
          <a:xfrm>
            <a:off x="6377401" y="4204970"/>
            <a:ext cx="13492" cy="7620"/>
          </a:xfrm>
          <a:prstGeom prst="rect">
            <a:avLst/>
          </a:prstGeom>
          <a:solidFill>
            <a:srgbClr val="000000">
              <a:alpha val="99607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98" name="rect 3598"/>
          <p:cNvSpPr/>
          <p:nvPr/>
        </p:nvSpPr>
        <p:spPr>
          <a:xfrm>
            <a:off x="2233645" y="4204970"/>
            <a:ext cx="13492" cy="7620"/>
          </a:xfrm>
          <a:prstGeom prst="rect">
            <a:avLst/>
          </a:prstGeom>
          <a:solidFill>
            <a:srgbClr val="000000">
              <a:alpha val="901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00" name="rect 3600"/>
          <p:cNvSpPr/>
          <p:nvPr/>
        </p:nvSpPr>
        <p:spPr>
          <a:xfrm>
            <a:off x="3978625" y="4204970"/>
            <a:ext cx="13492" cy="7620"/>
          </a:xfrm>
          <a:prstGeom prst="rect">
            <a:avLst/>
          </a:prstGeom>
          <a:solidFill>
            <a:srgbClr val="000000">
              <a:alpha val="96862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02" name="rect 3602"/>
          <p:cNvSpPr/>
          <p:nvPr/>
        </p:nvSpPr>
        <p:spPr>
          <a:xfrm>
            <a:off x="4414489" y="4204970"/>
            <a:ext cx="13492" cy="7620"/>
          </a:xfrm>
          <a:prstGeom prst="rect">
            <a:avLst/>
          </a:prstGeom>
          <a:solidFill>
            <a:srgbClr val="000000">
              <a:alpha val="6941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04" name="rect 3604"/>
          <p:cNvSpPr/>
          <p:nvPr/>
        </p:nvSpPr>
        <p:spPr>
          <a:xfrm>
            <a:off x="6595333" y="4204970"/>
            <a:ext cx="13492" cy="7620"/>
          </a:xfrm>
          <a:prstGeom prst="rect">
            <a:avLst/>
          </a:prstGeom>
          <a:solidFill>
            <a:srgbClr val="000000">
              <a:alpha val="9450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06" name="rect 3606"/>
          <p:cNvSpPr/>
          <p:nvPr/>
        </p:nvSpPr>
        <p:spPr>
          <a:xfrm>
            <a:off x="1579847" y="4205193"/>
            <a:ext cx="13495" cy="7396"/>
          </a:xfrm>
          <a:prstGeom prst="rect">
            <a:avLst/>
          </a:prstGeom>
          <a:solidFill>
            <a:srgbClr val="000000">
              <a:alpha val="96862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08" name="rect 3608"/>
          <p:cNvSpPr/>
          <p:nvPr/>
        </p:nvSpPr>
        <p:spPr>
          <a:xfrm>
            <a:off x="1361916" y="4205193"/>
            <a:ext cx="13493" cy="7396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10" name="rect 3610"/>
          <p:cNvSpPr/>
          <p:nvPr/>
        </p:nvSpPr>
        <p:spPr>
          <a:xfrm>
            <a:off x="5723604" y="4205192"/>
            <a:ext cx="13492" cy="7397"/>
          </a:xfrm>
          <a:prstGeom prst="rect">
            <a:avLst/>
          </a:prstGeom>
          <a:solidFill>
            <a:srgbClr val="000000">
              <a:alpha val="44313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12" name="rect 3612"/>
          <p:cNvSpPr/>
          <p:nvPr/>
        </p:nvSpPr>
        <p:spPr>
          <a:xfrm>
            <a:off x="3106897" y="4205193"/>
            <a:ext cx="13492" cy="7396"/>
          </a:xfrm>
          <a:prstGeom prst="rect">
            <a:avLst/>
          </a:prstGeom>
          <a:solidFill>
            <a:srgbClr val="000000">
              <a:alpha val="85882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14" name="path 3614"/>
          <p:cNvSpPr/>
          <p:nvPr/>
        </p:nvSpPr>
        <p:spPr>
          <a:xfrm>
            <a:off x="3542761" y="4205193"/>
            <a:ext cx="13492" cy="7396"/>
          </a:xfrm>
          <a:custGeom>
            <a:avLst/>
            <a:gdLst/>
            <a:ahLst/>
            <a:cxnLst/>
            <a:rect l="0" t="0" r="0" b="0"/>
            <a:pathLst>
              <a:path w="21" h="11">
                <a:moveTo>
                  <a:pt x="3" y="3"/>
                </a:moveTo>
                <a:lnTo>
                  <a:pt x="0" y="0"/>
                </a:lnTo>
                <a:moveTo>
                  <a:pt x="17" y="5"/>
                </a:moveTo>
                <a:lnTo>
                  <a:pt x="17" y="8"/>
                </a:lnTo>
                <a:lnTo>
                  <a:pt x="20" y="8"/>
                </a:lnTo>
                <a:moveTo>
                  <a:pt x="12" y="8"/>
                </a:move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8" y="8"/>
                </a:lnTo>
                <a:moveTo>
                  <a:pt x="12" y="8"/>
                </a:moveTo>
                <a:lnTo>
                  <a:pt x="12" y="5"/>
                </a:lnTo>
                <a:moveTo>
                  <a:pt x="8" y="5"/>
                </a:moveTo>
                <a:lnTo>
                  <a:pt x="8" y="8"/>
                </a:lnTo>
                <a:lnTo>
                  <a:pt x="10" y="10"/>
                </a:lnTo>
                <a:moveTo>
                  <a:pt x="12" y="8"/>
                </a:moveTo>
                <a:lnTo>
                  <a:pt x="12" y="5"/>
                </a:lnTo>
                <a:moveTo>
                  <a:pt x="8" y="5"/>
                </a:moveTo>
                <a:lnTo>
                  <a:pt x="5" y="5"/>
                </a:lnTo>
                <a:lnTo>
                  <a:pt x="5" y="3"/>
                </a:lnTo>
                <a:lnTo>
                  <a:pt x="3" y="3"/>
                </a:lnTo>
                <a:lnTo>
                  <a:pt x="5" y="3"/>
                </a:lnTo>
                <a:moveTo>
                  <a:pt x="15" y="5"/>
                </a:moveTo>
                <a:lnTo>
                  <a:pt x="15" y="8"/>
                </a:lnTo>
                <a:lnTo>
                  <a:pt x="12" y="5"/>
                </a:lnTo>
                <a:moveTo>
                  <a:pt x="17" y="5"/>
                </a:moveTo>
                <a:lnTo>
                  <a:pt x="15" y="5"/>
                </a:lnTo>
                <a:lnTo>
                  <a:pt x="20" y="8"/>
                </a:lnTo>
                <a:moveTo>
                  <a:pt x="15" y="5"/>
                </a:moveTo>
                <a:lnTo>
                  <a:pt x="15" y="8"/>
                </a:lnTo>
                <a:lnTo>
                  <a:pt x="12" y="8"/>
                </a:lnTo>
                <a:moveTo>
                  <a:pt x="8" y="5"/>
                </a:moveTo>
                <a:lnTo>
                  <a:pt x="8" y="3"/>
                </a:lnTo>
                <a:moveTo>
                  <a:pt x="5" y="3"/>
                </a:moveTo>
                <a:lnTo>
                  <a:pt x="12" y="10"/>
                </a:lnTo>
                <a:moveTo>
                  <a:pt x="10" y="5"/>
                </a:moveTo>
                <a:lnTo>
                  <a:pt x="12" y="8"/>
                </a:lnTo>
                <a:moveTo>
                  <a:pt x="8" y="3"/>
                </a:moveTo>
                <a:lnTo>
                  <a:pt x="12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16" name="rect 3616"/>
          <p:cNvSpPr/>
          <p:nvPr/>
        </p:nvSpPr>
        <p:spPr>
          <a:xfrm>
            <a:off x="5287741" y="4205193"/>
            <a:ext cx="13492" cy="7396"/>
          </a:xfrm>
          <a:prstGeom prst="rect">
            <a:avLst/>
          </a:prstGeom>
          <a:solidFill>
            <a:srgbClr val="000000">
              <a:alpha val="9843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18" name="rect 3618"/>
          <p:cNvSpPr/>
          <p:nvPr/>
        </p:nvSpPr>
        <p:spPr>
          <a:xfrm>
            <a:off x="1797781" y="4205192"/>
            <a:ext cx="13492" cy="7397"/>
          </a:xfrm>
          <a:prstGeom prst="rect">
            <a:avLst/>
          </a:prstGeom>
          <a:solidFill>
            <a:srgbClr val="000000">
              <a:alpha val="79607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20" name="rect 3620"/>
          <p:cNvSpPr/>
          <p:nvPr/>
        </p:nvSpPr>
        <p:spPr>
          <a:xfrm>
            <a:off x="3760693" y="4205193"/>
            <a:ext cx="13492" cy="7396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22" name="rect 3622"/>
          <p:cNvSpPr/>
          <p:nvPr/>
        </p:nvSpPr>
        <p:spPr>
          <a:xfrm>
            <a:off x="7250653" y="4205193"/>
            <a:ext cx="13492" cy="7396"/>
          </a:xfrm>
          <a:prstGeom prst="rect">
            <a:avLst/>
          </a:prstGeom>
          <a:solidFill>
            <a:srgbClr val="000000">
              <a:alpha val="7843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24" name="rect 3624"/>
          <p:cNvSpPr/>
          <p:nvPr/>
        </p:nvSpPr>
        <p:spPr>
          <a:xfrm>
            <a:off x="5505673" y="4205193"/>
            <a:ext cx="13492" cy="7396"/>
          </a:xfrm>
          <a:prstGeom prst="rect">
            <a:avLst/>
          </a:prstGeom>
          <a:solidFill>
            <a:srgbClr val="000000">
              <a:alpha val="90196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26" name="rect 3626"/>
          <p:cNvSpPr/>
          <p:nvPr/>
        </p:nvSpPr>
        <p:spPr>
          <a:xfrm>
            <a:off x="7468585" y="4205193"/>
            <a:ext cx="13492" cy="7396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28" name="rect 3628"/>
          <p:cNvSpPr/>
          <p:nvPr/>
        </p:nvSpPr>
        <p:spPr>
          <a:xfrm>
            <a:off x="3324829" y="4205193"/>
            <a:ext cx="13492" cy="7396"/>
          </a:xfrm>
          <a:prstGeom prst="rect">
            <a:avLst/>
          </a:prstGeom>
          <a:solidFill>
            <a:srgbClr val="000000">
              <a:alpha val="3529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30" name="rect 3630"/>
          <p:cNvSpPr/>
          <p:nvPr/>
        </p:nvSpPr>
        <p:spPr>
          <a:xfrm>
            <a:off x="7032497" y="4205732"/>
            <a:ext cx="13716" cy="6858"/>
          </a:xfrm>
          <a:prstGeom prst="rect">
            <a:avLst/>
          </a:prstGeom>
          <a:solidFill>
            <a:srgbClr val="000000">
              <a:alpha val="4196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32" name="rect 3632"/>
          <p:cNvSpPr/>
          <p:nvPr/>
        </p:nvSpPr>
        <p:spPr>
          <a:xfrm>
            <a:off x="5069585" y="4205732"/>
            <a:ext cx="13716" cy="685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34" name="path 3634"/>
          <p:cNvSpPr/>
          <p:nvPr/>
        </p:nvSpPr>
        <p:spPr>
          <a:xfrm>
            <a:off x="4408170" y="4204970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1"/>
                </a:moveTo>
                <a:lnTo>
                  <a:pt x="3" y="3"/>
                </a:lnTo>
                <a:lnTo>
                  <a:pt x="1" y="3"/>
                </a:lnTo>
                <a:lnTo>
                  <a:pt x="3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36" name="path 3636"/>
          <p:cNvSpPr/>
          <p:nvPr/>
        </p:nvSpPr>
        <p:spPr>
          <a:xfrm>
            <a:off x="4406645" y="4206494"/>
            <a:ext cx="3048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1"/>
                </a:moveTo>
                <a:lnTo>
                  <a:pt x="3" y="3"/>
                </a:lnTo>
                <a:lnTo>
                  <a:pt x="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38" name="path 3638"/>
          <p:cNvSpPr/>
          <p:nvPr/>
        </p:nvSpPr>
        <p:spPr>
          <a:xfrm>
            <a:off x="366521" y="10435843"/>
            <a:ext cx="1525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40" name="rect 3640"/>
          <p:cNvSpPr/>
          <p:nvPr/>
        </p:nvSpPr>
        <p:spPr>
          <a:xfrm>
            <a:off x="14757654" y="10435843"/>
            <a:ext cx="1523" cy="1524"/>
          </a:xfrm>
          <a:prstGeom prst="rect">
            <a:avLst/>
          </a:prstGeom>
          <a:solidFill>
            <a:srgbClr val="000000">
              <a:alpha val="1294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42" name="picture 364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366521" y="260857"/>
            <a:ext cx="14392656" cy="10177272"/>
          </a:xfrm>
          <a:prstGeom prst="rect">
            <a:avLst/>
          </a:prstGeom>
        </p:spPr>
      </p:pic>
      <p:sp>
        <p:nvSpPr>
          <p:cNvPr id="3644" name="textbox 3644"/>
          <p:cNvSpPr/>
          <p:nvPr/>
        </p:nvSpPr>
        <p:spPr>
          <a:xfrm>
            <a:off x="2857036" y="9409582"/>
            <a:ext cx="1718945" cy="221615"/>
          </a:xfrm>
          <a:prstGeom prst="rect">
            <a:avLst/>
          </a:prstGeom>
          <a:noFill/>
          <a:ln w="0" cap="flat">
            <a:noFill/>
            <a:prstDash val="solid"/>
            <a:miter lim="0"/>
          </a:ln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sz="1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marL="12700" algn="l" rtl="0" eaLnBrk="0">
              <a:lnSpc>
                <a:spcPct val="99000"/>
              </a:lnSpc>
            </a:pPr>
            <a:r>
              <a:rPr sz="1300" kern="0" spc="30" dirty="0">
                <a:solidFill>
                  <a:srgbClr val="000000">
                    <a:alpha val="100000"/>
                  </a:srgbClr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中联合创设计有限公司</a:t>
            </a:r>
            <a:endParaRPr sz="1300" dirty="0">
              <a:latin typeface="宋体" panose="02010600030101010101" pitchFamily="2" charset="-122"/>
              <a:ea typeface="宋体" panose="02010600030101010101" pitchFamily="2" charset="-122"/>
              <a:cs typeface="宋体" panose="02010600030101010101" pitchFamily="2" charset="-122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46" name="picture 364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1331213" y="2605461"/>
            <a:ext cx="13085064" cy="2553532"/>
          </a:xfrm>
          <a:prstGeom prst="rect">
            <a:avLst/>
          </a:prstGeom>
        </p:spPr>
      </p:pic>
      <p:sp>
        <p:nvSpPr>
          <p:cNvPr id="3648" name="path 3648"/>
          <p:cNvSpPr/>
          <p:nvPr/>
        </p:nvSpPr>
        <p:spPr>
          <a:xfrm>
            <a:off x="1330452" y="587755"/>
            <a:ext cx="13101828" cy="32004"/>
          </a:xfrm>
          <a:custGeom>
            <a:avLst/>
            <a:gdLst/>
            <a:ahLst/>
            <a:cxnLst/>
            <a:rect l="0" t="0" r="0" b="0"/>
            <a:pathLst>
              <a:path w="20632" h="50">
                <a:moveTo>
                  <a:pt x="0" y="0"/>
                </a:moveTo>
                <a:lnTo>
                  <a:pt x="0" y="50"/>
                </a:lnTo>
                <a:lnTo>
                  <a:pt x="20632" y="0"/>
                </a:lnTo>
                <a:lnTo>
                  <a:pt x="0" y="0"/>
                </a:lnTo>
              </a:path>
              <a:path w="20632" h="50">
                <a:moveTo>
                  <a:pt x="0" y="50"/>
                </a:moveTo>
                <a:lnTo>
                  <a:pt x="20632" y="0"/>
                </a:lnTo>
                <a:lnTo>
                  <a:pt x="20582" y="50"/>
                </a:lnTo>
                <a:lnTo>
                  <a:pt x="0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50" name="path 3650"/>
          <p:cNvSpPr/>
          <p:nvPr/>
        </p:nvSpPr>
        <p:spPr>
          <a:xfrm>
            <a:off x="14416278" y="2402840"/>
            <a:ext cx="1523" cy="4803647"/>
          </a:xfrm>
          <a:custGeom>
            <a:avLst/>
            <a:gdLst/>
            <a:ahLst/>
            <a:cxnLst/>
            <a:rect l="0" t="0" r="0" b="0"/>
            <a:pathLst>
              <a:path w="2" h="7564">
                <a:moveTo>
                  <a:pt x="1" y="7564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52" name="path 3652"/>
          <p:cNvSpPr/>
          <p:nvPr/>
        </p:nvSpPr>
        <p:spPr>
          <a:xfrm>
            <a:off x="9096736" y="5200142"/>
            <a:ext cx="1399070" cy="36574"/>
          </a:xfrm>
          <a:custGeom>
            <a:avLst/>
            <a:gdLst/>
            <a:ahLst/>
            <a:cxnLst/>
            <a:rect l="0" t="0" r="0" b="0"/>
            <a:pathLst>
              <a:path w="2203" h="57">
                <a:moveTo>
                  <a:pt x="0" y="1"/>
                </a:moveTo>
                <a:lnTo>
                  <a:pt x="2203" y="5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54" name="path 3654"/>
          <p:cNvSpPr/>
          <p:nvPr/>
        </p:nvSpPr>
        <p:spPr>
          <a:xfrm>
            <a:off x="9193530" y="4564634"/>
            <a:ext cx="1523" cy="2266187"/>
          </a:xfrm>
          <a:custGeom>
            <a:avLst/>
            <a:gdLst/>
            <a:ahLst/>
            <a:cxnLst/>
            <a:rect l="0" t="0" r="0" b="0"/>
            <a:pathLst>
              <a:path w="2" h="3568">
                <a:moveTo>
                  <a:pt x="1" y="1"/>
                </a:moveTo>
                <a:lnTo>
                  <a:pt x="1" y="3567"/>
                </a:lnTo>
                <a:lnTo>
                  <a:pt x="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56" name="path 3656"/>
          <p:cNvSpPr/>
          <p:nvPr/>
        </p:nvSpPr>
        <p:spPr>
          <a:xfrm>
            <a:off x="1331974" y="5229097"/>
            <a:ext cx="6301740" cy="86868"/>
          </a:xfrm>
          <a:custGeom>
            <a:avLst/>
            <a:gdLst/>
            <a:ahLst/>
            <a:cxnLst/>
            <a:rect l="0" t="0" r="0" b="0"/>
            <a:pathLst>
              <a:path w="9924" h="136">
                <a:moveTo>
                  <a:pt x="0" y="135"/>
                </a:moveTo>
                <a:lnTo>
                  <a:pt x="136" y="135"/>
                </a:lnTo>
                <a:moveTo>
                  <a:pt x="1281" y="128"/>
                </a:moveTo>
                <a:lnTo>
                  <a:pt x="2426" y="123"/>
                </a:lnTo>
                <a:moveTo>
                  <a:pt x="3571" y="121"/>
                </a:moveTo>
                <a:lnTo>
                  <a:pt x="4716" y="121"/>
                </a:lnTo>
                <a:moveTo>
                  <a:pt x="5860" y="118"/>
                </a:moveTo>
                <a:lnTo>
                  <a:pt x="7005" y="99"/>
                </a:lnTo>
                <a:moveTo>
                  <a:pt x="8150" y="82"/>
                </a:moveTo>
                <a:lnTo>
                  <a:pt x="8923" y="70"/>
                </a:lnTo>
                <a:lnTo>
                  <a:pt x="9295" y="70"/>
                </a:lnTo>
                <a:moveTo>
                  <a:pt x="0" y="75"/>
                </a:moveTo>
                <a:lnTo>
                  <a:pt x="2976" y="70"/>
                </a:lnTo>
                <a:lnTo>
                  <a:pt x="3045" y="73"/>
                </a:lnTo>
                <a:lnTo>
                  <a:pt x="3074" y="73"/>
                </a:lnTo>
                <a:lnTo>
                  <a:pt x="4507" y="85"/>
                </a:lnTo>
                <a:lnTo>
                  <a:pt x="4591" y="85"/>
                </a:lnTo>
                <a:lnTo>
                  <a:pt x="7010" y="49"/>
                </a:lnTo>
                <a:lnTo>
                  <a:pt x="7113" y="49"/>
                </a:lnTo>
                <a:lnTo>
                  <a:pt x="7166" y="46"/>
                </a:lnTo>
                <a:lnTo>
                  <a:pt x="7221" y="46"/>
                </a:lnTo>
                <a:lnTo>
                  <a:pt x="9823" y="3"/>
                </a:lnTo>
                <a:lnTo>
                  <a:pt x="9876" y="1"/>
                </a:lnTo>
                <a:lnTo>
                  <a:pt x="9924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58" name="rect 3658"/>
          <p:cNvSpPr/>
          <p:nvPr/>
        </p:nvSpPr>
        <p:spPr>
          <a:xfrm>
            <a:off x="5884926" y="4361942"/>
            <a:ext cx="1523" cy="2468879"/>
          </a:xfrm>
          <a:prstGeom prst="rect">
            <a:avLst/>
          </a:prstGeom>
          <a:solidFill>
            <a:srgbClr val="000000">
              <a:alpha val="94117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60" name="path 3660"/>
          <p:cNvSpPr/>
          <p:nvPr/>
        </p:nvSpPr>
        <p:spPr>
          <a:xfrm>
            <a:off x="7633699" y="5200142"/>
            <a:ext cx="1345724" cy="30479"/>
          </a:xfrm>
          <a:custGeom>
            <a:avLst/>
            <a:gdLst/>
            <a:ahLst/>
            <a:cxnLst/>
            <a:rect l="0" t="0" r="0" b="0"/>
            <a:pathLst>
              <a:path w="2119" h="47">
                <a:moveTo>
                  <a:pt x="0" y="46"/>
                </a:moveTo>
                <a:lnTo>
                  <a:pt x="2119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62" name="path 3662"/>
          <p:cNvSpPr/>
          <p:nvPr/>
        </p:nvSpPr>
        <p:spPr>
          <a:xfrm>
            <a:off x="7672578" y="4852670"/>
            <a:ext cx="1523" cy="1978151"/>
          </a:xfrm>
          <a:custGeom>
            <a:avLst/>
            <a:gdLst/>
            <a:ahLst/>
            <a:cxnLst/>
            <a:rect l="0" t="0" r="0" b="0"/>
            <a:pathLst>
              <a:path w="2" h="3115">
                <a:moveTo>
                  <a:pt x="1" y="1"/>
                </a:moveTo>
                <a:lnTo>
                  <a:pt x="1" y="3113"/>
                </a:lnTo>
                <a:lnTo>
                  <a:pt x="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34" name="group 134"/>
          <p:cNvGrpSpPr/>
          <p:nvPr/>
        </p:nvGrpSpPr>
        <p:grpSpPr>
          <a:xfrm rot="21600000">
            <a:off x="1330452" y="5689346"/>
            <a:ext cx="13086587" cy="1517903"/>
            <a:chOff x="0" y="0"/>
            <a:chExt cx="13086587" cy="1517903"/>
          </a:xfrm>
        </p:grpSpPr>
        <p:sp>
          <p:nvSpPr>
            <p:cNvPr id="3664" name="path 3664"/>
            <p:cNvSpPr/>
            <p:nvPr/>
          </p:nvSpPr>
          <p:spPr>
            <a:xfrm>
              <a:off x="1522" y="0"/>
              <a:ext cx="13083571" cy="1516379"/>
            </a:xfrm>
            <a:custGeom>
              <a:avLst/>
              <a:gdLst/>
              <a:ahLst/>
              <a:cxnLst/>
              <a:rect l="0" t="0" r="0" b="0"/>
              <a:pathLst>
                <a:path w="20604" h="2387">
                  <a:moveTo>
                    <a:pt x="2066" y="677"/>
                  </a:moveTo>
                  <a:lnTo>
                    <a:pt x="2227" y="843"/>
                  </a:lnTo>
                  <a:lnTo>
                    <a:pt x="2061" y="1001"/>
                  </a:lnTo>
                  <a:moveTo>
                    <a:pt x="2853" y="692"/>
                  </a:moveTo>
                  <a:lnTo>
                    <a:pt x="2688" y="850"/>
                  </a:lnTo>
                  <a:lnTo>
                    <a:pt x="2846" y="1016"/>
                  </a:lnTo>
                  <a:moveTo>
                    <a:pt x="19780" y="2386"/>
                  </a:moveTo>
                  <a:lnTo>
                    <a:pt x="19785" y="1045"/>
                  </a:lnTo>
                  <a:lnTo>
                    <a:pt x="20604" y="1047"/>
                  </a:lnTo>
                  <a:moveTo>
                    <a:pt x="19785" y="1045"/>
                  </a:moveTo>
                  <a:lnTo>
                    <a:pt x="16197" y="1049"/>
                  </a:lnTo>
                  <a:lnTo>
                    <a:pt x="16195" y="2386"/>
                  </a:lnTo>
                  <a:moveTo>
                    <a:pt x="8596" y="1952"/>
                  </a:moveTo>
                  <a:lnTo>
                    <a:pt x="12237" y="1942"/>
                  </a:lnTo>
                  <a:lnTo>
                    <a:pt x="12237" y="2386"/>
                  </a:lnTo>
                  <a:moveTo>
                    <a:pt x="8599" y="2386"/>
                  </a:moveTo>
                  <a:lnTo>
                    <a:pt x="8596" y="1952"/>
                  </a:lnTo>
                  <a:moveTo>
                    <a:pt x="10339" y="1947"/>
                  </a:moveTo>
                  <a:lnTo>
                    <a:pt x="10336" y="581"/>
                  </a:lnTo>
                  <a:lnTo>
                    <a:pt x="12218" y="577"/>
                  </a:lnTo>
                  <a:lnTo>
                    <a:pt x="12220" y="1942"/>
                  </a:lnTo>
                  <a:moveTo>
                    <a:pt x="17904" y="1930"/>
                  </a:moveTo>
                  <a:lnTo>
                    <a:pt x="19000" y="1935"/>
                  </a:lnTo>
                  <a:lnTo>
                    <a:pt x="18998" y="2386"/>
                  </a:lnTo>
                  <a:moveTo>
                    <a:pt x="17901" y="2386"/>
                  </a:moveTo>
                  <a:lnTo>
                    <a:pt x="17904" y="1930"/>
                  </a:lnTo>
                  <a:moveTo>
                    <a:pt x="2320" y="2386"/>
                  </a:moveTo>
                  <a:lnTo>
                    <a:pt x="2301" y="2369"/>
                  </a:lnTo>
                  <a:lnTo>
                    <a:pt x="2260" y="2350"/>
                  </a:lnTo>
                  <a:lnTo>
                    <a:pt x="2076" y="2326"/>
                  </a:lnTo>
                  <a:lnTo>
                    <a:pt x="1905" y="2386"/>
                  </a:lnTo>
                  <a:moveTo>
                    <a:pt x="3429" y="2386"/>
                  </a:moveTo>
                  <a:lnTo>
                    <a:pt x="3360" y="2338"/>
                  </a:lnTo>
                  <a:lnTo>
                    <a:pt x="3316" y="2324"/>
                  </a:lnTo>
                  <a:lnTo>
                    <a:pt x="3127" y="2319"/>
                  </a:lnTo>
                  <a:lnTo>
                    <a:pt x="2992" y="2386"/>
                  </a:lnTo>
                  <a:moveTo>
                    <a:pt x="4490" y="2386"/>
                  </a:moveTo>
                  <a:lnTo>
                    <a:pt x="4447" y="2357"/>
                  </a:lnTo>
                  <a:lnTo>
                    <a:pt x="4399" y="2343"/>
                  </a:lnTo>
                  <a:lnTo>
                    <a:pt x="4212" y="2343"/>
                  </a:lnTo>
                  <a:lnTo>
                    <a:pt x="4125" y="2386"/>
                  </a:lnTo>
                  <a:moveTo>
                    <a:pt x="751" y="2173"/>
                  </a:moveTo>
                  <a:lnTo>
                    <a:pt x="645" y="2206"/>
                  </a:lnTo>
                  <a:lnTo>
                    <a:pt x="597" y="2302"/>
                  </a:lnTo>
                  <a:lnTo>
                    <a:pt x="626" y="2386"/>
                  </a:lnTo>
                  <a:moveTo>
                    <a:pt x="849" y="2386"/>
                  </a:moveTo>
                  <a:lnTo>
                    <a:pt x="880" y="2326"/>
                  </a:lnTo>
                  <a:lnTo>
                    <a:pt x="844" y="2221"/>
                  </a:lnTo>
                  <a:lnTo>
                    <a:pt x="751" y="2173"/>
                  </a:lnTo>
                  <a:moveTo>
                    <a:pt x="5683" y="1695"/>
                  </a:moveTo>
                  <a:lnTo>
                    <a:pt x="5683" y="1693"/>
                  </a:lnTo>
                  <a:moveTo>
                    <a:pt x="5683" y="1865"/>
                  </a:moveTo>
                  <a:lnTo>
                    <a:pt x="5714" y="1863"/>
                  </a:lnTo>
                  <a:lnTo>
                    <a:pt x="5745" y="1853"/>
                  </a:lnTo>
                  <a:lnTo>
                    <a:pt x="5774" y="1839"/>
                  </a:lnTo>
                  <a:lnTo>
                    <a:pt x="5800" y="1817"/>
                  </a:lnTo>
                  <a:lnTo>
                    <a:pt x="5822" y="1793"/>
                  </a:lnTo>
                  <a:lnTo>
                    <a:pt x="5839" y="1765"/>
                  </a:lnTo>
                  <a:lnTo>
                    <a:pt x="5848" y="1736"/>
                  </a:lnTo>
                  <a:lnTo>
                    <a:pt x="5853" y="1702"/>
                  </a:lnTo>
                  <a:lnTo>
                    <a:pt x="5851" y="1671"/>
                  </a:lnTo>
                  <a:lnTo>
                    <a:pt x="5844" y="1640"/>
                  </a:lnTo>
                  <a:lnTo>
                    <a:pt x="5829" y="1609"/>
                  </a:lnTo>
                  <a:lnTo>
                    <a:pt x="5812" y="1582"/>
                  </a:lnTo>
                  <a:lnTo>
                    <a:pt x="5788" y="1561"/>
                  </a:lnTo>
                  <a:lnTo>
                    <a:pt x="5762" y="1544"/>
                  </a:lnTo>
                  <a:lnTo>
                    <a:pt x="5731" y="1532"/>
                  </a:lnTo>
                  <a:lnTo>
                    <a:pt x="5700" y="1525"/>
                  </a:lnTo>
                  <a:lnTo>
                    <a:pt x="5666" y="1525"/>
                  </a:lnTo>
                  <a:lnTo>
                    <a:pt x="5635" y="1532"/>
                  </a:lnTo>
                  <a:lnTo>
                    <a:pt x="5604" y="1544"/>
                  </a:lnTo>
                  <a:lnTo>
                    <a:pt x="5577" y="1561"/>
                  </a:lnTo>
                  <a:lnTo>
                    <a:pt x="5553" y="1585"/>
                  </a:lnTo>
                  <a:lnTo>
                    <a:pt x="5534" y="1611"/>
                  </a:lnTo>
                  <a:lnTo>
                    <a:pt x="5522" y="1640"/>
                  </a:lnTo>
                  <a:lnTo>
                    <a:pt x="5515" y="1671"/>
                  </a:lnTo>
                  <a:lnTo>
                    <a:pt x="5512" y="1702"/>
                  </a:lnTo>
                  <a:lnTo>
                    <a:pt x="5517" y="1736"/>
                  </a:lnTo>
                  <a:lnTo>
                    <a:pt x="5527" y="1767"/>
                  </a:lnTo>
                  <a:lnTo>
                    <a:pt x="5544" y="1793"/>
                  </a:lnTo>
                  <a:lnTo>
                    <a:pt x="5565" y="1817"/>
                  </a:lnTo>
                  <a:lnTo>
                    <a:pt x="5592" y="1839"/>
                  </a:lnTo>
                  <a:lnTo>
                    <a:pt x="5620" y="1853"/>
                  </a:lnTo>
                  <a:lnTo>
                    <a:pt x="5652" y="1863"/>
                  </a:lnTo>
                  <a:lnTo>
                    <a:pt x="5683" y="1865"/>
                  </a:lnTo>
                  <a:close/>
                  <a:moveTo>
                    <a:pt x="5832" y="1695"/>
                  </a:moveTo>
                  <a:lnTo>
                    <a:pt x="5829" y="1664"/>
                  </a:lnTo>
                  <a:lnTo>
                    <a:pt x="5820" y="1637"/>
                  </a:lnTo>
                  <a:lnTo>
                    <a:pt x="5805" y="1611"/>
                  </a:lnTo>
                  <a:lnTo>
                    <a:pt x="5786" y="1587"/>
                  </a:lnTo>
                  <a:lnTo>
                    <a:pt x="5762" y="1568"/>
                  </a:lnTo>
                  <a:lnTo>
                    <a:pt x="5736" y="1556"/>
                  </a:lnTo>
                  <a:lnTo>
                    <a:pt x="5704" y="1549"/>
                  </a:lnTo>
                  <a:lnTo>
                    <a:pt x="5676" y="1546"/>
                  </a:lnTo>
                  <a:lnTo>
                    <a:pt x="5644" y="1551"/>
                  </a:lnTo>
                  <a:lnTo>
                    <a:pt x="5618" y="1561"/>
                  </a:lnTo>
                  <a:lnTo>
                    <a:pt x="5592" y="1577"/>
                  </a:lnTo>
                  <a:lnTo>
                    <a:pt x="5570" y="1599"/>
                  </a:lnTo>
                  <a:lnTo>
                    <a:pt x="5553" y="1623"/>
                  </a:lnTo>
                  <a:lnTo>
                    <a:pt x="5541" y="1649"/>
                  </a:lnTo>
                  <a:lnTo>
                    <a:pt x="5534" y="1681"/>
                  </a:lnTo>
                  <a:lnTo>
                    <a:pt x="5534" y="1709"/>
                  </a:lnTo>
                  <a:lnTo>
                    <a:pt x="5541" y="1741"/>
                  </a:lnTo>
                  <a:lnTo>
                    <a:pt x="5553" y="1767"/>
                  </a:lnTo>
                  <a:lnTo>
                    <a:pt x="5570" y="1791"/>
                  </a:lnTo>
                  <a:lnTo>
                    <a:pt x="5592" y="1813"/>
                  </a:lnTo>
                  <a:lnTo>
                    <a:pt x="5618" y="1829"/>
                  </a:lnTo>
                  <a:lnTo>
                    <a:pt x="5644" y="1839"/>
                  </a:lnTo>
                  <a:lnTo>
                    <a:pt x="5676" y="1844"/>
                  </a:lnTo>
                  <a:lnTo>
                    <a:pt x="5704" y="1841"/>
                  </a:lnTo>
                  <a:lnTo>
                    <a:pt x="5736" y="1834"/>
                  </a:lnTo>
                  <a:lnTo>
                    <a:pt x="5762" y="1822"/>
                  </a:lnTo>
                  <a:lnTo>
                    <a:pt x="5786" y="1803"/>
                  </a:lnTo>
                  <a:lnTo>
                    <a:pt x="5805" y="1779"/>
                  </a:lnTo>
                  <a:lnTo>
                    <a:pt x="5820" y="1753"/>
                  </a:lnTo>
                  <a:lnTo>
                    <a:pt x="5829" y="1724"/>
                  </a:lnTo>
                  <a:lnTo>
                    <a:pt x="5832" y="1695"/>
                  </a:lnTo>
                  <a:close/>
                  <a:moveTo>
                    <a:pt x="5810" y="1695"/>
                  </a:moveTo>
                  <a:lnTo>
                    <a:pt x="5808" y="1669"/>
                  </a:lnTo>
                  <a:lnTo>
                    <a:pt x="5798" y="1642"/>
                  </a:lnTo>
                  <a:lnTo>
                    <a:pt x="5784" y="1618"/>
                  </a:lnTo>
                  <a:lnTo>
                    <a:pt x="5764" y="1599"/>
                  </a:lnTo>
                  <a:lnTo>
                    <a:pt x="5743" y="1582"/>
                  </a:lnTo>
                  <a:lnTo>
                    <a:pt x="5716" y="1573"/>
                  </a:lnTo>
                  <a:lnTo>
                    <a:pt x="5690" y="1568"/>
                  </a:lnTo>
                  <a:lnTo>
                    <a:pt x="5661" y="1570"/>
                  </a:lnTo>
                  <a:lnTo>
                    <a:pt x="5635" y="1577"/>
                  </a:lnTo>
                  <a:lnTo>
                    <a:pt x="5611" y="1589"/>
                  </a:lnTo>
                  <a:lnTo>
                    <a:pt x="5592" y="1609"/>
                  </a:lnTo>
                  <a:lnTo>
                    <a:pt x="5575" y="1630"/>
                  </a:lnTo>
                  <a:lnTo>
                    <a:pt x="5563" y="1654"/>
                  </a:lnTo>
                  <a:lnTo>
                    <a:pt x="5556" y="1681"/>
                  </a:lnTo>
                  <a:lnTo>
                    <a:pt x="5556" y="1709"/>
                  </a:lnTo>
                  <a:lnTo>
                    <a:pt x="5563" y="1736"/>
                  </a:lnTo>
                  <a:lnTo>
                    <a:pt x="5575" y="1760"/>
                  </a:lnTo>
                  <a:lnTo>
                    <a:pt x="5592" y="1781"/>
                  </a:lnTo>
                  <a:lnTo>
                    <a:pt x="5611" y="1801"/>
                  </a:lnTo>
                  <a:lnTo>
                    <a:pt x="5635" y="1813"/>
                  </a:lnTo>
                  <a:lnTo>
                    <a:pt x="5661" y="1820"/>
                  </a:lnTo>
                  <a:lnTo>
                    <a:pt x="5690" y="1822"/>
                  </a:lnTo>
                  <a:lnTo>
                    <a:pt x="5716" y="1817"/>
                  </a:lnTo>
                  <a:lnTo>
                    <a:pt x="5743" y="1808"/>
                  </a:lnTo>
                  <a:lnTo>
                    <a:pt x="5764" y="1791"/>
                  </a:lnTo>
                  <a:lnTo>
                    <a:pt x="5784" y="1772"/>
                  </a:lnTo>
                  <a:lnTo>
                    <a:pt x="5798" y="1748"/>
                  </a:lnTo>
                  <a:lnTo>
                    <a:pt x="5808" y="1721"/>
                  </a:lnTo>
                  <a:lnTo>
                    <a:pt x="5810" y="1695"/>
                  </a:lnTo>
                  <a:close/>
                  <a:moveTo>
                    <a:pt x="5683" y="1801"/>
                  </a:moveTo>
                  <a:lnTo>
                    <a:pt x="5709" y="1798"/>
                  </a:lnTo>
                  <a:lnTo>
                    <a:pt x="5731" y="1789"/>
                  </a:lnTo>
                  <a:lnTo>
                    <a:pt x="5752" y="1774"/>
                  </a:lnTo>
                  <a:lnTo>
                    <a:pt x="5769" y="1755"/>
                  </a:lnTo>
                  <a:lnTo>
                    <a:pt x="5781" y="1733"/>
                  </a:lnTo>
                  <a:lnTo>
                    <a:pt x="5788" y="1707"/>
                  </a:lnTo>
                  <a:lnTo>
                    <a:pt x="5788" y="1683"/>
                  </a:lnTo>
                  <a:lnTo>
                    <a:pt x="5781" y="1657"/>
                  </a:lnTo>
                  <a:lnTo>
                    <a:pt x="5769" y="1635"/>
                  </a:lnTo>
                  <a:lnTo>
                    <a:pt x="5752" y="1616"/>
                  </a:lnTo>
                  <a:lnTo>
                    <a:pt x="5731" y="1601"/>
                  </a:lnTo>
                  <a:lnTo>
                    <a:pt x="5709" y="1592"/>
                  </a:lnTo>
                  <a:lnTo>
                    <a:pt x="5683" y="1589"/>
                  </a:lnTo>
                  <a:lnTo>
                    <a:pt x="5656" y="1592"/>
                  </a:lnTo>
                  <a:lnTo>
                    <a:pt x="5635" y="1601"/>
                  </a:lnTo>
                  <a:lnTo>
                    <a:pt x="5613" y="1616"/>
                  </a:lnTo>
                  <a:lnTo>
                    <a:pt x="5596" y="1635"/>
                  </a:lnTo>
                  <a:lnTo>
                    <a:pt x="5584" y="1657"/>
                  </a:lnTo>
                  <a:lnTo>
                    <a:pt x="5577" y="1683"/>
                  </a:lnTo>
                  <a:lnTo>
                    <a:pt x="5577" y="1707"/>
                  </a:lnTo>
                  <a:lnTo>
                    <a:pt x="5584" y="1733"/>
                  </a:lnTo>
                  <a:lnTo>
                    <a:pt x="5596" y="1755"/>
                  </a:lnTo>
                  <a:lnTo>
                    <a:pt x="5613" y="1774"/>
                  </a:lnTo>
                  <a:lnTo>
                    <a:pt x="5635" y="1789"/>
                  </a:lnTo>
                  <a:lnTo>
                    <a:pt x="5656" y="1798"/>
                  </a:lnTo>
                  <a:lnTo>
                    <a:pt x="5683" y="1801"/>
                  </a:lnTo>
                  <a:close/>
                  <a:moveTo>
                    <a:pt x="5683" y="1779"/>
                  </a:moveTo>
                  <a:lnTo>
                    <a:pt x="5704" y="1777"/>
                  </a:lnTo>
                  <a:lnTo>
                    <a:pt x="5726" y="1767"/>
                  </a:lnTo>
                  <a:lnTo>
                    <a:pt x="5745" y="1753"/>
                  </a:lnTo>
                  <a:lnTo>
                    <a:pt x="5757" y="1733"/>
                  </a:lnTo>
                  <a:lnTo>
                    <a:pt x="5764" y="1712"/>
                  </a:lnTo>
                  <a:lnTo>
                    <a:pt x="5767" y="1690"/>
                  </a:lnTo>
                  <a:lnTo>
                    <a:pt x="5762" y="1666"/>
                  </a:lnTo>
                  <a:lnTo>
                    <a:pt x="5752" y="1647"/>
                  </a:lnTo>
                  <a:lnTo>
                    <a:pt x="5736" y="1630"/>
                  </a:lnTo>
                  <a:lnTo>
                    <a:pt x="5716" y="1618"/>
                  </a:lnTo>
                  <a:lnTo>
                    <a:pt x="5695" y="1611"/>
                  </a:lnTo>
                  <a:lnTo>
                    <a:pt x="5671" y="1611"/>
                  </a:lnTo>
                  <a:lnTo>
                    <a:pt x="5649" y="1618"/>
                  </a:lnTo>
                  <a:lnTo>
                    <a:pt x="5630" y="1630"/>
                  </a:lnTo>
                  <a:lnTo>
                    <a:pt x="5613" y="1647"/>
                  </a:lnTo>
                  <a:lnTo>
                    <a:pt x="5604" y="1666"/>
                  </a:lnTo>
                  <a:lnTo>
                    <a:pt x="5599" y="1690"/>
                  </a:lnTo>
                  <a:lnTo>
                    <a:pt x="5601" y="1712"/>
                  </a:lnTo>
                  <a:lnTo>
                    <a:pt x="5608" y="1733"/>
                  </a:lnTo>
                  <a:lnTo>
                    <a:pt x="5620" y="1753"/>
                  </a:lnTo>
                  <a:lnTo>
                    <a:pt x="5640" y="1767"/>
                  </a:lnTo>
                  <a:lnTo>
                    <a:pt x="5661" y="1777"/>
                  </a:lnTo>
                  <a:lnTo>
                    <a:pt x="5683" y="1779"/>
                  </a:lnTo>
                  <a:close/>
                  <a:moveTo>
                    <a:pt x="5745" y="1695"/>
                  </a:moveTo>
                  <a:lnTo>
                    <a:pt x="5743" y="1676"/>
                  </a:lnTo>
                  <a:lnTo>
                    <a:pt x="5733" y="1659"/>
                  </a:lnTo>
                  <a:lnTo>
                    <a:pt x="5719" y="1645"/>
                  </a:lnTo>
                  <a:lnTo>
                    <a:pt x="5702" y="1635"/>
                  </a:lnTo>
                  <a:lnTo>
                    <a:pt x="5683" y="1633"/>
                  </a:lnTo>
                  <a:lnTo>
                    <a:pt x="5664" y="1635"/>
                  </a:lnTo>
                  <a:lnTo>
                    <a:pt x="5647" y="1645"/>
                  </a:lnTo>
                  <a:lnTo>
                    <a:pt x="5632" y="1659"/>
                  </a:lnTo>
                  <a:lnTo>
                    <a:pt x="5623" y="1676"/>
                  </a:lnTo>
                  <a:lnTo>
                    <a:pt x="5620" y="1695"/>
                  </a:lnTo>
                  <a:lnTo>
                    <a:pt x="5623" y="1714"/>
                  </a:lnTo>
                  <a:lnTo>
                    <a:pt x="5632" y="1731"/>
                  </a:lnTo>
                  <a:lnTo>
                    <a:pt x="5647" y="1745"/>
                  </a:lnTo>
                  <a:lnTo>
                    <a:pt x="5664" y="1755"/>
                  </a:lnTo>
                  <a:lnTo>
                    <a:pt x="5683" y="1757"/>
                  </a:lnTo>
                  <a:lnTo>
                    <a:pt x="5702" y="1755"/>
                  </a:lnTo>
                  <a:lnTo>
                    <a:pt x="5719" y="1745"/>
                  </a:lnTo>
                  <a:lnTo>
                    <a:pt x="5733" y="1731"/>
                  </a:lnTo>
                  <a:lnTo>
                    <a:pt x="5743" y="1714"/>
                  </a:lnTo>
                  <a:lnTo>
                    <a:pt x="5745" y="1695"/>
                  </a:lnTo>
                  <a:close/>
                  <a:moveTo>
                    <a:pt x="5724" y="1695"/>
                  </a:moveTo>
                  <a:lnTo>
                    <a:pt x="5721" y="1678"/>
                  </a:lnTo>
                  <a:lnTo>
                    <a:pt x="5712" y="1666"/>
                  </a:lnTo>
                  <a:lnTo>
                    <a:pt x="5697" y="1657"/>
                  </a:lnTo>
                  <a:lnTo>
                    <a:pt x="5683" y="1654"/>
                  </a:lnTo>
                  <a:lnTo>
                    <a:pt x="5666" y="1657"/>
                  </a:lnTo>
                  <a:lnTo>
                    <a:pt x="5654" y="1666"/>
                  </a:lnTo>
                  <a:lnTo>
                    <a:pt x="5644" y="1681"/>
                  </a:lnTo>
                  <a:lnTo>
                    <a:pt x="5642" y="1695"/>
                  </a:lnTo>
                  <a:lnTo>
                    <a:pt x="5644" y="1712"/>
                  </a:lnTo>
                  <a:lnTo>
                    <a:pt x="5654" y="1724"/>
                  </a:lnTo>
                  <a:lnTo>
                    <a:pt x="5668" y="1733"/>
                  </a:lnTo>
                  <a:lnTo>
                    <a:pt x="5683" y="1736"/>
                  </a:lnTo>
                  <a:lnTo>
                    <a:pt x="5700" y="1733"/>
                  </a:lnTo>
                  <a:lnTo>
                    <a:pt x="5712" y="1724"/>
                  </a:lnTo>
                  <a:lnTo>
                    <a:pt x="5721" y="1709"/>
                  </a:lnTo>
                  <a:lnTo>
                    <a:pt x="5724" y="1695"/>
                  </a:lnTo>
                  <a:close/>
                  <a:moveTo>
                    <a:pt x="5702" y="1695"/>
                  </a:moveTo>
                  <a:lnTo>
                    <a:pt x="5700" y="1685"/>
                  </a:lnTo>
                  <a:lnTo>
                    <a:pt x="5690" y="1678"/>
                  </a:lnTo>
                  <a:lnTo>
                    <a:pt x="5680" y="1676"/>
                  </a:lnTo>
                  <a:lnTo>
                    <a:pt x="5671" y="1681"/>
                  </a:lnTo>
                  <a:lnTo>
                    <a:pt x="5664" y="1690"/>
                  </a:lnTo>
                  <a:lnTo>
                    <a:pt x="5664" y="1700"/>
                  </a:lnTo>
                  <a:lnTo>
                    <a:pt x="5671" y="1709"/>
                  </a:lnTo>
                  <a:lnTo>
                    <a:pt x="5680" y="1714"/>
                  </a:lnTo>
                  <a:lnTo>
                    <a:pt x="5690" y="1712"/>
                  </a:lnTo>
                  <a:lnTo>
                    <a:pt x="5700" y="1705"/>
                  </a:lnTo>
                  <a:lnTo>
                    <a:pt x="5702" y="1695"/>
                  </a:lnTo>
                  <a:close/>
                  <a:moveTo>
                    <a:pt x="3878" y="2041"/>
                  </a:moveTo>
                  <a:lnTo>
                    <a:pt x="3878" y="2038"/>
                  </a:lnTo>
                  <a:moveTo>
                    <a:pt x="3708" y="2041"/>
                  </a:moveTo>
                  <a:lnTo>
                    <a:pt x="3710" y="2072"/>
                  </a:lnTo>
                  <a:lnTo>
                    <a:pt x="3720" y="2103"/>
                  </a:lnTo>
                  <a:lnTo>
                    <a:pt x="3734" y="2132"/>
                  </a:lnTo>
                  <a:lnTo>
                    <a:pt x="3756" y="2158"/>
                  </a:lnTo>
                  <a:lnTo>
                    <a:pt x="3780" y="2180"/>
                  </a:lnTo>
                  <a:lnTo>
                    <a:pt x="3808" y="2197"/>
                  </a:lnTo>
                  <a:lnTo>
                    <a:pt x="3837" y="2206"/>
                  </a:lnTo>
                  <a:lnTo>
                    <a:pt x="3871" y="2211"/>
                  </a:lnTo>
                  <a:lnTo>
                    <a:pt x="3902" y="2209"/>
                  </a:lnTo>
                  <a:lnTo>
                    <a:pt x="3933" y="2201"/>
                  </a:lnTo>
                  <a:lnTo>
                    <a:pt x="3964" y="2187"/>
                  </a:lnTo>
                  <a:lnTo>
                    <a:pt x="3991" y="2170"/>
                  </a:lnTo>
                  <a:lnTo>
                    <a:pt x="4012" y="2146"/>
                  </a:lnTo>
                  <a:lnTo>
                    <a:pt x="4029" y="2120"/>
                  </a:lnTo>
                  <a:lnTo>
                    <a:pt x="4041" y="2089"/>
                  </a:lnTo>
                  <a:lnTo>
                    <a:pt x="4048" y="2057"/>
                  </a:lnTo>
                  <a:lnTo>
                    <a:pt x="4048" y="2024"/>
                  </a:lnTo>
                  <a:lnTo>
                    <a:pt x="4041" y="1993"/>
                  </a:lnTo>
                  <a:lnTo>
                    <a:pt x="4029" y="1961"/>
                  </a:lnTo>
                  <a:lnTo>
                    <a:pt x="4012" y="1935"/>
                  </a:lnTo>
                  <a:lnTo>
                    <a:pt x="3988" y="1911"/>
                  </a:lnTo>
                  <a:lnTo>
                    <a:pt x="3962" y="1892"/>
                  </a:lnTo>
                  <a:lnTo>
                    <a:pt x="3933" y="1880"/>
                  </a:lnTo>
                  <a:lnTo>
                    <a:pt x="3902" y="1873"/>
                  </a:lnTo>
                  <a:lnTo>
                    <a:pt x="3871" y="1870"/>
                  </a:lnTo>
                  <a:lnTo>
                    <a:pt x="3837" y="1875"/>
                  </a:lnTo>
                  <a:lnTo>
                    <a:pt x="3806" y="1885"/>
                  </a:lnTo>
                  <a:lnTo>
                    <a:pt x="3780" y="1901"/>
                  </a:lnTo>
                  <a:lnTo>
                    <a:pt x="3756" y="1923"/>
                  </a:lnTo>
                  <a:lnTo>
                    <a:pt x="3734" y="1949"/>
                  </a:lnTo>
                  <a:lnTo>
                    <a:pt x="3720" y="1978"/>
                  </a:lnTo>
                  <a:lnTo>
                    <a:pt x="3710" y="2009"/>
                  </a:lnTo>
                  <a:lnTo>
                    <a:pt x="3708" y="2041"/>
                  </a:lnTo>
                  <a:close/>
                  <a:moveTo>
                    <a:pt x="3729" y="2041"/>
                  </a:moveTo>
                  <a:lnTo>
                    <a:pt x="3732" y="2072"/>
                  </a:lnTo>
                  <a:lnTo>
                    <a:pt x="3741" y="2098"/>
                  </a:lnTo>
                  <a:lnTo>
                    <a:pt x="3756" y="2125"/>
                  </a:lnTo>
                  <a:lnTo>
                    <a:pt x="3775" y="2149"/>
                  </a:lnTo>
                  <a:lnTo>
                    <a:pt x="3799" y="2168"/>
                  </a:lnTo>
                  <a:lnTo>
                    <a:pt x="3825" y="2180"/>
                  </a:lnTo>
                  <a:lnTo>
                    <a:pt x="3856" y="2187"/>
                  </a:lnTo>
                  <a:lnTo>
                    <a:pt x="3885" y="2189"/>
                  </a:lnTo>
                  <a:lnTo>
                    <a:pt x="3916" y="2185"/>
                  </a:lnTo>
                  <a:lnTo>
                    <a:pt x="3943" y="2175"/>
                  </a:lnTo>
                  <a:lnTo>
                    <a:pt x="3969" y="2158"/>
                  </a:lnTo>
                  <a:lnTo>
                    <a:pt x="3991" y="2137"/>
                  </a:lnTo>
                  <a:lnTo>
                    <a:pt x="4008" y="2113"/>
                  </a:lnTo>
                  <a:lnTo>
                    <a:pt x="4020" y="2086"/>
                  </a:lnTo>
                  <a:lnTo>
                    <a:pt x="4027" y="2055"/>
                  </a:lnTo>
                  <a:lnTo>
                    <a:pt x="4027" y="2026"/>
                  </a:lnTo>
                  <a:lnTo>
                    <a:pt x="4020" y="1995"/>
                  </a:lnTo>
                  <a:lnTo>
                    <a:pt x="4008" y="1969"/>
                  </a:lnTo>
                  <a:lnTo>
                    <a:pt x="3991" y="1945"/>
                  </a:lnTo>
                  <a:lnTo>
                    <a:pt x="3969" y="1923"/>
                  </a:lnTo>
                  <a:lnTo>
                    <a:pt x="3943" y="1906"/>
                  </a:lnTo>
                  <a:lnTo>
                    <a:pt x="3916" y="1897"/>
                  </a:lnTo>
                  <a:lnTo>
                    <a:pt x="3885" y="1892"/>
                  </a:lnTo>
                  <a:lnTo>
                    <a:pt x="3856" y="1894"/>
                  </a:lnTo>
                  <a:lnTo>
                    <a:pt x="3825" y="1901"/>
                  </a:lnTo>
                  <a:lnTo>
                    <a:pt x="3799" y="1913"/>
                  </a:lnTo>
                  <a:lnTo>
                    <a:pt x="3775" y="1933"/>
                  </a:lnTo>
                  <a:lnTo>
                    <a:pt x="3756" y="1957"/>
                  </a:lnTo>
                  <a:lnTo>
                    <a:pt x="3741" y="1983"/>
                  </a:lnTo>
                  <a:lnTo>
                    <a:pt x="3732" y="2012"/>
                  </a:lnTo>
                  <a:lnTo>
                    <a:pt x="3729" y="2041"/>
                  </a:lnTo>
                  <a:close/>
                  <a:moveTo>
                    <a:pt x="3878" y="2168"/>
                  </a:moveTo>
                  <a:lnTo>
                    <a:pt x="3904" y="2165"/>
                  </a:lnTo>
                  <a:lnTo>
                    <a:pt x="3931" y="2156"/>
                  </a:lnTo>
                  <a:lnTo>
                    <a:pt x="3955" y="2141"/>
                  </a:lnTo>
                  <a:lnTo>
                    <a:pt x="3974" y="2122"/>
                  </a:lnTo>
                  <a:lnTo>
                    <a:pt x="3991" y="2101"/>
                  </a:lnTo>
                  <a:lnTo>
                    <a:pt x="4000" y="2074"/>
                  </a:lnTo>
                  <a:lnTo>
                    <a:pt x="4005" y="2048"/>
                  </a:lnTo>
                  <a:lnTo>
                    <a:pt x="4003" y="2019"/>
                  </a:lnTo>
                  <a:lnTo>
                    <a:pt x="3996" y="1993"/>
                  </a:lnTo>
                  <a:lnTo>
                    <a:pt x="3984" y="1969"/>
                  </a:lnTo>
                  <a:lnTo>
                    <a:pt x="3964" y="1949"/>
                  </a:lnTo>
                  <a:lnTo>
                    <a:pt x="3943" y="1933"/>
                  </a:lnTo>
                  <a:lnTo>
                    <a:pt x="3919" y="1921"/>
                  </a:lnTo>
                  <a:lnTo>
                    <a:pt x="3892" y="1913"/>
                  </a:lnTo>
                  <a:lnTo>
                    <a:pt x="3864" y="1913"/>
                  </a:lnTo>
                  <a:lnTo>
                    <a:pt x="3837" y="1921"/>
                  </a:lnTo>
                  <a:lnTo>
                    <a:pt x="3813" y="1933"/>
                  </a:lnTo>
                  <a:lnTo>
                    <a:pt x="3792" y="1949"/>
                  </a:lnTo>
                  <a:lnTo>
                    <a:pt x="3772" y="1969"/>
                  </a:lnTo>
                  <a:lnTo>
                    <a:pt x="3760" y="1993"/>
                  </a:lnTo>
                  <a:lnTo>
                    <a:pt x="3753" y="2019"/>
                  </a:lnTo>
                  <a:lnTo>
                    <a:pt x="3751" y="2048"/>
                  </a:lnTo>
                  <a:lnTo>
                    <a:pt x="3756" y="2074"/>
                  </a:lnTo>
                  <a:lnTo>
                    <a:pt x="3765" y="2101"/>
                  </a:lnTo>
                  <a:lnTo>
                    <a:pt x="3782" y="2122"/>
                  </a:lnTo>
                  <a:lnTo>
                    <a:pt x="3801" y="2141"/>
                  </a:lnTo>
                  <a:lnTo>
                    <a:pt x="3825" y="2156"/>
                  </a:lnTo>
                  <a:lnTo>
                    <a:pt x="3852" y="2165"/>
                  </a:lnTo>
                  <a:lnTo>
                    <a:pt x="3878" y="2168"/>
                  </a:lnTo>
                  <a:close/>
                  <a:moveTo>
                    <a:pt x="3878" y="2146"/>
                  </a:moveTo>
                  <a:lnTo>
                    <a:pt x="3904" y="2144"/>
                  </a:lnTo>
                  <a:lnTo>
                    <a:pt x="3926" y="2134"/>
                  </a:lnTo>
                  <a:lnTo>
                    <a:pt x="3948" y="2120"/>
                  </a:lnTo>
                  <a:lnTo>
                    <a:pt x="3964" y="2101"/>
                  </a:lnTo>
                  <a:lnTo>
                    <a:pt x="3976" y="2079"/>
                  </a:lnTo>
                  <a:lnTo>
                    <a:pt x="3984" y="2053"/>
                  </a:lnTo>
                  <a:lnTo>
                    <a:pt x="3984" y="2029"/>
                  </a:lnTo>
                  <a:lnTo>
                    <a:pt x="3976" y="2002"/>
                  </a:lnTo>
                  <a:lnTo>
                    <a:pt x="3964" y="1981"/>
                  </a:lnTo>
                  <a:lnTo>
                    <a:pt x="3948" y="1961"/>
                  </a:lnTo>
                  <a:lnTo>
                    <a:pt x="3926" y="1947"/>
                  </a:lnTo>
                  <a:lnTo>
                    <a:pt x="3904" y="1937"/>
                  </a:lnTo>
                  <a:lnTo>
                    <a:pt x="3878" y="1935"/>
                  </a:lnTo>
                  <a:lnTo>
                    <a:pt x="3852" y="1937"/>
                  </a:lnTo>
                  <a:lnTo>
                    <a:pt x="3830" y="1947"/>
                  </a:lnTo>
                  <a:lnTo>
                    <a:pt x="3808" y="1961"/>
                  </a:lnTo>
                  <a:lnTo>
                    <a:pt x="3792" y="1981"/>
                  </a:lnTo>
                  <a:lnTo>
                    <a:pt x="3780" y="2002"/>
                  </a:lnTo>
                  <a:lnTo>
                    <a:pt x="3772" y="2029"/>
                  </a:lnTo>
                  <a:lnTo>
                    <a:pt x="3772" y="2053"/>
                  </a:lnTo>
                  <a:lnTo>
                    <a:pt x="3780" y="2079"/>
                  </a:lnTo>
                  <a:lnTo>
                    <a:pt x="3792" y="2101"/>
                  </a:lnTo>
                  <a:lnTo>
                    <a:pt x="3808" y="2120"/>
                  </a:lnTo>
                  <a:lnTo>
                    <a:pt x="3830" y="2134"/>
                  </a:lnTo>
                  <a:lnTo>
                    <a:pt x="3852" y="2144"/>
                  </a:lnTo>
                  <a:lnTo>
                    <a:pt x="3878" y="2146"/>
                  </a:lnTo>
                  <a:close/>
                  <a:moveTo>
                    <a:pt x="3794" y="2041"/>
                  </a:moveTo>
                  <a:lnTo>
                    <a:pt x="3796" y="2062"/>
                  </a:lnTo>
                  <a:lnTo>
                    <a:pt x="3806" y="2084"/>
                  </a:lnTo>
                  <a:lnTo>
                    <a:pt x="3820" y="2103"/>
                  </a:lnTo>
                  <a:lnTo>
                    <a:pt x="3840" y="2115"/>
                  </a:lnTo>
                  <a:lnTo>
                    <a:pt x="3861" y="2122"/>
                  </a:lnTo>
                  <a:lnTo>
                    <a:pt x="3883" y="2125"/>
                  </a:lnTo>
                  <a:lnTo>
                    <a:pt x="3907" y="2120"/>
                  </a:lnTo>
                  <a:lnTo>
                    <a:pt x="3926" y="2110"/>
                  </a:lnTo>
                  <a:lnTo>
                    <a:pt x="3943" y="2093"/>
                  </a:lnTo>
                  <a:lnTo>
                    <a:pt x="3955" y="2074"/>
                  </a:lnTo>
                  <a:lnTo>
                    <a:pt x="3962" y="2053"/>
                  </a:lnTo>
                  <a:lnTo>
                    <a:pt x="3962" y="2029"/>
                  </a:lnTo>
                  <a:lnTo>
                    <a:pt x="3955" y="2007"/>
                  </a:lnTo>
                  <a:lnTo>
                    <a:pt x="3943" y="1988"/>
                  </a:lnTo>
                  <a:lnTo>
                    <a:pt x="3926" y="1971"/>
                  </a:lnTo>
                  <a:lnTo>
                    <a:pt x="3907" y="1961"/>
                  </a:lnTo>
                  <a:lnTo>
                    <a:pt x="3883" y="1957"/>
                  </a:lnTo>
                  <a:lnTo>
                    <a:pt x="3861" y="1959"/>
                  </a:lnTo>
                  <a:lnTo>
                    <a:pt x="3840" y="1966"/>
                  </a:lnTo>
                  <a:lnTo>
                    <a:pt x="3820" y="1978"/>
                  </a:lnTo>
                  <a:lnTo>
                    <a:pt x="3806" y="1997"/>
                  </a:lnTo>
                  <a:lnTo>
                    <a:pt x="3796" y="2019"/>
                  </a:lnTo>
                  <a:lnTo>
                    <a:pt x="3794" y="2041"/>
                  </a:lnTo>
                  <a:close/>
                  <a:moveTo>
                    <a:pt x="3878" y="2103"/>
                  </a:moveTo>
                  <a:lnTo>
                    <a:pt x="3897" y="2101"/>
                  </a:lnTo>
                  <a:lnTo>
                    <a:pt x="3914" y="2091"/>
                  </a:lnTo>
                  <a:lnTo>
                    <a:pt x="3928" y="2077"/>
                  </a:lnTo>
                  <a:lnTo>
                    <a:pt x="3938" y="2060"/>
                  </a:lnTo>
                  <a:lnTo>
                    <a:pt x="3940" y="2041"/>
                  </a:lnTo>
                  <a:lnTo>
                    <a:pt x="3938" y="2021"/>
                  </a:lnTo>
                  <a:lnTo>
                    <a:pt x="3928" y="2005"/>
                  </a:lnTo>
                  <a:lnTo>
                    <a:pt x="3914" y="1990"/>
                  </a:lnTo>
                  <a:lnTo>
                    <a:pt x="3897" y="1981"/>
                  </a:lnTo>
                  <a:lnTo>
                    <a:pt x="3878" y="1978"/>
                  </a:lnTo>
                  <a:lnTo>
                    <a:pt x="3859" y="1981"/>
                  </a:lnTo>
                  <a:lnTo>
                    <a:pt x="3842" y="1990"/>
                  </a:lnTo>
                  <a:lnTo>
                    <a:pt x="3828" y="2005"/>
                  </a:lnTo>
                  <a:lnTo>
                    <a:pt x="3818" y="2021"/>
                  </a:lnTo>
                  <a:lnTo>
                    <a:pt x="3816" y="2041"/>
                  </a:lnTo>
                  <a:lnTo>
                    <a:pt x="3818" y="2060"/>
                  </a:lnTo>
                  <a:lnTo>
                    <a:pt x="3828" y="2077"/>
                  </a:lnTo>
                  <a:lnTo>
                    <a:pt x="3842" y="2091"/>
                  </a:lnTo>
                  <a:lnTo>
                    <a:pt x="3859" y="2101"/>
                  </a:lnTo>
                  <a:lnTo>
                    <a:pt x="3878" y="2103"/>
                  </a:lnTo>
                  <a:close/>
                  <a:moveTo>
                    <a:pt x="3878" y="2081"/>
                  </a:moveTo>
                  <a:lnTo>
                    <a:pt x="3895" y="2079"/>
                  </a:lnTo>
                  <a:lnTo>
                    <a:pt x="3907" y="2069"/>
                  </a:lnTo>
                  <a:lnTo>
                    <a:pt x="3916" y="2055"/>
                  </a:lnTo>
                  <a:lnTo>
                    <a:pt x="3919" y="2041"/>
                  </a:lnTo>
                  <a:lnTo>
                    <a:pt x="3916" y="2024"/>
                  </a:lnTo>
                  <a:lnTo>
                    <a:pt x="3907" y="2012"/>
                  </a:lnTo>
                  <a:lnTo>
                    <a:pt x="3892" y="2002"/>
                  </a:lnTo>
                  <a:lnTo>
                    <a:pt x="3878" y="2000"/>
                  </a:lnTo>
                  <a:lnTo>
                    <a:pt x="3861" y="2002"/>
                  </a:lnTo>
                  <a:lnTo>
                    <a:pt x="3849" y="2012"/>
                  </a:lnTo>
                  <a:lnTo>
                    <a:pt x="3840" y="2026"/>
                  </a:lnTo>
                  <a:lnTo>
                    <a:pt x="3837" y="2041"/>
                  </a:lnTo>
                  <a:lnTo>
                    <a:pt x="3840" y="2057"/>
                  </a:lnTo>
                  <a:lnTo>
                    <a:pt x="3849" y="2069"/>
                  </a:lnTo>
                  <a:lnTo>
                    <a:pt x="3864" y="2079"/>
                  </a:lnTo>
                  <a:lnTo>
                    <a:pt x="3878" y="2081"/>
                  </a:lnTo>
                  <a:close/>
                  <a:moveTo>
                    <a:pt x="3878" y="2060"/>
                  </a:moveTo>
                  <a:lnTo>
                    <a:pt x="3888" y="2057"/>
                  </a:lnTo>
                  <a:lnTo>
                    <a:pt x="3895" y="2048"/>
                  </a:lnTo>
                  <a:lnTo>
                    <a:pt x="3897" y="2038"/>
                  </a:lnTo>
                  <a:lnTo>
                    <a:pt x="3892" y="2029"/>
                  </a:lnTo>
                  <a:lnTo>
                    <a:pt x="3883" y="2021"/>
                  </a:lnTo>
                  <a:lnTo>
                    <a:pt x="3873" y="2021"/>
                  </a:lnTo>
                  <a:lnTo>
                    <a:pt x="3864" y="2029"/>
                  </a:lnTo>
                  <a:lnTo>
                    <a:pt x="3859" y="2038"/>
                  </a:lnTo>
                  <a:lnTo>
                    <a:pt x="3861" y="2048"/>
                  </a:lnTo>
                  <a:lnTo>
                    <a:pt x="3868" y="2057"/>
                  </a:lnTo>
                  <a:lnTo>
                    <a:pt x="3878" y="2060"/>
                  </a:lnTo>
                  <a:close/>
                  <a:moveTo>
                    <a:pt x="5683" y="1695"/>
                  </a:moveTo>
                  <a:lnTo>
                    <a:pt x="5683" y="1693"/>
                  </a:lnTo>
                  <a:moveTo>
                    <a:pt x="5853" y="1695"/>
                  </a:moveTo>
                  <a:lnTo>
                    <a:pt x="5851" y="1664"/>
                  </a:lnTo>
                  <a:lnTo>
                    <a:pt x="5841" y="1633"/>
                  </a:lnTo>
                  <a:lnTo>
                    <a:pt x="5827" y="1604"/>
                  </a:lnTo>
                  <a:lnTo>
                    <a:pt x="5805" y="1577"/>
                  </a:lnTo>
                  <a:lnTo>
                    <a:pt x="5781" y="1556"/>
                  </a:lnTo>
                  <a:lnTo>
                    <a:pt x="5752" y="1539"/>
                  </a:lnTo>
                  <a:lnTo>
                    <a:pt x="5724" y="1529"/>
                  </a:lnTo>
                  <a:lnTo>
                    <a:pt x="5690" y="1525"/>
                  </a:lnTo>
                  <a:lnTo>
                    <a:pt x="5659" y="1527"/>
                  </a:lnTo>
                  <a:lnTo>
                    <a:pt x="5628" y="1534"/>
                  </a:lnTo>
                  <a:lnTo>
                    <a:pt x="5596" y="1549"/>
                  </a:lnTo>
                  <a:lnTo>
                    <a:pt x="5570" y="1565"/>
                  </a:lnTo>
                  <a:lnTo>
                    <a:pt x="5548" y="1589"/>
                  </a:lnTo>
                  <a:lnTo>
                    <a:pt x="5532" y="1616"/>
                  </a:lnTo>
                  <a:lnTo>
                    <a:pt x="5520" y="1647"/>
                  </a:lnTo>
                  <a:lnTo>
                    <a:pt x="5512" y="1678"/>
                  </a:lnTo>
                  <a:lnTo>
                    <a:pt x="5512" y="1712"/>
                  </a:lnTo>
                  <a:lnTo>
                    <a:pt x="5520" y="1743"/>
                  </a:lnTo>
                  <a:lnTo>
                    <a:pt x="5532" y="1774"/>
                  </a:lnTo>
                  <a:lnTo>
                    <a:pt x="5548" y="1801"/>
                  </a:lnTo>
                  <a:lnTo>
                    <a:pt x="5572" y="1825"/>
                  </a:lnTo>
                  <a:lnTo>
                    <a:pt x="5599" y="1844"/>
                  </a:lnTo>
                  <a:lnTo>
                    <a:pt x="5628" y="1856"/>
                  </a:lnTo>
                  <a:lnTo>
                    <a:pt x="5659" y="1863"/>
                  </a:lnTo>
                  <a:lnTo>
                    <a:pt x="5690" y="1865"/>
                  </a:lnTo>
                  <a:lnTo>
                    <a:pt x="5724" y="1861"/>
                  </a:lnTo>
                  <a:lnTo>
                    <a:pt x="5755" y="1851"/>
                  </a:lnTo>
                  <a:lnTo>
                    <a:pt x="5781" y="1834"/>
                  </a:lnTo>
                  <a:lnTo>
                    <a:pt x="5805" y="1813"/>
                  </a:lnTo>
                  <a:lnTo>
                    <a:pt x="5827" y="1786"/>
                  </a:lnTo>
                  <a:lnTo>
                    <a:pt x="5841" y="1757"/>
                  </a:lnTo>
                  <a:lnTo>
                    <a:pt x="5851" y="1726"/>
                  </a:lnTo>
                  <a:lnTo>
                    <a:pt x="5853" y="1695"/>
                  </a:lnTo>
                  <a:close/>
                  <a:moveTo>
                    <a:pt x="5832" y="1695"/>
                  </a:moveTo>
                  <a:lnTo>
                    <a:pt x="5829" y="1664"/>
                  </a:lnTo>
                  <a:lnTo>
                    <a:pt x="5820" y="1637"/>
                  </a:lnTo>
                  <a:lnTo>
                    <a:pt x="5805" y="1611"/>
                  </a:lnTo>
                  <a:lnTo>
                    <a:pt x="5786" y="1587"/>
                  </a:lnTo>
                  <a:lnTo>
                    <a:pt x="5762" y="1568"/>
                  </a:lnTo>
                  <a:lnTo>
                    <a:pt x="5736" y="1556"/>
                  </a:lnTo>
                  <a:lnTo>
                    <a:pt x="5704" y="1549"/>
                  </a:lnTo>
                  <a:lnTo>
                    <a:pt x="5676" y="1546"/>
                  </a:lnTo>
                  <a:lnTo>
                    <a:pt x="5644" y="1551"/>
                  </a:lnTo>
                  <a:lnTo>
                    <a:pt x="5618" y="1561"/>
                  </a:lnTo>
                  <a:lnTo>
                    <a:pt x="5592" y="1577"/>
                  </a:lnTo>
                  <a:lnTo>
                    <a:pt x="5570" y="1599"/>
                  </a:lnTo>
                  <a:lnTo>
                    <a:pt x="5553" y="1623"/>
                  </a:lnTo>
                  <a:lnTo>
                    <a:pt x="5541" y="1649"/>
                  </a:lnTo>
                  <a:lnTo>
                    <a:pt x="5534" y="1681"/>
                  </a:lnTo>
                  <a:lnTo>
                    <a:pt x="5534" y="1709"/>
                  </a:lnTo>
                  <a:lnTo>
                    <a:pt x="5541" y="1741"/>
                  </a:lnTo>
                  <a:lnTo>
                    <a:pt x="5553" y="1767"/>
                  </a:lnTo>
                  <a:lnTo>
                    <a:pt x="5570" y="1791"/>
                  </a:lnTo>
                  <a:lnTo>
                    <a:pt x="5592" y="1813"/>
                  </a:lnTo>
                  <a:lnTo>
                    <a:pt x="5618" y="1829"/>
                  </a:lnTo>
                  <a:lnTo>
                    <a:pt x="5644" y="1839"/>
                  </a:lnTo>
                  <a:lnTo>
                    <a:pt x="5676" y="1844"/>
                  </a:lnTo>
                  <a:lnTo>
                    <a:pt x="5704" y="1841"/>
                  </a:lnTo>
                  <a:lnTo>
                    <a:pt x="5736" y="1834"/>
                  </a:lnTo>
                  <a:lnTo>
                    <a:pt x="5762" y="1822"/>
                  </a:lnTo>
                  <a:lnTo>
                    <a:pt x="5786" y="1803"/>
                  </a:lnTo>
                  <a:lnTo>
                    <a:pt x="5805" y="1779"/>
                  </a:lnTo>
                  <a:lnTo>
                    <a:pt x="5820" y="1753"/>
                  </a:lnTo>
                  <a:lnTo>
                    <a:pt x="5829" y="1724"/>
                  </a:lnTo>
                  <a:lnTo>
                    <a:pt x="5832" y="1695"/>
                  </a:lnTo>
                  <a:close/>
                  <a:moveTo>
                    <a:pt x="5683" y="1568"/>
                  </a:moveTo>
                  <a:lnTo>
                    <a:pt x="5656" y="1570"/>
                  </a:lnTo>
                  <a:lnTo>
                    <a:pt x="5630" y="1580"/>
                  </a:lnTo>
                  <a:lnTo>
                    <a:pt x="5606" y="1594"/>
                  </a:lnTo>
                  <a:lnTo>
                    <a:pt x="5587" y="1613"/>
                  </a:lnTo>
                  <a:lnTo>
                    <a:pt x="5570" y="1635"/>
                  </a:lnTo>
                  <a:lnTo>
                    <a:pt x="5560" y="1661"/>
                  </a:lnTo>
                  <a:lnTo>
                    <a:pt x="5556" y="1688"/>
                  </a:lnTo>
                  <a:lnTo>
                    <a:pt x="5558" y="1717"/>
                  </a:lnTo>
                  <a:lnTo>
                    <a:pt x="5565" y="1743"/>
                  </a:lnTo>
                  <a:lnTo>
                    <a:pt x="5577" y="1767"/>
                  </a:lnTo>
                  <a:lnTo>
                    <a:pt x="5596" y="1786"/>
                  </a:lnTo>
                  <a:lnTo>
                    <a:pt x="5618" y="1803"/>
                  </a:lnTo>
                  <a:lnTo>
                    <a:pt x="5642" y="1815"/>
                  </a:lnTo>
                  <a:lnTo>
                    <a:pt x="5668" y="1822"/>
                  </a:lnTo>
                  <a:lnTo>
                    <a:pt x="5697" y="1822"/>
                  </a:lnTo>
                  <a:lnTo>
                    <a:pt x="5724" y="1815"/>
                  </a:lnTo>
                  <a:lnTo>
                    <a:pt x="5748" y="1803"/>
                  </a:lnTo>
                  <a:lnTo>
                    <a:pt x="5769" y="1786"/>
                  </a:lnTo>
                  <a:lnTo>
                    <a:pt x="5788" y="1767"/>
                  </a:lnTo>
                  <a:lnTo>
                    <a:pt x="5800" y="1743"/>
                  </a:lnTo>
                  <a:lnTo>
                    <a:pt x="5808" y="1717"/>
                  </a:lnTo>
                  <a:lnTo>
                    <a:pt x="5810" y="1688"/>
                  </a:lnTo>
                  <a:lnTo>
                    <a:pt x="5805" y="1661"/>
                  </a:lnTo>
                  <a:lnTo>
                    <a:pt x="5796" y="1635"/>
                  </a:lnTo>
                  <a:lnTo>
                    <a:pt x="5779" y="1613"/>
                  </a:lnTo>
                  <a:lnTo>
                    <a:pt x="5760" y="1594"/>
                  </a:lnTo>
                  <a:lnTo>
                    <a:pt x="5736" y="1580"/>
                  </a:lnTo>
                  <a:lnTo>
                    <a:pt x="5709" y="1570"/>
                  </a:lnTo>
                  <a:lnTo>
                    <a:pt x="5683" y="1568"/>
                  </a:lnTo>
                  <a:close/>
                  <a:moveTo>
                    <a:pt x="5683" y="1589"/>
                  </a:moveTo>
                  <a:lnTo>
                    <a:pt x="5656" y="1592"/>
                  </a:lnTo>
                  <a:lnTo>
                    <a:pt x="5635" y="1601"/>
                  </a:lnTo>
                  <a:lnTo>
                    <a:pt x="5613" y="1616"/>
                  </a:lnTo>
                  <a:lnTo>
                    <a:pt x="5596" y="1635"/>
                  </a:lnTo>
                  <a:lnTo>
                    <a:pt x="5584" y="1657"/>
                  </a:lnTo>
                  <a:lnTo>
                    <a:pt x="5577" y="1683"/>
                  </a:lnTo>
                  <a:lnTo>
                    <a:pt x="5577" y="1707"/>
                  </a:lnTo>
                  <a:lnTo>
                    <a:pt x="5584" y="1733"/>
                  </a:lnTo>
                  <a:lnTo>
                    <a:pt x="5596" y="1755"/>
                  </a:lnTo>
                  <a:lnTo>
                    <a:pt x="5613" y="1774"/>
                  </a:lnTo>
                  <a:lnTo>
                    <a:pt x="5635" y="1789"/>
                  </a:lnTo>
                  <a:lnTo>
                    <a:pt x="5656" y="1798"/>
                  </a:lnTo>
                  <a:lnTo>
                    <a:pt x="5683" y="1801"/>
                  </a:lnTo>
                  <a:lnTo>
                    <a:pt x="5709" y="1798"/>
                  </a:lnTo>
                  <a:lnTo>
                    <a:pt x="5731" y="1789"/>
                  </a:lnTo>
                  <a:lnTo>
                    <a:pt x="5752" y="1774"/>
                  </a:lnTo>
                  <a:lnTo>
                    <a:pt x="5769" y="1755"/>
                  </a:lnTo>
                  <a:lnTo>
                    <a:pt x="5781" y="1733"/>
                  </a:lnTo>
                  <a:lnTo>
                    <a:pt x="5788" y="1707"/>
                  </a:lnTo>
                  <a:lnTo>
                    <a:pt x="5788" y="1683"/>
                  </a:lnTo>
                  <a:lnTo>
                    <a:pt x="5781" y="1657"/>
                  </a:lnTo>
                  <a:lnTo>
                    <a:pt x="5769" y="1635"/>
                  </a:lnTo>
                  <a:lnTo>
                    <a:pt x="5752" y="1616"/>
                  </a:lnTo>
                  <a:lnTo>
                    <a:pt x="5731" y="1601"/>
                  </a:lnTo>
                  <a:lnTo>
                    <a:pt x="5709" y="1592"/>
                  </a:lnTo>
                  <a:lnTo>
                    <a:pt x="5683" y="1589"/>
                  </a:lnTo>
                  <a:close/>
                  <a:moveTo>
                    <a:pt x="5767" y="1695"/>
                  </a:moveTo>
                  <a:lnTo>
                    <a:pt x="5764" y="1673"/>
                  </a:lnTo>
                  <a:lnTo>
                    <a:pt x="5755" y="1652"/>
                  </a:lnTo>
                  <a:lnTo>
                    <a:pt x="5740" y="1633"/>
                  </a:lnTo>
                  <a:lnTo>
                    <a:pt x="5721" y="1621"/>
                  </a:lnTo>
                  <a:lnTo>
                    <a:pt x="5700" y="1613"/>
                  </a:lnTo>
                  <a:lnTo>
                    <a:pt x="5678" y="1611"/>
                  </a:lnTo>
                  <a:lnTo>
                    <a:pt x="5654" y="1616"/>
                  </a:lnTo>
                  <a:lnTo>
                    <a:pt x="5635" y="1625"/>
                  </a:lnTo>
                  <a:lnTo>
                    <a:pt x="5618" y="1642"/>
                  </a:lnTo>
                  <a:lnTo>
                    <a:pt x="5606" y="1661"/>
                  </a:lnTo>
                  <a:lnTo>
                    <a:pt x="5599" y="1683"/>
                  </a:lnTo>
                  <a:lnTo>
                    <a:pt x="5599" y="1707"/>
                  </a:lnTo>
                  <a:lnTo>
                    <a:pt x="5606" y="1729"/>
                  </a:lnTo>
                  <a:lnTo>
                    <a:pt x="5618" y="1748"/>
                  </a:lnTo>
                  <a:lnTo>
                    <a:pt x="5635" y="1765"/>
                  </a:lnTo>
                  <a:lnTo>
                    <a:pt x="5654" y="1774"/>
                  </a:lnTo>
                  <a:lnTo>
                    <a:pt x="5678" y="1779"/>
                  </a:lnTo>
                  <a:lnTo>
                    <a:pt x="5700" y="1777"/>
                  </a:lnTo>
                  <a:lnTo>
                    <a:pt x="5721" y="1769"/>
                  </a:lnTo>
                  <a:lnTo>
                    <a:pt x="5740" y="1757"/>
                  </a:lnTo>
                  <a:lnTo>
                    <a:pt x="5755" y="1738"/>
                  </a:lnTo>
                  <a:lnTo>
                    <a:pt x="5764" y="1717"/>
                  </a:lnTo>
                  <a:lnTo>
                    <a:pt x="5767" y="1695"/>
                  </a:lnTo>
                  <a:close/>
                  <a:moveTo>
                    <a:pt x="5683" y="1633"/>
                  </a:moveTo>
                  <a:lnTo>
                    <a:pt x="5664" y="1635"/>
                  </a:lnTo>
                  <a:lnTo>
                    <a:pt x="5647" y="1645"/>
                  </a:lnTo>
                  <a:lnTo>
                    <a:pt x="5632" y="1659"/>
                  </a:lnTo>
                  <a:lnTo>
                    <a:pt x="5623" y="1676"/>
                  </a:lnTo>
                  <a:lnTo>
                    <a:pt x="5620" y="1695"/>
                  </a:lnTo>
                  <a:lnTo>
                    <a:pt x="5623" y="1714"/>
                  </a:lnTo>
                  <a:lnTo>
                    <a:pt x="5632" y="1731"/>
                  </a:lnTo>
                  <a:lnTo>
                    <a:pt x="5647" y="1745"/>
                  </a:lnTo>
                  <a:lnTo>
                    <a:pt x="5664" y="1755"/>
                  </a:lnTo>
                  <a:lnTo>
                    <a:pt x="5683" y="1757"/>
                  </a:lnTo>
                  <a:lnTo>
                    <a:pt x="5702" y="1755"/>
                  </a:lnTo>
                  <a:lnTo>
                    <a:pt x="5719" y="1745"/>
                  </a:lnTo>
                  <a:lnTo>
                    <a:pt x="5733" y="1731"/>
                  </a:lnTo>
                  <a:lnTo>
                    <a:pt x="5743" y="1714"/>
                  </a:lnTo>
                  <a:lnTo>
                    <a:pt x="5745" y="1695"/>
                  </a:lnTo>
                  <a:lnTo>
                    <a:pt x="5743" y="1676"/>
                  </a:lnTo>
                  <a:lnTo>
                    <a:pt x="5733" y="1659"/>
                  </a:lnTo>
                  <a:lnTo>
                    <a:pt x="5719" y="1645"/>
                  </a:lnTo>
                  <a:lnTo>
                    <a:pt x="5702" y="1635"/>
                  </a:lnTo>
                  <a:lnTo>
                    <a:pt x="5683" y="1633"/>
                  </a:lnTo>
                  <a:close/>
                  <a:moveTo>
                    <a:pt x="5683" y="1654"/>
                  </a:moveTo>
                  <a:lnTo>
                    <a:pt x="5666" y="1657"/>
                  </a:lnTo>
                  <a:lnTo>
                    <a:pt x="5654" y="1666"/>
                  </a:lnTo>
                  <a:lnTo>
                    <a:pt x="5644" y="1681"/>
                  </a:lnTo>
                  <a:lnTo>
                    <a:pt x="5642" y="1695"/>
                  </a:lnTo>
                  <a:lnTo>
                    <a:pt x="5644" y="1712"/>
                  </a:lnTo>
                  <a:lnTo>
                    <a:pt x="5654" y="1724"/>
                  </a:lnTo>
                  <a:lnTo>
                    <a:pt x="5668" y="1733"/>
                  </a:lnTo>
                  <a:lnTo>
                    <a:pt x="5683" y="1736"/>
                  </a:lnTo>
                  <a:lnTo>
                    <a:pt x="5700" y="1733"/>
                  </a:lnTo>
                  <a:lnTo>
                    <a:pt x="5712" y="1724"/>
                  </a:lnTo>
                  <a:lnTo>
                    <a:pt x="5721" y="1709"/>
                  </a:lnTo>
                  <a:lnTo>
                    <a:pt x="5724" y="1695"/>
                  </a:lnTo>
                  <a:lnTo>
                    <a:pt x="5721" y="1678"/>
                  </a:lnTo>
                  <a:lnTo>
                    <a:pt x="5712" y="1666"/>
                  </a:lnTo>
                  <a:lnTo>
                    <a:pt x="5697" y="1657"/>
                  </a:lnTo>
                  <a:lnTo>
                    <a:pt x="5683" y="1654"/>
                  </a:lnTo>
                  <a:close/>
                  <a:moveTo>
                    <a:pt x="5683" y="1676"/>
                  </a:moveTo>
                  <a:lnTo>
                    <a:pt x="5673" y="1678"/>
                  </a:lnTo>
                  <a:lnTo>
                    <a:pt x="5666" y="1688"/>
                  </a:lnTo>
                  <a:lnTo>
                    <a:pt x="5664" y="1697"/>
                  </a:lnTo>
                  <a:lnTo>
                    <a:pt x="5668" y="1707"/>
                  </a:lnTo>
                  <a:lnTo>
                    <a:pt x="5678" y="1714"/>
                  </a:lnTo>
                  <a:lnTo>
                    <a:pt x="5688" y="1714"/>
                  </a:lnTo>
                  <a:lnTo>
                    <a:pt x="5697" y="1707"/>
                  </a:lnTo>
                  <a:lnTo>
                    <a:pt x="5702" y="1697"/>
                  </a:lnTo>
                  <a:lnTo>
                    <a:pt x="5700" y="1688"/>
                  </a:lnTo>
                  <a:lnTo>
                    <a:pt x="5692" y="1678"/>
                  </a:lnTo>
                  <a:lnTo>
                    <a:pt x="5683" y="1676"/>
                  </a:lnTo>
                  <a:close/>
                  <a:moveTo>
                    <a:pt x="9614" y="869"/>
                  </a:moveTo>
                  <a:lnTo>
                    <a:pt x="9614" y="867"/>
                  </a:lnTo>
                  <a:moveTo>
                    <a:pt x="9614" y="1040"/>
                  </a:moveTo>
                  <a:lnTo>
                    <a:pt x="9648" y="1037"/>
                  </a:lnTo>
                  <a:lnTo>
                    <a:pt x="9679" y="1028"/>
                  </a:lnTo>
                  <a:lnTo>
                    <a:pt x="9708" y="1013"/>
                  </a:lnTo>
                  <a:lnTo>
                    <a:pt x="9732" y="992"/>
                  </a:lnTo>
                  <a:lnTo>
                    <a:pt x="9753" y="968"/>
                  </a:lnTo>
                  <a:lnTo>
                    <a:pt x="9770" y="939"/>
                  </a:lnTo>
                  <a:lnTo>
                    <a:pt x="9780" y="910"/>
                  </a:lnTo>
                  <a:lnTo>
                    <a:pt x="9784" y="877"/>
                  </a:lnTo>
                  <a:lnTo>
                    <a:pt x="9782" y="845"/>
                  </a:lnTo>
                  <a:lnTo>
                    <a:pt x="9775" y="814"/>
                  </a:lnTo>
                  <a:lnTo>
                    <a:pt x="9760" y="783"/>
                  </a:lnTo>
                  <a:lnTo>
                    <a:pt x="9744" y="757"/>
                  </a:lnTo>
                  <a:lnTo>
                    <a:pt x="9720" y="735"/>
                  </a:lnTo>
                  <a:lnTo>
                    <a:pt x="9691" y="718"/>
                  </a:lnTo>
                  <a:lnTo>
                    <a:pt x="9662" y="706"/>
                  </a:lnTo>
                  <a:lnTo>
                    <a:pt x="9631" y="699"/>
                  </a:lnTo>
                  <a:lnTo>
                    <a:pt x="9597" y="699"/>
                  </a:lnTo>
                  <a:lnTo>
                    <a:pt x="9566" y="706"/>
                  </a:lnTo>
                  <a:lnTo>
                    <a:pt x="9535" y="718"/>
                  </a:lnTo>
                  <a:lnTo>
                    <a:pt x="9508" y="735"/>
                  </a:lnTo>
                  <a:lnTo>
                    <a:pt x="9484" y="759"/>
                  </a:lnTo>
                  <a:lnTo>
                    <a:pt x="9465" y="785"/>
                  </a:lnTo>
                  <a:lnTo>
                    <a:pt x="9453" y="814"/>
                  </a:lnTo>
                  <a:lnTo>
                    <a:pt x="9446" y="845"/>
                  </a:lnTo>
                  <a:lnTo>
                    <a:pt x="9444" y="879"/>
                  </a:lnTo>
                  <a:lnTo>
                    <a:pt x="9448" y="910"/>
                  </a:lnTo>
                  <a:lnTo>
                    <a:pt x="9458" y="941"/>
                  </a:lnTo>
                  <a:lnTo>
                    <a:pt x="9475" y="968"/>
                  </a:lnTo>
                  <a:lnTo>
                    <a:pt x="9496" y="994"/>
                  </a:lnTo>
                  <a:lnTo>
                    <a:pt x="9523" y="1013"/>
                  </a:lnTo>
                  <a:lnTo>
                    <a:pt x="9552" y="1028"/>
                  </a:lnTo>
                  <a:lnTo>
                    <a:pt x="9583" y="1037"/>
                  </a:lnTo>
                  <a:lnTo>
                    <a:pt x="9614" y="1040"/>
                  </a:lnTo>
                  <a:close/>
                  <a:moveTo>
                    <a:pt x="9763" y="869"/>
                  </a:moveTo>
                  <a:lnTo>
                    <a:pt x="9760" y="838"/>
                  </a:lnTo>
                  <a:lnTo>
                    <a:pt x="9751" y="809"/>
                  </a:lnTo>
                  <a:lnTo>
                    <a:pt x="9736" y="783"/>
                  </a:lnTo>
                  <a:lnTo>
                    <a:pt x="9717" y="761"/>
                  </a:lnTo>
                  <a:lnTo>
                    <a:pt x="9693" y="742"/>
                  </a:lnTo>
                  <a:lnTo>
                    <a:pt x="9664" y="730"/>
                  </a:lnTo>
                  <a:lnTo>
                    <a:pt x="9636" y="723"/>
                  </a:lnTo>
                  <a:lnTo>
                    <a:pt x="9607" y="721"/>
                  </a:lnTo>
                  <a:lnTo>
                    <a:pt x="9576" y="725"/>
                  </a:lnTo>
                  <a:lnTo>
                    <a:pt x="9549" y="735"/>
                  </a:lnTo>
                  <a:lnTo>
                    <a:pt x="9523" y="752"/>
                  </a:lnTo>
                  <a:lnTo>
                    <a:pt x="9501" y="773"/>
                  </a:lnTo>
                  <a:lnTo>
                    <a:pt x="9484" y="797"/>
                  </a:lnTo>
                  <a:lnTo>
                    <a:pt x="9472" y="826"/>
                  </a:lnTo>
                  <a:lnTo>
                    <a:pt x="9465" y="855"/>
                  </a:lnTo>
                  <a:lnTo>
                    <a:pt x="9465" y="884"/>
                  </a:lnTo>
                  <a:lnTo>
                    <a:pt x="9472" y="915"/>
                  </a:lnTo>
                  <a:lnTo>
                    <a:pt x="9484" y="941"/>
                  </a:lnTo>
                  <a:lnTo>
                    <a:pt x="9501" y="965"/>
                  </a:lnTo>
                  <a:lnTo>
                    <a:pt x="9523" y="987"/>
                  </a:lnTo>
                  <a:lnTo>
                    <a:pt x="9549" y="1004"/>
                  </a:lnTo>
                  <a:lnTo>
                    <a:pt x="9578" y="1013"/>
                  </a:lnTo>
                  <a:lnTo>
                    <a:pt x="9607" y="1018"/>
                  </a:lnTo>
                  <a:lnTo>
                    <a:pt x="9638" y="1016"/>
                  </a:lnTo>
                  <a:lnTo>
                    <a:pt x="9667" y="1009"/>
                  </a:lnTo>
                  <a:lnTo>
                    <a:pt x="9693" y="997"/>
                  </a:lnTo>
                  <a:lnTo>
                    <a:pt x="9717" y="977"/>
                  </a:lnTo>
                  <a:lnTo>
                    <a:pt x="9736" y="953"/>
                  </a:lnTo>
                  <a:lnTo>
                    <a:pt x="9751" y="927"/>
                  </a:lnTo>
                  <a:lnTo>
                    <a:pt x="9760" y="898"/>
                  </a:lnTo>
                  <a:lnTo>
                    <a:pt x="9763" y="869"/>
                  </a:lnTo>
                  <a:close/>
                  <a:moveTo>
                    <a:pt x="9741" y="869"/>
                  </a:moveTo>
                  <a:lnTo>
                    <a:pt x="9739" y="841"/>
                  </a:lnTo>
                  <a:lnTo>
                    <a:pt x="9729" y="817"/>
                  </a:lnTo>
                  <a:lnTo>
                    <a:pt x="9715" y="793"/>
                  </a:lnTo>
                  <a:lnTo>
                    <a:pt x="9696" y="773"/>
                  </a:lnTo>
                  <a:lnTo>
                    <a:pt x="9674" y="757"/>
                  </a:lnTo>
                  <a:lnTo>
                    <a:pt x="9648" y="747"/>
                  </a:lnTo>
                  <a:lnTo>
                    <a:pt x="9621" y="742"/>
                  </a:lnTo>
                  <a:lnTo>
                    <a:pt x="9592" y="745"/>
                  </a:lnTo>
                  <a:lnTo>
                    <a:pt x="9566" y="752"/>
                  </a:lnTo>
                  <a:lnTo>
                    <a:pt x="9542" y="764"/>
                  </a:lnTo>
                  <a:lnTo>
                    <a:pt x="9520" y="783"/>
                  </a:lnTo>
                  <a:lnTo>
                    <a:pt x="9506" y="805"/>
                  </a:lnTo>
                  <a:lnTo>
                    <a:pt x="9494" y="829"/>
                  </a:lnTo>
                  <a:lnTo>
                    <a:pt x="9487" y="855"/>
                  </a:lnTo>
                  <a:lnTo>
                    <a:pt x="9487" y="884"/>
                  </a:lnTo>
                  <a:lnTo>
                    <a:pt x="9494" y="910"/>
                  </a:lnTo>
                  <a:lnTo>
                    <a:pt x="9506" y="934"/>
                  </a:lnTo>
                  <a:lnTo>
                    <a:pt x="9523" y="958"/>
                  </a:lnTo>
                  <a:lnTo>
                    <a:pt x="9542" y="975"/>
                  </a:lnTo>
                  <a:lnTo>
                    <a:pt x="9568" y="987"/>
                  </a:lnTo>
                  <a:lnTo>
                    <a:pt x="9595" y="994"/>
                  </a:lnTo>
                  <a:lnTo>
                    <a:pt x="9621" y="997"/>
                  </a:lnTo>
                  <a:lnTo>
                    <a:pt x="9648" y="992"/>
                  </a:lnTo>
                  <a:lnTo>
                    <a:pt x="9674" y="982"/>
                  </a:lnTo>
                  <a:lnTo>
                    <a:pt x="9696" y="965"/>
                  </a:lnTo>
                  <a:lnTo>
                    <a:pt x="9715" y="946"/>
                  </a:lnTo>
                  <a:lnTo>
                    <a:pt x="9729" y="922"/>
                  </a:lnTo>
                  <a:lnTo>
                    <a:pt x="9739" y="896"/>
                  </a:lnTo>
                  <a:lnTo>
                    <a:pt x="9741" y="869"/>
                  </a:lnTo>
                  <a:close/>
                  <a:moveTo>
                    <a:pt x="9720" y="869"/>
                  </a:moveTo>
                  <a:lnTo>
                    <a:pt x="9717" y="843"/>
                  </a:lnTo>
                  <a:lnTo>
                    <a:pt x="9708" y="819"/>
                  </a:lnTo>
                  <a:lnTo>
                    <a:pt x="9693" y="800"/>
                  </a:lnTo>
                  <a:lnTo>
                    <a:pt x="9674" y="783"/>
                  </a:lnTo>
                  <a:lnTo>
                    <a:pt x="9652" y="771"/>
                  </a:lnTo>
                  <a:lnTo>
                    <a:pt x="9626" y="764"/>
                  </a:lnTo>
                  <a:lnTo>
                    <a:pt x="9602" y="764"/>
                  </a:lnTo>
                  <a:lnTo>
                    <a:pt x="9576" y="771"/>
                  </a:lnTo>
                  <a:lnTo>
                    <a:pt x="9554" y="783"/>
                  </a:lnTo>
                  <a:lnTo>
                    <a:pt x="9535" y="800"/>
                  </a:lnTo>
                  <a:lnTo>
                    <a:pt x="9520" y="821"/>
                  </a:lnTo>
                  <a:lnTo>
                    <a:pt x="9511" y="845"/>
                  </a:lnTo>
                  <a:lnTo>
                    <a:pt x="9508" y="869"/>
                  </a:lnTo>
                  <a:lnTo>
                    <a:pt x="9511" y="896"/>
                  </a:lnTo>
                  <a:lnTo>
                    <a:pt x="9520" y="920"/>
                  </a:lnTo>
                  <a:lnTo>
                    <a:pt x="9535" y="939"/>
                  </a:lnTo>
                  <a:lnTo>
                    <a:pt x="9554" y="956"/>
                  </a:lnTo>
                  <a:lnTo>
                    <a:pt x="9576" y="968"/>
                  </a:lnTo>
                  <a:lnTo>
                    <a:pt x="9602" y="975"/>
                  </a:lnTo>
                  <a:lnTo>
                    <a:pt x="9626" y="975"/>
                  </a:lnTo>
                  <a:lnTo>
                    <a:pt x="9652" y="968"/>
                  </a:lnTo>
                  <a:lnTo>
                    <a:pt x="9674" y="956"/>
                  </a:lnTo>
                  <a:lnTo>
                    <a:pt x="9693" y="939"/>
                  </a:lnTo>
                  <a:lnTo>
                    <a:pt x="9708" y="917"/>
                  </a:lnTo>
                  <a:lnTo>
                    <a:pt x="9717" y="893"/>
                  </a:lnTo>
                  <a:lnTo>
                    <a:pt x="9720" y="869"/>
                  </a:lnTo>
                  <a:close/>
                  <a:moveTo>
                    <a:pt x="9614" y="953"/>
                  </a:moveTo>
                  <a:lnTo>
                    <a:pt x="9638" y="951"/>
                  </a:lnTo>
                  <a:lnTo>
                    <a:pt x="9657" y="941"/>
                  </a:lnTo>
                  <a:lnTo>
                    <a:pt x="9676" y="927"/>
                  </a:lnTo>
                  <a:lnTo>
                    <a:pt x="9688" y="908"/>
                  </a:lnTo>
                  <a:lnTo>
                    <a:pt x="9696" y="886"/>
                  </a:lnTo>
                  <a:lnTo>
                    <a:pt x="9698" y="865"/>
                  </a:lnTo>
                  <a:lnTo>
                    <a:pt x="9693" y="841"/>
                  </a:lnTo>
                  <a:lnTo>
                    <a:pt x="9684" y="821"/>
                  </a:lnTo>
                  <a:lnTo>
                    <a:pt x="9667" y="805"/>
                  </a:lnTo>
                  <a:lnTo>
                    <a:pt x="9648" y="793"/>
                  </a:lnTo>
                  <a:lnTo>
                    <a:pt x="9626" y="785"/>
                  </a:lnTo>
                  <a:lnTo>
                    <a:pt x="9602" y="785"/>
                  </a:lnTo>
                  <a:lnTo>
                    <a:pt x="9580" y="793"/>
                  </a:lnTo>
                  <a:lnTo>
                    <a:pt x="9561" y="805"/>
                  </a:lnTo>
                  <a:lnTo>
                    <a:pt x="9544" y="821"/>
                  </a:lnTo>
                  <a:lnTo>
                    <a:pt x="9535" y="841"/>
                  </a:lnTo>
                  <a:lnTo>
                    <a:pt x="9530" y="865"/>
                  </a:lnTo>
                  <a:lnTo>
                    <a:pt x="9532" y="886"/>
                  </a:lnTo>
                  <a:lnTo>
                    <a:pt x="9540" y="908"/>
                  </a:lnTo>
                  <a:lnTo>
                    <a:pt x="9552" y="927"/>
                  </a:lnTo>
                  <a:lnTo>
                    <a:pt x="9571" y="941"/>
                  </a:lnTo>
                  <a:lnTo>
                    <a:pt x="9592" y="951"/>
                  </a:lnTo>
                  <a:lnTo>
                    <a:pt x="9614" y="953"/>
                  </a:lnTo>
                  <a:close/>
                  <a:moveTo>
                    <a:pt x="9676" y="869"/>
                  </a:moveTo>
                  <a:lnTo>
                    <a:pt x="9674" y="850"/>
                  </a:lnTo>
                  <a:lnTo>
                    <a:pt x="9664" y="833"/>
                  </a:lnTo>
                  <a:lnTo>
                    <a:pt x="9650" y="819"/>
                  </a:lnTo>
                  <a:lnTo>
                    <a:pt x="9633" y="809"/>
                  </a:lnTo>
                  <a:lnTo>
                    <a:pt x="9614" y="807"/>
                  </a:lnTo>
                  <a:lnTo>
                    <a:pt x="9595" y="809"/>
                  </a:lnTo>
                  <a:lnTo>
                    <a:pt x="9578" y="819"/>
                  </a:lnTo>
                  <a:lnTo>
                    <a:pt x="9564" y="833"/>
                  </a:lnTo>
                  <a:lnTo>
                    <a:pt x="9554" y="850"/>
                  </a:lnTo>
                  <a:lnTo>
                    <a:pt x="9552" y="869"/>
                  </a:lnTo>
                  <a:lnTo>
                    <a:pt x="9554" y="889"/>
                  </a:lnTo>
                  <a:lnTo>
                    <a:pt x="9564" y="905"/>
                  </a:lnTo>
                  <a:lnTo>
                    <a:pt x="9578" y="920"/>
                  </a:lnTo>
                  <a:lnTo>
                    <a:pt x="9595" y="929"/>
                  </a:lnTo>
                  <a:lnTo>
                    <a:pt x="9614" y="932"/>
                  </a:lnTo>
                  <a:lnTo>
                    <a:pt x="9633" y="929"/>
                  </a:lnTo>
                  <a:lnTo>
                    <a:pt x="9650" y="920"/>
                  </a:lnTo>
                  <a:lnTo>
                    <a:pt x="9664" y="905"/>
                  </a:lnTo>
                  <a:lnTo>
                    <a:pt x="9674" y="889"/>
                  </a:lnTo>
                  <a:lnTo>
                    <a:pt x="9676" y="869"/>
                  </a:lnTo>
                  <a:close/>
                  <a:moveTo>
                    <a:pt x="9655" y="869"/>
                  </a:moveTo>
                  <a:lnTo>
                    <a:pt x="9652" y="853"/>
                  </a:lnTo>
                  <a:lnTo>
                    <a:pt x="9643" y="841"/>
                  </a:lnTo>
                  <a:lnTo>
                    <a:pt x="9628" y="831"/>
                  </a:lnTo>
                  <a:lnTo>
                    <a:pt x="9614" y="829"/>
                  </a:lnTo>
                  <a:lnTo>
                    <a:pt x="9597" y="831"/>
                  </a:lnTo>
                  <a:lnTo>
                    <a:pt x="9585" y="841"/>
                  </a:lnTo>
                  <a:lnTo>
                    <a:pt x="9576" y="855"/>
                  </a:lnTo>
                  <a:lnTo>
                    <a:pt x="9573" y="869"/>
                  </a:lnTo>
                  <a:lnTo>
                    <a:pt x="9576" y="886"/>
                  </a:lnTo>
                  <a:lnTo>
                    <a:pt x="9585" y="898"/>
                  </a:lnTo>
                  <a:lnTo>
                    <a:pt x="9600" y="908"/>
                  </a:lnTo>
                  <a:lnTo>
                    <a:pt x="9614" y="910"/>
                  </a:lnTo>
                  <a:lnTo>
                    <a:pt x="9631" y="908"/>
                  </a:lnTo>
                  <a:lnTo>
                    <a:pt x="9643" y="898"/>
                  </a:lnTo>
                  <a:lnTo>
                    <a:pt x="9652" y="884"/>
                  </a:lnTo>
                  <a:lnTo>
                    <a:pt x="9655" y="869"/>
                  </a:lnTo>
                  <a:close/>
                  <a:moveTo>
                    <a:pt x="9633" y="869"/>
                  </a:moveTo>
                  <a:lnTo>
                    <a:pt x="9631" y="860"/>
                  </a:lnTo>
                  <a:lnTo>
                    <a:pt x="9621" y="853"/>
                  </a:lnTo>
                  <a:lnTo>
                    <a:pt x="9612" y="850"/>
                  </a:lnTo>
                  <a:lnTo>
                    <a:pt x="9602" y="855"/>
                  </a:lnTo>
                  <a:lnTo>
                    <a:pt x="9595" y="865"/>
                  </a:lnTo>
                  <a:lnTo>
                    <a:pt x="9595" y="874"/>
                  </a:lnTo>
                  <a:lnTo>
                    <a:pt x="9602" y="884"/>
                  </a:lnTo>
                  <a:lnTo>
                    <a:pt x="9612" y="889"/>
                  </a:lnTo>
                  <a:lnTo>
                    <a:pt x="9621" y="886"/>
                  </a:lnTo>
                  <a:lnTo>
                    <a:pt x="9631" y="879"/>
                  </a:lnTo>
                  <a:lnTo>
                    <a:pt x="9633" y="869"/>
                  </a:lnTo>
                  <a:close/>
                  <a:moveTo>
                    <a:pt x="8673" y="1004"/>
                  </a:moveTo>
                  <a:lnTo>
                    <a:pt x="8673" y="1001"/>
                  </a:lnTo>
                  <a:moveTo>
                    <a:pt x="8503" y="1004"/>
                  </a:moveTo>
                  <a:lnTo>
                    <a:pt x="8505" y="1037"/>
                  </a:lnTo>
                  <a:lnTo>
                    <a:pt x="8515" y="1069"/>
                  </a:lnTo>
                  <a:lnTo>
                    <a:pt x="8529" y="1097"/>
                  </a:lnTo>
                  <a:lnTo>
                    <a:pt x="8551" y="1121"/>
                  </a:lnTo>
                  <a:lnTo>
                    <a:pt x="8575" y="1143"/>
                  </a:lnTo>
                  <a:lnTo>
                    <a:pt x="8604" y="1160"/>
                  </a:lnTo>
                  <a:lnTo>
                    <a:pt x="8632" y="1169"/>
                  </a:lnTo>
                  <a:lnTo>
                    <a:pt x="8666" y="1174"/>
                  </a:lnTo>
                  <a:lnTo>
                    <a:pt x="8697" y="1172"/>
                  </a:lnTo>
                  <a:lnTo>
                    <a:pt x="8728" y="1165"/>
                  </a:lnTo>
                  <a:lnTo>
                    <a:pt x="8760" y="1150"/>
                  </a:lnTo>
                  <a:lnTo>
                    <a:pt x="8786" y="1133"/>
                  </a:lnTo>
                  <a:lnTo>
                    <a:pt x="8808" y="1109"/>
                  </a:lnTo>
                  <a:lnTo>
                    <a:pt x="8824" y="1081"/>
                  </a:lnTo>
                  <a:lnTo>
                    <a:pt x="8836" y="1052"/>
                  </a:lnTo>
                  <a:lnTo>
                    <a:pt x="8844" y="1021"/>
                  </a:lnTo>
                  <a:lnTo>
                    <a:pt x="8844" y="987"/>
                  </a:lnTo>
                  <a:lnTo>
                    <a:pt x="8836" y="956"/>
                  </a:lnTo>
                  <a:lnTo>
                    <a:pt x="8824" y="925"/>
                  </a:lnTo>
                  <a:lnTo>
                    <a:pt x="8808" y="898"/>
                  </a:lnTo>
                  <a:lnTo>
                    <a:pt x="8784" y="874"/>
                  </a:lnTo>
                  <a:lnTo>
                    <a:pt x="8757" y="855"/>
                  </a:lnTo>
                  <a:lnTo>
                    <a:pt x="8728" y="843"/>
                  </a:lnTo>
                  <a:lnTo>
                    <a:pt x="8697" y="836"/>
                  </a:lnTo>
                  <a:lnTo>
                    <a:pt x="8664" y="833"/>
                  </a:lnTo>
                  <a:lnTo>
                    <a:pt x="8632" y="838"/>
                  </a:lnTo>
                  <a:lnTo>
                    <a:pt x="8601" y="848"/>
                  </a:lnTo>
                  <a:lnTo>
                    <a:pt x="8575" y="865"/>
                  </a:lnTo>
                  <a:lnTo>
                    <a:pt x="8548" y="886"/>
                  </a:lnTo>
                  <a:lnTo>
                    <a:pt x="8529" y="913"/>
                  </a:lnTo>
                  <a:lnTo>
                    <a:pt x="8515" y="941"/>
                  </a:lnTo>
                  <a:lnTo>
                    <a:pt x="8505" y="973"/>
                  </a:lnTo>
                  <a:lnTo>
                    <a:pt x="8503" y="1004"/>
                  </a:lnTo>
                  <a:close/>
                  <a:moveTo>
                    <a:pt x="8673" y="855"/>
                  </a:moveTo>
                  <a:lnTo>
                    <a:pt x="8642" y="857"/>
                  </a:lnTo>
                  <a:lnTo>
                    <a:pt x="8613" y="867"/>
                  </a:lnTo>
                  <a:lnTo>
                    <a:pt x="8587" y="881"/>
                  </a:lnTo>
                  <a:lnTo>
                    <a:pt x="8565" y="901"/>
                  </a:lnTo>
                  <a:lnTo>
                    <a:pt x="8546" y="925"/>
                  </a:lnTo>
                  <a:lnTo>
                    <a:pt x="8534" y="953"/>
                  </a:lnTo>
                  <a:lnTo>
                    <a:pt x="8527" y="982"/>
                  </a:lnTo>
                  <a:lnTo>
                    <a:pt x="8524" y="1011"/>
                  </a:lnTo>
                  <a:lnTo>
                    <a:pt x="8529" y="1042"/>
                  </a:lnTo>
                  <a:lnTo>
                    <a:pt x="8539" y="1069"/>
                  </a:lnTo>
                  <a:lnTo>
                    <a:pt x="8556" y="1095"/>
                  </a:lnTo>
                  <a:lnTo>
                    <a:pt x="8577" y="1117"/>
                  </a:lnTo>
                  <a:lnTo>
                    <a:pt x="8601" y="1133"/>
                  </a:lnTo>
                  <a:lnTo>
                    <a:pt x="8630" y="1145"/>
                  </a:lnTo>
                  <a:lnTo>
                    <a:pt x="8659" y="1153"/>
                  </a:lnTo>
                  <a:lnTo>
                    <a:pt x="8688" y="1153"/>
                  </a:lnTo>
                  <a:lnTo>
                    <a:pt x="8719" y="1145"/>
                  </a:lnTo>
                  <a:lnTo>
                    <a:pt x="8745" y="1133"/>
                  </a:lnTo>
                  <a:lnTo>
                    <a:pt x="8769" y="1117"/>
                  </a:lnTo>
                  <a:lnTo>
                    <a:pt x="8791" y="1095"/>
                  </a:lnTo>
                  <a:lnTo>
                    <a:pt x="8808" y="1069"/>
                  </a:lnTo>
                  <a:lnTo>
                    <a:pt x="8817" y="1040"/>
                  </a:lnTo>
                  <a:lnTo>
                    <a:pt x="8822" y="1011"/>
                  </a:lnTo>
                  <a:lnTo>
                    <a:pt x="8820" y="980"/>
                  </a:lnTo>
                  <a:lnTo>
                    <a:pt x="8812" y="951"/>
                  </a:lnTo>
                  <a:lnTo>
                    <a:pt x="8800" y="925"/>
                  </a:lnTo>
                  <a:lnTo>
                    <a:pt x="8781" y="901"/>
                  </a:lnTo>
                  <a:lnTo>
                    <a:pt x="8757" y="881"/>
                  </a:lnTo>
                  <a:lnTo>
                    <a:pt x="8731" y="867"/>
                  </a:lnTo>
                  <a:lnTo>
                    <a:pt x="8702" y="857"/>
                  </a:lnTo>
                  <a:lnTo>
                    <a:pt x="8673" y="855"/>
                  </a:lnTo>
                  <a:close/>
                  <a:moveTo>
                    <a:pt x="8673" y="877"/>
                  </a:moveTo>
                  <a:lnTo>
                    <a:pt x="8644" y="879"/>
                  </a:lnTo>
                  <a:lnTo>
                    <a:pt x="8620" y="889"/>
                  </a:lnTo>
                  <a:lnTo>
                    <a:pt x="8596" y="903"/>
                  </a:lnTo>
                  <a:lnTo>
                    <a:pt x="8577" y="922"/>
                  </a:lnTo>
                  <a:lnTo>
                    <a:pt x="8560" y="944"/>
                  </a:lnTo>
                  <a:lnTo>
                    <a:pt x="8551" y="970"/>
                  </a:lnTo>
                  <a:lnTo>
                    <a:pt x="8546" y="997"/>
                  </a:lnTo>
                  <a:lnTo>
                    <a:pt x="8548" y="1025"/>
                  </a:lnTo>
                  <a:lnTo>
                    <a:pt x="8556" y="1052"/>
                  </a:lnTo>
                  <a:lnTo>
                    <a:pt x="8568" y="1076"/>
                  </a:lnTo>
                  <a:lnTo>
                    <a:pt x="8587" y="1097"/>
                  </a:lnTo>
                  <a:lnTo>
                    <a:pt x="8608" y="1112"/>
                  </a:lnTo>
                  <a:lnTo>
                    <a:pt x="8632" y="1124"/>
                  </a:lnTo>
                  <a:lnTo>
                    <a:pt x="8659" y="1131"/>
                  </a:lnTo>
                  <a:lnTo>
                    <a:pt x="8688" y="1131"/>
                  </a:lnTo>
                  <a:lnTo>
                    <a:pt x="8714" y="1124"/>
                  </a:lnTo>
                  <a:lnTo>
                    <a:pt x="8738" y="1112"/>
                  </a:lnTo>
                  <a:lnTo>
                    <a:pt x="8762" y="1095"/>
                  </a:lnTo>
                  <a:lnTo>
                    <a:pt x="8779" y="1076"/>
                  </a:lnTo>
                  <a:lnTo>
                    <a:pt x="8791" y="1049"/>
                  </a:lnTo>
                  <a:lnTo>
                    <a:pt x="8798" y="1023"/>
                  </a:lnTo>
                  <a:lnTo>
                    <a:pt x="8800" y="997"/>
                  </a:lnTo>
                  <a:lnTo>
                    <a:pt x="8796" y="970"/>
                  </a:lnTo>
                  <a:lnTo>
                    <a:pt x="8786" y="944"/>
                  </a:lnTo>
                  <a:lnTo>
                    <a:pt x="8769" y="922"/>
                  </a:lnTo>
                  <a:lnTo>
                    <a:pt x="8750" y="903"/>
                  </a:lnTo>
                  <a:lnTo>
                    <a:pt x="8726" y="889"/>
                  </a:lnTo>
                  <a:lnTo>
                    <a:pt x="8700" y="879"/>
                  </a:lnTo>
                  <a:lnTo>
                    <a:pt x="8673" y="877"/>
                  </a:lnTo>
                  <a:close/>
                  <a:moveTo>
                    <a:pt x="8673" y="898"/>
                  </a:moveTo>
                  <a:lnTo>
                    <a:pt x="8647" y="901"/>
                  </a:lnTo>
                  <a:lnTo>
                    <a:pt x="8623" y="910"/>
                  </a:lnTo>
                  <a:lnTo>
                    <a:pt x="8604" y="925"/>
                  </a:lnTo>
                  <a:lnTo>
                    <a:pt x="8587" y="944"/>
                  </a:lnTo>
                  <a:lnTo>
                    <a:pt x="8575" y="965"/>
                  </a:lnTo>
                  <a:lnTo>
                    <a:pt x="8568" y="992"/>
                  </a:lnTo>
                  <a:lnTo>
                    <a:pt x="8568" y="1016"/>
                  </a:lnTo>
                  <a:lnTo>
                    <a:pt x="8575" y="1042"/>
                  </a:lnTo>
                  <a:lnTo>
                    <a:pt x="8587" y="1064"/>
                  </a:lnTo>
                  <a:lnTo>
                    <a:pt x="8604" y="1083"/>
                  </a:lnTo>
                  <a:lnTo>
                    <a:pt x="8625" y="1097"/>
                  </a:lnTo>
                  <a:lnTo>
                    <a:pt x="8649" y="1107"/>
                  </a:lnTo>
                  <a:lnTo>
                    <a:pt x="8673" y="1109"/>
                  </a:lnTo>
                  <a:lnTo>
                    <a:pt x="8700" y="1107"/>
                  </a:lnTo>
                  <a:lnTo>
                    <a:pt x="8724" y="1097"/>
                  </a:lnTo>
                  <a:lnTo>
                    <a:pt x="8743" y="1083"/>
                  </a:lnTo>
                  <a:lnTo>
                    <a:pt x="8760" y="1064"/>
                  </a:lnTo>
                  <a:lnTo>
                    <a:pt x="8772" y="1042"/>
                  </a:lnTo>
                  <a:lnTo>
                    <a:pt x="8779" y="1016"/>
                  </a:lnTo>
                  <a:lnTo>
                    <a:pt x="8779" y="992"/>
                  </a:lnTo>
                  <a:lnTo>
                    <a:pt x="8772" y="965"/>
                  </a:lnTo>
                  <a:lnTo>
                    <a:pt x="8760" y="944"/>
                  </a:lnTo>
                  <a:lnTo>
                    <a:pt x="8743" y="925"/>
                  </a:lnTo>
                  <a:lnTo>
                    <a:pt x="8721" y="910"/>
                  </a:lnTo>
                  <a:lnTo>
                    <a:pt x="8697" y="901"/>
                  </a:lnTo>
                  <a:lnTo>
                    <a:pt x="8673" y="898"/>
                  </a:lnTo>
                  <a:close/>
                  <a:moveTo>
                    <a:pt x="8589" y="1004"/>
                  </a:moveTo>
                  <a:lnTo>
                    <a:pt x="8592" y="1028"/>
                  </a:lnTo>
                  <a:lnTo>
                    <a:pt x="8601" y="1047"/>
                  </a:lnTo>
                  <a:lnTo>
                    <a:pt x="8616" y="1066"/>
                  </a:lnTo>
                  <a:lnTo>
                    <a:pt x="8635" y="1078"/>
                  </a:lnTo>
                  <a:lnTo>
                    <a:pt x="8656" y="1085"/>
                  </a:lnTo>
                  <a:lnTo>
                    <a:pt x="8678" y="1088"/>
                  </a:lnTo>
                  <a:lnTo>
                    <a:pt x="8702" y="1083"/>
                  </a:lnTo>
                  <a:lnTo>
                    <a:pt x="8721" y="1073"/>
                  </a:lnTo>
                  <a:lnTo>
                    <a:pt x="8738" y="1057"/>
                  </a:lnTo>
                  <a:lnTo>
                    <a:pt x="8750" y="1037"/>
                  </a:lnTo>
                  <a:lnTo>
                    <a:pt x="8757" y="1016"/>
                  </a:lnTo>
                  <a:lnTo>
                    <a:pt x="8757" y="992"/>
                  </a:lnTo>
                  <a:lnTo>
                    <a:pt x="8750" y="970"/>
                  </a:lnTo>
                  <a:lnTo>
                    <a:pt x="8738" y="951"/>
                  </a:lnTo>
                  <a:lnTo>
                    <a:pt x="8721" y="934"/>
                  </a:lnTo>
                  <a:lnTo>
                    <a:pt x="8702" y="925"/>
                  </a:lnTo>
                  <a:lnTo>
                    <a:pt x="8678" y="920"/>
                  </a:lnTo>
                  <a:lnTo>
                    <a:pt x="8656" y="922"/>
                  </a:lnTo>
                  <a:lnTo>
                    <a:pt x="8635" y="929"/>
                  </a:lnTo>
                  <a:lnTo>
                    <a:pt x="8616" y="941"/>
                  </a:lnTo>
                  <a:lnTo>
                    <a:pt x="8601" y="961"/>
                  </a:lnTo>
                  <a:lnTo>
                    <a:pt x="8592" y="982"/>
                  </a:lnTo>
                  <a:lnTo>
                    <a:pt x="8589" y="1004"/>
                  </a:lnTo>
                  <a:close/>
                  <a:moveTo>
                    <a:pt x="8611" y="1004"/>
                  </a:moveTo>
                  <a:lnTo>
                    <a:pt x="8613" y="1023"/>
                  </a:lnTo>
                  <a:lnTo>
                    <a:pt x="8623" y="1040"/>
                  </a:lnTo>
                  <a:lnTo>
                    <a:pt x="8637" y="1054"/>
                  </a:lnTo>
                  <a:lnTo>
                    <a:pt x="8654" y="1064"/>
                  </a:lnTo>
                  <a:lnTo>
                    <a:pt x="8673" y="1066"/>
                  </a:lnTo>
                  <a:lnTo>
                    <a:pt x="8692" y="1064"/>
                  </a:lnTo>
                  <a:lnTo>
                    <a:pt x="8709" y="1054"/>
                  </a:lnTo>
                  <a:lnTo>
                    <a:pt x="8724" y="1040"/>
                  </a:lnTo>
                  <a:lnTo>
                    <a:pt x="8733" y="1023"/>
                  </a:lnTo>
                  <a:lnTo>
                    <a:pt x="8736" y="1004"/>
                  </a:lnTo>
                  <a:lnTo>
                    <a:pt x="8733" y="985"/>
                  </a:lnTo>
                  <a:lnTo>
                    <a:pt x="8724" y="968"/>
                  </a:lnTo>
                  <a:lnTo>
                    <a:pt x="8709" y="953"/>
                  </a:lnTo>
                  <a:lnTo>
                    <a:pt x="8692" y="944"/>
                  </a:lnTo>
                  <a:lnTo>
                    <a:pt x="8673" y="941"/>
                  </a:lnTo>
                  <a:lnTo>
                    <a:pt x="8654" y="944"/>
                  </a:lnTo>
                  <a:lnTo>
                    <a:pt x="8637" y="953"/>
                  </a:lnTo>
                  <a:lnTo>
                    <a:pt x="8623" y="968"/>
                  </a:lnTo>
                  <a:lnTo>
                    <a:pt x="8613" y="985"/>
                  </a:lnTo>
                  <a:lnTo>
                    <a:pt x="8611" y="1004"/>
                  </a:lnTo>
                  <a:close/>
                  <a:moveTo>
                    <a:pt x="8632" y="1004"/>
                  </a:moveTo>
                  <a:lnTo>
                    <a:pt x="8635" y="1021"/>
                  </a:lnTo>
                  <a:lnTo>
                    <a:pt x="8644" y="1033"/>
                  </a:lnTo>
                  <a:lnTo>
                    <a:pt x="8659" y="1042"/>
                  </a:lnTo>
                  <a:lnTo>
                    <a:pt x="8673" y="1045"/>
                  </a:lnTo>
                  <a:lnTo>
                    <a:pt x="8690" y="1042"/>
                  </a:lnTo>
                  <a:lnTo>
                    <a:pt x="8702" y="1033"/>
                  </a:lnTo>
                  <a:lnTo>
                    <a:pt x="8712" y="1018"/>
                  </a:lnTo>
                  <a:lnTo>
                    <a:pt x="8714" y="1004"/>
                  </a:lnTo>
                  <a:lnTo>
                    <a:pt x="8712" y="987"/>
                  </a:lnTo>
                  <a:lnTo>
                    <a:pt x="8702" y="975"/>
                  </a:lnTo>
                  <a:lnTo>
                    <a:pt x="8688" y="965"/>
                  </a:lnTo>
                  <a:lnTo>
                    <a:pt x="8673" y="963"/>
                  </a:lnTo>
                  <a:lnTo>
                    <a:pt x="8656" y="965"/>
                  </a:lnTo>
                  <a:lnTo>
                    <a:pt x="8644" y="975"/>
                  </a:lnTo>
                  <a:lnTo>
                    <a:pt x="8635" y="989"/>
                  </a:lnTo>
                  <a:lnTo>
                    <a:pt x="8632" y="1004"/>
                  </a:lnTo>
                  <a:close/>
                  <a:moveTo>
                    <a:pt x="8673" y="985"/>
                  </a:moveTo>
                  <a:lnTo>
                    <a:pt x="8664" y="987"/>
                  </a:lnTo>
                  <a:lnTo>
                    <a:pt x="8656" y="997"/>
                  </a:lnTo>
                  <a:lnTo>
                    <a:pt x="8654" y="1006"/>
                  </a:lnTo>
                  <a:lnTo>
                    <a:pt x="8659" y="1016"/>
                  </a:lnTo>
                  <a:lnTo>
                    <a:pt x="8668" y="1023"/>
                  </a:lnTo>
                  <a:lnTo>
                    <a:pt x="8678" y="1023"/>
                  </a:lnTo>
                  <a:lnTo>
                    <a:pt x="8688" y="1016"/>
                  </a:lnTo>
                  <a:lnTo>
                    <a:pt x="8692" y="1006"/>
                  </a:lnTo>
                  <a:lnTo>
                    <a:pt x="8690" y="997"/>
                  </a:lnTo>
                  <a:lnTo>
                    <a:pt x="8683" y="987"/>
                  </a:lnTo>
                  <a:lnTo>
                    <a:pt x="8673" y="985"/>
                  </a:lnTo>
                  <a:close/>
                  <a:moveTo>
                    <a:pt x="9799" y="476"/>
                  </a:moveTo>
                  <a:lnTo>
                    <a:pt x="9799" y="473"/>
                  </a:lnTo>
                  <a:moveTo>
                    <a:pt x="9799" y="305"/>
                  </a:moveTo>
                  <a:lnTo>
                    <a:pt x="9765" y="308"/>
                  </a:lnTo>
                  <a:lnTo>
                    <a:pt x="9734" y="317"/>
                  </a:lnTo>
                  <a:lnTo>
                    <a:pt x="9705" y="332"/>
                  </a:lnTo>
                  <a:lnTo>
                    <a:pt x="9681" y="353"/>
                  </a:lnTo>
                  <a:lnTo>
                    <a:pt x="9660" y="377"/>
                  </a:lnTo>
                  <a:lnTo>
                    <a:pt x="9643" y="406"/>
                  </a:lnTo>
                  <a:lnTo>
                    <a:pt x="9633" y="435"/>
                  </a:lnTo>
                  <a:lnTo>
                    <a:pt x="9628" y="469"/>
                  </a:lnTo>
                  <a:lnTo>
                    <a:pt x="9631" y="500"/>
                  </a:lnTo>
                  <a:lnTo>
                    <a:pt x="9638" y="531"/>
                  </a:lnTo>
                  <a:lnTo>
                    <a:pt x="9652" y="562"/>
                  </a:lnTo>
                  <a:lnTo>
                    <a:pt x="9669" y="589"/>
                  </a:lnTo>
                  <a:lnTo>
                    <a:pt x="9693" y="610"/>
                  </a:lnTo>
                  <a:lnTo>
                    <a:pt x="9722" y="627"/>
                  </a:lnTo>
                  <a:lnTo>
                    <a:pt x="9751" y="639"/>
                  </a:lnTo>
                  <a:lnTo>
                    <a:pt x="9782" y="646"/>
                  </a:lnTo>
                  <a:lnTo>
                    <a:pt x="9816" y="646"/>
                  </a:lnTo>
                  <a:lnTo>
                    <a:pt x="9847" y="639"/>
                  </a:lnTo>
                  <a:lnTo>
                    <a:pt x="9878" y="627"/>
                  </a:lnTo>
                  <a:lnTo>
                    <a:pt x="9904" y="610"/>
                  </a:lnTo>
                  <a:lnTo>
                    <a:pt x="9928" y="586"/>
                  </a:lnTo>
                  <a:lnTo>
                    <a:pt x="9948" y="560"/>
                  </a:lnTo>
                  <a:lnTo>
                    <a:pt x="9960" y="531"/>
                  </a:lnTo>
                  <a:lnTo>
                    <a:pt x="9967" y="500"/>
                  </a:lnTo>
                  <a:lnTo>
                    <a:pt x="9969" y="466"/>
                  </a:lnTo>
                  <a:lnTo>
                    <a:pt x="9964" y="435"/>
                  </a:lnTo>
                  <a:lnTo>
                    <a:pt x="9955" y="404"/>
                  </a:lnTo>
                  <a:lnTo>
                    <a:pt x="9938" y="377"/>
                  </a:lnTo>
                  <a:lnTo>
                    <a:pt x="9916" y="351"/>
                  </a:lnTo>
                  <a:lnTo>
                    <a:pt x="9890" y="332"/>
                  </a:lnTo>
                  <a:lnTo>
                    <a:pt x="9861" y="317"/>
                  </a:lnTo>
                  <a:lnTo>
                    <a:pt x="9830" y="308"/>
                  </a:lnTo>
                  <a:lnTo>
                    <a:pt x="9799" y="305"/>
                  </a:lnTo>
                  <a:close/>
                  <a:moveTo>
                    <a:pt x="9948" y="476"/>
                  </a:moveTo>
                  <a:lnTo>
                    <a:pt x="9945" y="445"/>
                  </a:lnTo>
                  <a:lnTo>
                    <a:pt x="9936" y="416"/>
                  </a:lnTo>
                  <a:lnTo>
                    <a:pt x="9921" y="389"/>
                  </a:lnTo>
                  <a:lnTo>
                    <a:pt x="9902" y="368"/>
                  </a:lnTo>
                  <a:lnTo>
                    <a:pt x="9878" y="349"/>
                  </a:lnTo>
                  <a:lnTo>
                    <a:pt x="9849" y="337"/>
                  </a:lnTo>
                  <a:lnTo>
                    <a:pt x="9820" y="329"/>
                  </a:lnTo>
                  <a:lnTo>
                    <a:pt x="9792" y="327"/>
                  </a:lnTo>
                  <a:lnTo>
                    <a:pt x="9760" y="332"/>
                  </a:lnTo>
                  <a:lnTo>
                    <a:pt x="9734" y="341"/>
                  </a:lnTo>
                  <a:lnTo>
                    <a:pt x="9708" y="358"/>
                  </a:lnTo>
                  <a:lnTo>
                    <a:pt x="9686" y="380"/>
                  </a:lnTo>
                  <a:lnTo>
                    <a:pt x="9669" y="404"/>
                  </a:lnTo>
                  <a:lnTo>
                    <a:pt x="9657" y="433"/>
                  </a:lnTo>
                  <a:lnTo>
                    <a:pt x="9650" y="461"/>
                  </a:lnTo>
                  <a:lnTo>
                    <a:pt x="9650" y="490"/>
                  </a:lnTo>
                  <a:lnTo>
                    <a:pt x="9657" y="521"/>
                  </a:lnTo>
                  <a:lnTo>
                    <a:pt x="9669" y="548"/>
                  </a:lnTo>
                  <a:lnTo>
                    <a:pt x="9686" y="572"/>
                  </a:lnTo>
                  <a:lnTo>
                    <a:pt x="9708" y="593"/>
                  </a:lnTo>
                  <a:lnTo>
                    <a:pt x="9734" y="610"/>
                  </a:lnTo>
                  <a:lnTo>
                    <a:pt x="9763" y="620"/>
                  </a:lnTo>
                  <a:lnTo>
                    <a:pt x="9792" y="625"/>
                  </a:lnTo>
                  <a:lnTo>
                    <a:pt x="9823" y="622"/>
                  </a:lnTo>
                  <a:lnTo>
                    <a:pt x="9852" y="615"/>
                  </a:lnTo>
                  <a:lnTo>
                    <a:pt x="9878" y="603"/>
                  </a:lnTo>
                  <a:lnTo>
                    <a:pt x="9902" y="584"/>
                  </a:lnTo>
                  <a:lnTo>
                    <a:pt x="9921" y="560"/>
                  </a:lnTo>
                  <a:lnTo>
                    <a:pt x="9936" y="533"/>
                  </a:lnTo>
                  <a:lnTo>
                    <a:pt x="9945" y="505"/>
                  </a:lnTo>
                  <a:lnTo>
                    <a:pt x="9948" y="476"/>
                  </a:lnTo>
                  <a:close/>
                  <a:moveTo>
                    <a:pt x="9926" y="476"/>
                  </a:moveTo>
                  <a:lnTo>
                    <a:pt x="9924" y="447"/>
                  </a:lnTo>
                  <a:lnTo>
                    <a:pt x="9914" y="423"/>
                  </a:lnTo>
                  <a:lnTo>
                    <a:pt x="9900" y="399"/>
                  </a:lnTo>
                  <a:lnTo>
                    <a:pt x="9880" y="380"/>
                  </a:lnTo>
                  <a:lnTo>
                    <a:pt x="9859" y="363"/>
                  </a:lnTo>
                  <a:lnTo>
                    <a:pt x="9832" y="353"/>
                  </a:lnTo>
                  <a:lnTo>
                    <a:pt x="9806" y="349"/>
                  </a:lnTo>
                  <a:lnTo>
                    <a:pt x="9777" y="351"/>
                  </a:lnTo>
                  <a:lnTo>
                    <a:pt x="9751" y="358"/>
                  </a:lnTo>
                  <a:lnTo>
                    <a:pt x="9727" y="370"/>
                  </a:lnTo>
                  <a:lnTo>
                    <a:pt x="9705" y="389"/>
                  </a:lnTo>
                  <a:lnTo>
                    <a:pt x="9691" y="411"/>
                  </a:lnTo>
                  <a:lnTo>
                    <a:pt x="9679" y="435"/>
                  </a:lnTo>
                  <a:lnTo>
                    <a:pt x="9672" y="461"/>
                  </a:lnTo>
                  <a:lnTo>
                    <a:pt x="9672" y="490"/>
                  </a:lnTo>
                  <a:lnTo>
                    <a:pt x="9679" y="517"/>
                  </a:lnTo>
                  <a:lnTo>
                    <a:pt x="9691" y="541"/>
                  </a:lnTo>
                  <a:lnTo>
                    <a:pt x="9708" y="565"/>
                  </a:lnTo>
                  <a:lnTo>
                    <a:pt x="9727" y="581"/>
                  </a:lnTo>
                  <a:lnTo>
                    <a:pt x="9753" y="593"/>
                  </a:lnTo>
                  <a:lnTo>
                    <a:pt x="9780" y="601"/>
                  </a:lnTo>
                  <a:lnTo>
                    <a:pt x="9806" y="603"/>
                  </a:lnTo>
                  <a:lnTo>
                    <a:pt x="9832" y="598"/>
                  </a:lnTo>
                  <a:lnTo>
                    <a:pt x="9859" y="589"/>
                  </a:lnTo>
                  <a:lnTo>
                    <a:pt x="9880" y="572"/>
                  </a:lnTo>
                  <a:lnTo>
                    <a:pt x="9900" y="553"/>
                  </a:lnTo>
                  <a:lnTo>
                    <a:pt x="9914" y="529"/>
                  </a:lnTo>
                  <a:lnTo>
                    <a:pt x="9924" y="502"/>
                  </a:lnTo>
                  <a:lnTo>
                    <a:pt x="9926" y="476"/>
                  </a:lnTo>
                  <a:close/>
                  <a:moveTo>
                    <a:pt x="9799" y="370"/>
                  </a:moveTo>
                  <a:lnTo>
                    <a:pt x="9772" y="373"/>
                  </a:lnTo>
                  <a:lnTo>
                    <a:pt x="9748" y="382"/>
                  </a:lnTo>
                  <a:lnTo>
                    <a:pt x="9729" y="397"/>
                  </a:lnTo>
                  <a:lnTo>
                    <a:pt x="9712" y="416"/>
                  </a:lnTo>
                  <a:lnTo>
                    <a:pt x="9700" y="437"/>
                  </a:lnTo>
                  <a:lnTo>
                    <a:pt x="9693" y="464"/>
                  </a:lnTo>
                  <a:lnTo>
                    <a:pt x="9693" y="488"/>
                  </a:lnTo>
                  <a:lnTo>
                    <a:pt x="9700" y="514"/>
                  </a:lnTo>
                  <a:lnTo>
                    <a:pt x="9712" y="536"/>
                  </a:lnTo>
                  <a:lnTo>
                    <a:pt x="9729" y="555"/>
                  </a:lnTo>
                  <a:lnTo>
                    <a:pt x="9751" y="569"/>
                  </a:lnTo>
                  <a:lnTo>
                    <a:pt x="9775" y="579"/>
                  </a:lnTo>
                  <a:lnTo>
                    <a:pt x="9799" y="581"/>
                  </a:lnTo>
                  <a:lnTo>
                    <a:pt x="9825" y="579"/>
                  </a:lnTo>
                  <a:lnTo>
                    <a:pt x="9849" y="569"/>
                  </a:lnTo>
                  <a:lnTo>
                    <a:pt x="9868" y="555"/>
                  </a:lnTo>
                  <a:lnTo>
                    <a:pt x="9885" y="536"/>
                  </a:lnTo>
                  <a:lnTo>
                    <a:pt x="9897" y="514"/>
                  </a:lnTo>
                  <a:lnTo>
                    <a:pt x="9904" y="488"/>
                  </a:lnTo>
                  <a:lnTo>
                    <a:pt x="9904" y="464"/>
                  </a:lnTo>
                  <a:lnTo>
                    <a:pt x="9897" y="437"/>
                  </a:lnTo>
                  <a:lnTo>
                    <a:pt x="9885" y="416"/>
                  </a:lnTo>
                  <a:lnTo>
                    <a:pt x="9868" y="397"/>
                  </a:lnTo>
                  <a:lnTo>
                    <a:pt x="9847" y="382"/>
                  </a:lnTo>
                  <a:lnTo>
                    <a:pt x="9823" y="373"/>
                  </a:lnTo>
                  <a:lnTo>
                    <a:pt x="9799" y="370"/>
                  </a:lnTo>
                  <a:close/>
                  <a:moveTo>
                    <a:pt x="9799" y="392"/>
                  </a:moveTo>
                  <a:lnTo>
                    <a:pt x="9775" y="394"/>
                  </a:lnTo>
                  <a:lnTo>
                    <a:pt x="9756" y="404"/>
                  </a:lnTo>
                  <a:lnTo>
                    <a:pt x="9736" y="418"/>
                  </a:lnTo>
                  <a:lnTo>
                    <a:pt x="9724" y="437"/>
                  </a:lnTo>
                  <a:lnTo>
                    <a:pt x="9717" y="459"/>
                  </a:lnTo>
                  <a:lnTo>
                    <a:pt x="9715" y="481"/>
                  </a:lnTo>
                  <a:lnTo>
                    <a:pt x="9720" y="505"/>
                  </a:lnTo>
                  <a:lnTo>
                    <a:pt x="9729" y="524"/>
                  </a:lnTo>
                  <a:lnTo>
                    <a:pt x="9746" y="541"/>
                  </a:lnTo>
                  <a:lnTo>
                    <a:pt x="9765" y="553"/>
                  </a:lnTo>
                  <a:lnTo>
                    <a:pt x="9787" y="560"/>
                  </a:lnTo>
                  <a:lnTo>
                    <a:pt x="9811" y="560"/>
                  </a:lnTo>
                  <a:lnTo>
                    <a:pt x="9832" y="553"/>
                  </a:lnTo>
                  <a:lnTo>
                    <a:pt x="9852" y="541"/>
                  </a:lnTo>
                  <a:lnTo>
                    <a:pt x="9868" y="524"/>
                  </a:lnTo>
                  <a:lnTo>
                    <a:pt x="9878" y="505"/>
                  </a:lnTo>
                  <a:lnTo>
                    <a:pt x="9883" y="481"/>
                  </a:lnTo>
                  <a:lnTo>
                    <a:pt x="9880" y="459"/>
                  </a:lnTo>
                  <a:lnTo>
                    <a:pt x="9873" y="437"/>
                  </a:lnTo>
                  <a:lnTo>
                    <a:pt x="9861" y="418"/>
                  </a:lnTo>
                  <a:lnTo>
                    <a:pt x="9842" y="404"/>
                  </a:lnTo>
                  <a:lnTo>
                    <a:pt x="9820" y="394"/>
                  </a:lnTo>
                  <a:lnTo>
                    <a:pt x="9799" y="392"/>
                  </a:lnTo>
                  <a:close/>
                  <a:moveTo>
                    <a:pt x="9799" y="413"/>
                  </a:moveTo>
                  <a:lnTo>
                    <a:pt x="9780" y="416"/>
                  </a:lnTo>
                  <a:lnTo>
                    <a:pt x="9763" y="425"/>
                  </a:lnTo>
                  <a:lnTo>
                    <a:pt x="9748" y="440"/>
                  </a:lnTo>
                  <a:lnTo>
                    <a:pt x="9739" y="457"/>
                  </a:lnTo>
                  <a:lnTo>
                    <a:pt x="9736" y="476"/>
                  </a:lnTo>
                  <a:lnTo>
                    <a:pt x="9739" y="495"/>
                  </a:lnTo>
                  <a:lnTo>
                    <a:pt x="9748" y="512"/>
                  </a:lnTo>
                  <a:lnTo>
                    <a:pt x="9763" y="526"/>
                  </a:lnTo>
                  <a:lnTo>
                    <a:pt x="9780" y="536"/>
                  </a:lnTo>
                  <a:lnTo>
                    <a:pt x="9799" y="538"/>
                  </a:lnTo>
                  <a:lnTo>
                    <a:pt x="9818" y="536"/>
                  </a:lnTo>
                  <a:lnTo>
                    <a:pt x="9835" y="526"/>
                  </a:lnTo>
                  <a:lnTo>
                    <a:pt x="9849" y="512"/>
                  </a:lnTo>
                  <a:lnTo>
                    <a:pt x="9859" y="495"/>
                  </a:lnTo>
                  <a:lnTo>
                    <a:pt x="9861" y="476"/>
                  </a:lnTo>
                  <a:lnTo>
                    <a:pt x="9859" y="457"/>
                  </a:lnTo>
                  <a:lnTo>
                    <a:pt x="9849" y="440"/>
                  </a:lnTo>
                  <a:lnTo>
                    <a:pt x="9835" y="425"/>
                  </a:lnTo>
                  <a:lnTo>
                    <a:pt x="9818" y="416"/>
                  </a:lnTo>
                  <a:lnTo>
                    <a:pt x="9799" y="413"/>
                  </a:lnTo>
                  <a:close/>
                  <a:moveTo>
                    <a:pt x="9799" y="435"/>
                  </a:moveTo>
                  <a:lnTo>
                    <a:pt x="9782" y="437"/>
                  </a:lnTo>
                  <a:lnTo>
                    <a:pt x="9770" y="447"/>
                  </a:lnTo>
                  <a:lnTo>
                    <a:pt x="9760" y="461"/>
                  </a:lnTo>
                  <a:lnTo>
                    <a:pt x="9758" y="476"/>
                  </a:lnTo>
                  <a:lnTo>
                    <a:pt x="9760" y="493"/>
                  </a:lnTo>
                  <a:lnTo>
                    <a:pt x="9770" y="505"/>
                  </a:lnTo>
                  <a:lnTo>
                    <a:pt x="9784" y="514"/>
                  </a:lnTo>
                  <a:lnTo>
                    <a:pt x="9799" y="517"/>
                  </a:lnTo>
                  <a:lnTo>
                    <a:pt x="9816" y="514"/>
                  </a:lnTo>
                  <a:lnTo>
                    <a:pt x="9828" y="505"/>
                  </a:lnTo>
                  <a:lnTo>
                    <a:pt x="9837" y="490"/>
                  </a:lnTo>
                  <a:lnTo>
                    <a:pt x="9840" y="476"/>
                  </a:lnTo>
                  <a:lnTo>
                    <a:pt x="9837" y="459"/>
                  </a:lnTo>
                  <a:lnTo>
                    <a:pt x="9828" y="447"/>
                  </a:lnTo>
                  <a:lnTo>
                    <a:pt x="9813" y="437"/>
                  </a:lnTo>
                  <a:lnTo>
                    <a:pt x="9799" y="435"/>
                  </a:lnTo>
                  <a:close/>
                  <a:moveTo>
                    <a:pt x="9818" y="476"/>
                  </a:moveTo>
                  <a:lnTo>
                    <a:pt x="9816" y="466"/>
                  </a:lnTo>
                  <a:lnTo>
                    <a:pt x="9806" y="459"/>
                  </a:lnTo>
                  <a:lnTo>
                    <a:pt x="9796" y="457"/>
                  </a:lnTo>
                  <a:lnTo>
                    <a:pt x="9787" y="461"/>
                  </a:lnTo>
                  <a:lnTo>
                    <a:pt x="9780" y="471"/>
                  </a:lnTo>
                  <a:lnTo>
                    <a:pt x="9780" y="481"/>
                  </a:lnTo>
                  <a:lnTo>
                    <a:pt x="9787" y="490"/>
                  </a:lnTo>
                  <a:lnTo>
                    <a:pt x="9796" y="495"/>
                  </a:lnTo>
                  <a:lnTo>
                    <a:pt x="9806" y="493"/>
                  </a:lnTo>
                  <a:lnTo>
                    <a:pt x="9816" y="485"/>
                  </a:lnTo>
                  <a:lnTo>
                    <a:pt x="9818" y="476"/>
                  </a:lnTo>
                  <a:close/>
                  <a:moveTo>
                    <a:pt x="9614" y="869"/>
                  </a:moveTo>
                  <a:lnTo>
                    <a:pt x="9614" y="867"/>
                  </a:lnTo>
                  <a:moveTo>
                    <a:pt x="9444" y="869"/>
                  </a:moveTo>
                  <a:lnTo>
                    <a:pt x="9446" y="903"/>
                  </a:lnTo>
                  <a:lnTo>
                    <a:pt x="9456" y="934"/>
                  </a:lnTo>
                  <a:lnTo>
                    <a:pt x="9470" y="963"/>
                  </a:lnTo>
                  <a:lnTo>
                    <a:pt x="9492" y="987"/>
                  </a:lnTo>
                  <a:lnTo>
                    <a:pt x="9516" y="1009"/>
                  </a:lnTo>
                  <a:lnTo>
                    <a:pt x="9544" y="1025"/>
                  </a:lnTo>
                  <a:lnTo>
                    <a:pt x="9573" y="1035"/>
                  </a:lnTo>
                  <a:lnTo>
                    <a:pt x="9607" y="1040"/>
                  </a:lnTo>
                  <a:lnTo>
                    <a:pt x="9638" y="1037"/>
                  </a:lnTo>
                  <a:lnTo>
                    <a:pt x="9669" y="1030"/>
                  </a:lnTo>
                  <a:lnTo>
                    <a:pt x="9700" y="1016"/>
                  </a:lnTo>
                  <a:lnTo>
                    <a:pt x="9727" y="999"/>
                  </a:lnTo>
                  <a:lnTo>
                    <a:pt x="9748" y="975"/>
                  </a:lnTo>
                  <a:lnTo>
                    <a:pt x="9765" y="946"/>
                  </a:lnTo>
                  <a:lnTo>
                    <a:pt x="9777" y="917"/>
                  </a:lnTo>
                  <a:lnTo>
                    <a:pt x="9784" y="886"/>
                  </a:lnTo>
                  <a:lnTo>
                    <a:pt x="9784" y="853"/>
                  </a:lnTo>
                  <a:lnTo>
                    <a:pt x="9777" y="821"/>
                  </a:lnTo>
                  <a:lnTo>
                    <a:pt x="9765" y="790"/>
                  </a:lnTo>
                  <a:lnTo>
                    <a:pt x="9748" y="764"/>
                  </a:lnTo>
                  <a:lnTo>
                    <a:pt x="9724" y="740"/>
                  </a:lnTo>
                  <a:lnTo>
                    <a:pt x="9698" y="721"/>
                  </a:lnTo>
                  <a:lnTo>
                    <a:pt x="9669" y="709"/>
                  </a:lnTo>
                  <a:lnTo>
                    <a:pt x="9638" y="701"/>
                  </a:lnTo>
                  <a:lnTo>
                    <a:pt x="9604" y="699"/>
                  </a:lnTo>
                  <a:lnTo>
                    <a:pt x="9573" y="704"/>
                  </a:lnTo>
                  <a:lnTo>
                    <a:pt x="9542" y="713"/>
                  </a:lnTo>
                  <a:lnTo>
                    <a:pt x="9516" y="730"/>
                  </a:lnTo>
                  <a:lnTo>
                    <a:pt x="9489" y="752"/>
                  </a:lnTo>
                  <a:lnTo>
                    <a:pt x="9470" y="778"/>
                  </a:lnTo>
                  <a:lnTo>
                    <a:pt x="9456" y="807"/>
                  </a:lnTo>
                  <a:lnTo>
                    <a:pt x="9446" y="838"/>
                  </a:lnTo>
                  <a:lnTo>
                    <a:pt x="9444" y="869"/>
                  </a:lnTo>
                  <a:close/>
                  <a:moveTo>
                    <a:pt x="9614" y="1018"/>
                  </a:moveTo>
                  <a:lnTo>
                    <a:pt x="9645" y="1016"/>
                  </a:lnTo>
                  <a:lnTo>
                    <a:pt x="9674" y="1006"/>
                  </a:lnTo>
                  <a:lnTo>
                    <a:pt x="9700" y="992"/>
                  </a:lnTo>
                  <a:lnTo>
                    <a:pt x="9722" y="973"/>
                  </a:lnTo>
                  <a:lnTo>
                    <a:pt x="9741" y="949"/>
                  </a:lnTo>
                  <a:lnTo>
                    <a:pt x="9753" y="920"/>
                  </a:lnTo>
                  <a:lnTo>
                    <a:pt x="9760" y="891"/>
                  </a:lnTo>
                  <a:lnTo>
                    <a:pt x="9763" y="862"/>
                  </a:lnTo>
                  <a:lnTo>
                    <a:pt x="9758" y="831"/>
                  </a:lnTo>
                  <a:lnTo>
                    <a:pt x="9748" y="805"/>
                  </a:lnTo>
                  <a:lnTo>
                    <a:pt x="9732" y="778"/>
                  </a:lnTo>
                  <a:lnTo>
                    <a:pt x="9710" y="757"/>
                  </a:lnTo>
                  <a:lnTo>
                    <a:pt x="9686" y="740"/>
                  </a:lnTo>
                  <a:lnTo>
                    <a:pt x="9657" y="728"/>
                  </a:lnTo>
                  <a:lnTo>
                    <a:pt x="9628" y="721"/>
                  </a:lnTo>
                  <a:lnTo>
                    <a:pt x="9600" y="721"/>
                  </a:lnTo>
                  <a:lnTo>
                    <a:pt x="9568" y="728"/>
                  </a:lnTo>
                  <a:lnTo>
                    <a:pt x="9542" y="740"/>
                  </a:lnTo>
                  <a:lnTo>
                    <a:pt x="9518" y="757"/>
                  </a:lnTo>
                  <a:lnTo>
                    <a:pt x="9496" y="778"/>
                  </a:lnTo>
                  <a:lnTo>
                    <a:pt x="9480" y="805"/>
                  </a:lnTo>
                  <a:lnTo>
                    <a:pt x="9470" y="833"/>
                  </a:lnTo>
                  <a:lnTo>
                    <a:pt x="9465" y="862"/>
                  </a:lnTo>
                  <a:lnTo>
                    <a:pt x="9468" y="893"/>
                  </a:lnTo>
                  <a:lnTo>
                    <a:pt x="9475" y="922"/>
                  </a:lnTo>
                  <a:lnTo>
                    <a:pt x="9487" y="949"/>
                  </a:lnTo>
                  <a:lnTo>
                    <a:pt x="9506" y="973"/>
                  </a:lnTo>
                  <a:lnTo>
                    <a:pt x="9530" y="992"/>
                  </a:lnTo>
                  <a:lnTo>
                    <a:pt x="9556" y="1006"/>
                  </a:lnTo>
                  <a:lnTo>
                    <a:pt x="9585" y="1016"/>
                  </a:lnTo>
                  <a:lnTo>
                    <a:pt x="9614" y="1018"/>
                  </a:lnTo>
                  <a:close/>
                  <a:moveTo>
                    <a:pt x="9487" y="869"/>
                  </a:moveTo>
                  <a:lnTo>
                    <a:pt x="9489" y="898"/>
                  </a:lnTo>
                  <a:lnTo>
                    <a:pt x="9499" y="922"/>
                  </a:lnTo>
                  <a:lnTo>
                    <a:pt x="9513" y="946"/>
                  </a:lnTo>
                  <a:lnTo>
                    <a:pt x="9532" y="965"/>
                  </a:lnTo>
                  <a:lnTo>
                    <a:pt x="9554" y="982"/>
                  </a:lnTo>
                  <a:lnTo>
                    <a:pt x="9580" y="992"/>
                  </a:lnTo>
                  <a:lnTo>
                    <a:pt x="9607" y="997"/>
                  </a:lnTo>
                  <a:lnTo>
                    <a:pt x="9636" y="994"/>
                  </a:lnTo>
                  <a:lnTo>
                    <a:pt x="9662" y="987"/>
                  </a:lnTo>
                  <a:lnTo>
                    <a:pt x="9686" y="975"/>
                  </a:lnTo>
                  <a:lnTo>
                    <a:pt x="9708" y="956"/>
                  </a:lnTo>
                  <a:lnTo>
                    <a:pt x="9722" y="934"/>
                  </a:lnTo>
                  <a:lnTo>
                    <a:pt x="9734" y="910"/>
                  </a:lnTo>
                  <a:lnTo>
                    <a:pt x="9741" y="884"/>
                  </a:lnTo>
                  <a:lnTo>
                    <a:pt x="9741" y="855"/>
                  </a:lnTo>
                  <a:lnTo>
                    <a:pt x="9734" y="829"/>
                  </a:lnTo>
                  <a:lnTo>
                    <a:pt x="9722" y="805"/>
                  </a:lnTo>
                  <a:lnTo>
                    <a:pt x="9705" y="781"/>
                  </a:lnTo>
                  <a:lnTo>
                    <a:pt x="9686" y="764"/>
                  </a:lnTo>
                  <a:lnTo>
                    <a:pt x="9660" y="752"/>
                  </a:lnTo>
                  <a:lnTo>
                    <a:pt x="9633" y="745"/>
                  </a:lnTo>
                  <a:lnTo>
                    <a:pt x="9607" y="742"/>
                  </a:lnTo>
                  <a:lnTo>
                    <a:pt x="9580" y="747"/>
                  </a:lnTo>
                  <a:lnTo>
                    <a:pt x="9554" y="757"/>
                  </a:lnTo>
                  <a:lnTo>
                    <a:pt x="9532" y="773"/>
                  </a:lnTo>
                  <a:lnTo>
                    <a:pt x="9513" y="793"/>
                  </a:lnTo>
                  <a:lnTo>
                    <a:pt x="9499" y="817"/>
                  </a:lnTo>
                  <a:lnTo>
                    <a:pt x="9489" y="843"/>
                  </a:lnTo>
                  <a:lnTo>
                    <a:pt x="9487" y="869"/>
                  </a:lnTo>
                  <a:close/>
                  <a:moveTo>
                    <a:pt x="9508" y="869"/>
                  </a:moveTo>
                  <a:lnTo>
                    <a:pt x="9511" y="896"/>
                  </a:lnTo>
                  <a:lnTo>
                    <a:pt x="9520" y="920"/>
                  </a:lnTo>
                  <a:lnTo>
                    <a:pt x="9535" y="939"/>
                  </a:lnTo>
                  <a:lnTo>
                    <a:pt x="9554" y="956"/>
                  </a:lnTo>
                  <a:lnTo>
                    <a:pt x="9576" y="968"/>
                  </a:lnTo>
                  <a:lnTo>
                    <a:pt x="9602" y="975"/>
                  </a:lnTo>
                  <a:lnTo>
                    <a:pt x="9626" y="975"/>
                  </a:lnTo>
                  <a:lnTo>
                    <a:pt x="9652" y="968"/>
                  </a:lnTo>
                  <a:lnTo>
                    <a:pt x="9674" y="956"/>
                  </a:lnTo>
                  <a:lnTo>
                    <a:pt x="9693" y="939"/>
                  </a:lnTo>
                  <a:lnTo>
                    <a:pt x="9708" y="917"/>
                  </a:lnTo>
                  <a:lnTo>
                    <a:pt x="9717" y="893"/>
                  </a:lnTo>
                  <a:lnTo>
                    <a:pt x="9720" y="869"/>
                  </a:lnTo>
                  <a:lnTo>
                    <a:pt x="9717" y="843"/>
                  </a:lnTo>
                  <a:lnTo>
                    <a:pt x="9708" y="819"/>
                  </a:lnTo>
                  <a:lnTo>
                    <a:pt x="9693" y="800"/>
                  </a:lnTo>
                  <a:lnTo>
                    <a:pt x="9674" y="783"/>
                  </a:lnTo>
                  <a:lnTo>
                    <a:pt x="9652" y="771"/>
                  </a:lnTo>
                  <a:lnTo>
                    <a:pt x="9626" y="764"/>
                  </a:lnTo>
                  <a:lnTo>
                    <a:pt x="9602" y="764"/>
                  </a:lnTo>
                  <a:lnTo>
                    <a:pt x="9576" y="771"/>
                  </a:lnTo>
                  <a:lnTo>
                    <a:pt x="9554" y="783"/>
                  </a:lnTo>
                  <a:lnTo>
                    <a:pt x="9535" y="800"/>
                  </a:lnTo>
                  <a:lnTo>
                    <a:pt x="9520" y="821"/>
                  </a:lnTo>
                  <a:lnTo>
                    <a:pt x="9511" y="845"/>
                  </a:lnTo>
                  <a:lnTo>
                    <a:pt x="9508" y="869"/>
                  </a:lnTo>
                  <a:close/>
                  <a:moveTo>
                    <a:pt x="9614" y="953"/>
                  </a:moveTo>
                  <a:lnTo>
                    <a:pt x="9638" y="951"/>
                  </a:lnTo>
                  <a:lnTo>
                    <a:pt x="9657" y="941"/>
                  </a:lnTo>
                  <a:lnTo>
                    <a:pt x="9676" y="927"/>
                  </a:lnTo>
                  <a:lnTo>
                    <a:pt x="9688" y="908"/>
                  </a:lnTo>
                  <a:lnTo>
                    <a:pt x="9696" y="886"/>
                  </a:lnTo>
                  <a:lnTo>
                    <a:pt x="9698" y="865"/>
                  </a:lnTo>
                  <a:lnTo>
                    <a:pt x="9693" y="841"/>
                  </a:lnTo>
                  <a:lnTo>
                    <a:pt x="9684" y="821"/>
                  </a:lnTo>
                  <a:lnTo>
                    <a:pt x="9667" y="805"/>
                  </a:lnTo>
                  <a:lnTo>
                    <a:pt x="9648" y="793"/>
                  </a:lnTo>
                  <a:lnTo>
                    <a:pt x="9626" y="785"/>
                  </a:lnTo>
                  <a:lnTo>
                    <a:pt x="9602" y="785"/>
                  </a:lnTo>
                  <a:lnTo>
                    <a:pt x="9580" y="793"/>
                  </a:lnTo>
                  <a:lnTo>
                    <a:pt x="9561" y="805"/>
                  </a:lnTo>
                  <a:lnTo>
                    <a:pt x="9544" y="821"/>
                  </a:lnTo>
                  <a:lnTo>
                    <a:pt x="9535" y="841"/>
                  </a:lnTo>
                  <a:lnTo>
                    <a:pt x="9530" y="865"/>
                  </a:lnTo>
                  <a:lnTo>
                    <a:pt x="9532" y="886"/>
                  </a:lnTo>
                  <a:lnTo>
                    <a:pt x="9540" y="908"/>
                  </a:lnTo>
                  <a:lnTo>
                    <a:pt x="9552" y="927"/>
                  </a:lnTo>
                  <a:lnTo>
                    <a:pt x="9571" y="941"/>
                  </a:lnTo>
                  <a:lnTo>
                    <a:pt x="9592" y="951"/>
                  </a:lnTo>
                  <a:lnTo>
                    <a:pt x="9614" y="953"/>
                  </a:lnTo>
                  <a:close/>
                  <a:moveTo>
                    <a:pt x="9552" y="869"/>
                  </a:moveTo>
                  <a:lnTo>
                    <a:pt x="9554" y="889"/>
                  </a:lnTo>
                  <a:lnTo>
                    <a:pt x="9564" y="905"/>
                  </a:lnTo>
                  <a:lnTo>
                    <a:pt x="9578" y="920"/>
                  </a:lnTo>
                  <a:lnTo>
                    <a:pt x="9595" y="929"/>
                  </a:lnTo>
                  <a:lnTo>
                    <a:pt x="9614" y="932"/>
                  </a:lnTo>
                  <a:lnTo>
                    <a:pt x="9633" y="929"/>
                  </a:lnTo>
                  <a:lnTo>
                    <a:pt x="9650" y="920"/>
                  </a:lnTo>
                  <a:lnTo>
                    <a:pt x="9664" y="905"/>
                  </a:lnTo>
                  <a:lnTo>
                    <a:pt x="9674" y="889"/>
                  </a:lnTo>
                  <a:lnTo>
                    <a:pt x="9676" y="869"/>
                  </a:lnTo>
                  <a:lnTo>
                    <a:pt x="9674" y="850"/>
                  </a:lnTo>
                  <a:lnTo>
                    <a:pt x="9664" y="833"/>
                  </a:lnTo>
                  <a:lnTo>
                    <a:pt x="9650" y="819"/>
                  </a:lnTo>
                  <a:lnTo>
                    <a:pt x="9633" y="809"/>
                  </a:lnTo>
                  <a:lnTo>
                    <a:pt x="9614" y="807"/>
                  </a:lnTo>
                  <a:lnTo>
                    <a:pt x="9595" y="809"/>
                  </a:lnTo>
                  <a:lnTo>
                    <a:pt x="9578" y="819"/>
                  </a:lnTo>
                  <a:lnTo>
                    <a:pt x="9564" y="833"/>
                  </a:lnTo>
                  <a:lnTo>
                    <a:pt x="9554" y="850"/>
                  </a:lnTo>
                  <a:lnTo>
                    <a:pt x="9552" y="869"/>
                  </a:lnTo>
                  <a:close/>
                  <a:moveTo>
                    <a:pt x="9614" y="910"/>
                  </a:moveTo>
                  <a:lnTo>
                    <a:pt x="9631" y="908"/>
                  </a:lnTo>
                  <a:lnTo>
                    <a:pt x="9643" y="898"/>
                  </a:lnTo>
                  <a:lnTo>
                    <a:pt x="9652" y="884"/>
                  </a:lnTo>
                  <a:lnTo>
                    <a:pt x="9655" y="869"/>
                  </a:lnTo>
                  <a:lnTo>
                    <a:pt x="9652" y="853"/>
                  </a:lnTo>
                  <a:lnTo>
                    <a:pt x="9643" y="841"/>
                  </a:lnTo>
                  <a:lnTo>
                    <a:pt x="9628" y="831"/>
                  </a:lnTo>
                  <a:lnTo>
                    <a:pt x="9614" y="829"/>
                  </a:lnTo>
                  <a:lnTo>
                    <a:pt x="9597" y="831"/>
                  </a:lnTo>
                  <a:lnTo>
                    <a:pt x="9585" y="841"/>
                  </a:lnTo>
                  <a:lnTo>
                    <a:pt x="9576" y="855"/>
                  </a:lnTo>
                  <a:lnTo>
                    <a:pt x="9573" y="869"/>
                  </a:lnTo>
                  <a:lnTo>
                    <a:pt x="9576" y="886"/>
                  </a:lnTo>
                  <a:lnTo>
                    <a:pt x="9585" y="898"/>
                  </a:lnTo>
                  <a:lnTo>
                    <a:pt x="9600" y="908"/>
                  </a:lnTo>
                  <a:lnTo>
                    <a:pt x="9614" y="910"/>
                  </a:lnTo>
                  <a:close/>
                  <a:moveTo>
                    <a:pt x="9614" y="889"/>
                  </a:moveTo>
                  <a:lnTo>
                    <a:pt x="9624" y="886"/>
                  </a:lnTo>
                  <a:lnTo>
                    <a:pt x="9631" y="877"/>
                  </a:lnTo>
                  <a:lnTo>
                    <a:pt x="9633" y="867"/>
                  </a:lnTo>
                  <a:lnTo>
                    <a:pt x="9628" y="857"/>
                  </a:lnTo>
                  <a:lnTo>
                    <a:pt x="9619" y="850"/>
                  </a:lnTo>
                  <a:lnTo>
                    <a:pt x="9609" y="850"/>
                  </a:lnTo>
                  <a:lnTo>
                    <a:pt x="9600" y="857"/>
                  </a:lnTo>
                  <a:lnTo>
                    <a:pt x="9595" y="867"/>
                  </a:lnTo>
                  <a:lnTo>
                    <a:pt x="9597" y="877"/>
                  </a:lnTo>
                  <a:lnTo>
                    <a:pt x="9604" y="886"/>
                  </a:lnTo>
                  <a:lnTo>
                    <a:pt x="9614" y="889"/>
                  </a:lnTo>
                  <a:close/>
                  <a:moveTo>
                    <a:pt x="945" y="2033"/>
                  </a:moveTo>
                  <a:lnTo>
                    <a:pt x="945" y="2031"/>
                  </a:lnTo>
                  <a:moveTo>
                    <a:pt x="933" y="1863"/>
                  </a:moveTo>
                  <a:lnTo>
                    <a:pt x="902" y="1868"/>
                  </a:lnTo>
                  <a:lnTo>
                    <a:pt x="871" y="1880"/>
                  </a:lnTo>
                  <a:lnTo>
                    <a:pt x="842" y="1897"/>
                  </a:lnTo>
                  <a:lnTo>
                    <a:pt x="818" y="1918"/>
                  </a:lnTo>
                  <a:lnTo>
                    <a:pt x="799" y="1945"/>
                  </a:lnTo>
                  <a:lnTo>
                    <a:pt x="784" y="1973"/>
                  </a:lnTo>
                  <a:lnTo>
                    <a:pt x="777" y="2005"/>
                  </a:lnTo>
                  <a:lnTo>
                    <a:pt x="775" y="2038"/>
                  </a:lnTo>
                  <a:lnTo>
                    <a:pt x="780" y="2069"/>
                  </a:lnTo>
                  <a:lnTo>
                    <a:pt x="789" y="2101"/>
                  </a:lnTo>
                  <a:lnTo>
                    <a:pt x="804" y="2129"/>
                  </a:lnTo>
                  <a:lnTo>
                    <a:pt x="825" y="2153"/>
                  </a:lnTo>
                  <a:lnTo>
                    <a:pt x="849" y="2175"/>
                  </a:lnTo>
                  <a:lnTo>
                    <a:pt x="878" y="2189"/>
                  </a:lnTo>
                  <a:lnTo>
                    <a:pt x="909" y="2199"/>
                  </a:lnTo>
                  <a:lnTo>
                    <a:pt x="940" y="2204"/>
                  </a:lnTo>
                  <a:lnTo>
                    <a:pt x="974" y="2201"/>
                  </a:lnTo>
                  <a:lnTo>
                    <a:pt x="1005" y="2194"/>
                  </a:lnTo>
                  <a:lnTo>
                    <a:pt x="1034" y="2180"/>
                  </a:lnTo>
                  <a:lnTo>
                    <a:pt x="1060" y="2161"/>
                  </a:lnTo>
                  <a:lnTo>
                    <a:pt x="1082" y="2137"/>
                  </a:lnTo>
                  <a:lnTo>
                    <a:pt x="1099" y="2108"/>
                  </a:lnTo>
                  <a:lnTo>
                    <a:pt x="1111" y="2077"/>
                  </a:lnTo>
                  <a:lnTo>
                    <a:pt x="1116" y="2045"/>
                  </a:lnTo>
                  <a:lnTo>
                    <a:pt x="1113" y="2014"/>
                  </a:lnTo>
                  <a:lnTo>
                    <a:pt x="1108" y="1981"/>
                  </a:lnTo>
                  <a:lnTo>
                    <a:pt x="1094" y="1952"/>
                  </a:lnTo>
                  <a:lnTo>
                    <a:pt x="1077" y="1925"/>
                  </a:lnTo>
                  <a:lnTo>
                    <a:pt x="1053" y="1901"/>
                  </a:lnTo>
                  <a:lnTo>
                    <a:pt x="1027" y="1885"/>
                  </a:lnTo>
                  <a:lnTo>
                    <a:pt x="998" y="1870"/>
                  </a:lnTo>
                  <a:lnTo>
                    <a:pt x="964" y="1863"/>
                  </a:lnTo>
                  <a:lnTo>
                    <a:pt x="933" y="1863"/>
                  </a:lnTo>
                  <a:close/>
                  <a:moveTo>
                    <a:pt x="796" y="2043"/>
                  </a:moveTo>
                  <a:lnTo>
                    <a:pt x="801" y="2074"/>
                  </a:lnTo>
                  <a:lnTo>
                    <a:pt x="813" y="2101"/>
                  </a:lnTo>
                  <a:lnTo>
                    <a:pt x="830" y="2127"/>
                  </a:lnTo>
                  <a:lnTo>
                    <a:pt x="852" y="2149"/>
                  </a:lnTo>
                  <a:lnTo>
                    <a:pt x="876" y="2165"/>
                  </a:lnTo>
                  <a:lnTo>
                    <a:pt x="904" y="2177"/>
                  </a:lnTo>
                  <a:lnTo>
                    <a:pt x="933" y="2182"/>
                  </a:lnTo>
                  <a:lnTo>
                    <a:pt x="964" y="2182"/>
                  </a:lnTo>
                  <a:lnTo>
                    <a:pt x="993" y="2175"/>
                  </a:lnTo>
                  <a:lnTo>
                    <a:pt x="1020" y="2163"/>
                  </a:lnTo>
                  <a:lnTo>
                    <a:pt x="1044" y="2144"/>
                  </a:lnTo>
                  <a:lnTo>
                    <a:pt x="1065" y="2122"/>
                  </a:lnTo>
                  <a:lnTo>
                    <a:pt x="1080" y="2096"/>
                  </a:lnTo>
                  <a:lnTo>
                    <a:pt x="1089" y="2067"/>
                  </a:lnTo>
                  <a:lnTo>
                    <a:pt x="1094" y="2038"/>
                  </a:lnTo>
                  <a:lnTo>
                    <a:pt x="1092" y="2007"/>
                  </a:lnTo>
                  <a:lnTo>
                    <a:pt x="1084" y="1978"/>
                  </a:lnTo>
                  <a:lnTo>
                    <a:pt x="1070" y="1952"/>
                  </a:lnTo>
                  <a:lnTo>
                    <a:pt x="1051" y="1928"/>
                  </a:lnTo>
                  <a:lnTo>
                    <a:pt x="1027" y="1909"/>
                  </a:lnTo>
                  <a:lnTo>
                    <a:pt x="1000" y="1897"/>
                  </a:lnTo>
                  <a:lnTo>
                    <a:pt x="972" y="1887"/>
                  </a:lnTo>
                  <a:lnTo>
                    <a:pt x="943" y="1885"/>
                  </a:lnTo>
                  <a:lnTo>
                    <a:pt x="912" y="1889"/>
                  </a:lnTo>
                  <a:lnTo>
                    <a:pt x="883" y="1899"/>
                  </a:lnTo>
                  <a:lnTo>
                    <a:pt x="859" y="1913"/>
                  </a:lnTo>
                  <a:lnTo>
                    <a:pt x="835" y="1933"/>
                  </a:lnTo>
                  <a:lnTo>
                    <a:pt x="818" y="1957"/>
                  </a:lnTo>
                  <a:lnTo>
                    <a:pt x="804" y="1985"/>
                  </a:lnTo>
                  <a:lnTo>
                    <a:pt x="799" y="2014"/>
                  </a:lnTo>
                  <a:lnTo>
                    <a:pt x="796" y="2043"/>
                  </a:lnTo>
                  <a:close/>
                  <a:moveTo>
                    <a:pt x="818" y="2043"/>
                  </a:moveTo>
                  <a:lnTo>
                    <a:pt x="823" y="2069"/>
                  </a:lnTo>
                  <a:lnTo>
                    <a:pt x="835" y="2096"/>
                  </a:lnTo>
                  <a:lnTo>
                    <a:pt x="849" y="2117"/>
                  </a:lnTo>
                  <a:lnTo>
                    <a:pt x="871" y="2137"/>
                  </a:lnTo>
                  <a:lnTo>
                    <a:pt x="895" y="2149"/>
                  </a:lnTo>
                  <a:lnTo>
                    <a:pt x="921" y="2158"/>
                  </a:lnTo>
                  <a:lnTo>
                    <a:pt x="948" y="2161"/>
                  </a:lnTo>
                  <a:lnTo>
                    <a:pt x="974" y="2158"/>
                  </a:lnTo>
                  <a:lnTo>
                    <a:pt x="1000" y="2149"/>
                  </a:lnTo>
                  <a:lnTo>
                    <a:pt x="1024" y="2134"/>
                  </a:lnTo>
                  <a:lnTo>
                    <a:pt x="1044" y="2115"/>
                  </a:lnTo>
                  <a:lnTo>
                    <a:pt x="1058" y="2091"/>
                  </a:lnTo>
                  <a:lnTo>
                    <a:pt x="1068" y="2065"/>
                  </a:lnTo>
                  <a:lnTo>
                    <a:pt x="1072" y="2038"/>
                  </a:lnTo>
                  <a:lnTo>
                    <a:pt x="1070" y="2009"/>
                  </a:lnTo>
                  <a:lnTo>
                    <a:pt x="1063" y="1985"/>
                  </a:lnTo>
                  <a:lnTo>
                    <a:pt x="1048" y="1959"/>
                  </a:lnTo>
                  <a:lnTo>
                    <a:pt x="1032" y="1940"/>
                  </a:lnTo>
                  <a:lnTo>
                    <a:pt x="1010" y="1923"/>
                  </a:lnTo>
                  <a:lnTo>
                    <a:pt x="984" y="1911"/>
                  </a:lnTo>
                  <a:lnTo>
                    <a:pt x="957" y="1906"/>
                  </a:lnTo>
                  <a:lnTo>
                    <a:pt x="928" y="1906"/>
                  </a:lnTo>
                  <a:lnTo>
                    <a:pt x="902" y="1913"/>
                  </a:lnTo>
                  <a:lnTo>
                    <a:pt x="878" y="1925"/>
                  </a:lnTo>
                  <a:lnTo>
                    <a:pt x="856" y="1942"/>
                  </a:lnTo>
                  <a:lnTo>
                    <a:pt x="840" y="1964"/>
                  </a:lnTo>
                  <a:lnTo>
                    <a:pt x="825" y="1988"/>
                  </a:lnTo>
                  <a:lnTo>
                    <a:pt x="820" y="2014"/>
                  </a:lnTo>
                  <a:lnTo>
                    <a:pt x="818" y="2043"/>
                  </a:lnTo>
                  <a:close/>
                  <a:moveTo>
                    <a:pt x="938" y="1928"/>
                  </a:moveTo>
                  <a:lnTo>
                    <a:pt x="912" y="1933"/>
                  </a:lnTo>
                  <a:lnTo>
                    <a:pt x="890" y="1945"/>
                  </a:lnTo>
                  <a:lnTo>
                    <a:pt x="871" y="1959"/>
                  </a:lnTo>
                  <a:lnTo>
                    <a:pt x="854" y="1981"/>
                  </a:lnTo>
                  <a:lnTo>
                    <a:pt x="844" y="2002"/>
                  </a:lnTo>
                  <a:lnTo>
                    <a:pt x="840" y="2029"/>
                  </a:lnTo>
                  <a:lnTo>
                    <a:pt x="842" y="2053"/>
                  </a:lnTo>
                  <a:lnTo>
                    <a:pt x="849" y="2079"/>
                  </a:lnTo>
                  <a:lnTo>
                    <a:pt x="864" y="2101"/>
                  </a:lnTo>
                  <a:lnTo>
                    <a:pt x="880" y="2117"/>
                  </a:lnTo>
                  <a:lnTo>
                    <a:pt x="902" y="2129"/>
                  </a:lnTo>
                  <a:lnTo>
                    <a:pt x="928" y="2137"/>
                  </a:lnTo>
                  <a:lnTo>
                    <a:pt x="952" y="2139"/>
                  </a:lnTo>
                  <a:lnTo>
                    <a:pt x="979" y="2134"/>
                  </a:lnTo>
                  <a:lnTo>
                    <a:pt x="1000" y="2122"/>
                  </a:lnTo>
                  <a:lnTo>
                    <a:pt x="1020" y="2108"/>
                  </a:lnTo>
                  <a:lnTo>
                    <a:pt x="1036" y="2086"/>
                  </a:lnTo>
                  <a:lnTo>
                    <a:pt x="1046" y="2065"/>
                  </a:lnTo>
                  <a:lnTo>
                    <a:pt x="1051" y="2038"/>
                  </a:lnTo>
                  <a:lnTo>
                    <a:pt x="1048" y="2014"/>
                  </a:lnTo>
                  <a:lnTo>
                    <a:pt x="1041" y="1988"/>
                  </a:lnTo>
                  <a:lnTo>
                    <a:pt x="1027" y="1966"/>
                  </a:lnTo>
                  <a:lnTo>
                    <a:pt x="1010" y="1949"/>
                  </a:lnTo>
                  <a:lnTo>
                    <a:pt x="988" y="1937"/>
                  </a:lnTo>
                  <a:lnTo>
                    <a:pt x="962" y="1930"/>
                  </a:lnTo>
                  <a:lnTo>
                    <a:pt x="938" y="1928"/>
                  </a:lnTo>
                  <a:close/>
                  <a:moveTo>
                    <a:pt x="861" y="2041"/>
                  </a:moveTo>
                  <a:lnTo>
                    <a:pt x="866" y="2062"/>
                  </a:lnTo>
                  <a:lnTo>
                    <a:pt x="876" y="2081"/>
                  </a:lnTo>
                  <a:lnTo>
                    <a:pt x="892" y="2098"/>
                  </a:lnTo>
                  <a:lnTo>
                    <a:pt x="912" y="2110"/>
                  </a:lnTo>
                  <a:lnTo>
                    <a:pt x="933" y="2117"/>
                  </a:lnTo>
                  <a:lnTo>
                    <a:pt x="957" y="2117"/>
                  </a:lnTo>
                  <a:lnTo>
                    <a:pt x="979" y="2110"/>
                  </a:lnTo>
                  <a:lnTo>
                    <a:pt x="998" y="2098"/>
                  </a:lnTo>
                  <a:lnTo>
                    <a:pt x="1015" y="2081"/>
                  </a:lnTo>
                  <a:lnTo>
                    <a:pt x="1024" y="2062"/>
                  </a:lnTo>
                  <a:lnTo>
                    <a:pt x="1029" y="2038"/>
                  </a:lnTo>
                  <a:lnTo>
                    <a:pt x="1027" y="2017"/>
                  </a:lnTo>
                  <a:lnTo>
                    <a:pt x="1020" y="1995"/>
                  </a:lnTo>
                  <a:lnTo>
                    <a:pt x="1005" y="1976"/>
                  </a:lnTo>
                  <a:lnTo>
                    <a:pt x="988" y="1961"/>
                  </a:lnTo>
                  <a:lnTo>
                    <a:pt x="967" y="1952"/>
                  </a:lnTo>
                  <a:lnTo>
                    <a:pt x="945" y="1949"/>
                  </a:lnTo>
                  <a:lnTo>
                    <a:pt x="921" y="1952"/>
                  </a:lnTo>
                  <a:lnTo>
                    <a:pt x="902" y="1961"/>
                  </a:lnTo>
                  <a:lnTo>
                    <a:pt x="883" y="1976"/>
                  </a:lnTo>
                  <a:lnTo>
                    <a:pt x="871" y="1995"/>
                  </a:lnTo>
                  <a:lnTo>
                    <a:pt x="864" y="2017"/>
                  </a:lnTo>
                  <a:lnTo>
                    <a:pt x="861" y="2041"/>
                  </a:lnTo>
                  <a:close/>
                  <a:moveTo>
                    <a:pt x="940" y="1971"/>
                  </a:moveTo>
                  <a:lnTo>
                    <a:pt x="921" y="1976"/>
                  </a:lnTo>
                  <a:lnTo>
                    <a:pt x="904" y="1985"/>
                  </a:lnTo>
                  <a:lnTo>
                    <a:pt x="892" y="2000"/>
                  </a:lnTo>
                  <a:lnTo>
                    <a:pt x="885" y="2019"/>
                  </a:lnTo>
                  <a:lnTo>
                    <a:pt x="883" y="2038"/>
                  </a:lnTo>
                  <a:lnTo>
                    <a:pt x="888" y="2057"/>
                  </a:lnTo>
                  <a:lnTo>
                    <a:pt x="897" y="2074"/>
                  </a:lnTo>
                  <a:lnTo>
                    <a:pt x="912" y="2086"/>
                  </a:lnTo>
                  <a:lnTo>
                    <a:pt x="931" y="2093"/>
                  </a:lnTo>
                  <a:lnTo>
                    <a:pt x="950" y="2096"/>
                  </a:lnTo>
                  <a:lnTo>
                    <a:pt x="969" y="2091"/>
                  </a:lnTo>
                  <a:lnTo>
                    <a:pt x="986" y="2081"/>
                  </a:lnTo>
                  <a:lnTo>
                    <a:pt x="998" y="2067"/>
                  </a:lnTo>
                  <a:lnTo>
                    <a:pt x="1005" y="2048"/>
                  </a:lnTo>
                  <a:lnTo>
                    <a:pt x="1008" y="2029"/>
                  </a:lnTo>
                  <a:lnTo>
                    <a:pt x="1003" y="2009"/>
                  </a:lnTo>
                  <a:lnTo>
                    <a:pt x="993" y="1993"/>
                  </a:lnTo>
                  <a:lnTo>
                    <a:pt x="979" y="1981"/>
                  </a:lnTo>
                  <a:lnTo>
                    <a:pt x="960" y="1973"/>
                  </a:lnTo>
                  <a:lnTo>
                    <a:pt x="940" y="1971"/>
                  </a:lnTo>
                  <a:close/>
                  <a:moveTo>
                    <a:pt x="904" y="2036"/>
                  </a:moveTo>
                  <a:lnTo>
                    <a:pt x="909" y="2053"/>
                  </a:lnTo>
                  <a:lnTo>
                    <a:pt x="919" y="2065"/>
                  </a:lnTo>
                  <a:lnTo>
                    <a:pt x="933" y="2072"/>
                  </a:lnTo>
                  <a:lnTo>
                    <a:pt x="948" y="2074"/>
                  </a:lnTo>
                  <a:lnTo>
                    <a:pt x="964" y="2069"/>
                  </a:lnTo>
                  <a:lnTo>
                    <a:pt x="976" y="2060"/>
                  </a:lnTo>
                  <a:lnTo>
                    <a:pt x="984" y="2045"/>
                  </a:lnTo>
                  <a:lnTo>
                    <a:pt x="986" y="2031"/>
                  </a:lnTo>
                  <a:lnTo>
                    <a:pt x="981" y="2014"/>
                  </a:lnTo>
                  <a:lnTo>
                    <a:pt x="972" y="2002"/>
                  </a:lnTo>
                  <a:lnTo>
                    <a:pt x="957" y="1995"/>
                  </a:lnTo>
                  <a:lnTo>
                    <a:pt x="943" y="1993"/>
                  </a:lnTo>
                  <a:lnTo>
                    <a:pt x="926" y="1997"/>
                  </a:lnTo>
                  <a:lnTo>
                    <a:pt x="914" y="2007"/>
                  </a:lnTo>
                  <a:lnTo>
                    <a:pt x="907" y="2021"/>
                  </a:lnTo>
                  <a:lnTo>
                    <a:pt x="904" y="2036"/>
                  </a:lnTo>
                  <a:close/>
                  <a:moveTo>
                    <a:pt x="926" y="2036"/>
                  </a:moveTo>
                  <a:lnTo>
                    <a:pt x="931" y="2045"/>
                  </a:lnTo>
                  <a:lnTo>
                    <a:pt x="938" y="2050"/>
                  </a:lnTo>
                  <a:lnTo>
                    <a:pt x="950" y="2053"/>
                  </a:lnTo>
                  <a:lnTo>
                    <a:pt x="960" y="2048"/>
                  </a:lnTo>
                  <a:lnTo>
                    <a:pt x="964" y="2038"/>
                  </a:lnTo>
                  <a:lnTo>
                    <a:pt x="962" y="2026"/>
                  </a:lnTo>
                  <a:lnTo>
                    <a:pt x="957" y="2019"/>
                  </a:lnTo>
                  <a:lnTo>
                    <a:pt x="948" y="2014"/>
                  </a:lnTo>
                  <a:lnTo>
                    <a:pt x="936" y="2017"/>
                  </a:lnTo>
                  <a:lnTo>
                    <a:pt x="928" y="2024"/>
                  </a:lnTo>
                  <a:lnTo>
                    <a:pt x="926" y="2036"/>
                  </a:lnTo>
                  <a:close/>
                  <a:moveTo>
                    <a:pt x="312" y="2201"/>
                  </a:moveTo>
                  <a:lnTo>
                    <a:pt x="312" y="2199"/>
                  </a:lnTo>
                  <a:moveTo>
                    <a:pt x="300" y="2031"/>
                  </a:moveTo>
                  <a:lnTo>
                    <a:pt x="268" y="2036"/>
                  </a:lnTo>
                  <a:lnTo>
                    <a:pt x="237" y="2048"/>
                  </a:lnTo>
                  <a:lnTo>
                    <a:pt x="211" y="2065"/>
                  </a:lnTo>
                  <a:lnTo>
                    <a:pt x="187" y="2086"/>
                  </a:lnTo>
                  <a:lnTo>
                    <a:pt x="165" y="2113"/>
                  </a:lnTo>
                  <a:lnTo>
                    <a:pt x="151" y="2141"/>
                  </a:lnTo>
                  <a:lnTo>
                    <a:pt x="144" y="2173"/>
                  </a:lnTo>
                  <a:lnTo>
                    <a:pt x="141" y="2206"/>
                  </a:lnTo>
                  <a:lnTo>
                    <a:pt x="146" y="2237"/>
                  </a:lnTo>
                  <a:lnTo>
                    <a:pt x="156" y="2269"/>
                  </a:lnTo>
                  <a:lnTo>
                    <a:pt x="170" y="2297"/>
                  </a:lnTo>
                  <a:lnTo>
                    <a:pt x="192" y="2321"/>
                  </a:lnTo>
                  <a:lnTo>
                    <a:pt x="216" y="2343"/>
                  </a:lnTo>
                  <a:lnTo>
                    <a:pt x="244" y="2357"/>
                  </a:lnTo>
                  <a:lnTo>
                    <a:pt x="276" y="2367"/>
                  </a:lnTo>
                  <a:lnTo>
                    <a:pt x="307" y="2372"/>
                  </a:lnTo>
                  <a:lnTo>
                    <a:pt x="340" y="2369"/>
                  </a:lnTo>
                  <a:lnTo>
                    <a:pt x="372" y="2362"/>
                  </a:lnTo>
                  <a:lnTo>
                    <a:pt x="400" y="2348"/>
                  </a:lnTo>
                  <a:lnTo>
                    <a:pt x="427" y="2329"/>
                  </a:lnTo>
                  <a:lnTo>
                    <a:pt x="448" y="2305"/>
                  </a:lnTo>
                  <a:lnTo>
                    <a:pt x="465" y="2276"/>
                  </a:lnTo>
                  <a:lnTo>
                    <a:pt x="477" y="2245"/>
                  </a:lnTo>
                  <a:lnTo>
                    <a:pt x="482" y="2213"/>
                  </a:lnTo>
                  <a:lnTo>
                    <a:pt x="482" y="2182"/>
                  </a:lnTo>
                  <a:lnTo>
                    <a:pt x="475" y="2149"/>
                  </a:lnTo>
                  <a:lnTo>
                    <a:pt x="460" y="2120"/>
                  </a:lnTo>
                  <a:lnTo>
                    <a:pt x="444" y="2093"/>
                  </a:lnTo>
                  <a:lnTo>
                    <a:pt x="420" y="2069"/>
                  </a:lnTo>
                  <a:lnTo>
                    <a:pt x="393" y="2053"/>
                  </a:lnTo>
                  <a:lnTo>
                    <a:pt x="364" y="2038"/>
                  </a:lnTo>
                  <a:lnTo>
                    <a:pt x="331" y="2033"/>
                  </a:lnTo>
                  <a:lnTo>
                    <a:pt x="300" y="2031"/>
                  </a:lnTo>
                  <a:close/>
                  <a:moveTo>
                    <a:pt x="163" y="2211"/>
                  </a:moveTo>
                  <a:lnTo>
                    <a:pt x="168" y="2242"/>
                  </a:lnTo>
                  <a:lnTo>
                    <a:pt x="180" y="2269"/>
                  </a:lnTo>
                  <a:lnTo>
                    <a:pt x="196" y="2295"/>
                  </a:lnTo>
                  <a:lnTo>
                    <a:pt x="218" y="2317"/>
                  </a:lnTo>
                  <a:lnTo>
                    <a:pt x="242" y="2333"/>
                  </a:lnTo>
                  <a:lnTo>
                    <a:pt x="271" y="2345"/>
                  </a:lnTo>
                  <a:lnTo>
                    <a:pt x="300" y="2350"/>
                  </a:lnTo>
                  <a:lnTo>
                    <a:pt x="328" y="2350"/>
                  </a:lnTo>
                  <a:lnTo>
                    <a:pt x="360" y="2343"/>
                  </a:lnTo>
                  <a:lnTo>
                    <a:pt x="386" y="2331"/>
                  </a:lnTo>
                  <a:lnTo>
                    <a:pt x="410" y="2312"/>
                  </a:lnTo>
                  <a:lnTo>
                    <a:pt x="432" y="2290"/>
                  </a:lnTo>
                  <a:lnTo>
                    <a:pt x="446" y="2264"/>
                  </a:lnTo>
                  <a:lnTo>
                    <a:pt x="456" y="2235"/>
                  </a:lnTo>
                  <a:lnTo>
                    <a:pt x="460" y="2206"/>
                  </a:lnTo>
                  <a:lnTo>
                    <a:pt x="458" y="2175"/>
                  </a:lnTo>
                  <a:lnTo>
                    <a:pt x="451" y="2146"/>
                  </a:lnTo>
                  <a:lnTo>
                    <a:pt x="436" y="2120"/>
                  </a:lnTo>
                  <a:lnTo>
                    <a:pt x="417" y="2096"/>
                  </a:lnTo>
                  <a:lnTo>
                    <a:pt x="393" y="2077"/>
                  </a:lnTo>
                  <a:lnTo>
                    <a:pt x="367" y="2065"/>
                  </a:lnTo>
                  <a:lnTo>
                    <a:pt x="338" y="2055"/>
                  </a:lnTo>
                  <a:lnTo>
                    <a:pt x="309" y="2053"/>
                  </a:lnTo>
                  <a:lnTo>
                    <a:pt x="278" y="2057"/>
                  </a:lnTo>
                  <a:lnTo>
                    <a:pt x="249" y="2067"/>
                  </a:lnTo>
                  <a:lnTo>
                    <a:pt x="225" y="2081"/>
                  </a:lnTo>
                  <a:lnTo>
                    <a:pt x="201" y="2101"/>
                  </a:lnTo>
                  <a:lnTo>
                    <a:pt x="184" y="2125"/>
                  </a:lnTo>
                  <a:lnTo>
                    <a:pt x="170" y="2153"/>
                  </a:lnTo>
                  <a:lnTo>
                    <a:pt x="165" y="2182"/>
                  </a:lnTo>
                  <a:lnTo>
                    <a:pt x="163" y="2211"/>
                  </a:lnTo>
                  <a:close/>
                  <a:moveTo>
                    <a:pt x="302" y="2074"/>
                  </a:moveTo>
                  <a:lnTo>
                    <a:pt x="276" y="2079"/>
                  </a:lnTo>
                  <a:lnTo>
                    <a:pt x="249" y="2091"/>
                  </a:lnTo>
                  <a:lnTo>
                    <a:pt x="228" y="2105"/>
                  </a:lnTo>
                  <a:lnTo>
                    <a:pt x="208" y="2127"/>
                  </a:lnTo>
                  <a:lnTo>
                    <a:pt x="196" y="2151"/>
                  </a:lnTo>
                  <a:lnTo>
                    <a:pt x="187" y="2175"/>
                  </a:lnTo>
                  <a:lnTo>
                    <a:pt x="184" y="2204"/>
                  </a:lnTo>
                  <a:lnTo>
                    <a:pt x="187" y="2230"/>
                  </a:lnTo>
                  <a:lnTo>
                    <a:pt x="196" y="2257"/>
                  </a:lnTo>
                  <a:lnTo>
                    <a:pt x="211" y="2281"/>
                  </a:lnTo>
                  <a:lnTo>
                    <a:pt x="230" y="2300"/>
                  </a:lnTo>
                  <a:lnTo>
                    <a:pt x="254" y="2314"/>
                  </a:lnTo>
                  <a:lnTo>
                    <a:pt x="280" y="2324"/>
                  </a:lnTo>
                  <a:lnTo>
                    <a:pt x="307" y="2329"/>
                  </a:lnTo>
                  <a:lnTo>
                    <a:pt x="333" y="2326"/>
                  </a:lnTo>
                  <a:lnTo>
                    <a:pt x="360" y="2319"/>
                  </a:lnTo>
                  <a:lnTo>
                    <a:pt x="384" y="2305"/>
                  </a:lnTo>
                  <a:lnTo>
                    <a:pt x="405" y="2288"/>
                  </a:lnTo>
                  <a:lnTo>
                    <a:pt x="422" y="2266"/>
                  </a:lnTo>
                  <a:lnTo>
                    <a:pt x="432" y="2240"/>
                  </a:lnTo>
                  <a:lnTo>
                    <a:pt x="439" y="2213"/>
                  </a:lnTo>
                  <a:lnTo>
                    <a:pt x="439" y="2185"/>
                  </a:lnTo>
                  <a:lnTo>
                    <a:pt x="432" y="2158"/>
                  </a:lnTo>
                  <a:lnTo>
                    <a:pt x="420" y="2134"/>
                  </a:lnTo>
                  <a:lnTo>
                    <a:pt x="403" y="2113"/>
                  </a:lnTo>
                  <a:lnTo>
                    <a:pt x="381" y="2096"/>
                  </a:lnTo>
                  <a:lnTo>
                    <a:pt x="357" y="2081"/>
                  </a:lnTo>
                  <a:lnTo>
                    <a:pt x="331" y="2077"/>
                  </a:lnTo>
                  <a:lnTo>
                    <a:pt x="302" y="2074"/>
                  </a:lnTo>
                  <a:close/>
                  <a:moveTo>
                    <a:pt x="206" y="2209"/>
                  </a:moveTo>
                  <a:lnTo>
                    <a:pt x="211" y="2235"/>
                  </a:lnTo>
                  <a:lnTo>
                    <a:pt x="223" y="2257"/>
                  </a:lnTo>
                  <a:lnTo>
                    <a:pt x="237" y="2276"/>
                  </a:lnTo>
                  <a:lnTo>
                    <a:pt x="259" y="2293"/>
                  </a:lnTo>
                  <a:lnTo>
                    <a:pt x="280" y="2302"/>
                  </a:lnTo>
                  <a:lnTo>
                    <a:pt x="307" y="2307"/>
                  </a:lnTo>
                  <a:lnTo>
                    <a:pt x="331" y="2305"/>
                  </a:lnTo>
                  <a:lnTo>
                    <a:pt x="355" y="2297"/>
                  </a:lnTo>
                  <a:lnTo>
                    <a:pt x="376" y="2283"/>
                  </a:lnTo>
                  <a:lnTo>
                    <a:pt x="396" y="2266"/>
                  </a:lnTo>
                  <a:lnTo>
                    <a:pt x="408" y="2245"/>
                  </a:lnTo>
                  <a:lnTo>
                    <a:pt x="415" y="2218"/>
                  </a:lnTo>
                  <a:lnTo>
                    <a:pt x="417" y="2194"/>
                  </a:lnTo>
                  <a:lnTo>
                    <a:pt x="412" y="2168"/>
                  </a:lnTo>
                  <a:lnTo>
                    <a:pt x="400" y="2146"/>
                  </a:lnTo>
                  <a:lnTo>
                    <a:pt x="386" y="2127"/>
                  </a:lnTo>
                  <a:lnTo>
                    <a:pt x="364" y="2110"/>
                  </a:lnTo>
                  <a:lnTo>
                    <a:pt x="343" y="2101"/>
                  </a:lnTo>
                  <a:lnTo>
                    <a:pt x="316" y="2096"/>
                  </a:lnTo>
                  <a:lnTo>
                    <a:pt x="292" y="2098"/>
                  </a:lnTo>
                  <a:lnTo>
                    <a:pt x="268" y="2105"/>
                  </a:lnTo>
                  <a:lnTo>
                    <a:pt x="247" y="2120"/>
                  </a:lnTo>
                  <a:lnTo>
                    <a:pt x="228" y="2137"/>
                  </a:lnTo>
                  <a:lnTo>
                    <a:pt x="216" y="2158"/>
                  </a:lnTo>
                  <a:lnTo>
                    <a:pt x="208" y="2185"/>
                  </a:lnTo>
                  <a:lnTo>
                    <a:pt x="206" y="2209"/>
                  </a:lnTo>
                  <a:close/>
                  <a:moveTo>
                    <a:pt x="228" y="2206"/>
                  </a:moveTo>
                  <a:lnTo>
                    <a:pt x="232" y="2230"/>
                  </a:lnTo>
                  <a:lnTo>
                    <a:pt x="242" y="2249"/>
                  </a:lnTo>
                  <a:lnTo>
                    <a:pt x="259" y="2266"/>
                  </a:lnTo>
                  <a:lnTo>
                    <a:pt x="278" y="2278"/>
                  </a:lnTo>
                  <a:lnTo>
                    <a:pt x="300" y="2285"/>
                  </a:lnTo>
                  <a:lnTo>
                    <a:pt x="324" y="2285"/>
                  </a:lnTo>
                  <a:lnTo>
                    <a:pt x="345" y="2278"/>
                  </a:lnTo>
                  <a:lnTo>
                    <a:pt x="364" y="2266"/>
                  </a:lnTo>
                  <a:lnTo>
                    <a:pt x="381" y="2249"/>
                  </a:lnTo>
                  <a:lnTo>
                    <a:pt x="391" y="2230"/>
                  </a:lnTo>
                  <a:lnTo>
                    <a:pt x="396" y="2206"/>
                  </a:lnTo>
                  <a:lnTo>
                    <a:pt x="393" y="2185"/>
                  </a:lnTo>
                  <a:lnTo>
                    <a:pt x="386" y="2163"/>
                  </a:lnTo>
                  <a:lnTo>
                    <a:pt x="374" y="2144"/>
                  </a:lnTo>
                  <a:lnTo>
                    <a:pt x="355" y="2129"/>
                  </a:lnTo>
                  <a:lnTo>
                    <a:pt x="333" y="2120"/>
                  </a:lnTo>
                  <a:lnTo>
                    <a:pt x="312" y="2117"/>
                  </a:lnTo>
                  <a:lnTo>
                    <a:pt x="288" y="2120"/>
                  </a:lnTo>
                  <a:lnTo>
                    <a:pt x="268" y="2129"/>
                  </a:lnTo>
                  <a:lnTo>
                    <a:pt x="249" y="2144"/>
                  </a:lnTo>
                  <a:lnTo>
                    <a:pt x="237" y="2163"/>
                  </a:lnTo>
                  <a:lnTo>
                    <a:pt x="230" y="2185"/>
                  </a:lnTo>
                  <a:lnTo>
                    <a:pt x="228" y="2206"/>
                  </a:lnTo>
                  <a:close/>
                  <a:moveTo>
                    <a:pt x="307" y="2139"/>
                  </a:moveTo>
                  <a:lnTo>
                    <a:pt x="288" y="2144"/>
                  </a:lnTo>
                  <a:lnTo>
                    <a:pt x="271" y="2153"/>
                  </a:lnTo>
                  <a:lnTo>
                    <a:pt x="259" y="2168"/>
                  </a:lnTo>
                  <a:lnTo>
                    <a:pt x="252" y="2187"/>
                  </a:lnTo>
                  <a:lnTo>
                    <a:pt x="249" y="2206"/>
                  </a:lnTo>
                  <a:lnTo>
                    <a:pt x="254" y="2225"/>
                  </a:lnTo>
                  <a:lnTo>
                    <a:pt x="264" y="2242"/>
                  </a:lnTo>
                  <a:lnTo>
                    <a:pt x="278" y="2254"/>
                  </a:lnTo>
                  <a:lnTo>
                    <a:pt x="297" y="2261"/>
                  </a:lnTo>
                  <a:lnTo>
                    <a:pt x="316" y="2264"/>
                  </a:lnTo>
                  <a:lnTo>
                    <a:pt x="336" y="2259"/>
                  </a:lnTo>
                  <a:lnTo>
                    <a:pt x="352" y="2249"/>
                  </a:lnTo>
                  <a:lnTo>
                    <a:pt x="364" y="2235"/>
                  </a:lnTo>
                  <a:lnTo>
                    <a:pt x="372" y="2216"/>
                  </a:lnTo>
                  <a:lnTo>
                    <a:pt x="374" y="2197"/>
                  </a:lnTo>
                  <a:lnTo>
                    <a:pt x="369" y="2177"/>
                  </a:lnTo>
                  <a:lnTo>
                    <a:pt x="360" y="2161"/>
                  </a:lnTo>
                  <a:lnTo>
                    <a:pt x="345" y="2149"/>
                  </a:lnTo>
                  <a:lnTo>
                    <a:pt x="326" y="2141"/>
                  </a:lnTo>
                  <a:lnTo>
                    <a:pt x="307" y="2139"/>
                  </a:lnTo>
                  <a:close/>
                  <a:moveTo>
                    <a:pt x="271" y="2204"/>
                  </a:moveTo>
                  <a:lnTo>
                    <a:pt x="276" y="2221"/>
                  </a:lnTo>
                  <a:lnTo>
                    <a:pt x="285" y="2233"/>
                  </a:lnTo>
                  <a:lnTo>
                    <a:pt x="300" y="2240"/>
                  </a:lnTo>
                  <a:lnTo>
                    <a:pt x="314" y="2242"/>
                  </a:lnTo>
                  <a:lnTo>
                    <a:pt x="331" y="2237"/>
                  </a:lnTo>
                  <a:lnTo>
                    <a:pt x="343" y="2228"/>
                  </a:lnTo>
                  <a:lnTo>
                    <a:pt x="350" y="2213"/>
                  </a:lnTo>
                  <a:lnTo>
                    <a:pt x="352" y="2199"/>
                  </a:lnTo>
                  <a:lnTo>
                    <a:pt x="348" y="2182"/>
                  </a:lnTo>
                  <a:lnTo>
                    <a:pt x="338" y="2170"/>
                  </a:lnTo>
                  <a:lnTo>
                    <a:pt x="324" y="2163"/>
                  </a:lnTo>
                  <a:lnTo>
                    <a:pt x="309" y="2161"/>
                  </a:lnTo>
                  <a:lnTo>
                    <a:pt x="292" y="2165"/>
                  </a:lnTo>
                  <a:lnTo>
                    <a:pt x="280" y="2175"/>
                  </a:lnTo>
                  <a:lnTo>
                    <a:pt x="273" y="2189"/>
                  </a:lnTo>
                  <a:lnTo>
                    <a:pt x="271" y="2204"/>
                  </a:lnTo>
                  <a:close/>
                  <a:moveTo>
                    <a:pt x="292" y="2204"/>
                  </a:moveTo>
                  <a:lnTo>
                    <a:pt x="297" y="2213"/>
                  </a:lnTo>
                  <a:lnTo>
                    <a:pt x="304" y="2218"/>
                  </a:lnTo>
                  <a:lnTo>
                    <a:pt x="316" y="2221"/>
                  </a:lnTo>
                  <a:lnTo>
                    <a:pt x="326" y="2216"/>
                  </a:lnTo>
                  <a:lnTo>
                    <a:pt x="331" y="2206"/>
                  </a:lnTo>
                  <a:lnTo>
                    <a:pt x="328" y="2194"/>
                  </a:lnTo>
                  <a:lnTo>
                    <a:pt x="324" y="2187"/>
                  </a:lnTo>
                  <a:lnTo>
                    <a:pt x="314" y="2182"/>
                  </a:lnTo>
                  <a:lnTo>
                    <a:pt x="302" y="2185"/>
                  </a:lnTo>
                  <a:lnTo>
                    <a:pt x="295" y="2192"/>
                  </a:lnTo>
                  <a:lnTo>
                    <a:pt x="292" y="2204"/>
                  </a:lnTo>
                  <a:close/>
                  <a:moveTo>
                    <a:pt x="945" y="2033"/>
                  </a:moveTo>
                  <a:lnTo>
                    <a:pt x="945" y="2031"/>
                  </a:lnTo>
                  <a:moveTo>
                    <a:pt x="957" y="2204"/>
                  </a:moveTo>
                  <a:lnTo>
                    <a:pt x="988" y="2199"/>
                  </a:lnTo>
                  <a:lnTo>
                    <a:pt x="1020" y="2187"/>
                  </a:lnTo>
                  <a:lnTo>
                    <a:pt x="1048" y="2170"/>
                  </a:lnTo>
                  <a:lnTo>
                    <a:pt x="1072" y="2149"/>
                  </a:lnTo>
                  <a:lnTo>
                    <a:pt x="1092" y="2122"/>
                  </a:lnTo>
                  <a:lnTo>
                    <a:pt x="1106" y="2093"/>
                  </a:lnTo>
                  <a:lnTo>
                    <a:pt x="1113" y="2062"/>
                  </a:lnTo>
                  <a:lnTo>
                    <a:pt x="1116" y="2029"/>
                  </a:lnTo>
                  <a:lnTo>
                    <a:pt x="1111" y="1997"/>
                  </a:lnTo>
                  <a:lnTo>
                    <a:pt x="1101" y="1966"/>
                  </a:lnTo>
                  <a:lnTo>
                    <a:pt x="1087" y="1937"/>
                  </a:lnTo>
                  <a:lnTo>
                    <a:pt x="1065" y="1913"/>
                  </a:lnTo>
                  <a:lnTo>
                    <a:pt x="1041" y="1892"/>
                  </a:lnTo>
                  <a:lnTo>
                    <a:pt x="1012" y="1877"/>
                  </a:lnTo>
                  <a:lnTo>
                    <a:pt x="981" y="1868"/>
                  </a:lnTo>
                  <a:lnTo>
                    <a:pt x="950" y="1863"/>
                  </a:lnTo>
                  <a:lnTo>
                    <a:pt x="916" y="1865"/>
                  </a:lnTo>
                  <a:lnTo>
                    <a:pt x="885" y="1873"/>
                  </a:lnTo>
                  <a:lnTo>
                    <a:pt x="856" y="1887"/>
                  </a:lnTo>
                  <a:lnTo>
                    <a:pt x="830" y="1906"/>
                  </a:lnTo>
                  <a:lnTo>
                    <a:pt x="808" y="1930"/>
                  </a:lnTo>
                  <a:lnTo>
                    <a:pt x="792" y="1959"/>
                  </a:lnTo>
                  <a:lnTo>
                    <a:pt x="780" y="1990"/>
                  </a:lnTo>
                  <a:lnTo>
                    <a:pt x="775" y="2021"/>
                  </a:lnTo>
                  <a:lnTo>
                    <a:pt x="777" y="2053"/>
                  </a:lnTo>
                  <a:lnTo>
                    <a:pt x="782" y="2086"/>
                  </a:lnTo>
                  <a:lnTo>
                    <a:pt x="796" y="2115"/>
                  </a:lnTo>
                  <a:lnTo>
                    <a:pt x="813" y="2141"/>
                  </a:lnTo>
                  <a:lnTo>
                    <a:pt x="837" y="2165"/>
                  </a:lnTo>
                  <a:lnTo>
                    <a:pt x="864" y="2182"/>
                  </a:lnTo>
                  <a:lnTo>
                    <a:pt x="892" y="2197"/>
                  </a:lnTo>
                  <a:lnTo>
                    <a:pt x="926" y="2204"/>
                  </a:lnTo>
                  <a:lnTo>
                    <a:pt x="957" y="2204"/>
                  </a:lnTo>
                  <a:close/>
                  <a:moveTo>
                    <a:pt x="796" y="2043"/>
                  </a:moveTo>
                  <a:lnTo>
                    <a:pt x="801" y="2074"/>
                  </a:lnTo>
                  <a:lnTo>
                    <a:pt x="813" y="2101"/>
                  </a:lnTo>
                  <a:lnTo>
                    <a:pt x="830" y="2127"/>
                  </a:lnTo>
                  <a:lnTo>
                    <a:pt x="852" y="2149"/>
                  </a:lnTo>
                  <a:lnTo>
                    <a:pt x="876" y="2165"/>
                  </a:lnTo>
                  <a:lnTo>
                    <a:pt x="904" y="2177"/>
                  </a:lnTo>
                  <a:lnTo>
                    <a:pt x="933" y="2182"/>
                  </a:lnTo>
                  <a:lnTo>
                    <a:pt x="964" y="2182"/>
                  </a:lnTo>
                  <a:lnTo>
                    <a:pt x="993" y="2175"/>
                  </a:lnTo>
                  <a:lnTo>
                    <a:pt x="1020" y="2163"/>
                  </a:lnTo>
                  <a:lnTo>
                    <a:pt x="1044" y="2144"/>
                  </a:lnTo>
                  <a:lnTo>
                    <a:pt x="1065" y="2122"/>
                  </a:lnTo>
                  <a:lnTo>
                    <a:pt x="1080" y="2096"/>
                  </a:lnTo>
                  <a:lnTo>
                    <a:pt x="1089" y="2067"/>
                  </a:lnTo>
                  <a:lnTo>
                    <a:pt x="1094" y="2038"/>
                  </a:lnTo>
                  <a:lnTo>
                    <a:pt x="1092" y="2007"/>
                  </a:lnTo>
                  <a:lnTo>
                    <a:pt x="1084" y="1978"/>
                  </a:lnTo>
                  <a:lnTo>
                    <a:pt x="1070" y="1952"/>
                  </a:lnTo>
                  <a:lnTo>
                    <a:pt x="1051" y="1928"/>
                  </a:lnTo>
                  <a:lnTo>
                    <a:pt x="1027" y="1909"/>
                  </a:lnTo>
                  <a:lnTo>
                    <a:pt x="1000" y="1897"/>
                  </a:lnTo>
                  <a:lnTo>
                    <a:pt x="972" y="1887"/>
                  </a:lnTo>
                  <a:lnTo>
                    <a:pt x="943" y="1885"/>
                  </a:lnTo>
                  <a:lnTo>
                    <a:pt x="912" y="1889"/>
                  </a:lnTo>
                  <a:lnTo>
                    <a:pt x="883" y="1899"/>
                  </a:lnTo>
                  <a:lnTo>
                    <a:pt x="859" y="1913"/>
                  </a:lnTo>
                  <a:lnTo>
                    <a:pt x="835" y="1933"/>
                  </a:lnTo>
                  <a:lnTo>
                    <a:pt x="818" y="1957"/>
                  </a:lnTo>
                  <a:lnTo>
                    <a:pt x="804" y="1985"/>
                  </a:lnTo>
                  <a:lnTo>
                    <a:pt x="799" y="2014"/>
                  </a:lnTo>
                  <a:lnTo>
                    <a:pt x="796" y="2043"/>
                  </a:lnTo>
                  <a:close/>
                  <a:moveTo>
                    <a:pt x="955" y="2161"/>
                  </a:moveTo>
                  <a:lnTo>
                    <a:pt x="981" y="2156"/>
                  </a:lnTo>
                  <a:lnTo>
                    <a:pt x="1008" y="2144"/>
                  </a:lnTo>
                  <a:lnTo>
                    <a:pt x="1029" y="2129"/>
                  </a:lnTo>
                  <a:lnTo>
                    <a:pt x="1048" y="2108"/>
                  </a:lnTo>
                  <a:lnTo>
                    <a:pt x="1060" y="2084"/>
                  </a:lnTo>
                  <a:lnTo>
                    <a:pt x="1070" y="2057"/>
                  </a:lnTo>
                  <a:lnTo>
                    <a:pt x="1072" y="2031"/>
                  </a:lnTo>
                  <a:lnTo>
                    <a:pt x="1070" y="2005"/>
                  </a:lnTo>
                  <a:lnTo>
                    <a:pt x="1060" y="1978"/>
                  </a:lnTo>
                  <a:lnTo>
                    <a:pt x="1046" y="1954"/>
                  </a:lnTo>
                  <a:lnTo>
                    <a:pt x="1027" y="1935"/>
                  </a:lnTo>
                  <a:lnTo>
                    <a:pt x="1003" y="1921"/>
                  </a:lnTo>
                  <a:lnTo>
                    <a:pt x="976" y="1911"/>
                  </a:lnTo>
                  <a:lnTo>
                    <a:pt x="950" y="1906"/>
                  </a:lnTo>
                  <a:lnTo>
                    <a:pt x="921" y="1909"/>
                  </a:lnTo>
                  <a:lnTo>
                    <a:pt x="897" y="1916"/>
                  </a:lnTo>
                  <a:lnTo>
                    <a:pt x="871" y="1930"/>
                  </a:lnTo>
                  <a:lnTo>
                    <a:pt x="852" y="1947"/>
                  </a:lnTo>
                  <a:lnTo>
                    <a:pt x="835" y="1969"/>
                  </a:lnTo>
                  <a:lnTo>
                    <a:pt x="823" y="1995"/>
                  </a:lnTo>
                  <a:lnTo>
                    <a:pt x="818" y="2021"/>
                  </a:lnTo>
                  <a:lnTo>
                    <a:pt x="818" y="2050"/>
                  </a:lnTo>
                  <a:lnTo>
                    <a:pt x="825" y="2077"/>
                  </a:lnTo>
                  <a:lnTo>
                    <a:pt x="837" y="2101"/>
                  </a:lnTo>
                  <a:lnTo>
                    <a:pt x="854" y="2122"/>
                  </a:lnTo>
                  <a:lnTo>
                    <a:pt x="876" y="2139"/>
                  </a:lnTo>
                  <a:lnTo>
                    <a:pt x="900" y="2153"/>
                  </a:lnTo>
                  <a:lnTo>
                    <a:pt x="926" y="2158"/>
                  </a:lnTo>
                  <a:lnTo>
                    <a:pt x="955" y="2161"/>
                  </a:lnTo>
                  <a:close/>
                  <a:moveTo>
                    <a:pt x="952" y="2139"/>
                  </a:moveTo>
                  <a:lnTo>
                    <a:pt x="979" y="2134"/>
                  </a:lnTo>
                  <a:lnTo>
                    <a:pt x="1000" y="2122"/>
                  </a:lnTo>
                  <a:lnTo>
                    <a:pt x="1020" y="2108"/>
                  </a:lnTo>
                  <a:lnTo>
                    <a:pt x="1036" y="2086"/>
                  </a:lnTo>
                  <a:lnTo>
                    <a:pt x="1046" y="2065"/>
                  </a:lnTo>
                  <a:lnTo>
                    <a:pt x="1051" y="2038"/>
                  </a:lnTo>
                  <a:lnTo>
                    <a:pt x="1048" y="2014"/>
                  </a:lnTo>
                  <a:lnTo>
                    <a:pt x="1041" y="1988"/>
                  </a:lnTo>
                  <a:lnTo>
                    <a:pt x="1027" y="1966"/>
                  </a:lnTo>
                  <a:lnTo>
                    <a:pt x="1010" y="1949"/>
                  </a:lnTo>
                  <a:lnTo>
                    <a:pt x="988" y="1937"/>
                  </a:lnTo>
                  <a:lnTo>
                    <a:pt x="962" y="1930"/>
                  </a:lnTo>
                  <a:lnTo>
                    <a:pt x="938" y="1928"/>
                  </a:lnTo>
                  <a:lnTo>
                    <a:pt x="912" y="1933"/>
                  </a:lnTo>
                  <a:lnTo>
                    <a:pt x="890" y="1945"/>
                  </a:lnTo>
                  <a:lnTo>
                    <a:pt x="871" y="1959"/>
                  </a:lnTo>
                  <a:lnTo>
                    <a:pt x="854" y="1981"/>
                  </a:lnTo>
                  <a:lnTo>
                    <a:pt x="844" y="2002"/>
                  </a:lnTo>
                  <a:lnTo>
                    <a:pt x="840" y="2029"/>
                  </a:lnTo>
                  <a:lnTo>
                    <a:pt x="842" y="2053"/>
                  </a:lnTo>
                  <a:lnTo>
                    <a:pt x="849" y="2079"/>
                  </a:lnTo>
                  <a:lnTo>
                    <a:pt x="864" y="2101"/>
                  </a:lnTo>
                  <a:lnTo>
                    <a:pt x="880" y="2117"/>
                  </a:lnTo>
                  <a:lnTo>
                    <a:pt x="902" y="2129"/>
                  </a:lnTo>
                  <a:lnTo>
                    <a:pt x="928" y="2137"/>
                  </a:lnTo>
                  <a:lnTo>
                    <a:pt x="952" y="2139"/>
                  </a:lnTo>
                  <a:close/>
                  <a:moveTo>
                    <a:pt x="861" y="2041"/>
                  </a:moveTo>
                  <a:lnTo>
                    <a:pt x="866" y="2062"/>
                  </a:lnTo>
                  <a:lnTo>
                    <a:pt x="876" y="2081"/>
                  </a:lnTo>
                  <a:lnTo>
                    <a:pt x="892" y="2098"/>
                  </a:lnTo>
                  <a:lnTo>
                    <a:pt x="912" y="2110"/>
                  </a:lnTo>
                  <a:lnTo>
                    <a:pt x="933" y="2117"/>
                  </a:lnTo>
                  <a:lnTo>
                    <a:pt x="957" y="2117"/>
                  </a:lnTo>
                  <a:lnTo>
                    <a:pt x="979" y="2110"/>
                  </a:lnTo>
                  <a:lnTo>
                    <a:pt x="998" y="2098"/>
                  </a:lnTo>
                  <a:lnTo>
                    <a:pt x="1015" y="2081"/>
                  </a:lnTo>
                  <a:lnTo>
                    <a:pt x="1024" y="2062"/>
                  </a:lnTo>
                  <a:lnTo>
                    <a:pt x="1029" y="2038"/>
                  </a:lnTo>
                  <a:lnTo>
                    <a:pt x="1027" y="2017"/>
                  </a:lnTo>
                  <a:lnTo>
                    <a:pt x="1020" y="1995"/>
                  </a:lnTo>
                  <a:lnTo>
                    <a:pt x="1005" y="1976"/>
                  </a:lnTo>
                  <a:lnTo>
                    <a:pt x="988" y="1961"/>
                  </a:lnTo>
                  <a:lnTo>
                    <a:pt x="967" y="1952"/>
                  </a:lnTo>
                  <a:lnTo>
                    <a:pt x="945" y="1949"/>
                  </a:lnTo>
                  <a:lnTo>
                    <a:pt x="921" y="1952"/>
                  </a:lnTo>
                  <a:lnTo>
                    <a:pt x="902" y="1961"/>
                  </a:lnTo>
                  <a:lnTo>
                    <a:pt x="883" y="1976"/>
                  </a:lnTo>
                  <a:lnTo>
                    <a:pt x="871" y="1995"/>
                  </a:lnTo>
                  <a:lnTo>
                    <a:pt x="864" y="2017"/>
                  </a:lnTo>
                  <a:lnTo>
                    <a:pt x="861" y="2041"/>
                  </a:lnTo>
                  <a:close/>
                  <a:moveTo>
                    <a:pt x="883" y="2038"/>
                  </a:moveTo>
                  <a:lnTo>
                    <a:pt x="888" y="2057"/>
                  </a:lnTo>
                  <a:lnTo>
                    <a:pt x="897" y="2074"/>
                  </a:lnTo>
                  <a:lnTo>
                    <a:pt x="912" y="2086"/>
                  </a:lnTo>
                  <a:lnTo>
                    <a:pt x="931" y="2093"/>
                  </a:lnTo>
                  <a:lnTo>
                    <a:pt x="950" y="2096"/>
                  </a:lnTo>
                  <a:lnTo>
                    <a:pt x="969" y="2091"/>
                  </a:lnTo>
                  <a:lnTo>
                    <a:pt x="986" y="2081"/>
                  </a:lnTo>
                  <a:lnTo>
                    <a:pt x="998" y="2067"/>
                  </a:lnTo>
                  <a:lnTo>
                    <a:pt x="1005" y="2048"/>
                  </a:lnTo>
                  <a:lnTo>
                    <a:pt x="1008" y="2029"/>
                  </a:lnTo>
                  <a:lnTo>
                    <a:pt x="1003" y="2009"/>
                  </a:lnTo>
                  <a:lnTo>
                    <a:pt x="993" y="1993"/>
                  </a:lnTo>
                  <a:lnTo>
                    <a:pt x="979" y="1981"/>
                  </a:lnTo>
                  <a:lnTo>
                    <a:pt x="960" y="1973"/>
                  </a:lnTo>
                  <a:lnTo>
                    <a:pt x="940" y="1971"/>
                  </a:lnTo>
                  <a:lnTo>
                    <a:pt x="921" y="1976"/>
                  </a:lnTo>
                  <a:lnTo>
                    <a:pt x="904" y="1985"/>
                  </a:lnTo>
                  <a:lnTo>
                    <a:pt x="892" y="2000"/>
                  </a:lnTo>
                  <a:lnTo>
                    <a:pt x="885" y="2019"/>
                  </a:lnTo>
                  <a:lnTo>
                    <a:pt x="883" y="2038"/>
                  </a:lnTo>
                  <a:close/>
                  <a:moveTo>
                    <a:pt x="948" y="2074"/>
                  </a:moveTo>
                  <a:lnTo>
                    <a:pt x="964" y="2069"/>
                  </a:lnTo>
                  <a:lnTo>
                    <a:pt x="976" y="2060"/>
                  </a:lnTo>
                  <a:lnTo>
                    <a:pt x="984" y="2045"/>
                  </a:lnTo>
                  <a:lnTo>
                    <a:pt x="986" y="2031"/>
                  </a:lnTo>
                  <a:lnTo>
                    <a:pt x="981" y="2014"/>
                  </a:lnTo>
                  <a:lnTo>
                    <a:pt x="972" y="2002"/>
                  </a:lnTo>
                  <a:lnTo>
                    <a:pt x="957" y="1995"/>
                  </a:lnTo>
                  <a:lnTo>
                    <a:pt x="943" y="1993"/>
                  </a:lnTo>
                  <a:lnTo>
                    <a:pt x="926" y="1997"/>
                  </a:lnTo>
                  <a:lnTo>
                    <a:pt x="914" y="2007"/>
                  </a:lnTo>
                  <a:lnTo>
                    <a:pt x="907" y="2021"/>
                  </a:lnTo>
                  <a:lnTo>
                    <a:pt x="904" y="2036"/>
                  </a:lnTo>
                  <a:lnTo>
                    <a:pt x="909" y="2053"/>
                  </a:lnTo>
                  <a:lnTo>
                    <a:pt x="919" y="2065"/>
                  </a:lnTo>
                  <a:lnTo>
                    <a:pt x="933" y="2072"/>
                  </a:lnTo>
                  <a:lnTo>
                    <a:pt x="948" y="2074"/>
                  </a:lnTo>
                  <a:close/>
                  <a:moveTo>
                    <a:pt x="948" y="2053"/>
                  </a:moveTo>
                  <a:lnTo>
                    <a:pt x="957" y="2048"/>
                  </a:lnTo>
                  <a:lnTo>
                    <a:pt x="962" y="2041"/>
                  </a:lnTo>
                  <a:lnTo>
                    <a:pt x="964" y="2029"/>
                  </a:lnTo>
                  <a:lnTo>
                    <a:pt x="960" y="2019"/>
                  </a:lnTo>
                  <a:lnTo>
                    <a:pt x="950" y="2014"/>
                  </a:lnTo>
                  <a:lnTo>
                    <a:pt x="938" y="2017"/>
                  </a:lnTo>
                  <a:lnTo>
                    <a:pt x="931" y="2021"/>
                  </a:lnTo>
                  <a:lnTo>
                    <a:pt x="926" y="2031"/>
                  </a:lnTo>
                  <a:lnTo>
                    <a:pt x="928" y="2043"/>
                  </a:lnTo>
                  <a:lnTo>
                    <a:pt x="936" y="2050"/>
                  </a:lnTo>
                  <a:lnTo>
                    <a:pt x="948" y="2053"/>
                  </a:lnTo>
                  <a:close/>
                  <a:moveTo>
                    <a:pt x="14289" y="661"/>
                  </a:moveTo>
                  <a:lnTo>
                    <a:pt x="14220" y="2338"/>
                  </a:lnTo>
                  <a:moveTo>
                    <a:pt x="14976" y="1709"/>
                  </a:moveTo>
                  <a:lnTo>
                    <a:pt x="14983" y="591"/>
                  </a:lnTo>
                  <a:moveTo>
                    <a:pt x="6364" y="113"/>
                  </a:moveTo>
                  <a:lnTo>
                    <a:pt x="6511" y="212"/>
                  </a:lnTo>
                  <a:lnTo>
                    <a:pt x="6655" y="380"/>
                  </a:lnTo>
                  <a:lnTo>
                    <a:pt x="6736" y="514"/>
                  </a:lnTo>
                  <a:lnTo>
                    <a:pt x="6828" y="757"/>
                  </a:lnTo>
                  <a:lnTo>
                    <a:pt x="6828" y="802"/>
                  </a:lnTo>
                  <a:moveTo>
                    <a:pt x="6835" y="1947"/>
                  </a:moveTo>
                  <a:lnTo>
                    <a:pt x="6835" y="2091"/>
                  </a:lnTo>
                  <a:lnTo>
                    <a:pt x="6830" y="2386"/>
                  </a:lnTo>
                  <a:moveTo>
                    <a:pt x="7531" y="2386"/>
                  </a:moveTo>
                  <a:lnTo>
                    <a:pt x="7528" y="1976"/>
                  </a:lnTo>
                  <a:moveTo>
                    <a:pt x="7524" y="831"/>
                  </a:moveTo>
                  <a:lnTo>
                    <a:pt x="7521" y="680"/>
                  </a:lnTo>
                  <a:lnTo>
                    <a:pt x="7586" y="389"/>
                  </a:lnTo>
                  <a:lnTo>
                    <a:pt x="7800" y="94"/>
                  </a:lnTo>
                  <a:moveTo>
                    <a:pt x="6364" y="113"/>
                  </a:moveTo>
                  <a:lnTo>
                    <a:pt x="6300" y="113"/>
                  </a:lnTo>
                  <a:lnTo>
                    <a:pt x="5397" y="116"/>
                  </a:lnTo>
                  <a:moveTo>
                    <a:pt x="4252" y="116"/>
                  </a:moveTo>
                  <a:lnTo>
                    <a:pt x="3458" y="116"/>
                  </a:lnTo>
                  <a:lnTo>
                    <a:pt x="3108" y="113"/>
                  </a:lnTo>
                  <a:moveTo>
                    <a:pt x="1963" y="111"/>
                  </a:moveTo>
                  <a:lnTo>
                    <a:pt x="818" y="109"/>
                  </a:lnTo>
                  <a:moveTo>
                    <a:pt x="13680" y="80"/>
                  </a:moveTo>
                  <a:lnTo>
                    <a:pt x="12842" y="85"/>
                  </a:lnTo>
                  <a:lnTo>
                    <a:pt x="12458" y="82"/>
                  </a:lnTo>
                  <a:moveTo>
                    <a:pt x="11313" y="80"/>
                  </a:moveTo>
                  <a:lnTo>
                    <a:pt x="10168" y="75"/>
                  </a:lnTo>
                  <a:moveTo>
                    <a:pt x="9024" y="77"/>
                  </a:moveTo>
                  <a:lnTo>
                    <a:pt x="7800" y="94"/>
                  </a:lnTo>
                  <a:moveTo>
                    <a:pt x="13680" y="80"/>
                  </a:moveTo>
                  <a:lnTo>
                    <a:pt x="13917" y="157"/>
                  </a:lnTo>
                  <a:lnTo>
                    <a:pt x="14203" y="418"/>
                  </a:lnTo>
                  <a:lnTo>
                    <a:pt x="14289" y="661"/>
                  </a:lnTo>
                  <a:moveTo>
                    <a:pt x="14983" y="591"/>
                  </a:moveTo>
                  <a:lnTo>
                    <a:pt x="14980" y="433"/>
                  </a:lnTo>
                  <a:lnTo>
                    <a:pt x="15146" y="224"/>
                  </a:lnTo>
                  <a:lnTo>
                    <a:pt x="15314" y="104"/>
                  </a:lnTo>
                  <a:lnTo>
                    <a:pt x="15398" y="68"/>
                  </a:lnTo>
                  <a:moveTo>
                    <a:pt x="20604" y="1"/>
                  </a:moveTo>
                  <a:lnTo>
                    <a:pt x="19725" y="37"/>
                  </a:lnTo>
                  <a:moveTo>
                    <a:pt x="18580" y="61"/>
                  </a:moveTo>
                  <a:lnTo>
                    <a:pt x="17436" y="73"/>
                  </a:lnTo>
                  <a:moveTo>
                    <a:pt x="16291" y="75"/>
                  </a:moveTo>
                  <a:lnTo>
                    <a:pt x="15504" y="68"/>
                  </a:lnTo>
                  <a:lnTo>
                    <a:pt x="15398" y="68"/>
                  </a:lnTo>
                  <a:moveTo>
                    <a:pt x="19000" y="1935"/>
                  </a:moveTo>
                  <a:lnTo>
                    <a:pt x="18840" y="2098"/>
                  </a:lnTo>
                  <a:moveTo>
                    <a:pt x="453" y="2386"/>
                  </a:moveTo>
                  <a:lnTo>
                    <a:pt x="453" y="2297"/>
                  </a:lnTo>
                  <a:lnTo>
                    <a:pt x="1027" y="2297"/>
                  </a:lnTo>
                  <a:lnTo>
                    <a:pt x="1027" y="2386"/>
                  </a:lnTo>
                  <a:moveTo>
                    <a:pt x="739" y="2297"/>
                  </a:moveTo>
                  <a:lnTo>
                    <a:pt x="739" y="2024"/>
                  </a:lnTo>
                  <a:lnTo>
                    <a:pt x="453" y="2024"/>
                  </a:lnTo>
                  <a:moveTo>
                    <a:pt x="739" y="2024"/>
                  </a:moveTo>
                  <a:lnTo>
                    <a:pt x="1027" y="2024"/>
                  </a:lnTo>
                  <a:moveTo>
                    <a:pt x="417" y="2386"/>
                  </a:moveTo>
                  <a:lnTo>
                    <a:pt x="417" y="2242"/>
                  </a:lnTo>
                  <a:lnTo>
                    <a:pt x="991" y="2242"/>
                  </a:lnTo>
                  <a:lnTo>
                    <a:pt x="991" y="2386"/>
                  </a:lnTo>
                  <a:moveTo>
                    <a:pt x="705" y="2242"/>
                  </a:moveTo>
                  <a:lnTo>
                    <a:pt x="705" y="1969"/>
                  </a:lnTo>
                  <a:lnTo>
                    <a:pt x="417" y="1969"/>
                  </a:lnTo>
                  <a:moveTo>
                    <a:pt x="705" y="1969"/>
                  </a:moveTo>
                  <a:lnTo>
                    <a:pt x="991" y="1969"/>
                  </a:lnTo>
                  <a:moveTo>
                    <a:pt x="9280" y="1143"/>
                  </a:moveTo>
                  <a:lnTo>
                    <a:pt x="9280" y="845"/>
                  </a:lnTo>
                  <a:lnTo>
                    <a:pt x="9854" y="845"/>
                  </a:lnTo>
                  <a:lnTo>
                    <a:pt x="9854" y="1143"/>
                  </a:lnTo>
                  <a:moveTo>
                    <a:pt x="9568" y="845"/>
                  </a:moveTo>
                  <a:lnTo>
                    <a:pt x="9568" y="572"/>
                  </a:lnTo>
                  <a:lnTo>
                    <a:pt x="9280" y="572"/>
                  </a:lnTo>
                  <a:moveTo>
                    <a:pt x="9568" y="572"/>
                  </a:moveTo>
                  <a:lnTo>
                    <a:pt x="9854" y="572"/>
                  </a:lnTo>
                  <a:moveTo>
                    <a:pt x="4312" y="2132"/>
                  </a:moveTo>
                  <a:lnTo>
                    <a:pt x="4312" y="1834"/>
                  </a:lnTo>
                  <a:lnTo>
                    <a:pt x="4886" y="1834"/>
                  </a:lnTo>
                  <a:lnTo>
                    <a:pt x="4886" y="2132"/>
                  </a:lnTo>
                  <a:moveTo>
                    <a:pt x="4600" y="1834"/>
                  </a:moveTo>
                  <a:lnTo>
                    <a:pt x="4600" y="1558"/>
                  </a:lnTo>
                  <a:lnTo>
                    <a:pt x="4312" y="1558"/>
                  </a:lnTo>
                  <a:moveTo>
                    <a:pt x="4600" y="1558"/>
                  </a:moveTo>
                  <a:lnTo>
                    <a:pt x="4886" y="1558"/>
                  </a:lnTo>
                  <a:moveTo>
                    <a:pt x="20448" y="2156"/>
                  </a:moveTo>
                  <a:lnTo>
                    <a:pt x="20337" y="2345"/>
                  </a:lnTo>
                  <a:lnTo>
                    <a:pt x="20500" y="2345"/>
                  </a:lnTo>
                  <a:moveTo>
                    <a:pt x="20448" y="2156"/>
                  </a:moveTo>
                  <a:lnTo>
                    <a:pt x="20448" y="2386"/>
                  </a:lnTo>
                  <a:moveTo>
                    <a:pt x="11102" y="896"/>
                  </a:moveTo>
                  <a:lnTo>
                    <a:pt x="11092" y="869"/>
                  </a:lnTo>
                  <a:lnTo>
                    <a:pt x="11059" y="855"/>
                  </a:lnTo>
                  <a:lnTo>
                    <a:pt x="11037" y="855"/>
                  </a:lnTo>
                  <a:lnTo>
                    <a:pt x="11004" y="869"/>
                  </a:lnTo>
                  <a:lnTo>
                    <a:pt x="10982" y="910"/>
                  </a:lnTo>
                  <a:lnTo>
                    <a:pt x="10972" y="977"/>
                  </a:lnTo>
                  <a:lnTo>
                    <a:pt x="10972" y="1047"/>
                  </a:lnTo>
                  <a:lnTo>
                    <a:pt x="10982" y="1100"/>
                  </a:lnTo>
                  <a:lnTo>
                    <a:pt x="11004" y="1129"/>
                  </a:lnTo>
                  <a:lnTo>
                    <a:pt x="11037" y="1141"/>
                  </a:lnTo>
                  <a:lnTo>
                    <a:pt x="11047" y="1141"/>
                  </a:lnTo>
                  <a:lnTo>
                    <a:pt x="11080" y="1129"/>
                  </a:lnTo>
                  <a:lnTo>
                    <a:pt x="11102" y="1100"/>
                  </a:lnTo>
                  <a:lnTo>
                    <a:pt x="11114" y="1059"/>
                  </a:lnTo>
                  <a:lnTo>
                    <a:pt x="11114" y="1047"/>
                  </a:lnTo>
                  <a:lnTo>
                    <a:pt x="11102" y="1006"/>
                  </a:lnTo>
                  <a:lnTo>
                    <a:pt x="11080" y="977"/>
                  </a:lnTo>
                  <a:lnTo>
                    <a:pt x="11047" y="965"/>
                  </a:lnTo>
                  <a:lnTo>
                    <a:pt x="11037" y="965"/>
                  </a:lnTo>
                  <a:lnTo>
                    <a:pt x="11004" y="977"/>
                  </a:lnTo>
                  <a:lnTo>
                    <a:pt x="10982" y="1006"/>
                  </a:lnTo>
                  <a:lnTo>
                    <a:pt x="10972" y="1047"/>
                  </a:lnTo>
                  <a:moveTo>
                    <a:pt x="6091" y="2386"/>
                  </a:moveTo>
                  <a:lnTo>
                    <a:pt x="6088" y="1369"/>
                  </a:lnTo>
                  <a:lnTo>
                    <a:pt x="6086" y="865"/>
                  </a:lnTo>
                  <a:lnTo>
                    <a:pt x="3165" y="850"/>
                  </a:lnTo>
                  <a:moveTo>
                    <a:pt x="0" y="838"/>
                  </a:moveTo>
                  <a:lnTo>
                    <a:pt x="2227" y="843"/>
                  </a:lnTo>
                  <a:moveTo>
                    <a:pt x="2688" y="850"/>
                  </a:moveTo>
                  <a:lnTo>
                    <a:pt x="3165" y="850"/>
                  </a:lnTo>
                  <a:moveTo>
                    <a:pt x="2227" y="843"/>
                  </a:moveTo>
                  <a:lnTo>
                    <a:pt x="2688" y="85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66" name="path 3666"/>
            <p:cNvSpPr/>
            <p:nvPr/>
          </p:nvSpPr>
          <p:spPr>
            <a:xfrm>
              <a:off x="0" y="948618"/>
              <a:ext cx="13086587" cy="569285"/>
            </a:xfrm>
            <a:custGeom>
              <a:avLst/>
              <a:gdLst/>
              <a:ahLst/>
              <a:cxnLst/>
              <a:rect l="0" t="0" r="0" b="0"/>
              <a:pathLst>
                <a:path w="20608" h="896">
                  <a:moveTo>
                    <a:pt x="9988" y="302"/>
                  </a:moveTo>
                  <a:lnTo>
                    <a:pt x="11378" y="302"/>
                  </a:lnTo>
                  <a:moveTo>
                    <a:pt x="10615" y="16"/>
                  </a:moveTo>
                  <a:lnTo>
                    <a:pt x="10615" y="242"/>
                  </a:lnTo>
                  <a:moveTo>
                    <a:pt x="10646" y="139"/>
                  </a:moveTo>
                  <a:lnTo>
                    <a:pt x="10586" y="146"/>
                  </a:lnTo>
                  <a:moveTo>
                    <a:pt x="10646" y="64"/>
                  </a:moveTo>
                  <a:lnTo>
                    <a:pt x="10639" y="139"/>
                  </a:lnTo>
                  <a:moveTo>
                    <a:pt x="10586" y="81"/>
                  </a:moveTo>
                  <a:lnTo>
                    <a:pt x="10641" y="74"/>
                  </a:lnTo>
                  <a:moveTo>
                    <a:pt x="10586" y="64"/>
                  </a:moveTo>
                  <a:lnTo>
                    <a:pt x="10586" y="160"/>
                  </a:lnTo>
                  <a:moveTo>
                    <a:pt x="10569" y="16"/>
                  </a:moveTo>
                  <a:lnTo>
                    <a:pt x="10519" y="60"/>
                  </a:lnTo>
                  <a:moveTo>
                    <a:pt x="10512" y="96"/>
                  </a:moveTo>
                  <a:lnTo>
                    <a:pt x="10574" y="86"/>
                  </a:lnTo>
                  <a:moveTo>
                    <a:pt x="10548" y="40"/>
                  </a:moveTo>
                  <a:lnTo>
                    <a:pt x="10548" y="232"/>
                  </a:lnTo>
                  <a:moveTo>
                    <a:pt x="10548" y="91"/>
                  </a:moveTo>
                  <a:lnTo>
                    <a:pt x="10531" y="134"/>
                  </a:lnTo>
                  <a:lnTo>
                    <a:pt x="10507" y="177"/>
                  </a:lnTo>
                  <a:moveTo>
                    <a:pt x="10548" y="103"/>
                  </a:moveTo>
                  <a:lnTo>
                    <a:pt x="10572" y="132"/>
                  </a:lnTo>
                  <a:moveTo>
                    <a:pt x="10708" y="16"/>
                  </a:moveTo>
                  <a:lnTo>
                    <a:pt x="10708" y="240"/>
                  </a:lnTo>
                  <a:moveTo>
                    <a:pt x="10708" y="79"/>
                  </a:moveTo>
                  <a:lnTo>
                    <a:pt x="10670" y="180"/>
                  </a:lnTo>
                  <a:moveTo>
                    <a:pt x="10708" y="81"/>
                  </a:moveTo>
                  <a:lnTo>
                    <a:pt x="10730" y="122"/>
                  </a:lnTo>
                  <a:moveTo>
                    <a:pt x="10675" y="84"/>
                  </a:moveTo>
                  <a:lnTo>
                    <a:pt x="10723" y="76"/>
                  </a:lnTo>
                  <a:moveTo>
                    <a:pt x="10732" y="74"/>
                  </a:moveTo>
                  <a:lnTo>
                    <a:pt x="10807" y="64"/>
                  </a:lnTo>
                  <a:moveTo>
                    <a:pt x="10744" y="88"/>
                  </a:moveTo>
                  <a:lnTo>
                    <a:pt x="10744" y="225"/>
                  </a:lnTo>
                  <a:moveTo>
                    <a:pt x="10715" y="230"/>
                  </a:moveTo>
                  <a:lnTo>
                    <a:pt x="10816" y="218"/>
                  </a:lnTo>
                  <a:moveTo>
                    <a:pt x="10792" y="84"/>
                  </a:moveTo>
                  <a:lnTo>
                    <a:pt x="10790" y="220"/>
                  </a:lnTo>
                  <a:moveTo>
                    <a:pt x="10744" y="189"/>
                  </a:moveTo>
                  <a:lnTo>
                    <a:pt x="10780" y="182"/>
                  </a:lnTo>
                  <a:moveTo>
                    <a:pt x="10744" y="158"/>
                  </a:moveTo>
                  <a:lnTo>
                    <a:pt x="10780" y="153"/>
                  </a:lnTo>
                  <a:moveTo>
                    <a:pt x="10744" y="127"/>
                  </a:moveTo>
                  <a:lnTo>
                    <a:pt x="10780" y="122"/>
                  </a:lnTo>
                  <a:moveTo>
                    <a:pt x="10744" y="98"/>
                  </a:moveTo>
                  <a:lnTo>
                    <a:pt x="10792" y="93"/>
                  </a:lnTo>
                  <a:moveTo>
                    <a:pt x="10766" y="14"/>
                  </a:moveTo>
                  <a:lnTo>
                    <a:pt x="10764" y="96"/>
                  </a:lnTo>
                  <a:moveTo>
                    <a:pt x="10927" y="12"/>
                  </a:moveTo>
                  <a:lnTo>
                    <a:pt x="10864" y="124"/>
                  </a:lnTo>
                  <a:moveTo>
                    <a:pt x="10860" y="127"/>
                  </a:moveTo>
                  <a:lnTo>
                    <a:pt x="10963" y="115"/>
                  </a:lnTo>
                  <a:moveTo>
                    <a:pt x="10955" y="232"/>
                  </a:moveTo>
                  <a:lnTo>
                    <a:pt x="10881" y="237"/>
                  </a:lnTo>
                  <a:moveTo>
                    <a:pt x="10958" y="151"/>
                  </a:moveTo>
                  <a:lnTo>
                    <a:pt x="10948" y="232"/>
                  </a:lnTo>
                  <a:moveTo>
                    <a:pt x="10881" y="163"/>
                  </a:moveTo>
                  <a:lnTo>
                    <a:pt x="10955" y="158"/>
                  </a:lnTo>
                  <a:moveTo>
                    <a:pt x="10936" y="67"/>
                  </a:moveTo>
                  <a:lnTo>
                    <a:pt x="10980" y="141"/>
                  </a:lnTo>
                  <a:moveTo>
                    <a:pt x="10881" y="146"/>
                  </a:moveTo>
                  <a:lnTo>
                    <a:pt x="10881" y="247"/>
                  </a:lnTo>
                  <a:moveTo>
                    <a:pt x="11028" y="216"/>
                  </a:moveTo>
                  <a:lnTo>
                    <a:pt x="11056" y="91"/>
                  </a:lnTo>
                  <a:moveTo>
                    <a:pt x="11018" y="192"/>
                  </a:moveTo>
                  <a:lnTo>
                    <a:pt x="11028" y="211"/>
                  </a:lnTo>
                  <a:moveTo>
                    <a:pt x="11025" y="26"/>
                  </a:moveTo>
                  <a:lnTo>
                    <a:pt x="11047" y="57"/>
                  </a:lnTo>
                  <a:moveTo>
                    <a:pt x="11006" y="91"/>
                  </a:moveTo>
                  <a:lnTo>
                    <a:pt x="11030" y="122"/>
                  </a:lnTo>
                  <a:moveTo>
                    <a:pt x="11092" y="9"/>
                  </a:moveTo>
                  <a:lnTo>
                    <a:pt x="11104" y="36"/>
                  </a:lnTo>
                  <a:moveTo>
                    <a:pt x="11066" y="57"/>
                  </a:moveTo>
                  <a:lnTo>
                    <a:pt x="11145" y="45"/>
                  </a:lnTo>
                  <a:moveTo>
                    <a:pt x="11114" y="52"/>
                  </a:moveTo>
                  <a:lnTo>
                    <a:pt x="11114" y="112"/>
                  </a:lnTo>
                  <a:moveTo>
                    <a:pt x="11092" y="112"/>
                  </a:moveTo>
                  <a:lnTo>
                    <a:pt x="11092" y="55"/>
                  </a:lnTo>
                  <a:moveTo>
                    <a:pt x="11080" y="76"/>
                  </a:moveTo>
                  <a:lnTo>
                    <a:pt x="11059" y="115"/>
                  </a:lnTo>
                  <a:moveTo>
                    <a:pt x="11124" y="74"/>
                  </a:moveTo>
                  <a:lnTo>
                    <a:pt x="11143" y="96"/>
                  </a:lnTo>
                  <a:moveTo>
                    <a:pt x="11073" y="127"/>
                  </a:moveTo>
                  <a:lnTo>
                    <a:pt x="11126" y="120"/>
                  </a:lnTo>
                  <a:moveTo>
                    <a:pt x="11128" y="115"/>
                  </a:moveTo>
                  <a:lnTo>
                    <a:pt x="11124" y="144"/>
                  </a:lnTo>
                  <a:moveTo>
                    <a:pt x="11126" y="144"/>
                  </a:moveTo>
                  <a:lnTo>
                    <a:pt x="11078" y="153"/>
                  </a:lnTo>
                  <a:moveTo>
                    <a:pt x="11078" y="141"/>
                  </a:moveTo>
                  <a:lnTo>
                    <a:pt x="11075" y="177"/>
                  </a:lnTo>
                  <a:moveTo>
                    <a:pt x="11073" y="177"/>
                  </a:moveTo>
                  <a:lnTo>
                    <a:pt x="11131" y="170"/>
                  </a:lnTo>
                  <a:moveTo>
                    <a:pt x="11133" y="163"/>
                  </a:moveTo>
                  <a:lnTo>
                    <a:pt x="11114" y="244"/>
                  </a:lnTo>
                  <a:lnTo>
                    <a:pt x="11092" y="211"/>
                  </a:lnTo>
                  <a:moveTo>
                    <a:pt x="11181" y="184"/>
                  </a:moveTo>
                  <a:lnTo>
                    <a:pt x="11320" y="175"/>
                  </a:lnTo>
                  <a:moveTo>
                    <a:pt x="11313" y="52"/>
                  </a:moveTo>
                  <a:lnTo>
                    <a:pt x="11193" y="60"/>
                  </a:lnTo>
                  <a:moveTo>
                    <a:pt x="11234" y="74"/>
                  </a:moveTo>
                  <a:lnTo>
                    <a:pt x="11234" y="14"/>
                  </a:lnTo>
                  <a:moveTo>
                    <a:pt x="11275" y="14"/>
                  </a:moveTo>
                  <a:lnTo>
                    <a:pt x="11263" y="76"/>
                  </a:lnTo>
                  <a:moveTo>
                    <a:pt x="11210" y="84"/>
                  </a:moveTo>
                  <a:lnTo>
                    <a:pt x="11210" y="156"/>
                  </a:lnTo>
                  <a:moveTo>
                    <a:pt x="11210" y="151"/>
                  </a:moveTo>
                  <a:lnTo>
                    <a:pt x="11289" y="144"/>
                  </a:lnTo>
                  <a:moveTo>
                    <a:pt x="11284" y="144"/>
                  </a:moveTo>
                  <a:lnTo>
                    <a:pt x="11289" y="76"/>
                  </a:lnTo>
                  <a:moveTo>
                    <a:pt x="11287" y="84"/>
                  </a:moveTo>
                  <a:lnTo>
                    <a:pt x="11210" y="88"/>
                  </a:lnTo>
                  <a:moveTo>
                    <a:pt x="11210" y="120"/>
                  </a:moveTo>
                  <a:lnTo>
                    <a:pt x="11275" y="115"/>
                  </a:lnTo>
                  <a:moveTo>
                    <a:pt x="11251" y="151"/>
                  </a:moveTo>
                  <a:lnTo>
                    <a:pt x="11251" y="242"/>
                  </a:lnTo>
                  <a:moveTo>
                    <a:pt x="10104" y="420"/>
                  </a:moveTo>
                  <a:lnTo>
                    <a:pt x="10089" y="400"/>
                  </a:lnTo>
                  <a:lnTo>
                    <a:pt x="10068" y="391"/>
                  </a:lnTo>
                  <a:lnTo>
                    <a:pt x="10041" y="391"/>
                  </a:lnTo>
                  <a:lnTo>
                    <a:pt x="10020" y="400"/>
                  </a:lnTo>
                  <a:lnTo>
                    <a:pt x="10008" y="420"/>
                  </a:lnTo>
                  <a:lnTo>
                    <a:pt x="10008" y="439"/>
                  </a:lnTo>
                  <a:lnTo>
                    <a:pt x="10012" y="460"/>
                  </a:lnTo>
                  <a:lnTo>
                    <a:pt x="10020" y="470"/>
                  </a:lnTo>
                  <a:lnTo>
                    <a:pt x="10034" y="480"/>
                  </a:lnTo>
                  <a:lnTo>
                    <a:pt x="10075" y="499"/>
                  </a:lnTo>
                  <a:lnTo>
                    <a:pt x="10089" y="508"/>
                  </a:lnTo>
                  <a:lnTo>
                    <a:pt x="10096" y="518"/>
                  </a:lnTo>
                  <a:lnTo>
                    <a:pt x="10104" y="537"/>
                  </a:lnTo>
                  <a:lnTo>
                    <a:pt x="10104" y="566"/>
                  </a:lnTo>
                  <a:lnTo>
                    <a:pt x="10089" y="585"/>
                  </a:lnTo>
                  <a:lnTo>
                    <a:pt x="10068" y="595"/>
                  </a:lnTo>
                  <a:lnTo>
                    <a:pt x="10041" y="595"/>
                  </a:lnTo>
                  <a:lnTo>
                    <a:pt x="10020" y="585"/>
                  </a:lnTo>
                  <a:lnTo>
                    <a:pt x="10008" y="566"/>
                  </a:lnTo>
                  <a:moveTo>
                    <a:pt x="10144" y="480"/>
                  </a:moveTo>
                  <a:lnTo>
                    <a:pt x="10267" y="480"/>
                  </a:lnTo>
                  <a:moveTo>
                    <a:pt x="10144" y="537"/>
                  </a:moveTo>
                  <a:lnTo>
                    <a:pt x="10267" y="537"/>
                  </a:lnTo>
                  <a:moveTo>
                    <a:pt x="10392" y="391"/>
                  </a:moveTo>
                  <a:lnTo>
                    <a:pt x="10322" y="528"/>
                  </a:lnTo>
                  <a:lnTo>
                    <a:pt x="10425" y="528"/>
                  </a:lnTo>
                  <a:moveTo>
                    <a:pt x="10392" y="391"/>
                  </a:moveTo>
                  <a:lnTo>
                    <a:pt x="10392" y="595"/>
                  </a:lnTo>
                  <a:moveTo>
                    <a:pt x="10459" y="429"/>
                  </a:moveTo>
                  <a:lnTo>
                    <a:pt x="10473" y="420"/>
                  </a:lnTo>
                  <a:lnTo>
                    <a:pt x="10495" y="391"/>
                  </a:lnTo>
                  <a:lnTo>
                    <a:pt x="10495" y="595"/>
                  </a:lnTo>
                  <a:moveTo>
                    <a:pt x="10639" y="391"/>
                  </a:moveTo>
                  <a:lnTo>
                    <a:pt x="10569" y="528"/>
                  </a:lnTo>
                  <a:lnTo>
                    <a:pt x="10672" y="528"/>
                  </a:lnTo>
                  <a:moveTo>
                    <a:pt x="10639" y="391"/>
                  </a:moveTo>
                  <a:lnTo>
                    <a:pt x="10639" y="595"/>
                  </a:lnTo>
                  <a:moveTo>
                    <a:pt x="10713" y="576"/>
                  </a:moveTo>
                  <a:lnTo>
                    <a:pt x="10708" y="585"/>
                  </a:lnTo>
                  <a:lnTo>
                    <a:pt x="10713" y="595"/>
                  </a:lnTo>
                  <a:lnTo>
                    <a:pt x="10720" y="585"/>
                  </a:lnTo>
                  <a:moveTo>
                    <a:pt x="10857" y="391"/>
                  </a:moveTo>
                  <a:lnTo>
                    <a:pt x="10790" y="391"/>
                  </a:lnTo>
                  <a:lnTo>
                    <a:pt x="10783" y="480"/>
                  </a:lnTo>
                  <a:lnTo>
                    <a:pt x="10790" y="470"/>
                  </a:lnTo>
                  <a:lnTo>
                    <a:pt x="10809" y="460"/>
                  </a:lnTo>
                  <a:lnTo>
                    <a:pt x="10831" y="460"/>
                  </a:lnTo>
                  <a:lnTo>
                    <a:pt x="10852" y="470"/>
                  </a:lnTo>
                  <a:lnTo>
                    <a:pt x="10864" y="489"/>
                  </a:lnTo>
                  <a:lnTo>
                    <a:pt x="10872" y="518"/>
                  </a:lnTo>
                  <a:lnTo>
                    <a:pt x="10872" y="537"/>
                  </a:lnTo>
                  <a:lnTo>
                    <a:pt x="10864" y="566"/>
                  </a:lnTo>
                  <a:lnTo>
                    <a:pt x="10852" y="585"/>
                  </a:lnTo>
                  <a:lnTo>
                    <a:pt x="10831" y="595"/>
                  </a:lnTo>
                  <a:lnTo>
                    <a:pt x="10809" y="595"/>
                  </a:lnTo>
                  <a:lnTo>
                    <a:pt x="10790" y="585"/>
                  </a:lnTo>
                  <a:lnTo>
                    <a:pt x="10783" y="576"/>
                  </a:lnTo>
                  <a:lnTo>
                    <a:pt x="10775" y="556"/>
                  </a:lnTo>
                  <a:moveTo>
                    <a:pt x="10912" y="391"/>
                  </a:moveTo>
                  <a:lnTo>
                    <a:pt x="11008" y="391"/>
                  </a:lnTo>
                  <a:lnTo>
                    <a:pt x="10941" y="595"/>
                  </a:lnTo>
                  <a:moveTo>
                    <a:pt x="11052" y="595"/>
                  </a:moveTo>
                  <a:lnTo>
                    <a:pt x="11052" y="460"/>
                  </a:lnTo>
                  <a:moveTo>
                    <a:pt x="11052" y="499"/>
                  </a:moveTo>
                  <a:lnTo>
                    <a:pt x="11071" y="470"/>
                  </a:lnTo>
                  <a:lnTo>
                    <a:pt x="11085" y="460"/>
                  </a:lnTo>
                  <a:lnTo>
                    <a:pt x="11107" y="460"/>
                  </a:lnTo>
                  <a:lnTo>
                    <a:pt x="11119" y="470"/>
                  </a:lnTo>
                  <a:lnTo>
                    <a:pt x="11126" y="499"/>
                  </a:lnTo>
                  <a:lnTo>
                    <a:pt x="11126" y="595"/>
                  </a:lnTo>
                  <a:moveTo>
                    <a:pt x="11126" y="499"/>
                  </a:moveTo>
                  <a:lnTo>
                    <a:pt x="11148" y="470"/>
                  </a:lnTo>
                  <a:lnTo>
                    <a:pt x="11160" y="460"/>
                  </a:lnTo>
                  <a:lnTo>
                    <a:pt x="11181" y="460"/>
                  </a:lnTo>
                  <a:lnTo>
                    <a:pt x="11195" y="470"/>
                  </a:lnTo>
                  <a:lnTo>
                    <a:pt x="11203" y="499"/>
                  </a:lnTo>
                  <a:lnTo>
                    <a:pt x="11203" y="595"/>
                  </a:lnTo>
                  <a:moveTo>
                    <a:pt x="11260" y="398"/>
                  </a:moveTo>
                  <a:lnTo>
                    <a:pt x="11260" y="393"/>
                  </a:lnTo>
                  <a:lnTo>
                    <a:pt x="11263" y="384"/>
                  </a:lnTo>
                  <a:lnTo>
                    <a:pt x="11268" y="379"/>
                  </a:lnTo>
                  <a:lnTo>
                    <a:pt x="11275" y="374"/>
                  </a:lnTo>
                  <a:lnTo>
                    <a:pt x="11287" y="374"/>
                  </a:lnTo>
                  <a:lnTo>
                    <a:pt x="11294" y="379"/>
                  </a:lnTo>
                  <a:lnTo>
                    <a:pt x="11299" y="384"/>
                  </a:lnTo>
                  <a:lnTo>
                    <a:pt x="11301" y="393"/>
                  </a:lnTo>
                  <a:lnTo>
                    <a:pt x="11301" y="403"/>
                  </a:lnTo>
                  <a:lnTo>
                    <a:pt x="11299" y="412"/>
                  </a:lnTo>
                  <a:lnTo>
                    <a:pt x="11292" y="427"/>
                  </a:lnTo>
                  <a:lnTo>
                    <a:pt x="11255" y="475"/>
                  </a:lnTo>
                  <a:lnTo>
                    <a:pt x="11306" y="475"/>
                  </a:lnTo>
                  <a:moveTo>
                    <a:pt x="309" y="302"/>
                  </a:moveTo>
                  <a:lnTo>
                    <a:pt x="1699" y="302"/>
                  </a:lnTo>
                  <a:moveTo>
                    <a:pt x="657" y="117"/>
                  </a:moveTo>
                  <a:lnTo>
                    <a:pt x="695" y="100"/>
                  </a:lnTo>
                  <a:moveTo>
                    <a:pt x="671" y="43"/>
                  </a:moveTo>
                  <a:lnTo>
                    <a:pt x="686" y="64"/>
                  </a:lnTo>
                  <a:moveTo>
                    <a:pt x="698" y="96"/>
                  </a:moveTo>
                  <a:lnTo>
                    <a:pt x="681" y="146"/>
                  </a:lnTo>
                  <a:lnTo>
                    <a:pt x="686" y="172"/>
                  </a:lnTo>
                  <a:lnTo>
                    <a:pt x="679" y="201"/>
                  </a:lnTo>
                  <a:lnTo>
                    <a:pt x="657" y="201"/>
                  </a:lnTo>
                  <a:moveTo>
                    <a:pt x="679" y="201"/>
                  </a:moveTo>
                  <a:lnTo>
                    <a:pt x="717" y="211"/>
                  </a:lnTo>
                  <a:lnTo>
                    <a:pt x="789" y="240"/>
                  </a:lnTo>
                  <a:lnTo>
                    <a:pt x="801" y="235"/>
                  </a:lnTo>
                  <a:moveTo>
                    <a:pt x="720" y="19"/>
                  </a:moveTo>
                  <a:lnTo>
                    <a:pt x="736" y="55"/>
                  </a:lnTo>
                  <a:moveTo>
                    <a:pt x="700" y="76"/>
                  </a:moveTo>
                  <a:lnTo>
                    <a:pt x="796" y="62"/>
                  </a:lnTo>
                  <a:moveTo>
                    <a:pt x="746" y="81"/>
                  </a:moveTo>
                  <a:lnTo>
                    <a:pt x="739" y="105"/>
                  </a:lnTo>
                  <a:moveTo>
                    <a:pt x="717" y="100"/>
                  </a:moveTo>
                  <a:lnTo>
                    <a:pt x="720" y="201"/>
                  </a:lnTo>
                  <a:moveTo>
                    <a:pt x="722" y="192"/>
                  </a:moveTo>
                  <a:lnTo>
                    <a:pt x="780" y="184"/>
                  </a:lnTo>
                  <a:moveTo>
                    <a:pt x="772" y="184"/>
                  </a:moveTo>
                  <a:lnTo>
                    <a:pt x="780" y="93"/>
                  </a:lnTo>
                  <a:moveTo>
                    <a:pt x="777" y="100"/>
                  </a:moveTo>
                  <a:lnTo>
                    <a:pt x="720" y="108"/>
                  </a:lnTo>
                  <a:moveTo>
                    <a:pt x="722" y="134"/>
                  </a:moveTo>
                  <a:lnTo>
                    <a:pt x="760" y="129"/>
                  </a:lnTo>
                  <a:moveTo>
                    <a:pt x="775" y="12"/>
                  </a:moveTo>
                  <a:lnTo>
                    <a:pt x="758" y="64"/>
                  </a:lnTo>
                  <a:moveTo>
                    <a:pt x="720" y="163"/>
                  </a:moveTo>
                  <a:lnTo>
                    <a:pt x="763" y="158"/>
                  </a:lnTo>
                  <a:moveTo>
                    <a:pt x="840" y="28"/>
                  </a:moveTo>
                  <a:lnTo>
                    <a:pt x="840" y="105"/>
                  </a:lnTo>
                  <a:moveTo>
                    <a:pt x="840" y="48"/>
                  </a:moveTo>
                  <a:lnTo>
                    <a:pt x="875" y="43"/>
                  </a:lnTo>
                  <a:moveTo>
                    <a:pt x="878" y="36"/>
                  </a:moveTo>
                  <a:lnTo>
                    <a:pt x="873" y="84"/>
                  </a:lnTo>
                  <a:moveTo>
                    <a:pt x="878" y="84"/>
                  </a:moveTo>
                  <a:lnTo>
                    <a:pt x="840" y="88"/>
                  </a:lnTo>
                  <a:moveTo>
                    <a:pt x="859" y="136"/>
                  </a:moveTo>
                  <a:lnTo>
                    <a:pt x="885" y="132"/>
                  </a:lnTo>
                  <a:moveTo>
                    <a:pt x="825" y="216"/>
                  </a:moveTo>
                  <a:lnTo>
                    <a:pt x="885" y="184"/>
                  </a:lnTo>
                  <a:moveTo>
                    <a:pt x="859" y="86"/>
                  </a:moveTo>
                  <a:lnTo>
                    <a:pt x="859" y="199"/>
                  </a:lnTo>
                  <a:moveTo>
                    <a:pt x="835" y="211"/>
                  </a:moveTo>
                  <a:lnTo>
                    <a:pt x="835" y="127"/>
                  </a:lnTo>
                  <a:moveTo>
                    <a:pt x="919" y="21"/>
                  </a:moveTo>
                  <a:lnTo>
                    <a:pt x="885" y="108"/>
                  </a:lnTo>
                  <a:moveTo>
                    <a:pt x="904" y="62"/>
                  </a:moveTo>
                  <a:lnTo>
                    <a:pt x="945" y="55"/>
                  </a:lnTo>
                  <a:moveTo>
                    <a:pt x="921" y="105"/>
                  </a:moveTo>
                  <a:lnTo>
                    <a:pt x="875" y="163"/>
                  </a:lnTo>
                  <a:moveTo>
                    <a:pt x="902" y="76"/>
                  </a:moveTo>
                  <a:lnTo>
                    <a:pt x="952" y="153"/>
                  </a:lnTo>
                  <a:lnTo>
                    <a:pt x="969" y="153"/>
                  </a:lnTo>
                  <a:moveTo>
                    <a:pt x="902" y="158"/>
                  </a:moveTo>
                  <a:lnTo>
                    <a:pt x="902" y="240"/>
                  </a:lnTo>
                  <a:moveTo>
                    <a:pt x="902" y="168"/>
                  </a:moveTo>
                  <a:lnTo>
                    <a:pt x="945" y="163"/>
                  </a:lnTo>
                  <a:moveTo>
                    <a:pt x="947" y="158"/>
                  </a:moveTo>
                  <a:lnTo>
                    <a:pt x="943" y="220"/>
                  </a:lnTo>
                  <a:moveTo>
                    <a:pt x="947" y="220"/>
                  </a:moveTo>
                  <a:lnTo>
                    <a:pt x="902" y="225"/>
                  </a:lnTo>
                  <a:moveTo>
                    <a:pt x="950" y="50"/>
                  </a:moveTo>
                  <a:lnTo>
                    <a:pt x="921" y="108"/>
                  </a:lnTo>
                  <a:moveTo>
                    <a:pt x="1118" y="67"/>
                  </a:moveTo>
                  <a:lnTo>
                    <a:pt x="1111" y="132"/>
                  </a:lnTo>
                  <a:lnTo>
                    <a:pt x="1101" y="199"/>
                  </a:lnTo>
                  <a:lnTo>
                    <a:pt x="1087" y="165"/>
                  </a:lnTo>
                  <a:moveTo>
                    <a:pt x="1091" y="16"/>
                  </a:moveTo>
                  <a:lnTo>
                    <a:pt x="1084" y="86"/>
                  </a:lnTo>
                  <a:lnTo>
                    <a:pt x="1072" y="146"/>
                  </a:lnTo>
                  <a:lnTo>
                    <a:pt x="1053" y="196"/>
                  </a:lnTo>
                  <a:moveTo>
                    <a:pt x="993" y="122"/>
                  </a:moveTo>
                  <a:lnTo>
                    <a:pt x="1036" y="112"/>
                  </a:lnTo>
                  <a:moveTo>
                    <a:pt x="995" y="199"/>
                  </a:moveTo>
                  <a:lnTo>
                    <a:pt x="1027" y="201"/>
                  </a:lnTo>
                  <a:lnTo>
                    <a:pt x="1123" y="242"/>
                  </a:lnTo>
                  <a:lnTo>
                    <a:pt x="1137" y="230"/>
                  </a:lnTo>
                  <a:moveTo>
                    <a:pt x="1039" y="103"/>
                  </a:moveTo>
                  <a:lnTo>
                    <a:pt x="1029" y="146"/>
                  </a:lnTo>
                  <a:lnTo>
                    <a:pt x="1036" y="168"/>
                  </a:lnTo>
                  <a:lnTo>
                    <a:pt x="1027" y="201"/>
                  </a:lnTo>
                  <a:moveTo>
                    <a:pt x="1015" y="40"/>
                  </a:moveTo>
                  <a:lnTo>
                    <a:pt x="1031" y="74"/>
                  </a:lnTo>
                  <a:moveTo>
                    <a:pt x="1055" y="91"/>
                  </a:moveTo>
                  <a:lnTo>
                    <a:pt x="1115" y="76"/>
                  </a:lnTo>
                  <a:moveTo>
                    <a:pt x="1260" y="141"/>
                  </a:moveTo>
                  <a:lnTo>
                    <a:pt x="1216" y="194"/>
                  </a:lnTo>
                  <a:moveTo>
                    <a:pt x="1219" y="163"/>
                  </a:moveTo>
                  <a:lnTo>
                    <a:pt x="1267" y="100"/>
                  </a:lnTo>
                  <a:moveTo>
                    <a:pt x="1223" y="112"/>
                  </a:moveTo>
                  <a:lnTo>
                    <a:pt x="1303" y="93"/>
                  </a:lnTo>
                  <a:moveTo>
                    <a:pt x="1272" y="160"/>
                  </a:moveTo>
                  <a:lnTo>
                    <a:pt x="1291" y="211"/>
                  </a:lnTo>
                  <a:lnTo>
                    <a:pt x="1308" y="211"/>
                  </a:lnTo>
                  <a:moveTo>
                    <a:pt x="1291" y="132"/>
                  </a:moveTo>
                  <a:lnTo>
                    <a:pt x="1267" y="168"/>
                  </a:lnTo>
                  <a:moveTo>
                    <a:pt x="1264" y="170"/>
                  </a:moveTo>
                  <a:lnTo>
                    <a:pt x="1216" y="232"/>
                  </a:lnTo>
                  <a:moveTo>
                    <a:pt x="1257" y="136"/>
                  </a:moveTo>
                  <a:lnTo>
                    <a:pt x="1264" y="158"/>
                  </a:lnTo>
                  <a:lnTo>
                    <a:pt x="1264" y="194"/>
                  </a:lnTo>
                  <a:lnTo>
                    <a:pt x="1260" y="240"/>
                  </a:lnTo>
                  <a:lnTo>
                    <a:pt x="1243" y="223"/>
                  </a:lnTo>
                  <a:moveTo>
                    <a:pt x="1233" y="86"/>
                  </a:moveTo>
                  <a:lnTo>
                    <a:pt x="1269" y="79"/>
                  </a:lnTo>
                  <a:moveTo>
                    <a:pt x="1250" y="16"/>
                  </a:moveTo>
                  <a:lnTo>
                    <a:pt x="1235" y="86"/>
                  </a:lnTo>
                  <a:moveTo>
                    <a:pt x="1279" y="36"/>
                  </a:moveTo>
                  <a:lnTo>
                    <a:pt x="1267" y="103"/>
                  </a:lnTo>
                  <a:moveTo>
                    <a:pt x="1245" y="48"/>
                  </a:moveTo>
                  <a:lnTo>
                    <a:pt x="1274" y="40"/>
                  </a:lnTo>
                  <a:moveTo>
                    <a:pt x="1166" y="112"/>
                  </a:moveTo>
                  <a:lnTo>
                    <a:pt x="1209" y="93"/>
                  </a:lnTo>
                  <a:moveTo>
                    <a:pt x="1219" y="79"/>
                  </a:moveTo>
                  <a:lnTo>
                    <a:pt x="1178" y="163"/>
                  </a:lnTo>
                  <a:moveTo>
                    <a:pt x="1173" y="165"/>
                  </a:moveTo>
                  <a:lnTo>
                    <a:pt x="1219" y="146"/>
                  </a:lnTo>
                  <a:moveTo>
                    <a:pt x="1166" y="218"/>
                  </a:moveTo>
                  <a:lnTo>
                    <a:pt x="1219" y="184"/>
                  </a:lnTo>
                  <a:moveTo>
                    <a:pt x="1202" y="24"/>
                  </a:moveTo>
                  <a:lnTo>
                    <a:pt x="1171" y="105"/>
                  </a:lnTo>
                  <a:moveTo>
                    <a:pt x="1444" y="139"/>
                  </a:moveTo>
                  <a:lnTo>
                    <a:pt x="1475" y="196"/>
                  </a:lnTo>
                  <a:moveTo>
                    <a:pt x="1411" y="134"/>
                  </a:moveTo>
                  <a:lnTo>
                    <a:pt x="1377" y="201"/>
                  </a:lnTo>
                  <a:moveTo>
                    <a:pt x="1430" y="240"/>
                  </a:moveTo>
                  <a:lnTo>
                    <a:pt x="1404" y="206"/>
                  </a:lnTo>
                  <a:moveTo>
                    <a:pt x="1387" y="105"/>
                  </a:moveTo>
                  <a:lnTo>
                    <a:pt x="1475" y="93"/>
                  </a:lnTo>
                  <a:moveTo>
                    <a:pt x="1401" y="48"/>
                  </a:moveTo>
                  <a:lnTo>
                    <a:pt x="1454" y="38"/>
                  </a:lnTo>
                  <a:moveTo>
                    <a:pt x="1380" y="127"/>
                  </a:moveTo>
                  <a:lnTo>
                    <a:pt x="1365" y="93"/>
                  </a:lnTo>
                  <a:lnTo>
                    <a:pt x="1332" y="170"/>
                  </a:lnTo>
                  <a:moveTo>
                    <a:pt x="1365" y="16"/>
                  </a:moveTo>
                  <a:lnTo>
                    <a:pt x="1365" y="237"/>
                  </a:lnTo>
                  <a:moveTo>
                    <a:pt x="1382" y="76"/>
                  </a:moveTo>
                  <a:lnTo>
                    <a:pt x="1334" y="86"/>
                  </a:lnTo>
                  <a:moveTo>
                    <a:pt x="1430" y="237"/>
                  </a:moveTo>
                  <a:lnTo>
                    <a:pt x="1430" y="98"/>
                  </a:lnTo>
                  <a:moveTo>
                    <a:pt x="1552" y="141"/>
                  </a:moveTo>
                  <a:lnTo>
                    <a:pt x="1502" y="160"/>
                  </a:lnTo>
                  <a:moveTo>
                    <a:pt x="1545" y="69"/>
                  </a:moveTo>
                  <a:lnTo>
                    <a:pt x="1507" y="158"/>
                  </a:lnTo>
                  <a:moveTo>
                    <a:pt x="1497" y="105"/>
                  </a:moveTo>
                  <a:lnTo>
                    <a:pt x="1535" y="91"/>
                  </a:lnTo>
                  <a:moveTo>
                    <a:pt x="1502" y="206"/>
                  </a:moveTo>
                  <a:lnTo>
                    <a:pt x="1555" y="177"/>
                  </a:lnTo>
                  <a:moveTo>
                    <a:pt x="1533" y="26"/>
                  </a:moveTo>
                  <a:lnTo>
                    <a:pt x="1502" y="103"/>
                  </a:lnTo>
                  <a:moveTo>
                    <a:pt x="1562" y="93"/>
                  </a:moveTo>
                  <a:lnTo>
                    <a:pt x="1617" y="67"/>
                  </a:lnTo>
                  <a:moveTo>
                    <a:pt x="1560" y="134"/>
                  </a:moveTo>
                  <a:lnTo>
                    <a:pt x="1622" y="112"/>
                  </a:lnTo>
                  <a:moveTo>
                    <a:pt x="1603" y="189"/>
                  </a:moveTo>
                  <a:lnTo>
                    <a:pt x="1639" y="237"/>
                  </a:lnTo>
                  <a:lnTo>
                    <a:pt x="1639" y="184"/>
                  </a:lnTo>
                  <a:moveTo>
                    <a:pt x="1600" y="28"/>
                  </a:moveTo>
                  <a:lnTo>
                    <a:pt x="1617" y="48"/>
                  </a:lnTo>
                  <a:moveTo>
                    <a:pt x="1576" y="16"/>
                  </a:moveTo>
                  <a:lnTo>
                    <a:pt x="1584" y="134"/>
                  </a:lnTo>
                  <a:lnTo>
                    <a:pt x="1603" y="189"/>
                  </a:lnTo>
                  <a:moveTo>
                    <a:pt x="1620" y="134"/>
                  </a:moveTo>
                  <a:lnTo>
                    <a:pt x="1598" y="172"/>
                  </a:lnTo>
                  <a:lnTo>
                    <a:pt x="1548" y="223"/>
                  </a:lnTo>
                  <a:moveTo>
                    <a:pt x="7173" y="302"/>
                  </a:moveTo>
                  <a:lnTo>
                    <a:pt x="8563" y="302"/>
                  </a:lnTo>
                  <a:moveTo>
                    <a:pt x="7521" y="117"/>
                  </a:moveTo>
                  <a:lnTo>
                    <a:pt x="7560" y="100"/>
                  </a:lnTo>
                  <a:moveTo>
                    <a:pt x="7535" y="43"/>
                  </a:moveTo>
                  <a:lnTo>
                    <a:pt x="7552" y="64"/>
                  </a:lnTo>
                  <a:moveTo>
                    <a:pt x="7562" y="96"/>
                  </a:moveTo>
                  <a:lnTo>
                    <a:pt x="7545" y="146"/>
                  </a:lnTo>
                  <a:lnTo>
                    <a:pt x="7552" y="172"/>
                  </a:lnTo>
                  <a:lnTo>
                    <a:pt x="7543" y="201"/>
                  </a:lnTo>
                  <a:lnTo>
                    <a:pt x="7521" y="201"/>
                  </a:lnTo>
                  <a:moveTo>
                    <a:pt x="7543" y="201"/>
                  </a:moveTo>
                  <a:lnTo>
                    <a:pt x="7581" y="211"/>
                  </a:lnTo>
                  <a:lnTo>
                    <a:pt x="7653" y="240"/>
                  </a:lnTo>
                  <a:lnTo>
                    <a:pt x="7668" y="235"/>
                  </a:lnTo>
                  <a:moveTo>
                    <a:pt x="7584" y="19"/>
                  </a:moveTo>
                  <a:lnTo>
                    <a:pt x="7600" y="55"/>
                  </a:lnTo>
                  <a:moveTo>
                    <a:pt x="7564" y="76"/>
                  </a:moveTo>
                  <a:lnTo>
                    <a:pt x="7660" y="62"/>
                  </a:lnTo>
                  <a:moveTo>
                    <a:pt x="7610" y="81"/>
                  </a:moveTo>
                  <a:lnTo>
                    <a:pt x="7603" y="105"/>
                  </a:lnTo>
                  <a:moveTo>
                    <a:pt x="7581" y="100"/>
                  </a:moveTo>
                  <a:lnTo>
                    <a:pt x="7584" y="201"/>
                  </a:lnTo>
                  <a:moveTo>
                    <a:pt x="7586" y="192"/>
                  </a:moveTo>
                  <a:lnTo>
                    <a:pt x="7644" y="184"/>
                  </a:lnTo>
                  <a:moveTo>
                    <a:pt x="7636" y="184"/>
                  </a:moveTo>
                  <a:lnTo>
                    <a:pt x="7644" y="93"/>
                  </a:lnTo>
                  <a:moveTo>
                    <a:pt x="7641" y="100"/>
                  </a:moveTo>
                  <a:lnTo>
                    <a:pt x="7584" y="108"/>
                  </a:lnTo>
                  <a:moveTo>
                    <a:pt x="7586" y="134"/>
                  </a:moveTo>
                  <a:lnTo>
                    <a:pt x="7624" y="129"/>
                  </a:lnTo>
                  <a:moveTo>
                    <a:pt x="7639" y="12"/>
                  </a:moveTo>
                  <a:lnTo>
                    <a:pt x="7622" y="64"/>
                  </a:lnTo>
                  <a:moveTo>
                    <a:pt x="7584" y="163"/>
                  </a:moveTo>
                  <a:lnTo>
                    <a:pt x="7629" y="158"/>
                  </a:lnTo>
                  <a:moveTo>
                    <a:pt x="7704" y="28"/>
                  </a:moveTo>
                  <a:lnTo>
                    <a:pt x="7704" y="105"/>
                  </a:lnTo>
                  <a:moveTo>
                    <a:pt x="7704" y="48"/>
                  </a:moveTo>
                  <a:lnTo>
                    <a:pt x="7740" y="43"/>
                  </a:lnTo>
                  <a:moveTo>
                    <a:pt x="7742" y="36"/>
                  </a:moveTo>
                  <a:lnTo>
                    <a:pt x="7737" y="84"/>
                  </a:lnTo>
                  <a:moveTo>
                    <a:pt x="7742" y="84"/>
                  </a:moveTo>
                  <a:lnTo>
                    <a:pt x="7704" y="88"/>
                  </a:lnTo>
                  <a:moveTo>
                    <a:pt x="7723" y="136"/>
                  </a:moveTo>
                  <a:lnTo>
                    <a:pt x="7752" y="132"/>
                  </a:lnTo>
                  <a:moveTo>
                    <a:pt x="7689" y="216"/>
                  </a:moveTo>
                  <a:lnTo>
                    <a:pt x="7752" y="184"/>
                  </a:lnTo>
                  <a:moveTo>
                    <a:pt x="7723" y="86"/>
                  </a:moveTo>
                  <a:lnTo>
                    <a:pt x="7723" y="199"/>
                  </a:lnTo>
                  <a:moveTo>
                    <a:pt x="7699" y="211"/>
                  </a:moveTo>
                  <a:lnTo>
                    <a:pt x="7699" y="127"/>
                  </a:lnTo>
                  <a:moveTo>
                    <a:pt x="7785" y="21"/>
                  </a:moveTo>
                  <a:lnTo>
                    <a:pt x="7752" y="108"/>
                  </a:lnTo>
                  <a:moveTo>
                    <a:pt x="7768" y="62"/>
                  </a:moveTo>
                  <a:lnTo>
                    <a:pt x="7809" y="55"/>
                  </a:lnTo>
                  <a:moveTo>
                    <a:pt x="7788" y="105"/>
                  </a:moveTo>
                  <a:lnTo>
                    <a:pt x="7740" y="163"/>
                  </a:lnTo>
                  <a:moveTo>
                    <a:pt x="7766" y="76"/>
                  </a:moveTo>
                  <a:lnTo>
                    <a:pt x="7816" y="153"/>
                  </a:lnTo>
                  <a:lnTo>
                    <a:pt x="7833" y="153"/>
                  </a:lnTo>
                  <a:moveTo>
                    <a:pt x="7766" y="158"/>
                  </a:moveTo>
                  <a:lnTo>
                    <a:pt x="7766" y="240"/>
                  </a:lnTo>
                  <a:moveTo>
                    <a:pt x="7766" y="168"/>
                  </a:moveTo>
                  <a:lnTo>
                    <a:pt x="7809" y="163"/>
                  </a:lnTo>
                  <a:moveTo>
                    <a:pt x="7812" y="158"/>
                  </a:moveTo>
                  <a:lnTo>
                    <a:pt x="7807" y="220"/>
                  </a:lnTo>
                  <a:moveTo>
                    <a:pt x="7812" y="220"/>
                  </a:moveTo>
                  <a:lnTo>
                    <a:pt x="7766" y="225"/>
                  </a:lnTo>
                  <a:moveTo>
                    <a:pt x="7814" y="50"/>
                  </a:moveTo>
                  <a:lnTo>
                    <a:pt x="7788" y="108"/>
                  </a:lnTo>
                  <a:moveTo>
                    <a:pt x="7984" y="67"/>
                  </a:moveTo>
                  <a:lnTo>
                    <a:pt x="7975" y="132"/>
                  </a:lnTo>
                  <a:lnTo>
                    <a:pt x="7965" y="199"/>
                  </a:lnTo>
                  <a:lnTo>
                    <a:pt x="7951" y="165"/>
                  </a:lnTo>
                  <a:moveTo>
                    <a:pt x="7955" y="16"/>
                  </a:moveTo>
                  <a:lnTo>
                    <a:pt x="7948" y="86"/>
                  </a:lnTo>
                  <a:lnTo>
                    <a:pt x="7936" y="146"/>
                  </a:lnTo>
                  <a:lnTo>
                    <a:pt x="7917" y="196"/>
                  </a:lnTo>
                  <a:moveTo>
                    <a:pt x="7857" y="122"/>
                  </a:moveTo>
                  <a:lnTo>
                    <a:pt x="7903" y="112"/>
                  </a:lnTo>
                  <a:moveTo>
                    <a:pt x="7860" y="199"/>
                  </a:moveTo>
                  <a:lnTo>
                    <a:pt x="7891" y="201"/>
                  </a:lnTo>
                  <a:lnTo>
                    <a:pt x="7987" y="242"/>
                  </a:lnTo>
                  <a:lnTo>
                    <a:pt x="8001" y="230"/>
                  </a:lnTo>
                  <a:moveTo>
                    <a:pt x="7905" y="103"/>
                  </a:moveTo>
                  <a:lnTo>
                    <a:pt x="7893" y="146"/>
                  </a:lnTo>
                  <a:lnTo>
                    <a:pt x="7903" y="168"/>
                  </a:lnTo>
                  <a:lnTo>
                    <a:pt x="7891" y="201"/>
                  </a:lnTo>
                  <a:moveTo>
                    <a:pt x="7879" y="40"/>
                  </a:moveTo>
                  <a:lnTo>
                    <a:pt x="7895" y="74"/>
                  </a:lnTo>
                  <a:moveTo>
                    <a:pt x="7920" y="91"/>
                  </a:moveTo>
                  <a:lnTo>
                    <a:pt x="7982" y="76"/>
                  </a:lnTo>
                  <a:moveTo>
                    <a:pt x="8124" y="141"/>
                  </a:moveTo>
                  <a:lnTo>
                    <a:pt x="8080" y="194"/>
                  </a:lnTo>
                  <a:moveTo>
                    <a:pt x="8083" y="163"/>
                  </a:moveTo>
                  <a:lnTo>
                    <a:pt x="8131" y="100"/>
                  </a:lnTo>
                  <a:moveTo>
                    <a:pt x="8088" y="112"/>
                  </a:moveTo>
                  <a:lnTo>
                    <a:pt x="8167" y="93"/>
                  </a:lnTo>
                  <a:moveTo>
                    <a:pt x="8138" y="160"/>
                  </a:moveTo>
                  <a:lnTo>
                    <a:pt x="8155" y="211"/>
                  </a:lnTo>
                  <a:lnTo>
                    <a:pt x="8174" y="211"/>
                  </a:lnTo>
                  <a:moveTo>
                    <a:pt x="8155" y="132"/>
                  </a:moveTo>
                  <a:lnTo>
                    <a:pt x="8131" y="168"/>
                  </a:lnTo>
                  <a:moveTo>
                    <a:pt x="8128" y="170"/>
                  </a:moveTo>
                  <a:lnTo>
                    <a:pt x="8080" y="232"/>
                  </a:lnTo>
                  <a:moveTo>
                    <a:pt x="8121" y="136"/>
                  </a:moveTo>
                  <a:lnTo>
                    <a:pt x="8128" y="158"/>
                  </a:lnTo>
                  <a:lnTo>
                    <a:pt x="8128" y="194"/>
                  </a:lnTo>
                  <a:lnTo>
                    <a:pt x="8124" y="240"/>
                  </a:lnTo>
                  <a:lnTo>
                    <a:pt x="8107" y="223"/>
                  </a:lnTo>
                  <a:moveTo>
                    <a:pt x="8100" y="86"/>
                  </a:moveTo>
                  <a:lnTo>
                    <a:pt x="8135" y="79"/>
                  </a:lnTo>
                  <a:moveTo>
                    <a:pt x="8114" y="16"/>
                  </a:moveTo>
                  <a:lnTo>
                    <a:pt x="8102" y="86"/>
                  </a:lnTo>
                  <a:moveTo>
                    <a:pt x="8143" y="36"/>
                  </a:moveTo>
                  <a:lnTo>
                    <a:pt x="8131" y="103"/>
                  </a:lnTo>
                  <a:moveTo>
                    <a:pt x="8109" y="48"/>
                  </a:moveTo>
                  <a:lnTo>
                    <a:pt x="8140" y="40"/>
                  </a:lnTo>
                  <a:moveTo>
                    <a:pt x="8030" y="112"/>
                  </a:moveTo>
                  <a:lnTo>
                    <a:pt x="8073" y="93"/>
                  </a:lnTo>
                  <a:moveTo>
                    <a:pt x="8083" y="79"/>
                  </a:moveTo>
                  <a:lnTo>
                    <a:pt x="8042" y="163"/>
                  </a:lnTo>
                  <a:moveTo>
                    <a:pt x="8037" y="165"/>
                  </a:moveTo>
                  <a:lnTo>
                    <a:pt x="8083" y="146"/>
                  </a:lnTo>
                  <a:moveTo>
                    <a:pt x="8030" y="218"/>
                  </a:moveTo>
                  <a:lnTo>
                    <a:pt x="8083" y="184"/>
                  </a:lnTo>
                  <a:moveTo>
                    <a:pt x="8066" y="24"/>
                  </a:moveTo>
                  <a:lnTo>
                    <a:pt x="8035" y="105"/>
                  </a:lnTo>
                  <a:moveTo>
                    <a:pt x="8308" y="139"/>
                  </a:moveTo>
                  <a:lnTo>
                    <a:pt x="8340" y="196"/>
                  </a:lnTo>
                  <a:moveTo>
                    <a:pt x="8275" y="134"/>
                  </a:moveTo>
                  <a:lnTo>
                    <a:pt x="8241" y="201"/>
                  </a:lnTo>
                  <a:moveTo>
                    <a:pt x="8296" y="240"/>
                  </a:moveTo>
                  <a:lnTo>
                    <a:pt x="8268" y="206"/>
                  </a:lnTo>
                  <a:moveTo>
                    <a:pt x="8253" y="105"/>
                  </a:moveTo>
                  <a:lnTo>
                    <a:pt x="8340" y="93"/>
                  </a:lnTo>
                  <a:moveTo>
                    <a:pt x="8265" y="48"/>
                  </a:moveTo>
                  <a:lnTo>
                    <a:pt x="8318" y="38"/>
                  </a:lnTo>
                  <a:moveTo>
                    <a:pt x="8244" y="127"/>
                  </a:moveTo>
                  <a:lnTo>
                    <a:pt x="8229" y="93"/>
                  </a:lnTo>
                  <a:lnTo>
                    <a:pt x="8195" y="170"/>
                  </a:lnTo>
                  <a:moveTo>
                    <a:pt x="8229" y="16"/>
                  </a:moveTo>
                  <a:lnTo>
                    <a:pt x="8229" y="237"/>
                  </a:lnTo>
                  <a:moveTo>
                    <a:pt x="8246" y="76"/>
                  </a:moveTo>
                  <a:lnTo>
                    <a:pt x="8198" y="86"/>
                  </a:lnTo>
                  <a:moveTo>
                    <a:pt x="8296" y="237"/>
                  </a:moveTo>
                  <a:lnTo>
                    <a:pt x="8296" y="98"/>
                  </a:lnTo>
                  <a:moveTo>
                    <a:pt x="8416" y="141"/>
                  </a:moveTo>
                  <a:lnTo>
                    <a:pt x="8368" y="160"/>
                  </a:lnTo>
                  <a:moveTo>
                    <a:pt x="8412" y="69"/>
                  </a:moveTo>
                  <a:lnTo>
                    <a:pt x="8373" y="158"/>
                  </a:lnTo>
                  <a:moveTo>
                    <a:pt x="8361" y="105"/>
                  </a:moveTo>
                  <a:lnTo>
                    <a:pt x="8400" y="91"/>
                  </a:lnTo>
                  <a:moveTo>
                    <a:pt x="8368" y="206"/>
                  </a:moveTo>
                  <a:lnTo>
                    <a:pt x="8419" y="177"/>
                  </a:lnTo>
                  <a:moveTo>
                    <a:pt x="8397" y="26"/>
                  </a:moveTo>
                  <a:lnTo>
                    <a:pt x="8368" y="103"/>
                  </a:lnTo>
                  <a:moveTo>
                    <a:pt x="8426" y="93"/>
                  </a:moveTo>
                  <a:lnTo>
                    <a:pt x="8481" y="67"/>
                  </a:lnTo>
                  <a:moveTo>
                    <a:pt x="8424" y="134"/>
                  </a:moveTo>
                  <a:lnTo>
                    <a:pt x="8488" y="112"/>
                  </a:lnTo>
                  <a:moveTo>
                    <a:pt x="8467" y="189"/>
                  </a:moveTo>
                  <a:lnTo>
                    <a:pt x="8503" y="237"/>
                  </a:lnTo>
                  <a:lnTo>
                    <a:pt x="8503" y="184"/>
                  </a:lnTo>
                  <a:moveTo>
                    <a:pt x="8464" y="28"/>
                  </a:moveTo>
                  <a:lnTo>
                    <a:pt x="8481" y="48"/>
                  </a:lnTo>
                  <a:moveTo>
                    <a:pt x="8440" y="16"/>
                  </a:moveTo>
                  <a:lnTo>
                    <a:pt x="8450" y="134"/>
                  </a:lnTo>
                  <a:lnTo>
                    <a:pt x="8467" y="189"/>
                  </a:lnTo>
                  <a:moveTo>
                    <a:pt x="8486" y="134"/>
                  </a:moveTo>
                  <a:lnTo>
                    <a:pt x="8462" y="172"/>
                  </a:lnTo>
                  <a:lnTo>
                    <a:pt x="8414" y="223"/>
                  </a:lnTo>
                  <a:moveTo>
                    <a:pt x="16488" y="302"/>
                  </a:moveTo>
                  <a:lnTo>
                    <a:pt x="17877" y="302"/>
                  </a:lnTo>
                  <a:moveTo>
                    <a:pt x="16835" y="117"/>
                  </a:moveTo>
                  <a:lnTo>
                    <a:pt x="16874" y="100"/>
                  </a:lnTo>
                  <a:moveTo>
                    <a:pt x="16850" y="43"/>
                  </a:moveTo>
                  <a:lnTo>
                    <a:pt x="16867" y="64"/>
                  </a:lnTo>
                  <a:moveTo>
                    <a:pt x="16876" y="96"/>
                  </a:moveTo>
                  <a:lnTo>
                    <a:pt x="16862" y="146"/>
                  </a:lnTo>
                  <a:lnTo>
                    <a:pt x="16867" y="172"/>
                  </a:lnTo>
                  <a:lnTo>
                    <a:pt x="16860" y="201"/>
                  </a:lnTo>
                  <a:lnTo>
                    <a:pt x="16835" y="201"/>
                  </a:lnTo>
                  <a:moveTo>
                    <a:pt x="16860" y="201"/>
                  </a:moveTo>
                  <a:lnTo>
                    <a:pt x="16898" y="211"/>
                  </a:lnTo>
                  <a:lnTo>
                    <a:pt x="16968" y="240"/>
                  </a:lnTo>
                  <a:lnTo>
                    <a:pt x="16982" y="235"/>
                  </a:lnTo>
                  <a:moveTo>
                    <a:pt x="16900" y="19"/>
                  </a:moveTo>
                  <a:lnTo>
                    <a:pt x="16915" y="55"/>
                  </a:lnTo>
                  <a:moveTo>
                    <a:pt x="16879" y="76"/>
                  </a:moveTo>
                  <a:lnTo>
                    <a:pt x="16977" y="62"/>
                  </a:lnTo>
                  <a:moveTo>
                    <a:pt x="16924" y="81"/>
                  </a:moveTo>
                  <a:lnTo>
                    <a:pt x="16917" y="105"/>
                  </a:lnTo>
                  <a:moveTo>
                    <a:pt x="16898" y="100"/>
                  </a:moveTo>
                  <a:lnTo>
                    <a:pt x="16900" y="201"/>
                  </a:lnTo>
                  <a:moveTo>
                    <a:pt x="16903" y="192"/>
                  </a:moveTo>
                  <a:lnTo>
                    <a:pt x="16958" y="184"/>
                  </a:lnTo>
                  <a:moveTo>
                    <a:pt x="16951" y="184"/>
                  </a:moveTo>
                  <a:lnTo>
                    <a:pt x="16958" y="93"/>
                  </a:lnTo>
                  <a:moveTo>
                    <a:pt x="16955" y="100"/>
                  </a:moveTo>
                  <a:lnTo>
                    <a:pt x="16900" y="108"/>
                  </a:lnTo>
                  <a:moveTo>
                    <a:pt x="16903" y="134"/>
                  </a:moveTo>
                  <a:lnTo>
                    <a:pt x="16941" y="129"/>
                  </a:lnTo>
                  <a:moveTo>
                    <a:pt x="16953" y="12"/>
                  </a:moveTo>
                  <a:lnTo>
                    <a:pt x="16939" y="64"/>
                  </a:lnTo>
                  <a:moveTo>
                    <a:pt x="16900" y="163"/>
                  </a:moveTo>
                  <a:lnTo>
                    <a:pt x="16944" y="158"/>
                  </a:lnTo>
                  <a:moveTo>
                    <a:pt x="17020" y="28"/>
                  </a:moveTo>
                  <a:lnTo>
                    <a:pt x="17020" y="105"/>
                  </a:lnTo>
                  <a:moveTo>
                    <a:pt x="17020" y="48"/>
                  </a:moveTo>
                  <a:lnTo>
                    <a:pt x="17056" y="43"/>
                  </a:lnTo>
                  <a:moveTo>
                    <a:pt x="17059" y="36"/>
                  </a:moveTo>
                  <a:lnTo>
                    <a:pt x="17054" y="84"/>
                  </a:lnTo>
                  <a:moveTo>
                    <a:pt x="17059" y="84"/>
                  </a:moveTo>
                  <a:lnTo>
                    <a:pt x="17020" y="88"/>
                  </a:lnTo>
                  <a:moveTo>
                    <a:pt x="17037" y="136"/>
                  </a:moveTo>
                  <a:lnTo>
                    <a:pt x="17066" y="132"/>
                  </a:lnTo>
                  <a:moveTo>
                    <a:pt x="17004" y="216"/>
                  </a:moveTo>
                  <a:lnTo>
                    <a:pt x="17066" y="184"/>
                  </a:lnTo>
                  <a:moveTo>
                    <a:pt x="17037" y="86"/>
                  </a:moveTo>
                  <a:lnTo>
                    <a:pt x="17037" y="199"/>
                  </a:lnTo>
                  <a:moveTo>
                    <a:pt x="17015" y="211"/>
                  </a:moveTo>
                  <a:lnTo>
                    <a:pt x="17015" y="127"/>
                  </a:lnTo>
                  <a:moveTo>
                    <a:pt x="17100" y="21"/>
                  </a:moveTo>
                  <a:lnTo>
                    <a:pt x="17066" y="108"/>
                  </a:lnTo>
                  <a:moveTo>
                    <a:pt x="17083" y="62"/>
                  </a:moveTo>
                  <a:lnTo>
                    <a:pt x="17124" y="55"/>
                  </a:lnTo>
                  <a:moveTo>
                    <a:pt x="17102" y="105"/>
                  </a:moveTo>
                  <a:lnTo>
                    <a:pt x="17056" y="163"/>
                  </a:lnTo>
                  <a:moveTo>
                    <a:pt x="17080" y="76"/>
                  </a:moveTo>
                  <a:lnTo>
                    <a:pt x="17133" y="153"/>
                  </a:lnTo>
                  <a:lnTo>
                    <a:pt x="17148" y="153"/>
                  </a:lnTo>
                  <a:moveTo>
                    <a:pt x="17080" y="158"/>
                  </a:moveTo>
                  <a:lnTo>
                    <a:pt x="17080" y="240"/>
                  </a:lnTo>
                  <a:moveTo>
                    <a:pt x="17080" y="168"/>
                  </a:moveTo>
                  <a:lnTo>
                    <a:pt x="17124" y="163"/>
                  </a:lnTo>
                  <a:moveTo>
                    <a:pt x="17126" y="158"/>
                  </a:moveTo>
                  <a:lnTo>
                    <a:pt x="17121" y="220"/>
                  </a:lnTo>
                  <a:moveTo>
                    <a:pt x="17126" y="220"/>
                  </a:moveTo>
                  <a:lnTo>
                    <a:pt x="17080" y="225"/>
                  </a:lnTo>
                  <a:moveTo>
                    <a:pt x="17131" y="50"/>
                  </a:moveTo>
                  <a:lnTo>
                    <a:pt x="17102" y="108"/>
                  </a:lnTo>
                  <a:moveTo>
                    <a:pt x="17299" y="67"/>
                  </a:moveTo>
                  <a:lnTo>
                    <a:pt x="17291" y="132"/>
                  </a:lnTo>
                  <a:lnTo>
                    <a:pt x="17280" y="199"/>
                  </a:lnTo>
                  <a:lnTo>
                    <a:pt x="17265" y="165"/>
                  </a:lnTo>
                  <a:moveTo>
                    <a:pt x="17270" y="16"/>
                  </a:moveTo>
                  <a:lnTo>
                    <a:pt x="17263" y="86"/>
                  </a:lnTo>
                  <a:lnTo>
                    <a:pt x="17253" y="146"/>
                  </a:lnTo>
                  <a:lnTo>
                    <a:pt x="17231" y="196"/>
                  </a:lnTo>
                  <a:moveTo>
                    <a:pt x="17174" y="122"/>
                  </a:moveTo>
                  <a:lnTo>
                    <a:pt x="17217" y="112"/>
                  </a:lnTo>
                  <a:moveTo>
                    <a:pt x="17176" y="199"/>
                  </a:moveTo>
                  <a:lnTo>
                    <a:pt x="17205" y="201"/>
                  </a:lnTo>
                  <a:lnTo>
                    <a:pt x="17301" y="242"/>
                  </a:lnTo>
                  <a:lnTo>
                    <a:pt x="17315" y="230"/>
                  </a:lnTo>
                  <a:moveTo>
                    <a:pt x="17220" y="103"/>
                  </a:moveTo>
                  <a:lnTo>
                    <a:pt x="17210" y="146"/>
                  </a:lnTo>
                  <a:lnTo>
                    <a:pt x="17217" y="168"/>
                  </a:lnTo>
                  <a:lnTo>
                    <a:pt x="17205" y="201"/>
                  </a:lnTo>
                  <a:moveTo>
                    <a:pt x="17193" y="40"/>
                  </a:moveTo>
                  <a:lnTo>
                    <a:pt x="17212" y="74"/>
                  </a:lnTo>
                  <a:moveTo>
                    <a:pt x="17234" y="91"/>
                  </a:moveTo>
                  <a:lnTo>
                    <a:pt x="17296" y="76"/>
                  </a:lnTo>
                  <a:moveTo>
                    <a:pt x="17438" y="141"/>
                  </a:moveTo>
                  <a:lnTo>
                    <a:pt x="17395" y="194"/>
                  </a:lnTo>
                  <a:moveTo>
                    <a:pt x="17397" y="163"/>
                  </a:moveTo>
                  <a:lnTo>
                    <a:pt x="17448" y="100"/>
                  </a:lnTo>
                  <a:moveTo>
                    <a:pt x="17404" y="112"/>
                  </a:moveTo>
                  <a:lnTo>
                    <a:pt x="17484" y="93"/>
                  </a:lnTo>
                  <a:moveTo>
                    <a:pt x="17452" y="160"/>
                  </a:moveTo>
                  <a:lnTo>
                    <a:pt x="17469" y="211"/>
                  </a:lnTo>
                  <a:lnTo>
                    <a:pt x="17488" y="211"/>
                  </a:lnTo>
                  <a:moveTo>
                    <a:pt x="17469" y="132"/>
                  </a:moveTo>
                  <a:lnTo>
                    <a:pt x="17448" y="168"/>
                  </a:lnTo>
                  <a:moveTo>
                    <a:pt x="17445" y="170"/>
                  </a:moveTo>
                  <a:lnTo>
                    <a:pt x="17395" y="232"/>
                  </a:lnTo>
                  <a:moveTo>
                    <a:pt x="17435" y="136"/>
                  </a:moveTo>
                  <a:lnTo>
                    <a:pt x="17445" y="158"/>
                  </a:lnTo>
                  <a:lnTo>
                    <a:pt x="17445" y="194"/>
                  </a:lnTo>
                  <a:lnTo>
                    <a:pt x="17438" y="240"/>
                  </a:lnTo>
                  <a:lnTo>
                    <a:pt x="17421" y="223"/>
                  </a:lnTo>
                  <a:moveTo>
                    <a:pt x="17414" y="86"/>
                  </a:moveTo>
                  <a:lnTo>
                    <a:pt x="17450" y="79"/>
                  </a:lnTo>
                  <a:moveTo>
                    <a:pt x="17428" y="16"/>
                  </a:moveTo>
                  <a:lnTo>
                    <a:pt x="17416" y="86"/>
                  </a:lnTo>
                  <a:moveTo>
                    <a:pt x="17457" y="36"/>
                  </a:moveTo>
                  <a:lnTo>
                    <a:pt x="17448" y="103"/>
                  </a:lnTo>
                  <a:moveTo>
                    <a:pt x="17424" y="48"/>
                  </a:moveTo>
                  <a:lnTo>
                    <a:pt x="17455" y="40"/>
                  </a:lnTo>
                  <a:moveTo>
                    <a:pt x="17344" y="112"/>
                  </a:moveTo>
                  <a:lnTo>
                    <a:pt x="17388" y="93"/>
                  </a:lnTo>
                  <a:moveTo>
                    <a:pt x="17397" y="79"/>
                  </a:moveTo>
                  <a:lnTo>
                    <a:pt x="17356" y="163"/>
                  </a:lnTo>
                  <a:moveTo>
                    <a:pt x="17351" y="165"/>
                  </a:moveTo>
                  <a:lnTo>
                    <a:pt x="17397" y="146"/>
                  </a:lnTo>
                  <a:moveTo>
                    <a:pt x="17344" y="218"/>
                  </a:moveTo>
                  <a:lnTo>
                    <a:pt x="17397" y="184"/>
                  </a:lnTo>
                  <a:moveTo>
                    <a:pt x="17380" y="24"/>
                  </a:moveTo>
                  <a:lnTo>
                    <a:pt x="17349" y="105"/>
                  </a:lnTo>
                  <a:moveTo>
                    <a:pt x="17623" y="139"/>
                  </a:moveTo>
                  <a:lnTo>
                    <a:pt x="17654" y="196"/>
                  </a:lnTo>
                  <a:moveTo>
                    <a:pt x="17589" y="134"/>
                  </a:moveTo>
                  <a:lnTo>
                    <a:pt x="17555" y="201"/>
                  </a:lnTo>
                  <a:moveTo>
                    <a:pt x="17611" y="240"/>
                  </a:moveTo>
                  <a:lnTo>
                    <a:pt x="17582" y="206"/>
                  </a:lnTo>
                  <a:moveTo>
                    <a:pt x="17568" y="105"/>
                  </a:moveTo>
                  <a:lnTo>
                    <a:pt x="17654" y="93"/>
                  </a:lnTo>
                  <a:moveTo>
                    <a:pt x="17580" y="48"/>
                  </a:moveTo>
                  <a:lnTo>
                    <a:pt x="17632" y="38"/>
                  </a:lnTo>
                  <a:moveTo>
                    <a:pt x="17560" y="127"/>
                  </a:moveTo>
                  <a:lnTo>
                    <a:pt x="17544" y="93"/>
                  </a:lnTo>
                  <a:lnTo>
                    <a:pt x="17510" y="170"/>
                  </a:lnTo>
                  <a:moveTo>
                    <a:pt x="17544" y="16"/>
                  </a:moveTo>
                  <a:lnTo>
                    <a:pt x="17544" y="237"/>
                  </a:lnTo>
                  <a:moveTo>
                    <a:pt x="17563" y="76"/>
                  </a:moveTo>
                  <a:lnTo>
                    <a:pt x="17512" y="86"/>
                  </a:lnTo>
                  <a:moveTo>
                    <a:pt x="17611" y="237"/>
                  </a:moveTo>
                  <a:lnTo>
                    <a:pt x="17611" y="98"/>
                  </a:lnTo>
                  <a:moveTo>
                    <a:pt x="17731" y="141"/>
                  </a:moveTo>
                  <a:lnTo>
                    <a:pt x="17683" y="160"/>
                  </a:lnTo>
                  <a:moveTo>
                    <a:pt x="17726" y="69"/>
                  </a:moveTo>
                  <a:lnTo>
                    <a:pt x="17688" y="158"/>
                  </a:lnTo>
                  <a:moveTo>
                    <a:pt x="17678" y="105"/>
                  </a:moveTo>
                  <a:lnTo>
                    <a:pt x="17716" y="91"/>
                  </a:lnTo>
                  <a:moveTo>
                    <a:pt x="17683" y="206"/>
                  </a:moveTo>
                  <a:lnTo>
                    <a:pt x="17733" y="177"/>
                  </a:lnTo>
                  <a:moveTo>
                    <a:pt x="17711" y="26"/>
                  </a:moveTo>
                  <a:lnTo>
                    <a:pt x="17683" y="103"/>
                  </a:lnTo>
                  <a:moveTo>
                    <a:pt x="17740" y="93"/>
                  </a:moveTo>
                  <a:lnTo>
                    <a:pt x="17798" y="67"/>
                  </a:lnTo>
                  <a:moveTo>
                    <a:pt x="17738" y="134"/>
                  </a:moveTo>
                  <a:lnTo>
                    <a:pt x="17803" y="112"/>
                  </a:lnTo>
                  <a:moveTo>
                    <a:pt x="17781" y="189"/>
                  </a:moveTo>
                  <a:lnTo>
                    <a:pt x="17817" y="237"/>
                  </a:lnTo>
                  <a:lnTo>
                    <a:pt x="17817" y="184"/>
                  </a:lnTo>
                  <a:moveTo>
                    <a:pt x="17779" y="28"/>
                  </a:moveTo>
                  <a:lnTo>
                    <a:pt x="17798" y="48"/>
                  </a:lnTo>
                  <a:moveTo>
                    <a:pt x="17757" y="16"/>
                  </a:moveTo>
                  <a:lnTo>
                    <a:pt x="17764" y="134"/>
                  </a:lnTo>
                  <a:lnTo>
                    <a:pt x="17781" y="189"/>
                  </a:lnTo>
                  <a:moveTo>
                    <a:pt x="17800" y="134"/>
                  </a:moveTo>
                  <a:lnTo>
                    <a:pt x="17776" y="172"/>
                  </a:lnTo>
                  <a:lnTo>
                    <a:pt x="17728" y="223"/>
                  </a:lnTo>
                  <a:moveTo>
                    <a:pt x="12383" y="302"/>
                  </a:moveTo>
                  <a:lnTo>
                    <a:pt x="13773" y="302"/>
                  </a:lnTo>
                  <a:moveTo>
                    <a:pt x="12731" y="117"/>
                  </a:moveTo>
                  <a:lnTo>
                    <a:pt x="12770" y="100"/>
                  </a:lnTo>
                  <a:moveTo>
                    <a:pt x="12746" y="43"/>
                  </a:moveTo>
                  <a:lnTo>
                    <a:pt x="12763" y="64"/>
                  </a:lnTo>
                  <a:moveTo>
                    <a:pt x="12772" y="96"/>
                  </a:moveTo>
                  <a:lnTo>
                    <a:pt x="12758" y="146"/>
                  </a:lnTo>
                  <a:lnTo>
                    <a:pt x="12763" y="172"/>
                  </a:lnTo>
                  <a:lnTo>
                    <a:pt x="12755" y="201"/>
                  </a:lnTo>
                  <a:lnTo>
                    <a:pt x="12731" y="201"/>
                  </a:lnTo>
                  <a:moveTo>
                    <a:pt x="12755" y="201"/>
                  </a:moveTo>
                  <a:lnTo>
                    <a:pt x="12794" y="211"/>
                  </a:lnTo>
                  <a:lnTo>
                    <a:pt x="12866" y="240"/>
                  </a:lnTo>
                  <a:lnTo>
                    <a:pt x="12878" y="235"/>
                  </a:lnTo>
                  <a:moveTo>
                    <a:pt x="12796" y="19"/>
                  </a:moveTo>
                  <a:lnTo>
                    <a:pt x="12811" y="55"/>
                  </a:lnTo>
                  <a:moveTo>
                    <a:pt x="12775" y="76"/>
                  </a:moveTo>
                  <a:lnTo>
                    <a:pt x="12873" y="62"/>
                  </a:lnTo>
                  <a:moveTo>
                    <a:pt x="12820" y="81"/>
                  </a:moveTo>
                  <a:lnTo>
                    <a:pt x="12813" y="105"/>
                  </a:lnTo>
                  <a:moveTo>
                    <a:pt x="12794" y="100"/>
                  </a:moveTo>
                  <a:lnTo>
                    <a:pt x="12796" y="201"/>
                  </a:lnTo>
                  <a:moveTo>
                    <a:pt x="12799" y="192"/>
                  </a:moveTo>
                  <a:lnTo>
                    <a:pt x="12854" y="184"/>
                  </a:lnTo>
                  <a:moveTo>
                    <a:pt x="12847" y="184"/>
                  </a:moveTo>
                  <a:lnTo>
                    <a:pt x="12854" y="93"/>
                  </a:lnTo>
                  <a:moveTo>
                    <a:pt x="12851" y="100"/>
                  </a:moveTo>
                  <a:lnTo>
                    <a:pt x="12796" y="108"/>
                  </a:lnTo>
                  <a:moveTo>
                    <a:pt x="12799" y="134"/>
                  </a:moveTo>
                  <a:lnTo>
                    <a:pt x="12837" y="129"/>
                  </a:lnTo>
                  <a:moveTo>
                    <a:pt x="12849" y="12"/>
                  </a:moveTo>
                  <a:lnTo>
                    <a:pt x="12835" y="64"/>
                  </a:lnTo>
                  <a:moveTo>
                    <a:pt x="12796" y="163"/>
                  </a:moveTo>
                  <a:lnTo>
                    <a:pt x="12840" y="158"/>
                  </a:lnTo>
                  <a:moveTo>
                    <a:pt x="12916" y="28"/>
                  </a:moveTo>
                  <a:lnTo>
                    <a:pt x="12916" y="105"/>
                  </a:lnTo>
                  <a:moveTo>
                    <a:pt x="12916" y="48"/>
                  </a:moveTo>
                  <a:lnTo>
                    <a:pt x="12952" y="43"/>
                  </a:lnTo>
                  <a:moveTo>
                    <a:pt x="12955" y="36"/>
                  </a:moveTo>
                  <a:lnTo>
                    <a:pt x="12950" y="84"/>
                  </a:lnTo>
                  <a:moveTo>
                    <a:pt x="12955" y="84"/>
                  </a:moveTo>
                  <a:lnTo>
                    <a:pt x="12916" y="88"/>
                  </a:lnTo>
                  <a:moveTo>
                    <a:pt x="12933" y="136"/>
                  </a:moveTo>
                  <a:lnTo>
                    <a:pt x="12962" y="132"/>
                  </a:lnTo>
                  <a:moveTo>
                    <a:pt x="12900" y="216"/>
                  </a:moveTo>
                  <a:lnTo>
                    <a:pt x="12962" y="184"/>
                  </a:lnTo>
                  <a:moveTo>
                    <a:pt x="12933" y="86"/>
                  </a:moveTo>
                  <a:lnTo>
                    <a:pt x="12933" y="199"/>
                  </a:lnTo>
                  <a:moveTo>
                    <a:pt x="12911" y="211"/>
                  </a:moveTo>
                  <a:lnTo>
                    <a:pt x="12911" y="127"/>
                  </a:lnTo>
                  <a:moveTo>
                    <a:pt x="12995" y="21"/>
                  </a:moveTo>
                  <a:lnTo>
                    <a:pt x="12962" y="108"/>
                  </a:lnTo>
                  <a:moveTo>
                    <a:pt x="12979" y="62"/>
                  </a:moveTo>
                  <a:lnTo>
                    <a:pt x="13022" y="55"/>
                  </a:lnTo>
                  <a:moveTo>
                    <a:pt x="12998" y="105"/>
                  </a:moveTo>
                  <a:lnTo>
                    <a:pt x="12952" y="163"/>
                  </a:lnTo>
                  <a:moveTo>
                    <a:pt x="12976" y="76"/>
                  </a:moveTo>
                  <a:lnTo>
                    <a:pt x="13029" y="153"/>
                  </a:lnTo>
                  <a:lnTo>
                    <a:pt x="13043" y="153"/>
                  </a:lnTo>
                  <a:moveTo>
                    <a:pt x="12976" y="158"/>
                  </a:moveTo>
                  <a:lnTo>
                    <a:pt x="12976" y="240"/>
                  </a:lnTo>
                  <a:moveTo>
                    <a:pt x="12976" y="168"/>
                  </a:moveTo>
                  <a:lnTo>
                    <a:pt x="13022" y="163"/>
                  </a:lnTo>
                  <a:moveTo>
                    <a:pt x="13024" y="158"/>
                  </a:moveTo>
                  <a:lnTo>
                    <a:pt x="13017" y="220"/>
                  </a:lnTo>
                  <a:moveTo>
                    <a:pt x="13024" y="220"/>
                  </a:moveTo>
                  <a:lnTo>
                    <a:pt x="12976" y="225"/>
                  </a:lnTo>
                  <a:moveTo>
                    <a:pt x="13027" y="50"/>
                  </a:moveTo>
                  <a:lnTo>
                    <a:pt x="12998" y="108"/>
                  </a:lnTo>
                  <a:moveTo>
                    <a:pt x="13087" y="84"/>
                  </a:moveTo>
                  <a:lnTo>
                    <a:pt x="13195" y="69"/>
                  </a:lnTo>
                  <a:moveTo>
                    <a:pt x="13087" y="57"/>
                  </a:moveTo>
                  <a:lnTo>
                    <a:pt x="13087" y="170"/>
                  </a:lnTo>
                  <a:moveTo>
                    <a:pt x="13142" y="12"/>
                  </a:moveTo>
                  <a:lnTo>
                    <a:pt x="13142" y="240"/>
                  </a:lnTo>
                  <a:moveTo>
                    <a:pt x="13197" y="64"/>
                  </a:moveTo>
                  <a:lnTo>
                    <a:pt x="13190" y="141"/>
                  </a:lnTo>
                  <a:moveTo>
                    <a:pt x="13195" y="141"/>
                  </a:moveTo>
                  <a:lnTo>
                    <a:pt x="13087" y="156"/>
                  </a:lnTo>
                  <a:moveTo>
                    <a:pt x="13341" y="76"/>
                  </a:moveTo>
                  <a:lnTo>
                    <a:pt x="13375" y="134"/>
                  </a:lnTo>
                  <a:moveTo>
                    <a:pt x="13295" y="36"/>
                  </a:moveTo>
                  <a:lnTo>
                    <a:pt x="13312" y="98"/>
                  </a:lnTo>
                  <a:moveTo>
                    <a:pt x="13276" y="100"/>
                  </a:moveTo>
                  <a:lnTo>
                    <a:pt x="13291" y="160"/>
                  </a:lnTo>
                  <a:lnTo>
                    <a:pt x="13322" y="206"/>
                  </a:lnTo>
                  <a:lnTo>
                    <a:pt x="13358" y="218"/>
                  </a:lnTo>
                  <a:lnTo>
                    <a:pt x="13346" y="151"/>
                  </a:lnTo>
                  <a:moveTo>
                    <a:pt x="13255" y="96"/>
                  </a:moveTo>
                  <a:lnTo>
                    <a:pt x="13245" y="177"/>
                  </a:lnTo>
                  <a:moveTo>
                    <a:pt x="13519" y="139"/>
                  </a:moveTo>
                  <a:lnTo>
                    <a:pt x="13550" y="196"/>
                  </a:lnTo>
                  <a:moveTo>
                    <a:pt x="13485" y="134"/>
                  </a:moveTo>
                  <a:lnTo>
                    <a:pt x="13454" y="201"/>
                  </a:lnTo>
                  <a:moveTo>
                    <a:pt x="13507" y="240"/>
                  </a:moveTo>
                  <a:lnTo>
                    <a:pt x="13478" y="206"/>
                  </a:lnTo>
                  <a:moveTo>
                    <a:pt x="13463" y="105"/>
                  </a:moveTo>
                  <a:lnTo>
                    <a:pt x="13550" y="93"/>
                  </a:lnTo>
                  <a:moveTo>
                    <a:pt x="13475" y="48"/>
                  </a:moveTo>
                  <a:lnTo>
                    <a:pt x="13531" y="38"/>
                  </a:lnTo>
                  <a:moveTo>
                    <a:pt x="13456" y="127"/>
                  </a:moveTo>
                  <a:lnTo>
                    <a:pt x="13440" y="93"/>
                  </a:lnTo>
                  <a:lnTo>
                    <a:pt x="13406" y="170"/>
                  </a:lnTo>
                  <a:moveTo>
                    <a:pt x="13440" y="16"/>
                  </a:moveTo>
                  <a:lnTo>
                    <a:pt x="13440" y="237"/>
                  </a:lnTo>
                  <a:moveTo>
                    <a:pt x="13459" y="76"/>
                  </a:moveTo>
                  <a:lnTo>
                    <a:pt x="13411" y="86"/>
                  </a:lnTo>
                  <a:moveTo>
                    <a:pt x="13507" y="237"/>
                  </a:moveTo>
                  <a:lnTo>
                    <a:pt x="13507" y="98"/>
                  </a:lnTo>
                  <a:moveTo>
                    <a:pt x="13627" y="141"/>
                  </a:moveTo>
                  <a:lnTo>
                    <a:pt x="13579" y="160"/>
                  </a:lnTo>
                  <a:moveTo>
                    <a:pt x="13622" y="69"/>
                  </a:moveTo>
                  <a:lnTo>
                    <a:pt x="13583" y="158"/>
                  </a:lnTo>
                  <a:moveTo>
                    <a:pt x="13574" y="105"/>
                  </a:moveTo>
                  <a:lnTo>
                    <a:pt x="13612" y="91"/>
                  </a:lnTo>
                  <a:moveTo>
                    <a:pt x="13579" y="206"/>
                  </a:moveTo>
                  <a:lnTo>
                    <a:pt x="13629" y="177"/>
                  </a:lnTo>
                  <a:moveTo>
                    <a:pt x="13610" y="26"/>
                  </a:moveTo>
                  <a:lnTo>
                    <a:pt x="13579" y="103"/>
                  </a:lnTo>
                  <a:moveTo>
                    <a:pt x="13636" y="93"/>
                  </a:moveTo>
                  <a:lnTo>
                    <a:pt x="13694" y="67"/>
                  </a:lnTo>
                  <a:moveTo>
                    <a:pt x="13634" y="134"/>
                  </a:moveTo>
                  <a:lnTo>
                    <a:pt x="13699" y="112"/>
                  </a:lnTo>
                  <a:moveTo>
                    <a:pt x="13677" y="189"/>
                  </a:moveTo>
                  <a:lnTo>
                    <a:pt x="13713" y="237"/>
                  </a:lnTo>
                  <a:lnTo>
                    <a:pt x="13713" y="184"/>
                  </a:lnTo>
                  <a:moveTo>
                    <a:pt x="13675" y="28"/>
                  </a:moveTo>
                  <a:lnTo>
                    <a:pt x="13694" y="48"/>
                  </a:lnTo>
                  <a:moveTo>
                    <a:pt x="13653" y="16"/>
                  </a:moveTo>
                  <a:lnTo>
                    <a:pt x="13660" y="134"/>
                  </a:lnTo>
                  <a:lnTo>
                    <a:pt x="13677" y="189"/>
                  </a:lnTo>
                  <a:moveTo>
                    <a:pt x="13696" y="134"/>
                  </a:moveTo>
                  <a:lnTo>
                    <a:pt x="13672" y="172"/>
                  </a:lnTo>
                  <a:lnTo>
                    <a:pt x="13624" y="223"/>
                  </a:lnTo>
                  <a:moveTo>
                    <a:pt x="19428" y="302"/>
                  </a:moveTo>
                  <a:lnTo>
                    <a:pt x="20606" y="302"/>
                  </a:lnTo>
                  <a:moveTo>
                    <a:pt x="20061" y="12"/>
                  </a:moveTo>
                  <a:lnTo>
                    <a:pt x="20061" y="237"/>
                  </a:lnTo>
                  <a:moveTo>
                    <a:pt x="20092" y="134"/>
                  </a:moveTo>
                  <a:lnTo>
                    <a:pt x="20032" y="141"/>
                  </a:lnTo>
                  <a:moveTo>
                    <a:pt x="20092" y="60"/>
                  </a:moveTo>
                  <a:lnTo>
                    <a:pt x="20085" y="134"/>
                  </a:lnTo>
                  <a:moveTo>
                    <a:pt x="20032" y="76"/>
                  </a:moveTo>
                  <a:lnTo>
                    <a:pt x="20088" y="67"/>
                  </a:lnTo>
                  <a:moveTo>
                    <a:pt x="20032" y="60"/>
                  </a:moveTo>
                  <a:lnTo>
                    <a:pt x="20032" y="156"/>
                  </a:lnTo>
                  <a:moveTo>
                    <a:pt x="20016" y="12"/>
                  </a:moveTo>
                  <a:lnTo>
                    <a:pt x="19965" y="55"/>
                  </a:lnTo>
                  <a:moveTo>
                    <a:pt x="19958" y="91"/>
                  </a:moveTo>
                  <a:lnTo>
                    <a:pt x="20020" y="81"/>
                  </a:lnTo>
                  <a:moveTo>
                    <a:pt x="19994" y="36"/>
                  </a:moveTo>
                  <a:lnTo>
                    <a:pt x="19994" y="225"/>
                  </a:lnTo>
                  <a:moveTo>
                    <a:pt x="19994" y="86"/>
                  </a:moveTo>
                  <a:lnTo>
                    <a:pt x="19977" y="129"/>
                  </a:lnTo>
                  <a:lnTo>
                    <a:pt x="19953" y="172"/>
                  </a:lnTo>
                  <a:moveTo>
                    <a:pt x="19994" y="98"/>
                  </a:moveTo>
                  <a:lnTo>
                    <a:pt x="20018" y="127"/>
                  </a:lnTo>
                  <a:moveTo>
                    <a:pt x="20155" y="12"/>
                  </a:moveTo>
                  <a:lnTo>
                    <a:pt x="20155" y="235"/>
                  </a:lnTo>
                  <a:moveTo>
                    <a:pt x="20155" y="74"/>
                  </a:moveTo>
                  <a:lnTo>
                    <a:pt x="20116" y="175"/>
                  </a:lnTo>
                  <a:moveTo>
                    <a:pt x="20155" y="76"/>
                  </a:moveTo>
                  <a:lnTo>
                    <a:pt x="20176" y="117"/>
                  </a:lnTo>
                  <a:moveTo>
                    <a:pt x="20121" y="79"/>
                  </a:moveTo>
                  <a:lnTo>
                    <a:pt x="20169" y="69"/>
                  </a:lnTo>
                  <a:moveTo>
                    <a:pt x="20179" y="67"/>
                  </a:moveTo>
                  <a:lnTo>
                    <a:pt x="20253" y="60"/>
                  </a:lnTo>
                  <a:moveTo>
                    <a:pt x="20191" y="84"/>
                  </a:moveTo>
                  <a:lnTo>
                    <a:pt x="20191" y="220"/>
                  </a:lnTo>
                  <a:moveTo>
                    <a:pt x="20162" y="223"/>
                  </a:moveTo>
                  <a:lnTo>
                    <a:pt x="20263" y="213"/>
                  </a:lnTo>
                  <a:moveTo>
                    <a:pt x="20239" y="79"/>
                  </a:moveTo>
                  <a:lnTo>
                    <a:pt x="20236" y="216"/>
                  </a:lnTo>
                  <a:moveTo>
                    <a:pt x="20191" y="182"/>
                  </a:moveTo>
                  <a:lnTo>
                    <a:pt x="20227" y="177"/>
                  </a:lnTo>
                  <a:moveTo>
                    <a:pt x="20191" y="153"/>
                  </a:moveTo>
                  <a:lnTo>
                    <a:pt x="20227" y="146"/>
                  </a:lnTo>
                  <a:moveTo>
                    <a:pt x="20191" y="122"/>
                  </a:moveTo>
                  <a:lnTo>
                    <a:pt x="20227" y="117"/>
                  </a:lnTo>
                  <a:moveTo>
                    <a:pt x="20191" y="93"/>
                  </a:moveTo>
                  <a:lnTo>
                    <a:pt x="20239" y="88"/>
                  </a:lnTo>
                  <a:moveTo>
                    <a:pt x="20212" y="9"/>
                  </a:moveTo>
                  <a:lnTo>
                    <a:pt x="20210" y="91"/>
                  </a:lnTo>
                  <a:moveTo>
                    <a:pt x="20431" y="69"/>
                  </a:moveTo>
                  <a:lnTo>
                    <a:pt x="20289" y="88"/>
                  </a:lnTo>
                  <a:moveTo>
                    <a:pt x="20347" y="81"/>
                  </a:moveTo>
                  <a:lnTo>
                    <a:pt x="20344" y="2"/>
                  </a:lnTo>
                  <a:moveTo>
                    <a:pt x="20385" y="0"/>
                  </a:moveTo>
                  <a:lnTo>
                    <a:pt x="20378" y="76"/>
                  </a:lnTo>
                  <a:moveTo>
                    <a:pt x="20328" y="98"/>
                  </a:moveTo>
                  <a:lnTo>
                    <a:pt x="20328" y="189"/>
                  </a:lnTo>
                  <a:moveTo>
                    <a:pt x="20395" y="168"/>
                  </a:moveTo>
                  <a:lnTo>
                    <a:pt x="20404" y="96"/>
                  </a:lnTo>
                  <a:moveTo>
                    <a:pt x="20340" y="141"/>
                  </a:moveTo>
                  <a:lnTo>
                    <a:pt x="20385" y="134"/>
                  </a:lnTo>
                  <a:moveTo>
                    <a:pt x="20363" y="81"/>
                  </a:moveTo>
                  <a:lnTo>
                    <a:pt x="20363" y="172"/>
                  </a:lnTo>
                  <a:moveTo>
                    <a:pt x="20351" y="192"/>
                  </a:moveTo>
                  <a:lnTo>
                    <a:pt x="20301" y="244"/>
                  </a:lnTo>
                  <a:moveTo>
                    <a:pt x="20373" y="184"/>
                  </a:moveTo>
                  <a:lnTo>
                    <a:pt x="20411" y="237"/>
                  </a:lnTo>
                  <a:moveTo>
                    <a:pt x="20414" y="38"/>
                  </a:moveTo>
                  <a:lnTo>
                    <a:pt x="20311" y="50"/>
                  </a:lnTo>
                  <a:moveTo>
                    <a:pt x="20328" y="117"/>
                  </a:moveTo>
                  <a:lnTo>
                    <a:pt x="20400" y="108"/>
                  </a:lnTo>
                  <a:moveTo>
                    <a:pt x="20400" y="170"/>
                  </a:moveTo>
                  <a:lnTo>
                    <a:pt x="20328" y="180"/>
                  </a:lnTo>
                  <a:moveTo>
                    <a:pt x="20531" y="21"/>
                  </a:moveTo>
                  <a:lnTo>
                    <a:pt x="20493" y="93"/>
                  </a:lnTo>
                  <a:lnTo>
                    <a:pt x="20452" y="146"/>
                  </a:lnTo>
                  <a:moveTo>
                    <a:pt x="20527" y="40"/>
                  </a:moveTo>
                  <a:lnTo>
                    <a:pt x="20589" y="127"/>
                  </a:lnTo>
                  <a:lnTo>
                    <a:pt x="20603" y="127"/>
                  </a:lnTo>
                  <a:moveTo>
                    <a:pt x="20462" y="225"/>
                  </a:moveTo>
                  <a:lnTo>
                    <a:pt x="20589" y="213"/>
                  </a:lnTo>
                  <a:moveTo>
                    <a:pt x="20529" y="218"/>
                  </a:moveTo>
                  <a:lnTo>
                    <a:pt x="20529" y="103"/>
                  </a:lnTo>
                  <a:moveTo>
                    <a:pt x="20496" y="170"/>
                  </a:moveTo>
                  <a:lnTo>
                    <a:pt x="20505" y="204"/>
                  </a:lnTo>
                  <a:moveTo>
                    <a:pt x="20543" y="211"/>
                  </a:moveTo>
                  <a:lnTo>
                    <a:pt x="20560" y="165"/>
                  </a:lnTo>
                  <a:moveTo>
                    <a:pt x="20568" y="144"/>
                  </a:moveTo>
                  <a:lnTo>
                    <a:pt x="20486" y="156"/>
                  </a:lnTo>
                  <a:moveTo>
                    <a:pt x="20498" y="108"/>
                  </a:moveTo>
                  <a:lnTo>
                    <a:pt x="20553" y="100"/>
                  </a:lnTo>
                  <a:moveTo>
                    <a:pt x="19540" y="420"/>
                  </a:moveTo>
                  <a:lnTo>
                    <a:pt x="19528" y="400"/>
                  </a:lnTo>
                  <a:lnTo>
                    <a:pt x="19507" y="391"/>
                  </a:lnTo>
                  <a:lnTo>
                    <a:pt x="19480" y="391"/>
                  </a:lnTo>
                  <a:lnTo>
                    <a:pt x="19459" y="400"/>
                  </a:lnTo>
                  <a:lnTo>
                    <a:pt x="19444" y="420"/>
                  </a:lnTo>
                  <a:lnTo>
                    <a:pt x="19444" y="439"/>
                  </a:lnTo>
                  <a:lnTo>
                    <a:pt x="19451" y="460"/>
                  </a:lnTo>
                  <a:lnTo>
                    <a:pt x="19459" y="470"/>
                  </a:lnTo>
                  <a:lnTo>
                    <a:pt x="19473" y="480"/>
                  </a:lnTo>
                  <a:lnTo>
                    <a:pt x="19514" y="499"/>
                  </a:lnTo>
                  <a:lnTo>
                    <a:pt x="19528" y="508"/>
                  </a:lnTo>
                  <a:lnTo>
                    <a:pt x="19536" y="518"/>
                  </a:lnTo>
                  <a:lnTo>
                    <a:pt x="19540" y="537"/>
                  </a:lnTo>
                  <a:lnTo>
                    <a:pt x="19540" y="566"/>
                  </a:lnTo>
                  <a:lnTo>
                    <a:pt x="19528" y="585"/>
                  </a:lnTo>
                  <a:lnTo>
                    <a:pt x="19507" y="595"/>
                  </a:lnTo>
                  <a:lnTo>
                    <a:pt x="19480" y="595"/>
                  </a:lnTo>
                  <a:lnTo>
                    <a:pt x="19459" y="585"/>
                  </a:lnTo>
                  <a:lnTo>
                    <a:pt x="19444" y="566"/>
                  </a:lnTo>
                  <a:moveTo>
                    <a:pt x="19583" y="480"/>
                  </a:moveTo>
                  <a:lnTo>
                    <a:pt x="19706" y="480"/>
                  </a:lnTo>
                  <a:moveTo>
                    <a:pt x="19583" y="537"/>
                  </a:moveTo>
                  <a:lnTo>
                    <a:pt x="19706" y="537"/>
                  </a:lnTo>
                  <a:moveTo>
                    <a:pt x="19776" y="391"/>
                  </a:moveTo>
                  <a:lnTo>
                    <a:pt x="19850" y="391"/>
                  </a:lnTo>
                  <a:lnTo>
                    <a:pt x="19809" y="470"/>
                  </a:lnTo>
                  <a:lnTo>
                    <a:pt x="19831" y="470"/>
                  </a:lnTo>
                  <a:lnTo>
                    <a:pt x="19843" y="480"/>
                  </a:lnTo>
                  <a:lnTo>
                    <a:pt x="19850" y="489"/>
                  </a:lnTo>
                  <a:lnTo>
                    <a:pt x="19857" y="518"/>
                  </a:lnTo>
                  <a:lnTo>
                    <a:pt x="19857" y="537"/>
                  </a:lnTo>
                  <a:lnTo>
                    <a:pt x="19850" y="566"/>
                  </a:lnTo>
                  <a:lnTo>
                    <a:pt x="19836" y="585"/>
                  </a:lnTo>
                  <a:lnTo>
                    <a:pt x="19816" y="595"/>
                  </a:lnTo>
                  <a:lnTo>
                    <a:pt x="19795" y="595"/>
                  </a:lnTo>
                  <a:lnTo>
                    <a:pt x="19776" y="585"/>
                  </a:lnTo>
                  <a:lnTo>
                    <a:pt x="19768" y="576"/>
                  </a:lnTo>
                  <a:lnTo>
                    <a:pt x="19761" y="556"/>
                  </a:lnTo>
                  <a:moveTo>
                    <a:pt x="19898" y="429"/>
                  </a:moveTo>
                  <a:lnTo>
                    <a:pt x="19912" y="420"/>
                  </a:lnTo>
                  <a:lnTo>
                    <a:pt x="19934" y="391"/>
                  </a:lnTo>
                  <a:lnTo>
                    <a:pt x="19934" y="595"/>
                  </a:lnTo>
                  <a:moveTo>
                    <a:pt x="20042" y="391"/>
                  </a:moveTo>
                  <a:lnTo>
                    <a:pt x="20023" y="400"/>
                  </a:lnTo>
                  <a:lnTo>
                    <a:pt x="20016" y="420"/>
                  </a:lnTo>
                  <a:lnTo>
                    <a:pt x="20016" y="439"/>
                  </a:lnTo>
                  <a:lnTo>
                    <a:pt x="20023" y="460"/>
                  </a:lnTo>
                  <a:lnTo>
                    <a:pt x="20035" y="470"/>
                  </a:lnTo>
                  <a:lnTo>
                    <a:pt x="20063" y="480"/>
                  </a:lnTo>
                  <a:lnTo>
                    <a:pt x="20085" y="489"/>
                  </a:lnTo>
                  <a:lnTo>
                    <a:pt x="20097" y="508"/>
                  </a:lnTo>
                  <a:lnTo>
                    <a:pt x="20104" y="528"/>
                  </a:lnTo>
                  <a:lnTo>
                    <a:pt x="20104" y="556"/>
                  </a:lnTo>
                  <a:lnTo>
                    <a:pt x="20097" y="576"/>
                  </a:lnTo>
                  <a:lnTo>
                    <a:pt x="20090" y="585"/>
                  </a:lnTo>
                  <a:lnTo>
                    <a:pt x="20071" y="595"/>
                  </a:lnTo>
                  <a:lnTo>
                    <a:pt x="20042" y="595"/>
                  </a:lnTo>
                  <a:lnTo>
                    <a:pt x="20023" y="585"/>
                  </a:lnTo>
                  <a:lnTo>
                    <a:pt x="20016" y="576"/>
                  </a:lnTo>
                  <a:lnTo>
                    <a:pt x="20008" y="556"/>
                  </a:lnTo>
                  <a:lnTo>
                    <a:pt x="20008" y="528"/>
                  </a:lnTo>
                  <a:lnTo>
                    <a:pt x="20016" y="508"/>
                  </a:lnTo>
                  <a:lnTo>
                    <a:pt x="20030" y="489"/>
                  </a:lnTo>
                  <a:lnTo>
                    <a:pt x="20049" y="480"/>
                  </a:lnTo>
                  <a:lnTo>
                    <a:pt x="20078" y="470"/>
                  </a:lnTo>
                  <a:lnTo>
                    <a:pt x="20090" y="460"/>
                  </a:lnTo>
                  <a:lnTo>
                    <a:pt x="20097" y="439"/>
                  </a:lnTo>
                  <a:lnTo>
                    <a:pt x="20097" y="420"/>
                  </a:lnTo>
                  <a:lnTo>
                    <a:pt x="20090" y="400"/>
                  </a:lnTo>
                  <a:lnTo>
                    <a:pt x="20071" y="391"/>
                  </a:lnTo>
                  <a:lnTo>
                    <a:pt x="20042" y="391"/>
                  </a:lnTo>
                  <a:close/>
                  <a:moveTo>
                    <a:pt x="20152" y="576"/>
                  </a:moveTo>
                  <a:lnTo>
                    <a:pt x="20145" y="585"/>
                  </a:lnTo>
                  <a:lnTo>
                    <a:pt x="20152" y="595"/>
                  </a:lnTo>
                  <a:lnTo>
                    <a:pt x="20160" y="585"/>
                  </a:lnTo>
                  <a:moveTo>
                    <a:pt x="20303" y="460"/>
                  </a:moveTo>
                  <a:lnTo>
                    <a:pt x="20296" y="489"/>
                  </a:lnTo>
                  <a:lnTo>
                    <a:pt x="20284" y="508"/>
                  </a:lnTo>
                  <a:lnTo>
                    <a:pt x="20263" y="518"/>
                  </a:lnTo>
                  <a:lnTo>
                    <a:pt x="20256" y="518"/>
                  </a:lnTo>
                  <a:lnTo>
                    <a:pt x="20234" y="508"/>
                  </a:lnTo>
                  <a:lnTo>
                    <a:pt x="20222" y="489"/>
                  </a:lnTo>
                  <a:lnTo>
                    <a:pt x="20215" y="460"/>
                  </a:lnTo>
                  <a:lnTo>
                    <a:pt x="20215" y="451"/>
                  </a:lnTo>
                  <a:lnTo>
                    <a:pt x="20222" y="420"/>
                  </a:lnTo>
                  <a:lnTo>
                    <a:pt x="20234" y="400"/>
                  </a:lnTo>
                  <a:lnTo>
                    <a:pt x="20256" y="391"/>
                  </a:lnTo>
                  <a:lnTo>
                    <a:pt x="20263" y="391"/>
                  </a:lnTo>
                  <a:lnTo>
                    <a:pt x="20284" y="400"/>
                  </a:lnTo>
                  <a:lnTo>
                    <a:pt x="20296" y="420"/>
                  </a:lnTo>
                  <a:lnTo>
                    <a:pt x="20303" y="460"/>
                  </a:lnTo>
                  <a:lnTo>
                    <a:pt x="20303" y="508"/>
                  </a:lnTo>
                  <a:lnTo>
                    <a:pt x="20296" y="556"/>
                  </a:lnTo>
                  <a:lnTo>
                    <a:pt x="20284" y="585"/>
                  </a:lnTo>
                  <a:lnTo>
                    <a:pt x="20263" y="595"/>
                  </a:lnTo>
                  <a:lnTo>
                    <a:pt x="20248" y="595"/>
                  </a:lnTo>
                  <a:lnTo>
                    <a:pt x="20229" y="585"/>
                  </a:lnTo>
                  <a:lnTo>
                    <a:pt x="20222" y="566"/>
                  </a:lnTo>
                  <a:moveTo>
                    <a:pt x="20392" y="391"/>
                  </a:moveTo>
                  <a:lnTo>
                    <a:pt x="20373" y="400"/>
                  </a:lnTo>
                  <a:lnTo>
                    <a:pt x="20359" y="429"/>
                  </a:lnTo>
                  <a:lnTo>
                    <a:pt x="20351" y="480"/>
                  </a:lnTo>
                  <a:lnTo>
                    <a:pt x="20351" y="508"/>
                  </a:lnTo>
                  <a:lnTo>
                    <a:pt x="20359" y="556"/>
                  </a:lnTo>
                  <a:lnTo>
                    <a:pt x="20373" y="585"/>
                  </a:lnTo>
                  <a:lnTo>
                    <a:pt x="20392" y="595"/>
                  </a:lnTo>
                  <a:lnTo>
                    <a:pt x="20407" y="595"/>
                  </a:lnTo>
                  <a:lnTo>
                    <a:pt x="20428" y="585"/>
                  </a:lnTo>
                  <a:lnTo>
                    <a:pt x="20440" y="556"/>
                  </a:lnTo>
                  <a:lnTo>
                    <a:pt x="20448" y="508"/>
                  </a:lnTo>
                  <a:lnTo>
                    <a:pt x="20448" y="480"/>
                  </a:lnTo>
                  <a:lnTo>
                    <a:pt x="20440" y="429"/>
                  </a:lnTo>
                  <a:lnTo>
                    <a:pt x="20428" y="400"/>
                  </a:lnTo>
                  <a:lnTo>
                    <a:pt x="20407" y="391"/>
                  </a:lnTo>
                  <a:lnTo>
                    <a:pt x="20392" y="391"/>
                  </a:lnTo>
                  <a:close/>
                  <a:moveTo>
                    <a:pt x="20488" y="595"/>
                  </a:moveTo>
                  <a:lnTo>
                    <a:pt x="20488" y="460"/>
                  </a:lnTo>
                  <a:moveTo>
                    <a:pt x="20488" y="499"/>
                  </a:moveTo>
                  <a:lnTo>
                    <a:pt x="20510" y="470"/>
                  </a:lnTo>
                  <a:lnTo>
                    <a:pt x="20524" y="460"/>
                  </a:lnTo>
                  <a:lnTo>
                    <a:pt x="20543" y="460"/>
                  </a:lnTo>
                  <a:lnTo>
                    <a:pt x="20558" y="470"/>
                  </a:lnTo>
                  <a:lnTo>
                    <a:pt x="20565" y="499"/>
                  </a:lnTo>
                  <a:lnTo>
                    <a:pt x="20565" y="595"/>
                  </a:lnTo>
                  <a:moveTo>
                    <a:pt x="20565" y="499"/>
                  </a:moveTo>
                  <a:lnTo>
                    <a:pt x="20584" y="470"/>
                  </a:lnTo>
                  <a:lnTo>
                    <a:pt x="20599" y="460"/>
                  </a:lnTo>
                  <a:lnTo>
                    <a:pt x="20606" y="460"/>
                  </a:lnTo>
                  <a:moveTo>
                    <a:pt x="0" y="895"/>
                  </a:moveTo>
                  <a:lnTo>
                    <a:pt x="20608" y="89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668" name="path 3668"/>
          <p:cNvSpPr/>
          <p:nvPr/>
        </p:nvSpPr>
        <p:spPr>
          <a:xfrm>
            <a:off x="13776960" y="5256529"/>
            <a:ext cx="638554" cy="1523"/>
          </a:xfrm>
          <a:custGeom>
            <a:avLst/>
            <a:gdLst/>
            <a:ahLst/>
            <a:cxnLst/>
            <a:rect l="0" t="0" r="0" b="0"/>
            <a:pathLst>
              <a:path w="1005" h="2">
                <a:moveTo>
                  <a:pt x="0" y="1"/>
                </a:moveTo>
                <a:lnTo>
                  <a:pt x="1005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70" name="path 3670"/>
          <p:cNvSpPr/>
          <p:nvPr/>
        </p:nvSpPr>
        <p:spPr>
          <a:xfrm>
            <a:off x="14400276" y="587755"/>
            <a:ext cx="32004" cy="9523476"/>
          </a:xfrm>
          <a:custGeom>
            <a:avLst/>
            <a:gdLst/>
            <a:ahLst/>
            <a:cxnLst/>
            <a:rect l="0" t="0" r="0" b="0"/>
            <a:pathLst>
              <a:path w="50" h="14997">
                <a:moveTo>
                  <a:pt x="50" y="0"/>
                </a:moveTo>
                <a:lnTo>
                  <a:pt x="0" y="50"/>
                </a:lnTo>
                <a:lnTo>
                  <a:pt x="50" y="14997"/>
                </a:lnTo>
                <a:lnTo>
                  <a:pt x="50" y="0"/>
                </a:lnTo>
              </a:path>
              <a:path w="50" h="14997">
                <a:moveTo>
                  <a:pt x="0" y="50"/>
                </a:moveTo>
                <a:lnTo>
                  <a:pt x="50" y="14997"/>
                </a:lnTo>
                <a:lnTo>
                  <a:pt x="0" y="14947"/>
                </a:lnTo>
                <a:lnTo>
                  <a:pt x="0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3672" name="picture 367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1313687" y="9294368"/>
            <a:ext cx="13118593" cy="816863"/>
          </a:xfrm>
          <a:prstGeom prst="rect">
            <a:avLst/>
          </a:prstGeom>
        </p:spPr>
      </p:pic>
      <p:graphicFrame>
        <p:nvGraphicFramePr>
          <p:cNvPr id="3674" name="table 3674"/>
          <p:cNvGraphicFramePr>
            <a:graphicFrameLocks noGrp="1"/>
          </p:cNvGraphicFramePr>
          <p:nvPr/>
        </p:nvGraphicFramePr>
        <p:xfrm>
          <a:off x="366521" y="260857"/>
          <a:ext cx="14392275" cy="10177144"/>
        </p:xfrm>
        <a:graphic>
          <a:graphicData uri="http://schemas.openxmlformats.org/drawingml/2006/table">
            <a:tbl>
              <a:tblPr/>
              <a:tblGrid>
                <a:gridCol w="14392275"/>
              </a:tblGrid>
              <a:tr h="496061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2165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503170" algn="l" rtl="0" eaLnBrk="0">
                        <a:lnSpc>
                          <a:spcPct val="99000"/>
                        </a:lnSpc>
                        <a:spcBef>
                          <a:spcPts val="5"/>
                        </a:spcBef>
                      </a:pPr>
                      <a:r>
                        <a:rPr sz="1300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3676" name="picture 367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1780793" y="8408161"/>
            <a:ext cx="3470148" cy="827531"/>
          </a:xfrm>
          <a:prstGeom prst="rect">
            <a:avLst/>
          </a:prstGeom>
        </p:spPr>
      </p:pic>
      <p:grpSp>
        <p:nvGrpSpPr>
          <p:cNvPr id="136" name="group 136"/>
          <p:cNvGrpSpPr/>
          <p:nvPr/>
        </p:nvGrpSpPr>
        <p:grpSpPr>
          <a:xfrm rot="21600000">
            <a:off x="1424176" y="7275830"/>
            <a:ext cx="2061973" cy="1071372"/>
            <a:chOff x="0" y="0"/>
            <a:chExt cx="2061973" cy="1071372"/>
          </a:xfrm>
        </p:grpSpPr>
        <p:sp>
          <p:nvSpPr>
            <p:cNvPr id="3678" name="path 3678"/>
            <p:cNvSpPr/>
            <p:nvPr/>
          </p:nvSpPr>
          <p:spPr>
            <a:xfrm>
              <a:off x="0" y="187452"/>
              <a:ext cx="2000320" cy="883919"/>
            </a:xfrm>
            <a:custGeom>
              <a:avLst/>
              <a:gdLst/>
              <a:ahLst/>
              <a:cxnLst/>
              <a:rect l="0" t="0" r="0" b="0"/>
              <a:pathLst>
                <a:path w="3150" h="1391">
                  <a:moveTo>
                    <a:pt x="13" y="1261"/>
                  </a:moveTo>
                  <a:lnTo>
                    <a:pt x="25" y="1273"/>
                  </a:lnTo>
                  <a:lnTo>
                    <a:pt x="27" y="1278"/>
                  </a:lnTo>
                  <a:lnTo>
                    <a:pt x="22" y="1273"/>
                  </a:lnTo>
                  <a:moveTo>
                    <a:pt x="1" y="1309"/>
                  </a:moveTo>
                  <a:lnTo>
                    <a:pt x="6" y="1309"/>
                  </a:lnTo>
                  <a:lnTo>
                    <a:pt x="27" y="1304"/>
                  </a:lnTo>
                  <a:lnTo>
                    <a:pt x="25" y="1302"/>
                  </a:lnTo>
                  <a:lnTo>
                    <a:pt x="22" y="1371"/>
                  </a:lnTo>
                  <a:lnTo>
                    <a:pt x="42" y="1338"/>
                  </a:lnTo>
                  <a:moveTo>
                    <a:pt x="44" y="1253"/>
                  </a:moveTo>
                  <a:lnTo>
                    <a:pt x="46" y="1256"/>
                  </a:lnTo>
                  <a:lnTo>
                    <a:pt x="56" y="1270"/>
                  </a:lnTo>
                  <a:lnTo>
                    <a:pt x="56" y="1278"/>
                  </a:lnTo>
                  <a:moveTo>
                    <a:pt x="78" y="1244"/>
                  </a:moveTo>
                  <a:lnTo>
                    <a:pt x="78" y="1251"/>
                  </a:lnTo>
                  <a:lnTo>
                    <a:pt x="66" y="1287"/>
                  </a:lnTo>
                  <a:moveTo>
                    <a:pt x="44" y="1282"/>
                  </a:moveTo>
                  <a:lnTo>
                    <a:pt x="46" y="1290"/>
                  </a:lnTo>
                  <a:lnTo>
                    <a:pt x="46" y="1328"/>
                  </a:lnTo>
                  <a:lnTo>
                    <a:pt x="44" y="1321"/>
                  </a:lnTo>
                  <a:lnTo>
                    <a:pt x="80" y="1316"/>
                  </a:lnTo>
                  <a:lnTo>
                    <a:pt x="75" y="1316"/>
                  </a:lnTo>
                  <a:lnTo>
                    <a:pt x="80" y="1282"/>
                  </a:lnTo>
                  <a:lnTo>
                    <a:pt x="80" y="1285"/>
                  </a:lnTo>
                  <a:lnTo>
                    <a:pt x="46" y="1290"/>
                  </a:lnTo>
                  <a:moveTo>
                    <a:pt x="56" y="1323"/>
                  </a:moveTo>
                  <a:lnTo>
                    <a:pt x="54" y="1333"/>
                  </a:lnTo>
                  <a:lnTo>
                    <a:pt x="51" y="1347"/>
                  </a:lnTo>
                  <a:lnTo>
                    <a:pt x="46" y="1362"/>
                  </a:lnTo>
                  <a:lnTo>
                    <a:pt x="42" y="1369"/>
                  </a:lnTo>
                  <a:lnTo>
                    <a:pt x="32" y="1381"/>
                  </a:lnTo>
                  <a:lnTo>
                    <a:pt x="27" y="1388"/>
                  </a:lnTo>
                  <a:moveTo>
                    <a:pt x="66" y="1321"/>
                  </a:moveTo>
                  <a:lnTo>
                    <a:pt x="68" y="1330"/>
                  </a:lnTo>
                  <a:lnTo>
                    <a:pt x="66" y="1364"/>
                  </a:lnTo>
                  <a:lnTo>
                    <a:pt x="68" y="1373"/>
                  </a:lnTo>
                  <a:lnTo>
                    <a:pt x="70" y="1378"/>
                  </a:lnTo>
                  <a:lnTo>
                    <a:pt x="97" y="1378"/>
                  </a:lnTo>
                  <a:lnTo>
                    <a:pt x="94" y="1347"/>
                  </a:lnTo>
                  <a:moveTo>
                    <a:pt x="118" y="1261"/>
                  </a:moveTo>
                  <a:lnTo>
                    <a:pt x="123" y="1273"/>
                  </a:lnTo>
                  <a:lnTo>
                    <a:pt x="123" y="1350"/>
                  </a:lnTo>
                  <a:lnTo>
                    <a:pt x="121" y="1340"/>
                  </a:lnTo>
                  <a:lnTo>
                    <a:pt x="123" y="1338"/>
                  </a:lnTo>
                  <a:lnTo>
                    <a:pt x="138" y="1335"/>
                  </a:lnTo>
                  <a:lnTo>
                    <a:pt x="142" y="1345"/>
                  </a:lnTo>
                  <a:lnTo>
                    <a:pt x="145" y="1340"/>
                  </a:lnTo>
                  <a:lnTo>
                    <a:pt x="145" y="1266"/>
                  </a:lnTo>
                  <a:lnTo>
                    <a:pt x="147" y="1270"/>
                  </a:lnTo>
                  <a:lnTo>
                    <a:pt x="142" y="1270"/>
                  </a:lnTo>
                  <a:lnTo>
                    <a:pt x="123" y="1273"/>
                  </a:lnTo>
                  <a:moveTo>
                    <a:pt x="123" y="1304"/>
                  </a:moveTo>
                  <a:lnTo>
                    <a:pt x="138" y="1302"/>
                  </a:lnTo>
                  <a:lnTo>
                    <a:pt x="135" y="1302"/>
                  </a:lnTo>
                  <a:moveTo>
                    <a:pt x="162" y="1246"/>
                  </a:moveTo>
                  <a:lnTo>
                    <a:pt x="164" y="1261"/>
                  </a:lnTo>
                  <a:lnTo>
                    <a:pt x="164" y="1309"/>
                  </a:lnTo>
                  <a:lnTo>
                    <a:pt x="162" y="1326"/>
                  </a:lnTo>
                  <a:lnTo>
                    <a:pt x="157" y="1342"/>
                  </a:lnTo>
                  <a:lnTo>
                    <a:pt x="150" y="1359"/>
                  </a:lnTo>
                  <a:lnTo>
                    <a:pt x="142" y="1371"/>
                  </a:lnTo>
                  <a:lnTo>
                    <a:pt x="135" y="1381"/>
                  </a:lnTo>
                  <a:lnTo>
                    <a:pt x="133" y="1383"/>
                  </a:lnTo>
                  <a:moveTo>
                    <a:pt x="164" y="1323"/>
                  </a:moveTo>
                  <a:lnTo>
                    <a:pt x="166" y="1321"/>
                  </a:lnTo>
                  <a:lnTo>
                    <a:pt x="186" y="1318"/>
                  </a:lnTo>
                  <a:lnTo>
                    <a:pt x="181" y="1316"/>
                  </a:lnTo>
                  <a:lnTo>
                    <a:pt x="178" y="1321"/>
                  </a:lnTo>
                  <a:moveTo>
                    <a:pt x="166" y="1294"/>
                  </a:moveTo>
                  <a:lnTo>
                    <a:pt x="186" y="1290"/>
                  </a:lnTo>
                  <a:lnTo>
                    <a:pt x="183" y="1287"/>
                  </a:lnTo>
                  <a:lnTo>
                    <a:pt x="181" y="1290"/>
                  </a:lnTo>
                  <a:moveTo>
                    <a:pt x="166" y="1261"/>
                  </a:moveTo>
                  <a:lnTo>
                    <a:pt x="166" y="1258"/>
                  </a:lnTo>
                  <a:lnTo>
                    <a:pt x="198" y="1256"/>
                  </a:lnTo>
                  <a:lnTo>
                    <a:pt x="193" y="1251"/>
                  </a:lnTo>
                  <a:lnTo>
                    <a:pt x="193" y="1371"/>
                  </a:lnTo>
                  <a:lnTo>
                    <a:pt x="190" y="1386"/>
                  </a:lnTo>
                  <a:lnTo>
                    <a:pt x="176" y="1364"/>
                  </a:lnTo>
                  <a:moveTo>
                    <a:pt x="258" y="1323"/>
                  </a:moveTo>
                  <a:lnTo>
                    <a:pt x="262" y="1318"/>
                  </a:lnTo>
                  <a:lnTo>
                    <a:pt x="258" y="1311"/>
                  </a:lnTo>
                  <a:lnTo>
                    <a:pt x="253" y="1318"/>
                  </a:lnTo>
                  <a:lnTo>
                    <a:pt x="258" y="1323"/>
                  </a:lnTo>
                  <a:close/>
                  <a:moveTo>
                    <a:pt x="258" y="1390"/>
                  </a:moveTo>
                  <a:lnTo>
                    <a:pt x="262" y="1383"/>
                  </a:lnTo>
                  <a:lnTo>
                    <a:pt x="258" y="1378"/>
                  </a:lnTo>
                  <a:lnTo>
                    <a:pt x="253" y="1383"/>
                  </a:lnTo>
                  <a:lnTo>
                    <a:pt x="258" y="1390"/>
                  </a:lnTo>
                  <a:close/>
                  <a:moveTo>
                    <a:pt x="589" y="1270"/>
                  </a:moveTo>
                  <a:lnTo>
                    <a:pt x="596" y="1266"/>
                  </a:lnTo>
                  <a:lnTo>
                    <a:pt x="608" y="1249"/>
                  </a:lnTo>
                  <a:lnTo>
                    <a:pt x="608" y="1366"/>
                  </a:lnTo>
                  <a:moveTo>
                    <a:pt x="673" y="1338"/>
                  </a:moveTo>
                  <a:lnTo>
                    <a:pt x="680" y="1338"/>
                  </a:lnTo>
                  <a:lnTo>
                    <a:pt x="685" y="1340"/>
                  </a:lnTo>
                  <a:lnTo>
                    <a:pt x="690" y="1340"/>
                  </a:lnTo>
                  <a:lnTo>
                    <a:pt x="692" y="1342"/>
                  </a:lnTo>
                  <a:lnTo>
                    <a:pt x="694" y="1345"/>
                  </a:lnTo>
                  <a:lnTo>
                    <a:pt x="694" y="1350"/>
                  </a:lnTo>
                  <a:lnTo>
                    <a:pt x="692" y="1354"/>
                  </a:lnTo>
                  <a:lnTo>
                    <a:pt x="692" y="1357"/>
                  </a:lnTo>
                  <a:lnTo>
                    <a:pt x="690" y="1357"/>
                  </a:lnTo>
                  <a:lnTo>
                    <a:pt x="685" y="1357"/>
                  </a:lnTo>
                  <a:lnTo>
                    <a:pt x="685" y="1354"/>
                  </a:lnTo>
                  <a:lnTo>
                    <a:pt x="685" y="1347"/>
                  </a:lnTo>
                  <a:lnTo>
                    <a:pt x="682" y="1345"/>
                  </a:lnTo>
                  <a:lnTo>
                    <a:pt x="680" y="1340"/>
                  </a:lnTo>
                  <a:lnTo>
                    <a:pt x="675" y="1338"/>
                  </a:lnTo>
                  <a:lnTo>
                    <a:pt x="670" y="1338"/>
                  </a:lnTo>
                  <a:moveTo>
                    <a:pt x="694" y="1345"/>
                  </a:moveTo>
                  <a:lnTo>
                    <a:pt x="694" y="1352"/>
                  </a:lnTo>
                  <a:moveTo>
                    <a:pt x="692" y="1354"/>
                  </a:moveTo>
                  <a:lnTo>
                    <a:pt x="692" y="1342"/>
                  </a:lnTo>
                  <a:moveTo>
                    <a:pt x="690" y="1340"/>
                  </a:moveTo>
                  <a:lnTo>
                    <a:pt x="690" y="1357"/>
                  </a:lnTo>
                  <a:lnTo>
                    <a:pt x="690" y="1340"/>
                  </a:lnTo>
                  <a:close/>
                  <a:moveTo>
                    <a:pt x="687" y="1340"/>
                  </a:moveTo>
                  <a:lnTo>
                    <a:pt x="687" y="1357"/>
                  </a:lnTo>
                  <a:moveTo>
                    <a:pt x="685" y="1354"/>
                  </a:moveTo>
                  <a:lnTo>
                    <a:pt x="685" y="1340"/>
                  </a:lnTo>
                  <a:moveTo>
                    <a:pt x="682" y="1345"/>
                  </a:moveTo>
                  <a:lnTo>
                    <a:pt x="682" y="1340"/>
                  </a:lnTo>
                  <a:lnTo>
                    <a:pt x="682" y="1342"/>
                  </a:lnTo>
                  <a:moveTo>
                    <a:pt x="680" y="1338"/>
                  </a:moveTo>
                  <a:lnTo>
                    <a:pt x="680" y="1340"/>
                  </a:lnTo>
                  <a:moveTo>
                    <a:pt x="678" y="1340"/>
                  </a:moveTo>
                  <a:lnTo>
                    <a:pt x="678" y="1338"/>
                  </a:lnTo>
                  <a:moveTo>
                    <a:pt x="675" y="1338"/>
                  </a:moveTo>
                  <a:lnTo>
                    <a:pt x="680" y="1338"/>
                  </a:lnTo>
                  <a:moveTo>
                    <a:pt x="685" y="1340"/>
                  </a:moveTo>
                  <a:lnTo>
                    <a:pt x="678" y="1340"/>
                  </a:lnTo>
                  <a:moveTo>
                    <a:pt x="680" y="1340"/>
                  </a:moveTo>
                  <a:lnTo>
                    <a:pt x="690" y="1340"/>
                  </a:lnTo>
                  <a:lnTo>
                    <a:pt x="680" y="1340"/>
                  </a:lnTo>
                  <a:close/>
                  <a:moveTo>
                    <a:pt x="682" y="1342"/>
                  </a:moveTo>
                  <a:lnTo>
                    <a:pt x="692" y="1342"/>
                  </a:lnTo>
                  <a:moveTo>
                    <a:pt x="694" y="1345"/>
                  </a:moveTo>
                  <a:lnTo>
                    <a:pt x="682" y="1345"/>
                  </a:lnTo>
                  <a:moveTo>
                    <a:pt x="685" y="1347"/>
                  </a:moveTo>
                  <a:lnTo>
                    <a:pt x="694" y="1347"/>
                  </a:lnTo>
                  <a:moveTo>
                    <a:pt x="694" y="1350"/>
                  </a:moveTo>
                  <a:lnTo>
                    <a:pt x="685" y="1350"/>
                  </a:lnTo>
                  <a:moveTo>
                    <a:pt x="685" y="1352"/>
                  </a:moveTo>
                  <a:lnTo>
                    <a:pt x="694" y="1352"/>
                  </a:lnTo>
                  <a:moveTo>
                    <a:pt x="692" y="1354"/>
                  </a:moveTo>
                  <a:lnTo>
                    <a:pt x="685" y="1354"/>
                  </a:lnTo>
                  <a:moveTo>
                    <a:pt x="685" y="1357"/>
                  </a:moveTo>
                  <a:lnTo>
                    <a:pt x="692" y="1357"/>
                  </a:lnTo>
                  <a:moveTo>
                    <a:pt x="778" y="1282"/>
                  </a:moveTo>
                  <a:lnTo>
                    <a:pt x="865" y="1273"/>
                  </a:lnTo>
                  <a:lnTo>
                    <a:pt x="860" y="1270"/>
                  </a:lnTo>
                  <a:lnTo>
                    <a:pt x="850" y="1273"/>
                  </a:lnTo>
                  <a:moveTo>
                    <a:pt x="822" y="1232"/>
                  </a:moveTo>
                  <a:lnTo>
                    <a:pt x="822" y="1378"/>
                  </a:lnTo>
                  <a:lnTo>
                    <a:pt x="822" y="1371"/>
                  </a:lnTo>
                  <a:lnTo>
                    <a:pt x="822" y="1357"/>
                  </a:lnTo>
                  <a:moveTo>
                    <a:pt x="800" y="1340"/>
                  </a:moveTo>
                  <a:lnTo>
                    <a:pt x="843" y="1335"/>
                  </a:lnTo>
                  <a:lnTo>
                    <a:pt x="838" y="1333"/>
                  </a:lnTo>
                  <a:lnTo>
                    <a:pt x="831" y="1338"/>
                  </a:lnTo>
                  <a:moveTo>
                    <a:pt x="819" y="1280"/>
                  </a:moveTo>
                  <a:lnTo>
                    <a:pt x="810" y="1299"/>
                  </a:lnTo>
                  <a:lnTo>
                    <a:pt x="800" y="1316"/>
                  </a:lnTo>
                  <a:lnTo>
                    <a:pt x="790" y="1330"/>
                  </a:lnTo>
                  <a:lnTo>
                    <a:pt x="778" y="1342"/>
                  </a:lnTo>
                  <a:lnTo>
                    <a:pt x="769" y="1352"/>
                  </a:lnTo>
                  <a:moveTo>
                    <a:pt x="826" y="1280"/>
                  </a:moveTo>
                  <a:lnTo>
                    <a:pt x="853" y="1340"/>
                  </a:lnTo>
                  <a:lnTo>
                    <a:pt x="872" y="1338"/>
                  </a:lnTo>
                  <a:lnTo>
                    <a:pt x="853" y="1338"/>
                  </a:lnTo>
                  <a:lnTo>
                    <a:pt x="848" y="1330"/>
                  </a:lnTo>
                  <a:moveTo>
                    <a:pt x="891" y="1237"/>
                  </a:moveTo>
                  <a:lnTo>
                    <a:pt x="894" y="1251"/>
                  </a:lnTo>
                  <a:lnTo>
                    <a:pt x="896" y="1371"/>
                  </a:lnTo>
                  <a:lnTo>
                    <a:pt x="894" y="1359"/>
                  </a:lnTo>
                  <a:lnTo>
                    <a:pt x="956" y="1359"/>
                  </a:lnTo>
                  <a:lnTo>
                    <a:pt x="951" y="1357"/>
                  </a:lnTo>
                  <a:lnTo>
                    <a:pt x="944" y="1359"/>
                  </a:lnTo>
                  <a:moveTo>
                    <a:pt x="894" y="1251"/>
                  </a:moveTo>
                  <a:lnTo>
                    <a:pt x="968" y="1246"/>
                  </a:lnTo>
                  <a:lnTo>
                    <a:pt x="966" y="1242"/>
                  </a:lnTo>
                  <a:lnTo>
                    <a:pt x="963" y="1251"/>
                  </a:lnTo>
                  <a:lnTo>
                    <a:pt x="961" y="1357"/>
                  </a:lnTo>
                  <a:lnTo>
                    <a:pt x="961" y="1369"/>
                  </a:lnTo>
                  <a:lnTo>
                    <a:pt x="956" y="1359"/>
                  </a:lnTo>
                  <a:moveTo>
                    <a:pt x="922" y="1253"/>
                  </a:moveTo>
                  <a:lnTo>
                    <a:pt x="922" y="1258"/>
                  </a:lnTo>
                  <a:lnTo>
                    <a:pt x="915" y="1278"/>
                  </a:lnTo>
                  <a:lnTo>
                    <a:pt x="906" y="1290"/>
                  </a:lnTo>
                  <a:lnTo>
                    <a:pt x="901" y="1297"/>
                  </a:lnTo>
                  <a:moveTo>
                    <a:pt x="918" y="1270"/>
                  </a:moveTo>
                  <a:lnTo>
                    <a:pt x="922" y="1273"/>
                  </a:lnTo>
                  <a:lnTo>
                    <a:pt x="946" y="1268"/>
                  </a:lnTo>
                  <a:lnTo>
                    <a:pt x="944" y="1266"/>
                  </a:lnTo>
                  <a:lnTo>
                    <a:pt x="932" y="1287"/>
                  </a:lnTo>
                  <a:lnTo>
                    <a:pt x="925" y="1299"/>
                  </a:lnTo>
                  <a:lnTo>
                    <a:pt x="915" y="1309"/>
                  </a:lnTo>
                  <a:lnTo>
                    <a:pt x="908" y="1316"/>
                  </a:lnTo>
                  <a:lnTo>
                    <a:pt x="901" y="1321"/>
                  </a:lnTo>
                  <a:moveTo>
                    <a:pt x="918" y="1282"/>
                  </a:moveTo>
                  <a:lnTo>
                    <a:pt x="920" y="1282"/>
                  </a:lnTo>
                  <a:lnTo>
                    <a:pt x="946" y="1313"/>
                  </a:lnTo>
                  <a:lnTo>
                    <a:pt x="956" y="1313"/>
                  </a:lnTo>
                  <a:lnTo>
                    <a:pt x="946" y="1311"/>
                  </a:lnTo>
                  <a:lnTo>
                    <a:pt x="942" y="1309"/>
                  </a:lnTo>
                  <a:moveTo>
                    <a:pt x="922" y="1311"/>
                  </a:moveTo>
                  <a:lnTo>
                    <a:pt x="930" y="1321"/>
                  </a:lnTo>
                  <a:lnTo>
                    <a:pt x="934" y="1326"/>
                  </a:lnTo>
                  <a:moveTo>
                    <a:pt x="918" y="1333"/>
                  </a:moveTo>
                  <a:lnTo>
                    <a:pt x="930" y="1340"/>
                  </a:lnTo>
                  <a:lnTo>
                    <a:pt x="934" y="1345"/>
                  </a:lnTo>
                  <a:moveTo>
                    <a:pt x="1018" y="1234"/>
                  </a:moveTo>
                  <a:lnTo>
                    <a:pt x="1021" y="1246"/>
                  </a:lnTo>
                  <a:lnTo>
                    <a:pt x="1023" y="1256"/>
                  </a:lnTo>
                  <a:lnTo>
                    <a:pt x="1023" y="1270"/>
                  </a:lnTo>
                  <a:lnTo>
                    <a:pt x="1021" y="1280"/>
                  </a:lnTo>
                  <a:lnTo>
                    <a:pt x="1021" y="1294"/>
                  </a:lnTo>
                  <a:lnTo>
                    <a:pt x="1018" y="1304"/>
                  </a:lnTo>
                  <a:lnTo>
                    <a:pt x="1018" y="1313"/>
                  </a:lnTo>
                  <a:lnTo>
                    <a:pt x="1016" y="1323"/>
                  </a:lnTo>
                  <a:lnTo>
                    <a:pt x="1014" y="1333"/>
                  </a:lnTo>
                  <a:lnTo>
                    <a:pt x="1011" y="1342"/>
                  </a:lnTo>
                  <a:lnTo>
                    <a:pt x="1004" y="1352"/>
                  </a:lnTo>
                  <a:lnTo>
                    <a:pt x="1002" y="1359"/>
                  </a:lnTo>
                  <a:lnTo>
                    <a:pt x="997" y="1366"/>
                  </a:lnTo>
                  <a:lnTo>
                    <a:pt x="994" y="1369"/>
                  </a:lnTo>
                  <a:lnTo>
                    <a:pt x="990" y="1376"/>
                  </a:lnTo>
                  <a:moveTo>
                    <a:pt x="1028" y="1290"/>
                  </a:moveTo>
                  <a:lnTo>
                    <a:pt x="1030" y="1294"/>
                  </a:lnTo>
                  <a:lnTo>
                    <a:pt x="1071" y="1366"/>
                  </a:lnTo>
                  <a:lnTo>
                    <a:pt x="1074" y="1366"/>
                  </a:lnTo>
                  <a:lnTo>
                    <a:pt x="1093" y="1364"/>
                  </a:lnTo>
                  <a:lnTo>
                    <a:pt x="1071" y="1364"/>
                  </a:lnTo>
                  <a:lnTo>
                    <a:pt x="1062" y="1350"/>
                  </a:lnTo>
                  <a:moveTo>
                    <a:pt x="1023" y="1251"/>
                  </a:moveTo>
                  <a:lnTo>
                    <a:pt x="1069" y="1242"/>
                  </a:lnTo>
                  <a:lnTo>
                    <a:pt x="1066" y="1239"/>
                  </a:lnTo>
                  <a:lnTo>
                    <a:pt x="1066" y="1246"/>
                  </a:lnTo>
                  <a:lnTo>
                    <a:pt x="1062" y="1285"/>
                  </a:lnTo>
                  <a:lnTo>
                    <a:pt x="1066" y="1282"/>
                  </a:lnTo>
                  <a:lnTo>
                    <a:pt x="1021" y="1290"/>
                  </a:lnTo>
                  <a:moveTo>
                    <a:pt x="1162" y="1232"/>
                  </a:moveTo>
                  <a:lnTo>
                    <a:pt x="1162" y="1242"/>
                  </a:lnTo>
                  <a:lnTo>
                    <a:pt x="1165" y="1362"/>
                  </a:lnTo>
                  <a:lnTo>
                    <a:pt x="1165" y="1364"/>
                  </a:lnTo>
                  <a:lnTo>
                    <a:pt x="1162" y="1378"/>
                  </a:lnTo>
                  <a:lnTo>
                    <a:pt x="1155" y="1369"/>
                  </a:lnTo>
                  <a:lnTo>
                    <a:pt x="1155" y="1366"/>
                  </a:lnTo>
                  <a:lnTo>
                    <a:pt x="1146" y="1354"/>
                  </a:lnTo>
                  <a:lnTo>
                    <a:pt x="1162" y="1373"/>
                  </a:lnTo>
                  <a:moveTo>
                    <a:pt x="1131" y="1299"/>
                  </a:moveTo>
                  <a:lnTo>
                    <a:pt x="1138" y="1318"/>
                  </a:lnTo>
                  <a:lnTo>
                    <a:pt x="1141" y="1328"/>
                  </a:lnTo>
                  <a:moveTo>
                    <a:pt x="1105" y="1292"/>
                  </a:moveTo>
                  <a:lnTo>
                    <a:pt x="1196" y="1280"/>
                  </a:lnTo>
                  <a:lnTo>
                    <a:pt x="1191" y="1278"/>
                  </a:lnTo>
                  <a:lnTo>
                    <a:pt x="1184" y="1280"/>
                  </a:lnTo>
                  <a:moveTo>
                    <a:pt x="1218" y="1246"/>
                  </a:moveTo>
                  <a:lnTo>
                    <a:pt x="1220" y="1256"/>
                  </a:lnTo>
                  <a:lnTo>
                    <a:pt x="1220" y="1371"/>
                  </a:lnTo>
                  <a:lnTo>
                    <a:pt x="1218" y="1364"/>
                  </a:lnTo>
                  <a:lnTo>
                    <a:pt x="1220" y="1347"/>
                  </a:lnTo>
                  <a:moveTo>
                    <a:pt x="1220" y="1256"/>
                  </a:moveTo>
                  <a:lnTo>
                    <a:pt x="1244" y="1251"/>
                  </a:lnTo>
                  <a:lnTo>
                    <a:pt x="1242" y="1251"/>
                  </a:lnTo>
                  <a:lnTo>
                    <a:pt x="1232" y="1278"/>
                  </a:lnTo>
                  <a:lnTo>
                    <a:pt x="1232" y="1280"/>
                  </a:lnTo>
                  <a:lnTo>
                    <a:pt x="1234" y="1282"/>
                  </a:lnTo>
                  <a:lnTo>
                    <a:pt x="1237" y="1290"/>
                  </a:lnTo>
                  <a:lnTo>
                    <a:pt x="1237" y="1304"/>
                  </a:lnTo>
                  <a:lnTo>
                    <a:pt x="1234" y="1311"/>
                  </a:lnTo>
                  <a:lnTo>
                    <a:pt x="1234" y="1313"/>
                  </a:lnTo>
                  <a:lnTo>
                    <a:pt x="1232" y="1313"/>
                  </a:lnTo>
                  <a:lnTo>
                    <a:pt x="1225" y="1306"/>
                  </a:lnTo>
                  <a:moveTo>
                    <a:pt x="1266" y="1234"/>
                  </a:moveTo>
                  <a:lnTo>
                    <a:pt x="1266" y="1242"/>
                  </a:lnTo>
                  <a:lnTo>
                    <a:pt x="1258" y="1266"/>
                  </a:lnTo>
                  <a:lnTo>
                    <a:pt x="1251" y="1282"/>
                  </a:lnTo>
                  <a:lnTo>
                    <a:pt x="1246" y="1297"/>
                  </a:lnTo>
                  <a:lnTo>
                    <a:pt x="1242" y="1306"/>
                  </a:lnTo>
                  <a:moveTo>
                    <a:pt x="1263" y="1251"/>
                  </a:moveTo>
                  <a:lnTo>
                    <a:pt x="1290" y="1297"/>
                  </a:lnTo>
                  <a:lnTo>
                    <a:pt x="1302" y="1297"/>
                  </a:lnTo>
                  <a:lnTo>
                    <a:pt x="1290" y="1294"/>
                  </a:lnTo>
                  <a:lnTo>
                    <a:pt x="1285" y="1287"/>
                  </a:lnTo>
                  <a:moveTo>
                    <a:pt x="1254" y="1297"/>
                  </a:moveTo>
                  <a:lnTo>
                    <a:pt x="1278" y="1292"/>
                  </a:lnTo>
                  <a:moveTo>
                    <a:pt x="1266" y="1294"/>
                  </a:moveTo>
                  <a:lnTo>
                    <a:pt x="1266" y="1362"/>
                  </a:lnTo>
                  <a:lnTo>
                    <a:pt x="1263" y="1369"/>
                  </a:lnTo>
                  <a:lnTo>
                    <a:pt x="1263" y="1373"/>
                  </a:lnTo>
                  <a:lnTo>
                    <a:pt x="1251" y="1357"/>
                  </a:lnTo>
                  <a:lnTo>
                    <a:pt x="1263" y="1369"/>
                  </a:lnTo>
                  <a:moveTo>
                    <a:pt x="1242" y="1318"/>
                  </a:moveTo>
                  <a:lnTo>
                    <a:pt x="1290" y="1313"/>
                  </a:lnTo>
                  <a:lnTo>
                    <a:pt x="1285" y="1311"/>
                  </a:lnTo>
                  <a:lnTo>
                    <a:pt x="1278" y="1313"/>
                  </a:lnTo>
                  <a:moveTo>
                    <a:pt x="1249" y="1330"/>
                  </a:moveTo>
                  <a:lnTo>
                    <a:pt x="1249" y="1335"/>
                  </a:lnTo>
                  <a:lnTo>
                    <a:pt x="1242" y="1347"/>
                  </a:lnTo>
                  <a:lnTo>
                    <a:pt x="1234" y="1357"/>
                  </a:lnTo>
                  <a:lnTo>
                    <a:pt x="1230" y="1362"/>
                  </a:lnTo>
                  <a:moveTo>
                    <a:pt x="1275" y="1330"/>
                  </a:moveTo>
                  <a:lnTo>
                    <a:pt x="1287" y="1342"/>
                  </a:lnTo>
                  <a:lnTo>
                    <a:pt x="1290" y="1350"/>
                  </a:lnTo>
                  <a:lnTo>
                    <a:pt x="1292" y="1359"/>
                  </a:lnTo>
                  <a:moveTo>
                    <a:pt x="1333" y="1251"/>
                  </a:moveTo>
                  <a:lnTo>
                    <a:pt x="1340" y="1261"/>
                  </a:lnTo>
                  <a:lnTo>
                    <a:pt x="1345" y="1266"/>
                  </a:lnTo>
                  <a:lnTo>
                    <a:pt x="1345" y="1273"/>
                  </a:lnTo>
                  <a:moveTo>
                    <a:pt x="1321" y="1290"/>
                  </a:moveTo>
                  <a:lnTo>
                    <a:pt x="1326" y="1294"/>
                  </a:lnTo>
                  <a:lnTo>
                    <a:pt x="1330" y="1302"/>
                  </a:lnTo>
                  <a:lnTo>
                    <a:pt x="1333" y="1306"/>
                  </a:lnTo>
                  <a:lnTo>
                    <a:pt x="1333" y="1311"/>
                  </a:lnTo>
                  <a:moveTo>
                    <a:pt x="1323" y="1359"/>
                  </a:moveTo>
                  <a:lnTo>
                    <a:pt x="1333" y="1371"/>
                  </a:lnTo>
                  <a:lnTo>
                    <a:pt x="1352" y="1290"/>
                  </a:lnTo>
                  <a:moveTo>
                    <a:pt x="1374" y="1237"/>
                  </a:moveTo>
                  <a:lnTo>
                    <a:pt x="1378" y="1246"/>
                  </a:lnTo>
                  <a:lnTo>
                    <a:pt x="1381" y="1253"/>
                  </a:lnTo>
                  <a:lnTo>
                    <a:pt x="1383" y="1258"/>
                  </a:lnTo>
                  <a:lnTo>
                    <a:pt x="1383" y="1266"/>
                  </a:lnTo>
                  <a:moveTo>
                    <a:pt x="1359" y="1280"/>
                  </a:moveTo>
                  <a:lnTo>
                    <a:pt x="1400" y="1275"/>
                  </a:lnTo>
                  <a:lnTo>
                    <a:pt x="1410" y="1273"/>
                  </a:lnTo>
                  <a:lnTo>
                    <a:pt x="1407" y="1273"/>
                  </a:lnTo>
                  <a:lnTo>
                    <a:pt x="1402" y="1275"/>
                  </a:lnTo>
                  <a:moveTo>
                    <a:pt x="1359" y="1321"/>
                  </a:moveTo>
                  <a:lnTo>
                    <a:pt x="1395" y="1316"/>
                  </a:lnTo>
                  <a:lnTo>
                    <a:pt x="1405" y="1313"/>
                  </a:lnTo>
                  <a:lnTo>
                    <a:pt x="1400" y="1313"/>
                  </a:lnTo>
                  <a:moveTo>
                    <a:pt x="1381" y="1278"/>
                  </a:moveTo>
                  <a:lnTo>
                    <a:pt x="1381" y="1366"/>
                  </a:lnTo>
                  <a:moveTo>
                    <a:pt x="1350" y="1369"/>
                  </a:moveTo>
                  <a:lnTo>
                    <a:pt x="1419" y="1364"/>
                  </a:lnTo>
                  <a:lnTo>
                    <a:pt x="1417" y="1362"/>
                  </a:lnTo>
                  <a:lnTo>
                    <a:pt x="1410" y="1366"/>
                  </a:lnTo>
                  <a:moveTo>
                    <a:pt x="1441" y="1249"/>
                  </a:moveTo>
                  <a:lnTo>
                    <a:pt x="1443" y="1261"/>
                  </a:lnTo>
                  <a:lnTo>
                    <a:pt x="1443" y="1338"/>
                  </a:lnTo>
                  <a:lnTo>
                    <a:pt x="1443" y="1328"/>
                  </a:lnTo>
                  <a:lnTo>
                    <a:pt x="1458" y="1323"/>
                  </a:lnTo>
                  <a:lnTo>
                    <a:pt x="1465" y="1335"/>
                  </a:lnTo>
                  <a:lnTo>
                    <a:pt x="1465" y="1253"/>
                  </a:lnTo>
                  <a:lnTo>
                    <a:pt x="1467" y="1258"/>
                  </a:lnTo>
                  <a:lnTo>
                    <a:pt x="1465" y="1258"/>
                  </a:lnTo>
                  <a:lnTo>
                    <a:pt x="1443" y="1261"/>
                  </a:lnTo>
                  <a:moveTo>
                    <a:pt x="1446" y="1292"/>
                  </a:moveTo>
                  <a:lnTo>
                    <a:pt x="1458" y="1290"/>
                  </a:lnTo>
                  <a:moveTo>
                    <a:pt x="1484" y="1237"/>
                  </a:moveTo>
                  <a:lnTo>
                    <a:pt x="1486" y="1249"/>
                  </a:lnTo>
                  <a:lnTo>
                    <a:pt x="1486" y="1275"/>
                  </a:lnTo>
                  <a:lnTo>
                    <a:pt x="1484" y="1297"/>
                  </a:lnTo>
                  <a:lnTo>
                    <a:pt x="1482" y="1313"/>
                  </a:lnTo>
                  <a:lnTo>
                    <a:pt x="1477" y="1330"/>
                  </a:lnTo>
                  <a:lnTo>
                    <a:pt x="1470" y="1347"/>
                  </a:lnTo>
                  <a:lnTo>
                    <a:pt x="1465" y="1362"/>
                  </a:lnTo>
                  <a:lnTo>
                    <a:pt x="1455" y="1369"/>
                  </a:lnTo>
                  <a:lnTo>
                    <a:pt x="1453" y="1371"/>
                  </a:lnTo>
                  <a:moveTo>
                    <a:pt x="1484" y="1311"/>
                  </a:moveTo>
                  <a:lnTo>
                    <a:pt x="1486" y="1311"/>
                  </a:lnTo>
                  <a:lnTo>
                    <a:pt x="1506" y="1306"/>
                  </a:lnTo>
                  <a:lnTo>
                    <a:pt x="1503" y="1306"/>
                  </a:lnTo>
                  <a:lnTo>
                    <a:pt x="1498" y="1309"/>
                  </a:lnTo>
                  <a:moveTo>
                    <a:pt x="1486" y="1282"/>
                  </a:moveTo>
                  <a:lnTo>
                    <a:pt x="1489" y="1282"/>
                  </a:lnTo>
                  <a:lnTo>
                    <a:pt x="1508" y="1278"/>
                  </a:lnTo>
                  <a:lnTo>
                    <a:pt x="1501" y="1278"/>
                  </a:lnTo>
                  <a:moveTo>
                    <a:pt x="1486" y="1249"/>
                  </a:moveTo>
                  <a:lnTo>
                    <a:pt x="1520" y="1244"/>
                  </a:lnTo>
                  <a:lnTo>
                    <a:pt x="1513" y="1239"/>
                  </a:lnTo>
                  <a:lnTo>
                    <a:pt x="1513" y="1362"/>
                  </a:lnTo>
                  <a:lnTo>
                    <a:pt x="1510" y="1373"/>
                  </a:lnTo>
                  <a:lnTo>
                    <a:pt x="1496" y="1352"/>
                  </a:lnTo>
                  <a:moveTo>
                    <a:pt x="1573" y="1242"/>
                  </a:moveTo>
                  <a:lnTo>
                    <a:pt x="1573" y="1246"/>
                  </a:lnTo>
                  <a:lnTo>
                    <a:pt x="1566" y="1268"/>
                  </a:lnTo>
                  <a:lnTo>
                    <a:pt x="1558" y="1282"/>
                  </a:lnTo>
                  <a:lnTo>
                    <a:pt x="1551" y="1299"/>
                  </a:lnTo>
                  <a:lnTo>
                    <a:pt x="1544" y="1311"/>
                  </a:lnTo>
                  <a:moveTo>
                    <a:pt x="1566" y="1278"/>
                  </a:moveTo>
                  <a:lnTo>
                    <a:pt x="1568" y="1280"/>
                  </a:lnTo>
                  <a:lnTo>
                    <a:pt x="1587" y="1275"/>
                  </a:lnTo>
                  <a:lnTo>
                    <a:pt x="1590" y="1273"/>
                  </a:lnTo>
                  <a:lnTo>
                    <a:pt x="1587" y="1275"/>
                  </a:lnTo>
                  <a:lnTo>
                    <a:pt x="1580" y="1302"/>
                  </a:lnTo>
                  <a:lnTo>
                    <a:pt x="1573" y="1318"/>
                  </a:lnTo>
                  <a:lnTo>
                    <a:pt x="1566" y="1333"/>
                  </a:lnTo>
                  <a:lnTo>
                    <a:pt x="1558" y="1345"/>
                  </a:lnTo>
                  <a:lnTo>
                    <a:pt x="1556" y="1345"/>
                  </a:lnTo>
                  <a:lnTo>
                    <a:pt x="1546" y="1357"/>
                  </a:lnTo>
                  <a:lnTo>
                    <a:pt x="1544" y="1362"/>
                  </a:lnTo>
                  <a:moveTo>
                    <a:pt x="1558" y="1287"/>
                  </a:moveTo>
                  <a:lnTo>
                    <a:pt x="1566" y="1297"/>
                  </a:lnTo>
                  <a:lnTo>
                    <a:pt x="1570" y="1304"/>
                  </a:lnTo>
                  <a:lnTo>
                    <a:pt x="1570" y="1311"/>
                  </a:lnTo>
                  <a:moveTo>
                    <a:pt x="1602" y="1232"/>
                  </a:moveTo>
                  <a:lnTo>
                    <a:pt x="1604" y="1242"/>
                  </a:lnTo>
                  <a:lnTo>
                    <a:pt x="1604" y="1237"/>
                  </a:lnTo>
                  <a:lnTo>
                    <a:pt x="1602" y="1378"/>
                  </a:lnTo>
                  <a:lnTo>
                    <a:pt x="1602" y="1354"/>
                  </a:lnTo>
                  <a:moveTo>
                    <a:pt x="1604" y="1282"/>
                  </a:moveTo>
                  <a:lnTo>
                    <a:pt x="1618" y="1292"/>
                  </a:lnTo>
                  <a:lnTo>
                    <a:pt x="1635" y="1306"/>
                  </a:lnTo>
                  <a:lnTo>
                    <a:pt x="1635" y="1311"/>
                  </a:lnTo>
                  <a:moveTo>
                    <a:pt x="1674" y="1239"/>
                  </a:moveTo>
                  <a:lnTo>
                    <a:pt x="1676" y="1244"/>
                  </a:lnTo>
                  <a:lnTo>
                    <a:pt x="1676" y="1330"/>
                  </a:lnTo>
                  <a:moveTo>
                    <a:pt x="1654" y="1292"/>
                  </a:moveTo>
                  <a:lnTo>
                    <a:pt x="1690" y="1285"/>
                  </a:lnTo>
                  <a:moveTo>
                    <a:pt x="1654" y="1345"/>
                  </a:moveTo>
                  <a:lnTo>
                    <a:pt x="1657" y="1345"/>
                  </a:lnTo>
                  <a:lnTo>
                    <a:pt x="1693" y="1318"/>
                  </a:lnTo>
                  <a:moveTo>
                    <a:pt x="1710" y="1239"/>
                  </a:moveTo>
                  <a:lnTo>
                    <a:pt x="1710" y="1249"/>
                  </a:lnTo>
                  <a:lnTo>
                    <a:pt x="1705" y="1273"/>
                  </a:lnTo>
                  <a:lnTo>
                    <a:pt x="1698" y="1292"/>
                  </a:lnTo>
                  <a:lnTo>
                    <a:pt x="1690" y="1309"/>
                  </a:lnTo>
                  <a:moveTo>
                    <a:pt x="1705" y="1278"/>
                  </a:moveTo>
                  <a:lnTo>
                    <a:pt x="1710" y="1280"/>
                  </a:lnTo>
                  <a:lnTo>
                    <a:pt x="1743" y="1270"/>
                  </a:lnTo>
                  <a:lnTo>
                    <a:pt x="1741" y="1266"/>
                  </a:lnTo>
                  <a:lnTo>
                    <a:pt x="1738" y="1278"/>
                  </a:lnTo>
                  <a:lnTo>
                    <a:pt x="1738" y="1280"/>
                  </a:lnTo>
                  <a:lnTo>
                    <a:pt x="1736" y="1311"/>
                  </a:lnTo>
                  <a:lnTo>
                    <a:pt x="1736" y="1313"/>
                  </a:lnTo>
                  <a:lnTo>
                    <a:pt x="1734" y="1326"/>
                  </a:lnTo>
                  <a:lnTo>
                    <a:pt x="1731" y="1342"/>
                  </a:lnTo>
                  <a:lnTo>
                    <a:pt x="1731" y="1357"/>
                  </a:lnTo>
                  <a:lnTo>
                    <a:pt x="1729" y="1366"/>
                  </a:lnTo>
                  <a:lnTo>
                    <a:pt x="1724" y="1369"/>
                  </a:lnTo>
                  <a:lnTo>
                    <a:pt x="1710" y="1350"/>
                  </a:lnTo>
                  <a:lnTo>
                    <a:pt x="1726" y="1369"/>
                  </a:lnTo>
                  <a:moveTo>
                    <a:pt x="1705" y="1297"/>
                  </a:moveTo>
                  <a:lnTo>
                    <a:pt x="1717" y="1306"/>
                  </a:lnTo>
                  <a:lnTo>
                    <a:pt x="1719" y="1311"/>
                  </a:lnTo>
                  <a:moveTo>
                    <a:pt x="1690" y="1342"/>
                  </a:moveTo>
                  <a:lnTo>
                    <a:pt x="1695" y="1340"/>
                  </a:lnTo>
                  <a:lnTo>
                    <a:pt x="1724" y="1321"/>
                  </a:lnTo>
                  <a:moveTo>
                    <a:pt x="1777" y="1251"/>
                  </a:moveTo>
                  <a:lnTo>
                    <a:pt x="1777" y="1256"/>
                  </a:lnTo>
                  <a:lnTo>
                    <a:pt x="1774" y="1354"/>
                  </a:lnTo>
                  <a:lnTo>
                    <a:pt x="1772" y="1357"/>
                  </a:lnTo>
                  <a:lnTo>
                    <a:pt x="1806" y="1311"/>
                  </a:lnTo>
                  <a:moveTo>
                    <a:pt x="1798" y="1253"/>
                  </a:moveTo>
                  <a:lnTo>
                    <a:pt x="1806" y="1270"/>
                  </a:lnTo>
                  <a:lnTo>
                    <a:pt x="1808" y="1278"/>
                  </a:lnTo>
                  <a:lnTo>
                    <a:pt x="1808" y="1285"/>
                  </a:lnTo>
                  <a:lnTo>
                    <a:pt x="1806" y="1268"/>
                  </a:lnTo>
                  <a:moveTo>
                    <a:pt x="1839" y="1239"/>
                  </a:moveTo>
                  <a:lnTo>
                    <a:pt x="1839" y="1251"/>
                  </a:lnTo>
                  <a:lnTo>
                    <a:pt x="1837" y="1268"/>
                  </a:lnTo>
                  <a:lnTo>
                    <a:pt x="1834" y="1285"/>
                  </a:lnTo>
                  <a:lnTo>
                    <a:pt x="1834" y="1287"/>
                  </a:lnTo>
                  <a:lnTo>
                    <a:pt x="1832" y="1297"/>
                  </a:lnTo>
                  <a:lnTo>
                    <a:pt x="1830" y="1311"/>
                  </a:lnTo>
                  <a:lnTo>
                    <a:pt x="1825" y="1321"/>
                  </a:lnTo>
                  <a:lnTo>
                    <a:pt x="1822" y="1330"/>
                  </a:lnTo>
                  <a:lnTo>
                    <a:pt x="1818" y="1338"/>
                  </a:lnTo>
                  <a:lnTo>
                    <a:pt x="1815" y="1342"/>
                  </a:lnTo>
                  <a:lnTo>
                    <a:pt x="1808" y="1350"/>
                  </a:lnTo>
                  <a:lnTo>
                    <a:pt x="1803" y="1357"/>
                  </a:lnTo>
                  <a:lnTo>
                    <a:pt x="1798" y="1362"/>
                  </a:lnTo>
                  <a:lnTo>
                    <a:pt x="1794" y="1366"/>
                  </a:lnTo>
                  <a:lnTo>
                    <a:pt x="1789" y="1371"/>
                  </a:lnTo>
                  <a:moveTo>
                    <a:pt x="1846" y="1362"/>
                  </a:moveTo>
                  <a:lnTo>
                    <a:pt x="1842" y="1350"/>
                  </a:lnTo>
                  <a:lnTo>
                    <a:pt x="1827" y="1326"/>
                  </a:lnTo>
                  <a:moveTo>
                    <a:pt x="1892" y="1256"/>
                  </a:moveTo>
                  <a:lnTo>
                    <a:pt x="1899" y="1268"/>
                  </a:lnTo>
                  <a:lnTo>
                    <a:pt x="1902" y="1273"/>
                  </a:lnTo>
                  <a:lnTo>
                    <a:pt x="1904" y="1282"/>
                  </a:lnTo>
                  <a:moveTo>
                    <a:pt x="1942" y="1249"/>
                  </a:moveTo>
                  <a:lnTo>
                    <a:pt x="1942" y="1256"/>
                  </a:lnTo>
                  <a:lnTo>
                    <a:pt x="1923" y="1290"/>
                  </a:lnTo>
                  <a:moveTo>
                    <a:pt x="1918" y="1234"/>
                  </a:moveTo>
                  <a:lnTo>
                    <a:pt x="1921" y="1242"/>
                  </a:lnTo>
                  <a:lnTo>
                    <a:pt x="1918" y="1239"/>
                  </a:lnTo>
                  <a:lnTo>
                    <a:pt x="1918" y="1373"/>
                  </a:lnTo>
                  <a:lnTo>
                    <a:pt x="1918" y="1366"/>
                  </a:lnTo>
                  <a:lnTo>
                    <a:pt x="1918" y="1359"/>
                  </a:lnTo>
                  <a:moveTo>
                    <a:pt x="1911" y="1297"/>
                  </a:moveTo>
                  <a:lnTo>
                    <a:pt x="1906" y="1311"/>
                  </a:lnTo>
                  <a:lnTo>
                    <a:pt x="1899" y="1326"/>
                  </a:lnTo>
                  <a:lnTo>
                    <a:pt x="1890" y="1338"/>
                  </a:lnTo>
                  <a:lnTo>
                    <a:pt x="1882" y="1345"/>
                  </a:lnTo>
                  <a:lnTo>
                    <a:pt x="1878" y="1352"/>
                  </a:lnTo>
                  <a:lnTo>
                    <a:pt x="1873" y="1357"/>
                  </a:lnTo>
                  <a:moveTo>
                    <a:pt x="1880" y="1299"/>
                  </a:moveTo>
                  <a:lnTo>
                    <a:pt x="1957" y="1290"/>
                  </a:lnTo>
                  <a:lnTo>
                    <a:pt x="1954" y="1290"/>
                  </a:lnTo>
                  <a:lnTo>
                    <a:pt x="1945" y="1292"/>
                  </a:lnTo>
                  <a:moveTo>
                    <a:pt x="1923" y="1294"/>
                  </a:moveTo>
                  <a:lnTo>
                    <a:pt x="1947" y="1345"/>
                  </a:lnTo>
                  <a:lnTo>
                    <a:pt x="1964" y="1347"/>
                  </a:lnTo>
                  <a:lnTo>
                    <a:pt x="1950" y="1345"/>
                  </a:lnTo>
                  <a:lnTo>
                    <a:pt x="1945" y="1338"/>
                  </a:lnTo>
                  <a:moveTo>
                    <a:pt x="2019" y="1275"/>
                  </a:moveTo>
                  <a:lnTo>
                    <a:pt x="2019" y="1268"/>
                  </a:lnTo>
                  <a:lnTo>
                    <a:pt x="2007" y="1249"/>
                  </a:lnTo>
                  <a:moveTo>
                    <a:pt x="2036" y="1313"/>
                  </a:moveTo>
                  <a:lnTo>
                    <a:pt x="2041" y="1321"/>
                  </a:lnTo>
                  <a:lnTo>
                    <a:pt x="2046" y="1330"/>
                  </a:lnTo>
                  <a:lnTo>
                    <a:pt x="2046" y="1335"/>
                  </a:lnTo>
                  <a:moveTo>
                    <a:pt x="2038" y="1354"/>
                  </a:moveTo>
                  <a:lnTo>
                    <a:pt x="2053" y="1373"/>
                  </a:lnTo>
                  <a:moveTo>
                    <a:pt x="2043" y="1232"/>
                  </a:moveTo>
                  <a:lnTo>
                    <a:pt x="2043" y="1239"/>
                  </a:lnTo>
                  <a:lnTo>
                    <a:pt x="2038" y="1261"/>
                  </a:lnTo>
                  <a:lnTo>
                    <a:pt x="2036" y="1275"/>
                  </a:lnTo>
                  <a:lnTo>
                    <a:pt x="2031" y="1292"/>
                  </a:lnTo>
                  <a:lnTo>
                    <a:pt x="2029" y="1311"/>
                  </a:lnTo>
                  <a:lnTo>
                    <a:pt x="2024" y="1323"/>
                  </a:lnTo>
                  <a:lnTo>
                    <a:pt x="2019" y="1335"/>
                  </a:lnTo>
                  <a:lnTo>
                    <a:pt x="2012" y="1347"/>
                  </a:lnTo>
                  <a:lnTo>
                    <a:pt x="2005" y="1359"/>
                  </a:lnTo>
                  <a:lnTo>
                    <a:pt x="1998" y="1369"/>
                  </a:lnTo>
                  <a:lnTo>
                    <a:pt x="1990" y="1376"/>
                  </a:lnTo>
                  <a:lnTo>
                    <a:pt x="1986" y="1378"/>
                  </a:lnTo>
                  <a:moveTo>
                    <a:pt x="2036" y="1352"/>
                  </a:moveTo>
                  <a:lnTo>
                    <a:pt x="2050" y="1373"/>
                  </a:lnTo>
                  <a:lnTo>
                    <a:pt x="2053" y="1376"/>
                  </a:lnTo>
                  <a:lnTo>
                    <a:pt x="2060" y="1357"/>
                  </a:lnTo>
                  <a:lnTo>
                    <a:pt x="2062" y="1338"/>
                  </a:lnTo>
                  <a:lnTo>
                    <a:pt x="2067" y="1313"/>
                  </a:lnTo>
                  <a:lnTo>
                    <a:pt x="2070" y="1290"/>
                  </a:lnTo>
                  <a:lnTo>
                    <a:pt x="2072" y="1278"/>
                  </a:lnTo>
                  <a:lnTo>
                    <a:pt x="2072" y="1280"/>
                  </a:lnTo>
                  <a:lnTo>
                    <a:pt x="1995" y="1294"/>
                  </a:lnTo>
                  <a:moveTo>
                    <a:pt x="2118" y="1234"/>
                  </a:moveTo>
                  <a:lnTo>
                    <a:pt x="2127" y="1251"/>
                  </a:lnTo>
                  <a:lnTo>
                    <a:pt x="2127" y="1263"/>
                  </a:lnTo>
                  <a:lnTo>
                    <a:pt x="2125" y="1249"/>
                  </a:lnTo>
                  <a:moveTo>
                    <a:pt x="2154" y="1232"/>
                  </a:moveTo>
                  <a:lnTo>
                    <a:pt x="2158" y="1237"/>
                  </a:lnTo>
                  <a:lnTo>
                    <a:pt x="2156" y="1237"/>
                  </a:lnTo>
                  <a:lnTo>
                    <a:pt x="2144" y="1268"/>
                  </a:lnTo>
                  <a:moveTo>
                    <a:pt x="2106" y="1258"/>
                  </a:moveTo>
                  <a:lnTo>
                    <a:pt x="2110" y="1270"/>
                  </a:lnTo>
                  <a:lnTo>
                    <a:pt x="2113" y="1290"/>
                  </a:lnTo>
                  <a:lnTo>
                    <a:pt x="2113" y="1321"/>
                  </a:lnTo>
                  <a:lnTo>
                    <a:pt x="2110" y="1313"/>
                  </a:lnTo>
                  <a:lnTo>
                    <a:pt x="2170" y="1309"/>
                  </a:lnTo>
                  <a:lnTo>
                    <a:pt x="2163" y="1306"/>
                  </a:lnTo>
                  <a:lnTo>
                    <a:pt x="2168" y="1266"/>
                  </a:lnTo>
                  <a:lnTo>
                    <a:pt x="2170" y="1263"/>
                  </a:lnTo>
                  <a:lnTo>
                    <a:pt x="2168" y="1263"/>
                  </a:lnTo>
                  <a:lnTo>
                    <a:pt x="2168" y="1266"/>
                  </a:lnTo>
                  <a:lnTo>
                    <a:pt x="2113" y="1273"/>
                  </a:lnTo>
                  <a:moveTo>
                    <a:pt x="2122" y="1294"/>
                  </a:moveTo>
                  <a:lnTo>
                    <a:pt x="2156" y="1287"/>
                  </a:lnTo>
                  <a:moveTo>
                    <a:pt x="2137" y="1270"/>
                  </a:moveTo>
                  <a:lnTo>
                    <a:pt x="2139" y="1338"/>
                  </a:lnTo>
                  <a:lnTo>
                    <a:pt x="2139" y="1378"/>
                  </a:lnTo>
                  <a:lnTo>
                    <a:pt x="2137" y="1369"/>
                  </a:lnTo>
                  <a:lnTo>
                    <a:pt x="2139" y="1352"/>
                  </a:lnTo>
                  <a:moveTo>
                    <a:pt x="2091" y="1340"/>
                  </a:moveTo>
                  <a:lnTo>
                    <a:pt x="2187" y="1330"/>
                  </a:lnTo>
                  <a:lnTo>
                    <a:pt x="2182" y="1328"/>
                  </a:lnTo>
                  <a:lnTo>
                    <a:pt x="2175" y="1330"/>
                  </a:lnTo>
                  <a:moveTo>
                    <a:pt x="2230" y="1232"/>
                  </a:moveTo>
                  <a:lnTo>
                    <a:pt x="2230" y="1239"/>
                  </a:lnTo>
                  <a:lnTo>
                    <a:pt x="2223" y="1258"/>
                  </a:lnTo>
                  <a:lnTo>
                    <a:pt x="2216" y="1270"/>
                  </a:lnTo>
                  <a:lnTo>
                    <a:pt x="2206" y="1292"/>
                  </a:lnTo>
                  <a:lnTo>
                    <a:pt x="2197" y="1306"/>
                  </a:lnTo>
                  <a:moveTo>
                    <a:pt x="2218" y="1268"/>
                  </a:moveTo>
                  <a:lnTo>
                    <a:pt x="2218" y="1378"/>
                  </a:lnTo>
                  <a:lnTo>
                    <a:pt x="2218" y="1369"/>
                  </a:lnTo>
                  <a:lnTo>
                    <a:pt x="2218" y="1359"/>
                  </a:lnTo>
                  <a:moveTo>
                    <a:pt x="2254" y="1234"/>
                  </a:moveTo>
                  <a:lnTo>
                    <a:pt x="2262" y="1251"/>
                  </a:lnTo>
                  <a:lnTo>
                    <a:pt x="2264" y="1263"/>
                  </a:lnTo>
                  <a:lnTo>
                    <a:pt x="2262" y="1253"/>
                  </a:lnTo>
                  <a:moveTo>
                    <a:pt x="2235" y="1280"/>
                  </a:moveTo>
                  <a:lnTo>
                    <a:pt x="2290" y="1270"/>
                  </a:lnTo>
                  <a:moveTo>
                    <a:pt x="2242" y="1292"/>
                  </a:moveTo>
                  <a:lnTo>
                    <a:pt x="2247" y="1304"/>
                  </a:lnTo>
                  <a:lnTo>
                    <a:pt x="2250" y="1316"/>
                  </a:lnTo>
                  <a:lnTo>
                    <a:pt x="2252" y="1328"/>
                  </a:lnTo>
                  <a:lnTo>
                    <a:pt x="2254" y="1335"/>
                  </a:lnTo>
                  <a:lnTo>
                    <a:pt x="2254" y="1326"/>
                  </a:lnTo>
                  <a:lnTo>
                    <a:pt x="2250" y="1316"/>
                  </a:lnTo>
                  <a:moveTo>
                    <a:pt x="2276" y="1280"/>
                  </a:moveTo>
                  <a:lnTo>
                    <a:pt x="2276" y="1292"/>
                  </a:lnTo>
                  <a:lnTo>
                    <a:pt x="2271" y="1318"/>
                  </a:lnTo>
                  <a:lnTo>
                    <a:pt x="2269" y="1338"/>
                  </a:lnTo>
                  <a:lnTo>
                    <a:pt x="2264" y="1357"/>
                  </a:lnTo>
                  <a:moveTo>
                    <a:pt x="2230" y="1362"/>
                  </a:moveTo>
                  <a:lnTo>
                    <a:pt x="2286" y="1357"/>
                  </a:lnTo>
                  <a:lnTo>
                    <a:pt x="2300" y="1354"/>
                  </a:lnTo>
                  <a:moveTo>
                    <a:pt x="2343" y="1345"/>
                  </a:moveTo>
                  <a:lnTo>
                    <a:pt x="2343" y="1342"/>
                  </a:lnTo>
                  <a:moveTo>
                    <a:pt x="2334" y="1335"/>
                  </a:moveTo>
                  <a:lnTo>
                    <a:pt x="2329" y="1338"/>
                  </a:lnTo>
                  <a:lnTo>
                    <a:pt x="2326" y="1345"/>
                  </a:lnTo>
                  <a:lnTo>
                    <a:pt x="2329" y="1352"/>
                  </a:lnTo>
                  <a:lnTo>
                    <a:pt x="2334" y="1354"/>
                  </a:lnTo>
                  <a:lnTo>
                    <a:pt x="2338" y="1352"/>
                  </a:lnTo>
                  <a:lnTo>
                    <a:pt x="2341" y="1345"/>
                  </a:lnTo>
                  <a:lnTo>
                    <a:pt x="2338" y="1338"/>
                  </a:lnTo>
                  <a:lnTo>
                    <a:pt x="2334" y="1335"/>
                  </a:lnTo>
                  <a:close/>
                  <a:moveTo>
                    <a:pt x="452" y="6"/>
                  </a:moveTo>
                  <a:lnTo>
                    <a:pt x="908" y="1"/>
                  </a:lnTo>
                  <a:lnTo>
                    <a:pt x="908" y="178"/>
                  </a:lnTo>
                  <a:lnTo>
                    <a:pt x="452" y="183"/>
                  </a:lnTo>
                  <a:lnTo>
                    <a:pt x="452" y="6"/>
                  </a:lnTo>
                  <a:close/>
                  <a:moveTo>
                    <a:pt x="1021" y="73"/>
                  </a:moveTo>
                  <a:lnTo>
                    <a:pt x="1014" y="118"/>
                  </a:lnTo>
                  <a:moveTo>
                    <a:pt x="980" y="78"/>
                  </a:moveTo>
                  <a:lnTo>
                    <a:pt x="980" y="118"/>
                  </a:lnTo>
                  <a:moveTo>
                    <a:pt x="999" y="39"/>
                  </a:moveTo>
                  <a:lnTo>
                    <a:pt x="999" y="150"/>
                  </a:lnTo>
                  <a:moveTo>
                    <a:pt x="963" y="70"/>
                  </a:moveTo>
                  <a:lnTo>
                    <a:pt x="1033" y="61"/>
                  </a:lnTo>
                  <a:moveTo>
                    <a:pt x="1021" y="30"/>
                  </a:moveTo>
                  <a:lnTo>
                    <a:pt x="999" y="39"/>
                  </a:lnTo>
                  <a:lnTo>
                    <a:pt x="970" y="44"/>
                  </a:lnTo>
                  <a:moveTo>
                    <a:pt x="956" y="99"/>
                  </a:moveTo>
                  <a:lnTo>
                    <a:pt x="1040" y="92"/>
                  </a:lnTo>
                  <a:moveTo>
                    <a:pt x="961" y="130"/>
                  </a:moveTo>
                  <a:lnTo>
                    <a:pt x="1038" y="123"/>
                  </a:lnTo>
                  <a:moveTo>
                    <a:pt x="1028" y="145"/>
                  </a:moveTo>
                  <a:lnTo>
                    <a:pt x="970" y="152"/>
                  </a:lnTo>
                  <a:moveTo>
                    <a:pt x="1107" y="157"/>
                  </a:moveTo>
                  <a:lnTo>
                    <a:pt x="1107" y="27"/>
                  </a:lnTo>
                  <a:moveTo>
                    <a:pt x="1131" y="78"/>
                  </a:moveTo>
                  <a:lnTo>
                    <a:pt x="1083" y="85"/>
                  </a:lnTo>
                  <a:moveTo>
                    <a:pt x="1057" y="58"/>
                  </a:moveTo>
                  <a:lnTo>
                    <a:pt x="1057" y="113"/>
                  </a:lnTo>
                  <a:moveTo>
                    <a:pt x="1057" y="106"/>
                  </a:moveTo>
                  <a:lnTo>
                    <a:pt x="1081" y="102"/>
                  </a:lnTo>
                  <a:moveTo>
                    <a:pt x="1078" y="102"/>
                  </a:moveTo>
                  <a:lnTo>
                    <a:pt x="1078" y="61"/>
                  </a:lnTo>
                  <a:moveTo>
                    <a:pt x="1078" y="66"/>
                  </a:moveTo>
                  <a:lnTo>
                    <a:pt x="1057" y="70"/>
                  </a:lnTo>
                  <a:moveTo>
                    <a:pt x="1172" y="80"/>
                  </a:moveTo>
                  <a:lnTo>
                    <a:pt x="1179" y="92"/>
                  </a:lnTo>
                  <a:moveTo>
                    <a:pt x="1155" y="73"/>
                  </a:moveTo>
                  <a:lnTo>
                    <a:pt x="1184" y="66"/>
                  </a:lnTo>
                  <a:moveTo>
                    <a:pt x="1172" y="70"/>
                  </a:moveTo>
                  <a:lnTo>
                    <a:pt x="1153" y="130"/>
                  </a:lnTo>
                  <a:moveTo>
                    <a:pt x="1172" y="30"/>
                  </a:moveTo>
                  <a:lnTo>
                    <a:pt x="1172" y="157"/>
                  </a:lnTo>
                  <a:moveTo>
                    <a:pt x="1201" y="30"/>
                  </a:moveTo>
                  <a:lnTo>
                    <a:pt x="1208" y="49"/>
                  </a:lnTo>
                  <a:moveTo>
                    <a:pt x="1189" y="49"/>
                  </a:moveTo>
                  <a:lnTo>
                    <a:pt x="1186" y="78"/>
                  </a:lnTo>
                  <a:moveTo>
                    <a:pt x="1189" y="58"/>
                  </a:moveTo>
                  <a:lnTo>
                    <a:pt x="1232" y="53"/>
                  </a:lnTo>
                  <a:moveTo>
                    <a:pt x="1232" y="51"/>
                  </a:moveTo>
                  <a:lnTo>
                    <a:pt x="1225" y="68"/>
                  </a:lnTo>
                  <a:moveTo>
                    <a:pt x="1198" y="68"/>
                  </a:moveTo>
                  <a:lnTo>
                    <a:pt x="1186" y="97"/>
                  </a:lnTo>
                  <a:moveTo>
                    <a:pt x="1213" y="70"/>
                  </a:moveTo>
                  <a:lnTo>
                    <a:pt x="1225" y="85"/>
                  </a:lnTo>
                  <a:moveTo>
                    <a:pt x="1206" y="80"/>
                  </a:moveTo>
                  <a:lnTo>
                    <a:pt x="1194" y="104"/>
                  </a:lnTo>
                  <a:lnTo>
                    <a:pt x="1174" y="126"/>
                  </a:lnTo>
                  <a:moveTo>
                    <a:pt x="1203" y="90"/>
                  </a:moveTo>
                  <a:lnTo>
                    <a:pt x="1225" y="121"/>
                  </a:lnTo>
                  <a:moveTo>
                    <a:pt x="1194" y="126"/>
                  </a:moveTo>
                  <a:lnTo>
                    <a:pt x="1215" y="123"/>
                  </a:lnTo>
                  <a:moveTo>
                    <a:pt x="1215" y="121"/>
                  </a:moveTo>
                  <a:lnTo>
                    <a:pt x="1213" y="150"/>
                  </a:lnTo>
                  <a:moveTo>
                    <a:pt x="1215" y="150"/>
                  </a:moveTo>
                  <a:lnTo>
                    <a:pt x="1194" y="154"/>
                  </a:lnTo>
                  <a:moveTo>
                    <a:pt x="1225" y="121"/>
                  </a:moveTo>
                  <a:lnTo>
                    <a:pt x="1234" y="121"/>
                  </a:lnTo>
                  <a:moveTo>
                    <a:pt x="1194" y="118"/>
                  </a:moveTo>
                  <a:lnTo>
                    <a:pt x="1194" y="159"/>
                  </a:lnTo>
                  <a:moveTo>
                    <a:pt x="1273" y="37"/>
                  </a:moveTo>
                  <a:lnTo>
                    <a:pt x="1263" y="75"/>
                  </a:lnTo>
                  <a:lnTo>
                    <a:pt x="1263" y="118"/>
                  </a:lnTo>
                  <a:lnTo>
                    <a:pt x="1273" y="157"/>
                  </a:lnTo>
                  <a:moveTo>
                    <a:pt x="1333" y="32"/>
                  </a:moveTo>
                  <a:lnTo>
                    <a:pt x="1316" y="68"/>
                  </a:lnTo>
                  <a:lnTo>
                    <a:pt x="1292" y="106"/>
                  </a:lnTo>
                  <a:moveTo>
                    <a:pt x="1328" y="44"/>
                  </a:moveTo>
                  <a:lnTo>
                    <a:pt x="1366" y="97"/>
                  </a:lnTo>
                  <a:moveTo>
                    <a:pt x="1326" y="68"/>
                  </a:moveTo>
                  <a:lnTo>
                    <a:pt x="1335" y="85"/>
                  </a:lnTo>
                  <a:moveTo>
                    <a:pt x="1347" y="87"/>
                  </a:moveTo>
                  <a:lnTo>
                    <a:pt x="1335" y="121"/>
                  </a:lnTo>
                  <a:moveTo>
                    <a:pt x="1352" y="116"/>
                  </a:moveTo>
                  <a:lnTo>
                    <a:pt x="1347" y="150"/>
                  </a:lnTo>
                  <a:moveTo>
                    <a:pt x="1316" y="118"/>
                  </a:moveTo>
                  <a:lnTo>
                    <a:pt x="1316" y="162"/>
                  </a:lnTo>
                  <a:moveTo>
                    <a:pt x="1316" y="154"/>
                  </a:moveTo>
                  <a:lnTo>
                    <a:pt x="1350" y="152"/>
                  </a:lnTo>
                  <a:moveTo>
                    <a:pt x="1316" y="126"/>
                  </a:moveTo>
                  <a:lnTo>
                    <a:pt x="1350" y="123"/>
                  </a:lnTo>
                  <a:moveTo>
                    <a:pt x="1311" y="97"/>
                  </a:moveTo>
                  <a:lnTo>
                    <a:pt x="1347" y="90"/>
                  </a:lnTo>
                  <a:moveTo>
                    <a:pt x="1366" y="97"/>
                  </a:moveTo>
                  <a:lnTo>
                    <a:pt x="1374" y="97"/>
                  </a:lnTo>
                  <a:moveTo>
                    <a:pt x="1438" y="27"/>
                  </a:moveTo>
                  <a:lnTo>
                    <a:pt x="1405" y="92"/>
                  </a:lnTo>
                  <a:moveTo>
                    <a:pt x="1400" y="92"/>
                  </a:moveTo>
                  <a:lnTo>
                    <a:pt x="1460" y="85"/>
                  </a:lnTo>
                  <a:moveTo>
                    <a:pt x="1455" y="154"/>
                  </a:moveTo>
                  <a:lnTo>
                    <a:pt x="1412" y="157"/>
                  </a:lnTo>
                  <a:moveTo>
                    <a:pt x="1458" y="106"/>
                  </a:moveTo>
                  <a:lnTo>
                    <a:pt x="1453" y="154"/>
                  </a:lnTo>
                  <a:moveTo>
                    <a:pt x="1412" y="113"/>
                  </a:moveTo>
                  <a:lnTo>
                    <a:pt x="1455" y="111"/>
                  </a:lnTo>
                  <a:moveTo>
                    <a:pt x="1446" y="58"/>
                  </a:moveTo>
                  <a:lnTo>
                    <a:pt x="1470" y="102"/>
                  </a:lnTo>
                  <a:moveTo>
                    <a:pt x="1412" y="104"/>
                  </a:moveTo>
                  <a:lnTo>
                    <a:pt x="1412" y="162"/>
                  </a:lnTo>
                  <a:moveTo>
                    <a:pt x="1498" y="145"/>
                  </a:moveTo>
                  <a:lnTo>
                    <a:pt x="1515" y="73"/>
                  </a:lnTo>
                  <a:moveTo>
                    <a:pt x="1491" y="130"/>
                  </a:moveTo>
                  <a:lnTo>
                    <a:pt x="1498" y="142"/>
                  </a:lnTo>
                  <a:moveTo>
                    <a:pt x="1496" y="34"/>
                  </a:moveTo>
                  <a:lnTo>
                    <a:pt x="1508" y="53"/>
                  </a:lnTo>
                  <a:moveTo>
                    <a:pt x="1484" y="73"/>
                  </a:moveTo>
                  <a:lnTo>
                    <a:pt x="1498" y="90"/>
                  </a:lnTo>
                  <a:moveTo>
                    <a:pt x="1534" y="25"/>
                  </a:moveTo>
                  <a:lnTo>
                    <a:pt x="1542" y="39"/>
                  </a:lnTo>
                  <a:moveTo>
                    <a:pt x="1520" y="53"/>
                  </a:moveTo>
                  <a:lnTo>
                    <a:pt x="1566" y="46"/>
                  </a:lnTo>
                  <a:moveTo>
                    <a:pt x="1546" y="51"/>
                  </a:moveTo>
                  <a:lnTo>
                    <a:pt x="1546" y="85"/>
                  </a:lnTo>
                  <a:moveTo>
                    <a:pt x="1534" y="85"/>
                  </a:moveTo>
                  <a:lnTo>
                    <a:pt x="1534" y="51"/>
                  </a:lnTo>
                  <a:moveTo>
                    <a:pt x="1527" y="63"/>
                  </a:moveTo>
                  <a:lnTo>
                    <a:pt x="1515" y="85"/>
                  </a:lnTo>
                  <a:moveTo>
                    <a:pt x="1554" y="61"/>
                  </a:moveTo>
                  <a:lnTo>
                    <a:pt x="1563" y="75"/>
                  </a:lnTo>
                  <a:moveTo>
                    <a:pt x="1522" y="92"/>
                  </a:moveTo>
                  <a:lnTo>
                    <a:pt x="1554" y="90"/>
                  </a:lnTo>
                  <a:moveTo>
                    <a:pt x="1556" y="85"/>
                  </a:moveTo>
                  <a:lnTo>
                    <a:pt x="1554" y="104"/>
                  </a:lnTo>
                  <a:lnTo>
                    <a:pt x="1527" y="109"/>
                  </a:lnTo>
                  <a:moveTo>
                    <a:pt x="1527" y="102"/>
                  </a:moveTo>
                  <a:lnTo>
                    <a:pt x="1525" y="123"/>
                  </a:lnTo>
                  <a:moveTo>
                    <a:pt x="1522" y="123"/>
                  </a:moveTo>
                  <a:lnTo>
                    <a:pt x="1556" y="118"/>
                  </a:lnTo>
                  <a:moveTo>
                    <a:pt x="1558" y="113"/>
                  </a:moveTo>
                  <a:lnTo>
                    <a:pt x="1546" y="162"/>
                  </a:lnTo>
                  <a:lnTo>
                    <a:pt x="1534" y="142"/>
                  </a:lnTo>
                  <a:moveTo>
                    <a:pt x="1587" y="126"/>
                  </a:moveTo>
                  <a:lnTo>
                    <a:pt x="1666" y="121"/>
                  </a:lnTo>
                  <a:moveTo>
                    <a:pt x="1662" y="51"/>
                  </a:moveTo>
                  <a:lnTo>
                    <a:pt x="1592" y="53"/>
                  </a:lnTo>
                  <a:moveTo>
                    <a:pt x="1616" y="61"/>
                  </a:moveTo>
                  <a:lnTo>
                    <a:pt x="1616" y="27"/>
                  </a:lnTo>
                  <a:moveTo>
                    <a:pt x="1640" y="27"/>
                  </a:moveTo>
                  <a:lnTo>
                    <a:pt x="1633" y="63"/>
                  </a:lnTo>
                  <a:moveTo>
                    <a:pt x="1602" y="68"/>
                  </a:moveTo>
                  <a:lnTo>
                    <a:pt x="1602" y="109"/>
                  </a:lnTo>
                  <a:moveTo>
                    <a:pt x="1602" y="106"/>
                  </a:moveTo>
                  <a:lnTo>
                    <a:pt x="1647" y="104"/>
                  </a:lnTo>
                  <a:moveTo>
                    <a:pt x="1645" y="104"/>
                  </a:moveTo>
                  <a:lnTo>
                    <a:pt x="1647" y="63"/>
                  </a:lnTo>
                  <a:moveTo>
                    <a:pt x="1647" y="68"/>
                  </a:moveTo>
                  <a:lnTo>
                    <a:pt x="1602" y="70"/>
                  </a:lnTo>
                  <a:moveTo>
                    <a:pt x="1602" y="90"/>
                  </a:moveTo>
                  <a:lnTo>
                    <a:pt x="1640" y="85"/>
                  </a:lnTo>
                  <a:moveTo>
                    <a:pt x="1626" y="106"/>
                  </a:moveTo>
                  <a:lnTo>
                    <a:pt x="1626" y="159"/>
                  </a:lnTo>
                  <a:moveTo>
                    <a:pt x="1683" y="140"/>
                  </a:moveTo>
                  <a:lnTo>
                    <a:pt x="1698" y="123"/>
                  </a:lnTo>
                  <a:lnTo>
                    <a:pt x="1707" y="102"/>
                  </a:lnTo>
                  <a:lnTo>
                    <a:pt x="1707" y="80"/>
                  </a:lnTo>
                  <a:lnTo>
                    <a:pt x="1700" y="58"/>
                  </a:lnTo>
                  <a:lnTo>
                    <a:pt x="1686" y="39"/>
                  </a:lnTo>
                  <a:moveTo>
                    <a:pt x="966" y="618"/>
                  </a:moveTo>
                  <a:lnTo>
                    <a:pt x="990" y="618"/>
                  </a:lnTo>
                  <a:moveTo>
                    <a:pt x="990" y="663"/>
                  </a:moveTo>
                  <a:lnTo>
                    <a:pt x="1002" y="658"/>
                  </a:lnTo>
                  <a:lnTo>
                    <a:pt x="1011" y="649"/>
                  </a:lnTo>
                  <a:lnTo>
                    <a:pt x="1011" y="634"/>
                  </a:lnTo>
                  <a:lnTo>
                    <a:pt x="1002" y="625"/>
                  </a:lnTo>
                  <a:lnTo>
                    <a:pt x="990" y="620"/>
                  </a:lnTo>
                  <a:moveTo>
                    <a:pt x="990" y="663"/>
                  </a:moveTo>
                  <a:lnTo>
                    <a:pt x="978" y="663"/>
                  </a:lnTo>
                  <a:moveTo>
                    <a:pt x="1011" y="685"/>
                  </a:moveTo>
                  <a:lnTo>
                    <a:pt x="1009" y="673"/>
                  </a:lnTo>
                  <a:lnTo>
                    <a:pt x="999" y="666"/>
                  </a:lnTo>
                  <a:lnTo>
                    <a:pt x="990" y="663"/>
                  </a:lnTo>
                  <a:moveTo>
                    <a:pt x="1011" y="685"/>
                  </a:moveTo>
                  <a:lnTo>
                    <a:pt x="1011" y="697"/>
                  </a:lnTo>
                  <a:moveTo>
                    <a:pt x="990" y="718"/>
                  </a:moveTo>
                  <a:lnTo>
                    <a:pt x="999" y="716"/>
                  </a:lnTo>
                  <a:lnTo>
                    <a:pt x="1009" y="706"/>
                  </a:lnTo>
                  <a:lnTo>
                    <a:pt x="1011" y="697"/>
                  </a:lnTo>
                  <a:moveTo>
                    <a:pt x="990" y="718"/>
                  </a:moveTo>
                  <a:lnTo>
                    <a:pt x="966" y="718"/>
                  </a:lnTo>
                  <a:moveTo>
                    <a:pt x="1045" y="718"/>
                  </a:moveTo>
                  <a:lnTo>
                    <a:pt x="1045" y="713"/>
                  </a:lnTo>
                  <a:moveTo>
                    <a:pt x="1112" y="618"/>
                  </a:moveTo>
                  <a:lnTo>
                    <a:pt x="1095" y="627"/>
                  </a:lnTo>
                  <a:lnTo>
                    <a:pt x="1083" y="644"/>
                  </a:lnTo>
                  <a:lnTo>
                    <a:pt x="1078" y="663"/>
                  </a:lnTo>
                  <a:moveTo>
                    <a:pt x="1078" y="663"/>
                  </a:moveTo>
                  <a:lnTo>
                    <a:pt x="1078" y="697"/>
                  </a:lnTo>
                  <a:moveTo>
                    <a:pt x="1078" y="697"/>
                  </a:moveTo>
                  <a:lnTo>
                    <a:pt x="1081" y="706"/>
                  </a:lnTo>
                  <a:lnTo>
                    <a:pt x="1088" y="716"/>
                  </a:lnTo>
                  <a:lnTo>
                    <a:pt x="1100" y="718"/>
                  </a:lnTo>
                  <a:lnTo>
                    <a:pt x="1110" y="716"/>
                  </a:lnTo>
                  <a:lnTo>
                    <a:pt x="1119" y="706"/>
                  </a:lnTo>
                  <a:lnTo>
                    <a:pt x="1122" y="697"/>
                  </a:lnTo>
                  <a:moveTo>
                    <a:pt x="1122" y="697"/>
                  </a:moveTo>
                  <a:lnTo>
                    <a:pt x="1122" y="685"/>
                  </a:lnTo>
                  <a:moveTo>
                    <a:pt x="1122" y="685"/>
                  </a:moveTo>
                  <a:lnTo>
                    <a:pt x="1119" y="673"/>
                  </a:lnTo>
                  <a:lnTo>
                    <a:pt x="1112" y="666"/>
                  </a:lnTo>
                  <a:lnTo>
                    <a:pt x="1100" y="663"/>
                  </a:lnTo>
                  <a:moveTo>
                    <a:pt x="1100" y="663"/>
                  </a:moveTo>
                  <a:lnTo>
                    <a:pt x="1078" y="663"/>
                  </a:lnTo>
                  <a:moveTo>
                    <a:pt x="1155" y="685"/>
                  </a:moveTo>
                  <a:lnTo>
                    <a:pt x="1201" y="685"/>
                  </a:lnTo>
                  <a:moveTo>
                    <a:pt x="1256" y="618"/>
                  </a:moveTo>
                  <a:lnTo>
                    <a:pt x="1234" y="697"/>
                  </a:lnTo>
                  <a:lnTo>
                    <a:pt x="1290" y="697"/>
                  </a:lnTo>
                  <a:moveTo>
                    <a:pt x="1273" y="675"/>
                  </a:moveTo>
                  <a:lnTo>
                    <a:pt x="1273" y="718"/>
                  </a:lnTo>
                  <a:moveTo>
                    <a:pt x="1323" y="718"/>
                  </a:moveTo>
                  <a:lnTo>
                    <a:pt x="1323" y="713"/>
                  </a:lnTo>
                  <a:moveTo>
                    <a:pt x="1400" y="642"/>
                  </a:moveTo>
                  <a:lnTo>
                    <a:pt x="1398" y="630"/>
                  </a:lnTo>
                  <a:lnTo>
                    <a:pt x="1388" y="622"/>
                  </a:lnTo>
                  <a:lnTo>
                    <a:pt x="1378" y="620"/>
                  </a:lnTo>
                  <a:lnTo>
                    <a:pt x="1366" y="622"/>
                  </a:lnTo>
                  <a:lnTo>
                    <a:pt x="1359" y="630"/>
                  </a:lnTo>
                  <a:lnTo>
                    <a:pt x="1357" y="642"/>
                  </a:lnTo>
                  <a:lnTo>
                    <a:pt x="1359" y="651"/>
                  </a:lnTo>
                  <a:lnTo>
                    <a:pt x="1366" y="661"/>
                  </a:lnTo>
                  <a:lnTo>
                    <a:pt x="1378" y="663"/>
                  </a:lnTo>
                  <a:lnTo>
                    <a:pt x="1388" y="661"/>
                  </a:lnTo>
                  <a:lnTo>
                    <a:pt x="1398" y="651"/>
                  </a:lnTo>
                  <a:lnTo>
                    <a:pt x="1400" y="642"/>
                  </a:lnTo>
                  <a:close/>
                  <a:moveTo>
                    <a:pt x="1400" y="685"/>
                  </a:moveTo>
                  <a:lnTo>
                    <a:pt x="1398" y="673"/>
                  </a:lnTo>
                  <a:lnTo>
                    <a:pt x="1388" y="666"/>
                  </a:lnTo>
                  <a:lnTo>
                    <a:pt x="1378" y="663"/>
                  </a:lnTo>
                  <a:lnTo>
                    <a:pt x="1366" y="666"/>
                  </a:lnTo>
                  <a:lnTo>
                    <a:pt x="1359" y="673"/>
                  </a:lnTo>
                  <a:lnTo>
                    <a:pt x="1357" y="685"/>
                  </a:lnTo>
                  <a:moveTo>
                    <a:pt x="1400" y="685"/>
                  </a:moveTo>
                  <a:lnTo>
                    <a:pt x="1400" y="697"/>
                  </a:lnTo>
                  <a:moveTo>
                    <a:pt x="1357" y="697"/>
                  </a:moveTo>
                  <a:lnTo>
                    <a:pt x="1359" y="706"/>
                  </a:lnTo>
                  <a:lnTo>
                    <a:pt x="1366" y="716"/>
                  </a:lnTo>
                  <a:lnTo>
                    <a:pt x="1378" y="718"/>
                  </a:lnTo>
                  <a:lnTo>
                    <a:pt x="1388" y="716"/>
                  </a:lnTo>
                  <a:lnTo>
                    <a:pt x="1398" y="706"/>
                  </a:lnTo>
                  <a:lnTo>
                    <a:pt x="1400" y="697"/>
                  </a:lnTo>
                  <a:moveTo>
                    <a:pt x="1357" y="697"/>
                  </a:moveTo>
                  <a:lnTo>
                    <a:pt x="1357" y="685"/>
                  </a:lnTo>
                  <a:moveTo>
                    <a:pt x="1434" y="718"/>
                  </a:moveTo>
                  <a:lnTo>
                    <a:pt x="1434" y="651"/>
                  </a:lnTo>
                  <a:lnTo>
                    <a:pt x="1482" y="651"/>
                  </a:lnTo>
                  <a:moveTo>
                    <a:pt x="1501" y="670"/>
                  </a:moveTo>
                  <a:lnTo>
                    <a:pt x="1496" y="656"/>
                  </a:lnTo>
                  <a:lnTo>
                    <a:pt x="1482" y="651"/>
                  </a:lnTo>
                  <a:moveTo>
                    <a:pt x="1501" y="670"/>
                  </a:moveTo>
                  <a:lnTo>
                    <a:pt x="1501" y="718"/>
                  </a:lnTo>
                  <a:moveTo>
                    <a:pt x="1467" y="718"/>
                  </a:moveTo>
                  <a:lnTo>
                    <a:pt x="1467" y="651"/>
                  </a:lnTo>
                  <a:moveTo>
                    <a:pt x="1580" y="678"/>
                  </a:moveTo>
                  <a:lnTo>
                    <a:pt x="1575" y="704"/>
                  </a:lnTo>
                  <a:moveTo>
                    <a:pt x="1551" y="678"/>
                  </a:moveTo>
                  <a:lnTo>
                    <a:pt x="1551" y="713"/>
                  </a:lnTo>
                  <a:moveTo>
                    <a:pt x="1599" y="658"/>
                  </a:moveTo>
                  <a:lnTo>
                    <a:pt x="1592" y="730"/>
                  </a:lnTo>
                  <a:lnTo>
                    <a:pt x="1578" y="713"/>
                  </a:lnTo>
                  <a:moveTo>
                    <a:pt x="1534" y="658"/>
                  </a:moveTo>
                  <a:lnTo>
                    <a:pt x="1534" y="728"/>
                  </a:lnTo>
                  <a:moveTo>
                    <a:pt x="1582" y="630"/>
                  </a:moveTo>
                  <a:lnTo>
                    <a:pt x="1580" y="651"/>
                  </a:lnTo>
                  <a:moveTo>
                    <a:pt x="1546" y="630"/>
                  </a:moveTo>
                  <a:lnTo>
                    <a:pt x="1546" y="663"/>
                  </a:lnTo>
                  <a:moveTo>
                    <a:pt x="1530" y="622"/>
                  </a:moveTo>
                  <a:lnTo>
                    <a:pt x="1599" y="615"/>
                  </a:lnTo>
                  <a:moveTo>
                    <a:pt x="1561" y="598"/>
                  </a:moveTo>
                  <a:lnTo>
                    <a:pt x="1566" y="613"/>
                  </a:lnTo>
                  <a:moveTo>
                    <a:pt x="1546" y="656"/>
                  </a:moveTo>
                  <a:lnTo>
                    <a:pt x="1585" y="651"/>
                  </a:lnTo>
                  <a:moveTo>
                    <a:pt x="1546" y="637"/>
                  </a:moveTo>
                  <a:lnTo>
                    <a:pt x="1580" y="632"/>
                  </a:lnTo>
                  <a:moveTo>
                    <a:pt x="1551" y="709"/>
                  </a:moveTo>
                  <a:lnTo>
                    <a:pt x="1580" y="704"/>
                  </a:lnTo>
                  <a:moveTo>
                    <a:pt x="1551" y="685"/>
                  </a:moveTo>
                  <a:lnTo>
                    <a:pt x="1578" y="682"/>
                  </a:lnTo>
                  <a:moveTo>
                    <a:pt x="1534" y="670"/>
                  </a:moveTo>
                  <a:lnTo>
                    <a:pt x="1597" y="666"/>
                  </a:lnTo>
                  <a:moveTo>
                    <a:pt x="1633" y="606"/>
                  </a:moveTo>
                  <a:lnTo>
                    <a:pt x="1633" y="728"/>
                  </a:lnTo>
                  <a:moveTo>
                    <a:pt x="1633" y="618"/>
                  </a:moveTo>
                  <a:lnTo>
                    <a:pt x="1693" y="613"/>
                  </a:lnTo>
                  <a:moveTo>
                    <a:pt x="1695" y="606"/>
                  </a:moveTo>
                  <a:lnTo>
                    <a:pt x="1693" y="728"/>
                  </a:lnTo>
                  <a:moveTo>
                    <a:pt x="1633" y="721"/>
                  </a:moveTo>
                  <a:lnTo>
                    <a:pt x="1690" y="718"/>
                  </a:lnTo>
                  <a:lnTo>
                    <a:pt x="1693" y="726"/>
                  </a:lnTo>
                  <a:moveTo>
                    <a:pt x="1645" y="637"/>
                  </a:moveTo>
                  <a:lnTo>
                    <a:pt x="1683" y="632"/>
                  </a:lnTo>
                  <a:moveTo>
                    <a:pt x="1681" y="649"/>
                  </a:moveTo>
                  <a:lnTo>
                    <a:pt x="1647" y="653"/>
                  </a:lnTo>
                  <a:moveTo>
                    <a:pt x="1638" y="675"/>
                  </a:moveTo>
                  <a:lnTo>
                    <a:pt x="1683" y="670"/>
                  </a:lnTo>
                  <a:moveTo>
                    <a:pt x="1683" y="663"/>
                  </a:moveTo>
                  <a:lnTo>
                    <a:pt x="1678" y="702"/>
                  </a:lnTo>
                  <a:lnTo>
                    <a:pt x="1669" y="687"/>
                  </a:lnTo>
                  <a:moveTo>
                    <a:pt x="1662" y="620"/>
                  </a:moveTo>
                  <a:lnTo>
                    <a:pt x="1662" y="716"/>
                  </a:lnTo>
                  <a:moveTo>
                    <a:pt x="1719" y="656"/>
                  </a:moveTo>
                  <a:lnTo>
                    <a:pt x="1748" y="649"/>
                  </a:lnTo>
                  <a:moveTo>
                    <a:pt x="1719" y="709"/>
                  </a:moveTo>
                  <a:lnTo>
                    <a:pt x="1748" y="687"/>
                  </a:lnTo>
                  <a:moveTo>
                    <a:pt x="1748" y="630"/>
                  </a:moveTo>
                  <a:lnTo>
                    <a:pt x="1794" y="625"/>
                  </a:lnTo>
                  <a:moveTo>
                    <a:pt x="1772" y="598"/>
                  </a:moveTo>
                  <a:lnTo>
                    <a:pt x="1772" y="658"/>
                  </a:lnTo>
                  <a:moveTo>
                    <a:pt x="1743" y="666"/>
                  </a:moveTo>
                  <a:lnTo>
                    <a:pt x="1801" y="658"/>
                  </a:lnTo>
                  <a:moveTo>
                    <a:pt x="1755" y="639"/>
                  </a:moveTo>
                  <a:lnTo>
                    <a:pt x="1762" y="656"/>
                  </a:lnTo>
                  <a:moveTo>
                    <a:pt x="1755" y="675"/>
                  </a:moveTo>
                  <a:lnTo>
                    <a:pt x="1755" y="730"/>
                  </a:lnTo>
                  <a:moveTo>
                    <a:pt x="1755" y="682"/>
                  </a:moveTo>
                  <a:lnTo>
                    <a:pt x="1794" y="678"/>
                  </a:lnTo>
                  <a:moveTo>
                    <a:pt x="1794" y="673"/>
                  </a:moveTo>
                  <a:lnTo>
                    <a:pt x="1789" y="733"/>
                  </a:lnTo>
                  <a:moveTo>
                    <a:pt x="1765" y="690"/>
                  </a:moveTo>
                  <a:lnTo>
                    <a:pt x="1765" y="713"/>
                  </a:lnTo>
                  <a:moveTo>
                    <a:pt x="1765" y="694"/>
                  </a:moveTo>
                  <a:lnTo>
                    <a:pt x="1779" y="692"/>
                  </a:lnTo>
                  <a:moveTo>
                    <a:pt x="1755" y="723"/>
                  </a:moveTo>
                  <a:lnTo>
                    <a:pt x="1789" y="721"/>
                  </a:lnTo>
                  <a:moveTo>
                    <a:pt x="1789" y="632"/>
                  </a:moveTo>
                  <a:lnTo>
                    <a:pt x="1782" y="661"/>
                  </a:lnTo>
                  <a:moveTo>
                    <a:pt x="1765" y="709"/>
                  </a:moveTo>
                  <a:lnTo>
                    <a:pt x="1782" y="709"/>
                  </a:lnTo>
                  <a:moveTo>
                    <a:pt x="1779" y="690"/>
                  </a:moveTo>
                  <a:lnTo>
                    <a:pt x="1779" y="709"/>
                  </a:lnTo>
                  <a:moveTo>
                    <a:pt x="1731" y="606"/>
                  </a:moveTo>
                  <a:lnTo>
                    <a:pt x="1731" y="702"/>
                  </a:lnTo>
                  <a:moveTo>
                    <a:pt x="2746" y="68"/>
                  </a:moveTo>
                  <a:lnTo>
                    <a:pt x="2746" y="150"/>
                  </a:lnTo>
                  <a:moveTo>
                    <a:pt x="2730" y="70"/>
                  </a:moveTo>
                  <a:lnTo>
                    <a:pt x="2761" y="66"/>
                  </a:lnTo>
                  <a:moveTo>
                    <a:pt x="2730" y="32"/>
                  </a:moveTo>
                  <a:lnTo>
                    <a:pt x="2727" y="102"/>
                  </a:lnTo>
                  <a:lnTo>
                    <a:pt x="2725" y="121"/>
                  </a:lnTo>
                  <a:lnTo>
                    <a:pt x="2718" y="142"/>
                  </a:lnTo>
                  <a:moveTo>
                    <a:pt x="2754" y="25"/>
                  </a:moveTo>
                  <a:lnTo>
                    <a:pt x="2730" y="44"/>
                  </a:lnTo>
                  <a:moveTo>
                    <a:pt x="2710" y="104"/>
                  </a:moveTo>
                  <a:lnTo>
                    <a:pt x="2722" y="121"/>
                  </a:lnTo>
                  <a:moveTo>
                    <a:pt x="2696" y="104"/>
                  </a:moveTo>
                  <a:lnTo>
                    <a:pt x="2682" y="130"/>
                  </a:lnTo>
                  <a:moveTo>
                    <a:pt x="2703" y="73"/>
                  </a:moveTo>
                  <a:lnTo>
                    <a:pt x="2703" y="142"/>
                  </a:lnTo>
                  <a:lnTo>
                    <a:pt x="2694" y="130"/>
                  </a:lnTo>
                  <a:moveTo>
                    <a:pt x="2686" y="97"/>
                  </a:moveTo>
                  <a:lnTo>
                    <a:pt x="2720" y="90"/>
                  </a:lnTo>
                  <a:moveTo>
                    <a:pt x="2682" y="75"/>
                  </a:moveTo>
                  <a:lnTo>
                    <a:pt x="2722" y="70"/>
                  </a:lnTo>
                  <a:moveTo>
                    <a:pt x="2710" y="42"/>
                  </a:moveTo>
                  <a:lnTo>
                    <a:pt x="2708" y="70"/>
                  </a:lnTo>
                  <a:moveTo>
                    <a:pt x="2694" y="49"/>
                  </a:moveTo>
                  <a:lnTo>
                    <a:pt x="2698" y="66"/>
                  </a:lnTo>
                  <a:moveTo>
                    <a:pt x="2686" y="44"/>
                  </a:moveTo>
                  <a:lnTo>
                    <a:pt x="2720" y="39"/>
                  </a:lnTo>
                  <a:moveTo>
                    <a:pt x="2698" y="20"/>
                  </a:moveTo>
                  <a:lnTo>
                    <a:pt x="2703" y="32"/>
                  </a:lnTo>
                  <a:moveTo>
                    <a:pt x="2775" y="113"/>
                  </a:moveTo>
                  <a:lnTo>
                    <a:pt x="2787" y="130"/>
                  </a:lnTo>
                  <a:lnTo>
                    <a:pt x="2799" y="56"/>
                  </a:lnTo>
                  <a:moveTo>
                    <a:pt x="2790" y="70"/>
                  </a:moveTo>
                  <a:lnTo>
                    <a:pt x="2778" y="51"/>
                  </a:lnTo>
                  <a:moveTo>
                    <a:pt x="2787" y="18"/>
                  </a:moveTo>
                  <a:lnTo>
                    <a:pt x="2799" y="37"/>
                  </a:lnTo>
                  <a:moveTo>
                    <a:pt x="2845" y="18"/>
                  </a:moveTo>
                  <a:lnTo>
                    <a:pt x="2826" y="49"/>
                  </a:lnTo>
                  <a:lnTo>
                    <a:pt x="2799" y="78"/>
                  </a:lnTo>
                  <a:moveTo>
                    <a:pt x="2814" y="34"/>
                  </a:moveTo>
                  <a:lnTo>
                    <a:pt x="2847" y="75"/>
                  </a:lnTo>
                  <a:lnTo>
                    <a:pt x="2859" y="75"/>
                  </a:lnTo>
                  <a:moveTo>
                    <a:pt x="2845" y="82"/>
                  </a:moveTo>
                  <a:lnTo>
                    <a:pt x="2809" y="85"/>
                  </a:lnTo>
                  <a:moveTo>
                    <a:pt x="2799" y="109"/>
                  </a:moveTo>
                  <a:lnTo>
                    <a:pt x="2850" y="104"/>
                  </a:lnTo>
                  <a:moveTo>
                    <a:pt x="2826" y="63"/>
                  </a:moveTo>
                  <a:lnTo>
                    <a:pt x="2826" y="147"/>
                  </a:lnTo>
                  <a:moveTo>
                    <a:pt x="2806" y="27"/>
                  </a:moveTo>
                  <a:lnTo>
                    <a:pt x="2840" y="25"/>
                  </a:lnTo>
                  <a:moveTo>
                    <a:pt x="2876" y="37"/>
                  </a:moveTo>
                  <a:lnTo>
                    <a:pt x="2953" y="30"/>
                  </a:lnTo>
                  <a:moveTo>
                    <a:pt x="2890" y="56"/>
                  </a:moveTo>
                  <a:lnTo>
                    <a:pt x="2890" y="147"/>
                  </a:lnTo>
                  <a:moveTo>
                    <a:pt x="2890" y="133"/>
                  </a:moveTo>
                  <a:lnTo>
                    <a:pt x="2936" y="128"/>
                  </a:lnTo>
                  <a:lnTo>
                    <a:pt x="2943" y="140"/>
                  </a:lnTo>
                  <a:moveTo>
                    <a:pt x="2943" y="142"/>
                  </a:moveTo>
                  <a:lnTo>
                    <a:pt x="2946" y="56"/>
                  </a:lnTo>
                  <a:moveTo>
                    <a:pt x="2946" y="58"/>
                  </a:moveTo>
                  <a:lnTo>
                    <a:pt x="2890" y="63"/>
                  </a:lnTo>
                  <a:moveTo>
                    <a:pt x="2910" y="34"/>
                  </a:moveTo>
                  <a:lnTo>
                    <a:pt x="2910" y="75"/>
                  </a:lnTo>
                  <a:lnTo>
                    <a:pt x="2905" y="97"/>
                  </a:lnTo>
                  <a:lnTo>
                    <a:pt x="2890" y="111"/>
                  </a:lnTo>
                  <a:moveTo>
                    <a:pt x="2924" y="32"/>
                  </a:moveTo>
                  <a:lnTo>
                    <a:pt x="2924" y="97"/>
                  </a:lnTo>
                  <a:lnTo>
                    <a:pt x="2929" y="102"/>
                  </a:lnTo>
                  <a:lnTo>
                    <a:pt x="2938" y="102"/>
                  </a:lnTo>
                  <a:moveTo>
                    <a:pt x="2996" y="18"/>
                  </a:moveTo>
                  <a:lnTo>
                    <a:pt x="2996" y="150"/>
                  </a:lnTo>
                  <a:lnTo>
                    <a:pt x="2982" y="130"/>
                  </a:lnTo>
                  <a:moveTo>
                    <a:pt x="2974" y="104"/>
                  </a:moveTo>
                  <a:lnTo>
                    <a:pt x="3008" y="78"/>
                  </a:lnTo>
                  <a:moveTo>
                    <a:pt x="3027" y="18"/>
                  </a:moveTo>
                  <a:lnTo>
                    <a:pt x="3034" y="42"/>
                  </a:lnTo>
                  <a:moveTo>
                    <a:pt x="3046" y="46"/>
                  </a:moveTo>
                  <a:lnTo>
                    <a:pt x="3044" y="82"/>
                  </a:lnTo>
                  <a:moveTo>
                    <a:pt x="3046" y="51"/>
                  </a:moveTo>
                  <a:lnTo>
                    <a:pt x="3018" y="56"/>
                  </a:lnTo>
                  <a:moveTo>
                    <a:pt x="3018" y="44"/>
                  </a:moveTo>
                  <a:lnTo>
                    <a:pt x="3015" y="102"/>
                  </a:lnTo>
                  <a:moveTo>
                    <a:pt x="3001" y="150"/>
                  </a:moveTo>
                  <a:lnTo>
                    <a:pt x="3010" y="128"/>
                  </a:lnTo>
                  <a:lnTo>
                    <a:pt x="3015" y="102"/>
                  </a:lnTo>
                  <a:moveTo>
                    <a:pt x="3015" y="87"/>
                  </a:moveTo>
                  <a:lnTo>
                    <a:pt x="3049" y="82"/>
                  </a:lnTo>
                  <a:moveTo>
                    <a:pt x="3008" y="56"/>
                  </a:moveTo>
                  <a:lnTo>
                    <a:pt x="2977" y="63"/>
                  </a:lnTo>
                  <a:moveTo>
                    <a:pt x="3097" y="56"/>
                  </a:moveTo>
                  <a:lnTo>
                    <a:pt x="3070" y="63"/>
                  </a:lnTo>
                  <a:moveTo>
                    <a:pt x="3087" y="20"/>
                  </a:moveTo>
                  <a:lnTo>
                    <a:pt x="3087" y="147"/>
                  </a:lnTo>
                  <a:moveTo>
                    <a:pt x="3068" y="109"/>
                  </a:moveTo>
                  <a:lnTo>
                    <a:pt x="3087" y="63"/>
                  </a:lnTo>
                  <a:lnTo>
                    <a:pt x="3097" y="82"/>
                  </a:lnTo>
                  <a:moveTo>
                    <a:pt x="3109" y="30"/>
                  </a:moveTo>
                  <a:lnTo>
                    <a:pt x="3116" y="58"/>
                  </a:lnTo>
                  <a:moveTo>
                    <a:pt x="3135" y="20"/>
                  </a:moveTo>
                  <a:lnTo>
                    <a:pt x="3128" y="68"/>
                  </a:lnTo>
                  <a:moveTo>
                    <a:pt x="3104" y="73"/>
                  </a:moveTo>
                  <a:lnTo>
                    <a:pt x="3145" y="66"/>
                  </a:lnTo>
                  <a:moveTo>
                    <a:pt x="3109" y="102"/>
                  </a:moveTo>
                  <a:lnTo>
                    <a:pt x="3140" y="97"/>
                  </a:lnTo>
                  <a:moveTo>
                    <a:pt x="3097" y="135"/>
                  </a:moveTo>
                  <a:lnTo>
                    <a:pt x="3150" y="130"/>
                  </a:lnTo>
                  <a:moveTo>
                    <a:pt x="452" y="577"/>
                  </a:moveTo>
                  <a:lnTo>
                    <a:pt x="908" y="574"/>
                  </a:lnTo>
                  <a:lnTo>
                    <a:pt x="908" y="752"/>
                  </a:lnTo>
                  <a:lnTo>
                    <a:pt x="452" y="754"/>
                  </a:lnTo>
                  <a:lnTo>
                    <a:pt x="452" y="577"/>
                  </a:lnTo>
                  <a:close/>
                  <a:moveTo>
                    <a:pt x="452" y="862"/>
                  </a:moveTo>
                  <a:lnTo>
                    <a:pt x="908" y="860"/>
                  </a:lnTo>
                  <a:lnTo>
                    <a:pt x="908" y="1038"/>
                  </a:lnTo>
                  <a:lnTo>
                    <a:pt x="452" y="1040"/>
                  </a:lnTo>
                  <a:lnTo>
                    <a:pt x="452" y="862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80" name="path 3680"/>
            <p:cNvSpPr/>
            <p:nvPr/>
          </p:nvSpPr>
          <p:spPr>
            <a:xfrm>
              <a:off x="284227" y="424433"/>
              <a:ext cx="137160" cy="7620"/>
            </a:xfrm>
            <a:custGeom>
              <a:avLst/>
              <a:gdLst/>
              <a:ahLst/>
              <a:cxnLst/>
              <a:rect l="0" t="0" r="0" b="0"/>
              <a:pathLst>
                <a:path w="216" h="12">
                  <a:moveTo>
                    <a:pt x="0" y="0"/>
                  </a:moveTo>
                  <a:lnTo>
                    <a:pt x="0" y="12"/>
                  </a:lnTo>
                  <a:lnTo>
                    <a:pt x="216" y="0"/>
                  </a:lnTo>
                  <a:lnTo>
                    <a:pt x="0" y="0"/>
                  </a:lnTo>
                </a:path>
                <a:path w="216" h="12">
                  <a:moveTo>
                    <a:pt x="0" y="12"/>
                  </a:moveTo>
                  <a:lnTo>
                    <a:pt x="216" y="0"/>
                  </a:lnTo>
                  <a:lnTo>
                    <a:pt x="21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82" name="path 3682"/>
            <p:cNvSpPr/>
            <p:nvPr/>
          </p:nvSpPr>
          <p:spPr>
            <a:xfrm>
              <a:off x="420625" y="408432"/>
              <a:ext cx="16764" cy="16763"/>
            </a:xfrm>
            <a:custGeom>
              <a:avLst/>
              <a:gdLst/>
              <a:ahLst/>
              <a:cxnLst/>
              <a:rect l="0" t="0" r="0" b="0"/>
              <a:pathLst>
                <a:path w="26" h="26">
                  <a:moveTo>
                    <a:pt x="25" y="13"/>
                  </a:moveTo>
                  <a:lnTo>
                    <a:pt x="25" y="1"/>
                  </a:lnTo>
                  <a:lnTo>
                    <a:pt x="1" y="1"/>
                  </a:lnTo>
                  <a:lnTo>
                    <a:pt x="1" y="25"/>
                  </a:lnTo>
                  <a:lnTo>
                    <a:pt x="25" y="25"/>
                  </a:lnTo>
                  <a:lnTo>
                    <a:pt x="25" y="1"/>
                  </a:lnTo>
                  <a:lnTo>
                    <a:pt x="5" y="1"/>
                  </a:lnTo>
                  <a:lnTo>
                    <a:pt x="1" y="1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20" y="25"/>
                  </a:lnTo>
                  <a:lnTo>
                    <a:pt x="25" y="25"/>
                  </a:lnTo>
                  <a:lnTo>
                    <a:pt x="25" y="13"/>
                  </a:lnTo>
                  <a:lnTo>
                    <a:pt x="25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5" y="22"/>
                  </a:lnTo>
                  <a:lnTo>
                    <a:pt x="25" y="15"/>
                  </a:lnTo>
                  <a:lnTo>
                    <a:pt x="25" y="13"/>
                  </a:lnTo>
                  <a:close/>
                  <a:moveTo>
                    <a:pt x="22" y="13"/>
                  </a:move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8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15"/>
                  </a:lnTo>
                  <a:lnTo>
                    <a:pt x="22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13"/>
                  </a:lnTo>
                  <a:lnTo>
                    <a:pt x="22" y="3"/>
                  </a:lnTo>
                  <a:lnTo>
                    <a:pt x="5" y="3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13"/>
                  </a:lnTo>
                  <a:close/>
                  <a:moveTo>
                    <a:pt x="20" y="13"/>
                  </a:moveTo>
                  <a:lnTo>
                    <a:pt x="20" y="6"/>
                  </a:lnTo>
                  <a:lnTo>
                    <a:pt x="5" y="6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6"/>
                  </a:lnTo>
                  <a:lnTo>
                    <a:pt x="5" y="6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8" y="20"/>
                  </a:lnTo>
                  <a:lnTo>
                    <a:pt x="17" y="18"/>
                  </a:lnTo>
                  <a:lnTo>
                    <a:pt x="20" y="18"/>
                  </a:lnTo>
                  <a:lnTo>
                    <a:pt x="20" y="15"/>
                  </a:lnTo>
                  <a:lnTo>
                    <a:pt x="20" y="13"/>
                  </a:lnTo>
                  <a:close/>
                  <a:moveTo>
                    <a:pt x="17" y="13"/>
                  </a:moveTo>
                  <a:lnTo>
                    <a:pt x="17" y="8"/>
                  </a:lnTo>
                  <a:lnTo>
                    <a:pt x="8" y="8"/>
                  </a:lnTo>
                  <a:lnTo>
                    <a:pt x="8" y="18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5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8" y="8"/>
                  </a:lnTo>
                  <a:lnTo>
                    <a:pt x="10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7" y="15"/>
                  </a:lnTo>
                  <a:lnTo>
                    <a:pt x="17" y="13"/>
                  </a:lnTo>
                  <a:close/>
                  <a:moveTo>
                    <a:pt x="15" y="13"/>
                  </a:moveTo>
                  <a:lnTo>
                    <a:pt x="15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3" y="13"/>
                  </a:lnTo>
                  <a:lnTo>
                    <a:pt x="15" y="13"/>
                  </a:lnTo>
                  <a:close/>
                  <a:moveTo>
                    <a:pt x="13" y="13"/>
                  </a:moveTo>
                  <a:lnTo>
                    <a:pt x="13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84" name="path 3684"/>
            <p:cNvSpPr/>
            <p:nvPr/>
          </p:nvSpPr>
          <p:spPr>
            <a:xfrm>
              <a:off x="421388" y="422910"/>
              <a:ext cx="152400" cy="9144"/>
            </a:xfrm>
            <a:custGeom>
              <a:avLst/>
              <a:gdLst/>
              <a:ahLst/>
              <a:cxnLst/>
              <a:rect l="0" t="0" r="0" b="0"/>
              <a:pathLst>
                <a:path w="240" h="14">
                  <a:moveTo>
                    <a:pt x="0" y="2"/>
                  </a:moveTo>
                  <a:lnTo>
                    <a:pt x="0" y="14"/>
                  </a:lnTo>
                  <a:lnTo>
                    <a:pt x="23" y="2"/>
                  </a:lnTo>
                  <a:lnTo>
                    <a:pt x="0" y="2"/>
                  </a:lnTo>
                </a:path>
                <a:path w="240" h="14">
                  <a:moveTo>
                    <a:pt x="0" y="14"/>
                  </a:moveTo>
                  <a:lnTo>
                    <a:pt x="23" y="2"/>
                  </a:lnTo>
                  <a:lnTo>
                    <a:pt x="23" y="12"/>
                  </a:lnTo>
                  <a:lnTo>
                    <a:pt x="0" y="14"/>
                  </a:lnTo>
                </a:path>
                <a:path w="240" h="14">
                  <a:moveTo>
                    <a:pt x="23" y="2"/>
                  </a:moveTo>
                  <a:lnTo>
                    <a:pt x="23" y="12"/>
                  </a:lnTo>
                  <a:lnTo>
                    <a:pt x="240" y="0"/>
                  </a:lnTo>
                  <a:lnTo>
                    <a:pt x="23" y="2"/>
                  </a:lnTo>
                </a:path>
                <a:path w="240" h="14">
                  <a:moveTo>
                    <a:pt x="23" y="12"/>
                  </a:moveTo>
                  <a:lnTo>
                    <a:pt x="240" y="0"/>
                  </a:lnTo>
                  <a:lnTo>
                    <a:pt x="240" y="12"/>
                  </a:lnTo>
                  <a:lnTo>
                    <a:pt x="23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86" name="path 3686"/>
            <p:cNvSpPr/>
            <p:nvPr/>
          </p:nvSpPr>
          <p:spPr>
            <a:xfrm>
              <a:off x="573025" y="422910"/>
              <a:ext cx="1525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12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88" name="path 3688"/>
            <p:cNvSpPr/>
            <p:nvPr/>
          </p:nvSpPr>
          <p:spPr>
            <a:xfrm>
              <a:off x="1379983" y="236982"/>
              <a:ext cx="77723" cy="7619"/>
            </a:xfrm>
            <a:custGeom>
              <a:avLst/>
              <a:gdLst/>
              <a:ahLst/>
              <a:cxnLst/>
              <a:rect l="0" t="0" r="0" b="0"/>
              <a:pathLst>
                <a:path w="122" h="11">
                  <a:moveTo>
                    <a:pt x="0" y="0"/>
                  </a:moveTo>
                  <a:lnTo>
                    <a:pt x="0" y="11"/>
                  </a:lnTo>
                  <a:lnTo>
                    <a:pt x="122" y="0"/>
                  </a:lnTo>
                  <a:lnTo>
                    <a:pt x="0" y="0"/>
                  </a:lnTo>
                </a:path>
                <a:path w="122" h="11">
                  <a:moveTo>
                    <a:pt x="0" y="11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90" name="path 3690"/>
            <p:cNvSpPr/>
            <p:nvPr/>
          </p:nvSpPr>
          <p:spPr>
            <a:xfrm>
              <a:off x="1456945" y="215645"/>
              <a:ext cx="1523" cy="24384"/>
            </a:xfrm>
            <a:custGeom>
              <a:avLst/>
              <a:gdLst/>
              <a:ahLst/>
              <a:cxnLst/>
              <a:rect l="0" t="0" r="0" b="0"/>
              <a:pathLst>
                <a:path w="2" h="38">
                  <a:moveTo>
                    <a:pt x="1" y="0"/>
                  </a:moveTo>
                  <a:lnTo>
                    <a:pt x="1" y="3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92" name="path 3692"/>
            <p:cNvSpPr/>
            <p:nvPr/>
          </p:nvSpPr>
          <p:spPr>
            <a:xfrm>
              <a:off x="1457707" y="235458"/>
              <a:ext cx="108204" cy="7620"/>
            </a:xfrm>
            <a:custGeom>
              <a:avLst/>
              <a:gdLst/>
              <a:ahLst/>
              <a:cxnLst/>
              <a:rect l="0" t="0" r="0" b="0"/>
              <a:pathLst>
                <a:path w="170" h="12">
                  <a:moveTo>
                    <a:pt x="0" y="2"/>
                  </a:moveTo>
                  <a:lnTo>
                    <a:pt x="0" y="12"/>
                  </a:lnTo>
                  <a:lnTo>
                    <a:pt x="170" y="0"/>
                  </a:lnTo>
                  <a:lnTo>
                    <a:pt x="0" y="2"/>
                  </a:lnTo>
                </a:path>
                <a:path w="170" h="12">
                  <a:moveTo>
                    <a:pt x="0" y="12"/>
                  </a:moveTo>
                  <a:lnTo>
                    <a:pt x="170" y="0"/>
                  </a:lnTo>
                  <a:lnTo>
                    <a:pt x="170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94" name="path 3694"/>
            <p:cNvSpPr/>
            <p:nvPr/>
          </p:nvSpPr>
          <p:spPr>
            <a:xfrm>
              <a:off x="1566673" y="227076"/>
              <a:ext cx="22859" cy="22860"/>
            </a:xfrm>
            <a:custGeom>
              <a:avLst/>
              <a:gdLst/>
              <a:ahLst/>
              <a:cxnLst/>
              <a:rect l="0" t="0" r="0" b="0"/>
              <a:pathLst>
                <a:path w="35" h="36">
                  <a:moveTo>
                    <a:pt x="34" y="17"/>
                  </a:moveTo>
                  <a:lnTo>
                    <a:pt x="32" y="8"/>
                  </a:lnTo>
                  <a:lnTo>
                    <a:pt x="22" y="1"/>
                  </a:lnTo>
                  <a:lnTo>
                    <a:pt x="13" y="1"/>
                  </a:lnTo>
                  <a:lnTo>
                    <a:pt x="3" y="8"/>
                  </a:lnTo>
                  <a:lnTo>
                    <a:pt x="1" y="17"/>
                  </a:lnTo>
                  <a:lnTo>
                    <a:pt x="3" y="27"/>
                  </a:lnTo>
                  <a:lnTo>
                    <a:pt x="13" y="34"/>
                  </a:lnTo>
                  <a:lnTo>
                    <a:pt x="22" y="34"/>
                  </a:lnTo>
                  <a:lnTo>
                    <a:pt x="32" y="27"/>
                  </a:lnTo>
                  <a:lnTo>
                    <a:pt x="34" y="1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96" name="path 3696"/>
            <p:cNvSpPr/>
            <p:nvPr/>
          </p:nvSpPr>
          <p:spPr>
            <a:xfrm>
              <a:off x="1590295" y="235458"/>
              <a:ext cx="77723" cy="7620"/>
            </a:xfrm>
            <a:custGeom>
              <a:avLst/>
              <a:gdLst/>
              <a:ahLst/>
              <a:cxnLst/>
              <a:rect l="0" t="0" r="0" b="0"/>
              <a:pathLst>
                <a:path w="122" h="12">
                  <a:moveTo>
                    <a:pt x="0" y="0"/>
                  </a:moveTo>
                  <a:lnTo>
                    <a:pt x="0" y="12"/>
                  </a:lnTo>
                  <a:lnTo>
                    <a:pt x="122" y="0"/>
                  </a:lnTo>
                  <a:lnTo>
                    <a:pt x="0" y="0"/>
                  </a:lnTo>
                </a:path>
                <a:path w="122" h="12">
                  <a:moveTo>
                    <a:pt x="0" y="12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98" name="path 3698"/>
            <p:cNvSpPr/>
            <p:nvPr/>
          </p:nvSpPr>
          <p:spPr>
            <a:xfrm>
              <a:off x="22860" y="0"/>
              <a:ext cx="2039112" cy="297180"/>
            </a:xfrm>
            <a:custGeom>
              <a:avLst/>
              <a:gdLst/>
              <a:ahLst/>
              <a:cxnLst/>
              <a:rect l="0" t="0" r="0" b="0"/>
              <a:pathLst>
                <a:path w="3211" h="468">
                  <a:moveTo>
                    <a:pt x="2590" y="370"/>
                  </a:moveTo>
                  <a:lnTo>
                    <a:pt x="2590" y="380"/>
                  </a:lnTo>
                  <a:moveTo>
                    <a:pt x="416" y="13"/>
                  </a:moveTo>
                  <a:lnTo>
                    <a:pt x="872" y="10"/>
                  </a:lnTo>
                  <a:lnTo>
                    <a:pt x="872" y="188"/>
                  </a:lnTo>
                  <a:lnTo>
                    <a:pt x="416" y="190"/>
                  </a:lnTo>
                  <a:lnTo>
                    <a:pt x="416" y="13"/>
                  </a:lnTo>
                  <a:close/>
                  <a:moveTo>
                    <a:pt x="430" y="126"/>
                  </a:moveTo>
                  <a:lnTo>
                    <a:pt x="430" y="116"/>
                  </a:lnTo>
                  <a:moveTo>
                    <a:pt x="430" y="49"/>
                  </a:moveTo>
                  <a:lnTo>
                    <a:pt x="430" y="39"/>
                  </a:lnTo>
                  <a:moveTo>
                    <a:pt x="469" y="164"/>
                  </a:moveTo>
                  <a:lnTo>
                    <a:pt x="469" y="154"/>
                  </a:lnTo>
                  <a:moveTo>
                    <a:pt x="469" y="87"/>
                  </a:moveTo>
                  <a:lnTo>
                    <a:pt x="469" y="77"/>
                  </a:lnTo>
                  <a:moveTo>
                    <a:pt x="507" y="126"/>
                  </a:moveTo>
                  <a:lnTo>
                    <a:pt x="507" y="116"/>
                  </a:lnTo>
                  <a:moveTo>
                    <a:pt x="507" y="49"/>
                  </a:moveTo>
                  <a:lnTo>
                    <a:pt x="507" y="39"/>
                  </a:lnTo>
                  <a:moveTo>
                    <a:pt x="543" y="164"/>
                  </a:moveTo>
                  <a:lnTo>
                    <a:pt x="543" y="154"/>
                  </a:lnTo>
                  <a:moveTo>
                    <a:pt x="543" y="87"/>
                  </a:moveTo>
                  <a:lnTo>
                    <a:pt x="543" y="77"/>
                  </a:lnTo>
                  <a:moveTo>
                    <a:pt x="581" y="126"/>
                  </a:moveTo>
                  <a:lnTo>
                    <a:pt x="581" y="116"/>
                  </a:lnTo>
                  <a:moveTo>
                    <a:pt x="581" y="49"/>
                  </a:moveTo>
                  <a:lnTo>
                    <a:pt x="581" y="39"/>
                  </a:lnTo>
                  <a:moveTo>
                    <a:pt x="620" y="164"/>
                  </a:moveTo>
                  <a:lnTo>
                    <a:pt x="620" y="154"/>
                  </a:lnTo>
                  <a:moveTo>
                    <a:pt x="620" y="87"/>
                  </a:moveTo>
                  <a:lnTo>
                    <a:pt x="620" y="77"/>
                  </a:lnTo>
                  <a:moveTo>
                    <a:pt x="658" y="126"/>
                  </a:moveTo>
                  <a:lnTo>
                    <a:pt x="658" y="116"/>
                  </a:lnTo>
                  <a:moveTo>
                    <a:pt x="658" y="49"/>
                  </a:moveTo>
                  <a:lnTo>
                    <a:pt x="658" y="39"/>
                  </a:lnTo>
                  <a:moveTo>
                    <a:pt x="697" y="164"/>
                  </a:moveTo>
                  <a:lnTo>
                    <a:pt x="697" y="154"/>
                  </a:lnTo>
                  <a:moveTo>
                    <a:pt x="697" y="87"/>
                  </a:moveTo>
                  <a:lnTo>
                    <a:pt x="697" y="77"/>
                  </a:lnTo>
                  <a:moveTo>
                    <a:pt x="735" y="126"/>
                  </a:moveTo>
                  <a:lnTo>
                    <a:pt x="735" y="116"/>
                  </a:lnTo>
                  <a:moveTo>
                    <a:pt x="735" y="49"/>
                  </a:moveTo>
                  <a:lnTo>
                    <a:pt x="735" y="39"/>
                  </a:lnTo>
                  <a:moveTo>
                    <a:pt x="773" y="164"/>
                  </a:moveTo>
                  <a:lnTo>
                    <a:pt x="773" y="154"/>
                  </a:lnTo>
                  <a:moveTo>
                    <a:pt x="773" y="87"/>
                  </a:moveTo>
                  <a:lnTo>
                    <a:pt x="773" y="77"/>
                  </a:lnTo>
                  <a:moveTo>
                    <a:pt x="773" y="10"/>
                  </a:moveTo>
                  <a:lnTo>
                    <a:pt x="773" y="8"/>
                  </a:lnTo>
                  <a:moveTo>
                    <a:pt x="810" y="126"/>
                  </a:moveTo>
                  <a:lnTo>
                    <a:pt x="810" y="116"/>
                  </a:lnTo>
                  <a:moveTo>
                    <a:pt x="810" y="49"/>
                  </a:moveTo>
                  <a:lnTo>
                    <a:pt x="810" y="39"/>
                  </a:lnTo>
                  <a:moveTo>
                    <a:pt x="848" y="164"/>
                  </a:moveTo>
                  <a:lnTo>
                    <a:pt x="848" y="154"/>
                  </a:lnTo>
                  <a:moveTo>
                    <a:pt x="848" y="87"/>
                  </a:moveTo>
                  <a:lnTo>
                    <a:pt x="848" y="77"/>
                  </a:lnTo>
                  <a:moveTo>
                    <a:pt x="848" y="10"/>
                  </a:moveTo>
                  <a:lnTo>
                    <a:pt x="848" y="8"/>
                  </a:lnTo>
                  <a:moveTo>
                    <a:pt x="428" y="15"/>
                  </a:moveTo>
                  <a:lnTo>
                    <a:pt x="430" y="13"/>
                  </a:lnTo>
                  <a:moveTo>
                    <a:pt x="428" y="92"/>
                  </a:moveTo>
                  <a:lnTo>
                    <a:pt x="435" y="85"/>
                  </a:lnTo>
                  <a:moveTo>
                    <a:pt x="464" y="54"/>
                  </a:moveTo>
                  <a:lnTo>
                    <a:pt x="471" y="46"/>
                  </a:lnTo>
                  <a:moveTo>
                    <a:pt x="502" y="15"/>
                  </a:moveTo>
                  <a:lnTo>
                    <a:pt x="507" y="13"/>
                  </a:lnTo>
                  <a:moveTo>
                    <a:pt x="428" y="169"/>
                  </a:moveTo>
                  <a:lnTo>
                    <a:pt x="435" y="162"/>
                  </a:lnTo>
                  <a:moveTo>
                    <a:pt x="464" y="130"/>
                  </a:moveTo>
                  <a:lnTo>
                    <a:pt x="471" y="123"/>
                  </a:lnTo>
                  <a:moveTo>
                    <a:pt x="502" y="92"/>
                  </a:moveTo>
                  <a:lnTo>
                    <a:pt x="510" y="85"/>
                  </a:lnTo>
                  <a:moveTo>
                    <a:pt x="541" y="54"/>
                  </a:moveTo>
                  <a:lnTo>
                    <a:pt x="548" y="46"/>
                  </a:lnTo>
                  <a:moveTo>
                    <a:pt x="579" y="15"/>
                  </a:moveTo>
                  <a:lnTo>
                    <a:pt x="584" y="13"/>
                  </a:lnTo>
                  <a:moveTo>
                    <a:pt x="502" y="169"/>
                  </a:moveTo>
                  <a:lnTo>
                    <a:pt x="510" y="162"/>
                  </a:lnTo>
                  <a:moveTo>
                    <a:pt x="541" y="130"/>
                  </a:moveTo>
                  <a:lnTo>
                    <a:pt x="548" y="123"/>
                  </a:lnTo>
                  <a:moveTo>
                    <a:pt x="579" y="92"/>
                  </a:moveTo>
                  <a:lnTo>
                    <a:pt x="586" y="85"/>
                  </a:lnTo>
                  <a:moveTo>
                    <a:pt x="618" y="54"/>
                  </a:moveTo>
                  <a:lnTo>
                    <a:pt x="625" y="46"/>
                  </a:lnTo>
                  <a:moveTo>
                    <a:pt x="656" y="15"/>
                  </a:moveTo>
                  <a:lnTo>
                    <a:pt x="661" y="13"/>
                  </a:lnTo>
                  <a:moveTo>
                    <a:pt x="579" y="169"/>
                  </a:moveTo>
                  <a:lnTo>
                    <a:pt x="586" y="162"/>
                  </a:lnTo>
                  <a:moveTo>
                    <a:pt x="618" y="130"/>
                  </a:moveTo>
                  <a:lnTo>
                    <a:pt x="625" y="123"/>
                  </a:lnTo>
                  <a:moveTo>
                    <a:pt x="656" y="92"/>
                  </a:moveTo>
                  <a:lnTo>
                    <a:pt x="663" y="85"/>
                  </a:lnTo>
                  <a:moveTo>
                    <a:pt x="694" y="54"/>
                  </a:moveTo>
                  <a:lnTo>
                    <a:pt x="701" y="46"/>
                  </a:lnTo>
                  <a:moveTo>
                    <a:pt x="730" y="15"/>
                  </a:moveTo>
                  <a:lnTo>
                    <a:pt x="738" y="10"/>
                  </a:lnTo>
                  <a:moveTo>
                    <a:pt x="656" y="169"/>
                  </a:moveTo>
                  <a:lnTo>
                    <a:pt x="663" y="162"/>
                  </a:lnTo>
                  <a:moveTo>
                    <a:pt x="694" y="130"/>
                  </a:moveTo>
                  <a:lnTo>
                    <a:pt x="701" y="123"/>
                  </a:lnTo>
                  <a:moveTo>
                    <a:pt x="730" y="92"/>
                  </a:moveTo>
                  <a:lnTo>
                    <a:pt x="738" y="85"/>
                  </a:lnTo>
                  <a:moveTo>
                    <a:pt x="769" y="54"/>
                  </a:moveTo>
                  <a:lnTo>
                    <a:pt x="776" y="46"/>
                  </a:lnTo>
                  <a:moveTo>
                    <a:pt x="807" y="15"/>
                  </a:moveTo>
                  <a:lnTo>
                    <a:pt x="814" y="10"/>
                  </a:lnTo>
                  <a:moveTo>
                    <a:pt x="730" y="169"/>
                  </a:moveTo>
                  <a:lnTo>
                    <a:pt x="738" y="162"/>
                  </a:lnTo>
                  <a:moveTo>
                    <a:pt x="769" y="130"/>
                  </a:moveTo>
                  <a:lnTo>
                    <a:pt x="776" y="123"/>
                  </a:lnTo>
                  <a:moveTo>
                    <a:pt x="807" y="92"/>
                  </a:moveTo>
                  <a:lnTo>
                    <a:pt x="814" y="85"/>
                  </a:lnTo>
                  <a:moveTo>
                    <a:pt x="846" y="54"/>
                  </a:moveTo>
                  <a:lnTo>
                    <a:pt x="853" y="46"/>
                  </a:lnTo>
                  <a:moveTo>
                    <a:pt x="807" y="169"/>
                  </a:moveTo>
                  <a:lnTo>
                    <a:pt x="814" y="162"/>
                  </a:lnTo>
                  <a:moveTo>
                    <a:pt x="846" y="130"/>
                  </a:moveTo>
                  <a:lnTo>
                    <a:pt x="853" y="123"/>
                  </a:lnTo>
                  <a:moveTo>
                    <a:pt x="457" y="162"/>
                  </a:moveTo>
                  <a:lnTo>
                    <a:pt x="450" y="154"/>
                  </a:lnTo>
                  <a:moveTo>
                    <a:pt x="418" y="126"/>
                  </a:moveTo>
                  <a:lnTo>
                    <a:pt x="416" y="123"/>
                  </a:lnTo>
                  <a:moveTo>
                    <a:pt x="531" y="162"/>
                  </a:moveTo>
                  <a:lnTo>
                    <a:pt x="524" y="154"/>
                  </a:lnTo>
                  <a:moveTo>
                    <a:pt x="495" y="126"/>
                  </a:moveTo>
                  <a:lnTo>
                    <a:pt x="488" y="118"/>
                  </a:lnTo>
                  <a:moveTo>
                    <a:pt x="457" y="87"/>
                  </a:moveTo>
                  <a:lnTo>
                    <a:pt x="450" y="80"/>
                  </a:lnTo>
                  <a:moveTo>
                    <a:pt x="418" y="49"/>
                  </a:moveTo>
                  <a:lnTo>
                    <a:pt x="416" y="46"/>
                  </a:lnTo>
                  <a:moveTo>
                    <a:pt x="608" y="162"/>
                  </a:moveTo>
                  <a:lnTo>
                    <a:pt x="601" y="154"/>
                  </a:lnTo>
                  <a:moveTo>
                    <a:pt x="570" y="126"/>
                  </a:moveTo>
                  <a:lnTo>
                    <a:pt x="562" y="118"/>
                  </a:lnTo>
                  <a:moveTo>
                    <a:pt x="531" y="87"/>
                  </a:moveTo>
                  <a:lnTo>
                    <a:pt x="524" y="80"/>
                  </a:lnTo>
                  <a:moveTo>
                    <a:pt x="495" y="49"/>
                  </a:moveTo>
                  <a:lnTo>
                    <a:pt x="488" y="42"/>
                  </a:lnTo>
                  <a:moveTo>
                    <a:pt x="685" y="162"/>
                  </a:moveTo>
                  <a:lnTo>
                    <a:pt x="678" y="154"/>
                  </a:lnTo>
                  <a:moveTo>
                    <a:pt x="646" y="126"/>
                  </a:moveTo>
                  <a:lnTo>
                    <a:pt x="639" y="118"/>
                  </a:lnTo>
                  <a:moveTo>
                    <a:pt x="608" y="87"/>
                  </a:moveTo>
                  <a:lnTo>
                    <a:pt x="601" y="80"/>
                  </a:lnTo>
                  <a:moveTo>
                    <a:pt x="570" y="49"/>
                  </a:moveTo>
                  <a:lnTo>
                    <a:pt x="562" y="42"/>
                  </a:lnTo>
                  <a:moveTo>
                    <a:pt x="761" y="162"/>
                  </a:moveTo>
                  <a:lnTo>
                    <a:pt x="754" y="154"/>
                  </a:lnTo>
                  <a:moveTo>
                    <a:pt x="723" y="126"/>
                  </a:moveTo>
                  <a:lnTo>
                    <a:pt x="716" y="118"/>
                  </a:lnTo>
                  <a:moveTo>
                    <a:pt x="685" y="87"/>
                  </a:moveTo>
                  <a:lnTo>
                    <a:pt x="678" y="80"/>
                  </a:lnTo>
                  <a:moveTo>
                    <a:pt x="646" y="49"/>
                  </a:moveTo>
                  <a:lnTo>
                    <a:pt x="639" y="42"/>
                  </a:lnTo>
                  <a:moveTo>
                    <a:pt x="836" y="162"/>
                  </a:moveTo>
                  <a:lnTo>
                    <a:pt x="829" y="154"/>
                  </a:lnTo>
                  <a:moveTo>
                    <a:pt x="798" y="126"/>
                  </a:moveTo>
                  <a:lnTo>
                    <a:pt x="790" y="118"/>
                  </a:lnTo>
                  <a:moveTo>
                    <a:pt x="761" y="87"/>
                  </a:moveTo>
                  <a:lnTo>
                    <a:pt x="754" y="80"/>
                  </a:lnTo>
                  <a:moveTo>
                    <a:pt x="723" y="49"/>
                  </a:moveTo>
                  <a:lnTo>
                    <a:pt x="716" y="42"/>
                  </a:lnTo>
                  <a:moveTo>
                    <a:pt x="872" y="121"/>
                  </a:moveTo>
                  <a:lnTo>
                    <a:pt x="867" y="118"/>
                  </a:lnTo>
                  <a:moveTo>
                    <a:pt x="836" y="87"/>
                  </a:moveTo>
                  <a:lnTo>
                    <a:pt x="829" y="80"/>
                  </a:lnTo>
                  <a:moveTo>
                    <a:pt x="798" y="49"/>
                  </a:moveTo>
                  <a:lnTo>
                    <a:pt x="790" y="42"/>
                  </a:lnTo>
                  <a:moveTo>
                    <a:pt x="872" y="44"/>
                  </a:moveTo>
                  <a:lnTo>
                    <a:pt x="867" y="42"/>
                  </a:lnTo>
                  <a:moveTo>
                    <a:pt x="63" y="49"/>
                  </a:moveTo>
                  <a:lnTo>
                    <a:pt x="1" y="54"/>
                  </a:lnTo>
                  <a:moveTo>
                    <a:pt x="1" y="154"/>
                  </a:moveTo>
                  <a:lnTo>
                    <a:pt x="58" y="150"/>
                  </a:lnTo>
                  <a:moveTo>
                    <a:pt x="63" y="44"/>
                  </a:moveTo>
                  <a:lnTo>
                    <a:pt x="61" y="157"/>
                  </a:lnTo>
                  <a:lnTo>
                    <a:pt x="61" y="162"/>
                  </a:lnTo>
                  <a:moveTo>
                    <a:pt x="61" y="157"/>
                  </a:moveTo>
                  <a:lnTo>
                    <a:pt x="58" y="150"/>
                  </a:lnTo>
                  <a:moveTo>
                    <a:pt x="1" y="44"/>
                  </a:moveTo>
                  <a:lnTo>
                    <a:pt x="1" y="159"/>
                  </a:lnTo>
                  <a:moveTo>
                    <a:pt x="1" y="42"/>
                  </a:moveTo>
                  <a:lnTo>
                    <a:pt x="1" y="166"/>
                  </a:lnTo>
                  <a:moveTo>
                    <a:pt x="34" y="61"/>
                  </a:moveTo>
                  <a:lnTo>
                    <a:pt x="10" y="94"/>
                  </a:lnTo>
                  <a:moveTo>
                    <a:pt x="22" y="85"/>
                  </a:moveTo>
                  <a:lnTo>
                    <a:pt x="53" y="116"/>
                  </a:lnTo>
                  <a:lnTo>
                    <a:pt x="61" y="114"/>
                  </a:lnTo>
                  <a:moveTo>
                    <a:pt x="27" y="114"/>
                  </a:moveTo>
                  <a:lnTo>
                    <a:pt x="39" y="126"/>
                  </a:lnTo>
                  <a:moveTo>
                    <a:pt x="22" y="130"/>
                  </a:moveTo>
                  <a:lnTo>
                    <a:pt x="39" y="147"/>
                  </a:lnTo>
                  <a:moveTo>
                    <a:pt x="25" y="75"/>
                  </a:moveTo>
                  <a:lnTo>
                    <a:pt x="44" y="73"/>
                  </a:lnTo>
                  <a:moveTo>
                    <a:pt x="25" y="104"/>
                  </a:moveTo>
                  <a:lnTo>
                    <a:pt x="34" y="92"/>
                  </a:lnTo>
                  <a:lnTo>
                    <a:pt x="49" y="66"/>
                  </a:lnTo>
                  <a:moveTo>
                    <a:pt x="3" y="123"/>
                  </a:moveTo>
                  <a:lnTo>
                    <a:pt x="25" y="104"/>
                  </a:lnTo>
                  <a:moveTo>
                    <a:pt x="109" y="63"/>
                  </a:moveTo>
                  <a:lnTo>
                    <a:pt x="109" y="169"/>
                  </a:lnTo>
                  <a:moveTo>
                    <a:pt x="118" y="63"/>
                  </a:moveTo>
                  <a:lnTo>
                    <a:pt x="147" y="58"/>
                  </a:lnTo>
                  <a:moveTo>
                    <a:pt x="126" y="90"/>
                  </a:moveTo>
                  <a:lnTo>
                    <a:pt x="140" y="85"/>
                  </a:lnTo>
                  <a:moveTo>
                    <a:pt x="121" y="157"/>
                  </a:moveTo>
                  <a:lnTo>
                    <a:pt x="138" y="118"/>
                  </a:lnTo>
                  <a:lnTo>
                    <a:pt x="142" y="82"/>
                  </a:lnTo>
                  <a:moveTo>
                    <a:pt x="121" y="104"/>
                  </a:moveTo>
                  <a:lnTo>
                    <a:pt x="130" y="121"/>
                  </a:lnTo>
                  <a:moveTo>
                    <a:pt x="152" y="130"/>
                  </a:moveTo>
                  <a:lnTo>
                    <a:pt x="152" y="73"/>
                  </a:lnTo>
                  <a:moveTo>
                    <a:pt x="169" y="39"/>
                  </a:moveTo>
                  <a:lnTo>
                    <a:pt x="169" y="166"/>
                  </a:lnTo>
                  <a:lnTo>
                    <a:pt x="152" y="147"/>
                  </a:lnTo>
                  <a:moveTo>
                    <a:pt x="118" y="39"/>
                  </a:moveTo>
                  <a:lnTo>
                    <a:pt x="92" y="102"/>
                  </a:lnTo>
                  <a:moveTo>
                    <a:pt x="130" y="63"/>
                  </a:moveTo>
                  <a:lnTo>
                    <a:pt x="113" y="118"/>
                  </a:lnTo>
                  <a:moveTo>
                    <a:pt x="190" y="111"/>
                  </a:moveTo>
                  <a:lnTo>
                    <a:pt x="195" y="116"/>
                  </a:lnTo>
                  <a:lnTo>
                    <a:pt x="200" y="111"/>
                  </a:lnTo>
                  <a:moveTo>
                    <a:pt x="193" y="111"/>
                  </a:moveTo>
                  <a:lnTo>
                    <a:pt x="195" y="114"/>
                  </a:lnTo>
                  <a:lnTo>
                    <a:pt x="198" y="111"/>
                  </a:lnTo>
                  <a:moveTo>
                    <a:pt x="198" y="111"/>
                  </a:moveTo>
                  <a:lnTo>
                    <a:pt x="195" y="109"/>
                  </a:lnTo>
                  <a:lnTo>
                    <a:pt x="193" y="111"/>
                  </a:lnTo>
                  <a:moveTo>
                    <a:pt x="193" y="111"/>
                  </a:moveTo>
                  <a:lnTo>
                    <a:pt x="195" y="114"/>
                  </a:lnTo>
                  <a:lnTo>
                    <a:pt x="198" y="111"/>
                  </a:lnTo>
                  <a:moveTo>
                    <a:pt x="195" y="111"/>
                  </a:moveTo>
                  <a:lnTo>
                    <a:pt x="195" y="109"/>
                  </a:lnTo>
                  <a:moveTo>
                    <a:pt x="195" y="111"/>
                  </a:moveTo>
                  <a:lnTo>
                    <a:pt x="195" y="109"/>
                  </a:lnTo>
                  <a:moveTo>
                    <a:pt x="190" y="145"/>
                  </a:moveTo>
                  <a:lnTo>
                    <a:pt x="195" y="150"/>
                  </a:lnTo>
                  <a:lnTo>
                    <a:pt x="200" y="145"/>
                  </a:lnTo>
                  <a:moveTo>
                    <a:pt x="200" y="145"/>
                  </a:moveTo>
                  <a:lnTo>
                    <a:pt x="195" y="140"/>
                  </a:lnTo>
                  <a:lnTo>
                    <a:pt x="190" y="145"/>
                  </a:lnTo>
                  <a:moveTo>
                    <a:pt x="198" y="145"/>
                  </a:moveTo>
                  <a:lnTo>
                    <a:pt x="195" y="142"/>
                  </a:lnTo>
                  <a:lnTo>
                    <a:pt x="193" y="145"/>
                  </a:lnTo>
                  <a:moveTo>
                    <a:pt x="193" y="145"/>
                  </a:moveTo>
                  <a:lnTo>
                    <a:pt x="195" y="147"/>
                  </a:lnTo>
                  <a:lnTo>
                    <a:pt x="198" y="145"/>
                  </a:lnTo>
                  <a:moveTo>
                    <a:pt x="198" y="145"/>
                  </a:moveTo>
                  <a:lnTo>
                    <a:pt x="195" y="142"/>
                  </a:lnTo>
                  <a:lnTo>
                    <a:pt x="193" y="145"/>
                  </a:lnTo>
                  <a:moveTo>
                    <a:pt x="193" y="145"/>
                  </a:moveTo>
                  <a:lnTo>
                    <a:pt x="195" y="147"/>
                  </a:lnTo>
                  <a:lnTo>
                    <a:pt x="198" y="145"/>
                  </a:lnTo>
                  <a:moveTo>
                    <a:pt x="195" y="145"/>
                  </a:moveTo>
                  <a:lnTo>
                    <a:pt x="195" y="142"/>
                  </a:lnTo>
                  <a:moveTo>
                    <a:pt x="195" y="145"/>
                  </a:moveTo>
                  <a:lnTo>
                    <a:pt x="195" y="142"/>
                  </a:lnTo>
                  <a:moveTo>
                    <a:pt x="200" y="111"/>
                  </a:moveTo>
                  <a:lnTo>
                    <a:pt x="195" y="106"/>
                  </a:lnTo>
                  <a:lnTo>
                    <a:pt x="190" y="111"/>
                  </a:lnTo>
                  <a:moveTo>
                    <a:pt x="198" y="111"/>
                  </a:moveTo>
                  <a:lnTo>
                    <a:pt x="195" y="109"/>
                  </a:lnTo>
                  <a:lnTo>
                    <a:pt x="193" y="111"/>
                  </a:lnTo>
                  <a:moveTo>
                    <a:pt x="970" y="37"/>
                  </a:moveTo>
                  <a:lnTo>
                    <a:pt x="934" y="102"/>
                  </a:lnTo>
                  <a:moveTo>
                    <a:pt x="932" y="102"/>
                  </a:moveTo>
                  <a:lnTo>
                    <a:pt x="990" y="94"/>
                  </a:lnTo>
                  <a:moveTo>
                    <a:pt x="985" y="162"/>
                  </a:moveTo>
                  <a:lnTo>
                    <a:pt x="944" y="166"/>
                  </a:lnTo>
                  <a:moveTo>
                    <a:pt x="987" y="116"/>
                  </a:moveTo>
                  <a:lnTo>
                    <a:pt x="982" y="162"/>
                  </a:lnTo>
                  <a:moveTo>
                    <a:pt x="944" y="123"/>
                  </a:moveTo>
                  <a:lnTo>
                    <a:pt x="985" y="118"/>
                  </a:lnTo>
                  <a:moveTo>
                    <a:pt x="975" y="68"/>
                  </a:moveTo>
                  <a:lnTo>
                    <a:pt x="1001" y="111"/>
                  </a:lnTo>
                  <a:moveTo>
                    <a:pt x="944" y="114"/>
                  </a:moveTo>
                  <a:lnTo>
                    <a:pt x="944" y="171"/>
                  </a:lnTo>
                  <a:moveTo>
                    <a:pt x="1028" y="154"/>
                  </a:moveTo>
                  <a:lnTo>
                    <a:pt x="1045" y="82"/>
                  </a:lnTo>
                  <a:moveTo>
                    <a:pt x="1023" y="137"/>
                  </a:moveTo>
                  <a:lnTo>
                    <a:pt x="1028" y="150"/>
                  </a:lnTo>
                  <a:moveTo>
                    <a:pt x="1028" y="44"/>
                  </a:moveTo>
                  <a:lnTo>
                    <a:pt x="1040" y="63"/>
                  </a:lnTo>
                  <a:moveTo>
                    <a:pt x="1016" y="82"/>
                  </a:moveTo>
                  <a:lnTo>
                    <a:pt x="1030" y="99"/>
                  </a:lnTo>
                  <a:moveTo>
                    <a:pt x="1066" y="34"/>
                  </a:moveTo>
                  <a:lnTo>
                    <a:pt x="1074" y="49"/>
                  </a:lnTo>
                  <a:moveTo>
                    <a:pt x="1050" y="63"/>
                  </a:moveTo>
                  <a:lnTo>
                    <a:pt x="1095" y="54"/>
                  </a:lnTo>
                  <a:moveTo>
                    <a:pt x="1078" y="58"/>
                  </a:moveTo>
                  <a:lnTo>
                    <a:pt x="1078" y="92"/>
                  </a:lnTo>
                  <a:moveTo>
                    <a:pt x="1066" y="92"/>
                  </a:moveTo>
                  <a:lnTo>
                    <a:pt x="1066" y="61"/>
                  </a:lnTo>
                  <a:moveTo>
                    <a:pt x="1059" y="73"/>
                  </a:moveTo>
                  <a:lnTo>
                    <a:pt x="1047" y="94"/>
                  </a:lnTo>
                  <a:moveTo>
                    <a:pt x="1083" y="70"/>
                  </a:moveTo>
                  <a:lnTo>
                    <a:pt x="1095" y="85"/>
                  </a:lnTo>
                  <a:moveTo>
                    <a:pt x="1054" y="102"/>
                  </a:moveTo>
                  <a:lnTo>
                    <a:pt x="1086" y="97"/>
                  </a:lnTo>
                  <a:moveTo>
                    <a:pt x="1086" y="94"/>
                  </a:moveTo>
                  <a:lnTo>
                    <a:pt x="1083" y="111"/>
                  </a:lnTo>
                  <a:moveTo>
                    <a:pt x="1086" y="111"/>
                  </a:moveTo>
                  <a:lnTo>
                    <a:pt x="1057" y="116"/>
                  </a:lnTo>
                  <a:moveTo>
                    <a:pt x="1057" y="111"/>
                  </a:moveTo>
                  <a:lnTo>
                    <a:pt x="1054" y="130"/>
                  </a:lnTo>
                  <a:lnTo>
                    <a:pt x="1088" y="128"/>
                  </a:lnTo>
                  <a:moveTo>
                    <a:pt x="1088" y="123"/>
                  </a:moveTo>
                  <a:lnTo>
                    <a:pt x="1078" y="169"/>
                  </a:lnTo>
                  <a:lnTo>
                    <a:pt x="1066" y="150"/>
                  </a:lnTo>
                  <a:moveTo>
                    <a:pt x="1117" y="135"/>
                  </a:moveTo>
                  <a:lnTo>
                    <a:pt x="1196" y="130"/>
                  </a:lnTo>
                  <a:moveTo>
                    <a:pt x="1191" y="58"/>
                  </a:moveTo>
                  <a:lnTo>
                    <a:pt x="1124" y="63"/>
                  </a:lnTo>
                  <a:moveTo>
                    <a:pt x="1146" y="70"/>
                  </a:moveTo>
                  <a:lnTo>
                    <a:pt x="1146" y="37"/>
                  </a:lnTo>
                  <a:moveTo>
                    <a:pt x="1170" y="37"/>
                  </a:moveTo>
                  <a:lnTo>
                    <a:pt x="1165" y="73"/>
                  </a:lnTo>
                  <a:moveTo>
                    <a:pt x="1134" y="77"/>
                  </a:moveTo>
                  <a:lnTo>
                    <a:pt x="1134" y="118"/>
                  </a:lnTo>
                  <a:moveTo>
                    <a:pt x="1134" y="116"/>
                  </a:moveTo>
                  <a:lnTo>
                    <a:pt x="1179" y="111"/>
                  </a:lnTo>
                  <a:moveTo>
                    <a:pt x="1177" y="111"/>
                  </a:moveTo>
                  <a:lnTo>
                    <a:pt x="1179" y="73"/>
                  </a:lnTo>
                  <a:moveTo>
                    <a:pt x="1177" y="77"/>
                  </a:moveTo>
                  <a:lnTo>
                    <a:pt x="1134" y="80"/>
                  </a:lnTo>
                  <a:moveTo>
                    <a:pt x="1134" y="97"/>
                  </a:moveTo>
                  <a:lnTo>
                    <a:pt x="1170" y="94"/>
                  </a:lnTo>
                  <a:moveTo>
                    <a:pt x="1158" y="116"/>
                  </a:moveTo>
                  <a:lnTo>
                    <a:pt x="1158" y="169"/>
                  </a:lnTo>
                  <a:moveTo>
                    <a:pt x="2134" y="289"/>
                  </a:moveTo>
                  <a:lnTo>
                    <a:pt x="2590" y="286"/>
                  </a:lnTo>
                  <a:lnTo>
                    <a:pt x="2593" y="464"/>
                  </a:lnTo>
                  <a:lnTo>
                    <a:pt x="2137" y="466"/>
                  </a:lnTo>
                  <a:lnTo>
                    <a:pt x="2134" y="289"/>
                  </a:lnTo>
                  <a:close/>
                  <a:moveTo>
                    <a:pt x="2643" y="87"/>
                  </a:moveTo>
                  <a:lnTo>
                    <a:pt x="2665" y="77"/>
                  </a:lnTo>
                  <a:moveTo>
                    <a:pt x="2653" y="44"/>
                  </a:moveTo>
                  <a:lnTo>
                    <a:pt x="2660" y="56"/>
                  </a:lnTo>
                  <a:moveTo>
                    <a:pt x="2667" y="75"/>
                  </a:moveTo>
                  <a:lnTo>
                    <a:pt x="2658" y="104"/>
                  </a:lnTo>
                  <a:lnTo>
                    <a:pt x="2660" y="118"/>
                  </a:lnTo>
                  <a:lnTo>
                    <a:pt x="2655" y="135"/>
                  </a:lnTo>
                  <a:lnTo>
                    <a:pt x="2643" y="135"/>
                  </a:lnTo>
                  <a:moveTo>
                    <a:pt x="2655" y="135"/>
                  </a:moveTo>
                  <a:lnTo>
                    <a:pt x="2679" y="140"/>
                  </a:lnTo>
                  <a:lnTo>
                    <a:pt x="2720" y="157"/>
                  </a:lnTo>
                  <a:lnTo>
                    <a:pt x="2727" y="154"/>
                  </a:lnTo>
                  <a:moveTo>
                    <a:pt x="2679" y="30"/>
                  </a:moveTo>
                  <a:lnTo>
                    <a:pt x="2689" y="51"/>
                  </a:lnTo>
                  <a:moveTo>
                    <a:pt x="2667" y="63"/>
                  </a:moveTo>
                  <a:lnTo>
                    <a:pt x="2725" y="56"/>
                  </a:lnTo>
                  <a:moveTo>
                    <a:pt x="2694" y="66"/>
                  </a:moveTo>
                  <a:lnTo>
                    <a:pt x="2691" y="80"/>
                  </a:lnTo>
                  <a:moveTo>
                    <a:pt x="2679" y="77"/>
                  </a:moveTo>
                  <a:lnTo>
                    <a:pt x="2679" y="135"/>
                  </a:lnTo>
                  <a:moveTo>
                    <a:pt x="2682" y="128"/>
                  </a:moveTo>
                  <a:lnTo>
                    <a:pt x="2713" y="126"/>
                  </a:lnTo>
                  <a:moveTo>
                    <a:pt x="2710" y="126"/>
                  </a:moveTo>
                  <a:lnTo>
                    <a:pt x="2713" y="73"/>
                  </a:lnTo>
                  <a:moveTo>
                    <a:pt x="2713" y="77"/>
                  </a:moveTo>
                  <a:lnTo>
                    <a:pt x="2679" y="82"/>
                  </a:lnTo>
                  <a:moveTo>
                    <a:pt x="2682" y="97"/>
                  </a:moveTo>
                  <a:lnTo>
                    <a:pt x="2703" y="94"/>
                  </a:lnTo>
                  <a:moveTo>
                    <a:pt x="2710" y="25"/>
                  </a:moveTo>
                  <a:lnTo>
                    <a:pt x="2701" y="56"/>
                  </a:lnTo>
                  <a:moveTo>
                    <a:pt x="2679" y="114"/>
                  </a:moveTo>
                  <a:lnTo>
                    <a:pt x="2706" y="109"/>
                  </a:lnTo>
                  <a:moveTo>
                    <a:pt x="2749" y="37"/>
                  </a:moveTo>
                  <a:lnTo>
                    <a:pt x="2749" y="80"/>
                  </a:lnTo>
                  <a:moveTo>
                    <a:pt x="2749" y="46"/>
                  </a:moveTo>
                  <a:lnTo>
                    <a:pt x="2770" y="44"/>
                  </a:lnTo>
                  <a:moveTo>
                    <a:pt x="2770" y="39"/>
                  </a:moveTo>
                  <a:lnTo>
                    <a:pt x="2768" y="68"/>
                  </a:lnTo>
                  <a:moveTo>
                    <a:pt x="2770" y="68"/>
                  </a:moveTo>
                  <a:lnTo>
                    <a:pt x="2749" y="70"/>
                  </a:lnTo>
                  <a:moveTo>
                    <a:pt x="2758" y="97"/>
                  </a:moveTo>
                  <a:lnTo>
                    <a:pt x="2775" y="94"/>
                  </a:lnTo>
                  <a:moveTo>
                    <a:pt x="2739" y="142"/>
                  </a:moveTo>
                  <a:lnTo>
                    <a:pt x="2775" y="126"/>
                  </a:lnTo>
                  <a:moveTo>
                    <a:pt x="2758" y="68"/>
                  </a:moveTo>
                  <a:lnTo>
                    <a:pt x="2758" y="133"/>
                  </a:lnTo>
                  <a:moveTo>
                    <a:pt x="2746" y="140"/>
                  </a:moveTo>
                  <a:lnTo>
                    <a:pt x="2746" y="92"/>
                  </a:lnTo>
                  <a:moveTo>
                    <a:pt x="2794" y="32"/>
                  </a:moveTo>
                  <a:lnTo>
                    <a:pt x="2775" y="82"/>
                  </a:lnTo>
                  <a:moveTo>
                    <a:pt x="2785" y="56"/>
                  </a:moveTo>
                  <a:lnTo>
                    <a:pt x="2809" y="51"/>
                  </a:lnTo>
                  <a:moveTo>
                    <a:pt x="2797" y="80"/>
                  </a:moveTo>
                  <a:lnTo>
                    <a:pt x="2770" y="114"/>
                  </a:lnTo>
                  <a:moveTo>
                    <a:pt x="2785" y="63"/>
                  </a:moveTo>
                  <a:lnTo>
                    <a:pt x="2814" y="106"/>
                  </a:lnTo>
                  <a:lnTo>
                    <a:pt x="2823" y="106"/>
                  </a:lnTo>
                  <a:moveTo>
                    <a:pt x="2785" y="109"/>
                  </a:moveTo>
                  <a:lnTo>
                    <a:pt x="2785" y="157"/>
                  </a:lnTo>
                  <a:moveTo>
                    <a:pt x="2785" y="116"/>
                  </a:moveTo>
                  <a:lnTo>
                    <a:pt x="2809" y="114"/>
                  </a:lnTo>
                  <a:moveTo>
                    <a:pt x="2811" y="109"/>
                  </a:moveTo>
                  <a:lnTo>
                    <a:pt x="2809" y="147"/>
                  </a:lnTo>
                  <a:moveTo>
                    <a:pt x="2811" y="147"/>
                  </a:moveTo>
                  <a:lnTo>
                    <a:pt x="2785" y="150"/>
                  </a:lnTo>
                  <a:moveTo>
                    <a:pt x="2814" y="49"/>
                  </a:moveTo>
                  <a:lnTo>
                    <a:pt x="2797" y="82"/>
                  </a:lnTo>
                  <a:moveTo>
                    <a:pt x="2910" y="58"/>
                  </a:moveTo>
                  <a:lnTo>
                    <a:pt x="2905" y="94"/>
                  </a:lnTo>
                  <a:lnTo>
                    <a:pt x="2900" y="133"/>
                  </a:lnTo>
                  <a:lnTo>
                    <a:pt x="2890" y="114"/>
                  </a:lnTo>
                  <a:moveTo>
                    <a:pt x="2893" y="30"/>
                  </a:moveTo>
                  <a:lnTo>
                    <a:pt x="2888" y="68"/>
                  </a:lnTo>
                  <a:lnTo>
                    <a:pt x="2883" y="104"/>
                  </a:lnTo>
                  <a:lnTo>
                    <a:pt x="2871" y="133"/>
                  </a:lnTo>
                  <a:moveTo>
                    <a:pt x="2838" y="90"/>
                  </a:moveTo>
                  <a:lnTo>
                    <a:pt x="2862" y="82"/>
                  </a:lnTo>
                  <a:moveTo>
                    <a:pt x="2840" y="133"/>
                  </a:moveTo>
                  <a:lnTo>
                    <a:pt x="2857" y="135"/>
                  </a:lnTo>
                  <a:lnTo>
                    <a:pt x="2912" y="159"/>
                  </a:lnTo>
                  <a:lnTo>
                    <a:pt x="2919" y="152"/>
                  </a:lnTo>
                  <a:moveTo>
                    <a:pt x="2864" y="77"/>
                  </a:moveTo>
                  <a:lnTo>
                    <a:pt x="2859" y="104"/>
                  </a:lnTo>
                  <a:lnTo>
                    <a:pt x="2862" y="116"/>
                  </a:lnTo>
                  <a:lnTo>
                    <a:pt x="2857" y="135"/>
                  </a:lnTo>
                  <a:moveTo>
                    <a:pt x="2850" y="42"/>
                  </a:moveTo>
                  <a:lnTo>
                    <a:pt x="2859" y="61"/>
                  </a:lnTo>
                  <a:moveTo>
                    <a:pt x="2874" y="70"/>
                  </a:moveTo>
                  <a:lnTo>
                    <a:pt x="2907" y="63"/>
                  </a:lnTo>
                  <a:moveTo>
                    <a:pt x="2991" y="102"/>
                  </a:moveTo>
                  <a:lnTo>
                    <a:pt x="2965" y="130"/>
                  </a:lnTo>
                  <a:moveTo>
                    <a:pt x="2967" y="114"/>
                  </a:moveTo>
                  <a:lnTo>
                    <a:pt x="2996" y="77"/>
                  </a:lnTo>
                  <a:moveTo>
                    <a:pt x="2970" y="82"/>
                  </a:moveTo>
                  <a:lnTo>
                    <a:pt x="3015" y="73"/>
                  </a:lnTo>
                  <a:moveTo>
                    <a:pt x="2998" y="111"/>
                  </a:moveTo>
                  <a:lnTo>
                    <a:pt x="3008" y="140"/>
                  </a:lnTo>
                  <a:lnTo>
                    <a:pt x="3018" y="140"/>
                  </a:lnTo>
                  <a:moveTo>
                    <a:pt x="3008" y="94"/>
                  </a:moveTo>
                  <a:lnTo>
                    <a:pt x="2996" y="116"/>
                  </a:lnTo>
                  <a:moveTo>
                    <a:pt x="2994" y="116"/>
                  </a:moveTo>
                  <a:lnTo>
                    <a:pt x="2965" y="152"/>
                  </a:lnTo>
                  <a:moveTo>
                    <a:pt x="2989" y="97"/>
                  </a:moveTo>
                  <a:lnTo>
                    <a:pt x="2994" y="109"/>
                  </a:lnTo>
                  <a:lnTo>
                    <a:pt x="2994" y="130"/>
                  </a:lnTo>
                  <a:lnTo>
                    <a:pt x="2991" y="157"/>
                  </a:lnTo>
                  <a:lnTo>
                    <a:pt x="2979" y="147"/>
                  </a:lnTo>
                  <a:moveTo>
                    <a:pt x="2996" y="63"/>
                  </a:moveTo>
                  <a:lnTo>
                    <a:pt x="2977" y="68"/>
                  </a:lnTo>
                  <a:lnTo>
                    <a:pt x="2984" y="30"/>
                  </a:lnTo>
                  <a:moveTo>
                    <a:pt x="3001" y="39"/>
                  </a:moveTo>
                  <a:lnTo>
                    <a:pt x="2996" y="77"/>
                  </a:lnTo>
                  <a:moveTo>
                    <a:pt x="2982" y="46"/>
                  </a:moveTo>
                  <a:lnTo>
                    <a:pt x="2998" y="42"/>
                  </a:lnTo>
                  <a:moveTo>
                    <a:pt x="2936" y="82"/>
                  </a:moveTo>
                  <a:lnTo>
                    <a:pt x="2960" y="73"/>
                  </a:lnTo>
                  <a:moveTo>
                    <a:pt x="2967" y="63"/>
                  </a:moveTo>
                  <a:lnTo>
                    <a:pt x="2943" y="114"/>
                  </a:lnTo>
                  <a:moveTo>
                    <a:pt x="2941" y="114"/>
                  </a:moveTo>
                  <a:lnTo>
                    <a:pt x="2967" y="104"/>
                  </a:lnTo>
                  <a:moveTo>
                    <a:pt x="2936" y="145"/>
                  </a:moveTo>
                  <a:lnTo>
                    <a:pt x="2967" y="126"/>
                  </a:lnTo>
                  <a:moveTo>
                    <a:pt x="2958" y="32"/>
                  </a:moveTo>
                  <a:lnTo>
                    <a:pt x="2938" y="80"/>
                  </a:lnTo>
                  <a:moveTo>
                    <a:pt x="3097" y="99"/>
                  </a:moveTo>
                  <a:lnTo>
                    <a:pt x="3114" y="133"/>
                  </a:lnTo>
                  <a:moveTo>
                    <a:pt x="3078" y="97"/>
                  </a:moveTo>
                  <a:lnTo>
                    <a:pt x="3058" y="135"/>
                  </a:lnTo>
                  <a:moveTo>
                    <a:pt x="3090" y="157"/>
                  </a:moveTo>
                  <a:lnTo>
                    <a:pt x="3073" y="137"/>
                  </a:lnTo>
                  <a:moveTo>
                    <a:pt x="3063" y="80"/>
                  </a:moveTo>
                  <a:lnTo>
                    <a:pt x="3114" y="73"/>
                  </a:lnTo>
                  <a:moveTo>
                    <a:pt x="3073" y="46"/>
                  </a:moveTo>
                  <a:lnTo>
                    <a:pt x="3102" y="42"/>
                  </a:lnTo>
                  <a:moveTo>
                    <a:pt x="3061" y="92"/>
                  </a:moveTo>
                  <a:lnTo>
                    <a:pt x="3051" y="73"/>
                  </a:lnTo>
                  <a:lnTo>
                    <a:pt x="3032" y="116"/>
                  </a:lnTo>
                  <a:moveTo>
                    <a:pt x="3051" y="30"/>
                  </a:moveTo>
                  <a:lnTo>
                    <a:pt x="3051" y="154"/>
                  </a:lnTo>
                  <a:moveTo>
                    <a:pt x="3061" y="63"/>
                  </a:moveTo>
                  <a:lnTo>
                    <a:pt x="3034" y="68"/>
                  </a:lnTo>
                  <a:moveTo>
                    <a:pt x="3090" y="154"/>
                  </a:moveTo>
                  <a:lnTo>
                    <a:pt x="3090" y="75"/>
                  </a:lnTo>
                  <a:moveTo>
                    <a:pt x="3159" y="102"/>
                  </a:moveTo>
                  <a:lnTo>
                    <a:pt x="3130" y="111"/>
                  </a:lnTo>
                  <a:moveTo>
                    <a:pt x="3157" y="61"/>
                  </a:moveTo>
                  <a:lnTo>
                    <a:pt x="3133" y="109"/>
                  </a:lnTo>
                  <a:moveTo>
                    <a:pt x="3128" y="80"/>
                  </a:moveTo>
                  <a:lnTo>
                    <a:pt x="3150" y="70"/>
                  </a:lnTo>
                  <a:moveTo>
                    <a:pt x="3130" y="137"/>
                  </a:moveTo>
                  <a:lnTo>
                    <a:pt x="3159" y="121"/>
                  </a:lnTo>
                  <a:moveTo>
                    <a:pt x="3147" y="34"/>
                  </a:moveTo>
                  <a:lnTo>
                    <a:pt x="3130" y="77"/>
                  </a:lnTo>
                  <a:moveTo>
                    <a:pt x="3164" y="73"/>
                  </a:moveTo>
                  <a:lnTo>
                    <a:pt x="3198" y="58"/>
                  </a:lnTo>
                  <a:moveTo>
                    <a:pt x="3164" y="97"/>
                  </a:moveTo>
                  <a:lnTo>
                    <a:pt x="3200" y="82"/>
                  </a:lnTo>
                  <a:moveTo>
                    <a:pt x="3188" y="128"/>
                  </a:moveTo>
                  <a:lnTo>
                    <a:pt x="3210" y="154"/>
                  </a:lnTo>
                  <a:lnTo>
                    <a:pt x="3210" y="126"/>
                  </a:lnTo>
                  <a:moveTo>
                    <a:pt x="3186" y="37"/>
                  </a:moveTo>
                  <a:lnTo>
                    <a:pt x="3198" y="46"/>
                  </a:lnTo>
                  <a:moveTo>
                    <a:pt x="3174" y="30"/>
                  </a:moveTo>
                  <a:lnTo>
                    <a:pt x="3178" y="97"/>
                  </a:lnTo>
                  <a:lnTo>
                    <a:pt x="3188" y="128"/>
                  </a:lnTo>
                  <a:moveTo>
                    <a:pt x="3198" y="97"/>
                  </a:moveTo>
                  <a:lnTo>
                    <a:pt x="3186" y="118"/>
                  </a:lnTo>
                  <a:lnTo>
                    <a:pt x="3157" y="147"/>
                  </a:lnTo>
                  <a:moveTo>
                    <a:pt x="2134" y="3"/>
                  </a:moveTo>
                  <a:lnTo>
                    <a:pt x="2590" y="1"/>
                  </a:lnTo>
                  <a:lnTo>
                    <a:pt x="2593" y="178"/>
                  </a:lnTo>
                  <a:lnTo>
                    <a:pt x="2137" y="181"/>
                  </a:lnTo>
                  <a:lnTo>
                    <a:pt x="2134" y="3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00" name="path 3700"/>
            <p:cNvSpPr/>
            <p:nvPr/>
          </p:nvSpPr>
          <p:spPr>
            <a:xfrm>
              <a:off x="287275" y="52578"/>
              <a:ext cx="1380743" cy="195071"/>
            </a:xfrm>
            <a:custGeom>
              <a:avLst/>
              <a:gdLst/>
              <a:ahLst/>
              <a:cxnLst/>
              <a:rect l="0" t="0" r="0" b="0"/>
              <a:pathLst>
                <a:path w="2174" h="307">
                  <a:moveTo>
                    <a:pt x="1720" y="4"/>
                  </a:moveTo>
                  <a:lnTo>
                    <a:pt x="1720" y="16"/>
                  </a:lnTo>
                  <a:lnTo>
                    <a:pt x="2174" y="0"/>
                  </a:lnTo>
                  <a:lnTo>
                    <a:pt x="1720" y="4"/>
                  </a:lnTo>
                </a:path>
                <a:path w="2174" h="307">
                  <a:moveTo>
                    <a:pt x="1720" y="16"/>
                  </a:moveTo>
                  <a:lnTo>
                    <a:pt x="2174" y="0"/>
                  </a:lnTo>
                  <a:lnTo>
                    <a:pt x="2174" y="12"/>
                  </a:lnTo>
                  <a:lnTo>
                    <a:pt x="1720" y="16"/>
                  </a:lnTo>
                </a:path>
                <a:path w="2174" h="307">
                  <a:moveTo>
                    <a:pt x="0" y="297"/>
                  </a:moveTo>
                  <a:lnTo>
                    <a:pt x="0" y="307"/>
                  </a:lnTo>
                  <a:lnTo>
                    <a:pt x="455" y="297"/>
                  </a:lnTo>
                  <a:lnTo>
                    <a:pt x="0" y="297"/>
                  </a:lnTo>
                </a:path>
                <a:path w="2174" h="307">
                  <a:moveTo>
                    <a:pt x="0" y="307"/>
                  </a:moveTo>
                  <a:lnTo>
                    <a:pt x="455" y="297"/>
                  </a:lnTo>
                  <a:lnTo>
                    <a:pt x="455" y="307"/>
                  </a:lnTo>
                  <a:lnTo>
                    <a:pt x="0" y="30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02" name="path 3702"/>
            <p:cNvSpPr/>
            <p:nvPr/>
          </p:nvSpPr>
          <p:spPr>
            <a:xfrm>
              <a:off x="286512" y="213360"/>
              <a:ext cx="681228" cy="620267"/>
            </a:xfrm>
            <a:custGeom>
              <a:avLst/>
              <a:gdLst/>
              <a:ahLst/>
              <a:cxnLst/>
              <a:rect l="0" t="0" r="0" b="0"/>
              <a:pathLst>
                <a:path w="1072" h="976">
                  <a:moveTo>
                    <a:pt x="97" y="49"/>
                  </a:moveTo>
                  <a:lnTo>
                    <a:pt x="94" y="32"/>
                  </a:lnTo>
                  <a:lnTo>
                    <a:pt x="85" y="17"/>
                  </a:lnTo>
                  <a:lnTo>
                    <a:pt x="70" y="5"/>
                  </a:lnTo>
                  <a:lnTo>
                    <a:pt x="54" y="1"/>
                  </a:lnTo>
                  <a:lnTo>
                    <a:pt x="37" y="3"/>
                  </a:lnTo>
                  <a:lnTo>
                    <a:pt x="20" y="10"/>
                  </a:lnTo>
                  <a:lnTo>
                    <a:pt x="8" y="22"/>
                  </a:lnTo>
                  <a:lnTo>
                    <a:pt x="1" y="39"/>
                  </a:lnTo>
                  <a:lnTo>
                    <a:pt x="1" y="58"/>
                  </a:lnTo>
                  <a:lnTo>
                    <a:pt x="8" y="75"/>
                  </a:lnTo>
                  <a:lnTo>
                    <a:pt x="20" y="87"/>
                  </a:lnTo>
                  <a:lnTo>
                    <a:pt x="37" y="94"/>
                  </a:lnTo>
                  <a:lnTo>
                    <a:pt x="54" y="97"/>
                  </a:lnTo>
                  <a:lnTo>
                    <a:pt x="70" y="92"/>
                  </a:lnTo>
                  <a:lnTo>
                    <a:pt x="85" y="80"/>
                  </a:lnTo>
                  <a:lnTo>
                    <a:pt x="94" y="65"/>
                  </a:lnTo>
                  <a:lnTo>
                    <a:pt x="97" y="49"/>
                  </a:lnTo>
                  <a:close/>
                  <a:moveTo>
                    <a:pt x="186" y="49"/>
                  </a:moveTo>
                  <a:lnTo>
                    <a:pt x="183" y="32"/>
                  </a:lnTo>
                  <a:lnTo>
                    <a:pt x="174" y="17"/>
                  </a:lnTo>
                  <a:lnTo>
                    <a:pt x="159" y="5"/>
                  </a:lnTo>
                  <a:lnTo>
                    <a:pt x="142" y="1"/>
                  </a:lnTo>
                  <a:lnTo>
                    <a:pt x="126" y="3"/>
                  </a:lnTo>
                  <a:lnTo>
                    <a:pt x="109" y="10"/>
                  </a:lnTo>
                  <a:lnTo>
                    <a:pt x="97" y="22"/>
                  </a:lnTo>
                  <a:lnTo>
                    <a:pt x="90" y="39"/>
                  </a:lnTo>
                  <a:lnTo>
                    <a:pt x="90" y="58"/>
                  </a:lnTo>
                  <a:lnTo>
                    <a:pt x="97" y="75"/>
                  </a:lnTo>
                  <a:lnTo>
                    <a:pt x="109" y="87"/>
                  </a:lnTo>
                  <a:lnTo>
                    <a:pt x="126" y="94"/>
                  </a:lnTo>
                  <a:lnTo>
                    <a:pt x="142" y="97"/>
                  </a:lnTo>
                  <a:lnTo>
                    <a:pt x="159" y="92"/>
                  </a:lnTo>
                  <a:lnTo>
                    <a:pt x="174" y="80"/>
                  </a:lnTo>
                  <a:lnTo>
                    <a:pt x="183" y="65"/>
                  </a:lnTo>
                  <a:lnTo>
                    <a:pt x="186" y="49"/>
                  </a:lnTo>
                  <a:close/>
                  <a:moveTo>
                    <a:pt x="277" y="49"/>
                  </a:moveTo>
                  <a:lnTo>
                    <a:pt x="274" y="32"/>
                  </a:lnTo>
                  <a:lnTo>
                    <a:pt x="265" y="17"/>
                  </a:lnTo>
                  <a:lnTo>
                    <a:pt x="250" y="5"/>
                  </a:lnTo>
                  <a:lnTo>
                    <a:pt x="234" y="1"/>
                  </a:lnTo>
                  <a:lnTo>
                    <a:pt x="217" y="3"/>
                  </a:lnTo>
                  <a:lnTo>
                    <a:pt x="200" y="10"/>
                  </a:lnTo>
                  <a:lnTo>
                    <a:pt x="188" y="22"/>
                  </a:lnTo>
                  <a:lnTo>
                    <a:pt x="181" y="39"/>
                  </a:lnTo>
                  <a:lnTo>
                    <a:pt x="181" y="58"/>
                  </a:lnTo>
                  <a:lnTo>
                    <a:pt x="188" y="75"/>
                  </a:lnTo>
                  <a:lnTo>
                    <a:pt x="200" y="87"/>
                  </a:lnTo>
                  <a:lnTo>
                    <a:pt x="217" y="94"/>
                  </a:lnTo>
                  <a:lnTo>
                    <a:pt x="234" y="97"/>
                  </a:lnTo>
                  <a:lnTo>
                    <a:pt x="250" y="92"/>
                  </a:lnTo>
                  <a:lnTo>
                    <a:pt x="265" y="80"/>
                  </a:lnTo>
                  <a:lnTo>
                    <a:pt x="274" y="65"/>
                  </a:lnTo>
                  <a:lnTo>
                    <a:pt x="277" y="49"/>
                  </a:lnTo>
                  <a:close/>
                  <a:moveTo>
                    <a:pt x="366" y="49"/>
                  </a:moveTo>
                  <a:lnTo>
                    <a:pt x="363" y="32"/>
                  </a:lnTo>
                  <a:lnTo>
                    <a:pt x="354" y="17"/>
                  </a:lnTo>
                  <a:lnTo>
                    <a:pt x="339" y="5"/>
                  </a:lnTo>
                  <a:lnTo>
                    <a:pt x="322" y="1"/>
                  </a:lnTo>
                  <a:lnTo>
                    <a:pt x="306" y="3"/>
                  </a:lnTo>
                  <a:lnTo>
                    <a:pt x="289" y="10"/>
                  </a:lnTo>
                  <a:lnTo>
                    <a:pt x="277" y="22"/>
                  </a:lnTo>
                  <a:lnTo>
                    <a:pt x="270" y="39"/>
                  </a:lnTo>
                  <a:lnTo>
                    <a:pt x="270" y="58"/>
                  </a:lnTo>
                  <a:lnTo>
                    <a:pt x="277" y="75"/>
                  </a:lnTo>
                  <a:lnTo>
                    <a:pt x="289" y="87"/>
                  </a:lnTo>
                  <a:lnTo>
                    <a:pt x="306" y="94"/>
                  </a:lnTo>
                  <a:lnTo>
                    <a:pt x="322" y="97"/>
                  </a:lnTo>
                  <a:lnTo>
                    <a:pt x="339" y="92"/>
                  </a:lnTo>
                  <a:lnTo>
                    <a:pt x="354" y="80"/>
                  </a:lnTo>
                  <a:lnTo>
                    <a:pt x="363" y="65"/>
                  </a:lnTo>
                  <a:lnTo>
                    <a:pt x="366" y="49"/>
                  </a:lnTo>
                  <a:close/>
                  <a:moveTo>
                    <a:pt x="457" y="49"/>
                  </a:moveTo>
                  <a:lnTo>
                    <a:pt x="454" y="32"/>
                  </a:lnTo>
                  <a:lnTo>
                    <a:pt x="445" y="17"/>
                  </a:lnTo>
                  <a:lnTo>
                    <a:pt x="430" y="5"/>
                  </a:lnTo>
                  <a:lnTo>
                    <a:pt x="414" y="1"/>
                  </a:lnTo>
                  <a:lnTo>
                    <a:pt x="397" y="3"/>
                  </a:lnTo>
                  <a:lnTo>
                    <a:pt x="380" y="10"/>
                  </a:lnTo>
                  <a:lnTo>
                    <a:pt x="368" y="22"/>
                  </a:lnTo>
                  <a:lnTo>
                    <a:pt x="361" y="39"/>
                  </a:lnTo>
                  <a:lnTo>
                    <a:pt x="361" y="58"/>
                  </a:lnTo>
                  <a:lnTo>
                    <a:pt x="368" y="75"/>
                  </a:lnTo>
                  <a:lnTo>
                    <a:pt x="380" y="87"/>
                  </a:lnTo>
                  <a:lnTo>
                    <a:pt x="397" y="94"/>
                  </a:lnTo>
                  <a:lnTo>
                    <a:pt x="414" y="97"/>
                  </a:lnTo>
                  <a:lnTo>
                    <a:pt x="430" y="92"/>
                  </a:lnTo>
                  <a:lnTo>
                    <a:pt x="445" y="80"/>
                  </a:lnTo>
                  <a:lnTo>
                    <a:pt x="454" y="65"/>
                  </a:lnTo>
                  <a:lnTo>
                    <a:pt x="457" y="49"/>
                  </a:lnTo>
                  <a:close/>
                  <a:moveTo>
                    <a:pt x="505" y="905"/>
                  </a:moveTo>
                  <a:lnTo>
                    <a:pt x="529" y="896"/>
                  </a:lnTo>
                  <a:moveTo>
                    <a:pt x="514" y="862"/>
                  </a:moveTo>
                  <a:lnTo>
                    <a:pt x="524" y="874"/>
                  </a:lnTo>
                  <a:moveTo>
                    <a:pt x="529" y="893"/>
                  </a:moveTo>
                  <a:lnTo>
                    <a:pt x="522" y="922"/>
                  </a:lnTo>
                  <a:lnTo>
                    <a:pt x="524" y="937"/>
                  </a:lnTo>
                  <a:lnTo>
                    <a:pt x="519" y="953"/>
                  </a:lnTo>
                  <a:lnTo>
                    <a:pt x="505" y="953"/>
                  </a:lnTo>
                  <a:moveTo>
                    <a:pt x="519" y="953"/>
                  </a:moveTo>
                  <a:lnTo>
                    <a:pt x="541" y="958"/>
                  </a:lnTo>
                  <a:lnTo>
                    <a:pt x="582" y="975"/>
                  </a:lnTo>
                  <a:lnTo>
                    <a:pt x="589" y="973"/>
                  </a:lnTo>
                  <a:moveTo>
                    <a:pt x="543" y="848"/>
                  </a:moveTo>
                  <a:lnTo>
                    <a:pt x="550" y="869"/>
                  </a:lnTo>
                  <a:moveTo>
                    <a:pt x="531" y="881"/>
                  </a:moveTo>
                  <a:lnTo>
                    <a:pt x="586" y="874"/>
                  </a:lnTo>
                  <a:moveTo>
                    <a:pt x="558" y="884"/>
                  </a:moveTo>
                  <a:lnTo>
                    <a:pt x="553" y="898"/>
                  </a:lnTo>
                  <a:moveTo>
                    <a:pt x="541" y="896"/>
                  </a:moveTo>
                  <a:lnTo>
                    <a:pt x="543" y="953"/>
                  </a:lnTo>
                  <a:moveTo>
                    <a:pt x="543" y="946"/>
                  </a:moveTo>
                  <a:lnTo>
                    <a:pt x="577" y="944"/>
                  </a:lnTo>
                  <a:moveTo>
                    <a:pt x="572" y="944"/>
                  </a:moveTo>
                  <a:lnTo>
                    <a:pt x="577" y="891"/>
                  </a:lnTo>
                  <a:moveTo>
                    <a:pt x="574" y="896"/>
                  </a:moveTo>
                  <a:lnTo>
                    <a:pt x="543" y="901"/>
                  </a:lnTo>
                  <a:moveTo>
                    <a:pt x="543" y="915"/>
                  </a:moveTo>
                  <a:lnTo>
                    <a:pt x="567" y="913"/>
                  </a:lnTo>
                  <a:moveTo>
                    <a:pt x="574" y="843"/>
                  </a:moveTo>
                  <a:lnTo>
                    <a:pt x="565" y="874"/>
                  </a:lnTo>
                  <a:moveTo>
                    <a:pt x="543" y="932"/>
                  </a:moveTo>
                  <a:lnTo>
                    <a:pt x="567" y="927"/>
                  </a:lnTo>
                  <a:moveTo>
                    <a:pt x="613" y="855"/>
                  </a:moveTo>
                  <a:lnTo>
                    <a:pt x="613" y="898"/>
                  </a:lnTo>
                  <a:moveTo>
                    <a:pt x="613" y="865"/>
                  </a:moveTo>
                  <a:lnTo>
                    <a:pt x="632" y="862"/>
                  </a:lnTo>
                  <a:moveTo>
                    <a:pt x="634" y="857"/>
                  </a:moveTo>
                  <a:lnTo>
                    <a:pt x="632" y="886"/>
                  </a:lnTo>
                  <a:moveTo>
                    <a:pt x="634" y="886"/>
                  </a:moveTo>
                  <a:lnTo>
                    <a:pt x="613" y="889"/>
                  </a:lnTo>
                  <a:moveTo>
                    <a:pt x="622" y="917"/>
                  </a:moveTo>
                  <a:lnTo>
                    <a:pt x="639" y="913"/>
                  </a:lnTo>
                  <a:moveTo>
                    <a:pt x="603" y="963"/>
                  </a:moveTo>
                  <a:lnTo>
                    <a:pt x="639" y="944"/>
                  </a:lnTo>
                  <a:moveTo>
                    <a:pt x="622" y="886"/>
                  </a:moveTo>
                  <a:lnTo>
                    <a:pt x="622" y="951"/>
                  </a:lnTo>
                  <a:moveTo>
                    <a:pt x="608" y="958"/>
                  </a:moveTo>
                  <a:lnTo>
                    <a:pt x="608" y="910"/>
                  </a:lnTo>
                  <a:moveTo>
                    <a:pt x="658" y="850"/>
                  </a:moveTo>
                  <a:lnTo>
                    <a:pt x="639" y="901"/>
                  </a:lnTo>
                  <a:moveTo>
                    <a:pt x="649" y="874"/>
                  </a:moveTo>
                  <a:lnTo>
                    <a:pt x="673" y="869"/>
                  </a:lnTo>
                  <a:moveTo>
                    <a:pt x="658" y="898"/>
                  </a:moveTo>
                  <a:lnTo>
                    <a:pt x="632" y="932"/>
                  </a:lnTo>
                  <a:moveTo>
                    <a:pt x="646" y="881"/>
                  </a:moveTo>
                  <a:lnTo>
                    <a:pt x="678" y="925"/>
                  </a:lnTo>
                  <a:lnTo>
                    <a:pt x="685" y="925"/>
                  </a:lnTo>
                  <a:moveTo>
                    <a:pt x="646" y="927"/>
                  </a:moveTo>
                  <a:lnTo>
                    <a:pt x="646" y="975"/>
                  </a:lnTo>
                  <a:moveTo>
                    <a:pt x="646" y="934"/>
                  </a:moveTo>
                  <a:lnTo>
                    <a:pt x="673" y="932"/>
                  </a:lnTo>
                  <a:moveTo>
                    <a:pt x="673" y="927"/>
                  </a:moveTo>
                  <a:lnTo>
                    <a:pt x="670" y="965"/>
                  </a:lnTo>
                  <a:moveTo>
                    <a:pt x="673" y="965"/>
                  </a:moveTo>
                  <a:lnTo>
                    <a:pt x="646" y="968"/>
                  </a:lnTo>
                  <a:moveTo>
                    <a:pt x="675" y="867"/>
                  </a:moveTo>
                  <a:lnTo>
                    <a:pt x="658" y="901"/>
                  </a:lnTo>
                  <a:moveTo>
                    <a:pt x="711" y="886"/>
                  </a:moveTo>
                  <a:lnTo>
                    <a:pt x="774" y="879"/>
                  </a:lnTo>
                  <a:moveTo>
                    <a:pt x="711" y="872"/>
                  </a:moveTo>
                  <a:lnTo>
                    <a:pt x="711" y="937"/>
                  </a:lnTo>
                  <a:moveTo>
                    <a:pt x="742" y="843"/>
                  </a:moveTo>
                  <a:lnTo>
                    <a:pt x="742" y="975"/>
                  </a:lnTo>
                  <a:moveTo>
                    <a:pt x="774" y="874"/>
                  </a:moveTo>
                  <a:lnTo>
                    <a:pt x="769" y="920"/>
                  </a:lnTo>
                  <a:moveTo>
                    <a:pt x="774" y="920"/>
                  </a:moveTo>
                  <a:lnTo>
                    <a:pt x="711" y="927"/>
                  </a:lnTo>
                  <a:moveTo>
                    <a:pt x="858" y="881"/>
                  </a:moveTo>
                  <a:lnTo>
                    <a:pt x="877" y="915"/>
                  </a:lnTo>
                  <a:moveTo>
                    <a:pt x="829" y="857"/>
                  </a:moveTo>
                  <a:lnTo>
                    <a:pt x="841" y="893"/>
                  </a:lnTo>
                  <a:moveTo>
                    <a:pt x="819" y="896"/>
                  </a:moveTo>
                  <a:lnTo>
                    <a:pt x="829" y="929"/>
                  </a:lnTo>
                  <a:lnTo>
                    <a:pt x="846" y="956"/>
                  </a:lnTo>
                  <a:lnTo>
                    <a:pt x="867" y="963"/>
                  </a:lnTo>
                  <a:lnTo>
                    <a:pt x="860" y="925"/>
                  </a:lnTo>
                  <a:moveTo>
                    <a:pt x="807" y="893"/>
                  </a:moveTo>
                  <a:lnTo>
                    <a:pt x="802" y="939"/>
                  </a:lnTo>
                  <a:moveTo>
                    <a:pt x="958" y="917"/>
                  </a:moveTo>
                  <a:lnTo>
                    <a:pt x="978" y="951"/>
                  </a:lnTo>
                  <a:moveTo>
                    <a:pt x="942" y="915"/>
                  </a:moveTo>
                  <a:lnTo>
                    <a:pt x="922" y="953"/>
                  </a:lnTo>
                  <a:moveTo>
                    <a:pt x="951" y="975"/>
                  </a:moveTo>
                  <a:lnTo>
                    <a:pt x="937" y="956"/>
                  </a:lnTo>
                  <a:moveTo>
                    <a:pt x="927" y="898"/>
                  </a:moveTo>
                  <a:lnTo>
                    <a:pt x="978" y="891"/>
                  </a:lnTo>
                  <a:moveTo>
                    <a:pt x="934" y="865"/>
                  </a:moveTo>
                  <a:lnTo>
                    <a:pt x="966" y="860"/>
                  </a:lnTo>
                  <a:moveTo>
                    <a:pt x="922" y="910"/>
                  </a:moveTo>
                  <a:lnTo>
                    <a:pt x="913" y="891"/>
                  </a:lnTo>
                  <a:lnTo>
                    <a:pt x="894" y="937"/>
                  </a:lnTo>
                  <a:moveTo>
                    <a:pt x="913" y="848"/>
                  </a:moveTo>
                  <a:lnTo>
                    <a:pt x="913" y="973"/>
                  </a:lnTo>
                  <a:moveTo>
                    <a:pt x="925" y="881"/>
                  </a:moveTo>
                  <a:lnTo>
                    <a:pt x="896" y="886"/>
                  </a:lnTo>
                  <a:moveTo>
                    <a:pt x="951" y="973"/>
                  </a:moveTo>
                  <a:lnTo>
                    <a:pt x="951" y="893"/>
                  </a:lnTo>
                  <a:moveTo>
                    <a:pt x="1021" y="920"/>
                  </a:moveTo>
                  <a:lnTo>
                    <a:pt x="994" y="929"/>
                  </a:lnTo>
                  <a:moveTo>
                    <a:pt x="1018" y="879"/>
                  </a:moveTo>
                  <a:lnTo>
                    <a:pt x="997" y="927"/>
                  </a:lnTo>
                  <a:moveTo>
                    <a:pt x="990" y="898"/>
                  </a:moveTo>
                  <a:lnTo>
                    <a:pt x="1014" y="889"/>
                  </a:lnTo>
                  <a:moveTo>
                    <a:pt x="994" y="956"/>
                  </a:moveTo>
                  <a:lnTo>
                    <a:pt x="1023" y="939"/>
                  </a:lnTo>
                  <a:moveTo>
                    <a:pt x="1011" y="853"/>
                  </a:moveTo>
                  <a:lnTo>
                    <a:pt x="994" y="898"/>
                  </a:lnTo>
                  <a:moveTo>
                    <a:pt x="1028" y="891"/>
                  </a:moveTo>
                  <a:lnTo>
                    <a:pt x="1059" y="877"/>
                  </a:lnTo>
                  <a:moveTo>
                    <a:pt x="1026" y="915"/>
                  </a:moveTo>
                  <a:lnTo>
                    <a:pt x="1062" y="901"/>
                  </a:lnTo>
                  <a:moveTo>
                    <a:pt x="1052" y="946"/>
                  </a:moveTo>
                  <a:lnTo>
                    <a:pt x="1071" y="973"/>
                  </a:lnTo>
                  <a:lnTo>
                    <a:pt x="1071" y="944"/>
                  </a:lnTo>
                  <a:moveTo>
                    <a:pt x="1050" y="855"/>
                  </a:moveTo>
                  <a:lnTo>
                    <a:pt x="1059" y="865"/>
                  </a:lnTo>
                  <a:moveTo>
                    <a:pt x="1035" y="848"/>
                  </a:moveTo>
                  <a:lnTo>
                    <a:pt x="1040" y="915"/>
                  </a:lnTo>
                  <a:lnTo>
                    <a:pt x="1052" y="946"/>
                  </a:lnTo>
                  <a:moveTo>
                    <a:pt x="1062" y="915"/>
                  </a:moveTo>
                  <a:lnTo>
                    <a:pt x="1047" y="937"/>
                  </a:lnTo>
                  <a:lnTo>
                    <a:pt x="1021" y="96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04" name="path 3704"/>
            <p:cNvSpPr/>
            <p:nvPr/>
          </p:nvSpPr>
          <p:spPr>
            <a:xfrm>
              <a:off x="287275" y="785622"/>
              <a:ext cx="289559" cy="10667"/>
            </a:xfrm>
            <a:custGeom>
              <a:avLst/>
              <a:gdLst/>
              <a:ahLst/>
              <a:cxnLst/>
              <a:rect l="0" t="0" r="0" b="0"/>
              <a:pathLst>
                <a:path w="455" h="16">
                  <a:moveTo>
                    <a:pt x="0" y="4"/>
                  </a:moveTo>
                  <a:lnTo>
                    <a:pt x="0" y="16"/>
                  </a:lnTo>
                  <a:lnTo>
                    <a:pt x="60" y="4"/>
                  </a:lnTo>
                  <a:lnTo>
                    <a:pt x="0" y="4"/>
                  </a:lnTo>
                </a:path>
                <a:path w="455" h="16">
                  <a:moveTo>
                    <a:pt x="0" y="16"/>
                  </a:moveTo>
                  <a:lnTo>
                    <a:pt x="60" y="4"/>
                  </a:lnTo>
                  <a:lnTo>
                    <a:pt x="60" y="14"/>
                  </a:lnTo>
                  <a:lnTo>
                    <a:pt x="0" y="16"/>
                  </a:lnTo>
                </a:path>
                <a:path w="455" h="16">
                  <a:moveTo>
                    <a:pt x="107" y="4"/>
                  </a:moveTo>
                  <a:lnTo>
                    <a:pt x="107" y="14"/>
                  </a:lnTo>
                  <a:lnTo>
                    <a:pt x="203" y="2"/>
                  </a:lnTo>
                  <a:lnTo>
                    <a:pt x="107" y="4"/>
                  </a:lnTo>
                </a:path>
                <a:path w="455" h="16">
                  <a:moveTo>
                    <a:pt x="107" y="14"/>
                  </a:moveTo>
                  <a:lnTo>
                    <a:pt x="203" y="2"/>
                  </a:lnTo>
                  <a:lnTo>
                    <a:pt x="203" y="14"/>
                  </a:lnTo>
                  <a:lnTo>
                    <a:pt x="107" y="14"/>
                  </a:lnTo>
                </a:path>
                <a:path w="455" h="16">
                  <a:moveTo>
                    <a:pt x="251" y="2"/>
                  </a:moveTo>
                  <a:lnTo>
                    <a:pt x="251" y="14"/>
                  </a:lnTo>
                  <a:lnTo>
                    <a:pt x="347" y="2"/>
                  </a:lnTo>
                  <a:lnTo>
                    <a:pt x="251" y="2"/>
                  </a:lnTo>
                </a:path>
                <a:path w="455" h="16">
                  <a:moveTo>
                    <a:pt x="251" y="14"/>
                  </a:moveTo>
                  <a:lnTo>
                    <a:pt x="347" y="2"/>
                  </a:lnTo>
                  <a:lnTo>
                    <a:pt x="347" y="14"/>
                  </a:lnTo>
                  <a:lnTo>
                    <a:pt x="251" y="14"/>
                  </a:lnTo>
                </a:path>
                <a:path w="455" h="16">
                  <a:moveTo>
                    <a:pt x="393" y="2"/>
                  </a:moveTo>
                  <a:lnTo>
                    <a:pt x="393" y="11"/>
                  </a:lnTo>
                  <a:lnTo>
                    <a:pt x="455" y="0"/>
                  </a:lnTo>
                  <a:lnTo>
                    <a:pt x="393" y="2"/>
                  </a:lnTo>
                </a:path>
                <a:path w="455" h="16">
                  <a:moveTo>
                    <a:pt x="393" y="11"/>
                  </a:moveTo>
                  <a:lnTo>
                    <a:pt x="455" y="0"/>
                  </a:lnTo>
                  <a:lnTo>
                    <a:pt x="455" y="11"/>
                  </a:lnTo>
                  <a:lnTo>
                    <a:pt x="393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06" name="path 3706"/>
            <p:cNvSpPr/>
            <p:nvPr/>
          </p:nvSpPr>
          <p:spPr>
            <a:xfrm>
              <a:off x="576071" y="785622"/>
              <a:ext cx="1525" cy="7619"/>
            </a:xfrm>
            <a:custGeom>
              <a:avLst/>
              <a:gdLst/>
              <a:ahLst/>
              <a:cxnLst/>
              <a:rect l="0" t="0" r="0" b="0"/>
              <a:pathLst>
                <a:path w="2" h="11">
                  <a:moveTo>
                    <a:pt x="1" y="0"/>
                  </a:moveTo>
                  <a:lnTo>
                    <a:pt x="1" y="1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08" name="path 3708"/>
            <p:cNvSpPr/>
            <p:nvPr/>
          </p:nvSpPr>
          <p:spPr>
            <a:xfrm>
              <a:off x="287275" y="605790"/>
              <a:ext cx="53339" cy="7619"/>
            </a:xfrm>
            <a:custGeom>
              <a:avLst/>
              <a:gdLst/>
              <a:ahLst/>
              <a:cxnLst/>
              <a:rect l="0" t="0" r="0" b="0"/>
              <a:pathLst>
                <a:path w="83" h="11">
                  <a:moveTo>
                    <a:pt x="0" y="2"/>
                  </a:moveTo>
                  <a:lnTo>
                    <a:pt x="0" y="11"/>
                  </a:lnTo>
                  <a:lnTo>
                    <a:pt x="83" y="0"/>
                  </a:lnTo>
                  <a:lnTo>
                    <a:pt x="0" y="2"/>
                  </a:lnTo>
                </a:path>
                <a:path w="83" h="11">
                  <a:moveTo>
                    <a:pt x="0" y="11"/>
                  </a:moveTo>
                  <a:lnTo>
                    <a:pt x="83" y="0"/>
                  </a:lnTo>
                  <a:lnTo>
                    <a:pt x="83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10" name="path 3710"/>
            <p:cNvSpPr/>
            <p:nvPr/>
          </p:nvSpPr>
          <p:spPr>
            <a:xfrm>
              <a:off x="339852" y="611886"/>
              <a:ext cx="1525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12" name="path 3712"/>
            <p:cNvSpPr/>
            <p:nvPr/>
          </p:nvSpPr>
          <p:spPr>
            <a:xfrm>
              <a:off x="340614" y="605790"/>
              <a:ext cx="109728" cy="7619"/>
            </a:xfrm>
            <a:custGeom>
              <a:avLst/>
              <a:gdLst/>
              <a:ahLst/>
              <a:cxnLst/>
              <a:rect l="0" t="0" r="0" b="0"/>
              <a:pathLst>
                <a:path w="172" h="11">
                  <a:moveTo>
                    <a:pt x="0" y="0"/>
                  </a:moveTo>
                  <a:lnTo>
                    <a:pt x="0" y="11"/>
                  </a:lnTo>
                  <a:lnTo>
                    <a:pt x="57" y="0"/>
                  </a:lnTo>
                  <a:lnTo>
                    <a:pt x="0" y="0"/>
                  </a:lnTo>
                </a:path>
                <a:path w="172" h="11">
                  <a:moveTo>
                    <a:pt x="0" y="11"/>
                  </a:moveTo>
                  <a:lnTo>
                    <a:pt x="57" y="0"/>
                  </a:lnTo>
                  <a:lnTo>
                    <a:pt x="57" y="11"/>
                  </a:lnTo>
                  <a:lnTo>
                    <a:pt x="0" y="11"/>
                  </a:lnTo>
                </a:path>
                <a:path w="172" h="11">
                  <a:moveTo>
                    <a:pt x="115" y="0"/>
                  </a:moveTo>
                  <a:lnTo>
                    <a:pt x="115" y="11"/>
                  </a:lnTo>
                  <a:lnTo>
                    <a:pt x="172" y="0"/>
                  </a:lnTo>
                  <a:lnTo>
                    <a:pt x="115" y="0"/>
                  </a:lnTo>
                </a:path>
                <a:path w="172" h="11">
                  <a:moveTo>
                    <a:pt x="115" y="11"/>
                  </a:moveTo>
                  <a:lnTo>
                    <a:pt x="172" y="0"/>
                  </a:lnTo>
                  <a:lnTo>
                    <a:pt x="172" y="11"/>
                  </a:lnTo>
                  <a:lnTo>
                    <a:pt x="115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14" name="path 3714"/>
            <p:cNvSpPr/>
            <p:nvPr/>
          </p:nvSpPr>
          <p:spPr>
            <a:xfrm>
              <a:off x="449580" y="595122"/>
              <a:ext cx="1525" cy="12191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16" name="path 3716"/>
            <p:cNvSpPr/>
            <p:nvPr/>
          </p:nvSpPr>
          <p:spPr>
            <a:xfrm>
              <a:off x="450343" y="604266"/>
              <a:ext cx="126491" cy="9144"/>
            </a:xfrm>
            <a:custGeom>
              <a:avLst/>
              <a:gdLst/>
              <a:ahLst/>
              <a:cxnLst/>
              <a:rect l="0" t="0" r="0" b="0"/>
              <a:pathLst>
                <a:path w="199" h="14">
                  <a:moveTo>
                    <a:pt x="0" y="2"/>
                  </a:moveTo>
                  <a:lnTo>
                    <a:pt x="0" y="14"/>
                  </a:lnTo>
                  <a:lnTo>
                    <a:pt x="57" y="2"/>
                  </a:lnTo>
                  <a:lnTo>
                    <a:pt x="0" y="2"/>
                  </a:lnTo>
                </a:path>
                <a:path w="199" h="14">
                  <a:moveTo>
                    <a:pt x="0" y="14"/>
                  </a:moveTo>
                  <a:lnTo>
                    <a:pt x="57" y="2"/>
                  </a:lnTo>
                  <a:lnTo>
                    <a:pt x="57" y="12"/>
                  </a:lnTo>
                  <a:lnTo>
                    <a:pt x="0" y="14"/>
                  </a:lnTo>
                </a:path>
                <a:path w="199" h="14">
                  <a:moveTo>
                    <a:pt x="115" y="2"/>
                  </a:moveTo>
                  <a:lnTo>
                    <a:pt x="115" y="12"/>
                  </a:lnTo>
                  <a:lnTo>
                    <a:pt x="199" y="0"/>
                  </a:lnTo>
                  <a:lnTo>
                    <a:pt x="115" y="2"/>
                  </a:lnTo>
                </a:path>
                <a:path w="199" h="14">
                  <a:moveTo>
                    <a:pt x="115" y="12"/>
                  </a:moveTo>
                  <a:lnTo>
                    <a:pt x="199" y="0"/>
                  </a:lnTo>
                  <a:lnTo>
                    <a:pt x="199" y="12"/>
                  </a:lnTo>
                  <a:lnTo>
                    <a:pt x="115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18" name="path 3718"/>
            <p:cNvSpPr/>
            <p:nvPr/>
          </p:nvSpPr>
          <p:spPr>
            <a:xfrm>
              <a:off x="286512" y="362712"/>
              <a:ext cx="1761745" cy="480059"/>
            </a:xfrm>
            <a:custGeom>
              <a:avLst/>
              <a:gdLst/>
              <a:ahLst/>
              <a:cxnLst/>
              <a:rect l="0" t="0" r="0" b="0"/>
              <a:pathLst>
                <a:path w="2774" h="755">
                  <a:moveTo>
                    <a:pt x="457" y="380"/>
                  </a:moveTo>
                  <a:lnTo>
                    <a:pt x="457" y="392"/>
                  </a:lnTo>
                  <a:moveTo>
                    <a:pt x="538" y="56"/>
                  </a:moveTo>
                  <a:lnTo>
                    <a:pt x="514" y="135"/>
                  </a:lnTo>
                  <a:lnTo>
                    <a:pt x="572" y="135"/>
                  </a:lnTo>
                  <a:moveTo>
                    <a:pt x="555" y="111"/>
                  </a:moveTo>
                  <a:lnTo>
                    <a:pt x="555" y="157"/>
                  </a:lnTo>
                  <a:moveTo>
                    <a:pt x="603" y="157"/>
                  </a:moveTo>
                  <a:lnTo>
                    <a:pt x="603" y="90"/>
                  </a:lnTo>
                  <a:lnTo>
                    <a:pt x="651" y="90"/>
                  </a:lnTo>
                  <a:moveTo>
                    <a:pt x="670" y="109"/>
                  </a:moveTo>
                  <a:lnTo>
                    <a:pt x="666" y="94"/>
                  </a:lnTo>
                  <a:lnTo>
                    <a:pt x="651" y="90"/>
                  </a:lnTo>
                  <a:moveTo>
                    <a:pt x="670" y="109"/>
                  </a:moveTo>
                  <a:lnTo>
                    <a:pt x="670" y="157"/>
                  </a:lnTo>
                  <a:moveTo>
                    <a:pt x="637" y="157"/>
                  </a:moveTo>
                  <a:lnTo>
                    <a:pt x="637" y="90"/>
                  </a:lnTo>
                  <a:moveTo>
                    <a:pt x="750" y="116"/>
                  </a:moveTo>
                  <a:lnTo>
                    <a:pt x="747" y="142"/>
                  </a:lnTo>
                  <a:moveTo>
                    <a:pt x="721" y="116"/>
                  </a:moveTo>
                  <a:lnTo>
                    <a:pt x="721" y="152"/>
                  </a:lnTo>
                  <a:moveTo>
                    <a:pt x="769" y="97"/>
                  </a:moveTo>
                  <a:lnTo>
                    <a:pt x="762" y="169"/>
                  </a:lnTo>
                  <a:lnTo>
                    <a:pt x="747" y="152"/>
                  </a:lnTo>
                  <a:moveTo>
                    <a:pt x="704" y="97"/>
                  </a:moveTo>
                  <a:lnTo>
                    <a:pt x="704" y="166"/>
                  </a:lnTo>
                  <a:moveTo>
                    <a:pt x="752" y="66"/>
                  </a:moveTo>
                  <a:lnTo>
                    <a:pt x="750" y="90"/>
                  </a:lnTo>
                  <a:moveTo>
                    <a:pt x="718" y="66"/>
                  </a:moveTo>
                  <a:lnTo>
                    <a:pt x="718" y="99"/>
                  </a:lnTo>
                  <a:moveTo>
                    <a:pt x="702" y="61"/>
                  </a:moveTo>
                  <a:lnTo>
                    <a:pt x="769" y="53"/>
                  </a:lnTo>
                  <a:moveTo>
                    <a:pt x="730" y="37"/>
                  </a:moveTo>
                  <a:lnTo>
                    <a:pt x="735" y="51"/>
                  </a:lnTo>
                  <a:moveTo>
                    <a:pt x="718" y="92"/>
                  </a:moveTo>
                  <a:lnTo>
                    <a:pt x="754" y="90"/>
                  </a:lnTo>
                  <a:moveTo>
                    <a:pt x="718" y="73"/>
                  </a:moveTo>
                  <a:lnTo>
                    <a:pt x="752" y="70"/>
                  </a:lnTo>
                  <a:moveTo>
                    <a:pt x="721" y="145"/>
                  </a:moveTo>
                  <a:lnTo>
                    <a:pt x="750" y="142"/>
                  </a:lnTo>
                  <a:moveTo>
                    <a:pt x="721" y="123"/>
                  </a:moveTo>
                  <a:lnTo>
                    <a:pt x="747" y="121"/>
                  </a:lnTo>
                  <a:moveTo>
                    <a:pt x="704" y="109"/>
                  </a:moveTo>
                  <a:lnTo>
                    <a:pt x="766" y="104"/>
                  </a:lnTo>
                  <a:moveTo>
                    <a:pt x="802" y="42"/>
                  </a:moveTo>
                  <a:lnTo>
                    <a:pt x="802" y="166"/>
                  </a:lnTo>
                  <a:moveTo>
                    <a:pt x="802" y="56"/>
                  </a:moveTo>
                  <a:lnTo>
                    <a:pt x="862" y="51"/>
                  </a:lnTo>
                  <a:moveTo>
                    <a:pt x="865" y="44"/>
                  </a:moveTo>
                  <a:lnTo>
                    <a:pt x="862" y="166"/>
                  </a:lnTo>
                  <a:moveTo>
                    <a:pt x="802" y="159"/>
                  </a:moveTo>
                  <a:lnTo>
                    <a:pt x="860" y="157"/>
                  </a:lnTo>
                  <a:lnTo>
                    <a:pt x="862" y="164"/>
                  </a:lnTo>
                  <a:moveTo>
                    <a:pt x="817" y="73"/>
                  </a:moveTo>
                  <a:lnTo>
                    <a:pt x="853" y="68"/>
                  </a:lnTo>
                  <a:moveTo>
                    <a:pt x="850" y="87"/>
                  </a:moveTo>
                  <a:lnTo>
                    <a:pt x="817" y="92"/>
                  </a:lnTo>
                  <a:moveTo>
                    <a:pt x="810" y="113"/>
                  </a:moveTo>
                  <a:lnTo>
                    <a:pt x="853" y="106"/>
                  </a:lnTo>
                  <a:moveTo>
                    <a:pt x="855" y="102"/>
                  </a:moveTo>
                  <a:lnTo>
                    <a:pt x="848" y="140"/>
                  </a:lnTo>
                  <a:lnTo>
                    <a:pt x="838" y="126"/>
                  </a:lnTo>
                  <a:moveTo>
                    <a:pt x="831" y="58"/>
                  </a:moveTo>
                  <a:lnTo>
                    <a:pt x="831" y="152"/>
                  </a:lnTo>
                  <a:moveTo>
                    <a:pt x="889" y="94"/>
                  </a:moveTo>
                  <a:lnTo>
                    <a:pt x="920" y="87"/>
                  </a:lnTo>
                  <a:moveTo>
                    <a:pt x="889" y="147"/>
                  </a:moveTo>
                  <a:lnTo>
                    <a:pt x="920" y="126"/>
                  </a:lnTo>
                  <a:moveTo>
                    <a:pt x="920" y="68"/>
                  </a:moveTo>
                  <a:lnTo>
                    <a:pt x="966" y="61"/>
                  </a:lnTo>
                  <a:moveTo>
                    <a:pt x="942" y="34"/>
                  </a:moveTo>
                  <a:lnTo>
                    <a:pt x="942" y="97"/>
                  </a:lnTo>
                  <a:moveTo>
                    <a:pt x="913" y="104"/>
                  </a:moveTo>
                  <a:lnTo>
                    <a:pt x="973" y="97"/>
                  </a:lnTo>
                  <a:moveTo>
                    <a:pt x="925" y="77"/>
                  </a:moveTo>
                  <a:lnTo>
                    <a:pt x="932" y="94"/>
                  </a:lnTo>
                  <a:moveTo>
                    <a:pt x="925" y="111"/>
                  </a:moveTo>
                  <a:lnTo>
                    <a:pt x="925" y="169"/>
                  </a:lnTo>
                  <a:moveTo>
                    <a:pt x="925" y="118"/>
                  </a:moveTo>
                  <a:lnTo>
                    <a:pt x="963" y="116"/>
                  </a:lnTo>
                  <a:moveTo>
                    <a:pt x="963" y="111"/>
                  </a:moveTo>
                  <a:lnTo>
                    <a:pt x="961" y="171"/>
                  </a:lnTo>
                  <a:moveTo>
                    <a:pt x="934" y="128"/>
                  </a:moveTo>
                  <a:lnTo>
                    <a:pt x="934" y="152"/>
                  </a:lnTo>
                  <a:moveTo>
                    <a:pt x="934" y="130"/>
                  </a:moveTo>
                  <a:lnTo>
                    <a:pt x="949" y="130"/>
                  </a:lnTo>
                  <a:moveTo>
                    <a:pt x="925" y="162"/>
                  </a:moveTo>
                  <a:lnTo>
                    <a:pt x="961" y="159"/>
                  </a:lnTo>
                  <a:moveTo>
                    <a:pt x="961" y="68"/>
                  </a:moveTo>
                  <a:lnTo>
                    <a:pt x="951" y="99"/>
                  </a:lnTo>
                  <a:moveTo>
                    <a:pt x="934" y="147"/>
                  </a:moveTo>
                  <a:lnTo>
                    <a:pt x="951" y="145"/>
                  </a:lnTo>
                  <a:moveTo>
                    <a:pt x="949" y="126"/>
                  </a:moveTo>
                  <a:lnTo>
                    <a:pt x="949" y="145"/>
                  </a:lnTo>
                  <a:moveTo>
                    <a:pt x="901" y="42"/>
                  </a:moveTo>
                  <a:lnTo>
                    <a:pt x="901" y="140"/>
                  </a:lnTo>
                  <a:moveTo>
                    <a:pt x="1" y="15"/>
                  </a:moveTo>
                  <a:lnTo>
                    <a:pt x="457" y="10"/>
                  </a:lnTo>
                  <a:lnTo>
                    <a:pt x="457" y="188"/>
                  </a:lnTo>
                  <a:lnTo>
                    <a:pt x="1" y="193"/>
                  </a:lnTo>
                  <a:lnTo>
                    <a:pt x="1" y="15"/>
                  </a:lnTo>
                  <a:close/>
                  <a:moveTo>
                    <a:pt x="2312" y="63"/>
                  </a:moveTo>
                  <a:lnTo>
                    <a:pt x="2230" y="73"/>
                  </a:lnTo>
                  <a:moveTo>
                    <a:pt x="2264" y="70"/>
                  </a:moveTo>
                  <a:lnTo>
                    <a:pt x="2262" y="25"/>
                  </a:lnTo>
                  <a:moveTo>
                    <a:pt x="2286" y="22"/>
                  </a:moveTo>
                  <a:lnTo>
                    <a:pt x="2281" y="66"/>
                  </a:lnTo>
                  <a:moveTo>
                    <a:pt x="2252" y="80"/>
                  </a:moveTo>
                  <a:lnTo>
                    <a:pt x="2252" y="130"/>
                  </a:lnTo>
                  <a:moveTo>
                    <a:pt x="2293" y="121"/>
                  </a:moveTo>
                  <a:lnTo>
                    <a:pt x="2295" y="77"/>
                  </a:lnTo>
                  <a:moveTo>
                    <a:pt x="2259" y="104"/>
                  </a:moveTo>
                  <a:lnTo>
                    <a:pt x="2286" y="102"/>
                  </a:lnTo>
                  <a:moveTo>
                    <a:pt x="2274" y="70"/>
                  </a:moveTo>
                  <a:lnTo>
                    <a:pt x="2274" y="123"/>
                  </a:lnTo>
                  <a:moveTo>
                    <a:pt x="2266" y="133"/>
                  </a:moveTo>
                  <a:lnTo>
                    <a:pt x="2238" y="164"/>
                  </a:lnTo>
                  <a:moveTo>
                    <a:pt x="2278" y="130"/>
                  </a:moveTo>
                  <a:lnTo>
                    <a:pt x="2300" y="159"/>
                  </a:lnTo>
                  <a:moveTo>
                    <a:pt x="2302" y="44"/>
                  </a:moveTo>
                  <a:lnTo>
                    <a:pt x="2242" y="51"/>
                  </a:lnTo>
                  <a:moveTo>
                    <a:pt x="2252" y="90"/>
                  </a:moveTo>
                  <a:lnTo>
                    <a:pt x="2295" y="85"/>
                  </a:lnTo>
                  <a:moveTo>
                    <a:pt x="2295" y="121"/>
                  </a:moveTo>
                  <a:lnTo>
                    <a:pt x="2252" y="128"/>
                  </a:lnTo>
                  <a:moveTo>
                    <a:pt x="2370" y="37"/>
                  </a:moveTo>
                  <a:lnTo>
                    <a:pt x="2348" y="77"/>
                  </a:lnTo>
                  <a:lnTo>
                    <a:pt x="2324" y="109"/>
                  </a:lnTo>
                  <a:moveTo>
                    <a:pt x="2367" y="46"/>
                  </a:moveTo>
                  <a:lnTo>
                    <a:pt x="2403" y="97"/>
                  </a:lnTo>
                  <a:lnTo>
                    <a:pt x="2410" y="97"/>
                  </a:lnTo>
                  <a:moveTo>
                    <a:pt x="2331" y="154"/>
                  </a:moveTo>
                  <a:lnTo>
                    <a:pt x="2403" y="147"/>
                  </a:lnTo>
                  <a:moveTo>
                    <a:pt x="2370" y="150"/>
                  </a:moveTo>
                  <a:lnTo>
                    <a:pt x="2370" y="82"/>
                  </a:lnTo>
                  <a:moveTo>
                    <a:pt x="2350" y="121"/>
                  </a:moveTo>
                  <a:lnTo>
                    <a:pt x="2355" y="140"/>
                  </a:lnTo>
                  <a:moveTo>
                    <a:pt x="2377" y="145"/>
                  </a:moveTo>
                  <a:lnTo>
                    <a:pt x="2386" y="118"/>
                  </a:lnTo>
                  <a:moveTo>
                    <a:pt x="2391" y="106"/>
                  </a:moveTo>
                  <a:lnTo>
                    <a:pt x="2343" y="111"/>
                  </a:lnTo>
                  <a:moveTo>
                    <a:pt x="2350" y="85"/>
                  </a:moveTo>
                  <a:lnTo>
                    <a:pt x="2384" y="82"/>
                  </a:lnTo>
                  <a:moveTo>
                    <a:pt x="2444" y="80"/>
                  </a:moveTo>
                  <a:lnTo>
                    <a:pt x="2451" y="92"/>
                  </a:lnTo>
                  <a:moveTo>
                    <a:pt x="2427" y="73"/>
                  </a:moveTo>
                  <a:lnTo>
                    <a:pt x="2456" y="66"/>
                  </a:lnTo>
                  <a:moveTo>
                    <a:pt x="2444" y="70"/>
                  </a:moveTo>
                  <a:lnTo>
                    <a:pt x="2425" y="130"/>
                  </a:lnTo>
                  <a:moveTo>
                    <a:pt x="2444" y="30"/>
                  </a:moveTo>
                  <a:lnTo>
                    <a:pt x="2444" y="157"/>
                  </a:lnTo>
                  <a:moveTo>
                    <a:pt x="2475" y="30"/>
                  </a:moveTo>
                  <a:lnTo>
                    <a:pt x="2482" y="49"/>
                  </a:lnTo>
                  <a:moveTo>
                    <a:pt x="2463" y="49"/>
                  </a:moveTo>
                  <a:lnTo>
                    <a:pt x="2458" y="77"/>
                  </a:lnTo>
                  <a:moveTo>
                    <a:pt x="2461" y="58"/>
                  </a:moveTo>
                  <a:lnTo>
                    <a:pt x="2504" y="53"/>
                  </a:lnTo>
                  <a:moveTo>
                    <a:pt x="2506" y="51"/>
                  </a:moveTo>
                  <a:lnTo>
                    <a:pt x="2497" y="68"/>
                  </a:lnTo>
                  <a:moveTo>
                    <a:pt x="2470" y="68"/>
                  </a:moveTo>
                  <a:lnTo>
                    <a:pt x="2461" y="97"/>
                  </a:lnTo>
                  <a:moveTo>
                    <a:pt x="2485" y="70"/>
                  </a:moveTo>
                  <a:lnTo>
                    <a:pt x="2497" y="85"/>
                  </a:lnTo>
                  <a:moveTo>
                    <a:pt x="2480" y="82"/>
                  </a:moveTo>
                  <a:lnTo>
                    <a:pt x="2468" y="104"/>
                  </a:lnTo>
                  <a:lnTo>
                    <a:pt x="2449" y="128"/>
                  </a:lnTo>
                  <a:moveTo>
                    <a:pt x="2475" y="90"/>
                  </a:moveTo>
                  <a:lnTo>
                    <a:pt x="2497" y="121"/>
                  </a:lnTo>
                  <a:moveTo>
                    <a:pt x="2466" y="128"/>
                  </a:moveTo>
                  <a:lnTo>
                    <a:pt x="2490" y="123"/>
                  </a:lnTo>
                  <a:moveTo>
                    <a:pt x="2490" y="121"/>
                  </a:moveTo>
                  <a:lnTo>
                    <a:pt x="2487" y="150"/>
                  </a:lnTo>
                  <a:moveTo>
                    <a:pt x="2490" y="150"/>
                  </a:moveTo>
                  <a:lnTo>
                    <a:pt x="2466" y="154"/>
                  </a:lnTo>
                  <a:moveTo>
                    <a:pt x="2497" y="121"/>
                  </a:moveTo>
                  <a:lnTo>
                    <a:pt x="2509" y="121"/>
                  </a:lnTo>
                  <a:moveTo>
                    <a:pt x="2466" y="118"/>
                  </a:moveTo>
                  <a:lnTo>
                    <a:pt x="2466" y="159"/>
                  </a:lnTo>
                  <a:moveTo>
                    <a:pt x="2550" y="49"/>
                  </a:moveTo>
                  <a:lnTo>
                    <a:pt x="2521" y="53"/>
                  </a:lnTo>
                  <a:moveTo>
                    <a:pt x="2526" y="87"/>
                  </a:moveTo>
                  <a:lnTo>
                    <a:pt x="2550" y="82"/>
                  </a:lnTo>
                  <a:moveTo>
                    <a:pt x="2550" y="111"/>
                  </a:moveTo>
                  <a:lnTo>
                    <a:pt x="2521" y="130"/>
                  </a:lnTo>
                  <a:moveTo>
                    <a:pt x="2535" y="51"/>
                  </a:moveTo>
                  <a:lnTo>
                    <a:pt x="2535" y="121"/>
                  </a:lnTo>
                  <a:moveTo>
                    <a:pt x="2581" y="39"/>
                  </a:moveTo>
                  <a:lnTo>
                    <a:pt x="2590" y="51"/>
                  </a:lnTo>
                  <a:moveTo>
                    <a:pt x="2595" y="66"/>
                  </a:moveTo>
                  <a:lnTo>
                    <a:pt x="2552" y="70"/>
                  </a:lnTo>
                  <a:moveTo>
                    <a:pt x="2554" y="85"/>
                  </a:moveTo>
                  <a:lnTo>
                    <a:pt x="2562" y="102"/>
                  </a:lnTo>
                  <a:moveTo>
                    <a:pt x="2566" y="111"/>
                  </a:moveTo>
                  <a:lnTo>
                    <a:pt x="2545" y="135"/>
                  </a:lnTo>
                  <a:moveTo>
                    <a:pt x="2571" y="92"/>
                  </a:moveTo>
                  <a:lnTo>
                    <a:pt x="2595" y="140"/>
                  </a:lnTo>
                  <a:lnTo>
                    <a:pt x="2605" y="140"/>
                  </a:lnTo>
                  <a:moveTo>
                    <a:pt x="2581" y="109"/>
                  </a:moveTo>
                  <a:lnTo>
                    <a:pt x="2593" y="82"/>
                  </a:lnTo>
                  <a:moveTo>
                    <a:pt x="2559" y="150"/>
                  </a:moveTo>
                  <a:lnTo>
                    <a:pt x="2571" y="162"/>
                  </a:lnTo>
                  <a:lnTo>
                    <a:pt x="2571" y="30"/>
                  </a:lnTo>
                  <a:moveTo>
                    <a:pt x="1722" y="6"/>
                  </a:moveTo>
                  <a:lnTo>
                    <a:pt x="2178" y="1"/>
                  </a:lnTo>
                  <a:lnTo>
                    <a:pt x="2180" y="178"/>
                  </a:lnTo>
                  <a:lnTo>
                    <a:pt x="1724" y="183"/>
                  </a:lnTo>
                  <a:lnTo>
                    <a:pt x="1722" y="6"/>
                  </a:lnTo>
                  <a:close/>
                  <a:moveTo>
                    <a:pt x="1940" y="102"/>
                  </a:moveTo>
                  <a:lnTo>
                    <a:pt x="1957" y="90"/>
                  </a:lnTo>
                  <a:lnTo>
                    <a:pt x="1938" y="99"/>
                  </a:lnTo>
                  <a:moveTo>
                    <a:pt x="1930" y="97"/>
                  </a:moveTo>
                  <a:lnTo>
                    <a:pt x="1938" y="94"/>
                  </a:lnTo>
                  <a:lnTo>
                    <a:pt x="1940" y="87"/>
                  </a:lnTo>
                  <a:lnTo>
                    <a:pt x="1935" y="82"/>
                  </a:lnTo>
                  <a:moveTo>
                    <a:pt x="1950" y="106"/>
                  </a:moveTo>
                  <a:lnTo>
                    <a:pt x="1957" y="90"/>
                  </a:lnTo>
                  <a:lnTo>
                    <a:pt x="1945" y="106"/>
                  </a:lnTo>
                  <a:moveTo>
                    <a:pt x="1942" y="102"/>
                  </a:moveTo>
                  <a:lnTo>
                    <a:pt x="1957" y="90"/>
                  </a:lnTo>
                  <a:moveTo>
                    <a:pt x="1945" y="116"/>
                  </a:moveTo>
                  <a:lnTo>
                    <a:pt x="1945" y="106"/>
                  </a:lnTo>
                  <a:lnTo>
                    <a:pt x="1940" y="102"/>
                  </a:lnTo>
                  <a:lnTo>
                    <a:pt x="1930" y="99"/>
                  </a:lnTo>
                  <a:moveTo>
                    <a:pt x="1971" y="87"/>
                  </a:moveTo>
                  <a:lnTo>
                    <a:pt x="1962" y="90"/>
                  </a:lnTo>
                  <a:lnTo>
                    <a:pt x="1959" y="97"/>
                  </a:lnTo>
                  <a:lnTo>
                    <a:pt x="1964" y="104"/>
                  </a:lnTo>
                  <a:moveTo>
                    <a:pt x="1878" y="126"/>
                  </a:moveTo>
                  <a:lnTo>
                    <a:pt x="1875" y="123"/>
                  </a:lnTo>
                  <a:lnTo>
                    <a:pt x="1875" y="116"/>
                  </a:lnTo>
                  <a:lnTo>
                    <a:pt x="1875" y="118"/>
                  </a:lnTo>
                  <a:lnTo>
                    <a:pt x="1882" y="118"/>
                  </a:lnTo>
                  <a:lnTo>
                    <a:pt x="1882" y="116"/>
                  </a:lnTo>
                  <a:lnTo>
                    <a:pt x="1882" y="111"/>
                  </a:lnTo>
                  <a:lnTo>
                    <a:pt x="1880" y="111"/>
                  </a:lnTo>
                  <a:lnTo>
                    <a:pt x="1878" y="111"/>
                  </a:lnTo>
                  <a:lnTo>
                    <a:pt x="1878" y="109"/>
                  </a:lnTo>
                  <a:lnTo>
                    <a:pt x="1878" y="104"/>
                  </a:lnTo>
                  <a:lnTo>
                    <a:pt x="1875" y="104"/>
                  </a:lnTo>
                  <a:lnTo>
                    <a:pt x="1875" y="102"/>
                  </a:lnTo>
                  <a:lnTo>
                    <a:pt x="1873" y="102"/>
                  </a:lnTo>
                  <a:lnTo>
                    <a:pt x="1870" y="102"/>
                  </a:lnTo>
                  <a:lnTo>
                    <a:pt x="1870" y="99"/>
                  </a:lnTo>
                  <a:lnTo>
                    <a:pt x="1870" y="92"/>
                  </a:lnTo>
                  <a:lnTo>
                    <a:pt x="1868" y="92"/>
                  </a:lnTo>
                  <a:lnTo>
                    <a:pt x="1873" y="73"/>
                  </a:lnTo>
                  <a:lnTo>
                    <a:pt x="1873" y="66"/>
                  </a:lnTo>
                  <a:lnTo>
                    <a:pt x="1875" y="66"/>
                  </a:lnTo>
                  <a:lnTo>
                    <a:pt x="1875" y="61"/>
                  </a:lnTo>
                  <a:lnTo>
                    <a:pt x="1878" y="61"/>
                  </a:lnTo>
                  <a:lnTo>
                    <a:pt x="1878" y="56"/>
                  </a:lnTo>
                  <a:lnTo>
                    <a:pt x="1880" y="56"/>
                  </a:lnTo>
                  <a:lnTo>
                    <a:pt x="1885" y="56"/>
                  </a:lnTo>
                  <a:lnTo>
                    <a:pt x="1885" y="58"/>
                  </a:lnTo>
                  <a:lnTo>
                    <a:pt x="1885" y="61"/>
                  </a:lnTo>
                  <a:lnTo>
                    <a:pt x="1887" y="61"/>
                  </a:lnTo>
                  <a:lnTo>
                    <a:pt x="1887" y="66"/>
                  </a:lnTo>
                  <a:lnTo>
                    <a:pt x="1890" y="66"/>
                  </a:lnTo>
                  <a:lnTo>
                    <a:pt x="1894" y="66"/>
                  </a:lnTo>
                  <a:lnTo>
                    <a:pt x="1894" y="63"/>
                  </a:lnTo>
                  <a:lnTo>
                    <a:pt x="1897" y="63"/>
                  </a:lnTo>
                  <a:lnTo>
                    <a:pt x="1897" y="61"/>
                  </a:lnTo>
                  <a:lnTo>
                    <a:pt x="1899" y="61"/>
                  </a:lnTo>
                  <a:lnTo>
                    <a:pt x="1899" y="58"/>
                  </a:lnTo>
                  <a:lnTo>
                    <a:pt x="1902" y="58"/>
                  </a:lnTo>
                  <a:lnTo>
                    <a:pt x="1902" y="56"/>
                  </a:lnTo>
                  <a:lnTo>
                    <a:pt x="1904" y="56"/>
                  </a:lnTo>
                  <a:lnTo>
                    <a:pt x="1904" y="53"/>
                  </a:lnTo>
                  <a:lnTo>
                    <a:pt x="1904" y="49"/>
                  </a:lnTo>
                  <a:lnTo>
                    <a:pt x="1902" y="49"/>
                  </a:lnTo>
                  <a:lnTo>
                    <a:pt x="1899" y="49"/>
                  </a:lnTo>
                  <a:lnTo>
                    <a:pt x="1899" y="51"/>
                  </a:lnTo>
                  <a:lnTo>
                    <a:pt x="1897" y="51"/>
                  </a:lnTo>
                  <a:lnTo>
                    <a:pt x="1897" y="53"/>
                  </a:lnTo>
                  <a:lnTo>
                    <a:pt x="1890" y="53"/>
                  </a:lnTo>
                  <a:lnTo>
                    <a:pt x="1890" y="51"/>
                  </a:lnTo>
                  <a:lnTo>
                    <a:pt x="1887" y="51"/>
                  </a:lnTo>
                  <a:lnTo>
                    <a:pt x="1887" y="49"/>
                  </a:lnTo>
                  <a:lnTo>
                    <a:pt x="1885" y="49"/>
                  </a:lnTo>
                  <a:lnTo>
                    <a:pt x="1885" y="46"/>
                  </a:lnTo>
                  <a:lnTo>
                    <a:pt x="1885" y="44"/>
                  </a:lnTo>
                  <a:lnTo>
                    <a:pt x="1887" y="44"/>
                  </a:lnTo>
                  <a:lnTo>
                    <a:pt x="1887" y="42"/>
                  </a:lnTo>
                  <a:lnTo>
                    <a:pt x="1890" y="39"/>
                  </a:lnTo>
                  <a:lnTo>
                    <a:pt x="1892" y="37"/>
                  </a:lnTo>
                  <a:lnTo>
                    <a:pt x="1894" y="34"/>
                  </a:lnTo>
                  <a:lnTo>
                    <a:pt x="1897" y="32"/>
                  </a:lnTo>
                  <a:lnTo>
                    <a:pt x="1899" y="30"/>
                  </a:lnTo>
                  <a:lnTo>
                    <a:pt x="1902" y="30"/>
                  </a:lnTo>
                  <a:lnTo>
                    <a:pt x="1902" y="27"/>
                  </a:lnTo>
                  <a:lnTo>
                    <a:pt x="1906" y="27"/>
                  </a:lnTo>
                  <a:lnTo>
                    <a:pt x="1909" y="25"/>
                  </a:lnTo>
                  <a:lnTo>
                    <a:pt x="1911" y="22"/>
                  </a:lnTo>
                  <a:lnTo>
                    <a:pt x="1911" y="20"/>
                  </a:lnTo>
                  <a:lnTo>
                    <a:pt x="1914" y="20"/>
                  </a:lnTo>
                  <a:moveTo>
                    <a:pt x="1914" y="20"/>
                  </a:moveTo>
                  <a:lnTo>
                    <a:pt x="1916" y="20"/>
                  </a:lnTo>
                  <a:lnTo>
                    <a:pt x="1916" y="17"/>
                  </a:lnTo>
                  <a:lnTo>
                    <a:pt x="1923" y="17"/>
                  </a:lnTo>
                  <a:lnTo>
                    <a:pt x="1923" y="15"/>
                  </a:lnTo>
                  <a:lnTo>
                    <a:pt x="1926" y="15"/>
                  </a:lnTo>
                  <a:lnTo>
                    <a:pt x="1926" y="17"/>
                  </a:lnTo>
                  <a:lnTo>
                    <a:pt x="1926" y="20"/>
                  </a:lnTo>
                  <a:lnTo>
                    <a:pt x="1923" y="20"/>
                  </a:lnTo>
                  <a:lnTo>
                    <a:pt x="1923" y="22"/>
                  </a:lnTo>
                  <a:lnTo>
                    <a:pt x="1926" y="25"/>
                  </a:lnTo>
                  <a:lnTo>
                    <a:pt x="1930" y="25"/>
                  </a:lnTo>
                  <a:lnTo>
                    <a:pt x="1930" y="22"/>
                  </a:lnTo>
                  <a:lnTo>
                    <a:pt x="1933" y="22"/>
                  </a:lnTo>
                  <a:lnTo>
                    <a:pt x="1933" y="20"/>
                  </a:lnTo>
                  <a:lnTo>
                    <a:pt x="1938" y="20"/>
                  </a:lnTo>
                  <a:lnTo>
                    <a:pt x="1938" y="17"/>
                  </a:lnTo>
                  <a:lnTo>
                    <a:pt x="1942" y="17"/>
                  </a:lnTo>
                  <a:lnTo>
                    <a:pt x="1942" y="15"/>
                  </a:lnTo>
                  <a:lnTo>
                    <a:pt x="1942" y="13"/>
                  </a:lnTo>
                  <a:lnTo>
                    <a:pt x="1945" y="13"/>
                  </a:lnTo>
                  <a:lnTo>
                    <a:pt x="1947" y="13"/>
                  </a:lnTo>
                  <a:lnTo>
                    <a:pt x="1947" y="10"/>
                  </a:lnTo>
                  <a:lnTo>
                    <a:pt x="1952" y="10"/>
                  </a:lnTo>
                  <a:lnTo>
                    <a:pt x="1954" y="13"/>
                  </a:lnTo>
                  <a:lnTo>
                    <a:pt x="1957" y="13"/>
                  </a:lnTo>
                  <a:lnTo>
                    <a:pt x="1959" y="15"/>
                  </a:lnTo>
                  <a:lnTo>
                    <a:pt x="1959" y="17"/>
                  </a:lnTo>
                  <a:lnTo>
                    <a:pt x="1962" y="17"/>
                  </a:lnTo>
                  <a:lnTo>
                    <a:pt x="1964" y="17"/>
                  </a:lnTo>
                  <a:lnTo>
                    <a:pt x="1964" y="15"/>
                  </a:lnTo>
                  <a:lnTo>
                    <a:pt x="1964" y="13"/>
                  </a:lnTo>
                  <a:lnTo>
                    <a:pt x="1966" y="13"/>
                  </a:lnTo>
                  <a:lnTo>
                    <a:pt x="1971" y="13"/>
                  </a:lnTo>
                  <a:lnTo>
                    <a:pt x="1974" y="15"/>
                  </a:lnTo>
                  <a:lnTo>
                    <a:pt x="1978" y="15"/>
                  </a:lnTo>
                  <a:lnTo>
                    <a:pt x="1978" y="17"/>
                  </a:lnTo>
                  <a:lnTo>
                    <a:pt x="1983" y="17"/>
                  </a:lnTo>
                  <a:lnTo>
                    <a:pt x="1986" y="20"/>
                  </a:lnTo>
                  <a:lnTo>
                    <a:pt x="1988" y="20"/>
                  </a:lnTo>
                  <a:lnTo>
                    <a:pt x="1988" y="22"/>
                  </a:lnTo>
                  <a:lnTo>
                    <a:pt x="1988" y="27"/>
                  </a:lnTo>
                  <a:lnTo>
                    <a:pt x="1986" y="27"/>
                  </a:lnTo>
                  <a:lnTo>
                    <a:pt x="1978" y="27"/>
                  </a:lnTo>
                  <a:lnTo>
                    <a:pt x="1978" y="30"/>
                  </a:lnTo>
                  <a:lnTo>
                    <a:pt x="1976" y="30"/>
                  </a:lnTo>
                  <a:lnTo>
                    <a:pt x="1976" y="32"/>
                  </a:lnTo>
                  <a:lnTo>
                    <a:pt x="1976" y="34"/>
                  </a:lnTo>
                  <a:lnTo>
                    <a:pt x="1978" y="34"/>
                  </a:lnTo>
                  <a:lnTo>
                    <a:pt x="1978" y="37"/>
                  </a:lnTo>
                  <a:lnTo>
                    <a:pt x="1981" y="37"/>
                  </a:lnTo>
                  <a:lnTo>
                    <a:pt x="1981" y="39"/>
                  </a:lnTo>
                  <a:lnTo>
                    <a:pt x="1983" y="39"/>
                  </a:lnTo>
                  <a:lnTo>
                    <a:pt x="1983" y="42"/>
                  </a:lnTo>
                  <a:lnTo>
                    <a:pt x="1986" y="44"/>
                  </a:lnTo>
                  <a:lnTo>
                    <a:pt x="1993" y="44"/>
                  </a:lnTo>
                  <a:lnTo>
                    <a:pt x="1993" y="42"/>
                  </a:lnTo>
                  <a:lnTo>
                    <a:pt x="1993" y="39"/>
                  </a:lnTo>
                  <a:lnTo>
                    <a:pt x="1990" y="39"/>
                  </a:lnTo>
                  <a:lnTo>
                    <a:pt x="1990" y="37"/>
                  </a:lnTo>
                  <a:lnTo>
                    <a:pt x="1988" y="37"/>
                  </a:lnTo>
                  <a:lnTo>
                    <a:pt x="1988" y="32"/>
                  </a:lnTo>
                  <a:lnTo>
                    <a:pt x="1990" y="32"/>
                  </a:lnTo>
                  <a:lnTo>
                    <a:pt x="1990" y="30"/>
                  </a:lnTo>
                  <a:lnTo>
                    <a:pt x="1993" y="30"/>
                  </a:lnTo>
                  <a:moveTo>
                    <a:pt x="1993" y="30"/>
                  </a:moveTo>
                  <a:lnTo>
                    <a:pt x="1993" y="27"/>
                  </a:lnTo>
                  <a:lnTo>
                    <a:pt x="1995" y="27"/>
                  </a:lnTo>
                  <a:lnTo>
                    <a:pt x="2000" y="27"/>
                  </a:lnTo>
                  <a:lnTo>
                    <a:pt x="2000" y="30"/>
                  </a:lnTo>
                  <a:lnTo>
                    <a:pt x="2002" y="30"/>
                  </a:lnTo>
                  <a:lnTo>
                    <a:pt x="2005" y="32"/>
                  </a:lnTo>
                  <a:lnTo>
                    <a:pt x="2007" y="34"/>
                  </a:lnTo>
                  <a:lnTo>
                    <a:pt x="2007" y="37"/>
                  </a:lnTo>
                  <a:lnTo>
                    <a:pt x="2010" y="37"/>
                  </a:lnTo>
                  <a:lnTo>
                    <a:pt x="2012" y="39"/>
                  </a:lnTo>
                  <a:lnTo>
                    <a:pt x="2012" y="42"/>
                  </a:lnTo>
                  <a:lnTo>
                    <a:pt x="2014" y="42"/>
                  </a:lnTo>
                  <a:lnTo>
                    <a:pt x="2014" y="46"/>
                  </a:lnTo>
                  <a:lnTo>
                    <a:pt x="2017" y="46"/>
                  </a:lnTo>
                  <a:lnTo>
                    <a:pt x="2017" y="51"/>
                  </a:lnTo>
                  <a:lnTo>
                    <a:pt x="2019" y="51"/>
                  </a:lnTo>
                  <a:lnTo>
                    <a:pt x="2022" y="53"/>
                  </a:lnTo>
                  <a:lnTo>
                    <a:pt x="2024" y="56"/>
                  </a:lnTo>
                  <a:lnTo>
                    <a:pt x="2024" y="61"/>
                  </a:lnTo>
                  <a:lnTo>
                    <a:pt x="2026" y="61"/>
                  </a:lnTo>
                  <a:lnTo>
                    <a:pt x="2026" y="68"/>
                  </a:lnTo>
                  <a:lnTo>
                    <a:pt x="2024" y="68"/>
                  </a:lnTo>
                  <a:lnTo>
                    <a:pt x="2024" y="66"/>
                  </a:lnTo>
                  <a:lnTo>
                    <a:pt x="2022" y="66"/>
                  </a:lnTo>
                  <a:lnTo>
                    <a:pt x="2019" y="66"/>
                  </a:lnTo>
                  <a:lnTo>
                    <a:pt x="2019" y="68"/>
                  </a:lnTo>
                  <a:lnTo>
                    <a:pt x="2019" y="73"/>
                  </a:lnTo>
                  <a:lnTo>
                    <a:pt x="2022" y="73"/>
                  </a:lnTo>
                  <a:lnTo>
                    <a:pt x="2022" y="75"/>
                  </a:lnTo>
                  <a:lnTo>
                    <a:pt x="2024" y="75"/>
                  </a:lnTo>
                  <a:lnTo>
                    <a:pt x="2024" y="82"/>
                  </a:lnTo>
                  <a:lnTo>
                    <a:pt x="2026" y="82"/>
                  </a:lnTo>
                  <a:lnTo>
                    <a:pt x="2026" y="85"/>
                  </a:lnTo>
                  <a:lnTo>
                    <a:pt x="2029" y="85"/>
                  </a:lnTo>
                  <a:lnTo>
                    <a:pt x="2031" y="85"/>
                  </a:lnTo>
                  <a:lnTo>
                    <a:pt x="2031" y="87"/>
                  </a:lnTo>
                  <a:lnTo>
                    <a:pt x="2031" y="99"/>
                  </a:lnTo>
                  <a:lnTo>
                    <a:pt x="2029" y="99"/>
                  </a:lnTo>
                  <a:lnTo>
                    <a:pt x="2026" y="99"/>
                  </a:lnTo>
                  <a:lnTo>
                    <a:pt x="2026" y="102"/>
                  </a:lnTo>
                  <a:lnTo>
                    <a:pt x="2024" y="102"/>
                  </a:lnTo>
                  <a:lnTo>
                    <a:pt x="2024" y="104"/>
                  </a:lnTo>
                  <a:lnTo>
                    <a:pt x="2024" y="106"/>
                  </a:lnTo>
                  <a:lnTo>
                    <a:pt x="2026" y="106"/>
                  </a:lnTo>
                  <a:lnTo>
                    <a:pt x="2029" y="106"/>
                  </a:lnTo>
                  <a:lnTo>
                    <a:pt x="2029" y="109"/>
                  </a:lnTo>
                  <a:lnTo>
                    <a:pt x="2029" y="118"/>
                  </a:lnTo>
                  <a:lnTo>
                    <a:pt x="2026" y="118"/>
                  </a:lnTo>
                  <a:lnTo>
                    <a:pt x="2026" y="123"/>
                  </a:lnTo>
                  <a:lnTo>
                    <a:pt x="2024" y="123"/>
                  </a:lnTo>
                  <a:lnTo>
                    <a:pt x="2024" y="126"/>
                  </a:lnTo>
                  <a:lnTo>
                    <a:pt x="2022" y="128"/>
                  </a:lnTo>
                  <a:lnTo>
                    <a:pt x="2022" y="130"/>
                  </a:lnTo>
                  <a:lnTo>
                    <a:pt x="2019" y="130"/>
                  </a:lnTo>
                  <a:lnTo>
                    <a:pt x="2017" y="130"/>
                  </a:lnTo>
                  <a:lnTo>
                    <a:pt x="2017" y="128"/>
                  </a:lnTo>
                  <a:lnTo>
                    <a:pt x="2017" y="126"/>
                  </a:lnTo>
                  <a:lnTo>
                    <a:pt x="2014" y="126"/>
                  </a:lnTo>
                  <a:lnTo>
                    <a:pt x="2014" y="118"/>
                  </a:lnTo>
                  <a:lnTo>
                    <a:pt x="2012" y="118"/>
                  </a:lnTo>
                  <a:lnTo>
                    <a:pt x="2007" y="118"/>
                  </a:lnTo>
                  <a:moveTo>
                    <a:pt x="2007" y="118"/>
                  </a:moveTo>
                  <a:lnTo>
                    <a:pt x="2007" y="121"/>
                  </a:lnTo>
                  <a:lnTo>
                    <a:pt x="2005" y="123"/>
                  </a:lnTo>
                  <a:lnTo>
                    <a:pt x="2002" y="123"/>
                  </a:lnTo>
                  <a:lnTo>
                    <a:pt x="2002" y="126"/>
                  </a:lnTo>
                  <a:lnTo>
                    <a:pt x="2000" y="126"/>
                  </a:lnTo>
                  <a:lnTo>
                    <a:pt x="2000" y="128"/>
                  </a:lnTo>
                  <a:lnTo>
                    <a:pt x="1998" y="128"/>
                  </a:lnTo>
                  <a:lnTo>
                    <a:pt x="1998" y="130"/>
                  </a:lnTo>
                  <a:lnTo>
                    <a:pt x="1998" y="135"/>
                  </a:lnTo>
                  <a:lnTo>
                    <a:pt x="2000" y="135"/>
                  </a:lnTo>
                  <a:lnTo>
                    <a:pt x="2002" y="135"/>
                  </a:lnTo>
                  <a:lnTo>
                    <a:pt x="2002" y="133"/>
                  </a:lnTo>
                  <a:lnTo>
                    <a:pt x="2005" y="133"/>
                  </a:lnTo>
                  <a:lnTo>
                    <a:pt x="2005" y="130"/>
                  </a:lnTo>
                  <a:lnTo>
                    <a:pt x="2012" y="130"/>
                  </a:lnTo>
                  <a:lnTo>
                    <a:pt x="2012" y="133"/>
                  </a:lnTo>
                  <a:lnTo>
                    <a:pt x="2014" y="133"/>
                  </a:lnTo>
                  <a:lnTo>
                    <a:pt x="2014" y="135"/>
                  </a:lnTo>
                  <a:lnTo>
                    <a:pt x="2017" y="135"/>
                  </a:lnTo>
                  <a:lnTo>
                    <a:pt x="2017" y="137"/>
                  </a:lnTo>
                  <a:lnTo>
                    <a:pt x="2017" y="140"/>
                  </a:lnTo>
                  <a:lnTo>
                    <a:pt x="2014" y="140"/>
                  </a:lnTo>
                  <a:lnTo>
                    <a:pt x="2014" y="142"/>
                  </a:lnTo>
                  <a:lnTo>
                    <a:pt x="2012" y="145"/>
                  </a:lnTo>
                  <a:lnTo>
                    <a:pt x="2010" y="147"/>
                  </a:lnTo>
                  <a:lnTo>
                    <a:pt x="2007" y="150"/>
                  </a:lnTo>
                  <a:lnTo>
                    <a:pt x="2005" y="152"/>
                  </a:lnTo>
                  <a:lnTo>
                    <a:pt x="2002" y="154"/>
                  </a:lnTo>
                  <a:lnTo>
                    <a:pt x="2000" y="154"/>
                  </a:lnTo>
                  <a:lnTo>
                    <a:pt x="2000" y="157"/>
                  </a:lnTo>
                  <a:lnTo>
                    <a:pt x="1995" y="157"/>
                  </a:lnTo>
                  <a:lnTo>
                    <a:pt x="1995" y="159"/>
                  </a:lnTo>
                  <a:lnTo>
                    <a:pt x="1993" y="159"/>
                  </a:lnTo>
                  <a:lnTo>
                    <a:pt x="1993" y="162"/>
                  </a:lnTo>
                  <a:lnTo>
                    <a:pt x="1990" y="162"/>
                  </a:lnTo>
                  <a:lnTo>
                    <a:pt x="1990" y="164"/>
                  </a:lnTo>
                  <a:lnTo>
                    <a:pt x="1986" y="164"/>
                  </a:lnTo>
                  <a:lnTo>
                    <a:pt x="1986" y="166"/>
                  </a:lnTo>
                  <a:lnTo>
                    <a:pt x="1981" y="166"/>
                  </a:lnTo>
                  <a:lnTo>
                    <a:pt x="1981" y="169"/>
                  </a:lnTo>
                  <a:lnTo>
                    <a:pt x="1976" y="169"/>
                  </a:lnTo>
                  <a:lnTo>
                    <a:pt x="1976" y="166"/>
                  </a:lnTo>
                  <a:lnTo>
                    <a:pt x="1976" y="164"/>
                  </a:lnTo>
                  <a:lnTo>
                    <a:pt x="1978" y="164"/>
                  </a:lnTo>
                  <a:lnTo>
                    <a:pt x="1978" y="162"/>
                  </a:lnTo>
                  <a:lnTo>
                    <a:pt x="1976" y="162"/>
                  </a:lnTo>
                  <a:lnTo>
                    <a:pt x="1976" y="159"/>
                  </a:lnTo>
                  <a:lnTo>
                    <a:pt x="1974" y="159"/>
                  </a:lnTo>
                  <a:lnTo>
                    <a:pt x="1974" y="162"/>
                  </a:lnTo>
                  <a:lnTo>
                    <a:pt x="1971" y="162"/>
                  </a:lnTo>
                  <a:lnTo>
                    <a:pt x="1969" y="162"/>
                  </a:lnTo>
                  <a:lnTo>
                    <a:pt x="1969" y="164"/>
                  </a:lnTo>
                  <a:lnTo>
                    <a:pt x="1966" y="164"/>
                  </a:lnTo>
                  <a:lnTo>
                    <a:pt x="1966" y="166"/>
                  </a:lnTo>
                  <a:lnTo>
                    <a:pt x="1962" y="166"/>
                  </a:lnTo>
                  <a:lnTo>
                    <a:pt x="1959" y="169"/>
                  </a:lnTo>
                  <a:lnTo>
                    <a:pt x="1959" y="173"/>
                  </a:lnTo>
                  <a:lnTo>
                    <a:pt x="1957" y="173"/>
                  </a:lnTo>
                  <a:lnTo>
                    <a:pt x="1947" y="173"/>
                  </a:lnTo>
                  <a:lnTo>
                    <a:pt x="1945" y="171"/>
                  </a:lnTo>
                  <a:lnTo>
                    <a:pt x="1942" y="171"/>
                  </a:lnTo>
                  <a:lnTo>
                    <a:pt x="1942" y="169"/>
                  </a:lnTo>
                  <a:lnTo>
                    <a:pt x="1942" y="166"/>
                  </a:lnTo>
                  <a:lnTo>
                    <a:pt x="1940" y="166"/>
                  </a:lnTo>
                  <a:lnTo>
                    <a:pt x="1938" y="166"/>
                  </a:lnTo>
                  <a:lnTo>
                    <a:pt x="1938" y="169"/>
                  </a:lnTo>
                  <a:lnTo>
                    <a:pt x="1938" y="171"/>
                  </a:lnTo>
                  <a:lnTo>
                    <a:pt x="1935" y="171"/>
                  </a:lnTo>
                  <a:lnTo>
                    <a:pt x="1928" y="171"/>
                  </a:lnTo>
                  <a:lnTo>
                    <a:pt x="1926" y="169"/>
                  </a:lnTo>
                  <a:lnTo>
                    <a:pt x="1921" y="169"/>
                  </a:lnTo>
                  <a:lnTo>
                    <a:pt x="1921" y="166"/>
                  </a:lnTo>
                  <a:lnTo>
                    <a:pt x="1916" y="166"/>
                  </a:lnTo>
                  <a:lnTo>
                    <a:pt x="1916" y="164"/>
                  </a:lnTo>
                  <a:moveTo>
                    <a:pt x="1916" y="164"/>
                  </a:moveTo>
                  <a:lnTo>
                    <a:pt x="1914" y="164"/>
                  </a:lnTo>
                  <a:lnTo>
                    <a:pt x="1914" y="162"/>
                  </a:lnTo>
                  <a:lnTo>
                    <a:pt x="1914" y="159"/>
                  </a:lnTo>
                  <a:lnTo>
                    <a:pt x="1916" y="157"/>
                  </a:lnTo>
                  <a:lnTo>
                    <a:pt x="1923" y="157"/>
                  </a:lnTo>
                  <a:lnTo>
                    <a:pt x="1923" y="154"/>
                  </a:lnTo>
                  <a:lnTo>
                    <a:pt x="1926" y="154"/>
                  </a:lnTo>
                  <a:lnTo>
                    <a:pt x="1926" y="152"/>
                  </a:lnTo>
                  <a:lnTo>
                    <a:pt x="1926" y="150"/>
                  </a:lnTo>
                  <a:lnTo>
                    <a:pt x="1923" y="150"/>
                  </a:lnTo>
                  <a:lnTo>
                    <a:pt x="1923" y="147"/>
                  </a:lnTo>
                  <a:lnTo>
                    <a:pt x="1921" y="147"/>
                  </a:lnTo>
                  <a:lnTo>
                    <a:pt x="1918" y="145"/>
                  </a:lnTo>
                  <a:lnTo>
                    <a:pt x="1918" y="142"/>
                  </a:lnTo>
                  <a:lnTo>
                    <a:pt x="1916" y="142"/>
                  </a:lnTo>
                  <a:lnTo>
                    <a:pt x="1916" y="140"/>
                  </a:lnTo>
                  <a:lnTo>
                    <a:pt x="1914" y="140"/>
                  </a:lnTo>
                  <a:lnTo>
                    <a:pt x="1906" y="140"/>
                  </a:lnTo>
                  <a:lnTo>
                    <a:pt x="1906" y="142"/>
                  </a:lnTo>
                  <a:lnTo>
                    <a:pt x="1909" y="142"/>
                  </a:lnTo>
                  <a:lnTo>
                    <a:pt x="1909" y="145"/>
                  </a:lnTo>
                  <a:lnTo>
                    <a:pt x="1911" y="145"/>
                  </a:lnTo>
                  <a:lnTo>
                    <a:pt x="1911" y="147"/>
                  </a:lnTo>
                  <a:lnTo>
                    <a:pt x="1914" y="147"/>
                  </a:lnTo>
                  <a:lnTo>
                    <a:pt x="1914" y="150"/>
                  </a:lnTo>
                  <a:lnTo>
                    <a:pt x="1914" y="152"/>
                  </a:lnTo>
                  <a:lnTo>
                    <a:pt x="1911" y="152"/>
                  </a:lnTo>
                  <a:lnTo>
                    <a:pt x="1911" y="154"/>
                  </a:lnTo>
                  <a:lnTo>
                    <a:pt x="1909" y="154"/>
                  </a:lnTo>
                  <a:lnTo>
                    <a:pt x="1909" y="157"/>
                  </a:lnTo>
                  <a:lnTo>
                    <a:pt x="1906" y="157"/>
                  </a:lnTo>
                  <a:lnTo>
                    <a:pt x="1906" y="159"/>
                  </a:lnTo>
                  <a:lnTo>
                    <a:pt x="1904" y="159"/>
                  </a:lnTo>
                  <a:lnTo>
                    <a:pt x="1904" y="157"/>
                  </a:lnTo>
                  <a:lnTo>
                    <a:pt x="1902" y="157"/>
                  </a:lnTo>
                  <a:lnTo>
                    <a:pt x="1899" y="154"/>
                  </a:lnTo>
                  <a:lnTo>
                    <a:pt x="1897" y="152"/>
                  </a:lnTo>
                  <a:lnTo>
                    <a:pt x="1894" y="150"/>
                  </a:lnTo>
                  <a:lnTo>
                    <a:pt x="1892" y="150"/>
                  </a:lnTo>
                  <a:lnTo>
                    <a:pt x="1892" y="147"/>
                  </a:lnTo>
                  <a:lnTo>
                    <a:pt x="1890" y="145"/>
                  </a:lnTo>
                  <a:lnTo>
                    <a:pt x="1887" y="142"/>
                  </a:lnTo>
                  <a:lnTo>
                    <a:pt x="1887" y="140"/>
                  </a:lnTo>
                  <a:lnTo>
                    <a:pt x="1885" y="137"/>
                  </a:lnTo>
                  <a:lnTo>
                    <a:pt x="1885" y="135"/>
                  </a:lnTo>
                  <a:lnTo>
                    <a:pt x="1882" y="135"/>
                  </a:lnTo>
                  <a:lnTo>
                    <a:pt x="1882" y="133"/>
                  </a:lnTo>
                  <a:lnTo>
                    <a:pt x="1880" y="133"/>
                  </a:lnTo>
                  <a:lnTo>
                    <a:pt x="1880" y="130"/>
                  </a:lnTo>
                  <a:lnTo>
                    <a:pt x="1878" y="130"/>
                  </a:lnTo>
                  <a:lnTo>
                    <a:pt x="1878" y="126"/>
                  </a:lnTo>
                  <a:moveTo>
                    <a:pt x="1916" y="142"/>
                  </a:moveTo>
                  <a:lnTo>
                    <a:pt x="1911" y="147"/>
                  </a:lnTo>
                  <a:lnTo>
                    <a:pt x="1916" y="140"/>
                  </a:lnTo>
                  <a:moveTo>
                    <a:pt x="1914" y="152"/>
                  </a:moveTo>
                  <a:lnTo>
                    <a:pt x="1918" y="145"/>
                  </a:lnTo>
                  <a:moveTo>
                    <a:pt x="1906" y="159"/>
                  </a:moveTo>
                  <a:lnTo>
                    <a:pt x="1921" y="147"/>
                  </a:lnTo>
                  <a:moveTo>
                    <a:pt x="1914" y="164"/>
                  </a:moveTo>
                  <a:lnTo>
                    <a:pt x="1926" y="152"/>
                  </a:lnTo>
                  <a:lnTo>
                    <a:pt x="1914" y="162"/>
                  </a:lnTo>
                  <a:moveTo>
                    <a:pt x="1911" y="162"/>
                  </a:moveTo>
                  <a:lnTo>
                    <a:pt x="1923" y="150"/>
                  </a:lnTo>
                  <a:moveTo>
                    <a:pt x="1909" y="159"/>
                  </a:moveTo>
                  <a:lnTo>
                    <a:pt x="1921" y="147"/>
                  </a:lnTo>
                  <a:lnTo>
                    <a:pt x="1909" y="159"/>
                  </a:lnTo>
                  <a:close/>
                  <a:moveTo>
                    <a:pt x="1914" y="147"/>
                  </a:moveTo>
                  <a:lnTo>
                    <a:pt x="1918" y="142"/>
                  </a:lnTo>
                  <a:moveTo>
                    <a:pt x="1914" y="150"/>
                  </a:moveTo>
                  <a:lnTo>
                    <a:pt x="1918" y="145"/>
                  </a:lnTo>
                  <a:moveTo>
                    <a:pt x="1870" y="99"/>
                  </a:moveTo>
                  <a:lnTo>
                    <a:pt x="1870" y="102"/>
                  </a:lnTo>
                  <a:lnTo>
                    <a:pt x="1873" y="99"/>
                  </a:lnTo>
                  <a:moveTo>
                    <a:pt x="1873" y="102"/>
                  </a:moveTo>
                  <a:lnTo>
                    <a:pt x="1870" y="99"/>
                  </a:lnTo>
                  <a:moveTo>
                    <a:pt x="1909" y="142"/>
                  </a:moveTo>
                  <a:lnTo>
                    <a:pt x="1909" y="140"/>
                  </a:lnTo>
                  <a:moveTo>
                    <a:pt x="1878" y="109"/>
                  </a:moveTo>
                  <a:lnTo>
                    <a:pt x="1873" y="111"/>
                  </a:lnTo>
                  <a:lnTo>
                    <a:pt x="1878" y="106"/>
                  </a:lnTo>
                  <a:moveTo>
                    <a:pt x="1880" y="118"/>
                  </a:moveTo>
                  <a:lnTo>
                    <a:pt x="1882" y="116"/>
                  </a:lnTo>
                  <a:moveTo>
                    <a:pt x="1878" y="118"/>
                  </a:moveTo>
                  <a:lnTo>
                    <a:pt x="1882" y="113"/>
                  </a:lnTo>
                  <a:lnTo>
                    <a:pt x="1878" y="118"/>
                  </a:lnTo>
                  <a:close/>
                  <a:moveTo>
                    <a:pt x="1875" y="118"/>
                  </a:moveTo>
                  <a:lnTo>
                    <a:pt x="1882" y="111"/>
                  </a:lnTo>
                  <a:moveTo>
                    <a:pt x="1875" y="116"/>
                  </a:moveTo>
                  <a:lnTo>
                    <a:pt x="1880" y="111"/>
                  </a:lnTo>
                  <a:lnTo>
                    <a:pt x="1875" y="116"/>
                  </a:lnTo>
                  <a:close/>
                  <a:moveTo>
                    <a:pt x="1875" y="113"/>
                  </a:moveTo>
                  <a:lnTo>
                    <a:pt x="1878" y="109"/>
                  </a:lnTo>
                  <a:moveTo>
                    <a:pt x="1873" y="109"/>
                  </a:moveTo>
                  <a:lnTo>
                    <a:pt x="1878" y="104"/>
                  </a:lnTo>
                  <a:moveTo>
                    <a:pt x="1873" y="106"/>
                  </a:moveTo>
                  <a:lnTo>
                    <a:pt x="1875" y="102"/>
                  </a:lnTo>
                  <a:moveTo>
                    <a:pt x="1873" y="109"/>
                  </a:moveTo>
                  <a:lnTo>
                    <a:pt x="1878" y="104"/>
                  </a:lnTo>
                  <a:moveTo>
                    <a:pt x="1875" y="121"/>
                  </a:moveTo>
                  <a:lnTo>
                    <a:pt x="1875" y="118"/>
                  </a:lnTo>
                  <a:moveTo>
                    <a:pt x="1878" y="126"/>
                  </a:moveTo>
                  <a:lnTo>
                    <a:pt x="1878" y="123"/>
                  </a:lnTo>
                  <a:moveTo>
                    <a:pt x="1875" y="121"/>
                  </a:moveTo>
                  <a:lnTo>
                    <a:pt x="1875" y="116"/>
                  </a:lnTo>
                  <a:moveTo>
                    <a:pt x="1873" y="104"/>
                  </a:moveTo>
                  <a:lnTo>
                    <a:pt x="1875" y="102"/>
                  </a:lnTo>
                  <a:moveTo>
                    <a:pt x="1870" y="104"/>
                  </a:moveTo>
                  <a:lnTo>
                    <a:pt x="1873" y="102"/>
                  </a:lnTo>
                  <a:moveTo>
                    <a:pt x="1909" y="157"/>
                  </a:moveTo>
                  <a:lnTo>
                    <a:pt x="1904" y="159"/>
                  </a:lnTo>
                  <a:moveTo>
                    <a:pt x="1914" y="162"/>
                  </a:moveTo>
                  <a:lnTo>
                    <a:pt x="1914" y="159"/>
                  </a:lnTo>
                  <a:moveTo>
                    <a:pt x="1906" y="159"/>
                  </a:moveTo>
                  <a:lnTo>
                    <a:pt x="1906" y="157"/>
                  </a:lnTo>
                  <a:moveTo>
                    <a:pt x="1909" y="145"/>
                  </a:moveTo>
                  <a:lnTo>
                    <a:pt x="1914" y="140"/>
                  </a:lnTo>
                  <a:moveTo>
                    <a:pt x="1909" y="142"/>
                  </a:moveTo>
                  <a:lnTo>
                    <a:pt x="1911" y="140"/>
                  </a:lnTo>
                  <a:moveTo>
                    <a:pt x="1909" y="145"/>
                  </a:moveTo>
                  <a:lnTo>
                    <a:pt x="1914" y="140"/>
                  </a:lnTo>
                  <a:moveTo>
                    <a:pt x="1916" y="164"/>
                  </a:moveTo>
                  <a:lnTo>
                    <a:pt x="1914" y="162"/>
                  </a:lnTo>
                  <a:moveTo>
                    <a:pt x="2017" y="140"/>
                  </a:moveTo>
                  <a:lnTo>
                    <a:pt x="2017" y="137"/>
                  </a:lnTo>
                  <a:moveTo>
                    <a:pt x="2017" y="137"/>
                  </a:moveTo>
                  <a:lnTo>
                    <a:pt x="2017" y="135"/>
                  </a:lnTo>
                  <a:moveTo>
                    <a:pt x="2014" y="133"/>
                  </a:moveTo>
                  <a:lnTo>
                    <a:pt x="2017" y="128"/>
                  </a:lnTo>
                  <a:moveTo>
                    <a:pt x="1998" y="130"/>
                  </a:moveTo>
                  <a:lnTo>
                    <a:pt x="2005" y="123"/>
                  </a:lnTo>
                  <a:moveTo>
                    <a:pt x="2005" y="121"/>
                  </a:moveTo>
                  <a:lnTo>
                    <a:pt x="2010" y="118"/>
                  </a:lnTo>
                  <a:moveTo>
                    <a:pt x="2012" y="130"/>
                  </a:moveTo>
                  <a:lnTo>
                    <a:pt x="2017" y="128"/>
                  </a:lnTo>
                  <a:moveTo>
                    <a:pt x="2010" y="130"/>
                  </a:moveTo>
                  <a:lnTo>
                    <a:pt x="2014" y="126"/>
                  </a:lnTo>
                  <a:moveTo>
                    <a:pt x="2007" y="130"/>
                  </a:moveTo>
                  <a:lnTo>
                    <a:pt x="2014" y="121"/>
                  </a:lnTo>
                  <a:moveTo>
                    <a:pt x="2010" y="130"/>
                  </a:moveTo>
                  <a:lnTo>
                    <a:pt x="2014" y="123"/>
                  </a:lnTo>
                  <a:moveTo>
                    <a:pt x="2017" y="135"/>
                  </a:moveTo>
                  <a:lnTo>
                    <a:pt x="2019" y="133"/>
                  </a:lnTo>
                  <a:moveTo>
                    <a:pt x="2017" y="140"/>
                  </a:moveTo>
                  <a:lnTo>
                    <a:pt x="2017" y="137"/>
                  </a:lnTo>
                  <a:moveTo>
                    <a:pt x="2014" y="135"/>
                  </a:moveTo>
                  <a:lnTo>
                    <a:pt x="2022" y="130"/>
                  </a:lnTo>
                  <a:moveTo>
                    <a:pt x="2014" y="133"/>
                  </a:moveTo>
                  <a:lnTo>
                    <a:pt x="2019" y="130"/>
                  </a:lnTo>
                  <a:moveTo>
                    <a:pt x="1998" y="135"/>
                  </a:moveTo>
                  <a:lnTo>
                    <a:pt x="2014" y="118"/>
                  </a:lnTo>
                  <a:moveTo>
                    <a:pt x="2012" y="133"/>
                  </a:moveTo>
                  <a:lnTo>
                    <a:pt x="2017" y="128"/>
                  </a:lnTo>
                  <a:moveTo>
                    <a:pt x="2000" y="135"/>
                  </a:moveTo>
                  <a:lnTo>
                    <a:pt x="2014" y="121"/>
                  </a:lnTo>
                  <a:moveTo>
                    <a:pt x="1998" y="133"/>
                  </a:moveTo>
                  <a:lnTo>
                    <a:pt x="2012" y="118"/>
                  </a:lnTo>
                  <a:lnTo>
                    <a:pt x="1998" y="133"/>
                  </a:lnTo>
                  <a:close/>
                  <a:moveTo>
                    <a:pt x="1962" y="109"/>
                  </a:moveTo>
                  <a:lnTo>
                    <a:pt x="1950" y="106"/>
                  </a:lnTo>
                  <a:lnTo>
                    <a:pt x="1945" y="116"/>
                  </a:lnTo>
                  <a:moveTo>
                    <a:pt x="1976" y="169"/>
                  </a:moveTo>
                  <a:lnTo>
                    <a:pt x="1978" y="169"/>
                  </a:lnTo>
                  <a:moveTo>
                    <a:pt x="1976" y="169"/>
                  </a:moveTo>
                  <a:lnTo>
                    <a:pt x="1976" y="166"/>
                  </a:lnTo>
                  <a:moveTo>
                    <a:pt x="1974" y="169"/>
                  </a:moveTo>
                  <a:lnTo>
                    <a:pt x="1976" y="166"/>
                  </a:lnTo>
                  <a:moveTo>
                    <a:pt x="1971" y="169"/>
                  </a:moveTo>
                  <a:lnTo>
                    <a:pt x="1976" y="164"/>
                  </a:lnTo>
                  <a:moveTo>
                    <a:pt x="1969" y="169"/>
                  </a:moveTo>
                  <a:lnTo>
                    <a:pt x="1978" y="162"/>
                  </a:lnTo>
                  <a:moveTo>
                    <a:pt x="1959" y="173"/>
                  </a:moveTo>
                  <a:lnTo>
                    <a:pt x="1959" y="171"/>
                  </a:lnTo>
                  <a:moveTo>
                    <a:pt x="1957" y="173"/>
                  </a:moveTo>
                  <a:lnTo>
                    <a:pt x="1964" y="166"/>
                  </a:lnTo>
                  <a:moveTo>
                    <a:pt x="1959" y="169"/>
                  </a:moveTo>
                  <a:lnTo>
                    <a:pt x="1959" y="173"/>
                  </a:lnTo>
                  <a:moveTo>
                    <a:pt x="1942" y="171"/>
                  </a:moveTo>
                  <a:lnTo>
                    <a:pt x="1942" y="169"/>
                  </a:lnTo>
                  <a:moveTo>
                    <a:pt x="1959" y="171"/>
                  </a:moveTo>
                  <a:lnTo>
                    <a:pt x="1966" y="166"/>
                  </a:lnTo>
                  <a:moveTo>
                    <a:pt x="1938" y="169"/>
                  </a:moveTo>
                  <a:lnTo>
                    <a:pt x="1940" y="166"/>
                  </a:lnTo>
                  <a:lnTo>
                    <a:pt x="1938" y="171"/>
                  </a:lnTo>
                  <a:moveTo>
                    <a:pt x="1916" y="157"/>
                  </a:moveTo>
                  <a:lnTo>
                    <a:pt x="1923" y="150"/>
                  </a:lnTo>
                  <a:moveTo>
                    <a:pt x="1940" y="171"/>
                  </a:moveTo>
                  <a:lnTo>
                    <a:pt x="1942" y="169"/>
                  </a:lnTo>
                  <a:moveTo>
                    <a:pt x="1938" y="171"/>
                  </a:moveTo>
                  <a:lnTo>
                    <a:pt x="1942" y="166"/>
                  </a:lnTo>
                  <a:moveTo>
                    <a:pt x="1966" y="171"/>
                  </a:moveTo>
                  <a:lnTo>
                    <a:pt x="1976" y="162"/>
                  </a:lnTo>
                  <a:moveTo>
                    <a:pt x="1964" y="171"/>
                  </a:moveTo>
                  <a:lnTo>
                    <a:pt x="1976" y="159"/>
                  </a:lnTo>
                  <a:moveTo>
                    <a:pt x="1962" y="171"/>
                  </a:moveTo>
                  <a:lnTo>
                    <a:pt x="1974" y="159"/>
                  </a:lnTo>
                  <a:moveTo>
                    <a:pt x="2024" y="128"/>
                  </a:moveTo>
                  <a:lnTo>
                    <a:pt x="2022" y="128"/>
                  </a:lnTo>
                  <a:moveTo>
                    <a:pt x="1870" y="90"/>
                  </a:moveTo>
                  <a:lnTo>
                    <a:pt x="1868" y="92"/>
                  </a:lnTo>
                  <a:moveTo>
                    <a:pt x="1873" y="75"/>
                  </a:moveTo>
                  <a:lnTo>
                    <a:pt x="1873" y="73"/>
                  </a:lnTo>
                  <a:moveTo>
                    <a:pt x="1873" y="80"/>
                  </a:moveTo>
                  <a:lnTo>
                    <a:pt x="1875" y="80"/>
                  </a:lnTo>
                  <a:lnTo>
                    <a:pt x="1875" y="77"/>
                  </a:lnTo>
                  <a:lnTo>
                    <a:pt x="1875" y="80"/>
                  </a:lnTo>
                  <a:lnTo>
                    <a:pt x="1878" y="80"/>
                  </a:lnTo>
                  <a:lnTo>
                    <a:pt x="1875" y="82"/>
                  </a:lnTo>
                  <a:lnTo>
                    <a:pt x="1875" y="85"/>
                  </a:lnTo>
                  <a:lnTo>
                    <a:pt x="1873" y="85"/>
                  </a:lnTo>
                  <a:moveTo>
                    <a:pt x="1873" y="80"/>
                  </a:moveTo>
                  <a:lnTo>
                    <a:pt x="1873" y="77"/>
                  </a:lnTo>
                  <a:moveTo>
                    <a:pt x="1873" y="85"/>
                  </a:moveTo>
                  <a:lnTo>
                    <a:pt x="1875" y="82"/>
                  </a:lnTo>
                  <a:moveTo>
                    <a:pt x="1873" y="77"/>
                  </a:moveTo>
                  <a:lnTo>
                    <a:pt x="1873" y="80"/>
                  </a:lnTo>
                  <a:moveTo>
                    <a:pt x="1873" y="85"/>
                  </a:moveTo>
                  <a:lnTo>
                    <a:pt x="1870" y="85"/>
                  </a:lnTo>
                  <a:lnTo>
                    <a:pt x="1870" y="87"/>
                  </a:lnTo>
                  <a:lnTo>
                    <a:pt x="1870" y="90"/>
                  </a:lnTo>
                  <a:moveTo>
                    <a:pt x="1870" y="87"/>
                  </a:moveTo>
                  <a:lnTo>
                    <a:pt x="1870" y="85"/>
                  </a:lnTo>
                  <a:moveTo>
                    <a:pt x="1870" y="77"/>
                  </a:moveTo>
                  <a:lnTo>
                    <a:pt x="1873" y="77"/>
                  </a:lnTo>
                  <a:lnTo>
                    <a:pt x="1870" y="80"/>
                  </a:lnTo>
                  <a:moveTo>
                    <a:pt x="1873" y="75"/>
                  </a:moveTo>
                  <a:lnTo>
                    <a:pt x="1873" y="77"/>
                  </a:lnTo>
                  <a:lnTo>
                    <a:pt x="1873" y="73"/>
                  </a:lnTo>
                  <a:moveTo>
                    <a:pt x="1873" y="77"/>
                  </a:moveTo>
                  <a:lnTo>
                    <a:pt x="1873" y="75"/>
                  </a:lnTo>
                  <a:moveTo>
                    <a:pt x="1873" y="80"/>
                  </a:moveTo>
                  <a:lnTo>
                    <a:pt x="1873" y="77"/>
                  </a:lnTo>
                  <a:moveTo>
                    <a:pt x="1873" y="85"/>
                  </a:moveTo>
                  <a:lnTo>
                    <a:pt x="1873" y="82"/>
                  </a:lnTo>
                  <a:moveTo>
                    <a:pt x="1870" y="85"/>
                  </a:moveTo>
                  <a:lnTo>
                    <a:pt x="1875" y="80"/>
                  </a:lnTo>
                  <a:moveTo>
                    <a:pt x="1870" y="82"/>
                  </a:moveTo>
                  <a:lnTo>
                    <a:pt x="1873" y="80"/>
                  </a:lnTo>
                  <a:moveTo>
                    <a:pt x="1870" y="85"/>
                  </a:moveTo>
                  <a:lnTo>
                    <a:pt x="1875" y="77"/>
                  </a:lnTo>
                  <a:moveTo>
                    <a:pt x="1950" y="80"/>
                  </a:moveTo>
                  <a:lnTo>
                    <a:pt x="1957" y="90"/>
                  </a:lnTo>
                  <a:lnTo>
                    <a:pt x="1952" y="77"/>
                  </a:lnTo>
                  <a:moveTo>
                    <a:pt x="1962" y="90"/>
                  </a:moveTo>
                  <a:lnTo>
                    <a:pt x="1957" y="90"/>
                  </a:lnTo>
                  <a:lnTo>
                    <a:pt x="1959" y="90"/>
                  </a:lnTo>
                  <a:moveTo>
                    <a:pt x="1959" y="92"/>
                  </a:moveTo>
                  <a:lnTo>
                    <a:pt x="1957" y="90"/>
                  </a:lnTo>
                  <a:lnTo>
                    <a:pt x="1942" y="80"/>
                  </a:lnTo>
                  <a:moveTo>
                    <a:pt x="1942" y="87"/>
                  </a:moveTo>
                  <a:lnTo>
                    <a:pt x="1957" y="90"/>
                  </a:lnTo>
                  <a:lnTo>
                    <a:pt x="1942" y="85"/>
                  </a:lnTo>
                  <a:moveTo>
                    <a:pt x="1945" y="80"/>
                  </a:moveTo>
                  <a:lnTo>
                    <a:pt x="1957" y="90"/>
                  </a:lnTo>
                  <a:lnTo>
                    <a:pt x="1942" y="90"/>
                  </a:lnTo>
                  <a:moveTo>
                    <a:pt x="1940" y="82"/>
                  </a:moveTo>
                  <a:lnTo>
                    <a:pt x="1957" y="90"/>
                  </a:lnTo>
                  <a:moveTo>
                    <a:pt x="1938" y="80"/>
                  </a:moveTo>
                  <a:lnTo>
                    <a:pt x="1950" y="77"/>
                  </a:lnTo>
                  <a:lnTo>
                    <a:pt x="1959" y="70"/>
                  </a:lnTo>
                  <a:moveTo>
                    <a:pt x="1959" y="68"/>
                  </a:moveTo>
                  <a:lnTo>
                    <a:pt x="1957" y="77"/>
                  </a:lnTo>
                  <a:lnTo>
                    <a:pt x="1962" y="82"/>
                  </a:lnTo>
                  <a:lnTo>
                    <a:pt x="1969" y="85"/>
                  </a:lnTo>
                  <a:moveTo>
                    <a:pt x="2314" y="349"/>
                  </a:moveTo>
                  <a:lnTo>
                    <a:pt x="2233" y="361"/>
                  </a:lnTo>
                  <a:moveTo>
                    <a:pt x="2266" y="356"/>
                  </a:moveTo>
                  <a:lnTo>
                    <a:pt x="2264" y="310"/>
                  </a:lnTo>
                  <a:moveTo>
                    <a:pt x="2288" y="308"/>
                  </a:moveTo>
                  <a:lnTo>
                    <a:pt x="2283" y="353"/>
                  </a:lnTo>
                  <a:moveTo>
                    <a:pt x="2254" y="366"/>
                  </a:moveTo>
                  <a:lnTo>
                    <a:pt x="2254" y="418"/>
                  </a:lnTo>
                  <a:moveTo>
                    <a:pt x="2293" y="406"/>
                  </a:moveTo>
                  <a:lnTo>
                    <a:pt x="2298" y="366"/>
                  </a:lnTo>
                  <a:moveTo>
                    <a:pt x="2262" y="392"/>
                  </a:moveTo>
                  <a:lnTo>
                    <a:pt x="2288" y="387"/>
                  </a:lnTo>
                  <a:moveTo>
                    <a:pt x="2274" y="356"/>
                  </a:moveTo>
                  <a:lnTo>
                    <a:pt x="2274" y="409"/>
                  </a:lnTo>
                  <a:moveTo>
                    <a:pt x="2269" y="418"/>
                  </a:moveTo>
                  <a:lnTo>
                    <a:pt x="2240" y="450"/>
                  </a:lnTo>
                  <a:moveTo>
                    <a:pt x="2281" y="416"/>
                  </a:moveTo>
                  <a:lnTo>
                    <a:pt x="2302" y="445"/>
                  </a:lnTo>
                  <a:moveTo>
                    <a:pt x="2305" y="330"/>
                  </a:moveTo>
                  <a:lnTo>
                    <a:pt x="2245" y="339"/>
                  </a:lnTo>
                  <a:moveTo>
                    <a:pt x="2254" y="375"/>
                  </a:moveTo>
                  <a:lnTo>
                    <a:pt x="2298" y="373"/>
                  </a:lnTo>
                  <a:moveTo>
                    <a:pt x="2298" y="406"/>
                  </a:moveTo>
                  <a:lnTo>
                    <a:pt x="2254" y="413"/>
                  </a:lnTo>
                  <a:moveTo>
                    <a:pt x="2372" y="322"/>
                  </a:moveTo>
                  <a:lnTo>
                    <a:pt x="2350" y="363"/>
                  </a:lnTo>
                  <a:lnTo>
                    <a:pt x="2326" y="394"/>
                  </a:lnTo>
                  <a:moveTo>
                    <a:pt x="2370" y="332"/>
                  </a:moveTo>
                  <a:lnTo>
                    <a:pt x="2406" y="382"/>
                  </a:lnTo>
                  <a:lnTo>
                    <a:pt x="2413" y="382"/>
                  </a:lnTo>
                  <a:moveTo>
                    <a:pt x="2331" y="440"/>
                  </a:moveTo>
                  <a:lnTo>
                    <a:pt x="2406" y="433"/>
                  </a:lnTo>
                  <a:moveTo>
                    <a:pt x="2370" y="435"/>
                  </a:moveTo>
                  <a:lnTo>
                    <a:pt x="2370" y="368"/>
                  </a:lnTo>
                  <a:moveTo>
                    <a:pt x="2350" y="406"/>
                  </a:moveTo>
                  <a:lnTo>
                    <a:pt x="2358" y="426"/>
                  </a:lnTo>
                  <a:moveTo>
                    <a:pt x="2379" y="430"/>
                  </a:moveTo>
                  <a:lnTo>
                    <a:pt x="2389" y="404"/>
                  </a:lnTo>
                  <a:moveTo>
                    <a:pt x="2394" y="392"/>
                  </a:moveTo>
                  <a:lnTo>
                    <a:pt x="2346" y="399"/>
                  </a:lnTo>
                  <a:moveTo>
                    <a:pt x="2353" y="373"/>
                  </a:moveTo>
                  <a:lnTo>
                    <a:pt x="2386" y="368"/>
                  </a:lnTo>
                  <a:moveTo>
                    <a:pt x="2480" y="445"/>
                  </a:moveTo>
                  <a:lnTo>
                    <a:pt x="2480" y="315"/>
                  </a:lnTo>
                  <a:moveTo>
                    <a:pt x="2504" y="363"/>
                  </a:moveTo>
                  <a:lnTo>
                    <a:pt x="2456" y="373"/>
                  </a:lnTo>
                  <a:moveTo>
                    <a:pt x="2430" y="346"/>
                  </a:moveTo>
                  <a:lnTo>
                    <a:pt x="2430" y="399"/>
                  </a:lnTo>
                  <a:moveTo>
                    <a:pt x="2430" y="392"/>
                  </a:moveTo>
                  <a:lnTo>
                    <a:pt x="2454" y="387"/>
                  </a:lnTo>
                  <a:moveTo>
                    <a:pt x="2451" y="387"/>
                  </a:moveTo>
                  <a:lnTo>
                    <a:pt x="2451" y="349"/>
                  </a:lnTo>
                  <a:moveTo>
                    <a:pt x="2451" y="351"/>
                  </a:moveTo>
                  <a:lnTo>
                    <a:pt x="2430" y="356"/>
                  </a:lnTo>
                  <a:moveTo>
                    <a:pt x="1724" y="327"/>
                  </a:moveTo>
                  <a:lnTo>
                    <a:pt x="1743" y="308"/>
                  </a:lnTo>
                  <a:moveTo>
                    <a:pt x="1760" y="291"/>
                  </a:moveTo>
                  <a:lnTo>
                    <a:pt x="1760" y="289"/>
                  </a:lnTo>
                  <a:moveTo>
                    <a:pt x="1734" y="385"/>
                  </a:moveTo>
                  <a:lnTo>
                    <a:pt x="1734" y="382"/>
                  </a:lnTo>
                  <a:moveTo>
                    <a:pt x="1750" y="368"/>
                  </a:moveTo>
                  <a:lnTo>
                    <a:pt x="1830" y="291"/>
                  </a:lnTo>
                  <a:moveTo>
                    <a:pt x="1726" y="462"/>
                  </a:moveTo>
                  <a:lnTo>
                    <a:pt x="1810" y="377"/>
                  </a:lnTo>
                  <a:moveTo>
                    <a:pt x="1830" y="358"/>
                  </a:moveTo>
                  <a:lnTo>
                    <a:pt x="1830" y="356"/>
                  </a:lnTo>
                  <a:moveTo>
                    <a:pt x="1846" y="342"/>
                  </a:moveTo>
                  <a:lnTo>
                    <a:pt x="1899" y="289"/>
                  </a:lnTo>
                  <a:moveTo>
                    <a:pt x="1803" y="454"/>
                  </a:moveTo>
                  <a:lnTo>
                    <a:pt x="1803" y="452"/>
                  </a:lnTo>
                  <a:moveTo>
                    <a:pt x="1820" y="435"/>
                  </a:moveTo>
                  <a:lnTo>
                    <a:pt x="1906" y="351"/>
                  </a:lnTo>
                  <a:moveTo>
                    <a:pt x="1923" y="334"/>
                  </a:moveTo>
                  <a:lnTo>
                    <a:pt x="1923" y="332"/>
                  </a:lnTo>
                  <a:moveTo>
                    <a:pt x="1940" y="317"/>
                  </a:moveTo>
                  <a:lnTo>
                    <a:pt x="1966" y="289"/>
                  </a:lnTo>
                  <a:moveTo>
                    <a:pt x="1858" y="469"/>
                  </a:moveTo>
                  <a:lnTo>
                    <a:pt x="1880" y="445"/>
                  </a:lnTo>
                  <a:moveTo>
                    <a:pt x="1897" y="428"/>
                  </a:moveTo>
                  <a:lnTo>
                    <a:pt x="1897" y="426"/>
                  </a:lnTo>
                  <a:moveTo>
                    <a:pt x="1914" y="411"/>
                  </a:moveTo>
                  <a:lnTo>
                    <a:pt x="2000" y="325"/>
                  </a:lnTo>
                  <a:moveTo>
                    <a:pt x="2017" y="308"/>
                  </a:moveTo>
                  <a:lnTo>
                    <a:pt x="2017" y="306"/>
                  </a:lnTo>
                  <a:moveTo>
                    <a:pt x="2034" y="291"/>
                  </a:moveTo>
                  <a:lnTo>
                    <a:pt x="2036" y="289"/>
                  </a:lnTo>
                  <a:moveTo>
                    <a:pt x="1926" y="466"/>
                  </a:moveTo>
                  <a:lnTo>
                    <a:pt x="1974" y="418"/>
                  </a:lnTo>
                  <a:moveTo>
                    <a:pt x="1990" y="402"/>
                  </a:moveTo>
                  <a:lnTo>
                    <a:pt x="1990" y="399"/>
                  </a:lnTo>
                  <a:moveTo>
                    <a:pt x="2007" y="385"/>
                  </a:moveTo>
                  <a:lnTo>
                    <a:pt x="2094" y="298"/>
                  </a:lnTo>
                  <a:moveTo>
                    <a:pt x="1995" y="466"/>
                  </a:moveTo>
                  <a:lnTo>
                    <a:pt x="2067" y="394"/>
                  </a:lnTo>
                  <a:moveTo>
                    <a:pt x="2086" y="377"/>
                  </a:moveTo>
                  <a:lnTo>
                    <a:pt x="2086" y="375"/>
                  </a:lnTo>
                  <a:moveTo>
                    <a:pt x="2103" y="358"/>
                  </a:moveTo>
                  <a:lnTo>
                    <a:pt x="2175" y="289"/>
                  </a:lnTo>
                  <a:moveTo>
                    <a:pt x="2077" y="454"/>
                  </a:moveTo>
                  <a:lnTo>
                    <a:pt x="2163" y="368"/>
                  </a:lnTo>
                  <a:moveTo>
                    <a:pt x="2180" y="351"/>
                  </a:moveTo>
                  <a:lnTo>
                    <a:pt x="2180" y="349"/>
                  </a:lnTo>
                  <a:moveTo>
                    <a:pt x="2134" y="466"/>
                  </a:moveTo>
                  <a:lnTo>
                    <a:pt x="2137" y="462"/>
                  </a:lnTo>
                  <a:moveTo>
                    <a:pt x="2154" y="445"/>
                  </a:moveTo>
                  <a:lnTo>
                    <a:pt x="2154" y="442"/>
                  </a:lnTo>
                  <a:moveTo>
                    <a:pt x="2170" y="428"/>
                  </a:moveTo>
                  <a:lnTo>
                    <a:pt x="2180" y="418"/>
                  </a:lnTo>
                  <a:moveTo>
                    <a:pt x="1724" y="291"/>
                  </a:moveTo>
                  <a:lnTo>
                    <a:pt x="2180" y="286"/>
                  </a:lnTo>
                  <a:lnTo>
                    <a:pt x="2180" y="466"/>
                  </a:lnTo>
                  <a:lnTo>
                    <a:pt x="1726" y="469"/>
                  </a:lnTo>
                  <a:lnTo>
                    <a:pt x="1724" y="291"/>
                  </a:lnTo>
                  <a:close/>
                  <a:moveTo>
                    <a:pt x="2240" y="617"/>
                  </a:moveTo>
                  <a:lnTo>
                    <a:pt x="2262" y="617"/>
                  </a:lnTo>
                  <a:moveTo>
                    <a:pt x="2262" y="663"/>
                  </a:moveTo>
                  <a:lnTo>
                    <a:pt x="2274" y="658"/>
                  </a:lnTo>
                  <a:lnTo>
                    <a:pt x="2283" y="649"/>
                  </a:lnTo>
                  <a:lnTo>
                    <a:pt x="2283" y="634"/>
                  </a:lnTo>
                  <a:lnTo>
                    <a:pt x="2274" y="625"/>
                  </a:lnTo>
                  <a:lnTo>
                    <a:pt x="2262" y="620"/>
                  </a:lnTo>
                  <a:moveTo>
                    <a:pt x="2262" y="663"/>
                  </a:moveTo>
                  <a:lnTo>
                    <a:pt x="2250" y="663"/>
                  </a:lnTo>
                  <a:moveTo>
                    <a:pt x="2283" y="685"/>
                  </a:moveTo>
                  <a:lnTo>
                    <a:pt x="2281" y="673"/>
                  </a:lnTo>
                  <a:lnTo>
                    <a:pt x="2271" y="666"/>
                  </a:lnTo>
                  <a:lnTo>
                    <a:pt x="2262" y="663"/>
                  </a:lnTo>
                  <a:moveTo>
                    <a:pt x="2283" y="685"/>
                  </a:moveTo>
                  <a:lnTo>
                    <a:pt x="2283" y="697"/>
                  </a:lnTo>
                  <a:moveTo>
                    <a:pt x="2262" y="718"/>
                  </a:moveTo>
                  <a:lnTo>
                    <a:pt x="2271" y="716"/>
                  </a:lnTo>
                  <a:lnTo>
                    <a:pt x="2281" y="706"/>
                  </a:lnTo>
                  <a:lnTo>
                    <a:pt x="2283" y="697"/>
                  </a:lnTo>
                  <a:moveTo>
                    <a:pt x="2262" y="718"/>
                  </a:moveTo>
                  <a:lnTo>
                    <a:pt x="2240" y="718"/>
                  </a:lnTo>
                  <a:moveTo>
                    <a:pt x="2317" y="718"/>
                  </a:moveTo>
                  <a:lnTo>
                    <a:pt x="2317" y="713"/>
                  </a:lnTo>
                  <a:moveTo>
                    <a:pt x="2372" y="718"/>
                  </a:moveTo>
                  <a:lnTo>
                    <a:pt x="2372" y="617"/>
                  </a:lnTo>
                  <a:lnTo>
                    <a:pt x="2350" y="642"/>
                  </a:lnTo>
                  <a:moveTo>
                    <a:pt x="2406" y="718"/>
                  </a:moveTo>
                  <a:lnTo>
                    <a:pt x="2406" y="651"/>
                  </a:lnTo>
                  <a:lnTo>
                    <a:pt x="2454" y="651"/>
                  </a:lnTo>
                  <a:moveTo>
                    <a:pt x="2473" y="670"/>
                  </a:moveTo>
                  <a:lnTo>
                    <a:pt x="2468" y="656"/>
                  </a:lnTo>
                  <a:lnTo>
                    <a:pt x="2454" y="651"/>
                  </a:lnTo>
                  <a:moveTo>
                    <a:pt x="2473" y="670"/>
                  </a:moveTo>
                  <a:lnTo>
                    <a:pt x="2473" y="718"/>
                  </a:lnTo>
                  <a:moveTo>
                    <a:pt x="2439" y="718"/>
                  </a:moveTo>
                  <a:lnTo>
                    <a:pt x="2439" y="651"/>
                  </a:lnTo>
                  <a:moveTo>
                    <a:pt x="2552" y="677"/>
                  </a:moveTo>
                  <a:lnTo>
                    <a:pt x="2550" y="704"/>
                  </a:lnTo>
                  <a:moveTo>
                    <a:pt x="2523" y="677"/>
                  </a:moveTo>
                  <a:lnTo>
                    <a:pt x="2523" y="713"/>
                  </a:lnTo>
                  <a:moveTo>
                    <a:pt x="2571" y="658"/>
                  </a:moveTo>
                  <a:lnTo>
                    <a:pt x="2564" y="730"/>
                  </a:lnTo>
                  <a:lnTo>
                    <a:pt x="2550" y="713"/>
                  </a:lnTo>
                  <a:moveTo>
                    <a:pt x="2506" y="658"/>
                  </a:moveTo>
                  <a:lnTo>
                    <a:pt x="2506" y="728"/>
                  </a:lnTo>
                  <a:moveTo>
                    <a:pt x="2554" y="630"/>
                  </a:moveTo>
                  <a:lnTo>
                    <a:pt x="2552" y="651"/>
                  </a:lnTo>
                  <a:moveTo>
                    <a:pt x="2518" y="630"/>
                  </a:moveTo>
                  <a:lnTo>
                    <a:pt x="2518" y="663"/>
                  </a:lnTo>
                  <a:moveTo>
                    <a:pt x="2504" y="622"/>
                  </a:moveTo>
                  <a:lnTo>
                    <a:pt x="2571" y="615"/>
                  </a:lnTo>
                  <a:moveTo>
                    <a:pt x="2533" y="598"/>
                  </a:moveTo>
                  <a:lnTo>
                    <a:pt x="2538" y="613"/>
                  </a:lnTo>
                  <a:moveTo>
                    <a:pt x="2518" y="656"/>
                  </a:moveTo>
                  <a:lnTo>
                    <a:pt x="2557" y="651"/>
                  </a:lnTo>
                  <a:moveTo>
                    <a:pt x="2518" y="637"/>
                  </a:moveTo>
                  <a:lnTo>
                    <a:pt x="2552" y="632"/>
                  </a:lnTo>
                  <a:moveTo>
                    <a:pt x="2523" y="709"/>
                  </a:moveTo>
                  <a:lnTo>
                    <a:pt x="2552" y="706"/>
                  </a:lnTo>
                  <a:moveTo>
                    <a:pt x="2523" y="687"/>
                  </a:moveTo>
                  <a:lnTo>
                    <a:pt x="2550" y="682"/>
                  </a:lnTo>
                  <a:moveTo>
                    <a:pt x="2506" y="670"/>
                  </a:moveTo>
                  <a:lnTo>
                    <a:pt x="2569" y="666"/>
                  </a:lnTo>
                  <a:moveTo>
                    <a:pt x="2605" y="606"/>
                  </a:moveTo>
                  <a:lnTo>
                    <a:pt x="2605" y="728"/>
                  </a:lnTo>
                  <a:moveTo>
                    <a:pt x="2605" y="617"/>
                  </a:moveTo>
                  <a:lnTo>
                    <a:pt x="2665" y="613"/>
                  </a:lnTo>
                  <a:moveTo>
                    <a:pt x="2667" y="606"/>
                  </a:moveTo>
                  <a:lnTo>
                    <a:pt x="2665" y="728"/>
                  </a:lnTo>
                  <a:moveTo>
                    <a:pt x="2605" y="721"/>
                  </a:moveTo>
                  <a:lnTo>
                    <a:pt x="2662" y="718"/>
                  </a:lnTo>
                  <a:lnTo>
                    <a:pt x="2665" y="726"/>
                  </a:lnTo>
                  <a:moveTo>
                    <a:pt x="2617" y="637"/>
                  </a:moveTo>
                  <a:lnTo>
                    <a:pt x="2655" y="632"/>
                  </a:lnTo>
                  <a:moveTo>
                    <a:pt x="2653" y="649"/>
                  </a:moveTo>
                  <a:lnTo>
                    <a:pt x="2619" y="653"/>
                  </a:lnTo>
                  <a:moveTo>
                    <a:pt x="2610" y="675"/>
                  </a:moveTo>
                  <a:lnTo>
                    <a:pt x="2655" y="670"/>
                  </a:lnTo>
                  <a:moveTo>
                    <a:pt x="2655" y="663"/>
                  </a:moveTo>
                  <a:lnTo>
                    <a:pt x="2650" y="702"/>
                  </a:lnTo>
                  <a:lnTo>
                    <a:pt x="2641" y="687"/>
                  </a:lnTo>
                  <a:moveTo>
                    <a:pt x="2634" y="622"/>
                  </a:moveTo>
                  <a:lnTo>
                    <a:pt x="2634" y="716"/>
                  </a:lnTo>
                  <a:moveTo>
                    <a:pt x="2691" y="656"/>
                  </a:moveTo>
                  <a:lnTo>
                    <a:pt x="2720" y="649"/>
                  </a:lnTo>
                  <a:moveTo>
                    <a:pt x="2691" y="709"/>
                  </a:moveTo>
                  <a:lnTo>
                    <a:pt x="2720" y="687"/>
                  </a:lnTo>
                  <a:moveTo>
                    <a:pt x="2720" y="630"/>
                  </a:moveTo>
                  <a:lnTo>
                    <a:pt x="2766" y="625"/>
                  </a:lnTo>
                  <a:moveTo>
                    <a:pt x="2744" y="598"/>
                  </a:moveTo>
                  <a:lnTo>
                    <a:pt x="2744" y="658"/>
                  </a:lnTo>
                  <a:moveTo>
                    <a:pt x="2715" y="666"/>
                  </a:moveTo>
                  <a:lnTo>
                    <a:pt x="2773" y="658"/>
                  </a:lnTo>
                  <a:moveTo>
                    <a:pt x="2727" y="639"/>
                  </a:moveTo>
                  <a:lnTo>
                    <a:pt x="2734" y="656"/>
                  </a:lnTo>
                  <a:moveTo>
                    <a:pt x="2727" y="675"/>
                  </a:moveTo>
                  <a:lnTo>
                    <a:pt x="2727" y="733"/>
                  </a:lnTo>
                  <a:moveTo>
                    <a:pt x="2727" y="682"/>
                  </a:moveTo>
                  <a:lnTo>
                    <a:pt x="2766" y="677"/>
                  </a:lnTo>
                  <a:moveTo>
                    <a:pt x="2766" y="673"/>
                  </a:moveTo>
                  <a:lnTo>
                    <a:pt x="2763" y="733"/>
                  </a:lnTo>
                  <a:moveTo>
                    <a:pt x="2737" y="690"/>
                  </a:moveTo>
                  <a:lnTo>
                    <a:pt x="2737" y="713"/>
                  </a:lnTo>
                  <a:moveTo>
                    <a:pt x="2737" y="694"/>
                  </a:moveTo>
                  <a:lnTo>
                    <a:pt x="2751" y="692"/>
                  </a:lnTo>
                  <a:moveTo>
                    <a:pt x="2727" y="723"/>
                  </a:moveTo>
                  <a:lnTo>
                    <a:pt x="2763" y="721"/>
                  </a:lnTo>
                  <a:moveTo>
                    <a:pt x="2763" y="632"/>
                  </a:moveTo>
                  <a:lnTo>
                    <a:pt x="2754" y="661"/>
                  </a:lnTo>
                  <a:moveTo>
                    <a:pt x="2737" y="709"/>
                  </a:moveTo>
                  <a:lnTo>
                    <a:pt x="2754" y="709"/>
                  </a:lnTo>
                  <a:moveTo>
                    <a:pt x="2751" y="690"/>
                  </a:moveTo>
                  <a:lnTo>
                    <a:pt x="2751" y="709"/>
                  </a:lnTo>
                  <a:moveTo>
                    <a:pt x="2703" y="606"/>
                  </a:moveTo>
                  <a:lnTo>
                    <a:pt x="2703" y="702"/>
                  </a:lnTo>
                  <a:moveTo>
                    <a:pt x="1724" y="577"/>
                  </a:moveTo>
                  <a:lnTo>
                    <a:pt x="2180" y="574"/>
                  </a:lnTo>
                  <a:lnTo>
                    <a:pt x="2180" y="752"/>
                  </a:lnTo>
                  <a:lnTo>
                    <a:pt x="1726" y="754"/>
                  </a:lnTo>
                  <a:lnTo>
                    <a:pt x="1724" y="57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20" name="path 3720"/>
            <p:cNvSpPr/>
            <p:nvPr/>
          </p:nvSpPr>
          <p:spPr>
            <a:xfrm>
              <a:off x="1381507" y="782574"/>
              <a:ext cx="45719" cy="7619"/>
            </a:xfrm>
            <a:custGeom>
              <a:avLst/>
              <a:gdLst/>
              <a:ahLst/>
              <a:cxnLst/>
              <a:rect l="0" t="0" r="0" b="0"/>
              <a:pathLst>
                <a:path w="71" h="11">
                  <a:moveTo>
                    <a:pt x="0" y="0"/>
                  </a:moveTo>
                  <a:lnTo>
                    <a:pt x="0" y="11"/>
                  </a:lnTo>
                  <a:lnTo>
                    <a:pt x="71" y="0"/>
                  </a:lnTo>
                  <a:lnTo>
                    <a:pt x="0" y="0"/>
                  </a:lnTo>
                </a:path>
                <a:path w="71" h="11">
                  <a:moveTo>
                    <a:pt x="0" y="11"/>
                  </a:moveTo>
                  <a:lnTo>
                    <a:pt x="71" y="0"/>
                  </a:lnTo>
                  <a:lnTo>
                    <a:pt x="71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22" name="path 3722"/>
            <p:cNvSpPr/>
            <p:nvPr/>
          </p:nvSpPr>
          <p:spPr>
            <a:xfrm>
              <a:off x="1426464" y="773430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24" name="path 3724"/>
            <p:cNvSpPr/>
            <p:nvPr/>
          </p:nvSpPr>
          <p:spPr>
            <a:xfrm>
              <a:off x="1427226" y="781050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2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2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26" name="path 3726"/>
            <p:cNvSpPr/>
            <p:nvPr/>
          </p:nvSpPr>
          <p:spPr>
            <a:xfrm>
              <a:off x="1458469" y="771144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28" name="path 3728"/>
            <p:cNvSpPr/>
            <p:nvPr/>
          </p:nvSpPr>
          <p:spPr>
            <a:xfrm>
              <a:off x="1463803" y="781050"/>
              <a:ext cx="35052" cy="7620"/>
            </a:xfrm>
            <a:custGeom>
              <a:avLst/>
              <a:gdLst/>
              <a:ahLst/>
              <a:cxnLst/>
              <a:rect l="0" t="0" r="0" b="0"/>
              <a:pathLst>
                <a:path w="55" h="12">
                  <a:moveTo>
                    <a:pt x="0" y="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0" y="0"/>
                  </a:lnTo>
                </a:path>
                <a:path w="55" h="12">
                  <a:moveTo>
                    <a:pt x="0" y="12"/>
                  </a:moveTo>
                  <a:lnTo>
                    <a:pt x="26" y="0"/>
                  </a:lnTo>
                  <a:lnTo>
                    <a:pt x="26" y="12"/>
                  </a:lnTo>
                  <a:lnTo>
                    <a:pt x="0" y="12"/>
                  </a:lnTo>
                </a:path>
                <a:path w="55" h="12">
                  <a:moveTo>
                    <a:pt x="26" y="0"/>
                  </a:moveTo>
                  <a:lnTo>
                    <a:pt x="26" y="12"/>
                  </a:lnTo>
                  <a:lnTo>
                    <a:pt x="55" y="0"/>
                  </a:lnTo>
                  <a:lnTo>
                    <a:pt x="26" y="0"/>
                  </a:lnTo>
                </a:path>
                <a:path w="55" h="12">
                  <a:moveTo>
                    <a:pt x="26" y="12"/>
                  </a:moveTo>
                  <a:lnTo>
                    <a:pt x="55" y="0"/>
                  </a:lnTo>
                  <a:lnTo>
                    <a:pt x="55" y="12"/>
                  </a:lnTo>
                  <a:lnTo>
                    <a:pt x="26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30" name="path 3730"/>
            <p:cNvSpPr/>
            <p:nvPr/>
          </p:nvSpPr>
          <p:spPr>
            <a:xfrm>
              <a:off x="1498093" y="773430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32" name="path 3732"/>
            <p:cNvSpPr/>
            <p:nvPr/>
          </p:nvSpPr>
          <p:spPr>
            <a:xfrm>
              <a:off x="1498855" y="781050"/>
              <a:ext cx="36575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34" name="path 3734"/>
            <p:cNvSpPr/>
            <p:nvPr/>
          </p:nvSpPr>
          <p:spPr>
            <a:xfrm>
              <a:off x="1531621" y="771144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36" name="path 3736"/>
            <p:cNvSpPr/>
            <p:nvPr/>
          </p:nvSpPr>
          <p:spPr>
            <a:xfrm>
              <a:off x="1535431" y="781050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28" y="0"/>
                  </a:lnTo>
                  <a:lnTo>
                    <a:pt x="28" y="12"/>
                  </a:lnTo>
                  <a:lnTo>
                    <a:pt x="0" y="12"/>
                  </a:lnTo>
                </a:path>
                <a:path w="57" h="12">
                  <a:moveTo>
                    <a:pt x="28" y="0"/>
                  </a:moveTo>
                  <a:lnTo>
                    <a:pt x="28" y="12"/>
                  </a:lnTo>
                  <a:lnTo>
                    <a:pt x="57" y="0"/>
                  </a:lnTo>
                  <a:lnTo>
                    <a:pt x="28" y="0"/>
                  </a:lnTo>
                </a:path>
                <a:path w="57" h="12">
                  <a:moveTo>
                    <a:pt x="28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28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38" name="path 3738"/>
            <p:cNvSpPr/>
            <p:nvPr/>
          </p:nvSpPr>
          <p:spPr>
            <a:xfrm>
              <a:off x="1571245" y="771905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40" name="path 3740"/>
            <p:cNvSpPr/>
            <p:nvPr/>
          </p:nvSpPr>
          <p:spPr>
            <a:xfrm>
              <a:off x="1572007" y="781050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9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42" name="path 3742"/>
            <p:cNvSpPr/>
            <p:nvPr/>
          </p:nvSpPr>
          <p:spPr>
            <a:xfrm>
              <a:off x="1604773" y="771144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44" name="path 3744"/>
            <p:cNvSpPr/>
            <p:nvPr/>
          </p:nvSpPr>
          <p:spPr>
            <a:xfrm>
              <a:off x="1608583" y="779526"/>
              <a:ext cx="62483" cy="7619"/>
            </a:xfrm>
            <a:custGeom>
              <a:avLst/>
              <a:gdLst/>
              <a:ahLst/>
              <a:cxnLst/>
              <a:rect l="0" t="0" r="0" b="0"/>
              <a:pathLst>
                <a:path w="98" h="11">
                  <a:moveTo>
                    <a:pt x="0" y="2"/>
                  </a:moveTo>
                  <a:lnTo>
                    <a:pt x="0" y="11"/>
                  </a:lnTo>
                  <a:lnTo>
                    <a:pt x="28" y="2"/>
                  </a:lnTo>
                  <a:lnTo>
                    <a:pt x="0" y="2"/>
                  </a:lnTo>
                </a:path>
                <a:path w="98" h="11">
                  <a:moveTo>
                    <a:pt x="0" y="11"/>
                  </a:moveTo>
                  <a:lnTo>
                    <a:pt x="28" y="2"/>
                  </a:lnTo>
                  <a:lnTo>
                    <a:pt x="28" y="11"/>
                  </a:lnTo>
                  <a:lnTo>
                    <a:pt x="0" y="11"/>
                  </a:lnTo>
                </a:path>
                <a:path w="98" h="11">
                  <a:moveTo>
                    <a:pt x="28" y="2"/>
                  </a:moveTo>
                  <a:lnTo>
                    <a:pt x="28" y="11"/>
                  </a:lnTo>
                  <a:lnTo>
                    <a:pt x="98" y="0"/>
                  </a:lnTo>
                  <a:lnTo>
                    <a:pt x="28" y="2"/>
                  </a:lnTo>
                </a:path>
                <a:path w="98" h="11">
                  <a:moveTo>
                    <a:pt x="28" y="11"/>
                  </a:moveTo>
                  <a:lnTo>
                    <a:pt x="98" y="0"/>
                  </a:lnTo>
                  <a:lnTo>
                    <a:pt x="98" y="11"/>
                  </a:lnTo>
                  <a:lnTo>
                    <a:pt x="28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46" name="path 3746"/>
            <p:cNvSpPr/>
            <p:nvPr/>
          </p:nvSpPr>
          <p:spPr>
            <a:xfrm>
              <a:off x="1670305" y="779526"/>
              <a:ext cx="1523" cy="7619"/>
            </a:xfrm>
            <a:custGeom>
              <a:avLst/>
              <a:gdLst/>
              <a:ahLst/>
              <a:cxnLst/>
              <a:rect l="0" t="0" r="0" b="0"/>
              <a:pathLst>
                <a:path w="2" h="11">
                  <a:moveTo>
                    <a:pt x="1" y="0"/>
                  </a:moveTo>
                  <a:lnTo>
                    <a:pt x="1" y="1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38" name="group 138"/>
          <p:cNvGrpSpPr/>
          <p:nvPr/>
        </p:nvGrpSpPr>
        <p:grpSpPr>
          <a:xfrm rot="21600000">
            <a:off x="5558028" y="8513688"/>
            <a:ext cx="4009643" cy="461402"/>
            <a:chOff x="0" y="0"/>
            <a:chExt cx="4009643" cy="461402"/>
          </a:xfrm>
        </p:grpSpPr>
        <p:sp>
          <p:nvSpPr>
            <p:cNvPr id="3748" name="path 3748"/>
            <p:cNvSpPr/>
            <p:nvPr/>
          </p:nvSpPr>
          <p:spPr>
            <a:xfrm>
              <a:off x="32765" y="0"/>
              <a:ext cx="3757505" cy="325004"/>
            </a:xfrm>
            <a:custGeom>
              <a:avLst/>
              <a:gdLst/>
              <a:ahLst/>
              <a:cxnLst/>
              <a:rect l="0" t="0" r="0" b="0"/>
              <a:pathLst>
                <a:path w="5917" h="511">
                  <a:moveTo>
                    <a:pt x="22" y="341"/>
                  </a:moveTo>
                  <a:lnTo>
                    <a:pt x="18" y="437"/>
                  </a:lnTo>
                  <a:lnTo>
                    <a:pt x="51" y="466"/>
                  </a:lnTo>
                  <a:lnTo>
                    <a:pt x="272" y="461"/>
                  </a:lnTo>
                  <a:lnTo>
                    <a:pt x="250" y="346"/>
                  </a:lnTo>
                  <a:moveTo>
                    <a:pt x="22" y="341"/>
                  </a:moveTo>
                  <a:lnTo>
                    <a:pt x="171" y="34"/>
                  </a:lnTo>
                  <a:moveTo>
                    <a:pt x="164" y="46"/>
                  </a:moveTo>
                  <a:lnTo>
                    <a:pt x="1" y="84"/>
                  </a:lnTo>
                  <a:moveTo>
                    <a:pt x="438" y="12"/>
                  </a:moveTo>
                  <a:lnTo>
                    <a:pt x="425" y="221"/>
                  </a:lnTo>
                  <a:lnTo>
                    <a:pt x="397" y="391"/>
                  </a:lnTo>
                  <a:lnTo>
                    <a:pt x="351" y="483"/>
                  </a:lnTo>
                  <a:moveTo>
                    <a:pt x="375" y="137"/>
                  </a:moveTo>
                  <a:lnTo>
                    <a:pt x="404" y="245"/>
                  </a:lnTo>
                  <a:moveTo>
                    <a:pt x="488" y="137"/>
                  </a:moveTo>
                  <a:lnTo>
                    <a:pt x="425" y="221"/>
                  </a:lnTo>
                  <a:moveTo>
                    <a:pt x="454" y="370"/>
                  </a:moveTo>
                  <a:lnTo>
                    <a:pt x="414" y="295"/>
                  </a:lnTo>
                  <a:moveTo>
                    <a:pt x="625" y="0"/>
                  </a:moveTo>
                  <a:lnTo>
                    <a:pt x="574" y="84"/>
                  </a:lnTo>
                  <a:lnTo>
                    <a:pt x="488" y="154"/>
                  </a:lnTo>
                  <a:moveTo>
                    <a:pt x="522" y="12"/>
                  </a:moveTo>
                  <a:lnTo>
                    <a:pt x="642" y="149"/>
                  </a:lnTo>
                  <a:moveTo>
                    <a:pt x="574" y="125"/>
                  </a:moveTo>
                  <a:lnTo>
                    <a:pt x="534" y="221"/>
                  </a:lnTo>
                  <a:lnTo>
                    <a:pt x="471" y="329"/>
                  </a:lnTo>
                  <a:moveTo>
                    <a:pt x="483" y="211"/>
                  </a:moveTo>
                  <a:lnTo>
                    <a:pt x="670" y="187"/>
                  </a:lnTo>
                  <a:moveTo>
                    <a:pt x="500" y="283"/>
                  </a:moveTo>
                  <a:lnTo>
                    <a:pt x="500" y="437"/>
                  </a:lnTo>
                  <a:moveTo>
                    <a:pt x="500" y="295"/>
                  </a:moveTo>
                  <a:lnTo>
                    <a:pt x="654" y="279"/>
                  </a:lnTo>
                  <a:moveTo>
                    <a:pt x="658" y="267"/>
                  </a:moveTo>
                  <a:lnTo>
                    <a:pt x="654" y="358"/>
                  </a:lnTo>
                  <a:lnTo>
                    <a:pt x="637" y="444"/>
                  </a:lnTo>
                  <a:lnTo>
                    <a:pt x="608" y="387"/>
                  </a:lnTo>
                  <a:moveTo>
                    <a:pt x="579" y="221"/>
                  </a:moveTo>
                  <a:lnTo>
                    <a:pt x="579" y="511"/>
                  </a:lnTo>
                  <a:moveTo>
                    <a:pt x="790" y="58"/>
                  </a:moveTo>
                  <a:lnTo>
                    <a:pt x="783" y="211"/>
                  </a:lnTo>
                  <a:lnTo>
                    <a:pt x="766" y="382"/>
                  </a:lnTo>
                  <a:lnTo>
                    <a:pt x="721" y="499"/>
                  </a:lnTo>
                  <a:moveTo>
                    <a:pt x="790" y="79"/>
                  </a:moveTo>
                  <a:lnTo>
                    <a:pt x="1045" y="63"/>
                  </a:lnTo>
                  <a:moveTo>
                    <a:pt x="1119" y="91"/>
                  </a:moveTo>
                  <a:lnTo>
                    <a:pt x="1239" y="67"/>
                  </a:lnTo>
                  <a:moveTo>
                    <a:pt x="1124" y="216"/>
                  </a:moveTo>
                  <a:lnTo>
                    <a:pt x="1232" y="192"/>
                  </a:lnTo>
                  <a:moveTo>
                    <a:pt x="1107" y="375"/>
                  </a:moveTo>
                  <a:lnTo>
                    <a:pt x="1232" y="300"/>
                  </a:lnTo>
                  <a:moveTo>
                    <a:pt x="1177" y="336"/>
                  </a:moveTo>
                  <a:lnTo>
                    <a:pt x="1177" y="79"/>
                  </a:lnTo>
                  <a:moveTo>
                    <a:pt x="1256" y="58"/>
                  </a:moveTo>
                  <a:lnTo>
                    <a:pt x="1405" y="34"/>
                  </a:lnTo>
                  <a:moveTo>
                    <a:pt x="1330" y="46"/>
                  </a:moveTo>
                  <a:lnTo>
                    <a:pt x="1285" y="221"/>
                  </a:lnTo>
                  <a:lnTo>
                    <a:pt x="1239" y="324"/>
                  </a:lnTo>
                  <a:lnTo>
                    <a:pt x="1194" y="391"/>
                  </a:lnTo>
                  <a:moveTo>
                    <a:pt x="1340" y="211"/>
                  </a:moveTo>
                  <a:lnTo>
                    <a:pt x="1410" y="363"/>
                  </a:lnTo>
                  <a:moveTo>
                    <a:pt x="1306" y="499"/>
                  </a:moveTo>
                  <a:lnTo>
                    <a:pt x="1306" y="137"/>
                  </a:lnTo>
                  <a:moveTo>
                    <a:pt x="1539" y="58"/>
                  </a:moveTo>
                  <a:lnTo>
                    <a:pt x="1534" y="211"/>
                  </a:lnTo>
                  <a:lnTo>
                    <a:pt x="1518" y="382"/>
                  </a:lnTo>
                  <a:lnTo>
                    <a:pt x="1472" y="499"/>
                  </a:lnTo>
                  <a:moveTo>
                    <a:pt x="1539" y="79"/>
                  </a:moveTo>
                  <a:lnTo>
                    <a:pt x="1796" y="63"/>
                  </a:lnTo>
                  <a:moveTo>
                    <a:pt x="1887" y="34"/>
                  </a:moveTo>
                  <a:lnTo>
                    <a:pt x="1887" y="204"/>
                  </a:lnTo>
                  <a:moveTo>
                    <a:pt x="1887" y="75"/>
                  </a:moveTo>
                  <a:lnTo>
                    <a:pt x="1966" y="63"/>
                  </a:lnTo>
                  <a:moveTo>
                    <a:pt x="1971" y="46"/>
                  </a:moveTo>
                  <a:lnTo>
                    <a:pt x="1962" y="154"/>
                  </a:lnTo>
                  <a:moveTo>
                    <a:pt x="1971" y="154"/>
                  </a:moveTo>
                  <a:lnTo>
                    <a:pt x="1887" y="166"/>
                  </a:lnTo>
                  <a:moveTo>
                    <a:pt x="1925" y="274"/>
                  </a:moveTo>
                  <a:lnTo>
                    <a:pt x="1988" y="262"/>
                  </a:lnTo>
                  <a:moveTo>
                    <a:pt x="1854" y="449"/>
                  </a:moveTo>
                  <a:lnTo>
                    <a:pt x="1988" y="382"/>
                  </a:lnTo>
                  <a:moveTo>
                    <a:pt x="1925" y="159"/>
                  </a:moveTo>
                  <a:lnTo>
                    <a:pt x="1925" y="408"/>
                  </a:lnTo>
                  <a:moveTo>
                    <a:pt x="1875" y="437"/>
                  </a:moveTo>
                  <a:lnTo>
                    <a:pt x="1875" y="250"/>
                  </a:lnTo>
                  <a:moveTo>
                    <a:pt x="2062" y="17"/>
                  </a:moveTo>
                  <a:lnTo>
                    <a:pt x="1988" y="211"/>
                  </a:lnTo>
                  <a:moveTo>
                    <a:pt x="2029" y="108"/>
                  </a:moveTo>
                  <a:lnTo>
                    <a:pt x="2120" y="91"/>
                  </a:lnTo>
                  <a:moveTo>
                    <a:pt x="2070" y="204"/>
                  </a:moveTo>
                  <a:lnTo>
                    <a:pt x="1966" y="329"/>
                  </a:lnTo>
                  <a:moveTo>
                    <a:pt x="2024" y="137"/>
                  </a:moveTo>
                  <a:lnTo>
                    <a:pt x="2137" y="307"/>
                  </a:lnTo>
                  <a:lnTo>
                    <a:pt x="2170" y="307"/>
                  </a:lnTo>
                  <a:moveTo>
                    <a:pt x="2024" y="319"/>
                  </a:moveTo>
                  <a:lnTo>
                    <a:pt x="2024" y="499"/>
                  </a:lnTo>
                  <a:moveTo>
                    <a:pt x="2024" y="341"/>
                  </a:moveTo>
                  <a:lnTo>
                    <a:pt x="2120" y="329"/>
                  </a:lnTo>
                  <a:moveTo>
                    <a:pt x="2125" y="319"/>
                  </a:moveTo>
                  <a:lnTo>
                    <a:pt x="2113" y="461"/>
                  </a:lnTo>
                  <a:moveTo>
                    <a:pt x="2125" y="461"/>
                  </a:moveTo>
                  <a:lnTo>
                    <a:pt x="2024" y="471"/>
                  </a:lnTo>
                  <a:moveTo>
                    <a:pt x="2132" y="79"/>
                  </a:moveTo>
                  <a:lnTo>
                    <a:pt x="2070" y="211"/>
                  </a:lnTo>
                  <a:moveTo>
                    <a:pt x="2233" y="58"/>
                  </a:moveTo>
                  <a:lnTo>
                    <a:pt x="2540" y="22"/>
                  </a:lnTo>
                  <a:moveTo>
                    <a:pt x="2502" y="130"/>
                  </a:moveTo>
                  <a:lnTo>
                    <a:pt x="2494" y="495"/>
                  </a:lnTo>
                  <a:lnTo>
                    <a:pt x="2432" y="408"/>
                  </a:lnTo>
                  <a:moveTo>
                    <a:pt x="2274" y="490"/>
                  </a:moveTo>
                  <a:lnTo>
                    <a:pt x="2274" y="149"/>
                  </a:lnTo>
                  <a:moveTo>
                    <a:pt x="2274" y="183"/>
                  </a:moveTo>
                  <a:lnTo>
                    <a:pt x="2502" y="159"/>
                  </a:lnTo>
                  <a:moveTo>
                    <a:pt x="2353" y="46"/>
                  </a:moveTo>
                  <a:lnTo>
                    <a:pt x="2336" y="255"/>
                  </a:lnTo>
                  <a:lnTo>
                    <a:pt x="2285" y="391"/>
                  </a:lnTo>
                  <a:moveTo>
                    <a:pt x="2353" y="427"/>
                  </a:moveTo>
                  <a:lnTo>
                    <a:pt x="2410" y="255"/>
                  </a:lnTo>
                  <a:lnTo>
                    <a:pt x="2427" y="41"/>
                  </a:lnTo>
                  <a:moveTo>
                    <a:pt x="2336" y="255"/>
                  </a:moveTo>
                  <a:lnTo>
                    <a:pt x="2374" y="319"/>
                  </a:lnTo>
                  <a:moveTo>
                    <a:pt x="2415" y="250"/>
                  </a:moveTo>
                  <a:lnTo>
                    <a:pt x="2461" y="329"/>
                  </a:lnTo>
                  <a:moveTo>
                    <a:pt x="2715" y="0"/>
                  </a:moveTo>
                  <a:lnTo>
                    <a:pt x="2602" y="262"/>
                  </a:lnTo>
                  <a:moveTo>
                    <a:pt x="2677" y="108"/>
                  </a:moveTo>
                  <a:lnTo>
                    <a:pt x="2677" y="507"/>
                  </a:lnTo>
                  <a:moveTo>
                    <a:pt x="2727" y="67"/>
                  </a:moveTo>
                  <a:lnTo>
                    <a:pt x="2727" y="358"/>
                  </a:lnTo>
                  <a:moveTo>
                    <a:pt x="2727" y="91"/>
                  </a:moveTo>
                  <a:lnTo>
                    <a:pt x="2806" y="79"/>
                  </a:lnTo>
                  <a:moveTo>
                    <a:pt x="2806" y="67"/>
                  </a:moveTo>
                  <a:lnTo>
                    <a:pt x="2806" y="353"/>
                  </a:lnTo>
                  <a:moveTo>
                    <a:pt x="2761" y="375"/>
                  </a:moveTo>
                  <a:lnTo>
                    <a:pt x="2818" y="461"/>
                  </a:lnTo>
                  <a:moveTo>
                    <a:pt x="2852" y="125"/>
                  </a:moveTo>
                  <a:lnTo>
                    <a:pt x="2852" y="353"/>
                  </a:lnTo>
                  <a:moveTo>
                    <a:pt x="2910" y="22"/>
                  </a:moveTo>
                  <a:lnTo>
                    <a:pt x="2910" y="507"/>
                  </a:lnTo>
                  <a:lnTo>
                    <a:pt x="2852" y="437"/>
                  </a:lnTo>
                  <a:moveTo>
                    <a:pt x="2768" y="142"/>
                  </a:moveTo>
                  <a:lnTo>
                    <a:pt x="2761" y="353"/>
                  </a:lnTo>
                  <a:lnTo>
                    <a:pt x="2698" y="499"/>
                  </a:lnTo>
                  <a:moveTo>
                    <a:pt x="2972" y="204"/>
                  </a:moveTo>
                  <a:lnTo>
                    <a:pt x="3058" y="183"/>
                  </a:lnTo>
                  <a:moveTo>
                    <a:pt x="2972" y="449"/>
                  </a:moveTo>
                  <a:lnTo>
                    <a:pt x="3080" y="382"/>
                  </a:lnTo>
                  <a:moveTo>
                    <a:pt x="3058" y="34"/>
                  </a:moveTo>
                  <a:lnTo>
                    <a:pt x="2984" y="199"/>
                  </a:lnTo>
                  <a:moveTo>
                    <a:pt x="3075" y="149"/>
                  </a:moveTo>
                  <a:lnTo>
                    <a:pt x="2984" y="341"/>
                  </a:lnTo>
                  <a:moveTo>
                    <a:pt x="2972" y="353"/>
                  </a:moveTo>
                  <a:lnTo>
                    <a:pt x="3080" y="300"/>
                  </a:lnTo>
                  <a:moveTo>
                    <a:pt x="3104" y="46"/>
                  </a:moveTo>
                  <a:lnTo>
                    <a:pt x="3229" y="29"/>
                  </a:lnTo>
                  <a:moveTo>
                    <a:pt x="3234" y="17"/>
                  </a:moveTo>
                  <a:lnTo>
                    <a:pt x="3217" y="171"/>
                  </a:lnTo>
                  <a:moveTo>
                    <a:pt x="3097" y="187"/>
                  </a:moveTo>
                  <a:lnTo>
                    <a:pt x="3284" y="166"/>
                  </a:lnTo>
                  <a:moveTo>
                    <a:pt x="3114" y="108"/>
                  </a:moveTo>
                  <a:lnTo>
                    <a:pt x="3193" y="96"/>
                  </a:lnTo>
                  <a:moveTo>
                    <a:pt x="3171" y="187"/>
                  </a:moveTo>
                  <a:lnTo>
                    <a:pt x="3171" y="499"/>
                  </a:lnTo>
                  <a:lnTo>
                    <a:pt x="3121" y="449"/>
                  </a:lnTo>
                  <a:moveTo>
                    <a:pt x="3085" y="245"/>
                  </a:moveTo>
                  <a:lnTo>
                    <a:pt x="3130" y="291"/>
                  </a:lnTo>
                  <a:moveTo>
                    <a:pt x="3166" y="324"/>
                  </a:moveTo>
                  <a:lnTo>
                    <a:pt x="3075" y="415"/>
                  </a:lnTo>
                  <a:moveTo>
                    <a:pt x="3171" y="274"/>
                  </a:moveTo>
                  <a:lnTo>
                    <a:pt x="3255" y="427"/>
                  </a:lnTo>
                  <a:lnTo>
                    <a:pt x="3296" y="427"/>
                  </a:lnTo>
                  <a:moveTo>
                    <a:pt x="3255" y="245"/>
                  </a:moveTo>
                  <a:lnTo>
                    <a:pt x="3193" y="307"/>
                  </a:lnTo>
                  <a:moveTo>
                    <a:pt x="3495" y="12"/>
                  </a:moveTo>
                  <a:lnTo>
                    <a:pt x="3354" y="255"/>
                  </a:lnTo>
                  <a:moveTo>
                    <a:pt x="3438" y="113"/>
                  </a:moveTo>
                  <a:lnTo>
                    <a:pt x="3438" y="507"/>
                  </a:lnTo>
                  <a:moveTo>
                    <a:pt x="3534" y="12"/>
                  </a:moveTo>
                  <a:lnTo>
                    <a:pt x="3534" y="454"/>
                  </a:lnTo>
                  <a:lnTo>
                    <a:pt x="3558" y="478"/>
                  </a:lnTo>
                  <a:lnTo>
                    <a:pt x="3670" y="478"/>
                  </a:lnTo>
                  <a:lnTo>
                    <a:pt x="3661" y="346"/>
                  </a:lnTo>
                  <a:moveTo>
                    <a:pt x="3649" y="125"/>
                  </a:moveTo>
                  <a:lnTo>
                    <a:pt x="3478" y="319"/>
                  </a:lnTo>
                  <a:moveTo>
                    <a:pt x="3745" y="108"/>
                  </a:moveTo>
                  <a:lnTo>
                    <a:pt x="3853" y="91"/>
                  </a:lnTo>
                  <a:moveTo>
                    <a:pt x="3853" y="79"/>
                  </a:moveTo>
                  <a:lnTo>
                    <a:pt x="3841" y="204"/>
                  </a:lnTo>
                  <a:moveTo>
                    <a:pt x="3762" y="221"/>
                  </a:moveTo>
                  <a:lnTo>
                    <a:pt x="3853" y="204"/>
                  </a:lnTo>
                  <a:moveTo>
                    <a:pt x="3762" y="192"/>
                  </a:moveTo>
                  <a:lnTo>
                    <a:pt x="3762" y="427"/>
                  </a:lnTo>
                  <a:moveTo>
                    <a:pt x="3750" y="444"/>
                  </a:moveTo>
                  <a:lnTo>
                    <a:pt x="3853" y="329"/>
                  </a:lnTo>
                  <a:moveTo>
                    <a:pt x="3944" y="5"/>
                  </a:moveTo>
                  <a:lnTo>
                    <a:pt x="3910" y="154"/>
                  </a:lnTo>
                  <a:lnTo>
                    <a:pt x="3886" y="221"/>
                  </a:lnTo>
                  <a:lnTo>
                    <a:pt x="3853" y="295"/>
                  </a:lnTo>
                  <a:moveTo>
                    <a:pt x="3898" y="187"/>
                  </a:moveTo>
                  <a:lnTo>
                    <a:pt x="4035" y="171"/>
                  </a:lnTo>
                  <a:moveTo>
                    <a:pt x="3985" y="175"/>
                  </a:moveTo>
                  <a:lnTo>
                    <a:pt x="3956" y="324"/>
                  </a:lnTo>
                  <a:lnTo>
                    <a:pt x="3910" y="403"/>
                  </a:lnTo>
                  <a:lnTo>
                    <a:pt x="3858" y="461"/>
                  </a:lnTo>
                  <a:lnTo>
                    <a:pt x="3802" y="499"/>
                  </a:lnTo>
                  <a:moveTo>
                    <a:pt x="3886" y="255"/>
                  </a:moveTo>
                  <a:lnTo>
                    <a:pt x="3985" y="495"/>
                  </a:lnTo>
                  <a:lnTo>
                    <a:pt x="4047" y="495"/>
                  </a:lnTo>
                  <a:moveTo>
                    <a:pt x="4364" y="291"/>
                  </a:moveTo>
                  <a:lnTo>
                    <a:pt x="4263" y="307"/>
                  </a:lnTo>
                  <a:moveTo>
                    <a:pt x="4359" y="382"/>
                  </a:moveTo>
                  <a:lnTo>
                    <a:pt x="4371" y="279"/>
                  </a:lnTo>
                  <a:moveTo>
                    <a:pt x="4263" y="279"/>
                  </a:moveTo>
                  <a:lnTo>
                    <a:pt x="4263" y="432"/>
                  </a:lnTo>
                  <a:moveTo>
                    <a:pt x="4222" y="238"/>
                  </a:moveTo>
                  <a:lnTo>
                    <a:pt x="4417" y="211"/>
                  </a:lnTo>
                  <a:moveTo>
                    <a:pt x="4325" y="17"/>
                  </a:moveTo>
                  <a:lnTo>
                    <a:pt x="4325" y="221"/>
                  </a:lnTo>
                  <a:moveTo>
                    <a:pt x="4251" y="149"/>
                  </a:moveTo>
                  <a:lnTo>
                    <a:pt x="4381" y="130"/>
                  </a:lnTo>
                  <a:moveTo>
                    <a:pt x="4273" y="58"/>
                  </a:moveTo>
                  <a:lnTo>
                    <a:pt x="4234" y="192"/>
                  </a:lnTo>
                  <a:moveTo>
                    <a:pt x="4102" y="250"/>
                  </a:moveTo>
                  <a:lnTo>
                    <a:pt x="4182" y="228"/>
                  </a:lnTo>
                  <a:moveTo>
                    <a:pt x="4189" y="216"/>
                  </a:moveTo>
                  <a:lnTo>
                    <a:pt x="4155" y="300"/>
                  </a:lnTo>
                  <a:moveTo>
                    <a:pt x="4102" y="415"/>
                  </a:moveTo>
                  <a:lnTo>
                    <a:pt x="4148" y="415"/>
                  </a:lnTo>
                  <a:moveTo>
                    <a:pt x="4148" y="67"/>
                  </a:moveTo>
                  <a:lnTo>
                    <a:pt x="4182" y="130"/>
                  </a:lnTo>
                  <a:moveTo>
                    <a:pt x="4263" y="399"/>
                  </a:moveTo>
                  <a:lnTo>
                    <a:pt x="4376" y="382"/>
                  </a:lnTo>
                  <a:moveTo>
                    <a:pt x="4155" y="300"/>
                  </a:moveTo>
                  <a:lnTo>
                    <a:pt x="4177" y="346"/>
                  </a:lnTo>
                  <a:lnTo>
                    <a:pt x="4148" y="415"/>
                  </a:lnTo>
                  <a:lnTo>
                    <a:pt x="4371" y="490"/>
                  </a:lnTo>
                  <a:lnTo>
                    <a:pt x="4422" y="478"/>
                  </a:lnTo>
                  <a:moveTo>
                    <a:pt x="4525" y="51"/>
                  </a:moveTo>
                  <a:lnTo>
                    <a:pt x="4750" y="22"/>
                  </a:lnTo>
                  <a:moveTo>
                    <a:pt x="4796" y="221"/>
                  </a:moveTo>
                  <a:lnTo>
                    <a:pt x="4479" y="262"/>
                  </a:lnTo>
                  <a:moveTo>
                    <a:pt x="4551" y="108"/>
                  </a:moveTo>
                  <a:lnTo>
                    <a:pt x="4580" y="204"/>
                  </a:lnTo>
                  <a:moveTo>
                    <a:pt x="4688" y="216"/>
                  </a:moveTo>
                  <a:lnTo>
                    <a:pt x="4734" y="84"/>
                  </a:lnTo>
                  <a:moveTo>
                    <a:pt x="4642" y="41"/>
                  </a:moveTo>
                  <a:lnTo>
                    <a:pt x="4642" y="499"/>
                  </a:lnTo>
                  <a:moveTo>
                    <a:pt x="4990" y="171"/>
                  </a:moveTo>
                  <a:lnTo>
                    <a:pt x="5012" y="46"/>
                  </a:lnTo>
                  <a:moveTo>
                    <a:pt x="5120" y="159"/>
                  </a:moveTo>
                  <a:lnTo>
                    <a:pt x="4904" y="183"/>
                  </a:lnTo>
                  <a:moveTo>
                    <a:pt x="5029" y="238"/>
                  </a:moveTo>
                  <a:lnTo>
                    <a:pt x="4974" y="250"/>
                  </a:lnTo>
                  <a:moveTo>
                    <a:pt x="4974" y="329"/>
                  </a:moveTo>
                  <a:lnTo>
                    <a:pt x="5029" y="319"/>
                  </a:lnTo>
                  <a:moveTo>
                    <a:pt x="5053" y="171"/>
                  </a:moveTo>
                  <a:lnTo>
                    <a:pt x="5046" y="427"/>
                  </a:lnTo>
                  <a:moveTo>
                    <a:pt x="4974" y="175"/>
                  </a:moveTo>
                  <a:lnTo>
                    <a:pt x="4974" y="432"/>
                  </a:lnTo>
                  <a:moveTo>
                    <a:pt x="5108" y="478"/>
                  </a:moveTo>
                  <a:lnTo>
                    <a:pt x="5127" y="130"/>
                  </a:lnTo>
                  <a:moveTo>
                    <a:pt x="4911" y="444"/>
                  </a:moveTo>
                  <a:lnTo>
                    <a:pt x="5108" y="420"/>
                  </a:lnTo>
                  <a:moveTo>
                    <a:pt x="4904" y="137"/>
                  </a:moveTo>
                  <a:lnTo>
                    <a:pt x="4911" y="483"/>
                  </a:lnTo>
                  <a:moveTo>
                    <a:pt x="5161" y="34"/>
                  </a:moveTo>
                  <a:lnTo>
                    <a:pt x="4866" y="63"/>
                  </a:lnTo>
                  <a:moveTo>
                    <a:pt x="5506" y="46"/>
                  </a:moveTo>
                  <a:lnTo>
                    <a:pt x="5269" y="67"/>
                  </a:lnTo>
                  <a:moveTo>
                    <a:pt x="5269" y="454"/>
                  </a:moveTo>
                  <a:lnTo>
                    <a:pt x="5490" y="437"/>
                  </a:lnTo>
                  <a:moveTo>
                    <a:pt x="5506" y="22"/>
                  </a:moveTo>
                  <a:lnTo>
                    <a:pt x="5502" y="466"/>
                  </a:lnTo>
                  <a:lnTo>
                    <a:pt x="5502" y="483"/>
                  </a:lnTo>
                  <a:moveTo>
                    <a:pt x="5502" y="466"/>
                  </a:moveTo>
                  <a:lnTo>
                    <a:pt x="5490" y="437"/>
                  </a:lnTo>
                  <a:moveTo>
                    <a:pt x="5269" y="22"/>
                  </a:moveTo>
                  <a:lnTo>
                    <a:pt x="5269" y="471"/>
                  </a:lnTo>
                  <a:moveTo>
                    <a:pt x="5269" y="17"/>
                  </a:moveTo>
                  <a:lnTo>
                    <a:pt x="5269" y="495"/>
                  </a:lnTo>
                  <a:moveTo>
                    <a:pt x="5394" y="91"/>
                  </a:moveTo>
                  <a:lnTo>
                    <a:pt x="5302" y="221"/>
                  </a:lnTo>
                  <a:moveTo>
                    <a:pt x="5353" y="183"/>
                  </a:moveTo>
                  <a:lnTo>
                    <a:pt x="5468" y="300"/>
                  </a:lnTo>
                  <a:lnTo>
                    <a:pt x="5494" y="295"/>
                  </a:lnTo>
                  <a:moveTo>
                    <a:pt x="5370" y="295"/>
                  </a:moveTo>
                  <a:lnTo>
                    <a:pt x="5410" y="341"/>
                  </a:lnTo>
                  <a:moveTo>
                    <a:pt x="5353" y="358"/>
                  </a:moveTo>
                  <a:lnTo>
                    <a:pt x="5410" y="420"/>
                  </a:lnTo>
                  <a:moveTo>
                    <a:pt x="5360" y="149"/>
                  </a:moveTo>
                  <a:lnTo>
                    <a:pt x="5432" y="137"/>
                  </a:lnTo>
                  <a:moveTo>
                    <a:pt x="5360" y="262"/>
                  </a:moveTo>
                  <a:lnTo>
                    <a:pt x="5394" y="216"/>
                  </a:lnTo>
                  <a:lnTo>
                    <a:pt x="5449" y="113"/>
                  </a:lnTo>
                  <a:moveTo>
                    <a:pt x="5278" y="329"/>
                  </a:moveTo>
                  <a:lnTo>
                    <a:pt x="5360" y="262"/>
                  </a:lnTo>
                  <a:moveTo>
                    <a:pt x="5722" y="255"/>
                  </a:moveTo>
                  <a:lnTo>
                    <a:pt x="5672" y="387"/>
                  </a:lnTo>
                  <a:lnTo>
                    <a:pt x="5610" y="483"/>
                  </a:lnTo>
                  <a:moveTo>
                    <a:pt x="5610" y="199"/>
                  </a:moveTo>
                  <a:lnTo>
                    <a:pt x="5917" y="166"/>
                  </a:lnTo>
                  <a:moveTo>
                    <a:pt x="5734" y="17"/>
                  </a:moveTo>
                  <a:lnTo>
                    <a:pt x="5785" y="130"/>
                  </a:lnTo>
                  <a:moveTo>
                    <a:pt x="5797" y="250"/>
                  </a:moveTo>
                  <a:lnTo>
                    <a:pt x="5900" y="44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50" name="path 3750"/>
            <p:cNvSpPr/>
            <p:nvPr/>
          </p:nvSpPr>
          <p:spPr>
            <a:xfrm>
              <a:off x="0" y="375296"/>
              <a:ext cx="4009643" cy="35051"/>
            </a:xfrm>
            <a:custGeom>
              <a:avLst/>
              <a:gdLst/>
              <a:ahLst/>
              <a:cxnLst/>
              <a:rect l="0" t="0" r="0" b="0"/>
              <a:pathLst>
                <a:path w="6314" h="55">
                  <a:moveTo>
                    <a:pt x="0" y="0"/>
                  </a:moveTo>
                  <a:lnTo>
                    <a:pt x="0" y="55"/>
                  </a:lnTo>
                  <a:lnTo>
                    <a:pt x="6314" y="0"/>
                  </a:lnTo>
                  <a:lnTo>
                    <a:pt x="0" y="0"/>
                  </a:lnTo>
                </a:path>
                <a:path w="6314" h="55">
                  <a:moveTo>
                    <a:pt x="0" y="55"/>
                  </a:moveTo>
                  <a:lnTo>
                    <a:pt x="6314" y="0"/>
                  </a:lnTo>
                  <a:lnTo>
                    <a:pt x="6314" y="55"/>
                  </a:lnTo>
                  <a:lnTo>
                    <a:pt x="0" y="55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52" name="path 3752"/>
            <p:cNvSpPr/>
            <p:nvPr/>
          </p:nvSpPr>
          <p:spPr>
            <a:xfrm>
              <a:off x="0" y="459878"/>
              <a:ext cx="4009643" cy="1523"/>
            </a:xfrm>
            <a:custGeom>
              <a:avLst/>
              <a:gdLst/>
              <a:ahLst/>
              <a:cxnLst/>
              <a:rect l="0" t="0" r="0" b="0"/>
              <a:pathLst>
                <a:path w="6314" h="2">
                  <a:moveTo>
                    <a:pt x="0" y="1"/>
                  </a:moveTo>
                  <a:lnTo>
                    <a:pt x="6314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754" name="path 3754"/>
          <p:cNvSpPr/>
          <p:nvPr/>
        </p:nvSpPr>
        <p:spPr>
          <a:xfrm>
            <a:off x="13020295" y="1158494"/>
            <a:ext cx="787906" cy="787906"/>
          </a:xfrm>
          <a:custGeom>
            <a:avLst/>
            <a:gdLst/>
            <a:ahLst/>
            <a:cxnLst/>
            <a:rect l="0" t="0" r="0" b="0"/>
            <a:pathLst>
              <a:path w="1240" h="1240">
                <a:moveTo>
                  <a:pt x="428" y="584"/>
                </a:moveTo>
                <a:lnTo>
                  <a:pt x="1" y="584"/>
                </a:lnTo>
                <a:lnTo>
                  <a:pt x="620" y="5"/>
                </a:lnTo>
                <a:moveTo>
                  <a:pt x="908" y="1160"/>
                </a:moveTo>
                <a:lnTo>
                  <a:pt x="773" y="1160"/>
                </a:lnTo>
                <a:moveTo>
                  <a:pt x="329" y="1160"/>
                </a:moveTo>
                <a:lnTo>
                  <a:pt x="428" y="1160"/>
                </a:lnTo>
                <a:moveTo>
                  <a:pt x="428" y="584"/>
                </a:moveTo>
                <a:lnTo>
                  <a:pt x="812" y="1064"/>
                </a:lnTo>
                <a:lnTo>
                  <a:pt x="812" y="584"/>
                </a:lnTo>
                <a:moveTo>
                  <a:pt x="329" y="584"/>
                </a:moveTo>
                <a:lnTo>
                  <a:pt x="329" y="1160"/>
                </a:lnTo>
                <a:moveTo>
                  <a:pt x="773" y="1160"/>
                </a:moveTo>
                <a:lnTo>
                  <a:pt x="428" y="728"/>
                </a:lnTo>
                <a:lnTo>
                  <a:pt x="428" y="1160"/>
                </a:lnTo>
                <a:moveTo>
                  <a:pt x="908" y="584"/>
                </a:moveTo>
                <a:lnTo>
                  <a:pt x="908" y="1160"/>
                </a:lnTo>
                <a:moveTo>
                  <a:pt x="1239" y="620"/>
                </a:moveTo>
                <a:lnTo>
                  <a:pt x="1237" y="560"/>
                </a:lnTo>
                <a:lnTo>
                  <a:pt x="1227" y="500"/>
                </a:lnTo>
                <a:lnTo>
                  <a:pt x="1213" y="440"/>
                </a:lnTo>
                <a:lnTo>
                  <a:pt x="1191" y="382"/>
                </a:lnTo>
                <a:lnTo>
                  <a:pt x="1167" y="327"/>
                </a:lnTo>
                <a:lnTo>
                  <a:pt x="1136" y="277"/>
                </a:lnTo>
                <a:lnTo>
                  <a:pt x="1097" y="226"/>
                </a:lnTo>
                <a:lnTo>
                  <a:pt x="1057" y="183"/>
                </a:lnTo>
                <a:lnTo>
                  <a:pt x="1013" y="142"/>
                </a:lnTo>
                <a:lnTo>
                  <a:pt x="963" y="104"/>
                </a:lnTo>
                <a:lnTo>
                  <a:pt x="913" y="73"/>
                </a:lnTo>
                <a:lnTo>
                  <a:pt x="857" y="49"/>
                </a:lnTo>
                <a:lnTo>
                  <a:pt x="800" y="27"/>
                </a:lnTo>
                <a:lnTo>
                  <a:pt x="740" y="13"/>
                </a:lnTo>
                <a:lnTo>
                  <a:pt x="680" y="3"/>
                </a:lnTo>
                <a:lnTo>
                  <a:pt x="620" y="1"/>
                </a:lnTo>
                <a:lnTo>
                  <a:pt x="560" y="3"/>
                </a:lnTo>
                <a:lnTo>
                  <a:pt x="500" y="13"/>
                </a:lnTo>
                <a:lnTo>
                  <a:pt x="440" y="27"/>
                </a:lnTo>
                <a:lnTo>
                  <a:pt x="382" y="49"/>
                </a:lnTo>
                <a:lnTo>
                  <a:pt x="327" y="73"/>
                </a:lnTo>
                <a:lnTo>
                  <a:pt x="277" y="104"/>
                </a:lnTo>
                <a:lnTo>
                  <a:pt x="226" y="142"/>
                </a:lnTo>
                <a:lnTo>
                  <a:pt x="183" y="183"/>
                </a:lnTo>
                <a:lnTo>
                  <a:pt x="142" y="226"/>
                </a:lnTo>
                <a:lnTo>
                  <a:pt x="104" y="277"/>
                </a:lnTo>
                <a:lnTo>
                  <a:pt x="73" y="327"/>
                </a:lnTo>
                <a:lnTo>
                  <a:pt x="49" y="382"/>
                </a:lnTo>
                <a:lnTo>
                  <a:pt x="27" y="440"/>
                </a:lnTo>
                <a:lnTo>
                  <a:pt x="13" y="500"/>
                </a:lnTo>
                <a:lnTo>
                  <a:pt x="3" y="560"/>
                </a:lnTo>
                <a:lnTo>
                  <a:pt x="1" y="620"/>
                </a:lnTo>
                <a:lnTo>
                  <a:pt x="3" y="680"/>
                </a:lnTo>
                <a:lnTo>
                  <a:pt x="13" y="740"/>
                </a:lnTo>
                <a:lnTo>
                  <a:pt x="27" y="800"/>
                </a:lnTo>
                <a:lnTo>
                  <a:pt x="49" y="857"/>
                </a:lnTo>
                <a:lnTo>
                  <a:pt x="73" y="913"/>
                </a:lnTo>
                <a:lnTo>
                  <a:pt x="104" y="963"/>
                </a:lnTo>
                <a:lnTo>
                  <a:pt x="142" y="1013"/>
                </a:lnTo>
                <a:lnTo>
                  <a:pt x="183" y="1057"/>
                </a:lnTo>
                <a:lnTo>
                  <a:pt x="226" y="1097"/>
                </a:lnTo>
                <a:lnTo>
                  <a:pt x="277" y="1136"/>
                </a:lnTo>
                <a:lnTo>
                  <a:pt x="327" y="1167"/>
                </a:lnTo>
                <a:lnTo>
                  <a:pt x="382" y="1191"/>
                </a:lnTo>
                <a:lnTo>
                  <a:pt x="440" y="1213"/>
                </a:lnTo>
                <a:lnTo>
                  <a:pt x="500" y="1227"/>
                </a:lnTo>
                <a:lnTo>
                  <a:pt x="560" y="1237"/>
                </a:lnTo>
                <a:lnTo>
                  <a:pt x="620" y="1239"/>
                </a:lnTo>
                <a:lnTo>
                  <a:pt x="680" y="1237"/>
                </a:lnTo>
                <a:lnTo>
                  <a:pt x="740" y="1227"/>
                </a:lnTo>
                <a:lnTo>
                  <a:pt x="800" y="1213"/>
                </a:lnTo>
                <a:lnTo>
                  <a:pt x="857" y="1191"/>
                </a:lnTo>
                <a:lnTo>
                  <a:pt x="913" y="1167"/>
                </a:lnTo>
                <a:lnTo>
                  <a:pt x="963" y="1136"/>
                </a:lnTo>
                <a:lnTo>
                  <a:pt x="1013" y="1097"/>
                </a:lnTo>
                <a:lnTo>
                  <a:pt x="1057" y="1057"/>
                </a:lnTo>
                <a:lnTo>
                  <a:pt x="1097" y="1013"/>
                </a:lnTo>
                <a:lnTo>
                  <a:pt x="1136" y="963"/>
                </a:lnTo>
                <a:lnTo>
                  <a:pt x="1167" y="913"/>
                </a:lnTo>
                <a:lnTo>
                  <a:pt x="1191" y="857"/>
                </a:lnTo>
                <a:lnTo>
                  <a:pt x="1213" y="800"/>
                </a:lnTo>
                <a:lnTo>
                  <a:pt x="1227" y="740"/>
                </a:lnTo>
                <a:lnTo>
                  <a:pt x="1237" y="680"/>
                </a:lnTo>
                <a:lnTo>
                  <a:pt x="1239" y="620"/>
                </a:lnTo>
                <a:close/>
                <a:moveTo>
                  <a:pt x="620" y="5"/>
                </a:moveTo>
                <a:lnTo>
                  <a:pt x="1234" y="584"/>
                </a:lnTo>
                <a:lnTo>
                  <a:pt x="812" y="58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40" name="group 140"/>
          <p:cNvGrpSpPr/>
          <p:nvPr/>
        </p:nvGrpSpPr>
        <p:grpSpPr>
          <a:xfrm rot="21600000">
            <a:off x="3894581" y="7266685"/>
            <a:ext cx="691895" cy="844296"/>
            <a:chOff x="0" y="0"/>
            <a:chExt cx="691895" cy="844296"/>
          </a:xfrm>
        </p:grpSpPr>
        <p:sp>
          <p:nvSpPr>
            <p:cNvPr id="3756" name="path 3756"/>
            <p:cNvSpPr/>
            <p:nvPr/>
          </p:nvSpPr>
          <p:spPr>
            <a:xfrm>
              <a:off x="0" y="0"/>
              <a:ext cx="669035" cy="117347"/>
            </a:xfrm>
            <a:custGeom>
              <a:avLst/>
              <a:gdLst/>
              <a:ahLst/>
              <a:cxnLst/>
              <a:rect l="0" t="0" r="0" b="0"/>
              <a:pathLst>
                <a:path w="1053" h="184">
                  <a:moveTo>
                    <a:pt x="541" y="147"/>
                  </a:moveTo>
                  <a:lnTo>
                    <a:pt x="541" y="46"/>
                  </a:lnTo>
                  <a:lnTo>
                    <a:pt x="517" y="68"/>
                  </a:lnTo>
                  <a:moveTo>
                    <a:pt x="574" y="147"/>
                  </a:moveTo>
                  <a:lnTo>
                    <a:pt x="574" y="142"/>
                  </a:lnTo>
                  <a:moveTo>
                    <a:pt x="606" y="147"/>
                  </a:moveTo>
                  <a:lnTo>
                    <a:pt x="630" y="147"/>
                  </a:lnTo>
                  <a:moveTo>
                    <a:pt x="630" y="147"/>
                  </a:moveTo>
                  <a:lnTo>
                    <a:pt x="639" y="145"/>
                  </a:lnTo>
                  <a:lnTo>
                    <a:pt x="649" y="135"/>
                  </a:lnTo>
                  <a:lnTo>
                    <a:pt x="651" y="126"/>
                  </a:lnTo>
                  <a:moveTo>
                    <a:pt x="651" y="126"/>
                  </a:moveTo>
                  <a:lnTo>
                    <a:pt x="651" y="114"/>
                  </a:lnTo>
                  <a:moveTo>
                    <a:pt x="651" y="114"/>
                  </a:moveTo>
                  <a:lnTo>
                    <a:pt x="649" y="102"/>
                  </a:lnTo>
                  <a:lnTo>
                    <a:pt x="639" y="94"/>
                  </a:lnTo>
                  <a:lnTo>
                    <a:pt x="630" y="92"/>
                  </a:lnTo>
                  <a:moveTo>
                    <a:pt x="630" y="92"/>
                  </a:moveTo>
                  <a:lnTo>
                    <a:pt x="606" y="92"/>
                  </a:lnTo>
                  <a:lnTo>
                    <a:pt x="606" y="46"/>
                  </a:lnTo>
                  <a:lnTo>
                    <a:pt x="646" y="46"/>
                  </a:lnTo>
                  <a:moveTo>
                    <a:pt x="685" y="147"/>
                  </a:moveTo>
                  <a:lnTo>
                    <a:pt x="685" y="80"/>
                  </a:lnTo>
                  <a:lnTo>
                    <a:pt x="733" y="80"/>
                  </a:lnTo>
                  <a:moveTo>
                    <a:pt x="752" y="99"/>
                  </a:moveTo>
                  <a:lnTo>
                    <a:pt x="747" y="85"/>
                  </a:lnTo>
                  <a:lnTo>
                    <a:pt x="733" y="80"/>
                  </a:lnTo>
                  <a:moveTo>
                    <a:pt x="752" y="99"/>
                  </a:moveTo>
                  <a:lnTo>
                    <a:pt x="752" y="147"/>
                  </a:lnTo>
                  <a:moveTo>
                    <a:pt x="718" y="147"/>
                  </a:moveTo>
                  <a:lnTo>
                    <a:pt x="718" y="80"/>
                  </a:lnTo>
                  <a:moveTo>
                    <a:pt x="831" y="106"/>
                  </a:moveTo>
                  <a:lnTo>
                    <a:pt x="826" y="133"/>
                  </a:lnTo>
                  <a:moveTo>
                    <a:pt x="802" y="106"/>
                  </a:moveTo>
                  <a:lnTo>
                    <a:pt x="802" y="142"/>
                  </a:lnTo>
                  <a:moveTo>
                    <a:pt x="848" y="87"/>
                  </a:moveTo>
                  <a:lnTo>
                    <a:pt x="841" y="159"/>
                  </a:lnTo>
                  <a:lnTo>
                    <a:pt x="829" y="142"/>
                  </a:lnTo>
                  <a:moveTo>
                    <a:pt x="783" y="87"/>
                  </a:moveTo>
                  <a:lnTo>
                    <a:pt x="783" y="157"/>
                  </a:lnTo>
                  <a:moveTo>
                    <a:pt x="834" y="56"/>
                  </a:moveTo>
                  <a:lnTo>
                    <a:pt x="831" y="80"/>
                  </a:lnTo>
                  <a:moveTo>
                    <a:pt x="798" y="56"/>
                  </a:moveTo>
                  <a:lnTo>
                    <a:pt x="798" y="90"/>
                  </a:lnTo>
                  <a:moveTo>
                    <a:pt x="781" y="51"/>
                  </a:moveTo>
                  <a:lnTo>
                    <a:pt x="848" y="44"/>
                  </a:lnTo>
                  <a:moveTo>
                    <a:pt x="812" y="27"/>
                  </a:moveTo>
                  <a:lnTo>
                    <a:pt x="817" y="42"/>
                  </a:lnTo>
                  <a:moveTo>
                    <a:pt x="798" y="82"/>
                  </a:moveTo>
                  <a:lnTo>
                    <a:pt x="834" y="80"/>
                  </a:lnTo>
                  <a:moveTo>
                    <a:pt x="798" y="63"/>
                  </a:moveTo>
                  <a:lnTo>
                    <a:pt x="831" y="61"/>
                  </a:lnTo>
                  <a:moveTo>
                    <a:pt x="802" y="138"/>
                  </a:moveTo>
                  <a:lnTo>
                    <a:pt x="831" y="133"/>
                  </a:lnTo>
                  <a:moveTo>
                    <a:pt x="802" y="114"/>
                  </a:moveTo>
                  <a:lnTo>
                    <a:pt x="829" y="111"/>
                  </a:lnTo>
                  <a:moveTo>
                    <a:pt x="783" y="99"/>
                  </a:moveTo>
                  <a:lnTo>
                    <a:pt x="848" y="94"/>
                  </a:lnTo>
                  <a:moveTo>
                    <a:pt x="884" y="34"/>
                  </a:moveTo>
                  <a:lnTo>
                    <a:pt x="884" y="157"/>
                  </a:lnTo>
                  <a:moveTo>
                    <a:pt x="884" y="46"/>
                  </a:moveTo>
                  <a:lnTo>
                    <a:pt x="944" y="42"/>
                  </a:lnTo>
                  <a:moveTo>
                    <a:pt x="944" y="34"/>
                  </a:moveTo>
                  <a:lnTo>
                    <a:pt x="944" y="157"/>
                  </a:lnTo>
                  <a:moveTo>
                    <a:pt x="884" y="150"/>
                  </a:moveTo>
                  <a:lnTo>
                    <a:pt x="942" y="147"/>
                  </a:lnTo>
                  <a:lnTo>
                    <a:pt x="944" y="154"/>
                  </a:lnTo>
                  <a:moveTo>
                    <a:pt x="896" y="63"/>
                  </a:moveTo>
                  <a:lnTo>
                    <a:pt x="932" y="61"/>
                  </a:lnTo>
                  <a:moveTo>
                    <a:pt x="932" y="78"/>
                  </a:moveTo>
                  <a:lnTo>
                    <a:pt x="898" y="82"/>
                  </a:lnTo>
                  <a:moveTo>
                    <a:pt x="889" y="104"/>
                  </a:moveTo>
                  <a:lnTo>
                    <a:pt x="932" y="99"/>
                  </a:lnTo>
                  <a:moveTo>
                    <a:pt x="934" y="92"/>
                  </a:moveTo>
                  <a:lnTo>
                    <a:pt x="930" y="130"/>
                  </a:lnTo>
                  <a:lnTo>
                    <a:pt x="920" y="116"/>
                  </a:lnTo>
                  <a:moveTo>
                    <a:pt x="913" y="49"/>
                  </a:moveTo>
                  <a:lnTo>
                    <a:pt x="913" y="145"/>
                  </a:lnTo>
                  <a:moveTo>
                    <a:pt x="970" y="85"/>
                  </a:moveTo>
                  <a:lnTo>
                    <a:pt x="999" y="78"/>
                  </a:lnTo>
                  <a:moveTo>
                    <a:pt x="970" y="138"/>
                  </a:moveTo>
                  <a:lnTo>
                    <a:pt x="999" y="116"/>
                  </a:lnTo>
                  <a:moveTo>
                    <a:pt x="999" y="58"/>
                  </a:moveTo>
                  <a:lnTo>
                    <a:pt x="1045" y="54"/>
                  </a:lnTo>
                  <a:moveTo>
                    <a:pt x="1023" y="25"/>
                  </a:moveTo>
                  <a:lnTo>
                    <a:pt x="1023" y="87"/>
                  </a:lnTo>
                  <a:moveTo>
                    <a:pt x="994" y="94"/>
                  </a:moveTo>
                  <a:lnTo>
                    <a:pt x="1052" y="87"/>
                  </a:lnTo>
                  <a:moveTo>
                    <a:pt x="1006" y="68"/>
                  </a:moveTo>
                  <a:lnTo>
                    <a:pt x="1014" y="85"/>
                  </a:lnTo>
                  <a:moveTo>
                    <a:pt x="1006" y="102"/>
                  </a:moveTo>
                  <a:lnTo>
                    <a:pt x="1006" y="159"/>
                  </a:lnTo>
                  <a:moveTo>
                    <a:pt x="1006" y="109"/>
                  </a:moveTo>
                  <a:lnTo>
                    <a:pt x="1042" y="106"/>
                  </a:lnTo>
                  <a:moveTo>
                    <a:pt x="1042" y="102"/>
                  </a:moveTo>
                  <a:lnTo>
                    <a:pt x="1040" y="162"/>
                  </a:lnTo>
                  <a:moveTo>
                    <a:pt x="1016" y="118"/>
                  </a:moveTo>
                  <a:lnTo>
                    <a:pt x="1016" y="142"/>
                  </a:lnTo>
                  <a:moveTo>
                    <a:pt x="1016" y="121"/>
                  </a:moveTo>
                  <a:lnTo>
                    <a:pt x="1030" y="121"/>
                  </a:lnTo>
                  <a:moveTo>
                    <a:pt x="1006" y="152"/>
                  </a:moveTo>
                  <a:lnTo>
                    <a:pt x="1040" y="150"/>
                  </a:lnTo>
                  <a:moveTo>
                    <a:pt x="1040" y="61"/>
                  </a:moveTo>
                  <a:lnTo>
                    <a:pt x="1033" y="90"/>
                  </a:lnTo>
                  <a:moveTo>
                    <a:pt x="1016" y="138"/>
                  </a:moveTo>
                  <a:lnTo>
                    <a:pt x="1033" y="138"/>
                  </a:lnTo>
                  <a:moveTo>
                    <a:pt x="1030" y="118"/>
                  </a:moveTo>
                  <a:lnTo>
                    <a:pt x="1028" y="138"/>
                  </a:lnTo>
                  <a:moveTo>
                    <a:pt x="982" y="34"/>
                  </a:moveTo>
                  <a:lnTo>
                    <a:pt x="982" y="130"/>
                  </a:lnTo>
                  <a:moveTo>
                    <a:pt x="1" y="6"/>
                  </a:moveTo>
                  <a:lnTo>
                    <a:pt x="457" y="1"/>
                  </a:lnTo>
                  <a:lnTo>
                    <a:pt x="457" y="181"/>
                  </a:lnTo>
                  <a:lnTo>
                    <a:pt x="1" y="183"/>
                  </a:lnTo>
                  <a:lnTo>
                    <a:pt x="1" y="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58" name="path 3758"/>
            <p:cNvSpPr/>
            <p:nvPr/>
          </p:nvSpPr>
          <p:spPr>
            <a:xfrm>
              <a:off x="761" y="54102"/>
              <a:ext cx="289559" cy="9144"/>
            </a:xfrm>
            <a:custGeom>
              <a:avLst/>
              <a:gdLst/>
              <a:ahLst/>
              <a:cxnLst/>
              <a:rect l="0" t="0" r="0" b="0"/>
              <a:pathLst>
                <a:path w="455" h="14">
                  <a:moveTo>
                    <a:pt x="0" y="4"/>
                  </a:moveTo>
                  <a:lnTo>
                    <a:pt x="0" y="14"/>
                  </a:lnTo>
                  <a:lnTo>
                    <a:pt x="122" y="2"/>
                  </a:lnTo>
                  <a:lnTo>
                    <a:pt x="0" y="4"/>
                  </a:lnTo>
                </a:path>
                <a:path w="455" h="14">
                  <a:moveTo>
                    <a:pt x="0" y="14"/>
                  </a:moveTo>
                  <a:lnTo>
                    <a:pt x="122" y="2"/>
                  </a:lnTo>
                  <a:lnTo>
                    <a:pt x="122" y="14"/>
                  </a:lnTo>
                  <a:lnTo>
                    <a:pt x="0" y="14"/>
                  </a:lnTo>
                </a:path>
                <a:path w="455" h="14">
                  <a:moveTo>
                    <a:pt x="141" y="2"/>
                  </a:moveTo>
                  <a:lnTo>
                    <a:pt x="141" y="14"/>
                  </a:lnTo>
                  <a:lnTo>
                    <a:pt x="160" y="2"/>
                  </a:lnTo>
                  <a:lnTo>
                    <a:pt x="141" y="2"/>
                  </a:lnTo>
                </a:path>
                <a:path w="455" h="14">
                  <a:moveTo>
                    <a:pt x="141" y="14"/>
                  </a:moveTo>
                  <a:lnTo>
                    <a:pt x="160" y="2"/>
                  </a:lnTo>
                  <a:lnTo>
                    <a:pt x="160" y="14"/>
                  </a:lnTo>
                  <a:lnTo>
                    <a:pt x="141" y="14"/>
                  </a:lnTo>
                </a:path>
                <a:path w="455" h="14">
                  <a:moveTo>
                    <a:pt x="180" y="2"/>
                  </a:moveTo>
                  <a:lnTo>
                    <a:pt x="180" y="14"/>
                  </a:lnTo>
                  <a:lnTo>
                    <a:pt x="275" y="2"/>
                  </a:lnTo>
                  <a:lnTo>
                    <a:pt x="180" y="2"/>
                  </a:lnTo>
                </a:path>
                <a:path w="455" h="14">
                  <a:moveTo>
                    <a:pt x="180" y="14"/>
                  </a:moveTo>
                  <a:lnTo>
                    <a:pt x="275" y="2"/>
                  </a:lnTo>
                  <a:lnTo>
                    <a:pt x="275" y="12"/>
                  </a:lnTo>
                  <a:lnTo>
                    <a:pt x="180" y="14"/>
                  </a:lnTo>
                </a:path>
                <a:path w="455" h="14">
                  <a:moveTo>
                    <a:pt x="295" y="2"/>
                  </a:moveTo>
                  <a:lnTo>
                    <a:pt x="295" y="12"/>
                  </a:lnTo>
                  <a:lnTo>
                    <a:pt x="314" y="2"/>
                  </a:lnTo>
                  <a:lnTo>
                    <a:pt x="295" y="2"/>
                  </a:lnTo>
                </a:path>
                <a:path w="455" h="14">
                  <a:moveTo>
                    <a:pt x="295" y="12"/>
                  </a:moveTo>
                  <a:lnTo>
                    <a:pt x="314" y="2"/>
                  </a:lnTo>
                  <a:lnTo>
                    <a:pt x="314" y="12"/>
                  </a:lnTo>
                  <a:lnTo>
                    <a:pt x="295" y="12"/>
                  </a:lnTo>
                </a:path>
                <a:path w="455" h="14">
                  <a:moveTo>
                    <a:pt x="333" y="0"/>
                  </a:moveTo>
                  <a:lnTo>
                    <a:pt x="333" y="12"/>
                  </a:lnTo>
                  <a:lnTo>
                    <a:pt x="455" y="0"/>
                  </a:lnTo>
                  <a:lnTo>
                    <a:pt x="333" y="0"/>
                  </a:lnTo>
                </a:path>
                <a:path w="455" h="14">
                  <a:moveTo>
                    <a:pt x="333" y="12"/>
                  </a:moveTo>
                  <a:lnTo>
                    <a:pt x="455" y="0"/>
                  </a:lnTo>
                  <a:lnTo>
                    <a:pt x="455" y="12"/>
                  </a:lnTo>
                  <a:lnTo>
                    <a:pt x="333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60" name="path 3760"/>
            <p:cNvSpPr/>
            <p:nvPr/>
          </p:nvSpPr>
          <p:spPr>
            <a:xfrm>
              <a:off x="1524" y="54102"/>
              <a:ext cx="690371" cy="244601"/>
            </a:xfrm>
            <a:custGeom>
              <a:avLst/>
              <a:gdLst/>
              <a:ahLst/>
              <a:cxnLst/>
              <a:rect l="0" t="0" r="0" b="0"/>
              <a:pathLst>
                <a:path w="1087" h="385">
                  <a:moveTo>
                    <a:pt x="454" y="0"/>
                  </a:moveTo>
                  <a:lnTo>
                    <a:pt x="454" y="12"/>
                  </a:lnTo>
                  <a:moveTo>
                    <a:pt x="541" y="247"/>
                  </a:moveTo>
                  <a:lnTo>
                    <a:pt x="517" y="326"/>
                  </a:lnTo>
                  <a:lnTo>
                    <a:pt x="572" y="326"/>
                  </a:lnTo>
                  <a:moveTo>
                    <a:pt x="557" y="304"/>
                  </a:moveTo>
                  <a:lnTo>
                    <a:pt x="557" y="347"/>
                  </a:lnTo>
                  <a:moveTo>
                    <a:pt x="605" y="347"/>
                  </a:moveTo>
                  <a:lnTo>
                    <a:pt x="605" y="343"/>
                  </a:lnTo>
                  <a:moveTo>
                    <a:pt x="663" y="347"/>
                  </a:moveTo>
                  <a:lnTo>
                    <a:pt x="685" y="247"/>
                  </a:lnTo>
                  <a:lnTo>
                    <a:pt x="639" y="247"/>
                  </a:lnTo>
                  <a:lnTo>
                    <a:pt x="639" y="259"/>
                  </a:lnTo>
                  <a:moveTo>
                    <a:pt x="718" y="347"/>
                  </a:moveTo>
                  <a:lnTo>
                    <a:pt x="718" y="280"/>
                  </a:lnTo>
                  <a:lnTo>
                    <a:pt x="764" y="280"/>
                  </a:lnTo>
                  <a:moveTo>
                    <a:pt x="783" y="300"/>
                  </a:moveTo>
                  <a:lnTo>
                    <a:pt x="778" y="285"/>
                  </a:lnTo>
                  <a:lnTo>
                    <a:pt x="764" y="280"/>
                  </a:lnTo>
                  <a:moveTo>
                    <a:pt x="785" y="300"/>
                  </a:moveTo>
                  <a:lnTo>
                    <a:pt x="785" y="347"/>
                  </a:lnTo>
                  <a:moveTo>
                    <a:pt x="752" y="347"/>
                  </a:moveTo>
                  <a:lnTo>
                    <a:pt x="752" y="280"/>
                  </a:lnTo>
                  <a:moveTo>
                    <a:pt x="862" y="307"/>
                  </a:moveTo>
                  <a:lnTo>
                    <a:pt x="860" y="333"/>
                  </a:lnTo>
                  <a:moveTo>
                    <a:pt x="836" y="307"/>
                  </a:moveTo>
                  <a:lnTo>
                    <a:pt x="836" y="343"/>
                  </a:lnTo>
                  <a:moveTo>
                    <a:pt x="881" y="287"/>
                  </a:moveTo>
                  <a:lnTo>
                    <a:pt x="874" y="360"/>
                  </a:lnTo>
                  <a:lnTo>
                    <a:pt x="862" y="343"/>
                  </a:lnTo>
                  <a:moveTo>
                    <a:pt x="817" y="287"/>
                  </a:moveTo>
                  <a:lnTo>
                    <a:pt x="817" y="357"/>
                  </a:lnTo>
                  <a:moveTo>
                    <a:pt x="867" y="259"/>
                  </a:moveTo>
                  <a:lnTo>
                    <a:pt x="862" y="280"/>
                  </a:lnTo>
                  <a:moveTo>
                    <a:pt x="831" y="259"/>
                  </a:moveTo>
                  <a:lnTo>
                    <a:pt x="831" y="292"/>
                  </a:lnTo>
                  <a:moveTo>
                    <a:pt x="814" y="252"/>
                  </a:moveTo>
                  <a:lnTo>
                    <a:pt x="881" y="244"/>
                  </a:lnTo>
                  <a:moveTo>
                    <a:pt x="843" y="227"/>
                  </a:moveTo>
                  <a:lnTo>
                    <a:pt x="850" y="242"/>
                  </a:lnTo>
                  <a:moveTo>
                    <a:pt x="831" y="285"/>
                  </a:moveTo>
                  <a:lnTo>
                    <a:pt x="867" y="280"/>
                  </a:lnTo>
                  <a:moveTo>
                    <a:pt x="831" y="266"/>
                  </a:moveTo>
                  <a:lnTo>
                    <a:pt x="865" y="261"/>
                  </a:lnTo>
                  <a:moveTo>
                    <a:pt x="836" y="338"/>
                  </a:moveTo>
                  <a:lnTo>
                    <a:pt x="862" y="336"/>
                  </a:lnTo>
                  <a:moveTo>
                    <a:pt x="836" y="316"/>
                  </a:moveTo>
                  <a:lnTo>
                    <a:pt x="862" y="312"/>
                  </a:lnTo>
                  <a:moveTo>
                    <a:pt x="817" y="300"/>
                  </a:moveTo>
                  <a:lnTo>
                    <a:pt x="881" y="295"/>
                  </a:lnTo>
                  <a:moveTo>
                    <a:pt x="915" y="235"/>
                  </a:moveTo>
                  <a:lnTo>
                    <a:pt x="915" y="357"/>
                  </a:lnTo>
                  <a:moveTo>
                    <a:pt x="915" y="247"/>
                  </a:moveTo>
                  <a:lnTo>
                    <a:pt x="977" y="242"/>
                  </a:lnTo>
                  <a:moveTo>
                    <a:pt x="977" y="235"/>
                  </a:moveTo>
                  <a:lnTo>
                    <a:pt x="977" y="357"/>
                  </a:lnTo>
                  <a:moveTo>
                    <a:pt x="915" y="350"/>
                  </a:moveTo>
                  <a:lnTo>
                    <a:pt x="973" y="347"/>
                  </a:lnTo>
                  <a:lnTo>
                    <a:pt x="977" y="355"/>
                  </a:lnTo>
                  <a:moveTo>
                    <a:pt x="929" y="266"/>
                  </a:moveTo>
                  <a:lnTo>
                    <a:pt x="965" y="261"/>
                  </a:lnTo>
                  <a:moveTo>
                    <a:pt x="965" y="278"/>
                  </a:moveTo>
                  <a:lnTo>
                    <a:pt x="932" y="283"/>
                  </a:lnTo>
                  <a:moveTo>
                    <a:pt x="922" y="304"/>
                  </a:moveTo>
                  <a:lnTo>
                    <a:pt x="965" y="300"/>
                  </a:lnTo>
                  <a:moveTo>
                    <a:pt x="968" y="292"/>
                  </a:moveTo>
                  <a:lnTo>
                    <a:pt x="961" y="331"/>
                  </a:lnTo>
                  <a:lnTo>
                    <a:pt x="953" y="316"/>
                  </a:lnTo>
                  <a:moveTo>
                    <a:pt x="946" y="252"/>
                  </a:moveTo>
                  <a:lnTo>
                    <a:pt x="946" y="345"/>
                  </a:lnTo>
                  <a:moveTo>
                    <a:pt x="1004" y="285"/>
                  </a:moveTo>
                  <a:lnTo>
                    <a:pt x="1033" y="278"/>
                  </a:lnTo>
                  <a:moveTo>
                    <a:pt x="1004" y="338"/>
                  </a:moveTo>
                  <a:lnTo>
                    <a:pt x="1033" y="316"/>
                  </a:lnTo>
                  <a:moveTo>
                    <a:pt x="1033" y="259"/>
                  </a:moveTo>
                  <a:lnTo>
                    <a:pt x="1078" y="254"/>
                  </a:lnTo>
                  <a:moveTo>
                    <a:pt x="1057" y="227"/>
                  </a:moveTo>
                  <a:lnTo>
                    <a:pt x="1057" y="287"/>
                  </a:lnTo>
                  <a:moveTo>
                    <a:pt x="1025" y="295"/>
                  </a:moveTo>
                  <a:lnTo>
                    <a:pt x="1085" y="287"/>
                  </a:lnTo>
                  <a:moveTo>
                    <a:pt x="1037" y="268"/>
                  </a:moveTo>
                  <a:lnTo>
                    <a:pt x="1045" y="285"/>
                  </a:lnTo>
                  <a:moveTo>
                    <a:pt x="1037" y="304"/>
                  </a:moveTo>
                  <a:lnTo>
                    <a:pt x="1037" y="362"/>
                  </a:lnTo>
                  <a:moveTo>
                    <a:pt x="1037" y="312"/>
                  </a:moveTo>
                  <a:lnTo>
                    <a:pt x="1076" y="307"/>
                  </a:lnTo>
                  <a:moveTo>
                    <a:pt x="1076" y="302"/>
                  </a:moveTo>
                  <a:lnTo>
                    <a:pt x="1073" y="362"/>
                  </a:lnTo>
                  <a:moveTo>
                    <a:pt x="1049" y="319"/>
                  </a:moveTo>
                  <a:lnTo>
                    <a:pt x="1049" y="343"/>
                  </a:lnTo>
                  <a:moveTo>
                    <a:pt x="1049" y="323"/>
                  </a:moveTo>
                  <a:lnTo>
                    <a:pt x="1064" y="321"/>
                  </a:lnTo>
                  <a:moveTo>
                    <a:pt x="1037" y="352"/>
                  </a:moveTo>
                  <a:lnTo>
                    <a:pt x="1073" y="350"/>
                  </a:lnTo>
                  <a:moveTo>
                    <a:pt x="1073" y="261"/>
                  </a:moveTo>
                  <a:lnTo>
                    <a:pt x="1064" y="290"/>
                  </a:lnTo>
                  <a:moveTo>
                    <a:pt x="1049" y="338"/>
                  </a:moveTo>
                  <a:lnTo>
                    <a:pt x="1064" y="338"/>
                  </a:lnTo>
                  <a:moveTo>
                    <a:pt x="1064" y="319"/>
                  </a:moveTo>
                  <a:lnTo>
                    <a:pt x="1061" y="338"/>
                  </a:lnTo>
                  <a:moveTo>
                    <a:pt x="1016" y="235"/>
                  </a:moveTo>
                  <a:lnTo>
                    <a:pt x="1016" y="331"/>
                  </a:lnTo>
                  <a:moveTo>
                    <a:pt x="1" y="206"/>
                  </a:moveTo>
                  <a:lnTo>
                    <a:pt x="457" y="203"/>
                  </a:lnTo>
                  <a:lnTo>
                    <a:pt x="457" y="381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62" name="path 3762"/>
            <p:cNvSpPr/>
            <p:nvPr/>
          </p:nvSpPr>
          <p:spPr>
            <a:xfrm>
              <a:off x="2286" y="236982"/>
              <a:ext cx="120395" cy="9144"/>
            </a:xfrm>
            <a:custGeom>
              <a:avLst/>
              <a:gdLst/>
              <a:ahLst/>
              <a:cxnLst/>
              <a:rect l="0" t="0" r="0" b="0"/>
              <a:pathLst>
                <a:path w="189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189" h="14">
                  <a:moveTo>
                    <a:pt x="0" y="14"/>
                  </a:moveTo>
                  <a:lnTo>
                    <a:pt x="189" y="0"/>
                  </a:lnTo>
                  <a:lnTo>
                    <a:pt x="189" y="12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64" name="path 3764"/>
            <p:cNvSpPr/>
            <p:nvPr/>
          </p:nvSpPr>
          <p:spPr>
            <a:xfrm>
              <a:off x="134111" y="227076"/>
              <a:ext cx="25908" cy="25908"/>
            </a:xfrm>
            <a:custGeom>
              <a:avLst/>
              <a:gdLst/>
              <a:ahLst/>
              <a:cxnLst/>
              <a:rect l="0" t="0" r="0" b="0"/>
              <a:pathLst>
                <a:path w="40" h="40">
                  <a:moveTo>
                    <a:pt x="20" y="20"/>
                  </a:moveTo>
                  <a:lnTo>
                    <a:pt x="39" y="1"/>
                  </a:lnTo>
                  <a:lnTo>
                    <a:pt x="20" y="20"/>
                  </a:lnTo>
                  <a:lnTo>
                    <a:pt x="1" y="39"/>
                  </a:lnTo>
                  <a:lnTo>
                    <a:pt x="20" y="20"/>
                  </a:lnTo>
                  <a:lnTo>
                    <a:pt x="1" y="3"/>
                  </a:lnTo>
                  <a:lnTo>
                    <a:pt x="20" y="20"/>
                  </a:lnTo>
                  <a:lnTo>
                    <a:pt x="39" y="3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66" name="path 3766"/>
            <p:cNvSpPr/>
            <p:nvPr/>
          </p:nvSpPr>
          <p:spPr>
            <a:xfrm>
              <a:off x="171450" y="235458"/>
              <a:ext cx="120395" cy="9144"/>
            </a:xfrm>
            <a:custGeom>
              <a:avLst/>
              <a:gdLst/>
              <a:ahLst/>
              <a:cxnLst/>
              <a:rect l="0" t="0" r="0" b="0"/>
              <a:pathLst>
                <a:path w="189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189" h="14">
                  <a:moveTo>
                    <a:pt x="0" y="14"/>
                  </a:moveTo>
                  <a:lnTo>
                    <a:pt x="189" y="0"/>
                  </a:lnTo>
                  <a:lnTo>
                    <a:pt x="189" y="11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68" name="path 3768"/>
            <p:cNvSpPr/>
            <p:nvPr/>
          </p:nvSpPr>
          <p:spPr>
            <a:xfrm>
              <a:off x="3048" y="235458"/>
              <a:ext cx="682751" cy="244601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4" y="0"/>
                  </a:moveTo>
                  <a:lnTo>
                    <a:pt x="454" y="11"/>
                  </a:lnTo>
                  <a:moveTo>
                    <a:pt x="517" y="249"/>
                  </a:moveTo>
                  <a:lnTo>
                    <a:pt x="538" y="249"/>
                  </a:lnTo>
                  <a:moveTo>
                    <a:pt x="538" y="292"/>
                  </a:moveTo>
                  <a:lnTo>
                    <a:pt x="550" y="287"/>
                  </a:lnTo>
                  <a:lnTo>
                    <a:pt x="560" y="278"/>
                  </a:lnTo>
                  <a:lnTo>
                    <a:pt x="560" y="263"/>
                  </a:lnTo>
                  <a:lnTo>
                    <a:pt x="550" y="254"/>
                  </a:lnTo>
                  <a:lnTo>
                    <a:pt x="538" y="249"/>
                  </a:lnTo>
                  <a:moveTo>
                    <a:pt x="538" y="292"/>
                  </a:moveTo>
                  <a:lnTo>
                    <a:pt x="529" y="292"/>
                  </a:lnTo>
                  <a:moveTo>
                    <a:pt x="560" y="314"/>
                  </a:moveTo>
                  <a:lnTo>
                    <a:pt x="557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6"/>
                  </a:lnTo>
                  <a:moveTo>
                    <a:pt x="538" y="347"/>
                  </a:moveTo>
                  <a:lnTo>
                    <a:pt x="548" y="345"/>
                  </a:lnTo>
                  <a:lnTo>
                    <a:pt x="557" y="336"/>
                  </a:lnTo>
                  <a:lnTo>
                    <a:pt x="560" y="326"/>
                  </a:lnTo>
                  <a:moveTo>
                    <a:pt x="538" y="347"/>
                  </a:moveTo>
                  <a:lnTo>
                    <a:pt x="517" y="347"/>
                  </a:lnTo>
                  <a:moveTo>
                    <a:pt x="596" y="347"/>
                  </a:moveTo>
                  <a:lnTo>
                    <a:pt x="596" y="343"/>
                  </a:lnTo>
                  <a:moveTo>
                    <a:pt x="663" y="249"/>
                  </a:moveTo>
                  <a:lnTo>
                    <a:pt x="646" y="259"/>
                  </a:lnTo>
                  <a:lnTo>
                    <a:pt x="634" y="276"/>
                  </a:lnTo>
                  <a:lnTo>
                    <a:pt x="630" y="295"/>
                  </a:lnTo>
                  <a:moveTo>
                    <a:pt x="630" y="292"/>
                  </a:moveTo>
                  <a:lnTo>
                    <a:pt x="630" y="326"/>
                  </a:lnTo>
                  <a:moveTo>
                    <a:pt x="630" y="326"/>
                  </a:moveTo>
                  <a:lnTo>
                    <a:pt x="632" y="336"/>
                  </a:lnTo>
                  <a:lnTo>
                    <a:pt x="639" y="345"/>
                  </a:lnTo>
                  <a:lnTo>
                    <a:pt x="651" y="347"/>
                  </a:lnTo>
                  <a:lnTo>
                    <a:pt x="661" y="345"/>
                  </a:lnTo>
                  <a:lnTo>
                    <a:pt x="670" y="336"/>
                  </a:lnTo>
                  <a:lnTo>
                    <a:pt x="673" y="326"/>
                  </a:lnTo>
                  <a:moveTo>
                    <a:pt x="673" y="326"/>
                  </a:moveTo>
                  <a:lnTo>
                    <a:pt x="673" y="314"/>
                  </a:lnTo>
                  <a:moveTo>
                    <a:pt x="673" y="314"/>
                  </a:moveTo>
                  <a:lnTo>
                    <a:pt x="670" y="302"/>
                  </a:lnTo>
                  <a:lnTo>
                    <a:pt x="663" y="295"/>
                  </a:lnTo>
                  <a:lnTo>
                    <a:pt x="651" y="292"/>
                  </a:lnTo>
                  <a:moveTo>
                    <a:pt x="651" y="292"/>
                  </a:moveTo>
                  <a:lnTo>
                    <a:pt x="630" y="292"/>
                  </a:lnTo>
                  <a:moveTo>
                    <a:pt x="706" y="347"/>
                  </a:moveTo>
                  <a:lnTo>
                    <a:pt x="706" y="283"/>
                  </a:lnTo>
                  <a:lnTo>
                    <a:pt x="754" y="283"/>
                  </a:lnTo>
                  <a:moveTo>
                    <a:pt x="773" y="302"/>
                  </a:moveTo>
                  <a:lnTo>
                    <a:pt x="769" y="287"/>
                  </a:lnTo>
                  <a:lnTo>
                    <a:pt x="754" y="283"/>
                  </a:lnTo>
                  <a:moveTo>
                    <a:pt x="773" y="302"/>
                  </a:moveTo>
                  <a:lnTo>
                    <a:pt x="773" y="347"/>
                  </a:lnTo>
                  <a:moveTo>
                    <a:pt x="740" y="347"/>
                  </a:moveTo>
                  <a:lnTo>
                    <a:pt x="740" y="283"/>
                  </a:lnTo>
                  <a:moveTo>
                    <a:pt x="853" y="309"/>
                  </a:moveTo>
                  <a:lnTo>
                    <a:pt x="848" y="333"/>
                  </a:lnTo>
                  <a:moveTo>
                    <a:pt x="824" y="309"/>
                  </a:moveTo>
                  <a:lnTo>
                    <a:pt x="824" y="343"/>
                  </a:lnTo>
                  <a:moveTo>
                    <a:pt x="872" y="287"/>
                  </a:moveTo>
                  <a:lnTo>
                    <a:pt x="862" y="360"/>
                  </a:lnTo>
                  <a:lnTo>
                    <a:pt x="850" y="343"/>
                  </a:lnTo>
                  <a:moveTo>
                    <a:pt x="807" y="290"/>
                  </a:moveTo>
                  <a:lnTo>
                    <a:pt x="807" y="360"/>
                  </a:lnTo>
                  <a:moveTo>
                    <a:pt x="855" y="259"/>
                  </a:moveTo>
                  <a:lnTo>
                    <a:pt x="853" y="283"/>
                  </a:lnTo>
                  <a:moveTo>
                    <a:pt x="819" y="259"/>
                  </a:moveTo>
                  <a:lnTo>
                    <a:pt x="819" y="292"/>
                  </a:lnTo>
                  <a:moveTo>
                    <a:pt x="802" y="251"/>
                  </a:moveTo>
                  <a:lnTo>
                    <a:pt x="872" y="244"/>
                  </a:lnTo>
                  <a:moveTo>
                    <a:pt x="833" y="230"/>
                  </a:moveTo>
                  <a:lnTo>
                    <a:pt x="838" y="242"/>
                  </a:lnTo>
                  <a:moveTo>
                    <a:pt x="819" y="285"/>
                  </a:moveTo>
                  <a:lnTo>
                    <a:pt x="855" y="283"/>
                  </a:lnTo>
                  <a:moveTo>
                    <a:pt x="819" y="266"/>
                  </a:moveTo>
                  <a:lnTo>
                    <a:pt x="853" y="263"/>
                  </a:lnTo>
                  <a:moveTo>
                    <a:pt x="824" y="338"/>
                  </a:moveTo>
                  <a:lnTo>
                    <a:pt x="853" y="336"/>
                  </a:lnTo>
                  <a:moveTo>
                    <a:pt x="824" y="316"/>
                  </a:moveTo>
                  <a:lnTo>
                    <a:pt x="850" y="314"/>
                  </a:lnTo>
                  <a:moveTo>
                    <a:pt x="807" y="302"/>
                  </a:moveTo>
                  <a:lnTo>
                    <a:pt x="870" y="295"/>
                  </a:lnTo>
                  <a:moveTo>
                    <a:pt x="905" y="235"/>
                  </a:moveTo>
                  <a:lnTo>
                    <a:pt x="905" y="360"/>
                  </a:lnTo>
                  <a:moveTo>
                    <a:pt x="905" y="249"/>
                  </a:moveTo>
                  <a:lnTo>
                    <a:pt x="965" y="244"/>
                  </a:lnTo>
                  <a:moveTo>
                    <a:pt x="965" y="237"/>
                  </a:moveTo>
                  <a:lnTo>
                    <a:pt x="965" y="360"/>
                  </a:lnTo>
                  <a:moveTo>
                    <a:pt x="905" y="350"/>
                  </a:moveTo>
                  <a:lnTo>
                    <a:pt x="963" y="347"/>
                  </a:lnTo>
                  <a:lnTo>
                    <a:pt x="965" y="355"/>
                  </a:lnTo>
                  <a:moveTo>
                    <a:pt x="917" y="266"/>
                  </a:moveTo>
                  <a:lnTo>
                    <a:pt x="956" y="261"/>
                  </a:lnTo>
                  <a:moveTo>
                    <a:pt x="953" y="278"/>
                  </a:moveTo>
                  <a:lnTo>
                    <a:pt x="920" y="283"/>
                  </a:lnTo>
                  <a:moveTo>
                    <a:pt x="910" y="304"/>
                  </a:moveTo>
                  <a:lnTo>
                    <a:pt x="956" y="300"/>
                  </a:lnTo>
                  <a:moveTo>
                    <a:pt x="956" y="295"/>
                  </a:moveTo>
                  <a:lnTo>
                    <a:pt x="951" y="333"/>
                  </a:lnTo>
                  <a:lnTo>
                    <a:pt x="941" y="316"/>
                  </a:lnTo>
                  <a:moveTo>
                    <a:pt x="934" y="251"/>
                  </a:moveTo>
                  <a:lnTo>
                    <a:pt x="934" y="345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40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4"/>
                  </a:lnTo>
                  <a:moveTo>
                    <a:pt x="1045" y="227"/>
                  </a:moveTo>
                  <a:lnTo>
                    <a:pt x="1045" y="290"/>
                  </a:lnTo>
                  <a:moveTo>
                    <a:pt x="1016" y="295"/>
                  </a:moveTo>
                  <a:lnTo>
                    <a:pt x="1073" y="287"/>
                  </a:lnTo>
                  <a:moveTo>
                    <a:pt x="1028" y="268"/>
                  </a:moveTo>
                  <a:lnTo>
                    <a:pt x="1035" y="285"/>
                  </a:lnTo>
                  <a:moveTo>
                    <a:pt x="1028" y="304"/>
                  </a:moveTo>
                  <a:lnTo>
                    <a:pt x="1028" y="362"/>
                  </a:lnTo>
                  <a:moveTo>
                    <a:pt x="1028" y="311"/>
                  </a:moveTo>
                  <a:lnTo>
                    <a:pt x="1066" y="307"/>
                  </a:lnTo>
                  <a:moveTo>
                    <a:pt x="1066" y="302"/>
                  </a:moveTo>
                  <a:lnTo>
                    <a:pt x="1061" y="362"/>
                  </a:lnTo>
                  <a:moveTo>
                    <a:pt x="1037" y="321"/>
                  </a:moveTo>
                  <a:lnTo>
                    <a:pt x="1037" y="343"/>
                  </a:lnTo>
                  <a:moveTo>
                    <a:pt x="1037" y="323"/>
                  </a:moveTo>
                  <a:lnTo>
                    <a:pt x="1052" y="321"/>
                  </a:lnTo>
                  <a:moveTo>
                    <a:pt x="1028" y="355"/>
                  </a:moveTo>
                  <a:lnTo>
                    <a:pt x="1061" y="350"/>
                  </a:lnTo>
                  <a:moveTo>
                    <a:pt x="1061" y="261"/>
                  </a:moveTo>
                  <a:lnTo>
                    <a:pt x="1054" y="290"/>
                  </a:lnTo>
                  <a:moveTo>
                    <a:pt x="1037" y="340"/>
                  </a:moveTo>
                  <a:lnTo>
                    <a:pt x="1054" y="338"/>
                  </a:lnTo>
                  <a:moveTo>
                    <a:pt x="1052" y="319"/>
                  </a:moveTo>
                  <a:lnTo>
                    <a:pt x="1050" y="338"/>
                  </a:lnTo>
                  <a:moveTo>
                    <a:pt x="1004" y="235"/>
                  </a:moveTo>
                  <a:lnTo>
                    <a:pt x="1004" y="333"/>
                  </a:lnTo>
                  <a:moveTo>
                    <a:pt x="1" y="206"/>
                  </a:moveTo>
                  <a:lnTo>
                    <a:pt x="454" y="203"/>
                  </a:lnTo>
                  <a:lnTo>
                    <a:pt x="457" y="381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70" name="path 3770"/>
            <p:cNvSpPr/>
            <p:nvPr/>
          </p:nvSpPr>
          <p:spPr>
            <a:xfrm>
              <a:off x="3810" y="418338"/>
              <a:ext cx="289559" cy="9144"/>
            </a:xfrm>
            <a:custGeom>
              <a:avLst/>
              <a:gdLst/>
              <a:ahLst/>
              <a:cxnLst/>
              <a:rect l="0" t="0" r="0" b="0"/>
              <a:pathLst>
                <a:path w="455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455" h="14">
                  <a:moveTo>
                    <a:pt x="0" y="14"/>
                  </a:moveTo>
                  <a:lnTo>
                    <a:pt x="189" y="0"/>
                  </a:lnTo>
                  <a:lnTo>
                    <a:pt x="189" y="12"/>
                  </a:lnTo>
                  <a:lnTo>
                    <a:pt x="0" y="14"/>
                  </a:lnTo>
                </a:path>
                <a:path w="455" h="14">
                  <a:moveTo>
                    <a:pt x="211" y="0"/>
                  </a:moveTo>
                  <a:lnTo>
                    <a:pt x="211" y="12"/>
                  </a:lnTo>
                  <a:lnTo>
                    <a:pt x="215" y="0"/>
                  </a:lnTo>
                  <a:lnTo>
                    <a:pt x="211" y="0"/>
                  </a:lnTo>
                </a:path>
                <a:path w="455" h="14">
                  <a:moveTo>
                    <a:pt x="211" y="12"/>
                  </a:moveTo>
                  <a:lnTo>
                    <a:pt x="215" y="0"/>
                  </a:lnTo>
                  <a:lnTo>
                    <a:pt x="215" y="12"/>
                  </a:lnTo>
                  <a:lnTo>
                    <a:pt x="211" y="12"/>
                  </a:lnTo>
                </a:path>
                <a:path w="455" h="14">
                  <a:moveTo>
                    <a:pt x="240" y="0"/>
                  </a:moveTo>
                  <a:lnTo>
                    <a:pt x="240" y="12"/>
                  </a:lnTo>
                  <a:lnTo>
                    <a:pt x="242" y="0"/>
                  </a:lnTo>
                  <a:lnTo>
                    <a:pt x="240" y="0"/>
                  </a:lnTo>
                </a:path>
                <a:path w="455" h="14">
                  <a:moveTo>
                    <a:pt x="240" y="12"/>
                  </a:moveTo>
                  <a:lnTo>
                    <a:pt x="242" y="0"/>
                  </a:lnTo>
                  <a:lnTo>
                    <a:pt x="242" y="12"/>
                  </a:lnTo>
                  <a:lnTo>
                    <a:pt x="240" y="12"/>
                  </a:lnTo>
                </a:path>
                <a:path w="455" h="14">
                  <a:moveTo>
                    <a:pt x="266" y="0"/>
                  </a:moveTo>
                  <a:lnTo>
                    <a:pt x="266" y="12"/>
                  </a:lnTo>
                  <a:lnTo>
                    <a:pt x="455" y="0"/>
                  </a:lnTo>
                  <a:lnTo>
                    <a:pt x="266" y="0"/>
                  </a:lnTo>
                </a:path>
                <a:path w="455" h="14">
                  <a:moveTo>
                    <a:pt x="266" y="12"/>
                  </a:moveTo>
                  <a:lnTo>
                    <a:pt x="455" y="0"/>
                  </a:lnTo>
                  <a:lnTo>
                    <a:pt x="455" y="9"/>
                  </a:lnTo>
                  <a:lnTo>
                    <a:pt x="266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72" name="path 3772"/>
            <p:cNvSpPr/>
            <p:nvPr/>
          </p:nvSpPr>
          <p:spPr>
            <a:xfrm>
              <a:off x="4571" y="418338"/>
              <a:ext cx="682752" cy="244601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4" y="0"/>
                  </a:moveTo>
                  <a:lnTo>
                    <a:pt x="454" y="9"/>
                  </a:lnTo>
                  <a:moveTo>
                    <a:pt x="517" y="247"/>
                  </a:moveTo>
                  <a:lnTo>
                    <a:pt x="538" y="247"/>
                  </a:lnTo>
                  <a:moveTo>
                    <a:pt x="538" y="290"/>
                  </a:moveTo>
                  <a:lnTo>
                    <a:pt x="550" y="285"/>
                  </a:lnTo>
                  <a:lnTo>
                    <a:pt x="560" y="276"/>
                  </a:lnTo>
                  <a:lnTo>
                    <a:pt x="560" y="261"/>
                  </a:lnTo>
                  <a:lnTo>
                    <a:pt x="550" y="252"/>
                  </a:lnTo>
                  <a:lnTo>
                    <a:pt x="538" y="247"/>
                  </a:lnTo>
                  <a:moveTo>
                    <a:pt x="538" y="290"/>
                  </a:moveTo>
                  <a:lnTo>
                    <a:pt x="529" y="290"/>
                  </a:lnTo>
                  <a:moveTo>
                    <a:pt x="560" y="314"/>
                  </a:moveTo>
                  <a:lnTo>
                    <a:pt x="558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3"/>
                  </a:lnTo>
                  <a:moveTo>
                    <a:pt x="538" y="345"/>
                  </a:moveTo>
                  <a:lnTo>
                    <a:pt x="548" y="343"/>
                  </a:lnTo>
                  <a:lnTo>
                    <a:pt x="558" y="333"/>
                  </a:lnTo>
                  <a:lnTo>
                    <a:pt x="560" y="323"/>
                  </a:lnTo>
                  <a:moveTo>
                    <a:pt x="538" y="348"/>
                  </a:moveTo>
                  <a:lnTo>
                    <a:pt x="517" y="348"/>
                  </a:lnTo>
                  <a:moveTo>
                    <a:pt x="594" y="348"/>
                  </a:moveTo>
                  <a:lnTo>
                    <a:pt x="594" y="340"/>
                  </a:lnTo>
                  <a:moveTo>
                    <a:pt x="627" y="247"/>
                  </a:moveTo>
                  <a:lnTo>
                    <a:pt x="651" y="247"/>
                  </a:lnTo>
                  <a:moveTo>
                    <a:pt x="651" y="290"/>
                  </a:moveTo>
                  <a:lnTo>
                    <a:pt x="663" y="285"/>
                  </a:lnTo>
                  <a:lnTo>
                    <a:pt x="673" y="276"/>
                  </a:lnTo>
                  <a:lnTo>
                    <a:pt x="673" y="261"/>
                  </a:lnTo>
                  <a:lnTo>
                    <a:pt x="663" y="252"/>
                  </a:lnTo>
                  <a:lnTo>
                    <a:pt x="651" y="247"/>
                  </a:lnTo>
                  <a:moveTo>
                    <a:pt x="651" y="290"/>
                  </a:moveTo>
                  <a:lnTo>
                    <a:pt x="639" y="290"/>
                  </a:lnTo>
                  <a:moveTo>
                    <a:pt x="673" y="314"/>
                  </a:moveTo>
                  <a:lnTo>
                    <a:pt x="670" y="302"/>
                  </a:lnTo>
                  <a:lnTo>
                    <a:pt x="661" y="295"/>
                  </a:lnTo>
                  <a:lnTo>
                    <a:pt x="651" y="292"/>
                  </a:lnTo>
                  <a:moveTo>
                    <a:pt x="673" y="314"/>
                  </a:moveTo>
                  <a:lnTo>
                    <a:pt x="673" y="323"/>
                  </a:lnTo>
                  <a:moveTo>
                    <a:pt x="651" y="345"/>
                  </a:moveTo>
                  <a:lnTo>
                    <a:pt x="661" y="343"/>
                  </a:lnTo>
                  <a:lnTo>
                    <a:pt x="670" y="333"/>
                  </a:lnTo>
                  <a:lnTo>
                    <a:pt x="673" y="323"/>
                  </a:lnTo>
                  <a:moveTo>
                    <a:pt x="651" y="348"/>
                  </a:moveTo>
                  <a:lnTo>
                    <a:pt x="627" y="348"/>
                  </a:lnTo>
                  <a:moveTo>
                    <a:pt x="706" y="348"/>
                  </a:moveTo>
                  <a:lnTo>
                    <a:pt x="706" y="280"/>
                  </a:lnTo>
                  <a:lnTo>
                    <a:pt x="754" y="280"/>
                  </a:lnTo>
                  <a:moveTo>
                    <a:pt x="774" y="300"/>
                  </a:moveTo>
                  <a:lnTo>
                    <a:pt x="769" y="285"/>
                  </a:lnTo>
                  <a:lnTo>
                    <a:pt x="754" y="280"/>
                  </a:lnTo>
                  <a:moveTo>
                    <a:pt x="774" y="300"/>
                  </a:moveTo>
                  <a:lnTo>
                    <a:pt x="774" y="348"/>
                  </a:lnTo>
                  <a:moveTo>
                    <a:pt x="740" y="348"/>
                  </a:moveTo>
                  <a:lnTo>
                    <a:pt x="740" y="280"/>
                  </a:lnTo>
                  <a:moveTo>
                    <a:pt x="850" y="307"/>
                  </a:moveTo>
                  <a:lnTo>
                    <a:pt x="848" y="331"/>
                  </a:lnTo>
                  <a:moveTo>
                    <a:pt x="824" y="307"/>
                  </a:moveTo>
                  <a:lnTo>
                    <a:pt x="824" y="343"/>
                  </a:lnTo>
                  <a:moveTo>
                    <a:pt x="870" y="285"/>
                  </a:moveTo>
                  <a:lnTo>
                    <a:pt x="862" y="357"/>
                  </a:lnTo>
                  <a:lnTo>
                    <a:pt x="850" y="343"/>
                  </a:lnTo>
                  <a:moveTo>
                    <a:pt x="805" y="288"/>
                  </a:moveTo>
                  <a:lnTo>
                    <a:pt x="805" y="357"/>
                  </a:lnTo>
                  <a:moveTo>
                    <a:pt x="855" y="256"/>
                  </a:moveTo>
                  <a:lnTo>
                    <a:pt x="850" y="280"/>
                  </a:lnTo>
                  <a:moveTo>
                    <a:pt x="819" y="256"/>
                  </a:moveTo>
                  <a:lnTo>
                    <a:pt x="819" y="290"/>
                  </a:lnTo>
                  <a:moveTo>
                    <a:pt x="802" y="252"/>
                  </a:moveTo>
                  <a:lnTo>
                    <a:pt x="870" y="244"/>
                  </a:lnTo>
                  <a:moveTo>
                    <a:pt x="831" y="228"/>
                  </a:moveTo>
                  <a:lnTo>
                    <a:pt x="838" y="240"/>
                  </a:lnTo>
                  <a:moveTo>
                    <a:pt x="819" y="283"/>
                  </a:moveTo>
                  <a:lnTo>
                    <a:pt x="855" y="280"/>
                  </a:lnTo>
                  <a:moveTo>
                    <a:pt x="819" y="263"/>
                  </a:moveTo>
                  <a:lnTo>
                    <a:pt x="853" y="261"/>
                  </a:lnTo>
                  <a:moveTo>
                    <a:pt x="824" y="336"/>
                  </a:moveTo>
                  <a:lnTo>
                    <a:pt x="850" y="333"/>
                  </a:lnTo>
                  <a:moveTo>
                    <a:pt x="824" y="314"/>
                  </a:moveTo>
                  <a:lnTo>
                    <a:pt x="850" y="312"/>
                  </a:lnTo>
                  <a:moveTo>
                    <a:pt x="805" y="300"/>
                  </a:moveTo>
                  <a:lnTo>
                    <a:pt x="870" y="292"/>
                  </a:lnTo>
                  <a:moveTo>
                    <a:pt x="906" y="232"/>
                  </a:moveTo>
                  <a:lnTo>
                    <a:pt x="906" y="357"/>
                  </a:lnTo>
                  <a:moveTo>
                    <a:pt x="906" y="247"/>
                  </a:moveTo>
                  <a:lnTo>
                    <a:pt x="966" y="242"/>
                  </a:lnTo>
                  <a:moveTo>
                    <a:pt x="966" y="235"/>
                  </a:moveTo>
                  <a:lnTo>
                    <a:pt x="966" y="357"/>
                  </a:lnTo>
                  <a:moveTo>
                    <a:pt x="906" y="350"/>
                  </a:moveTo>
                  <a:lnTo>
                    <a:pt x="961" y="345"/>
                  </a:lnTo>
                  <a:lnTo>
                    <a:pt x="966" y="355"/>
                  </a:lnTo>
                  <a:moveTo>
                    <a:pt x="918" y="263"/>
                  </a:moveTo>
                  <a:lnTo>
                    <a:pt x="954" y="259"/>
                  </a:lnTo>
                  <a:moveTo>
                    <a:pt x="954" y="278"/>
                  </a:moveTo>
                  <a:lnTo>
                    <a:pt x="920" y="280"/>
                  </a:lnTo>
                  <a:moveTo>
                    <a:pt x="910" y="304"/>
                  </a:moveTo>
                  <a:lnTo>
                    <a:pt x="954" y="297"/>
                  </a:lnTo>
                  <a:moveTo>
                    <a:pt x="956" y="292"/>
                  </a:moveTo>
                  <a:lnTo>
                    <a:pt x="951" y="331"/>
                  </a:lnTo>
                  <a:lnTo>
                    <a:pt x="942" y="316"/>
                  </a:lnTo>
                  <a:moveTo>
                    <a:pt x="934" y="249"/>
                  </a:moveTo>
                  <a:lnTo>
                    <a:pt x="934" y="343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38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2"/>
                  </a:lnTo>
                  <a:moveTo>
                    <a:pt x="1045" y="225"/>
                  </a:moveTo>
                  <a:lnTo>
                    <a:pt x="1045" y="288"/>
                  </a:lnTo>
                  <a:moveTo>
                    <a:pt x="1016" y="292"/>
                  </a:moveTo>
                  <a:lnTo>
                    <a:pt x="1074" y="285"/>
                  </a:lnTo>
                  <a:moveTo>
                    <a:pt x="1026" y="266"/>
                  </a:moveTo>
                  <a:lnTo>
                    <a:pt x="1035" y="285"/>
                  </a:lnTo>
                  <a:moveTo>
                    <a:pt x="1026" y="302"/>
                  </a:moveTo>
                  <a:lnTo>
                    <a:pt x="1026" y="360"/>
                  </a:lnTo>
                  <a:moveTo>
                    <a:pt x="1026" y="309"/>
                  </a:moveTo>
                  <a:lnTo>
                    <a:pt x="1064" y="304"/>
                  </a:lnTo>
                  <a:moveTo>
                    <a:pt x="1064" y="300"/>
                  </a:moveTo>
                  <a:lnTo>
                    <a:pt x="1062" y="362"/>
                  </a:lnTo>
                  <a:moveTo>
                    <a:pt x="1038" y="319"/>
                  </a:moveTo>
                  <a:lnTo>
                    <a:pt x="1038" y="343"/>
                  </a:lnTo>
                  <a:moveTo>
                    <a:pt x="1038" y="321"/>
                  </a:moveTo>
                  <a:lnTo>
                    <a:pt x="1052" y="319"/>
                  </a:lnTo>
                  <a:moveTo>
                    <a:pt x="1026" y="352"/>
                  </a:moveTo>
                  <a:lnTo>
                    <a:pt x="1062" y="350"/>
                  </a:lnTo>
                  <a:moveTo>
                    <a:pt x="1062" y="259"/>
                  </a:moveTo>
                  <a:lnTo>
                    <a:pt x="1054" y="290"/>
                  </a:lnTo>
                  <a:moveTo>
                    <a:pt x="1038" y="338"/>
                  </a:moveTo>
                  <a:lnTo>
                    <a:pt x="1054" y="336"/>
                  </a:lnTo>
                  <a:moveTo>
                    <a:pt x="1052" y="316"/>
                  </a:moveTo>
                  <a:lnTo>
                    <a:pt x="1050" y="336"/>
                  </a:lnTo>
                  <a:moveTo>
                    <a:pt x="1004" y="232"/>
                  </a:moveTo>
                  <a:lnTo>
                    <a:pt x="1004" y="331"/>
                  </a:lnTo>
                  <a:moveTo>
                    <a:pt x="1" y="206"/>
                  </a:moveTo>
                  <a:lnTo>
                    <a:pt x="454" y="201"/>
                  </a:lnTo>
                  <a:lnTo>
                    <a:pt x="457" y="379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74" name="path 3774"/>
            <p:cNvSpPr/>
            <p:nvPr/>
          </p:nvSpPr>
          <p:spPr>
            <a:xfrm>
              <a:off x="5333" y="601218"/>
              <a:ext cx="59436" cy="7619"/>
            </a:xfrm>
            <a:custGeom>
              <a:avLst/>
              <a:gdLst/>
              <a:ahLst/>
              <a:cxnLst/>
              <a:rect l="0" t="0" r="0" b="0"/>
              <a:pathLst>
                <a:path w="93" h="11">
                  <a:moveTo>
                    <a:pt x="0" y="0"/>
                  </a:moveTo>
                  <a:lnTo>
                    <a:pt x="0" y="11"/>
                  </a:lnTo>
                  <a:lnTo>
                    <a:pt x="93" y="0"/>
                  </a:lnTo>
                  <a:lnTo>
                    <a:pt x="0" y="0"/>
                  </a:lnTo>
                </a:path>
                <a:path w="93" h="11">
                  <a:moveTo>
                    <a:pt x="0" y="11"/>
                  </a:moveTo>
                  <a:lnTo>
                    <a:pt x="93" y="0"/>
                  </a:lnTo>
                  <a:lnTo>
                    <a:pt x="93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76" name="path 3776"/>
            <p:cNvSpPr/>
            <p:nvPr/>
          </p:nvSpPr>
          <p:spPr>
            <a:xfrm>
              <a:off x="77724" y="600456"/>
              <a:ext cx="22438" cy="10667"/>
            </a:xfrm>
            <a:custGeom>
              <a:avLst/>
              <a:gdLst/>
              <a:ahLst/>
              <a:cxnLst/>
              <a:rect l="0" t="0" r="0" b="0"/>
              <a:pathLst>
                <a:path w="35" h="16">
                  <a:moveTo>
                    <a:pt x="5" y="8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5" y="15"/>
                  </a:lnTo>
                  <a:moveTo>
                    <a:pt x="3" y="10"/>
                  </a:moveTo>
                  <a:lnTo>
                    <a:pt x="5" y="13"/>
                  </a:lnTo>
                  <a:moveTo>
                    <a:pt x="1" y="10"/>
                  </a:moveTo>
                  <a:lnTo>
                    <a:pt x="1" y="6"/>
                  </a:lnTo>
                  <a:moveTo>
                    <a:pt x="5" y="3"/>
                  </a:moveTo>
                  <a:lnTo>
                    <a:pt x="3" y="6"/>
                  </a:lnTo>
                  <a:moveTo>
                    <a:pt x="5" y="1"/>
                  </a:moveTo>
                  <a:lnTo>
                    <a:pt x="8" y="1"/>
                  </a:lnTo>
                  <a:moveTo>
                    <a:pt x="13" y="15"/>
                  </a:moveTo>
                  <a:lnTo>
                    <a:pt x="17" y="1"/>
                  </a:lnTo>
                  <a:lnTo>
                    <a:pt x="22" y="15"/>
                  </a:lnTo>
                  <a:moveTo>
                    <a:pt x="22" y="10"/>
                  </a:moveTo>
                  <a:lnTo>
                    <a:pt x="15" y="10"/>
                  </a:lnTo>
                  <a:moveTo>
                    <a:pt x="34" y="1"/>
                  </a:moveTo>
                  <a:lnTo>
                    <a:pt x="32" y="1"/>
                  </a:lnTo>
                  <a:moveTo>
                    <a:pt x="32" y="1"/>
                  </a:moveTo>
                  <a:lnTo>
                    <a:pt x="32" y="6"/>
                  </a:lnTo>
                  <a:moveTo>
                    <a:pt x="29" y="6"/>
                  </a:moveTo>
                  <a:lnTo>
                    <a:pt x="34" y="8"/>
                  </a:lnTo>
                  <a:moveTo>
                    <a:pt x="32" y="13"/>
                  </a:moveTo>
                  <a:lnTo>
                    <a:pt x="32" y="8"/>
                  </a:lnTo>
                  <a:moveTo>
                    <a:pt x="27" y="10"/>
                  </a:moveTo>
                  <a:lnTo>
                    <a:pt x="32" y="1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78" name="path 3778"/>
            <p:cNvSpPr/>
            <p:nvPr/>
          </p:nvSpPr>
          <p:spPr>
            <a:xfrm>
              <a:off x="119633" y="599694"/>
              <a:ext cx="60960" cy="7620"/>
            </a:xfrm>
            <a:custGeom>
              <a:avLst/>
              <a:gdLst/>
              <a:ahLst/>
              <a:cxnLst/>
              <a:rect l="0" t="0" r="0" b="0"/>
              <a:pathLst>
                <a:path w="96" h="12">
                  <a:moveTo>
                    <a:pt x="0" y="2"/>
                  </a:moveTo>
                  <a:lnTo>
                    <a:pt x="0" y="12"/>
                  </a:lnTo>
                  <a:lnTo>
                    <a:pt x="96" y="0"/>
                  </a:lnTo>
                  <a:lnTo>
                    <a:pt x="0" y="2"/>
                  </a:lnTo>
                </a:path>
                <a:path w="96" h="12">
                  <a:moveTo>
                    <a:pt x="0" y="12"/>
                  </a:moveTo>
                  <a:lnTo>
                    <a:pt x="96" y="0"/>
                  </a:lnTo>
                  <a:lnTo>
                    <a:pt x="9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80" name="path 3780"/>
            <p:cNvSpPr/>
            <p:nvPr/>
          </p:nvSpPr>
          <p:spPr>
            <a:xfrm>
              <a:off x="193548" y="598932"/>
              <a:ext cx="21335" cy="10667"/>
            </a:xfrm>
            <a:custGeom>
              <a:avLst/>
              <a:gdLst/>
              <a:ahLst/>
              <a:cxnLst/>
              <a:rect l="0" t="0" r="0" b="0"/>
              <a:pathLst>
                <a:path w="33" h="16">
                  <a:moveTo>
                    <a:pt x="5" y="8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3" y="15"/>
                  </a:lnTo>
                  <a:moveTo>
                    <a:pt x="1" y="13"/>
                  </a:moveTo>
                  <a:lnTo>
                    <a:pt x="3" y="15"/>
                  </a:lnTo>
                  <a:moveTo>
                    <a:pt x="1" y="13"/>
                  </a:moveTo>
                  <a:lnTo>
                    <a:pt x="1" y="6"/>
                  </a:lnTo>
                  <a:moveTo>
                    <a:pt x="3" y="3"/>
                  </a:moveTo>
                  <a:lnTo>
                    <a:pt x="1" y="6"/>
                  </a:lnTo>
                  <a:moveTo>
                    <a:pt x="3" y="1"/>
                  </a:moveTo>
                  <a:lnTo>
                    <a:pt x="8" y="1"/>
                  </a:lnTo>
                  <a:moveTo>
                    <a:pt x="13" y="15"/>
                  </a:moveTo>
                  <a:lnTo>
                    <a:pt x="17" y="1"/>
                  </a:lnTo>
                  <a:lnTo>
                    <a:pt x="22" y="15"/>
                  </a:lnTo>
                  <a:moveTo>
                    <a:pt x="20" y="13"/>
                  </a:moveTo>
                  <a:lnTo>
                    <a:pt x="13" y="13"/>
                  </a:lnTo>
                  <a:moveTo>
                    <a:pt x="32" y="3"/>
                  </a:moveTo>
                  <a:lnTo>
                    <a:pt x="30" y="3"/>
                  </a:lnTo>
                  <a:moveTo>
                    <a:pt x="30" y="3"/>
                  </a:moveTo>
                  <a:lnTo>
                    <a:pt x="30" y="8"/>
                  </a:lnTo>
                  <a:moveTo>
                    <a:pt x="30" y="8"/>
                  </a:moveTo>
                  <a:lnTo>
                    <a:pt x="32" y="10"/>
                  </a:lnTo>
                  <a:moveTo>
                    <a:pt x="32" y="15"/>
                  </a:moveTo>
                  <a:lnTo>
                    <a:pt x="32" y="10"/>
                  </a:lnTo>
                  <a:moveTo>
                    <a:pt x="27" y="10"/>
                  </a:moveTo>
                  <a:lnTo>
                    <a:pt x="32" y="1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82" name="path 3782"/>
            <p:cNvSpPr/>
            <p:nvPr/>
          </p:nvSpPr>
          <p:spPr>
            <a:xfrm>
              <a:off x="233933" y="599694"/>
              <a:ext cx="60960" cy="7620"/>
            </a:xfrm>
            <a:custGeom>
              <a:avLst/>
              <a:gdLst/>
              <a:ahLst/>
              <a:cxnLst/>
              <a:rect l="0" t="0" r="0" b="0"/>
              <a:pathLst>
                <a:path w="96" h="12">
                  <a:moveTo>
                    <a:pt x="0" y="0"/>
                  </a:moveTo>
                  <a:lnTo>
                    <a:pt x="0" y="12"/>
                  </a:lnTo>
                  <a:lnTo>
                    <a:pt x="96" y="0"/>
                  </a:lnTo>
                  <a:lnTo>
                    <a:pt x="0" y="0"/>
                  </a:lnTo>
                </a:path>
                <a:path w="96" h="12">
                  <a:moveTo>
                    <a:pt x="0" y="12"/>
                  </a:moveTo>
                  <a:lnTo>
                    <a:pt x="96" y="0"/>
                  </a:lnTo>
                  <a:lnTo>
                    <a:pt x="9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84" name="path 3784"/>
            <p:cNvSpPr/>
            <p:nvPr/>
          </p:nvSpPr>
          <p:spPr>
            <a:xfrm>
              <a:off x="3048" y="599694"/>
              <a:ext cx="682751" cy="244602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9" y="0"/>
                  </a:moveTo>
                  <a:lnTo>
                    <a:pt x="459" y="12"/>
                  </a:lnTo>
                  <a:moveTo>
                    <a:pt x="517" y="247"/>
                  </a:moveTo>
                  <a:lnTo>
                    <a:pt x="538" y="247"/>
                  </a:lnTo>
                  <a:moveTo>
                    <a:pt x="538" y="290"/>
                  </a:moveTo>
                  <a:lnTo>
                    <a:pt x="550" y="285"/>
                  </a:lnTo>
                  <a:lnTo>
                    <a:pt x="560" y="276"/>
                  </a:lnTo>
                  <a:lnTo>
                    <a:pt x="560" y="261"/>
                  </a:lnTo>
                  <a:lnTo>
                    <a:pt x="550" y="252"/>
                  </a:lnTo>
                  <a:lnTo>
                    <a:pt x="538" y="247"/>
                  </a:lnTo>
                  <a:moveTo>
                    <a:pt x="538" y="292"/>
                  </a:moveTo>
                  <a:lnTo>
                    <a:pt x="529" y="292"/>
                  </a:lnTo>
                  <a:moveTo>
                    <a:pt x="560" y="314"/>
                  </a:moveTo>
                  <a:lnTo>
                    <a:pt x="557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6"/>
                  </a:lnTo>
                  <a:moveTo>
                    <a:pt x="538" y="348"/>
                  </a:moveTo>
                  <a:lnTo>
                    <a:pt x="548" y="345"/>
                  </a:lnTo>
                  <a:lnTo>
                    <a:pt x="557" y="336"/>
                  </a:lnTo>
                  <a:lnTo>
                    <a:pt x="560" y="326"/>
                  </a:lnTo>
                  <a:moveTo>
                    <a:pt x="538" y="348"/>
                  </a:moveTo>
                  <a:lnTo>
                    <a:pt x="517" y="348"/>
                  </a:lnTo>
                  <a:moveTo>
                    <a:pt x="596" y="348"/>
                  </a:moveTo>
                  <a:lnTo>
                    <a:pt x="596" y="343"/>
                  </a:lnTo>
                  <a:moveTo>
                    <a:pt x="651" y="348"/>
                  </a:moveTo>
                  <a:lnTo>
                    <a:pt x="673" y="247"/>
                  </a:lnTo>
                  <a:lnTo>
                    <a:pt x="630" y="247"/>
                  </a:lnTo>
                  <a:lnTo>
                    <a:pt x="630" y="259"/>
                  </a:lnTo>
                  <a:moveTo>
                    <a:pt x="706" y="348"/>
                  </a:moveTo>
                  <a:lnTo>
                    <a:pt x="706" y="280"/>
                  </a:lnTo>
                  <a:lnTo>
                    <a:pt x="754" y="280"/>
                  </a:lnTo>
                  <a:moveTo>
                    <a:pt x="773" y="300"/>
                  </a:moveTo>
                  <a:lnTo>
                    <a:pt x="769" y="285"/>
                  </a:lnTo>
                  <a:lnTo>
                    <a:pt x="754" y="280"/>
                  </a:lnTo>
                  <a:moveTo>
                    <a:pt x="773" y="300"/>
                  </a:moveTo>
                  <a:lnTo>
                    <a:pt x="773" y="348"/>
                  </a:lnTo>
                  <a:moveTo>
                    <a:pt x="740" y="348"/>
                  </a:moveTo>
                  <a:lnTo>
                    <a:pt x="740" y="280"/>
                  </a:lnTo>
                  <a:moveTo>
                    <a:pt x="853" y="307"/>
                  </a:moveTo>
                  <a:lnTo>
                    <a:pt x="848" y="333"/>
                  </a:lnTo>
                  <a:moveTo>
                    <a:pt x="824" y="307"/>
                  </a:moveTo>
                  <a:lnTo>
                    <a:pt x="824" y="343"/>
                  </a:lnTo>
                  <a:moveTo>
                    <a:pt x="872" y="288"/>
                  </a:moveTo>
                  <a:lnTo>
                    <a:pt x="862" y="360"/>
                  </a:lnTo>
                  <a:lnTo>
                    <a:pt x="850" y="343"/>
                  </a:lnTo>
                  <a:moveTo>
                    <a:pt x="807" y="288"/>
                  </a:moveTo>
                  <a:lnTo>
                    <a:pt x="807" y="357"/>
                  </a:lnTo>
                  <a:moveTo>
                    <a:pt x="855" y="256"/>
                  </a:moveTo>
                  <a:lnTo>
                    <a:pt x="853" y="280"/>
                  </a:lnTo>
                  <a:moveTo>
                    <a:pt x="819" y="256"/>
                  </a:moveTo>
                  <a:lnTo>
                    <a:pt x="819" y="290"/>
                  </a:lnTo>
                  <a:moveTo>
                    <a:pt x="802" y="252"/>
                  </a:moveTo>
                  <a:lnTo>
                    <a:pt x="872" y="244"/>
                  </a:lnTo>
                  <a:moveTo>
                    <a:pt x="833" y="228"/>
                  </a:moveTo>
                  <a:lnTo>
                    <a:pt x="838" y="242"/>
                  </a:lnTo>
                  <a:moveTo>
                    <a:pt x="819" y="283"/>
                  </a:moveTo>
                  <a:lnTo>
                    <a:pt x="855" y="280"/>
                  </a:lnTo>
                  <a:moveTo>
                    <a:pt x="819" y="264"/>
                  </a:moveTo>
                  <a:lnTo>
                    <a:pt x="853" y="261"/>
                  </a:lnTo>
                  <a:moveTo>
                    <a:pt x="824" y="336"/>
                  </a:moveTo>
                  <a:lnTo>
                    <a:pt x="853" y="333"/>
                  </a:lnTo>
                  <a:moveTo>
                    <a:pt x="824" y="314"/>
                  </a:moveTo>
                  <a:lnTo>
                    <a:pt x="850" y="312"/>
                  </a:lnTo>
                  <a:moveTo>
                    <a:pt x="807" y="300"/>
                  </a:moveTo>
                  <a:lnTo>
                    <a:pt x="870" y="295"/>
                  </a:lnTo>
                  <a:moveTo>
                    <a:pt x="905" y="232"/>
                  </a:moveTo>
                  <a:lnTo>
                    <a:pt x="905" y="357"/>
                  </a:lnTo>
                  <a:moveTo>
                    <a:pt x="905" y="247"/>
                  </a:moveTo>
                  <a:lnTo>
                    <a:pt x="965" y="242"/>
                  </a:lnTo>
                  <a:moveTo>
                    <a:pt x="965" y="235"/>
                  </a:moveTo>
                  <a:lnTo>
                    <a:pt x="965" y="357"/>
                  </a:lnTo>
                  <a:moveTo>
                    <a:pt x="905" y="350"/>
                  </a:moveTo>
                  <a:lnTo>
                    <a:pt x="963" y="348"/>
                  </a:lnTo>
                  <a:lnTo>
                    <a:pt x="965" y="355"/>
                  </a:lnTo>
                  <a:moveTo>
                    <a:pt x="917" y="264"/>
                  </a:moveTo>
                  <a:lnTo>
                    <a:pt x="956" y="261"/>
                  </a:lnTo>
                  <a:moveTo>
                    <a:pt x="953" y="278"/>
                  </a:moveTo>
                  <a:lnTo>
                    <a:pt x="920" y="283"/>
                  </a:lnTo>
                  <a:moveTo>
                    <a:pt x="910" y="304"/>
                  </a:moveTo>
                  <a:lnTo>
                    <a:pt x="956" y="297"/>
                  </a:lnTo>
                  <a:moveTo>
                    <a:pt x="956" y="292"/>
                  </a:moveTo>
                  <a:lnTo>
                    <a:pt x="951" y="331"/>
                  </a:lnTo>
                  <a:lnTo>
                    <a:pt x="941" y="316"/>
                  </a:lnTo>
                  <a:moveTo>
                    <a:pt x="934" y="249"/>
                  </a:moveTo>
                  <a:lnTo>
                    <a:pt x="934" y="345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38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2"/>
                  </a:lnTo>
                  <a:moveTo>
                    <a:pt x="1045" y="225"/>
                  </a:moveTo>
                  <a:lnTo>
                    <a:pt x="1045" y="288"/>
                  </a:lnTo>
                  <a:moveTo>
                    <a:pt x="1016" y="295"/>
                  </a:moveTo>
                  <a:lnTo>
                    <a:pt x="1073" y="288"/>
                  </a:lnTo>
                  <a:moveTo>
                    <a:pt x="1028" y="268"/>
                  </a:moveTo>
                  <a:lnTo>
                    <a:pt x="1035" y="285"/>
                  </a:lnTo>
                  <a:moveTo>
                    <a:pt x="1028" y="302"/>
                  </a:moveTo>
                  <a:lnTo>
                    <a:pt x="1028" y="360"/>
                  </a:lnTo>
                  <a:moveTo>
                    <a:pt x="1028" y="309"/>
                  </a:moveTo>
                  <a:lnTo>
                    <a:pt x="1066" y="307"/>
                  </a:lnTo>
                  <a:moveTo>
                    <a:pt x="1066" y="302"/>
                  </a:moveTo>
                  <a:lnTo>
                    <a:pt x="1061" y="362"/>
                  </a:lnTo>
                  <a:moveTo>
                    <a:pt x="1037" y="319"/>
                  </a:moveTo>
                  <a:lnTo>
                    <a:pt x="1037" y="343"/>
                  </a:lnTo>
                  <a:moveTo>
                    <a:pt x="1037" y="321"/>
                  </a:moveTo>
                  <a:lnTo>
                    <a:pt x="1052" y="321"/>
                  </a:lnTo>
                  <a:moveTo>
                    <a:pt x="1028" y="352"/>
                  </a:moveTo>
                  <a:lnTo>
                    <a:pt x="1061" y="350"/>
                  </a:lnTo>
                  <a:moveTo>
                    <a:pt x="1061" y="261"/>
                  </a:moveTo>
                  <a:lnTo>
                    <a:pt x="1054" y="290"/>
                  </a:lnTo>
                  <a:moveTo>
                    <a:pt x="1037" y="338"/>
                  </a:moveTo>
                  <a:lnTo>
                    <a:pt x="1054" y="336"/>
                  </a:lnTo>
                  <a:moveTo>
                    <a:pt x="1052" y="316"/>
                  </a:moveTo>
                  <a:lnTo>
                    <a:pt x="1050" y="336"/>
                  </a:lnTo>
                  <a:moveTo>
                    <a:pt x="1004" y="232"/>
                  </a:moveTo>
                  <a:lnTo>
                    <a:pt x="1004" y="331"/>
                  </a:lnTo>
                  <a:moveTo>
                    <a:pt x="1" y="206"/>
                  </a:moveTo>
                  <a:lnTo>
                    <a:pt x="454" y="201"/>
                  </a:lnTo>
                  <a:lnTo>
                    <a:pt x="457" y="379"/>
                  </a:lnTo>
                  <a:lnTo>
                    <a:pt x="1" y="384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86" name="path 3786"/>
            <p:cNvSpPr/>
            <p:nvPr/>
          </p:nvSpPr>
          <p:spPr>
            <a:xfrm>
              <a:off x="3810" y="782574"/>
              <a:ext cx="47243" cy="7619"/>
            </a:xfrm>
            <a:custGeom>
              <a:avLst/>
              <a:gdLst/>
              <a:ahLst/>
              <a:cxnLst/>
              <a:rect l="0" t="0" r="0" b="0"/>
              <a:pathLst>
                <a:path w="74" h="11">
                  <a:moveTo>
                    <a:pt x="0" y="0"/>
                  </a:moveTo>
                  <a:lnTo>
                    <a:pt x="0" y="11"/>
                  </a:lnTo>
                  <a:lnTo>
                    <a:pt x="74" y="0"/>
                  </a:lnTo>
                  <a:lnTo>
                    <a:pt x="0" y="0"/>
                  </a:lnTo>
                </a:path>
                <a:path w="74" h="11">
                  <a:moveTo>
                    <a:pt x="0" y="11"/>
                  </a:moveTo>
                  <a:lnTo>
                    <a:pt x="74" y="0"/>
                  </a:lnTo>
                  <a:lnTo>
                    <a:pt x="74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88" name="path 3788"/>
            <p:cNvSpPr/>
            <p:nvPr/>
          </p:nvSpPr>
          <p:spPr>
            <a:xfrm>
              <a:off x="50292" y="762762"/>
              <a:ext cx="1523" cy="27431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1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90" name="path 3790"/>
            <p:cNvSpPr/>
            <p:nvPr/>
          </p:nvSpPr>
          <p:spPr>
            <a:xfrm>
              <a:off x="51054" y="782574"/>
              <a:ext cx="48767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92" name="path 3792"/>
            <p:cNvSpPr/>
            <p:nvPr/>
          </p:nvSpPr>
          <p:spPr>
            <a:xfrm>
              <a:off x="99059" y="761238"/>
              <a:ext cx="1523" cy="28955"/>
            </a:xfrm>
            <a:custGeom>
              <a:avLst/>
              <a:gdLst/>
              <a:ahLst/>
              <a:cxnLst/>
              <a:rect l="0" t="0" r="0" b="0"/>
              <a:pathLst>
                <a:path w="2" h="45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94" name="path 3794"/>
            <p:cNvSpPr/>
            <p:nvPr/>
          </p:nvSpPr>
          <p:spPr>
            <a:xfrm>
              <a:off x="99821" y="782574"/>
              <a:ext cx="48769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96" name="path 3796"/>
            <p:cNvSpPr/>
            <p:nvPr/>
          </p:nvSpPr>
          <p:spPr>
            <a:xfrm>
              <a:off x="147828" y="761238"/>
              <a:ext cx="1523" cy="28955"/>
            </a:xfrm>
            <a:custGeom>
              <a:avLst/>
              <a:gdLst/>
              <a:ahLst/>
              <a:cxnLst/>
              <a:rect l="0" t="0" r="0" b="0"/>
              <a:pathLst>
                <a:path w="2" h="45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798" name="path 3798"/>
            <p:cNvSpPr/>
            <p:nvPr/>
          </p:nvSpPr>
          <p:spPr>
            <a:xfrm>
              <a:off x="148590" y="782574"/>
              <a:ext cx="48767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00" name="path 3800"/>
            <p:cNvSpPr/>
            <p:nvPr/>
          </p:nvSpPr>
          <p:spPr>
            <a:xfrm>
              <a:off x="196596" y="761238"/>
              <a:ext cx="1523" cy="27432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02" name="path 3802"/>
            <p:cNvSpPr/>
            <p:nvPr/>
          </p:nvSpPr>
          <p:spPr>
            <a:xfrm>
              <a:off x="197358" y="781050"/>
              <a:ext cx="47243" cy="7620"/>
            </a:xfrm>
            <a:custGeom>
              <a:avLst/>
              <a:gdLst/>
              <a:ahLst/>
              <a:cxnLst/>
              <a:rect l="0" t="0" r="0" b="0"/>
              <a:pathLst>
                <a:path w="74" h="12">
                  <a:moveTo>
                    <a:pt x="0" y="2"/>
                  </a:moveTo>
                  <a:lnTo>
                    <a:pt x="0" y="12"/>
                  </a:lnTo>
                  <a:lnTo>
                    <a:pt x="74" y="0"/>
                  </a:lnTo>
                  <a:lnTo>
                    <a:pt x="0" y="2"/>
                  </a:lnTo>
                </a:path>
                <a:path w="74" h="12">
                  <a:moveTo>
                    <a:pt x="0" y="12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04" name="path 3804"/>
            <p:cNvSpPr/>
            <p:nvPr/>
          </p:nvSpPr>
          <p:spPr>
            <a:xfrm>
              <a:off x="243840" y="761238"/>
              <a:ext cx="1523" cy="27432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1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06" name="path 3806"/>
            <p:cNvSpPr/>
            <p:nvPr/>
          </p:nvSpPr>
          <p:spPr>
            <a:xfrm>
              <a:off x="244602" y="781050"/>
              <a:ext cx="48768" cy="7620"/>
            </a:xfrm>
            <a:custGeom>
              <a:avLst/>
              <a:gdLst/>
              <a:ahLst/>
              <a:cxnLst/>
              <a:rect l="0" t="0" r="0" b="0"/>
              <a:pathLst>
                <a:path w="76" h="12">
                  <a:moveTo>
                    <a:pt x="0" y="0"/>
                  </a:moveTo>
                  <a:lnTo>
                    <a:pt x="0" y="12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2">
                  <a:moveTo>
                    <a:pt x="0" y="12"/>
                  </a:moveTo>
                  <a:lnTo>
                    <a:pt x="76" y="0"/>
                  </a:lnTo>
                  <a:lnTo>
                    <a:pt x="7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08" name="path 3808"/>
            <p:cNvSpPr/>
            <p:nvPr/>
          </p:nvSpPr>
          <p:spPr>
            <a:xfrm>
              <a:off x="292608" y="781050"/>
              <a:ext cx="1523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0"/>
                  </a:moveTo>
                  <a:lnTo>
                    <a:pt x="1" y="1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810" name="path 3810"/>
          <p:cNvSpPr/>
          <p:nvPr/>
        </p:nvSpPr>
        <p:spPr>
          <a:xfrm>
            <a:off x="1329689" y="2402840"/>
            <a:ext cx="1525" cy="4803647"/>
          </a:xfrm>
          <a:custGeom>
            <a:avLst/>
            <a:gdLst/>
            <a:ahLst/>
            <a:cxnLst/>
            <a:rect l="0" t="0" r="0" b="0"/>
            <a:pathLst>
              <a:path w="2" h="7564">
                <a:moveTo>
                  <a:pt x="1" y="0"/>
                </a:moveTo>
                <a:lnTo>
                  <a:pt x="1" y="756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12" name="path 3812"/>
          <p:cNvSpPr/>
          <p:nvPr/>
        </p:nvSpPr>
        <p:spPr>
          <a:xfrm>
            <a:off x="1313687" y="602995"/>
            <a:ext cx="32004" cy="9508235"/>
          </a:xfrm>
          <a:custGeom>
            <a:avLst/>
            <a:gdLst/>
            <a:ahLst/>
            <a:cxnLst/>
            <a:rect l="0" t="0" r="0" b="0"/>
            <a:pathLst>
              <a:path w="50" h="14973">
                <a:moveTo>
                  <a:pt x="0" y="14973"/>
                </a:moveTo>
                <a:lnTo>
                  <a:pt x="50" y="14923"/>
                </a:lnTo>
                <a:lnTo>
                  <a:pt x="0" y="0"/>
                </a:lnTo>
                <a:lnTo>
                  <a:pt x="0" y="14973"/>
                </a:lnTo>
              </a:path>
              <a:path w="50" h="14973">
                <a:moveTo>
                  <a:pt x="50" y="14923"/>
                </a:moveTo>
                <a:lnTo>
                  <a:pt x="0" y="0"/>
                </a:lnTo>
                <a:lnTo>
                  <a:pt x="50" y="0"/>
                </a:lnTo>
                <a:lnTo>
                  <a:pt x="50" y="149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14" name="rect 3814"/>
          <p:cNvSpPr/>
          <p:nvPr/>
        </p:nvSpPr>
        <p:spPr>
          <a:xfrm>
            <a:off x="1330452" y="2402078"/>
            <a:ext cx="13086587" cy="6095"/>
          </a:xfrm>
          <a:prstGeom prst="rect">
            <a:avLst/>
          </a:prstGeom>
          <a:solidFill>
            <a:srgbClr val="000000">
              <a:alpha val="70196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16" name="path 3816"/>
          <p:cNvSpPr/>
          <p:nvPr/>
        </p:nvSpPr>
        <p:spPr>
          <a:xfrm>
            <a:off x="13664945" y="4895342"/>
            <a:ext cx="3047" cy="1935479"/>
          </a:xfrm>
          <a:custGeom>
            <a:avLst/>
            <a:gdLst/>
            <a:ahLst/>
            <a:cxnLst/>
            <a:rect l="0" t="0" r="0" b="0"/>
            <a:pathLst>
              <a:path w="4" h="3047">
                <a:moveTo>
                  <a:pt x="1" y="1"/>
                </a:moveTo>
                <a:lnTo>
                  <a:pt x="3" y="3046"/>
                </a:lnTo>
                <a:lnTo>
                  <a:pt x="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18" name="path 3818"/>
          <p:cNvSpPr/>
          <p:nvPr/>
        </p:nvSpPr>
        <p:spPr>
          <a:xfrm>
            <a:off x="12323057" y="5261102"/>
            <a:ext cx="726961" cy="7619"/>
          </a:xfrm>
          <a:custGeom>
            <a:avLst/>
            <a:gdLst/>
            <a:ahLst/>
            <a:cxnLst/>
            <a:rect l="0" t="0" r="0" b="0"/>
            <a:pathLst>
              <a:path w="1144" h="11">
                <a:moveTo>
                  <a:pt x="0" y="10"/>
                </a:moveTo>
                <a:lnTo>
                  <a:pt x="1144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20" name="path 3820"/>
          <p:cNvSpPr/>
          <p:nvPr/>
        </p:nvSpPr>
        <p:spPr>
          <a:xfrm>
            <a:off x="1526285" y="4361942"/>
            <a:ext cx="1525" cy="2468879"/>
          </a:xfrm>
          <a:custGeom>
            <a:avLst/>
            <a:gdLst/>
            <a:ahLst/>
            <a:cxnLst/>
            <a:rect l="0" t="0" r="0" b="0"/>
            <a:pathLst>
              <a:path w="2" h="3887">
                <a:moveTo>
                  <a:pt x="1" y="1"/>
                </a:moveTo>
                <a:lnTo>
                  <a:pt x="1" y="3886"/>
                </a:lnTo>
                <a:lnTo>
                  <a:pt x="1" y="1"/>
                </a:lnTo>
                <a:close/>
                <a:moveTo>
                  <a:pt x="1" y="641"/>
                </a:moveTo>
                <a:lnTo>
                  <a:pt x="1" y="388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22" name="path 3822"/>
          <p:cNvSpPr/>
          <p:nvPr/>
        </p:nvSpPr>
        <p:spPr>
          <a:xfrm>
            <a:off x="11799569" y="4361942"/>
            <a:ext cx="1523" cy="2468879"/>
          </a:xfrm>
          <a:custGeom>
            <a:avLst/>
            <a:gdLst/>
            <a:ahLst/>
            <a:cxnLst/>
            <a:rect l="0" t="0" r="0" b="0"/>
            <a:pathLst>
              <a:path w="2" h="3887">
                <a:moveTo>
                  <a:pt x="1" y="1"/>
                </a:moveTo>
                <a:lnTo>
                  <a:pt x="1" y="3886"/>
                </a:lnTo>
                <a:lnTo>
                  <a:pt x="1" y="1"/>
                </a:lnTo>
                <a:close/>
                <a:moveTo>
                  <a:pt x="1" y="641"/>
                </a:moveTo>
                <a:lnTo>
                  <a:pt x="1" y="388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24" name="path 3824"/>
          <p:cNvSpPr/>
          <p:nvPr/>
        </p:nvSpPr>
        <p:spPr>
          <a:xfrm>
            <a:off x="9414509" y="5273294"/>
            <a:ext cx="728472" cy="4572"/>
          </a:xfrm>
          <a:custGeom>
            <a:avLst/>
            <a:gdLst/>
            <a:ahLst/>
            <a:cxnLst/>
            <a:rect l="0" t="0" r="0" b="0"/>
            <a:pathLst>
              <a:path w="1147" h="7">
                <a:moveTo>
                  <a:pt x="1" y="3"/>
                </a:moveTo>
                <a:lnTo>
                  <a:pt x="654" y="6"/>
                </a:lnTo>
                <a:lnTo>
                  <a:pt x="1145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26" name="path 3826"/>
          <p:cNvSpPr/>
          <p:nvPr/>
        </p:nvSpPr>
        <p:spPr>
          <a:xfrm>
            <a:off x="7960614" y="5270246"/>
            <a:ext cx="728472" cy="4571"/>
          </a:xfrm>
          <a:custGeom>
            <a:avLst/>
            <a:gdLst/>
            <a:ahLst/>
            <a:cxnLst/>
            <a:rect l="0" t="0" r="0" b="0"/>
            <a:pathLst>
              <a:path w="1147" h="7">
                <a:moveTo>
                  <a:pt x="1" y="3"/>
                </a:moveTo>
                <a:lnTo>
                  <a:pt x="382" y="1"/>
                </a:lnTo>
                <a:lnTo>
                  <a:pt x="1145" y="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28" name="path 3828"/>
          <p:cNvSpPr/>
          <p:nvPr/>
        </p:nvSpPr>
        <p:spPr>
          <a:xfrm>
            <a:off x="10868406" y="5267197"/>
            <a:ext cx="728471" cy="3048"/>
          </a:xfrm>
          <a:custGeom>
            <a:avLst/>
            <a:gdLst/>
            <a:ahLst/>
            <a:cxnLst/>
            <a:rect l="0" t="0" r="0" b="0"/>
            <a:pathLst>
              <a:path w="1147" h="4">
                <a:moveTo>
                  <a:pt x="1" y="1"/>
                </a:moveTo>
                <a:lnTo>
                  <a:pt x="15" y="1"/>
                </a:lnTo>
                <a:lnTo>
                  <a:pt x="1145" y="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30" name="path 3830"/>
          <p:cNvSpPr/>
          <p:nvPr/>
        </p:nvSpPr>
        <p:spPr>
          <a:xfrm>
            <a:off x="8979408" y="5200142"/>
            <a:ext cx="117347" cy="1523"/>
          </a:xfrm>
          <a:custGeom>
            <a:avLst/>
            <a:gdLst/>
            <a:ahLst/>
            <a:cxnLst/>
            <a:rect l="0" t="0" r="0" b="0"/>
            <a:pathLst>
              <a:path w="184" h="2">
                <a:moveTo>
                  <a:pt x="0" y="1"/>
                </a:moveTo>
                <a:lnTo>
                  <a:pt x="184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32" name="path 3832"/>
          <p:cNvSpPr/>
          <p:nvPr/>
        </p:nvSpPr>
        <p:spPr>
          <a:xfrm>
            <a:off x="10495788" y="5235194"/>
            <a:ext cx="56388" cy="1523"/>
          </a:xfrm>
          <a:custGeom>
            <a:avLst/>
            <a:gdLst/>
            <a:ahLst/>
            <a:cxnLst/>
            <a:rect l="0" t="0" r="0" b="0"/>
            <a:pathLst>
              <a:path w="88" h="2">
                <a:moveTo>
                  <a:pt x="0" y="1"/>
                </a:moveTo>
                <a:lnTo>
                  <a:pt x="88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34" name="path 3834"/>
          <p:cNvSpPr/>
          <p:nvPr/>
        </p:nvSpPr>
        <p:spPr>
          <a:xfrm>
            <a:off x="366521" y="10435843"/>
            <a:ext cx="1525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36" name="rect 3836"/>
          <p:cNvSpPr/>
          <p:nvPr/>
        </p:nvSpPr>
        <p:spPr>
          <a:xfrm>
            <a:off x="14757654" y="10435843"/>
            <a:ext cx="1523" cy="1524"/>
          </a:xfrm>
          <a:prstGeom prst="rect">
            <a:avLst/>
          </a:prstGeom>
          <a:solidFill>
            <a:srgbClr val="000000">
              <a:alpha val="1294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8" name="path 3838"/>
          <p:cNvSpPr/>
          <p:nvPr/>
        </p:nvSpPr>
        <p:spPr>
          <a:xfrm>
            <a:off x="1331436" y="4916678"/>
            <a:ext cx="2701828" cy="208578"/>
          </a:xfrm>
          <a:custGeom>
            <a:avLst/>
            <a:gdLst/>
            <a:ahLst/>
            <a:cxnLst/>
            <a:rect l="0" t="0" r="0" b="0"/>
            <a:pathLst>
              <a:path w="4254" h="328">
                <a:moveTo>
                  <a:pt x="4047" y="219"/>
                </a:moveTo>
                <a:lnTo>
                  <a:pt x="4047" y="145"/>
                </a:lnTo>
                <a:lnTo>
                  <a:pt x="4126" y="185"/>
                </a:lnTo>
                <a:lnTo>
                  <a:pt x="4126" y="166"/>
                </a:lnTo>
                <a:lnTo>
                  <a:pt x="4136" y="152"/>
                </a:lnTo>
                <a:lnTo>
                  <a:pt x="4145" y="145"/>
                </a:lnTo>
                <a:lnTo>
                  <a:pt x="4174" y="137"/>
                </a:lnTo>
                <a:lnTo>
                  <a:pt x="4193" y="137"/>
                </a:lnTo>
                <a:lnTo>
                  <a:pt x="4222" y="145"/>
                </a:lnTo>
                <a:lnTo>
                  <a:pt x="4241" y="159"/>
                </a:lnTo>
                <a:lnTo>
                  <a:pt x="4253" y="178"/>
                </a:lnTo>
                <a:lnTo>
                  <a:pt x="4253" y="200"/>
                </a:lnTo>
                <a:lnTo>
                  <a:pt x="4241" y="219"/>
                </a:lnTo>
                <a:lnTo>
                  <a:pt x="4232" y="226"/>
                </a:lnTo>
                <a:lnTo>
                  <a:pt x="4212" y="233"/>
                </a:lnTo>
                <a:moveTo>
                  <a:pt x="4047" y="56"/>
                </a:moveTo>
                <a:lnTo>
                  <a:pt x="4056" y="75"/>
                </a:lnTo>
                <a:lnTo>
                  <a:pt x="4088" y="90"/>
                </a:lnTo>
                <a:lnTo>
                  <a:pt x="4136" y="97"/>
                </a:lnTo>
                <a:lnTo>
                  <a:pt x="4164" y="97"/>
                </a:lnTo>
                <a:lnTo>
                  <a:pt x="4212" y="90"/>
                </a:lnTo>
                <a:lnTo>
                  <a:pt x="4241" y="75"/>
                </a:lnTo>
                <a:lnTo>
                  <a:pt x="4253" y="56"/>
                </a:lnTo>
                <a:lnTo>
                  <a:pt x="4253" y="41"/>
                </a:lnTo>
                <a:lnTo>
                  <a:pt x="4241" y="20"/>
                </a:lnTo>
                <a:lnTo>
                  <a:pt x="4212" y="8"/>
                </a:lnTo>
                <a:lnTo>
                  <a:pt x="4164" y="1"/>
                </a:lnTo>
                <a:lnTo>
                  <a:pt x="4136" y="1"/>
                </a:lnTo>
                <a:lnTo>
                  <a:pt x="4088" y="8"/>
                </a:lnTo>
                <a:lnTo>
                  <a:pt x="4056" y="20"/>
                </a:lnTo>
                <a:lnTo>
                  <a:pt x="4047" y="41"/>
                </a:lnTo>
                <a:lnTo>
                  <a:pt x="4047" y="56"/>
                </a:lnTo>
                <a:close/>
                <a:moveTo>
                  <a:pt x="0" y="229"/>
                </a:moveTo>
                <a:lnTo>
                  <a:pt x="20" y="210"/>
                </a:lnTo>
                <a:moveTo>
                  <a:pt x="0" y="281"/>
                </a:moveTo>
                <a:lnTo>
                  <a:pt x="46" y="236"/>
                </a:lnTo>
                <a:moveTo>
                  <a:pt x="58" y="221"/>
                </a:moveTo>
                <a:lnTo>
                  <a:pt x="58" y="219"/>
                </a:lnTo>
                <a:moveTo>
                  <a:pt x="72" y="210"/>
                </a:moveTo>
                <a:lnTo>
                  <a:pt x="84" y="197"/>
                </a:lnTo>
                <a:moveTo>
                  <a:pt x="8" y="327"/>
                </a:moveTo>
                <a:lnTo>
                  <a:pt x="27" y="305"/>
                </a:lnTo>
                <a:moveTo>
                  <a:pt x="39" y="293"/>
                </a:moveTo>
                <a:lnTo>
                  <a:pt x="39" y="291"/>
                </a:lnTo>
                <a:moveTo>
                  <a:pt x="53" y="281"/>
                </a:moveTo>
                <a:lnTo>
                  <a:pt x="118" y="217"/>
                </a:lnTo>
                <a:moveTo>
                  <a:pt x="130" y="202"/>
                </a:moveTo>
                <a:lnTo>
                  <a:pt x="130" y="200"/>
                </a:lnTo>
                <a:moveTo>
                  <a:pt x="142" y="190"/>
                </a:moveTo>
                <a:lnTo>
                  <a:pt x="168" y="164"/>
                </a:lnTo>
                <a:moveTo>
                  <a:pt x="68" y="315"/>
                </a:moveTo>
                <a:lnTo>
                  <a:pt x="99" y="286"/>
                </a:lnTo>
                <a:moveTo>
                  <a:pt x="111" y="274"/>
                </a:moveTo>
                <a:lnTo>
                  <a:pt x="111" y="272"/>
                </a:lnTo>
                <a:moveTo>
                  <a:pt x="123" y="262"/>
                </a:moveTo>
                <a:lnTo>
                  <a:pt x="188" y="197"/>
                </a:lnTo>
                <a:moveTo>
                  <a:pt x="200" y="183"/>
                </a:moveTo>
                <a:lnTo>
                  <a:pt x="200" y="181"/>
                </a:lnTo>
                <a:moveTo>
                  <a:pt x="214" y="171"/>
                </a:moveTo>
                <a:lnTo>
                  <a:pt x="238" y="147"/>
                </a:lnTo>
                <a:moveTo>
                  <a:pt x="152" y="286"/>
                </a:moveTo>
                <a:lnTo>
                  <a:pt x="168" y="267"/>
                </a:lnTo>
                <a:moveTo>
                  <a:pt x="180" y="255"/>
                </a:moveTo>
                <a:lnTo>
                  <a:pt x="180" y="253"/>
                </a:lnTo>
                <a:moveTo>
                  <a:pt x="195" y="241"/>
                </a:moveTo>
                <a:lnTo>
                  <a:pt x="257" y="178"/>
                </a:lnTo>
                <a:moveTo>
                  <a:pt x="272" y="164"/>
                </a:moveTo>
                <a:lnTo>
                  <a:pt x="272" y="161"/>
                </a:lnTo>
                <a:moveTo>
                  <a:pt x="284" y="152"/>
                </a:moveTo>
                <a:lnTo>
                  <a:pt x="296" y="142"/>
                </a:lnTo>
                <a:moveTo>
                  <a:pt x="224" y="262"/>
                </a:moveTo>
                <a:lnTo>
                  <a:pt x="238" y="248"/>
                </a:lnTo>
                <a:moveTo>
                  <a:pt x="252" y="236"/>
                </a:moveTo>
                <a:lnTo>
                  <a:pt x="252" y="233"/>
                </a:lnTo>
                <a:moveTo>
                  <a:pt x="264" y="221"/>
                </a:moveTo>
                <a:lnTo>
                  <a:pt x="329" y="159"/>
                </a:lnTo>
                <a:moveTo>
                  <a:pt x="341" y="145"/>
                </a:moveTo>
                <a:lnTo>
                  <a:pt x="341" y="142"/>
                </a:lnTo>
                <a:moveTo>
                  <a:pt x="284" y="255"/>
                </a:moveTo>
                <a:lnTo>
                  <a:pt x="310" y="229"/>
                </a:lnTo>
                <a:moveTo>
                  <a:pt x="322" y="217"/>
                </a:moveTo>
                <a:lnTo>
                  <a:pt x="322" y="214"/>
                </a:lnTo>
                <a:moveTo>
                  <a:pt x="336" y="202"/>
                </a:moveTo>
                <a:lnTo>
                  <a:pt x="387" y="152"/>
                </a:lnTo>
                <a:moveTo>
                  <a:pt x="332" y="257"/>
                </a:moveTo>
                <a:lnTo>
                  <a:pt x="380" y="210"/>
                </a:lnTo>
                <a:moveTo>
                  <a:pt x="394" y="197"/>
                </a:moveTo>
                <a:lnTo>
                  <a:pt x="394" y="195"/>
                </a:lnTo>
                <a:moveTo>
                  <a:pt x="406" y="183"/>
                </a:moveTo>
                <a:lnTo>
                  <a:pt x="425" y="164"/>
                </a:lnTo>
                <a:moveTo>
                  <a:pt x="387" y="255"/>
                </a:moveTo>
                <a:lnTo>
                  <a:pt x="452" y="190"/>
                </a:lnTo>
                <a:moveTo>
                  <a:pt x="418" y="277"/>
                </a:moveTo>
                <a:lnTo>
                  <a:pt x="432" y="262"/>
                </a:lnTo>
                <a:moveTo>
                  <a:pt x="444" y="248"/>
                </a:moveTo>
                <a:lnTo>
                  <a:pt x="444" y="245"/>
                </a:lnTo>
                <a:moveTo>
                  <a:pt x="456" y="236"/>
                </a:moveTo>
                <a:lnTo>
                  <a:pt x="500" y="195"/>
                </a:lnTo>
                <a:moveTo>
                  <a:pt x="454" y="291"/>
                </a:moveTo>
                <a:lnTo>
                  <a:pt x="502" y="241"/>
                </a:lnTo>
                <a:moveTo>
                  <a:pt x="516" y="229"/>
                </a:moveTo>
                <a:lnTo>
                  <a:pt x="516" y="226"/>
                </a:lnTo>
                <a:moveTo>
                  <a:pt x="528" y="217"/>
                </a:moveTo>
                <a:lnTo>
                  <a:pt x="540" y="205"/>
                </a:lnTo>
                <a:moveTo>
                  <a:pt x="497" y="301"/>
                </a:moveTo>
                <a:lnTo>
                  <a:pt x="497" y="298"/>
                </a:lnTo>
                <a:moveTo>
                  <a:pt x="509" y="286"/>
                </a:moveTo>
                <a:lnTo>
                  <a:pt x="574" y="221"/>
                </a:lnTo>
                <a:moveTo>
                  <a:pt x="531" y="317"/>
                </a:moveTo>
                <a:lnTo>
                  <a:pt x="555" y="293"/>
                </a:lnTo>
                <a:moveTo>
                  <a:pt x="567" y="281"/>
                </a:moveTo>
                <a:lnTo>
                  <a:pt x="567" y="279"/>
                </a:lnTo>
                <a:moveTo>
                  <a:pt x="579" y="267"/>
                </a:moveTo>
                <a:lnTo>
                  <a:pt x="634" y="214"/>
                </a:lnTo>
                <a:moveTo>
                  <a:pt x="574" y="325"/>
                </a:moveTo>
                <a:lnTo>
                  <a:pt x="624" y="274"/>
                </a:lnTo>
                <a:moveTo>
                  <a:pt x="636" y="262"/>
                </a:moveTo>
                <a:lnTo>
                  <a:pt x="636" y="260"/>
                </a:lnTo>
                <a:moveTo>
                  <a:pt x="651" y="248"/>
                </a:moveTo>
                <a:lnTo>
                  <a:pt x="692" y="207"/>
                </a:lnTo>
                <a:moveTo>
                  <a:pt x="632" y="320"/>
                </a:moveTo>
                <a:lnTo>
                  <a:pt x="696" y="255"/>
                </a:lnTo>
                <a:moveTo>
                  <a:pt x="708" y="241"/>
                </a:moveTo>
                <a:lnTo>
                  <a:pt x="708" y="238"/>
                </a:lnTo>
                <a:moveTo>
                  <a:pt x="720" y="229"/>
                </a:moveTo>
                <a:lnTo>
                  <a:pt x="759" y="190"/>
                </a:lnTo>
                <a:moveTo>
                  <a:pt x="689" y="313"/>
                </a:moveTo>
                <a:lnTo>
                  <a:pt x="689" y="310"/>
                </a:lnTo>
                <a:moveTo>
                  <a:pt x="701" y="301"/>
                </a:moveTo>
                <a:lnTo>
                  <a:pt x="766" y="236"/>
                </a:lnTo>
                <a:moveTo>
                  <a:pt x="778" y="221"/>
                </a:moveTo>
                <a:lnTo>
                  <a:pt x="778" y="219"/>
                </a:lnTo>
                <a:moveTo>
                  <a:pt x="792" y="210"/>
                </a:moveTo>
                <a:lnTo>
                  <a:pt x="845" y="157"/>
                </a:lnTo>
                <a:moveTo>
                  <a:pt x="742" y="310"/>
                </a:moveTo>
                <a:lnTo>
                  <a:pt x="747" y="305"/>
                </a:lnTo>
                <a:moveTo>
                  <a:pt x="759" y="293"/>
                </a:moveTo>
                <a:lnTo>
                  <a:pt x="759" y="291"/>
                </a:lnTo>
                <a:moveTo>
                  <a:pt x="773" y="281"/>
                </a:moveTo>
                <a:lnTo>
                  <a:pt x="836" y="217"/>
                </a:lnTo>
                <a:moveTo>
                  <a:pt x="850" y="202"/>
                </a:moveTo>
                <a:lnTo>
                  <a:pt x="850" y="200"/>
                </a:lnTo>
                <a:moveTo>
                  <a:pt x="862" y="190"/>
                </a:moveTo>
                <a:lnTo>
                  <a:pt x="910" y="145"/>
                </a:lnTo>
                <a:moveTo>
                  <a:pt x="831" y="274"/>
                </a:moveTo>
                <a:lnTo>
                  <a:pt x="831" y="272"/>
                </a:lnTo>
                <a:moveTo>
                  <a:pt x="843" y="262"/>
                </a:moveTo>
                <a:lnTo>
                  <a:pt x="908" y="197"/>
                </a:lnTo>
                <a:moveTo>
                  <a:pt x="920" y="183"/>
                </a:moveTo>
                <a:lnTo>
                  <a:pt x="920" y="181"/>
                </a:lnTo>
                <a:moveTo>
                  <a:pt x="934" y="171"/>
                </a:moveTo>
                <a:lnTo>
                  <a:pt x="963" y="142"/>
                </a:lnTo>
                <a:moveTo>
                  <a:pt x="900" y="255"/>
                </a:moveTo>
                <a:lnTo>
                  <a:pt x="900" y="253"/>
                </a:lnTo>
                <a:moveTo>
                  <a:pt x="915" y="241"/>
                </a:moveTo>
                <a:lnTo>
                  <a:pt x="977" y="178"/>
                </a:lnTo>
                <a:moveTo>
                  <a:pt x="992" y="164"/>
                </a:moveTo>
                <a:lnTo>
                  <a:pt x="992" y="161"/>
                </a:lnTo>
                <a:moveTo>
                  <a:pt x="1004" y="152"/>
                </a:moveTo>
                <a:lnTo>
                  <a:pt x="1011" y="145"/>
                </a:lnTo>
                <a:moveTo>
                  <a:pt x="951" y="255"/>
                </a:moveTo>
                <a:lnTo>
                  <a:pt x="958" y="248"/>
                </a:lnTo>
                <a:moveTo>
                  <a:pt x="972" y="236"/>
                </a:moveTo>
                <a:lnTo>
                  <a:pt x="972" y="233"/>
                </a:lnTo>
                <a:moveTo>
                  <a:pt x="984" y="221"/>
                </a:moveTo>
                <a:lnTo>
                  <a:pt x="1049" y="159"/>
                </a:lnTo>
                <a:moveTo>
                  <a:pt x="999" y="260"/>
                </a:moveTo>
                <a:lnTo>
                  <a:pt x="1030" y="229"/>
                </a:lnTo>
                <a:moveTo>
                  <a:pt x="1042" y="217"/>
                </a:moveTo>
                <a:lnTo>
                  <a:pt x="1042" y="214"/>
                </a:lnTo>
                <a:moveTo>
                  <a:pt x="1054" y="202"/>
                </a:moveTo>
                <a:lnTo>
                  <a:pt x="1090" y="169"/>
                </a:lnTo>
                <a:moveTo>
                  <a:pt x="1042" y="267"/>
                </a:moveTo>
                <a:lnTo>
                  <a:pt x="1100" y="210"/>
                </a:lnTo>
                <a:moveTo>
                  <a:pt x="1114" y="197"/>
                </a:moveTo>
                <a:lnTo>
                  <a:pt x="1114" y="195"/>
                </a:lnTo>
                <a:moveTo>
                  <a:pt x="1126" y="183"/>
                </a:moveTo>
                <a:lnTo>
                  <a:pt x="1126" y="181"/>
                </a:lnTo>
                <a:moveTo>
                  <a:pt x="1095" y="267"/>
                </a:moveTo>
                <a:lnTo>
                  <a:pt x="1095" y="265"/>
                </a:lnTo>
                <a:moveTo>
                  <a:pt x="1107" y="255"/>
                </a:moveTo>
                <a:lnTo>
                  <a:pt x="1164" y="197"/>
                </a:lnTo>
                <a:moveTo>
                  <a:pt x="1116" y="296"/>
                </a:moveTo>
                <a:lnTo>
                  <a:pt x="1152" y="262"/>
                </a:lnTo>
                <a:moveTo>
                  <a:pt x="1164" y="248"/>
                </a:moveTo>
                <a:lnTo>
                  <a:pt x="1164" y="245"/>
                </a:lnTo>
                <a:moveTo>
                  <a:pt x="1176" y="236"/>
                </a:moveTo>
                <a:lnTo>
                  <a:pt x="1205" y="207"/>
                </a:lnTo>
                <a:moveTo>
                  <a:pt x="1157" y="305"/>
                </a:moveTo>
                <a:lnTo>
                  <a:pt x="1222" y="241"/>
                </a:lnTo>
                <a:moveTo>
                  <a:pt x="1234" y="229"/>
                </a:moveTo>
                <a:lnTo>
                  <a:pt x="1234" y="226"/>
                </a:lnTo>
                <a:moveTo>
                  <a:pt x="1248" y="217"/>
                </a:moveTo>
                <a:lnTo>
                  <a:pt x="1251" y="212"/>
                </a:lnTo>
                <a:moveTo>
                  <a:pt x="1196" y="320"/>
                </a:moveTo>
                <a:lnTo>
                  <a:pt x="1203" y="313"/>
                </a:lnTo>
                <a:moveTo>
                  <a:pt x="1215" y="301"/>
                </a:moveTo>
                <a:lnTo>
                  <a:pt x="1215" y="298"/>
                </a:lnTo>
                <a:moveTo>
                  <a:pt x="1229" y="286"/>
                </a:moveTo>
                <a:lnTo>
                  <a:pt x="1294" y="221"/>
                </a:lnTo>
                <a:moveTo>
                  <a:pt x="1241" y="327"/>
                </a:moveTo>
                <a:lnTo>
                  <a:pt x="1272" y="293"/>
                </a:lnTo>
                <a:moveTo>
                  <a:pt x="1287" y="281"/>
                </a:moveTo>
                <a:lnTo>
                  <a:pt x="1287" y="279"/>
                </a:lnTo>
                <a:moveTo>
                  <a:pt x="1299" y="267"/>
                </a:moveTo>
                <a:lnTo>
                  <a:pt x="1361" y="205"/>
                </a:lnTo>
                <a:moveTo>
                  <a:pt x="1289" y="327"/>
                </a:moveTo>
                <a:lnTo>
                  <a:pt x="1344" y="274"/>
                </a:lnTo>
                <a:moveTo>
                  <a:pt x="1356" y="262"/>
                </a:moveTo>
                <a:lnTo>
                  <a:pt x="1356" y="260"/>
                </a:lnTo>
                <a:moveTo>
                  <a:pt x="1371" y="248"/>
                </a:moveTo>
                <a:lnTo>
                  <a:pt x="1433" y="183"/>
                </a:lnTo>
                <a:moveTo>
                  <a:pt x="1352" y="320"/>
                </a:moveTo>
                <a:lnTo>
                  <a:pt x="1414" y="255"/>
                </a:lnTo>
                <a:moveTo>
                  <a:pt x="1428" y="241"/>
                </a:moveTo>
                <a:lnTo>
                  <a:pt x="1428" y="238"/>
                </a:lnTo>
                <a:moveTo>
                  <a:pt x="1440" y="229"/>
                </a:moveTo>
                <a:lnTo>
                  <a:pt x="1505" y="164"/>
                </a:lnTo>
                <a:moveTo>
                  <a:pt x="1421" y="301"/>
                </a:moveTo>
                <a:lnTo>
                  <a:pt x="1486" y="236"/>
                </a:lnTo>
                <a:moveTo>
                  <a:pt x="1498" y="221"/>
                </a:moveTo>
                <a:lnTo>
                  <a:pt x="1498" y="219"/>
                </a:lnTo>
                <a:moveTo>
                  <a:pt x="1512" y="210"/>
                </a:moveTo>
                <a:lnTo>
                  <a:pt x="1575" y="145"/>
                </a:lnTo>
                <a:moveTo>
                  <a:pt x="1503" y="272"/>
                </a:moveTo>
                <a:lnTo>
                  <a:pt x="1556" y="217"/>
                </a:lnTo>
                <a:moveTo>
                  <a:pt x="1570" y="202"/>
                </a:moveTo>
                <a:lnTo>
                  <a:pt x="1570" y="200"/>
                </a:lnTo>
                <a:moveTo>
                  <a:pt x="1582" y="190"/>
                </a:moveTo>
                <a:lnTo>
                  <a:pt x="1630" y="142"/>
                </a:lnTo>
                <a:moveTo>
                  <a:pt x="1565" y="257"/>
                </a:moveTo>
                <a:lnTo>
                  <a:pt x="1628" y="197"/>
                </a:lnTo>
                <a:moveTo>
                  <a:pt x="1640" y="183"/>
                </a:moveTo>
                <a:lnTo>
                  <a:pt x="1640" y="181"/>
                </a:lnTo>
                <a:moveTo>
                  <a:pt x="1652" y="171"/>
                </a:moveTo>
                <a:lnTo>
                  <a:pt x="1676" y="147"/>
                </a:lnTo>
                <a:moveTo>
                  <a:pt x="1620" y="255"/>
                </a:moveTo>
                <a:lnTo>
                  <a:pt x="1620" y="253"/>
                </a:lnTo>
                <a:moveTo>
                  <a:pt x="1632" y="241"/>
                </a:moveTo>
                <a:lnTo>
                  <a:pt x="1697" y="178"/>
                </a:lnTo>
                <a:moveTo>
                  <a:pt x="1712" y="164"/>
                </a:moveTo>
                <a:lnTo>
                  <a:pt x="1712" y="161"/>
                </a:lnTo>
                <a:moveTo>
                  <a:pt x="1666" y="260"/>
                </a:moveTo>
                <a:lnTo>
                  <a:pt x="1678" y="248"/>
                </a:lnTo>
                <a:moveTo>
                  <a:pt x="1692" y="236"/>
                </a:moveTo>
                <a:lnTo>
                  <a:pt x="1692" y="233"/>
                </a:lnTo>
                <a:moveTo>
                  <a:pt x="1704" y="221"/>
                </a:moveTo>
                <a:lnTo>
                  <a:pt x="1755" y="171"/>
                </a:lnTo>
                <a:moveTo>
                  <a:pt x="1709" y="270"/>
                </a:moveTo>
                <a:lnTo>
                  <a:pt x="1750" y="229"/>
                </a:lnTo>
                <a:moveTo>
                  <a:pt x="1762" y="217"/>
                </a:moveTo>
                <a:lnTo>
                  <a:pt x="1762" y="214"/>
                </a:lnTo>
                <a:moveTo>
                  <a:pt x="1774" y="202"/>
                </a:moveTo>
                <a:lnTo>
                  <a:pt x="1791" y="188"/>
                </a:lnTo>
                <a:moveTo>
                  <a:pt x="1755" y="274"/>
                </a:moveTo>
                <a:lnTo>
                  <a:pt x="1820" y="210"/>
                </a:lnTo>
                <a:moveTo>
                  <a:pt x="1781" y="298"/>
                </a:moveTo>
                <a:lnTo>
                  <a:pt x="1800" y="281"/>
                </a:lnTo>
                <a:moveTo>
                  <a:pt x="1812" y="267"/>
                </a:moveTo>
                <a:lnTo>
                  <a:pt x="1812" y="265"/>
                </a:lnTo>
                <a:moveTo>
                  <a:pt x="1827" y="255"/>
                </a:moveTo>
                <a:lnTo>
                  <a:pt x="1872" y="210"/>
                </a:lnTo>
                <a:moveTo>
                  <a:pt x="1820" y="313"/>
                </a:moveTo>
                <a:lnTo>
                  <a:pt x="1870" y="262"/>
                </a:lnTo>
                <a:moveTo>
                  <a:pt x="1884" y="248"/>
                </a:moveTo>
                <a:lnTo>
                  <a:pt x="1884" y="245"/>
                </a:lnTo>
                <a:moveTo>
                  <a:pt x="1896" y="236"/>
                </a:moveTo>
                <a:lnTo>
                  <a:pt x="1918" y="214"/>
                </a:lnTo>
                <a:moveTo>
                  <a:pt x="1865" y="320"/>
                </a:moveTo>
                <a:lnTo>
                  <a:pt x="1865" y="317"/>
                </a:lnTo>
                <a:moveTo>
                  <a:pt x="1877" y="305"/>
                </a:moveTo>
                <a:lnTo>
                  <a:pt x="1942" y="241"/>
                </a:lnTo>
                <a:moveTo>
                  <a:pt x="1954" y="229"/>
                </a:moveTo>
                <a:lnTo>
                  <a:pt x="1954" y="226"/>
                </a:lnTo>
                <a:moveTo>
                  <a:pt x="1968" y="217"/>
                </a:moveTo>
                <a:lnTo>
                  <a:pt x="1971" y="212"/>
                </a:lnTo>
                <a:moveTo>
                  <a:pt x="1908" y="327"/>
                </a:moveTo>
                <a:lnTo>
                  <a:pt x="1923" y="313"/>
                </a:lnTo>
                <a:moveTo>
                  <a:pt x="1935" y="301"/>
                </a:moveTo>
                <a:lnTo>
                  <a:pt x="1935" y="298"/>
                </a:lnTo>
                <a:moveTo>
                  <a:pt x="1949" y="286"/>
                </a:moveTo>
                <a:lnTo>
                  <a:pt x="2012" y="221"/>
                </a:lnTo>
                <a:moveTo>
                  <a:pt x="2026" y="210"/>
                </a:moveTo>
                <a:lnTo>
                  <a:pt x="2026" y="207"/>
                </a:lnTo>
                <a:moveTo>
                  <a:pt x="1959" y="327"/>
                </a:moveTo>
                <a:lnTo>
                  <a:pt x="1992" y="293"/>
                </a:lnTo>
                <a:moveTo>
                  <a:pt x="2007" y="281"/>
                </a:moveTo>
                <a:lnTo>
                  <a:pt x="2007" y="279"/>
                </a:lnTo>
                <a:moveTo>
                  <a:pt x="2019" y="267"/>
                </a:moveTo>
                <a:lnTo>
                  <a:pt x="2084" y="202"/>
                </a:lnTo>
                <a:moveTo>
                  <a:pt x="2096" y="190"/>
                </a:moveTo>
                <a:lnTo>
                  <a:pt x="2096" y="188"/>
                </a:lnTo>
                <a:moveTo>
                  <a:pt x="2110" y="178"/>
                </a:moveTo>
                <a:lnTo>
                  <a:pt x="2115" y="171"/>
                </a:lnTo>
                <a:moveTo>
                  <a:pt x="2019" y="320"/>
                </a:moveTo>
                <a:lnTo>
                  <a:pt x="2064" y="274"/>
                </a:lnTo>
                <a:moveTo>
                  <a:pt x="2076" y="262"/>
                </a:moveTo>
                <a:lnTo>
                  <a:pt x="2076" y="260"/>
                </a:lnTo>
                <a:moveTo>
                  <a:pt x="2091" y="248"/>
                </a:moveTo>
                <a:lnTo>
                  <a:pt x="2153" y="183"/>
                </a:lnTo>
                <a:moveTo>
                  <a:pt x="2168" y="171"/>
                </a:moveTo>
                <a:lnTo>
                  <a:pt x="2168" y="169"/>
                </a:lnTo>
                <a:moveTo>
                  <a:pt x="2180" y="159"/>
                </a:moveTo>
                <a:lnTo>
                  <a:pt x="2189" y="147"/>
                </a:lnTo>
                <a:moveTo>
                  <a:pt x="2096" y="296"/>
                </a:moveTo>
                <a:lnTo>
                  <a:pt x="2134" y="255"/>
                </a:lnTo>
                <a:moveTo>
                  <a:pt x="2148" y="241"/>
                </a:moveTo>
                <a:lnTo>
                  <a:pt x="2148" y="238"/>
                </a:lnTo>
                <a:moveTo>
                  <a:pt x="2160" y="229"/>
                </a:moveTo>
                <a:lnTo>
                  <a:pt x="2225" y="164"/>
                </a:lnTo>
                <a:moveTo>
                  <a:pt x="2237" y="152"/>
                </a:moveTo>
                <a:lnTo>
                  <a:pt x="2237" y="150"/>
                </a:lnTo>
                <a:moveTo>
                  <a:pt x="2175" y="267"/>
                </a:moveTo>
                <a:lnTo>
                  <a:pt x="2206" y="236"/>
                </a:lnTo>
                <a:moveTo>
                  <a:pt x="2218" y="221"/>
                </a:moveTo>
                <a:lnTo>
                  <a:pt x="2218" y="219"/>
                </a:lnTo>
                <a:moveTo>
                  <a:pt x="2230" y="210"/>
                </a:moveTo>
                <a:lnTo>
                  <a:pt x="2295" y="145"/>
                </a:lnTo>
                <a:moveTo>
                  <a:pt x="2235" y="257"/>
                </a:moveTo>
                <a:lnTo>
                  <a:pt x="2276" y="217"/>
                </a:lnTo>
                <a:moveTo>
                  <a:pt x="2290" y="202"/>
                </a:moveTo>
                <a:lnTo>
                  <a:pt x="2290" y="200"/>
                </a:lnTo>
                <a:moveTo>
                  <a:pt x="2302" y="190"/>
                </a:moveTo>
                <a:lnTo>
                  <a:pt x="2343" y="150"/>
                </a:lnTo>
                <a:moveTo>
                  <a:pt x="2288" y="257"/>
                </a:moveTo>
                <a:lnTo>
                  <a:pt x="2348" y="197"/>
                </a:lnTo>
                <a:moveTo>
                  <a:pt x="2360" y="183"/>
                </a:moveTo>
                <a:lnTo>
                  <a:pt x="2360" y="181"/>
                </a:lnTo>
                <a:moveTo>
                  <a:pt x="2372" y="171"/>
                </a:moveTo>
                <a:lnTo>
                  <a:pt x="2381" y="161"/>
                </a:lnTo>
                <a:moveTo>
                  <a:pt x="2340" y="255"/>
                </a:moveTo>
                <a:lnTo>
                  <a:pt x="2340" y="253"/>
                </a:lnTo>
                <a:moveTo>
                  <a:pt x="2352" y="241"/>
                </a:moveTo>
                <a:lnTo>
                  <a:pt x="2417" y="178"/>
                </a:lnTo>
                <a:moveTo>
                  <a:pt x="2374" y="272"/>
                </a:moveTo>
                <a:lnTo>
                  <a:pt x="2398" y="248"/>
                </a:lnTo>
                <a:moveTo>
                  <a:pt x="2410" y="236"/>
                </a:moveTo>
                <a:lnTo>
                  <a:pt x="2410" y="233"/>
                </a:lnTo>
                <a:moveTo>
                  <a:pt x="2424" y="221"/>
                </a:moveTo>
                <a:lnTo>
                  <a:pt x="2456" y="190"/>
                </a:lnTo>
                <a:moveTo>
                  <a:pt x="2410" y="286"/>
                </a:moveTo>
                <a:lnTo>
                  <a:pt x="2468" y="229"/>
                </a:lnTo>
                <a:moveTo>
                  <a:pt x="2482" y="217"/>
                </a:moveTo>
                <a:lnTo>
                  <a:pt x="2482" y="214"/>
                </a:lnTo>
                <a:moveTo>
                  <a:pt x="2494" y="202"/>
                </a:moveTo>
                <a:lnTo>
                  <a:pt x="2494" y="200"/>
                </a:lnTo>
                <a:moveTo>
                  <a:pt x="2446" y="303"/>
                </a:moveTo>
                <a:lnTo>
                  <a:pt x="2448" y="301"/>
                </a:lnTo>
                <a:moveTo>
                  <a:pt x="2463" y="286"/>
                </a:moveTo>
                <a:lnTo>
                  <a:pt x="2463" y="284"/>
                </a:lnTo>
                <a:moveTo>
                  <a:pt x="2475" y="274"/>
                </a:moveTo>
                <a:lnTo>
                  <a:pt x="2540" y="210"/>
                </a:lnTo>
                <a:moveTo>
                  <a:pt x="2487" y="315"/>
                </a:moveTo>
                <a:lnTo>
                  <a:pt x="2520" y="281"/>
                </a:lnTo>
                <a:moveTo>
                  <a:pt x="2532" y="267"/>
                </a:moveTo>
                <a:lnTo>
                  <a:pt x="2532" y="265"/>
                </a:lnTo>
                <a:moveTo>
                  <a:pt x="2547" y="255"/>
                </a:moveTo>
                <a:lnTo>
                  <a:pt x="2588" y="214"/>
                </a:lnTo>
                <a:moveTo>
                  <a:pt x="2528" y="325"/>
                </a:moveTo>
                <a:lnTo>
                  <a:pt x="2590" y="262"/>
                </a:lnTo>
                <a:moveTo>
                  <a:pt x="2604" y="248"/>
                </a:moveTo>
                <a:lnTo>
                  <a:pt x="2604" y="245"/>
                </a:lnTo>
                <a:moveTo>
                  <a:pt x="2616" y="236"/>
                </a:moveTo>
                <a:lnTo>
                  <a:pt x="2643" y="210"/>
                </a:lnTo>
                <a:moveTo>
                  <a:pt x="2585" y="320"/>
                </a:moveTo>
                <a:lnTo>
                  <a:pt x="2585" y="317"/>
                </a:lnTo>
                <a:moveTo>
                  <a:pt x="2597" y="305"/>
                </a:moveTo>
                <a:lnTo>
                  <a:pt x="2662" y="241"/>
                </a:lnTo>
                <a:moveTo>
                  <a:pt x="2674" y="229"/>
                </a:moveTo>
                <a:lnTo>
                  <a:pt x="2674" y="226"/>
                </a:lnTo>
                <a:moveTo>
                  <a:pt x="2688" y="217"/>
                </a:moveTo>
                <a:lnTo>
                  <a:pt x="2708" y="195"/>
                </a:lnTo>
                <a:moveTo>
                  <a:pt x="2628" y="327"/>
                </a:moveTo>
                <a:lnTo>
                  <a:pt x="2643" y="313"/>
                </a:lnTo>
                <a:moveTo>
                  <a:pt x="2655" y="301"/>
                </a:moveTo>
                <a:lnTo>
                  <a:pt x="2655" y="298"/>
                </a:lnTo>
                <a:moveTo>
                  <a:pt x="2667" y="286"/>
                </a:moveTo>
                <a:lnTo>
                  <a:pt x="2732" y="221"/>
                </a:lnTo>
                <a:moveTo>
                  <a:pt x="2746" y="210"/>
                </a:moveTo>
                <a:lnTo>
                  <a:pt x="2746" y="207"/>
                </a:lnTo>
                <a:moveTo>
                  <a:pt x="2758" y="197"/>
                </a:moveTo>
                <a:lnTo>
                  <a:pt x="2792" y="161"/>
                </a:lnTo>
                <a:moveTo>
                  <a:pt x="2691" y="315"/>
                </a:moveTo>
                <a:lnTo>
                  <a:pt x="2712" y="293"/>
                </a:lnTo>
                <a:moveTo>
                  <a:pt x="2727" y="281"/>
                </a:moveTo>
                <a:lnTo>
                  <a:pt x="2727" y="279"/>
                </a:lnTo>
                <a:moveTo>
                  <a:pt x="2739" y="267"/>
                </a:moveTo>
                <a:lnTo>
                  <a:pt x="2804" y="202"/>
                </a:lnTo>
                <a:moveTo>
                  <a:pt x="2816" y="190"/>
                </a:moveTo>
                <a:lnTo>
                  <a:pt x="2816" y="188"/>
                </a:lnTo>
                <a:moveTo>
                  <a:pt x="2828" y="178"/>
                </a:moveTo>
                <a:lnTo>
                  <a:pt x="2861" y="145"/>
                </a:lnTo>
                <a:moveTo>
                  <a:pt x="2775" y="284"/>
                </a:moveTo>
                <a:lnTo>
                  <a:pt x="2784" y="274"/>
                </a:lnTo>
                <a:moveTo>
                  <a:pt x="2796" y="262"/>
                </a:moveTo>
                <a:lnTo>
                  <a:pt x="2796" y="260"/>
                </a:lnTo>
                <a:moveTo>
                  <a:pt x="2808" y="248"/>
                </a:moveTo>
                <a:lnTo>
                  <a:pt x="2873" y="183"/>
                </a:lnTo>
                <a:moveTo>
                  <a:pt x="2888" y="171"/>
                </a:moveTo>
                <a:lnTo>
                  <a:pt x="2888" y="169"/>
                </a:lnTo>
                <a:moveTo>
                  <a:pt x="2900" y="159"/>
                </a:moveTo>
                <a:lnTo>
                  <a:pt x="2916" y="142"/>
                </a:lnTo>
                <a:moveTo>
                  <a:pt x="2847" y="262"/>
                </a:moveTo>
                <a:lnTo>
                  <a:pt x="2854" y="255"/>
                </a:lnTo>
                <a:moveTo>
                  <a:pt x="2866" y="241"/>
                </a:moveTo>
                <a:lnTo>
                  <a:pt x="2866" y="238"/>
                </a:lnTo>
                <a:moveTo>
                  <a:pt x="2880" y="229"/>
                </a:moveTo>
                <a:lnTo>
                  <a:pt x="2945" y="164"/>
                </a:lnTo>
                <a:moveTo>
                  <a:pt x="2957" y="152"/>
                </a:moveTo>
                <a:lnTo>
                  <a:pt x="2957" y="150"/>
                </a:lnTo>
                <a:moveTo>
                  <a:pt x="2904" y="255"/>
                </a:moveTo>
                <a:lnTo>
                  <a:pt x="2926" y="236"/>
                </a:lnTo>
                <a:moveTo>
                  <a:pt x="2938" y="221"/>
                </a:moveTo>
                <a:lnTo>
                  <a:pt x="2938" y="219"/>
                </a:lnTo>
                <a:moveTo>
                  <a:pt x="2950" y="210"/>
                </a:moveTo>
                <a:lnTo>
                  <a:pt x="3008" y="152"/>
                </a:lnTo>
                <a:moveTo>
                  <a:pt x="2955" y="257"/>
                </a:moveTo>
                <a:lnTo>
                  <a:pt x="2996" y="217"/>
                </a:lnTo>
                <a:moveTo>
                  <a:pt x="3008" y="202"/>
                </a:moveTo>
                <a:lnTo>
                  <a:pt x="3008" y="200"/>
                </a:lnTo>
                <a:moveTo>
                  <a:pt x="3022" y="190"/>
                </a:moveTo>
                <a:lnTo>
                  <a:pt x="3046" y="164"/>
                </a:lnTo>
                <a:moveTo>
                  <a:pt x="3003" y="262"/>
                </a:moveTo>
                <a:lnTo>
                  <a:pt x="3065" y="197"/>
                </a:lnTo>
                <a:moveTo>
                  <a:pt x="3080" y="183"/>
                </a:moveTo>
                <a:lnTo>
                  <a:pt x="3080" y="181"/>
                </a:lnTo>
                <a:moveTo>
                  <a:pt x="3039" y="277"/>
                </a:moveTo>
                <a:lnTo>
                  <a:pt x="3046" y="267"/>
                </a:lnTo>
                <a:moveTo>
                  <a:pt x="3060" y="255"/>
                </a:moveTo>
                <a:lnTo>
                  <a:pt x="3060" y="253"/>
                </a:lnTo>
                <a:moveTo>
                  <a:pt x="3072" y="241"/>
                </a:moveTo>
                <a:lnTo>
                  <a:pt x="3120" y="195"/>
                </a:lnTo>
                <a:moveTo>
                  <a:pt x="3075" y="291"/>
                </a:moveTo>
                <a:lnTo>
                  <a:pt x="3118" y="248"/>
                </a:lnTo>
                <a:moveTo>
                  <a:pt x="3130" y="236"/>
                </a:moveTo>
                <a:lnTo>
                  <a:pt x="3130" y="233"/>
                </a:lnTo>
                <a:moveTo>
                  <a:pt x="3144" y="221"/>
                </a:moveTo>
                <a:lnTo>
                  <a:pt x="3161" y="205"/>
                </a:lnTo>
                <a:moveTo>
                  <a:pt x="3111" y="305"/>
                </a:moveTo>
                <a:lnTo>
                  <a:pt x="3111" y="303"/>
                </a:lnTo>
                <a:moveTo>
                  <a:pt x="3125" y="293"/>
                </a:moveTo>
                <a:lnTo>
                  <a:pt x="3188" y="229"/>
                </a:lnTo>
                <a:moveTo>
                  <a:pt x="3202" y="217"/>
                </a:moveTo>
                <a:lnTo>
                  <a:pt x="3202" y="214"/>
                </a:lnTo>
                <a:moveTo>
                  <a:pt x="3152" y="317"/>
                </a:moveTo>
                <a:lnTo>
                  <a:pt x="3168" y="301"/>
                </a:lnTo>
                <a:moveTo>
                  <a:pt x="3183" y="286"/>
                </a:moveTo>
                <a:lnTo>
                  <a:pt x="3183" y="284"/>
                </a:lnTo>
                <a:moveTo>
                  <a:pt x="3195" y="274"/>
                </a:moveTo>
                <a:lnTo>
                  <a:pt x="3255" y="214"/>
                </a:lnTo>
                <a:moveTo>
                  <a:pt x="3195" y="325"/>
                </a:moveTo>
                <a:lnTo>
                  <a:pt x="3240" y="281"/>
                </a:lnTo>
                <a:moveTo>
                  <a:pt x="3252" y="267"/>
                </a:moveTo>
                <a:lnTo>
                  <a:pt x="3252" y="265"/>
                </a:lnTo>
                <a:moveTo>
                  <a:pt x="3264" y="255"/>
                </a:moveTo>
                <a:lnTo>
                  <a:pt x="3312" y="207"/>
                </a:lnTo>
                <a:moveTo>
                  <a:pt x="3245" y="325"/>
                </a:moveTo>
                <a:lnTo>
                  <a:pt x="3310" y="262"/>
                </a:lnTo>
                <a:moveTo>
                  <a:pt x="3324" y="248"/>
                </a:moveTo>
                <a:lnTo>
                  <a:pt x="3324" y="245"/>
                </a:lnTo>
                <a:moveTo>
                  <a:pt x="3336" y="236"/>
                </a:moveTo>
                <a:lnTo>
                  <a:pt x="3382" y="190"/>
                </a:lnTo>
                <a:moveTo>
                  <a:pt x="3305" y="320"/>
                </a:moveTo>
                <a:lnTo>
                  <a:pt x="3305" y="317"/>
                </a:lnTo>
                <a:moveTo>
                  <a:pt x="3317" y="305"/>
                </a:moveTo>
                <a:lnTo>
                  <a:pt x="3382" y="241"/>
                </a:lnTo>
                <a:moveTo>
                  <a:pt x="3394" y="229"/>
                </a:moveTo>
                <a:lnTo>
                  <a:pt x="3394" y="226"/>
                </a:lnTo>
                <a:moveTo>
                  <a:pt x="3406" y="217"/>
                </a:moveTo>
                <a:lnTo>
                  <a:pt x="3466" y="157"/>
                </a:lnTo>
                <a:moveTo>
                  <a:pt x="3375" y="301"/>
                </a:moveTo>
                <a:lnTo>
                  <a:pt x="3375" y="298"/>
                </a:lnTo>
                <a:moveTo>
                  <a:pt x="3387" y="286"/>
                </a:moveTo>
                <a:lnTo>
                  <a:pt x="3452" y="221"/>
                </a:lnTo>
                <a:moveTo>
                  <a:pt x="3464" y="210"/>
                </a:moveTo>
                <a:lnTo>
                  <a:pt x="3464" y="207"/>
                </a:lnTo>
                <a:moveTo>
                  <a:pt x="3478" y="197"/>
                </a:moveTo>
                <a:lnTo>
                  <a:pt x="3531" y="145"/>
                </a:lnTo>
                <a:moveTo>
                  <a:pt x="3459" y="267"/>
                </a:moveTo>
                <a:lnTo>
                  <a:pt x="3524" y="202"/>
                </a:lnTo>
                <a:moveTo>
                  <a:pt x="3536" y="190"/>
                </a:moveTo>
                <a:lnTo>
                  <a:pt x="3536" y="188"/>
                </a:lnTo>
                <a:moveTo>
                  <a:pt x="3548" y="178"/>
                </a:moveTo>
                <a:lnTo>
                  <a:pt x="3584" y="142"/>
                </a:lnTo>
                <a:moveTo>
                  <a:pt x="3528" y="248"/>
                </a:moveTo>
                <a:lnTo>
                  <a:pt x="3593" y="183"/>
                </a:lnTo>
                <a:moveTo>
                  <a:pt x="3605" y="171"/>
                </a:moveTo>
                <a:lnTo>
                  <a:pt x="3605" y="169"/>
                </a:lnTo>
                <a:moveTo>
                  <a:pt x="3620" y="159"/>
                </a:moveTo>
                <a:lnTo>
                  <a:pt x="3632" y="147"/>
                </a:lnTo>
                <a:moveTo>
                  <a:pt x="3574" y="255"/>
                </a:moveTo>
                <a:lnTo>
                  <a:pt x="3574" y="253"/>
                </a:lnTo>
                <a:moveTo>
                  <a:pt x="3586" y="241"/>
                </a:moveTo>
                <a:lnTo>
                  <a:pt x="3586" y="238"/>
                </a:lnTo>
                <a:moveTo>
                  <a:pt x="3600" y="229"/>
                </a:moveTo>
                <a:lnTo>
                  <a:pt x="3663" y="164"/>
                </a:lnTo>
                <a:moveTo>
                  <a:pt x="3622" y="260"/>
                </a:moveTo>
                <a:lnTo>
                  <a:pt x="3644" y="236"/>
                </a:lnTo>
                <a:moveTo>
                  <a:pt x="3658" y="221"/>
                </a:moveTo>
                <a:lnTo>
                  <a:pt x="3658" y="219"/>
                </a:lnTo>
                <a:moveTo>
                  <a:pt x="3670" y="210"/>
                </a:moveTo>
                <a:lnTo>
                  <a:pt x="3711" y="169"/>
                </a:lnTo>
                <a:moveTo>
                  <a:pt x="3665" y="267"/>
                </a:moveTo>
                <a:lnTo>
                  <a:pt x="3716" y="217"/>
                </a:lnTo>
                <a:moveTo>
                  <a:pt x="3728" y="202"/>
                </a:moveTo>
                <a:lnTo>
                  <a:pt x="3728" y="200"/>
                </a:lnTo>
                <a:moveTo>
                  <a:pt x="3742" y="190"/>
                </a:moveTo>
                <a:lnTo>
                  <a:pt x="3747" y="185"/>
                </a:lnTo>
                <a:moveTo>
                  <a:pt x="3708" y="274"/>
                </a:moveTo>
                <a:lnTo>
                  <a:pt x="3708" y="272"/>
                </a:lnTo>
                <a:moveTo>
                  <a:pt x="3723" y="262"/>
                </a:moveTo>
                <a:lnTo>
                  <a:pt x="3785" y="197"/>
                </a:lnTo>
                <a:moveTo>
                  <a:pt x="3740" y="296"/>
                </a:moveTo>
                <a:lnTo>
                  <a:pt x="3766" y="267"/>
                </a:lnTo>
                <a:moveTo>
                  <a:pt x="3780" y="255"/>
                </a:moveTo>
                <a:lnTo>
                  <a:pt x="3780" y="253"/>
                </a:lnTo>
                <a:moveTo>
                  <a:pt x="3792" y="241"/>
                </a:moveTo>
                <a:lnTo>
                  <a:pt x="3826" y="207"/>
                </a:lnTo>
                <a:moveTo>
                  <a:pt x="3776" y="310"/>
                </a:moveTo>
                <a:lnTo>
                  <a:pt x="3838" y="248"/>
                </a:lnTo>
                <a:moveTo>
                  <a:pt x="3850" y="236"/>
                </a:moveTo>
                <a:lnTo>
                  <a:pt x="3850" y="233"/>
                </a:lnTo>
                <a:moveTo>
                  <a:pt x="3862" y="221"/>
                </a:moveTo>
                <a:lnTo>
                  <a:pt x="3874" y="212"/>
                </a:lnTo>
                <a:moveTo>
                  <a:pt x="3816" y="320"/>
                </a:moveTo>
                <a:lnTo>
                  <a:pt x="3819" y="320"/>
                </a:lnTo>
                <a:moveTo>
                  <a:pt x="3831" y="305"/>
                </a:moveTo>
                <a:lnTo>
                  <a:pt x="3831" y="303"/>
                </a:lnTo>
                <a:moveTo>
                  <a:pt x="3843" y="293"/>
                </a:moveTo>
                <a:lnTo>
                  <a:pt x="3908" y="229"/>
                </a:lnTo>
                <a:moveTo>
                  <a:pt x="3922" y="217"/>
                </a:moveTo>
                <a:lnTo>
                  <a:pt x="3922" y="214"/>
                </a:lnTo>
                <a:moveTo>
                  <a:pt x="3862" y="327"/>
                </a:moveTo>
                <a:lnTo>
                  <a:pt x="3888" y="301"/>
                </a:lnTo>
                <a:moveTo>
                  <a:pt x="3903" y="286"/>
                </a:moveTo>
                <a:lnTo>
                  <a:pt x="3903" y="284"/>
                </a:lnTo>
                <a:moveTo>
                  <a:pt x="3915" y="274"/>
                </a:moveTo>
                <a:lnTo>
                  <a:pt x="3980" y="210"/>
                </a:lnTo>
                <a:moveTo>
                  <a:pt x="3912" y="327"/>
                </a:moveTo>
                <a:lnTo>
                  <a:pt x="3960" y="281"/>
                </a:lnTo>
                <a:moveTo>
                  <a:pt x="3972" y="267"/>
                </a:moveTo>
                <a:lnTo>
                  <a:pt x="3972" y="265"/>
                </a:lnTo>
                <a:moveTo>
                  <a:pt x="3984" y="255"/>
                </a:moveTo>
                <a:lnTo>
                  <a:pt x="3996" y="24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42" name="group 142"/>
          <p:cNvGrpSpPr/>
          <p:nvPr/>
        </p:nvGrpSpPr>
        <p:grpSpPr>
          <a:xfrm rot="21600000">
            <a:off x="1331827" y="4972304"/>
            <a:ext cx="2798212" cy="168401"/>
            <a:chOff x="0" y="0"/>
            <a:chExt cx="2798212" cy="168401"/>
          </a:xfrm>
        </p:grpSpPr>
        <p:sp>
          <p:nvSpPr>
            <p:cNvPr id="3840" name="path 3840"/>
            <p:cNvSpPr/>
            <p:nvPr/>
          </p:nvSpPr>
          <p:spPr>
            <a:xfrm>
              <a:off x="13324" y="0"/>
              <a:ext cx="2742978" cy="168401"/>
            </a:xfrm>
            <a:custGeom>
              <a:avLst/>
              <a:gdLst/>
              <a:ahLst/>
              <a:cxnLst/>
              <a:rect l="0" t="0" r="0" b="0"/>
              <a:pathLst>
                <a:path w="4319" h="265">
                  <a:moveTo>
                    <a:pt x="41" y="60"/>
                  </a:moveTo>
                  <a:lnTo>
                    <a:pt x="41" y="43"/>
                  </a:lnTo>
                  <a:moveTo>
                    <a:pt x="108" y="263"/>
                  </a:moveTo>
                  <a:lnTo>
                    <a:pt x="108" y="249"/>
                  </a:lnTo>
                  <a:moveTo>
                    <a:pt x="176" y="199"/>
                  </a:moveTo>
                  <a:lnTo>
                    <a:pt x="176" y="182"/>
                  </a:lnTo>
                  <a:moveTo>
                    <a:pt x="178" y="62"/>
                  </a:moveTo>
                  <a:lnTo>
                    <a:pt x="178" y="43"/>
                  </a:lnTo>
                  <a:moveTo>
                    <a:pt x="245" y="263"/>
                  </a:moveTo>
                  <a:lnTo>
                    <a:pt x="245" y="249"/>
                  </a:lnTo>
                  <a:moveTo>
                    <a:pt x="312" y="199"/>
                  </a:moveTo>
                  <a:lnTo>
                    <a:pt x="315" y="182"/>
                  </a:lnTo>
                  <a:moveTo>
                    <a:pt x="315" y="55"/>
                  </a:moveTo>
                  <a:lnTo>
                    <a:pt x="315" y="45"/>
                  </a:lnTo>
                  <a:moveTo>
                    <a:pt x="382" y="263"/>
                  </a:moveTo>
                  <a:lnTo>
                    <a:pt x="382" y="249"/>
                  </a:lnTo>
                  <a:moveTo>
                    <a:pt x="452" y="64"/>
                  </a:moveTo>
                  <a:lnTo>
                    <a:pt x="452" y="45"/>
                  </a:lnTo>
                  <a:moveTo>
                    <a:pt x="519" y="263"/>
                  </a:moveTo>
                  <a:lnTo>
                    <a:pt x="519" y="252"/>
                  </a:lnTo>
                  <a:moveTo>
                    <a:pt x="519" y="117"/>
                  </a:moveTo>
                  <a:lnTo>
                    <a:pt x="519" y="115"/>
                  </a:lnTo>
                  <a:moveTo>
                    <a:pt x="588" y="64"/>
                  </a:moveTo>
                  <a:lnTo>
                    <a:pt x="588" y="45"/>
                  </a:lnTo>
                  <a:moveTo>
                    <a:pt x="656" y="263"/>
                  </a:moveTo>
                  <a:lnTo>
                    <a:pt x="656" y="252"/>
                  </a:lnTo>
                  <a:moveTo>
                    <a:pt x="658" y="122"/>
                  </a:moveTo>
                  <a:lnTo>
                    <a:pt x="658" y="115"/>
                  </a:lnTo>
                  <a:moveTo>
                    <a:pt x="725" y="64"/>
                  </a:moveTo>
                  <a:lnTo>
                    <a:pt x="725" y="47"/>
                  </a:lnTo>
                  <a:moveTo>
                    <a:pt x="792" y="263"/>
                  </a:moveTo>
                  <a:lnTo>
                    <a:pt x="792" y="254"/>
                  </a:lnTo>
                  <a:moveTo>
                    <a:pt x="862" y="203"/>
                  </a:moveTo>
                  <a:lnTo>
                    <a:pt x="862" y="184"/>
                  </a:lnTo>
                  <a:moveTo>
                    <a:pt x="862" y="60"/>
                  </a:moveTo>
                  <a:lnTo>
                    <a:pt x="862" y="47"/>
                  </a:lnTo>
                  <a:moveTo>
                    <a:pt x="929" y="263"/>
                  </a:moveTo>
                  <a:lnTo>
                    <a:pt x="929" y="254"/>
                  </a:lnTo>
                  <a:moveTo>
                    <a:pt x="999" y="203"/>
                  </a:moveTo>
                  <a:lnTo>
                    <a:pt x="999" y="187"/>
                  </a:lnTo>
                  <a:moveTo>
                    <a:pt x="1001" y="60"/>
                  </a:moveTo>
                  <a:lnTo>
                    <a:pt x="1001" y="50"/>
                  </a:lnTo>
                  <a:moveTo>
                    <a:pt x="1066" y="263"/>
                  </a:moveTo>
                  <a:lnTo>
                    <a:pt x="1066" y="256"/>
                  </a:lnTo>
                  <a:moveTo>
                    <a:pt x="1138" y="69"/>
                  </a:moveTo>
                  <a:lnTo>
                    <a:pt x="1138" y="50"/>
                  </a:lnTo>
                  <a:moveTo>
                    <a:pt x="1205" y="263"/>
                  </a:moveTo>
                  <a:lnTo>
                    <a:pt x="1205" y="256"/>
                  </a:lnTo>
                  <a:moveTo>
                    <a:pt x="1205" y="122"/>
                  </a:moveTo>
                  <a:lnTo>
                    <a:pt x="1205" y="120"/>
                  </a:lnTo>
                  <a:moveTo>
                    <a:pt x="1275" y="69"/>
                  </a:moveTo>
                  <a:lnTo>
                    <a:pt x="1275" y="52"/>
                  </a:lnTo>
                  <a:moveTo>
                    <a:pt x="1342" y="263"/>
                  </a:moveTo>
                  <a:lnTo>
                    <a:pt x="1342" y="259"/>
                  </a:lnTo>
                  <a:moveTo>
                    <a:pt x="1344" y="2"/>
                  </a:moveTo>
                  <a:lnTo>
                    <a:pt x="1344" y="0"/>
                  </a:lnTo>
                  <a:moveTo>
                    <a:pt x="1412" y="72"/>
                  </a:moveTo>
                  <a:lnTo>
                    <a:pt x="1412" y="52"/>
                  </a:lnTo>
                  <a:moveTo>
                    <a:pt x="1479" y="263"/>
                  </a:moveTo>
                  <a:lnTo>
                    <a:pt x="1479" y="259"/>
                  </a:lnTo>
                  <a:moveTo>
                    <a:pt x="1481" y="2"/>
                  </a:moveTo>
                  <a:lnTo>
                    <a:pt x="1481" y="0"/>
                  </a:lnTo>
                  <a:moveTo>
                    <a:pt x="1548" y="208"/>
                  </a:moveTo>
                  <a:lnTo>
                    <a:pt x="1548" y="192"/>
                  </a:lnTo>
                  <a:moveTo>
                    <a:pt x="1548" y="55"/>
                  </a:moveTo>
                  <a:lnTo>
                    <a:pt x="1548" y="52"/>
                  </a:lnTo>
                  <a:moveTo>
                    <a:pt x="1616" y="263"/>
                  </a:moveTo>
                  <a:lnTo>
                    <a:pt x="1616" y="259"/>
                  </a:lnTo>
                  <a:moveTo>
                    <a:pt x="1618" y="4"/>
                  </a:moveTo>
                  <a:lnTo>
                    <a:pt x="1618" y="2"/>
                  </a:lnTo>
                  <a:moveTo>
                    <a:pt x="1685" y="211"/>
                  </a:moveTo>
                  <a:lnTo>
                    <a:pt x="1685" y="192"/>
                  </a:lnTo>
                  <a:moveTo>
                    <a:pt x="1685" y="67"/>
                  </a:moveTo>
                  <a:lnTo>
                    <a:pt x="1685" y="55"/>
                  </a:lnTo>
                  <a:moveTo>
                    <a:pt x="1752" y="263"/>
                  </a:moveTo>
                  <a:lnTo>
                    <a:pt x="1752" y="261"/>
                  </a:lnTo>
                  <a:moveTo>
                    <a:pt x="1755" y="4"/>
                  </a:moveTo>
                  <a:lnTo>
                    <a:pt x="1755" y="2"/>
                  </a:lnTo>
                  <a:moveTo>
                    <a:pt x="1822" y="74"/>
                  </a:moveTo>
                  <a:lnTo>
                    <a:pt x="1822" y="55"/>
                  </a:lnTo>
                  <a:moveTo>
                    <a:pt x="1889" y="263"/>
                  </a:moveTo>
                  <a:lnTo>
                    <a:pt x="1889" y="261"/>
                  </a:lnTo>
                  <a:moveTo>
                    <a:pt x="1892" y="124"/>
                  </a:moveTo>
                  <a:lnTo>
                    <a:pt x="1892" y="122"/>
                  </a:lnTo>
                  <a:moveTo>
                    <a:pt x="1892" y="7"/>
                  </a:moveTo>
                  <a:lnTo>
                    <a:pt x="1892" y="2"/>
                  </a:lnTo>
                  <a:moveTo>
                    <a:pt x="1959" y="74"/>
                  </a:moveTo>
                  <a:lnTo>
                    <a:pt x="1959" y="57"/>
                  </a:lnTo>
                  <a:moveTo>
                    <a:pt x="2026" y="263"/>
                  </a:moveTo>
                  <a:lnTo>
                    <a:pt x="2026" y="261"/>
                  </a:lnTo>
                  <a:moveTo>
                    <a:pt x="2028" y="7"/>
                  </a:moveTo>
                  <a:lnTo>
                    <a:pt x="2028" y="2"/>
                  </a:lnTo>
                  <a:moveTo>
                    <a:pt x="2096" y="213"/>
                  </a:moveTo>
                  <a:lnTo>
                    <a:pt x="2096" y="196"/>
                  </a:lnTo>
                  <a:moveTo>
                    <a:pt x="2096" y="76"/>
                  </a:moveTo>
                  <a:lnTo>
                    <a:pt x="2096" y="57"/>
                  </a:lnTo>
                  <a:moveTo>
                    <a:pt x="2163" y="263"/>
                  </a:moveTo>
                  <a:lnTo>
                    <a:pt x="2163" y="261"/>
                  </a:lnTo>
                  <a:moveTo>
                    <a:pt x="2165" y="9"/>
                  </a:moveTo>
                  <a:lnTo>
                    <a:pt x="2165" y="2"/>
                  </a:lnTo>
                  <a:moveTo>
                    <a:pt x="2232" y="215"/>
                  </a:moveTo>
                  <a:lnTo>
                    <a:pt x="2232" y="196"/>
                  </a:lnTo>
                  <a:moveTo>
                    <a:pt x="2302" y="9"/>
                  </a:moveTo>
                  <a:lnTo>
                    <a:pt x="2302" y="2"/>
                  </a:lnTo>
                  <a:moveTo>
                    <a:pt x="2369" y="215"/>
                  </a:moveTo>
                  <a:lnTo>
                    <a:pt x="2369" y="196"/>
                  </a:lnTo>
                  <a:moveTo>
                    <a:pt x="2372" y="76"/>
                  </a:moveTo>
                  <a:lnTo>
                    <a:pt x="2372" y="60"/>
                  </a:lnTo>
                  <a:moveTo>
                    <a:pt x="2439" y="12"/>
                  </a:moveTo>
                  <a:lnTo>
                    <a:pt x="2439" y="2"/>
                  </a:lnTo>
                  <a:moveTo>
                    <a:pt x="2508" y="79"/>
                  </a:moveTo>
                  <a:lnTo>
                    <a:pt x="2508" y="62"/>
                  </a:lnTo>
                  <a:moveTo>
                    <a:pt x="2578" y="12"/>
                  </a:moveTo>
                  <a:lnTo>
                    <a:pt x="2578" y="2"/>
                  </a:lnTo>
                  <a:moveTo>
                    <a:pt x="2645" y="81"/>
                  </a:moveTo>
                  <a:lnTo>
                    <a:pt x="2645" y="62"/>
                  </a:lnTo>
                  <a:moveTo>
                    <a:pt x="2715" y="12"/>
                  </a:moveTo>
                  <a:lnTo>
                    <a:pt x="2715" y="2"/>
                  </a:lnTo>
                  <a:moveTo>
                    <a:pt x="2782" y="218"/>
                  </a:moveTo>
                  <a:lnTo>
                    <a:pt x="2782" y="201"/>
                  </a:lnTo>
                  <a:moveTo>
                    <a:pt x="2782" y="72"/>
                  </a:moveTo>
                  <a:lnTo>
                    <a:pt x="2782" y="64"/>
                  </a:lnTo>
                  <a:moveTo>
                    <a:pt x="2852" y="14"/>
                  </a:moveTo>
                  <a:lnTo>
                    <a:pt x="2852" y="2"/>
                  </a:lnTo>
                  <a:moveTo>
                    <a:pt x="2919" y="220"/>
                  </a:moveTo>
                  <a:lnTo>
                    <a:pt x="2919" y="201"/>
                  </a:lnTo>
                  <a:moveTo>
                    <a:pt x="2988" y="14"/>
                  </a:moveTo>
                  <a:lnTo>
                    <a:pt x="2988" y="2"/>
                  </a:lnTo>
                  <a:moveTo>
                    <a:pt x="3056" y="220"/>
                  </a:moveTo>
                  <a:lnTo>
                    <a:pt x="3056" y="206"/>
                  </a:lnTo>
                  <a:moveTo>
                    <a:pt x="3056" y="83"/>
                  </a:moveTo>
                  <a:lnTo>
                    <a:pt x="3056" y="67"/>
                  </a:lnTo>
                  <a:moveTo>
                    <a:pt x="3125" y="16"/>
                  </a:moveTo>
                  <a:lnTo>
                    <a:pt x="3125" y="2"/>
                  </a:lnTo>
                  <a:moveTo>
                    <a:pt x="3192" y="86"/>
                  </a:moveTo>
                  <a:lnTo>
                    <a:pt x="3192" y="67"/>
                  </a:lnTo>
                  <a:moveTo>
                    <a:pt x="3262" y="16"/>
                  </a:moveTo>
                  <a:lnTo>
                    <a:pt x="3262" y="2"/>
                  </a:lnTo>
                  <a:moveTo>
                    <a:pt x="3329" y="86"/>
                  </a:moveTo>
                  <a:lnTo>
                    <a:pt x="3332" y="67"/>
                  </a:lnTo>
                  <a:moveTo>
                    <a:pt x="3399" y="19"/>
                  </a:moveTo>
                  <a:lnTo>
                    <a:pt x="3399" y="2"/>
                  </a:lnTo>
                  <a:moveTo>
                    <a:pt x="3466" y="225"/>
                  </a:moveTo>
                  <a:lnTo>
                    <a:pt x="3466" y="206"/>
                  </a:lnTo>
                  <a:moveTo>
                    <a:pt x="3536" y="19"/>
                  </a:moveTo>
                  <a:lnTo>
                    <a:pt x="3536" y="2"/>
                  </a:lnTo>
                  <a:moveTo>
                    <a:pt x="3603" y="225"/>
                  </a:moveTo>
                  <a:lnTo>
                    <a:pt x="3603" y="206"/>
                  </a:lnTo>
                  <a:moveTo>
                    <a:pt x="3672" y="21"/>
                  </a:moveTo>
                  <a:lnTo>
                    <a:pt x="3675" y="2"/>
                  </a:lnTo>
                  <a:moveTo>
                    <a:pt x="3740" y="225"/>
                  </a:moveTo>
                  <a:lnTo>
                    <a:pt x="3740" y="218"/>
                  </a:lnTo>
                  <a:moveTo>
                    <a:pt x="3742" y="88"/>
                  </a:moveTo>
                  <a:lnTo>
                    <a:pt x="3742" y="72"/>
                  </a:lnTo>
                  <a:moveTo>
                    <a:pt x="3812" y="21"/>
                  </a:moveTo>
                  <a:lnTo>
                    <a:pt x="3812" y="2"/>
                  </a:lnTo>
                  <a:moveTo>
                    <a:pt x="3879" y="91"/>
                  </a:moveTo>
                  <a:lnTo>
                    <a:pt x="3879" y="72"/>
                  </a:lnTo>
                  <a:moveTo>
                    <a:pt x="3948" y="21"/>
                  </a:moveTo>
                  <a:lnTo>
                    <a:pt x="3948" y="4"/>
                  </a:lnTo>
                  <a:moveTo>
                    <a:pt x="3" y="62"/>
                  </a:moveTo>
                  <a:lnTo>
                    <a:pt x="17" y="47"/>
                  </a:lnTo>
                  <a:moveTo>
                    <a:pt x="142" y="62"/>
                  </a:moveTo>
                  <a:lnTo>
                    <a:pt x="154" y="50"/>
                  </a:lnTo>
                  <a:moveTo>
                    <a:pt x="75" y="263"/>
                  </a:moveTo>
                  <a:lnTo>
                    <a:pt x="84" y="254"/>
                  </a:lnTo>
                  <a:moveTo>
                    <a:pt x="140" y="199"/>
                  </a:moveTo>
                  <a:lnTo>
                    <a:pt x="149" y="189"/>
                  </a:lnTo>
                  <a:moveTo>
                    <a:pt x="288" y="55"/>
                  </a:moveTo>
                  <a:lnTo>
                    <a:pt x="291" y="50"/>
                  </a:lnTo>
                  <a:moveTo>
                    <a:pt x="212" y="263"/>
                  </a:moveTo>
                  <a:lnTo>
                    <a:pt x="221" y="256"/>
                  </a:lnTo>
                  <a:moveTo>
                    <a:pt x="276" y="201"/>
                  </a:moveTo>
                  <a:lnTo>
                    <a:pt x="291" y="187"/>
                  </a:lnTo>
                  <a:moveTo>
                    <a:pt x="416" y="64"/>
                  </a:moveTo>
                  <a:lnTo>
                    <a:pt x="428" y="52"/>
                  </a:lnTo>
                  <a:moveTo>
                    <a:pt x="351" y="263"/>
                  </a:moveTo>
                  <a:lnTo>
                    <a:pt x="358" y="256"/>
                  </a:lnTo>
                  <a:moveTo>
                    <a:pt x="413" y="201"/>
                  </a:moveTo>
                  <a:lnTo>
                    <a:pt x="418" y="196"/>
                  </a:lnTo>
                  <a:moveTo>
                    <a:pt x="552" y="64"/>
                  </a:moveTo>
                  <a:lnTo>
                    <a:pt x="564" y="52"/>
                  </a:lnTo>
                  <a:moveTo>
                    <a:pt x="488" y="263"/>
                  </a:moveTo>
                  <a:lnTo>
                    <a:pt x="495" y="259"/>
                  </a:lnTo>
                  <a:moveTo>
                    <a:pt x="629" y="124"/>
                  </a:moveTo>
                  <a:lnTo>
                    <a:pt x="634" y="122"/>
                  </a:lnTo>
                  <a:moveTo>
                    <a:pt x="689" y="67"/>
                  </a:moveTo>
                  <a:lnTo>
                    <a:pt x="701" y="55"/>
                  </a:lnTo>
                  <a:moveTo>
                    <a:pt x="627" y="263"/>
                  </a:moveTo>
                  <a:lnTo>
                    <a:pt x="632" y="259"/>
                  </a:lnTo>
                  <a:moveTo>
                    <a:pt x="826" y="67"/>
                  </a:moveTo>
                  <a:lnTo>
                    <a:pt x="840" y="55"/>
                  </a:lnTo>
                  <a:moveTo>
                    <a:pt x="764" y="263"/>
                  </a:moveTo>
                  <a:lnTo>
                    <a:pt x="768" y="259"/>
                  </a:lnTo>
                  <a:moveTo>
                    <a:pt x="826" y="203"/>
                  </a:moveTo>
                  <a:lnTo>
                    <a:pt x="838" y="192"/>
                  </a:lnTo>
                  <a:moveTo>
                    <a:pt x="975" y="57"/>
                  </a:moveTo>
                  <a:lnTo>
                    <a:pt x="977" y="55"/>
                  </a:lnTo>
                  <a:moveTo>
                    <a:pt x="903" y="263"/>
                  </a:moveTo>
                  <a:lnTo>
                    <a:pt x="905" y="261"/>
                  </a:lnTo>
                  <a:moveTo>
                    <a:pt x="963" y="206"/>
                  </a:moveTo>
                  <a:lnTo>
                    <a:pt x="975" y="194"/>
                  </a:lnTo>
                  <a:moveTo>
                    <a:pt x="1100" y="69"/>
                  </a:moveTo>
                  <a:lnTo>
                    <a:pt x="1114" y="57"/>
                  </a:lnTo>
                  <a:moveTo>
                    <a:pt x="1169" y="2"/>
                  </a:moveTo>
                  <a:lnTo>
                    <a:pt x="1169" y="0"/>
                  </a:lnTo>
                  <a:moveTo>
                    <a:pt x="1042" y="263"/>
                  </a:moveTo>
                  <a:lnTo>
                    <a:pt x="1044" y="261"/>
                  </a:lnTo>
                  <a:moveTo>
                    <a:pt x="1236" y="72"/>
                  </a:moveTo>
                  <a:lnTo>
                    <a:pt x="1251" y="57"/>
                  </a:lnTo>
                  <a:moveTo>
                    <a:pt x="1306" y="2"/>
                  </a:moveTo>
                  <a:lnTo>
                    <a:pt x="1308" y="2"/>
                  </a:lnTo>
                  <a:moveTo>
                    <a:pt x="1179" y="263"/>
                  </a:moveTo>
                  <a:lnTo>
                    <a:pt x="1181" y="263"/>
                  </a:lnTo>
                  <a:moveTo>
                    <a:pt x="1376" y="72"/>
                  </a:moveTo>
                  <a:lnTo>
                    <a:pt x="1388" y="60"/>
                  </a:lnTo>
                  <a:moveTo>
                    <a:pt x="1443" y="4"/>
                  </a:moveTo>
                  <a:lnTo>
                    <a:pt x="1448" y="2"/>
                  </a:lnTo>
                  <a:moveTo>
                    <a:pt x="1318" y="263"/>
                  </a:moveTo>
                  <a:lnTo>
                    <a:pt x="1318" y="261"/>
                  </a:lnTo>
                  <a:moveTo>
                    <a:pt x="1580" y="4"/>
                  </a:moveTo>
                  <a:lnTo>
                    <a:pt x="1584" y="2"/>
                  </a:lnTo>
                  <a:moveTo>
                    <a:pt x="1510" y="211"/>
                  </a:moveTo>
                  <a:lnTo>
                    <a:pt x="1524" y="196"/>
                  </a:lnTo>
                  <a:moveTo>
                    <a:pt x="1661" y="62"/>
                  </a:moveTo>
                  <a:lnTo>
                    <a:pt x="1661" y="60"/>
                  </a:lnTo>
                  <a:moveTo>
                    <a:pt x="1719" y="7"/>
                  </a:moveTo>
                  <a:lnTo>
                    <a:pt x="1724" y="2"/>
                  </a:lnTo>
                  <a:moveTo>
                    <a:pt x="1647" y="211"/>
                  </a:moveTo>
                  <a:lnTo>
                    <a:pt x="1661" y="199"/>
                  </a:lnTo>
                  <a:moveTo>
                    <a:pt x="1786" y="74"/>
                  </a:moveTo>
                  <a:lnTo>
                    <a:pt x="1798" y="62"/>
                  </a:lnTo>
                  <a:moveTo>
                    <a:pt x="1856" y="7"/>
                  </a:moveTo>
                  <a:lnTo>
                    <a:pt x="1860" y="2"/>
                  </a:lnTo>
                  <a:moveTo>
                    <a:pt x="1923" y="76"/>
                  </a:moveTo>
                  <a:lnTo>
                    <a:pt x="1935" y="64"/>
                  </a:lnTo>
                  <a:moveTo>
                    <a:pt x="1992" y="9"/>
                  </a:moveTo>
                  <a:lnTo>
                    <a:pt x="2000" y="2"/>
                  </a:lnTo>
                  <a:moveTo>
                    <a:pt x="2060" y="76"/>
                  </a:moveTo>
                  <a:lnTo>
                    <a:pt x="2074" y="64"/>
                  </a:lnTo>
                  <a:moveTo>
                    <a:pt x="2129" y="9"/>
                  </a:moveTo>
                  <a:lnTo>
                    <a:pt x="2136" y="2"/>
                  </a:lnTo>
                  <a:moveTo>
                    <a:pt x="2060" y="215"/>
                  </a:moveTo>
                  <a:lnTo>
                    <a:pt x="2060" y="213"/>
                  </a:lnTo>
                  <a:moveTo>
                    <a:pt x="2266" y="9"/>
                  </a:moveTo>
                  <a:lnTo>
                    <a:pt x="2276" y="2"/>
                  </a:lnTo>
                  <a:moveTo>
                    <a:pt x="2196" y="215"/>
                  </a:moveTo>
                  <a:lnTo>
                    <a:pt x="2208" y="203"/>
                  </a:lnTo>
                  <a:moveTo>
                    <a:pt x="2345" y="69"/>
                  </a:moveTo>
                  <a:lnTo>
                    <a:pt x="2348" y="67"/>
                  </a:lnTo>
                  <a:moveTo>
                    <a:pt x="2403" y="12"/>
                  </a:moveTo>
                  <a:lnTo>
                    <a:pt x="2415" y="2"/>
                  </a:lnTo>
                  <a:moveTo>
                    <a:pt x="2333" y="215"/>
                  </a:moveTo>
                  <a:lnTo>
                    <a:pt x="2345" y="203"/>
                  </a:lnTo>
                  <a:moveTo>
                    <a:pt x="2472" y="81"/>
                  </a:moveTo>
                  <a:lnTo>
                    <a:pt x="2484" y="67"/>
                  </a:lnTo>
                  <a:moveTo>
                    <a:pt x="2540" y="12"/>
                  </a:moveTo>
                  <a:lnTo>
                    <a:pt x="2552" y="2"/>
                  </a:lnTo>
                  <a:moveTo>
                    <a:pt x="2609" y="81"/>
                  </a:moveTo>
                  <a:lnTo>
                    <a:pt x="2621" y="69"/>
                  </a:lnTo>
                  <a:moveTo>
                    <a:pt x="2676" y="14"/>
                  </a:moveTo>
                  <a:lnTo>
                    <a:pt x="2691" y="2"/>
                  </a:lnTo>
                  <a:moveTo>
                    <a:pt x="2746" y="83"/>
                  </a:moveTo>
                  <a:lnTo>
                    <a:pt x="2758" y="69"/>
                  </a:lnTo>
                  <a:moveTo>
                    <a:pt x="2816" y="14"/>
                  </a:moveTo>
                  <a:lnTo>
                    <a:pt x="2828" y="2"/>
                  </a:lnTo>
                  <a:moveTo>
                    <a:pt x="2744" y="220"/>
                  </a:moveTo>
                  <a:lnTo>
                    <a:pt x="2758" y="206"/>
                  </a:lnTo>
                  <a:moveTo>
                    <a:pt x="2952" y="16"/>
                  </a:moveTo>
                  <a:lnTo>
                    <a:pt x="2964" y="2"/>
                  </a:lnTo>
                  <a:moveTo>
                    <a:pt x="2880" y="220"/>
                  </a:moveTo>
                  <a:lnTo>
                    <a:pt x="2895" y="208"/>
                  </a:lnTo>
                  <a:moveTo>
                    <a:pt x="3027" y="79"/>
                  </a:moveTo>
                  <a:lnTo>
                    <a:pt x="3032" y="72"/>
                  </a:lnTo>
                  <a:moveTo>
                    <a:pt x="3089" y="16"/>
                  </a:moveTo>
                  <a:lnTo>
                    <a:pt x="3101" y="4"/>
                  </a:lnTo>
                  <a:moveTo>
                    <a:pt x="3020" y="223"/>
                  </a:moveTo>
                  <a:lnTo>
                    <a:pt x="3032" y="208"/>
                  </a:lnTo>
                  <a:moveTo>
                    <a:pt x="3156" y="86"/>
                  </a:moveTo>
                  <a:lnTo>
                    <a:pt x="3171" y="74"/>
                  </a:lnTo>
                  <a:moveTo>
                    <a:pt x="3226" y="19"/>
                  </a:moveTo>
                  <a:lnTo>
                    <a:pt x="3238" y="4"/>
                  </a:lnTo>
                  <a:moveTo>
                    <a:pt x="3293" y="86"/>
                  </a:moveTo>
                  <a:lnTo>
                    <a:pt x="3308" y="74"/>
                  </a:lnTo>
                  <a:moveTo>
                    <a:pt x="3363" y="19"/>
                  </a:moveTo>
                  <a:lnTo>
                    <a:pt x="3375" y="7"/>
                  </a:lnTo>
                  <a:moveTo>
                    <a:pt x="3500" y="21"/>
                  </a:moveTo>
                  <a:lnTo>
                    <a:pt x="3514" y="7"/>
                  </a:lnTo>
                  <a:moveTo>
                    <a:pt x="3430" y="225"/>
                  </a:moveTo>
                  <a:lnTo>
                    <a:pt x="3442" y="213"/>
                  </a:lnTo>
                  <a:moveTo>
                    <a:pt x="3636" y="21"/>
                  </a:moveTo>
                  <a:lnTo>
                    <a:pt x="3651" y="9"/>
                  </a:lnTo>
                  <a:moveTo>
                    <a:pt x="3567" y="225"/>
                  </a:moveTo>
                  <a:lnTo>
                    <a:pt x="3579" y="213"/>
                  </a:lnTo>
                  <a:moveTo>
                    <a:pt x="3706" y="88"/>
                  </a:moveTo>
                  <a:lnTo>
                    <a:pt x="3718" y="76"/>
                  </a:lnTo>
                  <a:moveTo>
                    <a:pt x="3773" y="21"/>
                  </a:moveTo>
                  <a:lnTo>
                    <a:pt x="3788" y="9"/>
                  </a:lnTo>
                  <a:moveTo>
                    <a:pt x="3704" y="227"/>
                  </a:moveTo>
                  <a:lnTo>
                    <a:pt x="3718" y="215"/>
                  </a:lnTo>
                  <a:moveTo>
                    <a:pt x="3843" y="91"/>
                  </a:moveTo>
                  <a:lnTo>
                    <a:pt x="3855" y="79"/>
                  </a:lnTo>
                  <a:moveTo>
                    <a:pt x="3910" y="23"/>
                  </a:moveTo>
                  <a:lnTo>
                    <a:pt x="3924" y="12"/>
                  </a:lnTo>
                  <a:moveTo>
                    <a:pt x="77" y="263"/>
                  </a:moveTo>
                  <a:lnTo>
                    <a:pt x="68" y="252"/>
                  </a:lnTo>
                  <a:moveTo>
                    <a:pt x="214" y="263"/>
                  </a:moveTo>
                  <a:lnTo>
                    <a:pt x="204" y="254"/>
                  </a:lnTo>
                  <a:moveTo>
                    <a:pt x="149" y="199"/>
                  </a:moveTo>
                  <a:lnTo>
                    <a:pt x="144" y="192"/>
                  </a:lnTo>
                  <a:moveTo>
                    <a:pt x="12" y="60"/>
                  </a:moveTo>
                  <a:lnTo>
                    <a:pt x="0" y="47"/>
                  </a:lnTo>
                  <a:moveTo>
                    <a:pt x="351" y="263"/>
                  </a:moveTo>
                  <a:lnTo>
                    <a:pt x="341" y="254"/>
                  </a:lnTo>
                  <a:moveTo>
                    <a:pt x="286" y="199"/>
                  </a:moveTo>
                  <a:lnTo>
                    <a:pt x="274" y="187"/>
                  </a:lnTo>
                  <a:moveTo>
                    <a:pt x="149" y="60"/>
                  </a:moveTo>
                  <a:lnTo>
                    <a:pt x="137" y="47"/>
                  </a:lnTo>
                  <a:moveTo>
                    <a:pt x="485" y="263"/>
                  </a:moveTo>
                  <a:lnTo>
                    <a:pt x="478" y="256"/>
                  </a:lnTo>
                  <a:moveTo>
                    <a:pt x="423" y="199"/>
                  </a:moveTo>
                  <a:lnTo>
                    <a:pt x="420" y="199"/>
                  </a:lnTo>
                  <a:moveTo>
                    <a:pt x="279" y="55"/>
                  </a:moveTo>
                  <a:lnTo>
                    <a:pt x="274" y="47"/>
                  </a:lnTo>
                  <a:moveTo>
                    <a:pt x="622" y="263"/>
                  </a:moveTo>
                  <a:lnTo>
                    <a:pt x="615" y="256"/>
                  </a:lnTo>
                  <a:moveTo>
                    <a:pt x="423" y="62"/>
                  </a:moveTo>
                  <a:lnTo>
                    <a:pt x="411" y="50"/>
                  </a:lnTo>
                  <a:moveTo>
                    <a:pt x="759" y="263"/>
                  </a:moveTo>
                  <a:lnTo>
                    <a:pt x="752" y="259"/>
                  </a:lnTo>
                  <a:moveTo>
                    <a:pt x="622" y="124"/>
                  </a:moveTo>
                  <a:lnTo>
                    <a:pt x="617" y="120"/>
                  </a:lnTo>
                  <a:moveTo>
                    <a:pt x="562" y="64"/>
                  </a:moveTo>
                  <a:lnTo>
                    <a:pt x="548" y="50"/>
                  </a:lnTo>
                  <a:moveTo>
                    <a:pt x="896" y="263"/>
                  </a:moveTo>
                  <a:lnTo>
                    <a:pt x="888" y="259"/>
                  </a:lnTo>
                  <a:moveTo>
                    <a:pt x="833" y="203"/>
                  </a:moveTo>
                  <a:lnTo>
                    <a:pt x="821" y="189"/>
                  </a:lnTo>
                  <a:moveTo>
                    <a:pt x="699" y="64"/>
                  </a:moveTo>
                  <a:lnTo>
                    <a:pt x="684" y="52"/>
                  </a:lnTo>
                  <a:moveTo>
                    <a:pt x="1030" y="263"/>
                  </a:moveTo>
                  <a:lnTo>
                    <a:pt x="1025" y="261"/>
                  </a:lnTo>
                  <a:moveTo>
                    <a:pt x="970" y="203"/>
                  </a:moveTo>
                  <a:lnTo>
                    <a:pt x="958" y="192"/>
                  </a:lnTo>
                  <a:moveTo>
                    <a:pt x="836" y="67"/>
                  </a:moveTo>
                  <a:lnTo>
                    <a:pt x="821" y="52"/>
                  </a:lnTo>
                  <a:moveTo>
                    <a:pt x="1167" y="263"/>
                  </a:moveTo>
                  <a:lnTo>
                    <a:pt x="1164" y="261"/>
                  </a:lnTo>
                  <a:moveTo>
                    <a:pt x="960" y="55"/>
                  </a:moveTo>
                  <a:lnTo>
                    <a:pt x="960" y="52"/>
                  </a:lnTo>
                  <a:moveTo>
                    <a:pt x="1304" y="263"/>
                  </a:moveTo>
                  <a:lnTo>
                    <a:pt x="1301" y="263"/>
                  </a:lnTo>
                  <a:moveTo>
                    <a:pt x="1109" y="69"/>
                  </a:moveTo>
                  <a:lnTo>
                    <a:pt x="1097" y="55"/>
                  </a:lnTo>
                  <a:moveTo>
                    <a:pt x="1438" y="263"/>
                  </a:moveTo>
                  <a:lnTo>
                    <a:pt x="1438" y="261"/>
                  </a:lnTo>
                  <a:moveTo>
                    <a:pt x="1246" y="69"/>
                  </a:moveTo>
                  <a:lnTo>
                    <a:pt x="1234" y="57"/>
                  </a:lnTo>
                  <a:moveTo>
                    <a:pt x="1520" y="208"/>
                  </a:moveTo>
                  <a:lnTo>
                    <a:pt x="1508" y="196"/>
                  </a:lnTo>
                  <a:moveTo>
                    <a:pt x="1383" y="69"/>
                  </a:moveTo>
                  <a:lnTo>
                    <a:pt x="1371" y="57"/>
                  </a:lnTo>
                  <a:moveTo>
                    <a:pt x="1316" y="2"/>
                  </a:moveTo>
                  <a:lnTo>
                    <a:pt x="1316" y="0"/>
                  </a:lnTo>
                  <a:moveTo>
                    <a:pt x="1656" y="208"/>
                  </a:moveTo>
                  <a:lnTo>
                    <a:pt x="1644" y="196"/>
                  </a:lnTo>
                  <a:moveTo>
                    <a:pt x="1510" y="62"/>
                  </a:moveTo>
                  <a:lnTo>
                    <a:pt x="1508" y="57"/>
                  </a:lnTo>
                  <a:moveTo>
                    <a:pt x="1452" y="2"/>
                  </a:moveTo>
                  <a:lnTo>
                    <a:pt x="1452" y="0"/>
                  </a:lnTo>
                  <a:moveTo>
                    <a:pt x="1589" y="4"/>
                  </a:moveTo>
                  <a:lnTo>
                    <a:pt x="1587" y="2"/>
                  </a:lnTo>
                  <a:moveTo>
                    <a:pt x="1796" y="74"/>
                  </a:moveTo>
                  <a:lnTo>
                    <a:pt x="1781" y="60"/>
                  </a:lnTo>
                  <a:moveTo>
                    <a:pt x="1726" y="4"/>
                  </a:moveTo>
                  <a:lnTo>
                    <a:pt x="1724" y="2"/>
                  </a:lnTo>
                  <a:moveTo>
                    <a:pt x="2067" y="213"/>
                  </a:moveTo>
                  <a:lnTo>
                    <a:pt x="2067" y="211"/>
                  </a:lnTo>
                  <a:moveTo>
                    <a:pt x="1932" y="74"/>
                  </a:moveTo>
                  <a:lnTo>
                    <a:pt x="1918" y="62"/>
                  </a:lnTo>
                  <a:moveTo>
                    <a:pt x="1863" y="4"/>
                  </a:moveTo>
                  <a:lnTo>
                    <a:pt x="1860" y="2"/>
                  </a:lnTo>
                  <a:moveTo>
                    <a:pt x="2204" y="213"/>
                  </a:moveTo>
                  <a:lnTo>
                    <a:pt x="2192" y="201"/>
                  </a:lnTo>
                  <a:moveTo>
                    <a:pt x="2069" y="76"/>
                  </a:moveTo>
                  <a:lnTo>
                    <a:pt x="2057" y="62"/>
                  </a:lnTo>
                  <a:moveTo>
                    <a:pt x="2000" y="7"/>
                  </a:moveTo>
                  <a:lnTo>
                    <a:pt x="1995" y="2"/>
                  </a:lnTo>
                  <a:moveTo>
                    <a:pt x="2343" y="215"/>
                  </a:moveTo>
                  <a:lnTo>
                    <a:pt x="2328" y="201"/>
                  </a:lnTo>
                  <a:moveTo>
                    <a:pt x="2139" y="7"/>
                  </a:moveTo>
                  <a:lnTo>
                    <a:pt x="2132" y="2"/>
                  </a:lnTo>
                  <a:moveTo>
                    <a:pt x="2276" y="9"/>
                  </a:moveTo>
                  <a:lnTo>
                    <a:pt x="2268" y="2"/>
                  </a:lnTo>
                  <a:moveTo>
                    <a:pt x="2480" y="79"/>
                  </a:moveTo>
                  <a:lnTo>
                    <a:pt x="2468" y="67"/>
                  </a:lnTo>
                  <a:moveTo>
                    <a:pt x="2412" y="9"/>
                  </a:moveTo>
                  <a:lnTo>
                    <a:pt x="2403" y="2"/>
                  </a:lnTo>
                  <a:moveTo>
                    <a:pt x="2753" y="218"/>
                  </a:moveTo>
                  <a:lnTo>
                    <a:pt x="2741" y="206"/>
                  </a:lnTo>
                  <a:moveTo>
                    <a:pt x="2616" y="79"/>
                  </a:moveTo>
                  <a:lnTo>
                    <a:pt x="2604" y="67"/>
                  </a:lnTo>
                  <a:moveTo>
                    <a:pt x="2549" y="12"/>
                  </a:moveTo>
                  <a:lnTo>
                    <a:pt x="2540" y="2"/>
                  </a:lnTo>
                  <a:moveTo>
                    <a:pt x="2890" y="220"/>
                  </a:moveTo>
                  <a:lnTo>
                    <a:pt x="2878" y="206"/>
                  </a:lnTo>
                  <a:moveTo>
                    <a:pt x="2753" y="81"/>
                  </a:moveTo>
                  <a:lnTo>
                    <a:pt x="2741" y="69"/>
                  </a:lnTo>
                  <a:moveTo>
                    <a:pt x="2686" y="12"/>
                  </a:moveTo>
                  <a:lnTo>
                    <a:pt x="2676" y="2"/>
                  </a:lnTo>
                  <a:moveTo>
                    <a:pt x="3027" y="220"/>
                  </a:moveTo>
                  <a:lnTo>
                    <a:pt x="3015" y="208"/>
                  </a:lnTo>
                  <a:moveTo>
                    <a:pt x="2823" y="14"/>
                  </a:moveTo>
                  <a:lnTo>
                    <a:pt x="2811" y="2"/>
                  </a:lnTo>
                  <a:moveTo>
                    <a:pt x="3022" y="76"/>
                  </a:moveTo>
                  <a:lnTo>
                    <a:pt x="3015" y="69"/>
                  </a:lnTo>
                  <a:moveTo>
                    <a:pt x="2960" y="14"/>
                  </a:moveTo>
                  <a:lnTo>
                    <a:pt x="2948" y="2"/>
                  </a:lnTo>
                  <a:moveTo>
                    <a:pt x="3166" y="83"/>
                  </a:moveTo>
                  <a:lnTo>
                    <a:pt x="3152" y="72"/>
                  </a:lnTo>
                  <a:moveTo>
                    <a:pt x="3096" y="16"/>
                  </a:moveTo>
                  <a:lnTo>
                    <a:pt x="3084" y="2"/>
                  </a:lnTo>
                  <a:moveTo>
                    <a:pt x="3440" y="223"/>
                  </a:moveTo>
                  <a:lnTo>
                    <a:pt x="3425" y="211"/>
                  </a:lnTo>
                  <a:moveTo>
                    <a:pt x="3303" y="86"/>
                  </a:moveTo>
                  <a:lnTo>
                    <a:pt x="3291" y="72"/>
                  </a:lnTo>
                  <a:moveTo>
                    <a:pt x="3236" y="16"/>
                  </a:moveTo>
                  <a:lnTo>
                    <a:pt x="3221" y="4"/>
                  </a:lnTo>
                  <a:moveTo>
                    <a:pt x="3576" y="225"/>
                  </a:moveTo>
                  <a:lnTo>
                    <a:pt x="3562" y="211"/>
                  </a:lnTo>
                  <a:moveTo>
                    <a:pt x="3428" y="74"/>
                  </a:moveTo>
                  <a:lnTo>
                    <a:pt x="3428" y="72"/>
                  </a:lnTo>
                  <a:moveTo>
                    <a:pt x="3372" y="16"/>
                  </a:moveTo>
                  <a:lnTo>
                    <a:pt x="3358" y="4"/>
                  </a:lnTo>
                  <a:moveTo>
                    <a:pt x="3713" y="225"/>
                  </a:moveTo>
                  <a:lnTo>
                    <a:pt x="3699" y="213"/>
                  </a:lnTo>
                  <a:moveTo>
                    <a:pt x="3509" y="19"/>
                  </a:moveTo>
                  <a:lnTo>
                    <a:pt x="3495" y="4"/>
                  </a:lnTo>
                  <a:moveTo>
                    <a:pt x="3713" y="88"/>
                  </a:moveTo>
                  <a:lnTo>
                    <a:pt x="3701" y="76"/>
                  </a:lnTo>
                  <a:moveTo>
                    <a:pt x="3646" y="19"/>
                  </a:moveTo>
                  <a:lnTo>
                    <a:pt x="3634" y="7"/>
                  </a:lnTo>
                  <a:moveTo>
                    <a:pt x="3850" y="91"/>
                  </a:moveTo>
                  <a:lnTo>
                    <a:pt x="3838" y="76"/>
                  </a:lnTo>
                  <a:moveTo>
                    <a:pt x="3783" y="21"/>
                  </a:moveTo>
                  <a:lnTo>
                    <a:pt x="3771" y="7"/>
                  </a:lnTo>
                  <a:moveTo>
                    <a:pt x="3920" y="21"/>
                  </a:moveTo>
                  <a:lnTo>
                    <a:pt x="3908" y="9"/>
                  </a:lnTo>
                  <a:moveTo>
                    <a:pt x="4318" y="263"/>
                  </a:moveTo>
                  <a:lnTo>
                    <a:pt x="4318" y="261"/>
                  </a:lnTo>
                  <a:moveTo>
                    <a:pt x="4318" y="2"/>
                  </a:moveTo>
                  <a:lnTo>
                    <a:pt x="4318" y="26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42" name="path 3842"/>
            <p:cNvSpPr/>
            <p:nvPr/>
          </p:nvSpPr>
          <p:spPr>
            <a:xfrm>
              <a:off x="2747920" y="124967"/>
              <a:ext cx="13716" cy="42672"/>
            </a:xfrm>
            <a:custGeom>
              <a:avLst/>
              <a:gdLst/>
              <a:ahLst/>
              <a:cxnLst/>
              <a:rect l="0" t="0" r="0" b="0"/>
              <a:pathLst>
                <a:path w="21" h="67">
                  <a:moveTo>
                    <a:pt x="12" y="67"/>
                  </a:moveTo>
                  <a:lnTo>
                    <a:pt x="0" y="0"/>
                  </a:lnTo>
                  <a:lnTo>
                    <a:pt x="21" y="0"/>
                  </a:lnTo>
                  <a:lnTo>
                    <a:pt x="12" y="6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44" name="path 3844"/>
            <p:cNvSpPr/>
            <p:nvPr/>
          </p:nvSpPr>
          <p:spPr>
            <a:xfrm>
              <a:off x="2624476" y="166877"/>
              <a:ext cx="173736" cy="1523"/>
            </a:xfrm>
            <a:custGeom>
              <a:avLst/>
              <a:gdLst/>
              <a:ahLst/>
              <a:cxnLst/>
              <a:rect l="0" t="0" r="0" b="0"/>
              <a:pathLst>
                <a:path w="273" h="2">
                  <a:moveTo>
                    <a:pt x="0" y="1"/>
                  </a:moveTo>
                  <a:lnTo>
                    <a:pt x="273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46" name="path 3846"/>
            <p:cNvSpPr/>
            <p:nvPr/>
          </p:nvSpPr>
          <p:spPr>
            <a:xfrm>
              <a:off x="2747920" y="1523"/>
              <a:ext cx="13716" cy="42671"/>
            </a:xfrm>
            <a:custGeom>
              <a:avLst/>
              <a:gdLst/>
              <a:ahLst/>
              <a:cxnLst/>
              <a:rect l="0" t="0" r="0" b="0"/>
              <a:pathLst>
                <a:path w="21" h="67">
                  <a:moveTo>
                    <a:pt x="0" y="67"/>
                  </a:moveTo>
                  <a:lnTo>
                    <a:pt x="12" y="0"/>
                  </a:lnTo>
                  <a:lnTo>
                    <a:pt x="21" y="67"/>
                  </a:lnTo>
                  <a:lnTo>
                    <a:pt x="0" y="6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48" name="path 3848"/>
            <p:cNvSpPr/>
            <p:nvPr/>
          </p:nvSpPr>
          <p:spPr>
            <a:xfrm>
              <a:off x="0" y="761"/>
              <a:ext cx="2798212" cy="152400"/>
            </a:xfrm>
            <a:custGeom>
              <a:avLst/>
              <a:gdLst/>
              <a:ahLst/>
              <a:cxnLst/>
              <a:rect l="0" t="0" r="0" b="0"/>
              <a:pathLst>
                <a:path w="4406" h="240">
                  <a:moveTo>
                    <a:pt x="4133" y="1"/>
                  </a:moveTo>
                  <a:lnTo>
                    <a:pt x="4406" y="1"/>
                  </a:lnTo>
                  <a:moveTo>
                    <a:pt x="4231" y="207"/>
                  </a:moveTo>
                  <a:lnTo>
                    <a:pt x="4241" y="214"/>
                  </a:lnTo>
                  <a:lnTo>
                    <a:pt x="4253" y="207"/>
                  </a:lnTo>
                  <a:lnTo>
                    <a:pt x="4241" y="200"/>
                  </a:lnTo>
                  <a:moveTo>
                    <a:pt x="3969" y="233"/>
                  </a:moveTo>
                  <a:lnTo>
                    <a:pt x="3996" y="207"/>
                  </a:lnTo>
                  <a:moveTo>
                    <a:pt x="3710" y="193"/>
                  </a:moveTo>
                  <a:lnTo>
                    <a:pt x="3660" y="176"/>
                  </a:lnTo>
                  <a:lnTo>
                    <a:pt x="3607" y="169"/>
                  </a:lnTo>
                  <a:lnTo>
                    <a:pt x="3554" y="166"/>
                  </a:lnTo>
                  <a:lnTo>
                    <a:pt x="3501" y="173"/>
                  </a:lnTo>
                  <a:lnTo>
                    <a:pt x="3449" y="185"/>
                  </a:lnTo>
                  <a:lnTo>
                    <a:pt x="3401" y="207"/>
                  </a:lnTo>
                  <a:moveTo>
                    <a:pt x="3055" y="193"/>
                  </a:moveTo>
                  <a:lnTo>
                    <a:pt x="3101" y="214"/>
                  </a:lnTo>
                  <a:lnTo>
                    <a:pt x="3151" y="229"/>
                  </a:lnTo>
                  <a:lnTo>
                    <a:pt x="3199" y="236"/>
                  </a:lnTo>
                  <a:lnTo>
                    <a:pt x="3252" y="238"/>
                  </a:lnTo>
                  <a:lnTo>
                    <a:pt x="3302" y="233"/>
                  </a:lnTo>
                  <a:lnTo>
                    <a:pt x="3350" y="224"/>
                  </a:lnTo>
                  <a:lnTo>
                    <a:pt x="3398" y="207"/>
                  </a:lnTo>
                  <a:moveTo>
                    <a:pt x="3055" y="193"/>
                  </a:moveTo>
                  <a:lnTo>
                    <a:pt x="3005" y="176"/>
                  </a:lnTo>
                  <a:lnTo>
                    <a:pt x="2952" y="169"/>
                  </a:lnTo>
                  <a:lnTo>
                    <a:pt x="2899" y="166"/>
                  </a:lnTo>
                  <a:lnTo>
                    <a:pt x="2846" y="173"/>
                  </a:lnTo>
                  <a:lnTo>
                    <a:pt x="2793" y="185"/>
                  </a:lnTo>
                  <a:lnTo>
                    <a:pt x="2745" y="207"/>
                  </a:lnTo>
                  <a:moveTo>
                    <a:pt x="2400" y="193"/>
                  </a:moveTo>
                  <a:lnTo>
                    <a:pt x="2445" y="214"/>
                  </a:lnTo>
                  <a:lnTo>
                    <a:pt x="2496" y="229"/>
                  </a:lnTo>
                  <a:lnTo>
                    <a:pt x="2544" y="236"/>
                  </a:lnTo>
                  <a:lnTo>
                    <a:pt x="2597" y="238"/>
                  </a:lnTo>
                  <a:lnTo>
                    <a:pt x="2647" y="233"/>
                  </a:lnTo>
                  <a:lnTo>
                    <a:pt x="2695" y="224"/>
                  </a:lnTo>
                  <a:lnTo>
                    <a:pt x="2743" y="207"/>
                  </a:lnTo>
                  <a:moveTo>
                    <a:pt x="2400" y="193"/>
                  </a:moveTo>
                  <a:lnTo>
                    <a:pt x="2349" y="176"/>
                  </a:lnTo>
                  <a:lnTo>
                    <a:pt x="2297" y="169"/>
                  </a:lnTo>
                  <a:lnTo>
                    <a:pt x="2244" y="166"/>
                  </a:lnTo>
                  <a:lnTo>
                    <a:pt x="2191" y="173"/>
                  </a:lnTo>
                  <a:lnTo>
                    <a:pt x="2138" y="185"/>
                  </a:lnTo>
                  <a:lnTo>
                    <a:pt x="2090" y="207"/>
                  </a:lnTo>
                  <a:moveTo>
                    <a:pt x="1747" y="193"/>
                  </a:moveTo>
                  <a:lnTo>
                    <a:pt x="1793" y="214"/>
                  </a:lnTo>
                  <a:lnTo>
                    <a:pt x="1843" y="229"/>
                  </a:lnTo>
                  <a:lnTo>
                    <a:pt x="1891" y="236"/>
                  </a:lnTo>
                  <a:lnTo>
                    <a:pt x="1944" y="238"/>
                  </a:lnTo>
                  <a:lnTo>
                    <a:pt x="1994" y="233"/>
                  </a:lnTo>
                  <a:lnTo>
                    <a:pt x="2042" y="224"/>
                  </a:lnTo>
                  <a:lnTo>
                    <a:pt x="2090" y="207"/>
                  </a:lnTo>
                  <a:moveTo>
                    <a:pt x="1745" y="193"/>
                  </a:moveTo>
                  <a:lnTo>
                    <a:pt x="1694" y="176"/>
                  </a:lnTo>
                  <a:lnTo>
                    <a:pt x="1641" y="169"/>
                  </a:lnTo>
                  <a:lnTo>
                    <a:pt x="1589" y="166"/>
                  </a:lnTo>
                  <a:lnTo>
                    <a:pt x="1536" y="173"/>
                  </a:lnTo>
                  <a:lnTo>
                    <a:pt x="1483" y="185"/>
                  </a:lnTo>
                  <a:lnTo>
                    <a:pt x="1435" y="207"/>
                  </a:lnTo>
                  <a:moveTo>
                    <a:pt x="1092" y="193"/>
                  </a:moveTo>
                  <a:lnTo>
                    <a:pt x="1137" y="214"/>
                  </a:lnTo>
                  <a:lnTo>
                    <a:pt x="1188" y="229"/>
                  </a:lnTo>
                  <a:lnTo>
                    <a:pt x="1236" y="236"/>
                  </a:lnTo>
                  <a:lnTo>
                    <a:pt x="1289" y="238"/>
                  </a:lnTo>
                  <a:lnTo>
                    <a:pt x="1339" y="233"/>
                  </a:lnTo>
                  <a:lnTo>
                    <a:pt x="1387" y="224"/>
                  </a:lnTo>
                  <a:lnTo>
                    <a:pt x="1435" y="207"/>
                  </a:lnTo>
                  <a:moveTo>
                    <a:pt x="1089" y="193"/>
                  </a:moveTo>
                  <a:lnTo>
                    <a:pt x="1039" y="176"/>
                  </a:lnTo>
                  <a:lnTo>
                    <a:pt x="986" y="169"/>
                  </a:lnTo>
                  <a:lnTo>
                    <a:pt x="933" y="166"/>
                  </a:lnTo>
                  <a:lnTo>
                    <a:pt x="881" y="173"/>
                  </a:lnTo>
                  <a:lnTo>
                    <a:pt x="828" y="185"/>
                  </a:lnTo>
                  <a:lnTo>
                    <a:pt x="780" y="207"/>
                  </a:lnTo>
                  <a:moveTo>
                    <a:pt x="437" y="193"/>
                  </a:moveTo>
                  <a:lnTo>
                    <a:pt x="482" y="214"/>
                  </a:lnTo>
                  <a:lnTo>
                    <a:pt x="533" y="229"/>
                  </a:lnTo>
                  <a:lnTo>
                    <a:pt x="581" y="236"/>
                  </a:lnTo>
                  <a:lnTo>
                    <a:pt x="633" y="238"/>
                  </a:lnTo>
                  <a:lnTo>
                    <a:pt x="684" y="233"/>
                  </a:lnTo>
                  <a:lnTo>
                    <a:pt x="732" y="224"/>
                  </a:lnTo>
                  <a:lnTo>
                    <a:pt x="780" y="207"/>
                  </a:lnTo>
                  <a:moveTo>
                    <a:pt x="434" y="193"/>
                  </a:moveTo>
                  <a:lnTo>
                    <a:pt x="384" y="176"/>
                  </a:lnTo>
                  <a:lnTo>
                    <a:pt x="331" y="169"/>
                  </a:lnTo>
                  <a:lnTo>
                    <a:pt x="278" y="166"/>
                  </a:lnTo>
                  <a:lnTo>
                    <a:pt x="225" y="173"/>
                  </a:lnTo>
                  <a:lnTo>
                    <a:pt x="173" y="185"/>
                  </a:lnTo>
                  <a:lnTo>
                    <a:pt x="125" y="207"/>
                  </a:lnTo>
                  <a:moveTo>
                    <a:pt x="0" y="238"/>
                  </a:moveTo>
                  <a:lnTo>
                    <a:pt x="12" y="236"/>
                  </a:lnTo>
                  <a:lnTo>
                    <a:pt x="69" y="226"/>
                  </a:lnTo>
                  <a:lnTo>
                    <a:pt x="125" y="207"/>
                  </a:lnTo>
                  <a:moveTo>
                    <a:pt x="0" y="123"/>
                  </a:moveTo>
                  <a:lnTo>
                    <a:pt x="12" y="123"/>
                  </a:lnTo>
                  <a:lnTo>
                    <a:pt x="69" y="111"/>
                  </a:lnTo>
                  <a:lnTo>
                    <a:pt x="125" y="94"/>
                  </a:lnTo>
                  <a:moveTo>
                    <a:pt x="434" y="80"/>
                  </a:moveTo>
                  <a:lnTo>
                    <a:pt x="384" y="63"/>
                  </a:lnTo>
                  <a:lnTo>
                    <a:pt x="331" y="56"/>
                  </a:lnTo>
                  <a:lnTo>
                    <a:pt x="278" y="53"/>
                  </a:lnTo>
                  <a:lnTo>
                    <a:pt x="225" y="61"/>
                  </a:lnTo>
                  <a:lnTo>
                    <a:pt x="173" y="73"/>
                  </a:lnTo>
                  <a:lnTo>
                    <a:pt x="125" y="94"/>
                  </a:lnTo>
                  <a:moveTo>
                    <a:pt x="437" y="80"/>
                  </a:moveTo>
                  <a:lnTo>
                    <a:pt x="482" y="102"/>
                  </a:lnTo>
                  <a:lnTo>
                    <a:pt x="533" y="116"/>
                  </a:lnTo>
                  <a:lnTo>
                    <a:pt x="581" y="123"/>
                  </a:lnTo>
                  <a:lnTo>
                    <a:pt x="633" y="125"/>
                  </a:lnTo>
                  <a:lnTo>
                    <a:pt x="684" y="121"/>
                  </a:lnTo>
                  <a:lnTo>
                    <a:pt x="732" y="111"/>
                  </a:lnTo>
                  <a:lnTo>
                    <a:pt x="780" y="94"/>
                  </a:lnTo>
                  <a:moveTo>
                    <a:pt x="1089" y="80"/>
                  </a:moveTo>
                  <a:lnTo>
                    <a:pt x="1039" y="63"/>
                  </a:lnTo>
                  <a:lnTo>
                    <a:pt x="986" y="56"/>
                  </a:lnTo>
                  <a:lnTo>
                    <a:pt x="933" y="53"/>
                  </a:lnTo>
                  <a:lnTo>
                    <a:pt x="881" y="61"/>
                  </a:lnTo>
                  <a:lnTo>
                    <a:pt x="828" y="73"/>
                  </a:lnTo>
                  <a:lnTo>
                    <a:pt x="780" y="94"/>
                  </a:lnTo>
                  <a:moveTo>
                    <a:pt x="1092" y="80"/>
                  </a:moveTo>
                  <a:lnTo>
                    <a:pt x="1137" y="102"/>
                  </a:lnTo>
                  <a:lnTo>
                    <a:pt x="1188" y="116"/>
                  </a:lnTo>
                  <a:lnTo>
                    <a:pt x="1236" y="123"/>
                  </a:lnTo>
                  <a:lnTo>
                    <a:pt x="1289" y="125"/>
                  </a:lnTo>
                  <a:lnTo>
                    <a:pt x="1339" y="121"/>
                  </a:lnTo>
                  <a:lnTo>
                    <a:pt x="1387" y="111"/>
                  </a:lnTo>
                  <a:lnTo>
                    <a:pt x="1435" y="94"/>
                  </a:lnTo>
                  <a:moveTo>
                    <a:pt x="1745" y="80"/>
                  </a:moveTo>
                  <a:lnTo>
                    <a:pt x="1694" y="63"/>
                  </a:lnTo>
                  <a:lnTo>
                    <a:pt x="1641" y="56"/>
                  </a:lnTo>
                  <a:lnTo>
                    <a:pt x="1589" y="53"/>
                  </a:lnTo>
                  <a:lnTo>
                    <a:pt x="1536" y="61"/>
                  </a:lnTo>
                  <a:lnTo>
                    <a:pt x="1483" y="73"/>
                  </a:lnTo>
                  <a:lnTo>
                    <a:pt x="1435" y="94"/>
                  </a:lnTo>
                  <a:moveTo>
                    <a:pt x="1747" y="80"/>
                  </a:moveTo>
                  <a:lnTo>
                    <a:pt x="1793" y="102"/>
                  </a:lnTo>
                  <a:lnTo>
                    <a:pt x="1843" y="116"/>
                  </a:lnTo>
                  <a:lnTo>
                    <a:pt x="1891" y="123"/>
                  </a:lnTo>
                  <a:lnTo>
                    <a:pt x="1944" y="125"/>
                  </a:lnTo>
                  <a:lnTo>
                    <a:pt x="1994" y="121"/>
                  </a:lnTo>
                  <a:lnTo>
                    <a:pt x="2042" y="111"/>
                  </a:lnTo>
                  <a:lnTo>
                    <a:pt x="2090" y="94"/>
                  </a:lnTo>
                  <a:moveTo>
                    <a:pt x="2400" y="80"/>
                  </a:moveTo>
                  <a:lnTo>
                    <a:pt x="2349" y="63"/>
                  </a:lnTo>
                  <a:lnTo>
                    <a:pt x="2297" y="56"/>
                  </a:lnTo>
                  <a:lnTo>
                    <a:pt x="2244" y="53"/>
                  </a:lnTo>
                  <a:lnTo>
                    <a:pt x="2191" y="61"/>
                  </a:lnTo>
                  <a:lnTo>
                    <a:pt x="2138" y="73"/>
                  </a:lnTo>
                  <a:lnTo>
                    <a:pt x="2090" y="94"/>
                  </a:lnTo>
                  <a:moveTo>
                    <a:pt x="2400" y="80"/>
                  </a:moveTo>
                  <a:lnTo>
                    <a:pt x="2445" y="102"/>
                  </a:lnTo>
                  <a:lnTo>
                    <a:pt x="2496" y="116"/>
                  </a:lnTo>
                  <a:lnTo>
                    <a:pt x="2544" y="123"/>
                  </a:lnTo>
                  <a:lnTo>
                    <a:pt x="2597" y="125"/>
                  </a:lnTo>
                  <a:lnTo>
                    <a:pt x="2647" y="121"/>
                  </a:lnTo>
                  <a:lnTo>
                    <a:pt x="2695" y="111"/>
                  </a:lnTo>
                  <a:lnTo>
                    <a:pt x="2743" y="94"/>
                  </a:lnTo>
                  <a:moveTo>
                    <a:pt x="3055" y="80"/>
                  </a:moveTo>
                  <a:lnTo>
                    <a:pt x="3005" y="63"/>
                  </a:lnTo>
                  <a:lnTo>
                    <a:pt x="2952" y="56"/>
                  </a:lnTo>
                  <a:lnTo>
                    <a:pt x="2899" y="53"/>
                  </a:lnTo>
                  <a:lnTo>
                    <a:pt x="2846" y="61"/>
                  </a:lnTo>
                  <a:lnTo>
                    <a:pt x="2793" y="73"/>
                  </a:lnTo>
                  <a:lnTo>
                    <a:pt x="2745" y="94"/>
                  </a:lnTo>
                  <a:moveTo>
                    <a:pt x="3055" y="80"/>
                  </a:moveTo>
                  <a:lnTo>
                    <a:pt x="3101" y="102"/>
                  </a:lnTo>
                  <a:lnTo>
                    <a:pt x="3151" y="116"/>
                  </a:lnTo>
                  <a:lnTo>
                    <a:pt x="3199" y="123"/>
                  </a:lnTo>
                  <a:lnTo>
                    <a:pt x="3252" y="125"/>
                  </a:lnTo>
                  <a:lnTo>
                    <a:pt x="3302" y="121"/>
                  </a:lnTo>
                  <a:lnTo>
                    <a:pt x="3350" y="111"/>
                  </a:lnTo>
                  <a:lnTo>
                    <a:pt x="3398" y="94"/>
                  </a:lnTo>
                  <a:moveTo>
                    <a:pt x="3710" y="80"/>
                  </a:moveTo>
                  <a:lnTo>
                    <a:pt x="3660" y="63"/>
                  </a:lnTo>
                  <a:lnTo>
                    <a:pt x="3607" y="56"/>
                  </a:lnTo>
                  <a:lnTo>
                    <a:pt x="3554" y="53"/>
                  </a:lnTo>
                  <a:lnTo>
                    <a:pt x="3501" y="61"/>
                  </a:lnTo>
                  <a:lnTo>
                    <a:pt x="3449" y="73"/>
                  </a:lnTo>
                  <a:lnTo>
                    <a:pt x="3401" y="94"/>
                  </a:lnTo>
                  <a:moveTo>
                    <a:pt x="3710" y="80"/>
                  </a:moveTo>
                  <a:lnTo>
                    <a:pt x="3763" y="104"/>
                  </a:lnTo>
                  <a:lnTo>
                    <a:pt x="3821" y="118"/>
                  </a:lnTo>
                  <a:lnTo>
                    <a:pt x="3878" y="125"/>
                  </a:lnTo>
                  <a:lnTo>
                    <a:pt x="3936" y="123"/>
                  </a:lnTo>
                  <a:lnTo>
                    <a:pt x="3993" y="113"/>
                  </a:lnTo>
                  <a:moveTo>
                    <a:pt x="3996" y="113"/>
                  </a:moveTo>
                  <a:lnTo>
                    <a:pt x="3996" y="229"/>
                  </a:lnTo>
                  <a:moveTo>
                    <a:pt x="3710" y="193"/>
                  </a:moveTo>
                  <a:lnTo>
                    <a:pt x="3763" y="217"/>
                  </a:lnTo>
                  <a:lnTo>
                    <a:pt x="3821" y="231"/>
                  </a:lnTo>
                  <a:lnTo>
                    <a:pt x="3878" y="238"/>
                  </a:lnTo>
                  <a:lnTo>
                    <a:pt x="3936" y="236"/>
                  </a:lnTo>
                  <a:lnTo>
                    <a:pt x="3993" y="226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50" name="path 3850"/>
            <p:cNvSpPr/>
            <p:nvPr/>
          </p:nvSpPr>
          <p:spPr>
            <a:xfrm>
              <a:off x="367433" y="35051"/>
              <a:ext cx="594359" cy="71628"/>
            </a:xfrm>
            <a:custGeom>
              <a:avLst/>
              <a:gdLst/>
              <a:ahLst/>
              <a:cxnLst/>
              <a:rect l="0" t="0" r="0" b="0"/>
              <a:pathLst>
                <a:path w="935" h="112">
                  <a:moveTo>
                    <a:pt x="907" y="105"/>
                  </a:moveTo>
                  <a:lnTo>
                    <a:pt x="921" y="100"/>
                  </a:lnTo>
                  <a:lnTo>
                    <a:pt x="907" y="76"/>
                  </a:lnTo>
                  <a:lnTo>
                    <a:pt x="907" y="105"/>
                  </a:lnTo>
                </a:path>
                <a:path w="935" h="112">
                  <a:moveTo>
                    <a:pt x="921" y="100"/>
                  </a:moveTo>
                  <a:lnTo>
                    <a:pt x="931" y="91"/>
                  </a:lnTo>
                  <a:lnTo>
                    <a:pt x="907" y="76"/>
                  </a:lnTo>
                  <a:lnTo>
                    <a:pt x="921" y="100"/>
                  </a:lnTo>
                </a:path>
                <a:path w="935" h="112">
                  <a:moveTo>
                    <a:pt x="931" y="91"/>
                  </a:moveTo>
                  <a:lnTo>
                    <a:pt x="935" y="76"/>
                  </a:lnTo>
                  <a:lnTo>
                    <a:pt x="907" y="76"/>
                  </a:lnTo>
                  <a:lnTo>
                    <a:pt x="931" y="91"/>
                  </a:lnTo>
                </a:path>
                <a:path w="935" h="112">
                  <a:moveTo>
                    <a:pt x="935" y="76"/>
                  </a:moveTo>
                  <a:lnTo>
                    <a:pt x="931" y="64"/>
                  </a:lnTo>
                  <a:lnTo>
                    <a:pt x="907" y="76"/>
                  </a:lnTo>
                  <a:lnTo>
                    <a:pt x="935" y="76"/>
                  </a:lnTo>
                </a:path>
                <a:path w="935" h="112">
                  <a:moveTo>
                    <a:pt x="931" y="64"/>
                  </a:moveTo>
                  <a:lnTo>
                    <a:pt x="921" y="52"/>
                  </a:lnTo>
                  <a:lnTo>
                    <a:pt x="907" y="76"/>
                  </a:lnTo>
                  <a:lnTo>
                    <a:pt x="931" y="64"/>
                  </a:lnTo>
                </a:path>
                <a:path w="935" h="112">
                  <a:moveTo>
                    <a:pt x="921" y="52"/>
                  </a:moveTo>
                  <a:lnTo>
                    <a:pt x="907" y="50"/>
                  </a:lnTo>
                  <a:lnTo>
                    <a:pt x="907" y="76"/>
                  </a:lnTo>
                  <a:lnTo>
                    <a:pt x="921" y="52"/>
                  </a:lnTo>
                </a:path>
                <a:path w="935" h="112">
                  <a:moveTo>
                    <a:pt x="907" y="50"/>
                  </a:moveTo>
                  <a:lnTo>
                    <a:pt x="895" y="52"/>
                  </a:lnTo>
                  <a:lnTo>
                    <a:pt x="907" y="76"/>
                  </a:lnTo>
                  <a:lnTo>
                    <a:pt x="907" y="50"/>
                  </a:lnTo>
                </a:path>
                <a:path w="935" h="112">
                  <a:moveTo>
                    <a:pt x="895" y="52"/>
                  </a:moveTo>
                  <a:lnTo>
                    <a:pt x="885" y="64"/>
                  </a:lnTo>
                  <a:lnTo>
                    <a:pt x="907" y="76"/>
                  </a:lnTo>
                  <a:lnTo>
                    <a:pt x="895" y="52"/>
                  </a:lnTo>
                </a:path>
                <a:path w="935" h="112">
                  <a:moveTo>
                    <a:pt x="885" y="64"/>
                  </a:moveTo>
                  <a:lnTo>
                    <a:pt x="880" y="76"/>
                  </a:lnTo>
                  <a:lnTo>
                    <a:pt x="907" y="76"/>
                  </a:lnTo>
                  <a:lnTo>
                    <a:pt x="885" y="64"/>
                  </a:lnTo>
                </a:path>
                <a:path w="935" h="112">
                  <a:moveTo>
                    <a:pt x="880" y="76"/>
                  </a:moveTo>
                  <a:lnTo>
                    <a:pt x="885" y="91"/>
                  </a:lnTo>
                  <a:lnTo>
                    <a:pt x="907" y="76"/>
                  </a:lnTo>
                  <a:lnTo>
                    <a:pt x="880" y="76"/>
                  </a:lnTo>
                </a:path>
                <a:path w="935" h="112">
                  <a:moveTo>
                    <a:pt x="885" y="91"/>
                  </a:moveTo>
                  <a:lnTo>
                    <a:pt x="895" y="100"/>
                  </a:lnTo>
                  <a:lnTo>
                    <a:pt x="907" y="76"/>
                  </a:lnTo>
                  <a:lnTo>
                    <a:pt x="885" y="91"/>
                  </a:lnTo>
                </a:path>
                <a:path w="935" h="112">
                  <a:moveTo>
                    <a:pt x="895" y="100"/>
                  </a:moveTo>
                  <a:lnTo>
                    <a:pt x="907" y="105"/>
                  </a:lnTo>
                  <a:lnTo>
                    <a:pt x="907" y="76"/>
                  </a:lnTo>
                  <a:lnTo>
                    <a:pt x="895" y="100"/>
                  </a:lnTo>
                </a:path>
                <a:path w="935" h="112">
                  <a:moveTo>
                    <a:pt x="907" y="105"/>
                  </a:moveTo>
                  <a:lnTo>
                    <a:pt x="921" y="100"/>
                  </a:lnTo>
                  <a:lnTo>
                    <a:pt x="907" y="76"/>
                  </a:lnTo>
                  <a:lnTo>
                    <a:pt x="907" y="105"/>
                  </a:lnTo>
                </a:path>
                <a:path w="935" h="112">
                  <a:moveTo>
                    <a:pt x="921" y="100"/>
                  </a:moveTo>
                  <a:lnTo>
                    <a:pt x="931" y="91"/>
                  </a:lnTo>
                  <a:lnTo>
                    <a:pt x="907" y="76"/>
                  </a:lnTo>
                  <a:lnTo>
                    <a:pt x="921" y="100"/>
                  </a:lnTo>
                </a:path>
                <a:path w="935" h="112">
                  <a:moveTo>
                    <a:pt x="931" y="91"/>
                  </a:moveTo>
                  <a:lnTo>
                    <a:pt x="935" y="76"/>
                  </a:lnTo>
                  <a:lnTo>
                    <a:pt x="907" y="76"/>
                  </a:lnTo>
                  <a:lnTo>
                    <a:pt x="931" y="91"/>
                  </a:lnTo>
                </a:path>
                <a:path w="935" h="112">
                  <a:moveTo>
                    <a:pt x="935" y="76"/>
                  </a:moveTo>
                  <a:lnTo>
                    <a:pt x="931" y="64"/>
                  </a:lnTo>
                  <a:lnTo>
                    <a:pt x="907" y="76"/>
                  </a:lnTo>
                  <a:lnTo>
                    <a:pt x="935" y="76"/>
                  </a:lnTo>
                </a:path>
                <a:path w="935" h="112">
                  <a:moveTo>
                    <a:pt x="931" y="64"/>
                  </a:moveTo>
                  <a:lnTo>
                    <a:pt x="921" y="52"/>
                  </a:lnTo>
                  <a:lnTo>
                    <a:pt x="907" y="76"/>
                  </a:lnTo>
                  <a:lnTo>
                    <a:pt x="931" y="64"/>
                  </a:lnTo>
                </a:path>
                <a:path w="935" h="112">
                  <a:moveTo>
                    <a:pt x="921" y="52"/>
                  </a:moveTo>
                  <a:lnTo>
                    <a:pt x="907" y="50"/>
                  </a:lnTo>
                  <a:lnTo>
                    <a:pt x="907" y="76"/>
                  </a:lnTo>
                  <a:lnTo>
                    <a:pt x="921" y="52"/>
                  </a:lnTo>
                </a:path>
                <a:path w="935" h="112">
                  <a:moveTo>
                    <a:pt x="907" y="50"/>
                  </a:moveTo>
                  <a:lnTo>
                    <a:pt x="895" y="52"/>
                  </a:lnTo>
                  <a:lnTo>
                    <a:pt x="907" y="76"/>
                  </a:lnTo>
                  <a:lnTo>
                    <a:pt x="907" y="50"/>
                  </a:lnTo>
                </a:path>
                <a:path w="935" h="112">
                  <a:moveTo>
                    <a:pt x="895" y="52"/>
                  </a:moveTo>
                  <a:lnTo>
                    <a:pt x="885" y="64"/>
                  </a:lnTo>
                  <a:lnTo>
                    <a:pt x="907" y="76"/>
                  </a:lnTo>
                  <a:lnTo>
                    <a:pt x="895" y="52"/>
                  </a:lnTo>
                </a:path>
                <a:path w="935" h="112">
                  <a:moveTo>
                    <a:pt x="885" y="64"/>
                  </a:moveTo>
                  <a:lnTo>
                    <a:pt x="880" y="76"/>
                  </a:lnTo>
                  <a:lnTo>
                    <a:pt x="907" y="76"/>
                  </a:lnTo>
                  <a:lnTo>
                    <a:pt x="885" y="64"/>
                  </a:lnTo>
                </a:path>
                <a:path w="935" h="112">
                  <a:moveTo>
                    <a:pt x="880" y="76"/>
                  </a:moveTo>
                  <a:lnTo>
                    <a:pt x="885" y="91"/>
                  </a:lnTo>
                  <a:lnTo>
                    <a:pt x="907" y="76"/>
                  </a:lnTo>
                  <a:lnTo>
                    <a:pt x="880" y="76"/>
                  </a:lnTo>
                </a:path>
                <a:path w="935" h="112">
                  <a:moveTo>
                    <a:pt x="885" y="91"/>
                  </a:moveTo>
                  <a:lnTo>
                    <a:pt x="895" y="100"/>
                  </a:lnTo>
                  <a:lnTo>
                    <a:pt x="907" y="76"/>
                  </a:lnTo>
                  <a:lnTo>
                    <a:pt x="885" y="91"/>
                  </a:lnTo>
                </a:path>
                <a:path w="935" h="112">
                  <a:moveTo>
                    <a:pt x="895" y="100"/>
                  </a:moveTo>
                  <a:lnTo>
                    <a:pt x="907" y="105"/>
                  </a:lnTo>
                  <a:lnTo>
                    <a:pt x="907" y="76"/>
                  </a:lnTo>
                  <a:lnTo>
                    <a:pt x="895" y="100"/>
                  </a:lnTo>
                </a:path>
                <a:path w="935" h="112">
                  <a:moveTo>
                    <a:pt x="11" y="112"/>
                  </a:moveTo>
                  <a:lnTo>
                    <a:pt x="0" y="45"/>
                  </a:lnTo>
                  <a:lnTo>
                    <a:pt x="23" y="45"/>
                  </a:lnTo>
                  <a:lnTo>
                    <a:pt x="11" y="112"/>
                  </a:lnTo>
                </a:path>
                <a:path w="935" h="112">
                  <a:moveTo>
                    <a:pt x="0" y="67"/>
                  </a:moveTo>
                  <a:lnTo>
                    <a:pt x="11" y="0"/>
                  </a:lnTo>
                  <a:lnTo>
                    <a:pt x="23" y="67"/>
                  </a:lnTo>
                  <a:lnTo>
                    <a:pt x="0" y="6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44" name="group 144"/>
          <p:cNvGrpSpPr/>
          <p:nvPr/>
        </p:nvGrpSpPr>
        <p:grpSpPr>
          <a:xfrm rot="21600000">
            <a:off x="1330452" y="4635500"/>
            <a:ext cx="13086587" cy="2571750"/>
            <a:chOff x="0" y="0"/>
            <a:chExt cx="13086587" cy="2571750"/>
          </a:xfrm>
        </p:grpSpPr>
        <p:sp>
          <p:nvSpPr>
            <p:cNvPr id="3852" name="path 3852"/>
            <p:cNvSpPr/>
            <p:nvPr/>
          </p:nvSpPr>
          <p:spPr>
            <a:xfrm>
              <a:off x="761" y="268985"/>
              <a:ext cx="13084612" cy="2301240"/>
            </a:xfrm>
            <a:custGeom>
              <a:avLst/>
              <a:gdLst/>
              <a:ahLst/>
              <a:cxnLst/>
              <a:rect l="0" t="0" r="0" b="0"/>
              <a:pathLst>
                <a:path w="20605" h="3624">
                  <a:moveTo>
                    <a:pt x="4045" y="142"/>
                  </a:moveTo>
                  <a:lnTo>
                    <a:pt x="4026" y="370"/>
                  </a:lnTo>
                  <a:lnTo>
                    <a:pt x="3798" y="351"/>
                  </a:lnTo>
                  <a:moveTo>
                    <a:pt x="3075" y="762"/>
                  </a:moveTo>
                  <a:lnTo>
                    <a:pt x="3303" y="754"/>
                  </a:lnTo>
                  <a:lnTo>
                    <a:pt x="3296" y="524"/>
                  </a:lnTo>
                  <a:moveTo>
                    <a:pt x="20605" y="1"/>
                  </a:moveTo>
                  <a:lnTo>
                    <a:pt x="1" y="1"/>
                  </a:lnTo>
                  <a:moveTo>
                    <a:pt x="1" y="402"/>
                  </a:moveTo>
                  <a:lnTo>
                    <a:pt x="20605" y="402"/>
                  </a:lnTo>
                  <a:moveTo>
                    <a:pt x="2775" y="2538"/>
                  </a:moveTo>
                  <a:lnTo>
                    <a:pt x="2770" y="3622"/>
                  </a:lnTo>
                  <a:moveTo>
                    <a:pt x="1844" y="3622"/>
                  </a:moveTo>
                  <a:lnTo>
                    <a:pt x="1849" y="2533"/>
                  </a:lnTo>
                  <a:lnTo>
                    <a:pt x="2775" y="2538"/>
                  </a:lnTo>
                  <a:moveTo>
                    <a:pt x="1849" y="2533"/>
                  </a:moveTo>
                  <a:lnTo>
                    <a:pt x="1" y="2535"/>
                  </a:lnTo>
                  <a:moveTo>
                    <a:pt x="1" y="3418"/>
                  </a:moveTo>
                  <a:lnTo>
                    <a:pt x="1064" y="3426"/>
                  </a:lnTo>
                  <a:lnTo>
                    <a:pt x="1064" y="3622"/>
                  </a:lnTo>
                  <a:moveTo>
                    <a:pt x="4244" y="3622"/>
                  </a:moveTo>
                  <a:lnTo>
                    <a:pt x="4256" y="2588"/>
                  </a:lnTo>
                  <a:lnTo>
                    <a:pt x="4275" y="1429"/>
                  </a:lnTo>
                  <a:moveTo>
                    <a:pt x="3788" y="502"/>
                  </a:moveTo>
                  <a:lnTo>
                    <a:pt x="1" y="495"/>
                  </a:lnTo>
                  <a:moveTo>
                    <a:pt x="7110" y="3622"/>
                  </a:moveTo>
                  <a:lnTo>
                    <a:pt x="7110" y="3193"/>
                  </a:lnTo>
                  <a:moveTo>
                    <a:pt x="6994" y="66"/>
                  </a:moveTo>
                  <a:lnTo>
                    <a:pt x="7038" y="66"/>
                  </a:lnTo>
                  <a:lnTo>
                    <a:pt x="9106" y="68"/>
                  </a:lnTo>
                  <a:lnTo>
                    <a:pt x="9270" y="68"/>
                  </a:lnTo>
                  <a:lnTo>
                    <a:pt x="12346" y="56"/>
                  </a:lnTo>
                  <a:lnTo>
                    <a:pt x="12476" y="56"/>
                  </a:lnTo>
                  <a:lnTo>
                    <a:pt x="15553" y="49"/>
                  </a:lnTo>
                  <a:lnTo>
                    <a:pt x="15666" y="49"/>
                  </a:lnTo>
                  <a:lnTo>
                    <a:pt x="17977" y="68"/>
                  </a:lnTo>
                  <a:lnTo>
                    <a:pt x="18025" y="70"/>
                  </a:lnTo>
                  <a:lnTo>
                    <a:pt x="18070" y="70"/>
                  </a:lnTo>
                  <a:lnTo>
                    <a:pt x="20259" y="73"/>
                  </a:lnTo>
                  <a:lnTo>
                    <a:pt x="20367" y="73"/>
                  </a:lnTo>
                  <a:lnTo>
                    <a:pt x="20458" y="70"/>
                  </a:lnTo>
                  <a:lnTo>
                    <a:pt x="20463" y="70"/>
                  </a:lnTo>
                  <a:moveTo>
                    <a:pt x="5701" y="3622"/>
                  </a:moveTo>
                  <a:lnTo>
                    <a:pt x="5713" y="2103"/>
                  </a:lnTo>
                  <a:lnTo>
                    <a:pt x="5713" y="2050"/>
                  </a:lnTo>
                  <a:lnTo>
                    <a:pt x="5710" y="2038"/>
                  </a:lnTo>
                  <a:lnTo>
                    <a:pt x="5674" y="1513"/>
                  </a:lnTo>
                  <a:lnTo>
                    <a:pt x="5674" y="1510"/>
                  </a:lnTo>
                  <a:lnTo>
                    <a:pt x="5672" y="1498"/>
                  </a:lnTo>
                  <a:lnTo>
                    <a:pt x="5650" y="1078"/>
                  </a:lnTo>
                  <a:lnTo>
                    <a:pt x="5667" y="906"/>
                  </a:lnTo>
                  <a:lnTo>
                    <a:pt x="5670" y="894"/>
                  </a:lnTo>
                  <a:lnTo>
                    <a:pt x="5672" y="882"/>
                  </a:lnTo>
                  <a:lnTo>
                    <a:pt x="5720" y="716"/>
                  </a:lnTo>
                  <a:lnTo>
                    <a:pt x="5763" y="637"/>
                  </a:lnTo>
                  <a:lnTo>
                    <a:pt x="5763" y="634"/>
                  </a:lnTo>
                  <a:lnTo>
                    <a:pt x="5773" y="618"/>
                  </a:lnTo>
                  <a:lnTo>
                    <a:pt x="5878" y="498"/>
                  </a:lnTo>
                  <a:lnTo>
                    <a:pt x="6039" y="368"/>
                  </a:lnTo>
                  <a:lnTo>
                    <a:pt x="6272" y="229"/>
                  </a:lnTo>
                  <a:lnTo>
                    <a:pt x="6500" y="128"/>
                  </a:lnTo>
                  <a:lnTo>
                    <a:pt x="6596" y="102"/>
                  </a:lnTo>
                  <a:lnTo>
                    <a:pt x="6618" y="97"/>
                  </a:lnTo>
                  <a:lnTo>
                    <a:pt x="6627" y="94"/>
                  </a:lnTo>
                  <a:lnTo>
                    <a:pt x="6901" y="70"/>
                  </a:lnTo>
                  <a:lnTo>
                    <a:pt x="6994" y="66"/>
                  </a:lnTo>
                  <a:moveTo>
                    <a:pt x="3397" y="80"/>
                  </a:moveTo>
                  <a:lnTo>
                    <a:pt x="3416" y="78"/>
                  </a:lnTo>
                  <a:lnTo>
                    <a:pt x="3934" y="39"/>
                  </a:lnTo>
                  <a:lnTo>
                    <a:pt x="4256" y="54"/>
                  </a:lnTo>
                  <a:lnTo>
                    <a:pt x="4333" y="63"/>
                  </a:lnTo>
                  <a:lnTo>
                    <a:pt x="4345" y="66"/>
                  </a:lnTo>
                  <a:lnTo>
                    <a:pt x="4434" y="90"/>
                  </a:lnTo>
                  <a:lnTo>
                    <a:pt x="4441" y="94"/>
                  </a:lnTo>
                  <a:lnTo>
                    <a:pt x="4450" y="99"/>
                  </a:lnTo>
                  <a:lnTo>
                    <a:pt x="4510" y="166"/>
                  </a:lnTo>
                  <a:lnTo>
                    <a:pt x="4530" y="198"/>
                  </a:lnTo>
                  <a:lnTo>
                    <a:pt x="4534" y="205"/>
                  </a:lnTo>
                  <a:lnTo>
                    <a:pt x="4542" y="214"/>
                  </a:lnTo>
                  <a:lnTo>
                    <a:pt x="4782" y="630"/>
                  </a:lnTo>
                  <a:lnTo>
                    <a:pt x="4786" y="639"/>
                  </a:lnTo>
                  <a:lnTo>
                    <a:pt x="4794" y="654"/>
                  </a:lnTo>
                  <a:lnTo>
                    <a:pt x="4959" y="997"/>
                  </a:lnTo>
                  <a:lnTo>
                    <a:pt x="5065" y="1292"/>
                  </a:lnTo>
                  <a:lnTo>
                    <a:pt x="5094" y="1402"/>
                  </a:lnTo>
                  <a:lnTo>
                    <a:pt x="5096" y="1417"/>
                  </a:lnTo>
                  <a:lnTo>
                    <a:pt x="5142" y="1717"/>
                  </a:lnTo>
                  <a:lnTo>
                    <a:pt x="5161" y="2091"/>
                  </a:lnTo>
                  <a:lnTo>
                    <a:pt x="5161" y="2127"/>
                  </a:lnTo>
                  <a:lnTo>
                    <a:pt x="5154" y="3320"/>
                  </a:lnTo>
                  <a:lnTo>
                    <a:pt x="5149" y="3622"/>
                  </a:lnTo>
                  <a:moveTo>
                    <a:pt x="20463" y="70"/>
                  </a:moveTo>
                  <a:lnTo>
                    <a:pt x="20475" y="73"/>
                  </a:lnTo>
                  <a:lnTo>
                    <a:pt x="20605" y="130"/>
                  </a:lnTo>
                  <a:moveTo>
                    <a:pt x="1" y="78"/>
                  </a:moveTo>
                  <a:lnTo>
                    <a:pt x="3322" y="80"/>
                  </a:lnTo>
                  <a:lnTo>
                    <a:pt x="3397" y="80"/>
                  </a:lnTo>
                  <a:moveTo>
                    <a:pt x="1" y="819"/>
                  </a:moveTo>
                  <a:lnTo>
                    <a:pt x="517" y="814"/>
                  </a:lnTo>
                  <a:moveTo>
                    <a:pt x="1662" y="807"/>
                  </a:moveTo>
                  <a:lnTo>
                    <a:pt x="2806" y="810"/>
                  </a:lnTo>
                  <a:moveTo>
                    <a:pt x="2931" y="1479"/>
                  </a:moveTo>
                  <a:lnTo>
                    <a:pt x="1789" y="1525"/>
                  </a:lnTo>
                  <a:moveTo>
                    <a:pt x="644" y="1549"/>
                  </a:moveTo>
                  <a:lnTo>
                    <a:pt x="1" y="1556"/>
                  </a:lnTo>
                  <a:moveTo>
                    <a:pt x="1064" y="3426"/>
                  </a:moveTo>
                  <a:lnTo>
                    <a:pt x="903" y="3586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54" name="path 3854"/>
            <p:cNvSpPr/>
            <p:nvPr/>
          </p:nvSpPr>
          <p:spPr>
            <a:xfrm>
              <a:off x="3622547" y="310896"/>
              <a:ext cx="8255508" cy="2180844"/>
            </a:xfrm>
            <a:custGeom>
              <a:avLst/>
              <a:gdLst/>
              <a:ahLst/>
              <a:cxnLst/>
              <a:rect l="0" t="0" r="0" b="0"/>
              <a:pathLst>
                <a:path w="13000" h="3434">
                  <a:moveTo>
                    <a:pt x="0" y="1876"/>
                  </a:moveTo>
                  <a:lnTo>
                    <a:pt x="4" y="1912"/>
                  </a:lnTo>
                  <a:lnTo>
                    <a:pt x="21" y="1874"/>
                  </a:lnTo>
                  <a:lnTo>
                    <a:pt x="0" y="1876"/>
                  </a:lnTo>
                </a:path>
                <a:path w="13000" h="3434">
                  <a:moveTo>
                    <a:pt x="4" y="1912"/>
                  </a:moveTo>
                  <a:lnTo>
                    <a:pt x="21" y="1874"/>
                  </a:lnTo>
                  <a:lnTo>
                    <a:pt x="24" y="1910"/>
                  </a:lnTo>
                  <a:lnTo>
                    <a:pt x="4" y="1912"/>
                  </a:lnTo>
                </a:path>
                <a:path w="13000" h="3434">
                  <a:moveTo>
                    <a:pt x="21" y="1874"/>
                  </a:moveTo>
                  <a:lnTo>
                    <a:pt x="24" y="1910"/>
                  </a:lnTo>
                  <a:lnTo>
                    <a:pt x="566" y="1807"/>
                  </a:lnTo>
                  <a:lnTo>
                    <a:pt x="21" y="1874"/>
                  </a:lnTo>
                </a:path>
                <a:path w="13000" h="3434">
                  <a:moveTo>
                    <a:pt x="24" y="1910"/>
                  </a:moveTo>
                  <a:lnTo>
                    <a:pt x="566" y="1807"/>
                  </a:lnTo>
                  <a:lnTo>
                    <a:pt x="573" y="1840"/>
                  </a:lnTo>
                  <a:lnTo>
                    <a:pt x="24" y="1910"/>
                  </a:lnTo>
                </a:path>
                <a:path w="13000" h="3434">
                  <a:moveTo>
                    <a:pt x="566" y="1807"/>
                  </a:moveTo>
                  <a:lnTo>
                    <a:pt x="573" y="1840"/>
                  </a:lnTo>
                  <a:lnTo>
                    <a:pt x="840" y="1740"/>
                  </a:lnTo>
                  <a:lnTo>
                    <a:pt x="566" y="1807"/>
                  </a:lnTo>
                </a:path>
                <a:path w="13000" h="3434">
                  <a:moveTo>
                    <a:pt x="573" y="1840"/>
                  </a:moveTo>
                  <a:lnTo>
                    <a:pt x="840" y="1740"/>
                  </a:lnTo>
                  <a:lnTo>
                    <a:pt x="849" y="1773"/>
                  </a:lnTo>
                  <a:lnTo>
                    <a:pt x="573" y="1840"/>
                  </a:lnTo>
                </a:path>
                <a:path w="13000" h="3434">
                  <a:moveTo>
                    <a:pt x="840" y="1740"/>
                  </a:moveTo>
                  <a:lnTo>
                    <a:pt x="849" y="1773"/>
                  </a:lnTo>
                  <a:lnTo>
                    <a:pt x="988" y="1682"/>
                  </a:lnTo>
                  <a:lnTo>
                    <a:pt x="840" y="1740"/>
                  </a:lnTo>
                </a:path>
                <a:path w="13000" h="3434">
                  <a:moveTo>
                    <a:pt x="849" y="1773"/>
                  </a:moveTo>
                  <a:lnTo>
                    <a:pt x="988" y="1682"/>
                  </a:lnTo>
                  <a:lnTo>
                    <a:pt x="1003" y="1713"/>
                  </a:lnTo>
                  <a:lnTo>
                    <a:pt x="849" y="1773"/>
                  </a:lnTo>
                </a:path>
                <a:path w="13000" h="3434">
                  <a:moveTo>
                    <a:pt x="988" y="1682"/>
                  </a:moveTo>
                  <a:lnTo>
                    <a:pt x="1003" y="1713"/>
                  </a:lnTo>
                  <a:lnTo>
                    <a:pt x="1022" y="1667"/>
                  </a:lnTo>
                  <a:lnTo>
                    <a:pt x="988" y="1682"/>
                  </a:lnTo>
                </a:path>
                <a:path w="13000" h="3434">
                  <a:moveTo>
                    <a:pt x="1003" y="1713"/>
                  </a:moveTo>
                  <a:lnTo>
                    <a:pt x="1022" y="1667"/>
                  </a:lnTo>
                  <a:lnTo>
                    <a:pt x="1036" y="1699"/>
                  </a:lnTo>
                  <a:lnTo>
                    <a:pt x="1003" y="1713"/>
                  </a:lnTo>
                </a:path>
                <a:path w="13000" h="3434">
                  <a:moveTo>
                    <a:pt x="1022" y="1667"/>
                  </a:moveTo>
                  <a:lnTo>
                    <a:pt x="1036" y="1699"/>
                  </a:lnTo>
                  <a:lnTo>
                    <a:pt x="1224" y="1562"/>
                  </a:lnTo>
                  <a:lnTo>
                    <a:pt x="1022" y="1667"/>
                  </a:lnTo>
                </a:path>
                <a:path w="13000" h="3434">
                  <a:moveTo>
                    <a:pt x="1036" y="1699"/>
                  </a:moveTo>
                  <a:lnTo>
                    <a:pt x="1224" y="1562"/>
                  </a:lnTo>
                  <a:lnTo>
                    <a:pt x="1240" y="1591"/>
                  </a:lnTo>
                  <a:lnTo>
                    <a:pt x="1036" y="1699"/>
                  </a:lnTo>
                </a:path>
                <a:path w="13000" h="3434">
                  <a:moveTo>
                    <a:pt x="1224" y="1562"/>
                  </a:moveTo>
                  <a:lnTo>
                    <a:pt x="1240" y="1591"/>
                  </a:lnTo>
                  <a:lnTo>
                    <a:pt x="1447" y="1406"/>
                  </a:lnTo>
                  <a:lnTo>
                    <a:pt x="1224" y="1562"/>
                  </a:lnTo>
                </a:path>
                <a:path w="13000" h="3434">
                  <a:moveTo>
                    <a:pt x="1240" y="1591"/>
                  </a:moveTo>
                  <a:lnTo>
                    <a:pt x="1447" y="1406"/>
                  </a:lnTo>
                  <a:lnTo>
                    <a:pt x="1466" y="1432"/>
                  </a:lnTo>
                  <a:lnTo>
                    <a:pt x="1240" y="1591"/>
                  </a:lnTo>
                </a:path>
                <a:path w="13000" h="3434">
                  <a:moveTo>
                    <a:pt x="1447" y="1406"/>
                  </a:moveTo>
                  <a:lnTo>
                    <a:pt x="1466" y="1432"/>
                  </a:lnTo>
                  <a:lnTo>
                    <a:pt x="1687" y="1200"/>
                  </a:lnTo>
                  <a:lnTo>
                    <a:pt x="1447" y="1406"/>
                  </a:lnTo>
                </a:path>
                <a:path w="13000" h="3434">
                  <a:moveTo>
                    <a:pt x="1466" y="1432"/>
                  </a:moveTo>
                  <a:lnTo>
                    <a:pt x="1687" y="1200"/>
                  </a:lnTo>
                  <a:lnTo>
                    <a:pt x="1708" y="1224"/>
                  </a:lnTo>
                  <a:lnTo>
                    <a:pt x="1466" y="1432"/>
                  </a:lnTo>
                </a:path>
                <a:path w="13000" h="3434">
                  <a:moveTo>
                    <a:pt x="1687" y="1200"/>
                  </a:moveTo>
                  <a:lnTo>
                    <a:pt x="1708" y="1224"/>
                  </a:lnTo>
                  <a:lnTo>
                    <a:pt x="1905" y="972"/>
                  </a:lnTo>
                  <a:lnTo>
                    <a:pt x="1687" y="1200"/>
                  </a:lnTo>
                </a:path>
                <a:path w="13000" h="3434">
                  <a:moveTo>
                    <a:pt x="1708" y="1224"/>
                  </a:moveTo>
                  <a:lnTo>
                    <a:pt x="1905" y="972"/>
                  </a:lnTo>
                  <a:lnTo>
                    <a:pt x="1931" y="995"/>
                  </a:lnTo>
                  <a:lnTo>
                    <a:pt x="1708" y="1224"/>
                  </a:lnTo>
                </a:path>
                <a:path w="13000" h="3434">
                  <a:moveTo>
                    <a:pt x="1905" y="972"/>
                  </a:moveTo>
                  <a:lnTo>
                    <a:pt x="1931" y="995"/>
                  </a:lnTo>
                  <a:lnTo>
                    <a:pt x="2073" y="760"/>
                  </a:lnTo>
                  <a:lnTo>
                    <a:pt x="1905" y="972"/>
                  </a:lnTo>
                </a:path>
                <a:path w="13000" h="3434">
                  <a:moveTo>
                    <a:pt x="1931" y="995"/>
                  </a:moveTo>
                  <a:lnTo>
                    <a:pt x="2073" y="760"/>
                  </a:lnTo>
                  <a:lnTo>
                    <a:pt x="2102" y="780"/>
                  </a:lnTo>
                  <a:lnTo>
                    <a:pt x="1931" y="995"/>
                  </a:lnTo>
                </a:path>
                <a:path w="13000" h="3434">
                  <a:moveTo>
                    <a:pt x="2073" y="760"/>
                  </a:moveTo>
                  <a:lnTo>
                    <a:pt x="2102" y="780"/>
                  </a:lnTo>
                  <a:lnTo>
                    <a:pt x="2191" y="568"/>
                  </a:lnTo>
                  <a:lnTo>
                    <a:pt x="2073" y="760"/>
                  </a:lnTo>
                </a:path>
                <a:path w="13000" h="3434">
                  <a:moveTo>
                    <a:pt x="2102" y="780"/>
                  </a:moveTo>
                  <a:lnTo>
                    <a:pt x="2191" y="568"/>
                  </a:lnTo>
                  <a:lnTo>
                    <a:pt x="2222" y="585"/>
                  </a:lnTo>
                  <a:lnTo>
                    <a:pt x="2102" y="780"/>
                  </a:lnTo>
                </a:path>
                <a:path w="13000" h="3434">
                  <a:moveTo>
                    <a:pt x="2191" y="568"/>
                  </a:moveTo>
                  <a:lnTo>
                    <a:pt x="2222" y="585"/>
                  </a:lnTo>
                  <a:lnTo>
                    <a:pt x="2260" y="400"/>
                  </a:lnTo>
                  <a:lnTo>
                    <a:pt x="2191" y="568"/>
                  </a:lnTo>
                </a:path>
                <a:path w="13000" h="3434">
                  <a:moveTo>
                    <a:pt x="2222" y="585"/>
                  </a:moveTo>
                  <a:lnTo>
                    <a:pt x="2260" y="400"/>
                  </a:lnTo>
                  <a:lnTo>
                    <a:pt x="2291" y="412"/>
                  </a:lnTo>
                  <a:lnTo>
                    <a:pt x="2222" y="585"/>
                  </a:lnTo>
                </a:path>
                <a:path w="13000" h="3434">
                  <a:moveTo>
                    <a:pt x="2260" y="400"/>
                  </a:moveTo>
                  <a:lnTo>
                    <a:pt x="2291" y="412"/>
                  </a:lnTo>
                  <a:lnTo>
                    <a:pt x="2277" y="331"/>
                  </a:lnTo>
                  <a:lnTo>
                    <a:pt x="2260" y="400"/>
                  </a:lnTo>
                </a:path>
                <a:path w="13000" h="3434">
                  <a:moveTo>
                    <a:pt x="2291" y="412"/>
                  </a:moveTo>
                  <a:lnTo>
                    <a:pt x="2277" y="331"/>
                  </a:lnTo>
                  <a:lnTo>
                    <a:pt x="2311" y="338"/>
                  </a:lnTo>
                  <a:lnTo>
                    <a:pt x="2291" y="412"/>
                  </a:lnTo>
                </a:path>
                <a:path w="13000" h="3434">
                  <a:moveTo>
                    <a:pt x="2277" y="331"/>
                  </a:moveTo>
                  <a:lnTo>
                    <a:pt x="2311" y="338"/>
                  </a:lnTo>
                  <a:lnTo>
                    <a:pt x="2280" y="321"/>
                  </a:lnTo>
                  <a:lnTo>
                    <a:pt x="2277" y="331"/>
                  </a:lnTo>
                </a:path>
                <a:path w="13000" h="3434">
                  <a:moveTo>
                    <a:pt x="2311" y="338"/>
                  </a:moveTo>
                  <a:lnTo>
                    <a:pt x="2280" y="321"/>
                  </a:lnTo>
                  <a:lnTo>
                    <a:pt x="2313" y="326"/>
                  </a:lnTo>
                  <a:lnTo>
                    <a:pt x="2311" y="338"/>
                  </a:lnTo>
                </a:path>
                <a:path w="13000" h="3434">
                  <a:moveTo>
                    <a:pt x="2280" y="321"/>
                  </a:moveTo>
                  <a:lnTo>
                    <a:pt x="2313" y="326"/>
                  </a:lnTo>
                  <a:lnTo>
                    <a:pt x="2311" y="2"/>
                  </a:lnTo>
                  <a:lnTo>
                    <a:pt x="2280" y="321"/>
                  </a:lnTo>
                </a:path>
                <a:path w="13000" h="3434">
                  <a:moveTo>
                    <a:pt x="2313" y="326"/>
                  </a:moveTo>
                  <a:lnTo>
                    <a:pt x="2311" y="2"/>
                  </a:lnTo>
                  <a:lnTo>
                    <a:pt x="2344" y="4"/>
                  </a:lnTo>
                  <a:lnTo>
                    <a:pt x="2313" y="326"/>
                  </a:lnTo>
                </a:path>
                <a:path w="13000" h="3434">
                  <a:moveTo>
                    <a:pt x="2311" y="2"/>
                  </a:moveTo>
                  <a:lnTo>
                    <a:pt x="2344" y="4"/>
                  </a:lnTo>
                  <a:lnTo>
                    <a:pt x="2311" y="0"/>
                  </a:lnTo>
                  <a:lnTo>
                    <a:pt x="2311" y="2"/>
                  </a:lnTo>
                </a:path>
                <a:path w="13000" h="3434">
                  <a:moveTo>
                    <a:pt x="2344" y="4"/>
                  </a:moveTo>
                  <a:lnTo>
                    <a:pt x="2311" y="0"/>
                  </a:lnTo>
                  <a:lnTo>
                    <a:pt x="2344" y="2"/>
                  </a:lnTo>
                  <a:lnTo>
                    <a:pt x="2344" y="4"/>
                  </a:lnTo>
                </a:path>
                <a:path w="13000" h="3434">
                  <a:moveTo>
                    <a:pt x="1447" y="3427"/>
                  </a:moveTo>
                  <a:lnTo>
                    <a:pt x="1480" y="3434"/>
                  </a:lnTo>
                  <a:lnTo>
                    <a:pt x="1449" y="3415"/>
                  </a:lnTo>
                  <a:lnTo>
                    <a:pt x="1447" y="3427"/>
                  </a:lnTo>
                </a:path>
                <a:path w="13000" h="3434">
                  <a:moveTo>
                    <a:pt x="1480" y="3434"/>
                  </a:moveTo>
                  <a:lnTo>
                    <a:pt x="1449" y="3415"/>
                  </a:lnTo>
                  <a:lnTo>
                    <a:pt x="1483" y="3422"/>
                  </a:lnTo>
                  <a:lnTo>
                    <a:pt x="1480" y="3434"/>
                  </a:lnTo>
                </a:path>
                <a:path w="13000" h="3434">
                  <a:moveTo>
                    <a:pt x="1449" y="3415"/>
                  </a:moveTo>
                  <a:lnTo>
                    <a:pt x="1483" y="3422"/>
                  </a:lnTo>
                  <a:lnTo>
                    <a:pt x="1524" y="3091"/>
                  </a:lnTo>
                  <a:lnTo>
                    <a:pt x="1449" y="3415"/>
                  </a:lnTo>
                </a:path>
                <a:path w="13000" h="3434">
                  <a:moveTo>
                    <a:pt x="1483" y="3422"/>
                  </a:moveTo>
                  <a:lnTo>
                    <a:pt x="1524" y="3091"/>
                  </a:lnTo>
                  <a:lnTo>
                    <a:pt x="1557" y="3100"/>
                  </a:lnTo>
                  <a:lnTo>
                    <a:pt x="1483" y="3422"/>
                  </a:lnTo>
                </a:path>
                <a:path w="13000" h="3434">
                  <a:moveTo>
                    <a:pt x="1524" y="3091"/>
                  </a:moveTo>
                  <a:lnTo>
                    <a:pt x="1557" y="3100"/>
                  </a:lnTo>
                  <a:lnTo>
                    <a:pt x="1588" y="2937"/>
                  </a:lnTo>
                  <a:lnTo>
                    <a:pt x="1524" y="3091"/>
                  </a:lnTo>
                </a:path>
                <a:path w="13000" h="3434">
                  <a:moveTo>
                    <a:pt x="1557" y="3100"/>
                  </a:moveTo>
                  <a:lnTo>
                    <a:pt x="1588" y="2937"/>
                  </a:lnTo>
                  <a:lnTo>
                    <a:pt x="1620" y="2952"/>
                  </a:lnTo>
                  <a:lnTo>
                    <a:pt x="1557" y="3100"/>
                  </a:lnTo>
                </a:path>
                <a:path w="13000" h="3434">
                  <a:moveTo>
                    <a:pt x="1588" y="2937"/>
                  </a:moveTo>
                  <a:lnTo>
                    <a:pt x="1620" y="2952"/>
                  </a:lnTo>
                  <a:lnTo>
                    <a:pt x="1593" y="2930"/>
                  </a:lnTo>
                  <a:lnTo>
                    <a:pt x="1588" y="2937"/>
                  </a:lnTo>
                </a:path>
                <a:path w="13000" h="3434">
                  <a:moveTo>
                    <a:pt x="1620" y="2952"/>
                  </a:moveTo>
                  <a:lnTo>
                    <a:pt x="1593" y="2930"/>
                  </a:lnTo>
                  <a:lnTo>
                    <a:pt x="1624" y="2944"/>
                  </a:lnTo>
                  <a:lnTo>
                    <a:pt x="1620" y="2952"/>
                  </a:lnTo>
                </a:path>
                <a:path w="13000" h="3434">
                  <a:moveTo>
                    <a:pt x="1593" y="2930"/>
                  </a:moveTo>
                  <a:lnTo>
                    <a:pt x="1624" y="2944"/>
                  </a:lnTo>
                  <a:lnTo>
                    <a:pt x="1612" y="2894"/>
                  </a:lnTo>
                  <a:lnTo>
                    <a:pt x="1593" y="2930"/>
                  </a:lnTo>
                </a:path>
                <a:path w="13000" h="3434">
                  <a:moveTo>
                    <a:pt x="1624" y="2944"/>
                  </a:moveTo>
                  <a:lnTo>
                    <a:pt x="1612" y="2894"/>
                  </a:lnTo>
                  <a:lnTo>
                    <a:pt x="1641" y="2913"/>
                  </a:lnTo>
                  <a:lnTo>
                    <a:pt x="1624" y="2944"/>
                  </a:lnTo>
                </a:path>
                <a:path w="13000" h="3434">
                  <a:moveTo>
                    <a:pt x="1612" y="2894"/>
                  </a:moveTo>
                  <a:lnTo>
                    <a:pt x="1641" y="2913"/>
                  </a:lnTo>
                  <a:lnTo>
                    <a:pt x="1699" y="2772"/>
                  </a:lnTo>
                  <a:lnTo>
                    <a:pt x="1612" y="2894"/>
                  </a:lnTo>
                </a:path>
                <a:path w="13000" h="3434">
                  <a:moveTo>
                    <a:pt x="1641" y="2913"/>
                  </a:moveTo>
                  <a:lnTo>
                    <a:pt x="1699" y="2772"/>
                  </a:lnTo>
                  <a:lnTo>
                    <a:pt x="1725" y="2795"/>
                  </a:lnTo>
                  <a:lnTo>
                    <a:pt x="1641" y="2913"/>
                  </a:lnTo>
                </a:path>
                <a:path w="13000" h="3434">
                  <a:moveTo>
                    <a:pt x="1699" y="2772"/>
                  </a:moveTo>
                  <a:lnTo>
                    <a:pt x="1725" y="2795"/>
                  </a:lnTo>
                  <a:lnTo>
                    <a:pt x="1811" y="2671"/>
                  </a:lnTo>
                  <a:lnTo>
                    <a:pt x="1699" y="2772"/>
                  </a:lnTo>
                </a:path>
                <a:path w="13000" h="3434">
                  <a:moveTo>
                    <a:pt x="1725" y="2795"/>
                  </a:moveTo>
                  <a:lnTo>
                    <a:pt x="1811" y="2671"/>
                  </a:lnTo>
                  <a:lnTo>
                    <a:pt x="1831" y="2697"/>
                  </a:lnTo>
                  <a:lnTo>
                    <a:pt x="1725" y="2795"/>
                  </a:lnTo>
                </a:path>
                <a:path w="13000" h="3434">
                  <a:moveTo>
                    <a:pt x="1811" y="2671"/>
                  </a:moveTo>
                  <a:lnTo>
                    <a:pt x="1831" y="2697"/>
                  </a:lnTo>
                  <a:lnTo>
                    <a:pt x="1975" y="2567"/>
                  </a:lnTo>
                  <a:lnTo>
                    <a:pt x="1811" y="2671"/>
                  </a:lnTo>
                </a:path>
                <a:path w="13000" h="3434">
                  <a:moveTo>
                    <a:pt x="1831" y="2697"/>
                  </a:moveTo>
                  <a:lnTo>
                    <a:pt x="1975" y="2567"/>
                  </a:lnTo>
                  <a:lnTo>
                    <a:pt x="1991" y="2599"/>
                  </a:lnTo>
                  <a:lnTo>
                    <a:pt x="1831" y="2697"/>
                  </a:lnTo>
                </a:path>
                <a:path w="13000" h="3434">
                  <a:moveTo>
                    <a:pt x="1975" y="2567"/>
                  </a:moveTo>
                  <a:lnTo>
                    <a:pt x="1991" y="2599"/>
                  </a:lnTo>
                  <a:lnTo>
                    <a:pt x="2200" y="2472"/>
                  </a:lnTo>
                  <a:lnTo>
                    <a:pt x="1975" y="2567"/>
                  </a:lnTo>
                </a:path>
                <a:path w="13000" h="3434">
                  <a:moveTo>
                    <a:pt x="1991" y="2599"/>
                  </a:moveTo>
                  <a:lnTo>
                    <a:pt x="2200" y="2472"/>
                  </a:lnTo>
                  <a:lnTo>
                    <a:pt x="2210" y="2505"/>
                  </a:lnTo>
                  <a:lnTo>
                    <a:pt x="1991" y="2599"/>
                  </a:lnTo>
                </a:path>
                <a:path w="13000" h="3434">
                  <a:moveTo>
                    <a:pt x="2200" y="2472"/>
                  </a:moveTo>
                  <a:lnTo>
                    <a:pt x="2210" y="2505"/>
                  </a:lnTo>
                  <a:lnTo>
                    <a:pt x="2531" y="2375"/>
                  </a:lnTo>
                  <a:lnTo>
                    <a:pt x="2200" y="2472"/>
                  </a:lnTo>
                </a:path>
                <a:path w="13000" h="3434">
                  <a:moveTo>
                    <a:pt x="2210" y="2505"/>
                  </a:moveTo>
                  <a:lnTo>
                    <a:pt x="2531" y="2375"/>
                  </a:lnTo>
                  <a:lnTo>
                    <a:pt x="2539" y="2409"/>
                  </a:lnTo>
                  <a:lnTo>
                    <a:pt x="2210" y="2505"/>
                  </a:lnTo>
                </a:path>
                <a:path w="13000" h="3434">
                  <a:moveTo>
                    <a:pt x="2531" y="2375"/>
                  </a:moveTo>
                  <a:lnTo>
                    <a:pt x="2539" y="2409"/>
                  </a:lnTo>
                  <a:lnTo>
                    <a:pt x="3504" y="2162"/>
                  </a:lnTo>
                  <a:lnTo>
                    <a:pt x="2531" y="2375"/>
                  </a:lnTo>
                </a:path>
                <a:path w="13000" h="3434">
                  <a:moveTo>
                    <a:pt x="2539" y="2409"/>
                  </a:moveTo>
                  <a:lnTo>
                    <a:pt x="3504" y="2162"/>
                  </a:lnTo>
                  <a:lnTo>
                    <a:pt x="3511" y="2195"/>
                  </a:lnTo>
                  <a:lnTo>
                    <a:pt x="2539" y="2409"/>
                  </a:lnTo>
                </a:path>
                <a:path w="13000" h="3434">
                  <a:moveTo>
                    <a:pt x="3504" y="2162"/>
                  </a:moveTo>
                  <a:lnTo>
                    <a:pt x="3511" y="2195"/>
                  </a:lnTo>
                  <a:lnTo>
                    <a:pt x="3549" y="2150"/>
                  </a:lnTo>
                  <a:lnTo>
                    <a:pt x="3504" y="2162"/>
                  </a:lnTo>
                </a:path>
                <a:path w="13000" h="3434">
                  <a:moveTo>
                    <a:pt x="3511" y="2195"/>
                  </a:moveTo>
                  <a:lnTo>
                    <a:pt x="3549" y="2150"/>
                  </a:lnTo>
                  <a:lnTo>
                    <a:pt x="3559" y="2181"/>
                  </a:lnTo>
                  <a:lnTo>
                    <a:pt x="3511" y="2195"/>
                  </a:lnTo>
                </a:path>
                <a:path w="13000" h="3434">
                  <a:moveTo>
                    <a:pt x="3549" y="2150"/>
                  </a:moveTo>
                  <a:lnTo>
                    <a:pt x="3559" y="2181"/>
                  </a:lnTo>
                  <a:lnTo>
                    <a:pt x="3998" y="2004"/>
                  </a:lnTo>
                  <a:lnTo>
                    <a:pt x="3549" y="2150"/>
                  </a:lnTo>
                </a:path>
                <a:path w="13000" h="3434">
                  <a:moveTo>
                    <a:pt x="3559" y="2181"/>
                  </a:moveTo>
                  <a:lnTo>
                    <a:pt x="3998" y="2004"/>
                  </a:lnTo>
                  <a:lnTo>
                    <a:pt x="4010" y="2037"/>
                  </a:lnTo>
                  <a:lnTo>
                    <a:pt x="3559" y="2181"/>
                  </a:lnTo>
                </a:path>
                <a:path w="13000" h="3434">
                  <a:moveTo>
                    <a:pt x="3998" y="2004"/>
                  </a:moveTo>
                  <a:lnTo>
                    <a:pt x="4010" y="2037"/>
                  </a:lnTo>
                  <a:lnTo>
                    <a:pt x="4756" y="1701"/>
                  </a:lnTo>
                  <a:lnTo>
                    <a:pt x="3998" y="2004"/>
                  </a:lnTo>
                </a:path>
                <a:path w="13000" h="3434">
                  <a:moveTo>
                    <a:pt x="4010" y="2037"/>
                  </a:moveTo>
                  <a:lnTo>
                    <a:pt x="4756" y="1701"/>
                  </a:lnTo>
                  <a:lnTo>
                    <a:pt x="4768" y="1732"/>
                  </a:lnTo>
                  <a:lnTo>
                    <a:pt x="4010" y="2037"/>
                  </a:lnTo>
                </a:path>
                <a:path w="13000" h="3434">
                  <a:moveTo>
                    <a:pt x="4756" y="1701"/>
                  </a:moveTo>
                  <a:lnTo>
                    <a:pt x="4768" y="1732"/>
                  </a:lnTo>
                  <a:lnTo>
                    <a:pt x="5291" y="1497"/>
                  </a:lnTo>
                  <a:lnTo>
                    <a:pt x="4756" y="1701"/>
                  </a:lnTo>
                </a:path>
                <a:path w="13000" h="3434">
                  <a:moveTo>
                    <a:pt x="4768" y="1732"/>
                  </a:moveTo>
                  <a:lnTo>
                    <a:pt x="5291" y="1497"/>
                  </a:lnTo>
                  <a:lnTo>
                    <a:pt x="5301" y="1528"/>
                  </a:lnTo>
                  <a:lnTo>
                    <a:pt x="4768" y="1732"/>
                  </a:lnTo>
                </a:path>
                <a:path w="13000" h="3434">
                  <a:moveTo>
                    <a:pt x="5291" y="1497"/>
                  </a:moveTo>
                  <a:lnTo>
                    <a:pt x="5301" y="1528"/>
                  </a:lnTo>
                  <a:lnTo>
                    <a:pt x="5628" y="1399"/>
                  </a:lnTo>
                  <a:lnTo>
                    <a:pt x="5291" y="1497"/>
                  </a:lnTo>
                </a:path>
                <a:path w="13000" h="3434">
                  <a:moveTo>
                    <a:pt x="5301" y="1528"/>
                  </a:moveTo>
                  <a:lnTo>
                    <a:pt x="5628" y="1399"/>
                  </a:lnTo>
                  <a:lnTo>
                    <a:pt x="5637" y="1432"/>
                  </a:lnTo>
                  <a:lnTo>
                    <a:pt x="5301" y="1528"/>
                  </a:lnTo>
                </a:path>
                <a:path w="13000" h="3434">
                  <a:moveTo>
                    <a:pt x="5628" y="1399"/>
                  </a:moveTo>
                  <a:lnTo>
                    <a:pt x="5637" y="1432"/>
                  </a:lnTo>
                  <a:lnTo>
                    <a:pt x="5700" y="1382"/>
                  </a:lnTo>
                  <a:lnTo>
                    <a:pt x="5628" y="1399"/>
                  </a:lnTo>
                </a:path>
                <a:path w="13000" h="3434">
                  <a:moveTo>
                    <a:pt x="5637" y="1432"/>
                  </a:moveTo>
                  <a:lnTo>
                    <a:pt x="5700" y="1382"/>
                  </a:lnTo>
                  <a:lnTo>
                    <a:pt x="5707" y="1415"/>
                  </a:lnTo>
                  <a:lnTo>
                    <a:pt x="5637" y="1432"/>
                  </a:lnTo>
                </a:path>
                <a:path w="13000" h="3434">
                  <a:moveTo>
                    <a:pt x="5700" y="1382"/>
                  </a:moveTo>
                  <a:lnTo>
                    <a:pt x="5707" y="1415"/>
                  </a:lnTo>
                  <a:lnTo>
                    <a:pt x="6134" y="1307"/>
                  </a:lnTo>
                  <a:lnTo>
                    <a:pt x="5700" y="1382"/>
                  </a:lnTo>
                </a:path>
                <a:path w="13000" h="3434">
                  <a:moveTo>
                    <a:pt x="5707" y="1415"/>
                  </a:moveTo>
                  <a:lnTo>
                    <a:pt x="6134" y="1307"/>
                  </a:lnTo>
                  <a:lnTo>
                    <a:pt x="6139" y="1344"/>
                  </a:lnTo>
                  <a:lnTo>
                    <a:pt x="5707" y="1415"/>
                  </a:lnTo>
                </a:path>
                <a:path w="13000" h="3434">
                  <a:moveTo>
                    <a:pt x="6134" y="1307"/>
                  </a:moveTo>
                  <a:lnTo>
                    <a:pt x="6139" y="1344"/>
                  </a:lnTo>
                  <a:lnTo>
                    <a:pt x="6731" y="1262"/>
                  </a:lnTo>
                  <a:lnTo>
                    <a:pt x="6134" y="1307"/>
                  </a:lnTo>
                </a:path>
                <a:path w="13000" h="3434">
                  <a:moveTo>
                    <a:pt x="6139" y="1344"/>
                  </a:moveTo>
                  <a:lnTo>
                    <a:pt x="6731" y="1262"/>
                  </a:lnTo>
                  <a:lnTo>
                    <a:pt x="6731" y="1298"/>
                  </a:lnTo>
                  <a:lnTo>
                    <a:pt x="6139" y="1344"/>
                  </a:lnTo>
                </a:path>
                <a:path w="13000" h="3434">
                  <a:moveTo>
                    <a:pt x="6731" y="1262"/>
                  </a:moveTo>
                  <a:lnTo>
                    <a:pt x="6731" y="1298"/>
                  </a:lnTo>
                  <a:lnTo>
                    <a:pt x="7564" y="1255"/>
                  </a:lnTo>
                  <a:lnTo>
                    <a:pt x="6731" y="1262"/>
                  </a:lnTo>
                </a:path>
                <a:path w="13000" h="3434">
                  <a:moveTo>
                    <a:pt x="6731" y="1298"/>
                  </a:moveTo>
                  <a:lnTo>
                    <a:pt x="7564" y="1255"/>
                  </a:lnTo>
                  <a:lnTo>
                    <a:pt x="7564" y="1288"/>
                  </a:lnTo>
                  <a:lnTo>
                    <a:pt x="6731" y="1298"/>
                  </a:lnTo>
                </a:path>
                <a:path w="13000" h="3434">
                  <a:moveTo>
                    <a:pt x="7564" y="1255"/>
                  </a:moveTo>
                  <a:lnTo>
                    <a:pt x="7564" y="1288"/>
                  </a:lnTo>
                  <a:lnTo>
                    <a:pt x="8632" y="1293"/>
                  </a:lnTo>
                  <a:lnTo>
                    <a:pt x="7564" y="1255"/>
                  </a:lnTo>
                </a:path>
                <a:path w="13000" h="3434">
                  <a:moveTo>
                    <a:pt x="7564" y="1288"/>
                  </a:moveTo>
                  <a:lnTo>
                    <a:pt x="8632" y="1293"/>
                  </a:lnTo>
                  <a:lnTo>
                    <a:pt x="8630" y="1329"/>
                  </a:lnTo>
                  <a:lnTo>
                    <a:pt x="7564" y="1288"/>
                  </a:lnTo>
                </a:path>
                <a:path w="13000" h="3434">
                  <a:moveTo>
                    <a:pt x="8632" y="1293"/>
                  </a:moveTo>
                  <a:lnTo>
                    <a:pt x="8630" y="1329"/>
                  </a:lnTo>
                  <a:lnTo>
                    <a:pt x="9391" y="1351"/>
                  </a:lnTo>
                  <a:lnTo>
                    <a:pt x="8632" y="1293"/>
                  </a:lnTo>
                </a:path>
                <a:path w="13000" h="3434">
                  <a:moveTo>
                    <a:pt x="8630" y="1329"/>
                  </a:moveTo>
                  <a:lnTo>
                    <a:pt x="9391" y="1351"/>
                  </a:lnTo>
                  <a:lnTo>
                    <a:pt x="9388" y="1387"/>
                  </a:lnTo>
                  <a:lnTo>
                    <a:pt x="8630" y="1329"/>
                  </a:lnTo>
                </a:path>
                <a:path w="13000" h="3434">
                  <a:moveTo>
                    <a:pt x="9391" y="1351"/>
                  </a:moveTo>
                  <a:lnTo>
                    <a:pt x="9388" y="1387"/>
                  </a:lnTo>
                  <a:lnTo>
                    <a:pt x="9439" y="1355"/>
                  </a:lnTo>
                  <a:lnTo>
                    <a:pt x="9391" y="1351"/>
                  </a:lnTo>
                </a:path>
                <a:path w="13000" h="3434">
                  <a:moveTo>
                    <a:pt x="9388" y="1387"/>
                  </a:moveTo>
                  <a:lnTo>
                    <a:pt x="9439" y="1355"/>
                  </a:lnTo>
                  <a:lnTo>
                    <a:pt x="9434" y="1392"/>
                  </a:lnTo>
                  <a:lnTo>
                    <a:pt x="9388" y="1387"/>
                  </a:lnTo>
                </a:path>
                <a:path w="13000" h="3434">
                  <a:moveTo>
                    <a:pt x="9439" y="1355"/>
                  </a:moveTo>
                  <a:lnTo>
                    <a:pt x="9434" y="1392"/>
                  </a:lnTo>
                  <a:lnTo>
                    <a:pt x="10533" y="1492"/>
                  </a:lnTo>
                  <a:lnTo>
                    <a:pt x="9439" y="1355"/>
                  </a:lnTo>
                </a:path>
                <a:path w="13000" h="3434">
                  <a:moveTo>
                    <a:pt x="9434" y="1392"/>
                  </a:moveTo>
                  <a:lnTo>
                    <a:pt x="10533" y="1492"/>
                  </a:lnTo>
                  <a:lnTo>
                    <a:pt x="10528" y="1526"/>
                  </a:lnTo>
                  <a:lnTo>
                    <a:pt x="9434" y="1392"/>
                  </a:lnTo>
                </a:path>
                <a:path w="13000" h="3434">
                  <a:moveTo>
                    <a:pt x="10533" y="1492"/>
                  </a:moveTo>
                  <a:lnTo>
                    <a:pt x="10528" y="1526"/>
                  </a:lnTo>
                  <a:lnTo>
                    <a:pt x="11716" y="1648"/>
                  </a:lnTo>
                  <a:lnTo>
                    <a:pt x="10533" y="1492"/>
                  </a:lnTo>
                </a:path>
                <a:path w="13000" h="3434">
                  <a:moveTo>
                    <a:pt x="10528" y="1526"/>
                  </a:moveTo>
                  <a:lnTo>
                    <a:pt x="11716" y="1648"/>
                  </a:lnTo>
                  <a:lnTo>
                    <a:pt x="11711" y="1684"/>
                  </a:lnTo>
                  <a:lnTo>
                    <a:pt x="10528" y="1526"/>
                  </a:lnTo>
                </a:path>
                <a:path w="13000" h="3434">
                  <a:moveTo>
                    <a:pt x="11716" y="1648"/>
                  </a:moveTo>
                  <a:lnTo>
                    <a:pt x="11711" y="1684"/>
                  </a:lnTo>
                  <a:lnTo>
                    <a:pt x="11762" y="1655"/>
                  </a:lnTo>
                  <a:lnTo>
                    <a:pt x="11716" y="1648"/>
                  </a:lnTo>
                </a:path>
                <a:path w="13000" h="3434">
                  <a:moveTo>
                    <a:pt x="11711" y="1684"/>
                  </a:moveTo>
                  <a:lnTo>
                    <a:pt x="11762" y="1655"/>
                  </a:lnTo>
                  <a:lnTo>
                    <a:pt x="11760" y="1689"/>
                  </a:lnTo>
                  <a:lnTo>
                    <a:pt x="11711" y="1684"/>
                  </a:lnTo>
                </a:path>
                <a:path w="13000" h="3434">
                  <a:moveTo>
                    <a:pt x="11762" y="1655"/>
                  </a:moveTo>
                  <a:lnTo>
                    <a:pt x="11760" y="1689"/>
                  </a:lnTo>
                  <a:lnTo>
                    <a:pt x="11788" y="1658"/>
                  </a:lnTo>
                  <a:lnTo>
                    <a:pt x="11762" y="1655"/>
                  </a:lnTo>
                </a:path>
                <a:path w="13000" h="3434">
                  <a:moveTo>
                    <a:pt x="11760" y="1689"/>
                  </a:moveTo>
                  <a:lnTo>
                    <a:pt x="11788" y="1658"/>
                  </a:lnTo>
                  <a:lnTo>
                    <a:pt x="11784" y="1692"/>
                  </a:lnTo>
                  <a:lnTo>
                    <a:pt x="11760" y="1689"/>
                  </a:lnTo>
                </a:path>
                <a:path w="13000" h="3434">
                  <a:moveTo>
                    <a:pt x="11788" y="1658"/>
                  </a:moveTo>
                  <a:lnTo>
                    <a:pt x="11784" y="1692"/>
                  </a:lnTo>
                  <a:lnTo>
                    <a:pt x="12976" y="1783"/>
                  </a:lnTo>
                  <a:lnTo>
                    <a:pt x="11788" y="1658"/>
                  </a:lnTo>
                </a:path>
                <a:path w="13000" h="3434">
                  <a:moveTo>
                    <a:pt x="11784" y="1692"/>
                  </a:moveTo>
                  <a:lnTo>
                    <a:pt x="12976" y="1783"/>
                  </a:lnTo>
                  <a:lnTo>
                    <a:pt x="12971" y="1816"/>
                  </a:lnTo>
                  <a:lnTo>
                    <a:pt x="11784" y="1692"/>
                  </a:lnTo>
                </a:path>
                <a:path w="13000" h="3434">
                  <a:moveTo>
                    <a:pt x="12976" y="1783"/>
                  </a:moveTo>
                  <a:lnTo>
                    <a:pt x="12971" y="1816"/>
                  </a:lnTo>
                  <a:lnTo>
                    <a:pt x="13000" y="1785"/>
                  </a:lnTo>
                  <a:lnTo>
                    <a:pt x="12976" y="1783"/>
                  </a:lnTo>
                </a:path>
                <a:path w="13000" h="3434">
                  <a:moveTo>
                    <a:pt x="12971" y="1816"/>
                  </a:moveTo>
                  <a:lnTo>
                    <a:pt x="13000" y="1785"/>
                  </a:lnTo>
                  <a:lnTo>
                    <a:pt x="12998" y="1819"/>
                  </a:lnTo>
                  <a:lnTo>
                    <a:pt x="12971" y="1816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56" name="path 3856"/>
            <p:cNvSpPr/>
            <p:nvPr/>
          </p:nvSpPr>
          <p:spPr>
            <a:xfrm>
              <a:off x="761" y="503682"/>
              <a:ext cx="13085064" cy="2066530"/>
            </a:xfrm>
            <a:custGeom>
              <a:avLst/>
              <a:gdLst/>
              <a:ahLst/>
              <a:cxnLst/>
              <a:rect l="0" t="0" r="0" b="0"/>
              <a:pathLst>
                <a:path w="20606" h="3254">
                  <a:moveTo>
                    <a:pt x="20007" y="3253"/>
                  </a:moveTo>
                  <a:lnTo>
                    <a:pt x="20010" y="2919"/>
                  </a:lnTo>
                  <a:lnTo>
                    <a:pt x="20043" y="2626"/>
                  </a:lnTo>
                  <a:lnTo>
                    <a:pt x="20098" y="2439"/>
                  </a:lnTo>
                  <a:lnTo>
                    <a:pt x="20106" y="2415"/>
                  </a:lnTo>
                  <a:lnTo>
                    <a:pt x="20110" y="2405"/>
                  </a:lnTo>
                  <a:lnTo>
                    <a:pt x="20206" y="2209"/>
                  </a:lnTo>
                  <a:lnTo>
                    <a:pt x="20204" y="2209"/>
                  </a:lnTo>
                  <a:moveTo>
                    <a:pt x="1" y="41"/>
                  </a:moveTo>
                  <a:lnTo>
                    <a:pt x="1076" y="49"/>
                  </a:lnTo>
                  <a:lnTo>
                    <a:pt x="1194" y="49"/>
                  </a:lnTo>
                  <a:lnTo>
                    <a:pt x="4026" y="1"/>
                  </a:lnTo>
                  <a:moveTo>
                    <a:pt x="1" y="377"/>
                  </a:moveTo>
                  <a:lnTo>
                    <a:pt x="793" y="382"/>
                  </a:lnTo>
                  <a:lnTo>
                    <a:pt x="846" y="382"/>
                  </a:lnTo>
                  <a:lnTo>
                    <a:pt x="3303" y="385"/>
                  </a:lnTo>
                  <a:lnTo>
                    <a:pt x="3354" y="385"/>
                  </a:lnTo>
                  <a:moveTo>
                    <a:pt x="11919" y="3253"/>
                  </a:moveTo>
                  <a:lnTo>
                    <a:pt x="12289" y="3181"/>
                  </a:lnTo>
                  <a:lnTo>
                    <a:pt x="12987" y="2989"/>
                  </a:lnTo>
                  <a:lnTo>
                    <a:pt x="13544" y="2821"/>
                  </a:lnTo>
                  <a:lnTo>
                    <a:pt x="13568" y="2813"/>
                  </a:lnTo>
                  <a:lnTo>
                    <a:pt x="14470" y="2557"/>
                  </a:lnTo>
                  <a:lnTo>
                    <a:pt x="14742" y="2494"/>
                  </a:lnTo>
                  <a:lnTo>
                    <a:pt x="14766" y="2490"/>
                  </a:lnTo>
                  <a:lnTo>
                    <a:pt x="14804" y="2480"/>
                  </a:lnTo>
                  <a:lnTo>
                    <a:pt x="15411" y="2379"/>
                  </a:lnTo>
                  <a:lnTo>
                    <a:pt x="16443" y="2261"/>
                  </a:lnTo>
                  <a:lnTo>
                    <a:pt x="16635" y="2242"/>
                  </a:lnTo>
                  <a:lnTo>
                    <a:pt x="16674" y="2237"/>
                  </a:lnTo>
                  <a:lnTo>
                    <a:pt x="16729" y="2233"/>
                  </a:lnTo>
                  <a:lnTo>
                    <a:pt x="18202" y="2117"/>
                  </a:lnTo>
                  <a:lnTo>
                    <a:pt x="19021" y="2089"/>
                  </a:lnTo>
                  <a:lnTo>
                    <a:pt x="19405" y="2098"/>
                  </a:lnTo>
                  <a:lnTo>
                    <a:pt x="19436" y="2098"/>
                  </a:lnTo>
                  <a:lnTo>
                    <a:pt x="19935" y="2153"/>
                  </a:lnTo>
                  <a:lnTo>
                    <a:pt x="20396" y="2245"/>
                  </a:lnTo>
                  <a:lnTo>
                    <a:pt x="20605" y="2307"/>
                  </a:lnTo>
                  <a:moveTo>
                    <a:pt x="20605" y="1942"/>
                  </a:moveTo>
                  <a:lnTo>
                    <a:pt x="20598" y="1945"/>
                  </a:lnTo>
                  <a:lnTo>
                    <a:pt x="20288" y="1937"/>
                  </a:lnTo>
                  <a:lnTo>
                    <a:pt x="19714" y="1856"/>
                  </a:lnTo>
                  <a:lnTo>
                    <a:pt x="19426" y="1820"/>
                  </a:lnTo>
                  <a:lnTo>
                    <a:pt x="19371" y="1815"/>
                  </a:lnTo>
                  <a:lnTo>
                    <a:pt x="18922" y="1798"/>
                  </a:lnTo>
                  <a:lnTo>
                    <a:pt x="18200" y="1830"/>
                  </a:lnTo>
                  <a:lnTo>
                    <a:pt x="16815" y="1947"/>
                  </a:lnTo>
                  <a:lnTo>
                    <a:pt x="16705" y="1957"/>
                  </a:lnTo>
                  <a:lnTo>
                    <a:pt x="16650" y="1964"/>
                  </a:lnTo>
                  <a:lnTo>
                    <a:pt x="16611" y="1966"/>
                  </a:lnTo>
                  <a:lnTo>
                    <a:pt x="15366" y="2108"/>
                  </a:lnTo>
                  <a:lnTo>
                    <a:pt x="14751" y="2209"/>
                  </a:lnTo>
                  <a:lnTo>
                    <a:pt x="14713" y="2216"/>
                  </a:lnTo>
                  <a:lnTo>
                    <a:pt x="14686" y="2223"/>
                  </a:lnTo>
                  <a:lnTo>
                    <a:pt x="14115" y="2367"/>
                  </a:lnTo>
                  <a:lnTo>
                    <a:pt x="13498" y="2547"/>
                  </a:lnTo>
                  <a:lnTo>
                    <a:pt x="13472" y="2554"/>
                  </a:lnTo>
                  <a:lnTo>
                    <a:pt x="13438" y="2564"/>
                  </a:lnTo>
                  <a:lnTo>
                    <a:pt x="12370" y="2873"/>
                  </a:lnTo>
                  <a:lnTo>
                    <a:pt x="11881" y="2984"/>
                  </a:lnTo>
                  <a:lnTo>
                    <a:pt x="11739" y="3005"/>
                  </a:lnTo>
                  <a:lnTo>
                    <a:pt x="11722" y="3008"/>
                  </a:lnTo>
                  <a:lnTo>
                    <a:pt x="10873" y="3111"/>
                  </a:lnTo>
                  <a:lnTo>
                    <a:pt x="10837" y="3118"/>
                  </a:lnTo>
                  <a:lnTo>
                    <a:pt x="10806" y="3125"/>
                  </a:lnTo>
                  <a:lnTo>
                    <a:pt x="10472" y="3221"/>
                  </a:lnTo>
                  <a:lnTo>
                    <a:pt x="10386" y="3253"/>
                  </a:lnTo>
                  <a:moveTo>
                    <a:pt x="20334" y="3253"/>
                  </a:moveTo>
                  <a:lnTo>
                    <a:pt x="20334" y="3236"/>
                  </a:lnTo>
                  <a:lnTo>
                    <a:pt x="20372" y="3075"/>
                  </a:lnTo>
                  <a:lnTo>
                    <a:pt x="20377" y="3061"/>
                  </a:lnTo>
                  <a:lnTo>
                    <a:pt x="20271" y="3017"/>
                  </a:lnTo>
                  <a:moveTo>
                    <a:pt x="20377" y="3061"/>
                  </a:moveTo>
                  <a:lnTo>
                    <a:pt x="20384" y="3041"/>
                  </a:lnTo>
                  <a:lnTo>
                    <a:pt x="20394" y="3027"/>
                  </a:lnTo>
                  <a:lnTo>
                    <a:pt x="20398" y="3015"/>
                  </a:lnTo>
                  <a:lnTo>
                    <a:pt x="20461" y="2921"/>
                  </a:lnTo>
                  <a:lnTo>
                    <a:pt x="20502" y="2890"/>
                  </a:lnTo>
                  <a:lnTo>
                    <a:pt x="20506" y="2888"/>
                  </a:lnTo>
                  <a:lnTo>
                    <a:pt x="20516" y="2885"/>
                  </a:lnTo>
                  <a:lnTo>
                    <a:pt x="20530" y="2773"/>
                  </a:lnTo>
                  <a:moveTo>
                    <a:pt x="20516" y="2885"/>
                  </a:moveTo>
                  <a:lnTo>
                    <a:pt x="20576" y="2893"/>
                  </a:lnTo>
                  <a:lnTo>
                    <a:pt x="20605" y="2914"/>
                  </a:lnTo>
                  <a:moveTo>
                    <a:pt x="20605" y="1282"/>
                  </a:moveTo>
                  <a:lnTo>
                    <a:pt x="20600" y="1290"/>
                  </a:lnTo>
                  <a:lnTo>
                    <a:pt x="20605" y="1297"/>
                  </a:lnTo>
                  <a:moveTo>
                    <a:pt x="20600" y="1290"/>
                  </a:moveTo>
                  <a:lnTo>
                    <a:pt x="20434" y="1448"/>
                  </a:lnTo>
                  <a:lnTo>
                    <a:pt x="20514" y="1530"/>
                  </a:lnTo>
                  <a:moveTo>
                    <a:pt x="20434" y="1448"/>
                  </a:moveTo>
                  <a:lnTo>
                    <a:pt x="20408" y="1474"/>
                  </a:lnTo>
                  <a:lnTo>
                    <a:pt x="20353" y="1510"/>
                  </a:lnTo>
                  <a:lnTo>
                    <a:pt x="20343" y="1515"/>
                  </a:lnTo>
                  <a:lnTo>
                    <a:pt x="20331" y="1522"/>
                  </a:lnTo>
                  <a:lnTo>
                    <a:pt x="20233" y="1551"/>
                  </a:lnTo>
                  <a:lnTo>
                    <a:pt x="20266" y="1659"/>
                  </a:lnTo>
                  <a:moveTo>
                    <a:pt x="20233" y="1551"/>
                  </a:moveTo>
                  <a:lnTo>
                    <a:pt x="20209" y="1556"/>
                  </a:lnTo>
                  <a:lnTo>
                    <a:pt x="20005" y="1561"/>
                  </a:lnTo>
                  <a:lnTo>
                    <a:pt x="20007" y="1676"/>
                  </a:lnTo>
                  <a:moveTo>
                    <a:pt x="20005" y="1561"/>
                  </a:moveTo>
                  <a:lnTo>
                    <a:pt x="20000" y="1561"/>
                  </a:lnTo>
                  <a:lnTo>
                    <a:pt x="19957" y="1558"/>
                  </a:lnTo>
                  <a:lnTo>
                    <a:pt x="19777" y="1551"/>
                  </a:lnTo>
                  <a:lnTo>
                    <a:pt x="19772" y="1664"/>
                  </a:lnTo>
                  <a:moveTo>
                    <a:pt x="19777" y="1551"/>
                  </a:moveTo>
                  <a:lnTo>
                    <a:pt x="19549" y="1539"/>
                  </a:lnTo>
                  <a:lnTo>
                    <a:pt x="19542" y="1654"/>
                  </a:lnTo>
                  <a:moveTo>
                    <a:pt x="19549" y="1539"/>
                  </a:moveTo>
                  <a:lnTo>
                    <a:pt x="19318" y="1527"/>
                  </a:lnTo>
                  <a:lnTo>
                    <a:pt x="19314" y="1642"/>
                  </a:lnTo>
                  <a:moveTo>
                    <a:pt x="19318" y="1527"/>
                  </a:moveTo>
                  <a:lnTo>
                    <a:pt x="19090" y="1517"/>
                  </a:lnTo>
                  <a:lnTo>
                    <a:pt x="19086" y="1630"/>
                  </a:lnTo>
                  <a:moveTo>
                    <a:pt x="19090" y="1517"/>
                  </a:moveTo>
                  <a:lnTo>
                    <a:pt x="18862" y="1505"/>
                  </a:lnTo>
                  <a:lnTo>
                    <a:pt x="18858" y="1621"/>
                  </a:lnTo>
                  <a:moveTo>
                    <a:pt x="18862" y="1505"/>
                  </a:moveTo>
                  <a:lnTo>
                    <a:pt x="18634" y="1493"/>
                  </a:lnTo>
                  <a:lnTo>
                    <a:pt x="18627" y="1609"/>
                  </a:lnTo>
                  <a:moveTo>
                    <a:pt x="18634" y="1493"/>
                  </a:moveTo>
                  <a:lnTo>
                    <a:pt x="18404" y="1484"/>
                  </a:lnTo>
                  <a:lnTo>
                    <a:pt x="18399" y="1599"/>
                  </a:lnTo>
                  <a:moveTo>
                    <a:pt x="18404" y="1484"/>
                  </a:moveTo>
                  <a:lnTo>
                    <a:pt x="18212" y="1474"/>
                  </a:lnTo>
                  <a:lnTo>
                    <a:pt x="18176" y="1474"/>
                  </a:lnTo>
                  <a:lnTo>
                    <a:pt x="18176" y="1590"/>
                  </a:lnTo>
                  <a:moveTo>
                    <a:pt x="18176" y="1474"/>
                  </a:moveTo>
                  <a:lnTo>
                    <a:pt x="17948" y="1477"/>
                  </a:lnTo>
                  <a:lnTo>
                    <a:pt x="17948" y="1590"/>
                  </a:lnTo>
                  <a:moveTo>
                    <a:pt x="17948" y="1477"/>
                  </a:moveTo>
                  <a:lnTo>
                    <a:pt x="17866" y="1477"/>
                  </a:lnTo>
                  <a:lnTo>
                    <a:pt x="17823" y="1479"/>
                  </a:lnTo>
                  <a:lnTo>
                    <a:pt x="17766" y="1481"/>
                  </a:lnTo>
                  <a:lnTo>
                    <a:pt x="17718" y="1486"/>
                  </a:lnTo>
                  <a:lnTo>
                    <a:pt x="17730" y="1599"/>
                  </a:lnTo>
                  <a:moveTo>
                    <a:pt x="17718" y="1486"/>
                  </a:moveTo>
                  <a:lnTo>
                    <a:pt x="17490" y="1505"/>
                  </a:lnTo>
                  <a:lnTo>
                    <a:pt x="17502" y="1621"/>
                  </a:lnTo>
                  <a:moveTo>
                    <a:pt x="17490" y="1505"/>
                  </a:moveTo>
                  <a:lnTo>
                    <a:pt x="17262" y="1527"/>
                  </a:lnTo>
                  <a:lnTo>
                    <a:pt x="17274" y="1642"/>
                  </a:lnTo>
                  <a:moveTo>
                    <a:pt x="17262" y="1527"/>
                  </a:moveTo>
                  <a:lnTo>
                    <a:pt x="17158" y="1537"/>
                  </a:lnTo>
                  <a:lnTo>
                    <a:pt x="17036" y="1553"/>
                  </a:lnTo>
                  <a:lnTo>
                    <a:pt x="17050" y="1669"/>
                  </a:lnTo>
                  <a:moveTo>
                    <a:pt x="17036" y="1553"/>
                  </a:moveTo>
                  <a:lnTo>
                    <a:pt x="16808" y="1587"/>
                  </a:lnTo>
                  <a:lnTo>
                    <a:pt x="16825" y="1700"/>
                  </a:lnTo>
                  <a:moveTo>
                    <a:pt x="16808" y="1587"/>
                  </a:moveTo>
                  <a:lnTo>
                    <a:pt x="16582" y="1621"/>
                  </a:lnTo>
                  <a:lnTo>
                    <a:pt x="16599" y="1733"/>
                  </a:lnTo>
                  <a:moveTo>
                    <a:pt x="16582" y="1621"/>
                  </a:moveTo>
                  <a:lnTo>
                    <a:pt x="16354" y="1652"/>
                  </a:lnTo>
                  <a:lnTo>
                    <a:pt x="16371" y="1767"/>
                  </a:lnTo>
                  <a:moveTo>
                    <a:pt x="16354" y="1652"/>
                  </a:moveTo>
                  <a:lnTo>
                    <a:pt x="16162" y="1681"/>
                  </a:lnTo>
                  <a:lnTo>
                    <a:pt x="16129" y="1688"/>
                  </a:lnTo>
                  <a:lnTo>
                    <a:pt x="16150" y="1801"/>
                  </a:lnTo>
                  <a:moveTo>
                    <a:pt x="16129" y="1688"/>
                  </a:moveTo>
                  <a:lnTo>
                    <a:pt x="15903" y="1729"/>
                  </a:lnTo>
                  <a:lnTo>
                    <a:pt x="15925" y="1841"/>
                  </a:lnTo>
                  <a:moveTo>
                    <a:pt x="15903" y="1729"/>
                  </a:moveTo>
                  <a:lnTo>
                    <a:pt x="15678" y="1770"/>
                  </a:lnTo>
                  <a:lnTo>
                    <a:pt x="15699" y="1882"/>
                  </a:lnTo>
                  <a:moveTo>
                    <a:pt x="15678" y="1770"/>
                  </a:moveTo>
                  <a:lnTo>
                    <a:pt x="15452" y="1810"/>
                  </a:lnTo>
                  <a:lnTo>
                    <a:pt x="15474" y="1923"/>
                  </a:lnTo>
                  <a:moveTo>
                    <a:pt x="15452" y="1810"/>
                  </a:moveTo>
                  <a:lnTo>
                    <a:pt x="15282" y="1841"/>
                  </a:lnTo>
                  <a:lnTo>
                    <a:pt x="15229" y="1853"/>
                  </a:lnTo>
                  <a:lnTo>
                    <a:pt x="15253" y="1966"/>
                  </a:lnTo>
                  <a:moveTo>
                    <a:pt x="15229" y="1853"/>
                  </a:moveTo>
                  <a:lnTo>
                    <a:pt x="15118" y="1880"/>
                  </a:lnTo>
                  <a:lnTo>
                    <a:pt x="15063" y="1892"/>
                  </a:lnTo>
                  <a:lnTo>
                    <a:pt x="15020" y="1901"/>
                  </a:lnTo>
                  <a:lnTo>
                    <a:pt x="15006" y="1906"/>
                  </a:lnTo>
                  <a:lnTo>
                    <a:pt x="15037" y="2017"/>
                  </a:lnTo>
                  <a:moveTo>
                    <a:pt x="15006" y="1906"/>
                  </a:moveTo>
                  <a:lnTo>
                    <a:pt x="14785" y="1969"/>
                  </a:lnTo>
                  <a:lnTo>
                    <a:pt x="14816" y="2079"/>
                  </a:lnTo>
                  <a:moveTo>
                    <a:pt x="14785" y="1969"/>
                  </a:moveTo>
                  <a:lnTo>
                    <a:pt x="14564" y="2029"/>
                  </a:lnTo>
                  <a:lnTo>
                    <a:pt x="14595" y="2139"/>
                  </a:lnTo>
                  <a:moveTo>
                    <a:pt x="14564" y="2029"/>
                  </a:moveTo>
                  <a:lnTo>
                    <a:pt x="14343" y="2091"/>
                  </a:lnTo>
                  <a:lnTo>
                    <a:pt x="14374" y="2201"/>
                  </a:lnTo>
                  <a:moveTo>
                    <a:pt x="14343" y="2091"/>
                  </a:moveTo>
                  <a:lnTo>
                    <a:pt x="14314" y="2098"/>
                  </a:lnTo>
                  <a:lnTo>
                    <a:pt x="14122" y="2153"/>
                  </a:lnTo>
                  <a:lnTo>
                    <a:pt x="14156" y="2264"/>
                  </a:lnTo>
                  <a:moveTo>
                    <a:pt x="14122" y="2153"/>
                  </a:moveTo>
                  <a:lnTo>
                    <a:pt x="13904" y="2218"/>
                  </a:lnTo>
                  <a:lnTo>
                    <a:pt x="13935" y="2329"/>
                  </a:lnTo>
                  <a:moveTo>
                    <a:pt x="13904" y="2218"/>
                  </a:moveTo>
                  <a:lnTo>
                    <a:pt x="13683" y="2283"/>
                  </a:lnTo>
                  <a:lnTo>
                    <a:pt x="13717" y="2393"/>
                  </a:lnTo>
                  <a:moveTo>
                    <a:pt x="13683" y="2283"/>
                  </a:moveTo>
                  <a:lnTo>
                    <a:pt x="13465" y="2348"/>
                  </a:lnTo>
                  <a:lnTo>
                    <a:pt x="13496" y="2458"/>
                  </a:lnTo>
                  <a:moveTo>
                    <a:pt x="13465" y="2348"/>
                  </a:moveTo>
                  <a:lnTo>
                    <a:pt x="13244" y="2410"/>
                  </a:lnTo>
                  <a:lnTo>
                    <a:pt x="13278" y="2521"/>
                  </a:lnTo>
                  <a:moveTo>
                    <a:pt x="13244" y="2410"/>
                  </a:moveTo>
                  <a:lnTo>
                    <a:pt x="13131" y="2444"/>
                  </a:lnTo>
                  <a:lnTo>
                    <a:pt x="13023" y="2470"/>
                  </a:lnTo>
                  <a:lnTo>
                    <a:pt x="13050" y="2583"/>
                  </a:lnTo>
                  <a:moveTo>
                    <a:pt x="13023" y="2470"/>
                  </a:moveTo>
                  <a:lnTo>
                    <a:pt x="12910" y="2499"/>
                  </a:lnTo>
                  <a:lnTo>
                    <a:pt x="12865" y="2509"/>
                  </a:lnTo>
                  <a:lnTo>
                    <a:pt x="12831" y="2516"/>
                  </a:lnTo>
                  <a:lnTo>
                    <a:pt x="12800" y="2523"/>
                  </a:lnTo>
                  <a:lnTo>
                    <a:pt x="12822" y="2636"/>
                  </a:lnTo>
                  <a:moveTo>
                    <a:pt x="12800" y="2523"/>
                  </a:moveTo>
                  <a:lnTo>
                    <a:pt x="12574" y="2564"/>
                  </a:lnTo>
                  <a:lnTo>
                    <a:pt x="12596" y="2677"/>
                  </a:lnTo>
                  <a:moveTo>
                    <a:pt x="12574" y="2564"/>
                  </a:moveTo>
                  <a:lnTo>
                    <a:pt x="12349" y="2605"/>
                  </a:lnTo>
                  <a:lnTo>
                    <a:pt x="12370" y="2717"/>
                  </a:lnTo>
                  <a:moveTo>
                    <a:pt x="12349" y="2605"/>
                  </a:moveTo>
                  <a:lnTo>
                    <a:pt x="12123" y="2645"/>
                  </a:lnTo>
                  <a:moveTo>
                    <a:pt x="11900" y="2686"/>
                  </a:moveTo>
                  <a:lnTo>
                    <a:pt x="11674" y="2730"/>
                  </a:lnTo>
                  <a:lnTo>
                    <a:pt x="11696" y="2842"/>
                  </a:lnTo>
                  <a:moveTo>
                    <a:pt x="11674" y="2730"/>
                  </a:moveTo>
                  <a:lnTo>
                    <a:pt x="11449" y="2773"/>
                  </a:lnTo>
                  <a:lnTo>
                    <a:pt x="11470" y="2885"/>
                  </a:lnTo>
                  <a:moveTo>
                    <a:pt x="11449" y="2773"/>
                  </a:moveTo>
                  <a:lnTo>
                    <a:pt x="11394" y="2782"/>
                  </a:lnTo>
                  <a:lnTo>
                    <a:pt x="11226" y="2825"/>
                  </a:lnTo>
                  <a:lnTo>
                    <a:pt x="11254" y="2936"/>
                  </a:lnTo>
                  <a:moveTo>
                    <a:pt x="11226" y="2825"/>
                  </a:moveTo>
                  <a:lnTo>
                    <a:pt x="11158" y="2845"/>
                  </a:lnTo>
                  <a:lnTo>
                    <a:pt x="11137" y="2850"/>
                  </a:lnTo>
                  <a:lnTo>
                    <a:pt x="11010" y="2895"/>
                  </a:lnTo>
                  <a:lnTo>
                    <a:pt x="11046" y="3003"/>
                  </a:lnTo>
                  <a:moveTo>
                    <a:pt x="11010" y="2895"/>
                  </a:moveTo>
                  <a:lnTo>
                    <a:pt x="10791" y="2970"/>
                  </a:lnTo>
                  <a:lnTo>
                    <a:pt x="10830" y="3077"/>
                  </a:lnTo>
                  <a:moveTo>
                    <a:pt x="10791" y="2970"/>
                  </a:moveTo>
                  <a:lnTo>
                    <a:pt x="10690" y="3005"/>
                  </a:lnTo>
                  <a:lnTo>
                    <a:pt x="10578" y="3046"/>
                  </a:lnTo>
                  <a:lnTo>
                    <a:pt x="10616" y="3154"/>
                  </a:lnTo>
                  <a:moveTo>
                    <a:pt x="10578" y="3046"/>
                  </a:moveTo>
                  <a:lnTo>
                    <a:pt x="10362" y="3128"/>
                  </a:lnTo>
                  <a:lnTo>
                    <a:pt x="10402" y="3233"/>
                  </a:lnTo>
                  <a:moveTo>
                    <a:pt x="10362" y="3128"/>
                  </a:moveTo>
                  <a:lnTo>
                    <a:pt x="10148" y="3207"/>
                  </a:lnTo>
                  <a:lnTo>
                    <a:pt x="10165" y="3253"/>
                  </a:lnTo>
                  <a:moveTo>
                    <a:pt x="10148" y="3207"/>
                  </a:moveTo>
                  <a:lnTo>
                    <a:pt x="10114" y="3219"/>
                  </a:lnTo>
                  <a:lnTo>
                    <a:pt x="10093" y="3226"/>
                  </a:lnTo>
                  <a:lnTo>
                    <a:pt x="10062" y="3238"/>
                  </a:lnTo>
                  <a:lnTo>
                    <a:pt x="10004" y="3253"/>
                  </a:lnTo>
                  <a:moveTo>
                    <a:pt x="12286" y="3236"/>
                  </a:moveTo>
                  <a:lnTo>
                    <a:pt x="12291" y="3253"/>
                  </a:lnTo>
                  <a:moveTo>
                    <a:pt x="12507" y="3176"/>
                  </a:moveTo>
                  <a:lnTo>
                    <a:pt x="12529" y="3253"/>
                  </a:lnTo>
                  <a:moveTo>
                    <a:pt x="12666" y="3253"/>
                  </a:moveTo>
                  <a:lnTo>
                    <a:pt x="12757" y="3229"/>
                  </a:lnTo>
                  <a:lnTo>
                    <a:pt x="12728" y="3118"/>
                  </a:lnTo>
                  <a:moveTo>
                    <a:pt x="12757" y="3229"/>
                  </a:moveTo>
                  <a:lnTo>
                    <a:pt x="12980" y="3171"/>
                  </a:lnTo>
                  <a:lnTo>
                    <a:pt x="12951" y="3061"/>
                  </a:lnTo>
                  <a:moveTo>
                    <a:pt x="12980" y="3171"/>
                  </a:moveTo>
                  <a:lnTo>
                    <a:pt x="13038" y="3157"/>
                  </a:lnTo>
                  <a:lnTo>
                    <a:pt x="13066" y="3150"/>
                  </a:lnTo>
                  <a:lnTo>
                    <a:pt x="13201" y="3113"/>
                  </a:lnTo>
                  <a:lnTo>
                    <a:pt x="13172" y="3003"/>
                  </a:lnTo>
                  <a:moveTo>
                    <a:pt x="13201" y="3113"/>
                  </a:moveTo>
                  <a:lnTo>
                    <a:pt x="13422" y="3056"/>
                  </a:lnTo>
                  <a:lnTo>
                    <a:pt x="13395" y="2945"/>
                  </a:lnTo>
                  <a:moveTo>
                    <a:pt x="13422" y="3056"/>
                  </a:moveTo>
                  <a:lnTo>
                    <a:pt x="13645" y="2998"/>
                  </a:lnTo>
                  <a:lnTo>
                    <a:pt x="13616" y="2888"/>
                  </a:lnTo>
                  <a:moveTo>
                    <a:pt x="13645" y="2998"/>
                  </a:moveTo>
                  <a:lnTo>
                    <a:pt x="13866" y="2941"/>
                  </a:lnTo>
                  <a:lnTo>
                    <a:pt x="13837" y="2830"/>
                  </a:lnTo>
                  <a:moveTo>
                    <a:pt x="13866" y="2941"/>
                  </a:moveTo>
                  <a:lnTo>
                    <a:pt x="14065" y="2890"/>
                  </a:lnTo>
                  <a:lnTo>
                    <a:pt x="14089" y="2885"/>
                  </a:lnTo>
                  <a:lnTo>
                    <a:pt x="14065" y="2773"/>
                  </a:lnTo>
                  <a:moveTo>
                    <a:pt x="14089" y="2885"/>
                  </a:moveTo>
                  <a:lnTo>
                    <a:pt x="14312" y="2840"/>
                  </a:lnTo>
                  <a:lnTo>
                    <a:pt x="14290" y="2730"/>
                  </a:lnTo>
                  <a:moveTo>
                    <a:pt x="14312" y="2840"/>
                  </a:moveTo>
                  <a:lnTo>
                    <a:pt x="14468" y="2811"/>
                  </a:lnTo>
                  <a:lnTo>
                    <a:pt x="14511" y="2804"/>
                  </a:lnTo>
                  <a:lnTo>
                    <a:pt x="14538" y="2799"/>
                  </a:lnTo>
                  <a:lnTo>
                    <a:pt x="14526" y="2686"/>
                  </a:lnTo>
                  <a:moveTo>
                    <a:pt x="14538" y="2799"/>
                  </a:moveTo>
                  <a:lnTo>
                    <a:pt x="14766" y="2775"/>
                  </a:lnTo>
                  <a:lnTo>
                    <a:pt x="14754" y="2660"/>
                  </a:lnTo>
                  <a:moveTo>
                    <a:pt x="14766" y="2775"/>
                  </a:moveTo>
                  <a:lnTo>
                    <a:pt x="14994" y="2749"/>
                  </a:lnTo>
                  <a:lnTo>
                    <a:pt x="14979" y="2636"/>
                  </a:lnTo>
                  <a:moveTo>
                    <a:pt x="14994" y="2749"/>
                  </a:moveTo>
                  <a:lnTo>
                    <a:pt x="15085" y="2739"/>
                  </a:lnTo>
                  <a:lnTo>
                    <a:pt x="15222" y="2727"/>
                  </a:lnTo>
                  <a:lnTo>
                    <a:pt x="15212" y="2614"/>
                  </a:lnTo>
                  <a:moveTo>
                    <a:pt x="15222" y="2727"/>
                  </a:moveTo>
                  <a:lnTo>
                    <a:pt x="15450" y="2710"/>
                  </a:lnTo>
                  <a:lnTo>
                    <a:pt x="15440" y="2597"/>
                  </a:lnTo>
                  <a:moveTo>
                    <a:pt x="15450" y="2710"/>
                  </a:moveTo>
                  <a:lnTo>
                    <a:pt x="15678" y="2693"/>
                  </a:lnTo>
                  <a:lnTo>
                    <a:pt x="15668" y="2581"/>
                  </a:lnTo>
                  <a:moveTo>
                    <a:pt x="15678" y="2693"/>
                  </a:moveTo>
                  <a:lnTo>
                    <a:pt x="15906" y="2677"/>
                  </a:lnTo>
                  <a:lnTo>
                    <a:pt x="15898" y="2561"/>
                  </a:lnTo>
                  <a:moveTo>
                    <a:pt x="15906" y="2677"/>
                  </a:moveTo>
                  <a:lnTo>
                    <a:pt x="16134" y="2660"/>
                  </a:lnTo>
                  <a:lnTo>
                    <a:pt x="16126" y="2545"/>
                  </a:lnTo>
                  <a:moveTo>
                    <a:pt x="16134" y="2660"/>
                  </a:moveTo>
                  <a:lnTo>
                    <a:pt x="16362" y="2643"/>
                  </a:lnTo>
                  <a:lnTo>
                    <a:pt x="16354" y="2528"/>
                  </a:lnTo>
                  <a:moveTo>
                    <a:pt x="16362" y="2643"/>
                  </a:moveTo>
                  <a:lnTo>
                    <a:pt x="16592" y="2624"/>
                  </a:lnTo>
                  <a:lnTo>
                    <a:pt x="16582" y="2511"/>
                  </a:lnTo>
                  <a:moveTo>
                    <a:pt x="16592" y="2624"/>
                  </a:moveTo>
                  <a:lnTo>
                    <a:pt x="16669" y="2619"/>
                  </a:lnTo>
                  <a:lnTo>
                    <a:pt x="16707" y="2614"/>
                  </a:lnTo>
                  <a:lnTo>
                    <a:pt x="16818" y="2600"/>
                  </a:lnTo>
                  <a:lnTo>
                    <a:pt x="16801" y="2485"/>
                  </a:lnTo>
                  <a:moveTo>
                    <a:pt x="16818" y="2600"/>
                  </a:moveTo>
                  <a:lnTo>
                    <a:pt x="17046" y="2566"/>
                  </a:lnTo>
                  <a:lnTo>
                    <a:pt x="17029" y="2453"/>
                  </a:lnTo>
                  <a:moveTo>
                    <a:pt x="17046" y="2566"/>
                  </a:moveTo>
                  <a:lnTo>
                    <a:pt x="17271" y="2533"/>
                  </a:lnTo>
                  <a:lnTo>
                    <a:pt x="17254" y="2420"/>
                  </a:lnTo>
                  <a:moveTo>
                    <a:pt x="17271" y="2533"/>
                  </a:moveTo>
                  <a:lnTo>
                    <a:pt x="17499" y="2501"/>
                  </a:lnTo>
                  <a:lnTo>
                    <a:pt x="17482" y="2386"/>
                  </a:lnTo>
                  <a:moveTo>
                    <a:pt x="17499" y="2501"/>
                  </a:moveTo>
                  <a:lnTo>
                    <a:pt x="17725" y="2468"/>
                  </a:lnTo>
                  <a:lnTo>
                    <a:pt x="17708" y="2355"/>
                  </a:lnTo>
                  <a:moveTo>
                    <a:pt x="17725" y="2468"/>
                  </a:moveTo>
                  <a:lnTo>
                    <a:pt x="17730" y="2468"/>
                  </a:lnTo>
                  <a:lnTo>
                    <a:pt x="17953" y="2439"/>
                  </a:lnTo>
                  <a:lnTo>
                    <a:pt x="17938" y="2326"/>
                  </a:lnTo>
                  <a:moveTo>
                    <a:pt x="17953" y="2439"/>
                  </a:moveTo>
                  <a:lnTo>
                    <a:pt x="18178" y="2410"/>
                  </a:lnTo>
                  <a:lnTo>
                    <a:pt x="18164" y="2297"/>
                  </a:lnTo>
                  <a:moveTo>
                    <a:pt x="18178" y="2410"/>
                  </a:moveTo>
                  <a:lnTo>
                    <a:pt x="18406" y="2381"/>
                  </a:lnTo>
                  <a:lnTo>
                    <a:pt x="18392" y="2269"/>
                  </a:lnTo>
                  <a:moveTo>
                    <a:pt x="18406" y="2381"/>
                  </a:moveTo>
                  <a:lnTo>
                    <a:pt x="18464" y="2374"/>
                  </a:lnTo>
                  <a:lnTo>
                    <a:pt x="18634" y="2362"/>
                  </a:lnTo>
                  <a:lnTo>
                    <a:pt x="18625" y="2247"/>
                  </a:lnTo>
                  <a:moveTo>
                    <a:pt x="18634" y="2362"/>
                  </a:moveTo>
                  <a:lnTo>
                    <a:pt x="18646" y="2360"/>
                  </a:lnTo>
                  <a:lnTo>
                    <a:pt x="18675" y="2360"/>
                  </a:lnTo>
                  <a:lnTo>
                    <a:pt x="18862" y="2355"/>
                  </a:lnTo>
                  <a:lnTo>
                    <a:pt x="18860" y="2240"/>
                  </a:lnTo>
                  <a:moveTo>
                    <a:pt x="18862" y="2355"/>
                  </a:moveTo>
                  <a:lnTo>
                    <a:pt x="19093" y="2350"/>
                  </a:lnTo>
                  <a:lnTo>
                    <a:pt x="19090" y="2235"/>
                  </a:lnTo>
                  <a:moveTo>
                    <a:pt x="19093" y="2350"/>
                  </a:moveTo>
                  <a:lnTo>
                    <a:pt x="19158" y="2348"/>
                  </a:lnTo>
                  <a:lnTo>
                    <a:pt x="19321" y="2362"/>
                  </a:lnTo>
                  <a:lnTo>
                    <a:pt x="19330" y="2250"/>
                  </a:lnTo>
                  <a:moveTo>
                    <a:pt x="19321" y="2362"/>
                  </a:moveTo>
                  <a:lnTo>
                    <a:pt x="19467" y="2377"/>
                  </a:lnTo>
                  <a:lnTo>
                    <a:pt x="19546" y="2398"/>
                  </a:lnTo>
                  <a:lnTo>
                    <a:pt x="19575" y="2288"/>
                  </a:lnTo>
                  <a:moveTo>
                    <a:pt x="19546" y="2398"/>
                  </a:moveTo>
                  <a:lnTo>
                    <a:pt x="19659" y="2430"/>
                  </a:lnTo>
                  <a:lnTo>
                    <a:pt x="19755" y="2485"/>
                  </a:lnTo>
                  <a:lnTo>
                    <a:pt x="19813" y="2386"/>
                  </a:lnTo>
                  <a:moveTo>
                    <a:pt x="19755" y="2485"/>
                  </a:moveTo>
                  <a:lnTo>
                    <a:pt x="19772" y="2494"/>
                  </a:lnTo>
                  <a:lnTo>
                    <a:pt x="19837" y="2569"/>
                  </a:lnTo>
                  <a:lnTo>
                    <a:pt x="19854" y="2605"/>
                  </a:lnTo>
                  <a:lnTo>
                    <a:pt x="19861" y="2624"/>
                  </a:lnTo>
                  <a:lnTo>
                    <a:pt x="19863" y="2633"/>
                  </a:lnTo>
                  <a:lnTo>
                    <a:pt x="19866" y="2674"/>
                  </a:lnTo>
                  <a:lnTo>
                    <a:pt x="19978" y="2667"/>
                  </a:lnTo>
                  <a:moveTo>
                    <a:pt x="19866" y="2674"/>
                  </a:moveTo>
                  <a:lnTo>
                    <a:pt x="19870" y="2773"/>
                  </a:lnTo>
                  <a:lnTo>
                    <a:pt x="19861" y="2902"/>
                  </a:lnTo>
                  <a:lnTo>
                    <a:pt x="19974" y="2912"/>
                  </a:lnTo>
                  <a:moveTo>
                    <a:pt x="19861" y="2902"/>
                  </a:moveTo>
                  <a:lnTo>
                    <a:pt x="19849" y="3049"/>
                  </a:lnTo>
                  <a:moveTo>
                    <a:pt x="7110" y="2823"/>
                  </a:moveTo>
                  <a:lnTo>
                    <a:pt x="7110" y="2981"/>
                  </a:lnTo>
                  <a:lnTo>
                    <a:pt x="7167" y="2981"/>
                  </a:lnTo>
                  <a:moveTo>
                    <a:pt x="7110" y="2981"/>
                  </a:moveTo>
                  <a:lnTo>
                    <a:pt x="7107" y="3152"/>
                  </a:lnTo>
                  <a:moveTo>
                    <a:pt x="7153" y="3171"/>
                  </a:moveTo>
                  <a:lnTo>
                    <a:pt x="7162" y="3169"/>
                  </a:lnTo>
                  <a:lnTo>
                    <a:pt x="7170" y="3159"/>
                  </a:lnTo>
                  <a:lnTo>
                    <a:pt x="7170" y="3150"/>
                  </a:lnTo>
                  <a:lnTo>
                    <a:pt x="7162" y="3140"/>
                  </a:lnTo>
                  <a:lnTo>
                    <a:pt x="7153" y="3137"/>
                  </a:lnTo>
                  <a:lnTo>
                    <a:pt x="7143" y="3140"/>
                  </a:lnTo>
                  <a:lnTo>
                    <a:pt x="7136" y="3150"/>
                  </a:lnTo>
                  <a:lnTo>
                    <a:pt x="7136" y="3159"/>
                  </a:lnTo>
                  <a:lnTo>
                    <a:pt x="7143" y="3169"/>
                  </a:lnTo>
                  <a:lnTo>
                    <a:pt x="7153" y="3171"/>
                  </a:lnTo>
                  <a:close/>
                  <a:moveTo>
                    <a:pt x="7167" y="3154"/>
                  </a:moveTo>
                  <a:lnTo>
                    <a:pt x="7165" y="3145"/>
                  </a:lnTo>
                  <a:lnTo>
                    <a:pt x="7155" y="3140"/>
                  </a:lnTo>
                  <a:lnTo>
                    <a:pt x="7146" y="3142"/>
                  </a:lnTo>
                  <a:lnTo>
                    <a:pt x="7138" y="3150"/>
                  </a:lnTo>
                  <a:lnTo>
                    <a:pt x="7138" y="3159"/>
                  </a:lnTo>
                  <a:lnTo>
                    <a:pt x="7146" y="3166"/>
                  </a:lnTo>
                  <a:lnTo>
                    <a:pt x="7155" y="3169"/>
                  </a:lnTo>
                  <a:lnTo>
                    <a:pt x="7165" y="3164"/>
                  </a:lnTo>
                  <a:lnTo>
                    <a:pt x="7167" y="3154"/>
                  </a:lnTo>
                  <a:close/>
                  <a:moveTo>
                    <a:pt x="7165" y="3154"/>
                  </a:moveTo>
                  <a:lnTo>
                    <a:pt x="7162" y="3145"/>
                  </a:lnTo>
                  <a:lnTo>
                    <a:pt x="7153" y="3142"/>
                  </a:lnTo>
                  <a:lnTo>
                    <a:pt x="7143" y="3145"/>
                  </a:lnTo>
                  <a:lnTo>
                    <a:pt x="7141" y="3154"/>
                  </a:lnTo>
                  <a:lnTo>
                    <a:pt x="7143" y="3164"/>
                  </a:lnTo>
                  <a:lnTo>
                    <a:pt x="7153" y="3166"/>
                  </a:lnTo>
                  <a:lnTo>
                    <a:pt x="7162" y="3164"/>
                  </a:lnTo>
                  <a:lnTo>
                    <a:pt x="7165" y="3154"/>
                  </a:lnTo>
                  <a:close/>
                  <a:moveTo>
                    <a:pt x="7153" y="3164"/>
                  </a:moveTo>
                  <a:lnTo>
                    <a:pt x="7160" y="3161"/>
                  </a:lnTo>
                  <a:lnTo>
                    <a:pt x="7162" y="3154"/>
                  </a:lnTo>
                  <a:lnTo>
                    <a:pt x="7160" y="3147"/>
                  </a:lnTo>
                  <a:lnTo>
                    <a:pt x="7153" y="3145"/>
                  </a:lnTo>
                  <a:lnTo>
                    <a:pt x="7146" y="3147"/>
                  </a:lnTo>
                  <a:lnTo>
                    <a:pt x="7143" y="3154"/>
                  </a:lnTo>
                  <a:lnTo>
                    <a:pt x="7146" y="3161"/>
                  </a:lnTo>
                  <a:lnTo>
                    <a:pt x="7153" y="3164"/>
                  </a:lnTo>
                  <a:close/>
                  <a:moveTo>
                    <a:pt x="7160" y="3154"/>
                  </a:moveTo>
                  <a:lnTo>
                    <a:pt x="7158" y="3147"/>
                  </a:lnTo>
                  <a:lnTo>
                    <a:pt x="7150" y="3147"/>
                  </a:lnTo>
                  <a:lnTo>
                    <a:pt x="7146" y="3154"/>
                  </a:lnTo>
                  <a:lnTo>
                    <a:pt x="7148" y="3161"/>
                  </a:lnTo>
                  <a:lnTo>
                    <a:pt x="7155" y="3161"/>
                  </a:lnTo>
                  <a:lnTo>
                    <a:pt x="7160" y="3154"/>
                  </a:lnTo>
                  <a:close/>
                  <a:moveTo>
                    <a:pt x="7153" y="3159"/>
                  </a:moveTo>
                  <a:lnTo>
                    <a:pt x="7158" y="3157"/>
                  </a:lnTo>
                  <a:lnTo>
                    <a:pt x="7155" y="3150"/>
                  </a:lnTo>
                  <a:lnTo>
                    <a:pt x="7150" y="3150"/>
                  </a:lnTo>
                  <a:lnTo>
                    <a:pt x="7148" y="3157"/>
                  </a:lnTo>
                  <a:lnTo>
                    <a:pt x="7153" y="3159"/>
                  </a:lnTo>
                  <a:close/>
                  <a:moveTo>
                    <a:pt x="7155" y="3154"/>
                  </a:moveTo>
                  <a:lnTo>
                    <a:pt x="7153" y="3152"/>
                  </a:lnTo>
                  <a:lnTo>
                    <a:pt x="7150" y="3154"/>
                  </a:lnTo>
                  <a:lnTo>
                    <a:pt x="7153" y="3157"/>
                  </a:lnTo>
                  <a:lnTo>
                    <a:pt x="7155" y="3154"/>
                  </a:lnTo>
                  <a:close/>
                  <a:moveTo>
                    <a:pt x="7153" y="3154"/>
                  </a:moveTo>
                  <a:lnTo>
                    <a:pt x="7153" y="3152"/>
                  </a:lnTo>
                  <a:moveTo>
                    <a:pt x="7107" y="3152"/>
                  </a:moveTo>
                  <a:lnTo>
                    <a:pt x="7107" y="3253"/>
                  </a:lnTo>
                  <a:moveTo>
                    <a:pt x="3099" y="130"/>
                  </a:moveTo>
                  <a:lnTo>
                    <a:pt x="3025" y="130"/>
                  </a:lnTo>
                  <a:lnTo>
                    <a:pt x="3025" y="188"/>
                  </a:lnTo>
                  <a:moveTo>
                    <a:pt x="3025" y="130"/>
                  </a:moveTo>
                  <a:lnTo>
                    <a:pt x="2854" y="130"/>
                  </a:lnTo>
                  <a:moveTo>
                    <a:pt x="2854" y="193"/>
                  </a:moveTo>
                  <a:lnTo>
                    <a:pt x="2864" y="190"/>
                  </a:lnTo>
                  <a:lnTo>
                    <a:pt x="2871" y="181"/>
                  </a:lnTo>
                  <a:lnTo>
                    <a:pt x="2871" y="171"/>
                  </a:lnTo>
                  <a:lnTo>
                    <a:pt x="2864" y="161"/>
                  </a:lnTo>
                  <a:lnTo>
                    <a:pt x="2854" y="159"/>
                  </a:lnTo>
                  <a:lnTo>
                    <a:pt x="2845" y="161"/>
                  </a:lnTo>
                  <a:lnTo>
                    <a:pt x="2838" y="171"/>
                  </a:lnTo>
                  <a:lnTo>
                    <a:pt x="2838" y="181"/>
                  </a:lnTo>
                  <a:lnTo>
                    <a:pt x="2845" y="190"/>
                  </a:lnTo>
                  <a:lnTo>
                    <a:pt x="2854" y="193"/>
                  </a:lnTo>
                  <a:close/>
                  <a:moveTo>
                    <a:pt x="2854" y="190"/>
                  </a:moveTo>
                  <a:lnTo>
                    <a:pt x="2864" y="188"/>
                  </a:lnTo>
                  <a:lnTo>
                    <a:pt x="2869" y="178"/>
                  </a:lnTo>
                  <a:lnTo>
                    <a:pt x="2866" y="169"/>
                  </a:lnTo>
                  <a:lnTo>
                    <a:pt x="2859" y="161"/>
                  </a:lnTo>
                  <a:lnTo>
                    <a:pt x="2850" y="161"/>
                  </a:lnTo>
                  <a:lnTo>
                    <a:pt x="2842" y="169"/>
                  </a:lnTo>
                  <a:lnTo>
                    <a:pt x="2840" y="178"/>
                  </a:lnTo>
                  <a:lnTo>
                    <a:pt x="2845" y="188"/>
                  </a:lnTo>
                  <a:lnTo>
                    <a:pt x="2854" y="190"/>
                  </a:lnTo>
                  <a:close/>
                  <a:moveTo>
                    <a:pt x="2854" y="188"/>
                  </a:moveTo>
                  <a:lnTo>
                    <a:pt x="2864" y="185"/>
                  </a:lnTo>
                  <a:lnTo>
                    <a:pt x="2866" y="176"/>
                  </a:lnTo>
                  <a:lnTo>
                    <a:pt x="2864" y="166"/>
                  </a:lnTo>
                  <a:lnTo>
                    <a:pt x="2854" y="164"/>
                  </a:lnTo>
                  <a:lnTo>
                    <a:pt x="2845" y="166"/>
                  </a:lnTo>
                  <a:lnTo>
                    <a:pt x="2842" y="176"/>
                  </a:lnTo>
                  <a:lnTo>
                    <a:pt x="2845" y="185"/>
                  </a:lnTo>
                  <a:lnTo>
                    <a:pt x="2854" y="188"/>
                  </a:lnTo>
                  <a:close/>
                  <a:moveTo>
                    <a:pt x="2845" y="176"/>
                  </a:moveTo>
                  <a:lnTo>
                    <a:pt x="2847" y="183"/>
                  </a:lnTo>
                  <a:lnTo>
                    <a:pt x="2854" y="185"/>
                  </a:lnTo>
                  <a:lnTo>
                    <a:pt x="2862" y="183"/>
                  </a:lnTo>
                  <a:lnTo>
                    <a:pt x="2864" y="176"/>
                  </a:lnTo>
                  <a:lnTo>
                    <a:pt x="2862" y="169"/>
                  </a:lnTo>
                  <a:lnTo>
                    <a:pt x="2854" y="166"/>
                  </a:lnTo>
                  <a:lnTo>
                    <a:pt x="2847" y="169"/>
                  </a:lnTo>
                  <a:lnTo>
                    <a:pt x="2845" y="176"/>
                  </a:lnTo>
                  <a:close/>
                  <a:moveTo>
                    <a:pt x="2847" y="176"/>
                  </a:moveTo>
                  <a:lnTo>
                    <a:pt x="2850" y="183"/>
                  </a:lnTo>
                  <a:lnTo>
                    <a:pt x="2857" y="183"/>
                  </a:lnTo>
                  <a:lnTo>
                    <a:pt x="2862" y="176"/>
                  </a:lnTo>
                  <a:lnTo>
                    <a:pt x="2859" y="169"/>
                  </a:lnTo>
                  <a:lnTo>
                    <a:pt x="2852" y="169"/>
                  </a:lnTo>
                  <a:lnTo>
                    <a:pt x="2847" y="176"/>
                  </a:lnTo>
                  <a:close/>
                  <a:moveTo>
                    <a:pt x="2854" y="181"/>
                  </a:moveTo>
                  <a:lnTo>
                    <a:pt x="2859" y="178"/>
                  </a:lnTo>
                  <a:lnTo>
                    <a:pt x="2857" y="171"/>
                  </a:lnTo>
                  <a:lnTo>
                    <a:pt x="2852" y="171"/>
                  </a:lnTo>
                  <a:lnTo>
                    <a:pt x="2850" y="178"/>
                  </a:lnTo>
                  <a:lnTo>
                    <a:pt x="2854" y="181"/>
                  </a:lnTo>
                  <a:close/>
                  <a:moveTo>
                    <a:pt x="2854" y="178"/>
                  </a:moveTo>
                  <a:lnTo>
                    <a:pt x="2857" y="176"/>
                  </a:lnTo>
                  <a:lnTo>
                    <a:pt x="2854" y="173"/>
                  </a:lnTo>
                  <a:lnTo>
                    <a:pt x="2852" y="176"/>
                  </a:lnTo>
                  <a:lnTo>
                    <a:pt x="2854" y="178"/>
                  </a:lnTo>
                  <a:close/>
                  <a:moveTo>
                    <a:pt x="2854" y="176"/>
                  </a:moveTo>
                  <a:lnTo>
                    <a:pt x="2854" y="173"/>
                  </a:lnTo>
                  <a:moveTo>
                    <a:pt x="2854" y="130"/>
                  </a:moveTo>
                  <a:lnTo>
                    <a:pt x="2682" y="130"/>
                  </a:lnTo>
                  <a:lnTo>
                    <a:pt x="2682" y="188"/>
                  </a:lnTo>
                  <a:moveTo>
                    <a:pt x="2682" y="130"/>
                  </a:moveTo>
                  <a:lnTo>
                    <a:pt x="2511" y="130"/>
                  </a:lnTo>
                  <a:moveTo>
                    <a:pt x="2511" y="193"/>
                  </a:moveTo>
                  <a:lnTo>
                    <a:pt x="2521" y="190"/>
                  </a:lnTo>
                  <a:lnTo>
                    <a:pt x="2528" y="181"/>
                  </a:lnTo>
                  <a:lnTo>
                    <a:pt x="2528" y="171"/>
                  </a:lnTo>
                  <a:lnTo>
                    <a:pt x="2521" y="161"/>
                  </a:lnTo>
                  <a:lnTo>
                    <a:pt x="2511" y="159"/>
                  </a:lnTo>
                  <a:lnTo>
                    <a:pt x="2502" y="161"/>
                  </a:lnTo>
                  <a:lnTo>
                    <a:pt x="2494" y="171"/>
                  </a:lnTo>
                  <a:lnTo>
                    <a:pt x="2494" y="181"/>
                  </a:lnTo>
                  <a:lnTo>
                    <a:pt x="2502" y="190"/>
                  </a:lnTo>
                  <a:lnTo>
                    <a:pt x="2511" y="193"/>
                  </a:lnTo>
                  <a:close/>
                  <a:moveTo>
                    <a:pt x="2511" y="190"/>
                  </a:moveTo>
                  <a:lnTo>
                    <a:pt x="2521" y="188"/>
                  </a:lnTo>
                  <a:lnTo>
                    <a:pt x="2526" y="178"/>
                  </a:lnTo>
                  <a:lnTo>
                    <a:pt x="2523" y="169"/>
                  </a:lnTo>
                  <a:lnTo>
                    <a:pt x="2516" y="161"/>
                  </a:lnTo>
                  <a:lnTo>
                    <a:pt x="2506" y="161"/>
                  </a:lnTo>
                  <a:lnTo>
                    <a:pt x="2499" y="169"/>
                  </a:lnTo>
                  <a:lnTo>
                    <a:pt x="2497" y="178"/>
                  </a:lnTo>
                  <a:lnTo>
                    <a:pt x="2502" y="188"/>
                  </a:lnTo>
                  <a:lnTo>
                    <a:pt x="2511" y="190"/>
                  </a:lnTo>
                  <a:close/>
                  <a:moveTo>
                    <a:pt x="2511" y="188"/>
                  </a:moveTo>
                  <a:lnTo>
                    <a:pt x="2521" y="185"/>
                  </a:lnTo>
                  <a:lnTo>
                    <a:pt x="2523" y="176"/>
                  </a:lnTo>
                  <a:lnTo>
                    <a:pt x="2521" y="166"/>
                  </a:lnTo>
                  <a:lnTo>
                    <a:pt x="2511" y="164"/>
                  </a:lnTo>
                  <a:lnTo>
                    <a:pt x="2502" y="166"/>
                  </a:lnTo>
                  <a:lnTo>
                    <a:pt x="2499" y="176"/>
                  </a:lnTo>
                  <a:lnTo>
                    <a:pt x="2502" y="185"/>
                  </a:lnTo>
                  <a:lnTo>
                    <a:pt x="2511" y="188"/>
                  </a:lnTo>
                  <a:close/>
                  <a:moveTo>
                    <a:pt x="2502" y="176"/>
                  </a:moveTo>
                  <a:lnTo>
                    <a:pt x="2504" y="183"/>
                  </a:lnTo>
                  <a:lnTo>
                    <a:pt x="2511" y="185"/>
                  </a:lnTo>
                  <a:lnTo>
                    <a:pt x="2518" y="183"/>
                  </a:lnTo>
                  <a:lnTo>
                    <a:pt x="2521" y="176"/>
                  </a:lnTo>
                  <a:lnTo>
                    <a:pt x="2518" y="169"/>
                  </a:lnTo>
                  <a:lnTo>
                    <a:pt x="2511" y="166"/>
                  </a:lnTo>
                  <a:lnTo>
                    <a:pt x="2504" y="169"/>
                  </a:lnTo>
                  <a:lnTo>
                    <a:pt x="2502" y="176"/>
                  </a:lnTo>
                  <a:close/>
                  <a:moveTo>
                    <a:pt x="2504" y="176"/>
                  </a:moveTo>
                  <a:lnTo>
                    <a:pt x="2506" y="183"/>
                  </a:lnTo>
                  <a:lnTo>
                    <a:pt x="2514" y="183"/>
                  </a:lnTo>
                  <a:lnTo>
                    <a:pt x="2518" y="176"/>
                  </a:lnTo>
                  <a:lnTo>
                    <a:pt x="2516" y="169"/>
                  </a:lnTo>
                  <a:lnTo>
                    <a:pt x="2509" y="169"/>
                  </a:lnTo>
                  <a:lnTo>
                    <a:pt x="2504" y="176"/>
                  </a:lnTo>
                  <a:close/>
                  <a:moveTo>
                    <a:pt x="2511" y="181"/>
                  </a:moveTo>
                  <a:lnTo>
                    <a:pt x="2516" y="178"/>
                  </a:lnTo>
                  <a:lnTo>
                    <a:pt x="2514" y="171"/>
                  </a:lnTo>
                  <a:lnTo>
                    <a:pt x="2509" y="171"/>
                  </a:lnTo>
                  <a:lnTo>
                    <a:pt x="2506" y="178"/>
                  </a:lnTo>
                  <a:lnTo>
                    <a:pt x="2511" y="181"/>
                  </a:lnTo>
                  <a:close/>
                  <a:moveTo>
                    <a:pt x="2511" y="178"/>
                  </a:moveTo>
                  <a:lnTo>
                    <a:pt x="2514" y="176"/>
                  </a:lnTo>
                  <a:lnTo>
                    <a:pt x="2511" y="173"/>
                  </a:lnTo>
                  <a:lnTo>
                    <a:pt x="2509" y="176"/>
                  </a:lnTo>
                  <a:lnTo>
                    <a:pt x="2511" y="178"/>
                  </a:lnTo>
                  <a:close/>
                  <a:moveTo>
                    <a:pt x="2511" y="176"/>
                  </a:moveTo>
                  <a:lnTo>
                    <a:pt x="2511" y="173"/>
                  </a:lnTo>
                  <a:moveTo>
                    <a:pt x="2511" y="130"/>
                  </a:moveTo>
                  <a:lnTo>
                    <a:pt x="2338" y="130"/>
                  </a:lnTo>
                  <a:lnTo>
                    <a:pt x="2338" y="188"/>
                  </a:lnTo>
                  <a:moveTo>
                    <a:pt x="2338" y="130"/>
                  </a:moveTo>
                  <a:lnTo>
                    <a:pt x="2168" y="130"/>
                  </a:lnTo>
                  <a:moveTo>
                    <a:pt x="2168" y="193"/>
                  </a:moveTo>
                  <a:lnTo>
                    <a:pt x="2178" y="190"/>
                  </a:lnTo>
                  <a:lnTo>
                    <a:pt x="2185" y="181"/>
                  </a:lnTo>
                  <a:lnTo>
                    <a:pt x="2185" y="171"/>
                  </a:lnTo>
                  <a:lnTo>
                    <a:pt x="2178" y="161"/>
                  </a:lnTo>
                  <a:lnTo>
                    <a:pt x="2168" y="159"/>
                  </a:lnTo>
                  <a:lnTo>
                    <a:pt x="2158" y="161"/>
                  </a:lnTo>
                  <a:lnTo>
                    <a:pt x="2151" y="171"/>
                  </a:lnTo>
                  <a:lnTo>
                    <a:pt x="2151" y="181"/>
                  </a:lnTo>
                  <a:lnTo>
                    <a:pt x="2158" y="190"/>
                  </a:lnTo>
                  <a:lnTo>
                    <a:pt x="2168" y="193"/>
                  </a:lnTo>
                  <a:close/>
                  <a:moveTo>
                    <a:pt x="2168" y="190"/>
                  </a:moveTo>
                  <a:lnTo>
                    <a:pt x="2178" y="188"/>
                  </a:lnTo>
                  <a:lnTo>
                    <a:pt x="2182" y="178"/>
                  </a:lnTo>
                  <a:lnTo>
                    <a:pt x="2180" y="169"/>
                  </a:lnTo>
                  <a:lnTo>
                    <a:pt x="2173" y="161"/>
                  </a:lnTo>
                  <a:lnTo>
                    <a:pt x="2163" y="161"/>
                  </a:lnTo>
                  <a:lnTo>
                    <a:pt x="2156" y="169"/>
                  </a:lnTo>
                  <a:lnTo>
                    <a:pt x="2154" y="178"/>
                  </a:lnTo>
                  <a:lnTo>
                    <a:pt x="2158" y="188"/>
                  </a:lnTo>
                  <a:lnTo>
                    <a:pt x="2168" y="190"/>
                  </a:lnTo>
                  <a:close/>
                  <a:moveTo>
                    <a:pt x="2168" y="188"/>
                  </a:moveTo>
                  <a:lnTo>
                    <a:pt x="2178" y="185"/>
                  </a:lnTo>
                  <a:lnTo>
                    <a:pt x="2180" y="176"/>
                  </a:lnTo>
                  <a:lnTo>
                    <a:pt x="2178" y="166"/>
                  </a:lnTo>
                  <a:lnTo>
                    <a:pt x="2168" y="164"/>
                  </a:lnTo>
                  <a:lnTo>
                    <a:pt x="2158" y="166"/>
                  </a:lnTo>
                  <a:lnTo>
                    <a:pt x="2156" y="176"/>
                  </a:lnTo>
                  <a:lnTo>
                    <a:pt x="2158" y="185"/>
                  </a:lnTo>
                  <a:lnTo>
                    <a:pt x="2168" y="188"/>
                  </a:lnTo>
                  <a:close/>
                  <a:moveTo>
                    <a:pt x="2158" y="176"/>
                  </a:moveTo>
                  <a:lnTo>
                    <a:pt x="2161" y="183"/>
                  </a:lnTo>
                  <a:lnTo>
                    <a:pt x="2168" y="185"/>
                  </a:lnTo>
                  <a:lnTo>
                    <a:pt x="2175" y="183"/>
                  </a:lnTo>
                  <a:lnTo>
                    <a:pt x="2178" y="176"/>
                  </a:lnTo>
                  <a:lnTo>
                    <a:pt x="2175" y="169"/>
                  </a:lnTo>
                  <a:lnTo>
                    <a:pt x="2168" y="166"/>
                  </a:lnTo>
                  <a:lnTo>
                    <a:pt x="2161" y="169"/>
                  </a:lnTo>
                  <a:lnTo>
                    <a:pt x="2158" y="176"/>
                  </a:lnTo>
                  <a:close/>
                  <a:moveTo>
                    <a:pt x="2161" y="176"/>
                  </a:moveTo>
                  <a:lnTo>
                    <a:pt x="2163" y="183"/>
                  </a:lnTo>
                  <a:lnTo>
                    <a:pt x="2170" y="183"/>
                  </a:lnTo>
                  <a:lnTo>
                    <a:pt x="2175" y="176"/>
                  </a:lnTo>
                  <a:lnTo>
                    <a:pt x="2173" y="169"/>
                  </a:lnTo>
                  <a:lnTo>
                    <a:pt x="2166" y="169"/>
                  </a:lnTo>
                  <a:lnTo>
                    <a:pt x="2161" y="176"/>
                  </a:lnTo>
                  <a:close/>
                  <a:moveTo>
                    <a:pt x="2168" y="181"/>
                  </a:moveTo>
                  <a:lnTo>
                    <a:pt x="2173" y="178"/>
                  </a:lnTo>
                  <a:lnTo>
                    <a:pt x="2170" y="171"/>
                  </a:lnTo>
                  <a:lnTo>
                    <a:pt x="2166" y="171"/>
                  </a:lnTo>
                  <a:lnTo>
                    <a:pt x="2163" y="178"/>
                  </a:lnTo>
                  <a:lnTo>
                    <a:pt x="2168" y="181"/>
                  </a:lnTo>
                  <a:close/>
                  <a:moveTo>
                    <a:pt x="2168" y="178"/>
                  </a:moveTo>
                  <a:lnTo>
                    <a:pt x="2170" y="176"/>
                  </a:lnTo>
                  <a:lnTo>
                    <a:pt x="2168" y="173"/>
                  </a:lnTo>
                  <a:lnTo>
                    <a:pt x="2166" y="176"/>
                  </a:lnTo>
                  <a:lnTo>
                    <a:pt x="2168" y="178"/>
                  </a:lnTo>
                  <a:close/>
                  <a:moveTo>
                    <a:pt x="2168" y="176"/>
                  </a:moveTo>
                  <a:lnTo>
                    <a:pt x="2168" y="173"/>
                  </a:lnTo>
                  <a:moveTo>
                    <a:pt x="2168" y="130"/>
                  </a:moveTo>
                  <a:lnTo>
                    <a:pt x="2082" y="130"/>
                  </a:lnTo>
                  <a:lnTo>
                    <a:pt x="1995" y="128"/>
                  </a:lnTo>
                  <a:lnTo>
                    <a:pt x="1995" y="185"/>
                  </a:lnTo>
                  <a:moveTo>
                    <a:pt x="1995" y="128"/>
                  </a:moveTo>
                  <a:lnTo>
                    <a:pt x="1822" y="128"/>
                  </a:lnTo>
                  <a:moveTo>
                    <a:pt x="1822" y="190"/>
                  </a:moveTo>
                  <a:lnTo>
                    <a:pt x="1832" y="188"/>
                  </a:lnTo>
                  <a:lnTo>
                    <a:pt x="1839" y="178"/>
                  </a:lnTo>
                  <a:lnTo>
                    <a:pt x="1839" y="169"/>
                  </a:lnTo>
                  <a:lnTo>
                    <a:pt x="1832" y="159"/>
                  </a:lnTo>
                  <a:lnTo>
                    <a:pt x="1822" y="157"/>
                  </a:lnTo>
                  <a:lnTo>
                    <a:pt x="1813" y="159"/>
                  </a:lnTo>
                  <a:lnTo>
                    <a:pt x="1806" y="169"/>
                  </a:lnTo>
                  <a:lnTo>
                    <a:pt x="1806" y="178"/>
                  </a:lnTo>
                  <a:lnTo>
                    <a:pt x="1813" y="188"/>
                  </a:lnTo>
                  <a:lnTo>
                    <a:pt x="1822" y="190"/>
                  </a:lnTo>
                  <a:close/>
                  <a:moveTo>
                    <a:pt x="1822" y="188"/>
                  </a:moveTo>
                  <a:lnTo>
                    <a:pt x="1832" y="185"/>
                  </a:lnTo>
                  <a:lnTo>
                    <a:pt x="1837" y="176"/>
                  </a:lnTo>
                  <a:lnTo>
                    <a:pt x="1834" y="166"/>
                  </a:lnTo>
                  <a:lnTo>
                    <a:pt x="1827" y="159"/>
                  </a:lnTo>
                  <a:lnTo>
                    <a:pt x="1818" y="159"/>
                  </a:lnTo>
                  <a:lnTo>
                    <a:pt x="1810" y="166"/>
                  </a:lnTo>
                  <a:lnTo>
                    <a:pt x="1808" y="176"/>
                  </a:lnTo>
                  <a:lnTo>
                    <a:pt x="1813" y="185"/>
                  </a:lnTo>
                  <a:lnTo>
                    <a:pt x="1822" y="188"/>
                  </a:lnTo>
                  <a:close/>
                  <a:moveTo>
                    <a:pt x="1822" y="185"/>
                  </a:moveTo>
                  <a:lnTo>
                    <a:pt x="1832" y="183"/>
                  </a:lnTo>
                  <a:lnTo>
                    <a:pt x="1834" y="173"/>
                  </a:lnTo>
                  <a:lnTo>
                    <a:pt x="1832" y="164"/>
                  </a:lnTo>
                  <a:lnTo>
                    <a:pt x="1822" y="161"/>
                  </a:lnTo>
                  <a:lnTo>
                    <a:pt x="1813" y="164"/>
                  </a:lnTo>
                  <a:lnTo>
                    <a:pt x="1810" y="173"/>
                  </a:lnTo>
                  <a:lnTo>
                    <a:pt x="1813" y="183"/>
                  </a:lnTo>
                  <a:lnTo>
                    <a:pt x="1822" y="185"/>
                  </a:lnTo>
                  <a:close/>
                  <a:moveTo>
                    <a:pt x="1813" y="173"/>
                  </a:moveTo>
                  <a:lnTo>
                    <a:pt x="1815" y="181"/>
                  </a:lnTo>
                  <a:lnTo>
                    <a:pt x="1822" y="183"/>
                  </a:lnTo>
                  <a:lnTo>
                    <a:pt x="1830" y="181"/>
                  </a:lnTo>
                  <a:lnTo>
                    <a:pt x="1832" y="173"/>
                  </a:lnTo>
                  <a:lnTo>
                    <a:pt x="1830" y="166"/>
                  </a:lnTo>
                  <a:lnTo>
                    <a:pt x="1822" y="164"/>
                  </a:lnTo>
                  <a:lnTo>
                    <a:pt x="1815" y="166"/>
                  </a:lnTo>
                  <a:lnTo>
                    <a:pt x="1813" y="173"/>
                  </a:lnTo>
                  <a:close/>
                  <a:moveTo>
                    <a:pt x="1815" y="173"/>
                  </a:moveTo>
                  <a:lnTo>
                    <a:pt x="1818" y="181"/>
                  </a:lnTo>
                  <a:lnTo>
                    <a:pt x="1825" y="181"/>
                  </a:lnTo>
                  <a:lnTo>
                    <a:pt x="1830" y="173"/>
                  </a:lnTo>
                  <a:lnTo>
                    <a:pt x="1827" y="166"/>
                  </a:lnTo>
                  <a:lnTo>
                    <a:pt x="1820" y="166"/>
                  </a:lnTo>
                  <a:lnTo>
                    <a:pt x="1815" y="173"/>
                  </a:lnTo>
                  <a:close/>
                  <a:moveTo>
                    <a:pt x="1822" y="178"/>
                  </a:moveTo>
                  <a:lnTo>
                    <a:pt x="1827" y="176"/>
                  </a:lnTo>
                  <a:lnTo>
                    <a:pt x="1825" y="169"/>
                  </a:lnTo>
                  <a:lnTo>
                    <a:pt x="1820" y="169"/>
                  </a:lnTo>
                  <a:lnTo>
                    <a:pt x="1818" y="176"/>
                  </a:lnTo>
                  <a:lnTo>
                    <a:pt x="1822" y="178"/>
                  </a:lnTo>
                  <a:close/>
                  <a:moveTo>
                    <a:pt x="1822" y="176"/>
                  </a:moveTo>
                  <a:lnTo>
                    <a:pt x="1825" y="173"/>
                  </a:lnTo>
                  <a:lnTo>
                    <a:pt x="1822" y="171"/>
                  </a:lnTo>
                  <a:lnTo>
                    <a:pt x="1820" y="173"/>
                  </a:lnTo>
                  <a:lnTo>
                    <a:pt x="1822" y="176"/>
                  </a:lnTo>
                  <a:close/>
                  <a:moveTo>
                    <a:pt x="1822" y="173"/>
                  </a:moveTo>
                  <a:lnTo>
                    <a:pt x="1822" y="171"/>
                  </a:lnTo>
                  <a:moveTo>
                    <a:pt x="1822" y="128"/>
                  </a:moveTo>
                  <a:lnTo>
                    <a:pt x="1652" y="128"/>
                  </a:lnTo>
                  <a:lnTo>
                    <a:pt x="1652" y="185"/>
                  </a:lnTo>
                  <a:moveTo>
                    <a:pt x="1652" y="128"/>
                  </a:moveTo>
                  <a:lnTo>
                    <a:pt x="1479" y="128"/>
                  </a:lnTo>
                  <a:moveTo>
                    <a:pt x="1479" y="190"/>
                  </a:moveTo>
                  <a:lnTo>
                    <a:pt x="1489" y="188"/>
                  </a:lnTo>
                  <a:lnTo>
                    <a:pt x="1496" y="178"/>
                  </a:lnTo>
                  <a:lnTo>
                    <a:pt x="1496" y="169"/>
                  </a:lnTo>
                  <a:lnTo>
                    <a:pt x="1489" y="159"/>
                  </a:lnTo>
                  <a:lnTo>
                    <a:pt x="1479" y="157"/>
                  </a:lnTo>
                  <a:lnTo>
                    <a:pt x="1470" y="159"/>
                  </a:lnTo>
                  <a:lnTo>
                    <a:pt x="1462" y="169"/>
                  </a:lnTo>
                  <a:lnTo>
                    <a:pt x="1462" y="178"/>
                  </a:lnTo>
                  <a:lnTo>
                    <a:pt x="1470" y="188"/>
                  </a:lnTo>
                  <a:lnTo>
                    <a:pt x="1479" y="190"/>
                  </a:lnTo>
                  <a:close/>
                  <a:moveTo>
                    <a:pt x="1479" y="188"/>
                  </a:moveTo>
                  <a:lnTo>
                    <a:pt x="1489" y="185"/>
                  </a:lnTo>
                  <a:lnTo>
                    <a:pt x="1494" y="176"/>
                  </a:lnTo>
                  <a:lnTo>
                    <a:pt x="1491" y="166"/>
                  </a:lnTo>
                  <a:lnTo>
                    <a:pt x="1484" y="159"/>
                  </a:lnTo>
                  <a:lnTo>
                    <a:pt x="1474" y="159"/>
                  </a:lnTo>
                  <a:lnTo>
                    <a:pt x="1467" y="166"/>
                  </a:lnTo>
                  <a:lnTo>
                    <a:pt x="1465" y="176"/>
                  </a:lnTo>
                  <a:lnTo>
                    <a:pt x="1470" y="185"/>
                  </a:lnTo>
                  <a:lnTo>
                    <a:pt x="1479" y="188"/>
                  </a:lnTo>
                  <a:close/>
                  <a:moveTo>
                    <a:pt x="1479" y="185"/>
                  </a:moveTo>
                  <a:lnTo>
                    <a:pt x="1489" y="183"/>
                  </a:lnTo>
                  <a:lnTo>
                    <a:pt x="1491" y="173"/>
                  </a:lnTo>
                  <a:lnTo>
                    <a:pt x="1489" y="164"/>
                  </a:lnTo>
                  <a:lnTo>
                    <a:pt x="1479" y="161"/>
                  </a:lnTo>
                  <a:lnTo>
                    <a:pt x="1470" y="164"/>
                  </a:lnTo>
                  <a:lnTo>
                    <a:pt x="1467" y="173"/>
                  </a:lnTo>
                  <a:lnTo>
                    <a:pt x="1470" y="183"/>
                  </a:lnTo>
                  <a:lnTo>
                    <a:pt x="1479" y="185"/>
                  </a:lnTo>
                  <a:close/>
                  <a:moveTo>
                    <a:pt x="1470" y="173"/>
                  </a:moveTo>
                  <a:lnTo>
                    <a:pt x="1472" y="181"/>
                  </a:lnTo>
                  <a:lnTo>
                    <a:pt x="1479" y="183"/>
                  </a:lnTo>
                  <a:lnTo>
                    <a:pt x="1486" y="181"/>
                  </a:lnTo>
                  <a:lnTo>
                    <a:pt x="1489" y="173"/>
                  </a:lnTo>
                  <a:lnTo>
                    <a:pt x="1486" y="166"/>
                  </a:lnTo>
                  <a:lnTo>
                    <a:pt x="1479" y="164"/>
                  </a:lnTo>
                  <a:lnTo>
                    <a:pt x="1472" y="166"/>
                  </a:lnTo>
                  <a:lnTo>
                    <a:pt x="1470" y="173"/>
                  </a:lnTo>
                  <a:close/>
                  <a:moveTo>
                    <a:pt x="1472" y="173"/>
                  </a:moveTo>
                  <a:lnTo>
                    <a:pt x="1474" y="181"/>
                  </a:lnTo>
                  <a:lnTo>
                    <a:pt x="1482" y="181"/>
                  </a:lnTo>
                  <a:lnTo>
                    <a:pt x="1486" y="173"/>
                  </a:lnTo>
                  <a:lnTo>
                    <a:pt x="1484" y="166"/>
                  </a:lnTo>
                  <a:lnTo>
                    <a:pt x="1477" y="166"/>
                  </a:lnTo>
                  <a:lnTo>
                    <a:pt x="1472" y="173"/>
                  </a:lnTo>
                  <a:close/>
                  <a:moveTo>
                    <a:pt x="1479" y="178"/>
                  </a:moveTo>
                  <a:lnTo>
                    <a:pt x="1484" y="176"/>
                  </a:lnTo>
                  <a:lnTo>
                    <a:pt x="1482" y="169"/>
                  </a:lnTo>
                  <a:lnTo>
                    <a:pt x="1477" y="169"/>
                  </a:lnTo>
                  <a:lnTo>
                    <a:pt x="1474" y="176"/>
                  </a:lnTo>
                  <a:lnTo>
                    <a:pt x="1479" y="178"/>
                  </a:lnTo>
                  <a:close/>
                  <a:moveTo>
                    <a:pt x="1479" y="176"/>
                  </a:moveTo>
                  <a:lnTo>
                    <a:pt x="1482" y="173"/>
                  </a:lnTo>
                  <a:lnTo>
                    <a:pt x="1479" y="171"/>
                  </a:lnTo>
                  <a:lnTo>
                    <a:pt x="1477" y="173"/>
                  </a:lnTo>
                  <a:lnTo>
                    <a:pt x="1479" y="176"/>
                  </a:lnTo>
                  <a:close/>
                  <a:moveTo>
                    <a:pt x="1479" y="173"/>
                  </a:moveTo>
                  <a:lnTo>
                    <a:pt x="1479" y="171"/>
                  </a:lnTo>
                  <a:moveTo>
                    <a:pt x="1479" y="128"/>
                  </a:moveTo>
                  <a:lnTo>
                    <a:pt x="1309" y="128"/>
                  </a:lnTo>
                  <a:lnTo>
                    <a:pt x="1309" y="185"/>
                  </a:lnTo>
                  <a:moveTo>
                    <a:pt x="1309" y="128"/>
                  </a:moveTo>
                  <a:lnTo>
                    <a:pt x="1136" y="128"/>
                  </a:lnTo>
                  <a:moveTo>
                    <a:pt x="1136" y="190"/>
                  </a:moveTo>
                  <a:lnTo>
                    <a:pt x="1146" y="188"/>
                  </a:lnTo>
                  <a:lnTo>
                    <a:pt x="1153" y="178"/>
                  </a:lnTo>
                  <a:lnTo>
                    <a:pt x="1153" y="169"/>
                  </a:lnTo>
                  <a:lnTo>
                    <a:pt x="1146" y="159"/>
                  </a:lnTo>
                  <a:lnTo>
                    <a:pt x="1136" y="157"/>
                  </a:lnTo>
                  <a:lnTo>
                    <a:pt x="1126" y="159"/>
                  </a:lnTo>
                  <a:lnTo>
                    <a:pt x="1119" y="169"/>
                  </a:lnTo>
                  <a:lnTo>
                    <a:pt x="1119" y="178"/>
                  </a:lnTo>
                  <a:lnTo>
                    <a:pt x="1126" y="188"/>
                  </a:lnTo>
                  <a:lnTo>
                    <a:pt x="1136" y="190"/>
                  </a:lnTo>
                  <a:close/>
                  <a:moveTo>
                    <a:pt x="1136" y="188"/>
                  </a:moveTo>
                  <a:lnTo>
                    <a:pt x="1146" y="185"/>
                  </a:lnTo>
                  <a:lnTo>
                    <a:pt x="1150" y="176"/>
                  </a:lnTo>
                  <a:lnTo>
                    <a:pt x="1148" y="166"/>
                  </a:lnTo>
                  <a:lnTo>
                    <a:pt x="1141" y="159"/>
                  </a:lnTo>
                  <a:lnTo>
                    <a:pt x="1131" y="159"/>
                  </a:lnTo>
                  <a:lnTo>
                    <a:pt x="1124" y="166"/>
                  </a:lnTo>
                  <a:lnTo>
                    <a:pt x="1122" y="176"/>
                  </a:lnTo>
                  <a:lnTo>
                    <a:pt x="1126" y="185"/>
                  </a:lnTo>
                  <a:lnTo>
                    <a:pt x="1136" y="188"/>
                  </a:lnTo>
                  <a:close/>
                  <a:moveTo>
                    <a:pt x="1136" y="185"/>
                  </a:moveTo>
                  <a:lnTo>
                    <a:pt x="1146" y="183"/>
                  </a:lnTo>
                  <a:lnTo>
                    <a:pt x="1148" y="173"/>
                  </a:lnTo>
                  <a:lnTo>
                    <a:pt x="1146" y="164"/>
                  </a:lnTo>
                  <a:lnTo>
                    <a:pt x="1136" y="161"/>
                  </a:lnTo>
                  <a:lnTo>
                    <a:pt x="1126" y="164"/>
                  </a:lnTo>
                  <a:lnTo>
                    <a:pt x="1124" y="173"/>
                  </a:lnTo>
                  <a:lnTo>
                    <a:pt x="1126" y="183"/>
                  </a:lnTo>
                  <a:lnTo>
                    <a:pt x="1136" y="185"/>
                  </a:lnTo>
                  <a:close/>
                  <a:moveTo>
                    <a:pt x="1126" y="173"/>
                  </a:moveTo>
                  <a:lnTo>
                    <a:pt x="1129" y="181"/>
                  </a:lnTo>
                  <a:lnTo>
                    <a:pt x="1136" y="183"/>
                  </a:lnTo>
                  <a:lnTo>
                    <a:pt x="1143" y="181"/>
                  </a:lnTo>
                  <a:lnTo>
                    <a:pt x="1146" y="173"/>
                  </a:lnTo>
                  <a:lnTo>
                    <a:pt x="1143" y="166"/>
                  </a:lnTo>
                  <a:lnTo>
                    <a:pt x="1136" y="164"/>
                  </a:lnTo>
                  <a:lnTo>
                    <a:pt x="1129" y="166"/>
                  </a:lnTo>
                  <a:lnTo>
                    <a:pt x="1126" y="173"/>
                  </a:lnTo>
                  <a:close/>
                  <a:moveTo>
                    <a:pt x="1129" y="173"/>
                  </a:moveTo>
                  <a:lnTo>
                    <a:pt x="1131" y="181"/>
                  </a:lnTo>
                  <a:lnTo>
                    <a:pt x="1138" y="181"/>
                  </a:lnTo>
                  <a:lnTo>
                    <a:pt x="1143" y="173"/>
                  </a:lnTo>
                  <a:lnTo>
                    <a:pt x="1141" y="166"/>
                  </a:lnTo>
                  <a:lnTo>
                    <a:pt x="1134" y="166"/>
                  </a:lnTo>
                  <a:lnTo>
                    <a:pt x="1129" y="173"/>
                  </a:lnTo>
                  <a:close/>
                  <a:moveTo>
                    <a:pt x="1136" y="178"/>
                  </a:moveTo>
                  <a:lnTo>
                    <a:pt x="1141" y="176"/>
                  </a:lnTo>
                  <a:lnTo>
                    <a:pt x="1138" y="169"/>
                  </a:lnTo>
                  <a:lnTo>
                    <a:pt x="1134" y="169"/>
                  </a:lnTo>
                  <a:lnTo>
                    <a:pt x="1131" y="176"/>
                  </a:lnTo>
                  <a:lnTo>
                    <a:pt x="1136" y="178"/>
                  </a:lnTo>
                  <a:close/>
                  <a:moveTo>
                    <a:pt x="1136" y="176"/>
                  </a:moveTo>
                  <a:lnTo>
                    <a:pt x="1138" y="173"/>
                  </a:lnTo>
                  <a:lnTo>
                    <a:pt x="1136" y="171"/>
                  </a:lnTo>
                  <a:lnTo>
                    <a:pt x="1134" y="173"/>
                  </a:lnTo>
                  <a:lnTo>
                    <a:pt x="1136" y="176"/>
                  </a:lnTo>
                  <a:close/>
                  <a:moveTo>
                    <a:pt x="1136" y="173"/>
                  </a:moveTo>
                  <a:lnTo>
                    <a:pt x="1136" y="171"/>
                  </a:lnTo>
                  <a:moveTo>
                    <a:pt x="1136" y="128"/>
                  </a:moveTo>
                  <a:lnTo>
                    <a:pt x="966" y="128"/>
                  </a:lnTo>
                  <a:lnTo>
                    <a:pt x="966" y="185"/>
                  </a:lnTo>
                  <a:moveTo>
                    <a:pt x="966" y="128"/>
                  </a:moveTo>
                  <a:lnTo>
                    <a:pt x="793" y="128"/>
                  </a:lnTo>
                  <a:moveTo>
                    <a:pt x="793" y="190"/>
                  </a:moveTo>
                  <a:lnTo>
                    <a:pt x="802" y="188"/>
                  </a:lnTo>
                  <a:lnTo>
                    <a:pt x="810" y="178"/>
                  </a:lnTo>
                  <a:lnTo>
                    <a:pt x="810" y="169"/>
                  </a:lnTo>
                  <a:lnTo>
                    <a:pt x="802" y="159"/>
                  </a:lnTo>
                  <a:lnTo>
                    <a:pt x="793" y="157"/>
                  </a:lnTo>
                  <a:lnTo>
                    <a:pt x="783" y="159"/>
                  </a:lnTo>
                  <a:lnTo>
                    <a:pt x="776" y="169"/>
                  </a:lnTo>
                  <a:lnTo>
                    <a:pt x="776" y="178"/>
                  </a:lnTo>
                  <a:lnTo>
                    <a:pt x="783" y="188"/>
                  </a:lnTo>
                  <a:lnTo>
                    <a:pt x="793" y="190"/>
                  </a:lnTo>
                  <a:close/>
                  <a:moveTo>
                    <a:pt x="793" y="188"/>
                  </a:moveTo>
                  <a:lnTo>
                    <a:pt x="802" y="185"/>
                  </a:lnTo>
                  <a:lnTo>
                    <a:pt x="807" y="176"/>
                  </a:lnTo>
                  <a:lnTo>
                    <a:pt x="805" y="166"/>
                  </a:lnTo>
                  <a:lnTo>
                    <a:pt x="798" y="159"/>
                  </a:lnTo>
                  <a:lnTo>
                    <a:pt x="788" y="159"/>
                  </a:lnTo>
                  <a:lnTo>
                    <a:pt x="781" y="166"/>
                  </a:lnTo>
                  <a:lnTo>
                    <a:pt x="778" y="176"/>
                  </a:lnTo>
                  <a:lnTo>
                    <a:pt x="783" y="185"/>
                  </a:lnTo>
                  <a:lnTo>
                    <a:pt x="793" y="188"/>
                  </a:lnTo>
                  <a:close/>
                  <a:moveTo>
                    <a:pt x="793" y="185"/>
                  </a:moveTo>
                  <a:lnTo>
                    <a:pt x="802" y="183"/>
                  </a:lnTo>
                  <a:lnTo>
                    <a:pt x="805" y="173"/>
                  </a:lnTo>
                  <a:lnTo>
                    <a:pt x="802" y="164"/>
                  </a:lnTo>
                  <a:lnTo>
                    <a:pt x="793" y="161"/>
                  </a:lnTo>
                  <a:lnTo>
                    <a:pt x="783" y="164"/>
                  </a:lnTo>
                  <a:lnTo>
                    <a:pt x="781" y="173"/>
                  </a:lnTo>
                  <a:lnTo>
                    <a:pt x="783" y="183"/>
                  </a:lnTo>
                  <a:lnTo>
                    <a:pt x="793" y="185"/>
                  </a:lnTo>
                  <a:close/>
                  <a:moveTo>
                    <a:pt x="783" y="173"/>
                  </a:moveTo>
                  <a:lnTo>
                    <a:pt x="786" y="181"/>
                  </a:lnTo>
                  <a:lnTo>
                    <a:pt x="793" y="183"/>
                  </a:lnTo>
                  <a:lnTo>
                    <a:pt x="800" y="181"/>
                  </a:lnTo>
                  <a:lnTo>
                    <a:pt x="802" y="173"/>
                  </a:lnTo>
                  <a:lnTo>
                    <a:pt x="800" y="166"/>
                  </a:lnTo>
                  <a:lnTo>
                    <a:pt x="793" y="164"/>
                  </a:lnTo>
                  <a:lnTo>
                    <a:pt x="786" y="166"/>
                  </a:lnTo>
                  <a:lnTo>
                    <a:pt x="783" y="173"/>
                  </a:lnTo>
                  <a:close/>
                  <a:moveTo>
                    <a:pt x="786" y="173"/>
                  </a:moveTo>
                  <a:lnTo>
                    <a:pt x="788" y="181"/>
                  </a:lnTo>
                  <a:lnTo>
                    <a:pt x="795" y="181"/>
                  </a:lnTo>
                  <a:lnTo>
                    <a:pt x="800" y="173"/>
                  </a:lnTo>
                  <a:lnTo>
                    <a:pt x="798" y="166"/>
                  </a:lnTo>
                  <a:lnTo>
                    <a:pt x="790" y="166"/>
                  </a:lnTo>
                  <a:lnTo>
                    <a:pt x="786" y="173"/>
                  </a:lnTo>
                  <a:close/>
                  <a:moveTo>
                    <a:pt x="793" y="178"/>
                  </a:moveTo>
                  <a:lnTo>
                    <a:pt x="798" y="176"/>
                  </a:lnTo>
                  <a:lnTo>
                    <a:pt x="795" y="169"/>
                  </a:lnTo>
                  <a:lnTo>
                    <a:pt x="790" y="169"/>
                  </a:lnTo>
                  <a:lnTo>
                    <a:pt x="788" y="176"/>
                  </a:lnTo>
                  <a:lnTo>
                    <a:pt x="793" y="178"/>
                  </a:lnTo>
                  <a:close/>
                  <a:moveTo>
                    <a:pt x="793" y="176"/>
                  </a:moveTo>
                  <a:lnTo>
                    <a:pt x="795" y="173"/>
                  </a:lnTo>
                  <a:lnTo>
                    <a:pt x="793" y="171"/>
                  </a:lnTo>
                  <a:lnTo>
                    <a:pt x="790" y="173"/>
                  </a:lnTo>
                  <a:lnTo>
                    <a:pt x="793" y="176"/>
                  </a:lnTo>
                  <a:close/>
                  <a:moveTo>
                    <a:pt x="793" y="173"/>
                  </a:moveTo>
                  <a:lnTo>
                    <a:pt x="793" y="171"/>
                  </a:lnTo>
                  <a:moveTo>
                    <a:pt x="793" y="128"/>
                  </a:moveTo>
                  <a:lnTo>
                    <a:pt x="706" y="128"/>
                  </a:lnTo>
                  <a:lnTo>
                    <a:pt x="622" y="125"/>
                  </a:lnTo>
                  <a:lnTo>
                    <a:pt x="622" y="183"/>
                  </a:lnTo>
                  <a:moveTo>
                    <a:pt x="622" y="125"/>
                  </a:moveTo>
                  <a:lnTo>
                    <a:pt x="450" y="125"/>
                  </a:lnTo>
                  <a:moveTo>
                    <a:pt x="450" y="188"/>
                  </a:moveTo>
                  <a:lnTo>
                    <a:pt x="459" y="185"/>
                  </a:lnTo>
                  <a:lnTo>
                    <a:pt x="466" y="176"/>
                  </a:lnTo>
                  <a:lnTo>
                    <a:pt x="466" y="166"/>
                  </a:lnTo>
                  <a:lnTo>
                    <a:pt x="459" y="157"/>
                  </a:lnTo>
                  <a:lnTo>
                    <a:pt x="450" y="154"/>
                  </a:lnTo>
                  <a:lnTo>
                    <a:pt x="440" y="157"/>
                  </a:lnTo>
                  <a:lnTo>
                    <a:pt x="433" y="166"/>
                  </a:lnTo>
                  <a:lnTo>
                    <a:pt x="433" y="176"/>
                  </a:lnTo>
                  <a:lnTo>
                    <a:pt x="440" y="185"/>
                  </a:lnTo>
                  <a:lnTo>
                    <a:pt x="450" y="188"/>
                  </a:lnTo>
                  <a:close/>
                  <a:moveTo>
                    <a:pt x="450" y="185"/>
                  </a:moveTo>
                  <a:lnTo>
                    <a:pt x="459" y="183"/>
                  </a:lnTo>
                  <a:lnTo>
                    <a:pt x="464" y="173"/>
                  </a:lnTo>
                  <a:lnTo>
                    <a:pt x="462" y="164"/>
                  </a:lnTo>
                  <a:lnTo>
                    <a:pt x="454" y="157"/>
                  </a:lnTo>
                  <a:lnTo>
                    <a:pt x="445" y="157"/>
                  </a:lnTo>
                  <a:lnTo>
                    <a:pt x="438" y="164"/>
                  </a:lnTo>
                  <a:lnTo>
                    <a:pt x="435" y="173"/>
                  </a:lnTo>
                  <a:lnTo>
                    <a:pt x="440" y="183"/>
                  </a:lnTo>
                  <a:lnTo>
                    <a:pt x="450" y="185"/>
                  </a:lnTo>
                  <a:close/>
                  <a:moveTo>
                    <a:pt x="450" y="183"/>
                  </a:moveTo>
                  <a:lnTo>
                    <a:pt x="459" y="181"/>
                  </a:lnTo>
                  <a:lnTo>
                    <a:pt x="462" y="171"/>
                  </a:lnTo>
                  <a:lnTo>
                    <a:pt x="459" y="161"/>
                  </a:lnTo>
                  <a:lnTo>
                    <a:pt x="450" y="159"/>
                  </a:lnTo>
                  <a:lnTo>
                    <a:pt x="440" y="161"/>
                  </a:lnTo>
                  <a:lnTo>
                    <a:pt x="438" y="171"/>
                  </a:lnTo>
                  <a:lnTo>
                    <a:pt x="440" y="181"/>
                  </a:lnTo>
                  <a:lnTo>
                    <a:pt x="450" y="183"/>
                  </a:lnTo>
                  <a:close/>
                  <a:moveTo>
                    <a:pt x="440" y="171"/>
                  </a:moveTo>
                  <a:lnTo>
                    <a:pt x="442" y="178"/>
                  </a:lnTo>
                  <a:lnTo>
                    <a:pt x="450" y="181"/>
                  </a:lnTo>
                  <a:lnTo>
                    <a:pt x="457" y="178"/>
                  </a:lnTo>
                  <a:lnTo>
                    <a:pt x="459" y="171"/>
                  </a:lnTo>
                  <a:lnTo>
                    <a:pt x="457" y="164"/>
                  </a:lnTo>
                  <a:lnTo>
                    <a:pt x="450" y="161"/>
                  </a:lnTo>
                  <a:lnTo>
                    <a:pt x="442" y="164"/>
                  </a:lnTo>
                  <a:lnTo>
                    <a:pt x="440" y="171"/>
                  </a:lnTo>
                  <a:close/>
                  <a:moveTo>
                    <a:pt x="442" y="171"/>
                  </a:moveTo>
                  <a:lnTo>
                    <a:pt x="445" y="178"/>
                  </a:lnTo>
                  <a:lnTo>
                    <a:pt x="452" y="178"/>
                  </a:lnTo>
                  <a:lnTo>
                    <a:pt x="457" y="171"/>
                  </a:lnTo>
                  <a:lnTo>
                    <a:pt x="454" y="164"/>
                  </a:lnTo>
                  <a:lnTo>
                    <a:pt x="447" y="164"/>
                  </a:lnTo>
                  <a:lnTo>
                    <a:pt x="442" y="171"/>
                  </a:lnTo>
                  <a:close/>
                  <a:moveTo>
                    <a:pt x="450" y="176"/>
                  </a:moveTo>
                  <a:lnTo>
                    <a:pt x="454" y="173"/>
                  </a:lnTo>
                  <a:lnTo>
                    <a:pt x="452" y="166"/>
                  </a:lnTo>
                  <a:lnTo>
                    <a:pt x="447" y="166"/>
                  </a:lnTo>
                  <a:lnTo>
                    <a:pt x="445" y="173"/>
                  </a:lnTo>
                  <a:lnTo>
                    <a:pt x="450" y="176"/>
                  </a:lnTo>
                  <a:close/>
                  <a:moveTo>
                    <a:pt x="450" y="173"/>
                  </a:moveTo>
                  <a:lnTo>
                    <a:pt x="452" y="171"/>
                  </a:lnTo>
                  <a:lnTo>
                    <a:pt x="450" y="169"/>
                  </a:lnTo>
                  <a:lnTo>
                    <a:pt x="447" y="171"/>
                  </a:lnTo>
                  <a:lnTo>
                    <a:pt x="450" y="173"/>
                  </a:lnTo>
                  <a:close/>
                  <a:moveTo>
                    <a:pt x="450" y="171"/>
                  </a:moveTo>
                  <a:lnTo>
                    <a:pt x="450" y="169"/>
                  </a:lnTo>
                  <a:moveTo>
                    <a:pt x="450" y="125"/>
                  </a:moveTo>
                  <a:lnTo>
                    <a:pt x="277" y="125"/>
                  </a:lnTo>
                  <a:lnTo>
                    <a:pt x="277" y="183"/>
                  </a:lnTo>
                  <a:moveTo>
                    <a:pt x="277" y="125"/>
                  </a:moveTo>
                  <a:lnTo>
                    <a:pt x="106" y="125"/>
                  </a:lnTo>
                  <a:moveTo>
                    <a:pt x="106" y="188"/>
                  </a:moveTo>
                  <a:lnTo>
                    <a:pt x="116" y="185"/>
                  </a:lnTo>
                  <a:lnTo>
                    <a:pt x="123" y="176"/>
                  </a:lnTo>
                  <a:lnTo>
                    <a:pt x="123" y="166"/>
                  </a:lnTo>
                  <a:lnTo>
                    <a:pt x="116" y="157"/>
                  </a:lnTo>
                  <a:lnTo>
                    <a:pt x="106" y="154"/>
                  </a:lnTo>
                  <a:lnTo>
                    <a:pt x="97" y="157"/>
                  </a:lnTo>
                  <a:lnTo>
                    <a:pt x="90" y="166"/>
                  </a:lnTo>
                  <a:lnTo>
                    <a:pt x="90" y="176"/>
                  </a:lnTo>
                  <a:lnTo>
                    <a:pt x="97" y="185"/>
                  </a:lnTo>
                  <a:lnTo>
                    <a:pt x="106" y="188"/>
                  </a:lnTo>
                  <a:close/>
                  <a:moveTo>
                    <a:pt x="106" y="185"/>
                  </a:moveTo>
                  <a:lnTo>
                    <a:pt x="116" y="183"/>
                  </a:lnTo>
                  <a:lnTo>
                    <a:pt x="121" y="173"/>
                  </a:lnTo>
                  <a:lnTo>
                    <a:pt x="118" y="164"/>
                  </a:lnTo>
                  <a:lnTo>
                    <a:pt x="111" y="157"/>
                  </a:lnTo>
                  <a:lnTo>
                    <a:pt x="102" y="157"/>
                  </a:lnTo>
                  <a:lnTo>
                    <a:pt x="94" y="164"/>
                  </a:lnTo>
                  <a:lnTo>
                    <a:pt x="92" y="173"/>
                  </a:lnTo>
                  <a:lnTo>
                    <a:pt x="97" y="183"/>
                  </a:lnTo>
                  <a:lnTo>
                    <a:pt x="106" y="185"/>
                  </a:lnTo>
                  <a:close/>
                  <a:moveTo>
                    <a:pt x="106" y="183"/>
                  </a:moveTo>
                  <a:lnTo>
                    <a:pt x="116" y="181"/>
                  </a:lnTo>
                  <a:lnTo>
                    <a:pt x="118" y="171"/>
                  </a:lnTo>
                  <a:lnTo>
                    <a:pt x="116" y="161"/>
                  </a:lnTo>
                  <a:lnTo>
                    <a:pt x="106" y="159"/>
                  </a:lnTo>
                  <a:lnTo>
                    <a:pt x="97" y="161"/>
                  </a:lnTo>
                  <a:lnTo>
                    <a:pt x="94" y="171"/>
                  </a:lnTo>
                  <a:lnTo>
                    <a:pt x="97" y="181"/>
                  </a:lnTo>
                  <a:lnTo>
                    <a:pt x="106" y="183"/>
                  </a:lnTo>
                  <a:close/>
                  <a:moveTo>
                    <a:pt x="97" y="171"/>
                  </a:moveTo>
                  <a:lnTo>
                    <a:pt x="99" y="178"/>
                  </a:lnTo>
                  <a:lnTo>
                    <a:pt x="106" y="181"/>
                  </a:lnTo>
                  <a:lnTo>
                    <a:pt x="114" y="178"/>
                  </a:lnTo>
                  <a:lnTo>
                    <a:pt x="116" y="171"/>
                  </a:lnTo>
                  <a:lnTo>
                    <a:pt x="114" y="164"/>
                  </a:lnTo>
                  <a:lnTo>
                    <a:pt x="106" y="161"/>
                  </a:lnTo>
                  <a:lnTo>
                    <a:pt x="99" y="164"/>
                  </a:lnTo>
                  <a:lnTo>
                    <a:pt x="97" y="171"/>
                  </a:lnTo>
                  <a:close/>
                  <a:moveTo>
                    <a:pt x="99" y="171"/>
                  </a:moveTo>
                  <a:lnTo>
                    <a:pt x="102" y="178"/>
                  </a:lnTo>
                  <a:lnTo>
                    <a:pt x="109" y="178"/>
                  </a:lnTo>
                  <a:lnTo>
                    <a:pt x="114" y="171"/>
                  </a:lnTo>
                  <a:lnTo>
                    <a:pt x="111" y="164"/>
                  </a:lnTo>
                  <a:lnTo>
                    <a:pt x="104" y="164"/>
                  </a:lnTo>
                  <a:lnTo>
                    <a:pt x="99" y="171"/>
                  </a:lnTo>
                  <a:close/>
                  <a:moveTo>
                    <a:pt x="106" y="176"/>
                  </a:moveTo>
                  <a:lnTo>
                    <a:pt x="111" y="173"/>
                  </a:lnTo>
                  <a:lnTo>
                    <a:pt x="109" y="166"/>
                  </a:lnTo>
                  <a:lnTo>
                    <a:pt x="104" y="166"/>
                  </a:lnTo>
                  <a:lnTo>
                    <a:pt x="102" y="173"/>
                  </a:lnTo>
                  <a:lnTo>
                    <a:pt x="106" y="176"/>
                  </a:lnTo>
                  <a:close/>
                  <a:moveTo>
                    <a:pt x="106" y="173"/>
                  </a:moveTo>
                  <a:lnTo>
                    <a:pt x="109" y="171"/>
                  </a:lnTo>
                  <a:lnTo>
                    <a:pt x="106" y="169"/>
                  </a:lnTo>
                  <a:lnTo>
                    <a:pt x="104" y="171"/>
                  </a:lnTo>
                  <a:lnTo>
                    <a:pt x="106" y="173"/>
                  </a:lnTo>
                  <a:close/>
                  <a:moveTo>
                    <a:pt x="106" y="171"/>
                  </a:moveTo>
                  <a:lnTo>
                    <a:pt x="106" y="169"/>
                  </a:lnTo>
                  <a:moveTo>
                    <a:pt x="106" y="125"/>
                  </a:moveTo>
                  <a:lnTo>
                    <a:pt x="1" y="125"/>
                  </a:lnTo>
                  <a:moveTo>
                    <a:pt x="4026" y="1"/>
                  </a:moveTo>
                  <a:lnTo>
                    <a:pt x="4870" y="1013"/>
                  </a:lnTo>
                  <a:moveTo>
                    <a:pt x="5310" y="1541"/>
                  </a:moveTo>
                  <a:lnTo>
                    <a:pt x="6190" y="2595"/>
                  </a:lnTo>
                  <a:moveTo>
                    <a:pt x="6630" y="3123"/>
                  </a:moveTo>
                  <a:lnTo>
                    <a:pt x="6738" y="3253"/>
                  </a:lnTo>
                  <a:moveTo>
                    <a:pt x="5900" y="2811"/>
                  </a:moveTo>
                  <a:lnTo>
                    <a:pt x="4897" y="1873"/>
                  </a:lnTo>
                  <a:moveTo>
                    <a:pt x="4395" y="1405"/>
                  </a:moveTo>
                  <a:lnTo>
                    <a:pt x="3303" y="385"/>
                  </a:lnTo>
                  <a:moveTo>
                    <a:pt x="20000" y="2996"/>
                  </a:moveTo>
                  <a:lnTo>
                    <a:pt x="20012" y="3253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58" name="path 3858"/>
            <p:cNvSpPr/>
            <p:nvPr/>
          </p:nvSpPr>
          <p:spPr>
            <a:xfrm>
              <a:off x="1523" y="337566"/>
              <a:ext cx="2538221" cy="509777"/>
            </a:xfrm>
            <a:custGeom>
              <a:avLst/>
              <a:gdLst/>
              <a:ahLst/>
              <a:cxnLst/>
              <a:rect l="0" t="0" r="0" b="0"/>
              <a:pathLst>
                <a:path w="3997" h="802">
                  <a:moveTo>
                    <a:pt x="0" y="1"/>
                  </a:moveTo>
                  <a:lnTo>
                    <a:pt x="3995" y="1"/>
                  </a:lnTo>
                  <a:lnTo>
                    <a:pt x="3995" y="262"/>
                  </a:lnTo>
                  <a:lnTo>
                    <a:pt x="0" y="262"/>
                  </a:lnTo>
                  <a:moveTo>
                    <a:pt x="3995" y="630"/>
                  </a:moveTo>
                  <a:lnTo>
                    <a:pt x="0" y="630"/>
                  </a:lnTo>
                  <a:moveTo>
                    <a:pt x="3995" y="320"/>
                  </a:moveTo>
                  <a:lnTo>
                    <a:pt x="3995" y="80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60" name="path 3860"/>
            <p:cNvSpPr/>
            <p:nvPr/>
          </p:nvSpPr>
          <p:spPr>
            <a:xfrm>
              <a:off x="1523" y="0"/>
              <a:ext cx="2537459" cy="301751"/>
            </a:xfrm>
            <a:custGeom>
              <a:avLst/>
              <a:gdLst/>
              <a:ahLst/>
              <a:cxnLst/>
              <a:rect l="0" t="0" r="0" b="0"/>
              <a:pathLst>
                <a:path w="3995" h="475">
                  <a:moveTo>
                    <a:pt x="0" y="451"/>
                  </a:moveTo>
                  <a:lnTo>
                    <a:pt x="0" y="475"/>
                  </a:lnTo>
                  <a:lnTo>
                    <a:pt x="3995" y="451"/>
                  </a:lnTo>
                  <a:lnTo>
                    <a:pt x="0" y="451"/>
                  </a:lnTo>
                </a:path>
                <a:path w="3995" h="475">
                  <a:moveTo>
                    <a:pt x="0" y="475"/>
                  </a:moveTo>
                  <a:lnTo>
                    <a:pt x="3995" y="451"/>
                  </a:lnTo>
                  <a:lnTo>
                    <a:pt x="3995" y="475"/>
                  </a:lnTo>
                  <a:lnTo>
                    <a:pt x="0" y="475"/>
                  </a:lnTo>
                </a:path>
                <a:path w="3995" h="475">
                  <a:moveTo>
                    <a:pt x="2303" y="0"/>
                  </a:moveTo>
                  <a:lnTo>
                    <a:pt x="2275" y="0"/>
                  </a:lnTo>
                  <a:lnTo>
                    <a:pt x="2303" y="285"/>
                  </a:lnTo>
                  <a:lnTo>
                    <a:pt x="2303" y="0"/>
                  </a:lnTo>
                </a:path>
                <a:path w="3995" h="475">
                  <a:moveTo>
                    <a:pt x="2275" y="0"/>
                  </a:moveTo>
                  <a:lnTo>
                    <a:pt x="2303" y="285"/>
                  </a:lnTo>
                  <a:lnTo>
                    <a:pt x="2275" y="285"/>
                  </a:lnTo>
                  <a:lnTo>
                    <a:pt x="2275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62" name="path 3862"/>
            <p:cNvSpPr/>
            <p:nvPr/>
          </p:nvSpPr>
          <p:spPr>
            <a:xfrm>
              <a:off x="1501901" y="118109"/>
              <a:ext cx="118872" cy="243840"/>
            </a:xfrm>
            <a:custGeom>
              <a:avLst/>
              <a:gdLst/>
              <a:ahLst/>
              <a:cxnLst/>
              <a:rect l="0" t="0" r="0" b="0"/>
              <a:pathLst>
                <a:path w="187" h="384">
                  <a:moveTo>
                    <a:pt x="123" y="94"/>
                  </a:moveTo>
                  <a:lnTo>
                    <a:pt x="97" y="87"/>
                  </a:lnTo>
                  <a:lnTo>
                    <a:pt x="80" y="73"/>
                  </a:lnTo>
                  <a:lnTo>
                    <a:pt x="70" y="51"/>
                  </a:lnTo>
                  <a:lnTo>
                    <a:pt x="70" y="44"/>
                  </a:lnTo>
                  <a:lnTo>
                    <a:pt x="80" y="22"/>
                  </a:lnTo>
                  <a:lnTo>
                    <a:pt x="97" y="8"/>
                  </a:lnTo>
                  <a:lnTo>
                    <a:pt x="123" y="1"/>
                  </a:lnTo>
                  <a:lnTo>
                    <a:pt x="133" y="1"/>
                  </a:lnTo>
                  <a:lnTo>
                    <a:pt x="159" y="8"/>
                  </a:lnTo>
                  <a:lnTo>
                    <a:pt x="176" y="22"/>
                  </a:lnTo>
                  <a:lnTo>
                    <a:pt x="186" y="44"/>
                  </a:lnTo>
                  <a:lnTo>
                    <a:pt x="186" y="51"/>
                  </a:lnTo>
                  <a:lnTo>
                    <a:pt x="176" y="73"/>
                  </a:lnTo>
                  <a:lnTo>
                    <a:pt x="159" y="87"/>
                  </a:lnTo>
                  <a:lnTo>
                    <a:pt x="123" y="94"/>
                  </a:lnTo>
                  <a:lnTo>
                    <a:pt x="80" y="94"/>
                  </a:lnTo>
                  <a:lnTo>
                    <a:pt x="37" y="87"/>
                  </a:lnTo>
                  <a:lnTo>
                    <a:pt x="10" y="73"/>
                  </a:lnTo>
                  <a:lnTo>
                    <a:pt x="1" y="51"/>
                  </a:lnTo>
                  <a:lnTo>
                    <a:pt x="1" y="37"/>
                  </a:lnTo>
                  <a:lnTo>
                    <a:pt x="10" y="15"/>
                  </a:lnTo>
                  <a:lnTo>
                    <a:pt x="27" y="8"/>
                  </a:lnTo>
                  <a:moveTo>
                    <a:pt x="186" y="186"/>
                  </a:moveTo>
                  <a:lnTo>
                    <a:pt x="176" y="164"/>
                  </a:lnTo>
                  <a:lnTo>
                    <a:pt x="150" y="150"/>
                  </a:lnTo>
                  <a:lnTo>
                    <a:pt x="106" y="142"/>
                  </a:lnTo>
                  <a:lnTo>
                    <a:pt x="80" y="142"/>
                  </a:lnTo>
                  <a:lnTo>
                    <a:pt x="37" y="150"/>
                  </a:lnTo>
                  <a:lnTo>
                    <a:pt x="10" y="164"/>
                  </a:lnTo>
                  <a:lnTo>
                    <a:pt x="1" y="186"/>
                  </a:lnTo>
                  <a:lnTo>
                    <a:pt x="1" y="200"/>
                  </a:lnTo>
                  <a:lnTo>
                    <a:pt x="10" y="222"/>
                  </a:lnTo>
                  <a:lnTo>
                    <a:pt x="37" y="234"/>
                  </a:lnTo>
                  <a:lnTo>
                    <a:pt x="80" y="241"/>
                  </a:lnTo>
                  <a:lnTo>
                    <a:pt x="106" y="241"/>
                  </a:lnTo>
                  <a:lnTo>
                    <a:pt x="150" y="234"/>
                  </a:lnTo>
                  <a:lnTo>
                    <a:pt x="176" y="222"/>
                  </a:lnTo>
                  <a:lnTo>
                    <a:pt x="186" y="200"/>
                  </a:lnTo>
                  <a:lnTo>
                    <a:pt x="186" y="186"/>
                  </a:lnTo>
                  <a:close/>
                  <a:moveTo>
                    <a:pt x="186" y="327"/>
                  </a:moveTo>
                  <a:lnTo>
                    <a:pt x="176" y="306"/>
                  </a:lnTo>
                  <a:lnTo>
                    <a:pt x="150" y="291"/>
                  </a:lnTo>
                  <a:lnTo>
                    <a:pt x="106" y="284"/>
                  </a:lnTo>
                  <a:lnTo>
                    <a:pt x="80" y="284"/>
                  </a:lnTo>
                  <a:lnTo>
                    <a:pt x="37" y="291"/>
                  </a:lnTo>
                  <a:lnTo>
                    <a:pt x="10" y="306"/>
                  </a:lnTo>
                  <a:lnTo>
                    <a:pt x="1" y="327"/>
                  </a:lnTo>
                  <a:lnTo>
                    <a:pt x="1" y="339"/>
                  </a:lnTo>
                  <a:lnTo>
                    <a:pt x="10" y="361"/>
                  </a:lnTo>
                  <a:lnTo>
                    <a:pt x="37" y="375"/>
                  </a:lnTo>
                  <a:lnTo>
                    <a:pt x="80" y="382"/>
                  </a:lnTo>
                  <a:lnTo>
                    <a:pt x="106" y="382"/>
                  </a:lnTo>
                  <a:lnTo>
                    <a:pt x="150" y="375"/>
                  </a:lnTo>
                  <a:lnTo>
                    <a:pt x="176" y="361"/>
                  </a:lnTo>
                  <a:lnTo>
                    <a:pt x="186" y="339"/>
                  </a:lnTo>
                  <a:lnTo>
                    <a:pt x="186" y="32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64" name="path 3864"/>
            <p:cNvSpPr/>
            <p:nvPr/>
          </p:nvSpPr>
          <p:spPr>
            <a:xfrm>
              <a:off x="5081016" y="0"/>
              <a:ext cx="18287" cy="181355"/>
            </a:xfrm>
            <a:custGeom>
              <a:avLst/>
              <a:gdLst/>
              <a:ahLst/>
              <a:cxnLst/>
              <a:rect l="0" t="0" r="0" b="0"/>
              <a:pathLst>
                <a:path w="28" h="285">
                  <a:moveTo>
                    <a:pt x="28" y="0"/>
                  </a:moveTo>
                  <a:lnTo>
                    <a:pt x="0" y="0"/>
                  </a:lnTo>
                  <a:lnTo>
                    <a:pt x="28" y="285"/>
                  </a:lnTo>
                  <a:lnTo>
                    <a:pt x="28" y="0"/>
                  </a:lnTo>
                </a:path>
                <a:path w="28" h="285">
                  <a:moveTo>
                    <a:pt x="0" y="0"/>
                  </a:moveTo>
                  <a:lnTo>
                    <a:pt x="28" y="285"/>
                  </a:lnTo>
                  <a:lnTo>
                    <a:pt x="0" y="285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66" name="path 3866"/>
            <p:cNvSpPr/>
            <p:nvPr/>
          </p:nvSpPr>
          <p:spPr>
            <a:xfrm>
              <a:off x="3167633" y="89154"/>
              <a:ext cx="2087879" cy="2266187"/>
            </a:xfrm>
            <a:custGeom>
              <a:avLst/>
              <a:gdLst/>
              <a:ahLst/>
              <a:cxnLst/>
              <a:rect l="0" t="0" r="0" b="0"/>
              <a:pathLst>
                <a:path w="3287" h="3568">
                  <a:moveTo>
                    <a:pt x="3226" y="140"/>
                  </a:moveTo>
                  <a:lnTo>
                    <a:pt x="3200" y="133"/>
                  </a:lnTo>
                  <a:lnTo>
                    <a:pt x="3181" y="118"/>
                  </a:lnTo>
                  <a:lnTo>
                    <a:pt x="3174" y="97"/>
                  </a:lnTo>
                  <a:lnTo>
                    <a:pt x="3174" y="90"/>
                  </a:lnTo>
                  <a:lnTo>
                    <a:pt x="3181" y="68"/>
                  </a:lnTo>
                  <a:lnTo>
                    <a:pt x="3200" y="53"/>
                  </a:lnTo>
                  <a:lnTo>
                    <a:pt x="3226" y="46"/>
                  </a:lnTo>
                  <a:lnTo>
                    <a:pt x="3234" y="46"/>
                  </a:lnTo>
                  <a:lnTo>
                    <a:pt x="3260" y="53"/>
                  </a:lnTo>
                  <a:lnTo>
                    <a:pt x="3279" y="68"/>
                  </a:lnTo>
                  <a:lnTo>
                    <a:pt x="3286" y="90"/>
                  </a:lnTo>
                  <a:lnTo>
                    <a:pt x="3286" y="97"/>
                  </a:lnTo>
                  <a:lnTo>
                    <a:pt x="3279" y="118"/>
                  </a:lnTo>
                  <a:lnTo>
                    <a:pt x="3260" y="133"/>
                  </a:lnTo>
                  <a:lnTo>
                    <a:pt x="3226" y="140"/>
                  </a:lnTo>
                  <a:lnTo>
                    <a:pt x="3181" y="140"/>
                  </a:lnTo>
                  <a:lnTo>
                    <a:pt x="3137" y="133"/>
                  </a:lnTo>
                  <a:lnTo>
                    <a:pt x="3111" y="118"/>
                  </a:lnTo>
                  <a:lnTo>
                    <a:pt x="3101" y="97"/>
                  </a:lnTo>
                  <a:lnTo>
                    <a:pt x="3101" y="82"/>
                  </a:lnTo>
                  <a:lnTo>
                    <a:pt x="3111" y="61"/>
                  </a:lnTo>
                  <a:lnTo>
                    <a:pt x="3128" y="53"/>
                  </a:lnTo>
                  <a:moveTo>
                    <a:pt x="3286" y="272"/>
                  </a:moveTo>
                  <a:lnTo>
                    <a:pt x="3286" y="202"/>
                  </a:lnTo>
                  <a:lnTo>
                    <a:pt x="3207" y="195"/>
                  </a:lnTo>
                  <a:lnTo>
                    <a:pt x="3217" y="202"/>
                  </a:lnTo>
                  <a:lnTo>
                    <a:pt x="3226" y="224"/>
                  </a:lnTo>
                  <a:lnTo>
                    <a:pt x="3226" y="245"/>
                  </a:lnTo>
                  <a:lnTo>
                    <a:pt x="3217" y="267"/>
                  </a:lnTo>
                  <a:lnTo>
                    <a:pt x="3200" y="279"/>
                  </a:lnTo>
                  <a:lnTo>
                    <a:pt x="3174" y="286"/>
                  </a:lnTo>
                  <a:lnTo>
                    <a:pt x="3154" y="286"/>
                  </a:lnTo>
                  <a:lnTo>
                    <a:pt x="3128" y="279"/>
                  </a:lnTo>
                  <a:lnTo>
                    <a:pt x="3111" y="267"/>
                  </a:lnTo>
                  <a:lnTo>
                    <a:pt x="3101" y="245"/>
                  </a:lnTo>
                  <a:lnTo>
                    <a:pt x="3101" y="224"/>
                  </a:lnTo>
                  <a:lnTo>
                    <a:pt x="3111" y="202"/>
                  </a:lnTo>
                  <a:lnTo>
                    <a:pt x="3121" y="195"/>
                  </a:lnTo>
                  <a:lnTo>
                    <a:pt x="3137" y="188"/>
                  </a:lnTo>
                  <a:moveTo>
                    <a:pt x="3286" y="373"/>
                  </a:moveTo>
                  <a:lnTo>
                    <a:pt x="3279" y="351"/>
                  </a:lnTo>
                  <a:lnTo>
                    <a:pt x="3253" y="337"/>
                  </a:lnTo>
                  <a:lnTo>
                    <a:pt x="3207" y="330"/>
                  </a:lnTo>
                  <a:lnTo>
                    <a:pt x="3181" y="330"/>
                  </a:lnTo>
                  <a:lnTo>
                    <a:pt x="3137" y="337"/>
                  </a:lnTo>
                  <a:lnTo>
                    <a:pt x="3111" y="351"/>
                  </a:lnTo>
                  <a:lnTo>
                    <a:pt x="3101" y="373"/>
                  </a:lnTo>
                  <a:lnTo>
                    <a:pt x="3101" y="385"/>
                  </a:lnTo>
                  <a:lnTo>
                    <a:pt x="3111" y="406"/>
                  </a:lnTo>
                  <a:lnTo>
                    <a:pt x="3137" y="421"/>
                  </a:lnTo>
                  <a:lnTo>
                    <a:pt x="3181" y="428"/>
                  </a:lnTo>
                  <a:lnTo>
                    <a:pt x="3207" y="428"/>
                  </a:lnTo>
                  <a:lnTo>
                    <a:pt x="3253" y="421"/>
                  </a:lnTo>
                  <a:lnTo>
                    <a:pt x="3279" y="406"/>
                  </a:lnTo>
                  <a:lnTo>
                    <a:pt x="3286" y="385"/>
                  </a:lnTo>
                  <a:lnTo>
                    <a:pt x="3286" y="373"/>
                  </a:lnTo>
                  <a:close/>
                  <a:moveTo>
                    <a:pt x="1" y="1"/>
                  </a:moveTo>
                  <a:lnTo>
                    <a:pt x="1" y="3567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68" name="path 3868"/>
            <p:cNvSpPr/>
            <p:nvPr/>
          </p:nvSpPr>
          <p:spPr>
            <a:xfrm>
              <a:off x="3151631" y="89916"/>
              <a:ext cx="35052" cy="18288"/>
            </a:xfrm>
            <a:custGeom>
              <a:avLst/>
              <a:gdLst/>
              <a:ahLst/>
              <a:cxnLst/>
              <a:rect l="0" t="0" r="0" b="0"/>
              <a:pathLst>
                <a:path w="55" h="28">
                  <a:moveTo>
                    <a:pt x="26" y="28"/>
                  </a:moveTo>
                  <a:lnTo>
                    <a:pt x="40" y="23"/>
                  </a:lnTo>
                  <a:lnTo>
                    <a:pt x="26" y="0"/>
                  </a:lnTo>
                  <a:lnTo>
                    <a:pt x="26" y="28"/>
                  </a:lnTo>
                </a:path>
                <a:path w="55" h="28">
                  <a:moveTo>
                    <a:pt x="40" y="23"/>
                  </a:moveTo>
                  <a:lnTo>
                    <a:pt x="50" y="14"/>
                  </a:lnTo>
                  <a:lnTo>
                    <a:pt x="26" y="0"/>
                  </a:lnTo>
                  <a:lnTo>
                    <a:pt x="40" y="23"/>
                  </a:lnTo>
                </a:path>
                <a:path w="55" h="28">
                  <a:moveTo>
                    <a:pt x="50" y="14"/>
                  </a:moveTo>
                  <a:lnTo>
                    <a:pt x="55" y="0"/>
                  </a:lnTo>
                  <a:lnTo>
                    <a:pt x="26" y="0"/>
                  </a:lnTo>
                  <a:lnTo>
                    <a:pt x="50" y="14"/>
                  </a:lnTo>
                </a:path>
                <a:path w="55" h="28">
                  <a:moveTo>
                    <a:pt x="0" y="0"/>
                  </a:moveTo>
                  <a:lnTo>
                    <a:pt x="2" y="14"/>
                  </a:lnTo>
                  <a:lnTo>
                    <a:pt x="26" y="0"/>
                  </a:lnTo>
                  <a:lnTo>
                    <a:pt x="0" y="0"/>
                  </a:lnTo>
                </a:path>
                <a:path w="55" h="28">
                  <a:moveTo>
                    <a:pt x="2" y="14"/>
                  </a:moveTo>
                  <a:lnTo>
                    <a:pt x="11" y="23"/>
                  </a:lnTo>
                  <a:lnTo>
                    <a:pt x="26" y="0"/>
                  </a:lnTo>
                  <a:lnTo>
                    <a:pt x="2" y="14"/>
                  </a:lnTo>
                </a:path>
                <a:path w="55" h="28">
                  <a:moveTo>
                    <a:pt x="11" y="23"/>
                  </a:moveTo>
                  <a:lnTo>
                    <a:pt x="26" y="28"/>
                  </a:lnTo>
                  <a:lnTo>
                    <a:pt x="26" y="0"/>
                  </a:lnTo>
                  <a:lnTo>
                    <a:pt x="11" y="23"/>
                  </a:lnTo>
                </a:path>
                <a:path w="55" h="28">
                  <a:moveTo>
                    <a:pt x="26" y="28"/>
                  </a:moveTo>
                  <a:lnTo>
                    <a:pt x="40" y="23"/>
                  </a:lnTo>
                  <a:lnTo>
                    <a:pt x="26" y="0"/>
                  </a:lnTo>
                  <a:lnTo>
                    <a:pt x="26" y="28"/>
                  </a:lnTo>
                </a:path>
                <a:path w="55" h="28">
                  <a:moveTo>
                    <a:pt x="40" y="23"/>
                  </a:moveTo>
                  <a:lnTo>
                    <a:pt x="50" y="14"/>
                  </a:lnTo>
                  <a:lnTo>
                    <a:pt x="26" y="0"/>
                  </a:lnTo>
                  <a:lnTo>
                    <a:pt x="40" y="23"/>
                  </a:lnTo>
                </a:path>
                <a:path w="55" h="28">
                  <a:moveTo>
                    <a:pt x="50" y="14"/>
                  </a:moveTo>
                  <a:lnTo>
                    <a:pt x="55" y="0"/>
                  </a:lnTo>
                  <a:lnTo>
                    <a:pt x="26" y="0"/>
                  </a:lnTo>
                  <a:lnTo>
                    <a:pt x="50" y="14"/>
                  </a:lnTo>
                </a:path>
                <a:path w="55" h="28">
                  <a:moveTo>
                    <a:pt x="0" y="0"/>
                  </a:moveTo>
                  <a:lnTo>
                    <a:pt x="2" y="14"/>
                  </a:lnTo>
                  <a:lnTo>
                    <a:pt x="26" y="0"/>
                  </a:lnTo>
                  <a:lnTo>
                    <a:pt x="0" y="0"/>
                  </a:lnTo>
                </a:path>
                <a:path w="55" h="28">
                  <a:moveTo>
                    <a:pt x="2" y="14"/>
                  </a:moveTo>
                  <a:lnTo>
                    <a:pt x="11" y="23"/>
                  </a:lnTo>
                  <a:lnTo>
                    <a:pt x="26" y="0"/>
                  </a:lnTo>
                  <a:lnTo>
                    <a:pt x="2" y="14"/>
                  </a:lnTo>
                </a:path>
                <a:path w="55" h="28">
                  <a:moveTo>
                    <a:pt x="11" y="23"/>
                  </a:moveTo>
                  <a:lnTo>
                    <a:pt x="26" y="28"/>
                  </a:lnTo>
                  <a:lnTo>
                    <a:pt x="26" y="0"/>
                  </a:lnTo>
                  <a:lnTo>
                    <a:pt x="11" y="23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70" name="path 3870"/>
            <p:cNvSpPr/>
            <p:nvPr/>
          </p:nvSpPr>
          <p:spPr>
            <a:xfrm>
              <a:off x="191261" y="371094"/>
              <a:ext cx="3859530" cy="2170176"/>
            </a:xfrm>
            <a:custGeom>
              <a:avLst/>
              <a:gdLst/>
              <a:ahLst/>
              <a:cxnLst/>
              <a:rect l="0" t="0" r="0" b="0"/>
              <a:pathLst>
                <a:path w="6078" h="3417">
                  <a:moveTo>
                    <a:pt x="4688" y="3123"/>
                  </a:moveTo>
                  <a:lnTo>
                    <a:pt x="6078" y="3123"/>
                  </a:lnTo>
                  <a:moveTo>
                    <a:pt x="5036" y="2938"/>
                  </a:moveTo>
                  <a:lnTo>
                    <a:pt x="5074" y="2922"/>
                  </a:lnTo>
                  <a:moveTo>
                    <a:pt x="5050" y="2864"/>
                  </a:moveTo>
                  <a:lnTo>
                    <a:pt x="5067" y="2886"/>
                  </a:lnTo>
                  <a:moveTo>
                    <a:pt x="5077" y="2917"/>
                  </a:moveTo>
                  <a:lnTo>
                    <a:pt x="5062" y="2970"/>
                  </a:lnTo>
                  <a:lnTo>
                    <a:pt x="5067" y="2994"/>
                  </a:lnTo>
                  <a:lnTo>
                    <a:pt x="5060" y="3022"/>
                  </a:lnTo>
                  <a:lnTo>
                    <a:pt x="5036" y="3022"/>
                  </a:lnTo>
                  <a:moveTo>
                    <a:pt x="5060" y="3022"/>
                  </a:moveTo>
                  <a:lnTo>
                    <a:pt x="5098" y="3032"/>
                  </a:lnTo>
                  <a:lnTo>
                    <a:pt x="5168" y="3061"/>
                  </a:lnTo>
                  <a:lnTo>
                    <a:pt x="5182" y="3056"/>
                  </a:lnTo>
                  <a:moveTo>
                    <a:pt x="5101" y="2840"/>
                  </a:moveTo>
                  <a:lnTo>
                    <a:pt x="5115" y="2876"/>
                  </a:lnTo>
                  <a:moveTo>
                    <a:pt x="5079" y="2898"/>
                  </a:moveTo>
                  <a:lnTo>
                    <a:pt x="5178" y="2883"/>
                  </a:lnTo>
                  <a:moveTo>
                    <a:pt x="5125" y="2902"/>
                  </a:moveTo>
                  <a:lnTo>
                    <a:pt x="5118" y="2926"/>
                  </a:lnTo>
                  <a:moveTo>
                    <a:pt x="5098" y="2922"/>
                  </a:moveTo>
                  <a:lnTo>
                    <a:pt x="5101" y="3022"/>
                  </a:lnTo>
                  <a:moveTo>
                    <a:pt x="5103" y="3013"/>
                  </a:moveTo>
                  <a:lnTo>
                    <a:pt x="5158" y="3006"/>
                  </a:lnTo>
                  <a:moveTo>
                    <a:pt x="5151" y="3006"/>
                  </a:moveTo>
                  <a:lnTo>
                    <a:pt x="5158" y="2914"/>
                  </a:lnTo>
                  <a:moveTo>
                    <a:pt x="5156" y="2922"/>
                  </a:moveTo>
                  <a:lnTo>
                    <a:pt x="5101" y="2931"/>
                  </a:lnTo>
                  <a:moveTo>
                    <a:pt x="5103" y="2955"/>
                  </a:moveTo>
                  <a:lnTo>
                    <a:pt x="5142" y="2950"/>
                  </a:lnTo>
                  <a:moveTo>
                    <a:pt x="5154" y="2833"/>
                  </a:moveTo>
                  <a:lnTo>
                    <a:pt x="5139" y="2886"/>
                  </a:lnTo>
                  <a:moveTo>
                    <a:pt x="5101" y="2984"/>
                  </a:moveTo>
                  <a:lnTo>
                    <a:pt x="5144" y="2979"/>
                  </a:lnTo>
                  <a:moveTo>
                    <a:pt x="5221" y="2850"/>
                  </a:moveTo>
                  <a:lnTo>
                    <a:pt x="5221" y="2926"/>
                  </a:lnTo>
                  <a:moveTo>
                    <a:pt x="5221" y="2869"/>
                  </a:moveTo>
                  <a:lnTo>
                    <a:pt x="5257" y="2864"/>
                  </a:lnTo>
                  <a:moveTo>
                    <a:pt x="5259" y="2857"/>
                  </a:moveTo>
                  <a:lnTo>
                    <a:pt x="5254" y="2905"/>
                  </a:lnTo>
                  <a:moveTo>
                    <a:pt x="5259" y="2905"/>
                  </a:moveTo>
                  <a:lnTo>
                    <a:pt x="5221" y="2910"/>
                  </a:lnTo>
                  <a:moveTo>
                    <a:pt x="5238" y="2958"/>
                  </a:moveTo>
                  <a:lnTo>
                    <a:pt x="5266" y="2953"/>
                  </a:lnTo>
                  <a:moveTo>
                    <a:pt x="5204" y="3037"/>
                  </a:moveTo>
                  <a:lnTo>
                    <a:pt x="5266" y="3006"/>
                  </a:lnTo>
                  <a:moveTo>
                    <a:pt x="5238" y="2907"/>
                  </a:moveTo>
                  <a:lnTo>
                    <a:pt x="5238" y="3020"/>
                  </a:lnTo>
                  <a:moveTo>
                    <a:pt x="5216" y="3032"/>
                  </a:moveTo>
                  <a:lnTo>
                    <a:pt x="5216" y="2948"/>
                  </a:lnTo>
                  <a:moveTo>
                    <a:pt x="5300" y="2842"/>
                  </a:moveTo>
                  <a:lnTo>
                    <a:pt x="5266" y="2931"/>
                  </a:lnTo>
                  <a:moveTo>
                    <a:pt x="5283" y="2883"/>
                  </a:moveTo>
                  <a:lnTo>
                    <a:pt x="5324" y="2876"/>
                  </a:lnTo>
                  <a:moveTo>
                    <a:pt x="5302" y="2926"/>
                  </a:moveTo>
                  <a:lnTo>
                    <a:pt x="5257" y="2984"/>
                  </a:lnTo>
                  <a:moveTo>
                    <a:pt x="5281" y="2898"/>
                  </a:moveTo>
                  <a:lnTo>
                    <a:pt x="5334" y="2974"/>
                  </a:lnTo>
                  <a:lnTo>
                    <a:pt x="5348" y="2974"/>
                  </a:lnTo>
                  <a:moveTo>
                    <a:pt x="5281" y="2979"/>
                  </a:moveTo>
                  <a:lnTo>
                    <a:pt x="5281" y="3061"/>
                  </a:lnTo>
                  <a:moveTo>
                    <a:pt x="5281" y="2989"/>
                  </a:moveTo>
                  <a:lnTo>
                    <a:pt x="5324" y="2984"/>
                  </a:lnTo>
                  <a:moveTo>
                    <a:pt x="5329" y="2979"/>
                  </a:moveTo>
                  <a:lnTo>
                    <a:pt x="5322" y="3042"/>
                  </a:lnTo>
                  <a:moveTo>
                    <a:pt x="5329" y="3042"/>
                  </a:moveTo>
                  <a:lnTo>
                    <a:pt x="5281" y="3049"/>
                  </a:lnTo>
                  <a:moveTo>
                    <a:pt x="5331" y="2871"/>
                  </a:moveTo>
                  <a:lnTo>
                    <a:pt x="5302" y="2931"/>
                  </a:lnTo>
                  <a:moveTo>
                    <a:pt x="5391" y="2905"/>
                  </a:moveTo>
                  <a:lnTo>
                    <a:pt x="5499" y="2893"/>
                  </a:lnTo>
                  <a:moveTo>
                    <a:pt x="5391" y="2878"/>
                  </a:moveTo>
                  <a:lnTo>
                    <a:pt x="5391" y="2991"/>
                  </a:lnTo>
                  <a:moveTo>
                    <a:pt x="5446" y="2833"/>
                  </a:moveTo>
                  <a:lnTo>
                    <a:pt x="5446" y="3061"/>
                  </a:lnTo>
                  <a:moveTo>
                    <a:pt x="5502" y="2886"/>
                  </a:moveTo>
                  <a:lnTo>
                    <a:pt x="5494" y="2962"/>
                  </a:lnTo>
                  <a:moveTo>
                    <a:pt x="5499" y="2962"/>
                  </a:moveTo>
                  <a:lnTo>
                    <a:pt x="5391" y="2977"/>
                  </a:lnTo>
                  <a:moveTo>
                    <a:pt x="5646" y="2898"/>
                  </a:moveTo>
                  <a:lnTo>
                    <a:pt x="5679" y="2955"/>
                  </a:lnTo>
                  <a:moveTo>
                    <a:pt x="5598" y="2857"/>
                  </a:moveTo>
                  <a:lnTo>
                    <a:pt x="5617" y="2919"/>
                  </a:lnTo>
                  <a:moveTo>
                    <a:pt x="5581" y="2922"/>
                  </a:moveTo>
                  <a:lnTo>
                    <a:pt x="5595" y="2982"/>
                  </a:lnTo>
                  <a:lnTo>
                    <a:pt x="5626" y="3027"/>
                  </a:lnTo>
                  <a:lnTo>
                    <a:pt x="5662" y="3039"/>
                  </a:lnTo>
                  <a:lnTo>
                    <a:pt x="5650" y="2972"/>
                  </a:lnTo>
                  <a:moveTo>
                    <a:pt x="5557" y="2917"/>
                  </a:moveTo>
                  <a:lnTo>
                    <a:pt x="5550" y="2998"/>
                  </a:lnTo>
                  <a:moveTo>
                    <a:pt x="5823" y="2960"/>
                  </a:moveTo>
                  <a:lnTo>
                    <a:pt x="5854" y="3018"/>
                  </a:lnTo>
                  <a:moveTo>
                    <a:pt x="5790" y="2955"/>
                  </a:moveTo>
                  <a:lnTo>
                    <a:pt x="5758" y="3022"/>
                  </a:lnTo>
                  <a:moveTo>
                    <a:pt x="5811" y="3061"/>
                  </a:moveTo>
                  <a:lnTo>
                    <a:pt x="5782" y="3027"/>
                  </a:lnTo>
                  <a:moveTo>
                    <a:pt x="5768" y="2926"/>
                  </a:moveTo>
                  <a:lnTo>
                    <a:pt x="5854" y="2914"/>
                  </a:lnTo>
                  <a:moveTo>
                    <a:pt x="5780" y="2869"/>
                  </a:moveTo>
                  <a:lnTo>
                    <a:pt x="5835" y="2859"/>
                  </a:lnTo>
                  <a:moveTo>
                    <a:pt x="5761" y="2948"/>
                  </a:moveTo>
                  <a:lnTo>
                    <a:pt x="5744" y="2914"/>
                  </a:lnTo>
                  <a:lnTo>
                    <a:pt x="5710" y="2991"/>
                  </a:lnTo>
                  <a:moveTo>
                    <a:pt x="5744" y="2838"/>
                  </a:moveTo>
                  <a:lnTo>
                    <a:pt x="5744" y="3058"/>
                  </a:lnTo>
                  <a:moveTo>
                    <a:pt x="5763" y="2898"/>
                  </a:moveTo>
                  <a:lnTo>
                    <a:pt x="5713" y="2907"/>
                  </a:lnTo>
                  <a:moveTo>
                    <a:pt x="5811" y="3058"/>
                  </a:moveTo>
                  <a:lnTo>
                    <a:pt x="5811" y="2919"/>
                  </a:lnTo>
                  <a:moveTo>
                    <a:pt x="5931" y="2962"/>
                  </a:moveTo>
                  <a:lnTo>
                    <a:pt x="5883" y="2982"/>
                  </a:lnTo>
                  <a:moveTo>
                    <a:pt x="5926" y="2893"/>
                  </a:moveTo>
                  <a:lnTo>
                    <a:pt x="5888" y="2979"/>
                  </a:lnTo>
                  <a:moveTo>
                    <a:pt x="5878" y="2926"/>
                  </a:moveTo>
                  <a:lnTo>
                    <a:pt x="5917" y="2912"/>
                  </a:lnTo>
                  <a:moveTo>
                    <a:pt x="5883" y="3027"/>
                  </a:moveTo>
                  <a:lnTo>
                    <a:pt x="5934" y="2998"/>
                  </a:lnTo>
                  <a:moveTo>
                    <a:pt x="5914" y="2847"/>
                  </a:moveTo>
                  <a:lnTo>
                    <a:pt x="5883" y="2924"/>
                  </a:lnTo>
                  <a:moveTo>
                    <a:pt x="5941" y="2914"/>
                  </a:moveTo>
                  <a:lnTo>
                    <a:pt x="5998" y="2888"/>
                  </a:lnTo>
                  <a:moveTo>
                    <a:pt x="5938" y="2955"/>
                  </a:moveTo>
                  <a:lnTo>
                    <a:pt x="6003" y="2934"/>
                  </a:lnTo>
                  <a:moveTo>
                    <a:pt x="5982" y="3010"/>
                  </a:moveTo>
                  <a:lnTo>
                    <a:pt x="6018" y="3058"/>
                  </a:lnTo>
                  <a:lnTo>
                    <a:pt x="6018" y="3006"/>
                  </a:lnTo>
                  <a:moveTo>
                    <a:pt x="5979" y="2850"/>
                  </a:moveTo>
                  <a:lnTo>
                    <a:pt x="5998" y="2869"/>
                  </a:lnTo>
                  <a:moveTo>
                    <a:pt x="5958" y="2838"/>
                  </a:moveTo>
                  <a:lnTo>
                    <a:pt x="5965" y="2955"/>
                  </a:lnTo>
                  <a:lnTo>
                    <a:pt x="5982" y="3010"/>
                  </a:lnTo>
                  <a:moveTo>
                    <a:pt x="6001" y="2955"/>
                  </a:moveTo>
                  <a:lnTo>
                    <a:pt x="5977" y="2994"/>
                  </a:lnTo>
                  <a:lnTo>
                    <a:pt x="5929" y="3044"/>
                  </a:lnTo>
                  <a:moveTo>
                    <a:pt x="1186" y="78"/>
                  </a:moveTo>
                  <a:lnTo>
                    <a:pt x="1189" y="3123"/>
                  </a:lnTo>
                  <a:lnTo>
                    <a:pt x="1186" y="78"/>
                  </a:lnTo>
                  <a:close/>
                  <a:moveTo>
                    <a:pt x="1189" y="3123"/>
                  </a:moveTo>
                  <a:lnTo>
                    <a:pt x="2576" y="3123"/>
                  </a:lnTo>
                  <a:moveTo>
                    <a:pt x="1822" y="2833"/>
                  </a:moveTo>
                  <a:lnTo>
                    <a:pt x="1822" y="3058"/>
                  </a:lnTo>
                  <a:moveTo>
                    <a:pt x="1854" y="2955"/>
                  </a:moveTo>
                  <a:lnTo>
                    <a:pt x="1794" y="2962"/>
                  </a:lnTo>
                  <a:moveTo>
                    <a:pt x="1854" y="2881"/>
                  </a:moveTo>
                  <a:lnTo>
                    <a:pt x="1846" y="2955"/>
                  </a:lnTo>
                  <a:moveTo>
                    <a:pt x="1794" y="2898"/>
                  </a:moveTo>
                  <a:lnTo>
                    <a:pt x="1849" y="2888"/>
                  </a:lnTo>
                  <a:moveTo>
                    <a:pt x="1794" y="2881"/>
                  </a:moveTo>
                  <a:lnTo>
                    <a:pt x="1794" y="2977"/>
                  </a:lnTo>
                  <a:moveTo>
                    <a:pt x="1777" y="2833"/>
                  </a:moveTo>
                  <a:lnTo>
                    <a:pt x="1726" y="2876"/>
                  </a:lnTo>
                  <a:moveTo>
                    <a:pt x="1719" y="2912"/>
                  </a:moveTo>
                  <a:lnTo>
                    <a:pt x="1782" y="2902"/>
                  </a:lnTo>
                  <a:moveTo>
                    <a:pt x="1755" y="2857"/>
                  </a:moveTo>
                  <a:lnTo>
                    <a:pt x="1755" y="3049"/>
                  </a:lnTo>
                  <a:moveTo>
                    <a:pt x="1755" y="2907"/>
                  </a:moveTo>
                  <a:lnTo>
                    <a:pt x="1738" y="2950"/>
                  </a:lnTo>
                  <a:lnTo>
                    <a:pt x="1714" y="2994"/>
                  </a:lnTo>
                  <a:moveTo>
                    <a:pt x="1755" y="2919"/>
                  </a:moveTo>
                  <a:lnTo>
                    <a:pt x="1779" y="2948"/>
                  </a:lnTo>
                  <a:moveTo>
                    <a:pt x="1916" y="2833"/>
                  </a:moveTo>
                  <a:lnTo>
                    <a:pt x="1916" y="3056"/>
                  </a:lnTo>
                  <a:moveTo>
                    <a:pt x="1916" y="2895"/>
                  </a:moveTo>
                  <a:lnTo>
                    <a:pt x="1878" y="2996"/>
                  </a:lnTo>
                  <a:moveTo>
                    <a:pt x="1916" y="2898"/>
                  </a:moveTo>
                  <a:lnTo>
                    <a:pt x="1938" y="2938"/>
                  </a:lnTo>
                  <a:moveTo>
                    <a:pt x="1882" y="2900"/>
                  </a:moveTo>
                  <a:lnTo>
                    <a:pt x="1928" y="2893"/>
                  </a:lnTo>
                  <a:moveTo>
                    <a:pt x="1940" y="2888"/>
                  </a:moveTo>
                  <a:lnTo>
                    <a:pt x="2014" y="2881"/>
                  </a:lnTo>
                  <a:moveTo>
                    <a:pt x="1952" y="2905"/>
                  </a:moveTo>
                  <a:lnTo>
                    <a:pt x="1952" y="3042"/>
                  </a:lnTo>
                  <a:moveTo>
                    <a:pt x="1923" y="3044"/>
                  </a:moveTo>
                  <a:lnTo>
                    <a:pt x="2024" y="3034"/>
                  </a:lnTo>
                  <a:moveTo>
                    <a:pt x="2000" y="2900"/>
                  </a:moveTo>
                  <a:lnTo>
                    <a:pt x="1998" y="3037"/>
                  </a:lnTo>
                  <a:moveTo>
                    <a:pt x="1952" y="3003"/>
                  </a:moveTo>
                  <a:lnTo>
                    <a:pt x="1988" y="2998"/>
                  </a:lnTo>
                  <a:moveTo>
                    <a:pt x="1952" y="2974"/>
                  </a:moveTo>
                  <a:lnTo>
                    <a:pt x="1988" y="2970"/>
                  </a:lnTo>
                  <a:moveTo>
                    <a:pt x="1952" y="2943"/>
                  </a:moveTo>
                  <a:lnTo>
                    <a:pt x="1988" y="2938"/>
                  </a:lnTo>
                  <a:moveTo>
                    <a:pt x="1952" y="2914"/>
                  </a:moveTo>
                  <a:lnTo>
                    <a:pt x="2000" y="2910"/>
                  </a:lnTo>
                  <a:moveTo>
                    <a:pt x="1974" y="2830"/>
                  </a:moveTo>
                  <a:lnTo>
                    <a:pt x="1971" y="2912"/>
                  </a:lnTo>
                  <a:moveTo>
                    <a:pt x="2192" y="2893"/>
                  </a:moveTo>
                  <a:lnTo>
                    <a:pt x="2050" y="2910"/>
                  </a:lnTo>
                  <a:moveTo>
                    <a:pt x="2108" y="2902"/>
                  </a:moveTo>
                  <a:lnTo>
                    <a:pt x="2106" y="2823"/>
                  </a:lnTo>
                  <a:moveTo>
                    <a:pt x="2146" y="2821"/>
                  </a:moveTo>
                  <a:lnTo>
                    <a:pt x="2139" y="2898"/>
                  </a:lnTo>
                  <a:moveTo>
                    <a:pt x="2089" y="2919"/>
                  </a:moveTo>
                  <a:lnTo>
                    <a:pt x="2089" y="3010"/>
                  </a:lnTo>
                  <a:moveTo>
                    <a:pt x="2156" y="2989"/>
                  </a:moveTo>
                  <a:lnTo>
                    <a:pt x="2166" y="2917"/>
                  </a:lnTo>
                  <a:moveTo>
                    <a:pt x="2101" y="2962"/>
                  </a:moveTo>
                  <a:lnTo>
                    <a:pt x="2146" y="2955"/>
                  </a:lnTo>
                  <a:moveTo>
                    <a:pt x="2122" y="2902"/>
                  </a:moveTo>
                  <a:lnTo>
                    <a:pt x="2122" y="2994"/>
                  </a:lnTo>
                  <a:moveTo>
                    <a:pt x="2113" y="3013"/>
                  </a:moveTo>
                  <a:lnTo>
                    <a:pt x="2062" y="3066"/>
                  </a:lnTo>
                  <a:moveTo>
                    <a:pt x="2134" y="3006"/>
                  </a:moveTo>
                  <a:lnTo>
                    <a:pt x="2173" y="3058"/>
                  </a:lnTo>
                  <a:moveTo>
                    <a:pt x="2175" y="2859"/>
                  </a:moveTo>
                  <a:lnTo>
                    <a:pt x="2072" y="2871"/>
                  </a:lnTo>
                  <a:moveTo>
                    <a:pt x="2089" y="2938"/>
                  </a:moveTo>
                  <a:lnTo>
                    <a:pt x="2161" y="2931"/>
                  </a:lnTo>
                  <a:moveTo>
                    <a:pt x="2161" y="2991"/>
                  </a:moveTo>
                  <a:lnTo>
                    <a:pt x="2089" y="3001"/>
                  </a:lnTo>
                  <a:moveTo>
                    <a:pt x="2293" y="2842"/>
                  </a:moveTo>
                  <a:lnTo>
                    <a:pt x="2254" y="2914"/>
                  </a:lnTo>
                  <a:lnTo>
                    <a:pt x="2214" y="2970"/>
                  </a:lnTo>
                  <a:moveTo>
                    <a:pt x="2288" y="2862"/>
                  </a:moveTo>
                  <a:lnTo>
                    <a:pt x="2350" y="2948"/>
                  </a:lnTo>
                  <a:lnTo>
                    <a:pt x="2365" y="2948"/>
                  </a:lnTo>
                  <a:moveTo>
                    <a:pt x="2223" y="3049"/>
                  </a:moveTo>
                  <a:lnTo>
                    <a:pt x="2350" y="3034"/>
                  </a:lnTo>
                  <a:moveTo>
                    <a:pt x="2290" y="3039"/>
                  </a:moveTo>
                  <a:lnTo>
                    <a:pt x="2290" y="2924"/>
                  </a:lnTo>
                  <a:moveTo>
                    <a:pt x="2257" y="2991"/>
                  </a:moveTo>
                  <a:lnTo>
                    <a:pt x="2266" y="3025"/>
                  </a:lnTo>
                  <a:moveTo>
                    <a:pt x="2305" y="3032"/>
                  </a:moveTo>
                  <a:lnTo>
                    <a:pt x="2322" y="2986"/>
                  </a:lnTo>
                  <a:moveTo>
                    <a:pt x="2329" y="2965"/>
                  </a:moveTo>
                  <a:lnTo>
                    <a:pt x="2247" y="2977"/>
                  </a:lnTo>
                  <a:moveTo>
                    <a:pt x="2259" y="2931"/>
                  </a:moveTo>
                  <a:lnTo>
                    <a:pt x="2314" y="2922"/>
                  </a:lnTo>
                  <a:moveTo>
                    <a:pt x="2480" y="3056"/>
                  </a:moveTo>
                  <a:lnTo>
                    <a:pt x="2480" y="2830"/>
                  </a:lnTo>
                  <a:moveTo>
                    <a:pt x="2521" y="2914"/>
                  </a:moveTo>
                  <a:lnTo>
                    <a:pt x="2439" y="2931"/>
                  </a:lnTo>
                  <a:moveTo>
                    <a:pt x="2391" y="2883"/>
                  </a:moveTo>
                  <a:lnTo>
                    <a:pt x="2391" y="2979"/>
                  </a:lnTo>
                  <a:moveTo>
                    <a:pt x="2391" y="2965"/>
                  </a:moveTo>
                  <a:lnTo>
                    <a:pt x="2432" y="2958"/>
                  </a:lnTo>
                  <a:moveTo>
                    <a:pt x="2427" y="2958"/>
                  </a:moveTo>
                  <a:lnTo>
                    <a:pt x="2430" y="2888"/>
                  </a:lnTo>
                  <a:moveTo>
                    <a:pt x="2430" y="2895"/>
                  </a:moveTo>
                  <a:lnTo>
                    <a:pt x="2391" y="2905"/>
                  </a:lnTo>
                  <a:moveTo>
                    <a:pt x="1302" y="3241"/>
                  </a:moveTo>
                  <a:lnTo>
                    <a:pt x="1290" y="3222"/>
                  </a:lnTo>
                  <a:lnTo>
                    <a:pt x="1268" y="3212"/>
                  </a:lnTo>
                  <a:lnTo>
                    <a:pt x="1242" y="3212"/>
                  </a:lnTo>
                  <a:lnTo>
                    <a:pt x="1220" y="3222"/>
                  </a:lnTo>
                  <a:lnTo>
                    <a:pt x="1206" y="3241"/>
                  </a:lnTo>
                  <a:lnTo>
                    <a:pt x="1206" y="3262"/>
                  </a:lnTo>
                  <a:lnTo>
                    <a:pt x="1213" y="3282"/>
                  </a:lnTo>
                  <a:lnTo>
                    <a:pt x="1220" y="3291"/>
                  </a:lnTo>
                  <a:lnTo>
                    <a:pt x="1234" y="3301"/>
                  </a:lnTo>
                  <a:lnTo>
                    <a:pt x="1275" y="3320"/>
                  </a:lnTo>
                  <a:lnTo>
                    <a:pt x="1290" y="3330"/>
                  </a:lnTo>
                  <a:lnTo>
                    <a:pt x="1297" y="3339"/>
                  </a:lnTo>
                  <a:lnTo>
                    <a:pt x="1302" y="3358"/>
                  </a:lnTo>
                  <a:lnTo>
                    <a:pt x="1302" y="3387"/>
                  </a:lnTo>
                  <a:lnTo>
                    <a:pt x="1290" y="3406"/>
                  </a:lnTo>
                  <a:lnTo>
                    <a:pt x="1268" y="3416"/>
                  </a:lnTo>
                  <a:lnTo>
                    <a:pt x="1242" y="3416"/>
                  </a:lnTo>
                  <a:lnTo>
                    <a:pt x="1220" y="3406"/>
                  </a:lnTo>
                  <a:lnTo>
                    <a:pt x="1206" y="3387"/>
                  </a:lnTo>
                  <a:moveTo>
                    <a:pt x="1345" y="3301"/>
                  </a:moveTo>
                  <a:lnTo>
                    <a:pt x="1467" y="3301"/>
                  </a:lnTo>
                  <a:moveTo>
                    <a:pt x="1345" y="3358"/>
                  </a:moveTo>
                  <a:lnTo>
                    <a:pt x="1467" y="3358"/>
                  </a:lnTo>
                  <a:moveTo>
                    <a:pt x="1537" y="3212"/>
                  </a:moveTo>
                  <a:lnTo>
                    <a:pt x="1611" y="3212"/>
                  </a:lnTo>
                  <a:lnTo>
                    <a:pt x="1570" y="3291"/>
                  </a:lnTo>
                  <a:lnTo>
                    <a:pt x="1592" y="3291"/>
                  </a:lnTo>
                  <a:lnTo>
                    <a:pt x="1604" y="3301"/>
                  </a:lnTo>
                  <a:lnTo>
                    <a:pt x="1611" y="3310"/>
                  </a:lnTo>
                  <a:lnTo>
                    <a:pt x="1618" y="3339"/>
                  </a:lnTo>
                  <a:lnTo>
                    <a:pt x="1618" y="3358"/>
                  </a:lnTo>
                  <a:lnTo>
                    <a:pt x="1611" y="3387"/>
                  </a:lnTo>
                  <a:lnTo>
                    <a:pt x="1597" y="3406"/>
                  </a:lnTo>
                  <a:lnTo>
                    <a:pt x="1578" y="3416"/>
                  </a:lnTo>
                  <a:lnTo>
                    <a:pt x="1556" y="3416"/>
                  </a:lnTo>
                  <a:lnTo>
                    <a:pt x="1537" y="3406"/>
                  </a:lnTo>
                  <a:lnTo>
                    <a:pt x="1530" y="3397"/>
                  </a:lnTo>
                  <a:lnTo>
                    <a:pt x="1522" y="3378"/>
                  </a:lnTo>
                  <a:moveTo>
                    <a:pt x="1659" y="3250"/>
                  </a:moveTo>
                  <a:lnTo>
                    <a:pt x="1674" y="3241"/>
                  </a:lnTo>
                  <a:lnTo>
                    <a:pt x="1695" y="3212"/>
                  </a:lnTo>
                  <a:lnTo>
                    <a:pt x="1695" y="3416"/>
                  </a:lnTo>
                  <a:moveTo>
                    <a:pt x="1803" y="3212"/>
                  </a:moveTo>
                  <a:lnTo>
                    <a:pt x="1784" y="3222"/>
                  </a:lnTo>
                  <a:lnTo>
                    <a:pt x="1777" y="3241"/>
                  </a:lnTo>
                  <a:lnTo>
                    <a:pt x="1777" y="3262"/>
                  </a:lnTo>
                  <a:lnTo>
                    <a:pt x="1784" y="3282"/>
                  </a:lnTo>
                  <a:lnTo>
                    <a:pt x="1796" y="3291"/>
                  </a:lnTo>
                  <a:lnTo>
                    <a:pt x="1825" y="3301"/>
                  </a:lnTo>
                  <a:lnTo>
                    <a:pt x="1846" y="3310"/>
                  </a:lnTo>
                  <a:lnTo>
                    <a:pt x="1858" y="3330"/>
                  </a:lnTo>
                  <a:lnTo>
                    <a:pt x="1866" y="3349"/>
                  </a:lnTo>
                  <a:lnTo>
                    <a:pt x="1866" y="3378"/>
                  </a:lnTo>
                  <a:lnTo>
                    <a:pt x="1858" y="3397"/>
                  </a:lnTo>
                  <a:lnTo>
                    <a:pt x="1851" y="3406"/>
                  </a:lnTo>
                  <a:lnTo>
                    <a:pt x="1832" y="3416"/>
                  </a:lnTo>
                  <a:lnTo>
                    <a:pt x="1803" y="3416"/>
                  </a:lnTo>
                  <a:lnTo>
                    <a:pt x="1784" y="3406"/>
                  </a:lnTo>
                  <a:lnTo>
                    <a:pt x="1777" y="3397"/>
                  </a:lnTo>
                  <a:lnTo>
                    <a:pt x="1770" y="3378"/>
                  </a:lnTo>
                  <a:lnTo>
                    <a:pt x="1770" y="3349"/>
                  </a:lnTo>
                  <a:lnTo>
                    <a:pt x="1777" y="3330"/>
                  </a:lnTo>
                  <a:lnTo>
                    <a:pt x="1791" y="3310"/>
                  </a:lnTo>
                  <a:lnTo>
                    <a:pt x="1810" y="3301"/>
                  </a:lnTo>
                  <a:lnTo>
                    <a:pt x="1839" y="3291"/>
                  </a:lnTo>
                  <a:lnTo>
                    <a:pt x="1851" y="3282"/>
                  </a:lnTo>
                  <a:lnTo>
                    <a:pt x="1858" y="3262"/>
                  </a:lnTo>
                  <a:lnTo>
                    <a:pt x="1858" y="3241"/>
                  </a:lnTo>
                  <a:lnTo>
                    <a:pt x="1851" y="3222"/>
                  </a:lnTo>
                  <a:lnTo>
                    <a:pt x="1832" y="3212"/>
                  </a:lnTo>
                  <a:lnTo>
                    <a:pt x="1803" y="3212"/>
                  </a:lnTo>
                  <a:close/>
                  <a:moveTo>
                    <a:pt x="1914" y="3397"/>
                  </a:moveTo>
                  <a:lnTo>
                    <a:pt x="1906" y="3406"/>
                  </a:lnTo>
                  <a:lnTo>
                    <a:pt x="1914" y="3416"/>
                  </a:lnTo>
                  <a:lnTo>
                    <a:pt x="1921" y="3406"/>
                  </a:lnTo>
                  <a:moveTo>
                    <a:pt x="2065" y="3282"/>
                  </a:moveTo>
                  <a:lnTo>
                    <a:pt x="2058" y="3310"/>
                  </a:lnTo>
                  <a:lnTo>
                    <a:pt x="2046" y="3330"/>
                  </a:lnTo>
                  <a:lnTo>
                    <a:pt x="2024" y="3339"/>
                  </a:lnTo>
                  <a:lnTo>
                    <a:pt x="2017" y="3339"/>
                  </a:lnTo>
                  <a:lnTo>
                    <a:pt x="1995" y="3330"/>
                  </a:lnTo>
                  <a:lnTo>
                    <a:pt x="1983" y="3310"/>
                  </a:lnTo>
                  <a:lnTo>
                    <a:pt x="1976" y="3282"/>
                  </a:lnTo>
                  <a:lnTo>
                    <a:pt x="1976" y="3272"/>
                  </a:lnTo>
                  <a:lnTo>
                    <a:pt x="1983" y="3241"/>
                  </a:lnTo>
                  <a:lnTo>
                    <a:pt x="1995" y="3222"/>
                  </a:lnTo>
                  <a:lnTo>
                    <a:pt x="2017" y="3212"/>
                  </a:lnTo>
                  <a:lnTo>
                    <a:pt x="2024" y="3212"/>
                  </a:lnTo>
                  <a:lnTo>
                    <a:pt x="2046" y="3222"/>
                  </a:lnTo>
                  <a:lnTo>
                    <a:pt x="2058" y="3241"/>
                  </a:lnTo>
                  <a:lnTo>
                    <a:pt x="2065" y="3282"/>
                  </a:lnTo>
                  <a:lnTo>
                    <a:pt x="2065" y="3330"/>
                  </a:lnTo>
                  <a:lnTo>
                    <a:pt x="2058" y="3378"/>
                  </a:lnTo>
                  <a:lnTo>
                    <a:pt x="2046" y="3406"/>
                  </a:lnTo>
                  <a:lnTo>
                    <a:pt x="2024" y="3416"/>
                  </a:lnTo>
                  <a:lnTo>
                    <a:pt x="2010" y="3416"/>
                  </a:lnTo>
                  <a:lnTo>
                    <a:pt x="1990" y="3406"/>
                  </a:lnTo>
                  <a:lnTo>
                    <a:pt x="1983" y="3387"/>
                  </a:lnTo>
                  <a:moveTo>
                    <a:pt x="2154" y="3212"/>
                  </a:moveTo>
                  <a:lnTo>
                    <a:pt x="2134" y="3222"/>
                  </a:lnTo>
                  <a:lnTo>
                    <a:pt x="2120" y="3250"/>
                  </a:lnTo>
                  <a:lnTo>
                    <a:pt x="2113" y="3301"/>
                  </a:lnTo>
                  <a:lnTo>
                    <a:pt x="2113" y="3330"/>
                  </a:lnTo>
                  <a:lnTo>
                    <a:pt x="2120" y="3378"/>
                  </a:lnTo>
                  <a:lnTo>
                    <a:pt x="2134" y="3406"/>
                  </a:lnTo>
                  <a:lnTo>
                    <a:pt x="2154" y="3416"/>
                  </a:lnTo>
                  <a:lnTo>
                    <a:pt x="2168" y="3416"/>
                  </a:lnTo>
                  <a:lnTo>
                    <a:pt x="2190" y="3406"/>
                  </a:lnTo>
                  <a:lnTo>
                    <a:pt x="2202" y="3378"/>
                  </a:lnTo>
                  <a:lnTo>
                    <a:pt x="2209" y="3330"/>
                  </a:lnTo>
                  <a:lnTo>
                    <a:pt x="2209" y="3301"/>
                  </a:lnTo>
                  <a:lnTo>
                    <a:pt x="2202" y="3250"/>
                  </a:lnTo>
                  <a:lnTo>
                    <a:pt x="2190" y="3222"/>
                  </a:lnTo>
                  <a:lnTo>
                    <a:pt x="2168" y="3212"/>
                  </a:lnTo>
                  <a:lnTo>
                    <a:pt x="2154" y="3212"/>
                  </a:lnTo>
                  <a:close/>
                  <a:moveTo>
                    <a:pt x="2250" y="3416"/>
                  </a:moveTo>
                  <a:lnTo>
                    <a:pt x="2250" y="3282"/>
                  </a:lnTo>
                  <a:moveTo>
                    <a:pt x="2250" y="3320"/>
                  </a:moveTo>
                  <a:lnTo>
                    <a:pt x="2271" y="3291"/>
                  </a:lnTo>
                  <a:lnTo>
                    <a:pt x="2286" y="3282"/>
                  </a:lnTo>
                  <a:lnTo>
                    <a:pt x="2305" y="3282"/>
                  </a:lnTo>
                  <a:lnTo>
                    <a:pt x="2319" y="3291"/>
                  </a:lnTo>
                  <a:lnTo>
                    <a:pt x="2326" y="3320"/>
                  </a:lnTo>
                  <a:lnTo>
                    <a:pt x="2326" y="3416"/>
                  </a:lnTo>
                  <a:moveTo>
                    <a:pt x="2326" y="3320"/>
                  </a:moveTo>
                  <a:lnTo>
                    <a:pt x="2346" y="3291"/>
                  </a:lnTo>
                  <a:lnTo>
                    <a:pt x="2360" y="3282"/>
                  </a:lnTo>
                  <a:lnTo>
                    <a:pt x="2382" y="3282"/>
                  </a:lnTo>
                  <a:lnTo>
                    <a:pt x="2394" y="3291"/>
                  </a:lnTo>
                  <a:lnTo>
                    <a:pt x="2401" y="3320"/>
                  </a:lnTo>
                  <a:lnTo>
                    <a:pt x="2401" y="3416"/>
                  </a:lnTo>
                  <a:moveTo>
                    <a:pt x="2461" y="3219"/>
                  </a:moveTo>
                  <a:lnTo>
                    <a:pt x="2461" y="3214"/>
                  </a:lnTo>
                  <a:lnTo>
                    <a:pt x="2463" y="3205"/>
                  </a:lnTo>
                  <a:lnTo>
                    <a:pt x="2468" y="3200"/>
                  </a:lnTo>
                  <a:lnTo>
                    <a:pt x="2473" y="3195"/>
                  </a:lnTo>
                  <a:lnTo>
                    <a:pt x="2487" y="3195"/>
                  </a:lnTo>
                  <a:lnTo>
                    <a:pt x="2494" y="3200"/>
                  </a:lnTo>
                  <a:lnTo>
                    <a:pt x="2497" y="3205"/>
                  </a:lnTo>
                  <a:lnTo>
                    <a:pt x="2502" y="3214"/>
                  </a:lnTo>
                  <a:lnTo>
                    <a:pt x="2502" y="3224"/>
                  </a:lnTo>
                  <a:lnTo>
                    <a:pt x="2497" y="3234"/>
                  </a:lnTo>
                  <a:lnTo>
                    <a:pt x="2492" y="3248"/>
                  </a:lnTo>
                  <a:lnTo>
                    <a:pt x="2456" y="3296"/>
                  </a:lnTo>
                  <a:lnTo>
                    <a:pt x="2504" y="3296"/>
                  </a:lnTo>
                  <a:moveTo>
                    <a:pt x="291" y="114"/>
                  </a:moveTo>
                  <a:lnTo>
                    <a:pt x="291" y="111"/>
                  </a:lnTo>
                  <a:moveTo>
                    <a:pt x="291" y="1"/>
                  </a:moveTo>
                  <a:lnTo>
                    <a:pt x="291" y="114"/>
                  </a:lnTo>
                  <a:moveTo>
                    <a:pt x="498" y="114"/>
                  </a:moveTo>
                  <a:lnTo>
                    <a:pt x="224" y="114"/>
                  </a:lnTo>
                  <a:moveTo>
                    <a:pt x="498" y="1"/>
                  </a:moveTo>
                  <a:lnTo>
                    <a:pt x="224" y="1"/>
                  </a:lnTo>
                  <a:moveTo>
                    <a:pt x="39" y="265"/>
                  </a:moveTo>
                  <a:lnTo>
                    <a:pt x="30" y="250"/>
                  </a:lnTo>
                  <a:lnTo>
                    <a:pt x="1" y="229"/>
                  </a:lnTo>
                  <a:lnTo>
                    <a:pt x="205" y="229"/>
                  </a:lnTo>
                  <a:moveTo>
                    <a:pt x="186" y="147"/>
                  </a:moveTo>
                  <a:lnTo>
                    <a:pt x="195" y="154"/>
                  </a:lnTo>
                  <a:lnTo>
                    <a:pt x="205" y="147"/>
                  </a:lnTo>
                  <a:lnTo>
                    <a:pt x="195" y="14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72" name="path 3872"/>
            <p:cNvSpPr/>
            <p:nvPr/>
          </p:nvSpPr>
          <p:spPr>
            <a:xfrm>
              <a:off x="8715756" y="0"/>
              <a:ext cx="18287" cy="181355"/>
            </a:xfrm>
            <a:custGeom>
              <a:avLst/>
              <a:gdLst/>
              <a:ahLst/>
              <a:cxnLst/>
              <a:rect l="0" t="0" r="0" b="0"/>
              <a:pathLst>
                <a:path w="28" h="285">
                  <a:moveTo>
                    <a:pt x="28" y="0"/>
                  </a:moveTo>
                  <a:lnTo>
                    <a:pt x="0" y="0"/>
                  </a:lnTo>
                  <a:lnTo>
                    <a:pt x="28" y="285"/>
                  </a:lnTo>
                  <a:lnTo>
                    <a:pt x="28" y="0"/>
                  </a:lnTo>
                </a:path>
                <a:path w="28" h="285">
                  <a:moveTo>
                    <a:pt x="0" y="0"/>
                  </a:moveTo>
                  <a:lnTo>
                    <a:pt x="28" y="285"/>
                  </a:lnTo>
                  <a:lnTo>
                    <a:pt x="0" y="285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74" name="path 3874"/>
            <p:cNvSpPr/>
            <p:nvPr/>
          </p:nvSpPr>
          <p:spPr>
            <a:xfrm>
              <a:off x="8771382" y="118109"/>
              <a:ext cx="118871" cy="243840"/>
            </a:xfrm>
            <a:custGeom>
              <a:avLst/>
              <a:gdLst/>
              <a:ahLst/>
              <a:cxnLst/>
              <a:rect l="0" t="0" r="0" b="0"/>
              <a:pathLst>
                <a:path w="187" h="384">
                  <a:moveTo>
                    <a:pt x="185" y="44"/>
                  </a:moveTo>
                  <a:lnTo>
                    <a:pt x="178" y="22"/>
                  </a:lnTo>
                  <a:lnTo>
                    <a:pt x="152" y="8"/>
                  </a:lnTo>
                  <a:lnTo>
                    <a:pt x="106" y="1"/>
                  </a:lnTo>
                  <a:lnTo>
                    <a:pt x="80" y="1"/>
                  </a:lnTo>
                  <a:lnTo>
                    <a:pt x="37" y="8"/>
                  </a:lnTo>
                  <a:lnTo>
                    <a:pt x="10" y="22"/>
                  </a:lnTo>
                  <a:lnTo>
                    <a:pt x="1" y="44"/>
                  </a:lnTo>
                  <a:lnTo>
                    <a:pt x="1" y="58"/>
                  </a:lnTo>
                  <a:lnTo>
                    <a:pt x="10" y="80"/>
                  </a:lnTo>
                  <a:lnTo>
                    <a:pt x="37" y="94"/>
                  </a:lnTo>
                  <a:lnTo>
                    <a:pt x="80" y="102"/>
                  </a:lnTo>
                  <a:lnTo>
                    <a:pt x="106" y="102"/>
                  </a:lnTo>
                  <a:lnTo>
                    <a:pt x="152" y="94"/>
                  </a:lnTo>
                  <a:lnTo>
                    <a:pt x="178" y="80"/>
                  </a:lnTo>
                  <a:lnTo>
                    <a:pt x="185" y="58"/>
                  </a:lnTo>
                  <a:lnTo>
                    <a:pt x="185" y="44"/>
                  </a:lnTo>
                  <a:close/>
                  <a:moveTo>
                    <a:pt x="185" y="186"/>
                  </a:moveTo>
                  <a:lnTo>
                    <a:pt x="178" y="164"/>
                  </a:lnTo>
                  <a:lnTo>
                    <a:pt x="152" y="150"/>
                  </a:lnTo>
                  <a:lnTo>
                    <a:pt x="106" y="142"/>
                  </a:lnTo>
                  <a:lnTo>
                    <a:pt x="80" y="142"/>
                  </a:lnTo>
                  <a:lnTo>
                    <a:pt x="37" y="150"/>
                  </a:lnTo>
                  <a:lnTo>
                    <a:pt x="10" y="164"/>
                  </a:lnTo>
                  <a:lnTo>
                    <a:pt x="1" y="186"/>
                  </a:lnTo>
                  <a:lnTo>
                    <a:pt x="1" y="200"/>
                  </a:lnTo>
                  <a:lnTo>
                    <a:pt x="10" y="222"/>
                  </a:lnTo>
                  <a:lnTo>
                    <a:pt x="37" y="234"/>
                  </a:lnTo>
                  <a:lnTo>
                    <a:pt x="80" y="241"/>
                  </a:lnTo>
                  <a:lnTo>
                    <a:pt x="106" y="241"/>
                  </a:lnTo>
                  <a:lnTo>
                    <a:pt x="152" y="234"/>
                  </a:lnTo>
                  <a:lnTo>
                    <a:pt x="178" y="222"/>
                  </a:lnTo>
                  <a:lnTo>
                    <a:pt x="185" y="200"/>
                  </a:lnTo>
                  <a:lnTo>
                    <a:pt x="185" y="186"/>
                  </a:lnTo>
                  <a:close/>
                  <a:moveTo>
                    <a:pt x="185" y="327"/>
                  </a:moveTo>
                  <a:lnTo>
                    <a:pt x="178" y="306"/>
                  </a:lnTo>
                  <a:lnTo>
                    <a:pt x="152" y="291"/>
                  </a:lnTo>
                  <a:lnTo>
                    <a:pt x="106" y="284"/>
                  </a:lnTo>
                  <a:lnTo>
                    <a:pt x="80" y="284"/>
                  </a:lnTo>
                  <a:lnTo>
                    <a:pt x="37" y="291"/>
                  </a:lnTo>
                  <a:lnTo>
                    <a:pt x="10" y="306"/>
                  </a:lnTo>
                  <a:lnTo>
                    <a:pt x="1" y="327"/>
                  </a:lnTo>
                  <a:lnTo>
                    <a:pt x="1" y="339"/>
                  </a:lnTo>
                  <a:lnTo>
                    <a:pt x="10" y="361"/>
                  </a:lnTo>
                  <a:lnTo>
                    <a:pt x="37" y="375"/>
                  </a:lnTo>
                  <a:lnTo>
                    <a:pt x="80" y="382"/>
                  </a:lnTo>
                  <a:lnTo>
                    <a:pt x="106" y="382"/>
                  </a:lnTo>
                  <a:lnTo>
                    <a:pt x="152" y="375"/>
                  </a:lnTo>
                  <a:lnTo>
                    <a:pt x="178" y="361"/>
                  </a:lnTo>
                  <a:lnTo>
                    <a:pt x="185" y="339"/>
                  </a:lnTo>
                  <a:lnTo>
                    <a:pt x="185" y="32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76" name="path 3876"/>
            <p:cNvSpPr/>
            <p:nvPr/>
          </p:nvSpPr>
          <p:spPr>
            <a:xfrm>
              <a:off x="12350495" y="0"/>
              <a:ext cx="18288" cy="181355"/>
            </a:xfrm>
            <a:custGeom>
              <a:avLst/>
              <a:gdLst/>
              <a:ahLst/>
              <a:cxnLst/>
              <a:rect l="0" t="0" r="0" b="0"/>
              <a:pathLst>
                <a:path w="28" h="285">
                  <a:moveTo>
                    <a:pt x="28" y="0"/>
                  </a:moveTo>
                  <a:lnTo>
                    <a:pt x="0" y="0"/>
                  </a:lnTo>
                  <a:lnTo>
                    <a:pt x="28" y="285"/>
                  </a:lnTo>
                  <a:lnTo>
                    <a:pt x="28" y="0"/>
                  </a:lnTo>
                </a:path>
                <a:path w="28" h="285">
                  <a:moveTo>
                    <a:pt x="0" y="0"/>
                  </a:moveTo>
                  <a:lnTo>
                    <a:pt x="28" y="285"/>
                  </a:lnTo>
                  <a:lnTo>
                    <a:pt x="0" y="285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78" name="path 3878"/>
            <p:cNvSpPr/>
            <p:nvPr/>
          </p:nvSpPr>
          <p:spPr>
            <a:xfrm>
              <a:off x="0" y="118109"/>
              <a:ext cx="13086587" cy="2453640"/>
            </a:xfrm>
            <a:custGeom>
              <a:avLst/>
              <a:gdLst/>
              <a:ahLst/>
              <a:cxnLst/>
              <a:rect l="0" t="0" r="0" b="0"/>
              <a:pathLst>
                <a:path w="20608" h="3864">
                  <a:moveTo>
                    <a:pt x="19725" y="44"/>
                  </a:moveTo>
                  <a:lnTo>
                    <a:pt x="19716" y="22"/>
                  </a:lnTo>
                  <a:lnTo>
                    <a:pt x="19689" y="8"/>
                  </a:lnTo>
                  <a:lnTo>
                    <a:pt x="19646" y="1"/>
                  </a:lnTo>
                  <a:lnTo>
                    <a:pt x="19620" y="1"/>
                  </a:lnTo>
                  <a:lnTo>
                    <a:pt x="19574" y="8"/>
                  </a:lnTo>
                  <a:lnTo>
                    <a:pt x="19548" y="22"/>
                  </a:lnTo>
                  <a:lnTo>
                    <a:pt x="19540" y="44"/>
                  </a:lnTo>
                  <a:lnTo>
                    <a:pt x="19540" y="58"/>
                  </a:lnTo>
                  <a:lnTo>
                    <a:pt x="19548" y="80"/>
                  </a:lnTo>
                  <a:lnTo>
                    <a:pt x="19574" y="94"/>
                  </a:lnTo>
                  <a:lnTo>
                    <a:pt x="19620" y="102"/>
                  </a:lnTo>
                  <a:lnTo>
                    <a:pt x="19646" y="102"/>
                  </a:lnTo>
                  <a:lnTo>
                    <a:pt x="19689" y="94"/>
                  </a:lnTo>
                  <a:lnTo>
                    <a:pt x="19716" y="80"/>
                  </a:lnTo>
                  <a:lnTo>
                    <a:pt x="19725" y="58"/>
                  </a:lnTo>
                  <a:lnTo>
                    <a:pt x="19725" y="44"/>
                  </a:lnTo>
                  <a:close/>
                  <a:moveTo>
                    <a:pt x="19725" y="226"/>
                  </a:moveTo>
                  <a:lnTo>
                    <a:pt x="19725" y="157"/>
                  </a:lnTo>
                  <a:lnTo>
                    <a:pt x="19646" y="150"/>
                  </a:lnTo>
                  <a:lnTo>
                    <a:pt x="19653" y="157"/>
                  </a:lnTo>
                  <a:lnTo>
                    <a:pt x="19663" y="178"/>
                  </a:lnTo>
                  <a:lnTo>
                    <a:pt x="19663" y="200"/>
                  </a:lnTo>
                  <a:lnTo>
                    <a:pt x="19653" y="222"/>
                  </a:lnTo>
                  <a:lnTo>
                    <a:pt x="19636" y="234"/>
                  </a:lnTo>
                  <a:lnTo>
                    <a:pt x="19610" y="241"/>
                  </a:lnTo>
                  <a:lnTo>
                    <a:pt x="19593" y="241"/>
                  </a:lnTo>
                  <a:lnTo>
                    <a:pt x="19567" y="234"/>
                  </a:lnTo>
                  <a:lnTo>
                    <a:pt x="19548" y="222"/>
                  </a:lnTo>
                  <a:lnTo>
                    <a:pt x="19540" y="200"/>
                  </a:lnTo>
                  <a:lnTo>
                    <a:pt x="19540" y="178"/>
                  </a:lnTo>
                  <a:lnTo>
                    <a:pt x="19548" y="157"/>
                  </a:lnTo>
                  <a:lnTo>
                    <a:pt x="19557" y="150"/>
                  </a:lnTo>
                  <a:lnTo>
                    <a:pt x="19574" y="142"/>
                  </a:lnTo>
                  <a:moveTo>
                    <a:pt x="19725" y="327"/>
                  </a:moveTo>
                  <a:lnTo>
                    <a:pt x="19716" y="306"/>
                  </a:lnTo>
                  <a:lnTo>
                    <a:pt x="19689" y="291"/>
                  </a:lnTo>
                  <a:lnTo>
                    <a:pt x="19646" y="284"/>
                  </a:lnTo>
                  <a:lnTo>
                    <a:pt x="19620" y="284"/>
                  </a:lnTo>
                  <a:lnTo>
                    <a:pt x="19574" y="291"/>
                  </a:lnTo>
                  <a:lnTo>
                    <a:pt x="19548" y="306"/>
                  </a:lnTo>
                  <a:lnTo>
                    <a:pt x="19540" y="327"/>
                  </a:lnTo>
                  <a:lnTo>
                    <a:pt x="19540" y="339"/>
                  </a:lnTo>
                  <a:lnTo>
                    <a:pt x="19548" y="361"/>
                  </a:lnTo>
                  <a:lnTo>
                    <a:pt x="19574" y="375"/>
                  </a:lnTo>
                  <a:lnTo>
                    <a:pt x="19620" y="382"/>
                  </a:lnTo>
                  <a:lnTo>
                    <a:pt x="19646" y="382"/>
                  </a:lnTo>
                  <a:lnTo>
                    <a:pt x="19689" y="375"/>
                  </a:lnTo>
                  <a:lnTo>
                    <a:pt x="19716" y="361"/>
                  </a:lnTo>
                  <a:lnTo>
                    <a:pt x="19725" y="339"/>
                  </a:lnTo>
                  <a:lnTo>
                    <a:pt x="19725" y="327"/>
                  </a:lnTo>
                  <a:close/>
                  <a:moveTo>
                    <a:pt x="20606" y="346"/>
                  </a:moveTo>
                  <a:lnTo>
                    <a:pt x="2" y="346"/>
                  </a:lnTo>
                  <a:moveTo>
                    <a:pt x="0" y="3862"/>
                  </a:moveTo>
                  <a:lnTo>
                    <a:pt x="20608" y="386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3880" name="table 3880"/>
          <p:cNvGraphicFramePr>
            <a:graphicFrameLocks noGrp="1"/>
          </p:cNvGraphicFramePr>
          <p:nvPr/>
        </p:nvGraphicFramePr>
        <p:xfrm>
          <a:off x="366521" y="260857"/>
          <a:ext cx="14392276" cy="10177144"/>
        </p:xfrm>
        <a:graphic>
          <a:graphicData uri="http://schemas.openxmlformats.org/drawingml/2006/table">
            <a:tbl>
              <a:tblPr/>
              <a:tblGrid>
                <a:gridCol w="474344"/>
                <a:gridCol w="488315"/>
                <a:gridCol w="13429615"/>
              </a:tblGrid>
              <a:tr h="406400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0684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71245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9000"/>
                        </a:lnSpc>
                      </a:pPr>
                      <a:endParaRPr sz="1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028825" algn="l" rtl="0" eaLnBrk="0">
                        <a:lnSpc>
                          <a:spcPct val="99000"/>
                        </a:lnSpc>
                      </a:pPr>
                      <a:r>
                        <a:rPr sz="1300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46" name="group 146"/>
          <p:cNvGrpSpPr/>
          <p:nvPr/>
        </p:nvGrpSpPr>
        <p:grpSpPr>
          <a:xfrm rot="21600000">
            <a:off x="1330452" y="2402078"/>
            <a:ext cx="13086587" cy="2022347"/>
            <a:chOff x="0" y="0"/>
            <a:chExt cx="13086587" cy="2022347"/>
          </a:xfrm>
        </p:grpSpPr>
        <p:sp>
          <p:nvSpPr>
            <p:cNvPr id="3882" name="path 3882"/>
            <p:cNvSpPr/>
            <p:nvPr/>
          </p:nvSpPr>
          <p:spPr>
            <a:xfrm>
              <a:off x="761" y="1523"/>
              <a:ext cx="13085064" cy="1424940"/>
            </a:xfrm>
            <a:custGeom>
              <a:avLst/>
              <a:gdLst/>
              <a:ahLst/>
              <a:cxnLst/>
              <a:rect l="0" t="0" r="0" b="0"/>
              <a:pathLst>
                <a:path w="20606" h="2244">
                  <a:moveTo>
                    <a:pt x="11386" y="1208"/>
                  </a:moveTo>
                  <a:lnTo>
                    <a:pt x="11547" y="1369"/>
                  </a:lnTo>
                  <a:lnTo>
                    <a:pt x="11386" y="1532"/>
                  </a:lnTo>
                  <a:moveTo>
                    <a:pt x="13923" y="1203"/>
                  </a:moveTo>
                  <a:lnTo>
                    <a:pt x="13762" y="1366"/>
                  </a:lnTo>
                  <a:lnTo>
                    <a:pt x="13923" y="1527"/>
                  </a:lnTo>
                  <a:moveTo>
                    <a:pt x="4530" y="2158"/>
                  </a:moveTo>
                  <a:lnTo>
                    <a:pt x="4602" y="2158"/>
                  </a:lnTo>
                  <a:lnTo>
                    <a:pt x="7976" y="2170"/>
                  </a:lnTo>
                  <a:lnTo>
                    <a:pt x="8120" y="2170"/>
                  </a:lnTo>
                  <a:lnTo>
                    <a:pt x="8173" y="2168"/>
                  </a:lnTo>
                  <a:lnTo>
                    <a:pt x="10662" y="2127"/>
                  </a:lnTo>
                  <a:lnTo>
                    <a:pt x="10714" y="2127"/>
                  </a:lnTo>
                  <a:lnTo>
                    <a:pt x="10765" y="2125"/>
                  </a:lnTo>
                  <a:lnTo>
                    <a:pt x="13162" y="2118"/>
                  </a:lnTo>
                  <a:lnTo>
                    <a:pt x="13256" y="2118"/>
                  </a:lnTo>
                  <a:lnTo>
                    <a:pt x="15411" y="2134"/>
                  </a:lnTo>
                  <a:lnTo>
                    <a:pt x="15469" y="2137"/>
                  </a:lnTo>
                  <a:lnTo>
                    <a:pt x="18270" y="2137"/>
                  </a:lnTo>
                  <a:lnTo>
                    <a:pt x="20605" y="2103"/>
                  </a:lnTo>
                  <a:moveTo>
                    <a:pt x="4532" y="1796"/>
                  </a:moveTo>
                  <a:lnTo>
                    <a:pt x="4513" y="1796"/>
                  </a:lnTo>
                  <a:lnTo>
                    <a:pt x="3658" y="1798"/>
                  </a:lnTo>
                  <a:lnTo>
                    <a:pt x="3637" y="1798"/>
                  </a:lnTo>
                  <a:lnTo>
                    <a:pt x="2530" y="1794"/>
                  </a:lnTo>
                  <a:lnTo>
                    <a:pt x="2502" y="1794"/>
                  </a:lnTo>
                  <a:lnTo>
                    <a:pt x="1028" y="1777"/>
                  </a:lnTo>
                  <a:lnTo>
                    <a:pt x="997" y="1774"/>
                  </a:lnTo>
                  <a:lnTo>
                    <a:pt x="966" y="1774"/>
                  </a:lnTo>
                  <a:lnTo>
                    <a:pt x="1" y="1777"/>
                  </a:lnTo>
                  <a:moveTo>
                    <a:pt x="1" y="2151"/>
                  </a:moveTo>
                  <a:lnTo>
                    <a:pt x="966" y="2149"/>
                  </a:lnTo>
                  <a:lnTo>
                    <a:pt x="1026" y="2149"/>
                  </a:lnTo>
                  <a:lnTo>
                    <a:pt x="2528" y="2168"/>
                  </a:lnTo>
                  <a:lnTo>
                    <a:pt x="2552" y="2168"/>
                  </a:lnTo>
                  <a:lnTo>
                    <a:pt x="3634" y="2173"/>
                  </a:lnTo>
                  <a:lnTo>
                    <a:pt x="3675" y="2173"/>
                  </a:lnTo>
                  <a:lnTo>
                    <a:pt x="4513" y="2158"/>
                  </a:lnTo>
                  <a:lnTo>
                    <a:pt x="4530" y="2158"/>
                  </a:lnTo>
                  <a:moveTo>
                    <a:pt x="20605" y="1741"/>
                  </a:moveTo>
                  <a:lnTo>
                    <a:pt x="18210" y="1777"/>
                  </a:lnTo>
                  <a:lnTo>
                    <a:pt x="18154" y="1777"/>
                  </a:lnTo>
                  <a:lnTo>
                    <a:pt x="15414" y="1774"/>
                  </a:lnTo>
                  <a:lnTo>
                    <a:pt x="15402" y="1774"/>
                  </a:lnTo>
                  <a:lnTo>
                    <a:pt x="15380" y="1772"/>
                  </a:lnTo>
                  <a:lnTo>
                    <a:pt x="15334" y="1772"/>
                  </a:lnTo>
                  <a:lnTo>
                    <a:pt x="13618" y="1758"/>
                  </a:lnTo>
                  <a:moveTo>
                    <a:pt x="11782" y="1760"/>
                  </a:moveTo>
                  <a:lnTo>
                    <a:pt x="11761" y="1760"/>
                  </a:lnTo>
                  <a:lnTo>
                    <a:pt x="10731" y="1765"/>
                  </a:lnTo>
                  <a:lnTo>
                    <a:pt x="10659" y="1765"/>
                  </a:lnTo>
                  <a:lnTo>
                    <a:pt x="8118" y="1808"/>
                  </a:lnTo>
                  <a:lnTo>
                    <a:pt x="8046" y="1808"/>
                  </a:lnTo>
                  <a:lnTo>
                    <a:pt x="5034" y="1798"/>
                  </a:lnTo>
                  <a:lnTo>
                    <a:pt x="4604" y="1796"/>
                  </a:lnTo>
                  <a:lnTo>
                    <a:pt x="4532" y="1796"/>
                  </a:lnTo>
                  <a:moveTo>
                    <a:pt x="11782" y="1760"/>
                  </a:moveTo>
                  <a:lnTo>
                    <a:pt x="11794" y="1760"/>
                  </a:lnTo>
                  <a:lnTo>
                    <a:pt x="12001" y="1722"/>
                  </a:lnTo>
                  <a:lnTo>
                    <a:pt x="12030" y="1710"/>
                  </a:lnTo>
                  <a:lnTo>
                    <a:pt x="12039" y="1705"/>
                  </a:lnTo>
                  <a:lnTo>
                    <a:pt x="12058" y="1698"/>
                  </a:lnTo>
                  <a:lnTo>
                    <a:pt x="12138" y="1642"/>
                  </a:lnTo>
                  <a:lnTo>
                    <a:pt x="12214" y="1549"/>
                  </a:lnTo>
                  <a:lnTo>
                    <a:pt x="12286" y="1393"/>
                  </a:lnTo>
                  <a:lnTo>
                    <a:pt x="12349" y="1165"/>
                  </a:lnTo>
                  <a:lnTo>
                    <a:pt x="12397" y="822"/>
                  </a:lnTo>
                  <a:lnTo>
                    <a:pt x="12409" y="675"/>
                  </a:lnTo>
                  <a:lnTo>
                    <a:pt x="12409" y="646"/>
                  </a:lnTo>
                  <a:lnTo>
                    <a:pt x="12411" y="109"/>
                  </a:lnTo>
                  <a:lnTo>
                    <a:pt x="12406" y="1"/>
                  </a:lnTo>
                  <a:moveTo>
                    <a:pt x="13618" y="1758"/>
                  </a:moveTo>
                  <a:lnTo>
                    <a:pt x="13609" y="1755"/>
                  </a:lnTo>
                  <a:lnTo>
                    <a:pt x="13429" y="1702"/>
                  </a:lnTo>
                  <a:lnTo>
                    <a:pt x="13381" y="1676"/>
                  </a:lnTo>
                  <a:lnTo>
                    <a:pt x="13376" y="1674"/>
                  </a:lnTo>
                  <a:lnTo>
                    <a:pt x="13366" y="1666"/>
                  </a:lnTo>
                  <a:lnTo>
                    <a:pt x="13285" y="1592"/>
                  </a:lnTo>
                  <a:lnTo>
                    <a:pt x="13220" y="1482"/>
                  </a:lnTo>
                  <a:lnTo>
                    <a:pt x="13160" y="1299"/>
                  </a:lnTo>
                  <a:lnTo>
                    <a:pt x="13117" y="1076"/>
                  </a:lnTo>
                  <a:lnTo>
                    <a:pt x="13110" y="1038"/>
                  </a:lnTo>
                  <a:lnTo>
                    <a:pt x="13054" y="498"/>
                  </a:lnTo>
                  <a:lnTo>
                    <a:pt x="13026" y="1"/>
                  </a:lnTo>
                  <a:moveTo>
                    <a:pt x="20545" y="1"/>
                  </a:moveTo>
                  <a:lnTo>
                    <a:pt x="20605" y="10"/>
                  </a:lnTo>
                  <a:moveTo>
                    <a:pt x="11984" y="1"/>
                  </a:moveTo>
                  <a:lnTo>
                    <a:pt x="11984" y="61"/>
                  </a:lnTo>
                  <a:lnTo>
                    <a:pt x="11977" y="75"/>
                  </a:lnTo>
                  <a:lnTo>
                    <a:pt x="11972" y="80"/>
                  </a:lnTo>
                  <a:lnTo>
                    <a:pt x="11965" y="85"/>
                  </a:lnTo>
                  <a:lnTo>
                    <a:pt x="11905" y="97"/>
                  </a:lnTo>
                  <a:lnTo>
                    <a:pt x="11814" y="82"/>
                  </a:lnTo>
                  <a:lnTo>
                    <a:pt x="11811" y="82"/>
                  </a:lnTo>
                  <a:lnTo>
                    <a:pt x="11797" y="80"/>
                  </a:lnTo>
                  <a:lnTo>
                    <a:pt x="11559" y="68"/>
                  </a:lnTo>
                  <a:lnTo>
                    <a:pt x="11386" y="75"/>
                  </a:lnTo>
                  <a:lnTo>
                    <a:pt x="11365" y="75"/>
                  </a:lnTo>
                  <a:lnTo>
                    <a:pt x="10784" y="82"/>
                  </a:lnTo>
                  <a:lnTo>
                    <a:pt x="10772" y="82"/>
                  </a:lnTo>
                  <a:lnTo>
                    <a:pt x="10758" y="80"/>
                  </a:lnTo>
                  <a:lnTo>
                    <a:pt x="10045" y="75"/>
                  </a:lnTo>
                  <a:lnTo>
                    <a:pt x="10011" y="75"/>
                  </a:lnTo>
                  <a:lnTo>
                    <a:pt x="9145" y="85"/>
                  </a:lnTo>
                  <a:lnTo>
                    <a:pt x="9104" y="85"/>
                  </a:lnTo>
                  <a:lnTo>
                    <a:pt x="8242" y="97"/>
                  </a:lnTo>
                  <a:moveTo>
                    <a:pt x="7098" y="102"/>
                  </a:moveTo>
                  <a:lnTo>
                    <a:pt x="4702" y="102"/>
                  </a:lnTo>
                  <a:lnTo>
                    <a:pt x="3162" y="128"/>
                  </a:lnTo>
                  <a:lnTo>
                    <a:pt x="3142" y="128"/>
                  </a:lnTo>
                  <a:lnTo>
                    <a:pt x="2518" y="138"/>
                  </a:lnTo>
                  <a:moveTo>
                    <a:pt x="1374" y="150"/>
                  </a:moveTo>
                  <a:lnTo>
                    <a:pt x="1201" y="150"/>
                  </a:lnTo>
                  <a:lnTo>
                    <a:pt x="51" y="169"/>
                  </a:lnTo>
                  <a:lnTo>
                    <a:pt x="20" y="169"/>
                  </a:lnTo>
                  <a:lnTo>
                    <a:pt x="1" y="171"/>
                  </a:lnTo>
                  <a:moveTo>
                    <a:pt x="20605" y="2242"/>
                  </a:moveTo>
                  <a:lnTo>
                    <a:pt x="6289" y="2165"/>
                  </a:lnTo>
                  <a:moveTo>
                    <a:pt x="20605" y="1359"/>
                  </a:moveTo>
                  <a:lnTo>
                    <a:pt x="20593" y="1362"/>
                  </a:lnTo>
                  <a:lnTo>
                    <a:pt x="19162" y="1347"/>
                  </a:lnTo>
                  <a:lnTo>
                    <a:pt x="18997" y="1345"/>
                  </a:lnTo>
                  <a:lnTo>
                    <a:pt x="18932" y="1345"/>
                  </a:lnTo>
                  <a:lnTo>
                    <a:pt x="17420" y="1340"/>
                  </a:lnTo>
                  <a:lnTo>
                    <a:pt x="17389" y="1340"/>
                  </a:lnTo>
                  <a:lnTo>
                    <a:pt x="15853" y="1347"/>
                  </a:lnTo>
                  <a:lnTo>
                    <a:pt x="15790" y="1347"/>
                  </a:lnTo>
                  <a:lnTo>
                    <a:pt x="14288" y="1352"/>
                  </a:lnTo>
                  <a:lnTo>
                    <a:pt x="14245" y="1352"/>
                  </a:lnTo>
                  <a:lnTo>
                    <a:pt x="13765" y="1366"/>
                  </a:lnTo>
                  <a:lnTo>
                    <a:pt x="13762" y="1366"/>
                  </a:lnTo>
                  <a:moveTo>
                    <a:pt x="11547" y="1369"/>
                  </a:moveTo>
                  <a:lnTo>
                    <a:pt x="11502" y="1369"/>
                  </a:lnTo>
                  <a:lnTo>
                    <a:pt x="9267" y="1381"/>
                  </a:lnTo>
                  <a:lnTo>
                    <a:pt x="9214" y="1381"/>
                  </a:lnTo>
                  <a:lnTo>
                    <a:pt x="6570" y="1374"/>
                  </a:lnTo>
                  <a:lnTo>
                    <a:pt x="6553" y="1376"/>
                  </a:lnTo>
                  <a:lnTo>
                    <a:pt x="5665" y="1388"/>
                  </a:lnTo>
                  <a:lnTo>
                    <a:pt x="5622" y="1388"/>
                  </a:lnTo>
                  <a:lnTo>
                    <a:pt x="4350" y="1371"/>
                  </a:lnTo>
                  <a:lnTo>
                    <a:pt x="4328" y="1371"/>
                  </a:lnTo>
                  <a:lnTo>
                    <a:pt x="3272" y="1378"/>
                  </a:lnTo>
                  <a:lnTo>
                    <a:pt x="3219" y="1378"/>
                  </a:lnTo>
                  <a:lnTo>
                    <a:pt x="1717" y="1376"/>
                  </a:lnTo>
                  <a:lnTo>
                    <a:pt x="1688" y="1376"/>
                  </a:lnTo>
                  <a:lnTo>
                    <a:pt x="303" y="1366"/>
                  </a:lnTo>
                  <a:lnTo>
                    <a:pt x="1" y="1366"/>
                  </a:lnTo>
                  <a:moveTo>
                    <a:pt x="13177" y="889"/>
                  </a:moveTo>
                  <a:lnTo>
                    <a:pt x="13196" y="1018"/>
                  </a:lnTo>
                  <a:lnTo>
                    <a:pt x="13254" y="1009"/>
                  </a:lnTo>
                  <a:moveTo>
                    <a:pt x="13196" y="1018"/>
                  </a:moveTo>
                  <a:lnTo>
                    <a:pt x="13215" y="1160"/>
                  </a:lnTo>
                  <a:lnTo>
                    <a:pt x="13234" y="1182"/>
                  </a:lnTo>
                  <a:moveTo>
                    <a:pt x="13280" y="1138"/>
                  </a:moveTo>
                  <a:lnTo>
                    <a:pt x="13273" y="1134"/>
                  </a:lnTo>
                  <a:lnTo>
                    <a:pt x="13261" y="1136"/>
                  </a:lnTo>
                  <a:lnTo>
                    <a:pt x="13254" y="1141"/>
                  </a:lnTo>
                  <a:lnTo>
                    <a:pt x="13251" y="1153"/>
                  </a:lnTo>
                  <a:lnTo>
                    <a:pt x="13256" y="1162"/>
                  </a:lnTo>
                  <a:lnTo>
                    <a:pt x="13263" y="1167"/>
                  </a:lnTo>
                  <a:lnTo>
                    <a:pt x="13275" y="1165"/>
                  </a:lnTo>
                  <a:lnTo>
                    <a:pt x="13282" y="1160"/>
                  </a:lnTo>
                  <a:lnTo>
                    <a:pt x="13285" y="1148"/>
                  </a:lnTo>
                  <a:lnTo>
                    <a:pt x="13280" y="1138"/>
                  </a:lnTo>
                  <a:close/>
                  <a:moveTo>
                    <a:pt x="13278" y="1162"/>
                  </a:moveTo>
                  <a:lnTo>
                    <a:pt x="13282" y="1153"/>
                  </a:lnTo>
                  <a:lnTo>
                    <a:pt x="13280" y="1143"/>
                  </a:lnTo>
                  <a:lnTo>
                    <a:pt x="13273" y="1136"/>
                  </a:lnTo>
                  <a:lnTo>
                    <a:pt x="13263" y="1136"/>
                  </a:lnTo>
                  <a:lnTo>
                    <a:pt x="13256" y="1143"/>
                  </a:lnTo>
                  <a:lnTo>
                    <a:pt x="13254" y="1153"/>
                  </a:lnTo>
                  <a:lnTo>
                    <a:pt x="13258" y="1162"/>
                  </a:lnTo>
                  <a:lnTo>
                    <a:pt x="13268" y="1165"/>
                  </a:lnTo>
                  <a:lnTo>
                    <a:pt x="13278" y="1162"/>
                  </a:lnTo>
                  <a:close/>
                  <a:moveTo>
                    <a:pt x="13275" y="1160"/>
                  </a:moveTo>
                  <a:lnTo>
                    <a:pt x="13280" y="1150"/>
                  </a:lnTo>
                  <a:lnTo>
                    <a:pt x="13278" y="1143"/>
                  </a:lnTo>
                  <a:lnTo>
                    <a:pt x="13268" y="1138"/>
                  </a:lnTo>
                  <a:lnTo>
                    <a:pt x="13261" y="1141"/>
                  </a:lnTo>
                  <a:lnTo>
                    <a:pt x="13256" y="1150"/>
                  </a:lnTo>
                  <a:lnTo>
                    <a:pt x="13258" y="1158"/>
                  </a:lnTo>
                  <a:lnTo>
                    <a:pt x="13268" y="1162"/>
                  </a:lnTo>
                  <a:lnTo>
                    <a:pt x="13275" y="1160"/>
                  </a:lnTo>
                  <a:close/>
                  <a:moveTo>
                    <a:pt x="13275" y="1143"/>
                  </a:moveTo>
                  <a:lnTo>
                    <a:pt x="13268" y="1141"/>
                  </a:lnTo>
                  <a:lnTo>
                    <a:pt x="13261" y="1143"/>
                  </a:lnTo>
                  <a:lnTo>
                    <a:pt x="13258" y="1150"/>
                  </a:lnTo>
                  <a:lnTo>
                    <a:pt x="13261" y="1158"/>
                  </a:lnTo>
                  <a:lnTo>
                    <a:pt x="13268" y="1160"/>
                  </a:lnTo>
                  <a:lnTo>
                    <a:pt x="13275" y="1158"/>
                  </a:lnTo>
                  <a:lnTo>
                    <a:pt x="13278" y="1150"/>
                  </a:lnTo>
                  <a:lnTo>
                    <a:pt x="13275" y="1143"/>
                  </a:lnTo>
                  <a:close/>
                  <a:moveTo>
                    <a:pt x="13273" y="1155"/>
                  </a:moveTo>
                  <a:lnTo>
                    <a:pt x="13275" y="1148"/>
                  </a:lnTo>
                  <a:lnTo>
                    <a:pt x="13270" y="1143"/>
                  </a:lnTo>
                  <a:lnTo>
                    <a:pt x="13263" y="1145"/>
                  </a:lnTo>
                  <a:lnTo>
                    <a:pt x="13261" y="1153"/>
                  </a:lnTo>
                  <a:lnTo>
                    <a:pt x="13266" y="1158"/>
                  </a:lnTo>
                  <a:lnTo>
                    <a:pt x="13273" y="1155"/>
                  </a:lnTo>
                  <a:close/>
                  <a:moveTo>
                    <a:pt x="13273" y="1148"/>
                  </a:moveTo>
                  <a:lnTo>
                    <a:pt x="13266" y="1145"/>
                  </a:lnTo>
                  <a:lnTo>
                    <a:pt x="13263" y="1150"/>
                  </a:lnTo>
                  <a:lnTo>
                    <a:pt x="13268" y="1155"/>
                  </a:lnTo>
                  <a:lnTo>
                    <a:pt x="13273" y="1153"/>
                  </a:lnTo>
                  <a:lnTo>
                    <a:pt x="13273" y="1148"/>
                  </a:lnTo>
                  <a:close/>
                  <a:moveTo>
                    <a:pt x="13270" y="1153"/>
                  </a:moveTo>
                  <a:lnTo>
                    <a:pt x="13270" y="1148"/>
                  </a:lnTo>
                  <a:lnTo>
                    <a:pt x="13266" y="1148"/>
                  </a:lnTo>
                  <a:lnTo>
                    <a:pt x="13266" y="1153"/>
                  </a:lnTo>
                  <a:lnTo>
                    <a:pt x="13270" y="1153"/>
                  </a:lnTo>
                  <a:close/>
                  <a:moveTo>
                    <a:pt x="13268" y="1150"/>
                  </a:moveTo>
                  <a:lnTo>
                    <a:pt x="13268" y="1148"/>
                  </a:lnTo>
                  <a:moveTo>
                    <a:pt x="13234" y="1182"/>
                  </a:moveTo>
                  <a:lnTo>
                    <a:pt x="13290" y="1246"/>
                  </a:lnTo>
                  <a:lnTo>
                    <a:pt x="13347" y="1311"/>
                  </a:lnTo>
                  <a:lnTo>
                    <a:pt x="13390" y="1273"/>
                  </a:lnTo>
                  <a:moveTo>
                    <a:pt x="13347" y="1311"/>
                  </a:moveTo>
                  <a:lnTo>
                    <a:pt x="13460" y="1441"/>
                  </a:lnTo>
                  <a:moveTo>
                    <a:pt x="13506" y="1398"/>
                  </a:moveTo>
                  <a:lnTo>
                    <a:pt x="13498" y="1393"/>
                  </a:lnTo>
                  <a:lnTo>
                    <a:pt x="13486" y="1395"/>
                  </a:lnTo>
                  <a:lnTo>
                    <a:pt x="13479" y="1400"/>
                  </a:lnTo>
                  <a:lnTo>
                    <a:pt x="13477" y="1412"/>
                  </a:lnTo>
                  <a:lnTo>
                    <a:pt x="13482" y="1422"/>
                  </a:lnTo>
                  <a:lnTo>
                    <a:pt x="13489" y="1426"/>
                  </a:lnTo>
                  <a:lnTo>
                    <a:pt x="13501" y="1424"/>
                  </a:lnTo>
                  <a:lnTo>
                    <a:pt x="13508" y="1419"/>
                  </a:lnTo>
                  <a:lnTo>
                    <a:pt x="13510" y="1407"/>
                  </a:lnTo>
                  <a:lnTo>
                    <a:pt x="13506" y="1398"/>
                  </a:lnTo>
                  <a:close/>
                  <a:moveTo>
                    <a:pt x="13503" y="1422"/>
                  </a:moveTo>
                  <a:lnTo>
                    <a:pt x="13508" y="1412"/>
                  </a:lnTo>
                  <a:lnTo>
                    <a:pt x="13506" y="1402"/>
                  </a:lnTo>
                  <a:lnTo>
                    <a:pt x="13498" y="1395"/>
                  </a:lnTo>
                  <a:lnTo>
                    <a:pt x="13489" y="1395"/>
                  </a:lnTo>
                  <a:lnTo>
                    <a:pt x="13482" y="1402"/>
                  </a:lnTo>
                  <a:lnTo>
                    <a:pt x="13479" y="1412"/>
                  </a:lnTo>
                  <a:lnTo>
                    <a:pt x="13484" y="1422"/>
                  </a:lnTo>
                  <a:lnTo>
                    <a:pt x="13494" y="1424"/>
                  </a:lnTo>
                  <a:lnTo>
                    <a:pt x="13503" y="1422"/>
                  </a:lnTo>
                  <a:close/>
                  <a:moveTo>
                    <a:pt x="13501" y="1419"/>
                  </a:moveTo>
                  <a:lnTo>
                    <a:pt x="13506" y="1410"/>
                  </a:lnTo>
                  <a:lnTo>
                    <a:pt x="13503" y="1402"/>
                  </a:lnTo>
                  <a:lnTo>
                    <a:pt x="13494" y="1398"/>
                  </a:lnTo>
                  <a:lnTo>
                    <a:pt x="13486" y="1400"/>
                  </a:lnTo>
                  <a:lnTo>
                    <a:pt x="13482" y="1410"/>
                  </a:lnTo>
                  <a:lnTo>
                    <a:pt x="13484" y="1417"/>
                  </a:lnTo>
                  <a:lnTo>
                    <a:pt x="13494" y="1422"/>
                  </a:lnTo>
                  <a:lnTo>
                    <a:pt x="13501" y="1419"/>
                  </a:lnTo>
                  <a:close/>
                  <a:moveTo>
                    <a:pt x="13501" y="1402"/>
                  </a:moveTo>
                  <a:lnTo>
                    <a:pt x="13494" y="1400"/>
                  </a:lnTo>
                  <a:lnTo>
                    <a:pt x="13486" y="1402"/>
                  </a:lnTo>
                  <a:lnTo>
                    <a:pt x="13484" y="1410"/>
                  </a:lnTo>
                  <a:lnTo>
                    <a:pt x="13486" y="1417"/>
                  </a:lnTo>
                  <a:lnTo>
                    <a:pt x="13494" y="1419"/>
                  </a:lnTo>
                  <a:lnTo>
                    <a:pt x="13501" y="1417"/>
                  </a:lnTo>
                  <a:lnTo>
                    <a:pt x="13503" y="1410"/>
                  </a:lnTo>
                  <a:lnTo>
                    <a:pt x="13501" y="1402"/>
                  </a:lnTo>
                  <a:close/>
                  <a:moveTo>
                    <a:pt x="13498" y="1414"/>
                  </a:moveTo>
                  <a:lnTo>
                    <a:pt x="13501" y="1407"/>
                  </a:lnTo>
                  <a:lnTo>
                    <a:pt x="13496" y="1402"/>
                  </a:lnTo>
                  <a:lnTo>
                    <a:pt x="13489" y="1405"/>
                  </a:lnTo>
                  <a:lnTo>
                    <a:pt x="13486" y="1412"/>
                  </a:lnTo>
                  <a:lnTo>
                    <a:pt x="13491" y="1417"/>
                  </a:lnTo>
                  <a:lnTo>
                    <a:pt x="13498" y="1414"/>
                  </a:lnTo>
                  <a:close/>
                  <a:moveTo>
                    <a:pt x="13498" y="1407"/>
                  </a:moveTo>
                  <a:lnTo>
                    <a:pt x="13491" y="1405"/>
                  </a:lnTo>
                  <a:lnTo>
                    <a:pt x="13489" y="1410"/>
                  </a:lnTo>
                  <a:lnTo>
                    <a:pt x="13494" y="1414"/>
                  </a:lnTo>
                  <a:lnTo>
                    <a:pt x="13498" y="1412"/>
                  </a:lnTo>
                  <a:lnTo>
                    <a:pt x="13498" y="1407"/>
                  </a:lnTo>
                  <a:close/>
                  <a:moveTo>
                    <a:pt x="13496" y="1412"/>
                  </a:moveTo>
                  <a:lnTo>
                    <a:pt x="13496" y="1407"/>
                  </a:lnTo>
                  <a:lnTo>
                    <a:pt x="13491" y="1407"/>
                  </a:lnTo>
                  <a:lnTo>
                    <a:pt x="13491" y="1412"/>
                  </a:lnTo>
                  <a:lnTo>
                    <a:pt x="13496" y="1412"/>
                  </a:lnTo>
                  <a:close/>
                  <a:moveTo>
                    <a:pt x="13494" y="1410"/>
                  </a:moveTo>
                  <a:lnTo>
                    <a:pt x="13494" y="1407"/>
                  </a:lnTo>
                  <a:moveTo>
                    <a:pt x="13460" y="1441"/>
                  </a:moveTo>
                  <a:lnTo>
                    <a:pt x="13482" y="1462"/>
                  </a:lnTo>
                  <a:lnTo>
                    <a:pt x="13525" y="1494"/>
                  </a:lnTo>
                  <a:lnTo>
                    <a:pt x="13597" y="1542"/>
                  </a:lnTo>
                  <a:lnTo>
                    <a:pt x="13628" y="1496"/>
                  </a:lnTo>
                  <a:moveTo>
                    <a:pt x="13597" y="1542"/>
                  </a:moveTo>
                  <a:lnTo>
                    <a:pt x="13738" y="1640"/>
                  </a:lnTo>
                  <a:moveTo>
                    <a:pt x="13779" y="1611"/>
                  </a:moveTo>
                  <a:lnTo>
                    <a:pt x="13782" y="1602"/>
                  </a:lnTo>
                  <a:lnTo>
                    <a:pt x="13779" y="1592"/>
                  </a:lnTo>
                  <a:lnTo>
                    <a:pt x="13770" y="1585"/>
                  </a:lnTo>
                  <a:lnTo>
                    <a:pt x="13760" y="1585"/>
                  </a:lnTo>
                  <a:lnTo>
                    <a:pt x="13750" y="1592"/>
                  </a:lnTo>
                  <a:lnTo>
                    <a:pt x="13748" y="1602"/>
                  </a:lnTo>
                  <a:lnTo>
                    <a:pt x="13750" y="1611"/>
                  </a:lnTo>
                  <a:lnTo>
                    <a:pt x="13760" y="1618"/>
                  </a:lnTo>
                  <a:lnTo>
                    <a:pt x="13770" y="1618"/>
                  </a:lnTo>
                  <a:lnTo>
                    <a:pt x="13779" y="1611"/>
                  </a:lnTo>
                  <a:close/>
                  <a:moveTo>
                    <a:pt x="13772" y="1590"/>
                  </a:moveTo>
                  <a:lnTo>
                    <a:pt x="13762" y="1587"/>
                  </a:lnTo>
                  <a:lnTo>
                    <a:pt x="13755" y="1592"/>
                  </a:lnTo>
                  <a:lnTo>
                    <a:pt x="13750" y="1602"/>
                  </a:lnTo>
                  <a:lnTo>
                    <a:pt x="13753" y="1611"/>
                  </a:lnTo>
                  <a:lnTo>
                    <a:pt x="13762" y="1616"/>
                  </a:lnTo>
                  <a:lnTo>
                    <a:pt x="13772" y="1614"/>
                  </a:lnTo>
                  <a:lnTo>
                    <a:pt x="13777" y="1606"/>
                  </a:lnTo>
                  <a:lnTo>
                    <a:pt x="13779" y="1597"/>
                  </a:lnTo>
                  <a:lnTo>
                    <a:pt x="13772" y="1590"/>
                  </a:lnTo>
                  <a:close/>
                  <a:moveTo>
                    <a:pt x="13772" y="1592"/>
                  </a:moveTo>
                  <a:lnTo>
                    <a:pt x="13762" y="1590"/>
                  </a:lnTo>
                  <a:lnTo>
                    <a:pt x="13755" y="1594"/>
                  </a:lnTo>
                  <a:lnTo>
                    <a:pt x="13753" y="1604"/>
                  </a:lnTo>
                  <a:lnTo>
                    <a:pt x="13758" y="1611"/>
                  </a:lnTo>
                  <a:lnTo>
                    <a:pt x="13767" y="1614"/>
                  </a:lnTo>
                  <a:lnTo>
                    <a:pt x="13774" y="1609"/>
                  </a:lnTo>
                  <a:lnTo>
                    <a:pt x="13777" y="1599"/>
                  </a:lnTo>
                  <a:lnTo>
                    <a:pt x="13772" y="1592"/>
                  </a:lnTo>
                  <a:close/>
                  <a:moveTo>
                    <a:pt x="13772" y="1606"/>
                  </a:moveTo>
                  <a:lnTo>
                    <a:pt x="13774" y="1599"/>
                  </a:lnTo>
                  <a:lnTo>
                    <a:pt x="13770" y="1594"/>
                  </a:lnTo>
                  <a:lnTo>
                    <a:pt x="13762" y="1592"/>
                  </a:lnTo>
                  <a:lnTo>
                    <a:pt x="13758" y="1597"/>
                  </a:lnTo>
                  <a:lnTo>
                    <a:pt x="13755" y="1604"/>
                  </a:lnTo>
                  <a:lnTo>
                    <a:pt x="13760" y="1609"/>
                  </a:lnTo>
                  <a:lnTo>
                    <a:pt x="13767" y="1611"/>
                  </a:lnTo>
                  <a:lnTo>
                    <a:pt x="13772" y="1606"/>
                  </a:lnTo>
                  <a:close/>
                  <a:moveTo>
                    <a:pt x="13770" y="1606"/>
                  </a:moveTo>
                  <a:lnTo>
                    <a:pt x="13772" y="1599"/>
                  </a:lnTo>
                  <a:lnTo>
                    <a:pt x="13765" y="1594"/>
                  </a:lnTo>
                  <a:lnTo>
                    <a:pt x="13760" y="1597"/>
                  </a:lnTo>
                  <a:lnTo>
                    <a:pt x="13758" y="1604"/>
                  </a:lnTo>
                  <a:lnTo>
                    <a:pt x="13765" y="1609"/>
                  </a:lnTo>
                  <a:lnTo>
                    <a:pt x="13770" y="1606"/>
                  </a:lnTo>
                  <a:close/>
                  <a:moveTo>
                    <a:pt x="13767" y="1597"/>
                  </a:moveTo>
                  <a:lnTo>
                    <a:pt x="13762" y="1597"/>
                  </a:lnTo>
                  <a:lnTo>
                    <a:pt x="13760" y="1604"/>
                  </a:lnTo>
                  <a:lnTo>
                    <a:pt x="13765" y="1606"/>
                  </a:lnTo>
                  <a:lnTo>
                    <a:pt x="13770" y="1604"/>
                  </a:lnTo>
                  <a:lnTo>
                    <a:pt x="13767" y="1597"/>
                  </a:lnTo>
                  <a:close/>
                  <a:moveTo>
                    <a:pt x="13767" y="1599"/>
                  </a:moveTo>
                  <a:lnTo>
                    <a:pt x="13762" y="1599"/>
                  </a:lnTo>
                  <a:lnTo>
                    <a:pt x="13762" y="1604"/>
                  </a:lnTo>
                  <a:lnTo>
                    <a:pt x="13767" y="1604"/>
                  </a:lnTo>
                  <a:lnTo>
                    <a:pt x="13767" y="1599"/>
                  </a:lnTo>
                  <a:close/>
                  <a:moveTo>
                    <a:pt x="13765" y="1602"/>
                  </a:moveTo>
                  <a:lnTo>
                    <a:pt x="13765" y="1599"/>
                  </a:lnTo>
                  <a:moveTo>
                    <a:pt x="13738" y="1640"/>
                  </a:moveTo>
                  <a:lnTo>
                    <a:pt x="13786" y="1674"/>
                  </a:lnTo>
                  <a:lnTo>
                    <a:pt x="13899" y="1674"/>
                  </a:lnTo>
                  <a:lnTo>
                    <a:pt x="13899" y="1616"/>
                  </a:lnTo>
                  <a:moveTo>
                    <a:pt x="13899" y="1674"/>
                  </a:moveTo>
                  <a:lnTo>
                    <a:pt x="14072" y="1676"/>
                  </a:lnTo>
                  <a:moveTo>
                    <a:pt x="14089" y="1630"/>
                  </a:moveTo>
                  <a:lnTo>
                    <a:pt x="14086" y="1621"/>
                  </a:lnTo>
                  <a:lnTo>
                    <a:pt x="14077" y="1614"/>
                  </a:lnTo>
                  <a:lnTo>
                    <a:pt x="14067" y="1614"/>
                  </a:lnTo>
                  <a:lnTo>
                    <a:pt x="14058" y="1621"/>
                  </a:lnTo>
                  <a:lnTo>
                    <a:pt x="14055" y="1630"/>
                  </a:lnTo>
                  <a:lnTo>
                    <a:pt x="14058" y="1640"/>
                  </a:lnTo>
                  <a:lnTo>
                    <a:pt x="14067" y="1647"/>
                  </a:lnTo>
                  <a:lnTo>
                    <a:pt x="14077" y="1647"/>
                  </a:lnTo>
                  <a:lnTo>
                    <a:pt x="14086" y="1640"/>
                  </a:lnTo>
                  <a:lnTo>
                    <a:pt x="14089" y="1630"/>
                  </a:lnTo>
                  <a:close/>
                  <a:moveTo>
                    <a:pt x="14072" y="1616"/>
                  </a:moveTo>
                  <a:lnTo>
                    <a:pt x="14062" y="1618"/>
                  </a:lnTo>
                  <a:lnTo>
                    <a:pt x="14058" y="1628"/>
                  </a:lnTo>
                  <a:lnTo>
                    <a:pt x="14060" y="1638"/>
                  </a:lnTo>
                  <a:lnTo>
                    <a:pt x="14067" y="1645"/>
                  </a:lnTo>
                  <a:lnTo>
                    <a:pt x="14077" y="1645"/>
                  </a:lnTo>
                  <a:lnTo>
                    <a:pt x="14084" y="1638"/>
                  </a:lnTo>
                  <a:lnTo>
                    <a:pt x="14086" y="1628"/>
                  </a:lnTo>
                  <a:lnTo>
                    <a:pt x="14082" y="1618"/>
                  </a:lnTo>
                  <a:lnTo>
                    <a:pt x="14072" y="1616"/>
                  </a:lnTo>
                  <a:close/>
                  <a:moveTo>
                    <a:pt x="14072" y="1618"/>
                  </a:moveTo>
                  <a:lnTo>
                    <a:pt x="14062" y="1621"/>
                  </a:lnTo>
                  <a:lnTo>
                    <a:pt x="14060" y="1630"/>
                  </a:lnTo>
                  <a:lnTo>
                    <a:pt x="14062" y="1640"/>
                  </a:lnTo>
                  <a:lnTo>
                    <a:pt x="14072" y="1642"/>
                  </a:lnTo>
                  <a:lnTo>
                    <a:pt x="14082" y="1640"/>
                  </a:lnTo>
                  <a:lnTo>
                    <a:pt x="14084" y="1630"/>
                  </a:lnTo>
                  <a:lnTo>
                    <a:pt x="14082" y="1621"/>
                  </a:lnTo>
                  <a:lnTo>
                    <a:pt x="14072" y="1618"/>
                  </a:lnTo>
                  <a:close/>
                  <a:moveTo>
                    <a:pt x="14082" y="1630"/>
                  </a:moveTo>
                  <a:lnTo>
                    <a:pt x="14079" y="1623"/>
                  </a:lnTo>
                  <a:lnTo>
                    <a:pt x="14072" y="1621"/>
                  </a:lnTo>
                  <a:lnTo>
                    <a:pt x="14065" y="1623"/>
                  </a:lnTo>
                  <a:lnTo>
                    <a:pt x="14062" y="1630"/>
                  </a:lnTo>
                  <a:lnTo>
                    <a:pt x="14065" y="1638"/>
                  </a:lnTo>
                  <a:lnTo>
                    <a:pt x="14072" y="1640"/>
                  </a:lnTo>
                  <a:lnTo>
                    <a:pt x="14079" y="1638"/>
                  </a:lnTo>
                  <a:lnTo>
                    <a:pt x="14082" y="1630"/>
                  </a:lnTo>
                  <a:close/>
                  <a:moveTo>
                    <a:pt x="14072" y="1623"/>
                  </a:moveTo>
                  <a:lnTo>
                    <a:pt x="14065" y="1625"/>
                  </a:lnTo>
                  <a:lnTo>
                    <a:pt x="14065" y="1633"/>
                  </a:lnTo>
                  <a:lnTo>
                    <a:pt x="14072" y="1638"/>
                  </a:lnTo>
                  <a:lnTo>
                    <a:pt x="14079" y="1635"/>
                  </a:lnTo>
                  <a:lnTo>
                    <a:pt x="14079" y="1628"/>
                  </a:lnTo>
                  <a:lnTo>
                    <a:pt x="14072" y="1623"/>
                  </a:lnTo>
                  <a:close/>
                  <a:moveTo>
                    <a:pt x="14077" y="1630"/>
                  </a:moveTo>
                  <a:lnTo>
                    <a:pt x="14074" y="1625"/>
                  </a:lnTo>
                  <a:lnTo>
                    <a:pt x="14067" y="1628"/>
                  </a:lnTo>
                  <a:lnTo>
                    <a:pt x="14067" y="1633"/>
                  </a:lnTo>
                  <a:lnTo>
                    <a:pt x="14074" y="1635"/>
                  </a:lnTo>
                  <a:lnTo>
                    <a:pt x="14077" y="1630"/>
                  </a:lnTo>
                  <a:close/>
                  <a:moveTo>
                    <a:pt x="14072" y="1628"/>
                  </a:moveTo>
                  <a:lnTo>
                    <a:pt x="14070" y="1630"/>
                  </a:lnTo>
                  <a:lnTo>
                    <a:pt x="14072" y="1633"/>
                  </a:lnTo>
                  <a:lnTo>
                    <a:pt x="14074" y="1630"/>
                  </a:lnTo>
                  <a:lnTo>
                    <a:pt x="14072" y="1628"/>
                  </a:lnTo>
                  <a:close/>
                  <a:moveTo>
                    <a:pt x="14072" y="1630"/>
                  </a:moveTo>
                  <a:lnTo>
                    <a:pt x="14072" y="1628"/>
                  </a:lnTo>
                  <a:moveTo>
                    <a:pt x="14072" y="1676"/>
                  </a:moveTo>
                  <a:lnTo>
                    <a:pt x="14242" y="1676"/>
                  </a:lnTo>
                  <a:lnTo>
                    <a:pt x="14242" y="1618"/>
                  </a:lnTo>
                  <a:moveTo>
                    <a:pt x="14242" y="1676"/>
                  </a:moveTo>
                  <a:lnTo>
                    <a:pt x="14415" y="1678"/>
                  </a:lnTo>
                  <a:moveTo>
                    <a:pt x="14432" y="1633"/>
                  </a:moveTo>
                  <a:lnTo>
                    <a:pt x="14430" y="1623"/>
                  </a:lnTo>
                  <a:lnTo>
                    <a:pt x="14420" y="1616"/>
                  </a:lnTo>
                  <a:lnTo>
                    <a:pt x="14410" y="1616"/>
                  </a:lnTo>
                  <a:lnTo>
                    <a:pt x="14401" y="1623"/>
                  </a:lnTo>
                  <a:lnTo>
                    <a:pt x="14398" y="1633"/>
                  </a:lnTo>
                  <a:lnTo>
                    <a:pt x="14401" y="1642"/>
                  </a:lnTo>
                  <a:lnTo>
                    <a:pt x="14410" y="1650"/>
                  </a:lnTo>
                  <a:lnTo>
                    <a:pt x="14420" y="1650"/>
                  </a:lnTo>
                  <a:lnTo>
                    <a:pt x="14430" y="1642"/>
                  </a:lnTo>
                  <a:lnTo>
                    <a:pt x="14432" y="1633"/>
                  </a:lnTo>
                  <a:close/>
                  <a:moveTo>
                    <a:pt x="14415" y="1618"/>
                  </a:moveTo>
                  <a:lnTo>
                    <a:pt x="14406" y="1621"/>
                  </a:lnTo>
                  <a:lnTo>
                    <a:pt x="14401" y="1630"/>
                  </a:lnTo>
                  <a:lnTo>
                    <a:pt x="14403" y="1640"/>
                  </a:lnTo>
                  <a:lnTo>
                    <a:pt x="14410" y="1647"/>
                  </a:lnTo>
                  <a:lnTo>
                    <a:pt x="14420" y="1647"/>
                  </a:lnTo>
                  <a:lnTo>
                    <a:pt x="14427" y="1640"/>
                  </a:lnTo>
                  <a:lnTo>
                    <a:pt x="14430" y="1630"/>
                  </a:lnTo>
                  <a:lnTo>
                    <a:pt x="14425" y="1621"/>
                  </a:lnTo>
                  <a:lnTo>
                    <a:pt x="14415" y="1618"/>
                  </a:lnTo>
                  <a:close/>
                  <a:moveTo>
                    <a:pt x="14415" y="1621"/>
                  </a:moveTo>
                  <a:lnTo>
                    <a:pt x="14406" y="1623"/>
                  </a:lnTo>
                  <a:lnTo>
                    <a:pt x="14403" y="1633"/>
                  </a:lnTo>
                  <a:lnTo>
                    <a:pt x="14406" y="1642"/>
                  </a:lnTo>
                  <a:lnTo>
                    <a:pt x="14415" y="1645"/>
                  </a:lnTo>
                  <a:lnTo>
                    <a:pt x="14425" y="1642"/>
                  </a:lnTo>
                  <a:lnTo>
                    <a:pt x="14427" y="1633"/>
                  </a:lnTo>
                  <a:lnTo>
                    <a:pt x="14425" y="1623"/>
                  </a:lnTo>
                  <a:lnTo>
                    <a:pt x="14415" y="1621"/>
                  </a:lnTo>
                  <a:close/>
                  <a:moveTo>
                    <a:pt x="14425" y="1633"/>
                  </a:moveTo>
                  <a:lnTo>
                    <a:pt x="14422" y="1625"/>
                  </a:lnTo>
                  <a:lnTo>
                    <a:pt x="14415" y="1623"/>
                  </a:lnTo>
                  <a:lnTo>
                    <a:pt x="14408" y="1625"/>
                  </a:lnTo>
                  <a:lnTo>
                    <a:pt x="14406" y="1633"/>
                  </a:lnTo>
                  <a:lnTo>
                    <a:pt x="14408" y="1640"/>
                  </a:lnTo>
                  <a:lnTo>
                    <a:pt x="14415" y="1642"/>
                  </a:lnTo>
                  <a:lnTo>
                    <a:pt x="14422" y="1640"/>
                  </a:lnTo>
                  <a:lnTo>
                    <a:pt x="14425" y="1633"/>
                  </a:lnTo>
                  <a:close/>
                  <a:moveTo>
                    <a:pt x="14415" y="1625"/>
                  </a:moveTo>
                  <a:lnTo>
                    <a:pt x="14408" y="1628"/>
                  </a:lnTo>
                  <a:lnTo>
                    <a:pt x="14408" y="1635"/>
                  </a:lnTo>
                  <a:lnTo>
                    <a:pt x="14415" y="1640"/>
                  </a:lnTo>
                  <a:lnTo>
                    <a:pt x="14422" y="1638"/>
                  </a:lnTo>
                  <a:lnTo>
                    <a:pt x="14422" y="1630"/>
                  </a:lnTo>
                  <a:lnTo>
                    <a:pt x="14415" y="1625"/>
                  </a:lnTo>
                  <a:close/>
                  <a:moveTo>
                    <a:pt x="14420" y="1633"/>
                  </a:moveTo>
                  <a:lnTo>
                    <a:pt x="14418" y="1628"/>
                  </a:lnTo>
                  <a:lnTo>
                    <a:pt x="14410" y="1630"/>
                  </a:lnTo>
                  <a:lnTo>
                    <a:pt x="14410" y="1635"/>
                  </a:lnTo>
                  <a:lnTo>
                    <a:pt x="14418" y="1638"/>
                  </a:lnTo>
                  <a:lnTo>
                    <a:pt x="14420" y="1633"/>
                  </a:lnTo>
                  <a:close/>
                  <a:moveTo>
                    <a:pt x="14415" y="1630"/>
                  </a:moveTo>
                  <a:lnTo>
                    <a:pt x="14413" y="1633"/>
                  </a:lnTo>
                  <a:lnTo>
                    <a:pt x="14415" y="1635"/>
                  </a:lnTo>
                  <a:lnTo>
                    <a:pt x="14418" y="1633"/>
                  </a:lnTo>
                  <a:lnTo>
                    <a:pt x="14415" y="1630"/>
                  </a:lnTo>
                  <a:close/>
                  <a:moveTo>
                    <a:pt x="14415" y="1633"/>
                  </a:moveTo>
                  <a:lnTo>
                    <a:pt x="14415" y="1630"/>
                  </a:lnTo>
                  <a:moveTo>
                    <a:pt x="14415" y="1678"/>
                  </a:moveTo>
                  <a:lnTo>
                    <a:pt x="14586" y="1678"/>
                  </a:lnTo>
                  <a:lnTo>
                    <a:pt x="14588" y="1621"/>
                  </a:lnTo>
                  <a:moveTo>
                    <a:pt x="14586" y="1678"/>
                  </a:moveTo>
                  <a:lnTo>
                    <a:pt x="14670" y="1681"/>
                  </a:lnTo>
                  <a:lnTo>
                    <a:pt x="14758" y="1681"/>
                  </a:lnTo>
                  <a:moveTo>
                    <a:pt x="14758" y="1616"/>
                  </a:moveTo>
                  <a:lnTo>
                    <a:pt x="14749" y="1618"/>
                  </a:lnTo>
                  <a:lnTo>
                    <a:pt x="14742" y="1628"/>
                  </a:lnTo>
                  <a:lnTo>
                    <a:pt x="14742" y="1638"/>
                  </a:lnTo>
                  <a:lnTo>
                    <a:pt x="14749" y="1647"/>
                  </a:lnTo>
                  <a:lnTo>
                    <a:pt x="14758" y="1650"/>
                  </a:lnTo>
                  <a:lnTo>
                    <a:pt x="14768" y="1647"/>
                  </a:lnTo>
                  <a:lnTo>
                    <a:pt x="14775" y="1638"/>
                  </a:lnTo>
                  <a:lnTo>
                    <a:pt x="14775" y="1628"/>
                  </a:lnTo>
                  <a:lnTo>
                    <a:pt x="14768" y="1618"/>
                  </a:lnTo>
                  <a:lnTo>
                    <a:pt x="14758" y="1616"/>
                  </a:lnTo>
                  <a:close/>
                  <a:moveTo>
                    <a:pt x="14758" y="1618"/>
                  </a:moveTo>
                  <a:lnTo>
                    <a:pt x="14749" y="1621"/>
                  </a:lnTo>
                  <a:lnTo>
                    <a:pt x="14744" y="1630"/>
                  </a:lnTo>
                  <a:lnTo>
                    <a:pt x="14746" y="1640"/>
                  </a:lnTo>
                  <a:lnTo>
                    <a:pt x="14754" y="1647"/>
                  </a:lnTo>
                  <a:lnTo>
                    <a:pt x="14763" y="1647"/>
                  </a:lnTo>
                  <a:lnTo>
                    <a:pt x="14770" y="1640"/>
                  </a:lnTo>
                  <a:lnTo>
                    <a:pt x="14773" y="1630"/>
                  </a:lnTo>
                  <a:lnTo>
                    <a:pt x="14768" y="1621"/>
                  </a:lnTo>
                  <a:lnTo>
                    <a:pt x="14758" y="1618"/>
                  </a:lnTo>
                  <a:close/>
                  <a:moveTo>
                    <a:pt x="14758" y="1621"/>
                  </a:moveTo>
                  <a:lnTo>
                    <a:pt x="14749" y="1623"/>
                  </a:lnTo>
                  <a:lnTo>
                    <a:pt x="14746" y="1633"/>
                  </a:lnTo>
                  <a:lnTo>
                    <a:pt x="14749" y="1642"/>
                  </a:lnTo>
                  <a:lnTo>
                    <a:pt x="14758" y="1645"/>
                  </a:lnTo>
                  <a:lnTo>
                    <a:pt x="14768" y="1642"/>
                  </a:lnTo>
                  <a:lnTo>
                    <a:pt x="14770" y="1633"/>
                  </a:lnTo>
                  <a:lnTo>
                    <a:pt x="14768" y="1623"/>
                  </a:lnTo>
                  <a:lnTo>
                    <a:pt x="14758" y="1621"/>
                  </a:lnTo>
                  <a:close/>
                  <a:moveTo>
                    <a:pt x="14758" y="1623"/>
                  </a:moveTo>
                  <a:lnTo>
                    <a:pt x="14751" y="1625"/>
                  </a:lnTo>
                  <a:lnTo>
                    <a:pt x="14749" y="1633"/>
                  </a:lnTo>
                  <a:lnTo>
                    <a:pt x="14751" y="1640"/>
                  </a:lnTo>
                  <a:lnTo>
                    <a:pt x="14758" y="1642"/>
                  </a:lnTo>
                  <a:lnTo>
                    <a:pt x="14766" y="1640"/>
                  </a:lnTo>
                  <a:lnTo>
                    <a:pt x="14768" y="1633"/>
                  </a:lnTo>
                  <a:lnTo>
                    <a:pt x="14766" y="1625"/>
                  </a:lnTo>
                  <a:lnTo>
                    <a:pt x="14758" y="1623"/>
                  </a:lnTo>
                  <a:close/>
                  <a:moveTo>
                    <a:pt x="14758" y="1625"/>
                  </a:moveTo>
                  <a:lnTo>
                    <a:pt x="14751" y="1628"/>
                  </a:lnTo>
                  <a:lnTo>
                    <a:pt x="14751" y="1635"/>
                  </a:lnTo>
                  <a:lnTo>
                    <a:pt x="14758" y="1640"/>
                  </a:lnTo>
                  <a:lnTo>
                    <a:pt x="14766" y="1638"/>
                  </a:lnTo>
                  <a:lnTo>
                    <a:pt x="14766" y="1630"/>
                  </a:lnTo>
                  <a:lnTo>
                    <a:pt x="14758" y="1625"/>
                  </a:lnTo>
                  <a:close/>
                  <a:moveTo>
                    <a:pt x="14758" y="1628"/>
                  </a:moveTo>
                  <a:lnTo>
                    <a:pt x="14754" y="1630"/>
                  </a:lnTo>
                  <a:lnTo>
                    <a:pt x="14756" y="1638"/>
                  </a:lnTo>
                  <a:lnTo>
                    <a:pt x="14761" y="1638"/>
                  </a:lnTo>
                  <a:lnTo>
                    <a:pt x="14763" y="1630"/>
                  </a:lnTo>
                  <a:lnTo>
                    <a:pt x="14758" y="1628"/>
                  </a:lnTo>
                  <a:close/>
                  <a:moveTo>
                    <a:pt x="14761" y="1633"/>
                  </a:moveTo>
                  <a:lnTo>
                    <a:pt x="14758" y="1630"/>
                  </a:lnTo>
                  <a:lnTo>
                    <a:pt x="14756" y="1633"/>
                  </a:lnTo>
                  <a:lnTo>
                    <a:pt x="14758" y="1635"/>
                  </a:lnTo>
                  <a:lnTo>
                    <a:pt x="14761" y="1633"/>
                  </a:lnTo>
                  <a:close/>
                  <a:moveTo>
                    <a:pt x="14758" y="1633"/>
                  </a:moveTo>
                  <a:lnTo>
                    <a:pt x="14758" y="1630"/>
                  </a:lnTo>
                  <a:moveTo>
                    <a:pt x="14758" y="1681"/>
                  </a:moveTo>
                  <a:lnTo>
                    <a:pt x="14931" y="1681"/>
                  </a:lnTo>
                  <a:lnTo>
                    <a:pt x="14931" y="1623"/>
                  </a:lnTo>
                  <a:moveTo>
                    <a:pt x="14931" y="1681"/>
                  </a:moveTo>
                  <a:lnTo>
                    <a:pt x="15102" y="1681"/>
                  </a:lnTo>
                  <a:moveTo>
                    <a:pt x="15102" y="1618"/>
                  </a:moveTo>
                  <a:lnTo>
                    <a:pt x="15092" y="1621"/>
                  </a:lnTo>
                  <a:lnTo>
                    <a:pt x="15085" y="1630"/>
                  </a:lnTo>
                  <a:lnTo>
                    <a:pt x="15085" y="1640"/>
                  </a:lnTo>
                  <a:lnTo>
                    <a:pt x="15092" y="1650"/>
                  </a:lnTo>
                  <a:lnTo>
                    <a:pt x="15102" y="1652"/>
                  </a:lnTo>
                  <a:lnTo>
                    <a:pt x="15111" y="1650"/>
                  </a:lnTo>
                  <a:lnTo>
                    <a:pt x="15118" y="1640"/>
                  </a:lnTo>
                  <a:lnTo>
                    <a:pt x="15118" y="1630"/>
                  </a:lnTo>
                  <a:lnTo>
                    <a:pt x="15111" y="1621"/>
                  </a:lnTo>
                  <a:lnTo>
                    <a:pt x="15102" y="1618"/>
                  </a:lnTo>
                  <a:close/>
                  <a:moveTo>
                    <a:pt x="15102" y="1621"/>
                  </a:moveTo>
                  <a:lnTo>
                    <a:pt x="15092" y="1623"/>
                  </a:lnTo>
                  <a:lnTo>
                    <a:pt x="15087" y="1633"/>
                  </a:lnTo>
                  <a:lnTo>
                    <a:pt x="15090" y="1642"/>
                  </a:lnTo>
                  <a:lnTo>
                    <a:pt x="15097" y="1650"/>
                  </a:lnTo>
                  <a:lnTo>
                    <a:pt x="15106" y="1650"/>
                  </a:lnTo>
                  <a:lnTo>
                    <a:pt x="15114" y="1642"/>
                  </a:lnTo>
                  <a:lnTo>
                    <a:pt x="15116" y="1633"/>
                  </a:lnTo>
                  <a:lnTo>
                    <a:pt x="15111" y="1623"/>
                  </a:lnTo>
                  <a:lnTo>
                    <a:pt x="15102" y="1621"/>
                  </a:lnTo>
                  <a:close/>
                  <a:moveTo>
                    <a:pt x="15102" y="1623"/>
                  </a:moveTo>
                  <a:lnTo>
                    <a:pt x="15092" y="1625"/>
                  </a:lnTo>
                  <a:lnTo>
                    <a:pt x="15090" y="1635"/>
                  </a:lnTo>
                  <a:lnTo>
                    <a:pt x="15092" y="1645"/>
                  </a:lnTo>
                  <a:lnTo>
                    <a:pt x="15102" y="1647"/>
                  </a:lnTo>
                  <a:lnTo>
                    <a:pt x="15111" y="1645"/>
                  </a:lnTo>
                  <a:lnTo>
                    <a:pt x="15114" y="1635"/>
                  </a:lnTo>
                  <a:lnTo>
                    <a:pt x="15111" y="1625"/>
                  </a:lnTo>
                  <a:lnTo>
                    <a:pt x="15102" y="1623"/>
                  </a:lnTo>
                  <a:close/>
                  <a:moveTo>
                    <a:pt x="15102" y="1625"/>
                  </a:moveTo>
                  <a:lnTo>
                    <a:pt x="15094" y="1628"/>
                  </a:lnTo>
                  <a:lnTo>
                    <a:pt x="15092" y="1635"/>
                  </a:lnTo>
                  <a:lnTo>
                    <a:pt x="15094" y="1642"/>
                  </a:lnTo>
                  <a:lnTo>
                    <a:pt x="15102" y="1645"/>
                  </a:lnTo>
                  <a:lnTo>
                    <a:pt x="15109" y="1642"/>
                  </a:lnTo>
                  <a:lnTo>
                    <a:pt x="15111" y="1635"/>
                  </a:lnTo>
                  <a:lnTo>
                    <a:pt x="15109" y="1628"/>
                  </a:lnTo>
                  <a:lnTo>
                    <a:pt x="15102" y="1625"/>
                  </a:lnTo>
                  <a:close/>
                  <a:moveTo>
                    <a:pt x="15102" y="1628"/>
                  </a:moveTo>
                  <a:lnTo>
                    <a:pt x="15094" y="1630"/>
                  </a:lnTo>
                  <a:lnTo>
                    <a:pt x="15094" y="1638"/>
                  </a:lnTo>
                  <a:lnTo>
                    <a:pt x="15102" y="1642"/>
                  </a:lnTo>
                  <a:lnTo>
                    <a:pt x="15109" y="1640"/>
                  </a:lnTo>
                  <a:lnTo>
                    <a:pt x="15109" y="1633"/>
                  </a:lnTo>
                  <a:lnTo>
                    <a:pt x="15102" y="1628"/>
                  </a:lnTo>
                  <a:close/>
                  <a:moveTo>
                    <a:pt x="15102" y="1630"/>
                  </a:moveTo>
                  <a:lnTo>
                    <a:pt x="15097" y="1633"/>
                  </a:lnTo>
                  <a:lnTo>
                    <a:pt x="15099" y="1640"/>
                  </a:lnTo>
                  <a:lnTo>
                    <a:pt x="15104" y="1640"/>
                  </a:lnTo>
                  <a:lnTo>
                    <a:pt x="15106" y="1633"/>
                  </a:lnTo>
                  <a:lnTo>
                    <a:pt x="15102" y="1630"/>
                  </a:lnTo>
                  <a:close/>
                  <a:moveTo>
                    <a:pt x="15104" y="1635"/>
                  </a:moveTo>
                  <a:lnTo>
                    <a:pt x="15102" y="1633"/>
                  </a:lnTo>
                  <a:lnTo>
                    <a:pt x="15099" y="1635"/>
                  </a:lnTo>
                  <a:lnTo>
                    <a:pt x="15102" y="1638"/>
                  </a:lnTo>
                  <a:lnTo>
                    <a:pt x="15104" y="1635"/>
                  </a:lnTo>
                  <a:close/>
                  <a:moveTo>
                    <a:pt x="15102" y="1635"/>
                  </a:moveTo>
                  <a:lnTo>
                    <a:pt x="15102" y="1633"/>
                  </a:lnTo>
                  <a:moveTo>
                    <a:pt x="15102" y="1681"/>
                  </a:moveTo>
                  <a:lnTo>
                    <a:pt x="15274" y="1681"/>
                  </a:lnTo>
                  <a:lnTo>
                    <a:pt x="15274" y="1623"/>
                  </a:lnTo>
                  <a:moveTo>
                    <a:pt x="15274" y="1681"/>
                  </a:moveTo>
                  <a:lnTo>
                    <a:pt x="15445" y="1681"/>
                  </a:lnTo>
                  <a:moveTo>
                    <a:pt x="15445" y="1618"/>
                  </a:moveTo>
                  <a:lnTo>
                    <a:pt x="15435" y="1621"/>
                  </a:lnTo>
                  <a:lnTo>
                    <a:pt x="15428" y="1630"/>
                  </a:lnTo>
                  <a:lnTo>
                    <a:pt x="15428" y="1640"/>
                  </a:lnTo>
                  <a:lnTo>
                    <a:pt x="15435" y="1650"/>
                  </a:lnTo>
                  <a:lnTo>
                    <a:pt x="15445" y="1652"/>
                  </a:lnTo>
                  <a:lnTo>
                    <a:pt x="15454" y="1650"/>
                  </a:lnTo>
                  <a:lnTo>
                    <a:pt x="15462" y="1640"/>
                  </a:lnTo>
                  <a:lnTo>
                    <a:pt x="15462" y="1630"/>
                  </a:lnTo>
                  <a:lnTo>
                    <a:pt x="15454" y="1621"/>
                  </a:lnTo>
                  <a:lnTo>
                    <a:pt x="15445" y="1618"/>
                  </a:lnTo>
                  <a:close/>
                  <a:moveTo>
                    <a:pt x="15445" y="1621"/>
                  </a:moveTo>
                  <a:lnTo>
                    <a:pt x="15435" y="1623"/>
                  </a:lnTo>
                  <a:lnTo>
                    <a:pt x="15430" y="1633"/>
                  </a:lnTo>
                  <a:lnTo>
                    <a:pt x="15433" y="1642"/>
                  </a:lnTo>
                  <a:lnTo>
                    <a:pt x="15440" y="1650"/>
                  </a:lnTo>
                  <a:lnTo>
                    <a:pt x="15450" y="1650"/>
                  </a:lnTo>
                  <a:lnTo>
                    <a:pt x="15457" y="1642"/>
                  </a:lnTo>
                  <a:lnTo>
                    <a:pt x="15459" y="1633"/>
                  </a:lnTo>
                  <a:lnTo>
                    <a:pt x="15454" y="1623"/>
                  </a:lnTo>
                  <a:lnTo>
                    <a:pt x="15445" y="1621"/>
                  </a:lnTo>
                  <a:close/>
                  <a:moveTo>
                    <a:pt x="15445" y="1623"/>
                  </a:moveTo>
                  <a:lnTo>
                    <a:pt x="15435" y="1625"/>
                  </a:lnTo>
                  <a:lnTo>
                    <a:pt x="15433" y="1635"/>
                  </a:lnTo>
                  <a:lnTo>
                    <a:pt x="15435" y="1645"/>
                  </a:lnTo>
                  <a:lnTo>
                    <a:pt x="15445" y="1647"/>
                  </a:lnTo>
                  <a:lnTo>
                    <a:pt x="15454" y="1645"/>
                  </a:lnTo>
                  <a:lnTo>
                    <a:pt x="15457" y="1635"/>
                  </a:lnTo>
                  <a:lnTo>
                    <a:pt x="15454" y="1625"/>
                  </a:lnTo>
                  <a:lnTo>
                    <a:pt x="15445" y="1623"/>
                  </a:lnTo>
                  <a:close/>
                  <a:moveTo>
                    <a:pt x="15445" y="1625"/>
                  </a:moveTo>
                  <a:lnTo>
                    <a:pt x="15438" y="1628"/>
                  </a:lnTo>
                  <a:lnTo>
                    <a:pt x="15435" y="1635"/>
                  </a:lnTo>
                  <a:lnTo>
                    <a:pt x="15438" y="1642"/>
                  </a:lnTo>
                  <a:lnTo>
                    <a:pt x="15445" y="1645"/>
                  </a:lnTo>
                  <a:lnTo>
                    <a:pt x="15452" y="1642"/>
                  </a:lnTo>
                  <a:lnTo>
                    <a:pt x="15454" y="1635"/>
                  </a:lnTo>
                  <a:lnTo>
                    <a:pt x="15452" y="1628"/>
                  </a:lnTo>
                  <a:lnTo>
                    <a:pt x="15445" y="1625"/>
                  </a:lnTo>
                  <a:close/>
                  <a:moveTo>
                    <a:pt x="15445" y="1628"/>
                  </a:moveTo>
                  <a:lnTo>
                    <a:pt x="15438" y="1630"/>
                  </a:lnTo>
                  <a:lnTo>
                    <a:pt x="15438" y="1638"/>
                  </a:lnTo>
                  <a:lnTo>
                    <a:pt x="15445" y="1642"/>
                  </a:lnTo>
                  <a:lnTo>
                    <a:pt x="15452" y="1640"/>
                  </a:lnTo>
                  <a:lnTo>
                    <a:pt x="15452" y="1633"/>
                  </a:lnTo>
                  <a:lnTo>
                    <a:pt x="15445" y="1628"/>
                  </a:lnTo>
                  <a:close/>
                  <a:moveTo>
                    <a:pt x="15445" y="1630"/>
                  </a:moveTo>
                  <a:lnTo>
                    <a:pt x="15440" y="1633"/>
                  </a:lnTo>
                  <a:lnTo>
                    <a:pt x="15442" y="1640"/>
                  </a:lnTo>
                  <a:lnTo>
                    <a:pt x="15447" y="1640"/>
                  </a:lnTo>
                  <a:lnTo>
                    <a:pt x="15450" y="1633"/>
                  </a:lnTo>
                  <a:lnTo>
                    <a:pt x="15445" y="1630"/>
                  </a:lnTo>
                  <a:close/>
                  <a:moveTo>
                    <a:pt x="15447" y="1635"/>
                  </a:moveTo>
                  <a:lnTo>
                    <a:pt x="15445" y="1633"/>
                  </a:lnTo>
                  <a:lnTo>
                    <a:pt x="15442" y="1635"/>
                  </a:lnTo>
                  <a:lnTo>
                    <a:pt x="15445" y="1638"/>
                  </a:lnTo>
                  <a:lnTo>
                    <a:pt x="15447" y="1635"/>
                  </a:lnTo>
                  <a:close/>
                  <a:moveTo>
                    <a:pt x="15445" y="1635"/>
                  </a:moveTo>
                  <a:lnTo>
                    <a:pt x="15445" y="1633"/>
                  </a:lnTo>
                  <a:moveTo>
                    <a:pt x="15445" y="1681"/>
                  </a:moveTo>
                  <a:lnTo>
                    <a:pt x="15618" y="1681"/>
                  </a:lnTo>
                  <a:lnTo>
                    <a:pt x="15618" y="1623"/>
                  </a:lnTo>
                  <a:moveTo>
                    <a:pt x="15618" y="1681"/>
                  </a:moveTo>
                  <a:lnTo>
                    <a:pt x="15788" y="1681"/>
                  </a:lnTo>
                  <a:moveTo>
                    <a:pt x="15788" y="1618"/>
                  </a:moveTo>
                  <a:lnTo>
                    <a:pt x="15778" y="1621"/>
                  </a:lnTo>
                  <a:lnTo>
                    <a:pt x="15771" y="1630"/>
                  </a:lnTo>
                  <a:lnTo>
                    <a:pt x="15771" y="1640"/>
                  </a:lnTo>
                  <a:lnTo>
                    <a:pt x="15778" y="1650"/>
                  </a:lnTo>
                  <a:lnTo>
                    <a:pt x="15788" y="1652"/>
                  </a:lnTo>
                  <a:lnTo>
                    <a:pt x="15798" y="1650"/>
                  </a:lnTo>
                  <a:lnTo>
                    <a:pt x="15805" y="1640"/>
                  </a:lnTo>
                  <a:lnTo>
                    <a:pt x="15805" y="1630"/>
                  </a:lnTo>
                  <a:lnTo>
                    <a:pt x="15798" y="1621"/>
                  </a:lnTo>
                  <a:lnTo>
                    <a:pt x="15788" y="1618"/>
                  </a:lnTo>
                  <a:close/>
                  <a:moveTo>
                    <a:pt x="15788" y="1621"/>
                  </a:moveTo>
                  <a:lnTo>
                    <a:pt x="15778" y="1623"/>
                  </a:lnTo>
                  <a:lnTo>
                    <a:pt x="15774" y="1633"/>
                  </a:lnTo>
                  <a:lnTo>
                    <a:pt x="15776" y="1642"/>
                  </a:lnTo>
                  <a:lnTo>
                    <a:pt x="15783" y="1650"/>
                  </a:lnTo>
                  <a:lnTo>
                    <a:pt x="15793" y="1650"/>
                  </a:lnTo>
                  <a:lnTo>
                    <a:pt x="15800" y="1642"/>
                  </a:lnTo>
                  <a:lnTo>
                    <a:pt x="15802" y="1633"/>
                  </a:lnTo>
                  <a:lnTo>
                    <a:pt x="15798" y="1623"/>
                  </a:lnTo>
                  <a:lnTo>
                    <a:pt x="15788" y="1621"/>
                  </a:lnTo>
                  <a:close/>
                  <a:moveTo>
                    <a:pt x="15788" y="1623"/>
                  </a:moveTo>
                  <a:lnTo>
                    <a:pt x="15778" y="1625"/>
                  </a:lnTo>
                  <a:lnTo>
                    <a:pt x="15776" y="1635"/>
                  </a:lnTo>
                  <a:lnTo>
                    <a:pt x="15778" y="1645"/>
                  </a:lnTo>
                  <a:lnTo>
                    <a:pt x="15788" y="1647"/>
                  </a:lnTo>
                  <a:lnTo>
                    <a:pt x="15798" y="1645"/>
                  </a:lnTo>
                  <a:lnTo>
                    <a:pt x="15800" y="1635"/>
                  </a:lnTo>
                  <a:lnTo>
                    <a:pt x="15798" y="1625"/>
                  </a:lnTo>
                  <a:lnTo>
                    <a:pt x="15788" y="1623"/>
                  </a:lnTo>
                  <a:close/>
                  <a:moveTo>
                    <a:pt x="15788" y="1625"/>
                  </a:moveTo>
                  <a:lnTo>
                    <a:pt x="15781" y="1628"/>
                  </a:lnTo>
                  <a:lnTo>
                    <a:pt x="15778" y="1635"/>
                  </a:lnTo>
                  <a:lnTo>
                    <a:pt x="15781" y="1642"/>
                  </a:lnTo>
                  <a:lnTo>
                    <a:pt x="15788" y="1645"/>
                  </a:lnTo>
                  <a:lnTo>
                    <a:pt x="15795" y="1642"/>
                  </a:lnTo>
                  <a:lnTo>
                    <a:pt x="15798" y="1635"/>
                  </a:lnTo>
                  <a:lnTo>
                    <a:pt x="15795" y="1628"/>
                  </a:lnTo>
                  <a:lnTo>
                    <a:pt x="15788" y="1625"/>
                  </a:lnTo>
                  <a:close/>
                  <a:moveTo>
                    <a:pt x="15788" y="1628"/>
                  </a:moveTo>
                  <a:lnTo>
                    <a:pt x="15781" y="1630"/>
                  </a:lnTo>
                  <a:lnTo>
                    <a:pt x="15781" y="1638"/>
                  </a:lnTo>
                  <a:lnTo>
                    <a:pt x="15788" y="1642"/>
                  </a:lnTo>
                  <a:lnTo>
                    <a:pt x="15795" y="1640"/>
                  </a:lnTo>
                  <a:lnTo>
                    <a:pt x="15795" y="1633"/>
                  </a:lnTo>
                  <a:lnTo>
                    <a:pt x="15788" y="1628"/>
                  </a:lnTo>
                  <a:close/>
                  <a:moveTo>
                    <a:pt x="15788" y="1630"/>
                  </a:moveTo>
                  <a:lnTo>
                    <a:pt x="15783" y="1633"/>
                  </a:lnTo>
                  <a:lnTo>
                    <a:pt x="15786" y="1640"/>
                  </a:lnTo>
                  <a:lnTo>
                    <a:pt x="15790" y="1640"/>
                  </a:lnTo>
                  <a:lnTo>
                    <a:pt x="15793" y="1633"/>
                  </a:lnTo>
                  <a:lnTo>
                    <a:pt x="15788" y="1630"/>
                  </a:lnTo>
                  <a:close/>
                  <a:moveTo>
                    <a:pt x="15790" y="1635"/>
                  </a:moveTo>
                  <a:lnTo>
                    <a:pt x="15788" y="1633"/>
                  </a:lnTo>
                  <a:lnTo>
                    <a:pt x="15786" y="1635"/>
                  </a:lnTo>
                  <a:lnTo>
                    <a:pt x="15788" y="1638"/>
                  </a:lnTo>
                  <a:lnTo>
                    <a:pt x="15790" y="1635"/>
                  </a:lnTo>
                  <a:close/>
                  <a:moveTo>
                    <a:pt x="15788" y="1635"/>
                  </a:moveTo>
                  <a:lnTo>
                    <a:pt x="15788" y="1633"/>
                  </a:lnTo>
                  <a:moveTo>
                    <a:pt x="15788" y="1681"/>
                  </a:moveTo>
                  <a:lnTo>
                    <a:pt x="15961" y="1681"/>
                  </a:lnTo>
                  <a:lnTo>
                    <a:pt x="15961" y="1623"/>
                  </a:lnTo>
                  <a:moveTo>
                    <a:pt x="15961" y="1681"/>
                  </a:moveTo>
                  <a:lnTo>
                    <a:pt x="16131" y="1681"/>
                  </a:lnTo>
                  <a:moveTo>
                    <a:pt x="16131" y="1618"/>
                  </a:moveTo>
                  <a:lnTo>
                    <a:pt x="16122" y="1621"/>
                  </a:lnTo>
                  <a:lnTo>
                    <a:pt x="16114" y="1630"/>
                  </a:lnTo>
                  <a:lnTo>
                    <a:pt x="16114" y="1640"/>
                  </a:lnTo>
                  <a:lnTo>
                    <a:pt x="16122" y="1650"/>
                  </a:lnTo>
                  <a:lnTo>
                    <a:pt x="16131" y="1652"/>
                  </a:lnTo>
                  <a:lnTo>
                    <a:pt x="16141" y="1650"/>
                  </a:lnTo>
                  <a:lnTo>
                    <a:pt x="16148" y="1640"/>
                  </a:lnTo>
                  <a:lnTo>
                    <a:pt x="16148" y="1630"/>
                  </a:lnTo>
                  <a:lnTo>
                    <a:pt x="16141" y="1621"/>
                  </a:lnTo>
                  <a:lnTo>
                    <a:pt x="16131" y="1618"/>
                  </a:lnTo>
                  <a:close/>
                  <a:moveTo>
                    <a:pt x="16131" y="1621"/>
                  </a:moveTo>
                  <a:lnTo>
                    <a:pt x="16122" y="1623"/>
                  </a:lnTo>
                  <a:lnTo>
                    <a:pt x="16117" y="1633"/>
                  </a:lnTo>
                  <a:lnTo>
                    <a:pt x="16119" y="1642"/>
                  </a:lnTo>
                  <a:lnTo>
                    <a:pt x="16126" y="1650"/>
                  </a:lnTo>
                  <a:lnTo>
                    <a:pt x="16136" y="1650"/>
                  </a:lnTo>
                  <a:lnTo>
                    <a:pt x="16143" y="1642"/>
                  </a:lnTo>
                  <a:lnTo>
                    <a:pt x="16146" y="1633"/>
                  </a:lnTo>
                  <a:lnTo>
                    <a:pt x="16141" y="1623"/>
                  </a:lnTo>
                  <a:lnTo>
                    <a:pt x="16131" y="1621"/>
                  </a:lnTo>
                  <a:close/>
                  <a:moveTo>
                    <a:pt x="16131" y="1623"/>
                  </a:moveTo>
                  <a:lnTo>
                    <a:pt x="16122" y="1625"/>
                  </a:lnTo>
                  <a:lnTo>
                    <a:pt x="16119" y="1635"/>
                  </a:lnTo>
                  <a:lnTo>
                    <a:pt x="16122" y="1645"/>
                  </a:lnTo>
                  <a:lnTo>
                    <a:pt x="16131" y="1647"/>
                  </a:lnTo>
                  <a:lnTo>
                    <a:pt x="16141" y="1645"/>
                  </a:lnTo>
                  <a:lnTo>
                    <a:pt x="16143" y="1635"/>
                  </a:lnTo>
                  <a:lnTo>
                    <a:pt x="16141" y="1625"/>
                  </a:lnTo>
                  <a:lnTo>
                    <a:pt x="16131" y="1623"/>
                  </a:lnTo>
                  <a:close/>
                  <a:moveTo>
                    <a:pt x="16131" y="1625"/>
                  </a:moveTo>
                  <a:lnTo>
                    <a:pt x="16124" y="1628"/>
                  </a:lnTo>
                  <a:lnTo>
                    <a:pt x="16122" y="1635"/>
                  </a:lnTo>
                  <a:lnTo>
                    <a:pt x="16124" y="1642"/>
                  </a:lnTo>
                  <a:lnTo>
                    <a:pt x="16131" y="1645"/>
                  </a:lnTo>
                  <a:lnTo>
                    <a:pt x="16138" y="1642"/>
                  </a:lnTo>
                  <a:lnTo>
                    <a:pt x="16141" y="1635"/>
                  </a:lnTo>
                  <a:lnTo>
                    <a:pt x="16138" y="1628"/>
                  </a:lnTo>
                  <a:lnTo>
                    <a:pt x="16131" y="1625"/>
                  </a:lnTo>
                  <a:close/>
                  <a:moveTo>
                    <a:pt x="16131" y="1628"/>
                  </a:moveTo>
                  <a:lnTo>
                    <a:pt x="16124" y="1630"/>
                  </a:lnTo>
                  <a:lnTo>
                    <a:pt x="16124" y="1638"/>
                  </a:lnTo>
                  <a:lnTo>
                    <a:pt x="16131" y="1642"/>
                  </a:lnTo>
                  <a:lnTo>
                    <a:pt x="16138" y="1640"/>
                  </a:lnTo>
                  <a:lnTo>
                    <a:pt x="16138" y="1633"/>
                  </a:lnTo>
                  <a:lnTo>
                    <a:pt x="16131" y="1628"/>
                  </a:lnTo>
                  <a:close/>
                  <a:moveTo>
                    <a:pt x="16131" y="1630"/>
                  </a:moveTo>
                  <a:lnTo>
                    <a:pt x="16126" y="1633"/>
                  </a:lnTo>
                  <a:lnTo>
                    <a:pt x="16129" y="1640"/>
                  </a:lnTo>
                  <a:lnTo>
                    <a:pt x="16134" y="1640"/>
                  </a:lnTo>
                  <a:lnTo>
                    <a:pt x="16136" y="1633"/>
                  </a:lnTo>
                  <a:lnTo>
                    <a:pt x="16131" y="1630"/>
                  </a:lnTo>
                  <a:close/>
                  <a:moveTo>
                    <a:pt x="16134" y="1635"/>
                  </a:moveTo>
                  <a:lnTo>
                    <a:pt x="16131" y="1633"/>
                  </a:lnTo>
                  <a:lnTo>
                    <a:pt x="16129" y="1635"/>
                  </a:lnTo>
                  <a:lnTo>
                    <a:pt x="16131" y="1638"/>
                  </a:lnTo>
                  <a:lnTo>
                    <a:pt x="16134" y="1635"/>
                  </a:lnTo>
                  <a:close/>
                  <a:moveTo>
                    <a:pt x="16131" y="1635"/>
                  </a:moveTo>
                  <a:lnTo>
                    <a:pt x="16131" y="1633"/>
                  </a:lnTo>
                  <a:moveTo>
                    <a:pt x="16131" y="1681"/>
                  </a:moveTo>
                  <a:lnTo>
                    <a:pt x="16304" y="1681"/>
                  </a:lnTo>
                  <a:lnTo>
                    <a:pt x="16304" y="1623"/>
                  </a:lnTo>
                  <a:moveTo>
                    <a:pt x="16304" y="1681"/>
                  </a:moveTo>
                  <a:lnTo>
                    <a:pt x="16477" y="1681"/>
                  </a:lnTo>
                  <a:moveTo>
                    <a:pt x="16477" y="1618"/>
                  </a:moveTo>
                  <a:lnTo>
                    <a:pt x="16467" y="1621"/>
                  </a:lnTo>
                  <a:lnTo>
                    <a:pt x="16460" y="1630"/>
                  </a:lnTo>
                  <a:lnTo>
                    <a:pt x="16460" y="1640"/>
                  </a:lnTo>
                  <a:lnTo>
                    <a:pt x="16467" y="1650"/>
                  </a:lnTo>
                  <a:lnTo>
                    <a:pt x="16477" y="1652"/>
                  </a:lnTo>
                  <a:lnTo>
                    <a:pt x="16486" y="1650"/>
                  </a:lnTo>
                  <a:lnTo>
                    <a:pt x="16494" y="1640"/>
                  </a:lnTo>
                  <a:lnTo>
                    <a:pt x="16494" y="1630"/>
                  </a:lnTo>
                  <a:lnTo>
                    <a:pt x="16486" y="1621"/>
                  </a:lnTo>
                  <a:lnTo>
                    <a:pt x="16477" y="1618"/>
                  </a:lnTo>
                  <a:close/>
                  <a:moveTo>
                    <a:pt x="16477" y="1621"/>
                  </a:moveTo>
                  <a:lnTo>
                    <a:pt x="16467" y="1623"/>
                  </a:lnTo>
                  <a:lnTo>
                    <a:pt x="16462" y="1633"/>
                  </a:lnTo>
                  <a:lnTo>
                    <a:pt x="16465" y="1642"/>
                  </a:lnTo>
                  <a:lnTo>
                    <a:pt x="16472" y="1650"/>
                  </a:lnTo>
                  <a:lnTo>
                    <a:pt x="16482" y="1650"/>
                  </a:lnTo>
                  <a:lnTo>
                    <a:pt x="16489" y="1642"/>
                  </a:lnTo>
                  <a:lnTo>
                    <a:pt x="16491" y="1633"/>
                  </a:lnTo>
                  <a:lnTo>
                    <a:pt x="16486" y="1623"/>
                  </a:lnTo>
                  <a:lnTo>
                    <a:pt x="16477" y="1621"/>
                  </a:lnTo>
                  <a:close/>
                  <a:moveTo>
                    <a:pt x="16477" y="1623"/>
                  </a:moveTo>
                  <a:lnTo>
                    <a:pt x="16467" y="1625"/>
                  </a:lnTo>
                  <a:lnTo>
                    <a:pt x="16465" y="1635"/>
                  </a:lnTo>
                  <a:lnTo>
                    <a:pt x="16467" y="1645"/>
                  </a:lnTo>
                  <a:lnTo>
                    <a:pt x="16477" y="1647"/>
                  </a:lnTo>
                  <a:lnTo>
                    <a:pt x="16486" y="1645"/>
                  </a:lnTo>
                  <a:lnTo>
                    <a:pt x="16489" y="1635"/>
                  </a:lnTo>
                  <a:lnTo>
                    <a:pt x="16486" y="1625"/>
                  </a:lnTo>
                  <a:lnTo>
                    <a:pt x="16477" y="1623"/>
                  </a:lnTo>
                  <a:close/>
                  <a:moveTo>
                    <a:pt x="16477" y="1625"/>
                  </a:moveTo>
                  <a:lnTo>
                    <a:pt x="16470" y="1628"/>
                  </a:lnTo>
                  <a:lnTo>
                    <a:pt x="16467" y="1635"/>
                  </a:lnTo>
                  <a:lnTo>
                    <a:pt x="16470" y="1642"/>
                  </a:lnTo>
                  <a:lnTo>
                    <a:pt x="16477" y="1645"/>
                  </a:lnTo>
                  <a:lnTo>
                    <a:pt x="16484" y="1642"/>
                  </a:lnTo>
                  <a:lnTo>
                    <a:pt x="16486" y="1635"/>
                  </a:lnTo>
                  <a:lnTo>
                    <a:pt x="16484" y="1628"/>
                  </a:lnTo>
                  <a:lnTo>
                    <a:pt x="16477" y="1625"/>
                  </a:lnTo>
                  <a:close/>
                  <a:moveTo>
                    <a:pt x="16477" y="1628"/>
                  </a:moveTo>
                  <a:lnTo>
                    <a:pt x="16470" y="1630"/>
                  </a:lnTo>
                  <a:lnTo>
                    <a:pt x="16470" y="1638"/>
                  </a:lnTo>
                  <a:lnTo>
                    <a:pt x="16477" y="1642"/>
                  </a:lnTo>
                  <a:lnTo>
                    <a:pt x="16484" y="1640"/>
                  </a:lnTo>
                  <a:lnTo>
                    <a:pt x="16484" y="1633"/>
                  </a:lnTo>
                  <a:lnTo>
                    <a:pt x="16477" y="1628"/>
                  </a:lnTo>
                  <a:close/>
                  <a:moveTo>
                    <a:pt x="16477" y="1630"/>
                  </a:moveTo>
                  <a:lnTo>
                    <a:pt x="16472" y="1633"/>
                  </a:lnTo>
                  <a:lnTo>
                    <a:pt x="16474" y="1640"/>
                  </a:lnTo>
                  <a:lnTo>
                    <a:pt x="16479" y="1640"/>
                  </a:lnTo>
                  <a:lnTo>
                    <a:pt x="16482" y="1633"/>
                  </a:lnTo>
                  <a:lnTo>
                    <a:pt x="16477" y="1630"/>
                  </a:lnTo>
                  <a:close/>
                  <a:moveTo>
                    <a:pt x="16479" y="1635"/>
                  </a:moveTo>
                  <a:lnTo>
                    <a:pt x="16477" y="1633"/>
                  </a:lnTo>
                  <a:lnTo>
                    <a:pt x="16474" y="1635"/>
                  </a:lnTo>
                  <a:lnTo>
                    <a:pt x="16477" y="1638"/>
                  </a:lnTo>
                  <a:lnTo>
                    <a:pt x="16479" y="1635"/>
                  </a:lnTo>
                  <a:close/>
                  <a:moveTo>
                    <a:pt x="16477" y="1635"/>
                  </a:moveTo>
                  <a:lnTo>
                    <a:pt x="16477" y="1633"/>
                  </a:lnTo>
                  <a:moveTo>
                    <a:pt x="16477" y="1681"/>
                  </a:moveTo>
                  <a:lnTo>
                    <a:pt x="16647" y="1681"/>
                  </a:lnTo>
                  <a:lnTo>
                    <a:pt x="16647" y="1623"/>
                  </a:lnTo>
                  <a:moveTo>
                    <a:pt x="16647" y="1681"/>
                  </a:moveTo>
                  <a:lnTo>
                    <a:pt x="16820" y="1681"/>
                  </a:lnTo>
                  <a:moveTo>
                    <a:pt x="16820" y="1618"/>
                  </a:moveTo>
                  <a:lnTo>
                    <a:pt x="16810" y="1621"/>
                  </a:lnTo>
                  <a:lnTo>
                    <a:pt x="16803" y="1630"/>
                  </a:lnTo>
                  <a:lnTo>
                    <a:pt x="16803" y="1640"/>
                  </a:lnTo>
                  <a:lnTo>
                    <a:pt x="16810" y="1650"/>
                  </a:lnTo>
                  <a:lnTo>
                    <a:pt x="16820" y="1652"/>
                  </a:lnTo>
                  <a:lnTo>
                    <a:pt x="16830" y="1650"/>
                  </a:lnTo>
                  <a:lnTo>
                    <a:pt x="16837" y="1640"/>
                  </a:lnTo>
                  <a:lnTo>
                    <a:pt x="16837" y="1630"/>
                  </a:lnTo>
                  <a:lnTo>
                    <a:pt x="16830" y="1621"/>
                  </a:lnTo>
                  <a:lnTo>
                    <a:pt x="16820" y="1618"/>
                  </a:lnTo>
                  <a:close/>
                  <a:moveTo>
                    <a:pt x="16820" y="1621"/>
                  </a:moveTo>
                  <a:lnTo>
                    <a:pt x="16810" y="1623"/>
                  </a:lnTo>
                  <a:lnTo>
                    <a:pt x="16806" y="1633"/>
                  </a:lnTo>
                  <a:lnTo>
                    <a:pt x="16808" y="1642"/>
                  </a:lnTo>
                  <a:lnTo>
                    <a:pt x="16815" y="1650"/>
                  </a:lnTo>
                  <a:lnTo>
                    <a:pt x="16825" y="1650"/>
                  </a:lnTo>
                  <a:lnTo>
                    <a:pt x="16832" y="1642"/>
                  </a:lnTo>
                  <a:lnTo>
                    <a:pt x="16834" y="1633"/>
                  </a:lnTo>
                  <a:lnTo>
                    <a:pt x="16830" y="1623"/>
                  </a:lnTo>
                  <a:lnTo>
                    <a:pt x="16820" y="1621"/>
                  </a:lnTo>
                  <a:close/>
                  <a:moveTo>
                    <a:pt x="16820" y="1623"/>
                  </a:moveTo>
                  <a:lnTo>
                    <a:pt x="16810" y="1625"/>
                  </a:lnTo>
                  <a:lnTo>
                    <a:pt x="16808" y="1635"/>
                  </a:lnTo>
                  <a:lnTo>
                    <a:pt x="16810" y="1645"/>
                  </a:lnTo>
                  <a:lnTo>
                    <a:pt x="16820" y="1647"/>
                  </a:lnTo>
                  <a:lnTo>
                    <a:pt x="16830" y="1645"/>
                  </a:lnTo>
                  <a:lnTo>
                    <a:pt x="16832" y="1635"/>
                  </a:lnTo>
                  <a:lnTo>
                    <a:pt x="16830" y="1625"/>
                  </a:lnTo>
                  <a:lnTo>
                    <a:pt x="16820" y="1623"/>
                  </a:lnTo>
                  <a:close/>
                  <a:moveTo>
                    <a:pt x="16820" y="1625"/>
                  </a:moveTo>
                  <a:lnTo>
                    <a:pt x="16813" y="1628"/>
                  </a:lnTo>
                  <a:lnTo>
                    <a:pt x="16810" y="1635"/>
                  </a:lnTo>
                  <a:lnTo>
                    <a:pt x="16813" y="1642"/>
                  </a:lnTo>
                  <a:lnTo>
                    <a:pt x="16820" y="1645"/>
                  </a:lnTo>
                  <a:lnTo>
                    <a:pt x="16827" y="1642"/>
                  </a:lnTo>
                  <a:lnTo>
                    <a:pt x="16830" y="1635"/>
                  </a:lnTo>
                  <a:lnTo>
                    <a:pt x="16827" y="1628"/>
                  </a:lnTo>
                  <a:lnTo>
                    <a:pt x="16820" y="1625"/>
                  </a:lnTo>
                  <a:close/>
                  <a:moveTo>
                    <a:pt x="16820" y="1628"/>
                  </a:moveTo>
                  <a:lnTo>
                    <a:pt x="16813" y="1630"/>
                  </a:lnTo>
                  <a:lnTo>
                    <a:pt x="16813" y="1638"/>
                  </a:lnTo>
                  <a:lnTo>
                    <a:pt x="16820" y="1642"/>
                  </a:lnTo>
                  <a:lnTo>
                    <a:pt x="16827" y="1640"/>
                  </a:lnTo>
                  <a:lnTo>
                    <a:pt x="16827" y="1633"/>
                  </a:lnTo>
                  <a:lnTo>
                    <a:pt x="16820" y="1628"/>
                  </a:lnTo>
                  <a:close/>
                  <a:moveTo>
                    <a:pt x="16820" y="1630"/>
                  </a:moveTo>
                  <a:lnTo>
                    <a:pt x="16815" y="1633"/>
                  </a:lnTo>
                  <a:lnTo>
                    <a:pt x="16818" y="1640"/>
                  </a:lnTo>
                  <a:lnTo>
                    <a:pt x="16822" y="1640"/>
                  </a:lnTo>
                  <a:lnTo>
                    <a:pt x="16825" y="1633"/>
                  </a:lnTo>
                  <a:lnTo>
                    <a:pt x="16820" y="1630"/>
                  </a:lnTo>
                  <a:close/>
                  <a:moveTo>
                    <a:pt x="16822" y="1635"/>
                  </a:moveTo>
                  <a:lnTo>
                    <a:pt x="16820" y="1633"/>
                  </a:lnTo>
                  <a:lnTo>
                    <a:pt x="16818" y="1635"/>
                  </a:lnTo>
                  <a:lnTo>
                    <a:pt x="16820" y="1638"/>
                  </a:lnTo>
                  <a:lnTo>
                    <a:pt x="16822" y="1635"/>
                  </a:lnTo>
                  <a:close/>
                  <a:moveTo>
                    <a:pt x="16820" y="1635"/>
                  </a:moveTo>
                  <a:lnTo>
                    <a:pt x="16820" y="1633"/>
                  </a:lnTo>
                  <a:moveTo>
                    <a:pt x="16820" y="1681"/>
                  </a:moveTo>
                  <a:lnTo>
                    <a:pt x="16990" y="1681"/>
                  </a:lnTo>
                  <a:lnTo>
                    <a:pt x="16990" y="1623"/>
                  </a:lnTo>
                  <a:moveTo>
                    <a:pt x="16990" y="1681"/>
                  </a:moveTo>
                  <a:lnTo>
                    <a:pt x="17163" y="1681"/>
                  </a:lnTo>
                  <a:moveTo>
                    <a:pt x="17163" y="1618"/>
                  </a:moveTo>
                  <a:lnTo>
                    <a:pt x="17154" y="1621"/>
                  </a:lnTo>
                  <a:lnTo>
                    <a:pt x="17146" y="1630"/>
                  </a:lnTo>
                  <a:lnTo>
                    <a:pt x="17146" y="1640"/>
                  </a:lnTo>
                  <a:lnTo>
                    <a:pt x="17154" y="1650"/>
                  </a:lnTo>
                  <a:lnTo>
                    <a:pt x="17163" y="1652"/>
                  </a:lnTo>
                  <a:lnTo>
                    <a:pt x="17173" y="1650"/>
                  </a:lnTo>
                  <a:lnTo>
                    <a:pt x="17180" y="1640"/>
                  </a:lnTo>
                  <a:lnTo>
                    <a:pt x="17180" y="1630"/>
                  </a:lnTo>
                  <a:lnTo>
                    <a:pt x="17173" y="1621"/>
                  </a:lnTo>
                  <a:lnTo>
                    <a:pt x="17163" y="1618"/>
                  </a:lnTo>
                  <a:close/>
                  <a:moveTo>
                    <a:pt x="17163" y="1621"/>
                  </a:moveTo>
                  <a:lnTo>
                    <a:pt x="17154" y="1623"/>
                  </a:lnTo>
                  <a:lnTo>
                    <a:pt x="17149" y="1633"/>
                  </a:lnTo>
                  <a:lnTo>
                    <a:pt x="17151" y="1642"/>
                  </a:lnTo>
                  <a:lnTo>
                    <a:pt x="17158" y="1650"/>
                  </a:lnTo>
                  <a:lnTo>
                    <a:pt x="17168" y="1650"/>
                  </a:lnTo>
                  <a:lnTo>
                    <a:pt x="17175" y="1642"/>
                  </a:lnTo>
                  <a:lnTo>
                    <a:pt x="17178" y="1633"/>
                  </a:lnTo>
                  <a:lnTo>
                    <a:pt x="17173" y="1623"/>
                  </a:lnTo>
                  <a:lnTo>
                    <a:pt x="17163" y="1621"/>
                  </a:lnTo>
                  <a:close/>
                  <a:moveTo>
                    <a:pt x="17175" y="1635"/>
                  </a:moveTo>
                  <a:lnTo>
                    <a:pt x="17173" y="1625"/>
                  </a:lnTo>
                  <a:lnTo>
                    <a:pt x="17163" y="1623"/>
                  </a:lnTo>
                  <a:lnTo>
                    <a:pt x="17154" y="1625"/>
                  </a:lnTo>
                  <a:lnTo>
                    <a:pt x="17151" y="1635"/>
                  </a:lnTo>
                  <a:lnTo>
                    <a:pt x="17154" y="1645"/>
                  </a:lnTo>
                  <a:lnTo>
                    <a:pt x="17163" y="1647"/>
                  </a:lnTo>
                  <a:lnTo>
                    <a:pt x="17173" y="1645"/>
                  </a:lnTo>
                  <a:lnTo>
                    <a:pt x="17175" y="1635"/>
                  </a:lnTo>
                  <a:close/>
                  <a:moveTo>
                    <a:pt x="17173" y="1635"/>
                  </a:moveTo>
                  <a:lnTo>
                    <a:pt x="17170" y="1628"/>
                  </a:lnTo>
                  <a:lnTo>
                    <a:pt x="17163" y="1625"/>
                  </a:lnTo>
                  <a:lnTo>
                    <a:pt x="17156" y="1628"/>
                  </a:lnTo>
                  <a:lnTo>
                    <a:pt x="17154" y="1635"/>
                  </a:lnTo>
                  <a:lnTo>
                    <a:pt x="17156" y="1642"/>
                  </a:lnTo>
                  <a:lnTo>
                    <a:pt x="17163" y="1645"/>
                  </a:lnTo>
                  <a:lnTo>
                    <a:pt x="17170" y="1642"/>
                  </a:lnTo>
                  <a:lnTo>
                    <a:pt x="17173" y="1635"/>
                  </a:lnTo>
                  <a:close/>
                  <a:moveTo>
                    <a:pt x="17163" y="1628"/>
                  </a:moveTo>
                  <a:lnTo>
                    <a:pt x="17156" y="1630"/>
                  </a:lnTo>
                  <a:lnTo>
                    <a:pt x="17156" y="1638"/>
                  </a:lnTo>
                  <a:lnTo>
                    <a:pt x="17163" y="1642"/>
                  </a:lnTo>
                  <a:lnTo>
                    <a:pt x="17170" y="1640"/>
                  </a:lnTo>
                  <a:lnTo>
                    <a:pt x="17170" y="1633"/>
                  </a:lnTo>
                  <a:lnTo>
                    <a:pt x="17163" y="1628"/>
                  </a:lnTo>
                  <a:close/>
                  <a:moveTo>
                    <a:pt x="17163" y="1630"/>
                  </a:moveTo>
                  <a:lnTo>
                    <a:pt x="17158" y="1633"/>
                  </a:lnTo>
                  <a:lnTo>
                    <a:pt x="17161" y="1640"/>
                  </a:lnTo>
                  <a:lnTo>
                    <a:pt x="17166" y="1640"/>
                  </a:lnTo>
                  <a:lnTo>
                    <a:pt x="17168" y="1633"/>
                  </a:lnTo>
                  <a:lnTo>
                    <a:pt x="17163" y="1630"/>
                  </a:lnTo>
                  <a:close/>
                  <a:moveTo>
                    <a:pt x="17163" y="1633"/>
                  </a:moveTo>
                  <a:lnTo>
                    <a:pt x="17161" y="1635"/>
                  </a:lnTo>
                  <a:lnTo>
                    <a:pt x="17163" y="1638"/>
                  </a:lnTo>
                  <a:lnTo>
                    <a:pt x="17166" y="1635"/>
                  </a:lnTo>
                  <a:lnTo>
                    <a:pt x="17163" y="1633"/>
                  </a:lnTo>
                  <a:close/>
                  <a:moveTo>
                    <a:pt x="17163" y="1635"/>
                  </a:moveTo>
                  <a:lnTo>
                    <a:pt x="17163" y="1633"/>
                  </a:lnTo>
                  <a:moveTo>
                    <a:pt x="17163" y="1681"/>
                  </a:moveTo>
                  <a:lnTo>
                    <a:pt x="17334" y="1681"/>
                  </a:lnTo>
                  <a:lnTo>
                    <a:pt x="17334" y="1623"/>
                  </a:lnTo>
                  <a:moveTo>
                    <a:pt x="17334" y="1681"/>
                  </a:moveTo>
                  <a:lnTo>
                    <a:pt x="17506" y="1681"/>
                  </a:lnTo>
                  <a:moveTo>
                    <a:pt x="17506" y="1618"/>
                  </a:moveTo>
                  <a:lnTo>
                    <a:pt x="17497" y="1621"/>
                  </a:lnTo>
                  <a:lnTo>
                    <a:pt x="17490" y="1630"/>
                  </a:lnTo>
                  <a:lnTo>
                    <a:pt x="17490" y="1640"/>
                  </a:lnTo>
                  <a:lnTo>
                    <a:pt x="17497" y="1650"/>
                  </a:lnTo>
                  <a:lnTo>
                    <a:pt x="17506" y="1652"/>
                  </a:lnTo>
                  <a:lnTo>
                    <a:pt x="17516" y="1650"/>
                  </a:lnTo>
                  <a:lnTo>
                    <a:pt x="17523" y="1640"/>
                  </a:lnTo>
                  <a:lnTo>
                    <a:pt x="17523" y="1630"/>
                  </a:lnTo>
                  <a:lnTo>
                    <a:pt x="17516" y="1621"/>
                  </a:lnTo>
                  <a:lnTo>
                    <a:pt x="17506" y="1618"/>
                  </a:lnTo>
                  <a:close/>
                  <a:moveTo>
                    <a:pt x="17506" y="1621"/>
                  </a:moveTo>
                  <a:lnTo>
                    <a:pt x="17497" y="1623"/>
                  </a:lnTo>
                  <a:lnTo>
                    <a:pt x="17492" y="1633"/>
                  </a:lnTo>
                  <a:lnTo>
                    <a:pt x="17494" y="1642"/>
                  </a:lnTo>
                  <a:lnTo>
                    <a:pt x="17502" y="1650"/>
                  </a:lnTo>
                  <a:lnTo>
                    <a:pt x="17511" y="1650"/>
                  </a:lnTo>
                  <a:lnTo>
                    <a:pt x="17518" y="1642"/>
                  </a:lnTo>
                  <a:lnTo>
                    <a:pt x="17521" y="1633"/>
                  </a:lnTo>
                  <a:lnTo>
                    <a:pt x="17516" y="1623"/>
                  </a:lnTo>
                  <a:lnTo>
                    <a:pt x="17506" y="1621"/>
                  </a:lnTo>
                  <a:close/>
                  <a:moveTo>
                    <a:pt x="17518" y="1635"/>
                  </a:moveTo>
                  <a:lnTo>
                    <a:pt x="17516" y="1625"/>
                  </a:lnTo>
                  <a:lnTo>
                    <a:pt x="17506" y="1623"/>
                  </a:lnTo>
                  <a:lnTo>
                    <a:pt x="17497" y="1625"/>
                  </a:lnTo>
                  <a:lnTo>
                    <a:pt x="17494" y="1635"/>
                  </a:lnTo>
                  <a:lnTo>
                    <a:pt x="17497" y="1645"/>
                  </a:lnTo>
                  <a:lnTo>
                    <a:pt x="17506" y="1647"/>
                  </a:lnTo>
                  <a:lnTo>
                    <a:pt x="17516" y="1645"/>
                  </a:lnTo>
                  <a:lnTo>
                    <a:pt x="17518" y="1635"/>
                  </a:lnTo>
                  <a:close/>
                  <a:moveTo>
                    <a:pt x="17516" y="1635"/>
                  </a:moveTo>
                  <a:lnTo>
                    <a:pt x="17514" y="1628"/>
                  </a:lnTo>
                  <a:lnTo>
                    <a:pt x="17506" y="1625"/>
                  </a:lnTo>
                  <a:lnTo>
                    <a:pt x="17499" y="1628"/>
                  </a:lnTo>
                  <a:lnTo>
                    <a:pt x="17497" y="1635"/>
                  </a:lnTo>
                  <a:lnTo>
                    <a:pt x="17499" y="1642"/>
                  </a:lnTo>
                  <a:lnTo>
                    <a:pt x="17506" y="1645"/>
                  </a:lnTo>
                  <a:lnTo>
                    <a:pt x="17514" y="1642"/>
                  </a:lnTo>
                  <a:lnTo>
                    <a:pt x="17516" y="1635"/>
                  </a:lnTo>
                  <a:close/>
                  <a:moveTo>
                    <a:pt x="17506" y="1628"/>
                  </a:moveTo>
                  <a:lnTo>
                    <a:pt x="17499" y="1630"/>
                  </a:lnTo>
                  <a:lnTo>
                    <a:pt x="17499" y="1638"/>
                  </a:lnTo>
                  <a:lnTo>
                    <a:pt x="17506" y="1642"/>
                  </a:lnTo>
                  <a:lnTo>
                    <a:pt x="17514" y="1640"/>
                  </a:lnTo>
                  <a:lnTo>
                    <a:pt x="17514" y="1633"/>
                  </a:lnTo>
                  <a:lnTo>
                    <a:pt x="17506" y="1628"/>
                  </a:lnTo>
                  <a:close/>
                  <a:moveTo>
                    <a:pt x="17506" y="1630"/>
                  </a:moveTo>
                  <a:lnTo>
                    <a:pt x="17502" y="1633"/>
                  </a:lnTo>
                  <a:lnTo>
                    <a:pt x="17504" y="1640"/>
                  </a:lnTo>
                  <a:lnTo>
                    <a:pt x="17509" y="1640"/>
                  </a:lnTo>
                  <a:lnTo>
                    <a:pt x="17511" y="1633"/>
                  </a:lnTo>
                  <a:lnTo>
                    <a:pt x="17506" y="1630"/>
                  </a:lnTo>
                  <a:close/>
                  <a:moveTo>
                    <a:pt x="17506" y="1633"/>
                  </a:moveTo>
                  <a:lnTo>
                    <a:pt x="17504" y="1635"/>
                  </a:lnTo>
                  <a:lnTo>
                    <a:pt x="17506" y="1638"/>
                  </a:lnTo>
                  <a:lnTo>
                    <a:pt x="17509" y="1635"/>
                  </a:lnTo>
                  <a:lnTo>
                    <a:pt x="17506" y="1633"/>
                  </a:lnTo>
                  <a:close/>
                  <a:moveTo>
                    <a:pt x="17506" y="1635"/>
                  </a:moveTo>
                  <a:lnTo>
                    <a:pt x="17506" y="1633"/>
                  </a:lnTo>
                  <a:moveTo>
                    <a:pt x="17506" y="1681"/>
                  </a:moveTo>
                  <a:lnTo>
                    <a:pt x="17677" y="1681"/>
                  </a:lnTo>
                  <a:lnTo>
                    <a:pt x="17677" y="1623"/>
                  </a:lnTo>
                  <a:moveTo>
                    <a:pt x="17677" y="1681"/>
                  </a:moveTo>
                  <a:lnTo>
                    <a:pt x="17850" y="1681"/>
                  </a:lnTo>
                  <a:moveTo>
                    <a:pt x="17850" y="1618"/>
                  </a:moveTo>
                  <a:lnTo>
                    <a:pt x="17840" y="1621"/>
                  </a:lnTo>
                  <a:lnTo>
                    <a:pt x="17833" y="1630"/>
                  </a:lnTo>
                  <a:lnTo>
                    <a:pt x="17833" y="1640"/>
                  </a:lnTo>
                  <a:lnTo>
                    <a:pt x="17840" y="1650"/>
                  </a:lnTo>
                  <a:lnTo>
                    <a:pt x="17850" y="1652"/>
                  </a:lnTo>
                  <a:lnTo>
                    <a:pt x="17859" y="1650"/>
                  </a:lnTo>
                  <a:lnTo>
                    <a:pt x="17866" y="1640"/>
                  </a:lnTo>
                  <a:lnTo>
                    <a:pt x="17866" y="1630"/>
                  </a:lnTo>
                  <a:lnTo>
                    <a:pt x="17859" y="1621"/>
                  </a:lnTo>
                  <a:lnTo>
                    <a:pt x="17850" y="1618"/>
                  </a:lnTo>
                  <a:close/>
                  <a:moveTo>
                    <a:pt x="17850" y="1621"/>
                  </a:moveTo>
                  <a:lnTo>
                    <a:pt x="17840" y="1623"/>
                  </a:lnTo>
                  <a:lnTo>
                    <a:pt x="17835" y="1633"/>
                  </a:lnTo>
                  <a:lnTo>
                    <a:pt x="17838" y="1642"/>
                  </a:lnTo>
                  <a:lnTo>
                    <a:pt x="17845" y="1650"/>
                  </a:lnTo>
                  <a:lnTo>
                    <a:pt x="17854" y="1650"/>
                  </a:lnTo>
                  <a:lnTo>
                    <a:pt x="17862" y="1642"/>
                  </a:lnTo>
                  <a:lnTo>
                    <a:pt x="17864" y="1633"/>
                  </a:lnTo>
                  <a:lnTo>
                    <a:pt x="17859" y="1623"/>
                  </a:lnTo>
                  <a:lnTo>
                    <a:pt x="17850" y="1621"/>
                  </a:lnTo>
                  <a:close/>
                  <a:moveTo>
                    <a:pt x="17862" y="1635"/>
                  </a:moveTo>
                  <a:lnTo>
                    <a:pt x="17859" y="1625"/>
                  </a:lnTo>
                  <a:lnTo>
                    <a:pt x="17850" y="1623"/>
                  </a:lnTo>
                  <a:lnTo>
                    <a:pt x="17840" y="1625"/>
                  </a:lnTo>
                  <a:lnTo>
                    <a:pt x="17838" y="1635"/>
                  </a:lnTo>
                  <a:lnTo>
                    <a:pt x="17840" y="1645"/>
                  </a:lnTo>
                  <a:lnTo>
                    <a:pt x="17850" y="1647"/>
                  </a:lnTo>
                  <a:lnTo>
                    <a:pt x="17859" y="1645"/>
                  </a:lnTo>
                  <a:lnTo>
                    <a:pt x="17862" y="1635"/>
                  </a:lnTo>
                  <a:close/>
                  <a:moveTo>
                    <a:pt x="17859" y="1635"/>
                  </a:moveTo>
                  <a:lnTo>
                    <a:pt x="17857" y="1628"/>
                  </a:lnTo>
                  <a:lnTo>
                    <a:pt x="17850" y="1625"/>
                  </a:lnTo>
                  <a:lnTo>
                    <a:pt x="17842" y="1628"/>
                  </a:lnTo>
                  <a:lnTo>
                    <a:pt x="17840" y="1635"/>
                  </a:lnTo>
                  <a:lnTo>
                    <a:pt x="17842" y="1642"/>
                  </a:lnTo>
                  <a:lnTo>
                    <a:pt x="17850" y="1645"/>
                  </a:lnTo>
                  <a:lnTo>
                    <a:pt x="17857" y="1642"/>
                  </a:lnTo>
                  <a:lnTo>
                    <a:pt x="17859" y="1635"/>
                  </a:lnTo>
                  <a:close/>
                  <a:moveTo>
                    <a:pt x="17850" y="1628"/>
                  </a:moveTo>
                  <a:lnTo>
                    <a:pt x="17842" y="1630"/>
                  </a:lnTo>
                  <a:lnTo>
                    <a:pt x="17842" y="1638"/>
                  </a:lnTo>
                  <a:lnTo>
                    <a:pt x="17850" y="1642"/>
                  </a:lnTo>
                  <a:lnTo>
                    <a:pt x="17857" y="1640"/>
                  </a:lnTo>
                  <a:lnTo>
                    <a:pt x="17857" y="1633"/>
                  </a:lnTo>
                  <a:lnTo>
                    <a:pt x="17850" y="1628"/>
                  </a:lnTo>
                  <a:close/>
                  <a:moveTo>
                    <a:pt x="17850" y="1630"/>
                  </a:moveTo>
                  <a:lnTo>
                    <a:pt x="17845" y="1633"/>
                  </a:lnTo>
                  <a:lnTo>
                    <a:pt x="17847" y="1640"/>
                  </a:lnTo>
                  <a:lnTo>
                    <a:pt x="17852" y="1640"/>
                  </a:lnTo>
                  <a:lnTo>
                    <a:pt x="17854" y="1633"/>
                  </a:lnTo>
                  <a:lnTo>
                    <a:pt x="17850" y="1630"/>
                  </a:lnTo>
                  <a:close/>
                  <a:moveTo>
                    <a:pt x="17850" y="1633"/>
                  </a:moveTo>
                  <a:lnTo>
                    <a:pt x="17847" y="1635"/>
                  </a:lnTo>
                  <a:lnTo>
                    <a:pt x="17850" y="1638"/>
                  </a:lnTo>
                  <a:lnTo>
                    <a:pt x="17852" y="1635"/>
                  </a:lnTo>
                  <a:lnTo>
                    <a:pt x="17850" y="1633"/>
                  </a:lnTo>
                  <a:close/>
                  <a:moveTo>
                    <a:pt x="17850" y="1635"/>
                  </a:moveTo>
                  <a:lnTo>
                    <a:pt x="17850" y="1633"/>
                  </a:lnTo>
                  <a:moveTo>
                    <a:pt x="17850" y="1681"/>
                  </a:moveTo>
                  <a:lnTo>
                    <a:pt x="18022" y="1681"/>
                  </a:lnTo>
                  <a:lnTo>
                    <a:pt x="18022" y="1623"/>
                  </a:lnTo>
                  <a:moveTo>
                    <a:pt x="18022" y="1681"/>
                  </a:moveTo>
                  <a:lnTo>
                    <a:pt x="18193" y="1681"/>
                  </a:lnTo>
                  <a:moveTo>
                    <a:pt x="18193" y="1618"/>
                  </a:moveTo>
                  <a:lnTo>
                    <a:pt x="18183" y="1621"/>
                  </a:lnTo>
                  <a:lnTo>
                    <a:pt x="18176" y="1630"/>
                  </a:lnTo>
                  <a:lnTo>
                    <a:pt x="18176" y="1640"/>
                  </a:lnTo>
                  <a:lnTo>
                    <a:pt x="18183" y="1650"/>
                  </a:lnTo>
                  <a:lnTo>
                    <a:pt x="18193" y="1652"/>
                  </a:lnTo>
                  <a:lnTo>
                    <a:pt x="18202" y="1650"/>
                  </a:lnTo>
                  <a:lnTo>
                    <a:pt x="18210" y="1640"/>
                  </a:lnTo>
                  <a:lnTo>
                    <a:pt x="18210" y="1630"/>
                  </a:lnTo>
                  <a:lnTo>
                    <a:pt x="18202" y="1621"/>
                  </a:lnTo>
                  <a:lnTo>
                    <a:pt x="18193" y="1618"/>
                  </a:lnTo>
                  <a:close/>
                  <a:moveTo>
                    <a:pt x="18193" y="1621"/>
                  </a:moveTo>
                  <a:lnTo>
                    <a:pt x="18183" y="1623"/>
                  </a:lnTo>
                  <a:lnTo>
                    <a:pt x="18178" y="1633"/>
                  </a:lnTo>
                  <a:lnTo>
                    <a:pt x="18181" y="1642"/>
                  </a:lnTo>
                  <a:lnTo>
                    <a:pt x="18188" y="1650"/>
                  </a:lnTo>
                  <a:lnTo>
                    <a:pt x="18198" y="1650"/>
                  </a:lnTo>
                  <a:lnTo>
                    <a:pt x="18205" y="1642"/>
                  </a:lnTo>
                  <a:lnTo>
                    <a:pt x="18207" y="1633"/>
                  </a:lnTo>
                  <a:lnTo>
                    <a:pt x="18202" y="1623"/>
                  </a:lnTo>
                  <a:lnTo>
                    <a:pt x="18193" y="1621"/>
                  </a:lnTo>
                  <a:close/>
                  <a:moveTo>
                    <a:pt x="18205" y="1635"/>
                  </a:moveTo>
                  <a:lnTo>
                    <a:pt x="18202" y="1625"/>
                  </a:lnTo>
                  <a:lnTo>
                    <a:pt x="18193" y="1623"/>
                  </a:lnTo>
                  <a:lnTo>
                    <a:pt x="18183" y="1625"/>
                  </a:lnTo>
                  <a:lnTo>
                    <a:pt x="18181" y="1635"/>
                  </a:lnTo>
                  <a:lnTo>
                    <a:pt x="18183" y="1645"/>
                  </a:lnTo>
                  <a:lnTo>
                    <a:pt x="18193" y="1647"/>
                  </a:lnTo>
                  <a:lnTo>
                    <a:pt x="18202" y="1645"/>
                  </a:lnTo>
                  <a:lnTo>
                    <a:pt x="18205" y="1635"/>
                  </a:lnTo>
                  <a:close/>
                  <a:moveTo>
                    <a:pt x="18202" y="1635"/>
                  </a:moveTo>
                  <a:lnTo>
                    <a:pt x="18200" y="1628"/>
                  </a:lnTo>
                  <a:lnTo>
                    <a:pt x="18193" y="1625"/>
                  </a:lnTo>
                  <a:lnTo>
                    <a:pt x="18186" y="1628"/>
                  </a:lnTo>
                  <a:lnTo>
                    <a:pt x="18183" y="1635"/>
                  </a:lnTo>
                  <a:lnTo>
                    <a:pt x="18186" y="1642"/>
                  </a:lnTo>
                  <a:lnTo>
                    <a:pt x="18193" y="1645"/>
                  </a:lnTo>
                  <a:lnTo>
                    <a:pt x="18200" y="1642"/>
                  </a:lnTo>
                  <a:lnTo>
                    <a:pt x="18202" y="1635"/>
                  </a:lnTo>
                  <a:close/>
                  <a:moveTo>
                    <a:pt x="18193" y="1628"/>
                  </a:moveTo>
                  <a:lnTo>
                    <a:pt x="18186" y="1630"/>
                  </a:lnTo>
                  <a:lnTo>
                    <a:pt x="18186" y="1638"/>
                  </a:lnTo>
                  <a:lnTo>
                    <a:pt x="18193" y="1642"/>
                  </a:lnTo>
                  <a:lnTo>
                    <a:pt x="18200" y="1640"/>
                  </a:lnTo>
                  <a:lnTo>
                    <a:pt x="18200" y="1633"/>
                  </a:lnTo>
                  <a:lnTo>
                    <a:pt x="18193" y="1628"/>
                  </a:lnTo>
                  <a:close/>
                  <a:moveTo>
                    <a:pt x="18193" y="1630"/>
                  </a:moveTo>
                  <a:lnTo>
                    <a:pt x="18188" y="1633"/>
                  </a:lnTo>
                  <a:lnTo>
                    <a:pt x="18190" y="1640"/>
                  </a:lnTo>
                  <a:lnTo>
                    <a:pt x="18195" y="1640"/>
                  </a:lnTo>
                  <a:lnTo>
                    <a:pt x="18198" y="1633"/>
                  </a:lnTo>
                  <a:lnTo>
                    <a:pt x="18193" y="1630"/>
                  </a:lnTo>
                  <a:close/>
                  <a:moveTo>
                    <a:pt x="18193" y="1633"/>
                  </a:moveTo>
                  <a:lnTo>
                    <a:pt x="18190" y="1635"/>
                  </a:lnTo>
                  <a:lnTo>
                    <a:pt x="18193" y="1638"/>
                  </a:lnTo>
                  <a:lnTo>
                    <a:pt x="18195" y="1635"/>
                  </a:lnTo>
                  <a:lnTo>
                    <a:pt x="18193" y="1633"/>
                  </a:lnTo>
                  <a:close/>
                  <a:moveTo>
                    <a:pt x="18193" y="1635"/>
                  </a:moveTo>
                  <a:lnTo>
                    <a:pt x="18193" y="1633"/>
                  </a:lnTo>
                  <a:moveTo>
                    <a:pt x="18193" y="1681"/>
                  </a:moveTo>
                  <a:lnTo>
                    <a:pt x="18366" y="1681"/>
                  </a:lnTo>
                  <a:lnTo>
                    <a:pt x="18366" y="1625"/>
                  </a:lnTo>
                  <a:moveTo>
                    <a:pt x="18366" y="1681"/>
                  </a:moveTo>
                  <a:lnTo>
                    <a:pt x="18536" y="1683"/>
                  </a:lnTo>
                  <a:moveTo>
                    <a:pt x="18536" y="1618"/>
                  </a:moveTo>
                  <a:lnTo>
                    <a:pt x="18526" y="1621"/>
                  </a:lnTo>
                  <a:lnTo>
                    <a:pt x="18519" y="1630"/>
                  </a:lnTo>
                  <a:lnTo>
                    <a:pt x="18519" y="1640"/>
                  </a:lnTo>
                  <a:lnTo>
                    <a:pt x="18526" y="1650"/>
                  </a:lnTo>
                  <a:lnTo>
                    <a:pt x="18536" y="1652"/>
                  </a:lnTo>
                  <a:lnTo>
                    <a:pt x="18546" y="1650"/>
                  </a:lnTo>
                  <a:lnTo>
                    <a:pt x="18553" y="1640"/>
                  </a:lnTo>
                  <a:lnTo>
                    <a:pt x="18553" y="1630"/>
                  </a:lnTo>
                  <a:lnTo>
                    <a:pt x="18546" y="1621"/>
                  </a:lnTo>
                  <a:lnTo>
                    <a:pt x="18536" y="1618"/>
                  </a:lnTo>
                  <a:close/>
                  <a:moveTo>
                    <a:pt x="18536" y="1621"/>
                  </a:moveTo>
                  <a:lnTo>
                    <a:pt x="18526" y="1623"/>
                  </a:lnTo>
                  <a:lnTo>
                    <a:pt x="18522" y="1633"/>
                  </a:lnTo>
                  <a:lnTo>
                    <a:pt x="18524" y="1642"/>
                  </a:lnTo>
                  <a:lnTo>
                    <a:pt x="18531" y="1650"/>
                  </a:lnTo>
                  <a:lnTo>
                    <a:pt x="18541" y="1650"/>
                  </a:lnTo>
                  <a:lnTo>
                    <a:pt x="18548" y="1642"/>
                  </a:lnTo>
                  <a:lnTo>
                    <a:pt x="18550" y="1633"/>
                  </a:lnTo>
                  <a:lnTo>
                    <a:pt x="18546" y="1623"/>
                  </a:lnTo>
                  <a:lnTo>
                    <a:pt x="18536" y="1621"/>
                  </a:lnTo>
                  <a:close/>
                  <a:moveTo>
                    <a:pt x="18548" y="1635"/>
                  </a:moveTo>
                  <a:lnTo>
                    <a:pt x="18546" y="1625"/>
                  </a:lnTo>
                  <a:lnTo>
                    <a:pt x="18536" y="1623"/>
                  </a:lnTo>
                  <a:lnTo>
                    <a:pt x="18526" y="1625"/>
                  </a:lnTo>
                  <a:lnTo>
                    <a:pt x="18524" y="1635"/>
                  </a:lnTo>
                  <a:lnTo>
                    <a:pt x="18526" y="1645"/>
                  </a:lnTo>
                  <a:lnTo>
                    <a:pt x="18536" y="1647"/>
                  </a:lnTo>
                  <a:lnTo>
                    <a:pt x="18546" y="1645"/>
                  </a:lnTo>
                  <a:lnTo>
                    <a:pt x="18548" y="1635"/>
                  </a:lnTo>
                  <a:close/>
                  <a:moveTo>
                    <a:pt x="18546" y="1635"/>
                  </a:moveTo>
                  <a:lnTo>
                    <a:pt x="18543" y="1628"/>
                  </a:lnTo>
                  <a:lnTo>
                    <a:pt x="18536" y="1625"/>
                  </a:lnTo>
                  <a:lnTo>
                    <a:pt x="18529" y="1628"/>
                  </a:lnTo>
                  <a:lnTo>
                    <a:pt x="18526" y="1635"/>
                  </a:lnTo>
                  <a:lnTo>
                    <a:pt x="18529" y="1642"/>
                  </a:lnTo>
                  <a:lnTo>
                    <a:pt x="18536" y="1645"/>
                  </a:lnTo>
                  <a:lnTo>
                    <a:pt x="18543" y="1642"/>
                  </a:lnTo>
                  <a:lnTo>
                    <a:pt x="18546" y="1635"/>
                  </a:lnTo>
                  <a:close/>
                  <a:moveTo>
                    <a:pt x="18536" y="1628"/>
                  </a:moveTo>
                  <a:lnTo>
                    <a:pt x="18529" y="1630"/>
                  </a:lnTo>
                  <a:lnTo>
                    <a:pt x="18529" y="1638"/>
                  </a:lnTo>
                  <a:lnTo>
                    <a:pt x="18536" y="1642"/>
                  </a:lnTo>
                  <a:lnTo>
                    <a:pt x="18543" y="1640"/>
                  </a:lnTo>
                  <a:lnTo>
                    <a:pt x="18543" y="1633"/>
                  </a:lnTo>
                  <a:lnTo>
                    <a:pt x="18536" y="1628"/>
                  </a:lnTo>
                  <a:close/>
                  <a:moveTo>
                    <a:pt x="18536" y="1630"/>
                  </a:moveTo>
                  <a:lnTo>
                    <a:pt x="18531" y="1633"/>
                  </a:lnTo>
                  <a:lnTo>
                    <a:pt x="18534" y="1640"/>
                  </a:lnTo>
                  <a:lnTo>
                    <a:pt x="18538" y="1640"/>
                  </a:lnTo>
                  <a:lnTo>
                    <a:pt x="18541" y="1633"/>
                  </a:lnTo>
                  <a:lnTo>
                    <a:pt x="18536" y="1630"/>
                  </a:lnTo>
                  <a:close/>
                  <a:moveTo>
                    <a:pt x="18536" y="1633"/>
                  </a:moveTo>
                  <a:lnTo>
                    <a:pt x="18534" y="1635"/>
                  </a:lnTo>
                  <a:lnTo>
                    <a:pt x="18536" y="1638"/>
                  </a:lnTo>
                  <a:lnTo>
                    <a:pt x="18538" y="1635"/>
                  </a:lnTo>
                  <a:lnTo>
                    <a:pt x="18536" y="1633"/>
                  </a:lnTo>
                  <a:close/>
                  <a:moveTo>
                    <a:pt x="18536" y="1635"/>
                  </a:moveTo>
                  <a:lnTo>
                    <a:pt x="18536" y="1633"/>
                  </a:lnTo>
                  <a:moveTo>
                    <a:pt x="18536" y="1683"/>
                  </a:moveTo>
                  <a:lnTo>
                    <a:pt x="18709" y="1683"/>
                  </a:lnTo>
                  <a:lnTo>
                    <a:pt x="18709" y="1625"/>
                  </a:lnTo>
                  <a:moveTo>
                    <a:pt x="18709" y="1683"/>
                  </a:moveTo>
                  <a:lnTo>
                    <a:pt x="18879" y="1683"/>
                  </a:lnTo>
                  <a:moveTo>
                    <a:pt x="18879" y="1621"/>
                  </a:moveTo>
                  <a:lnTo>
                    <a:pt x="18870" y="1623"/>
                  </a:lnTo>
                  <a:lnTo>
                    <a:pt x="18862" y="1633"/>
                  </a:lnTo>
                  <a:lnTo>
                    <a:pt x="18862" y="1642"/>
                  </a:lnTo>
                  <a:lnTo>
                    <a:pt x="18870" y="1652"/>
                  </a:lnTo>
                  <a:lnTo>
                    <a:pt x="18879" y="1654"/>
                  </a:lnTo>
                  <a:lnTo>
                    <a:pt x="18889" y="1652"/>
                  </a:lnTo>
                  <a:lnTo>
                    <a:pt x="18896" y="1642"/>
                  </a:lnTo>
                  <a:lnTo>
                    <a:pt x="18896" y="1633"/>
                  </a:lnTo>
                  <a:lnTo>
                    <a:pt x="18889" y="1623"/>
                  </a:lnTo>
                  <a:lnTo>
                    <a:pt x="18879" y="1621"/>
                  </a:lnTo>
                  <a:close/>
                  <a:moveTo>
                    <a:pt x="18879" y="1623"/>
                  </a:moveTo>
                  <a:lnTo>
                    <a:pt x="18870" y="1625"/>
                  </a:lnTo>
                  <a:lnTo>
                    <a:pt x="18865" y="1635"/>
                  </a:lnTo>
                  <a:lnTo>
                    <a:pt x="18867" y="1645"/>
                  </a:lnTo>
                  <a:lnTo>
                    <a:pt x="18874" y="1652"/>
                  </a:lnTo>
                  <a:lnTo>
                    <a:pt x="18884" y="1652"/>
                  </a:lnTo>
                  <a:lnTo>
                    <a:pt x="18891" y="1645"/>
                  </a:lnTo>
                  <a:lnTo>
                    <a:pt x="18894" y="1635"/>
                  </a:lnTo>
                  <a:lnTo>
                    <a:pt x="18889" y="1625"/>
                  </a:lnTo>
                  <a:lnTo>
                    <a:pt x="18879" y="1623"/>
                  </a:lnTo>
                  <a:close/>
                  <a:moveTo>
                    <a:pt x="18891" y="1638"/>
                  </a:moveTo>
                  <a:lnTo>
                    <a:pt x="18889" y="1628"/>
                  </a:lnTo>
                  <a:lnTo>
                    <a:pt x="18879" y="1625"/>
                  </a:lnTo>
                  <a:lnTo>
                    <a:pt x="18870" y="1628"/>
                  </a:lnTo>
                  <a:lnTo>
                    <a:pt x="18867" y="1638"/>
                  </a:lnTo>
                  <a:lnTo>
                    <a:pt x="18870" y="1647"/>
                  </a:lnTo>
                  <a:lnTo>
                    <a:pt x="18879" y="1650"/>
                  </a:lnTo>
                  <a:lnTo>
                    <a:pt x="18889" y="1647"/>
                  </a:lnTo>
                  <a:lnTo>
                    <a:pt x="18891" y="1638"/>
                  </a:lnTo>
                  <a:close/>
                  <a:moveTo>
                    <a:pt x="18889" y="1638"/>
                  </a:moveTo>
                  <a:lnTo>
                    <a:pt x="18886" y="1630"/>
                  </a:lnTo>
                  <a:lnTo>
                    <a:pt x="18879" y="1628"/>
                  </a:lnTo>
                  <a:lnTo>
                    <a:pt x="18872" y="1630"/>
                  </a:lnTo>
                  <a:lnTo>
                    <a:pt x="18870" y="1638"/>
                  </a:lnTo>
                  <a:lnTo>
                    <a:pt x="18872" y="1645"/>
                  </a:lnTo>
                  <a:lnTo>
                    <a:pt x="18879" y="1647"/>
                  </a:lnTo>
                  <a:lnTo>
                    <a:pt x="18886" y="1645"/>
                  </a:lnTo>
                  <a:lnTo>
                    <a:pt x="18889" y="1638"/>
                  </a:lnTo>
                  <a:close/>
                  <a:moveTo>
                    <a:pt x="18879" y="1630"/>
                  </a:moveTo>
                  <a:lnTo>
                    <a:pt x="18872" y="1633"/>
                  </a:lnTo>
                  <a:lnTo>
                    <a:pt x="18872" y="1640"/>
                  </a:lnTo>
                  <a:lnTo>
                    <a:pt x="18879" y="1645"/>
                  </a:lnTo>
                  <a:lnTo>
                    <a:pt x="18886" y="1642"/>
                  </a:lnTo>
                  <a:lnTo>
                    <a:pt x="18886" y="1635"/>
                  </a:lnTo>
                  <a:lnTo>
                    <a:pt x="18879" y="1630"/>
                  </a:lnTo>
                  <a:close/>
                  <a:moveTo>
                    <a:pt x="18879" y="1633"/>
                  </a:moveTo>
                  <a:lnTo>
                    <a:pt x="18874" y="1635"/>
                  </a:lnTo>
                  <a:lnTo>
                    <a:pt x="18877" y="1642"/>
                  </a:lnTo>
                  <a:lnTo>
                    <a:pt x="18882" y="1642"/>
                  </a:lnTo>
                  <a:lnTo>
                    <a:pt x="18884" y="1635"/>
                  </a:lnTo>
                  <a:lnTo>
                    <a:pt x="18879" y="1633"/>
                  </a:lnTo>
                  <a:close/>
                  <a:moveTo>
                    <a:pt x="18879" y="1635"/>
                  </a:moveTo>
                  <a:lnTo>
                    <a:pt x="18877" y="1638"/>
                  </a:lnTo>
                  <a:lnTo>
                    <a:pt x="18879" y="1640"/>
                  </a:lnTo>
                  <a:lnTo>
                    <a:pt x="18882" y="1638"/>
                  </a:lnTo>
                  <a:lnTo>
                    <a:pt x="18879" y="1635"/>
                  </a:lnTo>
                  <a:close/>
                  <a:moveTo>
                    <a:pt x="18879" y="1638"/>
                  </a:moveTo>
                  <a:lnTo>
                    <a:pt x="18879" y="1635"/>
                  </a:lnTo>
                  <a:moveTo>
                    <a:pt x="18879" y="1683"/>
                  </a:moveTo>
                  <a:lnTo>
                    <a:pt x="19052" y="1683"/>
                  </a:lnTo>
                  <a:lnTo>
                    <a:pt x="19052" y="1625"/>
                  </a:lnTo>
                  <a:moveTo>
                    <a:pt x="19052" y="1683"/>
                  </a:moveTo>
                  <a:lnTo>
                    <a:pt x="19222" y="1683"/>
                  </a:lnTo>
                  <a:moveTo>
                    <a:pt x="19222" y="1621"/>
                  </a:moveTo>
                  <a:lnTo>
                    <a:pt x="19213" y="1623"/>
                  </a:lnTo>
                  <a:lnTo>
                    <a:pt x="19206" y="1633"/>
                  </a:lnTo>
                  <a:lnTo>
                    <a:pt x="19206" y="1642"/>
                  </a:lnTo>
                  <a:lnTo>
                    <a:pt x="19213" y="1652"/>
                  </a:lnTo>
                  <a:lnTo>
                    <a:pt x="19222" y="1654"/>
                  </a:lnTo>
                  <a:lnTo>
                    <a:pt x="19232" y="1652"/>
                  </a:lnTo>
                  <a:lnTo>
                    <a:pt x="19239" y="1642"/>
                  </a:lnTo>
                  <a:lnTo>
                    <a:pt x="19239" y="1633"/>
                  </a:lnTo>
                  <a:lnTo>
                    <a:pt x="19232" y="1623"/>
                  </a:lnTo>
                  <a:lnTo>
                    <a:pt x="19222" y="1621"/>
                  </a:lnTo>
                  <a:close/>
                  <a:moveTo>
                    <a:pt x="19222" y="1623"/>
                  </a:moveTo>
                  <a:lnTo>
                    <a:pt x="19213" y="1625"/>
                  </a:lnTo>
                  <a:lnTo>
                    <a:pt x="19208" y="1635"/>
                  </a:lnTo>
                  <a:lnTo>
                    <a:pt x="19210" y="1645"/>
                  </a:lnTo>
                  <a:lnTo>
                    <a:pt x="19218" y="1652"/>
                  </a:lnTo>
                  <a:lnTo>
                    <a:pt x="19227" y="1652"/>
                  </a:lnTo>
                  <a:lnTo>
                    <a:pt x="19234" y="1645"/>
                  </a:lnTo>
                  <a:lnTo>
                    <a:pt x="19237" y="1635"/>
                  </a:lnTo>
                  <a:lnTo>
                    <a:pt x="19232" y="1625"/>
                  </a:lnTo>
                  <a:lnTo>
                    <a:pt x="19222" y="1623"/>
                  </a:lnTo>
                  <a:close/>
                  <a:moveTo>
                    <a:pt x="19234" y="1638"/>
                  </a:moveTo>
                  <a:lnTo>
                    <a:pt x="19232" y="1628"/>
                  </a:lnTo>
                  <a:lnTo>
                    <a:pt x="19222" y="1625"/>
                  </a:lnTo>
                  <a:lnTo>
                    <a:pt x="19213" y="1628"/>
                  </a:lnTo>
                  <a:lnTo>
                    <a:pt x="19210" y="1638"/>
                  </a:lnTo>
                  <a:lnTo>
                    <a:pt x="19213" y="1647"/>
                  </a:lnTo>
                  <a:lnTo>
                    <a:pt x="19222" y="1650"/>
                  </a:lnTo>
                  <a:lnTo>
                    <a:pt x="19232" y="1647"/>
                  </a:lnTo>
                  <a:lnTo>
                    <a:pt x="19234" y="1638"/>
                  </a:lnTo>
                  <a:close/>
                  <a:moveTo>
                    <a:pt x="19232" y="1638"/>
                  </a:moveTo>
                  <a:lnTo>
                    <a:pt x="19230" y="1630"/>
                  </a:lnTo>
                  <a:lnTo>
                    <a:pt x="19222" y="1628"/>
                  </a:lnTo>
                  <a:lnTo>
                    <a:pt x="19215" y="1630"/>
                  </a:lnTo>
                  <a:lnTo>
                    <a:pt x="19213" y="1638"/>
                  </a:lnTo>
                  <a:lnTo>
                    <a:pt x="19215" y="1645"/>
                  </a:lnTo>
                  <a:lnTo>
                    <a:pt x="19222" y="1647"/>
                  </a:lnTo>
                  <a:lnTo>
                    <a:pt x="19230" y="1645"/>
                  </a:lnTo>
                  <a:lnTo>
                    <a:pt x="19232" y="1638"/>
                  </a:lnTo>
                  <a:close/>
                  <a:moveTo>
                    <a:pt x="19222" y="1630"/>
                  </a:moveTo>
                  <a:lnTo>
                    <a:pt x="19215" y="1633"/>
                  </a:lnTo>
                  <a:lnTo>
                    <a:pt x="19215" y="1640"/>
                  </a:lnTo>
                  <a:lnTo>
                    <a:pt x="19222" y="1645"/>
                  </a:lnTo>
                  <a:lnTo>
                    <a:pt x="19230" y="1642"/>
                  </a:lnTo>
                  <a:lnTo>
                    <a:pt x="19230" y="1635"/>
                  </a:lnTo>
                  <a:lnTo>
                    <a:pt x="19222" y="1630"/>
                  </a:lnTo>
                  <a:close/>
                  <a:moveTo>
                    <a:pt x="19222" y="1633"/>
                  </a:moveTo>
                  <a:lnTo>
                    <a:pt x="19218" y="1635"/>
                  </a:lnTo>
                  <a:lnTo>
                    <a:pt x="19220" y="1642"/>
                  </a:lnTo>
                  <a:lnTo>
                    <a:pt x="19225" y="1642"/>
                  </a:lnTo>
                  <a:lnTo>
                    <a:pt x="19227" y="1635"/>
                  </a:lnTo>
                  <a:lnTo>
                    <a:pt x="19222" y="1633"/>
                  </a:lnTo>
                  <a:close/>
                  <a:moveTo>
                    <a:pt x="19222" y="1635"/>
                  </a:moveTo>
                  <a:lnTo>
                    <a:pt x="19220" y="1638"/>
                  </a:lnTo>
                  <a:lnTo>
                    <a:pt x="19222" y="1640"/>
                  </a:lnTo>
                  <a:lnTo>
                    <a:pt x="19225" y="1638"/>
                  </a:lnTo>
                  <a:lnTo>
                    <a:pt x="19222" y="1635"/>
                  </a:lnTo>
                  <a:close/>
                  <a:moveTo>
                    <a:pt x="19222" y="1638"/>
                  </a:moveTo>
                  <a:lnTo>
                    <a:pt x="19222" y="1635"/>
                  </a:lnTo>
                  <a:moveTo>
                    <a:pt x="19222" y="1683"/>
                  </a:moveTo>
                  <a:lnTo>
                    <a:pt x="19395" y="1683"/>
                  </a:lnTo>
                  <a:lnTo>
                    <a:pt x="19395" y="1625"/>
                  </a:lnTo>
                  <a:moveTo>
                    <a:pt x="19395" y="1683"/>
                  </a:moveTo>
                  <a:lnTo>
                    <a:pt x="19568" y="1683"/>
                  </a:lnTo>
                  <a:moveTo>
                    <a:pt x="19582" y="1635"/>
                  </a:moveTo>
                  <a:lnTo>
                    <a:pt x="19580" y="1625"/>
                  </a:lnTo>
                  <a:lnTo>
                    <a:pt x="19570" y="1618"/>
                  </a:lnTo>
                  <a:lnTo>
                    <a:pt x="19561" y="1618"/>
                  </a:lnTo>
                  <a:lnTo>
                    <a:pt x="19551" y="1625"/>
                  </a:lnTo>
                  <a:lnTo>
                    <a:pt x="19549" y="1635"/>
                  </a:lnTo>
                  <a:lnTo>
                    <a:pt x="19551" y="1645"/>
                  </a:lnTo>
                  <a:lnTo>
                    <a:pt x="19561" y="1652"/>
                  </a:lnTo>
                  <a:lnTo>
                    <a:pt x="19570" y="1652"/>
                  </a:lnTo>
                  <a:lnTo>
                    <a:pt x="19580" y="1645"/>
                  </a:lnTo>
                  <a:lnTo>
                    <a:pt x="19582" y="1635"/>
                  </a:lnTo>
                  <a:close/>
                  <a:moveTo>
                    <a:pt x="19566" y="1621"/>
                  </a:moveTo>
                  <a:lnTo>
                    <a:pt x="19556" y="1623"/>
                  </a:lnTo>
                  <a:lnTo>
                    <a:pt x="19551" y="1633"/>
                  </a:lnTo>
                  <a:lnTo>
                    <a:pt x="19554" y="1642"/>
                  </a:lnTo>
                  <a:lnTo>
                    <a:pt x="19561" y="1650"/>
                  </a:lnTo>
                  <a:lnTo>
                    <a:pt x="19570" y="1650"/>
                  </a:lnTo>
                  <a:lnTo>
                    <a:pt x="19578" y="1642"/>
                  </a:lnTo>
                  <a:lnTo>
                    <a:pt x="19580" y="1633"/>
                  </a:lnTo>
                  <a:lnTo>
                    <a:pt x="19575" y="1623"/>
                  </a:lnTo>
                  <a:lnTo>
                    <a:pt x="19566" y="1621"/>
                  </a:lnTo>
                  <a:close/>
                  <a:moveTo>
                    <a:pt x="19578" y="1635"/>
                  </a:moveTo>
                  <a:lnTo>
                    <a:pt x="19575" y="1625"/>
                  </a:lnTo>
                  <a:lnTo>
                    <a:pt x="19566" y="1623"/>
                  </a:lnTo>
                  <a:lnTo>
                    <a:pt x="19556" y="1625"/>
                  </a:lnTo>
                  <a:lnTo>
                    <a:pt x="19554" y="1635"/>
                  </a:lnTo>
                  <a:lnTo>
                    <a:pt x="19556" y="1645"/>
                  </a:lnTo>
                  <a:lnTo>
                    <a:pt x="19566" y="1647"/>
                  </a:lnTo>
                  <a:lnTo>
                    <a:pt x="19575" y="1645"/>
                  </a:lnTo>
                  <a:lnTo>
                    <a:pt x="19578" y="1635"/>
                  </a:lnTo>
                  <a:close/>
                  <a:moveTo>
                    <a:pt x="19566" y="1625"/>
                  </a:moveTo>
                  <a:lnTo>
                    <a:pt x="19558" y="1628"/>
                  </a:lnTo>
                  <a:lnTo>
                    <a:pt x="19556" y="1635"/>
                  </a:lnTo>
                  <a:lnTo>
                    <a:pt x="19558" y="1642"/>
                  </a:lnTo>
                  <a:lnTo>
                    <a:pt x="19566" y="1645"/>
                  </a:lnTo>
                  <a:lnTo>
                    <a:pt x="19573" y="1642"/>
                  </a:lnTo>
                  <a:lnTo>
                    <a:pt x="19575" y="1635"/>
                  </a:lnTo>
                  <a:lnTo>
                    <a:pt x="19573" y="1628"/>
                  </a:lnTo>
                  <a:lnTo>
                    <a:pt x="19566" y="1625"/>
                  </a:lnTo>
                  <a:close/>
                  <a:moveTo>
                    <a:pt x="19573" y="1635"/>
                  </a:moveTo>
                  <a:lnTo>
                    <a:pt x="19568" y="1628"/>
                  </a:lnTo>
                  <a:lnTo>
                    <a:pt x="19561" y="1628"/>
                  </a:lnTo>
                  <a:lnTo>
                    <a:pt x="19558" y="1635"/>
                  </a:lnTo>
                  <a:lnTo>
                    <a:pt x="19563" y="1642"/>
                  </a:lnTo>
                  <a:lnTo>
                    <a:pt x="19570" y="1642"/>
                  </a:lnTo>
                  <a:lnTo>
                    <a:pt x="19573" y="1635"/>
                  </a:lnTo>
                  <a:close/>
                  <a:moveTo>
                    <a:pt x="19566" y="1630"/>
                  </a:moveTo>
                  <a:lnTo>
                    <a:pt x="19561" y="1633"/>
                  </a:lnTo>
                  <a:lnTo>
                    <a:pt x="19563" y="1640"/>
                  </a:lnTo>
                  <a:lnTo>
                    <a:pt x="19568" y="1640"/>
                  </a:lnTo>
                  <a:lnTo>
                    <a:pt x="19570" y="1633"/>
                  </a:lnTo>
                  <a:lnTo>
                    <a:pt x="19566" y="1630"/>
                  </a:lnTo>
                  <a:close/>
                  <a:moveTo>
                    <a:pt x="19568" y="1635"/>
                  </a:moveTo>
                  <a:lnTo>
                    <a:pt x="19566" y="1633"/>
                  </a:lnTo>
                  <a:lnTo>
                    <a:pt x="19563" y="1635"/>
                  </a:lnTo>
                  <a:lnTo>
                    <a:pt x="19566" y="1638"/>
                  </a:lnTo>
                  <a:lnTo>
                    <a:pt x="19568" y="1635"/>
                  </a:lnTo>
                  <a:close/>
                  <a:moveTo>
                    <a:pt x="19566" y="1635"/>
                  </a:moveTo>
                  <a:lnTo>
                    <a:pt x="19566" y="1633"/>
                  </a:lnTo>
                  <a:moveTo>
                    <a:pt x="19568" y="1683"/>
                  </a:moveTo>
                  <a:lnTo>
                    <a:pt x="19652" y="1681"/>
                  </a:lnTo>
                  <a:lnTo>
                    <a:pt x="19738" y="1681"/>
                  </a:lnTo>
                  <a:lnTo>
                    <a:pt x="19738" y="1623"/>
                  </a:lnTo>
                  <a:moveTo>
                    <a:pt x="19738" y="1681"/>
                  </a:moveTo>
                  <a:lnTo>
                    <a:pt x="19911" y="1681"/>
                  </a:lnTo>
                  <a:moveTo>
                    <a:pt x="19928" y="1635"/>
                  </a:moveTo>
                  <a:lnTo>
                    <a:pt x="19926" y="1625"/>
                  </a:lnTo>
                  <a:lnTo>
                    <a:pt x="19916" y="1618"/>
                  </a:lnTo>
                  <a:lnTo>
                    <a:pt x="19906" y="1618"/>
                  </a:lnTo>
                  <a:lnTo>
                    <a:pt x="19897" y="1625"/>
                  </a:lnTo>
                  <a:lnTo>
                    <a:pt x="19894" y="1635"/>
                  </a:lnTo>
                  <a:lnTo>
                    <a:pt x="19897" y="1645"/>
                  </a:lnTo>
                  <a:lnTo>
                    <a:pt x="19906" y="1652"/>
                  </a:lnTo>
                  <a:lnTo>
                    <a:pt x="19916" y="1652"/>
                  </a:lnTo>
                  <a:lnTo>
                    <a:pt x="19926" y="1645"/>
                  </a:lnTo>
                  <a:lnTo>
                    <a:pt x="19928" y="1635"/>
                  </a:lnTo>
                  <a:close/>
                  <a:moveTo>
                    <a:pt x="19911" y="1621"/>
                  </a:moveTo>
                  <a:lnTo>
                    <a:pt x="19902" y="1623"/>
                  </a:lnTo>
                  <a:lnTo>
                    <a:pt x="19897" y="1633"/>
                  </a:lnTo>
                  <a:lnTo>
                    <a:pt x="19899" y="1642"/>
                  </a:lnTo>
                  <a:lnTo>
                    <a:pt x="19906" y="1650"/>
                  </a:lnTo>
                  <a:lnTo>
                    <a:pt x="19916" y="1650"/>
                  </a:lnTo>
                  <a:lnTo>
                    <a:pt x="19923" y="1642"/>
                  </a:lnTo>
                  <a:lnTo>
                    <a:pt x="19926" y="1633"/>
                  </a:lnTo>
                  <a:lnTo>
                    <a:pt x="19921" y="1623"/>
                  </a:lnTo>
                  <a:lnTo>
                    <a:pt x="19911" y="1621"/>
                  </a:lnTo>
                  <a:close/>
                  <a:moveTo>
                    <a:pt x="19923" y="1635"/>
                  </a:moveTo>
                  <a:lnTo>
                    <a:pt x="19921" y="1625"/>
                  </a:lnTo>
                  <a:lnTo>
                    <a:pt x="19911" y="1623"/>
                  </a:lnTo>
                  <a:lnTo>
                    <a:pt x="19902" y="1625"/>
                  </a:lnTo>
                  <a:lnTo>
                    <a:pt x="19899" y="1635"/>
                  </a:lnTo>
                  <a:lnTo>
                    <a:pt x="19902" y="1645"/>
                  </a:lnTo>
                  <a:lnTo>
                    <a:pt x="19911" y="1647"/>
                  </a:lnTo>
                  <a:lnTo>
                    <a:pt x="19921" y="1645"/>
                  </a:lnTo>
                  <a:lnTo>
                    <a:pt x="19923" y="1635"/>
                  </a:lnTo>
                  <a:close/>
                  <a:moveTo>
                    <a:pt x="19911" y="1625"/>
                  </a:moveTo>
                  <a:lnTo>
                    <a:pt x="19904" y="1628"/>
                  </a:lnTo>
                  <a:lnTo>
                    <a:pt x="19902" y="1635"/>
                  </a:lnTo>
                  <a:lnTo>
                    <a:pt x="19904" y="1642"/>
                  </a:lnTo>
                  <a:lnTo>
                    <a:pt x="19911" y="1645"/>
                  </a:lnTo>
                  <a:lnTo>
                    <a:pt x="19918" y="1642"/>
                  </a:lnTo>
                  <a:lnTo>
                    <a:pt x="19921" y="1635"/>
                  </a:lnTo>
                  <a:lnTo>
                    <a:pt x="19918" y="1628"/>
                  </a:lnTo>
                  <a:lnTo>
                    <a:pt x="19911" y="1625"/>
                  </a:lnTo>
                  <a:close/>
                  <a:moveTo>
                    <a:pt x="19918" y="1635"/>
                  </a:moveTo>
                  <a:lnTo>
                    <a:pt x="19914" y="1628"/>
                  </a:lnTo>
                  <a:lnTo>
                    <a:pt x="19906" y="1628"/>
                  </a:lnTo>
                  <a:lnTo>
                    <a:pt x="19904" y="1635"/>
                  </a:lnTo>
                  <a:lnTo>
                    <a:pt x="19909" y="1642"/>
                  </a:lnTo>
                  <a:lnTo>
                    <a:pt x="19916" y="1642"/>
                  </a:lnTo>
                  <a:lnTo>
                    <a:pt x="19918" y="1635"/>
                  </a:lnTo>
                  <a:close/>
                  <a:moveTo>
                    <a:pt x="19911" y="1630"/>
                  </a:moveTo>
                  <a:lnTo>
                    <a:pt x="19906" y="1633"/>
                  </a:lnTo>
                  <a:lnTo>
                    <a:pt x="19909" y="1640"/>
                  </a:lnTo>
                  <a:lnTo>
                    <a:pt x="19914" y="1640"/>
                  </a:lnTo>
                  <a:lnTo>
                    <a:pt x="19916" y="1633"/>
                  </a:lnTo>
                  <a:lnTo>
                    <a:pt x="19911" y="1630"/>
                  </a:lnTo>
                  <a:close/>
                  <a:moveTo>
                    <a:pt x="19914" y="1635"/>
                  </a:moveTo>
                  <a:lnTo>
                    <a:pt x="19911" y="1633"/>
                  </a:lnTo>
                  <a:lnTo>
                    <a:pt x="19909" y="1635"/>
                  </a:lnTo>
                  <a:lnTo>
                    <a:pt x="19911" y="1638"/>
                  </a:lnTo>
                  <a:lnTo>
                    <a:pt x="19914" y="1635"/>
                  </a:lnTo>
                  <a:close/>
                  <a:moveTo>
                    <a:pt x="19911" y="1635"/>
                  </a:moveTo>
                  <a:lnTo>
                    <a:pt x="19911" y="1633"/>
                  </a:lnTo>
                  <a:moveTo>
                    <a:pt x="19911" y="1681"/>
                  </a:moveTo>
                  <a:lnTo>
                    <a:pt x="20082" y="1681"/>
                  </a:lnTo>
                  <a:lnTo>
                    <a:pt x="20082" y="1623"/>
                  </a:lnTo>
                  <a:moveTo>
                    <a:pt x="20082" y="1681"/>
                  </a:moveTo>
                  <a:lnTo>
                    <a:pt x="20254" y="1681"/>
                  </a:lnTo>
                  <a:moveTo>
                    <a:pt x="20271" y="1633"/>
                  </a:moveTo>
                  <a:lnTo>
                    <a:pt x="20269" y="1623"/>
                  </a:lnTo>
                  <a:lnTo>
                    <a:pt x="20259" y="1616"/>
                  </a:lnTo>
                  <a:lnTo>
                    <a:pt x="20250" y="1616"/>
                  </a:lnTo>
                  <a:lnTo>
                    <a:pt x="20240" y="1623"/>
                  </a:lnTo>
                  <a:lnTo>
                    <a:pt x="20238" y="1633"/>
                  </a:lnTo>
                  <a:lnTo>
                    <a:pt x="20240" y="1642"/>
                  </a:lnTo>
                  <a:lnTo>
                    <a:pt x="20250" y="1650"/>
                  </a:lnTo>
                  <a:lnTo>
                    <a:pt x="20259" y="1650"/>
                  </a:lnTo>
                  <a:lnTo>
                    <a:pt x="20269" y="1642"/>
                  </a:lnTo>
                  <a:lnTo>
                    <a:pt x="20271" y="1633"/>
                  </a:lnTo>
                  <a:close/>
                  <a:moveTo>
                    <a:pt x="20254" y="1618"/>
                  </a:moveTo>
                  <a:lnTo>
                    <a:pt x="20245" y="1621"/>
                  </a:lnTo>
                  <a:lnTo>
                    <a:pt x="20240" y="1630"/>
                  </a:lnTo>
                  <a:lnTo>
                    <a:pt x="20242" y="1640"/>
                  </a:lnTo>
                  <a:lnTo>
                    <a:pt x="20250" y="1647"/>
                  </a:lnTo>
                  <a:lnTo>
                    <a:pt x="20259" y="1647"/>
                  </a:lnTo>
                  <a:lnTo>
                    <a:pt x="20266" y="1640"/>
                  </a:lnTo>
                  <a:lnTo>
                    <a:pt x="20269" y="1630"/>
                  </a:lnTo>
                  <a:lnTo>
                    <a:pt x="20264" y="1621"/>
                  </a:lnTo>
                  <a:lnTo>
                    <a:pt x="20254" y="1618"/>
                  </a:lnTo>
                  <a:close/>
                  <a:moveTo>
                    <a:pt x="20266" y="1633"/>
                  </a:moveTo>
                  <a:lnTo>
                    <a:pt x="20264" y="1623"/>
                  </a:lnTo>
                  <a:lnTo>
                    <a:pt x="20254" y="1621"/>
                  </a:lnTo>
                  <a:lnTo>
                    <a:pt x="20245" y="1623"/>
                  </a:lnTo>
                  <a:lnTo>
                    <a:pt x="20242" y="1633"/>
                  </a:lnTo>
                  <a:lnTo>
                    <a:pt x="20245" y="1642"/>
                  </a:lnTo>
                  <a:lnTo>
                    <a:pt x="20254" y="1645"/>
                  </a:lnTo>
                  <a:lnTo>
                    <a:pt x="20264" y="1642"/>
                  </a:lnTo>
                  <a:lnTo>
                    <a:pt x="20266" y="1633"/>
                  </a:lnTo>
                  <a:close/>
                  <a:moveTo>
                    <a:pt x="20254" y="1623"/>
                  </a:moveTo>
                  <a:lnTo>
                    <a:pt x="20247" y="1625"/>
                  </a:lnTo>
                  <a:lnTo>
                    <a:pt x="20245" y="1633"/>
                  </a:lnTo>
                  <a:lnTo>
                    <a:pt x="20247" y="1640"/>
                  </a:lnTo>
                  <a:lnTo>
                    <a:pt x="20254" y="1642"/>
                  </a:lnTo>
                  <a:lnTo>
                    <a:pt x="20262" y="1640"/>
                  </a:lnTo>
                  <a:lnTo>
                    <a:pt x="20264" y="1633"/>
                  </a:lnTo>
                  <a:lnTo>
                    <a:pt x="20262" y="1625"/>
                  </a:lnTo>
                  <a:lnTo>
                    <a:pt x="20254" y="1623"/>
                  </a:lnTo>
                  <a:close/>
                  <a:moveTo>
                    <a:pt x="20262" y="1633"/>
                  </a:moveTo>
                  <a:lnTo>
                    <a:pt x="20257" y="1625"/>
                  </a:lnTo>
                  <a:lnTo>
                    <a:pt x="20250" y="1625"/>
                  </a:lnTo>
                  <a:lnTo>
                    <a:pt x="20247" y="1633"/>
                  </a:lnTo>
                  <a:lnTo>
                    <a:pt x="20252" y="1640"/>
                  </a:lnTo>
                  <a:lnTo>
                    <a:pt x="20259" y="1640"/>
                  </a:lnTo>
                  <a:lnTo>
                    <a:pt x="20262" y="1633"/>
                  </a:lnTo>
                  <a:close/>
                  <a:moveTo>
                    <a:pt x="20254" y="1628"/>
                  </a:moveTo>
                  <a:lnTo>
                    <a:pt x="20250" y="1630"/>
                  </a:lnTo>
                  <a:lnTo>
                    <a:pt x="20252" y="1638"/>
                  </a:lnTo>
                  <a:lnTo>
                    <a:pt x="20257" y="1638"/>
                  </a:lnTo>
                  <a:lnTo>
                    <a:pt x="20259" y="1630"/>
                  </a:lnTo>
                  <a:lnTo>
                    <a:pt x="20254" y="1628"/>
                  </a:lnTo>
                  <a:close/>
                  <a:moveTo>
                    <a:pt x="20257" y="1633"/>
                  </a:moveTo>
                  <a:lnTo>
                    <a:pt x="20254" y="1630"/>
                  </a:lnTo>
                  <a:lnTo>
                    <a:pt x="20252" y="1633"/>
                  </a:lnTo>
                  <a:lnTo>
                    <a:pt x="20254" y="1635"/>
                  </a:lnTo>
                  <a:lnTo>
                    <a:pt x="20257" y="1633"/>
                  </a:lnTo>
                  <a:close/>
                  <a:moveTo>
                    <a:pt x="20254" y="1633"/>
                  </a:moveTo>
                  <a:lnTo>
                    <a:pt x="20254" y="1630"/>
                  </a:lnTo>
                  <a:moveTo>
                    <a:pt x="20254" y="1681"/>
                  </a:moveTo>
                  <a:lnTo>
                    <a:pt x="20341" y="1678"/>
                  </a:lnTo>
                  <a:lnTo>
                    <a:pt x="20425" y="1678"/>
                  </a:lnTo>
                  <a:lnTo>
                    <a:pt x="20425" y="1621"/>
                  </a:lnTo>
                  <a:moveTo>
                    <a:pt x="20425" y="1678"/>
                  </a:moveTo>
                  <a:lnTo>
                    <a:pt x="20598" y="1678"/>
                  </a:lnTo>
                  <a:moveTo>
                    <a:pt x="20605" y="1618"/>
                  </a:moveTo>
                  <a:lnTo>
                    <a:pt x="20598" y="1616"/>
                  </a:lnTo>
                  <a:lnTo>
                    <a:pt x="20586" y="1621"/>
                  </a:lnTo>
                  <a:lnTo>
                    <a:pt x="20581" y="1633"/>
                  </a:lnTo>
                  <a:lnTo>
                    <a:pt x="20586" y="1645"/>
                  </a:lnTo>
                  <a:lnTo>
                    <a:pt x="20598" y="1650"/>
                  </a:lnTo>
                  <a:lnTo>
                    <a:pt x="20605" y="1647"/>
                  </a:lnTo>
                  <a:moveTo>
                    <a:pt x="20605" y="1621"/>
                  </a:moveTo>
                  <a:lnTo>
                    <a:pt x="20598" y="1618"/>
                  </a:lnTo>
                  <a:lnTo>
                    <a:pt x="20586" y="1623"/>
                  </a:lnTo>
                  <a:lnTo>
                    <a:pt x="20583" y="1633"/>
                  </a:lnTo>
                  <a:lnTo>
                    <a:pt x="20586" y="1642"/>
                  </a:lnTo>
                  <a:lnTo>
                    <a:pt x="20598" y="1647"/>
                  </a:lnTo>
                  <a:lnTo>
                    <a:pt x="20605" y="1645"/>
                  </a:lnTo>
                  <a:moveTo>
                    <a:pt x="20605" y="1623"/>
                  </a:moveTo>
                  <a:lnTo>
                    <a:pt x="20598" y="1621"/>
                  </a:lnTo>
                  <a:lnTo>
                    <a:pt x="20588" y="1623"/>
                  </a:lnTo>
                  <a:lnTo>
                    <a:pt x="20583" y="1633"/>
                  </a:lnTo>
                  <a:lnTo>
                    <a:pt x="20588" y="1642"/>
                  </a:lnTo>
                  <a:lnTo>
                    <a:pt x="20598" y="1645"/>
                  </a:lnTo>
                  <a:lnTo>
                    <a:pt x="20605" y="1642"/>
                  </a:lnTo>
                  <a:moveTo>
                    <a:pt x="20605" y="1628"/>
                  </a:moveTo>
                  <a:lnTo>
                    <a:pt x="20605" y="1625"/>
                  </a:lnTo>
                  <a:lnTo>
                    <a:pt x="20598" y="1621"/>
                  </a:lnTo>
                  <a:lnTo>
                    <a:pt x="20590" y="1625"/>
                  </a:lnTo>
                  <a:lnTo>
                    <a:pt x="20586" y="1633"/>
                  </a:lnTo>
                  <a:lnTo>
                    <a:pt x="20590" y="1640"/>
                  </a:lnTo>
                  <a:lnTo>
                    <a:pt x="20598" y="1642"/>
                  </a:lnTo>
                  <a:lnTo>
                    <a:pt x="20605" y="1640"/>
                  </a:lnTo>
                  <a:lnTo>
                    <a:pt x="20605" y="1638"/>
                  </a:lnTo>
                  <a:moveTo>
                    <a:pt x="20605" y="1633"/>
                  </a:moveTo>
                  <a:lnTo>
                    <a:pt x="20600" y="1625"/>
                  </a:lnTo>
                  <a:lnTo>
                    <a:pt x="20593" y="1625"/>
                  </a:lnTo>
                  <a:lnTo>
                    <a:pt x="20590" y="1633"/>
                  </a:lnTo>
                  <a:lnTo>
                    <a:pt x="20595" y="1640"/>
                  </a:lnTo>
                  <a:lnTo>
                    <a:pt x="20602" y="1640"/>
                  </a:lnTo>
                  <a:lnTo>
                    <a:pt x="20605" y="1633"/>
                  </a:lnTo>
                  <a:close/>
                  <a:moveTo>
                    <a:pt x="20598" y="1628"/>
                  </a:moveTo>
                  <a:lnTo>
                    <a:pt x="20593" y="1630"/>
                  </a:lnTo>
                  <a:lnTo>
                    <a:pt x="20595" y="1638"/>
                  </a:lnTo>
                  <a:lnTo>
                    <a:pt x="20600" y="1638"/>
                  </a:lnTo>
                  <a:lnTo>
                    <a:pt x="20602" y="1630"/>
                  </a:lnTo>
                  <a:lnTo>
                    <a:pt x="20598" y="1628"/>
                  </a:lnTo>
                  <a:close/>
                  <a:moveTo>
                    <a:pt x="20600" y="1633"/>
                  </a:moveTo>
                  <a:lnTo>
                    <a:pt x="20598" y="1630"/>
                  </a:lnTo>
                  <a:lnTo>
                    <a:pt x="20595" y="1633"/>
                  </a:lnTo>
                  <a:lnTo>
                    <a:pt x="20598" y="1635"/>
                  </a:lnTo>
                  <a:lnTo>
                    <a:pt x="20600" y="1633"/>
                  </a:lnTo>
                  <a:close/>
                  <a:moveTo>
                    <a:pt x="20598" y="1633"/>
                  </a:moveTo>
                  <a:lnTo>
                    <a:pt x="20598" y="1630"/>
                  </a:lnTo>
                  <a:moveTo>
                    <a:pt x="20598" y="1678"/>
                  </a:moveTo>
                  <a:lnTo>
                    <a:pt x="20605" y="1678"/>
                  </a:lnTo>
                  <a:moveTo>
                    <a:pt x="4566" y="1695"/>
                  </a:moveTo>
                  <a:lnTo>
                    <a:pt x="4633" y="1698"/>
                  </a:lnTo>
                  <a:lnTo>
                    <a:pt x="4633" y="1640"/>
                  </a:lnTo>
                  <a:moveTo>
                    <a:pt x="4633" y="1698"/>
                  </a:moveTo>
                  <a:lnTo>
                    <a:pt x="4806" y="1700"/>
                  </a:lnTo>
                  <a:moveTo>
                    <a:pt x="4806" y="1638"/>
                  </a:moveTo>
                  <a:lnTo>
                    <a:pt x="4796" y="1640"/>
                  </a:lnTo>
                  <a:lnTo>
                    <a:pt x="4789" y="1650"/>
                  </a:lnTo>
                  <a:lnTo>
                    <a:pt x="4789" y="1659"/>
                  </a:lnTo>
                  <a:lnTo>
                    <a:pt x="4796" y="1669"/>
                  </a:lnTo>
                  <a:lnTo>
                    <a:pt x="4806" y="1671"/>
                  </a:lnTo>
                  <a:lnTo>
                    <a:pt x="4815" y="1669"/>
                  </a:lnTo>
                  <a:lnTo>
                    <a:pt x="4822" y="1659"/>
                  </a:lnTo>
                  <a:lnTo>
                    <a:pt x="4822" y="1650"/>
                  </a:lnTo>
                  <a:lnTo>
                    <a:pt x="4815" y="1640"/>
                  </a:lnTo>
                  <a:lnTo>
                    <a:pt x="4806" y="1638"/>
                  </a:lnTo>
                  <a:close/>
                  <a:moveTo>
                    <a:pt x="4806" y="1640"/>
                  </a:moveTo>
                  <a:lnTo>
                    <a:pt x="4796" y="1642"/>
                  </a:lnTo>
                  <a:lnTo>
                    <a:pt x="4791" y="1652"/>
                  </a:lnTo>
                  <a:lnTo>
                    <a:pt x="4794" y="1662"/>
                  </a:lnTo>
                  <a:lnTo>
                    <a:pt x="4801" y="1669"/>
                  </a:lnTo>
                  <a:lnTo>
                    <a:pt x="4810" y="1669"/>
                  </a:lnTo>
                  <a:lnTo>
                    <a:pt x="4818" y="1662"/>
                  </a:lnTo>
                  <a:lnTo>
                    <a:pt x="4820" y="1652"/>
                  </a:lnTo>
                  <a:lnTo>
                    <a:pt x="4815" y="1642"/>
                  </a:lnTo>
                  <a:lnTo>
                    <a:pt x="4806" y="1640"/>
                  </a:lnTo>
                  <a:close/>
                  <a:moveTo>
                    <a:pt x="4806" y="1642"/>
                  </a:moveTo>
                  <a:lnTo>
                    <a:pt x="4798" y="1645"/>
                  </a:lnTo>
                  <a:lnTo>
                    <a:pt x="4794" y="1654"/>
                  </a:lnTo>
                  <a:lnTo>
                    <a:pt x="4796" y="1662"/>
                  </a:lnTo>
                  <a:lnTo>
                    <a:pt x="4806" y="1666"/>
                  </a:lnTo>
                  <a:lnTo>
                    <a:pt x="4813" y="1664"/>
                  </a:lnTo>
                  <a:lnTo>
                    <a:pt x="4818" y="1654"/>
                  </a:lnTo>
                  <a:lnTo>
                    <a:pt x="4815" y="1647"/>
                  </a:lnTo>
                  <a:lnTo>
                    <a:pt x="4806" y="1642"/>
                  </a:lnTo>
                  <a:close/>
                  <a:moveTo>
                    <a:pt x="4815" y="1654"/>
                  </a:moveTo>
                  <a:lnTo>
                    <a:pt x="4813" y="1647"/>
                  </a:lnTo>
                  <a:lnTo>
                    <a:pt x="4806" y="1645"/>
                  </a:lnTo>
                  <a:lnTo>
                    <a:pt x="4798" y="1647"/>
                  </a:lnTo>
                  <a:lnTo>
                    <a:pt x="4796" y="1654"/>
                  </a:lnTo>
                  <a:lnTo>
                    <a:pt x="4798" y="1662"/>
                  </a:lnTo>
                  <a:lnTo>
                    <a:pt x="4806" y="1664"/>
                  </a:lnTo>
                  <a:lnTo>
                    <a:pt x="4813" y="1662"/>
                  </a:lnTo>
                  <a:lnTo>
                    <a:pt x="4815" y="1654"/>
                  </a:lnTo>
                  <a:close/>
                  <a:moveTo>
                    <a:pt x="4813" y="1654"/>
                  </a:moveTo>
                  <a:lnTo>
                    <a:pt x="4810" y="1647"/>
                  </a:lnTo>
                  <a:lnTo>
                    <a:pt x="4803" y="1647"/>
                  </a:lnTo>
                  <a:lnTo>
                    <a:pt x="4798" y="1654"/>
                  </a:lnTo>
                  <a:lnTo>
                    <a:pt x="4801" y="1662"/>
                  </a:lnTo>
                  <a:lnTo>
                    <a:pt x="4808" y="1662"/>
                  </a:lnTo>
                  <a:lnTo>
                    <a:pt x="4813" y="1654"/>
                  </a:lnTo>
                  <a:close/>
                  <a:moveTo>
                    <a:pt x="4810" y="1654"/>
                  </a:moveTo>
                  <a:lnTo>
                    <a:pt x="4808" y="1650"/>
                  </a:lnTo>
                  <a:lnTo>
                    <a:pt x="4801" y="1652"/>
                  </a:lnTo>
                  <a:lnTo>
                    <a:pt x="4801" y="1657"/>
                  </a:lnTo>
                  <a:lnTo>
                    <a:pt x="4808" y="1659"/>
                  </a:lnTo>
                  <a:lnTo>
                    <a:pt x="4810" y="1654"/>
                  </a:lnTo>
                  <a:close/>
                  <a:moveTo>
                    <a:pt x="4808" y="1654"/>
                  </a:moveTo>
                  <a:lnTo>
                    <a:pt x="4806" y="1652"/>
                  </a:lnTo>
                  <a:lnTo>
                    <a:pt x="4803" y="1654"/>
                  </a:lnTo>
                  <a:lnTo>
                    <a:pt x="4806" y="1657"/>
                  </a:lnTo>
                  <a:lnTo>
                    <a:pt x="4808" y="1654"/>
                  </a:lnTo>
                  <a:close/>
                  <a:moveTo>
                    <a:pt x="4806" y="1654"/>
                  </a:moveTo>
                  <a:lnTo>
                    <a:pt x="4806" y="1652"/>
                  </a:lnTo>
                  <a:moveTo>
                    <a:pt x="4806" y="1700"/>
                  </a:moveTo>
                  <a:lnTo>
                    <a:pt x="4890" y="1700"/>
                  </a:lnTo>
                  <a:lnTo>
                    <a:pt x="4976" y="1702"/>
                  </a:lnTo>
                  <a:lnTo>
                    <a:pt x="4978" y="1645"/>
                  </a:lnTo>
                  <a:moveTo>
                    <a:pt x="4976" y="1702"/>
                  </a:moveTo>
                  <a:lnTo>
                    <a:pt x="5149" y="1705"/>
                  </a:lnTo>
                  <a:moveTo>
                    <a:pt x="5149" y="1642"/>
                  </a:moveTo>
                  <a:lnTo>
                    <a:pt x="5139" y="1645"/>
                  </a:lnTo>
                  <a:lnTo>
                    <a:pt x="5132" y="1654"/>
                  </a:lnTo>
                  <a:lnTo>
                    <a:pt x="5132" y="1664"/>
                  </a:lnTo>
                  <a:lnTo>
                    <a:pt x="5139" y="1674"/>
                  </a:lnTo>
                  <a:lnTo>
                    <a:pt x="5149" y="1676"/>
                  </a:lnTo>
                  <a:lnTo>
                    <a:pt x="5158" y="1674"/>
                  </a:lnTo>
                  <a:lnTo>
                    <a:pt x="5166" y="1664"/>
                  </a:lnTo>
                  <a:lnTo>
                    <a:pt x="5166" y="1654"/>
                  </a:lnTo>
                  <a:lnTo>
                    <a:pt x="5158" y="1645"/>
                  </a:lnTo>
                  <a:lnTo>
                    <a:pt x="5149" y="1642"/>
                  </a:lnTo>
                  <a:close/>
                  <a:moveTo>
                    <a:pt x="5149" y="1645"/>
                  </a:moveTo>
                  <a:lnTo>
                    <a:pt x="5139" y="1647"/>
                  </a:lnTo>
                  <a:lnTo>
                    <a:pt x="5134" y="1657"/>
                  </a:lnTo>
                  <a:lnTo>
                    <a:pt x="5137" y="1666"/>
                  </a:lnTo>
                  <a:lnTo>
                    <a:pt x="5144" y="1674"/>
                  </a:lnTo>
                  <a:lnTo>
                    <a:pt x="5154" y="1674"/>
                  </a:lnTo>
                  <a:lnTo>
                    <a:pt x="5161" y="1666"/>
                  </a:lnTo>
                  <a:lnTo>
                    <a:pt x="5163" y="1657"/>
                  </a:lnTo>
                  <a:lnTo>
                    <a:pt x="5158" y="1647"/>
                  </a:lnTo>
                  <a:lnTo>
                    <a:pt x="5149" y="1645"/>
                  </a:lnTo>
                  <a:close/>
                  <a:moveTo>
                    <a:pt x="5149" y="1647"/>
                  </a:moveTo>
                  <a:lnTo>
                    <a:pt x="5142" y="1650"/>
                  </a:lnTo>
                  <a:lnTo>
                    <a:pt x="5137" y="1659"/>
                  </a:lnTo>
                  <a:lnTo>
                    <a:pt x="5139" y="1666"/>
                  </a:lnTo>
                  <a:lnTo>
                    <a:pt x="5149" y="1671"/>
                  </a:lnTo>
                  <a:lnTo>
                    <a:pt x="5156" y="1669"/>
                  </a:lnTo>
                  <a:lnTo>
                    <a:pt x="5161" y="1659"/>
                  </a:lnTo>
                  <a:lnTo>
                    <a:pt x="5158" y="1652"/>
                  </a:lnTo>
                  <a:lnTo>
                    <a:pt x="5149" y="1647"/>
                  </a:lnTo>
                  <a:close/>
                  <a:moveTo>
                    <a:pt x="5158" y="1659"/>
                  </a:moveTo>
                  <a:lnTo>
                    <a:pt x="5156" y="1652"/>
                  </a:lnTo>
                  <a:lnTo>
                    <a:pt x="5149" y="1650"/>
                  </a:lnTo>
                  <a:lnTo>
                    <a:pt x="5142" y="1652"/>
                  </a:lnTo>
                  <a:lnTo>
                    <a:pt x="5139" y="1659"/>
                  </a:lnTo>
                  <a:lnTo>
                    <a:pt x="5142" y="1666"/>
                  </a:lnTo>
                  <a:lnTo>
                    <a:pt x="5149" y="1669"/>
                  </a:lnTo>
                  <a:lnTo>
                    <a:pt x="5156" y="1666"/>
                  </a:lnTo>
                  <a:lnTo>
                    <a:pt x="5158" y="1659"/>
                  </a:lnTo>
                  <a:close/>
                  <a:moveTo>
                    <a:pt x="5156" y="1659"/>
                  </a:moveTo>
                  <a:lnTo>
                    <a:pt x="5154" y="1652"/>
                  </a:lnTo>
                  <a:lnTo>
                    <a:pt x="5146" y="1652"/>
                  </a:lnTo>
                  <a:lnTo>
                    <a:pt x="5142" y="1659"/>
                  </a:lnTo>
                  <a:lnTo>
                    <a:pt x="5144" y="1666"/>
                  </a:lnTo>
                  <a:lnTo>
                    <a:pt x="5151" y="1666"/>
                  </a:lnTo>
                  <a:lnTo>
                    <a:pt x="5156" y="1659"/>
                  </a:lnTo>
                  <a:close/>
                  <a:moveTo>
                    <a:pt x="5154" y="1659"/>
                  </a:moveTo>
                  <a:lnTo>
                    <a:pt x="5151" y="1654"/>
                  </a:lnTo>
                  <a:lnTo>
                    <a:pt x="5144" y="1657"/>
                  </a:lnTo>
                  <a:lnTo>
                    <a:pt x="5144" y="1662"/>
                  </a:lnTo>
                  <a:lnTo>
                    <a:pt x="5151" y="1664"/>
                  </a:lnTo>
                  <a:lnTo>
                    <a:pt x="5154" y="1659"/>
                  </a:lnTo>
                  <a:close/>
                  <a:moveTo>
                    <a:pt x="5151" y="1659"/>
                  </a:moveTo>
                  <a:lnTo>
                    <a:pt x="5149" y="1657"/>
                  </a:lnTo>
                  <a:lnTo>
                    <a:pt x="5146" y="1659"/>
                  </a:lnTo>
                  <a:lnTo>
                    <a:pt x="5149" y="1662"/>
                  </a:lnTo>
                  <a:lnTo>
                    <a:pt x="5151" y="1659"/>
                  </a:lnTo>
                  <a:close/>
                  <a:moveTo>
                    <a:pt x="5149" y="1659"/>
                  </a:moveTo>
                  <a:lnTo>
                    <a:pt x="5149" y="1657"/>
                  </a:lnTo>
                  <a:moveTo>
                    <a:pt x="5149" y="1705"/>
                  </a:moveTo>
                  <a:lnTo>
                    <a:pt x="5235" y="1705"/>
                  </a:lnTo>
                  <a:lnTo>
                    <a:pt x="5319" y="1707"/>
                  </a:lnTo>
                  <a:lnTo>
                    <a:pt x="5322" y="1650"/>
                  </a:lnTo>
                  <a:moveTo>
                    <a:pt x="5319" y="1707"/>
                  </a:moveTo>
                  <a:lnTo>
                    <a:pt x="5492" y="1710"/>
                  </a:lnTo>
                  <a:moveTo>
                    <a:pt x="5492" y="1645"/>
                  </a:moveTo>
                  <a:lnTo>
                    <a:pt x="5482" y="1647"/>
                  </a:lnTo>
                  <a:lnTo>
                    <a:pt x="5475" y="1657"/>
                  </a:lnTo>
                  <a:lnTo>
                    <a:pt x="5475" y="1666"/>
                  </a:lnTo>
                  <a:lnTo>
                    <a:pt x="5482" y="1676"/>
                  </a:lnTo>
                  <a:lnTo>
                    <a:pt x="5492" y="1678"/>
                  </a:lnTo>
                  <a:lnTo>
                    <a:pt x="5502" y="1676"/>
                  </a:lnTo>
                  <a:lnTo>
                    <a:pt x="5509" y="1666"/>
                  </a:lnTo>
                  <a:lnTo>
                    <a:pt x="5509" y="1657"/>
                  </a:lnTo>
                  <a:lnTo>
                    <a:pt x="5502" y="1647"/>
                  </a:lnTo>
                  <a:lnTo>
                    <a:pt x="5492" y="1645"/>
                  </a:lnTo>
                  <a:close/>
                  <a:moveTo>
                    <a:pt x="5492" y="1647"/>
                  </a:moveTo>
                  <a:lnTo>
                    <a:pt x="5482" y="1650"/>
                  </a:lnTo>
                  <a:lnTo>
                    <a:pt x="5478" y="1659"/>
                  </a:lnTo>
                  <a:lnTo>
                    <a:pt x="5480" y="1669"/>
                  </a:lnTo>
                  <a:lnTo>
                    <a:pt x="5487" y="1676"/>
                  </a:lnTo>
                  <a:lnTo>
                    <a:pt x="5497" y="1676"/>
                  </a:lnTo>
                  <a:lnTo>
                    <a:pt x="5504" y="1669"/>
                  </a:lnTo>
                  <a:lnTo>
                    <a:pt x="5506" y="1659"/>
                  </a:lnTo>
                  <a:lnTo>
                    <a:pt x="5502" y="1650"/>
                  </a:lnTo>
                  <a:lnTo>
                    <a:pt x="5492" y="1647"/>
                  </a:lnTo>
                  <a:close/>
                  <a:moveTo>
                    <a:pt x="5492" y="1650"/>
                  </a:moveTo>
                  <a:lnTo>
                    <a:pt x="5485" y="1652"/>
                  </a:lnTo>
                  <a:lnTo>
                    <a:pt x="5480" y="1662"/>
                  </a:lnTo>
                  <a:lnTo>
                    <a:pt x="5482" y="1669"/>
                  </a:lnTo>
                  <a:lnTo>
                    <a:pt x="5492" y="1674"/>
                  </a:lnTo>
                  <a:lnTo>
                    <a:pt x="5499" y="1671"/>
                  </a:lnTo>
                  <a:lnTo>
                    <a:pt x="5504" y="1662"/>
                  </a:lnTo>
                  <a:lnTo>
                    <a:pt x="5502" y="1654"/>
                  </a:lnTo>
                  <a:lnTo>
                    <a:pt x="5492" y="1650"/>
                  </a:lnTo>
                  <a:close/>
                  <a:moveTo>
                    <a:pt x="5502" y="1662"/>
                  </a:moveTo>
                  <a:lnTo>
                    <a:pt x="5499" y="1654"/>
                  </a:lnTo>
                  <a:lnTo>
                    <a:pt x="5492" y="1652"/>
                  </a:lnTo>
                  <a:lnTo>
                    <a:pt x="5485" y="1654"/>
                  </a:lnTo>
                  <a:lnTo>
                    <a:pt x="5482" y="1662"/>
                  </a:lnTo>
                  <a:lnTo>
                    <a:pt x="5485" y="1669"/>
                  </a:lnTo>
                  <a:lnTo>
                    <a:pt x="5492" y="1671"/>
                  </a:lnTo>
                  <a:lnTo>
                    <a:pt x="5499" y="1669"/>
                  </a:lnTo>
                  <a:lnTo>
                    <a:pt x="5502" y="1662"/>
                  </a:lnTo>
                  <a:close/>
                  <a:moveTo>
                    <a:pt x="5499" y="1662"/>
                  </a:moveTo>
                  <a:lnTo>
                    <a:pt x="5497" y="1654"/>
                  </a:lnTo>
                  <a:lnTo>
                    <a:pt x="5490" y="1654"/>
                  </a:lnTo>
                  <a:lnTo>
                    <a:pt x="5485" y="1662"/>
                  </a:lnTo>
                  <a:lnTo>
                    <a:pt x="5487" y="1669"/>
                  </a:lnTo>
                  <a:lnTo>
                    <a:pt x="5494" y="1669"/>
                  </a:lnTo>
                  <a:lnTo>
                    <a:pt x="5499" y="1662"/>
                  </a:lnTo>
                  <a:close/>
                  <a:moveTo>
                    <a:pt x="5497" y="1662"/>
                  </a:moveTo>
                  <a:lnTo>
                    <a:pt x="5494" y="1657"/>
                  </a:lnTo>
                  <a:lnTo>
                    <a:pt x="5487" y="1659"/>
                  </a:lnTo>
                  <a:lnTo>
                    <a:pt x="5487" y="1664"/>
                  </a:lnTo>
                  <a:lnTo>
                    <a:pt x="5494" y="1666"/>
                  </a:lnTo>
                  <a:lnTo>
                    <a:pt x="5497" y="1662"/>
                  </a:lnTo>
                  <a:close/>
                  <a:moveTo>
                    <a:pt x="5494" y="1662"/>
                  </a:moveTo>
                  <a:lnTo>
                    <a:pt x="5492" y="1659"/>
                  </a:lnTo>
                  <a:lnTo>
                    <a:pt x="5490" y="1662"/>
                  </a:lnTo>
                  <a:lnTo>
                    <a:pt x="5492" y="1664"/>
                  </a:lnTo>
                  <a:lnTo>
                    <a:pt x="5494" y="1662"/>
                  </a:lnTo>
                  <a:close/>
                  <a:moveTo>
                    <a:pt x="5492" y="1662"/>
                  </a:moveTo>
                  <a:lnTo>
                    <a:pt x="5492" y="1659"/>
                  </a:lnTo>
                  <a:moveTo>
                    <a:pt x="5492" y="1710"/>
                  </a:moveTo>
                  <a:lnTo>
                    <a:pt x="5662" y="1710"/>
                  </a:lnTo>
                  <a:lnTo>
                    <a:pt x="5665" y="1654"/>
                  </a:lnTo>
                  <a:moveTo>
                    <a:pt x="5662" y="1710"/>
                  </a:moveTo>
                  <a:lnTo>
                    <a:pt x="5835" y="1712"/>
                  </a:lnTo>
                  <a:moveTo>
                    <a:pt x="5835" y="1650"/>
                  </a:moveTo>
                  <a:lnTo>
                    <a:pt x="5826" y="1652"/>
                  </a:lnTo>
                  <a:lnTo>
                    <a:pt x="5818" y="1662"/>
                  </a:lnTo>
                  <a:lnTo>
                    <a:pt x="5818" y="1671"/>
                  </a:lnTo>
                  <a:lnTo>
                    <a:pt x="5826" y="1681"/>
                  </a:lnTo>
                  <a:lnTo>
                    <a:pt x="5835" y="1683"/>
                  </a:lnTo>
                  <a:lnTo>
                    <a:pt x="5845" y="1681"/>
                  </a:lnTo>
                  <a:lnTo>
                    <a:pt x="5852" y="1671"/>
                  </a:lnTo>
                  <a:lnTo>
                    <a:pt x="5852" y="1662"/>
                  </a:lnTo>
                  <a:lnTo>
                    <a:pt x="5845" y="1652"/>
                  </a:lnTo>
                  <a:lnTo>
                    <a:pt x="5835" y="1650"/>
                  </a:lnTo>
                  <a:close/>
                  <a:moveTo>
                    <a:pt x="5835" y="1652"/>
                  </a:moveTo>
                  <a:lnTo>
                    <a:pt x="5826" y="1654"/>
                  </a:lnTo>
                  <a:lnTo>
                    <a:pt x="5821" y="1664"/>
                  </a:lnTo>
                  <a:lnTo>
                    <a:pt x="5823" y="1674"/>
                  </a:lnTo>
                  <a:lnTo>
                    <a:pt x="5830" y="1681"/>
                  </a:lnTo>
                  <a:lnTo>
                    <a:pt x="5840" y="1681"/>
                  </a:lnTo>
                  <a:lnTo>
                    <a:pt x="5847" y="1674"/>
                  </a:lnTo>
                  <a:lnTo>
                    <a:pt x="5850" y="1664"/>
                  </a:lnTo>
                  <a:lnTo>
                    <a:pt x="5845" y="1654"/>
                  </a:lnTo>
                  <a:lnTo>
                    <a:pt x="5835" y="1652"/>
                  </a:lnTo>
                  <a:close/>
                  <a:moveTo>
                    <a:pt x="5835" y="1654"/>
                  </a:moveTo>
                  <a:lnTo>
                    <a:pt x="5828" y="1657"/>
                  </a:lnTo>
                  <a:lnTo>
                    <a:pt x="5823" y="1666"/>
                  </a:lnTo>
                  <a:lnTo>
                    <a:pt x="5826" y="1674"/>
                  </a:lnTo>
                  <a:lnTo>
                    <a:pt x="5835" y="1678"/>
                  </a:lnTo>
                  <a:lnTo>
                    <a:pt x="5842" y="1676"/>
                  </a:lnTo>
                  <a:lnTo>
                    <a:pt x="5847" y="1666"/>
                  </a:lnTo>
                  <a:lnTo>
                    <a:pt x="5845" y="1659"/>
                  </a:lnTo>
                  <a:lnTo>
                    <a:pt x="5835" y="1654"/>
                  </a:lnTo>
                  <a:close/>
                  <a:moveTo>
                    <a:pt x="5845" y="1666"/>
                  </a:moveTo>
                  <a:lnTo>
                    <a:pt x="5842" y="1659"/>
                  </a:lnTo>
                  <a:lnTo>
                    <a:pt x="5835" y="1657"/>
                  </a:lnTo>
                  <a:lnTo>
                    <a:pt x="5828" y="1659"/>
                  </a:lnTo>
                  <a:lnTo>
                    <a:pt x="5826" y="1666"/>
                  </a:lnTo>
                  <a:lnTo>
                    <a:pt x="5828" y="1674"/>
                  </a:lnTo>
                  <a:lnTo>
                    <a:pt x="5835" y="1676"/>
                  </a:lnTo>
                  <a:lnTo>
                    <a:pt x="5842" y="1674"/>
                  </a:lnTo>
                  <a:lnTo>
                    <a:pt x="5845" y="1666"/>
                  </a:lnTo>
                  <a:close/>
                  <a:moveTo>
                    <a:pt x="5842" y="1666"/>
                  </a:moveTo>
                  <a:lnTo>
                    <a:pt x="5840" y="1659"/>
                  </a:lnTo>
                  <a:lnTo>
                    <a:pt x="5833" y="1659"/>
                  </a:lnTo>
                  <a:lnTo>
                    <a:pt x="5828" y="1666"/>
                  </a:lnTo>
                  <a:lnTo>
                    <a:pt x="5830" y="1674"/>
                  </a:lnTo>
                  <a:lnTo>
                    <a:pt x="5838" y="1674"/>
                  </a:lnTo>
                  <a:lnTo>
                    <a:pt x="5842" y="1666"/>
                  </a:lnTo>
                  <a:close/>
                  <a:moveTo>
                    <a:pt x="5840" y="1666"/>
                  </a:moveTo>
                  <a:lnTo>
                    <a:pt x="5838" y="1662"/>
                  </a:lnTo>
                  <a:lnTo>
                    <a:pt x="5830" y="1664"/>
                  </a:lnTo>
                  <a:lnTo>
                    <a:pt x="5830" y="1669"/>
                  </a:lnTo>
                  <a:lnTo>
                    <a:pt x="5838" y="1671"/>
                  </a:lnTo>
                  <a:lnTo>
                    <a:pt x="5840" y="1666"/>
                  </a:lnTo>
                  <a:close/>
                  <a:moveTo>
                    <a:pt x="5838" y="1666"/>
                  </a:moveTo>
                  <a:lnTo>
                    <a:pt x="5835" y="1664"/>
                  </a:lnTo>
                  <a:lnTo>
                    <a:pt x="5833" y="1666"/>
                  </a:lnTo>
                  <a:lnTo>
                    <a:pt x="5835" y="1669"/>
                  </a:lnTo>
                  <a:lnTo>
                    <a:pt x="5838" y="1666"/>
                  </a:lnTo>
                  <a:close/>
                  <a:moveTo>
                    <a:pt x="5835" y="1666"/>
                  </a:moveTo>
                  <a:lnTo>
                    <a:pt x="5835" y="1664"/>
                  </a:lnTo>
                  <a:moveTo>
                    <a:pt x="5835" y="1712"/>
                  </a:moveTo>
                  <a:lnTo>
                    <a:pt x="5922" y="1714"/>
                  </a:lnTo>
                  <a:lnTo>
                    <a:pt x="6008" y="1714"/>
                  </a:lnTo>
                  <a:lnTo>
                    <a:pt x="6008" y="1657"/>
                  </a:lnTo>
                  <a:moveTo>
                    <a:pt x="6008" y="1714"/>
                  </a:moveTo>
                  <a:lnTo>
                    <a:pt x="6178" y="1717"/>
                  </a:lnTo>
                  <a:moveTo>
                    <a:pt x="6178" y="1654"/>
                  </a:moveTo>
                  <a:lnTo>
                    <a:pt x="6169" y="1657"/>
                  </a:lnTo>
                  <a:lnTo>
                    <a:pt x="6162" y="1666"/>
                  </a:lnTo>
                  <a:lnTo>
                    <a:pt x="6162" y="1676"/>
                  </a:lnTo>
                  <a:lnTo>
                    <a:pt x="6169" y="1685"/>
                  </a:lnTo>
                  <a:lnTo>
                    <a:pt x="6178" y="1688"/>
                  </a:lnTo>
                  <a:lnTo>
                    <a:pt x="6188" y="1685"/>
                  </a:lnTo>
                  <a:lnTo>
                    <a:pt x="6195" y="1676"/>
                  </a:lnTo>
                  <a:lnTo>
                    <a:pt x="6195" y="1666"/>
                  </a:lnTo>
                  <a:lnTo>
                    <a:pt x="6188" y="1657"/>
                  </a:lnTo>
                  <a:lnTo>
                    <a:pt x="6178" y="1654"/>
                  </a:lnTo>
                  <a:close/>
                  <a:moveTo>
                    <a:pt x="6178" y="1657"/>
                  </a:moveTo>
                  <a:lnTo>
                    <a:pt x="6169" y="1659"/>
                  </a:lnTo>
                  <a:lnTo>
                    <a:pt x="6164" y="1669"/>
                  </a:lnTo>
                  <a:lnTo>
                    <a:pt x="6166" y="1678"/>
                  </a:lnTo>
                  <a:lnTo>
                    <a:pt x="6174" y="1685"/>
                  </a:lnTo>
                  <a:lnTo>
                    <a:pt x="6183" y="1685"/>
                  </a:lnTo>
                  <a:lnTo>
                    <a:pt x="6190" y="1678"/>
                  </a:lnTo>
                  <a:lnTo>
                    <a:pt x="6193" y="1669"/>
                  </a:lnTo>
                  <a:lnTo>
                    <a:pt x="6188" y="1659"/>
                  </a:lnTo>
                  <a:lnTo>
                    <a:pt x="6178" y="1657"/>
                  </a:lnTo>
                  <a:close/>
                  <a:moveTo>
                    <a:pt x="6178" y="1659"/>
                  </a:moveTo>
                  <a:lnTo>
                    <a:pt x="6171" y="1662"/>
                  </a:lnTo>
                  <a:lnTo>
                    <a:pt x="6166" y="1671"/>
                  </a:lnTo>
                  <a:lnTo>
                    <a:pt x="6169" y="1678"/>
                  </a:lnTo>
                  <a:lnTo>
                    <a:pt x="6178" y="1683"/>
                  </a:lnTo>
                  <a:lnTo>
                    <a:pt x="6186" y="1681"/>
                  </a:lnTo>
                  <a:lnTo>
                    <a:pt x="6190" y="1671"/>
                  </a:lnTo>
                  <a:lnTo>
                    <a:pt x="6188" y="1664"/>
                  </a:lnTo>
                  <a:lnTo>
                    <a:pt x="6178" y="1659"/>
                  </a:lnTo>
                  <a:close/>
                  <a:moveTo>
                    <a:pt x="6188" y="1671"/>
                  </a:moveTo>
                  <a:lnTo>
                    <a:pt x="6186" y="1664"/>
                  </a:lnTo>
                  <a:lnTo>
                    <a:pt x="6178" y="1662"/>
                  </a:lnTo>
                  <a:lnTo>
                    <a:pt x="6171" y="1664"/>
                  </a:lnTo>
                  <a:lnTo>
                    <a:pt x="6169" y="1671"/>
                  </a:lnTo>
                  <a:lnTo>
                    <a:pt x="6171" y="1678"/>
                  </a:lnTo>
                  <a:lnTo>
                    <a:pt x="6178" y="1681"/>
                  </a:lnTo>
                  <a:lnTo>
                    <a:pt x="6186" y="1678"/>
                  </a:lnTo>
                  <a:lnTo>
                    <a:pt x="6188" y="1671"/>
                  </a:lnTo>
                  <a:close/>
                  <a:moveTo>
                    <a:pt x="6186" y="1671"/>
                  </a:moveTo>
                  <a:lnTo>
                    <a:pt x="6183" y="1664"/>
                  </a:lnTo>
                  <a:lnTo>
                    <a:pt x="6176" y="1664"/>
                  </a:lnTo>
                  <a:lnTo>
                    <a:pt x="6171" y="1671"/>
                  </a:lnTo>
                  <a:lnTo>
                    <a:pt x="6174" y="1678"/>
                  </a:lnTo>
                  <a:lnTo>
                    <a:pt x="6181" y="1678"/>
                  </a:lnTo>
                  <a:lnTo>
                    <a:pt x="6186" y="1671"/>
                  </a:lnTo>
                  <a:close/>
                  <a:moveTo>
                    <a:pt x="6183" y="1671"/>
                  </a:moveTo>
                  <a:lnTo>
                    <a:pt x="6181" y="1666"/>
                  </a:lnTo>
                  <a:lnTo>
                    <a:pt x="6174" y="1669"/>
                  </a:lnTo>
                  <a:lnTo>
                    <a:pt x="6174" y="1674"/>
                  </a:lnTo>
                  <a:lnTo>
                    <a:pt x="6181" y="1676"/>
                  </a:lnTo>
                  <a:lnTo>
                    <a:pt x="6183" y="1671"/>
                  </a:lnTo>
                  <a:close/>
                  <a:moveTo>
                    <a:pt x="6181" y="1671"/>
                  </a:moveTo>
                  <a:lnTo>
                    <a:pt x="6178" y="1669"/>
                  </a:lnTo>
                  <a:lnTo>
                    <a:pt x="6176" y="1671"/>
                  </a:lnTo>
                  <a:lnTo>
                    <a:pt x="6178" y="1674"/>
                  </a:lnTo>
                  <a:lnTo>
                    <a:pt x="6181" y="1671"/>
                  </a:lnTo>
                  <a:close/>
                  <a:moveTo>
                    <a:pt x="6178" y="1671"/>
                  </a:moveTo>
                  <a:lnTo>
                    <a:pt x="6178" y="1669"/>
                  </a:lnTo>
                  <a:moveTo>
                    <a:pt x="6178" y="1717"/>
                  </a:moveTo>
                  <a:lnTo>
                    <a:pt x="6265" y="1719"/>
                  </a:lnTo>
                  <a:lnTo>
                    <a:pt x="6351" y="1719"/>
                  </a:lnTo>
                  <a:lnTo>
                    <a:pt x="6351" y="1662"/>
                  </a:lnTo>
                  <a:moveTo>
                    <a:pt x="6351" y="1719"/>
                  </a:moveTo>
                  <a:lnTo>
                    <a:pt x="6522" y="1722"/>
                  </a:lnTo>
                  <a:moveTo>
                    <a:pt x="6522" y="1659"/>
                  </a:moveTo>
                  <a:lnTo>
                    <a:pt x="6512" y="1662"/>
                  </a:lnTo>
                  <a:lnTo>
                    <a:pt x="6505" y="1671"/>
                  </a:lnTo>
                  <a:lnTo>
                    <a:pt x="6505" y="1681"/>
                  </a:lnTo>
                  <a:lnTo>
                    <a:pt x="6512" y="1690"/>
                  </a:lnTo>
                  <a:lnTo>
                    <a:pt x="6522" y="1693"/>
                  </a:lnTo>
                  <a:lnTo>
                    <a:pt x="6531" y="1690"/>
                  </a:lnTo>
                  <a:lnTo>
                    <a:pt x="6538" y="1681"/>
                  </a:lnTo>
                  <a:lnTo>
                    <a:pt x="6538" y="1671"/>
                  </a:lnTo>
                  <a:lnTo>
                    <a:pt x="6531" y="1662"/>
                  </a:lnTo>
                  <a:lnTo>
                    <a:pt x="6522" y="1659"/>
                  </a:lnTo>
                  <a:close/>
                  <a:moveTo>
                    <a:pt x="6522" y="1662"/>
                  </a:moveTo>
                  <a:lnTo>
                    <a:pt x="6512" y="1664"/>
                  </a:lnTo>
                  <a:lnTo>
                    <a:pt x="6507" y="1674"/>
                  </a:lnTo>
                  <a:lnTo>
                    <a:pt x="6510" y="1683"/>
                  </a:lnTo>
                  <a:lnTo>
                    <a:pt x="6517" y="1690"/>
                  </a:lnTo>
                  <a:lnTo>
                    <a:pt x="6526" y="1690"/>
                  </a:lnTo>
                  <a:lnTo>
                    <a:pt x="6534" y="1683"/>
                  </a:lnTo>
                  <a:lnTo>
                    <a:pt x="6536" y="1674"/>
                  </a:lnTo>
                  <a:lnTo>
                    <a:pt x="6531" y="1664"/>
                  </a:lnTo>
                  <a:lnTo>
                    <a:pt x="6522" y="1662"/>
                  </a:lnTo>
                  <a:close/>
                  <a:moveTo>
                    <a:pt x="6522" y="1664"/>
                  </a:moveTo>
                  <a:lnTo>
                    <a:pt x="6514" y="1666"/>
                  </a:lnTo>
                  <a:lnTo>
                    <a:pt x="6510" y="1676"/>
                  </a:lnTo>
                  <a:lnTo>
                    <a:pt x="6512" y="1683"/>
                  </a:lnTo>
                  <a:lnTo>
                    <a:pt x="6522" y="1688"/>
                  </a:lnTo>
                  <a:lnTo>
                    <a:pt x="6529" y="1685"/>
                  </a:lnTo>
                  <a:lnTo>
                    <a:pt x="6534" y="1676"/>
                  </a:lnTo>
                  <a:lnTo>
                    <a:pt x="6531" y="1669"/>
                  </a:lnTo>
                  <a:lnTo>
                    <a:pt x="6522" y="1664"/>
                  </a:lnTo>
                  <a:close/>
                  <a:moveTo>
                    <a:pt x="6531" y="1676"/>
                  </a:moveTo>
                  <a:lnTo>
                    <a:pt x="6529" y="1669"/>
                  </a:lnTo>
                  <a:lnTo>
                    <a:pt x="6522" y="1666"/>
                  </a:lnTo>
                  <a:lnTo>
                    <a:pt x="6514" y="1669"/>
                  </a:lnTo>
                  <a:lnTo>
                    <a:pt x="6512" y="1676"/>
                  </a:lnTo>
                  <a:lnTo>
                    <a:pt x="6514" y="1683"/>
                  </a:lnTo>
                  <a:lnTo>
                    <a:pt x="6522" y="1685"/>
                  </a:lnTo>
                  <a:lnTo>
                    <a:pt x="6529" y="1683"/>
                  </a:lnTo>
                  <a:lnTo>
                    <a:pt x="6531" y="1676"/>
                  </a:lnTo>
                  <a:close/>
                  <a:moveTo>
                    <a:pt x="6529" y="1676"/>
                  </a:moveTo>
                  <a:lnTo>
                    <a:pt x="6526" y="1669"/>
                  </a:lnTo>
                  <a:lnTo>
                    <a:pt x="6519" y="1669"/>
                  </a:lnTo>
                  <a:lnTo>
                    <a:pt x="6514" y="1676"/>
                  </a:lnTo>
                  <a:lnTo>
                    <a:pt x="6517" y="1683"/>
                  </a:lnTo>
                  <a:lnTo>
                    <a:pt x="6524" y="1683"/>
                  </a:lnTo>
                  <a:lnTo>
                    <a:pt x="6529" y="1676"/>
                  </a:lnTo>
                  <a:close/>
                  <a:moveTo>
                    <a:pt x="6526" y="1676"/>
                  </a:moveTo>
                  <a:lnTo>
                    <a:pt x="6524" y="1671"/>
                  </a:lnTo>
                  <a:lnTo>
                    <a:pt x="6517" y="1674"/>
                  </a:lnTo>
                  <a:lnTo>
                    <a:pt x="6517" y="1678"/>
                  </a:lnTo>
                  <a:lnTo>
                    <a:pt x="6524" y="1681"/>
                  </a:lnTo>
                  <a:lnTo>
                    <a:pt x="6526" y="1676"/>
                  </a:lnTo>
                  <a:close/>
                  <a:moveTo>
                    <a:pt x="6524" y="1676"/>
                  </a:moveTo>
                  <a:lnTo>
                    <a:pt x="6522" y="1674"/>
                  </a:lnTo>
                  <a:lnTo>
                    <a:pt x="6519" y="1676"/>
                  </a:lnTo>
                  <a:lnTo>
                    <a:pt x="6522" y="1678"/>
                  </a:lnTo>
                  <a:lnTo>
                    <a:pt x="6524" y="1676"/>
                  </a:lnTo>
                  <a:close/>
                  <a:moveTo>
                    <a:pt x="6522" y="1676"/>
                  </a:moveTo>
                  <a:lnTo>
                    <a:pt x="6522" y="1674"/>
                  </a:lnTo>
                  <a:moveTo>
                    <a:pt x="6522" y="1722"/>
                  </a:moveTo>
                  <a:lnTo>
                    <a:pt x="6608" y="1724"/>
                  </a:lnTo>
                  <a:lnTo>
                    <a:pt x="6694" y="1724"/>
                  </a:lnTo>
                  <a:lnTo>
                    <a:pt x="6694" y="1666"/>
                  </a:lnTo>
                  <a:moveTo>
                    <a:pt x="6694" y="1724"/>
                  </a:moveTo>
                  <a:lnTo>
                    <a:pt x="6865" y="1726"/>
                  </a:lnTo>
                  <a:moveTo>
                    <a:pt x="6867" y="1664"/>
                  </a:moveTo>
                  <a:lnTo>
                    <a:pt x="6858" y="1666"/>
                  </a:lnTo>
                  <a:lnTo>
                    <a:pt x="6850" y="1676"/>
                  </a:lnTo>
                  <a:lnTo>
                    <a:pt x="6850" y="1685"/>
                  </a:lnTo>
                  <a:lnTo>
                    <a:pt x="6858" y="1695"/>
                  </a:lnTo>
                  <a:lnTo>
                    <a:pt x="6867" y="1698"/>
                  </a:lnTo>
                  <a:lnTo>
                    <a:pt x="6877" y="1695"/>
                  </a:lnTo>
                  <a:lnTo>
                    <a:pt x="6884" y="1685"/>
                  </a:lnTo>
                  <a:lnTo>
                    <a:pt x="6884" y="1676"/>
                  </a:lnTo>
                  <a:lnTo>
                    <a:pt x="6877" y="1666"/>
                  </a:lnTo>
                  <a:lnTo>
                    <a:pt x="6867" y="1664"/>
                  </a:lnTo>
                  <a:close/>
                  <a:moveTo>
                    <a:pt x="6867" y="1666"/>
                  </a:moveTo>
                  <a:lnTo>
                    <a:pt x="6858" y="1669"/>
                  </a:lnTo>
                  <a:lnTo>
                    <a:pt x="6853" y="1678"/>
                  </a:lnTo>
                  <a:lnTo>
                    <a:pt x="6855" y="1688"/>
                  </a:lnTo>
                  <a:lnTo>
                    <a:pt x="6862" y="1695"/>
                  </a:lnTo>
                  <a:lnTo>
                    <a:pt x="6872" y="1695"/>
                  </a:lnTo>
                  <a:lnTo>
                    <a:pt x="6879" y="1688"/>
                  </a:lnTo>
                  <a:lnTo>
                    <a:pt x="6882" y="1678"/>
                  </a:lnTo>
                  <a:lnTo>
                    <a:pt x="6877" y="1669"/>
                  </a:lnTo>
                  <a:lnTo>
                    <a:pt x="6867" y="1666"/>
                  </a:lnTo>
                  <a:close/>
                  <a:moveTo>
                    <a:pt x="6867" y="1669"/>
                  </a:moveTo>
                  <a:lnTo>
                    <a:pt x="6860" y="1671"/>
                  </a:lnTo>
                  <a:lnTo>
                    <a:pt x="6855" y="1681"/>
                  </a:lnTo>
                  <a:lnTo>
                    <a:pt x="6858" y="1688"/>
                  </a:lnTo>
                  <a:lnTo>
                    <a:pt x="6867" y="1693"/>
                  </a:lnTo>
                  <a:lnTo>
                    <a:pt x="6874" y="1690"/>
                  </a:lnTo>
                  <a:lnTo>
                    <a:pt x="6879" y="1681"/>
                  </a:lnTo>
                  <a:lnTo>
                    <a:pt x="6877" y="1674"/>
                  </a:lnTo>
                  <a:lnTo>
                    <a:pt x="6867" y="1669"/>
                  </a:lnTo>
                  <a:close/>
                  <a:moveTo>
                    <a:pt x="6877" y="1681"/>
                  </a:moveTo>
                  <a:lnTo>
                    <a:pt x="6874" y="1674"/>
                  </a:lnTo>
                  <a:lnTo>
                    <a:pt x="6867" y="1671"/>
                  </a:lnTo>
                  <a:lnTo>
                    <a:pt x="6860" y="1674"/>
                  </a:lnTo>
                  <a:lnTo>
                    <a:pt x="6858" y="1681"/>
                  </a:lnTo>
                  <a:lnTo>
                    <a:pt x="6860" y="1688"/>
                  </a:lnTo>
                  <a:lnTo>
                    <a:pt x="6867" y="1690"/>
                  </a:lnTo>
                  <a:lnTo>
                    <a:pt x="6874" y="1688"/>
                  </a:lnTo>
                  <a:lnTo>
                    <a:pt x="6877" y="1681"/>
                  </a:lnTo>
                  <a:close/>
                  <a:moveTo>
                    <a:pt x="6874" y="1681"/>
                  </a:moveTo>
                  <a:lnTo>
                    <a:pt x="6872" y="1674"/>
                  </a:lnTo>
                  <a:lnTo>
                    <a:pt x="6865" y="1674"/>
                  </a:lnTo>
                  <a:lnTo>
                    <a:pt x="6860" y="1681"/>
                  </a:lnTo>
                  <a:lnTo>
                    <a:pt x="6862" y="1688"/>
                  </a:lnTo>
                  <a:lnTo>
                    <a:pt x="6870" y="1688"/>
                  </a:lnTo>
                  <a:lnTo>
                    <a:pt x="6874" y="1681"/>
                  </a:lnTo>
                  <a:close/>
                  <a:moveTo>
                    <a:pt x="6872" y="1681"/>
                  </a:moveTo>
                  <a:lnTo>
                    <a:pt x="6870" y="1676"/>
                  </a:lnTo>
                  <a:lnTo>
                    <a:pt x="6862" y="1678"/>
                  </a:lnTo>
                  <a:lnTo>
                    <a:pt x="6862" y="1683"/>
                  </a:lnTo>
                  <a:lnTo>
                    <a:pt x="6870" y="1685"/>
                  </a:lnTo>
                  <a:lnTo>
                    <a:pt x="6872" y="1681"/>
                  </a:lnTo>
                  <a:close/>
                  <a:moveTo>
                    <a:pt x="6870" y="1681"/>
                  </a:moveTo>
                  <a:lnTo>
                    <a:pt x="6867" y="1678"/>
                  </a:lnTo>
                  <a:lnTo>
                    <a:pt x="6865" y="1681"/>
                  </a:lnTo>
                  <a:lnTo>
                    <a:pt x="6867" y="1683"/>
                  </a:lnTo>
                  <a:lnTo>
                    <a:pt x="6870" y="1681"/>
                  </a:lnTo>
                  <a:close/>
                  <a:moveTo>
                    <a:pt x="6867" y="1681"/>
                  </a:moveTo>
                  <a:lnTo>
                    <a:pt x="6867" y="1678"/>
                  </a:lnTo>
                  <a:moveTo>
                    <a:pt x="6865" y="1726"/>
                  </a:moveTo>
                  <a:lnTo>
                    <a:pt x="6951" y="1726"/>
                  </a:lnTo>
                  <a:lnTo>
                    <a:pt x="7038" y="1729"/>
                  </a:lnTo>
                  <a:lnTo>
                    <a:pt x="7038" y="1671"/>
                  </a:lnTo>
                  <a:moveTo>
                    <a:pt x="7038" y="1729"/>
                  </a:moveTo>
                  <a:lnTo>
                    <a:pt x="7208" y="1731"/>
                  </a:lnTo>
                  <a:moveTo>
                    <a:pt x="7210" y="1669"/>
                  </a:moveTo>
                  <a:lnTo>
                    <a:pt x="7201" y="1671"/>
                  </a:lnTo>
                  <a:lnTo>
                    <a:pt x="7194" y="1681"/>
                  </a:lnTo>
                  <a:lnTo>
                    <a:pt x="7194" y="1690"/>
                  </a:lnTo>
                  <a:lnTo>
                    <a:pt x="7201" y="1700"/>
                  </a:lnTo>
                  <a:lnTo>
                    <a:pt x="7210" y="1702"/>
                  </a:lnTo>
                  <a:lnTo>
                    <a:pt x="7220" y="1700"/>
                  </a:lnTo>
                  <a:lnTo>
                    <a:pt x="7227" y="1690"/>
                  </a:lnTo>
                  <a:lnTo>
                    <a:pt x="7227" y="1681"/>
                  </a:lnTo>
                  <a:lnTo>
                    <a:pt x="7220" y="1671"/>
                  </a:lnTo>
                  <a:lnTo>
                    <a:pt x="7210" y="1669"/>
                  </a:lnTo>
                  <a:close/>
                  <a:moveTo>
                    <a:pt x="7210" y="1671"/>
                  </a:moveTo>
                  <a:lnTo>
                    <a:pt x="7201" y="1674"/>
                  </a:lnTo>
                  <a:lnTo>
                    <a:pt x="7196" y="1683"/>
                  </a:lnTo>
                  <a:lnTo>
                    <a:pt x="7198" y="1693"/>
                  </a:lnTo>
                  <a:lnTo>
                    <a:pt x="7206" y="1700"/>
                  </a:lnTo>
                  <a:lnTo>
                    <a:pt x="7215" y="1700"/>
                  </a:lnTo>
                  <a:lnTo>
                    <a:pt x="7222" y="1693"/>
                  </a:lnTo>
                  <a:lnTo>
                    <a:pt x="7225" y="1683"/>
                  </a:lnTo>
                  <a:lnTo>
                    <a:pt x="7220" y="1674"/>
                  </a:lnTo>
                  <a:lnTo>
                    <a:pt x="7210" y="1671"/>
                  </a:lnTo>
                  <a:close/>
                  <a:moveTo>
                    <a:pt x="7210" y="1674"/>
                  </a:moveTo>
                  <a:lnTo>
                    <a:pt x="7203" y="1676"/>
                  </a:lnTo>
                  <a:lnTo>
                    <a:pt x="7198" y="1685"/>
                  </a:lnTo>
                  <a:lnTo>
                    <a:pt x="7201" y="1693"/>
                  </a:lnTo>
                  <a:lnTo>
                    <a:pt x="7210" y="1698"/>
                  </a:lnTo>
                  <a:lnTo>
                    <a:pt x="7218" y="1695"/>
                  </a:lnTo>
                  <a:lnTo>
                    <a:pt x="7222" y="1685"/>
                  </a:lnTo>
                  <a:lnTo>
                    <a:pt x="7220" y="1678"/>
                  </a:lnTo>
                  <a:lnTo>
                    <a:pt x="7210" y="1674"/>
                  </a:lnTo>
                  <a:close/>
                  <a:moveTo>
                    <a:pt x="7220" y="1685"/>
                  </a:moveTo>
                  <a:lnTo>
                    <a:pt x="7218" y="1678"/>
                  </a:lnTo>
                  <a:lnTo>
                    <a:pt x="7210" y="1676"/>
                  </a:lnTo>
                  <a:lnTo>
                    <a:pt x="7203" y="1678"/>
                  </a:lnTo>
                  <a:lnTo>
                    <a:pt x="7201" y="1685"/>
                  </a:lnTo>
                  <a:lnTo>
                    <a:pt x="7203" y="1693"/>
                  </a:lnTo>
                  <a:lnTo>
                    <a:pt x="7210" y="1695"/>
                  </a:lnTo>
                  <a:lnTo>
                    <a:pt x="7218" y="1693"/>
                  </a:lnTo>
                  <a:lnTo>
                    <a:pt x="7220" y="1685"/>
                  </a:lnTo>
                  <a:close/>
                  <a:moveTo>
                    <a:pt x="7218" y="1685"/>
                  </a:moveTo>
                  <a:lnTo>
                    <a:pt x="7215" y="1678"/>
                  </a:lnTo>
                  <a:lnTo>
                    <a:pt x="7208" y="1678"/>
                  </a:lnTo>
                  <a:lnTo>
                    <a:pt x="7203" y="1685"/>
                  </a:lnTo>
                  <a:lnTo>
                    <a:pt x="7206" y="1693"/>
                  </a:lnTo>
                  <a:lnTo>
                    <a:pt x="7213" y="1693"/>
                  </a:lnTo>
                  <a:lnTo>
                    <a:pt x="7218" y="1685"/>
                  </a:lnTo>
                  <a:close/>
                  <a:moveTo>
                    <a:pt x="7215" y="1685"/>
                  </a:moveTo>
                  <a:lnTo>
                    <a:pt x="7213" y="1681"/>
                  </a:lnTo>
                  <a:lnTo>
                    <a:pt x="7206" y="1683"/>
                  </a:lnTo>
                  <a:lnTo>
                    <a:pt x="7206" y="1688"/>
                  </a:lnTo>
                  <a:lnTo>
                    <a:pt x="7213" y="1690"/>
                  </a:lnTo>
                  <a:lnTo>
                    <a:pt x="7215" y="1685"/>
                  </a:lnTo>
                  <a:close/>
                  <a:moveTo>
                    <a:pt x="7213" y="1685"/>
                  </a:moveTo>
                  <a:lnTo>
                    <a:pt x="7210" y="1683"/>
                  </a:lnTo>
                  <a:lnTo>
                    <a:pt x="7208" y="1685"/>
                  </a:lnTo>
                  <a:lnTo>
                    <a:pt x="7210" y="1688"/>
                  </a:lnTo>
                  <a:lnTo>
                    <a:pt x="7213" y="1685"/>
                  </a:lnTo>
                  <a:close/>
                  <a:moveTo>
                    <a:pt x="7210" y="1685"/>
                  </a:moveTo>
                  <a:lnTo>
                    <a:pt x="7210" y="1683"/>
                  </a:lnTo>
                  <a:moveTo>
                    <a:pt x="7208" y="1731"/>
                  </a:moveTo>
                  <a:lnTo>
                    <a:pt x="7294" y="1731"/>
                  </a:lnTo>
                  <a:lnTo>
                    <a:pt x="7381" y="1734"/>
                  </a:lnTo>
                  <a:lnTo>
                    <a:pt x="7381" y="1676"/>
                  </a:lnTo>
                  <a:moveTo>
                    <a:pt x="7381" y="1734"/>
                  </a:moveTo>
                  <a:lnTo>
                    <a:pt x="7551" y="1734"/>
                  </a:lnTo>
                  <a:moveTo>
                    <a:pt x="7568" y="1688"/>
                  </a:moveTo>
                  <a:lnTo>
                    <a:pt x="7566" y="1678"/>
                  </a:lnTo>
                  <a:lnTo>
                    <a:pt x="7556" y="1671"/>
                  </a:lnTo>
                  <a:lnTo>
                    <a:pt x="7546" y="1671"/>
                  </a:lnTo>
                  <a:lnTo>
                    <a:pt x="7537" y="1678"/>
                  </a:lnTo>
                  <a:lnTo>
                    <a:pt x="7534" y="1688"/>
                  </a:lnTo>
                  <a:lnTo>
                    <a:pt x="7537" y="1698"/>
                  </a:lnTo>
                  <a:lnTo>
                    <a:pt x="7546" y="1705"/>
                  </a:lnTo>
                  <a:lnTo>
                    <a:pt x="7556" y="1705"/>
                  </a:lnTo>
                  <a:lnTo>
                    <a:pt x="7566" y="1698"/>
                  </a:lnTo>
                  <a:lnTo>
                    <a:pt x="7568" y="1688"/>
                  </a:lnTo>
                  <a:close/>
                  <a:moveTo>
                    <a:pt x="7566" y="1688"/>
                  </a:moveTo>
                  <a:lnTo>
                    <a:pt x="7563" y="1678"/>
                  </a:lnTo>
                  <a:lnTo>
                    <a:pt x="7554" y="1674"/>
                  </a:lnTo>
                  <a:lnTo>
                    <a:pt x="7544" y="1676"/>
                  </a:lnTo>
                  <a:lnTo>
                    <a:pt x="7537" y="1683"/>
                  </a:lnTo>
                  <a:lnTo>
                    <a:pt x="7537" y="1693"/>
                  </a:lnTo>
                  <a:lnTo>
                    <a:pt x="7544" y="1700"/>
                  </a:lnTo>
                  <a:lnTo>
                    <a:pt x="7554" y="1702"/>
                  </a:lnTo>
                  <a:lnTo>
                    <a:pt x="7563" y="1698"/>
                  </a:lnTo>
                  <a:lnTo>
                    <a:pt x="7566" y="1688"/>
                  </a:lnTo>
                  <a:close/>
                  <a:moveTo>
                    <a:pt x="7563" y="1688"/>
                  </a:moveTo>
                  <a:lnTo>
                    <a:pt x="7558" y="1678"/>
                  </a:lnTo>
                  <a:lnTo>
                    <a:pt x="7551" y="1676"/>
                  </a:lnTo>
                  <a:lnTo>
                    <a:pt x="7542" y="1681"/>
                  </a:lnTo>
                  <a:lnTo>
                    <a:pt x="7539" y="1688"/>
                  </a:lnTo>
                  <a:lnTo>
                    <a:pt x="7544" y="1698"/>
                  </a:lnTo>
                  <a:lnTo>
                    <a:pt x="7551" y="1700"/>
                  </a:lnTo>
                  <a:lnTo>
                    <a:pt x="7561" y="1695"/>
                  </a:lnTo>
                  <a:lnTo>
                    <a:pt x="7563" y="1688"/>
                  </a:lnTo>
                  <a:close/>
                  <a:moveTo>
                    <a:pt x="7551" y="1678"/>
                  </a:moveTo>
                  <a:lnTo>
                    <a:pt x="7544" y="1681"/>
                  </a:lnTo>
                  <a:lnTo>
                    <a:pt x="7542" y="1688"/>
                  </a:lnTo>
                  <a:lnTo>
                    <a:pt x="7544" y="1695"/>
                  </a:lnTo>
                  <a:lnTo>
                    <a:pt x="7551" y="1698"/>
                  </a:lnTo>
                  <a:lnTo>
                    <a:pt x="7558" y="1695"/>
                  </a:lnTo>
                  <a:lnTo>
                    <a:pt x="7561" y="1688"/>
                  </a:lnTo>
                  <a:lnTo>
                    <a:pt x="7558" y="1681"/>
                  </a:lnTo>
                  <a:lnTo>
                    <a:pt x="7551" y="1678"/>
                  </a:lnTo>
                  <a:close/>
                  <a:moveTo>
                    <a:pt x="7551" y="1681"/>
                  </a:moveTo>
                  <a:lnTo>
                    <a:pt x="7544" y="1685"/>
                  </a:lnTo>
                  <a:lnTo>
                    <a:pt x="7544" y="1693"/>
                  </a:lnTo>
                  <a:lnTo>
                    <a:pt x="7551" y="1695"/>
                  </a:lnTo>
                  <a:lnTo>
                    <a:pt x="7558" y="1690"/>
                  </a:lnTo>
                  <a:lnTo>
                    <a:pt x="7558" y="1683"/>
                  </a:lnTo>
                  <a:lnTo>
                    <a:pt x="7551" y="1681"/>
                  </a:lnTo>
                  <a:close/>
                  <a:moveTo>
                    <a:pt x="7551" y="1683"/>
                  </a:moveTo>
                  <a:lnTo>
                    <a:pt x="7546" y="1685"/>
                  </a:lnTo>
                  <a:lnTo>
                    <a:pt x="7549" y="1693"/>
                  </a:lnTo>
                  <a:lnTo>
                    <a:pt x="7554" y="1693"/>
                  </a:lnTo>
                  <a:lnTo>
                    <a:pt x="7556" y="1685"/>
                  </a:lnTo>
                  <a:lnTo>
                    <a:pt x="7551" y="1683"/>
                  </a:lnTo>
                  <a:close/>
                  <a:moveTo>
                    <a:pt x="7551" y="1685"/>
                  </a:moveTo>
                  <a:lnTo>
                    <a:pt x="7549" y="1688"/>
                  </a:lnTo>
                  <a:lnTo>
                    <a:pt x="7551" y="1690"/>
                  </a:lnTo>
                  <a:lnTo>
                    <a:pt x="7554" y="1688"/>
                  </a:lnTo>
                  <a:lnTo>
                    <a:pt x="7551" y="1685"/>
                  </a:lnTo>
                  <a:close/>
                  <a:moveTo>
                    <a:pt x="7551" y="1688"/>
                  </a:moveTo>
                  <a:lnTo>
                    <a:pt x="7551" y="1685"/>
                  </a:lnTo>
                  <a:moveTo>
                    <a:pt x="7551" y="1734"/>
                  </a:moveTo>
                  <a:lnTo>
                    <a:pt x="7638" y="1731"/>
                  </a:lnTo>
                  <a:lnTo>
                    <a:pt x="7724" y="1729"/>
                  </a:lnTo>
                  <a:lnTo>
                    <a:pt x="7722" y="1671"/>
                  </a:lnTo>
                  <a:moveTo>
                    <a:pt x="7724" y="1729"/>
                  </a:moveTo>
                  <a:lnTo>
                    <a:pt x="7897" y="1726"/>
                  </a:lnTo>
                  <a:moveTo>
                    <a:pt x="7911" y="1681"/>
                  </a:moveTo>
                  <a:lnTo>
                    <a:pt x="7909" y="1671"/>
                  </a:lnTo>
                  <a:lnTo>
                    <a:pt x="7899" y="1664"/>
                  </a:lnTo>
                  <a:lnTo>
                    <a:pt x="7890" y="1664"/>
                  </a:lnTo>
                  <a:lnTo>
                    <a:pt x="7880" y="1671"/>
                  </a:lnTo>
                  <a:lnTo>
                    <a:pt x="7878" y="1681"/>
                  </a:lnTo>
                  <a:lnTo>
                    <a:pt x="7880" y="1690"/>
                  </a:lnTo>
                  <a:lnTo>
                    <a:pt x="7890" y="1698"/>
                  </a:lnTo>
                  <a:lnTo>
                    <a:pt x="7899" y="1698"/>
                  </a:lnTo>
                  <a:lnTo>
                    <a:pt x="7909" y="1690"/>
                  </a:lnTo>
                  <a:lnTo>
                    <a:pt x="7911" y="1681"/>
                  </a:lnTo>
                  <a:close/>
                  <a:moveTo>
                    <a:pt x="7909" y="1681"/>
                  </a:moveTo>
                  <a:lnTo>
                    <a:pt x="7906" y="1671"/>
                  </a:lnTo>
                  <a:lnTo>
                    <a:pt x="7897" y="1666"/>
                  </a:lnTo>
                  <a:lnTo>
                    <a:pt x="7887" y="1669"/>
                  </a:lnTo>
                  <a:lnTo>
                    <a:pt x="7880" y="1676"/>
                  </a:lnTo>
                  <a:lnTo>
                    <a:pt x="7880" y="1685"/>
                  </a:lnTo>
                  <a:lnTo>
                    <a:pt x="7887" y="1693"/>
                  </a:lnTo>
                  <a:lnTo>
                    <a:pt x="7897" y="1695"/>
                  </a:lnTo>
                  <a:lnTo>
                    <a:pt x="7906" y="1690"/>
                  </a:lnTo>
                  <a:lnTo>
                    <a:pt x="7909" y="1681"/>
                  </a:lnTo>
                  <a:close/>
                  <a:moveTo>
                    <a:pt x="7906" y="1681"/>
                  </a:moveTo>
                  <a:lnTo>
                    <a:pt x="7902" y="1671"/>
                  </a:lnTo>
                  <a:lnTo>
                    <a:pt x="7894" y="1669"/>
                  </a:lnTo>
                  <a:lnTo>
                    <a:pt x="7885" y="1674"/>
                  </a:lnTo>
                  <a:lnTo>
                    <a:pt x="7882" y="1681"/>
                  </a:lnTo>
                  <a:lnTo>
                    <a:pt x="7887" y="1690"/>
                  </a:lnTo>
                  <a:lnTo>
                    <a:pt x="7894" y="1693"/>
                  </a:lnTo>
                  <a:lnTo>
                    <a:pt x="7904" y="1688"/>
                  </a:lnTo>
                  <a:lnTo>
                    <a:pt x="7906" y="1681"/>
                  </a:lnTo>
                  <a:close/>
                  <a:moveTo>
                    <a:pt x="7894" y="1671"/>
                  </a:moveTo>
                  <a:lnTo>
                    <a:pt x="7887" y="1674"/>
                  </a:lnTo>
                  <a:lnTo>
                    <a:pt x="7885" y="1681"/>
                  </a:lnTo>
                  <a:lnTo>
                    <a:pt x="7887" y="1688"/>
                  </a:lnTo>
                  <a:lnTo>
                    <a:pt x="7894" y="1690"/>
                  </a:lnTo>
                  <a:lnTo>
                    <a:pt x="7902" y="1688"/>
                  </a:lnTo>
                  <a:lnTo>
                    <a:pt x="7904" y="1681"/>
                  </a:lnTo>
                  <a:lnTo>
                    <a:pt x="7902" y="1674"/>
                  </a:lnTo>
                  <a:lnTo>
                    <a:pt x="7894" y="1671"/>
                  </a:lnTo>
                  <a:close/>
                  <a:moveTo>
                    <a:pt x="7894" y="1674"/>
                  </a:moveTo>
                  <a:lnTo>
                    <a:pt x="7887" y="1678"/>
                  </a:lnTo>
                  <a:lnTo>
                    <a:pt x="7887" y="1685"/>
                  </a:lnTo>
                  <a:lnTo>
                    <a:pt x="7894" y="1688"/>
                  </a:lnTo>
                  <a:lnTo>
                    <a:pt x="7902" y="1683"/>
                  </a:lnTo>
                  <a:lnTo>
                    <a:pt x="7902" y="1676"/>
                  </a:lnTo>
                  <a:lnTo>
                    <a:pt x="7894" y="1674"/>
                  </a:lnTo>
                  <a:close/>
                  <a:moveTo>
                    <a:pt x="7894" y="1676"/>
                  </a:moveTo>
                  <a:lnTo>
                    <a:pt x="7890" y="1678"/>
                  </a:lnTo>
                  <a:lnTo>
                    <a:pt x="7892" y="1685"/>
                  </a:lnTo>
                  <a:lnTo>
                    <a:pt x="7897" y="1685"/>
                  </a:lnTo>
                  <a:lnTo>
                    <a:pt x="7899" y="1678"/>
                  </a:lnTo>
                  <a:lnTo>
                    <a:pt x="7894" y="1676"/>
                  </a:lnTo>
                  <a:close/>
                  <a:moveTo>
                    <a:pt x="7894" y="1678"/>
                  </a:moveTo>
                  <a:lnTo>
                    <a:pt x="7892" y="1681"/>
                  </a:lnTo>
                  <a:lnTo>
                    <a:pt x="7894" y="1683"/>
                  </a:lnTo>
                  <a:lnTo>
                    <a:pt x="7897" y="1681"/>
                  </a:lnTo>
                  <a:lnTo>
                    <a:pt x="7894" y="1678"/>
                  </a:lnTo>
                  <a:close/>
                  <a:moveTo>
                    <a:pt x="7894" y="1681"/>
                  </a:moveTo>
                  <a:lnTo>
                    <a:pt x="7894" y="1678"/>
                  </a:lnTo>
                  <a:moveTo>
                    <a:pt x="7897" y="1726"/>
                  </a:moveTo>
                  <a:lnTo>
                    <a:pt x="7981" y="1724"/>
                  </a:lnTo>
                  <a:lnTo>
                    <a:pt x="8067" y="1722"/>
                  </a:lnTo>
                  <a:lnTo>
                    <a:pt x="8067" y="1664"/>
                  </a:lnTo>
                  <a:moveTo>
                    <a:pt x="8067" y="1722"/>
                  </a:moveTo>
                  <a:lnTo>
                    <a:pt x="8240" y="1717"/>
                  </a:lnTo>
                  <a:moveTo>
                    <a:pt x="8254" y="1671"/>
                  </a:moveTo>
                  <a:lnTo>
                    <a:pt x="8252" y="1662"/>
                  </a:lnTo>
                  <a:lnTo>
                    <a:pt x="8242" y="1654"/>
                  </a:lnTo>
                  <a:lnTo>
                    <a:pt x="8233" y="1654"/>
                  </a:lnTo>
                  <a:lnTo>
                    <a:pt x="8223" y="1662"/>
                  </a:lnTo>
                  <a:lnTo>
                    <a:pt x="8221" y="1671"/>
                  </a:lnTo>
                  <a:lnTo>
                    <a:pt x="8223" y="1681"/>
                  </a:lnTo>
                  <a:lnTo>
                    <a:pt x="8233" y="1688"/>
                  </a:lnTo>
                  <a:lnTo>
                    <a:pt x="8242" y="1688"/>
                  </a:lnTo>
                  <a:lnTo>
                    <a:pt x="8252" y="1681"/>
                  </a:lnTo>
                  <a:lnTo>
                    <a:pt x="8254" y="1671"/>
                  </a:lnTo>
                  <a:close/>
                  <a:moveTo>
                    <a:pt x="8252" y="1671"/>
                  </a:moveTo>
                  <a:lnTo>
                    <a:pt x="8250" y="1662"/>
                  </a:lnTo>
                  <a:lnTo>
                    <a:pt x="8240" y="1657"/>
                  </a:lnTo>
                  <a:lnTo>
                    <a:pt x="8230" y="1659"/>
                  </a:lnTo>
                  <a:lnTo>
                    <a:pt x="8223" y="1666"/>
                  </a:lnTo>
                  <a:lnTo>
                    <a:pt x="8223" y="1676"/>
                  </a:lnTo>
                  <a:lnTo>
                    <a:pt x="8230" y="1683"/>
                  </a:lnTo>
                  <a:lnTo>
                    <a:pt x="8240" y="1685"/>
                  </a:lnTo>
                  <a:lnTo>
                    <a:pt x="8250" y="1681"/>
                  </a:lnTo>
                  <a:lnTo>
                    <a:pt x="8252" y="1671"/>
                  </a:lnTo>
                  <a:close/>
                  <a:moveTo>
                    <a:pt x="8250" y="1671"/>
                  </a:moveTo>
                  <a:lnTo>
                    <a:pt x="8245" y="1662"/>
                  </a:lnTo>
                  <a:lnTo>
                    <a:pt x="8238" y="1659"/>
                  </a:lnTo>
                  <a:lnTo>
                    <a:pt x="8228" y="1664"/>
                  </a:lnTo>
                  <a:lnTo>
                    <a:pt x="8226" y="1671"/>
                  </a:lnTo>
                  <a:lnTo>
                    <a:pt x="8230" y="1681"/>
                  </a:lnTo>
                  <a:lnTo>
                    <a:pt x="8238" y="1683"/>
                  </a:lnTo>
                  <a:lnTo>
                    <a:pt x="8247" y="1678"/>
                  </a:lnTo>
                  <a:lnTo>
                    <a:pt x="8250" y="1671"/>
                  </a:lnTo>
                  <a:close/>
                  <a:moveTo>
                    <a:pt x="8238" y="1662"/>
                  </a:moveTo>
                  <a:lnTo>
                    <a:pt x="8230" y="1664"/>
                  </a:lnTo>
                  <a:lnTo>
                    <a:pt x="8228" y="1671"/>
                  </a:lnTo>
                  <a:lnTo>
                    <a:pt x="8230" y="1678"/>
                  </a:lnTo>
                  <a:lnTo>
                    <a:pt x="8238" y="1681"/>
                  </a:lnTo>
                  <a:lnTo>
                    <a:pt x="8245" y="1678"/>
                  </a:lnTo>
                  <a:lnTo>
                    <a:pt x="8247" y="1671"/>
                  </a:lnTo>
                  <a:lnTo>
                    <a:pt x="8245" y="1664"/>
                  </a:lnTo>
                  <a:lnTo>
                    <a:pt x="8238" y="1662"/>
                  </a:lnTo>
                  <a:close/>
                  <a:moveTo>
                    <a:pt x="8238" y="1664"/>
                  </a:moveTo>
                  <a:lnTo>
                    <a:pt x="8230" y="1669"/>
                  </a:lnTo>
                  <a:lnTo>
                    <a:pt x="8230" y="1676"/>
                  </a:lnTo>
                  <a:lnTo>
                    <a:pt x="8238" y="1678"/>
                  </a:lnTo>
                  <a:lnTo>
                    <a:pt x="8245" y="1674"/>
                  </a:lnTo>
                  <a:lnTo>
                    <a:pt x="8245" y="1666"/>
                  </a:lnTo>
                  <a:lnTo>
                    <a:pt x="8238" y="1664"/>
                  </a:lnTo>
                  <a:close/>
                  <a:moveTo>
                    <a:pt x="8238" y="1666"/>
                  </a:moveTo>
                  <a:lnTo>
                    <a:pt x="8233" y="1669"/>
                  </a:lnTo>
                  <a:lnTo>
                    <a:pt x="8235" y="1676"/>
                  </a:lnTo>
                  <a:lnTo>
                    <a:pt x="8240" y="1676"/>
                  </a:lnTo>
                  <a:lnTo>
                    <a:pt x="8242" y="1669"/>
                  </a:lnTo>
                  <a:lnTo>
                    <a:pt x="8238" y="1666"/>
                  </a:lnTo>
                  <a:close/>
                  <a:moveTo>
                    <a:pt x="8238" y="1669"/>
                  </a:moveTo>
                  <a:lnTo>
                    <a:pt x="8235" y="1671"/>
                  </a:lnTo>
                  <a:lnTo>
                    <a:pt x="8238" y="1674"/>
                  </a:lnTo>
                  <a:lnTo>
                    <a:pt x="8240" y="1671"/>
                  </a:lnTo>
                  <a:lnTo>
                    <a:pt x="8238" y="1669"/>
                  </a:lnTo>
                  <a:close/>
                  <a:moveTo>
                    <a:pt x="8238" y="1671"/>
                  </a:moveTo>
                  <a:lnTo>
                    <a:pt x="8238" y="1669"/>
                  </a:lnTo>
                  <a:moveTo>
                    <a:pt x="8240" y="1717"/>
                  </a:moveTo>
                  <a:lnTo>
                    <a:pt x="8324" y="1717"/>
                  </a:lnTo>
                  <a:lnTo>
                    <a:pt x="8410" y="1714"/>
                  </a:lnTo>
                  <a:lnTo>
                    <a:pt x="8410" y="1657"/>
                  </a:lnTo>
                  <a:moveTo>
                    <a:pt x="8410" y="1714"/>
                  </a:moveTo>
                  <a:lnTo>
                    <a:pt x="8583" y="1710"/>
                  </a:lnTo>
                  <a:moveTo>
                    <a:pt x="8598" y="1664"/>
                  </a:moveTo>
                  <a:lnTo>
                    <a:pt x="8595" y="1654"/>
                  </a:lnTo>
                  <a:lnTo>
                    <a:pt x="8586" y="1647"/>
                  </a:lnTo>
                  <a:lnTo>
                    <a:pt x="8576" y="1647"/>
                  </a:lnTo>
                  <a:lnTo>
                    <a:pt x="8566" y="1654"/>
                  </a:lnTo>
                  <a:lnTo>
                    <a:pt x="8564" y="1664"/>
                  </a:lnTo>
                  <a:lnTo>
                    <a:pt x="8566" y="1674"/>
                  </a:lnTo>
                  <a:lnTo>
                    <a:pt x="8576" y="1681"/>
                  </a:lnTo>
                  <a:lnTo>
                    <a:pt x="8586" y="1681"/>
                  </a:lnTo>
                  <a:lnTo>
                    <a:pt x="8595" y="1674"/>
                  </a:lnTo>
                  <a:lnTo>
                    <a:pt x="8598" y="1664"/>
                  </a:lnTo>
                  <a:close/>
                  <a:moveTo>
                    <a:pt x="8595" y="1664"/>
                  </a:moveTo>
                  <a:lnTo>
                    <a:pt x="8593" y="1654"/>
                  </a:lnTo>
                  <a:lnTo>
                    <a:pt x="8583" y="1650"/>
                  </a:lnTo>
                  <a:lnTo>
                    <a:pt x="8574" y="1652"/>
                  </a:lnTo>
                  <a:lnTo>
                    <a:pt x="8566" y="1659"/>
                  </a:lnTo>
                  <a:lnTo>
                    <a:pt x="8566" y="1669"/>
                  </a:lnTo>
                  <a:lnTo>
                    <a:pt x="8574" y="1676"/>
                  </a:lnTo>
                  <a:lnTo>
                    <a:pt x="8583" y="1678"/>
                  </a:lnTo>
                  <a:lnTo>
                    <a:pt x="8593" y="1674"/>
                  </a:lnTo>
                  <a:lnTo>
                    <a:pt x="8595" y="1664"/>
                  </a:lnTo>
                  <a:close/>
                  <a:moveTo>
                    <a:pt x="8593" y="1664"/>
                  </a:moveTo>
                  <a:lnTo>
                    <a:pt x="8588" y="1654"/>
                  </a:lnTo>
                  <a:lnTo>
                    <a:pt x="8581" y="1652"/>
                  </a:lnTo>
                  <a:lnTo>
                    <a:pt x="8571" y="1657"/>
                  </a:lnTo>
                  <a:lnTo>
                    <a:pt x="8569" y="1664"/>
                  </a:lnTo>
                  <a:lnTo>
                    <a:pt x="8574" y="1674"/>
                  </a:lnTo>
                  <a:lnTo>
                    <a:pt x="8581" y="1676"/>
                  </a:lnTo>
                  <a:lnTo>
                    <a:pt x="8590" y="1671"/>
                  </a:lnTo>
                  <a:lnTo>
                    <a:pt x="8593" y="1664"/>
                  </a:lnTo>
                  <a:close/>
                  <a:moveTo>
                    <a:pt x="8581" y="1654"/>
                  </a:moveTo>
                  <a:lnTo>
                    <a:pt x="8574" y="1657"/>
                  </a:lnTo>
                  <a:lnTo>
                    <a:pt x="8571" y="1664"/>
                  </a:lnTo>
                  <a:lnTo>
                    <a:pt x="8574" y="1671"/>
                  </a:lnTo>
                  <a:lnTo>
                    <a:pt x="8581" y="1674"/>
                  </a:lnTo>
                  <a:lnTo>
                    <a:pt x="8588" y="1671"/>
                  </a:lnTo>
                  <a:lnTo>
                    <a:pt x="8590" y="1664"/>
                  </a:lnTo>
                  <a:lnTo>
                    <a:pt x="8588" y="1657"/>
                  </a:lnTo>
                  <a:lnTo>
                    <a:pt x="8581" y="1654"/>
                  </a:lnTo>
                  <a:close/>
                  <a:moveTo>
                    <a:pt x="8581" y="1657"/>
                  </a:moveTo>
                  <a:lnTo>
                    <a:pt x="8574" y="1662"/>
                  </a:lnTo>
                  <a:lnTo>
                    <a:pt x="8574" y="1669"/>
                  </a:lnTo>
                  <a:lnTo>
                    <a:pt x="8581" y="1671"/>
                  </a:lnTo>
                  <a:lnTo>
                    <a:pt x="8588" y="1666"/>
                  </a:lnTo>
                  <a:lnTo>
                    <a:pt x="8588" y="1659"/>
                  </a:lnTo>
                  <a:lnTo>
                    <a:pt x="8581" y="1657"/>
                  </a:lnTo>
                  <a:close/>
                  <a:moveTo>
                    <a:pt x="8581" y="1659"/>
                  </a:moveTo>
                  <a:lnTo>
                    <a:pt x="8576" y="1662"/>
                  </a:lnTo>
                  <a:lnTo>
                    <a:pt x="8578" y="1669"/>
                  </a:lnTo>
                  <a:lnTo>
                    <a:pt x="8583" y="1669"/>
                  </a:lnTo>
                  <a:lnTo>
                    <a:pt x="8586" y="1662"/>
                  </a:lnTo>
                  <a:lnTo>
                    <a:pt x="8581" y="1659"/>
                  </a:lnTo>
                  <a:close/>
                  <a:moveTo>
                    <a:pt x="8581" y="1662"/>
                  </a:moveTo>
                  <a:lnTo>
                    <a:pt x="8578" y="1664"/>
                  </a:lnTo>
                  <a:lnTo>
                    <a:pt x="8581" y="1666"/>
                  </a:lnTo>
                  <a:lnTo>
                    <a:pt x="8583" y="1664"/>
                  </a:lnTo>
                  <a:lnTo>
                    <a:pt x="8581" y="1662"/>
                  </a:lnTo>
                  <a:close/>
                  <a:moveTo>
                    <a:pt x="8581" y="1664"/>
                  </a:moveTo>
                  <a:lnTo>
                    <a:pt x="8581" y="1662"/>
                  </a:lnTo>
                  <a:moveTo>
                    <a:pt x="8583" y="1710"/>
                  </a:moveTo>
                  <a:lnTo>
                    <a:pt x="8667" y="1707"/>
                  </a:lnTo>
                  <a:lnTo>
                    <a:pt x="8754" y="1707"/>
                  </a:lnTo>
                  <a:lnTo>
                    <a:pt x="8754" y="1650"/>
                  </a:lnTo>
                  <a:moveTo>
                    <a:pt x="8754" y="1707"/>
                  </a:moveTo>
                  <a:lnTo>
                    <a:pt x="8926" y="1702"/>
                  </a:lnTo>
                  <a:moveTo>
                    <a:pt x="8941" y="1657"/>
                  </a:moveTo>
                  <a:lnTo>
                    <a:pt x="8938" y="1647"/>
                  </a:lnTo>
                  <a:lnTo>
                    <a:pt x="8929" y="1640"/>
                  </a:lnTo>
                  <a:lnTo>
                    <a:pt x="8919" y="1640"/>
                  </a:lnTo>
                  <a:lnTo>
                    <a:pt x="8910" y="1647"/>
                  </a:lnTo>
                  <a:lnTo>
                    <a:pt x="8907" y="1657"/>
                  </a:lnTo>
                  <a:lnTo>
                    <a:pt x="8910" y="1666"/>
                  </a:lnTo>
                  <a:lnTo>
                    <a:pt x="8919" y="1674"/>
                  </a:lnTo>
                  <a:lnTo>
                    <a:pt x="8929" y="1674"/>
                  </a:lnTo>
                  <a:lnTo>
                    <a:pt x="8938" y="1666"/>
                  </a:lnTo>
                  <a:lnTo>
                    <a:pt x="8941" y="1657"/>
                  </a:lnTo>
                  <a:close/>
                  <a:moveTo>
                    <a:pt x="8938" y="1657"/>
                  </a:moveTo>
                  <a:lnTo>
                    <a:pt x="8936" y="1647"/>
                  </a:lnTo>
                  <a:lnTo>
                    <a:pt x="8926" y="1642"/>
                  </a:lnTo>
                  <a:lnTo>
                    <a:pt x="8917" y="1645"/>
                  </a:lnTo>
                  <a:lnTo>
                    <a:pt x="8910" y="1652"/>
                  </a:lnTo>
                  <a:lnTo>
                    <a:pt x="8910" y="1662"/>
                  </a:lnTo>
                  <a:lnTo>
                    <a:pt x="8917" y="1669"/>
                  </a:lnTo>
                  <a:lnTo>
                    <a:pt x="8926" y="1671"/>
                  </a:lnTo>
                  <a:lnTo>
                    <a:pt x="8936" y="1666"/>
                  </a:lnTo>
                  <a:lnTo>
                    <a:pt x="8938" y="1657"/>
                  </a:lnTo>
                  <a:close/>
                  <a:moveTo>
                    <a:pt x="8936" y="1657"/>
                  </a:moveTo>
                  <a:lnTo>
                    <a:pt x="8931" y="1647"/>
                  </a:lnTo>
                  <a:lnTo>
                    <a:pt x="8924" y="1645"/>
                  </a:lnTo>
                  <a:lnTo>
                    <a:pt x="8914" y="1650"/>
                  </a:lnTo>
                  <a:lnTo>
                    <a:pt x="8912" y="1657"/>
                  </a:lnTo>
                  <a:lnTo>
                    <a:pt x="8917" y="1666"/>
                  </a:lnTo>
                  <a:lnTo>
                    <a:pt x="8924" y="1669"/>
                  </a:lnTo>
                  <a:lnTo>
                    <a:pt x="8934" y="1664"/>
                  </a:lnTo>
                  <a:lnTo>
                    <a:pt x="8936" y="1657"/>
                  </a:lnTo>
                  <a:close/>
                  <a:moveTo>
                    <a:pt x="8924" y="1647"/>
                  </a:moveTo>
                  <a:lnTo>
                    <a:pt x="8917" y="1650"/>
                  </a:lnTo>
                  <a:lnTo>
                    <a:pt x="8914" y="1657"/>
                  </a:lnTo>
                  <a:lnTo>
                    <a:pt x="8917" y="1664"/>
                  </a:lnTo>
                  <a:lnTo>
                    <a:pt x="8924" y="1666"/>
                  </a:lnTo>
                  <a:lnTo>
                    <a:pt x="8931" y="1664"/>
                  </a:lnTo>
                  <a:lnTo>
                    <a:pt x="8934" y="1657"/>
                  </a:lnTo>
                  <a:lnTo>
                    <a:pt x="8931" y="1650"/>
                  </a:lnTo>
                  <a:lnTo>
                    <a:pt x="8924" y="1647"/>
                  </a:lnTo>
                  <a:close/>
                  <a:moveTo>
                    <a:pt x="8924" y="1650"/>
                  </a:moveTo>
                  <a:lnTo>
                    <a:pt x="8917" y="1654"/>
                  </a:lnTo>
                  <a:lnTo>
                    <a:pt x="8917" y="1662"/>
                  </a:lnTo>
                  <a:lnTo>
                    <a:pt x="8924" y="1664"/>
                  </a:lnTo>
                  <a:lnTo>
                    <a:pt x="8931" y="1659"/>
                  </a:lnTo>
                  <a:lnTo>
                    <a:pt x="8931" y="1652"/>
                  </a:lnTo>
                  <a:lnTo>
                    <a:pt x="8924" y="1650"/>
                  </a:lnTo>
                  <a:close/>
                  <a:moveTo>
                    <a:pt x="8924" y="1652"/>
                  </a:moveTo>
                  <a:lnTo>
                    <a:pt x="8919" y="1654"/>
                  </a:lnTo>
                  <a:lnTo>
                    <a:pt x="8922" y="1662"/>
                  </a:lnTo>
                  <a:lnTo>
                    <a:pt x="8926" y="1662"/>
                  </a:lnTo>
                  <a:lnTo>
                    <a:pt x="8929" y="1654"/>
                  </a:lnTo>
                  <a:lnTo>
                    <a:pt x="8924" y="1652"/>
                  </a:lnTo>
                  <a:close/>
                  <a:moveTo>
                    <a:pt x="8924" y="1654"/>
                  </a:moveTo>
                  <a:lnTo>
                    <a:pt x="8922" y="1657"/>
                  </a:lnTo>
                  <a:lnTo>
                    <a:pt x="8924" y="1659"/>
                  </a:lnTo>
                  <a:lnTo>
                    <a:pt x="8926" y="1657"/>
                  </a:lnTo>
                  <a:lnTo>
                    <a:pt x="8924" y="1654"/>
                  </a:lnTo>
                  <a:close/>
                  <a:moveTo>
                    <a:pt x="8924" y="1657"/>
                  </a:moveTo>
                  <a:lnTo>
                    <a:pt x="8924" y="1654"/>
                  </a:lnTo>
                  <a:moveTo>
                    <a:pt x="8926" y="1702"/>
                  </a:moveTo>
                  <a:lnTo>
                    <a:pt x="9013" y="1700"/>
                  </a:lnTo>
                  <a:lnTo>
                    <a:pt x="9097" y="1700"/>
                  </a:lnTo>
                  <a:lnTo>
                    <a:pt x="9097" y="1642"/>
                  </a:lnTo>
                  <a:moveTo>
                    <a:pt x="9097" y="1700"/>
                  </a:moveTo>
                  <a:lnTo>
                    <a:pt x="9270" y="1695"/>
                  </a:lnTo>
                  <a:moveTo>
                    <a:pt x="9284" y="1650"/>
                  </a:moveTo>
                  <a:lnTo>
                    <a:pt x="9282" y="1640"/>
                  </a:lnTo>
                  <a:lnTo>
                    <a:pt x="9272" y="1633"/>
                  </a:lnTo>
                  <a:lnTo>
                    <a:pt x="9262" y="1633"/>
                  </a:lnTo>
                  <a:lnTo>
                    <a:pt x="9253" y="1640"/>
                  </a:lnTo>
                  <a:lnTo>
                    <a:pt x="9250" y="1650"/>
                  </a:lnTo>
                  <a:lnTo>
                    <a:pt x="9253" y="1659"/>
                  </a:lnTo>
                  <a:lnTo>
                    <a:pt x="9262" y="1666"/>
                  </a:lnTo>
                  <a:lnTo>
                    <a:pt x="9272" y="1666"/>
                  </a:lnTo>
                  <a:lnTo>
                    <a:pt x="9282" y="1659"/>
                  </a:lnTo>
                  <a:lnTo>
                    <a:pt x="9284" y="1650"/>
                  </a:lnTo>
                  <a:close/>
                  <a:moveTo>
                    <a:pt x="9282" y="1650"/>
                  </a:moveTo>
                  <a:lnTo>
                    <a:pt x="9279" y="1640"/>
                  </a:lnTo>
                  <a:lnTo>
                    <a:pt x="9270" y="1635"/>
                  </a:lnTo>
                  <a:lnTo>
                    <a:pt x="9260" y="1638"/>
                  </a:lnTo>
                  <a:lnTo>
                    <a:pt x="9253" y="1645"/>
                  </a:lnTo>
                  <a:lnTo>
                    <a:pt x="9253" y="1654"/>
                  </a:lnTo>
                  <a:lnTo>
                    <a:pt x="9260" y="1662"/>
                  </a:lnTo>
                  <a:lnTo>
                    <a:pt x="9270" y="1664"/>
                  </a:lnTo>
                  <a:lnTo>
                    <a:pt x="9279" y="1659"/>
                  </a:lnTo>
                  <a:lnTo>
                    <a:pt x="9282" y="1650"/>
                  </a:lnTo>
                  <a:close/>
                  <a:moveTo>
                    <a:pt x="9279" y="1650"/>
                  </a:moveTo>
                  <a:lnTo>
                    <a:pt x="9274" y="1640"/>
                  </a:lnTo>
                  <a:lnTo>
                    <a:pt x="9267" y="1638"/>
                  </a:lnTo>
                  <a:lnTo>
                    <a:pt x="9258" y="1642"/>
                  </a:lnTo>
                  <a:lnTo>
                    <a:pt x="9255" y="1650"/>
                  </a:lnTo>
                  <a:lnTo>
                    <a:pt x="9260" y="1659"/>
                  </a:lnTo>
                  <a:lnTo>
                    <a:pt x="9267" y="1662"/>
                  </a:lnTo>
                  <a:lnTo>
                    <a:pt x="9277" y="1657"/>
                  </a:lnTo>
                  <a:lnTo>
                    <a:pt x="9279" y="1650"/>
                  </a:lnTo>
                  <a:close/>
                  <a:moveTo>
                    <a:pt x="9267" y="1640"/>
                  </a:moveTo>
                  <a:lnTo>
                    <a:pt x="9260" y="1642"/>
                  </a:lnTo>
                  <a:lnTo>
                    <a:pt x="9258" y="1650"/>
                  </a:lnTo>
                  <a:lnTo>
                    <a:pt x="9260" y="1657"/>
                  </a:lnTo>
                  <a:lnTo>
                    <a:pt x="9267" y="1659"/>
                  </a:lnTo>
                  <a:lnTo>
                    <a:pt x="9274" y="1657"/>
                  </a:lnTo>
                  <a:lnTo>
                    <a:pt x="9277" y="1650"/>
                  </a:lnTo>
                  <a:lnTo>
                    <a:pt x="9274" y="1642"/>
                  </a:lnTo>
                  <a:lnTo>
                    <a:pt x="9267" y="1640"/>
                  </a:lnTo>
                  <a:close/>
                  <a:moveTo>
                    <a:pt x="9267" y="1642"/>
                  </a:moveTo>
                  <a:lnTo>
                    <a:pt x="9260" y="1647"/>
                  </a:lnTo>
                  <a:lnTo>
                    <a:pt x="9260" y="1654"/>
                  </a:lnTo>
                  <a:lnTo>
                    <a:pt x="9267" y="1657"/>
                  </a:lnTo>
                  <a:lnTo>
                    <a:pt x="9274" y="1652"/>
                  </a:lnTo>
                  <a:lnTo>
                    <a:pt x="9274" y="1645"/>
                  </a:lnTo>
                  <a:lnTo>
                    <a:pt x="9267" y="1642"/>
                  </a:lnTo>
                  <a:close/>
                  <a:moveTo>
                    <a:pt x="9267" y="1645"/>
                  </a:moveTo>
                  <a:lnTo>
                    <a:pt x="9262" y="1647"/>
                  </a:lnTo>
                  <a:lnTo>
                    <a:pt x="9265" y="1654"/>
                  </a:lnTo>
                  <a:lnTo>
                    <a:pt x="9270" y="1654"/>
                  </a:lnTo>
                  <a:lnTo>
                    <a:pt x="9272" y="1647"/>
                  </a:lnTo>
                  <a:lnTo>
                    <a:pt x="9267" y="1645"/>
                  </a:lnTo>
                  <a:close/>
                  <a:moveTo>
                    <a:pt x="9267" y="1647"/>
                  </a:moveTo>
                  <a:lnTo>
                    <a:pt x="9265" y="1650"/>
                  </a:lnTo>
                  <a:lnTo>
                    <a:pt x="9267" y="1652"/>
                  </a:lnTo>
                  <a:lnTo>
                    <a:pt x="9270" y="1650"/>
                  </a:lnTo>
                  <a:lnTo>
                    <a:pt x="9267" y="1647"/>
                  </a:lnTo>
                  <a:close/>
                  <a:moveTo>
                    <a:pt x="9267" y="1650"/>
                  </a:moveTo>
                  <a:lnTo>
                    <a:pt x="9267" y="1647"/>
                  </a:lnTo>
                  <a:moveTo>
                    <a:pt x="9270" y="1695"/>
                  </a:moveTo>
                  <a:lnTo>
                    <a:pt x="9356" y="1693"/>
                  </a:lnTo>
                  <a:lnTo>
                    <a:pt x="9440" y="1690"/>
                  </a:lnTo>
                  <a:lnTo>
                    <a:pt x="9440" y="1633"/>
                  </a:lnTo>
                  <a:moveTo>
                    <a:pt x="9440" y="1690"/>
                  </a:moveTo>
                  <a:lnTo>
                    <a:pt x="9613" y="1688"/>
                  </a:lnTo>
                  <a:moveTo>
                    <a:pt x="9627" y="1642"/>
                  </a:moveTo>
                  <a:lnTo>
                    <a:pt x="9625" y="1633"/>
                  </a:lnTo>
                  <a:lnTo>
                    <a:pt x="9615" y="1625"/>
                  </a:lnTo>
                  <a:lnTo>
                    <a:pt x="9606" y="1625"/>
                  </a:lnTo>
                  <a:lnTo>
                    <a:pt x="9596" y="1633"/>
                  </a:lnTo>
                  <a:lnTo>
                    <a:pt x="9594" y="1642"/>
                  </a:lnTo>
                  <a:lnTo>
                    <a:pt x="9596" y="1652"/>
                  </a:lnTo>
                  <a:lnTo>
                    <a:pt x="9606" y="1659"/>
                  </a:lnTo>
                  <a:lnTo>
                    <a:pt x="9615" y="1659"/>
                  </a:lnTo>
                  <a:lnTo>
                    <a:pt x="9625" y="1652"/>
                  </a:lnTo>
                  <a:lnTo>
                    <a:pt x="9627" y="1642"/>
                  </a:lnTo>
                  <a:close/>
                  <a:moveTo>
                    <a:pt x="9625" y="1642"/>
                  </a:moveTo>
                  <a:lnTo>
                    <a:pt x="9622" y="1633"/>
                  </a:lnTo>
                  <a:lnTo>
                    <a:pt x="9613" y="1628"/>
                  </a:lnTo>
                  <a:lnTo>
                    <a:pt x="9603" y="1630"/>
                  </a:lnTo>
                  <a:lnTo>
                    <a:pt x="9596" y="1638"/>
                  </a:lnTo>
                  <a:lnTo>
                    <a:pt x="9596" y="1647"/>
                  </a:lnTo>
                  <a:lnTo>
                    <a:pt x="9603" y="1654"/>
                  </a:lnTo>
                  <a:lnTo>
                    <a:pt x="9613" y="1657"/>
                  </a:lnTo>
                  <a:lnTo>
                    <a:pt x="9622" y="1652"/>
                  </a:lnTo>
                  <a:lnTo>
                    <a:pt x="9625" y="1642"/>
                  </a:lnTo>
                  <a:close/>
                  <a:moveTo>
                    <a:pt x="9622" y="1642"/>
                  </a:moveTo>
                  <a:lnTo>
                    <a:pt x="9618" y="1633"/>
                  </a:lnTo>
                  <a:lnTo>
                    <a:pt x="9610" y="1630"/>
                  </a:lnTo>
                  <a:lnTo>
                    <a:pt x="9601" y="1635"/>
                  </a:lnTo>
                  <a:lnTo>
                    <a:pt x="9598" y="1642"/>
                  </a:lnTo>
                  <a:lnTo>
                    <a:pt x="9603" y="1652"/>
                  </a:lnTo>
                  <a:lnTo>
                    <a:pt x="9610" y="1654"/>
                  </a:lnTo>
                  <a:lnTo>
                    <a:pt x="9620" y="1650"/>
                  </a:lnTo>
                  <a:lnTo>
                    <a:pt x="9622" y="1642"/>
                  </a:lnTo>
                  <a:close/>
                  <a:moveTo>
                    <a:pt x="9610" y="1633"/>
                  </a:moveTo>
                  <a:lnTo>
                    <a:pt x="9603" y="1635"/>
                  </a:lnTo>
                  <a:lnTo>
                    <a:pt x="9601" y="1642"/>
                  </a:lnTo>
                  <a:lnTo>
                    <a:pt x="9603" y="1650"/>
                  </a:lnTo>
                  <a:lnTo>
                    <a:pt x="9610" y="1652"/>
                  </a:lnTo>
                  <a:lnTo>
                    <a:pt x="9618" y="1650"/>
                  </a:lnTo>
                  <a:lnTo>
                    <a:pt x="9620" y="1642"/>
                  </a:lnTo>
                  <a:lnTo>
                    <a:pt x="9618" y="1635"/>
                  </a:lnTo>
                  <a:lnTo>
                    <a:pt x="9610" y="1633"/>
                  </a:lnTo>
                  <a:close/>
                  <a:moveTo>
                    <a:pt x="9610" y="1635"/>
                  </a:moveTo>
                  <a:lnTo>
                    <a:pt x="9603" y="1640"/>
                  </a:lnTo>
                  <a:lnTo>
                    <a:pt x="9603" y="1647"/>
                  </a:lnTo>
                  <a:lnTo>
                    <a:pt x="9610" y="1650"/>
                  </a:lnTo>
                  <a:lnTo>
                    <a:pt x="9618" y="1645"/>
                  </a:lnTo>
                  <a:lnTo>
                    <a:pt x="9618" y="1638"/>
                  </a:lnTo>
                  <a:lnTo>
                    <a:pt x="9610" y="1635"/>
                  </a:lnTo>
                  <a:close/>
                  <a:moveTo>
                    <a:pt x="9610" y="1638"/>
                  </a:moveTo>
                  <a:lnTo>
                    <a:pt x="9606" y="1640"/>
                  </a:lnTo>
                  <a:lnTo>
                    <a:pt x="9608" y="1647"/>
                  </a:lnTo>
                  <a:lnTo>
                    <a:pt x="9613" y="1647"/>
                  </a:lnTo>
                  <a:lnTo>
                    <a:pt x="9615" y="1640"/>
                  </a:lnTo>
                  <a:lnTo>
                    <a:pt x="9610" y="1638"/>
                  </a:lnTo>
                  <a:close/>
                  <a:moveTo>
                    <a:pt x="9610" y="1640"/>
                  </a:moveTo>
                  <a:lnTo>
                    <a:pt x="9608" y="1642"/>
                  </a:lnTo>
                  <a:lnTo>
                    <a:pt x="9610" y="1645"/>
                  </a:lnTo>
                  <a:lnTo>
                    <a:pt x="9613" y="1642"/>
                  </a:lnTo>
                  <a:lnTo>
                    <a:pt x="9610" y="1640"/>
                  </a:lnTo>
                  <a:close/>
                  <a:moveTo>
                    <a:pt x="9610" y="1642"/>
                  </a:moveTo>
                  <a:lnTo>
                    <a:pt x="9610" y="1640"/>
                  </a:lnTo>
                  <a:moveTo>
                    <a:pt x="9613" y="1688"/>
                  </a:moveTo>
                  <a:lnTo>
                    <a:pt x="9699" y="1685"/>
                  </a:lnTo>
                  <a:lnTo>
                    <a:pt x="9783" y="1683"/>
                  </a:lnTo>
                  <a:lnTo>
                    <a:pt x="9783" y="1625"/>
                  </a:lnTo>
                  <a:moveTo>
                    <a:pt x="9783" y="1683"/>
                  </a:moveTo>
                  <a:lnTo>
                    <a:pt x="9874" y="1681"/>
                  </a:lnTo>
                  <a:lnTo>
                    <a:pt x="9956" y="1681"/>
                  </a:lnTo>
                  <a:moveTo>
                    <a:pt x="9956" y="1618"/>
                  </a:moveTo>
                  <a:lnTo>
                    <a:pt x="9946" y="1621"/>
                  </a:lnTo>
                  <a:lnTo>
                    <a:pt x="9939" y="1630"/>
                  </a:lnTo>
                  <a:lnTo>
                    <a:pt x="9939" y="1640"/>
                  </a:lnTo>
                  <a:lnTo>
                    <a:pt x="9946" y="1650"/>
                  </a:lnTo>
                  <a:lnTo>
                    <a:pt x="9956" y="1652"/>
                  </a:lnTo>
                  <a:lnTo>
                    <a:pt x="9966" y="1650"/>
                  </a:lnTo>
                  <a:lnTo>
                    <a:pt x="9973" y="1640"/>
                  </a:lnTo>
                  <a:lnTo>
                    <a:pt x="9973" y="1630"/>
                  </a:lnTo>
                  <a:lnTo>
                    <a:pt x="9966" y="1621"/>
                  </a:lnTo>
                  <a:lnTo>
                    <a:pt x="9956" y="1618"/>
                  </a:lnTo>
                  <a:close/>
                  <a:moveTo>
                    <a:pt x="9956" y="1621"/>
                  </a:moveTo>
                  <a:lnTo>
                    <a:pt x="9946" y="1623"/>
                  </a:lnTo>
                  <a:lnTo>
                    <a:pt x="9942" y="1633"/>
                  </a:lnTo>
                  <a:lnTo>
                    <a:pt x="9944" y="1642"/>
                  </a:lnTo>
                  <a:lnTo>
                    <a:pt x="9951" y="1650"/>
                  </a:lnTo>
                  <a:lnTo>
                    <a:pt x="9961" y="1650"/>
                  </a:lnTo>
                  <a:lnTo>
                    <a:pt x="9968" y="1642"/>
                  </a:lnTo>
                  <a:lnTo>
                    <a:pt x="9970" y="1633"/>
                  </a:lnTo>
                  <a:lnTo>
                    <a:pt x="9966" y="1623"/>
                  </a:lnTo>
                  <a:lnTo>
                    <a:pt x="9956" y="1621"/>
                  </a:lnTo>
                  <a:close/>
                  <a:moveTo>
                    <a:pt x="9956" y="1623"/>
                  </a:moveTo>
                  <a:lnTo>
                    <a:pt x="9946" y="1628"/>
                  </a:lnTo>
                  <a:lnTo>
                    <a:pt x="9944" y="1635"/>
                  </a:lnTo>
                  <a:lnTo>
                    <a:pt x="9949" y="1645"/>
                  </a:lnTo>
                  <a:lnTo>
                    <a:pt x="9956" y="1647"/>
                  </a:lnTo>
                  <a:lnTo>
                    <a:pt x="9966" y="1642"/>
                  </a:lnTo>
                  <a:lnTo>
                    <a:pt x="9968" y="1635"/>
                  </a:lnTo>
                  <a:lnTo>
                    <a:pt x="9963" y="1625"/>
                  </a:lnTo>
                  <a:lnTo>
                    <a:pt x="9956" y="1623"/>
                  </a:lnTo>
                  <a:close/>
                  <a:moveTo>
                    <a:pt x="9956" y="1625"/>
                  </a:moveTo>
                  <a:lnTo>
                    <a:pt x="9949" y="1628"/>
                  </a:lnTo>
                  <a:lnTo>
                    <a:pt x="9946" y="1635"/>
                  </a:lnTo>
                  <a:lnTo>
                    <a:pt x="9949" y="1642"/>
                  </a:lnTo>
                  <a:lnTo>
                    <a:pt x="9956" y="1645"/>
                  </a:lnTo>
                  <a:lnTo>
                    <a:pt x="9963" y="1642"/>
                  </a:lnTo>
                  <a:lnTo>
                    <a:pt x="9966" y="1635"/>
                  </a:lnTo>
                  <a:lnTo>
                    <a:pt x="9963" y="1628"/>
                  </a:lnTo>
                  <a:lnTo>
                    <a:pt x="9956" y="1625"/>
                  </a:lnTo>
                  <a:close/>
                  <a:moveTo>
                    <a:pt x="9956" y="1628"/>
                  </a:moveTo>
                  <a:lnTo>
                    <a:pt x="9949" y="1633"/>
                  </a:lnTo>
                  <a:lnTo>
                    <a:pt x="9949" y="1640"/>
                  </a:lnTo>
                  <a:lnTo>
                    <a:pt x="9956" y="1642"/>
                  </a:lnTo>
                  <a:lnTo>
                    <a:pt x="9963" y="1638"/>
                  </a:lnTo>
                  <a:lnTo>
                    <a:pt x="9963" y="1630"/>
                  </a:lnTo>
                  <a:lnTo>
                    <a:pt x="9956" y="1628"/>
                  </a:lnTo>
                  <a:close/>
                  <a:moveTo>
                    <a:pt x="9956" y="1630"/>
                  </a:moveTo>
                  <a:lnTo>
                    <a:pt x="9951" y="1633"/>
                  </a:lnTo>
                  <a:lnTo>
                    <a:pt x="9954" y="1640"/>
                  </a:lnTo>
                  <a:lnTo>
                    <a:pt x="9958" y="1640"/>
                  </a:lnTo>
                  <a:lnTo>
                    <a:pt x="9961" y="1633"/>
                  </a:lnTo>
                  <a:lnTo>
                    <a:pt x="9956" y="1630"/>
                  </a:lnTo>
                  <a:close/>
                  <a:moveTo>
                    <a:pt x="9958" y="1635"/>
                  </a:moveTo>
                  <a:lnTo>
                    <a:pt x="9956" y="1633"/>
                  </a:lnTo>
                  <a:lnTo>
                    <a:pt x="9954" y="1635"/>
                  </a:lnTo>
                  <a:lnTo>
                    <a:pt x="9956" y="1638"/>
                  </a:lnTo>
                  <a:lnTo>
                    <a:pt x="9958" y="1635"/>
                  </a:lnTo>
                  <a:close/>
                  <a:moveTo>
                    <a:pt x="9956" y="1635"/>
                  </a:moveTo>
                  <a:lnTo>
                    <a:pt x="9956" y="1633"/>
                  </a:lnTo>
                  <a:moveTo>
                    <a:pt x="9956" y="1681"/>
                  </a:moveTo>
                  <a:lnTo>
                    <a:pt x="10042" y="1678"/>
                  </a:lnTo>
                  <a:lnTo>
                    <a:pt x="10129" y="1678"/>
                  </a:lnTo>
                  <a:lnTo>
                    <a:pt x="10126" y="1621"/>
                  </a:lnTo>
                  <a:moveTo>
                    <a:pt x="10129" y="1678"/>
                  </a:moveTo>
                  <a:lnTo>
                    <a:pt x="10299" y="1676"/>
                  </a:lnTo>
                  <a:moveTo>
                    <a:pt x="10299" y="1614"/>
                  </a:moveTo>
                  <a:lnTo>
                    <a:pt x="10290" y="1616"/>
                  </a:lnTo>
                  <a:lnTo>
                    <a:pt x="10282" y="1625"/>
                  </a:lnTo>
                  <a:lnTo>
                    <a:pt x="10282" y="1635"/>
                  </a:lnTo>
                  <a:lnTo>
                    <a:pt x="10290" y="1645"/>
                  </a:lnTo>
                  <a:lnTo>
                    <a:pt x="10299" y="1647"/>
                  </a:lnTo>
                  <a:lnTo>
                    <a:pt x="10309" y="1645"/>
                  </a:lnTo>
                  <a:lnTo>
                    <a:pt x="10316" y="1635"/>
                  </a:lnTo>
                  <a:lnTo>
                    <a:pt x="10316" y="1625"/>
                  </a:lnTo>
                  <a:lnTo>
                    <a:pt x="10309" y="1616"/>
                  </a:lnTo>
                  <a:lnTo>
                    <a:pt x="10299" y="1614"/>
                  </a:lnTo>
                  <a:close/>
                  <a:moveTo>
                    <a:pt x="10299" y="1616"/>
                  </a:moveTo>
                  <a:lnTo>
                    <a:pt x="10290" y="1618"/>
                  </a:lnTo>
                  <a:lnTo>
                    <a:pt x="10285" y="1628"/>
                  </a:lnTo>
                  <a:lnTo>
                    <a:pt x="10287" y="1638"/>
                  </a:lnTo>
                  <a:lnTo>
                    <a:pt x="10294" y="1645"/>
                  </a:lnTo>
                  <a:lnTo>
                    <a:pt x="10304" y="1645"/>
                  </a:lnTo>
                  <a:lnTo>
                    <a:pt x="10311" y="1638"/>
                  </a:lnTo>
                  <a:lnTo>
                    <a:pt x="10314" y="1628"/>
                  </a:lnTo>
                  <a:lnTo>
                    <a:pt x="10309" y="1618"/>
                  </a:lnTo>
                  <a:lnTo>
                    <a:pt x="10299" y="1616"/>
                  </a:lnTo>
                  <a:close/>
                  <a:moveTo>
                    <a:pt x="10299" y="1618"/>
                  </a:moveTo>
                  <a:lnTo>
                    <a:pt x="10290" y="1623"/>
                  </a:lnTo>
                  <a:lnTo>
                    <a:pt x="10287" y="1630"/>
                  </a:lnTo>
                  <a:lnTo>
                    <a:pt x="10292" y="1640"/>
                  </a:lnTo>
                  <a:lnTo>
                    <a:pt x="10299" y="1642"/>
                  </a:lnTo>
                  <a:lnTo>
                    <a:pt x="10309" y="1638"/>
                  </a:lnTo>
                  <a:lnTo>
                    <a:pt x="10311" y="1630"/>
                  </a:lnTo>
                  <a:lnTo>
                    <a:pt x="10306" y="1621"/>
                  </a:lnTo>
                  <a:lnTo>
                    <a:pt x="10299" y="1618"/>
                  </a:lnTo>
                  <a:close/>
                  <a:moveTo>
                    <a:pt x="10299" y="1621"/>
                  </a:moveTo>
                  <a:lnTo>
                    <a:pt x="10292" y="1623"/>
                  </a:lnTo>
                  <a:lnTo>
                    <a:pt x="10290" y="1630"/>
                  </a:lnTo>
                  <a:lnTo>
                    <a:pt x="10292" y="1638"/>
                  </a:lnTo>
                  <a:lnTo>
                    <a:pt x="10299" y="1640"/>
                  </a:lnTo>
                  <a:lnTo>
                    <a:pt x="10306" y="1638"/>
                  </a:lnTo>
                  <a:lnTo>
                    <a:pt x="10309" y="1630"/>
                  </a:lnTo>
                  <a:lnTo>
                    <a:pt x="10306" y="1623"/>
                  </a:lnTo>
                  <a:lnTo>
                    <a:pt x="10299" y="1621"/>
                  </a:lnTo>
                  <a:close/>
                  <a:moveTo>
                    <a:pt x="10299" y="1623"/>
                  </a:moveTo>
                  <a:lnTo>
                    <a:pt x="10292" y="1628"/>
                  </a:lnTo>
                  <a:lnTo>
                    <a:pt x="10292" y="1635"/>
                  </a:lnTo>
                  <a:lnTo>
                    <a:pt x="10299" y="1638"/>
                  </a:lnTo>
                  <a:lnTo>
                    <a:pt x="10306" y="1633"/>
                  </a:lnTo>
                  <a:lnTo>
                    <a:pt x="10306" y="1625"/>
                  </a:lnTo>
                  <a:lnTo>
                    <a:pt x="10299" y="1623"/>
                  </a:lnTo>
                  <a:close/>
                  <a:moveTo>
                    <a:pt x="10299" y="1625"/>
                  </a:moveTo>
                  <a:lnTo>
                    <a:pt x="10294" y="1628"/>
                  </a:lnTo>
                  <a:lnTo>
                    <a:pt x="10297" y="1635"/>
                  </a:lnTo>
                  <a:lnTo>
                    <a:pt x="10302" y="1635"/>
                  </a:lnTo>
                  <a:lnTo>
                    <a:pt x="10304" y="1628"/>
                  </a:lnTo>
                  <a:lnTo>
                    <a:pt x="10299" y="1625"/>
                  </a:lnTo>
                  <a:close/>
                  <a:moveTo>
                    <a:pt x="10302" y="1630"/>
                  </a:moveTo>
                  <a:lnTo>
                    <a:pt x="10299" y="1628"/>
                  </a:lnTo>
                  <a:lnTo>
                    <a:pt x="10297" y="1630"/>
                  </a:lnTo>
                  <a:lnTo>
                    <a:pt x="10299" y="1633"/>
                  </a:lnTo>
                  <a:lnTo>
                    <a:pt x="10302" y="1630"/>
                  </a:lnTo>
                  <a:close/>
                  <a:moveTo>
                    <a:pt x="10299" y="1630"/>
                  </a:moveTo>
                  <a:lnTo>
                    <a:pt x="10299" y="1628"/>
                  </a:lnTo>
                  <a:moveTo>
                    <a:pt x="10299" y="1676"/>
                  </a:moveTo>
                  <a:lnTo>
                    <a:pt x="10386" y="1674"/>
                  </a:lnTo>
                  <a:lnTo>
                    <a:pt x="10472" y="1674"/>
                  </a:lnTo>
                  <a:lnTo>
                    <a:pt x="10470" y="1616"/>
                  </a:lnTo>
                  <a:moveTo>
                    <a:pt x="10472" y="1674"/>
                  </a:moveTo>
                  <a:lnTo>
                    <a:pt x="10642" y="1671"/>
                  </a:lnTo>
                  <a:moveTo>
                    <a:pt x="10642" y="1606"/>
                  </a:moveTo>
                  <a:lnTo>
                    <a:pt x="10633" y="1609"/>
                  </a:lnTo>
                  <a:lnTo>
                    <a:pt x="10626" y="1618"/>
                  </a:lnTo>
                  <a:lnTo>
                    <a:pt x="10626" y="1628"/>
                  </a:lnTo>
                  <a:lnTo>
                    <a:pt x="10633" y="1638"/>
                  </a:lnTo>
                  <a:lnTo>
                    <a:pt x="10642" y="1640"/>
                  </a:lnTo>
                  <a:lnTo>
                    <a:pt x="10652" y="1638"/>
                  </a:lnTo>
                  <a:lnTo>
                    <a:pt x="10659" y="1628"/>
                  </a:lnTo>
                  <a:lnTo>
                    <a:pt x="10659" y="1618"/>
                  </a:lnTo>
                  <a:lnTo>
                    <a:pt x="10652" y="1609"/>
                  </a:lnTo>
                  <a:lnTo>
                    <a:pt x="10642" y="1606"/>
                  </a:lnTo>
                  <a:close/>
                  <a:moveTo>
                    <a:pt x="10642" y="1609"/>
                  </a:moveTo>
                  <a:lnTo>
                    <a:pt x="10633" y="1611"/>
                  </a:lnTo>
                  <a:lnTo>
                    <a:pt x="10628" y="1621"/>
                  </a:lnTo>
                  <a:lnTo>
                    <a:pt x="10630" y="1630"/>
                  </a:lnTo>
                  <a:lnTo>
                    <a:pt x="10638" y="1638"/>
                  </a:lnTo>
                  <a:lnTo>
                    <a:pt x="10647" y="1638"/>
                  </a:lnTo>
                  <a:lnTo>
                    <a:pt x="10654" y="1630"/>
                  </a:lnTo>
                  <a:lnTo>
                    <a:pt x="10657" y="1621"/>
                  </a:lnTo>
                  <a:lnTo>
                    <a:pt x="10652" y="1611"/>
                  </a:lnTo>
                  <a:lnTo>
                    <a:pt x="10642" y="1609"/>
                  </a:lnTo>
                  <a:close/>
                  <a:moveTo>
                    <a:pt x="10642" y="1611"/>
                  </a:moveTo>
                  <a:lnTo>
                    <a:pt x="10633" y="1616"/>
                  </a:lnTo>
                  <a:lnTo>
                    <a:pt x="10630" y="1623"/>
                  </a:lnTo>
                  <a:lnTo>
                    <a:pt x="10635" y="1633"/>
                  </a:lnTo>
                  <a:lnTo>
                    <a:pt x="10642" y="1635"/>
                  </a:lnTo>
                  <a:lnTo>
                    <a:pt x="10652" y="1630"/>
                  </a:lnTo>
                  <a:lnTo>
                    <a:pt x="10654" y="1623"/>
                  </a:lnTo>
                  <a:lnTo>
                    <a:pt x="10650" y="1614"/>
                  </a:lnTo>
                  <a:lnTo>
                    <a:pt x="10642" y="1611"/>
                  </a:lnTo>
                  <a:close/>
                  <a:moveTo>
                    <a:pt x="10642" y="1614"/>
                  </a:moveTo>
                  <a:lnTo>
                    <a:pt x="10635" y="1616"/>
                  </a:lnTo>
                  <a:lnTo>
                    <a:pt x="10633" y="1623"/>
                  </a:lnTo>
                  <a:lnTo>
                    <a:pt x="10635" y="1630"/>
                  </a:lnTo>
                  <a:lnTo>
                    <a:pt x="10642" y="1633"/>
                  </a:lnTo>
                  <a:lnTo>
                    <a:pt x="10650" y="1630"/>
                  </a:lnTo>
                  <a:lnTo>
                    <a:pt x="10652" y="1623"/>
                  </a:lnTo>
                  <a:lnTo>
                    <a:pt x="10650" y="1616"/>
                  </a:lnTo>
                  <a:lnTo>
                    <a:pt x="10642" y="1614"/>
                  </a:lnTo>
                  <a:close/>
                  <a:moveTo>
                    <a:pt x="10642" y="1616"/>
                  </a:moveTo>
                  <a:lnTo>
                    <a:pt x="10635" y="1621"/>
                  </a:lnTo>
                  <a:lnTo>
                    <a:pt x="10635" y="1628"/>
                  </a:lnTo>
                  <a:lnTo>
                    <a:pt x="10642" y="1630"/>
                  </a:lnTo>
                  <a:lnTo>
                    <a:pt x="10650" y="1625"/>
                  </a:lnTo>
                  <a:lnTo>
                    <a:pt x="10650" y="1618"/>
                  </a:lnTo>
                  <a:lnTo>
                    <a:pt x="10642" y="1616"/>
                  </a:lnTo>
                  <a:close/>
                  <a:moveTo>
                    <a:pt x="10642" y="1618"/>
                  </a:moveTo>
                  <a:lnTo>
                    <a:pt x="10638" y="1621"/>
                  </a:lnTo>
                  <a:lnTo>
                    <a:pt x="10640" y="1628"/>
                  </a:lnTo>
                  <a:lnTo>
                    <a:pt x="10645" y="1628"/>
                  </a:lnTo>
                  <a:lnTo>
                    <a:pt x="10647" y="1621"/>
                  </a:lnTo>
                  <a:lnTo>
                    <a:pt x="10642" y="1618"/>
                  </a:lnTo>
                  <a:close/>
                  <a:moveTo>
                    <a:pt x="10645" y="1623"/>
                  </a:moveTo>
                  <a:lnTo>
                    <a:pt x="10642" y="1621"/>
                  </a:lnTo>
                  <a:lnTo>
                    <a:pt x="10640" y="1623"/>
                  </a:lnTo>
                  <a:lnTo>
                    <a:pt x="10642" y="1625"/>
                  </a:lnTo>
                  <a:lnTo>
                    <a:pt x="10645" y="1623"/>
                  </a:lnTo>
                  <a:close/>
                  <a:moveTo>
                    <a:pt x="10642" y="1623"/>
                  </a:moveTo>
                  <a:lnTo>
                    <a:pt x="10642" y="1621"/>
                  </a:lnTo>
                  <a:moveTo>
                    <a:pt x="10642" y="1671"/>
                  </a:moveTo>
                  <a:lnTo>
                    <a:pt x="10729" y="1669"/>
                  </a:lnTo>
                  <a:lnTo>
                    <a:pt x="10815" y="1669"/>
                  </a:lnTo>
                  <a:lnTo>
                    <a:pt x="10813" y="1611"/>
                  </a:lnTo>
                  <a:moveTo>
                    <a:pt x="10815" y="1669"/>
                  </a:moveTo>
                  <a:lnTo>
                    <a:pt x="10986" y="1664"/>
                  </a:lnTo>
                  <a:moveTo>
                    <a:pt x="10986" y="1602"/>
                  </a:moveTo>
                  <a:lnTo>
                    <a:pt x="10976" y="1604"/>
                  </a:lnTo>
                  <a:lnTo>
                    <a:pt x="10969" y="1614"/>
                  </a:lnTo>
                  <a:lnTo>
                    <a:pt x="10969" y="1623"/>
                  </a:lnTo>
                  <a:lnTo>
                    <a:pt x="10976" y="1633"/>
                  </a:lnTo>
                  <a:lnTo>
                    <a:pt x="10986" y="1635"/>
                  </a:lnTo>
                  <a:lnTo>
                    <a:pt x="10995" y="1633"/>
                  </a:lnTo>
                  <a:lnTo>
                    <a:pt x="11002" y="1623"/>
                  </a:lnTo>
                  <a:lnTo>
                    <a:pt x="11002" y="1614"/>
                  </a:lnTo>
                  <a:lnTo>
                    <a:pt x="10995" y="1604"/>
                  </a:lnTo>
                  <a:lnTo>
                    <a:pt x="10986" y="1602"/>
                  </a:lnTo>
                  <a:close/>
                  <a:moveTo>
                    <a:pt x="10986" y="1604"/>
                  </a:moveTo>
                  <a:lnTo>
                    <a:pt x="10976" y="1606"/>
                  </a:lnTo>
                  <a:lnTo>
                    <a:pt x="10971" y="1616"/>
                  </a:lnTo>
                  <a:lnTo>
                    <a:pt x="10974" y="1625"/>
                  </a:lnTo>
                  <a:lnTo>
                    <a:pt x="10981" y="1633"/>
                  </a:lnTo>
                  <a:lnTo>
                    <a:pt x="10990" y="1633"/>
                  </a:lnTo>
                  <a:lnTo>
                    <a:pt x="10998" y="1625"/>
                  </a:lnTo>
                  <a:lnTo>
                    <a:pt x="11000" y="1616"/>
                  </a:lnTo>
                  <a:lnTo>
                    <a:pt x="10995" y="1606"/>
                  </a:lnTo>
                  <a:lnTo>
                    <a:pt x="10986" y="1604"/>
                  </a:lnTo>
                  <a:close/>
                  <a:moveTo>
                    <a:pt x="10986" y="1606"/>
                  </a:moveTo>
                  <a:lnTo>
                    <a:pt x="10976" y="1611"/>
                  </a:lnTo>
                  <a:lnTo>
                    <a:pt x="10974" y="1618"/>
                  </a:lnTo>
                  <a:lnTo>
                    <a:pt x="10978" y="1628"/>
                  </a:lnTo>
                  <a:lnTo>
                    <a:pt x="10986" y="1630"/>
                  </a:lnTo>
                  <a:lnTo>
                    <a:pt x="10995" y="1625"/>
                  </a:lnTo>
                  <a:lnTo>
                    <a:pt x="10998" y="1618"/>
                  </a:lnTo>
                  <a:lnTo>
                    <a:pt x="10993" y="1609"/>
                  </a:lnTo>
                  <a:lnTo>
                    <a:pt x="10986" y="1606"/>
                  </a:lnTo>
                  <a:close/>
                  <a:moveTo>
                    <a:pt x="10986" y="1609"/>
                  </a:moveTo>
                  <a:lnTo>
                    <a:pt x="10978" y="1611"/>
                  </a:lnTo>
                  <a:lnTo>
                    <a:pt x="10976" y="1618"/>
                  </a:lnTo>
                  <a:lnTo>
                    <a:pt x="10978" y="1625"/>
                  </a:lnTo>
                  <a:lnTo>
                    <a:pt x="10986" y="1628"/>
                  </a:lnTo>
                  <a:lnTo>
                    <a:pt x="10993" y="1625"/>
                  </a:lnTo>
                  <a:lnTo>
                    <a:pt x="10995" y="1618"/>
                  </a:lnTo>
                  <a:lnTo>
                    <a:pt x="10993" y="1611"/>
                  </a:lnTo>
                  <a:lnTo>
                    <a:pt x="10986" y="1609"/>
                  </a:lnTo>
                  <a:close/>
                  <a:moveTo>
                    <a:pt x="10986" y="1611"/>
                  </a:moveTo>
                  <a:lnTo>
                    <a:pt x="10978" y="1616"/>
                  </a:lnTo>
                  <a:lnTo>
                    <a:pt x="10978" y="1623"/>
                  </a:lnTo>
                  <a:lnTo>
                    <a:pt x="10986" y="1625"/>
                  </a:lnTo>
                  <a:lnTo>
                    <a:pt x="10993" y="1621"/>
                  </a:lnTo>
                  <a:lnTo>
                    <a:pt x="10993" y="1614"/>
                  </a:lnTo>
                  <a:lnTo>
                    <a:pt x="10986" y="1611"/>
                  </a:lnTo>
                  <a:close/>
                  <a:moveTo>
                    <a:pt x="10986" y="1614"/>
                  </a:moveTo>
                  <a:lnTo>
                    <a:pt x="10981" y="1616"/>
                  </a:lnTo>
                  <a:lnTo>
                    <a:pt x="10983" y="1623"/>
                  </a:lnTo>
                  <a:lnTo>
                    <a:pt x="10988" y="1623"/>
                  </a:lnTo>
                  <a:lnTo>
                    <a:pt x="10990" y="1616"/>
                  </a:lnTo>
                  <a:lnTo>
                    <a:pt x="10986" y="1614"/>
                  </a:lnTo>
                  <a:close/>
                  <a:moveTo>
                    <a:pt x="10988" y="1618"/>
                  </a:moveTo>
                  <a:lnTo>
                    <a:pt x="10986" y="1616"/>
                  </a:lnTo>
                  <a:lnTo>
                    <a:pt x="10983" y="1618"/>
                  </a:lnTo>
                  <a:lnTo>
                    <a:pt x="10986" y="1621"/>
                  </a:lnTo>
                  <a:lnTo>
                    <a:pt x="10988" y="1618"/>
                  </a:lnTo>
                  <a:close/>
                  <a:moveTo>
                    <a:pt x="10986" y="1618"/>
                  </a:moveTo>
                  <a:lnTo>
                    <a:pt x="10986" y="1616"/>
                  </a:lnTo>
                  <a:moveTo>
                    <a:pt x="10986" y="1664"/>
                  </a:moveTo>
                  <a:lnTo>
                    <a:pt x="11072" y="1664"/>
                  </a:lnTo>
                  <a:lnTo>
                    <a:pt x="11158" y="1662"/>
                  </a:lnTo>
                  <a:lnTo>
                    <a:pt x="11156" y="1606"/>
                  </a:lnTo>
                  <a:moveTo>
                    <a:pt x="11158" y="1662"/>
                  </a:moveTo>
                  <a:lnTo>
                    <a:pt x="11329" y="1659"/>
                  </a:lnTo>
                  <a:moveTo>
                    <a:pt x="11329" y="1597"/>
                  </a:moveTo>
                  <a:lnTo>
                    <a:pt x="11319" y="1599"/>
                  </a:lnTo>
                  <a:lnTo>
                    <a:pt x="11312" y="1609"/>
                  </a:lnTo>
                  <a:lnTo>
                    <a:pt x="11312" y="1618"/>
                  </a:lnTo>
                  <a:lnTo>
                    <a:pt x="11319" y="1628"/>
                  </a:lnTo>
                  <a:lnTo>
                    <a:pt x="11329" y="1630"/>
                  </a:lnTo>
                  <a:lnTo>
                    <a:pt x="11338" y="1628"/>
                  </a:lnTo>
                  <a:lnTo>
                    <a:pt x="11346" y="1618"/>
                  </a:lnTo>
                  <a:lnTo>
                    <a:pt x="11346" y="1609"/>
                  </a:lnTo>
                  <a:lnTo>
                    <a:pt x="11338" y="1599"/>
                  </a:lnTo>
                  <a:lnTo>
                    <a:pt x="11329" y="1597"/>
                  </a:lnTo>
                  <a:close/>
                  <a:moveTo>
                    <a:pt x="11329" y="1599"/>
                  </a:moveTo>
                  <a:lnTo>
                    <a:pt x="11319" y="1602"/>
                  </a:lnTo>
                  <a:lnTo>
                    <a:pt x="11314" y="1611"/>
                  </a:lnTo>
                  <a:lnTo>
                    <a:pt x="11317" y="1621"/>
                  </a:lnTo>
                  <a:lnTo>
                    <a:pt x="11324" y="1628"/>
                  </a:lnTo>
                  <a:lnTo>
                    <a:pt x="11334" y="1628"/>
                  </a:lnTo>
                  <a:lnTo>
                    <a:pt x="11341" y="1621"/>
                  </a:lnTo>
                  <a:lnTo>
                    <a:pt x="11343" y="1611"/>
                  </a:lnTo>
                  <a:lnTo>
                    <a:pt x="11338" y="1602"/>
                  </a:lnTo>
                  <a:lnTo>
                    <a:pt x="11329" y="1599"/>
                  </a:lnTo>
                  <a:close/>
                  <a:moveTo>
                    <a:pt x="11329" y="1602"/>
                  </a:moveTo>
                  <a:lnTo>
                    <a:pt x="11319" y="1606"/>
                  </a:lnTo>
                  <a:lnTo>
                    <a:pt x="11317" y="1614"/>
                  </a:lnTo>
                  <a:lnTo>
                    <a:pt x="11322" y="1623"/>
                  </a:lnTo>
                  <a:lnTo>
                    <a:pt x="11329" y="1625"/>
                  </a:lnTo>
                  <a:lnTo>
                    <a:pt x="11338" y="1621"/>
                  </a:lnTo>
                  <a:lnTo>
                    <a:pt x="11341" y="1614"/>
                  </a:lnTo>
                  <a:lnTo>
                    <a:pt x="11336" y="1604"/>
                  </a:lnTo>
                  <a:lnTo>
                    <a:pt x="11329" y="1602"/>
                  </a:lnTo>
                  <a:close/>
                  <a:moveTo>
                    <a:pt x="11329" y="1604"/>
                  </a:moveTo>
                  <a:lnTo>
                    <a:pt x="11322" y="1606"/>
                  </a:lnTo>
                  <a:lnTo>
                    <a:pt x="11319" y="1614"/>
                  </a:lnTo>
                  <a:lnTo>
                    <a:pt x="11322" y="1621"/>
                  </a:lnTo>
                  <a:lnTo>
                    <a:pt x="11329" y="1623"/>
                  </a:lnTo>
                  <a:lnTo>
                    <a:pt x="11336" y="1621"/>
                  </a:lnTo>
                  <a:lnTo>
                    <a:pt x="11338" y="1614"/>
                  </a:lnTo>
                  <a:lnTo>
                    <a:pt x="11336" y="1606"/>
                  </a:lnTo>
                  <a:lnTo>
                    <a:pt x="11329" y="1604"/>
                  </a:lnTo>
                  <a:close/>
                  <a:moveTo>
                    <a:pt x="11329" y="1606"/>
                  </a:moveTo>
                  <a:lnTo>
                    <a:pt x="11322" y="1611"/>
                  </a:lnTo>
                  <a:lnTo>
                    <a:pt x="11322" y="1618"/>
                  </a:lnTo>
                  <a:lnTo>
                    <a:pt x="11329" y="1621"/>
                  </a:lnTo>
                  <a:lnTo>
                    <a:pt x="11336" y="1616"/>
                  </a:lnTo>
                  <a:lnTo>
                    <a:pt x="11336" y="1609"/>
                  </a:lnTo>
                  <a:lnTo>
                    <a:pt x="11329" y="1606"/>
                  </a:lnTo>
                  <a:close/>
                  <a:moveTo>
                    <a:pt x="11329" y="1609"/>
                  </a:moveTo>
                  <a:lnTo>
                    <a:pt x="11324" y="1611"/>
                  </a:lnTo>
                  <a:lnTo>
                    <a:pt x="11326" y="1618"/>
                  </a:lnTo>
                  <a:lnTo>
                    <a:pt x="11331" y="1618"/>
                  </a:lnTo>
                  <a:lnTo>
                    <a:pt x="11334" y="1611"/>
                  </a:lnTo>
                  <a:lnTo>
                    <a:pt x="11329" y="1609"/>
                  </a:lnTo>
                  <a:close/>
                  <a:moveTo>
                    <a:pt x="11331" y="1614"/>
                  </a:moveTo>
                  <a:lnTo>
                    <a:pt x="11329" y="1611"/>
                  </a:lnTo>
                  <a:lnTo>
                    <a:pt x="11326" y="1614"/>
                  </a:lnTo>
                  <a:lnTo>
                    <a:pt x="11329" y="1616"/>
                  </a:lnTo>
                  <a:lnTo>
                    <a:pt x="11331" y="1614"/>
                  </a:lnTo>
                  <a:close/>
                  <a:moveTo>
                    <a:pt x="11329" y="1614"/>
                  </a:moveTo>
                  <a:lnTo>
                    <a:pt x="11329" y="1611"/>
                  </a:lnTo>
                  <a:moveTo>
                    <a:pt x="11329" y="1659"/>
                  </a:moveTo>
                  <a:lnTo>
                    <a:pt x="11415" y="1659"/>
                  </a:lnTo>
                  <a:lnTo>
                    <a:pt x="11502" y="1657"/>
                  </a:lnTo>
                  <a:lnTo>
                    <a:pt x="11502" y="1599"/>
                  </a:lnTo>
                  <a:moveTo>
                    <a:pt x="11502" y="1657"/>
                  </a:moveTo>
                  <a:lnTo>
                    <a:pt x="11526" y="1657"/>
                  </a:lnTo>
                  <a:lnTo>
                    <a:pt x="11660" y="1597"/>
                  </a:lnTo>
                  <a:moveTo>
                    <a:pt x="11655" y="1549"/>
                  </a:moveTo>
                  <a:lnTo>
                    <a:pt x="11648" y="1542"/>
                  </a:lnTo>
                  <a:lnTo>
                    <a:pt x="11638" y="1539"/>
                  </a:lnTo>
                  <a:lnTo>
                    <a:pt x="11629" y="1544"/>
                  </a:lnTo>
                  <a:lnTo>
                    <a:pt x="11624" y="1554"/>
                  </a:lnTo>
                  <a:lnTo>
                    <a:pt x="11626" y="1563"/>
                  </a:lnTo>
                  <a:lnTo>
                    <a:pt x="11634" y="1570"/>
                  </a:lnTo>
                  <a:lnTo>
                    <a:pt x="11643" y="1573"/>
                  </a:lnTo>
                  <a:lnTo>
                    <a:pt x="11653" y="1568"/>
                  </a:lnTo>
                  <a:lnTo>
                    <a:pt x="11658" y="1558"/>
                  </a:lnTo>
                  <a:lnTo>
                    <a:pt x="11655" y="1549"/>
                  </a:lnTo>
                  <a:close/>
                  <a:moveTo>
                    <a:pt x="11653" y="1551"/>
                  </a:moveTo>
                  <a:lnTo>
                    <a:pt x="11648" y="1544"/>
                  </a:lnTo>
                  <a:lnTo>
                    <a:pt x="11638" y="1542"/>
                  </a:lnTo>
                  <a:lnTo>
                    <a:pt x="11629" y="1549"/>
                  </a:lnTo>
                  <a:lnTo>
                    <a:pt x="11626" y="1556"/>
                  </a:lnTo>
                  <a:lnTo>
                    <a:pt x="11631" y="1565"/>
                  </a:lnTo>
                  <a:lnTo>
                    <a:pt x="11638" y="1570"/>
                  </a:lnTo>
                  <a:lnTo>
                    <a:pt x="11648" y="1568"/>
                  </a:lnTo>
                  <a:lnTo>
                    <a:pt x="11655" y="1561"/>
                  </a:lnTo>
                  <a:lnTo>
                    <a:pt x="11653" y="1551"/>
                  </a:lnTo>
                  <a:close/>
                  <a:moveTo>
                    <a:pt x="11653" y="1551"/>
                  </a:moveTo>
                  <a:lnTo>
                    <a:pt x="11646" y="1544"/>
                  </a:lnTo>
                  <a:lnTo>
                    <a:pt x="11636" y="1544"/>
                  </a:lnTo>
                  <a:lnTo>
                    <a:pt x="11629" y="1551"/>
                  </a:lnTo>
                  <a:lnTo>
                    <a:pt x="11629" y="1561"/>
                  </a:lnTo>
                  <a:lnTo>
                    <a:pt x="11636" y="1568"/>
                  </a:lnTo>
                  <a:lnTo>
                    <a:pt x="11646" y="1568"/>
                  </a:lnTo>
                  <a:lnTo>
                    <a:pt x="11653" y="1561"/>
                  </a:lnTo>
                  <a:lnTo>
                    <a:pt x="11653" y="1551"/>
                  </a:lnTo>
                  <a:close/>
                  <a:moveTo>
                    <a:pt x="11650" y="1551"/>
                  </a:moveTo>
                  <a:lnTo>
                    <a:pt x="11643" y="1546"/>
                  </a:lnTo>
                  <a:lnTo>
                    <a:pt x="11636" y="1546"/>
                  </a:lnTo>
                  <a:lnTo>
                    <a:pt x="11631" y="1554"/>
                  </a:lnTo>
                  <a:lnTo>
                    <a:pt x="11631" y="1561"/>
                  </a:lnTo>
                  <a:lnTo>
                    <a:pt x="11638" y="1565"/>
                  </a:lnTo>
                  <a:lnTo>
                    <a:pt x="11646" y="1565"/>
                  </a:lnTo>
                  <a:lnTo>
                    <a:pt x="11650" y="1558"/>
                  </a:lnTo>
                  <a:lnTo>
                    <a:pt x="11650" y="1551"/>
                  </a:lnTo>
                  <a:close/>
                  <a:moveTo>
                    <a:pt x="11638" y="1549"/>
                  </a:moveTo>
                  <a:lnTo>
                    <a:pt x="11634" y="1556"/>
                  </a:lnTo>
                  <a:lnTo>
                    <a:pt x="11636" y="1561"/>
                  </a:lnTo>
                  <a:lnTo>
                    <a:pt x="11643" y="1563"/>
                  </a:lnTo>
                  <a:lnTo>
                    <a:pt x="11648" y="1556"/>
                  </a:lnTo>
                  <a:lnTo>
                    <a:pt x="11646" y="1551"/>
                  </a:lnTo>
                  <a:lnTo>
                    <a:pt x="11638" y="1549"/>
                  </a:lnTo>
                  <a:close/>
                  <a:moveTo>
                    <a:pt x="11638" y="1551"/>
                  </a:moveTo>
                  <a:lnTo>
                    <a:pt x="11636" y="1556"/>
                  </a:lnTo>
                  <a:lnTo>
                    <a:pt x="11641" y="1561"/>
                  </a:lnTo>
                  <a:lnTo>
                    <a:pt x="11646" y="1558"/>
                  </a:lnTo>
                  <a:lnTo>
                    <a:pt x="11643" y="1554"/>
                  </a:lnTo>
                  <a:lnTo>
                    <a:pt x="11638" y="1551"/>
                  </a:lnTo>
                  <a:close/>
                  <a:moveTo>
                    <a:pt x="11641" y="1554"/>
                  </a:moveTo>
                  <a:lnTo>
                    <a:pt x="11638" y="1556"/>
                  </a:lnTo>
                  <a:lnTo>
                    <a:pt x="11641" y="1558"/>
                  </a:lnTo>
                  <a:lnTo>
                    <a:pt x="11643" y="1556"/>
                  </a:lnTo>
                  <a:lnTo>
                    <a:pt x="11641" y="1554"/>
                  </a:lnTo>
                  <a:close/>
                  <a:moveTo>
                    <a:pt x="11641" y="1556"/>
                  </a:moveTo>
                  <a:lnTo>
                    <a:pt x="11641" y="1554"/>
                  </a:lnTo>
                  <a:moveTo>
                    <a:pt x="11660" y="1597"/>
                  </a:moveTo>
                  <a:lnTo>
                    <a:pt x="11739" y="1561"/>
                  </a:lnTo>
                  <a:lnTo>
                    <a:pt x="11814" y="1527"/>
                  </a:lnTo>
                  <a:lnTo>
                    <a:pt x="11816" y="1525"/>
                  </a:lnTo>
                  <a:lnTo>
                    <a:pt x="11770" y="1489"/>
                  </a:lnTo>
                  <a:moveTo>
                    <a:pt x="11816" y="1525"/>
                  </a:moveTo>
                  <a:lnTo>
                    <a:pt x="11919" y="1388"/>
                  </a:lnTo>
                  <a:moveTo>
                    <a:pt x="11869" y="1350"/>
                  </a:moveTo>
                  <a:lnTo>
                    <a:pt x="11866" y="1359"/>
                  </a:lnTo>
                  <a:lnTo>
                    <a:pt x="11869" y="1369"/>
                  </a:lnTo>
                  <a:lnTo>
                    <a:pt x="11878" y="1376"/>
                  </a:lnTo>
                  <a:lnTo>
                    <a:pt x="11888" y="1376"/>
                  </a:lnTo>
                  <a:lnTo>
                    <a:pt x="11898" y="1369"/>
                  </a:lnTo>
                  <a:lnTo>
                    <a:pt x="11900" y="1359"/>
                  </a:lnTo>
                  <a:lnTo>
                    <a:pt x="11898" y="1350"/>
                  </a:lnTo>
                  <a:lnTo>
                    <a:pt x="11888" y="1342"/>
                  </a:lnTo>
                  <a:lnTo>
                    <a:pt x="11878" y="1342"/>
                  </a:lnTo>
                  <a:lnTo>
                    <a:pt x="11869" y="1350"/>
                  </a:lnTo>
                  <a:close/>
                  <a:moveTo>
                    <a:pt x="11871" y="1350"/>
                  </a:moveTo>
                  <a:lnTo>
                    <a:pt x="11869" y="1359"/>
                  </a:lnTo>
                  <a:lnTo>
                    <a:pt x="11874" y="1369"/>
                  </a:lnTo>
                  <a:lnTo>
                    <a:pt x="11881" y="1374"/>
                  </a:lnTo>
                  <a:lnTo>
                    <a:pt x="11890" y="1371"/>
                  </a:lnTo>
                  <a:lnTo>
                    <a:pt x="11898" y="1364"/>
                  </a:lnTo>
                  <a:lnTo>
                    <a:pt x="11898" y="1354"/>
                  </a:lnTo>
                  <a:lnTo>
                    <a:pt x="11890" y="1347"/>
                  </a:lnTo>
                  <a:lnTo>
                    <a:pt x="11881" y="1345"/>
                  </a:lnTo>
                  <a:lnTo>
                    <a:pt x="11871" y="1350"/>
                  </a:lnTo>
                  <a:close/>
                  <a:moveTo>
                    <a:pt x="11890" y="1350"/>
                  </a:moveTo>
                  <a:lnTo>
                    <a:pt x="11881" y="1347"/>
                  </a:lnTo>
                  <a:lnTo>
                    <a:pt x="11874" y="1352"/>
                  </a:lnTo>
                  <a:lnTo>
                    <a:pt x="11871" y="1362"/>
                  </a:lnTo>
                  <a:lnTo>
                    <a:pt x="11876" y="1369"/>
                  </a:lnTo>
                  <a:lnTo>
                    <a:pt x="11886" y="1371"/>
                  </a:lnTo>
                  <a:lnTo>
                    <a:pt x="11893" y="1366"/>
                  </a:lnTo>
                  <a:lnTo>
                    <a:pt x="11895" y="1357"/>
                  </a:lnTo>
                  <a:lnTo>
                    <a:pt x="11890" y="1350"/>
                  </a:lnTo>
                  <a:close/>
                  <a:moveTo>
                    <a:pt x="11876" y="1354"/>
                  </a:moveTo>
                  <a:lnTo>
                    <a:pt x="11874" y="1362"/>
                  </a:lnTo>
                  <a:lnTo>
                    <a:pt x="11878" y="1366"/>
                  </a:lnTo>
                  <a:lnTo>
                    <a:pt x="11886" y="1369"/>
                  </a:lnTo>
                  <a:lnTo>
                    <a:pt x="11890" y="1364"/>
                  </a:lnTo>
                  <a:lnTo>
                    <a:pt x="11893" y="1357"/>
                  </a:lnTo>
                  <a:lnTo>
                    <a:pt x="11888" y="1352"/>
                  </a:lnTo>
                  <a:lnTo>
                    <a:pt x="11881" y="1350"/>
                  </a:lnTo>
                  <a:lnTo>
                    <a:pt x="11876" y="1354"/>
                  </a:lnTo>
                  <a:close/>
                  <a:moveTo>
                    <a:pt x="11878" y="1354"/>
                  </a:moveTo>
                  <a:lnTo>
                    <a:pt x="11876" y="1362"/>
                  </a:lnTo>
                  <a:lnTo>
                    <a:pt x="11883" y="1366"/>
                  </a:lnTo>
                  <a:lnTo>
                    <a:pt x="11888" y="1364"/>
                  </a:lnTo>
                  <a:lnTo>
                    <a:pt x="11890" y="1357"/>
                  </a:lnTo>
                  <a:lnTo>
                    <a:pt x="11883" y="1352"/>
                  </a:lnTo>
                  <a:lnTo>
                    <a:pt x="11878" y="1354"/>
                  </a:lnTo>
                  <a:close/>
                  <a:moveTo>
                    <a:pt x="11886" y="1354"/>
                  </a:moveTo>
                  <a:lnTo>
                    <a:pt x="11881" y="1354"/>
                  </a:lnTo>
                  <a:lnTo>
                    <a:pt x="11878" y="1362"/>
                  </a:lnTo>
                  <a:lnTo>
                    <a:pt x="11883" y="1364"/>
                  </a:lnTo>
                  <a:lnTo>
                    <a:pt x="11888" y="1362"/>
                  </a:lnTo>
                  <a:lnTo>
                    <a:pt x="11886" y="1354"/>
                  </a:lnTo>
                  <a:close/>
                  <a:moveTo>
                    <a:pt x="11881" y="1357"/>
                  </a:moveTo>
                  <a:lnTo>
                    <a:pt x="11881" y="1362"/>
                  </a:lnTo>
                  <a:lnTo>
                    <a:pt x="11886" y="1362"/>
                  </a:lnTo>
                  <a:lnTo>
                    <a:pt x="11886" y="1357"/>
                  </a:lnTo>
                  <a:lnTo>
                    <a:pt x="11881" y="1357"/>
                  </a:lnTo>
                  <a:close/>
                  <a:moveTo>
                    <a:pt x="11883" y="1359"/>
                  </a:moveTo>
                  <a:lnTo>
                    <a:pt x="11883" y="1357"/>
                  </a:lnTo>
                  <a:moveTo>
                    <a:pt x="11919" y="1388"/>
                  </a:moveTo>
                  <a:lnTo>
                    <a:pt x="11970" y="1318"/>
                  </a:lnTo>
                  <a:lnTo>
                    <a:pt x="12022" y="1249"/>
                  </a:lnTo>
                  <a:lnTo>
                    <a:pt x="11977" y="1215"/>
                  </a:lnTo>
                  <a:moveTo>
                    <a:pt x="12022" y="1249"/>
                  </a:moveTo>
                  <a:lnTo>
                    <a:pt x="12126" y="1112"/>
                  </a:lnTo>
                  <a:moveTo>
                    <a:pt x="12075" y="1076"/>
                  </a:moveTo>
                  <a:lnTo>
                    <a:pt x="12073" y="1085"/>
                  </a:lnTo>
                  <a:lnTo>
                    <a:pt x="12075" y="1095"/>
                  </a:lnTo>
                  <a:lnTo>
                    <a:pt x="12085" y="1102"/>
                  </a:lnTo>
                  <a:lnTo>
                    <a:pt x="12094" y="1102"/>
                  </a:lnTo>
                  <a:lnTo>
                    <a:pt x="12104" y="1095"/>
                  </a:lnTo>
                  <a:lnTo>
                    <a:pt x="12106" y="1085"/>
                  </a:lnTo>
                  <a:lnTo>
                    <a:pt x="12104" y="1076"/>
                  </a:lnTo>
                  <a:lnTo>
                    <a:pt x="12094" y="1069"/>
                  </a:lnTo>
                  <a:lnTo>
                    <a:pt x="12085" y="1069"/>
                  </a:lnTo>
                  <a:lnTo>
                    <a:pt x="12075" y="1076"/>
                  </a:lnTo>
                  <a:close/>
                  <a:moveTo>
                    <a:pt x="12078" y="1076"/>
                  </a:moveTo>
                  <a:lnTo>
                    <a:pt x="12075" y="1085"/>
                  </a:lnTo>
                  <a:lnTo>
                    <a:pt x="12080" y="1095"/>
                  </a:lnTo>
                  <a:lnTo>
                    <a:pt x="12087" y="1100"/>
                  </a:lnTo>
                  <a:lnTo>
                    <a:pt x="12097" y="1098"/>
                  </a:lnTo>
                  <a:lnTo>
                    <a:pt x="12104" y="1090"/>
                  </a:lnTo>
                  <a:lnTo>
                    <a:pt x="12104" y="1081"/>
                  </a:lnTo>
                  <a:lnTo>
                    <a:pt x="12097" y="1074"/>
                  </a:lnTo>
                  <a:lnTo>
                    <a:pt x="12087" y="1071"/>
                  </a:lnTo>
                  <a:lnTo>
                    <a:pt x="12078" y="1076"/>
                  </a:lnTo>
                  <a:close/>
                  <a:moveTo>
                    <a:pt x="12097" y="1076"/>
                  </a:moveTo>
                  <a:lnTo>
                    <a:pt x="12087" y="1074"/>
                  </a:lnTo>
                  <a:lnTo>
                    <a:pt x="12080" y="1078"/>
                  </a:lnTo>
                  <a:lnTo>
                    <a:pt x="12078" y="1088"/>
                  </a:lnTo>
                  <a:lnTo>
                    <a:pt x="12082" y="1095"/>
                  </a:lnTo>
                  <a:lnTo>
                    <a:pt x="12092" y="1098"/>
                  </a:lnTo>
                  <a:lnTo>
                    <a:pt x="12099" y="1093"/>
                  </a:lnTo>
                  <a:lnTo>
                    <a:pt x="12102" y="1083"/>
                  </a:lnTo>
                  <a:lnTo>
                    <a:pt x="12097" y="1076"/>
                  </a:lnTo>
                  <a:close/>
                  <a:moveTo>
                    <a:pt x="12082" y="1081"/>
                  </a:moveTo>
                  <a:lnTo>
                    <a:pt x="12080" y="1088"/>
                  </a:lnTo>
                  <a:lnTo>
                    <a:pt x="12085" y="1093"/>
                  </a:lnTo>
                  <a:lnTo>
                    <a:pt x="12092" y="1095"/>
                  </a:lnTo>
                  <a:lnTo>
                    <a:pt x="12097" y="1090"/>
                  </a:lnTo>
                  <a:lnTo>
                    <a:pt x="12099" y="1083"/>
                  </a:lnTo>
                  <a:lnTo>
                    <a:pt x="12094" y="1078"/>
                  </a:lnTo>
                  <a:lnTo>
                    <a:pt x="12087" y="1076"/>
                  </a:lnTo>
                  <a:lnTo>
                    <a:pt x="12082" y="1081"/>
                  </a:lnTo>
                  <a:close/>
                  <a:moveTo>
                    <a:pt x="12085" y="1081"/>
                  </a:moveTo>
                  <a:lnTo>
                    <a:pt x="12082" y="1088"/>
                  </a:lnTo>
                  <a:lnTo>
                    <a:pt x="12090" y="1093"/>
                  </a:lnTo>
                  <a:lnTo>
                    <a:pt x="12094" y="1090"/>
                  </a:lnTo>
                  <a:lnTo>
                    <a:pt x="12097" y="1083"/>
                  </a:lnTo>
                  <a:lnTo>
                    <a:pt x="12090" y="1078"/>
                  </a:lnTo>
                  <a:lnTo>
                    <a:pt x="12085" y="1081"/>
                  </a:lnTo>
                  <a:close/>
                  <a:moveTo>
                    <a:pt x="12092" y="1081"/>
                  </a:moveTo>
                  <a:lnTo>
                    <a:pt x="12087" y="1081"/>
                  </a:lnTo>
                  <a:lnTo>
                    <a:pt x="12085" y="1088"/>
                  </a:lnTo>
                  <a:lnTo>
                    <a:pt x="12090" y="1090"/>
                  </a:lnTo>
                  <a:lnTo>
                    <a:pt x="12094" y="1088"/>
                  </a:lnTo>
                  <a:lnTo>
                    <a:pt x="12092" y="1081"/>
                  </a:lnTo>
                  <a:close/>
                  <a:moveTo>
                    <a:pt x="12087" y="1083"/>
                  </a:moveTo>
                  <a:lnTo>
                    <a:pt x="12087" y="1088"/>
                  </a:lnTo>
                  <a:lnTo>
                    <a:pt x="12092" y="1088"/>
                  </a:lnTo>
                  <a:lnTo>
                    <a:pt x="12092" y="1083"/>
                  </a:lnTo>
                  <a:lnTo>
                    <a:pt x="12087" y="1083"/>
                  </a:lnTo>
                  <a:close/>
                  <a:moveTo>
                    <a:pt x="12090" y="1085"/>
                  </a:moveTo>
                  <a:lnTo>
                    <a:pt x="12090" y="1083"/>
                  </a:lnTo>
                  <a:moveTo>
                    <a:pt x="12126" y="1112"/>
                  </a:moveTo>
                  <a:lnTo>
                    <a:pt x="12176" y="1045"/>
                  </a:lnTo>
                  <a:lnTo>
                    <a:pt x="12217" y="990"/>
                  </a:lnTo>
                  <a:moveTo>
                    <a:pt x="1" y="1731"/>
                  </a:moveTo>
                  <a:lnTo>
                    <a:pt x="25" y="1731"/>
                  </a:lnTo>
                  <a:lnTo>
                    <a:pt x="25" y="1674"/>
                  </a:lnTo>
                  <a:moveTo>
                    <a:pt x="25" y="1731"/>
                  </a:moveTo>
                  <a:lnTo>
                    <a:pt x="198" y="1731"/>
                  </a:lnTo>
                  <a:moveTo>
                    <a:pt x="214" y="1685"/>
                  </a:moveTo>
                  <a:lnTo>
                    <a:pt x="212" y="1676"/>
                  </a:lnTo>
                  <a:lnTo>
                    <a:pt x="202" y="1669"/>
                  </a:lnTo>
                  <a:lnTo>
                    <a:pt x="193" y="1669"/>
                  </a:lnTo>
                  <a:lnTo>
                    <a:pt x="183" y="1676"/>
                  </a:lnTo>
                  <a:lnTo>
                    <a:pt x="181" y="1685"/>
                  </a:lnTo>
                  <a:lnTo>
                    <a:pt x="183" y="1695"/>
                  </a:lnTo>
                  <a:lnTo>
                    <a:pt x="193" y="1702"/>
                  </a:lnTo>
                  <a:lnTo>
                    <a:pt x="202" y="1702"/>
                  </a:lnTo>
                  <a:lnTo>
                    <a:pt x="212" y="1695"/>
                  </a:lnTo>
                  <a:lnTo>
                    <a:pt x="214" y="1685"/>
                  </a:lnTo>
                  <a:close/>
                  <a:moveTo>
                    <a:pt x="212" y="1685"/>
                  </a:moveTo>
                  <a:lnTo>
                    <a:pt x="210" y="1676"/>
                  </a:lnTo>
                  <a:lnTo>
                    <a:pt x="200" y="1671"/>
                  </a:lnTo>
                  <a:lnTo>
                    <a:pt x="190" y="1674"/>
                  </a:lnTo>
                  <a:lnTo>
                    <a:pt x="183" y="1681"/>
                  </a:lnTo>
                  <a:lnTo>
                    <a:pt x="183" y="1690"/>
                  </a:lnTo>
                  <a:lnTo>
                    <a:pt x="190" y="1698"/>
                  </a:lnTo>
                  <a:lnTo>
                    <a:pt x="200" y="1700"/>
                  </a:lnTo>
                  <a:lnTo>
                    <a:pt x="210" y="1695"/>
                  </a:lnTo>
                  <a:lnTo>
                    <a:pt x="212" y="1685"/>
                  </a:lnTo>
                  <a:close/>
                  <a:moveTo>
                    <a:pt x="198" y="1674"/>
                  </a:moveTo>
                  <a:lnTo>
                    <a:pt x="188" y="1676"/>
                  </a:lnTo>
                  <a:lnTo>
                    <a:pt x="186" y="1685"/>
                  </a:lnTo>
                  <a:lnTo>
                    <a:pt x="188" y="1695"/>
                  </a:lnTo>
                  <a:lnTo>
                    <a:pt x="198" y="1698"/>
                  </a:lnTo>
                  <a:lnTo>
                    <a:pt x="207" y="1695"/>
                  </a:lnTo>
                  <a:lnTo>
                    <a:pt x="210" y="1685"/>
                  </a:lnTo>
                  <a:lnTo>
                    <a:pt x="207" y="1676"/>
                  </a:lnTo>
                  <a:lnTo>
                    <a:pt x="198" y="1674"/>
                  </a:lnTo>
                  <a:close/>
                  <a:moveTo>
                    <a:pt x="198" y="1676"/>
                  </a:moveTo>
                  <a:lnTo>
                    <a:pt x="190" y="1678"/>
                  </a:lnTo>
                  <a:lnTo>
                    <a:pt x="188" y="1685"/>
                  </a:lnTo>
                  <a:lnTo>
                    <a:pt x="190" y="1693"/>
                  </a:lnTo>
                  <a:lnTo>
                    <a:pt x="198" y="1695"/>
                  </a:lnTo>
                  <a:lnTo>
                    <a:pt x="205" y="1693"/>
                  </a:lnTo>
                  <a:lnTo>
                    <a:pt x="207" y="1685"/>
                  </a:lnTo>
                  <a:lnTo>
                    <a:pt x="205" y="1678"/>
                  </a:lnTo>
                  <a:lnTo>
                    <a:pt x="198" y="1676"/>
                  </a:lnTo>
                  <a:close/>
                  <a:moveTo>
                    <a:pt x="205" y="1685"/>
                  </a:moveTo>
                  <a:lnTo>
                    <a:pt x="200" y="1678"/>
                  </a:lnTo>
                  <a:lnTo>
                    <a:pt x="193" y="1678"/>
                  </a:lnTo>
                  <a:lnTo>
                    <a:pt x="190" y="1685"/>
                  </a:lnTo>
                  <a:lnTo>
                    <a:pt x="195" y="1693"/>
                  </a:lnTo>
                  <a:lnTo>
                    <a:pt x="202" y="1693"/>
                  </a:lnTo>
                  <a:lnTo>
                    <a:pt x="205" y="1685"/>
                  </a:lnTo>
                  <a:close/>
                  <a:moveTo>
                    <a:pt x="198" y="1681"/>
                  </a:moveTo>
                  <a:lnTo>
                    <a:pt x="193" y="1683"/>
                  </a:lnTo>
                  <a:lnTo>
                    <a:pt x="195" y="1690"/>
                  </a:lnTo>
                  <a:lnTo>
                    <a:pt x="200" y="1690"/>
                  </a:lnTo>
                  <a:lnTo>
                    <a:pt x="202" y="1683"/>
                  </a:lnTo>
                  <a:lnTo>
                    <a:pt x="198" y="1681"/>
                  </a:lnTo>
                  <a:close/>
                  <a:moveTo>
                    <a:pt x="198" y="1683"/>
                  </a:moveTo>
                  <a:lnTo>
                    <a:pt x="195" y="1685"/>
                  </a:lnTo>
                  <a:lnTo>
                    <a:pt x="198" y="1688"/>
                  </a:lnTo>
                  <a:lnTo>
                    <a:pt x="200" y="1685"/>
                  </a:lnTo>
                  <a:lnTo>
                    <a:pt x="198" y="1683"/>
                  </a:lnTo>
                  <a:close/>
                  <a:moveTo>
                    <a:pt x="198" y="1685"/>
                  </a:moveTo>
                  <a:lnTo>
                    <a:pt x="198" y="1683"/>
                  </a:lnTo>
                  <a:moveTo>
                    <a:pt x="198" y="1731"/>
                  </a:moveTo>
                  <a:lnTo>
                    <a:pt x="368" y="1731"/>
                  </a:lnTo>
                  <a:lnTo>
                    <a:pt x="368" y="1674"/>
                  </a:lnTo>
                  <a:moveTo>
                    <a:pt x="368" y="1731"/>
                  </a:moveTo>
                  <a:lnTo>
                    <a:pt x="541" y="1729"/>
                  </a:lnTo>
                  <a:moveTo>
                    <a:pt x="558" y="1683"/>
                  </a:moveTo>
                  <a:lnTo>
                    <a:pt x="555" y="1674"/>
                  </a:lnTo>
                  <a:lnTo>
                    <a:pt x="546" y="1666"/>
                  </a:lnTo>
                  <a:lnTo>
                    <a:pt x="536" y="1666"/>
                  </a:lnTo>
                  <a:lnTo>
                    <a:pt x="526" y="1674"/>
                  </a:lnTo>
                  <a:lnTo>
                    <a:pt x="524" y="1683"/>
                  </a:lnTo>
                  <a:lnTo>
                    <a:pt x="526" y="1693"/>
                  </a:lnTo>
                  <a:lnTo>
                    <a:pt x="536" y="1700"/>
                  </a:lnTo>
                  <a:lnTo>
                    <a:pt x="546" y="1700"/>
                  </a:lnTo>
                  <a:lnTo>
                    <a:pt x="555" y="1693"/>
                  </a:lnTo>
                  <a:lnTo>
                    <a:pt x="558" y="1683"/>
                  </a:lnTo>
                  <a:close/>
                  <a:moveTo>
                    <a:pt x="555" y="1683"/>
                  </a:moveTo>
                  <a:lnTo>
                    <a:pt x="553" y="1674"/>
                  </a:lnTo>
                  <a:lnTo>
                    <a:pt x="543" y="1669"/>
                  </a:lnTo>
                  <a:lnTo>
                    <a:pt x="534" y="1671"/>
                  </a:lnTo>
                  <a:lnTo>
                    <a:pt x="526" y="1678"/>
                  </a:lnTo>
                  <a:lnTo>
                    <a:pt x="526" y="1688"/>
                  </a:lnTo>
                  <a:lnTo>
                    <a:pt x="534" y="1695"/>
                  </a:lnTo>
                  <a:lnTo>
                    <a:pt x="543" y="1698"/>
                  </a:lnTo>
                  <a:lnTo>
                    <a:pt x="553" y="1693"/>
                  </a:lnTo>
                  <a:lnTo>
                    <a:pt x="555" y="1683"/>
                  </a:lnTo>
                  <a:close/>
                  <a:moveTo>
                    <a:pt x="541" y="1671"/>
                  </a:moveTo>
                  <a:lnTo>
                    <a:pt x="531" y="1674"/>
                  </a:lnTo>
                  <a:lnTo>
                    <a:pt x="529" y="1683"/>
                  </a:lnTo>
                  <a:lnTo>
                    <a:pt x="531" y="1693"/>
                  </a:lnTo>
                  <a:lnTo>
                    <a:pt x="541" y="1695"/>
                  </a:lnTo>
                  <a:lnTo>
                    <a:pt x="550" y="1693"/>
                  </a:lnTo>
                  <a:lnTo>
                    <a:pt x="553" y="1683"/>
                  </a:lnTo>
                  <a:lnTo>
                    <a:pt x="550" y="1674"/>
                  </a:lnTo>
                  <a:lnTo>
                    <a:pt x="541" y="1671"/>
                  </a:lnTo>
                  <a:close/>
                  <a:moveTo>
                    <a:pt x="541" y="1674"/>
                  </a:moveTo>
                  <a:lnTo>
                    <a:pt x="534" y="1676"/>
                  </a:lnTo>
                  <a:lnTo>
                    <a:pt x="531" y="1683"/>
                  </a:lnTo>
                  <a:lnTo>
                    <a:pt x="534" y="1690"/>
                  </a:lnTo>
                  <a:lnTo>
                    <a:pt x="541" y="1693"/>
                  </a:lnTo>
                  <a:lnTo>
                    <a:pt x="548" y="1690"/>
                  </a:lnTo>
                  <a:lnTo>
                    <a:pt x="550" y="1683"/>
                  </a:lnTo>
                  <a:lnTo>
                    <a:pt x="548" y="1676"/>
                  </a:lnTo>
                  <a:lnTo>
                    <a:pt x="541" y="1674"/>
                  </a:lnTo>
                  <a:close/>
                  <a:moveTo>
                    <a:pt x="548" y="1683"/>
                  </a:moveTo>
                  <a:lnTo>
                    <a:pt x="543" y="1676"/>
                  </a:lnTo>
                  <a:lnTo>
                    <a:pt x="536" y="1676"/>
                  </a:lnTo>
                  <a:lnTo>
                    <a:pt x="534" y="1683"/>
                  </a:lnTo>
                  <a:lnTo>
                    <a:pt x="538" y="1690"/>
                  </a:lnTo>
                  <a:lnTo>
                    <a:pt x="546" y="1690"/>
                  </a:lnTo>
                  <a:lnTo>
                    <a:pt x="548" y="1683"/>
                  </a:lnTo>
                  <a:close/>
                  <a:moveTo>
                    <a:pt x="541" y="1678"/>
                  </a:moveTo>
                  <a:lnTo>
                    <a:pt x="536" y="1681"/>
                  </a:lnTo>
                  <a:lnTo>
                    <a:pt x="538" y="1688"/>
                  </a:lnTo>
                  <a:lnTo>
                    <a:pt x="543" y="1688"/>
                  </a:lnTo>
                  <a:lnTo>
                    <a:pt x="546" y="1681"/>
                  </a:lnTo>
                  <a:lnTo>
                    <a:pt x="541" y="1678"/>
                  </a:lnTo>
                  <a:close/>
                  <a:moveTo>
                    <a:pt x="541" y="1681"/>
                  </a:moveTo>
                  <a:lnTo>
                    <a:pt x="538" y="1683"/>
                  </a:lnTo>
                  <a:lnTo>
                    <a:pt x="541" y="1685"/>
                  </a:lnTo>
                  <a:lnTo>
                    <a:pt x="543" y="1683"/>
                  </a:lnTo>
                  <a:lnTo>
                    <a:pt x="541" y="1681"/>
                  </a:lnTo>
                  <a:close/>
                  <a:moveTo>
                    <a:pt x="541" y="1683"/>
                  </a:moveTo>
                  <a:lnTo>
                    <a:pt x="541" y="1681"/>
                  </a:lnTo>
                  <a:moveTo>
                    <a:pt x="541" y="1729"/>
                  </a:moveTo>
                  <a:lnTo>
                    <a:pt x="711" y="1729"/>
                  </a:lnTo>
                  <a:lnTo>
                    <a:pt x="714" y="1674"/>
                  </a:lnTo>
                  <a:moveTo>
                    <a:pt x="711" y="1729"/>
                  </a:moveTo>
                  <a:lnTo>
                    <a:pt x="884" y="1731"/>
                  </a:lnTo>
                  <a:moveTo>
                    <a:pt x="901" y="1685"/>
                  </a:moveTo>
                  <a:lnTo>
                    <a:pt x="898" y="1676"/>
                  </a:lnTo>
                  <a:lnTo>
                    <a:pt x="889" y="1669"/>
                  </a:lnTo>
                  <a:lnTo>
                    <a:pt x="879" y="1669"/>
                  </a:lnTo>
                  <a:lnTo>
                    <a:pt x="870" y="1676"/>
                  </a:lnTo>
                  <a:lnTo>
                    <a:pt x="867" y="1685"/>
                  </a:lnTo>
                  <a:lnTo>
                    <a:pt x="870" y="1695"/>
                  </a:lnTo>
                  <a:lnTo>
                    <a:pt x="879" y="1702"/>
                  </a:lnTo>
                  <a:lnTo>
                    <a:pt x="889" y="1702"/>
                  </a:lnTo>
                  <a:lnTo>
                    <a:pt x="898" y="1695"/>
                  </a:lnTo>
                  <a:lnTo>
                    <a:pt x="901" y="1685"/>
                  </a:lnTo>
                  <a:close/>
                  <a:moveTo>
                    <a:pt x="884" y="1671"/>
                  </a:moveTo>
                  <a:lnTo>
                    <a:pt x="874" y="1674"/>
                  </a:lnTo>
                  <a:lnTo>
                    <a:pt x="870" y="1683"/>
                  </a:lnTo>
                  <a:lnTo>
                    <a:pt x="872" y="1693"/>
                  </a:lnTo>
                  <a:lnTo>
                    <a:pt x="879" y="1700"/>
                  </a:lnTo>
                  <a:lnTo>
                    <a:pt x="889" y="1700"/>
                  </a:lnTo>
                  <a:lnTo>
                    <a:pt x="896" y="1693"/>
                  </a:lnTo>
                  <a:lnTo>
                    <a:pt x="898" y="1683"/>
                  </a:lnTo>
                  <a:lnTo>
                    <a:pt x="894" y="1674"/>
                  </a:lnTo>
                  <a:lnTo>
                    <a:pt x="884" y="1671"/>
                  </a:lnTo>
                  <a:close/>
                  <a:moveTo>
                    <a:pt x="884" y="1674"/>
                  </a:moveTo>
                  <a:lnTo>
                    <a:pt x="877" y="1676"/>
                  </a:lnTo>
                  <a:lnTo>
                    <a:pt x="872" y="1685"/>
                  </a:lnTo>
                  <a:lnTo>
                    <a:pt x="874" y="1693"/>
                  </a:lnTo>
                  <a:lnTo>
                    <a:pt x="884" y="1698"/>
                  </a:lnTo>
                  <a:lnTo>
                    <a:pt x="891" y="1695"/>
                  </a:lnTo>
                  <a:lnTo>
                    <a:pt x="896" y="1685"/>
                  </a:lnTo>
                  <a:lnTo>
                    <a:pt x="894" y="1678"/>
                  </a:lnTo>
                  <a:lnTo>
                    <a:pt x="884" y="1674"/>
                  </a:lnTo>
                  <a:close/>
                  <a:moveTo>
                    <a:pt x="894" y="1685"/>
                  </a:moveTo>
                  <a:lnTo>
                    <a:pt x="891" y="1678"/>
                  </a:lnTo>
                  <a:lnTo>
                    <a:pt x="884" y="1676"/>
                  </a:lnTo>
                  <a:lnTo>
                    <a:pt x="877" y="1678"/>
                  </a:lnTo>
                  <a:lnTo>
                    <a:pt x="874" y="1685"/>
                  </a:lnTo>
                  <a:lnTo>
                    <a:pt x="877" y="1693"/>
                  </a:lnTo>
                  <a:lnTo>
                    <a:pt x="884" y="1695"/>
                  </a:lnTo>
                  <a:lnTo>
                    <a:pt x="891" y="1693"/>
                  </a:lnTo>
                  <a:lnTo>
                    <a:pt x="894" y="1685"/>
                  </a:lnTo>
                  <a:close/>
                  <a:moveTo>
                    <a:pt x="884" y="1678"/>
                  </a:moveTo>
                  <a:lnTo>
                    <a:pt x="877" y="1681"/>
                  </a:lnTo>
                  <a:lnTo>
                    <a:pt x="877" y="1688"/>
                  </a:lnTo>
                  <a:lnTo>
                    <a:pt x="884" y="1693"/>
                  </a:lnTo>
                  <a:lnTo>
                    <a:pt x="891" y="1690"/>
                  </a:lnTo>
                  <a:lnTo>
                    <a:pt x="891" y="1683"/>
                  </a:lnTo>
                  <a:lnTo>
                    <a:pt x="884" y="1678"/>
                  </a:lnTo>
                  <a:close/>
                  <a:moveTo>
                    <a:pt x="889" y="1685"/>
                  </a:moveTo>
                  <a:lnTo>
                    <a:pt x="886" y="1681"/>
                  </a:lnTo>
                  <a:lnTo>
                    <a:pt x="879" y="1683"/>
                  </a:lnTo>
                  <a:lnTo>
                    <a:pt x="879" y="1688"/>
                  </a:lnTo>
                  <a:lnTo>
                    <a:pt x="886" y="1690"/>
                  </a:lnTo>
                  <a:lnTo>
                    <a:pt x="889" y="1685"/>
                  </a:lnTo>
                  <a:close/>
                  <a:moveTo>
                    <a:pt x="884" y="1683"/>
                  </a:moveTo>
                  <a:lnTo>
                    <a:pt x="882" y="1685"/>
                  </a:lnTo>
                  <a:lnTo>
                    <a:pt x="884" y="1688"/>
                  </a:lnTo>
                  <a:lnTo>
                    <a:pt x="886" y="1685"/>
                  </a:lnTo>
                  <a:lnTo>
                    <a:pt x="884" y="1683"/>
                  </a:lnTo>
                  <a:close/>
                  <a:moveTo>
                    <a:pt x="884" y="1685"/>
                  </a:moveTo>
                  <a:lnTo>
                    <a:pt x="884" y="1683"/>
                  </a:lnTo>
                  <a:moveTo>
                    <a:pt x="884" y="1731"/>
                  </a:moveTo>
                  <a:lnTo>
                    <a:pt x="970" y="1734"/>
                  </a:lnTo>
                  <a:lnTo>
                    <a:pt x="1054" y="1734"/>
                  </a:lnTo>
                  <a:lnTo>
                    <a:pt x="1057" y="1676"/>
                  </a:lnTo>
                  <a:moveTo>
                    <a:pt x="1054" y="1734"/>
                  </a:moveTo>
                  <a:lnTo>
                    <a:pt x="1227" y="1736"/>
                  </a:lnTo>
                  <a:moveTo>
                    <a:pt x="1244" y="1690"/>
                  </a:moveTo>
                  <a:lnTo>
                    <a:pt x="1242" y="1681"/>
                  </a:lnTo>
                  <a:lnTo>
                    <a:pt x="1232" y="1674"/>
                  </a:lnTo>
                  <a:lnTo>
                    <a:pt x="1222" y="1674"/>
                  </a:lnTo>
                  <a:lnTo>
                    <a:pt x="1213" y="1681"/>
                  </a:lnTo>
                  <a:lnTo>
                    <a:pt x="1210" y="1690"/>
                  </a:lnTo>
                  <a:lnTo>
                    <a:pt x="1213" y="1700"/>
                  </a:lnTo>
                  <a:lnTo>
                    <a:pt x="1222" y="1707"/>
                  </a:lnTo>
                  <a:lnTo>
                    <a:pt x="1232" y="1707"/>
                  </a:lnTo>
                  <a:lnTo>
                    <a:pt x="1242" y="1700"/>
                  </a:lnTo>
                  <a:lnTo>
                    <a:pt x="1244" y="1690"/>
                  </a:lnTo>
                  <a:close/>
                  <a:moveTo>
                    <a:pt x="1227" y="1676"/>
                  </a:moveTo>
                  <a:lnTo>
                    <a:pt x="1218" y="1678"/>
                  </a:lnTo>
                  <a:lnTo>
                    <a:pt x="1213" y="1688"/>
                  </a:lnTo>
                  <a:lnTo>
                    <a:pt x="1215" y="1698"/>
                  </a:lnTo>
                  <a:lnTo>
                    <a:pt x="1222" y="1705"/>
                  </a:lnTo>
                  <a:lnTo>
                    <a:pt x="1232" y="1705"/>
                  </a:lnTo>
                  <a:lnTo>
                    <a:pt x="1239" y="1698"/>
                  </a:lnTo>
                  <a:lnTo>
                    <a:pt x="1242" y="1688"/>
                  </a:lnTo>
                  <a:lnTo>
                    <a:pt x="1237" y="1678"/>
                  </a:lnTo>
                  <a:lnTo>
                    <a:pt x="1227" y="1676"/>
                  </a:lnTo>
                  <a:close/>
                  <a:moveTo>
                    <a:pt x="1227" y="1678"/>
                  </a:moveTo>
                  <a:lnTo>
                    <a:pt x="1220" y="1681"/>
                  </a:lnTo>
                  <a:lnTo>
                    <a:pt x="1215" y="1690"/>
                  </a:lnTo>
                  <a:lnTo>
                    <a:pt x="1218" y="1698"/>
                  </a:lnTo>
                  <a:lnTo>
                    <a:pt x="1227" y="1702"/>
                  </a:lnTo>
                  <a:lnTo>
                    <a:pt x="1234" y="1700"/>
                  </a:lnTo>
                  <a:lnTo>
                    <a:pt x="1239" y="1690"/>
                  </a:lnTo>
                  <a:lnTo>
                    <a:pt x="1237" y="1683"/>
                  </a:lnTo>
                  <a:lnTo>
                    <a:pt x="1227" y="1678"/>
                  </a:lnTo>
                  <a:close/>
                  <a:moveTo>
                    <a:pt x="1237" y="1690"/>
                  </a:moveTo>
                  <a:lnTo>
                    <a:pt x="1234" y="1683"/>
                  </a:lnTo>
                  <a:lnTo>
                    <a:pt x="1227" y="1681"/>
                  </a:lnTo>
                  <a:lnTo>
                    <a:pt x="1220" y="1683"/>
                  </a:lnTo>
                  <a:lnTo>
                    <a:pt x="1218" y="1690"/>
                  </a:lnTo>
                  <a:lnTo>
                    <a:pt x="1220" y="1698"/>
                  </a:lnTo>
                  <a:lnTo>
                    <a:pt x="1227" y="1700"/>
                  </a:lnTo>
                  <a:lnTo>
                    <a:pt x="1234" y="1698"/>
                  </a:lnTo>
                  <a:lnTo>
                    <a:pt x="1237" y="1690"/>
                  </a:lnTo>
                  <a:close/>
                  <a:moveTo>
                    <a:pt x="1227" y="1683"/>
                  </a:moveTo>
                  <a:lnTo>
                    <a:pt x="1220" y="1685"/>
                  </a:lnTo>
                  <a:lnTo>
                    <a:pt x="1220" y="1693"/>
                  </a:lnTo>
                  <a:lnTo>
                    <a:pt x="1227" y="1698"/>
                  </a:lnTo>
                  <a:lnTo>
                    <a:pt x="1234" y="1695"/>
                  </a:lnTo>
                  <a:lnTo>
                    <a:pt x="1234" y="1688"/>
                  </a:lnTo>
                  <a:lnTo>
                    <a:pt x="1227" y="1683"/>
                  </a:lnTo>
                  <a:close/>
                  <a:moveTo>
                    <a:pt x="1232" y="1690"/>
                  </a:moveTo>
                  <a:lnTo>
                    <a:pt x="1230" y="1685"/>
                  </a:lnTo>
                  <a:lnTo>
                    <a:pt x="1222" y="1688"/>
                  </a:lnTo>
                  <a:lnTo>
                    <a:pt x="1222" y="1693"/>
                  </a:lnTo>
                  <a:lnTo>
                    <a:pt x="1230" y="1695"/>
                  </a:lnTo>
                  <a:lnTo>
                    <a:pt x="1232" y="1690"/>
                  </a:lnTo>
                  <a:close/>
                  <a:moveTo>
                    <a:pt x="1227" y="1688"/>
                  </a:moveTo>
                  <a:lnTo>
                    <a:pt x="1225" y="1690"/>
                  </a:lnTo>
                  <a:lnTo>
                    <a:pt x="1227" y="1693"/>
                  </a:lnTo>
                  <a:lnTo>
                    <a:pt x="1230" y="1690"/>
                  </a:lnTo>
                  <a:lnTo>
                    <a:pt x="1227" y="1688"/>
                  </a:lnTo>
                  <a:close/>
                  <a:moveTo>
                    <a:pt x="1227" y="1690"/>
                  </a:moveTo>
                  <a:lnTo>
                    <a:pt x="1227" y="1688"/>
                  </a:lnTo>
                  <a:moveTo>
                    <a:pt x="1227" y="1736"/>
                  </a:moveTo>
                  <a:lnTo>
                    <a:pt x="1314" y="1736"/>
                  </a:lnTo>
                  <a:lnTo>
                    <a:pt x="1398" y="1738"/>
                  </a:lnTo>
                  <a:lnTo>
                    <a:pt x="1400" y="1681"/>
                  </a:lnTo>
                  <a:moveTo>
                    <a:pt x="1398" y="1738"/>
                  </a:moveTo>
                  <a:lnTo>
                    <a:pt x="1570" y="1738"/>
                  </a:lnTo>
                  <a:moveTo>
                    <a:pt x="1587" y="1693"/>
                  </a:moveTo>
                  <a:lnTo>
                    <a:pt x="1585" y="1683"/>
                  </a:lnTo>
                  <a:lnTo>
                    <a:pt x="1575" y="1676"/>
                  </a:lnTo>
                  <a:lnTo>
                    <a:pt x="1566" y="1676"/>
                  </a:lnTo>
                  <a:lnTo>
                    <a:pt x="1556" y="1683"/>
                  </a:lnTo>
                  <a:lnTo>
                    <a:pt x="1554" y="1693"/>
                  </a:lnTo>
                  <a:lnTo>
                    <a:pt x="1556" y="1702"/>
                  </a:lnTo>
                  <a:lnTo>
                    <a:pt x="1566" y="1710"/>
                  </a:lnTo>
                  <a:lnTo>
                    <a:pt x="1575" y="1710"/>
                  </a:lnTo>
                  <a:lnTo>
                    <a:pt x="1585" y="1702"/>
                  </a:lnTo>
                  <a:lnTo>
                    <a:pt x="1587" y="1693"/>
                  </a:lnTo>
                  <a:close/>
                  <a:moveTo>
                    <a:pt x="1570" y="1678"/>
                  </a:moveTo>
                  <a:lnTo>
                    <a:pt x="1561" y="1681"/>
                  </a:lnTo>
                  <a:lnTo>
                    <a:pt x="1556" y="1690"/>
                  </a:lnTo>
                  <a:lnTo>
                    <a:pt x="1558" y="1700"/>
                  </a:lnTo>
                  <a:lnTo>
                    <a:pt x="1566" y="1707"/>
                  </a:lnTo>
                  <a:lnTo>
                    <a:pt x="1575" y="1707"/>
                  </a:lnTo>
                  <a:lnTo>
                    <a:pt x="1582" y="1700"/>
                  </a:lnTo>
                  <a:lnTo>
                    <a:pt x="1585" y="1690"/>
                  </a:lnTo>
                  <a:lnTo>
                    <a:pt x="1580" y="1681"/>
                  </a:lnTo>
                  <a:lnTo>
                    <a:pt x="1570" y="1678"/>
                  </a:lnTo>
                  <a:close/>
                  <a:moveTo>
                    <a:pt x="1570" y="1681"/>
                  </a:moveTo>
                  <a:lnTo>
                    <a:pt x="1563" y="1683"/>
                  </a:lnTo>
                  <a:lnTo>
                    <a:pt x="1558" y="1693"/>
                  </a:lnTo>
                  <a:lnTo>
                    <a:pt x="1561" y="1700"/>
                  </a:lnTo>
                  <a:lnTo>
                    <a:pt x="1570" y="1705"/>
                  </a:lnTo>
                  <a:lnTo>
                    <a:pt x="1578" y="1702"/>
                  </a:lnTo>
                  <a:lnTo>
                    <a:pt x="1582" y="1693"/>
                  </a:lnTo>
                  <a:lnTo>
                    <a:pt x="1580" y="1685"/>
                  </a:lnTo>
                  <a:lnTo>
                    <a:pt x="1570" y="1681"/>
                  </a:lnTo>
                  <a:close/>
                  <a:moveTo>
                    <a:pt x="1580" y="1693"/>
                  </a:moveTo>
                  <a:lnTo>
                    <a:pt x="1578" y="1685"/>
                  </a:lnTo>
                  <a:lnTo>
                    <a:pt x="1570" y="1683"/>
                  </a:lnTo>
                  <a:lnTo>
                    <a:pt x="1563" y="1685"/>
                  </a:lnTo>
                  <a:lnTo>
                    <a:pt x="1561" y="1693"/>
                  </a:lnTo>
                  <a:lnTo>
                    <a:pt x="1563" y="1700"/>
                  </a:lnTo>
                  <a:lnTo>
                    <a:pt x="1570" y="1702"/>
                  </a:lnTo>
                  <a:lnTo>
                    <a:pt x="1578" y="1700"/>
                  </a:lnTo>
                  <a:lnTo>
                    <a:pt x="1580" y="1693"/>
                  </a:lnTo>
                  <a:close/>
                  <a:moveTo>
                    <a:pt x="1570" y="1685"/>
                  </a:moveTo>
                  <a:lnTo>
                    <a:pt x="1563" y="1688"/>
                  </a:lnTo>
                  <a:lnTo>
                    <a:pt x="1563" y="1695"/>
                  </a:lnTo>
                  <a:lnTo>
                    <a:pt x="1570" y="1700"/>
                  </a:lnTo>
                  <a:lnTo>
                    <a:pt x="1578" y="1698"/>
                  </a:lnTo>
                  <a:lnTo>
                    <a:pt x="1578" y="1690"/>
                  </a:lnTo>
                  <a:lnTo>
                    <a:pt x="1570" y="1685"/>
                  </a:lnTo>
                  <a:close/>
                  <a:moveTo>
                    <a:pt x="1575" y="1693"/>
                  </a:moveTo>
                  <a:lnTo>
                    <a:pt x="1573" y="1688"/>
                  </a:lnTo>
                  <a:lnTo>
                    <a:pt x="1566" y="1690"/>
                  </a:lnTo>
                  <a:lnTo>
                    <a:pt x="1566" y="1695"/>
                  </a:lnTo>
                  <a:lnTo>
                    <a:pt x="1573" y="1698"/>
                  </a:lnTo>
                  <a:lnTo>
                    <a:pt x="1575" y="1693"/>
                  </a:lnTo>
                  <a:close/>
                  <a:moveTo>
                    <a:pt x="1570" y="1690"/>
                  </a:moveTo>
                  <a:lnTo>
                    <a:pt x="1568" y="1693"/>
                  </a:lnTo>
                  <a:lnTo>
                    <a:pt x="1570" y="1695"/>
                  </a:lnTo>
                  <a:lnTo>
                    <a:pt x="1573" y="1693"/>
                  </a:lnTo>
                  <a:lnTo>
                    <a:pt x="1570" y="1690"/>
                  </a:lnTo>
                  <a:close/>
                  <a:moveTo>
                    <a:pt x="1570" y="1693"/>
                  </a:moveTo>
                  <a:lnTo>
                    <a:pt x="1570" y="1690"/>
                  </a:lnTo>
                  <a:moveTo>
                    <a:pt x="1570" y="1738"/>
                  </a:moveTo>
                  <a:lnTo>
                    <a:pt x="1657" y="1741"/>
                  </a:lnTo>
                  <a:lnTo>
                    <a:pt x="1743" y="1741"/>
                  </a:lnTo>
                  <a:lnTo>
                    <a:pt x="1743" y="1683"/>
                  </a:lnTo>
                  <a:moveTo>
                    <a:pt x="1743" y="1741"/>
                  </a:moveTo>
                  <a:lnTo>
                    <a:pt x="1798" y="1741"/>
                  </a:lnTo>
                  <a:lnTo>
                    <a:pt x="1914" y="1743"/>
                  </a:lnTo>
                  <a:moveTo>
                    <a:pt x="1930" y="1695"/>
                  </a:moveTo>
                  <a:lnTo>
                    <a:pt x="1928" y="1685"/>
                  </a:lnTo>
                  <a:lnTo>
                    <a:pt x="1918" y="1678"/>
                  </a:lnTo>
                  <a:lnTo>
                    <a:pt x="1909" y="1678"/>
                  </a:lnTo>
                  <a:lnTo>
                    <a:pt x="1899" y="1685"/>
                  </a:lnTo>
                  <a:lnTo>
                    <a:pt x="1897" y="1695"/>
                  </a:lnTo>
                  <a:lnTo>
                    <a:pt x="1899" y="1705"/>
                  </a:lnTo>
                  <a:lnTo>
                    <a:pt x="1909" y="1712"/>
                  </a:lnTo>
                  <a:lnTo>
                    <a:pt x="1918" y="1712"/>
                  </a:lnTo>
                  <a:lnTo>
                    <a:pt x="1928" y="1705"/>
                  </a:lnTo>
                  <a:lnTo>
                    <a:pt x="1930" y="1695"/>
                  </a:lnTo>
                  <a:close/>
                  <a:moveTo>
                    <a:pt x="1914" y="1681"/>
                  </a:moveTo>
                  <a:lnTo>
                    <a:pt x="1904" y="1683"/>
                  </a:lnTo>
                  <a:lnTo>
                    <a:pt x="1899" y="1693"/>
                  </a:lnTo>
                  <a:lnTo>
                    <a:pt x="1902" y="1702"/>
                  </a:lnTo>
                  <a:lnTo>
                    <a:pt x="1909" y="1710"/>
                  </a:lnTo>
                  <a:lnTo>
                    <a:pt x="1918" y="1710"/>
                  </a:lnTo>
                  <a:lnTo>
                    <a:pt x="1926" y="1702"/>
                  </a:lnTo>
                  <a:lnTo>
                    <a:pt x="1928" y="1693"/>
                  </a:lnTo>
                  <a:lnTo>
                    <a:pt x="1923" y="1683"/>
                  </a:lnTo>
                  <a:lnTo>
                    <a:pt x="1914" y="1681"/>
                  </a:lnTo>
                  <a:close/>
                  <a:moveTo>
                    <a:pt x="1914" y="1683"/>
                  </a:moveTo>
                  <a:lnTo>
                    <a:pt x="1904" y="1685"/>
                  </a:lnTo>
                  <a:lnTo>
                    <a:pt x="1902" y="1695"/>
                  </a:lnTo>
                  <a:lnTo>
                    <a:pt x="1904" y="1705"/>
                  </a:lnTo>
                  <a:lnTo>
                    <a:pt x="1914" y="1707"/>
                  </a:lnTo>
                  <a:lnTo>
                    <a:pt x="1923" y="1705"/>
                  </a:lnTo>
                  <a:lnTo>
                    <a:pt x="1926" y="1695"/>
                  </a:lnTo>
                  <a:lnTo>
                    <a:pt x="1923" y="1685"/>
                  </a:lnTo>
                  <a:lnTo>
                    <a:pt x="1914" y="1683"/>
                  </a:lnTo>
                  <a:close/>
                  <a:moveTo>
                    <a:pt x="1914" y="1685"/>
                  </a:moveTo>
                  <a:lnTo>
                    <a:pt x="1906" y="1688"/>
                  </a:lnTo>
                  <a:lnTo>
                    <a:pt x="1904" y="1695"/>
                  </a:lnTo>
                  <a:lnTo>
                    <a:pt x="1906" y="1702"/>
                  </a:lnTo>
                  <a:lnTo>
                    <a:pt x="1914" y="1705"/>
                  </a:lnTo>
                  <a:lnTo>
                    <a:pt x="1921" y="1702"/>
                  </a:lnTo>
                  <a:lnTo>
                    <a:pt x="1923" y="1695"/>
                  </a:lnTo>
                  <a:lnTo>
                    <a:pt x="1921" y="1688"/>
                  </a:lnTo>
                  <a:lnTo>
                    <a:pt x="1914" y="1685"/>
                  </a:lnTo>
                  <a:close/>
                  <a:moveTo>
                    <a:pt x="1914" y="1688"/>
                  </a:moveTo>
                  <a:lnTo>
                    <a:pt x="1906" y="1690"/>
                  </a:lnTo>
                  <a:lnTo>
                    <a:pt x="1906" y="1698"/>
                  </a:lnTo>
                  <a:lnTo>
                    <a:pt x="1914" y="1702"/>
                  </a:lnTo>
                  <a:lnTo>
                    <a:pt x="1921" y="1700"/>
                  </a:lnTo>
                  <a:lnTo>
                    <a:pt x="1921" y="1693"/>
                  </a:lnTo>
                  <a:lnTo>
                    <a:pt x="1914" y="1688"/>
                  </a:lnTo>
                  <a:close/>
                  <a:moveTo>
                    <a:pt x="1914" y="1690"/>
                  </a:moveTo>
                  <a:lnTo>
                    <a:pt x="1909" y="1693"/>
                  </a:lnTo>
                  <a:lnTo>
                    <a:pt x="1911" y="1700"/>
                  </a:lnTo>
                  <a:lnTo>
                    <a:pt x="1916" y="1700"/>
                  </a:lnTo>
                  <a:lnTo>
                    <a:pt x="1918" y="1693"/>
                  </a:lnTo>
                  <a:lnTo>
                    <a:pt x="1914" y="1690"/>
                  </a:lnTo>
                  <a:close/>
                  <a:moveTo>
                    <a:pt x="1914" y="1693"/>
                  </a:moveTo>
                  <a:lnTo>
                    <a:pt x="1911" y="1695"/>
                  </a:lnTo>
                  <a:lnTo>
                    <a:pt x="1914" y="1698"/>
                  </a:lnTo>
                  <a:lnTo>
                    <a:pt x="1916" y="1695"/>
                  </a:lnTo>
                  <a:lnTo>
                    <a:pt x="1914" y="1693"/>
                  </a:lnTo>
                  <a:close/>
                  <a:moveTo>
                    <a:pt x="1914" y="1695"/>
                  </a:moveTo>
                  <a:lnTo>
                    <a:pt x="1914" y="1693"/>
                  </a:lnTo>
                  <a:moveTo>
                    <a:pt x="1914" y="1743"/>
                  </a:moveTo>
                  <a:lnTo>
                    <a:pt x="2086" y="1743"/>
                  </a:lnTo>
                  <a:lnTo>
                    <a:pt x="2086" y="1685"/>
                  </a:lnTo>
                  <a:moveTo>
                    <a:pt x="2086" y="1743"/>
                  </a:moveTo>
                  <a:lnTo>
                    <a:pt x="2257" y="1743"/>
                  </a:lnTo>
                  <a:moveTo>
                    <a:pt x="2274" y="1698"/>
                  </a:moveTo>
                  <a:lnTo>
                    <a:pt x="2271" y="1688"/>
                  </a:lnTo>
                  <a:lnTo>
                    <a:pt x="2262" y="1681"/>
                  </a:lnTo>
                  <a:lnTo>
                    <a:pt x="2252" y="1681"/>
                  </a:lnTo>
                  <a:lnTo>
                    <a:pt x="2242" y="1688"/>
                  </a:lnTo>
                  <a:lnTo>
                    <a:pt x="2240" y="1698"/>
                  </a:lnTo>
                  <a:lnTo>
                    <a:pt x="2242" y="1707"/>
                  </a:lnTo>
                  <a:lnTo>
                    <a:pt x="2252" y="1714"/>
                  </a:lnTo>
                  <a:lnTo>
                    <a:pt x="2262" y="1714"/>
                  </a:lnTo>
                  <a:lnTo>
                    <a:pt x="2271" y="1707"/>
                  </a:lnTo>
                  <a:lnTo>
                    <a:pt x="2274" y="1698"/>
                  </a:lnTo>
                  <a:close/>
                  <a:moveTo>
                    <a:pt x="2257" y="1683"/>
                  </a:moveTo>
                  <a:lnTo>
                    <a:pt x="2247" y="1685"/>
                  </a:lnTo>
                  <a:lnTo>
                    <a:pt x="2242" y="1695"/>
                  </a:lnTo>
                  <a:lnTo>
                    <a:pt x="2245" y="1705"/>
                  </a:lnTo>
                  <a:lnTo>
                    <a:pt x="2252" y="1712"/>
                  </a:lnTo>
                  <a:lnTo>
                    <a:pt x="2262" y="1712"/>
                  </a:lnTo>
                  <a:lnTo>
                    <a:pt x="2269" y="1705"/>
                  </a:lnTo>
                  <a:lnTo>
                    <a:pt x="2271" y="1695"/>
                  </a:lnTo>
                  <a:lnTo>
                    <a:pt x="2266" y="1685"/>
                  </a:lnTo>
                  <a:lnTo>
                    <a:pt x="2257" y="1683"/>
                  </a:lnTo>
                  <a:close/>
                  <a:moveTo>
                    <a:pt x="2257" y="1685"/>
                  </a:moveTo>
                  <a:lnTo>
                    <a:pt x="2247" y="1688"/>
                  </a:lnTo>
                  <a:lnTo>
                    <a:pt x="2245" y="1698"/>
                  </a:lnTo>
                  <a:lnTo>
                    <a:pt x="2247" y="1707"/>
                  </a:lnTo>
                  <a:lnTo>
                    <a:pt x="2257" y="1710"/>
                  </a:lnTo>
                  <a:lnTo>
                    <a:pt x="2266" y="1707"/>
                  </a:lnTo>
                  <a:lnTo>
                    <a:pt x="2269" y="1698"/>
                  </a:lnTo>
                  <a:lnTo>
                    <a:pt x="2266" y="1688"/>
                  </a:lnTo>
                  <a:lnTo>
                    <a:pt x="2257" y="1685"/>
                  </a:lnTo>
                  <a:close/>
                  <a:moveTo>
                    <a:pt x="2257" y="1688"/>
                  </a:moveTo>
                  <a:lnTo>
                    <a:pt x="2250" y="1690"/>
                  </a:lnTo>
                  <a:lnTo>
                    <a:pt x="2247" y="1698"/>
                  </a:lnTo>
                  <a:lnTo>
                    <a:pt x="2250" y="1705"/>
                  </a:lnTo>
                  <a:lnTo>
                    <a:pt x="2257" y="1707"/>
                  </a:lnTo>
                  <a:lnTo>
                    <a:pt x="2264" y="1705"/>
                  </a:lnTo>
                  <a:lnTo>
                    <a:pt x="2266" y="1698"/>
                  </a:lnTo>
                  <a:lnTo>
                    <a:pt x="2264" y="1690"/>
                  </a:lnTo>
                  <a:lnTo>
                    <a:pt x="2257" y="1688"/>
                  </a:lnTo>
                  <a:close/>
                  <a:moveTo>
                    <a:pt x="2257" y="1690"/>
                  </a:moveTo>
                  <a:lnTo>
                    <a:pt x="2250" y="1693"/>
                  </a:lnTo>
                  <a:lnTo>
                    <a:pt x="2250" y="1700"/>
                  </a:lnTo>
                  <a:lnTo>
                    <a:pt x="2257" y="1705"/>
                  </a:lnTo>
                  <a:lnTo>
                    <a:pt x="2264" y="1702"/>
                  </a:lnTo>
                  <a:lnTo>
                    <a:pt x="2264" y="1695"/>
                  </a:lnTo>
                  <a:lnTo>
                    <a:pt x="2257" y="1690"/>
                  </a:lnTo>
                  <a:close/>
                  <a:moveTo>
                    <a:pt x="2257" y="1693"/>
                  </a:moveTo>
                  <a:lnTo>
                    <a:pt x="2252" y="1695"/>
                  </a:lnTo>
                  <a:lnTo>
                    <a:pt x="2254" y="1702"/>
                  </a:lnTo>
                  <a:lnTo>
                    <a:pt x="2259" y="1702"/>
                  </a:lnTo>
                  <a:lnTo>
                    <a:pt x="2262" y="1695"/>
                  </a:lnTo>
                  <a:lnTo>
                    <a:pt x="2257" y="1693"/>
                  </a:lnTo>
                  <a:close/>
                  <a:moveTo>
                    <a:pt x="2257" y="1695"/>
                  </a:moveTo>
                  <a:lnTo>
                    <a:pt x="2254" y="1698"/>
                  </a:lnTo>
                  <a:lnTo>
                    <a:pt x="2257" y="1700"/>
                  </a:lnTo>
                  <a:lnTo>
                    <a:pt x="2259" y="1698"/>
                  </a:lnTo>
                  <a:lnTo>
                    <a:pt x="2257" y="1695"/>
                  </a:lnTo>
                  <a:close/>
                  <a:moveTo>
                    <a:pt x="2257" y="1698"/>
                  </a:moveTo>
                  <a:lnTo>
                    <a:pt x="2257" y="1695"/>
                  </a:lnTo>
                  <a:moveTo>
                    <a:pt x="2257" y="1743"/>
                  </a:moveTo>
                  <a:lnTo>
                    <a:pt x="2430" y="1743"/>
                  </a:lnTo>
                  <a:lnTo>
                    <a:pt x="2430" y="1685"/>
                  </a:lnTo>
                  <a:moveTo>
                    <a:pt x="2430" y="1743"/>
                  </a:moveTo>
                  <a:lnTo>
                    <a:pt x="2600" y="1743"/>
                  </a:lnTo>
                  <a:moveTo>
                    <a:pt x="2617" y="1698"/>
                  </a:moveTo>
                  <a:lnTo>
                    <a:pt x="2614" y="1688"/>
                  </a:lnTo>
                  <a:lnTo>
                    <a:pt x="2605" y="1681"/>
                  </a:lnTo>
                  <a:lnTo>
                    <a:pt x="2595" y="1681"/>
                  </a:lnTo>
                  <a:lnTo>
                    <a:pt x="2586" y="1688"/>
                  </a:lnTo>
                  <a:lnTo>
                    <a:pt x="2583" y="1698"/>
                  </a:lnTo>
                  <a:lnTo>
                    <a:pt x="2586" y="1707"/>
                  </a:lnTo>
                  <a:lnTo>
                    <a:pt x="2595" y="1714"/>
                  </a:lnTo>
                  <a:lnTo>
                    <a:pt x="2605" y="1714"/>
                  </a:lnTo>
                  <a:lnTo>
                    <a:pt x="2614" y="1707"/>
                  </a:lnTo>
                  <a:lnTo>
                    <a:pt x="2617" y="1698"/>
                  </a:lnTo>
                  <a:close/>
                  <a:moveTo>
                    <a:pt x="2600" y="1683"/>
                  </a:moveTo>
                  <a:lnTo>
                    <a:pt x="2590" y="1685"/>
                  </a:lnTo>
                  <a:lnTo>
                    <a:pt x="2586" y="1695"/>
                  </a:lnTo>
                  <a:lnTo>
                    <a:pt x="2588" y="1705"/>
                  </a:lnTo>
                  <a:lnTo>
                    <a:pt x="2595" y="1712"/>
                  </a:lnTo>
                  <a:lnTo>
                    <a:pt x="2605" y="1712"/>
                  </a:lnTo>
                  <a:lnTo>
                    <a:pt x="2612" y="1705"/>
                  </a:lnTo>
                  <a:lnTo>
                    <a:pt x="2614" y="1695"/>
                  </a:lnTo>
                  <a:lnTo>
                    <a:pt x="2610" y="1685"/>
                  </a:lnTo>
                  <a:lnTo>
                    <a:pt x="2600" y="1683"/>
                  </a:lnTo>
                  <a:close/>
                  <a:moveTo>
                    <a:pt x="2600" y="1685"/>
                  </a:moveTo>
                  <a:lnTo>
                    <a:pt x="2590" y="1688"/>
                  </a:lnTo>
                  <a:lnTo>
                    <a:pt x="2588" y="1698"/>
                  </a:lnTo>
                  <a:lnTo>
                    <a:pt x="2590" y="1707"/>
                  </a:lnTo>
                  <a:lnTo>
                    <a:pt x="2600" y="1710"/>
                  </a:lnTo>
                  <a:lnTo>
                    <a:pt x="2610" y="1707"/>
                  </a:lnTo>
                  <a:lnTo>
                    <a:pt x="2612" y="1698"/>
                  </a:lnTo>
                  <a:lnTo>
                    <a:pt x="2610" y="1688"/>
                  </a:lnTo>
                  <a:lnTo>
                    <a:pt x="2600" y="1685"/>
                  </a:lnTo>
                  <a:close/>
                  <a:moveTo>
                    <a:pt x="2600" y="1688"/>
                  </a:moveTo>
                  <a:lnTo>
                    <a:pt x="2593" y="1690"/>
                  </a:lnTo>
                  <a:lnTo>
                    <a:pt x="2590" y="1698"/>
                  </a:lnTo>
                  <a:lnTo>
                    <a:pt x="2593" y="1705"/>
                  </a:lnTo>
                  <a:lnTo>
                    <a:pt x="2600" y="1707"/>
                  </a:lnTo>
                  <a:lnTo>
                    <a:pt x="2607" y="1705"/>
                  </a:lnTo>
                  <a:lnTo>
                    <a:pt x="2610" y="1698"/>
                  </a:lnTo>
                  <a:lnTo>
                    <a:pt x="2607" y="1690"/>
                  </a:lnTo>
                  <a:lnTo>
                    <a:pt x="2600" y="1688"/>
                  </a:lnTo>
                  <a:close/>
                  <a:moveTo>
                    <a:pt x="2600" y="1690"/>
                  </a:moveTo>
                  <a:lnTo>
                    <a:pt x="2593" y="1693"/>
                  </a:lnTo>
                  <a:lnTo>
                    <a:pt x="2593" y="1700"/>
                  </a:lnTo>
                  <a:lnTo>
                    <a:pt x="2600" y="1705"/>
                  </a:lnTo>
                  <a:lnTo>
                    <a:pt x="2607" y="1702"/>
                  </a:lnTo>
                  <a:lnTo>
                    <a:pt x="2607" y="1695"/>
                  </a:lnTo>
                  <a:lnTo>
                    <a:pt x="2600" y="1690"/>
                  </a:lnTo>
                  <a:close/>
                  <a:moveTo>
                    <a:pt x="2600" y="1693"/>
                  </a:moveTo>
                  <a:lnTo>
                    <a:pt x="2595" y="1695"/>
                  </a:lnTo>
                  <a:lnTo>
                    <a:pt x="2598" y="1702"/>
                  </a:lnTo>
                  <a:lnTo>
                    <a:pt x="2602" y="1702"/>
                  </a:lnTo>
                  <a:lnTo>
                    <a:pt x="2605" y="1695"/>
                  </a:lnTo>
                  <a:lnTo>
                    <a:pt x="2600" y="1693"/>
                  </a:lnTo>
                  <a:close/>
                  <a:moveTo>
                    <a:pt x="2600" y="1695"/>
                  </a:moveTo>
                  <a:lnTo>
                    <a:pt x="2598" y="1698"/>
                  </a:lnTo>
                  <a:lnTo>
                    <a:pt x="2600" y="1700"/>
                  </a:lnTo>
                  <a:lnTo>
                    <a:pt x="2602" y="1698"/>
                  </a:lnTo>
                  <a:lnTo>
                    <a:pt x="2600" y="1695"/>
                  </a:lnTo>
                  <a:close/>
                  <a:moveTo>
                    <a:pt x="2600" y="1698"/>
                  </a:moveTo>
                  <a:lnTo>
                    <a:pt x="2600" y="1695"/>
                  </a:lnTo>
                  <a:moveTo>
                    <a:pt x="2600" y="1743"/>
                  </a:moveTo>
                  <a:lnTo>
                    <a:pt x="2773" y="1743"/>
                  </a:lnTo>
                  <a:lnTo>
                    <a:pt x="2773" y="1688"/>
                  </a:lnTo>
                  <a:moveTo>
                    <a:pt x="2773" y="1743"/>
                  </a:moveTo>
                  <a:lnTo>
                    <a:pt x="2943" y="1743"/>
                  </a:lnTo>
                  <a:moveTo>
                    <a:pt x="2960" y="1698"/>
                  </a:moveTo>
                  <a:lnTo>
                    <a:pt x="2958" y="1688"/>
                  </a:lnTo>
                  <a:lnTo>
                    <a:pt x="2948" y="1681"/>
                  </a:lnTo>
                  <a:lnTo>
                    <a:pt x="2938" y="1681"/>
                  </a:lnTo>
                  <a:lnTo>
                    <a:pt x="2929" y="1688"/>
                  </a:lnTo>
                  <a:lnTo>
                    <a:pt x="2926" y="1698"/>
                  </a:lnTo>
                  <a:lnTo>
                    <a:pt x="2929" y="1707"/>
                  </a:lnTo>
                  <a:lnTo>
                    <a:pt x="2938" y="1714"/>
                  </a:lnTo>
                  <a:lnTo>
                    <a:pt x="2948" y="1714"/>
                  </a:lnTo>
                  <a:lnTo>
                    <a:pt x="2958" y="1707"/>
                  </a:lnTo>
                  <a:lnTo>
                    <a:pt x="2960" y="1698"/>
                  </a:lnTo>
                  <a:close/>
                  <a:moveTo>
                    <a:pt x="2943" y="1683"/>
                  </a:moveTo>
                  <a:lnTo>
                    <a:pt x="2934" y="1685"/>
                  </a:lnTo>
                  <a:lnTo>
                    <a:pt x="2929" y="1695"/>
                  </a:lnTo>
                  <a:lnTo>
                    <a:pt x="2931" y="1705"/>
                  </a:lnTo>
                  <a:lnTo>
                    <a:pt x="2938" y="1712"/>
                  </a:lnTo>
                  <a:lnTo>
                    <a:pt x="2948" y="1712"/>
                  </a:lnTo>
                  <a:lnTo>
                    <a:pt x="2955" y="1705"/>
                  </a:lnTo>
                  <a:lnTo>
                    <a:pt x="2958" y="1695"/>
                  </a:lnTo>
                  <a:lnTo>
                    <a:pt x="2953" y="1685"/>
                  </a:lnTo>
                  <a:lnTo>
                    <a:pt x="2943" y="1683"/>
                  </a:lnTo>
                  <a:close/>
                  <a:moveTo>
                    <a:pt x="2943" y="1685"/>
                  </a:moveTo>
                  <a:lnTo>
                    <a:pt x="2934" y="1688"/>
                  </a:lnTo>
                  <a:lnTo>
                    <a:pt x="2931" y="1698"/>
                  </a:lnTo>
                  <a:lnTo>
                    <a:pt x="2934" y="1707"/>
                  </a:lnTo>
                  <a:lnTo>
                    <a:pt x="2943" y="1710"/>
                  </a:lnTo>
                  <a:lnTo>
                    <a:pt x="2953" y="1707"/>
                  </a:lnTo>
                  <a:lnTo>
                    <a:pt x="2955" y="1698"/>
                  </a:lnTo>
                  <a:lnTo>
                    <a:pt x="2953" y="1688"/>
                  </a:lnTo>
                  <a:lnTo>
                    <a:pt x="2943" y="1685"/>
                  </a:lnTo>
                  <a:close/>
                  <a:moveTo>
                    <a:pt x="2943" y="1688"/>
                  </a:moveTo>
                  <a:lnTo>
                    <a:pt x="2936" y="1690"/>
                  </a:lnTo>
                  <a:lnTo>
                    <a:pt x="2934" y="1698"/>
                  </a:lnTo>
                  <a:lnTo>
                    <a:pt x="2936" y="1705"/>
                  </a:lnTo>
                  <a:lnTo>
                    <a:pt x="2943" y="1707"/>
                  </a:lnTo>
                  <a:lnTo>
                    <a:pt x="2950" y="1705"/>
                  </a:lnTo>
                  <a:lnTo>
                    <a:pt x="2953" y="1698"/>
                  </a:lnTo>
                  <a:lnTo>
                    <a:pt x="2950" y="1690"/>
                  </a:lnTo>
                  <a:lnTo>
                    <a:pt x="2943" y="1688"/>
                  </a:lnTo>
                  <a:close/>
                  <a:moveTo>
                    <a:pt x="2943" y="1690"/>
                  </a:moveTo>
                  <a:lnTo>
                    <a:pt x="2936" y="1695"/>
                  </a:lnTo>
                  <a:lnTo>
                    <a:pt x="2936" y="1702"/>
                  </a:lnTo>
                  <a:lnTo>
                    <a:pt x="2943" y="1705"/>
                  </a:lnTo>
                  <a:lnTo>
                    <a:pt x="2950" y="1700"/>
                  </a:lnTo>
                  <a:lnTo>
                    <a:pt x="2950" y="1693"/>
                  </a:lnTo>
                  <a:lnTo>
                    <a:pt x="2943" y="1690"/>
                  </a:lnTo>
                  <a:close/>
                  <a:moveTo>
                    <a:pt x="2943" y="1693"/>
                  </a:moveTo>
                  <a:lnTo>
                    <a:pt x="2938" y="1695"/>
                  </a:lnTo>
                  <a:lnTo>
                    <a:pt x="2941" y="1702"/>
                  </a:lnTo>
                  <a:lnTo>
                    <a:pt x="2946" y="1702"/>
                  </a:lnTo>
                  <a:lnTo>
                    <a:pt x="2948" y="1695"/>
                  </a:lnTo>
                  <a:lnTo>
                    <a:pt x="2943" y="1693"/>
                  </a:lnTo>
                  <a:close/>
                  <a:moveTo>
                    <a:pt x="2943" y="1695"/>
                  </a:moveTo>
                  <a:lnTo>
                    <a:pt x="2941" y="1698"/>
                  </a:lnTo>
                  <a:lnTo>
                    <a:pt x="2943" y="1700"/>
                  </a:lnTo>
                  <a:lnTo>
                    <a:pt x="2946" y="1698"/>
                  </a:lnTo>
                  <a:lnTo>
                    <a:pt x="2943" y="1695"/>
                  </a:lnTo>
                  <a:close/>
                  <a:moveTo>
                    <a:pt x="2943" y="1698"/>
                  </a:moveTo>
                  <a:lnTo>
                    <a:pt x="2943" y="1695"/>
                  </a:lnTo>
                  <a:moveTo>
                    <a:pt x="2943" y="1743"/>
                  </a:moveTo>
                  <a:lnTo>
                    <a:pt x="3116" y="1743"/>
                  </a:lnTo>
                  <a:lnTo>
                    <a:pt x="3116" y="1685"/>
                  </a:lnTo>
                  <a:moveTo>
                    <a:pt x="3116" y="1743"/>
                  </a:moveTo>
                  <a:lnTo>
                    <a:pt x="3289" y="1743"/>
                  </a:lnTo>
                  <a:moveTo>
                    <a:pt x="3306" y="1698"/>
                  </a:moveTo>
                  <a:lnTo>
                    <a:pt x="3303" y="1688"/>
                  </a:lnTo>
                  <a:lnTo>
                    <a:pt x="3294" y="1681"/>
                  </a:lnTo>
                  <a:lnTo>
                    <a:pt x="3284" y="1681"/>
                  </a:lnTo>
                  <a:lnTo>
                    <a:pt x="3274" y="1688"/>
                  </a:lnTo>
                  <a:lnTo>
                    <a:pt x="3272" y="1698"/>
                  </a:lnTo>
                  <a:lnTo>
                    <a:pt x="3274" y="1707"/>
                  </a:lnTo>
                  <a:lnTo>
                    <a:pt x="3284" y="1714"/>
                  </a:lnTo>
                  <a:lnTo>
                    <a:pt x="3294" y="1714"/>
                  </a:lnTo>
                  <a:lnTo>
                    <a:pt x="3303" y="1707"/>
                  </a:lnTo>
                  <a:lnTo>
                    <a:pt x="3306" y="1698"/>
                  </a:lnTo>
                  <a:close/>
                  <a:moveTo>
                    <a:pt x="3289" y="1683"/>
                  </a:moveTo>
                  <a:lnTo>
                    <a:pt x="3279" y="1685"/>
                  </a:lnTo>
                  <a:lnTo>
                    <a:pt x="3274" y="1695"/>
                  </a:lnTo>
                  <a:lnTo>
                    <a:pt x="3277" y="1705"/>
                  </a:lnTo>
                  <a:lnTo>
                    <a:pt x="3284" y="1712"/>
                  </a:lnTo>
                  <a:lnTo>
                    <a:pt x="3294" y="1712"/>
                  </a:lnTo>
                  <a:lnTo>
                    <a:pt x="3301" y="1705"/>
                  </a:lnTo>
                  <a:lnTo>
                    <a:pt x="3303" y="1695"/>
                  </a:lnTo>
                  <a:lnTo>
                    <a:pt x="3298" y="1685"/>
                  </a:lnTo>
                  <a:lnTo>
                    <a:pt x="3289" y="1683"/>
                  </a:lnTo>
                  <a:close/>
                  <a:moveTo>
                    <a:pt x="3289" y="1685"/>
                  </a:moveTo>
                  <a:lnTo>
                    <a:pt x="3279" y="1688"/>
                  </a:lnTo>
                  <a:lnTo>
                    <a:pt x="3277" y="1698"/>
                  </a:lnTo>
                  <a:lnTo>
                    <a:pt x="3279" y="1707"/>
                  </a:lnTo>
                  <a:lnTo>
                    <a:pt x="3289" y="1710"/>
                  </a:lnTo>
                  <a:lnTo>
                    <a:pt x="3298" y="1707"/>
                  </a:lnTo>
                  <a:lnTo>
                    <a:pt x="3301" y="1698"/>
                  </a:lnTo>
                  <a:lnTo>
                    <a:pt x="3298" y="1688"/>
                  </a:lnTo>
                  <a:lnTo>
                    <a:pt x="3289" y="1685"/>
                  </a:lnTo>
                  <a:close/>
                  <a:moveTo>
                    <a:pt x="3289" y="1688"/>
                  </a:moveTo>
                  <a:lnTo>
                    <a:pt x="3282" y="1690"/>
                  </a:lnTo>
                  <a:lnTo>
                    <a:pt x="3279" y="1698"/>
                  </a:lnTo>
                  <a:lnTo>
                    <a:pt x="3282" y="1705"/>
                  </a:lnTo>
                  <a:lnTo>
                    <a:pt x="3289" y="1707"/>
                  </a:lnTo>
                  <a:lnTo>
                    <a:pt x="3296" y="1705"/>
                  </a:lnTo>
                  <a:lnTo>
                    <a:pt x="3298" y="1698"/>
                  </a:lnTo>
                  <a:lnTo>
                    <a:pt x="3296" y="1690"/>
                  </a:lnTo>
                  <a:lnTo>
                    <a:pt x="3289" y="1688"/>
                  </a:lnTo>
                  <a:close/>
                  <a:moveTo>
                    <a:pt x="3289" y="1690"/>
                  </a:moveTo>
                  <a:lnTo>
                    <a:pt x="3282" y="1695"/>
                  </a:lnTo>
                  <a:lnTo>
                    <a:pt x="3282" y="1702"/>
                  </a:lnTo>
                  <a:lnTo>
                    <a:pt x="3289" y="1705"/>
                  </a:lnTo>
                  <a:lnTo>
                    <a:pt x="3296" y="1700"/>
                  </a:lnTo>
                  <a:lnTo>
                    <a:pt x="3296" y="1693"/>
                  </a:lnTo>
                  <a:lnTo>
                    <a:pt x="3289" y="1690"/>
                  </a:lnTo>
                  <a:close/>
                  <a:moveTo>
                    <a:pt x="3289" y="1693"/>
                  </a:moveTo>
                  <a:lnTo>
                    <a:pt x="3284" y="1695"/>
                  </a:lnTo>
                  <a:lnTo>
                    <a:pt x="3286" y="1702"/>
                  </a:lnTo>
                  <a:lnTo>
                    <a:pt x="3291" y="1702"/>
                  </a:lnTo>
                  <a:lnTo>
                    <a:pt x="3294" y="1695"/>
                  </a:lnTo>
                  <a:lnTo>
                    <a:pt x="3289" y="1693"/>
                  </a:lnTo>
                  <a:close/>
                  <a:moveTo>
                    <a:pt x="3289" y="1695"/>
                  </a:moveTo>
                  <a:lnTo>
                    <a:pt x="3286" y="1698"/>
                  </a:lnTo>
                  <a:lnTo>
                    <a:pt x="3289" y="1700"/>
                  </a:lnTo>
                  <a:lnTo>
                    <a:pt x="3291" y="1698"/>
                  </a:lnTo>
                  <a:lnTo>
                    <a:pt x="3289" y="1695"/>
                  </a:lnTo>
                  <a:close/>
                  <a:moveTo>
                    <a:pt x="3289" y="1698"/>
                  </a:moveTo>
                  <a:lnTo>
                    <a:pt x="3289" y="1695"/>
                  </a:lnTo>
                  <a:moveTo>
                    <a:pt x="3289" y="1743"/>
                  </a:moveTo>
                  <a:lnTo>
                    <a:pt x="3459" y="1743"/>
                  </a:lnTo>
                  <a:lnTo>
                    <a:pt x="3459" y="1685"/>
                  </a:lnTo>
                  <a:moveTo>
                    <a:pt x="3459" y="1743"/>
                  </a:moveTo>
                  <a:lnTo>
                    <a:pt x="3632" y="1743"/>
                  </a:lnTo>
                  <a:moveTo>
                    <a:pt x="3649" y="1698"/>
                  </a:moveTo>
                  <a:lnTo>
                    <a:pt x="3646" y="1688"/>
                  </a:lnTo>
                  <a:lnTo>
                    <a:pt x="3637" y="1681"/>
                  </a:lnTo>
                  <a:lnTo>
                    <a:pt x="3627" y="1681"/>
                  </a:lnTo>
                  <a:lnTo>
                    <a:pt x="3618" y="1688"/>
                  </a:lnTo>
                  <a:lnTo>
                    <a:pt x="3615" y="1698"/>
                  </a:lnTo>
                  <a:lnTo>
                    <a:pt x="3618" y="1707"/>
                  </a:lnTo>
                  <a:lnTo>
                    <a:pt x="3627" y="1714"/>
                  </a:lnTo>
                  <a:lnTo>
                    <a:pt x="3637" y="1714"/>
                  </a:lnTo>
                  <a:lnTo>
                    <a:pt x="3646" y="1707"/>
                  </a:lnTo>
                  <a:lnTo>
                    <a:pt x="3649" y="1698"/>
                  </a:lnTo>
                  <a:close/>
                  <a:moveTo>
                    <a:pt x="3632" y="1683"/>
                  </a:moveTo>
                  <a:lnTo>
                    <a:pt x="3622" y="1685"/>
                  </a:lnTo>
                  <a:lnTo>
                    <a:pt x="3618" y="1695"/>
                  </a:lnTo>
                  <a:lnTo>
                    <a:pt x="3620" y="1705"/>
                  </a:lnTo>
                  <a:lnTo>
                    <a:pt x="3627" y="1712"/>
                  </a:lnTo>
                  <a:lnTo>
                    <a:pt x="3637" y="1712"/>
                  </a:lnTo>
                  <a:lnTo>
                    <a:pt x="3644" y="1705"/>
                  </a:lnTo>
                  <a:lnTo>
                    <a:pt x="3646" y="1695"/>
                  </a:lnTo>
                  <a:lnTo>
                    <a:pt x="3642" y="1685"/>
                  </a:lnTo>
                  <a:lnTo>
                    <a:pt x="3632" y="1683"/>
                  </a:lnTo>
                  <a:close/>
                  <a:moveTo>
                    <a:pt x="3632" y="1685"/>
                  </a:moveTo>
                  <a:lnTo>
                    <a:pt x="3622" y="1688"/>
                  </a:lnTo>
                  <a:lnTo>
                    <a:pt x="3620" y="1698"/>
                  </a:lnTo>
                  <a:lnTo>
                    <a:pt x="3622" y="1707"/>
                  </a:lnTo>
                  <a:lnTo>
                    <a:pt x="3632" y="1710"/>
                  </a:lnTo>
                  <a:lnTo>
                    <a:pt x="3642" y="1707"/>
                  </a:lnTo>
                  <a:lnTo>
                    <a:pt x="3644" y="1698"/>
                  </a:lnTo>
                  <a:lnTo>
                    <a:pt x="3642" y="1688"/>
                  </a:lnTo>
                  <a:lnTo>
                    <a:pt x="3632" y="1685"/>
                  </a:lnTo>
                  <a:close/>
                  <a:moveTo>
                    <a:pt x="3632" y="1688"/>
                  </a:moveTo>
                  <a:lnTo>
                    <a:pt x="3625" y="1690"/>
                  </a:lnTo>
                  <a:lnTo>
                    <a:pt x="3622" y="1698"/>
                  </a:lnTo>
                  <a:lnTo>
                    <a:pt x="3625" y="1705"/>
                  </a:lnTo>
                  <a:lnTo>
                    <a:pt x="3632" y="1707"/>
                  </a:lnTo>
                  <a:lnTo>
                    <a:pt x="3639" y="1705"/>
                  </a:lnTo>
                  <a:lnTo>
                    <a:pt x="3642" y="1698"/>
                  </a:lnTo>
                  <a:lnTo>
                    <a:pt x="3639" y="1690"/>
                  </a:lnTo>
                  <a:lnTo>
                    <a:pt x="3632" y="1688"/>
                  </a:lnTo>
                  <a:close/>
                  <a:moveTo>
                    <a:pt x="3632" y="1690"/>
                  </a:moveTo>
                  <a:lnTo>
                    <a:pt x="3625" y="1695"/>
                  </a:lnTo>
                  <a:lnTo>
                    <a:pt x="3625" y="1702"/>
                  </a:lnTo>
                  <a:lnTo>
                    <a:pt x="3632" y="1705"/>
                  </a:lnTo>
                  <a:lnTo>
                    <a:pt x="3639" y="1700"/>
                  </a:lnTo>
                  <a:lnTo>
                    <a:pt x="3639" y="1693"/>
                  </a:lnTo>
                  <a:lnTo>
                    <a:pt x="3632" y="1690"/>
                  </a:lnTo>
                  <a:close/>
                  <a:moveTo>
                    <a:pt x="3632" y="1693"/>
                  </a:moveTo>
                  <a:lnTo>
                    <a:pt x="3627" y="1695"/>
                  </a:lnTo>
                  <a:lnTo>
                    <a:pt x="3630" y="1702"/>
                  </a:lnTo>
                  <a:lnTo>
                    <a:pt x="3634" y="1702"/>
                  </a:lnTo>
                  <a:lnTo>
                    <a:pt x="3637" y="1695"/>
                  </a:lnTo>
                  <a:lnTo>
                    <a:pt x="3632" y="1693"/>
                  </a:lnTo>
                  <a:close/>
                  <a:moveTo>
                    <a:pt x="3632" y="1695"/>
                  </a:moveTo>
                  <a:lnTo>
                    <a:pt x="3630" y="1698"/>
                  </a:lnTo>
                  <a:lnTo>
                    <a:pt x="3632" y="1700"/>
                  </a:lnTo>
                  <a:lnTo>
                    <a:pt x="3634" y="1698"/>
                  </a:lnTo>
                  <a:lnTo>
                    <a:pt x="3632" y="1695"/>
                  </a:lnTo>
                  <a:close/>
                  <a:moveTo>
                    <a:pt x="3632" y="1698"/>
                  </a:moveTo>
                  <a:lnTo>
                    <a:pt x="3632" y="1695"/>
                  </a:lnTo>
                  <a:moveTo>
                    <a:pt x="3632" y="1743"/>
                  </a:moveTo>
                  <a:lnTo>
                    <a:pt x="3802" y="1743"/>
                  </a:lnTo>
                  <a:lnTo>
                    <a:pt x="3800" y="1685"/>
                  </a:lnTo>
                  <a:moveTo>
                    <a:pt x="3802" y="1743"/>
                  </a:moveTo>
                  <a:lnTo>
                    <a:pt x="3975" y="1731"/>
                  </a:lnTo>
                  <a:moveTo>
                    <a:pt x="3973" y="1669"/>
                  </a:moveTo>
                  <a:lnTo>
                    <a:pt x="3963" y="1674"/>
                  </a:lnTo>
                  <a:lnTo>
                    <a:pt x="3956" y="1681"/>
                  </a:lnTo>
                  <a:lnTo>
                    <a:pt x="3956" y="1693"/>
                  </a:lnTo>
                  <a:lnTo>
                    <a:pt x="3963" y="1700"/>
                  </a:lnTo>
                  <a:lnTo>
                    <a:pt x="3973" y="1702"/>
                  </a:lnTo>
                  <a:lnTo>
                    <a:pt x="3982" y="1698"/>
                  </a:lnTo>
                  <a:lnTo>
                    <a:pt x="3990" y="1690"/>
                  </a:lnTo>
                  <a:lnTo>
                    <a:pt x="3990" y="1678"/>
                  </a:lnTo>
                  <a:lnTo>
                    <a:pt x="3982" y="1671"/>
                  </a:lnTo>
                  <a:lnTo>
                    <a:pt x="3973" y="1669"/>
                  </a:lnTo>
                  <a:close/>
                  <a:moveTo>
                    <a:pt x="3973" y="1671"/>
                  </a:moveTo>
                  <a:lnTo>
                    <a:pt x="3963" y="1676"/>
                  </a:lnTo>
                  <a:lnTo>
                    <a:pt x="3958" y="1683"/>
                  </a:lnTo>
                  <a:lnTo>
                    <a:pt x="3961" y="1693"/>
                  </a:lnTo>
                  <a:lnTo>
                    <a:pt x="3968" y="1700"/>
                  </a:lnTo>
                  <a:lnTo>
                    <a:pt x="3978" y="1700"/>
                  </a:lnTo>
                  <a:lnTo>
                    <a:pt x="3985" y="1693"/>
                  </a:lnTo>
                  <a:lnTo>
                    <a:pt x="3987" y="1683"/>
                  </a:lnTo>
                  <a:lnTo>
                    <a:pt x="3982" y="1674"/>
                  </a:lnTo>
                  <a:lnTo>
                    <a:pt x="3973" y="1671"/>
                  </a:lnTo>
                  <a:close/>
                  <a:moveTo>
                    <a:pt x="3985" y="1685"/>
                  </a:moveTo>
                  <a:lnTo>
                    <a:pt x="3980" y="1676"/>
                  </a:lnTo>
                  <a:lnTo>
                    <a:pt x="3973" y="1674"/>
                  </a:lnTo>
                  <a:lnTo>
                    <a:pt x="3963" y="1678"/>
                  </a:lnTo>
                  <a:lnTo>
                    <a:pt x="3961" y="1685"/>
                  </a:lnTo>
                  <a:lnTo>
                    <a:pt x="3966" y="1695"/>
                  </a:lnTo>
                  <a:lnTo>
                    <a:pt x="3973" y="1698"/>
                  </a:lnTo>
                  <a:lnTo>
                    <a:pt x="3982" y="1693"/>
                  </a:lnTo>
                  <a:lnTo>
                    <a:pt x="3985" y="1685"/>
                  </a:lnTo>
                  <a:close/>
                  <a:moveTo>
                    <a:pt x="3973" y="1676"/>
                  </a:moveTo>
                  <a:lnTo>
                    <a:pt x="3966" y="1678"/>
                  </a:lnTo>
                  <a:lnTo>
                    <a:pt x="3963" y="1685"/>
                  </a:lnTo>
                  <a:lnTo>
                    <a:pt x="3966" y="1693"/>
                  </a:lnTo>
                  <a:lnTo>
                    <a:pt x="3973" y="1695"/>
                  </a:lnTo>
                  <a:lnTo>
                    <a:pt x="3980" y="1693"/>
                  </a:lnTo>
                  <a:lnTo>
                    <a:pt x="3982" y="1685"/>
                  </a:lnTo>
                  <a:lnTo>
                    <a:pt x="3980" y="1678"/>
                  </a:lnTo>
                  <a:lnTo>
                    <a:pt x="3973" y="1676"/>
                  </a:lnTo>
                  <a:close/>
                  <a:moveTo>
                    <a:pt x="3973" y="1678"/>
                  </a:moveTo>
                  <a:lnTo>
                    <a:pt x="3966" y="1683"/>
                  </a:lnTo>
                  <a:lnTo>
                    <a:pt x="3966" y="1690"/>
                  </a:lnTo>
                  <a:lnTo>
                    <a:pt x="3973" y="1693"/>
                  </a:lnTo>
                  <a:lnTo>
                    <a:pt x="3980" y="1688"/>
                  </a:lnTo>
                  <a:lnTo>
                    <a:pt x="3980" y="1681"/>
                  </a:lnTo>
                  <a:lnTo>
                    <a:pt x="3973" y="1678"/>
                  </a:lnTo>
                  <a:close/>
                  <a:moveTo>
                    <a:pt x="3978" y="1685"/>
                  </a:moveTo>
                  <a:lnTo>
                    <a:pt x="3975" y="1681"/>
                  </a:lnTo>
                  <a:lnTo>
                    <a:pt x="3968" y="1683"/>
                  </a:lnTo>
                  <a:lnTo>
                    <a:pt x="3968" y="1688"/>
                  </a:lnTo>
                  <a:lnTo>
                    <a:pt x="3975" y="1690"/>
                  </a:lnTo>
                  <a:lnTo>
                    <a:pt x="3978" y="1685"/>
                  </a:lnTo>
                  <a:close/>
                  <a:moveTo>
                    <a:pt x="3973" y="1683"/>
                  </a:moveTo>
                  <a:lnTo>
                    <a:pt x="3970" y="1685"/>
                  </a:lnTo>
                  <a:lnTo>
                    <a:pt x="3973" y="1688"/>
                  </a:lnTo>
                  <a:lnTo>
                    <a:pt x="3975" y="1685"/>
                  </a:lnTo>
                  <a:lnTo>
                    <a:pt x="3973" y="1683"/>
                  </a:lnTo>
                  <a:close/>
                  <a:moveTo>
                    <a:pt x="3973" y="1685"/>
                  </a:moveTo>
                  <a:lnTo>
                    <a:pt x="3973" y="1683"/>
                  </a:lnTo>
                  <a:moveTo>
                    <a:pt x="3975" y="1731"/>
                  </a:moveTo>
                  <a:lnTo>
                    <a:pt x="4059" y="1726"/>
                  </a:lnTo>
                  <a:lnTo>
                    <a:pt x="4146" y="1722"/>
                  </a:lnTo>
                  <a:lnTo>
                    <a:pt x="4143" y="1664"/>
                  </a:lnTo>
                  <a:moveTo>
                    <a:pt x="4146" y="1722"/>
                  </a:moveTo>
                  <a:lnTo>
                    <a:pt x="4318" y="1712"/>
                  </a:lnTo>
                  <a:moveTo>
                    <a:pt x="4314" y="1650"/>
                  </a:moveTo>
                  <a:lnTo>
                    <a:pt x="4304" y="1654"/>
                  </a:lnTo>
                  <a:lnTo>
                    <a:pt x="4297" y="1662"/>
                  </a:lnTo>
                  <a:lnTo>
                    <a:pt x="4297" y="1674"/>
                  </a:lnTo>
                  <a:lnTo>
                    <a:pt x="4304" y="1681"/>
                  </a:lnTo>
                  <a:lnTo>
                    <a:pt x="4314" y="1683"/>
                  </a:lnTo>
                  <a:lnTo>
                    <a:pt x="4323" y="1678"/>
                  </a:lnTo>
                  <a:lnTo>
                    <a:pt x="4330" y="1671"/>
                  </a:lnTo>
                  <a:lnTo>
                    <a:pt x="4330" y="1659"/>
                  </a:lnTo>
                  <a:lnTo>
                    <a:pt x="4323" y="1652"/>
                  </a:lnTo>
                  <a:lnTo>
                    <a:pt x="4314" y="1650"/>
                  </a:lnTo>
                  <a:close/>
                  <a:moveTo>
                    <a:pt x="4314" y="1652"/>
                  </a:moveTo>
                  <a:lnTo>
                    <a:pt x="4304" y="1657"/>
                  </a:lnTo>
                  <a:lnTo>
                    <a:pt x="4299" y="1664"/>
                  </a:lnTo>
                  <a:lnTo>
                    <a:pt x="4302" y="1674"/>
                  </a:lnTo>
                  <a:lnTo>
                    <a:pt x="4309" y="1681"/>
                  </a:lnTo>
                  <a:lnTo>
                    <a:pt x="4318" y="1681"/>
                  </a:lnTo>
                  <a:lnTo>
                    <a:pt x="4326" y="1674"/>
                  </a:lnTo>
                  <a:lnTo>
                    <a:pt x="4328" y="1664"/>
                  </a:lnTo>
                  <a:lnTo>
                    <a:pt x="4323" y="1654"/>
                  </a:lnTo>
                  <a:lnTo>
                    <a:pt x="4314" y="1652"/>
                  </a:lnTo>
                  <a:close/>
                  <a:moveTo>
                    <a:pt x="4326" y="1666"/>
                  </a:moveTo>
                  <a:lnTo>
                    <a:pt x="4321" y="1657"/>
                  </a:lnTo>
                  <a:lnTo>
                    <a:pt x="4314" y="1654"/>
                  </a:lnTo>
                  <a:lnTo>
                    <a:pt x="4304" y="1659"/>
                  </a:lnTo>
                  <a:lnTo>
                    <a:pt x="4302" y="1666"/>
                  </a:lnTo>
                  <a:lnTo>
                    <a:pt x="4306" y="1676"/>
                  </a:lnTo>
                  <a:lnTo>
                    <a:pt x="4314" y="1678"/>
                  </a:lnTo>
                  <a:lnTo>
                    <a:pt x="4323" y="1674"/>
                  </a:lnTo>
                  <a:lnTo>
                    <a:pt x="4326" y="1666"/>
                  </a:lnTo>
                  <a:close/>
                  <a:moveTo>
                    <a:pt x="4314" y="1657"/>
                  </a:moveTo>
                  <a:lnTo>
                    <a:pt x="4306" y="1659"/>
                  </a:lnTo>
                  <a:lnTo>
                    <a:pt x="4304" y="1666"/>
                  </a:lnTo>
                  <a:lnTo>
                    <a:pt x="4306" y="1674"/>
                  </a:lnTo>
                  <a:lnTo>
                    <a:pt x="4314" y="1676"/>
                  </a:lnTo>
                  <a:lnTo>
                    <a:pt x="4321" y="1674"/>
                  </a:lnTo>
                  <a:lnTo>
                    <a:pt x="4323" y="1666"/>
                  </a:lnTo>
                  <a:lnTo>
                    <a:pt x="4321" y="1659"/>
                  </a:lnTo>
                  <a:lnTo>
                    <a:pt x="4314" y="1657"/>
                  </a:lnTo>
                  <a:close/>
                  <a:moveTo>
                    <a:pt x="4314" y="1659"/>
                  </a:moveTo>
                  <a:lnTo>
                    <a:pt x="4306" y="1664"/>
                  </a:lnTo>
                  <a:lnTo>
                    <a:pt x="4306" y="1671"/>
                  </a:lnTo>
                  <a:lnTo>
                    <a:pt x="4314" y="1674"/>
                  </a:lnTo>
                  <a:lnTo>
                    <a:pt x="4321" y="1669"/>
                  </a:lnTo>
                  <a:lnTo>
                    <a:pt x="4321" y="1662"/>
                  </a:lnTo>
                  <a:lnTo>
                    <a:pt x="4314" y="1659"/>
                  </a:lnTo>
                  <a:close/>
                  <a:moveTo>
                    <a:pt x="4318" y="1666"/>
                  </a:moveTo>
                  <a:lnTo>
                    <a:pt x="4316" y="1662"/>
                  </a:lnTo>
                  <a:lnTo>
                    <a:pt x="4309" y="1664"/>
                  </a:lnTo>
                  <a:lnTo>
                    <a:pt x="4309" y="1669"/>
                  </a:lnTo>
                  <a:lnTo>
                    <a:pt x="4316" y="1671"/>
                  </a:lnTo>
                  <a:lnTo>
                    <a:pt x="4318" y="1666"/>
                  </a:lnTo>
                  <a:close/>
                  <a:moveTo>
                    <a:pt x="4314" y="1664"/>
                  </a:moveTo>
                  <a:lnTo>
                    <a:pt x="4311" y="1666"/>
                  </a:lnTo>
                  <a:lnTo>
                    <a:pt x="4314" y="1669"/>
                  </a:lnTo>
                  <a:lnTo>
                    <a:pt x="4316" y="1666"/>
                  </a:lnTo>
                  <a:lnTo>
                    <a:pt x="4314" y="1664"/>
                  </a:lnTo>
                  <a:close/>
                  <a:moveTo>
                    <a:pt x="4314" y="1666"/>
                  </a:moveTo>
                  <a:lnTo>
                    <a:pt x="4314" y="1664"/>
                  </a:lnTo>
                  <a:moveTo>
                    <a:pt x="4318" y="1712"/>
                  </a:moveTo>
                  <a:lnTo>
                    <a:pt x="4402" y="1707"/>
                  </a:lnTo>
                  <a:lnTo>
                    <a:pt x="4566" y="1695"/>
                  </a:lnTo>
                  <a:moveTo>
                    <a:pt x="11547" y="1369"/>
                  </a:moveTo>
                  <a:lnTo>
                    <a:pt x="12310" y="1369"/>
                  </a:lnTo>
                  <a:moveTo>
                    <a:pt x="12999" y="1366"/>
                  </a:moveTo>
                  <a:lnTo>
                    <a:pt x="13762" y="1366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84" name="path 3884"/>
            <p:cNvSpPr/>
            <p:nvPr/>
          </p:nvSpPr>
          <p:spPr>
            <a:xfrm>
              <a:off x="1523" y="1766315"/>
              <a:ext cx="13083539" cy="1523"/>
            </a:xfrm>
            <a:custGeom>
              <a:avLst/>
              <a:gdLst/>
              <a:ahLst/>
              <a:cxnLst/>
              <a:rect l="0" t="0" r="0" b="0"/>
              <a:pathLst>
                <a:path w="20603" h="2">
                  <a:moveTo>
                    <a:pt x="20603" y="1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86" name="path 3886"/>
            <p:cNvSpPr/>
            <p:nvPr/>
          </p:nvSpPr>
          <p:spPr>
            <a:xfrm>
              <a:off x="8624315" y="1739645"/>
              <a:ext cx="56388" cy="56388"/>
            </a:xfrm>
            <a:custGeom>
              <a:avLst/>
              <a:gdLst/>
              <a:ahLst/>
              <a:cxnLst/>
              <a:rect l="0" t="0" r="0" b="0"/>
              <a:pathLst>
                <a:path w="88" h="88">
                  <a:moveTo>
                    <a:pt x="0" y="69"/>
                  </a:moveTo>
                  <a:lnTo>
                    <a:pt x="19" y="88"/>
                  </a:lnTo>
                  <a:lnTo>
                    <a:pt x="69" y="0"/>
                  </a:lnTo>
                  <a:lnTo>
                    <a:pt x="0" y="69"/>
                  </a:lnTo>
                </a:path>
                <a:path w="88" h="88">
                  <a:moveTo>
                    <a:pt x="19" y="88"/>
                  </a:moveTo>
                  <a:lnTo>
                    <a:pt x="69" y="0"/>
                  </a:lnTo>
                  <a:lnTo>
                    <a:pt x="88" y="19"/>
                  </a:lnTo>
                  <a:lnTo>
                    <a:pt x="19" y="88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88" name="path 3888"/>
            <p:cNvSpPr/>
            <p:nvPr/>
          </p:nvSpPr>
          <p:spPr>
            <a:xfrm>
              <a:off x="8650985" y="1658873"/>
              <a:ext cx="1523" cy="196595"/>
            </a:xfrm>
            <a:custGeom>
              <a:avLst/>
              <a:gdLst/>
              <a:ahLst/>
              <a:cxnLst/>
              <a:rect l="0" t="0" r="0" b="0"/>
              <a:pathLst>
                <a:path w="2" h="309">
                  <a:moveTo>
                    <a:pt x="1" y="309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90" name="path 3890"/>
            <p:cNvSpPr/>
            <p:nvPr/>
          </p:nvSpPr>
          <p:spPr>
            <a:xfrm>
              <a:off x="4123943" y="1739645"/>
              <a:ext cx="54864" cy="56388"/>
            </a:xfrm>
            <a:custGeom>
              <a:avLst/>
              <a:gdLst/>
              <a:ahLst/>
              <a:cxnLst/>
              <a:rect l="0" t="0" r="0" b="0"/>
              <a:pathLst>
                <a:path w="86" h="88">
                  <a:moveTo>
                    <a:pt x="0" y="69"/>
                  </a:moveTo>
                  <a:lnTo>
                    <a:pt x="19" y="88"/>
                  </a:lnTo>
                  <a:lnTo>
                    <a:pt x="67" y="0"/>
                  </a:lnTo>
                  <a:lnTo>
                    <a:pt x="0" y="69"/>
                  </a:lnTo>
                </a:path>
                <a:path w="86" h="88">
                  <a:moveTo>
                    <a:pt x="19" y="88"/>
                  </a:moveTo>
                  <a:lnTo>
                    <a:pt x="67" y="0"/>
                  </a:lnTo>
                  <a:lnTo>
                    <a:pt x="86" y="19"/>
                  </a:lnTo>
                  <a:lnTo>
                    <a:pt x="19" y="88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892" name="path 3892"/>
            <p:cNvSpPr/>
            <p:nvPr/>
          </p:nvSpPr>
          <p:spPr>
            <a:xfrm>
              <a:off x="0" y="0"/>
              <a:ext cx="13086587" cy="2022347"/>
            </a:xfrm>
            <a:custGeom>
              <a:avLst/>
              <a:gdLst/>
              <a:ahLst/>
              <a:cxnLst/>
              <a:rect l="0" t="0" r="0" b="0"/>
              <a:pathLst>
                <a:path w="20608" h="3184">
                  <a:moveTo>
                    <a:pt x="6537" y="2921"/>
                  </a:moveTo>
                  <a:lnTo>
                    <a:pt x="6537" y="2612"/>
                  </a:lnTo>
                  <a:moveTo>
                    <a:pt x="9962" y="2521"/>
                  </a:moveTo>
                  <a:lnTo>
                    <a:pt x="9955" y="2501"/>
                  </a:lnTo>
                  <a:lnTo>
                    <a:pt x="9933" y="2492"/>
                  </a:lnTo>
                  <a:lnTo>
                    <a:pt x="9919" y="2492"/>
                  </a:lnTo>
                  <a:lnTo>
                    <a:pt x="9900" y="2501"/>
                  </a:lnTo>
                  <a:lnTo>
                    <a:pt x="9885" y="2530"/>
                  </a:lnTo>
                  <a:lnTo>
                    <a:pt x="9878" y="2581"/>
                  </a:lnTo>
                  <a:lnTo>
                    <a:pt x="9878" y="2629"/>
                  </a:lnTo>
                  <a:lnTo>
                    <a:pt x="9885" y="2667"/>
                  </a:lnTo>
                  <a:lnTo>
                    <a:pt x="9900" y="2686"/>
                  </a:lnTo>
                  <a:lnTo>
                    <a:pt x="9919" y="2696"/>
                  </a:lnTo>
                  <a:lnTo>
                    <a:pt x="9926" y="2696"/>
                  </a:lnTo>
                  <a:lnTo>
                    <a:pt x="9948" y="2686"/>
                  </a:lnTo>
                  <a:lnTo>
                    <a:pt x="9962" y="2667"/>
                  </a:lnTo>
                  <a:lnTo>
                    <a:pt x="9969" y="2638"/>
                  </a:lnTo>
                  <a:lnTo>
                    <a:pt x="9969" y="2629"/>
                  </a:lnTo>
                  <a:lnTo>
                    <a:pt x="9962" y="2600"/>
                  </a:lnTo>
                  <a:lnTo>
                    <a:pt x="9948" y="2581"/>
                  </a:lnTo>
                  <a:lnTo>
                    <a:pt x="9926" y="2571"/>
                  </a:lnTo>
                  <a:lnTo>
                    <a:pt x="9919" y="2571"/>
                  </a:lnTo>
                  <a:lnTo>
                    <a:pt x="9900" y="2581"/>
                  </a:lnTo>
                  <a:lnTo>
                    <a:pt x="9885" y="2600"/>
                  </a:lnTo>
                  <a:lnTo>
                    <a:pt x="9878" y="2629"/>
                  </a:lnTo>
                  <a:moveTo>
                    <a:pt x="10017" y="2530"/>
                  </a:moveTo>
                  <a:lnTo>
                    <a:pt x="10029" y="2521"/>
                  </a:lnTo>
                  <a:lnTo>
                    <a:pt x="10051" y="2492"/>
                  </a:lnTo>
                  <a:lnTo>
                    <a:pt x="10051" y="2696"/>
                  </a:lnTo>
                  <a:moveTo>
                    <a:pt x="10132" y="2677"/>
                  </a:moveTo>
                  <a:lnTo>
                    <a:pt x="10125" y="2686"/>
                  </a:lnTo>
                  <a:lnTo>
                    <a:pt x="10132" y="2696"/>
                  </a:lnTo>
                  <a:lnTo>
                    <a:pt x="10140" y="2686"/>
                  </a:lnTo>
                  <a:moveTo>
                    <a:pt x="10284" y="2559"/>
                  </a:moveTo>
                  <a:lnTo>
                    <a:pt x="10276" y="2590"/>
                  </a:lnTo>
                  <a:lnTo>
                    <a:pt x="10264" y="2610"/>
                  </a:lnTo>
                  <a:lnTo>
                    <a:pt x="10243" y="2619"/>
                  </a:lnTo>
                  <a:lnTo>
                    <a:pt x="10235" y="2619"/>
                  </a:lnTo>
                  <a:lnTo>
                    <a:pt x="10216" y="2610"/>
                  </a:lnTo>
                  <a:lnTo>
                    <a:pt x="10202" y="2590"/>
                  </a:lnTo>
                  <a:lnTo>
                    <a:pt x="10195" y="2559"/>
                  </a:lnTo>
                  <a:lnTo>
                    <a:pt x="10195" y="2550"/>
                  </a:lnTo>
                  <a:lnTo>
                    <a:pt x="10202" y="2521"/>
                  </a:lnTo>
                  <a:lnTo>
                    <a:pt x="10216" y="2501"/>
                  </a:lnTo>
                  <a:lnTo>
                    <a:pt x="10235" y="2492"/>
                  </a:lnTo>
                  <a:lnTo>
                    <a:pt x="10243" y="2492"/>
                  </a:lnTo>
                  <a:lnTo>
                    <a:pt x="10264" y="2501"/>
                  </a:lnTo>
                  <a:lnTo>
                    <a:pt x="10276" y="2521"/>
                  </a:lnTo>
                  <a:lnTo>
                    <a:pt x="10284" y="2559"/>
                  </a:lnTo>
                  <a:lnTo>
                    <a:pt x="10284" y="2610"/>
                  </a:lnTo>
                  <a:lnTo>
                    <a:pt x="10276" y="2657"/>
                  </a:lnTo>
                  <a:lnTo>
                    <a:pt x="10264" y="2686"/>
                  </a:lnTo>
                  <a:lnTo>
                    <a:pt x="10243" y="2696"/>
                  </a:lnTo>
                  <a:lnTo>
                    <a:pt x="10228" y="2696"/>
                  </a:lnTo>
                  <a:lnTo>
                    <a:pt x="10209" y="2686"/>
                  </a:lnTo>
                  <a:lnTo>
                    <a:pt x="10202" y="2667"/>
                  </a:lnTo>
                  <a:moveTo>
                    <a:pt x="1768" y="2492"/>
                  </a:moveTo>
                  <a:lnTo>
                    <a:pt x="1864" y="2492"/>
                  </a:lnTo>
                  <a:lnTo>
                    <a:pt x="1795" y="2696"/>
                  </a:lnTo>
                  <a:moveTo>
                    <a:pt x="1994" y="2559"/>
                  </a:moveTo>
                  <a:lnTo>
                    <a:pt x="1987" y="2590"/>
                  </a:lnTo>
                  <a:lnTo>
                    <a:pt x="1972" y="2610"/>
                  </a:lnTo>
                  <a:lnTo>
                    <a:pt x="1953" y="2619"/>
                  </a:lnTo>
                  <a:lnTo>
                    <a:pt x="1946" y="2619"/>
                  </a:lnTo>
                  <a:lnTo>
                    <a:pt x="1924" y="2610"/>
                  </a:lnTo>
                  <a:lnTo>
                    <a:pt x="1912" y="2590"/>
                  </a:lnTo>
                  <a:lnTo>
                    <a:pt x="1905" y="2559"/>
                  </a:lnTo>
                  <a:lnTo>
                    <a:pt x="1905" y="2550"/>
                  </a:lnTo>
                  <a:lnTo>
                    <a:pt x="1912" y="2521"/>
                  </a:lnTo>
                  <a:lnTo>
                    <a:pt x="1924" y="2501"/>
                  </a:lnTo>
                  <a:lnTo>
                    <a:pt x="1946" y="2492"/>
                  </a:lnTo>
                  <a:lnTo>
                    <a:pt x="1953" y="2492"/>
                  </a:lnTo>
                  <a:lnTo>
                    <a:pt x="1972" y="2501"/>
                  </a:lnTo>
                  <a:lnTo>
                    <a:pt x="1987" y="2521"/>
                  </a:lnTo>
                  <a:lnTo>
                    <a:pt x="1994" y="2559"/>
                  </a:lnTo>
                  <a:lnTo>
                    <a:pt x="1994" y="2610"/>
                  </a:lnTo>
                  <a:lnTo>
                    <a:pt x="1987" y="2657"/>
                  </a:lnTo>
                  <a:lnTo>
                    <a:pt x="1972" y="2686"/>
                  </a:lnTo>
                  <a:lnTo>
                    <a:pt x="1953" y="2696"/>
                  </a:lnTo>
                  <a:lnTo>
                    <a:pt x="1939" y="2696"/>
                  </a:lnTo>
                  <a:lnTo>
                    <a:pt x="1917" y="2686"/>
                  </a:lnTo>
                  <a:lnTo>
                    <a:pt x="1912" y="2667"/>
                  </a:lnTo>
                  <a:moveTo>
                    <a:pt x="2049" y="2677"/>
                  </a:moveTo>
                  <a:lnTo>
                    <a:pt x="2042" y="2686"/>
                  </a:lnTo>
                  <a:lnTo>
                    <a:pt x="2049" y="2696"/>
                  </a:lnTo>
                  <a:lnTo>
                    <a:pt x="2056" y="2686"/>
                  </a:lnTo>
                  <a:moveTo>
                    <a:pt x="2193" y="2492"/>
                  </a:moveTo>
                  <a:lnTo>
                    <a:pt x="2124" y="2492"/>
                  </a:lnTo>
                  <a:lnTo>
                    <a:pt x="2116" y="2581"/>
                  </a:lnTo>
                  <a:lnTo>
                    <a:pt x="2124" y="2571"/>
                  </a:lnTo>
                  <a:lnTo>
                    <a:pt x="2145" y="2559"/>
                  </a:lnTo>
                  <a:lnTo>
                    <a:pt x="2167" y="2559"/>
                  </a:lnTo>
                  <a:lnTo>
                    <a:pt x="2186" y="2571"/>
                  </a:lnTo>
                  <a:lnTo>
                    <a:pt x="2200" y="2590"/>
                  </a:lnTo>
                  <a:lnTo>
                    <a:pt x="2208" y="2619"/>
                  </a:lnTo>
                  <a:lnTo>
                    <a:pt x="2208" y="2638"/>
                  </a:lnTo>
                  <a:lnTo>
                    <a:pt x="2200" y="2667"/>
                  </a:lnTo>
                  <a:lnTo>
                    <a:pt x="2186" y="2686"/>
                  </a:lnTo>
                  <a:lnTo>
                    <a:pt x="2167" y="2696"/>
                  </a:lnTo>
                  <a:lnTo>
                    <a:pt x="2145" y="2696"/>
                  </a:lnTo>
                  <a:lnTo>
                    <a:pt x="2124" y="2686"/>
                  </a:lnTo>
                  <a:lnTo>
                    <a:pt x="2116" y="2677"/>
                  </a:lnTo>
                  <a:lnTo>
                    <a:pt x="2112" y="2657"/>
                  </a:lnTo>
                  <a:moveTo>
                    <a:pt x="7533" y="3128"/>
                  </a:moveTo>
                  <a:lnTo>
                    <a:pt x="7533" y="874"/>
                  </a:lnTo>
                  <a:lnTo>
                    <a:pt x="7533" y="3128"/>
                  </a:lnTo>
                  <a:close/>
                  <a:moveTo>
                    <a:pt x="7533" y="874"/>
                  </a:moveTo>
                  <a:lnTo>
                    <a:pt x="9940" y="874"/>
                  </a:lnTo>
                  <a:moveTo>
                    <a:pt x="7579" y="594"/>
                  </a:moveTo>
                  <a:lnTo>
                    <a:pt x="7579" y="810"/>
                  </a:lnTo>
                  <a:moveTo>
                    <a:pt x="7579" y="617"/>
                  </a:moveTo>
                  <a:lnTo>
                    <a:pt x="7684" y="610"/>
                  </a:lnTo>
                  <a:moveTo>
                    <a:pt x="7687" y="598"/>
                  </a:moveTo>
                  <a:lnTo>
                    <a:pt x="7684" y="810"/>
                  </a:lnTo>
                  <a:moveTo>
                    <a:pt x="7579" y="797"/>
                  </a:moveTo>
                  <a:lnTo>
                    <a:pt x="7680" y="793"/>
                  </a:lnTo>
                  <a:lnTo>
                    <a:pt x="7684" y="805"/>
                  </a:lnTo>
                  <a:moveTo>
                    <a:pt x="7603" y="649"/>
                  </a:moveTo>
                  <a:lnTo>
                    <a:pt x="7668" y="641"/>
                  </a:lnTo>
                  <a:moveTo>
                    <a:pt x="7665" y="670"/>
                  </a:moveTo>
                  <a:lnTo>
                    <a:pt x="7605" y="680"/>
                  </a:lnTo>
                  <a:moveTo>
                    <a:pt x="7591" y="718"/>
                  </a:moveTo>
                  <a:lnTo>
                    <a:pt x="7668" y="706"/>
                  </a:lnTo>
                  <a:moveTo>
                    <a:pt x="7670" y="697"/>
                  </a:moveTo>
                  <a:lnTo>
                    <a:pt x="7658" y="764"/>
                  </a:lnTo>
                  <a:lnTo>
                    <a:pt x="7644" y="737"/>
                  </a:lnTo>
                  <a:moveTo>
                    <a:pt x="7632" y="622"/>
                  </a:moveTo>
                  <a:lnTo>
                    <a:pt x="7632" y="785"/>
                  </a:lnTo>
                  <a:moveTo>
                    <a:pt x="7730" y="685"/>
                  </a:moveTo>
                  <a:lnTo>
                    <a:pt x="7783" y="670"/>
                  </a:lnTo>
                  <a:moveTo>
                    <a:pt x="7730" y="776"/>
                  </a:moveTo>
                  <a:lnTo>
                    <a:pt x="7783" y="737"/>
                  </a:lnTo>
                  <a:moveTo>
                    <a:pt x="7783" y="639"/>
                  </a:moveTo>
                  <a:lnTo>
                    <a:pt x="7862" y="627"/>
                  </a:lnTo>
                  <a:moveTo>
                    <a:pt x="7824" y="581"/>
                  </a:moveTo>
                  <a:lnTo>
                    <a:pt x="7824" y="690"/>
                  </a:lnTo>
                  <a:moveTo>
                    <a:pt x="7771" y="699"/>
                  </a:moveTo>
                  <a:lnTo>
                    <a:pt x="7874" y="687"/>
                  </a:lnTo>
                  <a:moveTo>
                    <a:pt x="7792" y="654"/>
                  </a:moveTo>
                  <a:lnTo>
                    <a:pt x="7804" y="685"/>
                  </a:lnTo>
                  <a:moveTo>
                    <a:pt x="7792" y="716"/>
                  </a:moveTo>
                  <a:lnTo>
                    <a:pt x="7792" y="814"/>
                  </a:lnTo>
                  <a:moveTo>
                    <a:pt x="7792" y="728"/>
                  </a:moveTo>
                  <a:lnTo>
                    <a:pt x="7860" y="721"/>
                  </a:lnTo>
                  <a:moveTo>
                    <a:pt x="7860" y="714"/>
                  </a:moveTo>
                  <a:lnTo>
                    <a:pt x="7852" y="817"/>
                  </a:lnTo>
                  <a:moveTo>
                    <a:pt x="7809" y="742"/>
                  </a:moveTo>
                  <a:lnTo>
                    <a:pt x="7809" y="783"/>
                  </a:lnTo>
                  <a:moveTo>
                    <a:pt x="7809" y="747"/>
                  </a:moveTo>
                  <a:lnTo>
                    <a:pt x="7835" y="745"/>
                  </a:lnTo>
                  <a:moveTo>
                    <a:pt x="7792" y="802"/>
                  </a:moveTo>
                  <a:lnTo>
                    <a:pt x="7852" y="797"/>
                  </a:lnTo>
                  <a:moveTo>
                    <a:pt x="7852" y="641"/>
                  </a:moveTo>
                  <a:lnTo>
                    <a:pt x="7838" y="692"/>
                  </a:lnTo>
                  <a:moveTo>
                    <a:pt x="7809" y="776"/>
                  </a:moveTo>
                  <a:lnTo>
                    <a:pt x="7838" y="774"/>
                  </a:lnTo>
                  <a:moveTo>
                    <a:pt x="7835" y="740"/>
                  </a:moveTo>
                  <a:lnTo>
                    <a:pt x="7833" y="774"/>
                  </a:lnTo>
                  <a:moveTo>
                    <a:pt x="7752" y="594"/>
                  </a:moveTo>
                  <a:lnTo>
                    <a:pt x="7752" y="764"/>
                  </a:lnTo>
                  <a:moveTo>
                    <a:pt x="7886" y="802"/>
                  </a:moveTo>
                  <a:lnTo>
                    <a:pt x="7886" y="598"/>
                  </a:lnTo>
                  <a:lnTo>
                    <a:pt x="7948" y="598"/>
                  </a:lnTo>
                  <a:lnTo>
                    <a:pt x="7970" y="608"/>
                  </a:lnTo>
                  <a:lnTo>
                    <a:pt x="7975" y="617"/>
                  </a:lnTo>
                  <a:lnTo>
                    <a:pt x="7982" y="637"/>
                  </a:lnTo>
                  <a:lnTo>
                    <a:pt x="7982" y="656"/>
                  </a:lnTo>
                  <a:lnTo>
                    <a:pt x="7975" y="675"/>
                  </a:lnTo>
                  <a:lnTo>
                    <a:pt x="7970" y="685"/>
                  </a:lnTo>
                  <a:lnTo>
                    <a:pt x="7948" y="694"/>
                  </a:lnTo>
                  <a:lnTo>
                    <a:pt x="7886" y="694"/>
                  </a:lnTo>
                  <a:moveTo>
                    <a:pt x="7948" y="694"/>
                  </a:moveTo>
                  <a:lnTo>
                    <a:pt x="7970" y="704"/>
                  </a:lnTo>
                  <a:lnTo>
                    <a:pt x="7975" y="714"/>
                  </a:lnTo>
                  <a:lnTo>
                    <a:pt x="7982" y="733"/>
                  </a:lnTo>
                  <a:lnTo>
                    <a:pt x="7982" y="764"/>
                  </a:lnTo>
                  <a:lnTo>
                    <a:pt x="7975" y="783"/>
                  </a:lnTo>
                  <a:lnTo>
                    <a:pt x="7970" y="793"/>
                  </a:lnTo>
                  <a:lnTo>
                    <a:pt x="7948" y="802"/>
                  </a:lnTo>
                  <a:lnTo>
                    <a:pt x="7886" y="802"/>
                  </a:lnTo>
                  <a:moveTo>
                    <a:pt x="8030" y="714"/>
                  </a:moveTo>
                  <a:lnTo>
                    <a:pt x="8155" y="714"/>
                  </a:lnTo>
                  <a:moveTo>
                    <a:pt x="8313" y="646"/>
                  </a:moveTo>
                  <a:lnTo>
                    <a:pt x="8306" y="627"/>
                  </a:lnTo>
                  <a:lnTo>
                    <a:pt x="8292" y="608"/>
                  </a:lnTo>
                  <a:lnTo>
                    <a:pt x="8277" y="598"/>
                  </a:lnTo>
                  <a:lnTo>
                    <a:pt x="8251" y="598"/>
                  </a:lnTo>
                  <a:lnTo>
                    <a:pt x="8236" y="608"/>
                  </a:lnTo>
                  <a:lnTo>
                    <a:pt x="8222" y="627"/>
                  </a:lnTo>
                  <a:lnTo>
                    <a:pt x="8217" y="646"/>
                  </a:lnTo>
                  <a:lnTo>
                    <a:pt x="8210" y="675"/>
                  </a:lnTo>
                  <a:lnTo>
                    <a:pt x="8210" y="723"/>
                  </a:lnTo>
                  <a:lnTo>
                    <a:pt x="8217" y="754"/>
                  </a:lnTo>
                  <a:lnTo>
                    <a:pt x="8222" y="774"/>
                  </a:lnTo>
                  <a:lnTo>
                    <a:pt x="8236" y="793"/>
                  </a:lnTo>
                  <a:lnTo>
                    <a:pt x="8251" y="802"/>
                  </a:lnTo>
                  <a:lnTo>
                    <a:pt x="8277" y="802"/>
                  </a:lnTo>
                  <a:lnTo>
                    <a:pt x="8292" y="793"/>
                  </a:lnTo>
                  <a:lnTo>
                    <a:pt x="8306" y="774"/>
                  </a:lnTo>
                  <a:lnTo>
                    <a:pt x="8313" y="754"/>
                  </a:lnTo>
                  <a:moveTo>
                    <a:pt x="8375" y="716"/>
                  </a:moveTo>
                  <a:lnTo>
                    <a:pt x="8378" y="723"/>
                  </a:lnTo>
                  <a:lnTo>
                    <a:pt x="8385" y="725"/>
                  </a:lnTo>
                  <a:lnTo>
                    <a:pt x="8392" y="723"/>
                  </a:lnTo>
                  <a:lnTo>
                    <a:pt x="8395" y="716"/>
                  </a:lnTo>
                  <a:moveTo>
                    <a:pt x="8378" y="716"/>
                  </a:moveTo>
                  <a:lnTo>
                    <a:pt x="8380" y="723"/>
                  </a:lnTo>
                  <a:lnTo>
                    <a:pt x="8388" y="723"/>
                  </a:lnTo>
                  <a:lnTo>
                    <a:pt x="8392" y="716"/>
                  </a:lnTo>
                  <a:moveTo>
                    <a:pt x="8390" y="716"/>
                  </a:moveTo>
                  <a:lnTo>
                    <a:pt x="8385" y="711"/>
                  </a:lnTo>
                  <a:lnTo>
                    <a:pt x="8380" y="716"/>
                  </a:lnTo>
                  <a:moveTo>
                    <a:pt x="8380" y="716"/>
                  </a:moveTo>
                  <a:lnTo>
                    <a:pt x="8385" y="721"/>
                  </a:lnTo>
                  <a:lnTo>
                    <a:pt x="8390" y="716"/>
                  </a:lnTo>
                  <a:moveTo>
                    <a:pt x="8388" y="716"/>
                  </a:moveTo>
                  <a:lnTo>
                    <a:pt x="8383" y="716"/>
                  </a:lnTo>
                  <a:moveTo>
                    <a:pt x="8383" y="716"/>
                  </a:moveTo>
                  <a:lnTo>
                    <a:pt x="8388" y="716"/>
                  </a:lnTo>
                  <a:moveTo>
                    <a:pt x="8375" y="774"/>
                  </a:moveTo>
                  <a:lnTo>
                    <a:pt x="8378" y="781"/>
                  </a:lnTo>
                  <a:lnTo>
                    <a:pt x="8385" y="783"/>
                  </a:lnTo>
                  <a:lnTo>
                    <a:pt x="8392" y="781"/>
                  </a:lnTo>
                  <a:lnTo>
                    <a:pt x="8395" y="774"/>
                  </a:lnTo>
                  <a:moveTo>
                    <a:pt x="8395" y="774"/>
                  </a:moveTo>
                  <a:lnTo>
                    <a:pt x="8392" y="766"/>
                  </a:lnTo>
                  <a:lnTo>
                    <a:pt x="8385" y="764"/>
                  </a:lnTo>
                  <a:lnTo>
                    <a:pt x="8378" y="766"/>
                  </a:lnTo>
                  <a:lnTo>
                    <a:pt x="8375" y="774"/>
                  </a:lnTo>
                  <a:moveTo>
                    <a:pt x="8392" y="774"/>
                  </a:moveTo>
                  <a:lnTo>
                    <a:pt x="8388" y="766"/>
                  </a:lnTo>
                  <a:lnTo>
                    <a:pt x="8380" y="766"/>
                  </a:lnTo>
                  <a:lnTo>
                    <a:pt x="8378" y="774"/>
                  </a:lnTo>
                  <a:moveTo>
                    <a:pt x="8378" y="774"/>
                  </a:moveTo>
                  <a:lnTo>
                    <a:pt x="8380" y="781"/>
                  </a:lnTo>
                  <a:lnTo>
                    <a:pt x="8388" y="781"/>
                  </a:lnTo>
                  <a:lnTo>
                    <a:pt x="8392" y="774"/>
                  </a:lnTo>
                  <a:moveTo>
                    <a:pt x="8390" y="774"/>
                  </a:moveTo>
                  <a:lnTo>
                    <a:pt x="8385" y="769"/>
                  </a:lnTo>
                  <a:lnTo>
                    <a:pt x="8380" y="774"/>
                  </a:lnTo>
                  <a:moveTo>
                    <a:pt x="8380" y="774"/>
                  </a:moveTo>
                  <a:lnTo>
                    <a:pt x="8385" y="778"/>
                  </a:lnTo>
                  <a:lnTo>
                    <a:pt x="8390" y="774"/>
                  </a:lnTo>
                  <a:moveTo>
                    <a:pt x="8388" y="774"/>
                  </a:moveTo>
                  <a:lnTo>
                    <a:pt x="8383" y="774"/>
                  </a:lnTo>
                  <a:moveTo>
                    <a:pt x="8383" y="774"/>
                  </a:moveTo>
                  <a:lnTo>
                    <a:pt x="8388" y="774"/>
                  </a:lnTo>
                  <a:moveTo>
                    <a:pt x="8395" y="716"/>
                  </a:moveTo>
                  <a:lnTo>
                    <a:pt x="8392" y="709"/>
                  </a:lnTo>
                  <a:lnTo>
                    <a:pt x="8385" y="706"/>
                  </a:lnTo>
                  <a:lnTo>
                    <a:pt x="8378" y="709"/>
                  </a:lnTo>
                  <a:lnTo>
                    <a:pt x="8375" y="716"/>
                  </a:lnTo>
                  <a:moveTo>
                    <a:pt x="8392" y="716"/>
                  </a:moveTo>
                  <a:lnTo>
                    <a:pt x="8388" y="709"/>
                  </a:lnTo>
                  <a:lnTo>
                    <a:pt x="8380" y="709"/>
                  </a:lnTo>
                  <a:lnTo>
                    <a:pt x="8378" y="716"/>
                  </a:lnTo>
                  <a:moveTo>
                    <a:pt x="8522" y="802"/>
                  </a:moveTo>
                  <a:lnTo>
                    <a:pt x="8522" y="598"/>
                  </a:lnTo>
                  <a:moveTo>
                    <a:pt x="8618" y="598"/>
                  </a:moveTo>
                  <a:lnTo>
                    <a:pt x="8618" y="802"/>
                  </a:lnTo>
                  <a:moveTo>
                    <a:pt x="8522" y="694"/>
                  </a:moveTo>
                  <a:lnTo>
                    <a:pt x="8618" y="694"/>
                  </a:lnTo>
                  <a:moveTo>
                    <a:pt x="8673" y="685"/>
                  </a:moveTo>
                  <a:lnTo>
                    <a:pt x="8798" y="685"/>
                  </a:lnTo>
                  <a:moveTo>
                    <a:pt x="8673" y="742"/>
                  </a:moveTo>
                  <a:lnTo>
                    <a:pt x="8798" y="742"/>
                  </a:lnTo>
                  <a:moveTo>
                    <a:pt x="8865" y="598"/>
                  </a:moveTo>
                  <a:lnTo>
                    <a:pt x="8942" y="598"/>
                  </a:lnTo>
                  <a:lnTo>
                    <a:pt x="8901" y="675"/>
                  </a:lnTo>
                  <a:lnTo>
                    <a:pt x="8920" y="675"/>
                  </a:lnTo>
                  <a:lnTo>
                    <a:pt x="8935" y="685"/>
                  </a:lnTo>
                  <a:lnTo>
                    <a:pt x="8942" y="694"/>
                  </a:lnTo>
                  <a:lnTo>
                    <a:pt x="8949" y="723"/>
                  </a:lnTo>
                  <a:lnTo>
                    <a:pt x="8949" y="742"/>
                  </a:lnTo>
                  <a:lnTo>
                    <a:pt x="8942" y="774"/>
                  </a:lnTo>
                  <a:lnTo>
                    <a:pt x="8928" y="793"/>
                  </a:lnTo>
                  <a:lnTo>
                    <a:pt x="8906" y="802"/>
                  </a:lnTo>
                  <a:lnTo>
                    <a:pt x="8887" y="802"/>
                  </a:lnTo>
                  <a:lnTo>
                    <a:pt x="8865" y="793"/>
                  </a:lnTo>
                  <a:lnTo>
                    <a:pt x="8858" y="783"/>
                  </a:lnTo>
                  <a:lnTo>
                    <a:pt x="8853" y="764"/>
                  </a:lnTo>
                  <a:moveTo>
                    <a:pt x="8997" y="783"/>
                  </a:moveTo>
                  <a:lnTo>
                    <a:pt x="8990" y="793"/>
                  </a:lnTo>
                  <a:lnTo>
                    <a:pt x="8997" y="802"/>
                  </a:lnTo>
                  <a:lnTo>
                    <a:pt x="9004" y="793"/>
                  </a:lnTo>
                  <a:moveTo>
                    <a:pt x="9141" y="627"/>
                  </a:moveTo>
                  <a:lnTo>
                    <a:pt x="9134" y="608"/>
                  </a:lnTo>
                  <a:lnTo>
                    <a:pt x="9112" y="598"/>
                  </a:lnTo>
                  <a:lnTo>
                    <a:pt x="9100" y="598"/>
                  </a:lnTo>
                  <a:lnTo>
                    <a:pt x="9079" y="608"/>
                  </a:lnTo>
                  <a:lnTo>
                    <a:pt x="9064" y="637"/>
                  </a:lnTo>
                  <a:lnTo>
                    <a:pt x="9057" y="685"/>
                  </a:lnTo>
                  <a:lnTo>
                    <a:pt x="9057" y="733"/>
                  </a:lnTo>
                  <a:lnTo>
                    <a:pt x="9064" y="774"/>
                  </a:lnTo>
                  <a:lnTo>
                    <a:pt x="9079" y="793"/>
                  </a:lnTo>
                  <a:lnTo>
                    <a:pt x="9100" y="802"/>
                  </a:lnTo>
                  <a:lnTo>
                    <a:pt x="9108" y="802"/>
                  </a:lnTo>
                  <a:lnTo>
                    <a:pt x="9127" y="793"/>
                  </a:lnTo>
                  <a:lnTo>
                    <a:pt x="9141" y="774"/>
                  </a:lnTo>
                  <a:lnTo>
                    <a:pt x="9148" y="742"/>
                  </a:lnTo>
                  <a:lnTo>
                    <a:pt x="9148" y="733"/>
                  </a:lnTo>
                  <a:lnTo>
                    <a:pt x="9141" y="704"/>
                  </a:lnTo>
                  <a:lnTo>
                    <a:pt x="9127" y="685"/>
                  </a:lnTo>
                  <a:lnTo>
                    <a:pt x="9108" y="675"/>
                  </a:lnTo>
                  <a:lnTo>
                    <a:pt x="9100" y="675"/>
                  </a:lnTo>
                  <a:lnTo>
                    <a:pt x="9079" y="685"/>
                  </a:lnTo>
                  <a:lnTo>
                    <a:pt x="9064" y="704"/>
                  </a:lnTo>
                  <a:lnTo>
                    <a:pt x="9057" y="733"/>
                  </a:lnTo>
                  <a:moveTo>
                    <a:pt x="9196" y="714"/>
                  </a:moveTo>
                  <a:lnTo>
                    <a:pt x="9319" y="714"/>
                  </a:lnTo>
                  <a:moveTo>
                    <a:pt x="9444" y="598"/>
                  </a:moveTo>
                  <a:lnTo>
                    <a:pt x="9374" y="733"/>
                  </a:lnTo>
                  <a:lnTo>
                    <a:pt x="9477" y="733"/>
                  </a:lnTo>
                  <a:moveTo>
                    <a:pt x="9444" y="598"/>
                  </a:moveTo>
                  <a:lnTo>
                    <a:pt x="9444" y="802"/>
                  </a:lnTo>
                  <a:moveTo>
                    <a:pt x="9518" y="783"/>
                  </a:moveTo>
                  <a:lnTo>
                    <a:pt x="9511" y="793"/>
                  </a:lnTo>
                  <a:lnTo>
                    <a:pt x="9518" y="802"/>
                  </a:lnTo>
                  <a:lnTo>
                    <a:pt x="9525" y="793"/>
                  </a:lnTo>
                  <a:moveTo>
                    <a:pt x="9614" y="598"/>
                  </a:moveTo>
                  <a:lnTo>
                    <a:pt x="9595" y="608"/>
                  </a:lnTo>
                  <a:lnTo>
                    <a:pt x="9588" y="627"/>
                  </a:lnTo>
                  <a:lnTo>
                    <a:pt x="9588" y="646"/>
                  </a:lnTo>
                  <a:lnTo>
                    <a:pt x="9595" y="665"/>
                  </a:lnTo>
                  <a:lnTo>
                    <a:pt x="9607" y="675"/>
                  </a:lnTo>
                  <a:lnTo>
                    <a:pt x="9635" y="685"/>
                  </a:lnTo>
                  <a:lnTo>
                    <a:pt x="9655" y="694"/>
                  </a:lnTo>
                  <a:lnTo>
                    <a:pt x="9669" y="714"/>
                  </a:lnTo>
                  <a:lnTo>
                    <a:pt x="9676" y="733"/>
                  </a:lnTo>
                  <a:lnTo>
                    <a:pt x="9676" y="764"/>
                  </a:lnTo>
                  <a:lnTo>
                    <a:pt x="9669" y="783"/>
                  </a:lnTo>
                  <a:lnTo>
                    <a:pt x="9662" y="793"/>
                  </a:lnTo>
                  <a:lnTo>
                    <a:pt x="9643" y="802"/>
                  </a:lnTo>
                  <a:lnTo>
                    <a:pt x="9614" y="802"/>
                  </a:lnTo>
                  <a:lnTo>
                    <a:pt x="9595" y="793"/>
                  </a:lnTo>
                  <a:lnTo>
                    <a:pt x="9588" y="783"/>
                  </a:lnTo>
                  <a:lnTo>
                    <a:pt x="9580" y="764"/>
                  </a:lnTo>
                  <a:lnTo>
                    <a:pt x="9580" y="733"/>
                  </a:lnTo>
                  <a:lnTo>
                    <a:pt x="9588" y="714"/>
                  </a:lnTo>
                  <a:lnTo>
                    <a:pt x="9602" y="694"/>
                  </a:lnTo>
                  <a:lnTo>
                    <a:pt x="9621" y="685"/>
                  </a:lnTo>
                  <a:lnTo>
                    <a:pt x="9650" y="675"/>
                  </a:lnTo>
                  <a:lnTo>
                    <a:pt x="9662" y="665"/>
                  </a:lnTo>
                  <a:lnTo>
                    <a:pt x="9669" y="646"/>
                  </a:lnTo>
                  <a:lnTo>
                    <a:pt x="9669" y="627"/>
                  </a:lnTo>
                  <a:lnTo>
                    <a:pt x="9662" y="608"/>
                  </a:lnTo>
                  <a:lnTo>
                    <a:pt x="9643" y="598"/>
                  </a:lnTo>
                  <a:lnTo>
                    <a:pt x="9614" y="598"/>
                  </a:lnTo>
                  <a:close/>
                  <a:moveTo>
                    <a:pt x="9717" y="802"/>
                  </a:moveTo>
                  <a:lnTo>
                    <a:pt x="9717" y="665"/>
                  </a:lnTo>
                  <a:moveTo>
                    <a:pt x="9717" y="704"/>
                  </a:moveTo>
                  <a:lnTo>
                    <a:pt x="9739" y="675"/>
                  </a:lnTo>
                  <a:lnTo>
                    <a:pt x="9753" y="665"/>
                  </a:lnTo>
                  <a:lnTo>
                    <a:pt x="9772" y="665"/>
                  </a:lnTo>
                  <a:lnTo>
                    <a:pt x="9787" y="675"/>
                  </a:lnTo>
                  <a:lnTo>
                    <a:pt x="9794" y="704"/>
                  </a:lnTo>
                  <a:lnTo>
                    <a:pt x="9794" y="802"/>
                  </a:lnTo>
                  <a:moveTo>
                    <a:pt x="9794" y="704"/>
                  </a:moveTo>
                  <a:lnTo>
                    <a:pt x="9813" y="675"/>
                  </a:lnTo>
                  <a:lnTo>
                    <a:pt x="9828" y="665"/>
                  </a:lnTo>
                  <a:lnTo>
                    <a:pt x="9849" y="665"/>
                  </a:lnTo>
                  <a:lnTo>
                    <a:pt x="9861" y="675"/>
                  </a:lnTo>
                  <a:lnTo>
                    <a:pt x="9868" y="704"/>
                  </a:lnTo>
                  <a:lnTo>
                    <a:pt x="9868" y="802"/>
                  </a:lnTo>
                  <a:moveTo>
                    <a:pt x="8858" y="946"/>
                  </a:moveTo>
                  <a:lnTo>
                    <a:pt x="8858" y="1150"/>
                  </a:lnTo>
                  <a:lnTo>
                    <a:pt x="8942" y="1150"/>
                  </a:lnTo>
                  <a:moveTo>
                    <a:pt x="8975" y="1033"/>
                  </a:moveTo>
                  <a:lnTo>
                    <a:pt x="9100" y="1033"/>
                  </a:lnTo>
                  <a:moveTo>
                    <a:pt x="8975" y="1093"/>
                  </a:moveTo>
                  <a:lnTo>
                    <a:pt x="9100" y="1093"/>
                  </a:lnTo>
                  <a:moveTo>
                    <a:pt x="9155" y="985"/>
                  </a:moveTo>
                  <a:lnTo>
                    <a:pt x="9168" y="975"/>
                  </a:lnTo>
                  <a:lnTo>
                    <a:pt x="9189" y="946"/>
                  </a:lnTo>
                  <a:lnTo>
                    <a:pt x="9189" y="1150"/>
                  </a:lnTo>
                  <a:moveTo>
                    <a:pt x="9333" y="946"/>
                  </a:moveTo>
                  <a:lnTo>
                    <a:pt x="9264" y="1083"/>
                  </a:lnTo>
                  <a:lnTo>
                    <a:pt x="9367" y="1083"/>
                  </a:lnTo>
                  <a:moveTo>
                    <a:pt x="9333" y="946"/>
                  </a:moveTo>
                  <a:lnTo>
                    <a:pt x="9333" y="1150"/>
                  </a:lnTo>
                  <a:moveTo>
                    <a:pt x="9403" y="985"/>
                  </a:moveTo>
                  <a:lnTo>
                    <a:pt x="9415" y="975"/>
                  </a:lnTo>
                  <a:lnTo>
                    <a:pt x="9436" y="946"/>
                  </a:lnTo>
                  <a:lnTo>
                    <a:pt x="9436" y="1150"/>
                  </a:lnTo>
                  <a:moveTo>
                    <a:pt x="9518" y="1131"/>
                  </a:moveTo>
                  <a:lnTo>
                    <a:pt x="9511" y="1141"/>
                  </a:lnTo>
                  <a:lnTo>
                    <a:pt x="9518" y="1150"/>
                  </a:lnTo>
                  <a:lnTo>
                    <a:pt x="9525" y="1141"/>
                  </a:lnTo>
                  <a:moveTo>
                    <a:pt x="9650" y="946"/>
                  </a:moveTo>
                  <a:lnTo>
                    <a:pt x="9580" y="1083"/>
                  </a:lnTo>
                  <a:lnTo>
                    <a:pt x="9684" y="1083"/>
                  </a:lnTo>
                  <a:moveTo>
                    <a:pt x="9650" y="946"/>
                  </a:moveTo>
                  <a:lnTo>
                    <a:pt x="9650" y="1150"/>
                  </a:lnTo>
                  <a:moveTo>
                    <a:pt x="9717" y="1150"/>
                  </a:moveTo>
                  <a:lnTo>
                    <a:pt x="9717" y="1014"/>
                  </a:lnTo>
                  <a:moveTo>
                    <a:pt x="9717" y="1054"/>
                  </a:moveTo>
                  <a:lnTo>
                    <a:pt x="9739" y="1023"/>
                  </a:lnTo>
                  <a:lnTo>
                    <a:pt x="9753" y="1014"/>
                  </a:lnTo>
                  <a:lnTo>
                    <a:pt x="9772" y="1014"/>
                  </a:lnTo>
                  <a:lnTo>
                    <a:pt x="9787" y="1023"/>
                  </a:lnTo>
                  <a:lnTo>
                    <a:pt x="9794" y="1054"/>
                  </a:lnTo>
                  <a:lnTo>
                    <a:pt x="9794" y="1150"/>
                  </a:lnTo>
                  <a:moveTo>
                    <a:pt x="9794" y="1054"/>
                  </a:moveTo>
                  <a:lnTo>
                    <a:pt x="9813" y="1023"/>
                  </a:lnTo>
                  <a:lnTo>
                    <a:pt x="9828" y="1014"/>
                  </a:lnTo>
                  <a:lnTo>
                    <a:pt x="9849" y="1014"/>
                  </a:lnTo>
                  <a:lnTo>
                    <a:pt x="9861" y="1023"/>
                  </a:lnTo>
                  <a:lnTo>
                    <a:pt x="9868" y="1054"/>
                  </a:lnTo>
                  <a:lnTo>
                    <a:pt x="9868" y="1150"/>
                  </a:lnTo>
                  <a:moveTo>
                    <a:pt x="13624" y="3128"/>
                  </a:moveTo>
                  <a:lnTo>
                    <a:pt x="13627" y="874"/>
                  </a:lnTo>
                  <a:lnTo>
                    <a:pt x="13624" y="3128"/>
                  </a:lnTo>
                  <a:close/>
                  <a:moveTo>
                    <a:pt x="13627" y="874"/>
                  </a:moveTo>
                  <a:lnTo>
                    <a:pt x="14234" y="874"/>
                  </a:lnTo>
                  <a:moveTo>
                    <a:pt x="13987" y="646"/>
                  </a:moveTo>
                  <a:lnTo>
                    <a:pt x="13980" y="627"/>
                  </a:lnTo>
                  <a:lnTo>
                    <a:pt x="13965" y="608"/>
                  </a:lnTo>
                  <a:lnTo>
                    <a:pt x="13953" y="598"/>
                  </a:lnTo>
                  <a:lnTo>
                    <a:pt x="13924" y="598"/>
                  </a:lnTo>
                  <a:lnTo>
                    <a:pt x="13910" y="608"/>
                  </a:lnTo>
                  <a:lnTo>
                    <a:pt x="13898" y="627"/>
                  </a:lnTo>
                  <a:lnTo>
                    <a:pt x="13891" y="646"/>
                  </a:lnTo>
                  <a:lnTo>
                    <a:pt x="13883" y="675"/>
                  </a:lnTo>
                  <a:lnTo>
                    <a:pt x="13883" y="723"/>
                  </a:lnTo>
                  <a:lnTo>
                    <a:pt x="13891" y="754"/>
                  </a:lnTo>
                  <a:lnTo>
                    <a:pt x="13898" y="774"/>
                  </a:lnTo>
                  <a:lnTo>
                    <a:pt x="13910" y="793"/>
                  </a:lnTo>
                  <a:lnTo>
                    <a:pt x="13924" y="802"/>
                  </a:lnTo>
                  <a:lnTo>
                    <a:pt x="13953" y="802"/>
                  </a:lnTo>
                  <a:lnTo>
                    <a:pt x="13965" y="793"/>
                  </a:lnTo>
                  <a:lnTo>
                    <a:pt x="13980" y="774"/>
                  </a:lnTo>
                  <a:lnTo>
                    <a:pt x="13987" y="754"/>
                  </a:lnTo>
                  <a:moveTo>
                    <a:pt x="14176" y="800"/>
                  </a:moveTo>
                  <a:lnTo>
                    <a:pt x="14162" y="800"/>
                  </a:lnTo>
                  <a:lnTo>
                    <a:pt x="14114" y="721"/>
                  </a:lnTo>
                  <a:moveTo>
                    <a:pt x="14162" y="694"/>
                  </a:moveTo>
                  <a:lnTo>
                    <a:pt x="14135" y="754"/>
                  </a:lnTo>
                  <a:lnTo>
                    <a:pt x="14090" y="810"/>
                  </a:lnTo>
                  <a:moveTo>
                    <a:pt x="14152" y="665"/>
                  </a:moveTo>
                  <a:lnTo>
                    <a:pt x="14162" y="675"/>
                  </a:lnTo>
                  <a:lnTo>
                    <a:pt x="14174" y="675"/>
                  </a:lnTo>
                  <a:moveTo>
                    <a:pt x="14128" y="613"/>
                  </a:moveTo>
                  <a:lnTo>
                    <a:pt x="14152" y="608"/>
                  </a:lnTo>
                  <a:moveTo>
                    <a:pt x="14152" y="601"/>
                  </a:moveTo>
                  <a:lnTo>
                    <a:pt x="14152" y="663"/>
                  </a:lnTo>
                  <a:moveTo>
                    <a:pt x="14066" y="692"/>
                  </a:moveTo>
                  <a:lnTo>
                    <a:pt x="14095" y="685"/>
                  </a:lnTo>
                  <a:moveTo>
                    <a:pt x="14066" y="658"/>
                  </a:moveTo>
                  <a:lnTo>
                    <a:pt x="14095" y="651"/>
                  </a:lnTo>
                  <a:moveTo>
                    <a:pt x="14044" y="742"/>
                  </a:moveTo>
                  <a:lnTo>
                    <a:pt x="14097" y="721"/>
                  </a:lnTo>
                  <a:moveTo>
                    <a:pt x="14066" y="610"/>
                  </a:moveTo>
                  <a:lnTo>
                    <a:pt x="14066" y="800"/>
                  </a:lnTo>
                  <a:moveTo>
                    <a:pt x="14100" y="598"/>
                  </a:moveTo>
                  <a:lnTo>
                    <a:pt x="14066" y="627"/>
                  </a:lnTo>
                  <a:moveTo>
                    <a:pt x="14114" y="706"/>
                  </a:moveTo>
                  <a:lnTo>
                    <a:pt x="14157" y="699"/>
                  </a:lnTo>
                  <a:moveTo>
                    <a:pt x="14128" y="598"/>
                  </a:moveTo>
                  <a:lnTo>
                    <a:pt x="14128" y="654"/>
                  </a:lnTo>
                  <a:lnTo>
                    <a:pt x="14111" y="694"/>
                  </a:lnTo>
                  <a:moveTo>
                    <a:pt x="6590" y="3032"/>
                  </a:moveTo>
                  <a:lnTo>
                    <a:pt x="6600" y="3053"/>
                  </a:lnTo>
                  <a:lnTo>
                    <a:pt x="6628" y="3068"/>
                  </a:lnTo>
                  <a:lnTo>
                    <a:pt x="6676" y="3075"/>
                  </a:lnTo>
                  <a:lnTo>
                    <a:pt x="6708" y="3075"/>
                  </a:lnTo>
                  <a:lnTo>
                    <a:pt x="6755" y="3068"/>
                  </a:lnTo>
                  <a:lnTo>
                    <a:pt x="6784" y="3053"/>
                  </a:lnTo>
                  <a:lnTo>
                    <a:pt x="6794" y="3032"/>
                  </a:lnTo>
                  <a:lnTo>
                    <a:pt x="6794" y="3020"/>
                  </a:lnTo>
                  <a:lnTo>
                    <a:pt x="6784" y="2998"/>
                  </a:lnTo>
                  <a:lnTo>
                    <a:pt x="6755" y="2984"/>
                  </a:lnTo>
                  <a:lnTo>
                    <a:pt x="6708" y="2979"/>
                  </a:lnTo>
                  <a:lnTo>
                    <a:pt x="6676" y="2979"/>
                  </a:lnTo>
                  <a:lnTo>
                    <a:pt x="6628" y="2984"/>
                  </a:lnTo>
                  <a:lnTo>
                    <a:pt x="6600" y="2998"/>
                  </a:lnTo>
                  <a:lnTo>
                    <a:pt x="6590" y="3020"/>
                  </a:lnTo>
                  <a:lnTo>
                    <a:pt x="6590" y="3032"/>
                  </a:lnTo>
                  <a:close/>
                  <a:moveTo>
                    <a:pt x="712" y="3183"/>
                  </a:moveTo>
                  <a:lnTo>
                    <a:pt x="712" y="874"/>
                  </a:lnTo>
                  <a:lnTo>
                    <a:pt x="712" y="3183"/>
                  </a:lnTo>
                  <a:close/>
                  <a:moveTo>
                    <a:pt x="712" y="874"/>
                  </a:moveTo>
                  <a:lnTo>
                    <a:pt x="2395" y="874"/>
                  </a:lnTo>
                  <a:moveTo>
                    <a:pt x="789" y="584"/>
                  </a:moveTo>
                  <a:lnTo>
                    <a:pt x="789" y="810"/>
                  </a:lnTo>
                  <a:moveTo>
                    <a:pt x="820" y="706"/>
                  </a:moveTo>
                  <a:lnTo>
                    <a:pt x="760" y="716"/>
                  </a:lnTo>
                  <a:moveTo>
                    <a:pt x="820" y="632"/>
                  </a:moveTo>
                  <a:lnTo>
                    <a:pt x="815" y="706"/>
                  </a:lnTo>
                  <a:moveTo>
                    <a:pt x="760" y="649"/>
                  </a:moveTo>
                  <a:lnTo>
                    <a:pt x="818" y="641"/>
                  </a:lnTo>
                  <a:moveTo>
                    <a:pt x="760" y="632"/>
                  </a:moveTo>
                  <a:lnTo>
                    <a:pt x="760" y="728"/>
                  </a:lnTo>
                  <a:moveTo>
                    <a:pt x="743" y="584"/>
                  </a:moveTo>
                  <a:lnTo>
                    <a:pt x="693" y="627"/>
                  </a:lnTo>
                  <a:moveTo>
                    <a:pt x="686" y="663"/>
                  </a:moveTo>
                  <a:lnTo>
                    <a:pt x="748" y="654"/>
                  </a:lnTo>
                  <a:moveTo>
                    <a:pt x="722" y="608"/>
                  </a:moveTo>
                  <a:lnTo>
                    <a:pt x="722" y="800"/>
                  </a:lnTo>
                  <a:moveTo>
                    <a:pt x="722" y="658"/>
                  </a:moveTo>
                  <a:lnTo>
                    <a:pt x="705" y="701"/>
                  </a:lnTo>
                  <a:lnTo>
                    <a:pt x="681" y="745"/>
                  </a:lnTo>
                  <a:moveTo>
                    <a:pt x="722" y="670"/>
                  </a:moveTo>
                  <a:lnTo>
                    <a:pt x="746" y="699"/>
                  </a:lnTo>
                  <a:moveTo>
                    <a:pt x="883" y="584"/>
                  </a:moveTo>
                  <a:lnTo>
                    <a:pt x="883" y="807"/>
                  </a:lnTo>
                  <a:moveTo>
                    <a:pt x="883" y="646"/>
                  </a:moveTo>
                  <a:lnTo>
                    <a:pt x="844" y="747"/>
                  </a:lnTo>
                  <a:moveTo>
                    <a:pt x="883" y="649"/>
                  </a:moveTo>
                  <a:lnTo>
                    <a:pt x="904" y="690"/>
                  </a:lnTo>
                  <a:moveTo>
                    <a:pt x="849" y="651"/>
                  </a:moveTo>
                  <a:lnTo>
                    <a:pt x="897" y="644"/>
                  </a:lnTo>
                  <a:moveTo>
                    <a:pt x="907" y="641"/>
                  </a:moveTo>
                  <a:lnTo>
                    <a:pt x="981" y="632"/>
                  </a:lnTo>
                  <a:moveTo>
                    <a:pt x="919" y="656"/>
                  </a:moveTo>
                  <a:lnTo>
                    <a:pt x="919" y="795"/>
                  </a:lnTo>
                  <a:moveTo>
                    <a:pt x="890" y="797"/>
                  </a:moveTo>
                  <a:lnTo>
                    <a:pt x="991" y="785"/>
                  </a:lnTo>
                  <a:moveTo>
                    <a:pt x="967" y="651"/>
                  </a:moveTo>
                  <a:lnTo>
                    <a:pt x="964" y="788"/>
                  </a:lnTo>
                  <a:moveTo>
                    <a:pt x="919" y="757"/>
                  </a:moveTo>
                  <a:lnTo>
                    <a:pt x="955" y="752"/>
                  </a:lnTo>
                  <a:moveTo>
                    <a:pt x="919" y="725"/>
                  </a:moveTo>
                  <a:lnTo>
                    <a:pt x="955" y="721"/>
                  </a:lnTo>
                  <a:moveTo>
                    <a:pt x="919" y="694"/>
                  </a:moveTo>
                  <a:lnTo>
                    <a:pt x="955" y="690"/>
                  </a:lnTo>
                  <a:moveTo>
                    <a:pt x="919" y="665"/>
                  </a:moveTo>
                  <a:lnTo>
                    <a:pt x="967" y="661"/>
                  </a:lnTo>
                  <a:moveTo>
                    <a:pt x="940" y="581"/>
                  </a:moveTo>
                  <a:lnTo>
                    <a:pt x="938" y="663"/>
                  </a:lnTo>
                  <a:moveTo>
                    <a:pt x="1159" y="644"/>
                  </a:moveTo>
                  <a:lnTo>
                    <a:pt x="1017" y="661"/>
                  </a:lnTo>
                  <a:moveTo>
                    <a:pt x="1075" y="654"/>
                  </a:moveTo>
                  <a:lnTo>
                    <a:pt x="1072" y="574"/>
                  </a:lnTo>
                  <a:moveTo>
                    <a:pt x="1113" y="572"/>
                  </a:moveTo>
                  <a:lnTo>
                    <a:pt x="1106" y="649"/>
                  </a:lnTo>
                  <a:moveTo>
                    <a:pt x="1055" y="670"/>
                  </a:moveTo>
                  <a:lnTo>
                    <a:pt x="1055" y="761"/>
                  </a:lnTo>
                  <a:moveTo>
                    <a:pt x="1123" y="740"/>
                  </a:moveTo>
                  <a:lnTo>
                    <a:pt x="1132" y="668"/>
                  </a:lnTo>
                  <a:moveTo>
                    <a:pt x="1067" y="716"/>
                  </a:moveTo>
                  <a:lnTo>
                    <a:pt x="1113" y="706"/>
                  </a:lnTo>
                  <a:moveTo>
                    <a:pt x="1091" y="654"/>
                  </a:moveTo>
                  <a:lnTo>
                    <a:pt x="1091" y="745"/>
                  </a:lnTo>
                  <a:moveTo>
                    <a:pt x="1080" y="764"/>
                  </a:moveTo>
                  <a:lnTo>
                    <a:pt x="1029" y="817"/>
                  </a:lnTo>
                  <a:moveTo>
                    <a:pt x="1101" y="759"/>
                  </a:moveTo>
                  <a:lnTo>
                    <a:pt x="1140" y="810"/>
                  </a:lnTo>
                  <a:moveTo>
                    <a:pt x="1142" y="610"/>
                  </a:moveTo>
                  <a:lnTo>
                    <a:pt x="1039" y="622"/>
                  </a:lnTo>
                  <a:moveTo>
                    <a:pt x="1055" y="690"/>
                  </a:moveTo>
                  <a:lnTo>
                    <a:pt x="1130" y="682"/>
                  </a:lnTo>
                  <a:moveTo>
                    <a:pt x="1130" y="742"/>
                  </a:moveTo>
                  <a:lnTo>
                    <a:pt x="1055" y="754"/>
                  </a:lnTo>
                  <a:moveTo>
                    <a:pt x="1260" y="594"/>
                  </a:moveTo>
                  <a:lnTo>
                    <a:pt x="1221" y="665"/>
                  </a:lnTo>
                  <a:lnTo>
                    <a:pt x="1180" y="721"/>
                  </a:lnTo>
                  <a:moveTo>
                    <a:pt x="1255" y="613"/>
                  </a:moveTo>
                  <a:lnTo>
                    <a:pt x="1317" y="699"/>
                  </a:lnTo>
                  <a:lnTo>
                    <a:pt x="1332" y="699"/>
                  </a:lnTo>
                  <a:moveTo>
                    <a:pt x="1190" y="800"/>
                  </a:moveTo>
                  <a:lnTo>
                    <a:pt x="1317" y="785"/>
                  </a:lnTo>
                  <a:moveTo>
                    <a:pt x="1257" y="793"/>
                  </a:moveTo>
                  <a:lnTo>
                    <a:pt x="1257" y="677"/>
                  </a:lnTo>
                  <a:moveTo>
                    <a:pt x="1223" y="742"/>
                  </a:moveTo>
                  <a:lnTo>
                    <a:pt x="1233" y="776"/>
                  </a:lnTo>
                  <a:moveTo>
                    <a:pt x="1272" y="783"/>
                  </a:moveTo>
                  <a:lnTo>
                    <a:pt x="1288" y="737"/>
                  </a:lnTo>
                  <a:moveTo>
                    <a:pt x="1295" y="718"/>
                  </a:moveTo>
                  <a:lnTo>
                    <a:pt x="1214" y="728"/>
                  </a:lnTo>
                  <a:moveTo>
                    <a:pt x="1226" y="682"/>
                  </a:moveTo>
                  <a:lnTo>
                    <a:pt x="1284" y="675"/>
                  </a:lnTo>
                  <a:moveTo>
                    <a:pt x="1389" y="670"/>
                  </a:moveTo>
                  <a:lnTo>
                    <a:pt x="1404" y="694"/>
                  </a:lnTo>
                  <a:moveTo>
                    <a:pt x="1360" y="661"/>
                  </a:moveTo>
                  <a:lnTo>
                    <a:pt x="1411" y="649"/>
                  </a:lnTo>
                  <a:moveTo>
                    <a:pt x="1389" y="656"/>
                  </a:moveTo>
                  <a:lnTo>
                    <a:pt x="1355" y="759"/>
                  </a:lnTo>
                  <a:moveTo>
                    <a:pt x="1389" y="584"/>
                  </a:moveTo>
                  <a:lnTo>
                    <a:pt x="1389" y="807"/>
                  </a:lnTo>
                  <a:moveTo>
                    <a:pt x="1442" y="584"/>
                  </a:moveTo>
                  <a:lnTo>
                    <a:pt x="1454" y="617"/>
                  </a:lnTo>
                  <a:moveTo>
                    <a:pt x="1420" y="617"/>
                  </a:moveTo>
                  <a:lnTo>
                    <a:pt x="1413" y="665"/>
                  </a:lnTo>
                  <a:moveTo>
                    <a:pt x="1418" y="637"/>
                  </a:moveTo>
                  <a:lnTo>
                    <a:pt x="1492" y="625"/>
                  </a:lnTo>
                  <a:moveTo>
                    <a:pt x="1495" y="620"/>
                  </a:moveTo>
                  <a:lnTo>
                    <a:pt x="1480" y="651"/>
                  </a:lnTo>
                  <a:moveTo>
                    <a:pt x="1435" y="651"/>
                  </a:moveTo>
                  <a:lnTo>
                    <a:pt x="1415" y="699"/>
                  </a:lnTo>
                  <a:moveTo>
                    <a:pt x="1459" y="656"/>
                  </a:moveTo>
                  <a:lnTo>
                    <a:pt x="1480" y="682"/>
                  </a:lnTo>
                  <a:moveTo>
                    <a:pt x="1449" y="675"/>
                  </a:moveTo>
                  <a:lnTo>
                    <a:pt x="1428" y="716"/>
                  </a:lnTo>
                  <a:lnTo>
                    <a:pt x="1394" y="754"/>
                  </a:lnTo>
                  <a:moveTo>
                    <a:pt x="1444" y="687"/>
                  </a:moveTo>
                  <a:lnTo>
                    <a:pt x="1480" y="742"/>
                  </a:lnTo>
                  <a:moveTo>
                    <a:pt x="1425" y="754"/>
                  </a:moveTo>
                  <a:lnTo>
                    <a:pt x="1466" y="747"/>
                  </a:lnTo>
                  <a:moveTo>
                    <a:pt x="1466" y="742"/>
                  </a:moveTo>
                  <a:lnTo>
                    <a:pt x="1461" y="795"/>
                  </a:lnTo>
                  <a:moveTo>
                    <a:pt x="1466" y="795"/>
                  </a:moveTo>
                  <a:lnTo>
                    <a:pt x="1425" y="800"/>
                  </a:lnTo>
                  <a:moveTo>
                    <a:pt x="1480" y="742"/>
                  </a:moveTo>
                  <a:lnTo>
                    <a:pt x="1500" y="742"/>
                  </a:lnTo>
                  <a:moveTo>
                    <a:pt x="1425" y="737"/>
                  </a:moveTo>
                  <a:lnTo>
                    <a:pt x="1425" y="810"/>
                  </a:lnTo>
                  <a:moveTo>
                    <a:pt x="1572" y="617"/>
                  </a:moveTo>
                  <a:lnTo>
                    <a:pt x="1524" y="625"/>
                  </a:lnTo>
                  <a:moveTo>
                    <a:pt x="1528" y="685"/>
                  </a:moveTo>
                  <a:lnTo>
                    <a:pt x="1572" y="677"/>
                  </a:lnTo>
                  <a:moveTo>
                    <a:pt x="1572" y="725"/>
                  </a:moveTo>
                  <a:lnTo>
                    <a:pt x="1524" y="761"/>
                  </a:lnTo>
                  <a:moveTo>
                    <a:pt x="1548" y="622"/>
                  </a:moveTo>
                  <a:lnTo>
                    <a:pt x="1548" y="740"/>
                  </a:lnTo>
                  <a:moveTo>
                    <a:pt x="1624" y="601"/>
                  </a:moveTo>
                  <a:lnTo>
                    <a:pt x="1644" y="620"/>
                  </a:lnTo>
                  <a:moveTo>
                    <a:pt x="1651" y="646"/>
                  </a:moveTo>
                  <a:lnTo>
                    <a:pt x="1574" y="656"/>
                  </a:lnTo>
                  <a:moveTo>
                    <a:pt x="1579" y="680"/>
                  </a:moveTo>
                  <a:lnTo>
                    <a:pt x="1591" y="709"/>
                  </a:lnTo>
                  <a:moveTo>
                    <a:pt x="1600" y="728"/>
                  </a:moveTo>
                  <a:lnTo>
                    <a:pt x="1562" y="769"/>
                  </a:lnTo>
                  <a:moveTo>
                    <a:pt x="1610" y="694"/>
                  </a:moveTo>
                  <a:lnTo>
                    <a:pt x="1651" y="776"/>
                  </a:lnTo>
                  <a:lnTo>
                    <a:pt x="1665" y="776"/>
                  </a:lnTo>
                  <a:moveTo>
                    <a:pt x="1624" y="723"/>
                  </a:moveTo>
                  <a:lnTo>
                    <a:pt x="1646" y="675"/>
                  </a:lnTo>
                  <a:moveTo>
                    <a:pt x="1586" y="793"/>
                  </a:moveTo>
                  <a:lnTo>
                    <a:pt x="1610" y="814"/>
                  </a:lnTo>
                  <a:lnTo>
                    <a:pt x="1610" y="584"/>
                  </a:lnTo>
                  <a:moveTo>
                    <a:pt x="1680" y="632"/>
                  </a:moveTo>
                  <a:lnTo>
                    <a:pt x="1692" y="622"/>
                  </a:lnTo>
                  <a:lnTo>
                    <a:pt x="1713" y="594"/>
                  </a:lnTo>
                  <a:lnTo>
                    <a:pt x="1713" y="797"/>
                  </a:lnTo>
                  <a:moveTo>
                    <a:pt x="1790" y="632"/>
                  </a:moveTo>
                  <a:lnTo>
                    <a:pt x="1802" y="622"/>
                  </a:lnTo>
                  <a:lnTo>
                    <a:pt x="1824" y="594"/>
                  </a:lnTo>
                  <a:lnTo>
                    <a:pt x="1824" y="797"/>
                  </a:lnTo>
                  <a:moveTo>
                    <a:pt x="1982" y="622"/>
                  </a:moveTo>
                  <a:lnTo>
                    <a:pt x="1975" y="603"/>
                  </a:lnTo>
                  <a:lnTo>
                    <a:pt x="1953" y="594"/>
                  </a:lnTo>
                  <a:lnTo>
                    <a:pt x="1939" y="594"/>
                  </a:lnTo>
                  <a:lnTo>
                    <a:pt x="1920" y="603"/>
                  </a:lnTo>
                  <a:lnTo>
                    <a:pt x="1905" y="632"/>
                  </a:lnTo>
                  <a:lnTo>
                    <a:pt x="1898" y="680"/>
                  </a:lnTo>
                  <a:lnTo>
                    <a:pt x="1898" y="728"/>
                  </a:lnTo>
                  <a:lnTo>
                    <a:pt x="1905" y="769"/>
                  </a:lnTo>
                  <a:lnTo>
                    <a:pt x="1920" y="788"/>
                  </a:lnTo>
                  <a:lnTo>
                    <a:pt x="1939" y="797"/>
                  </a:lnTo>
                  <a:lnTo>
                    <a:pt x="1946" y="797"/>
                  </a:lnTo>
                  <a:lnTo>
                    <a:pt x="1968" y="788"/>
                  </a:lnTo>
                  <a:lnTo>
                    <a:pt x="1982" y="769"/>
                  </a:lnTo>
                  <a:lnTo>
                    <a:pt x="1989" y="737"/>
                  </a:lnTo>
                  <a:lnTo>
                    <a:pt x="1989" y="728"/>
                  </a:lnTo>
                  <a:lnTo>
                    <a:pt x="1982" y="699"/>
                  </a:lnTo>
                  <a:lnTo>
                    <a:pt x="1968" y="680"/>
                  </a:lnTo>
                  <a:lnTo>
                    <a:pt x="1946" y="670"/>
                  </a:lnTo>
                  <a:lnTo>
                    <a:pt x="1939" y="670"/>
                  </a:lnTo>
                  <a:lnTo>
                    <a:pt x="1920" y="680"/>
                  </a:lnTo>
                  <a:lnTo>
                    <a:pt x="1905" y="699"/>
                  </a:lnTo>
                  <a:lnTo>
                    <a:pt x="1898" y="728"/>
                  </a:lnTo>
                  <a:moveTo>
                    <a:pt x="2104" y="594"/>
                  </a:moveTo>
                  <a:lnTo>
                    <a:pt x="2037" y="728"/>
                  </a:lnTo>
                  <a:lnTo>
                    <a:pt x="2138" y="728"/>
                  </a:lnTo>
                  <a:moveTo>
                    <a:pt x="2104" y="594"/>
                  </a:moveTo>
                  <a:lnTo>
                    <a:pt x="2104" y="797"/>
                  </a:lnTo>
                  <a:moveTo>
                    <a:pt x="2186" y="658"/>
                  </a:moveTo>
                  <a:lnTo>
                    <a:pt x="2244" y="651"/>
                  </a:lnTo>
                  <a:moveTo>
                    <a:pt x="2217" y="579"/>
                  </a:moveTo>
                  <a:lnTo>
                    <a:pt x="2217" y="807"/>
                  </a:lnTo>
                  <a:moveTo>
                    <a:pt x="2184" y="754"/>
                  </a:moveTo>
                  <a:lnTo>
                    <a:pt x="2217" y="654"/>
                  </a:lnTo>
                  <a:moveTo>
                    <a:pt x="2217" y="668"/>
                  </a:moveTo>
                  <a:lnTo>
                    <a:pt x="2236" y="694"/>
                  </a:lnTo>
                  <a:moveTo>
                    <a:pt x="2248" y="594"/>
                  </a:moveTo>
                  <a:lnTo>
                    <a:pt x="2251" y="687"/>
                  </a:lnTo>
                  <a:moveTo>
                    <a:pt x="2248" y="608"/>
                  </a:moveTo>
                  <a:lnTo>
                    <a:pt x="2308" y="601"/>
                  </a:lnTo>
                  <a:moveTo>
                    <a:pt x="2311" y="591"/>
                  </a:moveTo>
                  <a:lnTo>
                    <a:pt x="2306" y="663"/>
                  </a:lnTo>
                  <a:moveTo>
                    <a:pt x="2311" y="663"/>
                  </a:moveTo>
                  <a:lnTo>
                    <a:pt x="2251" y="670"/>
                  </a:lnTo>
                  <a:moveTo>
                    <a:pt x="2260" y="639"/>
                  </a:moveTo>
                  <a:lnTo>
                    <a:pt x="2304" y="630"/>
                  </a:lnTo>
                  <a:moveTo>
                    <a:pt x="2244" y="714"/>
                  </a:moveTo>
                  <a:lnTo>
                    <a:pt x="2330" y="701"/>
                  </a:lnTo>
                  <a:moveTo>
                    <a:pt x="2277" y="605"/>
                  </a:moveTo>
                  <a:lnTo>
                    <a:pt x="2277" y="805"/>
                  </a:lnTo>
                  <a:moveTo>
                    <a:pt x="2282" y="706"/>
                  </a:moveTo>
                  <a:lnTo>
                    <a:pt x="2313" y="781"/>
                  </a:lnTo>
                  <a:lnTo>
                    <a:pt x="2332" y="781"/>
                  </a:lnTo>
                  <a:moveTo>
                    <a:pt x="2270" y="709"/>
                  </a:moveTo>
                  <a:lnTo>
                    <a:pt x="2253" y="747"/>
                  </a:lnTo>
                  <a:lnTo>
                    <a:pt x="2227" y="783"/>
                  </a:lnTo>
                  <a:moveTo>
                    <a:pt x="20608" y="1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894" name="path 3894"/>
          <p:cNvSpPr/>
          <p:nvPr/>
        </p:nvSpPr>
        <p:spPr>
          <a:xfrm>
            <a:off x="1330452" y="587755"/>
            <a:ext cx="13101828" cy="32004"/>
          </a:xfrm>
          <a:custGeom>
            <a:avLst/>
            <a:gdLst/>
            <a:ahLst/>
            <a:cxnLst/>
            <a:rect l="0" t="0" r="0" b="0"/>
            <a:pathLst>
              <a:path w="20632" h="50">
                <a:moveTo>
                  <a:pt x="0" y="0"/>
                </a:moveTo>
                <a:lnTo>
                  <a:pt x="0" y="50"/>
                </a:lnTo>
                <a:lnTo>
                  <a:pt x="20632" y="0"/>
                </a:lnTo>
                <a:lnTo>
                  <a:pt x="0" y="0"/>
                </a:lnTo>
              </a:path>
              <a:path w="20632" h="50">
                <a:moveTo>
                  <a:pt x="0" y="50"/>
                </a:moveTo>
                <a:lnTo>
                  <a:pt x="20632" y="0"/>
                </a:lnTo>
                <a:lnTo>
                  <a:pt x="20582" y="50"/>
                </a:lnTo>
                <a:lnTo>
                  <a:pt x="0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96" name="path 3896"/>
          <p:cNvSpPr/>
          <p:nvPr/>
        </p:nvSpPr>
        <p:spPr>
          <a:xfrm>
            <a:off x="2832353" y="4454905"/>
            <a:ext cx="3753611" cy="158496"/>
          </a:xfrm>
          <a:custGeom>
            <a:avLst/>
            <a:gdLst/>
            <a:ahLst/>
            <a:cxnLst/>
            <a:rect l="0" t="0" r="0" b="0"/>
            <a:pathLst>
              <a:path w="5911" h="249">
                <a:moveTo>
                  <a:pt x="1" y="1"/>
                </a:moveTo>
                <a:lnTo>
                  <a:pt x="186" y="1"/>
                </a:lnTo>
                <a:moveTo>
                  <a:pt x="186" y="99"/>
                </a:moveTo>
                <a:lnTo>
                  <a:pt x="63" y="1"/>
                </a:lnTo>
                <a:moveTo>
                  <a:pt x="106" y="34"/>
                </a:moveTo>
                <a:lnTo>
                  <a:pt x="1" y="99"/>
                </a:lnTo>
                <a:moveTo>
                  <a:pt x="186" y="190"/>
                </a:moveTo>
                <a:lnTo>
                  <a:pt x="176" y="169"/>
                </a:lnTo>
                <a:lnTo>
                  <a:pt x="150" y="154"/>
                </a:lnTo>
                <a:lnTo>
                  <a:pt x="106" y="147"/>
                </a:lnTo>
                <a:lnTo>
                  <a:pt x="80" y="147"/>
                </a:lnTo>
                <a:lnTo>
                  <a:pt x="37" y="154"/>
                </a:lnTo>
                <a:lnTo>
                  <a:pt x="10" y="169"/>
                </a:lnTo>
                <a:lnTo>
                  <a:pt x="1" y="190"/>
                </a:lnTo>
                <a:lnTo>
                  <a:pt x="1" y="205"/>
                </a:lnTo>
                <a:lnTo>
                  <a:pt x="10" y="226"/>
                </a:lnTo>
                <a:lnTo>
                  <a:pt x="37" y="241"/>
                </a:lnTo>
                <a:lnTo>
                  <a:pt x="80" y="248"/>
                </a:lnTo>
                <a:lnTo>
                  <a:pt x="106" y="248"/>
                </a:lnTo>
                <a:lnTo>
                  <a:pt x="150" y="241"/>
                </a:lnTo>
                <a:lnTo>
                  <a:pt x="176" y="226"/>
                </a:lnTo>
                <a:lnTo>
                  <a:pt x="186" y="205"/>
                </a:lnTo>
                <a:lnTo>
                  <a:pt x="186" y="190"/>
                </a:lnTo>
                <a:close/>
                <a:moveTo>
                  <a:pt x="5725" y="1"/>
                </a:moveTo>
                <a:lnTo>
                  <a:pt x="5910" y="1"/>
                </a:lnTo>
                <a:moveTo>
                  <a:pt x="5910" y="99"/>
                </a:moveTo>
                <a:lnTo>
                  <a:pt x="5787" y="1"/>
                </a:lnTo>
                <a:moveTo>
                  <a:pt x="5830" y="34"/>
                </a:moveTo>
                <a:lnTo>
                  <a:pt x="5725" y="99"/>
                </a:lnTo>
                <a:moveTo>
                  <a:pt x="5910" y="190"/>
                </a:moveTo>
                <a:lnTo>
                  <a:pt x="5902" y="169"/>
                </a:lnTo>
                <a:lnTo>
                  <a:pt x="5876" y="154"/>
                </a:lnTo>
                <a:lnTo>
                  <a:pt x="5830" y="147"/>
                </a:lnTo>
                <a:lnTo>
                  <a:pt x="5804" y="147"/>
                </a:lnTo>
                <a:lnTo>
                  <a:pt x="5761" y="154"/>
                </a:lnTo>
                <a:lnTo>
                  <a:pt x="5734" y="169"/>
                </a:lnTo>
                <a:lnTo>
                  <a:pt x="5725" y="190"/>
                </a:lnTo>
                <a:lnTo>
                  <a:pt x="5725" y="205"/>
                </a:lnTo>
                <a:lnTo>
                  <a:pt x="5734" y="226"/>
                </a:lnTo>
                <a:lnTo>
                  <a:pt x="5761" y="241"/>
                </a:lnTo>
                <a:lnTo>
                  <a:pt x="5804" y="248"/>
                </a:lnTo>
                <a:lnTo>
                  <a:pt x="5830" y="248"/>
                </a:lnTo>
                <a:lnTo>
                  <a:pt x="5876" y="241"/>
                </a:lnTo>
                <a:lnTo>
                  <a:pt x="5902" y="226"/>
                </a:lnTo>
                <a:lnTo>
                  <a:pt x="5910" y="205"/>
                </a:lnTo>
                <a:lnTo>
                  <a:pt x="5910" y="190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3898" name="picture 389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1331213" y="4323842"/>
            <a:ext cx="13085064" cy="266699"/>
          </a:xfrm>
          <a:prstGeom prst="rect">
            <a:avLst/>
          </a:prstGeom>
        </p:spPr>
      </p:pic>
      <p:grpSp>
        <p:nvGrpSpPr>
          <p:cNvPr id="148" name="group 148"/>
          <p:cNvGrpSpPr/>
          <p:nvPr/>
        </p:nvGrpSpPr>
        <p:grpSpPr>
          <a:xfrm rot="21600000">
            <a:off x="14400276" y="587755"/>
            <a:ext cx="32004" cy="9523476"/>
            <a:chOff x="0" y="0"/>
            <a:chExt cx="32004" cy="9523476"/>
          </a:xfrm>
        </p:grpSpPr>
        <p:sp>
          <p:nvSpPr>
            <p:cNvPr id="3900" name="path 3900"/>
            <p:cNvSpPr/>
            <p:nvPr/>
          </p:nvSpPr>
          <p:spPr>
            <a:xfrm>
              <a:off x="16002" y="1815084"/>
              <a:ext cx="1523" cy="4803647"/>
            </a:xfrm>
            <a:custGeom>
              <a:avLst/>
              <a:gdLst/>
              <a:ahLst/>
              <a:cxnLst/>
              <a:rect l="0" t="0" r="0" b="0"/>
              <a:pathLst>
                <a:path w="2" h="7564">
                  <a:moveTo>
                    <a:pt x="1" y="7564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02" name="path 3902"/>
            <p:cNvSpPr/>
            <p:nvPr/>
          </p:nvSpPr>
          <p:spPr>
            <a:xfrm>
              <a:off x="0" y="0"/>
              <a:ext cx="32004" cy="9523476"/>
            </a:xfrm>
            <a:custGeom>
              <a:avLst/>
              <a:gdLst/>
              <a:ahLst/>
              <a:cxnLst/>
              <a:rect l="0" t="0" r="0" b="0"/>
              <a:pathLst>
                <a:path w="50" h="14997">
                  <a:moveTo>
                    <a:pt x="50" y="0"/>
                  </a:moveTo>
                  <a:lnTo>
                    <a:pt x="0" y="50"/>
                  </a:lnTo>
                  <a:lnTo>
                    <a:pt x="50" y="14997"/>
                  </a:lnTo>
                  <a:lnTo>
                    <a:pt x="50" y="0"/>
                  </a:lnTo>
                </a:path>
                <a:path w="50" h="14997">
                  <a:moveTo>
                    <a:pt x="0" y="50"/>
                  </a:moveTo>
                  <a:lnTo>
                    <a:pt x="50" y="14997"/>
                  </a:lnTo>
                  <a:lnTo>
                    <a:pt x="0" y="14947"/>
                  </a:lnTo>
                  <a:lnTo>
                    <a:pt x="0" y="5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3904" name="picture 390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1313687" y="9294368"/>
            <a:ext cx="13118593" cy="816863"/>
          </a:xfrm>
          <a:prstGeom prst="rect">
            <a:avLst/>
          </a:prstGeom>
        </p:spPr>
      </p:pic>
      <p:sp>
        <p:nvSpPr>
          <p:cNvPr id="3906" name="path 3906"/>
          <p:cNvSpPr/>
          <p:nvPr/>
        </p:nvSpPr>
        <p:spPr>
          <a:xfrm>
            <a:off x="1786889" y="8408161"/>
            <a:ext cx="3464052" cy="688848"/>
          </a:xfrm>
          <a:custGeom>
            <a:avLst/>
            <a:gdLst/>
            <a:ahLst/>
            <a:cxnLst/>
            <a:rect l="0" t="0" r="0" b="0"/>
            <a:pathLst>
              <a:path w="5455" h="1084">
                <a:moveTo>
                  <a:pt x="8" y="330"/>
                </a:moveTo>
                <a:lnTo>
                  <a:pt x="56" y="330"/>
                </a:lnTo>
                <a:lnTo>
                  <a:pt x="30" y="375"/>
                </a:lnTo>
                <a:lnTo>
                  <a:pt x="42" y="375"/>
                </a:lnTo>
                <a:lnTo>
                  <a:pt x="51" y="380"/>
                </a:lnTo>
                <a:lnTo>
                  <a:pt x="56" y="385"/>
                </a:lnTo>
                <a:lnTo>
                  <a:pt x="58" y="402"/>
                </a:lnTo>
                <a:lnTo>
                  <a:pt x="58" y="414"/>
                </a:lnTo>
                <a:lnTo>
                  <a:pt x="56" y="430"/>
                </a:lnTo>
                <a:lnTo>
                  <a:pt x="46" y="442"/>
                </a:lnTo>
                <a:lnTo>
                  <a:pt x="34" y="447"/>
                </a:lnTo>
                <a:lnTo>
                  <a:pt x="20" y="447"/>
                </a:lnTo>
                <a:lnTo>
                  <a:pt x="8" y="442"/>
                </a:lnTo>
                <a:lnTo>
                  <a:pt x="3" y="438"/>
                </a:lnTo>
                <a:lnTo>
                  <a:pt x="1" y="426"/>
                </a:lnTo>
                <a:moveTo>
                  <a:pt x="102" y="418"/>
                </a:moveTo>
                <a:lnTo>
                  <a:pt x="109" y="418"/>
                </a:lnTo>
                <a:lnTo>
                  <a:pt x="114" y="421"/>
                </a:lnTo>
                <a:lnTo>
                  <a:pt x="118" y="421"/>
                </a:lnTo>
                <a:lnTo>
                  <a:pt x="118" y="423"/>
                </a:lnTo>
                <a:lnTo>
                  <a:pt x="121" y="423"/>
                </a:lnTo>
                <a:lnTo>
                  <a:pt x="123" y="426"/>
                </a:lnTo>
                <a:lnTo>
                  <a:pt x="123" y="430"/>
                </a:lnTo>
                <a:lnTo>
                  <a:pt x="121" y="435"/>
                </a:lnTo>
                <a:lnTo>
                  <a:pt x="121" y="438"/>
                </a:lnTo>
                <a:lnTo>
                  <a:pt x="118" y="438"/>
                </a:lnTo>
                <a:lnTo>
                  <a:pt x="114" y="438"/>
                </a:lnTo>
                <a:lnTo>
                  <a:pt x="114" y="435"/>
                </a:lnTo>
                <a:lnTo>
                  <a:pt x="114" y="428"/>
                </a:lnTo>
                <a:lnTo>
                  <a:pt x="111" y="426"/>
                </a:lnTo>
                <a:lnTo>
                  <a:pt x="109" y="421"/>
                </a:lnTo>
                <a:lnTo>
                  <a:pt x="104" y="418"/>
                </a:lnTo>
                <a:lnTo>
                  <a:pt x="99" y="418"/>
                </a:lnTo>
                <a:moveTo>
                  <a:pt x="123" y="426"/>
                </a:moveTo>
                <a:lnTo>
                  <a:pt x="123" y="433"/>
                </a:lnTo>
                <a:moveTo>
                  <a:pt x="121" y="435"/>
                </a:moveTo>
                <a:lnTo>
                  <a:pt x="121" y="423"/>
                </a:lnTo>
                <a:moveTo>
                  <a:pt x="118" y="423"/>
                </a:moveTo>
                <a:lnTo>
                  <a:pt x="118" y="438"/>
                </a:lnTo>
                <a:lnTo>
                  <a:pt x="118" y="421"/>
                </a:lnTo>
                <a:moveTo>
                  <a:pt x="116" y="421"/>
                </a:moveTo>
                <a:lnTo>
                  <a:pt x="116" y="438"/>
                </a:lnTo>
                <a:moveTo>
                  <a:pt x="114" y="435"/>
                </a:moveTo>
                <a:lnTo>
                  <a:pt x="114" y="421"/>
                </a:lnTo>
                <a:moveTo>
                  <a:pt x="111" y="421"/>
                </a:moveTo>
                <a:lnTo>
                  <a:pt x="111" y="426"/>
                </a:lnTo>
                <a:lnTo>
                  <a:pt x="111" y="421"/>
                </a:lnTo>
                <a:close/>
                <a:moveTo>
                  <a:pt x="109" y="418"/>
                </a:moveTo>
                <a:lnTo>
                  <a:pt x="109" y="423"/>
                </a:lnTo>
                <a:moveTo>
                  <a:pt x="106" y="421"/>
                </a:moveTo>
                <a:lnTo>
                  <a:pt x="106" y="418"/>
                </a:lnTo>
                <a:moveTo>
                  <a:pt x="104" y="418"/>
                </a:moveTo>
                <a:lnTo>
                  <a:pt x="109" y="418"/>
                </a:lnTo>
                <a:moveTo>
                  <a:pt x="114" y="421"/>
                </a:moveTo>
                <a:lnTo>
                  <a:pt x="106" y="421"/>
                </a:lnTo>
                <a:moveTo>
                  <a:pt x="109" y="421"/>
                </a:moveTo>
                <a:lnTo>
                  <a:pt x="118" y="421"/>
                </a:lnTo>
                <a:moveTo>
                  <a:pt x="118" y="423"/>
                </a:moveTo>
                <a:lnTo>
                  <a:pt x="109" y="423"/>
                </a:lnTo>
                <a:moveTo>
                  <a:pt x="111" y="423"/>
                </a:moveTo>
                <a:lnTo>
                  <a:pt x="121" y="423"/>
                </a:lnTo>
                <a:moveTo>
                  <a:pt x="123" y="426"/>
                </a:moveTo>
                <a:lnTo>
                  <a:pt x="111" y="426"/>
                </a:lnTo>
                <a:moveTo>
                  <a:pt x="114" y="428"/>
                </a:moveTo>
                <a:lnTo>
                  <a:pt x="123" y="428"/>
                </a:lnTo>
                <a:moveTo>
                  <a:pt x="123" y="430"/>
                </a:moveTo>
                <a:lnTo>
                  <a:pt x="114" y="430"/>
                </a:lnTo>
                <a:moveTo>
                  <a:pt x="114" y="433"/>
                </a:moveTo>
                <a:lnTo>
                  <a:pt x="123" y="433"/>
                </a:lnTo>
                <a:moveTo>
                  <a:pt x="121" y="435"/>
                </a:moveTo>
                <a:lnTo>
                  <a:pt x="114" y="435"/>
                </a:lnTo>
                <a:moveTo>
                  <a:pt x="114" y="438"/>
                </a:moveTo>
                <a:lnTo>
                  <a:pt x="121" y="438"/>
                </a:lnTo>
                <a:moveTo>
                  <a:pt x="231" y="315"/>
                </a:moveTo>
                <a:lnTo>
                  <a:pt x="236" y="325"/>
                </a:lnTo>
                <a:lnTo>
                  <a:pt x="238" y="332"/>
                </a:lnTo>
                <a:moveTo>
                  <a:pt x="262" y="313"/>
                </a:moveTo>
                <a:lnTo>
                  <a:pt x="262" y="318"/>
                </a:lnTo>
                <a:lnTo>
                  <a:pt x="258" y="337"/>
                </a:lnTo>
                <a:moveTo>
                  <a:pt x="219" y="342"/>
                </a:moveTo>
                <a:lnTo>
                  <a:pt x="279" y="337"/>
                </a:lnTo>
                <a:lnTo>
                  <a:pt x="274" y="334"/>
                </a:lnTo>
                <a:lnTo>
                  <a:pt x="270" y="337"/>
                </a:lnTo>
                <a:moveTo>
                  <a:pt x="248" y="339"/>
                </a:moveTo>
                <a:lnTo>
                  <a:pt x="246" y="358"/>
                </a:lnTo>
                <a:lnTo>
                  <a:pt x="241" y="368"/>
                </a:lnTo>
                <a:lnTo>
                  <a:pt x="236" y="382"/>
                </a:lnTo>
                <a:lnTo>
                  <a:pt x="229" y="394"/>
                </a:lnTo>
                <a:lnTo>
                  <a:pt x="219" y="404"/>
                </a:lnTo>
                <a:lnTo>
                  <a:pt x="214" y="414"/>
                </a:lnTo>
                <a:lnTo>
                  <a:pt x="207" y="418"/>
                </a:lnTo>
                <a:lnTo>
                  <a:pt x="200" y="426"/>
                </a:lnTo>
                <a:moveTo>
                  <a:pt x="226" y="361"/>
                </a:moveTo>
                <a:lnTo>
                  <a:pt x="272" y="356"/>
                </a:lnTo>
                <a:moveTo>
                  <a:pt x="207" y="380"/>
                </a:moveTo>
                <a:lnTo>
                  <a:pt x="289" y="373"/>
                </a:lnTo>
                <a:lnTo>
                  <a:pt x="284" y="373"/>
                </a:lnTo>
                <a:lnTo>
                  <a:pt x="279" y="375"/>
                </a:lnTo>
                <a:moveTo>
                  <a:pt x="258" y="378"/>
                </a:moveTo>
                <a:lnTo>
                  <a:pt x="282" y="414"/>
                </a:lnTo>
                <a:lnTo>
                  <a:pt x="298" y="414"/>
                </a:lnTo>
                <a:lnTo>
                  <a:pt x="284" y="411"/>
                </a:lnTo>
                <a:lnTo>
                  <a:pt x="277" y="406"/>
                </a:lnTo>
                <a:moveTo>
                  <a:pt x="258" y="394"/>
                </a:moveTo>
                <a:lnTo>
                  <a:pt x="258" y="457"/>
                </a:lnTo>
                <a:lnTo>
                  <a:pt x="258" y="450"/>
                </a:lnTo>
                <a:lnTo>
                  <a:pt x="258" y="438"/>
                </a:lnTo>
                <a:moveTo>
                  <a:pt x="236" y="397"/>
                </a:moveTo>
                <a:lnTo>
                  <a:pt x="234" y="421"/>
                </a:lnTo>
                <a:lnTo>
                  <a:pt x="231" y="435"/>
                </a:lnTo>
                <a:lnTo>
                  <a:pt x="226" y="442"/>
                </a:lnTo>
                <a:lnTo>
                  <a:pt x="224" y="450"/>
                </a:lnTo>
                <a:lnTo>
                  <a:pt x="219" y="457"/>
                </a:lnTo>
                <a:lnTo>
                  <a:pt x="214" y="459"/>
                </a:lnTo>
                <a:moveTo>
                  <a:pt x="339" y="313"/>
                </a:moveTo>
                <a:lnTo>
                  <a:pt x="342" y="320"/>
                </a:lnTo>
                <a:lnTo>
                  <a:pt x="339" y="440"/>
                </a:lnTo>
                <a:lnTo>
                  <a:pt x="339" y="450"/>
                </a:lnTo>
                <a:lnTo>
                  <a:pt x="337" y="452"/>
                </a:lnTo>
                <a:lnTo>
                  <a:pt x="325" y="435"/>
                </a:lnTo>
                <a:lnTo>
                  <a:pt x="337" y="450"/>
                </a:lnTo>
                <a:lnTo>
                  <a:pt x="339" y="445"/>
                </a:lnTo>
                <a:moveTo>
                  <a:pt x="315" y="402"/>
                </a:moveTo>
                <a:lnTo>
                  <a:pt x="354" y="380"/>
                </a:lnTo>
                <a:moveTo>
                  <a:pt x="318" y="363"/>
                </a:moveTo>
                <a:lnTo>
                  <a:pt x="356" y="356"/>
                </a:lnTo>
                <a:lnTo>
                  <a:pt x="354" y="354"/>
                </a:lnTo>
                <a:lnTo>
                  <a:pt x="344" y="358"/>
                </a:lnTo>
                <a:moveTo>
                  <a:pt x="375" y="313"/>
                </a:moveTo>
                <a:lnTo>
                  <a:pt x="380" y="325"/>
                </a:lnTo>
                <a:lnTo>
                  <a:pt x="382" y="332"/>
                </a:lnTo>
                <a:lnTo>
                  <a:pt x="385" y="339"/>
                </a:lnTo>
                <a:moveTo>
                  <a:pt x="363" y="342"/>
                </a:moveTo>
                <a:lnTo>
                  <a:pt x="366" y="356"/>
                </a:lnTo>
                <a:lnTo>
                  <a:pt x="363" y="373"/>
                </a:lnTo>
                <a:lnTo>
                  <a:pt x="363" y="399"/>
                </a:lnTo>
                <a:lnTo>
                  <a:pt x="361" y="411"/>
                </a:lnTo>
                <a:lnTo>
                  <a:pt x="358" y="423"/>
                </a:lnTo>
                <a:lnTo>
                  <a:pt x="354" y="433"/>
                </a:lnTo>
                <a:lnTo>
                  <a:pt x="351" y="442"/>
                </a:lnTo>
                <a:lnTo>
                  <a:pt x="346" y="450"/>
                </a:lnTo>
                <a:lnTo>
                  <a:pt x="344" y="457"/>
                </a:lnTo>
                <a:moveTo>
                  <a:pt x="366" y="356"/>
                </a:moveTo>
                <a:lnTo>
                  <a:pt x="402" y="349"/>
                </a:lnTo>
                <a:lnTo>
                  <a:pt x="399" y="346"/>
                </a:lnTo>
                <a:lnTo>
                  <a:pt x="394" y="385"/>
                </a:lnTo>
                <a:lnTo>
                  <a:pt x="397" y="385"/>
                </a:lnTo>
                <a:lnTo>
                  <a:pt x="363" y="390"/>
                </a:lnTo>
                <a:moveTo>
                  <a:pt x="428" y="351"/>
                </a:moveTo>
                <a:lnTo>
                  <a:pt x="478" y="344"/>
                </a:lnTo>
                <a:moveTo>
                  <a:pt x="440" y="320"/>
                </a:moveTo>
                <a:lnTo>
                  <a:pt x="442" y="327"/>
                </a:lnTo>
                <a:lnTo>
                  <a:pt x="442" y="414"/>
                </a:lnTo>
                <a:moveTo>
                  <a:pt x="464" y="313"/>
                </a:moveTo>
                <a:lnTo>
                  <a:pt x="466" y="320"/>
                </a:lnTo>
                <a:lnTo>
                  <a:pt x="464" y="409"/>
                </a:lnTo>
                <a:moveTo>
                  <a:pt x="426" y="416"/>
                </a:moveTo>
                <a:lnTo>
                  <a:pt x="478" y="406"/>
                </a:lnTo>
                <a:lnTo>
                  <a:pt x="476" y="406"/>
                </a:lnTo>
                <a:lnTo>
                  <a:pt x="471" y="409"/>
                </a:lnTo>
                <a:moveTo>
                  <a:pt x="442" y="370"/>
                </a:moveTo>
                <a:lnTo>
                  <a:pt x="459" y="366"/>
                </a:lnTo>
                <a:moveTo>
                  <a:pt x="445" y="390"/>
                </a:moveTo>
                <a:lnTo>
                  <a:pt x="459" y="387"/>
                </a:lnTo>
                <a:moveTo>
                  <a:pt x="445" y="423"/>
                </a:moveTo>
                <a:lnTo>
                  <a:pt x="442" y="428"/>
                </a:lnTo>
                <a:lnTo>
                  <a:pt x="438" y="440"/>
                </a:lnTo>
                <a:lnTo>
                  <a:pt x="430" y="450"/>
                </a:lnTo>
                <a:lnTo>
                  <a:pt x="426" y="454"/>
                </a:lnTo>
                <a:moveTo>
                  <a:pt x="459" y="421"/>
                </a:moveTo>
                <a:lnTo>
                  <a:pt x="469" y="433"/>
                </a:lnTo>
                <a:lnTo>
                  <a:pt x="469" y="440"/>
                </a:lnTo>
                <a:lnTo>
                  <a:pt x="464" y="428"/>
                </a:lnTo>
                <a:moveTo>
                  <a:pt x="486" y="330"/>
                </a:moveTo>
                <a:lnTo>
                  <a:pt x="488" y="342"/>
                </a:lnTo>
                <a:lnTo>
                  <a:pt x="488" y="366"/>
                </a:lnTo>
                <a:lnTo>
                  <a:pt x="486" y="394"/>
                </a:lnTo>
                <a:lnTo>
                  <a:pt x="486" y="411"/>
                </a:lnTo>
                <a:lnTo>
                  <a:pt x="481" y="430"/>
                </a:lnTo>
                <a:lnTo>
                  <a:pt x="476" y="442"/>
                </a:lnTo>
                <a:lnTo>
                  <a:pt x="466" y="459"/>
                </a:lnTo>
                <a:moveTo>
                  <a:pt x="488" y="342"/>
                </a:moveTo>
                <a:lnTo>
                  <a:pt x="514" y="337"/>
                </a:lnTo>
                <a:lnTo>
                  <a:pt x="512" y="334"/>
                </a:lnTo>
                <a:lnTo>
                  <a:pt x="512" y="442"/>
                </a:lnTo>
                <a:lnTo>
                  <a:pt x="510" y="454"/>
                </a:lnTo>
                <a:lnTo>
                  <a:pt x="510" y="457"/>
                </a:lnTo>
                <a:lnTo>
                  <a:pt x="495" y="442"/>
                </a:lnTo>
                <a:lnTo>
                  <a:pt x="507" y="454"/>
                </a:lnTo>
                <a:moveTo>
                  <a:pt x="488" y="370"/>
                </a:moveTo>
                <a:lnTo>
                  <a:pt x="502" y="368"/>
                </a:lnTo>
                <a:moveTo>
                  <a:pt x="486" y="402"/>
                </a:moveTo>
                <a:lnTo>
                  <a:pt x="488" y="402"/>
                </a:lnTo>
                <a:lnTo>
                  <a:pt x="502" y="397"/>
                </a:lnTo>
                <a:moveTo>
                  <a:pt x="570" y="356"/>
                </a:moveTo>
                <a:lnTo>
                  <a:pt x="567" y="349"/>
                </a:lnTo>
                <a:lnTo>
                  <a:pt x="558" y="330"/>
                </a:lnTo>
                <a:moveTo>
                  <a:pt x="586" y="394"/>
                </a:moveTo>
                <a:lnTo>
                  <a:pt x="591" y="402"/>
                </a:lnTo>
                <a:lnTo>
                  <a:pt x="596" y="411"/>
                </a:lnTo>
                <a:lnTo>
                  <a:pt x="596" y="416"/>
                </a:lnTo>
                <a:moveTo>
                  <a:pt x="586" y="435"/>
                </a:moveTo>
                <a:lnTo>
                  <a:pt x="603" y="457"/>
                </a:lnTo>
                <a:lnTo>
                  <a:pt x="601" y="457"/>
                </a:lnTo>
                <a:moveTo>
                  <a:pt x="591" y="313"/>
                </a:moveTo>
                <a:lnTo>
                  <a:pt x="591" y="320"/>
                </a:lnTo>
                <a:lnTo>
                  <a:pt x="589" y="342"/>
                </a:lnTo>
                <a:lnTo>
                  <a:pt x="586" y="356"/>
                </a:lnTo>
                <a:lnTo>
                  <a:pt x="582" y="373"/>
                </a:lnTo>
                <a:lnTo>
                  <a:pt x="577" y="392"/>
                </a:lnTo>
                <a:lnTo>
                  <a:pt x="574" y="404"/>
                </a:lnTo>
                <a:lnTo>
                  <a:pt x="567" y="416"/>
                </a:lnTo>
                <a:lnTo>
                  <a:pt x="560" y="428"/>
                </a:lnTo>
                <a:lnTo>
                  <a:pt x="555" y="440"/>
                </a:lnTo>
                <a:lnTo>
                  <a:pt x="548" y="450"/>
                </a:lnTo>
                <a:lnTo>
                  <a:pt x="538" y="457"/>
                </a:lnTo>
                <a:lnTo>
                  <a:pt x="536" y="459"/>
                </a:lnTo>
                <a:moveTo>
                  <a:pt x="584" y="433"/>
                </a:moveTo>
                <a:lnTo>
                  <a:pt x="601" y="457"/>
                </a:lnTo>
                <a:lnTo>
                  <a:pt x="608" y="438"/>
                </a:lnTo>
                <a:lnTo>
                  <a:pt x="613" y="418"/>
                </a:lnTo>
                <a:lnTo>
                  <a:pt x="618" y="394"/>
                </a:lnTo>
                <a:lnTo>
                  <a:pt x="620" y="370"/>
                </a:lnTo>
                <a:lnTo>
                  <a:pt x="620" y="358"/>
                </a:lnTo>
                <a:lnTo>
                  <a:pt x="622" y="363"/>
                </a:lnTo>
                <a:lnTo>
                  <a:pt x="546" y="375"/>
                </a:lnTo>
                <a:moveTo>
                  <a:pt x="642" y="330"/>
                </a:moveTo>
                <a:lnTo>
                  <a:pt x="690" y="330"/>
                </a:lnTo>
                <a:lnTo>
                  <a:pt x="663" y="375"/>
                </a:lnTo>
                <a:lnTo>
                  <a:pt x="675" y="375"/>
                </a:lnTo>
                <a:lnTo>
                  <a:pt x="685" y="380"/>
                </a:lnTo>
                <a:lnTo>
                  <a:pt x="690" y="385"/>
                </a:lnTo>
                <a:lnTo>
                  <a:pt x="692" y="402"/>
                </a:lnTo>
                <a:lnTo>
                  <a:pt x="692" y="414"/>
                </a:lnTo>
                <a:lnTo>
                  <a:pt x="690" y="430"/>
                </a:lnTo>
                <a:lnTo>
                  <a:pt x="680" y="442"/>
                </a:lnTo>
                <a:lnTo>
                  <a:pt x="668" y="447"/>
                </a:lnTo>
                <a:lnTo>
                  <a:pt x="656" y="447"/>
                </a:lnTo>
                <a:lnTo>
                  <a:pt x="642" y="442"/>
                </a:lnTo>
                <a:lnTo>
                  <a:pt x="639" y="438"/>
                </a:lnTo>
                <a:lnTo>
                  <a:pt x="634" y="426"/>
                </a:lnTo>
                <a:moveTo>
                  <a:pt x="776" y="313"/>
                </a:moveTo>
                <a:lnTo>
                  <a:pt x="776" y="320"/>
                </a:lnTo>
                <a:lnTo>
                  <a:pt x="769" y="337"/>
                </a:lnTo>
                <a:lnTo>
                  <a:pt x="759" y="356"/>
                </a:lnTo>
                <a:lnTo>
                  <a:pt x="750" y="368"/>
                </a:lnTo>
                <a:lnTo>
                  <a:pt x="738" y="382"/>
                </a:lnTo>
                <a:lnTo>
                  <a:pt x="730" y="392"/>
                </a:lnTo>
                <a:lnTo>
                  <a:pt x="721" y="399"/>
                </a:lnTo>
                <a:moveTo>
                  <a:pt x="774" y="361"/>
                </a:moveTo>
                <a:lnTo>
                  <a:pt x="774" y="416"/>
                </a:lnTo>
                <a:lnTo>
                  <a:pt x="771" y="459"/>
                </a:lnTo>
                <a:lnTo>
                  <a:pt x="771" y="450"/>
                </a:lnTo>
                <a:lnTo>
                  <a:pt x="774" y="430"/>
                </a:lnTo>
                <a:moveTo>
                  <a:pt x="771" y="334"/>
                </a:moveTo>
                <a:lnTo>
                  <a:pt x="783" y="349"/>
                </a:lnTo>
                <a:lnTo>
                  <a:pt x="798" y="370"/>
                </a:lnTo>
                <a:lnTo>
                  <a:pt x="807" y="387"/>
                </a:lnTo>
                <a:lnTo>
                  <a:pt x="826" y="390"/>
                </a:lnTo>
                <a:lnTo>
                  <a:pt x="807" y="385"/>
                </a:lnTo>
                <a:lnTo>
                  <a:pt x="800" y="378"/>
                </a:lnTo>
                <a:moveTo>
                  <a:pt x="846" y="452"/>
                </a:moveTo>
                <a:lnTo>
                  <a:pt x="850" y="447"/>
                </a:lnTo>
                <a:lnTo>
                  <a:pt x="855" y="442"/>
                </a:lnTo>
                <a:lnTo>
                  <a:pt x="862" y="433"/>
                </a:lnTo>
                <a:lnTo>
                  <a:pt x="867" y="423"/>
                </a:lnTo>
                <a:lnTo>
                  <a:pt x="870" y="411"/>
                </a:lnTo>
                <a:lnTo>
                  <a:pt x="874" y="399"/>
                </a:lnTo>
                <a:lnTo>
                  <a:pt x="874" y="368"/>
                </a:lnTo>
                <a:lnTo>
                  <a:pt x="877" y="351"/>
                </a:lnTo>
                <a:lnTo>
                  <a:pt x="877" y="332"/>
                </a:lnTo>
                <a:lnTo>
                  <a:pt x="874" y="318"/>
                </a:lnTo>
                <a:lnTo>
                  <a:pt x="877" y="332"/>
                </a:lnTo>
                <a:lnTo>
                  <a:pt x="915" y="325"/>
                </a:lnTo>
                <a:lnTo>
                  <a:pt x="915" y="320"/>
                </a:lnTo>
                <a:lnTo>
                  <a:pt x="918" y="325"/>
                </a:lnTo>
                <a:lnTo>
                  <a:pt x="915" y="325"/>
                </a:lnTo>
                <a:lnTo>
                  <a:pt x="918" y="445"/>
                </a:lnTo>
                <a:lnTo>
                  <a:pt x="915" y="454"/>
                </a:lnTo>
                <a:lnTo>
                  <a:pt x="910" y="447"/>
                </a:lnTo>
                <a:lnTo>
                  <a:pt x="906" y="440"/>
                </a:lnTo>
                <a:lnTo>
                  <a:pt x="898" y="433"/>
                </a:lnTo>
                <a:lnTo>
                  <a:pt x="915" y="452"/>
                </a:lnTo>
                <a:moveTo>
                  <a:pt x="906" y="387"/>
                </a:moveTo>
                <a:lnTo>
                  <a:pt x="874" y="392"/>
                </a:lnTo>
                <a:moveTo>
                  <a:pt x="877" y="363"/>
                </a:moveTo>
                <a:lnTo>
                  <a:pt x="906" y="358"/>
                </a:lnTo>
                <a:moveTo>
                  <a:pt x="978" y="426"/>
                </a:moveTo>
                <a:lnTo>
                  <a:pt x="978" y="423"/>
                </a:lnTo>
                <a:moveTo>
                  <a:pt x="968" y="416"/>
                </a:moveTo>
                <a:lnTo>
                  <a:pt x="963" y="418"/>
                </a:lnTo>
                <a:lnTo>
                  <a:pt x="961" y="426"/>
                </a:lnTo>
                <a:lnTo>
                  <a:pt x="963" y="433"/>
                </a:lnTo>
                <a:lnTo>
                  <a:pt x="968" y="435"/>
                </a:lnTo>
                <a:lnTo>
                  <a:pt x="973" y="433"/>
                </a:lnTo>
                <a:lnTo>
                  <a:pt x="975" y="426"/>
                </a:lnTo>
                <a:lnTo>
                  <a:pt x="973" y="418"/>
                </a:lnTo>
                <a:lnTo>
                  <a:pt x="968" y="416"/>
                </a:lnTo>
                <a:close/>
                <a:moveTo>
                  <a:pt x="1062" y="358"/>
                </a:moveTo>
                <a:lnTo>
                  <a:pt x="1143" y="344"/>
                </a:lnTo>
                <a:lnTo>
                  <a:pt x="1141" y="344"/>
                </a:lnTo>
                <a:lnTo>
                  <a:pt x="1134" y="346"/>
                </a:lnTo>
                <a:moveTo>
                  <a:pt x="1117" y="318"/>
                </a:moveTo>
                <a:lnTo>
                  <a:pt x="1114" y="339"/>
                </a:lnTo>
                <a:lnTo>
                  <a:pt x="1110" y="363"/>
                </a:lnTo>
                <a:lnTo>
                  <a:pt x="1107" y="375"/>
                </a:lnTo>
                <a:moveTo>
                  <a:pt x="1086" y="322"/>
                </a:moveTo>
                <a:lnTo>
                  <a:pt x="1090" y="375"/>
                </a:lnTo>
                <a:moveTo>
                  <a:pt x="1071" y="378"/>
                </a:moveTo>
                <a:lnTo>
                  <a:pt x="1071" y="392"/>
                </a:lnTo>
                <a:lnTo>
                  <a:pt x="1074" y="452"/>
                </a:lnTo>
                <a:lnTo>
                  <a:pt x="1074" y="442"/>
                </a:lnTo>
                <a:lnTo>
                  <a:pt x="1119" y="435"/>
                </a:lnTo>
                <a:lnTo>
                  <a:pt x="1124" y="450"/>
                </a:lnTo>
                <a:lnTo>
                  <a:pt x="1126" y="428"/>
                </a:lnTo>
                <a:lnTo>
                  <a:pt x="1131" y="375"/>
                </a:lnTo>
                <a:lnTo>
                  <a:pt x="1131" y="380"/>
                </a:lnTo>
                <a:lnTo>
                  <a:pt x="1071" y="387"/>
                </a:lnTo>
                <a:moveTo>
                  <a:pt x="1081" y="414"/>
                </a:moveTo>
                <a:lnTo>
                  <a:pt x="1119" y="404"/>
                </a:lnTo>
                <a:moveTo>
                  <a:pt x="1100" y="385"/>
                </a:moveTo>
                <a:lnTo>
                  <a:pt x="1100" y="438"/>
                </a:lnTo>
                <a:moveTo>
                  <a:pt x="1172" y="363"/>
                </a:moveTo>
                <a:lnTo>
                  <a:pt x="1251" y="354"/>
                </a:lnTo>
                <a:lnTo>
                  <a:pt x="1246" y="354"/>
                </a:lnTo>
                <a:lnTo>
                  <a:pt x="1237" y="356"/>
                </a:lnTo>
                <a:moveTo>
                  <a:pt x="1208" y="315"/>
                </a:moveTo>
                <a:lnTo>
                  <a:pt x="1213" y="320"/>
                </a:lnTo>
                <a:lnTo>
                  <a:pt x="1210" y="318"/>
                </a:lnTo>
                <a:lnTo>
                  <a:pt x="1210" y="457"/>
                </a:lnTo>
                <a:lnTo>
                  <a:pt x="1208" y="447"/>
                </a:lnTo>
                <a:lnTo>
                  <a:pt x="1210" y="430"/>
                </a:lnTo>
                <a:moveTo>
                  <a:pt x="1210" y="358"/>
                </a:moveTo>
                <a:lnTo>
                  <a:pt x="1203" y="378"/>
                </a:lnTo>
                <a:lnTo>
                  <a:pt x="1196" y="390"/>
                </a:lnTo>
                <a:lnTo>
                  <a:pt x="1191" y="399"/>
                </a:lnTo>
                <a:lnTo>
                  <a:pt x="1186" y="409"/>
                </a:lnTo>
                <a:lnTo>
                  <a:pt x="1179" y="421"/>
                </a:lnTo>
                <a:lnTo>
                  <a:pt x="1172" y="426"/>
                </a:lnTo>
                <a:lnTo>
                  <a:pt x="1165" y="435"/>
                </a:lnTo>
                <a:moveTo>
                  <a:pt x="1213" y="361"/>
                </a:moveTo>
                <a:lnTo>
                  <a:pt x="1244" y="426"/>
                </a:lnTo>
                <a:lnTo>
                  <a:pt x="1258" y="428"/>
                </a:lnTo>
                <a:lnTo>
                  <a:pt x="1246" y="426"/>
                </a:lnTo>
                <a:lnTo>
                  <a:pt x="1239" y="416"/>
                </a:lnTo>
                <a:moveTo>
                  <a:pt x="1294" y="322"/>
                </a:moveTo>
                <a:lnTo>
                  <a:pt x="1297" y="334"/>
                </a:lnTo>
                <a:lnTo>
                  <a:pt x="1299" y="361"/>
                </a:lnTo>
                <a:lnTo>
                  <a:pt x="1297" y="378"/>
                </a:lnTo>
                <a:lnTo>
                  <a:pt x="1294" y="392"/>
                </a:lnTo>
                <a:lnTo>
                  <a:pt x="1294" y="406"/>
                </a:lnTo>
                <a:lnTo>
                  <a:pt x="1290" y="421"/>
                </a:lnTo>
                <a:lnTo>
                  <a:pt x="1287" y="430"/>
                </a:lnTo>
                <a:lnTo>
                  <a:pt x="1282" y="440"/>
                </a:lnTo>
                <a:lnTo>
                  <a:pt x="1278" y="447"/>
                </a:lnTo>
                <a:moveTo>
                  <a:pt x="1354" y="315"/>
                </a:moveTo>
                <a:lnTo>
                  <a:pt x="1352" y="320"/>
                </a:lnTo>
                <a:lnTo>
                  <a:pt x="1340" y="325"/>
                </a:lnTo>
                <a:lnTo>
                  <a:pt x="1323" y="330"/>
                </a:lnTo>
                <a:lnTo>
                  <a:pt x="1299" y="334"/>
                </a:lnTo>
                <a:moveTo>
                  <a:pt x="1333" y="330"/>
                </a:moveTo>
                <a:lnTo>
                  <a:pt x="1333" y="337"/>
                </a:lnTo>
                <a:lnTo>
                  <a:pt x="1328" y="378"/>
                </a:lnTo>
                <a:moveTo>
                  <a:pt x="1304" y="358"/>
                </a:moveTo>
                <a:lnTo>
                  <a:pt x="1366" y="346"/>
                </a:lnTo>
                <a:lnTo>
                  <a:pt x="1364" y="346"/>
                </a:lnTo>
                <a:lnTo>
                  <a:pt x="1357" y="349"/>
                </a:lnTo>
                <a:moveTo>
                  <a:pt x="1311" y="370"/>
                </a:moveTo>
                <a:lnTo>
                  <a:pt x="1314" y="380"/>
                </a:lnTo>
                <a:lnTo>
                  <a:pt x="1314" y="421"/>
                </a:lnTo>
                <a:lnTo>
                  <a:pt x="1311" y="416"/>
                </a:lnTo>
                <a:lnTo>
                  <a:pt x="1314" y="409"/>
                </a:lnTo>
                <a:moveTo>
                  <a:pt x="1314" y="380"/>
                </a:moveTo>
                <a:lnTo>
                  <a:pt x="1354" y="373"/>
                </a:lnTo>
                <a:lnTo>
                  <a:pt x="1352" y="370"/>
                </a:lnTo>
                <a:lnTo>
                  <a:pt x="1352" y="414"/>
                </a:lnTo>
                <a:lnTo>
                  <a:pt x="1350" y="421"/>
                </a:lnTo>
                <a:lnTo>
                  <a:pt x="1350" y="414"/>
                </a:lnTo>
                <a:lnTo>
                  <a:pt x="1352" y="406"/>
                </a:lnTo>
                <a:moveTo>
                  <a:pt x="1333" y="423"/>
                </a:moveTo>
                <a:lnTo>
                  <a:pt x="1345" y="430"/>
                </a:lnTo>
                <a:lnTo>
                  <a:pt x="1352" y="438"/>
                </a:lnTo>
                <a:lnTo>
                  <a:pt x="1357" y="442"/>
                </a:lnTo>
                <a:lnTo>
                  <a:pt x="1362" y="450"/>
                </a:lnTo>
                <a:moveTo>
                  <a:pt x="1333" y="390"/>
                </a:moveTo>
                <a:lnTo>
                  <a:pt x="1333" y="397"/>
                </a:lnTo>
                <a:lnTo>
                  <a:pt x="1330" y="411"/>
                </a:lnTo>
                <a:lnTo>
                  <a:pt x="1328" y="421"/>
                </a:lnTo>
                <a:lnTo>
                  <a:pt x="1326" y="426"/>
                </a:lnTo>
                <a:lnTo>
                  <a:pt x="1321" y="433"/>
                </a:lnTo>
                <a:lnTo>
                  <a:pt x="1316" y="438"/>
                </a:lnTo>
                <a:lnTo>
                  <a:pt x="1311" y="445"/>
                </a:lnTo>
                <a:lnTo>
                  <a:pt x="1304" y="450"/>
                </a:lnTo>
                <a:lnTo>
                  <a:pt x="1302" y="452"/>
                </a:lnTo>
                <a:lnTo>
                  <a:pt x="1297" y="454"/>
                </a:lnTo>
                <a:moveTo>
                  <a:pt x="1410" y="315"/>
                </a:moveTo>
                <a:lnTo>
                  <a:pt x="1412" y="327"/>
                </a:lnTo>
                <a:lnTo>
                  <a:pt x="1412" y="363"/>
                </a:lnTo>
                <a:lnTo>
                  <a:pt x="1410" y="356"/>
                </a:lnTo>
                <a:lnTo>
                  <a:pt x="1458" y="351"/>
                </a:lnTo>
                <a:lnTo>
                  <a:pt x="1455" y="351"/>
                </a:lnTo>
                <a:lnTo>
                  <a:pt x="1458" y="315"/>
                </a:lnTo>
                <a:lnTo>
                  <a:pt x="1460" y="318"/>
                </a:lnTo>
                <a:lnTo>
                  <a:pt x="1412" y="325"/>
                </a:lnTo>
                <a:moveTo>
                  <a:pt x="1412" y="342"/>
                </a:moveTo>
                <a:lnTo>
                  <a:pt x="1446" y="337"/>
                </a:lnTo>
                <a:moveTo>
                  <a:pt x="1386" y="375"/>
                </a:moveTo>
                <a:lnTo>
                  <a:pt x="1417" y="370"/>
                </a:lnTo>
                <a:lnTo>
                  <a:pt x="1479" y="363"/>
                </a:lnTo>
                <a:moveTo>
                  <a:pt x="1407" y="380"/>
                </a:moveTo>
                <a:lnTo>
                  <a:pt x="1410" y="390"/>
                </a:lnTo>
                <a:lnTo>
                  <a:pt x="1410" y="423"/>
                </a:lnTo>
                <a:lnTo>
                  <a:pt x="1407" y="421"/>
                </a:lnTo>
                <a:lnTo>
                  <a:pt x="1436" y="416"/>
                </a:lnTo>
                <a:lnTo>
                  <a:pt x="1460" y="416"/>
                </a:lnTo>
                <a:lnTo>
                  <a:pt x="1455" y="414"/>
                </a:lnTo>
                <a:lnTo>
                  <a:pt x="1460" y="378"/>
                </a:lnTo>
                <a:lnTo>
                  <a:pt x="1462" y="380"/>
                </a:lnTo>
                <a:lnTo>
                  <a:pt x="1434" y="385"/>
                </a:lnTo>
                <a:lnTo>
                  <a:pt x="1410" y="390"/>
                </a:lnTo>
                <a:moveTo>
                  <a:pt x="1419" y="402"/>
                </a:moveTo>
                <a:lnTo>
                  <a:pt x="1448" y="399"/>
                </a:lnTo>
                <a:moveTo>
                  <a:pt x="1434" y="385"/>
                </a:moveTo>
                <a:lnTo>
                  <a:pt x="1434" y="452"/>
                </a:lnTo>
                <a:moveTo>
                  <a:pt x="1407" y="435"/>
                </a:moveTo>
                <a:lnTo>
                  <a:pt x="1462" y="430"/>
                </a:lnTo>
                <a:moveTo>
                  <a:pt x="1393" y="457"/>
                </a:moveTo>
                <a:lnTo>
                  <a:pt x="1434" y="452"/>
                </a:lnTo>
                <a:lnTo>
                  <a:pt x="1453" y="450"/>
                </a:lnTo>
                <a:lnTo>
                  <a:pt x="1474" y="450"/>
                </a:lnTo>
                <a:lnTo>
                  <a:pt x="1472" y="450"/>
                </a:lnTo>
                <a:lnTo>
                  <a:pt x="1458" y="450"/>
                </a:lnTo>
                <a:moveTo>
                  <a:pt x="1503" y="330"/>
                </a:moveTo>
                <a:lnTo>
                  <a:pt x="1506" y="332"/>
                </a:lnTo>
                <a:lnTo>
                  <a:pt x="1508" y="330"/>
                </a:lnTo>
                <a:lnTo>
                  <a:pt x="1578" y="322"/>
                </a:lnTo>
                <a:lnTo>
                  <a:pt x="1575" y="320"/>
                </a:lnTo>
                <a:lnTo>
                  <a:pt x="1566" y="322"/>
                </a:lnTo>
                <a:moveTo>
                  <a:pt x="1546" y="330"/>
                </a:moveTo>
                <a:lnTo>
                  <a:pt x="1549" y="334"/>
                </a:lnTo>
                <a:lnTo>
                  <a:pt x="1546" y="375"/>
                </a:lnTo>
                <a:moveTo>
                  <a:pt x="1527" y="332"/>
                </a:moveTo>
                <a:lnTo>
                  <a:pt x="1532" y="337"/>
                </a:lnTo>
                <a:lnTo>
                  <a:pt x="1532" y="378"/>
                </a:lnTo>
                <a:moveTo>
                  <a:pt x="1513" y="344"/>
                </a:moveTo>
                <a:lnTo>
                  <a:pt x="1515" y="351"/>
                </a:lnTo>
                <a:lnTo>
                  <a:pt x="1515" y="385"/>
                </a:lnTo>
                <a:lnTo>
                  <a:pt x="1515" y="378"/>
                </a:lnTo>
                <a:lnTo>
                  <a:pt x="1568" y="373"/>
                </a:lnTo>
                <a:lnTo>
                  <a:pt x="1566" y="373"/>
                </a:lnTo>
                <a:lnTo>
                  <a:pt x="1568" y="342"/>
                </a:lnTo>
                <a:lnTo>
                  <a:pt x="1568" y="344"/>
                </a:lnTo>
                <a:lnTo>
                  <a:pt x="1515" y="351"/>
                </a:lnTo>
                <a:moveTo>
                  <a:pt x="1539" y="378"/>
                </a:moveTo>
                <a:lnTo>
                  <a:pt x="1539" y="382"/>
                </a:lnTo>
                <a:lnTo>
                  <a:pt x="1525" y="418"/>
                </a:lnTo>
                <a:lnTo>
                  <a:pt x="1530" y="423"/>
                </a:lnTo>
                <a:lnTo>
                  <a:pt x="1546" y="430"/>
                </a:lnTo>
                <a:lnTo>
                  <a:pt x="1558" y="440"/>
                </a:lnTo>
                <a:lnTo>
                  <a:pt x="1566" y="445"/>
                </a:lnTo>
                <a:lnTo>
                  <a:pt x="1568" y="450"/>
                </a:lnTo>
                <a:moveTo>
                  <a:pt x="1498" y="399"/>
                </a:moveTo>
                <a:lnTo>
                  <a:pt x="1503" y="402"/>
                </a:lnTo>
                <a:lnTo>
                  <a:pt x="1506" y="402"/>
                </a:lnTo>
                <a:lnTo>
                  <a:pt x="1585" y="394"/>
                </a:lnTo>
                <a:lnTo>
                  <a:pt x="1580" y="392"/>
                </a:lnTo>
                <a:lnTo>
                  <a:pt x="1575" y="394"/>
                </a:lnTo>
                <a:moveTo>
                  <a:pt x="1556" y="397"/>
                </a:moveTo>
                <a:lnTo>
                  <a:pt x="1551" y="411"/>
                </a:lnTo>
                <a:lnTo>
                  <a:pt x="1546" y="418"/>
                </a:lnTo>
                <a:lnTo>
                  <a:pt x="1542" y="426"/>
                </a:lnTo>
                <a:lnTo>
                  <a:pt x="1537" y="433"/>
                </a:lnTo>
                <a:lnTo>
                  <a:pt x="1527" y="442"/>
                </a:lnTo>
                <a:lnTo>
                  <a:pt x="1518" y="447"/>
                </a:lnTo>
                <a:lnTo>
                  <a:pt x="1513" y="452"/>
                </a:lnTo>
                <a:lnTo>
                  <a:pt x="1506" y="452"/>
                </a:lnTo>
                <a:moveTo>
                  <a:pt x="1664" y="322"/>
                </a:moveTo>
                <a:lnTo>
                  <a:pt x="1674" y="332"/>
                </a:lnTo>
                <a:lnTo>
                  <a:pt x="1676" y="339"/>
                </a:lnTo>
                <a:moveTo>
                  <a:pt x="1645" y="315"/>
                </a:moveTo>
                <a:lnTo>
                  <a:pt x="1652" y="325"/>
                </a:lnTo>
                <a:lnTo>
                  <a:pt x="1650" y="325"/>
                </a:lnTo>
                <a:lnTo>
                  <a:pt x="1650" y="430"/>
                </a:lnTo>
                <a:lnTo>
                  <a:pt x="1650" y="447"/>
                </a:lnTo>
                <a:lnTo>
                  <a:pt x="1647" y="452"/>
                </a:lnTo>
                <a:lnTo>
                  <a:pt x="1645" y="454"/>
                </a:lnTo>
                <a:lnTo>
                  <a:pt x="1630" y="435"/>
                </a:lnTo>
                <a:moveTo>
                  <a:pt x="1611" y="361"/>
                </a:moveTo>
                <a:lnTo>
                  <a:pt x="1614" y="363"/>
                </a:lnTo>
                <a:lnTo>
                  <a:pt x="1616" y="363"/>
                </a:lnTo>
                <a:lnTo>
                  <a:pt x="1686" y="354"/>
                </a:lnTo>
                <a:lnTo>
                  <a:pt x="1681" y="354"/>
                </a:lnTo>
                <a:lnTo>
                  <a:pt x="1671" y="356"/>
                </a:lnTo>
                <a:moveTo>
                  <a:pt x="1618" y="375"/>
                </a:moveTo>
                <a:lnTo>
                  <a:pt x="1628" y="385"/>
                </a:lnTo>
                <a:lnTo>
                  <a:pt x="1633" y="392"/>
                </a:lnTo>
                <a:moveTo>
                  <a:pt x="1609" y="428"/>
                </a:moveTo>
                <a:lnTo>
                  <a:pt x="1611" y="428"/>
                </a:lnTo>
                <a:lnTo>
                  <a:pt x="1640" y="402"/>
                </a:lnTo>
                <a:moveTo>
                  <a:pt x="1650" y="380"/>
                </a:moveTo>
                <a:lnTo>
                  <a:pt x="1681" y="433"/>
                </a:lnTo>
                <a:lnTo>
                  <a:pt x="1695" y="433"/>
                </a:lnTo>
                <a:lnTo>
                  <a:pt x="1681" y="430"/>
                </a:lnTo>
                <a:lnTo>
                  <a:pt x="1674" y="423"/>
                </a:lnTo>
                <a:moveTo>
                  <a:pt x="1676" y="373"/>
                </a:moveTo>
                <a:lnTo>
                  <a:pt x="1676" y="378"/>
                </a:lnTo>
                <a:lnTo>
                  <a:pt x="1659" y="397"/>
                </a:lnTo>
                <a:moveTo>
                  <a:pt x="1712" y="368"/>
                </a:moveTo>
                <a:lnTo>
                  <a:pt x="1707" y="375"/>
                </a:lnTo>
                <a:lnTo>
                  <a:pt x="1712" y="380"/>
                </a:lnTo>
                <a:lnTo>
                  <a:pt x="1717" y="375"/>
                </a:lnTo>
                <a:lnTo>
                  <a:pt x="1712" y="368"/>
                </a:lnTo>
                <a:close/>
                <a:moveTo>
                  <a:pt x="1712" y="438"/>
                </a:moveTo>
                <a:lnTo>
                  <a:pt x="1707" y="442"/>
                </a:lnTo>
                <a:lnTo>
                  <a:pt x="1712" y="447"/>
                </a:lnTo>
                <a:lnTo>
                  <a:pt x="1717" y="442"/>
                </a:lnTo>
                <a:lnTo>
                  <a:pt x="1712" y="438"/>
                </a:lnTo>
                <a:close/>
                <a:moveTo>
                  <a:pt x="1801" y="332"/>
                </a:moveTo>
                <a:lnTo>
                  <a:pt x="1851" y="330"/>
                </a:lnTo>
                <a:lnTo>
                  <a:pt x="1849" y="327"/>
                </a:lnTo>
                <a:lnTo>
                  <a:pt x="1842" y="330"/>
                </a:lnTo>
                <a:moveTo>
                  <a:pt x="1827" y="334"/>
                </a:moveTo>
                <a:lnTo>
                  <a:pt x="1827" y="339"/>
                </a:lnTo>
                <a:lnTo>
                  <a:pt x="1822" y="366"/>
                </a:lnTo>
                <a:lnTo>
                  <a:pt x="1820" y="380"/>
                </a:lnTo>
                <a:lnTo>
                  <a:pt x="1815" y="397"/>
                </a:lnTo>
                <a:lnTo>
                  <a:pt x="1810" y="404"/>
                </a:lnTo>
                <a:lnTo>
                  <a:pt x="1806" y="416"/>
                </a:lnTo>
                <a:lnTo>
                  <a:pt x="1798" y="426"/>
                </a:lnTo>
                <a:lnTo>
                  <a:pt x="1794" y="430"/>
                </a:lnTo>
                <a:lnTo>
                  <a:pt x="1786" y="438"/>
                </a:lnTo>
                <a:lnTo>
                  <a:pt x="1782" y="442"/>
                </a:lnTo>
                <a:moveTo>
                  <a:pt x="1830" y="368"/>
                </a:moveTo>
                <a:lnTo>
                  <a:pt x="1830" y="426"/>
                </a:lnTo>
                <a:lnTo>
                  <a:pt x="1832" y="430"/>
                </a:lnTo>
                <a:lnTo>
                  <a:pt x="1834" y="438"/>
                </a:lnTo>
                <a:lnTo>
                  <a:pt x="1839" y="438"/>
                </a:lnTo>
                <a:lnTo>
                  <a:pt x="1846" y="440"/>
                </a:lnTo>
                <a:lnTo>
                  <a:pt x="1854" y="440"/>
                </a:lnTo>
                <a:lnTo>
                  <a:pt x="1866" y="438"/>
                </a:lnTo>
                <a:lnTo>
                  <a:pt x="1868" y="435"/>
                </a:lnTo>
                <a:lnTo>
                  <a:pt x="1866" y="414"/>
                </a:lnTo>
                <a:lnTo>
                  <a:pt x="1868" y="438"/>
                </a:lnTo>
                <a:moveTo>
                  <a:pt x="1789" y="368"/>
                </a:moveTo>
                <a:lnTo>
                  <a:pt x="1861" y="366"/>
                </a:lnTo>
                <a:lnTo>
                  <a:pt x="1858" y="363"/>
                </a:lnTo>
                <a:lnTo>
                  <a:pt x="1851" y="366"/>
                </a:lnTo>
                <a:moveTo>
                  <a:pt x="1897" y="356"/>
                </a:moveTo>
                <a:lnTo>
                  <a:pt x="1904" y="368"/>
                </a:lnTo>
                <a:lnTo>
                  <a:pt x="1906" y="370"/>
                </a:lnTo>
                <a:lnTo>
                  <a:pt x="1906" y="378"/>
                </a:lnTo>
                <a:moveTo>
                  <a:pt x="1892" y="402"/>
                </a:moveTo>
                <a:lnTo>
                  <a:pt x="1916" y="387"/>
                </a:lnTo>
                <a:moveTo>
                  <a:pt x="1916" y="334"/>
                </a:moveTo>
                <a:lnTo>
                  <a:pt x="1918" y="346"/>
                </a:lnTo>
                <a:lnTo>
                  <a:pt x="1918" y="363"/>
                </a:lnTo>
                <a:lnTo>
                  <a:pt x="1916" y="375"/>
                </a:lnTo>
                <a:lnTo>
                  <a:pt x="1916" y="390"/>
                </a:lnTo>
                <a:lnTo>
                  <a:pt x="1914" y="399"/>
                </a:lnTo>
                <a:lnTo>
                  <a:pt x="1911" y="411"/>
                </a:lnTo>
                <a:lnTo>
                  <a:pt x="1906" y="423"/>
                </a:lnTo>
                <a:lnTo>
                  <a:pt x="1902" y="433"/>
                </a:lnTo>
                <a:lnTo>
                  <a:pt x="1899" y="442"/>
                </a:lnTo>
                <a:lnTo>
                  <a:pt x="1894" y="452"/>
                </a:lnTo>
                <a:moveTo>
                  <a:pt x="1918" y="346"/>
                </a:moveTo>
                <a:lnTo>
                  <a:pt x="1978" y="339"/>
                </a:lnTo>
                <a:lnTo>
                  <a:pt x="1976" y="337"/>
                </a:lnTo>
                <a:lnTo>
                  <a:pt x="1969" y="339"/>
                </a:lnTo>
                <a:moveTo>
                  <a:pt x="1942" y="318"/>
                </a:moveTo>
                <a:lnTo>
                  <a:pt x="1950" y="327"/>
                </a:lnTo>
                <a:lnTo>
                  <a:pt x="1950" y="337"/>
                </a:lnTo>
                <a:moveTo>
                  <a:pt x="1928" y="368"/>
                </a:moveTo>
                <a:lnTo>
                  <a:pt x="1978" y="361"/>
                </a:lnTo>
                <a:lnTo>
                  <a:pt x="1976" y="361"/>
                </a:lnTo>
                <a:lnTo>
                  <a:pt x="1971" y="363"/>
                </a:lnTo>
                <a:moveTo>
                  <a:pt x="1952" y="366"/>
                </a:moveTo>
                <a:lnTo>
                  <a:pt x="1950" y="380"/>
                </a:lnTo>
                <a:lnTo>
                  <a:pt x="1947" y="392"/>
                </a:lnTo>
                <a:lnTo>
                  <a:pt x="1945" y="404"/>
                </a:lnTo>
                <a:lnTo>
                  <a:pt x="1942" y="418"/>
                </a:lnTo>
                <a:lnTo>
                  <a:pt x="1938" y="426"/>
                </a:lnTo>
                <a:lnTo>
                  <a:pt x="1933" y="430"/>
                </a:lnTo>
                <a:moveTo>
                  <a:pt x="1947" y="402"/>
                </a:moveTo>
                <a:lnTo>
                  <a:pt x="1959" y="416"/>
                </a:lnTo>
                <a:lnTo>
                  <a:pt x="1964" y="421"/>
                </a:lnTo>
                <a:moveTo>
                  <a:pt x="1928" y="385"/>
                </a:moveTo>
                <a:lnTo>
                  <a:pt x="1928" y="452"/>
                </a:lnTo>
                <a:lnTo>
                  <a:pt x="1928" y="442"/>
                </a:lnTo>
                <a:lnTo>
                  <a:pt x="1928" y="433"/>
                </a:lnTo>
                <a:moveTo>
                  <a:pt x="1928" y="394"/>
                </a:moveTo>
                <a:lnTo>
                  <a:pt x="1978" y="387"/>
                </a:lnTo>
                <a:lnTo>
                  <a:pt x="1976" y="385"/>
                </a:lnTo>
                <a:lnTo>
                  <a:pt x="1974" y="394"/>
                </a:lnTo>
                <a:lnTo>
                  <a:pt x="1971" y="423"/>
                </a:lnTo>
                <a:lnTo>
                  <a:pt x="1969" y="438"/>
                </a:lnTo>
                <a:lnTo>
                  <a:pt x="1969" y="450"/>
                </a:lnTo>
                <a:lnTo>
                  <a:pt x="1957" y="438"/>
                </a:lnTo>
                <a:lnTo>
                  <a:pt x="1969" y="447"/>
                </a:lnTo>
                <a:moveTo>
                  <a:pt x="2022" y="361"/>
                </a:moveTo>
                <a:lnTo>
                  <a:pt x="2024" y="370"/>
                </a:lnTo>
                <a:lnTo>
                  <a:pt x="2024" y="411"/>
                </a:lnTo>
                <a:lnTo>
                  <a:pt x="2024" y="402"/>
                </a:lnTo>
                <a:lnTo>
                  <a:pt x="2074" y="397"/>
                </a:lnTo>
                <a:lnTo>
                  <a:pt x="2070" y="397"/>
                </a:lnTo>
                <a:lnTo>
                  <a:pt x="2074" y="358"/>
                </a:lnTo>
                <a:lnTo>
                  <a:pt x="2077" y="363"/>
                </a:lnTo>
                <a:lnTo>
                  <a:pt x="2024" y="370"/>
                </a:lnTo>
                <a:moveTo>
                  <a:pt x="2048" y="318"/>
                </a:moveTo>
                <a:lnTo>
                  <a:pt x="2050" y="322"/>
                </a:lnTo>
                <a:lnTo>
                  <a:pt x="2048" y="320"/>
                </a:lnTo>
                <a:lnTo>
                  <a:pt x="2048" y="440"/>
                </a:lnTo>
                <a:moveTo>
                  <a:pt x="2007" y="442"/>
                </a:moveTo>
                <a:lnTo>
                  <a:pt x="2077" y="435"/>
                </a:lnTo>
                <a:moveTo>
                  <a:pt x="2067" y="418"/>
                </a:moveTo>
                <a:lnTo>
                  <a:pt x="2082" y="440"/>
                </a:lnTo>
                <a:lnTo>
                  <a:pt x="2082" y="445"/>
                </a:lnTo>
                <a:lnTo>
                  <a:pt x="2084" y="452"/>
                </a:lnTo>
                <a:moveTo>
                  <a:pt x="2154" y="313"/>
                </a:moveTo>
                <a:lnTo>
                  <a:pt x="2161" y="325"/>
                </a:lnTo>
                <a:lnTo>
                  <a:pt x="2161" y="332"/>
                </a:lnTo>
                <a:moveTo>
                  <a:pt x="2127" y="332"/>
                </a:moveTo>
                <a:lnTo>
                  <a:pt x="2127" y="342"/>
                </a:lnTo>
                <a:lnTo>
                  <a:pt x="2125" y="349"/>
                </a:lnTo>
                <a:lnTo>
                  <a:pt x="2125" y="356"/>
                </a:lnTo>
                <a:lnTo>
                  <a:pt x="2122" y="361"/>
                </a:lnTo>
                <a:moveTo>
                  <a:pt x="2127" y="344"/>
                </a:moveTo>
                <a:lnTo>
                  <a:pt x="2197" y="337"/>
                </a:lnTo>
                <a:lnTo>
                  <a:pt x="2194" y="334"/>
                </a:lnTo>
                <a:lnTo>
                  <a:pt x="2185" y="354"/>
                </a:lnTo>
                <a:moveTo>
                  <a:pt x="2132" y="368"/>
                </a:moveTo>
                <a:lnTo>
                  <a:pt x="2182" y="358"/>
                </a:lnTo>
                <a:lnTo>
                  <a:pt x="2180" y="358"/>
                </a:lnTo>
                <a:lnTo>
                  <a:pt x="2173" y="361"/>
                </a:lnTo>
                <a:moveTo>
                  <a:pt x="2130" y="382"/>
                </a:moveTo>
                <a:lnTo>
                  <a:pt x="2132" y="382"/>
                </a:lnTo>
                <a:lnTo>
                  <a:pt x="2185" y="373"/>
                </a:lnTo>
                <a:lnTo>
                  <a:pt x="2180" y="373"/>
                </a:lnTo>
                <a:lnTo>
                  <a:pt x="2175" y="375"/>
                </a:lnTo>
                <a:moveTo>
                  <a:pt x="2108" y="402"/>
                </a:moveTo>
                <a:lnTo>
                  <a:pt x="2202" y="390"/>
                </a:lnTo>
                <a:lnTo>
                  <a:pt x="2199" y="390"/>
                </a:lnTo>
                <a:lnTo>
                  <a:pt x="2190" y="392"/>
                </a:lnTo>
                <a:moveTo>
                  <a:pt x="2158" y="349"/>
                </a:moveTo>
                <a:lnTo>
                  <a:pt x="2158" y="406"/>
                </a:lnTo>
                <a:moveTo>
                  <a:pt x="2137" y="409"/>
                </a:moveTo>
                <a:lnTo>
                  <a:pt x="2137" y="418"/>
                </a:lnTo>
                <a:lnTo>
                  <a:pt x="2139" y="457"/>
                </a:lnTo>
                <a:lnTo>
                  <a:pt x="2139" y="445"/>
                </a:lnTo>
                <a:lnTo>
                  <a:pt x="2178" y="440"/>
                </a:lnTo>
                <a:lnTo>
                  <a:pt x="2175" y="440"/>
                </a:lnTo>
                <a:lnTo>
                  <a:pt x="2178" y="406"/>
                </a:lnTo>
                <a:lnTo>
                  <a:pt x="2180" y="411"/>
                </a:lnTo>
                <a:lnTo>
                  <a:pt x="2137" y="416"/>
                </a:lnTo>
                <a:moveTo>
                  <a:pt x="2218" y="442"/>
                </a:moveTo>
                <a:lnTo>
                  <a:pt x="2214" y="447"/>
                </a:lnTo>
                <a:lnTo>
                  <a:pt x="2211" y="442"/>
                </a:lnTo>
                <a:lnTo>
                  <a:pt x="2214" y="438"/>
                </a:lnTo>
                <a:lnTo>
                  <a:pt x="2218" y="442"/>
                </a:lnTo>
                <a:lnTo>
                  <a:pt x="2218" y="454"/>
                </a:lnTo>
                <a:lnTo>
                  <a:pt x="2214" y="464"/>
                </a:lnTo>
                <a:lnTo>
                  <a:pt x="2211" y="471"/>
                </a:lnTo>
                <a:moveTo>
                  <a:pt x="2307" y="320"/>
                </a:moveTo>
                <a:lnTo>
                  <a:pt x="2312" y="325"/>
                </a:lnTo>
                <a:lnTo>
                  <a:pt x="2310" y="325"/>
                </a:lnTo>
                <a:lnTo>
                  <a:pt x="2307" y="442"/>
                </a:lnTo>
                <a:moveTo>
                  <a:pt x="2274" y="390"/>
                </a:moveTo>
                <a:lnTo>
                  <a:pt x="2343" y="382"/>
                </a:lnTo>
                <a:lnTo>
                  <a:pt x="2341" y="382"/>
                </a:lnTo>
                <a:lnTo>
                  <a:pt x="2336" y="380"/>
                </a:lnTo>
                <a:lnTo>
                  <a:pt x="2326" y="385"/>
                </a:lnTo>
                <a:moveTo>
                  <a:pt x="2262" y="447"/>
                </a:moveTo>
                <a:lnTo>
                  <a:pt x="2353" y="440"/>
                </a:lnTo>
                <a:lnTo>
                  <a:pt x="2348" y="438"/>
                </a:lnTo>
                <a:lnTo>
                  <a:pt x="2336" y="440"/>
                </a:lnTo>
                <a:moveTo>
                  <a:pt x="2406" y="342"/>
                </a:moveTo>
                <a:lnTo>
                  <a:pt x="2374" y="346"/>
                </a:lnTo>
                <a:moveTo>
                  <a:pt x="2377" y="380"/>
                </a:moveTo>
                <a:lnTo>
                  <a:pt x="2403" y="373"/>
                </a:lnTo>
                <a:moveTo>
                  <a:pt x="2370" y="423"/>
                </a:moveTo>
                <a:lnTo>
                  <a:pt x="2406" y="402"/>
                </a:lnTo>
                <a:moveTo>
                  <a:pt x="2391" y="411"/>
                </a:moveTo>
                <a:lnTo>
                  <a:pt x="2391" y="346"/>
                </a:lnTo>
                <a:moveTo>
                  <a:pt x="2442" y="325"/>
                </a:moveTo>
                <a:lnTo>
                  <a:pt x="2449" y="334"/>
                </a:lnTo>
                <a:lnTo>
                  <a:pt x="2451" y="339"/>
                </a:lnTo>
                <a:moveTo>
                  <a:pt x="2427" y="315"/>
                </a:moveTo>
                <a:lnTo>
                  <a:pt x="2432" y="322"/>
                </a:lnTo>
                <a:lnTo>
                  <a:pt x="2430" y="322"/>
                </a:lnTo>
                <a:lnTo>
                  <a:pt x="2427" y="445"/>
                </a:lnTo>
                <a:lnTo>
                  <a:pt x="2427" y="452"/>
                </a:lnTo>
                <a:lnTo>
                  <a:pt x="2425" y="454"/>
                </a:lnTo>
                <a:lnTo>
                  <a:pt x="2413" y="440"/>
                </a:lnTo>
                <a:lnTo>
                  <a:pt x="2425" y="454"/>
                </a:lnTo>
                <a:moveTo>
                  <a:pt x="2451" y="368"/>
                </a:moveTo>
                <a:lnTo>
                  <a:pt x="2449" y="375"/>
                </a:lnTo>
                <a:lnTo>
                  <a:pt x="2437" y="397"/>
                </a:lnTo>
                <a:moveTo>
                  <a:pt x="2427" y="375"/>
                </a:moveTo>
                <a:lnTo>
                  <a:pt x="2454" y="430"/>
                </a:lnTo>
                <a:lnTo>
                  <a:pt x="2466" y="433"/>
                </a:lnTo>
                <a:lnTo>
                  <a:pt x="2454" y="428"/>
                </a:lnTo>
                <a:lnTo>
                  <a:pt x="2446" y="418"/>
                </a:lnTo>
                <a:moveTo>
                  <a:pt x="2408" y="373"/>
                </a:moveTo>
                <a:lnTo>
                  <a:pt x="2415" y="385"/>
                </a:lnTo>
                <a:lnTo>
                  <a:pt x="2418" y="390"/>
                </a:lnTo>
                <a:moveTo>
                  <a:pt x="2408" y="356"/>
                </a:moveTo>
                <a:lnTo>
                  <a:pt x="2451" y="351"/>
                </a:lnTo>
                <a:lnTo>
                  <a:pt x="2446" y="349"/>
                </a:lnTo>
                <a:lnTo>
                  <a:pt x="2444" y="351"/>
                </a:lnTo>
                <a:moveTo>
                  <a:pt x="2396" y="426"/>
                </a:moveTo>
                <a:lnTo>
                  <a:pt x="2422" y="402"/>
                </a:lnTo>
                <a:moveTo>
                  <a:pt x="2526" y="318"/>
                </a:moveTo>
                <a:lnTo>
                  <a:pt x="2530" y="327"/>
                </a:lnTo>
                <a:lnTo>
                  <a:pt x="2530" y="337"/>
                </a:lnTo>
                <a:moveTo>
                  <a:pt x="2499" y="337"/>
                </a:moveTo>
                <a:lnTo>
                  <a:pt x="2499" y="346"/>
                </a:lnTo>
                <a:lnTo>
                  <a:pt x="2497" y="358"/>
                </a:lnTo>
                <a:lnTo>
                  <a:pt x="2494" y="366"/>
                </a:lnTo>
                <a:moveTo>
                  <a:pt x="2499" y="346"/>
                </a:moveTo>
                <a:lnTo>
                  <a:pt x="2566" y="342"/>
                </a:lnTo>
                <a:lnTo>
                  <a:pt x="2564" y="337"/>
                </a:lnTo>
                <a:lnTo>
                  <a:pt x="2554" y="358"/>
                </a:lnTo>
                <a:moveTo>
                  <a:pt x="2547" y="366"/>
                </a:moveTo>
                <a:lnTo>
                  <a:pt x="2509" y="370"/>
                </a:lnTo>
                <a:moveTo>
                  <a:pt x="2492" y="394"/>
                </a:moveTo>
                <a:lnTo>
                  <a:pt x="2562" y="385"/>
                </a:lnTo>
                <a:lnTo>
                  <a:pt x="2559" y="385"/>
                </a:lnTo>
                <a:lnTo>
                  <a:pt x="2552" y="387"/>
                </a:lnTo>
                <a:moveTo>
                  <a:pt x="2518" y="394"/>
                </a:moveTo>
                <a:lnTo>
                  <a:pt x="2518" y="399"/>
                </a:lnTo>
                <a:lnTo>
                  <a:pt x="2511" y="418"/>
                </a:lnTo>
                <a:lnTo>
                  <a:pt x="2504" y="430"/>
                </a:lnTo>
                <a:lnTo>
                  <a:pt x="2497" y="442"/>
                </a:lnTo>
                <a:lnTo>
                  <a:pt x="2490" y="450"/>
                </a:lnTo>
                <a:lnTo>
                  <a:pt x="2485" y="454"/>
                </a:lnTo>
                <a:moveTo>
                  <a:pt x="2530" y="397"/>
                </a:moveTo>
                <a:lnTo>
                  <a:pt x="2533" y="402"/>
                </a:lnTo>
                <a:lnTo>
                  <a:pt x="2533" y="445"/>
                </a:lnTo>
                <a:lnTo>
                  <a:pt x="2538" y="450"/>
                </a:lnTo>
                <a:lnTo>
                  <a:pt x="2542" y="450"/>
                </a:lnTo>
                <a:lnTo>
                  <a:pt x="2547" y="452"/>
                </a:lnTo>
                <a:lnTo>
                  <a:pt x="2550" y="452"/>
                </a:lnTo>
                <a:lnTo>
                  <a:pt x="2564" y="450"/>
                </a:lnTo>
                <a:lnTo>
                  <a:pt x="2569" y="447"/>
                </a:lnTo>
                <a:lnTo>
                  <a:pt x="2566" y="418"/>
                </a:lnTo>
                <a:lnTo>
                  <a:pt x="2569" y="447"/>
                </a:lnTo>
                <a:moveTo>
                  <a:pt x="2600" y="342"/>
                </a:moveTo>
                <a:lnTo>
                  <a:pt x="2643" y="337"/>
                </a:lnTo>
                <a:lnTo>
                  <a:pt x="2643" y="334"/>
                </a:lnTo>
                <a:lnTo>
                  <a:pt x="2634" y="337"/>
                </a:lnTo>
                <a:moveTo>
                  <a:pt x="2622" y="315"/>
                </a:moveTo>
                <a:lnTo>
                  <a:pt x="2624" y="320"/>
                </a:lnTo>
                <a:lnTo>
                  <a:pt x="2624" y="380"/>
                </a:lnTo>
                <a:lnTo>
                  <a:pt x="2622" y="404"/>
                </a:lnTo>
                <a:lnTo>
                  <a:pt x="2622" y="387"/>
                </a:lnTo>
                <a:moveTo>
                  <a:pt x="2605" y="346"/>
                </a:moveTo>
                <a:lnTo>
                  <a:pt x="2607" y="354"/>
                </a:lnTo>
                <a:lnTo>
                  <a:pt x="2607" y="380"/>
                </a:lnTo>
                <a:lnTo>
                  <a:pt x="2605" y="373"/>
                </a:lnTo>
                <a:lnTo>
                  <a:pt x="2638" y="368"/>
                </a:lnTo>
                <a:lnTo>
                  <a:pt x="2636" y="368"/>
                </a:lnTo>
                <a:lnTo>
                  <a:pt x="2638" y="349"/>
                </a:lnTo>
                <a:lnTo>
                  <a:pt x="2641" y="349"/>
                </a:lnTo>
                <a:lnTo>
                  <a:pt x="2607" y="356"/>
                </a:lnTo>
                <a:moveTo>
                  <a:pt x="2619" y="370"/>
                </a:moveTo>
                <a:lnTo>
                  <a:pt x="2614" y="385"/>
                </a:lnTo>
                <a:lnTo>
                  <a:pt x="2607" y="394"/>
                </a:lnTo>
                <a:lnTo>
                  <a:pt x="2598" y="404"/>
                </a:lnTo>
                <a:lnTo>
                  <a:pt x="2590" y="411"/>
                </a:lnTo>
                <a:moveTo>
                  <a:pt x="2624" y="378"/>
                </a:moveTo>
                <a:lnTo>
                  <a:pt x="2636" y="392"/>
                </a:lnTo>
                <a:moveTo>
                  <a:pt x="2655" y="315"/>
                </a:moveTo>
                <a:lnTo>
                  <a:pt x="2658" y="325"/>
                </a:lnTo>
                <a:lnTo>
                  <a:pt x="2650" y="356"/>
                </a:lnTo>
                <a:lnTo>
                  <a:pt x="2646" y="368"/>
                </a:lnTo>
                <a:lnTo>
                  <a:pt x="2641" y="378"/>
                </a:lnTo>
                <a:moveTo>
                  <a:pt x="2650" y="351"/>
                </a:moveTo>
                <a:lnTo>
                  <a:pt x="2682" y="349"/>
                </a:lnTo>
                <a:lnTo>
                  <a:pt x="2677" y="346"/>
                </a:lnTo>
                <a:lnTo>
                  <a:pt x="2667" y="351"/>
                </a:lnTo>
                <a:lnTo>
                  <a:pt x="2665" y="361"/>
                </a:lnTo>
                <a:lnTo>
                  <a:pt x="2660" y="373"/>
                </a:lnTo>
                <a:lnTo>
                  <a:pt x="2653" y="385"/>
                </a:lnTo>
                <a:lnTo>
                  <a:pt x="2646" y="394"/>
                </a:lnTo>
                <a:lnTo>
                  <a:pt x="2641" y="399"/>
                </a:lnTo>
                <a:lnTo>
                  <a:pt x="2634" y="404"/>
                </a:lnTo>
                <a:moveTo>
                  <a:pt x="2648" y="366"/>
                </a:moveTo>
                <a:lnTo>
                  <a:pt x="2655" y="380"/>
                </a:lnTo>
                <a:lnTo>
                  <a:pt x="2662" y="392"/>
                </a:lnTo>
                <a:lnTo>
                  <a:pt x="2670" y="404"/>
                </a:lnTo>
                <a:lnTo>
                  <a:pt x="2672" y="406"/>
                </a:lnTo>
                <a:lnTo>
                  <a:pt x="2686" y="406"/>
                </a:lnTo>
                <a:lnTo>
                  <a:pt x="2672" y="404"/>
                </a:lnTo>
                <a:lnTo>
                  <a:pt x="2667" y="397"/>
                </a:lnTo>
                <a:moveTo>
                  <a:pt x="2607" y="414"/>
                </a:moveTo>
                <a:lnTo>
                  <a:pt x="2631" y="414"/>
                </a:lnTo>
                <a:lnTo>
                  <a:pt x="2665" y="409"/>
                </a:lnTo>
                <a:lnTo>
                  <a:pt x="2660" y="406"/>
                </a:lnTo>
                <a:lnTo>
                  <a:pt x="2650" y="409"/>
                </a:lnTo>
                <a:moveTo>
                  <a:pt x="2638" y="414"/>
                </a:moveTo>
                <a:lnTo>
                  <a:pt x="2636" y="454"/>
                </a:lnTo>
                <a:moveTo>
                  <a:pt x="2638" y="433"/>
                </a:moveTo>
                <a:lnTo>
                  <a:pt x="2662" y="430"/>
                </a:lnTo>
                <a:lnTo>
                  <a:pt x="2658" y="428"/>
                </a:lnTo>
                <a:lnTo>
                  <a:pt x="2653" y="430"/>
                </a:lnTo>
                <a:moveTo>
                  <a:pt x="2617" y="426"/>
                </a:moveTo>
                <a:lnTo>
                  <a:pt x="2617" y="454"/>
                </a:lnTo>
                <a:lnTo>
                  <a:pt x="2593" y="457"/>
                </a:lnTo>
                <a:moveTo>
                  <a:pt x="2617" y="454"/>
                </a:moveTo>
                <a:lnTo>
                  <a:pt x="2650" y="454"/>
                </a:lnTo>
                <a:lnTo>
                  <a:pt x="2679" y="452"/>
                </a:lnTo>
                <a:lnTo>
                  <a:pt x="2677" y="450"/>
                </a:lnTo>
                <a:lnTo>
                  <a:pt x="2670" y="452"/>
                </a:lnTo>
                <a:moveTo>
                  <a:pt x="2701" y="442"/>
                </a:moveTo>
                <a:lnTo>
                  <a:pt x="2696" y="447"/>
                </a:lnTo>
                <a:lnTo>
                  <a:pt x="2691" y="442"/>
                </a:lnTo>
                <a:lnTo>
                  <a:pt x="2696" y="438"/>
                </a:lnTo>
                <a:lnTo>
                  <a:pt x="2701" y="442"/>
                </a:lnTo>
                <a:lnTo>
                  <a:pt x="2701" y="454"/>
                </a:lnTo>
                <a:lnTo>
                  <a:pt x="2696" y="464"/>
                </a:lnTo>
                <a:lnTo>
                  <a:pt x="2691" y="471"/>
                </a:lnTo>
                <a:moveTo>
                  <a:pt x="2766" y="332"/>
                </a:moveTo>
                <a:lnTo>
                  <a:pt x="2816" y="330"/>
                </a:lnTo>
                <a:lnTo>
                  <a:pt x="2811" y="327"/>
                </a:lnTo>
                <a:lnTo>
                  <a:pt x="2804" y="330"/>
                </a:lnTo>
                <a:moveTo>
                  <a:pt x="2790" y="334"/>
                </a:moveTo>
                <a:lnTo>
                  <a:pt x="2790" y="339"/>
                </a:lnTo>
                <a:lnTo>
                  <a:pt x="2787" y="366"/>
                </a:lnTo>
                <a:lnTo>
                  <a:pt x="2785" y="380"/>
                </a:lnTo>
                <a:lnTo>
                  <a:pt x="2780" y="397"/>
                </a:lnTo>
                <a:lnTo>
                  <a:pt x="2775" y="404"/>
                </a:lnTo>
                <a:lnTo>
                  <a:pt x="2770" y="416"/>
                </a:lnTo>
                <a:lnTo>
                  <a:pt x="2763" y="426"/>
                </a:lnTo>
                <a:lnTo>
                  <a:pt x="2756" y="430"/>
                </a:lnTo>
                <a:lnTo>
                  <a:pt x="2751" y="438"/>
                </a:lnTo>
                <a:lnTo>
                  <a:pt x="2746" y="442"/>
                </a:lnTo>
                <a:moveTo>
                  <a:pt x="2794" y="368"/>
                </a:moveTo>
                <a:lnTo>
                  <a:pt x="2794" y="430"/>
                </a:lnTo>
                <a:lnTo>
                  <a:pt x="2799" y="438"/>
                </a:lnTo>
                <a:lnTo>
                  <a:pt x="2804" y="438"/>
                </a:lnTo>
                <a:lnTo>
                  <a:pt x="2809" y="440"/>
                </a:lnTo>
                <a:lnTo>
                  <a:pt x="2816" y="440"/>
                </a:lnTo>
                <a:lnTo>
                  <a:pt x="2830" y="438"/>
                </a:lnTo>
                <a:lnTo>
                  <a:pt x="2833" y="435"/>
                </a:lnTo>
                <a:lnTo>
                  <a:pt x="2830" y="414"/>
                </a:lnTo>
                <a:lnTo>
                  <a:pt x="2830" y="438"/>
                </a:lnTo>
                <a:moveTo>
                  <a:pt x="2754" y="368"/>
                </a:moveTo>
                <a:lnTo>
                  <a:pt x="2826" y="366"/>
                </a:lnTo>
                <a:lnTo>
                  <a:pt x="2821" y="363"/>
                </a:lnTo>
                <a:lnTo>
                  <a:pt x="2814" y="366"/>
                </a:lnTo>
                <a:moveTo>
                  <a:pt x="2857" y="356"/>
                </a:moveTo>
                <a:lnTo>
                  <a:pt x="2886" y="346"/>
                </a:lnTo>
                <a:moveTo>
                  <a:pt x="2871" y="354"/>
                </a:moveTo>
                <a:lnTo>
                  <a:pt x="2871" y="358"/>
                </a:lnTo>
                <a:lnTo>
                  <a:pt x="2866" y="375"/>
                </a:lnTo>
                <a:lnTo>
                  <a:pt x="2862" y="385"/>
                </a:lnTo>
                <a:lnTo>
                  <a:pt x="2857" y="397"/>
                </a:lnTo>
                <a:lnTo>
                  <a:pt x="2854" y="397"/>
                </a:lnTo>
                <a:lnTo>
                  <a:pt x="2852" y="404"/>
                </a:lnTo>
                <a:moveTo>
                  <a:pt x="2864" y="382"/>
                </a:moveTo>
                <a:lnTo>
                  <a:pt x="2864" y="390"/>
                </a:lnTo>
                <a:lnTo>
                  <a:pt x="2866" y="426"/>
                </a:lnTo>
                <a:lnTo>
                  <a:pt x="2864" y="418"/>
                </a:lnTo>
                <a:lnTo>
                  <a:pt x="2883" y="414"/>
                </a:lnTo>
                <a:lnTo>
                  <a:pt x="2881" y="414"/>
                </a:lnTo>
                <a:lnTo>
                  <a:pt x="2883" y="380"/>
                </a:lnTo>
                <a:lnTo>
                  <a:pt x="2883" y="382"/>
                </a:lnTo>
                <a:lnTo>
                  <a:pt x="2886" y="382"/>
                </a:lnTo>
                <a:lnTo>
                  <a:pt x="2866" y="387"/>
                </a:lnTo>
                <a:moveTo>
                  <a:pt x="2895" y="346"/>
                </a:moveTo>
                <a:lnTo>
                  <a:pt x="2898" y="358"/>
                </a:lnTo>
                <a:lnTo>
                  <a:pt x="2895" y="385"/>
                </a:lnTo>
                <a:lnTo>
                  <a:pt x="2893" y="402"/>
                </a:lnTo>
                <a:lnTo>
                  <a:pt x="2890" y="414"/>
                </a:lnTo>
                <a:lnTo>
                  <a:pt x="2888" y="423"/>
                </a:lnTo>
                <a:lnTo>
                  <a:pt x="2883" y="433"/>
                </a:lnTo>
                <a:lnTo>
                  <a:pt x="2878" y="442"/>
                </a:lnTo>
                <a:lnTo>
                  <a:pt x="2874" y="450"/>
                </a:lnTo>
                <a:moveTo>
                  <a:pt x="2898" y="358"/>
                </a:moveTo>
                <a:lnTo>
                  <a:pt x="2941" y="351"/>
                </a:lnTo>
                <a:lnTo>
                  <a:pt x="2938" y="349"/>
                </a:lnTo>
                <a:lnTo>
                  <a:pt x="2931" y="368"/>
                </a:lnTo>
                <a:moveTo>
                  <a:pt x="2914" y="315"/>
                </a:moveTo>
                <a:lnTo>
                  <a:pt x="2917" y="325"/>
                </a:lnTo>
                <a:lnTo>
                  <a:pt x="2914" y="385"/>
                </a:lnTo>
                <a:moveTo>
                  <a:pt x="2902" y="387"/>
                </a:moveTo>
                <a:lnTo>
                  <a:pt x="2934" y="380"/>
                </a:lnTo>
                <a:lnTo>
                  <a:pt x="2931" y="378"/>
                </a:lnTo>
                <a:lnTo>
                  <a:pt x="2926" y="392"/>
                </a:lnTo>
                <a:lnTo>
                  <a:pt x="2922" y="402"/>
                </a:lnTo>
                <a:lnTo>
                  <a:pt x="2917" y="409"/>
                </a:lnTo>
                <a:lnTo>
                  <a:pt x="2914" y="418"/>
                </a:lnTo>
                <a:lnTo>
                  <a:pt x="2907" y="428"/>
                </a:lnTo>
                <a:lnTo>
                  <a:pt x="2900" y="435"/>
                </a:lnTo>
                <a:lnTo>
                  <a:pt x="2895" y="442"/>
                </a:lnTo>
                <a:lnTo>
                  <a:pt x="2888" y="447"/>
                </a:lnTo>
                <a:lnTo>
                  <a:pt x="2883" y="452"/>
                </a:lnTo>
                <a:moveTo>
                  <a:pt x="2900" y="397"/>
                </a:moveTo>
                <a:lnTo>
                  <a:pt x="2902" y="399"/>
                </a:lnTo>
                <a:lnTo>
                  <a:pt x="2934" y="447"/>
                </a:lnTo>
                <a:lnTo>
                  <a:pt x="2948" y="447"/>
                </a:lnTo>
                <a:lnTo>
                  <a:pt x="2934" y="445"/>
                </a:lnTo>
                <a:lnTo>
                  <a:pt x="2931" y="442"/>
                </a:lnTo>
                <a:lnTo>
                  <a:pt x="2929" y="438"/>
                </a:lnTo>
                <a:moveTo>
                  <a:pt x="2974" y="330"/>
                </a:moveTo>
                <a:lnTo>
                  <a:pt x="3015" y="325"/>
                </a:lnTo>
                <a:lnTo>
                  <a:pt x="3013" y="322"/>
                </a:lnTo>
                <a:lnTo>
                  <a:pt x="3008" y="325"/>
                </a:lnTo>
                <a:moveTo>
                  <a:pt x="2994" y="330"/>
                </a:moveTo>
                <a:lnTo>
                  <a:pt x="2994" y="334"/>
                </a:lnTo>
                <a:lnTo>
                  <a:pt x="2986" y="346"/>
                </a:lnTo>
                <a:lnTo>
                  <a:pt x="2979" y="358"/>
                </a:lnTo>
                <a:lnTo>
                  <a:pt x="2970" y="370"/>
                </a:lnTo>
                <a:moveTo>
                  <a:pt x="2982" y="356"/>
                </a:moveTo>
                <a:lnTo>
                  <a:pt x="2989" y="366"/>
                </a:lnTo>
                <a:lnTo>
                  <a:pt x="2989" y="370"/>
                </a:lnTo>
                <a:moveTo>
                  <a:pt x="2989" y="349"/>
                </a:moveTo>
                <a:lnTo>
                  <a:pt x="3010" y="346"/>
                </a:lnTo>
                <a:lnTo>
                  <a:pt x="3010" y="344"/>
                </a:lnTo>
                <a:lnTo>
                  <a:pt x="3006" y="356"/>
                </a:lnTo>
                <a:lnTo>
                  <a:pt x="3001" y="366"/>
                </a:lnTo>
                <a:lnTo>
                  <a:pt x="2994" y="373"/>
                </a:lnTo>
                <a:lnTo>
                  <a:pt x="2986" y="380"/>
                </a:lnTo>
                <a:lnTo>
                  <a:pt x="2979" y="387"/>
                </a:lnTo>
                <a:lnTo>
                  <a:pt x="2972" y="394"/>
                </a:lnTo>
                <a:moveTo>
                  <a:pt x="3022" y="332"/>
                </a:moveTo>
                <a:lnTo>
                  <a:pt x="3022" y="368"/>
                </a:lnTo>
                <a:moveTo>
                  <a:pt x="3037" y="318"/>
                </a:moveTo>
                <a:lnTo>
                  <a:pt x="3042" y="325"/>
                </a:lnTo>
                <a:lnTo>
                  <a:pt x="3039" y="322"/>
                </a:lnTo>
                <a:lnTo>
                  <a:pt x="3039" y="385"/>
                </a:lnTo>
                <a:lnTo>
                  <a:pt x="3027" y="370"/>
                </a:lnTo>
                <a:lnTo>
                  <a:pt x="3039" y="382"/>
                </a:lnTo>
                <a:moveTo>
                  <a:pt x="3006" y="375"/>
                </a:moveTo>
                <a:lnTo>
                  <a:pt x="3010" y="382"/>
                </a:lnTo>
                <a:lnTo>
                  <a:pt x="3010" y="390"/>
                </a:lnTo>
                <a:moveTo>
                  <a:pt x="2974" y="402"/>
                </a:moveTo>
                <a:lnTo>
                  <a:pt x="3049" y="392"/>
                </a:lnTo>
                <a:lnTo>
                  <a:pt x="3044" y="392"/>
                </a:lnTo>
                <a:lnTo>
                  <a:pt x="3039" y="394"/>
                </a:lnTo>
                <a:moveTo>
                  <a:pt x="3008" y="397"/>
                </a:moveTo>
                <a:lnTo>
                  <a:pt x="3001" y="409"/>
                </a:lnTo>
                <a:lnTo>
                  <a:pt x="2991" y="418"/>
                </a:lnTo>
                <a:lnTo>
                  <a:pt x="2979" y="428"/>
                </a:lnTo>
                <a:lnTo>
                  <a:pt x="2972" y="435"/>
                </a:lnTo>
                <a:lnTo>
                  <a:pt x="2962" y="440"/>
                </a:lnTo>
                <a:moveTo>
                  <a:pt x="3008" y="402"/>
                </a:moveTo>
                <a:lnTo>
                  <a:pt x="3020" y="423"/>
                </a:lnTo>
                <a:lnTo>
                  <a:pt x="3037" y="447"/>
                </a:lnTo>
                <a:lnTo>
                  <a:pt x="3054" y="447"/>
                </a:lnTo>
                <a:lnTo>
                  <a:pt x="3039" y="445"/>
                </a:lnTo>
                <a:lnTo>
                  <a:pt x="3032" y="438"/>
                </a:lnTo>
                <a:moveTo>
                  <a:pt x="3039" y="402"/>
                </a:moveTo>
                <a:lnTo>
                  <a:pt x="3037" y="409"/>
                </a:lnTo>
                <a:lnTo>
                  <a:pt x="3020" y="423"/>
                </a:lnTo>
                <a:moveTo>
                  <a:pt x="2996" y="418"/>
                </a:moveTo>
                <a:lnTo>
                  <a:pt x="2996" y="450"/>
                </a:lnTo>
                <a:lnTo>
                  <a:pt x="2991" y="454"/>
                </a:lnTo>
                <a:lnTo>
                  <a:pt x="3015" y="430"/>
                </a:lnTo>
                <a:moveTo>
                  <a:pt x="3138" y="322"/>
                </a:moveTo>
                <a:lnTo>
                  <a:pt x="3147" y="330"/>
                </a:lnTo>
                <a:lnTo>
                  <a:pt x="3150" y="334"/>
                </a:lnTo>
                <a:lnTo>
                  <a:pt x="3150" y="337"/>
                </a:lnTo>
                <a:moveTo>
                  <a:pt x="3118" y="318"/>
                </a:moveTo>
                <a:lnTo>
                  <a:pt x="3123" y="322"/>
                </a:lnTo>
                <a:lnTo>
                  <a:pt x="3123" y="325"/>
                </a:lnTo>
                <a:lnTo>
                  <a:pt x="3126" y="356"/>
                </a:lnTo>
                <a:lnTo>
                  <a:pt x="3126" y="370"/>
                </a:lnTo>
                <a:lnTo>
                  <a:pt x="3128" y="382"/>
                </a:lnTo>
                <a:lnTo>
                  <a:pt x="3128" y="392"/>
                </a:lnTo>
                <a:lnTo>
                  <a:pt x="3130" y="402"/>
                </a:lnTo>
                <a:lnTo>
                  <a:pt x="3133" y="411"/>
                </a:lnTo>
                <a:lnTo>
                  <a:pt x="3138" y="423"/>
                </a:lnTo>
                <a:lnTo>
                  <a:pt x="3142" y="430"/>
                </a:lnTo>
                <a:lnTo>
                  <a:pt x="3147" y="440"/>
                </a:lnTo>
                <a:lnTo>
                  <a:pt x="3154" y="447"/>
                </a:lnTo>
                <a:lnTo>
                  <a:pt x="3159" y="450"/>
                </a:lnTo>
                <a:lnTo>
                  <a:pt x="3162" y="452"/>
                </a:lnTo>
                <a:lnTo>
                  <a:pt x="3159" y="416"/>
                </a:lnTo>
                <a:lnTo>
                  <a:pt x="3159" y="450"/>
                </a:lnTo>
                <a:moveTo>
                  <a:pt x="3147" y="370"/>
                </a:moveTo>
                <a:lnTo>
                  <a:pt x="3147" y="378"/>
                </a:lnTo>
                <a:lnTo>
                  <a:pt x="3145" y="387"/>
                </a:lnTo>
                <a:lnTo>
                  <a:pt x="3140" y="399"/>
                </a:lnTo>
                <a:lnTo>
                  <a:pt x="3135" y="409"/>
                </a:lnTo>
                <a:lnTo>
                  <a:pt x="3128" y="418"/>
                </a:lnTo>
                <a:lnTo>
                  <a:pt x="3123" y="430"/>
                </a:lnTo>
                <a:lnTo>
                  <a:pt x="3116" y="440"/>
                </a:lnTo>
                <a:lnTo>
                  <a:pt x="3106" y="452"/>
                </a:lnTo>
                <a:moveTo>
                  <a:pt x="3075" y="440"/>
                </a:moveTo>
                <a:lnTo>
                  <a:pt x="3078" y="440"/>
                </a:lnTo>
                <a:lnTo>
                  <a:pt x="3118" y="421"/>
                </a:lnTo>
                <a:moveTo>
                  <a:pt x="3090" y="375"/>
                </a:moveTo>
                <a:lnTo>
                  <a:pt x="3090" y="382"/>
                </a:lnTo>
                <a:lnTo>
                  <a:pt x="3092" y="399"/>
                </a:lnTo>
                <a:lnTo>
                  <a:pt x="3092" y="418"/>
                </a:lnTo>
                <a:lnTo>
                  <a:pt x="3092" y="409"/>
                </a:lnTo>
                <a:lnTo>
                  <a:pt x="3111" y="404"/>
                </a:lnTo>
                <a:lnTo>
                  <a:pt x="3109" y="404"/>
                </a:lnTo>
                <a:lnTo>
                  <a:pt x="3114" y="373"/>
                </a:lnTo>
                <a:lnTo>
                  <a:pt x="3114" y="375"/>
                </a:lnTo>
                <a:lnTo>
                  <a:pt x="3090" y="382"/>
                </a:lnTo>
                <a:moveTo>
                  <a:pt x="3078" y="361"/>
                </a:moveTo>
                <a:lnTo>
                  <a:pt x="3080" y="363"/>
                </a:lnTo>
                <a:lnTo>
                  <a:pt x="3082" y="363"/>
                </a:lnTo>
                <a:lnTo>
                  <a:pt x="3157" y="346"/>
                </a:lnTo>
                <a:lnTo>
                  <a:pt x="3152" y="346"/>
                </a:lnTo>
                <a:lnTo>
                  <a:pt x="3150" y="349"/>
                </a:lnTo>
                <a:moveTo>
                  <a:pt x="3202" y="315"/>
                </a:moveTo>
                <a:lnTo>
                  <a:pt x="3207" y="322"/>
                </a:lnTo>
                <a:lnTo>
                  <a:pt x="3205" y="454"/>
                </a:lnTo>
                <a:lnTo>
                  <a:pt x="3205" y="430"/>
                </a:lnTo>
                <a:moveTo>
                  <a:pt x="3207" y="373"/>
                </a:moveTo>
                <a:lnTo>
                  <a:pt x="3217" y="387"/>
                </a:lnTo>
                <a:moveTo>
                  <a:pt x="3207" y="368"/>
                </a:moveTo>
                <a:lnTo>
                  <a:pt x="3198" y="390"/>
                </a:lnTo>
                <a:lnTo>
                  <a:pt x="3190" y="402"/>
                </a:lnTo>
                <a:lnTo>
                  <a:pt x="3181" y="418"/>
                </a:lnTo>
                <a:moveTo>
                  <a:pt x="3186" y="366"/>
                </a:moveTo>
                <a:lnTo>
                  <a:pt x="3222" y="358"/>
                </a:lnTo>
                <a:moveTo>
                  <a:pt x="3236" y="332"/>
                </a:moveTo>
                <a:lnTo>
                  <a:pt x="3234" y="342"/>
                </a:lnTo>
                <a:lnTo>
                  <a:pt x="3231" y="358"/>
                </a:lnTo>
                <a:lnTo>
                  <a:pt x="3226" y="373"/>
                </a:lnTo>
                <a:lnTo>
                  <a:pt x="3222" y="387"/>
                </a:lnTo>
                <a:lnTo>
                  <a:pt x="3217" y="402"/>
                </a:lnTo>
                <a:moveTo>
                  <a:pt x="3243" y="318"/>
                </a:moveTo>
                <a:lnTo>
                  <a:pt x="3246" y="322"/>
                </a:lnTo>
                <a:lnTo>
                  <a:pt x="3265" y="390"/>
                </a:lnTo>
                <a:lnTo>
                  <a:pt x="3277" y="392"/>
                </a:lnTo>
                <a:lnTo>
                  <a:pt x="3265" y="387"/>
                </a:lnTo>
                <a:lnTo>
                  <a:pt x="3262" y="378"/>
                </a:lnTo>
                <a:moveTo>
                  <a:pt x="3243" y="375"/>
                </a:moveTo>
                <a:lnTo>
                  <a:pt x="3243" y="385"/>
                </a:lnTo>
                <a:lnTo>
                  <a:pt x="3231" y="416"/>
                </a:lnTo>
                <a:lnTo>
                  <a:pt x="3222" y="440"/>
                </a:lnTo>
                <a:lnTo>
                  <a:pt x="3219" y="440"/>
                </a:lnTo>
                <a:lnTo>
                  <a:pt x="3260" y="428"/>
                </a:lnTo>
                <a:moveTo>
                  <a:pt x="3248" y="409"/>
                </a:moveTo>
                <a:lnTo>
                  <a:pt x="3262" y="435"/>
                </a:lnTo>
                <a:lnTo>
                  <a:pt x="3262" y="440"/>
                </a:lnTo>
                <a:lnTo>
                  <a:pt x="3265" y="445"/>
                </a:lnTo>
                <a:moveTo>
                  <a:pt x="3315" y="320"/>
                </a:moveTo>
                <a:lnTo>
                  <a:pt x="3315" y="366"/>
                </a:lnTo>
                <a:moveTo>
                  <a:pt x="3334" y="315"/>
                </a:moveTo>
                <a:lnTo>
                  <a:pt x="3334" y="322"/>
                </a:lnTo>
                <a:lnTo>
                  <a:pt x="3332" y="366"/>
                </a:lnTo>
                <a:moveTo>
                  <a:pt x="3344" y="344"/>
                </a:moveTo>
                <a:lnTo>
                  <a:pt x="3301" y="349"/>
                </a:lnTo>
                <a:moveTo>
                  <a:pt x="3294" y="370"/>
                </a:moveTo>
                <a:lnTo>
                  <a:pt x="3344" y="366"/>
                </a:lnTo>
                <a:moveTo>
                  <a:pt x="3308" y="378"/>
                </a:moveTo>
                <a:lnTo>
                  <a:pt x="3310" y="387"/>
                </a:lnTo>
                <a:lnTo>
                  <a:pt x="3308" y="454"/>
                </a:lnTo>
                <a:lnTo>
                  <a:pt x="3308" y="435"/>
                </a:lnTo>
                <a:moveTo>
                  <a:pt x="3325" y="421"/>
                </a:moveTo>
                <a:lnTo>
                  <a:pt x="3308" y="423"/>
                </a:lnTo>
                <a:moveTo>
                  <a:pt x="3310" y="406"/>
                </a:moveTo>
                <a:lnTo>
                  <a:pt x="3325" y="402"/>
                </a:lnTo>
                <a:lnTo>
                  <a:pt x="3310" y="406"/>
                </a:lnTo>
                <a:close/>
                <a:moveTo>
                  <a:pt x="3310" y="387"/>
                </a:moveTo>
                <a:lnTo>
                  <a:pt x="3337" y="382"/>
                </a:lnTo>
                <a:lnTo>
                  <a:pt x="3334" y="380"/>
                </a:lnTo>
                <a:lnTo>
                  <a:pt x="3334" y="387"/>
                </a:lnTo>
                <a:lnTo>
                  <a:pt x="3332" y="445"/>
                </a:lnTo>
                <a:lnTo>
                  <a:pt x="3330" y="452"/>
                </a:lnTo>
                <a:lnTo>
                  <a:pt x="3330" y="454"/>
                </a:lnTo>
                <a:lnTo>
                  <a:pt x="3320" y="442"/>
                </a:lnTo>
                <a:lnTo>
                  <a:pt x="3330" y="452"/>
                </a:lnTo>
                <a:moveTo>
                  <a:pt x="3358" y="318"/>
                </a:moveTo>
                <a:lnTo>
                  <a:pt x="3361" y="327"/>
                </a:lnTo>
                <a:lnTo>
                  <a:pt x="3358" y="344"/>
                </a:lnTo>
                <a:lnTo>
                  <a:pt x="3354" y="358"/>
                </a:lnTo>
                <a:lnTo>
                  <a:pt x="3349" y="378"/>
                </a:lnTo>
                <a:lnTo>
                  <a:pt x="3346" y="390"/>
                </a:lnTo>
                <a:lnTo>
                  <a:pt x="3339" y="406"/>
                </a:lnTo>
                <a:moveTo>
                  <a:pt x="3351" y="370"/>
                </a:moveTo>
                <a:lnTo>
                  <a:pt x="3382" y="366"/>
                </a:lnTo>
                <a:lnTo>
                  <a:pt x="3378" y="366"/>
                </a:lnTo>
                <a:lnTo>
                  <a:pt x="3373" y="368"/>
                </a:lnTo>
                <a:moveTo>
                  <a:pt x="3366" y="370"/>
                </a:moveTo>
                <a:lnTo>
                  <a:pt x="3368" y="378"/>
                </a:lnTo>
                <a:lnTo>
                  <a:pt x="3361" y="402"/>
                </a:lnTo>
                <a:lnTo>
                  <a:pt x="3358" y="411"/>
                </a:lnTo>
                <a:lnTo>
                  <a:pt x="3354" y="426"/>
                </a:lnTo>
                <a:lnTo>
                  <a:pt x="3349" y="438"/>
                </a:lnTo>
                <a:lnTo>
                  <a:pt x="3342" y="447"/>
                </a:lnTo>
                <a:lnTo>
                  <a:pt x="3337" y="457"/>
                </a:lnTo>
                <a:moveTo>
                  <a:pt x="3346" y="387"/>
                </a:moveTo>
                <a:lnTo>
                  <a:pt x="3368" y="452"/>
                </a:lnTo>
                <a:lnTo>
                  <a:pt x="3385" y="454"/>
                </a:lnTo>
                <a:lnTo>
                  <a:pt x="3370" y="450"/>
                </a:lnTo>
                <a:lnTo>
                  <a:pt x="3366" y="440"/>
                </a:lnTo>
                <a:moveTo>
                  <a:pt x="3399" y="368"/>
                </a:moveTo>
                <a:lnTo>
                  <a:pt x="3394" y="375"/>
                </a:lnTo>
                <a:lnTo>
                  <a:pt x="3399" y="380"/>
                </a:lnTo>
                <a:lnTo>
                  <a:pt x="3402" y="375"/>
                </a:lnTo>
                <a:lnTo>
                  <a:pt x="3399" y="368"/>
                </a:lnTo>
                <a:close/>
                <a:moveTo>
                  <a:pt x="3399" y="447"/>
                </a:moveTo>
                <a:lnTo>
                  <a:pt x="3394" y="442"/>
                </a:lnTo>
                <a:lnTo>
                  <a:pt x="3399" y="438"/>
                </a:lnTo>
                <a:lnTo>
                  <a:pt x="3402" y="442"/>
                </a:lnTo>
                <a:lnTo>
                  <a:pt x="3402" y="454"/>
                </a:lnTo>
                <a:lnTo>
                  <a:pt x="3399" y="464"/>
                </a:lnTo>
                <a:lnTo>
                  <a:pt x="3394" y="471"/>
                </a:lnTo>
                <a:moveTo>
                  <a:pt x="3469" y="330"/>
                </a:moveTo>
                <a:lnTo>
                  <a:pt x="3471" y="332"/>
                </a:lnTo>
                <a:lnTo>
                  <a:pt x="3474" y="330"/>
                </a:lnTo>
                <a:lnTo>
                  <a:pt x="3543" y="322"/>
                </a:lnTo>
                <a:lnTo>
                  <a:pt x="3541" y="320"/>
                </a:lnTo>
                <a:lnTo>
                  <a:pt x="3531" y="322"/>
                </a:lnTo>
                <a:moveTo>
                  <a:pt x="3512" y="330"/>
                </a:moveTo>
                <a:lnTo>
                  <a:pt x="3514" y="334"/>
                </a:lnTo>
                <a:lnTo>
                  <a:pt x="3512" y="375"/>
                </a:lnTo>
                <a:moveTo>
                  <a:pt x="3493" y="332"/>
                </a:moveTo>
                <a:lnTo>
                  <a:pt x="3495" y="337"/>
                </a:lnTo>
                <a:lnTo>
                  <a:pt x="3495" y="378"/>
                </a:lnTo>
                <a:moveTo>
                  <a:pt x="3478" y="344"/>
                </a:moveTo>
                <a:lnTo>
                  <a:pt x="3481" y="351"/>
                </a:lnTo>
                <a:lnTo>
                  <a:pt x="3481" y="385"/>
                </a:lnTo>
                <a:lnTo>
                  <a:pt x="3481" y="378"/>
                </a:lnTo>
                <a:lnTo>
                  <a:pt x="3534" y="373"/>
                </a:lnTo>
                <a:lnTo>
                  <a:pt x="3531" y="373"/>
                </a:lnTo>
                <a:lnTo>
                  <a:pt x="3534" y="342"/>
                </a:lnTo>
                <a:lnTo>
                  <a:pt x="3534" y="344"/>
                </a:lnTo>
                <a:lnTo>
                  <a:pt x="3481" y="351"/>
                </a:lnTo>
                <a:moveTo>
                  <a:pt x="3505" y="378"/>
                </a:moveTo>
                <a:lnTo>
                  <a:pt x="3505" y="382"/>
                </a:lnTo>
                <a:lnTo>
                  <a:pt x="3490" y="418"/>
                </a:lnTo>
                <a:lnTo>
                  <a:pt x="3495" y="423"/>
                </a:lnTo>
                <a:lnTo>
                  <a:pt x="3512" y="430"/>
                </a:lnTo>
                <a:lnTo>
                  <a:pt x="3524" y="440"/>
                </a:lnTo>
                <a:lnTo>
                  <a:pt x="3531" y="445"/>
                </a:lnTo>
                <a:lnTo>
                  <a:pt x="3534" y="450"/>
                </a:lnTo>
                <a:moveTo>
                  <a:pt x="3464" y="399"/>
                </a:moveTo>
                <a:lnTo>
                  <a:pt x="3469" y="402"/>
                </a:lnTo>
                <a:lnTo>
                  <a:pt x="3471" y="402"/>
                </a:lnTo>
                <a:lnTo>
                  <a:pt x="3550" y="394"/>
                </a:lnTo>
                <a:lnTo>
                  <a:pt x="3546" y="392"/>
                </a:lnTo>
                <a:lnTo>
                  <a:pt x="3538" y="394"/>
                </a:lnTo>
                <a:moveTo>
                  <a:pt x="3522" y="397"/>
                </a:moveTo>
                <a:lnTo>
                  <a:pt x="3517" y="411"/>
                </a:lnTo>
                <a:lnTo>
                  <a:pt x="3512" y="418"/>
                </a:lnTo>
                <a:lnTo>
                  <a:pt x="3507" y="426"/>
                </a:lnTo>
                <a:lnTo>
                  <a:pt x="3502" y="433"/>
                </a:lnTo>
                <a:lnTo>
                  <a:pt x="3493" y="442"/>
                </a:lnTo>
                <a:lnTo>
                  <a:pt x="3483" y="447"/>
                </a:lnTo>
                <a:lnTo>
                  <a:pt x="3478" y="452"/>
                </a:lnTo>
                <a:lnTo>
                  <a:pt x="3471" y="452"/>
                </a:lnTo>
                <a:moveTo>
                  <a:pt x="3630" y="322"/>
                </a:moveTo>
                <a:lnTo>
                  <a:pt x="3639" y="332"/>
                </a:lnTo>
                <a:lnTo>
                  <a:pt x="3642" y="339"/>
                </a:lnTo>
                <a:moveTo>
                  <a:pt x="3610" y="315"/>
                </a:moveTo>
                <a:lnTo>
                  <a:pt x="3618" y="325"/>
                </a:lnTo>
                <a:lnTo>
                  <a:pt x="3613" y="325"/>
                </a:lnTo>
                <a:lnTo>
                  <a:pt x="3613" y="430"/>
                </a:lnTo>
                <a:lnTo>
                  <a:pt x="3613" y="452"/>
                </a:lnTo>
                <a:lnTo>
                  <a:pt x="3610" y="454"/>
                </a:lnTo>
                <a:lnTo>
                  <a:pt x="3596" y="435"/>
                </a:lnTo>
                <a:moveTo>
                  <a:pt x="3577" y="361"/>
                </a:moveTo>
                <a:lnTo>
                  <a:pt x="3579" y="363"/>
                </a:lnTo>
                <a:lnTo>
                  <a:pt x="3582" y="363"/>
                </a:lnTo>
                <a:lnTo>
                  <a:pt x="3651" y="354"/>
                </a:lnTo>
                <a:lnTo>
                  <a:pt x="3646" y="354"/>
                </a:lnTo>
                <a:lnTo>
                  <a:pt x="3637" y="356"/>
                </a:lnTo>
                <a:moveTo>
                  <a:pt x="3584" y="375"/>
                </a:moveTo>
                <a:lnTo>
                  <a:pt x="3594" y="385"/>
                </a:lnTo>
                <a:lnTo>
                  <a:pt x="3598" y="392"/>
                </a:lnTo>
                <a:moveTo>
                  <a:pt x="3574" y="428"/>
                </a:moveTo>
                <a:lnTo>
                  <a:pt x="3577" y="428"/>
                </a:lnTo>
                <a:lnTo>
                  <a:pt x="3606" y="402"/>
                </a:lnTo>
                <a:moveTo>
                  <a:pt x="3613" y="380"/>
                </a:moveTo>
                <a:lnTo>
                  <a:pt x="3644" y="433"/>
                </a:lnTo>
                <a:lnTo>
                  <a:pt x="3661" y="433"/>
                </a:lnTo>
                <a:lnTo>
                  <a:pt x="3646" y="430"/>
                </a:lnTo>
                <a:lnTo>
                  <a:pt x="3639" y="423"/>
                </a:lnTo>
                <a:moveTo>
                  <a:pt x="3642" y="373"/>
                </a:moveTo>
                <a:lnTo>
                  <a:pt x="3642" y="378"/>
                </a:lnTo>
                <a:lnTo>
                  <a:pt x="3622" y="397"/>
                </a:lnTo>
                <a:moveTo>
                  <a:pt x="3702" y="313"/>
                </a:moveTo>
                <a:lnTo>
                  <a:pt x="3702" y="325"/>
                </a:lnTo>
                <a:lnTo>
                  <a:pt x="3704" y="363"/>
                </a:lnTo>
                <a:lnTo>
                  <a:pt x="3702" y="356"/>
                </a:lnTo>
                <a:lnTo>
                  <a:pt x="3750" y="351"/>
                </a:lnTo>
                <a:lnTo>
                  <a:pt x="3747" y="351"/>
                </a:lnTo>
                <a:lnTo>
                  <a:pt x="3750" y="313"/>
                </a:lnTo>
                <a:lnTo>
                  <a:pt x="3752" y="318"/>
                </a:lnTo>
                <a:lnTo>
                  <a:pt x="3704" y="325"/>
                </a:lnTo>
                <a:moveTo>
                  <a:pt x="3711" y="339"/>
                </a:moveTo>
                <a:lnTo>
                  <a:pt x="3738" y="337"/>
                </a:lnTo>
                <a:moveTo>
                  <a:pt x="3682" y="378"/>
                </a:moveTo>
                <a:lnTo>
                  <a:pt x="3769" y="366"/>
                </a:lnTo>
                <a:moveTo>
                  <a:pt x="3697" y="375"/>
                </a:moveTo>
                <a:lnTo>
                  <a:pt x="3697" y="430"/>
                </a:lnTo>
                <a:moveTo>
                  <a:pt x="3685" y="440"/>
                </a:moveTo>
                <a:lnTo>
                  <a:pt x="3730" y="414"/>
                </a:lnTo>
                <a:moveTo>
                  <a:pt x="3721" y="373"/>
                </a:moveTo>
                <a:lnTo>
                  <a:pt x="3721" y="457"/>
                </a:lnTo>
                <a:lnTo>
                  <a:pt x="3718" y="454"/>
                </a:lnTo>
                <a:lnTo>
                  <a:pt x="3721" y="442"/>
                </a:lnTo>
                <a:moveTo>
                  <a:pt x="3697" y="392"/>
                </a:moveTo>
                <a:lnTo>
                  <a:pt x="3714" y="392"/>
                </a:lnTo>
                <a:moveTo>
                  <a:pt x="3699" y="409"/>
                </a:moveTo>
                <a:lnTo>
                  <a:pt x="3714" y="406"/>
                </a:lnTo>
                <a:moveTo>
                  <a:pt x="3728" y="390"/>
                </a:moveTo>
                <a:lnTo>
                  <a:pt x="3757" y="382"/>
                </a:lnTo>
                <a:lnTo>
                  <a:pt x="3754" y="380"/>
                </a:lnTo>
                <a:lnTo>
                  <a:pt x="3752" y="397"/>
                </a:lnTo>
                <a:lnTo>
                  <a:pt x="3750" y="406"/>
                </a:lnTo>
                <a:lnTo>
                  <a:pt x="3745" y="416"/>
                </a:lnTo>
                <a:lnTo>
                  <a:pt x="3740" y="430"/>
                </a:lnTo>
                <a:lnTo>
                  <a:pt x="3735" y="440"/>
                </a:lnTo>
                <a:lnTo>
                  <a:pt x="3730" y="450"/>
                </a:lnTo>
                <a:lnTo>
                  <a:pt x="3726" y="454"/>
                </a:lnTo>
                <a:moveTo>
                  <a:pt x="3752" y="438"/>
                </a:moveTo>
                <a:lnTo>
                  <a:pt x="3759" y="445"/>
                </a:lnTo>
                <a:moveTo>
                  <a:pt x="3735" y="399"/>
                </a:moveTo>
                <a:lnTo>
                  <a:pt x="3738" y="409"/>
                </a:lnTo>
                <a:lnTo>
                  <a:pt x="3742" y="418"/>
                </a:lnTo>
                <a:lnTo>
                  <a:pt x="3747" y="430"/>
                </a:lnTo>
                <a:lnTo>
                  <a:pt x="3757" y="445"/>
                </a:lnTo>
                <a:lnTo>
                  <a:pt x="3757" y="447"/>
                </a:lnTo>
                <a:lnTo>
                  <a:pt x="3774" y="447"/>
                </a:lnTo>
                <a:lnTo>
                  <a:pt x="3759" y="445"/>
                </a:lnTo>
                <a:moveTo>
                  <a:pt x="3822" y="315"/>
                </a:moveTo>
                <a:lnTo>
                  <a:pt x="3812" y="332"/>
                </a:lnTo>
                <a:lnTo>
                  <a:pt x="3805" y="344"/>
                </a:lnTo>
                <a:lnTo>
                  <a:pt x="3795" y="361"/>
                </a:lnTo>
                <a:lnTo>
                  <a:pt x="3788" y="370"/>
                </a:lnTo>
                <a:lnTo>
                  <a:pt x="3783" y="373"/>
                </a:lnTo>
                <a:moveTo>
                  <a:pt x="3810" y="337"/>
                </a:moveTo>
                <a:lnTo>
                  <a:pt x="3810" y="459"/>
                </a:lnTo>
                <a:lnTo>
                  <a:pt x="3810" y="452"/>
                </a:lnTo>
                <a:lnTo>
                  <a:pt x="3810" y="423"/>
                </a:lnTo>
                <a:moveTo>
                  <a:pt x="3877" y="315"/>
                </a:moveTo>
                <a:lnTo>
                  <a:pt x="3862" y="325"/>
                </a:lnTo>
                <a:lnTo>
                  <a:pt x="3850" y="334"/>
                </a:lnTo>
                <a:lnTo>
                  <a:pt x="3836" y="339"/>
                </a:lnTo>
                <a:lnTo>
                  <a:pt x="3831" y="327"/>
                </a:lnTo>
                <a:lnTo>
                  <a:pt x="3836" y="337"/>
                </a:lnTo>
                <a:lnTo>
                  <a:pt x="3834" y="440"/>
                </a:lnTo>
                <a:lnTo>
                  <a:pt x="3831" y="438"/>
                </a:lnTo>
                <a:lnTo>
                  <a:pt x="3855" y="402"/>
                </a:lnTo>
                <a:moveTo>
                  <a:pt x="3850" y="423"/>
                </a:moveTo>
                <a:lnTo>
                  <a:pt x="3858" y="430"/>
                </a:lnTo>
                <a:lnTo>
                  <a:pt x="3862" y="438"/>
                </a:lnTo>
                <a:lnTo>
                  <a:pt x="3862" y="445"/>
                </a:lnTo>
                <a:moveTo>
                  <a:pt x="3858" y="330"/>
                </a:moveTo>
                <a:lnTo>
                  <a:pt x="3858" y="351"/>
                </a:lnTo>
                <a:lnTo>
                  <a:pt x="3860" y="368"/>
                </a:lnTo>
                <a:lnTo>
                  <a:pt x="3862" y="387"/>
                </a:lnTo>
                <a:lnTo>
                  <a:pt x="3867" y="406"/>
                </a:lnTo>
                <a:lnTo>
                  <a:pt x="3872" y="421"/>
                </a:lnTo>
                <a:lnTo>
                  <a:pt x="3879" y="433"/>
                </a:lnTo>
                <a:lnTo>
                  <a:pt x="3886" y="442"/>
                </a:lnTo>
                <a:lnTo>
                  <a:pt x="3894" y="450"/>
                </a:lnTo>
                <a:lnTo>
                  <a:pt x="3891" y="404"/>
                </a:lnTo>
                <a:lnTo>
                  <a:pt x="3891" y="447"/>
                </a:lnTo>
                <a:moveTo>
                  <a:pt x="3836" y="378"/>
                </a:moveTo>
                <a:lnTo>
                  <a:pt x="3889" y="366"/>
                </a:lnTo>
                <a:lnTo>
                  <a:pt x="3884" y="366"/>
                </a:lnTo>
                <a:lnTo>
                  <a:pt x="3879" y="368"/>
                </a:lnTo>
                <a:moveTo>
                  <a:pt x="3934" y="334"/>
                </a:moveTo>
                <a:lnTo>
                  <a:pt x="3934" y="342"/>
                </a:lnTo>
                <a:lnTo>
                  <a:pt x="3927" y="356"/>
                </a:lnTo>
                <a:lnTo>
                  <a:pt x="3918" y="370"/>
                </a:lnTo>
                <a:lnTo>
                  <a:pt x="3908" y="387"/>
                </a:lnTo>
                <a:lnTo>
                  <a:pt x="3901" y="397"/>
                </a:lnTo>
                <a:lnTo>
                  <a:pt x="3896" y="402"/>
                </a:lnTo>
                <a:moveTo>
                  <a:pt x="3949" y="313"/>
                </a:moveTo>
                <a:lnTo>
                  <a:pt x="3954" y="315"/>
                </a:lnTo>
                <a:lnTo>
                  <a:pt x="3956" y="330"/>
                </a:lnTo>
                <a:lnTo>
                  <a:pt x="3963" y="344"/>
                </a:lnTo>
                <a:lnTo>
                  <a:pt x="3970" y="363"/>
                </a:lnTo>
                <a:lnTo>
                  <a:pt x="3982" y="382"/>
                </a:lnTo>
                <a:lnTo>
                  <a:pt x="3987" y="387"/>
                </a:lnTo>
                <a:lnTo>
                  <a:pt x="3999" y="387"/>
                </a:lnTo>
                <a:lnTo>
                  <a:pt x="3987" y="385"/>
                </a:lnTo>
                <a:lnTo>
                  <a:pt x="3982" y="378"/>
                </a:lnTo>
                <a:moveTo>
                  <a:pt x="3920" y="390"/>
                </a:moveTo>
                <a:lnTo>
                  <a:pt x="3966" y="380"/>
                </a:lnTo>
                <a:lnTo>
                  <a:pt x="3966" y="378"/>
                </a:lnTo>
                <a:lnTo>
                  <a:pt x="3968" y="380"/>
                </a:lnTo>
                <a:lnTo>
                  <a:pt x="3966" y="382"/>
                </a:lnTo>
                <a:lnTo>
                  <a:pt x="3963" y="406"/>
                </a:lnTo>
                <a:lnTo>
                  <a:pt x="3961" y="423"/>
                </a:lnTo>
                <a:lnTo>
                  <a:pt x="3956" y="440"/>
                </a:lnTo>
                <a:lnTo>
                  <a:pt x="3951" y="452"/>
                </a:lnTo>
                <a:lnTo>
                  <a:pt x="3951" y="454"/>
                </a:lnTo>
                <a:lnTo>
                  <a:pt x="3946" y="442"/>
                </a:lnTo>
                <a:lnTo>
                  <a:pt x="3939" y="433"/>
                </a:lnTo>
                <a:moveTo>
                  <a:pt x="3939" y="387"/>
                </a:moveTo>
                <a:lnTo>
                  <a:pt x="3939" y="394"/>
                </a:lnTo>
                <a:lnTo>
                  <a:pt x="3934" y="406"/>
                </a:lnTo>
                <a:lnTo>
                  <a:pt x="3930" y="418"/>
                </a:lnTo>
                <a:lnTo>
                  <a:pt x="3925" y="433"/>
                </a:lnTo>
                <a:lnTo>
                  <a:pt x="3915" y="445"/>
                </a:lnTo>
                <a:lnTo>
                  <a:pt x="3906" y="452"/>
                </a:lnTo>
                <a:lnTo>
                  <a:pt x="3898" y="457"/>
                </a:lnTo>
                <a:moveTo>
                  <a:pt x="4033" y="315"/>
                </a:moveTo>
                <a:lnTo>
                  <a:pt x="4035" y="322"/>
                </a:lnTo>
                <a:lnTo>
                  <a:pt x="4033" y="457"/>
                </a:lnTo>
                <a:lnTo>
                  <a:pt x="4033" y="435"/>
                </a:lnTo>
                <a:moveTo>
                  <a:pt x="4033" y="366"/>
                </a:moveTo>
                <a:lnTo>
                  <a:pt x="4026" y="382"/>
                </a:lnTo>
                <a:lnTo>
                  <a:pt x="4021" y="397"/>
                </a:lnTo>
                <a:lnTo>
                  <a:pt x="4014" y="409"/>
                </a:lnTo>
                <a:lnTo>
                  <a:pt x="4009" y="418"/>
                </a:lnTo>
                <a:moveTo>
                  <a:pt x="4035" y="370"/>
                </a:moveTo>
                <a:lnTo>
                  <a:pt x="4045" y="385"/>
                </a:lnTo>
                <a:lnTo>
                  <a:pt x="4047" y="390"/>
                </a:lnTo>
                <a:moveTo>
                  <a:pt x="4014" y="363"/>
                </a:moveTo>
                <a:lnTo>
                  <a:pt x="4047" y="356"/>
                </a:lnTo>
                <a:moveTo>
                  <a:pt x="4054" y="358"/>
                </a:moveTo>
                <a:lnTo>
                  <a:pt x="4100" y="351"/>
                </a:lnTo>
                <a:moveTo>
                  <a:pt x="4071" y="313"/>
                </a:moveTo>
                <a:lnTo>
                  <a:pt x="4076" y="320"/>
                </a:lnTo>
                <a:lnTo>
                  <a:pt x="4074" y="320"/>
                </a:lnTo>
                <a:lnTo>
                  <a:pt x="4071" y="382"/>
                </a:lnTo>
                <a:moveTo>
                  <a:pt x="4054" y="385"/>
                </a:moveTo>
                <a:lnTo>
                  <a:pt x="4090" y="380"/>
                </a:lnTo>
                <a:lnTo>
                  <a:pt x="4088" y="378"/>
                </a:lnTo>
                <a:lnTo>
                  <a:pt x="4083" y="392"/>
                </a:lnTo>
                <a:lnTo>
                  <a:pt x="4078" y="406"/>
                </a:lnTo>
                <a:lnTo>
                  <a:pt x="4074" y="418"/>
                </a:lnTo>
                <a:lnTo>
                  <a:pt x="4066" y="428"/>
                </a:lnTo>
                <a:lnTo>
                  <a:pt x="4062" y="435"/>
                </a:lnTo>
                <a:lnTo>
                  <a:pt x="4054" y="440"/>
                </a:lnTo>
                <a:lnTo>
                  <a:pt x="4050" y="447"/>
                </a:lnTo>
                <a:lnTo>
                  <a:pt x="4045" y="452"/>
                </a:lnTo>
                <a:lnTo>
                  <a:pt x="4040" y="457"/>
                </a:lnTo>
                <a:moveTo>
                  <a:pt x="4057" y="397"/>
                </a:moveTo>
                <a:lnTo>
                  <a:pt x="4059" y="399"/>
                </a:lnTo>
                <a:lnTo>
                  <a:pt x="4088" y="450"/>
                </a:lnTo>
                <a:lnTo>
                  <a:pt x="4090" y="450"/>
                </a:lnTo>
                <a:lnTo>
                  <a:pt x="4105" y="452"/>
                </a:lnTo>
                <a:moveTo>
                  <a:pt x="4165" y="318"/>
                </a:moveTo>
                <a:lnTo>
                  <a:pt x="4167" y="325"/>
                </a:lnTo>
                <a:lnTo>
                  <a:pt x="4167" y="373"/>
                </a:lnTo>
                <a:moveTo>
                  <a:pt x="4167" y="349"/>
                </a:moveTo>
                <a:lnTo>
                  <a:pt x="4201" y="344"/>
                </a:lnTo>
                <a:lnTo>
                  <a:pt x="4198" y="344"/>
                </a:lnTo>
                <a:lnTo>
                  <a:pt x="4194" y="346"/>
                </a:lnTo>
                <a:moveTo>
                  <a:pt x="4146" y="366"/>
                </a:moveTo>
                <a:lnTo>
                  <a:pt x="4146" y="378"/>
                </a:lnTo>
                <a:lnTo>
                  <a:pt x="4148" y="418"/>
                </a:lnTo>
                <a:lnTo>
                  <a:pt x="4146" y="409"/>
                </a:lnTo>
                <a:lnTo>
                  <a:pt x="4189" y="406"/>
                </a:lnTo>
                <a:lnTo>
                  <a:pt x="4186" y="406"/>
                </a:lnTo>
                <a:lnTo>
                  <a:pt x="4191" y="370"/>
                </a:lnTo>
                <a:lnTo>
                  <a:pt x="4191" y="373"/>
                </a:lnTo>
                <a:lnTo>
                  <a:pt x="4146" y="375"/>
                </a:lnTo>
                <a:moveTo>
                  <a:pt x="4136" y="418"/>
                </a:moveTo>
                <a:lnTo>
                  <a:pt x="4136" y="433"/>
                </a:lnTo>
                <a:lnTo>
                  <a:pt x="4134" y="440"/>
                </a:lnTo>
                <a:lnTo>
                  <a:pt x="4131" y="450"/>
                </a:lnTo>
                <a:lnTo>
                  <a:pt x="4129" y="454"/>
                </a:lnTo>
                <a:moveTo>
                  <a:pt x="4153" y="423"/>
                </a:moveTo>
                <a:lnTo>
                  <a:pt x="4155" y="438"/>
                </a:lnTo>
                <a:lnTo>
                  <a:pt x="4158" y="445"/>
                </a:lnTo>
                <a:lnTo>
                  <a:pt x="4158" y="450"/>
                </a:lnTo>
                <a:moveTo>
                  <a:pt x="4172" y="423"/>
                </a:moveTo>
                <a:lnTo>
                  <a:pt x="4177" y="435"/>
                </a:lnTo>
                <a:lnTo>
                  <a:pt x="4179" y="445"/>
                </a:lnTo>
                <a:lnTo>
                  <a:pt x="4179" y="450"/>
                </a:lnTo>
                <a:moveTo>
                  <a:pt x="4191" y="421"/>
                </a:moveTo>
                <a:lnTo>
                  <a:pt x="4198" y="433"/>
                </a:lnTo>
                <a:lnTo>
                  <a:pt x="4203" y="442"/>
                </a:lnTo>
                <a:lnTo>
                  <a:pt x="4203" y="450"/>
                </a:lnTo>
                <a:lnTo>
                  <a:pt x="4206" y="454"/>
                </a:lnTo>
                <a:moveTo>
                  <a:pt x="4242" y="334"/>
                </a:moveTo>
                <a:lnTo>
                  <a:pt x="4244" y="337"/>
                </a:lnTo>
                <a:lnTo>
                  <a:pt x="4246" y="334"/>
                </a:lnTo>
                <a:lnTo>
                  <a:pt x="4311" y="330"/>
                </a:lnTo>
                <a:lnTo>
                  <a:pt x="4309" y="327"/>
                </a:lnTo>
                <a:lnTo>
                  <a:pt x="4297" y="330"/>
                </a:lnTo>
                <a:moveTo>
                  <a:pt x="4275" y="337"/>
                </a:moveTo>
                <a:lnTo>
                  <a:pt x="4273" y="342"/>
                </a:lnTo>
                <a:lnTo>
                  <a:pt x="4251" y="375"/>
                </a:lnTo>
                <a:lnTo>
                  <a:pt x="4249" y="375"/>
                </a:lnTo>
                <a:lnTo>
                  <a:pt x="4302" y="366"/>
                </a:lnTo>
                <a:moveTo>
                  <a:pt x="4287" y="351"/>
                </a:moveTo>
                <a:lnTo>
                  <a:pt x="4299" y="363"/>
                </a:lnTo>
                <a:lnTo>
                  <a:pt x="4304" y="370"/>
                </a:lnTo>
                <a:lnTo>
                  <a:pt x="4306" y="378"/>
                </a:lnTo>
                <a:moveTo>
                  <a:pt x="4275" y="378"/>
                </a:moveTo>
                <a:lnTo>
                  <a:pt x="4275" y="440"/>
                </a:lnTo>
                <a:moveTo>
                  <a:pt x="4249" y="411"/>
                </a:moveTo>
                <a:lnTo>
                  <a:pt x="4304" y="404"/>
                </a:lnTo>
                <a:lnTo>
                  <a:pt x="4302" y="402"/>
                </a:lnTo>
                <a:lnTo>
                  <a:pt x="4294" y="404"/>
                </a:lnTo>
                <a:moveTo>
                  <a:pt x="4234" y="442"/>
                </a:moveTo>
                <a:lnTo>
                  <a:pt x="4237" y="442"/>
                </a:lnTo>
                <a:lnTo>
                  <a:pt x="4318" y="438"/>
                </a:lnTo>
                <a:lnTo>
                  <a:pt x="4314" y="435"/>
                </a:lnTo>
                <a:lnTo>
                  <a:pt x="4306" y="438"/>
                </a:lnTo>
                <a:moveTo>
                  <a:pt x="4340" y="385"/>
                </a:moveTo>
                <a:lnTo>
                  <a:pt x="4376" y="373"/>
                </a:lnTo>
                <a:moveTo>
                  <a:pt x="4359" y="322"/>
                </a:moveTo>
                <a:lnTo>
                  <a:pt x="4364" y="330"/>
                </a:lnTo>
                <a:lnTo>
                  <a:pt x="4362" y="327"/>
                </a:lnTo>
                <a:lnTo>
                  <a:pt x="4362" y="423"/>
                </a:lnTo>
                <a:lnTo>
                  <a:pt x="4362" y="416"/>
                </a:lnTo>
                <a:lnTo>
                  <a:pt x="4362" y="426"/>
                </a:lnTo>
                <a:lnTo>
                  <a:pt x="4340" y="440"/>
                </a:lnTo>
                <a:lnTo>
                  <a:pt x="4338" y="440"/>
                </a:lnTo>
                <a:lnTo>
                  <a:pt x="4376" y="418"/>
                </a:lnTo>
                <a:moveTo>
                  <a:pt x="4374" y="399"/>
                </a:moveTo>
                <a:lnTo>
                  <a:pt x="4429" y="361"/>
                </a:lnTo>
                <a:lnTo>
                  <a:pt x="4426" y="356"/>
                </a:lnTo>
                <a:lnTo>
                  <a:pt x="4426" y="363"/>
                </a:lnTo>
                <a:lnTo>
                  <a:pt x="4424" y="385"/>
                </a:lnTo>
                <a:lnTo>
                  <a:pt x="4422" y="406"/>
                </a:lnTo>
                <a:lnTo>
                  <a:pt x="4417" y="423"/>
                </a:lnTo>
                <a:lnTo>
                  <a:pt x="4417" y="426"/>
                </a:lnTo>
                <a:lnTo>
                  <a:pt x="4410" y="411"/>
                </a:lnTo>
                <a:lnTo>
                  <a:pt x="4417" y="423"/>
                </a:lnTo>
                <a:moveTo>
                  <a:pt x="4402" y="313"/>
                </a:moveTo>
                <a:lnTo>
                  <a:pt x="4405" y="322"/>
                </a:lnTo>
                <a:lnTo>
                  <a:pt x="4405" y="320"/>
                </a:lnTo>
                <a:lnTo>
                  <a:pt x="4402" y="418"/>
                </a:lnTo>
                <a:lnTo>
                  <a:pt x="4402" y="435"/>
                </a:lnTo>
                <a:lnTo>
                  <a:pt x="4402" y="421"/>
                </a:lnTo>
                <a:moveTo>
                  <a:pt x="4383" y="349"/>
                </a:moveTo>
                <a:lnTo>
                  <a:pt x="4386" y="358"/>
                </a:lnTo>
                <a:lnTo>
                  <a:pt x="4386" y="356"/>
                </a:lnTo>
                <a:lnTo>
                  <a:pt x="4386" y="404"/>
                </a:lnTo>
                <a:lnTo>
                  <a:pt x="4386" y="442"/>
                </a:lnTo>
                <a:lnTo>
                  <a:pt x="4388" y="450"/>
                </a:lnTo>
                <a:lnTo>
                  <a:pt x="4393" y="454"/>
                </a:lnTo>
                <a:lnTo>
                  <a:pt x="4400" y="457"/>
                </a:lnTo>
                <a:lnTo>
                  <a:pt x="4429" y="457"/>
                </a:lnTo>
                <a:lnTo>
                  <a:pt x="4436" y="452"/>
                </a:lnTo>
                <a:lnTo>
                  <a:pt x="4434" y="421"/>
                </a:lnTo>
                <a:lnTo>
                  <a:pt x="4434" y="454"/>
                </a:lnTo>
                <a:moveTo>
                  <a:pt x="4453" y="332"/>
                </a:moveTo>
                <a:lnTo>
                  <a:pt x="4542" y="325"/>
                </a:lnTo>
                <a:lnTo>
                  <a:pt x="4537" y="322"/>
                </a:lnTo>
                <a:lnTo>
                  <a:pt x="4530" y="327"/>
                </a:lnTo>
                <a:moveTo>
                  <a:pt x="4496" y="330"/>
                </a:moveTo>
                <a:lnTo>
                  <a:pt x="4496" y="337"/>
                </a:lnTo>
                <a:lnTo>
                  <a:pt x="4489" y="363"/>
                </a:lnTo>
                <a:moveTo>
                  <a:pt x="4465" y="358"/>
                </a:moveTo>
                <a:lnTo>
                  <a:pt x="4465" y="366"/>
                </a:lnTo>
                <a:lnTo>
                  <a:pt x="4467" y="421"/>
                </a:lnTo>
                <a:lnTo>
                  <a:pt x="4467" y="450"/>
                </a:lnTo>
                <a:lnTo>
                  <a:pt x="4467" y="440"/>
                </a:lnTo>
                <a:lnTo>
                  <a:pt x="4518" y="435"/>
                </a:lnTo>
                <a:lnTo>
                  <a:pt x="4515" y="433"/>
                </a:lnTo>
                <a:lnTo>
                  <a:pt x="4510" y="435"/>
                </a:lnTo>
                <a:moveTo>
                  <a:pt x="4518" y="435"/>
                </a:moveTo>
                <a:lnTo>
                  <a:pt x="4525" y="445"/>
                </a:lnTo>
                <a:lnTo>
                  <a:pt x="4527" y="440"/>
                </a:lnTo>
                <a:lnTo>
                  <a:pt x="4527" y="402"/>
                </a:lnTo>
                <a:lnTo>
                  <a:pt x="4530" y="356"/>
                </a:lnTo>
                <a:lnTo>
                  <a:pt x="4532" y="358"/>
                </a:lnTo>
                <a:lnTo>
                  <a:pt x="4494" y="363"/>
                </a:lnTo>
                <a:lnTo>
                  <a:pt x="4465" y="366"/>
                </a:lnTo>
                <a:moveTo>
                  <a:pt x="4484" y="366"/>
                </a:moveTo>
                <a:lnTo>
                  <a:pt x="4484" y="438"/>
                </a:lnTo>
                <a:moveTo>
                  <a:pt x="4486" y="409"/>
                </a:moveTo>
                <a:lnTo>
                  <a:pt x="4501" y="406"/>
                </a:lnTo>
                <a:lnTo>
                  <a:pt x="4498" y="406"/>
                </a:lnTo>
                <a:lnTo>
                  <a:pt x="4496" y="409"/>
                </a:lnTo>
                <a:moveTo>
                  <a:pt x="4486" y="387"/>
                </a:moveTo>
                <a:lnTo>
                  <a:pt x="4501" y="385"/>
                </a:lnTo>
                <a:lnTo>
                  <a:pt x="4498" y="382"/>
                </a:lnTo>
                <a:lnTo>
                  <a:pt x="4496" y="385"/>
                </a:lnTo>
                <a:moveTo>
                  <a:pt x="4508" y="363"/>
                </a:moveTo>
                <a:lnTo>
                  <a:pt x="4506" y="435"/>
                </a:lnTo>
                <a:moveTo>
                  <a:pt x="4585" y="315"/>
                </a:moveTo>
                <a:lnTo>
                  <a:pt x="4582" y="327"/>
                </a:lnTo>
                <a:lnTo>
                  <a:pt x="4575" y="349"/>
                </a:lnTo>
                <a:lnTo>
                  <a:pt x="4573" y="363"/>
                </a:lnTo>
                <a:moveTo>
                  <a:pt x="4563" y="354"/>
                </a:moveTo>
                <a:lnTo>
                  <a:pt x="4566" y="366"/>
                </a:lnTo>
                <a:lnTo>
                  <a:pt x="4568" y="394"/>
                </a:lnTo>
                <a:lnTo>
                  <a:pt x="4566" y="418"/>
                </a:lnTo>
                <a:lnTo>
                  <a:pt x="4568" y="440"/>
                </a:lnTo>
                <a:lnTo>
                  <a:pt x="4566" y="430"/>
                </a:lnTo>
                <a:lnTo>
                  <a:pt x="4587" y="428"/>
                </a:lnTo>
                <a:lnTo>
                  <a:pt x="4592" y="435"/>
                </a:lnTo>
                <a:lnTo>
                  <a:pt x="4592" y="440"/>
                </a:lnTo>
                <a:lnTo>
                  <a:pt x="4594" y="406"/>
                </a:lnTo>
                <a:lnTo>
                  <a:pt x="4594" y="354"/>
                </a:lnTo>
                <a:lnTo>
                  <a:pt x="4599" y="358"/>
                </a:lnTo>
                <a:lnTo>
                  <a:pt x="4592" y="361"/>
                </a:lnTo>
                <a:lnTo>
                  <a:pt x="4568" y="366"/>
                </a:lnTo>
                <a:moveTo>
                  <a:pt x="4568" y="394"/>
                </a:moveTo>
                <a:lnTo>
                  <a:pt x="4587" y="392"/>
                </a:lnTo>
                <a:moveTo>
                  <a:pt x="4618" y="313"/>
                </a:moveTo>
                <a:lnTo>
                  <a:pt x="4618" y="322"/>
                </a:lnTo>
                <a:lnTo>
                  <a:pt x="4614" y="342"/>
                </a:lnTo>
                <a:lnTo>
                  <a:pt x="4609" y="363"/>
                </a:lnTo>
                <a:lnTo>
                  <a:pt x="4606" y="378"/>
                </a:lnTo>
                <a:lnTo>
                  <a:pt x="4602" y="387"/>
                </a:lnTo>
                <a:lnTo>
                  <a:pt x="4602" y="394"/>
                </a:lnTo>
                <a:moveTo>
                  <a:pt x="4609" y="363"/>
                </a:moveTo>
                <a:lnTo>
                  <a:pt x="4628" y="361"/>
                </a:lnTo>
                <a:lnTo>
                  <a:pt x="4630" y="361"/>
                </a:lnTo>
                <a:lnTo>
                  <a:pt x="4645" y="358"/>
                </a:lnTo>
                <a:lnTo>
                  <a:pt x="4647" y="356"/>
                </a:lnTo>
                <a:lnTo>
                  <a:pt x="4645" y="351"/>
                </a:lnTo>
                <a:lnTo>
                  <a:pt x="4645" y="373"/>
                </a:lnTo>
                <a:lnTo>
                  <a:pt x="4642" y="394"/>
                </a:lnTo>
                <a:lnTo>
                  <a:pt x="4640" y="416"/>
                </a:lnTo>
                <a:lnTo>
                  <a:pt x="4638" y="435"/>
                </a:lnTo>
                <a:lnTo>
                  <a:pt x="4635" y="447"/>
                </a:lnTo>
                <a:lnTo>
                  <a:pt x="4630" y="457"/>
                </a:lnTo>
                <a:lnTo>
                  <a:pt x="4616" y="435"/>
                </a:lnTo>
                <a:lnTo>
                  <a:pt x="4630" y="457"/>
                </a:lnTo>
                <a:moveTo>
                  <a:pt x="4611" y="382"/>
                </a:moveTo>
                <a:lnTo>
                  <a:pt x="4621" y="399"/>
                </a:lnTo>
                <a:lnTo>
                  <a:pt x="4623" y="404"/>
                </a:lnTo>
                <a:lnTo>
                  <a:pt x="4623" y="409"/>
                </a:lnTo>
                <a:moveTo>
                  <a:pt x="4693" y="315"/>
                </a:moveTo>
                <a:lnTo>
                  <a:pt x="4698" y="320"/>
                </a:lnTo>
                <a:lnTo>
                  <a:pt x="4695" y="318"/>
                </a:lnTo>
                <a:lnTo>
                  <a:pt x="4693" y="457"/>
                </a:lnTo>
                <a:lnTo>
                  <a:pt x="4693" y="435"/>
                </a:lnTo>
                <a:moveTo>
                  <a:pt x="4695" y="375"/>
                </a:moveTo>
                <a:lnTo>
                  <a:pt x="4702" y="387"/>
                </a:lnTo>
                <a:lnTo>
                  <a:pt x="4707" y="392"/>
                </a:lnTo>
                <a:moveTo>
                  <a:pt x="4693" y="366"/>
                </a:moveTo>
                <a:lnTo>
                  <a:pt x="4688" y="385"/>
                </a:lnTo>
                <a:lnTo>
                  <a:pt x="4681" y="397"/>
                </a:lnTo>
                <a:lnTo>
                  <a:pt x="4678" y="406"/>
                </a:lnTo>
                <a:lnTo>
                  <a:pt x="4674" y="414"/>
                </a:lnTo>
                <a:lnTo>
                  <a:pt x="4669" y="421"/>
                </a:lnTo>
                <a:moveTo>
                  <a:pt x="4671" y="366"/>
                </a:moveTo>
                <a:lnTo>
                  <a:pt x="4707" y="361"/>
                </a:lnTo>
                <a:moveTo>
                  <a:pt x="4710" y="351"/>
                </a:moveTo>
                <a:lnTo>
                  <a:pt x="4731" y="346"/>
                </a:lnTo>
                <a:lnTo>
                  <a:pt x="4729" y="344"/>
                </a:lnTo>
                <a:lnTo>
                  <a:pt x="4726" y="358"/>
                </a:lnTo>
                <a:lnTo>
                  <a:pt x="4724" y="375"/>
                </a:lnTo>
                <a:lnTo>
                  <a:pt x="4722" y="385"/>
                </a:lnTo>
                <a:lnTo>
                  <a:pt x="4717" y="397"/>
                </a:lnTo>
                <a:lnTo>
                  <a:pt x="4712" y="406"/>
                </a:lnTo>
                <a:lnTo>
                  <a:pt x="4707" y="416"/>
                </a:lnTo>
                <a:lnTo>
                  <a:pt x="4700" y="428"/>
                </a:lnTo>
                <a:moveTo>
                  <a:pt x="4712" y="368"/>
                </a:moveTo>
                <a:lnTo>
                  <a:pt x="4719" y="392"/>
                </a:lnTo>
                <a:lnTo>
                  <a:pt x="4724" y="404"/>
                </a:lnTo>
                <a:lnTo>
                  <a:pt x="4724" y="409"/>
                </a:lnTo>
                <a:lnTo>
                  <a:pt x="4726" y="418"/>
                </a:lnTo>
                <a:moveTo>
                  <a:pt x="4734" y="385"/>
                </a:moveTo>
                <a:lnTo>
                  <a:pt x="4736" y="397"/>
                </a:lnTo>
                <a:lnTo>
                  <a:pt x="4738" y="404"/>
                </a:lnTo>
                <a:moveTo>
                  <a:pt x="4731" y="375"/>
                </a:moveTo>
                <a:lnTo>
                  <a:pt x="4765" y="368"/>
                </a:lnTo>
                <a:lnTo>
                  <a:pt x="4762" y="366"/>
                </a:lnTo>
                <a:lnTo>
                  <a:pt x="4758" y="368"/>
                </a:lnTo>
                <a:moveTo>
                  <a:pt x="4746" y="315"/>
                </a:moveTo>
                <a:lnTo>
                  <a:pt x="4750" y="322"/>
                </a:lnTo>
                <a:lnTo>
                  <a:pt x="4748" y="320"/>
                </a:lnTo>
                <a:lnTo>
                  <a:pt x="4748" y="450"/>
                </a:lnTo>
                <a:lnTo>
                  <a:pt x="4746" y="454"/>
                </a:lnTo>
                <a:lnTo>
                  <a:pt x="4746" y="457"/>
                </a:lnTo>
                <a:lnTo>
                  <a:pt x="4731" y="438"/>
                </a:lnTo>
                <a:lnTo>
                  <a:pt x="4746" y="454"/>
                </a:lnTo>
                <a:moveTo>
                  <a:pt x="4796" y="330"/>
                </a:moveTo>
                <a:lnTo>
                  <a:pt x="4851" y="322"/>
                </a:lnTo>
                <a:lnTo>
                  <a:pt x="4844" y="322"/>
                </a:lnTo>
                <a:moveTo>
                  <a:pt x="4825" y="327"/>
                </a:moveTo>
                <a:lnTo>
                  <a:pt x="4825" y="450"/>
                </a:lnTo>
                <a:lnTo>
                  <a:pt x="4825" y="440"/>
                </a:lnTo>
                <a:lnTo>
                  <a:pt x="4825" y="430"/>
                </a:lnTo>
                <a:moveTo>
                  <a:pt x="4784" y="373"/>
                </a:moveTo>
                <a:lnTo>
                  <a:pt x="4870" y="363"/>
                </a:lnTo>
                <a:lnTo>
                  <a:pt x="4866" y="363"/>
                </a:lnTo>
                <a:lnTo>
                  <a:pt x="4861" y="366"/>
                </a:lnTo>
                <a:moveTo>
                  <a:pt x="4897" y="330"/>
                </a:moveTo>
                <a:lnTo>
                  <a:pt x="4906" y="344"/>
                </a:lnTo>
                <a:lnTo>
                  <a:pt x="4909" y="351"/>
                </a:lnTo>
                <a:moveTo>
                  <a:pt x="4887" y="378"/>
                </a:moveTo>
                <a:lnTo>
                  <a:pt x="4916" y="370"/>
                </a:lnTo>
                <a:lnTo>
                  <a:pt x="4914" y="368"/>
                </a:lnTo>
                <a:lnTo>
                  <a:pt x="4911" y="375"/>
                </a:lnTo>
                <a:lnTo>
                  <a:pt x="4906" y="387"/>
                </a:lnTo>
                <a:lnTo>
                  <a:pt x="4904" y="392"/>
                </a:lnTo>
                <a:lnTo>
                  <a:pt x="4906" y="397"/>
                </a:lnTo>
                <a:lnTo>
                  <a:pt x="4909" y="404"/>
                </a:lnTo>
                <a:lnTo>
                  <a:pt x="4909" y="411"/>
                </a:lnTo>
                <a:lnTo>
                  <a:pt x="4906" y="423"/>
                </a:lnTo>
                <a:lnTo>
                  <a:pt x="4904" y="430"/>
                </a:lnTo>
                <a:moveTo>
                  <a:pt x="4887" y="430"/>
                </a:moveTo>
                <a:lnTo>
                  <a:pt x="4894" y="428"/>
                </a:lnTo>
                <a:lnTo>
                  <a:pt x="4902" y="430"/>
                </a:lnTo>
                <a:lnTo>
                  <a:pt x="4914" y="433"/>
                </a:lnTo>
                <a:lnTo>
                  <a:pt x="4923" y="435"/>
                </a:lnTo>
                <a:lnTo>
                  <a:pt x="4940" y="442"/>
                </a:lnTo>
                <a:lnTo>
                  <a:pt x="4954" y="450"/>
                </a:lnTo>
                <a:lnTo>
                  <a:pt x="4966" y="454"/>
                </a:lnTo>
                <a:lnTo>
                  <a:pt x="4986" y="447"/>
                </a:lnTo>
                <a:lnTo>
                  <a:pt x="4966" y="452"/>
                </a:lnTo>
                <a:lnTo>
                  <a:pt x="4957" y="450"/>
                </a:lnTo>
                <a:moveTo>
                  <a:pt x="4926" y="325"/>
                </a:moveTo>
                <a:lnTo>
                  <a:pt x="4964" y="320"/>
                </a:lnTo>
                <a:lnTo>
                  <a:pt x="4964" y="318"/>
                </a:lnTo>
                <a:lnTo>
                  <a:pt x="4947" y="344"/>
                </a:lnTo>
                <a:lnTo>
                  <a:pt x="4938" y="337"/>
                </a:lnTo>
                <a:lnTo>
                  <a:pt x="4950" y="346"/>
                </a:lnTo>
                <a:lnTo>
                  <a:pt x="4952" y="351"/>
                </a:lnTo>
                <a:moveTo>
                  <a:pt x="4923" y="346"/>
                </a:moveTo>
                <a:lnTo>
                  <a:pt x="4926" y="358"/>
                </a:lnTo>
                <a:lnTo>
                  <a:pt x="4926" y="426"/>
                </a:lnTo>
                <a:lnTo>
                  <a:pt x="4926" y="418"/>
                </a:lnTo>
                <a:lnTo>
                  <a:pt x="4926" y="406"/>
                </a:lnTo>
                <a:moveTo>
                  <a:pt x="4926" y="358"/>
                </a:moveTo>
                <a:lnTo>
                  <a:pt x="4942" y="356"/>
                </a:lnTo>
                <a:lnTo>
                  <a:pt x="4957" y="354"/>
                </a:lnTo>
                <a:lnTo>
                  <a:pt x="4974" y="351"/>
                </a:lnTo>
                <a:lnTo>
                  <a:pt x="4971" y="346"/>
                </a:lnTo>
                <a:lnTo>
                  <a:pt x="4969" y="382"/>
                </a:lnTo>
                <a:lnTo>
                  <a:pt x="4969" y="423"/>
                </a:lnTo>
                <a:lnTo>
                  <a:pt x="4966" y="430"/>
                </a:lnTo>
                <a:lnTo>
                  <a:pt x="4957" y="418"/>
                </a:lnTo>
                <a:moveTo>
                  <a:pt x="4947" y="356"/>
                </a:moveTo>
                <a:lnTo>
                  <a:pt x="4947" y="428"/>
                </a:lnTo>
                <a:lnTo>
                  <a:pt x="4945" y="421"/>
                </a:lnTo>
                <a:lnTo>
                  <a:pt x="4947" y="406"/>
                </a:lnTo>
                <a:moveTo>
                  <a:pt x="4933" y="378"/>
                </a:moveTo>
                <a:lnTo>
                  <a:pt x="4962" y="373"/>
                </a:lnTo>
                <a:moveTo>
                  <a:pt x="4933" y="399"/>
                </a:moveTo>
                <a:lnTo>
                  <a:pt x="4964" y="392"/>
                </a:lnTo>
                <a:moveTo>
                  <a:pt x="5010" y="349"/>
                </a:moveTo>
                <a:lnTo>
                  <a:pt x="5086" y="337"/>
                </a:lnTo>
                <a:lnTo>
                  <a:pt x="5082" y="337"/>
                </a:lnTo>
                <a:lnTo>
                  <a:pt x="5074" y="339"/>
                </a:lnTo>
                <a:moveTo>
                  <a:pt x="5046" y="318"/>
                </a:moveTo>
                <a:lnTo>
                  <a:pt x="5048" y="325"/>
                </a:lnTo>
                <a:lnTo>
                  <a:pt x="5043" y="356"/>
                </a:lnTo>
                <a:lnTo>
                  <a:pt x="5041" y="368"/>
                </a:lnTo>
                <a:moveTo>
                  <a:pt x="5024" y="366"/>
                </a:moveTo>
                <a:lnTo>
                  <a:pt x="5026" y="373"/>
                </a:lnTo>
                <a:lnTo>
                  <a:pt x="5026" y="450"/>
                </a:lnTo>
                <a:moveTo>
                  <a:pt x="5029" y="426"/>
                </a:moveTo>
                <a:lnTo>
                  <a:pt x="5055" y="423"/>
                </a:lnTo>
                <a:moveTo>
                  <a:pt x="5029" y="409"/>
                </a:moveTo>
                <a:lnTo>
                  <a:pt x="5055" y="402"/>
                </a:lnTo>
                <a:moveTo>
                  <a:pt x="5026" y="390"/>
                </a:moveTo>
                <a:lnTo>
                  <a:pt x="5055" y="385"/>
                </a:lnTo>
                <a:moveTo>
                  <a:pt x="5026" y="370"/>
                </a:moveTo>
                <a:lnTo>
                  <a:pt x="5070" y="363"/>
                </a:lnTo>
                <a:lnTo>
                  <a:pt x="5067" y="361"/>
                </a:lnTo>
                <a:lnTo>
                  <a:pt x="5065" y="426"/>
                </a:lnTo>
                <a:lnTo>
                  <a:pt x="5062" y="445"/>
                </a:lnTo>
                <a:moveTo>
                  <a:pt x="5002" y="452"/>
                </a:moveTo>
                <a:lnTo>
                  <a:pt x="5029" y="450"/>
                </a:lnTo>
                <a:lnTo>
                  <a:pt x="5089" y="442"/>
                </a:lnTo>
                <a:lnTo>
                  <a:pt x="5084" y="442"/>
                </a:lnTo>
                <a:lnTo>
                  <a:pt x="5077" y="445"/>
                </a:lnTo>
                <a:moveTo>
                  <a:pt x="5110" y="442"/>
                </a:moveTo>
                <a:lnTo>
                  <a:pt x="5106" y="447"/>
                </a:lnTo>
                <a:lnTo>
                  <a:pt x="5101" y="442"/>
                </a:lnTo>
                <a:lnTo>
                  <a:pt x="5106" y="438"/>
                </a:lnTo>
                <a:lnTo>
                  <a:pt x="5110" y="442"/>
                </a:lnTo>
                <a:lnTo>
                  <a:pt x="5110" y="454"/>
                </a:lnTo>
                <a:lnTo>
                  <a:pt x="5106" y="464"/>
                </a:lnTo>
                <a:lnTo>
                  <a:pt x="5101" y="471"/>
                </a:lnTo>
                <a:moveTo>
                  <a:pt x="3" y="44"/>
                </a:moveTo>
                <a:lnTo>
                  <a:pt x="3" y="39"/>
                </a:lnTo>
                <a:lnTo>
                  <a:pt x="8" y="27"/>
                </a:lnTo>
                <a:lnTo>
                  <a:pt x="13" y="22"/>
                </a:lnTo>
                <a:lnTo>
                  <a:pt x="20" y="18"/>
                </a:lnTo>
                <a:lnTo>
                  <a:pt x="37" y="18"/>
                </a:lnTo>
                <a:lnTo>
                  <a:pt x="46" y="22"/>
                </a:lnTo>
                <a:lnTo>
                  <a:pt x="51" y="27"/>
                </a:lnTo>
                <a:lnTo>
                  <a:pt x="56" y="39"/>
                </a:lnTo>
                <a:lnTo>
                  <a:pt x="56" y="51"/>
                </a:lnTo>
                <a:lnTo>
                  <a:pt x="51" y="61"/>
                </a:lnTo>
                <a:lnTo>
                  <a:pt x="42" y="80"/>
                </a:lnTo>
                <a:lnTo>
                  <a:pt x="1" y="135"/>
                </a:lnTo>
                <a:lnTo>
                  <a:pt x="58" y="135"/>
                </a:lnTo>
                <a:moveTo>
                  <a:pt x="102" y="104"/>
                </a:moveTo>
                <a:lnTo>
                  <a:pt x="109" y="106"/>
                </a:lnTo>
                <a:lnTo>
                  <a:pt x="114" y="106"/>
                </a:lnTo>
                <a:lnTo>
                  <a:pt x="118" y="109"/>
                </a:lnTo>
                <a:lnTo>
                  <a:pt x="121" y="111"/>
                </a:lnTo>
                <a:lnTo>
                  <a:pt x="123" y="114"/>
                </a:lnTo>
                <a:lnTo>
                  <a:pt x="123" y="118"/>
                </a:lnTo>
                <a:lnTo>
                  <a:pt x="121" y="123"/>
                </a:lnTo>
                <a:lnTo>
                  <a:pt x="121" y="126"/>
                </a:lnTo>
                <a:lnTo>
                  <a:pt x="118" y="126"/>
                </a:lnTo>
                <a:lnTo>
                  <a:pt x="114" y="126"/>
                </a:lnTo>
                <a:lnTo>
                  <a:pt x="114" y="123"/>
                </a:lnTo>
                <a:lnTo>
                  <a:pt x="114" y="116"/>
                </a:lnTo>
                <a:lnTo>
                  <a:pt x="111" y="114"/>
                </a:lnTo>
                <a:lnTo>
                  <a:pt x="109" y="109"/>
                </a:lnTo>
                <a:lnTo>
                  <a:pt x="104" y="106"/>
                </a:lnTo>
                <a:lnTo>
                  <a:pt x="99" y="104"/>
                </a:lnTo>
                <a:moveTo>
                  <a:pt x="123" y="114"/>
                </a:moveTo>
                <a:lnTo>
                  <a:pt x="123" y="121"/>
                </a:lnTo>
                <a:moveTo>
                  <a:pt x="121" y="123"/>
                </a:moveTo>
                <a:lnTo>
                  <a:pt x="121" y="111"/>
                </a:lnTo>
                <a:moveTo>
                  <a:pt x="118" y="109"/>
                </a:moveTo>
                <a:lnTo>
                  <a:pt x="118" y="126"/>
                </a:lnTo>
                <a:lnTo>
                  <a:pt x="118" y="109"/>
                </a:lnTo>
                <a:close/>
                <a:moveTo>
                  <a:pt x="116" y="109"/>
                </a:moveTo>
                <a:lnTo>
                  <a:pt x="116" y="126"/>
                </a:lnTo>
                <a:moveTo>
                  <a:pt x="114" y="123"/>
                </a:moveTo>
                <a:lnTo>
                  <a:pt x="114" y="106"/>
                </a:lnTo>
                <a:moveTo>
                  <a:pt x="111" y="114"/>
                </a:moveTo>
                <a:lnTo>
                  <a:pt x="111" y="106"/>
                </a:lnTo>
                <a:lnTo>
                  <a:pt x="111" y="111"/>
                </a:lnTo>
                <a:moveTo>
                  <a:pt x="109" y="106"/>
                </a:moveTo>
                <a:lnTo>
                  <a:pt x="109" y="109"/>
                </a:lnTo>
                <a:moveTo>
                  <a:pt x="106" y="106"/>
                </a:moveTo>
                <a:lnTo>
                  <a:pt x="106" y="104"/>
                </a:lnTo>
                <a:moveTo>
                  <a:pt x="104" y="106"/>
                </a:moveTo>
                <a:lnTo>
                  <a:pt x="109" y="106"/>
                </a:lnTo>
                <a:moveTo>
                  <a:pt x="114" y="106"/>
                </a:moveTo>
                <a:lnTo>
                  <a:pt x="106" y="106"/>
                </a:lnTo>
                <a:moveTo>
                  <a:pt x="109" y="109"/>
                </a:moveTo>
                <a:lnTo>
                  <a:pt x="118" y="109"/>
                </a:lnTo>
                <a:lnTo>
                  <a:pt x="109" y="109"/>
                </a:lnTo>
                <a:close/>
                <a:moveTo>
                  <a:pt x="111" y="111"/>
                </a:moveTo>
                <a:lnTo>
                  <a:pt x="121" y="111"/>
                </a:lnTo>
                <a:moveTo>
                  <a:pt x="123" y="114"/>
                </a:moveTo>
                <a:lnTo>
                  <a:pt x="111" y="114"/>
                </a:lnTo>
                <a:moveTo>
                  <a:pt x="114" y="116"/>
                </a:moveTo>
                <a:lnTo>
                  <a:pt x="123" y="116"/>
                </a:lnTo>
                <a:moveTo>
                  <a:pt x="123" y="118"/>
                </a:moveTo>
                <a:lnTo>
                  <a:pt x="114" y="118"/>
                </a:lnTo>
                <a:moveTo>
                  <a:pt x="114" y="121"/>
                </a:moveTo>
                <a:lnTo>
                  <a:pt x="123" y="121"/>
                </a:lnTo>
                <a:moveTo>
                  <a:pt x="121" y="123"/>
                </a:moveTo>
                <a:lnTo>
                  <a:pt x="114" y="123"/>
                </a:lnTo>
                <a:moveTo>
                  <a:pt x="114" y="126"/>
                </a:moveTo>
                <a:lnTo>
                  <a:pt x="121" y="126"/>
                </a:lnTo>
                <a:moveTo>
                  <a:pt x="207" y="51"/>
                </a:moveTo>
                <a:lnTo>
                  <a:pt x="294" y="39"/>
                </a:lnTo>
                <a:lnTo>
                  <a:pt x="289" y="39"/>
                </a:lnTo>
                <a:lnTo>
                  <a:pt x="279" y="42"/>
                </a:lnTo>
                <a:moveTo>
                  <a:pt x="250" y="1"/>
                </a:moveTo>
                <a:lnTo>
                  <a:pt x="250" y="147"/>
                </a:lnTo>
                <a:lnTo>
                  <a:pt x="250" y="140"/>
                </a:lnTo>
                <a:lnTo>
                  <a:pt x="250" y="126"/>
                </a:lnTo>
                <a:moveTo>
                  <a:pt x="229" y="109"/>
                </a:moveTo>
                <a:lnTo>
                  <a:pt x="272" y="104"/>
                </a:lnTo>
                <a:lnTo>
                  <a:pt x="267" y="102"/>
                </a:lnTo>
                <a:lnTo>
                  <a:pt x="260" y="104"/>
                </a:lnTo>
                <a:moveTo>
                  <a:pt x="248" y="46"/>
                </a:moveTo>
                <a:lnTo>
                  <a:pt x="238" y="68"/>
                </a:lnTo>
                <a:lnTo>
                  <a:pt x="229" y="85"/>
                </a:lnTo>
                <a:lnTo>
                  <a:pt x="219" y="99"/>
                </a:lnTo>
                <a:lnTo>
                  <a:pt x="207" y="111"/>
                </a:lnTo>
                <a:lnTo>
                  <a:pt x="198" y="121"/>
                </a:lnTo>
                <a:moveTo>
                  <a:pt x="255" y="49"/>
                </a:moveTo>
                <a:lnTo>
                  <a:pt x="282" y="106"/>
                </a:lnTo>
                <a:lnTo>
                  <a:pt x="301" y="106"/>
                </a:lnTo>
                <a:lnTo>
                  <a:pt x="282" y="104"/>
                </a:lnTo>
                <a:lnTo>
                  <a:pt x="277" y="99"/>
                </a:lnTo>
                <a:moveTo>
                  <a:pt x="325" y="39"/>
                </a:moveTo>
                <a:lnTo>
                  <a:pt x="390" y="27"/>
                </a:lnTo>
                <a:lnTo>
                  <a:pt x="387" y="27"/>
                </a:lnTo>
                <a:lnTo>
                  <a:pt x="382" y="30"/>
                </a:lnTo>
                <a:moveTo>
                  <a:pt x="358" y="37"/>
                </a:moveTo>
                <a:lnTo>
                  <a:pt x="358" y="118"/>
                </a:lnTo>
                <a:moveTo>
                  <a:pt x="315" y="123"/>
                </a:moveTo>
                <a:lnTo>
                  <a:pt x="402" y="114"/>
                </a:lnTo>
                <a:lnTo>
                  <a:pt x="399" y="111"/>
                </a:lnTo>
                <a:lnTo>
                  <a:pt x="392" y="116"/>
                </a:lnTo>
                <a:moveTo>
                  <a:pt x="462" y="6"/>
                </a:moveTo>
                <a:lnTo>
                  <a:pt x="454" y="10"/>
                </a:lnTo>
                <a:lnTo>
                  <a:pt x="445" y="20"/>
                </a:lnTo>
                <a:lnTo>
                  <a:pt x="433" y="25"/>
                </a:lnTo>
                <a:lnTo>
                  <a:pt x="430" y="27"/>
                </a:lnTo>
                <a:moveTo>
                  <a:pt x="450" y="15"/>
                </a:moveTo>
                <a:lnTo>
                  <a:pt x="450" y="140"/>
                </a:lnTo>
                <a:lnTo>
                  <a:pt x="447" y="130"/>
                </a:lnTo>
                <a:lnTo>
                  <a:pt x="450" y="118"/>
                </a:lnTo>
                <a:moveTo>
                  <a:pt x="466" y="42"/>
                </a:moveTo>
                <a:lnTo>
                  <a:pt x="426" y="54"/>
                </a:lnTo>
                <a:moveTo>
                  <a:pt x="447" y="51"/>
                </a:moveTo>
                <a:lnTo>
                  <a:pt x="438" y="73"/>
                </a:lnTo>
                <a:lnTo>
                  <a:pt x="430" y="87"/>
                </a:lnTo>
                <a:lnTo>
                  <a:pt x="421" y="99"/>
                </a:lnTo>
                <a:moveTo>
                  <a:pt x="452" y="58"/>
                </a:moveTo>
                <a:lnTo>
                  <a:pt x="462" y="68"/>
                </a:lnTo>
                <a:lnTo>
                  <a:pt x="464" y="70"/>
                </a:lnTo>
                <a:moveTo>
                  <a:pt x="474" y="8"/>
                </a:moveTo>
                <a:lnTo>
                  <a:pt x="474" y="20"/>
                </a:lnTo>
                <a:lnTo>
                  <a:pt x="476" y="39"/>
                </a:lnTo>
                <a:lnTo>
                  <a:pt x="476" y="56"/>
                </a:lnTo>
                <a:moveTo>
                  <a:pt x="476" y="51"/>
                </a:moveTo>
                <a:lnTo>
                  <a:pt x="502" y="44"/>
                </a:lnTo>
                <a:lnTo>
                  <a:pt x="500" y="46"/>
                </a:lnTo>
                <a:lnTo>
                  <a:pt x="505" y="10"/>
                </a:lnTo>
                <a:lnTo>
                  <a:pt x="505" y="15"/>
                </a:lnTo>
                <a:lnTo>
                  <a:pt x="476" y="20"/>
                </a:lnTo>
                <a:moveTo>
                  <a:pt x="469" y="75"/>
                </a:moveTo>
                <a:lnTo>
                  <a:pt x="507" y="68"/>
                </a:lnTo>
                <a:moveTo>
                  <a:pt x="486" y="73"/>
                </a:moveTo>
                <a:lnTo>
                  <a:pt x="486" y="126"/>
                </a:lnTo>
                <a:moveTo>
                  <a:pt x="502" y="94"/>
                </a:moveTo>
                <a:lnTo>
                  <a:pt x="471" y="99"/>
                </a:lnTo>
                <a:moveTo>
                  <a:pt x="459" y="130"/>
                </a:moveTo>
                <a:lnTo>
                  <a:pt x="514" y="123"/>
                </a:lnTo>
                <a:lnTo>
                  <a:pt x="512" y="121"/>
                </a:lnTo>
                <a:lnTo>
                  <a:pt x="502" y="123"/>
                </a:lnTo>
                <a:moveTo>
                  <a:pt x="543" y="18"/>
                </a:moveTo>
                <a:lnTo>
                  <a:pt x="550" y="30"/>
                </a:lnTo>
                <a:lnTo>
                  <a:pt x="553" y="39"/>
                </a:lnTo>
                <a:moveTo>
                  <a:pt x="538" y="49"/>
                </a:moveTo>
                <a:lnTo>
                  <a:pt x="584" y="39"/>
                </a:lnTo>
                <a:moveTo>
                  <a:pt x="579" y="10"/>
                </a:moveTo>
                <a:lnTo>
                  <a:pt x="579" y="15"/>
                </a:lnTo>
                <a:lnTo>
                  <a:pt x="572" y="42"/>
                </a:lnTo>
                <a:moveTo>
                  <a:pt x="560" y="3"/>
                </a:moveTo>
                <a:lnTo>
                  <a:pt x="562" y="10"/>
                </a:lnTo>
                <a:lnTo>
                  <a:pt x="562" y="73"/>
                </a:lnTo>
                <a:lnTo>
                  <a:pt x="560" y="66"/>
                </a:lnTo>
                <a:lnTo>
                  <a:pt x="562" y="58"/>
                </a:lnTo>
                <a:moveTo>
                  <a:pt x="562" y="49"/>
                </a:moveTo>
                <a:lnTo>
                  <a:pt x="555" y="61"/>
                </a:lnTo>
                <a:lnTo>
                  <a:pt x="546" y="73"/>
                </a:lnTo>
                <a:lnTo>
                  <a:pt x="538" y="82"/>
                </a:lnTo>
                <a:lnTo>
                  <a:pt x="531" y="90"/>
                </a:lnTo>
                <a:moveTo>
                  <a:pt x="562" y="51"/>
                </a:moveTo>
                <a:lnTo>
                  <a:pt x="574" y="58"/>
                </a:lnTo>
                <a:lnTo>
                  <a:pt x="579" y="63"/>
                </a:lnTo>
                <a:moveTo>
                  <a:pt x="560" y="80"/>
                </a:moveTo>
                <a:lnTo>
                  <a:pt x="550" y="114"/>
                </a:lnTo>
                <a:lnTo>
                  <a:pt x="558" y="116"/>
                </a:lnTo>
                <a:lnTo>
                  <a:pt x="565" y="118"/>
                </a:lnTo>
                <a:lnTo>
                  <a:pt x="570" y="121"/>
                </a:lnTo>
                <a:lnTo>
                  <a:pt x="579" y="126"/>
                </a:lnTo>
                <a:moveTo>
                  <a:pt x="538" y="99"/>
                </a:moveTo>
                <a:lnTo>
                  <a:pt x="574" y="92"/>
                </a:lnTo>
                <a:lnTo>
                  <a:pt x="577" y="82"/>
                </a:lnTo>
                <a:lnTo>
                  <a:pt x="577" y="87"/>
                </a:lnTo>
                <a:lnTo>
                  <a:pt x="572" y="99"/>
                </a:lnTo>
                <a:lnTo>
                  <a:pt x="565" y="116"/>
                </a:lnTo>
                <a:lnTo>
                  <a:pt x="560" y="128"/>
                </a:lnTo>
                <a:lnTo>
                  <a:pt x="553" y="133"/>
                </a:lnTo>
                <a:lnTo>
                  <a:pt x="546" y="140"/>
                </a:lnTo>
                <a:lnTo>
                  <a:pt x="543" y="145"/>
                </a:lnTo>
                <a:moveTo>
                  <a:pt x="596" y="1"/>
                </a:moveTo>
                <a:lnTo>
                  <a:pt x="596" y="20"/>
                </a:lnTo>
                <a:lnTo>
                  <a:pt x="594" y="37"/>
                </a:lnTo>
                <a:lnTo>
                  <a:pt x="591" y="54"/>
                </a:lnTo>
                <a:lnTo>
                  <a:pt x="586" y="68"/>
                </a:lnTo>
                <a:lnTo>
                  <a:pt x="584" y="80"/>
                </a:lnTo>
                <a:lnTo>
                  <a:pt x="582" y="82"/>
                </a:lnTo>
                <a:moveTo>
                  <a:pt x="589" y="68"/>
                </a:moveTo>
                <a:lnTo>
                  <a:pt x="591" y="70"/>
                </a:lnTo>
                <a:lnTo>
                  <a:pt x="601" y="102"/>
                </a:lnTo>
                <a:lnTo>
                  <a:pt x="606" y="118"/>
                </a:lnTo>
                <a:lnTo>
                  <a:pt x="613" y="133"/>
                </a:lnTo>
                <a:lnTo>
                  <a:pt x="613" y="138"/>
                </a:lnTo>
                <a:lnTo>
                  <a:pt x="627" y="135"/>
                </a:lnTo>
                <a:lnTo>
                  <a:pt x="613" y="135"/>
                </a:lnTo>
                <a:lnTo>
                  <a:pt x="610" y="128"/>
                </a:lnTo>
                <a:moveTo>
                  <a:pt x="591" y="54"/>
                </a:moveTo>
                <a:lnTo>
                  <a:pt x="622" y="46"/>
                </a:lnTo>
                <a:moveTo>
                  <a:pt x="608" y="54"/>
                </a:moveTo>
                <a:lnTo>
                  <a:pt x="606" y="73"/>
                </a:lnTo>
                <a:lnTo>
                  <a:pt x="603" y="87"/>
                </a:lnTo>
                <a:lnTo>
                  <a:pt x="601" y="99"/>
                </a:lnTo>
                <a:lnTo>
                  <a:pt x="598" y="109"/>
                </a:lnTo>
                <a:lnTo>
                  <a:pt x="591" y="123"/>
                </a:lnTo>
                <a:lnTo>
                  <a:pt x="584" y="133"/>
                </a:lnTo>
                <a:lnTo>
                  <a:pt x="577" y="142"/>
                </a:lnTo>
                <a:lnTo>
                  <a:pt x="572" y="147"/>
                </a:lnTo>
                <a:moveTo>
                  <a:pt x="666" y="3"/>
                </a:moveTo>
                <a:lnTo>
                  <a:pt x="668" y="13"/>
                </a:lnTo>
                <a:lnTo>
                  <a:pt x="668" y="49"/>
                </a:lnTo>
                <a:lnTo>
                  <a:pt x="666" y="44"/>
                </a:lnTo>
                <a:lnTo>
                  <a:pt x="714" y="39"/>
                </a:lnTo>
                <a:lnTo>
                  <a:pt x="711" y="39"/>
                </a:lnTo>
                <a:lnTo>
                  <a:pt x="714" y="3"/>
                </a:lnTo>
                <a:lnTo>
                  <a:pt x="716" y="6"/>
                </a:lnTo>
                <a:lnTo>
                  <a:pt x="668" y="13"/>
                </a:lnTo>
                <a:moveTo>
                  <a:pt x="668" y="30"/>
                </a:moveTo>
                <a:lnTo>
                  <a:pt x="702" y="22"/>
                </a:lnTo>
                <a:moveTo>
                  <a:pt x="642" y="63"/>
                </a:moveTo>
                <a:lnTo>
                  <a:pt x="673" y="58"/>
                </a:lnTo>
                <a:lnTo>
                  <a:pt x="735" y="51"/>
                </a:lnTo>
                <a:moveTo>
                  <a:pt x="663" y="68"/>
                </a:moveTo>
                <a:lnTo>
                  <a:pt x="666" y="78"/>
                </a:lnTo>
                <a:lnTo>
                  <a:pt x="666" y="111"/>
                </a:lnTo>
                <a:lnTo>
                  <a:pt x="663" y="106"/>
                </a:lnTo>
                <a:lnTo>
                  <a:pt x="692" y="104"/>
                </a:lnTo>
                <a:lnTo>
                  <a:pt x="716" y="102"/>
                </a:lnTo>
                <a:lnTo>
                  <a:pt x="711" y="102"/>
                </a:lnTo>
                <a:lnTo>
                  <a:pt x="716" y="66"/>
                </a:lnTo>
                <a:lnTo>
                  <a:pt x="718" y="68"/>
                </a:lnTo>
                <a:lnTo>
                  <a:pt x="690" y="73"/>
                </a:lnTo>
                <a:lnTo>
                  <a:pt x="666" y="75"/>
                </a:lnTo>
                <a:moveTo>
                  <a:pt x="675" y="90"/>
                </a:moveTo>
                <a:lnTo>
                  <a:pt x="704" y="87"/>
                </a:lnTo>
                <a:moveTo>
                  <a:pt x="690" y="73"/>
                </a:moveTo>
                <a:lnTo>
                  <a:pt x="690" y="140"/>
                </a:lnTo>
                <a:moveTo>
                  <a:pt x="663" y="123"/>
                </a:moveTo>
                <a:lnTo>
                  <a:pt x="718" y="118"/>
                </a:lnTo>
                <a:moveTo>
                  <a:pt x="649" y="145"/>
                </a:moveTo>
                <a:lnTo>
                  <a:pt x="690" y="140"/>
                </a:lnTo>
                <a:lnTo>
                  <a:pt x="709" y="138"/>
                </a:lnTo>
                <a:lnTo>
                  <a:pt x="730" y="138"/>
                </a:lnTo>
                <a:lnTo>
                  <a:pt x="728" y="135"/>
                </a:lnTo>
                <a:lnTo>
                  <a:pt x="714" y="138"/>
                </a:lnTo>
                <a:moveTo>
                  <a:pt x="800" y="3"/>
                </a:moveTo>
                <a:lnTo>
                  <a:pt x="800" y="68"/>
                </a:lnTo>
                <a:moveTo>
                  <a:pt x="795" y="70"/>
                </a:moveTo>
                <a:lnTo>
                  <a:pt x="790" y="80"/>
                </a:lnTo>
                <a:lnTo>
                  <a:pt x="783" y="92"/>
                </a:lnTo>
                <a:lnTo>
                  <a:pt x="781" y="94"/>
                </a:lnTo>
                <a:lnTo>
                  <a:pt x="776" y="99"/>
                </a:lnTo>
                <a:lnTo>
                  <a:pt x="771" y="104"/>
                </a:lnTo>
                <a:lnTo>
                  <a:pt x="762" y="111"/>
                </a:lnTo>
                <a:lnTo>
                  <a:pt x="757" y="118"/>
                </a:lnTo>
                <a:lnTo>
                  <a:pt x="752" y="123"/>
                </a:lnTo>
                <a:moveTo>
                  <a:pt x="786" y="90"/>
                </a:moveTo>
                <a:lnTo>
                  <a:pt x="786" y="138"/>
                </a:lnTo>
                <a:lnTo>
                  <a:pt x="783" y="142"/>
                </a:lnTo>
                <a:lnTo>
                  <a:pt x="805" y="116"/>
                </a:lnTo>
                <a:moveTo>
                  <a:pt x="798" y="73"/>
                </a:moveTo>
                <a:lnTo>
                  <a:pt x="826" y="128"/>
                </a:lnTo>
                <a:lnTo>
                  <a:pt x="843" y="128"/>
                </a:lnTo>
                <a:lnTo>
                  <a:pt x="826" y="126"/>
                </a:lnTo>
                <a:lnTo>
                  <a:pt x="822" y="118"/>
                </a:lnTo>
                <a:moveTo>
                  <a:pt x="829" y="78"/>
                </a:moveTo>
                <a:lnTo>
                  <a:pt x="826" y="82"/>
                </a:lnTo>
                <a:lnTo>
                  <a:pt x="812" y="99"/>
                </a:lnTo>
                <a:moveTo>
                  <a:pt x="771" y="32"/>
                </a:moveTo>
                <a:lnTo>
                  <a:pt x="834" y="25"/>
                </a:lnTo>
                <a:moveTo>
                  <a:pt x="778" y="51"/>
                </a:moveTo>
                <a:lnTo>
                  <a:pt x="826" y="44"/>
                </a:lnTo>
                <a:moveTo>
                  <a:pt x="757" y="70"/>
                </a:moveTo>
                <a:lnTo>
                  <a:pt x="843" y="66"/>
                </a:lnTo>
                <a:lnTo>
                  <a:pt x="841" y="63"/>
                </a:lnTo>
                <a:lnTo>
                  <a:pt x="836" y="66"/>
                </a:lnTo>
                <a:moveTo>
                  <a:pt x="898" y="42"/>
                </a:moveTo>
                <a:lnTo>
                  <a:pt x="898" y="37"/>
                </a:lnTo>
                <a:lnTo>
                  <a:pt x="886" y="18"/>
                </a:lnTo>
                <a:moveTo>
                  <a:pt x="915" y="82"/>
                </a:moveTo>
                <a:lnTo>
                  <a:pt x="920" y="90"/>
                </a:lnTo>
                <a:lnTo>
                  <a:pt x="925" y="99"/>
                </a:lnTo>
                <a:lnTo>
                  <a:pt x="925" y="104"/>
                </a:lnTo>
                <a:moveTo>
                  <a:pt x="918" y="123"/>
                </a:moveTo>
                <a:lnTo>
                  <a:pt x="932" y="142"/>
                </a:lnTo>
                <a:moveTo>
                  <a:pt x="922" y="1"/>
                </a:moveTo>
                <a:lnTo>
                  <a:pt x="922" y="8"/>
                </a:lnTo>
                <a:lnTo>
                  <a:pt x="918" y="30"/>
                </a:lnTo>
                <a:lnTo>
                  <a:pt x="915" y="42"/>
                </a:lnTo>
                <a:lnTo>
                  <a:pt x="913" y="61"/>
                </a:lnTo>
                <a:lnTo>
                  <a:pt x="908" y="78"/>
                </a:lnTo>
                <a:lnTo>
                  <a:pt x="903" y="92"/>
                </a:lnTo>
                <a:lnTo>
                  <a:pt x="898" y="104"/>
                </a:lnTo>
                <a:lnTo>
                  <a:pt x="891" y="116"/>
                </a:lnTo>
                <a:lnTo>
                  <a:pt x="884" y="128"/>
                </a:lnTo>
                <a:lnTo>
                  <a:pt x="877" y="135"/>
                </a:lnTo>
                <a:lnTo>
                  <a:pt x="870" y="145"/>
                </a:lnTo>
                <a:lnTo>
                  <a:pt x="865" y="147"/>
                </a:lnTo>
                <a:moveTo>
                  <a:pt x="915" y="121"/>
                </a:moveTo>
                <a:lnTo>
                  <a:pt x="930" y="142"/>
                </a:lnTo>
                <a:lnTo>
                  <a:pt x="932" y="145"/>
                </a:lnTo>
                <a:lnTo>
                  <a:pt x="939" y="126"/>
                </a:lnTo>
                <a:lnTo>
                  <a:pt x="942" y="104"/>
                </a:lnTo>
                <a:lnTo>
                  <a:pt x="946" y="82"/>
                </a:lnTo>
                <a:lnTo>
                  <a:pt x="949" y="58"/>
                </a:lnTo>
                <a:lnTo>
                  <a:pt x="951" y="44"/>
                </a:lnTo>
                <a:lnTo>
                  <a:pt x="951" y="49"/>
                </a:lnTo>
                <a:lnTo>
                  <a:pt x="874" y="63"/>
                </a:lnTo>
                <a:moveTo>
                  <a:pt x="980" y="25"/>
                </a:moveTo>
                <a:lnTo>
                  <a:pt x="1030" y="18"/>
                </a:lnTo>
                <a:lnTo>
                  <a:pt x="1028" y="15"/>
                </a:lnTo>
                <a:lnTo>
                  <a:pt x="1016" y="34"/>
                </a:lnTo>
                <a:lnTo>
                  <a:pt x="1006" y="56"/>
                </a:lnTo>
                <a:lnTo>
                  <a:pt x="992" y="82"/>
                </a:lnTo>
                <a:lnTo>
                  <a:pt x="987" y="94"/>
                </a:lnTo>
                <a:lnTo>
                  <a:pt x="985" y="104"/>
                </a:lnTo>
                <a:lnTo>
                  <a:pt x="985" y="111"/>
                </a:lnTo>
                <a:lnTo>
                  <a:pt x="987" y="118"/>
                </a:lnTo>
                <a:lnTo>
                  <a:pt x="987" y="123"/>
                </a:lnTo>
                <a:lnTo>
                  <a:pt x="992" y="126"/>
                </a:lnTo>
                <a:lnTo>
                  <a:pt x="994" y="128"/>
                </a:lnTo>
                <a:lnTo>
                  <a:pt x="1002" y="128"/>
                </a:lnTo>
                <a:lnTo>
                  <a:pt x="1009" y="130"/>
                </a:lnTo>
                <a:lnTo>
                  <a:pt x="1033" y="130"/>
                </a:lnTo>
                <a:lnTo>
                  <a:pt x="1040" y="128"/>
                </a:lnTo>
                <a:lnTo>
                  <a:pt x="1052" y="128"/>
                </a:lnTo>
                <a:lnTo>
                  <a:pt x="1057" y="126"/>
                </a:lnTo>
                <a:lnTo>
                  <a:pt x="1052" y="90"/>
                </a:lnTo>
                <a:lnTo>
                  <a:pt x="1054" y="126"/>
                </a:lnTo>
                <a:moveTo>
                  <a:pt x="1081" y="44"/>
                </a:moveTo>
                <a:lnTo>
                  <a:pt x="1088" y="58"/>
                </a:lnTo>
                <a:lnTo>
                  <a:pt x="1090" y="68"/>
                </a:lnTo>
                <a:moveTo>
                  <a:pt x="1114" y="42"/>
                </a:moveTo>
                <a:lnTo>
                  <a:pt x="1114" y="49"/>
                </a:lnTo>
                <a:lnTo>
                  <a:pt x="1112" y="49"/>
                </a:lnTo>
                <a:lnTo>
                  <a:pt x="1100" y="68"/>
                </a:lnTo>
                <a:moveTo>
                  <a:pt x="1098" y="90"/>
                </a:moveTo>
                <a:lnTo>
                  <a:pt x="1107" y="99"/>
                </a:lnTo>
                <a:lnTo>
                  <a:pt x="1110" y="104"/>
                </a:lnTo>
                <a:moveTo>
                  <a:pt x="1098" y="6"/>
                </a:moveTo>
                <a:lnTo>
                  <a:pt x="1102" y="10"/>
                </a:lnTo>
                <a:lnTo>
                  <a:pt x="1100" y="10"/>
                </a:lnTo>
                <a:lnTo>
                  <a:pt x="1100" y="37"/>
                </a:lnTo>
                <a:lnTo>
                  <a:pt x="1100" y="73"/>
                </a:lnTo>
                <a:lnTo>
                  <a:pt x="1098" y="85"/>
                </a:lnTo>
                <a:lnTo>
                  <a:pt x="1098" y="94"/>
                </a:lnTo>
                <a:lnTo>
                  <a:pt x="1095" y="104"/>
                </a:lnTo>
                <a:lnTo>
                  <a:pt x="1090" y="116"/>
                </a:lnTo>
                <a:lnTo>
                  <a:pt x="1088" y="126"/>
                </a:lnTo>
                <a:lnTo>
                  <a:pt x="1083" y="135"/>
                </a:lnTo>
                <a:moveTo>
                  <a:pt x="1124" y="6"/>
                </a:moveTo>
                <a:lnTo>
                  <a:pt x="1126" y="8"/>
                </a:lnTo>
                <a:lnTo>
                  <a:pt x="1138" y="15"/>
                </a:lnTo>
                <a:lnTo>
                  <a:pt x="1150" y="27"/>
                </a:lnTo>
                <a:lnTo>
                  <a:pt x="1158" y="34"/>
                </a:lnTo>
                <a:lnTo>
                  <a:pt x="1162" y="39"/>
                </a:lnTo>
                <a:moveTo>
                  <a:pt x="1158" y="1"/>
                </a:moveTo>
                <a:lnTo>
                  <a:pt x="1158" y="6"/>
                </a:lnTo>
                <a:lnTo>
                  <a:pt x="1150" y="13"/>
                </a:lnTo>
                <a:lnTo>
                  <a:pt x="1141" y="25"/>
                </a:lnTo>
                <a:lnTo>
                  <a:pt x="1134" y="34"/>
                </a:lnTo>
                <a:lnTo>
                  <a:pt x="1126" y="39"/>
                </a:lnTo>
                <a:lnTo>
                  <a:pt x="1119" y="44"/>
                </a:lnTo>
                <a:moveTo>
                  <a:pt x="1138" y="39"/>
                </a:moveTo>
                <a:lnTo>
                  <a:pt x="1141" y="42"/>
                </a:lnTo>
                <a:lnTo>
                  <a:pt x="1138" y="42"/>
                </a:lnTo>
                <a:lnTo>
                  <a:pt x="1134" y="56"/>
                </a:lnTo>
                <a:lnTo>
                  <a:pt x="1129" y="68"/>
                </a:lnTo>
                <a:lnTo>
                  <a:pt x="1122" y="78"/>
                </a:lnTo>
                <a:lnTo>
                  <a:pt x="1117" y="85"/>
                </a:lnTo>
                <a:lnTo>
                  <a:pt x="1112" y="92"/>
                </a:lnTo>
                <a:moveTo>
                  <a:pt x="1114" y="61"/>
                </a:moveTo>
                <a:lnTo>
                  <a:pt x="1117" y="61"/>
                </a:lnTo>
                <a:lnTo>
                  <a:pt x="1174" y="49"/>
                </a:lnTo>
                <a:lnTo>
                  <a:pt x="1170" y="49"/>
                </a:lnTo>
                <a:lnTo>
                  <a:pt x="1162" y="51"/>
                </a:lnTo>
                <a:moveTo>
                  <a:pt x="1122" y="80"/>
                </a:moveTo>
                <a:lnTo>
                  <a:pt x="1122" y="85"/>
                </a:lnTo>
                <a:lnTo>
                  <a:pt x="1124" y="104"/>
                </a:lnTo>
                <a:lnTo>
                  <a:pt x="1124" y="123"/>
                </a:lnTo>
                <a:lnTo>
                  <a:pt x="1124" y="116"/>
                </a:lnTo>
                <a:lnTo>
                  <a:pt x="1124" y="109"/>
                </a:lnTo>
                <a:moveTo>
                  <a:pt x="1124" y="85"/>
                </a:moveTo>
                <a:lnTo>
                  <a:pt x="1167" y="75"/>
                </a:lnTo>
                <a:lnTo>
                  <a:pt x="1165" y="70"/>
                </a:lnTo>
                <a:lnTo>
                  <a:pt x="1162" y="92"/>
                </a:lnTo>
                <a:lnTo>
                  <a:pt x="1162" y="102"/>
                </a:lnTo>
                <a:lnTo>
                  <a:pt x="1160" y="111"/>
                </a:lnTo>
                <a:lnTo>
                  <a:pt x="1160" y="118"/>
                </a:lnTo>
                <a:lnTo>
                  <a:pt x="1158" y="121"/>
                </a:lnTo>
                <a:lnTo>
                  <a:pt x="1150" y="109"/>
                </a:lnTo>
                <a:moveTo>
                  <a:pt x="1141" y="63"/>
                </a:moveTo>
                <a:lnTo>
                  <a:pt x="1141" y="145"/>
                </a:lnTo>
                <a:lnTo>
                  <a:pt x="1141" y="140"/>
                </a:lnTo>
                <a:lnTo>
                  <a:pt x="1141" y="130"/>
                </a:lnTo>
                <a:moveTo>
                  <a:pt x="1285" y="15"/>
                </a:moveTo>
                <a:lnTo>
                  <a:pt x="1280" y="13"/>
                </a:lnTo>
                <a:lnTo>
                  <a:pt x="1275" y="15"/>
                </a:lnTo>
                <a:lnTo>
                  <a:pt x="1287" y="15"/>
                </a:lnTo>
                <a:lnTo>
                  <a:pt x="1215" y="22"/>
                </a:lnTo>
                <a:moveTo>
                  <a:pt x="1213" y="8"/>
                </a:moveTo>
                <a:lnTo>
                  <a:pt x="1215" y="18"/>
                </a:lnTo>
                <a:lnTo>
                  <a:pt x="1215" y="70"/>
                </a:lnTo>
                <a:lnTo>
                  <a:pt x="1213" y="85"/>
                </a:lnTo>
                <a:lnTo>
                  <a:pt x="1208" y="102"/>
                </a:lnTo>
                <a:lnTo>
                  <a:pt x="1203" y="116"/>
                </a:lnTo>
                <a:lnTo>
                  <a:pt x="1196" y="128"/>
                </a:lnTo>
                <a:lnTo>
                  <a:pt x="1191" y="138"/>
                </a:lnTo>
                <a:moveTo>
                  <a:pt x="1309" y="22"/>
                </a:moveTo>
                <a:lnTo>
                  <a:pt x="1338" y="18"/>
                </a:lnTo>
                <a:moveTo>
                  <a:pt x="1323" y="22"/>
                </a:moveTo>
                <a:lnTo>
                  <a:pt x="1323" y="90"/>
                </a:lnTo>
                <a:moveTo>
                  <a:pt x="1338" y="54"/>
                </a:moveTo>
                <a:lnTo>
                  <a:pt x="1309" y="58"/>
                </a:lnTo>
                <a:moveTo>
                  <a:pt x="1304" y="102"/>
                </a:moveTo>
                <a:lnTo>
                  <a:pt x="1335" y="82"/>
                </a:lnTo>
                <a:moveTo>
                  <a:pt x="1347" y="15"/>
                </a:moveTo>
                <a:lnTo>
                  <a:pt x="1388" y="10"/>
                </a:lnTo>
                <a:lnTo>
                  <a:pt x="1383" y="8"/>
                </a:lnTo>
                <a:lnTo>
                  <a:pt x="1376" y="13"/>
                </a:lnTo>
                <a:moveTo>
                  <a:pt x="1364" y="18"/>
                </a:moveTo>
                <a:lnTo>
                  <a:pt x="1364" y="27"/>
                </a:lnTo>
                <a:lnTo>
                  <a:pt x="1357" y="54"/>
                </a:lnTo>
                <a:lnTo>
                  <a:pt x="1350" y="68"/>
                </a:lnTo>
                <a:lnTo>
                  <a:pt x="1342" y="85"/>
                </a:lnTo>
                <a:lnTo>
                  <a:pt x="1335" y="97"/>
                </a:lnTo>
                <a:lnTo>
                  <a:pt x="1328" y="106"/>
                </a:lnTo>
                <a:moveTo>
                  <a:pt x="1362" y="46"/>
                </a:moveTo>
                <a:lnTo>
                  <a:pt x="1362" y="135"/>
                </a:lnTo>
                <a:lnTo>
                  <a:pt x="1362" y="126"/>
                </a:lnTo>
                <a:lnTo>
                  <a:pt x="1362" y="111"/>
                </a:lnTo>
                <a:moveTo>
                  <a:pt x="1371" y="54"/>
                </a:moveTo>
                <a:lnTo>
                  <a:pt x="1383" y="75"/>
                </a:lnTo>
                <a:lnTo>
                  <a:pt x="1390" y="90"/>
                </a:lnTo>
                <a:lnTo>
                  <a:pt x="1393" y="99"/>
                </a:lnTo>
                <a:moveTo>
                  <a:pt x="1506" y="15"/>
                </a:moveTo>
                <a:lnTo>
                  <a:pt x="1501" y="13"/>
                </a:lnTo>
                <a:lnTo>
                  <a:pt x="1496" y="15"/>
                </a:lnTo>
                <a:lnTo>
                  <a:pt x="1506" y="15"/>
                </a:lnTo>
                <a:lnTo>
                  <a:pt x="1436" y="22"/>
                </a:lnTo>
                <a:moveTo>
                  <a:pt x="1434" y="8"/>
                </a:moveTo>
                <a:lnTo>
                  <a:pt x="1436" y="18"/>
                </a:lnTo>
                <a:lnTo>
                  <a:pt x="1436" y="54"/>
                </a:lnTo>
                <a:lnTo>
                  <a:pt x="1434" y="70"/>
                </a:lnTo>
                <a:lnTo>
                  <a:pt x="1431" y="85"/>
                </a:lnTo>
                <a:lnTo>
                  <a:pt x="1429" y="102"/>
                </a:lnTo>
                <a:lnTo>
                  <a:pt x="1424" y="116"/>
                </a:lnTo>
                <a:lnTo>
                  <a:pt x="1417" y="128"/>
                </a:lnTo>
                <a:lnTo>
                  <a:pt x="1412" y="138"/>
                </a:lnTo>
                <a:moveTo>
                  <a:pt x="1527" y="15"/>
                </a:moveTo>
                <a:lnTo>
                  <a:pt x="1530" y="22"/>
                </a:lnTo>
                <a:lnTo>
                  <a:pt x="1530" y="58"/>
                </a:lnTo>
                <a:lnTo>
                  <a:pt x="1530" y="51"/>
                </a:lnTo>
                <a:lnTo>
                  <a:pt x="1554" y="46"/>
                </a:lnTo>
                <a:lnTo>
                  <a:pt x="1551" y="46"/>
                </a:lnTo>
                <a:lnTo>
                  <a:pt x="1554" y="18"/>
                </a:lnTo>
                <a:lnTo>
                  <a:pt x="1554" y="22"/>
                </a:lnTo>
                <a:lnTo>
                  <a:pt x="1530" y="25"/>
                </a:lnTo>
                <a:moveTo>
                  <a:pt x="1542" y="49"/>
                </a:moveTo>
                <a:lnTo>
                  <a:pt x="1542" y="118"/>
                </a:lnTo>
                <a:moveTo>
                  <a:pt x="1520" y="128"/>
                </a:moveTo>
                <a:lnTo>
                  <a:pt x="1556" y="111"/>
                </a:lnTo>
                <a:moveTo>
                  <a:pt x="1522" y="70"/>
                </a:moveTo>
                <a:lnTo>
                  <a:pt x="1525" y="75"/>
                </a:lnTo>
                <a:lnTo>
                  <a:pt x="1525" y="126"/>
                </a:lnTo>
                <a:moveTo>
                  <a:pt x="1542" y="80"/>
                </a:moveTo>
                <a:lnTo>
                  <a:pt x="1554" y="78"/>
                </a:lnTo>
                <a:moveTo>
                  <a:pt x="1580" y="1"/>
                </a:moveTo>
                <a:lnTo>
                  <a:pt x="1580" y="8"/>
                </a:lnTo>
                <a:lnTo>
                  <a:pt x="1570" y="32"/>
                </a:lnTo>
                <a:lnTo>
                  <a:pt x="1566" y="44"/>
                </a:lnTo>
                <a:lnTo>
                  <a:pt x="1558" y="58"/>
                </a:lnTo>
                <a:lnTo>
                  <a:pt x="1556" y="63"/>
                </a:lnTo>
                <a:moveTo>
                  <a:pt x="1573" y="32"/>
                </a:moveTo>
                <a:lnTo>
                  <a:pt x="1575" y="32"/>
                </a:lnTo>
                <a:lnTo>
                  <a:pt x="1599" y="27"/>
                </a:lnTo>
                <a:lnTo>
                  <a:pt x="1597" y="22"/>
                </a:lnTo>
                <a:lnTo>
                  <a:pt x="1592" y="39"/>
                </a:lnTo>
                <a:lnTo>
                  <a:pt x="1587" y="54"/>
                </a:lnTo>
                <a:lnTo>
                  <a:pt x="1582" y="61"/>
                </a:lnTo>
                <a:lnTo>
                  <a:pt x="1575" y="70"/>
                </a:lnTo>
                <a:lnTo>
                  <a:pt x="1566" y="82"/>
                </a:lnTo>
                <a:lnTo>
                  <a:pt x="1558" y="92"/>
                </a:lnTo>
                <a:lnTo>
                  <a:pt x="1551" y="99"/>
                </a:lnTo>
                <a:moveTo>
                  <a:pt x="1570" y="42"/>
                </a:moveTo>
                <a:lnTo>
                  <a:pt x="1573" y="44"/>
                </a:lnTo>
                <a:lnTo>
                  <a:pt x="1582" y="63"/>
                </a:lnTo>
                <a:lnTo>
                  <a:pt x="1592" y="75"/>
                </a:lnTo>
                <a:lnTo>
                  <a:pt x="1602" y="87"/>
                </a:lnTo>
                <a:lnTo>
                  <a:pt x="1604" y="90"/>
                </a:lnTo>
                <a:lnTo>
                  <a:pt x="1616" y="90"/>
                </a:lnTo>
                <a:lnTo>
                  <a:pt x="1602" y="87"/>
                </a:lnTo>
                <a:lnTo>
                  <a:pt x="1594" y="80"/>
                </a:lnTo>
                <a:moveTo>
                  <a:pt x="1566" y="94"/>
                </a:moveTo>
                <a:lnTo>
                  <a:pt x="1568" y="99"/>
                </a:lnTo>
                <a:lnTo>
                  <a:pt x="1568" y="145"/>
                </a:lnTo>
                <a:lnTo>
                  <a:pt x="1566" y="140"/>
                </a:lnTo>
                <a:lnTo>
                  <a:pt x="1568" y="135"/>
                </a:lnTo>
                <a:lnTo>
                  <a:pt x="1597" y="133"/>
                </a:lnTo>
                <a:lnTo>
                  <a:pt x="1592" y="133"/>
                </a:lnTo>
                <a:lnTo>
                  <a:pt x="1594" y="99"/>
                </a:lnTo>
                <a:lnTo>
                  <a:pt x="1594" y="94"/>
                </a:lnTo>
                <a:lnTo>
                  <a:pt x="1597" y="99"/>
                </a:lnTo>
                <a:lnTo>
                  <a:pt x="1592" y="99"/>
                </a:lnTo>
                <a:lnTo>
                  <a:pt x="1568" y="102"/>
                </a:lnTo>
                <a:moveTo>
                  <a:pt x="1734" y="85"/>
                </a:moveTo>
                <a:lnTo>
                  <a:pt x="1810" y="85"/>
                </a:lnTo>
                <a:moveTo>
                  <a:pt x="1844" y="85"/>
                </a:moveTo>
                <a:lnTo>
                  <a:pt x="1921" y="85"/>
                </a:lnTo>
                <a:moveTo>
                  <a:pt x="1986" y="8"/>
                </a:moveTo>
                <a:lnTo>
                  <a:pt x="1983" y="15"/>
                </a:lnTo>
                <a:lnTo>
                  <a:pt x="1974" y="42"/>
                </a:lnTo>
                <a:lnTo>
                  <a:pt x="1966" y="61"/>
                </a:lnTo>
                <a:lnTo>
                  <a:pt x="1964" y="63"/>
                </a:lnTo>
                <a:lnTo>
                  <a:pt x="1986" y="56"/>
                </a:lnTo>
                <a:moveTo>
                  <a:pt x="1990" y="42"/>
                </a:moveTo>
                <a:lnTo>
                  <a:pt x="1969" y="92"/>
                </a:lnTo>
                <a:lnTo>
                  <a:pt x="1966" y="94"/>
                </a:lnTo>
                <a:lnTo>
                  <a:pt x="1993" y="82"/>
                </a:lnTo>
                <a:moveTo>
                  <a:pt x="1959" y="121"/>
                </a:moveTo>
                <a:lnTo>
                  <a:pt x="1990" y="99"/>
                </a:lnTo>
                <a:moveTo>
                  <a:pt x="1998" y="18"/>
                </a:moveTo>
                <a:lnTo>
                  <a:pt x="2036" y="10"/>
                </a:lnTo>
                <a:lnTo>
                  <a:pt x="2034" y="8"/>
                </a:lnTo>
                <a:lnTo>
                  <a:pt x="2029" y="51"/>
                </a:lnTo>
                <a:moveTo>
                  <a:pt x="2024" y="32"/>
                </a:moveTo>
                <a:lnTo>
                  <a:pt x="2022" y="32"/>
                </a:lnTo>
                <a:lnTo>
                  <a:pt x="2000" y="34"/>
                </a:lnTo>
                <a:moveTo>
                  <a:pt x="1995" y="56"/>
                </a:moveTo>
                <a:lnTo>
                  <a:pt x="2048" y="49"/>
                </a:lnTo>
                <a:lnTo>
                  <a:pt x="2046" y="49"/>
                </a:lnTo>
                <a:lnTo>
                  <a:pt x="2038" y="51"/>
                </a:lnTo>
                <a:moveTo>
                  <a:pt x="2014" y="56"/>
                </a:moveTo>
                <a:lnTo>
                  <a:pt x="2017" y="61"/>
                </a:lnTo>
                <a:lnTo>
                  <a:pt x="2017" y="128"/>
                </a:lnTo>
                <a:lnTo>
                  <a:pt x="2014" y="135"/>
                </a:lnTo>
                <a:lnTo>
                  <a:pt x="2005" y="123"/>
                </a:lnTo>
                <a:lnTo>
                  <a:pt x="2014" y="135"/>
                </a:lnTo>
                <a:moveTo>
                  <a:pt x="2017" y="73"/>
                </a:moveTo>
                <a:lnTo>
                  <a:pt x="2041" y="118"/>
                </a:lnTo>
                <a:lnTo>
                  <a:pt x="2055" y="118"/>
                </a:lnTo>
                <a:lnTo>
                  <a:pt x="2041" y="118"/>
                </a:lnTo>
                <a:lnTo>
                  <a:pt x="2034" y="109"/>
                </a:lnTo>
                <a:moveTo>
                  <a:pt x="2038" y="66"/>
                </a:moveTo>
                <a:lnTo>
                  <a:pt x="2038" y="73"/>
                </a:lnTo>
                <a:lnTo>
                  <a:pt x="2024" y="90"/>
                </a:lnTo>
                <a:moveTo>
                  <a:pt x="1995" y="68"/>
                </a:moveTo>
                <a:lnTo>
                  <a:pt x="2002" y="78"/>
                </a:lnTo>
                <a:lnTo>
                  <a:pt x="2005" y="85"/>
                </a:lnTo>
                <a:moveTo>
                  <a:pt x="1990" y="116"/>
                </a:moveTo>
                <a:lnTo>
                  <a:pt x="2010" y="94"/>
                </a:lnTo>
                <a:moveTo>
                  <a:pt x="2110" y="6"/>
                </a:moveTo>
                <a:lnTo>
                  <a:pt x="2110" y="10"/>
                </a:lnTo>
                <a:lnTo>
                  <a:pt x="2106" y="18"/>
                </a:lnTo>
                <a:lnTo>
                  <a:pt x="2098" y="34"/>
                </a:lnTo>
                <a:lnTo>
                  <a:pt x="2091" y="44"/>
                </a:lnTo>
                <a:lnTo>
                  <a:pt x="2084" y="58"/>
                </a:lnTo>
                <a:lnTo>
                  <a:pt x="2079" y="66"/>
                </a:lnTo>
                <a:lnTo>
                  <a:pt x="2072" y="73"/>
                </a:lnTo>
                <a:moveTo>
                  <a:pt x="2098" y="37"/>
                </a:moveTo>
                <a:lnTo>
                  <a:pt x="2098" y="140"/>
                </a:lnTo>
                <a:lnTo>
                  <a:pt x="2096" y="133"/>
                </a:lnTo>
                <a:lnTo>
                  <a:pt x="2098" y="123"/>
                </a:lnTo>
                <a:moveTo>
                  <a:pt x="2125" y="6"/>
                </a:moveTo>
                <a:lnTo>
                  <a:pt x="2127" y="13"/>
                </a:lnTo>
                <a:lnTo>
                  <a:pt x="2127" y="30"/>
                </a:lnTo>
                <a:lnTo>
                  <a:pt x="2125" y="114"/>
                </a:lnTo>
                <a:lnTo>
                  <a:pt x="2127" y="121"/>
                </a:lnTo>
                <a:lnTo>
                  <a:pt x="2127" y="123"/>
                </a:lnTo>
                <a:lnTo>
                  <a:pt x="2130" y="126"/>
                </a:lnTo>
                <a:lnTo>
                  <a:pt x="2132" y="128"/>
                </a:lnTo>
                <a:lnTo>
                  <a:pt x="2163" y="128"/>
                </a:lnTo>
                <a:lnTo>
                  <a:pt x="2161" y="99"/>
                </a:lnTo>
                <a:lnTo>
                  <a:pt x="2161" y="128"/>
                </a:lnTo>
                <a:moveTo>
                  <a:pt x="2154" y="34"/>
                </a:moveTo>
                <a:lnTo>
                  <a:pt x="2154" y="42"/>
                </a:lnTo>
                <a:lnTo>
                  <a:pt x="2144" y="54"/>
                </a:lnTo>
                <a:lnTo>
                  <a:pt x="2137" y="63"/>
                </a:lnTo>
                <a:lnTo>
                  <a:pt x="2130" y="68"/>
                </a:lnTo>
                <a:lnTo>
                  <a:pt x="2122" y="78"/>
                </a:lnTo>
                <a:lnTo>
                  <a:pt x="2110" y="87"/>
                </a:lnTo>
                <a:moveTo>
                  <a:pt x="2211" y="114"/>
                </a:moveTo>
                <a:lnTo>
                  <a:pt x="2211" y="111"/>
                </a:lnTo>
                <a:moveTo>
                  <a:pt x="2204" y="104"/>
                </a:moveTo>
                <a:lnTo>
                  <a:pt x="2199" y="106"/>
                </a:lnTo>
                <a:lnTo>
                  <a:pt x="2197" y="114"/>
                </a:lnTo>
                <a:lnTo>
                  <a:pt x="2199" y="121"/>
                </a:lnTo>
                <a:lnTo>
                  <a:pt x="2204" y="123"/>
                </a:lnTo>
                <a:lnTo>
                  <a:pt x="2209" y="121"/>
                </a:lnTo>
                <a:lnTo>
                  <a:pt x="2211" y="114"/>
                </a:lnTo>
                <a:lnTo>
                  <a:pt x="2209" y="106"/>
                </a:lnTo>
                <a:lnTo>
                  <a:pt x="2204" y="104"/>
                </a:lnTo>
                <a:close/>
                <a:moveTo>
                  <a:pt x="222" y="630"/>
                </a:moveTo>
                <a:lnTo>
                  <a:pt x="226" y="632"/>
                </a:lnTo>
                <a:lnTo>
                  <a:pt x="224" y="632"/>
                </a:lnTo>
                <a:lnTo>
                  <a:pt x="222" y="769"/>
                </a:lnTo>
                <a:lnTo>
                  <a:pt x="222" y="750"/>
                </a:lnTo>
                <a:moveTo>
                  <a:pt x="224" y="690"/>
                </a:moveTo>
                <a:lnTo>
                  <a:pt x="231" y="699"/>
                </a:lnTo>
                <a:lnTo>
                  <a:pt x="234" y="704"/>
                </a:lnTo>
                <a:moveTo>
                  <a:pt x="222" y="678"/>
                </a:moveTo>
                <a:lnTo>
                  <a:pt x="217" y="697"/>
                </a:lnTo>
                <a:lnTo>
                  <a:pt x="210" y="709"/>
                </a:lnTo>
                <a:lnTo>
                  <a:pt x="207" y="718"/>
                </a:lnTo>
                <a:lnTo>
                  <a:pt x="202" y="726"/>
                </a:lnTo>
                <a:lnTo>
                  <a:pt x="198" y="733"/>
                </a:lnTo>
                <a:moveTo>
                  <a:pt x="200" y="678"/>
                </a:moveTo>
                <a:lnTo>
                  <a:pt x="236" y="673"/>
                </a:lnTo>
                <a:moveTo>
                  <a:pt x="238" y="666"/>
                </a:moveTo>
                <a:lnTo>
                  <a:pt x="260" y="658"/>
                </a:lnTo>
                <a:lnTo>
                  <a:pt x="258" y="656"/>
                </a:lnTo>
                <a:lnTo>
                  <a:pt x="255" y="670"/>
                </a:lnTo>
                <a:lnTo>
                  <a:pt x="253" y="687"/>
                </a:lnTo>
                <a:lnTo>
                  <a:pt x="250" y="697"/>
                </a:lnTo>
                <a:lnTo>
                  <a:pt x="246" y="709"/>
                </a:lnTo>
                <a:lnTo>
                  <a:pt x="241" y="721"/>
                </a:lnTo>
                <a:lnTo>
                  <a:pt x="236" y="728"/>
                </a:lnTo>
                <a:lnTo>
                  <a:pt x="229" y="742"/>
                </a:lnTo>
                <a:moveTo>
                  <a:pt x="241" y="682"/>
                </a:moveTo>
                <a:lnTo>
                  <a:pt x="248" y="704"/>
                </a:lnTo>
                <a:lnTo>
                  <a:pt x="253" y="718"/>
                </a:lnTo>
                <a:lnTo>
                  <a:pt x="253" y="723"/>
                </a:lnTo>
                <a:lnTo>
                  <a:pt x="255" y="730"/>
                </a:lnTo>
                <a:moveTo>
                  <a:pt x="262" y="697"/>
                </a:moveTo>
                <a:lnTo>
                  <a:pt x="265" y="711"/>
                </a:lnTo>
                <a:lnTo>
                  <a:pt x="267" y="716"/>
                </a:lnTo>
                <a:moveTo>
                  <a:pt x="260" y="687"/>
                </a:moveTo>
                <a:lnTo>
                  <a:pt x="294" y="680"/>
                </a:lnTo>
                <a:lnTo>
                  <a:pt x="291" y="680"/>
                </a:lnTo>
                <a:lnTo>
                  <a:pt x="286" y="682"/>
                </a:lnTo>
                <a:moveTo>
                  <a:pt x="274" y="627"/>
                </a:moveTo>
                <a:lnTo>
                  <a:pt x="279" y="634"/>
                </a:lnTo>
                <a:lnTo>
                  <a:pt x="277" y="634"/>
                </a:lnTo>
                <a:lnTo>
                  <a:pt x="277" y="762"/>
                </a:lnTo>
                <a:lnTo>
                  <a:pt x="274" y="766"/>
                </a:lnTo>
                <a:lnTo>
                  <a:pt x="274" y="769"/>
                </a:lnTo>
                <a:lnTo>
                  <a:pt x="260" y="750"/>
                </a:lnTo>
                <a:lnTo>
                  <a:pt x="274" y="766"/>
                </a:lnTo>
                <a:moveTo>
                  <a:pt x="325" y="642"/>
                </a:moveTo>
                <a:lnTo>
                  <a:pt x="380" y="634"/>
                </a:lnTo>
                <a:lnTo>
                  <a:pt x="373" y="634"/>
                </a:lnTo>
                <a:moveTo>
                  <a:pt x="354" y="639"/>
                </a:moveTo>
                <a:lnTo>
                  <a:pt x="354" y="762"/>
                </a:lnTo>
                <a:lnTo>
                  <a:pt x="354" y="754"/>
                </a:lnTo>
                <a:lnTo>
                  <a:pt x="354" y="745"/>
                </a:lnTo>
                <a:moveTo>
                  <a:pt x="313" y="685"/>
                </a:moveTo>
                <a:lnTo>
                  <a:pt x="399" y="675"/>
                </a:lnTo>
                <a:lnTo>
                  <a:pt x="394" y="675"/>
                </a:lnTo>
                <a:lnTo>
                  <a:pt x="390" y="678"/>
                </a:lnTo>
                <a:moveTo>
                  <a:pt x="488" y="634"/>
                </a:moveTo>
                <a:lnTo>
                  <a:pt x="486" y="637"/>
                </a:lnTo>
                <a:lnTo>
                  <a:pt x="474" y="644"/>
                </a:lnTo>
                <a:lnTo>
                  <a:pt x="464" y="649"/>
                </a:lnTo>
                <a:lnTo>
                  <a:pt x="447" y="651"/>
                </a:lnTo>
                <a:lnTo>
                  <a:pt x="438" y="654"/>
                </a:lnTo>
                <a:moveTo>
                  <a:pt x="464" y="649"/>
                </a:moveTo>
                <a:lnTo>
                  <a:pt x="464" y="759"/>
                </a:lnTo>
                <a:moveTo>
                  <a:pt x="426" y="675"/>
                </a:moveTo>
                <a:lnTo>
                  <a:pt x="471" y="673"/>
                </a:lnTo>
                <a:lnTo>
                  <a:pt x="505" y="668"/>
                </a:lnTo>
                <a:lnTo>
                  <a:pt x="500" y="668"/>
                </a:lnTo>
                <a:lnTo>
                  <a:pt x="493" y="670"/>
                </a:lnTo>
                <a:moveTo>
                  <a:pt x="418" y="709"/>
                </a:moveTo>
                <a:lnTo>
                  <a:pt x="512" y="699"/>
                </a:lnTo>
                <a:lnTo>
                  <a:pt x="507" y="697"/>
                </a:lnTo>
                <a:lnTo>
                  <a:pt x="500" y="699"/>
                </a:lnTo>
                <a:moveTo>
                  <a:pt x="486" y="680"/>
                </a:moveTo>
                <a:lnTo>
                  <a:pt x="486" y="699"/>
                </a:lnTo>
                <a:lnTo>
                  <a:pt x="481" y="726"/>
                </a:lnTo>
                <a:moveTo>
                  <a:pt x="445" y="685"/>
                </a:moveTo>
                <a:lnTo>
                  <a:pt x="445" y="726"/>
                </a:lnTo>
                <a:moveTo>
                  <a:pt x="426" y="738"/>
                </a:moveTo>
                <a:lnTo>
                  <a:pt x="505" y="728"/>
                </a:lnTo>
                <a:lnTo>
                  <a:pt x="502" y="728"/>
                </a:lnTo>
                <a:lnTo>
                  <a:pt x="493" y="730"/>
                </a:lnTo>
                <a:moveTo>
                  <a:pt x="435" y="759"/>
                </a:moveTo>
                <a:lnTo>
                  <a:pt x="493" y="754"/>
                </a:lnTo>
                <a:lnTo>
                  <a:pt x="490" y="754"/>
                </a:lnTo>
                <a:lnTo>
                  <a:pt x="483" y="757"/>
                </a:lnTo>
                <a:moveTo>
                  <a:pt x="538" y="661"/>
                </a:moveTo>
                <a:lnTo>
                  <a:pt x="615" y="651"/>
                </a:lnTo>
                <a:lnTo>
                  <a:pt x="610" y="649"/>
                </a:lnTo>
                <a:lnTo>
                  <a:pt x="603" y="651"/>
                </a:lnTo>
                <a:moveTo>
                  <a:pt x="574" y="632"/>
                </a:moveTo>
                <a:lnTo>
                  <a:pt x="577" y="637"/>
                </a:lnTo>
                <a:lnTo>
                  <a:pt x="572" y="668"/>
                </a:lnTo>
                <a:lnTo>
                  <a:pt x="570" y="680"/>
                </a:lnTo>
                <a:moveTo>
                  <a:pt x="553" y="678"/>
                </a:moveTo>
                <a:lnTo>
                  <a:pt x="555" y="687"/>
                </a:lnTo>
                <a:lnTo>
                  <a:pt x="555" y="762"/>
                </a:lnTo>
                <a:moveTo>
                  <a:pt x="558" y="740"/>
                </a:moveTo>
                <a:lnTo>
                  <a:pt x="584" y="735"/>
                </a:lnTo>
                <a:moveTo>
                  <a:pt x="558" y="723"/>
                </a:moveTo>
                <a:lnTo>
                  <a:pt x="584" y="716"/>
                </a:lnTo>
                <a:moveTo>
                  <a:pt x="555" y="702"/>
                </a:moveTo>
                <a:lnTo>
                  <a:pt x="584" y="697"/>
                </a:lnTo>
                <a:moveTo>
                  <a:pt x="555" y="682"/>
                </a:moveTo>
                <a:lnTo>
                  <a:pt x="598" y="675"/>
                </a:lnTo>
                <a:lnTo>
                  <a:pt x="596" y="673"/>
                </a:lnTo>
                <a:lnTo>
                  <a:pt x="594" y="738"/>
                </a:lnTo>
                <a:lnTo>
                  <a:pt x="591" y="757"/>
                </a:lnTo>
                <a:moveTo>
                  <a:pt x="531" y="764"/>
                </a:moveTo>
                <a:lnTo>
                  <a:pt x="558" y="762"/>
                </a:lnTo>
                <a:lnTo>
                  <a:pt x="618" y="754"/>
                </a:lnTo>
                <a:lnTo>
                  <a:pt x="613" y="754"/>
                </a:lnTo>
                <a:lnTo>
                  <a:pt x="606" y="757"/>
                </a:lnTo>
                <a:moveTo>
                  <a:pt x="668" y="632"/>
                </a:moveTo>
                <a:lnTo>
                  <a:pt x="666" y="644"/>
                </a:lnTo>
                <a:lnTo>
                  <a:pt x="658" y="663"/>
                </a:lnTo>
                <a:lnTo>
                  <a:pt x="649" y="682"/>
                </a:lnTo>
                <a:lnTo>
                  <a:pt x="639" y="694"/>
                </a:lnTo>
                <a:moveTo>
                  <a:pt x="658" y="666"/>
                </a:moveTo>
                <a:lnTo>
                  <a:pt x="661" y="766"/>
                </a:lnTo>
                <a:lnTo>
                  <a:pt x="658" y="754"/>
                </a:lnTo>
                <a:lnTo>
                  <a:pt x="658" y="740"/>
                </a:lnTo>
                <a:moveTo>
                  <a:pt x="697" y="630"/>
                </a:moveTo>
                <a:lnTo>
                  <a:pt x="702" y="639"/>
                </a:lnTo>
                <a:lnTo>
                  <a:pt x="704" y="644"/>
                </a:lnTo>
                <a:moveTo>
                  <a:pt x="682" y="658"/>
                </a:moveTo>
                <a:lnTo>
                  <a:pt x="721" y="651"/>
                </a:lnTo>
                <a:lnTo>
                  <a:pt x="718" y="646"/>
                </a:lnTo>
                <a:lnTo>
                  <a:pt x="716" y="675"/>
                </a:lnTo>
                <a:lnTo>
                  <a:pt x="718" y="673"/>
                </a:lnTo>
                <a:lnTo>
                  <a:pt x="680" y="680"/>
                </a:lnTo>
                <a:moveTo>
                  <a:pt x="680" y="646"/>
                </a:moveTo>
                <a:lnTo>
                  <a:pt x="682" y="658"/>
                </a:lnTo>
                <a:lnTo>
                  <a:pt x="682" y="670"/>
                </a:lnTo>
                <a:lnTo>
                  <a:pt x="680" y="687"/>
                </a:lnTo>
                <a:lnTo>
                  <a:pt x="678" y="702"/>
                </a:lnTo>
                <a:lnTo>
                  <a:pt x="675" y="718"/>
                </a:lnTo>
                <a:lnTo>
                  <a:pt x="673" y="730"/>
                </a:lnTo>
                <a:lnTo>
                  <a:pt x="668" y="742"/>
                </a:lnTo>
                <a:lnTo>
                  <a:pt x="663" y="752"/>
                </a:lnTo>
                <a:moveTo>
                  <a:pt x="680" y="694"/>
                </a:moveTo>
                <a:lnTo>
                  <a:pt x="682" y="702"/>
                </a:lnTo>
                <a:lnTo>
                  <a:pt x="682" y="733"/>
                </a:lnTo>
                <a:lnTo>
                  <a:pt x="685" y="764"/>
                </a:lnTo>
                <a:lnTo>
                  <a:pt x="682" y="757"/>
                </a:lnTo>
                <a:lnTo>
                  <a:pt x="685" y="742"/>
                </a:lnTo>
                <a:moveTo>
                  <a:pt x="682" y="702"/>
                </a:moveTo>
                <a:lnTo>
                  <a:pt x="730" y="694"/>
                </a:lnTo>
                <a:lnTo>
                  <a:pt x="728" y="690"/>
                </a:lnTo>
                <a:lnTo>
                  <a:pt x="726" y="730"/>
                </a:lnTo>
                <a:lnTo>
                  <a:pt x="723" y="752"/>
                </a:lnTo>
                <a:lnTo>
                  <a:pt x="723" y="759"/>
                </a:lnTo>
                <a:lnTo>
                  <a:pt x="721" y="764"/>
                </a:lnTo>
                <a:lnTo>
                  <a:pt x="714" y="752"/>
                </a:lnTo>
                <a:lnTo>
                  <a:pt x="721" y="762"/>
                </a:lnTo>
                <a:moveTo>
                  <a:pt x="718" y="718"/>
                </a:moveTo>
                <a:lnTo>
                  <a:pt x="690" y="726"/>
                </a:lnTo>
                <a:moveTo>
                  <a:pt x="697" y="702"/>
                </a:moveTo>
                <a:lnTo>
                  <a:pt x="697" y="754"/>
                </a:lnTo>
                <a:moveTo>
                  <a:pt x="709" y="699"/>
                </a:moveTo>
                <a:lnTo>
                  <a:pt x="709" y="754"/>
                </a:lnTo>
                <a:moveTo>
                  <a:pt x="783" y="634"/>
                </a:moveTo>
                <a:lnTo>
                  <a:pt x="788" y="646"/>
                </a:lnTo>
                <a:lnTo>
                  <a:pt x="790" y="654"/>
                </a:lnTo>
                <a:lnTo>
                  <a:pt x="790" y="656"/>
                </a:lnTo>
                <a:moveTo>
                  <a:pt x="814" y="632"/>
                </a:moveTo>
                <a:lnTo>
                  <a:pt x="812" y="649"/>
                </a:lnTo>
                <a:lnTo>
                  <a:pt x="807" y="663"/>
                </a:lnTo>
                <a:moveTo>
                  <a:pt x="769" y="668"/>
                </a:moveTo>
                <a:lnTo>
                  <a:pt x="831" y="661"/>
                </a:lnTo>
                <a:lnTo>
                  <a:pt x="826" y="661"/>
                </a:lnTo>
                <a:lnTo>
                  <a:pt x="822" y="663"/>
                </a:lnTo>
                <a:moveTo>
                  <a:pt x="776" y="690"/>
                </a:moveTo>
                <a:lnTo>
                  <a:pt x="824" y="680"/>
                </a:lnTo>
                <a:lnTo>
                  <a:pt x="819" y="680"/>
                </a:lnTo>
                <a:lnTo>
                  <a:pt x="812" y="682"/>
                </a:lnTo>
                <a:moveTo>
                  <a:pt x="762" y="711"/>
                </a:moveTo>
                <a:lnTo>
                  <a:pt x="838" y="697"/>
                </a:lnTo>
                <a:lnTo>
                  <a:pt x="834" y="697"/>
                </a:lnTo>
                <a:lnTo>
                  <a:pt x="826" y="699"/>
                </a:lnTo>
                <a:moveTo>
                  <a:pt x="802" y="666"/>
                </a:moveTo>
                <a:lnTo>
                  <a:pt x="800" y="680"/>
                </a:lnTo>
                <a:lnTo>
                  <a:pt x="793" y="694"/>
                </a:lnTo>
                <a:lnTo>
                  <a:pt x="788" y="709"/>
                </a:lnTo>
                <a:lnTo>
                  <a:pt x="781" y="723"/>
                </a:lnTo>
                <a:lnTo>
                  <a:pt x="771" y="735"/>
                </a:lnTo>
                <a:lnTo>
                  <a:pt x="762" y="747"/>
                </a:lnTo>
                <a:lnTo>
                  <a:pt x="752" y="754"/>
                </a:lnTo>
                <a:moveTo>
                  <a:pt x="786" y="726"/>
                </a:moveTo>
                <a:lnTo>
                  <a:pt x="824" y="721"/>
                </a:lnTo>
                <a:moveTo>
                  <a:pt x="802" y="726"/>
                </a:moveTo>
                <a:lnTo>
                  <a:pt x="802" y="762"/>
                </a:lnTo>
                <a:moveTo>
                  <a:pt x="769" y="764"/>
                </a:moveTo>
                <a:lnTo>
                  <a:pt x="836" y="757"/>
                </a:lnTo>
                <a:lnTo>
                  <a:pt x="831" y="754"/>
                </a:lnTo>
                <a:lnTo>
                  <a:pt x="822" y="759"/>
                </a:lnTo>
                <a:moveTo>
                  <a:pt x="867" y="644"/>
                </a:moveTo>
                <a:lnTo>
                  <a:pt x="956" y="634"/>
                </a:lnTo>
                <a:lnTo>
                  <a:pt x="951" y="634"/>
                </a:lnTo>
                <a:lnTo>
                  <a:pt x="942" y="637"/>
                </a:lnTo>
                <a:moveTo>
                  <a:pt x="915" y="642"/>
                </a:moveTo>
                <a:lnTo>
                  <a:pt x="910" y="658"/>
                </a:lnTo>
                <a:lnTo>
                  <a:pt x="901" y="673"/>
                </a:lnTo>
                <a:lnTo>
                  <a:pt x="889" y="690"/>
                </a:lnTo>
                <a:lnTo>
                  <a:pt x="882" y="697"/>
                </a:lnTo>
                <a:lnTo>
                  <a:pt x="870" y="709"/>
                </a:lnTo>
                <a:lnTo>
                  <a:pt x="862" y="716"/>
                </a:lnTo>
                <a:lnTo>
                  <a:pt x="855" y="723"/>
                </a:lnTo>
                <a:moveTo>
                  <a:pt x="908" y="668"/>
                </a:moveTo>
                <a:lnTo>
                  <a:pt x="908" y="759"/>
                </a:lnTo>
                <a:lnTo>
                  <a:pt x="906" y="764"/>
                </a:lnTo>
                <a:lnTo>
                  <a:pt x="906" y="754"/>
                </a:lnTo>
                <a:lnTo>
                  <a:pt x="908" y="747"/>
                </a:lnTo>
                <a:moveTo>
                  <a:pt x="954" y="721"/>
                </a:moveTo>
                <a:lnTo>
                  <a:pt x="951" y="714"/>
                </a:lnTo>
                <a:lnTo>
                  <a:pt x="937" y="697"/>
                </a:lnTo>
                <a:lnTo>
                  <a:pt x="925" y="685"/>
                </a:lnTo>
                <a:moveTo>
                  <a:pt x="994" y="630"/>
                </a:moveTo>
                <a:lnTo>
                  <a:pt x="994" y="634"/>
                </a:lnTo>
                <a:lnTo>
                  <a:pt x="975" y="675"/>
                </a:lnTo>
                <a:lnTo>
                  <a:pt x="973" y="675"/>
                </a:lnTo>
                <a:lnTo>
                  <a:pt x="1009" y="666"/>
                </a:lnTo>
                <a:lnTo>
                  <a:pt x="999" y="651"/>
                </a:lnTo>
                <a:lnTo>
                  <a:pt x="1009" y="666"/>
                </a:lnTo>
                <a:lnTo>
                  <a:pt x="1011" y="670"/>
                </a:lnTo>
                <a:moveTo>
                  <a:pt x="980" y="685"/>
                </a:moveTo>
                <a:lnTo>
                  <a:pt x="980" y="769"/>
                </a:lnTo>
                <a:lnTo>
                  <a:pt x="980" y="762"/>
                </a:lnTo>
                <a:lnTo>
                  <a:pt x="980" y="754"/>
                </a:lnTo>
                <a:moveTo>
                  <a:pt x="982" y="694"/>
                </a:moveTo>
                <a:lnTo>
                  <a:pt x="1006" y="692"/>
                </a:lnTo>
                <a:lnTo>
                  <a:pt x="1006" y="690"/>
                </a:lnTo>
                <a:lnTo>
                  <a:pt x="1009" y="692"/>
                </a:lnTo>
                <a:lnTo>
                  <a:pt x="1006" y="692"/>
                </a:lnTo>
                <a:lnTo>
                  <a:pt x="1004" y="752"/>
                </a:lnTo>
                <a:lnTo>
                  <a:pt x="1004" y="769"/>
                </a:lnTo>
                <a:lnTo>
                  <a:pt x="992" y="757"/>
                </a:lnTo>
                <a:moveTo>
                  <a:pt x="982" y="714"/>
                </a:moveTo>
                <a:lnTo>
                  <a:pt x="997" y="711"/>
                </a:lnTo>
                <a:moveTo>
                  <a:pt x="982" y="733"/>
                </a:moveTo>
                <a:lnTo>
                  <a:pt x="997" y="730"/>
                </a:lnTo>
                <a:moveTo>
                  <a:pt x="1023" y="627"/>
                </a:moveTo>
                <a:lnTo>
                  <a:pt x="1023" y="656"/>
                </a:lnTo>
                <a:lnTo>
                  <a:pt x="1021" y="675"/>
                </a:lnTo>
                <a:lnTo>
                  <a:pt x="1023" y="685"/>
                </a:lnTo>
                <a:lnTo>
                  <a:pt x="1026" y="690"/>
                </a:lnTo>
                <a:lnTo>
                  <a:pt x="1028" y="692"/>
                </a:lnTo>
                <a:lnTo>
                  <a:pt x="1035" y="694"/>
                </a:lnTo>
                <a:lnTo>
                  <a:pt x="1052" y="692"/>
                </a:lnTo>
                <a:lnTo>
                  <a:pt x="1052" y="673"/>
                </a:lnTo>
                <a:moveTo>
                  <a:pt x="1045" y="646"/>
                </a:moveTo>
                <a:lnTo>
                  <a:pt x="1042" y="654"/>
                </a:lnTo>
                <a:lnTo>
                  <a:pt x="1023" y="673"/>
                </a:lnTo>
                <a:moveTo>
                  <a:pt x="1018" y="697"/>
                </a:moveTo>
                <a:lnTo>
                  <a:pt x="1021" y="702"/>
                </a:lnTo>
                <a:lnTo>
                  <a:pt x="1021" y="754"/>
                </a:lnTo>
                <a:lnTo>
                  <a:pt x="1023" y="762"/>
                </a:lnTo>
                <a:lnTo>
                  <a:pt x="1026" y="764"/>
                </a:lnTo>
                <a:lnTo>
                  <a:pt x="1028" y="766"/>
                </a:lnTo>
                <a:lnTo>
                  <a:pt x="1030" y="766"/>
                </a:lnTo>
                <a:lnTo>
                  <a:pt x="1045" y="769"/>
                </a:lnTo>
                <a:lnTo>
                  <a:pt x="1052" y="766"/>
                </a:lnTo>
                <a:lnTo>
                  <a:pt x="1057" y="766"/>
                </a:lnTo>
                <a:lnTo>
                  <a:pt x="1057" y="745"/>
                </a:lnTo>
                <a:moveTo>
                  <a:pt x="1045" y="709"/>
                </a:moveTo>
                <a:lnTo>
                  <a:pt x="1042" y="714"/>
                </a:lnTo>
                <a:lnTo>
                  <a:pt x="1021" y="738"/>
                </a:lnTo>
                <a:moveTo>
                  <a:pt x="1086" y="668"/>
                </a:moveTo>
                <a:lnTo>
                  <a:pt x="1124" y="663"/>
                </a:lnTo>
                <a:moveTo>
                  <a:pt x="1078" y="692"/>
                </a:moveTo>
                <a:lnTo>
                  <a:pt x="1129" y="682"/>
                </a:lnTo>
                <a:moveTo>
                  <a:pt x="1105" y="625"/>
                </a:moveTo>
                <a:lnTo>
                  <a:pt x="1107" y="632"/>
                </a:lnTo>
                <a:lnTo>
                  <a:pt x="1107" y="687"/>
                </a:lnTo>
                <a:moveTo>
                  <a:pt x="1102" y="690"/>
                </a:moveTo>
                <a:lnTo>
                  <a:pt x="1105" y="697"/>
                </a:lnTo>
                <a:lnTo>
                  <a:pt x="1105" y="738"/>
                </a:lnTo>
                <a:moveTo>
                  <a:pt x="1093" y="702"/>
                </a:moveTo>
                <a:lnTo>
                  <a:pt x="1086" y="730"/>
                </a:lnTo>
                <a:lnTo>
                  <a:pt x="1081" y="747"/>
                </a:lnTo>
                <a:lnTo>
                  <a:pt x="1078" y="757"/>
                </a:lnTo>
                <a:lnTo>
                  <a:pt x="1074" y="766"/>
                </a:lnTo>
                <a:lnTo>
                  <a:pt x="1071" y="769"/>
                </a:lnTo>
                <a:moveTo>
                  <a:pt x="1088" y="728"/>
                </a:moveTo>
                <a:lnTo>
                  <a:pt x="1102" y="738"/>
                </a:lnTo>
                <a:lnTo>
                  <a:pt x="1114" y="747"/>
                </a:lnTo>
                <a:lnTo>
                  <a:pt x="1131" y="757"/>
                </a:lnTo>
                <a:lnTo>
                  <a:pt x="1148" y="769"/>
                </a:lnTo>
                <a:lnTo>
                  <a:pt x="1155" y="771"/>
                </a:lnTo>
                <a:lnTo>
                  <a:pt x="1177" y="764"/>
                </a:lnTo>
                <a:lnTo>
                  <a:pt x="1155" y="769"/>
                </a:lnTo>
                <a:lnTo>
                  <a:pt x="1143" y="764"/>
                </a:lnTo>
                <a:moveTo>
                  <a:pt x="1105" y="714"/>
                </a:moveTo>
                <a:lnTo>
                  <a:pt x="1122" y="709"/>
                </a:lnTo>
                <a:moveTo>
                  <a:pt x="1124" y="706"/>
                </a:moveTo>
                <a:lnTo>
                  <a:pt x="1131" y="694"/>
                </a:lnTo>
                <a:lnTo>
                  <a:pt x="1138" y="685"/>
                </a:lnTo>
                <a:lnTo>
                  <a:pt x="1141" y="668"/>
                </a:lnTo>
                <a:lnTo>
                  <a:pt x="1146" y="651"/>
                </a:lnTo>
                <a:moveTo>
                  <a:pt x="1131" y="651"/>
                </a:moveTo>
                <a:lnTo>
                  <a:pt x="1162" y="649"/>
                </a:lnTo>
                <a:lnTo>
                  <a:pt x="1170" y="646"/>
                </a:lnTo>
                <a:lnTo>
                  <a:pt x="1165" y="642"/>
                </a:lnTo>
                <a:lnTo>
                  <a:pt x="1165" y="654"/>
                </a:lnTo>
                <a:lnTo>
                  <a:pt x="1162" y="670"/>
                </a:lnTo>
                <a:lnTo>
                  <a:pt x="1158" y="685"/>
                </a:lnTo>
                <a:lnTo>
                  <a:pt x="1155" y="694"/>
                </a:lnTo>
                <a:lnTo>
                  <a:pt x="1146" y="685"/>
                </a:lnTo>
                <a:moveTo>
                  <a:pt x="1131" y="704"/>
                </a:moveTo>
                <a:lnTo>
                  <a:pt x="1134" y="711"/>
                </a:lnTo>
                <a:lnTo>
                  <a:pt x="1134" y="747"/>
                </a:lnTo>
                <a:lnTo>
                  <a:pt x="1131" y="740"/>
                </a:lnTo>
                <a:lnTo>
                  <a:pt x="1162" y="735"/>
                </a:lnTo>
                <a:lnTo>
                  <a:pt x="1158" y="735"/>
                </a:lnTo>
                <a:lnTo>
                  <a:pt x="1162" y="702"/>
                </a:lnTo>
                <a:lnTo>
                  <a:pt x="1165" y="706"/>
                </a:lnTo>
                <a:lnTo>
                  <a:pt x="1134" y="711"/>
                </a:lnTo>
                <a:moveTo>
                  <a:pt x="1198" y="639"/>
                </a:moveTo>
                <a:lnTo>
                  <a:pt x="1208" y="654"/>
                </a:lnTo>
                <a:lnTo>
                  <a:pt x="1213" y="663"/>
                </a:lnTo>
                <a:moveTo>
                  <a:pt x="1184" y="694"/>
                </a:moveTo>
                <a:lnTo>
                  <a:pt x="1220" y="687"/>
                </a:lnTo>
                <a:lnTo>
                  <a:pt x="1215" y="682"/>
                </a:lnTo>
                <a:lnTo>
                  <a:pt x="1215" y="692"/>
                </a:lnTo>
                <a:lnTo>
                  <a:pt x="1208" y="709"/>
                </a:lnTo>
                <a:lnTo>
                  <a:pt x="1208" y="714"/>
                </a:lnTo>
                <a:lnTo>
                  <a:pt x="1210" y="721"/>
                </a:lnTo>
                <a:lnTo>
                  <a:pt x="1213" y="726"/>
                </a:lnTo>
                <a:lnTo>
                  <a:pt x="1210" y="735"/>
                </a:lnTo>
                <a:lnTo>
                  <a:pt x="1206" y="747"/>
                </a:lnTo>
                <a:moveTo>
                  <a:pt x="1184" y="745"/>
                </a:moveTo>
                <a:lnTo>
                  <a:pt x="1196" y="745"/>
                </a:lnTo>
                <a:lnTo>
                  <a:pt x="1210" y="747"/>
                </a:lnTo>
                <a:lnTo>
                  <a:pt x="1218" y="750"/>
                </a:lnTo>
                <a:lnTo>
                  <a:pt x="1232" y="754"/>
                </a:lnTo>
                <a:lnTo>
                  <a:pt x="1246" y="762"/>
                </a:lnTo>
                <a:lnTo>
                  <a:pt x="1258" y="769"/>
                </a:lnTo>
                <a:lnTo>
                  <a:pt x="1266" y="771"/>
                </a:lnTo>
                <a:lnTo>
                  <a:pt x="1285" y="764"/>
                </a:lnTo>
                <a:lnTo>
                  <a:pt x="1266" y="769"/>
                </a:lnTo>
                <a:lnTo>
                  <a:pt x="1251" y="764"/>
                </a:lnTo>
                <a:moveTo>
                  <a:pt x="1237" y="692"/>
                </a:moveTo>
                <a:lnTo>
                  <a:pt x="1239" y="702"/>
                </a:lnTo>
                <a:lnTo>
                  <a:pt x="1239" y="711"/>
                </a:lnTo>
                <a:lnTo>
                  <a:pt x="1239" y="697"/>
                </a:lnTo>
                <a:moveTo>
                  <a:pt x="1225" y="680"/>
                </a:moveTo>
                <a:lnTo>
                  <a:pt x="1285" y="675"/>
                </a:lnTo>
                <a:lnTo>
                  <a:pt x="1280" y="673"/>
                </a:lnTo>
                <a:lnTo>
                  <a:pt x="1273" y="675"/>
                </a:lnTo>
                <a:moveTo>
                  <a:pt x="1258" y="625"/>
                </a:moveTo>
                <a:lnTo>
                  <a:pt x="1258" y="632"/>
                </a:lnTo>
                <a:lnTo>
                  <a:pt x="1261" y="721"/>
                </a:lnTo>
                <a:lnTo>
                  <a:pt x="1258" y="740"/>
                </a:lnTo>
                <a:lnTo>
                  <a:pt x="1258" y="747"/>
                </a:lnTo>
                <a:lnTo>
                  <a:pt x="1244" y="730"/>
                </a:lnTo>
                <a:moveTo>
                  <a:pt x="1306" y="666"/>
                </a:moveTo>
                <a:lnTo>
                  <a:pt x="1316" y="658"/>
                </a:lnTo>
                <a:lnTo>
                  <a:pt x="1328" y="642"/>
                </a:lnTo>
                <a:lnTo>
                  <a:pt x="1328" y="762"/>
                </a:lnTo>
                <a:moveTo>
                  <a:pt x="1400" y="642"/>
                </a:moveTo>
                <a:lnTo>
                  <a:pt x="1386" y="649"/>
                </a:lnTo>
                <a:lnTo>
                  <a:pt x="1378" y="666"/>
                </a:lnTo>
                <a:lnTo>
                  <a:pt x="1374" y="692"/>
                </a:lnTo>
                <a:lnTo>
                  <a:pt x="1374" y="709"/>
                </a:lnTo>
                <a:lnTo>
                  <a:pt x="1378" y="738"/>
                </a:lnTo>
                <a:lnTo>
                  <a:pt x="1386" y="754"/>
                </a:lnTo>
                <a:lnTo>
                  <a:pt x="1400" y="762"/>
                </a:lnTo>
                <a:lnTo>
                  <a:pt x="1407" y="762"/>
                </a:lnTo>
                <a:lnTo>
                  <a:pt x="1422" y="754"/>
                </a:lnTo>
                <a:lnTo>
                  <a:pt x="1429" y="738"/>
                </a:lnTo>
                <a:lnTo>
                  <a:pt x="1434" y="709"/>
                </a:lnTo>
                <a:lnTo>
                  <a:pt x="1434" y="692"/>
                </a:lnTo>
                <a:lnTo>
                  <a:pt x="1429" y="666"/>
                </a:lnTo>
                <a:lnTo>
                  <a:pt x="1422" y="649"/>
                </a:lnTo>
                <a:lnTo>
                  <a:pt x="1407" y="642"/>
                </a:lnTo>
                <a:lnTo>
                  <a:pt x="1400" y="642"/>
                </a:lnTo>
                <a:close/>
                <a:moveTo>
                  <a:pt x="1510" y="625"/>
                </a:moveTo>
                <a:lnTo>
                  <a:pt x="1520" y="634"/>
                </a:lnTo>
                <a:lnTo>
                  <a:pt x="1520" y="642"/>
                </a:lnTo>
                <a:moveTo>
                  <a:pt x="1486" y="642"/>
                </a:moveTo>
                <a:lnTo>
                  <a:pt x="1486" y="680"/>
                </a:lnTo>
                <a:lnTo>
                  <a:pt x="1484" y="697"/>
                </a:lnTo>
                <a:lnTo>
                  <a:pt x="1482" y="718"/>
                </a:lnTo>
                <a:lnTo>
                  <a:pt x="1482" y="721"/>
                </a:lnTo>
                <a:lnTo>
                  <a:pt x="1479" y="735"/>
                </a:lnTo>
                <a:lnTo>
                  <a:pt x="1474" y="750"/>
                </a:lnTo>
                <a:lnTo>
                  <a:pt x="1470" y="762"/>
                </a:lnTo>
                <a:lnTo>
                  <a:pt x="1467" y="766"/>
                </a:lnTo>
                <a:moveTo>
                  <a:pt x="1486" y="656"/>
                </a:moveTo>
                <a:lnTo>
                  <a:pt x="1554" y="646"/>
                </a:lnTo>
                <a:lnTo>
                  <a:pt x="1549" y="646"/>
                </a:lnTo>
                <a:lnTo>
                  <a:pt x="1544" y="649"/>
                </a:lnTo>
                <a:moveTo>
                  <a:pt x="1506" y="658"/>
                </a:moveTo>
                <a:lnTo>
                  <a:pt x="1506" y="663"/>
                </a:lnTo>
                <a:lnTo>
                  <a:pt x="1508" y="702"/>
                </a:lnTo>
                <a:lnTo>
                  <a:pt x="1508" y="697"/>
                </a:lnTo>
                <a:lnTo>
                  <a:pt x="1534" y="694"/>
                </a:lnTo>
                <a:lnTo>
                  <a:pt x="1530" y="694"/>
                </a:lnTo>
                <a:lnTo>
                  <a:pt x="1532" y="658"/>
                </a:lnTo>
                <a:lnTo>
                  <a:pt x="1532" y="651"/>
                </a:lnTo>
                <a:moveTo>
                  <a:pt x="1491" y="680"/>
                </a:moveTo>
                <a:lnTo>
                  <a:pt x="1554" y="673"/>
                </a:lnTo>
                <a:lnTo>
                  <a:pt x="1551" y="673"/>
                </a:lnTo>
                <a:lnTo>
                  <a:pt x="1546" y="675"/>
                </a:lnTo>
                <a:moveTo>
                  <a:pt x="1501" y="714"/>
                </a:moveTo>
                <a:lnTo>
                  <a:pt x="1539" y="709"/>
                </a:lnTo>
                <a:lnTo>
                  <a:pt x="1537" y="706"/>
                </a:lnTo>
                <a:lnTo>
                  <a:pt x="1532" y="716"/>
                </a:lnTo>
                <a:lnTo>
                  <a:pt x="1527" y="728"/>
                </a:lnTo>
                <a:lnTo>
                  <a:pt x="1522" y="735"/>
                </a:lnTo>
                <a:lnTo>
                  <a:pt x="1518" y="742"/>
                </a:lnTo>
                <a:lnTo>
                  <a:pt x="1518" y="745"/>
                </a:lnTo>
                <a:lnTo>
                  <a:pt x="1508" y="752"/>
                </a:lnTo>
                <a:lnTo>
                  <a:pt x="1498" y="759"/>
                </a:lnTo>
                <a:lnTo>
                  <a:pt x="1491" y="766"/>
                </a:lnTo>
                <a:lnTo>
                  <a:pt x="1479" y="771"/>
                </a:lnTo>
                <a:moveTo>
                  <a:pt x="1501" y="723"/>
                </a:moveTo>
                <a:lnTo>
                  <a:pt x="1503" y="723"/>
                </a:lnTo>
                <a:lnTo>
                  <a:pt x="1542" y="766"/>
                </a:lnTo>
                <a:lnTo>
                  <a:pt x="1561" y="766"/>
                </a:lnTo>
                <a:lnTo>
                  <a:pt x="1558" y="766"/>
                </a:lnTo>
                <a:lnTo>
                  <a:pt x="1542" y="764"/>
                </a:lnTo>
                <a:lnTo>
                  <a:pt x="1534" y="759"/>
                </a:lnTo>
                <a:moveTo>
                  <a:pt x="1606" y="740"/>
                </a:moveTo>
                <a:lnTo>
                  <a:pt x="1606" y="738"/>
                </a:lnTo>
                <a:moveTo>
                  <a:pt x="1599" y="730"/>
                </a:moveTo>
                <a:lnTo>
                  <a:pt x="1594" y="733"/>
                </a:lnTo>
                <a:lnTo>
                  <a:pt x="1592" y="740"/>
                </a:lnTo>
                <a:lnTo>
                  <a:pt x="1594" y="747"/>
                </a:lnTo>
                <a:lnTo>
                  <a:pt x="1599" y="750"/>
                </a:lnTo>
                <a:lnTo>
                  <a:pt x="1604" y="747"/>
                </a:lnTo>
                <a:lnTo>
                  <a:pt x="1606" y="740"/>
                </a:lnTo>
                <a:lnTo>
                  <a:pt x="1604" y="733"/>
                </a:lnTo>
                <a:lnTo>
                  <a:pt x="1599" y="730"/>
                </a:lnTo>
                <a:close/>
                <a:moveTo>
                  <a:pt x="1722" y="632"/>
                </a:moveTo>
                <a:lnTo>
                  <a:pt x="1729" y="644"/>
                </a:lnTo>
                <a:lnTo>
                  <a:pt x="1731" y="651"/>
                </a:lnTo>
                <a:lnTo>
                  <a:pt x="1734" y="656"/>
                </a:lnTo>
                <a:moveTo>
                  <a:pt x="1698" y="682"/>
                </a:moveTo>
                <a:lnTo>
                  <a:pt x="1762" y="668"/>
                </a:lnTo>
                <a:lnTo>
                  <a:pt x="1760" y="666"/>
                </a:lnTo>
                <a:lnTo>
                  <a:pt x="1750" y="670"/>
                </a:lnTo>
                <a:moveTo>
                  <a:pt x="1731" y="678"/>
                </a:moveTo>
                <a:lnTo>
                  <a:pt x="1731" y="754"/>
                </a:lnTo>
                <a:moveTo>
                  <a:pt x="1690" y="762"/>
                </a:moveTo>
                <a:lnTo>
                  <a:pt x="1774" y="752"/>
                </a:lnTo>
                <a:lnTo>
                  <a:pt x="1772" y="750"/>
                </a:lnTo>
                <a:lnTo>
                  <a:pt x="1762" y="752"/>
                </a:lnTo>
                <a:moveTo>
                  <a:pt x="1705" y="716"/>
                </a:moveTo>
                <a:lnTo>
                  <a:pt x="1760" y="706"/>
                </a:lnTo>
                <a:lnTo>
                  <a:pt x="1755" y="704"/>
                </a:lnTo>
                <a:lnTo>
                  <a:pt x="1746" y="709"/>
                </a:lnTo>
                <a:moveTo>
                  <a:pt x="1813" y="642"/>
                </a:moveTo>
                <a:lnTo>
                  <a:pt x="1868" y="634"/>
                </a:lnTo>
                <a:lnTo>
                  <a:pt x="1861" y="634"/>
                </a:lnTo>
                <a:moveTo>
                  <a:pt x="1842" y="639"/>
                </a:moveTo>
                <a:lnTo>
                  <a:pt x="1842" y="762"/>
                </a:lnTo>
                <a:lnTo>
                  <a:pt x="1842" y="754"/>
                </a:lnTo>
                <a:lnTo>
                  <a:pt x="1842" y="745"/>
                </a:lnTo>
                <a:moveTo>
                  <a:pt x="1798" y="685"/>
                </a:moveTo>
                <a:lnTo>
                  <a:pt x="1887" y="675"/>
                </a:lnTo>
                <a:lnTo>
                  <a:pt x="1882" y="675"/>
                </a:lnTo>
                <a:lnTo>
                  <a:pt x="1878" y="678"/>
                </a:lnTo>
                <a:moveTo>
                  <a:pt x="1914" y="644"/>
                </a:moveTo>
                <a:lnTo>
                  <a:pt x="2005" y="634"/>
                </a:lnTo>
                <a:lnTo>
                  <a:pt x="2000" y="634"/>
                </a:lnTo>
                <a:lnTo>
                  <a:pt x="1990" y="637"/>
                </a:lnTo>
                <a:moveTo>
                  <a:pt x="1964" y="642"/>
                </a:moveTo>
                <a:lnTo>
                  <a:pt x="1959" y="658"/>
                </a:lnTo>
                <a:lnTo>
                  <a:pt x="1950" y="673"/>
                </a:lnTo>
                <a:lnTo>
                  <a:pt x="1938" y="690"/>
                </a:lnTo>
                <a:lnTo>
                  <a:pt x="1930" y="697"/>
                </a:lnTo>
                <a:lnTo>
                  <a:pt x="1918" y="709"/>
                </a:lnTo>
                <a:lnTo>
                  <a:pt x="1911" y="716"/>
                </a:lnTo>
                <a:lnTo>
                  <a:pt x="1902" y="723"/>
                </a:lnTo>
                <a:moveTo>
                  <a:pt x="1954" y="668"/>
                </a:moveTo>
                <a:lnTo>
                  <a:pt x="1957" y="675"/>
                </a:lnTo>
                <a:lnTo>
                  <a:pt x="1954" y="759"/>
                </a:lnTo>
                <a:lnTo>
                  <a:pt x="1954" y="764"/>
                </a:lnTo>
                <a:lnTo>
                  <a:pt x="1954" y="754"/>
                </a:lnTo>
                <a:lnTo>
                  <a:pt x="1954" y="747"/>
                </a:lnTo>
                <a:moveTo>
                  <a:pt x="2000" y="721"/>
                </a:moveTo>
                <a:lnTo>
                  <a:pt x="1998" y="714"/>
                </a:lnTo>
                <a:lnTo>
                  <a:pt x="1986" y="697"/>
                </a:lnTo>
                <a:lnTo>
                  <a:pt x="1974" y="685"/>
                </a:lnTo>
                <a:moveTo>
                  <a:pt x="2043" y="630"/>
                </a:moveTo>
                <a:lnTo>
                  <a:pt x="2043" y="634"/>
                </a:lnTo>
                <a:lnTo>
                  <a:pt x="2038" y="646"/>
                </a:lnTo>
                <a:lnTo>
                  <a:pt x="2029" y="658"/>
                </a:lnTo>
                <a:lnTo>
                  <a:pt x="2022" y="670"/>
                </a:lnTo>
                <a:lnTo>
                  <a:pt x="2017" y="675"/>
                </a:lnTo>
                <a:moveTo>
                  <a:pt x="2048" y="663"/>
                </a:moveTo>
                <a:lnTo>
                  <a:pt x="2046" y="668"/>
                </a:lnTo>
                <a:lnTo>
                  <a:pt x="2038" y="682"/>
                </a:lnTo>
                <a:lnTo>
                  <a:pt x="2029" y="697"/>
                </a:lnTo>
                <a:lnTo>
                  <a:pt x="2019" y="709"/>
                </a:lnTo>
                <a:lnTo>
                  <a:pt x="2012" y="716"/>
                </a:lnTo>
                <a:moveTo>
                  <a:pt x="2036" y="687"/>
                </a:moveTo>
                <a:lnTo>
                  <a:pt x="2036" y="769"/>
                </a:lnTo>
                <a:lnTo>
                  <a:pt x="2036" y="759"/>
                </a:lnTo>
                <a:lnTo>
                  <a:pt x="2036" y="752"/>
                </a:lnTo>
                <a:moveTo>
                  <a:pt x="2058" y="627"/>
                </a:moveTo>
                <a:lnTo>
                  <a:pt x="2060" y="634"/>
                </a:lnTo>
                <a:lnTo>
                  <a:pt x="2062" y="651"/>
                </a:lnTo>
                <a:lnTo>
                  <a:pt x="2062" y="680"/>
                </a:lnTo>
                <a:lnTo>
                  <a:pt x="2062" y="673"/>
                </a:lnTo>
                <a:lnTo>
                  <a:pt x="2094" y="670"/>
                </a:lnTo>
                <a:lnTo>
                  <a:pt x="2091" y="670"/>
                </a:lnTo>
                <a:lnTo>
                  <a:pt x="2094" y="627"/>
                </a:lnTo>
                <a:lnTo>
                  <a:pt x="2096" y="630"/>
                </a:lnTo>
                <a:lnTo>
                  <a:pt x="2094" y="632"/>
                </a:lnTo>
                <a:lnTo>
                  <a:pt x="2060" y="634"/>
                </a:lnTo>
                <a:moveTo>
                  <a:pt x="2062" y="654"/>
                </a:moveTo>
                <a:lnTo>
                  <a:pt x="2084" y="651"/>
                </a:lnTo>
                <a:moveTo>
                  <a:pt x="2055" y="694"/>
                </a:moveTo>
                <a:lnTo>
                  <a:pt x="2103" y="687"/>
                </a:lnTo>
                <a:moveTo>
                  <a:pt x="2048" y="718"/>
                </a:moveTo>
                <a:lnTo>
                  <a:pt x="2113" y="711"/>
                </a:lnTo>
                <a:lnTo>
                  <a:pt x="2110" y="709"/>
                </a:lnTo>
                <a:lnTo>
                  <a:pt x="2103" y="711"/>
                </a:lnTo>
                <a:moveTo>
                  <a:pt x="2086" y="694"/>
                </a:moveTo>
                <a:lnTo>
                  <a:pt x="2089" y="699"/>
                </a:lnTo>
                <a:lnTo>
                  <a:pt x="2089" y="754"/>
                </a:lnTo>
                <a:lnTo>
                  <a:pt x="2086" y="766"/>
                </a:lnTo>
                <a:lnTo>
                  <a:pt x="2086" y="771"/>
                </a:lnTo>
                <a:lnTo>
                  <a:pt x="2072" y="754"/>
                </a:lnTo>
                <a:lnTo>
                  <a:pt x="2086" y="769"/>
                </a:lnTo>
                <a:moveTo>
                  <a:pt x="2060" y="723"/>
                </a:moveTo>
                <a:lnTo>
                  <a:pt x="2062" y="733"/>
                </a:lnTo>
                <a:lnTo>
                  <a:pt x="2065" y="740"/>
                </a:lnTo>
                <a:lnTo>
                  <a:pt x="2065" y="747"/>
                </a:lnTo>
                <a:moveTo>
                  <a:pt x="2178" y="625"/>
                </a:moveTo>
                <a:lnTo>
                  <a:pt x="2178" y="632"/>
                </a:lnTo>
                <a:lnTo>
                  <a:pt x="2173" y="651"/>
                </a:lnTo>
                <a:lnTo>
                  <a:pt x="2168" y="666"/>
                </a:lnTo>
                <a:lnTo>
                  <a:pt x="2163" y="673"/>
                </a:lnTo>
                <a:lnTo>
                  <a:pt x="2154" y="692"/>
                </a:lnTo>
                <a:lnTo>
                  <a:pt x="2139" y="709"/>
                </a:lnTo>
                <a:lnTo>
                  <a:pt x="2130" y="721"/>
                </a:lnTo>
                <a:lnTo>
                  <a:pt x="2125" y="726"/>
                </a:lnTo>
                <a:moveTo>
                  <a:pt x="2158" y="685"/>
                </a:moveTo>
                <a:lnTo>
                  <a:pt x="2161" y="690"/>
                </a:lnTo>
                <a:lnTo>
                  <a:pt x="2161" y="771"/>
                </a:lnTo>
                <a:lnTo>
                  <a:pt x="2158" y="764"/>
                </a:lnTo>
                <a:lnTo>
                  <a:pt x="2161" y="757"/>
                </a:lnTo>
                <a:moveTo>
                  <a:pt x="2161" y="690"/>
                </a:moveTo>
                <a:lnTo>
                  <a:pt x="2202" y="685"/>
                </a:lnTo>
                <a:lnTo>
                  <a:pt x="2202" y="682"/>
                </a:lnTo>
                <a:lnTo>
                  <a:pt x="2204" y="685"/>
                </a:lnTo>
                <a:lnTo>
                  <a:pt x="2202" y="685"/>
                </a:lnTo>
                <a:lnTo>
                  <a:pt x="2202" y="766"/>
                </a:lnTo>
                <a:lnTo>
                  <a:pt x="2199" y="771"/>
                </a:lnTo>
                <a:lnTo>
                  <a:pt x="2187" y="754"/>
                </a:lnTo>
                <a:lnTo>
                  <a:pt x="2199" y="769"/>
                </a:lnTo>
                <a:moveTo>
                  <a:pt x="2216" y="656"/>
                </a:moveTo>
                <a:lnTo>
                  <a:pt x="2209" y="661"/>
                </a:lnTo>
                <a:moveTo>
                  <a:pt x="2163" y="733"/>
                </a:moveTo>
                <a:lnTo>
                  <a:pt x="2192" y="730"/>
                </a:lnTo>
                <a:moveTo>
                  <a:pt x="2192" y="709"/>
                </a:moveTo>
                <a:lnTo>
                  <a:pt x="2163" y="711"/>
                </a:lnTo>
                <a:moveTo>
                  <a:pt x="2132" y="668"/>
                </a:moveTo>
                <a:lnTo>
                  <a:pt x="2221" y="658"/>
                </a:lnTo>
                <a:lnTo>
                  <a:pt x="2216" y="656"/>
                </a:lnTo>
                <a:moveTo>
                  <a:pt x="2276" y="627"/>
                </a:moveTo>
                <a:lnTo>
                  <a:pt x="2283" y="634"/>
                </a:lnTo>
                <a:lnTo>
                  <a:pt x="2286" y="642"/>
                </a:lnTo>
                <a:moveTo>
                  <a:pt x="2245" y="651"/>
                </a:moveTo>
                <a:lnTo>
                  <a:pt x="2326" y="644"/>
                </a:lnTo>
                <a:lnTo>
                  <a:pt x="2324" y="644"/>
                </a:lnTo>
                <a:lnTo>
                  <a:pt x="2312" y="646"/>
                </a:lnTo>
                <a:moveTo>
                  <a:pt x="2293" y="651"/>
                </a:moveTo>
                <a:lnTo>
                  <a:pt x="2293" y="682"/>
                </a:lnTo>
                <a:moveTo>
                  <a:pt x="2274" y="651"/>
                </a:moveTo>
                <a:lnTo>
                  <a:pt x="2276" y="682"/>
                </a:lnTo>
                <a:moveTo>
                  <a:pt x="2300" y="663"/>
                </a:moveTo>
                <a:lnTo>
                  <a:pt x="2314" y="673"/>
                </a:lnTo>
                <a:lnTo>
                  <a:pt x="2319" y="680"/>
                </a:lnTo>
                <a:lnTo>
                  <a:pt x="2322" y="687"/>
                </a:lnTo>
                <a:moveTo>
                  <a:pt x="2264" y="661"/>
                </a:moveTo>
                <a:lnTo>
                  <a:pt x="2262" y="668"/>
                </a:lnTo>
                <a:lnTo>
                  <a:pt x="2259" y="675"/>
                </a:lnTo>
                <a:lnTo>
                  <a:pt x="2250" y="685"/>
                </a:lnTo>
                <a:lnTo>
                  <a:pt x="2242" y="694"/>
                </a:lnTo>
                <a:lnTo>
                  <a:pt x="2238" y="697"/>
                </a:lnTo>
                <a:moveTo>
                  <a:pt x="2259" y="694"/>
                </a:moveTo>
                <a:lnTo>
                  <a:pt x="2264" y="694"/>
                </a:lnTo>
                <a:lnTo>
                  <a:pt x="2310" y="687"/>
                </a:lnTo>
                <a:lnTo>
                  <a:pt x="2307" y="682"/>
                </a:lnTo>
                <a:lnTo>
                  <a:pt x="2302" y="706"/>
                </a:lnTo>
                <a:lnTo>
                  <a:pt x="2305" y="704"/>
                </a:lnTo>
                <a:lnTo>
                  <a:pt x="2264" y="709"/>
                </a:lnTo>
                <a:lnTo>
                  <a:pt x="2264" y="704"/>
                </a:lnTo>
                <a:lnTo>
                  <a:pt x="2264" y="711"/>
                </a:lnTo>
                <a:lnTo>
                  <a:pt x="2262" y="733"/>
                </a:lnTo>
                <a:lnTo>
                  <a:pt x="2259" y="730"/>
                </a:lnTo>
                <a:lnTo>
                  <a:pt x="2312" y="723"/>
                </a:lnTo>
                <a:lnTo>
                  <a:pt x="2310" y="721"/>
                </a:lnTo>
                <a:lnTo>
                  <a:pt x="2305" y="738"/>
                </a:lnTo>
                <a:lnTo>
                  <a:pt x="2298" y="752"/>
                </a:lnTo>
                <a:lnTo>
                  <a:pt x="2293" y="762"/>
                </a:lnTo>
                <a:lnTo>
                  <a:pt x="2290" y="766"/>
                </a:lnTo>
                <a:lnTo>
                  <a:pt x="2288" y="769"/>
                </a:lnTo>
                <a:lnTo>
                  <a:pt x="2276" y="750"/>
                </a:lnTo>
                <a:lnTo>
                  <a:pt x="2288" y="769"/>
                </a:lnTo>
                <a:moveTo>
                  <a:pt x="2358" y="673"/>
                </a:moveTo>
                <a:lnTo>
                  <a:pt x="2360" y="687"/>
                </a:lnTo>
                <a:lnTo>
                  <a:pt x="2365" y="766"/>
                </a:lnTo>
                <a:lnTo>
                  <a:pt x="2362" y="757"/>
                </a:lnTo>
                <a:lnTo>
                  <a:pt x="2413" y="754"/>
                </a:lnTo>
                <a:lnTo>
                  <a:pt x="2410" y="752"/>
                </a:lnTo>
                <a:lnTo>
                  <a:pt x="2401" y="754"/>
                </a:lnTo>
                <a:moveTo>
                  <a:pt x="2413" y="711"/>
                </a:moveTo>
                <a:lnTo>
                  <a:pt x="2370" y="718"/>
                </a:lnTo>
                <a:moveTo>
                  <a:pt x="2360" y="687"/>
                </a:moveTo>
                <a:lnTo>
                  <a:pt x="2427" y="678"/>
                </a:lnTo>
                <a:lnTo>
                  <a:pt x="2425" y="675"/>
                </a:lnTo>
                <a:lnTo>
                  <a:pt x="2420" y="726"/>
                </a:lnTo>
                <a:lnTo>
                  <a:pt x="2420" y="747"/>
                </a:lnTo>
                <a:lnTo>
                  <a:pt x="2418" y="757"/>
                </a:lnTo>
                <a:lnTo>
                  <a:pt x="2418" y="762"/>
                </a:lnTo>
                <a:lnTo>
                  <a:pt x="2413" y="752"/>
                </a:lnTo>
                <a:moveTo>
                  <a:pt x="2398" y="752"/>
                </a:moveTo>
                <a:lnTo>
                  <a:pt x="2401" y="634"/>
                </a:lnTo>
                <a:lnTo>
                  <a:pt x="2401" y="630"/>
                </a:lnTo>
                <a:moveTo>
                  <a:pt x="2379" y="634"/>
                </a:moveTo>
                <a:lnTo>
                  <a:pt x="2379" y="642"/>
                </a:lnTo>
                <a:lnTo>
                  <a:pt x="2382" y="754"/>
                </a:lnTo>
                <a:moveTo>
                  <a:pt x="2463" y="730"/>
                </a:moveTo>
                <a:lnTo>
                  <a:pt x="2473" y="730"/>
                </a:lnTo>
                <a:lnTo>
                  <a:pt x="2478" y="733"/>
                </a:lnTo>
                <a:lnTo>
                  <a:pt x="2480" y="733"/>
                </a:lnTo>
                <a:lnTo>
                  <a:pt x="2482" y="735"/>
                </a:lnTo>
                <a:lnTo>
                  <a:pt x="2485" y="735"/>
                </a:lnTo>
                <a:lnTo>
                  <a:pt x="2485" y="738"/>
                </a:lnTo>
                <a:lnTo>
                  <a:pt x="2487" y="740"/>
                </a:lnTo>
                <a:lnTo>
                  <a:pt x="2487" y="742"/>
                </a:lnTo>
                <a:lnTo>
                  <a:pt x="2485" y="747"/>
                </a:lnTo>
                <a:lnTo>
                  <a:pt x="2482" y="750"/>
                </a:lnTo>
                <a:lnTo>
                  <a:pt x="2482" y="752"/>
                </a:lnTo>
                <a:lnTo>
                  <a:pt x="2480" y="752"/>
                </a:lnTo>
                <a:lnTo>
                  <a:pt x="2478" y="750"/>
                </a:lnTo>
                <a:lnTo>
                  <a:pt x="2478" y="745"/>
                </a:lnTo>
                <a:lnTo>
                  <a:pt x="2475" y="742"/>
                </a:lnTo>
                <a:lnTo>
                  <a:pt x="2475" y="738"/>
                </a:lnTo>
                <a:lnTo>
                  <a:pt x="2470" y="733"/>
                </a:lnTo>
                <a:lnTo>
                  <a:pt x="2468" y="730"/>
                </a:lnTo>
                <a:lnTo>
                  <a:pt x="2463" y="730"/>
                </a:lnTo>
                <a:close/>
                <a:moveTo>
                  <a:pt x="2485" y="738"/>
                </a:moveTo>
                <a:lnTo>
                  <a:pt x="2485" y="745"/>
                </a:lnTo>
                <a:moveTo>
                  <a:pt x="2485" y="750"/>
                </a:moveTo>
                <a:lnTo>
                  <a:pt x="2485" y="735"/>
                </a:lnTo>
                <a:moveTo>
                  <a:pt x="2482" y="735"/>
                </a:moveTo>
                <a:lnTo>
                  <a:pt x="2482" y="750"/>
                </a:lnTo>
                <a:moveTo>
                  <a:pt x="2480" y="752"/>
                </a:moveTo>
                <a:lnTo>
                  <a:pt x="2480" y="733"/>
                </a:lnTo>
                <a:lnTo>
                  <a:pt x="2480" y="750"/>
                </a:lnTo>
                <a:moveTo>
                  <a:pt x="2478" y="747"/>
                </a:moveTo>
                <a:lnTo>
                  <a:pt x="2478" y="733"/>
                </a:lnTo>
                <a:moveTo>
                  <a:pt x="2475" y="733"/>
                </a:moveTo>
                <a:lnTo>
                  <a:pt x="2475" y="740"/>
                </a:lnTo>
                <a:moveTo>
                  <a:pt x="2473" y="738"/>
                </a:moveTo>
                <a:lnTo>
                  <a:pt x="2473" y="733"/>
                </a:lnTo>
                <a:moveTo>
                  <a:pt x="2473" y="730"/>
                </a:moveTo>
                <a:lnTo>
                  <a:pt x="2473" y="735"/>
                </a:lnTo>
                <a:moveTo>
                  <a:pt x="2470" y="733"/>
                </a:moveTo>
                <a:lnTo>
                  <a:pt x="2470" y="730"/>
                </a:lnTo>
                <a:moveTo>
                  <a:pt x="2468" y="730"/>
                </a:moveTo>
                <a:lnTo>
                  <a:pt x="2473" y="730"/>
                </a:lnTo>
                <a:moveTo>
                  <a:pt x="2478" y="733"/>
                </a:moveTo>
                <a:lnTo>
                  <a:pt x="2470" y="733"/>
                </a:lnTo>
                <a:lnTo>
                  <a:pt x="2480" y="733"/>
                </a:lnTo>
                <a:moveTo>
                  <a:pt x="2482" y="735"/>
                </a:moveTo>
                <a:lnTo>
                  <a:pt x="2473" y="735"/>
                </a:lnTo>
                <a:lnTo>
                  <a:pt x="2482" y="735"/>
                </a:lnTo>
                <a:close/>
                <a:moveTo>
                  <a:pt x="2485" y="738"/>
                </a:moveTo>
                <a:lnTo>
                  <a:pt x="2475" y="738"/>
                </a:lnTo>
                <a:moveTo>
                  <a:pt x="2475" y="740"/>
                </a:moveTo>
                <a:lnTo>
                  <a:pt x="2487" y="740"/>
                </a:lnTo>
                <a:moveTo>
                  <a:pt x="2487" y="742"/>
                </a:moveTo>
                <a:lnTo>
                  <a:pt x="2478" y="742"/>
                </a:lnTo>
                <a:moveTo>
                  <a:pt x="2478" y="745"/>
                </a:moveTo>
                <a:lnTo>
                  <a:pt x="2485" y="745"/>
                </a:lnTo>
                <a:moveTo>
                  <a:pt x="2485" y="747"/>
                </a:moveTo>
                <a:lnTo>
                  <a:pt x="2478" y="747"/>
                </a:lnTo>
                <a:moveTo>
                  <a:pt x="2478" y="750"/>
                </a:moveTo>
                <a:lnTo>
                  <a:pt x="2482" y="750"/>
                </a:lnTo>
                <a:moveTo>
                  <a:pt x="2590" y="630"/>
                </a:moveTo>
                <a:lnTo>
                  <a:pt x="2590" y="764"/>
                </a:lnTo>
                <a:lnTo>
                  <a:pt x="2588" y="754"/>
                </a:lnTo>
                <a:lnTo>
                  <a:pt x="2590" y="745"/>
                </a:lnTo>
                <a:moveTo>
                  <a:pt x="2590" y="687"/>
                </a:moveTo>
                <a:lnTo>
                  <a:pt x="2602" y="699"/>
                </a:lnTo>
                <a:lnTo>
                  <a:pt x="2602" y="704"/>
                </a:lnTo>
                <a:moveTo>
                  <a:pt x="2590" y="680"/>
                </a:moveTo>
                <a:lnTo>
                  <a:pt x="2586" y="694"/>
                </a:lnTo>
                <a:lnTo>
                  <a:pt x="2578" y="706"/>
                </a:lnTo>
                <a:lnTo>
                  <a:pt x="2574" y="718"/>
                </a:lnTo>
                <a:lnTo>
                  <a:pt x="2569" y="726"/>
                </a:lnTo>
                <a:lnTo>
                  <a:pt x="2566" y="730"/>
                </a:lnTo>
                <a:moveTo>
                  <a:pt x="2569" y="673"/>
                </a:moveTo>
                <a:lnTo>
                  <a:pt x="2607" y="668"/>
                </a:lnTo>
                <a:moveTo>
                  <a:pt x="2614" y="644"/>
                </a:moveTo>
                <a:lnTo>
                  <a:pt x="2619" y="658"/>
                </a:lnTo>
                <a:lnTo>
                  <a:pt x="2619" y="678"/>
                </a:lnTo>
                <a:lnTo>
                  <a:pt x="2617" y="694"/>
                </a:lnTo>
                <a:lnTo>
                  <a:pt x="2617" y="706"/>
                </a:lnTo>
                <a:lnTo>
                  <a:pt x="2614" y="718"/>
                </a:lnTo>
                <a:lnTo>
                  <a:pt x="2614" y="730"/>
                </a:lnTo>
                <a:lnTo>
                  <a:pt x="2612" y="740"/>
                </a:lnTo>
                <a:lnTo>
                  <a:pt x="2607" y="750"/>
                </a:lnTo>
                <a:lnTo>
                  <a:pt x="2605" y="754"/>
                </a:lnTo>
                <a:lnTo>
                  <a:pt x="2600" y="762"/>
                </a:lnTo>
                <a:lnTo>
                  <a:pt x="2598" y="766"/>
                </a:lnTo>
                <a:moveTo>
                  <a:pt x="2619" y="654"/>
                </a:moveTo>
                <a:lnTo>
                  <a:pt x="2641" y="649"/>
                </a:lnTo>
                <a:lnTo>
                  <a:pt x="2638" y="646"/>
                </a:lnTo>
                <a:lnTo>
                  <a:pt x="2636" y="709"/>
                </a:lnTo>
                <a:lnTo>
                  <a:pt x="2636" y="745"/>
                </a:lnTo>
                <a:lnTo>
                  <a:pt x="2638" y="750"/>
                </a:lnTo>
                <a:lnTo>
                  <a:pt x="2641" y="752"/>
                </a:lnTo>
                <a:lnTo>
                  <a:pt x="2641" y="754"/>
                </a:lnTo>
                <a:lnTo>
                  <a:pt x="2646" y="754"/>
                </a:lnTo>
                <a:lnTo>
                  <a:pt x="2660" y="754"/>
                </a:lnTo>
                <a:lnTo>
                  <a:pt x="2658" y="730"/>
                </a:lnTo>
                <a:lnTo>
                  <a:pt x="2658" y="754"/>
                </a:lnTo>
                <a:lnTo>
                  <a:pt x="2655" y="754"/>
                </a:lnTo>
                <a:moveTo>
                  <a:pt x="2696" y="630"/>
                </a:moveTo>
                <a:lnTo>
                  <a:pt x="2698" y="632"/>
                </a:lnTo>
                <a:lnTo>
                  <a:pt x="2701" y="634"/>
                </a:lnTo>
                <a:lnTo>
                  <a:pt x="2698" y="632"/>
                </a:lnTo>
                <a:lnTo>
                  <a:pt x="2698" y="769"/>
                </a:lnTo>
                <a:lnTo>
                  <a:pt x="2698" y="762"/>
                </a:lnTo>
                <a:lnTo>
                  <a:pt x="2698" y="754"/>
                </a:lnTo>
                <a:moveTo>
                  <a:pt x="2698" y="685"/>
                </a:moveTo>
                <a:lnTo>
                  <a:pt x="2710" y="694"/>
                </a:lnTo>
                <a:moveTo>
                  <a:pt x="2698" y="678"/>
                </a:moveTo>
                <a:lnTo>
                  <a:pt x="2691" y="697"/>
                </a:lnTo>
                <a:lnTo>
                  <a:pt x="2684" y="714"/>
                </a:lnTo>
                <a:lnTo>
                  <a:pt x="2674" y="733"/>
                </a:lnTo>
                <a:moveTo>
                  <a:pt x="2677" y="675"/>
                </a:moveTo>
                <a:lnTo>
                  <a:pt x="2710" y="668"/>
                </a:lnTo>
                <a:moveTo>
                  <a:pt x="2734" y="627"/>
                </a:moveTo>
                <a:lnTo>
                  <a:pt x="2737" y="634"/>
                </a:lnTo>
                <a:lnTo>
                  <a:pt x="2737" y="632"/>
                </a:lnTo>
                <a:lnTo>
                  <a:pt x="2739" y="670"/>
                </a:lnTo>
                <a:lnTo>
                  <a:pt x="2739" y="692"/>
                </a:lnTo>
                <a:lnTo>
                  <a:pt x="2742" y="709"/>
                </a:lnTo>
                <a:lnTo>
                  <a:pt x="2746" y="723"/>
                </a:lnTo>
                <a:lnTo>
                  <a:pt x="2749" y="738"/>
                </a:lnTo>
                <a:lnTo>
                  <a:pt x="2756" y="750"/>
                </a:lnTo>
                <a:lnTo>
                  <a:pt x="2761" y="757"/>
                </a:lnTo>
                <a:lnTo>
                  <a:pt x="2766" y="762"/>
                </a:lnTo>
                <a:lnTo>
                  <a:pt x="2768" y="766"/>
                </a:lnTo>
                <a:lnTo>
                  <a:pt x="2770" y="740"/>
                </a:lnTo>
                <a:moveTo>
                  <a:pt x="2758" y="685"/>
                </a:moveTo>
                <a:lnTo>
                  <a:pt x="2758" y="692"/>
                </a:lnTo>
                <a:lnTo>
                  <a:pt x="2751" y="709"/>
                </a:lnTo>
                <a:lnTo>
                  <a:pt x="2746" y="721"/>
                </a:lnTo>
                <a:lnTo>
                  <a:pt x="2742" y="733"/>
                </a:lnTo>
                <a:lnTo>
                  <a:pt x="2737" y="742"/>
                </a:lnTo>
                <a:moveTo>
                  <a:pt x="2749" y="637"/>
                </a:moveTo>
                <a:lnTo>
                  <a:pt x="2754" y="644"/>
                </a:lnTo>
                <a:lnTo>
                  <a:pt x="2756" y="654"/>
                </a:lnTo>
                <a:moveTo>
                  <a:pt x="2715" y="675"/>
                </a:moveTo>
                <a:lnTo>
                  <a:pt x="2718" y="675"/>
                </a:lnTo>
                <a:lnTo>
                  <a:pt x="2720" y="673"/>
                </a:lnTo>
                <a:lnTo>
                  <a:pt x="2761" y="666"/>
                </a:lnTo>
                <a:lnTo>
                  <a:pt x="2751" y="666"/>
                </a:lnTo>
                <a:moveTo>
                  <a:pt x="2727" y="682"/>
                </a:moveTo>
                <a:lnTo>
                  <a:pt x="2730" y="690"/>
                </a:lnTo>
                <a:lnTo>
                  <a:pt x="2730" y="762"/>
                </a:lnTo>
                <a:lnTo>
                  <a:pt x="2730" y="754"/>
                </a:lnTo>
                <a:lnTo>
                  <a:pt x="2730" y="745"/>
                </a:lnTo>
                <a:moveTo>
                  <a:pt x="2708" y="714"/>
                </a:moveTo>
                <a:lnTo>
                  <a:pt x="2737" y="706"/>
                </a:lnTo>
                <a:moveTo>
                  <a:pt x="2718" y="687"/>
                </a:moveTo>
                <a:lnTo>
                  <a:pt x="2718" y="694"/>
                </a:lnTo>
                <a:lnTo>
                  <a:pt x="2715" y="726"/>
                </a:lnTo>
                <a:lnTo>
                  <a:pt x="2713" y="742"/>
                </a:lnTo>
                <a:lnTo>
                  <a:pt x="2708" y="752"/>
                </a:lnTo>
                <a:lnTo>
                  <a:pt x="2706" y="759"/>
                </a:lnTo>
                <a:moveTo>
                  <a:pt x="2811" y="627"/>
                </a:moveTo>
                <a:lnTo>
                  <a:pt x="2814" y="634"/>
                </a:lnTo>
                <a:lnTo>
                  <a:pt x="2811" y="632"/>
                </a:lnTo>
                <a:lnTo>
                  <a:pt x="2811" y="764"/>
                </a:lnTo>
                <a:lnTo>
                  <a:pt x="2802" y="752"/>
                </a:lnTo>
                <a:lnTo>
                  <a:pt x="2811" y="762"/>
                </a:lnTo>
                <a:moveTo>
                  <a:pt x="2790" y="714"/>
                </a:moveTo>
                <a:lnTo>
                  <a:pt x="2826" y="690"/>
                </a:lnTo>
                <a:moveTo>
                  <a:pt x="2794" y="675"/>
                </a:moveTo>
                <a:lnTo>
                  <a:pt x="2826" y="668"/>
                </a:lnTo>
                <a:moveTo>
                  <a:pt x="2835" y="637"/>
                </a:moveTo>
                <a:lnTo>
                  <a:pt x="2838" y="646"/>
                </a:lnTo>
                <a:lnTo>
                  <a:pt x="2840" y="678"/>
                </a:lnTo>
                <a:moveTo>
                  <a:pt x="2838" y="646"/>
                </a:moveTo>
                <a:lnTo>
                  <a:pt x="2871" y="639"/>
                </a:lnTo>
                <a:lnTo>
                  <a:pt x="2866" y="637"/>
                </a:lnTo>
                <a:lnTo>
                  <a:pt x="2864" y="668"/>
                </a:lnTo>
                <a:lnTo>
                  <a:pt x="2866" y="668"/>
                </a:lnTo>
                <a:lnTo>
                  <a:pt x="2838" y="673"/>
                </a:lnTo>
                <a:moveTo>
                  <a:pt x="2833" y="687"/>
                </a:moveTo>
                <a:lnTo>
                  <a:pt x="2833" y="694"/>
                </a:lnTo>
                <a:lnTo>
                  <a:pt x="2835" y="738"/>
                </a:lnTo>
                <a:lnTo>
                  <a:pt x="2833" y="730"/>
                </a:lnTo>
                <a:lnTo>
                  <a:pt x="2835" y="721"/>
                </a:lnTo>
                <a:moveTo>
                  <a:pt x="2835" y="692"/>
                </a:moveTo>
                <a:lnTo>
                  <a:pt x="2874" y="685"/>
                </a:lnTo>
                <a:lnTo>
                  <a:pt x="2869" y="682"/>
                </a:lnTo>
                <a:lnTo>
                  <a:pt x="2869" y="742"/>
                </a:lnTo>
                <a:lnTo>
                  <a:pt x="2869" y="735"/>
                </a:lnTo>
                <a:lnTo>
                  <a:pt x="2869" y="730"/>
                </a:lnTo>
                <a:moveTo>
                  <a:pt x="2852" y="704"/>
                </a:moveTo>
                <a:lnTo>
                  <a:pt x="2852" y="711"/>
                </a:lnTo>
                <a:lnTo>
                  <a:pt x="2847" y="733"/>
                </a:lnTo>
                <a:lnTo>
                  <a:pt x="2845" y="742"/>
                </a:lnTo>
                <a:lnTo>
                  <a:pt x="2840" y="752"/>
                </a:lnTo>
                <a:lnTo>
                  <a:pt x="2835" y="759"/>
                </a:lnTo>
                <a:lnTo>
                  <a:pt x="2828" y="764"/>
                </a:lnTo>
                <a:lnTo>
                  <a:pt x="2823" y="769"/>
                </a:lnTo>
                <a:moveTo>
                  <a:pt x="2854" y="740"/>
                </a:moveTo>
                <a:lnTo>
                  <a:pt x="2866" y="752"/>
                </a:lnTo>
                <a:lnTo>
                  <a:pt x="2871" y="759"/>
                </a:lnTo>
                <a:lnTo>
                  <a:pt x="2874" y="766"/>
                </a:lnTo>
                <a:moveTo>
                  <a:pt x="2929" y="630"/>
                </a:moveTo>
                <a:lnTo>
                  <a:pt x="2926" y="637"/>
                </a:lnTo>
                <a:lnTo>
                  <a:pt x="2919" y="658"/>
                </a:lnTo>
                <a:lnTo>
                  <a:pt x="2914" y="670"/>
                </a:lnTo>
                <a:lnTo>
                  <a:pt x="2905" y="687"/>
                </a:lnTo>
                <a:lnTo>
                  <a:pt x="2898" y="699"/>
                </a:lnTo>
                <a:lnTo>
                  <a:pt x="2895" y="704"/>
                </a:lnTo>
                <a:moveTo>
                  <a:pt x="2919" y="663"/>
                </a:moveTo>
                <a:lnTo>
                  <a:pt x="2919" y="764"/>
                </a:lnTo>
                <a:lnTo>
                  <a:pt x="2917" y="757"/>
                </a:lnTo>
                <a:lnTo>
                  <a:pt x="2919" y="742"/>
                </a:lnTo>
                <a:moveTo>
                  <a:pt x="2948" y="630"/>
                </a:moveTo>
                <a:lnTo>
                  <a:pt x="2948" y="639"/>
                </a:lnTo>
                <a:lnTo>
                  <a:pt x="2938" y="668"/>
                </a:lnTo>
                <a:lnTo>
                  <a:pt x="2934" y="682"/>
                </a:lnTo>
                <a:lnTo>
                  <a:pt x="2926" y="694"/>
                </a:lnTo>
                <a:moveTo>
                  <a:pt x="2941" y="666"/>
                </a:moveTo>
                <a:lnTo>
                  <a:pt x="2989" y="656"/>
                </a:lnTo>
                <a:lnTo>
                  <a:pt x="2986" y="656"/>
                </a:lnTo>
                <a:lnTo>
                  <a:pt x="2979" y="658"/>
                </a:lnTo>
                <a:moveTo>
                  <a:pt x="2958" y="663"/>
                </a:moveTo>
                <a:lnTo>
                  <a:pt x="2960" y="670"/>
                </a:lnTo>
                <a:lnTo>
                  <a:pt x="2958" y="692"/>
                </a:lnTo>
                <a:lnTo>
                  <a:pt x="2953" y="711"/>
                </a:lnTo>
                <a:lnTo>
                  <a:pt x="2948" y="726"/>
                </a:lnTo>
                <a:lnTo>
                  <a:pt x="2943" y="740"/>
                </a:lnTo>
                <a:lnTo>
                  <a:pt x="2938" y="750"/>
                </a:lnTo>
                <a:lnTo>
                  <a:pt x="2934" y="757"/>
                </a:lnTo>
                <a:lnTo>
                  <a:pt x="2926" y="766"/>
                </a:lnTo>
                <a:moveTo>
                  <a:pt x="2934" y="699"/>
                </a:moveTo>
                <a:lnTo>
                  <a:pt x="2982" y="692"/>
                </a:lnTo>
                <a:lnTo>
                  <a:pt x="2982" y="690"/>
                </a:lnTo>
                <a:lnTo>
                  <a:pt x="2977" y="709"/>
                </a:lnTo>
                <a:lnTo>
                  <a:pt x="2974" y="726"/>
                </a:lnTo>
                <a:lnTo>
                  <a:pt x="2972" y="740"/>
                </a:lnTo>
                <a:lnTo>
                  <a:pt x="2970" y="752"/>
                </a:lnTo>
                <a:lnTo>
                  <a:pt x="2967" y="759"/>
                </a:lnTo>
                <a:lnTo>
                  <a:pt x="2965" y="759"/>
                </a:lnTo>
                <a:lnTo>
                  <a:pt x="2955" y="747"/>
                </a:lnTo>
                <a:lnTo>
                  <a:pt x="2965" y="757"/>
                </a:lnTo>
                <a:lnTo>
                  <a:pt x="2967" y="754"/>
                </a:lnTo>
                <a:moveTo>
                  <a:pt x="3013" y="730"/>
                </a:moveTo>
                <a:lnTo>
                  <a:pt x="3022" y="730"/>
                </a:lnTo>
                <a:lnTo>
                  <a:pt x="3027" y="733"/>
                </a:lnTo>
                <a:lnTo>
                  <a:pt x="3030" y="733"/>
                </a:lnTo>
                <a:lnTo>
                  <a:pt x="3032" y="735"/>
                </a:lnTo>
                <a:lnTo>
                  <a:pt x="3034" y="735"/>
                </a:lnTo>
                <a:lnTo>
                  <a:pt x="3034" y="738"/>
                </a:lnTo>
                <a:lnTo>
                  <a:pt x="3037" y="740"/>
                </a:lnTo>
                <a:lnTo>
                  <a:pt x="3037" y="742"/>
                </a:lnTo>
                <a:lnTo>
                  <a:pt x="3034" y="747"/>
                </a:lnTo>
                <a:lnTo>
                  <a:pt x="3032" y="750"/>
                </a:lnTo>
                <a:lnTo>
                  <a:pt x="3032" y="752"/>
                </a:lnTo>
                <a:lnTo>
                  <a:pt x="3030" y="752"/>
                </a:lnTo>
                <a:lnTo>
                  <a:pt x="3027" y="750"/>
                </a:lnTo>
                <a:lnTo>
                  <a:pt x="3027" y="745"/>
                </a:lnTo>
                <a:lnTo>
                  <a:pt x="3025" y="742"/>
                </a:lnTo>
                <a:lnTo>
                  <a:pt x="3025" y="738"/>
                </a:lnTo>
                <a:lnTo>
                  <a:pt x="3020" y="733"/>
                </a:lnTo>
                <a:lnTo>
                  <a:pt x="3018" y="730"/>
                </a:lnTo>
                <a:lnTo>
                  <a:pt x="3013" y="730"/>
                </a:lnTo>
                <a:close/>
                <a:moveTo>
                  <a:pt x="3034" y="738"/>
                </a:moveTo>
                <a:lnTo>
                  <a:pt x="3034" y="745"/>
                </a:lnTo>
                <a:moveTo>
                  <a:pt x="3034" y="750"/>
                </a:moveTo>
                <a:lnTo>
                  <a:pt x="3034" y="735"/>
                </a:lnTo>
                <a:moveTo>
                  <a:pt x="3032" y="735"/>
                </a:moveTo>
                <a:lnTo>
                  <a:pt x="3032" y="750"/>
                </a:lnTo>
                <a:moveTo>
                  <a:pt x="3030" y="752"/>
                </a:moveTo>
                <a:lnTo>
                  <a:pt x="3030" y="733"/>
                </a:lnTo>
                <a:moveTo>
                  <a:pt x="3027" y="750"/>
                </a:moveTo>
                <a:lnTo>
                  <a:pt x="3027" y="733"/>
                </a:lnTo>
                <a:lnTo>
                  <a:pt x="3027" y="747"/>
                </a:lnTo>
                <a:moveTo>
                  <a:pt x="3025" y="733"/>
                </a:moveTo>
                <a:lnTo>
                  <a:pt x="3025" y="740"/>
                </a:lnTo>
                <a:moveTo>
                  <a:pt x="3022" y="738"/>
                </a:moveTo>
                <a:lnTo>
                  <a:pt x="3022" y="733"/>
                </a:lnTo>
                <a:moveTo>
                  <a:pt x="3022" y="730"/>
                </a:moveTo>
                <a:lnTo>
                  <a:pt x="3022" y="735"/>
                </a:lnTo>
                <a:moveTo>
                  <a:pt x="3020" y="733"/>
                </a:moveTo>
                <a:lnTo>
                  <a:pt x="3020" y="730"/>
                </a:lnTo>
                <a:moveTo>
                  <a:pt x="3018" y="730"/>
                </a:moveTo>
                <a:lnTo>
                  <a:pt x="3022" y="730"/>
                </a:lnTo>
                <a:moveTo>
                  <a:pt x="3027" y="733"/>
                </a:moveTo>
                <a:lnTo>
                  <a:pt x="3020" y="733"/>
                </a:lnTo>
                <a:lnTo>
                  <a:pt x="3030" y="733"/>
                </a:lnTo>
                <a:moveTo>
                  <a:pt x="3032" y="735"/>
                </a:moveTo>
                <a:lnTo>
                  <a:pt x="3022" y="735"/>
                </a:lnTo>
                <a:lnTo>
                  <a:pt x="3032" y="735"/>
                </a:lnTo>
                <a:close/>
                <a:moveTo>
                  <a:pt x="3034" y="738"/>
                </a:moveTo>
                <a:lnTo>
                  <a:pt x="3025" y="738"/>
                </a:lnTo>
                <a:moveTo>
                  <a:pt x="3025" y="740"/>
                </a:moveTo>
                <a:lnTo>
                  <a:pt x="3037" y="740"/>
                </a:lnTo>
                <a:moveTo>
                  <a:pt x="3037" y="742"/>
                </a:moveTo>
                <a:lnTo>
                  <a:pt x="3027" y="742"/>
                </a:lnTo>
                <a:moveTo>
                  <a:pt x="3027" y="745"/>
                </a:moveTo>
                <a:lnTo>
                  <a:pt x="3034" y="745"/>
                </a:lnTo>
                <a:moveTo>
                  <a:pt x="3034" y="747"/>
                </a:moveTo>
                <a:lnTo>
                  <a:pt x="3027" y="747"/>
                </a:lnTo>
                <a:moveTo>
                  <a:pt x="3027" y="750"/>
                </a:moveTo>
                <a:lnTo>
                  <a:pt x="3032" y="750"/>
                </a:lnTo>
                <a:moveTo>
                  <a:pt x="3123" y="642"/>
                </a:moveTo>
                <a:lnTo>
                  <a:pt x="3126" y="656"/>
                </a:lnTo>
                <a:lnTo>
                  <a:pt x="3126" y="730"/>
                </a:lnTo>
                <a:lnTo>
                  <a:pt x="3123" y="723"/>
                </a:lnTo>
                <a:lnTo>
                  <a:pt x="3126" y="721"/>
                </a:lnTo>
                <a:lnTo>
                  <a:pt x="3140" y="718"/>
                </a:lnTo>
                <a:lnTo>
                  <a:pt x="3145" y="728"/>
                </a:lnTo>
                <a:lnTo>
                  <a:pt x="3147" y="723"/>
                </a:lnTo>
                <a:lnTo>
                  <a:pt x="3147" y="646"/>
                </a:lnTo>
                <a:lnTo>
                  <a:pt x="3150" y="651"/>
                </a:lnTo>
                <a:lnTo>
                  <a:pt x="3145" y="654"/>
                </a:lnTo>
                <a:lnTo>
                  <a:pt x="3126" y="656"/>
                </a:lnTo>
                <a:moveTo>
                  <a:pt x="3128" y="687"/>
                </a:moveTo>
                <a:lnTo>
                  <a:pt x="3140" y="682"/>
                </a:lnTo>
                <a:moveTo>
                  <a:pt x="3164" y="630"/>
                </a:moveTo>
                <a:lnTo>
                  <a:pt x="3169" y="642"/>
                </a:lnTo>
                <a:lnTo>
                  <a:pt x="3169" y="668"/>
                </a:lnTo>
                <a:lnTo>
                  <a:pt x="3166" y="692"/>
                </a:lnTo>
                <a:lnTo>
                  <a:pt x="3164" y="709"/>
                </a:lnTo>
                <a:lnTo>
                  <a:pt x="3159" y="726"/>
                </a:lnTo>
                <a:lnTo>
                  <a:pt x="3152" y="742"/>
                </a:lnTo>
                <a:lnTo>
                  <a:pt x="3145" y="754"/>
                </a:lnTo>
                <a:lnTo>
                  <a:pt x="3138" y="764"/>
                </a:lnTo>
                <a:lnTo>
                  <a:pt x="3135" y="766"/>
                </a:lnTo>
                <a:moveTo>
                  <a:pt x="3166" y="704"/>
                </a:moveTo>
                <a:lnTo>
                  <a:pt x="3169" y="704"/>
                </a:lnTo>
                <a:lnTo>
                  <a:pt x="3188" y="699"/>
                </a:lnTo>
                <a:lnTo>
                  <a:pt x="3186" y="699"/>
                </a:lnTo>
                <a:lnTo>
                  <a:pt x="3181" y="702"/>
                </a:lnTo>
                <a:moveTo>
                  <a:pt x="3169" y="675"/>
                </a:moveTo>
                <a:lnTo>
                  <a:pt x="3171" y="675"/>
                </a:lnTo>
                <a:lnTo>
                  <a:pt x="3190" y="670"/>
                </a:lnTo>
                <a:lnTo>
                  <a:pt x="3183" y="670"/>
                </a:lnTo>
                <a:moveTo>
                  <a:pt x="3169" y="642"/>
                </a:moveTo>
                <a:lnTo>
                  <a:pt x="3202" y="637"/>
                </a:lnTo>
                <a:lnTo>
                  <a:pt x="3195" y="634"/>
                </a:lnTo>
                <a:lnTo>
                  <a:pt x="3195" y="754"/>
                </a:lnTo>
                <a:lnTo>
                  <a:pt x="3193" y="766"/>
                </a:lnTo>
                <a:lnTo>
                  <a:pt x="3178" y="747"/>
                </a:lnTo>
                <a:moveTo>
                  <a:pt x="3248" y="634"/>
                </a:moveTo>
                <a:lnTo>
                  <a:pt x="3250" y="646"/>
                </a:lnTo>
                <a:lnTo>
                  <a:pt x="3250" y="699"/>
                </a:lnTo>
                <a:lnTo>
                  <a:pt x="3250" y="690"/>
                </a:lnTo>
                <a:lnTo>
                  <a:pt x="3296" y="685"/>
                </a:lnTo>
                <a:lnTo>
                  <a:pt x="3291" y="685"/>
                </a:lnTo>
                <a:lnTo>
                  <a:pt x="3298" y="634"/>
                </a:lnTo>
                <a:lnTo>
                  <a:pt x="3298" y="639"/>
                </a:lnTo>
                <a:lnTo>
                  <a:pt x="3250" y="644"/>
                </a:lnTo>
                <a:moveTo>
                  <a:pt x="3250" y="668"/>
                </a:moveTo>
                <a:lnTo>
                  <a:pt x="3284" y="663"/>
                </a:lnTo>
                <a:lnTo>
                  <a:pt x="3279" y="663"/>
                </a:lnTo>
                <a:lnTo>
                  <a:pt x="3274" y="666"/>
                </a:lnTo>
                <a:moveTo>
                  <a:pt x="3277" y="694"/>
                </a:moveTo>
                <a:lnTo>
                  <a:pt x="3279" y="699"/>
                </a:lnTo>
                <a:lnTo>
                  <a:pt x="3277" y="757"/>
                </a:lnTo>
                <a:moveTo>
                  <a:pt x="3260" y="694"/>
                </a:moveTo>
                <a:lnTo>
                  <a:pt x="3262" y="699"/>
                </a:lnTo>
                <a:lnTo>
                  <a:pt x="3262" y="757"/>
                </a:lnTo>
                <a:moveTo>
                  <a:pt x="3301" y="699"/>
                </a:moveTo>
                <a:lnTo>
                  <a:pt x="3301" y="706"/>
                </a:lnTo>
                <a:lnTo>
                  <a:pt x="3291" y="726"/>
                </a:lnTo>
                <a:lnTo>
                  <a:pt x="3284" y="735"/>
                </a:lnTo>
                <a:moveTo>
                  <a:pt x="3238" y="704"/>
                </a:moveTo>
                <a:lnTo>
                  <a:pt x="3246" y="721"/>
                </a:lnTo>
                <a:lnTo>
                  <a:pt x="3248" y="728"/>
                </a:lnTo>
                <a:lnTo>
                  <a:pt x="3248" y="735"/>
                </a:lnTo>
                <a:moveTo>
                  <a:pt x="3229" y="759"/>
                </a:moveTo>
                <a:lnTo>
                  <a:pt x="3313" y="754"/>
                </a:lnTo>
                <a:lnTo>
                  <a:pt x="3298" y="754"/>
                </a:lnTo>
                <a:moveTo>
                  <a:pt x="3368" y="630"/>
                </a:moveTo>
                <a:lnTo>
                  <a:pt x="3366" y="637"/>
                </a:lnTo>
                <a:lnTo>
                  <a:pt x="3358" y="658"/>
                </a:lnTo>
                <a:lnTo>
                  <a:pt x="3354" y="670"/>
                </a:lnTo>
                <a:lnTo>
                  <a:pt x="3344" y="687"/>
                </a:lnTo>
                <a:lnTo>
                  <a:pt x="3339" y="699"/>
                </a:lnTo>
                <a:lnTo>
                  <a:pt x="3334" y="704"/>
                </a:lnTo>
                <a:moveTo>
                  <a:pt x="3358" y="663"/>
                </a:moveTo>
                <a:lnTo>
                  <a:pt x="3358" y="764"/>
                </a:lnTo>
                <a:lnTo>
                  <a:pt x="3356" y="757"/>
                </a:lnTo>
                <a:lnTo>
                  <a:pt x="3358" y="742"/>
                </a:lnTo>
                <a:moveTo>
                  <a:pt x="3387" y="630"/>
                </a:moveTo>
                <a:lnTo>
                  <a:pt x="3387" y="639"/>
                </a:lnTo>
                <a:lnTo>
                  <a:pt x="3378" y="668"/>
                </a:lnTo>
                <a:lnTo>
                  <a:pt x="3373" y="682"/>
                </a:lnTo>
                <a:lnTo>
                  <a:pt x="3366" y="694"/>
                </a:lnTo>
                <a:moveTo>
                  <a:pt x="3380" y="666"/>
                </a:moveTo>
                <a:lnTo>
                  <a:pt x="3428" y="656"/>
                </a:lnTo>
                <a:lnTo>
                  <a:pt x="3426" y="656"/>
                </a:lnTo>
                <a:lnTo>
                  <a:pt x="3418" y="658"/>
                </a:lnTo>
                <a:moveTo>
                  <a:pt x="3397" y="663"/>
                </a:moveTo>
                <a:lnTo>
                  <a:pt x="3399" y="670"/>
                </a:lnTo>
                <a:lnTo>
                  <a:pt x="3397" y="692"/>
                </a:lnTo>
                <a:lnTo>
                  <a:pt x="3392" y="711"/>
                </a:lnTo>
                <a:lnTo>
                  <a:pt x="3387" y="726"/>
                </a:lnTo>
                <a:lnTo>
                  <a:pt x="3382" y="740"/>
                </a:lnTo>
                <a:lnTo>
                  <a:pt x="3378" y="750"/>
                </a:lnTo>
                <a:lnTo>
                  <a:pt x="3373" y="757"/>
                </a:lnTo>
                <a:lnTo>
                  <a:pt x="3366" y="766"/>
                </a:lnTo>
                <a:moveTo>
                  <a:pt x="3373" y="699"/>
                </a:moveTo>
                <a:lnTo>
                  <a:pt x="3423" y="692"/>
                </a:lnTo>
                <a:lnTo>
                  <a:pt x="3421" y="690"/>
                </a:lnTo>
                <a:lnTo>
                  <a:pt x="3416" y="709"/>
                </a:lnTo>
                <a:lnTo>
                  <a:pt x="3414" y="726"/>
                </a:lnTo>
                <a:lnTo>
                  <a:pt x="3411" y="740"/>
                </a:lnTo>
                <a:lnTo>
                  <a:pt x="3409" y="752"/>
                </a:lnTo>
                <a:lnTo>
                  <a:pt x="3406" y="759"/>
                </a:lnTo>
                <a:lnTo>
                  <a:pt x="3404" y="759"/>
                </a:lnTo>
                <a:lnTo>
                  <a:pt x="3394" y="747"/>
                </a:lnTo>
                <a:lnTo>
                  <a:pt x="3404" y="757"/>
                </a:lnTo>
                <a:lnTo>
                  <a:pt x="3406" y="754"/>
                </a:lnTo>
                <a:moveTo>
                  <a:pt x="3495" y="630"/>
                </a:moveTo>
                <a:lnTo>
                  <a:pt x="3502" y="637"/>
                </a:lnTo>
                <a:lnTo>
                  <a:pt x="3502" y="649"/>
                </a:lnTo>
                <a:moveTo>
                  <a:pt x="3476" y="661"/>
                </a:moveTo>
                <a:lnTo>
                  <a:pt x="3534" y="651"/>
                </a:lnTo>
                <a:lnTo>
                  <a:pt x="3531" y="651"/>
                </a:lnTo>
                <a:lnTo>
                  <a:pt x="3522" y="654"/>
                </a:lnTo>
                <a:moveTo>
                  <a:pt x="3471" y="649"/>
                </a:moveTo>
                <a:lnTo>
                  <a:pt x="3474" y="661"/>
                </a:lnTo>
                <a:lnTo>
                  <a:pt x="3471" y="687"/>
                </a:lnTo>
                <a:lnTo>
                  <a:pt x="3471" y="704"/>
                </a:lnTo>
                <a:lnTo>
                  <a:pt x="3469" y="716"/>
                </a:lnTo>
                <a:lnTo>
                  <a:pt x="3469" y="723"/>
                </a:lnTo>
                <a:lnTo>
                  <a:pt x="3464" y="733"/>
                </a:lnTo>
                <a:lnTo>
                  <a:pt x="3459" y="747"/>
                </a:lnTo>
                <a:lnTo>
                  <a:pt x="3452" y="757"/>
                </a:lnTo>
                <a:lnTo>
                  <a:pt x="3445" y="766"/>
                </a:lnTo>
                <a:moveTo>
                  <a:pt x="3447" y="718"/>
                </a:moveTo>
                <a:lnTo>
                  <a:pt x="3471" y="702"/>
                </a:lnTo>
                <a:moveTo>
                  <a:pt x="3454" y="670"/>
                </a:moveTo>
                <a:lnTo>
                  <a:pt x="3459" y="682"/>
                </a:lnTo>
                <a:lnTo>
                  <a:pt x="3459" y="692"/>
                </a:lnTo>
                <a:moveTo>
                  <a:pt x="3486" y="670"/>
                </a:moveTo>
                <a:lnTo>
                  <a:pt x="3488" y="680"/>
                </a:lnTo>
                <a:lnTo>
                  <a:pt x="3486" y="750"/>
                </a:lnTo>
                <a:lnTo>
                  <a:pt x="3488" y="757"/>
                </a:lnTo>
                <a:lnTo>
                  <a:pt x="3488" y="759"/>
                </a:lnTo>
                <a:lnTo>
                  <a:pt x="3493" y="762"/>
                </a:lnTo>
                <a:lnTo>
                  <a:pt x="3498" y="764"/>
                </a:lnTo>
                <a:lnTo>
                  <a:pt x="3505" y="764"/>
                </a:lnTo>
                <a:lnTo>
                  <a:pt x="3524" y="762"/>
                </a:lnTo>
                <a:lnTo>
                  <a:pt x="3531" y="762"/>
                </a:lnTo>
                <a:lnTo>
                  <a:pt x="3536" y="759"/>
                </a:lnTo>
                <a:lnTo>
                  <a:pt x="3534" y="733"/>
                </a:lnTo>
                <a:lnTo>
                  <a:pt x="3536" y="759"/>
                </a:lnTo>
                <a:moveTo>
                  <a:pt x="3502" y="680"/>
                </a:moveTo>
                <a:lnTo>
                  <a:pt x="3502" y="711"/>
                </a:lnTo>
                <a:moveTo>
                  <a:pt x="3488" y="680"/>
                </a:moveTo>
                <a:lnTo>
                  <a:pt x="3526" y="675"/>
                </a:lnTo>
                <a:lnTo>
                  <a:pt x="3524" y="673"/>
                </a:lnTo>
                <a:lnTo>
                  <a:pt x="3522" y="709"/>
                </a:lnTo>
                <a:lnTo>
                  <a:pt x="3524" y="709"/>
                </a:lnTo>
                <a:lnTo>
                  <a:pt x="3488" y="714"/>
                </a:lnTo>
                <a:moveTo>
                  <a:pt x="3562" y="730"/>
                </a:moveTo>
                <a:lnTo>
                  <a:pt x="3572" y="730"/>
                </a:lnTo>
                <a:lnTo>
                  <a:pt x="3577" y="733"/>
                </a:lnTo>
                <a:lnTo>
                  <a:pt x="3579" y="733"/>
                </a:lnTo>
                <a:lnTo>
                  <a:pt x="3582" y="735"/>
                </a:lnTo>
                <a:lnTo>
                  <a:pt x="3584" y="735"/>
                </a:lnTo>
                <a:lnTo>
                  <a:pt x="3584" y="738"/>
                </a:lnTo>
                <a:lnTo>
                  <a:pt x="3586" y="740"/>
                </a:lnTo>
                <a:lnTo>
                  <a:pt x="3586" y="742"/>
                </a:lnTo>
                <a:lnTo>
                  <a:pt x="3584" y="747"/>
                </a:lnTo>
                <a:lnTo>
                  <a:pt x="3582" y="750"/>
                </a:lnTo>
                <a:lnTo>
                  <a:pt x="3579" y="752"/>
                </a:lnTo>
                <a:lnTo>
                  <a:pt x="3577" y="750"/>
                </a:lnTo>
                <a:lnTo>
                  <a:pt x="3577" y="745"/>
                </a:lnTo>
                <a:lnTo>
                  <a:pt x="3574" y="742"/>
                </a:lnTo>
                <a:lnTo>
                  <a:pt x="3574" y="738"/>
                </a:lnTo>
                <a:lnTo>
                  <a:pt x="3570" y="733"/>
                </a:lnTo>
                <a:lnTo>
                  <a:pt x="3567" y="730"/>
                </a:lnTo>
                <a:lnTo>
                  <a:pt x="3562" y="730"/>
                </a:lnTo>
                <a:close/>
                <a:moveTo>
                  <a:pt x="3584" y="738"/>
                </a:moveTo>
                <a:lnTo>
                  <a:pt x="3584" y="745"/>
                </a:lnTo>
                <a:moveTo>
                  <a:pt x="3584" y="750"/>
                </a:moveTo>
                <a:lnTo>
                  <a:pt x="3584" y="735"/>
                </a:lnTo>
                <a:moveTo>
                  <a:pt x="3582" y="735"/>
                </a:moveTo>
                <a:lnTo>
                  <a:pt x="3582" y="750"/>
                </a:lnTo>
                <a:moveTo>
                  <a:pt x="3579" y="752"/>
                </a:moveTo>
                <a:lnTo>
                  <a:pt x="3579" y="733"/>
                </a:lnTo>
                <a:moveTo>
                  <a:pt x="3577" y="750"/>
                </a:moveTo>
                <a:lnTo>
                  <a:pt x="3577" y="733"/>
                </a:lnTo>
                <a:lnTo>
                  <a:pt x="3577" y="747"/>
                </a:lnTo>
                <a:moveTo>
                  <a:pt x="3574" y="733"/>
                </a:moveTo>
                <a:lnTo>
                  <a:pt x="3574" y="740"/>
                </a:lnTo>
                <a:moveTo>
                  <a:pt x="3572" y="738"/>
                </a:moveTo>
                <a:lnTo>
                  <a:pt x="3572" y="733"/>
                </a:lnTo>
                <a:moveTo>
                  <a:pt x="3572" y="730"/>
                </a:moveTo>
                <a:lnTo>
                  <a:pt x="3572" y="735"/>
                </a:lnTo>
                <a:moveTo>
                  <a:pt x="3570" y="733"/>
                </a:moveTo>
                <a:lnTo>
                  <a:pt x="3570" y="730"/>
                </a:lnTo>
                <a:moveTo>
                  <a:pt x="3567" y="730"/>
                </a:moveTo>
                <a:lnTo>
                  <a:pt x="3572" y="730"/>
                </a:lnTo>
                <a:moveTo>
                  <a:pt x="3577" y="733"/>
                </a:moveTo>
                <a:lnTo>
                  <a:pt x="3570" y="733"/>
                </a:lnTo>
                <a:lnTo>
                  <a:pt x="3579" y="733"/>
                </a:lnTo>
                <a:moveTo>
                  <a:pt x="3582" y="735"/>
                </a:moveTo>
                <a:lnTo>
                  <a:pt x="3572" y="735"/>
                </a:lnTo>
                <a:lnTo>
                  <a:pt x="3582" y="735"/>
                </a:lnTo>
                <a:close/>
                <a:moveTo>
                  <a:pt x="3584" y="738"/>
                </a:moveTo>
                <a:lnTo>
                  <a:pt x="3574" y="738"/>
                </a:lnTo>
                <a:moveTo>
                  <a:pt x="3574" y="740"/>
                </a:moveTo>
                <a:lnTo>
                  <a:pt x="3586" y="740"/>
                </a:lnTo>
                <a:moveTo>
                  <a:pt x="3586" y="742"/>
                </a:moveTo>
                <a:lnTo>
                  <a:pt x="3577" y="742"/>
                </a:lnTo>
                <a:moveTo>
                  <a:pt x="3577" y="745"/>
                </a:moveTo>
                <a:lnTo>
                  <a:pt x="3584" y="745"/>
                </a:lnTo>
                <a:moveTo>
                  <a:pt x="3584" y="747"/>
                </a:moveTo>
                <a:lnTo>
                  <a:pt x="3577" y="747"/>
                </a:lnTo>
                <a:moveTo>
                  <a:pt x="3577" y="750"/>
                </a:moveTo>
                <a:lnTo>
                  <a:pt x="3582" y="750"/>
                </a:lnTo>
                <a:moveTo>
                  <a:pt x="3690" y="630"/>
                </a:moveTo>
                <a:lnTo>
                  <a:pt x="3692" y="632"/>
                </a:lnTo>
                <a:lnTo>
                  <a:pt x="3690" y="632"/>
                </a:lnTo>
                <a:lnTo>
                  <a:pt x="3690" y="769"/>
                </a:lnTo>
                <a:lnTo>
                  <a:pt x="3687" y="759"/>
                </a:lnTo>
                <a:lnTo>
                  <a:pt x="3690" y="750"/>
                </a:lnTo>
                <a:moveTo>
                  <a:pt x="3690" y="690"/>
                </a:moveTo>
                <a:lnTo>
                  <a:pt x="3699" y="699"/>
                </a:lnTo>
                <a:lnTo>
                  <a:pt x="3702" y="704"/>
                </a:lnTo>
                <a:moveTo>
                  <a:pt x="3690" y="678"/>
                </a:moveTo>
                <a:lnTo>
                  <a:pt x="3682" y="697"/>
                </a:lnTo>
                <a:lnTo>
                  <a:pt x="3678" y="709"/>
                </a:lnTo>
                <a:lnTo>
                  <a:pt x="3673" y="718"/>
                </a:lnTo>
                <a:lnTo>
                  <a:pt x="3668" y="726"/>
                </a:lnTo>
                <a:lnTo>
                  <a:pt x="3663" y="733"/>
                </a:lnTo>
                <a:moveTo>
                  <a:pt x="3668" y="678"/>
                </a:moveTo>
                <a:lnTo>
                  <a:pt x="3702" y="673"/>
                </a:lnTo>
                <a:moveTo>
                  <a:pt x="3704" y="666"/>
                </a:moveTo>
                <a:lnTo>
                  <a:pt x="3726" y="658"/>
                </a:lnTo>
                <a:lnTo>
                  <a:pt x="3723" y="656"/>
                </a:lnTo>
                <a:lnTo>
                  <a:pt x="3721" y="670"/>
                </a:lnTo>
                <a:lnTo>
                  <a:pt x="3718" y="687"/>
                </a:lnTo>
                <a:lnTo>
                  <a:pt x="3716" y="697"/>
                </a:lnTo>
                <a:lnTo>
                  <a:pt x="3711" y="709"/>
                </a:lnTo>
                <a:lnTo>
                  <a:pt x="3706" y="721"/>
                </a:lnTo>
                <a:lnTo>
                  <a:pt x="3702" y="728"/>
                </a:lnTo>
                <a:lnTo>
                  <a:pt x="3694" y="742"/>
                </a:lnTo>
                <a:moveTo>
                  <a:pt x="3706" y="682"/>
                </a:moveTo>
                <a:lnTo>
                  <a:pt x="3714" y="704"/>
                </a:lnTo>
                <a:lnTo>
                  <a:pt x="3718" y="718"/>
                </a:lnTo>
                <a:lnTo>
                  <a:pt x="3721" y="723"/>
                </a:lnTo>
                <a:lnTo>
                  <a:pt x="3721" y="730"/>
                </a:lnTo>
                <a:moveTo>
                  <a:pt x="3728" y="697"/>
                </a:moveTo>
                <a:lnTo>
                  <a:pt x="3733" y="711"/>
                </a:lnTo>
                <a:lnTo>
                  <a:pt x="3733" y="716"/>
                </a:lnTo>
                <a:moveTo>
                  <a:pt x="3726" y="687"/>
                </a:moveTo>
                <a:lnTo>
                  <a:pt x="3759" y="680"/>
                </a:lnTo>
                <a:lnTo>
                  <a:pt x="3757" y="680"/>
                </a:lnTo>
                <a:lnTo>
                  <a:pt x="3752" y="682"/>
                </a:lnTo>
                <a:moveTo>
                  <a:pt x="3740" y="627"/>
                </a:moveTo>
                <a:lnTo>
                  <a:pt x="3745" y="634"/>
                </a:lnTo>
                <a:lnTo>
                  <a:pt x="3742" y="634"/>
                </a:lnTo>
                <a:lnTo>
                  <a:pt x="3742" y="762"/>
                </a:lnTo>
                <a:lnTo>
                  <a:pt x="3742" y="766"/>
                </a:lnTo>
                <a:lnTo>
                  <a:pt x="3740" y="769"/>
                </a:lnTo>
                <a:lnTo>
                  <a:pt x="3726" y="750"/>
                </a:lnTo>
                <a:lnTo>
                  <a:pt x="3740" y="766"/>
                </a:lnTo>
                <a:moveTo>
                  <a:pt x="3824" y="627"/>
                </a:moveTo>
                <a:lnTo>
                  <a:pt x="3831" y="639"/>
                </a:lnTo>
                <a:lnTo>
                  <a:pt x="3831" y="644"/>
                </a:lnTo>
                <a:moveTo>
                  <a:pt x="3800" y="656"/>
                </a:moveTo>
                <a:lnTo>
                  <a:pt x="3865" y="646"/>
                </a:lnTo>
                <a:lnTo>
                  <a:pt x="3855" y="646"/>
                </a:lnTo>
                <a:moveTo>
                  <a:pt x="3800" y="644"/>
                </a:moveTo>
                <a:lnTo>
                  <a:pt x="3800" y="682"/>
                </a:lnTo>
                <a:lnTo>
                  <a:pt x="3798" y="704"/>
                </a:lnTo>
                <a:lnTo>
                  <a:pt x="3795" y="721"/>
                </a:lnTo>
                <a:lnTo>
                  <a:pt x="3790" y="735"/>
                </a:lnTo>
                <a:lnTo>
                  <a:pt x="3786" y="747"/>
                </a:lnTo>
                <a:lnTo>
                  <a:pt x="3781" y="759"/>
                </a:lnTo>
                <a:lnTo>
                  <a:pt x="3776" y="769"/>
                </a:lnTo>
                <a:moveTo>
                  <a:pt x="3776" y="718"/>
                </a:moveTo>
                <a:lnTo>
                  <a:pt x="3798" y="702"/>
                </a:lnTo>
                <a:moveTo>
                  <a:pt x="3781" y="670"/>
                </a:moveTo>
                <a:lnTo>
                  <a:pt x="3788" y="680"/>
                </a:lnTo>
                <a:lnTo>
                  <a:pt x="3793" y="687"/>
                </a:lnTo>
                <a:moveTo>
                  <a:pt x="3829" y="661"/>
                </a:moveTo>
                <a:lnTo>
                  <a:pt x="3812" y="675"/>
                </a:lnTo>
                <a:lnTo>
                  <a:pt x="3812" y="668"/>
                </a:lnTo>
                <a:lnTo>
                  <a:pt x="3812" y="678"/>
                </a:lnTo>
                <a:lnTo>
                  <a:pt x="3812" y="702"/>
                </a:lnTo>
                <a:lnTo>
                  <a:pt x="3810" y="702"/>
                </a:lnTo>
                <a:lnTo>
                  <a:pt x="3829" y="690"/>
                </a:lnTo>
                <a:lnTo>
                  <a:pt x="3824" y="680"/>
                </a:lnTo>
                <a:lnTo>
                  <a:pt x="3831" y="694"/>
                </a:lnTo>
                <a:moveTo>
                  <a:pt x="3843" y="675"/>
                </a:moveTo>
                <a:lnTo>
                  <a:pt x="3838" y="697"/>
                </a:lnTo>
                <a:lnTo>
                  <a:pt x="3831" y="706"/>
                </a:lnTo>
                <a:lnTo>
                  <a:pt x="3829" y="714"/>
                </a:lnTo>
                <a:moveTo>
                  <a:pt x="3831" y="675"/>
                </a:moveTo>
                <a:lnTo>
                  <a:pt x="3860" y="668"/>
                </a:lnTo>
                <a:lnTo>
                  <a:pt x="3860" y="666"/>
                </a:lnTo>
                <a:lnTo>
                  <a:pt x="3858" y="680"/>
                </a:lnTo>
                <a:lnTo>
                  <a:pt x="3853" y="699"/>
                </a:lnTo>
                <a:lnTo>
                  <a:pt x="3853" y="702"/>
                </a:lnTo>
                <a:lnTo>
                  <a:pt x="3846" y="694"/>
                </a:lnTo>
                <a:lnTo>
                  <a:pt x="3853" y="702"/>
                </a:lnTo>
                <a:moveTo>
                  <a:pt x="3831" y="718"/>
                </a:moveTo>
                <a:lnTo>
                  <a:pt x="3831" y="757"/>
                </a:lnTo>
                <a:moveTo>
                  <a:pt x="3846" y="733"/>
                </a:moveTo>
                <a:lnTo>
                  <a:pt x="3817" y="738"/>
                </a:lnTo>
                <a:moveTo>
                  <a:pt x="3810" y="714"/>
                </a:moveTo>
                <a:lnTo>
                  <a:pt x="3812" y="769"/>
                </a:lnTo>
                <a:lnTo>
                  <a:pt x="3812" y="759"/>
                </a:lnTo>
                <a:lnTo>
                  <a:pt x="3846" y="754"/>
                </a:lnTo>
                <a:lnTo>
                  <a:pt x="3853" y="762"/>
                </a:lnTo>
                <a:lnTo>
                  <a:pt x="3853" y="752"/>
                </a:lnTo>
                <a:lnTo>
                  <a:pt x="3855" y="733"/>
                </a:lnTo>
                <a:lnTo>
                  <a:pt x="3855" y="711"/>
                </a:lnTo>
                <a:lnTo>
                  <a:pt x="3858" y="714"/>
                </a:lnTo>
                <a:lnTo>
                  <a:pt x="3812" y="721"/>
                </a:lnTo>
                <a:moveTo>
                  <a:pt x="3915" y="793"/>
                </a:moveTo>
                <a:lnTo>
                  <a:pt x="3920" y="788"/>
                </a:lnTo>
                <a:lnTo>
                  <a:pt x="3925" y="778"/>
                </a:lnTo>
                <a:lnTo>
                  <a:pt x="3925" y="766"/>
                </a:lnTo>
                <a:lnTo>
                  <a:pt x="3920" y="759"/>
                </a:lnTo>
                <a:lnTo>
                  <a:pt x="3915" y="766"/>
                </a:lnTo>
                <a:lnTo>
                  <a:pt x="3920" y="771"/>
                </a:lnTo>
                <a:lnTo>
                  <a:pt x="3925" y="766"/>
                </a:lnTo>
                <a:moveTo>
                  <a:pt x="4002" y="642"/>
                </a:moveTo>
                <a:lnTo>
                  <a:pt x="4004" y="644"/>
                </a:lnTo>
                <a:lnTo>
                  <a:pt x="4006" y="642"/>
                </a:lnTo>
                <a:lnTo>
                  <a:pt x="4076" y="634"/>
                </a:lnTo>
                <a:lnTo>
                  <a:pt x="4064" y="634"/>
                </a:lnTo>
                <a:moveTo>
                  <a:pt x="4045" y="642"/>
                </a:moveTo>
                <a:lnTo>
                  <a:pt x="4047" y="646"/>
                </a:lnTo>
                <a:lnTo>
                  <a:pt x="4045" y="687"/>
                </a:lnTo>
                <a:moveTo>
                  <a:pt x="4028" y="644"/>
                </a:moveTo>
                <a:lnTo>
                  <a:pt x="4030" y="649"/>
                </a:lnTo>
                <a:lnTo>
                  <a:pt x="4030" y="690"/>
                </a:lnTo>
                <a:moveTo>
                  <a:pt x="4011" y="656"/>
                </a:moveTo>
                <a:lnTo>
                  <a:pt x="4014" y="666"/>
                </a:lnTo>
                <a:lnTo>
                  <a:pt x="4014" y="697"/>
                </a:lnTo>
                <a:lnTo>
                  <a:pt x="4014" y="692"/>
                </a:lnTo>
                <a:lnTo>
                  <a:pt x="4066" y="685"/>
                </a:lnTo>
                <a:lnTo>
                  <a:pt x="4064" y="685"/>
                </a:lnTo>
                <a:lnTo>
                  <a:pt x="4066" y="654"/>
                </a:lnTo>
                <a:lnTo>
                  <a:pt x="4066" y="658"/>
                </a:lnTo>
                <a:lnTo>
                  <a:pt x="4014" y="663"/>
                </a:lnTo>
                <a:moveTo>
                  <a:pt x="4038" y="692"/>
                </a:moveTo>
                <a:lnTo>
                  <a:pt x="4038" y="694"/>
                </a:lnTo>
                <a:lnTo>
                  <a:pt x="4023" y="730"/>
                </a:lnTo>
                <a:lnTo>
                  <a:pt x="4028" y="735"/>
                </a:lnTo>
                <a:lnTo>
                  <a:pt x="4045" y="745"/>
                </a:lnTo>
                <a:lnTo>
                  <a:pt x="4059" y="752"/>
                </a:lnTo>
                <a:lnTo>
                  <a:pt x="4064" y="757"/>
                </a:lnTo>
                <a:lnTo>
                  <a:pt x="4066" y="762"/>
                </a:lnTo>
                <a:moveTo>
                  <a:pt x="3997" y="714"/>
                </a:moveTo>
                <a:lnTo>
                  <a:pt x="4002" y="716"/>
                </a:lnTo>
                <a:lnTo>
                  <a:pt x="4004" y="716"/>
                </a:lnTo>
                <a:lnTo>
                  <a:pt x="4083" y="706"/>
                </a:lnTo>
                <a:lnTo>
                  <a:pt x="4081" y="704"/>
                </a:lnTo>
                <a:lnTo>
                  <a:pt x="4074" y="706"/>
                </a:lnTo>
                <a:moveTo>
                  <a:pt x="4054" y="711"/>
                </a:moveTo>
                <a:lnTo>
                  <a:pt x="4050" y="723"/>
                </a:lnTo>
                <a:lnTo>
                  <a:pt x="4045" y="730"/>
                </a:lnTo>
                <a:lnTo>
                  <a:pt x="4040" y="740"/>
                </a:lnTo>
                <a:lnTo>
                  <a:pt x="4035" y="747"/>
                </a:lnTo>
                <a:lnTo>
                  <a:pt x="4026" y="754"/>
                </a:lnTo>
                <a:lnTo>
                  <a:pt x="4016" y="759"/>
                </a:lnTo>
                <a:lnTo>
                  <a:pt x="4011" y="764"/>
                </a:lnTo>
                <a:lnTo>
                  <a:pt x="4004" y="764"/>
                </a:lnTo>
                <a:moveTo>
                  <a:pt x="4138" y="646"/>
                </a:moveTo>
                <a:lnTo>
                  <a:pt x="4136" y="654"/>
                </a:lnTo>
                <a:lnTo>
                  <a:pt x="4131" y="668"/>
                </a:lnTo>
                <a:lnTo>
                  <a:pt x="4122" y="685"/>
                </a:lnTo>
                <a:lnTo>
                  <a:pt x="4112" y="699"/>
                </a:lnTo>
                <a:lnTo>
                  <a:pt x="4105" y="709"/>
                </a:lnTo>
                <a:lnTo>
                  <a:pt x="4098" y="714"/>
                </a:lnTo>
                <a:moveTo>
                  <a:pt x="4153" y="627"/>
                </a:moveTo>
                <a:lnTo>
                  <a:pt x="4158" y="630"/>
                </a:lnTo>
                <a:lnTo>
                  <a:pt x="4160" y="642"/>
                </a:lnTo>
                <a:lnTo>
                  <a:pt x="4167" y="658"/>
                </a:lnTo>
                <a:lnTo>
                  <a:pt x="4174" y="675"/>
                </a:lnTo>
                <a:lnTo>
                  <a:pt x="4186" y="694"/>
                </a:lnTo>
                <a:lnTo>
                  <a:pt x="4189" y="699"/>
                </a:lnTo>
                <a:lnTo>
                  <a:pt x="4203" y="699"/>
                </a:lnTo>
                <a:lnTo>
                  <a:pt x="4189" y="697"/>
                </a:lnTo>
                <a:lnTo>
                  <a:pt x="4186" y="692"/>
                </a:lnTo>
                <a:moveTo>
                  <a:pt x="4124" y="702"/>
                </a:moveTo>
                <a:lnTo>
                  <a:pt x="4170" y="694"/>
                </a:lnTo>
                <a:lnTo>
                  <a:pt x="4170" y="690"/>
                </a:lnTo>
                <a:lnTo>
                  <a:pt x="4172" y="692"/>
                </a:lnTo>
                <a:lnTo>
                  <a:pt x="4170" y="694"/>
                </a:lnTo>
                <a:lnTo>
                  <a:pt x="4167" y="721"/>
                </a:lnTo>
                <a:lnTo>
                  <a:pt x="4165" y="735"/>
                </a:lnTo>
                <a:lnTo>
                  <a:pt x="4160" y="754"/>
                </a:lnTo>
                <a:lnTo>
                  <a:pt x="4155" y="764"/>
                </a:lnTo>
                <a:lnTo>
                  <a:pt x="4155" y="766"/>
                </a:lnTo>
                <a:lnTo>
                  <a:pt x="4150" y="754"/>
                </a:lnTo>
                <a:lnTo>
                  <a:pt x="4143" y="747"/>
                </a:lnTo>
                <a:moveTo>
                  <a:pt x="4141" y="699"/>
                </a:moveTo>
                <a:lnTo>
                  <a:pt x="4143" y="706"/>
                </a:lnTo>
                <a:lnTo>
                  <a:pt x="4138" y="721"/>
                </a:lnTo>
                <a:lnTo>
                  <a:pt x="4134" y="730"/>
                </a:lnTo>
                <a:lnTo>
                  <a:pt x="4126" y="747"/>
                </a:lnTo>
                <a:lnTo>
                  <a:pt x="4119" y="757"/>
                </a:lnTo>
                <a:lnTo>
                  <a:pt x="4110" y="764"/>
                </a:lnTo>
                <a:lnTo>
                  <a:pt x="4102" y="771"/>
                </a:lnTo>
                <a:moveTo>
                  <a:pt x="4234" y="627"/>
                </a:moveTo>
                <a:lnTo>
                  <a:pt x="4239" y="634"/>
                </a:lnTo>
                <a:lnTo>
                  <a:pt x="4237" y="769"/>
                </a:lnTo>
                <a:lnTo>
                  <a:pt x="4237" y="747"/>
                </a:lnTo>
                <a:moveTo>
                  <a:pt x="4237" y="678"/>
                </a:moveTo>
                <a:lnTo>
                  <a:pt x="4230" y="694"/>
                </a:lnTo>
                <a:lnTo>
                  <a:pt x="4222" y="711"/>
                </a:lnTo>
                <a:lnTo>
                  <a:pt x="4218" y="723"/>
                </a:lnTo>
                <a:lnTo>
                  <a:pt x="4213" y="730"/>
                </a:lnTo>
                <a:moveTo>
                  <a:pt x="4239" y="685"/>
                </a:moveTo>
                <a:lnTo>
                  <a:pt x="4249" y="697"/>
                </a:lnTo>
                <a:lnTo>
                  <a:pt x="4251" y="702"/>
                </a:lnTo>
                <a:moveTo>
                  <a:pt x="4215" y="675"/>
                </a:moveTo>
                <a:lnTo>
                  <a:pt x="4251" y="668"/>
                </a:lnTo>
                <a:moveTo>
                  <a:pt x="4258" y="670"/>
                </a:moveTo>
                <a:lnTo>
                  <a:pt x="4304" y="663"/>
                </a:lnTo>
                <a:moveTo>
                  <a:pt x="4273" y="627"/>
                </a:moveTo>
                <a:lnTo>
                  <a:pt x="4280" y="634"/>
                </a:lnTo>
                <a:lnTo>
                  <a:pt x="4278" y="632"/>
                </a:lnTo>
                <a:lnTo>
                  <a:pt x="4275" y="694"/>
                </a:lnTo>
                <a:moveTo>
                  <a:pt x="4258" y="697"/>
                </a:moveTo>
                <a:lnTo>
                  <a:pt x="4294" y="692"/>
                </a:lnTo>
                <a:lnTo>
                  <a:pt x="4292" y="692"/>
                </a:lnTo>
                <a:lnTo>
                  <a:pt x="4287" y="704"/>
                </a:lnTo>
                <a:lnTo>
                  <a:pt x="4282" y="718"/>
                </a:lnTo>
                <a:lnTo>
                  <a:pt x="4275" y="730"/>
                </a:lnTo>
                <a:lnTo>
                  <a:pt x="4270" y="740"/>
                </a:lnTo>
                <a:lnTo>
                  <a:pt x="4266" y="747"/>
                </a:lnTo>
                <a:lnTo>
                  <a:pt x="4258" y="754"/>
                </a:lnTo>
                <a:lnTo>
                  <a:pt x="4254" y="759"/>
                </a:lnTo>
                <a:lnTo>
                  <a:pt x="4249" y="764"/>
                </a:lnTo>
                <a:lnTo>
                  <a:pt x="4244" y="769"/>
                </a:lnTo>
                <a:moveTo>
                  <a:pt x="4261" y="709"/>
                </a:moveTo>
                <a:lnTo>
                  <a:pt x="4263" y="711"/>
                </a:lnTo>
                <a:lnTo>
                  <a:pt x="4292" y="762"/>
                </a:lnTo>
                <a:lnTo>
                  <a:pt x="4294" y="762"/>
                </a:lnTo>
                <a:lnTo>
                  <a:pt x="4309" y="764"/>
                </a:lnTo>
                <a:moveTo>
                  <a:pt x="4345" y="632"/>
                </a:moveTo>
                <a:lnTo>
                  <a:pt x="4347" y="637"/>
                </a:lnTo>
                <a:lnTo>
                  <a:pt x="4347" y="723"/>
                </a:lnTo>
                <a:moveTo>
                  <a:pt x="4326" y="687"/>
                </a:moveTo>
                <a:lnTo>
                  <a:pt x="4362" y="680"/>
                </a:lnTo>
                <a:moveTo>
                  <a:pt x="4326" y="738"/>
                </a:moveTo>
                <a:lnTo>
                  <a:pt x="4328" y="738"/>
                </a:lnTo>
                <a:lnTo>
                  <a:pt x="4364" y="714"/>
                </a:lnTo>
                <a:moveTo>
                  <a:pt x="4381" y="634"/>
                </a:moveTo>
                <a:lnTo>
                  <a:pt x="4381" y="642"/>
                </a:lnTo>
                <a:lnTo>
                  <a:pt x="4376" y="666"/>
                </a:lnTo>
                <a:lnTo>
                  <a:pt x="4369" y="687"/>
                </a:lnTo>
                <a:lnTo>
                  <a:pt x="4362" y="702"/>
                </a:lnTo>
                <a:moveTo>
                  <a:pt x="4376" y="670"/>
                </a:moveTo>
                <a:lnTo>
                  <a:pt x="4381" y="673"/>
                </a:lnTo>
                <a:lnTo>
                  <a:pt x="4414" y="663"/>
                </a:lnTo>
                <a:lnTo>
                  <a:pt x="4412" y="661"/>
                </a:lnTo>
                <a:lnTo>
                  <a:pt x="4410" y="670"/>
                </a:lnTo>
                <a:lnTo>
                  <a:pt x="4410" y="673"/>
                </a:lnTo>
                <a:lnTo>
                  <a:pt x="4407" y="704"/>
                </a:lnTo>
                <a:lnTo>
                  <a:pt x="4407" y="706"/>
                </a:lnTo>
                <a:lnTo>
                  <a:pt x="4405" y="721"/>
                </a:lnTo>
                <a:lnTo>
                  <a:pt x="4402" y="738"/>
                </a:lnTo>
                <a:lnTo>
                  <a:pt x="4402" y="750"/>
                </a:lnTo>
                <a:lnTo>
                  <a:pt x="4400" y="759"/>
                </a:lnTo>
                <a:lnTo>
                  <a:pt x="4395" y="764"/>
                </a:lnTo>
                <a:lnTo>
                  <a:pt x="4381" y="745"/>
                </a:lnTo>
                <a:lnTo>
                  <a:pt x="4398" y="762"/>
                </a:lnTo>
                <a:moveTo>
                  <a:pt x="4376" y="692"/>
                </a:moveTo>
                <a:lnTo>
                  <a:pt x="4388" y="699"/>
                </a:lnTo>
                <a:lnTo>
                  <a:pt x="4390" y="704"/>
                </a:lnTo>
                <a:moveTo>
                  <a:pt x="4362" y="735"/>
                </a:moveTo>
                <a:lnTo>
                  <a:pt x="4366" y="735"/>
                </a:lnTo>
                <a:lnTo>
                  <a:pt x="4395" y="716"/>
                </a:lnTo>
                <a:moveTo>
                  <a:pt x="4472" y="627"/>
                </a:moveTo>
                <a:lnTo>
                  <a:pt x="4472" y="637"/>
                </a:lnTo>
                <a:lnTo>
                  <a:pt x="4460" y="666"/>
                </a:lnTo>
                <a:lnTo>
                  <a:pt x="4453" y="682"/>
                </a:lnTo>
                <a:lnTo>
                  <a:pt x="4443" y="694"/>
                </a:lnTo>
                <a:lnTo>
                  <a:pt x="4441" y="702"/>
                </a:lnTo>
                <a:moveTo>
                  <a:pt x="4460" y="666"/>
                </a:moveTo>
                <a:lnTo>
                  <a:pt x="4465" y="668"/>
                </a:lnTo>
                <a:lnTo>
                  <a:pt x="4520" y="656"/>
                </a:lnTo>
                <a:lnTo>
                  <a:pt x="4518" y="651"/>
                </a:lnTo>
                <a:lnTo>
                  <a:pt x="4518" y="666"/>
                </a:lnTo>
                <a:lnTo>
                  <a:pt x="4515" y="692"/>
                </a:lnTo>
                <a:lnTo>
                  <a:pt x="4510" y="723"/>
                </a:lnTo>
                <a:lnTo>
                  <a:pt x="4508" y="745"/>
                </a:lnTo>
                <a:lnTo>
                  <a:pt x="4506" y="754"/>
                </a:lnTo>
                <a:lnTo>
                  <a:pt x="4506" y="764"/>
                </a:lnTo>
                <a:lnTo>
                  <a:pt x="4503" y="766"/>
                </a:lnTo>
                <a:lnTo>
                  <a:pt x="4486" y="742"/>
                </a:lnTo>
                <a:lnTo>
                  <a:pt x="4503" y="764"/>
                </a:lnTo>
                <a:lnTo>
                  <a:pt x="4506" y="762"/>
                </a:lnTo>
                <a:moveTo>
                  <a:pt x="4465" y="685"/>
                </a:moveTo>
                <a:lnTo>
                  <a:pt x="4482" y="694"/>
                </a:lnTo>
                <a:lnTo>
                  <a:pt x="4484" y="694"/>
                </a:lnTo>
                <a:lnTo>
                  <a:pt x="4486" y="702"/>
                </a:lnTo>
                <a:moveTo>
                  <a:pt x="4448" y="730"/>
                </a:moveTo>
                <a:lnTo>
                  <a:pt x="4501" y="711"/>
                </a:lnTo>
                <a:moveTo>
                  <a:pt x="4575" y="793"/>
                </a:moveTo>
                <a:lnTo>
                  <a:pt x="4580" y="788"/>
                </a:lnTo>
                <a:lnTo>
                  <a:pt x="4582" y="778"/>
                </a:lnTo>
                <a:lnTo>
                  <a:pt x="4582" y="766"/>
                </a:lnTo>
                <a:lnTo>
                  <a:pt x="4580" y="759"/>
                </a:lnTo>
                <a:lnTo>
                  <a:pt x="4575" y="766"/>
                </a:lnTo>
                <a:lnTo>
                  <a:pt x="4580" y="771"/>
                </a:lnTo>
                <a:lnTo>
                  <a:pt x="4582" y="766"/>
                </a:lnTo>
                <a:moveTo>
                  <a:pt x="4678" y="630"/>
                </a:moveTo>
                <a:lnTo>
                  <a:pt x="4681" y="632"/>
                </a:lnTo>
                <a:lnTo>
                  <a:pt x="4678" y="632"/>
                </a:lnTo>
                <a:lnTo>
                  <a:pt x="4678" y="769"/>
                </a:lnTo>
                <a:lnTo>
                  <a:pt x="4676" y="759"/>
                </a:lnTo>
                <a:lnTo>
                  <a:pt x="4678" y="750"/>
                </a:lnTo>
                <a:moveTo>
                  <a:pt x="4678" y="690"/>
                </a:moveTo>
                <a:lnTo>
                  <a:pt x="4688" y="699"/>
                </a:lnTo>
                <a:lnTo>
                  <a:pt x="4690" y="704"/>
                </a:lnTo>
                <a:moveTo>
                  <a:pt x="4678" y="678"/>
                </a:moveTo>
                <a:lnTo>
                  <a:pt x="4671" y="697"/>
                </a:lnTo>
                <a:lnTo>
                  <a:pt x="4666" y="709"/>
                </a:lnTo>
                <a:lnTo>
                  <a:pt x="4662" y="718"/>
                </a:lnTo>
                <a:lnTo>
                  <a:pt x="4657" y="726"/>
                </a:lnTo>
                <a:lnTo>
                  <a:pt x="4652" y="733"/>
                </a:lnTo>
                <a:moveTo>
                  <a:pt x="4657" y="678"/>
                </a:moveTo>
                <a:lnTo>
                  <a:pt x="4690" y="673"/>
                </a:lnTo>
                <a:moveTo>
                  <a:pt x="4693" y="666"/>
                </a:moveTo>
                <a:lnTo>
                  <a:pt x="4714" y="658"/>
                </a:lnTo>
                <a:lnTo>
                  <a:pt x="4712" y="656"/>
                </a:lnTo>
                <a:lnTo>
                  <a:pt x="4710" y="670"/>
                </a:lnTo>
                <a:lnTo>
                  <a:pt x="4707" y="687"/>
                </a:lnTo>
                <a:lnTo>
                  <a:pt x="4705" y="697"/>
                </a:lnTo>
                <a:lnTo>
                  <a:pt x="4700" y="709"/>
                </a:lnTo>
                <a:lnTo>
                  <a:pt x="4698" y="721"/>
                </a:lnTo>
                <a:lnTo>
                  <a:pt x="4690" y="728"/>
                </a:lnTo>
                <a:lnTo>
                  <a:pt x="4683" y="742"/>
                </a:lnTo>
                <a:moveTo>
                  <a:pt x="4695" y="682"/>
                </a:moveTo>
                <a:lnTo>
                  <a:pt x="4702" y="704"/>
                </a:lnTo>
                <a:lnTo>
                  <a:pt x="4707" y="718"/>
                </a:lnTo>
                <a:lnTo>
                  <a:pt x="4710" y="723"/>
                </a:lnTo>
                <a:lnTo>
                  <a:pt x="4710" y="730"/>
                </a:lnTo>
                <a:moveTo>
                  <a:pt x="4717" y="697"/>
                </a:moveTo>
                <a:lnTo>
                  <a:pt x="4722" y="711"/>
                </a:lnTo>
                <a:lnTo>
                  <a:pt x="4722" y="716"/>
                </a:lnTo>
                <a:moveTo>
                  <a:pt x="4714" y="687"/>
                </a:moveTo>
                <a:lnTo>
                  <a:pt x="4748" y="680"/>
                </a:lnTo>
                <a:lnTo>
                  <a:pt x="4746" y="680"/>
                </a:lnTo>
                <a:lnTo>
                  <a:pt x="4741" y="682"/>
                </a:lnTo>
                <a:moveTo>
                  <a:pt x="4729" y="627"/>
                </a:moveTo>
                <a:lnTo>
                  <a:pt x="4734" y="634"/>
                </a:lnTo>
                <a:lnTo>
                  <a:pt x="4731" y="634"/>
                </a:lnTo>
                <a:lnTo>
                  <a:pt x="4731" y="762"/>
                </a:lnTo>
                <a:lnTo>
                  <a:pt x="4731" y="766"/>
                </a:lnTo>
                <a:lnTo>
                  <a:pt x="4729" y="769"/>
                </a:lnTo>
                <a:lnTo>
                  <a:pt x="4717" y="750"/>
                </a:lnTo>
                <a:lnTo>
                  <a:pt x="4729" y="766"/>
                </a:lnTo>
                <a:moveTo>
                  <a:pt x="4784" y="634"/>
                </a:moveTo>
                <a:lnTo>
                  <a:pt x="4782" y="644"/>
                </a:lnTo>
                <a:lnTo>
                  <a:pt x="4782" y="656"/>
                </a:lnTo>
                <a:lnTo>
                  <a:pt x="4777" y="666"/>
                </a:lnTo>
                <a:moveTo>
                  <a:pt x="4782" y="646"/>
                </a:moveTo>
                <a:lnTo>
                  <a:pt x="4851" y="634"/>
                </a:lnTo>
                <a:lnTo>
                  <a:pt x="4842" y="651"/>
                </a:lnTo>
                <a:moveTo>
                  <a:pt x="4810" y="663"/>
                </a:moveTo>
                <a:lnTo>
                  <a:pt x="4786" y="670"/>
                </a:lnTo>
                <a:moveTo>
                  <a:pt x="4815" y="690"/>
                </a:moveTo>
                <a:lnTo>
                  <a:pt x="4772" y="697"/>
                </a:lnTo>
                <a:moveTo>
                  <a:pt x="4789" y="697"/>
                </a:moveTo>
                <a:lnTo>
                  <a:pt x="4791" y="704"/>
                </a:lnTo>
                <a:lnTo>
                  <a:pt x="4786" y="721"/>
                </a:lnTo>
                <a:lnTo>
                  <a:pt x="4784" y="735"/>
                </a:lnTo>
                <a:lnTo>
                  <a:pt x="4777" y="747"/>
                </a:lnTo>
                <a:lnTo>
                  <a:pt x="4772" y="754"/>
                </a:lnTo>
                <a:lnTo>
                  <a:pt x="4765" y="762"/>
                </a:lnTo>
                <a:lnTo>
                  <a:pt x="4762" y="764"/>
                </a:lnTo>
                <a:moveTo>
                  <a:pt x="4801" y="697"/>
                </a:moveTo>
                <a:lnTo>
                  <a:pt x="4803" y="702"/>
                </a:lnTo>
                <a:lnTo>
                  <a:pt x="4803" y="745"/>
                </a:lnTo>
                <a:lnTo>
                  <a:pt x="4806" y="750"/>
                </a:lnTo>
                <a:lnTo>
                  <a:pt x="4808" y="754"/>
                </a:lnTo>
                <a:lnTo>
                  <a:pt x="4813" y="754"/>
                </a:lnTo>
                <a:lnTo>
                  <a:pt x="4818" y="757"/>
                </a:lnTo>
                <a:lnTo>
                  <a:pt x="4849" y="757"/>
                </a:lnTo>
                <a:lnTo>
                  <a:pt x="4851" y="754"/>
                </a:lnTo>
                <a:lnTo>
                  <a:pt x="4858" y="752"/>
                </a:lnTo>
                <a:lnTo>
                  <a:pt x="4856" y="726"/>
                </a:lnTo>
                <a:lnTo>
                  <a:pt x="4856" y="754"/>
                </a:lnTo>
                <a:moveTo>
                  <a:pt x="4820" y="699"/>
                </a:moveTo>
                <a:lnTo>
                  <a:pt x="4825" y="709"/>
                </a:lnTo>
                <a:lnTo>
                  <a:pt x="4825" y="716"/>
                </a:lnTo>
                <a:moveTo>
                  <a:pt x="4834" y="654"/>
                </a:moveTo>
                <a:lnTo>
                  <a:pt x="4837" y="658"/>
                </a:lnTo>
                <a:lnTo>
                  <a:pt x="4837" y="742"/>
                </a:lnTo>
                <a:lnTo>
                  <a:pt x="4834" y="745"/>
                </a:lnTo>
                <a:lnTo>
                  <a:pt x="4825" y="733"/>
                </a:lnTo>
                <a:lnTo>
                  <a:pt x="4834" y="742"/>
                </a:lnTo>
                <a:moveTo>
                  <a:pt x="4820" y="685"/>
                </a:moveTo>
                <a:lnTo>
                  <a:pt x="4856" y="678"/>
                </a:lnTo>
                <a:lnTo>
                  <a:pt x="4851" y="675"/>
                </a:lnTo>
                <a:lnTo>
                  <a:pt x="4846" y="678"/>
                </a:lnTo>
                <a:moveTo>
                  <a:pt x="4918" y="630"/>
                </a:moveTo>
                <a:lnTo>
                  <a:pt x="4923" y="639"/>
                </a:lnTo>
                <a:lnTo>
                  <a:pt x="4923" y="649"/>
                </a:lnTo>
                <a:moveTo>
                  <a:pt x="4892" y="649"/>
                </a:moveTo>
                <a:lnTo>
                  <a:pt x="4892" y="661"/>
                </a:lnTo>
                <a:lnTo>
                  <a:pt x="4890" y="670"/>
                </a:lnTo>
                <a:lnTo>
                  <a:pt x="4887" y="678"/>
                </a:lnTo>
                <a:moveTo>
                  <a:pt x="4892" y="661"/>
                </a:moveTo>
                <a:lnTo>
                  <a:pt x="4959" y="654"/>
                </a:lnTo>
                <a:lnTo>
                  <a:pt x="4957" y="651"/>
                </a:lnTo>
                <a:lnTo>
                  <a:pt x="4950" y="670"/>
                </a:lnTo>
                <a:moveTo>
                  <a:pt x="4940" y="678"/>
                </a:moveTo>
                <a:lnTo>
                  <a:pt x="4902" y="685"/>
                </a:lnTo>
                <a:moveTo>
                  <a:pt x="4885" y="706"/>
                </a:moveTo>
                <a:lnTo>
                  <a:pt x="4954" y="697"/>
                </a:lnTo>
                <a:lnTo>
                  <a:pt x="4952" y="697"/>
                </a:lnTo>
                <a:lnTo>
                  <a:pt x="4945" y="699"/>
                </a:lnTo>
                <a:moveTo>
                  <a:pt x="4911" y="706"/>
                </a:moveTo>
                <a:lnTo>
                  <a:pt x="4911" y="714"/>
                </a:lnTo>
                <a:lnTo>
                  <a:pt x="4904" y="730"/>
                </a:lnTo>
                <a:lnTo>
                  <a:pt x="4897" y="745"/>
                </a:lnTo>
                <a:lnTo>
                  <a:pt x="4890" y="754"/>
                </a:lnTo>
                <a:lnTo>
                  <a:pt x="4882" y="762"/>
                </a:lnTo>
                <a:lnTo>
                  <a:pt x="4878" y="766"/>
                </a:lnTo>
                <a:moveTo>
                  <a:pt x="4923" y="711"/>
                </a:moveTo>
                <a:lnTo>
                  <a:pt x="4926" y="714"/>
                </a:lnTo>
                <a:lnTo>
                  <a:pt x="4926" y="757"/>
                </a:lnTo>
                <a:lnTo>
                  <a:pt x="4930" y="762"/>
                </a:lnTo>
                <a:lnTo>
                  <a:pt x="4935" y="762"/>
                </a:lnTo>
                <a:lnTo>
                  <a:pt x="4940" y="764"/>
                </a:lnTo>
                <a:lnTo>
                  <a:pt x="4942" y="764"/>
                </a:lnTo>
                <a:lnTo>
                  <a:pt x="4957" y="762"/>
                </a:lnTo>
                <a:lnTo>
                  <a:pt x="4962" y="759"/>
                </a:lnTo>
                <a:lnTo>
                  <a:pt x="4959" y="730"/>
                </a:lnTo>
                <a:lnTo>
                  <a:pt x="4962" y="759"/>
                </a:lnTo>
                <a:moveTo>
                  <a:pt x="4993" y="654"/>
                </a:moveTo>
                <a:lnTo>
                  <a:pt x="5036" y="649"/>
                </a:lnTo>
                <a:lnTo>
                  <a:pt x="5036" y="646"/>
                </a:lnTo>
                <a:lnTo>
                  <a:pt x="5026" y="651"/>
                </a:lnTo>
                <a:moveTo>
                  <a:pt x="5014" y="630"/>
                </a:moveTo>
                <a:lnTo>
                  <a:pt x="5017" y="634"/>
                </a:lnTo>
                <a:lnTo>
                  <a:pt x="5017" y="694"/>
                </a:lnTo>
                <a:lnTo>
                  <a:pt x="5014" y="716"/>
                </a:lnTo>
                <a:lnTo>
                  <a:pt x="5014" y="699"/>
                </a:lnTo>
                <a:moveTo>
                  <a:pt x="4998" y="661"/>
                </a:moveTo>
                <a:lnTo>
                  <a:pt x="5002" y="666"/>
                </a:lnTo>
                <a:lnTo>
                  <a:pt x="5000" y="685"/>
                </a:lnTo>
                <a:lnTo>
                  <a:pt x="5000" y="692"/>
                </a:lnTo>
                <a:lnTo>
                  <a:pt x="4998" y="685"/>
                </a:lnTo>
                <a:lnTo>
                  <a:pt x="5031" y="682"/>
                </a:lnTo>
                <a:lnTo>
                  <a:pt x="5029" y="682"/>
                </a:lnTo>
                <a:lnTo>
                  <a:pt x="5031" y="661"/>
                </a:lnTo>
                <a:lnTo>
                  <a:pt x="5034" y="663"/>
                </a:lnTo>
                <a:lnTo>
                  <a:pt x="5002" y="668"/>
                </a:lnTo>
                <a:moveTo>
                  <a:pt x="5012" y="685"/>
                </a:moveTo>
                <a:lnTo>
                  <a:pt x="5007" y="697"/>
                </a:lnTo>
                <a:lnTo>
                  <a:pt x="5000" y="706"/>
                </a:lnTo>
                <a:lnTo>
                  <a:pt x="4993" y="716"/>
                </a:lnTo>
                <a:lnTo>
                  <a:pt x="4983" y="723"/>
                </a:lnTo>
                <a:moveTo>
                  <a:pt x="5017" y="690"/>
                </a:moveTo>
                <a:lnTo>
                  <a:pt x="5029" y="704"/>
                </a:lnTo>
                <a:moveTo>
                  <a:pt x="5048" y="630"/>
                </a:moveTo>
                <a:lnTo>
                  <a:pt x="5050" y="637"/>
                </a:lnTo>
                <a:lnTo>
                  <a:pt x="5043" y="668"/>
                </a:lnTo>
                <a:lnTo>
                  <a:pt x="5038" y="682"/>
                </a:lnTo>
                <a:lnTo>
                  <a:pt x="5034" y="692"/>
                </a:lnTo>
                <a:moveTo>
                  <a:pt x="5043" y="666"/>
                </a:moveTo>
                <a:lnTo>
                  <a:pt x="5074" y="661"/>
                </a:lnTo>
                <a:lnTo>
                  <a:pt x="5070" y="661"/>
                </a:lnTo>
                <a:lnTo>
                  <a:pt x="5060" y="663"/>
                </a:lnTo>
                <a:moveTo>
                  <a:pt x="5060" y="666"/>
                </a:moveTo>
                <a:lnTo>
                  <a:pt x="5058" y="673"/>
                </a:lnTo>
                <a:lnTo>
                  <a:pt x="5053" y="685"/>
                </a:lnTo>
                <a:lnTo>
                  <a:pt x="5046" y="697"/>
                </a:lnTo>
                <a:lnTo>
                  <a:pt x="5038" y="706"/>
                </a:lnTo>
                <a:lnTo>
                  <a:pt x="5034" y="711"/>
                </a:lnTo>
                <a:lnTo>
                  <a:pt x="5026" y="718"/>
                </a:lnTo>
                <a:moveTo>
                  <a:pt x="5041" y="678"/>
                </a:moveTo>
                <a:lnTo>
                  <a:pt x="5048" y="692"/>
                </a:lnTo>
                <a:lnTo>
                  <a:pt x="5055" y="704"/>
                </a:lnTo>
                <a:lnTo>
                  <a:pt x="5062" y="718"/>
                </a:lnTo>
                <a:lnTo>
                  <a:pt x="5065" y="721"/>
                </a:lnTo>
                <a:lnTo>
                  <a:pt x="5079" y="721"/>
                </a:lnTo>
                <a:lnTo>
                  <a:pt x="5065" y="718"/>
                </a:lnTo>
                <a:lnTo>
                  <a:pt x="5060" y="711"/>
                </a:lnTo>
                <a:moveTo>
                  <a:pt x="5002" y="726"/>
                </a:moveTo>
                <a:lnTo>
                  <a:pt x="5024" y="726"/>
                </a:lnTo>
                <a:lnTo>
                  <a:pt x="5058" y="721"/>
                </a:lnTo>
                <a:lnTo>
                  <a:pt x="5053" y="721"/>
                </a:lnTo>
                <a:lnTo>
                  <a:pt x="5043" y="723"/>
                </a:lnTo>
                <a:moveTo>
                  <a:pt x="5031" y="726"/>
                </a:moveTo>
                <a:lnTo>
                  <a:pt x="5029" y="766"/>
                </a:lnTo>
                <a:moveTo>
                  <a:pt x="5031" y="745"/>
                </a:moveTo>
                <a:lnTo>
                  <a:pt x="5055" y="742"/>
                </a:lnTo>
                <a:lnTo>
                  <a:pt x="5050" y="742"/>
                </a:lnTo>
                <a:lnTo>
                  <a:pt x="5046" y="745"/>
                </a:lnTo>
                <a:moveTo>
                  <a:pt x="5010" y="738"/>
                </a:moveTo>
                <a:lnTo>
                  <a:pt x="5010" y="766"/>
                </a:lnTo>
                <a:lnTo>
                  <a:pt x="4986" y="769"/>
                </a:lnTo>
                <a:moveTo>
                  <a:pt x="5010" y="766"/>
                </a:moveTo>
                <a:lnTo>
                  <a:pt x="5043" y="766"/>
                </a:lnTo>
                <a:lnTo>
                  <a:pt x="5072" y="764"/>
                </a:lnTo>
                <a:lnTo>
                  <a:pt x="5070" y="762"/>
                </a:lnTo>
                <a:lnTo>
                  <a:pt x="5062" y="764"/>
                </a:lnTo>
                <a:moveTo>
                  <a:pt x="5139" y="632"/>
                </a:moveTo>
                <a:lnTo>
                  <a:pt x="5125" y="642"/>
                </a:lnTo>
                <a:lnTo>
                  <a:pt x="5110" y="651"/>
                </a:lnTo>
                <a:lnTo>
                  <a:pt x="5103" y="654"/>
                </a:lnTo>
                <a:moveTo>
                  <a:pt x="5146" y="670"/>
                </a:moveTo>
                <a:lnTo>
                  <a:pt x="5098" y="682"/>
                </a:lnTo>
                <a:moveTo>
                  <a:pt x="5125" y="642"/>
                </a:moveTo>
                <a:lnTo>
                  <a:pt x="5125" y="769"/>
                </a:lnTo>
                <a:lnTo>
                  <a:pt x="5125" y="762"/>
                </a:lnTo>
                <a:lnTo>
                  <a:pt x="5125" y="750"/>
                </a:lnTo>
                <a:moveTo>
                  <a:pt x="5125" y="680"/>
                </a:moveTo>
                <a:lnTo>
                  <a:pt x="5120" y="694"/>
                </a:lnTo>
                <a:lnTo>
                  <a:pt x="5113" y="706"/>
                </a:lnTo>
                <a:lnTo>
                  <a:pt x="5106" y="718"/>
                </a:lnTo>
                <a:lnTo>
                  <a:pt x="5101" y="726"/>
                </a:lnTo>
                <a:lnTo>
                  <a:pt x="5091" y="738"/>
                </a:lnTo>
                <a:moveTo>
                  <a:pt x="5125" y="690"/>
                </a:moveTo>
                <a:lnTo>
                  <a:pt x="5137" y="699"/>
                </a:lnTo>
                <a:lnTo>
                  <a:pt x="5142" y="706"/>
                </a:lnTo>
                <a:moveTo>
                  <a:pt x="5154" y="658"/>
                </a:moveTo>
                <a:lnTo>
                  <a:pt x="5156" y="670"/>
                </a:lnTo>
                <a:lnTo>
                  <a:pt x="5156" y="728"/>
                </a:lnTo>
                <a:lnTo>
                  <a:pt x="5158" y="740"/>
                </a:lnTo>
                <a:lnTo>
                  <a:pt x="5156" y="728"/>
                </a:lnTo>
                <a:lnTo>
                  <a:pt x="5185" y="723"/>
                </a:lnTo>
                <a:lnTo>
                  <a:pt x="5180" y="723"/>
                </a:lnTo>
                <a:lnTo>
                  <a:pt x="5185" y="658"/>
                </a:lnTo>
                <a:lnTo>
                  <a:pt x="5187" y="663"/>
                </a:lnTo>
                <a:lnTo>
                  <a:pt x="5156" y="670"/>
                </a:lnTo>
                <a:moveTo>
                  <a:pt x="5242" y="627"/>
                </a:moveTo>
                <a:lnTo>
                  <a:pt x="5240" y="637"/>
                </a:lnTo>
                <a:lnTo>
                  <a:pt x="5230" y="666"/>
                </a:lnTo>
                <a:lnTo>
                  <a:pt x="5221" y="682"/>
                </a:lnTo>
                <a:lnTo>
                  <a:pt x="5214" y="694"/>
                </a:lnTo>
                <a:lnTo>
                  <a:pt x="5209" y="702"/>
                </a:lnTo>
                <a:moveTo>
                  <a:pt x="5230" y="666"/>
                </a:moveTo>
                <a:lnTo>
                  <a:pt x="5233" y="668"/>
                </a:lnTo>
                <a:lnTo>
                  <a:pt x="5290" y="656"/>
                </a:lnTo>
                <a:lnTo>
                  <a:pt x="5288" y="651"/>
                </a:lnTo>
                <a:lnTo>
                  <a:pt x="5286" y="666"/>
                </a:lnTo>
                <a:lnTo>
                  <a:pt x="5283" y="692"/>
                </a:lnTo>
                <a:lnTo>
                  <a:pt x="5281" y="723"/>
                </a:lnTo>
                <a:lnTo>
                  <a:pt x="5278" y="745"/>
                </a:lnTo>
                <a:lnTo>
                  <a:pt x="5276" y="754"/>
                </a:lnTo>
                <a:lnTo>
                  <a:pt x="5274" y="764"/>
                </a:lnTo>
                <a:lnTo>
                  <a:pt x="5271" y="766"/>
                </a:lnTo>
                <a:lnTo>
                  <a:pt x="5254" y="742"/>
                </a:lnTo>
                <a:lnTo>
                  <a:pt x="5274" y="764"/>
                </a:lnTo>
                <a:lnTo>
                  <a:pt x="5274" y="762"/>
                </a:lnTo>
                <a:moveTo>
                  <a:pt x="5233" y="685"/>
                </a:moveTo>
                <a:lnTo>
                  <a:pt x="5252" y="694"/>
                </a:lnTo>
                <a:lnTo>
                  <a:pt x="5257" y="702"/>
                </a:lnTo>
                <a:moveTo>
                  <a:pt x="5218" y="730"/>
                </a:moveTo>
                <a:lnTo>
                  <a:pt x="5271" y="711"/>
                </a:lnTo>
                <a:moveTo>
                  <a:pt x="5353" y="634"/>
                </a:moveTo>
                <a:lnTo>
                  <a:pt x="5350" y="639"/>
                </a:lnTo>
                <a:lnTo>
                  <a:pt x="5338" y="649"/>
                </a:lnTo>
                <a:lnTo>
                  <a:pt x="5326" y="656"/>
                </a:lnTo>
                <a:lnTo>
                  <a:pt x="5317" y="661"/>
                </a:lnTo>
                <a:moveTo>
                  <a:pt x="5317" y="685"/>
                </a:moveTo>
                <a:lnTo>
                  <a:pt x="5355" y="675"/>
                </a:lnTo>
                <a:moveTo>
                  <a:pt x="5341" y="651"/>
                </a:moveTo>
                <a:lnTo>
                  <a:pt x="5341" y="742"/>
                </a:lnTo>
                <a:lnTo>
                  <a:pt x="5343" y="769"/>
                </a:lnTo>
                <a:lnTo>
                  <a:pt x="5341" y="764"/>
                </a:lnTo>
                <a:lnTo>
                  <a:pt x="5341" y="754"/>
                </a:lnTo>
                <a:moveTo>
                  <a:pt x="5341" y="680"/>
                </a:moveTo>
                <a:lnTo>
                  <a:pt x="5336" y="694"/>
                </a:lnTo>
                <a:lnTo>
                  <a:pt x="5329" y="709"/>
                </a:lnTo>
                <a:lnTo>
                  <a:pt x="5324" y="721"/>
                </a:lnTo>
                <a:lnTo>
                  <a:pt x="5319" y="728"/>
                </a:lnTo>
                <a:lnTo>
                  <a:pt x="5312" y="738"/>
                </a:lnTo>
                <a:moveTo>
                  <a:pt x="5341" y="690"/>
                </a:moveTo>
                <a:lnTo>
                  <a:pt x="5353" y="697"/>
                </a:lnTo>
                <a:lnTo>
                  <a:pt x="5355" y="702"/>
                </a:lnTo>
                <a:moveTo>
                  <a:pt x="5374" y="630"/>
                </a:moveTo>
                <a:lnTo>
                  <a:pt x="5374" y="634"/>
                </a:lnTo>
                <a:lnTo>
                  <a:pt x="5370" y="661"/>
                </a:lnTo>
                <a:lnTo>
                  <a:pt x="5367" y="675"/>
                </a:lnTo>
                <a:lnTo>
                  <a:pt x="5360" y="694"/>
                </a:lnTo>
                <a:moveTo>
                  <a:pt x="5367" y="670"/>
                </a:moveTo>
                <a:lnTo>
                  <a:pt x="5408" y="663"/>
                </a:lnTo>
                <a:lnTo>
                  <a:pt x="5403" y="663"/>
                </a:lnTo>
                <a:lnTo>
                  <a:pt x="5396" y="687"/>
                </a:lnTo>
                <a:moveTo>
                  <a:pt x="5377" y="680"/>
                </a:moveTo>
                <a:lnTo>
                  <a:pt x="5382" y="685"/>
                </a:lnTo>
                <a:lnTo>
                  <a:pt x="5379" y="685"/>
                </a:lnTo>
                <a:lnTo>
                  <a:pt x="5379" y="745"/>
                </a:lnTo>
                <a:lnTo>
                  <a:pt x="5379" y="769"/>
                </a:lnTo>
                <a:lnTo>
                  <a:pt x="5365" y="750"/>
                </a:lnTo>
                <a:lnTo>
                  <a:pt x="5379" y="766"/>
                </a:lnTo>
                <a:moveTo>
                  <a:pt x="5370" y="704"/>
                </a:moveTo>
                <a:lnTo>
                  <a:pt x="5367" y="709"/>
                </a:lnTo>
                <a:lnTo>
                  <a:pt x="5358" y="730"/>
                </a:lnTo>
                <a:lnTo>
                  <a:pt x="5348" y="745"/>
                </a:lnTo>
                <a:moveTo>
                  <a:pt x="5389" y="706"/>
                </a:moveTo>
                <a:lnTo>
                  <a:pt x="5406" y="726"/>
                </a:lnTo>
                <a:lnTo>
                  <a:pt x="5408" y="735"/>
                </a:lnTo>
                <a:moveTo>
                  <a:pt x="5454" y="740"/>
                </a:moveTo>
                <a:lnTo>
                  <a:pt x="5454" y="738"/>
                </a:lnTo>
                <a:moveTo>
                  <a:pt x="5444" y="730"/>
                </a:moveTo>
                <a:lnTo>
                  <a:pt x="5439" y="733"/>
                </a:lnTo>
                <a:lnTo>
                  <a:pt x="5437" y="740"/>
                </a:lnTo>
                <a:lnTo>
                  <a:pt x="5439" y="747"/>
                </a:lnTo>
                <a:lnTo>
                  <a:pt x="5444" y="750"/>
                </a:lnTo>
                <a:lnTo>
                  <a:pt x="5449" y="747"/>
                </a:lnTo>
                <a:lnTo>
                  <a:pt x="5451" y="740"/>
                </a:lnTo>
                <a:lnTo>
                  <a:pt x="5449" y="733"/>
                </a:lnTo>
                <a:lnTo>
                  <a:pt x="5444" y="730"/>
                </a:lnTo>
                <a:close/>
                <a:moveTo>
                  <a:pt x="222" y="946"/>
                </a:moveTo>
                <a:lnTo>
                  <a:pt x="219" y="954"/>
                </a:lnTo>
                <a:lnTo>
                  <a:pt x="210" y="980"/>
                </a:lnTo>
                <a:lnTo>
                  <a:pt x="202" y="999"/>
                </a:lnTo>
                <a:lnTo>
                  <a:pt x="200" y="999"/>
                </a:lnTo>
                <a:lnTo>
                  <a:pt x="222" y="994"/>
                </a:lnTo>
                <a:moveTo>
                  <a:pt x="229" y="980"/>
                </a:moveTo>
                <a:lnTo>
                  <a:pt x="207" y="1030"/>
                </a:lnTo>
                <a:lnTo>
                  <a:pt x="205" y="1030"/>
                </a:lnTo>
                <a:lnTo>
                  <a:pt x="229" y="1021"/>
                </a:lnTo>
                <a:moveTo>
                  <a:pt x="198" y="1059"/>
                </a:moveTo>
                <a:lnTo>
                  <a:pt x="229" y="1038"/>
                </a:lnTo>
                <a:moveTo>
                  <a:pt x="234" y="956"/>
                </a:moveTo>
                <a:lnTo>
                  <a:pt x="274" y="949"/>
                </a:lnTo>
                <a:lnTo>
                  <a:pt x="272" y="946"/>
                </a:lnTo>
                <a:lnTo>
                  <a:pt x="265" y="990"/>
                </a:lnTo>
                <a:moveTo>
                  <a:pt x="260" y="968"/>
                </a:moveTo>
                <a:lnTo>
                  <a:pt x="238" y="973"/>
                </a:lnTo>
                <a:moveTo>
                  <a:pt x="234" y="994"/>
                </a:moveTo>
                <a:lnTo>
                  <a:pt x="286" y="987"/>
                </a:lnTo>
                <a:lnTo>
                  <a:pt x="284" y="987"/>
                </a:lnTo>
                <a:lnTo>
                  <a:pt x="277" y="990"/>
                </a:lnTo>
                <a:moveTo>
                  <a:pt x="253" y="992"/>
                </a:moveTo>
                <a:lnTo>
                  <a:pt x="253" y="1074"/>
                </a:lnTo>
                <a:lnTo>
                  <a:pt x="250" y="1074"/>
                </a:lnTo>
                <a:lnTo>
                  <a:pt x="241" y="1061"/>
                </a:lnTo>
                <a:lnTo>
                  <a:pt x="253" y="1074"/>
                </a:lnTo>
                <a:moveTo>
                  <a:pt x="253" y="1011"/>
                </a:moveTo>
                <a:lnTo>
                  <a:pt x="279" y="1057"/>
                </a:lnTo>
                <a:lnTo>
                  <a:pt x="294" y="1057"/>
                </a:lnTo>
                <a:lnTo>
                  <a:pt x="279" y="1054"/>
                </a:lnTo>
                <a:lnTo>
                  <a:pt x="272" y="1047"/>
                </a:lnTo>
                <a:moveTo>
                  <a:pt x="277" y="1004"/>
                </a:moveTo>
                <a:lnTo>
                  <a:pt x="274" y="1011"/>
                </a:lnTo>
                <a:lnTo>
                  <a:pt x="262" y="1026"/>
                </a:lnTo>
                <a:moveTo>
                  <a:pt x="234" y="1006"/>
                </a:moveTo>
                <a:lnTo>
                  <a:pt x="238" y="1016"/>
                </a:lnTo>
                <a:lnTo>
                  <a:pt x="241" y="1023"/>
                </a:lnTo>
                <a:moveTo>
                  <a:pt x="229" y="1054"/>
                </a:moveTo>
                <a:lnTo>
                  <a:pt x="248" y="1030"/>
                </a:lnTo>
                <a:moveTo>
                  <a:pt x="308" y="1009"/>
                </a:moveTo>
                <a:lnTo>
                  <a:pt x="346" y="999"/>
                </a:lnTo>
                <a:moveTo>
                  <a:pt x="327" y="949"/>
                </a:moveTo>
                <a:lnTo>
                  <a:pt x="332" y="956"/>
                </a:lnTo>
                <a:lnTo>
                  <a:pt x="332" y="954"/>
                </a:lnTo>
                <a:lnTo>
                  <a:pt x="332" y="1050"/>
                </a:lnTo>
                <a:lnTo>
                  <a:pt x="330" y="1042"/>
                </a:lnTo>
                <a:lnTo>
                  <a:pt x="330" y="1052"/>
                </a:lnTo>
                <a:lnTo>
                  <a:pt x="308" y="1066"/>
                </a:lnTo>
                <a:lnTo>
                  <a:pt x="306" y="1064"/>
                </a:lnTo>
                <a:lnTo>
                  <a:pt x="344" y="1042"/>
                </a:lnTo>
                <a:moveTo>
                  <a:pt x="342" y="1023"/>
                </a:moveTo>
                <a:lnTo>
                  <a:pt x="399" y="987"/>
                </a:lnTo>
                <a:lnTo>
                  <a:pt x="397" y="982"/>
                </a:lnTo>
                <a:lnTo>
                  <a:pt x="394" y="990"/>
                </a:lnTo>
                <a:lnTo>
                  <a:pt x="397" y="987"/>
                </a:lnTo>
                <a:lnTo>
                  <a:pt x="392" y="1011"/>
                </a:lnTo>
                <a:lnTo>
                  <a:pt x="390" y="1033"/>
                </a:lnTo>
                <a:lnTo>
                  <a:pt x="385" y="1050"/>
                </a:lnTo>
                <a:lnTo>
                  <a:pt x="385" y="1052"/>
                </a:lnTo>
                <a:lnTo>
                  <a:pt x="378" y="1038"/>
                </a:lnTo>
                <a:lnTo>
                  <a:pt x="385" y="1050"/>
                </a:lnTo>
                <a:moveTo>
                  <a:pt x="370" y="939"/>
                </a:moveTo>
                <a:lnTo>
                  <a:pt x="373" y="946"/>
                </a:lnTo>
                <a:lnTo>
                  <a:pt x="373" y="944"/>
                </a:lnTo>
                <a:lnTo>
                  <a:pt x="370" y="1042"/>
                </a:lnTo>
                <a:lnTo>
                  <a:pt x="370" y="1059"/>
                </a:lnTo>
                <a:lnTo>
                  <a:pt x="370" y="1047"/>
                </a:lnTo>
                <a:moveTo>
                  <a:pt x="351" y="975"/>
                </a:moveTo>
                <a:lnTo>
                  <a:pt x="356" y="985"/>
                </a:lnTo>
                <a:lnTo>
                  <a:pt x="354" y="982"/>
                </a:lnTo>
                <a:lnTo>
                  <a:pt x="354" y="1028"/>
                </a:lnTo>
                <a:lnTo>
                  <a:pt x="356" y="1052"/>
                </a:lnTo>
                <a:lnTo>
                  <a:pt x="356" y="1074"/>
                </a:lnTo>
                <a:lnTo>
                  <a:pt x="361" y="1081"/>
                </a:lnTo>
                <a:lnTo>
                  <a:pt x="368" y="1083"/>
                </a:lnTo>
                <a:lnTo>
                  <a:pt x="390" y="1083"/>
                </a:lnTo>
                <a:lnTo>
                  <a:pt x="399" y="1081"/>
                </a:lnTo>
                <a:lnTo>
                  <a:pt x="404" y="1076"/>
                </a:lnTo>
                <a:lnTo>
                  <a:pt x="402" y="1047"/>
                </a:lnTo>
                <a:lnTo>
                  <a:pt x="402" y="1078"/>
                </a:lnTo>
                <a:moveTo>
                  <a:pt x="454" y="954"/>
                </a:moveTo>
                <a:lnTo>
                  <a:pt x="459" y="949"/>
                </a:lnTo>
                <a:lnTo>
                  <a:pt x="462" y="951"/>
                </a:lnTo>
                <a:lnTo>
                  <a:pt x="447" y="958"/>
                </a:lnTo>
                <a:lnTo>
                  <a:pt x="438" y="963"/>
                </a:lnTo>
                <a:lnTo>
                  <a:pt x="428" y="968"/>
                </a:lnTo>
                <a:moveTo>
                  <a:pt x="447" y="961"/>
                </a:moveTo>
                <a:lnTo>
                  <a:pt x="447" y="1074"/>
                </a:lnTo>
                <a:lnTo>
                  <a:pt x="445" y="1066"/>
                </a:lnTo>
                <a:lnTo>
                  <a:pt x="447" y="1059"/>
                </a:lnTo>
                <a:moveTo>
                  <a:pt x="447" y="1002"/>
                </a:moveTo>
                <a:lnTo>
                  <a:pt x="459" y="1014"/>
                </a:lnTo>
                <a:lnTo>
                  <a:pt x="462" y="1016"/>
                </a:lnTo>
                <a:moveTo>
                  <a:pt x="447" y="992"/>
                </a:moveTo>
                <a:lnTo>
                  <a:pt x="440" y="1016"/>
                </a:lnTo>
                <a:lnTo>
                  <a:pt x="430" y="1030"/>
                </a:lnTo>
                <a:lnTo>
                  <a:pt x="423" y="1042"/>
                </a:lnTo>
                <a:lnTo>
                  <a:pt x="418" y="1050"/>
                </a:lnTo>
                <a:moveTo>
                  <a:pt x="423" y="994"/>
                </a:moveTo>
                <a:lnTo>
                  <a:pt x="462" y="987"/>
                </a:lnTo>
                <a:moveTo>
                  <a:pt x="469" y="973"/>
                </a:moveTo>
                <a:lnTo>
                  <a:pt x="471" y="982"/>
                </a:lnTo>
                <a:lnTo>
                  <a:pt x="471" y="1028"/>
                </a:lnTo>
                <a:lnTo>
                  <a:pt x="471" y="1026"/>
                </a:lnTo>
                <a:lnTo>
                  <a:pt x="471" y="1021"/>
                </a:lnTo>
                <a:lnTo>
                  <a:pt x="505" y="1016"/>
                </a:lnTo>
                <a:lnTo>
                  <a:pt x="510" y="973"/>
                </a:lnTo>
                <a:lnTo>
                  <a:pt x="512" y="978"/>
                </a:lnTo>
                <a:lnTo>
                  <a:pt x="471" y="982"/>
                </a:lnTo>
                <a:moveTo>
                  <a:pt x="486" y="939"/>
                </a:moveTo>
                <a:lnTo>
                  <a:pt x="490" y="946"/>
                </a:lnTo>
                <a:lnTo>
                  <a:pt x="488" y="944"/>
                </a:lnTo>
                <a:lnTo>
                  <a:pt x="488" y="1083"/>
                </a:lnTo>
                <a:lnTo>
                  <a:pt x="486" y="1076"/>
                </a:lnTo>
                <a:lnTo>
                  <a:pt x="488" y="1061"/>
                </a:lnTo>
                <a:moveTo>
                  <a:pt x="572" y="942"/>
                </a:moveTo>
                <a:lnTo>
                  <a:pt x="572" y="949"/>
                </a:lnTo>
                <a:lnTo>
                  <a:pt x="565" y="963"/>
                </a:lnTo>
                <a:lnTo>
                  <a:pt x="558" y="982"/>
                </a:lnTo>
                <a:lnTo>
                  <a:pt x="550" y="992"/>
                </a:lnTo>
                <a:lnTo>
                  <a:pt x="543" y="1006"/>
                </a:lnTo>
                <a:lnTo>
                  <a:pt x="538" y="1006"/>
                </a:lnTo>
                <a:lnTo>
                  <a:pt x="562" y="1002"/>
                </a:lnTo>
                <a:lnTo>
                  <a:pt x="601" y="997"/>
                </a:lnTo>
                <a:moveTo>
                  <a:pt x="582" y="970"/>
                </a:moveTo>
                <a:lnTo>
                  <a:pt x="603" y="999"/>
                </a:lnTo>
                <a:lnTo>
                  <a:pt x="608" y="1004"/>
                </a:lnTo>
                <a:lnTo>
                  <a:pt x="610" y="1009"/>
                </a:lnTo>
                <a:lnTo>
                  <a:pt x="610" y="1014"/>
                </a:lnTo>
                <a:moveTo>
                  <a:pt x="550" y="1018"/>
                </a:moveTo>
                <a:lnTo>
                  <a:pt x="550" y="1030"/>
                </a:lnTo>
                <a:lnTo>
                  <a:pt x="553" y="1078"/>
                </a:lnTo>
                <a:lnTo>
                  <a:pt x="553" y="1069"/>
                </a:lnTo>
                <a:lnTo>
                  <a:pt x="594" y="1066"/>
                </a:lnTo>
                <a:lnTo>
                  <a:pt x="591" y="1066"/>
                </a:lnTo>
                <a:lnTo>
                  <a:pt x="596" y="1021"/>
                </a:lnTo>
                <a:lnTo>
                  <a:pt x="598" y="1026"/>
                </a:lnTo>
                <a:lnTo>
                  <a:pt x="553" y="1030"/>
                </a:lnTo>
                <a:moveTo>
                  <a:pt x="654" y="956"/>
                </a:moveTo>
                <a:lnTo>
                  <a:pt x="663" y="966"/>
                </a:lnTo>
                <a:lnTo>
                  <a:pt x="663" y="968"/>
                </a:lnTo>
                <a:lnTo>
                  <a:pt x="666" y="973"/>
                </a:lnTo>
                <a:moveTo>
                  <a:pt x="644" y="992"/>
                </a:moveTo>
                <a:lnTo>
                  <a:pt x="651" y="997"/>
                </a:lnTo>
                <a:lnTo>
                  <a:pt x="654" y="1002"/>
                </a:lnTo>
                <a:lnTo>
                  <a:pt x="656" y="1006"/>
                </a:lnTo>
                <a:moveTo>
                  <a:pt x="642" y="1057"/>
                </a:moveTo>
                <a:lnTo>
                  <a:pt x="651" y="1066"/>
                </a:lnTo>
                <a:lnTo>
                  <a:pt x="666" y="997"/>
                </a:lnTo>
                <a:moveTo>
                  <a:pt x="692" y="939"/>
                </a:moveTo>
                <a:lnTo>
                  <a:pt x="699" y="954"/>
                </a:lnTo>
                <a:lnTo>
                  <a:pt x="699" y="958"/>
                </a:lnTo>
                <a:moveTo>
                  <a:pt x="675" y="970"/>
                </a:moveTo>
                <a:lnTo>
                  <a:pt x="728" y="961"/>
                </a:lnTo>
                <a:lnTo>
                  <a:pt x="723" y="961"/>
                </a:lnTo>
                <a:lnTo>
                  <a:pt x="716" y="963"/>
                </a:lnTo>
                <a:moveTo>
                  <a:pt x="704" y="966"/>
                </a:moveTo>
                <a:lnTo>
                  <a:pt x="704" y="999"/>
                </a:lnTo>
                <a:lnTo>
                  <a:pt x="704" y="994"/>
                </a:lnTo>
                <a:lnTo>
                  <a:pt x="704" y="990"/>
                </a:lnTo>
                <a:moveTo>
                  <a:pt x="692" y="970"/>
                </a:moveTo>
                <a:lnTo>
                  <a:pt x="692" y="1002"/>
                </a:lnTo>
                <a:lnTo>
                  <a:pt x="690" y="997"/>
                </a:lnTo>
                <a:lnTo>
                  <a:pt x="692" y="992"/>
                </a:lnTo>
                <a:moveTo>
                  <a:pt x="682" y="982"/>
                </a:moveTo>
                <a:lnTo>
                  <a:pt x="670" y="1004"/>
                </a:lnTo>
                <a:moveTo>
                  <a:pt x="714" y="978"/>
                </a:moveTo>
                <a:lnTo>
                  <a:pt x="726" y="992"/>
                </a:lnTo>
                <a:lnTo>
                  <a:pt x="728" y="997"/>
                </a:lnTo>
                <a:moveTo>
                  <a:pt x="680" y="1011"/>
                </a:moveTo>
                <a:lnTo>
                  <a:pt x="716" y="1004"/>
                </a:lnTo>
                <a:lnTo>
                  <a:pt x="714" y="1002"/>
                </a:lnTo>
                <a:lnTo>
                  <a:pt x="711" y="1023"/>
                </a:lnTo>
                <a:lnTo>
                  <a:pt x="714" y="1023"/>
                </a:lnTo>
                <a:lnTo>
                  <a:pt x="682" y="1026"/>
                </a:lnTo>
                <a:lnTo>
                  <a:pt x="682" y="1021"/>
                </a:lnTo>
                <a:lnTo>
                  <a:pt x="678" y="1047"/>
                </a:lnTo>
                <a:lnTo>
                  <a:pt x="678" y="1045"/>
                </a:lnTo>
                <a:lnTo>
                  <a:pt x="718" y="1038"/>
                </a:lnTo>
                <a:lnTo>
                  <a:pt x="718" y="1035"/>
                </a:lnTo>
                <a:lnTo>
                  <a:pt x="711" y="1066"/>
                </a:lnTo>
                <a:lnTo>
                  <a:pt x="706" y="1074"/>
                </a:lnTo>
                <a:lnTo>
                  <a:pt x="704" y="1078"/>
                </a:lnTo>
                <a:lnTo>
                  <a:pt x="702" y="1081"/>
                </a:lnTo>
                <a:lnTo>
                  <a:pt x="690" y="1064"/>
                </a:lnTo>
                <a:lnTo>
                  <a:pt x="704" y="1078"/>
                </a:lnTo>
                <a:moveTo>
                  <a:pt x="810" y="939"/>
                </a:moveTo>
                <a:lnTo>
                  <a:pt x="810" y="944"/>
                </a:lnTo>
                <a:lnTo>
                  <a:pt x="802" y="982"/>
                </a:lnTo>
                <a:moveTo>
                  <a:pt x="783" y="944"/>
                </a:moveTo>
                <a:lnTo>
                  <a:pt x="783" y="978"/>
                </a:lnTo>
                <a:moveTo>
                  <a:pt x="754" y="966"/>
                </a:moveTo>
                <a:lnTo>
                  <a:pt x="831" y="958"/>
                </a:lnTo>
                <a:moveTo>
                  <a:pt x="771" y="985"/>
                </a:moveTo>
                <a:lnTo>
                  <a:pt x="774" y="992"/>
                </a:lnTo>
                <a:lnTo>
                  <a:pt x="774" y="1030"/>
                </a:lnTo>
                <a:lnTo>
                  <a:pt x="771" y="1023"/>
                </a:lnTo>
                <a:lnTo>
                  <a:pt x="817" y="1016"/>
                </a:lnTo>
                <a:lnTo>
                  <a:pt x="814" y="1016"/>
                </a:lnTo>
                <a:lnTo>
                  <a:pt x="819" y="978"/>
                </a:lnTo>
                <a:lnTo>
                  <a:pt x="822" y="982"/>
                </a:lnTo>
                <a:lnTo>
                  <a:pt x="774" y="990"/>
                </a:lnTo>
                <a:moveTo>
                  <a:pt x="774" y="1006"/>
                </a:moveTo>
                <a:lnTo>
                  <a:pt x="805" y="1002"/>
                </a:lnTo>
                <a:moveTo>
                  <a:pt x="795" y="1023"/>
                </a:moveTo>
                <a:lnTo>
                  <a:pt x="795" y="1083"/>
                </a:lnTo>
                <a:lnTo>
                  <a:pt x="793" y="1074"/>
                </a:lnTo>
                <a:lnTo>
                  <a:pt x="795" y="1066"/>
                </a:lnTo>
                <a:moveTo>
                  <a:pt x="752" y="1045"/>
                </a:moveTo>
                <a:lnTo>
                  <a:pt x="838" y="1038"/>
                </a:lnTo>
                <a:lnTo>
                  <a:pt x="826" y="1038"/>
                </a:lnTo>
                <a:moveTo>
                  <a:pt x="867" y="1042"/>
                </a:moveTo>
                <a:lnTo>
                  <a:pt x="874" y="1045"/>
                </a:lnTo>
                <a:lnTo>
                  <a:pt x="879" y="1045"/>
                </a:lnTo>
                <a:lnTo>
                  <a:pt x="884" y="1047"/>
                </a:lnTo>
                <a:lnTo>
                  <a:pt x="886" y="1050"/>
                </a:lnTo>
                <a:lnTo>
                  <a:pt x="889" y="1052"/>
                </a:lnTo>
                <a:lnTo>
                  <a:pt x="889" y="1054"/>
                </a:lnTo>
                <a:lnTo>
                  <a:pt x="886" y="1059"/>
                </a:lnTo>
                <a:lnTo>
                  <a:pt x="886" y="1061"/>
                </a:lnTo>
                <a:lnTo>
                  <a:pt x="884" y="1064"/>
                </a:lnTo>
                <a:lnTo>
                  <a:pt x="882" y="1064"/>
                </a:lnTo>
                <a:lnTo>
                  <a:pt x="879" y="1061"/>
                </a:lnTo>
                <a:lnTo>
                  <a:pt x="879" y="1054"/>
                </a:lnTo>
                <a:lnTo>
                  <a:pt x="877" y="1052"/>
                </a:lnTo>
                <a:lnTo>
                  <a:pt x="874" y="1047"/>
                </a:lnTo>
                <a:lnTo>
                  <a:pt x="870" y="1045"/>
                </a:lnTo>
                <a:lnTo>
                  <a:pt x="865" y="1042"/>
                </a:lnTo>
                <a:moveTo>
                  <a:pt x="889" y="1052"/>
                </a:moveTo>
                <a:lnTo>
                  <a:pt x="889" y="1057"/>
                </a:lnTo>
                <a:moveTo>
                  <a:pt x="886" y="1061"/>
                </a:moveTo>
                <a:lnTo>
                  <a:pt x="886" y="1050"/>
                </a:lnTo>
                <a:moveTo>
                  <a:pt x="884" y="1061"/>
                </a:moveTo>
                <a:lnTo>
                  <a:pt x="884" y="1047"/>
                </a:lnTo>
                <a:lnTo>
                  <a:pt x="884" y="1064"/>
                </a:lnTo>
                <a:moveTo>
                  <a:pt x="882" y="1047"/>
                </a:moveTo>
                <a:lnTo>
                  <a:pt x="882" y="1061"/>
                </a:lnTo>
                <a:moveTo>
                  <a:pt x="879" y="1059"/>
                </a:moveTo>
                <a:lnTo>
                  <a:pt x="879" y="1045"/>
                </a:lnTo>
                <a:moveTo>
                  <a:pt x="877" y="1052"/>
                </a:moveTo>
                <a:lnTo>
                  <a:pt x="877" y="1045"/>
                </a:lnTo>
                <a:lnTo>
                  <a:pt x="877" y="1050"/>
                </a:lnTo>
                <a:moveTo>
                  <a:pt x="874" y="1045"/>
                </a:moveTo>
                <a:lnTo>
                  <a:pt x="874" y="1047"/>
                </a:lnTo>
                <a:moveTo>
                  <a:pt x="872" y="1045"/>
                </a:moveTo>
                <a:lnTo>
                  <a:pt x="872" y="1042"/>
                </a:lnTo>
                <a:moveTo>
                  <a:pt x="870" y="1045"/>
                </a:moveTo>
                <a:lnTo>
                  <a:pt x="874" y="1045"/>
                </a:lnTo>
                <a:moveTo>
                  <a:pt x="879" y="1045"/>
                </a:moveTo>
                <a:lnTo>
                  <a:pt x="872" y="1045"/>
                </a:lnTo>
                <a:moveTo>
                  <a:pt x="874" y="1047"/>
                </a:moveTo>
                <a:lnTo>
                  <a:pt x="884" y="1047"/>
                </a:lnTo>
                <a:lnTo>
                  <a:pt x="874" y="1047"/>
                </a:lnTo>
                <a:close/>
                <a:moveTo>
                  <a:pt x="877" y="1050"/>
                </a:moveTo>
                <a:lnTo>
                  <a:pt x="886" y="1050"/>
                </a:lnTo>
                <a:moveTo>
                  <a:pt x="877" y="1052"/>
                </a:moveTo>
                <a:lnTo>
                  <a:pt x="889" y="1052"/>
                </a:lnTo>
                <a:lnTo>
                  <a:pt x="879" y="1052"/>
                </a:lnTo>
                <a:moveTo>
                  <a:pt x="889" y="1054"/>
                </a:moveTo>
                <a:lnTo>
                  <a:pt x="879" y="1054"/>
                </a:lnTo>
                <a:moveTo>
                  <a:pt x="879" y="1057"/>
                </a:moveTo>
                <a:lnTo>
                  <a:pt x="889" y="1057"/>
                </a:lnTo>
                <a:moveTo>
                  <a:pt x="886" y="1059"/>
                </a:moveTo>
                <a:lnTo>
                  <a:pt x="879" y="1059"/>
                </a:lnTo>
                <a:moveTo>
                  <a:pt x="879" y="1061"/>
                </a:moveTo>
                <a:lnTo>
                  <a:pt x="886" y="1061"/>
                </a:lnTo>
                <a:moveTo>
                  <a:pt x="1038" y="946"/>
                </a:moveTo>
                <a:lnTo>
                  <a:pt x="1035" y="949"/>
                </a:lnTo>
                <a:lnTo>
                  <a:pt x="1023" y="956"/>
                </a:lnTo>
                <a:lnTo>
                  <a:pt x="1014" y="961"/>
                </a:lnTo>
                <a:lnTo>
                  <a:pt x="997" y="963"/>
                </a:lnTo>
                <a:lnTo>
                  <a:pt x="987" y="966"/>
                </a:lnTo>
                <a:moveTo>
                  <a:pt x="1014" y="961"/>
                </a:moveTo>
                <a:lnTo>
                  <a:pt x="1014" y="1071"/>
                </a:lnTo>
                <a:moveTo>
                  <a:pt x="975" y="987"/>
                </a:moveTo>
                <a:lnTo>
                  <a:pt x="1021" y="985"/>
                </a:lnTo>
                <a:lnTo>
                  <a:pt x="1054" y="982"/>
                </a:lnTo>
                <a:lnTo>
                  <a:pt x="1050" y="980"/>
                </a:lnTo>
                <a:lnTo>
                  <a:pt x="1042" y="982"/>
                </a:lnTo>
                <a:moveTo>
                  <a:pt x="968" y="1021"/>
                </a:moveTo>
                <a:lnTo>
                  <a:pt x="1062" y="1011"/>
                </a:lnTo>
                <a:lnTo>
                  <a:pt x="1050" y="1011"/>
                </a:lnTo>
                <a:moveTo>
                  <a:pt x="1035" y="992"/>
                </a:moveTo>
                <a:lnTo>
                  <a:pt x="1035" y="1014"/>
                </a:lnTo>
                <a:lnTo>
                  <a:pt x="1028" y="1038"/>
                </a:lnTo>
                <a:moveTo>
                  <a:pt x="994" y="997"/>
                </a:moveTo>
                <a:lnTo>
                  <a:pt x="994" y="1038"/>
                </a:lnTo>
                <a:moveTo>
                  <a:pt x="975" y="1050"/>
                </a:moveTo>
                <a:lnTo>
                  <a:pt x="1054" y="1042"/>
                </a:lnTo>
                <a:lnTo>
                  <a:pt x="1052" y="1040"/>
                </a:lnTo>
                <a:lnTo>
                  <a:pt x="1042" y="1042"/>
                </a:lnTo>
                <a:moveTo>
                  <a:pt x="985" y="1074"/>
                </a:moveTo>
                <a:lnTo>
                  <a:pt x="1042" y="1069"/>
                </a:lnTo>
                <a:lnTo>
                  <a:pt x="1033" y="1069"/>
                </a:lnTo>
                <a:moveTo>
                  <a:pt x="1081" y="968"/>
                </a:moveTo>
                <a:lnTo>
                  <a:pt x="1086" y="982"/>
                </a:lnTo>
                <a:lnTo>
                  <a:pt x="1088" y="1033"/>
                </a:lnTo>
                <a:lnTo>
                  <a:pt x="1086" y="1021"/>
                </a:lnTo>
                <a:lnTo>
                  <a:pt x="1107" y="1016"/>
                </a:lnTo>
                <a:lnTo>
                  <a:pt x="1102" y="1016"/>
                </a:lnTo>
                <a:lnTo>
                  <a:pt x="1107" y="975"/>
                </a:lnTo>
                <a:lnTo>
                  <a:pt x="1110" y="980"/>
                </a:lnTo>
                <a:lnTo>
                  <a:pt x="1086" y="982"/>
                </a:lnTo>
                <a:moveTo>
                  <a:pt x="1112" y="999"/>
                </a:moveTo>
                <a:lnTo>
                  <a:pt x="1167" y="992"/>
                </a:lnTo>
                <a:lnTo>
                  <a:pt x="1162" y="990"/>
                </a:lnTo>
                <a:lnTo>
                  <a:pt x="1155" y="992"/>
                </a:lnTo>
                <a:moveTo>
                  <a:pt x="1134" y="939"/>
                </a:moveTo>
                <a:lnTo>
                  <a:pt x="1138" y="949"/>
                </a:lnTo>
                <a:lnTo>
                  <a:pt x="1138" y="946"/>
                </a:lnTo>
                <a:lnTo>
                  <a:pt x="1138" y="1083"/>
                </a:lnTo>
                <a:lnTo>
                  <a:pt x="1136" y="1074"/>
                </a:lnTo>
                <a:lnTo>
                  <a:pt x="1138" y="1054"/>
                </a:lnTo>
                <a:moveTo>
                  <a:pt x="1206" y="942"/>
                </a:moveTo>
                <a:lnTo>
                  <a:pt x="1208" y="949"/>
                </a:lnTo>
                <a:lnTo>
                  <a:pt x="1206" y="949"/>
                </a:lnTo>
                <a:lnTo>
                  <a:pt x="1208" y="1076"/>
                </a:lnTo>
                <a:lnTo>
                  <a:pt x="1206" y="1069"/>
                </a:lnTo>
                <a:lnTo>
                  <a:pt x="1206" y="1057"/>
                </a:lnTo>
                <a:moveTo>
                  <a:pt x="1208" y="997"/>
                </a:moveTo>
                <a:lnTo>
                  <a:pt x="1218" y="1006"/>
                </a:lnTo>
                <a:lnTo>
                  <a:pt x="1220" y="1009"/>
                </a:lnTo>
                <a:moveTo>
                  <a:pt x="1206" y="987"/>
                </a:moveTo>
                <a:lnTo>
                  <a:pt x="1201" y="1006"/>
                </a:lnTo>
                <a:lnTo>
                  <a:pt x="1196" y="1018"/>
                </a:lnTo>
                <a:lnTo>
                  <a:pt x="1191" y="1028"/>
                </a:lnTo>
                <a:lnTo>
                  <a:pt x="1184" y="1038"/>
                </a:lnTo>
                <a:moveTo>
                  <a:pt x="1189" y="987"/>
                </a:moveTo>
                <a:lnTo>
                  <a:pt x="1218" y="980"/>
                </a:lnTo>
                <a:moveTo>
                  <a:pt x="1244" y="939"/>
                </a:moveTo>
                <a:lnTo>
                  <a:pt x="1249" y="949"/>
                </a:lnTo>
                <a:lnTo>
                  <a:pt x="1251" y="954"/>
                </a:lnTo>
                <a:lnTo>
                  <a:pt x="1251" y="958"/>
                </a:lnTo>
                <a:moveTo>
                  <a:pt x="1227" y="961"/>
                </a:moveTo>
                <a:lnTo>
                  <a:pt x="1227" y="978"/>
                </a:lnTo>
                <a:lnTo>
                  <a:pt x="1225" y="982"/>
                </a:lnTo>
                <a:lnTo>
                  <a:pt x="1225" y="990"/>
                </a:lnTo>
                <a:moveTo>
                  <a:pt x="1227" y="973"/>
                </a:moveTo>
                <a:lnTo>
                  <a:pt x="1278" y="963"/>
                </a:lnTo>
                <a:lnTo>
                  <a:pt x="1268" y="982"/>
                </a:lnTo>
                <a:moveTo>
                  <a:pt x="1256" y="987"/>
                </a:moveTo>
                <a:lnTo>
                  <a:pt x="1263" y="994"/>
                </a:lnTo>
                <a:lnTo>
                  <a:pt x="1266" y="999"/>
                </a:lnTo>
                <a:lnTo>
                  <a:pt x="1268" y="1002"/>
                </a:lnTo>
                <a:moveTo>
                  <a:pt x="1239" y="982"/>
                </a:moveTo>
                <a:lnTo>
                  <a:pt x="1239" y="985"/>
                </a:lnTo>
                <a:lnTo>
                  <a:pt x="1237" y="990"/>
                </a:lnTo>
                <a:lnTo>
                  <a:pt x="1232" y="999"/>
                </a:lnTo>
                <a:lnTo>
                  <a:pt x="1225" y="1009"/>
                </a:lnTo>
                <a:moveTo>
                  <a:pt x="1249" y="1004"/>
                </a:moveTo>
                <a:lnTo>
                  <a:pt x="1270" y="1038"/>
                </a:lnTo>
                <a:lnTo>
                  <a:pt x="1282" y="1040"/>
                </a:lnTo>
                <a:lnTo>
                  <a:pt x="1270" y="1038"/>
                </a:lnTo>
                <a:lnTo>
                  <a:pt x="1266" y="1030"/>
                </a:lnTo>
                <a:moveTo>
                  <a:pt x="1249" y="997"/>
                </a:moveTo>
                <a:lnTo>
                  <a:pt x="1249" y="1002"/>
                </a:lnTo>
                <a:lnTo>
                  <a:pt x="1242" y="1011"/>
                </a:lnTo>
                <a:lnTo>
                  <a:pt x="1237" y="1023"/>
                </a:lnTo>
                <a:lnTo>
                  <a:pt x="1230" y="1030"/>
                </a:lnTo>
                <a:lnTo>
                  <a:pt x="1225" y="1038"/>
                </a:lnTo>
                <a:lnTo>
                  <a:pt x="1218" y="1042"/>
                </a:lnTo>
                <a:lnTo>
                  <a:pt x="1215" y="1045"/>
                </a:lnTo>
                <a:moveTo>
                  <a:pt x="1232" y="1038"/>
                </a:moveTo>
                <a:lnTo>
                  <a:pt x="1234" y="1045"/>
                </a:lnTo>
                <a:lnTo>
                  <a:pt x="1234" y="1081"/>
                </a:lnTo>
                <a:lnTo>
                  <a:pt x="1232" y="1074"/>
                </a:lnTo>
                <a:lnTo>
                  <a:pt x="1261" y="1071"/>
                </a:lnTo>
                <a:lnTo>
                  <a:pt x="1258" y="1071"/>
                </a:lnTo>
                <a:lnTo>
                  <a:pt x="1261" y="1038"/>
                </a:lnTo>
                <a:lnTo>
                  <a:pt x="1263" y="1042"/>
                </a:lnTo>
                <a:lnTo>
                  <a:pt x="1234" y="1045"/>
                </a:lnTo>
                <a:moveTo>
                  <a:pt x="1306" y="1042"/>
                </a:moveTo>
                <a:lnTo>
                  <a:pt x="1314" y="1045"/>
                </a:lnTo>
                <a:lnTo>
                  <a:pt x="1321" y="1045"/>
                </a:lnTo>
                <a:lnTo>
                  <a:pt x="1323" y="1047"/>
                </a:lnTo>
                <a:lnTo>
                  <a:pt x="1326" y="1050"/>
                </a:lnTo>
                <a:lnTo>
                  <a:pt x="1328" y="1052"/>
                </a:lnTo>
                <a:lnTo>
                  <a:pt x="1328" y="1054"/>
                </a:lnTo>
                <a:lnTo>
                  <a:pt x="1326" y="1059"/>
                </a:lnTo>
                <a:lnTo>
                  <a:pt x="1326" y="1061"/>
                </a:lnTo>
                <a:lnTo>
                  <a:pt x="1323" y="1064"/>
                </a:lnTo>
                <a:lnTo>
                  <a:pt x="1321" y="1064"/>
                </a:lnTo>
                <a:lnTo>
                  <a:pt x="1321" y="1061"/>
                </a:lnTo>
                <a:lnTo>
                  <a:pt x="1318" y="1059"/>
                </a:lnTo>
                <a:lnTo>
                  <a:pt x="1318" y="1054"/>
                </a:lnTo>
                <a:lnTo>
                  <a:pt x="1316" y="1052"/>
                </a:lnTo>
                <a:lnTo>
                  <a:pt x="1314" y="1047"/>
                </a:lnTo>
                <a:lnTo>
                  <a:pt x="1309" y="1045"/>
                </a:lnTo>
                <a:lnTo>
                  <a:pt x="1304" y="1042"/>
                </a:lnTo>
                <a:moveTo>
                  <a:pt x="1328" y="1052"/>
                </a:moveTo>
                <a:lnTo>
                  <a:pt x="1328" y="1057"/>
                </a:lnTo>
                <a:moveTo>
                  <a:pt x="1326" y="1061"/>
                </a:moveTo>
                <a:lnTo>
                  <a:pt x="1326" y="1050"/>
                </a:lnTo>
                <a:moveTo>
                  <a:pt x="1323" y="1061"/>
                </a:moveTo>
                <a:lnTo>
                  <a:pt x="1323" y="1047"/>
                </a:lnTo>
                <a:lnTo>
                  <a:pt x="1323" y="1064"/>
                </a:lnTo>
                <a:moveTo>
                  <a:pt x="1321" y="1047"/>
                </a:moveTo>
                <a:lnTo>
                  <a:pt x="1321" y="1061"/>
                </a:lnTo>
                <a:moveTo>
                  <a:pt x="1318" y="1059"/>
                </a:moveTo>
                <a:lnTo>
                  <a:pt x="1318" y="1045"/>
                </a:lnTo>
                <a:lnTo>
                  <a:pt x="1318" y="1052"/>
                </a:lnTo>
                <a:moveTo>
                  <a:pt x="1316" y="1050"/>
                </a:moveTo>
                <a:lnTo>
                  <a:pt x="1316" y="1045"/>
                </a:lnTo>
                <a:moveTo>
                  <a:pt x="1314" y="1045"/>
                </a:moveTo>
                <a:lnTo>
                  <a:pt x="1314" y="1047"/>
                </a:lnTo>
                <a:moveTo>
                  <a:pt x="1311" y="1045"/>
                </a:moveTo>
                <a:lnTo>
                  <a:pt x="1311" y="1042"/>
                </a:lnTo>
                <a:moveTo>
                  <a:pt x="1309" y="1045"/>
                </a:moveTo>
                <a:lnTo>
                  <a:pt x="1314" y="1045"/>
                </a:lnTo>
                <a:moveTo>
                  <a:pt x="1318" y="1045"/>
                </a:moveTo>
                <a:lnTo>
                  <a:pt x="1311" y="1045"/>
                </a:lnTo>
                <a:moveTo>
                  <a:pt x="1314" y="1047"/>
                </a:moveTo>
                <a:lnTo>
                  <a:pt x="1323" y="1047"/>
                </a:lnTo>
                <a:lnTo>
                  <a:pt x="1314" y="1047"/>
                </a:lnTo>
                <a:close/>
                <a:moveTo>
                  <a:pt x="1316" y="1050"/>
                </a:moveTo>
                <a:lnTo>
                  <a:pt x="1326" y="1050"/>
                </a:lnTo>
                <a:moveTo>
                  <a:pt x="1316" y="1052"/>
                </a:moveTo>
                <a:lnTo>
                  <a:pt x="1328" y="1052"/>
                </a:lnTo>
                <a:lnTo>
                  <a:pt x="1318" y="1052"/>
                </a:lnTo>
                <a:moveTo>
                  <a:pt x="1328" y="1054"/>
                </a:moveTo>
                <a:lnTo>
                  <a:pt x="1318" y="1054"/>
                </a:lnTo>
                <a:moveTo>
                  <a:pt x="1318" y="1057"/>
                </a:moveTo>
                <a:lnTo>
                  <a:pt x="1328" y="1057"/>
                </a:lnTo>
                <a:moveTo>
                  <a:pt x="1326" y="1059"/>
                </a:moveTo>
                <a:lnTo>
                  <a:pt x="1318" y="1059"/>
                </a:lnTo>
                <a:moveTo>
                  <a:pt x="1321" y="1061"/>
                </a:moveTo>
                <a:lnTo>
                  <a:pt x="1326" y="1061"/>
                </a:lnTo>
                <a:moveTo>
                  <a:pt x="1470" y="937"/>
                </a:moveTo>
                <a:lnTo>
                  <a:pt x="1470" y="944"/>
                </a:lnTo>
                <a:lnTo>
                  <a:pt x="1465" y="985"/>
                </a:lnTo>
                <a:moveTo>
                  <a:pt x="1441" y="939"/>
                </a:moveTo>
                <a:lnTo>
                  <a:pt x="1441" y="942"/>
                </a:lnTo>
                <a:lnTo>
                  <a:pt x="1446" y="987"/>
                </a:lnTo>
                <a:moveTo>
                  <a:pt x="1424" y="966"/>
                </a:moveTo>
                <a:lnTo>
                  <a:pt x="1489" y="958"/>
                </a:lnTo>
                <a:lnTo>
                  <a:pt x="1486" y="958"/>
                </a:lnTo>
                <a:lnTo>
                  <a:pt x="1479" y="961"/>
                </a:lnTo>
                <a:moveTo>
                  <a:pt x="1407" y="992"/>
                </a:moveTo>
                <a:lnTo>
                  <a:pt x="1501" y="980"/>
                </a:lnTo>
                <a:lnTo>
                  <a:pt x="1496" y="978"/>
                </a:lnTo>
                <a:lnTo>
                  <a:pt x="1489" y="982"/>
                </a:lnTo>
                <a:moveTo>
                  <a:pt x="1455" y="987"/>
                </a:moveTo>
                <a:lnTo>
                  <a:pt x="1453" y="1042"/>
                </a:lnTo>
                <a:moveTo>
                  <a:pt x="1470" y="1021"/>
                </a:moveTo>
                <a:lnTo>
                  <a:pt x="1467" y="1021"/>
                </a:lnTo>
                <a:lnTo>
                  <a:pt x="1441" y="1023"/>
                </a:lnTo>
                <a:moveTo>
                  <a:pt x="1429" y="997"/>
                </a:moveTo>
                <a:lnTo>
                  <a:pt x="1431" y="1009"/>
                </a:lnTo>
                <a:lnTo>
                  <a:pt x="1434" y="1052"/>
                </a:lnTo>
                <a:lnTo>
                  <a:pt x="1431" y="1045"/>
                </a:lnTo>
                <a:lnTo>
                  <a:pt x="1479" y="1040"/>
                </a:lnTo>
                <a:lnTo>
                  <a:pt x="1477" y="1040"/>
                </a:lnTo>
                <a:lnTo>
                  <a:pt x="1482" y="997"/>
                </a:lnTo>
                <a:lnTo>
                  <a:pt x="1484" y="999"/>
                </a:lnTo>
                <a:lnTo>
                  <a:pt x="1431" y="1006"/>
                </a:lnTo>
                <a:moveTo>
                  <a:pt x="1448" y="1052"/>
                </a:moveTo>
                <a:lnTo>
                  <a:pt x="1446" y="1057"/>
                </a:lnTo>
                <a:lnTo>
                  <a:pt x="1434" y="1071"/>
                </a:lnTo>
                <a:lnTo>
                  <a:pt x="1424" y="1078"/>
                </a:lnTo>
                <a:lnTo>
                  <a:pt x="1417" y="1083"/>
                </a:lnTo>
                <a:moveTo>
                  <a:pt x="1465" y="1052"/>
                </a:moveTo>
                <a:lnTo>
                  <a:pt x="1477" y="1061"/>
                </a:lnTo>
                <a:lnTo>
                  <a:pt x="1484" y="1071"/>
                </a:lnTo>
                <a:lnTo>
                  <a:pt x="1489" y="1078"/>
                </a:lnTo>
                <a:moveTo>
                  <a:pt x="1566" y="944"/>
                </a:moveTo>
                <a:lnTo>
                  <a:pt x="1566" y="951"/>
                </a:lnTo>
                <a:lnTo>
                  <a:pt x="1556" y="968"/>
                </a:lnTo>
                <a:lnTo>
                  <a:pt x="1549" y="985"/>
                </a:lnTo>
                <a:lnTo>
                  <a:pt x="1539" y="997"/>
                </a:lnTo>
                <a:lnTo>
                  <a:pt x="1530" y="1011"/>
                </a:lnTo>
                <a:lnTo>
                  <a:pt x="1522" y="1018"/>
                </a:lnTo>
                <a:lnTo>
                  <a:pt x="1515" y="1028"/>
                </a:lnTo>
                <a:moveTo>
                  <a:pt x="1563" y="956"/>
                </a:moveTo>
                <a:lnTo>
                  <a:pt x="1597" y="1016"/>
                </a:lnTo>
                <a:lnTo>
                  <a:pt x="1614" y="1016"/>
                </a:lnTo>
                <a:lnTo>
                  <a:pt x="1597" y="1014"/>
                </a:lnTo>
                <a:lnTo>
                  <a:pt x="1590" y="1004"/>
                </a:lnTo>
                <a:moveTo>
                  <a:pt x="1578" y="997"/>
                </a:moveTo>
                <a:lnTo>
                  <a:pt x="1544" y="1004"/>
                </a:lnTo>
                <a:moveTo>
                  <a:pt x="1563" y="1002"/>
                </a:moveTo>
                <a:lnTo>
                  <a:pt x="1563" y="1074"/>
                </a:lnTo>
                <a:moveTo>
                  <a:pt x="1582" y="1035"/>
                </a:moveTo>
                <a:lnTo>
                  <a:pt x="1582" y="1042"/>
                </a:lnTo>
                <a:lnTo>
                  <a:pt x="1573" y="1066"/>
                </a:lnTo>
                <a:moveTo>
                  <a:pt x="1587" y="1023"/>
                </a:moveTo>
                <a:lnTo>
                  <a:pt x="1537" y="1030"/>
                </a:lnTo>
                <a:moveTo>
                  <a:pt x="1542" y="1040"/>
                </a:moveTo>
                <a:lnTo>
                  <a:pt x="1546" y="1052"/>
                </a:lnTo>
                <a:lnTo>
                  <a:pt x="1546" y="1066"/>
                </a:lnTo>
                <a:moveTo>
                  <a:pt x="1520" y="1076"/>
                </a:moveTo>
                <a:lnTo>
                  <a:pt x="1602" y="1071"/>
                </a:lnTo>
                <a:lnTo>
                  <a:pt x="1597" y="1069"/>
                </a:lnTo>
                <a:lnTo>
                  <a:pt x="1590" y="1071"/>
                </a:lnTo>
                <a:moveTo>
                  <a:pt x="1630" y="968"/>
                </a:moveTo>
                <a:lnTo>
                  <a:pt x="1633" y="982"/>
                </a:lnTo>
                <a:lnTo>
                  <a:pt x="1638" y="1033"/>
                </a:lnTo>
                <a:lnTo>
                  <a:pt x="1635" y="1021"/>
                </a:lnTo>
                <a:lnTo>
                  <a:pt x="1657" y="1016"/>
                </a:lnTo>
                <a:lnTo>
                  <a:pt x="1652" y="1016"/>
                </a:lnTo>
                <a:lnTo>
                  <a:pt x="1657" y="975"/>
                </a:lnTo>
                <a:lnTo>
                  <a:pt x="1659" y="980"/>
                </a:lnTo>
                <a:lnTo>
                  <a:pt x="1633" y="982"/>
                </a:lnTo>
                <a:moveTo>
                  <a:pt x="1662" y="999"/>
                </a:moveTo>
                <a:lnTo>
                  <a:pt x="1717" y="992"/>
                </a:lnTo>
                <a:lnTo>
                  <a:pt x="1712" y="990"/>
                </a:lnTo>
                <a:lnTo>
                  <a:pt x="1705" y="992"/>
                </a:lnTo>
                <a:moveTo>
                  <a:pt x="1683" y="939"/>
                </a:moveTo>
                <a:lnTo>
                  <a:pt x="1688" y="949"/>
                </a:lnTo>
                <a:lnTo>
                  <a:pt x="1686" y="946"/>
                </a:lnTo>
                <a:lnTo>
                  <a:pt x="1688" y="1083"/>
                </a:lnTo>
                <a:lnTo>
                  <a:pt x="1686" y="1074"/>
                </a:lnTo>
                <a:lnTo>
                  <a:pt x="1686" y="1054"/>
                </a:lnTo>
                <a:moveTo>
                  <a:pt x="1746" y="1042"/>
                </a:moveTo>
                <a:lnTo>
                  <a:pt x="1755" y="1045"/>
                </a:lnTo>
                <a:lnTo>
                  <a:pt x="1760" y="1045"/>
                </a:lnTo>
                <a:lnTo>
                  <a:pt x="1762" y="1047"/>
                </a:lnTo>
                <a:lnTo>
                  <a:pt x="1765" y="1047"/>
                </a:lnTo>
                <a:lnTo>
                  <a:pt x="1765" y="1050"/>
                </a:lnTo>
                <a:lnTo>
                  <a:pt x="1767" y="1052"/>
                </a:lnTo>
                <a:lnTo>
                  <a:pt x="1767" y="1059"/>
                </a:lnTo>
                <a:lnTo>
                  <a:pt x="1765" y="1061"/>
                </a:lnTo>
                <a:lnTo>
                  <a:pt x="1762" y="1064"/>
                </a:lnTo>
                <a:lnTo>
                  <a:pt x="1760" y="1064"/>
                </a:lnTo>
                <a:lnTo>
                  <a:pt x="1760" y="1061"/>
                </a:lnTo>
                <a:lnTo>
                  <a:pt x="1758" y="1059"/>
                </a:lnTo>
                <a:lnTo>
                  <a:pt x="1758" y="1054"/>
                </a:lnTo>
                <a:lnTo>
                  <a:pt x="1755" y="1052"/>
                </a:lnTo>
                <a:lnTo>
                  <a:pt x="1753" y="1047"/>
                </a:lnTo>
                <a:lnTo>
                  <a:pt x="1748" y="1045"/>
                </a:lnTo>
                <a:lnTo>
                  <a:pt x="1746" y="1042"/>
                </a:lnTo>
                <a:close/>
                <a:moveTo>
                  <a:pt x="1767" y="1052"/>
                </a:moveTo>
                <a:lnTo>
                  <a:pt x="1767" y="1057"/>
                </a:lnTo>
                <a:moveTo>
                  <a:pt x="1765" y="1050"/>
                </a:moveTo>
                <a:lnTo>
                  <a:pt x="1765" y="1061"/>
                </a:lnTo>
                <a:lnTo>
                  <a:pt x="1765" y="1047"/>
                </a:lnTo>
                <a:moveTo>
                  <a:pt x="1762" y="1064"/>
                </a:moveTo>
                <a:lnTo>
                  <a:pt x="1762" y="1047"/>
                </a:lnTo>
                <a:moveTo>
                  <a:pt x="1760" y="1047"/>
                </a:moveTo>
                <a:lnTo>
                  <a:pt x="1760" y="1061"/>
                </a:lnTo>
                <a:moveTo>
                  <a:pt x="1758" y="1059"/>
                </a:moveTo>
                <a:lnTo>
                  <a:pt x="1758" y="1045"/>
                </a:lnTo>
                <a:lnTo>
                  <a:pt x="1758" y="1052"/>
                </a:lnTo>
                <a:moveTo>
                  <a:pt x="1755" y="1050"/>
                </a:moveTo>
                <a:lnTo>
                  <a:pt x="1755" y="1045"/>
                </a:lnTo>
                <a:moveTo>
                  <a:pt x="1753" y="1047"/>
                </a:moveTo>
                <a:lnTo>
                  <a:pt x="1753" y="1045"/>
                </a:lnTo>
                <a:lnTo>
                  <a:pt x="1748" y="1045"/>
                </a:lnTo>
                <a:moveTo>
                  <a:pt x="1758" y="1045"/>
                </a:moveTo>
                <a:lnTo>
                  <a:pt x="1753" y="1045"/>
                </a:lnTo>
                <a:moveTo>
                  <a:pt x="1762" y="1047"/>
                </a:moveTo>
                <a:lnTo>
                  <a:pt x="1753" y="1047"/>
                </a:lnTo>
                <a:lnTo>
                  <a:pt x="1765" y="1047"/>
                </a:lnTo>
                <a:moveTo>
                  <a:pt x="1755" y="1050"/>
                </a:moveTo>
                <a:lnTo>
                  <a:pt x="1765" y="1050"/>
                </a:lnTo>
                <a:moveTo>
                  <a:pt x="1755" y="1052"/>
                </a:moveTo>
                <a:lnTo>
                  <a:pt x="1767" y="1052"/>
                </a:lnTo>
                <a:lnTo>
                  <a:pt x="1758" y="1052"/>
                </a:lnTo>
                <a:moveTo>
                  <a:pt x="1767" y="1054"/>
                </a:moveTo>
                <a:lnTo>
                  <a:pt x="1758" y="1054"/>
                </a:lnTo>
                <a:moveTo>
                  <a:pt x="1758" y="1057"/>
                </a:moveTo>
                <a:lnTo>
                  <a:pt x="1767" y="1057"/>
                </a:lnTo>
                <a:moveTo>
                  <a:pt x="1767" y="1059"/>
                </a:moveTo>
                <a:lnTo>
                  <a:pt x="1758" y="1059"/>
                </a:lnTo>
                <a:moveTo>
                  <a:pt x="1760" y="1061"/>
                </a:moveTo>
                <a:lnTo>
                  <a:pt x="1765" y="1061"/>
                </a:lnTo>
                <a:moveTo>
                  <a:pt x="1909" y="937"/>
                </a:moveTo>
                <a:lnTo>
                  <a:pt x="1909" y="944"/>
                </a:lnTo>
                <a:lnTo>
                  <a:pt x="1904" y="985"/>
                </a:lnTo>
                <a:moveTo>
                  <a:pt x="1880" y="939"/>
                </a:moveTo>
                <a:lnTo>
                  <a:pt x="1882" y="942"/>
                </a:lnTo>
                <a:lnTo>
                  <a:pt x="1885" y="987"/>
                </a:lnTo>
                <a:moveTo>
                  <a:pt x="1863" y="966"/>
                </a:moveTo>
                <a:lnTo>
                  <a:pt x="1928" y="958"/>
                </a:lnTo>
                <a:lnTo>
                  <a:pt x="1926" y="958"/>
                </a:lnTo>
                <a:lnTo>
                  <a:pt x="1918" y="961"/>
                </a:lnTo>
                <a:moveTo>
                  <a:pt x="1849" y="992"/>
                </a:moveTo>
                <a:lnTo>
                  <a:pt x="1940" y="980"/>
                </a:lnTo>
                <a:lnTo>
                  <a:pt x="1935" y="978"/>
                </a:lnTo>
                <a:lnTo>
                  <a:pt x="1928" y="982"/>
                </a:lnTo>
                <a:moveTo>
                  <a:pt x="1894" y="987"/>
                </a:moveTo>
                <a:lnTo>
                  <a:pt x="1894" y="1042"/>
                </a:lnTo>
                <a:moveTo>
                  <a:pt x="1909" y="1021"/>
                </a:moveTo>
                <a:lnTo>
                  <a:pt x="1906" y="1021"/>
                </a:lnTo>
                <a:lnTo>
                  <a:pt x="1880" y="1023"/>
                </a:lnTo>
                <a:moveTo>
                  <a:pt x="1870" y="997"/>
                </a:moveTo>
                <a:lnTo>
                  <a:pt x="1870" y="1009"/>
                </a:lnTo>
                <a:lnTo>
                  <a:pt x="1873" y="1052"/>
                </a:lnTo>
                <a:lnTo>
                  <a:pt x="1873" y="1045"/>
                </a:lnTo>
                <a:lnTo>
                  <a:pt x="1918" y="1040"/>
                </a:lnTo>
                <a:lnTo>
                  <a:pt x="1916" y="1040"/>
                </a:lnTo>
                <a:lnTo>
                  <a:pt x="1923" y="997"/>
                </a:lnTo>
                <a:lnTo>
                  <a:pt x="1926" y="999"/>
                </a:lnTo>
                <a:lnTo>
                  <a:pt x="1873" y="1006"/>
                </a:lnTo>
                <a:moveTo>
                  <a:pt x="1887" y="1052"/>
                </a:moveTo>
                <a:lnTo>
                  <a:pt x="1885" y="1057"/>
                </a:lnTo>
                <a:lnTo>
                  <a:pt x="1873" y="1071"/>
                </a:lnTo>
                <a:lnTo>
                  <a:pt x="1863" y="1078"/>
                </a:lnTo>
                <a:lnTo>
                  <a:pt x="1856" y="1083"/>
                </a:lnTo>
                <a:moveTo>
                  <a:pt x="1904" y="1052"/>
                </a:moveTo>
                <a:lnTo>
                  <a:pt x="1916" y="1061"/>
                </a:lnTo>
                <a:lnTo>
                  <a:pt x="1923" y="1071"/>
                </a:lnTo>
                <a:lnTo>
                  <a:pt x="1928" y="1078"/>
                </a:lnTo>
                <a:moveTo>
                  <a:pt x="2005" y="944"/>
                </a:moveTo>
                <a:lnTo>
                  <a:pt x="2005" y="951"/>
                </a:lnTo>
                <a:lnTo>
                  <a:pt x="1998" y="968"/>
                </a:lnTo>
                <a:lnTo>
                  <a:pt x="1988" y="985"/>
                </a:lnTo>
                <a:lnTo>
                  <a:pt x="1978" y="997"/>
                </a:lnTo>
                <a:lnTo>
                  <a:pt x="1969" y="1011"/>
                </a:lnTo>
                <a:lnTo>
                  <a:pt x="1962" y="1018"/>
                </a:lnTo>
                <a:lnTo>
                  <a:pt x="1954" y="1028"/>
                </a:lnTo>
                <a:moveTo>
                  <a:pt x="2002" y="956"/>
                </a:moveTo>
                <a:lnTo>
                  <a:pt x="2038" y="1016"/>
                </a:lnTo>
                <a:lnTo>
                  <a:pt x="2053" y="1016"/>
                </a:lnTo>
                <a:lnTo>
                  <a:pt x="2038" y="1014"/>
                </a:lnTo>
                <a:lnTo>
                  <a:pt x="2031" y="1004"/>
                </a:lnTo>
                <a:moveTo>
                  <a:pt x="2017" y="997"/>
                </a:moveTo>
                <a:lnTo>
                  <a:pt x="1983" y="1004"/>
                </a:lnTo>
                <a:moveTo>
                  <a:pt x="2002" y="1002"/>
                </a:moveTo>
                <a:lnTo>
                  <a:pt x="2002" y="1074"/>
                </a:lnTo>
                <a:moveTo>
                  <a:pt x="2022" y="1035"/>
                </a:moveTo>
                <a:lnTo>
                  <a:pt x="2022" y="1042"/>
                </a:lnTo>
                <a:lnTo>
                  <a:pt x="2012" y="1066"/>
                </a:lnTo>
                <a:moveTo>
                  <a:pt x="2026" y="1023"/>
                </a:moveTo>
                <a:lnTo>
                  <a:pt x="1976" y="1030"/>
                </a:lnTo>
                <a:moveTo>
                  <a:pt x="1981" y="1040"/>
                </a:moveTo>
                <a:lnTo>
                  <a:pt x="1986" y="1052"/>
                </a:lnTo>
                <a:lnTo>
                  <a:pt x="1986" y="1066"/>
                </a:lnTo>
                <a:moveTo>
                  <a:pt x="1959" y="1076"/>
                </a:moveTo>
                <a:lnTo>
                  <a:pt x="2041" y="1071"/>
                </a:lnTo>
                <a:lnTo>
                  <a:pt x="2036" y="1069"/>
                </a:lnTo>
                <a:lnTo>
                  <a:pt x="2029" y="1071"/>
                </a:lnTo>
                <a:moveTo>
                  <a:pt x="2084" y="942"/>
                </a:moveTo>
                <a:lnTo>
                  <a:pt x="2086" y="949"/>
                </a:lnTo>
                <a:lnTo>
                  <a:pt x="2086" y="1076"/>
                </a:lnTo>
                <a:lnTo>
                  <a:pt x="2084" y="1069"/>
                </a:lnTo>
                <a:lnTo>
                  <a:pt x="2086" y="1057"/>
                </a:lnTo>
                <a:moveTo>
                  <a:pt x="2086" y="997"/>
                </a:moveTo>
                <a:lnTo>
                  <a:pt x="2096" y="1006"/>
                </a:lnTo>
                <a:lnTo>
                  <a:pt x="2098" y="1009"/>
                </a:lnTo>
                <a:moveTo>
                  <a:pt x="2086" y="987"/>
                </a:moveTo>
                <a:lnTo>
                  <a:pt x="2079" y="1006"/>
                </a:lnTo>
                <a:lnTo>
                  <a:pt x="2074" y="1018"/>
                </a:lnTo>
                <a:lnTo>
                  <a:pt x="2070" y="1028"/>
                </a:lnTo>
                <a:lnTo>
                  <a:pt x="2065" y="1038"/>
                </a:lnTo>
                <a:moveTo>
                  <a:pt x="2067" y="987"/>
                </a:moveTo>
                <a:lnTo>
                  <a:pt x="2096" y="980"/>
                </a:lnTo>
                <a:moveTo>
                  <a:pt x="2125" y="939"/>
                </a:moveTo>
                <a:lnTo>
                  <a:pt x="2127" y="949"/>
                </a:lnTo>
                <a:lnTo>
                  <a:pt x="2130" y="954"/>
                </a:lnTo>
                <a:lnTo>
                  <a:pt x="2130" y="958"/>
                </a:lnTo>
                <a:moveTo>
                  <a:pt x="2108" y="961"/>
                </a:moveTo>
                <a:lnTo>
                  <a:pt x="2108" y="970"/>
                </a:lnTo>
                <a:lnTo>
                  <a:pt x="2106" y="978"/>
                </a:lnTo>
                <a:lnTo>
                  <a:pt x="2106" y="982"/>
                </a:lnTo>
                <a:lnTo>
                  <a:pt x="2103" y="987"/>
                </a:lnTo>
                <a:lnTo>
                  <a:pt x="2103" y="990"/>
                </a:lnTo>
                <a:moveTo>
                  <a:pt x="2108" y="973"/>
                </a:moveTo>
                <a:lnTo>
                  <a:pt x="2156" y="963"/>
                </a:lnTo>
                <a:lnTo>
                  <a:pt x="2146" y="982"/>
                </a:lnTo>
                <a:moveTo>
                  <a:pt x="2134" y="987"/>
                </a:moveTo>
                <a:lnTo>
                  <a:pt x="2142" y="994"/>
                </a:lnTo>
                <a:lnTo>
                  <a:pt x="2146" y="999"/>
                </a:lnTo>
                <a:lnTo>
                  <a:pt x="2146" y="1002"/>
                </a:lnTo>
                <a:moveTo>
                  <a:pt x="2118" y="982"/>
                </a:moveTo>
                <a:lnTo>
                  <a:pt x="2120" y="985"/>
                </a:lnTo>
                <a:lnTo>
                  <a:pt x="2118" y="990"/>
                </a:lnTo>
                <a:lnTo>
                  <a:pt x="2110" y="999"/>
                </a:lnTo>
                <a:lnTo>
                  <a:pt x="2106" y="1009"/>
                </a:lnTo>
                <a:moveTo>
                  <a:pt x="2127" y="1004"/>
                </a:moveTo>
                <a:lnTo>
                  <a:pt x="2149" y="1038"/>
                </a:lnTo>
                <a:lnTo>
                  <a:pt x="2163" y="1040"/>
                </a:lnTo>
                <a:lnTo>
                  <a:pt x="2151" y="1038"/>
                </a:lnTo>
                <a:lnTo>
                  <a:pt x="2146" y="1030"/>
                </a:lnTo>
                <a:moveTo>
                  <a:pt x="2127" y="997"/>
                </a:moveTo>
                <a:lnTo>
                  <a:pt x="2127" y="1002"/>
                </a:lnTo>
                <a:lnTo>
                  <a:pt x="2120" y="1011"/>
                </a:lnTo>
                <a:lnTo>
                  <a:pt x="2115" y="1023"/>
                </a:lnTo>
                <a:lnTo>
                  <a:pt x="2108" y="1030"/>
                </a:lnTo>
                <a:lnTo>
                  <a:pt x="2103" y="1038"/>
                </a:lnTo>
                <a:lnTo>
                  <a:pt x="2098" y="1042"/>
                </a:lnTo>
                <a:lnTo>
                  <a:pt x="2094" y="1045"/>
                </a:lnTo>
                <a:moveTo>
                  <a:pt x="2113" y="1038"/>
                </a:moveTo>
                <a:lnTo>
                  <a:pt x="2113" y="1081"/>
                </a:lnTo>
                <a:lnTo>
                  <a:pt x="2113" y="1074"/>
                </a:lnTo>
                <a:lnTo>
                  <a:pt x="2139" y="1071"/>
                </a:lnTo>
                <a:lnTo>
                  <a:pt x="2137" y="1071"/>
                </a:lnTo>
                <a:lnTo>
                  <a:pt x="2142" y="1038"/>
                </a:lnTo>
                <a:lnTo>
                  <a:pt x="2142" y="1042"/>
                </a:lnTo>
                <a:lnTo>
                  <a:pt x="2113" y="1045"/>
                </a:lnTo>
                <a:moveTo>
                  <a:pt x="2211" y="966"/>
                </a:moveTo>
                <a:lnTo>
                  <a:pt x="2180" y="973"/>
                </a:lnTo>
                <a:moveTo>
                  <a:pt x="2182" y="1006"/>
                </a:moveTo>
                <a:lnTo>
                  <a:pt x="2209" y="999"/>
                </a:lnTo>
                <a:moveTo>
                  <a:pt x="2175" y="1050"/>
                </a:moveTo>
                <a:lnTo>
                  <a:pt x="2211" y="1026"/>
                </a:lnTo>
                <a:moveTo>
                  <a:pt x="2197" y="1035"/>
                </a:moveTo>
                <a:lnTo>
                  <a:pt x="2197" y="970"/>
                </a:lnTo>
                <a:moveTo>
                  <a:pt x="2247" y="949"/>
                </a:moveTo>
                <a:lnTo>
                  <a:pt x="2254" y="961"/>
                </a:lnTo>
                <a:lnTo>
                  <a:pt x="2257" y="966"/>
                </a:lnTo>
                <a:moveTo>
                  <a:pt x="2233" y="942"/>
                </a:moveTo>
                <a:lnTo>
                  <a:pt x="2238" y="949"/>
                </a:lnTo>
                <a:lnTo>
                  <a:pt x="2235" y="946"/>
                </a:lnTo>
                <a:lnTo>
                  <a:pt x="2233" y="1069"/>
                </a:lnTo>
                <a:lnTo>
                  <a:pt x="2233" y="1081"/>
                </a:lnTo>
                <a:lnTo>
                  <a:pt x="2221" y="1064"/>
                </a:lnTo>
                <a:lnTo>
                  <a:pt x="2233" y="1078"/>
                </a:lnTo>
                <a:moveTo>
                  <a:pt x="2257" y="992"/>
                </a:moveTo>
                <a:lnTo>
                  <a:pt x="2257" y="999"/>
                </a:lnTo>
                <a:lnTo>
                  <a:pt x="2245" y="1023"/>
                </a:lnTo>
                <a:moveTo>
                  <a:pt x="2235" y="999"/>
                </a:moveTo>
                <a:lnTo>
                  <a:pt x="2259" y="1057"/>
                </a:lnTo>
                <a:lnTo>
                  <a:pt x="2271" y="1059"/>
                </a:lnTo>
                <a:lnTo>
                  <a:pt x="2259" y="1054"/>
                </a:lnTo>
                <a:lnTo>
                  <a:pt x="2252" y="1042"/>
                </a:lnTo>
                <a:moveTo>
                  <a:pt x="2214" y="999"/>
                </a:moveTo>
                <a:lnTo>
                  <a:pt x="2223" y="1009"/>
                </a:lnTo>
                <a:lnTo>
                  <a:pt x="2223" y="1016"/>
                </a:lnTo>
                <a:moveTo>
                  <a:pt x="2214" y="982"/>
                </a:moveTo>
                <a:lnTo>
                  <a:pt x="2257" y="975"/>
                </a:lnTo>
                <a:lnTo>
                  <a:pt x="2254" y="975"/>
                </a:lnTo>
                <a:lnTo>
                  <a:pt x="2250" y="978"/>
                </a:lnTo>
                <a:moveTo>
                  <a:pt x="2204" y="1052"/>
                </a:moveTo>
                <a:lnTo>
                  <a:pt x="2228" y="1028"/>
                </a:lnTo>
                <a:moveTo>
                  <a:pt x="2312" y="954"/>
                </a:moveTo>
                <a:lnTo>
                  <a:pt x="2312" y="961"/>
                </a:lnTo>
                <a:lnTo>
                  <a:pt x="2307" y="982"/>
                </a:lnTo>
                <a:lnTo>
                  <a:pt x="2302" y="999"/>
                </a:lnTo>
                <a:lnTo>
                  <a:pt x="2298" y="1011"/>
                </a:lnTo>
                <a:lnTo>
                  <a:pt x="2293" y="1023"/>
                </a:lnTo>
                <a:lnTo>
                  <a:pt x="2288" y="1030"/>
                </a:lnTo>
                <a:moveTo>
                  <a:pt x="2305" y="994"/>
                </a:moveTo>
                <a:lnTo>
                  <a:pt x="2331" y="990"/>
                </a:lnTo>
                <a:lnTo>
                  <a:pt x="2329" y="987"/>
                </a:lnTo>
                <a:lnTo>
                  <a:pt x="2326" y="997"/>
                </a:lnTo>
                <a:lnTo>
                  <a:pt x="2324" y="1014"/>
                </a:lnTo>
                <a:lnTo>
                  <a:pt x="2319" y="1023"/>
                </a:lnTo>
                <a:lnTo>
                  <a:pt x="2314" y="1035"/>
                </a:lnTo>
                <a:lnTo>
                  <a:pt x="2310" y="1045"/>
                </a:lnTo>
                <a:lnTo>
                  <a:pt x="2305" y="1057"/>
                </a:lnTo>
                <a:lnTo>
                  <a:pt x="2298" y="1066"/>
                </a:lnTo>
                <a:lnTo>
                  <a:pt x="2293" y="1074"/>
                </a:lnTo>
                <a:lnTo>
                  <a:pt x="2288" y="1081"/>
                </a:lnTo>
                <a:moveTo>
                  <a:pt x="2305" y="1011"/>
                </a:moveTo>
                <a:lnTo>
                  <a:pt x="2360" y="1076"/>
                </a:lnTo>
                <a:lnTo>
                  <a:pt x="2379" y="1076"/>
                </a:lnTo>
                <a:lnTo>
                  <a:pt x="2360" y="1074"/>
                </a:lnTo>
                <a:lnTo>
                  <a:pt x="2350" y="1066"/>
                </a:lnTo>
                <a:moveTo>
                  <a:pt x="2343" y="942"/>
                </a:moveTo>
                <a:lnTo>
                  <a:pt x="2348" y="946"/>
                </a:lnTo>
                <a:lnTo>
                  <a:pt x="2346" y="954"/>
                </a:lnTo>
                <a:lnTo>
                  <a:pt x="2346" y="1050"/>
                </a:lnTo>
                <a:lnTo>
                  <a:pt x="2343" y="1042"/>
                </a:lnTo>
                <a:lnTo>
                  <a:pt x="2346" y="1030"/>
                </a:lnTo>
                <a:moveTo>
                  <a:pt x="2353" y="992"/>
                </a:moveTo>
                <a:lnTo>
                  <a:pt x="2370" y="1011"/>
                </a:lnTo>
                <a:lnTo>
                  <a:pt x="2374" y="1018"/>
                </a:lnTo>
                <a:moveTo>
                  <a:pt x="2406" y="966"/>
                </a:moveTo>
                <a:lnTo>
                  <a:pt x="2449" y="961"/>
                </a:lnTo>
                <a:lnTo>
                  <a:pt x="2439" y="963"/>
                </a:lnTo>
                <a:moveTo>
                  <a:pt x="2427" y="942"/>
                </a:moveTo>
                <a:lnTo>
                  <a:pt x="2430" y="946"/>
                </a:lnTo>
                <a:lnTo>
                  <a:pt x="2430" y="1006"/>
                </a:lnTo>
                <a:lnTo>
                  <a:pt x="2427" y="1028"/>
                </a:lnTo>
                <a:lnTo>
                  <a:pt x="2427" y="1014"/>
                </a:lnTo>
                <a:moveTo>
                  <a:pt x="2413" y="973"/>
                </a:moveTo>
                <a:lnTo>
                  <a:pt x="2415" y="980"/>
                </a:lnTo>
                <a:lnTo>
                  <a:pt x="2413" y="997"/>
                </a:lnTo>
                <a:lnTo>
                  <a:pt x="2413" y="1004"/>
                </a:lnTo>
                <a:lnTo>
                  <a:pt x="2413" y="997"/>
                </a:lnTo>
                <a:lnTo>
                  <a:pt x="2446" y="994"/>
                </a:lnTo>
                <a:lnTo>
                  <a:pt x="2442" y="994"/>
                </a:lnTo>
                <a:lnTo>
                  <a:pt x="2446" y="973"/>
                </a:lnTo>
                <a:lnTo>
                  <a:pt x="2446" y="975"/>
                </a:lnTo>
                <a:lnTo>
                  <a:pt x="2415" y="980"/>
                </a:lnTo>
                <a:moveTo>
                  <a:pt x="2425" y="997"/>
                </a:moveTo>
                <a:lnTo>
                  <a:pt x="2420" y="1009"/>
                </a:lnTo>
                <a:lnTo>
                  <a:pt x="2413" y="1021"/>
                </a:lnTo>
                <a:lnTo>
                  <a:pt x="2406" y="1028"/>
                </a:lnTo>
                <a:lnTo>
                  <a:pt x="2396" y="1035"/>
                </a:lnTo>
                <a:moveTo>
                  <a:pt x="2430" y="1002"/>
                </a:moveTo>
                <a:lnTo>
                  <a:pt x="2442" y="1018"/>
                </a:lnTo>
                <a:moveTo>
                  <a:pt x="2463" y="942"/>
                </a:moveTo>
                <a:lnTo>
                  <a:pt x="2463" y="949"/>
                </a:lnTo>
                <a:lnTo>
                  <a:pt x="2456" y="980"/>
                </a:lnTo>
                <a:lnTo>
                  <a:pt x="2451" y="994"/>
                </a:lnTo>
                <a:lnTo>
                  <a:pt x="2446" y="1004"/>
                </a:lnTo>
                <a:moveTo>
                  <a:pt x="2456" y="978"/>
                </a:moveTo>
                <a:lnTo>
                  <a:pt x="2487" y="973"/>
                </a:lnTo>
                <a:lnTo>
                  <a:pt x="2485" y="973"/>
                </a:lnTo>
                <a:lnTo>
                  <a:pt x="2475" y="975"/>
                </a:lnTo>
                <a:moveTo>
                  <a:pt x="2473" y="978"/>
                </a:moveTo>
                <a:lnTo>
                  <a:pt x="2470" y="985"/>
                </a:lnTo>
                <a:lnTo>
                  <a:pt x="2466" y="997"/>
                </a:lnTo>
                <a:lnTo>
                  <a:pt x="2458" y="1009"/>
                </a:lnTo>
                <a:lnTo>
                  <a:pt x="2454" y="1018"/>
                </a:lnTo>
                <a:lnTo>
                  <a:pt x="2446" y="1023"/>
                </a:lnTo>
                <a:lnTo>
                  <a:pt x="2442" y="1030"/>
                </a:lnTo>
                <a:moveTo>
                  <a:pt x="2454" y="992"/>
                </a:moveTo>
                <a:lnTo>
                  <a:pt x="2463" y="1004"/>
                </a:lnTo>
                <a:lnTo>
                  <a:pt x="2468" y="1018"/>
                </a:lnTo>
                <a:lnTo>
                  <a:pt x="2478" y="1030"/>
                </a:lnTo>
                <a:lnTo>
                  <a:pt x="2478" y="1033"/>
                </a:lnTo>
                <a:lnTo>
                  <a:pt x="2492" y="1033"/>
                </a:lnTo>
                <a:lnTo>
                  <a:pt x="2478" y="1030"/>
                </a:lnTo>
                <a:lnTo>
                  <a:pt x="2473" y="1023"/>
                </a:lnTo>
                <a:moveTo>
                  <a:pt x="2415" y="1040"/>
                </a:moveTo>
                <a:lnTo>
                  <a:pt x="2437" y="1038"/>
                </a:lnTo>
                <a:lnTo>
                  <a:pt x="2470" y="1033"/>
                </a:lnTo>
                <a:lnTo>
                  <a:pt x="2466" y="1033"/>
                </a:lnTo>
                <a:lnTo>
                  <a:pt x="2456" y="1035"/>
                </a:lnTo>
                <a:moveTo>
                  <a:pt x="2444" y="1040"/>
                </a:moveTo>
                <a:lnTo>
                  <a:pt x="2444" y="1078"/>
                </a:lnTo>
                <a:moveTo>
                  <a:pt x="2444" y="1057"/>
                </a:moveTo>
                <a:lnTo>
                  <a:pt x="2468" y="1054"/>
                </a:lnTo>
                <a:lnTo>
                  <a:pt x="2466" y="1054"/>
                </a:lnTo>
                <a:lnTo>
                  <a:pt x="2458" y="1057"/>
                </a:lnTo>
                <a:moveTo>
                  <a:pt x="2422" y="1050"/>
                </a:moveTo>
                <a:lnTo>
                  <a:pt x="2425" y="1054"/>
                </a:lnTo>
                <a:lnTo>
                  <a:pt x="2422" y="1078"/>
                </a:lnTo>
                <a:moveTo>
                  <a:pt x="2398" y="1081"/>
                </a:moveTo>
                <a:lnTo>
                  <a:pt x="2425" y="1081"/>
                </a:lnTo>
                <a:lnTo>
                  <a:pt x="2456" y="1078"/>
                </a:lnTo>
                <a:lnTo>
                  <a:pt x="2485" y="1078"/>
                </a:lnTo>
                <a:lnTo>
                  <a:pt x="2482" y="1076"/>
                </a:lnTo>
                <a:lnTo>
                  <a:pt x="2475" y="1078"/>
                </a:lnTo>
                <a:moveTo>
                  <a:pt x="2538" y="939"/>
                </a:moveTo>
                <a:lnTo>
                  <a:pt x="2535" y="949"/>
                </a:lnTo>
                <a:lnTo>
                  <a:pt x="2528" y="966"/>
                </a:lnTo>
                <a:lnTo>
                  <a:pt x="2518" y="982"/>
                </a:lnTo>
                <a:lnTo>
                  <a:pt x="2511" y="994"/>
                </a:lnTo>
                <a:lnTo>
                  <a:pt x="2506" y="1004"/>
                </a:lnTo>
                <a:lnTo>
                  <a:pt x="2502" y="1009"/>
                </a:lnTo>
                <a:moveTo>
                  <a:pt x="2523" y="973"/>
                </a:moveTo>
                <a:lnTo>
                  <a:pt x="2523" y="1078"/>
                </a:lnTo>
                <a:lnTo>
                  <a:pt x="2521" y="1069"/>
                </a:lnTo>
                <a:lnTo>
                  <a:pt x="2523" y="1057"/>
                </a:lnTo>
                <a:moveTo>
                  <a:pt x="2562" y="939"/>
                </a:moveTo>
                <a:lnTo>
                  <a:pt x="2564" y="944"/>
                </a:lnTo>
                <a:lnTo>
                  <a:pt x="2564" y="942"/>
                </a:lnTo>
                <a:lnTo>
                  <a:pt x="2562" y="1083"/>
                </a:lnTo>
                <a:lnTo>
                  <a:pt x="2562" y="1052"/>
                </a:lnTo>
                <a:moveTo>
                  <a:pt x="2535" y="982"/>
                </a:moveTo>
                <a:lnTo>
                  <a:pt x="2595" y="973"/>
                </a:lnTo>
                <a:lnTo>
                  <a:pt x="2593" y="973"/>
                </a:lnTo>
                <a:lnTo>
                  <a:pt x="2586" y="975"/>
                </a:lnTo>
                <a:moveTo>
                  <a:pt x="2557" y="982"/>
                </a:moveTo>
                <a:lnTo>
                  <a:pt x="2554" y="997"/>
                </a:lnTo>
                <a:lnTo>
                  <a:pt x="2550" y="1009"/>
                </a:lnTo>
                <a:lnTo>
                  <a:pt x="2542" y="1023"/>
                </a:lnTo>
                <a:lnTo>
                  <a:pt x="2538" y="1035"/>
                </a:lnTo>
                <a:lnTo>
                  <a:pt x="2533" y="1045"/>
                </a:lnTo>
                <a:lnTo>
                  <a:pt x="2528" y="1052"/>
                </a:lnTo>
                <a:moveTo>
                  <a:pt x="2564" y="980"/>
                </a:moveTo>
                <a:lnTo>
                  <a:pt x="2590" y="1040"/>
                </a:lnTo>
                <a:lnTo>
                  <a:pt x="2605" y="1042"/>
                </a:lnTo>
                <a:lnTo>
                  <a:pt x="2602" y="1042"/>
                </a:lnTo>
                <a:lnTo>
                  <a:pt x="2590" y="1038"/>
                </a:lnTo>
                <a:lnTo>
                  <a:pt x="2586" y="1033"/>
                </a:lnTo>
                <a:moveTo>
                  <a:pt x="2578" y="1038"/>
                </a:moveTo>
                <a:lnTo>
                  <a:pt x="2545" y="1042"/>
                </a:lnTo>
                <a:moveTo>
                  <a:pt x="2631" y="954"/>
                </a:moveTo>
                <a:lnTo>
                  <a:pt x="2696" y="942"/>
                </a:lnTo>
                <a:lnTo>
                  <a:pt x="2694" y="942"/>
                </a:lnTo>
                <a:lnTo>
                  <a:pt x="2686" y="944"/>
                </a:lnTo>
                <a:moveTo>
                  <a:pt x="2665" y="949"/>
                </a:moveTo>
                <a:lnTo>
                  <a:pt x="2665" y="1081"/>
                </a:lnTo>
                <a:lnTo>
                  <a:pt x="2662" y="1071"/>
                </a:lnTo>
                <a:lnTo>
                  <a:pt x="2665" y="1061"/>
                </a:lnTo>
                <a:moveTo>
                  <a:pt x="2617" y="1016"/>
                </a:moveTo>
                <a:lnTo>
                  <a:pt x="2708" y="999"/>
                </a:lnTo>
                <a:lnTo>
                  <a:pt x="2703" y="999"/>
                </a:lnTo>
                <a:lnTo>
                  <a:pt x="2698" y="1002"/>
                </a:lnTo>
                <a:moveTo>
                  <a:pt x="2691" y="961"/>
                </a:moveTo>
                <a:lnTo>
                  <a:pt x="2691" y="968"/>
                </a:lnTo>
                <a:lnTo>
                  <a:pt x="2677" y="997"/>
                </a:lnTo>
                <a:moveTo>
                  <a:pt x="2636" y="968"/>
                </a:moveTo>
                <a:lnTo>
                  <a:pt x="2646" y="987"/>
                </a:lnTo>
                <a:lnTo>
                  <a:pt x="2646" y="994"/>
                </a:lnTo>
                <a:moveTo>
                  <a:pt x="2737" y="966"/>
                </a:moveTo>
                <a:lnTo>
                  <a:pt x="2780" y="961"/>
                </a:lnTo>
                <a:lnTo>
                  <a:pt x="2778" y="961"/>
                </a:lnTo>
                <a:lnTo>
                  <a:pt x="2770" y="963"/>
                </a:lnTo>
                <a:moveTo>
                  <a:pt x="2758" y="942"/>
                </a:moveTo>
                <a:lnTo>
                  <a:pt x="2758" y="1028"/>
                </a:lnTo>
                <a:lnTo>
                  <a:pt x="2756" y="1023"/>
                </a:lnTo>
                <a:lnTo>
                  <a:pt x="2758" y="1014"/>
                </a:lnTo>
                <a:moveTo>
                  <a:pt x="2742" y="973"/>
                </a:moveTo>
                <a:lnTo>
                  <a:pt x="2744" y="980"/>
                </a:lnTo>
                <a:lnTo>
                  <a:pt x="2744" y="1004"/>
                </a:lnTo>
                <a:lnTo>
                  <a:pt x="2742" y="997"/>
                </a:lnTo>
                <a:lnTo>
                  <a:pt x="2775" y="994"/>
                </a:lnTo>
                <a:lnTo>
                  <a:pt x="2773" y="994"/>
                </a:lnTo>
                <a:lnTo>
                  <a:pt x="2775" y="973"/>
                </a:lnTo>
                <a:lnTo>
                  <a:pt x="2778" y="975"/>
                </a:lnTo>
                <a:lnTo>
                  <a:pt x="2744" y="980"/>
                </a:lnTo>
                <a:moveTo>
                  <a:pt x="2756" y="997"/>
                </a:moveTo>
                <a:lnTo>
                  <a:pt x="2749" y="1009"/>
                </a:lnTo>
                <a:lnTo>
                  <a:pt x="2742" y="1021"/>
                </a:lnTo>
                <a:lnTo>
                  <a:pt x="2734" y="1028"/>
                </a:lnTo>
                <a:lnTo>
                  <a:pt x="2725" y="1035"/>
                </a:lnTo>
                <a:moveTo>
                  <a:pt x="2761" y="1002"/>
                </a:moveTo>
                <a:lnTo>
                  <a:pt x="2773" y="1018"/>
                </a:lnTo>
                <a:moveTo>
                  <a:pt x="2792" y="942"/>
                </a:moveTo>
                <a:lnTo>
                  <a:pt x="2792" y="949"/>
                </a:lnTo>
                <a:lnTo>
                  <a:pt x="2785" y="980"/>
                </a:lnTo>
                <a:lnTo>
                  <a:pt x="2780" y="994"/>
                </a:lnTo>
                <a:lnTo>
                  <a:pt x="2778" y="1004"/>
                </a:lnTo>
                <a:moveTo>
                  <a:pt x="2787" y="978"/>
                </a:moveTo>
                <a:lnTo>
                  <a:pt x="2816" y="973"/>
                </a:lnTo>
                <a:lnTo>
                  <a:pt x="2814" y="973"/>
                </a:lnTo>
                <a:lnTo>
                  <a:pt x="2804" y="975"/>
                </a:lnTo>
                <a:moveTo>
                  <a:pt x="2802" y="978"/>
                </a:moveTo>
                <a:lnTo>
                  <a:pt x="2802" y="985"/>
                </a:lnTo>
                <a:lnTo>
                  <a:pt x="2794" y="997"/>
                </a:lnTo>
                <a:lnTo>
                  <a:pt x="2790" y="1009"/>
                </a:lnTo>
                <a:lnTo>
                  <a:pt x="2782" y="1018"/>
                </a:lnTo>
                <a:lnTo>
                  <a:pt x="2775" y="1023"/>
                </a:lnTo>
                <a:lnTo>
                  <a:pt x="2770" y="1030"/>
                </a:lnTo>
                <a:moveTo>
                  <a:pt x="2785" y="992"/>
                </a:moveTo>
                <a:lnTo>
                  <a:pt x="2792" y="1004"/>
                </a:lnTo>
                <a:lnTo>
                  <a:pt x="2799" y="1018"/>
                </a:lnTo>
                <a:lnTo>
                  <a:pt x="2806" y="1030"/>
                </a:lnTo>
                <a:lnTo>
                  <a:pt x="2809" y="1033"/>
                </a:lnTo>
                <a:lnTo>
                  <a:pt x="2821" y="1033"/>
                </a:lnTo>
                <a:lnTo>
                  <a:pt x="2809" y="1030"/>
                </a:lnTo>
                <a:lnTo>
                  <a:pt x="2802" y="1023"/>
                </a:lnTo>
                <a:moveTo>
                  <a:pt x="2744" y="1040"/>
                </a:moveTo>
                <a:lnTo>
                  <a:pt x="2766" y="1038"/>
                </a:lnTo>
                <a:lnTo>
                  <a:pt x="2799" y="1033"/>
                </a:lnTo>
                <a:lnTo>
                  <a:pt x="2797" y="1033"/>
                </a:lnTo>
                <a:lnTo>
                  <a:pt x="2785" y="1035"/>
                </a:lnTo>
                <a:moveTo>
                  <a:pt x="2773" y="1040"/>
                </a:moveTo>
                <a:lnTo>
                  <a:pt x="2773" y="1078"/>
                </a:lnTo>
                <a:moveTo>
                  <a:pt x="2773" y="1057"/>
                </a:moveTo>
                <a:lnTo>
                  <a:pt x="2797" y="1054"/>
                </a:lnTo>
                <a:lnTo>
                  <a:pt x="2794" y="1054"/>
                </a:lnTo>
                <a:lnTo>
                  <a:pt x="2790" y="1057"/>
                </a:lnTo>
                <a:moveTo>
                  <a:pt x="2751" y="1050"/>
                </a:moveTo>
                <a:lnTo>
                  <a:pt x="2754" y="1054"/>
                </a:lnTo>
                <a:lnTo>
                  <a:pt x="2754" y="1078"/>
                </a:lnTo>
                <a:moveTo>
                  <a:pt x="2730" y="1081"/>
                </a:moveTo>
                <a:lnTo>
                  <a:pt x="2754" y="1081"/>
                </a:lnTo>
                <a:lnTo>
                  <a:pt x="2785" y="1078"/>
                </a:lnTo>
                <a:lnTo>
                  <a:pt x="2816" y="1078"/>
                </a:lnTo>
                <a:lnTo>
                  <a:pt x="2811" y="1076"/>
                </a:lnTo>
                <a:lnTo>
                  <a:pt x="2804" y="1078"/>
                </a:lnTo>
                <a:moveTo>
                  <a:pt x="2914" y="942"/>
                </a:moveTo>
                <a:lnTo>
                  <a:pt x="2912" y="946"/>
                </a:lnTo>
                <a:lnTo>
                  <a:pt x="2900" y="954"/>
                </a:lnTo>
                <a:lnTo>
                  <a:pt x="2883" y="961"/>
                </a:lnTo>
                <a:lnTo>
                  <a:pt x="2864" y="968"/>
                </a:lnTo>
                <a:lnTo>
                  <a:pt x="2862" y="954"/>
                </a:lnTo>
                <a:lnTo>
                  <a:pt x="2864" y="968"/>
                </a:lnTo>
                <a:lnTo>
                  <a:pt x="2864" y="970"/>
                </a:lnTo>
                <a:lnTo>
                  <a:pt x="2862" y="990"/>
                </a:lnTo>
                <a:lnTo>
                  <a:pt x="2862" y="1009"/>
                </a:lnTo>
                <a:lnTo>
                  <a:pt x="2859" y="1023"/>
                </a:lnTo>
                <a:lnTo>
                  <a:pt x="2857" y="1038"/>
                </a:lnTo>
                <a:lnTo>
                  <a:pt x="2852" y="1052"/>
                </a:lnTo>
                <a:lnTo>
                  <a:pt x="2847" y="1064"/>
                </a:lnTo>
                <a:lnTo>
                  <a:pt x="2845" y="1066"/>
                </a:lnTo>
                <a:lnTo>
                  <a:pt x="2840" y="1074"/>
                </a:lnTo>
                <a:lnTo>
                  <a:pt x="2835" y="1081"/>
                </a:lnTo>
                <a:moveTo>
                  <a:pt x="2866" y="994"/>
                </a:moveTo>
                <a:lnTo>
                  <a:pt x="2931" y="987"/>
                </a:lnTo>
                <a:lnTo>
                  <a:pt x="2929" y="985"/>
                </a:lnTo>
                <a:lnTo>
                  <a:pt x="2924" y="987"/>
                </a:lnTo>
                <a:moveTo>
                  <a:pt x="2871" y="1016"/>
                </a:moveTo>
                <a:lnTo>
                  <a:pt x="2876" y="1028"/>
                </a:lnTo>
                <a:lnTo>
                  <a:pt x="2876" y="1078"/>
                </a:lnTo>
                <a:lnTo>
                  <a:pt x="2876" y="1066"/>
                </a:lnTo>
                <a:lnTo>
                  <a:pt x="2917" y="1064"/>
                </a:lnTo>
                <a:lnTo>
                  <a:pt x="2912" y="1064"/>
                </a:lnTo>
                <a:lnTo>
                  <a:pt x="2917" y="1016"/>
                </a:lnTo>
                <a:lnTo>
                  <a:pt x="2919" y="1023"/>
                </a:lnTo>
                <a:lnTo>
                  <a:pt x="2914" y="1023"/>
                </a:lnTo>
                <a:lnTo>
                  <a:pt x="2876" y="1028"/>
                </a:lnTo>
                <a:moveTo>
                  <a:pt x="2955" y="949"/>
                </a:moveTo>
                <a:lnTo>
                  <a:pt x="2958" y="966"/>
                </a:lnTo>
                <a:lnTo>
                  <a:pt x="2960" y="1018"/>
                </a:lnTo>
                <a:lnTo>
                  <a:pt x="2962" y="1071"/>
                </a:lnTo>
                <a:lnTo>
                  <a:pt x="2960" y="1057"/>
                </a:lnTo>
                <a:lnTo>
                  <a:pt x="3018" y="1052"/>
                </a:lnTo>
                <a:lnTo>
                  <a:pt x="3013" y="1052"/>
                </a:lnTo>
                <a:lnTo>
                  <a:pt x="3006" y="1054"/>
                </a:lnTo>
                <a:moveTo>
                  <a:pt x="2958" y="963"/>
                </a:moveTo>
                <a:lnTo>
                  <a:pt x="3030" y="956"/>
                </a:lnTo>
                <a:lnTo>
                  <a:pt x="3027" y="954"/>
                </a:lnTo>
                <a:lnTo>
                  <a:pt x="3025" y="958"/>
                </a:lnTo>
                <a:lnTo>
                  <a:pt x="3022" y="1026"/>
                </a:lnTo>
                <a:lnTo>
                  <a:pt x="3022" y="1050"/>
                </a:lnTo>
                <a:lnTo>
                  <a:pt x="3020" y="1057"/>
                </a:lnTo>
                <a:lnTo>
                  <a:pt x="3020" y="1061"/>
                </a:lnTo>
                <a:lnTo>
                  <a:pt x="3015" y="1054"/>
                </a:lnTo>
                <a:moveTo>
                  <a:pt x="2977" y="982"/>
                </a:moveTo>
                <a:lnTo>
                  <a:pt x="2977" y="992"/>
                </a:lnTo>
                <a:lnTo>
                  <a:pt x="2979" y="1033"/>
                </a:lnTo>
                <a:lnTo>
                  <a:pt x="2979" y="1021"/>
                </a:lnTo>
                <a:lnTo>
                  <a:pt x="3006" y="1018"/>
                </a:lnTo>
                <a:lnTo>
                  <a:pt x="3003" y="1018"/>
                </a:lnTo>
                <a:lnTo>
                  <a:pt x="3003" y="985"/>
                </a:lnTo>
                <a:lnTo>
                  <a:pt x="3006" y="987"/>
                </a:lnTo>
                <a:lnTo>
                  <a:pt x="3003" y="990"/>
                </a:lnTo>
                <a:lnTo>
                  <a:pt x="2979" y="992"/>
                </a:lnTo>
                <a:moveTo>
                  <a:pt x="3073" y="949"/>
                </a:moveTo>
                <a:lnTo>
                  <a:pt x="3073" y="956"/>
                </a:lnTo>
                <a:lnTo>
                  <a:pt x="3075" y="1035"/>
                </a:lnTo>
                <a:moveTo>
                  <a:pt x="3056" y="1050"/>
                </a:moveTo>
                <a:lnTo>
                  <a:pt x="3087" y="1026"/>
                </a:lnTo>
                <a:moveTo>
                  <a:pt x="3085" y="992"/>
                </a:moveTo>
                <a:lnTo>
                  <a:pt x="3056" y="999"/>
                </a:lnTo>
                <a:moveTo>
                  <a:pt x="3090" y="968"/>
                </a:moveTo>
                <a:lnTo>
                  <a:pt x="3145" y="958"/>
                </a:lnTo>
                <a:moveTo>
                  <a:pt x="3114" y="937"/>
                </a:moveTo>
                <a:lnTo>
                  <a:pt x="3116" y="942"/>
                </a:lnTo>
                <a:lnTo>
                  <a:pt x="3111" y="982"/>
                </a:lnTo>
                <a:moveTo>
                  <a:pt x="3097" y="980"/>
                </a:moveTo>
                <a:lnTo>
                  <a:pt x="3099" y="985"/>
                </a:lnTo>
                <a:lnTo>
                  <a:pt x="3099" y="1050"/>
                </a:lnTo>
                <a:moveTo>
                  <a:pt x="3099" y="985"/>
                </a:moveTo>
                <a:lnTo>
                  <a:pt x="3135" y="978"/>
                </a:lnTo>
                <a:lnTo>
                  <a:pt x="3130" y="975"/>
                </a:lnTo>
                <a:lnTo>
                  <a:pt x="3130" y="1045"/>
                </a:lnTo>
                <a:moveTo>
                  <a:pt x="3121" y="997"/>
                </a:moveTo>
                <a:lnTo>
                  <a:pt x="3118" y="997"/>
                </a:lnTo>
                <a:lnTo>
                  <a:pt x="3099" y="1002"/>
                </a:lnTo>
                <a:moveTo>
                  <a:pt x="3099" y="1016"/>
                </a:moveTo>
                <a:lnTo>
                  <a:pt x="3123" y="1011"/>
                </a:lnTo>
                <a:moveTo>
                  <a:pt x="3121" y="1026"/>
                </a:moveTo>
                <a:lnTo>
                  <a:pt x="3099" y="1030"/>
                </a:lnTo>
                <a:moveTo>
                  <a:pt x="3082" y="1052"/>
                </a:moveTo>
                <a:lnTo>
                  <a:pt x="3150" y="1042"/>
                </a:lnTo>
                <a:lnTo>
                  <a:pt x="3145" y="1040"/>
                </a:lnTo>
                <a:lnTo>
                  <a:pt x="3138" y="1042"/>
                </a:lnTo>
                <a:moveTo>
                  <a:pt x="3123" y="1057"/>
                </a:moveTo>
                <a:lnTo>
                  <a:pt x="3135" y="1066"/>
                </a:lnTo>
                <a:lnTo>
                  <a:pt x="3142" y="1076"/>
                </a:lnTo>
                <a:moveTo>
                  <a:pt x="3106" y="1054"/>
                </a:moveTo>
                <a:lnTo>
                  <a:pt x="3104" y="1061"/>
                </a:lnTo>
                <a:lnTo>
                  <a:pt x="3094" y="1074"/>
                </a:lnTo>
                <a:lnTo>
                  <a:pt x="3082" y="1083"/>
                </a:lnTo>
                <a:moveTo>
                  <a:pt x="3210" y="954"/>
                </a:moveTo>
                <a:lnTo>
                  <a:pt x="3166" y="954"/>
                </a:lnTo>
                <a:lnTo>
                  <a:pt x="3162" y="1006"/>
                </a:lnTo>
                <a:lnTo>
                  <a:pt x="3166" y="999"/>
                </a:lnTo>
                <a:lnTo>
                  <a:pt x="3178" y="994"/>
                </a:lnTo>
                <a:lnTo>
                  <a:pt x="3190" y="994"/>
                </a:lnTo>
                <a:lnTo>
                  <a:pt x="3205" y="999"/>
                </a:lnTo>
                <a:lnTo>
                  <a:pt x="3212" y="1011"/>
                </a:lnTo>
                <a:lnTo>
                  <a:pt x="3217" y="1028"/>
                </a:lnTo>
                <a:lnTo>
                  <a:pt x="3217" y="1040"/>
                </a:lnTo>
                <a:lnTo>
                  <a:pt x="3212" y="1057"/>
                </a:lnTo>
                <a:lnTo>
                  <a:pt x="3205" y="1066"/>
                </a:lnTo>
                <a:lnTo>
                  <a:pt x="3190" y="1074"/>
                </a:lnTo>
                <a:lnTo>
                  <a:pt x="3178" y="1074"/>
                </a:lnTo>
                <a:lnTo>
                  <a:pt x="3166" y="1066"/>
                </a:lnTo>
                <a:lnTo>
                  <a:pt x="3162" y="1061"/>
                </a:lnTo>
                <a:lnTo>
                  <a:pt x="3157" y="1050"/>
                </a:lnTo>
                <a:moveTo>
                  <a:pt x="3267" y="954"/>
                </a:moveTo>
                <a:lnTo>
                  <a:pt x="3255" y="961"/>
                </a:lnTo>
                <a:lnTo>
                  <a:pt x="3246" y="978"/>
                </a:lnTo>
                <a:lnTo>
                  <a:pt x="3243" y="1006"/>
                </a:lnTo>
                <a:lnTo>
                  <a:pt x="3243" y="1023"/>
                </a:lnTo>
                <a:lnTo>
                  <a:pt x="3246" y="1050"/>
                </a:lnTo>
                <a:lnTo>
                  <a:pt x="3255" y="1066"/>
                </a:lnTo>
                <a:lnTo>
                  <a:pt x="3267" y="1074"/>
                </a:lnTo>
                <a:lnTo>
                  <a:pt x="3277" y="1074"/>
                </a:lnTo>
                <a:lnTo>
                  <a:pt x="3289" y="1066"/>
                </a:lnTo>
                <a:lnTo>
                  <a:pt x="3298" y="1050"/>
                </a:lnTo>
                <a:lnTo>
                  <a:pt x="3301" y="1023"/>
                </a:lnTo>
                <a:lnTo>
                  <a:pt x="3301" y="1006"/>
                </a:lnTo>
                <a:lnTo>
                  <a:pt x="3298" y="978"/>
                </a:lnTo>
                <a:lnTo>
                  <a:pt x="3289" y="961"/>
                </a:lnTo>
                <a:lnTo>
                  <a:pt x="3277" y="954"/>
                </a:lnTo>
                <a:lnTo>
                  <a:pt x="3267" y="954"/>
                </a:lnTo>
                <a:close/>
                <a:moveTo>
                  <a:pt x="3378" y="1011"/>
                </a:moveTo>
                <a:lnTo>
                  <a:pt x="3368" y="999"/>
                </a:lnTo>
                <a:lnTo>
                  <a:pt x="3361" y="994"/>
                </a:lnTo>
                <a:lnTo>
                  <a:pt x="3349" y="994"/>
                </a:lnTo>
                <a:lnTo>
                  <a:pt x="3339" y="999"/>
                </a:lnTo>
                <a:lnTo>
                  <a:pt x="3332" y="1011"/>
                </a:lnTo>
                <a:lnTo>
                  <a:pt x="3327" y="1028"/>
                </a:lnTo>
                <a:lnTo>
                  <a:pt x="3327" y="1040"/>
                </a:lnTo>
                <a:lnTo>
                  <a:pt x="3332" y="1057"/>
                </a:lnTo>
                <a:lnTo>
                  <a:pt x="3339" y="1066"/>
                </a:lnTo>
                <a:lnTo>
                  <a:pt x="3349" y="1074"/>
                </a:lnTo>
                <a:lnTo>
                  <a:pt x="3361" y="1074"/>
                </a:lnTo>
                <a:lnTo>
                  <a:pt x="3368" y="1066"/>
                </a:lnTo>
                <a:lnTo>
                  <a:pt x="3378" y="1057"/>
                </a:lnTo>
                <a:moveTo>
                  <a:pt x="3404" y="1074"/>
                </a:moveTo>
                <a:lnTo>
                  <a:pt x="3404" y="994"/>
                </a:lnTo>
                <a:moveTo>
                  <a:pt x="3404" y="1016"/>
                </a:moveTo>
                <a:lnTo>
                  <a:pt x="3416" y="999"/>
                </a:lnTo>
                <a:lnTo>
                  <a:pt x="3423" y="994"/>
                </a:lnTo>
                <a:lnTo>
                  <a:pt x="3438" y="994"/>
                </a:lnTo>
                <a:lnTo>
                  <a:pt x="3445" y="999"/>
                </a:lnTo>
                <a:lnTo>
                  <a:pt x="3450" y="1016"/>
                </a:lnTo>
                <a:lnTo>
                  <a:pt x="3450" y="1074"/>
                </a:lnTo>
                <a:moveTo>
                  <a:pt x="3450" y="1016"/>
                </a:moveTo>
                <a:lnTo>
                  <a:pt x="3462" y="999"/>
                </a:lnTo>
                <a:lnTo>
                  <a:pt x="3471" y="994"/>
                </a:lnTo>
                <a:lnTo>
                  <a:pt x="3483" y="994"/>
                </a:lnTo>
                <a:lnTo>
                  <a:pt x="3493" y="999"/>
                </a:lnTo>
                <a:lnTo>
                  <a:pt x="3495" y="1016"/>
                </a:lnTo>
                <a:lnTo>
                  <a:pt x="3495" y="1074"/>
                </a:lnTo>
                <a:moveTo>
                  <a:pt x="3555" y="944"/>
                </a:moveTo>
                <a:lnTo>
                  <a:pt x="3558" y="958"/>
                </a:lnTo>
                <a:lnTo>
                  <a:pt x="3558" y="980"/>
                </a:lnTo>
                <a:lnTo>
                  <a:pt x="3555" y="1002"/>
                </a:lnTo>
                <a:lnTo>
                  <a:pt x="3553" y="1021"/>
                </a:lnTo>
                <a:lnTo>
                  <a:pt x="3550" y="1038"/>
                </a:lnTo>
                <a:lnTo>
                  <a:pt x="3546" y="1052"/>
                </a:lnTo>
                <a:lnTo>
                  <a:pt x="3541" y="1064"/>
                </a:lnTo>
                <a:lnTo>
                  <a:pt x="3538" y="1071"/>
                </a:lnTo>
                <a:moveTo>
                  <a:pt x="3558" y="958"/>
                </a:moveTo>
                <a:lnTo>
                  <a:pt x="3620" y="951"/>
                </a:lnTo>
                <a:lnTo>
                  <a:pt x="3610" y="951"/>
                </a:lnTo>
                <a:moveTo>
                  <a:pt x="3570" y="963"/>
                </a:moveTo>
                <a:lnTo>
                  <a:pt x="3572" y="973"/>
                </a:lnTo>
                <a:lnTo>
                  <a:pt x="3572" y="1006"/>
                </a:lnTo>
                <a:lnTo>
                  <a:pt x="3570" y="1002"/>
                </a:lnTo>
                <a:lnTo>
                  <a:pt x="3610" y="997"/>
                </a:lnTo>
                <a:lnTo>
                  <a:pt x="3608" y="997"/>
                </a:lnTo>
                <a:lnTo>
                  <a:pt x="3613" y="963"/>
                </a:lnTo>
                <a:lnTo>
                  <a:pt x="3613" y="966"/>
                </a:lnTo>
                <a:lnTo>
                  <a:pt x="3572" y="973"/>
                </a:lnTo>
                <a:moveTo>
                  <a:pt x="3572" y="987"/>
                </a:moveTo>
                <a:lnTo>
                  <a:pt x="3601" y="982"/>
                </a:lnTo>
                <a:lnTo>
                  <a:pt x="3598" y="982"/>
                </a:lnTo>
                <a:lnTo>
                  <a:pt x="3594" y="985"/>
                </a:lnTo>
                <a:moveTo>
                  <a:pt x="3570" y="1016"/>
                </a:moveTo>
                <a:lnTo>
                  <a:pt x="3610" y="1011"/>
                </a:lnTo>
                <a:lnTo>
                  <a:pt x="3610" y="1009"/>
                </a:lnTo>
                <a:lnTo>
                  <a:pt x="3591" y="1033"/>
                </a:lnTo>
                <a:moveTo>
                  <a:pt x="3589" y="1023"/>
                </a:moveTo>
                <a:lnTo>
                  <a:pt x="3591" y="1030"/>
                </a:lnTo>
                <a:lnTo>
                  <a:pt x="3594" y="1038"/>
                </a:lnTo>
                <a:lnTo>
                  <a:pt x="3594" y="1069"/>
                </a:lnTo>
                <a:lnTo>
                  <a:pt x="3591" y="1076"/>
                </a:lnTo>
                <a:lnTo>
                  <a:pt x="3579" y="1061"/>
                </a:lnTo>
                <a:lnTo>
                  <a:pt x="3591" y="1076"/>
                </a:lnTo>
                <a:moveTo>
                  <a:pt x="3560" y="1040"/>
                </a:moveTo>
                <a:lnTo>
                  <a:pt x="3560" y="1042"/>
                </a:lnTo>
                <a:lnTo>
                  <a:pt x="3630" y="1033"/>
                </a:lnTo>
                <a:lnTo>
                  <a:pt x="3625" y="1033"/>
                </a:lnTo>
                <a:lnTo>
                  <a:pt x="3620" y="1035"/>
                </a:lnTo>
                <a:moveTo>
                  <a:pt x="3685" y="954"/>
                </a:moveTo>
                <a:lnTo>
                  <a:pt x="3690" y="949"/>
                </a:lnTo>
                <a:lnTo>
                  <a:pt x="3690" y="951"/>
                </a:lnTo>
                <a:lnTo>
                  <a:pt x="3678" y="958"/>
                </a:lnTo>
                <a:lnTo>
                  <a:pt x="3675" y="958"/>
                </a:lnTo>
                <a:lnTo>
                  <a:pt x="3666" y="963"/>
                </a:lnTo>
                <a:lnTo>
                  <a:pt x="3658" y="968"/>
                </a:lnTo>
                <a:moveTo>
                  <a:pt x="3678" y="961"/>
                </a:moveTo>
                <a:lnTo>
                  <a:pt x="3675" y="1074"/>
                </a:lnTo>
                <a:lnTo>
                  <a:pt x="3675" y="1059"/>
                </a:lnTo>
                <a:moveTo>
                  <a:pt x="3678" y="1002"/>
                </a:moveTo>
                <a:lnTo>
                  <a:pt x="3687" y="1014"/>
                </a:lnTo>
                <a:lnTo>
                  <a:pt x="3690" y="1016"/>
                </a:lnTo>
                <a:moveTo>
                  <a:pt x="3678" y="992"/>
                </a:moveTo>
                <a:lnTo>
                  <a:pt x="3668" y="1016"/>
                </a:lnTo>
                <a:lnTo>
                  <a:pt x="3658" y="1030"/>
                </a:lnTo>
                <a:lnTo>
                  <a:pt x="3654" y="1042"/>
                </a:lnTo>
                <a:lnTo>
                  <a:pt x="3646" y="1050"/>
                </a:lnTo>
                <a:moveTo>
                  <a:pt x="3651" y="994"/>
                </a:moveTo>
                <a:lnTo>
                  <a:pt x="3692" y="987"/>
                </a:lnTo>
                <a:moveTo>
                  <a:pt x="3697" y="973"/>
                </a:moveTo>
                <a:lnTo>
                  <a:pt x="3699" y="982"/>
                </a:lnTo>
                <a:lnTo>
                  <a:pt x="3699" y="1028"/>
                </a:lnTo>
                <a:lnTo>
                  <a:pt x="3699" y="1026"/>
                </a:lnTo>
                <a:lnTo>
                  <a:pt x="3699" y="1021"/>
                </a:lnTo>
                <a:lnTo>
                  <a:pt x="3733" y="1016"/>
                </a:lnTo>
                <a:lnTo>
                  <a:pt x="3738" y="973"/>
                </a:lnTo>
                <a:lnTo>
                  <a:pt x="3740" y="978"/>
                </a:lnTo>
                <a:lnTo>
                  <a:pt x="3699" y="982"/>
                </a:lnTo>
                <a:moveTo>
                  <a:pt x="3716" y="939"/>
                </a:moveTo>
                <a:lnTo>
                  <a:pt x="3721" y="946"/>
                </a:lnTo>
                <a:lnTo>
                  <a:pt x="3718" y="944"/>
                </a:lnTo>
                <a:lnTo>
                  <a:pt x="3718" y="1083"/>
                </a:lnTo>
                <a:lnTo>
                  <a:pt x="3716" y="1076"/>
                </a:lnTo>
                <a:lnTo>
                  <a:pt x="3718" y="1061"/>
                </a:lnTo>
                <a:moveTo>
                  <a:pt x="3781" y="944"/>
                </a:moveTo>
                <a:lnTo>
                  <a:pt x="3783" y="949"/>
                </a:lnTo>
                <a:lnTo>
                  <a:pt x="3781" y="946"/>
                </a:lnTo>
                <a:lnTo>
                  <a:pt x="3781" y="1081"/>
                </a:lnTo>
                <a:lnTo>
                  <a:pt x="3778" y="1071"/>
                </a:lnTo>
                <a:lnTo>
                  <a:pt x="3781" y="1054"/>
                </a:lnTo>
                <a:moveTo>
                  <a:pt x="3759" y="982"/>
                </a:moveTo>
                <a:lnTo>
                  <a:pt x="3793" y="978"/>
                </a:lnTo>
                <a:moveTo>
                  <a:pt x="3781" y="992"/>
                </a:moveTo>
                <a:lnTo>
                  <a:pt x="3795" y="1006"/>
                </a:lnTo>
                <a:moveTo>
                  <a:pt x="3781" y="985"/>
                </a:moveTo>
                <a:lnTo>
                  <a:pt x="3774" y="1004"/>
                </a:lnTo>
                <a:lnTo>
                  <a:pt x="3766" y="1021"/>
                </a:lnTo>
                <a:lnTo>
                  <a:pt x="3759" y="1030"/>
                </a:lnTo>
                <a:lnTo>
                  <a:pt x="3757" y="1038"/>
                </a:lnTo>
                <a:moveTo>
                  <a:pt x="3798" y="975"/>
                </a:moveTo>
                <a:lnTo>
                  <a:pt x="3843" y="968"/>
                </a:lnTo>
                <a:lnTo>
                  <a:pt x="3841" y="966"/>
                </a:lnTo>
                <a:lnTo>
                  <a:pt x="3834" y="970"/>
                </a:lnTo>
                <a:moveTo>
                  <a:pt x="3819" y="942"/>
                </a:moveTo>
                <a:lnTo>
                  <a:pt x="3819" y="946"/>
                </a:lnTo>
                <a:lnTo>
                  <a:pt x="3817" y="992"/>
                </a:lnTo>
                <a:moveTo>
                  <a:pt x="3802" y="990"/>
                </a:moveTo>
                <a:lnTo>
                  <a:pt x="3802" y="994"/>
                </a:lnTo>
                <a:lnTo>
                  <a:pt x="3805" y="1069"/>
                </a:lnTo>
                <a:moveTo>
                  <a:pt x="3826" y="1045"/>
                </a:moveTo>
                <a:lnTo>
                  <a:pt x="3805" y="1047"/>
                </a:lnTo>
                <a:moveTo>
                  <a:pt x="3826" y="1026"/>
                </a:moveTo>
                <a:lnTo>
                  <a:pt x="3805" y="1030"/>
                </a:lnTo>
                <a:moveTo>
                  <a:pt x="3826" y="1009"/>
                </a:moveTo>
                <a:lnTo>
                  <a:pt x="3805" y="1014"/>
                </a:lnTo>
                <a:moveTo>
                  <a:pt x="3805" y="997"/>
                </a:moveTo>
                <a:lnTo>
                  <a:pt x="3838" y="990"/>
                </a:lnTo>
                <a:lnTo>
                  <a:pt x="3836" y="987"/>
                </a:lnTo>
                <a:lnTo>
                  <a:pt x="3834" y="1066"/>
                </a:lnTo>
                <a:moveTo>
                  <a:pt x="3788" y="1071"/>
                </a:moveTo>
                <a:lnTo>
                  <a:pt x="3853" y="1064"/>
                </a:lnTo>
                <a:lnTo>
                  <a:pt x="3846" y="1064"/>
                </a:lnTo>
                <a:moveTo>
                  <a:pt x="3915" y="946"/>
                </a:moveTo>
                <a:lnTo>
                  <a:pt x="3918" y="951"/>
                </a:lnTo>
                <a:lnTo>
                  <a:pt x="3918" y="949"/>
                </a:lnTo>
                <a:lnTo>
                  <a:pt x="3915" y="1069"/>
                </a:lnTo>
                <a:moveTo>
                  <a:pt x="3882" y="1016"/>
                </a:moveTo>
                <a:lnTo>
                  <a:pt x="3949" y="1006"/>
                </a:lnTo>
                <a:lnTo>
                  <a:pt x="3942" y="1006"/>
                </a:lnTo>
                <a:lnTo>
                  <a:pt x="3934" y="1009"/>
                </a:lnTo>
                <a:moveTo>
                  <a:pt x="3870" y="1071"/>
                </a:moveTo>
                <a:lnTo>
                  <a:pt x="3958" y="1064"/>
                </a:lnTo>
                <a:lnTo>
                  <a:pt x="3954" y="1064"/>
                </a:lnTo>
                <a:lnTo>
                  <a:pt x="3942" y="1066"/>
                </a:lnTo>
                <a:moveTo>
                  <a:pt x="4004" y="942"/>
                </a:moveTo>
                <a:lnTo>
                  <a:pt x="4004" y="975"/>
                </a:lnTo>
                <a:lnTo>
                  <a:pt x="4002" y="992"/>
                </a:lnTo>
                <a:lnTo>
                  <a:pt x="4002" y="1009"/>
                </a:lnTo>
                <a:lnTo>
                  <a:pt x="3999" y="1023"/>
                </a:lnTo>
                <a:lnTo>
                  <a:pt x="3994" y="1038"/>
                </a:lnTo>
                <a:lnTo>
                  <a:pt x="3992" y="1050"/>
                </a:lnTo>
                <a:lnTo>
                  <a:pt x="3987" y="1061"/>
                </a:lnTo>
                <a:lnTo>
                  <a:pt x="3982" y="1071"/>
                </a:lnTo>
                <a:lnTo>
                  <a:pt x="3980" y="1078"/>
                </a:lnTo>
                <a:moveTo>
                  <a:pt x="4006" y="954"/>
                </a:moveTo>
                <a:lnTo>
                  <a:pt x="4057" y="949"/>
                </a:lnTo>
                <a:lnTo>
                  <a:pt x="4052" y="946"/>
                </a:lnTo>
                <a:lnTo>
                  <a:pt x="4047" y="975"/>
                </a:lnTo>
                <a:lnTo>
                  <a:pt x="4052" y="975"/>
                </a:lnTo>
                <a:lnTo>
                  <a:pt x="4004" y="980"/>
                </a:lnTo>
                <a:moveTo>
                  <a:pt x="4014" y="1002"/>
                </a:moveTo>
                <a:lnTo>
                  <a:pt x="4054" y="997"/>
                </a:lnTo>
                <a:lnTo>
                  <a:pt x="4052" y="994"/>
                </a:lnTo>
                <a:lnTo>
                  <a:pt x="4047" y="997"/>
                </a:lnTo>
                <a:moveTo>
                  <a:pt x="4004" y="1026"/>
                </a:moveTo>
                <a:lnTo>
                  <a:pt x="4069" y="1021"/>
                </a:lnTo>
                <a:lnTo>
                  <a:pt x="4064" y="1021"/>
                </a:lnTo>
                <a:lnTo>
                  <a:pt x="4059" y="1023"/>
                </a:lnTo>
                <a:moveTo>
                  <a:pt x="4028" y="1028"/>
                </a:moveTo>
                <a:lnTo>
                  <a:pt x="4028" y="1030"/>
                </a:lnTo>
                <a:lnTo>
                  <a:pt x="4018" y="1052"/>
                </a:lnTo>
                <a:lnTo>
                  <a:pt x="4009" y="1066"/>
                </a:lnTo>
                <a:lnTo>
                  <a:pt x="4006" y="1069"/>
                </a:lnTo>
                <a:lnTo>
                  <a:pt x="4052" y="1057"/>
                </a:lnTo>
                <a:moveTo>
                  <a:pt x="4042" y="1040"/>
                </a:moveTo>
                <a:lnTo>
                  <a:pt x="4054" y="1057"/>
                </a:lnTo>
                <a:lnTo>
                  <a:pt x="4057" y="1059"/>
                </a:lnTo>
                <a:lnTo>
                  <a:pt x="4057" y="1064"/>
                </a:lnTo>
                <a:lnTo>
                  <a:pt x="4059" y="1066"/>
                </a:lnTo>
                <a:moveTo>
                  <a:pt x="4083" y="1061"/>
                </a:moveTo>
                <a:lnTo>
                  <a:pt x="4078" y="1066"/>
                </a:lnTo>
                <a:lnTo>
                  <a:pt x="4083" y="1074"/>
                </a:lnTo>
                <a:lnTo>
                  <a:pt x="4088" y="106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50" name="group 150"/>
          <p:cNvGrpSpPr/>
          <p:nvPr/>
        </p:nvGrpSpPr>
        <p:grpSpPr>
          <a:xfrm rot="21600000">
            <a:off x="1424176" y="7275830"/>
            <a:ext cx="2061973" cy="1071372"/>
            <a:chOff x="0" y="0"/>
            <a:chExt cx="2061973" cy="1071372"/>
          </a:xfrm>
        </p:grpSpPr>
        <p:sp>
          <p:nvSpPr>
            <p:cNvPr id="3908" name="path 3908"/>
            <p:cNvSpPr/>
            <p:nvPr/>
          </p:nvSpPr>
          <p:spPr>
            <a:xfrm>
              <a:off x="0" y="187452"/>
              <a:ext cx="2000320" cy="883919"/>
            </a:xfrm>
            <a:custGeom>
              <a:avLst/>
              <a:gdLst/>
              <a:ahLst/>
              <a:cxnLst/>
              <a:rect l="0" t="0" r="0" b="0"/>
              <a:pathLst>
                <a:path w="3150" h="1391">
                  <a:moveTo>
                    <a:pt x="13" y="1261"/>
                  </a:moveTo>
                  <a:lnTo>
                    <a:pt x="25" y="1273"/>
                  </a:lnTo>
                  <a:lnTo>
                    <a:pt x="27" y="1278"/>
                  </a:lnTo>
                  <a:lnTo>
                    <a:pt x="22" y="1273"/>
                  </a:lnTo>
                  <a:moveTo>
                    <a:pt x="1" y="1309"/>
                  </a:moveTo>
                  <a:lnTo>
                    <a:pt x="6" y="1309"/>
                  </a:lnTo>
                  <a:lnTo>
                    <a:pt x="27" y="1304"/>
                  </a:lnTo>
                  <a:lnTo>
                    <a:pt x="25" y="1302"/>
                  </a:lnTo>
                  <a:lnTo>
                    <a:pt x="22" y="1371"/>
                  </a:lnTo>
                  <a:lnTo>
                    <a:pt x="42" y="1338"/>
                  </a:lnTo>
                  <a:moveTo>
                    <a:pt x="44" y="1253"/>
                  </a:moveTo>
                  <a:lnTo>
                    <a:pt x="46" y="1256"/>
                  </a:lnTo>
                  <a:lnTo>
                    <a:pt x="56" y="1270"/>
                  </a:lnTo>
                  <a:lnTo>
                    <a:pt x="56" y="1278"/>
                  </a:lnTo>
                  <a:moveTo>
                    <a:pt x="78" y="1244"/>
                  </a:moveTo>
                  <a:lnTo>
                    <a:pt x="78" y="1251"/>
                  </a:lnTo>
                  <a:lnTo>
                    <a:pt x="66" y="1287"/>
                  </a:lnTo>
                  <a:moveTo>
                    <a:pt x="44" y="1282"/>
                  </a:moveTo>
                  <a:lnTo>
                    <a:pt x="46" y="1290"/>
                  </a:lnTo>
                  <a:lnTo>
                    <a:pt x="46" y="1328"/>
                  </a:lnTo>
                  <a:lnTo>
                    <a:pt x="44" y="1321"/>
                  </a:lnTo>
                  <a:lnTo>
                    <a:pt x="80" y="1316"/>
                  </a:lnTo>
                  <a:lnTo>
                    <a:pt x="75" y="1316"/>
                  </a:lnTo>
                  <a:lnTo>
                    <a:pt x="80" y="1282"/>
                  </a:lnTo>
                  <a:lnTo>
                    <a:pt x="80" y="1285"/>
                  </a:lnTo>
                  <a:lnTo>
                    <a:pt x="46" y="1290"/>
                  </a:lnTo>
                  <a:moveTo>
                    <a:pt x="56" y="1323"/>
                  </a:moveTo>
                  <a:lnTo>
                    <a:pt x="54" y="1333"/>
                  </a:lnTo>
                  <a:lnTo>
                    <a:pt x="51" y="1347"/>
                  </a:lnTo>
                  <a:lnTo>
                    <a:pt x="46" y="1362"/>
                  </a:lnTo>
                  <a:lnTo>
                    <a:pt x="42" y="1369"/>
                  </a:lnTo>
                  <a:lnTo>
                    <a:pt x="32" y="1381"/>
                  </a:lnTo>
                  <a:lnTo>
                    <a:pt x="27" y="1388"/>
                  </a:lnTo>
                  <a:moveTo>
                    <a:pt x="66" y="1321"/>
                  </a:moveTo>
                  <a:lnTo>
                    <a:pt x="68" y="1330"/>
                  </a:lnTo>
                  <a:lnTo>
                    <a:pt x="66" y="1364"/>
                  </a:lnTo>
                  <a:lnTo>
                    <a:pt x="68" y="1373"/>
                  </a:lnTo>
                  <a:lnTo>
                    <a:pt x="70" y="1378"/>
                  </a:lnTo>
                  <a:lnTo>
                    <a:pt x="97" y="1378"/>
                  </a:lnTo>
                  <a:lnTo>
                    <a:pt x="94" y="1347"/>
                  </a:lnTo>
                  <a:moveTo>
                    <a:pt x="118" y="1261"/>
                  </a:moveTo>
                  <a:lnTo>
                    <a:pt x="123" y="1273"/>
                  </a:lnTo>
                  <a:lnTo>
                    <a:pt x="123" y="1350"/>
                  </a:lnTo>
                  <a:lnTo>
                    <a:pt x="121" y="1340"/>
                  </a:lnTo>
                  <a:lnTo>
                    <a:pt x="123" y="1338"/>
                  </a:lnTo>
                  <a:lnTo>
                    <a:pt x="138" y="1335"/>
                  </a:lnTo>
                  <a:lnTo>
                    <a:pt x="142" y="1345"/>
                  </a:lnTo>
                  <a:lnTo>
                    <a:pt x="145" y="1340"/>
                  </a:lnTo>
                  <a:lnTo>
                    <a:pt x="145" y="1266"/>
                  </a:lnTo>
                  <a:lnTo>
                    <a:pt x="147" y="1270"/>
                  </a:lnTo>
                  <a:lnTo>
                    <a:pt x="142" y="1270"/>
                  </a:lnTo>
                  <a:lnTo>
                    <a:pt x="123" y="1273"/>
                  </a:lnTo>
                  <a:moveTo>
                    <a:pt x="123" y="1304"/>
                  </a:moveTo>
                  <a:lnTo>
                    <a:pt x="138" y="1302"/>
                  </a:lnTo>
                  <a:lnTo>
                    <a:pt x="135" y="1302"/>
                  </a:lnTo>
                  <a:moveTo>
                    <a:pt x="162" y="1246"/>
                  </a:moveTo>
                  <a:lnTo>
                    <a:pt x="164" y="1261"/>
                  </a:lnTo>
                  <a:lnTo>
                    <a:pt x="164" y="1309"/>
                  </a:lnTo>
                  <a:lnTo>
                    <a:pt x="162" y="1326"/>
                  </a:lnTo>
                  <a:lnTo>
                    <a:pt x="157" y="1342"/>
                  </a:lnTo>
                  <a:lnTo>
                    <a:pt x="150" y="1359"/>
                  </a:lnTo>
                  <a:lnTo>
                    <a:pt x="142" y="1371"/>
                  </a:lnTo>
                  <a:lnTo>
                    <a:pt x="135" y="1381"/>
                  </a:lnTo>
                  <a:lnTo>
                    <a:pt x="133" y="1383"/>
                  </a:lnTo>
                  <a:moveTo>
                    <a:pt x="164" y="1323"/>
                  </a:moveTo>
                  <a:lnTo>
                    <a:pt x="166" y="1321"/>
                  </a:lnTo>
                  <a:lnTo>
                    <a:pt x="186" y="1318"/>
                  </a:lnTo>
                  <a:lnTo>
                    <a:pt x="181" y="1316"/>
                  </a:lnTo>
                  <a:lnTo>
                    <a:pt x="178" y="1321"/>
                  </a:lnTo>
                  <a:moveTo>
                    <a:pt x="166" y="1294"/>
                  </a:moveTo>
                  <a:lnTo>
                    <a:pt x="186" y="1290"/>
                  </a:lnTo>
                  <a:lnTo>
                    <a:pt x="183" y="1287"/>
                  </a:lnTo>
                  <a:lnTo>
                    <a:pt x="181" y="1290"/>
                  </a:lnTo>
                  <a:moveTo>
                    <a:pt x="166" y="1261"/>
                  </a:moveTo>
                  <a:lnTo>
                    <a:pt x="166" y="1258"/>
                  </a:lnTo>
                  <a:lnTo>
                    <a:pt x="198" y="1256"/>
                  </a:lnTo>
                  <a:lnTo>
                    <a:pt x="193" y="1251"/>
                  </a:lnTo>
                  <a:lnTo>
                    <a:pt x="193" y="1371"/>
                  </a:lnTo>
                  <a:lnTo>
                    <a:pt x="190" y="1386"/>
                  </a:lnTo>
                  <a:lnTo>
                    <a:pt x="176" y="1364"/>
                  </a:lnTo>
                  <a:moveTo>
                    <a:pt x="258" y="1323"/>
                  </a:moveTo>
                  <a:lnTo>
                    <a:pt x="262" y="1318"/>
                  </a:lnTo>
                  <a:lnTo>
                    <a:pt x="258" y="1311"/>
                  </a:lnTo>
                  <a:lnTo>
                    <a:pt x="253" y="1318"/>
                  </a:lnTo>
                  <a:lnTo>
                    <a:pt x="258" y="1323"/>
                  </a:lnTo>
                  <a:close/>
                  <a:moveTo>
                    <a:pt x="258" y="1390"/>
                  </a:moveTo>
                  <a:lnTo>
                    <a:pt x="262" y="1383"/>
                  </a:lnTo>
                  <a:lnTo>
                    <a:pt x="258" y="1378"/>
                  </a:lnTo>
                  <a:lnTo>
                    <a:pt x="253" y="1383"/>
                  </a:lnTo>
                  <a:lnTo>
                    <a:pt x="258" y="1390"/>
                  </a:lnTo>
                  <a:close/>
                  <a:moveTo>
                    <a:pt x="589" y="1270"/>
                  </a:moveTo>
                  <a:lnTo>
                    <a:pt x="596" y="1266"/>
                  </a:lnTo>
                  <a:lnTo>
                    <a:pt x="608" y="1249"/>
                  </a:lnTo>
                  <a:lnTo>
                    <a:pt x="608" y="1366"/>
                  </a:lnTo>
                  <a:moveTo>
                    <a:pt x="673" y="1338"/>
                  </a:moveTo>
                  <a:lnTo>
                    <a:pt x="680" y="1338"/>
                  </a:lnTo>
                  <a:lnTo>
                    <a:pt x="685" y="1340"/>
                  </a:lnTo>
                  <a:lnTo>
                    <a:pt x="690" y="1340"/>
                  </a:lnTo>
                  <a:lnTo>
                    <a:pt x="692" y="1342"/>
                  </a:lnTo>
                  <a:lnTo>
                    <a:pt x="694" y="1345"/>
                  </a:lnTo>
                  <a:lnTo>
                    <a:pt x="694" y="1350"/>
                  </a:lnTo>
                  <a:lnTo>
                    <a:pt x="692" y="1354"/>
                  </a:lnTo>
                  <a:lnTo>
                    <a:pt x="692" y="1357"/>
                  </a:lnTo>
                  <a:lnTo>
                    <a:pt x="690" y="1357"/>
                  </a:lnTo>
                  <a:lnTo>
                    <a:pt x="685" y="1357"/>
                  </a:lnTo>
                  <a:lnTo>
                    <a:pt x="685" y="1354"/>
                  </a:lnTo>
                  <a:lnTo>
                    <a:pt x="685" y="1347"/>
                  </a:lnTo>
                  <a:lnTo>
                    <a:pt x="682" y="1345"/>
                  </a:lnTo>
                  <a:lnTo>
                    <a:pt x="680" y="1340"/>
                  </a:lnTo>
                  <a:lnTo>
                    <a:pt x="675" y="1338"/>
                  </a:lnTo>
                  <a:lnTo>
                    <a:pt x="670" y="1338"/>
                  </a:lnTo>
                  <a:moveTo>
                    <a:pt x="694" y="1345"/>
                  </a:moveTo>
                  <a:lnTo>
                    <a:pt x="694" y="1352"/>
                  </a:lnTo>
                  <a:moveTo>
                    <a:pt x="692" y="1354"/>
                  </a:moveTo>
                  <a:lnTo>
                    <a:pt x="692" y="1342"/>
                  </a:lnTo>
                  <a:moveTo>
                    <a:pt x="690" y="1340"/>
                  </a:moveTo>
                  <a:lnTo>
                    <a:pt x="690" y="1357"/>
                  </a:lnTo>
                  <a:lnTo>
                    <a:pt x="690" y="1340"/>
                  </a:lnTo>
                  <a:close/>
                  <a:moveTo>
                    <a:pt x="687" y="1340"/>
                  </a:moveTo>
                  <a:lnTo>
                    <a:pt x="687" y="1357"/>
                  </a:lnTo>
                  <a:moveTo>
                    <a:pt x="685" y="1354"/>
                  </a:moveTo>
                  <a:lnTo>
                    <a:pt x="685" y="1340"/>
                  </a:lnTo>
                  <a:moveTo>
                    <a:pt x="682" y="1345"/>
                  </a:moveTo>
                  <a:lnTo>
                    <a:pt x="682" y="1340"/>
                  </a:lnTo>
                  <a:lnTo>
                    <a:pt x="682" y="1342"/>
                  </a:lnTo>
                  <a:moveTo>
                    <a:pt x="680" y="1338"/>
                  </a:moveTo>
                  <a:lnTo>
                    <a:pt x="680" y="1340"/>
                  </a:lnTo>
                  <a:moveTo>
                    <a:pt x="678" y="1340"/>
                  </a:moveTo>
                  <a:lnTo>
                    <a:pt x="678" y="1338"/>
                  </a:lnTo>
                  <a:moveTo>
                    <a:pt x="675" y="1338"/>
                  </a:moveTo>
                  <a:lnTo>
                    <a:pt x="680" y="1338"/>
                  </a:lnTo>
                  <a:moveTo>
                    <a:pt x="685" y="1340"/>
                  </a:moveTo>
                  <a:lnTo>
                    <a:pt x="678" y="1340"/>
                  </a:lnTo>
                  <a:moveTo>
                    <a:pt x="680" y="1340"/>
                  </a:moveTo>
                  <a:lnTo>
                    <a:pt x="690" y="1340"/>
                  </a:lnTo>
                  <a:lnTo>
                    <a:pt x="680" y="1340"/>
                  </a:lnTo>
                  <a:close/>
                  <a:moveTo>
                    <a:pt x="682" y="1342"/>
                  </a:moveTo>
                  <a:lnTo>
                    <a:pt x="692" y="1342"/>
                  </a:lnTo>
                  <a:moveTo>
                    <a:pt x="694" y="1345"/>
                  </a:moveTo>
                  <a:lnTo>
                    <a:pt x="682" y="1345"/>
                  </a:lnTo>
                  <a:moveTo>
                    <a:pt x="685" y="1347"/>
                  </a:moveTo>
                  <a:lnTo>
                    <a:pt x="694" y="1347"/>
                  </a:lnTo>
                  <a:moveTo>
                    <a:pt x="694" y="1350"/>
                  </a:moveTo>
                  <a:lnTo>
                    <a:pt x="685" y="1350"/>
                  </a:lnTo>
                  <a:moveTo>
                    <a:pt x="685" y="1352"/>
                  </a:moveTo>
                  <a:lnTo>
                    <a:pt x="694" y="1352"/>
                  </a:lnTo>
                  <a:moveTo>
                    <a:pt x="692" y="1354"/>
                  </a:moveTo>
                  <a:lnTo>
                    <a:pt x="685" y="1354"/>
                  </a:lnTo>
                  <a:moveTo>
                    <a:pt x="685" y="1357"/>
                  </a:moveTo>
                  <a:lnTo>
                    <a:pt x="692" y="1357"/>
                  </a:lnTo>
                  <a:moveTo>
                    <a:pt x="778" y="1282"/>
                  </a:moveTo>
                  <a:lnTo>
                    <a:pt x="865" y="1273"/>
                  </a:lnTo>
                  <a:lnTo>
                    <a:pt x="860" y="1270"/>
                  </a:lnTo>
                  <a:lnTo>
                    <a:pt x="850" y="1273"/>
                  </a:lnTo>
                  <a:moveTo>
                    <a:pt x="822" y="1232"/>
                  </a:moveTo>
                  <a:lnTo>
                    <a:pt x="822" y="1378"/>
                  </a:lnTo>
                  <a:lnTo>
                    <a:pt x="822" y="1371"/>
                  </a:lnTo>
                  <a:lnTo>
                    <a:pt x="822" y="1357"/>
                  </a:lnTo>
                  <a:moveTo>
                    <a:pt x="800" y="1340"/>
                  </a:moveTo>
                  <a:lnTo>
                    <a:pt x="843" y="1335"/>
                  </a:lnTo>
                  <a:lnTo>
                    <a:pt x="838" y="1333"/>
                  </a:lnTo>
                  <a:lnTo>
                    <a:pt x="831" y="1338"/>
                  </a:lnTo>
                  <a:moveTo>
                    <a:pt x="819" y="1280"/>
                  </a:moveTo>
                  <a:lnTo>
                    <a:pt x="810" y="1299"/>
                  </a:lnTo>
                  <a:lnTo>
                    <a:pt x="800" y="1316"/>
                  </a:lnTo>
                  <a:lnTo>
                    <a:pt x="790" y="1330"/>
                  </a:lnTo>
                  <a:lnTo>
                    <a:pt x="778" y="1342"/>
                  </a:lnTo>
                  <a:lnTo>
                    <a:pt x="769" y="1352"/>
                  </a:lnTo>
                  <a:moveTo>
                    <a:pt x="826" y="1280"/>
                  </a:moveTo>
                  <a:lnTo>
                    <a:pt x="853" y="1340"/>
                  </a:lnTo>
                  <a:lnTo>
                    <a:pt x="872" y="1338"/>
                  </a:lnTo>
                  <a:lnTo>
                    <a:pt x="853" y="1338"/>
                  </a:lnTo>
                  <a:lnTo>
                    <a:pt x="848" y="1330"/>
                  </a:lnTo>
                  <a:moveTo>
                    <a:pt x="891" y="1237"/>
                  </a:moveTo>
                  <a:lnTo>
                    <a:pt x="894" y="1251"/>
                  </a:lnTo>
                  <a:lnTo>
                    <a:pt x="896" y="1371"/>
                  </a:lnTo>
                  <a:lnTo>
                    <a:pt x="894" y="1359"/>
                  </a:lnTo>
                  <a:lnTo>
                    <a:pt x="956" y="1359"/>
                  </a:lnTo>
                  <a:lnTo>
                    <a:pt x="951" y="1357"/>
                  </a:lnTo>
                  <a:lnTo>
                    <a:pt x="944" y="1359"/>
                  </a:lnTo>
                  <a:moveTo>
                    <a:pt x="894" y="1251"/>
                  </a:moveTo>
                  <a:lnTo>
                    <a:pt x="968" y="1246"/>
                  </a:lnTo>
                  <a:lnTo>
                    <a:pt x="966" y="1242"/>
                  </a:lnTo>
                  <a:lnTo>
                    <a:pt x="963" y="1251"/>
                  </a:lnTo>
                  <a:lnTo>
                    <a:pt x="961" y="1357"/>
                  </a:lnTo>
                  <a:lnTo>
                    <a:pt x="961" y="1369"/>
                  </a:lnTo>
                  <a:lnTo>
                    <a:pt x="956" y="1359"/>
                  </a:lnTo>
                  <a:moveTo>
                    <a:pt x="922" y="1253"/>
                  </a:moveTo>
                  <a:lnTo>
                    <a:pt x="922" y="1258"/>
                  </a:lnTo>
                  <a:lnTo>
                    <a:pt x="915" y="1278"/>
                  </a:lnTo>
                  <a:lnTo>
                    <a:pt x="906" y="1290"/>
                  </a:lnTo>
                  <a:lnTo>
                    <a:pt x="901" y="1297"/>
                  </a:lnTo>
                  <a:moveTo>
                    <a:pt x="918" y="1270"/>
                  </a:moveTo>
                  <a:lnTo>
                    <a:pt x="922" y="1273"/>
                  </a:lnTo>
                  <a:lnTo>
                    <a:pt x="946" y="1268"/>
                  </a:lnTo>
                  <a:lnTo>
                    <a:pt x="944" y="1266"/>
                  </a:lnTo>
                  <a:lnTo>
                    <a:pt x="932" y="1287"/>
                  </a:lnTo>
                  <a:lnTo>
                    <a:pt x="925" y="1299"/>
                  </a:lnTo>
                  <a:lnTo>
                    <a:pt x="915" y="1309"/>
                  </a:lnTo>
                  <a:lnTo>
                    <a:pt x="908" y="1316"/>
                  </a:lnTo>
                  <a:lnTo>
                    <a:pt x="901" y="1321"/>
                  </a:lnTo>
                  <a:moveTo>
                    <a:pt x="918" y="1282"/>
                  </a:moveTo>
                  <a:lnTo>
                    <a:pt x="920" y="1282"/>
                  </a:lnTo>
                  <a:lnTo>
                    <a:pt x="946" y="1313"/>
                  </a:lnTo>
                  <a:lnTo>
                    <a:pt x="956" y="1313"/>
                  </a:lnTo>
                  <a:lnTo>
                    <a:pt x="946" y="1311"/>
                  </a:lnTo>
                  <a:lnTo>
                    <a:pt x="942" y="1309"/>
                  </a:lnTo>
                  <a:moveTo>
                    <a:pt x="922" y="1311"/>
                  </a:moveTo>
                  <a:lnTo>
                    <a:pt x="930" y="1321"/>
                  </a:lnTo>
                  <a:lnTo>
                    <a:pt x="934" y="1326"/>
                  </a:lnTo>
                  <a:moveTo>
                    <a:pt x="918" y="1333"/>
                  </a:moveTo>
                  <a:lnTo>
                    <a:pt x="930" y="1340"/>
                  </a:lnTo>
                  <a:lnTo>
                    <a:pt x="934" y="1345"/>
                  </a:lnTo>
                  <a:moveTo>
                    <a:pt x="1018" y="1234"/>
                  </a:moveTo>
                  <a:lnTo>
                    <a:pt x="1021" y="1246"/>
                  </a:lnTo>
                  <a:lnTo>
                    <a:pt x="1023" y="1256"/>
                  </a:lnTo>
                  <a:lnTo>
                    <a:pt x="1023" y="1270"/>
                  </a:lnTo>
                  <a:lnTo>
                    <a:pt x="1021" y="1280"/>
                  </a:lnTo>
                  <a:lnTo>
                    <a:pt x="1021" y="1294"/>
                  </a:lnTo>
                  <a:lnTo>
                    <a:pt x="1018" y="1304"/>
                  </a:lnTo>
                  <a:lnTo>
                    <a:pt x="1018" y="1313"/>
                  </a:lnTo>
                  <a:lnTo>
                    <a:pt x="1016" y="1323"/>
                  </a:lnTo>
                  <a:lnTo>
                    <a:pt x="1014" y="1333"/>
                  </a:lnTo>
                  <a:lnTo>
                    <a:pt x="1011" y="1342"/>
                  </a:lnTo>
                  <a:lnTo>
                    <a:pt x="1004" y="1352"/>
                  </a:lnTo>
                  <a:lnTo>
                    <a:pt x="1002" y="1359"/>
                  </a:lnTo>
                  <a:lnTo>
                    <a:pt x="997" y="1366"/>
                  </a:lnTo>
                  <a:lnTo>
                    <a:pt x="994" y="1369"/>
                  </a:lnTo>
                  <a:lnTo>
                    <a:pt x="990" y="1376"/>
                  </a:lnTo>
                  <a:moveTo>
                    <a:pt x="1028" y="1290"/>
                  </a:moveTo>
                  <a:lnTo>
                    <a:pt x="1030" y="1294"/>
                  </a:lnTo>
                  <a:lnTo>
                    <a:pt x="1071" y="1366"/>
                  </a:lnTo>
                  <a:lnTo>
                    <a:pt x="1074" y="1366"/>
                  </a:lnTo>
                  <a:lnTo>
                    <a:pt x="1093" y="1364"/>
                  </a:lnTo>
                  <a:lnTo>
                    <a:pt x="1071" y="1364"/>
                  </a:lnTo>
                  <a:lnTo>
                    <a:pt x="1062" y="1350"/>
                  </a:lnTo>
                  <a:moveTo>
                    <a:pt x="1023" y="1251"/>
                  </a:moveTo>
                  <a:lnTo>
                    <a:pt x="1069" y="1242"/>
                  </a:lnTo>
                  <a:lnTo>
                    <a:pt x="1066" y="1239"/>
                  </a:lnTo>
                  <a:lnTo>
                    <a:pt x="1066" y="1246"/>
                  </a:lnTo>
                  <a:lnTo>
                    <a:pt x="1062" y="1285"/>
                  </a:lnTo>
                  <a:lnTo>
                    <a:pt x="1066" y="1282"/>
                  </a:lnTo>
                  <a:lnTo>
                    <a:pt x="1021" y="1290"/>
                  </a:lnTo>
                  <a:moveTo>
                    <a:pt x="1162" y="1232"/>
                  </a:moveTo>
                  <a:lnTo>
                    <a:pt x="1162" y="1242"/>
                  </a:lnTo>
                  <a:lnTo>
                    <a:pt x="1165" y="1362"/>
                  </a:lnTo>
                  <a:lnTo>
                    <a:pt x="1165" y="1364"/>
                  </a:lnTo>
                  <a:lnTo>
                    <a:pt x="1162" y="1378"/>
                  </a:lnTo>
                  <a:lnTo>
                    <a:pt x="1155" y="1369"/>
                  </a:lnTo>
                  <a:lnTo>
                    <a:pt x="1155" y="1366"/>
                  </a:lnTo>
                  <a:lnTo>
                    <a:pt x="1146" y="1354"/>
                  </a:lnTo>
                  <a:lnTo>
                    <a:pt x="1162" y="1373"/>
                  </a:lnTo>
                  <a:moveTo>
                    <a:pt x="1131" y="1299"/>
                  </a:moveTo>
                  <a:lnTo>
                    <a:pt x="1138" y="1318"/>
                  </a:lnTo>
                  <a:lnTo>
                    <a:pt x="1141" y="1328"/>
                  </a:lnTo>
                  <a:moveTo>
                    <a:pt x="1105" y="1292"/>
                  </a:moveTo>
                  <a:lnTo>
                    <a:pt x="1196" y="1280"/>
                  </a:lnTo>
                  <a:lnTo>
                    <a:pt x="1191" y="1278"/>
                  </a:lnTo>
                  <a:lnTo>
                    <a:pt x="1184" y="1280"/>
                  </a:lnTo>
                  <a:moveTo>
                    <a:pt x="1218" y="1246"/>
                  </a:moveTo>
                  <a:lnTo>
                    <a:pt x="1220" y="1256"/>
                  </a:lnTo>
                  <a:lnTo>
                    <a:pt x="1220" y="1371"/>
                  </a:lnTo>
                  <a:lnTo>
                    <a:pt x="1218" y="1364"/>
                  </a:lnTo>
                  <a:lnTo>
                    <a:pt x="1220" y="1347"/>
                  </a:lnTo>
                  <a:moveTo>
                    <a:pt x="1220" y="1256"/>
                  </a:moveTo>
                  <a:lnTo>
                    <a:pt x="1244" y="1251"/>
                  </a:lnTo>
                  <a:lnTo>
                    <a:pt x="1242" y="1251"/>
                  </a:lnTo>
                  <a:lnTo>
                    <a:pt x="1232" y="1278"/>
                  </a:lnTo>
                  <a:lnTo>
                    <a:pt x="1232" y="1280"/>
                  </a:lnTo>
                  <a:lnTo>
                    <a:pt x="1234" y="1282"/>
                  </a:lnTo>
                  <a:lnTo>
                    <a:pt x="1237" y="1290"/>
                  </a:lnTo>
                  <a:lnTo>
                    <a:pt x="1237" y="1304"/>
                  </a:lnTo>
                  <a:lnTo>
                    <a:pt x="1234" y="1311"/>
                  </a:lnTo>
                  <a:lnTo>
                    <a:pt x="1234" y="1313"/>
                  </a:lnTo>
                  <a:lnTo>
                    <a:pt x="1232" y="1313"/>
                  </a:lnTo>
                  <a:lnTo>
                    <a:pt x="1225" y="1306"/>
                  </a:lnTo>
                  <a:moveTo>
                    <a:pt x="1266" y="1234"/>
                  </a:moveTo>
                  <a:lnTo>
                    <a:pt x="1266" y="1242"/>
                  </a:lnTo>
                  <a:lnTo>
                    <a:pt x="1258" y="1266"/>
                  </a:lnTo>
                  <a:lnTo>
                    <a:pt x="1251" y="1282"/>
                  </a:lnTo>
                  <a:lnTo>
                    <a:pt x="1246" y="1297"/>
                  </a:lnTo>
                  <a:lnTo>
                    <a:pt x="1242" y="1306"/>
                  </a:lnTo>
                  <a:moveTo>
                    <a:pt x="1263" y="1251"/>
                  </a:moveTo>
                  <a:lnTo>
                    <a:pt x="1290" y="1297"/>
                  </a:lnTo>
                  <a:lnTo>
                    <a:pt x="1302" y="1297"/>
                  </a:lnTo>
                  <a:lnTo>
                    <a:pt x="1290" y="1294"/>
                  </a:lnTo>
                  <a:lnTo>
                    <a:pt x="1285" y="1287"/>
                  </a:lnTo>
                  <a:moveTo>
                    <a:pt x="1254" y="1297"/>
                  </a:moveTo>
                  <a:lnTo>
                    <a:pt x="1278" y="1292"/>
                  </a:lnTo>
                  <a:moveTo>
                    <a:pt x="1266" y="1294"/>
                  </a:moveTo>
                  <a:lnTo>
                    <a:pt x="1266" y="1362"/>
                  </a:lnTo>
                  <a:lnTo>
                    <a:pt x="1263" y="1369"/>
                  </a:lnTo>
                  <a:lnTo>
                    <a:pt x="1263" y="1373"/>
                  </a:lnTo>
                  <a:lnTo>
                    <a:pt x="1251" y="1357"/>
                  </a:lnTo>
                  <a:lnTo>
                    <a:pt x="1263" y="1369"/>
                  </a:lnTo>
                  <a:moveTo>
                    <a:pt x="1242" y="1318"/>
                  </a:moveTo>
                  <a:lnTo>
                    <a:pt x="1290" y="1313"/>
                  </a:lnTo>
                  <a:lnTo>
                    <a:pt x="1285" y="1311"/>
                  </a:lnTo>
                  <a:lnTo>
                    <a:pt x="1278" y="1313"/>
                  </a:lnTo>
                  <a:moveTo>
                    <a:pt x="1249" y="1330"/>
                  </a:moveTo>
                  <a:lnTo>
                    <a:pt x="1249" y="1335"/>
                  </a:lnTo>
                  <a:lnTo>
                    <a:pt x="1242" y="1347"/>
                  </a:lnTo>
                  <a:lnTo>
                    <a:pt x="1234" y="1357"/>
                  </a:lnTo>
                  <a:lnTo>
                    <a:pt x="1230" y="1362"/>
                  </a:lnTo>
                  <a:moveTo>
                    <a:pt x="1275" y="1330"/>
                  </a:moveTo>
                  <a:lnTo>
                    <a:pt x="1287" y="1342"/>
                  </a:lnTo>
                  <a:lnTo>
                    <a:pt x="1290" y="1350"/>
                  </a:lnTo>
                  <a:lnTo>
                    <a:pt x="1292" y="1359"/>
                  </a:lnTo>
                  <a:moveTo>
                    <a:pt x="1333" y="1251"/>
                  </a:moveTo>
                  <a:lnTo>
                    <a:pt x="1340" y="1261"/>
                  </a:lnTo>
                  <a:lnTo>
                    <a:pt x="1345" y="1266"/>
                  </a:lnTo>
                  <a:lnTo>
                    <a:pt x="1345" y="1273"/>
                  </a:lnTo>
                  <a:moveTo>
                    <a:pt x="1321" y="1290"/>
                  </a:moveTo>
                  <a:lnTo>
                    <a:pt x="1326" y="1294"/>
                  </a:lnTo>
                  <a:lnTo>
                    <a:pt x="1330" y="1302"/>
                  </a:lnTo>
                  <a:lnTo>
                    <a:pt x="1333" y="1306"/>
                  </a:lnTo>
                  <a:lnTo>
                    <a:pt x="1333" y="1311"/>
                  </a:lnTo>
                  <a:moveTo>
                    <a:pt x="1323" y="1359"/>
                  </a:moveTo>
                  <a:lnTo>
                    <a:pt x="1333" y="1371"/>
                  </a:lnTo>
                  <a:lnTo>
                    <a:pt x="1352" y="1290"/>
                  </a:lnTo>
                  <a:moveTo>
                    <a:pt x="1374" y="1237"/>
                  </a:moveTo>
                  <a:lnTo>
                    <a:pt x="1378" y="1246"/>
                  </a:lnTo>
                  <a:lnTo>
                    <a:pt x="1381" y="1253"/>
                  </a:lnTo>
                  <a:lnTo>
                    <a:pt x="1383" y="1258"/>
                  </a:lnTo>
                  <a:lnTo>
                    <a:pt x="1383" y="1266"/>
                  </a:lnTo>
                  <a:moveTo>
                    <a:pt x="1359" y="1280"/>
                  </a:moveTo>
                  <a:lnTo>
                    <a:pt x="1400" y="1275"/>
                  </a:lnTo>
                  <a:lnTo>
                    <a:pt x="1410" y="1273"/>
                  </a:lnTo>
                  <a:lnTo>
                    <a:pt x="1407" y="1273"/>
                  </a:lnTo>
                  <a:lnTo>
                    <a:pt x="1402" y="1275"/>
                  </a:lnTo>
                  <a:moveTo>
                    <a:pt x="1359" y="1321"/>
                  </a:moveTo>
                  <a:lnTo>
                    <a:pt x="1395" y="1316"/>
                  </a:lnTo>
                  <a:lnTo>
                    <a:pt x="1405" y="1313"/>
                  </a:lnTo>
                  <a:lnTo>
                    <a:pt x="1400" y="1313"/>
                  </a:lnTo>
                  <a:moveTo>
                    <a:pt x="1381" y="1278"/>
                  </a:moveTo>
                  <a:lnTo>
                    <a:pt x="1381" y="1366"/>
                  </a:lnTo>
                  <a:moveTo>
                    <a:pt x="1350" y="1369"/>
                  </a:moveTo>
                  <a:lnTo>
                    <a:pt x="1419" y="1364"/>
                  </a:lnTo>
                  <a:lnTo>
                    <a:pt x="1417" y="1362"/>
                  </a:lnTo>
                  <a:lnTo>
                    <a:pt x="1410" y="1366"/>
                  </a:lnTo>
                  <a:moveTo>
                    <a:pt x="1441" y="1249"/>
                  </a:moveTo>
                  <a:lnTo>
                    <a:pt x="1443" y="1261"/>
                  </a:lnTo>
                  <a:lnTo>
                    <a:pt x="1443" y="1338"/>
                  </a:lnTo>
                  <a:lnTo>
                    <a:pt x="1443" y="1328"/>
                  </a:lnTo>
                  <a:lnTo>
                    <a:pt x="1458" y="1323"/>
                  </a:lnTo>
                  <a:lnTo>
                    <a:pt x="1465" y="1335"/>
                  </a:lnTo>
                  <a:lnTo>
                    <a:pt x="1465" y="1253"/>
                  </a:lnTo>
                  <a:lnTo>
                    <a:pt x="1467" y="1258"/>
                  </a:lnTo>
                  <a:lnTo>
                    <a:pt x="1465" y="1258"/>
                  </a:lnTo>
                  <a:lnTo>
                    <a:pt x="1443" y="1261"/>
                  </a:lnTo>
                  <a:moveTo>
                    <a:pt x="1446" y="1292"/>
                  </a:moveTo>
                  <a:lnTo>
                    <a:pt x="1458" y="1290"/>
                  </a:lnTo>
                  <a:moveTo>
                    <a:pt x="1484" y="1237"/>
                  </a:moveTo>
                  <a:lnTo>
                    <a:pt x="1486" y="1249"/>
                  </a:lnTo>
                  <a:lnTo>
                    <a:pt x="1486" y="1275"/>
                  </a:lnTo>
                  <a:lnTo>
                    <a:pt x="1484" y="1297"/>
                  </a:lnTo>
                  <a:lnTo>
                    <a:pt x="1482" y="1313"/>
                  </a:lnTo>
                  <a:lnTo>
                    <a:pt x="1477" y="1330"/>
                  </a:lnTo>
                  <a:lnTo>
                    <a:pt x="1470" y="1347"/>
                  </a:lnTo>
                  <a:lnTo>
                    <a:pt x="1465" y="1362"/>
                  </a:lnTo>
                  <a:lnTo>
                    <a:pt x="1455" y="1369"/>
                  </a:lnTo>
                  <a:lnTo>
                    <a:pt x="1453" y="1371"/>
                  </a:lnTo>
                  <a:moveTo>
                    <a:pt x="1484" y="1311"/>
                  </a:moveTo>
                  <a:lnTo>
                    <a:pt x="1486" y="1311"/>
                  </a:lnTo>
                  <a:lnTo>
                    <a:pt x="1506" y="1306"/>
                  </a:lnTo>
                  <a:lnTo>
                    <a:pt x="1503" y="1306"/>
                  </a:lnTo>
                  <a:lnTo>
                    <a:pt x="1498" y="1309"/>
                  </a:lnTo>
                  <a:moveTo>
                    <a:pt x="1486" y="1282"/>
                  </a:moveTo>
                  <a:lnTo>
                    <a:pt x="1489" y="1282"/>
                  </a:lnTo>
                  <a:lnTo>
                    <a:pt x="1508" y="1278"/>
                  </a:lnTo>
                  <a:lnTo>
                    <a:pt x="1501" y="1278"/>
                  </a:lnTo>
                  <a:moveTo>
                    <a:pt x="1486" y="1249"/>
                  </a:moveTo>
                  <a:lnTo>
                    <a:pt x="1520" y="1244"/>
                  </a:lnTo>
                  <a:lnTo>
                    <a:pt x="1513" y="1239"/>
                  </a:lnTo>
                  <a:lnTo>
                    <a:pt x="1513" y="1362"/>
                  </a:lnTo>
                  <a:lnTo>
                    <a:pt x="1510" y="1373"/>
                  </a:lnTo>
                  <a:lnTo>
                    <a:pt x="1496" y="1352"/>
                  </a:lnTo>
                  <a:moveTo>
                    <a:pt x="1573" y="1242"/>
                  </a:moveTo>
                  <a:lnTo>
                    <a:pt x="1573" y="1246"/>
                  </a:lnTo>
                  <a:lnTo>
                    <a:pt x="1566" y="1268"/>
                  </a:lnTo>
                  <a:lnTo>
                    <a:pt x="1558" y="1282"/>
                  </a:lnTo>
                  <a:lnTo>
                    <a:pt x="1551" y="1299"/>
                  </a:lnTo>
                  <a:lnTo>
                    <a:pt x="1544" y="1311"/>
                  </a:lnTo>
                  <a:moveTo>
                    <a:pt x="1566" y="1278"/>
                  </a:moveTo>
                  <a:lnTo>
                    <a:pt x="1568" y="1280"/>
                  </a:lnTo>
                  <a:lnTo>
                    <a:pt x="1587" y="1275"/>
                  </a:lnTo>
                  <a:lnTo>
                    <a:pt x="1590" y="1273"/>
                  </a:lnTo>
                  <a:lnTo>
                    <a:pt x="1587" y="1275"/>
                  </a:lnTo>
                  <a:lnTo>
                    <a:pt x="1580" y="1302"/>
                  </a:lnTo>
                  <a:lnTo>
                    <a:pt x="1573" y="1318"/>
                  </a:lnTo>
                  <a:lnTo>
                    <a:pt x="1566" y="1333"/>
                  </a:lnTo>
                  <a:lnTo>
                    <a:pt x="1558" y="1345"/>
                  </a:lnTo>
                  <a:lnTo>
                    <a:pt x="1556" y="1345"/>
                  </a:lnTo>
                  <a:lnTo>
                    <a:pt x="1546" y="1357"/>
                  </a:lnTo>
                  <a:lnTo>
                    <a:pt x="1544" y="1362"/>
                  </a:lnTo>
                  <a:moveTo>
                    <a:pt x="1558" y="1287"/>
                  </a:moveTo>
                  <a:lnTo>
                    <a:pt x="1566" y="1297"/>
                  </a:lnTo>
                  <a:lnTo>
                    <a:pt x="1570" y="1304"/>
                  </a:lnTo>
                  <a:lnTo>
                    <a:pt x="1570" y="1311"/>
                  </a:lnTo>
                  <a:moveTo>
                    <a:pt x="1602" y="1232"/>
                  </a:moveTo>
                  <a:lnTo>
                    <a:pt x="1604" y="1242"/>
                  </a:lnTo>
                  <a:lnTo>
                    <a:pt x="1604" y="1237"/>
                  </a:lnTo>
                  <a:lnTo>
                    <a:pt x="1602" y="1378"/>
                  </a:lnTo>
                  <a:lnTo>
                    <a:pt x="1602" y="1354"/>
                  </a:lnTo>
                  <a:moveTo>
                    <a:pt x="1604" y="1282"/>
                  </a:moveTo>
                  <a:lnTo>
                    <a:pt x="1618" y="1292"/>
                  </a:lnTo>
                  <a:lnTo>
                    <a:pt x="1635" y="1306"/>
                  </a:lnTo>
                  <a:lnTo>
                    <a:pt x="1635" y="1311"/>
                  </a:lnTo>
                  <a:moveTo>
                    <a:pt x="1674" y="1239"/>
                  </a:moveTo>
                  <a:lnTo>
                    <a:pt x="1676" y="1244"/>
                  </a:lnTo>
                  <a:lnTo>
                    <a:pt x="1676" y="1330"/>
                  </a:lnTo>
                  <a:moveTo>
                    <a:pt x="1654" y="1292"/>
                  </a:moveTo>
                  <a:lnTo>
                    <a:pt x="1690" y="1285"/>
                  </a:lnTo>
                  <a:moveTo>
                    <a:pt x="1654" y="1345"/>
                  </a:moveTo>
                  <a:lnTo>
                    <a:pt x="1657" y="1345"/>
                  </a:lnTo>
                  <a:lnTo>
                    <a:pt x="1693" y="1318"/>
                  </a:lnTo>
                  <a:moveTo>
                    <a:pt x="1710" y="1239"/>
                  </a:moveTo>
                  <a:lnTo>
                    <a:pt x="1710" y="1249"/>
                  </a:lnTo>
                  <a:lnTo>
                    <a:pt x="1705" y="1273"/>
                  </a:lnTo>
                  <a:lnTo>
                    <a:pt x="1698" y="1292"/>
                  </a:lnTo>
                  <a:lnTo>
                    <a:pt x="1690" y="1309"/>
                  </a:lnTo>
                  <a:moveTo>
                    <a:pt x="1705" y="1278"/>
                  </a:moveTo>
                  <a:lnTo>
                    <a:pt x="1710" y="1280"/>
                  </a:lnTo>
                  <a:lnTo>
                    <a:pt x="1743" y="1270"/>
                  </a:lnTo>
                  <a:lnTo>
                    <a:pt x="1741" y="1266"/>
                  </a:lnTo>
                  <a:lnTo>
                    <a:pt x="1738" y="1278"/>
                  </a:lnTo>
                  <a:lnTo>
                    <a:pt x="1738" y="1280"/>
                  </a:lnTo>
                  <a:lnTo>
                    <a:pt x="1736" y="1311"/>
                  </a:lnTo>
                  <a:lnTo>
                    <a:pt x="1736" y="1313"/>
                  </a:lnTo>
                  <a:lnTo>
                    <a:pt x="1734" y="1326"/>
                  </a:lnTo>
                  <a:lnTo>
                    <a:pt x="1731" y="1342"/>
                  </a:lnTo>
                  <a:lnTo>
                    <a:pt x="1731" y="1357"/>
                  </a:lnTo>
                  <a:lnTo>
                    <a:pt x="1729" y="1366"/>
                  </a:lnTo>
                  <a:lnTo>
                    <a:pt x="1724" y="1369"/>
                  </a:lnTo>
                  <a:lnTo>
                    <a:pt x="1710" y="1350"/>
                  </a:lnTo>
                  <a:lnTo>
                    <a:pt x="1726" y="1369"/>
                  </a:lnTo>
                  <a:moveTo>
                    <a:pt x="1705" y="1297"/>
                  </a:moveTo>
                  <a:lnTo>
                    <a:pt x="1717" y="1306"/>
                  </a:lnTo>
                  <a:lnTo>
                    <a:pt x="1719" y="1311"/>
                  </a:lnTo>
                  <a:moveTo>
                    <a:pt x="1690" y="1342"/>
                  </a:moveTo>
                  <a:lnTo>
                    <a:pt x="1695" y="1340"/>
                  </a:lnTo>
                  <a:lnTo>
                    <a:pt x="1724" y="1321"/>
                  </a:lnTo>
                  <a:moveTo>
                    <a:pt x="1777" y="1251"/>
                  </a:moveTo>
                  <a:lnTo>
                    <a:pt x="1777" y="1256"/>
                  </a:lnTo>
                  <a:lnTo>
                    <a:pt x="1774" y="1354"/>
                  </a:lnTo>
                  <a:lnTo>
                    <a:pt x="1772" y="1357"/>
                  </a:lnTo>
                  <a:lnTo>
                    <a:pt x="1806" y="1311"/>
                  </a:lnTo>
                  <a:moveTo>
                    <a:pt x="1798" y="1253"/>
                  </a:moveTo>
                  <a:lnTo>
                    <a:pt x="1806" y="1270"/>
                  </a:lnTo>
                  <a:lnTo>
                    <a:pt x="1808" y="1278"/>
                  </a:lnTo>
                  <a:lnTo>
                    <a:pt x="1808" y="1285"/>
                  </a:lnTo>
                  <a:lnTo>
                    <a:pt x="1806" y="1268"/>
                  </a:lnTo>
                  <a:moveTo>
                    <a:pt x="1839" y="1239"/>
                  </a:moveTo>
                  <a:lnTo>
                    <a:pt x="1839" y="1251"/>
                  </a:lnTo>
                  <a:lnTo>
                    <a:pt x="1837" y="1268"/>
                  </a:lnTo>
                  <a:lnTo>
                    <a:pt x="1834" y="1285"/>
                  </a:lnTo>
                  <a:lnTo>
                    <a:pt x="1834" y="1287"/>
                  </a:lnTo>
                  <a:lnTo>
                    <a:pt x="1832" y="1297"/>
                  </a:lnTo>
                  <a:lnTo>
                    <a:pt x="1830" y="1311"/>
                  </a:lnTo>
                  <a:lnTo>
                    <a:pt x="1825" y="1321"/>
                  </a:lnTo>
                  <a:lnTo>
                    <a:pt x="1822" y="1330"/>
                  </a:lnTo>
                  <a:lnTo>
                    <a:pt x="1818" y="1338"/>
                  </a:lnTo>
                  <a:lnTo>
                    <a:pt x="1815" y="1342"/>
                  </a:lnTo>
                  <a:lnTo>
                    <a:pt x="1808" y="1350"/>
                  </a:lnTo>
                  <a:lnTo>
                    <a:pt x="1803" y="1357"/>
                  </a:lnTo>
                  <a:lnTo>
                    <a:pt x="1798" y="1362"/>
                  </a:lnTo>
                  <a:lnTo>
                    <a:pt x="1794" y="1366"/>
                  </a:lnTo>
                  <a:lnTo>
                    <a:pt x="1789" y="1371"/>
                  </a:lnTo>
                  <a:moveTo>
                    <a:pt x="1846" y="1362"/>
                  </a:moveTo>
                  <a:lnTo>
                    <a:pt x="1842" y="1350"/>
                  </a:lnTo>
                  <a:lnTo>
                    <a:pt x="1827" y="1326"/>
                  </a:lnTo>
                  <a:moveTo>
                    <a:pt x="1892" y="1256"/>
                  </a:moveTo>
                  <a:lnTo>
                    <a:pt x="1899" y="1268"/>
                  </a:lnTo>
                  <a:lnTo>
                    <a:pt x="1902" y="1273"/>
                  </a:lnTo>
                  <a:lnTo>
                    <a:pt x="1904" y="1282"/>
                  </a:lnTo>
                  <a:moveTo>
                    <a:pt x="1942" y="1249"/>
                  </a:moveTo>
                  <a:lnTo>
                    <a:pt x="1942" y="1256"/>
                  </a:lnTo>
                  <a:lnTo>
                    <a:pt x="1923" y="1290"/>
                  </a:lnTo>
                  <a:moveTo>
                    <a:pt x="1918" y="1234"/>
                  </a:moveTo>
                  <a:lnTo>
                    <a:pt x="1921" y="1242"/>
                  </a:lnTo>
                  <a:lnTo>
                    <a:pt x="1918" y="1239"/>
                  </a:lnTo>
                  <a:lnTo>
                    <a:pt x="1918" y="1373"/>
                  </a:lnTo>
                  <a:lnTo>
                    <a:pt x="1918" y="1366"/>
                  </a:lnTo>
                  <a:lnTo>
                    <a:pt x="1918" y="1359"/>
                  </a:lnTo>
                  <a:moveTo>
                    <a:pt x="1911" y="1297"/>
                  </a:moveTo>
                  <a:lnTo>
                    <a:pt x="1906" y="1311"/>
                  </a:lnTo>
                  <a:lnTo>
                    <a:pt x="1899" y="1326"/>
                  </a:lnTo>
                  <a:lnTo>
                    <a:pt x="1890" y="1338"/>
                  </a:lnTo>
                  <a:lnTo>
                    <a:pt x="1882" y="1345"/>
                  </a:lnTo>
                  <a:lnTo>
                    <a:pt x="1878" y="1352"/>
                  </a:lnTo>
                  <a:lnTo>
                    <a:pt x="1873" y="1357"/>
                  </a:lnTo>
                  <a:moveTo>
                    <a:pt x="1880" y="1299"/>
                  </a:moveTo>
                  <a:lnTo>
                    <a:pt x="1957" y="1290"/>
                  </a:lnTo>
                  <a:lnTo>
                    <a:pt x="1954" y="1290"/>
                  </a:lnTo>
                  <a:lnTo>
                    <a:pt x="1945" y="1292"/>
                  </a:lnTo>
                  <a:moveTo>
                    <a:pt x="1923" y="1294"/>
                  </a:moveTo>
                  <a:lnTo>
                    <a:pt x="1947" y="1345"/>
                  </a:lnTo>
                  <a:lnTo>
                    <a:pt x="1964" y="1347"/>
                  </a:lnTo>
                  <a:lnTo>
                    <a:pt x="1950" y="1345"/>
                  </a:lnTo>
                  <a:lnTo>
                    <a:pt x="1945" y="1338"/>
                  </a:lnTo>
                  <a:moveTo>
                    <a:pt x="2019" y="1275"/>
                  </a:moveTo>
                  <a:lnTo>
                    <a:pt x="2019" y="1268"/>
                  </a:lnTo>
                  <a:lnTo>
                    <a:pt x="2007" y="1249"/>
                  </a:lnTo>
                  <a:moveTo>
                    <a:pt x="2036" y="1313"/>
                  </a:moveTo>
                  <a:lnTo>
                    <a:pt x="2041" y="1321"/>
                  </a:lnTo>
                  <a:lnTo>
                    <a:pt x="2046" y="1330"/>
                  </a:lnTo>
                  <a:lnTo>
                    <a:pt x="2046" y="1335"/>
                  </a:lnTo>
                  <a:moveTo>
                    <a:pt x="2038" y="1354"/>
                  </a:moveTo>
                  <a:lnTo>
                    <a:pt x="2053" y="1373"/>
                  </a:lnTo>
                  <a:moveTo>
                    <a:pt x="2043" y="1232"/>
                  </a:moveTo>
                  <a:lnTo>
                    <a:pt x="2043" y="1239"/>
                  </a:lnTo>
                  <a:lnTo>
                    <a:pt x="2038" y="1261"/>
                  </a:lnTo>
                  <a:lnTo>
                    <a:pt x="2036" y="1275"/>
                  </a:lnTo>
                  <a:lnTo>
                    <a:pt x="2031" y="1292"/>
                  </a:lnTo>
                  <a:lnTo>
                    <a:pt x="2029" y="1311"/>
                  </a:lnTo>
                  <a:lnTo>
                    <a:pt x="2024" y="1323"/>
                  </a:lnTo>
                  <a:lnTo>
                    <a:pt x="2019" y="1335"/>
                  </a:lnTo>
                  <a:lnTo>
                    <a:pt x="2012" y="1347"/>
                  </a:lnTo>
                  <a:lnTo>
                    <a:pt x="2005" y="1359"/>
                  </a:lnTo>
                  <a:lnTo>
                    <a:pt x="1998" y="1369"/>
                  </a:lnTo>
                  <a:lnTo>
                    <a:pt x="1990" y="1376"/>
                  </a:lnTo>
                  <a:lnTo>
                    <a:pt x="1986" y="1378"/>
                  </a:lnTo>
                  <a:moveTo>
                    <a:pt x="2036" y="1352"/>
                  </a:moveTo>
                  <a:lnTo>
                    <a:pt x="2050" y="1373"/>
                  </a:lnTo>
                  <a:lnTo>
                    <a:pt x="2053" y="1376"/>
                  </a:lnTo>
                  <a:lnTo>
                    <a:pt x="2060" y="1357"/>
                  </a:lnTo>
                  <a:lnTo>
                    <a:pt x="2062" y="1338"/>
                  </a:lnTo>
                  <a:lnTo>
                    <a:pt x="2067" y="1313"/>
                  </a:lnTo>
                  <a:lnTo>
                    <a:pt x="2070" y="1290"/>
                  </a:lnTo>
                  <a:lnTo>
                    <a:pt x="2072" y="1278"/>
                  </a:lnTo>
                  <a:lnTo>
                    <a:pt x="2072" y="1280"/>
                  </a:lnTo>
                  <a:lnTo>
                    <a:pt x="1995" y="1294"/>
                  </a:lnTo>
                  <a:moveTo>
                    <a:pt x="2118" y="1234"/>
                  </a:moveTo>
                  <a:lnTo>
                    <a:pt x="2127" y="1251"/>
                  </a:lnTo>
                  <a:lnTo>
                    <a:pt x="2127" y="1263"/>
                  </a:lnTo>
                  <a:lnTo>
                    <a:pt x="2125" y="1249"/>
                  </a:lnTo>
                  <a:moveTo>
                    <a:pt x="2154" y="1232"/>
                  </a:moveTo>
                  <a:lnTo>
                    <a:pt x="2158" y="1237"/>
                  </a:lnTo>
                  <a:lnTo>
                    <a:pt x="2156" y="1237"/>
                  </a:lnTo>
                  <a:lnTo>
                    <a:pt x="2144" y="1268"/>
                  </a:lnTo>
                  <a:moveTo>
                    <a:pt x="2106" y="1258"/>
                  </a:moveTo>
                  <a:lnTo>
                    <a:pt x="2110" y="1270"/>
                  </a:lnTo>
                  <a:lnTo>
                    <a:pt x="2113" y="1290"/>
                  </a:lnTo>
                  <a:lnTo>
                    <a:pt x="2113" y="1321"/>
                  </a:lnTo>
                  <a:lnTo>
                    <a:pt x="2110" y="1313"/>
                  </a:lnTo>
                  <a:lnTo>
                    <a:pt x="2170" y="1309"/>
                  </a:lnTo>
                  <a:lnTo>
                    <a:pt x="2163" y="1306"/>
                  </a:lnTo>
                  <a:lnTo>
                    <a:pt x="2168" y="1266"/>
                  </a:lnTo>
                  <a:lnTo>
                    <a:pt x="2170" y="1263"/>
                  </a:lnTo>
                  <a:lnTo>
                    <a:pt x="2168" y="1263"/>
                  </a:lnTo>
                  <a:lnTo>
                    <a:pt x="2168" y="1266"/>
                  </a:lnTo>
                  <a:lnTo>
                    <a:pt x="2113" y="1273"/>
                  </a:lnTo>
                  <a:moveTo>
                    <a:pt x="2122" y="1294"/>
                  </a:moveTo>
                  <a:lnTo>
                    <a:pt x="2156" y="1287"/>
                  </a:lnTo>
                  <a:moveTo>
                    <a:pt x="2137" y="1270"/>
                  </a:moveTo>
                  <a:lnTo>
                    <a:pt x="2139" y="1338"/>
                  </a:lnTo>
                  <a:lnTo>
                    <a:pt x="2139" y="1378"/>
                  </a:lnTo>
                  <a:lnTo>
                    <a:pt x="2137" y="1369"/>
                  </a:lnTo>
                  <a:lnTo>
                    <a:pt x="2139" y="1352"/>
                  </a:lnTo>
                  <a:moveTo>
                    <a:pt x="2091" y="1340"/>
                  </a:moveTo>
                  <a:lnTo>
                    <a:pt x="2187" y="1330"/>
                  </a:lnTo>
                  <a:lnTo>
                    <a:pt x="2182" y="1328"/>
                  </a:lnTo>
                  <a:lnTo>
                    <a:pt x="2175" y="1330"/>
                  </a:lnTo>
                  <a:moveTo>
                    <a:pt x="2230" y="1232"/>
                  </a:moveTo>
                  <a:lnTo>
                    <a:pt x="2230" y="1239"/>
                  </a:lnTo>
                  <a:lnTo>
                    <a:pt x="2223" y="1258"/>
                  </a:lnTo>
                  <a:lnTo>
                    <a:pt x="2216" y="1270"/>
                  </a:lnTo>
                  <a:lnTo>
                    <a:pt x="2206" y="1292"/>
                  </a:lnTo>
                  <a:lnTo>
                    <a:pt x="2197" y="1306"/>
                  </a:lnTo>
                  <a:moveTo>
                    <a:pt x="2218" y="1268"/>
                  </a:moveTo>
                  <a:lnTo>
                    <a:pt x="2218" y="1378"/>
                  </a:lnTo>
                  <a:lnTo>
                    <a:pt x="2218" y="1369"/>
                  </a:lnTo>
                  <a:lnTo>
                    <a:pt x="2218" y="1359"/>
                  </a:lnTo>
                  <a:moveTo>
                    <a:pt x="2254" y="1234"/>
                  </a:moveTo>
                  <a:lnTo>
                    <a:pt x="2262" y="1251"/>
                  </a:lnTo>
                  <a:lnTo>
                    <a:pt x="2264" y="1263"/>
                  </a:lnTo>
                  <a:lnTo>
                    <a:pt x="2262" y="1253"/>
                  </a:lnTo>
                  <a:moveTo>
                    <a:pt x="2235" y="1280"/>
                  </a:moveTo>
                  <a:lnTo>
                    <a:pt x="2290" y="1270"/>
                  </a:lnTo>
                  <a:moveTo>
                    <a:pt x="2242" y="1292"/>
                  </a:moveTo>
                  <a:lnTo>
                    <a:pt x="2247" y="1304"/>
                  </a:lnTo>
                  <a:lnTo>
                    <a:pt x="2250" y="1316"/>
                  </a:lnTo>
                  <a:lnTo>
                    <a:pt x="2252" y="1328"/>
                  </a:lnTo>
                  <a:lnTo>
                    <a:pt x="2254" y="1335"/>
                  </a:lnTo>
                  <a:lnTo>
                    <a:pt x="2254" y="1326"/>
                  </a:lnTo>
                  <a:lnTo>
                    <a:pt x="2250" y="1316"/>
                  </a:lnTo>
                  <a:moveTo>
                    <a:pt x="2276" y="1280"/>
                  </a:moveTo>
                  <a:lnTo>
                    <a:pt x="2276" y="1292"/>
                  </a:lnTo>
                  <a:lnTo>
                    <a:pt x="2271" y="1318"/>
                  </a:lnTo>
                  <a:lnTo>
                    <a:pt x="2269" y="1338"/>
                  </a:lnTo>
                  <a:lnTo>
                    <a:pt x="2264" y="1357"/>
                  </a:lnTo>
                  <a:moveTo>
                    <a:pt x="2230" y="1362"/>
                  </a:moveTo>
                  <a:lnTo>
                    <a:pt x="2286" y="1357"/>
                  </a:lnTo>
                  <a:lnTo>
                    <a:pt x="2300" y="1354"/>
                  </a:lnTo>
                  <a:moveTo>
                    <a:pt x="2343" y="1345"/>
                  </a:moveTo>
                  <a:lnTo>
                    <a:pt x="2343" y="1342"/>
                  </a:lnTo>
                  <a:moveTo>
                    <a:pt x="2334" y="1335"/>
                  </a:moveTo>
                  <a:lnTo>
                    <a:pt x="2329" y="1338"/>
                  </a:lnTo>
                  <a:lnTo>
                    <a:pt x="2326" y="1345"/>
                  </a:lnTo>
                  <a:lnTo>
                    <a:pt x="2329" y="1352"/>
                  </a:lnTo>
                  <a:lnTo>
                    <a:pt x="2334" y="1354"/>
                  </a:lnTo>
                  <a:lnTo>
                    <a:pt x="2338" y="1352"/>
                  </a:lnTo>
                  <a:lnTo>
                    <a:pt x="2341" y="1345"/>
                  </a:lnTo>
                  <a:lnTo>
                    <a:pt x="2338" y="1338"/>
                  </a:lnTo>
                  <a:lnTo>
                    <a:pt x="2334" y="1335"/>
                  </a:lnTo>
                  <a:close/>
                  <a:moveTo>
                    <a:pt x="452" y="6"/>
                  </a:moveTo>
                  <a:lnTo>
                    <a:pt x="908" y="1"/>
                  </a:lnTo>
                  <a:lnTo>
                    <a:pt x="908" y="178"/>
                  </a:lnTo>
                  <a:lnTo>
                    <a:pt x="452" y="183"/>
                  </a:lnTo>
                  <a:lnTo>
                    <a:pt x="452" y="6"/>
                  </a:lnTo>
                  <a:close/>
                  <a:moveTo>
                    <a:pt x="1021" y="73"/>
                  </a:moveTo>
                  <a:lnTo>
                    <a:pt x="1014" y="118"/>
                  </a:lnTo>
                  <a:moveTo>
                    <a:pt x="980" y="78"/>
                  </a:moveTo>
                  <a:lnTo>
                    <a:pt x="980" y="118"/>
                  </a:lnTo>
                  <a:moveTo>
                    <a:pt x="999" y="39"/>
                  </a:moveTo>
                  <a:lnTo>
                    <a:pt x="999" y="150"/>
                  </a:lnTo>
                  <a:moveTo>
                    <a:pt x="963" y="70"/>
                  </a:moveTo>
                  <a:lnTo>
                    <a:pt x="1033" y="61"/>
                  </a:lnTo>
                  <a:moveTo>
                    <a:pt x="1021" y="30"/>
                  </a:moveTo>
                  <a:lnTo>
                    <a:pt x="999" y="39"/>
                  </a:lnTo>
                  <a:lnTo>
                    <a:pt x="970" y="44"/>
                  </a:lnTo>
                  <a:moveTo>
                    <a:pt x="956" y="99"/>
                  </a:moveTo>
                  <a:lnTo>
                    <a:pt x="1040" y="92"/>
                  </a:lnTo>
                  <a:moveTo>
                    <a:pt x="961" y="130"/>
                  </a:moveTo>
                  <a:lnTo>
                    <a:pt x="1038" y="123"/>
                  </a:lnTo>
                  <a:moveTo>
                    <a:pt x="1028" y="145"/>
                  </a:moveTo>
                  <a:lnTo>
                    <a:pt x="970" y="152"/>
                  </a:lnTo>
                  <a:moveTo>
                    <a:pt x="1107" y="157"/>
                  </a:moveTo>
                  <a:lnTo>
                    <a:pt x="1107" y="27"/>
                  </a:lnTo>
                  <a:moveTo>
                    <a:pt x="1131" y="78"/>
                  </a:moveTo>
                  <a:lnTo>
                    <a:pt x="1083" y="85"/>
                  </a:lnTo>
                  <a:moveTo>
                    <a:pt x="1057" y="58"/>
                  </a:moveTo>
                  <a:lnTo>
                    <a:pt x="1057" y="113"/>
                  </a:lnTo>
                  <a:moveTo>
                    <a:pt x="1057" y="106"/>
                  </a:moveTo>
                  <a:lnTo>
                    <a:pt x="1081" y="102"/>
                  </a:lnTo>
                  <a:moveTo>
                    <a:pt x="1078" y="102"/>
                  </a:moveTo>
                  <a:lnTo>
                    <a:pt x="1078" y="61"/>
                  </a:lnTo>
                  <a:moveTo>
                    <a:pt x="1078" y="66"/>
                  </a:moveTo>
                  <a:lnTo>
                    <a:pt x="1057" y="70"/>
                  </a:lnTo>
                  <a:moveTo>
                    <a:pt x="1172" y="80"/>
                  </a:moveTo>
                  <a:lnTo>
                    <a:pt x="1179" y="92"/>
                  </a:lnTo>
                  <a:moveTo>
                    <a:pt x="1155" y="73"/>
                  </a:moveTo>
                  <a:lnTo>
                    <a:pt x="1184" y="66"/>
                  </a:lnTo>
                  <a:moveTo>
                    <a:pt x="1172" y="70"/>
                  </a:moveTo>
                  <a:lnTo>
                    <a:pt x="1153" y="130"/>
                  </a:lnTo>
                  <a:moveTo>
                    <a:pt x="1172" y="30"/>
                  </a:moveTo>
                  <a:lnTo>
                    <a:pt x="1172" y="157"/>
                  </a:lnTo>
                  <a:moveTo>
                    <a:pt x="1201" y="30"/>
                  </a:moveTo>
                  <a:lnTo>
                    <a:pt x="1208" y="49"/>
                  </a:lnTo>
                  <a:moveTo>
                    <a:pt x="1189" y="49"/>
                  </a:moveTo>
                  <a:lnTo>
                    <a:pt x="1186" y="78"/>
                  </a:lnTo>
                  <a:moveTo>
                    <a:pt x="1189" y="58"/>
                  </a:moveTo>
                  <a:lnTo>
                    <a:pt x="1232" y="53"/>
                  </a:lnTo>
                  <a:moveTo>
                    <a:pt x="1232" y="51"/>
                  </a:moveTo>
                  <a:lnTo>
                    <a:pt x="1225" y="68"/>
                  </a:lnTo>
                  <a:moveTo>
                    <a:pt x="1198" y="68"/>
                  </a:moveTo>
                  <a:lnTo>
                    <a:pt x="1186" y="97"/>
                  </a:lnTo>
                  <a:moveTo>
                    <a:pt x="1213" y="70"/>
                  </a:moveTo>
                  <a:lnTo>
                    <a:pt x="1225" y="85"/>
                  </a:lnTo>
                  <a:moveTo>
                    <a:pt x="1206" y="80"/>
                  </a:moveTo>
                  <a:lnTo>
                    <a:pt x="1194" y="104"/>
                  </a:lnTo>
                  <a:lnTo>
                    <a:pt x="1174" y="126"/>
                  </a:lnTo>
                  <a:moveTo>
                    <a:pt x="1203" y="90"/>
                  </a:moveTo>
                  <a:lnTo>
                    <a:pt x="1225" y="121"/>
                  </a:lnTo>
                  <a:moveTo>
                    <a:pt x="1194" y="126"/>
                  </a:moveTo>
                  <a:lnTo>
                    <a:pt x="1215" y="123"/>
                  </a:lnTo>
                  <a:moveTo>
                    <a:pt x="1215" y="121"/>
                  </a:moveTo>
                  <a:lnTo>
                    <a:pt x="1213" y="150"/>
                  </a:lnTo>
                  <a:moveTo>
                    <a:pt x="1215" y="150"/>
                  </a:moveTo>
                  <a:lnTo>
                    <a:pt x="1194" y="154"/>
                  </a:lnTo>
                  <a:moveTo>
                    <a:pt x="1225" y="121"/>
                  </a:moveTo>
                  <a:lnTo>
                    <a:pt x="1234" y="121"/>
                  </a:lnTo>
                  <a:moveTo>
                    <a:pt x="1194" y="118"/>
                  </a:moveTo>
                  <a:lnTo>
                    <a:pt x="1194" y="159"/>
                  </a:lnTo>
                  <a:moveTo>
                    <a:pt x="1273" y="37"/>
                  </a:moveTo>
                  <a:lnTo>
                    <a:pt x="1263" y="75"/>
                  </a:lnTo>
                  <a:lnTo>
                    <a:pt x="1263" y="118"/>
                  </a:lnTo>
                  <a:lnTo>
                    <a:pt x="1273" y="157"/>
                  </a:lnTo>
                  <a:moveTo>
                    <a:pt x="1333" y="32"/>
                  </a:moveTo>
                  <a:lnTo>
                    <a:pt x="1316" y="68"/>
                  </a:lnTo>
                  <a:lnTo>
                    <a:pt x="1292" y="106"/>
                  </a:lnTo>
                  <a:moveTo>
                    <a:pt x="1328" y="44"/>
                  </a:moveTo>
                  <a:lnTo>
                    <a:pt x="1366" y="97"/>
                  </a:lnTo>
                  <a:moveTo>
                    <a:pt x="1326" y="68"/>
                  </a:moveTo>
                  <a:lnTo>
                    <a:pt x="1335" y="85"/>
                  </a:lnTo>
                  <a:moveTo>
                    <a:pt x="1347" y="87"/>
                  </a:moveTo>
                  <a:lnTo>
                    <a:pt x="1335" y="121"/>
                  </a:lnTo>
                  <a:moveTo>
                    <a:pt x="1352" y="116"/>
                  </a:moveTo>
                  <a:lnTo>
                    <a:pt x="1347" y="150"/>
                  </a:lnTo>
                  <a:moveTo>
                    <a:pt x="1316" y="118"/>
                  </a:moveTo>
                  <a:lnTo>
                    <a:pt x="1316" y="162"/>
                  </a:lnTo>
                  <a:moveTo>
                    <a:pt x="1316" y="154"/>
                  </a:moveTo>
                  <a:lnTo>
                    <a:pt x="1350" y="152"/>
                  </a:lnTo>
                  <a:moveTo>
                    <a:pt x="1316" y="126"/>
                  </a:moveTo>
                  <a:lnTo>
                    <a:pt x="1350" y="123"/>
                  </a:lnTo>
                  <a:moveTo>
                    <a:pt x="1311" y="97"/>
                  </a:moveTo>
                  <a:lnTo>
                    <a:pt x="1347" y="90"/>
                  </a:lnTo>
                  <a:moveTo>
                    <a:pt x="1366" y="97"/>
                  </a:moveTo>
                  <a:lnTo>
                    <a:pt x="1374" y="97"/>
                  </a:lnTo>
                  <a:moveTo>
                    <a:pt x="1438" y="27"/>
                  </a:moveTo>
                  <a:lnTo>
                    <a:pt x="1405" y="92"/>
                  </a:lnTo>
                  <a:moveTo>
                    <a:pt x="1400" y="92"/>
                  </a:moveTo>
                  <a:lnTo>
                    <a:pt x="1460" y="85"/>
                  </a:lnTo>
                  <a:moveTo>
                    <a:pt x="1455" y="154"/>
                  </a:moveTo>
                  <a:lnTo>
                    <a:pt x="1412" y="157"/>
                  </a:lnTo>
                  <a:moveTo>
                    <a:pt x="1458" y="106"/>
                  </a:moveTo>
                  <a:lnTo>
                    <a:pt x="1453" y="154"/>
                  </a:lnTo>
                  <a:moveTo>
                    <a:pt x="1412" y="113"/>
                  </a:moveTo>
                  <a:lnTo>
                    <a:pt x="1455" y="111"/>
                  </a:lnTo>
                  <a:moveTo>
                    <a:pt x="1446" y="58"/>
                  </a:moveTo>
                  <a:lnTo>
                    <a:pt x="1470" y="102"/>
                  </a:lnTo>
                  <a:moveTo>
                    <a:pt x="1412" y="104"/>
                  </a:moveTo>
                  <a:lnTo>
                    <a:pt x="1412" y="162"/>
                  </a:lnTo>
                  <a:moveTo>
                    <a:pt x="1498" y="145"/>
                  </a:moveTo>
                  <a:lnTo>
                    <a:pt x="1515" y="73"/>
                  </a:lnTo>
                  <a:moveTo>
                    <a:pt x="1491" y="130"/>
                  </a:moveTo>
                  <a:lnTo>
                    <a:pt x="1498" y="142"/>
                  </a:lnTo>
                  <a:moveTo>
                    <a:pt x="1496" y="34"/>
                  </a:moveTo>
                  <a:lnTo>
                    <a:pt x="1508" y="53"/>
                  </a:lnTo>
                  <a:moveTo>
                    <a:pt x="1484" y="73"/>
                  </a:moveTo>
                  <a:lnTo>
                    <a:pt x="1498" y="90"/>
                  </a:lnTo>
                  <a:moveTo>
                    <a:pt x="1534" y="25"/>
                  </a:moveTo>
                  <a:lnTo>
                    <a:pt x="1542" y="39"/>
                  </a:lnTo>
                  <a:moveTo>
                    <a:pt x="1520" y="53"/>
                  </a:moveTo>
                  <a:lnTo>
                    <a:pt x="1566" y="46"/>
                  </a:lnTo>
                  <a:moveTo>
                    <a:pt x="1546" y="51"/>
                  </a:moveTo>
                  <a:lnTo>
                    <a:pt x="1546" y="85"/>
                  </a:lnTo>
                  <a:moveTo>
                    <a:pt x="1534" y="85"/>
                  </a:moveTo>
                  <a:lnTo>
                    <a:pt x="1534" y="51"/>
                  </a:lnTo>
                  <a:moveTo>
                    <a:pt x="1527" y="63"/>
                  </a:moveTo>
                  <a:lnTo>
                    <a:pt x="1515" y="85"/>
                  </a:lnTo>
                  <a:moveTo>
                    <a:pt x="1554" y="61"/>
                  </a:moveTo>
                  <a:lnTo>
                    <a:pt x="1563" y="75"/>
                  </a:lnTo>
                  <a:moveTo>
                    <a:pt x="1522" y="92"/>
                  </a:moveTo>
                  <a:lnTo>
                    <a:pt x="1554" y="90"/>
                  </a:lnTo>
                  <a:moveTo>
                    <a:pt x="1556" y="85"/>
                  </a:moveTo>
                  <a:lnTo>
                    <a:pt x="1554" y="104"/>
                  </a:lnTo>
                  <a:lnTo>
                    <a:pt x="1527" y="109"/>
                  </a:lnTo>
                  <a:moveTo>
                    <a:pt x="1527" y="102"/>
                  </a:moveTo>
                  <a:lnTo>
                    <a:pt x="1525" y="123"/>
                  </a:lnTo>
                  <a:moveTo>
                    <a:pt x="1522" y="123"/>
                  </a:moveTo>
                  <a:lnTo>
                    <a:pt x="1556" y="118"/>
                  </a:lnTo>
                  <a:moveTo>
                    <a:pt x="1558" y="113"/>
                  </a:moveTo>
                  <a:lnTo>
                    <a:pt x="1546" y="162"/>
                  </a:lnTo>
                  <a:lnTo>
                    <a:pt x="1534" y="142"/>
                  </a:lnTo>
                  <a:moveTo>
                    <a:pt x="1587" y="126"/>
                  </a:moveTo>
                  <a:lnTo>
                    <a:pt x="1666" y="121"/>
                  </a:lnTo>
                  <a:moveTo>
                    <a:pt x="1662" y="51"/>
                  </a:moveTo>
                  <a:lnTo>
                    <a:pt x="1592" y="53"/>
                  </a:lnTo>
                  <a:moveTo>
                    <a:pt x="1616" y="61"/>
                  </a:moveTo>
                  <a:lnTo>
                    <a:pt x="1616" y="27"/>
                  </a:lnTo>
                  <a:moveTo>
                    <a:pt x="1640" y="27"/>
                  </a:moveTo>
                  <a:lnTo>
                    <a:pt x="1633" y="63"/>
                  </a:lnTo>
                  <a:moveTo>
                    <a:pt x="1602" y="68"/>
                  </a:moveTo>
                  <a:lnTo>
                    <a:pt x="1602" y="109"/>
                  </a:lnTo>
                  <a:moveTo>
                    <a:pt x="1602" y="106"/>
                  </a:moveTo>
                  <a:lnTo>
                    <a:pt x="1647" y="104"/>
                  </a:lnTo>
                  <a:moveTo>
                    <a:pt x="1645" y="104"/>
                  </a:moveTo>
                  <a:lnTo>
                    <a:pt x="1647" y="63"/>
                  </a:lnTo>
                  <a:moveTo>
                    <a:pt x="1647" y="68"/>
                  </a:moveTo>
                  <a:lnTo>
                    <a:pt x="1602" y="70"/>
                  </a:lnTo>
                  <a:moveTo>
                    <a:pt x="1602" y="90"/>
                  </a:moveTo>
                  <a:lnTo>
                    <a:pt x="1640" y="85"/>
                  </a:lnTo>
                  <a:moveTo>
                    <a:pt x="1626" y="106"/>
                  </a:moveTo>
                  <a:lnTo>
                    <a:pt x="1626" y="159"/>
                  </a:lnTo>
                  <a:moveTo>
                    <a:pt x="1683" y="140"/>
                  </a:moveTo>
                  <a:lnTo>
                    <a:pt x="1698" y="123"/>
                  </a:lnTo>
                  <a:lnTo>
                    <a:pt x="1707" y="102"/>
                  </a:lnTo>
                  <a:lnTo>
                    <a:pt x="1707" y="80"/>
                  </a:lnTo>
                  <a:lnTo>
                    <a:pt x="1700" y="58"/>
                  </a:lnTo>
                  <a:lnTo>
                    <a:pt x="1686" y="39"/>
                  </a:lnTo>
                  <a:moveTo>
                    <a:pt x="966" y="618"/>
                  </a:moveTo>
                  <a:lnTo>
                    <a:pt x="990" y="618"/>
                  </a:lnTo>
                  <a:moveTo>
                    <a:pt x="990" y="663"/>
                  </a:moveTo>
                  <a:lnTo>
                    <a:pt x="1002" y="658"/>
                  </a:lnTo>
                  <a:lnTo>
                    <a:pt x="1011" y="649"/>
                  </a:lnTo>
                  <a:lnTo>
                    <a:pt x="1011" y="634"/>
                  </a:lnTo>
                  <a:lnTo>
                    <a:pt x="1002" y="625"/>
                  </a:lnTo>
                  <a:lnTo>
                    <a:pt x="990" y="620"/>
                  </a:lnTo>
                  <a:moveTo>
                    <a:pt x="990" y="663"/>
                  </a:moveTo>
                  <a:lnTo>
                    <a:pt x="978" y="663"/>
                  </a:lnTo>
                  <a:moveTo>
                    <a:pt x="1011" y="685"/>
                  </a:moveTo>
                  <a:lnTo>
                    <a:pt x="1009" y="673"/>
                  </a:lnTo>
                  <a:lnTo>
                    <a:pt x="999" y="666"/>
                  </a:lnTo>
                  <a:lnTo>
                    <a:pt x="990" y="663"/>
                  </a:lnTo>
                  <a:moveTo>
                    <a:pt x="1011" y="685"/>
                  </a:moveTo>
                  <a:lnTo>
                    <a:pt x="1011" y="697"/>
                  </a:lnTo>
                  <a:moveTo>
                    <a:pt x="990" y="718"/>
                  </a:moveTo>
                  <a:lnTo>
                    <a:pt x="999" y="716"/>
                  </a:lnTo>
                  <a:lnTo>
                    <a:pt x="1009" y="706"/>
                  </a:lnTo>
                  <a:lnTo>
                    <a:pt x="1011" y="697"/>
                  </a:lnTo>
                  <a:moveTo>
                    <a:pt x="990" y="718"/>
                  </a:moveTo>
                  <a:lnTo>
                    <a:pt x="966" y="718"/>
                  </a:lnTo>
                  <a:moveTo>
                    <a:pt x="1045" y="718"/>
                  </a:moveTo>
                  <a:lnTo>
                    <a:pt x="1045" y="713"/>
                  </a:lnTo>
                  <a:moveTo>
                    <a:pt x="1112" y="618"/>
                  </a:moveTo>
                  <a:lnTo>
                    <a:pt x="1095" y="627"/>
                  </a:lnTo>
                  <a:lnTo>
                    <a:pt x="1083" y="644"/>
                  </a:lnTo>
                  <a:lnTo>
                    <a:pt x="1078" y="663"/>
                  </a:lnTo>
                  <a:moveTo>
                    <a:pt x="1078" y="663"/>
                  </a:moveTo>
                  <a:lnTo>
                    <a:pt x="1078" y="697"/>
                  </a:lnTo>
                  <a:moveTo>
                    <a:pt x="1078" y="697"/>
                  </a:moveTo>
                  <a:lnTo>
                    <a:pt x="1081" y="706"/>
                  </a:lnTo>
                  <a:lnTo>
                    <a:pt x="1088" y="716"/>
                  </a:lnTo>
                  <a:lnTo>
                    <a:pt x="1100" y="718"/>
                  </a:lnTo>
                  <a:lnTo>
                    <a:pt x="1110" y="716"/>
                  </a:lnTo>
                  <a:lnTo>
                    <a:pt x="1119" y="706"/>
                  </a:lnTo>
                  <a:lnTo>
                    <a:pt x="1122" y="697"/>
                  </a:lnTo>
                  <a:moveTo>
                    <a:pt x="1122" y="697"/>
                  </a:moveTo>
                  <a:lnTo>
                    <a:pt x="1122" y="685"/>
                  </a:lnTo>
                  <a:moveTo>
                    <a:pt x="1122" y="685"/>
                  </a:moveTo>
                  <a:lnTo>
                    <a:pt x="1119" y="673"/>
                  </a:lnTo>
                  <a:lnTo>
                    <a:pt x="1112" y="666"/>
                  </a:lnTo>
                  <a:lnTo>
                    <a:pt x="1100" y="663"/>
                  </a:lnTo>
                  <a:moveTo>
                    <a:pt x="1100" y="663"/>
                  </a:moveTo>
                  <a:lnTo>
                    <a:pt x="1078" y="663"/>
                  </a:lnTo>
                  <a:moveTo>
                    <a:pt x="1155" y="685"/>
                  </a:moveTo>
                  <a:lnTo>
                    <a:pt x="1201" y="685"/>
                  </a:lnTo>
                  <a:moveTo>
                    <a:pt x="1256" y="618"/>
                  </a:moveTo>
                  <a:lnTo>
                    <a:pt x="1234" y="697"/>
                  </a:lnTo>
                  <a:lnTo>
                    <a:pt x="1290" y="697"/>
                  </a:lnTo>
                  <a:moveTo>
                    <a:pt x="1273" y="675"/>
                  </a:moveTo>
                  <a:lnTo>
                    <a:pt x="1273" y="718"/>
                  </a:lnTo>
                  <a:moveTo>
                    <a:pt x="1323" y="718"/>
                  </a:moveTo>
                  <a:lnTo>
                    <a:pt x="1323" y="713"/>
                  </a:lnTo>
                  <a:moveTo>
                    <a:pt x="1400" y="642"/>
                  </a:moveTo>
                  <a:lnTo>
                    <a:pt x="1398" y="630"/>
                  </a:lnTo>
                  <a:lnTo>
                    <a:pt x="1388" y="622"/>
                  </a:lnTo>
                  <a:lnTo>
                    <a:pt x="1378" y="620"/>
                  </a:lnTo>
                  <a:lnTo>
                    <a:pt x="1366" y="622"/>
                  </a:lnTo>
                  <a:lnTo>
                    <a:pt x="1359" y="630"/>
                  </a:lnTo>
                  <a:lnTo>
                    <a:pt x="1357" y="642"/>
                  </a:lnTo>
                  <a:lnTo>
                    <a:pt x="1359" y="651"/>
                  </a:lnTo>
                  <a:lnTo>
                    <a:pt x="1366" y="661"/>
                  </a:lnTo>
                  <a:lnTo>
                    <a:pt x="1378" y="663"/>
                  </a:lnTo>
                  <a:lnTo>
                    <a:pt x="1388" y="661"/>
                  </a:lnTo>
                  <a:lnTo>
                    <a:pt x="1398" y="651"/>
                  </a:lnTo>
                  <a:lnTo>
                    <a:pt x="1400" y="642"/>
                  </a:lnTo>
                  <a:close/>
                  <a:moveTo>
                    <a:pt x="1400" y="685"/>
                  </a:moveTo>
                  <a:lnTo>
                    <a:pt x="1398" y="673"/>
                  </a:lnTo>
                  <a:lnTo>
                    <a:pt x="1388" y="666"/>
                  </a:lnTo>
                  <a:lnTo>
                    <a:pt x="1378" y="663"/>
                  </a:lnTo>
                  <a:lnTo>
                    <a:pt x="1366" y="666"/>
                  </a:lnTo>
                  <a:lnTo>
                    <a:pt x="1359" y="673"/>
                  </a:lnTo>
                  <a:lnTo>
                    <a:pt x="1357" y="685"/>
                  </a:lnTo>
                  <a:moveTo>
                    <a:pt x="1400" y="685"/>
                  </a:moveTo>
                  <a:lnTo>
                    <a:pt x="1400" y="697"/>
                  </a:lnTo>
                  <a:moveTo>
                    <a:pt x="1357" y="697"/>
                  </a:moveTo>
                  <a:lnTo>
                    <a:pt x="1359" y="706"/>
                  </a:lnTo>
                  <a:lnTo>
                    <a:pt x="1366" y="716"/>
                  </a:lnTo>
                  <a:lnTo>
                    <a:pt x="1378" y="718"/>
                  </a:lnTo>
                  <a:lnTo>
                    <a:pt x="1388" y="716"/>
                  </a:lnTo>
                  <a:lnTo>
                    <a:pt x="1398" y="706"/>
                  </a:lnTo>
                  <a:lnTo>
                    <a:pt x="1400" y="697"/>
                  </a:lnTo>
                  <a:moveTo>
                    <a:pt x="1357" y="697"/>
                  </a:moveTo>
                  <a:lnTo>
                    <a:pt x="1357" y="685"/>
                  </a:lnTo>
                  <a:moveTo>
                    <a:pt x="1434" y="718"/>
                  </a:moveTo>
                  <a:lnTo>
                    <a:pt x="1434" y="651"/>
                  </a:lnTo>
                  <a:lnTo>
                    <a:pt x="1482" y="651"/>
                  </a:lnTo>
                  <a:moveTo>
                    <a:pt x="1501" y="670"/>
                  </a:moveTo>
                  <a:lnTo>
                    <a:pt x="1496" y="656"/>
                  </a:lnTo>
                  <a:lnTo>
                    <a:pt x="1482" y="651"/>
                  </a:lnTo>
                  <a:moveTo>
                    <a:pt x="1501" y="670"/>
                  </a:moveTo>
                  <a:lnTo>
                    <a:pt x="1501" y="718"/>
                  </a:lnTo>
                  <a:moveTo>
                    <a:pt x="1467" y="718"/>
                  </a:moveTo>
                  <a:lnTo>
                    <a:pt x="1467" y="651"/>
                  </a:lnTo>
                  <a:moveTo>
                    <a:pt x="1580" y="678"/>
                  </a:moveTo>
                  <a:lnTo>
                    <a:pt x="1575" y="704"/>
                  </a:lnTo>
                  <a:moveTo>
                    <a:pt x="1551" y="678"/>
                  </a:moveTo>
                  <a:lnTo>
                    <a:pt x="1551" y="713"/>
                  </a:lnTo>
                  <a:moveTo>
                    <a:pt x="1599" y="658"/>
                  </a:moveTo>
                  <a:lnTo>
                    <a:pt x="1592" y="730"/>
                  </a:lnTo>
                  <a:lnTo>
                    <a:pt x="1578" y="713"/>
                  </a:lnTo>
                  <a:moveTo>
                    <a:pt x="1534" y="658"/>
                  </a:moveTo>
                  <a:lnTo>
                    <a:pt x="1534" y="728"/>
                  </a:lnTo>
                  <a:moveTo>
                    <a:pt x="1582" y="630"/>
                  </a:moveTo>
                  <a:lnTo>
                    <a:pt x="1580" y="651"/>
                  </a:lnTo>
                  <a:moveTo>
                    <a:pt x="1546" y="630"/>
                  </a:moveTo>
                  <a:lnTo>
                    <a:pt x="1546" y="663"/>
                  </a:lnTo>
                  <a:moveTo>
                    <a:pt x="1530" y="622"/>
                  </a:moveTo>
                  <a:lnTo>
                    <a:pt x="1599" y="615"/>
                  </a:lnTo>
                  <a:moveTo>
                    <a:pt x="1561" y="598"/>
                  </a:moveTo>
                  <a:lnTo>
                    <a:pt x="1566" y="613"/>
                  </a:lnTo>
                  <a:moveTo>
                    <a:pt x="1546" y="656"/>
                  </a:moveTo>
                  <a:lnTo>
                    <a:pt x="1585" y="651"/>
                  </a:lnTo>
                  <a:moveTo>
                    <a:pt x="1546" y="637"/>
                  </a:moveTo>
                  <a:lnTo>
                    <a:pt x="1580" y="632"/>
                  </a:lnTo>
                  <a:moveTo>
                    <a:pt x="1551" y="709"/>
                  </a:moveTo>
                  <a:lnTo>
                    <a:pt x="1580" y="704"/>
                  </a:lnTo>
                  <a:moveTo>
                    <a:pt x="1551" y="685"/>
                  </a:moveTo>
                  <a:lnTo>
                    <a:pt x="1578" y="682"/>
                  </a:lnTo>
                  <a:moveTo>
                    <a:pt x="1534" y="670"/>
                  </a:moveTo>
                  <a:lnTo>
                    <a:pt x="1597" y="666"/>
                  </a:lnTo>
                  <a:moveTo>
                    <a:pt x="1633" y="606"/>
                  </a:moveTo>
                  <a:lnTo>
                    <a:pt x="1633" y="728"/>
                  </a:lnTo>
                  <a:moveTo>
                    <a:pt x="1633" y="618"/>
                  </a:moveTo>
                  <a:lnTo>
                    <a:pt x="1693" y="613"/>
                  </a:lnTo>
                  <a:moveTo>
                    <a:pt x="1695" y="606"/>
                  </a:moveTo>
                  <a:lnTo>
                    <a:pt x="1693" y="728"/>
                  </a:lnTo>
                  <a:moveTo>
                    <a:pt x="1633" y="721"/>
                  </a:moveTo>
                  <a:lnTo>
                    <a:pt x="1690" y="718"/>
                  </a:lnTo>
                  <a:lnTo>
                    <a:pt x="1693" y="726"/>
                  </a:lnTo>
                  <a:moveTo>
                    <a:pt x="1645" y="637"/>
                  </a:moveTo>
                  <a:lnTo>
                    <a:pt x="1683" y="632"/>
                  </a:lnTo>
                  <a:moveTo>
                    <a:pt x="1681" y="649"/>
                  </a:moveTo>
                  <a:lnTo>
                    <a:pt x="1647" y="653"/>
                  </a:lnTo>
                  <a:moveTo>
                    <a:pt x="1638" y="675"/>
                  </a:moveTo>
                  <a:lnTo>
                    <a:pt x="1683" y="670"/>
                  </a:lnTo>
                  <a:moveTo>
                    <a:pt x="1683" y="663"/>
                  </a:moveTo>
                  <a:lnTo>
                    <a:pt x="1678" y="702"/>
                  </a:lnTo>
                  <a:lnTo>
                    <a:pt x="1669" y="687"/>
                  </a:lnTo>
                  <a:moveTo>
                    <a:pt x="1662" y="620"/>
                  </a:moveTo>
                  <a:lnTo>
                    <a:pt x="1662" y="716"/>
                  </a:lnTo>
                  <a:moveTo>
                    <a:pt x="1719" y="656"/>
                  </a:moveTo>
                  <a:lnTo>
                    <a:pt x="1748" y="649"/>
                  </a:lnTo>
                  <a:moveTo>
                    <a:pt x="1719" y="709"/>
                  </a:moveTo>
                  <a:lnTo>
                    <a:pt x="1748" y="687"/>
                  </a:lnTo>
                  <a:moveTo>
                    <a:pt x="1748" y="630"/>
                  </a:moveTo>
                  <a:lnTo>
                    <a:pt x="1794" y="625"/>
                  </a:lnTo>
                  <a:moveTo>
                    <a:pt x="1772" y="598"/>
                  </a:moveTo>
                  <a:lnTo>
                    <a:pt x="1772" y="658"/>
                  </a:lnTo>
                  <a:moveTo>
                    <a:pt x="1743" y="666"/>
                  </a:moveTo>
                  <a:lnTo>
                    <a:pt x="1801" y="658"/>
                  </a:lnTo>
                  <a:moveTo>
                    <a:pt x="1755" y="639"/>
                  </a:moveTo>
                  <a:lnTo>
                    <a:pt x="1762" y="656"/>
                  </a:lnTo>
                  <a:moveTo>
                    <a:pt x="1755" y="675"/>
                  </a:moveTo>
                  <a:lnTo>
                    <a:pt x="1755" y="730"/>
                  </a:lnTo>
                  <a:moveTo>
                    <a:pt x="1755" y="682"/>
                  </a:moveTo>
                  <a:lnTo>
                    <a:pt x="1794" y="678"/>
                  </a:lnTo>
                  <a:moveTo>
                    <a:pt x="1794" y="673"/>
                  </a:moveTo>
                  <a:lnTo>
                    <a:pt x="1789" y="733"/>
                  </a:lnTo>
                  <a:moveTo>
                    <a:pt x="1765" y="690"/>
                  </a:moveTo>
                  <a:lnTo>
                    <a:pt x="1765" y="713"/>
                  </a:lnTo>
                  <a:moveTo>
                    <a:pt x="1765" y="694"/>
                  </a:moveTo>
                  <a:lnTo>
                    <a:pt x="1779" y="692"/>
                  </a:lnTo>
                  <a:moveTo>
                    <a:pt x="1755" y="723"/>
                  </a:moveTo>
                  <a:lnTo>
                    <a:pt x="1789" y="721"/>
                  </a:lnTo>
                  <a:moveTo>
                    <a:pt x="1789" y="632"/>
                  </a:moveTo>
                  <a:lnTo>
                    <a:pt x="1782" y="661"/>
                  </a:lnTo>
                  <a:moveTo>
                    <a:pt x="1765" y="709"/>
                  </a:moveTo>
                  <a:lnTo>
                    <a:pt x="1782" y="709"/>
                  </a:lnTo>
                  <a:moveTo>
                    <a:pt x="1779" y="690"/>
                  </a:moveTo>
                  <a:lnTo>
                    <a:pt x="1779" y="709"/>
                  </a:lnTo>
                  <a:moveTo>
                    <a:pt x="1731" y="606"/>
                  </a:moveTo>
                  <a:lnTo>
                    <a:pt x="1731" y="702"/>
                  </a:lnTo>
                  <a:moveTo>
                    <a:pt x="2746" y="68"/>
                  </a:moveTo>
                  <a:lnTo>
                    <a:pt x="2746" y="150"/>
                  </a:lnTo>
                  <a:moveTo>
                    <a:pt x="2730" y="70"/>
                  </a:moveTo>
                  <a:lnTo>
                    <a:pt x="2761" y="66"/>
                  </a:lnTo>
                  <a:moveTo>
                    <a:pt x="2730" y="32"/>
                  </a:moveTo>
                  <a:lnTo>
                    <a:pt x="2727" y="102"/>
                  </a:lnTo>
                  <a:lnTo>
                    <a:pt x="2725" y="121"/>
                  </a:lnTo>
                  <a:lnTo>
                    <a:pt x="2718" y="142"/>
                  </a:lnTo>
                  <a:moveTo>
                    <a:pt x="2754" y="25"/>
                  </a:moveTo>
                  <a:lnTo>
                    <a:pt x="2730" y="44"/>
                  </a:lnTo>
                  <a:moveTo>
                    <a:pt x="2710" y="104"/>
                  </a:moveTo>
                  <a:lnTo>
                    <a:pt x="2722" y="121"/>
                  </a:lnTo>
                  <a:moveTo>
                    <a:pt x="2696" y="104"/>
                  </a:moveTo>
                  <a:lnTo>
                    <a:pt x="2682" y="130"/>
                  </a:lnTo>
                  <a:moveTo>
                    <a:pt x="2703" y="73"/>
                  </a:moveTo>
                  <a:lnTo>
                    <a:pt x="2703" y="142"/>
                  </a:lnTo>
                  <a:lnTo>
                    <a:pt x="2694" y="130"/>
                  </a:lnTo>
                  <a:moveTo>
                    <a:pt x="2686" y="97"/>
                  </a:moveTo>
                  <a:lnTo>
                    <a:pt x="2720" y="90"/>
                  </a:lnTo>
                  <a:moveTo>
                    <a:pt x="2682" y="75"/>
                  </a:moveTo>
                  <a:lnTo>
                    <a:pt x="2722" y="70"/>
                  </a:lnTo>
                  <a:moveTo>
                    <a:pt x="2710" y="42"/>
                  </a:moveTo>
                  <a:lnTo>
                    <a:pt x="2708" y="70"/>
                  </a:lnTo>
                  <a:moveTo>
                    <a:pt x="2694" y="49"/>
                  </a:moveTo>
                  <a:lnTo>
                    <a:pt x="2698" y="66"/>
                  </a:lnTo>
                  <a:moveTo>
                    <a:pt x="2686" y="44"/>
                  </a:moveTo>
                  <a:lnTo>
                    <a:pt x="2720" y="39"/>
                  </a:lnTo>
                  <a:moveTo>
                    <a:pt x="2698" y="20"/>
                  </a:moveTo>
                  <a:lnTo>
                    <a:pt x="2703" y="32"/>
                  </a:lnTo>
                  <a:moveTo>
                    <a:pt x="2775" y="113"/>
                  </a:moveTo>
                  <a:lnTo>
                    <a:pt x="2787" y="130"/>
                  </a:lnTo>
                  <a:lnTo>
                    <a:pt x="2799" y="56"/>
                  </a:lnTo>
                  <a:moveTo>
                    <a:pt x="2790" y="70"/>
                  </a:moveTo>
                  <a:lnTo>
                    <a:pt x="2778" y="51"/>
                  </a:lnTo>
                  <a:moveTo>
                    <a:pt x="2787" y="18"/>
                  </a:moveTo>
                  <a:lnTo>
                    <a:pt x="2799" y="37"/>
                  </a:lnTo>
                  <a:moveTo>
                    <a:pt x="2845" y="18"/>
                  </a:moveTo>
                  <a:lnTo>
                    <a:pt x="2826" y="49"/>
                  </a:lnTo>
                  <a:lnTo>
                    <a:pt x="2799" y="78"/>
                  </a:lnTo>
                  <a:moveTo>
                    <a:pt x="2814" y="34"/>
                  </a:moveTo>
                  <a:lnTo>
                    <a:pt x="2847" y="75"/>
                  </a:lnTo>
                  <a:lnTo>
                    <a:pt x="2859" y="75"/>
                  </a:lnTo>
                  <a:moveTo>
                    <a:pt x="2845" y="82"/>
                  </a:moveTo>
                  <a:lnTo>
                    <a:pt x="2809" y="85"/>
                  </a:lnTo>
                  <a:moveTo>
                    <a:pt x="2799" y="109"/>
                  </a:moveTo>
                  <a:lnTo>
                    <a:pt x="2850" y="104"/>
                  </a:lnTo>
                  <a:moveTo>
                    <a:pt x="2826" y="63"/>
                  </a:moveTo>
                  <a:lnTo>
                    <a:pt x="2826" y="147"/>
                  </a:lnTo>
                  <a:moveTo>
                    <a:pt x="2806" y="27"/>
                  </a:moveTo>
                  <a:lnTo>
                    <a:pt x="2840" y="25"/>
                  </a:lnTo>
                  <a:moveTo>
                    <a:pt x="2876" y="37"/>
                  </a:moveTo>
                  <a:lnTo>
                    <a:pt x="2953" y="30"/>
                  </a:lnTo>
                  <a:moveTo>
                    <a:pt x="2890" y="56"/>
                  </a:moveTo>
                  <a:lnTo>
                    <a:pt x="2890" y="147"/>
                  </a:lnTo>
                  <a:moveTo>
                    <a:pt x="2890" y="133"/>
                  </a:moveTo>
                  <a:lnTo>
                    <a:pt x="2936" y="128"/>
                  </a:lnTo>
                  <a:lnTo>
                    <a:pt x="2943" y="140"/>
                  </a:lnTo>
                  <a:moveTo>
                    <a:pt x="2943" y="142"/>
                  </a:moveTo>
                  <a:lnTo>
                    <a:pt x="2946" y="56"/>
                  </a:lnTo>
                  <a:moveTo>
                    <a:pt x="2946" y="58"/>
                  </a:moveTo>
                  <a:lnTo>
                    <a:pt x="2890" y="63"/>
                  </a:lnTo>
                  <a:moveTo>
                    <a:pt x="2910" y="34"/>
                  </a:moveTo>
                  <a:lnTo>
                    <a:pt x="2910" y="75"/>
                  </a:lnTo>
                  <a:lnTo>
                    <a:pt x="2905" y="97"/>
                  </a:lnTo>
                  <a:lnTo>
                    <a:pt x="2890" y="111"/>
                  </a:lnTo>
                  <a:moveTo>
                    <a:pt x="2924" y="32"/>
                  </a:moveTo>
                  <a:lnTo>
                    <a:pt x="2924" y="97"/>
                  </a:lnTo>
                  <a:lnTo>
                    <a:pt x="2929" y="102"/>
                  </a:lnTo>
                  <a:lnTo>
                    <a:pt x="2938" y="102"/>
                  </a:lnTo>
                  <a:moveTo>
                    <a:pt x="2996" y="18"/>
                  </a:moveTo>
                  <a:lnTo>
                    <a:pt x="2996" y="150"/>
                  </a:lnTo>
                  <a:lnTo>
                    <a:pt x="2982" y="130"/>
                  </a:lnTo>
                  <a:moveTo>
                    <a:pt x="2974" y="104"/>
                  </a:moveTo>
                  <a:lnTo>
                    <a:pt x="3008" y="78"/>
                  </a:lnTo>
                  <a:moveTo>
                    <a:pt x="3027" y="18"/>
                  </a:moveTo>
                  <a:lnTo>
                    <a:pt x="3034" y="42"/>
                  </a:lnTo>
                  <a:moveTo>
                    <a:pt x="3046" y="46"/>
                  </a:moveTo>
                  <a:lnTo>
                    <a:pt x="3044" y="82"/>
                  </a:lnTo>
                  <a:moveTo>
                    <a:pt x="3046" y="51"/>
                  </a:moveTo>
                  <a:lnTo>
                    <a:pt x="3018" y="56"/>
                  </a:lnTo>
                  <a:moveTo>
                    <a:pt x="3018" y="44"/>
                  </a:moveTo>
                  <a:lnTo>
                    <a:pt x="3015" y="102"/>
                  </a:lnTo>
                  <a:moveTo>
                    <a:pt x="3001" y="150"/>
                  </a:moveTo>
                  <a:lnTo>
                    <a:pt x="3010" y="128"/>
                  </a:lnTo>
                  <a:lnTo>
                    <a:pt x="3015" y="102"/>
                  </a:lnTo>
                  <a:moveTo>
                    <a:pt x="3015" y="87"/>
                  </a:moveTo>
                  <a:lnTo>
                    <a:pt x="3049" y="82"/>
                  </a:lnTo>
                  <a:moveTo>
                    <a:pt x="3008" y="56"/>
                  </a:moveTo>
                  <a:lnTo>
                    <a:pt x="2977" y="63"/>
                  </a:lnTo>
                  <a:moveTo>
                    <a:pt x="3097" y="56"/>
                  </a:moveTo>
                  <a:lnTo>
                    <a:pt x="3070" y="63"/>
                  </a:lnTo>
                  <a:moveTo>
                    <a:pt x="3087" y="20"/>
                  </a:moveTo>
                  <a:lnTo>
                    <a:pt x="3087" y="147"/>
                  </a:lnTo>
                  <a:moveTo>
                    <a:pt x="3068" y="109"/>
                  </a:moveTo>
                  <a:lnTo>
                    <a:pt x="3087" y="63"/>
                  </a:lnTo>
                  <a:lnTo>
                    <a:pt x="3097" y="82"/>
                  </a:lnTo>
                  <a:moveTo>
                    <a:pt x="3109" y="30"/>
                  </a:moveTo>
                  <a:lnTo>
                    <a:pt x="3116" y="58"/>
                  </a:lnTo>
                  <a:moveTo>
                    <a:pt x="3135" y="20"/>
                  </a:moveTo>
                  <a:lnTo>
                    <a:pt x="3128" y="68"/>
                  </a:lnTo>
                  <a:moveTo>
                    <a:pt x="3104" y="73"/>
                  </a:moveTo>
                  <a:lnTo>
                    <a:pt x="3145" y="66"/>
                  </a:lnTo>
                  <a:moveTo>
                    <a:pt x="3109" y="102"/>
                  </a:moveTo>
                  <a:lnTo>
                    <a:pt x="3140" y="97"/>
                  </a:lnTo>
                  <a:moveTo>
                    <a:pt x="3097" y="135"/>
                  </a:moveTo>
                  <a:lnTo>
                    <a:pt x="3150" y="130"/>
                  </a:lnTo>
                  <a:moveTo>
                    <a:pt x="452" y="577"/>
                  </a:moveTo>
                  <a:lnTo>
                    <a:pt x="908" y="574"/>
                  </a:lnTo>
                  <a:lnTo>
                    <a:pt x="908" y="752"/>
                  </a:lnTo>
                  <a:lnTo>
                    <a:pt x="452" y="754"/>
                  </a:lnTo>
                  <a:lnTo>
                    <a:pt x="452" y="577"/>
                  </a:lnTo>
                  <a:close/>
                  <a:moveTo>
                    <a:pt x="452" y="862"/>
                  </a:moveTo>
                  <a:lnTo>
                    <a:pt x="908" y="860"/>
                  </a:lnTo>
                  <a:lnTo>
                    <a:pt x="908" y="1038"/>
                  </a:lnTo>
                  <a:lnTo>
                    <a:pt x="452" y="1040"/>
                  </a:lnTo>
                  <a:lnTo>
                    <a:pt x="452" y="862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10" name="path 3910"/>
            <p:cNvSpPr/>
            <p:nvPr/>
          </p:nvSpPr>
          <p:spPr>
            <a:xfrm>
              <a:off x="284227" y="424433"/>
              <a:ext cx="137160" cy="7620"/>
            </a:xfrm>
            <a:custGeom>
              <a:avLst/>
              <a:gdLst/>
              <a:ahLst/>
              <a:cxnLst/>
              <a:rect l="0" t="0" r="0" b="0"/>
              <a:pathLst>
                <a:path w="216" h="12">
                  <a:moveTo>
                    <a:pt x="0" y="0"/>
                  </a:moveTo>
                  <a:lnTo>
                    <a:pt x="0" y="12"/>
                  </a:lnTo>
                  <a:lnTo>
                    <a:pt x="216" y="0"/>
                  </a:lnTo>
                  <a:lnTo>
                    <a:pt x="0" y="0"/>
                  </a:lnTo>
                </a:path>
                <a:path w="216" h="12">
                  <a:moveTo>
                    <a:pt x="0" y="12"/>
                  </a:moveTo>
                  <a:lnTo>
                    <a:pt x="216" y="0"/>
                  </a:lnTo>
                  <a:lnTo>
                    <a:pt x="21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12" name="path 3912"/>
            <p:cNvSpPr/>
            <p:nvPr/>
          </p:nvSpPr>
          <p:spPr>
            <a:xfrm>
              <a:off x="420625" y="408432"/>
              <a:ext cx="16764" cy="16763"/>
            </a:xfrm>
            <a:custGeom>
              <a:avLst/>
              <a:gdLst/>
              <a:ahLst/>
              <a:cxnLst/>
              <a:rect l="0" t="0" r="0" b="0"/>
              <a:pathLst>
                <a:path w="26" h="26">
                  <a:moveTo>
                    <a:pt x="25" y="13"/>
                  </a:moveTo>
                  <a:lnTo>
                    <a:pt x="25" y="1"/>
                  </a:lnTo>
                  <a:lnTo>
                    <a:pt x="1" y="1"/>
                  </a:lnTo>
                  <a:lnTo>
                    <a:pt x="1" y="25"/>
                  </a:lnTo>
                  <a:lnTo>
                    <a:pt x="25" y="25"/>
                  </a:lnTo>
                  <a:lnTo>
                    <a:pt x="25" y="1"/>
                  </a:lnTo>
                  <a:lnTo>
                    <a:pt x="5" y="1"/>
                  </a:lnTo>
                  <a:lnTo>
                    <a:pt x="1" y="1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20" y="25"/>
                  </a:lnTo>
                  <a:lnTo>
                    <a:pt x="25" y="25"/>
                  </a:lnTo>
                  <a:lnTo>
                    <a:pt x="25" y="13"/>
                  </a:lnTo>
                  <a:lnTo>
                    <a:pt x="25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5" y="22"/>
                  </a:lnTo>
                  <a:lnTo>
                    <a:pt x="25" y="15"/>
                  </a:lnTo>
                  <a:lnTo>
                    <a:pt x="25" y="13"/>
                  </a:lnTo>
                  <a:close/>
                  <a:moveTo>
                    <a:pt x="22" y="13"/>
                  </a:move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8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15"/>
                  </a:lnTo>
                  <a:lnTo>
                    <a:pt x="22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13"/>
                  </a:lnTo>
                  <a:lnTo>
                    <a:pt x="22" y="3"/>
                  </a:lnTo>
                  <a:lnTo>
                    <a:pt x="5" y="3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13"/>
                  </a:lnTo>
                  <a:close/>
                  <a:moveTo>
                    <a:pt x="20" y="13"/>
                  </a:moveTo>
                  <a:lnTo>
                    <a:pt x="20" y="6"/>
                  </a:lnTo>
                  <a:lnTo>
                    <a:pt x="5" y="6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6"/>
                  </a:lnTo>
                  <a:lnTo>
                    <a:pt x="5" y="6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8" y="20"/>
                  </a:lnTo>
                  <a:lnTo>
                    <a:pt x="17" y="18"/>
                  </a:lnTo>
                  <a:lnTo>
                    <a:pt x="20" y="18"/>
                  </a:lnTo>
                  <a:lnTo>
                    <a:pt x="20" y="15"/>
                  </a:lnTo>
                  <a:lnTo>
                    <a:pt x="20" y="13"/>
                  </a:lnTo>
                  <a:close/>
                  <a:moveTo>
                    <a:pt x="17" y="13"/>
                  </a:moveTo>
                  <a:lnTo>
                    <a:pt x="17" y="8"/>
                  </a:lnTo>
                  <a:lnTo>
                    <a:pt x="8" y="8"/>
                  </a:lnTo>
                  <a:lnTo>
                    <a:pt x="8" y="18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5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8" y="8"/>
                  </a:lnTo>
                  <a:lnTo>
                    <a:pt x="10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7" y="15"/>
                  </a:lnTo>
                  <a:lnTo>
                    <a:pt x="17" y="13"/>
                  </a:lnTo>
                  <a:close/>
                  <a:moveTo>
                    <a:pt x="15" y="13"/>
                  </a:moveTo>
                  <a:lnTo>
                    <a:pt x="15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3" y="13"/>
                  </a:lnTo>
                  <a:lnTo>
                    <a:pt x="15" y="13"/>
                  </a:lnTo>
                  <a:close/>
                  <a:moveTo>
                    <a:pt x="13" y="13"/>
                  </a:moveTo>
                  <a:lnTo>
                    <a:pt x="13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14" name="path 3914"/>
            <p:cNvSpPr/>
            <p:nvPr/>
          </p:nvSpPr>
          <p:spPr>
            <a:xfrm>
              <a:off x="421388" y="422910"/>
              <a:ext cx="152400" cy="9144"/>
            </a:xfrm>
            <a:custGeom>
              <a:avLst/>
              <a:gdLst/>
              <a:ahLst/>
              <a:cxnLst/>
              <a:rect l="0" t="0" r="0" b="0"/>
              <a:pathLst>
                <a:path w="240" h="14">
                  <a:moveTo>
                    <a:pt x="0" y="2"/>
                  </a:moveTo>
                  <a:lnTo>
                    <a:pt x="0" y="14"/>
                  </a:lnTo>
                  <a:lnTo>
                    <a:pt x="23" y="2"/>
                  </a:lnTo>
                  <a:lnTo>
                    <a:pt x="0" y="2"/>
                  </a:lnTo>
                </a:path>
                <a:path w="240" h="14">
                  <a:moveTo>
                    <a:pt x="0" y="14"/>
                  </a:moveTo>
                  <a:lnTo>
                    <a:pt x="23" y="2"/>
                  </a:lnTo>
                  <a:lnTo>
                    <a:pt x="23" y="12"/>
                  </a:lnTo>
                  <a:lnTo>
                    <a:pt x="0" y="14"/>
                  </a:lnTo>
                </a:path>
                <a:path w="240" h="14">
                  <a:moveTo>
                    <a:pt x="23" y="2"/>
                  </a:moveTo>
                  <a:lnTo>
                    <a:pt x="23" y="12"/>
                  </a:lnTo>
                  <a:lnTo>
                    <a:pt x="240" y="0"/>
                  </a:lnTo>
                  <a:lnTo>
                    <a:pt x="23" y="2"/>
                  </a:lnTo>
                </a:path>
                <a:path w="240" h="14">
                  <a:moveTo>
                    <a:pt x="23" y="12"/>
                  </a:moveTo>
                  <a:lnTo>
                    <a:pt x="240" y="0"/>
                  </a:lnTo>
                  <a:lnTo>
                    <a:pt x="240" y="12"/>
                  </a:lnTo>
                  <a:lnTo>
                    <a:pt x="23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16" name="path 3916"/>
            <p:cNvSpPr/>
            <p:nvPr/>
          </p:nvSpPr>
          <p:spPr>
            <a:xfrm>
              <a:off x="573025" y="422910"/>
              <a:ext cx="1525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12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18" name="path 3918"/>
            <p:cNvSpPr/>
            <p:nvPr/>
          </p:nvSpPr>
          <p:spPr>
            <a:xfrm>
              <a:off x="1379983" y="236982"/>
              <a:ext cx="77723" cy="7619"/>
            </a:xfrm>
            <a:custGeom>
              <a:avLst/>
              <a:gdLst/>
              <a:ahLst/>
              <a:cxnLst/>
              <a:rect l="0" t="0" r="0" b="0"/>
              <a:pathLst>
                <a:path w="122" h="11">
                  <a:moveTo>
                    <a:pt x="0" y="0"/>
                  </a:moveTo>
                  <a:lnTo>
                    <a:pt x="0" y="11"/>
                  </a:lnTo>
                  <a:lnTo>
                    <a:pt x="122" y="0"/>
                  </a:lnTo>
                  <a:lnTo>
                    <a:pt x="0" y="0"/>
                  </a:lnTo>
                </a:path>
                <a:path w="122" h="11">
                  <a:moveTo>
                    <a:pt x="0" y="11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20" name="path 3920"/>
            <p:cNvSpPr/>
            <p:nvPr/>
          </p:nvSpPr>
          <p:spPr>
            <a:xfrm>
              <a:off x="1456945" y="215645"/>
              <a:ext cx="1523" cy="24384"/>
            </a:xfrm>
            <a:custGeom>
              <a:avLst/>
              <a:gdLst/>
              <a:ahLst/>
              <a:cxnLst/>
              <a:rect l="0" t="0" r="0" b="0"/>
              <a:pathLst>
                <a:path w="2" h="38">
                  <a:moveTo>
                    <a:pt x="1" y="0"/>
                  </a:moveTo>
                  <a:lnTo>
                    <a:pt x="1" y="3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22" name="path 3922"/>
            <p:cNvSpPr/>
            <p:nvPr/>
          </p:nvSpPr>
          <p:spPr>
            <a:xfrm>
              <a:off x="1457707" y="235458"/>
              <a:ext cx="108204" cy="7620"/>
            </a:xfrm>
            <a:custGeom>
              <a:avLst/>
              <a:gdLst/>
              <a:ahLst/>
              <a:cxnLst/>
              <a:rect l="0" t="0" r="0" b="0"/>
              <a:pathLst>
                <a:path w="170" h="12">
                  <a:moveTo>
                    <a:pt x="0" y="2"/>
                  </a:moveTo>
                  <a:lnTo>
                    <a:pt x="0" y="12"/>
                  </a:lnTo>
                  <a:lnTo>
                    <a:pt x="170" y="0"/>
                  </a:lnTo>
                  <a:lnTo>
                    <a:pt x="0" y="2"/>
                  </a:lnTo>
                </a:path>
                <a:path w="170" h="12">
                  <a:moveTo>
                    <a:pt x="0" y="12"/>
                  </a:moveTo>
                  <a:lnTo>
                    <a:pt x="170" y="0"/>
                  </a:lnTo>
                  <a:lnTo>
                    <a:pt x="170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24" name="path 3924"/>
            <p:cNvSpPr/>
            <p:nvPr/>
          </p:nvSpPr>
          <p:spPr>
            <a:xfrm>
              <a:off x="1566673" y="227076"/>
              <a:ext cx="22859" cy="22860"/>
            </a:xfrm>
            <a:custGeom>
              <a:avLst/>
              <a:gdLst/>
              <a:ahLst/>
              <a:cxnLst/>
              <a:rect l="0" t="0" r="0" b="0"/>
              <a:pathLst>
                <a:path w="35" h="36">
                  <a:moveTo>
                    <a:pt x="34" y="17"/>
                  </a:moveTo>
                  <a:lnTo>
                    <a:pt x="32" y="8"/>
                  </a:lnTo>
                  <a:lnTo>
                    <a:pt x="22" y="1"/>
                  </a:lnTo>
                  <a:lnTo>
                    <a:pt x="13" y="1"/>
                  </a:lnTo>
                  <a:lnTo>
                    <a:pt x="3" y="8"/>
                  </a:lnTo>
                  <a:lnTo>
                    <a:pt x="1" y="17"/>
                  </a:lnTo>
                  <a:lnTo>
                    <a:pt x="3" y="27"/>
                  </a:lnTo>
                  <a:lnTo>
                    <a:pt x="13" y="34"/>
                  </a:lnTo>
                  <a:lnTo>
                    <a:pt x="22" y="34"/>
                  </a:lnTo>
                  <a:lnTo>
                    <a:pt x="32" y="27"/>
                  </a:lnTo>
                  <a:lnTo>
                    <a:pt x="34" y="1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26" name="path 3926"/>
            <p:cNvSpPr/>
            <p:nvPr/>
          </p:nvSpPr>
          <p:spPr>
            <a:xfrm>
              <a:off x="1590295" y="235458"/>
              <a:ext cx="77723" cy="7620"/>
            </a:xfrm>
            <a:custGeom>
              <a:avLst/>
              <a:gdLst/>
              <a:ahLst/>
              <a:cxnLst/>
              <a:rect l="0" t="0" r="0" b="0"/>
              <a:pathLst>
                <a:path w="122" h="12">
                  <a:moveTo>
                    <a:pt x="0" y="0"/>
                  </a:moveTo>
                  <a:lnTo>
                    <a:pt x="0" y="12"/>
                  </a:lnTo>
                  <a:lnTo>
                    <a:pt x="122" y="0"/>
                  </a:lnTo>
                  <a:lnTo>
                    <a:pt x="0" y="0"/>
                  </a:lnTo>
                </a:path>
                <a:path w="122" h="12">
                  <a:moveTo>
                    <a:pt x="0" y="12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28" name="path 3928"/>
            <p:cNvSpPr/>
            <p:nvPr/>
          </p:nvSpPr>
          <p:spPr>
            <a:xfrm>
              <a:off x="22860" y="0"/>
              <a:ext cx="2039112" cy="297180"/>
            </a:xfrm>
            <a:custGeom>
              <a:avLst/>
              <a:gdLst/>
              <a:ahLst/>
              <a:cxnLst/>
              <a:rect l="0" t="0" r="0" b="0"/>
              <a:pathLst>
                <a:path w="3211" h="468">
                  <a:moveTo>
                    <a:pt x="2590" y="370"/>
                  </a:moveTo>
                  <a:lnTo>
                    <a:pt x="2590" y="380"/>
                  </a:lnTo>
                  <a:moveTo>
                    <a:pt x="416" y="13"/>
                  </a:moveTo>
                  <a:lnTo>
                    <a:pt x="872" y="10"/>
                  </a:lnTo>
                  <a:lnTo>
                    <a:pt x="872" y="188"/>
                  </a:lnTo>
                  <a:lnTo>
                    <a:pt x="416" y="190"/>
                  </a:lnTo>
                  <a:lnTo>
                    <a:pt x="416" y="13"/>
                  </a:lnTo>
                  <a:close/>
                  <a:moveTo>
                    <a:pt x="430" y="126"/>
                  </a:moveTo>
                  <a:lnTo>
                    <a:pt x="430" y="116"/>
                  </a:lnTo>
                  <a:moveTo>
                    <a:pt x="430" y="49"/>
                  </a:moveTo>
                  <a:lnTo>
                    <a:pt x="430" y="39"/>
                  </a:lnTo>
                  <a:moveTo>
                    <a:pt x="469" y="164"/>
                  </a:moveTo>
                  <a:lnTo>
                    <a:pt x="469" y="154"/>
                  </a:lnTo>
                  <a:moveTo>
                    <a:pt x="469" y="87"/>
                  </a:moveTo>
                  <a:lnTo>
                    <a:pt x="469" y="77"/>
                  </a:lnTo>
                  <a:moveTo>
                    <a:pt x="507" y="126"/>
                  </a:moveTo>
                  <a:lnTo>
                    <a:pt x="507" y="116"/>
                  </a:lnTo>
                  <a:moveTo>
                    <a:pt x="507" y="49"/>
                  </a:moveTo>
                  <a:lnTo>
                    <a:pt x="507" y="39"/>
                  </a:lnTo>
                  <a:moveTo>
                    <a:pt x="543" y="164"/>
                  </a:moveTo>
                  <a:lnTo>
                    <a:pt x="543" y="154"/>
                  </a:lnTo>
                  <a:moveTo>
                    <a:pt x="543" y="87"/>
                  </a:moveTo>
                  <a:lnTo>
                    <a:pt x="543" y="77"/>
                  </a:lnTo>
                  <a:moveTo>
                    <a:pt x="581" y="126"/>
                  </a:moveTo>
                  <a:lnTo>
                    <a:pt x="581" y="116"/>
                  </a:lnTo>
                  <a:moveTo>
                    <a:pt x="581" y="49"/>
                  </a:moveTo>
                  <a:lnTo>
                    <a:pt x="581" y="39"/>
                  </a:lnTo>
                  <a:moveTo>
                    <a:pt x="620" y="164"/>
                  </a:moveTo>
                  <a:lnTo>
                    <a:pt x="620" y="154"/>
                  </a:lnTo>
                  <a:moveTo>
                    <a:pt x="620" y="87"/>
                  </a:moveTo>
                  <a:lnTo>
                    <a:pt x="620" y="77"/>
                  </a:lnTo>
                  <a:moveTo>
                    <a:pt x="658" y="126"/>
                  </a:moveTo>
                  <a:lnTo>
                    <a:pt x="658" y="116"/>
                  </a:lnTo>
                  <a:moveTo>
                    <a:pt x="658" y="49"/>
                  </a:moveTo>
                  <a:lnTo>
                    <a:pt x="658" y="39"/>
                  </a:lnTo>
                  <a:moveTo>
                    <a:pt x="697" y="164"/>
                  </a:moveTo>
                  <a:lnTo>
                    <a:pt x="697" y="154"/>
                  </a:lnTo>
                  <a:moveTo>
                    <a:pt x="697" y="87"/>
                  </a:moveTo>
                  <a:lnTo>
                    <a:pt x="697" y="77"/>
                  </a:lnTo>
                  <a:moveTo>
                    <a:pt x="735" y="126"/>
                  </a:moveTo>
                  <a:lnTo>
                    <a:pt x="735" y="116"/>
                  </a:lnTo>
                  <a:moveTo>
                    <a:pt x="735" y="49"/>
                  </a:moveTo>
                  <a:lnTo>
                    <a:pt x="735" y="39"/>
                  </a:lnTo>
                  <a:moveTo>
                    <a:pt x="773" y="164"/>
                  </a:moveTo>
                  <a:lnTo>
                    <a:pt x="773" y="154"/>
                  </a:lnTo>
                  <a:moveTo>
                    <a:pt x="773" y="87"/>
                  </a:moveTo>
                  <a:lnTo>
                    <a:pt x="773" y="77"/>
                  </a:lnTo>
                  <a:moveTo>
                    <a:pt x="773" y="10"/>
                  </a:moveTo>
                  <a:lnTo>
                    <a:pt x="773" y="8"/>
                  </a:lnTo>
                  <a:moveTo>
                    <a:pt x="810" y="126"/>
                  </a:moveTo>
                  <a:lnTo>
                    <a:pt x="810" y="116"/>
                  </a:lnTo>
                  <a:moveTo>
                    <a:pt x="810" y="49"/>
                  </a:moveTo>
                  <a:lnTo>
                    <a:pt x="810" y="39"/>
                  </a:lnTo>
                  <a:moveTo>
                    <a:pt x="848" y="164"/>
                  </a:moveTo>
                  <a:lnTo>
                    <a:pt x="848" y="154"/>
                  </a:lnTo>
                  <a:moveTo>
                    <a:pt x="848" y="87"/>
                  </a:moveTo>
                  <a:lnTo>
                    <a:pt x="848" y="77"/>
                  </a:lnTo>
                  <a:moveTo>
                    <a:pt x="848" y="10"/>
                  </a:moveTo>
                  <a:lnTo>
                    <a:pt x="848" y="8"/>
                  </a:lnTo>
                  <a:moveTo>
                    <a:pt x="428" y="15"/>
                  </a:moveTo>
                  <a:lnTo>
                    <a:pt x="430" y="13"/>
                  </a:lnTo>
                  <a:moveTo>
                    <a:pt x="428" y="92"/>
                  </a:moveTo>
                  <a:lnTo>
                    <a:pt x="435" y="85"/>
                  </a:lnTo>
                  <a:moveTo>
                    <a:pt x="464" y="54"/>
                  </a:moveTo>
                  <a:lnTo>
                    <a:pt x="471" y="46"/>
                  </a:lnTo>
                  <a:moveTo>
                    <a:pt x="502" y="15"/>
                  </a:moveTo>
                  <a:lnTo>
                    <a:pt x="507" y="13"/>
                  </a:lnTo>
                  <a:moveTo>
                    <a:pt x="428" y="169"/>
                  </a:moveTo>
                  <a:lnTo>
                    <a:pt x="435" y="162"/>
                  </a:lnTo>
                  <a:moveTo>
                    <a:pt x="464" y="130"/>
                  </a:moveTo>
                  <a:lnTo>
                    <a:pt x="471" y="123"/>
                  </a:lnTo>
                  <a:moveTo>
                    <a:pt x="502" y="92"/>
                  </a:moveTo>
                  <a:lnTo>
                    <a:pt x="510" y="85"/>
                  </a:lnTo>
                  <a:moveTo>
                    <a:pt x="541" y="54"/>
                  </a:moveTo>
                  <a:lnTo>
                    <a:pt x="548" y="46"/>
                  </a:lnTo>
                  <a:moveTo>
                    <a:pt x="579" y="15"/>
                  </a:moveTo>
                  <a:lnTo>
                    <a:pt x="584" y="13"/>
                  </a:lnTo>
                  <a:moveTo>
                    <a:pt x="502" y="169"/>
                  </a:moveTo>
                  <a:lnTo>
                    <a:pt x="510" y="162"/>
                  </a:lnTo>
                  <a:moveTo>
                    <a:pt x="541" y="130"/>
                  </a:moveTo>
                  <a:lnTo>
                    <a:pt x="548" y="123"/>
                  </a:lnTo>
                  <a:moveTo>
                    <a:pt x="579" y="92"/>
                  </a:moveTo>
                  <a:lnTo>
                    <a:pt x="586" y="85"/>
                  </a:lnTo>
                  <a:moveTo>
                    <a:pt x="618" y="54"/>
                  </a:moveTo>
                  <a:lnTo>
                    <a:pt x="625" y="46"/>
                  </a:lnTo>
                  <a:moveTo>
                    <a:pt x="656" y="15"/>
                  </a:moveTo>
                  <a:lnTo>
                    <a:pt x="661" y="13"/>
                  </a:lnTo>
                  <a:moveTo>
                    <a:pt x="579" y="169"/>
                  </a:moveTo>
                  <a:lnTo>
                    <a:pt x="586" y="162"/>
                  </a:lnTo>
                  <a:moveTo>
                    <a:pt x="618" y="130"/>
                  </a:moveTo>
                  <a:lnTo>
                    <a:pt x="625" y="123"/>
                  </a:lnTo>
                  <a:moveTo>
                    <a:pt x="656" y="92"/>
                  </a:moveTo>
                  <a:lnTo>
                    <a:pt x="663" y="85"/>
                  </a:lnTo>
                  <a:moveTo>
                    <a:pt x="694" y="54"/>
                  </a:moveTo>
                  <a:lnTo>
                    <a:pt x="701" y="46"/>
                  </a:lnTo>
                  <a:moveTo>
                    <a:pt x="730" y="15"/>
                  </a:moveTo>
                  <a:lnTo>
                    <a:pt x="738" y="10"/>
                  </a:lnTo>
                  <a:moveTo>
                    <a:pt x="656" y="169"/>
                  </a:moveTo>
                  <a:lnTo>
                    <a:pt x="663" y="162"/>
                  </a:lnTo>
                  <a:moveTo>
                    <a:pt x="694" y="130"/>
                  </a:moveTo>
                  <a:lnTo>
                    <a:pt x="701" y="123"/>
                  </a:lnTo>
                  <a:moveTo>
                    <a:pt x="730" y="92"/>
                  </a:moveTo>
                  <a:lnTo>
                    <a:pt x="738" y="85"/>
                  </a:lnTo>
                  <a:moveTo>
                    <a:pt x="769" y="54"/>
                  </a:moveTo>
                  <a:lnTo>
                    <a:pt x="776" y="46"/>
                  </a:lnTo>
                  <a:moveTo>
                    <a:pt x="807" y="15"/>
                  </a:moveTo>
                  <a:lnTo>
                    <a:pt x="814" y="10"/>
                  </a:lnTo>
                  <a:moveTo>
                    <a:pt x="730" y="169"/>
                  </a:moveTo>
                  <a:lnTo>
                    <a:pt x="738" y="162"/>
                  </a:lnTo>
                  <a:moveTo>
                    <a:pt x="769" y="130"/>
                  </a:moveTo>
                  <a:lnTo>
                    <a:pt x="776" y="123"/>
                  </a:lnTo>
                  <a:moveTo>
                    <a:pt x="807" y="92"/>
                  </a:moveTo>
                  <a:lnTo>
                    <a:pt x="814" y="85"/>
                  </a:lnTo>
                  <a:moveTo>
                    <a:pt x="846" y="54"/>
                  </a:moveTo>
                  <a:lnTo>
                    <a:pt x="853" y="46"/>
                  </a:lnTo>
                  <a:moveTo>
                    <a:pt x="807" y="169"/>
                  </a:moveTo>
                  <a:lnTo>
                    <a:pt x="814" y="162"/>
                  </a:lnTo>
                  <a:moveTo>
                    <a:pt x="846" y="130"/>
                  </a:moveTo>
                  <a:lnTo>
                    <a:pt x="853" y="123"/>
                  </a:lnTo>
                  <a:moveTo>
                    <a:pt x="457" y="162"/>
                  </a:moveTo>
                  <a:lnTo>
                    <a:pt x="450" y="154"/>
                  </a:lnTo>
                  <a:moveTo>
                    <a:pt x="418" y="126"/>
                  </a:moveTo>
                  <a:lnTo>
                    <a:pt x="416" y="123"/>
                  </a:lnTo>
                  <a:moveTo>
                    <a:pt x="531" y="162"/>
                  </a:moveTo>
                  <a:lnTo>
                    <a:pt x="524" y="154"/>
                  </a:lnTo>
                  <a:moveTo>
                    <a:pt x="495" y="126"/>
                  </a:moveTo>
                  <a:lnTo>
                    <a:pt x="488" y="118"/>
                  </a:lnTo>
                  <a:moveTo>
                    <a:pt x="457" y="87"/>
                  </a:moveTo>
                  <a:lnTo>
                    <a:pt x="450" y="80"/>
                  </a:lnTo>
                  <a:moveTo>
                    <a:pt x="418" y="49"/>
                  </a:moveTo>
                  <a:lnTo>
                    <a:pt x="416" y="46"/>
                  </a:lnTo>
                  <a:moveTo>
                    <a:pt x="608" y="162"/>
                  </a:moveTo>
                  <a:lnTo>
                    <a:pt x="601" y="154"/>
                  </a:lnTo>
                  <a:moveTo>
                    <a:pt x="570" y="126"/>
                  </a:moveTo>
                  <a:lnTo>
                    <a:pt x="562" y="118"/>
                  </a:lnTo>
                  <a:moveTo>
                    <a:pt x="531" y="87"/>
                  </a:moveTo>
                  <a:lnTo>
                    <a:pt x="524" y="80"/>
                  </a:lnTo>
                  <a:moveTo>
                    <a:pt x="495" y="49"/>
                  </a:moveTo>
                  <a:lnTo>
                    <a:pt x="488" y="42"/>
                  </a:lnTo>
                  <a:moveTo>
                    <a:pt x="685" y="162"/>
                  </a:moveTo>
                  <a:lnTo>
                    <a:pt x="678" y="154"/>
                  </a:lnTo>
                  <a:moveTo>
                    <a:pt x="646" y="126"/>
                  </a:moveTo>
                  <a:lnTo>
                    <a:pt x="639" y="118"/>
                  </a:lnTo>
                  <a:moveTo>
                    <a:pt x="608" y="87"/>
                  </a:moveTo>
                  <a:lnTo>
                    <a:pt x="601" y="80"/>
                  </a:lnTo>
                  <a:moveTo>
                    <a:pt x="570" y="49"/>
                  </a:moveTo>
                  <a:lnTo>
                    <a:pt x="562" y="42"/>
                  </a:lnTo>
                  <a:moveTo>
                    <a:pt x="761" y="162"/>
                  </a:moveTo>
                  <a:lnTo>
                    <a:pt x="754" y="154"/>
                  </a:lnTo>
                  <a:moveTo>
                    <a:pt x="723" y="126"/>
                  </a:moveTo>
                  <a:lnTo>
                    <a:pt x="716" y="118"/>
                  </a:lnTo>
                  <a:moveTo>
                    <a:pt x="685" y="87"/>
                  </a:moveTo>
                  <a:lnTo>
                    <a:pt x="678" y="80"/>
                  </a:lnTo>
                  <a:moveTo>
                    <a:pt x="646" y="49"/>
                  </a:moveTo>
                  <a:lnTo>
                    <a:pt x="639" y="42"/>
                  </a:lnTo>
                  <a:moveTo>
                    <a:pt x="836" y="162"/>
                  </a:moveTo>
                  <a:lnTo>
                    <a:pt x="829" y="154"/>
                  </a:lnTo>
                  <a:moveTo>
                    <a:pt x="798" y="126"/>
                  </a:moveTo>
                  <a:lnTo>
                    <a:pt x="790" y="118"/>
                  </a:lnTo>
                  <a:moveTo>
                    <a:pt x="761" y="87"/>
                  </a:moveTo>
                  <a:lnTo>
                    <a:pt x="754" y="80"/>
                  </a:lnTo>
                  <a:moveTo>
                    <a:pt x="723" y="49"/>
                  </a:moveTo>
                  <a:lnTo>
                    <a:pt x="716" y="42"/>
                  </a:lnTo>
                  <a:moveTo>
                    <a:pt x="872" y="121"/>
                  </a:moveTo>
                  <a:lnTo>
                    <a:pt x="867" y="118"/>
                  </a:lnTo>
                  <a:moveTo>
                    <a:pt x="836" y="87"/>
                  </a:moveTo>
                  <a:lnTo>
                    <a:pt x="829" y="80"/>
                  </a:lnTo>
                  <a:moveTo>
                    <a:pt x="798" y="49"/>
                  </a:moveTo>
                  <a:lnTo>
                    <a:pt x="790" y="42"/>
                  </a:lnTo>
                  <a:moveTo>
                    <a:pt x="872" y="44"/>
                  </a:moveTo>
                  <a:lnTo>
                    <a:pt x="867" y="42"/>
                  </a:lnTo>
                  <a:moveTo>
                    <a:pt x="63" y="49"/>
                  </a:moveTo>
                  <a:lnTo>
                    <a:pt x="1" y="54"/>
                  </a:lnTo>
                  <a:moveTo>
                    <a:pt x="1" y="154"/>
                  </a:moveTo>
                  <a:lnTo>
                    <a:pt x="58" y="150"/>
                  </a:lnTo>
                  <a:moveTo>
                    <a:pt x="63" y="44"/>
                  </a:moveTo>
                  <a:lnTo>
                    <a:pt x="61" y="157"/>
                  </a:lnTo>
                  <a:lnTo>
                    <a:pt x="61" y="162"/>
                  </a:lnTo>
                  <a:moveTo>
                    <a:pt x="61" y="157"/>
                  </a:moveTo>
                  <a:lnTo>
                    <a:pt x="58" y="150"/>
                  </a:lnTo>
                  <a:moveTo>
                    <a:pt x="1" y="44"/>
                  </a:moveTo>
                  <a:lnTo>
                    <a:pt x="1" y="159"/>
                  </a:lnTo>
                  <a:moveTo>
                    <a:pt x="1" y="42"/>
                  </a:moveTo>
                  <a:lnTo>
                    <a:pt x="1" y="166"/>
                  </a:lnTo>
                  <a:moveTo>
                    <a:pt x="34" y="61"/>
                  </a:moveTo>
                  <a:lnTo>
                    <a:pt x="10" y="94"/>
                  </a:lnTo>
                  <a:moveTo>
                    <a:pt x="22" y="85"/>
                  </a:moveTo>
                  <a:lnTo>
                    <a:pt x="53" y="116"/>
                  </a:lnTo>
                  <a:lnTo>
                    <a:pt x="61" y="114"/>
                  </a:lnTo>
                  <a:moveTo>
                    <a:pt x="27" y="114"/>
                  </a:moveTo>
                  <a:lnTo>
                    <a:pt x="39" y="126"/>
                  </a:lnTo>
                  <a:moveTo>
                    <a:pt x="22" y="130"/>
                  </a:moveTo>
                  <a:lnTo>
                    <a:pt x="39" y="147"/>
                  </a:lnTo>
                  <a:moveTo>
                    <a:pt x="25" y="75"/>
                  </a:moveTo>
                  <a:lnTo>
                    <a:pt x="44" y="73"/>
                  </a:lnTo>
                  <a:moveTo>
                    <a:pt x="25" y="104"/>
                  </a:moveTo>
                  <a:lnTo>
                    <a:pt x="34" y="92"/>
                  </a:lnTo>
                  <a:lnTo>
                    <a:pt x="49" y="66"/>
                  </a:lnTo>
                  <a:moveTo>
                    <a:pt x="3" y="123"/>
                  </a:moveTo>
                  <a:lnTo>
                    <a:pt x="25" y="104"/>
                  </a:lnTo>
                  <a:moveTo>
                    <a:pt x="109" y="63"/>
                  </a:moveTo>
                  <a:lnTo>
                    <a:pt x="109" y="169"/>
                  </a:lnTo>
                  <a:moveTo>
                    <a:pt x="118" y="63"/>
                  </a:moveTo>
                  <a:lnTo>
                    <a:pt x="147" y="58"/>
                  </a:lnTo>
                  <a:moveTo>
                    <a:pt x="126" y="90"/>
                  </a:moveTo>
                  <a:lnTo>
                    <a:pt x="140" y="85"/>
                  </a:lnTo>
                  <a:moveTo>
                    <a:pt x="121" y="157"/>
                  </a:moveTo>
                  <a:lnTo>
                    <a:pt x="138" y="118"/>
                  </a:lnTo>
                  <a:lnTo>
                    <a:pt x="142" y="82"/>
                  </a:lnTo>
                  <a:moveTo>
                    <a:pt x="121" y="104"/>
                  </a:moveTo>
                  <a:lnTo>
                    <a:pt x="130" y="121"/>
                  </a:lnTo>
                  <a:moveTo>
                    <a:pt x="152" y="130"/>
                  </a:moveTo>
                  <a:lnTo>
                    <a:pt x="152" y="73"/>
                  </a:lnTo>
                  <a:moveTo>
                    <a:pt x="169" y="39"/>
                  </a:moveTo>
                  <a:lnTo>
                    <a:pt x="169" y="166"/>
                  </a:lnTo>
                  <a:lnTo>
                    <a:pt x="152" y="147"/>
                  </a:lnTo>
                  <a:moveTo>
                    <a:pt x="118" y="39"/>
                  </a:moveTo>
                  <a:lnTo>
                    <a:pt x="92" y="102"/>
                  </a:lnTo>
                  <a:moveTo>
                    <a:pt x="130" y="63"/>
                  </a:moveTo>
                  <a:lnTo>
                    <a:pt x="113" y="118"/>
                  </a:lnTo>
                  <a:moveTo>
                    <a:pt x="190" y="111"/>
                  </a:moveTo>
                  <a:lnTo>
                    <a:pt x="195" y="116"/>
                  </a:lnTo>
                  <a:lnTo>
                    <a:pt x="200" y="111"/>
                  </a:lnTo>
                  <a:moveTo>
                    <a:pt x="193" y="111"/>
                  </a:moveTo>
                  <a:lnTo>
                    <a:pt x="195" y="114"/>
                  </a:lnTo>
                  <a:lnTo>
                    <a:pt x="198" y="111"/>
                  </a:lnTo>
                  <a:moveTo>
                    <a:pt x="198" y="111"/>
                  </a:moveTo>
                  <a:lnTo>
                    <a:pt x="195" y="109"/>
                  </a:lnTo>
                  <a:lnTo>
                    <a:pt x="193" y="111"/>
                  </a:lnTo>
                  <a:moveTo>
                    <a:pt x="193" y="111"/>
                  </a:moveTo>
                  <a:lnTo>
                    <a:pt x="195" y="114"/>
                  </a:lnTo>
                  <a:lnTo>
                    <a:pt x="198" y="111"/>
                  </a:lnTo>
                  <a:moveTo>
                    <a:pt x="195" y="111"/>
                  </a:moveTo>
                  <a:lnTo>
                    <a:pt x="195" y="109"/>
                  </a:lnTo>
                  <a:moveTo>
                    <a:pt x="195" y="111"/>
                  </a:moveTo>
                  <a:lnTo>
                    <a:pt x="195" y="109"/>
                  </a:lnTo>
                  <a:moveTo>
                    <a:pt x="190" y="145"/>
                  </a:moveTo>
                  <a:lnTo>
                    <a:pt x="195" y="150"/>
                  </a:lnTo>
                  <a:lnTo>
                    <a:pt x="200" y="145"/>
                  </a:lnTo>
                  <a:moveTo>
                    <a:pt x="200" y="145"/>
                  </a:moveTo>
                  <a:lnTo>
                    <a:pt x="195" y="140"/>
                  </a:lnTo>
                  <a:lnTo>
                    <a:pt x="190" y="145"/>
                  </a:lnTo>
                  <a:moveTo>
                    <a:pt x="198" y="145"/>
                  </a:moveTo>
                  <a:lnTo>
                    <a:pt x="195" y="142"/>
                  </a:lnTo>
                  <a:lnTo>
                    <a:pt x="193" y="145"/>
                  </a:lnTo>
                  <a:moveTo>
                    <a:pt x="193" y="145"/>
                  </a:moveTo>
                  <a:lnTo>
                    <a:pt x="195" y="147"/>
                  </a:lnTo>
                  <a:lnTo>
                    <a:pt x="198" y="145"/>
                  </a:lnTo>
                  <a:moveTo>
                    <a:pt x="198" y="145"/>
                  </a:moveTo>
                  <a:lnTo>
                    <a:pt x="195" y="142"/>
                  </a:lnTo>
                  <a:lnTo>
                    <a:pt x="193" y="145"/>
                  </a:lnTo>
                  <a:moveTo>
                    <a:pt x="193" y="145"/>
                  </a:moveTo>
                  <a:lnTo>
                    <a:pt x="195" y="147"/>
                  </a:lnTo>
                  <a:lnTo>
                    <a:pt x="198" y="145"/>
                  </a:lnTo>
                  <a:moveTo>
                    <a:pt x="195" y="145"/>
                  </a:moveTo>
                  <a:lnTo>
                    <a:pt x="195" y="142"/>
                  </a:lnTo>
                  <a:moveTo>
                    <a:pt x="195" y="145"/>
                  </a:moveTo>
                  <a:lnTo>
                    <a:pt x="195" y="142"/>
                  </a:lnTo>
                  <a:moveTo>
                    <a:pt x="200" y="111"/>
                  </a:moveTo>
                  <a:lnTo>
                    <a:pt x="195" y="106"/>
                  </a:lnTo>
                  <a:lnTo>
                    <a:pt x="190" y="111"/>
                  </a:lnTo>
                  <a:moveTo>
                    <a:pt x="198" y="111"/>
                  </a:moveTo>
                  <a:lnTo>
                    <a:pt x="195" y="109"/>
                  </a:lnTo>
                  <a:lnTo>
                    <a:pt x="193" y="111"/>
                  </a:lnTo>
                  <a:moveTo>
                    <a:pt x="970" y="37"/>
                  </a:moveTo>
                  <a:lnTo>
                    <a:pt x="934" y="102"/>
                  </a:lnTo>
                  <a:moveTo>
                    <a:pt x="932" y="102"/>
                  </a:moveTo>
                  <a:lnTo>
                    <a:pt x="990" y="94"/>
                  </a:lnTo>
                  <a:moveTo>
                    <a:pt x="985" y="162"/>
                  </a:moveTo>
                  <a:lnTo>
                    <a:pt x="944" y="166"/>
                  </a:lnTo>
                  <a:moveTo>
                    <a:pt x="987" y="116"/>
                  </a:moveTo>
                  <a:lnTo>
                    <a:pt x="982" y="162"/>
                  </a:lnTo>
                  <a:moveTo>
                    <a:pt x="944" y="123"/>
                  </a:moveTo>
                  <a:lnTo>
                    <a:pt x="985" y="118"/>
                  </a:lnTo>
                  <a:moveTo>
                    <a:pt x="975" y="68"/>
                  </a:moveTo>
                  <a:lnTo>
                    <a:pt x="1001" y="111"/>
                  </a:lnTo>
                  <a:moveTo>
                    <a:pt x="944" y="114"/>
                  </a:moveTo>
                  <a:lnTo>
                    <a:pt x="944" y="171"/>
                  </a:lnTo>
                  <a:moveTo>
                    <a:pt x="1028" y="154"/>
                  </a:moveTo>
                  <a:lnTo>
                    <a:pt x="1045" y="82"/>
                  </a:lnTo>
                  <a:moveTo>
                    <a:pt x="1023" y="137"/>
                  </a:moveTo>
                  <a:lnTo>
                    <a:pt x="1028" y="150"/>
                  </a:lnTo>
                  <a:moveTo>
                    <a:pt x="1028" y="44"/>
                  </a:moveTo>
                  <a:lnTo>
                    <a:pt x="1040" y="63"/>
                  </a:lnTo>
                  <a:moveTo>
                    <a:pt x="1016" y="82"/>
                  </a:moveTo>
                  <a:lnTo>
                    <a:pt x="1030" y="99"/>
                  </a:lnTo>
                  <a:moveTo>
                    <a:pt x="1066" y="34"/>
                  </a:moveTo>
                  <a:lnTo>
                    <a:pt x="1074" y="49"/>
                  </a:lnTo>
                  <a:moveTo>
                    <a:pt x="1050" y="63"/>
                  </a:moveTo>
                  <a:lnTo>
                    <a:pt x="1095" y="54"/>
                  </a:lnTo>
                  <a:moveTo>
                    <a:pt x="1078" y="58"/>
                  </a:moveTo>
                  <a:lnTo>
                    <a:pt x="1078" y="92"/>
                  </a:lnTo>
                  <a:moveTo>
                    <a:pt x="1066" y="92"/>
                  </a:moveTo>
                  <a:lnTo>
                    <a:pt x="1066" y="61"/>
                  </a:lnTo>
                  <a:moveTo>
                    <a:pt x="1059" y="73"/>
                  </a:moveTo>
                  <a:lnTo>
                    <a:pt x="1047" y="94"/>
                  </a:lnTo>
                  <a:moveTo>
                    <a:pt x="1083" y="70"/>
                  </a:moveTo>
                  <a:lnTo>
                    <a:pt x="1095" y="85"/>
                  </a:lnTo>
                  <a:moveTo>
                    <a:pt x="1054" y="102"/>
                  </a:moveTo>
                  <a:lnTo>
                    <a:pt x="1086" y="97"/>
                  </a:lnTo>
                  <a:moveTo>
                    <a:pt x="1086" y="94"/>
                  </a:moveTo>
                  <a:lnTo>
                    <a:pt x="1083" y="111"/>
                  </a:lnTo>
                  <a:moveTo>
                    <a:pt x="1086" y="111"/>
                  </a:moveTo>
                  <a:lnTo>
                    <a:pt x="1057" y="116"/>
                  </a:lnTo>
                  <a:moveTo>
                    <a:pt x="1057" y="111"/>
                  </a:moveTo>
                  <a:lnTo>
                    <a:pt x="1054" y="130"/>
                  </a:lnTo>
                  <a:lnTo>
                    <a:pt x="1088" y="128"/>
                  </a:lnTo>
                  <a:moveTo>
                    <a:pt x="1088" y="123"/>
                  </a:moveTo>
                  <a:lnTo>
                    <a:pt x="1078" y="169"/>
                  </a:lnTo>
                  <a:lnTo>
                    <a:pt x="1066" y="150"/>
                  </a:lnTo>
                  <a:moveTo>
                    <a:pt x="1117" y="135"/>
                  </a:moveTo>
                  <a:lnTo>
                    <a:pt x="1196" y="130"/>
                  </a:lnTo>
                  <a:moveTo>
                    <a:pt x="1191" y="58"/>
                  </a:moveTo>
                  <a:lnTo>
                    <a:pt x="1124" y="63"/>
                  </a:lnTo>
                  <a:moveTo>
                    <a:pt x="1146" y="70"/>
                  </a:moveTo>
                  <a:lnTo>
                    <a:pt x="1146" y="37"/>
                  </a:lnTo>
                  <a:moveTo>
                    <a:pt x="1170" y="37"/>
                  </a:moveTo>
                  <a:lnTo>
                    <a:pt x="1165" y="73"/>
                  </a:lnTo>
                  <a:moveTo>
                    <a:pt x="1134" y="77"/>
                  </a:moveTo>
                  <a:lnTo>
                    <a:pt x="1134" y="118"/>
                  </a:lnTo>
                  <a:moveTo>
                    <a:pt x="1134" y="116"/>
                  </a:moveTo>
                  <a:lnTo>
                    <a:pt x="1179" y="111"/>
                  </a:lnTo>
                  <a:moveTo>
                    <a:pt x="1177" y="111"/>
                  </a:moveTo>
                  <a:lnTo>
                    <a:pt x="1179" y="73"/>
                  </a:lnTo>
                  <a:moveTo>
                    <a:pt x="1177" y="77"/>
                  </a:moveTo>
                  <a:lnTo>
                    <a:pt x="1134" y="80"/>
                  </a:lnTo>
                  <a:moveTo>
                    <a:pt x="1134" y="97"/>
                  </a:moveTo>
                  <a:lnTo>
                    <a:pt x="1170" y="94"/>
                  </a:lnTo>
                  <a:moveTo>
                    <a:pt x="1158" y="116"/>
                  </a:moveTo>
                  <a:lnTo>
                    <a:pt x="1158" y="169"/>
                  </a:lnTo>
                  <a:moveTo>
                    <a:pt x="2134" y="289"/>
                  </a:moveTo>
                  <a:lnTo>
                    <a:pt x="2590" y="286"/>
                  </a:lnTo>
                  <a:lnTo>
                    <a:pt x="2593" y="464"/>
                  </a:lnTo>
                  <a:lnTo>
                    <a:pt x="2137" y="466"/>
                  </a:lnTo>
                  <a:lnTo>
                    <a:pt x="2134" y="289"/>
                  </a:lnTo>
                  <a:close/>
                  <a:moveTo>
                    <a:pt x="2643" y="87"/>
                  </a:moveTo>
                  <a:lnTo>
                    <a:pt x="2665" y="77"/>
                  </a:lnTo>
                  <a:moveTo>
                    <a:pt x="2653" y="44"/>
                  </a:moveTo>
                  <a:lnTo>
                    <a:pt x="2660" y="56"/>
                  </a:lnTo>
                  <a:moveTo>
                    <a:pt x="2667" y="75"/>
                  </a:moveTo>
                  <a:lnTo>
                    <a:pt x="2658" y="104"/>
                  </a:lnTo>
                  <a:lnTo>
                    <a:pt x="2660" y="118"/>
                  </a:lnTo>
                  <a:lnTo>
                    <a:pt x="2655" y="135"/>
                  </a:lnTo>
                  <a:lnTo>
                    <a:pt x="2643" y="135"/>
                  </a:lnTo>
                  <a:moveTo>
                    <a:pt x="2655" y="135"/>
                  </a:moveTo>
                  <a:lnTo>
                    <a:pt x="2679" y="140"/>
                  </a:lnTo>
                  <a:lnTo>
                    <a:pt x="2720" y="157"/>
                  </a:lnTo>
                  <a:lnTo>
                    <a:pt x="2727" y="154"/>
                  </a:lnTo>
                  <a:moveTo>
                    <a:pt x="2679" y="30"/>
                  </a:moveTo>
                  <a:lnTo>
                    <a:pt x="2689" y="51"/>
                  </a:lnTo>
                  <a:moveTo>
                    <a:pt x="2667" y="63"/>
                  </a:moveTo>
                  <a:lnTo>
                    <a:pt x="2725" y="56"/>
                  </a:lnTo>
                  <a:moveTo>
                    <a:pt x="2694" y="66"/>
                  </a:moveTo>
                  <a:lnTo>
                    <a:pt x="2691" y="80"/>
                  </a:lnTo>
                  <a:moveTo>
                    <a:pt x="2679" y="77"/>
                  </a:moveTo>
                  <a:lnTo>
                    <a:pt x="2679" y="135"/>
                  </a:lnTo>
                  <a:moveTo>
                    <a:pt x="2682" y="128"/>
                  </a:moveTo>
                  <a:lnTo>
                    <a:pt x="2713" y="126"/>
                  </a:lnTo>
                  <a:moveTo>
                    <a:pt x="2710" y="126"/>
                  </a:moveTo>
                  <a:lnTo>
                    <a:pt x="2713" y="73"/>
                  </a:lnTo>
                  <a:moveTo>
                    <a:pt x="2713" y="77"/>
                  </a:moveTo>
                  <a:lnTo>
                    <a:pt x="2679" y="82"/>
                  </a:lnTo>
                  <a:moveTo>
                    <a:pt x="2682" y="97"/>
                  </a:moveTo>
                  <a:lnTo>
                    <a:pt x="2703" y="94"/>
                  </a:lnTo>
                  <a:moveTo>
                    <a:pt x="2710" y="25"/>
                  </a:moveTo>
                  <a:lnTo>
                    <a:pt x="2701" y="56"/>
                  </a:lnTo>
                  <a:moveTo>
                    <a:pt x="2679" y="114"/>
                  </a:moveTo>
                  <a:lnTo>
                    <a:pt x="2706" y="109"/>
                  </a:lnTo>
                  <a:moveTo>
                    <a:pt x="2749" y="37"/>
                  </a:moveTo>
                  <a:lnTo>
                    <a:pt x="2749" y="80"/>
                  </a:lnTo>
                  <a:moveTo>
                    <a:pt x="2749" y="46"/>
                  </a:moveTo>
                  <a:lnTo>
                    <a:pt x="2770" y="44"/>
                  </a:lnTo>
                  <a:moveTo>
                    <a:pt x="2770" y="39"/>
                  </a:moveTo>
                  <a:lnTo>
                    <a:pt x="2768" y="68"/>
                  </a:lnTo>
                  <a:moveTo>
                    <a:pt x="2770" y="68"/>
                  </a:moveTo>
                  <a:lnTo>
                    <a:pt x="2749" y="70"/>
                  </a:lnTo>
                  <a:moveTo>
                    <a:pt x="2758" y="97"/>
                  </a:moveTo>
                  <a:lnTo>
                    <a:pt x="2775" y="94"/>
                  </a:lnTo>
                  <a:moveTo>
                    <a:pt x="2739" y="142"/>
                  </a:moveTo>
                  <a:lnTo>
                    <a:pt x="2775" y="126"/>
                  </a:lnTo>
                  <a:moveTo>
                    <a:pt x="2758" y="68"/>
                  </a:moveTo>
                  <a:lnTo>
                    <a:pt x="2758" y="133"/>
                  </a:lnTo>
                  <a:moveTo>
                    <a:pt x="2746" y="140"/>
                  </a:moveTo>
                  <a:lnTo>
                    <a:pt x="2746" y="92"/>
                  </a:lnTo>
                  <a:moveTo>
                    <a:pt x="2794" y="32"/>
                  </a:moveTo>
                  <a:lnTo>
                    <a:pt x="2775" y="82"/>
                  </a:lnTo>
                  <a:moveTo>
                    <a:pt x="2785" y="56"/>
                  </a:moveTo>
                  <a:lnTo>
                    <a:pt x="2809" y="51"/>
                  </a:lnTo>
                  <a:moveTo>
                    <a:pt x="2797" y="80"/>
                  </a:moveTo>
                  <a:lnTo>
                    <a:pt x="2770" y="114"/>
                  </a:lnTo>
                  <a:moveTo>
                    <a:pt x="2785" y="63"/>
                  </a:moveTo>
                  <a:lnTo>
                    <a:pt x="2814" y="106"/>
                  </a:lnTo>
                  <a:lnTo>
                    <a:pt x="2823" y="106"/>
                  </a:lnTo>
                  <a:moveTo>
                    <a:pt x="2785" y="109"/>
                  </a:moveTo>
                  <a:lnTo>
                    <a:pt x="2785" y="157"/>
                  </a:lnTo>
                  <a:moveTo>
                    <a:pt x="2785" y="116"/>
                  </a:moveTo>
                  <a:lnTo>
                    <a:pt x="2809" y="114"/>
                  </a:lnTo>
                  <a:moveTo>
                    <a:pt x="2811" y="109"/>
                  </a:moveTo>
                  <a:lnTo>
                    <a:pt x="2809" y="147"/>
                  </a:lnTo>
                  <a:moveTo>
                    <a:pt x="2811" y="147"/>
                  </a:moveTo>
                  <a:lnTo>
                    <a:pt x="2785" y="150"/>
                  </a:lnTo>
                  <a:moveTo>
                    <a:pt x="2814" y="49"/>
                  </a:moveTo>
                  <a:lnTo>
                    <a:pt x="2797" y="82"/>
                  </a:lnTo>
                  <a:moveTo>
                    <a:pt x="2910" y="58"/>
                  </a:moveTo>
                  <a:lnTo>
                    <a:pt x="2905" y="94"/>
                  </a:lnTo>
                  <a:lnTo>
                    <a:pt x="2900" y="133"/>
                  </a:lnTo>
                  <a:lnTo>
                    <a:pt x="2890" y="114"/>
                  </a:lnTo>
                  <a:moveTo>
                    <a:pt x="2893" y="30"/>
                  </a:moveTo>
                  <a:lnTo>
                    <a:pt x="2888" y="68"/>
                  </a:lnTo>
                  <a:lnTo>
                    <a:pt x="2883" y="104"/>
                  </a:lnTo>
                  <a:lnTo>
                    <a:pt x="2871" y="133"/>
                  </a:lnTo>
                  <a:moveTo>
                    <a:pt x="2838" y="90"/>
                  </a:moveTo>
                  <a:lnTo>
                    <a:pt x="2862" y="82"/>
                  </a:lnTo>
                  <a:moveTo>
                    <a:pt x="2840" y="133"/>
                  </a:moveTo>
                  <a:lnTo>
                    <a:pt x="2857" y="135"/>
                  </a:lnTo>
                  <a:lnTo>
                    <a:pt x="2912" y="159"/>
                  </a:lnTo>
                  <a:lnTo>
                    <a:pt x="2919" y="152"/>
                  </a:lnTo>
                  <a:moveTo>
                    <a:pt x="2864" y="77"/>
                  </a:moveTo>
                  <a:lnTo>
                    <a:pt x="2859" y="104"/>
                  </a:lnTo>
                  <a:lnTo>
                    <a:pt x="2862" y="116"/>
                  </a:lnTo>
                  <a:lnTo>
                    <a:pt x="2857" y="135"/>
                  </a:lnTo>
                  <a:moveTo>
                    <a:pt x="2850" y="42"/>
                  </a:moveTo>
                  <a:lnTo>
                    <a:pt x="2859" y="61"/>
                  </a:lnTo>
                  <a:moveTo>
                    <a:pt x="2874" y="70"/>
                  </a:moveTo>
                  <a:lnTo>
                    <a:pt x="2907" y="63"/>
                  </a:lnTo>
                  <a:moveTo>
                    <a:pt x="2991" y="102"/>
                  </a:moveTo>
                  <a:lnTo>
                    <a:pt x="2965" y="130"/>
                  </a:lnTo>
                  <a:moveTo>
                    <a:pt x="2967" y="114"/>
                  </a:moveTo>
                  <a:lnTo>
                    <a:pt x="2996" y="77"/>
                  </a:lnTo>
                  <a:moveTo>
                    <a:pt x="2970" y="82"/>
                  </a:moveTo>
                  <a:lnTo>
                    <a:pt x="3015" y="73"/>
                  </a:lnTo>
                  <a:moveTo>
                    <a:pt x="2998" y="111"/>
                  </a:moveTo>
                  <a:lnTo>
                    <a:pt x="3008" y="140"/>
                  </a:lnTo>
                  <a:lnTo>
                    <a:pt x="3018" y="140"/>
                  </a:lnTo>
                  <a:moveTo>
                    <a:pt x="3008" y="94"/>
                  </a:moveTo>
                  <a:lnTo>
                    <a:pt x="2996" y="116"/>
                  </a:lnTo>
                  <a:moveTo>
                    <a:pt x="2994" y="116"/>
                  </a:moveTo>
                  <a:lnTo>
                    <a:pt x="2965" y="152"/>
                  </a:lnTo>
                  <a:moveTo>
                    <a:pt x="2989" y="97"/>
                  </a:moveTo>
                  <a:lnTo>
                    <a:pt x="2994" y="109"/>
                  </a:lnTo>
                  <a:lnTo>
                    <a:pt x="2994" y="130"/>
                  </a:lnTo>
                  <a:lnTo>
                    <a:pt x="2991" y="157"/>
                  </a:lnTo>
                  <a:lnTo>
                    <a:pt x="2979" y="147"/>
                  </a:lnTo>
                  <a:moveTo>
                    <a:pt x="2996" y="63"/>
                  </a:moveTo>
                  <a:lnTo>
                    <a:pt x="2977" y="68"/>
                  </a:lnTo>
                  <a:lnTo>
                    <a:pt x="2984" y="30"/>
                  </a:lnTo>
                  <a:moveTo>
                    <a:pt x="3001" y="39"/>
                  </a:moveTo>
                  <a:lnTo>
                    <a:pt x="2996" y="77"/>
                  </a:lnTo>
                  <a:moveTo>
                    <a:pt x="2982" y="46"/>
                  </a:moveTo>
                  <a:lnTo>
                    <a:pt x="2998" y="42"/>
                  </a:lnTo>
                  <a:moveTo>
                    <a:pt x="2936" y="82"/>
                  </a:moveTo>
                  <a:lnTo>
                    <a:pt x="2960" y="73"/>
                  </a:lnTo>
                  <a:moveTo>
                    <a:pt x="2967" y="63"/>
                  </a:moveTo>
                  <a:lnTo>
                    <a:pt x="2943" y="114"/>
                  </a:lnTo>
                  <a:moveTo>
                    <a:pt x="2941" y="114"/>
                  </a:moveTo>
                  <a:lnTo>
                    <a:pt x="2967" y="104"/>
                  </a:lnTo>
                  <a:moveTo>
                    <a:pt x="2936" y="145"/>
                  </a:moveTo>
                  <a:lnTo>
                    <a:pt x="2967" y="126"/>
                  </a:lnTo>
                  <a:moveTo>
                    <a:pt x="2958" y="32"/>
                  </a:moveTo>
                  <a:lnTo>
                    <a:pt x="2938" y="80"/>
                  </a:lnTo>
                  <a:moveTo>
                    <a:pt x="3097" y="99"/>
                  </a:moveTo>
                  <a:lnTo>
                    <a:pt x="3114" y="133"/>
                  </a:lnTo>
                  <a:moveTo>
                    <a:pt x="3078" y="97"/>
                  </a:moveTo>
                  <a:lnTo>
                    <a:pt x="3058" y="135"/>
                  </a:lnTo>
                  <a:moveTo>
                    <a:pt x="3090" y="157"/>
                  </a:moveTo>
                  <a:lnTo>
                    <a:pt x="3073" y="137"/>
                  </a:lnTo>
                  <a:moveTo>
                    <a:pt x="3063" y="80"/>
                  </a:moveTo>
                  <a:lnTo>
                    <a:pt x="3114" y="73"/>
                  </a:lnTo>
                  <a:moveTo>
                    <a:pt x="3073" y="46"/>
                  </a:moveTo>
                  <a:lnTo>
                    <a:pt x="3102" y="42"/>
                  </a:lnTo>
                  <a:moveTo>
                    <a:pt x="3061" y="92"/>
                  </a:moveTo>
                  <a:lnTo>
                    <a:pt x="3051" y="73"/>
                  </a:lnTo>
                  <a:lnTo>
                    <a:pt x="3032" y="116"/>
                  </a:lnTo>
                  <a:moveTo>
                    <a:pt x="3051" y="30"/>
                  </a:moveTo>
                  <a:lnTo>
                    <a:pt x="3051" y="154"/>
                  </a:lnTo>
                  <a:moveTo>
                    <a:pt x="3061" y="63"/>
                  </a:moveTo>
                  <a:lnTo>
                    <a:pt x="3034" y="68"/>
                  </a:lnTo>
                  <a:moveTo>
                    <a:pt x="3090" y="154"/>
                  </a:moveTo>
                  <a:lnTo>
                    <a:pt x="3090" y="75"/>
                  </a:lnTo>
                  <a:moveTo>
                    <a:pt x="3159" y="102"/>
                  </a:moveTo>
                  <a:lnTo>
                    <a:pt x="3130" y="111"/>
                  </a:lnTo>
                  <a:moveTo>
                    <a:pt x="3157" y="61"/>
                  </a:moveTo>
                  <a:lnTo>
                    <a:pt x="3133" y="109"/>
                  </a:lnTo>
                  <a:moveTo>
                    <a:pt x="3128" y="80"/>
                  </a:moveTo>
                  <a:lnTo>
                    <a:pt x="3150" y="70"/>
                  </a:lnTo>
                  <a:moveTo>
                    <a:pt x="3130" y="137"/>
                  </a:moveTo>
                  <a:lnTo>
                    <a:pt x="3159" y="121"/>
                  </a:lnTo>
                  <a:moveTo>
                    <a:pt x="3147" y="34"/>
                  </a:moveTo>
                  <a:lnTo>
                    <a:pt x="3130" y="77"/>
                  </a:lnTo>
                  <a:moveTo>
                    <a:pt x="3164" y="73"/>
                  </a:moveTo>
                  <a:lnTo>
                    <a:pt x="3198" y="58"/>
                  </a:lnTo>
                  <a:moveTo>
                    <a:pt x="3164" y="97"/>
                  </a:moveTo>
                  <a:lnTo>
                    <a:pt x="3200" y="82"/>
                  </a:lnTo>
                  <a:moveTo>
                    <a:pt x="3188" y="128"/>
                  </a:moveTo>
                  <a:lnTo>
                    <a:pt x="3210" y="154"/>
                  </a:lnTo>
                  <a:lnTo>
                    <a:pt x="3210" y="126"/>
                  </a:lnTo>
                  <a:moveTo>
                    <a:pt x="3186" y="37"/>
                  </a:moveTo>
                  <a:lnTo>
                    <a:pt x="3198" y="46"/>
                  </a:lnTo>
                  <a:moveTo>
                    <a:pt x="3174" y="30"/>
                  </a:moveTo>
                  <a:lnTo>
                    <a:pt x="3178" y="97"/>
                  </a:lnTo>
                  <a:lnTo>
                    <a:pt x="3188" y="128"/>
                  </a:lnTo>
                  <a:moveTo>
                    <a:pt x="3198" y="97"/>
                  </a:moveTo>
                  <a:lnTo>
                    <a:pt x="3186" y="118"/>
                  </a:lnTo>
                  <a:lnTo>
                    <a:pt x="3157" y="147"/>
                  </a:lnTo>
                  <a:moveTo>
                    <a:pt x="2134" y="3"/>
                  </a:moveTo>
                  <a:lnTo>
                    <a:pt x="2590" y="1"/>
                  </a:lnTo>
                  <a:lnTo>
                    <a:pt x="2593" y="178"/>
                  </a:lnTo>
                  <a:lnTo>
                    <a:pt x="2137" y="181"/>
                  </a:lnTo>
                  <a:lnTo>
                    <a:pt x="2134" y="3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30" name="path 3930"/>
            <p:cNvSpPr/>
            <p:nvPr/>
          </p:nvSpPr>
          <p:spPr>
            <a:xfrm>
              <a:off x="287275" y="52578"/>
              <a:ext cx="1380743" cy="195071"/>
            </a:xfrm>
            <a:custGeom>
              <a:avLst/>
              <a:gdLst/>
              <a:ahLst/>
              <a:cxnLst/>
              <a:rect l="0" t="0" r="0" b="0"/>
              <a:pathLst>
                <a:path w="2174" h="307">
                  <a:moveTo>
                    <a:pt x="1720" y="4"/>
                  </a:moveTo>
                  <a:lnTo>
                    <a:pt x="1720" y="16"/>
                  </a:lnTo>
                  <a:lnTo>
                    <a:pt x="2174" y="0"/>
                  </a:lnTo>
                  <a:lnTo>
                    <a:pt x="1720" y="4"/>
                  </a:lnTo>
                </a:path>
                <a:path w="2174" h="307">
                  <a:moveTo>
                    <a:pt x="1720" y="16"/>
                  </a:moveTo>
                  <a:lnTo>
                    <a:pt x="2174" y="0"/>
                  </a:lnTo>
                  <a:lnTo>
                    <a:pt x="2174" y="12"/>
                  </a:lnTo>
                  <a:lnTo>
                    <a:pt x="1720" y="16"/>
                  </a:lnTo>
                </a:path>
                <a:path w="2174" h="307">
                  <a:moveTo>
                    <a:pt x="0" y="297"/>
                  </a:moveTo>
                  <a:lnTo>
                    <a:pt x="0" y="307"/>
                  </a:lnTo>
                  <a:lnTo>
                    <a:pt x="455" y="297"/>
                  </a:lnTo>
                  <a:lnTo>
                    <a:pt x="0" y="297"/>
                  </a:lnTo>
                </a:path>
                <a:path w="2174" h="307">
                  <a:moveTo>
                    <a:pt x="0" y="307"/>
                  </a:moveTo>
                  <a:lnTo>
                    <a:pt x="455" y="297"/>
                  </a:lnTo>
                  <a:lnTo>
                    <a:pt x="455" y="307"/>
                  </a:lnTo>
                  <a:lnTo>
                    <a:pt x="0" y="30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32" name="path 3932"/>
            <p:cNvSpPr/>
            <p:nvPr/>
          </p:nvSpPr>
          <p:spPr>
            <a:xfrm>
              <a:off x="286512" y="213360"/>
              <a:ext cx="681228" cy="620267"/>
            </a:xfrm>
            <a:custGeom>
              <a:avLst/>
              <a:gdLst/>
              <a:ahLst/>
              <a:cxnLst/>
              <a:rect l="0" t="0" r="0" b="0"/>
              <a:pathLst>
                <a:path w="1072" h="976">
                  <a:moveTo>
                    <a:pt x="97" y="49"/>
                  </a:moveTo>
                  <a:lnTo>
                    <a:pt x="94" y="32"/>
                  </a:lnTo>
                  <a:lnTo>
                    <a:pt x="85" y="17"/>
                  </a:lnTo>
                  <a:lnTo>
                    <a:pt x="70" y="5"/>
                  </a:lnTo>
                  <a:lnTo>
                    <a:pt x="54" y="1"/>
                  </a:lnTo>
                  <a:lnTo>
                    <a:pt x="37" y="3"/>
                  </a:lnTo>
                  <a:lnTo>
                    <a:pt x="20" y="10"/>
                  </a:lnTo>
                  <a:lnTo>
                    <a:pt x="8" y="22"/>
                  </a:lnTo>
                  <a:lnTo>
                    <a:pt x="1" y="39"/>
                  </a:lnTo>
                  <a:lnTo>
                    <a:pt x="1" y="58"/>
                  </a:lnTo>
                  <a:lnTo>
                    <a:pt x="8" y="75"/>
                  </a:lnTo>
                  <a:lnTo>
                    <a:pt x="20" y="87"/>
                  </a:lnTo>
                  <a:lnTo>
                    <a:pt x="37" y="94"/>
                  </a:lnTo>
                  <a:lnTo>
                    <a:pt x="54" y="97"/>
                  </a:lnTo>
                  <a:lnTo>
                    <a:pt x="70" y="92"/>
                  </a:lnTo>
                  <a:lnTo>
                    <a:pt x="85" y="80"/>
                  </a:lnTo>
                  <a:lnTo>
                    <a:pt x="94" y="65"/>
                  </a:lnTo>
                  <a:lnTo>
                    <a:pt x="97" y="49"/>
                  </a:lnTo>
                  <a:close/>
                  <a:moveTo>
                    <a:pt x="186" y="49"/>
                  </a:moveTo>
                  <a:lnTo>
                    <a:pt x="183" y="32"/>
                  </a:lnTo>
                  <a:lnTo>
                    <a:pt x="174" y="17"/>
                  </a:lnTo>
                  <a:lnTo>
                    <a:pt x="159" y="5"/>
                  </a:lnTo>
                  <a:lnTo>
                    <a:pt x="142" y="1"/>
                  </a:lnTo>
                  <a:lnTo>
                    <a:pt x="126" y="3"/>
                  </a:lnTo>
                  <a:lnTo>
                    <a:pt x="109" y="10"/>
                  </a:lnTo>
                  <a:lnTo>
                    <a:pt x="97" y="22"/>
                  </a:lnTo>
                  <a:lnTo>
                    <a:pt x="90" y="39"/>
                  </a:lnTo>
                  <a:lnTo>
                    <a:pt x="90" y="58"/>
                  </a:lnTo>
                  <a:lnTo>
                    <a:pt x="97" y="75"/>
                  </a:lnTo>
                  <a:lnTo>
                    <a:pt x="109" y="87"/>
                  </a:lnTo>
                  <a:lnTo>
                    <a:pt x="126" y="94"/>
                  </a:lnTo>
                  <a:lnTo>
                    <a:pt x="142" y="97"/>
                  </a:lnTo>
                  <a:lnTo>
                    <a:pt x="159" y="92"/>
                  </a:lnTo>
                  <a:lnTo>
                    <a:pt x="174" y="80"/>
                  </a:lnTo>
                  <a:lnTo>
                    <a:pt x="183" y="65"/>
                  </a:lnTo>
                  <a:lnTo>
                    <a:pt x="186" y="49"/>
                  </a:lnTo>
                  <a:close/>
                  <a:moveTo>
                    <a:pt x="277" y="49"/>
                  </a:moveTo>
                  <a:lnTo>
                    <a:pt x="274" y="32"/>
                  </a:lnTo>
                  <a:lnTo>
                    <a:pt x="265" y="17"/>
                  </a:lnTo>
                  <a:lnTo>
                    <a:pt x="250" y="5"/>
                  </a:lnTo>
                  <a:lnTo>
                    <a:pt x="234" y="1"/>
                  </a:lnTo>
                  <a:lnTo>
                    <a:pt x="217" y="3"/>
                  </a:lnTo>
                  <a:lnTo>
                    <a:pt x="200" y="10"/>
                  </a:lnTo>
                  <a:lnTo>
                    <a:pt x="188" y="22"/>
                  </a:lnTo>
                  <a:lnTo>
                    <a:pt x="181" y="39"/>
                  </a:lnTo>
                  <a:lnTo>
                    <a:pt x="181" y="58"/>
                  </a:lnTo>
                  <a:lnTo>
                    <a:pt x="188" y="75"/>
                  </a:lnTo>
                  <a:lnTo>
                    <a:pt x="200" y="87"/>
                  </a:lnTo>
                  <a:lnTo>
                    <a:pt x="217" y="94"/>
                  </a:lnTo>
                  <a:lnTo>
                    <a:pt x="234" y="97"/>
                  </a:lnTo>
                  <a:lnTo>
                    <a:pt x="250" y="92"/>
                  </a:lnTo>
                  <a:lnTo>
                    <a:pt x="265" y="80"/>
                  </a:lnTo>
                  <a:lnTo>
                    <a:pt x="274" y="65"/>
                  </a:lnTo>
                  <a:lnTo>
                    <a:pt x="277" y="49"/>
                  </a:lnTo>
                  <a:close/>
                  <a:moveTo>
                    <a:pt x="366" y="49"/>
                  </a:moveTo>
                  <a:lnTo>
                    <a:pt x="363" y="32"/>
                  </a:lnTo>
                  <a:lnTo>
                    <a:pt x="354" y="17"/>
                  </a:lnTo>
                  <a:lnTo>
                    <a:pt x="339" y="5"/>
                  </a:lnTo>
                  <a:lnTo>
                    <a:pt x="322" y="1"/>
                  </a:lnTo>
                  <a:lnTo>
                    <a:pt x="306" y="3"/>
                  </a:lnTo>
                  <a:lnTo>
                    <a:pt x="289" y="10"/>
                  </a:lnTo>
                  <a:lnTo>
                    <a:pt x="277" y="22"/>
                  </a:lnTo>
                  <a:lnTo>
                    <a:pt x="270" y="39"/>
                  </a:lnTo>
                  <a:lnTo>
                    <a:pt x="270" y="58"/>
                  </a:lnTo>
                  <a:lnTo>
                    <a:pt x="277" y="75"/>
                  </a:lnTo>
                  <a:lnTo>
                    <a:pt x="289" y="87"/>
                  </a:lnTo>
                  <a:lnTo>
                    <a:pt x="306" y="94"/>
                  </a:lnTo>
                  <a:lnTo>
                    <a:pt x="322" y="97"/>
                  </a:lnTo>
                  <a:lnTo>
                    <a:pt x="339" y="92"/>
                  </a:lnTo>
                  <a:lnTo>
                    <a:pt x="354" y="80"/>
                  </a:lnTo>
                  <a:lnTo>
                    <a:pt x="363" y="65"/>
                  </a:lnTo>
                  <a:lnTo>
                    <a:pt x="366" y="49"/>
                  </a:lnTo>
                  <a:close/>
                  <a:moveTo>
                    <a:pt x="457" y="49"/>
                  </a:moveTo>
                  <a:lnTo>
                    <a:pt x="454" y="32"/>
                  </a:lnTo>
                  <a:lnTo>
                    <a:pt x="445" y="17"/>
                  </a:lnTo>
                  <a:lnTo>
                    <a:pt x="430" y="5"/>
                  </a:lnTo>
                  <a:lnTo>
                    <a:pt x="414" y="1"/>
                  </a:lnTo>
                  <a:lnTo>
                    <a:pt x="397" y="3"/>
                  </a:lnTo>
                  <a:lnTo>
                    <a:pt x="380" y="10"/>
                  </a:lnTo>
                  <a:lnTo>
                    <a:pt x="368" y="22"/>
                  </a:lnTo>
                  <a:lnTo>
                    <a:pt x="361" y="39"/>
                  </a:lnTo>
                  <a:lnTo>
                    <a:pt x="361" y="58"/>
                  </a:lnTo>
                  <a:lnTo>
                    <a:pt x="368" y="75"/>
                  </a:lnTo>
                  <a:lnTo>
                    <a:pt x="380" y="87"/>
                  </a:lnTo>
                  <a:lnTo>
                    <a:pt x="397" y="94"/>
                  </a:lnTo>
                  <a:lnTo>
                    <a:pt x="414" y="97"/>
                  </a:lnTo>
                  <a:lnTo>
                    <a:pt x="430" y="92"/>
                  </a:lnTo>
                  <a:lnTo>
                    <a:pt x="445" y="80"/>
                  </a:lnTo>
                  <a:lnTo>
                    <a:pt x="454" y="65"/>
                  </a:lnTo>
                  <a:lnTo>
                    <a:pt x="457" y="49"/>
                  </a:lnTo>
                  <a:close/>
                  <a:moveTo>
                    <a:pt x="505" y="905"/>
                  </a:moveTo>
                  <a:lnTo>
                    <a:pt x="529" y="896"/>
                  </a:lnTo>
                  <a:moveTo>
                    <a:pt x="514" y="862"/>
                  </a:moveTo>
                  <a:lnTo>
                    <a:pt x="524" y="874"/>
                  </a:lnTo>
                  <a:moveTo>
                    <a:pt x="529" y="893"/>
                  </a:moveTo>
                  <a:lnTo>
                    <a:pt x="522" y="922"/>
                  </a:lnTo>
                  <a:lnTo>
                    <a:pt x="524" y="937"/>
                  </a:lnTo>
                  <a:lnTo>
                    <a:pt x="519" y="953"/>
                  </a:lnTo>
                  <a:lnTo>
                    <a:pt x="505" y="953"/>
                  </a:lnTo>
                  <a:moveTo>
                    <a:pt x="519" y="953"/>
                  </a:moveTo>
                  <a:lnTo>
                    <a:pt x="541" y="958"/>
                  </a:lnTo>
                  <a:lnTo>
                    <a:pt x="582" y="975"/>
                  </a:lnTo>
                  <a:lnTo>
                    <a:pt x="589" y="973"/>
                  </a:lnTo>
                  <a:moveTo>
                    <a:pt x="543" y="848"/>
                  </a:moveTo>
                  <a:lnTo>
                    <a:pt x="550" y="869"/>
                  </a:lnTo>
                  <a:moveTo>
                    <a:pt x="531" y="881"/>
                  </a:moveTo>
                  <a:lnTo>
                    <a:pt x="586" y="874"/>
                  </a:lnTo>
                  <a:moveTo>
                    <a:pt x="558" y="884"/>
                  </a:moveTo>
                  <a:lnTo>
                    <a:pt x="553" y="898"/>
                  </a:lnTo>
                  <a:moveTo>
                    <a:pt x="541" y="896"/>
                  </a:moveTo>
                  <a:lnTo>
                    <a:pt x="543" y="953"/>
                  </a:lnTo>
                  <a:moveTo>
                    <a:pt x="543" y="946"/>
                  </a:moveTo>
                  <a:lnTo>
                    <a:pt x="577" y="944"/>
                  </a:lnTo>
                  <a:moveTo>
                    <a:pt x="572" y="944"/>
                  </a:moveTo>
                  <a:lnTo>
                    <a:pt x="577" y="891"/>
                  </a:lnTo>
                  <a:moveTo>
                    <a:pt x="574" y="896"/>
                  </a:moveTo>
                  <a:lnTo>
                    <a:pt x="543" y="901"/>
                  </a:lnTo>
                  <a:moveTo>
                    <a:pt x="543" y="915"/>
                  </a:moveTo>
                  <a:lnTo>
                    <a:pt x="567" y="913"/>
                  </a:lnTo>
                  <a:moveTo>
                    <a:pt x="574" y="843"/>
                  </a:moveTo>
                  <a:lnTo>
                    <a:pt x="565" y="874"/>
                  </a:lnTo>
                  <a:moveTo>
                    <a:pt x="543" y="932"/>
                  </a:moveTo>
                  <a:lnTo>
                    <a:pt x="567" y="927"/>
                  </a:lnTo>
                  <a:moveTo>
                    <a:pt x="613" y="855"/>
                  </a:moveTo>
                  <a:lnTo>
                    <a:pt x="613" y="898"/>
                  </a:lnTo>
                  <a:moveTo>
                    <a:pt x="613" y="865"/>
                  </a:moveTo>
                  <a:lnTo>
                    <a:pt x="632" y="862"/>
                  </a:lnTo>
                  <a:moveTo>
                    <a:pt x="634" y="857"/>
                  </a:moveTo>
                  <a:lnTo>
                    <a:pt x="632" y="886"/>
                  </a:lnTo>
                  <a:moveTo>
                    <a:pt x="634" y="886"/>
                  </a:moveTo>
                  <a:lnTo>
                    <a:pt x="613" y="889"/>
                  </a:lnTo>
                  <a:moveTo>
                    <a:pt x="622" y="917"/>
                  </a:moveTo>
                  <a:lnTo>
                    <a:pt x="639" y="913"/>
                  </a:lnTo>
                  <a:moveTo>
                    <a:pt x="603" y="963"/>
                  </a:moveTo>
                  <a:lnTo>
                    <a:pt x="639" y="944"/>
                  </a:lnTo>
                  <a:moveTo>
                    <a:pt x="622" y="886"/>
                  </a:moveTo>
                  <a:lnTo>
                    <a:pt x="622" y="951"/>
                  </a:lnTo>
                  <a:moveTo>
                    <a:pt x="608" y="958"/>
                  </a:moveTo>
                  <a:lnTo>
                    <a:pt x="608" y="910"/>
                  </a:lnTo>
                  <a:moveTo>
                    <a:pt x="658" y="850"/>
                  </a:moveTo>
                  <a:lnTo>
                    <a:pt x="639" y="901"/>
                  </a:lnTo>
                  <a:moveTo>
                    <a:pt x="649" y="874"/>
                  </a:moveTo>
                  <a:lnTo>
                    <a:pt x="673" y="869"/>
                  </a:lnTo>
                  <a:moveTo>
                    <a:pt x="658" y="898"/>
                  </a:moveTo>
                  <a:lnTo>
                    <a:pt x="632" y="932"/>
                  </a:lnTo>
                  <a:moveTo>
                    <a:pt x="646" y="881"/>
                  </a:moveTo>
                  <a:lnTo>
                    <a:pt x="678" y="925"/>
                  </a:lnTo>
                  <a:lnTo>
                    <a:pt x="685" y="925"/>
                  </a:lnTo>
                  <a:moveTo>
                    <a:pt x="646" y="927"/>
                  </a:moveTo>
                  <a:lnTo>
                    <a:pt x="646" y="975"/>
                  </a:lnTo>
                  <a:moveTo>
                    <a:pt x="646" y="934"/>
                  </a:moveTo>
                  <a:lnTo>
                    <a:pt x="673" y="932"/>
                  </a:lnTo>
                  <a:moveTo>
                    <a:pt x="673" y="927"/>
                  </a:moveTo>
                  <a:lnTo>
                    <a:pt x="670" y="965"/>
                  </a:lnTo>
                  <a:moveTo>
                    <a:pt x="673" y="965"/>
                  </a:moveTo>
                  <a:lnTo>
                    <a:pt x="646" y="968"/>
                  </a:lnTo>
                  <a:moveTo>
                    <a:pt x="675" y="867"/>
                  </a:moveTo>
                  <a:lnTo>
                    <a:pt x="658" y="901"/>
                  </a:lnTo>
                  <a:moveTo>
                    <a:pt x="711" y="886"/>
                  </a:moveTo>
                  <a:lnTo>
                    <a:pt x="774" y="879"/>
                  </a:lnTo>
                  <a:moveTo>
                    <a:pt x="711" y="872"/>
                  </a:moveTo>
                  <a:lnTo>
                    <a:pt x="711" y="937"/>
                  </a:lnTo>
                  <a:moveTo>
                    <a:pt x="742" y="843"/>
                  </a:moveTo>
                  <a:lnTo>
                    <a:pt x="742" y="975"/>
                  </a:lnTo>
                  <a:moveTo>
                    <a:pt x="774" y="874"/>
                  </a:moveTo>
                  <a:lnTo>
                    <a:pt x="769" y="920"/>
                  </a:lnTo>
                  <a:moveTo>
                    <a:pt x="774" y="920"/>
                  </a:moveTo>
                  <a:lnTo>
                    <a:pt x="711" y="927"/>
                  </a:lnTo>
                  <a:moveTo>
                    <a:pt x="858" y="881"/>
                  </a:moveTo>
                  <a:lnTo>
                    <a:pt x="877" y="915"/>
                  </a:lnTo>
                  <a:moveTo>
                    <a:pt x="829" y="857"/>
                  </a:moveTo>
                  <a:lnTo>
                    <a:pt x="841" y="893"/>
                  </a:lnTo>
                  <a:moveTo>
                    <a:pt x="819" y="896"/>
                  </a:moveTo>
                  <a:lnTo>
                    <a:pt x="829" y="929"/>
                  </a:lnTo>
                  <a:lnTo>
                    <a:pt x="846" y="956"/>
                  </a:lnTo>
                  <a:lnTo>
                    <a:pt x="867" y="963"/>
                  </a:lnTo>
                  <a:lnTo>
                    <a:pt x="860" y="925"/>
                  </a:lnTo>
                  <a:moveTo>
                    <a:pt x="807" y="893"/>
                  </a:moveTo>
                  <a:lnTo>
                    <a:pt x="802" y="939"/>
                  </a:lnTo>
                  <a:moveTo>
                    <a:pt x="958" y="917"/>
                  </a:moveTo>
                  <a:lnTo>
                    <a:pt x="978" y="951"/>
                  </a:lnTo>
                  <a:moveTo>
                    <a:pt x="942" y="915"/>
                  </a:moveTo>
                  <a:lnTo>
                    <a:pt x="922" y="953"/>
                  </a:lnTo>
                  <a:moveTo>
                    <a:pt x="951" y="975"/>
                  </a:moveTo>
                  <a:lnTo>
                    <a:pt x="937" y="956"/>
                  </a:lnTo>
                  <a:moveTo>
                    <a:pt x="927" y="898"/>
                  </a:moveTo>
                  <a:lnTo>
                    <a:pt x="978" y="891"/>
                  </a:lnTo>
                  <a:moveTo>
                    <a:pt x="934" y="865"/>
                  </a:moveTo>
                  <a:lnTo>
                    <a:pt x="966" y="860"/>
                  </a:lnTo>
                  <a:moveTo>
                    <a:pt x="922" y="910"/>
                  </a:moveTo>
                  <a:lnTo>
                    <a:pt x="913" y="891"/>
                  </a:lnTo>
                  <a:lnTo>
                    <a:pt x="894" y="937"/>
                  </a:lnTo>
                  <a:moveTo>
                    <a:pt x="913" y="848"/>
                  </a:moveTo>
                  <a:lnTo>
                    <a:pt x="913" y="973"/>
                  </a:lnTo>
                  <a:moveTo>
                    <a:pt x="925" y="881"/>
                  </a:moveTo>
                  <a:lnTo>
                    <a:pt x="896" y="886"/>
                  </a:lnTo>
                  <a:moveTo>
                    <a:pt x="951" y="973"/>
                  </a:moveTo>
                  <a:lnTo>
                    <a:pt x="951" y="893"/>
                  </a:lnTo>
                  <a:moveTo>
                    <a:pt x="1021" y="920"/>
                  </a:moveTo>
                  <a:lnTo>
                    <a:pt x="994" y="929"/>
                  </a:lnTo>
                  <a:moveTo>
                    <a:pt x="1018" y="879"/>
                  </a:moveTo>
                  <a:lnTo>
                    <a:pt x="997" y="927"/>
                  </a:lnTo>
                  <a:moveTo>
                    <a:pt x="990" y="898"/>
                  </a:moveTo>
                  <a:lnTo>
                    <a:pt x="1014" y="889"/>
                  </a:lnTo>
                  <a:moveTo>
                    <a:pt x="994" y="956"/>
                  </a:moveTo>
                  <a:lnTo>
                    <a:pt x="1023" y="939"/>
                  </a:lnTo>
                  <a:moveTo>
                    <a:pt x="1011" y="853"/>
                  </a:moveTo>
                  <a:lnTo>
                    <a:pt x="994" y="898"/>
                  </a:lnTo>
                  <a:moveTo>
                    <a:pt x="1028" y="891"/>
                  </a:moveTo>
                  <a:lnTo>
                    <a:pt x="1059" y="877"/>
                  </a:lnTo>
                  <a:moveTo>
                    <a:pt x="1026" y="915"/>
                  </a:moveTo>
                  <a:lnTo>
                    <a:pt x="1062" y="901"/>
                  </a:lnTo>
                  <a:moveTo>
                    <a:pt x="1052" y="946"/>
                  </a:moveTo>
                  <a:lnTo>
                    <a:pt x="1071" y="973"/>
                  </a:lnTo>
                  <a:lnTo>
                    <a:pt x="1071" y="944"/>
                  </a:lnTo>
                  <a:moveTo>
                    <a:pt x="1050" y="855"/>
                  </a:moveTo>
                  <a:lnTo>
                    <a:pt x="1059" y="865"/>
                  </a:lnTo>
                  <a:moveTo>
                    <a:pt x="1035" y="848"/>
                  </a:moveTo>
                  <a:lnTo>
                    <a:pt x="1040" y="915"/>
                  </a:lnTo>
                  <a:lnTo>
                    <a:pt x="1052" y="946"/>
                  </a:lnTo>
                  <a:moveTo>
                    <a:pt x="1062" y="915"/>
                  </a:moveTo>
                  <a:lnTo>
                    <a:pt x="1047" y="937"/>
                  </a:lnTo>
                  <a:lnTo>
                    <a:pt x="1021" y="96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34" name="path 3934"/>
            <p:cNvSpPr/>
            <p:nvPr/>
          </p:nvSpPr>
          <p:spPr>
            <a:xfrm>
              <a:off x="287275" y="785622"/>
              <a:ext cx="289559" cy="10667"/>
            </a:xfrm>
            <a:custGeom>
              <a:avLst/>
              <a:gdLst/>
              <a:ahLst/>
              <a:cxnLst/>
              <a:rect l="0" t="0" r="0" b="0"/>
              <a:pathLst>
                <a:path w="455" h="16">
                  <a:moveTo>
                    <a:pt x="0" y="4"/>
                  </a:moveTo>
                  <a:lnTo>
                    <a:pt x="0" y="16"/>
                  </a:lnTo>
                  <a:lnTo>
                    <a:pt x="60" y="4"/>
                  </a:lnTo>
                  <a:lnTo>
                    <a:pt x="0" y="4"/>
                  </a:lnTo>
                </a:path>
                <a:path w="455" h="16">
                  <a:moveTo>
                    <a:pt x="0" y="16"/>
                  </a:moveTo>
                  <a:lnTo>
                    <a:pt x="60" y="4"/>
                  </a:lnTo>
                  <a:lnTo>
                    <a:pt x="60" y="14"/>
                  </a:lnTo>
                  <a:lnTo>
                    <a:pt x="0" y="16"/>
                  </a:lnTo>
                </a:path>
                <a:path w="455" h="16">
                  <a:moveTo>
                    <a:pt x="107" y="4"/>
                  </a:moveTo>
                  <a:lnTo>
                    <a:pt x="107" y="14"/>
                  </a:lnTo>
                  <a:lnTo>
                    <a:pt x="203" y="2"/>
                  </a:lnTo>
                  <a:lnTo>
                    <a:pt x="107" y="4"/>
                  </a:lnTo>
                </a:path>
                <a:path w="455" h="16">
                  <a:moveTo>
                    <a:pt x="107" y="14"/>
                  </a:moveTo>
                  <a:lnTo>
                    <a:pt x="203" y="2"/>
                  </a:lnTo>
                  <a:lnTo>
                    <a:pt x="203" y="14"/>
                  </a:lnTo>
                  <a:lnTo>
                    <a:pt x="107" y="14"/>
                  </a:lnTo>
                </a:path>
                <a:path w="455" h="16">
                  <a:moveTo>
                    <a:pt x="251" y="2"/>
                  </a:moveTo>
                  <a:lnTo>
                    <a:pt x="251" y="14"/>
                  </a:lnTo>
                  <a:lnTo>
                    <a:pt x="347" y="2"/>
                  </a:lnTo>
                  <a:lnTo>
                    <a:pt x="251" y="2"/>
                  </a:lnTo>
                </a:path>
                <a:path w="455" h="16">
                  <a:moveTo>
                    <a:pt x="251" y="14"/>
                  </a:moveTo>
                  <a:lnTo>
                    <a:pt x="347" y="2"/>
                  </a:lnTo>
                  <a:lnTo>
                    <a:pt x="347" y="14"/>
                  </a:lnTo>
                  <a:lnTo>
                    <a:pt x="251" y="14"/>
                  </a:lnTo>
                </a:path>
                <a:path w="455" h="16">
                  <a:moveTo>
                    <a:pt x="393" y="2"/>
                  </a:moveTo>
                  <a:lnTo>
                    <a:pt x="393" y="11"/>
                  </a:lnTo>
                  <a:lnTo>
                    <a:pt x="455" y="0"/>
                  </a:lnTo>
                  <a:lnTo>
                    <a:pt x="393" y="2"/>
                  </a:lnTo>
                </a:path>
                <a:path w="455" h="16">
                  <a:moveTo>
                    <a:pt x="393" y="11"/>
                  </a:moveTo>
                  <a:lnTo>
                    <a:pt x="455" y="0"/>
                  </a:lnTo>
                  <a:lnTo>
                    <a:pt x="455" y="11"/>
                  </a:lnTo>
                  <a:lnTo>
                    <a:pt x="393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36" name="path 3936"/>
            <p:cNvSpPr/>
            <p:nvPr/>
          </p:nvSpPr>
          <p:spPr>
            <a:xfrm>
              <a:off x="576071" y="785622"/>
              <a:ext cx="1525" cy="7619"/>
            </a:xfrm>
            <a:custGeom>
              <a:avLst/>
              <a:gdLst/>
              <a:ahLst/>
              <a:cxnLst/>
              <a:rect l="0" t="0" r="0" b="0"/>
              <a:pathLst>
                <a:path w="2" h="11">
                  <a:moveTo>
                    <a:pt x="1" y="0"/>
                  </a:moveTo>
                  <a:lnTo>
                    <a:pt x="1" y="1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38" name="path 3938"/>
            <p:cNvSpPr/>
            <p:nvPr/>
          </p:nvSpPr>
          <p:spPr>
            <a:xfrm>
              <a:off x="287275" y="605790"/>
              <a:ext cx="53339" cy="7619"/>
            </a:xfrm>
            <a:custGeom>
              <a:avLst/>
              <a:gdLst/>
              <a:ahLst/>
              <a:cxnLst/>
              <a:rect l="0" t="0" r="0" b="0"/>
              <a:pathLst>
                <a:path w="83" h="11">
                  <a:moveTo>
                    <a:pt x="0" y="2"/>
                  </a:moveTo>
                  <a:lnTo>
                    <a:pt x="0" y="11"/>
                  </a:lnTo>
                  <a:lnTo>
                    <a:pt x="83" y="0"/>
                  </a:lnTo>
                  <a:lnTo>
                    <a:pt x="0" y="2"/>
                  </a:lnTo>
                </a:path>
                <a:path w="83" h="11">
                  <a:moveTo>
                    <a:pt x="0" y="11"/>
                  </a:moveTo>
                  <a:lnTo>
                    <a:pt x="83" y="0"/>
                  </a:lnTo>
                  <a:lnTo>
                    <a:pt x="83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40" name="path 3940"/>
            <p:cNvSpPr/>
            <p:nvPr/>
          </p:nvSpPr>
          <p:spPr>
            <a:xfrm>
              <a:off x="339852" y="611886"/>
              <a:ext cx="1525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42" name="path 3942"/>
            <p:cNvSpPr/>
            <p:nvPr/>
          </p:nvSpPr>
          <p:spPr>
            <a:xfrm>
              <a:off x="340614" y="605790"/>
              <a:ext cx="109728" cy="7619"/>
            </a:xfrm>
            <a:custGeom>
              <a:avLst/>
              <a:gdLst/>
              <a:ahLst/>
              <a:cxnLst/>
              <a:rect l="0" t="0" r="0" b="0"/>
              <a:pathLst>
                <a:path w="172" h="11">
                  <a:moveTo>
                    <a:pt x="0" y="0"/>
                  </a:moveTo>
                  <a:lnTo>
                    <a:pt x="0" y="11"/>
                  </a:lnTo>
                  <a:lnTo>
                    <a:pt x="57" y="0"/>
                  </a:lnTo>
                  <a:lnTo>
                    <a:pt x="0" y="0"/>
                  </a:lnTo>
                </a:path>
                <a:path w="172" h="11">
                  <a:moveTo>
                    <a:pt x="0" y="11"/>
                  </a:moveTo>
                  <a:lnTo>
                    <a:pt x="57" y="0"/>
                  </a:lnTo>
                  <a:lnTo>
                    <a:pt x="57" y="11"/>
                  </a:lnTo>
                  <a:lnTo>
                    <a:pt x="0" y="11"/>
                  </a:lnTo>
                </a:path>
                <a:path w="172" h="11">
                  <a:moveTo>
                    <a:pt x="115" y="0"/>
                  </a:moveTo>
                  <a:lnTo>
                    <a:pt x="115" y="11"/>
                  </a:lnTo>
                  <a:lnTo>
                    <a:pt x="172" y="0"/>
                  </a:lnTo>
                  <a:lnTo>
                    <a:pt x="115" y="0"/>
                  </a:lnTo>
                </a:path>
                <a:path w="172" h="11">
                  <a:moveTo>
                    <a:pt x="115" y="11"/>
                  </a:moveTo>
                  <a:lnTo>
                    <a:pt x="172" y="0"/>
                  </a:lnTo>
                  <a:lnTo>
                    <a:pt x="172" y="11"/>
                  </a:lnTo>
                  <a:lnTo>
                    <a:pt x="115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44" name="path 3944"/>
            <p:cNvSpPr/>
            <p:nvPr/>
          </p:nvSpPr>
          <p:spPr>
            <a:xfrm>
              <a:off x="449580" y="595122"/>
              <a:ext cx="1525" cy="12191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46" name="path 3946"/>
            <p:cNvSpPr/>
            <p:nvPr/>
          </p:nvSpPr>
          <p:spPr>
            <a:xfrm>
              <a:off x="450343" y="604266"/>
              <a:ext cx="126491" cy="9144"/>
            </a:xfrm>
            <a:custGeom>
              <a:avLst/>
              <a:gdLst/>
              <a:ahLst/>
              <a:cxnLst/>
              <a:rect l="0" t="0" r="0" b="0"/>
              <a:pathLst>
                <a:path w="199" h="14">
                  <a:moveTo>
                    <a:pt x="0" y="2"/>
                  </a:moveTo>
                  <a:lnTo>
                    <a:pt x="0" y="14"/>
                  </a:lnTo>
                  <a:lnTo>
                    <a:pt x="57" y="2"/>
                  </a:lnTo>
                  <a:lnTo>
                    <a:pt x="0" y="2"/>
                  </a:lnTo>
                </a:path>
                <a:path w="199" h="14">
                  <a:moveTo>
                    <a:pt x="0" y="14"/>
                  </a:moveTo>
                  <a:lnTo>
                    <a:pt x="57" y="2"/>
                  </a:lnTo>
                  <a:lnTo>
                    <a:pt x="57" y="12"/>
                  </a:lnTo>
                  <a:lnTo>
                    <a:pt x="0" y="14"/>
                  </a:lnTo>
                </a:path>
                <a:path w="199" h="14">
                  <a:moveTo>
                    <a:pt x="115" y="2"/>
                  </a:moveTo>
                  <a:lnTo>
                    <a:pt x="115" y="12"/>
                  </a:lnTo>
                  <a:lnTo>
                    <a:pt x="199" y="0"/>
                  </a:lnTo>
                  <a:lnTo>
                    <a:pt x="115" y="2"/>
                  </a:lnTo>
                </a:path>
                <a:path w="199" h="14">
                  <a:moveTo>
                    <a:pt x="115" y="12"/>
                  </a:moveTo>
                  <a:lnTo>
                    <a:pt x="199" y="0"/>
                  </a:lnTo>
                  <a:lnTo>
                    <a:pt x="199" y="12"/>
                  </a:lnTo>
                  <a:lnTo>
                    <a:pt x="115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48" name="path 3948"/>
            <p:cNvSpPr/>
            <p:nvPr/>
          </p:nvSpPr>
          <p:spPr>
            <a:xfrm>
              <a:off x="286512" y="362712"/>
              <a:ext cx="1761745" cy="480059"/>
            </a:xfrm>
            <a:custGeom>
              <a:avLst/>
              <a:gdLst/>
              <a:ahLst/>
              <a:cxnLst/>
              <a:rect l="0" t="0" r="0" b="0"/>
              <a:pathLst>
                <a:path w="2774" h="755">
                  <a:moveTo>
                    <a:pt x="457" y="380"/>
                  </a:moveTo>
                  <a:lnTo>
                    <a:pt x="457" y="392"/>
                  </a:lnTo>
                  <a:moveTo>
                    <a:pt x="538" y="56"/>
                  </a:moveTo>
                  <a:lnTo>
                    <a:pt x="514" y="135"/>
                  </a:lnTo>
                  <a:lnTo>
                    <a:pt x="572" y="135"/>
                  </a:lnTo>
                  <a:moveTo>
                    <a:pt x="555" y="111"/>
                  </a:moveTo>
                  <a:lnTo>
                    <a:pt x="555" y="157"/>
                  </a:lnTo>
                  <a:moveTo>
                    <a:pt x="603" y="157"/>
                  </a:moveTo>
                  <a:lnTo>
                    <a:pt x="603" y="90"/>
                  </a:lnTo>
                  <a:lnTo>
                    <a:pt x="651" y="90"/>
                  </a:lnTo>
                  <a:moveTo>
                    <a:pt x="670" y="109"/>
                  </a:moveTo>
                  <a:lnTo>
                    <a:pt x="666" y="94"/>
                  </a:lnTo>
                  <a:lnTo>
                    <a:pt x="651" y="90"/>
                  </a:lnTo>
                  <a:moveTo>
                    <a:pt x="670" y="109"/>
                  </a:moveTo>
                  <a:lnTo>
                    <a:pt x="670" y="157"/>
                  </a:lnTo>
                  <a:moveTo>
                    <a:pt x="637" y="157"/>
                  </a:moveTo>
                  <a:lnTo>
                    <a:pt x="637" y="90"/>
                  </a:lnTo>
                  <a:moveTo>
                    <a:pt x="750" y="116"/>
                  </a:moveTo>
                  <a:lnTo>
                    <a:pt x="747" y="142"/>
                  </a:lnTo>
                  <a:moveTo>
                    <a:pt x="721" y="116"/>
                  </a:moveTo>
                  <a:lnTo>
                    <a:pt x="721" y="152"/>
                  </a:lnTo>
                  <a:moveTo>
                    <a:pt x="769" y="97"/>
                  </a:moveTo>
                  <a:lnTo>
                    <a:pt x="762" y="169"/>
                  </a:lnTo>
                  <a:lnTo>
                    <a:pt x="747" y="152"/>
                  </a:lnTo>
                  <a:moveTo>
                    <a:pt x="704" y="97"/>
                  </a:moveTo>
                  <a:lnTo>
                    <a:pt x="704" y="166"/>
                  </a:lnTo>
                  <a:moveTo>
                    <a:pt x="752" y="66"/>
                  </a:moveTo>
                  <a:lnTo>
                    <a:pt x="750" y="90"/>
                  </a:lnTo>
                  <a:moveTo>
                    <a:pt x="718" y="66"/>
                  </a:moveTo>
                  <a:lnTo>
                    <a:pt x="718" y="99"/>
                  </a:lnTo>
                  <a:moveTo>
                    <a:pt x="702" y="61"/>
                  </a:moveTo>
                  <a:lnTo>
                    <a:pt x="769" y="53"/>
                  </a:lnTo>
                  <a:moveTo>
                    <a:pt x="730" y="37"/>
                  </a:moveTo>
                  <a:lnTo>
                    <a:pt x="735" y="51"/>
                  </a:lnTo>
                  <a:moveTo>
                    <a:pt x="718" y="92"/>
                  </a:moveTo>
                  <a:lnTo>
                    <a:pt x="754" y="90"/>
                  </a:lnTo>
                  <a:moveTo>
                    <a:pt x="718" y="73"/>
                  </a:moveTo>
                  <a:lnTo>
                    <a:pt x="752" y="70"/>
                  </a:lnTo>
                  <a:moveTo>
                    <a:pt x="721" y="145"/>
                  </a:moveTo>
                  <a:lnTo>
                    <a:pt x="750" y="142"/>
                  </a:lnTo>
                  <a:moveTo>
                    <a:pt x="721" y="123"/>
                  </a:moveTo>
                  <a:lnTo>
                    <a:pt x="747" y="121"/>
                  </a:lnTo>
                  <a:moveTo>
                    <a:pt x="704" y="109"/>
                  </a:moveTo>
                  <a:lnTo>
                    <a:pt x="766" y="104"/>
                  </a:lnTo>
                  <a:moveTo>
                    <a:pt x="802" y="42"/>
                  </a:moveTo>
                  <a:lnTo>
                    <a:pt x="802" y="166"/>
                  </a:lnTo>
                  <a:moveTo>
                    <a:pt x="802" y="56"/>
                  </a:moveTo>
                  <a:lnTo>
                    <a:pt x="862" y="51"/>
                  </a:lnTo>
                  <a:moveTo>
                    <a:pt x="865" y="44"/>
                  </a:moveTo>
                  <a:lnTo>
                    <a:pt x="862" y="166"/>
                  </a:lnTo>
                  <a:moveTo>
                    <a:pt x="802" y="159"/>
                  </a:moveTo>
                  <a:lnTo>
                    <a:pt x="860" y="157"/>
                  </a:lnTo>
                  <a:lnTo>
                    <a:pt x="862" y="164"/>
                  </a:lnTo>
                  <a:moveTo>
                    <a:pt x="817" y="73"/>
                  </a:moveTo>
                  <a:lnTo>
                    <a:pt x="853" y="68"/>
                  </a:lnTo>
                  <a:moveTo>
                    <a:pt x="850" y="87"/>
                  </a:moveTo>
                  <a:lnTo>
                    <a:pt x="817" y="92"/>
                  </a:lnTo>
                  <a:moveTo>
                    <a:pt x="810" y="113"/>
                  </a:moveTo>
                  <a:lnTo>
                    <a:pt x="853" y="106"/>
                  </a:lnTo>
                  <a:moveTo>
                    <a:pt x="855" y="102"/>
                  </a:moveTo>
                  <a:lnTo>
                    <a:pt x="848" y="140"/>
                  </a:lnTo>
                  <a:lnTo>
                    <a:pt x="838" y="126"/>
                  </a:lnTo>
                  <a:moveTo>
                    <a:pt x="831" y="58"/>
                  </a:moveTo>
                  <a:lnTo>
                    <a:pt x="831" y="152"/>
                  </a:lnTo>
                  <a:moveTo>
                    <a:pt x="889" y="94"/>
                  </a:moveTo>
                  <a:lnTo>
                    <a:pt x="920" y="87"/>
                  </a:lnTo>
                  <a:moveTo>
                    <a:pt x="889" y="147"/>
                  </a:moveTo>
                  <a:lnTo>
                    <a:pt x="920" y="126"/>
                  </a:lnTo>
                  <a:moveTo>
                    <a:pt x="920" y="68"/>
                  </a:moveTo>
                  <a:lnTo>
                    <a:pt x="966" y="61"/>
                  </a:lnTo>
                  <a:moveTo>
                    <a:pt x="942" y="34"/>
                  </a:moveTo>
                  <a:lnTo>
                    <a:pt x="942" y="97"/>
                  </a:lnTo>
                  <a:moveTo>
                    <a:pt x="913" y="104"/>
                  </a:moveTo>
                  <a:lnTo>
                    <a:pt x="973" y="97"/>
                  </a:lnTo>
                  <a:moveTo>
                    <a:pt x="925" y="77"/>
                  </a:moveTo>
                  <a:lnTo>
                    <a:pt x="932" y="94"/>
                  </a:lnTo>
                  <a:moveTo>
                    <a:pt x="925" y="111"/>
                  </a:moveTo>
                  <a:lnTo>
                    <a:pt x="925" y="169"/>
                  </a:lnTo>
                  <a:moveTo>
                    <a:pt x="925" y="118"/>
                  </a:moveTo>
                  <a:lnTo>
                    <a:pt x="963" y="116"/>
                  </a:lnTo>
                  <a:moveTo>
                    <a:pt x="963" y="111"/>
                  </a:moveTo>
                  <a:lnTo>
                    <a:pt x="961" y="171"/>
                  </a:lnTo>
                  <a:moveTo>
                    <a:pt x="934" y="128"/>
                  </a:moveTo>
                  <a:lnTo>
                    <a:pt x="934" y="152"/>
                  </a:lnTo>
                  <a:moveTo>
                    <a:pt x="934" y="130"/>
                  </a:moveTo>
                  <a:lnTo>
                    <a:pt x="949" y="130"/>
                  </a:lnTo>
                  <a:moveTo>
                    <a:pt x="925" y="162"/>
                  </a:moveTo>
                  <a:lnTo>
                    <a:pt x="961" y="159"/>
                  </a:lnTo>
                  <a:moveTo>
                    <a:pt x="961" y="68"/>
                  </a:moveTo>
                  <a:lnTo>
                    <a:pt x="951" y="99"/>
                  </a:lnTo>
                  <a:moveTo>
                    <a:pt x="934" y="147"/>
                  </a:moveTo>
                  <a:lnTo>
                    <a:pt x="951" y="145"/>
                  </a:lnTo>
                  <a:moveTo>
                    <a:pt x="949" y="126"/>
                  </a:moveTo>
                  <a:lnTo>
                    <a:pt x="949" y="145"/>
                  </a:lnTo>
                  <a:moveTo>
                    <a:pt x="901" y="42"/>
                  </a:moveTo>
                  <a:lnTo>
                    <a:pt x="901" y="140"/>
                  </a:lnTo>
                  <a:moveTo>
                    <a:pt x="1" y="15"/>
                  </a:moveTo>
                  <a:lnTo>
                    <a:pt x="457" y="10"/>
                  </a:lnTo>
                  <a:lnTo>
                    <a:pt x="457" y="188"/>
                  </a:lnTo>
                  <a:lnTo>
                    <a:pt x="1" y="193"/>
                  </a:lnTo>
                  <a:lnTo>
                    <a:pt x="1" y="15"/>
                  </a:lnTo>
                  <a:close/>
                  <a:moveTo>
                    <a:pt x="2312" y="63"/>
                  </a:moveTo>
                  <a:lnTo>
                    <a:pt x="2230" y="73"/>
                  </a:lnTo>
                  <a:moveTo>
                    <a:pt x="2264" y="70"/>
                  </a:moveTo>
                  <a:lnTo>
                    <a:pt x="2262" y="25"/>
                  </a:lnTo>
                  <a:moveTo>
                    <a:pt x="2286" y="22"/>
                  </a:moveTo>
                  <a:lnTo>
                    <a:pt x="2281" y="66"/>
                  </a:lnTo>
                  <a:moveTo>
                    <a:pt x="2252" y="80"/>
                  </a:moveTo>
                  <a:lnTo>
                    <a:pt x="2252" y="130"/>
                  </a:lnTo>
                  <a:moveTo>
                    <a:pt x="2293" y="121"/>
                  </a:moveTo>
                  <a:lnTo>
                    <a:pt x="2295" y="77"/>
                  </a:lnTo>
                  <a:moveTo>
                    <a:pt x="2259" y="104"/>
                  </a:moveTo>
                  <a:lnTo>
                    <a:pt x="2286" y="102"/>
                  </a:lnTo>
                  <a:moveTo>
                    <a:pt x="2274" y="70"/>
                  </a:moveTo>
                  <a:lnTo>
                    <a:pt x="2274" y="123"/>
                  </a:lnTo>
                  <a:moveTo>
                    <a:pt x="2266" y="133"/>
                  </a:moveTo>
                  <a:lnTo>
                    <a:pt x="2238" y="164"/>
                  </a:lnTo>
                  <a:moveTo>
                    <a:pt x="2278" y="130"/>
                  </a:moveTo>
                  <a:lnTo>
                    <a:pt x="2300" y="159"/>
                  </a:lnTo>
                  <a:moveTo>
                    <a:pt x="2302" y="44"/>
                  </a:moveTo>
                  <a:lnTo>
                    <a:pt x="2242" y="51"/>
                  </a:lnTo>
                  <a:moveTo>
                    <a:pt x="2252" y="90"/>
                  </a:moveTo>
                  <a:lnTo>
                    <a:pt x="2295" y="85"/>
                  </a:lnTo>
                  <a:moveTo>
                    <a:pt x="2295" y="121"/>
                  </a:moveTo>
                  <a:lnTo>
                    <a:pt x="2252" y="128"/>
                  </a:lnTo>
                  <a:moveTo>
                    <a:pt x="2370" y="37"/>
                  </a:moveTo>
                  <a:lnTo>
                    <a:pt x="2348" y="77"/>
                  </a:lnTo>
                  <a:lnTo>
                    <a:pt x="2324" y="109"/>
                  </a:lnTo>
                  <a:moveTo>
                    <a:pt x="2367" y="46"/>
                  </a:moveTo>
                  <a:lnTo>
                    <a:pt x="2403" y="97"/>
                  </a:lnTo>
                  <a:lnTo>
                    <a:pt x="2410" y="97"/>
                  </a:lnTo>
                  <a:moveTo>
                    <a:pt x="2331" y="154"/>
                  </a:moveTo>
                  <a:lnTo>
                    <a:pt x="2403" y="147"/>
                  </a:lnTo>
                  <a:moveTo>
                    <a:pt x="2370" y="150"/>
                  </a:moveTo>
                  <a:lnTo>
                    <a:pt x="2370" y="82"/>
                  </a:lnTo>
                  <a:moveTo>
                    <a:pt x="2350" y="121"/>
                  </a:moveTo>
                  <a:lnTo>
                    <a:pt x="2355" y="140"/>
                  </a:lnTo>
                  <a:moveTo>
                    <a:pt x="2377" y="145"/>
                  </a:moveTo>
                  <a:lnTo>
                    <a:pt x="2386" y="118"/>
                  </a:lnTo>
                  <a:moveTo>
                    <a:pt x="2391" y="106"/>
                  </a:moveTo>
                  <a:lnTo>
                    <a:pt x="2343" y="111"/>
                  </a:lnTo>
                  <a:moveTo>
                    <a:pt x="2350" y="85"/>
                  </a:moveTo>
                  <a:lnTo>
                    <a:pt x="2384" y="82"/>
                  </a:lnTo>
                  <a:moveTo>
                    <a:pt x="2444" y="80"/>
                  </a:moveTo>
                  <a:lnTo>
                    <a:pt x="2451" y="92"/>
                  </a:lnTo>
                  <a:moveTo>
                    <a:pt x="2427" y="73"/>
                  </a:moveTo>
                  <a:lnTo>
                    <a:pt x="2456" y="66"/>
                  </a:lnTo>
                  <a:moveTo>
                    <a:pt x="2444" y="70"/>
                  </a:moveTo>
                  <a:lnTo>
                    <a:pt x="2425" y="130"/>
                  </a:lnTo>
                  <a:moveTo>
                    <a:pt x="2444" y="30"/>
                  </a:moveTo>
                  <a:lnTo>
                    <a:pt x="2444" y="157"/>
                  </a:lnTo>
                  <a:moveTo>
                    <a:pt x="2475" y="30"/>
                  </a:moveTo>
                  <a:lnTo>
                    <a:pt x="2482" y="49"/>
                  </a:lnTo>
                  <a:moveTo>
                    <a:pt x="2463" y="49"/>
                  </a:moveTo>
                  <a:lnTo>
                    <a:pt x="2458" y="77"/>
                  </a:lnTo>
                  <a:moveTo>
                    <a:pt x="2461" y="58"/>
                  </a:moveTo>
                  <a:lnTo>
                    <a:pt x="2504" y="53"/>
                  </a:lnTo>
                  <a:moveTo>
                    <a:pt x="2506" y="51"/>
                  </a:moveTo>
                  <a:lnTo>
                    <a:pt x="2497" y="68"/>
                  </a:lnTo>
                  <a:moveTo>
                    <a:pt x="2470" y="68"/>
                  </a:moveTo>
                  <a:lnTo>
                    <a:pt x="2461" y="97"/>
                  </a:lnTo>
                  <a:moveTo>
                    <a:pt x="2485" y="70"/>
                  </a:moveTo>
                  <a:lnTo>
                    <a:pt x="2497" y="85"/>
                  </a:lnTo>
                  <a:moveTo>
                    <a:pt x="2480" y="82"/>
                  </a:moveTo>
                  <a:lnTo>
                    <a:pt x="2468" y="104"/>
                  </a:lnTo>
                  <a:lnTo>
                    <a:pt x="2449" y="128"/>
                  </a:lnTo>
                  <a:moveTo>
                    <a:pt x="2475" y="90"/>
                  </a:moveTo>
                  <a:lnTo>
                    <a:pt x="2497" y="121"/>
                  </a:lnTo>
                  <a:moveTo>
                    <a:pt x="2466" y="128"/>
                  </a:moveTo>
                  <a:lnTo>
                    <a:pt x="2490" y="123"/>
                  </a:lnTo>
                  <a:moveTo>
                    <a:pt x="2490" y="121"/>
                  </a:moveTo>
                  <a:lnTo>
                    <a:pt x="2487" y="150"/>
                  </a:lnTo>
                  <a:moveTo>
                    <a:pt x="2490" y="150"/>
                  </a:moveTo>
                  <a:lnTo>
                    <a:pt x="2466" y="154"/>
                  </a:lnTo>
                  <a:moveTo>
                    <a:pt x="2497" y="121"/>
                  </a:moveTo>
                  <a:lnTo>
                    <a:pt x="2509" y="121"/>
                  </a:lnTo>
                  <a:moveTo>
                    <a:pt x="2466" y="118"/>
                  </a:moveTo>
                  <a:lnTo>
                    <a:pt x="2466" y="159"/>
                  </a:lnTo>
                  <a:moveTo>
                    <a:pt x="2550" y="49"/>
                  </a:moveTo>
                  <a:lnTo>
                    <a:pt x="2521" y="53"/>
                  </a:lnTo>
                  <a:moveTo>
                    <a:pt x="2526" y="87"/>
                  </a:moveTo>
                  <a:lnTo>
                    <a:pt x="2550" y="82"/>
                  </a:lnTo>
                  <a:moveTo>
                    <a:pt x="2550" y="111"/>
                  </a:moveTo>
                  <a:lnTo>
                    <a:pt x="2521" y="130"/>
                  </a:lnTo>
                  <a:moveTo>
                    <a:pt x="2535" y="51"/>
                  </a:moveTo>
                  <a:lnTo>
                    <a:pt x="2535" y="121"/>
                  </a:lnTo>
                  <a:moveTo>
                    <a:pt x="2581" y="39"/>
                  </a:moveTo>
                  <a:lnTo>
                    <a:pt x="2590" y="51"/>
                  </a:lnTo>
                  <a:moveTo>
                    <a:pt x="2595" y="66"/>
                  </a:moveTo>
                  <a:lnTo>
                    <a:pt x="2552" y="70"/>
                  </a:lnTo>
                  <a:moveTo>
                    <a:pt x="2554" y="85"/>
                  </a:moveTo>
                  <a:lnTo>
                    <a:pt x="2562" y="102"/>
                  </a:lnTo>
                  <a:moveTo>
                    <a:pt x="2566" y="111"/>
                  </a:moveTo>
                  <a:lnTo>
                    <a:pt x="2545" y="135"/>
                  </a:lnTo>
                  <a:moveTo>
                    <a:pt x="2571" y="92"/>
                  </a:moveTo>
                  <a:lnTo>
                    <a:pt x="2595" y="140"/>
                  </a:lnTo>
                  <a:lnTo>
                    <a:pt x="2605" y="140"/>
                  </a:lnTo>
                  <a:moveTo>
                    <a:pt x="2581" y="109"/>
                  </a:moveTo>
                  <a:lnTo>
                    <a:pt x="2593" y="82"/>
                  </a:lnTo>
                  <a:moveTo>
                    <a:pt x="2559" y="150"/>
                  </a:moveTo>
                  <a:lnTo>
                    <a:pt x="2571" y="162"/>
                  </a:lnTo>
                  <a:lnTo>
                    <a:pt x="2571" y="30"/>
                  </a:lnTo>
                  <a:moveTo>
                    <a:pt x="1722" y="6"/>
                  </a:moveTo>
                  <a:lnTo>
                    <a:pt x="2178" y="1"/>
                  </a:lnTo>
                  <a:lnTo>
                    <a:pt x="2180" y="178"/>
                  </a:lnTo>
                  <a:lnTo>
                    <a:pt x="1724" y="183"/>
                  </a:lnTo>
                  <a:lnTo>
                    <a:pt x="1722" y="6"/>
                  </a:lnTo>
                  <a:close/>
                  <a:moveTo>
                    <a:pt x="1940" y="102"/>
                  </a:moveTo>
                  <a:lnTo>
                    <a:pt x="1957" y="90"/>
                  </a:lnTo>
                  <a:lnTo>
                    <a:pt x="1938" y="99"/>
                  </a:lnTo>
                  <a:moveTo>
                    <a:pt x="1930" y="97"/>
                  </a:moveTo>
                  <a:lnTo>
                    <a:pt x="1938" y="94"/>
                  </a:lnTo>
                  <a:lnTo>
                    <a:pt x="1940" y="87"/>
                  </a:lnTo>
                  <a:lnTo>
                    <a:pt x="1935" y="82"/>
                  </a:lnTo>
                  <a:moveTo>
                    <a:pt x="1950" y="106"/>
                  </a:moveTo>
                  <a:lnTo>
                    <a:pt x="1957" y="90"/>
                  </a:lnTo>
                  <a:lnTo>
                    <a:pt x="1945" y="106"/>
                  </a:lnTo>
                  <a:moveTo>
                    <a:pt x="1942" y="102"/>
                  </a:moveTo>
                  <a:lnTo>
                    <a:pt x="1957" y="90"/>
                  </a:lnTo>
                  <a:moveTo>
                    <a:pt x="1945" y="116"/>
                  </a:moveTo>
                  <a:lnTo>
                    <a:pt x="1945" y="106"/>
                  </a:lnTo>
                  <a:lnTo>
                    <a:pt x="1940" y="102"/>
                  </a:lnTo>
                  <a:lnTo>
                    <a:pt x="1930" y="99"/>
                  </a:lnTo>
                  <a:moveTo>
                    <a:pt x="1971" y="87"/>
                  </a:moveTo>
                  <a:lnTo>
                    <a:pt x="1962" y="90"/>
                  </a:lnTo>
                  <a:lnTo>
                    <a:pt x="1959" y="97"/>
                  </a:lnTo>
                  <a:lnTo>
                    <a:pt x="1964" y="104"/>
                  </a:lnTo>
                  <a:moveTo>
                    <a:pt x="1878" y="126"/>
                  </a:moveTo>
                  <a:lnTo>
                    <a:pt x="1875" y="123"/>
                  </a:lnTo>
                  <a:lnTo>
                    <a:pt x="1875" y="116"/>
                  </a:lnTo>
                  <a:lnTo>
                    <a:pt x="1875" y="118"/>
                  </a:lnTo>
                  <a:lnTo>
                    <a:pt x="1882" y="118"/>
                  </a:lnTo>
                  <a:lnTo>
                    <a:pt x="1882" y="116"/>
                  </a:lnTo>
                  <a:lnTo>
                    <a:pt x="1882" y="111"/>
                  </a:lnTo>
                  <a:lnTo>
                    <a:pt x="1880" y="111"/>
                  </a:lnTo>
                  <a:lnTo>
                    <a:pt x="1878" y="111"/>
                  </a:lnTo>
                  <a:lnTo>
                    <a:pt x="1878" y="109"/>
                  </a:lnTo>
                  <a:lnTo>
                    <a:pt x="1878" y="104"/>
                  </a:lnTo>
                  <a:lnTo>
                    <a:pt x="1875" y="104"/>
                  </a:lnTo>
                  <a:lnTo>
                    <a:pt x="1875" y="102"/>
                  </a:lnTo>
                  <a:lnTo>
                    <a:pt x="1873" y="102"/>
                  </a:lnTo>
                  <a:lnTo>
                    <a:pt x="1870" y="102"/>
                  </a:lnTo>
                  <a:lnTo>
                    <a:pt x="1870" y="99"/>
                  </a:lnTo>
                  <a:lnTo>
                    <a:pt x="1870" y="92"/>
                  </a:lnTo>
                  <a:lnTo>
                    <a:pt x="1868" y="92"/>
                  </a:lnTo>
                  <a:lnTo>
                    <a:pt x="1873" y="73"/>
                  </a:lnTo>
                  <a:lnTo>
                    <a:pt x="1873" y="66"/>
                  </a:lnTo>
                  <a:lnTo>
                    <a:pt x="1875" y="66"/>
                  </a:lnTo>
                  <a:lnTo>
                    <a:pt x="1875" y="61"/>
                  </a:lnTo>
                  <a:lnTo>
                    <a:pt x="1878" y="61"/>
                  </a:lnTo>
                  <a:lnTo>
                    <a:pt x="1878" y="56"/>
                  </a:lnTo>
                  <a:lnTo>
                    <a:pt x="1880" y="56"/>
                  </a:lnTo>
                  <a:lnTo>
                    <a:pt x="1885" y="56"/>
                  </a:lnTo>
                  <a:lnTo>
                    <a:pt x="1885" y="58"/>
                  </a:lnTo>
                  <a:lnTo>
                    <a:pt x="1885" y="61"/>
                  </a:lnTo>
                  <a:lnTo>
                    <a:pt x="1887" y="61"/>
                  </a:lnTo>
                  <a:lnTo>
                    <a:pt x="1887" y="66"/>
                  </a:lnTo>
                  <a:lnTo>
                    <a:pt x="1890" y="66"/>
                  </a:lnTo>
                  <a:lnTo>
                    <a:pt x="1894" y="66"/>
                  </a:lnTo>
                  <a:lnTo>
                    <a:pt x="1894" y="63"/>
                  </a:lnTo>
                  <a:lnTo>
                    <a:pt x="1897" y="63"/>
                  </a:lnTo>
                  <a:lnTo>
                    <a:pt x="1897" y="61"/>
                  </a:lnTo>
                  <a:lnTo>
                    <a:pt x="1899" y="61"/>
                  </a:lnTo>
                  <a:lnTo>
                    <a:pt x="1899" y="58"/>
                  </a:lnTo>
                  <a:lnTo>
                    <a:pt x="1902" y="58"/>
                  </a:lnTo>
                  <a:lnTo>
                    <a:pt x="1902" y="56"/>
                  </a:lnTo>
                  <a:lnTo>
                    <a:pt x="1904" y="56"/>
                  </a:lnTo>
                  <a:lnTo>
                    <a:pt x="1904" y="53"/>
                  </a:lnTo>
                  <a:lnTo>
                    <a:pt x="1904" y="49"/>
                  </a:lnTo>
                  <a:lnTo>
                    <a:pt x="1902" y="49"/>
                  </a:lnTo>
                  <a:lnTo>
                    <a:pt x="1899" y="49"/>
                  </a:lnTo>
                  <a:lnTo>
                    <a:pt x="1899" y="51"/>
                  </a:lnTo>
                  <a:lnTo>
                    <a:pt x="1897" y="51"/>
                  </a:lnTo>
                  <a:lnTo>
                    <a:pt x="1897" y="53"/>
                  </a:lnTo>
                  <a:lnTo>
                    <a:pt x="1890" y="53"/>
                  </a:lnTo>
                  <a:lnTo>
                    <a:pt x="1890" y="51"/>
                  </a:lnTo>
                  <a:lnTo>
                    <a:pt x="1887" y="51"/>
                  </a:lnTo>
                  <a:lnTo>
                    <a:pt x="1887" y="49"/>
                  </a:lnTo>
                  <a:lnTo>
                    <a:pt x="1885" y="49"/>
                  </a:lnTo>
                  <a:lnTo>
                    <a:pt x="1885" y="46"/>
                  </a:lnTo>
                  <a:lnTo>
                    <a:pt x="1885" y="44"/>
                  </a:lnTo>
                  <a:lnTo>
                    <a:pt x="1887" y="44"/>
                  </a:lnTo>
                  <a:lnTo>
                    <a:pt x="1887" y="42"/>
                  </a:lnTo>
                  <a:lnTo>
                    <a:pt x="1890" y="39"/>
                  </a:lnTo>
                  <a:lnTo>
                    <a:pt x="1892" y="37"/>
                  </a:lnTo>
                  <a:lnTo>
                    <a:pt x="1894" y="34"/>
                  </a:lnTo>
                  <a:lnTo>
                    <a:pt x="1897" y="32"/>
                  </a:lnTo>
                  <a:lnTo>
                    <a:pt x="1899" y="30"/>
                  </a:lnTo>
                  <a:lnTo>
                    <a:pt x="1902" y="30"/>
                  </a:lnTo>
                  <a:lnTo>
                    <a:pt x="1902" y="27"/>
                  </a:lnTo>
                  <a:lnTo>
                    <a:pt x="1906" y="27"/>
                  </a:lnTo>
                  <a:lnTo>
                    <a:pt x="1909" y="25"/>
                  </a:lnTo>
                  <a:lnTo>
                    <a:pt x="1911" y="22"/>
                  </a:lnTo>
                  <a:lnTo>
                    <a:pt x="1911" y="20"/>
                  </a:lnTo>
                  <a:lnTo>
                    <a:pt x="1914" y="20"/>
                  </a:lnTo>
                  <a:moveTo>
                    <a:pt x="1914" y="20"/>
                  </a:moveTo>
                  <a:lnTo>
                    <a:pt x="1916" y="20"/>
                  </a:lnTo>
                  <a:lnTo>
                    <a:pt x="1916" y="17"/>
                  </a:lnTo>
                  <a:lnTo>
                    <a:pt x="1923" y="17"/>
                  </a:lnTo>
                  <a:lnTo>
                    <a:pt x="1923" y="15"/>
                  </a:lnTo>
                  <a:lnTo>
                    <a:pt x="1926" y="15"/>
                  </a:lnTo>
                  <a:lnTo>
                    <a:pt x="1926" y="17"/>
                  </a:lnTo>
                  <a:lnTo>
                    <a:pt x="1926" y="20"/>
                  </a:lnTo>
                  <a:lnTo>
                    <a:pt x="1923" y="20"/>
                  </a:lnTo>
                  <a:lnTo>
                    <a:pt x="1923" y="22"/>
                  </a:lnTo>
                  <a:lnTo>
                    <a:pt x="1926" y="25"/>
                  </a:lnTo>
                  <a:lnTo>
                    <a:pt x="1930" y="25"/>
                  </a:lnTo>
                  <a:lnTo>
                    <a:pt x="1930" y="22"/>
                  </a:lnTo>
                  <a:lnTo>
                    <a:pt x="1933" y="22"/>
                  </a:lnTo>
                  <a:lnTo>
                    <a:pt x="1933" y="20"/>
                  </a:lnTo>
                  <a:lnTo>
                    <a:pt x="1938" y="20"/>
                  </a:lnTo>
                  <a:lnTo>
                    <a:pt x="1938" y="17"/>
                  </a:lnTo>
                  <a:lnTo>
                    <a:pt x="1942" y="17"/>
                  </a:lnTo>
                  <a:lnTo>
                    <a:pt x="1942" y="15"/>
                  </a:lnTo>
                  <a:lnTo>
                    <a:pt x="1942" y="13"/>
                  </a:lnTo>
                  <a:lnTo>
                    <a:pt x="1945" y="13"/>
                  </a:lnTo>
                  <a:lnTo>
                    <a:pt x="1947" y="13"/>
                  </a:lnTo>
                  <a:lnTo>
                    <a:pt x="1947" y="10"/>
                  </a:lnTo>
                  <a:lnTo>
                    <a:pt x="1952" y="10"/>
                  </a:lnTo>
                  <a:lnTo>
                    <a:pt x="1954" y="13"/>
                  </a:lnTo>
                  <a:lnTo>
                    <a:pt x="1957" y="13"/>
                  </a:lnTo>
                  <a:lnTo>
                    <a:pt x="1959" y="15"/>
                  </a:lnTo>
                  <a:lnTo>
                    <a:pt x="1959" y="17"/>
                  </a:lnTo>
                  <a:lnTo>
                    <a:pt x="1962" y="17"/>
                  </a:lnTo>
                  <a:lnTo>
                    <a:pt x="1964" y="17"/>
                  </a:lnTo>
                  <a:lnTo>
                    <a:pt x="1964" y="15"/>
                  </a:lnTo>
                  <a:lnTo>
                    <a:pt x="1964" y="13"/>
                  </a:lnTo>
                  <a:lnTo>
                    <a:pt x="1966" y="13"/>
                  </a:lnTo>
                  <a:lnTo>
                    <a:pt x="1971" y="13"/>
                  </a:lnTo>
                  <a:lnTo>
                    <a:pt x="1974" y="15"/>
                  </a:lnTo>
                  <a:lnTo>
                    <a:pt x="1978" y="15"/>
                  </a:lnTo>
                  <a:lnTo>
                    <a:pt x="1978" y="17"/>
                  </a:lnTo>
                  <a:lnTo>
                    <a:pt x="1983" y="17"/>
                  </a:lnTo>
                  <a:lnTo>
                    <a:pt x="1986" y="20"/>
                  </a:lnTo>
                  <a:lnTo>
                    <a:pt x="1988" y="20"/>
                  </a:lnTo>
                  <a:lnTo>
                    <a:pt x="1988" y="22"/>
                  </a:lnTo>
                  <a:lnTo>
                    <a:pt x="1988" y="27"/>
                  </a:lnTo>
                  <a:lnTo>
                    <a:pt x="1986" y="27"/>
                  </a:lnTo>
                  <a:lnTo>
                    <a:pt x="1978" y="27"/>
                  </a:lnTo>
                  <a:lnTo>
                    <a:pt x="1978" y="30"/>
                  </a:lnTo>
                  <a:lnTo>
                    <a:pt x="1976" y="30"/>
                  </a:lnTo>
                  <a:lnTo>
                    <a:pt x="1976" y="32"/>
                  </a:lnTo>
                  <a:lnTo>
                    <a:pt x="1976" y="34"/>
                  </a:lnTo>
                  <a:lnTo>
                    <a:pt x="1978" y="34"/>
                  </a:lnTo>
                  <a:lnTo>
                    <a:pt x="1978" y="37"/>
                  </a:lnTo>
                  <a:lnTo>
                    <a:pt x="1981" y="37"/>
                  </a:lnTo>
                  <a:lnTo>
                    <a:pt x="1981" y="39"/>
                  </a:lnTo>
                  <a:lnTo>
                    <a:pt x="1983" y="39"/>
                  </a:lnTo>
                  <a:lnTo>
                    <a:pt x="1983" y="42"/>
                  </a:lnTo>
                  <a:lnTo>
                    <a:pt x="1986" y="44"/>
                  </a:lnTo>
                  <a:lnTo>
                    <a:pt x="1993" y="44"/>
                  </a:lnTo>
                  <a:lnTo>
                    <a:pt x="1993" y="42"/>
                  </a:lnTo>
                  <a:lnTo>
                    <a:pt x="1993" y="39"/>
                  </a:lnTo>
                  <a:lnTo>
                    <a:pt x="1990" y="39"/>
                  </a:lnTo>
                  <a:lnTo>
                    <a:pt x="1990" y="37"/>
                  </a:lnTo>
                  <a:lnTo>
                    <a:pt x="1988" y="37"/>
                  </a:lnTo>
                  <a:lnTo>
                    <a:pt x="1988" y="32"/>
                  </a:lnTo>
                  <a:lnTo>
                    <a:pt x="1990" y="32"/>
                  </a:lnTo>
                  <a:lnTo>
                    <a:pt x="1990" y="30"/>
                  </a:lnTo>
                  <a:lnTo>
                    <a:pt x="1993" y="30"/>
                  </a:lnTo>
                  <a:moveTo>
                    <a:pt x="1993" y="30"/>
                  </a:moveTo>
                  <a:lnTo>
                    <a:pt x="1993" y="27"/>
                  </a:lnTo>
                  <a:lnTo>
                    <a:pt x="1995" y="27"/>
                  </a:lnTo>
                  <a:lnTo>
                    <a:pt x="2000" y="27"/>
                  </a:lnTo>
                  <a:lnTo>
                    <a:pt x="2000" y="30"/>
                  </a:lnTo>
                  <a:lnTo>
                    <a:pt x="2002" y="30"/>
                  </a:lnTo>
                  <a:lnTo>
                    <a:pt x="2005" y="32"/>
                  </a:lnTo>
                  <a:lnTo>
                    <a:pt x="2007" y="34"/>
                  </a:lnTo>
                  <a:lnTo>
                    <a:pt x="2007" y="37"/>
                  </a:lnTo>
                  <a:lnTo>
                    <a:pt x="2010" y="37"/>
                  </a:lnTo>
                  <a:lnTo>
                    <a:pt x="2012" y="39"/>
                  </a:lnTo>
                  <a:lnTo>
                    <a:pt x="2012" y="42"/>
                  </a:lnTo>
                  <a:lnTo>
                    <a:pt x="2014" y="42"/>
                  </a:lnTo>
                  <a:lnTo>
                    <a:pt x="2014" y="46"/>
                  </a:lnTo>
                  <a:lnTo>
                    <a:pt x="2017" y="46"/>
                  </a:lnTo>
                  <a:lnTo>
                    <a:pt x="2017" y="51"/>
                  </a:lnTo>
                  <a:lnTo>
                    <a:pt x="2019" y="51"/>
                  </a:lnTo>
                  <a:lnTo>
                    <a:pt x="2022" y="53"/>
                  </a:lnTo>
                  <a:lnTo>
                    <a:pt x="2024" y="56"/>
                  </a:lnTo>
                  <a:lnTo>
                    <a:pt x="2024" y="61"/>
                  </a:lnTo>
                  <a:lnTo>
                    <a:pt x="2026" y="61"/>
                  </a:lnTo>
                  <a:lnTo>
                    <a:pt x="2026" y="68"/>
                  </a:lnTo>
                  <a:lnTo>
                    <a:pt x="2024" y="68"/>
                  </a:lnTo>
                  <a:lnTo>
                    <a:pt x="2024" y="66"/>
                  </a:lnTo>
                  <a:lnTo>
                    <a:pt x="2022" y="66"/>
                  </a:lnTo>
                  <a:lnTo>
                    <a:pt x="2019" y="66"/>
                  </a:lnTo>
                  <a:lnTo>
                    <a:pt x="2019" y="68"/>
                  </a:lnTo>
                  <a:lnTo>
                    <a:pt x="2019" y="73"/>
                  </a:lnTo>
                  <a:lnTo>
                    <a:pt x="2022" y="73"/>
                  </a:lnTo>
                  <a:lnTo>
                    <a:pt x="2022" y="75"/>
                  </a:lnTo>
                  <a:lnTo>
                    <a:pt x="2024" y="75"/>
                  </a:lnTo>
                  <a:lnTo>
                    <a:pt x="2024" y="82"/>
                  </a:lnTo>
                  <a:lnTo>
                    <a:pt x="2026" y="82"/>
                  </a:lnTo>
                  <a:lnTo>
                    <a:pt x="2026" y="85"/>
                  </a:lnTo>
                  <a:lnTo>
                    <a:pt x="2029" y="85"/>
                  </a:lnTo>
                  <a:lnTo>
                    <a:pt x="2031" y="85"/>
                  </a:lnTo>
                  <a:lnTo>
                    <a:pt x="2031" y="87"/>
                  </a:lnTo>
                  <a:lnTo>
                    <a:pt x="2031" y="99"/>
                  </a:lnTo>
                  <a:lnTo>
                    <a:pt x="2029" y="99"/>
                  </a:lnTo>
                  <a:lnTo>
                    <a:pt x="2026" y="99"/>
                  </a:lnTo>
                  <a:lnTo>
                    <a:pt x="2026" y="102"/>
                  </a:lnTo>
                  <a:lnTo>
                    <a:pt x="2024" y="102"/>
                  </a:lnTo>
                  <a:lnTo>
                    <a:pt x="2024" y="104"/>
                  </a:lnTo>
                  <a:lnTo>
                    <a:pt x="2024" y="106"/>
                  </a:lnTo>
                  <a:lnTo>
                    <a:pt x="2026" y="106"/>
                  </a:lnTo>
                  <a:lnTo>
                    <a:pt x="2029" y="106"/>
                  </a:lnTo>
                  <a:lnTo>
                    <a:pt x="2029" y="109"/>
                  </a:lnTo>
                  <a:lnTo>
                    <a:pt x="2029" y="118"/>
                  </a:lnTo>
                  <a:lnTo>
                    <a:pt x="2026" y="118"/>
                  </a:lnTo>
                  <a:lnTo>
                    <a:pt x="2026" y="123"/>
                  </a:lnTo>
                  <a:lnTo>
                    <a:pt x="2024" y="123"/>
                  </a:lnTo>
                  <a:lnTo>
                    <a:pt x="2024" y="126"/>
                  </a:lnTo>
                  <a:lnTo>
                    <a:pt x="2022" y="128"/>
                  </a:lnTo>
                  <a:lnTo>
                    <a:pt x="2022" y="130"/>
                  </a:lnTo>
                  <a:lnTo>
                    <a:pt x="2019" y="130"/>
                  </a:lnTo>
                  <a:lnTo>
                    <a:pt x="2017" y="130"/>
                  </a:lnTo>
                  <a:lnTo>
                    <a:pt x="2017" y="128"/>
                  </a:lnTo>
                  <a:lnTo>
                    <a:pt x="2017" y="126"/>
                  </a:lnTo>
                  <a:lnTo>
                    <a:pt x="2014" y="126"/>
                  </a:lnTo>
                  <a:lnTo>
                    <a:pt x="2014" y="118"/>
                  </a:lnTo>
                  <a:lnTo>
                    <a:pt x="2012" y="118"/>
                  </a:lnTo>
                  <a:lnTo>
                    <a:pt x="2007" y="118"/>
                  </a:lnTo>
                  <a:moveTo>
                    <a:pt x="2007" y="118"/>
                  </a:moveTo>
                  <a:lnTo>
                    <a:pt x="2007" y="121"/>
                  </a:lnTo>
                  <a:lnTo>
                    <a:pt x="2005" y="123"/>
                  </a:lnTo>
                  <a:lnTo>
                    <a:pt x="2002" y="123"/>
                  </a:lnTo>
                  <a:lnTo>
                    <a:pt x="2002" y="126"/>
                  </a:lnTo>
                  <a:lnTo>
                    <a:pt x="2000" y="126"/>
                  </a:lnTo>
                  <a:lnTo>
                    <a:pt x="2000" y="128"/>
                  </a:lnTo>
                  <a:lnTo>
                    <a:pt x="1998" y="128"/>
                  </a:lnTo>
                  <a:lnTo>
                    <a:pt x="1998" y="130"/>
                  </a:lnTo>
                  <a:lnTo>
                    <a:pt x="1998" y="135"/>
                  </a:lnTo>
                  <a:lnTo>
                    <a:pt x="2000" y="135"/>
                  </a:lnTo>
                  <a:lnTo>
                    <a:pt x="2002" y="135"/>
                  </a:lnTo>
                  <a:lnTo>
                    <a:pt x="2002" y="133"/>
                  </a:lnTo>
                  <a:lnTo>
                    <a:pt x="2005" y="133"/>
                  </a:lnTo>
                  <a:lnTo>
                    <a:pt x="2005" y="130"/>
                  </a:lnTo>
                  <a:lnTo>
                    <a:pt x="2012" y="130"/>
                  </a:lnTo>
                  <a:lnTo>
                    <a:pt x="2012" y="133"/>
                  </a:lnTo>
                  <a:lnTo>
                    <a:pt x="2014" y="133"/>
                  </a:lnTo>
                  <a:lnTo>
                    <a:pt x="2014" y="135"/>
                  </a:lnTo>
                  <a:lnTo>
                    <a:pt x="2017" y="135"/>
                  </a:lnTo>
                  <a:lnTo>
                    <a:pt x="2017" y="137"/>
                  </a:lnTo>
                  <a:lnTo>
                    <a:pt x="2017" y="140"/>
                  </a:lnTo>
                  <a:lnTo>
                    <a:pt x="2014" y="140"/>
                  </a:lnTo>
                  <a:lnTo>
                    <a:pt x="2014" y="142"/>
                  </a:lnTo>
                  <a:lnTo>
                    <a:pt x="2012" y="145"/>
                  </a:lnTo>
                  <a:lnTo>
                    <a:pt x="2010" y="147"/>
                  </a:lnTo>
                  <a:lnTo>
                    <a:pt x="2007" y="150"/>
                  </a:lnTo>
                  <a:lnTo>
                    <a:pt x="2005" y="152"/>
                  </a:lnTo>
                  <a:lnTo>
                    <a:pt x="2002" y="154"/>
                  </a:lnTo>
                  <a:lnTo>
                    <a:pt x="2000" y="154"/>
                  </a:lnTo>
                  <a:lnTo>
                    <a:pt x="2000" y="157"/>
                  </a:lnTo>
                  <a:lnTo>
                    <a:pt x="1995" y="157"/>
                  </a:lnTo>
                  <a:lnTo>
                    <a:pt x="1995" y="159"/>
                  </a:lnTo>
                  <a:lnTo>
                    <a:pt x="1993" y="159"/>
                  </a:lnTo>
                  <a:lnTo>
                    <a:pt x="1993" y="162"/>
                  </a:lnTo>
                  <a:lnTo>
                    <a:pt x="1990" y="162"/>
                  </a:lnTo>
                  <a:lnTo>
                    <a:pt x="1990" y="164"/>
                  </a:lnTo>
                  <a:lnTo>
                    <a:pt x="1986" y="164"/>
                  </a:lnTo>
                  <a:lnTo>
                    <a:pt x="1986" y="166"/>
                  </a:lnTo>
                  <a:lnTo>
                    <a:pt x="1981" y="166"/>
                  </a:lnTo>
                  <a:lnTo>
                    <a:pt x="1981" y="169"/>
                  </a:lnTo>
                  <a:lnTo>
                    <a:pt x="1976" y="169"/>
                  </a:lnTo>
                  <a:lnTo>
                    <a:pt x="1976" y="166"/>
                  </a:lnTo>
                  <a:lnTo>
                    <a:pt x="1976" y="164"/>
                  </a:lnTo>
                  <a:lnTo>
                    <a:pt x="1978" y="164"/>
                  </a:lnTo>
                  <a:lnTo>
                    <a:pt x="1978" y="162"/>
                  </a:lnTo>
                  <a:lnTo>
                    <a:pt x="1976" y="162"/>
                  </a:lnTo>
                  <a:lnTo>
                    <a:pt x="1976" y="159"/>
                  </a:lnTo>
                  <a:lnTo>
                    <a:pt x="1974" y="159"/>
                  </a:lnTo>
                  <a:lnTo>
                    <a:pt x="1974" y="162"/>
                  </a:lnTo>
                  <a:lnTo>
                    <a:pt x="1971" y="162"/>
                  </a:lnTo>
                  <a:lnTo>
                    <a:pt x="1969" y="162"/>
                  </a:lnTo>
                  <a:lnTo>
                    <a:pt x="1969" y="164"/>
                  </a:lnTo>
                  <a:lnTo>
                    <a:pt x="1966" y="164"/>
                  </a:lnTo>
                  <a:lnTo>
                    <a:pt x="1966" y="166"/>
                  </a:lnTo>
                  <a:lnTo>
                    <a:pt x="1962" y="166"/>
                  </a:lnTo>
                  <a:lnTo>
                    <a:pt x="1959" y="169"/>
                  </a:lnTo>
                  <a:lnTo>
                    <a:pt x="1959" y="173"/>
                  </a:lnTo>
                  <a:lnTo>
                    <a:pt x="1957" y="173"/>
                  </a:lnTo>
                  <a:lnTo>
                    <a:pt x="1947" y="173"/>
                  </a:lnTo>
                  <a:lnTo>
                    <a:pt x="1945" y="171"/>
                  </a:lnTo>
                  <a:lnTo>
                    <a:pt x="1942" y="171"/>
                  </a:lnTo>
                  <a:lnTo>
                    <a:pt x="1942" y="169"/>
                  </a:lnTo>
                  <a:lnTo>
                    <a:pt x="1942" y="166"/>
                  </a:lnTo>
                  <a:lnTo>
                    <a:pt x="1940" y="166"/>
                  </a:lnTo>
                  <a:lnTo>
                    <a:pt x="1938" y="166"/>
                  </a:lnTo>
                  <a:lnTo>
                    <a:pt x="1938" y="169"/>
                  </a:lnTo>
                  <a:lnTo>
                    <a:pt x="1938" y="171"/>
                  </a:lnTo>
                  <a:lnTo>
                    <a:pt x="1935" y="171"/>
                  </a:lnTo>
                  <a:lnTo>
                    <a:pt x="1928" y="171"/>
                  </a:lnTo>
                  <a:lnTo>
                    <a:pt x="1926" y="169"/>
                  </a:lnTo>
                  <a:lnTo>
                    <a:pt x="1921" y="169"/>
                  </a:lnTo>
                  <a:lnTo>
                    <a:pt x="1921" y="166"/>
                  </a:lnTo>
                  <a:lnTo>
                    <a:pt x="1916" y="166"/>
                  </a:lnTo>
                  <a:lnTo>
                    <a:pt x="1916" y="164"/>
                  </a:lnTo>
                  <a:moveTo>
                    <a:pt x="1916" y="164"/>
                  </a:moveTo>
                  <a:lnTo>
                    <a:pt x="1914" y="164"/>
                  </a:lnTo>
                  <a:lnTo>
                    <a:pt x="1914" y="162"/>
                  </a:lnTo>
                  <a:lnTo>
                    <a:pt x="1914" y="159"/>
                  </a:lnTo>
                  <a:lnTo>
                    <a:pt x="1916" y="157"/>
                  </a:lnTo>
                  <a:lnTo>
                    <a:pt x="1923" y="157"/>
                  </a:lnTo>
                  <a:lnTo>
                    <a:pt x="1923" y="154"/>
                  </a:lnTo>
                  <a:lnTo>
                    <a:pt x="1926" y="154"/>
                  </a:lnTo>
                  <a:lnTo>
                    <a:pt x="1926" y="152"/>
                  </a:lnTo>
                  <a:lnTo>
                    <a:pt x="1926" y="150"/>
                  </a:lnTo>
                  <a:lnTo>
                    <a:pt x="1923" y="150"/>
                  </a:lnTo>
                  <a:lnTo>
                    <a:pt x="1923" y="147"/>
                  </a:lnTo>
                  <a:lnTo>
                    <a:pt x="1921" y="147"/>
                  </a:lnTo>
                  <a:lnTo>
                    <a:pt x="1918" y="145"/>
                  </a:lnTo>
                  <a:lnTo>
                    <a:pt x="1918" y="142"/>
                  </a:lnTo>
                  <a:lnTo>
                    <a:pt x="1916" y="142"/>
                  </a:lnTo>
                  <a:lnTo>
                    <a:pt x="1916" y="140"/>
                  </a:lnTo>
                  <a:lnTo>
                    <a:pt x="1914" y="140"/>
                  </a:lnTo>
                  <a:lnTo>
                    <a:pt x="1906" y="140"/>
                  </a:lnTo>
                  <a:lnTo>
                    <a:pt x="1906" y="142"/>
                  </a:lnTo>
                  <a:lnTo>
                    <a:pt x="1909" y="142"/>
                  </a:lnTo>
                  <a:lnTo>
                    <a:pt x="1909" y="145"/>
                  </a:lnTo>
                  <a:lnTo>
                    <a:pt x="1911" y="145"/>
                  </a:lnTo>
                  <a:lnTo>
                    <a:pt x="1911" y="147"/>
                  </a:lnTo>
                  <a:lnTo>
                    <a:pt x="1914" y="147"/>
                  </a:lnTo>
                  <a:lnTo>
                    <a:pt x="1914" y="150"/>
                  </a:lnTo>
                  <a:lnTo>
                    <a:pt x="1914" y="152"/>
                  </a:lnTo>
                  <a:lnTo>
                    <a:pt x="1911" y="152"/>
                  </a:lnTo>
                  <a:lnTo>
                    <a:pt x="1911" y="154"/>
                  </a:lnTo>
                  <a:lnTo>
                    <a:pt x="1909" y="154"/>
                  </a:lnTo>
                  <a:lnTo>
                    <a:pt x="1909" y="157"/>
                  </a:lnTo>
                  <a:lnTo>
                    <a:pt x="1906" y="157"/>
                  </a:lnTo>
                  <a:lnTo>
                    <a:pt x="1906" y="159"/>
                  </a:lnTo>
                  <a:lnTo>
                    <a:pt x="1904" y="159"/>
                  </a:lnTo>
                  <a:lnTo>
                    <a:pt x="1904" y="157"/>
                  </a:lnTo>
                  <a:lnTo>
                    <a:pt x="1902" y="157"/>
                  </a:lnTo>
                  <a:lnTo>
                    <a:pt x="1899" y="154"/>
                  </a:lnTo>
                  <a:lnTo>
                    <a:pt x="1897" y="152"/>
                  </a:lnTo>
                  <a:lnTo>
                    <a:pt x="1894" y="150"/>
                  </a:lnTo>
                  <a:lnTo>
                    <a:pt x="1892" y="150"/>
                  </a:lnTo>
                  <a:lnTo>
                    <a:pt x="1892" y="147"/>
                  </a:lnTo>
                  <a:lnTo>
                    <a:pt x="1890" y="145"/>
                  </a:lnTo>
                  <a:lnTo>
                    <a:pt x="1887" y="142"/>
                  </a:lnTo>
                  <a:lnTo>
                    <a:pt x="1887" y="140"/>
                  </a:lnTo>
                  <a:lnTo>
                    <a:pt x="1885" y="137"/>
                  </a:lnTo>
                  <a:lnTo>
                    <a:pt x="1885" y="135"/>
                  </a:lnTo>
                  <a:lnTo>
                    <a:pt x="1882" y="135"/>
                  </a:lnTo>
                  <a:lnTo>
                    <a:pt x="1882" y="133"/>
                  </a:lnTo>
                  <a:lnTo>
                    <a:pt x="1880" y="133"/>
                  </a:lnTo>
                  <a:lnTo>
                    <a:pt x="1880" y="130"/>
                  </a:lnTo>
                  <a:lnTo>
                    <a:pt x="1878" y="130"/>
                  </a:lnTo>
                  <a:lnTo>
                    <a:pt x="1878" y="126"/>
                  </a:lnTo>
                  <a:moveTo>
                    <a:pt x="1916" y="142"/>
                  </a:moveTo>
                  <a:lnTo>
                    <a:pt x="1911" y="147"/>
                  </a:lnTo>
                  <a:lnTo>
                    <a:pt x="1916" y="140"/>
                  </a:lnTo>
                  <a:moveTo>
                    <a:pt x="1914" y="152"/>
                  </a:moveTo>
                  <a:lnTo>
                    <a:pt x="1918" y="145"/>
                  </a:lnTo>
                  <a:moveTo>
                    <a:pt x="1906" y="159"/>
                  </a:moveTo>
                  <a:lnTo>
                    <a:pt x="1921" y="147"/>
                  </a:lnTo>
                  <a:moveTo>
                    <a:pt x="1914" y="164"/>
                  </a:moveTo>
                  <a:lnTo>
                    <a:pt x="1926" y="152"/>
                  </a:lnTo>
                  <a:lnTo>
                    <a:pt x="1914" y="162"/>
                  </a:lnTo>
                  <a:moveTo>
                    <a:pt x="1911" y="162"/>
                  </a:moveTo>
                  <a:lnTo>
                    <a:pt x="1923" y="150"/>
                  </a:lnTo>
                  <a:moveTo>
                    <a:pt x="1909" y="159"/>
                  </a:moveTo>
                  <a:lnTo>
                    <a:pt x="1921" y="147"/>
                  </a:lnTo>
                  <a:lnTo>
                    <a:pt x="1909" y="159"/>
                  </a:lnTo>
                  <a:close/>
                  <a:moveTo>
                    <a:pt x="1914" y="147"/>
                  </a:moveTo>
                  <a:lnTo>
                    <a:pt x="1918" y="142"/>
                  </a:lnTo>
                  <a:moveTo>
                    <a:pt x="1914" y="150"/>
                  </a:moveTo>
                  <a:lnTo>
                    <a:pt x="1918" y="145"/>
                  </a:lnTo>
                  <a:moveTo>
                    <a:pt x="1870" y="99"/>
                  </a:moveTo>
                  <a:lnTo>
                    <a:pt x="1870" y="102"/>
                  </a:lnTo>
                  <a:lnTo>
                    <a:pt x="1873" y="99"/>
                  </a:lnTo>
                  <a:moveTo>
                    <a:pt x="1873" y="102"/>
                  </a:moveTo>
                  <a:lnTo>
                    <a:pt x="1870" y="99"/>
                  </a:lnTo>
                  <a:moveTo>
                    <a:pt x="1909" y="142"/>
                  </a:moveTo>
                  <a:lnTo>
                    <a:pt x="1909" y="140"/>
                  </a:lnTo>
                  <a:moveTo>
                    <a:pt x="1878" y="109"/>
                  </a:moveTo>
                  <a:lnTo>
                    <a:pt x="1873" y="111"/>
                  </a:lnTo>
                  <a:lnTo>
                    <a:pt x="1878" y="106"/>
                  </a:lnTo>
                  <a:moveTo>
                    <a:pt x="1880" y="118"/>
                  </a:moveTo>
                  <a:lnTo>
                    <a:pt x="1882" y="116"/>
                  </a:lnTo>
                  <a:moveTo>
                    <a:pt x="1878" y="118"/>
                  </a:moveTo>
                  <a:lnTo>
                    <a:pt x="1882" y="113"/>
                  </a:lnTo>
                  <a:lnTo>
                    <a:pt x="1878" y="118"/>
                  </a:lnTo>
                  <a:close/>
                  <a:moveTo>
                    <a:pt x="1875" y="118"/>
                  </a:moveTo>
                  <a:lnTo>
                    <a:pt x="1882" y="111"/>
                  </a:lnTo>
                  <a:moveTo>
                    <a:pt x="1875" y="116"/>
                  </a:moveTo>
                  <a:lnTo>
                    <a:pt x="1880" y="111"/>
                  </a:lnTo>
                  <a:lnTo>
                    <a:pt x="1875" y="116"/>
                  </a:lnTo>
                  <a:close/>
                  <a:moveTo>
                    <a:pt x="1875" y="113"/>
                  </a:moveTo>
                  <a:lnTo>
                    <a:pt x="1878" y="109"/>
                  </a:lnTo>
                  <a:moveTo>
                    <a:pt x="1873" y="109"/>
                  </a:moveTo>
                  <a:lnTo>
                    <a:pt x="1878" y="104"/>
                  </a:lnTo>
                  <a:moveTo>
                    <a:pt x="1873" y="106"/>
                  </a:moveTo>
                  <a:lnTo>
                    <a:pt x="1875" y="102"/>
                  </a:lnTo>
                  <a:moveTo>
                    <a:pt x="1873" y="109"/>
                  </a:moveTo>
                  <a:lnTo>
                    <a:pt x="1878" y="104"/>
                  </a:lnTo>
                  <a:moveTo>
                    <a:pt x="1875" y="121"/>
                  </a:moveTo>
                  <a:lnTo>
                    <a:pt x="1875" y="118"/>
                  </a:lnTo>
                  <a:moveTo>
                    <a:pt x="1878" y="126"/>
                  </a:moveTo>
                  <a:lnTo>
                    <a:pt x="1878" y="123"/>
                  </a:lnTo>
                  <a:moveTo>
                    <a:pt x="1875" y="121"/>
                  </a:moveTo>
                  <a:lnTo>
                    <a:pt x="1875" y="116"/>
                  </a:lnTo>
                  <a:moveTo>
                    <a:pt x="1873" y="104"/>
                  </a:moveTo>
                  <a:lnTo>
                    <a:pt x="1875" y="102"/>
                  </a:lnTo>
                  <a:moveTo>
                    <a:pt x="1870" y="104"/>
                  </a:moveTo>
                  <a:lnTo>
                    <a:pt x="1873" y="102"/>
                  </a:lnTo>
                  <a:moveTo>
                    <a:pt x="1909" y="157"/>
                  </a:moveTo>
                  <a:lnTo>
                    <a:pt x="1904" y="159"/>
                  </a:lnTo>
                  <a:moveTo>
                    <a:pt x="1914" y="162"/>
                  </a:moveTo>
                  <a:lnTo>
                    <a:pt x="1914" y="159"/>
                  </a:lnTo>
                  <a:moveTo>
                    <a:pt x="1906" y="159"/>
                  </a:moveTo>
                  <a:lnTo>
                    <a:pt x="1906" y="157"/>
                  </a:lnTo>
                  <a:moveTo>
                    <a:pt x="1909" y="145"/>
                  </a:moveTo>
                  <a:lnTo>
                    <a:pt x="1914" y="140"/>
                  </a:lnTo>
                  <a:moveTo>
                    <a:pt x="1909" y="142"/>
                  </a:moveTo>
                  <a:lnTo>
                    <a:pt x="1911" y="140"/>
                  </a:lnTo>
                  <a:moveTo>
                    <a:pt x="1909" y="145"/>
                  </a:moveTo>
                  <a:lnTo>
                    <a:pt x="1914" y="140"/>
                  </a:lnTo>
                  <a:moveTo>
                    <a:pt x="1916" y="164"/>
                  </a:moveTo>
                  <a:lnTo>
                    <a:pt x="1914" y="162"/>
                  </a:lnTo>
                  <a:moveTo>
                    <a:pt x="2017" y="140"/>
                  </a:moveTo>
                  <a:lnTo>
                    <a:pt x="2017" y="137"/>
                  </a:lnTo>
                  <a:moveTo>
                    <a:pt x="2017" y="137"/>
                  </a:moveTo>
                  <a:lnTo>
                    <a:pt x="2017" y="135"/>
                  </a:lnTo>
                  <a:moveTo>
                    <a:pt x="2014" y="133"/>
                  </a:moveTo>
                  <a:lnTo>
                    <a:pt x="2017" y="128"/>
                  </a:lnTo>
                  <a:moveTo>
                    <a:pt x="1998" y="130"/>
                  </a:moveTo>
                  <a:lnTo>
                    <a:pt x="2005" y="123"/>
                  </a:lnTo>
                  <a:moveTo>
                    <a:pt x="2005" y="121"/>
                  </a:moveTo>
                  <a:lnTo>
                    <a:pt x="2010" y="118"/>
                  </a:lnTo>
                  <a:moveTo>
                    <a:pt x="2012" y="130"/>
                  </a:moveTo>
                  <a:lnTo>
                    <a:pt x="2017" y="128"/>
                  </a:lnTo>
                  <a:moveTo>
                    <a:pt x="2010" y="130"/>
                  </a:moveTo>
                  <a:lnTo>
                    <a:pt x="2014" y="126"/>
                  </a:lnTo>
                  <a:moveTo>
                    <a:pt x="2007" y="130"/>
                  </a:moveTo>
                  <a:lnTo>
                    <a:pt x="2014" y="121"/>
                  </a:lnTo>
                  <a:moveTo>
                    <a:pt x="2010" y="130"/>
                  </a:moveTo>
                  <a:lnTo>
                    <a:pt x="2014" y="123"/>
                  </a:lnTo>
                  <a:moveTo>
                    <a:pt x="2017" y="135"/>
                  </a:moveTo>
                  <a:lnTo>
                    <a:pt x="2019" y="133"/>
                  </a:lnTo>
                  <a:moveTo>
                    <a:pt x="2017" y="140"/>
                  </a:moveTo>
                  <a:lnTo>
                    <a:pt x="2017" y="137"/>
                  </a:lnTo>
                  <a:moveTo>
                    <a:pt x="2014" y="135"/>
                  </a:moveTo>
                  <a:lnTo>
                    <a:pt x="2022" y="130"/>
                  </a:lnTo>
                  <a:moveTo>
                    <a:pt x="2014" y="133"/>
                  </a:moveTo>
                  <a:lnTo>
                    <a:pt x="2019" y="130"/>
                  </a:lnTo>
                  <a:moveTo>
                    <a:pt x="1998" y="135"/>
                  </a:moveTo>
                  <a:lnTo>
                    <a:pt x="2014" y="118"/>
                  </a:lnTo>
                  <a:moveTo>
                    <a:pt x="2012" y="133"/>
                  </a:moveTo>
                  <a:lnTo>
                    <a:pt x="2017" y="128"/>
                  </a:lnTo>
                  <a:moveTo>
                    <a:pt x="2000" y="135"/>
                  </a:moveTo>
                  <a:lnTo>
                    <a:pt x="2014" y="121"/>
                  </a:lnTo>
                  <a:moveTo>
                    <a:pt x="1998" y="133"/>
                  </a:moveTo>
                  <a:lnTo>
                    <a:pt x="2012" y="118"/>
                  </a:lnTo>
                  <a:lnTo>
                    <a:pt x="1998" y="133"/>
                  </a:lnTo>
                  <a:close/>
                  <a:moveTo>
                    <a:pt x="1962" y="109"/>
                  </a:moveTo>
                  <a:lnTo>
                    <a:pt x="1950" y="106"/>
                  </a:lnTo>
                  <a:lnTo>
                    <a:pt x="1945" y="116"/>
                  </a:lnTo>
                  <a:moveTo>
                    <a:pt x="1976" y="169"/>
                  </a:moveTo>
                  <a:lnTo>
                    <a:pt x="1978" y="169"/>
                  </a:lnTo>
                  <a:moveTo>
                    <a:pt x="1976" y="169"/>
                  </a:moveTo>
                  <a:lnTo>
                    <a:pt x="1976" y="166"/>
                  </a:lnTo>
                  <a:moveTo>
                    <a:pt x="1974" y="169"/>
                  </a:moveTo>
                  <a:lnTo>
                    <a:pt x="1976" y="166"/>
                  </a:lnTo>
                  <a:moveTo>
                    <a:pt x="1971" y="169"/>
                  </a:moveTo>
                  <a:lnTo>
                    <a:pt x="1976" y="164"/>
                  </a:lnTo>
                  <a:moveTo>
                    <a:pt x="1969" y="169"/>
                  </a:moveTo>
                  <a:lnTo>
                    <a:pt x="1978" y="162"/>
                  </a:lnTo>
                  <a:moveTo>
                    <a:pt x="1959" y="173"/>
                  </a:moveTo>
                  <a:lnTo>
                    <a:pt x="1959" y="171"/>
                  </a:lnTo>
                  <a:moveTo>
                    <a:pt x="1957" y="173"/>
                  </a:moveTo>
                  <a:lnTo>
                    <a:pt x="1964" y="166"/>
                  </a:lnTo>
                  <a:moveTo>
                    <a:pt x="1959" y="169"/>
                  </a:moveTo>
                  <a:lnTo>
                    <a:pt x="1959" y="173"/>
                  </a:lnTo>
                  <a:moveTo>
                    <a:pt x="1942" y="171"/>
                  </a:moveTo>
                  <a:lnTo>
                    <a:pt x="1942" y="169"/>
                  </a:lnTo>
                  <a:moveTo>
                    <a:pt x="1959" y="171"/>
                  </a:moveTo>
                  <a:lnTo>
                    <a:pt x="1966" y="166"/>
                  </a:lnTo>
                  <a:moveTo>
                    <a:pt x="1938" y="169"/>
                  </a:moveTo>
                  <a:lnTo>
                    <a:pt x="1940" y="166"/>
                  </a:lnTo>
                  <a:lnTo>
                    <a:pt x="1938" y="171"/>
                  </a:lnTo>
                  <a:moveTo>
                    <a:pt x="1916" y="157"/>
                  </a:moveTo>
                  <a:lnTo>
                    <a:pt x="1923" y="150"/>
                  </a:lnTo>
                  <a:moveTo>
                    <a:pt x="1940" y="171"/>
                  </a:moveTo>
                  <a:lnTo>
                    <a:pt x="1942" y="169"/>
                  </a:lnTo>
                  <a:moveTo>
                    <a:pt x="1938" y="171"/>
                  </a:moveTo>
                  <a:lnTo>
                    <a:pt x="1942" y="166"/>
                  </a:lnTo>
                  <a:moveTo>
                    <a:pt x="1966" y="171"/>
                  </a:moveTo>
                  <a:lnTo>
                    <a:pt x="1976" y="162"/>
                  </a:lnTo>
                  <a:moveTo>
                    <a:pt x="1964" y="171"/>
                  </a:moveTo>
                  <a:lnTo>
                    <a:pt x="1976" y="159"/>
                  </a:lnTo>
                  <a:moveTo>
                    <a:pt x="1962" y="171"/>
                  </a:moveTo>
                  <a:lnTo>
                    <a:pt x="1974" y="159"/>
                  </a:lnTo>
                  <a:moveTo>
                    <a:pt x="2024" y="128"/>
                  </a:moveTo>
                  <a:lnTo>
                    <a:pt x="2022" y="128"/>
                  </a:lnTo>
                  <a:moveTo>
                    <a:pt x="1870" y="90"/>
                  </a:moveTo>
                  <a:lnTo>
                    <a:pt x="1868" y="92"/>
                  </a:lnTo>
                  <a:moveTo>
                    <a:pt x="1873" y="75"/>
                  </a:moveTo>
                  <a:lnTo>
                    <a:pt x="1873" y="73"/>
                  </a:lnTo>
                  <a:moveTo>
                    <a:pt x="1873" y="80"/>
                  </a:moveTo>
                  <a:lnTo>
                    <a:pt x="1875" y="80"/>
                  </a:lnTo>
                  <a:lnTo>
                    <a:pt x="1875" y="77"/>
                  </a:lnTo>
                  <a:lnTo>
                    <a:pt x="1875" y="80"/>
                  </a:lnTo>
                  <a:lnTo>
                    <a:pt x="1878" y="80"/>
                  </a:lnTo>
                  <a:lnTo>
                    <a:pt x="1875" y="82"/>
                  </a:lnTo>
                  <a:lnTo>
                    <a:pt x="1875" y="85"/>
                  </a:lnTo>
                  <a:lnTo>
                    <a:pt x="1873" y="85"/>
                  </a:lnTo>
                  <a:moveTo>
                    <a:pt x="1873" y="80"/>
                  </a:moveTo>
                  <a:lnTo>
                    <a:pt x="1873" y="77"/>
                  </a:lnTo>
                  <a:moveTo>
                    <a:pt x="1873" y="85"/>
                  </a:moveTo>
                  <a:lnTo>
                    <a:pt x="1875" y="82"/>
                  </a:lnTo>
                  <a:moveTo>
                    <a:pt x="1873" y="77"/>
                  </a:moveTo>
                  <a:lnTo>
                    <a:pt x="1873" y="80"/>
                  </a:lnTo>
                  <a:moveTo>
                    <a:pt x="1873" y="85"/>
                  </a:moveTo>
                  <a:lnTo>
                    <a:pt x="1870" y="85"/>
                  </a:lnTo>
                  <a:lnTo>
                    <a:pt x="1870" y="87"/>
                  </a:lnTo>
                  <a:lnTo>
                    <a:pt x="1870" y="90"/>
                  </a:lnTo>
                  <a:moveTo>
                    <a:pt x="1870" y="87"/>
                  </a:moveTo>
                  <a:lnTo>
                    <a:pt x="1870" y="85"/>
                  </a:lnTo>
                  <a:moveTo>
                    <a:pt x="1870" y="77"/>
                  </a:moveTo>
                  <a:lnTo>
                    <a:pt x="1873" y="77"/>
                  </a:lnTo>
                  <a:lnTo>
                    <a:pt x="1870" y="80"/>
                  </a:lnTo>
                  <a:moveTo>
                    <a:pt x="1873" y="75"/>
                  </a:moveTo>
                  <a:lnTo>
                    <a:pt x="1873" y="77"/>
                  </a:lnTo>
                  <a:lnTo>
                    <a:pt x="1873" y="73"/>
                  </a:lnTo>
                  <a:moveTo>
                    <a:pt x="1873" y="77"/>
                  </a:moveTo>
                  <a:lnTo>
                    <a:pt x="1873" y="75"/>
                  </a:lnTo>
                  <a:moveTo>
                    <a:pt x="1873" y="80"/>
                  </a:moveTo>
                  <a:lnTo>
                    <a:pt x="1873" y="77"/>
                  </a:lnTo>
                  <a:moveTo>
                    <a:pt x="1873" y="85"/>
                  </a:moveTo>
                  <a:lnTo>
                    <a:pt x="1873" y="82"/>
                  </a:lnTo>
                  <a:moveTo>
                    <a:pt x="1870" y="85"/>
                  </a:moveTo>
                  <a:lnTo>
                    <a:pt x="1875" y="80"/>
                  </a:lnTo>
                  <a:moveTo>
                    <a:pt x="1870" y="82"/>
                  </a:moveTo>
                  <a:lnTo>
                    <a:pt x="1873" y="80"/>
                  </a:lnTo>
                  <a:moveTo>
                    <a:pt x="1870" y="85"/>
                  </a:moveTo>
                  <a:lnTo>
                    <a:pt x="1875" y="77"/>
                  </a:lnTo>
                  <a:moveTo>
                    <a:pt x="1950" y="80"/>
                  </a:moveTo>
                  <a:lnTo>
                    <a:pt x="1957" y="90"/>
                  </a:lnTo>
                  <a:lnTo>
                    <a:pt x="1952" y="77"/>
                  </a:lnTo>
                  <a:moveTo>
                    <a:pt x="1962" y="90"/>
                  </a:moveTo>
                  <a:lnTo>
                    <a:pt x="1957" y="90"/>
                  </a:lnTo>
                  <a:lnTo>
                    <a:pt x="1959" y="90"/>
                  </a:lnTo>
                  <a:moveTo>
                    <a:pt x="1959" y="92"/>
                  </a:moveTo>
                  <a:lnTo>
                    <a:pt x="1957" y="90"/>
                  </a:lnTo>
                  <a:lnTo>
                    <a:pt x="1942" y="80"/>
                  </a:lnTo>
                  <a:moveTo>
                    <a:pt x="1942" y="87"/>
                  </a:moveTo>
                  <a:lnTo>
                    <a:pt x="1957" y="90"/>
                  </a:lnTo>
                  <a:lnTo>
                    <a:pt x="1942" y="85"/>
                  </a:lnTo>
                  <a:moveTo>
                    <a:pt x="1945" y="80"/>
                  </a:moveTo>
                  <a:lnTo>
                    <a:pt x="1957" y="90"/>
                  </a:lnTo>
                  <a:lnTo>
                    <a:pt x="1942" y="90"/>
                  </a:lnTo>
                  <a:moveTo>
                    <a:pt x="1940" y="82"/>
                  </a:moveTo>
                  <a:lnTo>
                    <a:pt x="1957" y="90"/>
                  </a:lnTo>
                  <a:moveTo>
                    <a:pt x="1938" y="80"/>
                  </a:moveTo>
                  <a:lnTo>
                    <a:pt x="1950" y="77"/>
                  </a:lnTo>
                  <a:lnTo>
                    <a:pt x="1959" y="70"/>
                  </a:lnTo>
                  <a:moveTo>
                    <a:pt x="1959" y="68"/>
                  </a:moveTo>
                  <a:lnTo>
                    <a:pt x="1957" y="77"/>
                  </a:lnTo>
                  <a:lnTo>
                    <a:pt x="1962" y="82"/>
                  </a:lnTo>
                  <a:lnTo>
                    <a:pt x="1969" y="85"/>
                  </a:lnTo>
                  <a:moveTo>
                    <a:pt x="2314" y="349"/>
                  </a:moveTo>
                  <a:lnTo>
                    <a:pt x="2233" y="361"/>
                  </a:lnTo>
                  <a:moveTo>
                    <a:pt x="2266" y="356"/>
                  </a:moveTo>
                  <a:lnTo>
                    <a:pt x="2264" y="310"/>
                  </a:lnTo>
                  <a:moveTo>
                    <a:pt x="2288" y="308"/>
                  </a:moveTo>
                  <a:lnTo>
                    <a:pt x="2283" y="353"/>
                  </a:lnTo>
                  <a:moveTo>
                    <a:pt x="2254" y="366"/>
                  </a:moveTo>
                  <a:lnTo>
                    <a:pt x="2254" y="418"/>
                  </a:lnTo>
                  <a:moveTo>
                    <a:pt x="2293" y="406"/>
                  </a:moveTo>
                  <a:lnTo>
                    <a:pt x="2298" y="366"/>
                  </a:lnTo>
                  <a:moveTo>
                    <a:pt x="2262" y="392"/>
                  </a:moveTo>
                  <a:lnTo>
                    <a:pt x="2288" y="387"/>
                  </a:lnTo>
                  <a:moveTo>
                    <a:pt x="2274" y="356"/>
                  </a:moveTo>
                  <a:lnTo>
                    <a:pt x="2274" y="409"/>
                  </a:lnTo>
                  <a:moveTo>
                    <a:pt x="2269" y="418"/>
                  </a:moveTo>
                  <a:lnTo>
                    <a:pt x="2240" y="450"/>
                  </a:lnTo>
                  <a:moveTo>
                    <a:pt x="2281" y="416"/>
                  </a:moveTo>
                  <a:lnTo>
                    <a:pt x="2302" y="445"/>
                  </a:lnTo>
                  <a:moveTo>
                    <a:pt x="2305" y="330"/>
                  </a:moveTo>
                  <a:lnTo>
                    <a:pt x="2245" y="339"/>
                  </a:lnTo>
                  <a:moveTo>
                    <a:pt x="2254" y="375"/>
                  </a:moveTo>
                  <a:lnTo>
                    <a:pt x="2298" y="373"/>
                  </a:lnTo>
                  <a:moveTo>
                    <a:pt x="2298" y="406"/>
                  </a:moveTo>
                  <a:lnTo>
                    <a:pt x="2254" y="413"/>
                  </a:lnTo>
                  <a:moveTo>
                    <a:pt x="2372" y="322"/>
                  </a:moveTo>
                  <a:lnTo>
                    <a:pt x="2350" y="363"/>
                  </a:lnTo>
                  <a:lnTo>
                    <a:pt x="2326" y="394"/>
                  </a:lnTo>
                  <a:moveTo>
                    <a:pt x="2370" y="332"/>
                  </a:moveTo>
                  <a:lnTo>
                    <a:pt x="2406" y="382"/>
                  </a:lnTo>
                  <a:lnTo>
                    <a:pt x="2413" y="382"/>
                  </a:lnTo>
                  <a:moveTo>
                    <a:pt x="2331" y="440"/>
                  </a:moveTo>
                  <a:lnTo>
                    <a:pt x="2406" y="433"/>
                  </a:lnTo>
                  <a:moveTo>
                    <a:pt x="2370" y="435"/>
                  </a:moveTo>
                  <a:lnTo>
                    <a:pt x="2370" y="368"/>
                  </a:lnTo>
                  <a:moveTo>
                    <a:pt x="2350" y="406"/>
                  </a:moveTo>
                  <a:lnTo>
                    <a:pt x="2358" y="426"/>
                  </a:lnTo>
                  <a:moveTo>
                    <a:pt x="2379" y="430"/>
                  </a:moveTo>
                  <a:lnTo>
                    <a:pt x="2389" y="404"/>
                  </a:lnTo>
                  <a:moveTo>
                    <a:pt x="2394" y="392"/>
                  </a:moveTo>
                  <a:lnTo>
                    <a:pt x="2346" y="399"/>
                  </a:lnTo>
                  <a:moveTo>
                    <a:pt x="2353" y="373"/>
                  </a:moveTo>
                  <a:lnTo>
                    <a:pt x="2386" y="368"/>
                  </a:lnTo>
                  <a:moveTo>
                    <a:pt x="2480" y="445"/>
                  </a:moveTo>
                  <a:lnTo>
                    <a:pt x="2480" y="315"/>
                  </a:lnTo>
                  <a:moveTo>
                    <a:pt x="2504" y="363"/>
                  </a:moveTo>
                  <a:lnTo>
                    <a:pt x="2456" y="373"/>
                  </a:lnTo>
                  <a:moveTo>
                    <a:pt x="2430" y="346"/>
                  </a:moveTo>
                  <a:lnTo>
                    <a:pt x="2430" y="399"/>
                  </a:lnTo>
                  <a:moveTo>
                    <a:pt x="2430" y="392"/>
                  </a:moveTo>
                  <a:lnTo>
                    <a:pt x="2454" y="387"/>
                  </a:lnTo>
                  <a:moveTo>
                    <a:pt x="2451" y="387"/>
                  </a:moveTo>
                  <a:lnTo>
                    <a:pt x="2451" y="349"/>
                  </a:lnTo>
                  <a:moveTo>
                    <a:pt x="2451" y="351"/>
                  </a:moveTo>
                  <a:lnTo>
                    <a:pt x="2430" y="356"/>
                  </a:lnTo>
                  <a:moveTo>
                    <a:pt x="1724" y="327"/>
                  </a:moveTo>
                  <a:lnTo>
                    <a:pt x="1743" y="308"/>
                  </a:lnTo>
                  <a:moveTo>
                    <a:pt x="1760" y="291"/>
                  </a:moveTo>
                  <a:lnTo>
                    <a:pt x="1760" y="289"/>
                  </a:lnTo>
                  <a:moveTo>
                    <a:pt x="1734" y="385"/>
                  </a:moveTo>
                  <a:lnTo>
                    <a:pt x="1734" y="382"/>
                  </a:lnTo>
                  <a:moveTo>
                    <a:pt x="1750" y="368"/>
                  </a:moveTo>
                  <a:lnTo>
                    <a:pt x="1830" y="291"/>
                  </a:lnTo>
                  <a:moveTo>
                    <a:pt x="1726" y="462"/>
                  </a:moveTo>
                  <a:lnTo>
                    <a:pt x="1810" y="377"/>
                  </a:lnTo>
                  <a:moveTo>
                    <a:pt x="1830" y="358"/>
                  </a:moveTo>
                  <a:lnTo>
                    <a:pt x="1830" y="356"/>
                  </a:lnTo>
                  <a:moveTo>
                    <a:pt x="1846" y="342"/>
                  </a:moveTo>
                  <a:lnTo>
                    <a:pt x="1899" y="289"/>
                  </a:lnTo>
                  <a:moveTo>
                    <a:pt x="1803" y="454"/>
                  </a:moveTo>
                  <a:lnTo>
                    <a:pt x="1803" y="452"/>
                  </a:lnTo>
                  <a:moveTo>
                    <a:pt x="1820" y="435"/>
                  </a:moveTo>
                  <a:lnTo>
                    <a:pt x="1906" y="351"/>
                  </a:lnTo>
                  <a:moveTo>
                    <a:pt x="1923" y="334"/>
                  </a:moveTo>
                  <a:lnTo>
                    <a:pt x="1923" y="332"/>
                  </a:lnTo>
                  <a:moveTo>
                    <a:pt x="1940" y="317"/>
                  </a:moveTo>
                  <a:lnTo>
                    <a:pt x="1966" y="289"/>
                  </a:lnTo>
                  <a:moveTo>
                    <a:pt x="1858" y="469"/>
                  </a:moveTo>
                  <a:lnTo>
                    <a:pt x="1880" y="445"/>
                  </a:lnTo>
                  <a:moveTo>
                    <a:pt x="1897" y="428"/>
                  </a:moveTo>
                  <a:lnTo>
                    <a:pt x="1897" y="426"/>
                  </a:lnTo>
                  <a:moveTo>
                    <a:pt x="1914" y="411"/>
                  </a:moveTo>
                  <a:lnTo>
                    <a:pt x="2000" y="325"/>
                  </a:lnTo>
                  <a:moveTo>
                    <a:pt x="2017" y="308"/>
                  </a:moveTo>
                  <a:lnTo>
                    <a:pt x="2017" y="306"/>
                  </a:lnTo>
                  <a:moveTo>
                    <a:pt x="2034" y="291"/>
                  </a:moveTo>
                  <a:lnTo>
                    <a:pt x="2036" y="289"/>
                  </a:lnTo>
                  <a:moveTo>
                    <a:pt x="1926" y="466"/>
                  </a:moveTo>
                  <a:lnTo>
                    <a:pt x="1974" y="418"/>
                  </a:lnTo>
                  <a:moveTo>
                    <a:pt x="1990" y="402"/>
                  </a:moveTo>
                  <a:lnTo>
                    <a:pt x="1990" y="399"/>
                  </a:lnTo>
                  <a:moveTo>
                    <a:pt x="2007" y="385"/>
                  </a:moveTo>
                  <a:lnTo>
                    <a:pt x="2094" y="298"/>
                  </a:lnTo>
                  <a:moveTo>
                    <a:pt x="1995" y="466"/>
                  </a:moveTo>
                  <a:lnTo>
                    <a:pt x="2067" y="394"/>
                  </a:lnTo>
                  <a:moveTo>
                    <a:pt x="2086" y="377"/>
                  </a:moveTo>
                  <a:lnTo>
                    <a:pt x="2086" y="375"/>
                  </a:lnTo>
                  <a:moveTo>
                    <a:pt x="2103" y="358"/>
                  </a:moveTo>
                  <a:lnTo>
                    <a:pt x="2175" y="289"/>
                  </a:lnTo>
                  <a:moveTo>
                    <a:pt x="2077" y="454"/>
                  </a:moveTo>
                  <a:lnTo>
                    <a:pt x="2163" y="368"/>
                  </a:lnTo>
                  <a:moveTo>
                    <a:pt x="2180" y="351"/>
                  </a:moveTo>
                  <a:lnTo>
                    <a:pt x="2180" y="349"/>
                  </a:lnTo>
                  <a:moveTo>
                    <a:pt x="2134" y="466"/>
                  </a:moveTo>
                  <a:lnTo>
                    <a:pt x="2137" y="462"/>
                  </a:lnTo>
                  <a:moveTo>
                    <a:pt x="2154" y="445"/>
                  </a:moveTo>
                  <a:lnTo>
                    <a:pt x="2154" y="442"/>
                  </a:lnTo>
                  <a:moveTo>
                    <a:pt x="2170" y="428"/>
                  </a:moveTo>
                  <a:lnTo>
                    <a:pt x="2180" y="418"/>
                  </a:lnTo>
                  <a:moveTo>
                    <a:pt x="1724" y="291"/>
                  </a:moveTo>
                  <a:lnTo>
                    <a:pt x="2180" y="286"/>
                  </a:lnTo>
                  <a:lnTo>
                    <a:pt x="2180" y="466"/>
                  </a:lnTo>
                  <a:lnTo>
                    <a:pt x="1726" y="469"/>
                  </a:lnTo>
                  <a:lnTo>
                    <a:pt x="1724" y="291"/>
                  </a:lnTo>
                  <a:close/>
                  <a:moveTo>
                    <a:pt x="2240" y="617"/>
                  </a:moveTo>
                  <a:lnTo>
                    <a:pt x="2262" y="617"/>
                  </a:lnTo>
                  <a:moveTo>
                    <a:pt x="2262" y="663"/>
                  </a:moveTo>
                  <a:lnTo>
                    <a:pt x="2274" y="658"/>
                  </a:lnTo>
                  <a:lnTo>
                    <a:pt x="2283" y="649"/>
                  </a:lnTo>
                  <a:lnTo>
                    <a:pt x="2283" y="634"/>
                  </a:lnTo>
                  <a:lnTo>
                    <a:pt x="2274" y="625"/>
                  </a:lnTo>
                  <a:lnTo>
                    <a:pt x="2262" y="620"/>
                  </a:lnTo>
                  <a:moveTo>
                    <a:pt x="2262" y="663"/>
                  </a:moveTo>
                  <a:lnTo>
                    <a:pt x="2250" y="663"/>
                  </a:lnTo>
                  <a:moveTo>
                    <a:pt x="2283" y="685"/>
                  </a:moveTo>
                  <a:lnTo>
                    <a:pt x="2281" y="673"/>
                  </a:lnTo>
                  <a:lnTo>
                    <a:pt x="2271" y="666"/>
                  </a:lnTo>
                  <a:lnTo>
                    <a:pt x="2262" y="663"/>
                  </a:lnTo>
                  <a:moveTo>
                    <a:pt x="2283" y="685"/>
                  </a:moveTo>
                  <a:lnTo>
                    <a:pt x="2283" y="697"/>
                  </a:lnTo>
                  <a:moveTo>
                    <a:pt x="2262" y="718"/>
                  </a:moveTo>
                  <a:lnTo>
                    <a:pt x="2271" y="716"/>
                  </a:lnTo>
                  <a:lnTo>
                    <a:pt x="2281" y="706"/>
                  </a:lnTo>
                  <a:lnTo>
                    <a:pt x="2283" y="697"/>
                  </a:lnTo>
                  <a:moveTo>
                    <a:pt x="2262" y="718"/>
                  </a:moveTo>
                  <a:lnTo>
                    <a:pt x="2240" y="718"/>
                  </a:lnTo>
                  <a:moveTo>
                    <a:pt x="2317" y="718"/>
                  </a:moveTo>
                  <a:lnTo>
                    <a:pt x="2317" y="713"/>
                  </a:lnTo>
                  <a:moveTo>
                    <a:pt x="2372" y="718"/>
                  </a:moveTo>
                  <a:lnTo>
                    <a:pt x="2372" y="617"/>
                  </a:lnTo>
                  <a:lnTo>
                    <a:pt x="2350" y="642"/>
                  </a:lnTo>
                  <a:moveTo>
                    <a:pt x="2406" y="718"/>
                  </a:moveTo>
                  <a:lnTo>
                    <a:pt x="2406" y="651"/>
                  </a:lnTo>
                  <a:lnTo>
                    <a:pt x="2454" y="651"/>
                  </a:lnTo>
                  <a:moveTo>
                    <a:pt x="2473" y="670"/>
                  </a:moveTo>
                  <a:lnTo>
                    <a:pt x="2468" y="656"/>
                  </a:lnTo>
                  <a:lnTo>
                    <a:pt x="2454" y="651"/>
                  </a:lnTo>
                  <a:moveTo>
                    <a:pt x="2473" y="670"/>
                  </a:moveTo>
                  <a:lnTo>
                    <a:pt x="2473" y="718"/>
                  </a:lnTo>
                  <a:moveTo>
                    <a:pt x="2439" y="718"/>
                  </a:moveTo>
                  <a:lnTo>
                    <a:pt x="2439" y="651"/>
                  </a:lnTo>
                  <a:moveTo>
                    <a:pt x="2552" y="677"/>
                  </a:moveTo>
                  <a:lnTo>
                    <a:pt x="2550" y="704"/>
                  </a:lnTo>
                  <a:moveTo>
                    <a:pt x="2523" y="677"/>
                  </a:moveTo>
                  <a:lnTo>
                    <a:pt x="2523" y="713"/>
                  </a:lnTo>
                  <a:moveTo>
                    <a:pt x="2571" y="658"/>
                  </a:moveTo>
                  <a:lnTo>
                    <a:pt x="2564" y="730"/>
                  </a:lnTo>
                  <a:lnTo>
                    <a:pt x="2550" y="713"/>
                  </a:lnTo>
                  <a:moveTo>
                    <a:pt x="2506" y="658"/>
                  </a:moveTo>
                  <a:lnTo>
                    <a:pt x="2506" y="728"/>
                  </a:lnTo>
                  <a:moveTo>
                    <a:pt x="2554" y="630"/>
                  </a:moveTo>
                  <a:lnTo>
                    <a:pt x="2552" y="651"/>
                  </a:lnTo>
                  <a:moveTo>
                    <a:pt x="2518" y="630"/>
                  </a:moveTo>
                  <a:lnTo>
                    <a:pt x="2518" y="663"/>
                  </a:lnTo>
                  <a:moveTo>
                    <a:pt x="2504" y="622"/>
                  </a:moveTo>
                  <a:lnTo>
                    <a:pt x="2571" y="615"/>
                  </a:lnTo>
                  <a:moveTo>
                    <a:pt x="2533" y="598"/>
                  </a:moveTo>
                  <a:lnTo>
                    <a:pt x="2538" y="613"/>
                  </a:lnTo>
                  <a:moveTo>
                    <a:pt x="2518" y="656"/>
                  </a:moveTo>
                  <a:lnTo>
                    <a:pt x="2557" y="651"/>
                  </a:lnTo>
                  <a:moveTo>
                    <a:pt x="2518" y="637"/>
                  </a:moveTo>
                  <a:lnTo>
                    <a:pt x="2552" y="632"/>
                  </a:lnTo>
                  <a:moveTo>
                    <a:pt x="2523" y="709"/>
                  </a:moveTo>
                  <a:lnTo>
                    <a:pt x="2552" y="706"/>
                  </a:lnTo>
                  <a:moveTo>
                    <a:pt x="2523" y="687"/>
                  </a:moveTo>
                  <a:lnTo>
                    <a:pt x="2550" y="682"/>
                  </a:lnTo>
                  <a:moveTo>
                    <a:pt x="2506" y="670"/>
                  </a:moveTo>
                  <a:lnTo>
                    <a:pt x="2569" y="666"/>
                  </a:lnTo>
                  <a:moveTo>
                    <a:pt x="2605" y="606"/>
                  </a:moveTo>
                  <a:lnTo>
                    <a:pt x="2605" y="728"/>
                  </a:lnTo>
                  <a:moveTo>
                    <a:pt x="2605" y="617"/>
                  </a:moveTo>
                  <a:lnTo>
                    <a:pt x="2665" y="613"/>
                  </a:lnTo>
                  <a:moveTo>
                    <a:pt x="2667" y="606"/>
                  </a:moveTo>
                  <a:lnTo>
                    <a:pt x="2665" y="728"/>
                  </a:lnTo>
                  <a:moveTo>
                    <a:pt x="2605" y="721"/>
                  </a:moveTo>
                  <a:lnTo>
                    <a:pt x="2662" y="718"/>
                  </a:lnTo>
                  <a:lnTo>
                    <a:pt x="2665" y="726"/>
                  </a:lnTo>
                  <a:moveTo>
                    <a:pt x="2617" y="637"/>
                  </a:moveTo>
                  <a:lnTo>
                    <a:pt x="2655" y="632"/>
                  </a:lnTo>
                  <a:moveTo>
                    <a:pt x="2653" y="649"/>
                  </a:moveTo>
                  <a:lnTo>
                    <a:pt x="2619" y="653"/>
                  </a:lnTo>
                  <a:moveTo>
                    <a:pt x="2610" y="675"/>
                  </a:moveTo>
                  <a:lnTo>
                    <a:pt x="2655" y="670"/>
                  </a:lnTo>
                  <a:moveTo>
                    <a:pt x="2655" y="663"/>
                  </a:moveTo>
                  <a:lnTo>
                    <a:pt x="2650" y="702"/>
                  </a:lnTo>
                  <a:lnTo>
                    <a:pt x="2641" y="687"/>
                  </a:lnTo>
                  <a:moveTo>
                    <a:pt x="2634" y="622"/>
                  </a:moveTo>
                  <a:lnTo>
                    <a:pt x="2634" y="716"/>
                  </a:lnTo>
                  <a:moveTo>
                    <a:pt x="2691" y="656"/>
                  </a:moveTo>
                  <a:lnTo>
                    <a:pt x="2720" y="649"/>
                  </a:lnTo>
                  <a:moveTo>
                    <a:pt x="2691" y="709"/>
                  </a:moveTo>
                  <a:lnTo>
                    <a:pt x="2720" y="687"/>
                  </a:lnTo>
                  <a:moveTo>
                    <a:pt x="2720" y="630"/>
                  </a:moveTo>
                  <a:lnTo>
                    <a:pt x="2766" y="625"/>
                  </a:lnTo>
                  <a:moveTo>
                    <a:pt x="2744" y="598"/>
                  </a:moveTo>
                  <a:lnTo>
                    <a:pt x="2744" y="658"/>
                  </a:lnTo>
                  <a:moveTo>
                    <a:pt x="2715" y="666"/>
                  </a:moveTo>
                  <a:lnTo>
                    <a:pt x="2773" y="658"/>
                  </a:lnTo>
                  <a:moveTo>
                    <a:pt x="2727" y="639"/>
                  </a:moveTo>
                  <a:lnTo>
                    <a:pt x="2734" y="656"/>
                  </a:lnTo>
                  <a:moveTo>
                    <a:pt x="2727" y="675"/>
                  </a:moveTo>
                  <a:lnTo>
                    <a:pt x="2727" y="733"/>
                  </a:lnTo>
                  <a:moveTo>
                    <a:pt x="2727" y="682"/>
                  </a:moveTo>
                  <a:lnTo>
                    <a:pt x="2766" y="677"/>
                  </a:lnTo>
                  <a:moveTo>
                    <a:pt x="2766" y="673"/>
                  </a:moveTo>
                  <a:lnTo>
                    <a:pt x="2763" y="733"/>
                  </a:lnTo>
                  <a:moveTo>
                    <a:pt x="2737" y="690"/>
                  </a:moveTo>
                  <a:lnTo>
                    <a:pt x="2737" y="713"/>
                  </a:lnTo>
                  <a:moveTo>
                    <a:pt x="2737" y="694"/>
                  </a:moveTo>
                  <a:lnTo>
                    <a:pt x="2751" y="692"/>
                  </a:lnTo>
                  <a:moveTo>
                    <a:pt x="2727" y="723"/>
                  </a:moveTo>
                  <a:lnTo>
                    <a:pt x="2763" y="721"/>
                  </a:lnTo>
                  <a:moveTo>
                    <a:pt x="2763" y="632"/>
                  </a:moveTo>
                  <a:lnTo>
                    <a:pt x="2754" y="661"/>
                  </a:lnTo>
                  <a:moveTo>
                    <a:pt x="2737" y="709"/>
                  </a:moveTo>
                  <a:lnTo>
                    <a:pt x="2754" y="709"/>
                  </a:lnTo>
                  <a:moveTo>
                    <a:pt x="2751" y="690"/>
                  </a:moveTo>
                  <a:lnTo>
                    <a:pt x="2751" y="709"/>
                  </a:lnTo>
                  <a:moveTo>
                    <a:pt x="2703" y="606"/>
                  </a:moveTo>
                  <a:lnTo>
                    <a:pt x="2703" y="702"/>
                  </a:lnTo>
                  <a:moveTo>
                    <a:pt x="1724" y="577"/>
                  </a:moveTo>
                  <a:lnTo>
                    <a:pt x="2180" y="574"/>
                  </a:lnTo>
                  <a:lnTo>
                    <a:pt x="2180" y="752"/>
                  </a:lnTo>
                  <a:lnTo>
                    <a:pt x="1726" y="754"/>
                  </a:lnTo>
                  <a:lnTo>
                    <a:pt x="1724" y="57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50" name="path 3950"/>
            <p:cNvSpPr/>
            <p:nvPr/>
          </p:nvSpPr>
          <p:spPr>
            <a:xfrm>
              <a:off x="1381507" y="782574"/>
              <a:ext cx="45719" cy="7619"/>
            </a:xfrm>
            <a:custGeom>
              <a:avLst/>
              <a:gdLst/>
              <a:ahLst/>
              <a:cxnLst/>
              <a:rect l="0" t="0" r="0" b="0"/>
              <a:pathLst>
                <a:path w="71" h="11">
                  <a:moveTo>
                    <a:pt x="0" y="0"/>
                  </a:moveTo>
                  <a:lnTo>
                    <a:pt x="0" y="11"/>
                  </a:lnTo>
                  <a:lnTo>
                    <a:pt x="71" y="0"/>
                  </a:lnTo>
                  <a:lnTo>
                    <a:pt x="0" y="0"/>
                  </a:lnTo>
                </a:path>
                <a:path w="71" h="11">
                  <a:moveTo>
                    <a:pt x="0" y="11"/>
                  </a:moveTo>
                  <a:lnTo>
                    <a:pt x="71" y="0"/>
                  </a:lnTo>
                  <a:lnTo>
                    <a:pt x="71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52" name="path 3952"/>
            <p:cNvSpPr/>
            <p:nvPr/>
          </p:nvSpPr>
          <p:spPr>
            <a:xfrm>
              <a:off x="1426464" y="773430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54" name="path 3954"/>
            <p:cNvSpPr/>
            <p:nvPr/>
          </p:nvSpPr>
          <p:spPr>
            <a:xfrm>
              <a:off x="1427226" y="781050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2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2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56" name="path 3956"/>
            <p:cNvSpPr/>
            <p:nvPr/>
          </p:nvSpPr>
          <p:spPr>
            <a:xfrm>
              <a:off x="1458469" y="771144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58" name="path 3958"/>
            <p:cNvSpPr/>
            <p:nvPr/>
          </p:nvSpPr>
          <p:spPr>
            <a:xfrm>
              <a:off x="1463803" y="781050"/>
              <a:ext cx="35052" cy="7620"/>
            </a:xfrm>
            <a:custGeom>
              <a:avLst/>
              <a:gdLst/>
              <a:ahLst/>
              <a:cxnLst/>
              <a:rect l="0" t="0" r="0" b="0"/>
              <a:pathLst>
                <a:path w="55" h="12">
                  <a:moveTo>
                    <a:pt x="0" y="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0" y="0"/>
                  </a:lnTo>
                </a:path>
                <a:path w="55" h="12">
                  <a:moveTo>
                    <a:pt x="0" y="12"/>
                  </a:moveTo>
                  <a:lnTo>
                    <a:pt x="26" y="0"/>
                  </a:lnTo>
                  <a:lnTo>
                    <a:pt x="26" y="12"/>
                  </a:lnTo>
                  <a:lnTo>
                    <a:pt x="0" y="12"/>
                  </a:lnTo>
                </a:path>
                <a:path w="55" h="12">
                  <a:moveTo>
                    <a:pt x="26" y="0"/>
                  </a:moveTo>
                  <a:lnTo>
                    <a:pt x="26" y="12"/>
                  </a:lnTo>
                  <a:lnTo>
                    <a:pt x="55" y="0"/>
                  </a:lnTo>
                  <a:lnTo>
                    <a:pt x="26" y="0"/>
                  </a:lnTo>
                </a:path>
                <a:path w="55" h="12">
                  <a:moveTo>
                    <a:pt x="26" y="12"/>
                  </a:moveTo>
                  <a:lnTo>
                    <a:pt x="55" y="0"/>
                  </a:lnTo>
                  <a:lnTo>
                    <a:pt x="55" y="12"/>
                  </a:lnTo>
                  <a:lnTo>
                    <a:pt x="26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60" name="path 3960"/>
            <p:cNvSpPr/>
            <p:nvPr/>
          </p:nvSpPr>
          <p:spPr>
            <a:xfrm>
              <a:off x="1498093" y="773430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62" name="path 3962"/>
            <p:cNvSpPr/>
            <p:nvPr/>
          </p:nvSpPr>
          <p:spPr>
            <a:xfrm>
              <a:off x="1498855" y="781050"/>
              <a:ext cx="36575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64" name="path 3964"/>
            <p:cNvSpPr/>
            <p:nvPr/>
          </p:nvSpPr>
          <p:spPr>
            <a:xfrm>
              <a:off x="1531621" y="771144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66" name="path 3966"/>
            <p:cNvSpPr/>
            <p:nvPr/>
          </p:nvSpPr>
          <p:spPr>
            <a:xfrm>
              <a:off x="1535431" y="781050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28" y="0"/>
                  </a:lnTo>
                  <a:lnTo>
                    <a:pt x="28" y="12"/>
                  </a:lnTo>
                  <a:lnTo>
                    <a:pt x="0" y="12"/>
                  </a:lnTo>
                </a:path>
                <a:path w="57" h="12">
                  <a:moveTo>
                    <a:pt x="28" y="0"/>
                  </a:moveTo>
                  <a:lnTo>
                    <a:pt x="28" y="12"/>
                  </a:lnTo>
                  <a:lnTo>
                    <a:pt x="57" y="0"/>
                  </a:lnTo>
                  <a:lnTo>
                    <a:pt x="28" y="0"/>
                  </a:lnTo>
                </a:path>
                <a:path w="57" h="12">
                  <a:moveTo>
                    <a:pt x="28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28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68" name="path 3968"/>
            <p:cNvSpPr/>
            <p:nvPr/>
          </p:nvSpPr>
          <p:spPr>
            <a:xfrm>
              <a:off x="1571245" y="771905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70" name="path 3970"/>
            <p:cNvSpPr/>
            <p:nvPr/>
          </p:nvSpPr>
          <p:spPr>
            <a:xfrm>
              <a:off x="1572007" y="781050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9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72" name="path 3972"/>
            <p:cNvSpPr/>
            <p:nvPr/>
          </p:nvSpPr>
          <p:spPr>
            <a:xfrm>
              <a:off x="1604773" y="771144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74" name="path 3974"/>
            <p:cNvSpPr/>
            <p:nvPr/>
          </p:nvSpPr>
          <p:spPr>
            <a:xfrm>
              <a:off x="1608583" y="779526"/>
              <a:ext cx="62483" cy="7619"/>
            </a:xfrm>
            <a:custGeom>
              <a:avLst/>
              <a:gdLst/>
              <a:ahLst/>
              <a:cxnLst/>
              <a:rect l="0" t="0" r="0" b="0"/>
              <a:pathLst>
                <a:path w="98" h="11">
                  <a:moveTo>
                    <a:pt x="0" y="2"/>
                  </a:moveTo>
                  <a:lnTo>
                    <a:pt x="0" y="11"/>
                  </a:lnTo>
                  <a:lnTo>
                    <a:pt x="28" y="2"/>
                  </a:lnTo>
                  <a:lnTo>
                    <a:pt x="0" y="2"/>
                  </a:lnTo>
                </a:path>
                <a:path w="98" h="11">
                  <a:moveTo>
                    <a:pt x="0" y="11"/>
                  </a:moveTo>
                  <a:lnTo>
                    <a:pt x="28" y="2"/>
                  </a:lnTo>
                  <a:lnTo>
                    <a:pt x="28" y="11"/>
                  </a:lnTo>
                  <a:lnTo>
                    <a:pt x="0" y="11"/>
                  </a:lnTo>
                </a:path>
                <a:path w="98" h="11">
                  <a:moveTo>
                    <a:pt x="28" y="2"/>
                  </a:moveTo>
                  <a:lnTo>
                    <a:pt x="28" y="11"/>
                  </a:lnTo>
                  <a:lnTo>
                    <a:pt x="98" y="0"/>
                  </a:lnTo>
                  <a:lnTo>
                    <a:pt x="28" y="2"/>
                  </a:lnTo>
                </a:path>
                <a:path w="98" h="11">
                  <a:moveTo>
                    <a:pt x="28" y="11"/>
                  </a:moveTo>
                  <a:lnTo>
                    <a:pt x="98" y="0"/>
                  </a:lnTo>
                  <a:lnTo>
                    <a:pt x="98" y="11"/>
                  </a:lnTo>
                  <a:lnTo>
                    <a:pt x="28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76" name="path 3976"/>
            <p:cNvSpPr/>
            <p:nvPr/>
          </p:nvSpPr>
          <p:spPr>
            <a:xfrm>
              <a:off x="1670305" y="779526"/>
              <a:ext cx="1523" cy="7619"/>
            </a:xfrm>
            <a:custGeom>
              <a:avLst/>
              <a:gdLst/>
              <a:ahLst/>
              <a:cxnLst/>
              <a:rect l="0" t="0" r="0" b="0"/>
              <a:pathLst>
                <a:path w="2" h="11">
                  <a:moveTo>
                    <a:pt x="1" y="0"/>
                  </a:moveTo>
                  <a:lnTo>
                    <a:pt x="1" y="1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52" name="group 152"/>
          <p:cNvGrpSpPr/>
          <p:nvPr/>
        </p:nvGrpSpPr>
        <p:grpSpPr>
          <a:xfrm rot="21600000">
            <a:off x="5556503" y="8513688"/>
            <a:ext cx="4012692" cy="461402"/>
            <a:chOff x="0" y="0"/>
            <a:chExt cx="4012692" cy="461402"/>
          </a:xfrm>
        </p:grpSpPr>
        <p:sp>
          <p:nvSpPr>
            <p:cNvPr id="3978" name="path 3978"/>
            <p:cNvSpPr/>
            <p:nvPr/>
          </p:nvSpPr>
          <p:spPr>
            <a:xfrm>
              <a:off x="31242" y="0"/>
              <a:ext cx="3762151" cy="325004"/>
            </a:xfrm>
            <a:custGeom>
              <a:avLst/>
              <a:gdLst/>
              <a:ahLst/>
              <a:cxnLst/>
              <a:rect l="0" t="0" r="0" b="0"/>
              <a:pathLst>
                <a:path w="5924" h="511">
                  <a:moveTo>
                    <a:pt x="25" y="341"/>
                  </a:moveTo>
                  <a:lnTo>
                    <a:pt x="20" y="437"/>
                  </a:lnTo>
                  <a:lnTo>
                    <a:pt x="54" y="466"/>
                  </a:lnTo>
                  <a:lnTo>
                    <a:pt x="274" y="461"/>
                  </a:lnTo>
                  <a:lnTo>
                    <a:pt x="253" y="346"/>
                  </a:lnTo>
                  <a:moveTo>
                    <a:pt x="25" y="341"/>
                  </a:moveTo>
                  <a:lnTo>
                    <a:pt x="171" y="34"/>
                  </a:lnTo>
                  <a:moveTo>
                    <a:pt x="166" y="46"/>
                  </a:moveTo>
                  <a:lnTo>
                    <a:pt x="1" y="84"/>
                  </a:lnTo>
                  <a:moveTo>
                    <a:pt x="440" y="12"/>
                  </a:moveTo>
                  <a:lnTo>
                    <a:pt x="428" y="221"/>
                  </a:lnTo>
                  <a:lnTo>
                    <a:pt x="399" y="391"/>
                  </a:lnTo>
                  <a:lnTo>
                    <a:pt x="354" y="483"/>
                  </a:lnTo>
                  <a:moveTo>
                    <a:pt x="378" y="137"/>
                  </a:moveTo>
                  <a:lnTo>
                    <a:pt x="406" y="245"/>
                  </a:lnTo>
                  <a:moveTo>
                    <a:pt x="490" y="137"/>
                  </a:moveTo>
                  <a:lnTo>
                    <a:pt x="428" y="221"/>
                  </a:lnTo>
                  <a:moveTo>
                    <a:pt x="457" y="370"/>
                  </a:moveTo>
                  <a:lnTo>
                    <a:pt x="416" y="295"/>
                  </a:lnTo>
                  <a:moveTo>
                    <a:pt x="627" y="0"/>
                  </a:moveTo>
                  <a:lnTo>
                    <a:pt x="577" y="84"/>
                  </a:lnTo>
                  <a:lnTo>
                    <a:pt x="490" y="154"/>
                  </a:lnTo>
                  <a:moveTo>
                    <a:pt x="524" y="12"/>
                  </a:moveTo>
                  <a:lnTo>
                    <a:pt x="644" y="149"/>
                  </a:lnTo>
                  <a:moveTo>
                    <a:pt x="577" y="125"/>
                  </a:moveTo>
                  <a:lnTo>
                    <a:pt x="536" y="221"/>
                  </a:lnTo>
                  <a:lnTo>
                    <a:pt x="474" y="329"/>
                  </a:lnTo>
                  <a:moveTo>
                    <a:pt x="485" y="211"/>
                  </a:moveTo>
                  <a:lnTo>
                    <a:pt x="673" y="187"/>
                  </a:lnTo>
                  <a:moveTo>
                    <a:pt x="502" y="283"/>
                  </a:moveTo>
                  <a:lnTo>
                    <a:pt x="502" y="437"/>
                  </a:lnTo>
                  <a:moveTo>
                    <a:pt x="502" y="295"/>
                  </a:moveTo>
                  <a:lnTo>
                    <a:pt x="656" y="279"/>
                  </a:lnTo>
                  <a:moveTo>
                    <a:pt x="661" y="267"/>
                  </a:moveTo>
                  <a:lnTo>
                    <a:pt x="656" y="358"/>
                  </a:lnTo>
                  <a:lnTo>
                    <a:pt x="639" y="444"/>
                  </a:lnTo>
                  <a:lnTo>
                    <a:pt x="610" y="387"/>
                  </a:lnTo>
                  <a:moveTo>
                    <a:pt x="581" y="221"/>
                  </a:moveTo>
                  <a:lnTo>
                    <a:pt x="581" y="511"/>
                  </a:lnTo>
                  <a:moveTo>
                    <a:pt x="793" y="58"/>
                  </a:moveTo>
                  <a:lnTo>
                    <a:pt x="785" y="211"/>
                  </a:lnTo>
                  <a:lnTo>
                    <a:pt x="769" y="382"/>
                  </a:lnTo>
                  <a:lnTo>
                    <a:pt x="723" y="499"/>
                  </a:lnTo>
                  <a:moveTo>
                    <a:pt x="793" y="79"/>
                  </a:moveTo>
                  <a:lnTo>
                    <a:pt x="1047" y="63"/>
                  </a:lnTo>
                  <a:moveTo>
                    <a:pt x="1121" y="91"/>
                  </a:moveTo>
                  <a:lnTo>
                    <a:pt x="1241" y="67"/>
                  </a:lnTo>
                  <a:moveTo>
                    <a:pt x="1126" y="216"/>
                  </a:moveTo>
                  <a:lnTo>
                    <a:pt x="1234" y="192"/>
                  </a:lnTo>
                  <a:moveTo>
                    <a:pt x="1110" y="375"/>
                  </a:moveTo>
                  <a:lnTo>
                    <a:pt x="1234" y="300"/>
                  </a:lnTo>
                  <a:moveTo>
                    <a:pt x="1179" y="336"/>
                  </a:moveTo>
                  <a:lnTo>
                    <a:pt x="1179" y="79"/>
                  </a:lnTo>
                  <a:moveTo>
                    <a:pt x="1258" y="58"/>
                  </a:moveTo>
                  <a:lnTo>
                    <a:pt x="1405" y="34"/>
                  </a:lnTo>
                  <a:moveTo>
                    <a:pt x="1333" y="46"/>
                  </a:moveTo>
                  <a:lnTo>
                    <a:pt x="1287" y="221"/>
                  </a:lnTo>
                  <a:lnTo>
                    <a:pt x="1241" y="324"/>
                  </a:lnTo>
                  <a:lnTo>
                    <a:pt x="1196" y="391"/>
                  </a:lnTo>
                  <a:moveTo>
                    <a:pt x="1342" y="211"/>
                  </a:moveTo>
                  <a:lnTo>
                    <a:pt x="1412" y="363"/>
                  </a:lnTo>
                  <a:moveTo>
                    <a:pt x="1309" y="499"/>
                  </a:moveTo>
                  <a:lnTo>
                    <a:pt x="1309" y="137"/>
                  </a:lnTo>
                  <a:moveTo>
                    <a:pt x="1541" y="58"/>
                  </a:moveTo>
                  <a:lnTo>
                    <a:pt x="1537" y="211"/>
                  </a:lnTo>
                  <a:lnTo>
                    <a:pt x="1520" y="382"/>
                  </a:lnTo>
                  <a:lnTo>
                    <a:pt x="1474" y="499"/>
                  </a:lnTo>
                  <a:moveTo>
                    <a:pt x="1541" y="79"/>
                  </a:moveTo>
                  <a:lnTo>
                    <a:pt x="1798" y="63"/>
                  </a:lnTo>
                  <a:moveTo>
                    <a:pt x="1890" y="34"/>
                  </a:moveTo>
                  <a:lnTo>
                    <a:pt x="1890" y="204"/>
                  </a:lnTo>
                  <a:moveTo>
                    <a:pt x="1890" y="75"/>
                  </a:moveTo>
                  <a:lnTo>
                    <a:pt x="1969" y="63"/>
                  </a:lnTo>
                  <a:moveTo>
                    <a:pt x="1974" y="46"/>
                  </a:moveTo>
                  <a:lnTo>
                    <a:pt x="1961" y="154"/>
                  </a:lnTo>
                  <a:moveTo>
                    <a:pt x="1974" y="154"/>
                  </a:moveTo>
                  <a:lnTo>
                    <a:pt x="1890" y="166"/>
                  </a:lnTo>
                  <a:moveTo>
                    <a:pt x="1928" y="274"/>
                  </a:moveTo>
                  <a:lnTo>
                    <a:pt x="1990" y="262"/>
                  </a:lnTo>
                  <a:moveTo>
                    <a:pt x="1854" y="449"/>
                  </a:moveTo>
                  <a:lnTo>
                    <a:pt x="1990" y="382"/>
                  </a:lnTo>
                  <a:moveTo>
                    <a:pt x="1928" y="159"/>
                  </a:moveTo>
                  <a:lnTo>
                    <a:pt x="1928" y="408"/>
                  </a:lnTo>
                  <a:moveTo>
                    <a:pt x="1878" y="437"/>
                  </a:moveTo>
                  <a:lnTo>
                    <a:pt x="1878" y="250"/>
                  </a:lnTo>
                  <a:moveTo>
                    <a:pt x="2065" y="17"/>
                  </a:moveTo>
                  <a:lnTo>
                    <a:pt x="1990" y="211"/>
                  </a:lnTo>
                  <a:moveTo>
                    <a:pt x="2031" y="108"/>
                  </a:moveTo>
                  <a:lnTo>
                    <a:pt x="2122" y="91"/>
                  </a:lnTo>
                  <a:moveTo>
                    <a:pt x="2070" y="204"/>
                  </a:moveTo>
                  <a:lnTo>
                    <a:pt x="1969" y="329"/>
                  </a:lnTo>
                  <a:moveTo>
                    <a:pt x="2024" y="137"/>
                  </a:moveTo>
                  <a:lnTo>
                    <a:pt x="2139" y="307"/>
                  </a:lnTo>
                  <a:lnTo>
                    <a:pt x="2173" y="307"/>
                  </a:lnTo>
                  <a:moveTo>
                    <a:pt x="2024" y="319"/>
                  </a:moveTo>
                  <a:lnTo>
                    <a:pt x="2024" y="499"/>
                  </a:lnTo>
                  <a:moveTo>
                    <a:pt x="2024" y="341"/>
                  </a:moveTo>
                  <a:lnTo>
                    <a:pt x="2122" y="329"/>
                  </a:lnTo>
                  <a:moveTo>
                    <a:pt x="2127" y="319"/>
                  </a:moveTo>
                  <a:lnTo>
                    <a:pt x="2115" y="461"/>
                  </a:lnTo>
                  <a:moveTo>
                    <a:pt x="2127" y="461"/>
                  </a:moveTo>
                  <a:lnTo>
                    <a:pt x="2024" y="471"/>
                  </a:lnTo>
                  <a:moveTo>
                    <a:pt x="2132" y="79"/>
                  </a:moveTo>
                  <a:lnTo>
                    <a:pt x="2070" y="211"/>
                  </a:lnTo>
                  <a:moveTo>
                    <a:pt x="2235" y="58"/>
                  </a:moveTo>
                  <a:lnTo>
                    <a:pt x="2542" y="22"/>
                  </a:lnTo>
                  <a:moveTo>
                    <a:pt x="2501" y="130"/>
                  </a:moveTo>
                  <a:lnTo>
                    <a:pt x="2497" y="495"/>
                  </a:lnTo>
                  <a:lnTo>
                    <a:pt x="2434" y="408"/>
                  </a:lnTo>
                  <a:moveTo>
                    <a:pt x="2276" y="490"/>
                  </a:moveTo>
                  <a:lnTo>
                    <a:pt x="2276" y="149"/>
                  </a:lnTo>
                  <a:moveTo>
                    <a:pt x="2276" y="183"/>
                  </a:moveTo>
                  <a:lnTo>
                    <a:pt x="2501" y="159"/>
                  </a:lnTo>
                  <a:moveTo>
                    <a:pt x="2355" y="46"/>
                  </a:moveTo>
                  <a:lnTo>
                    <a:pt x="2338" y="255"/>
                  </a:lnTo>
                  <a:lnTo>
                    <a:pt x="2285" y="391"/>
                  </a:lnTo>
                  <a:moveTo>
                    <a:pt x="2355" y="427"/>
                  </a:moveTo>
                  <a:lnTo>
                    <a:pt x="2410" y="255"/>
                  </a:lnTo>
                  <a:lnTo>
                    <a:pt x="2430" y="41"/>
                  </a:lnTo>
                  <a:moveTo>
                    <a:pt x="2338" y="255"/>
                  </a:moveTo>
                  <a:lnTo>
                    <a:pt x="2377" y="319"/>
                  </a:lnTo>
                  <a:moveTo>
                    <a:pt x="2418" y="250"/>
                  </a:moveTo>
                  <a:lnTo>
                    <a:pt x="2463" y="329"/>
                  </a:lnTo>
                  <a:moveTo>
                    <a:pt x="2718" y="0"/>
                  </a:moveTo>
                  <a:lnTo>
                    <a:pt x="2605" y="262"/>
                  </a:lnTo>
                  <a:moveTo>
                    <a:pt x="2679" y="108"/>
                  </a:moveTo>
                  <a:lnTo>
                    <a:pt x="2679" y="507"/>
                  </a:lnTo>
                  <a:moveTo>
                    <a:pt x="2730" y="67"/>
                  </a:moveTo>
                  <a:lnTo>
                    <a:pt x="2730" y="358"/>
                  </a:lnTo>
                  <a:moveTo>
                    <a:pt x="2730" y="91"/>
                  </a:moveTo>
                  <a:lnTo>
                    <a:pt x="2809" y="79"/>
                  </a:lnTo>
                  <a:moveTo>
                    <a:pt x="2809" y="67"/>
                  </a:moveTo>
                  <a:lnTo>
                    <a:pt x="2809" y="353"/>
                  </a:lnTo>
                  <a:moveTo>
                    <a:pt x="2763" y="375"/>
                  </a:moveTo>
                  <a:lnTo>
                    <a:pt x="2821" y="461"/>
                  </a:lnTo>
                  <a:moveTo>
                    <a:pt x="2854" y="125"/>
                  </a:moveTo>
                  <a:lnTo>
                    <a:pt x="2854" y="353"/>
                  </a:lnTo>
                  <a:moveTo>
                    <a:pt x="2912" y="22"/>
                  </a:moveTo>
                  <a:lnTo>
                    <a:pt x="2912" y="507"/>
                  </a:lnTo>
                  <a:lnTo>
                    <a:pt x="2854" y="437"/>
                  </a:lnTo>
                  <a:moveTo>
                    <a:pt x="2770" y="142"/>
                  </a:moveTo>
                  <a:lnTo>
                    <a:pt x="2763" y="353"/>
                  </a:lnTo>
                  <a:lnTo>
                    <a:pt x="2701" y="499"/>
                  </a:lnTo>
                  <a:moveTo>
                    <a:pt x="2974" y="204"/>
                  </a:moveTo>
                  <a:lnTo>
                    <a:pt x="3058" y="183"/>
                  </a:lnTo>
                  <a:moveTo>
                    <a:pt x="2974" y="449"/>
                  </a:moveTo>
                  <a:lnTo>
                    <a:pt x="3082" y="382"/>
                  </a:lnTo>
                  <a:moveTo>
                    <a:pt x="3058" y="34"/>
                  </a:moveTo>
                  <a:lnTo>
                    <a:pt x="2986" y="199"/>
                  </a:lnTo>
                  <a:moveTo>
                    <a:pt x="3075" y="149"/>
                  </a:moveTo>
                  <a:lnTo>
                    <a:pt x="2986" y="341"/>
                  </a:lnTo>
                  <a:moveTo>
                    <a:pt x="2974" y="353"/>
                  </a:moveTo>
                  <a:lnTo>
                    <a:pt x="3082" y="300"/>
                  </a:lnTo>
                  <a:moveTo>
                    <a:pt x="3104" y="46"/>
                  </a:moveTo>
                  <a:lnTo>
                    <a:pt x="3229" y="29"/>
                  </a:lnTo>
                  <a:moveTo>
                    <a:pt x="3236" y="17"/>
                  </a:moveTo>
                  <a:lnTo>
                    <a:pt x="3219" y="171"/>
                  </a:lnTo>
                  <a:moveTo>
                    <a:pt x="3099" y="187"/>
                  </a:moveTo>
                  <a:lnTo>
                    <a:pt x="3286" y="166"/>
                  </a:lnTo>
                  <a:moveTo>
                    <a:pt x="3116" y="108"/>
                  </a:moveTo>
                  <a:lnTo>
                    <a:pt x="3195" y="96"/>
                  </a:lnTo>
                  <a:moveTo>
                    <a:pt x="3174" y="187"/>
                  </a:moveTo>
                  <a:lnTo>
                    <a:pt x="3174" y="499"/>
                  </a:lnTo>
                  <a:lnTo>
                    <a:pt x="3121" y="449"/>
                  </a:lnTo>
                  <a:moveTo>
                    <a:pt x="3087" y="245"/>
                  </a:moveTo>
                  <a:lnTo>
                    <a:pt x="3133" y="291"/>
                  </a:lnTo>
                  <a:moveTo>
                    <a:pt x="3166" y="324"/>
                  </a:moveTo>
                  <a:lnTo>
                    <a:pt x="3075" y="415"/>
                  </a:lnTo>
                  <a:moveTo>
                    <a:pt x="3174" y="274"/>
                  </a:moveTo>
                  <a:lnTo>
                    <a:pt x="3258" y="427"/>
                  </a:lnTo>
                  <a:lnTo>
                    <a:pt x="3298" y="427"/>
                  </a:lnTo>
                  <a:moveTo>
                    <a:pt x="3258" y="245"/>
                  </a:moveTo>
                  <a:lnTo>
                    <a:pt x="3195" y="307"/>
                  </a:lnTo>
                  <a:moveTo>
                    <a:pt x="3498" y="12"/>
                  </a:moveTo>
                  <a:lnTo>
                    <a:pt x="3356" y="255"/>
                  </a:lnTo>
                  <a:moveTo>
                    <a:pt x="3440" y="113"/>
                  </a:moveTo>
                  <a:lnTo>
                    <a:pt x="3440" y="507"/>
                  </a:lnTo>
                  <a:moveTo>
                    <a:pt x="3536" y="12"/>
                  </a:moveTo>
                  <a:lnTo>
                    <a:pt x="3536" y="454"/>
                  </a:lnTo>
                  <a:lnTo>
                    <a:pt x="3560" y="478"/>
                  </a:lnTo>
                  <a:lnTo>
                    <a:pt x="3673" y="478"/>
                  </a:lnTo>
                  <a:lnTo>
                    <a:pt x="3661" y="346"/>
                  </a:lnTo>
                  <a:moveTo>
                    <a:pt x="3651" y="125"/>
                  </a:moveTo>
                  <a:lnTo>
                    <a:pt x="3481" y="319"/>
                  </a:lnTo>
                  <a:moveTo>
                    <a:pt x="3747" y="108"/>
                  </a:moveTo>
                  <a:lnTo>
                    <a:pt x="3855" y="91"/>
                  </a:lnTo>
                  <a:moveTo>
                    <a:pt x="3855" y="79"/>
                  </a:moveTo>
                  <a:lnTo>
                    <a:pt x="3843" y="204"/>
                  </a:lnTo>
                  <a:moveTo>
                    <a:pt x="3764" y="221"/>
                  </a:moveTo>
                  <a:lnTo>
                    <a:pt x="3855" y="204"/>
                  </a:lnTo>
                  <a:moveTo>
                    <a:pt x="3764" y="192"/>
                  </a:moveTo>
                  <a:lnTo>
                    <a:pt x="3764" y="427"/>
                  </a:lnTo>
                  <a:moveTo>
                    <a:pt x="3752" y="444"/>
                  </a:moveTo>
                  <a:lnTo>
                    <a:pt x="3855" y="329"/>
                  </a:lnTo>
                  <a:moveTo>
                    <a:pt x="3946" y="5"/>
                  </a:moveTo>
                  <a:lnTo>
                    <a:pt x="3913" y="154"/>
                  </a:lnTo>
                  <a:lnTo>
                    <a:pt x="3889" y="221"/>
                  </a:lnTo>
                  <a:lnTo>
                    <a:pt x="3855" y="295"/>
                  </a:lnTo>
                  <a:moveTo>
                    <a:pt x="3901" y="187"/>
                  </a:moveTo>
                  <a:lnTo>
                    <a:pt x="4038" y="171"/>
                  </a:lnTo>
                  <a:moveTo>
                    <a:pt x="3985" y="175"/>
                  </a:moveTo>
                  <a:lnTo>
                    <a:pt x="3958" y="324"/>
                  </a:lnTo>
                  <a:lnTo>
                    <a:pt x="3913" y="403"/>
                  </a:lnTo>
                  <a:lnTo>
                    <a:pt x="3860" y="461"/>
                  </a:lnTo>
                  <a:lnTo>
                    <a:pt x="3805" y="499"/>
                  </a:lnTo>
                  <a:moveTo>
                    <a:pt x="3889" y="255"/>
                  </a:moveTo>
                  <a:lnTo>
                    <a:pt x="3985" y="495"/>
                  </a:lnTo>
                  <a:lnTo>
                    <a:pt x="4047" y="495"/>
                  </a:lnTo>
                  <a:moveTo>
                    <a:pt x="4366" y="291"/>
                  </a:moveTo>
                  <a:lnTo>
                    <a:pt x="4263" y="307"/>
                  </a:lnTo>
                  <a:moveTo>
                    <a:pt x="4361" y="382"/>
                  </a:moveTo>
                  <a:lnTo>
                    <a:pt x="4371" y="279"/>
                  </a:lnTo>
                  <a:moveTo>
                    <a:pt x="4263" y="279"/>
                  </a:moveTo>
                  <a:lnTo>
                    <a:pt x="4263" y="432"/>
                  </a:lnTo>
                  <a:moveTo>
                    <a:pt x="4225" y="238"/>
                  </a:moveTo>
                  <a:lnTo>
                    <a:pt x="4417" y="211"/>
                  </a:lnTo>
                  <a:moveTo>
                    <a:pt x="4325" y="17"/>
                  </a:moveTo>
                  <a:lnTo>
                    <a:pt x="4325" y="221"/>
                  </a:lnTo>
                  <a:moveTo>
                    <a:pt x="4254" y="149"/>
                  </a:moveTo>
                  <a:lnTo>
                    <a:pt x="4383" y="130"/>
                  </a:lnTo>
                  <a:moveTo>
                    <a:pt x="4275" y="58"/>
                  </a:moveTo>
                  <a:lnTo>
                    <a:pt x="4237" y="192"/>
                  </a:lnTo>
                  <a:moveTo>
                    <a:pt x="4105" y="250"/>
                  </a:moveTo>
                  <a:lnTo>
                    <a:pt x="4184" y="228"/>
                  </a:lnTo>
                  <a:moveTo>
                    <a:pt x="4191" y="216"/>
                  </a:moveTo>
                  <a:lnTo>
                    <a:pt x="4155" y="300"/>
                  </a:lnTo>
                  <a:moveTo>
                    <a:pt x="4105" y="415"/>
                  </a:moveTo>
                  <a:lnTo>
                    <a:pt x="4150" y="415"/>
                  </a:lnTo>
                  <a:moveTo>
                    <a:pt x="4150" y="67"/>
                  </a:moveTo>
                  <a:lnTo>
                    <a:pt x="4184" y="130"/>
                  </a:lnTo>
                  <a:moveTo>
                    <a:pt x="4263" y="399"/>
                  </a:moveTo>
                  <a:lnTo>
                    <a:pt x="4378" y="382"/>
                  </a:lnTo>
                  <a:moveTo>
                    <a:pt x="4155" y="300"/>
                  </a:moveTo>
                  <a:lnTo>
                    <a:pt x="4179" y="346"/>
                  </a:lnTo>
                  <a:lnTo>
                    <a:pt x="4150" y="415"/>
                  </a:lnTo>
                  <a:lnTo>
                    <a:pt x="4371" y="490"/>
                  </a:lnTo>
                  <a:lnTo>
                    <a:pt x="4424" y="478"/>
                  </a:lnTo>
                  <a:moveTo>
                    <a:pt x="4525" y="51"/>
                  </a:moveTo>
                  <a:lnTo>
                    <a:pt x="4753" y="22"/>
                  </a:lnTo>
                  <a:moveTo>
                    <a:pt x="4798" y="221"/>
                  </a:moveTo>
                  <a:lnTo>
                    <a:pt x="4479" y="262"/>
                  </a:lnTo>
                  <a:moveTo>
                    <a:pt x="4554" y="108"/>
                  </a:moveTo>
                  <a:lnTo>
                    <a:pt x="4582" y="204"/>
                  </a:lnTo>
                  <a:moveTo>
                    <a:pt x="4690" y="216"/>
                  </a:moveTo>
                  <a:lnTo>
                    <a:pt x="4736" y="84"/>
                  </a:lnTo>
                  <a:moveTo>
                    <a:pt x="4645" y="41"/>
                  </a:moveTo>
                  <a:lnTo>
                    <a:pt x="4645" y="499"/>
                  </a:lnTo>
                  <a:moveTo>
                    <a:pt x="4990" y="171"/>
                  </a:moveTo>
                  <a:lnTo>
                    <a:pt x="5014" y="46"/>
                  </a:lnTo>
                  <a:moveTo>
                    <a:pt x="5122" y="159"/>
                  </a:moveTo>
                  <a:lnTo>
                    <a:pt x="4906" y="183"/>
                  </a:lnTo>
                  <a:moveTo>
                    <a:pt x="5031" y="238"/>
                  </a:moveTo>
                  <a:lnTo>
                    <a:pt x="4974" y="250"/>
                  </a:lnTo>
                  <a:moveTo>
                    <a:pt x="4974" y="329"/>
                  </a:moveTo>
                  <a:lnTo>
                    <a:pt x="5031" y="319"/>
                  </a:lnTo>
                  <a:moveTo>
                    <a:pt x="5055" y="171"/>
                  </a:moveTo>
                  <a:lnTo>
                    <a:pt x="5048" y="427"/>
                  </a:lnTo>
                  <a:moveTo>
                    <a:pt x="4974" y="175"/>
                  </a:moveTo>
                  <a:lnTo>
                    <a:pt x="4974" y="432"/>
                  </a:lnTo>
                  <a:moveTo>
                    <a:pt x="5110" y="478"/>
                  </a:moveTo>
                  <a:lnTo>
                    <a:pt x="5127" y="130"/>
                  </a:lnTo>
                  <a:moveTo>
                    <a:pt x="4911" y="444"/>
                  </a:moveTo>
                  <a:lnTo>
                    <a:pt x="5110" y="420"/>
                  </a:lnTo>
                  <a:moveTo>
                    <a:pt x="4906" y="137"/>
                  </a:moveTo>
                  <a:lnTo>
                    <a:pt x="4911" y="483"/>
                  </a:lnTo>
                  <a:moveTo>
                    <a:pt x="5163" y="34"/>
                  </a:moveTo>
                  <a:lnTo>
                    <a:pt x="4866" y="63"/>
                  </a:lnTo>
                  <a:moveTo>
                    <a:pt x="5509" y="46"/>
                  </a:moveTo>
                  <a:lnTo>
                    <a:pt x="5271" y="67"/>
                  </a:lnTo>
                  <a:moveTo>
                    <a:pt x="5271" y="454"/>
                  </a:moveTo>
                  <a:lnTo>
                    <a:pt x="5492" y="437"/>
                  </a:lnTo>
                  <a:moveTo>
                    <a:pt x="5509" y="22"/>
                  </a:moveTo>
                  <a:lnTo>
                    <a:pt x="5504" y="466"/>
                  </a:lnTo>
                  <a:lnTo>
                    <a:pt x="5504" y="483"/>
                  </a:lnTo>
                  <a:moveTo>
                    <a:pt x="5504" y="466"/>
                  </a:moveTo>
                  <a:lnTo>
                    <a:pt x="5492" y="437"/>
                  </a:lnTo>
                  <a:moveTo>
                    <a:pt x="5271" y="22"/>
                  </a:moveTo>
                  <a:lnTo>
                    <a:pt x="5271" y="471"/>
                  </a:lnTo>
                  <a:moveTo>
                    <a:pt x="5271" y="17"/>
                  </a:moveTo>
                  <a:lnTo>
                    <a:pt x="5271" y="495"/>
                  </a:lnTo>
                  <a:moveTo>
                    <a:pt x="5396" y="91"/>
                  </a:moveTo>
                  <a:lnTo>
                    <a:pt x="5305" y="221"/>
                  </a:lnTo>
                  <a:moveTo>
                    <a:pt x="5355" y="183"/>
                  </a:moveTo>
                  <a:lnTo>
                    <a:pt x="5468" y="300"/>
                  </a:lnTo>
                  <a:lnTo>
                    <a:pt x="5497" y="295"/>
                  </a:lnTo>
                  <a:moveTo>
                    <a:pt x="5372" y="295"/>
                  </a:moveTo>
                  <a:lnTo>
                    <a:pt x="5413" y="341"/>
                  </a:lnTo>
                  <a:moveTo>
                    <a:pt x="5355" y="358"/>
                  </a:moveTo>
                  <a:lnTo>
                    <a:pt x="5413" y="420"/>
                  </a:lnTo>
                  <a:moveTo>
                    <a:pt x="5360" y="149"/>
                  </a:moveTo>
                  <a:lnTo>
                    <a:pt x="5434" y="137"/>
                  </a:lnTo>
                  <a:moveTo>
                    <a:pt x="5360" y="262"/>
                  </a:moveTo>
                  <a:lnTo>
                    <a:pt x="5396" y="216"/>
                  </a:lnTo>
                  <a:lnTo>
                    <a:pt x="5451" y="113"/>
                  </a:lnTo>
                  <a:moveTo>
                    <a:pt x="5281" y="329"/>
                  </a:moveTo>
                  <a:lnTo>
                    <a:pt x="5360" y="262"/>
                  </a:lnTo>
                  <a:moveTo>
                    <a:pt x="5766" y="0"/>
                  </a:moveTo>
                  <a:lnTo>
                    <a:pt x="5742" y="387"/>
                  </a:lnTo>
                  <a:lnTo>
                    <a:pt x="5746" y="471"/>
                  </a:lnTo>
                  <a:lnTo>
                    <a:pt x="5775" y="499"/>
                  </a:lnTo>
                  <a:lnTo>
                    <a:pt x="5900" y="495"/>
                  </a:lnTo>
                  <a:lnTo>
                    <a:pt x="5883" y="353"/>
                  </a:lnTo>
                  <a:moveTo>
                    <a:pt x="5605" y="295"/>
                  </a:moveTo>
                  <a:lnTo>
                    <a:pt x="5924" y="22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80" name="path 3980"/>
            <p:cNvSpPr/>
            <p:nvPr/>
          </p:nvSpPr>
          <p:spPr>
            <a:xfrm>
              <a:off x="0" y="375296"/>
              <a:ext cx="4012692" cy="35051"/>
            </a:xfrm>
            <a:custGeom>
              <a:avLst/>
              <a:gdLst/>
              <a:ahLst/>
              <a:cxnLst/>
              <a:rect l="0" t="0" r="0" b="0"/>
              <a:pathLst>
                <a:path w="6319" h="55">
                  <a:moveTo>
                    <a:pt x="0" y="0"/>
                  </a:moveTo>
                  <a:lnTo>
                    <a:pt x="0" y="55"/>
                  </a:lnTo>
                  <a:lnTo>
                    <a:pt x="6319" y="0"/>
                  </a:lnTo>
                  <a:lnTo>
                    <a:pt x="0" y="0"/>
                  </a:lnTo>
                </a:path>
                <a:path w="6319" h="55">
                  <a:moveTo>
                    <a:pt x="0" y="55"/>
                  </a:moveTo>
                  <a:lnTo>
                    <a:pt x="6319" y="0"/>
                  </a:lnTo>
                  <a:lnTo>
                    <a:pt x="6319" y="55"/>
                  </a:lnTo>
                  <a:lnTo>
                    <a:pt x="0" y="55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82" name="path 3982"/>
            <p:cNvSpPr/>
            <p:nvPr/>
          </p:nvSpPr>
          <p:spPr>
            <a:xfrm>
              <a:off x="0" y="459878"/>
              <a:ext cx="4012692" cy="1523"/>
            </a:xfrm>
            <a:custGeom>
              <a:avLst/>
              <a:gdLst/>
              <a:ahLst/>
              <a:cxnLst/>
              <a:rect l="0" t="0" r="0" b="0"/>
              <a:pathLst>
                <a:path w="6319" h="2">
                  <a:moveTo>
                    <a:pt x="0" y="1"/>
                  </a:moveTo>
                  <a:lnTo>
                    <a:pt x="6319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984" name="path 3984"/>
          <p:cNvSpPr/>
          <p:nvPr/>
        </p:nvSpPr>
        <p:spPr>
          <a:xfrm>
            <a:off x="13020295" y="1158494"/>
            <a:ext cx="787906" cy="787906"/>
          </a:xfrm>
          <a:custGeom>
            <a:avLst/>
            <a:gdLst/>
            <a:ahLst/>
            <a:cxnLst/>
            <a:rect l="0" t="0" r="0" b="0"/>
            <a:pathLst>
              <a:path w="1240" h="1240">
                <a:moveTo>
                  <a:pt x="428" y="584"/>
                </a:moveTo>
                <a:lnTo>
                  <a:pt x="1" y="584"/>
                </a:lnTo>
                <a:lnTo>
                  <a:pt x="620" y="5"/>
                </a:lnTo>
                <a:moveTo>
                  <a:pt x="908" y="1160"/>
                </a:moveTo>
                <a:lnTo>
                  <a:pt x="773" y="1160"/>
                </a:lnTo>
                <a:moveTo>
                  <a:pt x="329" y="1160"/>
                </a:moveTo>
                <a:lnTo>
                  <a:pt x="428" y="1160"/>
                </a:lnTo>
                <a:moveTo>
                  <a:pt x="428" y="584"/>
                </a:moveTo>
                <a:lnTo>
                  <a:pt x="812" y="1064"/>
                </a:lnTo>
                <a:lnTo>
                  <a:pt x="812" y="584"/>
                </a:lnTo>
                <a:moveTo>
                  <a:pt x="329" y="584"/>
                </a:moveTo>
                <a:lnTo>
                  <a:pt x="329" y="1160"/>
                </a:lnTo>
                <a:moveTo>
                  <a:pt x="773" y="1160"/>
                </a:moveTo>
                <a:lnTo>
                  <a:pt x="428" y="728"/>
                </a:lnTo>
                <a:lnTo>
                  <a:pt x="428" y="1160"/>
                </a:lnTo>
                <a:moveTo>
                  <a:pt x="908" y="584"/>
                </a:moveTo>
                <a:lnTo>
                  <a:pt x="908" y="1160"/>
                </a:lnTo>
                <a:moveTo>
                  <a:pt x="1239" y="620"/>
                </a:moveTo>
                <a:lnTo>
                  <a:pt x="1237" y="560"/>
                </a:lnTo>
                <a:lnTo>
                  <a:pt x="1227" y="500"/>
                </a:lnTo>
                <a:lnTo>
                  <a:pt x="1213" y="440"/>
                </a:lnTo>
                <a:lnTo>
                  <a:pt x="1191" y="382"/>
                </a:lnTo>
                <a:lnTo>
                  <a:pt x="1167" y="327"/>
                </a:lnTo>
                <a:lnTo>
                  <a:pt x="1136" y="277"/>
                </a:lnTo>
                <a:lnTo>
                  <a:pt x="1097" y="226"/>
                </a:lnTo>
                <a:lnTo>
                  <a:pt x="1057" y="183"/>
                </a:lnTo>
                <a:lnTo>
                  <a:pt x="1013" y="142"/>
                </a:lnTo>
                <a:lnTo>
                  <a:pt x="963" y="104"/>
                </a:lnTo>
                <a:lnTo>
                  <a:pt x="913" y="73"/>
                </a:lnTo>
                <a:lnTo>
                  <a:pt x="857" y="49"/>
                </a:lnTo>
                <a:lnTo>
                  <a:pt x="800" y="27"/>
                </a:lnTo>
                <a:lnTo>
                  <a:pt x="740" y="13"/>
                </a:lnTo>
                <a:lnTo>
                  <a:pt x="680" y="3"/>
                </a:lnTo>
                <a:lnTo>
                  <a:pt x="620" y="1"/>
                </a:lnTo>
                <a:lnTo>
                  <a:pt x="560" y="3"/>
                </a:lnTo>
                <a:lnTo>
                  <a:pt x="500" y="13"/>
                </a:lnTo>
                <a:lnTo>
                  <a:pt x="440" y="27"/>
                </a:lnTo>
                <a:lnTo>
                  <a:pt x="382" y="49"/>
                </a:lnTo>
                <a:lnTo>
                  <a:pt x="327" y="73"/>
                </a:lnTo>
                <a:lnTo>
                  <a:pt x="277" y="104"/>
                </a:lnTo>
                <a:lnTo>
                  <a:pt x="226" y="142"/>
                </a:lnTo>
                <a:lnTo>
                  <a:pt x="183" y="183"/>
                </a:lnTo>
                <a:lnTo>
                  <a:pt x="142" y="226"/>
                </a:lnTo>
                <a:lnTo>
                  <a:pt x="104" y="277"/>
                </a:lnTo>
                <a:lnTo>
                  <a:pt x="73" y="327"/>
                </a:lnTo>
                <a:lnTo>
                  <a:pt x="49" y="382"/>
                </a:lnTo>
                <a:lnTo>
                  <a:pt x="27" y="440"/>
                </a:lnTo>
                <a:lnTo>
                  <a:pt x="13" y="500"/>
                </a:lnTo>
                <a:lnTo>
                  <a:pt x="3" y="560"/>
                </a:lnTo>
                <a:lnTo>
                  <a:pt x="1" y="620"/>
                </a:lnTo>
                <a:lnTo>
                  <a:pt x="3" y="680"/>
                </a:lnTo>
                <a:lnTo>
                  <a:pt x="13" y="740"/>
                </a:lnTo>
                <a:lnTo>
                  <a:pt x="27" y="800"/>
                </a:lnTo>
                <a:lnTo>
                  <a:pt x="49" y="857"/>
                </a:lnTo>
                <a:lnTo>
                  <a:pt x="73" y="913"/>
                </a:lnTo>
                <a:lnTo>
                  <a:pt x="104" y="963"/>
                </a:lnTo>
                <a:lnTo>
                  <a:pt x="142" y="1013"/>
                </a:lnTo>
                <a:lnTo>
                  <a:pt x="183" y="1057"/>
                </a:lnTo>
                <a:lnTo>
                  <a:pt x="226" y="1097"/>
                </a:lnTo>
                <a:lnTo>
                  <a:pt x="277" y="1136"/>
                </a:lnTo>
                <a:lnTo>
                  <a:pt x="327" y="1167"/>
                </a:lnTo>
                <a:lnTo>
                  <a:pt x="382" y="1191"/>
                </a:lnTo>
                <a:lnTo>
                  <a:pt x="440" y="1213"/>
                </a:lnTo>
                <a:lnTo>
                  <a:pt x="500" y="1227"/>
                </a:lnTo>
                <a:lnTo>
                  <a:pt x="560" y="1237"/>
                </a:lnTo>
                <a:lnTo>
                  <a:pt x="620" y="1239"/>
                </a:lnTo>
                <a:lnTo>
                  <a:pt x="680" y="1237"/>
                </a:lnTo>
                <a:lnTo>
                  <a:pt x="740" y="1227"/>
                </a:lnTo>
                <a:lnTo>
                  <a:pt x="800" y="1213"/>
                </a:lnTo>
                <a:lnTo>
                  <a:pt x="857" y="1191"/>
                </a:lnTo>
                <a:lnTo>
                  <a:pt x="913" y="1167"/>
                </a:lnTo>
                <a:lnTo>
                  <a:pt x="963" y="1136"/>
                </a:lnTo>
                <a:lnTo>
                  <a:pt x="1013" y="1097"/>
                </a:lnTo>
                <a:lnTo>
                  <a:pt x="1057" y="1057"/>
                </a:lnTo>
                <a:lnTo>
                  <a:pt x="1097" y="1013"/>
                </a:lnTo>
                <a:lnTo>
                  <a:pt x="1136" y="963"/>
                </a:lnTo>
                <a:lnTo>
                  <a:pt x="1167" y="913"/>
                </a:lnTo>
                <a:lnTo>
                  <a:pt x="1191" y="857"/>
                </a:lnTo>
                <a:lnTo>
                  <a:pt x="1213" y="800"/>
                </a:lnTo>
                <a:lnTo>
                  <a:pt x="1227" y="740"/>
                </a:lnTo>
                <a:lnTo>
                  <a:pt x="1237" y="680"/>
                </a:lnTo>
                <a:lnTo>
                  <a:pt x="1239" y="620"/>
                </a:lnTo>
                <a:close/>
                <a:moveTo>
                  <a:pt x="620" y="5"/>
                </a:moveTo>
                <a:lnTo>
                  <a:pt x="1234" y="584"/>
                </a:lnTo>
                <a:lnTo>
                  <a:pt x="812" y="58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54" name="group 154"/>
          <p:cNvGrpSpPr/>
          <p:nvPr/>
        </p:nvGrpSpPr>
        <p:grpSpPr>
          <a:xfrm rot="21600000">
            <a:off x="3894581" y="7266685"/>
            <a:ext cx="691895" cy="844296"/>
            <a:chOff x="0" y="0"/>
            <a:chExt cx="691895" cy="844296"/>
          </a:xfrm>
        </p:grpSpPr>
        <p:sp>
          <p:nvSpPr>
            <p:cNvPr id="3986" name="path 3986"/>
            <p:cNvSpPr/>
            <p:nvPr/>
          </p:nvSpPr>
          <p:spPr>
            <a:xfrm>
              <a:off x="0" y="0"/>
              <a:ext cx="669035" cy="117347"/>
            </a:xfrm>
            <a:custGeom>
              <a:avLst/>
              <a:gdLst/>
              <a:ahLst/>
              <a:cxnLst/>
              <a:rect l="0" t="0" r="0" b="0"/>
              <a:pathLst>
                <a:path w="1053" h="184">
                  <a:moveTo>
                    <a:pt x="541" y="147"/>
                  </a:moveTo>
                  <a:lnTo>
                    <a:pt x="541" y="46"/>
                  </a:lnTo>
                  <a:lnTo>
                    <a:pt x="517" y="68"/>
                  </a:lnTo>
                  <a:moveTo>
                    <a:pt x="574" y="147"/>
                  </a:moveTo>
                  <a:lnTo>
                    <a:pt x="574" y="142"/>
                  </a:lnTo>
                  <a:moveTo>
                    <a:pt x="606" y="147"/>
                  </a:moveTo>
                  <a:lnTo>
                    <a:pt x="630" y="147"/>
                  </a:lnTo>
                  <a:moveTo>
                    <a:pt x="630" y="147"/>
                  </a:moveTo>
                  <a:lnTo>
                    <a:pt x="639" y="145"/>
                  </a:lnTo>
                  <a:lnTo>
                    <a:pt x="649" y="135"/>
                  </a:lnTo>
                  <a:lnTo>
                    <a:pt x="651" y="126"/>
                  </a:lnTo>
                  <a:moveTo>
                    <a:pt x="651" y="126"/>
                  </a:moveTo>
                  <a:lnTo>
                    <a:pt x="651" y="114"/>
                  </a:lnTo>
                  <a:moveTo>
                    <a:pt x="651" y="114"/>
                  </a:moveTo>
                  <a:lnTo>
                    <a:pt x="649" y="102"/>
                  </a:lnTo>
                  <a:lnTo>
                    <a:pt x="639" y="94"/>
                  </a:lnTo>
                  <a:lnTo>
                    <a:pt x="630" y="92"/>
                  </a:lnTo>
                  <a:moveTo>
                    <a:pt x="630" y="92"/>
                  </a:moveTo>
                  <a:lnTo>
                    <a:pt x="606" y="92"/>
                  </a:lnTo>
                  <a:lnTo>
                    <a:pt x="606" y="46"/>
                  </a:lnTo>
                  <a:lnTo>
                    <a:pt x="646" y="46"/>
                  </a:lnTo>
                  <a:moveTo>
                    <a:pt x="685" y="147"/>
                  </a:moveTo>
                  <a:lnTo>
                    <a:pt x="685" y="80"/>
                  </a:lnTo>
                  <a:lnTo>
                    <a:pt x="733" y="80"/>
                  </a:lnTo>
                  <a:moveTo>
                    <a:pt x="752" y="99"/>
                  </a:moveTo>
                  <a:lnTo>
                    <a:pt x="747" y="85"/>
                  </a:lnTo>
                  <a:lnTo>
                    <a:pt x="733" y="80"/>
                  </a:lnTo>
                  <a:moveTo>
                    <a:pt x="752" y="99"/>
                  </a:moveTo>
                  <a:lnTo>
                    <a:pt x="752" y="147"/>
                  </a:lnTo>
                  <a:moveTo>
                    <a:pt x="718" y="147"/>
                  </a:moveTo>
                  <a:lnTo>
                    <a:pt x="718" y="80"/>
                  </a:lnTo>
                  <a:moveTo>
                    <a:pt x="831" y="106"/>
                  </a:moveTo>
                  <a:lnTo>
                    <a:pt x="826" y="133"/>
                  </a:lnTo>
                  <a:moveTo>
                    <a:pt x="802" y="106"/>
                  </a:moveTo>
                  <a:lnTo>
                    <a:pt x="802" y="142"/>
                  </a:lnTo>
                  <a:moveTo>
                    <a:pt x="848" y="87"/>
                  </a:moveTo>
                  <a:lnTo>
                    <a:pt x="841" y="159"/>
                  </a:lnTo>
                  <a:lnTo>
                    <a:pt x="829" y="142"/>
                  </a:lnTo>
                  <a:moveTo>
                    <a:pt x="783" y="87"/>
                  </a:moveTo>
                  <a:lnTo>
                    <a:pt x="783" y="157"/>
                  </a:lnTo>
                  <a:moveTo>
                    <a:pt x="834" y="56"/>
                  </a:moveTo>
                  <a:lnTo>
                    <a:pt x="831" y="80"/>
                  </a:lnTo>
                  <a:moveTo>
                    <a:pt x="798" y="56"/>
                  </a:moveTo>
                  <a:lnTo>
                    <a:pt x="798" y="90"/>
                  </a:lnTo>
                  <a:moveTo>
                    <a:pt x="781" y="51"/>
                  </a:moveTo>
                  <a:lnTo>
                    <a:pt x="848" y="44"/>
                  </a:lnTo>
                  <a:moveTo>
                    <a:pt x="812" y="27"/>
                  </a:moveTo>
                  <a:lnTo>
                    <a:pt x="817" y="42"/>
                  </a:lnTo>
                  <a:moveTo>
                    <a:pt x="798" y="82"/>
                  </a:moveTo>
                  <a:lnTo>
                    <a:pt x="834" y="80"/>
                  </a:lnTo>
                  <a:moveTo>
                    <a:pt x="798" y="63"/>
                  </a:moveTo>
                  <a:lnTo>
                    <a:pt x="831" y="61"/>
                  </a:lnTo>
                  <a:moveTo>
                    <a:pt x="802" y="138"/>
                  </a:moveTo>
                  <a:lnTo>
                    <a:pt x="831" y="133"/>
                  </a:lnTo>
                  <a:moveTo>
                    <a:pt x="802" y="114"/>
                  </a:moveTo>
                  <a:lnTo>
                    <a:pt x="829" y="111"/>
                  </a:lnTo>
                  <a:moveTo>
                    <a:pt x="783" y="99"/>
                  </a:moveTo>
                  <a:lnTo>
                    <a:pt x="848" y="94"/>
                  </a:lnTo>
                  <a:moveTo>
                    <a:pt x="884" y="34"/>
                  </a:moveTo>
                  <a:lnTo>
                    <a:pt x="884" y="157"/>
                  </a:lnTo>
                  <a:moveTo>
                    <a:pt x="884" y="46"/>
                  </a:moveTo>
                  <a:lnTo>
                    <a:pt x="944" y="42"/>
                  </a:lnTo>
                  <a:moveTo>
                    <a:pt x="944" y="34"/>
                  </a:moveTo>
                  <a:lnTo>
                    <a:pt x="944" y="157"/>
                  </a:lnTo>
                  <a:moveTo>
                    <a:pt x="884" y="150"/>
                  </a:moveTo>
                  <a:lnTo>
                    <a:pt x="942" y="147"/>
                  </a:lnTo>
                  <a:lnTo>
                    <a:pt x="944" y="154"/>
                  </a:lnTo>
                  <a:moveTo>
                    <a:pt x="896" y="63"/>
                  </a:moveTo>
                  <a:lnTo>
                    <a:pt x="932" y="61"/>
                  </a:lnTo>
                  <a:moveTo>
                    <a:pt x="932" y="78"/>
                  </a:moveTo>
                  <a:lnTo>
                    <a:pt x="898" y="82"/>
                  </a:lnTo>
                  <a:moveTo>
                    <a:pt x="889" y="104"/>
                  </a:moveTo>
                  <a:lnTo>
                    <a:pt x="932" y="99"/>
                  </a:lnTo>
                  <a:moveTo>
                    <a:pt x="934" y="92"/>
                  </a:moveTo>
                  <a:lnTo>
                    <a:pt x="930" y="130"/>
                  </a:lnTo>
                  <a:lnTo>
                    <a:pt x="920" y="116"/>
                  </a:lnTo>
                  <a:moveTo>
                    <a:pt x="913" y="49"/>
                  </a:moveTo>
                  <a:lnTo>
                    <a:pt x="913" y="145"/>
                  </a:lnTo>
                  <a:moveTo>
                    <a:pt x="970" y="85"/>
                  </a:moveTo>
                  <a:lnTo>
                    <a:pt x="999" y="78"/>
                  </a:lnTo>
                  <a:moveTo>
                    <a:pt x="970" y="138"/>
                  </a:moveTo>
                  <a:lnTo>
                    <a:pt x="999" y="116"/>
                  </a:lnTo>
                  <a:moveTo>
                    <a:pt x="999" y="58"/>
                  </a:moveTo>
                  <a:lnTo>
                    <a:pt x="1045" y="54"/>
                  </a:lnTo>
                  <a:moveTo>
                    <a:pt x="1023" y="25"/>
                  </a:moveTo>
                  <a:lnTo>
                    <a:pt x="1023" y="87"/>
                  </a:lnTo>
                  <a:moveTo>
                    <a:pt x="994" y="94"/>
                  </a:moveTo>
                  <a:lnTo>
                    <a:pt x="1052" y="87"/>
                  </a:lnTo>
                  <a:moveTo>
                    <a:pt x="1006" y="68"/>
                  </a:moveTo>
                  <a:lnTo>
                    <a:pt x="1014" y="85"/>
                  </a:lnTo>
                  <a:moveTo>
                    <a:pt x="1006" y="102"/>
                  </a:moveTo>
                  <a:lnTo>
                    <a:pt x="1006" y="159"/>
                  </a:lnTo>
                  <a:moveTo>
                    <a:pt x="1006" y="109"/>
                  </a:moveTo>
                  <a:lnTo>
                    <a:pt x="1042" y="106"/>
                  </a:lnTo>
                  <a:moveTo>
                    <a:pt x="1042" y="102"/>
                  </a:moveTo>
                  <a:lnTo>
                    <a:pt x="1040" y="162"/>
                  </a:lnTo>
                  <a:moveTo>
                    <a:pt x="1016" y="118"/>
                  </a:moveTo>
                  <a:lnTo>
                    <a:pt x="1016" y="142"/>
                  </a:lnTo>
                  <a:moveTo>
                    <a:pt x="1016" y="121"/>
                  </a:moveTo>
                  <a:lnTo>
                    <a:pt x="1030" y="121"/>
                  </a:lnTo>
                  <a:moveTo>
                    <a:pt x="1006" y="152"/>
                  </a:moveTo>
                  <a:lnTo>
                    <a:pt x="1040" y="150"/>
                  </a:lnTo>
                  <a:moveTo>
                    <a:pt x="1040" y="61"/>
                  </a:moveTo>
                  <a:lnTo>
                    <a:pt x="1033" y="90"/>
                  </a:lnTo>
                  <a:moveTo>
                    <a:pt x="1016" y="138"/>
                  </a:moveTo>
                  <a:lnTo>
                    <a:pt x="1033" y="138"/>
                  </a:lnTo>
                  <a:moveTo>
                    <a:pt x="1030" y="118"/>
                  </a:moveTo>
                  <a:lnTo>
                    <a:pt x="1028" y="138"/>
                  </a:lnTo>
                  <a:moveTo>
                    <a:pt x="982" y="34"/>
                  </a:moveTo>
                  <a:lnTo>
                    <a:pt x="982" y="130"/>
                  </a:lnTo>
                  <a:moveTo>
                    <a:pt x="1" y="6"/>
                  </a:moveTo>
                  <a:lnTo>
                    <a:pt x="457" y="1"/>
                  </a:lnTo>
                  <a:lnTo>
                    <a:pt x="457" y="181"/>
                  </a:lnTo>
                  <a:lnTo>
                    <a:pt x="1" y="183"/>
                  </a:lnTo>
                  <a:lnTo>
                    <a:pt x="1" y="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88" name="path 3988"/>
            <p:cNvSpPr/>
            <p:nvPr/>
          </p:nvSpPr>
          <p:spPr>
            <a:xfrm>
              <a:off x="761" y="54102"/>
              <a:ext cx="289559" cy="9144"/>
            </a:xfrm>
            <a:custGeom>
              <a:avLst/>
              <a:gdLst/>
              <a:ahLst/>
              <a:cxnLst/>
              <a:rect l="0" t="0" r="0" b="0"/>
              <a:pathLst>
                <a:path w="455" h="14">
                  <a:moveTo>
                    <a:pt x="0" y="4"/>
                  </a:moveTo>
                  <a:lnTo>
                    <a:pt x="0" y="14"/>
                  </a:lnTo>
                  <a:lnTo>
                    <a:pt x="122" y="2"/>
                  </a:lnTo>
                  <a:lnTo>
                    <a:pt x="0" y="4"/>
                  </a:lnTo>
                </a:path>
                <a:path w="455" h="14">
                  <a:moveTo>
                    <a:pt x="0" y="14"/>
                  </a:moveTo>
                  <a:lnTo>
                    <a:pt x="122" y="2"/>
                  </a:lnTo>
                  <a:lnTo>
                    <a:pt x="122" y="14"/>
                  </a:lnTo>
                  <a:lnTo>
                    <a:pt x="0" y="14"/>
                  </a:lnTo>
                </a:path>
                <a:path w="455" h="14">
                  <a:moveTo>
                    <a:pt x="141" y="2"/>
                  </a:moveTo>
                  <a:lnTo>
                    <a:pt x="141" y="14"/>
                  </a:lnTo>
                  <a:lnTo>
                    <a:pt x="160" y="2"/>
                  </a:lnTo>
                  <a:lnTo>
                    <a:pt x="141" y="2"/>
                  </a:lnTo>
                </a:path>
                <a:path w="455" h="14">
                  <a:moveTo>
                    <a:pt x="141" y="14"/>
                  </a:moveTo>
                  <a:lnTo>
                    <a:pt x="160" y="2"/>
                  </a:lnTo>
                  <a:lnTo>
                    <a:pt x="160" y="14"/>
                  </a:lnTo>
                  <a:lnTo>
                    <a:pt x="141" y="14"/>
                  </a:lnTo>
                </a:path>
                <a:path w="455" h="14">
                  <a:moveTo>
                    <a:pt x="180" y="2"/>
                  </a:moveTo>
                  <a:lnTo>
                    <a:pt x="180" y="14"/>
                  </a:lnTo>
                  <a:lnTo>
                    <a:pt x="275" y="2"/>
                  </a:lnTo>
                  <a:lnTo>
                    <a:pt x="180" y="2"/>
                  </a:lnTo>
                </a:path>
                <a:path w="455" h="14">
                  <a:moveTo>
                    <a:pt x="180" y="14"/>
                  </a:moveTo>
                  <a:lnTo>
                    <a:pt x="275" y="2"/>
                  </a:lnTo>
                  <a:lnTo>
                    <a:pt x="275" y="12"/>
                  </a:lnTo>
                  <a:lnTo>
                    <a:pt x="180" y="14"/>
                  </a:lnTo>
                </a:path>
                <a:path w="455" h="14">
                  <a:moveTo>
                    <a:pt x="295" y="2"/>
                  </a:moveTo>
                  <a:lnTo>
                    <a:pt x="295" y="12"/>
                  </a:lnTo>
                  <a:lnTo>
                    <a:pt x="314" y="2"/>
                  </a:lnTo>
                  <a:lnTo>
                    <a:pt x="295" y="2"/>
                  </a:lnTo>
                </a:path>
                <a:path w="455" h="14">
                  <a:moveTo>
                    <a:pt x="295" y="12"/>
                  </a:moveTo>
                  <a:lnTo>
                    <a:pt x="314" y="2"/>
                  </a:lnTo>
                  <a:lnTo>
                    <a:pt x="314" y="12"/>
                  </a:lnTo>
                  <a:lnTo>
                    <a:pt x="295" y="12"/>
                  </a:lnTo>
                </a:path>
                <a:path w="455" h="14">
                  <a:moveTo>
                    <a:pt x="333" y="0"/>
                  </a:moveTo>
                  <a:lnTo>
                    <a:pt x="333" y="12"/>
                  </a:lnTo>
                  <a:lnTo>
                    <a:pt x="455" y="0"/>
                  </a:lnTo>
                  <a:lnTo>
                    <a:pt x="333" y="0"/>
                  </a:lnTo>
                </a:path>
                <a:path w="455" h="14">
                  <a:moveTo>
                    <a:pt x="333" y="12"/>
                  </a:moveTo>
                  <a:lnTo>
                    <a:pt x="455" y="0"/>
                  </a:lnTo>
                  <a:lnTo>
                    <a:pt x="455" y="12"/>
                  </a:lnTo>
                  <a:lnTo>
                    <a:pt x="333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90" name="path 3990"/>
            <p:cNvSpPr/>
            <p:nvPr/>
          </p:nvSpPr>
          <p:spPr>
            <a:xfrm>
              <a:off x="1524" y="54102"/>
              <a:ext cx="690371" cy="244601"/>
            </a:xfrm>
            <a:custGeom>
              <a:avLst/>
              <a:gdLst/>
              <a:ahLst/>
              <a:cxnLst/>
              <a:rect l="0" t="0" r="0" b="0"/>
              <a:pathLst>
                <a:path w="1087" h="385">
                  <a:moveTo>
                    <a:pt x="454" y="0"/>
                  </a:moveTo>
                  <a:lnTo>
                    <a:pt x="454" y="12"/>
                  </a:lnTo>
                  <a:moveTo>
                    <a:pt x="541" y="247"/>
                  </a:moveTo>
                  <a:lnTo>
                    <a:pt x="517" y="326"/>
                  </a:lnTo>
                  <a:lnTo>
                    <a:pt x="572" y="326"/>
                  </a:lnTo>
                  <a:moveTo>
                    <a:pt x="557" y="304"/>
                  </a:moveTo>
                  <a:lnTo>
                    <a:pt x="557" y="347"/>
                  </a:lnTo>
                  <a:moveTo>
                    <a:pt x="605" y="347"/>
                  </a:moveTo>
                  <a:lnTo>
                    <a:pt x="605" y="343"/>
                  </a:lnTo>
                  <a:moveTo>
                    <a:pt x="663" y="347"/>
                  </a:moveTo>
                  <a:lnTo>
                    <a:pt x="685" y="247"/>
                  </a:lnTo>
                  <a:lnTo>
                    <a:pt x="639" y="247"/>
                  </a:lnTo>
                  <a:lnTo>
                    <a:pt x="639" y="259"/>
                  </a:lnTo>
                  <a:moveTo>
                    <a:pt x="718" y="347"/>
                  </a:moveTo>
                  <a:lnTo>
                    <a:pt x="718" y="280"/>
                  </a:lnTo>
                  <a:lnTo>
                    <a:pt x="764" y="280"/>
                  </a:lnTo>
                  <a:moveTo>
                    <a:pt x="783" y="300"/>
                  </a:moveTo>
                  <a:lnTo>
                    <a:pt x="778" y="285"/>
                  </a:lnTo>
                  <a:lnTo>
                    <a:pt x="764" y="280"/>
                  </a:lnTo>
                  <a:moveTo>
                    <a:pt x="785" y="300"/>
                  </a:moveTo>
                  <a:lnTo>
                    <a:pt x="785" y="347"/>
                  </a:lnTo>
                  <a:moveTo>
                    <a:pt x="752" y="347"/>
                  </a:moveTo>
                  <a:lnTo>
                    <a:pt x="752" y="280"/>
                  </a:lnTo>
                  <a:moveTo>
                    <a:pt x="862" y="307"/>
                  </a:moveTo>
                  <a:lnTo>
                    <a:pt x="860" y="333"/>
                  </a:lnTo>
                  <a:moveTo>
                    <a:pt x="836" y="307"/>
                  </a:moveTo>
                  <a:lnTo>
                    <a:pt x="836" y="343"/>
                  </a:lnTo>
                  <a:moveTo>
                    <a:pt x="881" y="287"/>
                  </a:moveTo>
                  <a:lnTo>
                    <a:pt x="874" y="360"/>
                  </a:lnTo>
                  <a:lnTo>
                    <a:pt x="862" y="343"/>
                  </a:lnTo>
                  <a:moveTo>
                    <a:pt x="817" y="287"/>
                  </a:moveTo>
                  <a:lnTo>
                    <a:pt x="817" y="357"/>
                  </a:lnTo>
                  <a:moveTo>
                    <a:pt x="867" y="259"/>
                  </a:moveTo>
                  <a:lnTo>
                    <a:pt x="862" y="280"/>
                  </a:lnTo>
                  <a:moveTo>
                    <a:pt x="831" y="259"/>
                  </a:moveTo>
                  <a:lnTo>
                    <a:pt x="831" y="292"/>
                  </a:lnTo>
                  <a:moveTo>
                    <a:pt x="814" y="252"/>
                  </a:moveTo>
                  <a:lnTo>
                    <a:pt x="881" y="244"/>
                  </a:lnTo>
                  <a:moveTo>
                    <a:pt x="843" y="227"/>
                  </a:moveTo>
                  <a:lnTo>
                    <a:pt x="850" y="242"/>
                  </a:lnTo>
                  <a:moveTo>
                    <a:pt x="831" y="285"/>
                  </a:moveTo>
                  <a:lnTo>
                    <a:pt x="867" y="280"/>
                  </a:lnTo>
                  <a:moveTo>
                    <a:pt x="831" y="266"/>
                  </a:moveTo>
                  <a:lnTo>
                    <a:pt x="865" y="261"/>
                  </a:lnTo>
                  <a:moveTo>
                    <a:pt x="836" y="338"/>
                  </a:moveTo>
                  <a:lnTo>
                    <a:pt x="862" y="336"/>
                  </a:lnTo>
                  <a:moveTo>
                    <a:pt x="836" y="316"/>
                  </a:moveTo>
                  <a:lnTo>
                    <a:pt x="862" y="312"/>
                  </a:lnTo>
                  <a:moveTo>
                    <a:pt x="817" y="300"/>
                  </a:moveTo>
                  <a:lnTo>
                    <a:pt x="881" y="295"/>
                  </a:lnTo>
                  <a:moveTo>
                    <a:pt x="915" y="235"/>
                  </a:moveTo>
                  <a:lnTo>
                    <a:pt x="915" y="357"/>
                  </a:lnTo>
                  <a:moveTo>
                    <a:pt x="915" y="247"/>
                  </a:moveTo>
                  <a:lnTo>
                    <a:pt x="977" y="242"/>
                  </a:lnTo>
                  <a:moveTo>
                    <a:pt x="977" y="235"/>
                  </a:moveTo>
                  <a:lnTo>
                    <a:pt x="977" y="357"/>
                  </a:lnTo>
                  <a:moveTo>
                    <a:pt x="915" y="350"/>
                  </a:moveTo>
                  <a:lnTo>
                    <a:pt x="973" y="347"/>
                  </a:lnTo>
                  <a:lnTo>
                    <a:pt x="977" y="355"/>
                  </a:lnTo>
                  <a:moveTo>
                    <a:pt x="929" y="266"/>
                  </a:moveTo>
                  <a:lnTo>
                    <a:pt x="965" y="261"/>
                  </a:lnTo>
                  <a:moveTo>
                    <a:pt x="965" y="278"/>
                  </a:moveTo>
                  <a:lnTo>
                    <a:pt x="932" y="283"/>
                  </a:lnTo>
                  <a:moveTo>
                    <a:pt x="922" y="304"/>
                  </a:moveTo>
                  <a:lnTo>
                    <a:pt x="965" y="300"/>
                  </a:lnTo>
                  <a:moveTo>
                    <a:pt x="968" y="292"/>
                  </a:moveTo>
                  <a:lnTo>
                    <a:pt x="961" y="331"/>
                  </a:lnTo>
                  <a:lnTo>
                    <a:pt x="953" y="316"/>
                  </a:lnTo>
                  <a:moveTo>
                    <a:pt x="946" y="252"/>
                  </a:moveTo>
                  <a:lnTo>
                    <a:pt x="946" y="345"/>
                  </a:lnTo>
                  <a:moveTo>
                    <a:pt x="1004" y="285"/>
                  </a:moveTo>
                  <a:lnTo>
                    <a:pt x="1033" y="278"/>
                  </a:lnTo>
                  <a:moveTo>
                    <a:pt x="1004" y="338"/>
                  </a:moveTo>
                  <a:lnTo>
                    <a:pt x="1033" y="316"/>
                  </a:lnTo>
                  <a:moveTo>
                    <a:pt x="1033" y="259"/>
                  </a:moveTo>
                  <a:lnTo>
                    <a:pt x="1078" y="254"/>
                  </a:lnTo>
                  <a:moveTo>
                    <a:pt x="1057" y="227"/>
                  </a:moveTo>
                  <a:lnTo>
                    <a:pt x="1057" y="287"/>
                  </a:lnTo>
                  <a:moveTo>
                    <a:pt x="1025" y="295"/>
                  </a:moveTo>
                  <a:lnTo>
                    <a:pt x="1085" y="287"/>
                  </a:lnTo>
                  <a:moveTo>
                    <a:pt x="1037" y="268"/>
                  </a:moveTo>
                  <a:lnTo>
                    <a:pt x="1045" y="285"/>
                  </a:lnTo>
                  <a:moveTo>
                    <a:pt x="1037" y="304"/>
                  </a:moveTo>
                  <a:lnTo>
                    <a:pt x="1037" y="362"/>
                  </a:lnTo>
                  <a:moveTo>
                    <a:pt x="1037" y="312"/>
                  </a:moveTo>
                  <a:lnTo>
                    <a:pt x="1076" y="307"/>
                  </a:lnTo>
                  <a:moveTo>
                    <a:pt x="1076" y="302"/>
                  </a:moveTo>
                  <a:lnTo>
                    <a:pt x="1073" y="362"/>
                  </a:lnTo>
                  <a:moveTo>
                    <a:pt x="1049" y="319"/>
                  </a:moveTo>
                  <a:lnTo>
                    <a:pt x="1049" y="343"/>
                  </a:lnTo>
                  <a:moveTo>
                    <a:pt x="1049" y="323"/>
                  </a:moveTo>
                  <a:lnTo>
                    <a:pt x="1064" y="321"/>
                  </a:lnTo>
                  <a:moveTo>
                    <a:pt x="1037" y="352"/>
                  </a:moveTo>
                  <a:lnTo>
                    <a:pt x="1073" y="350"/>
                  </a:lnTo>
                  <a:moveTo>
                    <a:pt x="1073" y="261"/>
                  </a:moveTo>
                  <a:lnTo>
                    <a:pt x="1064" y="290"/>
                  </a:lnTo>
                  <a:moveTo>
                    <a:pt x="1049" y="338"/>
                  </a:moveTo>
                  <a:lnTo>
                    <a:pt x="1064" y="338"/>
                  </a:lnTo>
                  <a:moveTo>
                    <a:pt x="1064" y="319"/>
                  </a:moveTo>
                  <a:lnTo>
                    <a:pt x="1061" y="338"/>
                  </a:lnTo>
                  <a:moveTo>
                    <a:pt x="1016" y="235"/>
                  </a:moveTo>
                  <a:lnTo>
                    <a:pt x="1016" y="331"/>
                  </a:lnTo>
                  <a:moveTo>
                    <a:pt x="1" y="206"/>
                  </a:moveTo>
                  <a:lnTo>
                    <a:pt x="457" y="203"/>
                  </a:lnTo>
                  <a:lnTo>
                    <a:pt x="457" y="381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92" name="path 3992"/>
            <p:cNvSpPr/>
            <p:nvPr/>
          </p:nvSpPr>
          <p:spPr>
            <a:xfrm>
              <a:off x="2286" y="236982"/>
              <a:ext cx="120395" cy="9144"/>
            </a:xfrm>
            <a:custGeom>
              <a:avLst/>
              <a:gdLst/>
              <a:ahLst/>
              <a:cxnLst/>
              <a:rect l="0" t="0" r="0" b="0"/>
              <a:pathLst>
                <a:path w="189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189" h="14">
                  <a:moveTo>
                    <a:pt x="0" y="14"/>
                  </a:moveTo>
                  <a:lnTo>
                    <a:pt x="189" y="0"/>
                  </a:lnTo>
                  <a:lnTo>
                    <a:pt x="189" y="12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94" name="path 3994"/>
            <p:cNvSpPr/>
            <p:nvPr/>
          </p:nvSpPr>
          <p:spPr>
            <a:xfrm>
              <a:off x="134111" y="227076"/>
              <a:ext cx="25908" cy="25908"/>
            </a:xfrm>
            <a:custGeom>
              <a:avLst/>
              <a:gdLst/>
              <a:ahLst/>
              <a:cxnLst/>
              <a:rect l="0" t="0" r="0" b="0"/>
              <a:pathLst>
                <a:path w="40" h="40">
                  <a:moveTo>
                    <a:pt x="20" y="20"/>
                  </a:moveTo>
                  <a:lnTo>
                    <a:pt x="39" y="1"/>
                  </a:lnTo>
                  <a:lnTo>
                    <a:pt x="20" y="20"/>
                  </a:lnTo>
                  <a:lnTo>
                    <a:pt x="1" y="39"/>
                  </a:lnTo>
                  <a:lnTo>
                    <a:pt x="20" y="20"/>
                  </a:lnTo>
                  <a:lnTo>
                    <a:pt x="1" y="3"/>
                  </a:lnTo>
                  <a:lnTo>
                    <a:pt x="20" y="20"/>
                  </a:lnTo>
                  <a:lnTo>
                    <a:pt x="39" y="3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96" name="path 3996"/>
            <p:cNvSpPr/>
            <p:nvPr/>
          </p:nvSpPr>
          <p:spPr>
            <a:xfrm>
              <a:off x="171450" y="235458"/>
              <a:ext cx="120395" cy="9144"/>
            </a:xfrm>
            <a:custGeom>
              <a:avLst/>
              <a:gdLst/>
              <a:ahLst/>
              <a:cxnLst/>
              <a:rect l="0" t="0" r="0" b="0"/>
              <a:pathLst>
                <a:path w="189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189" h="14">
                  <a:moveTo>
                    <a:pt x="0" y="14"/>
                  </a:moveTo>
                  <a:lnTo>
                    <a:pt x="189" y="0"/>
                  </a:lnTo>
                  <a:lnTo>
                    <a:pt x="189" y="11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998" name="path 3998"/>
            <p:cNvSpPr/>
            <p:nvPr/>
          </p:nvSpPr>
          <p:spPr>
            <a:xfrm>
              <a:off x="3048" y="235458"/>
              <a:ext cx="682751" cy="244601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4" y="0"/>
                  </a:moveTo>
                  <a:lnTo>
                    <a:pt x="454" y="11"/>
                  </a:lnTo>
                  <a:moveTo>
                    <a:pt x="517" y="249"/>
                  </a:moveTo>
                  <a:lnTo>
                    <a:pt x="538" y="249"/>
                  </a:lnTo>
                  <a:moveTo>
                    <a:pt x="538" y="292"/>
                  </a:moveTo>
                  <a:lnTo>
                    <a:pt x="550" y="287"/>
                  </a:lnTo>
                  <a:lnTo>
                    <a:pt x="560" y="278"/>
                  </a:lnTo>
                  <a:lnTo>
                    <a:pt x="560" y="263"/>
                  </a:lnTo>
                  <a:lnTo>
                    <a:pt x="550" y="254"/>
                  </a:lnTo>
                  <a:lnTo>
                    <a:pt x="538" y="249"/>
                  </a:lnTo>
                  <a:moveTo>
                    <a:pt x="538" y="292"/>
                  </a:moveTo>
                  <a:lnTo>
                    <a:pt x="529" y="292"/>
                  </a:lnTo>
                  <a:moveTo>
                    <a:pt x="560" y="314"/>
                  </a:moveTo>
                  <a:lnTo>
                    <a:pt x="557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6"/>
                  </a:lnTo>
                  <a:moveTo>
                    <a:pt x="538" y="347"/>
                  </a:moveTo>
                  <a:lnTo>
                    <a:pt x="548" y="345"/>
                  </a:lnTo>
                  <a:lnTo>
                    <a:pt x="557" y="336"/>
                  </a:lnTo>
                  <a:lnTo>
                    <a:pt x="560" y="326"/>
                  </a:lnTo>
                  <a:moveTo>
                    <a:pt x="538" y="347"/>
                  </a:moveTo>
                  <a:lnTo>
                    <a:pt x="517" y="347"/>
                  </a:lnTo>
                  <a:moveTo>
                    <a:pt x="596" y="347"/>
                  </a:moveTo>
                  <a:lnTo>
                    <a:pt x="596" y="343"/>
                  </a:lnTo>
                  <a:moveTo>
                    <a:pt x="663" y="249"/>
                  </a:moveTo>
                  <a:lnTo>
                    <a:pt x="646" y="259"/>
                  </a:lnTo>
                  <a:lnTo>
                    <a:pt x="634" y="276"/>
                  </a:lnTo>
                  <a:lnTo>
                    <a:pt x="630" y="295"/>
                  </a:lnTo>
                  <a:moveTo>
                    <a:pt x="630" y="292"/>
                  </a:moveTo>
                  <a:lnTo>
                    <a:pt x="630" y="326"/>
                  </a:lnTo>
                  <a:moveTo>
                    <a:pt x="630" y="326"/>
                  </a:moveTo>
                  <a:lnTo>
                    <a:pt x="632" y="336"/>
                  </a:lnTo>
                  <a:lnTo>
                    <a:pt x="639" y="345"/>
                  </a:lnTo>
                  <a:lnTo>
                    <a:pt x="651" y="347"/>
                  </a:lnTo>
                  <a:lnTo>
                    <a:pt x="661" y="345"/>
                  </a:lnTo>
                  <a:lnTo>
                    <a:pt x="670" y="336"/>
                  </a:lnTo>
                  <a:lnTo>
                    <a:pt x="673" y="326"/>
                  </a:lnTo>
                  <a:moveTo>
                    <a:pt x="673" y="326"/>
                  </a:moveTo>
                  <a:lnTo>
                    <a:pt x="673" y="314"/>
                  </a:lnTo>
                  <a:moveTo>
                    <a:pt x="673" y="314"/>
                  </a:moveTo>
                  <a:lnTo>
                    <a:pt x="670" y="302"/>
                  </a:lnTo>
                  <a:lnTo>
                    <a:pt x="663" y="295"/>
                  </a:lnTo>
                  <a:lnTo>
                    <a:pt x="651" y="292"/>
                  </a:lnTo>
                  <a:moveTo>
                    <a:pt x="651" y="292"/>
                  </a:moveTo>
                  <a:lnTo>
                    <a:pt x="630" y="292"/>
                  </a:lnTo>
                  <a:moveTo>
                    <a:pt x="706" y="347"/>
                  </a:moveTo>
                  <a:lnTo>
                    <a:pt x="706" y="283"/>
                  </a:lnTo>
                  <a:lnTo>
                    <a:pt x="754" y="283"/>
                  </a:lnTo>
                  <a:moveTo>
                    <a:pt x="773" y="302"/>
                  </a:moveTo>
                  <a:lnTo>
                    <a:pt x="769" y="287"/>
                  </a:lnTo>
                  <a:lnTo>
                    <a:pt x="754" y="283"/>
                  </a:lnTo>
                  <a:moveTo>
                    <a:pt x="773" y="302"/>
                  </a:moveTo>
                  <a:lnTo>
                    <a:pt x="773" y="347"/>
                  </a:lnTo>
                  <a:moveTo>
                    <a:pt x="740" y="347"/>
                  </a:moveTo>
                  <a:lnTo>
                    <a:pt x="740" y="283"/>
                  </a:lnTo>
                  <a:moveTo>
                    <a:pt x="853" y="309"/>
                  </a:moveTo>
                  <a:lnTo>
                    <a:pt x="848" y="333"/>
                  </a:lnTo>
                  <a:moveTo>
                    <a:pt x="824" y="309"/>
                  </a:moveTo>
                  <a:lnTo>
                    <a:pt x="824" y="343"/>
                  </a:lnTo>
                  <a:moveTo>
                    <a:pt x="872" y="287"/>
                  </a:moveTo>
                  <a:lnTo>
                    <a:pt x="862" y="360"/>
                  </a:lnTo>
                  <a:lnTo>
                    <a:pt x="850" y="343"/>
                  </a:lnTo>
                  <a:moveTo>
                    <a:pt x="807" y="290"/>
                  </a:moveTo>
                  <a:lnTo>
                    <a:pt x="807" y="360"/>
                  </a:lnTo>
                  <a:moveTo>
                    <a:pt x="855" y="259"/>
                  </a:moveTo>
                  <a:lnTo>
                    <a:pt x="853" y="283"/>
                  </a:lnTo>
                  <a:moveTo>
                    <a:pt x="819" y="259"/>
                  </a:moveTo>
                  <a:lnTo>
                    <a:pt x="819" y="292"/>
                  </a:lnTo>
                  <a:moveTo>
                    <a:pt x="802" y="251"/>
                  </a:moveTo>
                  <a:lnTo>
                    <a:pt x="872" y="244"/>
                  </a:lnTo>
                  <a:moveTo>
                    <a:pt x="833" y="230"/>
                  </a:moveTo>
                  <a:lnTo>
                    <a:pt x="838" y="242"/>
                  </a:lnTo>
                  <a:moveTo>
                    <a:pt x="819" y="285"/>
                  </a:moveTo>
                  <a:lnTo>
                    <a:pt x="855" y="283"/>
                  </a:lnTo>
                  <a:moveTo>
                    <a:pt x="819" y="266"/>
                  </a:moveTo>
                  <a:lnTo>
                    <a:pt x="853" y="263"/>
                  </a:lnTo>
                  <a:moveTo>
                    <a:pt x="824" y="338"/>
                  </a:moveTo>
                  <a:lnTo>
                    <a:pt x="853" y="336"/>
                  </a:lnTo>
                  <a:moveTo>
                    <a:pt x="824" y="316"/>
                  </a:moveTo>
                  <a:lnTo>
                    <a:pt x="850" y="314"/>
                  </a:lnTo>
                  <a:moveTo>
                    <a:pt x="807" y="302"/>
                  </a:moveTo>
                  <a:lnTo>
                    <a:pt x="870" y="295"/>
                  </a:lnTo>
                  <a:moveTo>
                    <a:pt x="905" y="235"/>
                  </a:moveTo>
                  <a:lnTo>
                    <a:pt x="905" y="360"/>
                  </a:lnTo>
                  <a:moveTo>
                    <a:pt x="905" y="249"/>
                  </a:moveTo>
                  <a:lnTo>
                    <a:pt x="965" y="244"/>
                  </a:lnTo>
                  <a:moveTo>
                    <a:pt x="965" y="237"/>
                  </a:moveTo>
                  <a:lnTo>
                    <a:pt x="965" y="360"/>
                  </a:lnTo>
                  <a:moveTo>
                    <a:pt x="905" y="350"/>
                  </a:moveTo>
                  <a:lnTo>
                    <a:pt x="963" y="347"/>
                  </a:lnTo>
                  <a:lnTo>
                    <a:pt x="965" y="355"/>
                  </a:lnTo>
                  <a:moveTo>
                    <a:pt x="917" y="266"/>
                  </a:moveTo>
                  <a:lnTo>
                    <a:pt x="956" y="261"/>
                  </a:lnTo>
                  <a:moveTo>
                    <a:pt x="953" y="278"/>
                  </a:moveTo>
                  <a:lnTo>
                    <a:pt x="920" y="283"/>
                  </a:lnTo>
                  <a:moveTo>
                    <a:pt x="910" y="304"/>
                  </a:moveTo>
                  <a:lnTo>
                    <a:pt x="956" y="300"/>
                  </a:lnTo>
                  <a:moveTo>
                    <a:pt x="956" y="295"/>
                  </a:moveTo>
                  <a:lnTo>
                    <a:pt x="951" y="333"/>
                  </a:lnTo>
                  <a:lnTo>
                    <a:pt x="941" y="316"/>
                  </a:lnTo>
                  <a:moveTo>
                    <a:pt x="934" y="251"/>
                  </a:moveTo>
                  <a:lnTo>
                    <a:pt x="934" y="345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40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4"/>
                  </a:lnTo>
                  <a:moveTo>
                    <a:pt x="1045" y="227"/>
                  </a:moveTo>
                  <a:lnTo>
                    <a:pt x="1045" y="290"/>
                  </a:lnTo>
                  <a:moveTo>
                    <a:pt x="1016" y="295"/>
                  </a:moveTo>
                  <a:lnTo>
                    <a:pt x="1073" y="287"/>
                  </a:lnTo>
                  <a:moveTo>
                    <a:pt x="1028" y="268"/>
                  </a:moveTo>
                  <a:lnTo>
                    <a:pt x="1035" y="285"/>
                  </a:lnTo>
                  <a:moveTo>
                    <a:pt x="1028" y="304"/>
                  </a:moveTo>
                  <a:lnTo>
                    <a:pt x="1028" y="362"/>
                  </a:lnTo>
                  <a:moveTo>
                    <a:pt x="1028" y="311"/>
                  </a:moveTo>
                  <a:lnTo>
                    <a:pt x="1066" y="307"/>
                  </a:lnTo>
                  <a:moveTo>
                    <a:pt x="1066" y="302"/>
                  </a:moveTo>
                  <a:lnTo>
                    <a:pt x="1061" y="362"/>
                  </a:lnTo>
                  <a:moveTo>
                    <a:pt x="1037" y="321"/>
                  </a:moveTo>
                  <a:lnTo>
                    <a:pt x="1037" y="343"/>
                  </a:lnTo>
                  <a:moveTo>
                    <a:pt x="1037" y="323"/>
                  </a:moveTo>
                  <a:lnTo>
                    <a:pt x="1052" y="321"/>
                  </a:lnTo>
                  <a:moveTo>
                    <a:pt x="1028" y="355"/>
                  </a:moveTo>
                  <a:lnTo>
                    <a:pt x="1061" y="350"/>
                  </a:lnTo>
                  <a:moveTo>
                    <a:pt x="1061" y="261"/>
                  </a:moveTo>
                  <a:lnTo>
                    <a:pt x="1054" y="290"/>
                  </a:lnTo>
                  <a:moveTo>
                    <a:pt x="1037" y="340"/>
                  </a:moveTo>
                  <a:lnTo>
                    <a:pt x="1054" y="338"/>
                  </a:lnTo>
                  <a:moveTo>
                    <a:pt x="1052" y="319"/>
                  </a:moveTo>
                  <a:lnTo>
                    <a:pt x="1050" y="338"/>
                  </a:lnTo>
                  <a:moveTo>
                    <a:pt x="1004" y="235"/>
                  </a:moveTo>
                  <a:lnTo>
                    <a:pt x="1004" y="333"/>
                  </a:lnTo>
                  <a:moveTo>
                    <a:pt x="1" y="206"/>
                  </a:moveTo>
                  <a:lnTo>
                    <a:pt x="454" y="203"/>
                  </a:lnTo>
                  <a:lnTo>
                    <a:pt x="457" y="381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00" name="path 4000"/>
            <p:cNvSpPr/>
            <p:nvPr/>
          </p:nvSpPr>
          <p:spPr>
            <a:xfrm>
              <a:off x="3810" y="418338"/>
              <a:ext cx="289559" cy="9144"/>
            </a:xfrm>
            <a:custGeom>
              <a:avLst/>
              <a:gdLst/>
              <a:ahLst/>
              <a:cxnLst/>
              <a:rect l="0" t="0" r="0" b="0"/>
              <a:pathLst>
                <a:path w="455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455" h="14">
                  <a:moveTo>
                    <a:pt x="0" y="14"/>
                  </a:moveTo>
                  <a:lnTo>
                    <a:pt x="189" y="0"/>
                  </a:lnTo>
                  <a:lnTo>
                    <a:pt x="189" y="12"/>
                  </a:lnTo>
                  <a:lnTo>
                    <a:pt x="0" y="14"/>
                  </a:lnTo>
                </a:path>
                <a:path w="455" h="14">
                  <a:moveTo>
                    <a:pt x="211" y="0"/>
                  </a:moveTo>
                  <a:lnTo>
                    <a:pt x="211" y="12"/>
                  </a:lnTo>
                  <a:lnTo>
                    <a:pt x="215" y="0"/>
                  </a:lnTo>
                  <a:lnTo>
                    <a:pt x="211" y="0"/>
                  </a:lnTo>
                </a:path>
                <a:path w="455" h="14">
                  <a:moveTo>
                    <a:pt x="211" y="12"/>
                  </a:moveTo>
                  <a:lnTo>
                    <a:pt x="215" y="0"/>
                  </a:lnTo>
                  <a:lnTo>
                    <a:pt x="215" y="12"/>
                  </a:lnTo>
                  <a:lnTo>
                    <a:pt x="211" y="12"/>
                  </a:lnTo>
                </a:path>
                <a:path w="455" h="14">
                  <a:moveTo>
                    <a:pt x="240" y="0"/>
                  </a:moveTo>
                  <a:lnTo>
                    <a:pt x="240" y="12"/>
                  </a:lnTo>
                  <a:lnTo>
                    <a:pt x="242" y="0"/>
                  </a:lnTo>
                  <a:lnTo>
                    <a:pt x="240" y="0"/>
                  </a:lnTo>
                </a:path>
                <a:path w="455" h="14">
                  <a:moveTo>
                    <a:pt x="240" y="12"/>
                  </a:moveTo>
                  <a:lnTo>
                    <a:pt x="242" y="0"/>
                  </a:lnTo>
                  <a:lnTo>
                    <a:pt x="242" y="12"/>
                  </a:lnTo>
                  <a:lnTo>
                    <a:pt x="240" y="12"/>
                  </a:lnTo>
                </a:path>
                <a:path w="455" h="14">
                  <a:moveTo>
                    <a:pt x="266" y="0"/>
                  </a:moveTo>
                  <a:lnTo>
                    <a:pt x="266" y="12"/>
                  </a:lnTo>
                  <a:lnTo>
                    <a:pt x="455" y="0"/>
                  </a:lnTo>
                  <a:lnTo>
                    <a:pt x="266" y="0"/>
                  </a:lnTo>
                </a:path>
                <a:path w="455" h="14">
                  <a:moveTo>
                    <a:pt x="266" y="12"/>
                  </a:moveTo>
                  <a:lnTo>
                    <a:pt x="455" y="0"/>
                  </a:lnTo>
                  <a:lnTo>
                    <a:pt x="455" y="9"/>
                  </a:lnTo>
                  <a:lnTo>
                    <a:pt x="266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02" name="path 4002"/>
            <p:cNvSpPr/>
            <p:nvPr/>
          </p:nvSpPr>
          <p:spPr>
            <a:xfrm>
              <a:off x="4571" y="418338"/>
              <a:ext cx="682752" cy="244601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4" y="0"/>
                  </a:moveTo>
                  <a:lnTo>
                    <a:pt x="454" y="9"/>
                  </a:lnTo>
                  <a:moveTo>
                    <a:pt x="517" y="247"/>
                  </a:moveTo>
                  <a:lnTo>
                    <a:pt x="538" y="247"/>
                  </a:lnTo>
                  <a:moveTo>
                    <a:pt x="538" y="290"/>
                  </a:moveTo>
                  <a:lnTo>
                    <a:pt x="550" y="285"/>
                  </a:lnTo>
                  <a:lnTo>
                    <a:pt x="560" y="276"/>
                  </a:lnTo>
                  <a:lnTo>
                    <a:pt x="560" y="261"/>
                  </a:lnTo>
                  <a:lnTo>
                    <a:pt x="550" y="252"/>
                  </a:lnTo>
                  <a:lnTo>
                    <a:pt x="538" y="247"/>
                  </a:lnTo>
                  <a:moveTo>
                    <a:pt x="538" y="290"/>
                  </a:moveTo>
                  <a:lnTo>
                    <a:pt x="529" y="290"/>
                  </a:lnTo>
                  <a:moveTo>
                    <a:pt x="560" y="314"/>
                  </a:moveTo>
                  <a:lnTo>
                    <a:pt x="558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3"/>
                  </a:lnTo>
                  <a:moveTo>
                    <a:pt x="538" y="345"/>
                  </a:moveTo>
                  <a:lnTo>
                    <a:pt x="548" y="343"/>
                  </a:lnTo>
                  <a:lnTo>
                    <a:pt x="558" y="333"/>
                  </a:lnTo>
                  <a:lnTo>
                    <a:pt x="560" y="323"/>
                  </a:lnTo>
                  <a:moveTo>
                    <a:pt x="538" y="348"/>
                  </a:moveTo>
                  <a:lnTo>
                    <a:pt x="517" y="348"/>
                  </a:lnTo>
                  <a:moveTo>
                    <a:pt x="594" y="348"/>
                  </a:moveTo>
                  <a:lnTo>
                    <a:pt x="594" y="340"/>
                  </a:lnTo>
                  <a:moveTo>
                    <a:pt x="627" y="247"/>
                  </a:moveTo>
                  <a:lnTo>
                    <a:pt x="651" y="247"/>
                  </a:lnTo>
                  <a:moveTo>
                    <a:pt x="651" y="290"/>
                  </a:moveTo>
                  <a:lnTo>
                    <a:pt x="663" y="285"/>
                  </a:lnTo>
                  <a:lnTo>
                    <a:pt x="673" y="276"/>
                  </a:lnTo>
                  <a:lnTo>
                    <a:pt x="673" y="261"/>
                  </a:lnTo>
                  <a:lnTo>
                    <a:pt x="663" y="252"/>
                  </a:lnTo>
                  <a:lnTo>
                    <a:pt x="651" y="247"/>
                  </a:lnTo>
                  <a:moveTo>
                    <a:pt x="651" y="290"/>
                  </a:moveTo>
                  <a:lnTo>
                    <a:pt x="639" y="290"/>
                  </a:lnTo>
                  <a:moveTo>
                    <a:pt x="673" y="314"/>
                  </a:moveTo>
                  <a:lnTo>
                    <a:pt x="670" y="302"/>
                  </a:lnTo>
                  <a:lnTo>
                    <a:pt x="661" y="295"/>
                  </a:lnTo>
                  <a:lnTo>
                    <a:pt x="651" y="292"/>
                  </a:lnTo>
                  <a:moveTo>
                    <a:pt x="673" y="314"/>
                  </a:moveTo>
                  <a:lnTo>
                    <a:pt x="673" y="323"/>
                  </a:lnTo>
                  <a:moveTo>
                    <a:pt x="651" y="345"/>
                  </a:moveTo>
                  <a:lnTo>
                    <a:pt x="661" y="343"/>
                  </a:lnTo>
                  <a:lnTo>
                    <a:pt x="670" y="333"/>
                  </a:lnTo>
                  <a:lnTo>
                    <a:pt x="673" y="323"/>
                  </a:lnTo>
                  <a:moveTo>
                    <a:pt x="651" y="348"/>
                  </a:moveTo>
                  <a:lnTo>
                    <a:pt x="627" y="348"/>
                  </a:lnTo>
                  <a:moveTo>
                    <a:pt x="706" y="348"/>
                  </a:moveTo>
                  <a:lnTo>
                    <a:pt x="706" y="280"/>
                  </a:lnTo>
                  <a:lnTo>
                    <a:pt x="754" y="280"/>
                  </a:lnTo>
                  <a:moveTo>
                    <a:pt x="774" y="300"/>
                  </a:moveTo>
                  <a:lnTo>
                    <a:pt x="769" y="285"/>
                  </a:lnTo>
                  <a:lnTo>
                    <a:pt x="754" y="280"/>
                  </a:lnTo>
                  <a:moveTo>
                    <a:pt x="774" y="300"/>
                  </a:moveTo>
                  <a:lnTo>
                    <a:pt x="774" y="348"/>
                  </a:lnTo>
                  <a:moveTo>
                    <a:pt x="740" y="348"/>
                  </a:moveTo>
                  <a:lnTo>
                    <a:pt x="740" y="280"/>
                  </a:lnTo>
                  <a:moveTo>
                    <a:pt x="850" y="307"/>
                  </a:moveTo>
                  <a:lnTo>
                    <a:pt x="848" y="331"/>
                  </a:lnTo>
                  <a:moveTo>
                    <a:pt x="824" y="307"/>
                  </a:moveTo>
                  <a:lnTo>
                    <a:pt x="824" y="343"/>
                  </a:lnTo>
                  <a:moveTo>
                    <a:pt x="870" y="285"/>
                  </a:moveTo>
                  <a:lnTo>
                    <a:pt x="862" y="357"/>
                  </a:lnTo>
                  <a:lnTo>
                    <a:pt x="850" y="343"/>
                  </a:lnTo>
                  <a:moveTo>
                    <a:pt x="805" y="288"/>
                  </a:moveTo>
                  <a:lnTo>
                    <a:pt x="805" y="357"/>
                  </a:lnTo>
                  <a:moveTo>
                    <a:pt x="855" y="256"/>
                  </a:moveTo>
                  <a:lnTo>
                    <a:pt x="850" y="280"/>
                  </a:lnTo>
                  <a:moveTo>
                    <a:pt x="819" y="256"/>
                  </a:moveTo>
                  <a:lnTo>
                    <a:pt x="819" y="290"/>
                  </a:lnTo>
                  <a:moveTo>
                    <a:pt x="802" y="252"/>
                  </a:moveTo>
                  <a:lnTo>
                    <a:pt x="870" y="244"/>
                  </a:lnTo>
                  <a:moveTo>
                    <a:pt x="831" y="228"/>
                  </a:moveTo>
                  <a:lnTo>
                    <a:pt x="838" y="240"/>
                  </a:lnTo>
                  <a:moveTo>
                    <a:pt x="819" y="283"/>
                  </a:moveTo>
                  <a:lnTo>
                    <a:pt x="855" y="280"/>
                  </a:lnTo>
                  <a:moveTo>
                    <a:pt x="819" y="263"/>
                  </a:moveTo>
                  <a:lnTo>
                    <a:pt x="853" y="261"/>
                  </a:lnTo>
                  <a:moveTo>
                    <a:pt x="824" y="336"/>
                  </a:moveTo>
                  <a:lnTo>
                    <a:pt x="850" y="333"/>
                  </a:lnTo>
                  <a:moveTo>
                    <a:pt x="824" y="314"/>
                  </a:moveTo>
                  <a:lnTo>
                    <a:pt x="850" y="312"/>
                  </a:lnTo>
                  <a:moveTo>
                    <a:pt x="805" y="300"/>
                  </a:moveTo>
                  <a:lnTo>
                    <a:pt x="870" y="292"/>
                  </a:lnTo>
                  <a:moveTo>
                    <a:pt x="906" y="232"/>
                  </a:moveTo>
                  <a:lnTo>
                    <a:pt x="906" y="357"/>
                  </a:lnTo>
                  <a:moveTo>
                    <a:pt x="906" y="247"/>
                  </a:moveTo>
                  <a:lnTo>
                    <a:pt x="966" y="242"/>
                  </a:lnTo>
                  <a:moveTo>
                    <a:pt x="966" y="235"/>
                  </a:moveTo>
                  <a:lnTo>
                    <a:pt x="966" y="357"/>
                  </a:lnTo>
                  <a:moveTo>
                    <a:pt x="906" y="350"/>
                  </a:moveTo>
                  <a:lnTo>
                    <a:pt x="961" y="345"/>
                  </a:lnTo>
                  <a:lnTo>
                    <a:pt x="966" y="355"/>
                  </a:lnTo>
                  <a:moveTo>
                    <a:pt x="918" y="263"/>
                  </a:moveTo>
                  <a:lnTo>
                    <a:pt x="954" y="259"/>
                  </a:lnTo>
                  <a:moveTo>
                    <a:pt x="954" y="278"/>
                  </a:moveTo>
                  <a:lnTo>
                    <a:pt x="920" y="280"/>
                  </a:lnTo>
                  <a:moveTo>
                    <a:pt x="910" y="304"/>
                  </a:moveTo>
                  <a:lnTo>
                    <a:pt x="954" y="297"/>
                  </a:lnTo>
                  <a:moveTo>
                    <a:pt x="956" y="292"/>
                  </a:moveTo>
                  <a:lnTo>
                    <a:pt x="951" y="331"/>
                  </a:lnTo>
                  <a:lnTo>
                    <a:pt x="942" y="316"/>
                  </a:lnTo>
                  <a:moveTo>
                    <a:pt x="934" y="249"/>
                  </a:moveTo>
                  <a:lnTo>
                    <a:pt x="934" y="343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38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2"/>
                  </a:lnTo>
                  <a:moveTo>
                    <a:pt x="1045" y="225"/>
                  </a:moveTo>
                  <a:lnTo>
                    <a:pt x="1045" y="288"/>
                  </a:lnTo>
                  <a:moveTo>
                    <a:pt x="1016" y="292"/>
                  </a:moveTo>
                  <a:lnTo>
                    <a:pt x="1074" y="285"/>
                  </a:lnTo>
                  <a:moveTo>
                    <a:pt x="1026" y="266"/>
                  </a:moveTo>
                  <a:lnTo>
                    <a:pt x="1035" y="285"/>
                  </a:lnTo>
                  <a:moveTo>
                    <a:pt x="1026" y="302"/>
                  </a:moveTo>
                  <a:lnTo>
                    <a:pt x="1026" y="360"/>
                  </a:lnTo>
                  <a:moveTo>
                    <a:pt x="1026" y="309"/>
                  </a:moveTo>
                  <a:lnTo>
                    <a:pt x="1064" y="304"/>
                  </a:lnTo>
                  <a:moveTo>
                    <a:pt x="1064" y="300"/>
                  </a:moveTo>
                  <a:lnTo>
                    <a:pt x="1062" y="362"/>
                  </a:lnTo>
                  <a:moveTo>
                    <a:pt x="1038" y="319"/>
                  </a:moveTo>
                  <a:lnTo>
                    <a:pt x="1038" y="343"/>
                  </a:lnTo>
                  <a:moveTo>
                    <a:pt x="1038" y="321"/>
                  </a:moveTo>
                  <a:lnTo>
                    <a:pt x="1052" y="319"/>
                  </a:lnTo>
                  <a:moveTo>
                    <a:pt x="1026" y="352"/>
                  </a:moveTo>
                  <a:lnTo>
                    <a:pt x="1062" y="350"/>
                  </a:lnTo>
                  <a:moveTo>
                    <a:pt x="1062" y="259"/>
                  </a:moveTo>
                  <a:lnTo>
                    <a:pt x="1054" y="290"/>
                  </a:lnTo>
                  <a:moveTo>
                    <a:pt x="1038" y="338"/>
                  </a:moveTo>
                  <a:lnTo>
                    <a:pt x="1054" y="336"/>
                  </a:lnTo>
                  <a:moveTo>
                    <a:pt x="1052" y="316"/>
                  </a:moveTo>
                  <a:lnTo>
                    <a:pt x="1050" y="336"/>
                  </a:lnTo>
                  <a:moveTo>
                    <a:pt x="1004" y="232"/>
                  </a:moveTo>
                  <a:lnTo>
                    <a:pt x="1004" y="331"/>
                  </a:lnTo>
                  <a:moveTo>
                    <a:pt x="1" y="206"/>
                  </a:moveTo>
                  <a:lnTo>
                    <a:pt x="454" y="201"/>
                  </a:lnTo>
                  <a:lnTo>
                    <a:pt x="457" y="379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04" name="path 4004"/>
            <p:cNvSpPr/>
            <p:nvPr/>
          </p:nvSpPr>
          <p:spPr>
            <a:xfrm>
              <a:off x="5333" y="601218"/>
              <a:ext cx="59436" cy="7619"/>
            </a:xfrm>
            <a:custGeom>
              <a:avLst/>
              <a:gdLst/>
              <a:ahLst/>
              <a:cxnLst/>
              <a:rect l="0" t="0" r="0" b="0"/>
              <a:pathLst>
                <a:path w="93" h="11">
                  <a:moveTo>
                    <a:pt x="0" y="0"/>
                  </a:moveTo>
                  <a:lnTo>
                    <a:pt x="0" y="11"/>
                  </a:lnTo>
                  <a:lnTo>
                    <a:pt x="93" y="0"/>
                  </a:lnTo>
                  <a:lnTo>
                    <a:pt x="0" y="0"/>
                  </a:lnTo>
                </a:path>
                <a:path w="93" h="11">
                  <a:moveTo>
                    <a:pt x="0" y="11"/>
                  </a:moveTo>
                  <a:lnTo>
                    <a:pt x="93" y="0"/>
                  </a:lnTo>
                  <a:lnTo>
                    <a:pt x="93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06" name="path 4006"/>
            <p:cNvSpPr/>
            <p:nvPr/>
          </p:nvSpPr>
          <p:spPr>
            <a:xfrm>
              <a:off x="77724" y="600456"/>
              <a:ext cx="22438" cy="10667"/>
            </a:xfrm>
            <a:custGeom>
              <a:avLst/>
              <a:gdLst/>
              <a:ahLst/>
              <a:cxnLst/>
              <a:rect l="0" t="0" r="0" b="0"/>
              <a:pathLst>
                <a:path w="35" h="16">
                  <a:moveTo>
                    <a:pt x="5" y="8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5" y="15"/>
                  </a:lnTo>
                  <a:moveTo>
                    <a:pt x="3" y="10"/>
                  </a:moveTo>
                  <a:lnTo>
                    <a:pt x="5" y="13"/>
                  </a:lnTo>
                  <a:moveTo>
                    <a:pt x="1" y="10"/>
                  </a:moveTo>
                  <a:lnTo>
                    <a:pt x="1" y="6"/>
                  </a:lnTo>
                  <a:moveTo>
                    <a:pt x="5" y="3"/>
                  </a:moveTo>
                  <a:lnTo>
                    <a:pt x="3" y="6"/>
                  </a:lnTo>
                  <a:moveTo>
                    <a:pt x="5" y="1"/>
                  </a:moveTo>
                  <a:lnTo>
                    <a:pt x="8" y="1"/>
                  </a:lnTo>
                  <a:moveTo>
                    <a:pt x="13" y="15"/>
                  </a:moveTo>
                  <a:lnTo>
                    <a:pt x="17" y="1"/>
                  </a:lnTo>
                  <a:lnTo>
                    <a:pt x="22" y="15"/>
                  </a:lnTo>
                  <a:moveTo>
                    <a:pt x="22" y="10"/>
                  </a:moveTo>
                  <a:lnTo>
                    <a:pt x="15" y="10"/>
                  </a:lnTo>
                  <a:moveTo>
                    <a:pt x="34" y="1"/>
                  </a:moveTo>
                  <a:lnTo>
                    <a:pt x="32" y="1"/>
                  </a:lnTo>
                  <a:moveTo>
                    <a:pt x="32" y="1"/>
                  </a:moveTo>
                  <a:lnTo>
                    <a:pt x="32" y="6"/>
                  </a:lnTo>
                  <a:moveTo>
                    <a:pt x="29" y="6"/>
                  </a:moveTo>
                  <a:lnTo>
                    <a:pt x="34" y="8"/>
                  </a:lnTo>
                  <a:moveTo>
                    <a:pt x="32" y="13"/>
                  </a:moveTo>
                  <a:lnTo>
                    <a:pt x="32" y="8"/>
                  </a:lnTo>
                  <a:moveTo>
                    <a:pt x="27" y="10"/>
                  </a:moveTo>
                  <a:lnTo>
                    <a:pt x="32" y="1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08" name="path 4008"/>
            <p:cNvSpPr/>
            <p:nvPr/>
          </p:nvSpPr>
          <p:spPr>
            <a:xfrm>
              <a:off x="119633" y="599694"/>
              <a:ext cx="60960" cy="7620"/>
            </a:xfrm>
            <a:custGeom>
              <a:avLst/>
              <a:gdLst/>
              <a:ahLst/>
              <a:cxnLst/>
              <a:rect l="0" t="0" r="0" b="0"/>
              <a:pathLst>
                <a:path w="96" h="12">
                  <a:moveTo>
                    <a:pt x="0" y="2"/>
                  </a:moveTo>
                  <a:lnTo>
                    <a:pt x="0" y="12"/>
                  </a:lnTo>
                  <a:lnTo>
                    <a:pt x="96" y="0"/>
                  </a:lnTo>
                  <a:lnTo>
                    <a:pt x="0" y="2"/>
                  </a:lnTo>
                </a:path>
                <a:path w="96" h="12">
                  <a:moveTo>
                    <a:pt x="0" y="12"/>
                  </a:moveTo>
                  <a:lnTo>
                    <a:pt x="96" y="0"/>
                  </a:lnTo>
                  <a:lnTo>
                    <a:pt x="9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10" name="path 4010"/>
            <p:cNvSpPr/>
            <p:nvPr/>
          </p:nvSpPr>
          <p:spPr>
            <a:xfrm>
              <a:off x="193548" y="598932"/>
              <a:ext cx="21335" cy="10667"/>
            </a:xfrm>
            <a:custGeom>
              <a:avLst/>
              <a:gdLst/>
              <a:ahLst/>
              <a:cxnLst/>
              <a:rect l="0" t="0" r="0" b="0"/>
              <a:pathLst>
                <a:path w="33" h="16">
                  <a:moveTo>
                    <a:pt x="5" y="8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3" y="15"/>
                  </a:lnTo>
                  <a:moveTo>
                    <a:pt x="1" y="13"/>
                  </a:moveTo>
                  <a:lnTo>
                    <a:pt x="3" y="15"/>
                  </a:lnTo>
                  <a:moveTo>
                    <a:pt x="1" y="13"/>
                  </a:moveTo>
                  <a:lnTo>
                    <a:pt x="1" y="6"/>
                  </a:lnTo>
                  <a:moveTo>
                    <a:pt x="3" y="3"/>
                  </a:moveTo>
                  <a:lnTo>
                    <a:pt x="1" y="6"/>
                  </a:lnTo>
                  <a:moveTo>
                    <a:pt x="3" y="1"/>
                  </a:moveTo>
                  <a:lnTo>
                    <a:pt x="8" y="1"/>
                  </a:lnTo>
                  <a:moveTo>
                    <a:pt x="13" y="15"/>
                  </a:moveTo>
                  <a:lnTo>
                    <a:pt x="17" y="1"/>
                  </a:lnTo>
                  <a:lnTo>
                    <a:pt x="22" y="15"/>
                  </a:lnTo>
                  <a:moveTo>
                    <a:pt x="20" y="13"/>
                  </a:moveTo>
                  <a:lnTo>
                    <a:pt x="13" y="13"/>
                  </a:lnTo>
                  <a:moveTo>
                    <a:pt x="32" y="3"/>
                  </a:moveTo>
                  <a:lnTo>
                    <a:pt x="30" y="3"/>
                  </a:lnTo>
                  <a:moveTo>
                    <a:pt x="30" y="3"/>
                  </a:moveTo>
                  <a:lnTo>
                    <a:pt x="30" y="8"/>
                  </a:lnTo>
                  <a:moveTo>
                    <a:pt x="30" y="8"/>
                  </a:moveTo>
                  <a:lnTo>
                    <a:pt x="32" y="10"/>
                  </a:lnTo>
                  <a:moveTo>
                    <a:pt x="32" y="15"/>
                  </a:moveTo>
                  <a:lnTo>
                    <a:pt x="32" y="10"/>
                  </a:lnTo>
                  <a:moveTo>
                    <a:pt x="27" y="10"/>
                  </a:moveTo>
                  <a:lnTo>
                    <a:pt x="32" y="1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12" name="path 4012"/>
            <p:cNvSpPr/>
            <p:nvPr/>
          </p:nvSpPr>
          <p:spPr>
            <a:xfrm>
              <a:off x="233933" y="599694"/>
              <a:ext cx="60960" cy="7620"/>
            </a:xfrm>
            <a:custGeom>
              <a:avLst/>
              <a:gdLst/>
              <a:ahLst/>
              <a:cxnLst/>
              <a:rect l="0" t="0" r="0" b="0"/>
              <a:pathLst>
                <a:path w="96" h="12">
                  <a:moveTo>
                    <a:pt x="0" y="0"/>
                  </a:moveTo>
                  <a:lnTo>
                    <a:pt x="0" y="12"/>
                  </a:lnTo>
                  <a:lnTo>
                    <a:pt x="96" y="0"/>
                  </a:lnTo>
                  <a:lnTo>
                    <a:pt x="0" y="0"/>
                  </a:lnTo>
                </a:path>
                <a:path w="96" h="12">
                  <a:moveTo>
                    <a:pt x="0" y="12"/>
                  </a:moveTo>
                  <a:lnTo>
                    <a:pt x="96" y="0"/>
                  </a:lnTo>
                  <a:lnTo>
                    <a:pt x="9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14" name="path 4014"/>
            <p:cNvSpPr/>
            <p:nvPr/>
          </p:nvSpPr>
          <p:spPr>
            <a:xfrm>
              <a:off x="3048" y="599694"/>
              <a:ext cx="682751" cy="244602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9" y="0"/>
                  </a:moveTo>
                  <a:lnTo>
                    <a:pt x="459" y="12"/>
                  </a:lnTo>
                  <a:moveTo>
                    <a:pt x="517" y="247"/>
                  </a:moveTo>
                  <a:lnTo>
                    <a:pt x="538" y="247"/>
                  </a:lnTo>
                  <a:moveTo>
                    <a:pt x="538" y="290"/>
                  </a:moveTo>
                  <a:lnTo>
                    <a:pt x="550" y="285"/>
                  </a:lnTo>
                  <a:lnTo>
                    <a:pt x="560" y="276"/>
                  </a:lnTo>
                  <a:lnTo>
                    <a:pt x="560" y="261"/>
                  </a:lnTo>
                  <a:lnTo>
                    <a:pt x="550" y="252"/>
                  </a:lnTo>
                  <a:lnTo>
                    <a:pt x="538" y="247"/>
                  </a:lnTo>
                  <a:moveTo>
                    <a:pt x="538" y="292"/>
                  </a:moveTo>
                  <a:lnTo>
                    <a:pt x="529" y="292"/>
                  </a:lnTo>
                  <a:moveTo>
                    <a:pt x="560" y="314"/>
                  </a:moveTo>
                  <a:lnTo>
                    <a:pt x="557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6"/>
                  </a:lnTo>
                  <a:moveTo>
                    <a:pt x="538" y="348"/>
                  </a:moveTo>
                  <a:lnTo>
                    <a:pt x="548" y="345"/>
                  </a:lnTo>
                  <a:lnTo>
                    <a:pt x="557" y="336"/>
                  </a:lnTo>
                  <a:lnTo>
                    <a:pt x="560" y="326"/>
                  </a:lnTo>
                  <a:moveTo>
                    <a:pt x="538" y="348"/>
                  </a:moveTo>
                  <a:lnTo>
                    <a:pt x="517" y="348"/>
                  </a:lnTo>
                  <a:moveTo>
                    <a:pt x="596" y="348"/>
                  </a:moveTo>
                  <a:lnTo>
                    <a:pt x="596" y="343"/>
                  </a:lnTo>
                  <a:moveTo>
                    <a:pt x="651" y="348"/>
                  </a:moveTo>
                  <a:lnTo>
                    <a:pt x="673" y="247"/>
                  </a:lnTo>
                  <a:lnTo>
                    <a:pt x="630" y="247"/>
                  </a:lnTo>
                  <a:lnTo>
                    <a:pt x="630" y="259"/>
                  </a:lnTo>
                  <a:moveTo>
                    <a:pt x="706" y="348"/>
                  </a:moveTo>
                  <a:lnTo>
                    <a:pt x="706" y="280"/>
                  </a:lnTo>
                  <a:lnTo>
                    <a:pt x="754" y="280"/>
                  </a:lnTo>
                  <a:moveTo>
                    <a:pt x="773" y="300"/>
                  </a:moveTo>
                  <a:lnTo>
                    <a:pt x="769" y="285"/>
                  </a:lnTo>
                  <a:lnTo>
                    <a:pt x="754" y="280"/>
                  </a:lnTo>
                  <a:moveTo>
                    <a:pt x="773" y="300"/>
                  </a:moveTo>
                  <a:lnTo>
                    <a:pt x="773" y="348"/>
                  </a:lnTo>
                  <a:moveTo>
                    <a:pt x="740" y="348"/>
                  </a:moveTo>
                  <a:lnTo>
                    <a:pt x="740" y="280"/>
                  </a:lnTo>
                  <a:moveTo>
                    <a:pt x="853" y="307"/>
                  </a:moveTo>
                  <a:lnTo>
                    <a:pt x="848" y="333"/>
                  </a:lnTo>
                  <a:moveTo>
                    <a:pt x="824" y="307"/>
                  </a:moveTo>
                  <a:lnTo>
                    <a:pt x="824" y="343"/>
                  </a:lnTo>
                  <a:moveTo>
                    <a:pt x="872" y="288"/>
                  </a:moveTo>
                  <a:lnTo>
                    <a:pt x="862" y="360"/>
                  </a:lnTo>
                  <a:lnTo>
                    <a:pt x="850" y="343"/>
                  </a:lnTo>
                  <a:moveTo>
                    <a:pt x="807" y="288"/>
                  </a:moveTo>
                  <a:lnTo>
                    <a:pt x="807" y="357"/>
                  </a:lnTo>
                  <a:moveTo>
                    <a:pt x="855" y="256"/>
                  </a:moveTo>
                  <a:lnTo>
                    <a:pt x="853" y="280"/>
                  </a:lnTo>
                  <a:moveTo>
                    <a:pt x="819" y="256"/>
                  </a:moveTo>
                  <a:lnTo>
                    <a:pt x="819" y="290"/>
                  </a:lnTo>
                  <a:moveTo>
                    <a:pt x="802" y="252"/>
                  </a:moveTo>
                  <a:lnTo>
                    <a:pt x="872" y="244"/>
                  </a:lnTo>
                  <a:moveTo>
                    <a:pt x="833" y="228"/>
                  </a:moveTo>
                  <a:lnTo>
                    <a:pt x="838" y="242"/>
                  </a:lnTo>
                  <a:moveTo>
                    <a:pt x="819" y="283"/>
                  </a:moveTo>
                  <a:lnTo>
                    <a:pt x="855" y="280"/>
                  </a:lnTo>
                  <a:moveTo>
                    <a:pt x="819" y="264"/>
                  </a:moveTo>
                  <a:lnTo>
                    <a:pt x="853" y="261"/>
                  </a:lnTo>
                  <a:moveTo>
                    <a:pt x="824" y="336"/>
                  </a:moveTo>
                  <a:lnTo>
                    <a:pt x="853" y="333"/>
                  </a:lnTo>
                  <a:moveTo>
                    <a:pt x="824" y="314"/>
                  </a:moveTo>
                  <a:lnTo>
                    <a:pt x="850" y="312"/>
                  </a:lnTo>
                  <a:moveTo>
                    <a:pt x="807" y="300"/>
                  </a:moveTo>
                  <a:lnTo>
                    <a:pt x="870" y="295"/>
                  </a:lnTo>
                  <a:moveTo>
                    <a:pt x="905" y="232"/>
                  </a:moveTo>
                  <a:lnTo>
                    <a:pt x="905" y="357"/>
                  </a:lnTo>
                  <a:moveTo>
                    <a:pt x="905" y="247"/>
                  </a:moveTo>
                  <a:lnTo>
                    <a:pt x="965" y="242"/>
                  </a:lnTo>
                  <a:moveTo>
                    <a:pt x="965" y="235"/>
                  </a:moveTo>
                  <a:lnTo>
                    <a:pt x="965" y="357"/>
                  </a:lnTo>
                  <a:moveTo>
                    <a:pt x="905" y="350"/>
                  </a:moveTo>
                  <a:lnTo>
                    <a:pt x="963" y="348"/>
                  </a:lnTo>
                  <a:lnTo>
                    <a:pt x="965" y="355"/>
                  </a:lnTo>
                  <a:moveTo>
                    <a:pt x="917" y="264"/>
                  </a:moveTo>
                  <a:lnTo>
                    <a:pt x="956" y="261"/>
                  </a:lnTo>
                  <a:moveTo>
                    <a:pt x="953" y="278"/>
                  </a:moveTo>
                  <a:lnTo>
                    <a:pt x="920" y="283"/>
                  </a:lnTo>
                  <a:moveTo>
                    <a:pt x="910" y="304"/>
                  </a:moveTo>
                  <a:lnTo>
                    <a:pt x="956" y="297"/>
                  </a:lnTo>
                  <a:moveTo>
                    <a:pt x="956" y="292"/>
                  </a:moveTo>
                  <a:lnTo>
                    <a:pt x="951" y="331"/>
                  </a:lnTo>
                  <a:lnTo>
                    <a:pt x="941" y="316"/>
                  </a:lnTo>
                  <a:moveTo>
                    <a:pt x="934" y="249"/>
                  </a:moveTo>
                  <a:lnTo>
                    <a:pt x="934" y="345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38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2"/>
                  </a:lnTo>
                  <a:moveTo>
                    <a:pt x="1045" y="225"/>
                  </a:moveTo>
                  <a:lnTo>
                    <a:pt x="1045" y="288"/>
                  </a:lnTo>
                  <a:moveTo>
                    <a:pt x="1016" y="295"/>
                  </a:moveTo>
                  <a:lnTo>
                    <a:pt x="1073" y="288"/>
                  </a:lnTo>
                  <a:moveTo>
                    <a:pt x="1028" y="268"/>
                  </a:moveTo>
                  <a:lnTo>
                    <a:pt x="1035" y="285"/>
                  </a:lnTo>
                  <a:moveTo>
                    <a:pt x="1028" y="302"/>
                  </a:moveTo>
                  <a:lnTo>
                    <a:pt x="1028" y="360"/>
                  </a:lnTo>
                  <a:moveTo>
                    <a:pt x="1028" y="309"/>
                  </a:moveTo>
                  <a:lnTo>
                    <a:pt x="1066" y="307"/>
                  </a:lnTo>
                  <a:moveTo>
                    <a:pt x="1066" y="302"/>
                  </a:moveTo>
                  <a:lnTo>
                    <a:pt x="1061" y="362"/>
                  </a:lnTo>
                  <a:moveTo>
                    <a:pt x="1037" y="319"/>
                  </a:moveTo>
                  <a:lnTo>
                    <a:pt x="1037" y="343"/>
                  </a:lnTo>
                  <a:moveTo>
                    <a:pt x="1037" y="321"/>
                  </a:moveTo>
                  <a:lnTo>
                    <a:pt x="1052" y="321"/>
                  </a:lnTo>
                  <a:moveTo>
                    <a:pt x="1028" y="352"/>
                  </a:moveTo>
                  <a:lnTo>
                    <a:pt x="1061" y="350"/>
                  </a:lnTo>
                  <a:moveTo>
                    <a:pt x="1061" y="261"/>
                  </a:moveTo>
                  <a:lnTo>
                    <a:pt x="1054" y="290"/>
                  </a:lnTo>
                  <a:moveTo>
                    <a:pt x="1037" y="338"/>
                  </a:moveTo>
                  <a:lnTo>
                    <a:pt x="1054" y="336"/>
                  </a:lnTo>
                  <a:moveTo>
                    <a:pt x="1052" y="316"/>
                  </a:moveTo>
                  <a:lnTo>
                    <a:pt x="1050" y="336"/>
                  </a:lnTo>
                  <a:moveTo>
                    <a:pt x="1004" y="232"/>
                  </a:moveTo>
                  <a:lnTo>
                    <a:pt x="1004" y="331"/>
                  </a:lnTo>
                  <a:moveTo>
                    <a:pt x="1" y="206"/>
                  </a:moveTo>
                  <a:lnTo>
                    <a:pt x="454" y="201"/>
                  </a:lnTo>
                  <a:lnTo>
                    <a:pt x="457" y="379"/>
                  </a:lnTo>
                  <a:lnTo>
                    <a:pt x="1" y="384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16" name="path 4016"/>
            <p:cNvSpPr/>
            <p:nvPr/>
          </p:nvSpPr>
          <p:spPr>
            <a:xfrm>
              <a:off x="3810" y="782574"/>
              <a:ext cx="47243" cy="7619"/>
            </a:xfrm>
            <a:custGeom>
              <a:avLst/>
              <a:gdLst/>
              <a:ahLst/>
              <a:cxnLst/>
              <a:rect l="0" t="0" r="0" b="0"/>
              <a:pathLst>
                <a:path w="74" h="11">
                  <a:moveTo>
                    <a:pt x="0" y="0"/>
                  </a:moveTo>
                  <a:lnTo>
                    <a:pt x="0" y="11"/>
                  </a:lnTo>
                  <a:lnTo>
                    <a:pt x="74" y="0"/>
                  </a:lnTo>
                  <a:lnTo>
                    <a:pt x="0" y="0"/>
                  </a:lnTo>
                </a:path>
                <a:path w="74" h="11">
                  <a:moveTo>
                    <a:pt x="0" y="11"/>
                  </a:moveTo>
                  <a:lnTo>
                    <a:pt x="74" y="0"/>
                  </a:lnTo>
                  <a:lnTo>
                    <a:pt x="74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18" name="path 4018"/>
            <p:cNvSpPr/>
            <p:nvPr/>
          </p:nvSpPr>
          <p:spPr>
            <a:xfrm>
              <a:off x="50292" y="762762"/>
              <a:ext cx="1523" cy="27431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1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20" name="path 4020"/>
            <p:cNvSpPr/>
            <p:nvPr/>
          </p:nvSpPr>
          <p:spPr>
            <a:xfrm>
              <a:off x="51054" y="782574"/>
              <a:ext cx="48767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22" name="path 4022"/>
            <p:cNvSpPr/>
            <p:nvPr/>
          </p:nvSpPr>
          <p:spPr>
            <a:xfrm>
              <a:off x="99059" y="761238"/>
              <a:ext cx="1523" cy="28955"/>
            </a:xfrm>
            <a:custGeom>
              <a:avLst/>
              <a:gdLst/>
              <a:ahLst/>
              <a:cxnLst/>
              <a:rect l="0" t="0" r="0" b="0"/>
              <a:pathLst>
                <a:path w="2" h="45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24" name="path 4024"/>
            <p:cNvSpPr/>
            <p:nvPr/>
          </p:nvSpPr>
          <p:spPr>
            <a:xfrm>
              <a:off x="99821" y="782574"/>
              <a:ext cx="48769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26" name="path 4026"/>
            <p:cNvSpPr/>
            <p:nvPr/>
          </p:nvSpPr>
          <p:spPr>
            <a:xfrm>
              <a:off x="147828" y="761238"/>
              <a:ext cx="1523" cy="28955"/>
            </a:xfrm>
            <a:custGeom>
              <a:avLst/>
              <a:gdLst/>
              <a:ahLst/>
              <a:cxnLst/>
              <a:rect l="0" t="0" r="0" b="0"/>
              <a:pathLst>
                <a:path w="2" h="45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28" name="path 4028"/>
            <p:cNvSpPr/>
            <p:nvPr/>
          </p:nvSpPr>
          <p:spPr>
            <a:xfrm>
              <a:off x="148590" y="782574"/>
              <a:ext cx="48767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30" name="path 4030"/>
            <p:cNvSpPr/>
            <p:nvPr/>
          </p:nvSpPr>
          <p:spPr>
            <a:xfrm>
              <a:off x="196596" y="761238"/>
              <a:ext cx="1523" cy="27432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32" name="path 4032"/>
            <p:cNvSpPr/>
            <p:nvPr/>
          </p:nvSpPr>
          <p:spPr>
            <a:xfrm>
              <a:off x="197358" y="781050"/>
              <a:ext cx="47243" cy="7620"/>
            </a:xfrm>
            <a:custGeom>
              <a:avLst/>
              <a:gdLst/>
              <a:ahLst/>
              <a:cxnLst/>
              <a:rect l="0" t="0" r="0" b="0"/>
              <a:pathLst>
                <a:path w="74" h="12">
                  <a:moveTo>
                    <a:pt x="0" y="2"/>
                  </a:moveTo>
                  <a:lnTo>
                    <a:pt x="0" y="12"/>
                  </a:lnTo>
                  <a:lnTo>
                    <a:pt x="74" y="0"/>
                  </a:lnTo>
                  <a:lnTo>
                    <a:pt x="0" y="2"/>
                  </a:lnTo>
                </a:path>
                <a:path w="74" h="12">
                  <a:moveTo>
                    <a:pt x="0" y="12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34" name="path 4034"/>
            <p:cNvSpPr/>
            <p:nvPr/>
          </p:nvSpPr>
          <p:spPr>
            <a:xfrm>
              <a:off x="243840" y="761238"/>
              <a:ext cx="1523" cy="27432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1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36" name="path 4036"/>
            <p:cNvSpPr/>
            <p:nvPr/>
          </p:nvSpPr>
          <p:spPr>
            <a:xfrm>
              <a:off x="244602" y="781050"/>
              <a:ext cx="48768" cy="7620"/>
            </a:xfrm>
            <a:custGeom>
              <a:avLst/>
              <a:gdLst/>
              <a:ahLst/>
              <a:cxnLst/>
              <a:rect l="0" t="0" r="0" b="0"/>
              <a:pathLst>
                <a:path w="76" h="12">
                  <a:moveTo>
                    <a:pt x="0" y="0"/>
                  </a:moveTo>
                  <a:lnTo>
                    <a:pt x="0" y="12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2">
                  <a:moveTo>
                    <a:pt x="0" y="12"/>
                  </a:moveTo>
                  <a:lnTo>
                    <a:pt x="76" y="0"/>
                  </a:lnTo>
                  <a:lnTo>
                    <a:pt x="7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38" name="path 4038"/>
            <p:cNvSpPr/>
            <p:nvPr/>
          </p:nvSpPr>
          <p:spPr>
            <a:xfrm>
              <a:off x="292608" y="781050"/>
              <a:ext cx="1523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0"/>
                  </a:moveTo>
                  <a:lnTo>
                    <a:pt x="1" y="1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040" name="path 4040"/>
          <p:cNvSpPr/>
          <p:nvPr/>
        </p:nvSpPr>
        <p:spPr>
          <a:xfrm>
            <a:off x="1780793" y="9142730"/>
            <a:ext cx="2142744" cy="92963"/>
          </a:xfrm>
          <a:custGeom>
            <a:avLst/>
            <a:gdLst/>
            <a:ahLst/>
            <a:cxnLst/>
            <a:rect l="0" t="0" r="0" b="0"/>
            <a:pathLst>
              <a:path w="3374" h="146">
                <a:moveTo>
                  <a:pt x="42" y="15"/>
                </a:moveTo>
                <a:lnTo>
                  <a:pt x="1" y="94"/>
                </a:lnTo>
                <a:lnTo>
                  <a:pt x="63" y="94"/>
                </a:lnTo>
                <a:moveTo>
                  <a:pt x="42" y="15"/>
                </a:moveTo>
                <a:lnTo>
                  <a:pt x="42" y="135"/>
                </a:lnTo>
                <a:moveTo>
                  <a:pt x="102" y="104"/>
                </a:moveTo>
                <a:lnTo>
                  <a:pt x="109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21" y="111"/>
                </a:lnTo>
                <a:lnTo>
                  <a:pt x="123" y="113"/>
                </a:lnTo>
                <a:lnTo>
                  <a:pt x="123" y="116"/>
                </a:lnTo>
                <a:lnTo>
                  <a:pt x="121" y="121"/>
                </a:lnTo>
                <a:lnTo>
                  <a:pt x="121" y="123"/>
                </a:lnTo>
                <a:lnTo>
                  <a:pt x="118" y="125"/>
                </a:lnTo>
                <a:lnTo>
                  <a:pt x="116" y="125"/>
                </a:lnTo>
                <a:lnTo>
                  <a:pt x="114" y="123"/>
                </a:lnTo>
                <a:lnTo>
                  <a:pt x="114" y="116"/>
                </a:lnTo>
                <a:lnTo>
                  <a:pt x="111" y="113"/>
                </a:lnTo>
                <a:lnTo>
                  <a:pt x="106" y="109"/>
                </a:lnTo>
                <a:lnTo>
                  <a:pt x="104" y="106"/>
                </a:lnTo>
                <a:lnTo>
                  <a:pt x="99" y="104"/>
                </a:lnTo>
                <a:moveTo>
                  <a:pt x="123" y="113"/>
                </a:moveTo>
                <a:lnTo>
                  <a:pt x="123" y="118"/>
                </a:lnTo>
                <a:moveTo>
                  <a:pt x="121" y="123"/>
                </a:moveTo>
                <a:lnTo>
                  <a:pt x="121" y="111"/>
                </a:lnTo>
                <a:moveTo>
                  <a:pt x="118" y="109"/>
                </a:moveTo>
                <a:lnTo>
                  <a:pt x="118" y="123"/>
                </a:lnTo>
                <a:moveTo>
                  <a:pt x="116" y="125"/>
                </a:moveTo>
                <a:lnTo>
                  <a:pt x="116" y="109"/>
                </a:lnTo>
                <a:lnTo>
                  <a:pt x="116" y="123"/>
                </a:lnTo>
                <a:moveTo>
                  <a:pt x="114" y="121"/>
                </a:moveTo>
                <a:lnTo>
                  <a:pt x="114" y="106"/>
                </a:lnTo>
                <a:moveTo>
                  <a:pt x="111" y="113"/>
                </a:moveTo>
                <a:lnTo>
                  <a:pt x="111" y="106"/>
                </a:lnTo>
                <a:lnTo>
                  <a:pt x="111" y="111"/>
                </a:lnTo>
                <a:moveTo>
                  <a:pt x="109" y="106"/>
                </a:moveTo>
                <a:lnTo>
                  <a:pt x="109" y="109"/>
                </a:lnTo>
                <a:moveTo>
                  <a:pt x="106" y="106"/>
                </a:moveTo>
                <a:lnTo>
                  <a:pt x="106" y="104"/>
                </a:lnTo>
                <a:moveTo>
                  <a:pt x="104" y="106"/>
                </a:moveTo>
                <a:lnTo>
                  <a:pt x="109" y="106"/>
                </a:lnTo>
                <a:moveTo>
                  <a:pt x="114" y="106"/>
                </a:moveTo>
                <a:lnTo>
                  <a:pt x="106" y="106"/>
                </a:lnTo>
                <a:moveTo>
                  <a:pt x="106" y="109"/>
                </a:moveTo>
                <a:lnTo>
                  <a:pt x="116" y="109"/>
                </a:lnTo>
                <a:moveTo>
                  <a:pt x="118" y="109"/>
                </a:moveTo>
                <a:lnTo>
                  <a:pt x="109" y="109"/>
                </a:lnTo>
                <a:moveTo>
                  <a:pt x="111" y="111"/>
                </a:moveTo>
                <a:lnTo>
                  <a:pt x="121" y="111"/>
                </a:lnTo>
                <a:moveTo>
                  <a:pt x="123" y="113"/>
                </a:moveTo>
                <a:lnTo>
                  <a:pt x="111" y="113"/>
                </a:lnTo>
                <a:moveTo>
                  <a:pt x="114" y="116"/>
                </a:moveTo>
                <a:lnTo>
                  <a:pt x="123" y="116"/>
                </a:lnTo>
                <a:lnTo>
                  <a:pt x="114" y="116"/>
                </a:lnTo>
                <a:close/>
                <a:moveTo>
                  <a:pt x="114" y="118"/>
                </a:moveTo>
                <a:lnTo>
                  <a:pt x="123" y="118"/>
                </a:lnTo>
                <a:moveTo>
                  <a:pt x="121" y="121"/>
                </a:moveTo>
                <a:lnTo>
                  <a:pt x="114" y="121"/>
                </a:lnTo>
                <a:moveTo>
                  <a:pt x="114" y="123"/>
                </a:moveTo>
                <a:lnTo>
                  <a:pt x="121" y="123"/>
                </a:lnTo>
                <a:moveTo>
                  <a:pt x="226" y="8"/>
                </a:moveTo>
                <a:lnTo>
                  <a:pt x="224" y="15"/>
                </a:lnTo>
                <a:lnTo>
                  <a:pt x="214" y="41"/>
                </a:lnTo>
                <a:lnTo>
                  <a:pt x="207" y="61"/>
                </a:lnTo>
                <a:lnTo>
                  <a:pt x="205" y="61"/>
                </a:lnTo>
                <a:lnTo>
                  <a:pt x="226" y="56"/>
                </a:lnTo>
                <a:moveTo>
                  <a:pt x="231" y="41"/>
                </a:moveTo>
                <a:lnTo>
                  <a:pt x="210" y="92"/>
                </a:lnTo>
                <a:lnTo>
                  <a:pt x="207" y="92"/>
                </a:lnTo>
                <a:lnTo>
                  <a:pt x="234" y="82"/>
                </a:lnTo>
                <a:moveTo>
                  <a:pt x="200" y="121"/>
                </a:moveTo>
                <a:lnTo>
                  <a:pt x="231" y="99"/>
                </a:lnTo>
                <a:moveTo>
                  <a:pt x="238" y="18"/>
                </a:moveTo>
                <a:lnTo>
                  <a:pt x="277" y="10"/>
                </a:lnTo>
                <a:lnTo>
                  <a:pt x="274" y="8"/>
                </a:lnTo>
                <a:lnTo>
                  <a:pt x="270" y="51"/>
                </a:lnTo>
                <a:moveTo>
                  <a:pt x="265" y="30"/>
                </a:moveTo>
                <a:lnTo>
                  <a:pt x="262" y="30"/>
                </a:lnTo>
                <a:lnTo>
                  <a:pt x="241" y="34"/>
                </a:lnTo>
                <a:moveTo>
                  <a:pt x="236" y="56"/>
                </a:moveTo>
                <a:lnTo>
                  <a:pt x="289" y="49"/>
                </a:lnTo>
                <a:lnTo>
                  <a:pt x="286" y="49"/>
                </a:lnTo>
                <a:lnTo>
                  <a:pt x="279" y="51"/>
                </a:lnTo>
                <a:moveTo>
                  <a:pt x="255" y="56"/>
                </a:moveTo>
                <a:lnTo>
                  <a:pt x="255" y="135"/>
                </a:lnTo>
                <a:lnTo>
                  <a:pt x="246" y="123"/>
                </a:lnTo>
                <a:lnTo>
                  <a:pt x="255" y="135"/>
                </a:lnTo>
                <a:moveTo>
                  <a:pt x="255" y="73"/>
                </a:moveTo>
                <a:lnTo>
                  <a:pt x="282" y="118"/>
                </a:lnTo>
                <a:lnTo>
                  <a:pt x="296" y="118"/>
                </a:lnTo>
                <a:lnTo>
                  <a:pt x="282" y="116"/>
                </a:lnTo>
                <a:lnTo>
                  <a:pt x="274" y="109"/>
                </a:lnTo>
                <a:moveTo>
                  <a:pt x="279" y="65"/>
                </a:moveTo>
                <a:lnTo>
                  <a:pt x="279" y="73"/>
                </a:lnTo>
                <a:lnTo>
                  <a:pt x="265" y="87"/>
                </a:lnTo>
                <a:moveTo>
                  <a:pt x="236" y="68"/>
                </a:moveTo>
                <a:lnTo>
                  <a:pt x="243" y="78"/>
                </a:lnTo>
                <a:lnTo>
                  <a:pt x="246" y="85"/>
                </a:lnTo>
                <a:moveTo>
                  <a:pt x="231" y="116"/>
                </a:moveTo>
                <a:lnTo>
                  <a:pt x="250" y="92"/>
                </a:lnTo>
                <a:moveTo>
                  <a:pt x="351" y="3"/>
                </a:moveTo>
                <a:lnTo>
                  <a:pt x="349" y="10"/>
                </a:lnTo>
                <a:lnTo>
                  <a:pt x="346" y="18"/>
                </a:lnTo>
                <a:lnTo>
                  <a:pt x="339" y="34"/>
                </a:lnTo>
                <a:lnTo>
                  <a:pt x="332" y="44"/>
                </a:lnTo>
                <a:lnTo>
                  <a:pt x="325" y="56"/>
                </a:lnTo>
                <a:lnTo>
                  <a:pt x="320" y="65"/>
                </a:lnTo>
                <a:lnTo>
                  <a:pt x="313" y="73"/>
                </a:lnTo>
                <a:moveTo>
                  <a:pt x="339" y="34"/>
                </a:moveTo>
                <a:lnTo>
                  <a:pt x="339" y="140"/>
                </a:lnTo>
                <a:lnTo>
                  <a:pt x="337" y="133"/>
                </a:lnTo>
                <a:lnTo>
                  <a:pt x="339" y="123"/>
                </a:lnTo>
                <a:moveTo>
                  <a:pt x="366" y="5"/>
                </a:moveTo>
                <a:lnTo>
                  <a:pt x="368" y="13"/>
                </a:lnTo>
                <a:lnTo>
                  <a:pt x="368" y="27"/>
                </a:lnTo>
                <a:lnTo>
                  <a:pt x="366" y="113"/>
                </a:lnTo>
                <a:lnTo>
                  <a:pt x="368" y="118"/>
                </a:lnTo>
                <a:lnTo>
                  <a:pt x="368" y="123"/>
                </a:lnTo>
                <a:lnTo>
                  <a:pt x="370" y="125"/>
                </a:lnTo>
                <a:lnTo>
                  <a:pt x="373" y="128"/>
                </a:lnTo>
                <a:lnTo>
                  <a:pt x="402" y="128"/>
                </a:lnTo>
                <a:lnTo>
                  <a:pt x="404" y="125"/>
                </a:lnTo>
                <a:lnTo>
                  <a:pt x="402" y="97"/>
                </a:lnTo>
                <a:lnTo>
                  <a:pt x="402" y="125"/>
                </a:lnTo>
                <a:moveTo>
                  <a:pt x="394" y="34"/>
                </a:moveTo>
                <a:lnTo>
                  <a:pt x="394" y="41"/>
                </a:lnTo>
                <a:lnTo>
                  <a:pt x="385" y="53"/>
                </a:lnTo>
                <a:lnTo>
                  <a:pt x="378" y="63"/>
                </a:lnTo>
                <a:lnTo>
                  <a:pt x="370" y="68"/>
                </a:lnTo>
                <a:lnTo>
                  <a:pt x="363" y="78"/>
                </a:lnTo>
                <a:lnTo>
                  <a:pt x="349" y="87"/>
                </a:lnTo>
                <a:moveTo>
                  <a:pt x="459" y="15"/>
                </a:moveTo>
                <a:lnTo>
                  <a:pt x="464" y="10"/>
                </a:lnTo>
                <a:lnTo>
                  <a:pt x="464" y="13"/>
                </a:lnTo>
                <a:lnTo>
                  <a:pt x="452" y="20"/>
                </a:lnTo>
                <a:lnTo>
                  <a:pt x="450" y="20"/>
                </a:lnTo>
                <a:lnTo>
                  <a:pt x="440" y="25"/>
                </a:lnTo>
                <a:lnTo>
                  <a:pt x="433" y="30"/>
                </a:lnTo>
                <a:moveTo>
                  <a:pt x="452" y="22"/>
                </a:moveTo>
                <a:lnTo>
                  <a:pt x="450" y="135"/>
                </a:lnTo>
                <a:lnTo>
                  <a:pt x="450" y="121"/>
                </a:lnTo>
                <a:moveTo>
                  <a:pt x="452" y="63"/>
                </a:moveTo>
                <a:lnTo>
                  <a:pt x="462" y="75"/>
                </a:lnTo>
                <a:lnTo>
                  <a:pt x="464" y="78"/>
                </a:lnTo>
                <a:moveTo>
                  <a:pt x="452" y="53"/>
                </a:moveTo>
                <a:lnTo>
                  <a:pt x="442" y="78"/>
                </a:lnTo>
                <a:lnTo>
                  <a:pt x="433" y="92"/>
                </a:lnTo>
                <a:lnTo>
                  <a:pt x="428" y="104"/>
                </a:lnTo>
                <a:lnTo>
                  <a:pt x="421" y="111"/>
                </a:lnTo>
                <a:moveTo>
                  <a:pt x="426" y="56"/>
                </a:moveTo>
                <a:lnTo>
                  <a:pt x="466" y="49"/>
                </a:lnTo>
                <a:moveTo>
                  <a:pt x="471" y="34"/>
                </a:moveTo>
                <a:lnTo>
                  <a:pt x="474" y="44"/>
                </a:lnTo>
                <a:lnTo>
                  <a:pt x="474" y="90"/>
                </a:lnTo>
                <a:lnTo>
                  <a:pt x="474" y="87"/>
                </a:lnTo>
                <a:lnTo>
                  <a:pt x="474" y="82"/>
                </a:lnTo>
                <a:lnTo>
                  <a:pt x="507" y="78"/>
                </a:lnTo>
                <a:lnTo>
                  <a:pt x="512" y="34"/>
                </a:lnTo>
                <a:lnTo>
                  <a:pt x="514" y="39"/>
                </a:lnTo>
                <a:lnTo>
                  <a:pt x="474" y="44"/>
                </a:lnTo>
                <a:moveTo>
                  <a:pt x="490" y="1"/>
                </a:moveTo>
                <a:lnTo>
                  <a:pt x="495" y="8"/>
                </a:lnTo>
                <a:lnTo>
                  <a:pt x="493" y="5"/>
                </a:lnTo>
                <a:lnTo>
                  <a:pt x="493" y="145"/>
                </a:lnTo>
                <a:lnTo>
                  <a:pt x="490" y="138"/>
                </a:lnTo>
                <a:lnTo>
                  <a:pt x="493" y="123"/>
                </a:lnTo>
                <a:moveTo>
                  <a:pt x="555" y="5"/>
                </a:moveTo>
                <a:lnTo>
                  <a:pt x="558" y="10"/>
                </a:lnTo>
                <a:lnTo>
                  <a:pt x="555" y="8"/>
                </a:lnTo>
                <a:lnTo>
                  <a:pt x="555" y="142"/>
                </a:lnTo>
                <a:lnTo>
                  <a:pt x="553" y="133"/>
                </a:lnTo>
                <a:lnTo>
                  <a:pt x="555" y="116"/>
                </a:lnTo>
                <a:moveTo>
                  <a:pt x="534" y="44"/>
                </a:moveTo>
                <a:lnTo>
                  <a:pt x="567" y="39"/>
                </a:lnTo>
                <a:moveTo>
                  <a:pt x="555" y="56"/>
                </a:moveTo>
                <a:lnTo>
                  <a:pt x="570" y="68"/>
                </a:lnTo>
                <a:moveTo>
                  <a:pt x="555" y="46"/>
                </a:moveTo>
                <a:lnTo>
                  <a:pt x="548" y="65"/>
                </a:lnTo>
                <a:lnTo>
                  <a:pt x="541" y="82"/>
                </a:lnTo>
                <a:lnTo>
                  <a:pt x="534" y="92"/>
                </a:lnTo>
                <a:lnTo>
                  <a:pt x="531" y="99"/>
                </a:lnTo>
                <a:moveTo>
                  <a:pt x="572" y="37"/>
                </a:moveTo>
                <a:lnTo>
                  <a:pt x="618" y="30"/>
                </a:lnTo>
                <a:lnTo>
                  <a:pt x="615" y="27"/>
                </a:lnTo>
                <a:lnTo>
                  <a:pt x="608" y="32"/>
                </a:lnTo>
                <a:moveTo>
                  <a:pt x="594" y="3"/>
                </a:moveTo>
                <a:lnTo>
                  <a:pt x="594" y="8"/>
                </a:lnTo>
                <a:lnTo>
                  <a:pt x="591" y="53"/>
                </a:lnTo>
                <a:moveTo>
                  <a:pt x="577" y="51"/>
                </a:moveTo>
                <a:lnTo>
                  <a:pt x="577" y="56"/>
                </a:lnTo>
                <a:lnTo>
                  <a:pt x="579" y="130"/>
                </a:lnTo>
                <a:moveTo>
                  <a:pt x="601" y="106"/>
                </a:moveTo>
                <a:lnTo>
                  <a:pt x="579" y="109"/>
                </a:lnTo>
                <a:moveTo>
                  <a:pt x="601" y="87"/>
                </a:moveTo>
                <a:lnTo>
                  <a:pt x="579" y="92"/>
                </a:lnTo>
                <a:moveTo>
                  <a:pt x="601" y="70"/>
                </a:moveTo>
                <a:lnTo>
                  <a:pt x="579" y="75"/>
                </a:lnTo>
                <a:moveTo>
                  <a:pt x="579" y="58"/>
                </a:moveTo>
                <a:lnTo>
                  <a:pt x="613" y="51"/>
                </a:lnTo>
                <a:lnTo>
                  <a:pt x="610" y="49"/>
                </a:lnTo>
                <a:lnTo>
                  <a:pt x="608" y="128"/>
                </a:lnTo>
                <a:moveTo>
                  <a:pt x="562" y="133"/>
                </a:moveTo>
                <a:lnTo>
                  <a:pt x="625" y="125"/>
                </a:lnTo>
                <a:lnTo>
                  <a:pt x="620" y="125"/>
                </a:lnTo>
                <a:moveTo>
                  <a:pt x="663" y="3"/>
                </a:moveTo>
                <a:lnTo>
                  <a:pt x="665" y="10"/>
                </a:lnTo>
                <a:lnTo>
                  <a:pt x="665" y="128"/>
                </a:lnTo>
                <a:lnTo>
                  <a:pt x="663" y="135"/>
                </a:lnTo>
                <a:lnTo>
                  <a:pt x="663" y="138"/>
                </a:lnTo>
                <a:lnTo>
                  <a:pt x="651" y="121"/>
                </a:lnTo>
                <a:lnTo>
                  <a:pt x="663" y="135"/>
                </a:lnTo>
                <a:moveTo>
                  <a:pt x="644" y="90"/>
                </a:moveTo>
                <a:lnTo>
                  <a:pt x="675" y="70"/>
                </a:lnTo>
                <a:moveTo>
                  <a:pt x="644" y="51"/>
                </a:moveTo>
                <a:lnTo>
                  <a:pt x="682" y="44"/>
                </a:lnTo>
                <a:lnTo>
                  <a:pt x="678" y="41"/>
                </a:lnTo>
                <a:lnTo>
                  <a:pt x="673" y="44"/>
                </a:lnTo>
                <a:moveTo>
                  <a:pt x="697" y="3"/>
                </a:moveTo>
                <a:lnTo>
                  <a:pt x="702" y="10"/>
                </a:lnTo>
                <a:lnTo>
                  <a:pt x="699" y="8"/>
                </a:lnTo>
                <a:lnTo>
                  <a:pt x="699" y="41"/>
                </a:lnTo>
                <a:lnTo>
                  <a:pt x="697" y="58"/>
                </a:lnTo>
                <a:lnTo>
                  <a:pt x="694" y="75"/>
                </a:lnTo>
                <a:lnTo>
                  <a:pt x="692" y="85"/>
                </a:lnTo>
                <a:lnTo>
                  <a:pt x="690" y="99"/>
                </a:lnTo>
                <a:lnTo>
                  <a:pt x="685" y="113"/>
                </a:lnTo>
                <a:lnTo>
                  <a:pt x="682" y="123"/>
                </a:lnTo>
                <a:lnTo>
                  <a:pt x="678" y="135"/>
                </a:lnTo>
                <a:lnTo>
                  <a:pt x="673" y="142"/>
                </a:lnTo>
                <a:moveTo>
                  <a:pt x="685" y="78"/>
                </a:moveTo>
                <a:lnTo>
                  <a:pt x="697" y="90"/>
                </a:lnTo>
                <a:lnTo>
                  <a:pt x="699" y="94"/>
                </a:lnTo>
                <a:lnTo>
                  <a:pt x="704" y="99"/>
                </a:lnTo>
                <a:moveTo>
                  <a:pt x="682" y="61"/>
                </a:moveTo>
                <a:lnTo>
                  <a:pt x="721" y="49"/>
                </a:lnTo>
                <a:lnTo>
                  <a:pt x="718" y="46"/>
                </a:lnTo>
                <a:lnTo>
                  <a:pt x="716" y="56"/>
                </a:lnTo>
                <a:lnTo>
                  <a:pt x="711" y="68"/>
                </a:lnTo>
                <a:lnTo>
                  <a:pt x="711" y="113"/>
                </a:lnTo>
                <a:lnTo>
                  <a:pt x="716" y="121"/>
                </a:lnTo>
                <a:lnTo>
                  <a:pt x="718" y="128"/>
                </a:lnTo>
                <a:lnTo>
                  <a:pt x="723" y="133"/>
                </a:lnTo>
                <a:lnTo>
                  <a:pt x="728" y="138"/>
                </a:lnTo>
                <a:lnTo>
                  <a:pt x="730" y="140"/>
                </a:lnTo>
                <a:lnTo>
                  <a:pt x="733" y="140"/>
                </a:lnTo>
                <a:lnTo>
                  <a:pt x="733" y="109"/>
                </a:lnTo>
                <a:lnTo>
                  <a:pt x="730" y="140"/>
                </a:lnTo>
                <a:moveTo>
                  <a:pt x="783" y="3"/>
                </a:moveTo>
                <a:lnTo>
                  <a:pt x="774" y="18"/>
                </a:lnTo>
                <a:lnTo>
                  <a:pt x="766" y="30"/>
                </a:lnTo>
                <a:lnTo>
                  <a:pt x="757" y="44"/>
                </a:lnTo>
                <a:lnTo>
                  <a:pt x="752" y="49"/>
                </a:lnTo>
                <a:moveTo>
                  <a:pt x="790" y="37"/>
                </a:moveTo>
                <a:lnTo>
                  <a:pt x="783" y="49"/>
                </a:lnTo>
                <a:lnTo>
                  <a:pt x="774" y="61"/>
                </a:lnTo>
                <a:lnTo>
                  <a:pt x="762" y="73"/>
                </a:lnTo>
                <a:lnTo>
                  <a:pt x="752" y="82"/>
                </a:lnTo>
                <a:lnTo>
                  <a:pt x="742" y="92"/>
                </a:lnTo>
                <a:moveTo>
                  <a:pt x="776" y="58"/>
                </a:moveTo>
                <a:lnTo>
                  <a:pt x="776" y="145"/>
                </a:lnTo>
                <a:lnTo>
                  <a:pt x="774" y="135"/>
                </a:lnTo>
                <a:lnTo>
                  <a:pt x="776" y="121"/>
                </a:lnTo>
                <a:moveTo>
                  <a:pt x="802" y="20"/>
                </a:moveTo>
                <a:lnTo>
                  <a:pt x="841" y="13"/>
                </a:lnTo>
                <a:lnTo>
                  <a:pt x="836" y="13"/>
                </a:lnTo>
                <a:lnTo>
                  <a:pt x="831" y="15"/>
                </a:lnTo>
                <a:moveTo>
                  <a:pt x="790" y="58"/>
                </a:moveTo>
                <a:lnTo>
                  <a:pt x="853" y="49"/>
                </a:lnTo>
                <a:lnTo>
                  <a:pt x="848" y="46"/>
                </a:lnTo>
                <a:lnTo>
                  <a:pt x="850" y="46"/>
                </a:lnTo>
                <a:lnTo>
                  <a:pt x="845" y="49"/>
                </a:lnTo>
                <a:moveTo>
                  <a:pt x="829" y="53"/>
                </a:moveTo>
                <a:lnTo>
                  <a:pt x="829" y="145"/>
                </a:lnTo>
                <a:lnTo>
                  <a:pt x="812" y="123"/>
                </a:lnTo>
                <a:moveTo>
                  <a:pt x="901" y="41"/>
                </a:moveTo>
                <a:lnTo>
                  <a:pt x="874" y="90"/>
                </a:lnTo>
                <a:lnTo>
                  <a:pt x="898" y="140"/>
                </a:lnTo>
                <a:moveTo>
                  <a:pt x="918" y="41"/>
                </a:moveTo>
                <a:lnTo>
                  <a:pt x="889" y="90"/>
                </a:lnTo>
                <a:lnTo>
                  <a:pt x="918" y="140"/>
                </a:lnTo>
                <a:moveTo>
                  <a:pt x="990" y="5"/>
                </a:moveTo>
                <a:lnTo>
                  <a:pt x="992" y="8"/>
                </a:lnTo>
                <a:lnTo>
                  <a:pt x="992" y="97"/>
                </a:lnTo>
                <a:moveTo>
                  <a:pt x="973" y="61"/>
                </a:moveTo>
                <a:lnTo>
                  <a:pt x="1004" y="53"/>
                </a:lnTo>
                <a:moveTo>
                  <a:pt x="973" y="111"/>
                </a:moveTo>
                <a:lnTo>
                  <a:pt x="1002" y="90"/>
                </a:lnTo>
                <a:moveTo>
                  <a:pt x="1009" y="37"/>
                </a:moveTo>
                <a:lnTo>
                  <a:pt x="1011" y="51"/>
                </a:lnTo>
                <a:lnTo>
                  <a:pt x="1011" y="68"/>
                </a:lnTo>
                <a:lnTo>
                  <a:pt x="1009" y="85"/>
                </a:lnTo>
                <a:lnTo>
                  <a:pt x="1006" y="99"/>
                </a:lnTo>
                <a:lnTo>
                  <a:pt x="1004" y="111"/>
                </a:lnTo>
                <a:lnTo>
                  <a:pt x="997" y="123"/>
                </a:lnTo>
                <a:lnTo>
                  <a:pt x="994" y="133"/>
                </a:lnTo>
                <a:lnTo>
                  <a:pt x="987" y="142"/>
                </a:lnTo>
                <a:moveTo>
                  <a:pt x="1011" y="78"/>
                </a:moveTo>
                <a:lnTo>
                  <a:pt x="1028" y="73"/>
                </a:lnTo>
                <a:lnTo>
                  <a:pt x="1025" y="70"/>
                </a:lnTo>
                <a:lnTo>
                  <a:pt x="1023" y="78"/>
                </a:lnTo>
                <a:lnTo>
                  <a:pt x="1021" y="104"/>
                </a:lnTo>
                <a:lnTo>
                  <a:pt x="1018" y="116"/>
                </a:lnTo>
                <a:lnTo>
                  <a:pt x="1016" y="123"/>
                </a:lnTo>
                <a:lnTo>
                  <a:pt x="1016" y="125"/>
                </a:lnTo>
                <a:lnTo>
                  <a:pt x="1009" y="118"/>
                </a:lnTo>
                <a:moveTo>
                  <a:pt x="1011" y="51"/>
                </a:moveTo>
                <a:lnTo>
                  <a:pt x="1054" y="39"/>
                </a:lnTo>
                <a:moveTo>
                  <a:pt x="1042" y="15"/>
                </a:moveTo>
                <a:lnTo>
                  <a:pt x="1050" y="25"/>
                </a:lnTo>
                <a:lnTo>
                  <a:pt x="1052" y="27"/>
                </a:lnTo>
                <a:moveTo>
                  <a:pt x="1028" y="1"/>
                </a:moveTo>
                <a:lnTo>
                  <a:pt x="1030" y="8"/>
                </a:lnTo>
                <a:lnTo>
                  <a:pt x="1033" y="46"/>
                </a:lnTo>
                <a:lnTo>
                  <a:pt x="1035" y="63"/>
                </a:lnTo>
                <a:lnTo>
                  <a:pt x="1038" y="82"/>
                </a:lnTo>
                <a:lnTo>
                  <a:pt x="1040" y="99"/>
                </a:lnTo>
                <a:lnTo>
                  <a:pt x="1045" y="111"/>
                </a:lnTo>
                <a:lnTo>
                  <a:pt x="1052" y="125"/>
                </a:lnTo>
                <a:lnTo>
                  <a:pt x="1059" y="135"/>
                </a:lnTo>
                <a:lnTo>
                  <a:pt x="1064" y="138"/>
                </a:lnTo>
                <a:lnTo>
                  <a:pt x="1062" y="106"/>
                </a:lnTo>
                <a:lnTo>
                  <a:pt x="1062" y="135"/>
                </a:lnTo>
                <a:moveTo>
                  <a:pt x="1052" y="58"/>
                </a:moveTo>
                <a:lnTo>
                  <a:pt x="1052" y="65"/>
                </a:lnTo>
                <a:lnTo>
                  <a:pt x="1047" y="85"/>
                </a:lnTo>
                <a:lnTo>
                  <a:pt x="1040" y="99"/>
                </a:lnTo>
                <a:lnTo>
                  <a:pt x="1033" y="111"/>
                </a:lnTo>
                <a:lnTo>
                  <a:pt x="1025" y="121"/>
                </a:lnTo>
                <a:moveTo>
                  <a:pt x="1122" y="1"/>
                </a:moveTo>
                <a:lnTo>
                  <a:pt x="1131" y="15"/>
                </a:lnTo>
                <a:lnTo>
                  <a:pt x="1131" y="25"/>
                </a:lnTo>
                <a:moveTo>
                  <a:pt x="1085" y="37"/>
                </a:moveTo>
                <a:lnTo>
                  <a:pt x="1170" y="27"/>
                </a:lnTo>
                <a:lnTo>
                  <a:pt x="1167" y="27"/>
                </a:lnTo>
                <a:lnTo>
                  <a:pt x="1162" y="30"/>
                </a:lnTo>
                <a:moveTo>
                  <a:pt x="1129" y="37"/>
                </a:moveTo>
                <a:lnTo>
                  <a:pt x="1129" y="142"/>
                </a:lnTo>
                <a:lnTo>
                  <a:pt x="1129" y="133"/>
                </a:lnTo>
                <a:lnTo>
                  <a:pt x="1129" y="118"/>
                </a:lnTo>
                <a:moveTo>
                  <a:pt x="1100" y="53"/>
                </a:moveTo>
                <a:lnTo>
                  <a:pt x="1102" y="65"/>
                </a:lnTo>
                <a:lnTo>
                  <a:pt x="1102" y="111"/>
                </a:lnTo>
                <a:lnTo>
                  <a:pt x="1102" y="101"/>
                </a:lnTo>
                <a:lnTo>
                  <a:pt x="1102" y="87"/>
                </a:lnTo>
                <a:moveTo>
                  <a:pt x="1102" y="61"/>
                </a:moveTo>
                <a:lnTo>
                  <a:pt x="1160" y="53"/>
                </a:lnTo>
                <a:lnTo>
                  <a:pt x="1158" y="51"/>
                </a:lnTo>
                <a:lnTo>
                  <a:pt x="1155" y="58"/>
                </a:lnTo>
                <a:lnTo>
                  <a:pt x="1153" y="94"/>
                </a:lnTo>
                <a:lnTo>
                  <a:pt x="1153" y="101"/>
                </a:lnTo>
                <a:lnTo>
                  <a:pt x="1150" y="109"/>
                </a:lnTo>
                <a:lnTo>
                  <a:pt x="1141" y="97"/>
                </a:lnTo>
                <a:lnTo>
                  <a:pt x="1150" y="106"/>
                </a:lnTo>
                <a:moveTo>
                  <a:pt x="1215" y="8"/>
                </a:moveTo>
                <a:lnTo>
                  <a:pt x="1213" y="15"/>
                </a:lnTo>
                <a:lnTo>
                  <a:pt x="1203" y="41"/>
                </a:lnTo>
                <a:lnTo>
                  <a:pt x="1196" y="61"/>
                </a:lnTo>
                <a:lnTo>
                  <a:pt x="1194" y="61"/>
                </a:lnTo>
                <a:lnTo>
                  <a:pt x="1215" y="56"/>
                </a:lnTo>
                <a:moveTo>
                  <a:pt x="1220" y="41"/>
                </a:moveTo>
                <a:lnTo>
                  <a:pt x="1198" y="92"/>
                </a:lnTo>
                <a:lnTo>
                  <a:pt x="1196" y="92"/>
                </a:lnTo>
                <a:lnTo>
                  <a:pt x="1222" y="82"/>
                </a:lnTo>
                <a:moveTo>
                  <a:pt x="1191" y="121"/>
                </a:moveTo>
                <a:lnTo>
                  <a:pt x="1220" y="99"/>
                </a:lnTo>
                <a:moveTo>
                  <a:pt x="1227" y="18"/>
                </a:moveTo>
                <a:lnTo>
                  <a:pt x="1265" y="10"/>
                </a:lnTo>
                <a:lnTo>
                  <a:pt x="1263" y="8"/>
                </a:lnTo>
                <a:lnTo>
                  <a:pt x="1258" y="51"/>
                </a:lnTo>
                <a:moveTo>
                  <a:pt x="1254" y="30"/>
                </a:moveTo>
                <a:lnTo>
                  <a:pt x="1251" y="30"/>
                </a:lnTo>
                <a:lnTo>
                  <a:pt x="1230" y="34"/>
                </a:lnTo>
                <a:moveTo>
                  <a:pt x="1225" y="56"/>
                </a:moveTo>
                <a:lnTo>
                  <a:pt x="1278" y="49"/>
                </a:lnTo>
                <a:lnTo>
                  <a:pt x="1275" y="49"/>
                </a:lnTo>
                <a:lnTo>
                  <a:pt x="1268" y="51"/>
                </a:lnTo>
                <a:moveTo>
                  <a:pt x="1244" y="56"/>
                </a:moveTo>
                <a:lnTo>
                  <a:pt x="1246" y="58"/>
                </a:lnTo>
                <a:lnTo>
                  <a:pt x="1246" y="128"/>
                </a:lnTo>
                <a:lnTo>
                  <a:pt x="1244" y="135"/>
                </a:lnTo>
                <a:lnTo>
                  <a:pt x="1234" y="123"/>
                </a:lnTo>
                <a:lnTo>
                  <a:pt x="1244" y="135"/>
                </a:lnTo>
                <a:moveTo>
                  <a:pt x="1246" y="73"/>
                </a:moveTo>
                <a:lnTo>
                  <a:pt x="1270" y="118"/>
                </a:lnTo>
                <a:lnTo>
                  <a:pt x="1285" y="118"/>
                </a:lnTo>
                <a:lnTo>
                  <a:pt x="1270" y="116"/>
                </a:lnTo>
                <a:lnTo>
                  <a:pt x="1265" y="109"/>
                </a:lnTo>
                <a:moveTo>
                  <a:pt x="1268" y="65"/>
                </a:moveTo>
                <a:lnTo>
                  <a:pt x="1268" y="73"/>
                </a:lnTo>
                <a:lnTo>
                  <a:pt x="1254" y="87"/>
                </a:lnTo>
                <a:moveTo>
                  <a:pt x="1225" y="68"/>
                </a:moveTo>
                <a:lnTo>
                  <a:pt x="1232" y="78"/>
                </a:lnTo>
                <a:lnTo>
                  <a:pt x="1234" y="85"/>
                </a:lnTo>
                <a:moveTo>
                  <a:pt x="1220" y="116"/>
                </a:moveTo>
                <a:lnTo>
                  <a:pt x="1239" y="92"/>
                </a:lnTo>
                <a:moveTo>
                  <a:pt x="1340" y="3"/>
                </a:moveTo>
                <a:lnTo>
                  <a:pt x="1340" y="10"/>
                </a:lnTo>
                <a:lnTo>
                  <a:pt x="1335" y="18"/>
                </a:lnTo>
                <a:lnTo>
                  <a:pt x="1328" y="34"/>
                </a:lnTo>
                <a:lnTo>
                  <a:pt x="1321" y="44"/>
                </a:lnTo>
                <a:lnTo>
                  <a:pt x="1314" y="56"/>
                </a:lnTo>
                <a:lnTo>
                  <a:pt x="1309" y="65"/>
                </a:lnTo>
                <a:lnTo>
                  <a:pt x="1302" y="73"/>
                </a:lnTo>
                <a:moveTo>
                  <a:pt x="1328" y="34"/>
                </a:moveTo>
                <a:lnTo>
                  <a:pt x="1328" y="140"/>
                </a:lnTo>
                <a:lnTo>
                  <a:pt x="1325" y="133"/>
                </a:lnTo>
                <a:lnTo>
                  <a:pt x="1328" y="123"/>
                </a:lnTo>
                <a:moveTo>
                  <a:pt x="1354" y="5"/>
                </a:moveTo>
                <a:lnTo>
                  <a:pt x="1357" y="13"/>
                </a:lnTo>
                <a:lnTo>
                  <a:pt x="1357" y="27"/>
                </a:lnTo>
                <a:lnTo>
                  <a:pt x="1354" y="113"/>
                </a:lnTo>
                <a:lnTo>
                  <a:pt x="1357" y="118"/>
                </a:lnTo>
                <a:lnTo>
                  <a:pt x="1357" y="123"/>
                </a:lnTo>
                <a:lnTo>
                  <a:pt x="1359" y="125"/>
                </a:lnTo>
                <a:lnTo>
                  <a:pt x="1362" y="128"/>
                </a:lnTo>
                <a:lnTo>
                  <a:pt x="1390" y="128"/>
                </a:lnTo>
                <a:lnTo>
                  <a:pt x="1393" y="125"/>
                </a:lnTo>
                <a:lnTo>
                  <a:pt x="1393" y="97"/>
                </a:lnTo>
                <a:lnTo>
                  <a:pt x="1393" y="125"/>
                </a:lnTo>
                <a:moveTo>
                  <a:pt x="1383" y="34"/>
                </a:moveTo>
                <a:lnTo>
                  <a:pt x="1383" y="41"/>
                </a:lnTo>
                <a:lnTo>
                  <a:pt x="1374" y="53"/>
                </a:lnTo>
                <a:lnTo>
                  <a:pt x="1366" y="63"/>
                </a:lnTo>
                <a:lnTo>
                  <a:pt x="1359" y="68"/>
                </a:lnTo>
                <a:lnTo>
                  <a:pt x="1352" y="78"/>
                </a:lnTo>
                <a:lnTo>
                  <a:pt x="1340" y="87"/>
                </a:lnTo>
                <a:moveTo>
                  <a:pt x="1424" y="37"/>
                </a:moveTo>
                <a:lnTo>
                  <a:pt x="1489" y="27"/>
                </a:lnTo>
                <a:lnTo>
                  <a:pt x="1486" y="25"/>
                </a:lnTo>
                <a:lnTo>
                  <a:pt x="1482" y="27"/>
                </a:lnTo>
                <a:moveTo>
                  <a:pt x="1458" y="37"/>
                </a:moveTo>
                <a:lnTo>
                  <a:pt x="1458" y="118"/>
                </a:lnTo>
                <a:moveTo>
                  <a:pt x="1414" y="123"/>
                </a:moveTo>
                <a:lnTo>
                  <a:pt x="1501" y="113"/>
                </a:lnTo>
                <a:lnTo>
                  <a:pt x="1498" y="111"/>
                </a:lnTo>
                <a:lnTo>
                  <a:pt x="1491" y="116"/>
                </a:lnTo>
                <a:moveTo>
                  <a:pt x="1558" y="3"/>
                </a:moveTo>
                <a:lnTo>
                  <a:pt x="1554" y="10"/>
                </a:lnTo>
                <a:lnTo>
                  <a:pt x="1544" y="20"/>
                </a:lnTo>
                <a:lnTo>
                  <a:pt x="1532" y="25"/>
                </a:lnTo>
                <a:lnTo>
                  <a:pt x="1527" y="27"/>
                </a:lnTo>
                <a:moveTo>
                  <a:pt x="1549" y="15"/>
                </a:moveTo>
                <a:lnTo>
                  <a:pt x="1546" y="140"/>
                </a:lnTo>
                <a:lnTo>
                  <a:pt x="1546" y="118"/>
                </a:lnTo>
                <a:moveTo>
                  <a:pt x="1565" y="41"/>
                </a:moveTo>
                <a:lnTo>
                  <a:pt x="1522" y="53"/>
                </a:lnTo>
                <a:moveTo>
                  <a:pt x="1546" y="51"/>
                </a:moveTo>
                <a:lnTo>
                  <a:pt x="1537" y="73"/>
                </a:lnTo>
                <a:lnTo>
                  <a:pt x="1527" y="87"/>
                </a:lnTo>
                <a:lnTo>
                  <a:pt x="1520" y="99"/>
                </a:lnTo>
                <a:moveTo>
                  <a:pt x="1551" y="56"/>
                </a:moveTo>
                <a:lnTo>
                  <a:pt x="1558" y="65"/>
                </a:lnTo>
                <a:lnTo>
                  <a:pt x="1563" y="70"/>
                </a:lnTo>
                <a:moveTo>
                  <a:pt x="1573" y="8"/>
                </a:moveTo>
                <a:lnTo>
                  <a:pt x="1573" y="20"/>
                </a:lnTo>
                <a:lnTo>
                  <a:pt x="1575" y="39"/>
                </a:lnTo>
                <a:lnTo>
                  <a:pt x="1575" y="56"/>
                </a:lnTo>
                <a:moveTo>
                  <a:pt x="1575" y="51"/>
                </a:moveTo>
                <a:lnTo>
                  <a:pt x="1602" y="44"/>
                </a:lnTo>
                <a:lnTo>
                  <a:pt x="1599" y="46"/>
                </a:lnTo>
                <a:lnTo>
                  <a:pt x="1602" y="10"/>
                </a:lnTo>
                <a:lnTo>
                  <a:pt x="1602" y="15"/>
                </a:lnTo>
                <a:lnTo>
                  <a:pt x="1575" y="20"/>
                </a:lnTo>
                <a:moveTo>
                  <a:pt x="1568" y="75"/>
                </a:moveTo>
                <a:lnTo>
                  <a:pt x="1606" y="68"/>
                </a:lnTo>
                <a:moveTo>
                  <a:pt x="1585" y="73"/>
                </a:moveTo>
                <a:lnTo>
                  <a:pt x="1585" y="125"/>
                </a:lnTo>
                <a:moveTo>
                  <a:pt x="1602" y="92"/>
                </a:moveTo>
                <a:lnTo>
                  <a:pt x="1570" y="99"/>
                </a:lnTo>
                <a:moveTo>
                  <a:pt x="1556" y="130"/>
                </a:moveTo>
                <a:lnTo>
                  <a:pt x="1614" y="121"/>
                </a:lnTo>
                <a:lnTo>
                  <a:pt x="1611" y="121"/>
                </a:lnTo>
                <a:lnTo>
                  <a:pt x="1602" y="123"/>
                </a:lnTo>
                <a:moveTo>
                  <a:pt x="1657" y="8"/>
                </a:moveTo>
                <a:lnTo>
                  <a:pt x="1662" y="22"/>
                </a:lnTo>
                <a:lnTo>
                  <a:pt x="1662" y="34"/>
                </a:lnTo>
                <a:moveTo>
                  <a:pt x="1638" y="49"/>
                </a:moveTo>
                <a:lnTo>
                  <a:pt x="1676" y="41"/>
                </a:lnTo>
                <a:moveTo>
                  <a:pt x="1654" y="49"/>
                </a:moveTo>
                <a:lnTo>
                  <a:pt x="1654" y="51"/>
                </a:lnTo>
                <a:lnTo>
                  <a:pt x="1652" y="75"/>
                </a:lnTo>
                <a:lnTo>
                  <a:pt x="1650" y="87"/>
                </a:lnTo>
                <a:lnTo>
                  <a:pt x="1647" y="101"/>
                </a:lnTo>
                <a:lnTo>
                  <a:pt x="1642" y="113"/>
                </a:lnTo>
                <a:lnTo>
                  <a:pt x="1640" y="123"/>
                </a:lnTo>
                <a:lnTo>
                  <a:pt x="1635" y="130"/>
                </a:lnTo>
                <a:lnTo>
                  <a:pt x="1630" y="135"/>
                </a:lnTo>
                <a:moveTo>
                  <a:pt x="1654" y="70"/>
                </a:moveTo>
                <a:lnTo>
                  <a:pt x="1671" y="68"/>
                </a:lnTo>
                <a:lnTo>
                  <a:pt x="1669" y="65"/>
                </a:lnTo>
                <a:lnTo>
                  <a:pt x="1669" y="70"/>
                </a:lnTo>
                <a:lnTo>
                  <a:pt x="1666" y="85"/>
                </a:lnTo>
                <a:lnTo>
                  <a:pt x="1664" y="97"/>
                </a:lnTo>
                <a:lnTo>
                  <a:pt x="1664" y="106"/>
                </a:lnTo>
                <a:lnTo>
                  <a:pt x="1662" y="116"/>
                </a:lnTo>
                <a:lnTo>
                  <a:pt x="1659" y="123"/>
                </a:lnTo>
                <a:lnTo>
                  <a:pt x="1657" y="128"/>
                </a:lnTo>
                <a:lnTo>
                  <a:pt x="1650" y="116"/>
                </a:lnTo>
                <a:lnTo>
                  <a:pt x="1657" y="125"/>
                </a:lnTo>
                <a:moveTo>
                  <a:pt x="1693" y="5"/>
                </a:moveTo>
                <a:lnTo>
                  <a:pt x="1693" y="13"/>
                </a:lnTo>
                <a:lnTo>
                  <a:pt x="1688" y="25"/>
                </a:lnTo>
                <a:lnTo>
                  <a:pt x="1683" y="41"/>
                </a:lnTo>
                <a:lnTo>
                  <a:pt x="1678" y="51"/>
                </a:lnTo>
                <a:lnTo>
                  <a:pt x="1674" y="58"/>
                </a:lnTo>
                <a:moveTo>
                  <a:pt x="1683" y="44"/>
                </a:moveTo>
                <a:lnTo>
                  <a:pt x="1688" y="44"/>
                </a:lnTo>
                <a:lnTo>
                  <a:pt x="1722" y="37"/>
                </a:lnTo>
                <a:lnTo>
                  <a:pt x="1714" y="37"/>
                </a:lnTo>
                <a:moveTo>
                  <a:pt x="1695" y="49"/>
                </a:moveTo>
                <a:lnTo>
                  <a:pt x="1695" y="53"/>
                </a:lnTo>
                <a:lnTo>
                  <a:pt x="1693" y="116"/>
                </a:lnTo>
                <a:lnTo>
                  <a:pt x="1693" y="101"/>
                </a:lnTo>
                <a:moveTo>
                  <a:pt x="1669" y="87"/>
                </a:moveTo>
                <a:lnTo>
                  <a:pt x="1671" y="90"/>
                </a:lnTo>
                <a:lnTo>
                  <a:pt x="1717" y="68"/>
                </a:lnTo>
                <a:lnTo>
                  <a:pt x="1714" y="65"/>
                </a:lnTo>
                <a:lnTo>
                  <a:pt x="1712" y="80"/>
                </a:lnTo>
                <a:lnTo>
                  <a:pt x="1710" y="92"/>
                </a:lnTo>
                <a:lnTo>
                  <a:pt x="1710" y="101"/>
                </a:lnTo>
                <a:lnTo>
                  <a:pt x="1707" y="106"/>
                </a:lnTo>
                <a:lnTo>
                  <a:pt x="1705" y="109"/>
                </a:lnTo>
                <a:lnTo>
                  <a:pt x="1700" y="101"/>
                </a:lnTo>
                <a:moveTo>
                  <a:pt x="1681" y="63"/>
                </a:moveTo>
                <a:lnTo>
                  <a:pt x="1681" y="130"/>
                </a:lnTo>
                <a:lnTo>
                  <a:pt x="1683" y="135"/>
                </a:lnTo>
                <a:lnTo>
                  <a:pt x="1685" y="138"/>
                </a:lnTo>
                <a:lnTo>
                  <a:pt x="1690" y="138"/>
                </a:lnTo>
                <a:lnTo>
                  <a:pt x="1695" y="140"/>
                </a:lnTo>
                <a:lnTo>
                  <a:pt x="1714" y="138"/>
                </a:lnTo>
                <a:lnTo>
                  <a:pt x="1717" y="138"/>
                </a:lnTo>
                <a:lnTo>
                  <a:pt x="1722" y="135"/>
                </a:lnTo>
                <a:lnTo>
                  <a:pt x="1724" y="135"/>
                </a:lnTo>
                <a:lnTo>
                  <a:pt x="1722" y="106"/>
                </a:lnTo>
                <a:lnTo>
                  <a:pt x="1722" y="135"/>
                </a:lnTo>
                <a:moveTo>
                  <a:pt x="1753" y="37"/>
                </a:moveTo>
                <a:lnTo>
                  <a:pt x="1820" y="27"/>
                </a:lnTo>
                <a:lnTo>
                  <a:pt x="1815" y="25"/>
                </a:lnTo>
                <a:lnTo>
                  <a:pt x="1810" y="27"/>
                </a:lnTo>
                <a:moveTo>
                  <a:pt x="1786" y="37"/>
                </a:moveTo>
                <a:lnTo>
                  <a:pt x="1789" y="46"/>
                </a:lnTo>
                <a:lnTo>
                  <a:pt x="1786" y="118"/>
                </a:lnTo>
                <a:moveTo>
                  <a:pt x="1743" y="123"/>
                </a:moveTo>
                <a:lnTo>
                  <a:pt x="1830" y="113"/>
                </a:lnTo>
                <a:lnTo>
                  <a:pt x="1827" y="111"/>
                </a:lnTo>
                <a:lnTo>
                  <a:pt x="1820" y="116"/>
                </a:lnTo>
                <a:moveTo>
                  <a:pt x="1865" y="15"/>
                </a:moveTo>
                <a:lnTo>
                  <a:pt x="1925" y="10"/>
                </a:lnTo>
                <a:lnTo>
                  <a:pt x="1921" y="5"/>
                </a:lnTo>
                <a:lnTo>
                  <a:pt x="1918" y="13"/>
                </a:lnTo>
                <a:lnTo>
                  <a:pt x="1914" y="34"/>
                </a:lnTo>
                <a:lnTo>
                  <a:pt x="1906" y="56"/>
                </a:lnTo>
                <a:lnTo>
                  <a:pt x="1906" y="53"/>
                </a:lnTo>
                <a:lnTo>
                  <a:pt x="1933" y="49"/>
                </a:lnTo>
                <a:lnTo>
                  <a:pt x="1930" y="46"/>
                </a:lnTo>
                <a:lnTo>
                  <a:pt x="1925" y="58"/>
                </a:lnTo>
                <a:lnTo>
                  <a:pt x="1921" y="70"/>
                </a:lnTo>
                <a:lnTo>
                  <a:pt x="1918" y="78"/>
                </a:lnTo>
                <a:lnTo>
                  <a:pt x="1914" y="85"/>
                </a:lnTo>
                <a:lnTo>
                  <a:pt x="1906" y="97"/>
                </a:lnTo>
                <a:lnTo>
                  <a:pt x="1902" y="106"/>
                </a:lnTo>
                <a:lnTo>
                  <a:pt x="1894" y="116"/>
                </a:lnTo>
                <a:lnTo>
                  <a:pt x="1887" y="121"/>
                </a:lnTo>
                <a:lnTo>
                  <a:pt x="1880" y="128"/>
                </a:lnTo>
                <a:lnTo>
                  <a:pt x="1873" y="135"/>
                </a:lnTo>
                <a:lnTo>
                  <a:pt x="1865" y="140"/>
                </a:lnTo>
                <a:moveTo>
                  <a:pt x="1885" y="58"/>
                </a:moveTo>
                <a:lnTo>
                  <a:pt x="1930" y="138"/>
                </a:lnTo>
                <a:lnTo>
                  <a:pt x="1947" y="138"/>
                </a:lnTo>
                <a:lnTo>
                  <a:pt x="1933" y="135"/>
                </a:lnTo>
                <a:lnTo>
                  <a:pt x="1930" y="133"/>
                </a:lnTo>
                <a:lnTo>
                  <a:pt x="1923" y="123"/>
                </a:lnTo>
                <a:moveTo>
                  <a:pt x="1887" y="20"/>
                </a:moveTo>
                <a:lnTo>
                  <a:pt x="1887" y="25"/>
                </a:lnTo>
                <a:lnTo>
                  <a:pt x="1885" y="46"/>
                </a:lnTo>
                <a:lnTo>
                  <a:pt x="1882" y="58"/>
                </a:lnTo>
                <a:lnTo>
                  <a:pt x="1880" y="73"/>
                </a:lnTo>
                <a:lnTo>
                  <a:pt x="1875" y="85"/>
                </a:lnTo>
                <a:lnTo>
                  <a:pt x="1870" y="97"/>
                </a:lnTo>
                <a:lnTo>
                  <a:pt x="1863" y="111"/>
                </a:lnTo>
                <a:lnTo>
                  <a:pt x="1856" y="121"/>
                </a:lnTo>
                <a:lnTo>
                  <a:pt x="1851" y="130"/>
                </a:lnTo>
                <a:lnTo>
                  <a:pt x="1846" y="135"/>
                </a:lnTo>
                <a:moveTo>
                  <a:pt x="1966" y="27"/>
                </a:moveTo>
                <a:lnTo>
                  <a:pt x="1995" y="22"/>
                </a:lnTo>
                <a:lnTo>
                  <a:pt x="1993" y="20"/>
                </a:lnTo>
                <a:lnTo>
                  <a:pt x="1983" y="78"/>
                </a:lnTo>
                <a:moveTo>
                  <a:pt x="1971" y="41"/>
                </a:moveTo>
                <a:lnTo>
                  <a:pt x="1971" y="46"/>
                </a:lnTo>
                <a:lnTo>
                  <a:pt x="1969" y="85"/>
                </a:lnTo>
                <a:lnTo>
                  <a:pt x="1966" y="85"/>
                </a:lnTo>
                <a:lnTo>
                  <a:pt x="1971" y="82"/>
                </a:lnTo>
                <a:lnTo>
                  <a:pt x="1993" y="78"/>
                </a:lnTo>
                <a:lnTo>
                  <a:pt x="1990" y="75"/>
                </a:lnTo>
                <a:lnTo>
                  <a:pt x="1988" y="116"/>
                </a:lnTo>
                <a:lnTo>
                  <a:pt x="1985" y="125"/>
                </a:lnTo>
                <a:lnTo>
                  <a:pt x="1983" y="133"/>
                </a:lnTo>
                <a:lnTo>
                  <a:pt x="1981" y="138"/>
                </a:lnTo>
                <a:lnTo>
                  <a:pt x="1974" y="123"/>
                </a:lnTo>
                <a:moveTo>
                  <a:pt x="1959" y="109"/>
                </a:moveTo>
                <a:lnTo>
                  <a:pt x="1983" y="97"/>
                </a:lnTo>
                <a:moveTo>
                  <a:pt x="2019" y="5"/>
                </a:moveTo>
                <a:lnTo>
                  <a:pt x="2017" y="10"/>
                </a:lnTo>
                <a:lnTo>
                  <a:pt x="2012" y="37"/>
                </a:lnTo>
                <a:lnTo>
                  <a:pt x="2007" y="51"/>
                </a:lnTo>
                <a:lnTo>
                  <a:pt x="2002" y="63"/>
                </a:lnTo>
                <a:lnTo>
                  <a:pt x="2000" y="73"/>
                </a:lnTo>
                <a:lnTo>
                  <a:pt x="1998" y="75"/>
                </a:lnTo>
                <a:moveTo>
                  <a:pt x="2017" y="22"/>
                </a:moveTo>
                <a:lnTo>
                  <a:pt x="2041" y="65"/>
                </a:lnTo>
                <a:lnTo>
                  <a:pt x="2053" y="68"/>
                </a:lnTo>
                <a:lnTo>
                  <a:pt x="2041" y="65"/>
                </a:lnTo>
                <a:moveTo>
                  <a:pt x="2029" y="58"/>
                </a:moveTo>
                <a:lnTo>
                  <a:pt x="2010" y="65"/>
                </a:lnTo>
                <a:moveTo>
                  <a:pt x="2002" y="85"/>
                </a:moveTo>
                <a:lnTo>
                  <a:pt x="2007" y="101"/>
                </a:lnTo>
                <a:lnTo>
                  <a:pt x="2007" y="111"/>
                </a:lnTo>
                <a:moveTo>
                  <a:pt x="2014" y="78"/>
                </a:moveTo>
                <a:lnTo>
                  <a:pt x="2019" y="92"/>
                </a:lnTo>
                <a:lnTo>
                  <a:pt x="2019" y="101"/>
                </a:lnTo>
                <a:moveTo>
                  <a:pt x="2034" y="78"/>
                </a:moveTo>
                <a:lnTo>
                  <a:pt x="2034" y="82"/>
                </a:lnTo>
                <a:lnTo>
                  <a:pt x="2024" y="130"/>
                </a:lnTo>
                <a:moveTo>
                  <a:pt x="1995" y="133"/>
                </a:moveTo>
                <a:lnTo>
                  <a:pt x="1998" y="135"/>
                </a:lnTo>
                <a:lnTo>
                  <a:pt x="2000" y="133"/>
                </a:lnTo>
                <a:lnTo>
                  <a:pt x="2045" y="125"/>
                </a:lnTo>
                <a:lnTo>
                  <a:pt x="2043" y="125"/>
                </a:lnTo>
                <a:lnTo>
                  <a:pt x="2038" y="128"/>
                </a:lnTo>
                <a:moveTo>
                  <a:pt x="2079" y="34"/>
                </a:moveTo>
                <a:lnTo>
                  <a:pt x="2082" y="41"/>
                </a:lnTo>
                <a:lnTo>
                  <a:pt x="2079" y="92"/>
                </a:lnTo>
                <a:lnTo>
                  <a:pt x="2077" y="97"/>
                </a:lnTo>
                <a:lnTo>
                  <a:pt x="2096" y="82"/>
                </a:lnTo>
                <a:moveTo>
                  <a:pt x="2096" y="1"/>
                </a:moveTo>
                <a:lnTo>
                  <a:pt x="2098" y="5"/>
                </a:lnTo>
                <a:lnTo>
                  <a:pt x="2096" y="142"/>
                </a:lnTo>
                <a:lnTo>
                  <a:pt x="2096" y="125"/>
                </a:lnTo>
                <a:moveTo>
                  <a:pt x="2125" y="1"/>
                </a:moveTo>
                <a:lnTo>
                  <a:pt x="2125" y="8"/>
                </a:lnTo>
                <a:lnTo>
                  <a:pt x="2120" y="34"/>
                </a:lnTo>
                <a:lnTo>
                  <a:pt x="2118" y="51"/>
                </a:lnTo>
                <a:lnTo>
                  <a:pt x="2113" y="63"/>
                </a:lnTo>
                <a:lnTo>
                  <a:pt x="2108" y="78"/>
                </a:lnTo>
                <a:lnTo>
                  <a:pt x="2105" y="85"/>
                </a:lnTo>
                <a:moveTo>
                  <a:pt x="2118" y="49"/>
                </a:moveTo>
                <a:lnTo>
                  <a:pt x="2156" y="41"/>
                </a:lnTo>
                <a:lnTo>
                  <a:pt x="2151" y="41"/>
                </a:lnTo>
                <a:lnTo>
                  <a:pt x="2146" y="44"/>
                </a:lnTo>
                <a:moveTo>
                  <a:pt x="2139" y="46"/>
                </a:moveTo>
                <a:lnTo>
                  <a:pt x="2139" y="53"/>
                </a:lnTo>
                <a:lnTo>
                  <a:pt x="2137" y="65"/>
                </a:lnTo>
                <a:lnTo>
                  <a:pt x="2134" y="82"/>
                </a:lnTo>
                <a:lnTo>
                  <a:pt x="2130" y="92"/>
                </a:lnTo>
                <a:lnTo>
                  <a:pt x="2125" y="104"/>
                </a:lnTo>
                <a:lnTo>
                  <a:pt x="2120" y="116"/>
                </a:lnTo>
                <a:lnTo>
                  <a:pt x="2115" y="125"/>
                </a:lnTo>
                <a:lnTo>
                  <a:pt x="2108" y="138"/>
                </a:lnTo>
                <a:lnTo>
                  <a:pt x="2105" y="140"/>
                </a:lnTo>
                <a:lnTo>
                  <a:pt x="2103" y="145"/>
                </a:lnTo>
                <a:moveTo>
                  <a:pt x="2115" y="63"/>
                </a:moveTo>
                <a:lnTo>
                  <a:pt x="2118" y="65"/>
                </a:lnTo>
                <a:lnTo>
                  <a:pt x="2142" y="135"/>
                </a:lnTo>
                <a:lnTo>
                  <a:pt x="2158" y="135"/>
                </a:lnTo>
                <a:lnTo>
                  <a:pt x="2142" y="133"/>
                </a:lnTo>
                <a:lnTo>
                  <a:pt x="2137" y="123"/>
                </a:lnTo>
                <a:moveTo>
                  <a:pt x="2187" y="44"/>
                </a:moveTo>
                <a:lnTo>
                  <a:pt x="2218" y="37"/>
                </a:lnTo>
                <a:moveTo>
                  <a:pt x="2182" y="73"/>
                </a:moveTo>
                <a:lnTo>
                  <a:pt x="2218" y="63"/>
                </a:lnTo>
                <a:lnTo>
                  <a:pt x="2216" y="63"/>
                </a:lnTo>
                <a:lnTo>
                  <a:pt x="2214" y="65"/>
                </a:lnTo>
                <a:moveTo>
                  <a:pt x="2204" y="1"/>
                </a:moveTo>
                <a:lnTo>
                  <a:pt x="2206" y="8"/>
                </a:lnTo>
                <a:lnTo>
                  <a:pt x="2206" y="13"/>
                </a:lnTo>
                <a:lnTo>
                  <a:pt x="2204" y="34"/>
                </a:lnTo>
                <a:lnTo>
                  <a:pt x="2204" y="63"/>
                </a:lnTo>
                <a:lnTo>
                  <a:pt x="2202" y="75"/>
                </a:lnTo>
                <a:lnTo>
                  <a:pt x="2202" y="85"/>
                </a:lnTo>
                <a:lnTo>
                  <a:pt x="2199" y="94"/>
                </a:lnTo>
                <a:lnTo>
                  <a:pt x="2194" y="104"/>
                </a:lnTo>
                <a:lnTo>
                  <a:pt x="2192" y="116"/>
                </a:lnTo>
                <a:lnTo>
                  <a:pt x="2190" y="123"/>
                </a:lnTo>
                <a:lnTo>
                  <a:pt x="2182" y="130"/>
                </a:lnTo>
                <a:lnTo>
                  <a:pt x="2180" y="138"/>
                </a:lnTo>
                <a:moveTo>
                  <a:pt x="2202" y="82"/>
                </a:moveTo>
                <a:lnTo>
                  <a:pt x="2211" y="94"/>
                </a:lnTo>
                <a:lnTo>
                  <a:pt x="2216" y="101"/>
                </a:lnTo>
                <a:moveTo>
                  <a:pt x="2225" y="15"/>
                </a:moveTo>
                <a:lnTo>
                  <a:pt x="2225" y="92"/>
                </a:lnTo>
                <a:lnTo>
                  <a:pt x="2225" y="87"/>
                </a:lnTo>
                <a:lnTo>
                  <a:pt x="2225" y="75"/>
                </a:lnTo>
                <a:moveTo>
                  <a:pt x="2225" y="25"/>
                </a:moveTo>
                <a:lnTo>
                  <a:pt x="2262" y="18"/>
                </a:lnTo>
                <a:lnTo>
                  <a:pt x="2257" y="15"/>
                </a:lnTo>
                <a:lnTo>
                  <a:pt x="2257" y="70"/>
                </a:lnTo>
                <a:lnTo>
                  <a:pt x="2254" y="87"/>
                </a:lnTo>
                <a:lnTo>
                  <a:pt x="2254" y="75"/>
                </a:lnTo>
                <a:moveTo>
                  <a:pt x="2240" y="44"/>
                </a:moveTo>
                <a:lnTo>
                  <a:pt x="2242" y="46"/>
                </a:lnTo>
                <a:lnTo>
                  <a:pt x="2240" y="61"/>
                </a:lnTo>
                <a:lnTo>
                  <a:pt x="2238" y="78"/>
                </a:lnTo>
                <a:lnTo>
                  <a:pt x="2235" y="94"/>
                </a:lnTo>
                <a:lnTo>
                  <a:pt x="2233" y="104"/>
                </a:lnTo>
                <a:lnTo>
                  <a:pt x="2225" y="116"/>
                </a:lnTo>
                <a:lnTo>
                  <a:pt x="2221" y="125"/>
                </a:lnTo>
                <a:lnTo>
                  <a:pt x="2216" y="130"/>
                </a:lnTo>
                <a:lnTo>
                  <a:pt x="2209" y="138"/>
                </a:lnTo>
                <a:lnTo>
                  <a:pt x="2204" y="142"/>
                </a:lnTo>
                <a:moveTo>
                  <a:pt x="2245" y="85"/>
                </a:moveTo>
                <a:lnTo>
                  <a:pt x="2247" y="90"/>
                </a:lnTo>
                <a:lnTo>
                  <a:pt x="2245" y="92"/>
                </a:lnTo>
                <a:lnTo>
                  <a:pt x="2245" y="130"/>
                </a:lnTo>
                <a:lnTo>
                  <a:pt x="2247" y="133"/>
                </a:lnTo>
                <a:lnTo>
                  <a:pt x="2250" y="135"/>
                </a:lnTo>
                <a:lnTo>
                  <a:pt x="2269" y="135"/>
                </a:lnTo>
                <a:lnTo>
                  <a:pt x="2274" y="133"/>
                </a:lnTo>
                <a:lnTo>
                  <a:pt x="2269" y="111"/>
                </a:lnTo>
                <a:lnTo>
                  <a:pt x="2271" y="133"/>
                </a:lnTo>
                <a:moveTo>
                  <a:pt x="2295" y="34"/>
                </a:moveTo>
                <a:lnTo>
                  <a:pt x="2384" y="25"/>
                </a:lnTo>
                <a:lnTo>
                  <a:pt x="2379" y="25"/>
                </a:lnTo>
                <a:lnTo>
                  <a:pt x="2372" y="27"/>
                </a:lnTo>
                <a:moveTo>
                  <a:pt x="2319" y="1"/>
                </a:moveTo>
                <a:lnTo>
                  <a:pt x="2322" y="5"/>
                </a:lnTo>
                <a:lnTo>
                  <a:pt x="2324" y="49"/>
                </a:lnTo>
                <a:moveTo>
                  <a:pt x="2358" y="1"/>
                </a:moveTo>
                <a:lnTo>
                  <a:pt x="2358" y="8"/>
                </a:lnTo>
                <a:lnTo>
                  <a:pt x="2345" y="53"/>
                </a:lnTo>
                <a:moveTo>
                  <a:pt x="2348" y="99"/>
                </a:moveTo>
                <a:lnTo>
                  <a:pt x="2358" y="109"/>
                </a:lnTo>
                <a:moveTo>
                  <a:pt x="2379" y="121"/>
                </a:moveTo>
                <a:lnTo>
                  <a:pt x="2379" y="140"/>
                </a:lnTo>
                <a:moveTo>
                  <a:pt x="2302" y="56"/>
                </a:moveTo>
                <a:lnTo>
                  <a:pt x="2312" y="65"/>
                </a:lnTo>
                <a:lnTo>
                  <a:pt x="2314" y="73"/>
                </a:lnTo>
                <a:moveTo>
                  <a:pt x="2290" y="78"/>
                </a:moveTo>
                <a:lnTo>
                  <a:pt x="2300" y="87"/>
                </a:lnTo>
                <a:lnTo>
                  <a:pt x="2302" y="94"/>
                </a:lnTo>
                <a:moveTo>
                  <a:pt x="2290" y="125"/>
                </a:moveTo>
                <a:lnTo>
                  <a:pt x="2300" y="142"/>
                </a:lnTo>
                <a:lnTo>
                  <a:pt x="2324" y="75"/>
                </a:lnTo>
                <a:moveTo>
                  <a:pt x="2379" y="109"/>
                </a:moveTo>
                <a:lnTo>
                  <a:pt x="2382" y="130"/>
                </a:lnTo>
                <a:lnTo>
                  <a:pt x="2382" y="140"/>
                </a:lnTo>
                <a:lnTo>
                  <a:pt x="2379" y="142"/>
                </a:lnTo>
                <a:lnTo>
                  <a:pt x="2360" y="145"/>
                </a:lnTo>
                <a:lnTo>
                  <a:pt x="2348" y="145"/>
                </a:lnTo>
                <a:lnTo>
                  <a:pt x="2341" y="142"/>
                </a:lnTo>
                <a:lnTo>
                  <a:pt x="2338" y="138"/>
                </a:lnTo>
                <a:lnTo>
                  <a:pt x="2336" y="130"/>
                </a:lnTo>
                <a:lnTo>
                  <a:pt x="2336" y="68"/>
                </a:lnTo>
                <a:lnTo>
                  <a:pt x="2334" y="56"/>
                </a:lnTo>
                <a:lnTo>
                  <a:pt x="2336" y="68"/>
                </a:lnTo>
                <a:lnTo>
                  <a:pt x="2370" y="63"/>
                </a:lnTo>
                <a:lnTo>
                  <a:pt x="2367" y="58"/>
                </a:lnTo>
                <a:lnTo>
                  <a:pt x="2365" y="68"/>
                </a:lnTo>
                <a:lnTo>
                  <a:pt x="2362" y="85"/>
                </a:lnTo>
                <a:lnTo>
                  <a:pt x="2358" y="106"/>
                </a:lnTo>
                <a:lnTo>
                  <a:pt x="2358" y="111"/>
                </a:lnTo>
                <a:lnTo>
                  <a:pt x="2345" y="97"/>
                </a:lnTo>
                <a:moveTo>
                  <a:pt x="2418" y="140"/>
                </a:moveTo>
                <a:lnTo>
                  <a:pt x="2444" y="90"/>
                </a:lnTo>
                <a:lnTo>
                  <a:pt x="2418" y="41"/>
                </a:lnTo>
                <a:moveTo>
                  <a:pt x="2434" y="41"/>
                </a:moveTo>
                <a:lnTo>
                  <a:pt x="2461" y="90"/>
                </a:lnTo>
                <a:lnTo>
                  <a:pt x="2434" y="140"/>
                </a:lnTo>
                <a:moveTo>
                  <a:pt x="2566" y="44"/>
                </a:moveTo>
                <a:lnTo>
                  <a:pt x="2562" y="34"/>
                </a:lnTo>
                <a:lnTo>
                  <a:pt x="2552" y="22"/>
                </a:lnTo>
                <a:lnTo>
                  <a:pt x="2545" y="15"/>
                </a:lnTo>
                <a:lnTo>
                  <a:pt x="2528" y="15"/>
                </a:lnTo>
                <a:lnTo>
                  <a:pt x="2518" y="22"/>
                </a:lnTo>
                <a:lnTo>
                  <a:pt x="2511" y="34"/>
                </a:lnTo>
                <a:lnTo>
                  <a:pt x="2506" y="44"/>
                </a:lnTo>
                <a:lnTo>
                  <a:pt x="2502" y="61"/>
                </a:lnTo>
                <a:lnTo>
                  <a:pt x="2502" y="90"/>
                </a:lnTo>
                <a:lnTo>
                  <a:pt x="2506" y="106"/>
                </a:lnTo>
                <a:lnTo>
                  <a:pt x="2511" y="118"/>
                </a:lnTo>
                <a:lnTo>
                  <a:pt x="2518" y="128"/>
                </a:lnTo>
                <a:lnTo>
                  <a:pt x="2528" y="135"/>
                </a:lnTo>
                <a:lnTo>
                  <a:pt x="2545" y="135"/>
                </a:lnTo>
                <a:lnTo>
                  <a:pt x="2552" y="128"/>
                </a:lnTo>
                <a:lnTo>
                  <a:pt x="2562" y="118"/>
                </a:lnTo>
                <a:lnTo>
                  <a:pt x="2566" y="106"/>
                </a:lnTo>
                <a:moveTo>
                  <a:pt x="2634" y="15"/>
                </a:moveTo>
                <a:lnTo>
                  <a:pt x="2634" y="106"/>
                </a:lnTo>
                <a:lnTo>
                  <a:pt x="2629" y="123"/>
                </a:lnTo>
                <a:lnTo>
                  <a:pt x="2624" y="128"/>
                </a:lnTo>
                <a:lnTo>
                  <a:pt x="2617" y="135"/>
                </a:lnTo>
                <a:lnTo>
                  <a:pt x="2607" y="135"/>
                </a:lnTo>
                <a:lnTo>
                  <a:pt x="2600" y="128"/>
                </a:lnTo>
                <a:lnTo>
                  <a:pt x="2595" y="123"/>
                </a:lnTo>
                <a:lnTo>
                  <a:pt x="2590" y="106"/>
                </a:lnTo>
                <a:lnTo>
                  <a:pt x="2590" y="94"/>
                </a:lnTo>
                <a:moveTo>
                  <a:pt x="2701" y="15"/>
                </a:moveTo>
                <a:lnTo>
                  <a:pt x="2701" y="106"/>
                </a:lnTo>
                <a:lnTo>
                  <a:pt x="2696" y="123"/>
                </a:lnTo>
                <a:lnTo>
                  <a:pt x="2691" y="128"/>
                </a:lnTo>
                <a:lnTo>
                  <a:pt x="2684" y="135"/>
                </a:lnTo>
                <a:lnTo>
                  <a:pt x="2674" y="135"/>
                </a:lnTo>
                <a:lnTo>
                  <a:pt x="2667" y="128"/>
                </a:lnTo>
                <a:lnTo>
                  <a:pt x="2662" y="123"/>
                </a:lnTo>
                <a:lnTo>
                  <a:pt x="2658" y="106"/>
                </a:lnTo>
                <a:lnTo>
                  <a:pt x="2658" y="94"/>
                </a:lnTo>
                <a:moveTo>
                  <a:pt x="2797" y="5"/>
                </a:moveTo>
                <a:lnTo>
                  <a:pt x="2739" y="140"/>
                </a:lnTo>
                <a:moveTo>
                  <a:pt x="2840" y="15"/>
                </a:moveTo>
                <a:lnTo>
                  <a:pt x="2840" y="135"/>
                </a:lnTo>
                <a:moveTo>
                  <a:pt x="2811" y="15"/>
                </a:moveTo>
                <a:lnTo>
                  <a:pt x="2869" y="15"/>
                </a:lnTo>
                <a:moveTo>
                  <a:pt x="2907" y="15"/>
                </a:moveTo>
                <a:lnTo>
                  <a:pt x="2895" y="22"/>
                </a:lnTo>
                <a:lnTo>
                  <a:pt x="2890" y="34"/>
                </a:lnTo>
                <a:lnTo>
                  <a:pt x="2890" y="44"/>
                </a:lnTo>
                <a:lnTo>
                  <a:pt x="2895" y="56"/>
                </a:lnTo>
                <a:lnTo>
                  <a:pt x="2902" y="61"/>
                </a:lnTo>
                <a:lnTo>
                  <a:pt x="2919" y="68"/>
                </a:lnTo>
                <a:lnTo>
                  <a:pt x="2934" y="73"/>
                </a:lnTo>
                <a:lnTo>
                  <a:pt x="2941" y="85"/>
                </a:lnTo>
                <a:lnTo>
                  <a:pt x="2945" y="94"/>
                </a:lnTo>
                <a:lnTo>
                  <a:pt x="2945" y="111"/>
                </a:lnTo>
                <a:lnTo>
                  <a:pt x="2941" y="123"/>
                </a:lnTo>
                <a:lnTo>
                  <a:pt x="2936" y="128"/>
                </a:lnTo>
                <a:lnTo>
                  <a:pt x="2924" y="135"/>
                </a:lnTo>
                <a:lnTo>
                  <a:pt x="2907" y="135"/>
                </a:lnTo>
                <a:lnTo>
                  <a:pt x="2895" y="128"/>
                </a:lnTo>
                <a:lnTo>
                  <a:pt x="2890" y="123"/>
                </a:lnTo>
                <a:lnTo>
                  <a:pt x="2885" y="111"/>
                </a:lnTo>
                <a:lnTo>
                  <a:pt x="2885" y="94"/>
                </a:lnTo>
                <a:lnTo>
                  <a:pt x="2890" y="85"/>
                </a:lnTo>
                <a:lnTo>
                  <a:pt x="2900" y="73"/>
                </a:lnTo>
                <a:lnTo>
                  <a:pt x="2912" y="68"/>
                </a:lnTo>
                <a:lnTo>
                  <a:pt x="2929" y="61"/>
                </a:lnTo>
                <a:lnTo>
                  <a:pt x="2936" y="56"/>
                </a:lnTo>
                <a:lnTo>
                  <a:pt x="2941" y="44"/>
                </a:lnTo>
                <a:lnTo>
                  <a:pt x="2941" y="34"/>
                </a:lnTo>
                <a:lnTo>
                  <a:pt x="2936" y="22"/>
                </a:lnTo>
                <a:lnTo>
                  <a:pt x="2924" y="15"/>
                </a:lnTo>
                <a:lnTo>
                  <a:pt x="2907" y="15"/>
                </a:lnTo>
                <a:close/>
                <a:moveTo>
                  <a:pt x="2974" y="44"/>
                </a:moveTo>
                <a:lnTo>
                  <a:pt x="2974" y="39"/>
                </a:lnTo>
                <a:lnTo>
                  <a:pt x="2979" y="27"/>
                </a:lnTo>
                <a:lnTo>
                  <a:pt x="2984" y="22"/>
                </a:lnTo>
                <a:lnTo>
                  <a:pt x="2991" y="15"/>
                </a:lnTo>
                <a:lnTo>
                  <a:pt x="3008" y="15"/>
                </a:lnTo>
                <a:lnTo>
                  <a:pt x="3018" y="22"/>
                </a:lnTo>
                <a:lnTo>
                  <a:pt x="3022" y="27"/>
                </a:lnTo>
                <a:lnTo>
                  <a:pt x="3025" y="39"/>
                </a:lnTo>
                <a:lnTo>
                  <a:pt x="3025" y="51"/>
                </a:lnTo>
                <a:lnTo>
                  <a:pt x="3022" y="61"/>
                </a:lnTo>
                <a:lnTo>
                  <a:pt x="3013" y="78"/>
                </a:lnTo>
                <a:lnTo>
                  <a:pt x="2972" y="135"/>
                </a:lnTo>
                <a:lnTo>
                  <a:pt x="3030" y="135"/>
                </a:lnTo>
                <a:moveTo>
                  <a:pt x="3056" y="85"/>
                </a:moveTo>
                <a:lnTo>
                  <a:pt x="3133" y="85"/>
                </a:lnTo>
                <a:moveTo>
                  <a:pt x="3219" y="56"/>
                </a:moveTo>
                <a:lnTo>
                  <a:pt x="3217" y="73"/>
                </a:lnTo>
                <a:lnTo>
                  <a:pt x="3207" y="85"/>
                </a:lnTo>
                <a:lnTo>
                  <a:pt x="3195" y="90"/>
                </a:lnTo>
                <a:lnTo>
                  <a:pt x="3190" y="90"/>
                </a:lnTo>
                <a:lnTo>
                  <a:pt x="3178" y="85"/>
                </a:lnTo>
                <a:lnTo>
                  <a:pt x="3169" y="73"/>
                </a:lnTo>
                <a:lnTo>
                  <a:pt x="3166" y="56"/>
                </a:lnTo>
                <a:lnTo>
                  <a:pt x="3166" y="51"/>
                </a:lnTo>
                <a:lnTo>
                  <a:pt x="3169" y="34"/>
                </a:lnTo>
                <a:lnTo>
                  <a:pt x="3178" y="22"/>
                </a:lnTo>
                <a:lnTo>
                  <a:pt x="3190" y="15"/>
                </a:lnTo>
                <a:lnTo>
                  <a:pt x="3195" y="15"/>
                </a:lnTo>
                <a:lnTo>
                  <a:pt x="3207" y="22"/>
                </a:lnTo>
                <a:lnTo>
                  <a:pt x="3217" y="34"/>
                </a:lnTo>
                <a:lnTo>
                  <a:pt x="3219" y="56"/>
                </a:lnTo>
                <a:lnTo>
                  <a:pt x="3219" y="85"/>
                </a:lnTo>
                <a:lnTo>
                  <a:pt x="3217" y="111"/>
                </a:lnTo>
                <a:lnTo>
                  <a:pt x="3207" y="128"/>
                </a:lnTo>
                <a:lnTo>
                  <a:pt x="3195" y="135"/>
                </a:lnTo>
                <a:lnTo>
                  <a:pt x="3185" y="135"/>
                </a:lnTo>
                <a:lnTo>
                  <a:pt x="3174" y="128"/>
                </a:lnTo>
                <a:lnTo>
                  <a:pt x="3169" y="118"/>
                </a:lnTo>
                <a:moveTo>
                  <a:pt x="3305" y="56"/>
                </a:moveTo>
                <a:lnTo>
                  <a:pt x="3301" y="73"/>
                </a:lnTo>
                <a:lnTo>
                  <a:pt x="3291" y="85"/>
                </a:lnTo>
                <a:lnTo>
                  <a:pt x="3279" y="90"/>
                </a:lnTo>
                <a:lnTo>
                  <a:pt x="3274" y="90"/>
                </a:lnTo>
                <a:lnTo>
                  <a:pt x="3262" y="85"/>
                </a:lnTo>
                <a:lnTo>
                  <a:pt x="3255" y="73"/>
                </a:lnTo>
                <a:lnTo>
                  <a:pt x="3250" y="56"/>
                </a:lnTo>
                <a:lnTo>
                  <a:pt x="3250" y="51"/>
                </a:lnTo>
                <a:lnTo>
                  <a:pt x="3255" y="34"/>
                </a:lnTo>
                <a:lnTo>
                  <a:pt x="3262" y="22"/>
                </a:lnTo>
                <a:lnTo>
                  <a:pt x="3274" y="15"/>
                </a:lnTo>
                <a:lnTo>
                  <a:pt x="3279" y="15"/>
                </a:lnTo>
                <a:lnTo>
                  <a:pt x="3291" y="22"/>
                </a:lnTo>
                <a:lnTo>
                  <a:pt x="3301" y="34"/>
                </a:lnTo>
                <a:lnTo>
                  <a:pt x="3305" y="56"/>
                </a:lnTo>
                <a:lnTo>
                  <a:pt x="3305" y="85"/>
                </a:lnTo>
                <a:lnTo>
                  <a:pt x="3301" y="111"/>
                </a:lnTo>
                <a:lnTo>
                  <a:pt x="3291" y="128"/>
                </a:lnTo>
                <a:lnTo>
                  <a:pt x="3279" y="135"/>
                </a:lnTo>
                <a:lnTo>
                  <a:pt x="3272" y="135"/>
                </a:lnTo>
                <a:lnTo>
                  <a:pt x="3258" y="128"/>
                </a:lnTo>
                <a:lnTo>
                  <a:pt x="3255" y="118"/>
                </a:lnTo>
                <a:moveTo>
                  <a:pt x="3373" y="113"/>
                </a:moveTo>
                <a:lnTo>
                  <a:pt x="3373" y="111"/>
                </a:lnTo>
                <a:moveTo>
                  <a:pt x="3365" y="104"/>
                </a:moveTo>
                <a:lnTo>
                  <a:pt x="3361" y="106"/>
                </a:lnTo>
                <a:lnTo>
                  <a:pt x="3358" y="113"/>
                </a:lnTo>
                <a:lnTo>
                  <a:pt x="3361" y="121"/>
                </a:lnTo>
                <a:lnTo>
                  <a:pt x="3365" y="123"/>
                </a:lnTo>
                <a:lnTo>
                  <a:pt x="3370" y="121"/>
                </a:lnTo>
                <a:lnTo>
                  <a:pt x="3373" y="113"/>
                </a:lnTo>
                <a:lnTo>
                  <a:pt x="3370" y="106"/>
                </a:lnTo>
                <a:lnTo>
                  <a:pt x="3365" y="104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042" name="table 4042"/>
          <p:cNvGraphicFramePr>
            <a:graphicFrameLocks noGrp="1"/>
          </p:cNvGraphicFramePr>
          <p:nvPr/>
        </p:nvGraphicFramePr>
        <p:xfrm>
          <a:off x="3736085" y="5213858"/>
          <a:ext cx="313690" cy="606425"/>
        </p:xfrm>
        <a:graphic>
          <a:graphicData uri="http://schemas.openxmlformats.org/drawingml/2006/table">
            <a:tbl>
              <a:tblPr/>
              <a:tblGrid>
                <a:gridCol w="313690"/>
              </a:tblGrid>
              <a:tr h="5969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044" name="path 4044"/>
          <p:cNvSpPr/>
          <p:nvPr/>
        </p:nvSpPr>
        <p:spPr>
          <a:xfrm>
            <a:off x="1521713" y="4912105"/>
            <a:ext cx="131064" cy="149352"/>
          </a:xfrm>
          <a:custGeom>
            <a:avLst/>
            <a:gdLst/>
            <a:ahLst/>
            <a:cxnLst/>
            <a:rect l="0" t="0" r="0" b="0"/>
            <a:pathLst>
              <a:path w="206" h="235">
                <a:moveTo>
                  <a:pt x="1" y="193"/>
                </a:moveTo>
                <a:lnTo>
                  <a:pt x="10" y="212"/>
                </a:lnTo>
                <a:lnTo>
                  <a:pt x="39" y="226"/>
                </a:lnTo>
                <a:lnTo>
                  <a:pt x="87" y="234"/>
                </a:lnTo>
                <a:lnTo>
                  <a:pt x="118" y="234"/>
                </a:lnTo>
                <a:lnTo>
                  <a:pt x="166" y="226"/>
                </a:lnTo>
                <a:lnTo>
                  <a:pt x="195" y="212"/>
                </a:lnTo>
                <a:lnTo>
                  <a:pt x="205" y="193"/>
                </a:lnTo>
                <a:lnTo>
                  <a:pt x="205" y="178"/>
                </a:lnTo>
                <a:lnTo>
                  <a:pt x="195" y="159"/>
                </a:lnTo>
                <a:lnTo>
                  <a:pt x="166" y="145"/>
                </a:lnTo>
                <a:lnTo>
                  <a:pt x="118" y="138"/>
                </a:lnTo>
                <a:lnTo>
                  <a:pt x="87" y="138"/>
                </a:lnTo>
                <a:lnTo>
                  <a:pt x="39" y="145"/>
                </a:lnTo>
                <a:lnTo>
                  <a:pt x="10" y="159"/>
                </a:lnTo>
                <a:lnTo>
                  <a:pt x="1" y="178"/>
                </a:lnTo>
                <a:lnTo>
                  <a:pt x="1" y="193"/>
                </a:lnTo>
                <a:close/>
                <a:moveTo>
                  <a:pt x="1" y="56"/>
                </a:moveTo>
                <a:lnTo>
                  <a:pt x="10" y="75"/>
                </a:lnTo>
                <a:lnTo>
                  <a:pt x="39" y="90"/>
                </a:lnTo>
                <a:lnTo>
                  <a:pt x="87" y="97"/>
                </a:lnTo>
                <a:lnTo>
                  <a:pt x="118" y="97"/>
                </a:lnTo>
                <a:lnTo>
                  <a:pt x="166" y="90"/>
                </a:lnTo>
                <a:lnTo>
                  <a:pt x="195" y="75"/>
                </a:lnTo>
                <a:lnTo>
                  <a:pt x="205" y="56"/>
                </a:lnTo>
                <a:lnTo>
                  <a:pt x="205" y="42"/>
                </a:lnTo>
                <a:lnTo>
                  <a:pt x="195" y="20"/>
                </a:lnTo>
                <a:lnTo>
                  <a:pt x="166" y="8"/>
                </a:lnTo>
                <a:lnTo>
                  <a:pt x="118" y="1"/>
                </a:lnTo>
                <a:lnTo>
                  <a:pt x="87" y="1"/>
                </a:lnTo>
                <a:lnTo>
                  <a:pt x="39" y="8"/>
                </a:lnTo>
                <a:lnTo>
                  <a:pt x="10" y="20"/>
                </a:lnTo>
                <a:lnTo>
                  <a:pt x="1" y="42"/>
                </a:lnTo>
                <a:lnTo>
                  <a:pt x="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46" name="path 4046"/>
          <p:cNvSpPr/>
          <p:nvPr/>
        </p:nvSpPr>
        <p:spPr>
          <a:xfrm>
            <a:off x="8887219" y="6818639"/>
            <a:ext cx="156944" cy="98432"/>
          </a:xfrm>
          <a:custGeom>
            <a:avLst/>
            <a:gdLst/>
            <a:ahLst/>
            <a:cxnLst/>
            <a:rect l="0" t="0" r="0" b="0"/>
            <a:pathLst>
              <a:path w="247" h="155">
                <a:moveTo>
                  <a:pt x="224" y="1"/>
                </a:moveTo>
                <a:lnTo>
                  <a:pt x="245" y="113"/>
                </a:lnTo>
                <a:moveTo>
                  <a:pt x="224" y="1"/>
                </a:moveTo>
                <a:lnTo>
                  <a:pt x="178" y="8"/>
                </a:lnTo>
                <a:lnTo>
                  <a:pt x="1" y="41"/>
                </a:lnTo>
                <a:lnTo>
                  <a:pt x="22" y="154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48" name="path 4048"/>
          <p:cNvSpPr/>
          <p:nvPr/>
        </p:nvSpPr>
        <p:spPr>
          <a:xfrm>
            <a:off x="3900678" y="5134609"/>
            <a:ext cx="132587" cy="62484"/>
          </a:xfrm>
          <a:custGeom>
            <a:avLst/>
            <a:gdLst/>
            <a:ahLst/>
            <a:cxnLst/>
            <a:rect l="0" t="0" r="0" b="0"/>
            <a:pathLst>
              <a:path w="208" h="98">
                <a:moveTo>
                  <a:pt x="51" y="90"/>
                </a:moveTo>
                <a:lnTo>
                  <a:pt x="41" y="90"/>
                </a:lnTo>
                <a:lnTo>
                  <a:pt x="22" y="82"/>
                </a:lnTo>
                <a:lnTo>
                  <a:pt x="10" y="78"/>
                </a:lnTo>
                <a:lnTo>
                  <a:pt x="1" y="63"/>
                </a:lnTo>
                <a:lnTo>
                  <a:pt x="1" y="34"/>
                </a:lnTo>
                <a:lnTo>
                  <a:pt x="10" y="22"/>
                </a:lnTo>
                <a:lnTo>
                  <a:pt x="22" y="15"/>
                </a:lnTo>
                <a:lnTo>
                  <a:pt x="41" y="8"/>
                </a:lnTo>
                <a:lnTo>
                  <a:pt x="61" y="8"/>
                </a:lnTo>
                <a:lnTo>
                  <a:pt x="80" y="15"/>
                </a:lnTo>
                <a:lnTo>
                  <a:pt x="109" y="27"/>
                </a:lnTo>
                <a:lnTo>
                  <a:pt x="207" y="97"/>
                </a:lnTo>
                <a:lnTo>
                  <a:pt x="207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50" name="path 4050"/>
          <p:cNvSpPr/>
          <p:nvPr/>
        </p:nvSpPr>
        <p:spPr>
          <a:xfrm>
            <a:off x="2833115" y="4638547"/>
            <a:ext cx="100584" cy="80772"/>
          </a:xfrm>
          <a:custGeom>
            <a:avLst/>
            <a:gdLst/>
            <a:ahLst/>
            <a:cxnLst/>
            <a:rect l="0" t="0" r="0" b="0"/>
            <a:pathLst>
              <a:path w="158" h="127">
                <a:moveTo>
                  <a:pt x="158" y="64"/>
                </a:moveTo>
                <a:lnTo>
                  <a:pt x="0" y="64"/>
                </a:lnTo>
                <a:moveTo>
                  <a:pt x="79" y="0"/>
                </a:moveTo>
                <a:lnTo>
                  <a:pt x="79" y="1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52" name="path 4052"/>
          <p:cNvSpPr/>
          <p:nvPr/>
        </p:nvSpPr>
        <p:spPr>
          <a:xfrm>
            <a:off x="6467855" y="4638547"/>
            <a:ext cx="100584" cy="80772"/>
          </a:xfrm>
          <a:custGeom>
            <a:avLst/>
            <a:gdLst/>
            <a:ahLst/>
            <a:cxnLst/>
            <a:rect l="0" t="0" r="0" b="0"/>
            <a:pathLst>
              <a:path w="158" h="127">
                <a:moveTo>
                  <a:pt x="158" y="64"/>
                </a:moveTo>
                <a:lnTo>
                  <a:pt x="0" y="64"/>
                </a:lnTo>
                <a:moveTo>
                  <a:pt x="79" y="0"/>
                </a:moveTo>
                <a:lnTo>
                  <a:pt x="79" y="1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54" name="path 4054"/>
          <p:cNvSpPr/>
          <p:nvPr/>
        </p:nvSpPr>
        <p:spPr>
          <a:xfrm>
            <a:off x="10102595" y="4638547"/>
            <a:ext cx="100584" cy="80772"/>
          </a:xfrm>
          <a:custGeom>
            <a:avLst/>
            <a:gdLst/>
            <a:ahLst/>
            <a:cxnLst/>
            <a:rect l="0" t="0" r="0" b="0"/>
            <a:pathLst>
              <a:path w="158" h="127">
                <a:moveTo>
                  <a:pt x="158" y="64"/>
                </a:moveTo>
                <a:lnTo>
                  <a:pt x="0" y="64"/>
                </a:lnTo>
                <a:moveTo>
                  <a:pt x="79" y="0"/>
                </a:moveTo>
                <a:lnTo>
                  <a:pt x="79" y="1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56" name="path 4056"/>
          <p:cNvSpPr/>
          <p:nvPr/>
        </p:nvSpPr>
        <p:spPr>
          <a:xfrm>
            <a:off x="13738860" y="4638547"/>
            <a:ext cx="100583" cy="80772"/>
          </a:xfrm>
          <a:custGeom>
            <a:avLst/>
            <a:gdLst/>
            <a:ahLst/>
            <a:cxnLst/>
            <a:rect l="0" t="0" r="0" b="0"/>
            <a:pathLst>
              <a:path w="158" h="127">
                <a:moveTo>
                  <a:pt x="158" y="64"/>
                </a:moveTo>
                <a:lnTo>
                  <a:pt x="0" y="64"/>
                </a:lnTo>
                <a:moveTo>
                  <a:pt x="79" y="0"/>
                </a:moveTo>
                <a:lnTo>
                  <a:pt x="79" y="1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58" name="path 4058"/>
          <p:cNvSpPr/>
          <p:nvPr/>
        </p:nvSpPr>
        <p:spPr>
          <a:xfrm>
            <a:off x="3840480" y="5345684"/>
            <a:ext cx="56388" cy="54863"/>
          </a:xfrm>
          <a:custGeom>
            <a:avLst/>
            <a:gdLst/>
            <a:ahLst/>
            <a:cxnLst/>
            <a:rect l="0" t="0" r="0" b="0"/>
            <a:pathLst>
              <a:path w="88" h="86">
                <a:moveTo>
                  <a:pt x="0" y="67"/>
                </a:moveTo>
                <a:lnTo>
                  <a:pt x="19" y="86"/>
                </a:lnTo>
                <a:lnTo>
                  <a:pt x="69" y="0"/>
                </a:lnTo>
                <a:lnTo>
                  <a:pt x="0" y="67"/>
                </a:lnTo>
              </a:path>
              <a:path w="88" h="86">
                <a:moveTo>
                  <a:pt x="19" y="86"/>
                </a:moveTo>
                <a:lnTo>
                  <a:pt x="69" y="0"/>
                </a:lnTo>
                <a:lnTo>
                  <a:pt x="88" y="19"/>
                </a:lnTo>
                <a:lnTo>
                  <a:pt x="19" y="86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60" name="path 4060"/>
          <p:cNvSpPr/>
          <p:nvPr/>
        </p:nvSpPr>
        <p:spPr>
          <a:xfrm>
            <a:off x="4482083" y="4708651"/>
            <a:ext cx="35052" cy="16764"/>
          </a:xfrm>
          <a:custGeom>
            <a:avLst/>
            <a:gdLst/>
            <a:ahLst/>
            <a:cxnLst/>
            <a:rect l="0" t="0" r="0" b="0"/>
            <a:pathLst>
              <a:path w="55" h="26">
                <a:moveTo>
                  <a:pt x="55" y="26"/>
                </a:moveTo>
                <a:lnTo>
                  <a:pt x="50" y="14"/>
                </a:lnTo>
                <a:lnTo>
                  <a:pt x="26" y="26"/>
                </a:lnTo>
                <a:lnTo>
                  <a:pt x="55" y="26"/>
                </a:lnTo>
              </a:path>
              <a:path w="55" h="26">
                <a:moveTo>
                  <a:pt x="50" y="14"/>
                </a:moveTo>
                <a:lnTo>
                  <a:pt x="40" y="2"/>
                </a:lnTo>
                <a:lnTo>
                  <a:pt x="26" y="26"/>
                </a:lnTo>
                <a:lnTo>
                  <a:pt x="50" y="14"/>
                </a:lnTo>
              </a:path>
              <a:path w="55" h="26">
                <a:moveTo>
                  <a:pt x="40" y="2"/>
                </a:moveTo>
                <a:lnTo>
                  <a:pt x="26" y="0"/>
                </a:lnTo>
                <a:lnTo>
                  <a:pt x="26" y="26"/>
                </a:lnTo>
                <a:lnTo>
                  <a:pt x="40" y="2"/>
                </a:lnTo>
              </a:path>
              <a:path w="55" h="26">
                <a:moveTo>
                  <a:pt x="26" y="0"/>
                </a:moveTo>
                <a:lnTo>
                  <a:pt x="11" y="2"/>
                </a:lnTo>
                <a:lnTo>
                  <a:pt x="26" y="26"/>
                </a:lnTo>
                <a:lnTo>
                  <a:pt x="26" y="0"/>
                </a:lnTo>
              </a:path>
              <a:path w="55" h="26">
                <a:moveTo>
                  <a:pt x="11" y="2"/>
                </a:moveTo>
                <a:lnTo>
                  <a:pt x="2" y="14"/>
                </a:lnTo>
                <a:lnTo>
                  <a:pt x="26" y="26"/>
                </a:lnTo>
                <a:lnTo>
                  <a:pt x="11" y="2"/>
                </a:lnTo>
              </a:path>
              <a:path w="55" h="26">
                <a:moveTo>
                  <a:pt x="2" y="14"/>
                </a:moveTo>
                <a:lnTo>
                  <a:pt x="0" y="26"/>
                </a:lnTo>
                <a:lnTo>
                  <a:pt x="26" y="26"/>
                </a:lnTo>
                <a:lnTo>
                  <a:pt x="2" y="1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62" name="path 4062"/>
          <p:cNvSpPr/>
          <p:nvPr/>
        </p:nvSpPr>
        <p:spPr>
          <a:xfrm>
            <a:off x="4482083" y="4708651"/>
            <a:ext cx="35052" cy="16764"/>
          </a:xfrm>
          <a:custGeom>
            <a:avLst/>
            <a:gdLst/>
            <a:ahLst/>
            <a:cxnLst/>
            <a:rect l="0" t="0" r="0" b="0"/>
            <a:pathLst>
              <a:path w="55" h="26">
                <a:moveTo>
                  <a:pt x="55" y="26"/>
                </a:moveTo>
                <a:lnTo>
                  <a:pt x="50" y="14"/>
                </a:lnTo>
                <a:lnTo>
                  <a:pt x="26" y="26"/>
                </a:lnTo>
                <a:lnTo>
                  <a:pt x="55" y="26"/>
                </a:lnTo>
              </a:path>
              <a:path w="55" h="26">
                <a:moveTo>
                  <a:pt x="50" y="14"/>
                </a:moveTo>
                <a:lnTo>
                  <a:pt x="40" y="2"/>
                </a:lnTo>
                <a:lnTo>
                  <a:pt x="26" y="26"/>
                </a:lnTo>
                <a:lnTo>
                  <a:pt x="50" y="14"/>
                </a:lnTo>
              </a:path>
              <a:path w="55" h="26">
                <a:moveTo>
                  <a:pt x="40" y="2"/>
                </a:moveTo>
                <a:lnTo>
                  <a:pt x="26" y="0"/>
                </a:lnTo>
                <a:lnTo>
                  <a:pt x="26" y="26"/>
                </a:lnTo>
                <a:lnTo>
                  <a:pt x="40" y="2"/>
                </a:lnTo>
              </a:path>
              <a:path w="55" h="26">
                <a:moveTo>
                  <a:pt x="26" y="0"/>
                </a:moveTo>
                <a:lnTo>
                  <a:pt x="11" y="2"/>
                </a:lnTo>
                <a:lnTo>
                  <a:pt x="26" y="26"/>
                </a:lnTo>
                <a:lnTo>
                  <a:pt x="26" y="0"/>
                </a:lnTo>
              </a:path>
              <a:path w="55" h="26">
                <a:moveTo>
                  <a:pt x="11" y="2"/>
                </a:moveTo>
                <a:lnTo>
                  <a:pt x="2" y="14"/>
                </a:lnTo>
                <a:lnTo>
                  <a:pt x="26" y="26"/>
                </a:lnTo>
                <a:lnTo>
                  <a:pt x="11" y="2"/>
                </a:lnTo>
              </a:path>
              <a:path w="55" h="26">
                <a:moveTo>
                  <a:pt x="2" y="14"/>
                </a:moveTo>
                <a:lnTo>
                  <a:pt x="0" y="26"/>
                </a:lnTo>
                <a:lnTo>
                  <a:pt x="26" y="26"/>
                </a:lnTo>
                <a:lnTo>
                  <a:pt x="2" y="1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64" name="path 4064"/>
          <p:cNvSpPr/>
          <p:nvPr/>
        </p:nvSpPr>
        <p:spPr>
          <a:xfrm>
            <a:off x="366521" y="10435843"/>
            <a:ext cx="1525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066" name="table 4066"/>
          <p:cNvGraphicFramePr>
            <a:graphicFrameLocks noGrp="1"/>
          </p:cNvGraphicFramePr>
          <p:nvPr/>
        </p:nvGraphicFramePr>
        <p:xfrm>
          <a:off x="366521" y="260095"/>
          <a:ext cx="14392275" cy="10177780"/>
        </p:xfrm>
        <a:graphic>
          <a:graphicData uri="http://schemas.openxmlformats.org/drawingml/2006/table">
            <a:tbl>
              <a:tblPr/>
              <a:tblGrid>
                <a:gridCol w="482600"/>
                <a:gridCol w="2835275"/>
                <a:gridCol w="1718310"/>
                <a:gridCol w="9191625"/>
                <a:gridCol w="164464"/>
              </a:tblGrid>
              <a:tr h="45402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23820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rowSpan="5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53769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42315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4779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ts val="109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72844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9000"/>
                        </a:lnSpc>
                      </a:pPr>
                      <a:endParaRPr sz="1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503170" algn="l" rtl="0" eaLnBrk="0">
                        <a:lnSpc>
                          <a:spcPct val="99000"/>
                        </a:lnSpc>
                      </a:pPr>
                      <a:r>
                        <a:rPr sz="1300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4068" name="picture 406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1330452" y="587755"/>
            <a:ext cx="13101828" cy="4302252"/>
          </a:xfrm>
          <a:prstGeom prst="rect">
            <a:avLst/>
          </a:prstGeom>
        </p:spPr>
      </p:pic>
      <p:pic>
        <p:nvPicPr>
          <p:cNvPr id="4070" name="picture 407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1313687" y="9294368"/>
            <a:ext cx="13118593" cy="816863"/>
          </a:xfrm>
          <a:prstGeom prst="rect">
            <a:avLst/>
          </a:prstGeom>
        </p:spPr>
      </p:pic>
      <p:sp>
        <p:nvSpPr>
          <p:cNvPr id="4072" name="path 4072"/>
          <p:cNvSpPr/>
          <p:nvPr/>
        </p:nvSpPr>
        <p:spPr>
          <a:xfrm>
            <a:off x="6850022" y="6067386"/>
            <a:ext cx="2094750" cy="1138221"/>
          </a:xfrm>
          <a:custGeom>
            <a:avLst/>
            <a:gdLst/>
            <a:ahLst/>
            <a:cxnLst/>
            <a:rect l="0" t="0" r="0" b="0"/>
            <a:pathLst>
              <a:path w="3298" h="1792">
                <a:moveTo>
                  <a:pt x="0" y="404"/>
                </a:moveTo>
                <a:lnTo>
                  <a:pt x="876" y="869"/>
                </a:lnTo>
                <a:lnTo>
                  <a:pt x="898" y="881"/>
                </a:lnTo>
                <a:lnTo>
                  <a:pt x="1848" y="1390"/>
                </a:lnTo>
                <a:moveTo>
                  <a:pt x="1980" y="1467"/>
                </a:moveTo>
                <a:lnTo>
                  <a:pt x="2494" y="1791"/>
                </a:lnTo>
                <a:moveTo>
                  <a:pt x="3298" y="1791"/>
                </a:moveTo>
                <a:lnTo>
                  <a:pt x="2398" y="1201"/>
                </a:lnTo>
                <a:lnTo>
                  <a:pt x="2182" y="1069"/>
                </a:lnTo>
                <a:moveTo>
                  <a:pt x="2160" y="1057"/>
                </a:moveTo>
                <a:lnTo>
                  <a:pt x="1529" y="709"/>
                </a:lnTo>
                <a:lnTo>
                  <a:pt x="1085" y="476"/>
                </a:lnTo>
                <a:lnTo>
                  <a:pt x="1068" y="466"/>
                </a:lnTo>
                <a:lnTo>
                  <a:pt x="190" y="1"/>
                </a:lnTo>
                <a:moveTo>
                  <a:pt x="876" y="869"/>
                </a:moveTo>
                <a:lnTo>
                  <a:pt x="898" y="881"/>
                </a:lnTo>
                <a:moveTo>
                  <a:pt x="1085" y="476"/>
                </a:moveTo>
                <a:lnTo>
                  <a:pt x="1068" y="466"/>
                </a:lnTo>
                <a:moveTo>
                  <a:pt x="547" y="824"/>
                </a:moveTo>
                <a:lnTo>
                  <a:pt x="458" y="776"/>
                </a:lnTo>
                <a:lnTo>
                  <a:pt x="403" y="877"/>
                </a:lnTo>
                <a:moveTo>
                  <a:pt x="257" y="668"/>
                </a:moveTo>
                <a:lnTo>
                  <a:pt x="202" y="769"/>
                </a:lnTo>
                <a:moveTo>
                  <a:pt x="547" y="824"/>
                </a:moveTo>
                <a:lnTo>
                  <a:pt x="458" y="776"/>
                </a:lnTo>
                <a:lnTo>
                  <a:pt x="403" y="877"/>
                </a:lnTo>
                <a:moveTo>
                  <a:pt x="257" y="668"/>
                </a:moveTo>
                <a:lnTo>
                  <a:pt x="202" y="76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74" name="path 4074"/>
          <p:cNvSpPr/>
          <p:nvPr/>
        </p:nvSpPr>
        <p:spPr>
          <a:xfrm>
            <a:off x="6191514" y="6357042"/>
            <a:ext cx="232643" cy="200798"/>
          </a:xfrm>
          <a:custGeom>
            <a:avLst/>
            <a:gdLst/>
            <a:ahLst/>
            <a:cxnLst/>
            <a:rect l="0" t="0" r="0" b="0"/>
            <a:pathLst>
              <a:path w="366" h="316">
                <a:moveTo>
                  <a:pt x="365" y="315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76" name="path 4076"/>
          <p:cNvSpPr/>
          <p:nvPr/>
        </p:nvSpPr>
        <p:spPr>
          <a:xfrm>
            <a:off x="5514624" y="6614848"/>
            <a:ext cx="105051" cy="265718"/>
          </a:xfrm>
          <a:custGeom>
            <a:avLst/>
            <a:gdLst/>
            <a:ahLst/>
            <a:cxnLst/>
            <a:rect l="0" t="0" r="0" b="0"/>
            <a:pathLst>
              <a:path w="165" h="418">
                <a:moveTo>
                  <a:pt x="1" y="418"/>
                </a:moveTo>
                <a:lnTo>
                  <a:pt x="56" y="230"/>
                </a:lnTo>
                <a:moveTo>
                  <a:pt x="70" y="197"/>
                </a:moveTo>
                <a:lnTo>
                  <a:pt x="164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78" name="path 4078"/>
          <p:cNvSpPr/>
          <p:nvPr/>
        </p:nvSpPr>
        <p:spPr>
          <a:xfrm>
            <a:off x="1331759" y="6538214"/>
            <a:ext cx="5255391" cy="505839"/>
          </a:xfrm>
          <a:custGeom>
            <a:avLst/>
            <a:gdLst/>
            <a:ahLst/>
            <a:cxnLst/>
            <a:rect l="0" t="0" r="0" b="0"/>
            <a:pathLst>
              <a:path w="8276" h="796">
                <a:moveTo>
                  <a:pt x="8018" y="29"/>
                </a:moveTo>
                <a:lnTo>
                  <a:pt x="8042" y="257"/>
                </a:lnTo>
                <a:moveTo>
                  <a:pt x="0" y="761"/>
                </a:moveTo>
                <a:lnTo>
                  <a:pt x="89" y="735"/>
                </a:lnTo>
                <a:lnTo>
                  <a:pt x="115" y="728"/>
                </a:lnTo>
                <a:lnTo>
                  <a:pt x="1017" y="471"/>
                </a:lnTo>
                <a:lnTo>
                  <a:pt x="1286" y="406"/>
                </a:lnTo>
                <a:lnTo>
                  <a:pt x="1313" y="401"/>
                </a:lnTo>
                <a:lnTo>
                  <a:pt x="1349" y="394"/>
                </a:lnTo>
                <a:lnTo>
                  <a:pt x="1956" y="293"/>
                </a:lnTo>
                <a:lnTo>
                  <a:pt x="2990" y="173"/>
                </a:lnTo>
                <a:lnTo>
                  <a:pt x="3182" y="154"/>
                </a:lnTo>
                <a:lnTo>
                  <a:pt x="3221" y="152"/>
                </a:lnTo>
                <a:lnTo>
                  <a:pt x="3273" y="147"/>
                </a:lnTo>
                <a:lnTo>
                  <a:pt x="4747" y="32"/>
                </a:lnTo>
                <a:lnTo>
                  <a:pt x="5565" y="1"/>
                </a:lnTo>
                <a:lnTo>
                  <a:pt x="5949" y="10"/>
                </a:lnTo>
                <a:lnTo>
                  <a:pt x="5981" y="13"/>
                </a:lnTo>
                <a:lnTo>
                  <a:pt x="6480" y="68"/>
                </a:lnTo>
                <a:lnTo>
                  <a:pt x="6941" y="159"/>
                </a:lnTo>
                <a:lnTo>
                  <a:pt x="7298" y="265"/>
                </a:lnTo>
                <a:lnTo>
                  <a:pt x="7442" y="320"/>
                </a:lnTo>
                <a:lnTo>
                  <a:pt x="7471" y="334"/>
                </a:lnTo>
                <a:lnTo>
                  <a:pt x="7488" y="341"/>
                </a:lnTo>
                <a:lnTo>
                  <a:pt x="7781" y="497"/>
                </a:lnTo>
                <a:lnTo>
                  <a:pt x="8261" y="785"/>
                </a:lnTo>
                <a:lnTo>
                  <a:pt x="8275" y="795"/>
                </a:lnTo>
                <a:moveTo>
                  <a:pt x="8018" y="29"/>
                </a:moveTo>
                <a:lnTo>
                  <a:pt x="8009" y="37"/>
                </a:lnTo>
                <a:lnTo>
                  <a:pt x="7949" y="106"/>
                </a:lnTo>
                <a:lnTo>
                  <a:pt x="7946" y="111"/>
                </a:lnTo>
                <a:lnTo>
                  <a:pt x="7944" y="121"/>
                </a:lnTo>
                <a:lnTo>
                  <a:pt x="7949" y="188"/>
                </a:lnTo>
                <a:lnTo>
                  <a:pt x="8001" y="281"/>
                </a:lnTo>
                <a:moveTo>
                  <a:pt x="888" y="3"/>
                </a:moveTo>
                <a:lnTo>
                  <a:pt x="861" y="1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80" name="path 4080"/>
          <p:cNvSpPr/>
          <p:nvPr/>
        </p:nvSpPr>
        <p:spPr>
          <a:xfrm>
            <a:off x="1331976" y="5226811"/>
            <a:ext cx="13083539" cy="8382"/>
          </a:xfrm>
          <a:custGeom>
            <a:avLst/>
            <a:gdLst/>
            <a:ahLst/>
            <a:cxnLst/>
            <a:rect l="0" t="0" r="0" b="0"/>
            <a:pathLst>
              <a:path w="20603" h="13">
                <a:moveTo>
                  <a:pt x="0" y="12"/>
                </a:moveTo>
                <a:lnTo>
                  <a:pt x="20603" y="12"/>
                </a:lnTo>
                <a:moveTo>
                  <a:pt x="10797" y="2"/>
                </a:moveTo>
                <a:lnTo>
                  <a:pt x="10792" y="2"/>
                </a:lnTo>
                <a:moveTo>
                  <a:pt x="10792" y="2"/>
                </a:moveTo>
                <a:lnTo>
                  <a:pt x="10792" y="0"/>
                </a:lnTo>
                <a:moveTo>
                  <a:pt x="10792" y="2"/>
                </a:moveTo>
                <a:lnTo>
                  <a:pt x="10778" y="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56" name="group 156"/>
          <p:cNvGrpSpPr/>
          <p:nvPr/>
        </p:nvGrpSpPr>
        <p:grpSpPr>
          <a:xfrm rot="21600000">
            <a:off x="1331974" y="5008117"/>
            <a:ext cx="5506213" cy="1310640"/>
            <a:chOff x="0" y="0"/>
            <a:chExt cx="5506213" cy="1310640"/>
          </a:xfrm>
        </p:grpSpPr>
        <p:sp>
          <p:nvSpPr>
            <p:cNvPr id="4082" name="path 4082"/>
            <p:cNvSpPr/>
            <p:nvPr/>
          </p:nvSpPr>
          <p:spPr>
            <a:xfrm>
              <a:off x="0" y="0"/>
              <a:ext cx="5506213" cy="1310640"/>
            </a:xfrm>
            <a:custGeom>
              <a:avLst/>
              <a:gdLst/>
              <a:ahLst/>
              <a:cxnLst/>
              <a:rect l="0" t="0" r="0" b="0"/>
              <a:pathLst>
                <a:path w="8671" h="2064">
                  <a:moveTo>
                    <a:pt x="0" y="6"/>
                  </a:moveTo>
                  <a:lnTo>
                    <a:pt x="2097" y="1"/>
                  </a:lnTo>
                  <a:lnTo>
                    <a:pt x="2210" y="1"/>
                  </a:lnTo>
                  <a:lnTo>
                    <a:pt x="4524" y="22"/>
                  </a:lnTo>
                  <a:lnTo>
                    <a:pt x="4617" y="22"/>
                  </a:lnTo>
                  <a:lnTo>
                    <a:pt x="6804" y="25"/>
                  </a:lnTo>
                  <a:lnTo>
                    <a:pt x="6912" y="25"/>
                  </a:lnTo>
                  <a:lnTo>
                    <a:pt x="7003" y="22"/>
                  </a:lnTo>
                  <a:lnTo>
                    <a:pt x="7010" y="22"/>
                  </a:lnTo>
                  <a:lnTo>
                    <a:pt x="7020" y="27"/>
                  </a:lnTo>
                  <a:lnTo>
                    <a:pt x="7188" y="99"/>
                  </a:lnTo>
                  <a:lnTo>
                    <a:pt x="7197" y="104"/>
                  </a:lnTo>
                  <a:lnTo>
                    <a:pt x="7209" y="109"/>
                  </a:lnTo>
                  <a:lnTo>
                    <a:pt x="7365" y="207"/>
                  </a:lnTo>
                  <a:lnTo>
                    <a:pt x="7512" y="339"/>
                  </a:lnTo>
                  <a:lnTo>
                    <a:pt x="7608" y="454"/>
                  </a:lnTo>
                  <a:lnTo>
                    <a:pt x="7612" y="462"/>
                  </a:lnTo>
                  <a:lnTo>
                    <a:pt x="7620" y="474"/>
                  </a:lnTo>
                  <a:lnTo>
                    <a:pt x="7701" y="634"/>
                  </a:lnTo>
                  <a:lnTo>
                    <a:pt x="7869" y="1119"/>
                  </a:lnTo>
                  <a:lnTo>
                    <a:pt x="7876" y="1134"/>
                  </a:lnTo>
                  <a:lnTo>
                    <a:pt x="8004" y="1402"/>
                  </a:lnTo>
                  <a:lnTo>
                    <a:pt x="8150" y="1642"/>
                  </a:lnTo>
                  <a:lnTo>
                    <a:pt x="8275" y="1791"/>
                  </a:lnTo>
                  <a:lnTo>
                    <a:pt x="8287" y="1801"/>
                  </a:lnTo>
                  <a:lnTo>
                    <a:pt x="8299" y="1813"/>
                  </a:lnTo>
                  <a:lnTo>
                    <a:pt x="8306" y="1820"/>
                  </a:lnTo>
                  <a:lnTo>
                    <a:pt x="8474" y="1940"/>
                  </a:lnTo>
                  <a:lnTo>
                    <a:pt x="8668" y="2062"/>
                  </a:lnTo>
                  <a:lnTo>
                    <a:pt x="8671" y="2062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84" name="path 4084"/>
            <p:cNvSpPr/>
            <p:nvPr/>
          </p:nvSpPr>
          <p:spPr>
            <a:xfrm>
              <a:off x="1" y="813053"/>
              <a:ext cx="1040892" cy="79248"/>
            </a:xfrm>
            <a:custGeom>
              <a:avLst/>
              <a:gdLst/>
              <a:ahLst/>
              <a:cxnLst/>
              <a:rect l="0" t="0" r="0" b="0"/>
              <a:pathLst>
                <a:path w="1639" h="124">
                  <a:moveTo>
                    <a:pt x="878" y="67"/>
                  </a:moveTo>
                  <a:lnTo>
                    <a:pt x="880" y="33"/>
                  </a:lnTo>
                  <a:lnTo>
                    <a:pt x="0" y="33"/>
                  </a:lnTo>
                  <a:lnTo>
                    <a:pt x="878" y="67"/>
                  </a:lnTo>
                </a:path>
                <a:path w="1639" h="124">
                  <a:moveTo>
                    <a:pt x="880" y="33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880" y="33"/>
                  </a:lnTo>
                </a:path>
                <a:path w="1639" h="124">
                  <a:moveTo>
                    <a:pt x="880" y="33"/>
                  </a:moveTo>
                  <a:lnTo>
                    <a:pt x="878" y="67"/>
                  </a:lnTo>
                  <a:lnTo>
                    <a:pt x="1639" y="91"/>
                  </a:lnTo>
                  <a:lnTo>
                    <a:pt x="880" y="33"/>
                  </a:lnTo>
                </a:path>
                <a:path w="1639" h="124">
                  <a:moveTo>
                    <a:pt x="878" y="67"/>
                  </a:moveTo>
                  <a:lnTo>
                    <a:pt x="1639" y="91"/>
                  </a:lnTo>
                  <a:lnTo>
                    <a:pt x="1636" y="124"/>
                  </a:lnTo>
                  <a:lnTo>
                    <a:pt x="878" y="67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86" name="path 4086"/>
            <p:cNvSpPr/>
            <p:nvPr/>
          </p:nvSpPr>
          <p:spPr>
            <a:xfrm>
              <a:off x="4431239" y="938809"/>
              <a:ext cx="656156" cy="358059"/>
            </a:xfrm>
            <a:custGeom>
              <a:avLst/>
              <a:gdLst/>
              <a:ahLst/>
              <a:cxnLst/>
              <a:rect l="0" t="0" r="0" b="0"/>
              <a:pathLst>
                <a:path w="1033" h="563">
                  <a:moveTo>
                    <a:pt x="1032" y="562"/>
                  </a:moveTo>
                  <a:lnTo>
                    <a:pt x="1020" y="557"/>
                  </a:lnTo>
                  <a:moveTo>
                    <a:pt x="550" y="123"/>
                  </a:moveTo>
                  <a:lnTo>
                    <a:pt x="533" y="104"/>
                  </a:lnTo>
                  <a:lnTo>
                    <a:pt x="449" y="183"/>
                  </a:lnTo>
                  <a:moveTo>
                    <a:pt x="348" y="1"/>
                  </a:moveTo>
                  <a:lnTo>
                    <a:pt x="312" y="10"/>
                  </a:lnTo>
                  <a:lnTo>
                    <a:pt x="214" y="87"/>
                  </a:lnTo>
                  <a:lnTo>
                    <a:pt x="166" y="133"/>
                  </a:lnTo>
                  <a:lnTo>
                    <a:pt x="245" y="217"/>
                  </a:lnTo>
                  <a:moveTo>
                    <a:pt x="0" y="291"/>
                  </a:moveTo>
                  <a:lnTo>
                    <a:pt x="80" y="37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088" name="path 4088"/>
          <p:cNvSpPr/>
          <p:nvPr/>
        </p:nvSpPr>
        <p:spPr>
          <a:xfrm>
            <a:off x="5983985" y="5940805"/>
            <a:ext cx="554197" cy="433799"/>
          </a:xfrm>
          <a:custGeom>
            <a:avLst/>
            <a:gdLst/>
            <a:ahLst/>
            <a:cxnLst/>
            <a:rect l="0" t="0" r="0" b="0"/>
            <a:pathLst>
              <a:path w="872" h="683">
                <a:moveTo>
                  <a:pt x="327" y="656"/>
                </a:moveTo>
                <a:lnTo>
                  <a:pt x="99" y="663"/>
                </a:lnTo>
                <a:moveTo>
                  <a:pt x="872" y="630"/>
                </a:moveTo>
                <a:lnTo>
                  <a:pt x="685" y="572"/>
                </a:lnTo>
                <a:lnTo>
                  <a:pt x="651" y="682"/>
                </a:lnTo>
                <a:moveTo>
                  <a:pt x="673" y="567"/>
                </a:moveTo>
                <a:lnTo>
                  <a:pt x="519" y="486"/>
                </a:lnTo>
                <a:lnTo>
                  <a:pt x="488" y="457"/>
                </a:lnTo>
                <a:lnTo>
                  <a:pt x="414" y="543"/>
                </a:lnTo>
                <a:moveTo>
                  <a:pt x="488" y="457"/>
                </a:moveTo>
                <a:lnTo>
                  <a:pt x="411" y="390"/>
                </a:lnTo>
                <a:lnTo>
                  <a:pt x="397" y="375"/>
                </a:lnTo>
                <a:lnTo>
                  <a:pt x="382" y="358"/>
                </a:lnTo>
                <a:lnTo>
                  <a:pt x="373" y="349"/>
                </a:lnTo>
                <a:lnTo>
                  <a:pt x="330" y="294"/>
                </a:lnTo>
                <a:lnTo>
                  <a:pt x="241" y="363"/>
                </a:lnTo>
                <a:moveTo>
                  <a:pt x="330" y="294"/>
                </a:moveTo>
                <a:lnTo>
                  <a:pt x="202" y="133"/>
                </a:lnTo>
                <a:moveTo>
                  <a:pt x="185" y="114"/>
                </a:moveTo>
                <a:lnTo>
                  <a:pt x="111" y="34"/>
                </a:lnTo>
                <a:lnTo>
                  <a:pt x="49" y="3"/>
                </a:lnTo>
                <a:lnTo>
                  <a:pt x="41" y="1"/>
                </a:lnTo>
                <a:lnTo>
                  <a:pt x="32" y="1"/>
                </a:lnTo>
                <a:lnTo>
                  <a:pt x="1" y="10"/>
                </a:lnTo>
                <a:lnTo>
                  <a:pt x="32" y="12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90" name="path 4090"/>
          <p:cNvSpPr/>
          <p:nvPr/>
        </p:nvSpPr>
        <p:spPr>
          <a:xfrm>
            <a:off x="1331707" y="6355334"/>
            <a:ext cx="4860645" cy="484583"/>
          </a:xfrm>
          <a:custGeom>
            <a:avLst/>
            <a:gdLst/>
            <a:ahLst/>
            <a:cxnLst/>
            <a:rect l="0" t="0" r="0" b="0"/>
            <a:pathLst>
              <a:path w="7654" h="763">
                <a:moveTo>
                  <a:pt x="7654" y="3"/>
                </a:moveTo>
                <a:lnTo>
                  <a:pt x="7644" y="8"/>
                </a:lnTo>
                <a:lnTo>
                  <a:pt x="7397" y="101"/>
                </a:lnTo>
                <a:lnTo>
                  <a:pt x="7390" y="104"/>
                </a:lnTo>
                <a:lnTo>
                  <a:pt x="7361" y="111"/>
                </a:lnTo>
                <a:lnTo>
                  <a:pt x="7142" y="145"/>
                </a:lnTo>
                <a:lnTo>
                  <a:pt x="6833" y="137"/>
                </a:lnTo>
                <a:lnTo>
                  <a:pt x="6259" y="58"/>
                </a:lnTo>
                <a:lnTo>
                  <a:pt x="5971" y="20"/>
                </a:lnTo>
                <a:lnTo>
                  <a:pt x="5916" y="15"/>
                </a:lnTo>
                <a:lnTo>
                  <a:pt x="5467" y="1"/>
                </a:lnTo>
                <a:lnTo>
                  <a:pt x="4745" y="29"/>
                </a:lnTo>
                <a:lnTo>
                  <a:pt x="3360" y="147"/>
                </a:lnTo>
                <a:lnTo>
                  <a:pt x="3250" y="159"/>
                </a:lnTo>
                <a:lnTo>
                  <a:pt x="3194" y="164"/>
                </a:lnTo>
                <a:lnTo>
                  <a:pt x="3156" y="169"/>
                </a:lnTo>
                <a:lnTo>
                  <a:pt x="1913" y="308"/>
                </a:lnTo>
                <a:lnTo>
                  <a:pt x="1296" y="411"/>
                </a:lnTo>
                <a:lnTo>
                  <a:pt x="1258" y="418"/>
                </a:lnTo>
                <a:lnTo>
                  <a:pt x="1234" y="423"/>
                </a:lnTo>
                <a:lnTo>
                  <a:pt x="660" y="567"/>
                </a:lnTo>
                <a:lnTo>
                  <a:pt x="43" y="747"/>
                </a:lnTo>
                <a:lnTo>
                  <a:pt x="19" y="754"/>
                </a:lnTo>
                <a:lnTo>
                  <a:pt x="0" y="761"/>
                </a:lnTo>
                <a:moveTo>
                  <a:pt x="1999" y="13"/>
                </a:moveTo>
                <a:lnTo>
                  <a:pt x="2018" y="125"/>
                </a:lnTo>
                <a:moveTo>
                  <a:pt x="1999" y="13"/>
                </a:moveTo>
                <a:lnTo>
                  <a:pt x="1826" y="44"/>
                </a:lnTo>
                <a:lnTo>
                  <a:pt x="1774" y="56"/>
                </a:lnTo>
                <a:moveTo>
                  <a:pt x="1663" y="80"/>
                </a:moveTo>
                <a:lnTo>
                  <a:pt x="1608" y="92"/>
                </a:lnTo>
                <a:lnTo>
                  <a:pt x="1565" y="104"/>
                </a:lnTo>
                <a:lnTo>
                  <a:pt x="1550" y="10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92" name="path 4092"/>
          <p:cNvSpPr/>
          <p:nvPr/>
        </p:nvSpPr>
        <p:spPr>
          <a:xfrm>
            <a:off x="1337309" y="6390403"/>
            <a:ext cx="1136887" cy="384030"/>
          </a:xfrm>
          <a:custGeom>
            <a:avLst/>
            <a:gdLst/>
            <a:ahLst/>
            <a:cxnLst/>
            <a:rect l="0" t="0" r="0" b="0"/>
            <a:pathLst>
              <a:path w="1790" h="604">
                <a:moveTo>
                  <a:pt x="1765" y="1"/>
                </a:moveTo>
                <a:lnTo>
                  <a:pt x="1789" y="111"/>
                </a:lnTo>
                <a:moveTo>
                  <a:pt x="1765" y="1"/>
                </a:moveTo>
                <a:lnTo>
                  <a:pt x="1654" y="25"/>
                </a:lnTo>
                <a:moveTo>
                  <a:pt x="1542" y="51"/>
                </a:moveTo>
                <a:lnTo>
                  <a:pt x="1573" y="161"/>
                </a:lnTo>
                <a:moveTo>
                  <a:pt x="1542" y="51"/>
                </a:moveTo>
                <a:lnTo>
                  <a:pt x="1321" y="113"/>
                </a:lnTo>
                <a:lnTo>
                  <a:pt x="1352" y="224"/>
                </a:lnTo>
                <a:moveTo>
                  <a:pt x="1321" y="113"/>
                </a:moveTo>
                <a:lnTo>
                  <a:pt x="1100" y="176"/>
                </a:lnTo>
                <a:lnTo>
                  <a:pt x="1131" y="286"/>
                </a:lnTo>
                <a:moveTo>
                  <a:pt x="1100" y="176"/>
                </a:moveTo>
                <a:lnTo>
                  <a:pt x="879" y="236"/>
                </a:lnTo>
                <a:lnTo>
                  <a:pt x="910" y="346"/>
                </a:lnTo>
                <a:moveTo>
                  <a:pt x="853" y="243"/>
                </a:moveTo>
                <a:lnTo>
                  <a:pt x="661" y="301"/>
                </a:lnTo>
                <a:lnTo>
                  <a:pt x="692" y="411"/>
                </a:lnTo>
                <a:moveTo>
                  <a:pt x="661" y="301"/>
                </a:moveTo>
                <a:lnTo>
                  <a:pt x="440" y="365"/>
                </a:lnTo>
                <a:lnTo>
                  <a:pt x="474" y="473"/>
                </a:lnTo>
                <a:moveTo>
                  <a:pt x="440" y="365"/>
                </a:moveTo>
                <a:lnTo>
                  <a:pt x="222" y="428"/>
                </a:lnTo>
                <a:lnTo>
                  <a:pt x="253" y="538"/>
                </a:lnTo>
                <a:moveTo>
                  <a:pt x="222" y="428"/>
                </a:moveTo>
                <a:lnTo>
                  <a:pt x="1" y="493"/>
                </a:lnTo>
                <a:lnTo>
                  <a:pt x="32" y="60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94" name="path 4094"/>
          <p:cNvSpPr/>
          <p:nvPr/>
        </p:nvSpPr>
        <p:spPr>
          <a:xfrm>
            <a:off x="6850022" y="6067386"/>
            <a:ext cx="2094750" cy="1138221"/>
          </a:xfrm>
          <a:custGeom>
            <a:avLst/>
            <a:gdLst/>
            <a:ahLst/>
            <a:cxnLst/>
            <a:rect l="0" t="0" r="0" b="0"/>
            <a:pathLst>
              <a:path w="3298" h="1792">
                <a:moveTo>
                  <a:pt x="0" y="404"/>
                </a:moveTo>
                <a:lnTo>
                  <a:pt x="876" y="869"/>
                </a:lnTo>
                <a:moveTo>
                  <a:pt x="898" y="881"/>
                </a:moveTo>
                <a:lnTo>
                  <a:pt x="1848" y="1390"/>
                </a:lnTo>
                <a:moveTo>
                  <a:pt x="1980" y="1467"/>
                </a:moveTo>
                <a:lnTo>
                  <a:pt x="2494" y="1791"/>
                </a:lnTo>
                <a:moveTo>
                  <a:pt x="3298" y="1791"/>
                </a:moveTo>
                <a:lnTo>
                  <a:pt x="2398" y="1201"/>
                </a:lnTo>
                <a:lnTo>
                  <a:pt x="2182" y="1069"/>
                </a:lnTo>
                <a:moveTo>
                  <a:pt x="2160" y="1057"/>
                </a:moveTo>
                <a:lnTo>
                  <a:pt x="1529" y="709"/>
                </a:lnTo>
                <a:lnTo>
                  <a:pt x="1085" y="476"/>
                </a:lnTo>
                <a:moveTo>
                  <a:pt x="1068" y="466"/>
                </a:moveTo>
                <a:lnTo>
                  <a:pt x="19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58" name="group 158"/>
          <p:cNvGrpSpPr/>
          <p:nvPr/>
        </p:nvGrpSpPr>
        <p:grpSpPr>
          <a:xfrm rot="21600000">
            <a:off x="1330452" y="6630043"/>
            <a:ext cx="13086587" cy="577206"/>
            <a:chOff x="0" y="0"/>
            <a:chExt cx="13086587" cy="577206"/>
          </a:xfrm>
        </p:grpSpPr>
        <p:sp>
          <p:nvSpPr>
            <p:cNvPr id="4096" name="path 4096"/>
            <p:cNvSpPr/>
            <p:nvPr/>
          </p:nvSpPr>
          <p:spPr>
            <a:xfrm>
              <a:off x="6693024" y="107910"/>
              <a:ext cx="212589" cy="261923"/>
            </a:xfrm>
            <a:custGeom>
              <a:avLst/>
              <a:gdLst/>
              <a:ahLst/>
              <a:cxnLst/>
              <a:rect l="0" t="0" r="0" b="0"/>
              <a:pathLst>
                <a:path w="334" h="412">
                  <a:moveTo>
                    <a:pt x="0" y="334"/>
                  </a:moveTo>
                  <a:lnTo>
                    <a:pt x="87" y="385"/>
                  </a:lnTo>
                  <a:lnTo>
                    <a:pt x="108" y="397"/>
                  </a:lnTo>
                  <a:lnTo>
                    <a:pt x="132" y="411"/>
                  </a:lnTo>
                  <a:moveTo>
                    <a:pt x="334" y="13"/>
                  </a:moveTo>
                  <a:lnTo>
                    <a:pt x="312" y="1"/>
                  </a:lnTo>
                  <a:moveTo>
                    <a:pt x="0" y="334"/>
                  </a:moveTo>
                  <a:lnTo>
                    <a:pt x="87" y="385"/>
                  </a:lnTo>
                  <a:lnTo>
                    <a:pt x="108" y="397"/>
                  </a:lnTo>
                  <a:lnTo>
                    <a:pt x="132" y="411"/>
                  </a:lnTo>
                  <a:moveTo>
                    <a:pt x="334" y="13"/>
                  </a:moveTo>
                  <a:lnTo>
                    <a:pt x="312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098" name="path 4098"/>
            <p:cNvSpPr/>
            <p:nvPr/>
          </p:nvSpPr>
          <p:spPr>
            <a:xfrm>
              <a:off x="12225528" y="475860"/>
              <a:ext cx="772667" cy="99059"/>
            </a:xfrm>
            <a:custGeom>
              <a:avLst/>
              <a:gdLst/>
              <a:ahLst/>
              <a:cxnLst/>
              <a:rect l="0" t="0" r="0" b="0"/>
              <a:pathLst>
                <a:path w="1216" h="155">
                  <a:moveTo>
                    <a:pt x="1123" y="107"/>
                  </a:moveTo>
                  <a:lnTo>
                    <a:pt x="1108" y="139"/>
                  </a:lnTo>
                  <a:lnTo>
                    <a:pt x="1216" y="155"/>
                  </a:lnTo>
                  <a:lnTo>
                    <a:pt x="1123" y="107"/>
                  </a:lnTo>
                </a:path>
                <a:path w="1216" h="155">
                  <a:moveTo>
                    <a:pt x="1108" y="139"/>
                  </a:moveTo>
                  <a:lnTo>
                    <a:pt x="1216" y="155"/>
                  </a:lnTo>
                  <a:lnTo>
                    <a:pt x="1142" y="155"/>
                  </a:lnTo>
                  <a:lnTo>
                    <a:pt x="1108" y="139"/>
                  </a:lnTo>
                </a:path>
                <a:path w="1216" h="155">
                  <a:moveTo>
                    <a:pt x="1108" y="139"/>
                  </a:moveTo>
                  <a:lnTo>
                    <a:pt x="1123" y="107"/>
                  </a:lnTo>
                  <a:lnTo>
                    <a:pt x="907" y="64"/>
                  </a:lnTo>
                  <a:lnTo>
                    <a:pt x="1108" y="139"/>
                  </a:lnTo>
                </a:path>
                <a:path w="1216" h="155">
                  <a:moveTo>
                    <a:pt x="1123" y="107"/>
                  </a:moveTo>
                  <a:lnTo>
                    <a:pt x="907" y="64"/>
                  </a:lnTo>
                  <a:lnTo>
                    <a:pt x="916" y="33"/>
                  </a:lnTo>
                  <a:lnTo>
                    <a:pt x="1123" y="107"/>
                  </a:lnTo>
                </a:path>
                <a:path w="1216" h="155">
                  <a:moveTo>
                    <a:pt x="907" y="64"/>
                  </a:moveTo>
                  <a:lnTo>
                    <a:pt x="916" y="33"/>
                  </a:lnTo>
                  <a:lnTo>
                    <a:pt x="739" y="35"/>
                  </a:lnTo>
                  <a:lnTo>
                    <a:pt x="907" y="64"/>
                  </a:lnTo>
                </a:path>
                <a:path w="1216" h="155">
                  <a:moveTo>
                    <a:pt x="916" y="33"/>
                  </a:moveTo>
                  <a:lnTo>
                    <a:pt x="739" y="35"/>
                  </a:lnTo>
                  <a:lnTo>
                    <a:pt x="743" y="0"/>
                  </a:lnTo>
                  <a:lnTo>
                    <a:pt x="916" y="33"/>
                  </a:lnTo>
                </a:path>
                <a:path w="1216" h="155">
                  <a:moveTo>
                    <a:pt x="739" y="35"/>
                  </a:moveTo>
                  <a:lnTo>
                    <a:pt x="743" y="0"/>
                  </a:lnTo>
                  <a:lnTo>
                    <a:pt x="712" y="33"/>
                  </a:lnTo>
                  <a:lnTo>
                    <a:pt x="739" y="35"/>
                  </a:lnTo>
                </a:path>
                <a:path w="1216" h="155">
                  <a:moveTo>
                    <a:pt x="743" y="0"/>
                  </a:moveTo>
                  <a:lnTo>
                    <a:pt x="712" y="33"/>
                  </a:lnTo>
                  <a:lnTo>
                    <a:pt x="712" y="0"/>
                  </a:lnTo>
                  <a:lnTo>
                    <a:pt x="743" y="0"/>
                  </a:lnTo>
                </a:path>
                <a:path w="1216" h="155">
                  <a:moveTo>
                    <a:pt x="712" y="33"/>
                  </a:moveTo>
                  <a:lnTo>
                    <a:pt x="712" y="0"/>
                  </a:lnTo>
                  <a:lnTo>
                    <a:pt x="482" y="45"/>
                  </a:lnTo>
                  <a:lnTo>
                    <a:pt x="712" y="33"/>
                  </a:lnTo>
                </a:path>
                <a:path w="1216" h="155">
                  <a:moveTo>
                    <a:pt x="712" y="0"/>
                  </a:moveTo>
                  <a:lnTo>
                    <a:pt x="482" y="45"/>
                  </a:lnTo>
                  <a:lnTo>
                    <a:pt x="477" y="12"/>
                  </a:lnTo>
                  <a:lnTo>
                    <a:pt x="712" y="0"/>
                  </a:lnTo>
                </a:path>
                <a:path w="1216" h="155">
                  <a:moveTo>
                    <a:pt x="482" y="45"/>
                  </a:moveTo>
                  <a:lnTo>
                    <a:pt x="477" y="12"/>
                  </a:lnTo>
                  <a:lnTo>
                    <a:pt x="225" y="107"/>
                  </a:lnTo>
                  <a:lnTo>
                    <a:pt x="482" y="45"/>
                  </a:lnTo>
                </a:path>
                <a:path w="1216" h="155">
                  <a:moveTo>
                    <a:pt x="477" y="12"/>
                  </a:moveTo>
                  <a:lnTo>
                    <a:pt x="225" y="107"/>
                  </a:lnTo>
                  <a:lnTo>
                    <a:pt x="215" y="74"/>
                  </a:lnTo>
                  <a:lnTo>
                    <a:pt x="477" y="12"/>
                  </a:lnTo>
                </a:path>
                <a:path w="1216" h="155">
                  <a:moveTo>
                    <a:pt x="0" y="155"/>
                  </a:moveTo>
                  <a:lnTo>
                    <a:pt x="95" y="155"/>
                  </a:lnTo>
                  <a:lnTo>
                    <a:pt x="215" y="74"/>
                  </a:lnTo>
                  <a:lnTo>
                    <a:pt x="0" y="155"/>
                  </a:lnTo>
                </a:path>
                <a:path w="1216" h="155">
                  <a:moveTo>
                    <a:pt x="95" y="155"/>
                  </a:moveTo>
                  <a:lnTo>
                    <a:pt x="215" y="74"/>
                  </a:lnTo>
                  <a:lnTo>
                    <a:pt x="225" y="107"/>
                  </a:lnTo>
                  <a:lnTo>
                    <a:pt x="95" y="155"/>
                  </a:lnTo>
                </a:path>
                <a:path w="1216" h="155">
                  <a:moveTo>
                    <a:pt x="1123" y="107"/>
                  </a:moveTo>
                  <a:lnTo>
                    <a:pt x="1108" y="139"/>
                  </a:lnTo>
                  <a:lnTo>
                    <a:pt x="1216" y="155"/>
                  </a:lnTo>
                  <a:lnTo>
                    <a:pt x="1123" y="107"/>
                  </a:lnTo>
                </a:path>
                <a:path w="1216" h="155">
                  <a:moveTo>
                    <a:pt x="1108" y="139"/>
                  </a:moveTo>
                  <a:lnTo>
                    <a:pt x="1216" y="155"/>
                  </a:lnTo>
                  <a:lnTo>
                    <a:pt x="1142" y="155"/>
                  </a:lnTo>
                  <a:lnTo>
                    <a:pt x="1108" y="139"/>
                  </a:lnTo>
                </a:path>
                <a:path w="1216" h="155">
                  <a:moveTo>
                    <a:pt x="1108" y="139"/>
                  </a:moveTo>
                  <a:lnTo>
                    <a:pt x="1123" y="107"/>
                  </a:lnTo>
                  <a:lnTo>
                    <a:pt x="907" y="64"/>
                  </a:lnTo>
                  <a:lnTo>
                    <a:pt x="1108" y="139"/>
                  </a:lnTo>
                </a:path>
                <a:path w="1216" h="155">
                  <a:moveTo>
                    <a:pt x="1123" y="107"/>
                  </a:moveTo>
                  <a:lnTo>
                    <a:pt x="907" y="64"/>
                  </a:lnTo>
                  <a:lnTo>
                    <a:pt x="916" y="33"/>
                  </a:lnTo>
                  <a:lnTo>
                    <a:pt x="1123" y="107"/>
                  </a:lnTo>
                </a:path>
                <a:path w="1216" h="155">
                  <a:moveTo>
                    <a:pt x="907" y="64"/>
                  </a:moveTo>
                  <a:lnTo>
                    <a:pt x="916" y="33"/>
                  </a:lnTo>
                  <a:lnTo>
                    <a:pt x="739" y="35"/>
                  </a:lnTo>
                  <a:lnTo>
                    <a:pt x="907" y="64"/>
                  </a:lnTo>
                </a:path>
                <a:path w="1216" h="155">
                  <a:moveTo>
                    <a:pt x="916" y="33"/>
                  </a:moveTo>
                  <a:lnTo>
                    <a:pt x="739" y="35"/>
                  </a:lnTo>
                  <a:lnTo>
                    <a:pt x="743" y="0"/>
                  </a:lnTo>
                  <a:lnTo>
                    <a:pt x="916" y="33"/>
                  </a:lnTo>
                </a:path>
                <a:path w="1216" h="155">
                  <a:moveTo>
                    <a:pt x="739" y="35"/>
                  </a:moveTo>
                  <a:lnTo>
                    <a:pt x="743" y="0"/>
                  </a:lnTo>
                  <a:lnTo>
                    <a:pt x="712" y="33"/>
                  </a:lnTo>
                  <a:lnTo>
                    <a:pt x="739" y="35"/>
                  </a:lnTo>
                </a:path>
                <a:path w="1216" h="155">
                  <a:moveTo>
                    <a:pt x="743" y="0"/>
                  </a:moveTo>
                  <a:lnTo>
                    <a:pt x="712" y="33"/>
                  </a:lnTo>
                  <a:lnTo>
                    <a:pt x="712" y="0"/>
                  </a:lnTo>
                  <a:lnTo>
                    <a:pt x="743" y="0"/>
                  </a:lnTo>
                </a:path>
                <a:path w="1216" h="155">
                  <a:moveTo>
                    <a:pt x="712" y="33"/>
                  </a:moveTo>
                  <a:lnTo>
                    <a:pt x="712" y="0"/>
                  </a:lnTo>
                  <a:lnTo>
                    <a:pt x="482" y="45"/>
                  </a:lnTo>
                  <a:lnTo>
                    <a:pt x="712" y="33"/>
                  </a:lnTo>
                </a:path>
                <a:path w="1216" h="155">
                  <a:moveTo>
                    <a:pt x="712" y="0"/>
                  </a:moveTo>
                  <a:lnTo>
                    <a:pt x="482" y="45"/>
                  </a:lnTo>
                  <a:lnTo>
                    <a:pt x="477" y="12"/>
                  </a:lnTo>
                  <a:lnTo>
                    <a:pt x="712" y="0"/>
                  </a:lnTo>
                </a:path>
                <a:path w="1216" h="155">
                  <a:moveTo>
                    <a:pt x="482" y="45"/>
                  </a:moveTo>
                  <a:lnTo>
                    <a:pt x="477" y="12"/>
                  </a:lnTo>
                  <a:lnTo>
                    <a:pt x="225" y="107"/>
                  </a:lnTo>
                  <a:lnTo>
                    <a:pt x="482" y="45"/>
                  </a:lnTo>
                </a:path>
                <a:path w="1216" h="155">
                  <a:moveTo>
                    <a:pt x="477" y="12"/>
                  </a:moveTo>
                  <a:lnTo>
                    <a:pt x="225" y="107"/>
                  </a:lnTo>
                  <a:lnTo>
                    <a:pt x="215" y="74"/>
                  </a:lnTo>
                  <a:lnTo>
                    <a:pt x="477" y="12"/>
                  </a:lnTo>
                </a:path>
                <a:path w="1216" h="155">
                  <a:moveTo>
                    <a:pt x="0" y="155"/>
                  </a:moveTo>
                  <a:lnTo>
                    <a:pt x="95" y="155"/>
                  </a:lnTo>
                  <a:lnTo>
                    <a:pt x="215" y="74"/>
                  </a:lnTo>
                  <a:lnTo>
                    <a:pt x="0" y="155"/>
                  </a:lnTo>
                </a:path>
                <a:path w="1216" h="155">
                  <a:moveTo>
                    <a:pt x="95" y="155"/>
                  </a:moveTo>
                  <a:lnTo>
                    <a:pt x="215" y="74"/>
                  </a:lnTo>
                  <a:lnTo>
                    <a:pt x="225" y="107"/>
                  </a:lnTo>
                  <a:lnTo>
                    <a:pt x="95" y="155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00" name="path 4100"/>
            <p:cNvSpPr/>
            <p:nvPr/>
          </p:nvSpPr>
          <p:spPr>
            <a:xfrm>
              <a:off x="761" y="0"/>
              <a:ext cx="6821313" cy="575588"/>
            </a:xfrm>
            <a:custGeom>
              <a:avLst/>
              <a:gdLst/>
              <a:ahLst/>
              <a:cxnLst/>
              <a:rect l="0" t="0" r="0" b="0"/>
              <a:pathLst>
                <a:path w="10742" h="906">
                  <a:moveTo>
                    <a:pt x="6555" y="905"/>
                  </a:moveTo>
                  <a:lnTo>
                    <a:pt x="6555" y="689"/>
                  </a:lnTo>
                  <a:lnTo>
                    <a:pt x="6589" y="394"/>
                  </a:lnTo>
                  <a:moveTo>
                    <a:pt x="6644" y="206"/>
                  </a:moveTo>
                  <a:lnTo>
                    <a:pt x="6654" y="185"/>
                  </a:lnTo>
                  <a:lnTo>
                    <a:pt x="6658" y="173"/>
                  </a:lnTo>
                  <a:moveTo>
                    <a:pt x="8002" y="137"/>
                  </a:moveTo>
                  <a:lnTo>
                    <a:pt x="8125" y="274"/>
                  </a:lnTo>
                  <a:lnTo>
                    <a:pt x="8130" y="281"/>
                  </a:lnTo>
                  <a:lnTo>
                    <a:pt x="8137" y="288"/>
                  </a:lnTo>
                  <a:lnTo>
                    <a:pt x="8353" y="509"/>
                  </a:lnTo>
                  <a:lnTo>
                    <a:pt x="8355" y="514"/>
                  </a:lnTo>
                  <a:moveTo>
                    <a:pt x="6903" y="905"/>
                  </a:moveTo>
                  <a:lnTo>
                    <a:pt x="6918" y="842"/>
                  </a:lnTo>
                  <a:lnTo>
                    <a:pt x="6925" y="828"/>
                  </a:lnTo>
                  <a:lnTo>
                    <a:pt x="6819" y="785"/>
                  </a:lnTo>
                  <a:moveTo>
                    <a:pt x="6925" y="828"/>
                  </a:moveTo>
                  <a:lnTo>
                    <a:pt x="6932" y="811"/>
                  </a:lnTo>
                  <a:lnTo>
                    <a:pt x="6939" y="794"/>
                  </a:lnTo>
                  <a:lnTo>
                    <a:pt x="6944" y="782"/>
                  </a:lnTo>
                  <a:lnTo>
                    <a:pt x="7006" y="689"/>
                  </a:lnTo>
                  <a:lnTo>
                    <a:pt x="7047" y="660"/>
                  </a:lnTo>
                  <a:lnTo>
                    <a:pt x="7054" y="658"/>
                  </a:lnTo>
                  <a:lnTo>
                    <a:pt x="7062" y="655"/>
                  </a:lnTo>
                  <a:lnTo>
                    <a:pt x="7076" y="540"/>
                  </a:lnTo>
                  <a:moveTo>
                    <a:pt x="7062" y="655"/>
                  </a:moveTo>
                  <a:lnTo>
                    <a:pt x="7124" y="662"/>
                  </a:lnTo>
                  <a:lnTo>
                    <a:pt x="7203" y="722"/>
                  </a:lnTo>
                  <a:lnTo>
                    <a:pt x="7251" y="770"/>
                  </a:lnTo>
                  <a:lnTo>
                    <a:pt x="7333" y="691"/>
                  </a:lnTo>
                  <a:moveTo>
                    <a:pt x="7251" y="770"/>
                  </a:moveTo>
                  <a:lnTo>
                    <a:pt x="7381" y="905"/>
                  </a:lnTo>
                  <a:moveTo>
                    <a:pt x="10" y="115"/>
                  </a:moveTo>
                  <a:lnTo>
                    <a:pt x="1" y="118"/>
                  </a:lnTo>
                  <a:moveTo>
                    <a:pt x="1" y="816"/>
                  </a:moveTo>
                  <a:lnTo>
                    <a:pt x="190" y="768"/>
                  </a:lnTo>
                  <a:lnTo>
                    <a:pt x="162" y="655"/>
                  </a:lnTo>
                  <a:moveTo>
                    <a:pt x="190" y="768"/>
                  </a:moveTo>
                  <a:lnTo>
                    <a:pt x="414" y="710"/>
                  </a:lnTo>
                  <a:lnTo>
                    <a:pt x="385" y="600"/>
                  </a:lnTo>
                  <a:moveTo>
                    <a:pt x="414" y="710"/>
                  </a:moveTo>
                  <a:lnTo>
                    <a:pt x="610" y="658"/>
                  </a:lnTo>
                  <a:lnTo>
                    <a:pt x="634" y="653"/>
                  </a:lnTo>
                  <a:lnTo>
                    <a:pt x="613" y="542"/>
                  </a:lnTo>
                  <a:moveTo>
                    <a:pt x="634" y="653"/>
                  </a:moveTo>
                  <a:lnTo>
                    <a:pt x="860" y="610"/>
                  </a:lnTo>
                  <a:lnTo>
                    <a:pt x="836" y="497"/>
                  </a:lnTo>
                  <a:moveTo>
                    <a:pt x="860" y="610"/>
                  </a:moveTo>
                  <a:lnTo>
                    <a:pt x="1016" y="578"/>
                  </a:lnTo>
                  <a:lnTo>
                    <a:pt x="1059" y="571"/>
                  </a:lnTo>
                  <a:lnTo>
                    <a:pt x="1083" y="569"/>
                  </a:lnTo>
                  <a:lnTo>
                    <a:pt x="1071" y="454"/>
                  </a:lnTo>
                  <a:moveTo>
                    <a:pt x="1083" y="569"/>
                  </a:moveTo>
                  <a:lnTo>
                    <a:pt x="1311" y="542"/>
                  </a:lnTo>
                  <a:lnTo>
                    <a:pt x="1299" y="430"/>
                  </a:lnTo>
                  <a:moveTo>
                    <a:pt x="1311" y="542"/>
                  </a:moveTo>
                  <a:lnTo>
                    <a:pt x="1539" y="516"/>
                  </a:lnTo>
                  <a:lnTo>
                    <a:pt x="1527" y="403"/>
                  </a:lnTo>
                  <a:moveTo>
                    <a:pt x="1539" y="516"/>
                  </a:moveTo>
                  <a:lnTo>
                    <a:pt x="1633" y="506"/>
                  </a:lnTo>
                  <a:lnTo>
                    <a:pt x="1767" y="497"/>
                  </a:lnTo>
                  <a:lnTo>
                    <a:pt x="1758" y="382"/>
                  </a:lnTo>
                  <a:moveTo>
                    <a:pt x="1767" y="497"/>
                  </a:moveTo>
                  <a:lnTo>
                    <a:pt x="1995" y="480"/>
                  </a:lnTo>
                  <a:lnTo>
                    <a:pt x="1988" y="365"/>
                  </a:lnTo>
                  <a:moveTo>
                    <a:pt x="1995" y="480"/>
                  </a:moveTo>
                  <a:lnTo>
                    <a:pt x="2223" y="463"/>
                  </a:lnTo>
                  <a:lnTo>
                    <a:pt x="2216" y="348"/>
                  </a:lnTo>
                  <a:moveTo>
                    <a:pt x="2223" y="463"/>
                  </a:moveTo>
                  <a:lnTo>
                    <a:pt x="2451" y="444"/>
                  </a:lnTo>
                  <a:lnTo>
                    <a:pt x="2444" y="331"/>
                  </a:lnTo>
                  <a:moveTo>
                    <a:pt x="2451" y="444"/>
                  </a:moveTo>
                  <a:lnTo>
                    <a:pt x="2682" y="427"/>
                  </a:lnTo>
                  <a:lnTo>
                    <a:pt x="2672" y="314"/>
                  </a:lnTo>
                  <a:moveTo>
                    <a:pt x="2682" y="427"/>
                  </a:moveTo>
                  <a:lnTo>
                    <a:pt x="2910" y="410"/>
                  </a:lnTo>
                  <a:lnTo>
                    <a:pt x="2900" y="295"/>
                  </a:lnTo>
                  <a:moveTo>
                    <a:pt x="2910" y="410"/>
                  </a:moveTo>
                  <a:lnTo>
                    <a:pt x="3138" y="394"/>
                  </a:lnTo>
                  <a:lnTo>
                    <a:pt x="3128" y="278"/>
                  </a:lnTo>
                  <a:moveTo>
                    <a:pt x="3138" y="394"/>
                  </a:moveTo>
                  <a:lnTo>
                    <a:pt x="3214" y="386"/>
                  </a:lnTo>
                  <a:lnTo>
                    <a:pt x="3253" y="384"/>
                  </a:lnTo>
                  <a:lnTo>
                    <a:pt x="3366" y="367"/>
                  </a:lnTo>
                  <a:lnTo>
                    <a:pt x="3349" y="254"/>
                  </a:lnTo>
                  <a:moveTo>
                    <a:pt x="3366" y="367"/>
                  </a:moveTo>
                  <a:lnTo>
                    <a:pt x="3591" y="334"/>
                  </a:lnTo>
                  <a:lnTo>
                    <a:pt x="3574" y="221"/>
                  </a:lnTo>
                  <a:moveTo>
                    <a:pt x="3591" y="334"/>
                  </a:moveTo>
                  <a:lnTo>
                    <a:pt x="3817" y="302"/>
                  </a:lnTo>
                  <a:lnTo>
                    <a:pt x="3802" y="187"/>
                  </a:lnTo>
                  <a:moveTo>
                    <a:pt x="3817" y="302"/>
                  </a:moveTo>
                  <a:lnTo>
                    <a:pt x="4045" y="269"/>
                  </a:lnTo>
                  <a:lnTo>
                    <a:pt x="4028" y="156"/>
                  </a:lnTo>
                  <a:moveTo>
                    <a:pt x="4045" y="269"/>
                  </a:moveTo>
                  <a:lnTo>
                    <a:pt x="4270" y="235"/>
                  </a:lnTo>
                  <a:lnTo>
                    <a:pt x="4256" y="122"/>
                  </a:lnTo>
                  <a:moveTo>
                    <a:pt x="4270" y="235"/>
                  </a:moveTo>
                  <a:lnTo>
                    <a:pt x="4278" y="235"/>
                  </a:lnTo>
                  <a:lnTo>
                    <a:pt x="4498" y="209"/>
                  </a:lnTo>
                  <a:lnTo>
                    <a:pt x="4484" y="94"/>
                  </a:lnTo>
                  <a:moveTo>
                    <a:pt x="4498" y="209"/>
                  </a:moveTo>
                  <a:lnTo>
                    <a:pt x="4726" y="180"/>
                  </a:lnTo>
                  <a:lnTo>
                    <a:pt x="4712" y="65"/>
                  </a:lnTo>
                  <a:moveTo>
                    <a:pt x="4726" y="180"/>
                  </a:moveTo>
                  <a:lnTo>
                    <a:pt x="4952" y="151"/>
                  </a:lnTo>
                  <a:lnTo>
                    <a:pt x="4938" y="36"/>
                  </a:lnTo>
                  <a:moveTo>
                    <a:pt x="4952" y="151"/>
                  </a:moveTo>
                  <a:lnTo>
                    <a:pt x="5012" y="144"/>
                  </a:lnTo>
                  <a:lnTo>
                    <a:pt x="5180" y="130"/>
                  </a:lnTo>
                  <a:lnTo>
                    <a:pt x="5173" y="17"/>
                  </a:lnTo>
                  <a:moveTo>
                    <a:pt x="5180" y="130"/>
                  </a:moveTo>
                  <a:lnTo>
                    <a:pt x="5192" y="130"/>
                  </a:lnTo>
                  <a:lnTo>
                    <a:pt x="5221" y="127"/>
                  </a:lnTo>
                  <a:lnTo>
                    <a:pt x="5410" y="122"/>
                  </a:lnTo>
                  <a:lnTo>
                    <a:pt x="5408" y="7"/>
                  </a:lnTo>
                  <a:moveTo>
                    <a:pt x="5410" y="122"/>
                  </a:moveTo>
                  <a:lnTo>
                    <a:pt x="5638" y="118"/>
                  </a:lnTo>
                  <a:lnTo>
                    <a:pt x="5636" y="2"/>
                  </a:lnTo>
                  <a:moveTo>
                    <a:pt x="5638" y="118"/>
                  </a:moveTo>
                  <a:lnTo>
                    <a:pt x="5703" y="115"/>
                  </a:lnTo>
                  <a:lnTo>
                    <a:pt x="5866" y="132"/>
                  </a:lnTo>
                  <a:lnTo>
                    <a:pt x="5878" y="17"/>
                  </a:lnTo>
                  <a:moveTo>
                    <a:pt x="5866" y="132"/>
                  </a:moveTo>
                  <a:lnTo>
                    <a:pt x="6015" y="144"/>
                  </a:lnTo>
                  <a:lnTo>
                    <a:pt x="6092" y="166"/>
                  </a:lnTo>
                  <a:lnTo>
                    <a:pt x="6123" y="55"/>
                  </a:lnTo>
                  <a:moveTo>
                    <a:pt x="6092" y="166"/>
                  </a:moveTo>
                  <a:lnTo>
                    <a:pt x="6207" y="197"/>
                  </a:lnTo>
                  <a:lnTo>
                    <a:pt x="6303" y="252"/>
                  </a:lnTo>
                  <a:lnTo>
                    <a:pt x="6358" y="154"/>
                  </a:lnTo>
                  <a:moveTo>
                    <a:pt x="6303" y="252"/>
                  </a:moveTo>
                  <a:lnTo>
                    <a:pt x="6318" y="262"/>
                  </a:lnTo>
                  <a:lnTo>
                    <a:pt x="6382" y="336"/>
                  </a:lnTo>
                  <a:lnTo>
                    <a:pt x="6399" y="374"/>
                  </a:lnTo>
                  <a:lnTo>
                    <a:pt x="6406" y="394"/>
                  </a:lnTo>
                  <a:lnTo>
                    <a:pt x="6409" y="403"/>
                  </a:lnTo>
                  <a:lnTo>
                    <a:pt x="6411" y="444"/>
                  </a:lnTo>
                  <a:lnTo>
                    <a:pt x="6526" y="437"/>
                  </a:lnTo>
                  <a:moveTo>
                    <a:pt x="6411" y="444"/>
                  </a:moveTo>
                  <a:lnTo>
                    <a:pt x="6418" y="542"/>
                  </a:lnTo>
                  <a:lnTo>
                    <a:pt x="6406" y="672"/>
                  </a:lnTo>
                  <a:lnTo>
                    <a:pt x="6522" y="682"/>
                  </a:lnTo>
                  <a:moveTo>
                    <a:pt x="6406" y="672"/>
                  </a:moveTo>
                  <a:lnTo>
                    <a:pt x="6394" y="816"/>
                  </a:lnTo>
                  <a:moveTo>
                    <a:pt x="8276" y="650"/>
                  </a:moveTo>
                  <a:lnTo>
                    <a:pt x="8310" y="670"/>
                  </a:lnTo>
                  <a:lnTo>
                    <a:pt x="8720" y="905"/>
                  </a:lnTo>
                  <a:moveTo>
                    <a:pt x="9039" y="905"/>
                  </a:moveTo>
                  <a:lnTo>
                    <a:pt x="8991" y="878"/>
                  </a:lnTo>
                  <a:lnTo>
                    <a:pt x="8389" y="533"/>
                  </a:lnTo>
                  <a:lnTo>
                    <a:pt x="8355" y="514"/>
                  </a:lnTo>
                  <a:moveTo>
                    <a:pt x="10741" y="794"/>
                  </a:moveTo>
                  <a:lnTo>
                    <a:pt x="10681" y="893"/>
                  </a:lnTo>
                  <a:moveTo>
                    <a:pt x="10546" y="672"/>
                  </a:moveTo>
                  <a:lnTo>
                    <a:pt x="10486" y="770"/>
                  </a:lnTo>
                  <a:moveTo>
                    <a:pt x="10546" y="672"/>
                  </a:moveTo>
                  <a:lnTo>
                    <a:pt x="10518" y="655"/>
                  </a:lnTo>
                  <a:moveTo>
                    <a:pt x="10350" y="557"/>
                  </a:moveTo>
                  <a:lnTo>
                    <a:pt x="10292" y="655"/>
                  </a:lnTo>
                  <a:moveTo>
                    <a:pt x="10189" y="458"/>
                  </a:moveTo>
                  <a:lnTo>
                    <a:pt x="10155" y="442"/>
                  </a:lnTo>
                  <a:lnTo>
                    <a:pt x="10153" y="439"/>
                  </a:lnTo>
                  <a:lnTo>
                    <a:pt x="10098" y="540"/>
                  </a:lnTo>
                  <a:moveTo>
                    <a:pt x="9951" y="329"/>
                  </a:moveTo>
                  <a:lnTo>
                    <a:pt x="9898" y="430"/>
                  </a:lnTo>
                  <a:moveTo>
                    <a:pt x="9752" y="218"/>
                  </a:moveTo>
                  <a:lnTo>
                    <a:pt x="9697" y="319"/>
                  </a:lnTo>
                  <a:moveTo>
                    <a:pt x="9550" y="108"/>
                  </a:moveTo>
                  <a:lnTo>
                    <a:pt x="9495" y="209"/>
                  </a:lnTo>
                  <a:moveTo>
                    <a:pt x="9351" y="0"/>
                  </a:moveTo>
                  <a:lnTo>
                    <a:pt x="9296" y="98"/>
                  </a:lnTo>
                  <a:moveTo>
                    <a:pt x="8276" y="650"/>
                  </a:moveTo>
                  <a:lnTo>
                    <a:pt x="8310" y="670"/>
                  </a:lnTo>
                  <a:lnTo>
                    <a:pt x="8720" y="905"/>
                  </a:lnTo>
                  <a:moveTo>
                    <a:pt x="9039" y="905"/>
                  </a:moveTo>
                  <a:lnTo>
                    <a:pt x="8991" y="878"/>
                  </a:lnTo>
                  <a:lnTo>
                    <a:pt x="8389" y="533"/>
                  </a:lnTo>
                  <a:lnTo>
                    <a:pt x="8355" y="514"/>
                  </a:lnTo>
                  <a:moveTo>
                    <a:pt x="10741" y="794"/>
                  </a:moveTo>
                  <a:lnTo>
                    <a:pt x="10681" y="893"/>
                  </a:lnTo>
                  <a:moveTo>
                    <a:pt x="10546" y="672"/>
                  </a:moveTo>
                  <a:lnTo>
                    <a:pt x="10486" y="770"/>
                  </a:lnTo>
                  <a:moveTo>
                    <a:pt x="10546" y="672"/>
                  </a:moveTo>
                  <a:lnTo>
                    <a:pt x="10518" y="655"/>
                  </a:lnTo>
                  <a:moveTo>
                    <a:pt x="10350" y="557"/>
                  </a:moveTo>
                  <a:lnTo>
                    <a:pt x="10292" y="655"/>
                  </a:lnTo>
                  <a:moveTo>
                    <a:pt x="10189" y="458"/>
                  </a:moveTo>
                  <a:lnTo>
                    <a:pt x="10155" y="442"/>
                  </a:lnTo>
                  <a:lnTo>
                    <a:pt x="10153" y="439"/>
                  </a:lnTo>
                  <a:lnTo>
                    <a:pt x="10098" y="540"/>
                  </a:lnTo>
                  <a:moveTo>
                    <a:pt x="9951" y="329"/>
                  </a:moveTo>
                  <a:lnTo>
                    <a:pt x="9898" y="430"/>
                  </a:lnTo>
                  <a:moveTo>
                    <a:pt x="9752" y="218"/>
                  </a:moveTo>
                  <a:lnTo>
                    <a:pt x="9697" y="319"/>
                  </a:lnTo>
                  <a:moveTo>
                    <a:pt x="9550" y="108"/>
                  </a:moveTo>
                  <a:lnTo>
                    <a:pt x="9495" y="209"/>
                  </a:lnTo>
                  <a:moveTo>
                    <a:pt x="9351" y="0"/>
                  </a:moveTo>
                  <a:lnTo>
                    <a:pt x="9296" y="98"/>
                  </a:lnTo>
                  <a:moveTo>
                    <a:pt x="6546" y="763"/>
                  </a:moveTo>
                  <a:lnTo>
                    <a:pt x="6553" y="90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02" name="path 4102"/>
            <p:cNvSpPr/>
            <p:nvPr/>
          </p:nvSpPr>
          <p:spPr>
            <a:xfrm>
              <a:off x="0" y="575682"/>
              <a:ext cx="13086587" cy="1523"/>
            </a:xfrm>
            <a:custGeom>
              <a:avLst/>
              <a:gdLst/>
              <a:ahLst/>
              <a:cxnLst/>
              <a:rect l="0" t="0" r="0" b="0"/>
              <a:pathLst>
                <a:path w="20608" h="2">
                  <a:moveTo>
                    <a:pt x="0" y="1"/>
                  </a:moveTo>
                  <a:lnTo>
                    <a:pt x="20608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104" name="path 4104"/>
          <p:cNvSpPr/>
          <p:nvPr/>
        </p:nvSpPr>
        <p:spPr>
          <a:xfrm>
            <a:off x="1786889" y="8408161"/>
            <a:ext cx="3464052" cy="688848"/>
          </a:xfrm>
          <a:custGeom>
            <a:avLst/>
            <a:gdLst/>
            <a:ahLst/>
            <a:cxnLst/>
            <a:rect l="0" t="0" r="0" b="0"/>
            <a:pathLst>
              <a:path w="5455" h="1084">
                <a:moveTo>
                  <a:pt x="8" y="330"/>
                </a:moveTo>
                <a:lnTo>
                  <a:pt x="56" y="330"/>
                </a:lnTo>
                <a:lnTo>
                  <a:pt x="30" y="375"/>
                </a:lnTo>
                <a:lnTo>
                  <a:pt x="42" y="375"/>
                </a:lnTo>
                <a:lnTo>
                  <a:pt x="51" y="380"/>
                </a:lnTo>
                <a:lnTo>
                  <a:pt x="56" y="385"/>
                </a:lnTo>
                <a:lnTo>
                  <a:pt x="58" y="402"/>
                </a:lnTo>
                <a:lnTo>
                  <a:pt x="58" y="414"/>
                </a:lnTo>
                <a:lnTo>
                  <a:pt x="56" y="430"/>
                </a:lnTo>
                <a:lnTo>
                  <a:pt x="46" y="442"/>
                </a:lnTo>
                <a:lnTo>
                  <a:pt x="34" y="447"/>
                </a:lnTo>
                <a:lnTo>
                  <a:pt x="20" y="447"/>
                </a:lnTo>
                <a:lnTo>
                  <a:pt x="8" y="442"/>
                </a:lnTo>
                <a:lnTo>
                  <a:pt x="3" y="438"/>
                </a:lnTo>
                <a:lnTo>
                  <a:pt x="1" y="426"/>
                </a:lnTo>
                <a:moveTo>
                  <a:pt x="102" y="418"/>
                </a:moveTo>
                <a:lnTo>
                  <a:pt x="109" y="418"/>
                </a:lnTo>
                <a:lnTo>
                  <a:pt x="114" y="421"/>
                </a:lnTo>
                <a:lnTo>
                  <a:pt x="118" y="421"/>
                </a:lnTo>
                <a:lnTo>
                  <a:pt x="118" y="423"/>
                </a:lnTo>
                <a:lnTo>
                  <a:pt x="121" y="423"/>
                </a:lnTo>
                <a:lnTo>
                  <a:pt x="123" y="426"/>
                </a:lnTo>
                <a:lnTo>
                  <a:pt x="123" y="430"/>
                </a:lnTo>
                <a:lnTo>
                  <a:pt x="121" y="435"/>
                </a:lnTo>
                <a:lnTo>
                  <a:pt x="121" y="438"/>
                </a:lnTo>
                <a:lnTo>
                  <a:pt x="118" y="438"/>
                </a:lnTo>
                <a:lnTo>
                  <a:pt x="114" y="438"/>
                </a:lnTo>
                <a:lnTo>
                  <a:pt x="114" y="435"/>
                </a:lnTo>
                <a:lnTo>
                  <a:pt x="114" y="428"/>
                </a:lnTo>
                <a:lnTo>
                  <a:pt x="111" y="426"/>
                </a:lnTo>
                <a:lnTo>
                  <a:pt x="109" y="421"/>
                </a:lnTo>
                <a:lnTo>
                  <a:pt x="104" y="418"/>
                </a:lnTo>
                <a:lnTo>
                  <a:pt x="99" y="418"/>
                </a:lnTo>
                <a:moveTo>
                  <a:pt x="123" y="426"/>
                </a:moveTo>
                <a:lnTo>
                  <a:pt x="123" y="433"/>
                </a:lnTo>
                <a:moveTo>
                  <a:pt x="121" y="435"/>
                </a:moveTo>
                <a:lnTo>
                  <a:pt x="121" y="423"/>
                </a:lnTo>
                <a:moveTo>
                  <a:pt x="118" y="423"/>
                </a:moveTo>
                <a:lnTo>
                  <a:pt x="118" y="438"/>
                </a:lnTo>
                <a:lnTo>
                  <a:pt x="118" y="421"/>
                </a:lnTo>
                <a:moveTo>
                  <a:pt x="116" y="421"/>
                </a:moveTo>
                <a:lnTo>
                  <a:pt x="116" y="438"/>
                </a:lnTo>
                <a:moveTo>
                  <a:pt x="114" y="435"/>
                </a:moveTo>
                <a:lnTo>
                  <a:pt x="114" y="421"/>
                </a:lnTo>
                <a:moveTo>
                  <a:pt x="111" y="421"/>
                </a:moveTo>
                <a:lnTo>
                  <a:pt x="111" y="426"/>
                </a:lnTo>
                <a:lnTo>
                  <a:pt x="111" y="421"/>
                </a:lnTo>
                <a:close/>
                <a:moveTo>
                  <a:pt x="109" y="418"/>
                </a:moveTo>
                <a:lnTo>
                  <a:pt x="109" y="423"/>
                </a:lnTo>
                <a:moveTo>
                  <a:pt x="106" y="421"/>
                </a:moveTo>
                <a:lnTo>
                  <a:pt x="106" y="418"/>
                </a:lnTo>
                <a:moveTo>
                  <a:pt x="104" y="418"/>
                </a:moveTo>
                <a:lnTo>
                  <a:pt x="109" y="418"/>
                </a:lnTo>
                <a:moveTo>
                  <a:pt x="114" y="421"/>
                </a:moveTo>
                <a:lnTo>
                  <a:pt x="106" y="421"/>
                </a:lnTo>
                <a:moveTo>
                  <a:pt x="109" y="421"/>
                </a:moveTo>
                <a:lnTo>
                  <a:pt x="118" y="421"/>
                </a:lnTo>
                <a:moveTo>
                  <a:pt x="118" y="423"/>
                </a:moveTo>
                <a:lnTo>
                  <a:pt x="109" y="423"/>
                </a:lnTo>
                <a:moveTo>
                  <a:pt x="111" y="423"/>
                </a:moveTo>
                <a:lnTo>
                  <a:pt x="121" y="423"/>
                </a:lnTo>
                <a:moveTo>
                  <a:pt x="123" y="426"/>
                </a:moveTo>
                <a:lnTo>
                  <a:pt x="111" y="426"/>
                </a:lnTo>
                <a:moveTo>
                  <a:pt x="114" y="428"/>
                </a:moveTo>
                <a:lnTo>
                  <a:pt x="123" y="428"/>
                </a:lnTo>
                <a:moveTo>
                  <a:pt x="123" y="430"/>
                </a:moveTo>
                <a:lnTo>
                  <a:pt x="114" y="430"/>
                </a:lnTo>
                <a:moveTo>
                  <a:pt x="114" y="433"/>
                </a:moveTo>
                <a:lnTo>
                  <a:pt x="123" y="433"/>
                </a:lnTo>
                <a:moveTo>
                  <a:pt x="121" y="435"/>
                </a:moveTo>
                <a:lnTo>
                  <a:pt x="114" y="435"/>
                </a:lnTo>
                <a:moveTo>
                  <a:pt x="114" y="438"/>
                </a:moveTo>
                <a:lnTo>
                  <a:pt x="121" y="438"/>
                </a:lnTo>
                <a:moveTo>
                  <a:pt x="231" y="315"/>
                </a:moveTo>
                <a:lnTo>
                  <a:pt x="236" y="325"/>
                </a:lnTo>
                <a:lnTo>
                  <a:pt x="238" y="332"/>
                </a:lnTo>
                <a:moveTo>
                  <a:pt x="262" y="313"/>
                </a:moveTo>
                <a:lnTo>
                  <a:pt x="262" y="318"/>
                </a:lnTo>
                <a:lnTo>
                  <a:pt x="258" y="337"/>
                </a:lnTo>
                <a:moveTo>
                  <a:pt x="219" y="342"/>
                </a:moveTo>
                <a:lnTo>
                  <a:pt x="279" y="337"/>
                </a:lnTo>
                <a:lnTo>
                  <a:pt x="274" y="334"/>
                </a:lnTo>
                <a:lnTo>
                  <a:pt x="270" y="337"/>
                </a:lnTo>
                <a:moveTo>
                  <a:pt x="248" y="339"/>
                </a:moveTo>
                <a:lnTo>
                  <a:pt x="246" y="358"/>
                </a:lnTo>
                <a:lnTo>
                  <a:pt x="241" y="368"/>
                </a:lnTo>
                <a:lnTo>
                  <a:pt x="236" y="382"/>
                </a:lnTo>
                <a:lnTo>
                  <a:pt x="229" y="394"/>
                </a:lnTo>
                <a:lnTo>
                  <a:pt x="219" y="404"/>
                </a:lnTo>
                <a:lnTo>
                  <a:pt x="214" y="414"/>
                </a:lnTo>
                <a:lnTo>
                  <a:pt x="207" y="418"/>
                </a:lnTo>
                <a:lnTo>
                  <a:pt x="200" y="426"/>
                </a:lnTo>
                <a:moveTo>
                  <a:pt x="226" y="361"/>
                </a:moveTo>
                <a:lnTo>
                  <a:pt x="272" y="356"/>
                </a:lnTo>
                <a:moveTo>
                  <a:pt x="207" y="380"/>
                </a:moveTo>
                <a:lnTo>
                  <a:pt x="289" y="373"/>
                </a:lnTo>
                <a:lnTo>
                  <a:pt x="284" y="373"/>
                </a:lnTo>
                <a:lnTo>
                  <a:pt x="279" y="375"/>
                </a:lnTo>
                <a:moveTo>
                  <a:pt x="258" y="378"/>
                </a:moveTo>
                <a:lnTo>
                  <a:pt x="282" y="414"/>
                </a:lnTo>
                <a:lnTo>
                  <a:pt x="298" y="414"/>
                </a:lnTo>
                <a:lnTo>
                  <a:pt x="284" y="411"/>
                </a:lnTo>
                <a:lnTo>
                  <a:pt x="277" y="406"/>
                </a:lnTo>
                <a:moveTo>
                  <a:pt x="258" y="394"/>
                </a:moveTo>
                <a:lnTo>
                  <a:pt x="258" y="457"/>
                </a:lnTo>
                <a:lnTo>
                  <a:pt x="258" y="450"/>
                </a:lnTo>
                <a:lnTo>
                  <a:pt x="258" y="438"/>
                </a:lnTo>
                <a:moveTo>
                  <a:pt x="236" y="397"/>
                </a:moveTo>
                <a:lnTo>
                  <a:pt x="234" y="421"/>
                </a:lnTo>
                <a:lnTo>
                  <a:pt x="231" y="435"/>
                </a:lnTo>
                <a:lnTo>
                  <a:pt x="226" y="442"/>
                </a:lnTo>
                <a:lnTo>
                  <a:pt x="224" y="450"/>
                </a:lnTo>
                <a:lnTo>
                  <a:pt x="219" y="457"/>
                </a:lnTo>
                <a:lnTo>
                  <a:pt x="214" y="459"/>
                </a:lnTo>
                <a:moveTo>
                  <a:pt x="339" y="313"/>
                </a:moveTo>
                <a:lnTo>
                  <a:pt x="342" y="320"/>
                </a:lnTo>
                <a:lnTo>
                  <a:pt x="339" y="440"/>
                </a:lnTo>
                <a:lnTo>
                  <a:pt x="339" y="450"/>
                </a:lnTo>
                <a:lnTo>
                  <a:pt x="337" y="452"/>
                </a:lnTo>
                <a:lnTo>
                  <a:pt x="325" y="435"/>
                </a:lnTo>
                <a:lnTo>
                  <a:pt x="337" y="450"/>
                </a:lnTo>
                <a:lnTo>
                  <a:pt x="339" y="445"/>
                </a:lnTo>
                <a:moveTo>
                  <a:pt x="315" y="402"/>
                </a:moveTo>
                <a:lnTo>
                  <a:pt x="354" y="380"/>
                </a:lnTo>
                <a:moveTo>
                  <a:pt x="318" y="363"/>
                </a:moveTo>
                <a:lnTo>
                  <a:pt x="356" y="356"/>
                </a:lnTo>
                <a:lnTo>
                  <a:pt x="354" y="354"/>
                </a:lnTo>
                <a:lnTo>
                  <a:pt x="344" y="358"/>
                </a:lnTo>
                <a:moveTo>
                  <a:pt x="375" y="313"/>
                </a:moveTo>
                <a:lnTo>
                  <a:pt x="380" y="325"/>
                </a:lnTo>
                <a:lnTo>
                  <a:pt x="382" y="332"/>
                </a:lnTo>
                <a:lnTo>
                  <a:pt x="385" y="339"/>
                </a:lnTo>
                <a:moveTo>
                  <a:pt x="363" y="342"/>
                </a:moveTo>
                <a:lnTo>
                  <a:pt x="366" y="356"/>
                </a:lnTo>
                <a:lnTo>
                  <a:pt x="363" y="373"/>
                </a:lnTo>
                <a:lnTo>
                  <a:pt x="363" y="399"/>
                </a:lnTo>
                <a:lnTo>
                  <a:pt x="361" y="411"/>
                </a:lnTo>
                <a:lnTo>
                  <a:pt x="358" y="423"/>
                </a:lnTo>
                <a:lnTo>
                  <a:pt x="354" y="433"/>
                </a:lnTo>
                <a:lnTo>
                  <a:pt x="351" y="442"/>
                </a:lnTo>
                <a:lnTo>
                  <a:pt x="346" y="450"/>
                </a:lnTo>
                <a:lnTo>
                  <a:pt x="344" y="457"/>
                </a:lnTo>
                <a:moveTo>
                  <a:pt x="366" y="356"/>
                </a:moveTo>
                <a:lnTo>
                  <a:pt x="402" y="349"/>
                </a:lnTo>
                <a:lnTo>
                  <a:pt x="399" y="346"/>
                </a:lnTo>
                <a:lnTo>
                  <a:pt x="394" y="385"/>
                </a:lnTo>
                <a:lnTo>
                  <a:pt x="397" y="385"/>
                </a:lnTo>
                <a:lnTo>
                  <a:pt x="363" y="390"/>
                </a:lnTo>
                <a:moveTo>
                  <a:pt x="428" y="351"/>
                </a:moveTo>
                <a:lnTo>
                  <a:pt x="478" y="344"/>
                </a:lnTo>
                <a:moveTo>
                  <a:pt x="440" y="320"/>
                </a:moveTo>
                <a:lnTo>
                  <a:pt x="442" y="327"/>
                </a:lnTo>
                <a:lnTo>
                  <a:pt x="442" y="414"/>
                </a:lnTo>
                <a:moveTo>
                  <a:pt x="464" y="313"/>
                </a:moveTo>
                <a:lnTo>
                  <a:pt x="466" y="320"/>
                </a:lnTo>
                <a:lnTo>
                  <a:pt x="464" y="409"/>
                </a:lnTo>
                <a:moveTo>
                  <a:pt x="426" y="416"/>
                </a:moveTo>
                <a:lnTo>
                  <a:pt x="478" y="406"/>
                </a:lnTo>
                <a:lnTo>
                  <a:pt x="476" y="406"/>
                </a:lnTo>
                <a:lnTo>
                  <a:pt x="471" y="409"/>
                </a:lnTo>
                <a:moveTo>
                  <a:pt x="442" y="370"/>
                </a:moveTo>
                <a:lnTo>
                  <a:pt x="459" y="366"/>
                </a:lnTo>
                <a:moveTo>
                  <a:pt x="445" y="390"/>
                </a:moveTo>
                <a:lnTo>
                  <a:pt x="459" y="387"/>
                </a:lnTo>
                <a:moveTo>
                  <a:pt x="445" y="423"/>
                </a:moveTo>
                <a:lnTo>
                  <a:pt x="442" y="428"/>
                </a:lnTo>
                <a:lnTo>
                  <a:pt x="438" y="440"/>
                </a:lnTo>
                <a:lnTo>
                  <a:pt x="430" y="450"/>
                </a:lnTo>
                <a:lnTo>
                  <a:pt x="426" y="454"/>
                </a:lnTo>
                <a:moveTo>
                  <a:pt x="459" y="421"/>
                </a:moveTo>
                <a:lnTo>
                  <a:pt x="469" y="433"/>
                </a:lnTo>
                <a:lnTo>
                  <a:pt x="469" y="440"/>
                </a:lnTo>
                <a:lnTo>
                  <a:pt x="464" y="428"/>
                </a:lnTo>
                <a:moveTo>
                  <a:pt x="486" y="330"/>
                </a:moveTo>
                <a:lnTo>
                  <a:pt x="488" y="342"/>
                </a:lnTo>
                <a:lnTo>
                  <a:pt x="488" y="366"/>
                </a:lnTo>
                <a:lnTo>
                  <a:pt x="486" y="394"/>
                </a:lnTo>
                <a:lnTo>
                  <a:pt x="486" y="411"/>
                </a:lnTo>
                <a:lnTo>
                  <a:pt x="481" y="430"/>
                </a:lnTo>
                <a:lnTo>
                  <a:pt x="476" y="442"/>
                </a:lnTo>
                <a:lnTo>
                  <a:pt x="466" y="459"/>
                </a:lnTo>
                <a:moveTo>
                  <a:pt x="488" y="342"/>
                </a:moveTo>
                <a:lnTo>
                  <a:pt x="514" y="337"/>
                </a:lnTo>
                <a:lnTo>
                  <a:pt x="512" y="334"/>
                </a:lnTo>
                <a:lnTo>
                  <a:pt x="512" y="442"/>
                </a:lnTo>
                <a:lnTo>
                  <a:pt x="510" y="454"/>
                </a:lnTo>
                <a:lnTo>
                  <a:pt x="510" y="457"/>
                </a:lnTo>
                <a:lnTo>
                  <a:pt x="495" y="442"/>
                </a:lnTo>
                <a:lnTo>
                  <a:pt x="507" y="454"/>
                </a:lnTo>
                <a:moveTo>
                  <a:pt x="488" y="370"/>
                </a:moveTo>
                <a:lnTo>
                  <a:pt x="502" y="368"/>
                </a:lnTo>
                <a:moveTo>
                  <a:pt x="486" y="402"/>
                </a:moveTo>
                <a:lnTo>
                  <a:pt x="488" y="402"/>
                </a:lnTo>
                <a:lnTo>
                  <a:pt x="502" y="397"/>
                </a:lnTo>
                <a:moveTo>
                  <a:pt x="570" y="356"/>
                </a:moveTo>
                <a:lnTo>
                  <a:pt x="567" y="349"/>
                </a:lnTo>
                <a:lnTo>
                  <a:pt x="558" y="330"/>
                </a:lnTo>
                <a:moveTo>
                  <a:pt x="586" y="394"/>
                </a:moveTo>
                <a:lnTo>
                  <a:pt x="591" y="402"/>
                </a:lnTo>
                <a:lnTo>
                  <a:pt x="596" y="411"/>
                </a:lnTo>
                <a:lnTo>
                  <a:pt x="596" y="416"/>
                </a:lnTo>
                <a:moveTo>
                  <a:pt x="586" y="435"/>
                </a:moveTo>
                <a:lnTo>
                  <a:pt x="603" y="457"/>
                </a:lnTo>
                <a:lnTo>
                  <a:pt x="601" y="457"/>
                </a:lnTo>
                <a:moveTo>
                  <a:pt x="591" y="313"/>
                </a:moveTo>
                <a:lnTo>
                  <a:pt x="591" y="320"/>
                </a:lnTo>
                <a:lnTo>
                  <a:pt x="589" y="342"/>
                </a:lnTo>
                <a:lnTo>
                  <a:pt x="586" y="356"/>
                </a:lnTo>
                <a:lnTo>
                  <a:pt x="582" y="373"/>
                </a:lnTo>
                <a:lnTo>
                  <a:pt x="577" y="392"/>
                </a:lnTo>
                <a:lnTo>
                  <a:pt x="574" y="404"/>
                </a:lnTo>
                <a:lnTo>
                  <a:pt x="567" y="416"/>
                </a:lnTo>
                <a:lnTo>
                  <a:pt x="560" y="428"/>
                </a:lnTo>
                <a:lnTo>
                  <a:pt x="555" y="440"/>
                </a:lnTo>
                <a:lnTo>
                  <a:pt x="548" y="450"/>
                </a:lnTo>
                <a:lnTo>
                  <a:pt x="538" y="457"/>
                </a:lnTo>
                <a:lnTo>
                  <a:pt x="536" y="459"/>
                </a:lnTo>
                <a:moveTo>
                  <a:pt x="584" y="433"/>
                </a:moveTo>
                <a:lnTo>
                  <a:pt x="601" y="457"/>
                </a:lnTo>
                <a:lnTo>
                  <a:pt x="608" y="438"/>
                </a:lnTo>
                <a:lnTo>
                  <a:pt x="613" y="418"/>
                </a:lnTo>
                <a:lnTo>
                  <a:pt x="618" y="394"/>
                </a:lnTo>
                <a:lnTo>
                  <a:pt x="620" y="370"/>
                </a:lnTo>
                <a:lnTo>
                  <a:pt x="620" y="358"/>
                </a:lnTo>
                <a:lnTo>
                  <a:pt x="622" y="363"/>
                </a:lnTo>
                <a:lnTo>
                  <a:pt x="546" y="375"/>
                </a:lnTo>
                <a:moveTo>
                  <a:pt x="642" y="330"/>
                </a:moveTo>
                <a:lnTo>
                  <a:pt x="690" y="330"/>
                </a:lnTo>
                <a:lnTo>
                  <a:pt x="663" y="375"/>
                </a:lnTo>
                <a:lnTo>
                  <a:pt x="675" y="375"/>
                </a:lnTo>
                <a:lnTo>
                  <a:pt x="685" y="380"/>
                </a:lnTo>
                <a:lnTo>
                  <a:pt x="690" y="385"/>
                </a:lnTo>
                <a:lnTo>
                  <a:pt x="692" y="402"/>
                </a:lnTo>
                <a:lnTo>
                  <a:pt x="692" y="414"/>
                </a:lnTo>
                <a:lnTo>
                  <a:pt x="690" y="430"/>
                </a:lnTo>
                <a:lnTo>
                  <a:pt x="680" y="442"/>
                </a:lnTo>
                <a:lnTo>
                  <a:pt x="668" y="447"/>
                </a:lnTo>
                <a:lnTo>
                  <a:pt x="656" y="447"/>
                </a:lnTo>
                <a:lnTo>
                  <a:pt x="642" y="442"/>
                </a:lnTo>
                <a:lnTo>
                  <a:pt x="639" y="438"/>
                </a:lnTo>
                <a:lnTo>
                  <a:pt x="634" y="426"/>
                </a:lnTo>
                <a:moveTo>
                  <a:pt x="776" y="313"/>
                </a:moveTo>
                <a:lnTo>
                  <a:pt x="776" y="320"/>
                </a:lnTo>
                <a:lnTo>
                  <a:pt x="769" y="337"/>
                </a:lnTo>
                <a:lnTo>
                  <a:pt x="759" y="356"/>
                </a:lnTo>
                <a:lnTo>
                  <a:pt x="750" y="368"/>
                </a:lnTo>
                <a:lnTo>
                  <a:pt x="738" y="382"/>
                </a:lnTo>
                <a:lnTo>
                  <a:pt x="730" y="392"/>
                </a:lnTo>
                <a:lnTo>
                  <a:pt x="721" y="399"/>
                </a:lnTo>
                <a:moveTo>
                  <a:pt x="774" y="361"/>
                </a:moveTo>
                <a:lnTo>
                  <a:pt x="774" y="416"/>
                </a:lnTo>
                <a:lnTo>
                  <a:pt x="771" y="459"/>
                </a:lnTo>
                <a:lnTo>
                  <a:pt x="771" y="450"/>
                </a:lnTo>
                <a:lnTo>
                  <a:pt x="774" y="430"/>
                </a:lnTo>
                <a:moveTo>
                  <a:pt x="771" y="334"/>
                </a:moveTo>
                <a:lnTo>
                  <a:pt x="783" y="349"/>
                </a:lnTo>
                <a:lnTo>
                  <a:pt x="798" y="370"/>
                </a:lnTo>
                <a:lnTo>
                  <a:pt x="807" y="387"/>
                </a:lnTo>
                <a:lnTo>
                  <a:pt x="826" y="390"/>
                </a:lnTo>
                <a:lnTo>
                  <a:pt x="807" y="385"/>
                </a:lnTo>
                <a:lnTo>
                  <a:pt x="800" y="378"/>
                </a:lnTo>
                <a:moveTo>
                  <a:pt x="846" y="452"/>
                </a:moveTo>
                <a:lnTo>
                  <a:pt x="850" y="447"/>
                </a:lnTo>
                <a:lnTo>
                  <a:pt x="855" y="442"/>
                </a:lnTo>
                <a:lnTo>
                  <a:pt x="862" y="433"/>
                </a:lnTo>
                <a:lnTo>
                  <a:pt x="867" y="423"/>
                </a:lnTo>
                <a:lnTo>
                  <a:pt x="870" y="411"/>
                </a:lnTo>
                <a:lnTo>
                  <a:pt x="874" y="399"/>
                </a:lnTo>
                <a:lnTo>
                  <a:pt x="874" y="368"/>
                </a:lnTo>
                <a:lnTo>
                  <a:pt x="877" y="351"/>
                </a:lnTo>
                <a:lnTo>
                  <a:pt x="877" y="332"/>
                </a:lnTo>
                <a:lnTo>
                  <a:pt x="874" y="318"/>
                </a:lnTo>
                <a:lnTo>
                  <a:pt x="877" y="332"/>
                </a:lnTo>
                <a:lnTo>
                  <a:pt x="915" y="325"/>
                </a:lnTo>
                <a:lnTo>
                  <a:pt x="915" y="320"/>
                </a:lnTo>
                <a:lnTo>
                  <a:pt x="918" y="325"/>
                </a:lnTo>
                <a:lnTo>
                  <a:pt x="915" y="325"/>
                </a:lnTo>
                <a:lnTo>
                  <a:pt x="918" y="445"/>
                </a:lnTo>
                <a:lnTo>
                  <a:pt x="915" y="454"/>
                </a:lnTo>
                <a:lnTo>
                  <a:pt x="910" y="447"/>
                </a:lnTo>
                <a:lnTo>
                  <a:pt x="906" y="440"/>
                </a:lnTo>
                <a:lnTo>
                  <a:pt x="898" y="433"/>
                </a:lnTo>
                <a:lnTo>
                  <a:pt x="915" y="452"/>
                </a:lnTo>
                <a:moveTo>
                  <a:pt x="906" y="387"/>
                </a:moveTo>
                <a:lnTo>
                  <a:pt x="874" y="392"/>
                </a:lnTo>
                <a:moveTo>
                  <a:pt x="877" y="363"/>
                </a:moveTo>
                <a:lnTo>
                  <a:pt x="906" y="358"/>
                </a:lnTo>
                <a:moveTo>
                  <a:pt x="978" y="426"/>
                </a:moveTo>
                <a:lnTo>
                  <a:pt x="978" y="423"/>
                </a:lnTo>
                <a:moveTo>
                  <a:pt x="968" y="416"/>
                </a:moveTo>
                <a:lnTo>
                  <a:pt x="963" y="418"/>
                </a:lnTo>
                <a:lnTo>
                  <a:pt x="961" y="426"/>
                </a:lnTo>
                <a:lnTo>
                  <a:pt x="963" y="433"/>
                </a:lnTo>
                <a:lnTo>
                  <a:pt x="968" y="435"/>
                </a:lnTo>
                <a:lnTo>
                  <a:pt x="973" y="433"/>
                </a:lnTo>
                <a:lnTo>
                  <a:pt x="975" y="426"/>
                </a:lnTo>
                <a:lnTo>
                  <a:pt x="973" y="418"/>
                </a:lnTo>
                <a:lnTo>
                  <a:pt x="968" y="416"/>
                </a:lnTo>
                <a:close/>
                <a:moveTo>
                  <a:pt x="1062" y="358"/>
                </a:moveTo>
                <a:lnTo>
                  <a:pt x="1143" y="344"/>
                </a:lnTo>
                <a:lnTo>
                  <a:pt x="1141" y="344"/>
                </a:lnTo>
                <a:lnTo>
                  <a:pt x="1134" y="346"/>
                </a:lnTo>
                <a:moveTo>
                  <a:pt x="1117" y="318"/>
                </a:moveTo>
                <a:lnTo>
                  <a:pt x="1114" y="339"/>
                </a:lnTo>
                <a:lnTo>
                  <a:pt x="1110" y="363"/>
                </a:lnTo>
                <a:lnTo>
                  <a:pt x="1107" y="375"/>
                </a:lnTo>
                <a:moveTo>
                  <a:pt x="1086" y="322"/>
                </a:moveTo>
                <a:lnTo>
                  <a:pt x="1090" y="375"/>
                </a:lnTo>
                <a:moveTo>
                  <a:pt x="1071" y="378"/>
                </a:moveTo>
                <a:lnTo>
                  <a:pt x="1071" y="392"/>
                </a:lnTo>
                <a:lnTo>
                  <a:pt x="1074" y="452"/>
                </a:lnTo>
                <a:lnTo>
                  <a:pt x="1074" y="442"/>
                </a:lnTo>
                <a:lnTo>
                  <a:pt x="1119" y="435"/>
                </a:lnTo>
                <a:lnTo>
                  <a:pt x="1124" y="450"/>
                </a:lnTo>
                <a:lnTo>
                  <a:pt x="1126" y="428"/>
                </a:lnTo>
                <a:lnTo>
                  <a:pt x="1131" y="375"/>
                </a:lnTo>
                <a:lnTo>
                  <a:pt x="1131" y="380"/>
                </a:lnTo>
                <a:lnTo>
                  <a:pt x="1071" y="387"/>
                </a:lnTo>
                <a:moveTo>
                  <a:pt x="1081" y="414"/>
                </a:moveTo>
                <a:lnTo>
                  <a:pt x="1119" y="404"/>
                </a:lnTo>
                <a:moveTo>
                  <a:pt x="1100" y="385"/>
                </a:moveTo>
                <a:lnTo>
                  <a:pt x="1100" y="438"/>
                </a:lnTo>
                <a:moveTo>
                  <a:pt x="1172" y="363"/>
                </a:moveTo>
                <a:lnTo>
                  <a:pt x="1251" y="354"/>
                </a:lnTo>
                <a:lnTo>
                  <a:pt x="1246" y="354"/>
                </a:lnTo>
                <a:lnTo>
                  <a:pt x="1237" y="356"/>
                </a:lnTo>
                <a:moveTo>
                  <a:pt x="1208" y="315"/>
                </a:moveTo>
                <a:lnTo>
                  <a:pt x="1213" y="320"/>
                </a:lnTo>
                <a:lnTo>
                  <a:pt x="1210" y="318"/>
                </a:lnTo>
                <a:lnTo>
                  <a:pt x="1210" y="457"/>
                </a:lnTo>
                <a:lnTo>
                  <a:pt x="1208" y="447"/>
                </a:lnTo>
                <a:lnTo>
                  <a:pt x="1210" y="430"/>
                </a:lnTo>
                <a:moveTo>
                  <a:pt x="1210" y="358"/>
                </a:moveTo>
                <a:lnTo>
                  <a:pt x="1203" y="378"/>
                </a:lnTo>
                <a:lnTo>
                  <a:pt x="1196" y="390"/>
                </a:lnTo>
                <a:lnTo>
                  <a:pt x="1191" y="399"/>
                </a:lnTo>
                <a:lnTo>
                  <a:pt x="1186" y="409"/>
                </a:lnTo>
                <a:lnTo>
                  <a:pt x="1179" y="421"/>
                </a:lnTo>
                <a:lnTo>
                  <a:pt x="1172" y="426"/>
                </a:lnTo>
                <a:lnTo>
                  <a:pt x="1165" y="435"/>
                </a:lnTo>
                <a:moveTo>
                  <a:pt x="1213" y="361"/>
                </a:moveTo>
                <a:lnTo>
                  <a:pt x="1244" y="426"/>
                </a:lnTo>
                <a:lnTo>
                  <a:pt x="1258" y="428"/>
                </a:lnTo>
                <a:lnTo>
                  <a:pt x="1246" y="426"/>
                </a:lnTo>
                <a:lnTo>
                  <a:pt x="1239" y="416"/>
                </a:lnTo>
                <a:moveTo>
                  <a:pt x="1294" y="322"/>
                </a:moveTo>
                <a:lnTo>
                  <a:pt x="1297" y="334"/>
                </a:lnTo>
                <a:lnTo>
                  <a:pt x="1299" y="361"/>
                </a:lnTo>
                <a:lnTo>
                  <a:pt x="1297" y="378"/>
                </a:lnTo>
                <a:lnTo>
                  <a:pt x="1294" y="392"/>
                </a:lnTo>
                <a:lnTo>
                  <a:pt x="1294" y="406"/>
                </a:lnTo>
                <a:lnTo>
                  <a:pt x="1290" y="421"/>
                </a:lnTo>
                <a:lnTo>
                  <a:pt x="1287" y="430"/>
                </a:lnTo>
                <a:lnTo>
                  <a:pt x="1282" y="440"/>
                </a:lnTo>
                <a:lnTo>
                  <a:pt x="1278" y="447"/>
                </a:lnTo>
                <a:moveTo>
                  <a:pt x="1354" y="315"/>
                </a:moveTo>
                <a:lnTo>
                  <a:pt x="1352" y="320"/>
                </a:lnTo>
                <a:lnTo>
                  <a:pt x="1340" y="325"/>
                </a:lnTo>
                <a:lnTo>
                  <a:pt x="1323" y="330"/>
                </a:lnTo>
                <a:lnTo>
                  <a:pt x="1299" y="334"/>
                </a:lnTo>
                <a:moveTo>
                  <a:pt x="1333" y="330"/>
                </a:moveTo>
                <a:lnTo>
                  <a:pt x="1333" y="337"/>
                </a:lnTo>
                <a:lnTo>
                  <a:pt x="1328" y="378"/>
                </a:lnTo>
                <a:moveTo>
                  <a:pt x="1304" y="358"/>
                </a:moveTo>
                <a:lnTo>
                  <a:pt x="1366" y="346"/>
                </a:lnTo>
                <a:lnTo>
                  <a:pt x="1364" y="346"/>
                </a:lnTo>
                <a:lnTo>
                  <a:pt x="1357" y="349"/>
                </a:lnTo>
                <a:moveTo>
                  <a:pt x="1311" y="370"/>
                </a:moveTo>
                <a:lnTo>
                  <a:pt x="1314" y="380"/>
                </a:lnTo>
                <a:lnTo>
                  <a:pt x="1314" y="421"/>
                </a:lnTo>
                <a:lnTo>
                  <a:pt x="1311" y="416"/>
                </a:lnTo>
                <a:lnTo>
                  <a:pt x="1314" y="409"/>
                </a:lnTo>
                <a:moveTo>
                  <a:pt x="1314" y="380"/>
                </a:moveTo>
                <a:lnTo>
                  <a:pt x="1354" y="373"/>
                </a:lnTo>
                <a:lnTo>
                  <a:pt x="1352" y="370"/>
                </a:lnTo>
                <a:lnTo>
                  <a:pt x="1352" y="414"/>
                </a:lnTo>
                <a:lnTo>
                  <a:pt x="1350" y="421"/>
                </a:lnTo>
                <a:lnTo>
                  <a:pt x="1350" y="414"/>
                </a:lnTo>
                <a:lnTo>
                  <a:pt x="1352" y="406"/>
                </a:lnTo>
                <a:moveTo>
                  <a:pt x="1333" y="423"/>
                </a:moveTo>
                <a:lnTo>
                  <a:pt x="1345" y="430"/>
                </a:lnTo>
                <a:lnTo>
                  <a:pt x="1352" y="438"/>
                </a:lnTo>
                <a:lnTo>
                  <a:pt x="1357" y="442"/>
                </a:lnTo>
                <a:lnTo>
                  <a:pt x="1362" y="450"/>
                </a:lnTo>
                <a:moveTo>
                  <a:pt x="1333" y="390"/>
                </a:moveTo>
                <a:lnTo>
                  <a:pt x="1333" y="397"/>
                </a:lnTo>
                <a:lnTo>
                  <a:pt x="1330" y="411"/>
                </a:lnTo>
                <a:lnTo>
                  <a:pt x="1328" y="421"/>
                </a:lnTo>
                <a:lnTo>
                  <a:pt x="1326" y="426"/>
                </a:lnTo>
                <a:lnTo>
                  <a:pt x="1321" y="433"/>
                </a:lnTo>
                <a:lnTo>
                  <a:pt x="1316" y="438"/>
                </a:lnTo>
                <a:lnTo>
                  <a:pt x="1311" y="445"/>
                </a:lnTo>
                <a:lnTo>
                  <a:pt x="1304" y="450"/>
                </a:lnTo>
                <a:lnTo>
                  <a:pt x="1302" y="452"/>
                </a:lnTo>
                <a:lnTo>
                  <a:pt x="1297" y="454"/>
                </a:lnTo>
                <a:moveTo>
                  <a:pt x="1410" y="315"/>
                </a:moveTo>
                <a:lnTo>
                  <a:pt x="1412" y="327"/>
                </a:lnTo>
                <a:lnTo>
                  <a:pt x="1412" y="363"/>
                </a:lnTo>
                <a:lnTo>
                  <a:pt x="1410" y="356"/>
                </a:lnTo>
                <a:lnTo>
                  <a:pt x="1458" y="351"/>
                </a:lnTo>
                <a:lnTo>
                  <a:pt x="1455" y="351"/>
                </a:lnTo>
                <a:lnTo>
                  <a:pt x="1458" y="315"/>
                </a:lnTo>
                <a:lnTo>
                  <a:pt x="1460" y="318"/>
                </a:lnTo>
                <a:lnTo>
                  <a:pt x="1412" y="325"/>
                </a:lnTo>
                <a:moveTo>
                  <a:pt x="1412" y="342"/>
                </a:moveTo>
                <a:lnTo>
                  <a:pt x="1446" y="337"/>
                </a:lnTo>
                <a:moveTo>
                  <a:pt x="1386" y="375"/>
                </a:moveTo>
                <a:lnTo>
                  <a:pt x="1417" y="370"/>
                </a:lnTo>
                <a:lnTo>
                  <a:pt x="1479" y="363"/>
                </a:lnTo>
                <a:moveTo>
                  <a:pt x="1407" y="380"/>
                </a:moveTo>
                <a:lnTo>
                  <a:pt x="1410" y="390"/>
                </a:lnTo>
                <a:lnTo>
                  <a:pt x="1410" y="423"/>
                </a:lnTo>
                <a:lnTo>
                  <a:pt x="1407" y="421"/>
                </a:lnTo>
                <a:lnTo>
                  <a:pt x="1436" y="416"/>
                </a:lnTo>
                <a:lnTo>
                  <a:pt x="1460" y="416"/>
                </a:lnTo>
                <a:lnTo>
                  <a:pt x="1455" y="414"/>
                </a:lnTo>
                <a:lnTo>
                  <a:pt x="1460" y="378"/>
                </a:lnTo>
                <a:lnTo>
                  <a:pt x="1462" y="380"/>
                </a:lnTo>
                <a:lnTo>
                  <a:pt x="1434" y="385"/>
                </a:lnTo>
                <a:lnTo>
                  <a:pt x="1410" y="390"/>
                </a:lnTo>
                <a:moveTo>
                  <a:pt x="1419" y="402"/>
                </a:moveTo>
                <a:lnTo>
                  <a:pt x="1448" y="399"/>
                </a:lnTo>
                <a:moveTo>
                  <a:pt x="1434" y="385"/>
                </a:moveTo>
                <a:lnTo>
                  <a:pt x="1434" y="452"/>
                </a:lnTo>
                <a:moveTo>
                  <a:pt x="1407" y="435"/>
                </a:moveTo>
                <a:lnTo>
                  <a:pt x="1462" y="430"/>
                </a:lnTo>
                <a:moveTo>
                  <a:pt x="1393" y="457"/>
                </a:moveTo>
                <a:lnTo>
                  <a:pt x="1434" y="452"/>
                </a:lnTo>
                <a:lnTo>
                  <a:pt x="1453" y="450"/>
                </a:lnTo>
                <a:lnTo>
                  <a:pt x="1474" y="450"/>
                </a:lnTo>
                <a:lnTo>
                  <a:pt x="1472" y="450"/>
                </a:lnTo>
                <a:lnTo>
                  <a:pt x="1458" y="450"/>
                </a:lnTo>
                <a:moveTo>
                  <a:pt x="1503" y="330"/>
                </a:moveTo>
                <a:lnTo>
                  <a:pt x="1506" y="332"/>
                </a:lnTo>
                <a:lnTo>
                  <a:pt x="1508" y="330"/>
                </a:lnTo>
                <a:lnTo>
                  <a:pt x="1578" y="322"/>
                </a:lnTo>
                <a:lnTo>
                  <a:pt x="1575" y="320"/>
                </a:lnTo>
                <a:lnTo>
                  <a:pt x="1566" y="322"/>
                </a:lnTo>
                <a:moveTo>
                  <a:pt x="1546" y="330"/>
                </a:moveTo>
                <a:lnTo>
                  <a:pt x="1549" y="334"/>
                </a:lnTo>
                <a:lnTo>
                  <a:pt x="1546" y="375"/>
                </a:lnTo>
                <a:moveTo>
                  <a:pt x="1527" y="332"/>
                </a:moveTo>
                <a:lnTo>
                  <a:pt x="1532" y="337"/>
                </a:lnTo>
                <a:lnTo>
                  <a:pt x="1532" y="378"/>
                </a:lnTo>
                <a:moveTo>
                  <a:pt x="1513" y="344"/>
                </a:moveTo>
                <a:lnTo>
                  <a:pt x="1515" y="351"/>
                </a:lnTo>
                <a:lnTo>
                  <a:pt x="1515" y="385"/>
                </a:lnTo>
                <a:lnTo>
                  <a:pt x="1515" y="378"/>
                </a:lnTo>
                <a:lnTo>
                  <a:pt x="1568" y="373"/>
                </a:lnTo>
                <a:lnTo>
                  <a:pt x="1566" y="373"/>
                </a:lnTo>
                <a:lnTo>
                  <a:pt x="1568" y="342"/>
                </a:lnTo>
                <a:lnTo>
                  <a:pt x="1568" y="344"/>
                </a:lnTo>
                <a:lnTo>
                  <a:pt x="1515" y="351"/>
                </a:lnTo>
                <a:moveTo>
                  <a:pt x="1539" y="378"/>
                </a:moveTo>
                <a:lnTo>
                  <a:pt x="1539" y="382"/>
                </a:lnTo>
                <a:lnTo>
                  <a:pt x="1525" y="418"/>
                </a:lnTo>
                <a:lnTo>
                  <a:pt x="1530" y="423"/>
                </a:lnTo>
                <a:lnTo>
                  <a:pt x="1546" y="430"/>
                </a:lnTo>
                <a:lnTo>
                  <a:pt x="1558" y="440"/>
                </a:lnTo>
                <a:lnTo>
                  <a:pt x="1566" y="445"/>
                </a:lnTo>
                <a:lnTo>
                  <a:pt x="1568" y="450"/>
                </a:lnTo>
                <a:moveTo>
                  <a:pt x="1498" y="399"/>
                </a:moveTo>
                <a:lnTo>
                  <a:pt x="1503" y="402"/>
                </a:lnTo>
                <a:lnTo>
                  <a:pt x="1506" y="402"/>
                </a:lnTo>
                <a:lnTo>
                  <a:pt x="1585" y="394"/>
                </a:lnTo>
                <a:lnTo>
                  <a:pt x="1580" y="392"/>
                </a:lnTo>
                <a:lnTo>
                  <a:pt x="1575" y="394"/>
                </a:lnTo>
                <a:moveTo>
                  <a:pt x="1556" y="397"/>
                </a:moveTo>
                <a:lnTo>
                  <a:pt x="1551" y="411"/>
                </a:lnTo>
                <a:lnTo>
                  <a:pt x="1546" y="418"/>
                </a:lnTo>
                <a:lnTo>
                  <a:pt x="1542" y="426"/>
                </a:lnTo>
                <a:lnTo>
                  <a:pt x="1537" y="433"/>
                </a:lnTo>
                <a:lnTo>
                  <a:pt x="1527" y="442"/>
                </a:lnTo>
                <a:lnTo>
                  <a:pt x="1518" y="447"/>
                </a:lnTo>
                <a:lnTo>
                  <a:pt x="1513" y="452"/>
                </a:lnTo>
                <a:lnTo>
                  <a:pt x="1506" y="452"/>
                </a:lnTo>
                <a:moveTo>
                  <a:pt x="1664" y="322"/>
                </a:moveTo>
                <a:lnTo>
                  <a:pt x="1674" y="332"/>
                </a:lnTo>
                <a:lnTo>
                  <a:pt x="1676" y="339"/>
                </a:lnTo>
                <a:moveTo>
                  <a:pt x="1645" y="315"/>
                </a:moveTo>
                <a:lnTo>
                  <a:pt x="1652" y="325"/>
                </a:lnTo>
                <a:lnTo>
                  <a:pt x="1650" y="325"/>
                </a:lnTo>
                <a:lnTo>
                  <a:pt x="1650" y="430"/>
                </a:lnTo>
                <a:lnTo>
                  <a:pt x="1650" y="447"/>
                </a:lnTo>
                <a:lnTo>
                  <a:pt x="1647" y="452"/>
                </a:lnTo>
                <a:lnTo>
                  <a:pt x="1645" y="454"/>
                </a:lnTo>
                <a:lnTo>
                  <a:pt x="1630" y="435"/>
                </a:lnTo>
                <a:moveTo>
                  <a:pt x="1611" y="361"/>
                </a:moveTo>
                <a:lnTo>
                  <a:pt x="1614" y="363"/>
                </a:lnTo>
                <a:lnTo>
                  <a:pt x="1616" y="363"/>
                </a:lnTo>
                <a:lnTo>
                  <a:pt x="1686" y="354"/>
                </a:lnTo>
                <a:lnTo>
                  <a:pt x="1681" y="354"/>
                </a:lnTo>
                <a:lnTo>
                  <a:pt x="1671" y="356"/>
                </a:lnTo>
                <a:moveTo>
                  <a:pt x="1618" y="375"/>
                </a:moveTo>
                <a:lnTo>
                  <a:pt x="1628" y="385"/>
                </a:lnTo>
                <a:lnTo>
                  <a:pt x="1633" y="392"/>
                </a:lnTo>
                <a:moveTo>
                  <a:pt x="1609" y="428"/>
                </a:moveTo>
                <a:lnTo>
                  <a:pt x="1611" y="428"/>
                </a:lnTo>
                <a:lnTo>
                  <a:pt x="1640" y="402"/>
                </a:lnTo>
                <a:moveTo>
                  <a:pt x="1650" y="380"/>
                </a:moveTo>
                <a:lnTo>
                  <a:pt x="1681" y="433"/>
                </a:lnTo>
                <a:lnTo>
                  <a:pt x="1695" y="433"/>
                </a:lnTo>
                <a:lnTo>
                  <a:pt x="1681" y="430"/>
                </a:lnTo>
                <a:lnTo>
                  <a:pt x="1674" y="423"/>
                </a:lnTo>
                <a:moveTo>
                  <a:pt x="1676" y="373"/>
                </a:moveTo>
                <a:lnTo>
                  <a:pt x="1676" y="378"/>
                </a:lnTo>
                <a:lnTo>
                  <a:pt x="1659" y="397"/>
                </a:lnTo>
                <a:moveTo>
                  <a:pt x="1712" y="368"/>
                </a:moveTo>
                <a:lnTo>
                  <a:pt x="1707" y="375"/>
                </a:lnTo>
                <a:lnTo>
                  <a:pt x="1712" y="380"/>
                </a:lnTo>
                <a:lnTo>
                  <a:pt x="1717" y="375"/>
                </a:lnTo>
                <a:lnTo>
                  <a:pt x="1712" y="368"/>
                </a:lnTo>
                <a:close/>
                <a:moveTo>
                  <a:pt x="1712" y="438"/>
                </a:moveTo>
                <a:lnTo>
                  <a:pt x="1707" y="442"/>
                </a:lnTo>
                <a:lnTo>
                  <a:pt x="1712" y="447"/>
                </a:lnTo>
                <a:lnTo>
                  <a:pt x="1717" y="442"/>
                </a:lnTo>
                <a:lnTo>
                  <a:pt x="1712" y="438"/>
                </a:lnTo>
                <a:close/>
                <a:moveTo>
                  <a:pt x="1801" y="332"/>
                </a:moveTo>
                <a:lnTo>
                  <a:pt x="1851" y="330"/>
                </a:lnTo>
                <a:lnTo>
                  <a:pt x="1849" y="327"/>
                </a:lnTo>
                <a:lnTo>
                  <a:pt x="1842" y="330"/>
                </a:lnTo>
                <a:moveTo>
                  <a:pt x="1827" y="334"/>
                </a:moveTo>
                <a:lnTo>
                  <a:pt x="1827" y="339"/>
                </a:lnTo>
                <a:lnTo>
                  <a:pt x="1822" y="366"/>
                </a:lnTo>
                <a:lnTo>
                  <a:pt x="1820" y="380"/>
                </a:lnTo>
                <a:lnTo>
                  <a:pt x="1815" y="397"/>
                </a:lnTo>
                <a:lnTo>
                  <a:pt x="1810" y="404"/>
                </a:lnTo>
                <a:lnTo>
                  <a:pt x="1806" y="416"/>
                </a:lnTo>
                <a:lnTo>
                  <a:pt x="1798" y="426"/>
                </a:lnTo>
                <a:lnTo>
                  <a:pt x="1794" y="430"/>
                </a:lnTo>
                <a:lnTo>
                  <a:pt x="1786" y="438"/>
                </a:lnTo>
                <a:lnTo>
                  <a:pt x="1782" y="442"/>
                </a:lnTo>
                <a:moveTo>
                  <a:pt x="1830" y="368"/>
                </a:moveTo>
                <a:lnTo>
                  <a:pt x="1830" y="426"/>
                </a:lnTo>
                <a:lnTo>
                  <a:pt x="1832" y="430"/>
                </a:lnTo>
                <a:lnTo>
                  <a:pt x="1834" y="438"/>
                </a:lnTo>
                <a:lnTo>
                  <a:pt x="1839" y="438"/>
                </a:lnTo>
                <a:lnTo>
                  <a:pt x="1846" y="440"/>
                </a:lnTo>
                <a:lnTo>
                  <a:pt x="1854" y="440"/>
                </a:lnTo>
                <a:lnTo>
                  <a:pt x="1866" y="438"/>
                </a:lnTo>
                <a:lnTo>
                  <a:pt x="1868" y="435"/>
                </a:lnTo>
                <a:lnTo>
                  <a:pt x="1866" y="414"/>
                </a:lnTo>
                <a:lnTo>
                  <a:pt x="1868" y="438"/>
                </a:lnTo>
                <a:moveTo>
                  <a:pt x="1789" y="368"/>
                </a:moveTo>
                <a:lnTo>
                  <a:pt x="1861" y="366"/>
                </a:lnTo>
                <a:lnTo>
                  <a:pt x="1858" y="363"/>
                </a:lnTo>
                <a:lnTo>
                  <a:pt x="1851" y="366"/>
                </a:lnTo>
                <a:moveTo>
                  <a:pt x="1897" y="356"/>
                </a:moveTo>
                <a:lnTo>
                  <a:pt x="1904" y="368"/>
                </a:lnTo>
                <a:lnTo>
                  <a:pt x="1906" y="370"/>
                </a:lnTo>
                <a:lnTo>
                  <a:pt x="1906" y="378"/>
                </a:lnTo>
                <a:moveTo>
                  <a:pt x="1892" y="402"/>
                </a:moveTo>
                <a:lnTo>
                  <a:pt x="1916" y="387"/>
                </a:lnTo>
                <a:moveTo>
                  <a:pt x="1916" y="334"/>
                </a:moveTo>
                <a:lnTo>
                  <a:pt x="1918" y="346"/>
                </a:lnTo>
                <a:lnTo>
                  <a:pt x="1918" y="363"/>
                </a:lnTo>
                <a:lnTo>
                  <a:pt x="1916" y="375"/>
                </a:lnTo>
                <a:lnTo>
                  <a:pt x="1916" y="390"/>
                </a:lnTo>
                <a:lnTo>
                  <a:pt x="1914" y="399"/>
                </a:lnTo>
                <a:lnTo>
                  <a:pt x="1911" y="411"/>
                </a:lnTo>
                <a:lnTo>
                  <a:pt x="1906" y="423"/>
                </a:lnTo>
                <a:lnTo>
                  <a:pt x="1902" y="433"/>
                </a:lnTo>
                <a:lnTo>
                  <a:pt x="1899" y="442"/>
                </a:lnTo>
                <a:lnTo>
                  <a:pt x="1894" y="452"/>
                </a:lnTo>
                <a:moveTo>
                  <a:pt x="1918" y="346"/>
                </a:moveTo>
                <a:lnTo>
                  <a:pt x="1978" y="339"/>
                </a:lnTo>
                <a:lnTo>
                  <a:pt x="1976" y="337"/>
                </a:lnTo>
                <a:lnTo>
                  <a:pt x="1969" y="339"/>
                </a:lnTo>
                <a:moveTo>
                  <a:pt x="1942" y="318"/>
                </a:moveTo>
                <a:lnTo>
                  <a:pt x="1950" y="327"/>
                </a:lnTo>
                <a:lnTo>
                  <a:pt x="1950" y="337"/>
                </a:lnTo>
                <a:moveTo>
                  <a:pt x="1928" y="368"/>
                </a:moveTo>
                <a:lnTo>
                  <a:pt x="1978" y="361"/>
                </a:lnTo>
                <a:lnTo>
                  <a:pt x="1976" y="361"/>
                </a:lnTo>
                <a:lnTo>
                  <a:pt x="1971" y="363"/>
                </a:lnTo>
                <a:moveTo>
                  <a:pt x="1952" y="366"/>
                </a:moveTo>
                <a:lnTo>
                  <a:pt x="1950" y="380"/>
                </a:lnTo>
                <a:lnTo>
                  <a:pt x="1947" y="392"/>
                </a:lnTo>
                <a:lnTo>
                  <a:pt x="1945" y="404"/>
                </a:lnTo>
                <a:lnTo>
                  <a:pt x="1942" y="418"/>
                </a:lnTo>
                <a:lnTo>
                  <a:pt x="1938" y="426"/>
                </a:lnTo>
                <a:lnTo>
                  <a:pt x="1933" y="430"/>
                </a:lnTo>
                <a:moveTo>
                  <a:pt x="1947" y="402"/>
                </a:moveTo>
                <a:lnTo>
                  <a:pt x="1959" y="416"/>
                </a:lnTo>
                <a:lnTo>
                  <a:pt x="1964" y="421"/>
                </a:lnTo>
                <a:moveTo>
                  <a:pt x="1928" y="385"/>
                </a:moveTo>
                <a:lnTo>
                  <a:pt x="1928" y="452"/>
                </a:lnTo>
                <a:lnTo>
                  <a:pt x="1928" y="442"/>
                </a:lnTo>
                <a:lnTo>
                  <a:pt x="1928" y="433"/>
                </a:lnTo>
                <a:moveTo>
                  <a:pt x="1928" y="394"/>
                </a:moveTo>
                <a:lnTo>
                  <a:pt x="1978" y="387"/>
                </a:lnTo>
                <a:lnTo>
                  <a:pt x="1976" y="385"/>
                </a:lnTo>
                <a:lnTo>
                  <a:pt x="1974" y="394"/>
                </a:lnTo>
                <a:lnTo>
                  <a:pt x="1971" y="423"/>
                </a:lnTo>
                <a:lnTo>
                  <a:pt x="1969" y="438"/>
                </a:lnTo>
                <a:lnTo>
                  <a:pt x="1969" y="450"/>
                </a:lnTo>
                <a:lnTo>
                  <a:pt x="1957" y="438"/>
                </a:lnTo>
                <a:lnTo>
                  <a:pt x="1969" y="447"/>
                </a:lnTo>
                <a:moveTo>
                  <a:pt x="2022" y="361"/>
                </a:moveTo>
                <a:lnTo>
                  <a:pt x="2024" y="370"/>
                </a:lnTo>
                <a:lnTo>
                  <a:pt x="2024" y="411"/>
                </a:lnTo>
                <a:lnTo>
                  <a:pt x="2024" y="402"/>
                </a:lnTo>
                <a:lnTo>
                  <a:pt x="2074" y="397"/>
                </a:lnTo>
                <a:lnTo>
                  <a:pt x="2070" y="397"/>
                </a:lnTo>
                <a:lnTo>
                  <a:pt x="2074" y="358"/>
                </a:lnTo>
                <a:lnTo>
                  <a:pt x="2077" y="363"/>
                </a:lnTo>
                <a:lnTo>
                  <a:pt x="2024" y="370"/>
                </a:lnTo>
                <a:moveTo>
                  <a:pt x="2048" y="318"/>
                </a:moveTo>
                <a:lnTo>
                  <a:pt x="2050" y="322"/>
                </a:lnTo>
                <a:lnTo>
                  <a:pt x="2048" y="320"/>
                </a:lnTo>
                <a:lnTo>
                  <a:pt x="2048" y="440"/>
                </a:lnTo>
                <a:moveTo>
                  <a:pt x="2007" y="442"/>
                </a:moveTo>
                <a:lnTo>
                  <a:pt x="2077" y="435"/>
                </a:lnTo>
                <a:moveTo>
                  <a:pt x="2067" y="418"/>
                </a:moveTo>
                <a:lnTo>
                  <a:pt x="2082" y="440"/>
                </a:lnTo>
                <a:lnTo>
                  <a:pt x="2082" y="445"/>
                </a:lnTo>
                <a:lnTo>
                  <a:pt x="2084" y="452"/>
                </a:lnTo>
                <a:moveTo>
                  <a:pt x="2154" y="313"/>
                </a:moveTo>
                <a:lnTo>
                  <a:pt x="2161" y="325"/>
                </a:lnTo>
                <a:lnTo>
                  <a:pt x="2161" y="332"/>
                </a:lnTo>
                <a:moveTo>
                  <a:pt x="2127" y="332"/>
                </a:moveTo>
                <a:lnTo>
                  <a:pt x="2127" y="342"/>
                </a:lnTo>
                <a:lnTo>
                  <a:pt x="2125" y="349"/>
                </a:lnTo>
                <a:lnTo>
                  <a:pt x="2125" y="356"/>
                </a:lnTo>
                <a:lnTo>
                  <a:pt x="2122" y="361"/>
                </a:lnTo>
                <a:moveTo>
                  <a:pt x="2127" y="344"/>
                </a:moveTo>
                <a:lnTo>
                  <a:pt x="2197" y="337"/>
                </a:lnTo>
                <a:lnTo>
                  <a:pt x="2194" y="334"/>
                </a:lnTo>
                <a:lnTo>
                  <a:pt x="2185" y="354"/>
                </a:lnTo>
                <a:moveTo>
                  <a:pt x="2132" y="368"/>
                </a:moveTo>
                <a:lnTo>
                  <a:pt x="2182" y="358"/>
                </a:lnTo>
                <a:lnTo>
                  <a:pt x="2180" y="358"/>
                </a:lnTo>
                <a:lnTo>
                  <a:pt x="2173" y="361"/>
                </a:lnTo>
                <a:moveTo>
                  <a:pt x="2130" y="382"/>
                </a:moveTo>
                <a:lnTo>
                  <a:pt x="2132" y="382"/>
                </a:lnTo>
                <a:lnTo>
                  <a:pt x="2185" y="373"/>
                </a:lnTo>
                <a:lnTo>
                  <a:pt x="2180" y="373"/>
                </a:lnTo>
                <a:lnTo>
                  <a:pt x="2175" y="375"/>
                </a:lnTo>
                <a:moveTo>
                  <a:pt x="2108" y="402"/>
                </a:moveTo>
                <a:lnTo>
                  <a:pt x="2202" y="390"/>
                </a:lnTo>
                <a:lnTo>
                  <a:pt x="2199" y="390"/>
                </a:lnTo>
                <a:lnTo>
                  <a:pt x="2190" y="392"/>
                </a:lnTo>
                <a:moveTo>
                  <a:pt x="2158" y="349"/>
                </a:moveTo>
                <a:lnTo>
                  <a:pt x="2158" y="406"/>
                </a:lnTo>
                <a:moveTo>
                  <a:pt x="2137" y="409"/>
                </a:moveTo>
                <a:lnTo>
                  <a:pt x="2137" y="418"/>
                </a:lnTo>
                <a:lnTo>
                  <a:pt x="2139" y="457"/>
                </a:lnTo>
                <a:lnTo>
                  <a:pt x="2139" y="445"/>
                </a:lnTo>
                <a:lnTo>
                  <a:pt x="2178" y="440"/>
                </a:lnTo>
                <a:lnTo>
                  <a:pt x="2175" y="440"/>
                </a:lnTo>
                <a:lnTo>
                  <a:pt x="2178" y="406"/>
                </a:lnTo>
                <a:lnTo>
                  <a:pt x="2180" y="411"/>
                </a:lnTo>
                <a:lnTo>
                  <a:pt x="2137" y="416"/>
                </a:lnTo>
                <a:moveTo>
                  <a:pt x="2218" y="442"/>
                </a:moveTo>
                <a:lnTo>
                  <a:pt x="2214" y="447"/>
                </a:lnTo>
                <a:lnTo>
                  <a:pt x="2211" y="442"/>
                </a:lnTo>
                <a:lnTo>
                  <a:pt x="2214" y="438"/>
                </a:lnTo>
                <a:lnTo>
                  <a:pt x="2218" y="442"/>
                </a:lnTo>
                <a:lnTo>
                  <a:pt x="2218" y="454"/>
                </a:lnTo>
                <a:lnTo>
                  <a:pt x="2214" y="464"/>
                </a:lnTo>
                <a:lnTo>
                  <a:pt x="2211" y="471"/>
                </a:lnTo>
                <a:moveTo>
                  <a:pt x="2307" y="320"/>
                </a:moveTo>
                <a:lnTo>
                  <a:pt x="2312" y="325"/>
                </a:lnTo>
                <a:lnTo>
                  <a:pt x="2310" y="325"/>
                </a:lnTo>
                <a:lnTo>
                  <a:pt x="2307" y="442"/>
                </a:lnTo>
                <a:moveTo>
                  <a:pt x="2274" y="390"/>
                </a:moveTo>
                <a:lnTo>
                  <a:pt x="2343" y="382"/>
                </a:lnTo>
                <a:lnTo>
                  <a:pt x="2341" y="382"/>
                </a:lnTo>
                <a:lnTo>
                  <a:pt x="2336" y="380"/>
                </a:lnTo>
                <a:lnTo>
                  <a:pt x="2326" y="385"/>
                </a:lnTo>
                <a:moveTo>
                  <a:pt x="2262" y="447"/>
                </a:moveTo>
                <a:lnTo>
                  <a:pt x="2353" y="440"/>
                </a:lnTo>
                <a:lnTo>
                  <a:pt x="2348" y="438"/>
                </a:lnTo>
                <a:lnTo>
                  <a:pt x="2336" y="440"/>
                </a:lnTo>
                <a:moveTo>
                  <a:pt x="2406" y="342"/>
                </a:moveTo>
                <a:lnTo>
                  <a:pt x="2374" y="346"/>
                </a:lnTo>
                <a:moveTo>
                  <a:pt x="2377" y="380"/>
                </a:moveTo>
                <a:lnTo>
                  <a:pt x="2403" y="373"/>
                </a:lnTo>
                <a:moveTo>
                  <a:pt x="2370" y="423"/>
                </a:moveTo>
                <a:lnTo>
                  <a:pt x="2406" y="402"/>
                </a:lnTo>
                <a:moveTo>
                  <a:pt x="2391" y="411"/>
                </a:moveTo>
                <a:lnTo>
                  <a:pt x="2391" y="346"/>
                </a:lnTo>
                <a:moveTo>
                  <a:pt x="2442" y="325"/>
                </a:moveTo>
                <a:lnTo>
                  <a:pt x="2449" y="334"/>
                </a:lnTo>
                <a:lnTo>
                  <a:pt x="2451" y="339"/>
                </a:lnTo>
                <a:moveTo>
                  <a:pt x="2427" y="315"/>
                </a:moveTo>
                <a:lnTo>
                  <a:pt x="2432" y="322"/>
                </a:lnTo>
                <a:lnTo>
                  <a:pt x="2430" y="322"/>
                </a:lnTo>
                <a:lnTo>
                  <a:pt x="2427" y="445"/>
                </a:lnTo>
                <a:lnTo>
                  <a:pt x="2427" y="452"/>
                </a:lnTo>
                <a:lnTo>
                  <a:pt x="2425" y="454"/>
                </a:lnTo>
                <a:lnTo>
                  <a:pt x="2413" y="440"/>
                </a:lnTo>
                <a:lnTo>
                  <a:pt x="2425" y="454"/>
                </a:lnTo>
                <a:moveTo>
                  <a:pt x="2451" y="368"/>
                </a:moveTo>
                <a:lnTo>
                  <a:pt x="2449" y="375"/>
                </a:lnTo>
                <a:lnTo>
                  <a:pt x="2437" y="397"/>
                </a:lnTo>
                <a:moveTo>
                  <a:pt x="2427" y="375"/>
                </a:moveTo>
                <a:lnTo>
                  <a:pt x="2454" y="430"/>
                </a:lnTo>
                <a:lnTo>
                  <a:pt x="2466" y="433"/>
                </a:lnTo>
                <a:lnTo>
                  <a:pt x="2454" y="428"/>
                </a:lnTo>
                <a:lnTo>
                  <a:pt x="2446" y="418"/>
                </a:lnTo>
                <a:moveTo>
                  <a:pt x="2408" y="373"/>
                </a:moveTo>
                <a:lnTo>
                  <a:pt x="2415" y="385"/>
                </a:lnTo>
                <a:lnTo>
                  <a:pt x="2418" y="390"/>
                </a:lnTo>
                <a:moveTo>
                  <a:pt x="2408" y="356"/>
                </a:moveTo>
                <a:lnTo>
                  <a:pt x="2451" y="351"/>
                </a:lnTo>
                <a:lnTo>
                  <a:pt x="2446" y="349"/>
                </a:lnTo>
                <a:lnTo>
                  <a:pt x="2444" y="351"/>
                </a:lnTo>
                <a:moveTo>
                  <a:pt x="2396" y="426"/>
                </a:moveTo>
                <a:lnTo>
                  <a:pt x="2422" y="402"/>
                </a:lnTo>
                <a:moveTo>
                  <a:pt x="2526" y="318"/>
                </a:moveTo>
                <a:lnTo>
                  <a:pt x="2530" y="327"/>
                </a:lnTo>
                <a:lnTo>
                  <a:pt x="2530" y="337"/>
                </a:lnTo>
                <a:moveTo>
                  <a:pt x="2499" y="337"/>
                </a:moveTo>
                <a:lnTo>
                  <a:pt x="2499" y="346"/>
                </a:lnTo>
                <a:lnTo>
                  <a:pt x="2497" y="358"/>
                </a:lnTo>
                <a:lnTo>
                  <a:pt x="2494" y="366"/>
                </a:lnTo>
                <a:moveTo>
                  <a:pt x="2499" y="346"/>
                </a:moveTo>
                <a:lnTo>
                  <a:pt x="2566" y="342"/>
                </a:lnTo>
                <a:lnTo>
                  <a:pt x="2564" y="337"/>
                </a:lnTo>
                <a:lnTo>
                  <a:pt x="2554" y="358"/>
                </a:lnTo>
                <a:moveTo>
                  <a:pt x="2547" y="366"/>
                </a:moveTo>
                <a:lnTo>
                  <a:pt x="2509" y="370"/>
                </a:lnTo>
                <a:moveTo>
                  <a:pt x="2492" y="394"/>
                </a:moveTo>
                <a:lnTo>
                  <a:pt x="2562" y="385"/>
                </a:lnTo>
                <a:lnTo>
                  <a:pt x="2559" y="385"/>
                </a:lnTo>
                <a:lnTo>
                  <a:pt x="2552" y="387"/>
                </a:lnTo>
                <a:moveTo>
                  <a:pt x="2518" y="394"/>
                </a:moveTo>
                <a:lnTo>
                  <a:pt x="2518" y="399"/>
                </a:lnTo>
                <a:lnTo>
                  <a:pt x="2511" y="418"/>
                </a:lnTo>
                <a:lnTo>
                  <a:pt x="2504" y="430"/>
                </a:lnTo>
                <a:lnTo>
                  <a:pt x="2497" y="442"/>
                </a:lnTo>
                <a:lnTo>
                  <a:pt x="2490" y="450"/>
                </a:lnTo>
                <a:lnTo>
                  <a:pt x="2485" y="454"/>
                </a:lnTo>
                <a:moveTo>
                  <a:pt x="2530" y="397"/>
                </a:moveTo>
                <a:lnTo>
                  <a:pt x="2533" y="402"/>
                </a:lnTo>
                <a:lnTo>
                  <a:pt x="2533" y="445"/>
                </a:lnTo>
                <a:lnTo>
                  <a:pt x="2538" y="450"/>
                </a:lnTo>
                <a:lnTo>
                  <a:pt x="2542" y="450"/>
                </a:lnTo>
                <a:lnTo>
                  <a:pt x="2547" y="452"/>
                </a:lnTo>
                <a:lnTo>
                  <a:pt x="2550" y="452"/>
                </a:lnTo>
                <a:lnTo>
                  <a:pt x="2564" y="450"/>
                </a:lnTo>
                <a:lnTo>
                  <a:pt x="2569" y="447"/>
                </a:lnTo>
                <a:lnTo>
                  <a:pt x="2566" y="418"/>
                </a:lnTo>
                <a:lnTo>
                  <a:pt x="2569" y="447"/>
                </a:lnTo>
                <a:moveTo>
                  <a:pt x="2600" y="342"/>
                </a:moveTo>
                <a:lnTo>
                  <a:pt x="2643" y="337"/>
                </a:lnTo>
                <a:lnTo>
                  <a:pt x="2643" y="334"/>
                </a:lnTo>
                <a:lnTo>
                  <a:pt x="2634" y="337"/>
                </a:lnTo>
                <a:moveTo>
                  <a:pt x="2622" y="315"/>
                </a:moveTo>
                <a:lnTo>
                  <a:pt x="2624" y="320"/>
                </a:lnTo>
                <a:lnTo>
                  <a:pt x="2624" y="380"/>
                </a:lnTo>
                <a:lnTo>
                  <a:pt x="2622" y="404"/>
                </a:lnTo>
                <a:lnTo>
                  <a:pt x="2622" y="387"/>
                </a:lnTo>
                <a:moveTo>
                  <a:pt x="2605" y="346"/>
                </a:moveTo>
                <a:lnTo>
                  <a:pt x="2607" y="354"/>
                </a:lnTo>
                <a:lnTo>
                  <a:pt x="2607" y="380"/>
                </a:lnTo>
                <a:lnTo>
                  <a:pt x="2605" y="373"/>
                </a:lnTo>
                <a:lnTo>
                  <a:pt x="2638" y="368"/>
                </a:lnTo>
                <a:lnTo>
                  <a:pt x="2636" y="368"/>
                </a:lnTo>
                <a:lnTo>
                  <a:pt x="2638" y="349"/>
                </a:lnTo>
                <a:lnTo>
                  <a:pt x="2641" y="349"/>
                </a:lnTo>
                <a:lnTo>
                  <a:pt x="2607" y="356"/>
                </a:lnTo>
                <a:moveTo>
                  <a:pt x="2619" y="370"/>
                </a:moveTo>
                <a:lnTo>
                  <a:pt x="2614" y="385"/>
                </a:lnTo>
                <a:lnTo>
                  <a:pt x="2607" y="394"/>
                </a:lnTo>
                <a:lnTo>
                  <a:pt x="2598" y="404"/>
                </a:lnTo>
                <a:lnTo>
                  <a:pt x="2590" y="411"/>
                </a:lnTo>
                <a:moveTo>
                  <a:pt x="2624" y="378"/>
                </a:moveTo>
                <a:lnTo>
                  <a:pt x="2636" y="392"/>
                </a:lnTo>
                <a:moveTo>
                  <a:pt x="2655" y="315"/>
                </a:moveTo>
                <a:lnTo>
                  <a:pt x="2658" y="325"/>
                </a:lnTo>
                <a:lnTo>
                  <a:pt x="2650" y="356"/>
                </a:lnTo>
                <a:lnTo>
                  <a:pt x="2646" y="368"/>
                </a:lnTo>
                <a:lnTo>
                  <a:pt x="2641" y="378"/>
                </a:lnTo>
                <a:moveTo>
                  <a:pt x="2650" y="351"/>
                </a:moveTo>
                <a:lnTo>
                  <a:pt x="2682" y="349"/>
                </a:lnTo>
                <a:lnTo>
                  <a:pt x="2677" y="346"/>
                </a:lnTo>
                <a:lnTo>
                  <a:pt x="2667" y="351"/>
                </a:lnTo>
                <a:lnTo>
                  <a:pt x="2665" y="361"/>
                </a:lnTo>
                <a:lnTo>
                  <a:pt x="2660" y="373"/>
                </a:lnTo>
                <a:lnTo>
                  <a:pt x="2653" y="385"/>
                </a:lnTo>
                <a:lnTo>
                  <a:pt x="2646" y="394"/>
                </a:lnTo>
                <a:lnTo>
                  <a:pt x="2641" y="399"/>
                </a:lnTo>
                <a:lnTo>
                  <a:pt x="2634" y="404"/>
                </a:lnTo>
                <a:moveTo>
                  <a:pt x="2648" y="366"/>
                </a:moveTo>
                <a:lnTo>
                  <a:pt x="2655" y="380"/>
                </a:lnTo>
                <a:lnTo>
                  <a:pt x="2662" y="392"/>
                </a:lnTo>
                <a:lnTo>
                  <a:pt x="2670" y="404"/>
                </a:lnTo>
                <a:lnTo>
                  <a:pt x="2672" y="406"/>
                </a:lnTo>
                <a:lnTo>
                  <a:pt x="2686" y="406"/>
                </a:lnTo>
                <a:lnTo>
                  <a:pt x="2672" y="404"/>
                </a:lnTo>
                <a:lnTo>
                  <a:pt x="2667" y="397"/>
                </a:lnTo>
                <a:moveTo>
                  <a:pt x="2607" y="414"/>
                </a:moveTo>
                <a:lnTo>
                  <a:pt x="2631" y="414"/>
                </a:lnTo>
                <a:lnTo>
                  <a:pt x="2665" y="409"/>
                </a:lnTo>
                <a:lnTo>
                  <a:pt x="2660" y="406"/>
                </a:lnTo>
                <a:lnTo>
                  <a:pt x="2650" y="409"/>
                </a:lnTo>
                <a:moveTo>
                  <a:pt x="2638" y="414"/>
                </a:moveTo>
                <a:lnTo>
                  <a:pt x="2636" y="454"/>
                </a:lnTo>
                <a:moveTo>
                  <a:pt x="2638" y="433"/>
                </a:moveTo>
                <a:lnTo>
                  <a:pt x="2662" y="430"/>
                </a:lnTo>
                <a:lnTo>
                  <a:pt x="2658" y="428"/>
                </a:lnTo>
                <a:lnTo>
                  <a:pt x="2653" y="430"/>
                </a:lnTo>
                <a:moveTo>
                  <a:pt x="2617" y="426"/>
                </a:moveTo>
                <a:lnTo>
                  <a:pt x="2617" y="454"/>
                </a:lnTo>
                <a:lnTo>
                  <a:pt x="2593" y="457"/>
                </a:lnTo>
                <a:moveTo>
                  <a:pt x="2617" y="454"/>
                </a:moveTo>
                <a:lnTo>
                  <a:pt x="2650" y="454"/>
                </a:lnTo>
                <a:lnTo>
                  <a:pt x="2679" y="452"/>
                </a:lnTo>
                <a:lnTo>
                  <a:pt x="2677" y="450"/>
                </a:lnTo>
                <a:lnTo>
                  <a:pt x="2670" y="452"/>
                </a:lnTo>
                <a:moveTo>
                  <a:pt x="2701" y="442"/>
                </a:moveTo>
                <a:lnTo>
                  <a:pt x="2696" y="447"/>
                </a:lnTo>
                <a:lnTo>
                  <a:pt x="2691" y="442"/>
                </a:lnTo>
                <a:lnTo>
                  <a:pt x="2696" y="438"/>
                </a:lnTo>
                <a:lnTo>
                  <a:pt x="2701" y="442"/>
                </a:lnTo>
                <a:lnTo>
                  <a:pt x="2701" y="454"/>
                </a:lnTo>
                <a:lnTo>
                  <a:pt x="2696" y="464"/>
                </a:lnTo>
                <a:lnTo>
                  <a:pt x="2691" y="471"/>
                </a:lnTo>
                <a:moveTo>
                  <a:pt x="2766" y="332"/>
                </a:moveTo>
                <a:lnTo>
                  <a:pt x="2816" y="330"/>
                </a:lnTo>
                <a:lnTo>
                  <a:pt x="2811" y="327"/>
                </a:lnTo>
                <a:lnTo>
                  <a:pt x="2804" y="330"/>
                </a:lnTo>
                <a:moveTo>
                  <a:pt x="2790" y="334"/>
                </a:moveTo>
                <a:lnTo>
                  <a:pt x="2790" y="339"/>
                </a:lnTo>
                <a:lnTo>
                  <a:pt x="2787" y="366"/>
                </a:lnTo>
                <a:lnTo>
                  <a:pt x="2785" y="380"/>
                </a:lnTo>
                <a:lnTo>
                  <a:pt x="2780" y="397"/>
                </a:lnTo>
                <a:lnTo>
                  <a:pt x="2775" y="404"/>
                </a:lnTo>
                <a:lnTo>
                  <a:pt x="2770" y="416"/>
                </a:lnTo>
                <a:lnTo>
                  <a:pt x="2763" y="426"/>
                </a:lnTo>
                <a:lnTo>
                  <a:pt x="2756" y="430"/>
                </a:lnTo>
                <a:lnTo>
                  <a:pt x="2751" y="438"/>
                </a:lnTo>
                <a:lnTo>
                  <a:pt x="2746" y="442"/>
                </a:lnTo>
                <a:moveTo>
                  <a:pt x="2794" y="368"/>
                </a:moveTo>
                <a:lnTo>
                  <a:pt x="2794" y="430"/>
                </a:lnTo>
                <a:lnTo>
                  <a:pt x="2799" y="438"/>
                </a:lnTo>
                <a:lnTo>
                  <a:pt x="2804" y="438"/>
                </a:lnTo>
                <a:lnTo>
                  <a:pt x="2809" y="440"/>
                </a:lnTo>
                <a:lnTo>
                  <a:pt x="2816" y="440"/>
                </a:lnTo>
                <a:lnTo>
                  <a:pt x="2830" y="438"/>
                </a:lnTo>
                <a:lnTo>
                  <a:pt x="2833" y="435"/>
                </a:lnTo>
                <a:lnTo>
                  <a:pt x="2830" y="414"/>
                </a:lnTo>
                <a:lnTo>
                  <a:pt x="2830" y="438"/>
                </a:lnTo>
                <a:moveTo>
                  <a:pt x="2754" y="368"/>
                </a:moveTo>
                <a:lnTo>
                  <a:pt x="2826" y="366"/>
                </a:lnTo>
                <a:lnTo>
                  <a:pt x="2821" y="363"/>
                </a:lnTo>
                <a:lnTo>
                  <a:pt x="2814" y="366"/>
                </a:lnTo>
                <a:moveTo>
                  <a:pt x="2857" y="356"/>
                </a:moveTo>
                <a:lnTo>
                  <a:pt x="2886" y="346"/>
                </a:lnTo>
                <a:moveTo>
                  <a:pt x="2871" y="354"/>
                </a:moveTo>
                <a:lnTo>
                  <a:pt x="2871" y="358"/>
                </a:lnTo>
                <a:lnTo>
                  <a:pt x="2866" y="375"/>
                </a:lnTo>
                <a:lnTo>
                  <a:pt x="2862" y="385"/>
                </a:lnTo>
                <a:lnTo>
                  <a:pt x="2857" y="397"/>
                </a:lnTo>
                <a:lnTo>
                  <a:pt x="2854" y="397"/>
                </a:lnTo>
                <a:lnTo>
                  <a:pt x="2852" y="404"/>
                </a:lnTo>
                <a:moveTo>
                  <a:pt x="2864" y="382"/>
                </a:moveTo>
                <a:lnTo>
                  <a:pt x="2864" y="390"/>
                </a:lnTo>
                <a:lnTo>
                  <a:pt x="2866" y="426"/>
                </a:lnTo>
                <a:lnTo>
                  <a:pt x="2864" y="418"/>
                </a:lnTo>
                <a:lnTo>
                  <a:pt x="2883" y="414"/>
                </a:lnTo>
                <a:lnTo>
                  <a:pt x="2881" y="414"/>
                </a:lnTo>
                <a:lnTo>
                  <a:pt x="2883" y="380"/>
                </a:lnTo>
                <a:lnTo>
                  <a:pt x="2883" y="382"/>
                </a:lnTo>
                <a:lnTo>
                  <a:pt x="2886" y="382"/>
                </a:lnTo>
                <a:lnTo>
                  <a:pt x="2866" y="387"/>
                </a:lnTo>
                <a:moveTo>
                  <a:pt x="2895" y="346"/>
                </a:moveTo>
                <a:lnTo>
                  <a:pt x="2898" y="358"/>
                </a:lnTo>
                <a:lnTo>
                  <a:pt x="2895" y="385"/>
                </a:lnTo>
                <a:lnTo>
                  <a:pt x="2893" y="402"/>
                </a:lnTo>
                <a:lnTo>
                  <a:pt x="2890" y="414"/>
                </a:lnTo>
                <a:lnTo>
                  <a:pt x="2888" y="423"/>
                </a:lnTo>
                <a:lnTo>
                  <a:pt x="2883" y="433"/>
                </a:lnTo>
                <a:lnTo>
                  <a:pt x="2878" y="442"/>
                </a:lnTo>
                <a:lnTo>
                  <a:pt x="2874" y="450"/>
                </a:lnTo>
                <a:moveTo>
                  <a:pt x="2898" y="358"/>
                </a:moveTo>
                <a:lnTo>
                  <a:pt x="2941" y="351"/>
                </a:lnTo>
                <a:lnTo>
                  <a:pt x="2938" y="349"/>
                </a:lnTo>
                <a:lnTo>
                  <a:pt x="2931" y="368"/>
                </a:lnTo>
                <a:moveTo>
                  <a:pt x="2914" y="315"/>
                </a:moveTo>
                <a:lnTo>
                  <a:pt x="2917" y="325"/>
                </a:lnTo>
                <a:lnTo>
                  <a:pt x="2914" y="385"/>
                </a:lnTo>
                <a:moveTo>
                  <a:pt x="2902" y="387"/>
                </a:moveTo>
                <a:lnTo>
                  <a:pt x="2934" y="380"/>
                </a:lnTo>
                <a:lnTo>
                  <a:pt x="2931" y="378"/>
                </a:lnTo>
                <a:lnTo>
                  <a:pt x="2926" y="392"/>
                </a:lnTo>
                <a:lnTo>
                  <a:pt x="2922" y="402"/>
                </a:lnTo>
                <a:lnTo>
                  <a:pt x="2917" y="409"/>
                </a:lnTo>
                <a:lnTo>
                  <a:pt x="2914" y="418"/>
                </a:lnTo>
                <a:lnTo>
                  <a:pt x="2907" y="428"/>
                </a:lnTo>
                <a:lnTo>
                  <a:pt x="2900" y="435"/>
                </a:lnTo>
                <a:lnTo>
                  <a:pt x="2895" y="442"/>
                </a:lnTo>
                <a:lnTo>
                  <a:pt x="2888" y="447"/>
                </a:lnTo>
                <a:lnTo>
                  <a:pt x="2883" y="452"/>
                </a:lnTo>
                <a:moveTo>
                  <a:pt x="2900" y="397"/>
                </a:moveTo>
                <a:lnTo>
                  <a:pt x="2902" y="399"/>
                </a:lnTo>
                <a:lnTo>
                  <a:pt x="2934" y="447"/>
                </a:lnTo>
                <a:lnTo>
                  <a:pt x="2948" y="447"/>
                </a:lnTo>
                <a:lnTo>
                  <a:pt x="2934" y="445"/>
                </a:lnTo>
                <a:lnTo>
                  <a:pt x="2931" y="442"/>
                </a:lnTo>
                <a:lnTo>
                  <a:pt x="2929" y="438"/>
                </a:lnTo>
                <a:moveTo>
                  <a:pt x="2974" y="330"/>
                </a:moveTo>
                <a:lnTo>
                  <a:pt x="3015" y="325"/>
                </a:lnTo>
                <a:lnTo>
                  <a:pt x="3013" y="322"/>
                </a:lnTo>
                <a:lnTo>
                  <a:pt x="3008" y="325"/>
                </a:lnTo>
                <a:moveTo>
                  <a:pt x="2994" y="330"/>
                </a:moveTo>
                <a:lnTo>
                  <a:pt x="2994" y="334"/>
                </a:lnTo>
                <a:lnTo>
                  <a:pt x="2986" y="346"/>
                </a:lnTo>
                <a:lnTo>
                  <a:pt x="2979" y="358"/>
                </a:lnTo>
                <a:lnTo>
                  <a:pt x="2970" y="370"/>
                </a:lnTo>
                <a:moveTo>
                  <a:pt x="2982" y="356"/>
                </a:moveTo>
                <a:lnTo>
                  <a:pt x="2989" y="366"/>
                </a:lnTo>
                <a:lnTo>
                  <a:pt x="2989" y="370"/>
                </a:lnTo>
                <a:moveTo>
                  <a:pt x="2989" y="349"/>
                </a:moveTo>
                <a:lnTo>
                  <a:pt x="3010" y="346"/>
                </a:lnTo>
                <a:lnTo>
                  <a:pt x="3010" y="344"/>
                </a:lnTo>
                <a:lnTo>
                  <a:pt x="3006" y="356"/>
                </a:lnTo>
                <a:lnTo>
                  <a:pt x="3001" y="366"/>
                </a:lnTo>
                <a:lnTo>
                  <a:pt x="2994" y="373"/>
                </a:lnTo>
                <a:lnTo>
                  <a:pt x="2986" y="380"/>
                </a:lnTo>
                <a:lnTo>
                  <a:pt x="2979" y="387"/>
                </a:lnTo>
                <a:lnTo>
                  <a:pt x="2972" y="394"/>
                </a:lnTo>
                <a:moveTo>
                  <a:pt x="3022" y="332"/>
                </a:moveTo>
                <a:lnTo>
                  <a:pt x="3022" y="368"/>
                </a:lnTo>
                <a:moveTo>
                  <a:pt x="3037" y="318"/>
                </a:moveTo>
                <a:lnTo>
                  <a:pt x="3042" y="325"/>
                </a:lnTo>
                <a:lnTo>
                  <a:pt x="3039" y="322"/>
                </a:lnTo>
                <a:lnTo>
                  <a:pt x="3039" y="385"/>
                </a:lnTo>
                <a:lnTo>
                  <a:pt x="3027" y="370"/>
                </a:lnTo>
                <a:lnTo>
                  <a:pt x="3039" y="382"/>
                </a:lnTo>
                <a:moveTo>
                  <a:pt x="3006" y="375"/>
                </a:moveTo>
                <a:lnTo>
                  <a:pt x="3010" y="382"/>
                </a:lnTo>
                <a:lnTo>
                  <a:pt x="3010" y="390"/>
                </a:lnTo>
                <a:moveTo>
                  <a:pt x="2974" y="402"/>
                </a:moveTo>
                <a:lnTo>
                  <a:pt x="3049" y="392"/>
                </a:lnTo>
                <a:lnTo>
                  <a:pt x="3044" y="392"/>
                </a:lnTo>
                <a:lnTo>
                  <a:pt x="3039" y="394"/>
                </a:lnTo>
                <a:moveTo>
                  <a:pt x="3008" y="397"/>
                </a:moveTo>
                <a:lnTo>
                  <a:pt x="3001" y="409"/>
                </a:lnTo>
                <a:lnTo>
                  <a:pt x="2991" y="418"/>
                </a:lnTo>
                <a:lnTo>
                  <a:pt x="2979" y="428"/>
                </a:lnTo>
                <a:lnTo>
                  <a:pt x="2972" y="435"/>
                </a:lnTo>
                <a:lnTo>
                  <a:pt x="2962" y="440"/>
                </a:lnTo>
                <a:moveTo>
                  <a:pt x="3008" y="402"/>
                </a:moveTo>
                <a:lnTo>
                  <a:pt x="3020" y="423"/>
                </a:lnTo>
                <a:lnTo>
                  <a:pt x="3037" y="447"/>
                </a:lnTo>
                <a:lnTo>
                  <a:pt x="3054" y="447"/>
                </a:lnTo>
                <a:lnTo>
                  <a:pt x="3039" y="445"/>
                </a:lnTo>
                <a:lnTo>
                  <a:pt x="3032" y="438"/>
                </a:lnTo>
                <a:moveTo>
                  <a:pt x="3039" y="402"/>
                </a:moveTo>
                <a:lnTo>
                  <a:pt x="3037" y="409"/>
                </a:lnTo>
                <a:lnTo>
                  <a:pt x="3020" y="423"/>
                </a:lnTo>
                <a:moveTo>
                  <a:pt x="2996" y="418"/>
                </a:moveTo>
                <a:lnTo>
                  <a:pt x="2996" y="450"/>
                </a:lnTo>
                <a:lnTo>
                  <a:pt x="2991" y="454"/>
                </a:lnTo>
                <a:lnTo>
                  <a:pt x="3015" y="430"/>
                </a:lnTo>
                <a:moveTo>
                  <a:pt x="3138" y="322"/>
                </a:moveTo>
                <a:lnTo>
                  <a:pt x="3147" y="330"/>
                </a:lnTo>
                <a:lnTo>
                  <a:pt x="3150" y="334"/>
                </a:lnTo>
                <a:lnTo>
                  <a:pt x="3150" y="337"/>
                </a:lnTo>
                <a:moveTo>
                  <a:pt x="3118" y="318"/>
                </a:moveTo>
                <a:lnTo>
                  <a:pt x="3123" y="322"/>
                </a:lnTo>
                <a:lnTo>
                  <a:pt x="3123" y="325"/>
                </a:lnTo>
                <a:lnTo>
                  <a:pt x="3126" y="356"/>
                </a:lnTo>
                <a:lnTo>
                  <a:pt x="3126" y="370"/>
                </a:lnTo>
                <a:lnTo>
                  <a:pt x="3128" y="382"/>
                </a:lnTo>
                <a:lnTo>
                  <a:pt x="3128" y="392"/>
                </a:lnTo>
                <a:lnTo>
                  <a:pt x="3130" y="402"/>
                </a:lnTo>
                <a:lnTo>
                  <a:pt x="3133" y="411"/>
                </a:lnTo>
                <a:lnTo>
                  <a:pt x="3138" y="423"/>
                </a:lnTo>
                <a:lnTo>
                  <a:pt x="3142" y="430"/>
                </a:lnTo>
                <a:lnTo>
                  <a:pt x="3147" y="440"/>
                </a:lnTo>
                <a:lnTo>
                  <a:pt x="3154" y="447"/>
                </a:lnTo>
                <a:lnTo>
                  <a:pt x="3159" y="450"/>
                </a:lnTo>
                <a:lnTo>
                  <a:pt x="3162" y="452"/>
                </a:lnTo>
                <a:lnTo>
                  <a:pt x="3159" y="416"/>
                </a:lnTo>
                <a:lnTo>
                  <a:pt x="3159" y="450"/>
                </a:lnTo>
                <a:moveTo>
                  <a:pt x="3147" y="370"/>
                </a:moveTo>
                <a:lnTo>
                  <a:pt x="3147" y="378"/>
                </a:lnTo>
                <a:lnTo>
                  <a:pt x="3145" y="387"/>
                </a:lnTo>
                <a:lnTo>
                  <a:pt x="3140" y="399"/>
                </a:lnTo>
                <a:lnTo>
                  <a:pt x="3135" y="409"/>
                </a:lnTo>
                <a:lnTo>
                  <a:pt x="3128" y="418"/>
                </a:lnTo>
                <a:lnTo>
                  <a:pt x="3123" y="430"/>
                </a:lnTo>
                <a:lnTo>
                  <a:pt x="3116" y="440"/>
                </a:lnTo>
                <a:lnTo>
                  <a:pt x="3106" y="452"/>
                </a:lnTo>
                <a:moveTo>
                  <a:pt x="3075" y="440"/>
                </a:moveTo>
                <a:lnTo>
                  <a:pt x="3078" y="440"/>
                </a:lnTo>
                <a:lnTo>
                  <a:pt x="3118" y="421"/>
                </a:lnTo>
                <a:moveTo>
                  <a:pt x="3090" y="375"/>
                </a:moveTo>
                <a:lnTo>
                  <a:pt x="3090" y="382"/>
                </a:lnTo>
                <a:lnTo>
                  <a:pt x="3092" y="399"/>
                </a:lnTo>
                <a:lnTo>
                  <a:pt x="3092" y="418"/>
                </a:lnTo>
                <a:lnTo>
                  <a:pt x="3092" y="409"/>
                </a:lnTo>
                <a:lnTo>
                  <a:pt x="3111" y="404"/>
                </a:lnTo>
                <a:lnTo>
                  <a:pt x="3109" y="404"/>
                </a:lnTo>
                <a:lnTo>
                  <a:pt x="3114" y="373"/>
                </a:lnTo>
                <a:lnTo>
                  <a:pt x="3114" y="375"/>
                </a:lnTo>
                <a:lnTo>
                  <a:pt x="3090" y="382"/>
                </a:lnTo>
                <a:moveTo>
                  <a:pt x="3078" y="361"/>
                </a:moveTo>
                <a:lnTo>
                  <a:pt x="3080" y="363"/>
                </a:lnTo>
                <a:lnTo>
                  <a:pt x="3082" y="363"/>
                </a:lnTo>
                <a:lnTo>
                  <a:pt x="3157" y="346"/>
                </a:lnTo>
                <a:lnTo>
                  <a:pt x="3152" y="346"/>
                </a:lnTo>
                <a:lnTo>
                  <a:pt x="3150" y="349"/>
                </a:lnTo>
                <a:moveTo>
                  <a:pt x="3202" y="315"/>
                </a:moveTo>
                <a:lnTo>
                  <a:pt x="3207" y="322"/>
                </a:lnTo>
                <a:lnTo>
                  <a:pt x="3205" y="454"/>
                </a:lnTo>
                <a:lnTo>
                  <a:pt x="3205" y="430"/>
                </a:lnTo>
                <a:moveTo>
                  <a:pt x="3207" y="373"/>
                </a:moveTo>
                <a:lnTo>
                  <a:pt x="3217" y="387"/>
                </a:lnTo>
                <a:moveTo>
                  <a:pt x="3207" y="368"/>
                </a:moveTo>
                <a:lnTo>
                  <a:pt x="3198" y="390"/>
                </a:lnTo>
                <a:lnTo>
                  <a:pt x="3190" y="402"/>
                </a:lnTo>
                <a:lnTo>
                  <a:pt x="3181" y="418"/>
                </a:lnTo>
                <a:moveTo>
                  <a:pt x="3186" y="366"/>
                </a:moveTo>
                <a:lnTo>
                  <a:pt x="3222" y="358"/>
                </a:lnTo>
                <a:moveTo>
                  <a:pt x="3236" y="332"/>
                </a:moveTo>
                <a:lnTo>
                  <a:pt x="3234" y="342"/>
                </a:lnTo>
                <a:lnTo>
                  <a:pt x="3231" y="358"/>
                </a:lnTo>
                <a:lnTo>
                  <a:pt x="3226" y="373"/>
                </a:lnTo>
                <a:lnTo>
                  <a:pt x="3222" y="387"/>
                </a:lnTo>
                <a:lnTo>
                  <a:pt x="3217" y="402"/>
                </a:lnTo>
                <a:moveTo>
                  <a:pt x="3243" y="318"/>
                </a:moveTo>
                <a:lnTo>
                  <a:pt x="3246" y="322"/>
                </a:lnTo>
                <a:lnTo>
                  <a:pt x="3265" y="390"/>
                </a:lnTo>
                <a:lnTo>
                  <a:pt x="3277" y="392"/>
                </a:lnTo>
                <a:lnTo>
                  <a:pt x="3265" y="387"/>
                </a:lnTo>
                <a:lnTo>
                  <a:pt x="3262" y="378"/>
                </a:lnTo>
                <a:moveTo>
                  <a:pt x="3243" y="375"/>
                </a:moveTo>
                <a:lnTo>
                  <a:pt x="3243" y="385"/>
                </a:lnTo>
                <a:lnTo>
                  <a:pt x="3231" y="416"/>
                </a:lnTo>
                <a:lnTo>
                  <a:pt x="3222" y="440"/>
                </a:lnTo>
                <a:lnTo>
                  <a:pt x="3219" y="440"/>
                </a:lnTo>
                <a:lnTo>
                  <a:pt x="3260" y="428"/>
                </a:lnTo>
                <a:moveTo>
                  <a:pt x="3248" y="409"/>
                </a:moveTo>
                <a:lnTo>
                  <a:pt x="3262" y="435"/>
                </a:lnTo>
                <a:lnTo>
                  <a:pt x="3262" y="440"/>
                </a:lnTo>
                <a:lnTo>
                  <a:pt x="3265" y="445"/>
                </a:lnTo>
                <a:moveTo>
                  <a:pt x="3315" y="320"/>
                </a:moveTo>
                <a:lnTo>
                  <a:pt x="3315" y="366"/>
                </a:lnTo>
                <a:moveTo>
                  <a:pt x="3334" y="315"/>
                </a:moveTo>
                <a:lnTo>
                  <a:pt x="3334" y="322"/>
                </a:lnTo>
                <a:lnTo>
                  <a:pt x="3332" y="366"/>
                </a:lnTo>
                <a:moveTo>
                  <a:pt x="3344" y="344"/>
                </a:moveTo>
                <a:lnTo>
                  <a:pt x="3301" y="349"/>
                </a:lnTo>
                <a:moveTo>
                  <a:pt x="3294" y="370"/>
                </a:moveTo>
                <a:lnTo>
                  <a:pt x="3344" y="366"/>
                </a:lnTo>
                <a:moveTo>
                  <a:pt x="3308" y="378"/>
                </a:moveTo>
                <a:lnTo>
                  <a:pt x="3310" y="387"/>
                </a:lnTo>
                <a:lnTo>
                  <a:pt x="3308" y="454"/>
                </a:lnTo>
                <a:lnTo>
                  <a:pt x="3308" y="435"/>
                </a:lnTo>
                <a:moveTo>
                  <a:pt x="3325" y="421"/>
                </a:moveTo>
                <a:lnTo>
                  <a:pt x="3308" y="423"/>
                </a:lnTo>
                <a:moveTo>
                  <a:pt x="3310" y="406"/>
                </a:moveTo>
                <a:lnTo>
                  <a:pt x="3325" y="402"/>
                </a:lnTo>
                <a:lnTo>
                  <a:pt x="3310" y="406"/>
                </a:lnTo>
                <a:close/>
                <a:moveTo>
                  <a:pt x="3310" y="387"/>
                </a:moveTo>
                <a:lnTo>
                  <a:pt x="3337" y="382"/>
                </a:lnTo>
                <a:lnTo>
                  <a:pt x="3334" y="380"/>
                </a:lnTo>
                <a:lnTo>
                  <a:pt x="3334" y="387"/>
                </a:lnTo>
                <a:lnTo>
                  <a:pt x="3332" y="445"/>
                </a:lnTo>
                <a:lnTo>
                  <a:pt x="3330" y="452"/>
                </a:lnTo>
                <a:lnTo>
                  <a:pt x="3330" y="454"/>
                </a:lnTo>
                <a:lnTo>
                  <a:pt x="3320" y="442"/>
                </a:lnTo>
                <a:lnTo>
                  <a:pt x="3330" y="452"/>
                </a:lnTo>
                <a:moveTo>
                  <a:pt x="3358" y="318"/>
                </a:moveTo>
                <a:lnTo>
                  <a:pt x="3361" y="327"/>
                </a:lnTo>
                <a:lnTo>
                  <a:pt x="3358" y="344"/>
                </a:lnTo>
                <a:lnTo>
                  <a:pt x="3354" y="358"/>
                </a:lnTo>
                <a:lnTo>
                  <a:pt x="3349" y="378"/>
                </a:lnTo>
                <a:lnTo>
                  <a:pt x="3346" y="390"/>
                </a:lnTo>
                <a:lnTo>
                  <a:pt x="3339" y="406"/>
                </a:lnTo>
                <a:moveTo>
                  <a:pt x="3351" y="370"/>
                </a:moveTo>
                <a:lnTo>
                  <a:pt x="3382" y="366"/>
                </a:lnTo>
                <a:lnTo>
                  <a:pt x="3378" y="366"/>
                </a:lnTo>
                <a:lnTo>
                  <a:pt x="3373" y="368"/>
                </a:lnTo>
                <a:moveTo>
                  <a:pt x="3366" y="370"/>
                </a:moveTo>
                <a:lnTo>
                  <a:pt x="3368" y="378"/>
                </a:lnTo>
                <a:lnTo>
                  <a:pt x="3361" y="402"/>
                </a:lnTo>
                <a:lnTo>
                  <a:pt x="3358" y="411"/>
                </a:lnTo>
                <a:lnTo>
                  <a:pt x="3354" y="426"/>
                </a:lnTo>
                <a:lnTo>
                  <a:pt x="3349" y="438"/>
                </a:lnTo>
                <a:lnTo>
                  <a:pt x="3342" y="447"/>
                </a:lnTo>
                <a:lnTo>
                  <a:pt x="3337" y="457"/>
                </a:lnTo>
                <a:moveTo>
                  <a:pt x="3346" y="387"/>
                </a:moveTo>
                <a:lnTo>
                  <a:pt x="3368" y="452"/>
                </a:lnTo>
                <a:lnTo>
                  <a:pt x="3385" y="454"/>
                </a:lnTo>
                <a:lnTo>
                  <a:pt x="3370" y="450"/>
                </a:lnTo>
                <a:lnTo>
                  <a:pt x="3366" y="440"/>
                </a:lnTo>
                <a:moveTo>
                  <a:pt x="3399" y="368"/>
                </a:moveTo>
                <a:lnTo>
                  <a:pt x="3394" y="375"/>
                </a:lnTo>
                <a:lnTo>
                  <a:pt x="3399" y="380"/>
                </a:lnTo>
                <a:lnTo>
                  <a:pt x="3402" y="375"/>
                </a:lnTo>
                <a:lnTo>
                  <a:pt x="3399" y="368"/>
                </a:lnTo>
                <a:close/>
                <a:moveTo>
                  <a:pt x="3399" y="447"/>
                </a:moveTo>
                <a:lnTo>
                  <a:pt x="3394" y="442"/>
                </a:lnTo>
                <a:lnTo>
                  <a:pt x="3399" y="438"/>
                </a:lnTo>
                <a:lnTo>
                  <a:pt x="3402" y="442"/>
                </a:lnTo>
                <a:lnTo>
                  <a:pt x="3402" y="454"/>
                </a:lnTo>
                <a:lnTo>
                  <a:pt x="3399" y="464"/>
                </a:lnTo>
                <a:lnTo>
                  <a:pt x="3394" y="471"/>
                </a:lnTo>
                <a:moveTo>
                  <a:pt x="3469" y="330"/>
                </a:moveTo>
                <a:lnTo>
                  <a:pt x="3471" y="332"/>
                </a:lnTo>
                <a:lnTo>
                  <a:pt x="3474" y="330"/>
                </a:lnTo>
                <a:lnTo>
                  <a:pt x="3543" y="322"/>
                </a:lnTo>
                <a:lnTo>
                  <a:pt x="3541" y="320"/>
                </a:lnTo>
                <a:lnTo>
                  <a:pt x="3531" y="322"/>
                </a:lnTo>
                <a:moveTo>
                  <a:pt x="3512" y="330"/>
                </a:moveTo>
                <a:lnTo>
                  <a:pt x="3514" y="334"/>
                </a:lnTo>
                <a:lnTo>
                  <a:pt x="3512" y="375"/>
                </a:lnTo>
                <a:moveTo>
                  <a:pt x="3493" y="332"/>
                </a:moveTo>
                <a:lnTo>
                  <a:pt x="3495" y="337"/>
                </a:lnTo>
                <a:lnTo>
                  <a:pt x="3495" y="378"/>
                </a:lnTo>
                <a:moveTo>
                  <a:pt x="3478" y="344"/>
                </a:moveTo>
                <a:lnTo>
                  <a:pt x="3481" y="351"/>
                </a:lnTo>
                <a:lnTo>
                  <a:pt x="3481" y="385"/>
                </a:lnTo>
                <a:lnTo>
                  <a:pt x="3481" y="378"/>
                </a:lnTo>
                <a:lnTo>
                  <a:pt x="3534" y="373"/>
                </a:lnTo>
                <a:lnTo>
                  <a:pt x="3531" y="373"/>
                </a:lnTo>
                <a:lnTo>
                  <a:pt x="3534" y="342"/>
                </a:lnTo>
                <a:lnTo>
                  <a:pt x="3534" y="344"/>
                </a:lnTo>
                <a:lnTo>
                  <a:pt x="3481" y="351"/>
                </a:lnTo>
                <a:moveTo>
                  <a:pt x="3505" y="378"/>
                </a:moveTo>
                <a:lnTo>
                  <a:pt x="3505" y="382"/>
                </a:lnTo>
                <a:lnTo>
                  <a:pt x="3490" y="418"/>
                </a:lnTo>
                <a:lnTo>
                  <a:pt x="3495" y="423"/>
                </a:lnTo>
                <a:lnTo>
                  <a:pt x="3512" y="430"/>
                </a:lnTo>
                <a:lnTo>
                  <a:pt x="3524" y="440"/>
                </a:lnTo>
                <a:lnTo>
                  <a:pt x="3531" y="445"/>
                </a:lnTo>
                <a:lnTo>
                  <a:pt x="3534" y="450"/>
                </a:lnTo>
                <a:moveTo>
                  <a:pt x="3464" y="399"/>
                </a:moveTo>
                <a:lnTo>
                  <a:pt x="3469" y="402"/>
                </a:lnTo>
                <a:lnTo>
                  <a:pt x="3471" y="402"/>
                </a:lnTo>
                <a:lnTo>
                  <a:pt x="3550" y="394"/>
                </a:lnTo>
                <a:lnTo>
                  <a:pt x="3546" y="392"/>
                </a:lnTo>
                <a:lnTo>
                  <a:pt x="3538" y="394"/>
                </a:lnTo>
                <a:moveTo>
                  <a:pt x="3522" y="397"/>
                </a:moveTo>
                <a:lnTo>
                  <a:pt x="3517" y="411"/>
                </a:lnTo>
                <a:lnTo>
                  <a:pt x="3512" y="418"/>
                </a:lnTo>
                <a:lnTo>
                  <a:pt x="3507" y="426"/>
                </a:lnTo>
                <a:lnTo>
                  <a:pt x="3502" y="433"/>
                </a:lnTo>
                <a:lnTo>
                  <a:pt x="3493" y="442"/>
                </a:lnTo>
                <a:lnTo>
                  <a:pt x="3483" y="447"/>
                </a:lnTo>
                <a:lnTo>
                  <a:pt x="3478" y="452"/>
                </a:lnTo>
                <a:lnTo>
                  <a:pt x="3471" y="452"/>
                </a:lnTo>
                <a:moveTo>
                  <a:pt x="3630" y="322"/>
                </a:moveTo>
                <a:lnTo>
                  <a:pt x="3639" y="332"/>
                </a:lnTo>
                <a:lnTo>
                  <a:pt x="3642" y="339"/>
                </a:lnTo>
                <a:moveTo>
                  <a:pt x="3610" y="315"/>
                </a:moveTo>
                <a:lnTo>
                  <a:pt x="3618" y="325"/>
                </a:lnTo>
                <a:lnTo>
                  <a:pt x="3613" y="325"/>
                </a:lnTo>
                <a:lnTo>
                  <a:pt x="3613" y="430"/>
                </a:lnTo>
                <a:lnTo>
                  <a:pt x="3613" y="452"/>
                </a:lnTo>
                <a:lnTo>
                  <a:pt x="3610" y="454"/>
                </a:lnTo>
                <a:lnTo>
                  <a:pt x="3596" y="435"/>
                </a:lnTo>
                <a:moveTo>
                  <a:pt x="3577" y="361"/>
                </a:moveTo>
                <a:lnTo>
                  <a:pt x="3579" y="363"/>
                </a:lnTo>
                <a:lnTo>
                  <a:pt x="3582" y="363"/>
                </a:lnTo>
                <a:lnTo>
                  <a:pt x="3651" y="354"/>
                </a:lnTo>
                <a:lnTo>
                  <a:pt x="3646" y="354"/>
                </a:lnTo>
                <a:lnTo>
                  <a:pt x="3637" y="356"/>
                </a:lnTo>
                <a:moveTo>
                  <a:pt x="3584" y="375"/>
                </a:moveTo>
                <a:lnTo>
                  <a:pt x="3594" y="385"/>
                </a:lnTo>
                <a:lnTo>
                  <a:pt x="3598" y="392"/>
                </a:lnTo>
                <a:moveTo>
                  <a:pt x="3574" y="428"/>
                </a:moveTo>
                <a:lnTo>
                  <a:pt x="3577" y="428"/>
                </a:lnTo>
                <a:lnTo>
                  <a:pt x="3606" y="402"/>
                </a:lnTo>
                <a:moveTo>
                  <a:pt x="3613" y="380"/>
                </a:moveTo>
                <a:lnTo>
                  <a:pt x="3644" y="433"/>
                </a:lnTo>
                <a:lnTo>
                  <a:pt x="3661" y="433"/>
                </a:lnTo>
                <a:lnTo>
                  <a:pt x="3646" y="430"/>
                </a:lnTo>
                <a:lnTo>
                  <a:pt x="3639" y="423"/>
                </a:lnTo>
                <a:moveTo>
                  <a:pt x="3642" y="373"/>
                </a:moveTo>
                <a:lnTo>
                  <a:pt x="3642" y="378"/>
                </a:lnTo>
                <a:lnTo>
                  <a:pt x="3622" y="397"/>
                </a:lnTo>
                <a:moveTo>
                  <a:pt x="3702" y="313"/>
                </a:moveTo>
                <a:lnTo>
                  <a:pt x="3702" y="325"/>
                </a:lnTo>
                <a:lnTo>
                  <a:pt x="3704" y="363"/>
                </a:lnTo>
                <a:lnTo>
                  <a:pt x="3702" y="356"/>
                </a:lnTo>
                <a:lnTo>
                  <a:pt x="3750" y="351"/>
                </a:lnTo>
                <a:lnTo>
                  <a:pt x="3747" y="351"/>
                </a:lnTo>
                <a:lnTo>
                  <a:pt x="3750" y="313"/>
                </a:lnTo>
                <a:lnTo>
                  <a:pt x="3752" y="318"/>
                </a:lnTo>
                <a:lnTo>
                  <a:pt x="3704" y="325"/>
                </a:lnTo>
                <a:moveTo>
                  <a:pt x="3711" y="339"/>
                </a:moveTo>
                <a:lnTo>
                  <a:pt x="3738" y="337"/>
                </a:lnTo>
                <a:moveTo>
                  <a:pt x="3682" y="378"/>
                </a:moveTo>
                <a:lnTo>
                  <a:pt x="3769" y="366"/>
                </a:lnTo>
                <a:moveTo>
                  <a:pt x="3697" y="375"/>
                </a:moveTo>
                <a:lnTo>
                  <a:pt x="3697" y="430"/>
                </a:lnTo>
                <a:moveTo>
                  <a:pt x="3685" y="440"/>
                </a:moveTo>
                <a:lnTo>
                  <a:pt x="3730" y="414"/>
                </a:lnTo>
                <a:moveTo>
                  <a:pt x="3721" y="373"/>
                </a:moveTo>
                <a:lnTo>
                  <a:pt x="3721" y="457"/>
                </a:lnTo>
                <a:lnTo>
                  <a:pt x="3718" y="454"/>
                </a:lnTo>
                <a:lnTo>
                  <a:pt x="3721" y="442"/>
                </a:lnTo>
                <a:moveTo>
                  <a:pt x="3697" y="392"/>
                </a:moveTo>
                <a:lnTo>
                  <a:pt x="3714" y="392"/>
                </a:lnTo>
                <a:moveTo>
                  <a:pt x="3699" y="409"/>
                </a:moveTo>
                <a:lnTo>
                  <a:pt x="3714" y="406"/>
                </a:lnTo>
                <a:moveTo>
                  <a:pt x="3728" y="390"/>
                </a:moveTo>
                <a:lnTo>
                  <a:pt x="3757" y="382"/>
                </a:lnTo>
                <a:lnTo>
                  <a:pt x="3754" y="380"/>
                </a:lnTo>
                <a:lnTo>
                  <a:pt x="3752" y="397"/>
                </a:lnTo>
                <a:lnTo>
                  <a:pt x="3750" y="406"/>
                </a:lnTo>
                <a:lnTo>
                  <a:pt x="3745" y="416"/>
                </a:lnTo>
                <a:lnTo>
                  <a:pt x="3740" y="430"/>
                </a:lnTo>
                <a:lnTo>
                  <a:pt x="3735" y="440"/>
                </a:lnTo>
                <a:lnTo>
                  <a:pt x="3730" y="450"/>
                </a:lnTo>
                <a:lnTo>
                  <a:pt x="3726" y="454"/>
                </a:lnTo>
                <a:moveTo>
                  <a:pt x="3752" y="438"/>
                </a:moveTo>
                <a:lnTo>
                  <a:pt x="3759" y="445"/>
                </a:lnTo>
                <a:moveTo>
                  <a:pt x="3735" y="399"/>
                </a:moveTo>
                <a:lnTo>
                  <a:pt x="3738" y="409"/>
                </a:lnTo>
                <a:lnTo>
                  <a:pt x="3742" y="418"/>
                </a:lnTo>
                <a:lnTo>
                  <a:pt x="3747" y="430"/>
                </a:lnTo>
                <a:lnTo>
                  <a:pt x="3757" y="445"/>
                </a:lnTo>
                <a:lnTo>
                  <a:pt x="3757" y="447"/>
                </a:lnTo>
                <a:lnTo>
                  <a:pt x="3774" y="447"/>
                </a:lnTo>
                <a:lnTo>
                  <a:pt x="3759" y="445"/>
                </a:lnTo>
                <a:moveTo>
                  <a:pt x="3822" y="315"/>
                </a:moveTo>
                <a:lnTo>
                  <a:pt x="3812" y="332"/>
                </a:lnTo>
                <a:lnTo>
                  <a:pt x="3805" y="344"/>
                </a:lnTo>
                <a:lnTo>
                  <a:pt x="3795" y="361"/>
                </a:lnTo>
                <a:lnTo>
                  <a:pt x="3788" y="370"/>
                </a:lnTo>
                <a:lnTo>
                  <a:pt x="3783" y="373"/>
                </a:lnTo>
                <a:moveTo>
                  <a:pt x="3810" y="337"/>
                </a:moveTo>
                <a:lnTo>
                  <a:pt x="3810" y="459"/>
                </a:lnTo>
                <a:lnTo>
                  <a:pt x="3810" y="452"/>
                </a:lnTo>
                <a:lnTo>
                  <a:pt x="3810" y="423"/>
                </a:lnTo>
                <a:moveTo>
                  <a:pt x="3877" y="315"/>
                </a:moveTo>
                <a:lnTo>
                  <a:pt x="3862" y="325"/>
                </a:lnTo>
                <a:lnTo>
                  <a:pt x="3850" y="334"/>
                </a:lnTo>
                <a:lnTo>
                  <a:pt x="3836" y="339"/>
                </a:lnTo>
                <a:lnTo>
                  <a:pt x="3831" y="327"/>
                </a:lnTo>
                <a:lnTo>
                  <a:pt x="3836" y="337"/>
                </a:lnTo>
                <a:lnTo>
                  <a:pt x="3834" y="440"/>
                </a:lnTo>
                <a:lnTo>
                  <a:pt x="3831" y="438"/>
                </a:lnTo>
                <a:lnTo>
                  <a:pt x="3855" y="402"/>
                </a:lnTo>
                <a:moveTo>
                  <a:pt x="3850" y="423"/>
                </a:moveTo>
                <a:lnTo>
                  <a:pt x="3858" y="430"/>
                </a:lnTo>
                <a:lnTo>
                  <a:pt x="3862" y="438"/>
                </a:lnTo>
                <a:lnTo>
                  <a:pt x="3862" y="445"/>
                </a:lnTo>
                <a:moveTo>
                  <a:pt x="3858" y="330"/>
                </a:moveTo>
                <a:lnTo>
                  <a:pt x="3858" y="351"/>
                </a:lnTo>
                <a:lnTo>
                  <a:pt x="3860" y="368"/>
                </a:lnTo>
                <a:lnTo>
                  <a:pt x="3862" y="387"/>
                </a:lnTo>
                <a:lnTo>
                  <a:pt x="3867" y="406"/>
                </a:lnTo>
                <a:lnTo>
                  <a:pt x="3872" y="421"/>
                </a:lnTo>
                <a:lnTo>
                  <a:pt x="3879" y="433"/>
                </a:lnTo>
                <a:lnTo>
                  <a:pt x="3886" y="442"/>
                </a:lnTo>
                <a:lnTo>
                  <a:pt x="3894" y="450"/>
                </a:lnTo>
                <a:lnTo>
                  <a:pt x="3891" y="404"/>
                </a:lnTo>
                <a:lnTo>
                  <a:pt x="3891" y="447"/>
                </a:lnTo>
                <a:moveTo>
                  <a:pt x="3836" y="378"/>
                </a:moveTo>
                <a:lnTo>
                  <a:pt x="3889" y="366"/>
                </a:lnTo>
                <a:lnTo>
                  <a:pt x="3884" y="366"/>
                </a:lnTo>
                <a:lnTo>
                  <a:pt x="3879" y="368"/>
                </a:lnTo>
                <a:moveTo>
                  <a:pt x="3934" y="334"/>
                </a:moveTo>
                <a:lnTo>
                  <a:pt x="3934" y="342"/>
                </a:lnTo>
                <a:lnTo>
                  <a:pt x="3927" y="356"/>
                </a:lnTo>
                <a:lnTo>
                  <a:pt x="3918" y="370"/>
                </a:lnTo>
                <a:lnTo>
                  <a:pt x="3908" y="387"/>
                </a:lnTo>
                <a:lnTo>
                  <a:pt x="3901" y="397"/>
                </a:lnTo>
                <a:lnTo>
                  <a:pt x="3896" y="402"/>
                </a:lnTo>
                <a:moveTo>
                  <a:pt x="3949" y="313"/>
                </a:moveTo>
                <a:lnTo>
                  <a:pt x="3954" y="315"/>
                </a:lnTo>
                <a:lnTo>
                  <a:pt x="3956" y="330"/>
                </a:lnTo>
                <a:lnTo>
                  <a:pt x="3963" y="344"/>
                </a:lnTo>
                <a:lnTo>
                  <a:pt x="3970" y="363"/>
                </a:lnTo>
                <a:lnTo>
                  <a:pt x="3982" y="382"/>
                </a:lnTo>
                <a:lnTo>
                  <a:pt x="3987" y="387"/>
                </a:lnTo>
                <a:lnTo>
                  <a:pt x="3999" y="387"/>
                </a:lnTo>
                <a:lnTo>
                  <a:pt x="3987" y="385"/>
                </a:lnTo>
                <a:lnTo>
                  <a:pt x="3982" y="378"/>
                </a:lnTo>
                <a:moveTo>
                  <a:pt x="3920" y="390"/>
                </a:moveTo>
                <a:lnTo>
                  <a:pt x="3966" y="380"/>
                </a:lnTo>
                <a:lnTo>
                  <a:pt x="3966" y="378"/>
                </a:lnTo>
                <a:lnTo>
                  <a:pt x="3968" y="380"/>
                </a:lnTo>
                <a:lnTo>
                  <a:pt x="3966" y="382"/>
                </a:lnTo>
                <a:lnTo>
                  <a:pt x="3963" y="406"/>
                </a:lnTo>
                <a:lnTo>
                  <a:pt x="3961" y="423"/>
                </a:lnTo>
                <a:lnTo>
                  <a:pt x="3956" y="440"/>
                </a:lnTo>
                <a:lnTo>
                  <a:pt x="3951" y="452"/>
                </a:lnTo>
                <a:lnTo>
                  <a:pt x="3951" y="454"/>
                </a:lnTo>
                <a:lnTo>
                  <a:pt x="3946" y="442"/>
                </a:lnTo>
                <a:lnTo>
                  <a:pt x="3939" y="433"/>
                </a:lnTo>
                <a:moveTo>
                  <a:pt x="3939" y="387"/>
                </a:moveTo>
                <a:lnTo>
                  <a:pt x="3939" y="394"/>
                </a:lnTo>
                <a:lnTo>
                  <a:pt x="3934" y="406"/>
                </a:lnTo>
                <a:lnTo>
                  <a:pt x="3930" y="418"/>
                </a:lnTo>
                <a:lnTo>
                  <a:pt x="3925" y="433"/>
                </a:lnTo>
                <a:lnTo>
                  <a:pt x="3915" y="445"/>
                </a:lnTo>
                <a:lnTo>
                  <a:pt x="3906" y="452"/>
                </a:lnTo>
                <a:lnTo>
                  <a:pt x="3898" y="457"/>
                </a:lnTo>
                <a:moveTo>
                  <a:pt x="4033" y="315"/>
                </a:moveTo>
                <a:lnTo>
                  <a:pt x="4035" y="322"/>
                </a:lnTo>
                <a:lnTo>
                  <a:pt x="4033" y="457"/>
                </a:lnTo>
                <a:lnTo>
                  <a:pt x="4033" y="435"/>
                </a:lnTo>
                <a:moveTo>
                  <a:pt x="4033" y="366"/>
                </a:moveTo>
                <a:lnTo>
                  <a:pt x="4026" y="382"/>
                </a:lnTo>
                <a:lnTo>
                  <a:pt x="4021" y="397"/>
                </a:lnTo>
                <a:lnTo>
                  <a:pt x="4014" y="409"/>
                </a:lnTo>
                <a:lnTo>
                  <a:pt x="4009" y="418"/>
                </a:lnTo>
                <a:moveTo>
                  <a:pt x="4035" y="370"/>
                </a:moveTo>
                <a:lnTo>
                  <a:pt x="4045" y="385"/>
                </a:lnTo>
                <a:lnTo>
                  <a:pt x="4047" y="390"/>
                </a:lnTo>
                <a:moveTo>
                  <a:pt x="4014" y="363"/>
                </a:moveTo>
                <a:lnTo>
                  <a:pt x="4047" y="356"/>
                </a:lnTo>
                <a:moveTo>
                  <a:pt x="4054" y="358"/>
                </a:moveTo>
                <a:lnTo>
                  <a:pt x="4100" y="351"/>
                </a:lnTo>
                <a:moveTo>
                  <a:pt x="4071" y="313"/>
                </a:moveTo>
                <a:lnTo>
                  <a:pt x="4076" y="320"/>
                </a:lnTo>
                <a:lnTo>
                  <a:pt x="4074" y="320"/>
                </a:lnTo>
                <a:lnTo>
                  <a:pt x="4071" y="382"/>
                </a:lnTo>
                <a:moveTo>
                  <a:pt x="4054" y="385"/>
                </a:moveTo>
                <a:lnTo>
                  <a:pt x="4090" y="380"/>
                </a:lnTo>
                <a:lnTo>
                  <a:pt x="4088" y="378"/>
                </a:lnTo>
                <a:lnTo>
                  <a:pt x="4083" y="392"/>
                </a:lnTo>
                <a:lnTo>
                  <a:pt x="4078" y="406"/>
                </a:lnTo>
                <a:lnTo>
                  <a:pt x="4074" y="418"/>
                </a:lnTo>
                <a:lnTo>
                  <a:pt x="4066" y="428"/>
                </a:lnTo>
                <a:lnTo>
                  <a:pt x="4062" y="435"/>
                </a:lnTo>
                <a:lnTo>
                  <a:pt x="4054" y="440"/>
                </a:lnTo>
                <a:lnTo>
                  <a:pt x="4050" y="447"/>
                </a:lnTo>
                <a:lnTo>
                  <a:pt x="4045" y="452"/>
                </a:lnTo>
                <a:lnTo>
                  <a:pt x="4040" y="457"/>
                </a:lnTo>
                <a:moveTo>
                  <a:pt x="4057" y="397"/>
                </a:moveTo>
                <a:lnTo>
                  <a:pt x="4059" y="399"/>
                </a:lnTo>
                <a:lnTo>
                  <a:pt x="4088" y="450"/>
                </a:lnTo>
                <a:lnTo>
                  <a:pt x="4090" y="450"/>
                </a:lnTo>
                <a:lnTo>
                  <a:pt x="4105" y="452"/>
                </a:lnTo>
                <a:moveTo>
                  <a:pt x="4165" y="318"/>
                </a:moveTo>
                <a:lnTo>
                  <a:pt x="4167" y="325"/>
                </a:lnTo>
                <a:lnTo>
                  <a:pt x="4167" y="373"/>
                </a:lnTo>
                <a:moveTo>
                  <a:pt x="4167" y="349"/>
                </a:moveTo>
                <a:lnTo>
                  <a:pt x="4201" y="344"/>
                </a:lnTo>
                <a:lnTo>
                  <a:pt x="4198" y="344"/>
                </a:lnTo>
                <a:lnTo>
                  <a:pt x="4194" y="346"/>
                </a:lnTo>
                <a:moveTo>
                  <a:pt x="4146" y="366"/>
                </a:moveTo>
                <a:lnTo>
                  <a:pt x="4146" y="378"/>
                </a:lnTo>
                <a:lnTo>
                  <a:pt x="4148" y="418"/>
                </a:lnTo>
                <a:lnTo>
                  <a:pt x="4146" y="409"/>
                </a:lnTo>
                <a:lnTo>
                  <a:pt x="4189" y="406"/>
                </a:lnTo>
                <a:lnTo>
                  <a:pt x="4186" y="406"/>
                </a:lnTo>
                <a:lnTo>
                  <a:pt x="4191" y="370"/>
                </a:lnTo>
                <a:lnTo>
                  <a:pt x="4191" y="373"/>
                </a:lnTo>
                <a:lnTo>
                  <a:pt x="4146" y="375"/>
                </a:lnTo>
                <a:moveTo>
                  <a:pt x="4136" y="418"/>
                </a:moveTo>
                <a:lnTo>
                  <a:pt x="4136" y="433"/>
                </a:lnTo>
                <a:lnTo>
                  <a:pt x="4134" y="440"/>
                </a:lnTo>
                <a:lnTo>
                  <a:pt x="4131" y="450"/>
                </a:lnTo>
                <a:lnTo>
                  <a:pt x="4129" y="454"/>
                </a:lnTo>
                <a:moveTo>
                  <a:pt x="4153" y="423"/>
                </a:moveTo>
                <a:lnTo>
                  <a:pt x="4155" y="438"/>
                </a:lnTo>
                <a:lnTo>
                  <a:pt x="4158" y="445"/>
                </a:lnTo>
                <a:lnTo>
                  <a:pt x="4158" y="450"/>
                </a:lnTo>
                <a:moveTo>
                  <a:pt x="4172" y="423"/>
                </a:moveTo>
                <a:lnTo>
                  <a:pt x="4177" y="435"/>
                </a:lnTo>
                <a:lnTo>
                  <a:pt x="4179" y="445"/>
                </a:lnTo>
                <a:lnTo>
                  <a:pt x="4179" y="450"/>
                </a:lnTo>
                <a:moveTo>
                  <a:pt x="4191" y="421"/>
                </a:moveTo>
                <a:lnTo>
                  <a:pt x="4198" y="433"/>
                </a:lnTo>
                <a:lnTo>
                  <a:pt x="4203" y="442"/>
                </a:lnTo>
                <a:lnTo>
                  <a:pt x="4203" y="450"/>
                </a:lnTo>
                <a:lnTo>
                  <a:pt x="4206" y="454"/>
                </a:lnTo>
                <a:moveTo>
                  <a:pt x="4242" y="334"/>
                </a:moveTo>
                <a:lnTo>
                  <a:pt x="4244" y="337"/>
                </a:lnTo>
                <a:lnTo>
                  <a:pt x="4246" y="334"/>
                </a:lnTo>
                <a:lnTo>
                  <a:pt x="4311" y="330"/>
                </a:lnTo>
                <a:lnTo>
                  <a:pt x="4309" y="327"/>
                </a:lnTo>
                <a:lnTo>
                  <a:pt x="4297" y="330"/>
                </a:lnTo>
                <a:moveTo>
                  <a:pt x="4275" y="337"/>
                </a:moveTo>
                <a:lnTo>
                  <a:pt x="4273" y="342"/>
                </a:lnTo>
                <a:lnTo>
                  <a:pt x="4251" y="375"/>
                </a:lnTo>
                <a:lnTo>
                  <a:pt x="4249" y="375"/>
                </a:lnTo>
                <a:lnTo>
                  <a:pt x="4302" y="366"/>
                </a:lnTo>
                <a:moveTo>
                  <a:pt x="4287" y="351"/>
                </a:moveTo>
                <a:lnTo>
                  <a:pt x="4299" y="363"/>
                </a:lnTo>
                <a:lnTo>
                  <a:pt x="4304" y="370"/>
                </a:lnTo>
                <a:lnTo>
                  <a:pt x="4306" y="378"/>
                </a:lnTo>
                <a:moveTo>
                  <a:pt x="4275" y="378"/>
                </a:moveTo>
                <a:lnTo>
                  <a:pt x="4275" y="440"/>
                </a:lnTo>
                <a:moveTo>
                  <a:pt x="4249" y="411"/>
                </a:moveTo>
                <a:lnTo>
                  <a:pt x="4304" y="404"/>
                </a:lnTo>
                <a:lnTo>
                  <a:pt x="4302" y="402"/>
                </a:lnTo>
                <a:lnTo>
                  <a:pt x="4294" y="404"/>
                </a:lnTo>
                <a:moveTo>
                  <a:pt x="4234" y="442"/>
                </a:moveTo>
                <a:lnTo>
                  <a:pt x="4237" y="442"/>
                </a:lnTo>
                <a:lnTo>
                  <a:pt x="4318" y="438"/>
                </a:lnTo>
                <a:lnTo>
                  <a:pt x="4314" y="435"/>
                </a:lnTo>
                <a:lnTo>
                  <a:pt x="4306" y="438"/>
                </a:lnTo>
                <a:moveTo>
                  <a:pt x="4340" y="385"/>
                </a:moveTo>
                <a:lnTo>
                  <a:pt x="4376" y="373"/>
                </a:lnTo>
                <a:moveTo>
                  <a:pt x="4359" y="322"/>
                </a:moveTo>
                <a:lnTo>
                  <a:pt x="4364" y="330"/>
                </a:lnTo>
                <a:lnTo>
                  <a:pt x="4362" y="327"/>
                </a:lnTo>
                <a:lnTo>
                  <a:pt x="4362" y="423"/>
                </a:lnTo>
                <a:lnTo>
                  <a:pt x="4362" y="416"/>
                </a:lnTo>
                <a:lnTo>
                  <a:pt x="4362" y="426"/>
                </a:lnTo>
                <a:lnTo>
                  <a:pt x="4340" y="440"/>
                </a:lnTo>
                <a:lnTo>
                  <a:pt x="4338" y="440"/>
                </a:lnTo>
                <a:lnTo>
                  <a:pt x="4376" y="418"/>
                </a:lnTo>
                <a:moveTo>
                  <a:pt x="4374" y="399"/>
                </a:moveTo>
                <a:lnTo>
                  <a:pt x="4429" y="361"/>
                </a:lnTo>
                <a:lnTo>
                  <a:pt x="4426" y="356"/>
                </a:lnTo>
                <a:lnTo>
                  <a:pt x="4426" y="363"/>
                </a:lnTo>
                <a:lnTo>
                  <a:pt x="4424" y="385"/>
                </a:lnTo>
                <a:lnTo>
                  <a:pt x="4422" y="406"/>
                </a:lnTo>
                <a:lnTo>
                  <a:pt x="4417" y="423"/>
                </a:lnTo>
                <a:lnTo>
                  <a:pt x="4417" y="426"/>
                </a:lnTo>
                <a:lnTo>
                  <a:pt x="4410" y="411"/>
                </a:lnTo>
                <a:lnTo>
                  <a:pt x="4417" y="423"/>
                </a:lnTo>
                <a:moveTo>
                  <a:pt x="4402" y="313"/>
                </a:moveTo>
                <a:lnTo>
                  <a:pt x="4405" y="322"/>
                </a:lnTo>
                <a:lnTo>
                  <a:pt x="4405" y="320"/>
                </a:lnTo>
                <a:lnTo>
                  <a:pt x="4402" y="418"/>
                </a:lnTo>
                <a:lnTo>
                  <a:pt x="4402" y="435"/>
                </a:lnTo>
                <a:lnTo>
                  <a:pt x="4402" y="421"/>
                </a:lnTo>
                <a:moveTo>
                  <a:pt x="4383" y="349"/>
                </a:moveTo>
                <a:lnTo>
                  <a:pt x="4386" y="358"/>
                </a:lnTo>
                <a:lnTo>
                  <a:pt x="4386" y="356"/>
                </a:lnTo>
                <a:lnTo>
                  <a:pt x="4386" y="404"/>
                </a:lnTo>
                <a:lnTo>
                  <a:pt x="4386" y="442"/>
                </a:lnTo>
                <a:lnTo>
                  <a:pt x="4388" y="450"/>
                </a:lnTo>
                <a:lnTo>
                  <a:pt x="4393" y="454"/>
                </a:lnTo>
                <a:lnTo>
                  <a:pt x="4400" y="457"/>
                </a:lnTo>
                <a:lnTo>
                  <a:pt x="4429" y="457"/>
                </a:lnTo>
                <a:lnTo>
                  <a:pt x="4436" y="452"/>
                </a:lnTo>
                <a:lnTo>
                  <a:pt x="4434" y="421"/>
                </a:lnTo>
                <a:lnTo>
                  <a:pt x="4434" y="454"/>
                </a:lnTo>
                <a:moveTo>
                  <a:pt x="4453" y="332"/>
                </a:moveTo>
                <a:lnTo>
                  <a:pt x="4542" y="325"/>
                </a:lnTo>
                <a:lnTo>
                  <a:pt x="4537" y="322"/>
                </a:lnTo>
                <a:lnTo>
                  <a:pt x="4530" y="327"/>
                </a:lnTo>
                <a:moveTo>
                  <a:pt x="4496" y="330"/>
                </a:moveTo>
                <a:lnTo>
                  <a:pt x="4496" y="337"/>
                </a:lnTo>
                <a:lnTo>
                  <a:pt x="4489" y="363"/>
                </a:lnTo>
                <a:moveTo>
                  <a:pt x="4465" y="358"/>
                </a:moveTo>
                <a:lnTo>
                  <a:pt x="4465" y="366"/>
                </a:lnTo>
                <a:lnTo>
                  <a:pt x="4467" y="421"/>
                </a:lnTo>
                <a:lnTo>
                  <a:pt x="4467" y="450"/>
                </a:lnTo>
                <a:lnTo>
                  <a:pt x="4467" y="440"/>
                </a:lnTo>
                <a:lnTo>
                  <a:pt x="4518" y="435"/>
                </a:lnTo>
                <a:lnTo>
                  <a:pt x="4515" y="433"/>
                </a:lnTo>
                <a:lnTo>
                  <a:pt x="4510" y="435"/>
                </a:lnTo>
                <a:moveTo>
                  <a:pt x="4518" y="435"/>
                </a:moveTo>
                <a:lnTo>
                  <a:pt x="4525" y="445"/>
                </a:lnTo>
                <a:lnTo>
                  <a:pt x="4527" y="440"/>
                </a:lnTo>
                <a:lnTo>
                  <a:pt x="4527" y="402"/>
                </a:lnTo>
                <a:lnTo>
                  <a:pt x="4530" y="356"/>
                </a:lnTo>
                <a:lnTo>
                  <a:pt x="4532" y="358"/>
                </a:lnTo>
                <a:lnTo>
                  <a:pt x="4494" y="363"/>
                </a:lnTo>
                <a:lnTo>
                  <a:pt x="4465" y="366"/>
                </a:lnTo>
                <a:moveTo>
                  <a:pt x="4484" y="366"/>
                </a:moveTo>
                <a:lnTo>
                  <a:pt x="4484" y="438"/>
                </a:lnTo>
                <a:moveTo>
                  <a:pt x="4486" y="409"/>
                </a:moveTo>
                <a:lnTo>
                  <a:pt x="4501" y="406"/>
                </a:lnTo>
                <a:lnTo>
                  <a:pt x="4498" y="406"/>
                </a:lnTo>
                <a:lnTo>
                  <a:pt x="4496" y="409"/>
                </a:lnTo>
                <a:moveTo>
                  <a:pt x="4486" y="387"/>
                </a:moveTo>
                <a:lnTo>
                  <a:pt x="4501" y="385"/>
                </a:lnTo>
                <a:lnTo>
                  <a:pt x="4498" y="382"/>
                </a:lnTo>
                <a:lnTo>
                  <a:pt x="4496" y="385"/>
                </a:lnTo>
                <a:moveTo>
                  <a:pt x="4508" y="363"/>
                </a:moveTo>
                <a:lnTo>
                  <a:pt x="4506" y="435"/>
                </a:lnTo>
                <a:moveTo>
                  <a:pt x="4585" y="315"/>
                </a:moveTo>
                <a:lnTo>
                  <a:pt x="4582" y="327"/>
                </a:lnTo>
                <a:lnTo>
                  <a:pt x="4575" y="349"/>
                </a:lnTo>
                <a:lnTo>
                  <a:pt x="4573" y="363"/>
                </a:lnTo>
                <a:moveTo>
                  <a:pt x="4563" y="354"/>
                </a:moveTo>
                <a:lnTo>
                  <a:pt x="4566" y="366"/>
                </a:lnTo>
                <a:lnTo>
                  <a:pt x="4568" y="394"/>
                </a:lnTo>
                <a:lnTo>
                  <a:pt x="4566" y="418"/>
                </a:lnTo>
                <a:lnTo>
                  <a:pt x="4568" y="440"/>
                </a:lnTo>
                <a:lnTo>
                  <a:pt x="4566" y="430"/>
                </a:lnTo>
                <a:lnTo>
                  <a:pt x="4587" y="428"/>
                </a:lnTo>
                <a:lnTo>
                  <a:pt x="4592" y="435"/>
                </a:lnTo>
                <a:lnTo>
                  <a:pt x="4592" y="440"/>
                </a:lnTo>
                <a:lnTo>
                  <a:pt x="4594" y="406"/>
                </a:lnTo>
                <a:lnTo>
                  <a:pt x="4594" y="354"/>
                </a:lnTo>
                <a:lnTo>
                  <a:pt x="4599" y="358"/>
                </a:lnTo>
                <a:lnTo>
                  <a:pt x="4592" y="361"/>
                </a:lnTo>
                <a:lnTo>
                  <a:pt x="4568" y="366"/>
                </a:lnTo>
                <a:moveTo>
                  <a:pt x="4568" y="394"/>
                </a:moveTo>
                <a:lnTo>
                  <a:pt x="4587" y="392"/>
                </a:lnTo>
                <a:moveTo>
                  <a:pt x="4618" y="313"/>
                </a:moveTo>
                <a:lnTo>
                  <a:pt x="4618" y="322"/>
                </a:lnTo>
                <a:lnTo>
                  <a:pt x="4614" y="342"/>
                </a:lnTo>
                <a:lnTo>
                  <a:pt x="4609" y="363"/>
                </a:lnTo>
                <a:lnTo>
                  <a:pt x="4606" y="378"/>
                </a:lnTo>
                <a:lnTo>
                  <a:pt x="4602" y="387"/>
                </a:lnTo>
                <a:lnTo>
                  <a:pt x="4602" y="394"/>
                </a:lnTo>
                <a:moveTo>
                  <a:pt x="4609" y="363"/>
                </a:moveTo>
                <a:lnTo>
                  <a:pt x="4628" y="361"/>
                </a:lnTo>
                <a:lnTo>
                  <a:pt x="4630" y="361"/>
                </a:lnTo>
                <a:lnTo>
                  <a:pt x="4645" y="358"/>
                </a:lnTo>
                <a:lnTo>
                  <a:pt x="4647" y="356"/>
                </a:lnTo>
                <a:lnTo>
                  <a:pt x="4645" y="351"/>
                </a:lnTo>
                <a:lnTo>
                  <a:pt x="4645" y="373"/>
                </a:lnTo>
                <a:lnTo>
                  <a:pt x="4642" y="394"/>
                </a:lnTo>
                <a:lnTo>
                  <a:pt x="4640" y="416"/>
                </a:lnTo>
                <a:lnTo>
                  <a:pt x="4638" y="435"/>
                </a:lnTo>
                <a:lnTo>
                  <a:pt x="4635" y="447"/>
                </a:lnTo>
                <a:lnTo>
                  <a:pt x="4630" y="457"/>
                </a:lnTo>
                <a:lnTo>
                  <a:pt x="4616" y="435"/>
                </a:lnTo>
                <a:lnTo>
                  <a:pt x="4630" y="457"/>
                </a:lnTo>
                <a:moveTo>
                  <a:pt x="4611" y="382"/>
                </a:moveTo>
                <a:lnTo>
                  <a:pt x="4621" y="399"/>
                </a:lnTo>
                <a:lnTo>
                  <a:pt x="4623" y="404"/>
                </a:lnTo>
                <a:lnTo>
                  <a:pt x="4623" y="409"/>
                </a:lnTo>
                <a:moveTo>
                  <a:pt x="4693" y="315"/>
                </a:moveTo>
                <a:lnTo>
                  <a:pt x="4698" y="320"/>
                </a:lnTo>
                <a:lnTo>
                  <a:pt x="4695" y="318"/>
                </a:lnTo>
                <a:lnTo>
                  <a:pt x="4693" y="457"/>
                </a:lnTo>
                <a:lnTo>
                  <a:pt x="4693" y="435"/>
                </a:lnTo>
                <a:moveTo>
                  <a:pt x="4695" y="375"/>
                </a:moveTo>
                <a:lnTo>
                  <a:pt x="4702" y="387"/>
                </a:lnTo>
                <a:lnTo>
                  <a:pt x="4707" y="392"/>
                </a:lnTo>
                <a:moveTo>
                  <a:pt x="4693" y="366"/>
                </a:moveTo>
                <a:lnTo>
                  <a:pt x="4688" y="385"/>
                </a:lnTo>
                <a:lnTo>
                  <a:pt x="4681" y="397"/>
                </a:lnTo>
                <a:lnTo>
                  <a:pt x="4678" y="406"/>
                </a:lnTo>
                <a:lnTo>
                  <a:pt x="4674" y="414"/>
                </a:lnTo>
                <a:lnTo>
                  <a:pt x="4669" y="421"/>
                </a:lnTo>
                <a:moveTo>
                  <a:pt x="4671" y="366"/>
                </a:moveTo>
                <a:lnTo>
                  <a:pt x="4707" y="361"/>
                </a:lnTo>
                <a:moveTo>
                  <a:pt x="4710" y="351"/>
                </a:moveTo>
                <a:lnTo>
                  <a:pt x="4731" y="346"/>
                </a:lnTo>
                <a:lnTo>
                  <a:pt x="4729" y="344"/>
                </a:lnTo>
                <a:lnTo>
                  <a:pt x="4726" y="358"/>
                </a:lnTo>
                <a:lnTo>
                  <a:pt x="4724" y="375"/>
                </a:lnTo>
                <a:lnTo>
                  <a:pt x="4722" y="385"/>
                </a:lnTo>
                <a:lnTo>
                  <a:pt x="4717" y="397"/>
                </a:lnTo>
                <a:lnTo>
                  <a:pt x="4712" y="406"/>
                </a:lnTo>
                <a:lnTo>
                  <a:pt x="4707" y="416"/>
                </a:lnTo>
                <a:lnTo>
                  <a:pt x="4700" y="428"/>
                </a:lnTo>
                <a:moveTo>
                  <a:pt x="4712" y="368"/>
                </a:moveTo>
                <a:lnTo>
                  <a:pt x="4719" y="392"/>
                </a:lnTo>
                <a:lnTo>
                  <a:pt x="4724" y="404"/>
                </a:lnTo>
                <a:lnTo>
                  <a:pt x="4724" y="409"/>
                </a:lnTo>
                <a:lnTo>
                  <a:pt x="4726" y="418"/>
                </a:lnTo>
                <a:moveTo>
                  <a:pt x="4734" y="385"/>
                </a:moveTo>
                <a:lnTo>
                  <a:pt x="4736" y="397"/>
                </a:lnTo>
                <a:lnTo>
                  <a:pt x="4738" y="404"/>
                </a:lnTo>
                <a:moveTo>
                  <a:pt x="4731" y="375"/>
                </a:moveTo>
                <a:lnTo>
                  <a:pt x="4765" y="368"/>
                </a:lnTo>
                <a:lnTo>
                  <a:pt x="4762" y="366"/>
                </a:lnTo>
                <a:lnTo>
                  <a:pt x="4758" y="368"/>
                </a:lnTo>
                <a:moveTo>
                  <a:pt x="4746" y="315"/>
                </a:moveTo>
                <a:lnTo>
                  <a:pt x="4750" y="322"/>
                </a:lnTo>
                <a:lnTo>
                  <a:pt x="4748" y="320"/>
                </a:lnTo>
                <a:lnTo>
                  <a:pt x="4748" y="450"/>
                </a:lnTo>
                <a:lnTo>
                  <a:pt x="4746" y="454"/>
                </a:lnTo>
                <a:lnTo>
                  <a:pt x="4746" y="457"/>
                </a:lnTo>
                <a:lnTo>
                  <a:pt x="4731" y="438"/>
                </a:lnTo>
                <a:lnTo>
                  <a:pt x="4746" y="454"/>
                </a:lnTo>
                <a:moveTo>
                  <a:pt x="4796" y="330"/>
                </a:moveTo>
                <a:lnTo>
                  <a:pt x="4851" y="322"/>
                </a:lnTo>
                <a:lnTo>
                  <a:pt x="4844" y="322"/>
                </a:lnTo>
                <a:moveTo>
                  <a:pt x="4825" y="327"/>
                </a:moveTo>
                <a:lnTo>
                  <a:pt x="4825" y="450"/>
                </a:lnTo>
                <a:lnTo>
                  <a:pt x="4825" y="440"/>
                </a:lnTo>
                <a:lnTo>
                  <a:pt x="4825" y="430"/>
                </a:lnTo>
                <a:moveTo>
                  <a:pt x="4784" y="373"/>
                </a:moveTo>
                <a:lnTo>
                  <a:pt x="4870" y="363"/>
                </a:lnTo>
                <a:lnTo>
                  <a:pt x="4866" y="363"/>
                </a:lnTo>
                <a:lnTo>
                  <a:pt x="4861" y="366"/>
                </a:lnTo>
                <a:moveTo>
                  <a:pt x="4897" y="330"/>
                </a:moveTo>
                <a:lnTo>
                  <a:pt x="4906" y="344"/>
                </a:lnTo>
                <a:lnTo>
                  <a:pt x="4909" y="351"/>
                </a:lnTo>
                <a:moveTo>
                  <a:pt x="4887" y="378"/>
                </a:moveTo>
                <a:lnTo>
                  <a:pt x="4916" y="370"/>
                </a:lnTo>
                <a:lnTo>
                  <a:pt x="4914" y="368"/>
                </a:lnTo>
                <a:lnTo>
                  <a:pt x="4911" y="375"/>
                </a:lnTo>
                <a:lnTo>
                  <a:pt x="4906" y="387"/>
                </a:lnTo>
                <a:lnTo>
                  <a:pt x="4904" y="392"/>
                </a:lnTo>
                <a:lnTo>
                  <a:pt x="4906" y="397"/>
                </a:lnTo>
                <a:lnTo>
                  <a:pt x="4909" y="404"/>
                </a:lnTo>
                <a:lnTo>
                  <a:pt x="4909" y="411"/>
                </a:lnTo>
                <a:lnTo>
                  <a:pt x="4906" y="423"/>
                </a:lnTo>
                <a:lnTo>
                  <a:pt x="4904" y="430"/>
                </a:lnTo>
                <a:moveTo>
                  <a:pt x="4887" y="430"/>
                </a:moveTo>
                <a:lnTo>
                  <a:pt x="4894" y="428"/>
                </a:lnTo>
                <a:lnTo>
                  <a:pt x="4902" y="430"/>
                </a:lnTo>
                <a:lnTo>
                  <a:pt x="4914" y="433"/>
                </a:lnTo>
                <a:lnTo>
                  <a:pt x="4923" y="435"/>
                </a:lnTo>
                <a:lnTo>
                  <a:pt x="4940" y="442"/>
                </a:lnTo>
                <a:lnTo>
                  <a:pt x="4954" y="450"/>
                </a:lnTo>
                <a:lnTo>
                  <a:pt x="4966" y="454"/>
                </a:lnTo>
                <a:lnTo>
                  <a:pt x="4986" y="447"/>
                </a:lnTo>
                <a:lnTo>
                  <a:pt x="4966" y="452"/>
                </a:lnTo>
                <a:lnTo>
                  <a:pt x="4957" y="450"/>
                </a:lnTo>
                <a:moveTo>
                  <a:pt x="4926" y="325"/>
                </a:moveTo>
                <a:lnTo>
                  <a:pt x="4964" y="320"/>
                </a:lnTo>
                <a:lnTo>
                  <a:pt x="4964" y="318"/>
                </a:lnTo>
                <a:lnTo>
                  <a:pt x="4947" y="344"/>
                </a:lnTo>
                <a:lnTo>
                  <a:pt x="4938" y="337"/>
                </a:lnTo>
                <a:lnTo>
                  <a:pt x="4950" y="346"/>
                </a:lnTo>
                <a:lnTo>
                  <a:pt x="4952" y="351"/>
                </a:lnTo>
                <a:moveTo>
                  <a:pt x="4923" y="346"/>
                </a:moveTo>
                <a:lnTo>
                  <a:pt x="4926" y="358"/>
                </a:lnTo>
                <a:lnTo>
                  <a:pt x="4926" y="426"/>
                </a:lnTo>
                <a:lnTo>
                  <a:pt x="4926" y="418"/>
                </a:lnTo>
                <a:lnTo>
                  <a:pt x="4926" y="406"/>
                </a:lnTo>
                <a:moveTo>
                  <a:pt x="4926" y="358"/>
                </a:moveTo>
                <a:lnTo>
                  <a:pt x="4942" y="356"/>
                </a:lnTo>
                <a:lnTo>
                  <a:pt x="4957" y="354"/>
                </a:lnTo>
                <a:lnTo>
                  <a:pt x="4974" y="351"/>
                </a:lnTo>
                <a:lnTo>
                  <a:pt x="4971" y="346"/>
                </a:lnTo>
                <a:lnTo>
                  <a:pt x="4969" y="382"/>
                </a:lnTo>
                <a:lnTo>
                  <a:pt x="4969" y="423"/>
                </a:lnTo>
                <a:lnTo>
                  <a:pt x="4966" y="430"/>
                </a:lnTo>
                <a:lnTo>
                  <a:pt x="4957" y="418"/>
                </a:lnTo>
                <a:moveTo>
                  <a:pt x="4947" y="356"/>
                </a:moveTo>
                <a:lnTo>
                  <a:pt x="4947" y="428"/>
                </a:lnTo>
                <a:lnTo>
                  <a:pt x="4945" y="421"/>
                </a:lnTo>
                <a:lnTo>
                  <a:pt x="4947" y="406"/>
                </a:lnTo>
                <a:moveTo>
                  <a:pt x="4933" y="378"/>
                </a:moveTo>
                <a:lnTo>
                  <a:pt x="4962" y="373"/>
                </a:lnTo>
                <a:moveTo>
                  <a:pt x="4933" y="399"/>
                </a:moveTo>
                <a:lnTo>
                  <a:pt x="4964" y="392"/>
                </a:lnTo>
                <a:moveTo>
                  <a:pt x="5010" y="349"/>
                </a:moveTo>
                <a:lnTo>
                  <a:pt x="5086" y="337"/>
                </a:lnTo>
                <a:lnTo>
                  <a:pt x="5082" y="337"/>
                </a:lnTo>
                <a:lnTo>
                  <a:pt x="5074" y="339"/>
                </a:lnTo>
                <a:moveTo>
                  <a:pt x="5046" y="318"/>
                </a:moveTo>
                <a:lnTo>
                  <a:pt x="5048" y="325"/>
                </a:lnTo>
                <a:lnTo>
                  <a:pt x="5043" y="356"/>
                </a:lnTo>
                <a:lnTo>
                  <a:pt x="5041" y="368"/>
                </a:lnTo>
                <a:moveTo>
                  <a:pt x="5024" y="366"/>
                </a:moveTo>
                <a:lnTo>
                  <a:pt x="5026" y="373"/>
                </a:lnTo>
                <a:lnTo>
                  <a:pt x="5026" y="450"/>
                </a:lnTo>
                <a:moveTo>
                  <a:pt x="5029" y="426"/>
                </a:moveTo>
                <a:lnTo>
                  <a:pt x="5055" y="423"/>
                </a:lnTo>
                <a:moveTo>
                  <a:pt x="5029" y="409"/>
                </a:moveTo>
                <a:lnTo>
                  <a:pt x="5055" y="402"/>
                </a:lnTo>
                <a:moveTo>
                  <a:pt x="5026" y="390"/>
                </a:moveTo>
                <a:lnTo>
                  <a:pt x="5055" y="385"/>
                </a:lnTo>
                <a:moveTo>
                  <a:pt x="5026" y="370"/>
                </a:moveTo>
                <a:lnTo>
                  <a:pt x="5070" y="363"/>
                </a:lnTo>
                <a:lnTo>
                  <a:pt x="5067" y="361"/>
                </a:lnTo>
                <a:lnTo>
                  <a:pt x="5065" y="426"/>
                </a:lnTo>
                <a:lnTo>
                  <a:pt x="5062" y="445"/>
                </a:lnTo>
                <a:moveTo>
                  <a:pt x="5002" y="452"/>
                </a:moveTo>
                <a:lnTo>
                  <a:pt x="5029" y="450"/>
                </a:lnTo>
                <a:lnTo>
                  <a:pt x="5089" y="442"/>
                </a:lnTo>
                <a:lnTo>
                  <a:pt x="5084" y="442"/>
                </a:lnTo>
                <a:lnTo>
                  <a:pt x="5077" y="445"/>
                </a:lnTo>
                <a:moveTo>
                  <a:pt x="5110" y="442"/>
                </a:moveTo>
                <a:lnTo>
                  <a:pt x="5106" y="447"/>
                </a:lnTo>
                <a:lnTo>
                  <a:pt x="5101" y="442"/>
                </a:lnTo>
                <a:lnTo>
                  <a:pt x="5106" y="438"/>
                </a:lnTo>
                <a:lnTo>
                  <a:pt x="5110" y="442"/>
                </a:lnTo>
                <a:lnTo>
                  <a:pt x="5110" y="454"/>
                </a:lnTo>
                <a:lnTo>
                  <a:pt x="5106" y="464"/>
                </a:lnTo>
                <a:lnTo>
                  <a:pt x="5101" y="471"/>
                </a:lnTo>
                <a:moveTo>
                  <a:pt x="3" y="44"/>
                </a:moveTo>
                <a:lnTo>
                  <a:pt x="3" y="39"/>
                </a:lnTo>
                <a:lnTo>
                  <a:pt x="8" y="27"/>
                </a:lnTo>
                <a:lnTo>
                  <a:pt x="13" y="22"/>
                </a:lnTo>
                <a:lnTo>
                  <a:pt x="20" y="18"/>
                </a:lnTo>
                <a:lnTo>
                  <a:pt x="37" y="18"/>
                </a:lnTo>
                <a:lnTo>
                  <a:pt x="46" y="22"/>
                </a:lnTo>
                <a:lnTo>
                  <a:pt x="51" y="27"/>
                </a:lnTo>
                <a:lnTo>
                  <a:pt x="56" y="39"/>
                </a:lnTo>
                <a:lnTo>
                  <a:pt x="56" y="51"/>
                </a:lnTo>
                <a:lnTo>
                  <a:pt x="51" y="61"/>
                </a:lnTo>
                <a:lnTo>
                  <a:pt x="42" y="80"/>
                </a:lnTo>
                <a:lnTo>
                  <a:pt x="1" y="135"/>
                </a:lnTo>
                <a:lnTo>
                  <a:pt x="58" y="135"/>
                </a:lnTo>
                <a:moveTo>
                  <a:pt x="102" y="104"/>
                </a:moveTo>
                <a:lnTo>
                  <a:pt x="109" y="106"/>
                </a:lnTo>
                <a:lnTo>
                  <a:pt x="114" y="106"/>
                </a:lnTo>
                <a:lnTo>
                  <a:pt x="118" y="109"/>
                </a:lnTo>
                <a:lnTo>
                  <a:pt x="121" y="111"/>
                </a:lnTo>
                <a:lnTo>
                  <a:pt x="123" y="114"/>
                </a:lnTo>
                <a:lnTo>
                  <a:pt x="123" y="118"/>
                </a:lnTo>
                <a:lnTo>
                  <a:pt x="121" y="123"/>
                </a:lnTo>
                <a:lnTo>
                  <a:pt x="121" y="126"/>
                </a:lnTo>
                <a:lnTo>
                  <a:pt x="118" y="126"/>
                </a:lnTo>
                <a:lnTo>
                  <a:pt x="114" y="126"/>
                </a:lnTo>
                <a:lnTo>
                  <a:pt x="114" y="123"/>
                </a:lnTo>
                <a:lnTo>
                  <a:pt x="114" y="116"/>
                </a:lnTo>
                <a:lnTo>
                  <a:pt x="111" y="114"/>
                </a:lnTo>
                <a:lnTo>
                  <a:pt x="109" y="109"/>
                </a:lnTo>
                <a:lnTo>
                  <a:pt x="104" y="106"/>
                </a:lnTo>
                <a:lnTo>
                  <a:pt x="99" y="104"/>
                </a:lnTo>
                <a:moveTo>
                  <a:pt x="123" y="114"/>
                </a:moveTo>
                <a:lnTo>
                  <a:pt x="123" y="121"/>
                </a:lnTo>
                <a:moveTo>
                  <a:pt x="121" y="123"/>
                </a:moveTo>
                <a:lnTo>
                  <a:pt x="121" y="111"/>
                </a:lnTo>
                <a:moveTo>
                  <a:pt x="118" y="109"/>
                </a:moveTo>
                <a:lnTo>
                  <a:pt x="118" y="126"/>
                </a:lnTo>
                <a:lnTo>
                  <a:pt x="118" y="109"/>
                </a:lnTo>
                <a:close/>
                <a:moveTo>
                  <a:pt x="116" y="109"/>
                </a:moveTo>
                <a:lnTo>
                  <a:pt x="116" y="126"/>
                </a:lnTo>
                <a:moveTo>
                  <a:pt x="114" y="123"/>
                </a:moveTo>
                <a:lnTo>
                  <a:pt x="114" y="106"/>
                </a:lnTo>
                <a:moveTo>
                  <a:pt x="111" y="114"/>
                </a:moveTo>
                <a:lnTo>
                  <a:pt x="111" y="106"/>
                </a:lnTo>
                <a:lnTo>
                  <a:pt x="111" y="111"/>
                </a:lnTo>
                <a:moveTo>
                  <a:pt x="109" y="106"/>
                </a:moveTo>
                <a:lnTo>
                  <a:pt x="109" y="109"/>
                </a:lnTo>
                <a:moveTo>
                  <a:pt x="106" y="106"/>
                </a:moveTo>
                <a:lnTo>
                  <a:pt x="106" y="104"/>
                </a:lnTo>
                <a:moveTo>
                  <a:pt x="104" y="106"/>
                </a:moveTo>
                <a:lnTo>
                  <a:pt x="109" y="106"/>
                </a:lnTo>
                <a:moveTo>
                  <a:pt x="114" y="106"/>
                </a:moveTo>
                <a:lnTo>
                  <a:pt x="106" y="106"/>
                </a:lnTo>
                <a:moveTo>
                  <a:pt x="109" y="109"/>
                </a:moveTo>
                <a:lnTo>
                  <a:pt x="118" y="109"/>
                </a:lnTo>
                <a:lnTo>
                  <a:pt x="109" y="109"/>
                </a:lnTo>
                <a:close/>
                <a:moveTo>
                  <a:pt x="111" y="111"/>
                </a:moveTo>
                <a:lnTo>
                  <a:pt x="121" y="111"/>
                </a:lnTo>
                <a:moveTo>
                  <a:pt x="123" y="114"/>
                </a:moveTo>
                <a:lnTo>
                  <a:pt x="111" y="114"/>
                </a:lnTo>
                <a:moveTo>
                  <a:pt x="114" y="116"/>
                </a:moveTo>
                <a:lnTo>
                  <a:pt x="123" y="116"/>
                </a:lnTo>
                <a:moveTo>
                  <a:pt x="123" y="118"/>
                </a:moveTo>
                <a:lnTo>
                  <a:pt x="114" y="118"/>
                </a:lnTo>
                <a:moveTo>
                  <a:pt x="114" y="121"/>
                </a:moveTo>
                <a:lnTo>
                  <a:pt x="123" y="121"/>
                </a:lnTo>
                <a:moveTo>
                  <a:pt x="121" y="123"/>
                </a:moveTo>
                <a:lnTo>
                  <a:pt x="114" y="123"/>
                </a:lnTo>
                <a:moveTo>
                  <a:pt x="114" y="126"/>
                </a:moveTo>
                <a:lnTo>
                  <a:pt x="121" y="126"/>
                </a:lnTo>
                <a:moveTo>
                  <a:pt x="207" y="51"/>
                </a:moveTo>
                <a:lnTo>
                  <a:pt x="294" y="39"/>
                </a:lnTo>
                <a:lnTo>
                  <a:pt x="289" y="39"/>
                </a:lnTo>
                <a:lnTo>
                  <a:pt x="279" y="42"/>
                </a:lnTo>
                <a:moveTo>
                  <a:pt x="250" y="1"/>
                </a:moveTo>
                <a:lnTo>
                  <a:pt x="250" y="147"/>
                </a:lnTo>
                <a:lnTo>
                  <a:pt x="250" y="140"/>
                </a:lnTo>
                <a:lnTo>
                  <a:pt x="250" y="126"/>
                </a:lnTo>
                <a:moveTo>
                  <a:pt x="229" y="109"/>
                </a:moveTo>
                <a:lnTo>
                  <a:pt x="272" y="104"/>
                </a:lnTo>
                <a:lnTo>
                  <a:pt x="267" y="102"/>
                </a:lnTo>
                <a:lnTo>
                  <a:pt x="260" y="104"/>
                </a:lnTo>
                <a:moveTo>
                  <a:pt x="248" y="46"/>
                </a:moveTo>
                <a:lnTo>
                  <a:pt x="238" y="68"/>
                </a:lnTo>
                <a:lnTo>
                  <a:pt x="229" y="85"/>
                </a:lnTo>
                <a:lnTo>
                  <a:pt x="219" y="99"/>
                </a:lnTo>
                <a:lnTo>
                  <a:pt x="207" y="111"/>
                </a:lnTo>
                <a:lnTo>
                  <a:pt x="198" y="121"/>
                </a:lnTo>
                <a:moveTo>
                  <a:pt x="255" y="49"/>
                </a:moveTo>
                <a:lnTo>
                  <a:pt x="282" y="106"/>
                </a:lnTo>
                <a:lnTo>
                  <a:pt x="301" y="106"/>
                </a:lnTo>
                <a:lnTo>
                  <a:pt x="282" y="104"/>
                </a:lnTo>
                <a:lnTo>
                  <a:pt x="277" y="99"/>
                </a:lnTo>
                <a:moveTo>
                  <a:pt x="325" y="39"/>
                </a:moveTo>
                <a:lnTo>
                  <a:pt x="390" y="27"/>
                </a:lnTo>
                <a:lnTo>
                  <a:pt x="387" y="27"/>
                </a:lnTo>
                <a:lnTo>
                  <a:pt x="382" y="30"/>
                </a:lnTo>
                <a:moveTo>
                  <a:pt x="358" y="37"/>
                </a:moveTo>
                <a:lnTo>
                  <a:pt x="358" y="118"/>
                </a:lnTo>
                <a:moveTo>
                  <a:pt x="315" y="123"/>
                </a:moveTo>
                <a:lnTo>
                  <a:pt x="402" y="114"/>
                </a:lnTo>
                <a:lnTo>
                  <a:pt x="399" y="111"/>
                </a:lnTo>
                <a:lnTo>
                  <a:pt x="392" y="116"/>
                </a:lnTo>
                <a:moveTo>
                  <a:pt x="462" y="6"/>
                </a:moveTo>
                <a:lnTo>
                  <a:pt x="454" y="10"/>
                </a:lnTo>
                <a:lnTo>
                  <a:pt x="445" y="20"/>
                </a:lnTo>
                <a:lnTo>
                  <a:pt x="433" y="25"/>
                </a:lnTo>
                <a:lnTo>
                  <a:pt x="430" y="27"/>
                </a:lnTo>
                <a:moveTo>
                  <a:pt x="450" y="15"/>
                </a:moveTo>
                <a:lnTo>
                  <a:pt x="450" y="140"/>
                </a:lnTo>
                <a:lnTo>
                  <a:pt x="447" y="130"/>
                </a:lnTo>
                <a:lnTo>
                  <a:pt x="450" y="118"/>
                </a:lnTo>
                <a:moveTo>
                  <a:pt x="466" y="42"/>
                </a:moveTo>
                <a:lnTo>
                  <a:pt x="426" y="54"/>
                </a:lnTo>
                <a:moveTo>
                  <a:pt x="447" y="51"/>
                </a:moveTo>
                <a:lnTo>
                  <a:pt x="438" y="73"/>
                </a:lnTo>
                <a:lnTo>
                  <a:pt x="430" y="87"/>
                </a:lnTo>
                <a:lnTo>
                  <a:pt x="421" y="99"/>
                </a:lnTo>
                <a:moveTo>
                  <a:pt x="452" y="58"/>
                </a:moveTo>
                <a:lnTo>
                  <a:pt x="462" y="68"/>
                </a:lnTo>
                <a:lnTo>
                  <a:pt x="464" y="70"/>
                </a:lnTo>
                <a:moveTo>
                  <a:pt x="474" y="8"/>
                </a:moveTo>
                <a:lnTo>
                  <a:pt x="474" y="20"/>
                </a:lnTo>
                <a:lnTo>
                  <a:pt x="476" y="39"/>
                </a:lnTo>
                <a:lnTo>
                  <a:pt x="476" y="56"/>
                </a:lnTo>
                <a:moveTo>
                  <a:pt x="476" y="51"/>
                </a:moveTo>
                <a:lnTo>
                  <a:pt x="502" y="44"/>
                </a:lnTo>
                <a:lnTo>
                  <a:pt x="500" y="46"/>
                </a:lnTo>
                <a:lnTo>
                  <a:pt x="505" y="10"/>
                </a:lnTo>
                <a:lnTo>
                  <a:pt x="505" y="15"/>
                </a:lnTo>
                <a:lnTo>
                  <a:pt x="476" y="20"/>
                </a:lnTo>
                <a:moveTo>
                  <a:pt x="469" y="75"/>
                </a:moveTo>
                <a:lnTo>
                  <a:pt x="507" y="68"/>
                </a:lnTo>
                <a:moveTo>
                  <a:pt x="486" y="73"/>
                </a:moveTo>
                <a:lnTo>
                  <a:pt x="486" y="126"/>
                </a:lnTo>
                <a:moveTo>
                  <a:pt x="502" y="94"/>
                </a:moveTo>
                <a:lnTo>
                  <a:pt x="471" y="99"/>
                </a:lnTo>
                <a:moveTo>
                  <a:pt x="459" y="130"/>
                </a:moveTo>
                <a:lnTo>
                  <a:pt x="514" y="123"/>
                </a:lnTo>
                <a:lnTo>
                  <a:pt x="512" y="121"/>
                </a:lnTo>
                <a:lnTo>
                  <a:pt x="502" y="123"/>
                </a:lnTo>
                <a:moveTo>
                  <a:pt x="543" y="18"/>
                </a:moveTo>
                <a:lnTo>
                  <a:pt x="550" y="30"/>
                </a:lnTo>
                <a:lnTo>
                  <a:pt x="553" y="39"/>
                </a:lnTo>
                <a:moveTo>
                  <a:pt x="538" y="49"/>
                </a:moveTo>
                <a:lnTo>
                  <a:pt x="584" y="39"/>
                </a:lnTo>
                <a:moveTo>
                  <a:pt x="579" y="10"/>
                </a:moveTo>
                <a:lnTo>
                  <a:pt x="579" y="15"/>
                </a:lnTo>
                <a:lnTo>
                  <a:pt x="572" y="42"/>
                </a:lnTo>
                <a:moveTo>
                  <a:pt x="560" y="3"/>
                </a:moveTo>
                <a:lnTo>
                  <a:pt x="562" y="10"/>
                </a:lnTo>
                <a:lnTo>
                  <a:pt x="562" y="73"/>
                </a:lnTo>
                <a:lnTo>
                  <a:pt x="560" y="66"/>
                </a:lnTo>
                <a:lnTo>
                  <a:pt x="562" y="58"/>
                </a:lnTo>
                <a:moveTo>
                  <a:pt x="562" y="49"/>
                </a:moveTo>
                <a:lnTo>
                  <a:pt x="555" y="61"/>
                </a:lnTo>
                <a:lnTo>
                  <a:pt x="546" y="73"/>
                </a:lnTo>
                <a:lnTo>
                  <a:pt x="538" y="82"/>
                </a:lnTo>
                <a:lnTo>
                  <a:pt x="531" y="90"/>
                </a:lnTo>
                <a:moveTo>
                  <a:pt x="562" y="51"/>
                </a:moveTo>
                <a:lnTo>
                  <a:pt x="574" y="58"/>
                </a:lnTo>
                <a:lnTo>
                  <a:pt x="579" y="63"/>
                </a:lnTo>
                <a:moveTo>
                  <a:pt x="560" y="80"/>
                </a:moveTo>
                <a:lnTo>
                  <a:pt x="550" y="114"/>
                </a:lnTo>
                <a:lnTo>
                  <a:pt x="558" y="116"/>
                </a:lnTo>
                <a:lnTo>
                  <a:pt x="565" y="118"/>
                </a:lnTo>
                <a:lnTo>
                  <a:pt x="570" y="121"/>
                </a:lnTo>
                <a:lnTo>
                  <a:pt x="579" y="126"/>
                </a:lnTo>
                <a:moveTo>
                  <a:pt x="538" y="99"/>
                </a:moveTo>
                <a:lnTo>
                  <a:pt x="574" y="92"/>
                </a:lnTo>
                <a:lnTo>
                  <a:pt x="577" y="82"/>
                </a:lnTo>
                <a:lnTo>
                  <a:pt x="577" y="87"/>
                </a:lnTo>
                <a:lnTo>
                  <a:pt x="572" y="99"/>
                </a:lnTo>
                <a:lnTo>
                  <a:pt x="565" y="116"/>
                </a:lnTo>
                <a:lnTo>
                  <a:pt x="560" y="128"/>
                </a:lnTo>
                <a:lnTo>
                  <a:pt x="553" y="133"/>
                </a:lnTo>
                <a:lnTo>
                  <a:pt x="546" y="140"/>
                </a:lnTo>
                <a:lnTo>
                  <a:pt x="543" y="145"/>
                </a:lnTo>
                <a:moveTo>
                  <a:pt x="596" y="1"/>
                </a:moveTo>
                <a:lnTo>
                  <a:pt x="596" y="20"/>
                </a:lnTo>
                <a:lnTo>
                  <a:pt x="594" y="37"/>
                </a:lnTo>
                <a:lnTo>
                  <a:pt x="591" y="54"/>
                </a:lnTo>
                <a:lnTo>
                  <a:pt x="586" y="68"/>
                </a:lnTo>
                <a:lnTo>
                  <a:pt x="584" y="80"/>
                </a:lnTo>
                <a:lnTo>
                  <a:pt x="582" y="82"/>
                </a:lnTo>
                <a:moveTo>
                  <a:pt x="589" y="68"/>
                </a:moveTo>
                <a:lnTo>
                  <a:pt x="591" y="70"/>
                </a:lnTo>
                <a:lnTo>
                  <a:pt x="601" y="102"/>
                </a:lnTo>
                <a:lnTo>
                  <a:pt x="606" y="118"/>
                </a:lnTo>
                <a:lnTo>
                  <a:pt x="613" y="133"/>
                </a:lnTo>
                <a:lnTo>
                  <a:pt x="613" y="138"/>
                </a:lnTo>
                <a:lnTo>
                  <a:pt x="627" y="135"/>
                </a:lnTo>
                <a:lnTo>
                  <a:pt x="613" y="135"/>
                </a:lnTo>
                <a:lnTo>
                  <a:pt x="610" y="128"/>
                </a:lnTo>
                <a:moveTo>
                  <a:pt x="591" y="54"/>
                </a:moveTo>
                <a:lnTo>
                  <a:pt x="622" y="46"/>
                </a:lnTo>
                <a:moveTo>
                  <a:pt x="608" y="54"/>
                </a:moveTo>
                <a:lnTo>
                  <a:pt x="606" y="73"/>
                </a:lnTo>
                <a:lnTo>
                  <a:pt x="603" y="87"/>
                </a:lnTo>
                <a:lnTo>
                  <a:pt x="601" y="99"/>
                </a:lnTo>
                <a:lnTo>
                  <a:pt x="598" y="109"/>
                </a:lnTo>
                <a:lnTo>
                  <a:pt x="591" y="123"/>
                </a:lnTo>
                <a:lnTo>
                  <a:pt x="584" y="133"/>
                </a:lnTo>
                <a:lnTo>
                  <a:pt x="577" y="142"/>
                </a:lnTo>
                <a:lnTo>
                  <a:pt x="572" y="147"/>
                </a:lnTo>
                <a:moveTo>
                  <a:pt x="666" y="3"/>
                </a:moveTo>
                <a:lnTo>
                  <a:pt x="668" y="13"/>
                </a:lnTo>
                <a:lnTo>
                  <a:pt x="668" y="49"/>
                </a:lnTo>
                <a:lnTo>
                  <a:pt x="666" y="44"/>
                </a:lnTo>
                <a:lnTo>
                  <a:pt x="714" y="39"/>
                </a:lnTo>
                <a:lnTo>
                  <a:pt x="711" y="39"/>
                </a:lnTo>
                <a:lnTo>
                  <a:pt x="714" y="3"/>
                </a:lnTo>
                <a:lnTo>
                  <a:pt x="716" y="6"/>
                </a:lnTo>
                <a:lnTo>
                  <a:pt x="668" y="13"/>
                </a:lnTo>
                <a:moveTo>
                  <a:pt x="668" y="30"/>
                </a:moveTo>
                <a:lnTo>
                  <a:pt x="702" y="22"/>
                </a:lnTo>
                <a:moveTo>
                  <a:pt x="642" y="63"/>
                </a:moveTo>
                <a:lnTo>
                  <a:pt x="673" y="58"/>
                </a:lnTo>
                <a:lnTo>
                  <a:pt x="735" y="51"/>
                </a:lnTo>
                <a:moveTo>
                  <a:pt x="663" y="68"/>
                </a:moveTo>
                <a:lnTo>
                  <a:pt x="666" y="78"/>
                </a:lnTo>
                <a:lnTo>
                  <a:pt x="666" y="111"/>
                </a:lnTo>
                <a:lnTo>
                  <a:pt x="663" y="106"/>
                </a:lnTo>
                <a:lnTo>
                  <a:pt x="692" y="104"/>
                </a:lnTo>
                <a:lnTo>
                  <a:pt x="716" y="102"/>
                </a:lnTo>
                <a:lnTo>
                  <a:pt x="711" y="102"/>
                </a:lnTo>
                <a:lnTo>
                  <a:pt x="716" y="66"/>
                </a:lnTo>
                <a:lnTo>
                  <a:pt x="718" y="68"/>
                </a:lnTo>
                <a:lnTo>
                  <a:pt x="690" y="73"/>
                </a:lnTo>
                <a:lnTo>
                  <a:pt x="666" y="75"/>
                </a:lnTo>
                <a:moveTo>
                  <a:pt x="675" y="90"/>
                </a:moveTo>
                <a:lnTo>
                  <a:pt x="704" y="87"/>
                </a:lnTo>
                <a:moveTo>
                  <a:pt x="690" y="73"/>
                </a:moveTo>
                <a:lnTo>
                  <a:pt x="690" y="140"/>
                </a:lnTo>
                <a:moveTo>
                  <a:pt x="663" y="123"/>
                </a:moveTo>
                <a:lnTo>
                  <a:pt x="718" y="118"/>
                </a:lnTo>
                <a:moveTo>
                  <a:pt x="649" y="145"/>
                </a:moveTo>
                <a:lnTo>
                  <a:pt x="690" y="140"/>
                </a:lnTo>
                <a:lnTo>
                  <a:pt x="709" y="138"/>
                </a:lnTo>
                <a:lnTo>
                  <a:pt x="730" y="138"/>
                </a:lnTo>
                <a:lnTo>
                  <a:pt x="728" y="135"/>
                </a:lnTo>
                <a:lnTo>
                  <a:pt x="714" y="138"/>
                </a:lnTo>
                <a:moveTo>
                  <a:pt x="800" y="3"/>
                </a:moveTo>
                <a:lnTo>
                  <a:pt x="800" y="68"/>
                </a:lnTo>
                <a:moveTo>
                  <a:pt x="795" y="70"/>
                </a:moveTo>
                <a:lnTo>
                  <a:pt x="790" y="80"/>
                </a:lnTo>
                <a:lnTo>
                  <a:pt x="783" y="92"/>
                </a:lnTo>
                <a:lnTo>
                  <a:pt x="781" y="94"/>
                </a:lnTo>
                <a:lnTo>
                  <a:pt x="776" y="99"/>
                </a:lnTo>
                <a:lnTo>
                  <a:pt x="771" y="104"/>
                </a:lnTo>
                <a:lnTo>
                  <a:pt x="762" y="111"/>
                </a:lnTo>
                <a:lnTo>
                  <a:pt x="757" y="118"/>
                </a:lnTo>
                <a:lnTo>
                  <a:pt x="752" y="123"/>
                </a:lnTo>
                <a:moveTo>
                  <a:pt x="786" y="90"/>
                </a:moveTo>
                <a:lnTo>
                  <a:pt x="786" y="138"/>
                </a:lnTo>
                <a:lnTo>
                  <a:pt x="783" y="142"/>
                </a:lnTo>
                <a:lnTo>
                  <a:pt x="805" y="116"/>
                </a:lnTo>
                <a:moveTo>
                  <a:pt x="798" y="73"/>
                </a:moveTo>
                <a:lnTo>
                  <a:pt x="826" y="128"/>
                </a:lnTo>
                <a:lnTo>
                  <a:pt x="843" y="128"/>
                </a:lnTo>
                <a:lnTo>
                  <a:pt x="826" y="126"/>
                </a:lnTo>
                <a:lnTo>
                  <a:pt x="822" y="118"/>
                </a:lnTo>
                <a:moveTo>
                  <a:pt x="829" y="78"/>
                </a:moveTo>
                <a:lnTo>
                  <a:pt x="826" y="82"/>
                </a:lnTo>
                <a:lnTo>
                  <a:pt x="812" y="99"/>
                </a:lnTo>
                <a:moveTo>
                  <a:pt x="771" y="32"/>
                </a:moveTo>
                <a:lnTo>
                  <a:pt x="834" y="25"/>
                </a:lnTo>
                <a:moveTo>
                  <a:pt x="778" y="51"/>
                </a:moveTo>
                <a:lnTo>
                  <a:pt x="826" y="44"/>
                </a:lnTo>
                <a:moveTo>
                  <a:pt x="757" y="70"/>
                </a:moveTo>
                <a:lnTo>
                  <a:pt x="843" y="66"/>
                </a:lnTo>
                <a:lnTo>
                  <a:pt x="841" y="63"/>
                </a:lnTo>
                <a:lnTo>
                  <a:pt x="836" y="66"/>
                </a:lnTo>
                <a:moveTo>
                  <a:pt x="898" y="42"/>
                </a:moveTo>
                <a:lnTo>
                  <a:pt x="898" y="37"/>
                </a:lnTo>
                <a:lnTo>
                  <a:pt x="886" y="18"/>
                </a:lnTo>
                <a:moveTo>
                  <a:pt x="915" y="82"/>
                </a:moveTo>
                <a:lnTo>
                  <a:pt x="920" y="90"/>
                </a:lnTo>
                <a:lnTo>
                  <a:pt x="925" y="99"/>
                </a:lnTo>
                <a:lnTo>
                  <a:pt x="925" y="104"/>
                </a:lnTo>
                <a:moveTo>
                  <a:pt x="918" y="123"/>
                </a:moveTo>
                <a:lnTo>
                  <a:pt x="932" y="142"/>
                </a:lnTo>
                <a:moveTo>
                  <a:pt x="922" y="1"/>
                </a:moveTo>
                <a:lnTo>
                  <a:pt x="922" y="8"/>
                </a:lnTo>
                <a:lnTo>
                  <a:pt x="918" y="30"/>
                </a:lnTo>
                <a:lnTo>
                  <a:pt x="915" y="42"/>
                </a:lnTo>
                <a:lnTo>
                  <a:pt x="913" y="61"/>
                </a:lnTo>
                <a:lnTo>
                  <a:pt x="908" y="78"/>
                </a:lnTo>
                <a:lnTo>
                  <a:pt x="903" y="92"/>
                </a:lnTo>
                <a:lnTo>
                  <a:pt x="898" y="104"/>
                </a:lnTo>
                <a:lnTo>
                  <a:pt x="891" y="116"/>
                </a:lnTo>
                <a:lnTo>
                  <a:pt x="884" y="128"/>
                </a:lnTo>
                <a:lnTo>
                  <a:pt x="877" y="135"/>
                </a:lnTo>
                <a:lnTo>
                  <a:pt x="870" y="145"/>
                </a:lnTo>
                <a:lnTo>
                  <a:pt x="865" y="147"/>
                </a:lnTo>
                <a:moveTo>
                  <a:pt x="915" y="121"/>
                </a:moveTo>
                <a:lnTo>
                  <a:pt x="930" y="142"/>
                </a:lnTo>
                <a:lnTo>
                  <a:pt x="932" y="145"/>
                </a:lnTo>
                <a:lnTo>
                  <a:pt x="939" y="126"/>
                </a:lnTo>
                <a:lnTo>
                  <a:pt x="942" y="104"/>
                </a:lnTo>
                <a:lnTo>
                  <a:pt x="946" y="82"/>
                </a:lnTo>
                <a:lnTo>
                  <a:pt x="949" y="58"/>
                </a:lnTo>
                <a:lnTo>
                  <a:pt x="951" y="44"/>
                </a:lnTo>
                <a:lnTo>
                  <a:pt x="951" y="49"/>
                </a:lnTo>
                <a:lnTo>
                  <a:pt x="874" y="63"/>
                </a:lnTo>
                <a:moveTo>
                  <a:pt x="980" y="25"/>
                </a:moveTo>
                <a:lnTo>
                  <a:pt x="1030" y="18"/>
                </a:lnTo>
                <a:lnTo>
                  <a:pt x="1028" y="15"/>
                </a:lnTo>
                <a:lnTo>
                  <a:pt x="1016" y="34"/>
                </a:lnTo>
                <a:lnTo>
                  <a:pt x="1006" y="56"/>
                </a:lnTo>
                <a:lnTo>
                  <a:pt x="992" y="82"/>
                </a:lnTo>
                <a:lnTo>
                  <a:pt x="987" y="94"/>
                </a:lnTo>
                <a:lnTo>
                  <a:pt x="985" y="104"/>
                </a:lnTo>
                <a:lnTo>
                  <a:pt x="985" y="111"/>
                </a:lnTo>
                <a:lnTo>
                  <a:pt x="987" y="118"/>
                </a:lnTo>
                <a:lnTo>
                  <a:pt x="987" y="123"/>
                </a:lnTo>
                <a:lnTo>
                  <a:pt x="992" y="126"/>
                </a:lnTo>
                <a:lnTo>
                  <a:pt x="994" y="128"/>
                </a:lnTo>
                <a:lnTo>
                  <a:pt x="1002" y="128"/>
                </a:lnTo>
                <a:lnTo>
                  <a:pt x="1009" y="130"/>
                </a:lnTo>
                <a:lnTo>
                  <a:pt x="1033" y="130"/>
                </a:lnTo>
                <a:lnTo>
                  <a:pt x="1040" y="128"/>
                </a:lnTo>
                <a:lnTo>
                  <a:pt x="1052" y="128"/>
                </a:lnTo>
                <a:lnTo>
                  <a:pt x="1057" y="126"/>
                </a:lnTo>
                <a:lnTo>
                  <a:pt x="1052" y="90"/>
                </a:lnTo>
                <a:lnTo>
                  <a:pt x="1054" y="126"/>
                </a:lnTo>
                <a:moveTo>
                  <a:pt x="1081" y="44"/>
                </a:moveTo>
                <a:lnTo>
                  <a:pt x="1088" y="58"/>
                </a:lnTo>
                <a:lnTo>
                  <a:pt x="1090" y="68"/>
                </a:lnTo>
                <a:moveTo>
                  <a:pt x="1114" y="42"/>
                </a:moveTo>
                <a:lnTo>
                  <a:pt x="1114" y="49"/>
                </a:lnTo>
                <a:lnTo>
                  <a:pt x="1112" y="49"/>
                </a:lnTo>
                <a:lnTo>
                  <a:pt x="1100" y="68"/>
                </a:lnTo>
                <a:moveTo>
                  <a:pt x="1098" y="90"/>
                </a:moveTo>
                <a:lnTo>
                  <a:pt x="1107" y="99"/>
                </a:lnTo>
                <a:lnTo>
                  <a:pt x="1110" y="104"/>
                </a:lnTo>
                <a:moveTo>
                  <a:pt x="1098" y="6"/>
                </a:moveTo>
                <a:lnTo>
                  <a:pt x="1102" y="10"/>
                </a:lnTo>
                <a:lnTo>
                  <a:pt x="1100" y="10"/>
                </a:lnTo>
                <a:lnTo>
                  <a:pt x="1100" y="37"/>
                </a:lnTo>
                <a:lnTo>
                  <a:pt x="1100" y="73"/>
                </a:lnTo>
                <a:lnTo>
                  <a:pt x="1098" y="85"/>
                </a:lnTo>
                <a:lnTo>
                  <a:pt x="1098" y="94"/>
                </a:lnTo>
                <a:lnTo>
                  <a:pt x="1095" y="104"/>
                </a:lnTo>
                <a:lnTo>
                  <a:pt x="1090" y="116"/>
                </a:lnTo>
                <a:lnTo>
                  <a:pt x="1088" y="126"/>
                </a:lnTo>
                <a:lnTo>
                  <a:pt x="1083" y="135"/>
                </a:lnTo>
                <a:moveTo>
                  <a:pt x="1124" y="6"/>
                </a:moveTo>
                <a:lnTo>
                  <a:pt x="1126" y="8"/>
                </a:lnTo>
                <a:lnTo>
                  <a:pt x="1138" y="15"/>
                </a:lnTo>
                <a:lnTo>
                  <a:pt x="1150" y="27"/>
                </a:lnTo>
                <a:lnTo>
                  <a:pt x="1158" y="34"/>
                </a:lnTo>
                <a:lnTo>
                  <a:pt x="1162" y="39"/>
                </a:lnTo>
                <a:moveTo>
                  <a:pt x="1158" y="1"/>
                </a:moveTo>
                <a:lnTo>
                  <a:pt x="1158" y="6"/>
                </a:lnTo>
                <a:lnTo>
                  <a:pt x="1150" y="13"/>
                </a:lnTo>
                <a:lnTo>
                  <a:pt x="1141" y="25"/>
                </a:lnTo>
                <a:lnTo>
                  <a:pt x="1134" y="34"/>
                </a:lnTo>
                <a:lnTo>
                  <a:pt x="1126" y="39"/>
                </a:lnTo>
                <a:lnTo>
                  <a:pt x="1119" y="44"/>
                </a:lnTo>
                <a:moveTo>
                  <a:pt x="1138" y="39"/>
                </a:moveTo>
                <a:lnTo>
                  <a:pt x="1141" y="42"/>
                </a:lnTo>
                <a:lnTo>
                  <a:pt x="1138" y="42"/>
                </a:lnTo>
                <a:lnTo>
                  <a:pt x="1134" y="56"/>
                </a:lnTo>
                <a:lnTo>
                  <a:pt x="1129" y="68"/>
                </a:lnTo>
                <a:lnTo>
                  <a:pt x="1122" y="78"/>
                </a:lnTo>
                <a:lnTo>
                  <a:pt x="1117" y="85"/>
                </a:lnTo>
                <a:lnTo>
                  <a:pt x="1112" y="92"/>
                </a:lnTo>
                <a:moveTo>
                  <a:pt x="1114" y="61"/>
                </a:moveTo>
                <a:lnTo>
                  <a:pt x="1117" y="61"/>
                </a:lnTo>
                <a:lnTo>
                  <a:pt x="1174" y="49"/>
                </a:lnTo>
                <a:lnTo>
                  <a:pt x="1170" y="49"/>
                </a:lnTo>
                <a:lnTo>
                  <a:pt x="1162" y="51"/>
                </a:lnTo>
                <a:moveTo>
                  <a:pt x="1122" y="80"/>
                </a:moveTo>
                <a:lnTo>
                  <a:pt x="1122" y="85"/>
                </a:lnTo>
                <a:lnTo>
                  <a:pt x="1124" y="104"/>
                </a:lnTo>
                <a:lnTo>
                  <a:pt x="1124" y="123"/>
                </a:lnTo>
                <a:lnTo>
                  <a:pt x="1124" y="116"/>
                </a:lnTo>
                <a:lnTo>
                  <a:pt x="1124" y="109"/>
                </a:lnTo>
                <a:moveTo>
                  <a:pt x="1124" y="85"/>
                </a:moveTo>
                <a:lnTo>
                  <a:pt x="1167" y="75"/>
                </a:lnTo>
                <a:lnTo>
                  <a:pt x="1165" y="70"/>
                </a:lnTo>
                <a:lnTo>
                  <a:pt x="1162" y="92"/>
                </a:lnTo>
                <a:lnTo>
                  <a:pt x="1162" y="102"/>
                </a:lnTo>
                <a:lnTo>
                  <a:pt x="1160" y="111"/>
                </a:lnTo>
                <a:lnTo>
                  <a:pt x="1160" y="118"/>
                </a:lnTo>
                <a:lnTo>
                  <a:pt x="1158" y="121"/>
                </a:lnTo>
                <a:lnTo>
                  <a:pt x="1150" y="109"/>
                </a:lnTo>
                <a:moveTo>
                  <a:pt x="1141" y="63"/>
                </a:moveTo>
                <a:lnTo>
                  <a:pt x="1141" y="145"/>
                </a:lnTo>
                <a:lnTo>
                  <a:pt x="1141" y="140"/>
                </a:lnTo>
                <a:lnTo>
                  <a:pt x="1141" y="130"/>
                </a:lnTo>
                <a:moveTo>
                  <a:pt x="1285" y="15"/>
                </a:moveTo>
                <a:lnTo>
                  <a:pt x="1280" y="13"/>
                </a:lnTo>
                <a:lnTo>
                  <a:pt x="1275" y="15"/>
                </a:lnTo>
                <a:lnTo>
                  <a:pt x="1287" y="15"/>
                </a:lnTo>
                <a:lnTo>
                  <a:pt x="1215" y="22"/>
                </a:lnTo>
                <a:moveTo>
                  <a:pt x="1213" y="8"/>
                </a:moveTo>
                <a:lnTo>
                  <a:pt x="1215" y="18"/>
                </a:lnTo>
                <a:lnTo>
                  <a:pt x="1215" y="70"/>
                </a:lnTo>
                <a:lnTo>
                  <a:pt x="1213" y="85"/>
                </a:lnTo>
                <a:lnTo>
                  <a:pt x="1208" y="102"/>
                </a:lnTo>
                <a:lnTo>
                  <a:pt x="1203" y="116"/>
                </a:lnTo>
                <a:lnTo>
                  <a:pt x="1196" y="128"/>
                </a:lnTo>
                <a:lnTo>
                  <a:pt x="1191" y="138"/>
                </a:lnTo>
                <a:moveTo>
                  <a:pt x="1309" y="22"/>
                </a:moveTo>
                <a:lnTo>
                  <a:pt x="1338" y="18"/>
                </a:lnTo>
                <a:moveTo>
                  <a:pt x="1323" y="22"/>
                </a:moveTo>
                <a:lnTo>
                  <a:pt x="1323" y="90"/>
                </a:lnTo>
                <a:moveTo>
                  <a:pt x="1338" y="54"/>
                </a:moveTo>
                <a:lnTo>
                  <a:pt x="1309" y="58"/>
                </a:lnTo>
                <a:moveTo>
                  <a:pt x="1304" y="102"/>
                </a:moveTo>
                <a:lnTo>
                  <a:pt x="1335" y="82"/>
                </a:lnTo>
                <a:moveTo>
                  <a:pt x="1347" y="15"/>
                </a:moveTo>
                <a:lnTo>
                  <a:pt x="1388" y="10"/>
                </a:lnTo>
                <a:lnTo>
                  <a:pt x="1383" y="8"/>
                </a:lnTo>
                <a:lnTo>
                  <a:pt x="1376" y="13"/>
                </a:lnTo>
                <a:moveTo>
                  <a:pt x="1364" y="18"/>
                </a:moveTo>
                <a:lnTo>
                  <a:pt x="1364" y="27"/>
                </a:lnTo>
                <a:lnTo>
                  <a:pt x="1357" y="54"/>
                </a:lnTo>
                <a:lnTo>
                  <a:pt x="1350" y="68"/>
                </a:lnTo>
                <a:lnTo>
                  <a:pt x="1342" y="85"/>
                </a:lnTo>
                <a:lnTo>
                  <a:pt x="1335" y="97"/>
                </a:lnTo>
                <a:lnTo>
                  <a:pt x="1328" y="106"/>
                </a:lnTo>
                <a:moveTo>
                  <a:pt x="1362" y="46"/>
                </a:moveTo>
                <a:lnTo>
                  <a:pt x="1362" y="135"/>
                </a:lnTo>
                <a:lnTo>
                  <a:pt x="1362" y="126"/>
                </a:lnTo>
                <a:lnTo>
                  <a:pt x="1362" y="111"/>
                </a:lnTo>
                <a:moveTo>
                  <a:pt x="1371" y="54"/>
                </a:moveTo>
                <a:lnTo>
                  <a:pt x="1383" y="75"/>
                </a:lnTo>
                <a:lnTo>
                  <a:pt x="1390" y="90"/>
                </a:lnTo>
                <a:lnTo>
                  <a:pt x="1393" y="99"/>
                </a:lnTo>
                <a:moveTo>
                  <a:pt x="1506" y="15"/>
                </a:moveTo>
                <a:lnTo>
                  <a:pt x="1501" y="13"/>
                </a:lnTo>
                <a:lnTo>
                  <a:pt x="1496" y="15"/>
                </a:lnTo>
                <a:lnTo>
                  <a:pt x="1506" y="15"/>
                </a:lnTo>
                <a:lnTo>
                  <a:pt x="1436" y="22"/>
                </a:lnTo>
                <a:moveTo>
                  <a:pt x="1434" y="8"/>
                </a:moveTo>
                <a:lnTo>
                  <a:pt x="1436" y="18"/>
                </a:lnTo>
                <a:lnTo>
                  <a:pt x="1436" y="54"/>
                </a:lnTo>
                <a:lnTo>
                  <a:pt x="1434" y="70"/>
                </a:lnTo>
                <a:lnTo>
                  <a:pt x="1431" y="85"/>
                </a:lnTo>
                <a:lnTo>
                  <a:pt x="1429" y="102"/>
                </a:lnTo>
                <a:lnTo>
                  <a:pt x="1424" y="116"/>
                </a:lnTo>
                <a:lnTo>
                  <a:pt x="1417" y="128"/>
                </a:lnTo>
                <a:lnTo>
                  <a:pt x="1412" y="138"/>
                </a:lnTo>
                <a:moveTo>
                  <a:pt x="1527" y="15"/>
                </a:moveTo>
                <a:lnTo>
                  <a:pt x="1530" y="22"/>
                </a:lnTo>
                <a:lnTo>
                  <a:pt x="1530" y="58"/>
                </a:lnTo>
                <a:lnTo>
                  <a:pt x="1530" y="51"/>
                </a:lnTo>
                <a:lnTo>
                  <a:pt x="1554" y="46"/>
                </a:lnTo>
                <a:lnTo>
                  <a:pt x="1551" y="46"/>
                </a:lnTo>
                <a:lnTo>
                  <a:pt x="1554" y="18"/>
                </a:lnTo>
                <a:lnTo>
                  <a:pt x="1554" y="22"/>
                </a:lnTo>
                <a:lnTo>
                  <a:pt x="1530" y="25"/>
                </a:lnTo>
                <a:moveTo>
                  <a:pt x="1542" y="49"/>
                </a:moveTo>
                <a:lnTo>
                  <a:pt x="1542" y="118"/>
                </a:lnTo>
                <a:moveTo>
                  <a:pt x="1520" y="128"/>
                </a:moveTo>
                <a:lnTo>
                  <a:pt x="1556" y="111"/>
                </a:lnTo>
                <a:moveTo>
                  <a:pt x="1522" y="70"/>
                </a:moveTo>
                <a:lnTo>
                  <a:pt x="1525" y="75"/>
                </a:lnTo>
                <a:lnTo>
                  <a:pt x="1525" y="126"/>
                </a:lnTo>
                <a:moveTo>
                  <a:pt x="1542" y="80"/>
                </a:moveTo>
                <a:lnTo>
                  <a:pt x="1554" y="78"/>
                </a:lnTo>
                <a:moveTo>
                  <a:pt x="1580" y="1"/>
                </a:moveTo>
                <a:lnTo>
                  <a:pt x="1580" y="8"/>
                </a:lnTo>
                <a:lnTo>
                  <a:pt x="1570" y="32"/>
                </a:lnTo>
                <a:lnTo>
                  <a:pt x="1566" y="44"/>
                </a:lnTo>
                <a:lnTo>
                  <a:pt x="1558" y="58"/>
                </a:lnTo>
                <a:lnTo>
                  <a:pt x="1556" y="63"/>
                </a:lnTo>
                <a:moveTo>
                  <a:pt x="1573" y="32"/>
                </a:moveTo>
                <a:lnTo>
                  <a:pt x="1575" y="32"/>
                </a:lnTo>
                <a:lnTo>
                  <a:pt x="1599" y="27"/>
                </a:lnTo>
                <a:lnTo>
                  <a:pt x="1597" y="22"/>
                </a:lnTo>
                <a:lnTo>
                  <a:pt x="1592" y="39"/>
                </a:lnTo>
                <a:lnTo>
                  <a:pt x="1587" y="54"/>
                </a:lnTo>
                <a:lnTo>
                  <a:pt x="1582" y="61"/>
                </a:lnTo>
                <a:lnTo>
                  <a:pt x="1575" y="70"/>
                </a:lnTo>
                <a:lnTo>
                  <a:pt x="1566" y="82"/>
                </a:lnTo>
                <a:lnTo>
                  <a:pt x="1558" y="92"/>
                </a:lnTo>
                <a:lnTo>
                  <a:pt x="1551" y="99"/>
                </a:lnTo>
                <a:moveTo>
                  <a:pt x="1570" y="42"/>
                </a:moveTo>
                <a:lnTo>
                  <a:pt x="1573" y="44"/>
                </a:lnTo>
                <a:lnTo>
                  <a:pt x="1582" y="63"/>
                </a:lnTo>
                <a:lnTo>
                  <a:pt x="1592" y="75"/>
                </a:lnTo>
                <a:lnTo>
                  <a:pt x="1602" y="87"/>
                </a:lnTo>
                <a:lnTo>
                  <a:pt x="1604" y="90"/>
                </a:lnTo>
                <a:lnTo>
                  <a:pt x="1616" y="90"/>
                </a:lnTo>
                <a:lnTo>
                  <a:pt x="1602" y="87"/>
                </a:lnTo>
                <a:lnTo>
                  <a:pt x="1594" y="80"/>
                </a:lnTo>
                <a:moveTo>
                  <a:pt x="1566" y="94"/>
                </a:moveTo>
                <a:lnTo>
                  <a:pt x="1568" y="99"/>
                </a:lnTo>
                <a:lnTo>
                  <a:pt x="1568" y="145"/>
                </a:lnTo>
                <a:lnTo>
                  <a:pt x="1566" y="140"/>
                </a:lnTo>
                <a:lnTo>
                  <a:pt x="1568" y="135"/>
                </a:lnTo>
                <a:lnTo>
                  <a:pt x="1597" y="133"/>
                </a:lnTo>
                <a:lnTo>
                  <a:pt x="1592" y="133"/>
                </a:lnTo>
                <a:lnTo>
                  <a:pt x="1594" y="99"/>
                </a:lnTo>
                <a:lnTo>
                  <a:pt x="1594" y="94"/>
                </a:lnTo>
                <a:lnTo>
                  <a:pt x="1597" y="99"/>
                </a:lnTo>
                <a:lnTo>
                  <a:pt x="1592" y="99"/>
                </a:lnTo>
                <a:lnTo>
                  <a:pt x="1568" y="102"/>
                </a:lnTo>
                <a:moveTo>
                  <a:pt x="1734" y="85"/>
                </a:moveTo>
                <a:lnTo>
                  <a:pt x="1810" y="85"/>
                </a:lnTo>
                <a:moveTo>
                  <a:pt x="1844" y="85"/>
                </a:moveTo>
                <a:lnTo>
                  <a:pt x="1921" y="85"/>
                </a:lnTo>
                <a:moveTo>
                  <a:pt x="1986" y="8"/>
                </a:moveTo>
                <a:lnTo>
                  <a:pt x="1983" y="15"/>
                </a:lnTo>
                <a:lnTo>
                  <a:pt x="1974" y="42"/>
                </a:lnTo>
                <a:lnTo>
                  <a:pt x="1966" y="61"/>
                </a:lnTo>
                <a:lnTo>
                  <a:pt x="1964" y="63"/>
                </a:lnTo>
                <a:lnTo>
                  <a:pt x="1986" y="56"/>
                </a:lnTo>
                <a:moveTo>
                  <a:pt x="1990" y="42"/>
                </a:moveTo>
                <a:lnTo>
                  <a:pt x="1969" y="92"/>
                </a:lnTo>
                <a:lnTo>
                  <a:pt x="1966" y="94"/>
                </a:lnTo>
                <a:lnTo>
                  <a:pt x="1993" y="82"/>
                </a:lnTo>
                <a:moveTo>
                  <a:pt x="1959" y="121"/>
                </a:moveTo>
                <a:lnTo>
                  <a:pt x="1990" y="99"/>
                </a:lnTo>
                <a:moveTo>
                  <a:pt x="1998" y="18"/>
                </a:moveTo>
                <a:lnTo>
                  <a:pt x="2036" y="10"/>
                </a:lnTo>
                <a:lnTo>
                  <a:pt x="2034" y="8"/>
                </a:lnTo>
                <a:lnTo>
                  <a:pt x="2029" y="51"/>
                </a:lnTo>
                <a:moveTo>
                  <a:pt x="2024" y="32"/>
                </a:moveTo>
                <a:lnTo>
                  <a:pt x="2022" y="32"/>
                </a:lnTo>
                <a:lnTo>
                  <a:pt x="2000" y="34"/>
                </a:lnTo>
                <a:moveTo>
                  <a:pt x="1995" y="56"/>
                </a:moveTo>
                <a:lnTo>
                  <a:pt x="2048" y="49"/>
                </a:lnTo>
                <a:lnTo>
                  <a:pt x="2046" y="49"/>
                </a:lnTo>
                <a:lnTo>
                  <a:pt x="2038" y="51"/>
                </a:lnTo>
                <a:moveTo>
                  <a:pt x="2014" y="56"/>
                </a:moveTo>
                <a:lnTo>
                  <a:pt x="2017" y="61"/>
                </a:lnTo>
                <a:lnTo>
                  <a:pt x="2017" y="128"/>
                </a:lnTo>
                <a:lnTo>
                  <a:pt x="2014" y="135"/>
                </a:lnTo>
                <a:lnTo>
                  <a:pt x="2005" y="123"/>
                </a:lnTo>
                <a:lnTo>
                  <a:pt x="2014" y="135"/>
                </a:lnTo>
                <a:moveTo>
                  <a:pt x="2017" y="73"/>
                </a:moveTo>
                <a:lnTo>
                  <a:pt x="2041" y="118"/>
                </a:lnTo>
                <a:lnTo>
                  <a:pt x="2055" y="118"/>
                </a:lnTo>
                <a:lnTo>
                  <a:pt x="2041" y="118"/>
                </a:lnTo>
                <a:lnTo>
                  <a:pt x="2034" y="109"/>
                </a:lnTo>
                <a:moveTo>
                  <a:pt x="2038" y="66"/>
                </a:moveTo>
                <a:lnTo>
                  <a:pt x="2038" y="73"/>
                </a:lnTo>
                <a:lnTo>
                  <a:pt x="2024" y="90"/>
                </a:lnTo>
                <a:moveTo>
                  <a:pt x="1995" y="68"/>
                </a:moveTo>
                <a:lnTo>
                  <a:pt x="2002" y="78"/>
                </a:lnTo>
                <a:lnTo>
                  <a:pt x="2005" y="85"/>
                </a:lnTo>
                <a:moveTo>
                  <a:pt x="1990" y="116"/>
                </a:moveTo>
                <a:lnTo>
                  <a:pt x="2010" y="94"/>
                </a:lnTo>
                <a:moveTo>
                  <a:pt x="2110" y="6"/>
                </a:moveTo>
                <a:lnTo>
                  <a:pt x="2110" y="10"/>
                </a:lnTo>
                <a:lnTo>
                  <a:pt x="2106" y="18"/>
                </a:lnTo>
                <a:lnTo>
                  <a:pt x="2098" y="34"/>
                </a:lnTo>
                <a:lnTo>
                  <a:pt x="2091" y="44"/>
                </a:lnTo>
                <a:lnTo>
                  <a:pt x="2084" y="58"/>
                </a:lnTo>
                <a:lnTo>
                  <a:pt x="2079" y="66"/>
                </a:lnTo>
                <a:lnTo>
                  <a:pt x="2072" y="73"/>
                </a:lnTo>
                <a:moveTo>
                  <a:pt x="2098" y="37"/>
                </a:moveTo>
                <a:lnTo>
                  <a:pt x="2098" y="140"/>
                </a:lnTo>
                <a:lnTo>
                  <a:pt x="2096" y="133"/>
                </a:lnTo>
                <a:lnTo>
                  <a:pt x="2098" y="123"/>
                </a:lnTo>
                <a:moveTo>
                  <a:pt x="2125" y="6"/>
                </a:moveTo>
                <a:lnTo>
                  <a:pt x="2127" y="13"/>
                </a:lnTo>
                <a:lnTo>
                  <a:pt x="2127" y="30"/>
                </a:lnTo>
                <a:lnTo>
                  <a:pt x="2125" y="114"/>
                </a:lnTo>
                <a:lnTo>
                  <a:pt x="2127" y="121"/>
                </a:lnTo>
                <a:lnTo>
                  <a:pt x="2127" y="123"/>
                </a:lnTo>
                <a:lnTo>
                  <a:pt x="2130" y="126"/>
                </a:lnTo>
                <a:lnTo>
                  <a:pt x="2132" y="128"/>
                </a:lnTo>
                <a:lnTo>
                  <a:pt x="2163" y="128"/>
                </a:lnTo>
                <a:lnTo>
                  <a:pt x="2161" y="99"/>
                </a:lnTo>
                <a:lnTo>
                  <a:pt x="2161" y="128"/>
                </a:lnTo>
                <a:moveTo>
                  <a:pt x="2154" y="34"/>
                </a:moveTo>
                <a:lnTo>
                  <a:pt x="2154" y="42"/>
                </a:lnTo>
                <a:lnTo>
                  <a:pt x="2144" y="54"/>
                </a:lnTo>
                <a:lnTo>
                  <a:pt x="2137" y="63"/>
                </a:lnTo>
                <a:lnTo>
                  <a:pt x="2130" y="68"/>
                </a:lnTo>
                <a:lnTo>
                  <a:pt x="2122" y="78"/>
                </a:lnTo>
                <a:lnTo>
                  <a:pt x="2110" y="87"/>
                </a:lnTo>
                <a:moveTo>
                  <a:pt x="2211" y="114"/>
                </a:moveTo>
                <a:lnTo>
                  <a:pt x="2211" y="111"/>
                </a:lnTo>
                <a:moveTo>
                  <a:pt x="2204" y="104"/>
                </a:moveTo>
                <a:lnTo>
                  <a:pt x="2199" y="106"/>
                </a:lnTo>
                <a:lnTo>
                  <a:pt x="2197" y="114"/>
                </a:lnTo>
                <a:lnTo>
                  <a:pt x="2199" y="121"/>
                </a:lnTo>
                <a:lnTo>
                  <a:pt x="2204" y="123"/>
                </a:lnTo>
                <a:lnTo>
                  <a:pt x="2209" y="121"/>
                </a:lnTo>
                <a:lnTo>
                  <a:pt x="2211" y="114"/>
                </a:lnTo>
                <a:lnTo>
                  <a:pt x="2209" y="106"/>
                </a:lnTo>
                <a:lnTo>
                  <a:pt x="2204" y="104"/>
                </a:lnTo>
                <a:close/>
                <a:moveTo>
                  <a:pt x="222" y="630"/>
                </a:moveTo>
                <a:lnTo>
                  <a:pt x="226" y="632"/>
                </a:lnTo>
                <a:lnTo>
                  <a:pt x="224" y="632"/>
                </a:lnTo>
                <a:lnTo>
                  <a:pt x="222" y="769"/>
                </a:lnTo>
                <a:lnTo>
                  <a:pt x="222" y="750"/>
                </a:lnTo>
                <a:moveTo>
                  <a:pt x="224" y="690"/>
                </a:moveTo>
                <a:lnTo>
                  <a:pt x="231" y="699"/>
                </a:lnTo>
                <a:lnTo>
                  <a:pt x="234" y="704"/>
                </a:lnTo>
                <a:moveTo>
                  <a:pt x="222" y="678"/>
                </a:moveTo>
                <a:lnTo>
                  <a:pt x="217" y="697"/>
                </a:lnTo>
                <a:lnTo>
                  <a:pt x="210" y="709"/>
                </a:lnTo>
                <a:lnTo>
                  <a:pt x="207" y="718"/>
                </a:lnTo>
                <a:lnTo>
                  <a:pt x="202" y="726"/>
                </a:lnTo>
                <a:lnTo>
                  <a:pt x="198" y="733"/>
                </a:lnTo>
                <a:moveTo>
                  <a:pt x="200" y="678"/>
                </a:moveTo>
                <a:lnTo>
                  <a:pt x="236" y="673"/>
                </a:lnTo>
                <a:moveTo>
                  <a:pt x="238" y="666"/>
                </a:moveTo>
                <a:lnTo>
                  <a:pt x="260" y="658"/>
                </a:lnTo>
                <a:lnTo>
                  <a:pt x="258" y="656"/>
                </a:lnTo>
                <a:lnTo>
                  <a:pt x="255" y="670"/>
                </a:lnTo>
                <a:lnTo>
                  <a:pt x="253" y="687"/>
                </a:lnTo>
                <a:lnTo>
                  <a:pt x="250" y="697"/>
                </a:lnTo>
                <a:lnTo>
                  <a:pt x="246" y="709"/>
                </a:lnTo>
                <a:lnTo>
                  <a:pt x="241" y="721"/>
                </a:lnTo>
                <a:lnTo>
                  <a:pt x="236" y="728"/>
                </a:lnTo>
                <a:lnTo>
                  <a:pt x="229" y="742"/>
                </a:lnTo>
                <a:moveTo>
                  <a:pt x="241" y="682"/>
                </a:moveTo>
                <a:lnTo>
                  <a:pt x="248" y="704"/>
                </a:lnTo>
                <a:lnTo>
                  <a:pt x="253" y="718"/>
                </a:lnTo>
                <a:lnTo>
                  <a:pt x="253" y="723"/>
                </a:lnTo>
                <a:lnTo>
                  <a:pt x="255" y="730"/>
                </a:lnTo>
                <a:moveTo>
                  <a:pt x="262" y="697"/>
                </a:moveTo>
                <a:lnTo>
                  <a:pt x="265" y="711"/>
                </a:lnTo>
                <a:lnTo>
                  <a:pt x="267" y="716"/>
                </a:lnTo>
                <a:moveTo>
                  <a:pt x="260" y="687"/>
                </a:moveTo>
                <a:lnTo>
                  <a:pt x="294" y="680"/>
                </a:lnTo>
                <a:lnTo>
                  <a:pt x="291" y="680"/>
                </a:lnTo>
                <a:lnTo>
                  <a:pt x="286" y="682"/>
                </a:lnTo>
                <a:moveTo>
                  <a:pt x="274" y="627"/>
                </a:moveTo>
                <a:lnTo>
                  <a:pt x="279" y="634"/>
                </a:lnTo>
                <a:lnTo>
                  <a:pt x="277" y="634"/>
                </a:lnTo>
                <a:lnTo>
                  <a:pt x="277" y="762"/>
                </a:lnTo>
                <a:lnTo>
                  <a:pt x="274" y="766"/>
                </a:lnTo>
                <a:lnTo>
                  <a:pt x="274" y="769"/>
                </a:lnTo>
                <a:lnTo>
                  <a:pt x="260" y="750"/>
                </a:lnTo>
                <a:lnTo>
                  <a:pt x="274" y="766"/>
                </a:lnTo>
                <a:moveTo>
                  <a:pt x="325" y="642"/>
                </a:moveTo>
                <a:lnTo>
                  <a:pt x="380" y="634"/>
                </a:lnTo>
                <a:lnTo>
                  <a:pt x="373" y="634"/>
                </a:lnTo>
                <a:moveTo>
                  <a:pt x="354" y="639"/>
                </a:moveTo>
                <a:lnTo>
                  <a:pt x="354" y="762"/>
                </a:lnTo>
                <a:lnTo>
                  <a:pt x="354" y="754"/>
                </a:lnTo>
                <a:lnTo>
                  <a:pt x="354" y="745"/>
                </a:lnTo>
                <a:moveTo>
                  <a:pt x="313" y="685"/>
                </a:moveTo>
                <a:lnTo>
                  <a:pt x="399" y="675"/>
                </a:lnTo>
                <a:lnTo>
                  <a:pt x="394" y="675"/>
                </a:lnTo>
                <a:lnTo>
                  <a:pt x="390" y="678"/>
                </a:lnTo>
                <a:moveTo>
                  <a:pt x="488" y="634"/>
                </a:moveTo>
                <a:lnTo>
                  <a:pt x="486" y="637"/>
                </a:lnTo>
                <a:lnTo>
                  <a:pt x="474" y="644"/>
                </a:lnTo>
                <a:lnTo>
                  <a:pt x="464" y="649"/>
                </a:lnTo>
                <a:lnTo>
                  <a:pt x="447" y="651"/>
                </a:lnTo>
                <a:lnTo>
                  <a:pt x="438" y="654"/>
                </a:lnTo>
                <a:moveTo>
                  <a:pt x="464" y="649"/>
                </a:moveTo>
                <a:lnTo>
                  <a:pt x="464" y="759"/>
                </a:lnTo>
                <a:moveTo>
                  <a:pt x="426" y="675"/>
                </a:moveTo>
                <a:lnTo>
                  <a:pt x="471" y="673"/>
                </a:lnTo>
                <a:lnTo>
                  <a:pt x="505" y="668"/>
                </a:lnTo>
                <a:lnTo>
                  <a:pt x="500" y="668"/>
                </a:lnTo>
                <a:lnTo>
                  <a:pt x="493" y="670"/>
                </a:lnTo>
                <a:moveTo>
                  <a:pt x="418" y="709"/>
                </a:moveTo>
                <a:lnTo>
                  <a:pt x="512" y="699"/>
                </a:lnTo>
                <a:lnTo>
                  <a:pt x="507" y="697"/>
                </a:lnTo>
                <a:lnTo>
                  <a:pt x="500" y="699"/>
                </a:lnTo>
                <a:moveTo>
                  <a:pt x="486" y="680"/>
                </a:moveTo>
                <a:lnTo>
                  <a:pt x="486" y="699"/>
                </a:lnTo>
                <a:lnTo>
                  <a:pt x="481" y="726"/>
                </a:lnTo>
                <a:moveTo>
                  <a:pt x="445" y="685"/>
                </a:moveTo>
                <a:lnTo>
                  <a:pt x="445" y="726"/>
                </a:lnTo>
                <a:moveTo>
                  <a:pt x="426" y="738"/>
                </a:moveTo>
                <a:lnTo>
                  <a:pt x="505" y="728"/>
                </a:lnTo>
                <a:lnTo>
                  <a:pt x="502" y="728"/>
                </a:lnTo>
                <a:lnTo>
                  <a:pt x="493" y="730"/>
                </a:lnTo>
                <a:moveTo>
                  <a:pt x="435" y="759"/>
                </a:moveTo>
                <a:lnTo>
                  <a:pt x="493" y="754"/>
                </a:lnTo>
                <a:lnTo>
                  <a:pt x="490" y="754"/>
                </a:lnTo>
                <a:lnTo>
                  <a:pt x="483" y="757"/>
                </a:lnTo>
                <a:moveTo>
                  <a:pt x="538" y="661"/>
                </a:moveTo>
                <a:lnTo>
                  <a:pt x="615" y="651"/>
                </a:lnTo>
                <a:lnTo>
                  <a:pt x="610" y="649"/>
                </a:lnTo>
                <a:lnTo>
                  <a:pt x="603" y="651"/>
                </a:lnTo>
                <a:moveTo>
                  <a:pt x="574" y="632"/>
                </a:moveTo>
                <a:lnTo>
                  <a:pt x="577" y="637"/>
                </a:lnTo>
                <a:lnTo>
                  <a:pt x="572" y="668"/>
                </a:lnTo>
                <a:lnTo>
                  <a:pt x="570" y="680"/>
                </a:lnTo>
                <a:moveTo>
                  <a:pt x="553" y="678"/>
                </a:moveTo>
                <a:lnTo>
                  <a:pt x="555" y="687"/>
                </a:lnTo>
                <a:lnTo>
                  <a:pt x="555" y="762"/>
                </a:lnTo>
                <a:moveTo>
                  <a:pt x="558" y="740"/>
                </a:moveTo>
                <a:lnTo>
                  <a:pt x="584" y="735"/>
                </a:lnTo>
                <a:moveTo>
                  <a:pt x="558" y="723"/>
                </a:moveTo>
                <a:lnTo>
                  <a:pt x="584" y="716"/>
                </a:lnTo>
                <a:moveTo>
                  <a:pt x="555" y="702"/>
                </a:moveTo>
                <a:lnTo>
                  <a:pt x="584" y="697"/>
                </a:lnTo>
                <a:moveTo>
                  <a:pt x="555" y="682"/>
                </a:moveTo>
                <a:lnTo>
                  <a:pt x="598" y="675"/>
                </a:lnTo>
                <a:lnTo>
                  <a:pt x="596" y="673"/>
                </a:lnTo>
                <a:lnTo>
                  <a:pt x="594" y="738"/>
                </a:lnTo>
                <a:lnTo>
                  <a:pt x="591" y="757"/>
                </a:lnTo>
                <a:moveTo>
                  <a:pt x="531" y="764"/>
                </a:moveTo>
                <a:lnTo>
                  <a:pt x="558" y="762"/>
                </a:lnTo>
                <a:lnTo>
                  <a:pt x="618" y="754"/>
                </a:lnTo>
                <a:lnTo>
                  <a:pt x="613" y="754"/>
                </a:lnTo>
                <a:lnTo>
                  <a:pt x="606" y="757"/>
                </a:lnTo>
                <a:moveTo>
                  <a:pt x="668" y="632"/>
                </a:moveTo>
                <a:lnTo>
                  <a:pt x="666" y="644"/>
                </a:lnTo>
                <a:lnTo>
                  <a:pt x="658" y="663"/>
                </a:lnTo>
                <a:lnTo>
                  <a:pt x="649" y="682"/>
                </a:lnTo>
                <a:lnTo>
                  <a:pt x="639" y="694"/>
                </a:lnTo>
                <a:moveTo>
                  <a:pt x="658" y="666"/>
                </a:moveTo>
                <a:lnTo>
                  <a:pt x="661" y="766"/>
                </a:lnTo>
                <a:lnTo>
                  <a:pt x="658" y="754"/>
                </a:lnTo>
                <a:lnTo>
                  <a:pt x="658" y="740"/>
                </a:lnTo>
                <a:moveTo>
                  <a:pt x="697" y="630"/>
                </a:moveTo>
                <a:lnTo>
                  <a:pt x="702" y="639"/>
                </a:lnTo>
                <a:lnTo>
                  <a:pt x="704" y="644"/>
                </a:lnTo>
                <a:moveTo>
                  <a:pt x="682" y="658"/>
                </a:moveTo>
                <a:lnTo>
                  <a:pt x="721" y="651"/>
                </a:lnTo>
                <a:lnTo>
                  <a:pt x="718" y="646"/>
                </a:lnTo>
                <a:lnTo>
                  <a:pt x="716" y="675"/>
                </a:lnTo>
                <a:lnTo>
                  <a:pt x="718" y="673"/>
                </a:lnTo>
                <a:lnTo>
                  <a:pt x="680" y="680"/>
                </a:lnTo>
                <a:moveTo>
                  <a:pt x="680" y="646"/>
                </a:moveTo>
                <a:lnTo>
                  <a:pt x="682" y="658"/>
                </a:lnTo>
                <a:lnTo>
                  <a:pt x="682" y="670"/>
                </a:lnTo>
                <a:lnTo>
                  <a:pt x="680" y="687"/>
                </a:lnTo>
                <a:lnTo>
                  <a:pt x="678" y="702"/>
                </a:lnTo>
                <a:lnTo>
                  <a:pt x="675" y="718"/>
                </a:lnTo>
                <a:lnTo>
                  <a:pt x="673" y="730"/>
                </a:lnTo>
                <a:lnTo>
                  <a:pt x="668" y="742"/>
                </a:lnTo>
                <a:lnTo>
                  <a:pt x="663" y="752"/>
                </a:lnTo>
                <a:moveTo>
                  <a:pt x="680" y="694"/>
                </a:moveTo>
                <a:lnTo>
                  <a:pt x="682" y="702"/>
                </a:lnTo>
                <a:lnTo>
                  <a:pt x="682" y="733"/>
                </a:lnTo>
                <a:lnTo>
                  <a:pt x="685" y="764"/>
                </a:lnTo>
                <a:lnTo>
                  <a:pt x="682" y="757"/>
                </a:lnTo>
                <a:lnTo>
                  <a:pt x="685" y="742"/>
                </a:lnTo>
                <a:moveTo>
                  <a:pt x="682" y="702"/>
                </a:moveTo>
                <a:lnTo>
                  <a:pt x="730" y="694"/>
                </a:lnTo>
                <a:lnTo>
                  <a:pt x="728" y="690"/>
                </a:lnTo>
                <a:lnTo>
                  <a:pt x="726" y="730"/>
                </a:lnTo>
                <a:lnTo>
                  <a:pt x="723" y="752"/>
                </a:lnTo>
                <a:lnTo>
                  <a:pt x="723" y="759"/>
                </a:lnTo>
                <a:lnTo>
                  <a:pt x="721" y="764"/>
                </a:lnTo>
                <a:lnTo>
                  <a:pt x="714" y="752"/>
                </a:lnTo>
                <a:lnTo>
                  <a:pt x="721" y="762"/>
                </a:lnTo>
                <a:moveTo>
                  <a:pt x="718" y="718"/>
                </a:moveTo>
                <a:lnTo>
                  <a:pt x="690" y="726"/>
                </a:lnTo>
                <a:moveTo>
                  <a:pt x="697" y="702"/>
                </a:moveTo>
                <a:lnTo>
                  <a:pt x="697" y="754"/>
                </a:lnTo>
                <a:moveTo>
                  <a:pt x="709" y="699"/>
                </a:moveTo>
                <a:lnTo>
                  <a:pt x="709" y="754"/>
                </a:lnTo>
                <a:moveTo>
                  <a:pt x="783" y="634"/>
                </a:moveTo>
                <a:lnTo>
                  <a:pt x="788" y="646"/>
                </a:lnTo>
                <a:lnTo>
                  <a:pt x="790" y="654"/>
                </a:lnTo>
                <a:lnTo>
                  <a:pt x="790" y="656"/>
                </a:lnTo>
                <a:moveTo>
                  <a:pt x="814" y="632"/>
                </a:moveTo>
                <a:lnTo>
                  <a:pt x="812" y="649"/>
                </a:lnTo>
                <a:lnTo>
                  <a:pt x="807" y="663"/>
                </a:lnTo>
                <a:moveTo>
                  <a:pt x="769" y="668"/>
                </a:moveTo>
                <a:lnTo>
                  <a:pt x="831" y="661"/>
                </a:lnTo>
                <a:lnTo>
                  <a:pt x="826" y="661"/>
                </a:lnTo>
                <a:lnTo>
                  <a:pt x="822" y="663"/>
                </a:lnTo>
                <a:moveTo>
                  <a:pt x="776" y="690"/>
                </a:moveTo>
                <a:lnTo>
                  <a:pt x="824" y="680"/>
                </a:lnTo>
                <a:lnTo>
                  <a:pt x="819" y="680"/>
                </a:lnTo>
                <a:lnTo>
                  <a:pt x="812" y="682"/>
                </a:lnTo>
                <a:moveTo>
                  <a:pt x="762" y="711"/>
                </a:moveTo>
                <a:lnTo>
                  <a:pt x="838" y="697"/>
                </a:lnTo>
                <a:lnTo>
                  <a:pt x="834" y="697"/>
                </a:lnTo>
                <a:lnTo>
                  <a:pt x="826" y="699"/>
                </a:lnTo>
                <a:moveTo>
                  <a:pt x="802" y="666"/>
                </a:moveTo>
                <a:lnTo>
                  <a:pt x="800" y="680"/>
                </a:lnTo>
                <a:lnTo>
                  <a:pt x="793" y="694"/>
                </a:lnTo>
                <a:lnTo>
                  <a:pt x="788" y="709"/>
                </a:lnTo>
                <a:lnTo>
                  <a:pt x="781" y="723"/>
                </a:lnTo>
                <a:lnTo>
                  <a:pt x="771" y="735"/>
                </a:lnTo>
                <a:lnTo>
                  <a:pt x="762" y="747"/>
                </a:lnTo>
                <a:lnTo>
                  <a:pt x="752" y="754"/>
                </a:lnTo>
                <a:moveTo>
                  <a:pt x="786" y="726"/>
                </a:moveTo>
                <a:lnTo>
                  <a:pt x="824" y="721"/>
                </a:lnTo>
                <a:moveTo>
                  <a:pt x="802" y="726"/>
                </a:moveTo>
                <a:lnTo>
                  <a:pt x="802" y="762"/>
                </a:lnTo>
                <a:moveTo>
                  <a:pt x="769" y="764"/>
                </a:moveTo>
                <a:lnTo>
                  <a:pt x="836" y="757"/>
                </a:lnTo>
                <a:lnTo>
                  <a:pt x="831" y="754"/>
                </a:lnTo>
                <a:lnTo>
                  <a:pt x="822" y="759"/>
                </a:lnTo>
                <a:moveTo>
                  <a:pt x="867" y="644"/>
                </a:moveTo>
                <a:lnTo>
                  <a:pt x="956" y="634"/>
                </a:lnTo>
                <a:lnTo>
                  <a:pt x="951" y="634"/>
                </a:lnTo>
                <a:lnTo>
                  <a:pt x="942" y="637"/>
                </a:lnTo>
                <a:moveTo>
                  <a:pt x="915" y="642"/>
                </a:moveTo>
                <a:lnTo>
                  <a:pt x="910" y="658"/>
                </a:lnTo>
                <a:lnTo>
                  <a:pt x="901" y="673"/>
                </a:lnTo>
                <a:lnTo>
                  <a:pt x="889" y="690"/>
                </a:lnTo>
                <a:lnTo>
                  <a:pt x="882" y="697"/>
                </a:lnTo>
                <a:lnTo>
                  <a:pt x="870" y="709"/>
                </a:lnTo>
                <a:lnTo>
                  <a:pt x="862" y="716"/>
                </a:lnTo>
                <a:lnTo>
                  <a:pt x="855" y="723"/>
                </a:lnTo>
                <a:moveTo>
                  <a:pt x="908" y="668"/>
                </a:moveTo>
                <a:lnTo>
                  <a:pt x="908" y="759"/>
                </a:lnTo>
                <a:lnTo>
                  <a:pt x="906" y="764"/>
                </a:lnTo>
                <a:lnTo>
                  <a:pt x="906" y="754"/>
                </a:lnTo>
                <a:lnTo>
                  <a:pt x="908" y="747"/>
                </a:lnTo>
                <a:moveTo>
                  <a:pt x="954" y="721"/>
                </a:moveTo>
                <a:lnTo>
                  <a:pt x="951" y="714"/>
                </a:lnTo>
                <a:lnTo>
                  <a:pt x="937" y="697"/>
                </a:lnTo>
                <a:lnTo>
                  <a:pt x="925" y="685"/>
                </a:lnTo>
                <a:moveTo>
                  <a:pt x="994" y="630"/>
                </a:moveTo>
                <a:lnTo>
                  <a:pt x="994" y="634"/>
                </a:lnTo>
                <a:lnTo>
                  <a:pt x="975" y="675"/>
                </a:lnTo>
                <a:lnTo>
                  <a:pt x="973" y="675"/>
                </a:lnTo>
                <a:lnTo>
                  <a:pt x="1009" y="666"/>
                </a:lnTo>
                <a:lnTo>
                  <a:pt x="999" y="651"/>
                </a:lnTo>
                <a:lnTo>
                  <a:pt x="1009" y="666"/>
                </a:lnTo>
                <a:lnTo>
                  <a:pt x="1011" y="670"/>
                </a:lnTo>
                <a:moveTo>
                  <a:pt x="980" y="685"/>
                </a:moveTo>
                <a:lnTo>
                  <a:pt x="980" y="769"/>
                </a:lnTo>
                <a:lnTo>
                  <a:pt x="980" y="762"/>
                </a:lnTo>
                <a:lnTo>
                  <a:pt x="980" y="754"/>
                </a:lnTo>
                <a:moveTo>
                  <a:pt x="982" y="694"/>
                </a:moveTo>
                <a:lnTo>
                  <a:pt x="1006" y="692"/>
                </a:lnTo>
                <a:lnTo>
                  <a:pt x="1006" y="690"/>
                </a:lnTo>
                <a:lnTo>
                  <a:pt x="1009" y="692"/>
                </a:lnTo>
                <a:lnTo>
                  <a:pt x="1006" y="692"/>
                </a:lnTo>
                <a:lnTo>
                  <a:pt x="1004" y="752"/>
                </a:lnTo>
                <a:lnTo>
                  <a:pt x="1004" y="769"/>
                </a:lnTo>
                <a:lnTo>
                  <a:pt x="992" y="757"/>
                </a:lnTo>
                <a:moveTo>
                  <a:pt x="982" y="714"/>
                </a:moveTo>
                <a:lnTo>
                  <a:pt x="997" y="711"/>
                </a:lnTo>
                <a:moveTo>
                  <a:pt x="982" y="733"/>
                </a:moveTo>
                <a:lnTo>
                  <a:pt x="997" y="730"/>
                </a:lnTo>
                <a:moveTo>
                  <a:pt x="1023" y="627"/>
                </a:moveTo>
                <a:lnTo>
                  <a:pt x="1023" y="656"/>
                </a:lnTo>
                <a:lnTo>
                  <a:pt x="1021" y="675"/>
                </a:lnTo>
                <a:lnTo>
                  <a:pt x="1023" y="685"/>
                </a:lnTo>
                <a:lnTo>
                  <a:pt x="1026" y="690"/>
                </a:lnTo>
                <a:lnTo>
                  <a:pt x="1028" y="692"/>
                </a:lnTo>
                <a:lnTo>
                  <a:pt x="1035" y="694"/>
                </a:lnTo>
                <a:lnTo>
                  <a:pt x="1052" y="692"/>
                </a:lnTo>
                <a:lnTo>
                  <a:pt x="1052" y="673"/>
                </a:lnTo>
                <a:moveTo>
                  <a:pt x="1045" y="646"/>
                </a:moveTo>
                <a:lnTo>
                  <a:pt x="1042" y="654"/>
                </a:lnTo>
                <a:lnTo>
                  <a:pt x="1023" y="673"/>
                </a:lnTo>
                <a:moveTo>
                  <a:pt x="1018" y="697"/>
                </a:moveTo>
                <a:lnTo>
                  <a:pt x="1021" y="702"/>
                </a:lnTo>
                <a:lnTo>
                  <a:pt x="1021" y="754"/>
                </a:lnTo>
                <a:lnTo>
                  <a:pt x="1023" y="762"/>
                </a:lnTo>
                <a:lnTo>
                  <a:pt x="1026" y="764"/>
                </a:lnTo>
                <a:lnTo>
                  <a:pt x="1028" y="766"/>
                </a:lnTo>
                <a:lnTo>
                  <a:pt x="1030" y="766"/>
                </a:lnTo>
                <a:lnTo>
                  <a:pt x="1045" y="769"/>
                </a:lnTo>
                <a:lnTo>
                  <a:pt x="1052" y="766"/>
                </a:lnTo>
                <a:lnTo>
                  <a:pt x="1057" y="766"/>
                </a:lnTo>
                <a:lnTo>
                  <a:pt x="1057" y="745"/>
                </a:lnTo>
                <a:moveTo>
                  <a:pt x="1045" y="709"/>
                </a:moveTo>
                <a:lnTo>
                  <a:pt x="1042" y="714"/>
                </a:lnTo>
                <a:lnTo>
                  <a:pt x="1021" y="738"/>
                </a:lnTo>
                <a:moveTo>
                  <a:pt x="1086" y="668"/>
                </a:moveTo>
                <a:lnTo>
                  <a:pt x="1124" y="663"/>
                </a:lnTo>
                <a:moveTo>
                  <a:pt x="1078" y="692"/>
                </a:moveTo>
                <a:lnTo>
                  <a:pt x="1129" y="682"/>
                </a:lnTo>
                <a:moveTo>
                  <a:pt x="1105" y="625"/>
                </a:moveTo>
                <a:lnTo>
                  <a:pt x="1107" y="632"/>
                </a:lnTo>
                <a:lnTo>
                  <a:pt x="1107" y="687"/>
                </a:lnTo>
                <a:moveTo>
                  <a:pt x="1102" y="690"/>
                </a:moveTo>
                <a:lnTo>
                  <a:pt x="1105" y="697"/>
                </a:lnTo>
                <a:lnTo>
                  <a:pt x="1105" y="738"/>
                </a:lnTo>
                <a:moveTo>
                  <a:pt x="1093" y="702"/>
                </a:moveTo>
                <a:lnTo>
                  <a:pt x="1086" y="730"/>
                </a:lnTo>
                <a:lnTo>
                  <a:pt x="1081" y="747"/>
                </a:lnTo>
                <a:lnTo>
                  <a:pt x="1078" y="757"/>
                </a:lnTo>
                <a:lnTo>
                  <a:pt x="1074" y="766"/>
                </a:lnTo>
                <a:lnTo>
                  <a:pt x="1071" y="769"/>
                </a:lnTo>
                <a:moveTo>
                  <a:pt x="1088" y="728"/>
                </a:moveTo>
                <a:lnTo>
                  <a:pt x="1102" y="738"/>
                </a:lnTo>
                <a:lnTo>
                  <a:pt x="1114" y="747"/>
                </a:lnTo>
                <a:lnTo>
                  <a:pt x="1131" y="757"/>
                </a:lnTo>
                <a:lnTo>
                  <a:pt x="1148" y="769"/>
                </a:lnTo>
                <a:lnTo>
                  <a:pt x="1155" y="771"/>
                </a:lnTo>
                <a:lnTo>
                  <a:pt x="1177" y="764"/>
                </a:lnTo>
                <a:lnTo>
                  <a:pt x="1155" y="769"/>
                </a:lnTo>
                <a:lnTo>
                  <a:pt x="1143" y="764"/>
                </a:lnTo>
                <a:moveTo>
                  <a:pt x="1105" y="714"/>
                </a:moveTo>
                <a:lnTo>
                  <a:pt x="1122" y="709"/>
                </a:lnTo>
                <a:moveTo>
                  <a:pt x="1124" y="706"/>
                </a:moveTo>
                <a:lnTo>
                  <a:pt x="1131" y="694"/>
                </a:lnTo>
                <a:lnTo>
                  <a:pt x="1138" y="685"/>
                </a:lnTo>
                <a:lnTo>
                  <a:pt x="1141" y="668"/>
                </a:lnTo>
                <a:lnTo>
                  <a:pt x="1146" y="651"/>
                </a:lnTo>
                <a:moveTo>
                  <a:pt x="1131" y="651"/>
                </a:moveTo>
                <a:lnTo>
                  <a:pt x="1162" y="649"/>
                </a:lnTo>
                <a:lnTo>
                  <a:pt x="1170" y="646"/>
                </a:lnTo>
                <a:lnTo>
                  <a:pt x="1165" y="642"/>
                </a:lnTo>
                <a:lnTo>
                  <a:pt x="1165" y="654"/>
                </a:lnTo>
                <a:lnTo>
                  <a:pt x="1162" y="670"/>
                </a:lnTo>
                <a:lnTo>
                  <a:pt x="1158" y="685"/>
                </a:lnTo>
                <a:lnTo>
                  <a:pt x="1155" y="694"/>
                </a:lnTo>
                <a:lnTo>
                  <a:pt x="1146" y="685"/>
                </a:lnTo>
                <a:moveTo>
                  <a:pt x="1131" y="704"/>
                </a:moveTo>
                <a:lnTo>
                  <a:pt x="1134" y="711"/>
                </a:lnTo>
                <a:lnTo>
                  <a:pt x="1134" y="747"/>
                </a:lnTo>
                <a:lnTo>
                  <a:pt x="1131" y="740"/>
                </a:lnTo>
                <a:lnTo>
                  <a:pt x="1162" y="735"/>
                </a:lnTo>
                <a:lnTo>
                  <a:pt x="1158" y="735"/>
                </a:lnTo>
                <a:lnTo>
                  <a:pt x="1162" y="702"/>
                </a:lnTo>
                <a:lnTo>
                  <a:pt x="1165" y="706"/>
                </a:lnTo>
                <a:lnTo>
                  <a:pt x="1134" y="711"/>
                </a:lnTo>
                <a:moveTo>
                  <a:pt x="1198" y="639"/>
                </a:moveTo>
                <a:lnTo>
                  <a:pt x="1208" y="654"/>
                </a:lnTo>
                <a:lnTo>
                  <a:pt x="1213" y="663"/>
                </a:lnTo>
                <a:moveTo>
                  <a:pt x="1184" y="694"/>
                </a:moveTo>
                <a:lnTo>
                  <a:pt x="1220" y="687"/>
                </a:lnTo>
                <a:lnTo>
                  <a:pt x="1215" y="682"/>
                </a:lnTo>
                <a:lnTo>
                  <a:pt x="1215" y="692"/>
                </a:lnTo>
                <a:lnTo>
                  <a:pt x="1208" y="709"/>
                </a:lnTo>
                <a:lnTo>
                  <a:pt x="1208" y="714"/>
                </a:lnTo>
                <a:lnTo>
                  <a:pt x="1210" y="721"/>
                </a:lnTo>
                <a:lnTo>
                  <a:pt x="1213" y="726"/>
                </a:lnTo>
                <a:lnTo>
                  <a:pt x="1210" y="735"/>
                </a:lnTo>
                <a:lnTo>
                  <a:pt x="1206" y="747"/>
                </a:lnTo>
                <a:moveTo>
                  <a:pt x="1184" y="745"/>
                </a:moveTo>
                <a:lnTo>
                  <a:pt x="1196" y="745"/>
                </a:lnTo>
                <a:lnTo>
                  <a:pt x="1210" y="747"/>
                </a:lnTo>
                <a:lnTo>
                  <a:pt x="1218" y="750"/>
                </a:lnTo>
                <a:lnTo>
                  <a:pt x="1232" y="754"/>
                </a:lnTo>
                <a:lnTo>
                  <a:pt x="1246" y="762"/>
                </a:lnTo>
                <a:lnTo>
                  <a:pt x="1258" y="769"/>
                </a:lnTo>
                <a:lnTo>
                  <a:pt x="1266" y="771"/>
                </a:lnTo>
                <a:lnTo>
                  <a:pt x="1285" y="764"/>
                </a:lnTo>
                <a:lnTo>
                  <a:pt x="1266" y="769"/>
                </a:lnTo>
                <a:lnTo>
                  <a:pt x="1251" y="764"/>
                </a:lnTo>
                <a:moveTo>
                  <a:pt x="1237" y="692"/>
                </a:moveTo>
                <a:lnTo>
                  <a:pt x="1239" y="702"/>
                </a:lnTo>
                <a:lnTo>
                  <a:pt x="1239" y="711"/>
                </a:lnTo>
                <a:lnTo>
                  <a:pt x="1239" y="697"/>
                </a:lnTo>
                <a:moveTo>
                  <a:pt x="1225" y="680"/>
                </a:moveTo>
                <a:lnTo>
                  <a:pt x="1285" y="675"/>
                </a:lnTo>
                <a:lnTo>
                  <a:pt x="1280" y="673"/>
                </a:lnTo>
                <a:lnTo>
                  <a:pt x="1273" y="675"/>
                </a:lnTo>
                <a:moveTo>
                  <a:pt x="1258" y="625"/>
                </a:moveTo>
                <a:lnTo>
                  <a:pt x="1258" y="632"/>
                </a:lnTo>
                <a:lnTo>
                  <a:pt x="1261" y="721"/>
                </a:lnTo>
                <a:lnTo>
                  <a:pt x="1258" y="740"/>
                </a:lnTo>
                <a:lnTo>
                  <a:pt x="1258" y="747"/>
                </a:lnTo>
                <a:lnTo>
                  <a:pt x="1244" y="730"/>
                </a:lnTo>
                <a:moveTo>
                  <a:pt x="1306" y="666"/>
                </a:moveTo>
                <a:lnTo>
                  <a:pt x="1316" y="658"/>
                </a:lnTo>
                <a:lnTo>
                  <a:pt x="1328" y="642"/>
                </a:lnTo>
                <a:lnTo>
                  <a:pt x="1328" y="762"/>
                </a:lnTo>
                <a:moveTo>
                  <a:pt x="1400" y="642"/>
                </a:moveTo>
                <a:lnTo>
                  <a:pt x="1386" y="649"/>
                </a:lnTo>
                <a:lnTo>
                  <a:pt x="1378" y="666"/>
                </a:lnTo>
                <a:lnTo>
                  <a:pt x="1374" y="692"/>
                </a:lnTo>
                <a:lnTo>
                  <a:pt x="1374" y="709"/>
                </a:lnTo>
                <a:lnTo>
                  <a:pt x="1378" y="738"/>
                </a:lnTo>
                <a:lnTo>
                  <a:pt x="1386" y="754"/>
                </a:lnTo>
                <a:lnTo>
                  <a:pt x="1400" y="762"/>
                </a:lnTo>
                <a:lnTo>
                  <a:pt x="1407" y="762"/>
                </a:lnTo>
                <a:lnTo>
                  <a:pt x="1422" y="754"/>
                </a:lnTo>
                <a:lnTo>
                  <a:pt x="1429" y="738"/>
                </a:lnTo>
                <a:lnTo>
                  <a:pt x="1434" y="709"/>
                </a:lnTo>
                <a:lnTo>
                  <a:pt x="1434" y="692"/>
                </a:lnTo>
                <a:lnTo>
                  <a:pt x="1429" y="666"/>
                </a:lnTo>
                <a:lnTo>
                  <a:pt x="1422" y="649"/>
                </a:lnTo>
                <a:lnTo>
                  <a:pt x="1407" y="642"/>
                </a:lnTo>
                <a:lnTo>
                  <a:pt x="1400" y="642"/>
                </a:lnTo>
                <a:close/>
                <a:moveTo>
                  <a:pt x="1510" y="625"/>
                </a:moveTo>
                <a:lnTo>
                  <a:pt x="1520" y="634"/>
                </a:lnTo>
                <a:lnTo>
                  <a:pt x="1520" y="642"/>
                </a:lnTo>
                <a:moveTo>
                  <a:pt x="1486" y="642"/>
                </a:moveTo>
                <a:lnTo>
                  <a:pt x="1486" y="680"/>
                </a:lnTo>
                <a:lnTo>
                  <a:pt x="1484" y="697"/>
                </a:lnTo>
                <a:lnTo>
                  <a:pt x="1482" y="718"/>
                </a:lnTo>
                <a:lnTo>
                  <a:pt x="1482" y="721"/>
                </a:lnTo>
                <a:lnTo>
                  <a:pt x="1479" y="735"/>
                </a:lnTo>
                <a:lnTo>
                  <a:pt x="1474" y="750"/>
                </a:lnTo>
                <a:lnTo>
                  <a:pt x="1470" y="762"/>
                </a:lnTo>
                <a:lnTo>
                  <a:pt x="1467" y="766"/>
                </a:lnTo>
                <a:moveTo>
                  <a:pt x="1486" y="656"/>
                </a:moveTo>
                <a:lnTo>
                  <a:pt x="1554" y="646"/>
                </a:lnTo>
                <a:lnTo>
                  <a:pt x="1549" y="646"/>
                </a:lnTo>
                <a:lnTo>
                  <a:pt x="1544" y="649"/>
                </a:lnTo>
                <a:moveTo>
                  <a:pt x="1506" y="658"/>
                </a:moveTo>
                <a:lnTo>
                  <a:pt x="1506" y="663"/>
                </a:lnTo>
                <a:lnTo>
                  <a:pt x="1508" y="702"/>
                </a:lnTo>
                <a:lnTo>
                  <a:pt x="1508" y="697"/>
                </a:lnTo>
                <a:lnTo>
                  <a:pt x="1534" y="694"/>
                </a:lnTo>
                <a:lnTo>
                  <a:pt x="1530" y="694"/>
                </a:lnTo>
                <a:lnTo>
                  <a:pt x="1532" y="658"/>
                </a:lnTo>
                <a:lnTo>
                  <a:pt x="1532" y="651"/>
                </a:lnTo>
                <a:moveTo>
                  <a:pt x="1491" y="680"/>
                </a:moveTo>
                <a:lnTo>
                  <a:pt x="1554" y="673"/>
                </a:lnTo>
                <a:lnTo>
                  <a:pt x="1551" y="673"/>
                </a:lnTo>
                <a:lnTo>
                  <a:pt x="1546" y="675"/>
                </a:lnTo>
                <a:moveTo>
                  <a:pt x="1501" y="714"/>
                </a:moveTo>
                <a:lnTo>
                  <a:pt x="1539" y="709"/>
                </a:lnTo>
                <a:lnTo>
                  <a:pt x="1537" y="706"/>
                </a:lnTo>
                <a:lnTo>
                  <a:pt x="1532" y="716"/>
                </a:lnTo>
                <a:lnTo>
                  <a:pt x="1527" y="728"/>
                </a:lnTo>
                <a:lnTo>
                  <a:pt x="1522" y="735"/>
                </a:lnTo>
                <a:lnTo>
                  <a:pt x="1518" y="742"/>
                </a:lnTo>
                <a:lnTo>
                  <a:pt x="1518" y="745"/>
                </a:lnTo>
                <a:lnTo>
                  <a:pt x="1508" y="752"/>
                </a:lnTo>
                <a:lnTo>
                  <a:pt x="1498" y="759"/>
                </a:lnTo>
                <a:lnTo>
                  <a:pt x="1491" y="766"/>
                </a:lnTo>
                <a:lnTo>
                  <a:pt x="1479" y="771"/>
                </a:lnTo>
                <a:moveTo>
                  <a:pt x="1501" y="723"/>
                </a:moveTo>
                <a:lnTo>
                  <a:pt x="1503" y="723"/>
                </a:lnTo>
                <a:lnTo>
                  <a:pt x="1542" y="766"/>
                </a:lnTo>
                <a:lnTo>
                  <a:pt x="1561" y="766"/>
                </a:lnTo>
                <a:lnTo>
                  <a:pt x="1558" y="766"/>
                </a:lnTo>
                <a:lnTo>
                  <a:pt x="1542" y="764"/>
                </a:lnTo>
                <a:lnTo>
                  <a:pt x="1534" y="759"/>
                </a:lnTo>
                <a:moveTo>
                  <a:pt x="1606" y="740"/>
                </a:moveTo>
                <a:lnTo>
                  <a:pt x="1606" y="738"/>
                </a:lnTo>
                <a:moveTo>
                  <a:pt x="1599" y="730"/>
                </a:moveTo>
                <a:lnTo>
                  <a:pt x="1594" y="733"/>
                </a:lnTo>
                <a:lnTo>
                  <a:pt x="1592" y="740"/>
                </a:lnTo>
                <a:lnTo>
                  <a:pt x="1594" y="747"/>
                </a:lnTo>
                <a:lnTo>
                  <a:pt x="1599" y="750"/>
                </a:lnTo>
                <a:lnTo>
                  <a:pt x="1604" y="747"/>
                </a:lnTo>
                <a:lnTo>
                  <a:pt x="1606" y="740"/>
                </a:lnTo>
                <a:lnTo>
                  <a:pt x="1604" y="733"/>
                </a:lnTo>
                <a:lnTo>
                  <a:pt x="1599" y="730"/>
                </a:lnTo>
                <a:close/>
                <a:moveTo>
                  <a:pt x="1722" y="632"/>
                </a:moveTo>
                <a:lnTo>
                  <a:pt x="1729" y="644"/>
                </a:lnTo>
                <a:lnTo>
                  <a:pt x="1731" y="651"/>
                </a:lnTo>
                <a:lnTo>
                  <a:pt x="1734" y="656"/>
                </a:lnTo>
                <a:moveTo>
                  <a:pt x="1698" y="682"/>
                </a:moveTo>
                <a:lnTo>
                  <a:pt x="1762" y="668"/>
                </a:lnTo>
                <a:lnTo>
                  <a:pt x="1760" y="666"/>
                </a:lnTo>
                <a:lnTo>
                  <a:pt x="1750" y="670"/>
                </a:lnTo>
                <a:moveTo>
                  <a:pt x="1731" y="678"/>
                </a:moveTo>
                <a:lnTo>
                  <a:pt x="1731" y="754"/>
                </a:lnTo>
                <a:moveTo>
                  <a:pt x="1690" y="762"/>
                </a:moveTo>
                <a:lnTo>
                  <a:pt x="1774" y="752"/>
                </a:lnTo>
                <a:lnTo>
                  <a:pt x="1772" y="750"/>
                </a:lnTo>
                <a:lnTo>
                  <a:pt x="1762" y="752"/>
                </a:lnTo>
                <a:moveTo>
                  <a:pt x="1705" y="716"/>
                </a:moveTo>
                <a:lnTo>
                  <a:pt x="1760" y="706"/>
                </a:lnTo>
                <a:lnTo>
                  <a:pt x="1755" y="704"/>
                </a:lnTo>
                <a:lnTo>
                  <a:pt x="1746" y="709"/>
                </a:lnTo>
                <a:moveTo>
                  <a:pt x="1813" y="642"/>
                </a:moveTo>
                <a:lnTo>
                  <a:pt x="1868" y="634"/>
                </a:lnTo>
                <a:lnTo>
                  <a:pt x="1861" y="634"/>
                </a:lnTo>
                <a:moveTo>
                  <a:pt x="1842" y="639"/>
                </a:moveTo>
                <a:lnTo>
                  <a:pt x="1842" y="762"/>
                </a:lnTo>
                <a:lnTo>
                  <a:pt x="1842" y="754"/>
                </a:lnTo>
                <a:lnTo>
                  <a:pt x="1842" y="745"/>
                </a:lnTo>
                <a:moveTo>
                  <a:pt x="1798" y="685"/>
                </a:moveTo>
                <a:lnTo>
                  <a:pt x="1887" y="675"/>
                </a:lnTo>
                <a:lnTo>
                  <a:pt x="1882" y="675"/>
                </a:lnTo>
                <a:lnTo>
                  <a:pt x="1878" y="678"/>
                </a:lnTo>
                <a:moveTo>
                  <a:pt x="1914" y="644"/>
                </a:moveTo>
                <a:lnTo>
                  <a:pt x="2005" y="634"/>
                </a:lnTo>
                <a:lnTo>
                  <a:pt x="2000" y="634"/>
                </a:lnTo>
                <a:lnTo>
                  <a:pt x="1990" y="637"/>
                </a:lnTo>
                <a:moveTo>
                  <a:pt x="1964" y="642"/>
                </a:moveTo>
                <a:lnTo>
                  <a:pt x="1959" y="658"/>
                </a:lnTo>
                <a:lnTo>
                  <a:pt x="1950" y="673"/>
                </a:lnTo>
                <a:lnTo>
                  <a:pt x="1938" y="690"/>
                </a:lnTo>
                <a:lnTo>
                  <a:pt x="1930" y="697"/>
                </a:lnTo>
                <a:lnTo>
                  <a:pt x="1918" y="709"/>
                </a:lnTo>
                <a:lnTo>
                  <a:pt x="1911" y="716"/>
                </a:lnTo>
                <a:lnTo>
                  <a:pt x="1902" y="723"/>
                </a:lnTo>
                <a:moveTo>
                  <a:pt x="1954" y="668"/>
                </a:moveTo>
                <a:lnTo>
                  <a:pt x="1957" y="675"/>
                </a:lnTo>
                <a:lnTo>
                  <a:pt x="1954" y="759"/>
                </a:lnTo>
                <a:lnTo>
                  <a:pt x="1954" y="764"/>
                </a:lnTo>
                <a:lnTo>
                  <a:pt x="1954" y="754"/>
                </a:lnTo>
                <a:lnTo>
                  <a:pt x="1954" y="747"/>
                </a:lnTo>
                <a:moveTo>
                  <a:pt x="2000" y="721"/>
                </a:moveTo>
                <a:lnTo>
                  <a:pt x="1998" y="714"/>
                </a:lnTo>
                <a:lnTo>
                  <a:pt x="1986" y="697"/>
                </a:lnTo>
                <a:lnTo>
                  <a:pt x="1974" y="685"/>
                </a:lnTo>
                <a:moveTo>
                  <a:pt x="2043" y="630"/>
                </a:moveTo>
                <a:lnTo>
                  <a:pt x="2043" y="634"/>
                </a:lnTo>
                <a:lnTo>
                  <a:pt x="2038" y="646"/>
                </a:lnTo>
                <a:lnTo>
                  <a:pt x="2029" y="658"/>
                </a:lnTo>
                <a:lnTo>
                  <a:pt x="2022" y="670"/>
                </a:lnTo>
                <a:lnTo>
                  <a:pt x="2017" y="675"/>
                </a:lnTo>
                <a:moveTo>
                  <a:pt x="2048" y="663"/>
                </a:moveTo>
                <a:lnTo>
                  <a:pt x="2046" y="668"/>
                </a:lnTo>
                <a:lnTo>
                  <a:pt x="2038" y="682"/>
                </a:lnTo>
                <a:lnTo>
                  <a:pt x="2029" y="697"/>
                </a:lnTo>
                <a:lnTo>
                  <a:pt x="2019" y="709"/>
                </a:lnTo>
                <a:lnTo>
                  <a:pt x="2012" y="716"/>
                </a:lnTo>
                <a:moveTo>
                  <a:pt x="2036" y="687"/>
                </a:moveTo>
                <a:lnTo>
                  <a:pt x="2036" y="769"/>
                </a:lnTo>
                <a:lnTo>
                  <a:pt x="2036" y="759"/>
                </a:lnTo>
                <a:lnTo>
                  <a:pt x="2036" y="752"/>
                </a:lnTo>
                <a:moveTo>
                  <a:pt x="2058" y="627"/>
                </a:moveTo>
                <a:lnTo>
                  <a:pt x="2060" y="634"/>
                </a:lnTo>
                <a:lnTo>
                  <a:pt x="2062" y="651"/>
                </a:lnTo>
                <a:lnTo>
                  <a:pt x="2062" y="680"/>
                </a:lnTo>
                <a:lnTo>
                  <a:pt x="2062" y="673"/>
                </a:lnTo>
                <a:lnTo>
                  <a:pt x="2094" y="670"/>
                </a:lnTo>
                <a:lnTo>
                  <a:pt x="2091" y="670"/>
                </a:lnTo>
                <a:lnTo>
                  <a:pt x="2094" y="627"/>
                </a:lnTo>
                <a:lnTo>
                  <a:pt x="2096" y="630"/>
                </a:lnTo>
                <a:lnTo>
                  <a:pt x="2094" y="632"/>
                </a:lnTo>
                <a:lnTo>
                  <a:pt x="2060" y="634"/>
                </a:lnTo>
                <a:moveTo>
                  <a:pt x="2062" y="654"/>
                </a:moveTo>
                <a:lnTo>
                  <a:pt x="2084" y="651"/>
                </a:lnTo>
                <a:moveTo>
                  <a:pt x="2055" y="694"/>
                </a:moveTo>
                <a:lnTo>
                  <a:pt x="2103" y="687"/>
                </a:lnTo>
                <a:moveTo>
                  <a:pt x="2048" y="718"/>
                </a:moveTo>
                <a:lnTo>
                  <a:pt x="2113" y="711"/>
                </a:lnTo>
                <a:lnTo>
                  <a:pt x="2110" y="709"/>
                </a:lnTo>
                <a:lnTo>
                  <a:pt x="2103" y="711"/>
                </a:lnTo>
                <a:moveTo>
                  <a:pt x="2086" y="694"/>
                </a:moveTo>
                <a:lnTo>
                  <a:pt x="2089" y="699"/>
                </a:lnTo>
                <a:lnTo>
                  <a:pt x="2089" y="754"/>
                </a:lnTo>
                <a:lnTo>
                  <a:pt x="2086" y="766"/>
                </a:lnTo>
                <a:lnTo>
                  <a:pt x="2086" y="771"/>
                </a:lnTo>
                <a:lnTo>
                  <a:pt x="2072" y="754"/>
                </a:lnTo>
                <a:lnTo>
                  <a:pt x="2086" y="769"/>
                </a:lnTo>
                <a:moveTo>
                  <a:pt x="2060" y="723"/>
                </a:moveTo>
                <a:lnTo>
                  <a:pt x="2062" y="733"/>
                </a:lnTo>
                <a:lnTo>
                  <a:pt x="2065" y="740"/>
                </a:lnTo>
                <a:lnTo>
                  <a:pt x="2065" y="747"/>
                </a:lnTo>
                <a:moveTo>
                  <a:pt x="2178" y="625"/>
                </a:moveTo>
                <a:lnTo>
                  <a:pt x="2178" y="632"/>
                </a:lnTo>
                <a:lnTo>
                  <a:pt x="2173" y="651"/>
                </a:lnTo>
                <a:lnTo>
                  <a:pt x="2168" y="666"/>
                </a:lnTo>
                <a:lnTo>
                  <a:pt x="2163" y="673"/>
                </a:lnTo>
                <a:lnTo>
                  <a:pt x="2154" y="692"/>
                </a:lnTo>
                <a:lnTo>
                  <a:pt x="2139" y="709"/>
                </a:lnTo>
                <a:lnTo>
                  <a:pt x="2130" y="721"/>
                </a:lnTo>
                <a:lnTo>
                  <a:pt x="2125" y="726"/>
                </a:lnTo>
                <a:moveTo>
                  <a:pt x="2158" y="685"/>
                </a:moveTo>
                <a:lnTo>
                  <a:pt x="2161" y="690"/>
                </a:lnTo>
                <a:lnTo>
                  <a:pt x="2161" y="771"/>
                </a:lnTo>
                <a:lnTo>
                  <a:pt x="2158" y="764"/>
                </a:lnTo>
                <a:lnTo>
                  <a:pt x="2161" y="757"/>
                </a:lnTo>
                <a:moveTo>
                  <a:pt x="2161" y="690"/>
                </a:moveTo>
                <a:lnTo>
                  <a:pt x="2202" y="685"/>
                </a:lnTo>
                <a:lnTo>
                  <a:pt x="2202" y="682"/>
                </a:lnTo>
                <a:lnTo>
                  <a:pt x="2204" y="685"/>
                </a:lnTo>
                <a:lnTo>
                  <a:pt x="2202" y="685"/>
                </a:lnTo>
                <a:lnTo>
                  <a:pt x="2202" y="766"/>
                </a:lnTo>
                <a:lnTo>
                  <a:pt x="2199" y="771"/>
                </a:lnTo>
                <a:lnTo>
                  <a:pt x="2187" y="754"/>
                </a:lnTo>
                <a:lnTo>
                  <a:pt x="2199" y="769"/>
                </a:lnTo>
                <a:moveTo>
                  <a:pt x="2216" y="656"/>
                </a:moveTo>
                <a:lnTo>
                  <a:pt x="2209" y="661"/>
                </a:lnTo>
                <a:moveTo>
                  <a:pt x="2163" y="733"/>
                </a:moveTo>
                <a:lnTo>
                  <a:pt x="2192" y="730"/>
                </a:lnTo>
                <a:moveTo>
                  <a:pt x="2192" y="709"/>
                </a:moveTo>
                <a:lnTo>
                  <a:pt x="2163" y="711"/>
                </a:lnTo>
                <a:moveTo>
                  <a:pt x="2132" y="668"/>
                </a:moveTo>
                <a:lnTo>
                  <a:pt x="2221" y="658"/>
                </a:lnTo>
                <a:lnTo>
                  <a:pt x="2216" y="656"/>
                </a:lnTo>
                <a:moveTo>
                  <a:pt x="2276" y="627"/>
                </a:moveTo>
                <a:lnTo>
                  <a:pt x="2283" y="634"/>
                </a:lnTo>
                <a:lnTo>
                  <a:pt x="2286" y="642"/>
                </a:lnTo>
                <a:moveTo>
                  <a:pt x="2245" y="651"/>
                </a:moveTo>
                <a:lnTo>
                  <a:pt x="2326" y="644"/>
                </a:lnTo>
                <a:lnTo>
                  <a:pt x="2324" y="644"/>
                </a:lnTo>
                <a:lnTo>
                  <a:pt x="2312" y="646"/>
                </a:lnTo>
                <a:moveTo>
                  <a:pt x="2293" y="651"/>
                </a:moveTo>
                <a:lnTo>
                  <a:pt x="2293" y="682"/>
                </a:lnTo>
                <a:moveTo>
                  <a:pt x="2274" y="651"/>
                </a:moveTo>
                <a:lnTo>
                  <a:pt x="2276" y="682"/>
                </a:lnTo>
                <a:moveTo>
                  <a:pt x="2300" y="663"/>
                </a:moveTo>
                <a:lnTo>
                  <a:pt x="2314" y="673"/>
                </a:lnTo>
                <a:lnTo>
                  <a:pt x="2319" y="680"/>
                </a:lnTo>
                <a:lnTo>
                  <a:pt x="2322" y="687"/>
                </a:lnTo>
                <a:moveTo>
                  <a:pt x="2264" y="661"/>
                </a:moveTo>
                <a:lnTo>
                  <a:pt x="2262" y="668"/>
                </a:lnTo>
                <a:lnTo>
                  <a:pt x="2259" y="675"/>
                </a:lnTo>
                <a:lnTo>
                  <a:pt x="2250" y="685"/>
                </a:lnTo>
                <a:lnTo>
                  <a:pt x="2242" y="694"/>
                </a:lnTo>
                <a:lnTo>
                  <a:pt x="2238" y="697"/>
                </a:lnTo>
                <a:moveTo>
                  <a:pt x="2259" y="694"/>
                </a:moveTo>
                <a:lnTo>
                  <a:pt x="2264" y="694"/>
                </a:lnTo>
                <a:lnTo>
                  <a:pt x="2310" y="687"/>
                </a:lnTo>
                <a:lnTo>
                  <a:pt x="2307" y="682"/>
                </a:lnTo>
                <a:lnTo>
                  <a:pt x="2302" y="706"/>
                </a:lnTo>
                <a:lnTo>
                  <a:pt x="2305" y="704"/>
                </a:lnTo>
                <a:lnTo>
                  <a:pt x="2264" y="709"/>
                </a:lnTo>
                <a:lnTo>
                  <a:pt x="2264" y="704"/>
                </a:lnTo>
                <a:lnTo>
                  <a:pt x="2264" y="711"/>
                </a:lnTo>
                <a:lnTo>
                  <a:pt x="2262" y="733"/>
                </a:lnTo>
                <a:lnTo>
                  <a:pt x="2259" y="730"/>
                </a:lnTo>
                <a:lnTo>
                  <a:pt x="2312" y="723"/>
                </a:lnTo>
                <a:lnTo>
                  <a:pt x="2310" y="721"/>
                </a:lnTo>
                <a:lnTo>
                  <a:pt x="2305" y="738"/>
                </a:lnTo>
                <a:lnTo>
                  <a:pt x="2298" y="752"/>
                </a:lnTo>
                <a:lnTo>
                  <a:pt x="2293" y="762"/>
                </a:lnTo>
                <a:lnTo>
                  <a:pt x="2290" y="766"/>
                </a:lnTo>
                <a:lnTo>
                  <a:pt x="2288" y="769"/>
                </a:lnTo>
                <a:lnTo>
                  <a:pt x="2276" y="750"/>
                </a:lnTo>
                <a:lnTo>
                  <a:pt x="2288" y="769"/>
                </a:lnTo>
                <a:moveTo>
                  <a:pt x="2358" y="673"/>
                </a:moveTo>
                <a:lnTo>
                  <a:pt x="2360" y="687"/>
                </a:lnTo>
                <a:lnTo>
                  <a:pt x="2365" y="766"/>
                </a:lnTo>
                <a:lnTo>
                  <a:pt x="2362" y="757"/>
                </a:lnTo>
                <a:lnTo>
                  <a:pt x="2413" y="754"/>
                </a:lnTo>
                <a:lnTo>
                  <a:pt x="2410" y="752"/>
                </a:lnTo>
                <a:lnTo>
                  <a:pt x="2401" y="754"/>
                </a:lnTo>
                <a:moveTo>
                  <a:pt x="2413" y="711"/>
                </a:moveTo>
                <a:lnTo>
                  <a:pt x="2370" y="718"/>
                </a:lnTo>
                <a:moveTo>
                  <a:pt x="2360" y="687"/>
                </a:moveTo>
                <a:lnTo>
                  <a:pt x="2427" y="678"/>
                </a:lnTo>
                <a:lnTo>
                  <a:pt x="2425" y="675"/>
                </a:lnTo>
                <a:lnTo>
                  <a:pt x="2420" y="726"/>
                </a:lnTo>
                <a:lnTo>
                  <a:pt x="2420" y="747"/>
                </a:lnTo>
                <a:lnTo>
                  <a:pt x="2418" y="757"/>
                </a:lnTo>
                <a:lnTo>
                  <a:pt x="2418" y="762"/>
                </a:lnTo>
                <a:lnTo>
                  <a:pt x="2413" y="752"/>
                </a:lnTo>
                <a:moveTo>
                  <a:pt x="2398" y="752"/>
                </a:moveTo>
                <a:lnTo>
                  <a:pt x="2401" y="634"/>
                </a:lnTo>
                <a:lnTo>
                  <a:pt x="2401" y="630"/>
                </a:lnTo>
                <a:moveTo>
                  <a:pt x="2379" y="634"/>
                </a:moveTo>
                <a:lnTo>
                  <a:pt x="2379" y="642"/>
                </a:lnTo>
                <a:lnTo>
                  <a:pt x="2382" y="754"/>
                </a:lnTo>
                <a:moveTo>
                  <a:pt x="2463" y="730"/>
                </a:moveTo>
                <a:lnTo>
                  <a:pt x="2473" y="730"/>
                </a:lnTo>
                <a:lnTo>
                  <a:pt x="2478" y="733"/>
                </a:lnTo>
                <a:lnTo>
                  <a:pt x="2480" y="733"/>
                </a:lnTo>
                <a:lnTo>
                  <a:pt x="2482" y="735"/>
                </a:lnTo>
                <a:lnTo>
                  <a:pt x="2485" y="735"/>
                </a:lnTo>
                <a:lnTo>
                  <a:pt x="2485" y="738"/>
                </a:lnTo>
                <a:lnTo>
                  <a:pt x="2487" y="740"/>
                </a:lnTo>
                <a:lnTo>
                  <a:pt x="2487" y="742"/>
                </a:lnTo>
                <a:lnTo>
                  <a:pt x="2485" y="747"/>
                </a:lnTo>
                <a:lnTo>
                  <a:pt x="2482" y="750"/>
                </a:lnTo>
                <a:lnTo>
                  <a:pt x="2482" y="752"/>
                </a:lnTo>
                <a:lnTo>
                  <a:pt x="2480" y="752"/>
                </a:lnTo>
                <a:lnTo>
                  <a:pt x="2478" y="750"/>
                </a:lnTo>
                <a:lnTo>
                  <a:pt x="2478" y="745"/>
                </a:lnTo>
                <a:lnTo>
                  <a:pt x="2475" y="742"/>
                </a:lnTo>
                <a:lnTo>
                  <a:pt x="2475" y="738"/>
                </a:lnTo>
                <a:lnTo>
                  <a:pt x="2470" y="733"/>
                </a:lnTo>
                <a:lnTo>
                  <a:pt x="2468" y="730"/>
                </a:lnTo>
                <a:lnTo>
                  <a:pt x="2463" y="730"/>
                </a:lnTo>
                <a:close/>
                <a:moveTo>
                  <a:pt x="2485" y="738"/>
                </a:moveTo>
                <a:lnTo>
                  <a:pt x="2485" y="745"/>
                </a:lnTo>
                <a:moveTo>
                  <a:pt x="2485" y="750"/>
                </a:moveTo>
                <a:lnTo>
                  <a:pt x="2485" y="735"/>
                </a:lnTo>
                <a:moveTo>
                  <a:pt x="2482" y="735"/>
                </a:moveTo>
                <a:lnTo>
                  <a:pt x="2482" y="750"/>
                </a:lnTo>
                <a:moveTo>
                  <a:pt x="2480" y="752"/>
                </a:moveTo>
                <a:lnTo>
                  <a:pt x="2480" y="733"/>
                </a:lnTo>
                <a:lnTo>
                  <a:pt x="2480" y="750"/>
                </a:lnTo>
                <a:moveTo>
                  <a:pt x="2478" y="747"/>
                </a:moveTo>
                <a:lnTo>
                  <a:pt x="2478" y="733"/>
                </a:lnTo>
                <a:moveTo>
                  <a:pt x="2475" y="733"/>
                </a:moveTo>
                <a:lnTo>
                  <a:pt x="2475" y="740"/>
                </a:lnTo>
                <a:moveTo>
                  <a:pt x="2473" y="738"/>
                </a:moveTo>
                <a:lnTo>
                  <a:pt x="2473" y="733"/>
                </a:lnTo>
                <a:moveTo>
                  <a:pt x="2473" y="730"/>
                </a:moveTo>
                <a:lnTo>
                  <a:pt x="2473" y="735"/>
                </a:lnTo>
                <a:moveTo>
                  <a:pt x="2470" y="733"/>
                </a:moveTo>
                <a:lnTo>
                  <a:pt x="2470" y="730"/>
                </a:lnTo>
                <a:moveTo>
                  <a:pt x="2468" y="730"/>
                </a:moveTo>
                <a:lnTo>
                  <a:pt x="2473" y="730"/>
                </a:lnTo>
                <a:moveTo>
                  <a:pt x="2478" y="733"/>
                </a:moveTo>
                <a:lnTo>
                  <a:pt x="2470" y="733"/>
                </a:lnTo>
                <a:lnTo>
                  <a:pt x="2480" y="733"/>
                </a:lnTo>
                <a:moveTo>
                  <a:pt x="2482" y="735"/>
                </a:moveTo>
                <a:lnTo>
                  <a:pt x="2473" y="735"/>
                </a:lnTo>
                <a:lnTo>
                  <a:pt x="2482" y="735"/>
                </a:lnTo>
                <a:close/>
                <a:moveTo>
                  <a:pt x="2485" y="738"/>
                </a:moveTo>
                <a:lnTo>
                  <a:pt x="2475" y="738"/>
                </a:lnTo>
                <a:moveTo>
                  <a:pt x="2475" y="740"/>
                </a:moveTo>
                <a:lnTo>
                  <a:pt x="2487" y="740"/>
                </a:lnTo>
                <a:moveTo>
                  <a:pt x="2487" y="742"/>
                </a:moveTo>
                <a:lnTo>
                  <a:pt x="2478" y="742"/>
                </a:lnTo>
                <a:moveTo>
                  <a:pt x="2478" y="745"/>
                </a:moveTo>
                <a:lnTo>
                  <a:pt x="2485" y="745"/>
                </a:lnTo>
                <a:moveTo>
                  <a:pt x="2485" y="747"/>
                </a:moveTo>
                <a:lnTo>
                  <a:pt x="2478" y="747"/>
                </a:lnTo>
                <a:moveTo>
                  <a:pt x="2478" y="750"/>
                </a:moveTo>
                <a:lnTo>
                  <a:pt x="2482" y="750"/>
                </a:lnTo>
                <a:moveTo>
                  <a:pt x="2590" y="630"/>
                </a:moveTo>
                <a:lnTo>
                  <a:pt x="2590" y="764"/>
                </a:lnTo>
                <a:lnTo>
                  <a:pt x="2588" y="754"/>
                </a:lnTo>
                <a:lnTo>
                  <a:pt x="2590" y="745"/>
                </a:lnTo>
                <a:moveTo>
                  <a:pt x="2590" y="687"/>
                </a:moveTo>
                <a:lnTo>
                  <a:pt x="2602" y="699"/>
                </a:lnTo>
                <a:lnTo>
                  <a:pt x="2602" y="704"/>
                </a:lnTo>
                <a:moveTo>
                  <a:pt x="2590" y="680"/>
                </a:moveTo>
                <a:lnTo>
                  <a:pt x="2586" y="694"/>
                </a:lnTo>
                <a:lnTo>
                  <a:pt x="2578" y="706"/>
                </a:lnTo>
                <a:lnTo>
                  <a:pt x="2574" y="718"/>
                </a:lnTo>
                <a:lnTo>
                  <a:pt x="2569" y="726"/>
                </a:lnTo>
                <a:lnTo>
                  <a:pt x="2566" y="730"/>
                </a:lnTo>
                <a:moveTo>
                  <a:pt x="2569" y="673"/>
                </a:moveTo>
                <a:lnTo>
                  <a:pt x="2607" y="668"/>
                </a:lnTo>
                <a:moveTo>
                  <a:pt x="2614" y="644"/>
                </a:moveTo>
                <a:lnTo>
                  <a:pt x="2619" y="658"/>
                </a:lnTo>
                <a:lnTo>
                  <a:pt x="2619" y="678"/>
                </a:lnTo>
                <a:lnTo>
                  <a:pt x="2617" y="694"/>
                </a:lnTo>
                <a:lnTo>
                  <a:pt x="2617" y="706"/>
                </a:lnTo>
                <a:lnTo>
                  <a:pt x="2614" y="718"/>
                </a:lnTo>
                <a:lnTo>
                  <a:pt x="2614" y="730"/>
                </a:lnTo>
                <a:lnTo>
                  <a:pt x="2612" y="740"/>
                </a:lnTo>
                <a:lnTo>
                  <a:pt x="2607" y="750"/>
                </a:lnTo>
                <a:lnTo>
                  <a:pt x="2605" y="754"/>
                </a:lnTo>
                <a:lnTo>
                  <a:pt x="2600" y="762"/>
                </a:lnTo>
                <a:lnTo>
                  <a:pt x="2598" y="766"/>
                </a:lnTo>
                <a:moveTo>
                  <a:pt x="2619" y="654"/>
                </a:moveTo>
                <a:lnTo>
                  <a:pt x="2641" y="649"/>
                </a:lnTo>
                <a:lnTo>
                  <a:pt x="2638" y="646"/>
                </a:lnTo>
                <a:lnTo>
                  <a:pt x="2636" y="709"/>
                </a:lnTo>
                <a:lnTo>
                  <a:pt x="2636" y="745"/>
                </a:lnTo>
                <a:lnTo>
                  <a:pt x="2638" y="750"/>
                </a:lnTo>
                <a:lnTo>
                  <a:pt x="2641" y="752"/>
                </a:lnTo>
                <a:lnTo>
                  <a:pt x="2641" y="754"/>
                </a:lnTo>
                <a:lnTo>
                  <a:pt x="2646" y="754"/>
                </a:lnTo>
                <a:lnTo>
                  <a:pt x="2660" y="754"/>
                </a:lnTo>
                <a:lnTo>
                  <a:pt x="2658" y="730"/>
                </a:lnTo>
                <a:lnTo>
                  <a:pt x="2658" y="754"/>
                </a:lnTo>
                <a:lnTo>
                  <a:pt x="2655" y="754"/>
                </a:lnTo>
                <a:moveTo>
                  <a:pt x="2696" y="630"/>
                </a:moveTo>
                <a:lnTo>
                  <a:pt x="2698" y="632"/>
                </a:lnTo>
                <a:lnTo>
                  <a:pt x="2701" y="634"/>
                </a:lnTo>
                <a:lnTo>
                  <a:pt x="2698" y="632"/>
                </a:lnTo>
                <a:lnTo>
                  <a:pt x="2698" y="769"/>
                </a:lnTo>
                <a:lnTo>
                  <a:pt x="2698" y="762"/>
                </a:lnTo>
                <a:lnTo>
                  <a:pt x="2698" y="754"/>
                </a:lnTo>
                <a:moveTo>
                  <a:pt x="2698" y="685"/>
                </a:moveTo>
                <a:lnTo>
                  <a:pt x="2710" y="694"/>
                </a:lnTo>
                <a:moveTo>
                  <a:pt x="2698" y="678"/>
                </a:moveTo>
                <a:lnTo>
                  <a:pt x="2691" y="697"/>
                </a:lnTo>
                <a:lnTo>
                  <a:pt x="2684" y="714"/>
                </a:lnTo>
                <a:lnTo>
                  <a:pt x="2674" y="733"/>
                </a:lnTo>
                <a:moveTo>
                  <a:pt x="2677" y="675"/>
                </a:moveTo>
                <a:lnTo>
                  <a:pt x="2710" y="668"/>
                </a:lnTo>
                <a:moveTo>
                  <a:pt x="2734" y="627"/>
                </a:moveTo>
                <a:lnTo>
                  <a:pt x="2737" y="634"/>
                </a:lnTo>
                <a:lnTo>
                  <a:pt x="2737" y="632"/>
                </a:lnTo>
                <a:lnTo>
                  <a:pt x="2739" y="670"/>
                </a:lnTo>
                <a:lnTo>
                  <a:pt x="2739" y="692"/>
                </a:lnTo>
                <a:lnTo>
                  <a:pt x="2742" y="709"/>
                </a:lnTo>
                <a:lnTo>
                  <a:pt x="2746" y="723"/>
                </a:lnTo>
                <a:lnTo>
                  <a:pt x="2749" y="738"/>
                </a:lnTo>
                <a:lnTo>
                  <a:pt x="2756" y="750"/>
                </a:lnTo>
                <a:lnTo>
                  <a:pt x="2761" y="757"/>
                </a:lnTo>
                <a:lnTo>
                  <a:pt x="2766" y="762"/>
                </a:lnTo>
                <a:lnTo>
                  <a:pt x="2768" y="766"/>
                </a:lnTo>
                <a:lnTo>
                  <a:pt x="2770" y="740"/>
                </a:lnTo>
                <a:moveTo>
                  <a:pt x="2758" y="685"/>
                </a:moveTo>
                <a:lnTo>
                  <a:pt x="2758" y="692"/>
                </a:lnTo>
                <a:lnTo>
                  <a:pt x="2751" y="709"/>
                </a:lnTo>
                <a:lnTo>
                  <a:pt x="2746" y="721"/>
                </a:lnTo>
                <a:lnTo>
                  <a:pt x="2742" y="733"/>
                </a:lnTo>
                <a:lnTo>
                  <a:pt x="2737" y="742"/>
                </a:lnTo>
                <a:moveTo>
                  <a:pt x="2749" y="637"/>
                </a:moveTo>
                <a:lnTo>
                  <a:pt x="2754" y="644"/>
                </a:lnTo>
                <a:lnTo>
                  <a:pt x="2756" y="654"/>
                </a:lnTo>
                <a:moveTo>
                  <a:pt x="2715" y="675"/>
                </a:moveTo>
                <a:lnTo>
                  <a:pt x="2718" y="675"/>
                </a:lnTo>
                <a:lnTo>
                  <a:pt x="2720" y="673"/>
                </a:lnTo>
                <a:lnTo>
                  <a:pt x="2761" y="666"/>
                </a:lnTo>
                <a:lnTo>
                  <a:pt x="2751" y="666"/>
                </a:lnTo>
                <a:moveTo>
                  <a:pt x="2727" y="682"/>
                </a:moveTo>
                <a:lnTo>
                  <a:pt x="2730" y="690"/>
                </a:lnTo>
                <a:lnTo>
                  <a:pt x="2730" y="762"/>
                </a:lnTo>
                <a:lnTo>
                  <a:pt x="2730" y="754"/>
                </a:lnTo>
                <a:lnTo>
                  <a:pt x="2730" y="745"/>
                </a:lnTo>
                <a:moveTo>
                  <a:pt x="2708" y="714"/>
                </a:moveTo>
                <a:lnTo>
                  <a:pt x="2737" y="706"/>
                </a:lnTo>
                <a:moveTo>
                  <a:pt x="2718" y="687"/>
                </a:moveTo>
                <a:lnTo>
                  <a:pt x="2718" y="694"/>
                </a:lnTo>
                <a:lnTo>
                  <a:pt x="2715" y="726"/>
                </a:lnTo>
                <a:lnTo>
                  <a:pt x="2713" y="742"/>
                </a:lnTo>
                <a:lnTo>
                  <a:pt x="2708" y="752"/>
                </a:lnTo>
                <a:lnTo>
                  <a:pt x="2706" y="759"/>
                </a:lnTo>
                <a:moveTo>
                  <a:pt x="2811" y="627"/>
                </a:moveTo>
                <a:lnTo>
                  <a:pt x="2814" y="634"/>
                </a:lnTo>
                <a:lnTo>
                  <a:pt x="2811" y="632"/>
                </a:lnTo>
                <a:lnTo>
                  <a:pt x="2811" y="764"/>
                </a:lnTo>
                <a:lnTo>
                  <a:pt x="2802" y="752"/>
                </a:lnTo>
                <a:lnTo>
                  <a:pt x="2811" y="762"/>
                </a:lnTo>
                <a:moveTo>
                  <a:pt x="2790" y="714"/>
                </a:moveTo>
                <a:lnTo>
                  <a:pt x="2826" y="690"/>
                </a:lnTo>
                <a:moveTo>
                  <a:pt x="2794" y="675"/>
                </a:moveTo>
                <a:lnTo>
                  <a:pt x="2826" y="668"/>
                </a:lnTo>
                <a:moveTo>
                  <a:pt x="2835" y="637"/>
                </a:moveTo>
                <a:lnTo>
                  <a:pt x="2838" y="646"/>
                </a:lnTo>
                <a:lnTo>
                  <a:pt x="2840" y="678"/>
                </a:lnTo>
                <a:moveTo>
                  <a:pt x="2838" y="646"/>
                </a:moveTo>
                <a:lnTo>
                  <a:pt x="2871" y="639"/>
                </a:lnTo>
                <a:lnTo>
                  <a:pt x="2866" y="637"/>
                </a:lnTo>
                <a:lnTo>
                  <a:pt x="2864" y="668"/>
                </a:lnTo>
                <a:lnTo>
                  <a:pt x="2866" y="668"/>
                </a:lnTo>
                <a:lnTo>
                  <a:pt x="2838" y="673"/>
                </a:lnTo>
                <a:moveTo>
                  <a:pt x="2833" y="687"/>
                </a:moveTo>
                <a:lnTo>
                  <a:pt x="2833" y="694"/>
                </a:lnTo>
                <a:lnTo>
                  <a:pt x="2835" y="738"/>
                </a:lnTo>
                <a:lnTo>
                  <a:pt x="2833" y="730"/>
                </a:lnTo>
                <a:lnTo>
                  <a:pt x="2835" y="721"/>
                </a:lnTo>
                <a:moveTo>
                  <a:pt x="2835" y="692"/>
                </a:moveTo>
                <a:lnTo>
                  <a:pt x="2874" y="685"/>
                </a:lnTo>
                <a:lnTo>
                  <a:pt x="2869" y="682"/>
                </a:lnTo>
                <a:lnTo>
                  <a:pt x="2869" y="742"/>
                </a:lnTo>
                <a:lnTo>
                  <a:pt x="2869" y="735"/>
                </a:lnTo>
                <a:lnTo>
                  <a:pt x="2869" y="730"/>
                </a:lnTo>
                <a:moveTo>
                  <a:pt x="2852" y="704"/>
                </a:moveTo>
                <a:lnTo>
                  <a:pt x="2852" y="711"/>
                </a:lnTo>
                <a:lnTo>
                  <a:pt x="2847" y="733"/>
                </a:lnTo>
                <a:lnTo>
                  <a:pt x="2845" y="742"/>
                </a:lnTo>
                <a:lnTo>
                  <a:pt x="2840" y="752"/>
                </a:lnTo>
                <a:lnTo>
                  <a:pt x="2835" y="759"/>
                </a:lnTo>
                <a:lnTo>
                  <a:pt x="2828" y="764"/>
                </a:lnTo>
                <a:lnTo>
                  <a:pt x="2823" y="769"/>
                </a:lnTo>
                <a:moveTo>
                  <a:pt x="2854" y="740"/>
                </a:moveTo>
                <a:lnTo>
                  <a:pt x="2866" y="752"/>
                </a:lnTo>
                <a:lnTo>
                  <a:pt x="2871" y="759"/>
                </a:lnTo>
                <a:lnTo>
                  <a:pt x="2874" y="766"/>
                </a:lnTo>
                <a:moveTo>
                  <a:pt x="2929" y="630"/>
                </a:moveTo>
                <a:lnTo>
                  <a:pt x="2926" y="637"/>
                </a:lnTo>
                <a:lnTo>
                  <a:pt x="2919" y="658"/>
                </a:lnTo>
                <a:lnTo>
                  <a:pt x="2914" y="670"/>
                </a:lnTo>
                <a:lnTo>
                  <a:pt x="2905" y="687"/>
                </a:lnTo>
                <a:lnTo>
                  <a:pt x="2898" y="699"/>
                </a:lnTo>
                <a:lnTo>
                  <a:pt x="2895" y="704"/>
                </a:lnTo>
                <a:moveTo>
                  <a:pt x="2919" y="663"/>
                </a:moveTo>
                <a:lnTo>
                  <a:pt x="2919" y="764"/>
                </a:lnTo>
                <a:lnTo>
                  <a:pt x="2917" y="757"/>
                </a:lnTo>
                <a:lnTo>
                  <a:pt x="2919" y="742"/>
                </a:lnTo>
                <a:moveTo>
                  <a:pt x="2948" y="630"/>
                </a:moveTo>
                <a:lnTo>
                  <a:pt x="2948" y="639"/>
                </a:lnTo>
                <a:lnTo>
                  <a:pt x="2938" y="668"/>
                </a:lnTo>
                <a:lnTo>
                  <a:pt x="2934" y="682"/>
                </a:lnTo>
                <a:lnTo>
                  <a:pt x="2926" y="694"/>
                </a:lnTo>
                <a:moveTo>
                  <a:pt x="2941" y="666"/>
                </a:moveTo>
                <a:lnTo>
                  <a:pt x="2989" y="656"/>
                </a:lnTo>
                <a:lnTo>
                  <a:pt x="2986" y="656"/>
                </a:lnTo>
                <a:lnTo>
                  <a:pt x="2979" y="658"/>
                </a:lnTo>
                <a:moveTo>
                  <a:pt x="2958" y="663"/>
                </a:moveTo>
                <a:lnTo>
                  <a:pt x="2960" y="670"/>
                </a:lnTo>
                <a:lnTo>
                  <a:pt x="2958" y="692"/>
                </a:lnTo>
                <a:lnTo>
                  <a:pt x="2953" y="711"/>
                </a:lnTo>
                <a:lnTo>
                  <a:pt x="2948" y="726"/>
                </a:lnTo>
                <a:lnTo>
                  <a:pt x="2943" y="740"/>
                </a:lnTo>
                <a:lnTo>
                  <a:pt x="2938" y="750"/>
                </a:lnTo>
                <a:lnTo>
                  <a:pt x="2934" y="757"/>
                </a:lnTo>
                <a:lnTo>
                  <a:pt x="2926" y="766"/>
                </a:lnTo>
                <a:moveTo>
                  <a:pt x="2934" y="699"/>
                </a:moveTo>
                <a:lnTo>
                  <a:pt x="2982" y="692"/>
                </a:lnTo>
                <a:lnTo>
                  <a:pt x="2982" y="690"/>
                </a:lnTo>
                <a:lnTo>
                  <a:pt x="2977" y="709"/>
                </a:lnTo>
                <a:lnTo>
                  <a:pt x="2974" y="726"/>
                </a:lnTo>
                <a:lnTo>
                  <a:pt x="2972" y="740"/>
                </a:lnTo>
                <a:lnTo>
                  <a:pt x="2970" y="752"/>
                </a:lnTo>
                <a:lnTo>
                  <a:pt x="2967" y="759"/>
                </a:lnTo>
                <a:lnTo>
                  <a:pt x="2965" y="759"/>
                </a:lnTo>
                <a:lnTo>
                  <a:pt x="2955" y="747"/>
                </a:lnTo>
                <a:lnTo>
                  <a:pt x="2965" y="757"/>
                </a:lnTo>
                <a:lnTo>
                  <a:pt x="2967" y="754"/>
                </a:lnTo>
                <a:moveTo>
                  <a:pt x="3013" y="730"/>
                </a:moveTo>
                <a:lnTo>
                  <a:pt x="3022" y="730"/>
                </a:lnTo>
                <a:lnTo>
                  <a:pt x="3027" y="733"/>
                </a:lnTo>
                <a:lnTo>
                  <a:pt x="3030" y="733"/>
                </a:lnTo>
                <a:lnTo>
                  <a:pt x="3032" y="735"/>
                </a:lnTo>
                <a:lnTo>
                  <a:pt x="3034" y="735"/>
                </a:lnTo>
                <a:lnTo>
                  <a:pt x="3034" y="738"/>
                </a:lnTo>
                <a:lnTo>
                  <a:pt x="3037" y="740"/>
                </a:lnTo>
                <a:lnTo>
                  <a:pt x="3037" y="742"/>
                </a:lnTo>
                <a:lnTo>
                  <a:pt x="3034" y="747"/>
                </a:lnTo>
                <a:lnTo>
                  <a:pt x="3032" y="750"/>
                </a:lnTo>
                <a:lnTo>
                  <a:pt x="3032" y="752"/>
                </a:lnTo>
                <a:lnTo>
                  <a:pt x="3030" y="752"/>
                </a:lnTo>
                <a:lnTo>
                  <a:pt x="3027" y="750"/>
                </a:lnTo>
                <a:lnTo>
                  <a:pt x="3027" y="745"/>
                </a:lnTo>
                <a:lnTo>
                  <a:pt x="3025" y="742"/>
                </a:lnTo>
                <a:lnTo>
                  <a:pt x="3025" y="738"/>
                </a:lnTo>
                <a:lnTo>
                  <a:pt x="3020" y="733"/>
                </a:lnTo>
                <a:lnTo>
                  <a:pt x="3018" y="730"/>
                </a:lnTo>
                <a:lnTo>
                  <a:pt x="3013" y="730"/>
                </a:lnTo>
                <a:close/>
                <a:moveTo>
                  <a:pt x="3034" y="738"/>
                </a:moveTo>
                <a:lnTo>
                  <a:pt x="3034" y="745"/>
                </a:lnTo>
                <a:moveTo>
                  <a:pt x="3034" y="750"/>
                </a:moveTo>
                <a:lnTo>
                  <a:pt x="3034" y="735"/>
                </a:lnTo>
                <a:moveTo>
                  <a:pt x="3032" y="735"/>
                </a:moveTo>
                <a:lnTo>
                  <a:pt x="3032" y="750"/>
                </a:lnTo>
                <a:moveTo>
                  <a:pt x="3030" y="752"/>
                </a:moveTo>
                <a:lnTo>
                  <a:pt x="3030" y="733"/>
                </a:lnTo>
                <a:moveTo>
                  <a:pt x="3027" y="750"/>
                </a:moveTo>
                <a:lnTo>
                  <a:pt x="3027" y="733"/>
                </a:lnTo>
                <a:lnTo>
                  <a:pt x="3027" y="747"/>
                </a:lnTo>
                <a:moveTo>
                  <a:pt x="3025" y="733"/>
                </a:moveTo>
                <a:lnTo>
                  <a:pt x="3025" y="740"/>
                </a:lnTo>
                <a:moveTo>
                  <a:pt x="3022" y="738"/>
                </a:moveTo>
                <a:lnTo>
                  <a:pt x="3022" y="733"/>
                </a:lnTo>
                <a:moveTo>
                  <a:pt x="3022" y="730"/>
                </a:moveTo>
                <a:lnTo>
                  <a:pt x="3022" y="735"/>
                </a:lnTo>
                <a:moveTo>
                  <a:pt x="3020" y="733"/>
                </a:moveTo>
                <a:lnTo>
                  <a:pt x="3020" y="730"/>
                </a:lnTo>
                <a:moveTo>
                  <a:pt x="3018" y="730"/>
                </a:moveTo>
                <a:lnTo>
                  <a:pt x="3022" y="730"/>
                </a:lnTo>
                <a:moveTo>
                  <a:pt x="3027" y="733"/>
                </a:moveTo>
                <a:lnTo>
                  <a:pt x="3020" y="733"/>
                </a:lnTo>
                <a:lnTo>
                  <a:pt x="3030" y="733"/>
                </a:lnTo>
                <a:moveTo>
                  <a:pt x="3032" y="735"/>
                </a:moveTo>
                <a:lnTo>
                  <a:pt x="3022" y="735"/>
                </a:lnTo>
                <a:lnTo>
                  <a:pt x="3032" y="735"/>
                </a:lnTo>
                <a:close/>
                <a:moveTo>
                  <a:pt x="3034" y="738"/>
                </a:moveTo>
                <a:lnTo>
                  <a:pt x="3025" y="738"/>
                </a:lnTo>
                <a:moveTo>
                  <a:pt x="3025" y="740"/>
                </a:moveTo>
                <a:lnTo>
                  <a:pt x="3037" y="740"/>
                </a:lnTo>
                <a:moveTo>
                  <a:pt x="3037" y="742"/>
                </a:moveTo>
                <a:lnTo>
                  <a:pt x="3027" y="742"/>
                </a:lnTo>
                <a:moveTo>
                  <a:pt x="3027" y="745"/>
                </a:moveTo>
                <a:lnTo>
                  <a:pt x="3034" y="745"/>
                </a:lnTo>
                <a:moveTo>
                  <a:pt x="3034" y="747"/>
                </a:moveTo>
                <a:lnTo>
                  <a:pt x="3027" y="747"/>
                </a:lnTo>
                <a:moveTo>
                  <a:pt x="3027" y="750"/>
                </a:moveTo>
                <a:lnTo>
                  <a:pt x="3032" y="750"/>
                </a:lnTo>
                <a:moveTo>
                  <a:pt x="3123" y="642"/>
                </a:moveTo>
                <a:lnTo>
                  <a:pt x="3126" y="656"/>
                </a:lnTo>
                <a:lnTo>
                  <a:pt x="3126" y="730"/>
                </a:lnTo>
                <a:lnTo>
                  <a:pt x="3123" y="723"/>
                </a:lnTo>
                <a:lnTo>
                  <a:pt x="3126" y="721"/>
                </a:lnTo>
                <a:lnTo>
                  <a:pt x="3140" y="718"/>
                </a:lnTo>
                <a:lnTo>
                  <a:pt x="3145" y="728"/>
                </a:lnTo>
                <a:lnTo>
                  <a:pt x="3147" y="723"/>
                </a:lnTo>
                <a:lnTo>
                  <a:pt x="3147" y="646"/>
                </a:lnTo>
                <a:lnTo>
                  <a:pt x="3150" y="651"/>
                </a:lnTo>
                <a:lnTo>
                  <a:pt x="3145" y="654"/>
                </a:lnTo>
                <a:lnTo>
                  <a:pt x="3126" y="656"/>
                </a:lnTo>
                <a:moveTo>
                  <a:pt x="3128" y="687"/>
                </a:moveTo>
                <a:lnTo>
                  <a:pt x="3140" y="682"/>
                </a:lnTo>
                <a:moveTo>
                  <a:pt x="3164" y="630"/>
                </a:moveTo>
                <a:lnTo>
                  <a:pt x="3169" y="642"/>
                </a:lnTo>
                <a:lnTo>
                  <a:pt x="3169" y="668"/>
                </a:lnTo>
                <a:lnTo>
                  <a:pt x="3166" y="692"/>
                </a:lnTo>
                <a:lnTo>
                  <a:pt x="3164" y="709"/>
                </a:lnTo>
                <a:lnTo>
                  <a:pt x="3159" y="726"/>
                </a:lnTo>
                <a:lnTo>
                  <a:pt x="3152" y="742"/>
                </a:lnTo>
                <a:lnTo>
                  <a:pt x="3145" y="754"/>
                </a:lnTo>
                <a:lnTo>
                  <a:pt x="3138" y="764"/>
                </a:lnTo>
                <a:lnTo>
                  <a:pt x="3135" y="766"/>
                </a:lnTo>
                <a:moveTo>
                  <a:pt x="3166" y="704"/>
                </a:moveTo>
                <a:lnTo>
                  <a:pt x="3169" y="704"/>
                </a:lnTo>
                <a:lnTo>
                  <a:pt x="3188" y="699"/>
                </a:lnTo>
                <a:lnTo>
                  <a:pt x="3186" y="699"/>
                </a:lnTo>
                <a:lnTo>
                  <a:pt x="3181" y="702"/>
                </a:lnTo>
                <a:moveTo>
                  <a:pt x="3169" y="675"/>
                </a:moveTo>
                <a:lnTo>
                  <a:pt x="3171" y="675"/>
                </a:lnTo>
                <a:lnTo>
                  <a:pt x="3190" y="670"/>
                </a:lnTo>
                <a:lnTo>
                  <a:pt x="3183" y="670"/>
                </a:lnTo>
                <a:moveTo>
                  <a:pt x="3169" y="642"/>
                </a:moveTo>
                <a:lnTo>
                  <a:pt x="3202" y="637"/>
                </a:lnTo>
                <a:lnTo>
                  <a:pt x="3195" y="634"/>
                </a:lnTo>
                <a:lnTo>
                  <a:pt x="3195" y="754"/>
                </a:lnTo>
                <a:lnTo>
                  <a:pt x="3193" y="766"/>
                </a:lnTo>
                <a:lnTo>
                  <a:pt x="3178" y="747"/>
                </a:lnTo>
                <a:moveTo>
                  <a:pt x="3248" y="634"/>
                </a:moveTo>
                <a:lnTo>
                  <a:pt x="3250" y="646"/>
                </a:lnTo>
                <a:lnTo>
                  <a:pt x="3250" y="699"/>
                </a:lnTo>
                <a:lnTo>
                  <a:pt x="3250" y="690"/>
                </a:lnTo>
                <a:lnTo>
                  <a:pt x="3296" y="685"/>
                </a:lnTo>
                <a:lnTo>
                  <a:pt x="3291" y="685"/>
                </a:lnTo>
                <a:lnTo>
                  <a:pt x="3298" y="634"/>
                </a:lnTo>
                <a:lnTo>
                  <a:pt x="3298" y="639"/>
                </a:lnTo>
                <a:lnTo>
                  <a:pt x="3250" y="644"/>
                </a:lnTo>
                <a:moveTo>
                  <a:pt x="3250" y="668"/>
                </a:moveTo>
                <a:lnTo>
                  <a:pt x="3284" y="663"/>
                </a:lnTo>
                <a:lnTo>
                  <a:pt x="3279" y="663"/>
                </a:lnTo>
                <a:lnTo>
                  <a:pt x="3274" y="666"/>
                </a:lnTo>
                <a:moveTo>
                  <a:pt x="3277" y="694"/>
                </a:moveTo>
                <a:lnTo>
                  <a:pt x="3279" y="699"/>
                </a:lnTo>
                <a:lnTo>
                  <a:pt x="3277" y="757"/>
                </a:lnTo>
                <a:moveTo>
                  <a:pt x="3260" y="694"/>
                </a:moveTo>
                <a:lnTo>
                  <a:pt x="3262" y="699"/>
                </a:lnTo>
                <a:lnTo>
                  <a:pt x="3262" y="757"/>
                </a:lnTo>
                <a:moveTo>
                  <a:pt x="3301" y="699"/>
                </a:moveTo>
                <a:lnTo>
                  <a:pt x="3301" y="706"/>
                </a:lnTo>
                <a:lnTo>
                  <a:pt x="3291" y="726"/>
                </a:lnTo>
                <a:lnTo>
                  <a:pt x="3284" y="735"/>
                </a:lnTo>
                <a:moveTo>
                  <a:pt x="3238" y="704"/>
                </a:moveTo>
                <a:lnTo>
                  <a:pt x="3246" y="721"/>
                </a:lnTo>
                <a:lnTo>
                  <a:pt x="3248" y="728"/>
                </a:lnTo>
                <a:lnTo>
                  <a:pt x="3248" y="735"/>
                </a:lnTo>
                <a:moveTo>
                  <a:pt x="3229" y="759"/>
                </a:moveTo>
                <a:lnTo>
                  <a:pt x="3313" y="754"/>
                </a:lnTo>
                <a:lnTo>
                  <a:pt x="3298" y="754"/>
                </a:lnTo>
                <a:moveTo>
                  <a:pt x="3368" y="630"/>
                </a:moveTo>
                <a:lnTo>
                  <a:pt x="3366" y="637"/>
                </a:lnTo>
                <a:lnTo>
                  <a:pt x="3358" y="658"/>
                </a:lnTo>
                <a:lnTo>
                  <a:pt x="3354" y="670"/>
                </a:lnTo>
                <a:lnTo>
                  <a:pt x="3344" y="687"/>
                </a:lnTo>
                <a:lnTo>
                  <a:pt x="3339" y="699"/>
                </a:lnTo>
                <a:lnTo>
                  <a:pt x="3334" y="704"/>
                </a:lnTo>
                <a:moveTo>
                  <a:pt x="3358" y="663"/>
                </a:moveTo>
                <a:lnTo>
                  <a:pt x="3358" y="764"/>
                </a:lnTo>
                <a:lnTo>
                  <a:pt x="3356" y="757"/>
                </a:lnTo>
                <a:lnTo>
                  <a:pt x="3358" y="742"/>
                </a:lnTo>
                <a:moveTo>
                  <a:pt x="3387" y="630"/>
                </a:moveTo>
                <a:lnTo>
                  <a:pt x="3387" y="639"/>
                </a:lnTo>
                <a:lnTo>
                  <a:pt x="3378" y="668"/>
                </a:lnTo>
                <a:lnTo>
                  <a:pt x="3373" y="682"/>
                </a:lnTo>
                <a:lnTo>
                  <a:pt x="3366" y="694"/>
                </a:lnTo>
                <a:moveTo>
                  <a:pt x="3380" y="666"/>
                </a:moveTo>
                <a:lnTo>
                  <a:pt x="3428" y="656"/>
                </a:lnTo>
                <a:lnTo>
                  <a:pt x="3426" y="656"/>
                </a:lnTo>
                <a:lnTo>
                  <a:pt x="3418" y="658"/>
                </a:lnTo>
                <a:moveTo>
                  <a:pt x="3397" y="663"/>
                </a:moveTo>
                <a:lnTo>
                  <a:pt x="3399" y="670"/>
                </a:lnTo>
                <a:lnTo>
                  <a:pt x="3397" y="692"/>
                </a:lnTo>
                <a:lnTo>
                  <a:pt x="3392" y="711"/>
                </a:lnTo>
                <a:lnTo>
                  <a:pt x="3387" y="726"/>
                </a:lnTo>
                <a:lnTo>
                  <a:pt x="3382" y="740"/>
                </a:lnTo>
                <a:lnTo>
                  <a:pt x="3378" y="750"/>
                </a:lnTo>
                <a:lnTo>
                  <a:pt x="3373" y="757"/>
                </a:lnTo>
                <a:lnTo>
                  <a:pt x="3366" y="766"/>
                </a:lnTo>
                <a:moveTo>
                  <a:pt x="3373" y="699"/>
                </a:moveTo>
                <a:lnTo>
                  <a:pt x="3423" y="692"/>
                </a:lnTo>
                <a:lnTo>
                  <a:pt x="3421" y="690"/>
                </a:lnTo>
                <a:lnTo>
                  <a:pt x="3416" y="709"/>
                </a:lnTo>
                <a:lnTo>
                  <a:pt x="3414" y="726"/>
                </a:lnTo>
                <a:lnTo>
                  <a:pt x="3411" y="740"/>
                </a:lnTo>
                <a:lnTo>
                  <a:pt x="3409" y="752"/>
                </a:lnTo>
                <a:lnTo>
                  <a:pt x="3406" y="759"/>
                </a:lnTo>
                <a:lnTo>
                  <a:pt x="3404" y="759"/>
                </a:lnTo>
                <a:lnTo>
                  <a:pt x="3394" y="747"/>
                </a:lnTo>
                <a:lnTo>
                  <a:pt x="3404" y="757"/>
                </a:lnTo>
                <a:lnTo>
                  <a:pt x="3406" y="754"/>
                </a:lnTo>
                <a:moveTo>
                  <a:pt x="3495" y="630"/>
                </a:moveTo>
                <a:lnTo>
                  <a:pt x="3502" y="637"/>
                </a:lnTo>
                <a:lnTo>
                  <a:pt x="3502" y="649"/>
                </a:lnTo>
                <a:moveTo>
                  <a:pt x="3476" y="661"/>
                </a:moveTo>
                <a:lnTo>
                  <a:pt x="3534" y="651"/>
                </a:lnTo>
                <a:lnTo>
                  <a:pt x="3531" y="651"/>
                </a:lnTo>
                <a:lnTo>
                  <a:pt x="3522" y="654"/>
                </a:lnTo>
                <a:moveTo>
                  <a:pt x="3471" y="649"/>
                </a:moveTo>
                <a:lnTo>
                  <a:pt x="3474" y="661"/>
                </a:lnTo>
                <a:lnTo>
                  <a:pt x="3471" y="687"/>
                </a:lnTo>
                <a:lnTo>
                  <a:pt x="3471" y="704"/>
                </a:lnTo>
                <a:lnTo>
                  <a:pt x="3469" y="716"/>
                </a:lnTo>
                <a:lnTo>
                  <a:pt x="3469" y="723"/>
                </a:lnTo>
                <a:lnTo>
                  <a:pt x="3464" y="733"/>
                </a:lnTo>
                <a:lnTo>
                  <a:pt x="3459" y="747"/>
                </a:lnTo>
                <a:lnTo>
                  <a:pt x="3452" y="757"/>
                </a:lnTo>
                <a:lnTo>
                  <a:pt x="3445" y="766"/>
                </a:lnTo>
                <a:moveTo>
                  <a:pt x="3447" y="718"/>
                </a:moveTo>
                <a:lnTo>
                  <a:pt x="3471" y="702"/>
                </a:lnTo>
                <a:moveTo>
                  <a:pt x="3454" y="670"/>
                </a:moveTo>
                <a:lnTo>
                  <a:pt x="3459" y="682"/>
                </a:lnTo>
                <a:lnTo>
                  <a:pt x="3459" y="692"/>
                </a:lnTo>
                <a:moveTo>
                  <a:pt x="3486" y="670"/>
                </a:moveTo>
                <a:lnTo>
                  <a:pt x="3488" y="680"/>
                </a:lnTo>
                <a:lnTo>
                  <a:pt x="3486" y="750"/>
                </a:lnTo>
                <a:lnTo>
                  <a:pt x="3488" y="757"/>
                </a:lnTo>
                <a:lnTo>
                  <a:pt x="3488" y="759"/>
                </a:lnTo>
                <a:lnTo>
                  <a:pt x="3493" y="762"/>
                </a:lnTo>
                <a:lnTo>
                  <a:pt x="3498" y="764"/>
                </a:lnTo>
                <a:lnTo>
                  <a:pt x="3505" y="764"/>
                </a:lnTo>
                <a:lnTo>
                  <a:pt x="3524" y="762"/>
                </a:lnTo>
                <a:lnTo>
                  <a:pt x="3531" y="762"/>
                </a:lnTo>
                <a:lnTo>
                  <a:pt x="3536" y="759"/>
                </a:lnTo>
                <a:lnTo>
                  <a:pt x="3534" y="733"/>
                </a:lnTo>
                <a:lnTo>
                  <a:pt x="3536" y="759"/>
                </a:lnTo>
                <a:moveTo>
                  <a:pt x="3502" y="680"/>
                </a:moveTo>
                <a:lnTo>
                  <a:pt x="3502" y="711"/>
                </a:lnTo>
                <a:moveTo>
                  <a:pt x="3488" y="680"/>
                </a:moveTo>
                <a:lnTo>
                  <a:pt x="3526" y="675"/>
                </a:lnTo>
                <a:lnTo>
                  <a:pt x="3524" y="673"/>
                </a:lnTo>
                <a:lnTo>
                  <a:pt x="3522" y="709"/>
                </a:lnTo>
                <a:lnTo>
                  <a:pt x="3524" y="709"/>
                </a:lnTo>
                <a:lnTo>
                  <a:pt x="3488" y="714"/>
                </a:lnTo>
                <a:moveTo>
                  <a:pt x="3562" y="730"/>
                </a:moveTo>
                <a:lnTo>
                  <a:pt x="3572" y="730"/>
                </a:lnTo>
                <a:lnTo>
                  <a:pt x="3577" y="733"/>
                </a:lnTo>
                <a:lnTo>
                  <a:pt x="3579" y="733"/>
                </a:lnTo>
                <a:lnTo>
                  <a:pt x="3582" y="735"/>
                </a:lnTo>
                <a:lnTo>
                  <a:pt x="3584" y="735"/>
                </a:lnTo>
                <a:lnTo>
                  <a:pt x="3584" y="738"/>
                </a:lnTo>
                <a:lnTo>
                  <a:pt x="3586" y="740"/>
                </a:lnTo>
                <a:lnTo>
                  <a:pt x="3586" y="742"/>
                </a:lnTo>
                <a:lnTo>
                  <a:pt x="3584" y="747"/>
                </a:lnTo>
                <a:lnTo>
                  <a:pt x="3582" y="750"/>
                </a:lnTo>
                <a:lnTo>
                  <a:pt x="3579" y="752"/>
                </a:lnTo>
                <a:lnTo>
                  <a:pt x="3577" y="750"/>
                </a:lnTo>
                <a:lnTo>
                  <a:pt x="3577" y="745"/>
                </a:lnTo>
                <a:lnTo>
                  <a:pt x="3574" y="742"/>
                </a:lnTo>
                <a:lnTo>
                  <a:pt x="3574" y="738"/>
                </a:lnTo>
                <a:lnTo>
                  <a:pt x="3570" y="733"/>
                </a:lnTo>
                <a:lnTo>
                  <a:pt x="3567" y="730"/>
                </a:lnTo>
                <a:lnTo>
                  <a:pt x="3562" y="730"/>
                </a:lnTo>
                <a:close/>
                <a:moveTo>
                  <a:pt x="3584" y="738"/>
                </a:moveTo>
                <a:lnTo>
                  <a:pt x="3584" y="745"/>
                </a:lnTo>
                <a:moveTo>
                  <a:pt x="3584" y="750"/>
                </a:moveTo>
                <a:lnTo>
                  <a:pt x="3584" y="735"/>
                </a:lnTo>
                <a:moveTo>
                  <a:pt x="3582" y="735"/>
                </a:moveTo>
                <a:lnTo>
                  <a:pt x="3582" y="750"/>
                </a:lnTo>
                <a:moveTo>
                  <a:pt x="3579" y="752"/>
                </a:moveTo>
                <a:lnTo>
                  <a:pt x="3579" y="733"/>
                </a:lnTo>
                <a:moveTo>
                  <a:pt x="3577" y="750"/>
                </a:moveTo>
                <a:lnTo>
                  <a:pt x="3577" y="733"/>
                </a:lnTo>
                <a:lnTo>
                  <a:pt x="3577" y="747"/>
                </a:lnTo>
                <a:moveTo>
                  <a:pt x="3574" y="733"/>
                </a:moveTo>
                <a:lnTo>
                  <a:pt x="3574" y="740"/>
                </a:lnTo>
                <a:moveTo>
                  <a:pt x="3572" y="738"/>
                </a:moveTo>
                <a:lnTo>
                  <a:pt x="3572" y="733"/>
                </a:lnTo>
                <a:moveTo>
                  <a:pt x="3572" y="730"/>
                </a:moveTo>
                <a:lnTo>
                  <a:pt x="3572" y="735"/>
                </a:lnTo>
                <a:moveTo>
                  <a:pt x="3570" y="733"/>
                </a:moveTo>
                <a:lnTo>
                  <a:pt x="3570" y="730"/>
                </a:lnTo>
                <a:moveTo>
                  <a:pt x="3567" y="730"/>
                </a:moveTo>
                <a:lnTo>
                  <a:pt x="3572" y="730"/>
                </a:lnTo>
                <a:moveTo>
                  <a:pt x="3577" y="733"/>
                </a:moveTo>
                <a:lnTo>
                  <a:pt x="3570" y="733"/>
                </a:lnTo>
                <a:lnTo>
                  <a:pt x="3579" y="733"/>
                </a:lnTo>
                <a:moveTo>
                  <a:pt x="3582" y="735"/>
                </a:moveTo>
                <a:lnTo>
                  <a:pt x="3572" y="735"/>
                </a:lnTo>
                <a:lnTo>
                  <a:pt x="3582" y="735"/>
                </a:lnTo>
                <a:close/>
                <a:moveTo>
                  <a:pt x="3584" y="738"/>
                </a:moveTo>
                <a:lnTo>
                  <a:pt x="3574" y="738"/>
                </a:lnTo>
                <a:moveTo>
                  <a:pt x="3574" y="740"/>
                </a:moveTo>
                <a:lnTo>
                  <a:pt x="3586" y="740"/>
                </a:lnTo>
                <a:moveTo>
                  <a:pt x="3586" y="742"/>
                </a:moveTo>
                <a:lnTo>
                  <a:pt x="3577" y="742"/>
                </a:lnTo>
                <a:moveTo>
                  <a:pt x="3577" y="745"/>
                </a:moveTo>
                <a:lnTo>
                  <a:pt x="3584" y="745"/>
                </a:lnTo>
                <a:moveTo>
                  <a:pt x="3584" y="747"/>
                </a:moveTo>
                <a:lnTo>
                  <a:pt x="3577" y="747"/>
                </a:lnTo>
                <a:moveTo>
                  <a:pt x="3577" y="750"/>
                </a:moveTo>
                <a:lnTo>
                  <a:pt x="3582" y="750"/>
                </a:lnTo>
                <a:moveTo>
                  <a:pt x="3690" y="630"/>
                </a:moveTo>
                <a:lnTo>
                  <a:pt x="3692" y="632"/>
                </a:lnTo>
                <a:lnTo>
                  <a:pt x="3690" y="632"/>
                </a:lnTo>
                <a:lnTo>
                  <a:pt x="3690" y="769"/>
                </a:lnTo>
                <a:lnTo>
                  <a:pt x="3687" y="759"/>
                </a:lnTo>
                <a:lnTo>
                  <a:pt x="3690" y="750"/>
                </a:lnTo>
                <a:moveTo>
                  <a:pt x="3690" y="690"/>
                </a:moveTo>
                <a:lnTo>
                  <a:pt x="3699" y="699"/>
                </a:lnTo>
                <a:lnTo>
                  <a:pt x="3702" y="704"/>
                </a:lnTo>
                <a:moveTo>
                  <a:pt x="3690" y="678"/>
                </a:moveTo>
                <a:lnTo>
                  <a:pt x="3682" y="697"/>
                </a:lnTo>
                <a:lnTo>
                  <a:pt x="3678" y="709"/>
                </a:lnTo>
                <a:lnTo>
                  <a:pt x="3673" y="718"/>
                </a:lnTo>
                <a:lnTo>
                  <a:pt x="3668" y="726"/>
                </a:lnTo>
                <a:lnTo>
                  <a:pt x="3663" y="733"/>
                </a:lnTo>
                <a:moveTo>
                  <a:pt x="3668" y="678"/>
                </a:moveTo>
                <a:lnTo>
                  <a:pt x="3702" y="673"/>
                </a:lnTo>
                <a:moveTo>
                  <a:pt x="3704" y="666"/>
                </a:moveTo>
                <a:lnTo>
                  <a:pt x="3726" y="658"/>
                </a:lnTo>
                <a:lnTo>
                  <a:pt x="3723" y="656"/>
                </a:lnTo>
                <a:lnTo>
                  <a:pt x="3721" y="670"/>
                </a:lnTo>
                <a:lnTo>
                  <a:pt x="3718" y="687"/>
                </a:lnTo>
                <a:lnTo>
                  <a:pt x="3716" y="697"/>
                </a:lnTo>
                <a:lnTo>
                  <a:pt x="3711" y="709"/>
                </a:lnTo>
                <a:lnTo>
                  <a:pt x="3706" y="721"/>
                </a:lnTo>
                <a:lnTo>
                  <a:pt x="3702" y="728"/>
                </a:lnTo>
                <a:lnTo>
                  <a:pt x="3694" y="742"/>
                </a:lnTo>
                <a:moveTo>
                  <a:pt x="3706" y="682"/>
                </a:moveTo>
                <a:lnTo>
                  <a:pt x="3714" y="704"/>
                </a:lnTo>
                <a:lnTo>
                  <a:pt x="3718" y="718"/>
                </a:lnTo>
                <a:lnTo>
                  <a:pt x="3721" y="723"/>
                </a:lnTo>
                <a:lnTo>
                  <a:pt x="3721" y="730"/>
                </a:lnTo>
                <a:moveTo>
                  <a:pt x="3728" y="697"/>
                </a:moveTo>
                <a:lnTo>
                  <a:pt x="3733" y="711"/>
                </a:lnTo>
                <a:lnTo>
                  <a:pt x="3733" y="716"/>
                </a:lnTo>
                <a:moveTo>
                  <a:pt x="3726" y="687"/>
                </a:moveTo>
                <a:lnTo>
                  <a:pt x="3759" y="680"/>
                </a:lnTo>
                <a:lnTo>
                  <a:pt x="3757" y="680"/>
                </a:lnTo>
                <a:lnTo>
                  <a:pt x="3752" y="682"/>
                </a:lnTo>
                <a:moveTo>
                  <a:pt x="3740" y="627"/>
                </a:moveTo>
                <a:lnTo>
                  <a:pt x="3745" y="634"/>
                </a:lnTo>
                <a:lnTo>
                  <a:pt x="3742" y="634"/>
                </a:lnTo>
                <a:lnTo>
                  <a:pt x="3742" y="762"/>
                </a:lnTo>
                <a:lnTo>
                  <a:pt x="3742" y="766"/>
                </a:lnTo>
                <a:lnTo>
                  <a:pt x="3740" y="769"/>
                </a:lnTo>
                <a:lnTo>
                  <a:pt x="3726" y="750"/>
                </a:lnTo>
                <a:lnTo>
                  <a:pt x="3740" y="766"/>
                </a:lnTo>
                <a:moveTo>
                  <a:pt x="3824" y="627"/>
                </a:moveTo>
                <a:lnTo>
                  <a:pt x="3831" y="639"/>
                </a:lnTo>
                <a:lnTo>
                  <a:pt x="3831" y="644"/>
                </a:lnTo>
                <a:moveTo>
                  <a:pt x="3800" y="656"/>
                </a:moveTo>
                <a:lnTo>
                  <a:pt x="3865" y="646"/>
                </a:lnTo>
                <a:lnTo>
                  <a:pt x="3855" y="646"/>
                </a:lnTo>
                <a:moveTo>
                  <a:pt x="3800" y="644"/>
                </a:moveTo>
                <a:lnTo>
                  <a:pt x="3800" y="682"/>
                </a:lnTo>
                <a:lnTo>
                  <a:pt x="3798" y="704"/>
                </a:lnTo>
                <a:lnTo>
                  <a:pt x="3795" y="721"/>
                </a:lnTo>
                <a:lnTo>
                  <a:pt x="3790" y="735"/>
                </a:lnTo>
                <a:lnTo>
                  <a:pt x="3786" y="747"/>
                </a:lnTo>
                <a:lnTo>
                  <a:pt x="3781" y="759"/>
                </a:lnTo>
                <a:lnTo>
                  <a:pt x="3776" y="769"/>
                </a:lnTo>
                <a:moveTo>
                  <a:pt x="3776" y="718"/>
                </a:moveTo>
                <a:lnTo>
                  <a:pt x="3798" y="702"/>
                </a:lnTo>
                <a:moveTo>
                  <a:pt x="3781" y="670"/>
                </a:moveTo>
                <a:lnTo>
                  <a:pt x="3788" y="680"/>
                </a:lnTo>
                <a:lnTo>
                  <a:pt x="3793" y="687"/>
                </a:lnTo>
                <a:moveTo>
                  <a:pt x="3829" y="661"/>
                </a:moveTo>
                <a:lnTo>
                  <a:pt x="3812" y="675"/>
                </a:lnTo>
                <a:lnTo>
                  <a:pt x="3812" y="668"/>
                </a:lnTo>
                <a:lnTo>
                  <a:pt x="3812" y="678"/>
                </a:lnTo>
                <a:lnTo>
                  <a:pt x="3812" y="702"/>
                </a:lnTo>
                <a:lnTo>
                  <a:pt x="3810" y="702"/>
                </a:lnTo>
                <a:lnTo>
                  <a:pt x="3829" y="690"/>
                </a:lnTo>
                <a:lnTo>
                  <a:pt x="3824" y="680"/>
                </a:lnTo>
                <a:lnTo>
                  <a:pt x="3831" y="694"/>
                </a:lnTo>
                <a:moveTo>
                  <a:pt x="3843" y="675"/>
                </a:moveTo>
                <a:lnTo>
                  <a:pt x="3838" y="697"/>
                </a:lnTo>
                <a:lnTo>
                  <a:pt x="3831" y="706"/>
                </a:lnTo>
                <a:lnTo>
                  <a:pt x="3829" y="714"/>
                </a:lnTo>
                <a:moveTo>
                  <a:pt x="3831" y="675"/>
                </a:moveTo>
                <a:lnTo>
                  <a:pt x="3860" y="668"/>
                </a:lnTo>
                <a:lnTo>
                  <a:pt x="3860" y="666"/>
                </a:lnTo>
                <a:lnTo>
                  <a:pt x="3858" y="680"/>
                </a:lnTo>
                <a:lnTo>
                  <a:pt x="3853" y="699"/>
                </a:lnTo>
                <a:lnTo>
                  <a:pt x="3853" y="702"/>
                </a:lnTo>
                <a:lnTo>
                  <a:pt x="3846" y="694"/>
                </a:lnTo>
                <a:lnTo>
                  <a:pt x="3853" y="702"/>
                </a:lnTo>
                <a:moveTo>
                  <a:pt x="3831" y="718"/>
                </a:moveTo>
                <a:lnTo>
                  <a:pt x="3831" y="757"/>
                </a:lnTo>
                <a:moveTo>
                  <a:pt x="3846" y="733"/>
                </a:moveTo>
                <a:lnTo>
                  <a:pt x="3817" y="738"/>
                </a:lnTo>
                <a:moveTo>
                  <a:pt x="3810" y="714"/>
                </a:moveTo>
                <a:lnTo>
                  <a:pt x="3812" y="769"/>
                </a:lnTo>
                <a:lnTo>
                  <a:pt x="3812" y="759"/>
                </a:lnTo>
                <a:lnTo>
                  <a:pt x="3846" y="754"/>
                </a:lnTo>
                <a:lnTo>
                  <a:pt x="3853" y="762"/>
                </a:lnTo>
                <a:lnTo>
                  <a:pt x="3853" y="752"/>
                </a:lnTo>
                <a:lnTo>
                  <a:pt x="3855" y="733"/>
                </a:lnTo>
                <a:lnTo>
                  <a:pt x="3855" y="711"/>
                </a:lnTo>
                <a:lnTo>
                  <a:pt x="3858" y="714"/>
                </a:lnTo>
                <a:lnTo>
                  <a:pt x="3812" y="721"/>
                </a:lnTo>
                <a:moveTo>
                  <a:pt x="3915" y="793"/>
                </a:moveTo>
                <a:lnTo>
                  <a:pt x="3920" y="788"/>
                </a:lnTo>
                <a:lnTo>
                  <a:pt x="3925" y="778"/>
                </a:lnTo>
                <a:lnTo>
                  <a:pt x="3925" y="766"/>
                </a:lnTo>
                <a:lnTo>
                  <a:pt x="3920" y="759"/>
                </a:lnTo>
                <a:lnTo>
                  <a:pt x="3915" y="766"/>
                </a:lnTo>
                <a:lnTo>
                  <a:pt x="3920" y="771"/>
                </a:lnTo>
                <a:lnTo>
                  <a:pt x="3925" y="766"/>
                </a:lnTo>
                <a:moveTo>
                  <a:pt x="4002" y="642"/>
                </a:moveTo>
                <a:lnTo>
                  <a:pt x="4004" y="644"/>
                </a:lnTo>
                <a:lnTo>
                  <a:pt x="4006" y="642"/>
                </a:lnTo>
                <a:lnTo>
                  <a:pt x="4076" y="634"/>
                </a:lnTo>
                <a:lnTo>
                  <a:pt x="4064" y="634"/>
                </a:lnTo>
                <a:moveTo>
                  <a:pt x="4045" y="642"/>
                </a:moveTo>
                <a:lnTo>
                  <a:pt x="4047" y="646"/>
                </a:lnTo>
                <a:lnTo>
                  <a:pt x="4045" y="687"/>
                </a:lnTo>
                <a:moveTo>
                  <a:pt x="4028" y="644"/>
                </a:moveTo>
                <a:lnTo>
                  <a:pt x="4030" y="649"/>
                </a:lnTo>
                <a:lnTo>
                  <a:pt x="4030" y="690"/>
                </a:lnTo>
                <a:moveTo>
                  <a:pt x="4011" y="656"/>
                </a:moveTo>
                <a:lnTo>
                  <a:pt x="4014" y="666"/>
                </a:lnTo>
                <a:lnTo>
                  <a:pt x="4014" y="697"/>
                </a:lnTo>
                <a:lnTo>
                  <a:pt x="4014" y="692"/>
                </a:lnTo>
                <a:lnTo>
                  <a:pt x="4066" y="685"/>
                </a:lnTo>
                <a:lnTo>
                  <a:pt x="4064" y="685"/>
                </a:lnTo>
                <a:lnTo>
                  <a:pt x="4066" y="654"/>
                </a:lnTo>
                <a:lnTo>
                  <a:pt x="4066" y="658"/>
                </a:lnTo>
                <a:lnTo>
                  <a:pt x="4014" y="663"/>
                </a:lnTo>
                <a:moveTo>
                  <a:pt x="4038" y="692"/>
                </a:moveTo>
                <a:lnTo>
                  <a:pt x="4038" y="694"/>
                </a:lnTo>
                <a:lnTo>
                  <a:pt x="4023" y="730"/>
                </a:lnTo>
                <a:lnTo>
                  <a:pt x="4028" y="735"/>
                </a:lnTo>
                <a:lnTo>
                  <a:pt x="4045" y="745"/>
                </a:lnTo>
                <a:lnTo>
                  <a:pt x="4059" y="752"/>
                </a:lnTo>
                <a:lnTo>
                  <a:pt x="4064" y="757"/>
                </a:lnTo>
                <a:lnTo>
                  <a:pt x="4066" y="762"/>
                </a:lnTo>
                <a:moveTo>
                  <a:pt x="3997" y="714"/>
                </a:moveTo>
                <a:lnTo>
                  <a:pt x="4002" y="716"/>
                </a:lnTo>
                <a:lnTo>
                  <a:pt x="4004" y="716"/>
                </a:lnTo>
                <a:lnTo>
                  <a:pt x="4083" y="706"/>
                </a:lnTo>
                <a:lnTo>
                  <a:pt x="4081" y="704"/>
                </a:lnTo>
                <a:lnTo>
                  <a:pt x="4074" y="706"/>
                </a:lnTo>
                <a:moveTo>
                  <a:pt x="4054" y="711"/>
                </a:moveTo>
                <a:lnTo>
                  <a:pt x="4050" y="723"/>
                </a:lnTo>
                <a:lnTo>
                  <a:pt x="4045" y="730"/>
                </a:lnTo>
                <a:lnTo>
                  <a:pt x="4040" y="740"/>
                </a:lnTo>
                <a:lnTo>
                  <a:pt x="4035" y="747"/>
                </a:lnTo>
                <a:lnTo>
                  <a:pt x="4026" y="754"/>
                </a:lnTo>
                <a:lnTo>
                  <a:pt x="4016" y="759"/>
                </a:lnTo>
                <a:lnTo>
                  <a:pt x="4011" y="764"/>
                </a:lnTo>
                <a:lnTo>
                  <a:pt x="4004" y="764"/>
                </a:lnTo>
                <a:moveTo>
                  <a:pt x="4138" y="646"/>
                </a:moveTo>
                <a:lnTo>
                  <a:pt x="4136" y="654"/>
                </a:lnTo>
                <a:lnTo>
                  <a:pt x="4131" y="668"/>
                </a:lnTo>
                <a:lnTo>
                  <a:pt x="4122" y="685"/>
                </a:lnTo>
                <a:lnTo>
                  <a:pt x="4112" y="699"/>
                </a:lnTo>
                <a:lnTo>
                  <a:pt x="4105" y="709"/>
                </a:lnTo>
                <a:lnTo>
                  <a:pt x="4098" y="714"/>
                </a:lnTo>
                <a:moveTo>
                  <a:pt x="4153" y="627"/>
                </a:moveTo>
                <a:lnTo>
                  <a:pt x="4158" y="630"/>
                </a:lnTo>
                <a:lnTo>
                  <a:pt x="4160" y="642"/>
                </a:lnTo>
                <a:lnTo>
                  <a:pt x="4167" y="658"/>
                </a:lnTo>
                <a:lnTo>
                  <a:pt x="4174" y="675"/>
                </a:lnTo>
                <a:lnTo>
                  <a:pt x="4186" y="694"/>
                </a:lnTo>
                <a:lnTo>
                  <a:pt x="4189" y="699"/>
                </a:lnTo>
                <a:lnTo>
                  <a:pt x="4203" y="699"/>
                </a:lnTo>
                <a:lnTo>
                  <a:pt x="4189" y="697"/>
                </a:lnTo>
                <a:lnTo>
                  <a:pt x="4186" y="692"/>
                </a:lnTo>
                <a:moveTo>
                  <a:pt x="4124" y="702"/>
                </a:moveTo>
                <a:lnTo>
                  <a:pt x="4170" y="694"/>
                </a:lnTo>
                <a:lnTo>
                  <a:pt x="4170" y="690"/>
                </a:lnTo>
                <a:lnTo>
                  <a:pt x="4172" y="692"/>
                </a:lnTo>
                <a:lnTo>
                  <a:pt x="4170" y="694"/>
                </a:lnTo>
                <a:lnTo>
                  <a:pt x="4167" y="721"/>
                </a:lnTo>
                <a:lnTo>
                  <a:pt x="4165" y="735"/>
                </a:lnTo>
                <a:lnTo>
                  <a:pt x="4160" y="754"/>
                </a:lnTo>
                <a:lnTo>
                  <a:pt x="4155" y="764"/>
                </a:lnTo>
                <a:lnTo>
                  <a:pt x="4155" y="766"/>
                </a:lnTo>
                <a:lnTo>
                  <a:pt x="4150" y="754"/>
                </a:lnTo>
                <a:lnTo>
                  <a:pt x="4143" y="747"/>
                </a:lnTo>
                <a:moveTo>
                  <a:pt x="4141" y="699"/>
                </a:moveTo>
                <a:lnTo>
                  <a:pt x="4143" y="706"/>
                </a:lnTo>
                <a:lnTo>
                  <a:pt x="4138" y="721"/>
                </a:lnTo>
                <a:lnTo>
                  <a:pt x="4134" y="730"/>
                </a:lnTo>
                <a:lnTo>
                  <a:pt x="4126" y="747"/>
                </a:lnTo>
                <a:lnTo>
                  <a:pt x="4119" y="757"/>
                </a:lnTo>
                <a:lnTo>
                  <a:pt x="4110" y="764"/>
                </a:lnTo>
                <a:lnTo>
                  <a:pt x="4102" y="771"/>
                </a:lnTo>
                <a:moveTo>
                  <a:pt x="4234" y="627"/>
                </a:moveTo>
                <a:lnTo>
                  <a:pt x="4239" y="634"/>
                </a:lnTo>
                <a:lnTo>
                  <a:pt x="4237" y="769"/>
                </a:lnTo>
                <a:lnTo>
                  <a:pt x="4237" y="747"/>
                </a:lnTo>
                <a:moveTo>
                  <a:pt x="4237" y="678"/>
                </a:moveTo>
                <a:lnTo>
                  <a:pt x="4230" y="694"/>
                </a:lnTo>
                <a:lnTo>
                  <a:pt x="4222" y="711"/>
                </a:lnTo>
                <a:lnTo>
                  <a:pt x="4218" y="723"/>
                </a:lnTo>
                <a:lnTo>
                  <a:pt x="4213" y="730"/>
                </a:lnTo>
                <a:moveTo>
                  <a:pt x="4239" y="685"/>
                </a:moveTo>
                <a:lnTo>
                  <a:pt x="4249" y="697"/>
                </a:lnTo>
                <a:lnTo>
                  <a:pt x="4251" y="702"/>
                </a:lnTo>
                <a:moveTo>
                  <a:pt x="4215" y="675"/>
                </a:moveTo>
                <a:lnTo>
                  <a:pt x="4251" y="668"/>
                </a:lnTo>
                <a:moveTo>
                  <a:pt x="4258" y="670"/>
                </a:moveTo>
                <a:lnTo>
                  <a:pt x="4304" y="663"/>
                </a:lnTo>
                <a:moveTo>
                  <a:pt x="4273" y="627"/>
                </a:moveTo>
                <a:lnTo>
                  <a:pt x="4280" y="634"/>
                </a:lnTo>
                <a:lnTo>
                  <a:pt x="4278" y="632"/>
                </a:lnTo>
                <a:lnTo>
                  <a:pt x="4275" y="694"/>
                </a:lnTo>
                <a:moveTo>
                  <a:pt x="4258" y="697"/>
                </a:moveTo>
                <a:lnTo>
                  <a:pt x="4294" y="692"/>
                </a:lnTo>
                <a:lnTo>
                  <a:pt x="4292" y="692"/>
                </a:lnTo>
                <a:lnTo>
                  <a:pt x="4287" y="704"/>
                </a:lnTo>
                <a:lnTo>
                  <a:pt x="4282" y="718"/>
                </a:lnTo>
                <a:lnTo>
                  <a:pt x="4275" y="730"/>
                </a:lnTo>
                <a:lnTo>
                  <a:pt x="4270" y="740"/>
                </a:lnTo>
                <a:lnTo>
                  <a:pt x="4266" y="747"/>
                </a:lnTo>
                <a:lnTo>
                  <a:pt x="4258" y="754"/>
                </a:lnTo>
                <a:lnTo>
                  <a:pt x="4254" y="759"/>
                </a:lnTo>
                <a:lnTo>
                  <a:pt x="4249" y="764"/>
                </a:lnTo>
                <a:lnTo>
                  <a:pt x="4244" y="769"/>
                </a:lnTo>
                <a:moveTo>
                  <a:pt x="4261" y="709"/>
                </a:moveTo>
                <a:lnTo>
                  <a:pt x="4263" y="711"/>
                </a:lnTo>
                <a:lnTo>
                  <a:pt x="4292" y="762"/>
                </a:lnTo>
                <a:lnTo>
                  <a:pt x="4294" y="762"/>
                </a:lnTo>
                <a:lnTo>
                  <a:pt x="4309" y="764"/>
                </a:lnTo>
                <a:moveTo>
                  <a:pt x="4345" y="632"/>
                </a:moveTo>
                <a:lnTo>
                  <a:pt x="4347" y="637"/>
                </a:lnTo>
                <a:lnTo>
                  <a:pt x="4347" y="723"/>
                </a:lnTo>
                <a:moveTo>
                  <a:pt x="4326" y="687"/>
                </a:moveTo>
                <a:lnTo>
                  <a:pt x="4362" y="680"/>
                </a:lnTo>
                <a:moveTo>
                  <a:pt x="4326" y="738"/>
                </a:moveTo>
                <a:lnTo>
                  <a:pt x="4328" y="738"/>
                </a:lnTo>
                <a:lnTo>
                  <a:pt x="4364" y="714"/>
                </a:lnTo>
                <a:moveTo>
                  <a:pt x="4381" y="634"/>
                </a:moveTo>
                <a:lnTo>
                  <a:pt x="4381" y="642"/>
                </a:lnTo>
                <a:lnTo>
                  <a:pt x="4376" y="666"/>
                </a:lnTo>
                <a:lnTo>
                  <a:pt x="4369" y="687"/>
                </a:lnTo>
                <a:lnTo>
                  <a:pt x="4362" y="702"/>
                </a:lnTo>
                <a:moveTo>
                  <a:pt x="4376" y="670"/>
                </a:moveTo>
                <a:lnTo>
                  <a:pt x="4381" y="673"/>
                </a:lnTo>
                <a:lnTo>
                  <a:pt x="4414" y="663"/>
                </a:lnTo>
                <a:lnTo>
                  <a:pt x="4412" y="661"/>
                </a:lnTo>
                <a:lnTo>
                  <a:pt x="4410" y="670"/>
                </a:lnTo>
                <a:lnTo>
                  <a:pt x="4410" y="673"/>
                </a:lnTo>
                <a:lnTo>
                  <a:pt x="4407" y="704"/>
                </a:lnTo>
                <a:lnTo>
                  <a:pt x="4407" y="706"/>
                </a:lnTo>
                <a:lnTo>
                  <a:pt x="4405" y="721"/>
                </a:lnTo>
                <a:lnTo>
                  <a:pt x="4402" y="738"/>
                </a:lnTo>
                <a:lnTo>
                  <a:pt x="4402" y="750"/>
                </a:lnTo>
                <a:lnTo>
                  <a:pt x="4400" y="759"/>
                </a:lnTo>
                <a:lnTo>
                  <a:pt x="4395" y="764"/>
                </a:lnTo>
                <a:lnTo>
                  <a:pt x="4381" y="745"/>
                </a:lnTo>
                <a:lnTo>
                  <a:pt x="4398" y="762"/>
                </a:lnTo>
                <a:moveTo>
                  <a:pt x="4376" y="692"/>
                </a:moveTo>
                <a:lnTo>
                  <a:pt x="4388" y="699"/>
                </a:lnTo>
                <a:lnTo>
                  <a:pt x="4390" y="704"/>
                </a:lnTo>
                <a:moveTo>
                  <a:pt x="4362" y="735"/>
                </a:moveTo>
                <a:lnTo>
                  <a:pt x="4366" y="735"/>
                </a:lnTo>
                <a:lnTo>
                  <a:pt x="4395" y="716"/>
                </a:lnTo>
                <a:moveTo>
                  <a:pt x="4472" y="627"/>
                </a:moveTo>
                <a:lnTo>
                  <a:pt x="4472" y="637"/>
                </a:lnTo>
                <a:lnTo>
                  <a:pt x="4460" y="666"/>
                </a:lnTo>
                <a:lnTo>
                  <a:pt x="4453" y="682"/>
                </a:lnTo>
                <a:lnTo>
                  <a:pt x="4443" y="694"/>
                </a:lnTo>
                <a:lnTo>
                  <a:pt x="4441" y="702"/>
                </a:lnTo>
                <a:moveTo>
                  <a:pt x="4460" y="666"/>
                </a:moveTo>
                <a:lnTo>
                  <a:pt x="4465" y="668"/>
                </a:lnTo>
                <a:lnTo>
                  <a:pt x="4520" y="656"/>
                </a:lnTo>
                <a:lnTo>
                  <a:pt x="4518" y="651"/>
                </a:lnTo>
                <a:lnTo>
                  <a:pt x="4518" y="666"/>
                </a:lnTo>
                <a:lnTo>
                  <a:pt x="4515" y="692"/>
                </a:lnTo>
                <a:lnTo>
                  <a:pt x="4510" y="723"/>
                </a:lnTo>
                <a:lnTo>
                  <a:pt x="4508" y="745"/>
                </a:lnTo>
                <a:lnTo>
                  <a:pt x="4506" y="754"/>
                </a:lnTo>
                <a:lnTo>
                  <a:pt x="4506" y="764"/>
                </a:lnTo>
                <a:lnTo>
                  <a:pt x="4503" y="766"/>
                </a:lnTo>
                <a:lnTo>
                  <a:pt x="4486" y="742"/>
                </a:lnTo>
                <a:lnTo>
                  <a:pt x="4503" y="764"/>
                </a:lnTo>
                <a:lnTo>
                  <a:pt x="4506" y="762"/>
                </a:lnTo>
                <a:moveTo>
                  <a:pt x="4465" y="685"/>
                </a:moveTo>
                <a:lnTo>
                  <a:pt x="4482" y="694"/>
                </a:lnTo>
                <a:lnTo>
                  <a:pt x="4484" y="694"/>
                </a:lnTo>
                <a:lnTo>
                  <a:pt x="4486" y="702"/>
                </a:lnTo>
                <a:moveTo>
                  <a:pt x="4448" y="730"/>
                </a:moveTo>
                <a:lnTo>
                  <a:pt x="4501" y="711"/>
                </a:lnTo>
                <a:moveTo>
                  <a:pt x="4575" y="793"/>
                </a:moveTo>
                <a:lnTo>
                  <a:pt x="4580" y="788"/>
                </a:lnTo>
                <a:lnTo>
                  <a:pt x="4582" y="778"/>
                </a:lnTo>
                <a:lnTo>
                  <a:pt x="4582" y="766"/>
                </a:lnTo>
                <a:lnTo>
                  <a:pt x="4580" y="759"/>
                </a:lnTo>
                <a:lnTo>
                  <a:pt x="4575" y="766"/>
                </a:lnTo>
                <a:lnTo>
                  <a:pt x="4580" y="771"/>
                </a:lnTo>
                <a:lnTo>
                  <a:pt x="4582" y="766"/>
                </a:lnTo>
                <a:moveTo>
                  <a:pt x="4678" y="630"/>
                </a:moveTo>
                <a:lnTo>
                  <a:pt x="4681" y="632"/>
                </a:lnTo>
                <a:lnTo>
                  <a:pt x="4678" y="632"/>
                </a:lnTo>
                <a:lnTo>
                  <a:pt x="4678" y="769"/>
                </a:lnTo>
                <a:lnTo>
                  <a:pt x="4676" y="759"/>
                </a:lnTo>
                <a:lnTo>
                  <a:pt x="4678" y="750"/>
                </a:lnTo>
                <a:moveTo>
                  <a:pt x="4678" y="690"/>
                </a:moveTo>
                <a:lnTo>
                  <a:pt x="4688" y="699"/>
                </a:lnTo>
                <a:lnTo>
                  <a:pt x="4690" y="704"/>
                </a:lnTo>
                <a:moveTo>
                  <a:pt x="4678" y="678"/>
                </a:moveTo>
                <a:lnTo>
                  <a:pt x="4671" y="697"/>
                </a:lnTo>
                <a:lnTo>
                  <a:pt x="4666" y="709"/>
                </a:lnTo>
                <a:lnTo>
                  <a:pt x="4662" y="718"/>
                </a:lnTo>
                <a:lnTo>
                  <a:pt x="4657" y="726"/>
                </a:lnTo>
                <a:lnTo>
                  <a:pt x="4652" y="733"/>
                </a:lnTo>
                <a:moveTo>
                  <a:pt x="4657" y="678"/>
                </a:moveTo>
                <a:lnTo>
                  <a:pt x="4690" y="673"/>
                </a:lnTo>
                <a:moveTo>
                  <a:pt x="4693" y="666"/>
                </a:moveTo>
                <a:lnTo>
                  <a:pt x="4714" y="658"/>
                </a:lnTo>
                <a:lnTo>
                  <a:pt x="4712" y="656"/>
                </a:lnTo>
                <a:lnTo>
                  <a:pt x="4710" y="670"/>
                </a:lnTo>
                <a:lnTo>
                  <a:pt x="4707" y="687"/>
                </a:lnTo>
                <a:lnTo>
                  <a:pt x="4705" y="697"/>
                </a:lnTo>
                <a:lnTo>
                  <a:pt x="4700" y="709"/>
                </a:lnTo>
                <a:lnTo>
                  <a:pt x="4698" y="721"/>
                </a:lnTo>
                <a:lnTo>
                  <a:pt x="4690" y="728"/>
                </a:lnTo>
                <a:lnTo>
                  <a:pt x="4683" y="742"/>
                </a:lnTo>
                <a:moveTo>
                  <a:pt x="4695" y="682"/>
                </a:moveTo>
                <a:lnTo>
                  <a:pt x="4702" y="704"/>
                </a:lnTo>
                <a:lnTo>
                  <a:pt x="4707" y="718"/>
                </a:lnTo>
                <a:lnTo>
                  <a:pt x="4710" y="723"/>
                </a:lnTo>
                <a:lnTo>
                  <a:pt x="4710" y="730"/>
                </a:lnTo>
                <a:moveTo>
                  <a:pt x="4717" y="697"/>
                </a:moveTo>
                <a:lnTo>
                  <a:pt x="4722" y="711"/>
                </a:lnTo>
                <a:lnTo>
                  <a:pt x="4722" y="716"/>
                </a:lnTo>
                <a:moveTo>
                  <a:pt x="4714" y="687"/>
                </a:moveTo>
                <a:lnTo>
                  <a:pt x="4748" y="680"/>
                </a:lnTo>
                <a:lnTo>
                  <a:pt x="4746" y="680"/>
                </a:lnTo>
                <a:lnTo>
                  <a:pt x="4741" y="682"/>
                </a:lnTo>
                <a:moveTo>
                  <a:pt x="4729" y="627"/>
                </a:moveTo>
                <a:lnTo>
                  <a:pt x="4734" y="634"/>
                </a:lnTo>
                <a:lnTo>
                  <a:pt x="4731" y="634"/>
                </a:lnTo>
                <a:lnTo>
                  <a:pt x="4731" y="762"/>
                </a:lnTo>
                <a:lnTo>
                  <a:pt x="4731" y="766"/>
                </a:lnTo>
                <a:lnTo>
                  <a:pt x="4729" y="769"/>
                </a:lnTo>
                <a:lnTo>
                  <a:pt x="4717" y="750"/>
                </a:lnTo>
                <a:lnTo>
                  <a:pt x="4729" y="766"/>
                </a:lnTo>
                <a:moveTo>
                  <a:pt x="4784" y="634"/>
                </a:moveTo>
                <a:lnTo>
                  <a:pt x="4782" y="644"/>
                </a:lnTo>
                <a:lnTo>
                  <a:pt x="4782" y="656"/>
                </a:lnTo>
                <a:lnTo>
                  <a:pt x="4777" y="666"/>
                </a:lnTo>
                <a:moveTo>
                  <a:pt x="4782" y="646"/>
                </a:moveTo>
                <a:lnTo>
                  <a:pt x="4851" y="634"/>
                </a:lnTo>
                <a:lnTo>
                  <a:pt x="4842" y="651"/>
                </a:lnTo>
                <a:moveTo>
                  <a:pt x="4810" y="663"/>
                </a:moveTo>
                <a:lnTo>
                  <a:pt x="4786" y="670"/>
                </a:lnTo>
                <a:moveTo>
                  <a:pt x="4815" y="690"/>
                </a:moveTo>
                <a:lnTo>
                  <a:pt x="4772" y="697"/>
                </a:lnTo>
                <a:moveTo>
                  <a:pt x="4789" y="697"/>
                </a:moveTo>
                <a:lnTo>
                  <a:pt x="4791" y="704"/>
                </a:lnTo>
                <a:lnTo>
                  <a:pt x="4786" y="721"/>
                </a:lnTo>
                <a:lnTo>
                  <a:pt x="4784" y="735"/>
                </a:lnTo>
                <a:lnTo>
                  <a:pt x="4777" y="747"/>
                </a:lnTo>
                <a:lnTo>
                  <a:pt x="4772" y="754"/>
                </a:lnTo>
                <a:lnTo>
                  <a:pt x="4765" y="762"/>
                </a:lnTo>
                <a:lnTo>
                  <a:pt x="4762" y="764"/>
                </a:lnTo>
                <a:moveTo>
                  <a:pt x="4801" y="697"/>
                </a:moveTo>
                <a:lnTo>
                  <a:pt x="4803" y="702"/>
                </a:lnTo>
                <a:lnTo>
                  <a:pt x="4803" y="745"/>
                </a:lnTo>
                <a:lnTo>
                  <a:pt x="4806" y="750"/>
                </a:lnTo>
                <a:lnTo>
                  <a:pt x="4808" y="754"/>
                </a:lnTo>
                <a:lnTo>
                  <a:pt x="4813" y="754"/>
                </a:lnTo>
                <a:lnTo>
                  <a:pt x="4818" y="757"/>
                </a:lnTo>
                <a:lnTo>
                  <a:pt x="4849" y="757"/>
                </a:lnTo>
                <a:lnTo>
                  <a:pt x="4851" y="754"/>
                </a:lnTo>
                <a:lnTo>
                  <a:pt x="4858" y="752"/>
                </a:lnTo>
                <a:lnTo>
                  <a:pt x="4856" y="726"/>
                </a:lnTo>
                <a:lnTo>
                  <a:pt x="4856" y="754"/>
                </a:lnTo>
                <a:moveTo>
                  <a:pt x="4820" y="699"/>
                </a:moveTo>
                <a:lnTo>
                  <a:pt x="4825" y="709"/>
                </a:lnTo>
                <a:lnTo>
                  <a:pt x="4825" y="716"/>
                </a:lnTo>
                <a:moveTo>
                  <a:pt x="4834" y="654"/>
                </a:moveTo>
                <a:lnTo>
                  <a:pt x="4837" y="658"/>
                </a:lnTo>
                <a:lnTo>
                  <a:pt x="4837" y="742"/>
                </a:lnTo>
                <a:lnTo>
                  <a:pt x="4834" y="745"/>
                </a:lnTo>
                <a:lnTo>
                  <a:pt x="4825" y="733"/>
                </a:lnTo>
                <a:lnTo>
                  <a:pt x="4834" y="742"/>
                </a:lnTo>
                <a:moveTo>
                  <a:pt x="4820" y="685"/>
                </a:moveTo>
                <a:lnTo>
                  <a:pt x="4856" y="678"/>
                </a:lnTo>
                <a:lnTo>
                  <a:pt x="4851" y="675"/>
                </a:lnTo>
                <a:lnTo>
                  <a:pt x="4846" y="678"/>
                </a:lnTo>
                <a:moveTo>
                  <a:pt x="4918" y="630"/>
                </a:moveTo>
                <a:lnTo>
                  <a:pt x="4923" y="639"/>
                </a:lnTo>
                <a:lnTo>
                  <a:pt x="4923" y="649"/>
                </a:lnTo>
                <a:moveTo>
                  <a:pt x="4892" y="649"/>
                </a:moveTo>
                <a:lnTo>
                  <a:pt x="4892" y="661"/>
                </a:lnTo>
                <a:lnTo>
                  <a:pt x="4890" y="670"/>
                </a:lnTo>
                <a:lnTo>
                  <a:pt x="4887" y="678"/>
                </a:lnTo>
                <a:moveTo>
                  <a:pt x="4892" y="661"/>
                </a:moveTo>
                <a:lnTo>
                  <a:pt x="4959" y="654"/>
                </a:lnTo>
                <a:lnTo>
                  <a:pt x="4957" y="651"/>
                </a:lnTo>
                <a:lnTo>
                  <a:pt x="4950" y="670"/>
                </a:lnTo>
                <a:moveTo>
                  <a:pt x="4940" y="678"/>
                </a:moveTo>
                <a:lnTo>
                  <a:pt x="4902" y="685"/>
                </a:lnTo>
                <a:moveTo>
                  <a:pt x="4885" y="706"/>
                </a:moveTo>
                <a:lnTo>
                  <a:pt x="4954" y="697"/>
                </a:lnTo>
                <a:lnTo>
                  <a:pt x="4952" y="697"/>
                </a:lnTo>
                <a:lnTo>
                  <a:pt x="4945" y="699"/>
                </a:lnTo>
                <a:moveTo>
                  <a:pt x="4911" y="706"/>
                </a:moveTo>
                <a:lnTo>
                  <a:pt x="4911" y="714"/>
                </a:lnTo>
                <a:lnTo>
                  <a:pt x="4904" y="730"/>
                </a:lnTo>
                <a:lnTo>
                  <a:pt x="4897" y="745"/>
                </a:lnTo>
                <a:lnTo>
                  <a:pt x="4890" y="754"/>
                </a:lnTo>
                <a:lnTo>
                  <a:pt x="4882" y="762"/>
                </a:lnTo>
                <a:lnTo>
                  <a:pt x="4878" y="766"/>
                </a:lnTo>
                <a:moveTo>
                  <a:pt x="4923" y="711"/>
                </a:moveTo>
                <a:lnTo>
                  <a:pt x="4926" y="714"/>
                </a:lnTo>
                <a:lnTo>
                  <a:pt x="4926" y="757"/>
                </a:lnTo>
                <a:lnTo>
                  <a:pt x="4930" y="762"/>
                </a:lnTo>
                <a:lnTo>
                  <a:pt x="4935" y="762"/>
                </a:lnTo>
                <a:lnTo>
                  <a:pt x="4940" y="764"/>
                </a:lnTo>
                <a:lnTo>
                  <a:pt x="4942" y="764"/>
                </a:lnTo>
                <a:lnTo>
                  <a:pt x="4957" y="762"/>
                </a:lnTo>
                <a:lnTo>
                  <a:pt x="4962" y="759"/>
                </a:lnTo>
                <a:lnTo>
                  <a:pt x="4959" y="730"/>
                </a:lnTo>
                <a:lnTo>
                  <a:pt x="4962" y="759"/>
                </a:lnTo>
                <a:moveTo>
                  <a:pt x="4993" y="654"/>
                </a:moveTo>
                <a:lnTo>
                  <a:pt x="5036" y="649"/>
                </a:lnTo>
                <a:lnTo>
                  <a:pt x="5036" y="646"/>
                </a:lnTo>
                <a:lnTo>
                  <a:pt x="5026" y="651"/>
                </a:lnTo>
                <a:moveTo>
                  <a:pt x="5014" y="630"/>
                </a:moveTo>
                <a:lnTo>
                  <a:pt x="5017" y="634"/>
                </a:lnTo>
                <a:lnTo>
                  <a:pt x="5017" y="694"/>
                </a:lnTo>
                <a:lnTo>
                  <a:pt x="5014" y="716"/>
                </a:lnTo>
                <a:lnTo>
                  <a:pt x="5014" y="699"/>
                </a:lnTo>
                <a:moveTo>
                  <a:pt x="4998" y="661"/>
                </a:moveTo>
                <a:lnTo>
                  <a:pt x="5002" y="666"/>
                </a:lnTo>
                <a:lnTo>
                  <a:pt x="5000" y="685"/>
                </a:lnTo>
                <a:lnTo>
                  <a:pt x="5000" y="692"/>
                </a:lnTo>
                <a:lnTo>
                  <a:pt x="4998" y="685"/>
                </a:lnTo>
                <a:lnTo>
                  <a:pt x="5031" y="682"/>
                </a:lnTo>
                <a:lnTo>
                  <a:pt x="5029" y="682"/>
                </a:lnTo>
                <a:lnTo>
                  <a:pt x="5031" y="661"/>
                </a:lnTo>
                <a:lnTo>
                  <a:pt x="5034" y="663"/>
                </a:lnTo>
                <a:lnTo>
                  <a:pt x="5002" y="668"/>
                </a:lnTo>
                <a:moveTo>
                  <a:pt x="5012" y="685"/>
                </a:moveTo>
                <a:lnTo>
                  <a:pt x="5007" y="697"/>
                </a:lnTo>
                <a:lnTo>
                  <a:pt x="5000" y="706"/>
                </a:lnTo>
                <a:lnTo>
                  <a:pt x="4993" y="716"/>
                </a:lnTo>
                <a:lnTo>
                  <a:pt x="4983" y="723"/>
                </a:lnTo>
                <a:moveTo>
                  <a:pt x="5017" y="690"/>
                </a:moveTo>
                <a:lnTo>
                  <a:pt x="5029" y="704"/>
                </a:lnTo>
                <a:moveTo>
                  <a:pt x="5048" y="630"/>
                </a:moveTo>
                <a:lnTo>
                  <a:pt x="5050" y="637"/>
                </a:lnTo>
                <a:lnTo>
                  <a:pt x="5043" y="668"/>
                </a:lnTo>
                <a:lnTo>
                  <a:pt x="5038" y="682"/>
                </a:lnTo>
                <a:lnTo>
                  <a:pt x="5034" y="692"/>
                </a:lnTo>
                <a:moveTo>
                  <a:pt x="5043" y="666"/>
                </a:moveTo>
                <a:lnTo>
                  <a:pt x="5074" y="661"/>
                </a:lnTo>
                <a:lnTo>
                  <a:pt x="5070" y="661"/>
                </a:lnTo>
                <a:lnTo>
                  <a:pt x="5060" y="663"/>
                </a:lnTo>
                <a:moveTo>
                  <a:pt x="5060" y="666"/>
                </a:moveTo>
                <a:lnTo>
                  <a:pt x="5058" y="673"/>
                </a:lnTo>
                <a:lnTo>
                  <a:pt x="5053" y="685"/>
                </a:lnTo>
                <a:lnTo>
                  <a:pt x="5046" y="697"/>
                </a:lnTo>
                <a:lnTo>
                  <a:pt x="5038" y="706"/>
                </a:lnTo>
                <a:lnTo>
                  <a:pt x="5034" y="711"/>
                </a:lnTo>
                <a:lnTo>
                  <a:pt x="5026" y="718"/>
                </a:lnTo>
                <a:moveTo>
                  <a:pt x="5041" y="678"/>
                </a:moveTo>
                <a:lnTo>
                  <a:pt x="5048" y="692"/>
                </a:lnTo>
                <a:lnTo>
                  <a:pt x="5055" y="704"/>
                </a:lnTo>
                <a:lnTo>
                  <a:pt x="5062" y="718"/>
                </a:lnTo>
                <a:lnTo>
                  <a:pt x="5065" y="721"/>
                </a:lnTo>
                <a:lnTo>
                  <a:pt x="5079" y="721"/>
                </a:lnTo>
                <a:lnTo>
                  <a:pt x="5065" y="718"/>
                </a:lnTo>
                <a:lnTo>
                  <a:pt x="5060" y="711"/>
                </a:lnTo>
                <a:moveTo>
                  <a:pt x="5002" y="726"/>
                </a:moveTo>
                <a:lnTo>
                  <a:pt x="5024" y="726"/>
                </a:lnTo>
                <a:lnTo>
                  <a:pt x="5058" y="721"/>
                </a:lnTo>
                <a:lnTo>
                  <a:pt x="5053" y="721"/>
                </a:lnTo>
                <a:lnTo>
                  <a:pt x="5043" y="723"/>
                </a:lnTo>
                <a:moveTo>
                  <a:pt x="5031" y="726"/>
                </a:moveTo>
                <a:lnTo>
                  <a:pt x="5029" y="766"/>
                </a:lnTo>
                <a:moveTo>
                  <a:pt x="5031" y="745"/>
                </a:moveTo>
                <a:lnTo>
                  <a:pt x="5055" y="742"/>
                </a:lnTo>
                <a:lnTo>
                  <a:pt x="5050" y="742"/>
                </a:lnTo>
                <a:lnTo>
                  <a:pt x="5046" y="745"/>
                </a:lnTo>
                <a:moveTo>
                  <a:pt x="5010" y="738"/>
                </a:moveTo>
                <a:lnTo>
                  <a:pt x="5010" y="766"/>
                </a:lnTo>
                <a:lnTo>
                  <a:pt x="4986" y="769"/>
                </a:lnTo>
                <a:moveTo>
                  <a:pt x="5010" y="766"/>
                </a:moveTo>
                <a:lnTo>
                  <a:pt x="5043" y="766"/>
                </a:lnTo>
                <a:lnTo>
                  <a:pt x="5072" y="764"/>
                </a:lnTo>
                <a:lnTo>
                  <a:pt x="5070" y="762"/>
                </a:lnTo>
                <a:lnTo>
                  <a:pt x="5062" y="764"/>
                </a:lnTo>
                <a:moveTo>
                  <a:pt x="5139" y="632"/>
                </a:moveTo>
                <a:lnTo>
                  <a:pt x="5125" y="642"/>
                </a:lnTo>
                <a:lnTo>
                  <a:pt x="5110" y="651"/>
                </a:lnTo>
                <a:lnTo>
                  <a:pt x="5103" y="654"/>
                </a:lnTo>
                <a:moveTo>
                  <a:pt x="5146" y="670"/>
                </a:moveTo>
                <a:lnTo>
                  <a:pt x="5098" y="682"/>
                </a:lnTo>
                <a:moveTo>
                  <a:pt x="5125" y="642"/>
                </a:moveTo>
                <a:lnTo>
                  <a:pt x="5125" y="769"/>
                </a:lnTo>
                <a:lnTo>
                  <a:pt x="5125" y="762"/>
                </a:lnTo>
                <a:lnTo>
                  <a:pt x="5125" y="750"/>
                </a:lnTo>
                <a:moveTo>
                  <a:pt x="5125" y="680"/>
                </a:moveTo>
                <a:lnTo>
                  <a:pt x="5120" y="694"/>
                </a:lnTo>
                <a:lnTo>
                  <a:pt x="5113" y="706"/>
                </a:lnTo>
                <a:lnTo>
                  <a:pt x="5106" y="718"/>
                </a:lnTo>
                <a:lnTo>
                  <a:pt x="5101" y="726"/>
                </a:lnTo>
                <a:lnTo>
                  <a:pt x="5091" y="738"/>
                </a:lnTo>
                <a:moveTo>
                  <a:pt x="5125" y="690"/>
                </a:moveTo>
                <a:lnTo>
                  <a:pt x="5137" y="699"/>
                </a:lnTo>
                <a:lnTo>
                  <a:pt x="5142" y="706"/>
                </a:lnTo>
                <a:moveTo>
                  <a:pt x="5154" y="658"/>
                </a:moveTo>
                <a:lnTo>
                  <a:pt x="5156" y="670"/>
                </a:lnTo>
                <a:lnTo>
                  <a:pt x="5156" y="728"/>
                </a:lnTo>
                <a:lnTo>
                  <a:pt x="5158" y="740"/>
                </a:lnTo>
                <a:lnTo>
                  <a:pt x="5156" y="728"/>
                </a:lnTo>
                <a:lnTo>
                  <a:pt x="5185" y="723"/>
                </a:lnTo>
                <a:lnTo>
                  <a:pt x="5180" y="723"/>
                </a:lnTo>
                <a:lnTo>
                  <a:pt x="5185" y="658"/>
                </a:lnTo>
                <a:lnTo>
                  <a:pt x="5187" y="663"/>
                </a:lnTo>
                <a:lnTo>
                  <a:pt x="5156" y="670"/>
                </a:lnTo>
                <a:moveTo>
                  <a:pt x="5242" y="627"/>
                </a:moveTo>
                <a:lnTo>
                  <a:pt x="5240" y="637"/>
                </a:lnTo>
                <a:lnTo>
                  <a:pt x="5230" y="666"/>
                </a:lnTo>
                <a:lnTo>
                  <a:pt x="5221" y="682"/>
                </a:lnTo>
                <a:lnTo>
                  <a:pt x="5214" y="694"/>
                </a:lnTo>
                <a:lnTo>
                  <a:pt x="5209" y="702"/>
                </a:lnTo>
                <a:moveTo>
                  <a:pt x="5230" y="666"/>
                </a:moveTo>
                <a:lnTo>
                  <a:pt x="5233" y="668"/>
                </a:lnTo>
                <a:lnTo>
                  <a:pt x="5290" y="656"/>
                </a:lnTo>
                <a:lnTo>
                  <a:pt x="5288" y="651"/>
                </a:lnTo>
                <a:lnTo>
                  <a:pt x="5286" y="666"/>
                </a:lnTo>
                <a:lnTo>
                  <a:pt x="5283" y="692"/>
                </a:lnTo>
                <a:lnTo>
                  <a:pt x="5281" y="723"/>
                </a:lnTo>
                <a:lnTo>
                  <a:pt x="5278" y="745"/>
                </a:lnTo>
                <a:lnTo>
                  <a:pt x="5276" y="754"/>
                </a:lnTo>
                <a:lnTo>
                  <a:pt x="5274" y="764"/>
                </a:lnTo>
                <a:lnTo>
                  <a:pt x="5271" y="766"/>
                </a:lnTo>
                <a:lnTo>
                  <a:pt x="5254" y="742"/>
                </a:lnTo>
                <a:lnTo>
                  <a:pt x="5274" y="764"/>
                </a:lnTo>
                <a:lnTo>
                  <a:pt x="5274" y="762"/>
                </a:lnTo>
                <a:moveTo>
                  <a:pt x="5233" y="685"/>
                </a:moveTo>
                <a:lnTo>
                  <a:pt x="5252" y="694"/>
                </a:lnTo>
                <a:lnTo>
                  <a:pt x="5257" y="702"/>
                </a:lnTo>
                <a:moveTo>
                  <a:pt x="5218" y="730"/>
                </a:moveTo>
                <a:lnTo>
                  <a:pt x="5271" y="711"/>
                </a:lnTo>
                <a:moveTo>
                  <a:pt x="5353" y="634"/>
                </a:moveTo>
                <a:lnTo>
                  <a:pt x="5350" y="639"/>
                </a:lnTo>
                <a:lnTo>
                  <a:pt x="5338" y="649"/>
                </a:lnTo>
                <a:lnTo>
                  <a:pt x="5326" y="656"/>
                </a:lnTo>
                <a:lnTo>
                  <a:pt x="5317" y="661"/>
                </a:lnTo>
                <a:moveTo>
                  <a:pt x="5317" y="685"/>
                </a:moveTo>
                <a:lnTo>
                  <a:pt x="5355" y="675"/>
                </a:lnTo>
                <a:moveTo>
                  <a:pt x="5341" y="651"/>
                </a:moveTo>
                <a:lnTo>
                  <a:pt x="5341" y="742"/>
                </a:lnTo>
                <a:lnTo>
                  <a:pt x="5343" y="769"/>
                </a:lnTo>
                <a:lnTo>
                  <a:pt x="5341" y="764"/>
                </a:lnTo>
                <a:lnTo>
                  <a:pt x="5341" y="754"/>
                </a:lnTo>
                <a:moveTo>
                  <a:pt x="5341" y="680"/>
                </a:moveTo>
                <a:lnTo>
                  <a:pt x="5336" y="694"/>
                </a:lnTo>
                <a:lnTo>
                  <a:pt x="5329" y="709"/>
                </a:lnTo>
                <a:lnTo>
                  <a:pt x="5324" y="721"/>
                </a:lnTo>
                <a:lnTo>
                  <a:pt x="5319" y="728"/>
                </a:lnTo>
                <a:lnTo>
                  <a:pt x="5312" y="738"/>
                </a:lnTo>
                <a:moveTo>
                  <a:pt x="5341" y="690"/>
                </a:moveTo>
                <a:lnTo>
                  <a:pt x="5353" y="697"/>
                </a:lnTo>
                <a:lnTo>
                  <a:pt x="5355" y="702"/>
                </a:lnTo>
                <a:moveTo>
                  <a:pt x="5374" y="630"/>
                </a:moveTo>
                <a:lnTo>
                  <a:pt x="5374" y="634"/>
                </a:lnTo>
                <a:lnTo>
                  <a:pt x="5370" y="661"/>
                </a:lnTo>
                <a:lnTo>
                  <a:pt x="5367" y="675"/>
                </a:lnTo>
                <a:lnTo>
                  <a:pt x="5360" y="694"/>
                </a:lnTo>
                <a:moveTo>
                  <a:pt x="5367" y="670"/>
                </a:moveTo>
                <a:lnTo>
                  <a:pt x="5408" y="663"/>
                </a:lnTo>
                <a:lnTo>
                  <a:pt x="5403" y="663"/>
                </a:lnTo>
                <a:lnTo>
                  <a:pt x="5396" y="687"/>
                </a:lnTo>
                <a:moveTo>
                  <a:pt x="5377" y="680"/>
                </a:moveTo>
                <a:lnTo>
                  <a:pt x="5382" y="685"/>
                </a:lnTo>
                <a:lnTo>
                  <a:pt x="5379" y="685"/>
                </a:lnTo>
                <a:lnTo>
                  <a:pt x="5379" y="745"/>
                </a:lnTo>
                <a:lnTo>
                  <a:pt x="5379" y="769"/>
                </a:lnTo>
                <a:lnTo>
                  <a:pt x="5365" y="750"/>
                </a:lnTo>
                <a:lnTo>
                  <a:pt x="5379" y="766"/>
                </a:lnTo>
                <a:moveTo>
                  <a:pt x="5370" y="704"/>
                </a:moveTo>
                <a:lnTo>
                  <a:pt x="5367" y="709"/>
                </a:lnTo>
                <a:lnTo>
                  <a:pt x="5358" y="730"/>
                </a:lnTo>
                <a:lnTo>
                  <a:pt x="5348" y="745"/>
                </a:lnTo>
                <a:moveTo>
                  <a:pt x="5389" y="706"/>
                </a:moveTo>
                <a:lnTo>
                  <a:pt x="5406" y="726"/>
                </a:lnTo>
                <a:lnTo>
                  <a:pt x="5408" y="735"/>
                </a:lnTo>
                <a:moveTo>
                  <a:pt x="5454" y="740"/>
                </a:moveTo>
                <a:lnTo>
                  <a:pt x="5454" y="738"/>
                </a:lnTo>
                <a:moveTo>
                  <a:pt x="5444" y="730"/>
                </a:moveTo>
                <a:lnTo>
                  <a:pt x="5439" y="733"/>
                </a:lnTo>
                <a:lnTo>
                  <a:pt x="5437" y="740"/>
                </a:lnTo>
                <a:lnTo>
                  <a:pt x="5439" y="747"/>
                </a:lnTo>
                <a:lnTo>
                  <a:pt x="5444" y="750"/>
                </a:lnTo>
                <a:lnTo>
                  <a:pt x="5449" y="747"/>
                </a:lnTo>
                <a:lnTo>
                  <a:pt x="5451" y="740"/>
                </a:lnTo>
                <a:lnTo>
                  <a:pt x="5449" y="733"/>
                </a:lnTo>
                <a:lnTo>
                  <a:pt x="5444" y="730"/>
                </a:lnTo>
                <a:close/>
                <a:moveTo>
                  <a:pt x="222" y="946"/>
                </a:moveTo>
                <a:lnTo>
                  <a:pt x="219" y="954"/>
                </a:lnTo>
                <a:lnTo>
                  <a:pt x="210" y="980"/>
                </a:lnTo>
                <a:lnTo>
                  <a:pt x="202" y="999"/>
                </a:lnTo>
                <a:lnTo>
                  <a:pt x="200" y="999"/>
                </a:lnTo>
                <a:lnTo>
                  <a:pt x="222" y="994"/>
                </a:lnTo>
                <a:moveTo>
                  <a:pt x="229" y="980"/>
                </a:moveTo>
                <a:lnTo>
                  <a:pt x="207" y="1030"/>
                </a:lnTo>
                <a:lnTo>
                  <a:pt x="205" y="1030"/>
                </a:lnTo>
                <a:lnTo>
                  <a:pt x="229" y="1021"/>
                </a:lnTo>
                <a:moveTo>
                  <a:pt x="198" y="1059"/>
                </a:moveTo>
                <a:lnTo>
                  <a:pt x="229" y="1038"/>
                </a:lnTo>
                <a:moveTo>
                  <a:pt x="234" y="956"/>
                </a:moveTo>
                <a:lnTo>
                  <a:pt x="274" y="949"/>
                </a:lnTo>
                <a:lnTo>
                  <a:pt x="272" y="946"/>
                </a:lnTo>
                <a:lnTo>
                  <a:pt x="265" y="990"/>
                </a:lnTo>
                <a:moveTo>
                  <a:pt x="260" y="968"/>
                </a:moveTo>
                <a:lnTo>
                  <a:pt x="238" y="973"/>
                </a:lnTo>
                <a:moveTo>
                  <a:pt x="234" y="994"/>
                </a:moveTo>
                <a:lnTo>
                  <a:pt x="286" y="987"/>
                </a:lnTo>
                <a:lnTo>
                  <a:pt x="284" y="987"/>
                </a:lnTo>
                <a:lnTo>
                  <a:pt x="277" y="990"/>
                </a:lnTo>
                <a:moveTo>
                  <a:pt x="253" y="992"/>
                </a:moveTo>
                <a:lnTo>
                  <a:pt x="253" y="1074"/>
                </a:lnTo>
                <a:lnTo>
                  <a:pt x="250" y="1074"/>
                </a:lnTo>
                <a:lnTo>
                  <a:pt x="241" y="1061"/>
                </a:lnTo>
                <a:lnTo>
                  <a:pt x="253" y="1074"/>
                </a:lnTo>
                <a:moveTo>
                  <a:pt x="253" y="1011"/>
                </a:moveTo>
                <a:lnTo>
                  <a:pt x="279" y="1057"/>
                </a:lnTo>
                <a:lnTo>
                  <a:pt x="294" y="1057"/>
                </a:lnTo>
                <a:lnTo>
                  <a:pt x="279" y="1054"/>
                </a:lnTo>
                <a:lnTo>
                  <a:pt x="272" y="1047"/>
                </a:lnTo>
                <a:moveTo>
                  <a:pt x="277" y="1004"/>
                </a:moveTo>
                <a:lnTo>
                  <a:pt x="274" y="1011"/>
                </a:lnTo>
                <a:lnTo>
                  <a:pt x="262" y="1026"/>
                </a:lnTo>
                <a:moveTo>
                  <a:pt x="234" y="1006"/>
                </a:moveTo>
                <a:lnTo>
                  <a:pt x="238" y="1016"/>
                </a:lnTo>
                <a:lnTo>
                  <a:pt x="241" y="1023"/>
                </a:lnTo>
                <a:moveTo>
                  <a:pt x="229" y="1054"/>
                </a:moveTo>
                <a:lnTo>
                  <a:pt x="248" y="1030"/>
                </a:lnTo>
                <a:moveTo>
                  <a:pt x="308" y="1009"/>
                </a:moveTo>
                <a:lnTo>
                  <a:pt x="346" y="999"/>
                </a:lnTo>
                <a:moveTo>
                  <a:pt x="327" y="949"/>
                </a:moveTo>
                <a:lnTo>
                  <a:pt x="332" y="956"/>
                </a:lnTo>
                <a:lnTo>
                  <a:pt x="332" y="954"/>
                </a:lnTo>
                <a:lnTo>
                  <a:pt x="332" y="1050"/>
                </a:lnTo>
                <a:lnTo>
                  <a:pt x="330" y="1042"/>
                </a:lnTo>
                <a:lnTo>
                  <a:pt x="330" y="1052"/>
                </a:lnTo>
                <a:lnTo>
                  <a:pt x="308" y="1066"/>
                </a:lnTo>
                <a:lnTo>
                  <a:pt x="306" y="1064"/>
                </a:lnTo>
                <a:lnTo>
                  <a:pt x="344" y="1042"/>
                </a:lnTo>
                <a:moveTo>
                  <a:pt x="342" y="1023"/>
                </a:moveTo>
                <a:lnTo>
                  <a:pt x="399" y="987"/>
                </a:lnTo>
                <a:lnTo>
                  <a:pt x="397" y="982"/>
                </a:lnTo>
                <a:lnTo>
                  <a:pt x="394" y="990"/>
                </a:lnTo>
                <a:lnTo>
                  <a:pt x="397" y="987"/>
                </a:lnTo>
                <a:lnTo>
                  <a:pt x="392" y="1011"/>
                </a:lnTo>
                <a:lnTo>
                  <a:pt x="390" y="1033"/>
                </a:lnTo>
                <a:lnTo>
                  <a:pt x="385" y="1050"/>
                </a:lnTo>
                <a:lnTo>
                  <a:pt x="385" y="1052"/>
                </a:lnTo>
                <a:lnTo>
                  <a:pt x="378" y="1038"/>
                </a:lnTo>
                <a:lnTo>
                  <a:pt x="385" y="1050"/>
                </a:lnTo>
                <a:moveTo>
                  <a:pt x="370" y="939"/>
                </a:moveTo>
                <a:lnTo>
                  <a:pt x="373" y="946"/>
                </a:lnTo>
                <a:lnTo>
                  <a:pt x="373" y="944"/>
                </a:lnTo>
                <a:lnTo>
                  <a:pt x="370" y="1042"/>
                </a:lnTo>
                <a:lnTo>
                  <a:pt x="370" y="1059"/>
                </a:lnTo>
                <a:lnTo>
                  <a:pt x="370" y="1047"/>
                </a:lnTo>
                <a:moveTo>
                  <a:pt x="351" y="975"/>
                </a:moveTo>
                <a:lnTo>
                  <a:pt x="356" y="985"/>
                </a:lnTo>
                <a:lnTo>
                  <a:pt x="354" y="982"/>
                </a:lnTo>
                <a:lnTo>
                  <a:pt x="354" y="1028"/>
                </a:lnTo>
                <a:lnTo>
                  <a:pt x="356" y="1052"/>
                </a:lnTo>
                <a:lnTo>
                  <a:pt x="356" y="1074"/>
                </a:lnTo>
                <a:lnTo>
                  <a:pt x="361" y="1081"/>
                </a:lnTo>
                <a:lnTo>
                  <a:pt x="368" y="1083"/>
                </a:lnTo>
                <a:lnTo>
                  <a:pt x="390" y="1083"/>
                </a:lnTo>
                <a:lnTo>
                  <a:pt x="399" y="1081"/>
                </a:lnTo>
                <a:lnTo>
                  <a:pt x="404" y="1076"/>
                </a:lnTo>
                <a:lnTo>
                  <a:pt x="402" y="1047"/>
                </a:lnTo>
                <a:lnTo>
                  <a:pt x="402" y="1078"/>
                </a:lnTo>
                <a:moveTo>
                  <a:pt x="454" y="954"/>
                </a:moveTo>
                <a:lnTo>
                  <a:pt x="459" y="949"/>
                </a:lnTo>
                <a:lnTo>
                  <a:pt x="462" y="951"/>
                </a:lnTo>
                <a:lnTo>
                  <a:pt x="447" y="958"/>
                </a:lnTo>
                <a:lnTo>
                  <a:pt x="438" y="963"/>
                </a:lnTo>
                <a:lnTo>
                  <a:pt x="428" y="968"/>
                </a:lnTo>
                <a:moveTo>
                  <a:pt x="447" y="961"/>
                </a:moveTo>
                <a:lnTo>
                  <a:pt x="447" y="1074"/>
                </a:lnTo>
                <a:lnTo>
                  <a:pt x="445" y="1066"/>
                </a:lnTo>
                <a:lnTo>
                  <a:pt x="447" y="1059"/>
                </a:lnTo>
                <a:moveTo>
                  <a:pt x="447" y="1002"/>
                </a:moveTo>
                <a:lnTo>
                  <a:pt x="459" y="1014"/>
                </a:lnTo>
                <a:lnTo>
                  <a:pt x="462" y="1016"/>
                </a:lnTo>
                <a:moveTo>
                  <a:pt x="447" y="992"/>
                </a:moveTo>
                <a:lnTo>
                  <a:pt x="440" y="1016"/>
                </a:lnTo>
                <a:lnTo>
                  <a:pt x="430" y="1030"/>
                </a:lnTo>
                <a:lnTo>
                  <a:pt x="423" y="1042"/>
                </a:lnTo>
                <a:lnTo>
                  <a:pt x="418" y="1050"/>
                </a:lnTo>
                <a:moveTo>
                  <a:pt x="423" y="994"/>
                </a:moveTo>
                <a:lnTo>
                  <a:pt x="462" y="987"/>
                </a:lnTo>
                <a:moveTo>
                  <a:pt x="469" y="973"/>
                </a:moveTo>
                <a:lnTo>
                  <a:pt x="471" y="982"/>
                </a:lnTo>
                <a:lnTo>
                  <a:pt x="471" y="1028"/>
                </a:lnTo>
                <a:lnTo>
                  <a:pt x="471" y="1026"/>
                </a:lnTo>
                <a:lnTo>
                  <a:pt x="471" y="1021"/>
                </a:lnTo>
                <a:lnTo>
                  <a:pt x="505" y="1016"/>
                </a:lnTo>
                <a:lnTo>
                  <a:pt x="510" y="973"/>
                </a:lnTo>
                <a:lnTo>
                  <a:pt x="512" y="978"/>
                </a:lnTo>
                <a:lnTo>
                  <a:pt x="471" y="982"/>
                </a:lnTo>
                <a:moveTo>
                  <a:pt x="486" y="939"/>
                </a:moveTo>
                <a:lnTo>
                  <a:pt x="490" y="946"/>
                </a:lnTo>
                <a:lnTo>
                  <a:pt x="488" y="944"/>
                </a:lnTo>
                <a:lnTo>
                  <a:pt x="488" y="1083"/>
                </a:lnTo>
                <a:lnTo>
                  <a:pt x="486" y="1076"/>
                </a:lnTo>
                <a:lnTo>
                  <a:pt x="488" y="1061"/>
                </a:lnTo>
                <a:moveTo>
                  <a:pt x="572" y="942"/>
                </a:moveTo>
                <a:lnTo>
                  <a:pt x="572" y="949"/>
                </a:lnTo>
                <a:lnTo>
                  <a:pt x="565" y="963"/>
                </a:lnTo>
                <a:lnTo>
                  <a:pt x="558" y="982"/>
                </a:lnTo>
                <a:lnTo>
                  <a:pt x="550" y="992"/>
                </a:lnTo>
                <a:lnTo>
                  <a:pt x="543" y="1006"/>
                </a:lnTo>
                <a:lnTo>
                  <a:pt x="538" y="1006"/>
                </a:lnTo>
                <a:lnTo>
                  <a:pt x="562" y="1002"/>
                </a:lnTo>
                <a:lnTo>
                  <a:pt x="601" y="997"/>
                </a:lnTo>
                <a:moveTo>
                  <a:pt x="582" y="970"/>
                </a:moveTo>
                <a:lnTo>
                  <a:pt x="603" y="999"/>
                </a:lnTo>
                <a:lnTo>
                  <a:pt x="608" y="1004"/>
                </a:lnTo>
                <a:lnTo>
                  <a:pt x="610" y="1009"/>
                </a:lnTo>
                <a:lnTo>
                  <a:pt x="610" y="1014"/>
                </a:lnTo>
                <a:moveTo>
                  <a:pt x="550" y="1018"/>
                </a:moveTo>
                <a:lnTo>
                  <a:pt x="550" y="1030"/>
                </a:lnTo>
                <a:lnTo>
                  <a:pt x="553" y="1078"/>
                </a:lnTo>
                <a:lnTo>
                  <a:pt x="553" y="1069"/>
                </a:lnTo>
                <a:lnTo>
                  <a:pt x="594" y="1066"/>
                </a:lnTo>
                <a:lnTo>
                  <a:pt x="591" y="1066"/>
                </a:lnTo>
                <a:lnTo>
                  <a:pt x="596" y="1021"/>
                </a:lnTo>
                <a:lnTo>
                  <a:pt x="598" y="1026"/>
                </a:lnTo>
                <a:lnTo>
                  <a:pt x="553" y="1030"/>
                </a:lnTo>
                <a:moveTo>
                  <a:pt x="654" y="956"/>
                </a:moveTo>
                <a:lnTo>
                  <a:pt x="663" y="966"/>
                </a:lnTo>
                <a:lnTo>
                  <a:pt x="663" y="968"/>
                </a:lnTo>
                <a:lnTo>
                  <a:pt x="666" y="973"/>
                </a:lnTo>
                <a:moveTo>
                  <a:pt x="644" y="992"/>
                </a:moveTo>
                <a:lnTo>
                  <a:pt x="651" y="997"/>
                </a:lnTo>
                <a:lnTo>
                  <a:pt x="654" y="1002"/>
                </a:lnTo>
                <a:lnTo>
                  <a:pt x="656" y="1006"/>
                </a:lnTo>
                <a:moveTo>
                  <a:pt x="642" y="1057"/>
                </a:moveTo>
                <a:lnTo>
                  <a:pt x="651" y="1066"/>
                </a:lnTo>
                <a:lnTo>
                  <a:pt x="666" y="997"/>
                </a:lnTo>
                <a:moveTo>
                  <a:pt x="692" y="939"/>
                </a:moveTo>
                <a:lnTo>
                  <a:pt x="699" y="954"/>
                </a:lnTo>
                <a:lnTo>
                  <a:pt x="699" y="958"/>
                </a:lnTo>
                <a:moveTo>
                  <a:pt x="675" y="970"/>
                </a:moveTo>
                <a:lnTo>
                  <a:pt x="728" y="961"/>
                </a:lnTo>
                <a:lnTo>
                  <a:pt x="723" y="961"/>
                </a:lnTo>
                <a:lnTo>
                  <a:pt x="716" y="963"/>
                </a:lnTo>
                <a:moveTo>
                  <a:pt x="704" y="966"/>
                </a:moveTo>
                <a:lnTo>
                  <a:pt x="704" y="999"/>
                </a:lnTo>
                <a:lnTo>
                  <a:pt x="704" y="994"/>
                </a:lnTo>
                <a:lnTo>
                  <a:pt x="704" y="990"/>
                </a:lnTo>
                <a:moveTo>
                  <a:pt x="692" y="970"/>
                </a:moveTo>
                <a:lnTo>
                  <a:pt x="692" y="1002"/>
                </a:lnTo>
                <a:lnTo>
                  <a:pt x="690" y="997"/>
                </a:lnTo>
                <a:lnTo>
                  <a:pt x="692" y="992"/>
                </a:lnTo>
                <a:moveTo>
                  <a:pt x="682" y="982"/>
                </a:moveTo>
                <a:lnTo>
                  <a:pt x="670" y="1004"/>
                </a:lnTo>
                <a:moveTo>
                  <a:pt x="714" y="978"/>
                </a:moveTo>
                <a:lnTo>
                  <a:pt x="726" y="992"/>
                </a:lnTo>
                <a:lnTo>
                  <a:pt x="728" y="997"/>
                </a:lnTo>
                <a:moveTo>
                  <a:pt x="680" y="1011"/>
                </a:moveTo>
                <a:lnTo>
                  <a:pt x="716" y="1004"/>
                </a:lnTo>
                <a:lnTo>
                  <a:pt x="714" y="1002"/>
                </a:lnTo>
                <a:lnTo>
                  <a:pt x="711" y="1023"/>
                </a:lnTo>
                <a:lnTo>
                  <a:pt x="714" y="1023"/>
                </a:lnTo>
                <a:lnTo>
                  <a:pt x="682" y="1026"/>
                </a:lnTo>
                <a:lnTo>
                  <a:pt x="682" y="1021"/>
                </a:lnTo>
                <a:lnTo>
                  <a:pt x="678" y="1047"/>
                </a:lnTo>
                <a:lnTo>
                  <a:pt x="678" y="1045"/>
                </a:lnTo>
                <a:lnTo>
                  <a:pt x="718" y="1038"/>
                </a:lnTo>
                <a:lnTo>
                  <a:pt x="718" y="1035"/>
                </a:lnTo>
                <a:lnTo>
                  <a:pt x="711" y="1066"/>
                </a:lnTo>
                <a:lnTo>
                  <a:pt x="706" y="1074"/>
                </a:lnTo>
                <a:lnTo>
                  <a:pt x="704" y="1078"/>
                </a:lnTo>
                <a:lnTo>
                  <a:pt x="702" y="1081"/>
                </a:lnTo>
                <a:lnTo>
                  <a:pt x="690" y="1064"/>
                </a:lnTo>
                <a:lnTo>
                  <a:pt x="704" y="1078"/>
                </a:lnTo>
                <a:moveTo>
                  <a:pt x="810" y="939"/>
                </a:moveTo>
                <a:lnTo>
                  <a:pt x="810" y="944"/>
                </a:lnTo>
                <a:lnTo>
                  <a:pt x="802" y="982"/>
                </a:lnTo>
                <a:moveTo>
                  <a:pt x="783" y="944"/>
                </a:moveTo>
                <a:lnTo>
                  <a:pt x="783" y="978"/>
                </a:lnTo>
                <a:moveTo>
                  <a:pt x="754" y="966"/>
                </a:moveTo>
                <a:lnTo>
                  <a:pt x="831" y="958"/>
                </a:lnTo>
                <a:moveTo>
                  <a:pt x="771" y="985"/>
                </a:moveTo>
                <a:lnTo>
                  <a:pt x="774" y="992"/>
                </a:lnTo>
                <a:lnTo>
                  <a:pt x="774" y="1030"/>
                </a:lnTo>
                <a:lnTo>
                  <a:pt x="771" y="1023"/>
                </a:lnTo>
                <a:lnTo>
                  <a:pt x="817" y="1016"/>
                </a:lnTo>
                <a:lnTo>
                  <a:pt x="814" y="1016"/>
                </a:lnTo>
                <a:lnTo>
                  <a:pt x="819" y="978"/>
                </a:lnTo>
                <a:lnTo>
                  <a:pt x="822" y="982"/>
                </a:lnTo>
                <a:lnTo>
                  <a:pt x="774" y="990"/>
                </a:lnTo>
                <a:moveTo>
                  <a:pt x="774" y="1006"/>
                </a:moveTo>
                <a:lnTo>
                  <a:pt x="805" y="1002"/>
                </a:lnTo>
                <a:moveTo>
                  <a:pt x="795" y="1023"/>
                </a:moveTo>
                <a:lnTo>
                  <a:pt x="795" y="1083"/>
                </a:lnTo>
                <a:lnTo>
                  <a:pt x="793" y="1074"/>
                </a:lnTo>
                <a:lnTo>
                  <a:pt x="795" y="1066"/>
                </a:lnTo>
                <a:moveTo>
                  <a:pt x="752" y="1045"/>
                </a:moveTo>
                <a:lnTo>
                  <a:pt x="838" y="1038"/>
                </a:lnTo>
                <a:lnTo>
                  <a:pt x="826" y="1038"/>
                </a:lnTo>
                <a:moveTo>
                  <a:pt x="867" y="1042"/>
                </a:moveTo>
                <a:lnTo>
                  <a:pt x="874" y="1045"/>
                </a:lnTo>
                <a:lnTo>
                  <a:pt x="879" y="1045"/>
                </a:lnTo>
                <a:lnTo>
                  <a:pt x="884" y="1047"/>
                </a:lnTo>
                <a:lnTo>
                  <a:pt x="886" y="1050"/>
                </a:lnTo>
                <a:lnTo>
                  <a:pt x="889" y="1052"/>
                </a:lnTo>
                <a:lnTo>
                  <a:pt x="889" y="1054"/>
                </a:lnTo>
                <a:lnTo>
                  <a:pt x="886" y="1059"/>
                </a:lnTo>
                <a:lnTo>
                  <a:pt x="886" y="1061"/>
                </a:lnTo>
                <a:lnTo>
                  <a:pt x="884" y="1064"/>
                </a:lnTo>
                <a:lnTo>
                  <a:pt x="882" y="1064"/>
                </a:lnTo>
                <a:lnTo>
                  <a:pt x="879" y="1061"/>
                </a:lnTo>
                <a:lnTo>
                  <a:pt x="879" y="1054"/>
                </a:lnTo>
                <a:lnTo>
                  <a:pt x="877" y="1052"/>
                </a:lnTo>
                <a:lnTo>
                  <a:pt x="874" y="1047"/>
                </a:lnTo>
                <a:lnTo>
                  <a:pt x="870" y="1045"/>
                </a:lnTo>
                <a:lnTo>
                  <a:pt x="865" y="1042"/>
                </a:lnTo>
                <a:moveTo>
                  <a:pt x="889" y="1052"/>
                </a:moveTo>
                <a:lnTo>
                  <a:pt x="889" y="1057"/>
                </a:lnTo>
                <a:moveTo>
                  <a:pt x="886" y="1061"/>
                </a:moveTo>
                <a:lnTo>
                  <a:pt x="886" y="1050"/>
                </a:lnTo>
                <a:moveTo>
                  <a:pt x="884" y="1061"/>
                </a:moveTo>
                <a:lnTo>
                  <a:pt x="884" y="1047"/>
                </a:lnTo>
                <a:lnTo>
                  <a:pt x="884" y="1064"/>
                </a:lnTo>
                <a:moveTo>
                  <a:pt x="882" y="1047"/>
                </a:moveTo>
                <a:lnTo>
                  <a:pt x="882" y="1061"/>
                </a:lnTo>
                <a:moveTo>
                  <a:pt x="879" y="1059"/>
                </a:moveTo>
                <a:lnTo>
                  <a:pt x="879" y="1045"/>
                </a:lnTo>
                <a:moveTo>
                  <a:pt x="877" y="1052"/>
                </a:moveTo>
                <a:lnTo>
                  <a:pt x="877" y="1045"/>
                </a:lnTo>
                <a:lnTo>
                  <a:pt x="877" y="1050"/>
                </a:lnTo>
                <a:moveTo>
                  <a:pt x="874" y="1045"/>
                </a:moveTo>
                <a:lnTo>
                  <a:pt x="874" y="1047"/>
                </a:lnTo>
                <a:moveTo>
                  <a:pt x="872" y="1045"/>
                </a:moveTo>
                <a:lnTo>
                  <a:pt x="872" y="1042"/>
                </a:lnTo>
                <a:moveTo>
                  <a:pt x="870" y="1045"/>
                </a:moveTo>
                <a:lnTo>
                  <a:pt x="874" y="1045"/>
                </a:lnTo>
                <a:moveTo>
                  <a:pt x="879" y="1045"/>
                </a:moveTo>
                <a:lnTo>
                  <a:pt x="872" y="1045"/>
                </a:lnTo>
                <a:moveTo>
                  <a:pt x="874" y="1047"/>
                </a:moveTo>
                <a:lnTo>
                  <a:pt x="884" y="1047"/>
                </a:lnTo>
                <a:lnTo>
                  <a:pt x="874" y="1047"/>
                </a:lnTo>
                <a:close/>
                <a:moveTo>
                  <a:pt x="877" y="1050"/>
                </a:moveTo>
                <a:lnTo>
                  <a:pt x="886" y="1050"/>
                </a:lnTo>
                <a:moveTo>
                  <a:pt x="877" y="1052"/>
                </a:moveTo>
                <a:lnTo>
                  <a:pt x="889" y="1052"/>
                </a:lnTo>
                <a:lnTo>
                  <a:pt x="879" y="1052"/>
                </a:lnTo>
                <a:moveTo>
                  <a:pt x="889" y="1054"/>
                </a:moveTo>
                <a:lnTo>
                  <a:pt x="879" y="1054"/>
                </a:lnTo>
                <a:moveTo>
                  <a:pt x="879" y="1057"/>
                </a:moveTo>
                <a:lnTo>
                  <a:pt x="889" y="1057"/>
                </a:lnTo>
                <a:moveTo>
                  <a:pt x="886" y="1059"/>
                </a:moveTo>
                <a:lnTo>
                  <a:pt x="879" y="1059"/>
                </a:lnTo>
                <a:moveTo>
                  <a:pt x="879" y="1061"/>
                </a:moveTo>
                <a:lnTo>
                  <a:pt x="886" y="1061"/>
                </a:lnTo>
                <a:moveTo>
                  <a:pt x="1038" y="946"/>
                </a:moveTo>
                <a:lnTo>
                  <a:pt x="1035" y="949"/>
                </a:lnTo>
                <a:lnTo>
                  <a:pt x="1023" y="956"/>
                </a:lnTo>
                <a:lnTo>
                  <a:pt x="1014" y="961"/>
                </a:lnTo>
                <a:lnTo>
                  <a:pt x="997" y="963"/>
                </a:lnTo>
                <a:lnTo>
                  <a:pt x="987" y="966"/>
                </a:lnTo>
                <a:moveTo>
                  <a:pt x="1014" y="961"/>
                </a:moveTo>
                <a:lnTo>
                  <a:pt x="1014" y="1071"/>
                </a:lnTo>
                <a:moveTo>
                  <a:pt x="975" y="987"/>
                </a:moveTo>
                <a:lnTo>
                  <a:pt x="1021" y="985"/>
                </a:lnTo>
                <a:lnTo>
                  <a:pt x="1054" y="982"/>
                </a:lnTo>
                <a:lnTo>
                  <a:pt x="1050" y="980"/>
                </a:lnTo>
                <a:lnTo>
                  <a:pt x="1042" y="982"/>
                </a:lnTo>
                <a:moveTo>
                  <a:pt x="968" y="1021"/>
                </a:moveTo>
                <a:lnTo>
                  <a:pt x="1062" y="1011"/>
                </a:lnTo>
                <a:lnTo>
                  <a:pt x="1050" y="1011"/>
                </a:lnTo>
                <a:moveTo>
                  <a:pt x="1035" y="992"/>
                </a:moveTo>
                <a:lnTo>
                  <a:pt x="1035" y="1014"/>
                </a:lnTo>
                <a:lnTo>
                  <a:pt x="1028" y="1038"/>
                </a:lnTo>
                <a:moveTo>
                  <a:pt x="994" y="997"/>
                </a:moveTo>
                <a:lnTo>
                  <a:pt x="994" y="1038"/>
                </a:lnTo>
                <a:moveTo>
                  <a:pt x="975" y="1050"/>
                </a:moveTo>
                <a:lnTo>
                  <a:pt x="1054" y="1042"/>
                </a:lnTo>
                <a:lnTo>
                  <a:pt x="1052" y="1040"/>
                </a:lnTo>
                <a:lnTo>
                  <a:pt x="1042" y="1042"/>
                </a:lnTo>
                <a:moveTo>
                  <a:pt x="985" y="1074"/>
                </a:moveTo>
                <a:lnTo>
                  <a:pt x="1042" y="1069"/>
                </a:lnTo>
                <a:lnTo>
                  <a:pt x="1033" y="1069"/>
                </a:lnTo>
                <a:moveTo>
                  <a:pt x="1081" y="968"/>
                </a:moveTo>
                <a:lnTo>
                  <a:pt x="1086" y="982"/>
                </a:lnTo>
                <a:lnTo>
                  <a:pt x="1088" y="1033"/>
                </a:lnTo>
                <a:lnTo>
                  <a:pt x="1086" y="1021"/>
                </a:lnTo>
                <a:lnTo>
                  <a:pt x="1107" y="1016"/>
                </a:lnTo>
                <a:lnTo>
                  <a:pt x="1102" y="1016"/>
                </a:lnTo>
                <a:lnTo>
                  <a:pt x="1107" y="975"/>
                </a:lnTo>
                <a:lnTo>
                  <a:pt x="1110" y="980"/>
                </a:lnTo>
                <a:lnTo>
                  <a:pt x="1086" y="982"/>
                </a:lnTo>
                <a:moveTo>
                  <a:pt x="1112" y="999"/>
                </a:moveTo>
                <a:lnTo>
                  <a:pt x="1167" y="992"/>
                </a:lnTo>
                <a:lnTo>
                  <a:pt x="1162" y="990"/>
                </a:lnTo>
                <a:lnTo>
                  <a:pt x="1155" y="992"/>
                </a:lnTo>
                <a:moveTo>
                  <a:pt x="1134" y="939"/>
                </a:moveTo>
                <a:lnTo>
                  <a:pt x="1138" y="949"/>
                </a:lnTo>
                <a:lnTo>
                  <a:pt x="1138" y="946"/>
                </a:lnTo>
                <a:lnTo>
                  <a:pt x="1138" y="1083"/>
                </a:lnTo>
                <a:lnTo>
                  <a:pt x="1136" y="1074"/>
                </a:lnTo>
                <a:lnTo>
                  <a:pt x="1138" y="1054"/>
                </a:lnTo>
                <a:moveTo>
                  <a:pt x="1206" y="942"/>
                </a:moveTo>
                <a:lnTo>
                  <a:pt x="1208" y="949"/>
                </a:lnTo>
                <a:lnTo>
                  <a:pt x="1206" y="949"/>
                </a:lnTo>
                <a:lnTo>
                  <a:pt x="1208" y="1076"/>
                </a:lnTo>
                <a:lnTo>
                  <a:pt x="1206" y="1069"/>
                </a:lnTo>
                <a:lnTo>
                  <a:pt x="1206" y="1057"/>
                </a:lnTo>
                <a:moveTo>
                  <a:pt x="1208" y="997"/>
                </a:moveTo>
                <a:lnTo>
                  <a:pt x="1218" y="1006"/>
                </a:lnTo>
                <a:lnTo>
                  <a:pt x="1220" y="1009"/>
                </a:lnTo>
                <a:moveTo>
                  <a:pt x="1206" y="987"/>
                </a:moveTo>
                <a:lnTo>
                  <a:pt x="1201" y="1006"/>
                </a:lnTo>
                <a:lnTo>
                  <a:pt x="1196" y="1018"/>
                </a:lnTo>
                <a:lnTo>
                  <a:pt x="1191" y="1028"/>
                </a:lnTo>
                <a:lnTo>
                  <a:pt x="1184" y="1038"/>
                </a:lnTo>
                <a:moveTo>
                  <a:pt x="1189" y="987"/>
                </a:moveTo>
                <a:lnTo>
                  <a:pt x="1218" y="980"/>
                </a:lnTo>
                <a:moveTo>
                  <a:pt x="1244" y="939"/>
                </a:moveTo>
                <a:lnTo>
                  <a:pt x="1249" y="949"/>
                </a:lnTo>
                <a:lnTo>
                  <a:pt x="1251" y="954"/>
                </a:lnTo>
                <a:lnTo>
                  <a:pt x="1251" y="958"/>
                </a:lnTo>
                <a:moveTo>
                  <a:pt x="1227" y="961"/>
                </a:moveTo>
                <a:lnTo>
                  <a:pt x="1227" y="978"/>
                </a:lnTo>
                <a:lnTo>
                  <a:pt x="1225" y="982"/>
                </a:lnTo>
                <a:lnTo>
                  <a:pt x="1225" y="990"/>
                </a:lnTo>
                <a:moveTo>
                  <a:pt x="1227" y="973"/>
                </a:moveTo>
                <a:lnTo>
                  <a:pt x="1278" y="963"/>
                </a:lnTo>
                <a:lnTo>
                  <a:pt x="1268" y="982"/>
                </a:lnTo>
                <a:moveTo>
                  <a:pt x="1256" y="987"/>
                </a:moveTo>
                <a:lnTo>
                  <a:pt x="1263" y="994"/>
                </a:lnTo>
                <a:lnTo>
                  <a:pt x="1266" y="999"/>
                </a:lnTo>
                <a:lnTo>
                  <a:pt x="1268" y="1002"/>
                </a:lnTo>
                <a:moveTo>
                  <a:pt x="1239" y="982"/>
                </a:moveTo>
                <a:lnTo>
                  <a:pt x="1239" y="985"/>
                </a:lnTo>
                <a:lnTo>
                  <a:pt x="1237" y="990"/>
                </a:lnTo>
                <a:lnTo>
                  <a:pt x="1232" y="999"/>
                </a:lnTo>
                <a:lnTo>
                  <a:pt x="1225" y="1009"/>
                </a:lnTo>
                <a:moveTo>
                  <a:pt x="1249" y="1004"/>
                </a:moveTo>
                <a:lnTo>
                  <a:pt x="1270" y="1038"/>
                </a:lnTo>
                <a:lnTo>
                  <a:pt x="1282" y="1040"/>
                </a:lnTo>
                <a:lnTo>
                  <a:pt x="1270" y="1038"/>
                </a:lnTo>
                <a:lnTo>
                  <a:pt x="1266" y="1030"/>
                </a:lnTo>
                <a:moveTo>
                  <a:pt x="1249" y="997"/>
                </a:moveTo>
                <a:lnTo>
                  <a:pt x="1249" y="1002"/>
                </a:lnTo>
                <a:lnTo>
                  <a:pt x="1242" y="1011"/>
                </a:lnTo>
                <a:lnTo>
                  <a:pt x="1237" y="1023"/>
                </a:lnTo>
                <a:lnTo>
                  <a:pt x="1230" y="1030"/>
                </a:lnTo>
                <a:lnTo>
                  <a:pt x="1225" y="1038"/>
                </a:lnTo>
                <a:lnTo>
                  <a:pt x="1218" y="1042"/>
                </a:lnTo>
                <a:lnTo>
                  <a:pt x="1215" y="1045"/>
                </a:lnTo>
                <a:moveTo>
                  <a:pt x="1232" y="1038"/>
                </a:moveTo>
                <a:lnTo>
                  <a:pt x="1234" y="1045"/>
                </a:lnTo>
                <a:lnTo>
                  <a:pt x="1234" y="1081"/>
                </a:lnTo>
                <a:lnTo>
                  <a:pt x="1232" y="1074"/>
                </a:lnTo>
                <a:lnTo>
                  <a:pt x="1261" y="1071"/>
                </a:lnTo>
                <a:lnTo>
                  <a:pt x="1258" y="1071"/>
                </a:lnTo>
                <a:lnTo>
                  <a:pt x="1261" y="1038"/>
                </a:lnTo>
                <a:lnTo>
                  <a:pt x="1263" y="1042"/>
                </a:lnTo>
                <a:lnTo>
                  <a:pt x="1234" y="1045"/>
                </a:lnTo>
                <a:moveTo>
                  <a:pt x="1306" y="1042"/>
                </a:moveTo>
                <a:lnTo>
                  <a:pt x="1314" y="1045"/>
                </a:lnTo>
                <a:lnTo>
                  <a:pt x="1321" y="1045"/>
                </a:lnTo>
                <a:lnTo>
                  <a:pt x="1323" y="1047"/>
                </a:lnTo>
                <a:lnTo>
                  <a:pt x="1326" y="1050"/>
                </a:lnTo>
                <a:lnTo>
                  <a:pt x="1328" y="1052"/>
                </a:lnTo>
                <a:lnTo>
                  <a:pt x="1328" y="1054"/>
                </a:lnTo>
                <a:lnTo>
                  <a:pt x="1326" y="1059"/>
                </a:lnTo>
                <a:lnTo>
                  <a:pt x="1326" y="1061"/>
                </a:lnTo>
                <a:lnTo>
                  <a:pt x="1323" y="1064"/>
                </a:lnTo>
                <a:lnTo>
                  <a:pt x="1321" y="1064"/>
                </a:lnTo>
                <a:lnTo>
                  <a:pt x="1321" y="1061"/>
                </a:lnTo>
                <a:lnTo>
                  <a:pt x="1318" y="1059"/>
                </a:lnTo>
                <a:lnTo>
                  <a:pt x="1318" y="1054"/>
                </a:lnTo>
                <a:lnTo>
                  <a:pt x="1316" y="1052"/>
                </a:lnTo>
                <a:lnTo>
                  <a:pt x="1314" y="1047"/>
                </a:lnTo>
                <a:lnTo>
                  <a:pt x="1309" y="1045"/>
                </a:lnTo>
                <a:lnTo>
                  <a:pt x="1304" y="1042"/>
                </a:lnTo>
                <a:moveTo>
                  <a:pt x="1328" y="1052"/>
                </a:moveTo>
                <a:lnTo>
                  <a:pt x="1328" y="1057"/>
                </a:lnTo>
                <a:moveTo>
                  <a:pt x="1326" y="1061"/>
                </a:moveTo>
                <a:lnTo>
                  <a:pt x="1326" y="1050"/>
                </a:lnTo>
                <a:moveTo>
                  <a:pt x="1323" y="1061"/>
                </a:moveTo>
                <a:lnTo>
                  <a:pt x="1323" y="1047"/>
                </a:lnTo>
                <a:lnTo>
                  <a:pt x="1323" y="1064"/>
                </a:lnTo>
                <a:moveTo>
                  <a:pt x="1321" y="1047"/>
                </a:moveTo>
                <a:lnTo>
                  <a:pt x="1321" y="1061"/>
                </a:lnTo>
                <a:moveTo>
                  <a:pt x="1318" y="1059"/>
                </a:moveTo>
                <a:lnTo>
                  <a:pt x="1318" y="1045"/>
                </a:lnTo>
                <a:lnTo>
                  <a:pt x="1318" y="1052"/>
                </a:lnTo>
                <a:moveTo>
                  <a:pt x="1316" y="1050"/>
                </a:moveTo>
                <a:lnTo>
                  <a:pt x="1316" y="1045"/>
                </a:lnTo>
                <a:moveTo>
                  <a:pt x="1314" y="1045"/>
                </a:moveTo>
                <a:lnTo>
                  <a:pt x="1314" y="1047"/>
                </a:lnTo>
                <a:moveTo>
                  <a:pt x="1311" y="1045"/>
                </a:moveTo>
                <a:lnTo>
                  <a:pt x="1311" y="1042"/>
                </a:lnTo>
                <a:moveTo>
                  <a:pt x="1309" y="1045"/>
                </a:moveTo>
                <a:lnTo>
                  <a:pt x="1314" y="1045"/>
                </a:lnTo>
                <a:moveTo>
                  <a:pt x="1318" y="1045"/>
                </a:moveTo>
                <a:lnTo>
                  <a:pt x="1311" y="1045"/>
                </a:lnTo>
                <a:moveTo>
                  <a:pt x="1314" y="1047"/>
                </a:moveTo>
                <a:lnTo>
                  <a:pt x="1323" y="1047"/>
                </a:lnTo>
                <a:lnTo>
                  <a:pt x="1314" y="1047"/>
                </a:lnTo>
                <a:close/>
                <a:moveTo>
                  <a:pt x="1316" y="1050"/>
                </a:moveTo>
                <a:lnTo>
                  <a:pt x="1326" y="1050"/>
                </a:lnTo>
                <a:moveTo>
                  <a:pt x="1316" y="1052"/>
                </a:moveTo>
                <a:lnTo>
                  <a:pt x="1328" y="1052"/>
                </a:lnTo>
                <a:lnTo>
                  <a:pt x="1318" y="1052"/>
                </a:lnTo>
                <a:moveTo>
                  <a:pt x="1328" y="1054"/>
                </a:moveTo>
                <a:lnTo>
                  <a:pt x="1318" y="1054"/>
                </a:lnTo>
                <a:moveTo>
                  <a:pt x="1318" y="1057"/>
                </a:moveTo>
                <a:lnTo>
                  <a:pt x="1328" y="1057"/>
                </a:lnTo>
                <a:moveTo>
                  <a:pt x="1326" y="1059"/>
                </a:moveTo>
                <a:lnTo>
                  <a:pt x="1318" y="1059"/>
                </a:lnTo>
                <a:moveTo>
                  <a:pt x="1321" y="1061"/>
                </a:moveTo>
                <a:lnTo>
                  <a:pt x="1326" y="1061"/>
                </a:lnTo>
                <a:moveTo>
                  <a:pt x="1470" y="937"/>
                </a:moveTo>
                <a:lnTo>
                  <a:pt x="1470" y="944"/>
                </a:lnTo>
                <a:lnTo>
                  <a:pt x="1465" y="985"/>
                </a:lnTo>
                <a:moveTo>
                  <a:pt x="1441" y="939"/>
                </a:moveTo>
                <a:lnTo>
                  <a:pt x="1441" y="942"/>
                </a:lnTo>
                <a:lnTo>
                  <a:pt x="1446" y="987"/>
                </a:lnTo>
                <a:moveTo>
                  <a:pt x="1424" y="966"/>
                </a:moveTo>
                <a:lnTo>
                  <a:pt x="1489" y="958"/>
                </a:lnTo>
                <a:lnTo>
                  <a:pt x="1486" y="958"/>
                </a:lnTo>
                <a:lnTo>
                  <a:pt x="1479" y="961"/>
                </a:lnTo>
                <a:moveTo>
                  <a:pt x="1407" y="992"/>
                </a:moveTo>
                <a:lnTo>
                  <a:pt x="1501" y="980"/>
                </a:lnTo>
                <a:lnTo>
                  <a:pt x="1496" y="978"/>
                </a:lnTo>
                <a:lnTo>
                  <a:pt x="1489" y="982"/>
                </a:lnTo>
                <a:moveTo>
                  <a:pt x="1455" y="987"/>
                </a:moveTo>
                <a:lnTo>
                  <a:pt x="1453" y="1042"/>
                </a:lnTo>
                <a:moveTo>
                  <a:pt x="1470" y="1021"/>
                </a:moveTo>
                <a:lnTo>
                  <a:pt x="1467" y="1021"/>
                </a:lnTo>
                <a:lnTo>
                  <a:pt x="1441" y="1023"/>
                </a:lnTo>
                <a:moveTo>
                  <a:pt x="1429" y="997"/>
                </a:moveTo>
                <a:lnTo>
                  <a:pt x="1431" y="1009"/>
                </a:lnTo>
                <a:lnTo>
                  <a:pt x="1434" y="1052"/>
                </a:lnTo>
                <a:lnTo>
                  <a:pt x="1431" y="1045"/>
                </a:lnTo>
                <a:lnTo>
                  <a:pt x="1479" y="1040"/>
                </a:lnTo>
                <a:lnTo>
                  <a:pt x="1477" y="1040"/>
                </a:lnTo>
                <a:lnTo>
                  <a:pt x="1482" y="997"/>
                </a:lnTo>
                <a:lnTo>
                  <a:pt x="1484" y="999"/>
                </a:lnTo>
                <a:lnTo>
                  <a:pt x="1431" y="1006"/>
                </a:lnTo>
                <a:moveTo>
                  <a:pt x="1448" y="1052"/>
                </a:moveTo>
                <a:lnTo>
                  <a:pt x="1446" y="1057"/>
                </a:lnTo>
                <a:lnTo>
                  <a:pt x="1434" y="1071"/>
                </a:lnTo>
                <a:lnTo>
                  <a:pt x="1424" y="1078"/>
                </a:lnTo>
                <a:lnTo>
                  <a:pt x="1417" y="1083"/>
                </a:lnTo>
                <a:moveTo>
                  <a:pt x="1465" y="1052"/>
                </a:moveTo>
                <a:lnTo>
                  <a:pt x="1477" y="1061"/>
                </a:lnTo>
                <a:lnTo>
                  <a:pt x="1484" y="1071"/>
                </a:lnTo>
                <a:lnTo>
                  <a:pt x="1489" y="1078"/>
                </a:lnTo>
                <a:moveTo>
                  <a:pt x="1566" y="944"/>
                </a:moveTo>
                <a:lnTo>
                  <a:pt x="1566" y="951"/>
                </a:lnTo>
                <a:lnTo>
                  <a:pt x="1556" y="968"/>
                </a:lnTo>
                <a:lnTo>
                  <a:pt x="1549" y="985"/>
                </a:lnTo>
                <a:lnTo>
                  <a:pt x="1539" y="997"/>
                </a:lnTo>
                <a:lnTo>
                  <a:pt x="1530" y="1011"/>
                </a:lnTo>
                <a:lnTo>
                  <a:pt x="1522" y="1018"/>
                </a:lnTo>
                <a:lnTo>
                  <a:pt x="1515" y="1028"/>
                </a:lnTo>
                <a:moveTo>
                  <a:pt x="1563" y="956"/>
                </a:moveTo>
                <a:lnTo>
                  <a:pt x="1597" y="1016"/>
                </a:lnTo>
                <a:lnTo>
                  <a:pt x="1614" y="1016"/>
                </a:lnTo>
                <a:lnTo>
                  <a:pt x="1597" y="1014"/>
                </a:lnTo>
                <a:lnTo>
                  <a:pt x="1590" y="1004"/>
                </a:lnTo>
                <a:moveTo>
                  <a:pt x="1578" y="997"/>
                </a:moveTo>
                <a:lnTo>
                  <a:pt x="1544" y="1004"/>
                </a:lnTo>
                <a:moveTo>
                  <a:pt x="1563" y="1002"/>
                </a:moveTo>
                <a:lnTo>
                  <a:pt x="1563" y="1074"/>
                </a:lnTo>
                <a:moveTo>
                  <a:pt x="1582" y="1035"/>
                </a:moveTo>
                <a:lnTo>
                  <a:pt x="1582" y="1042"/>
                </a:lnTo>
                <a:lnTo>
                  <a:pt x="1573" y="1066"/>
                </a:lnTo>
                <a:moveTo>
                  <a:pt x="1587" y="1023"/>
                </a:moveTo>
                <a:lnTo>
                  <a:pt x="1537" y="1030"/>
                </a:lnTo>
                <a:moveTo>
                  <a:pt x="1542" y="1040"/>
                </a:moveTo>
                <a:lnTo>
                  <a:pt x="1546" y="1052"/>
                </a:lnTo>
                <a:lnTo>
                  <a:pt x="1546" y="1066"/>
                </a:lnTo>
                <a:moveTo>
                  <a:pt x="1520" y="1076"/>
                </a:moveTo>
                <a:lnTo>
                  <a:pt x="1602" y="1071"/>
                </a:lnTo>
                <a:lnTo>
                  <a:pt x="1597" y="1069"/>
                </a:lnTo>
                <a:lnTo>
                  <a:pt x="1590" y="1071"/>
                </a:lnTo>
                <a:moveTo>
                  <a:pt x="1630" y="968"/>
                </a:moveTo>
                <a:lnTo>
                  <a:pt x="1633" y="982"/>
                </a:lnTo>
                <a:lnTo>
                  <a:pt x="1638" y="1033"/>
                </a:lnTo>
                <a:lnTo>
                  <a:pt x="1635" y="1021"/>
                </a:lnTo>
                <a:lnTo>
                  <a:pt x="1657" y="1016"/>
                </a:lnTo>
                <a:lnTo>
                  <a:pt x="1652" y="1016"/>
                </a:lnTo>
                <a:lnTo>
                  <a:pt x="1657" y="975"/>
                </a:lnTo>
                <a:lnTo>
                  <a:pt x="1659" y="980"/>
                </a:lnTo>
                <a:lnTo>
                  <a:pt x="1633" y="982"/>
                </a:lnTo>
                <a:moveTo>
                  <a:pt x="1662" y="999"/>
                </a:moveTo>
                <a:lnTo>
                  <a:pt x="1717" y="992"/>
                </a:lnTo>
                <a:lnTo>
                  <a:pt x="1712" y="990"/>
                </a:lnTo>
                <a:lnTo>
                  <a:pt x="1705" y="992"/>
                </a:lnTo>
                <a:moveTo>
                  <a:pt x="1683" y="939"/>
                </a:moveTo>
                <a:lnTo>
                  <a:pt x="1688" y="949"/>
                </a:lnTo>
                <a:lnTo>
                  <a:pt x="1686" y="946"/>
                </a:lnTo>
                <a:lnTo>
                  <a:pt x="1688" y="1083"/>
                </a:lnTo>
                <a:lnTo>
                  <a:pt x="1686" y="1074"/>
                </a:lnTo>
                <a:lnTo>
                  <a:pt x="1686" y="1054"/>
                </a:lnTo>
                <a:moveTo>
                  <a:pt x="1746" y="1042"/>
                </a:moveTo>
                <a:lnTo>
                  <a:pt x="1755" y="1045"/>
                </a:lnTo>
                <a:lnTo>
                  <a:pt x="1760" y="1045"/>
                </a:lnTo>
                <a:lnTo>
                  <a:pt x="1762" y="1047"/>
                </a:lnTo>
                <a:lnTo>
                  <a:pt x="1765" y="1047"/>
                </a:lnTo>
                <a:lnTo>
                  <a:pt x="1765" y="1050"/>
                </a:lnTo>
                <a:lnTo>
                  <a:pt x="1767" y="1052"/>
                </a:lnTo>
                <a:lnTo>
                  <a:pt x="1767" y="1059"/>
                </a:lnTo>
                <a:lnTo>
                  <a:pt x="1765" y="1061"/>
                </a:lnTo>
                <a:lnTo>
                  <a:pt x="1762" y="1064"/>
                </a:lnTo>
                <a:lnTo>
                  <a:pt x="1760" y="1064"/>
                </a:lnTo>
                <a:lnTo>
                  <a:pt x="1760" y="1061"/>
                </a:lnTo>
                <a:lnTo>
                  <a:pt x="1758" y="1059"/>
                </a:lnTo>
                <a:lnTo>
                  <a:pt x="1758" y="1054"/>
                </a:lnTo>
                <a:lnTo>
                  <a:pt x="1755" y="1052"/>
                </a:lnTo>
                <a:lnTo>
                  <a:pt x="1753" y="1047"/>
                </a:lnTo>
                <a:lnTo>
                  <a:pt x="1748" y="1045"/>
                </a:lnTo>
                <a:lnTo>
                  <a:pt x="1746" y="1042"/>
                </a:lnTo>
                <a:close/>
                <a:moveTo>
                  <a:pt x="1767" y="1052"/>
                </a:moveTo>
                <a:lnTo>
                  <a:pt x="1767" y="1057"/>
                </a:lnTo>
                <a:moveTo>
                  <a:pt x="1765" y="1050"/>
                </a:moveTo>
                <a:lnTo>
                  <a:pt x="1765" y="1061"/>
                </a:lnTo>
                <a:lnTo>
                  <a:pt x="1765" y="1047"/>
                </a:lnTo>
                <a:moveTo>
                  <a:pt x="1762" y="1064"/>
                </a:moveTo>
                <a:lnTo>
                  <a:pt x="1762" y="1047"/>
                </a:lnTo>
                <a:moveTo>
                  <a:pt x="1760" y="1047"/>
                </a:moveTo>
                <a:lnTo>
                  <a:pt x="1760" y="1061"/>
                </a:lnTo>
                <a:moveTo>
                  <a:pt x="1758" y="1059"/>
                </a:moveTo>
                <a:lnTo>
                  <a:pt x="1758" y="1045"/>
                </a:lnTo>
                <a:lnTo>
                  <a:pt x="1758" y="1052"/>
                </a:lnTo>
                <a:moveTo>
                  <a:pt x="1755" y="1050"/>
                </a:moveTo>
                <a:lnTo>
                  <a:pt x="1755" y="1045"/>
                </a:lnTo>
                <a:moveTo>
                  <a:pt x="1753" y="1047"/>
                </a:moveTo>
                <a:lnTo>
                  <a:pt x="1753" y="1045"/>
                </a:lnTo>
                <a:lnTo>
                  <a:pt x="1748" y="1045"/>
                </a:lnTo>
                <a:moveTo>
                  <a:pt x="1758" y="1045"/>
                </a:moveTo>
                <a:lnTo>
                  <a:pt x="1753" y="1045"/>
                </a:lnTo>
                <a:moveTo>
                  <a:pt x="1762" y="1047"/>
                </a:moveTo>
                <a:lnTo>
                  <a:pt x="1753" y="1047"/>
                </a:lnTo>
                <a:lnTo>
                  <a:pt x="1765" y="1047"/>
                </a:lnTo>
                <a:moveTo>
                  <a:pt x="1755" y="1050"/>
                </a:moveTo>
                <a:lnTo>
                  <a:pt x="1765" y="1050"/>
                </a:lnTo>
                <a:moveTo>
                  <a:pt x="1755" y="1052"/>
                </a:moveTo>
                <a:lnTo>
                  <a:pt x="1767" y="1052"/>
                </a:lnTo>
                <a:lnTo>
                  <a:pt x="1758" y="1052"/>
                </a:lnTo>
                <a:moveTo>
                  <a:pt x="1767" y="1054"/>
                </a:moveTo>
                <a:lnTo>
                  <a:pt x="1758" y="1054"/>
                </a:lnTo>
                <a:moveTo>
                  <a:pt x="1758" y="1057"/>
                </a:moveTo>
                <a:lnTo>
                  <a:pt x="1767" y="1057"/>
                </a:lnTo>
                <a:moveTo>
                  <a:pt x="1767" y="1059"/>
                </a:moveTo>
                <a:lnTo>
                  <a:pt x="1758" y="1059"/>
                </a:lnTo>
                <a:moveTo>
                  <a:pt x="1760" y="1061"/>
                </a:moveTo>
                <a:lnTo>
                  <a:pt x="1765" y="1061"/>
                </a:lnTo>
                <a:moveTo>
                  <a:pt x="1909" y="937"/>
                </a:moveTo>
                <a:lnTo>
                  <a:pt x="1909" y="944"/>
                </a:lnTo>
                <a:lnTo>
                  <a:pt x="1904" y="985"/>
                </a:lnTo>
                <a:moveTo>
                  <a:pt x="1880" y="939"/>
                </a:moveTo>
                <a:lnTo>
                  <a:pt x="1882" y="942"/>
                </a:lnTo>
                <a:lnTo>
                  <a:pt x="1885" y="987"/>
                </a:lnTo>
                <a:moveTo>
                  <a:pt x="1863" y="966"/>
                </a:moveTo>
                <a:lnTo>
                  <a:pt x="1928" y="958"/>
                </a:lnTo>
                <a:lnTo>
                  <a:pt x="1926" y="958"/>
                </a:lnTo>
                <a:lnTo>
                  <a:pt x="1918" y="961"/>
                </a:lnTo>
                <a:moveTo>
                  <a:pt x="1849" y="992"/>
                </a:moveTo>
                <a:lnTo>
                  <a:pt x="1940" y="980"/>
                </a:lnTo>
                <a:lnTo>
                  <a:pt x="1935" y="978"/>
                </a:lnTo>
                <a:lnTo>
                  <a:pt x="1928" y="982"/>
                </a:lnTo>
                <a:moveTo>
                  <a:pt x="1894" y="987"/>
                </a:moveTo>
                <a:lnTo>
                  <a:pt x="1894" y="1042"/>
                </a:lnTo>
                <a:moveTo>
                  <a:pt x="1909" y="1021"/>
                </a:moveTo>
                <a:lnTo>
                  <a:pt x="1906" y="1021"/>
                </a:lnTo>
                <a:lnTo>
                  <a:pt x="1880" y="1023"/>
                </a:lnTo>
                <a:moveTo>
                  <a:pt x="1870" y="997"/>
                </a:moveTo>
                <a:lnTo>
                  <a:pt x="1870" y="1009"/>
                </a:lnTo>
                <a:lnTo>
                  <a:pt x="1873" y="1052"/>
                </a:lnTo>
                <a:lnTo>
                  <a:pt x="1873" y="1045"/>
                </a:lnTo>
                <a:lnTo>
                  <a:pt x="1918" y="1040"/>
                </a:lnTo>
                <a:lnTo>
                  <a:pt x="1916" y="1040"/>
                </a:lnTo>
                <a:lnTo>
                  <a:pt x="1923" y="997"/>
                </a:lnTo>
                <a:lnTo>
                  <a:pt x="1926" y="999"/>
                </a:lnTo>
                <a:lnTo>
                  <a:pt x="1873" y="1006"/>
                </a:lnTo>
                <a:moveTo>
                  <a:pt x="1887" y="1052"/>
                </a:moveTo>
                <a:lnTo>
                  <a:pt x="1885" y="1057"/>
                </a:lnTo>
                <a:lnTo>
                  <a:pt x="1873" y="1071"/>
                </a:lnTo>
                <a:lnTo>
                  <a:pt x="1863" y="1078"/>
                </a:lnTo>
                <a:lnTo>
                  <a:pt x="1856" y="1083"/>
                </a:lnTo>
                <a:moveTo>
                  <a:pt x="1904" y="1052"/>
                </a:moveTo>
                <a:lnTo>
                  <a:pt x="1916" y="1061"/>
                </a:lnTo>
                <a:lnTo>
                  <a:pt x="1923" y="1071"/>
                </a:lnTo>
                <a:lnTo>
                  <a:pt x="1928" y="1078"/>
                </a:lnTo>
                <a:moveTo>
                  <a:pt x="2005" y="944"/>
                </a:moveTo>
                <a:lnTo>
                  <a:pt x="2005" y="951"/>
                </a:lnTo>
                <a:lnTo>
                  <a:pt x="1998" y="968"/>
                </a:lnTo>
                <a:lnTo>
                  <a:pt x="1988" y="985"/>
                </a:lnTo>
                <a:lnTo>
                  <a:pt x="1978" y="997"/>
                </a:lnTo>
                <a:lnTo>
                  <a:pt x="1969" y="1011"/>
                </a:lnTo>
                <a:lnTo>
                  <a:pt x="1962" y="1018"/>
                </a:lnTo>
                <a:lnTo>
                  <a:pt x="1954" y="1028"/>
                </a:lnTo>
                <a:moveTo>
                  <a:pt x="2002" y="956"/>
                </a:moveTo>
                <a:lnTo>
                  <a:pt x="2038" y="1016"/>
                </a:lnTo>
                <a:lnTo>
                  <a:pt x="2053" y="1016"/>
                </a:lnTo>
                <a:lnTo>
                  <a:pt x="2038" y="1014"/>
                </a:lnTo>
                <a:lnTo>
                  <a:pt x="2031" y="1004"/>
                </a:lnTo>
                <a:moveTo>
                  <a:pt x="2017" y="997"/>
                </a:moveTo>
                <a:lnTo>
                  <a:pt x="1983" y="1004"/>
                </a:lnTo>
                <a:moveTo>
                  <a:pt x="2002" y="1002"/>
                </a:moveTo>
                <a:lnTo>
                  <a:pt x="2002" y="1074"/>
                </a:lnTo>
                <a:moveTo>
                  <a:pt x="2022" y="1035"/>
                </a:moveTo>
                <a:lnTo>
                  <a:pt x="2022" y="1042"/>
                </a:lnTo>
                <a:lnTo>
                  <a:pt x="2012" y="1066"/>
                </a:lnTo>
                <a:moveTo>
                  <a:pt x="2026" y="1023"/>
                </a:moveTo>
                <a:lnTo>
                  <a:pt x="1976" y="1030"/>
                </a:lnTo>
                <a:moveTo>
                  <a:pt x="1981" y="1040"/>
                </a:moveTo>
                <a:lnTo>
                  <a:pt x="1986" y="1052"/>
                </a:lnTo>
                <a:lnTo>
                  <a:pt x="1986" y="1066"/>
                </a:lnTo>
                <a:moveTo>
                  <a:pt x="1959" y="1076"/>
                </a:moveTo>
                <a:lnTo>
                  <a:pt x="2041" y="1071"/>
                </a:lnTo>
                <a:lnTo>
                  <a:pt x="2036" y="1069"/>
                </a:lnTo>
                <a:lnTo>
                  <a:pt x="2029" y="1071"/>
                </a:lnTo>
                <a:moveTo>
                  <a:pt x="2084" y="942"/>
                </a:moveTo>
                <a:lnTo>
                  <a:pt x="2086" y="949"/>
                </a:lnTo>
                <a:lnTo>
                  <a:pt x="2086" y="1076"/>
                </a:lnTo>
                <a:lnTo>
                  <a:pt x="2084" y="1069"/>
                </a:lnTo>
                <a:lnTo>
                  <a:pt x="2086" y="1057"/>
                </a:lnTo>
                <a:moveTo>
                  <a:pt x="2086" y="997"/>
                </a:moveTo>
                <a:lnTo>
                  <a:pt x="2096" y="1006"/>
                </a:lnTo>
                <a:lnTo>
                  <a:pt x="2098" y="1009"/>
                </a:lnTo>
                <a:moveTo>
                  <a:pt x="2086" y="987"/>
                </a:moveTo>
                <a:lnTo>
                  <a:pt x="2079" y="1006"/>
                </a:lnTo>
                <a:lnTo>
                  <a:pt x="2074" y="1018"/>
                </a:lnTo>
                <a:lnTo>
                  <a:pt x="2070" y="1028"/>
                </a:lnTo>
                <a:lnTo>
                  <a:pt x="2065" y="1038"/>
                </a:lnTo>
                <a:moveTo>
                  <a:pt x="2067" y="987"/>
                </a:moveTo>
                <a:lnTo>
                  <a:pt x="2096" y="980"/>
                </a:lnTo>
                <a:moveTo>
                  <a:pt x="2125" y="939"/>
                </a:moveTo>
                <a:lnTo>
                  <a:pt x="2127" y="949"/>
                </a:lnTo>
                <a:lnTo>
                  <a:pt x="2130" y="954"/>
                </a:lnTo>
                <a:lnTo>
                  <a:pt x="2130" y="958"/>
                </a:lnTo>
                <a:moveTo>
                  <a:pt x="2108" y="961"/>
                </a:moveTo>
                <a:lnTo>
                  <a:pt x="2108" y="970"/>
                </a:lnTo>
                <a:lnTo>
                  <a:pt x="2106" y="978"/>
                </a:lnTo>
                <a:lnTo>
                  <a:pt x="2106" y="982"/>
                </a:lnTo>
                <a:lnTo>
                  <a:pt x="2103" y="987"/>
                </a:lnTo>
                <a:lnTo>
                  <a:pt x="2103" y="990"/>
                </a:lnTo>
                <a:moveTo>
                  <a:pt x="2108" y="973"/>
                </a:moveTo>
                <a:lnTo>
                  <a:pt x="2156" y="963"/>
                </a:lnTo>
                <a:lnTo>
                  <a:pt x="2146" y="982"/>
                </a:lnTo>
                <a:moveTo>
                  <a:pt x="2134" y="987"/>
                </a:moveTo>
                <a:lnTo>
                  <a:pt x="2142" y="994"/>
                </a:lnTo>
                <a:lnTo>
                  <a:pt x="2146" y="999"/>
                </a:lnTo>
                <a:lnTo>
                  <a:pt x="2146" y="1002"/>
                </a:lnTo>
                <a:moveTo>
                  <a:pt x="2118" y="982"/>
                </a:moveTo>
                <a:lnTo>
                  <a:pt x="2120" y="985"/>
                </a:lnTo>
                <a:lnTo>
                  <a:pt x="2118" y="990"/>
                </a:lnTo>
                <a:lnTo>
                  <a:pt x="2110" y="999"/>
                </a:lnTo>
                <a:lnTo>
                  <a:pt x="2106" y="1009"/>
                </a:lnTo>
                <a:moveTo>
                  <a:pt x="2127" y="1004"/>
                </a:moveTo>
                <a:lnTo>
                  <a:pt x="2149" y="1038"/>
                </a:lnTo>
                <a:lnTo>
                  <a:pt x="2163" y="1040"/>
                </a:lnTo>
                <a:lnTo>
                  <a:pt x="2151" y="1038"/>
                </a:lnTo>
                <a:lnTo>
                  <a:pt x="2146" y="1030"/>
                </a:lnTo>
                <a:moveTo>
                  <a:pt x="2127" y="997"/>
                </a:moveTo>
                <a:lnTo>
                  <a:pt x="2127" y="1002"/>
                </a:lnTo>
                <a:lnTo>
                  <a:pt x="2120" y="1011"/>
                </a:lnTo>
                <a:lnTo>
                  <a:pt x="2115" y="1023"/>
                </a:lnTo>
                <a:lnTo>
                  <a:pt x="2108" y="1030"/>
                </a:lnTo>
                <a:lnTo>
                  <a:pt x="2103" y="1038"/>
                </a:lnTo>
                <a:lnTo>
                  <a:pt x="2098" y="1042"/>
                </a:lnTo>
                <a:lnTo>
                  <a:pt x="2094" y="1045"/>
                </a:lnTo>
                <a:moveTo>
                  <a:pt x="2113" y="1038"/>
                </a:moveTo>
                <a:lnTo>
                  <a:pt x="2113" y="1081"/>
                </a:lnTo>
                <a:lnTo>
                  <a:pt x="2113" y="1074"/>
                </a:lnTo>
                <a:lnTo>
                  <a:pt x="2139" y="1071"/>
                </a:lnTo>
                <a:lnTo>
                  <a:pt x="2137" y="1071"/>
                </a:lnTo>
                <a:lnTo>
                  <a:pt x="2142" y="1038"/>
                </a:lnTo>
                <a:lnTo>
                  <a:pt x="2142" y="1042"/>
                </a:lnTo>
                <a:lnTo>
                  <a:pt x="2113" y="1045"/>
                </a:lnTo>
                <a:moveTo>
                  <a:pt x="2211" y="966"/>
                </a:moveTo>
                <a:lnTo>
                  <a:pt x="2180" y="973"/>
                </a:lnTo>
                <a:moveTo>
                  <a:pt x="2182" y="1006"/>
                </a:moveTo>
                <a:lnTo>
                  <a:pt x="2209" y="999"/>
                </a:lnTo>
                <a:moveTo>
                  <a:pt x="2175" y="1050"/>
                </a:moveTo>
                <a:lnTo>
                  <a:pt x="2211" y="1026"/>
                </a:lnTo>
                <a:moveTo>
                  <a:pt x="2197" y="1035"/>
                </a:moveTo>
                <a:lnTo>
                  <a:pt x="2197" y="970"/>
                </a:lnTo>
                <a:moveTo>
                  <a:pt x="2247" y="949"/>
                </a:moveTo>
                <a:lnTo>
                  <a:pt x="2254" y="961"/>
                </a:lnTo>
                <a:lnTo>
                  <a:pt x="2257" y="966"/>
                </a:lnTo>
                <a:moveTo>
                  <a:pt x="2233" y="942"/>
                </a:moveTo>
                <a:lnTo>
                  <a:pt x="2238" y="949"/>
                </a:lnTo>
                <a:lnTo>
                  <a:pt x="2235" y="946"/>
                </a:lnTo>
                <a:lnTo>
                  <a:pt x="2233" y="1069"/>
                </a:lnTo>
                <a:lnTo>
                  <a:pt x="2233" y="1081"/>
                </a:lnTo>
                <a:lnTo>
                  <a:pt x="2221" y="1064"/>
                </a:lnTo>
                <a:lnTo>
                  <a:pt x="2233" y="1078"/>
                </a:lnTo>
                <a:moveTo>
                  <a:pt x="2257" y="992"/>
                </a:moveTo>
                <a:lnTo>
                  <a:pt x="2257" y="999"/>
                </a:lnTo>
                <a:lnTo>
                  <a:pt x="2245" y="1023"/>
                </a:lnTo>
                <a:moveTo>
                  <a:pt x="2235" y="999"/>
                </a:moveTo>
                <a:lnTo>
                  <a:pt x="2259" y="1057"/>
                </a:lnTo>
                <a:lnTo>
                  <a:pt x="2271" y="1059"/>
                </a:lnTo>
                <a:lnTo>
                  <a:pt x="2259" y="1054"/>
                </a:lnTo>
                <a:lnTo>
                  <a:pt x="2252" y="1042"/>
                </a:lnTo>
                <a:moveTo>
                  <a:pt x="2214" y="999"/>
                </a:moveTo>
                <a:lnTo>
                  <a:pt x="2223" y="1009"/>
                </a:lnTo>
                <a:lnTo>
                  <a:pt x="2223" y="1016"/>
                </a:lnTo>
                <a:moveTo>
                  <a:pt x="2214" y="982"/>
                </a:moveTo>
                <a:lnTo>
                  <a:pt x="2257" y="975"/>
                </a:lnTo>
                <a:lnTo>
                  <a:pt x="2254" y="975"/>
                </a:lnTo>
                <a:lnTo>
                  <a:pt x="2250" y="978"/>
                </a:lnTo>
                <a:moveTo>
                  <a:pt x="2204" y="1052"/>
                </a:moveTo>
                <a:lnTo>
                  <a:pt x="2228" y="1028"/>
                </a:lnTo>
                <a:moveTo>
                  <a:pt x="2312" y="954"/>
                </a:moveTo>
                <a:lnTo>
                  <a:pt x="2312" y="961"/>
                </a:lnTo>
                <a:lnTo>
                  <a:pt x="2307" y="982"/>
                </a:lnTo>
                <a:lnTo>
                  <a:pt x="2302" y="999"/>
                </a:lnTo>
                <a:lnTo>
                  <a:pt x="2298" y="1011"/>
                </a:lnTo>
                <a:lnTo>
                  <a:pt x="2293" y="1023"/>
                </a:lnTo>
                <a:lnTo>
                  <a:pt x="2288" y="1030"/>
                </a:lnTo>
                <a:moveTo>
                  <a:pt x="2305" y="994"/>
                </a:moveTo>
                <a:lnTo>
                  <a:pt x="2331" y="990"/>
                </a:lnTo>
                <a:lnTo>
                  <a:pt x="2329" y="987"/>
                </a:lnTo>
                <a:lnTo>
                  <a:pt x="2326" y="997"/>
                </a:lnTo>
                <a:lnTo>
                  <a:pt x="2324" y="1014"/>
                </a:lnTo>
                <a:lnTo>
                  <a:pt x="2319" y="1023"/>
                </a:lnTo>
                <a:lnTo>
                  <a:pt x="2314" y="1035"/>
                </a:lnTo>
                <a:lnTo>
                  <a:pt x="2310" y="1045"/>
                </a:lnTo>
                <a:lnTo>
                  <a:pt x="2305" y="1057"/>
                </a:lnTo>
                <a:lnTo>
                  <a:pt x="2298" y="1066"/>
                </a:lnTo>
                <a:lnTo>
                  <a:pt x="2293" y="1074"/>
                </a:lnTo>
                <a:lnTo>
                  <a:pt x="2288" y="1081"/>
                </a:lnTo>
                <a:moveTo>
                  <a:pt x="2305" y="1011"/>
                </a:moveTo>
                <a:lnTo>
                  <a:pt x="2360" y="1076"/>
                </a:lnTo>
                <a:lnTo>
                  <a:pt x="2379" y="1076"/>
                </a:lnTo>
                <a:lnTo>
                  <a:pt x="2360" y="1074"/>
                </a:lnTo>
                <a:lnTo>
                  <a:pt x="2350" y="1066"/>
                </a:lnTo>
                <a:moveTo>
                  <a:pt x="2343" y="942"/>
                </a:moveTo>
                <a:lnTo>
                  <a:pt x="2348" y="946"/>
                </a:lnTo>
                <a:lnTo>
                  <a:pt x="2346" y="954"/>
                </a:lnTo>
                <a:lnTo>
                  <a:pt x="2346" y="1050"/>
                </a:lnTo>
                <a:lnTo>
                  <a:pt x="2343" y="1042"/>
                </a:lnTo>
                <a:lnTo>
                  <a:pt x="2346" y="1030"/>
                </a:lnTo>
                <a:moveTo>
                  <a:pt x="2353" y="992"/>
                </a:moveTo>
                <a:lnTo>
                  <a:pt x="2370" y="1011"/>
                </a:lnTo>
                <a:lnTo>
                  <a:pt x="2374" y="1018"/>
                </a:lnTo>
                <a:moveTo>
                  <a:pt x="2406" y="966"/>
                </a:moveTo>
                <a:lnTo>
                  <a:pt x="2449" y="961"/>
                </a:lnTo>
                <a:lnTo>
                  <a:pt x="2439" y="963"/>
                </a:lnTo>
                <a:moveTo>
                  <a:pt x="2427" y="942"/>
                </a:moveTo>
                <a:lnTo>
                  <a:pt x="2430" y="946"/>
                </a:lnTo>
                <a:lnTo>
                  <a:pt x="2430" y="1006"/>
                </a:lnTo>
                <a:lnTo>
                  <a:pt x="2427" y="1028"/>
                </a:lnTo>
                <a:lnTo>
                  <a:pt x="2427" y="1014"/>
                </a:lnTo>
                <a:moveTo>
                  <a:pt x="2413" y="973"/>
                </a:moveTo>
                <a:lnTo>
                  <a:pt x="2415" y="980"/>
                </a:lnTo>
                <a:lnTo>
                  <a:pt x="2413" y="997"/>
                </a:lnTo>
                <a:lnTo>
                  <a:pt x="2413" y="1004"/>
                </a:lnTo>
                <a:lnTo>
                  <a:pt x="2413" y="997"/>
                </a:lnTo>
                <a:lnTo>
                  <a:pt x="2446" y="994"/>
                </a:lnTo>
                <a:lnTo>
                  <a:pt x="2442" y="994"/>
                </a:lnTo>
                <a:lnTo>
                  <a:pt x="2446" y="973"/>
                </a:lnTo>
                <a:lnTo>
                  <a:pt x="2446" y="975"/>
                </a:lnTo>
                <a:lnTo>
                  <a:pt x="2415" y="980"/>
                </a:lnTo>
                <a:moveTo>
                  <a:pt x="2425" y="997"/>
                </a:moveTo>
                <a:lnTo>
                  <a:pt x="2420" y="1009"/>
                </a:lnTo>
                <a:lnTo>
                  <a:pt x="2413" y="1021"/>
                </a:lnTo>
                <a:lnTo>
                  <a:pt x="2406" y="1028"/>
                </a:lnTo>
                <a:lnTo>
                  <a:pt x="2396" y="1035"/>
                </a:lnTo>
                <a:moveTo>
                  <a:pt x="2430" y="1002"/>
                </a:moveTo>
                <a:lnTo>
                  <a:pt x="2442" y="1018"/>
                </a:lnTo>
                <a:moveTo>
                  <a:pt x="2463" y="942"/>
                </a:moveTo>
                <a:lnTo>
                  <a:pt x="2463" y="949"/>
                </a:lnTo>
                <a:lnTo>
                  <a:pt x="2456" y="980"/>
                </a:lnTo>
                <a:lnTo>
                  <a:pt x="2451" y="994"/>
                </a:lnTo>
                <a:lnTo>
                  <a:pt x="2446" y="1004"/>
                </a:lnTo>
                <a:moveTo>
                  <a:pt x="2456" y="978"/>
                </a:moveTo>
                <a:lnTo>
                  <a:pt x="2487" y="973"/>
                </a:lnTo>
                <a:lnTo>
                  <a:pt x="2485" y="973"/>
                </a:lnTo>
                <a:lnTo>
                  <a:pt x="2475" y="975"/>
                </a:lnTo>
                <a:moveTo>
                  <a:pt x="2473" y="978"/>
                </a:moveTo>
                <a:lnTo>
                  <a:pt x="2470" y="985"/>
                </a:lnTo>
                <a:lnTo>
                  <a:pt x="2466" y="997"/>
                </a:lnTo>
                <a:lnTo>
                  <a:pt x="2458" y="1009"/>
                </a:lnTo>
                <a:lnTo>
                  <a:pt x="2454" y="1018"/>
                </a:lnTo>
                <a:lnTo>
                  <a:pt x="2446" y="1023"/>
                </a:lnTo>
                <a:lnTo>
                  <a:pt x="2442" y="1030"/>
                </a:lnTo>
                <a:moveTo>
                  <a:pt x="2454" y="992"/>
                </a:moveTo>
                <a:lnTo>
                  <a:pt x="2463" y="1004"/>
                </a:lnTo>
                <a:lnTo>
                  <a:pt x="2468" y="1018"/>
                </a:lnTo>
                <a:lnTo>
                  <a:pt x="2478" y="1030"/>
                </a:lnTo>
                <a:lnTo>
                  <a:pt x="2478" y="1033"/>
                </a:lnTo>
                <a:lnTo>
                  <a:pt x="2492" y="1033"/>
                </a:lnTo>
                <a:lnTo>
                  <a:pt x="2478" y="1030"/>
                </a:lnTo>
                <a:lnTo>
                  <a:pt x="2473" y="1023"/>
                </a:lnTo>
                <a:moveTo>
                  <a:pt x="2415" y="1040"/>
                </a:moveTo>
                <a:lnTo>
                  <a:pt x="2437" y="1038"/>
                </a:lnTo>
                <a:lnTo>
                  <a:pt x="2470" y="1033"/>
                </a:lnTo>
                <a:lnTo>
                  <a:pt x="2466" y="1033"/>
                </a:lnTo>
                <a:lnTo>
                  <a:pt x="2456" y="1035"/>
                </a:lnTo>
                <a:moveTo>
                  <a:pt x="2444" y="1040"/>
                </a:moveTo>
                <a:lnTo>
                  <a:pt x="2444" y="1078"/>
                </a:lnTo>
                <a:moveTo>
                  <a:pt x="2444" y="1057"/>
                </a:moveTo>
                <a:lnTo>
                  <a:pt x="2468" y="1054"/>
                </a:lnTo>
                <a:lnTo>
                  <a:pt x="2466" y="1054"/>
                </a:lnTo>
                <a:lnTo>
                  <a:pt x="2458" y="1057"/>
                </a:lnTo>
                <a:moveTo>
                  <a:pt x="2422" y="1050"/>
                </a:moveTo>
                <a:lnTo>
                  <a:pt x="2425" y="1054"/>
                </a:lnTo>
                <a:lnTo>
                  <a:pt x="2422" y="1078"/>
                </a:lnTo>
                <a:moveTo>
                  <a:pt x="2398" y="1081"/>
                </a:moveTo>
                <a:lnTo>
                  <a:pt x="2425" y="1081"/>
                </a:lnTo>
                <a:lnTo>
                  <a:pt x="2456" y="1078"/>
                </a:lnTo>
                <a:lnTo>
                  <a:pt x="2485" y="1078"/>
                </a:lnTo>
                <a:lnTo>
                  <a:pt x="2482" y="1076"/>
                </a:lnTo>
                <a:lnTo>
                  <a:pt x="2475" y="1078"/>
                </a:lnTo>
                <a:moveTo>
                  <a:pt x="2538" y="939"/>
                </a:moveTo>
                <a:lnTo>
                  <a:pt x="2535" y="949"/>
                </a:lnTo>
                <a:lnTo>
                  <a:pt x="2528" y="966"/>
                </a:lnTo>
                <a:lnTo>
                  <a:pt x="2518" y="982"/>
                </a:lnTo>
                <a:lnTo>
                  <a:pt x="2511" y="994"/>
                </a:lnTo>
                <a:lnTo>
                  <a:pt x="2506" y="1004"/>
                </a:lnTo>
                <a:lnTo>
                  <a:pt x="2502" y="1009"/>
                </a:lnTo>
                <a:moveTo>
                  <a:pt x="2523" y="973"/>
                </a:moveTo>
                <a:lnTo>
                  <a:pt x="2523" y="1078"/>
                </a:lnTo>
                <a:lnTo>
                  <a:pt x="2521" y="1069"/>
                </a:lnTo>
                <a:lnTo>
                  <a:pt x="2523" y="1057"/>
                </a:lnTo>
                <a:moveTo>
                  <a:pt x="2562" y="939"/>
                </a:moveTo>
                <a:lnTo>
                  <a:pt x="2564" y="944"/>
                </a:lnTo>
                <a:lnTo>
                  <a:pt x="2564" y="942"/>
                </a:lnTo>
                <a:lnTo>
                  <a:pt x="2562" y="1083"/>
                </a:lnTo>
                <a:lnTo>
                  <a:pt x="2562" y="1052"/>
                </a:lnTo>
                <a:moveTo>
                  <a:pt x="2535" y="982"/>
                </a:moveTo>
                <a:lnTo>
                  <a:pt x="2595" y="973"/>
                </a:lnTo>
                <a:lnTo>
                  <a:pt x="2593" y="973"/>
                </a:lnTo>
                <a:lnTo>
                  <a:pt x="2586" y="975"/>
                </a:lnTo>
                <a:moveTo>
                  <a:pt x="2557" y="982"/>
                </a:moveTo>
                <a:lnTo>
                  <a:pt x="2554" y="997"/>
                </a:lnTo>
                <a:lnTo>
                  <a:pt x="2550" y="1009"/>
                </a:lnTo>
                <a:lnTo>
                  <a:pt x="2542" y="1023"/>
                </a:lnTo>
                <a:lnTo>
                  <a:pt x="2538" y="1035"/>
                </a:lnTo>
                <a:lnTo>
                  <a:pt x="2533" y="1045"/>
                </a:lnTo>
                <a:lnTo>
                  <a:pt x="2528" y="1052"/>
                </a:lnTo>
                <a:moveTo>
                  <a:pt x="2564" y="980"/>
                </a:moveTo>
                <a:lnTo>
                  <a:pt x="2590" y="1040"/>
                </a:lnTo>
                <a:lnTo>
                  <a:pt x="2605" y="1042"/>
                </a:lnTo>
                <a:lnTo>
                  <a:pt x="2602" y="1042"/>
                </a:lnTo>
                <a:lnTo>
                  <a:pt x="2590" y="1038"/>
                </a:lnTo>
                <a:lnTo>
                  <a:pt x="2586" y="1033"/>
                </a:lnTo>
                <a:moveTo>
                  <a:pt x="2578" y="1038"/>
                </a:moveTo>
                <a:lnTo>
                  <a:pt x="2545" y="1042"/>
                </a:lnTo>
                <a:moveTo>
                  <a:pt x="2631" y="954"/>
                </a:moveTo>
                <a:lnTo>
                  <a:pt x="2696" y="942"/>
                </a:lnTo>
                <a:lnTo>
                  <a:pt x="2694" y="942"/>
                </a:lnTo>
                <a:lnTo>
                  <a:pt x="2686" y="944"/>
                </a:lnTo>
                <a:moveTo>
                  <a:pt x="2665" y="949"/>
                </a:moveTo>
                <a:lnTo>
                  <a:pt x="2665" y="1081"/>
                </a:lnTo>
                <a:lnTo>
                  <a:pt x="2662" y="1071"/>
                </a:lnTo>
                <a:lnTo>
                  <a:pt x="2665" y="1061"/>
                </a:lnTo>
                <a:moveTo>
                  <a:pt x="2617" y="1016"/>
                </a:moveTo>
                <a:lnTo>
                  <a:pt x="2708" y="999"/>
                </a:lnTo>
                <a:lnTo>
                  <a:pt x="2703" y="999"/>
                </a:lnTo>
                <a:lnTo>
                  <a:pt x="2698" y="1002"/>
                </a:lnTo>
                <a:moveTo>
                  <a:pt x="2691" y="961"/>
                </a:moveTo>
                <a:lnTo>
                  <a:pt x="2691" y="968"/>
                </a:lnTo>
                <a:lnTo>
                  <a:pt x="2677" y="997"/>
                </a:lnTo>
                <a:moveTo>
                  <a:pt x="2636" y="968"/>
                </a:moveTo>
                <a:lnTo>
                  <a:pt x="2646" y="987"/>
                </a:lnTo>
                <a:lnTo>
                  <a:pt x="2646" y="994"/>
                </a:lnTo>
                <a:moveTo>
                  <a:pt x="2737" y="966"/>
                </a:moveTo>
                <a:lnTo>
                  <a:pt x="2780" y="961"/>
                </a:lnTo>
                <a:lnTo>
                  <a:pt x="2778" y="961"/>
                </a:lnTo>
                <a:lnTo>
                  <a:pt x="2770" y="963"/>
                </a:lnTo>
                <a:moveTo>
                  <a:pt x="2758" y="942"/>
                </a:moveTo>
                <a:lnTo>
                  <a:pt x="2758" y="1028"/>
                </a:lnTo>
                <a:lnTo>
                  <a:pt x="2756" y="1023"/>
                </a:lnTo>
                <a:lnTo>
                  <a:pt x="2758" y="1014"/>
                </a:lnTo>
                <a:moveTo>
                  <a:pt x="2742" y="973"/>
                </a:moveTo>
                <a:lnTo>
                  <a:pt x="2744" y="980"/>
                </a:lnTo>
                <a:lnTo>
                  <a:pt x="2744" y="1004"/>
                </a:lnTo>
                <a:lnTo>
                  <a:pt x="2742" y="997"/>
                </a:lnTo>
                <a:lnTo>
                  <a:pt x="2775" y="994"/>
                </a:lnTo>
                <a:lnTo>
                  <a:pt x="2773" y="994"/>
                </a:lnTo>
                <a:lnTo>
                  <a:pt x="2775" y="973"/>
                </a:lnTo>
                <a:lnTo>
                  <a:pt x="2778" y="975"/>
                </a:lnTo>
                <a:lnTo>
                  <a:pt x="2744" y="980"/>
                </a:lnTo>
                <a:moveTo>
                  <a:pt x="2756" y="997"/>
                </a:moveTo>
                <a:lnTo>
                  <a:pt x="2749" y="1009"/>
                </a:lnTo>
                <a:lnTo>
                  <a:pt x="2742" y="1021"/>
                </a:lnTo>
                <a:lnTo>
                  <a:pt x="2734" y="1028"/>
                </a:lnTo>
                <a:lnTo>
                  <a:pt x="2725" y="1035"/>
                </a:lnTo>
                <a:moveTo>
                  <a:pt x="2761" y="1002"/>
                </a:moveTo>
                <a:lnTo>
                  <a:pt x="2773" y="1018"/>
                </a:lnTo>
                <a:moveTo>
                  <a:pt x="2792" y="942"/>
                </a:moveTo>
                <a:lnTo>
                  <a:pt x="2792" y="949"/>
                </a:lnTo>
                <a:lnTo>
                  <a:pt x="2785" y="980"/>
                </a:lnTo>
                <a:lnTo>
                  <a:pt x="2780" y="994"/>
                </a:lnTo>
                <a:lnTo>
                  <a:pt x="2778" y="1004"/>
                </a:lnTo>
                <a:moveTo>
                  <a:pt x="2787" y="978"/>
                </a:moveTo>
                <a:lnTo>
                  <a:pt x="2816" y="973"/>
                </a:lnTo>
                <a:lnTo>
                  <a:pt x="2814" y="973"/>
                </a:lnTo>
                <a:lnTo>
                  <a:pt x="2804" y="975"/>
                </a:lnTo>
                <a:moveTo>
                  <a:pt x="2802" y="978"/>
                </a:moveTo>
                <a:lnTo>
                  <a:pt x="2802" y="985"/>
                </a:lnTo>
                <a:lnTo>
                  <a:pt x="2794" y="997"/>
                </a:lnTo>
                <a:lnTo>
                  <a:pt x="2790" y="1009"/>
                </a:lnTo>
                <a:lnTo>
                  <a:pt x="2782" y="1018"/>
                </a:lnTo>
                <a:lnTo>
                  <a:pt x="2775" y="1023"/>
                </a:lnTo>
                <a:lnTo>
                  <a:pt x="2770" y="1030"/>
                </a:lnTo>
                <a:moveTo>
                  <a:pt x="2785" y="992"/>
                </a:moveTo>
                <a:lnTo>
                  <a:pt x="2792" y="1004"/>
                </a:lnTo>
                <a:lnTo>
                  <a:pt x="2799" y="1018"/>
                </a:lnTo>
                <a:lnTo>
                  <a:pt x="2806" y="1030"/>
                </a:lnTo>
                <a:lnTo>
                  <a:pt x="2809" y="1033"/>
                </a:lnTo>
                <a:lnTo>
                  <a:pt x="2821" y="1033"/>
                </a:lnTo>
                <a:lnTo>
                  <a:pt x="2809" y="1030"/>
                </a:lnTo>
                <a:lnTo>
                  <a:pt x="2802" y="1023"/>
                </a:lnTo>
                <a:moveTo>
                  <a:pt x="2744" y="1040"/>
                </a:moveTo>
                <a:lnTo>
                  <a:pt x="2766" y="1038"/>
                </a:lnTo>
                <a:lnTo>
                  <a:pt x="2799" y="1033"/>
                </a:lnTo>
                <a:lnTo>
                  <a:pt x="2797" y="1033"/>
                </a:lnTo>
                <a:lnTo>
                  <a:pt x="2785" y="1035"/>
                </a:lnTo>
                <a:moveTo>
                  <a:pt x="2773" y="1040"/>
                </a:moveTo>
                <a:lnTo>
                  <a:pt x="2773" y="1078"/>
                </a:lnTo>
                <a:moveTo>
                  <a:pt x="2773" y="1057"/>
                </a:moveTo>
                <a:lnTo>
                  <a:pt x="2797" y="1054"/>
                </a:lnTo>
                <a:lnTo>
                  <a:pt x="2794" y="1054"/>
                </a:lnTo>
                <a:lnTo>
                  <a:pt x="2790" y="1057"/>
                </a:lnTo>
                <a:moveTo>
                  <a:pt x="2751" y="1050"/>
                </a:moveTo>
                <a:lnTo>
                  <a:pt x="2754" y="1054"/>
                </a:lnTo>
                <a:lnTo>
                  <a:pt x="2754" y="1078"/>
                </a:lnTo>
                <a:moveTo>
                  <a:pt x="2730" y="1081"/>
                </a:moveTo>
                <a:lnTo>
                  <a:pt x="2754" y="1081"/>
                </a:lnTo>
                <a:lnTo>
                  <a:pt x="2785" y="1078"/>
                </a:lnTo>
                <a:lnTo>
                  <a:pt x="2816" y="1078"/>
                </a:lnTo>
                <a:lnTo>
                  <a:pt x="2811" y="1076"/>
                </a:lnTo>
                <a:lnTo>
                  <a:pt x="2804" y="1078"/>
                </a:lnTo>
                <a:moveTo>
                  <a:pt x="2914" y="942"/>
                </a:moveTo>
                <a:lnTo>
                  <a:pt x="2912" y="946"/>
                </a:lnTo>
                <a:lnTo>
                  <a:pt x="2900" y="954"/>
                </a:lnTo>
                <a:lnTo>
                  <a:pt x="2883" y="961"/>
                </a:lnTo>
                <a:lnTo>
                  <a:pt x="2864" y="968"/>
                </a:lnTo>
                <a:lnTo>
                  <a:pt x="2862" y="954"/>
                </a:lnTo>
                <a:lnTo>
                  <a:pt x="2864" y="968"/>
                </a:lnTo>
                <a:lnTo>
                  <a:pt x="2864" y="970"/>
                </a:lnTo>
                <a:lnTo>
                  <a:pt x="2862" y="990"/>
                </a:lnTo>
                <a:lnTo>
                  <a:pt x="2862" y="1009"/>
                </a:lnTo>
                <a:lnTo>
                  <a:pt x="2859" y="1023"/>
                </a:lnTo>
                <a:lnTo>
                  <a:pt x="2857" y="1038"/>
                </a:lnTo>
                <a:lnTo>
                  <a:pt x="2852" y="1052"/>
                </a:lnTo>
                <a:lnTo>
                  <a:pt x="2847" y="1064"/>
                </a:lnTo>
                <a:lnTo>
                  <a:pt x="2845" y="1066"/>
                </a:lnTo>
                <a:lnTo>
                  <a:pt x="2840" y="1074"/>
                </a:lnTo>
                <a:lnTo>
                  <a:pt x="2835" y="1081"/>
                </a:lnTo>
                <a:moveTo>
                  <a:pt x="2866" y="994"/>
                </a:moveTo>
                <a:lnTo>
                  <a:pt x="2931" y="987"/>
                </a:lnTo>
                <a:lnTo>
                  <a:pt x="2929" y="985"/>
                </a:lnTo>
                <a:lnTo>
                  <a:pt x="2924" y="987"/>
                </a:lnTo>
                <a:moveTo>
                  <a:pt x="2871" y="1016"/>
                </a:moveTo>
                <a:lnTo>
                  <a:pt x="2876" y="1028"/>
                </a:lnTo>
                <a:lnTo>
                  <a:pt x="2876" y="1078"/>
                </a:lnTo>
                <a:lnTo>
                  <a:pt x="2876" y="1066"/>
                </a:lnTo>
                <a:lnTo>
                  <a:pt x="2917" y="1064"/>
                </a:lnTo>
                <a:lnTo>
                  <a:pt x="2912" y="1064"/>
                </a:lnTo>
                <a:lnTo>
                  <a:pt x="2917" y="1016"/>
                </a:lnTo>
                <a:lnTo>
                  <a:pt x="2919" y="1023"/>
                </a:lnTo>
                <a:lnTo>
                  <a:pt x="2914" y="1023"/>
                </a:lnTo>
                <a:lnTo>
                  <a:pt x="2876" y="1028"/>
                </a:lnTo>
                <a:moveTo>
                  <a:pt x="2955" y="949"/>
                </a:moveTo>
                <a:lnTo>
                  <a:pt x="2958" y="966"/>
                </a:lnTo>
                <a:lnTo>
                  <a:pt x="2960" y="1018"/>
                </a:lnTo>
                <a:lnTo>
                  <a:pt x="2962" y="1071"/>
                </a:lnTo>
                <a:lnTo>
                  <a:pt x="2960" y="1057"/>
                </a:lnTo>
                <a:lnTo>
                  <a:pt x="3018" y="1052"/>
                </a:lnTo>
                <a:lnTo>
                  <a:pt x="3013" y="1052"/>
                </a:lnTo>
                <a:lnTo>
                  <a:pt x="3006" y="1054"/>
                </a:lnTo>
                <a:moveTo>
                  <a:pt x="2958" y="963"/>
                </a:moveTo>
                <a:lnTo>
                  <a:pt x="3030" y="956"/>
                </a:lnTo>
                <a:lnTo>
                  <a:pt x="3027" y="954"/>
                </a:lnTo>
                <a:lnTo>
                  <a:pt x="3025" y="958"/>
                </a:lnTo>
                <a:lnTo>
                  <a:pt x="3022" y="1026"/>
                </a:lnTo>
                <a:lnTo>
                  <a:pt x="3022" y="1050"/>
                </a:lnTo>
                <a:lnTo>
                  <a:pt x="3020" y="1057"/>
                </a:lnTo>
                <a:lnTo>
                  <a:pt x="3020" y="1061"/>
                </a:lnTo>
                <a:lnTo>
                  <a:pt x="3015" y="1054"/>
                </a:lnTo>
                <a:moveTo>
                  <a:pt x="2977" y="982"/>
                </a:moveTo>
                <a:lnTo>
                  <a:pt x="2977" y="992"/>
                </a:lnTo>
                <a:lnTo>
                  <a:pt x="2979" y="1033"/>
                </a:lnTo>
                <a:lnTo>
                  <a:pt x="2979" y="1021"/>
                </a:lnTo>
                <a:lnTo>
                  <a:pt x="3006" y="1018"/>
                </a:lnTo>
                <a:lnTo>
                  <a:pt x="3003" y="1018"/>
                </a:lnTo>
                <a:lnTo>
                  <a:pt x="3003" y="985"/>
                </a:lnTo>
                <a:lnTo>
                  <a:pt x="3006" y="987"/>
                </a:lnTo>
                <a:lnTo>
                  <a:pt x="3003" y="990"/>
                </a:lnTo>
                <a:lnTo>
                  <a:pt x="2979" y="992"/>
                </a:lnTo>
                <a:moveTo>
                  <a:pt x="3073" y="949"/>
                </a:moveTo>
                <a:lnTo>
                  <a:pt x="3073" y="956"/>
                </a:lnTo>
                <a:lnTo>
                  <a:pt x="3075" y="1035"/>
                </a:lnTo>
                <a:moveTo>
                  <a:pt x="3056" y="1050"/>
                </a:moveTo>
                <a:lnTo>
                  <a:pt x="3087" y="1026"/>
                </a:lnTo>
                <a:moveTo>
                  <a:pt x="3085" y="992"/>
                </a:moveTo>
                <a:lnTo>
                  <a:pt x="3056" y="999"/>
                </a:lnTo>
                <a:moveTo>
                  <a:pt x="3090" y="968"/>
                </a:moveTo>
                <a:lnTo>
                  <a:pt x="3145" y="958"/>
                </a:lnTo>
                <a:moveTo>
                  <a:pt x="3114" y="937"/>
                </a:moveTo>
                <a:lnTo>
                  <a:pt x="3116" y="942"/>
                </a:lnTo>
                <a:lnTo>
                  <a:pt x="3111" y="982"/>
                </a:lnTo>
                <a:moveTo>
                  <a:pt x="3097" y="980"/>
                </a:moveTo>
                <a:lnTo>
                  <a:pt x="3099" y="985"/>
                </a:lnTo>
                <a:lnTo>
                  <a:pt x="3099" y="1050"/>
                </a:lnTo>
                <a:moveTo>
                  <a:pt x="3099" y="985"/>
                </a:moveTo>
                <a:lnTo>
                  <a:pt x="3135" y="978"/>
                </a:lnTo>
                <a:lnTo>
                  <a:pt x="3130" y="975"/>
                </a:lnTo>
                <a:lnTo>
                  <a:pt x="3130" y="1045"/>
                </a:lnTo>
                <a:moveTo>
                  <a:pt x="3121" y="997"/>
                </a:moveTo>
                <a:lnTo>
                  <a:pt x="3118" y="997"/>
                </a:lnTo>
                <a:lnTo>
                  <a:pt x="3099" y="1002"/>
                </a:lnTo>
                <a:moveTo>
                  <a:pt x="3099" y="1016"/>
                </a:moveTo>
                <a:lnTo>
                  <a:pt x="3123" y="1011"/>
                </a:lnTo>
                <a:moveTo>
                  <a:pt x="3121" y="1026"/>
                </a:moveTo>
                <a:lnTo>
                  <a:pt x="3099" y="1030"/>
                </a:lnTo>
                <a:moveTo>
                  <a:pt x="3082" y="1052"/>
                </a:moveTo>
                <a:lnTo>
                  <a:pt x="3150" y="1042"/>
                </a:lnTo>
                <a:lnTo>
                  <a:pt x="3145" y="1040"/>
                </a:lnTo>
                <a:lnTo>
                  <a:pt x="3138" y="1042"/>
                </a:lnTo>
                <a:moveTo>
                  <a:pt x="3123" y="1057"/>
                </a:moveTo>
                <a:lnTo>
                  <a:pt x="3135" y="1066"/>
                </a:lnTo>
                <a:lnTo>
                  <a:pt x="3142" y="1076"/>
                </a:lnTo>
                <a:moveTo>
                  <a:pt x="3106" y="1054"/>
                </a:moveTo>
                <a:lnTo>
                  <a:pt x="3104" y="1061"/>
                </a:lnTo>
                <a:lnTo>
                  <a:pt x="3094" y="1074"/>
                </a:lnTo>
                <a:lnTo>
                  <a:pt x="3082" y="1083"/>
                </a:lnTo>
                <a:moveTo>
                  <a:pt x="3210" y="954"/>
                </a:moveTo>
                <a:lnTo>
                  <a:pt x="3166" y="954"/>
                </a:lnTo>
                <a:lnTo>
                  <a:pt x="3162" y="1006"/>
                </a:lnTo>
                <a:lnTo>
                  <a:pt x="3166" y="999"/>
                </a:lnTo>
                <a:lnTo>
                  <a:pt x="3178" y="994"/>
                </a:lnTo>
                <a:lnTo>
                  <a:pt x="3190" y="994"/>
                </a:lnTo>
                <a:lnTo>
                  <a:pt x="3205" y="999"/>
                </a:lnTo>
                <a:lnTo>
                  <a:pt x="3212" y="1011"/>
                </a:lnTo>
                <a:lnTo>
                  <a:pt x="3217" y="1028"/>
                </a:lnTo>
                <a:lnTo>
                  <a:pt x="3217" y="1040"/>
                </a:lnTo>
                <a:lnTo>
                  <a:pt x="3212" y="1057"/>
                </a:lnTo>
                <a:lnTo>
                  <a:pt x="3205" y="1066"/>
                </a:lnTo>
                <a:lnTo>
                  <a:pt x="3190" y="1074"/>
                </a:lnTo>
                <a:lnTo>
                  <a:pt x="3178" y="1074"/>
                </a:lnTo>
                <a:lnTo>
                  <a:pt x="3166" y="1066"/>
                </a:lnTo>
                <a:lnTo>
                  <a:pt x="3162" y="1061"/>
                </a:lnTo>
                <a:lnTo>
                  <a:pt x="3157" y="1050"/>
                </a:lnTo>
                <a:moveTo>
                  <a:pt x="3267" y="954"/>
                </a:moveTo>
                <a:lnTo>
                  <a:pt x="3255" y="961"/>
                </a:lnTo>
                <a:lnTo>
                  <a:pt x="3246" y="978"/>
                </a:lnTo>
                <a:lnTo>
                  <a:pt x="3243" y="1006"/>
                </a:lnTo>
                <a:lnTo>
                  <a:pt x="3243" y="1023"/>
                </a:lnTo>
                <a:lnTo>
                  <a:pt x="3246" y="1050"/>
                </a:lnTo>
                <a:lnTo>
                  <a:pt x="3255" y="1066"/>
                </a:lnTo>
                <a:lnTo>
                  <a:pt x="3267" y="1074"/>
                </a:lnTo>
                <a:lnTo>
                  <a:pt x="3277" y="1074"/>
                </a:lnTo>
                <a:lnTo>
                  <a:pt x="3289" y="1066"/>
                </a:lnTo>
                <a:lnTo>
                  <a:pt x="3298" y="1050"/>
                </a:lnTo>
                <a:lnTo>
                  <a:pt x="3301" y="1023"/>
                </a:lnTo>
                <a:lnTo>
                  <a:pt x="3301" y="1006"/>
                </a:lnTo>
                <a:lnTo>
                  <a:pt x="3298" y="978"/>
                </a:lnTo>
                <a:lnTo>
                  <a:pt x="3289" y="961"/>
                </a:lnTo>
                <a:lnTo>
                  <a:pt x="3277" y="954"/>
                </a:lnTo>
                <a:lnTo>
                  <a:pt x="3267" y="954"/>
                </a:lnTo>
                <a:close/>
                <a:moveTo>
                  <a:pt x="3378" y="1011"/>
                </a:moveTo>
                <a:lnTo>
                  <a:pt x="3368" y="999"/>
                </a:lnTo>
                <a:lnTo>
                  <a:pt x="3361" y="994"/>
                </a:lnTo>
                <a:lnTo>
                  <a:pt x="3349" y="994"/>
                </a:lnTo>
                <a:lnTo>
                  <a:pt x="3339" y="999"/>
                </a:lnTo>
                <a:lnTo>
                  <a:pt x="3332" y="1011"/>
                </a:lnTo>
                <a:lnTo>
                  <a:pt x="3327" y="1028"/>
                </a:lnTo>
                <a:lnTo>
                  <a:pt x="3327" y="1040"/>
                </a:lnTo>
                <a:lnTo>
                  <a:pt x="3332" y="1057"/>
                </a:lnTo>
                <a:lnTo>
                  <a:pt x="3339" y="1066"/>
                </a:lnTo>
                <a:lnTo>
                  <a:pt x="3349" y="1074"/>
                </a:lnTo>
                <a:lnTo>
                  <a:pt x="3361" y="1074"/>
                </a:lnTo>
                <a:lnTo>
                  <a:pt x="3368" y="1066"/>
                </a:lnTo>
                <a:lnTo>
                  <a:pt x="3378" y="1057"/>
                </a:lnTo>
                <a:moveTo>
                  <a:pt x="3404" y="1074"/>
                </a:moveTo>
                <a:lnTo>
                  <a:pt x="3404" y="994"/>
                </a:lnTo>
                <a:moveTo>
                  <a:pt x="3404" y="1016"/>
                </a:moveTo>
                <a:lnTo>
                  <a:pt x="3416" y="999"/>
                </a:lnTo>
                <a:lnTo>
                  <a:pt x="3423" y="994"/>
                </a:lnTo>
                <a:lnTo>
                  <a:pt x="3438" y="994"/>
                </a:lnTo>
                <a:lnTo>
                  <a:pt x="3445" y="999"/>
                </a:lnTo>
                <a:lnTo>
                  <a:pt x="3450" y="1016"/>
                </a:lnTo>
                <a:lnTo>
                  <a:pt x="3450" y="1074"/>
                </a:lnTo>
                <a:moveTo>
                  <a:pt x="3450" y="1016"/>
                </a:moveTo>
                <a:lnTo>
                  <a:pt x="3462" y="999"/>
                </a:lnTo>
                <a:lnTo>
                  <a:pt x="3471" y="994"/>
                </a:lnTo>
                <a:lnTo>
                  <a:pt x="3483" y="994"/>
                </a:lnTo>
                <a:lnTo>
                  <a:pt x="3493" y="999"/>
                </a:lnTo>
                <a:lnTo>
                  <a:pt x="3495" y="1016"/>
                </a:lnTo>
                <a:lnTo>
                  <a:pt x="3495" y="1074"/>
                </a:lnTo>
                <a:moveTo>
                  <a:pt x="3555" y="944"/>
                </a:moveTo>
                <a:lnTo>
                  <a:pt x="3558" y="958"/>
                </a:lnTo>
                <a:lnTo>
                  <a:pt x="3558" y="980"/>
                </a:lnTo>
                <a:lnTo>
                  <a:pt x="3555" y="1002"/>
                </a:lnTo>
                <a:lnTo>
                  <a:pt x="3553" y="1021"/>
                </a:lnTo>
                <a:lnTo>
                  <a:pt x="3550" y="1038"/>
                </a:lnTo>
                <a:lnTo>
                  <a:pt x="3546" y="1052"/>
                </a:lnTo>
                <a:lnTo>
                  <a:pt x="3541" y="1064"/>
                </a:lnTo>
                <a:lnTo>
                  <a:pt x="3538" y="1071"/>
                </a:lnTo>
                <a:moveTo>
                  <a:pt x="3558" y="958"/>
                </a:moveTo>
                <a:lnTo>
                  <a:pt x="3620" y="951"/>
                </a:lnTo>
                <a:lnTo>
                  <a:pt x="3610" y="951"/>
                </a:lnTo>
                <a:moveTo>
                  <a:pt x="3570" y="963"/>
                </a:moveTo>
                <a:lnTo>
                  <a:pt x="3572" y="973"/>
                </a:lnTo>
                <a:lnTo>
                  <a:pt x="3572" y="1006"/>
                </a:lnTo>
                <a:lnTo>
                  <a:pt x="3570" y="1002"/>
                </a:lnTo>
                <a:lnTo>
                  <a:pt x="3610" y="997"/>
                </a:lnTo>
                <a:lnTo>
                  <a:pt x="3608" y="997"/>
                </a:lnTo>
                <a:lnTo>
                  <a:pt x="3613" y="963"/>
                </a:lnTo>
                <a:lnTo>
                  <a:pt x="3613" y="966"/>
                </a:lnTo>
                <a:lnTo>
                  <a:pt x="3572" y="973"/>
                </a:lnTo>
                <a:moveTo>
                  <a:pt x="3572" y="987"/>
                </a:moveTo>
                <a:lnTo>
                  <a:pt x="3601" y="982"/>
                </a:lnTo>
                <a:lnTo>
                  <a:pt x="3598" y="982"/>
                </a:lnTo>
                <a:lnTo>
                  <a:pt x="3594" y="985"/>
                </a:lnTo>
                <a:moveTo>
                  <a:pt x="3570" y="1016"/>
                </a:moveTo>
                <a:lnTo>
                  <a:pt x="3610" y="1011"/>
                </a:lnTo>
                <a:lnTo>
                  <a:pt x="3610" y="1009"/>
                </a:lnTo>
                <a:lnTo>
                  <a:pt x="3591" y="1033"/>
                </a:lnTo>
                <a:moveTo>
                  <a:pt x="3589" y="1023"/>
                </a:moveTo>
                <a:lnTo>
                  <a:pt x="3591" y="1030"/>
                </a:lnTo>
                <a:lnTo>
                  <a:pt x="3594" y="1038"/>
                </a:lnTo>
                <a:lnTo>
                  <a:pt x="3594" y="1069"/>
                </a:lnTo>
                <a:lnTo>
                  <a:pt x="3591" y="1076"/>
                </a:lnTo>
                <a:lnTo>
                  <a:pt x="3579" y="1061"/>
                </a:lnTo>
                <a:lnTo>
                  <a:pt x="3591" y="1076"/>
                </a:lnTo>
                <a:moveTo>
                  <a:pt x="3560" y="1040"/>
                </a:moveTo>
                <a:lnTo>
                  <a:pt x="3560" y="1042"/>
                </a:lnTo>
                <a:lnTo>
                  <a:pt x="3630" y="1033"/>
                </a:lnTo>
                <a:lnTo>
                  <a:pt x="3625" y="1033"/>
                </a:lnTo>
                <a:lnTo>
                  <a:pt x="3620" y="1035"/>
                </a:lnTo>
                <a:moveTo>
                  <a:pt x="3685" y="954"/>
                </a:moveTo>
                <a:lnTo>
                  <a:pt x="3690" y="949"/>
                </a:lnTo>
                <a:lnTo>
                  <a:pt x="3690" y="951"/>
                </a:lnTo>
                <a:lnTo>
                  <a:pt x="3678" y="958"/>
                </a:lnTo>
                <a:lnTo>
                  <a:pt x="3675" y="958"/>
                </a:lnTo>
                <a:lnTo>
                  <a:pt x="3666" y="963"/>
                </a:lnTo>
                <a:lnTo>
                  <a:pt x="3658" y="968"/>
                </a:lnTo>
                <a:moveTo>
                  <a:pt x="3678" y="961"/>
                </a:moveTo>
                <a:lnTo>
                  <a:pt x="3675" y="1074"/>
                </a:lnTo>
                <a:lnTo>
                  <a:pt x="3675" y="1059"/>
                </a:lnTo>
                <a:moveTo>
                  <a:pt x="3678" y="1002"/>
                </a:moveTo>
                <a:lnTo>
                  <a:pt x="3687" y="1014"/>
                </a:lnTo>
                <a:lnTo>
                  <a:pt x="3690" y="1016"/>
                </a:lnTo>
                <a:moveTo>
                  <a:pt x="3678" y="992"/>
                </a:moveTo>
                <a:lnTo>
                  <a:pt x="3668" y="1016"/>
                </a:lnTo>
                <a:lnTo>
                  <a:pt x="3658" y="1030"/>
                </a:lnTo>
                <a:lnTo>
                  <a:pt x="3654" y="1042"/>
                </a:lnTo>
                <a:lnTo>
                  <a:pt x="3646" y="1050"/>
                </a:lnTo>
                <a:moveTo>
                  <a:pt x="3651" y="994"/>
                </a:moveTo>
                <a:lnTo>
                  <a:pt x="3692" y="987"/>
                </a:lnTo>
                <a:moveTo>
                  <a:pt x="3697" y="973"/>
                </a:moveTo>
                <a:lnTo>
                  <a:pt x="3699" y="982"/>
                </a:lnTo>
                <a:lnTo>
                  <a:pt x="3699" y="1028"/>
                </a:lnTo>
                <a:lnTo>
                  <a:pt x="3699" y="1026"/>
                </a:lnTo>
                <a:lnTo>
                  <a:pt x="3699" y="1021"/>
                </a:lnTo>
                <a:lnTo>
                  <a:pt x="3733" y="1016"/>
                </a:lnTo>
                <a:lnTo>
                  <a:pt x="3738" y="973"/>
                </a:lnTo>
                <a:lnTo>
                  <a:pt x="3740" y="978"/>
                </a:lnTo>
                <a:lnTo>
                  <a:pt x="3699" y="982"/>
                </a:lnTo>
                <a:moveTo>
                  <a:pt x="3716" y="939"/>
                </a:moveTo>
                <a:lnTo>
                  <a:pt x="3721" y="946"/>
                </a:lnTo>
                <a:lnTo>
                  <a:pt x="3718" y="944"/>
                </a:lnTo>
                <a:lnTo>
                  <a:pt x="3718" y="1083"/>
                </a:lnTo>
                <a:lnTo>
                  <a:pt x="3716" y="1076"/>
                </a:lnTo>
                <a:lnTo>
                  <a:pt x="3718" y="1061"/>
                </a:lnTo>
                <a:moveTo>
                  <a:pt x="3781" y="944"/>
                </a:moveTo>
                <a:lnTo>
                  <a:pt x="3783" y="949"/>
                </a:lnTo>
                <a:lnTo>
                  <a:pt x="3781" y="946"/>
                </a:lnTo>
                <a:lnTo>
                  <a:pt x="3781" y="1081"/>
                </a:lnTo>
                <a:lnTo>
                  <a:pt x="3778" y="1071"/>
                </a:lnTo>
                <a:lnTo>
                  <a:pt x="3781" y="1054"/>
                </a:lnTo>
                <a:moveTo>
                  <a:pt x="3759" y="982"/>
                </a:moveTo>
                <a:lnTo>
                  <a:pt x="3793" y="978"/>
                </a:lnTo>
                <a:moveTo>
                  <a:pt x="3781" y="992"/>
                </a:moveTo>
                <a:lnTo>
                  <a:pt x="3795" y="1006"/>
                </a:lnTo>
                <a:moveTo>
                  <a:pt x="3781" y="985"/>
                </a:moveTo>
                <a:lnTo>
                  <a:pt x="3774" y="1004"/>
                </a:lnTo>
                <a:lnTo>
                  <a:pt x="3766" y="1021"/>
                </a:lnTo>
                <a:lnTo>
                  <a:pt x="3759" y="1030"/>
                </a:lnTo>
                <a:lnTo>
                  <a:pt x="3757" y="1038"/>
                </a:lnTo>
                <a:moveTo>
                  <a:pt x="3798" y="975"/>
                </a:moveTo>
                <a:lnTo>
                  <a:pt x="3843" y="968"/>
                </a:lnTo>
                <a:lnTo>
                  <a:pt x="3841" y="966"/>
                </a:lnTo>
                <a:lnTo>
                  <a:pt x="3834" y="970"/>
                </a:lnTo>
                <a:moveTo>
                  <a:pt x="3819" y="942"/>
                </a:moveTo>
                <a:lnTo>
                  <a:pt x="3819" y="946"/>
                </a:lnTo>
                <a:lnTo>
                  <a:pt x="3817" y="992"/>
                </a:lnTo>
                <a:moveTo>
                  <a:pt x="3802" y="990"/>
                </a:moveTo>
                <a:lnTo>
                  <a:pt x="3802" y="994"/>
                </a:lnTo>
                <a:lnTo>
                  <a:pt x="3805" y="1069"/>
                </a:lnTo>
                <a:moveTo>
                  <a:pt x="3826" y="1045"/>
                </a:moveTo>
                <a:lnTo>
                  <a:pt x="3805" y="1047"/>
                </a:lnTo>
                <a:moveTo>
                  <a:pt x="3826" y="1026"/>
                </a:moveTo>
                <a:lnTo>
                  <a:pt x="3805" y="1030"/>
                </a:lnTo>
                <a:moveTo>
                  <a:pt x="3826" y="1009"/>
                </a:moveTo>
                <a:lnTo>
                  <a:pt x="3805" y="1014"/>
                </a:lnTo>
                <a:moveTo>
                  <a:pt x="3805" y="997"/>
                </a:moveTo>
                <a:lnTo>
                  <a:pt x="3838" y="990"/>
                </a:lnTo>
                <a:lnTo>
                  <a:pt x="3836" y="987"/>
                </a:lnTo>
                <a:lnTo>
                  <a:pt x="3834" y="1066"/>
                </a:lnTo>
                <a:moveTo>
                  <a:pt x="3788" y="1071"/>
                </a:moveTo>
                <a:lnTo>
                  <a:pt x="3853" y="1064"/>
                </a:lnTo>
                <a:lnTo>
                  <a:pt x="3846" y="1064"/>
                </a:lnTo>
                <a:moveTo>
                  <a:pt x="3915" y="946"/>
                </a:moveTo>
                <a:lnTo>
                  <a:pt x="3918" y="951"/>
                </a:lnTo>
                <a:lnTo>
                  <a:pt x="3918" y="949"/>
                </a:lnTo>
                <a:lnTo>
                  <a:pt x="3915" y="1069"/>
                </a:lnTo>
                <a:moveTo>
                  <a:pt x="3882" y="1016"/>
                </a:moveTo>
                <a:lnTo>
                  <a:pt x="3949" y="1006"/>
                </a:lnTo>
                <a:lnTo>
                  <a:pt x="3942" y="1006"/>
                </a:lnTo>
                <a:lnTo>
                  <a:pt x="3934" y="1009"/>
                </a:lnTo>
                <a:moveTo>
                  <a:pt x="3870" y="1071"/>
                </a:moveTo>
                <a:lnTo>
                  <a:pt x="3958" y="1064"/>
                </a:lnTo>
                <a:lnTo>
                  <a:pt x="3954" y="1064"/>
                </a:lnTo>
                <a:lnTo>
                  <a:pt x="3942" y="1066"/>
                </a:lnTo>
                <a:moveTo>
                  <a:pt x="4004" y="942"/>
                </a:moveTo>
                <a:lnTo>
                  <a:pt x="4004" y="975"/>
                </a:lnTo>
                <a:lnTo>
                  <a:pt x="4002" y="992"/>
                </a:lnTo>
                <a:lnTo>
                  <a:pt x="4002" y="1009"/>
                </a:lnTo>
                <a:lnTo>
                  <a:pt x="3999" y="1023"/>
                </a:lnTo>
                <a:lnTo>
                  <a:pt x="3994" y="1038"/>
                </a:lnTo>
                <a:lnTo>
                  <a:pt x="3992" y="1050"/>
                </a:lnTo>
                <a:lnTo>
                  <a:pt x="3987" y="1061"/>
                </a:lnTo>
                <a:lnTo>
                  <a:pt x="3982" y="1071"/>
                </a:lnTo>
                <a:lnTo>
                  <a:pt x="3980" y="1078"/>
                </a:lnTo>
                <a:moveTo>
                  <a:pt x="4006" y="954"/>
                </a:moveTo>
                <a:lnTo>
                  <a:pt x="4057" y="949"/>
                </a:lnTo>
                <a:lnTo>
                  <a:pt x="4052" y="946"/>
                </a:lnTo>
                <a:lnTo>
                  <a:pt x="4047" y="975"/>
                </a:lnTo>
                <a:lnTo>
                  <a:pt x="4052" y="975"/>
                </a:lnTo>
                <a:lnTo>
                  <a:pt x="4004" y="980"/>
                </a:lnTo>
                <a:moveTo>
                  <a:pt x="4014" y="1002"/>
                </a:moveTo>
                <a:lnTo>
                  <a:pt x="4054" y="997"/>
                </a:lnTo>
                <a:lnTo>
                  <a:pt x="4052" y="994"/>
                </a:lnTo>
                <a:lnTo>
                  <a:pt x="4047" y="997"/>
                </a:lnTo>
                <a:moveTo>
                  <a:pt x="4004" y="1026"/>
                </a:moveTo>
                <a:lnTo>
                  <a:pt x="4069" y="1021"/>
                </a:lnTo>
                <a:lnTo>
                  <a:pt x="4064" y="1021"/>
                </a:lnTo>
                <a:lnTo>
                  <a:pt x="4059" y="1023"/>
                </a:lnTo>
                <a:moveTo>
                  <a:pt x="4028" y="1028"/>
                </a:moveTo>
                <a:lnTo>
                  <a:pt x="4028" y="1030"/>
                </a:lnTo>
                <a:lnTo>
                  <a:pt x="4018" y="1052"/>
                </a:lnTo>
                <a:lnTo>
                  <a:pt x="4009" y="1066"/>
                </a:lnTo>
                <a:lnTo>
                  <a:pt x="4006" y="1069"/>
                </a:lnTo>
                <a:lnTo>
                  <a:pt x="4052" y="1057"/>
                </a:lnTo>
                <a:moveTo>
                  <a:pt x="4042" y="1040"/>
                </a:moveTo>
                <a:lnTo>
                  <a:pt x="4054" y="1057"/>
                </a:lnTo>
                <a:lnTo>
                  <a:pt x="4057" y="1059"/>
                </a:lnTo>
                <a:lnTo>
                  <a:pt x="4057" y="1064"/>
                </a:lnTo>
                <a:lnTo>
                  <a:pt x="4059" y="1066"/>
                </a:lnTo>
                <a:moveTo>
                  <a:pt x="4083" y="1061"/>
                </a:moveTo>
                <a:lnTo>
                  <a:pt x="4078" y="1066"/>
                </a:lnTo>
                <a:lnTo>
                  <a:pt x="4083" y="1074"/>
                </a:lnTo>
                <a:lnTo>
                  <a:pt x="4088" y="106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60" name="group 160"/>
          <p:cNvGrpSpPr/>
          <p:nvPr/>
        </p:nvGrpSpPr>
        <p:grpSpPr>
          <a:xfrm rot="21600000">
            <a:off x="5554980" y="8513674"/>
            <a:ext cx="4015739" cy="461415"/>
            <a:chOff x="0" y="0"/>
            <a:chExt cx="4015739" cy="461415"/>
          </a:xfrm>
        </p:grpSpPr>
        <p:sp>
          <p:nvSpPr>
            <p:cNvPr id="4106" name="path 4106"/>
            <p:cNvSpPr/>
            <p:nvPr/>
          </p:nvSpPr>
          <p:spPr>
            <a:xfrm>
              <a:off x="31241" y="0"/>
              <a:ext cx="3765042" cy="325017"/>
            </a:xfrm>
            <a:custGeom>
              <a:avLst/>
              <a:gdLst/>
              <a:ahLst/>
              <a:cxnLst/>
              <a:rect l="0" t="0" r="0" b="0"/>
              <a:pathLst>
                <a:path w="5929" h="511">
                  <a:moveTo>
                    <a:pt x="25" y="341"/>
                  </a:moveTo>
                  <a:lnTo>
                    <a:pt x="18" y="437"/>
                  </a:lnTo>
                  <a:lnTo>
                    <a:pt x="54" y="466"/>
                  </a:lnTo>
                  <a:lnTo>
                    <a:pt x="274" y="461"/>
                  </a:lnTo>
                  <a:lnTo>
                    <a:pt x="250" y="346"/>
                  </a:lnTo>
                  <a:moveTo>
                    <a:pt x="25" y="341"/>
                  </a:moveTo>
                  <a:lnTo>
                    <a:pt x="171" y="34"/>
                  </a:lnTo>
                  <a:moveTo>
                    <a:pt x="166" y="46"/>
                  </a:moveTo>
                  <a:lnTo>
                    <a:pt x="1" y="84"/>
                  </a:lnTo>
                  <a:moveTo>
                    <a:pt x="440" y="12"/>
                  </a:moveTo>
                  <a:lnTo>
                    <a:pt x="428" y="221"/>
                  </a:lnTo>
                  <a:lnTo>
                    <a:pt x="399" y="391"/>
                  </a:lnTo>
                  <a:lnTo>
                    <a:pt x="354" y="483"/>
                  </a:lnTo>
                  <a:moveTo>
                    <a:pt x="378" y="137"/>
                  </a:moveTo>
                  <a:lnTo>
                    <a:pt x="404" y="245"/>
                  </a:lnTo>
                  <a:moveTo>
                    <a:pt x="490" y="137"/>
                  </a:moveTo>
                  <a:lnTo>
                    <a:pt x="428" y="221"/>
                  </a:lnTo>
                  <a:moveTo>
                    <a:pt x="457" y="370"/>
                  </a:moveTo>
                  <a:lnTo>
                    <a:pt x="416" y="295"/>
                  </a:lnTo>
                  <a:moveTo>
                    <a:pt x="627" y="0"/>
                  </a:moveTo>
                  <a:lnTo>
                    <a:pt x="574" y="84"/>
                  </a:lnTo>
                  <a:lnTo>
                    <a:pt x="490" y="154"/>
                  </a:lnTo>
                  <a:moveTo>
                    <a:pt x="524" y="12"/>
                  </a:moveTo>
                  <a:lnTo>
                    <a:pt x="644" y="149"/>
                  </a:lnTo>
                  <a:moveTo>
                    <a:pt x="574" y="125"/>
                  </a:moveTo>
                  <a:lnTo>
                    <a:pt x="536" y="221"/>
                  </a:lnTo>
                  <a:lnTo>
                    <a:pt x="474" y="329"/>
                  </a:lnTo>
                  <a:moveTo>
                    <a:pt x="486" y="211"/>
                  </a:moveTo>
                  <a:lnTo>
                    <a:pt x="673" y="187"/>
                  </a:lnTo>
                  <a:moveTo>
                    <a:pt x="502" y="283"/>
                  </a:moveTo>
                  <a:lnTo>
                    <a:pt x="502" y="437"/>
                  </a:lnTo>
                  <a:moveTo>
                    <a:pt x="502" y="295"/>
                  </a:moveTo>
                  <a:lnTo>
                    <a:pt x="656" y="279"/>
                  </a:lnTo>
                  <a:moveTo>
                    <a:pt x="661" y="267"/>
                  </a:moveTo>
                  <a:lnTo>
                    <a:pt x="656" y="358"/>
                  </a:lnTo>
                  <a:lnTo>
                    <a:pt x="637" y="444"/>
                  </a:lnTo>
                  <a:lnTo>
                    <a:pt x="610" y="387"/>
                  </a:lnTo>
                  <a:moveTo>
                    <a:pt x="582" y="221"/>
                  </a:moveTo>
                  <a:lnTo>
                    <a:pt x="582" y="511"/>
                  </a:lnTo>
                  <a:moveTo>
                    <a:pt x="790" y="58"/>
                  </a:moveTo>
                  <a:lnTo>
                    <a:pt x="786" y="211"/>
                  </a:lnTo>
                  <a:lnTo>
                    <a:pt x="769" y="382"/>
                  </a:lnTo>
                  <a:lnTo>
                    <a:pt x="723" y="499"/>
                  </a:lnTo>
                  <a:moveTo>
                    <a:pt x="790" y="79"/>
                  </a:moveTo>
                  <a:lnTo>
                    <a:pt x="1047" y="63"/>
                  </a:lnTo>
                  <a:moveTo>
                    <a:pt x="1122" y="91"/>
                  </a:moveTo>
                  <a:lnTo>
                    <a:pt x="1239" y="67"/>
                  </a:lnTo>
                  <a:moveTo>
                    <a:pt x="1126" y="216"/>
                  </a:moveTo>
                  <a:lnTo>
                    <a:pt x="1234" y="192"/>
                  </a:lnTo>
                  <a:moveTo>
                    <a:pt x="1110" y="375"/>
                  </a:moveTo>
                  <a:lnTo>
                    <a:pt x="1234" y="300"/>
                  </a:lnTo>
                  <a:moveTo>
                    <a:pt x="1177" y="336"/>
                  </a:moveTo>
                  <a:lnTo>
                    <a:pt x="1177" y="79"/>
                  </a:lnTo>
                  <a:moveTo>
                    <a:pt x="1258" y="58"/>
                  </a:moveTo>
                  <a:lnTo>
                    <a:pt x="1405" y="34"/>
                  </a:lnTo>
                  <a:moveTo>
                    <a:pt x="1330" y="46"/>
                  </a:moveTo>
                  <a:lnTo>
                    <a:pt x="1285" y="221"/>
                  </a:lnTo>
                  <a:lnTo>
                    <a:pt x="1239" y="324"/>
                  </a:lnTo>
                  <a:lnTo>
                    <a:pt x="1196" y="391"/>
                  </a:lnTo>
                  <a:moveTo>
                    <a:pt x="1342" y="211"/>
                  </a:moveTo>
                  <a:lnTo>
                    <a:pt x="1412" y="363"/>
                  </a:lnTo>
                  <a:moveTo>
                    <a:pt x="1309" y="499"/>
                  </a:moveTo>
                  <a:lnTo>
                    <a:pt x="1309" y="137"/>
                  </a:lnTo>
                  <a:moveTo>
                    <a:pt x="1542" y="58"/>
                  </a:moveTo>
                  <a:lnTo>
                    <a:pt x="1537" y="211"/>
                  </a:lnTo>
                  <a:lnTo>
                    <a:pt x="1518" y="382"/>
                  </a:lnTo>
                  <a:lnTo>
                    <a:pt x="1474" y="499"/>
                  </a:lnTo>
                  <a:moveTo>
                    <a:pt x="1542" y="79"/>
                  </a:moveTo>
                  <a:lnTo>
                    <a:pt x="1798" y="63"/>
                  </a:lnTo>
                  <a:moveTo>
                    <a:pt x="1887" y="34"/>
                  </a:moveTo>
                  <a:lnTo>
                    <a:pt x="1887" y="204"/>
                  </a:lnTo>
                  <a:moveTo>
                    <a:pt x="1887" y="75"/>
                  </a:moveTo>
                  <a:lnTo>
                    <a:pt x="1969" y="63"/>
                  </a:lnTo>
                  <a:moveTo>
                    <a:pt x="1974" y="46"/>
                  </a:moveTo>
                  <a:lnTo>
                    <a:pt x="1962" y="154"/>
                  </a:lnTo>
                  <a:moveTo>
                    <a:pt x="1974" y="154"/>
                  </a:moveTo>
                  <a:lnTo>
                    <a:pt x="1887" y="166"/>
                  </a:lnTo>
                  <a:moveTo>
                    <a:pt x="1928" y="274"/>
                  </a:moveTo>
                  <a:lnTo>
                    <a:pt x="1990" y="262"/>
                  </a:lnTo>
                  <a:moveTo>
                    <a:pt x="1854" y="449"/>
                  </a:moveTo>
                  <a:lnTo>
                    <a:pt x="1990" y="382"/>
                  </a:lnTo>
                  <a:moveTo>
                    <a:pt x="1928" y="159"/>
                  </a:moveTo>
                  <a:lnTo>
                    <a:pt x="1928" y="408"/>
                  </a:lnTo>
                  <a:moveTo>
                    <a:pt x="1878" y="437"/>
                  </a:moveTo>
                  <a:lnTo>
                    <a:pt x="1878" y="250"/>
                  </a:lnTo>
                  <a:moveTo>
                    <a:pt x="2065" y="17"/>
                  </a:moveTo>
                  <a:lnTo>
                    <a:pt x="1990" y="211"/>
                  </a:lnTo>
                  <a:moveTo>
                    <a:pt x="2031" y="108"/>
                  </a:moveTo>
                  <a:lnTo>
                    <a:pt x="2120" y="91"/>
                  </a:lnTo>
                  <a:moveTo>
                    <a:pt x="2070" y="204"/>
                  </a:moveTo>
                  <a:lnTo>
                    <a:pt x="1969" y="329"/>
                  </a:lnTo>
                  <a:moveTo>
                    <a:pt x="2024" y="137"/>
                  </a:moveTo>
                  <a:lnTo>
                    <a:pt x="2139" y="307"/>
                  </a:lnTo>
                  <a:lnTo>
                    <a:pt x="2173" y="307"/>
                  </a:lnTo>
                  <a:moveTo>
                    <a:pt x="2024" y="319"/>
                  </a:moveTo>
                  <a:lnTo>
                    <a:pt x="2024" y="499"/>
                  </a:lnTo>
                  <a:moveTo>
                    <a:pt x="2024" y="341"/>
                  </a:moveTo>
                  <a:lnTo>
                    <a:pt x="2120" y="329"/>
                  </a:lnTo>
                  <a:moveTo>
                    <a:pt x="2127" y="319"/>
                  </a:moveTo>
                  <a:lnTo>
                    <a:pt x="2115" y="461"/>
                  </a:lnTo>
                  <a:moveTo>
                    <a:pt x="2127" y="461"/>
                  </a:moveTo>
                  <a:lnTo>
                    <a:pt x="2024" y="471"/>
                  </a:lnTo>
                  <a:moveTo>
                    <a:pt x="2132" y="79"/>
                  </a:moveTo>
                  <a:lnTo>
                    <a:pt x="2070" y="211"/>
                  </a:lnTo>
                  <a:moveTo>
                    <a:pt x="2235" y="58"/>
                  </a:moveTo>
                  <a:lnTo>
                    <a:pt x="2542" y="22"/>
                  </a:lnTo>
                  <a:moveTo>
                    <a:pt x="2502" y="130"/>
                  </a:moveTo>
                  <a:lnTo>
                    <a:pt x="2497" y="495"/>
                  </a:lnTo>
                  <a:lnTo>
                    <a:pt x="2434" y="408"/>
                  </a:lnTo>
                  <a:moveTo>
                    <a:pt x="2274" y="490"/>
                  </a:moveTo>
                  <a:lnTo>
                    <a:pt x="2274" y="149"/>
                  </a:lnTo>
                  <a:moveTo>
                    <a:pt x="2274" y="183"/>
                  </a:moveTo>
                  <a:lnTo>
                    <a:pt x="2502" y="159"/>
                  </a:lnTo>
                  <a:moveTo>
                    <a:pt x="2355" y="46"/>
                  </a:moveTo>
                  <a:lnTo>
                    <a:pt x="2336" y="255"/>
                  </a:lnTo>
                  <a:lnTo>
                    <a:pt x="2286" y="391"/>
                  </a:lnTo>
                  <a:moveTo>
                    <a:pt x="2355" y="427"/>
                  </a:moveTo>
                  <a:lnTo>
                    <a:pt x="2410" y="255"/>
                  </a:lnTo>
                  <a:lnTo>
                    <a:pt x="2427" y="41"/>
                  </a:lnTo>
                  <a:moveTo>
                    <a:pt x="2336" y="255"/>
                  </a:moveTo>
                  <a:lnTo>
                    <a:pt x="2377" y="319"/>
                  </a:lnTo>
                  <a:moveTo>
                    <a:pt x="2418" y="250"/>
                  </a:moveTo>
                  <a:lnTo>
                    <a:pt x="2463" y="329"/>
                  </a:lnTo>
                  <a:moveTo>
                    <a:pt x="2718" y="0"/>
                  </a:moveTo>
                  <a:lnTo>
                    <a:pt x="2605" y="262"/>
                  </a:lnTo>
                  <a:moveTo>
                    <a:pt x="2679" y="108"/>
                  </a:moveTo>
                  <a:lnTo>
                    <a:pt x="2679" y="507"/>
                  </a:lnTo>
                  <a:moveTo>
                    <a:pt x="2730" y="67"/>
                  </a:moveTo>
                  <a:lnTo>
                    <a:pt x="2730" y="358"/>
                  </a:lnTo>
                  <a:moveTo>
                    <a:pt x="2730" y="91"/>
                  </a:moveTo>
                  <a:lnTo>
                    <a:pt x="2809" y="79"/>
                  </a:lnTo>
                  <a:moveTo>
                    <a:pt x="2809" y="67"/>
                  </a:moveTo>
                  <a:lnTo>
                    <a:pt x="2809" y="353"/>
                  </a:lnTo>
                  <a:moveTo>
                    <a:pt x="2763" y="375"/>
                  </a:moveTo>
                  <a:lnTo>
                    <a:pt x="2821" y="461"/>
                  </a:lnTo>
                  <a:moveTo>
                    <a:pt x="2854" y="125"/>
                  </a:moveTo>
                  <a:lnTo>
                    <a:pt x="2854" y="353"/>
                  </a:lnTo>
                  <a:moveTo>
                    <a:pt x="2912" y="22"/>
                  </a:moveTo>
                  <a:lnTo>
                    <a:pt x="2912" y="507"/>
                  </a:lnTo>
                  <a:lnTo>
                    <a:pt x="2854" y="437"/>
                  </a:lnTo>
                  <a:moveTo>
                    <a:pt x="2768" y="142"/>
                  </a:moveTo>
                  <a:lnTo>
                    <a:pt x="2763" y="353"/>
                  </a:lnTo>
                  <a:lnTo>
                    <a:pt x="2701" y="499"/>
                  </a:lnTo>
                  <a:moveTo>
                    <a:pt x="2974" y="204"/>
                  </a:moveTo>
                  <a:lnTo>
                    <a:pt x="3058" y="183"/>
                  </a:lnTo>
                  <a:moveTo>
                    <a:pt x="2974" y="449"/>
                  </a:moveTo>
                  <a:lnTo>
                    <a:pt x="3082" y="382"/>
                  </a:lnTo>
                  <a:moveTo>
                    <a:pt x="3058" y="34"/>
                  </a:moveTo>
                  <a:lnTo>
                    <a:pt x="2984" y="199"/>
                  </a:lnTo>
                  <a:moveTo>
                    <a:pt x="3075" y="149"/>
                  </a:moveTo>
                  <a:lnTo>
                    <a:pt x="2984" y="341"/>
                  </a:lnTo>
                  <a:moveTo>
                    <a:pt x="2974" y="353"/>
                  </a:moveTo>
                  <a:lnTo>
                    <a:pt x="3082" y="300"/>
                  </a:lnTo>
                  <a:moveTo>
                    <a:pt x="3104" y="46"/>
                  </a:moveTo>
                  <a:lnTo>
                    <a:pt x="3229" y="29"/>
                  </a:lnTo>
                  <a:moveTo>
                    <a:pt x="3236" y="17"/>
                  </a:moveTo>
                  <a:lnTo>
                    <a:pt x="3219" y="171"/>
                  </a:lnTo>
                  <a:moveTo>
                    <a:pt x="3099" y="187"/>
                  </a:moveTo>
                  <a:lnTo>
                    <a:pt x="3286" y="166"/>
                  </a:lnTo>
                  <a:moveTo>
                    <a:pt x="3116" y="108"/>
                  </a:moveTo>
                  <a:lnTo>
                    <a:pt x="3195" y="96"/>
                  </a:lnTo>
                  <a:moveTo>
                    <a:pt x="3174" y="187"/>
                  </a:moveTo>
                  <a:lnTo>
                    <a:pt x="3174" y="499"/>
                  </a:lnTo>
                  <a:lnTo>
                    <a:pt x="3121" y="449"/>
                  </a:lnTo>
                  <a:moveTo>
                    <a:pt x="3087" y="245"/>
                  </a:moveTo>
                  <a:lnTo>
                    <a:pt x="3133" y="291"/>
                  </a:lnTo>
                  <a:moveTo>
                    <a:pt x="3166" y="324"/>
                  </a:moveTo>
                  <a:lnTo>
                    <a:pt x="3075" y="415"/>
                  </a:lnTo>
                  <a:moveTo>
                    <a:pt x="3174" y="274"/>
                  </a:moveTo>
                  <a:lnTo>
                    <a:pt x="3258" y="427"/>
                  </a:lnTo>
                  <a:lnTo>
                    <a:pt x="3298" y="427"/>
                  </a:lnTo>
                  <a:moveTo>
                    <a:pt x="3258" y="245"/>
                  </a:moveTo>
                  <a:lnTo>
                    <a:pt x="3195" y="307"/>
                  </a:lnTo>
                  <a:moveTo>
                    <a:pt x="3498" y="12"/>
                  </a:moveTo>
                  <a:lnTo>
                    <a:pt x="3354" y="255"/>
                  </a:lnTo>
                  <a:moveTo>
                    <a:pt x="3440" y="113"/>
                  </a:moveTo>
                  <a:lnTo>
                    <a:pt x="3440" y="507"/>
                  </a:lnTo>
                  <a:moveTo>
                    <a:pt x="3536" y="12"/>
                  </a:moveTo>
                  <a:lnTo>
                    <a:pt x="3536" y="454"/>
                  </a:lnTo>
                  <a:lnTo>
                    <a:pt x="3560" y="478"/>
                  </a:lnTo>
                  <a:lnTo>
                    <a:pt x="3673" y="478"/>
                  </a:lnTo>
                  <a:lnTo>
                    <a:pt x="3661" y="346"/>
                  </a:lnTo>
                  <a:moveTo>
                    <a:pt x="3649" y="125"/>
                  </a:moveTo>
                  <a:lnTo>
                    <a:pt x="3478" y="319"/>
                  </a:lnTo>
                  <a:moveTo>
                    <a:pt x="3747" y="108"/>
                  </a:moveTo>
                  <a:lnTo>
                    <a:pt x="3855" y="91"/>
                  </a:lnTo>
                  <a:moveTo>
                    <a:pt x="3855" y="79"/>
                  </a:moveTo>
                  <a:lnTo>
                    <a:pt x="3843" y="204"/>
                  </a:lnTo>
                  <a:moveTo>
                    <a:pt x="3764" y="221"/>
                  </a:moveTo>
                  <a:lnTo>
                    <a:pt x="3855" y="204"/>
                  </a:lnTo>
                  <a:moveTo>
                    <a:pt x="3764" y="192"/>
                  </a:moveTo>
                  <a:lnTo>
                    <a:pt x="3764" y="427"/>
                  </a:lnTo>
                  <a:moveTo>
                    <a:pt x="3752" y="444"/>
                  </a:moveTo>
                  <a:lnTo>
                    <a:pt x="3855" y="329"/>
                  </a:lnTo>
                  <a:moveTo>
                    <a:pt x="3946" y="5"/>
                  </a:moveTo>
                  <a:lnTo>
                    <a:pt x="3910" y="154"/>
                  </a:lnTo>
                  <a:lnTo>
                    <a:pt x="3889" y="221"/>
                  </a:lnTo>
                  <a:lnTo>
                    <a:pt x="3855" y="295"/>
                  </a:lnTo>
                  <a:moveTo>
                    <a:pt x="3901" y="187"/>
                  </a:moveTo>
                  <a:lnTo>
                    <a:pt x="4035" y="171"/>
                  </a:lnTo>
                  <a:moveTo>
                    <a:pt x="3985" y="175"/>
                  </a:moveTo>
                  <a:lnTo>
                    <a:pt x="3956" y="324"/>
                  </a:lnTo>
                  <a:lnTo>
                    <a:pt x="3910" y="403"/>
                  </a:lnTo>
                  <a:lnTo>
                    <a:pt x="3860" y="461"/>
                  </a:lnTo>
                  <a:lnTo>
                    <a:pt x="3802" y="499"/>
                  </a:lnTo>
                  <a:moveTo>
                    <a:pt x="3889" y="255"/>
                  </a:moveTo>
                  <a:lnTo>
                    <a:pt x="3985" y="495"/>
                  </a:lnTo>
                  <a:lnTo>
                    <a:pt x="4047" y="495"/>
                  </a:lnTo>
                  <a:moveTo>
                    <a:pt x="4366" y="291"/>
                  </a:moveTo>
                  <a:lnTo>
                    <a:pt x="4263" y="307"/>
                  </a:lnTo>
                  <a:moveTo>
                    <a:pt x="4359" y="382"/>
                  </a:moveTo>
                  <a:lnTo>
                    <a:pt x="4371" y="279"/>
                  </a:lnTo>
                  <a:moveTo>
                    <a:pt x="4263" y="279"/>
                  </a:moveTo>
                  <a:lnTo>
                    <a:pt x="4263" y="432"/>
                  </a:lnTo>
                  <a:moveTo>
                    <a:pt x="4225" y="238"/>
                  </a:moveTo>
                  <a:lnTo>
                    <a:pt x="4417" y="211"/>
                  </a:lnTo>
                  <a:moveTo>
                    <a:pt x="4326" y="17"/>
                  </a:moveTo>
                  <a:lnTo>
                    <a:pt x="4326" y="221"/>
                  </a:lnTo>
                  <a:moveTo>
                    <a:pt x="4251" y="149"/>
                  </a:moveTo>
                  <a:lnTo>
                    <a:pt x="4383" y="130"/>
                  </a:lnTo>
                  <a:moveTo>
                    <a:pt x="4275" y="58"/>
                  </a:moveTo>
                  <a:lnTo>
                    <a:pt x="4234" y="192"/>
                  </a:lnTo>
                  <a:moveTo>
                    <a:pt x="4105" y="250"/>
                  </a:moveTo>
                  <a:lnTo>
                    <a:pt x="4184" y="228"/>
                  </a:lnTo>
                  <a:moveTo>
                    <a:pt x="4189" y="216"/>
                  </a:moveTo>
                  <a:lnTo>
                    <a:pt x="4155" y="300"/>
                  </a:lnTo>
                  <a:moveTo>
                    <a:pt x="4105" y="415"/>
                  </a:moveTo>
                  <a:lnTo>
                    <a:pt x="4150" y="415"/>
                  </a:lnTo>
                  <a:moveTo>
                    <a:pt x="4150" y="67"/>
                  </a:moveTo>
                  <a:lnTo>
                    <a:pt x="4184" y="130"/>
                  </a:lnTo>
                  <a:moveTo>
                    <a:pt x="4263" y="399"/>
                  </a:moveTo>
                  <a:lnTo>
                    <a:pt x="4378" y="382"/>
                  </a:lnTo>
                  <a:moveTo>
                    <a:pt x="4155" y="300"/>
                  </a:moveTo>
                  <a:lnTo>
                    <a:pt x="4179" y="346"/>
                  </a:lnTo>
                  <a:lnTo>
                    <a:pt x="4150" y="415"/>
                  </a:lnTo>
                  <a:lnTo>
                    <a:pt x="4371" y="490"/>
                  </a:lnTo>
                  <a:lnTo>
                    <a:pt x="4424" y="478"/>
                  </a:lnTo>
                  <a:moveTo>
                    <a:pt x="4525" y="51"/>
                  </a:moveTo>
                  <a:lnTo>
                    <a:pt x="4753" y="22"/>
                  </a:lnTo>
                  <a:moveTo>
                    <a:pt x="4798" y="221"/>
                  </a:moveTo>
                  <a:lnTo>
                    <a:pt x="4479" y="262"/>
                  </a:lnTo>
                  <a:moveTo>
                    <a:pt x="4554" y="108"/>
                  </a:moveTo>
                  <a:lnTo>
                    <a:pt x="4582" y="204"/>
                  </a:lnTo>
                  <a:moveTo>
                    <a:pt x="4690" y="216"/>
                  </a:moveTo>
                  <a:lnTo>
                    <a:pt x="4736" y="84"/>
                  </a:lnTo>
                  <a:moveTo>
                    <a:pt x="4645" y="41"/>
                  </a:moveTo>
                  <a:lnTo>
                    <a:pt x="4645" y="499"/>
                  </a:lnTo>
                  <a:moveTo>
                    <a:pt x="4990" y="171"/>
                  </a:moveTo>
                  <a:lnTo>
                    <a:pt x="5014" y="46"/>
                  </a:lnTo>
                  <a:moveTo>
                    <a:pt x="5122" y="159"/>
                  </a:moveTo>
                  <a:lnTo>
                    <a:pt x="4906" y="183"/>
                  </a:lnTo>
                  <a:moveTo>
                    <a:pt x="5031" y="238"/>
                  </a:moveTo>
                  <a:lnTo>
                    <a:pt x="4974" y="250"/>
                  </a:lnTo>
                  <a:moveTo>
                    <a:pt x="4974" y="329"/>
                  </a:moveTo>
                  <a:lnTo>
                    <a:pt x="5031" y="319"/>
                  </a:lnTo>
                  <a:moveTo>
                    <a:pt x="5053" y="171"/>
                  </a:moveTo>
                  <a:lnTo>
                    <a:pt x="5048" y="427"/>
                  </a:lnTo>
                  <a:moveTo>
                    <a:pt x="4974" y="175"/>
                  </a:moveTo>
                  <a:lnTo>
                    <a:pt x="4974" y="432"/>
                  </a:lnTo>
                  <a:moveTo>
                    <a:pt x="5110" y="478"/>
                  </a:moveTo>
                  <a:lnTo>
                    <a:pt x="5127" y="130"/>
                  </a:lnTo>
                  <a:moveTo>
                    <a:pt x="4911" y="444"/>
                  </a:moveTo>
                  <a:lnTo>
                    <a:pt x="5110" y="420"/>
                  </a:lnTo>
                  <a:moveTo>
                    <a:pt x="4906" y="137"/>
                  </a:moveTo>
                  <a:lnTo>
                    <a:pt x="4911" y="483"/>
                  </a:lnTo>
                  <a:moveTo>
                    <a:pt x="5161" y="34"/>
                  </a:moveTo>
                  <a:lnTo>
                    <a:pt x="4866" y="63"/>
                  </a:lnTo>
                  <a:moveTo>
                    <a:pt x="5509" y="46"/>
                  </a:moveTo>
                  <a:lnTo>
                    <a:pt x="5269" y="67"/>
                  </a:lnTo>
                  <a:moveTo>
                    <a:pt x="5269" y="454"/>
                  </a:moveTo>
                  <a:lnTo>
                    <a:pt x="5492" y="437"/>
                  </a:lnTo>
                  <a:moveTo>
                    <a:pt x="5509" y="22"/>
                  </a:moveTo>
                  <a:lnTo>
                    <a:pt x="5501" y="466"/>
                  </a:lnTo>
                  <a:lnTo>
                    <a:pt x="5501" y="483"/>
                  </a:lnTo>
                  <a:moveTo>
                    <a:pt x="5501" y="466"/>
                  </a:moveTo>
                  <a:lnTo>
                    <a:pt x="5492" y="437"/>
                  </a:lnTo>
                  <a:moveTo>
                    <a:pt x="5269" y="22"/>
                  </a:moveTo>
                  <a:lnTo>
                    <a:pt x="5269" y="471"/>
                  </a:lnTo>
                  <a:moveTo>
                    <a:pt x="5269" y="17"/>
                  </a:moveTo>
                  <a:lnTo>
                    <a:pt x="5269" y="495"/>
                  </a:lnTo>
                  <a:moveTo>
                    <a:pt x="5394" y="91"/>
                  </a:moveTo>
                  <a:lnTo>
                    <a:pt x="5305" y="221"/>
                  </a:lnTo>
                  <a:moveTo>
                    <a:pt x="5355" y="183"/>
                  </a:moveTo>
                  <a:lnTo>
                    <a:pt x="5468" y="300"/>
                  </a:lnTo>
                  <a:lnTo>
                    <a:pt x="5497" y="295"/>
                  </a:lnTo>
                  <a:moveTo>
                    <a:pt x="5372" y="295"/>
                  </a:moveTo>
                  <a:lnTo>
                    <a:pt x="5413" y="341"/>
                  </a:lnTo>
                  <a:moveTo>
                    <a:pt x="5355" y="358"/>
                  </a:moveTo>
                  <a:lnTo>
                    <a:pt x="5413" y="420"/>
                  </a:lnTo>
                  <a:moveTo>
                    <a:pt x="5360" y="149"/>
                  </a:moveTo>
                  <a:lnTo>
                    <a:pt x="5434" y="137"/>
                  </a:lnTo>
                  <a:moveTo>
                    <a:pt x="5360" y="262"/>
                  </a:moveTo>
                  <a:lnTo>
                    <a:pt x="5394" y="216"/>
                  </a:lnTo>
                  <a:lnTo>
                    <a:pt x="5451" y="113"/>
                  </a:lnTo>
                  <a:moveTo>
                    <a:pt x="5281" y="329"/>
                  </a:moveTo>
                  <a:lnTo>
                    <a:pt x="5360" y="262"/>
                  </a:lnTo>
                  <a:moveTo>
                    <a:pt x="5737" y="159"/>
                  </a:moveTo>
                  <a:lnTo>
                    <a:pt x="5672" y="353"/>
                  </a:lnTo>
                  <a:lnTo>
                    <a:pt x="5605" y="490"/>
                  </a:lnTo>
                  <a:moveTo>
                    <a:pt x="5792" y="51"/>
                  </a:moveTo>
                  <a:lnTo>
                    <a:pt x="5833" y="291"/>
                  </a:lnTo>
                  <a:lnTo>
                    <a:pt x="5883" y="483"/>
                  </a:lnTo>
                  <a:lnTo>
                    <a:pt x="5929" y="48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08" name="path 4108"/>
            <p:cNvSpPr/>
            <p:nvPr/>
          </p:nvSpPr>
          <p:spPr>
            <a:xfrm>
              <a:off x="0" y="375309"/>
              <a:ext cx="4015739" cy="35051"/>
            </a:xfrm>
            <a:custGeom>
              <a:avLst/>
              <a:gdLst/>
              <a:ahLst/>
              <a:cxnLst/>
              <a:rect l="0" t="0" r="0" b="0"/>
              <a:pathLst>
                <a:path w="6323" h="55">
                  <a:moveTo>
                    <a:pt x="0" y="0"/>
                  </a:moveTo>
                  <a:lnTo>
                    <a:pt x="0" y="55"/>
                  </a:lnTo>
                  <a:lnTo>
                    <a:pt x="6323" y="0"/>
                  </a:lnTo>
                  <a:lnTo>
                    <a:pt x="0" y="0"/>
                  </a:lnTo>
                </a:path>
                <a:path w="6323" h="55">
                  <a:moveTo>
                    <a:pt x="0" y="55"/>
                  </a:moveTo>
                  <a:lnTo>
                    <a:pt x="6323" y="0"/>
                  </a:lnTo>
                  <a:lnTo>
                    <a:pt x="6323" y="55"/>
                  </a:lnTo>
                  <a:lnTo>
                    <a:pt x="0" y="55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10" name="path 4110"/>
            <p:cNvSpPr/>
            <p:nvPr/>
          </p:nvSpPr>
          <p:spPr>
            <a:xfrm>
              <a:off x="0" y="459891"/>
              <a:ext cx="4015739" cy="1523"/>
            </a:xfrm>
            <a:custGeom>
              <a:avLst/>
              <a:gdLst/>
              <a:ahLst/>
              <a:cxnLst/>
              <a:rect l="0" t="0" r="0" b="0"/>
              <a:pathLst>
                <a:path w="6323" h="2">
                  <a:moveTo>
                    <a:pt x="0" y="1"/>
                  </a:moveTo>
                  <a:lnTo>
                    <a:pt x="6323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62" name="group 162"/>
          <p:cNvGrpSpPr/>
          <p:nvPr/>
        </p:nvGrpSpPr>
        <p:grpSpPr>
          <a:xfrm rot="21600000">
            <a:off x="1424176" y="7457185"/>
            <a:ext cx="2048257" cy="890015"/>
            <a:chOff x="0" y="0"/>
            <a:chExt cx="2048257" cy="890015"/>
          </a:xfrm>
        </p:grpSpPr>
        <p:sp>
          <p:nvSpPr>
            <p:cNvPr id="4112" name="path 4112"/>
            <p:cNvSpPr/>
            <p:nvPr/>
          </p:nvSpPr>
          <p:spPr>
            <a:xfrm>
              <a:off x="0" y="6095"/>
              <a:ext cx="2000320" cy="883919"/>
            </a:xfrm>
            <a:custGeom>
              <a:avLst/>
              <a:gdLst/>
              <a:ahLst/>
              <a:cxnLst/>
              <a:rect l="0" t="0" r="0" b="0"/>
              <a:pathLst>
                <a:path w="3150" h="1391">
                  <a:moveTo>
                    <a:pt x="13" y="1261"/>
                  </a:moveTo>
                  <a:lnTo>
                    <a:pt x="25" y="1273"/>
                  </a:lnTo>
                  <a:lnTo>
                    <a:pt x="27" y="1278"/>
                  </a:lnTo>
                  <a:lnTo>
                    <a:pt x="22" y="1273"/>
                  </a:lnTo>
                  <a:moveTo>
                    <a:pt x="1" y="1309"/>
                  </a:moveTo>
                  <a:lnTo>
                    <a:pt x="6" y="1309"/>
                  </a:lnTo>
                  <a:lnTo>
                    <a:pt x="27" y="1304"/>
                  </a:lnTo>
                  <a:lnTo>
                    <a:pt x="25" y="1302"/>
                  </a:lnTo>
                  <a:lnTo>
                    <a:pt x="22" y="1371"/>
                  </a:lnTo>
                  <a:lnTo>
                    <a:pt x="42" y="1338"/>
                  </a:lnTo>
                  <a:moveTo>
                    <a:pt x="44" y="1253"/>
                  </a:moveTo>
                  <a:lnTo>
                    <a:pt x="46" y="1256"/>
                  </a:lnTo>
                  <a:lnTo>
                    <a:pt x="56" y="1270"/>
                  </a:lnTo>
                  <a:lnTo>
                    <a:pt x="56" y="1278"/>
                  </a:lnTo>
                  <a:moveTo>
                    <a:pt x="78" y="1244"/>
                  </a:moveTo>
                  <a:lnTo>
                    <a:pt x="78" y="1251"/>
                  </a:lnTo>
                  <a:lnTo>
                    <a:pt x="66" y="1287"/>
                  </a:lnTo>
                  <a:moveTo>
                    <a:pt x="44" y="1282"/>
                  </a:moveTo>
                  <a:lnTo>
                    <a:pt x="46" y="1290"/>
                  </a:lnTo>
                  <a:lnTo>
                    <a:pt x="46" y="1328"/>
                  </a:lnTo>
                  <a:lnTo>
                    <a:pt x="44" y="1321"/>
                  </a:lnTo>
                  <a:lnTo>
                    <a:pt x="80" y="1316"/>
                  </a:lnTo>
                  <a:lnTo>
                    <a:pt x="75" y="1316"/>
                  </a:lnTo>
                  <a:lnTo>
                    <a:pt x="80" y="1282"/>
                  </a:lnTo>
                  <a:lnTo>
                    <a:pt x="80" y="1285"/>
                  </a:lnTo>
                  <a:lnTo>
                    <a:pt x="46" y="1290"/>
                  </a:lnTo>
                  <a:moveTo>
                    <a:pt x="56" y="1323"/>
                  </a:moveTo>
                  <a:lnTo>
                    <a:pt x="54" y="1333"/>
                  </a:lnTo>
                  <a:lnTo>
                    <a:pt x="51" y="1347"/>
                  </a:lnTo>
                  <a:lnTo>
                    <a:pt x="46" y="1362"/>
                  </a:lnTo>
                  <a:lnTo>
                    <a:pt x="42" y="1369"/>
                  </a:lnTo>
                  <a:lnTo>
                    <a:pt x="32" y="1381"/>
                  </a:lnTo>
                  <a:lnTo>
                    <a:pt x="27" y="1388"/>
                  </a:lnTo>
                  <a:moveTo>
                    <a:pt x="66" y="1321"/>
                  </a:moveTo>
                  <a:lnTo>
                    <a:pt x="68" y="1330"/>
                  </a:lnTo>
                  <a:lnTo>
                    <a:pt x="66" y="1364"/>
                  </a:lnTo>
                  <a:lnTo>
                    <a:pt x="68" y="1373"/>
                  </a:lnTo>
                  <a:lnTo>
                    <a:pt x="70" y="1378"/>
                  </a:lnTo>
                  <a:lnTo>
                    <a:pt x="97" y="1378"/>
                  </a:lnTo>
                  <a:lnTo>
                    <a:pt x="94" y="1347"/>
                  </a:lnTo>
                  <a:moveTo>
                    <a:pt x="118" y="1261"/>
                  </a:moveTo>
                  <a:lnTo>
                    <a:pt x="123" y="1273"/>
                  </a:lnTo>
                  <a:lnTo>
                    <a:pt x="123" y="1350"/>
                  </a:lnTo>
                  <a:lnTo>
                    <a:pt x="121" y="1340"/>
                  </a:lnTo>
                  <a:lnTo>
                    <a:pt x="123" y="1338"/>
                  </a:lnTo>
                  <a:lnTo>
                    <a:pt x="138" y="1335"/>
                  </a:lnTo>
                  <a:lnTo>
                    <a:pt x="142" y="1345"/>
                  </a:lnTo>
                  <a:lnTo>
                    <a:pt x="145" y="1340"/>
                  </a:lnTo>
                  <a:lnTo>
                    <a:pt x="145" y="1266"/>
                  </a:lnTo>
                  <a:lnTo>
                    <a:pt x="147" y="1270"/>
                  </a:lnTo>
                  <a:lnTo>
                    <a:pt x="142" y="1270"/>
                  </a:lnTo>
                  <a:lnTo>
                    <a:pt x="123" y="1273"/>
                  </a:lnTo>
                  <a:moveTo>
                    <a:pt x="123" y="1304"/>
                  </a:moveTo>
                  <a:lnTo>
                    <a:pt x="138" y="1302"/>
                  </a:lnTo>
                  <a:lnTo>
                    <a:pt x="135" y="1302"/>
                  </a:lnTo>
                  <a:moveTo>
                    <a:pt x="162" y="1246"/>
                  </a:moveTo>
                  <a:lnTo>
                    <a:pt x="164" y="1261"/>
                  </a:lnTo>
                  <a:lnTo>
                    <a:pt x="164" y="1309"/>
                  </a:lnTo>
                  <a:lnTo>
                    <a:pt x="162" y="1326"/>
                  </a:lnTo>
                  <a:lnTo>
                    <a:pt x="157" y="1342"/>
                  </a:lnTo>
                  <a:lnTo>
                    <a:pt x="150" y="1359"/>
                  </a:lnTo>
                  <a:lnTo>
                    <a:pt x="142" y="1371"/>
                  </a:lnTo>
                  <a:lnTo>
                    <a:pt x="135" y="1381"/>
                  </a:lnTo>
                  <a:lnTo>
                    <a:pt x="133" y="1383"/>
                  </a:lnTo>
                  <a:moveTo>
                    <a:pt x="164" y="1323"/>
                  </a:moveTo>
                  <a:lnTo>
                    <a:pt x="166" y="1321"/>
                  </a:lnTo>
                  <a:lnTo>
                    <a:pt x="186" y="1318"/>
                  </a:lnTo>
                  <a:lnTo>
                    <a:pt x="181" y="1316"/>
                  </a:lnTo>
                  <a:lnTo>
                    <a:pt x="178" y="1321"/>
                  </a:lnTo>
                  <a:moveTo>
                    <a:pt x="166" y="1294"/>
                  </a:moveTo>
                  <a:lnTo>
                    <a:pt x="186" y="1290"/>
                  </a:lnTo>
                  <a:lnTo>
                    <a:pt x="183" y="1287"/>
                  </a:lnTo>
                  <a:lnTo>
                    <a:pt x="181" y="1290"/>
                  </a:lnTo>
                  <a:moveTo>
                    <a:pt x="166" y="1261"/>
                  </a:moveTo>
                  <a:lnTo>
                    <a:pt x="166" y="1258"/>
                  </a:lnTo>
                  <a:lnTo>
                    <a:pt x="198" y="1256"/>
                  </a:lnTo>
                  <a:lnTo>
                    <a:pt x="193" y="1251"/>
                  </a:lnTo>
                  <a:lnTo>
                    <a:pt x="193" y="1371"/>
                  </a:lnTo>
                  <a:lnTo>
                    <a:pt x="190" y="1386"/>
                  </a:lnTo>
                  <a:lnTo>
                    <a:pt x="176" y="1364"/>
                  </a:lnTo>
                  <a:moveTo>
                    <a:pt x="258" y="1323"/>
                  </a:moveTo>
                  <a:lnTo>
                    <a:pt x="262" y="1318"/>
                  </a:lnTo>
                  <a:lnTo>
                    <a:pt x="258" y="1311"/>
                  </a:lnTo>
                  <a:lnTo>
                    <a:pt x="253" y="1318"/>
                  </a:lnTo>
                  <a:lnTo>
                    <a:pt x="258" y="1323"/>
                  </a:lnTo>
                  <a:close/>
                  <a:moveTo>
                    <a:pt x="258" y="1390"/>
                  </a:moveTo>
                  <a:lnTo>
                    <a:pt x="262" y="1383"/>
                  </a:lnTo>
                  <a:lnTo>
                    <a:pt x="258" y="1378"/>
                  </a:lnTo>
                  <a:lnTo>
                    <a:pt x="253" y="1383"/>
                  </a:lnTo>
                  <a:lnTo>
                    <a:pt x="258" y="1390"/>
                  </a:lnTo>
                  <a:close/>
                  <a:moveTo>
                    <a:pt x="589" y="1270"/>
                  </a:moveTo>
                  <a:lnTo>
                    <a:pt x="596" y="1266"/>
                  </a:lnTo>
                  <a:lnTo>
                    <a:pt x="608" y="1249"/>
                  </a:lnTo>
                  <a:lnTo>
                    <a:pt x="608" y="1366"/>
                  </a:lnTo>
                  <a:moveTo>
                    <a:pt x="673" y="1338"/>
                  </a:moveTo>
                  <a:lnTo>
                    <a:pt x="680" y="1338"/>
                  </a:lnTo>
                  <a:lnTo>
                    <a:pt x="685" y="1340"/>
                  </a:lnTo>
                  <a:lnTo>
                    <a:pt x="690" y="1340"/>
                  </a:lnTo>
                  <a:lnTo>
                    <a:pt x="692" y="1342"/>
                  </a:lnTo>
                  <a:lnTo>
                    <a:pt x="694" y="1345"/>
                  </a:lnTo>
                  <a:lnTo>
                    <a:pt x="694" y="1350"/>
                  </a:lnTo>
                  <a:lnTo>
                    <a:pt x="692" y="1354"/>
                  </a:lnTo>
                  <a:lnTo>
                    <a:pt x="692" y="1357"/>
                  </a:lnTo>
                  <a:lnTo>
                    <a:pt x="690" y="1357"/>
                  </a:lnTo>
                  <a:lnTo>
                    <a:pt x="685" y="1357"/>
                  </a:lnTo>
                  <a:lnTo>
                    <a:pt x="685" y="1354"/>
                  </a:lnTo>
                  <a:lnTo>
                    <a:pt x="685" y="1347"/>
                  </a:lnTo>
                  <a:lnTo>
                    <a:pt x="682" y="1345"/>
                  </a:lnTo>
                  <a:lnTo>
                    <a:pt x="680" y="1340"/>
                  </a:lnTo>
                  <a:lnTo>
                    <a:pt x="675" y="1338"/>
                  </a:lnTo>
                  <a:lnTo>
                    <a:pt x="670" y="1338"/>
                  </a:lnTo>
                  <a:moveTo>
                    <a:pt x="694" y="1345"/>
                  </a:moveTo>
                  <a:lnTo>
                    <a:pt x="694" y="1352"/>
                  </a:lnTo>
                  <a:moveTo>
                    <a:pt x="692" y="1354"/>
                  </a:moveTo>
                  <a:lnTo>
                    <a:pt x="692" y="1342"/>
                  </a:lnTo>
                  <a:moveTo>
                    <a:pt x="690" y="1340"/>
                  </a:moveTo>
                  <a:lnTo>
                    <a:pt x="690" y="1357"/>
                  </a:lnTo>
                  <a:lnTo>
                    <a:pt x="690" y="1340"/>
                  </a:lnTo>
                  <a:close/>
                  <a:moveTo>
                    <a:pt x="687" y="1340"/>
                  </a:moveTo>
                  <a:lnTo>
                    <a:pt x="687" y="1357"/>
                  </a:lnTo>
                  <a:moveTo>
                    <a:pt x="685" y="1354"/>
                  </a:moveTo>
                  <a:lnTo>
                    <a:pt x="685" y="1340"/>
                  </a:lnTo>
                  <a:moveTo>
                    <a:pt x="682" y="1345"/>
                  </a:moveTo>
                  <a:lnTo>
                    <a:pt x="682" y="1340"/>
                  </a:lnTo>
                  <a:lnTo>
                    <a:pt x="682" y="1342"/>
                  </a:lnTo>
                  <a:moveTo>
                    <a:pt x="680" y="1338"/>
                  </a:moveTo>
                  <a:lnTo>
                    <a:pt x="680" y="1340"/>
                  </a:lnTo>
                  <a:moveTo>
                    <a:pt x="678" y="1340"/>
                  </a:moveTo>
                  <a:lnTo>
                    <a:pt x="678" y="1338"/>
                  </a:lnTo>
                  <a:moveTo>
                    <a:pt x="675" y="1338"/>
                  </a:moveTo>
                  <a:lnTo>
                    <a:pt x="680" y="1338"/>
                  </a:lnTo>
                  <a:moveTo>
                    <a:pt x="685" y="1340"/>
                  </a:moveTo>
                  <a:lnTo>
                    <a:pt x="678" y="1340"/>
                  </a:lnTo>
                  <a:moveTo>
                    <a:pt x="680" y="1340"/>
                  </a:moveTo>
                  <a:lnTo>
                    <a:pt x="690" y="1340"/>
                  </a:lnTo>
                  <a:lnTo>
                    <a:pt x="680" y="1340"/>
                  </a:lnTo>
                  <a:close/>
                  <a:moveTo>
                    <a:pt x="682" y="1342"/>
                  </a:moveTo>
                  <a:lnTo>
                    <a:pt x="692" y="1342"/>
                  </a:lnTo>
                  <a:moveTo>
                    <a:pt x="694" y="1345"/>
                  </a:moveTo>
                  <a:lnTo>
                    <a:pt x="682" y="1345"/>
                  </a:lnTo>
                  <a:moveTo>
                    <a:pt x="685" y="1347"/>
                  </a:moveTo>
                  <a:lnTo>
                    <a:pt x="694" y="1347"/>
                  </a:lnTo>
                  <a:moveTo>
                    <a:pt x="694" y="1350"/>
                  </a:moveTo>
                  <a:lnTo>
                    <a:pt x="685" y="1350"/>
                  </a:lnTo>
                  <a:moveTo>
                    <a:pt x="685" y="1352"/>
                  </a:moveTo>
                  <a:lnTo>
                    <a:pt x="694" y="1352"/>
                  </a:lnTo>
                  <a:moveTo>
                    <a:pt x="692" y="1354"/>
                  </a:moveTo>
                  <a:lnTo>
                    <a:pt x="685" y="1354"/>
                  </a:lnTo>
                  <a:moveTo>
                    <a:pt x="685" y="1357"/>
                  </a:moveTo>
                  <a:lnTo>
                    <a:pt x="692" y="1357"/>
                  </a:lnTo>
                  <a:moveTo>
                    <a:pt x="778" y="1282"/>
                  </a:moveTo>
                  <a:lnTo>
                    <a:pt x="865" y="1273"/>
                  </a:lnTo>
                  <a:lnTo>
                    <a:pt x="860" y="1270"/>
                  </a:lnTo>
                  <a:lnTo>
                    <a:pt x="850" y="1273"/>
                  </a:lnTo>
                  <a:moveTo>
                    <a:pt x="822" y="1232"/>
                  </a:moveTo>
                  <a:lnTo>
                    <a:pt x="822" y="1378"/>
                  </a:lnTo>
                  <a:lnTo>
                    <a:pt x="822" y="1371"/>
                  </a:lnTo>
                  <a:lnTo>
                    <a:pt x="822" y="1357"/>
                  </a:lnTo>
                  <a:moveTo>
                    <a:pt x="800" y="1340"/>
                  </a:moveTo>
                  <a:lnTo>
                    <a:pt x="843" y="1335"/>
                  </a:lnTo>
                  <a:lnTo>
                    <a:pt x="838" y="1333"/>
                  </a:lnTo>
                  <a:lnTo>
                    <a:pt x="831" y="1338"/>
                  </a:lnTo>
                  <a:moveTo>
                    <a:pt x="819" y="1280"/>
                  </a:moveTo>
                  <a:lnTo>
                    <a:pt x="810" y="1299"/>
                  </a:lnTo>
                  <a:lnTo>
                    <a:pt x="800" y="1316"/>
                  </a:lnTo>
                  <a:lnTo>
                    <a:pt x="790" y="1330"/>
                  </a:lnTo>
                  <a:lnTo>
                    <a:pt x="778" y="1342"/>
                  </a:lnTo>
                  <a:lnTo>
                    <a:pt x="769" y="1352"/>
                  </a:lnTo>
                  <a:moveTo>
                    <a:pt x="826" y="1280"/>
                  </a:moveTo>
                  <a:lnTo>
                    <a:pt x="853" y="1340"/>
                  </a:lnTo>
                  <a:lnTo>
                    <a:pt x="872" y="1338"/>
                  </a:lnTo>
                  <a:lnTo>
                    <a:pt x="853" y="1338"/>
                  </a:lnTo>
                  <a:lnTo>
                    <a:pt x="848" y="1330"/>
                  </a:lnTo>
                  <a:moveTo>
                    <a:pt x="891" y="1237"/>
                  </a:moveTo>
                  <a:lnTo>
                    <a:pt x="894" y="1251"/>
                  </a:lnTo>
                  <a:lnTo>
                    <a:pt x="896" y="1371"/>
                  </a:lnTo>
                  <a:lnTo>
                    <a:pt x="894" y="1359"/>
                  </a:lnTo>
                  <a:lnTo>
                    <a:pt x="956" y="1359"/>
                  </a:lnTo>
                  <a:lnTo>
                    <a:pt x="951" y="1357"/>
                  </a:lnTo>
                  <a:lnTo>
                    <a:pt x="944" y="1359"/>
                  </a:lnTo>
                  <a:moveTo>
                    <a:pt x="894" y="1251"/>
                  </a:moveTo>
                  <a:lnTo>
                    <a:pt x="968" y="1246"/>
                  </a:lnTo>
                  <a:lnTo>
                    <a:pt x="966" y="1242"/>
                  </a:lnTo>
                  <a:lnTo>
                    <a:pt x="963" y="1251"/>
                  </a:lnTo>
                  <a:lnTo>
                    <a:pt x="961" y="1357"/>
                  </a:lnTo>
                  <a:lnTo>
                    <a:pt x="961" y="1369"/>
                  </a:lnTo>
                  <a:lnTo>
                    <a:pt x="956" y="1359"/>
                  </a:lnTo>
                  <a:moveTo>
                    <a:pt x="922" y="1253"/>
                  </a:moveTo>
                  <a:lnTo>
                    <a:pt x="922" y="1258"/>
                  </a:lnTo>
                  <a:lnTo>
                    <a:pt x="915" y="1278"/>
                  </a:lnTo>
                  <a:lnTo>
                    <a:pt x="906" y="1290"/>
                  </a:lnTo>
                  <a:lnTo>
                    <a:pt x="901" y="1297"/>
                  </a:lnTo>
                  <a:moveTo>
                    <a:pt x="918" y="1270"/>
                  </a:moveTo>
                  <a:lnTo>
                    <a:pt x="922" y="1273"/>
                  </a:lnTo>
                  <a:lnTo>
                    <a:pt x="946" y="1268"/>
                  </a:lnTo>
                  <a:lnTo>
                    <a:pt x="944" y="1266"/>
                  </a:lnTo>
                  <a:lnTo>
                    <a:pt x="932" y="1287"/>
                  </a:lnTo>
                  <a:lnTo>
                    <a:pt x="925" y="1299"/>
                  </a:lnTo>
                  <a:lnTo>
                    <a:pt x="915" y="1309"/>
                  </a:lnTo>
                  <a:lnTo>
                    <a:pt x="908" y="1316"/>
                  </a:lnTo>
                  <a:lnTo>
                    <a:pt x="901" y="1321"/>
                  </a:lnTo>
                  <a:moveTo>
                    <a:pt x="918" y="1282"/>
                  </a:moveTo>
                  <a:lnTo>
                    <a:pt x="920" y="1282"/>
                  </a:lnTo>
                  <a:lnTo>
                    <a:pt x="946" y="1313"/>
                  </a:lnTo>
                  <a:lnTo>
                    <a:pt x="956" y="1313"/>
                  </a:lnTo>
                  <a:lnTo>
                    <a:pt x="946" y="1311"/>
                  </a:lnTo>
                  <a:lnTo>
                    <a:pt x="942" y="1309"/>
                  </a:lnTo>
                  <a:moveTo>
                    <a:pt x="922" y="1311"/>
                  </a:moveTo>
                  <a:lnTo>
                    <a:pt x="930" y="1321"/>
                  </a:lnTo>
                  <a:lnTo>
                    <a:pt x="934" y="1326"/>
                  </a:lnTo>
                  <a:moveTo>
                    <a:pt x="918" y="1333"/>
                  </a:moveTo>
                  <a:lnTo>
                    <a:pt x="930" y="1340"/>
                  </a:lnTo>
                  <a:lnTo>
                    <a:pt x="934" y="1345"/>
                  </a:lnTo>
                  <a:moveTo>
                    <a:pt x="1018" y="1234"/>
                  </a:moveTo>
                  <a:lnTo>
                    <a:pt x="1021" y="1246"/>
                  </a:lnTo>
                  <a:lnTo>
                    <a:pt x="1023" y="1256"/>
                  </a:lnTo>
                  <a:lnTo>
                    <a:pt x="1023" y="1270"/>
                  </a:lnTo>
                  <a:lnTo>
                    <a:pt x="1021" y="1280"/>
                  </a:lnTo>
                  <a:lnTo>
                    <a:pt x="1021" y="1294"/>
                  </a:lnTo>
                  <a:lnTo>
                    <a:pt x="1018" y="1304"/>
                  </a:lnTo>
                  <a:lnTo>
                    <a:pt x="1018" y="1313"/>
                  </a:lnTo>
                  <a:lnTo>
                    <a:pt x="1016" y="1323"/>
                  </a:lnTo>
                  <a:lnTo>
                    <a:pt x="1014" y="1333"/>
                  </a:lnTo>
                  <a:lnTo>
                    <a:pt x="1011" y="1342"/>
                  </a:lnTo>
                  <a:lnTo>
                    <a:pt x="1004" y="1352"/>
                  </a:lnTo>
                  <a:lnTo>
                    <a:pt x="1002" y="1359"/>
                  </a:lnTo>
                  <a:lnTo>
                    <a:pt x="997" y="1366"/>
                  </a:lnTo>
                  <a:lnTo>
                    <a:pt x="994" y="1369"/>
                  </a:lnTo>
                  <a:lnTo>
                    <a:pt x="990" y="1376"/>
                  </a:lnTo>
                  <a:moveTo>
                    <a:pt x="1028" y="1290"/>
                  </a:moveTo>
                  <a:lnTo>
                    <a:pt x="1030" y="1294"/>
                  </a:lnTo>
                  <a:lnTo>
                    <a:pt x="1071" y="1366"/>
                  </a:lnTo>
                  <a:lnTo>
                    <a:pt x="1074" y="1366"/>
                  </a:lnTo>
                  <a:lnTo>
                    <a:pt x="1093" y="1364"/>
                  </a:lnTo>
                  <a:lnTo>
                    <a:pt x="1071" y="1364"/>
                  </a:lnTo>
                  <a:lnTo>
                    <a:pt x="1062" y="1350"/>
                  </a:lnTo>
                  <a:moveTo>
                    <a:pt x="1023" y="1251"/>
                  </a:moveTo>
                  <a:lnTo>
                    <a:pt x="1069" y="1242"/>
                  </a:lnTo>
                  <a:lnTo>
                    <a:pt x="1066" y="1239"/>
                  </a:lnTo>
                  <a:lnTo>
                    <a:pt x="1066" y="1246"/>
                  </a:lnTo>
                  <a:lnTo>
                    <a:pt x="1062" y="1285"/>
                  </a:lnTo>
                  <a:lnTo>
                    <a:pt x="1066" y="1282"/>
                  </a:lnTo>
                  <a:lnTo>
                    <a:pt x="1021" y="1290"/>
                  </a:lnTo>
                  <a:moveTo>
                    <a:pt x="1162" y="1232"/>
                  </a:moveTo>
                  <a:lnTo>
                    <a:pt x="1162" y="1242"/>
                  </a:lnTo>
                  <a:lnTo>
                    <a:pt x="1165" y="1362"/>
                  </a:lnTo>
                  <a:lnTo>
                    <a:pt x="1165" y="1364"/>
                  </a:lnTo>
                  <a:lnTo>
                    <a:pt x="1162" y="1378"/>
                  </a:lnTo>
                  <a:lnTo>
                    <a:pt x="1155" y="1369"/>
                  </a:lnTo>
                  <a:lnTo>
                    <a:pt x="1155" y="1366"/>
                  </a:lnTo>
                  <a:lnTo>
                    <a:pt x="1146" y="1354"/>
                  </a:lnTo>
                  <a:lnTo>
                    <a:pt x="1162" y="1373"/>
                  </a:lnTo>
                  <a:moveTo>
                    <a:pt x="1131" y="1299"/>
                  </a:moveTo>
                  <a:lnTo>
                    <a:pt x="1138" y="1318"/>
                  </a:lnTo>
                  <a:lnTo>
                    <a:pt x="1141" y="1328"/>
                  </a:lnTo>
                  <a:moveTo>
                    <a:pt x="1105" y="1292"/>
                  </a:moveTo>
                  <a:lnTo>
                    <a:pt x="1196" y="1280"/>
                  </a:lnTo>
                  <a:lnTo>
                    <a:pt x="1191" y="1278"/>
                  </a:lnTo>
                  <a:lnTo>
                    <a:pt x="1184" y="1280"/>
                  </a:lnTo>
                  <a:moveTo>
                    <a:pt x="1218" y="1246"/>
                  </a:moveTo>
                  <a:lnTo>
                    <a:pt x="1220" y="1256"/>
                  </a:lnTo>
                  <a:lnTo>
                    <a:pt x="1220" y="1371"/>
                  </a:lnTo>
                  <a:lnTo>
                    <a:pt x="1218" y="1364"/>
                  </a:lnTo>
                  <a:lnTo>
                    <a:pt x="1220" y="1347"/>
                  </a:lnTo>
                  <a:moveTo>
                    <a:pt x="1220" y="1256"/>
                  </a:moveTo>
                  <a:lnTo>
                    <a:pt x="1244" y="1251"/>
                  </a:lnTo>
                  <a:lnTo>
                    <a:pt x="1242" y="1251"/>
                  </a:lnTo>
                  <a:lnTo>
                    <a:pt x="1232" y="1278"/>
                  </a:lnTo>
                  <a:lnTo>
                    <a:pt x="1232" y="1280"/>
                  </a:lnTo>
                  <a:lnTo>
                    <a:pt x="1234" y="1282"/>
                  </a:lnTo>
                  <a:lnTo>
                    <a:pt x="1237" y="1290"/>
                  </a:lnTo>
                  <a:lnTo>
                    <a:pt x="1237" y="1304"/>
                  </a:lnTo>
                  <a:lnTo>
                    <a:pt x="1234" y="1311"/>
                  </a:lnTo>
                  <a:lnTo>
                    <a:pt x="1234" y="1313"/>
                  </a:lnTo>
                  <a:lnTo>
                    <a:pt x="1232" y="1313"/>
                  </a:lnTo>
                  <a:lnTo>
                    <a:pt x="1225" y="1306"/>
                  </a:lnTo>
                  <a:moveTo>
                    <a:pt x="1266" y="1234"/>
                  </a:moveTo>
                  <a:lnTo>
                    <a:pt x="1266" y="1242"/>
                  </a:lnTo>
                  <a:lnTo>
                    <a:pt x="1258" y="1266"/>
                  </a:lnTo>
                  <a:lnTo>
                    <a:pt x="1251" y="1282"/>
                  </a:lnTo>
                  <a:lnTo>
                    <a:pt x="1246" y="1297"/>
                  </a:lnTo>
                  <a:lnTo>
                    <a:pt x="1242" y="1306"/>
                  </a:lnTo>
                  <a:moveTo>
                    <a:pt x="1263" y="1251"/>
                  </a:moveTo>
                  <a:lnTo>
                    <a:pt x="1290" y="1297"/>
                  </a:lnTo>
                  <a:lnTo>
                    <a:pt x="1302" y="1297"/>
                  </a:lnTo>
                  <a:lnTo>
                    <a:pt x="1290" y="1294"/>
                  </a:lnTo>
                  <a:lnTo>
                    <a:pt x="1285" y="1287"/>
                  </a:lnTo>
                  <a:moveTo>
                    <a:pt x="1254" y="1297"/>
                  </a:moveTo>
                  <a:lnTo>
                    <a:pt x="1278" y="1292"/>
                  </a:lnTo>
                  <a:moveTo>
                    <a:pt x="1266" y="1294"/>
                  </a:moveTo>
                  <a:lnTo>
                    <a:pt x="1266" y="1362"/>
                  </a:lnTo>
                  <a:lnTo>
                    <a:pt x="1263" y="1369"/>
                  </a:lnTo>
                  <a:lnTo>
                    <a:pt x="1263" y="1373"/>
                  </a:lnTo>
                  <a:lnTo>
                    <a:pt x="1251" y="1357"/>
                  </a:lnTo>
                  <a:lnTo>
                    <a:pt x="1263" y="1369"/>
                  </a:lnTo>
                  <a:moveTo>
                    <a:pt x="1242" y="1318"/>
                  </a:moveTo>
                  <a:lnTo>
                    <a:pt x="1290" y="1313"/>
                  </a:lnTo>
                  <a:lnTo>
                    <a:pt x="1285" y="1311"/>
                  </a:lnTo>
                  <a:lnTo>
                    <a:pt x="1278" y="1313"/>
                  </a:lnTo>
                  <a:moveTo>
                    <a:pt x="1249" y="1330"/>
                  </a:moveTo>
                  <a:lnTo>
                    <a:pt x="1249" y="1335"/>
                  </a:lnTo>
                  <a:lnTo>
                    <a:pt x="1242" y="1347"/>
                  </a:lnTo>
                  <a:lnTo>
                    <a:pt x="1234" y="1357"/>
                  </a:lnTo>
                  <a:lnTo>
                    <a:pt x="1230" y="1362"/>
                  </a:lnTo>
                  <a:moveTo>
                    <a:pt x="1275" y="1330"/>
                  </a:moveTo>
                  <a:lnTo>
                    <a:pt x="1287" y="1342"/>
                  </a:lnTo>
                  <a:lnTo>
                    <a:pt x="1290" y="1350"/>
                  </a:lnTo>
                  <a:lnTo>
                    <a:pt x="1292" y="1359"/>
                  </a:lnTo>
                  <a:moveTo>
                    <a:pt x="1333" y="1251"/>
                  </a:moveTo>
                  <a:lnTo>
                    <a:pt x="1340" y="1261"/>
                  </a:lnTo>
                  <a:lnTo>
                    <a:pt x="1345" y="1266"/>
                  </a:lnTo>
                  <a:lnTo>
                    <a:pt x="1345" y="1273"/>
                  </a:lnTo>
                  <a:moveTo>
                    <a:pt x="1321" y="1290"/>
                  </a:moveTo>
                  <a:lnTo>
                    <a:pt x="1326" y="1294"/>
                  </a:lnTo>
                  <a:lnTo>
                    <a:pt x="1330" y="1302"/>
                  </a:lnTo>
                  <a:lnTo>
                    <a:pt x="1333" y="1306"/>
                  </a:lnTo>
                  <a:lnTo>
                    <a:pt x="1333" y="1311"/>
                  </a:lnTo>
                  <a:moveTo>
                    <a:pt x="1323" y="1359"/>
                  </a:moveTo>
                  <a:lnTo>
                    <a:pt x="1333" y="1371"/>
                  </a:lnTo>
                  <a:lnTo>
                    <a:pt x="1352" y="1290"/>
                  </a:lnTo>
                  <a:moveTo>
                    <a:pt x="1374" y="1237"/>
                  </a:moveTo>
                  <a:lnTo>
                    <a:pt x="1378" y="1246"/>
                  </a:lnTo>
                  <a:lnTo>
                    <a:pt x="1381" y="1253"/>
                  </a:lnTo>
                  <a:lnTo>
                    <a:pt x="1383" y="1258"/>
                  </a:lnTo>
                  <a:lnTo>
                    <a:pt x="1383" y="1266"/>
                  </a:lnTo>
                  <a:moveTo>
                    <a:pt x="1359" y="1280"/>
                  </a:moveTo>
                  <a:lnTo>
                    <a:pt x="1400" y="1275"/>
                  </a:lnTo>
                  <a:lnTo>
                    <a:pt x="1410" y="1273"/>
                  </a:lnTo>
                  <a:lnTo>
                    <a:pt x="1407" y="1273"/>
                  </a:lnTo>
                  <a:lnTo>
                    <a:pt x="1402" y="1275"/>
                  </a:lnTo>
                  <a:moveTo>
                    <a:pt x="1359" y="1321"/>
                  </a:moveTo>
                  <a:lnTo>
                    <a:pt x="1395" y="1316"/>
                  </a:lnTo>
                  <a:lnTo>
                    <a:pt x="1405" y="1313"/>
                  </a:lnTo>
                  <a:lnTo>
                    <a:pt x="1400" y="1313"/>
                  </a:lnTo>
                  <a:moveTo>
                    <a:pt x="1381" y="1278"/>
                  </a:moveTo>
                  <a:lnTo>
                    <a:pt x="1381" y="1366"/>
                  </a:lnTo>
                  <a:moveTo>
                    <a:pt x="1350" y="1369"/>
                  </a:moveTo>
                  <a:lnTo>
                    <a:pt x="1419" y="1364"/>
                  </a:lnTo>
                  <a:lnTo>
                    <a:pt x="1417" y="1362"/>
                  </a:lnTo>
                  <a:lnTo>
                    <a:pt x="1410" y="1366"/>
                  </a:lnTo>
                  <a:moveTo>
                    <a:pt x="1441" y="1249"/>
                  </a:moveTo>
                  <a:lnTo>
                    <a:pt x="1443" y="1261"/>
                  </a:lnTo>
                  <a:lnTo>
                    <a:pt x="1443" y="1338"/>
                  </a:lnTo>
                  <a:lnTo>
                    <a:pt x="1443" y="1328"/>
                  </a:lnTo>
                  <a:lnTo>
                    <a:pt x="1458" y="1323"/>
                  </a:lnTo>
                  <a:lnTo>
                    <a:pt x="1465" y="1335"/>
                  </a:lnTo>
                  <a:lnTo>
                    <a:pt x="1465" y="1253"/>
                  </a:lnTo>
                  <a:lnTo>
                    <a:pt x="1467" y="1258"/>
                  </a:lnTo>
                  <a:lnTo>
                    <a:pt x="1465" y="1258"/>
                  </a:lnTo>
                  <a:lnTo>
                    <a:pt x="1443" y="1261"/>
                  </a:lnTo>
                  <a:moveTo>
                    <a:pt x="1446" y="1292"/>
                  </a:moveTo>
                  <a:lnTo>
                    <a:pt x="1458" y="1290"/>
                  </a:lnTo>
                  <a:moveTo>
                    <a:pt x="1484" y="1237"/>
                  </a:moveTo>
                  <a:lnTo>
                    <a:pt x="1486" y="1249"/>
                  </a:lnTo>
                  <a:lnTo>
                    <a:pt x="1486" y="1275"/>
                  </a:lnTo>
                  <a:lnTo>
                    <a:pt x="1484" y="1297"/>
                  </a:lnTo>
                  <a:lnTo>
                    <a:pt x="1482" y="1313"/>
                  </a:lnTo>
                  <a:lnTo>
                    <a:pt x="1477" y="1330"/>
                  </a:lnTo>
                  <a:lnTo>
                    <a:pt x="1470" y="1347"/>
                  </a:lnTo>
                  <a:lnTo>
                    <a:pt x="1465" y="1362"/>
                  </a:lnTo>
                  <a:lnTo>
                    <a:pt x="1455" y="1369"/>
                  </a:lnTo>
                  <a:lnTo>
                    <a:pt x="1453" y="1371"/>
                  </a:lnTo>
                  <a:moveTo>
                    <a:pt x="1484" y="1311"/>
                  </a:moveTo>
                  <a:lnTo>
                    <a:pt x="1486" y="1311"/>
                  </a:lnTo>
                  <a:lnTo>
                    <a:pt x="1506" y="1306"/>
                  </a:lnTo>
                  <a:lnTo>
                    <a:pt x="1503" y="1306"/>
                  </a:lnTo>
                  <a:lnTo>
                    <a:pt x="1498" y="1309"/>
                  </a:lnTo>
                  <a:moveTo>
                    <a:pt x="1486" y="1282"/>
                  </a:moveTo>
                  <a:lnTo>
                    <a:pt x="1489" y="1282"/>
                  </a:lnTo>
                  <a:lnTo>
                    <a:pt x="1508" y="1278"/>
                  </a:lnTo>
                  <a:lnTo>
                    <a:pt x="1501" y="1278"/>
                  </a:lnTo>
                  <a:moveTo>
                    <a:pt x="1486" y="1249"/>
                  </a:moveTo>
                  <a:lnTo>
                    <a:pt x="1520" y="1244"/>
                  </a:lnTo>
                  <a:lnTo>
                    <a:pt x="1513" y="1239"/>
                  </a:lnTo>
                  <a:lnTo>
                    <a:pt x="1513" y="1362"/>
                  </a:lnTo>
                  <a:lnTo>
                    <a:pt x="1510" y="1373"/>
                  </a:lnTo>
                  <a:lnTo>
                    <a:pt x="1496" y="1352"/>
                  </a:lnTo>
                  <a:moveTo>
                    <a:pt x="1573" y="1242"/>
                  </a:moveTo>
                  <a:lnTo>
                    <a:pt x="1573" y="1246"/>
                  </a:lnTo>
                  <a:lnTo>
                    <a:pt x="1566" y="1268"/>
                  </a:lnTo>
                  <a:lnTo>
                    <a:pt x="1558" y="1282"/>
                  </a:lnTo>
                  <a:lnTo>
                    <a:pt x="1551" y="1299"/>
                  </a:lnTo>
                  <a:lnTo>
                    <a:pt x="1544" y="1311"/>
                  </a:lnTo>
                  <a:moveTo>
                    <a:pt x="1566" y="1278"/>
                  </a:moveTo>
                  <a:lnTo>
                    <a:pt x="1568" y="1280"/>
                  </a:lnTo>
                  <a:lnTo>
                    <a:pt x="1587" y="1275"/>
                  </a:lnTo>
                  <a:lnTo>
                    <a:pt x="1590" y="1273"/>
                  </a:lnTo>
                  <a:lnTo>
                    <a:pt x="1587" y="1275"/>
                  </a:lnTo>
                  <a:lnTo>
                    <a:pt x="1580" y="1302"/>
                  </a:lnTo>
                  <a:lnTo>
                    <a:pt x="1573" y="1318"/>
                  </a:lnTo>
                  <a:lnTo>
                    <a:pt x="1566" y="1333"/>
                  </a:lnTo>
                  <a:lnTo>
                    <a:pt x="1558" y="1345"/>
                  </a:lnTo>
                  <a:lnTo>
                    <a:pt x="1556" y="1345"/>
                  </a:lnTo>
                  <a:lnTo>
                    <a:pt x="1546" y="1357"/>
                  </a:lnTo>
                  <a:lnTo>
                    <a:pt x="1544" y="1362"/>
                  </a:lnTo>
                  <a:moveTo>
                    <a:pt x="1558" y="1287"/>
                  </a:moveTo>
                  <a:lnTo>
                    <a:pt x="1566" y="1297"/>
                  </a:lnTo>
                  <a:lnTo>
                    <a:pt x="1570" y="1304"/>
                  </a:lnTo>
                  <a:lnTo>
                    <a:pt x="1570" y="1311"/>
                  </a:lnTo>
                  <a:moveTo>
                    <a:pt x="1602" y="1232"/>
                  </a:moveTo>
                  <a:lnTo>
                    <a:pt x="1604" y="1242"/>
                  </a:lnTo>
                  <a:lnTo>
                    <a:pt x="1604" y="1237"/>
                  </a:lnTo>
                  <a:lnTo>
                    <a:pt x="1602" y="1378"/>
                  </a:lnTo>
                  <a:lnTo>
                    <a:pt x="1602" y="1354"/>
                  </a:lnTo>
                  <a:moveTo>
                    <a:pt x="1604" y="1282"/>
                  </a:moveTo>
                  <a:lnTo>
                    <a:pt x="1618" y="1292"/>
                  </a:lnTo>
                  <a:lnTo>
                    <a:pt x="1635" y="1306"/>
                  </a:lnTo>
                  <a:lnTo>
                    <a:pt x="1635" y="1311"/>
                  </a:lnTo>
                  <a:moveTo>
                    <a:pt x="1674" y="1239"/>
                  </a:moveTo>
                  <a:lnTo>
                    <a:pt x="1676" y="1244"/>
                  </a:lnTo>
                  <a:lnTo>
                    <a:pt x="1676" y="1330"/>
                  </a:lnTo>
                  <a:moveTo>
                    <a:pt x="1654" y="1292"/>
                  </a:moveTo>
                  <a:lnTo>
                    <a:pt x="1690" y="1285"/>
                  </a:lnTo>
                  <a:moveTo>
                    <a:pt x="1654" y="1345"/>
                  </a:moveTo>
                  <a:lnTo>
                    <a:pt x="1657" y="1345"/>
                  </a:lnTo>
                  <a:lnTo>
                    <a:pt x="1693" y="1318"/>
                  </a:lnTo>
                  <a:moveTo>
                    <a:pt x="1710" y="1239"/>
                  </a:moveTo>
                  <a:lnTo>
                    <a:pt x="1710" y="1249"/>
                  </a:lnTo>
                  <a:lnTo>
                    <a:pt x="1705" y="1273"/>
                  </a:lnTo>
                  <a:lnTo>
                    <a:pt x="1698" y="1292"/>
                  </a:lnTo>
                  <a:lnTo>
                    <a:pt x="1690" y="1309"/>
                  </a:lnTo>
                  <a:moveTo>
                    <a:pt x="1705" y="1278"/>
                  </a:moveTo>
                  <a:lnTo>
                    <a:pt x="1710" y="1280"/>
                  </a:lnTo>
                  <a:lnTo>
                    <a:pt x="1743" y="1270"/>
                  </a:lnTo>
                  <a:lnTo>
                    <a:pt x="1741" y="1266"/>
                  </a:lnTo>
                  <a:lnTo>
                    <a:pt x="1738" y="1278"/>
                  </a:lnTo>
                  <a:lnTo>
                    <a:pt x="1738" y="1280"/>
                  </a:lnTo>
                  <a:lnTo>
                    <a:pt x="1736" y="1311"/>
                  </a:lnTo>
                  <a:lnTo>
                    <a:pt x="1736" y="1313"/>
                  </a:lnTo>
                  <a:lnTo>
                    <a:pt x="1734" y="1326"/>
                  </a:lnTo>
                  <a:lnTo>
                    <a:pt x="1731" y="1342"/>
                  </a:lnTo>
                  <a:lnTo>
                    <a:pt x="1731" y="1357"/>
                  </a:lnTo>
                  <a:lnTo>
                    <a:pt x="1729" y="1366"/>
                  </a:lnTo>
                  <a:lnTo>
                    <a:pt x="1724" y="1369"/>
                  </a:lnTo>
                  <a:lnTo>
                    <a:pt x="1710" y="1350"/>
                  </a:lnTo>
                  <a:lnTo>
                    <a:pt x="1726" y="1369"/>
                  </a:lnTo>
                  <a:moveTo>
                    <a:pt x="1705" y="1297"/>
                  </a:moveTo>
                  <a:lnTo>
                    <a:pt x="1717" y="1306"/>
                  </a:lnTo>
                  <a:lnTo>
                    <a:pt x="1719" y="1311"/>
                  </a:lnTo>
                  <a:moveTo>
                    <a:pt x="1690" y="1342"/>
                  </a:moveTo>
                  <a:lnTo>
                    <a:pt x="1695" y="1340"/>
                  </a:lnTo>
                  <a:lnTo>
                    <a:pt x="1724" y="1321"/>
                  </a:lnTo>
                  <a:moveTo>
                    <a:pt x="1777" y="1251"/>
                  </a:moveTo>
                  <a:lnTo>
                    <a:pt x="1777" y="1256"/>
                  </a:lnTo>
                  <a:lnTo>
                    <a:pt x="1774" y="1354"/>
                  </a:lnTo>
                  <a:lnTo>
                    <a:pt x="1772" y="1357"/>
                  </a:lnTo>
                  <a:lnTo>
                    <a:pt x="1806" y="1311"/>
                  </a:lnTo>
                  <a:moveTo>
                    <a:pt x="1798" y="1253"/>
                  </a:moveTo>
                  <a:lnTo>
                    <a:pt x="1806" y="1270"/>
                  </a:lnTo>
                  <a:lnTo>
                    <a:pt x="1808" y="1278"/>
                  </a:lnTo>
                  <a:lnTo>
                    <a:pt x="1808" y="1285"/>
                  </a:lnTo>
                  <a:lnTo>
                    <a:pt x="1806" y="1268"/>
                  </a:lnTo>
                  <a:moveTo>
                    <a:pt x="1839" y="1239"/>
                  </a:moveTo>
                  <a:lnTo>
                    <a:pt x="1839" y="1251"/>
                  </a:lnTo>
                  <a:lnTo>
                    <a:pt x="1837" y="1268"/>
                  </a:lnTo>
                  <a:lnTo>
                    <a:pt x="1834" y="1285"/>
                  </a:lnTo>
                  <a:lnTo>
                    <a:pt x="1834" y="1287"/>
                  </a:lnTo>
                  <a:lnTo>
                    <a:pt x="1832" y="1297"/>
                  </a:lnTo>
                  <a:lnTo>
                    <a:pt x="1830" y="1311"/>
                  </a:lnTo>
                  <a:lnTo>
                    <a:pt x="1825" y="1321"/>
                  </a:lnTo>
                  <a:lnTo>
                    <a:pt x="1822" y="1330"/>
                  </a:lnTo>
                  <a:lnTo>
                    <a:pt x="1818" y="1338"/>
                  </a:lnTo>
                  <a:lnTo>
                    <a:pt x="1815" y="1342"/>
                  </a:lnTo>
                  <a:lnTo>
                    <a:pt x="1808" y="1350"/>
                  </a:lnTo>
                  <a:lnTo>
                    <a:pt x="1803" y="1357"/>
                  </a:lnTo>
                  <a:lnTo>
                    <a:pt x="1798" y="1362"/>
                  </a:lnTo>
                  <a:lnTo>
                    <a:pt x="1794" y="1366"/>
                  </a:lnTo>
                  <a:lnTo>
                    <a:pt x="1789" y="1371"/>
                  </a:lnTo>
                  <a:moveTo>
                    <a:pt x="1846" y="1362"/>
                  </a:moveTo>
                  <a:lnTo>
                    <a:pt x="1842" y="1350"/>
                  </a:lnTo>
                  <a:lnTo>
                    <a:pt x="1827" y="1326"/>
                  </a:lnTo>
                  <a:moveTo>
                    <a:pt x="1892" y="1256"/>
                  </a:moveTo>
                  <a:lnTo>
                    <a:pt x="1899" y="1268"/>
                  </a:lnTo>
                  <a:lnTo>
                    <a:pt x="1902" y="1273"/>
                  </a:lnTo>
                  <a:lnTo>
                    <a:pt x="1904" y="1282"/>
                  </a:lnTo>
                  <a:moveTo>
                    <a:pt x="1942" y="1249"/>
                  </a:moveTo>
                  <a:lnTo>
                    <a:pt x="1942" y="1256"/>
                  </a:lnTo>
                  <a:lnTo>
                    <a:pt x="1923" y="1290"/>
                  </a:lnTo>
                  <a:moveTo>
                    <a:pt x="1918" y="1234"/>
                  </a:moveTo>
                  <a:lnTo>
                    <a:pt x="1921" y="1242"/>
                  </a:lnTo>
                  <a:lnTo>
                    <a:pt x="1918" y="1239"/>
                  </a:lnTo>
                  <a:lnTo>
                    <a:pt x="1918" y="1373"/>
                  </a:lnTo>
                  <a:lnTo>
                    <a:pt x="1918" y="1366"/>
                  </a:lnTo>
                  <a:lnTo>
                    <a:pt x="1918" y="1359"/>
                  </a:lnTo>
                  <a:moveTo>
                    <a:pt x="1911" y="1297"/>
                  </a:moveTo>
                  <a:lnTo>
                    <a:pt x="1906" y="1311"/>
                  </a:lnTo>
                  <a:lnTo>
                    <a:pt x="1899" y="1326"/>
                  </a:lnTo>
                  <a:lnTo>
                    <a:pt x="1890" y="1338"/>
                  </a:lnTo>
                  <a:lnTo>
                    <a:pt x="1882" y="1345"/>
                  </a:lnTo>
                  <a:lnTo>
                    <a:pt x="1878" y="1352"/>
                  </a:lnTo>
                  <a:lnTo>
                    <a:pt x="1873" y="1357"/>
                  </a:lnTo>
                  <a:moveTo>
                    <a:pt x="1880" y="1299"/>
                  </a:moveTo>
                  <a:lnTo>
                    <a:pt x="1957" y="1290"/>
                  </a:lnTo>
                  <a:lnTo>
                    <a:pt x="1954" y="1290"/>
                  </a:lnTo>
                  <a:lnTo>
                    <a:pt x="1945" y="1292"/>
                  </a:lnTo>
                  <a:moveTo>
                    <a:pt x="1923" y="1294"/>
                  </a:moveTo>
                  <a:lnTo>
                    <a:pt x="1947" y="1345"/>
                  </a:lnTo>
                  <a:lnTo>
                    <a:pt x="1964" y="1347"/>
                  </a:lnTo>
                  <a:lnTo>
                    <a:pt x="1950" y="1345"/>
                  </a:lnTo>
                  <a:lnTo>
                    <a:pt x="1945" y="1338"/>
                  </a:lnTo>
                  <a:moveTo>
                    <a:pt x="2019" y="1275"/>
                  </a:moveTo>
                  <a:lnTo>
                    <a:pt x="2019" y="1268"/>
                  </a:lnTo>
                  <a:lnTo>
                    <a:pt x="2007" y="1249"/>
                  </a:lnTo>
                  <a:moveTo>
                    <a:pt x="2036" y="1313"/>
                  </a:moveTo>
                  <a:lnTo>
                    <a:pt x="2041" y="1321"/>
                  </a:lnTo>
                  <a:lnTo>
                    <a:pt x="2046" y="1330"/>
                  </a:lnTo>
                  <a:lnTo>
                    <a:pt x="2046" y="1335"/>
                  </a:lnTo>
                  <a:moveTo>
                    <a:pt x="2038" y="1354"/>
                  </a:moveTo>
                  <a:lnTo>
                    <a:pt x="2053" y="1373"/>
                  </a:lnTo>
                  <a:moveTo>
                    <a:pt x="2043" y="1232"/>
                  </a:moveTo>
                  <a:lnTo>
                    <a:pt x="2043" y="1239"/>
                  </a:lnTo>
                  <a:lnTo>
                    <a:pt x="2038" y="1261"/>
                  </a:lnTo>
                  <a:lnTo>
                    <a:pt x="2036" y="1275"/>
                  </a:lnTo>
                  <a:lnTo>
                    <a:pt x="2031" y="1292"/>
                  </a:lnTo>
                  <a:lnTo>
                    <a:pt x="2029" y="1311"/>
                  </a:lnTo>
                  <a:lnTo>
                    <a:pt x="2024" y="1323"/>
                  </a:lnTo>
                  <a:lnTo>
                    <a:pt x="2019" y="1335"/>
                  </a:lnTo>
                  <a:lnTo>
                    <a:pt x="2012" y="1347"/>
                  </a:lnTo>
                  <a:lnTo>
                    <a:pt x="2005" y="1359"/>
                  </a:lnTo>
                  <a:lnTo>
                    <a:pt x="1998" y="1369"/>
                  </a:lnTo>
                  <a:lnTo>
                    <a:pt x="1990" y="1376"/>
                  </a:lnTo>
                  <a:lnTo>
                    <a:pt x="1986" y="1378"/>
                  </a:lnTo>
                  <a:moveTo>
                    <a:pt x="2036" y="1352"/>
                  </a:moveTo>
                  <a:lnTo>
                    <a:pt x="2050" y="1373"/>
                  </a:lnTo>
                  <a:lnTo>
                    <a:pt x="2053" y="1376"/>
                  </a:lnTo>
                  <a:lnTo>
                    <a:pt x="2060" y="1357"/>
                  </a:lnTo>
                  <a:lnTo>
                    <a:pt x="2062" y="1338"/>
                  </a:lnTo>
                  <a:lnTo>
                    <a:pt x="2067" y="1313"/>
                  </a:lnTo>
                  <a:lnTo>
                    <a:pt x="2070" y="1290"/>
                  </a:lnTo>
                  <a:lnTo>
                    <a:pt x="2072" y="1278"/>
                  </a:lnTo>
                  <a:lnTo>
                    <a:pt x="2072" y="1280"/>
                  </a:lnTo>
                  <a:lnTo>
                    <a:pt x="1995" y="1294"/>
                  </a:lnTo>
                  <a:moveTo>
                    <a:pt x="2118" y="1234"/>
                  </a:moveTo>
                  <a:lnTo>
                    <a:pt x="2127" y="1251"/>
                  </a:lnTo>
                  <a:lnTo>
                    <a:pt x="2127" y="1263"/>
                  </a:lnTo>
                  <a:lnTo>
                    <a:pt x="2125" y="1249"/>
                  </a:lnTo>
                  <a:moveTo>
                    <a:pt x="2154" y="1232"/>
                  </a:moveTo>
                  <a:lnTo>
                    <a:pt x="2158" y="1237"/>
                  </a:lnTo>
                  <a:lnTo>
                    <a:pt x="2156" y="1237"/>
                  </a:lnTo>
                  <a:lnTo>
                    <a:pt x="2144" y="1268"/>
                  </a:lnTo>
                  <a:moveTo>
                    <a:pt x="2106" y="1258"/>
                  </a:moveTo>
                  <a:lnTo>
                    <a:pt x="2110" y="1270"/>
                  </a:lnTo>
                  <a:lnTo>
                    <a:pt x="2113" y="1290"/>
                  </a:lnTo>
                  <a:lnTo>
                    <a:pt x="2113" y="1321"/>
                  </a:lnTo>
                  <a:lnTo>
                    <a:pt x="2110" y="1313"/>
                  </a:lnTo>
                  <a:lnTo>
                    <a:pt x="2170" y="1309"/>
                  </a:lnTo>
                  <a:lnTo>
                    <a:pt x="2163" y="1306"/>
                  </a:lnTo>
                  <a:lnTo>
                    <a:pt x="2168" y="1266"/>
                  </a:lnTo>
                  <a:lnTo>
                    <a:pt x="2170" y="1263"/>
                  </a:lnTo>
                  <a:lnTo>
                    <a:pt x="2168" y="1263"/>
                  </a:lnTo>
                  <a:lnTo>
                    <a:pt x="2168" y="1266"/>
                  </a:lnTo>
                  <a:lnTo>
                    <a:pt x="2113" y="1273"/>
                  </a:lnTo>
                  <a:moveTo>
                    <a:pt x="2122" y="1294"/>
                  </a:moveTo>
                  <a:lnTo>
                    <a:pt x="2156" y="1287"/>
                  </a:lnTo>
                  <a:moveTo>
                    <a:pt x="2137" y="1270"/>
                  </a:moveTo>
                  <a:lnTo>
                    <a:pt x="2139" y="1338"/>
                  </a:lnTo>
                  <a:lnTo>
                    <a:pt x="2139" y="1378"/>
                  </a:lnTo>
                  <a:lnTo>
                    <a:pt x="2137" y="1369"/>
                  </a:lnTo>
                  <a:lnTo>
                    <a:pt x="2139" y="1352"/>
                  </a:lnTo>
                  <a:moveTo>
                    <a:pt x="2091" y="1340"/>
                  </a:moveTo>
                  <a:lnTo>
                    <a:pt x="2187" y="1330"/>
                  </a:lnTo>
                  <a:lnTo>
                    <a:pt x="2182" y="1328"/>
                  </a:lnTo>
                  <a:lnTo>
                    <a:pt x="2175" y="1330"/>
                  </a:lnTo>
                  <a:moveTo>
                    <a:pt x="2230" y="1232"/>
                  </a:moveTo>
                  <a:lnTo>
                    <a:pt x="2230" y="1239"/>
                  </a:lnTo>
                  <a:lnTo>
                    <a:pt x="2223" y="1258"/>
                  </a:lnTo>
                  <a:lnTo>
                    <a:pt x="2216" y="1270"/>
                  </a:lnTo>
                  <a:lnTo>
                    <a:pt x="2206" y="1292"/>
                  </a:lnTo>
                  <a:lnTo>
                    <a:pt x="2197" y="1306"/>
                  </a:lnTo>
                  <a:moveTo>
                    <a:pt x="2218" y="1268"/>
                  </a:moveTo>
                  <a:lnTo>
                    <a:pt x="2218" y="1378"/>
                  </a:lnTo>
                  <a:lnTo>
                    <a:pt x="2218" y="1369"/>
                  </a:lnTo>
                  <a:lnTo>
                    <a:pt x="2218" y="1359"/>
                  </a:lnTo>
                  <a:moveTo>
                    <a:pt x="2254" y="1234"/>
                  </a:moveTo>
                  <a:lnTo>
                    <a:pt x="2262" y="1251"/>
                  </a:lnTo>
                  <a:lnTo>
                    <a:pt x="2264" y="1263"/>
                  </a:lnTo>
                  <a:lnTo>
                    <a:pt x="2262" y="1253"/>
                  </a:lnTo>
                  <a:moveTo>
                    <a:pt x="2235" y="1280"/>
                  </a:moveTo>
                  <a:lnTo>
                    <a:pt x="2290" y="1270"/>
                  </a:lnTo>
                  <a:moveTo>
                    <a:pt x="2242" y="1292"/>
                  </a:moveTo>
                  <a:lnTo>
                    <a:pt x="2247" y="1304"/>
                  </a:lnTo>
                  <a:lnTo>
                    <a:pt x="2250" y="1316"/>
                  </a:lnTo>
                  <a:lnTo>
                    <a:pt x="2252" y="1328"/>
                  </a:lnTo>
                  <a:lnTo>
                    <a:pt x="2254" y="1335"/>
                  </a:lnTo>
                  <a:lnTo>
                    <a:pt x="2254" y="1326"/>
                  </a:lnTo>
                  <a:lnTo>
                    <a:pt x="2250" y="1316"/>
                  </a:lnTo>
                  <a:moveTo>
                    <a:pt x="2276" y="1280"/>
                  </a:moveTo>
                  <a:lnTo>
                    <a:pt x="2276" y="1292"/>
                  </a:lnTo>
                  <a:lnTo>
                    <a:pt x="2271" y="1318"/>
                  </a:lnTo>
                  <a:lnTo>
                    <a:pt x="2269" y="1338"/>
                  </a:lnTo>
                  <a:lnTo>
                    <a:pt x="2264" y="1357"/>
                  </a:lnTo>
                  <a:moveTo>
                    <a:pt x="2230" y="1362"/>
                  </a:moveTo>
                  <a:lnTo>
                    <a:pt x="2286" y="1357"/>
                  </a:lnTo>
                  <a:lnTo>
                    <a:pt x="2300" y="1354"/>
                  </a:lnTo>
                  <a:moveTo>
                    <a:pt x="2343" y="1345"/>
                  </a:moveTo>
                  <a:lnTo>
                    <a:pt x="2343" y="1342"/>
                  </a:lnTo>
                  <a:moveTo>
                    <a:pt x="2334" y="1335"/>
                  </a:moveTo>
                  <a:lnTo>
                    <a:pt x="2329" y="1338"/>
                  </a:lnTo>
                  <a:lnTo>
                    <a:pt x="2326" y="1345"/>
                  </a:lnTo>
                  <a:lnTo>
                    <a:pt x="2329" y="1352"/>
                  </a:lnTo>
                  <a:lnTo>
                    <a:pt x="2334" y="1354"/>
                  </a:lnTo>
                  <a:lnTo>
                    <a:pt x="2338" y="1352"/>
                  </a:lnTo>
                  <a:lnTo>
                    <a:pt x="2341" y="1345"/>
                  </a:lnTo>
                  <a:lnTo>
                    <a:pt x="2338" y="1338"/>
                  </a:lnTo>
                  <a:lnTo>
                    <a:pt x="2334" y="1335"/>
                  </a:lnTo>
                  <a:close/>
                  <a:moveTo>
                    <a:pt x="452" y="6"/>
                  </a:moveTo>
                  <a:lnTo>
                    <a:pt x="908" y="1"/>
                  </a:lnTo>
                  <a:lnTo>
                    <a:pt x="908" y="178"/>
                  </a:lnTo>
                  <a:lnTo>
                    <a:pt x="452" y="183"/>
                  </a:lnTo>
                  <a:lnTo>
                    <a:pt x="452" y="6"/>
                  </a:lnTo>
                  <a:close/>
                  <a:moveTo>
                    <a:pt x="1021" y="73"/>
                  </a:moveTo>
                  <a:lnTo>
                    <a:pt x="1014" y="118"/>
                  </a:lnTo>
                  <a:moveTo>
                    <a:pt x="980" y="78"/>
                  </a:moveTo>
                  <a:lnTo>
                    <a:pt x="980" y="118"/>
                  </a:lnTo>
                  <a:moveTo>
                    <a:pt x="999" y="39"/>
                  </a:moveTo>
                  <a:lnTo>
                    <a:pt x="999" y="150"/>
                  </a:lnTo>
                  <a:moveTo>
                    <a:pt x="963" y="70"/>
                  </a:moveTo>
                  <a:lnTo>
                    <a:pt x="1033" y="61"/>
                  </a:lnTo>
                  <a:moveTo>
                    <a:pt x="1021" y="30"/>
                  </a:moveTo>
                  <a:lnTo>
                    <a:pt x="999" y="39"/>
                  </a:lnTo>
                  <a:lnTo>
                    <a:pt x="970" y="44"/>
                  </a:lnTo>
                  <a:moveTo>
                    <a:pt x="956" y="99"/>
                  </a:moveTo>
                  <a:lnTo>
                    <a:pt x="1040" y="92"/>
                  </a:lnTo>
                  <a:moveTo>
                    <a:pt x="961" y="130"/>
                  </a:moveTo>
                  <a:lnTo>
                    <a:pt x="1038" y="123"/>
                  </a:lnTo>
                  <a:moveTo>
                    <a:pt x="1028" y="145"/>
                  </a:moveTo>
                  <a:lnTo>
                    <a:pt x="970" y="152"/>
                  </a:lnTo>
                  <a:moveTo>
                    <a:pt x="1107" y="157"/>
                  </a:moveTo>
                  <a:lnTo>
                    <a:pt x="1107" y="27"/>
                  </a:lnTo>
                  <a:moveTo>
                    <a:pt x="1131" y="78"/>
                  </a:moveTo>
                  <a:lnTo>
                    <a:pt x="1083" y="85"/>
                  </a:lnTo>
                  <a:moveTo>
                    <a:pt x="1057" y="58"/>
                  </a:moveTo>
                  <a:lnTo>
                    <a:pt x="1057" y="113"/>
                  </a:lnTo>
                  <a:moveTo>
                    <a:pt x="1057" y="106"/>
                  </a:moveTo>
                  <a:lnTo>
                    <a:pt x="1081" y="102"/>
                  </a:lnTo>
                  <a:moveTo>
                    <a:pt x="1078" y="102"/>
                  </a:moveTo>
                  <a:lnTo>
                    <a:pt x="1078" y="61"/>
                  </a:lnTo>
                  <a:moveTo>
                    <a:pt x="1078" y="66"/>
                  </a:moveTo>
                  <a:lnTo>
                    <a:pt x="1057" y="70"/>
                  </a:lnTo>
                  <a:moveTo>
                    <a:pt x="1172" y="80"/>
                  </a:moveTo>
                  <a:lnTo>
                    <a:pt x="1179" y="92"/>
                  </a:lnTo>
                  <a:moveTo>
                    <a:pt x="1155" y="73"/>
                  </a:moveTo>
                  <a:lnTo>
                    <a:pt x="1184" y="66"/>
                  </a:lnTo>
                  <a:moveTo>
                    <a:pt x="1172" y="70"/>
                  </a:moveTo>
                  <a:lnTo>
                    <a:pt x="1153" y="130"/>
                  </a:lnTo>
                  <a:moveTo>
                    <a:pt x="1172" y="30"/>
                  </a:moveTo>
                  <a:lnTo>
                    <a:pt x="1172" y="157"/>
                  </a:lnTo>
                  <a:moveTo>
                    <a:pt x="1201" y="30"/>
                  </a:moveTo>
                  <a:lnTo>
                    <a:pt x="1208" y="49"/>
                  </a:lnTo>
                  <a:moveTo>
                    <a:pt x="1189" y="49"/>
                  </a:moveTo>
                  <a:lnTo>
                    <a:pt x="1186" y="78"/>
                  </a:lnTo>
                  <a:moveTo>
                    <a:pt x="1189" y="58"/>
                  </a:moveTo>
                  <a:lnTo>
                    <a:pt x="1232" y="53"/>
                  </a:lnTo>
                  <a:moveTo>
                    <a:pt x="1232" y="51"/>
                  </a:moveTo>
                  <a:lnTo>
                    <a:pt x="1225" y="68"/>
                  </a:lnTo>
                  <a:moveTo>
                    <a:pt x="1198" y="68"/>
                  </a:moveTo>
                  <a:lnTo>
                    <a:pt x="1186" y="97"/>
                  </a:lnTo>
                  <a:moveTo>
                    <a:pt x="1213" y="70"/>
                  </a:moveTo>
                  <a:lnTo>
                    <a:pt x="1225" y="85"/>
                  </a:lnTo>
                  <a:moveTo>
                    <a:pt x="1206" y="80"/>
                  </a:moveTo>
                  <a:lnTo>
                    <a:pt x="1194" y="104"/>
                  </a:lnTo>
                  <a:lnTo>
                    <a:pt x="1174" y="126"/>
                  </a:lnTo>
                  <a:moveTo>
                    <a:pt x="1203" y="90"/>
                  </a:moveTo>
                  <a:lnTo>
                    <a:pt x="1225" y="121"/>
                  </a:lnTo>
                  <a:moveTo>
                    <a:pt x="1194" y="126"/>
                  </a:moveTo>
                  <a:lnTo>
                    <a:pt x="1215" y="123"/>
                  </a:lnTo>
                  <a:moveTo>
                    <a:pt x="1215" y="121"/>
                  </a:moveTo>
                  <a:lnTo>
                    <a:pt x="1213" y="150"/>
                  </a:lnTo>
                  <a:moveTo>
                    <a:pt x="1215" y="150"/>
                  </a:moveTo>
                  <a:lnTo>
                    <a:pt x="1194" y="154"/>
                  </a:lnTo>
                  <a:moveTo>
                    <a:pt x="1225" y="121"/>
                  </a:moveTo>
                  <a:lnTo>
                    <a:pt x="1234" y="121"/>
                  </a:lnTo>
                  <a:moveTo>
                    <a:pt x="1194" y="118"/>
                  </a:moveTo>
                  <a:lnTo>
                    <a:pt x="1194" y="159"/>
                  </a:lnTo>
                  <a:moveTo>
                    <a:pt x="1273" y="37"/>
                  </a:moveTo>
                  <a:lnTo>
                    <a:pt x="1263" y="75"/>
                  </a:lnTo>
                  <a:lnTo>
                    <a:pt x="1263" y="118"/>
                  </a:lnTo>
                  <a:lnTo>
                    <a:pt x="1273" y="157"/>
                  </a:lnTo>
                  <a:moveTo>
                    <a:pt x="1333" y="32"/>
                  </a:moveTo>
                  <a:lnTo>
                    <a:pt x="1316" y="68"/>
                  </a:lnTo>
                  <a:lnTo>
                    <a:pt x="1292" y="106"/>
                  </a:lnTo>
                  <a:moveTo>
                    <a:pt x="1328" y="44"/>
                  </a:moveTo>
                  <a:lnTo>
                    <a:pt x="1366" y="97"/>
                  </a:lnTo>
                  <a:moveTo>
                    <a:pt x="1326" y="68"/>
                  </a:moveTo>
                  <a:lnTo>
                    <a:pt x="1335" y="85"/>
                  </a:lnTo>
                  <a:moveTo>
                    <a:pt x="1347" y="87"/>
                  </a:moveTo>
                  <a:lnTo>
                    <a:pt x="1335" y="121"/>
                  </a:lnTo>
                  <a:moveTo>
                    <a:pt x="1352" y="116"/>
                  </a:moveTo>
                  <a:lnTo>
                    <a:pt x="1347" y="150"/>
                  </a:lnTo>
                  <a:moveTo>
                    <a:pt x="1316" y="118"/>
                  </a:moveTo>
                  <a:lnTo>
                    <a:pt x="1316" y="162"/>
                  </a:lnTo>
                  <a:moveTo>
                    <a:pt x="1316" y="154"/>
                  </a:moveTo>
                  <a:lnTo>
                    <a:pt x="1350" y="152"/>
                  </a:lnTo>
                  <a:moveTo>
                    <a:pt x="1316" y="126"/>
                  </a:moveTo>
                  <a:lnTo>
                    <a:pt x="1350" y="123"/>
                  </a:lnTo>
                  <a:moveTo>
                    <a:pt x="1311" y="97"/>
                  </a:moveTo>
                  <a:lnTo>
                    <a:pt x="1347" y="90"/>
                  </a:lnTo>
                  <a:moveTo>
                    <a:pt x="1366" y="97"/>
                  </a:moveTo>
                  <a:lnTo>
                    <a:pt x="1374" y="97"/>
                  </a:lnTo>
                  <a:moveTo>
                    <a:pt x="1438" y="27"/>
                  </a:moveTo>
                  <a:lnTo>
                    <a:pt x="1405" y="92"/>
                  </a:lnTo>
                  <a:moveTo>
                    <a:pt x="1400" y="92"/>
                  </a:moveTo>
                  <a:lnTo>
                    <a:pt x="1460" y="85"/>
                  </a:lnTo>
                  <a:moveTo>
                    <a:pt x="1455" y="154"/>
                  </a:moveTo>
                  <a:lnTo>
                    <a:pt x="1412" y="157"/>
                  </a:lnTo>
                  <a:moveTo>
                    <a:pt x="1458" y="106"/>
                  </a:moveTo>
                  <a:lnTo>
                    <a:pt x="1453" y="154"/>
                  </a:lnTo>
                  <a:moveTo>
                    <a:pt x="1412" y="113"/>
                  </a:moveTo>
                  <a:lnTo>
                    <a:pt x="1455" y="111"/>
                  </a:lnTo>
                  <a:moveTo>
                    <a:pt x="1446" y="58"/>
                  </a:moveTo>
                  <a:lnTo>
                    <a:pt x="1470" y="102"/>
                  </a:lnTo>
                  <a:moveTo>
                    <a:pt x="1412" y="104"/>
                  </a:moveTo>
                  <a:lnTo>
                    <a:pt x="1412" y="162"/>
                  </a:lnTo>
                  <a:moveTo>
                    <a:pt x="1498" y="145"/>
                  </a:moveTo>
                  <a:lnTo>
                    <a:pt x="1515" y="73"/>
                  </a:lnTo>
                  <a:moveTo>
                    <a:pt x="1491" y="130"/>
                  </a:moveTo>
                  <a:lnTo>
                    <a:pt x="1498" y="142"/>
                  </a:lnTo>
                  <a:moveTo>
                    <a:pt x="1496" y="34"/>
                  </a:moveTo>
                  <a:lnTo>
                    <a:pt x="1508" y="53"/>
                  </a:lnTo>
                  <a:moveTo>
                    <a:pt x="1484" y="73"/>
                  </a:moveTo>
                  <a:lnTo>
                    <a:pt x="1498" y="90"/>
                  </a:lnTo>
                  <a:moveTo>
                    <a:pt x="1534" y="25"/>
                  </a:moveTo>
                  <a:lnTo>
                    <a:pt x="1542" y="39"/>
                  </a:lnTo>
                  <a:moveTo>
                    <a:pt x="1520" y="53"/>
                  </a:moveTo>
                  <a:lnTo>
                    <a:pt x="1566" y="46"/>
                  </a:lnTo>
                  <a:moveTo>
                    <a:pt x="1546" y="51"/>
                  </a:moveTo>
                  <a:lnTo>
                    <a:pt x="1546" y="85"/>
                  </a:lnTo>
                  <a:moveTo>
                    <a:pt x="1534" y="85"/>
                  </a:moveTo>
                  <a:lnTo>
                    <a:pt x="1534" y="51"/>
                  </a:lnTo>
                  <a:moveTo>
                    <a:pt x="1527" y="63"/>
                  </a:moveTo>
                  <a:lnTo>
                    <a:pt x="1515" y="85"/>
                  </a:lnTo>
                  <a:moveTo>
                    <a:pt x="1554" y="61"/>
                  </a:moveTo>
                  <a:lnTo>
                    <a:pt x="1563" y="75"/>
                  </a:lnTo>
                  <a:moveTo>
                    <a:pt x="1522" y="92"/>
                  </a:moveTo>
                  <a:lnTo>
                    <a:pt x="1554" y="90"/>
                  </a:lnTo>
                  <a:moveTo>
                    <a:pt x="1556" y="85"/>
                  </a:moveTo>
                  <a:lnTo>
                    <a:pt x="1554" y="104"/>
                  </a:lnTo>
                  <a:lnTo>
                    <a:pt x="1527" y="109"/>
                  </a:lnTo>
                  <a:moveTo>
                    <a:pt x="1527" y="102"/>
                  </a:moveTo>
                  <a:lnTo>
                    <a:pt x="1525" y="123"/>
                  </a:lnTo>
                  <a:moveTo>
                    <a:pt x="1522" y="123"/>
                  </a:moveTo>
                  <a:lnTo>
                    <a:pt x="1556" y="118"/>
                  </a:lnTo>
                  <a:moveTo>
                    <a:pt x="1558" y="113"/>
                  </a:moveTo>
                  <a:lnTo>
                    <a:pt x="1546" y="162"/>
                  </a:lnTo>
                  <a:lnTo>
                    <a:pt x="1534" y="142"/>
                  </a:lnTo>
                  <a:moveTo>
                    <a:pt x="1587" y="126"/>
                  </a:moveTo>
                  <a:lnTo>
                    <a:pt x="1666" y="121"/>
                  </a:lnTo>
                  <a:moveTo>
                    <a:pt x="1662" y="51"/>
                  </a:moveTo>
                  <a:lnTo>
                    <a:pt x="1592" y="53"/>
                  </a:lnTo>
                  <a:moveTo>
                    <a:pt x="1616" y="61"/>
                  </a:moveTo>
                  <a:lnTo>
                    <a:pt x="1616" y="27"/>
                  </a:lnTo>
                  <a:moveTo>
                    <a:pt x="1640" y="27"/>
                  </a:moveTo>
                  <a:lnTo>
                    <a:pt x="1633" y="63"/>
                  </a:lnTo>
                  <a:moveTo>
                    <a:pt x="1602" y="68"/>
                  </a:moveTo>
                  <a:lnTo>
                    <a:pt x="1602" y="109"/>
                  </a:lnTo>
                  <a:moveTo>
                    <a:pt x="1602" y="106"/>
                  </a:moveTo>
                  <a:lnTo>
                    <a:pt x="1647" y="104"/>
                  </a:lnTo>
                  <a:moveTo>
                    <a:pt x="1645" y="104"/>
                  </a:moveTo>
                  <a:lnTo>
                    <a:pt x="1647" y="63"/>
                  </a:lnTo>
                  <a:moveTo>
                    <a:pt x="1647" y="68"/>
                  </a:moveTo>
                  <a:lnTo>
                    <a:pt x="1602" y="70"/>
                  </a:lnTo>
                  <a:moveTo>
                    <a:pt x="1602" y="90"/>
                  </a:moveTo>
                  <a:lnTo>
                    <a:pt x="1640" y="85"/>
                  </a:lnTo>
                  <a:moveTo>
                    <a:pt x="1626" y="106"/>
                  </a:moveTo>
                  <a:lnTo>
                    <a:pt x="1626" y="159"/>
                  </a:lnTo>
                  <a:moveTo>
                    <a:pt x="1683" y="140"/>
                  </a:moveTo>
                  <a:lnTo>
                    <a:pt x="1698" y="123"/>
                  </a:lnTo>
                  <a:lnTo>
                    <a:pt x="1707" y="102"/>
                  </a:lnTo>
                  <a:lnTo>
                    <a:pt x="1707" y="80"/>
                  </a:lnTo>
                  <a:lnTo>
                    <a:pt x="1700" y="58"/>
                  </a:lnTo>
                  <a:lnTo>
                    <a:pt x="1686" y="39"/>
                  </a:lnTo>
                  <a:moveTo>
                    <a:pt x="966" y="618"/>
                  </a:moveTo>
                  <a:lnTo>
                    <a:pt x="990" y="618"/>
                  </a:lnTo>
                  <a:moveTo>
                    <a:pt x="990" y="663"/>
                  </a:moveTo>
                  <a:lnTo>
                    <a:pt x="1002" y="658"/>
                  </a:lnTo>
                  <a:lnTo>
                    <a:pt x="1011" y="649"/>
                  </a:lnTo>
                  <a:lnTo>
                    <a:pt x="1011" y="634"/>
                  </a:lnTo>
                  <a:lnTo>
                    <a:pt x="1002" y="625"/>
                  </a:lnTo>
                  <a:lnTo>
                    <a:pt x="990" y="620"/>
                  </a:lnTo>
                  <a:moveTo>
                    <a:pt x="990" y="663"/>
                  </a:moveTo>
                  <a:lnTo>
                    <a:pt x="978" y="663"/>
                  </a:lnTo>
                  <a:moveTo>
                    <a:pt x="1011" y="685"/>
                  </a:moveTo>
                  <a:lnTo>
                    <a:pt x="1009" y="673"/>
                  </a:lnTo>
                  <a:lnTo>
                    <a:pt x="999" y="666"/>
                  </a:lnTo>
                  <a:lnTo>
                    <a:pt x="990" y="663"/>
                  </a:lnTo>
                  <a:moveTo>
                    <a:pt x="1011" y="685"/>
                  </a:moveTo>
                  <a:lnTo>
                    <a:pt x="1011" y="697"/>
                  </a:lnTo>
                  <a:moveTo>
                    <a:pt x="990" y="718"/>
                  </a:moveTo>
                  <a:lnTo>
                    <a:pt x="999" y="716"/>
                  </a:lnTo>
                  <a:lnTo>
                    <a:pt x="1009" y="706"/>
                  </a:lnTo>
                  <a:lnTo>
                    <a:pt x="1011" y="697"/>
                  </a:lnTo>
                  <a:moveTo>
                    <a:pt x="990" y="718"/>
                  </a:moveTo>
                  <a:lnTo>
                    <a:pt x="966" y="718"/>
                  </a:lnTo>
                  <a:moveTo>
                    <a:pt x="1045" y="718"/>
                  </a:moveTo>
                  <a:lnTo>
                    <a:pt x="1045" y="713"/>
                  </a:lnTo>
                  <a:moveTo>
                    <a:pt x="1112" y="618"/>
                  </a:moveTo>
                  <a:lnTo>
                    <a:pt x="1095" y="627"/>
                  </a:lnTo>
                  <a:lnTo>
                    <a:pt x="1083" y="644"/>
                  </a:lnTo>
                  <a:lnTo>
                    <a:pt x="1078" y="663"/>
                  </a:lnTo>
                  <a:moveTo>
                    <a:pt x="1078" y="663"/>
                  </a:moveTo>
                  <a:lnTo>
                    <a:pt x="1078" y="697"/>
                  </a:lnTo>
                  <a:moveTo>
                    <a:pt x="1078" y="697"/>
                  </a:moveTo>
                  <a:lnTo>
                    <a:pt x="1081" y="706"/>
                  </a:lnTo>
                  <a:lnTo>
                    <a:pt x="1088" y="716"/>
                  </a:lnTo>
                  <a:lnTo>
                    <a:pt x="1100" y="718"/>
                  </a:lnTo>
                  <a:lnTo>
                    <a:pt x="1110" y="716"/>
                  </a:lnTo>
                  <a:lnTo>
                    <a:pt x="1119" y="706"/>
                  </a:lnTo>
                  <a:lnTo>
                    <a:pt x="1122" y="697"/>
                  </a:lnTo>
                  <a:moveTo>
                    <a:pt x="1122" y="697"/>
                  </a:moveTo>
                  <a:lnTo>
                    <a:pt x="1122" y="685"/>
                  </a:lnTo>
                  <a:moveTo>
                    <a:pt x="1122" y="685"/>
                  </a:moveTo>
                  <a:lnTo>
                    <a:pt x="1119" y="673"/>
                  </a:lnTo>
                  <a:lnTo>
                    <a:pt x="1112" y="666"/>
                  </a:lnTo>
                  <a:lnTo>
                    <a:pt x="1100" y="663"/>
                  </a:lnTo>
                  <a:moveTo>
                    <a:pt x="1100" y="663"/>
                  </a:moveTo>
                  <a:lnTo>
                    <a:pt x="1078" y="663"/>
                  </a:lnTo>
                  <a:moveTo>
                    <a:pt x="1155" y="685"/>
                  </a:moveTo>
                  <a:lnTo>
                    <a:pt x="1201" y="685"/>
                  </a:lnTo>
                  <a:moveTo>
                    <a:pt x="1256" y="618"/>
                  </a:moveTo>
                  <a:lnTo>
                    <a:pt x="1234" y="697"/>
                  </a:lnTo>
                  <a:lnTo>
                    <a:pt x="1290" y="697"/>
                  </a:lnTo>
                  <a:moveTo>
                    <a:pt x="1273" y="675"/>
                  </a:moveTo>
                  <a:lnTo>
                    <a:pt x="1273" y="718"/>
                  </a:lnTo>
                  <a:moveTo>
                    <a:pt x="1323" y="718"/>
                  </a:moveTo>
                  <a:lnTo>
                    <a:pt x="1323" y="713"/>
                  </a:lnTo>
                  <a:moveTo>
                    <a:pt x="1400" y="642"/>
                  </a:moveTo>
                  <a:lnTo>
                    <a:pt x="1398" y="630"/>
                  </a:lnTo>
                  <a:lnTo>
                    <a:pt x="1388" y="622"/>
                  </a:lnTo>
                  <a:lnTo>
                    <a:pt x="1378" y="620"/>
                  </a:lnTo>
                  <a:lnTo>
                    <a:pt x="1366" y="622"/>
                  </a:lnTo>
                  <a:lnTo>
                    <a:pt x="1359" y="630"/>
                  </a:lnTo>
                  <a:lnTo>
                    <a:pt x="1357" y="642"/>
                  </a:lnTo>
                  <a:lnTo>
                    <a:pt x="1359" y="651"/>
                  </a:lnTo>
                  <a:lnTo>
                    <a:pt x="1366" y="661"/>
                  </a:lnTo>
                  <a:lnTo>
                    <a:pt x="1378" y="663"/>
                  </a:lnTo>
                  <a:lnTo>
                    <a:pt x="1388" y="661"/>
                  </a:lnTo>
                  <a:lnTo>
                    <a:pt x="1398" y="651"/>
                  </a:lnTo>
                  <a:lnTo>
                    <a:pt x="1400" y="642"/>
                  </a:lnTo>
                  <a:close/>
                  <a:moveTo>
                    <a:pt x="1400" y="685"/>
                  </a:moveTo>
                  <a:lnTo>
                    <a:pt x="1398" y="673"/>
                  </a:lnTo>
                  <a:lnTo>
                    <a:pt x="1388" y="666"/>
                  </a:lnTo>
                  <a:lnTo>
                    <a:pt x="1378" y="663"/>
                  </a:lnTo>
                  <a:lnTo>
                    <a:pt x="1366" y="666"/>
                  </a:lnTo>
                  <a:lnTo>
                    <a:pt x="1359" y="673"/>
                  </a:lnTo>
                  <a:lnTo>
                    <a:pt x="1357" y="685"/>
                  </a:lnTo>
                  <a:moveTo>
                    <a:pt x="1400" y="685"/>
                  </a:moveTo>
                  <a:lnTo>
                    <a:pt x="1400" y="697"/>
                  </a:lnTo>
                  <a:moveTo>
                    <a:pt x="1357" y="697"/>
                  </a:moveTo>
                  <a:lnTo>
                    <a:pt x="1359" y="706"/>
                  </a:lnTo>
                  <a:lnTo>
                    <a:pt x="1366" y="716"/>
                  </a:lnTo>
                  <a:lnTo>
                    <a:pt x="1378" y="718"/>
                  </a:lnTo>
                  <a:lnTo>
                    <a:pt x="1388" y="716"/>
                  </a:lnTo>
                  <a:lnTo>
                    <a:pt x="1398" y="706"/>
                  </a:lnTo>
                  <a:lnTo>
                    <a:pt x="1400" y="697"/>
                  </a:lnTo>
                  <a:moveTo>
                    <a:pt x="1357" y="697"/>
                  </a:moveTo>
                  <a:lnTo>
                    <a:pt x="1357" y="685"/>
                  </a:lnTo>
                  <a:moveTo>
                    <a:pt x="1434" y="718"/>
                  </a:moveTo>
                  <a:lnTo>
                    <a:pt x="1434" y="651"/>
                  </a:lnTo>
                  <a:lnTo>
                    <a:pt x="1482" y="651"/>
                  </a:lnTo>
                  <a:moveTo>
                    <a:pt x="1501" y="670"/>
                  </a:moveTo>
                  <a:lnTo>
                    <a:pt x="1496" y="656"/>
                  </a:lnTo>
                  <a:lnTo>
                    <a:pt x="1482" y="651"/>
                  </a:lnTo>
                  <a:moveTo>
                    <a:pt x="1501" y="670"/>
                  </a:moveTo>
                  <a:lnTo>
                    <a:pt x="1501" y="718"/>
                  </a:lnTo>
                  <a:moveTo>
                    <a:pt x="1467" y="718"/>
                  </a:moveTo>
                  <a:lnTo>
                    <a:pt x="1467" y="651"/>
                  </a:lnTo>
                  <a:moveTo>
                    <a:pt x="1580" y="678"/>
                  </a:moveTo>
                  <a:lnTo>
                    <a:pt x="1575" y="704"/>
                  </a:lnTo>
                  <a:moveTo>
                    <a:pt x="1551" y="678"/>
                  </a:moveTo>
                  <a:lnTo>
                    <a:pt x="1551" y="713"/>
                  </a:lnTo>
                  <a:moveTo>
                    <a:pt x="1599" y="658"/>
                  </a:moveTo>
                  <a:lnTo>
                    <a:pt x="1592" y="730"/>
                  </a:lnTo>
                  <a:lnTo>
                    <a:pt x="1578" y="713"/>
                  </a:lnTo>
                  <a:moveTo>
                    <a:pt x="1534" y="658"/>
                  </a:moveTo>
                  <a:lnTo>
                    <a:pt x="1534" y="728"/>
                  </a:lnTo>
                  <a:moveTo>
                    <a:pt x="1582" y="630"/>
                  </a:moveTo>
                  <a:lnTo>
                    <a:pt x="1580" y="651"/>
                  </a:lnTo>
                  <a:moveTo>
                    <a:pt x="1546" y="630"/>
                  </a:moveTo>
                  <a:lnTo>
                    <a:pt x="1546" y="663"/>
                  </a:lnTo>
                  <a:moveTo>
                    <a:pt x="1530" y="622"/>
                  </a:moveTo>
                  <a:lnTo>
                    <a:pt x="1599" y="615"/>
                  </a:lnTo>
                  <a:moveTo>
                    <a:pt x="1561" y="598"/>
                  </a:moveTo>
                  <a:lnTo>
                    <a:pt x="1566" y="613"/>
                  </a:lnTo>
                  <a:moveTo>
                    <a:pt x="1546" y="656"/>
                  </a:moveTo>
                  <a:lnTo>
                    <a:pt x="1585" y="651"/>
                  </a:lnTo>
                  <a:moveTo>
                    <a:pt x="1546" y="637"/>
                  </a:moveTo>
                  <a:lnTo>
                    <a:pt x="1580" y="632"/>
                  </a:lnTo>
                  <a:moveTo>
                    <a:pt x="1551" y="709"/>
                  </a:moveTo>
                  <a:lnTo>
                    <a:pt x="1580" y="704"/>
                  </a:lnTo>
                  <a:moveTo>
                    <a:pt x="1551" y="685"/>
                  </a:moveTo>
                  <a:lnTo>
                    <a:pt x="1578" y="682"/>
                  </a:lnTo>
                  <a:moveTo>
                    <a:pt x="1534" y="670"/>
                  </a:moveTo>
                  <a:lnTo>
                    <a:pt x="1597" y="666"/>
                  </a:lnTo>
                  <a:moveTo>
                    <a:pt x="1633" y="606"/>
                  </a:moveTo>
                  <a:lnTo>
                    <a:pt x="1633" y="728"/>
                  </a:lnTo>
                  <a:moveTo>
                    <a:pt x="1633" y="618"/>
                  </a:moveTo>
                  <a:lnTo>
                    <a:pt x="1693" y="613"/>
                  </a:lnTo>
                  <a:moveTo>
                    <a:pt x="1695" y="606"/>
                  </a:moveTo>
                  <a:lnTo>
                    <a:pt x="1693" y="728"/>
                  </a:lnTo>
                  <a:moveTo>
                    <a:pt x="1633" y="721"/>
                  </a:moveTo>
                  <a:lnTo>
                    <a:pt x="1690" y="718"/>
                  </a:lnTo>
                  <a:lnTo>
                    <a:pt x="1693" y="726"/>
                  </a:lnTo>
                  <a:moveTo>
                    <a:pt x="1645" y="637"/>
                  </a:moveTo>
                  <a:lnTo>
                    <a:pt x="1683" y="632"/>
                  </a:lnTo>
                  <a:moveTo>
                    <a:pt x="1681" y="649"/>
                  </a:moveTo>
                  <a:lnTo>
                    <a:pt x="1647" y="653"/>
                  </a:lnTo>
                  <a:moveTo>
                    <a:pt x="1638" y="675"/>
                  </a:moveTo>
                  <a:lnTo>
                    <a:pt x="1683" y="670"/>
                  </a:lnTo>
                  <a:moveTo>
                    <a:pt x="1683" y="663"/>
                  </a:moveTo>
                  <a:lnTo>
                    <a:pt x="1678" y="702"/>
                  </a:lnTo>
                  <a:lnTo>
                    <a:pt x="1669" y="687"/>
                  </a:lnTo>
                  <a:moveTo>
                    <a:pt x="1662" y="620"/>
                  </a:moveTo>
                  <a:lnTo>
                    <a:pt x="1662" y="716"/>
                  </a:lnTo>
                  <a:moveTo>
                    <a:pt x="1719" y="656"/>
                  </a:moveTo>
                  <a:lnTo>
                    <a:pt x="1748" y="649"/>
                  </a:lnTo>
                  <a:moveTo>
                    <a:pt x="1719" y="709"/>
                  </a:moveTo>
                  <a:lnTo>
                    <a:pt x="1748" y="687"/>
                  </a:lnTo>
                  <a:moveTo>
                    <a:pt x="1748" y="630"/>
                  </a:moveTo>
                  <a:lnTo>
                    <a:pt x="1794" y="625"/>
                  </a:lnTo>
                  <a:moveTo>
                    <a:pt x="1772" y="598"/>
                  </a:moveTo>
                  <a:lnTo>
                    <a:pt x="1772" y="658"/>
                  </a:lnTo>
                  <a:moveTo>
                    <a:pt x="1743" y="666"/>
                  </a:moveTo>
                  <a:lnTo>
                    <a:pt x="1801" y="658"/>
                  </a:lnTo>
                  <a:moveTo>
                    <a:pt x="1755" y="639"/>
                  </a:moveTo>
                  <a:lnTo>
                    <a:pt x="1762" y="656"/>
                  </a:lnTo>
                  <a:moveTo>
                    <a:pt x="1755" y="675"/>
                  </a:moveTo>
                  <a:lnTo>
                    <a:pt x="1755" y="730"/>
                  </a:lnTo>
                  <a:moveTo>
                    <a:pt x="1755" y="682"/>
                  </a:moveTo>
                  <a:lnTo>
                    <a:pt x="1794" y="678"/>
                  </a:lnTo>
                  <a:moveTo>
                    <a:pt x="1794" y="673"/>
                  </a:moveTo>
                  <a:lnTo>
                    <a:pt x="1789" y="733"/>
                  </a:lnTo>
                  <a:moveTo>
                    <a:pt x="1765" y="690"/>
                  </a:moveTo>
                  <a:lnTo>
                    <a:pt x="1765" y="713"/>
                  </a:lnTo>
                  <a:moveTo>
                    <a:pt x="1765" y="694"/>
                  </a:moveTo>
                  <a:lnTo>
                    <a:pt x="1779" y="692"/>
                  </a:lnTo>
                  <a:moveTo>
                    <a:pt x="1755" y="723"/>
                  </a:moveTo>
                  <a:lnTo>
                    <a:pt x="1789" y="721"/>
                  </a:lnTo>
                  <a:moveTo>
                    <a:pt x="1789" y="632"/>
                  </a:moveTo>
                  <a:lnTo>
                    <a:pt x="1782" y="661"/>
                  </a:lnTo>
                  <a:moveTo>
                    <a:pt x="1765" y="709"/>
                  </a:moveTo>
                  <a:lnTo>
                    <a:pt x="1782" y="709"/>
                  </a:lnTo>
                  <a:moveTo>
                    <a:pt x="1779" y="690"/>
                  </a:moveTo>
                  <a:lnTo>
                    <a:pt x="1779" y="709"/>
                  </a:lnTo>
                  <a:moveTo>
                    <a:pt x="1731" y="606"/>
                  </a:moveTo>
                  <a:lnTo>
                    <a:pt x="1731" y="702"/>
                  </a:lnTo>
                  <a:moveTo>
                    <a:pt x="2746" y="68"/>
                  </a:moveTo>
                  <a:lnTo>
                    <a:pt x="2746" y="150"/>
                  </a:lnTo>
                  <a:moveTo>
                    <a:pt x="2730" y="70"/>
                  </a:moveTo>
                  <a:lnTo>
                    <a:pt x="2761" y="66"/>
                  </a:lnTo>
                  <a:moveTo>
                    <a:pt x="2730" y="32"/>
                  </a:moveTo>
                  <a:lnTo>
                    <a:pt x="2727" y="102"/>
                  </a:lnTo>
                  <a:lnTo>
                    <a:pt x="2725" y="121"/>
                  </a:lnTo>
                  <a:lnTo>
                    <a:pt x="2718" y="142"/>
                  </a:lnTo>
                  <a:moveTo>
                    <a:pt x="2754" y="25"/>
                  </a:moveTo>
                  <a:lnTo>
                    <a:pt x="2730" y="44"/>
                  </a:lnTo>
                  <a:moveTo>
                    <a:pt x="2710" y="104"/>
                  </a:moveTo>
                  <a:lnTo>
                    <a:pt x="2722" y="121"/>
                  </a:lnTo>
                  <a:moveTo>
                    <a:pt x="2696" y="104"/>
                  </a:moveTo>
                  <a:lnTo>
                    <a:pt x="2682" y="130"/>
                  </a:lnTo>
                  <a:moveTo>
                    <a:pt x="2703" y="73"/>
                  </a:moveTo>
                  <a:lnTo>
                    <a:pt x="2703" y="142"/>
                  </a:lnTo>
                  <a:lnTo>
                    <a:pt x="2694" y="130"/>
                  </a:lnTo>
                  <a:moveTo>
                    <a:pt x="2686" y="97"/>
                  </a:moveTo>
                  <a:lnTo>
                    <a:pt x="2720" y="90"/>
                  </a:lnTo>
                  <a:moveTo>
                    <a:pt x="2682" y="75"/>
                  </a:moveTo>
                  <a:lnTo>
                    <a:pt x="2722" y="70"/>
                  </a:lnTo>
                  <a:moveTo>
                    <a:pt x="2710" y="42"/>
                  </a:moveTo>
                  <a:lnTo>
                    <a:pt x="2708" y="70"/>
                  </a:lnTo>
                  <a:moveTo>
                    <a:pt x="2694" y="49"/>
                  </a:moveTo>
                  <a:lnTo>
                    <a:pt x="2698" y="66"/>
                  </a:lnTo>
                  <a:moveTo>
                    <a:pt x="2686" y="44"/>
                  </a:moveTo>
                  <a:lnTo>
                    <a:pt x="2720" y="39"/>
                  </a:lnTo>
                  <a:moveTo>
                    <a:pt x="2698" y="20"/>
                  </a:moveTo>
                  <a:lnTo>
                    <a:pt x="2703" y="32"/>
                  </a:lnTo>
                  <a:moveTo>
                    <a:pt x="2775" y="113"/>
                  </a:moveTo>
                  <a:lnTo>
                    <a:pt x="2787" y="130"/>
                  </a:lnTo>
                  <a:lnTo>
                    <a:pt x="2799" y="56"/>
                  </a:lnTo>
                  <a:moveTo>
                    <a:pt x="2790" y="70"/>
                  </a:moveTo>
                  <a:lnTo>
                    <a:pt x="2778" y="51"/>
                  </a:lnTo>
                  <a:moveTo>
                    <a:pt x="2787" y="18"/>
                  </a:moveTo>
                  <a:lnTo>
                    <a:pt x="2799" y="37"/>
                  </a:lnTo>
                  <a:moveTo>
                    <a:pt x="2845" y="18"/>
                  </a:moveTo>
                  <a:lnTo>
                    <a:pt x="2826" y="49"/>
                  </a:lnTo>
                  <a:lnTo>
                    <a:pt x="2799" y="78"/>
                  </a:lnTo>
                  <a:moveTo>
                    <a:pt x="2814" y="34"/>
                  </a:moveTo>
                  <a:lnTo>
                    <a:pt x="2847" y="75"/>
                  </a:lnTo>
                  <a:lnTo>
                    <a:pt x="2859" y="75"/>
                  </a:lnTo>
                  <a:moveTo>
                    <a:pt x="2845" y="82"/>
                  </a:moveTo>
                  <a:lnTo>
                    <a:pt x="2809" y="85"/>
                  </a:lnTo>
                  <a:moveTo>
                    <a:pt x="2799" y="109"/>
                  </a:moveTo>
                  <a:lnTo>
                    <a:pt x="2850" y="104"/>
                  </a:lnTo>
                  <a:moveTo>
                    <a:pt x="2826" y="63"/>
                  </a:moveTo>
                  <a:lnTo>
                    <a:pt x="2826" y="147"/>
                  </a:lnTo>
                  <a:moveTo>
                    <a:pt x="2806" y="27"/>
                  </a:moveTo>
                  <a:lnTo>
                    <a:pt x="2840" y="25"/>
                  </a:lnTo>
                  <a:moveTo>
                    <a:pt x="2876" y="37"/>
                  </a:moveTo>
                  <a:lnTo>
                    <a:pt x="2953" y="30"/>
                  </a:lnTo>
                  <a:moveTo>
                    <a:pt x="2890" y="56"/>
                  </a:moveTo>
                  <a:lnTo>
                    <a:pt x="2890" y="147"/>
                  </a:lnTo>
                  <a:moveTo>
                    <a:pt x="2890" y="133"/>
                  </a:moveTo>
                  <a:lnTo>
                    <a:pt x="2936" y="128"/>
                  </a:lnTo>
                  <a:lnTo>
                    <a:pt x="2943" y="140"/>
                  </a:lnTo>
                  <a:moveTo>
                    <a:pt x="2943" y="142"/>
                  </a:moveTo>
                  <a:lnTo>
                    <a:pt x="2946" y="56"/>
                  </a:lnTo>
                  <a:moveTo>
                    <a:pt x="2946" y="58"/>
                  </a:moveTo>
                  <a:lnTo>
                    <a:pt x="2890" y="63"/>
                  </a:lnTo>
                  <a:moveTo>
                    <a:pt x="2910" y="34"/>
                  </a:moveTo>
                  <a:lnTo>
                    <a:pt x="2910" y="75"/>
                  </a:lnTo>
                  <a:lnTo>
                    <a:pt x="2905" y="97"/>
                  </a:lnTo>
                  <a:lnTo>
                    <a:pt x="2890" y="111"/>
                  </a:lnTo>
                  <a:moveTo>
                    <a:pt x="2924" y="32"/>
                  </a:moveTo>
                  <a:lnTo>
                    <a:pt x="2924" y="97"/>
                  </a:lnTo>
                  <a:lnTo>
                    <a:pt x="2929" y="102"/>
                  </a:lnTo>
                  <a:lnTo>
                    <a:pt x="2938" y="102"/>
                  </a:lnTo>
                  <a:moveTo>
                    <a:pt x="2996" y="18"/>
                  </a:moveTo>
                  <a:lnTo>
                    <a:pt x="2996" y="150"/>
                  </a:lnTo>
                  <a:lnTo>
                    <a:pt x="2982" y="130"/>
                  </a:lnTo>
                  <a:moveTo>
                    <a:pt x="2974" y="104"/>
                  </a:moveTo>
                  <a:lnTo>
                    <a:pt x="3008" y="78"/>
                  </a:lnTo>
                  <a:moveTo>
                    <a:pt x="3027" y="18"/>
                  </a:moveTo>
                  <a:lnTo>
                    <a:pt x="3034" y="42"/>
                  </a:lnTo>
                  <a:moveTo>
                    <a:pt x="3046" y="46"/>
                  </a:moveTo>
                  <a:lnTo>
                    <a:pt x="3044" y="82"/>
                  </a:lnTo>
                  <a:moveTo>
                    <a:pt x="3046" y="51"/>
                  </a:moveTo>
                  <a:lnTo>
                    <a:pt x="3018" y="56"/>
                  </a:lnTo>
                  <a:moveTo>
                    <a:pt x="3018" y="44"/>
                  </a:moveTo>
                  <a:lnTo>
                    <a:pt x="3015" y="102"/>
                  </a:lnTo>
                  <a:moveTo>
                    <a:pt x="3001" y="150"/>
                  </a:moveTo>
                  <a:lnTo>
                    <a:pt x="3010" y="128"/>
                  </a:lnTo>
                  <a:lnTo>
                    <a:pt x="3015" y="102"/>
                  </a:lnTo>
                  <a:moveTo>
                    <a:pt x="3015" y="87"/>
                  </a:moveTo>
                  <a:lnTo>
                    <a:pt x="3049" y="82"/>
                  </a:lnTo>
                  <a:moveTo>
                    <a:pt x="3008" y="56"/>
                  </a:moveTo>
                  <a:lnTo>
                    <a:pt x="2977" y="63"/>
                  </a:lnTo>
                  <a:moveTo>
                    <a:pt x="3097" y="56"/>
                  </a:moveTo>
                  <a:lnTo>
                    <a:pt x="3070" y="63"/>
                  </a:lnTo>
                  <a:moveTo>
                    <a:pt x="3087" y="20"/>
                  </a:moveTo>
                  <a:lnTo>
                    <a:pt x="3087" y="147"/>
                  </a:lnTo>
                  <a:moveTo>
                    <a:pt x="3068" y="109"/>
                  </a:moveTo>
                  <a:lnTo>
                    <a:pt x="3087" y="63"/>
                  </a:lnTo>
                  <a:lnTo>
                    <a:pt x="3097" y="82"/>
                  </a:lnTo>
                  <a:moveTo>
                    <a:pt x="3109" y="30"/>
                  </a:moveTo>
                  <a:lnTo>
                    <a:pt x="3116" y="58"/>
                  </a:lnTo>
                  <a:moveTo>
                    <a:pt x="3135" y="20"/>
                  </a:moveTo>
                  <a:lnTo>
                    <a:pt x="3128" y="68"/>
                  </a:lnTo>
                  <a:moveTo>
                    <a:pt x="3104" y="73"/>
                  </a:moveTo>
                  <a:lnTo>
                    <a:pt x="3145" y="66"/>
                  </a:lnTo>
                  <a:moveTo>
                    <a:pt x="3109" y="102"/>
                  </a:moveTo>
                  <a:lnTo>
                    <a:pt x="3140" y="97"/>
                  </a:lnTo>
                  <a:moveTo>
                    <a:pt x="3097" y="135"/>
                  </a:moveTo>
                  <a:lnTo>
                    <a:pt x="3150" y="130"/>
                  </a:lnTo>
                  <a:moveTo>
                    <a:pt x="452" y="577"/>
                  </a:moveTo>
                  <a:lnTo>
                    <a:pt x="908" y="574"/>
                  </a:lnTo>
                  <a:lnTo>
                    <a:pt x="908" y="752"/>
                  </a:lnTo>
                  <a:lnTo>
                    <a:pt x="452" y="754"/>
                  </a:lnTo>
                  <a:lnTo>
                    <a:pt x="452" y="577"/>
                  </a:lnTo>
                  <a:close/>
                  <a:moveTo>
                    <a:pt x="452" y="862"/>
                  </a:moveTo>
                  <a:lnTo>
                    <a:pt x="908" y="860"/>
                  </a:lnTo>
                  <a:lnTo>
                    <a:pt x="908" y="1038"/>
                  </a:lnTo>
                  <a:lnTo>
                    <a:pt x="452" y="1040"/>
                  </a:lnTo>
                  <a:lnTo>
                    <a:pt x="452" y="862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14" name="path 4114"/>
            <p:cNvSpPr/>
            <p:nvPr/>
          </p:nvSpPr>
          <p:spPr>
            <a:xfrm>
              <a:off x="284227" y="243077"/>
              <a:ext cx="137160" cy="7620"/>
            </a:xfrm>
            <a:custGeom>
              <a:avLst/>
              <a:gdLst/>
              <a:ahLst/>
              <a:cxnLst/>
              <a:rect l="0" t="0" r="0" b="0"/>
              <a:pathLst>
                <a:path w="216" h="12">
                  <a:moveTo>
                    <a:pt x="0" y="0"/>
                  </a:moveTo>
                  <a:lnTo>
                    <a:pt x="0" y="12"/>
                  </a:lnTo>
                  <a:lnTo>
                    <a:pt x="216" y="0"/>
                  </a:lnTo>
                  <a:lnTo>
                    <a:pt x="0" y="0"/>
                  </a:lnTo>
                </a:path>
                <a:path w="216" h="12">
                  <a:moveTo>
                    <a:pt x="0" y="12"/>
                  </a:moveTo>
                  <a:lnTo>
                    <a:pt x="216" y="0"/>
                  </a:lnTo>
                  <a:lnTo>
                    <a:pt x="21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16" name="path 4116"/>
            <p:cNvSpPr/>
            <p:nvPr/>
          </p:nvSpPr>
          <p:spPr>
            <a:xfrm>
              <a:off x="420625" y="227075"/>
              <a:ext cx="16764" cy="16763"/>
            </a:xfrm>
            <a:custGeom>
              <a:avLst/>
              <a:gdLst/>
              <a:ahLst/>
              <a:cxnLst/>
              <a:rect l="0" t="0" r="0" b="0"/>
              <a:pathLst>
                <a:path w="26" h="26">
                  <a:moveTo>
                    <a:pt x="25" y="13"/>
                  </a:moveTo>
                  <a:lnTo>
                    <a:pt x="25" y="1"/>
                  </a:lnTo>
                  <a:lnTo>
                    <a:pt x="1" y="1"/>
                  </a:lnTo>
                  <a:lnTo>
                    <a:pt x="1" y="25"/>
                  </a:lnTo>
                  <a:lnTo>
                    <a:pt x="25" y="25"/>
                  </a:lnTo>
                  <a:lnTo>
                    <a:pt x="25" y="1"/>
                  </a:lnTo>
                  <a:lnTo>
                    <a:pt x="5" y="1"/>
                  </a:lnTo>
                  <a:lnTo>
                    <a:pt x="1" y="1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20" y="25"/>
                  </a:lnTo>
                  <a:lnTo>
                    <a:pt x="25" y="25"/>
                  </a:lnTo>
                  <a:lnTo>
                    <a:pt x="25" y="13"/>
                  </a:lnTo>
                  <a:lnTo>
                    <a:pt x="25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5" y="22"/>
                  </a:lnTo>
                  <a:lnTo>
                    <a:pt x="25" y="15"/>
                  </a:lnTo>
                  <a:lnTo>
                    <a:pt x="25" y="13"/>
                  </a:lnTo>
                  <a:close/>
                  <a:moveTo>
                    <a:pt x="22" y="13"/>
                  </a:move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8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15"/>
                  </a:lnTo>
                  <a:lnTo>
                    <a:pt x="22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13"/>
                  </a:lnTo>
                  <a:lnTo>
                    <a:pt x="22" y="3"/>
                  </a:lnTo>
                  <a:lnTo>
                    <a:pt x="5" y="3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13"/>
                  </a:lnTo>
                  <a:close/>
                  <a:moveTo>
                    <a:pt x="20" y="13"/>
                  </a:moveTo>
                  <a:lnTo>
                    <a:pt x="20" y="6"/>
                  </a:lnTo>
                  <a:lnTo>
                    <a:pt x="5" y="6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6"/>
                  </a:lnTo>
                  <a:lnTo>
                    <a:pt x="5" y="6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8" y="20"/>
                  </a:lnTo>
                  <a:lnTo>
                    <a:pt x="17" y="18"/>
                  </a:lnTo>
                  <a:lnTo>
                    <a:pt x="20" y="18"/>
                  </a:lnTo>
                  <a:lnTo>
                    <a:pt x="20" y="15"/>
                  </a:lnTo>
                  <a:lnTo>
                    <a:pt x="20" y="13"/>
                  </a:lnTo>
                  <a:close/>
                  <a:moveTo>
                    <a:pt x="17" y="13"/>
                  </a:moveTo>
                  <a:lnTo>
                    <a:pt x="17" y="8"/>
                  </a:lnTo>
                  <a:lnTo>
                    <a:pt x="8" y="8"/>
                  </a:lnTo>
                  <a:lnTo>
                    <a:pt x="8" y="18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5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8" y="8"/>
                  </a:lnTo>
                  <a:lnTo>
                    <a:pt x="10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7" y="15"/>
                  </a:lnTo>
                  <a:lnTo>
                    <a:pt x="17" y="13"/>
                  </a:lnTo>
                  <a:close/>
                  <a:moveTo>
                    <a:pt x="15" y="13"/>
                  </a:moveTo>
                  <a:lnTo>
                    <a:pt x="15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3" y="13"/>
                  </a:lnTo>
                  <a:lnTo>
                    <a:pt x="15" y="13"/>
                  </a:lnTo>
                  <a:close/>
                  <a:moveTo>
                    <a:pt x="13" y="13"/>
                  </a:moveTo>
                  <a:lnTo>
                    <a:pt x="13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18" name="path 4118"/>
            <p:cNvSpPr/>
            <p:nvPr/>
          </p:nvSpPr>
          <p:spPr>
            <a:xfrm>
              <a:off x="421388" y="241553"/>
              <a:ext cx="152400" cy="9144"/>
            </a:xfrm>
            <a:custGeom>
              <a:avLst/>
              <a:gdLst/>
              <a:ahLst/>
              <a:cxnLst/>
              <a:rect l="0" t="0" r="0" b="0"/>
              <a:pathLst>
                <a:path w="240" h="14">
                  <a:moveTo>
                    <a:pt x="0" y="2"/>
                  </a:moveTo>
                  <a:lnTo>
                    <a:pt x="0" y="14"/>
                  </a:lnTo>
                  <a:lnTo>
                    <a:pt x="23" y="2"/>
                  </a:lnTo>
                  <a:lnTo>
                    <a:pt x="0" y="2"/>
                  </a:lnTo>
                </a:path>
                <a:path w="240" h="14">
                  <a:moveTo>
                    <a:pt x="0" y="14"/>
                  </a:moveTo>
                  <a:lnTo>
                    <a:pt x="23" y="2"/>
                  </a:lnTo>
                  <a:lnTo>
                    <a:pt x="23" y="12"/>
                  </a:lnTo>
                  <a:lnTo>
                    <a:pt x="0" y="14"/>
                  </a:lnTo>
                </a:path>
                <a:path w="240" h="14">
                  <a:moveTo>
                    <a:pt x="23" y="2"/>
                  </a:moveTo>
                  <a:lnTo>
                    <a:pt x="23" y="12"/>
                  </a:lnTo>
                  <a:lnTo>
                    <a:pt x="240" y="0"/>
                  </a:lnTo>
                  <a:lnTo>
                    <a:pt x="23" y="2"/>
                  </a:lnTo>
                </a:path>
                <a:path w="240" h="14">
                  <a:moveTo>
                    <a:pt x="23" y="12"/>
                  </a:moveTo>
                  <a:lnTo>
                    <a:pt x="240" y="0"/>
                  </a:lnTo>
                  <a:lnTo>
                    <a:pt x="240" y="12"/>
                  </a:lnTo>
                  <a:lnTo>
                    <a:pt x="23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20" name="path 4120"/>
            <p:cNvSpPr/>
            <p:nvPr/>
          </p:nvSpPr>
          <p:spPr>
            <a:xfrm>
              <a:off x="573025" y="241553"/>
              <a:ext cx="1525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0"/>
                  </a:moveTo>
                  <a:lnTo>
                    <a:pt x="1" y="1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22" name="path 4122"/>
            <p:cNvSpPr/>
            <p:nvPr/>
          </p:nvSpPr>
          <p:spPr>
            <a:xfrm>
              <a:off x="1379983" y="55626"/>
              <a:ext cx="77723" cy="7619"/>
            </a:xfrm>
            <a:custGeom>
              <a:avLst/>
              <a:gdLst/>
              <a:ahLst/>
              <a:cxnLst/>
              <a:rect l="0" t="0" r="0" b="0"/>
              <a:pathLst>
                <a:path w="122" h="11">
                  <a:moveTo>
                    <a:pt x="0" y="0"/>
                  </a:moveTo>
                  <a:lnTo>
                    <a:pt x="0" y="11"/>
                  </a:lnTo>
                  <a:lnTo>
                    <a:pt x="122" y="0"/>
                  </a:lnTo>
                  <a:lnTo>
                    <a:pt x="0" y="0"/>
                  </a:lnTo>
                </a:path>
                <a:path w="122" h="11">
                  <a:moveTo>
                    <a:pt x="0" y="11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24" name="path 4124"/>
            <p:cNvSpPr/>
            <p:nvPr/>
          </p:nvSpPr>
          <p:spPr>
            <a:xfrm>
              <a:off x="1456945" y="34289"/>
              <a:ext cx="1523" cy="24384"/>
            </a:xfrm>
            <a:custGeom>
              <a:avLst/>
              <a:gdLst/>
              <a:ahLst/>
              <a:cxnLst/>
              <a:rect l="0" t="0" r="0" b="0"/>
              <a:pathLst>
                <a:path w="2" h="38">
                  <a:moveTo>
                    <a:pt x="1" y="0"/>
                  </a:moveTo>
                  <a:lnTo>
                    <a:pt x="1" y="3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26" name="path 4126"/>
            <p:cNvSpPr/>
            <p:nvPr/>
          </p:nvSpPr>
          <p:spPr>
            <a:xfrm>
              <a:off x="1457707" y="54101"/>
              <a:ext cx="108204" cy="7620"/>
            </a:xfrm>
            <a:custGeom>
              <a:avLst/>
              <a:gdLst/>
              <a:ahLst/>
              <a:cxnLst/>
              <a:rect l="0" t="0" r="0" b="0"/>
              <a:pathLst>
                <a:path w="170" h="12">
                  <a:moveTo>
                    <a:pt x="0" y="2"/>
                  </a:moveTo>
                  <a:lnTo>
                    <a:pt x="0" y="12"/>
                  </a:lnTo>
                  <a:lnTo>
                    <a:pt x="170" y="0"/>
                  </a:lnTo>
                  <a:lnTo>
                    <a:pt x="0" y="2"/>
                  </a:lnTo>
                </a:path>
                <a:path w="170" h="12">
                  <a:moveTo>
                    <a:pt x="0" y="12"/>
                  </a:moveTo>
                  <a:lnTo>
                    <a:pt x="170" y="0"/>
                  </a:lnTo>
                  <a:lnTo>
                    <a:pt x="170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28" name="path 4128"/>
            <p:cNvSpPr/>
            <p:nvPr/>
          </p:nvSpPr>
          <p:spPr>
            <a:xfrm>
              <a:off x="1566673" y="45719"/>
              <a:ext cx="22859" cy="22860"/>
            </a:xfrm>
            <a:custGeom>
              <a:avLst/>
              <a:gdLst/>
              <a:ahLst/>
              <a:cxnLst/>
              <a:rect l="0" t="0" r="0" b="0"/>
              <a:pathLst>
                <a:path w="35" h="36">
                  <a:moveTo>
                    <a:pt x="34" y="17"/>
                  </a:moveTo>
                  <a:lnTo>
                    <a:pt x="32" y="8"/>
                  </a:lnTo>
                  <a:lnTo>
                    <a:pt x="22" y="1"/>
                  </a:lnTo>
                  <a:lnTo>
                    <a:pt x="13" y="1"/>
                  </a:lnTo>
                  <a:lnTo>
                    <a:pt x="3" y="8"/>
                  </a:lnTo>
                  <a:lnTo>
                    <a:pt x="1" y="17"/>
                  </a:lnTo>
                  <a:lnTo>
                    <a:pt x="3" y="27"/>
                  </a:lnTo>
                  <a:lnTo>
                    <a:pt x="13" y="34"/>
                  </a:lnTo>
                  <a:lnTo>
                    <a:pt x="22" y="34"/>
                  </a:lnTo>
                  <a:lnTo>
                    <a:pt x="32" y="27"/>
                  </a:lnTo>
                  <a:lnTo>
                    <a:pt x="34" y="1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30" name="path 4130"/>
            <p:cNvSpPr/>
            <p:nvPr/>
          </p:nvSpPr>
          <p:spPr>
            <a:xfrm>
              <a:off x="1590295" y="54101"/>
              <a:ext cx="77723" cy="7620"/>
            </a:xfrm>
            <a:custGeom>
              <a:avLst/>
              <a:gdLst/>
              <a:ahLst/>
              <a:cxnLst/>
              <a:rect l="0" t="0" r="0" b="0"/>
              <a:pathLst>
                <a:path w="122" h="12">
                  <a:moveTo>
                    <a:pt x="0" y="0"/>
                  </a:moveTo>
                  <a:lnTo>
                    <a:pt x="0" y="12"/>
                  </a:lnTo>
                  <a:lnTo>
                    <a:pt x="122" y="0"/>
                  </a:lnTo>
                  <a:lnTo>
                    <a:pt x="0" y="0"/>
                  </a:lnTo>
                </a:path>
                <a:path w="122" h="12">
                  <a:moveTo>
                    <a:pt x="0" y="12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32" name="path 4132"/>
            <p:cNvSpPr/>
            <p:nvPr/>
          </p:nvSpPr>
          <p:spPr>
            <a:xfrm>
              <a:off x="1377697" y="0"/>
              <a:ext cx="292607" cy="115823"/>
            </a:xfrm>
            <a:custGeom>
              <a:avLst/>
              <a:gdLst/>
              <a:ahLst/>
              <a:cxnLst/>
              <a:rect l="0" t="0" r="0" b="0"/>
              <a:pathLst>
                <a:path w="460" h="182">
                  <a:moveTo>
                    <a:pt x="457" y="85"/>
                  </a:moveTo>
                  <a:lnTo>
                    <a:pt x="457" y="94"/>
                  </a:lnTo>
                  <a:moveTo>
                    <a:pt x="1" y="3"/>
                  </a:moveTo>
                  <a:lnTo>
                    <a:pt x="457" y="1"/>
                  </a:lnTo>
                  <a:lnTo>
                    <a:pt x="459" y="178"/>
                  </a:lnTo>
                  <a:lnTo>
                    <a:pt x="3" y="181"/>
                  </a:lnTo>
                  <a:lnTo>
                    <a:pt x="1" y="3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34" name="path 4134"/>
            <p:cNvSpPr/>
            <p:nvPr/>
          </p:nvSpPr>
          <p:spPr>
            <a:xfrm>
              <a:off x="287275" y="60197"/>
              <a:ext cx="289559" cy="6095"/>
            </a:xfrm>
            <a:custGeom>
              <a:avLst/>
              <a:gdLst/>
              <a:ahLst/>
              <a:cxnLst/>
              <a:rect l="0" t="0" r="0" b="0"/>
              <a:pathLst>
                <a:path w="455" h="9">
                  <a:moveTo>
                    <a:pt x="0" y="0"/>
                  </a:moveTo>
                  <a:lnTo>
                    <a:pt x="0" y="9"/>
                  </a:lnTo>
                  <a:lnTo>
                    <a:pt x="455" y="0"/>
                  </a:lnTo>
                  <a:lnTo>
                    <a:pt x="0" y="0"/>
                  </a:lnTo>
                </a:path>
                <a:path w="455" h="9">
                  <a:moveTo>
                    <a:pt x="0" y="9"/>
                  </a:moveTo>
                  <a:lnTo>
                    <a:pt x="455" y="0"/>
                  </a:lnTo>
                  <a:lnTo>
                    <a:pt x="455" y="9"/>
                  </a:lnTo>
                  <a:lnTo>
                    <a:pt x="0" y="9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36" name="path 4136"/>
            <p:cNvSpPr/>
            <p:nvPr/>
          </p:nvSpPr>
          <p:spPr>
            <a:xfrm>
              <a:off x="286512" y="32004"/>
              <a:ext cx="681228" cy="620267"/>
            </a:xfrm>
            <a:custGeom>
              <a:avLst/>
              <a:gdLst/>
              <a:ahLst/>
              <a:cxnLst/>
              <a:rect l="0" t="0" r="0" b="0"/>
              <a:pathLst>
                <a:path w="1072" h="976">
                  <a:moveTo>
                    <a:pt x="97" y="49"/>
                  </a:moveTo>
                  <a:lnTo>
                    <a:pt x="94" y="32"/>
                  </a:lnTo>
                  <a:lnTo>
                    <a:pt x="85" y="17"/>
                  </a:lnTo>
                  <a:lnTo>
                    <a:pt x="70" y="5"/>
                  </a:lnTo>
                  <a:lnTo>
                    <a:pt x="54" y="1"/>
                  </a:lnTo>
                  <a:lnTo>
                    <a:pt x="37" y="3"/>
                  </a:lnTo>
                  <a:lnTo>
                    <a:pt x="20" y="10"/>
                  </a:lnTo>
                  <a:lnTo>
                    <a:pt x="8" y="22"/>
                  </a:lnTo>
                  <a:lnTo>
                    <a:pt x="1" y="39"/>
                  </a:lnTo>
                  <a:lnTo>
                    <a:pt x="1" y="58"/>
                  </a:lnTo>
                  <a:lnTo>
                    <a:pt x="8" y="75"/>
                  </a:lnTo>
                  <a:lnTo>
                    <a:pt x="20" y="87"/>
                  </a:lnTo>
                  <a:lnTo>
                    <a:pt x="37" y="94"/>
                  </a:lnTo>
                  <a:lnTo>
                    <a:pt x="54" y="97"/>
                  </a:lnTo>
                  <a:lnTo>
                    <a:pt x="70" y="92"/>
                  </a:lnTo>
                  <a:lnTo>
                    <a:pt x="85" y="80"/>
                  </a:lnTo>
                  <a:lnTo>
                    <a:pt x="94" y="65"/>
                  </a:lnTo>
                  <a:lnTo>
                    <a:pt x="97" y="49"/>
                  </a:lnTo>
                  <a:close/>
                  <a:moveTo>
                    <a:pt x="186" y="49"/>
                  </a:moveTo>
                  <a:lnTo>
                    <a:pt x="183" y="32"/>
                  </a:lnTo>
                  <a:lnTo>
                    <a:pt x="174" y="17"/>
                  </a:lnTo>
                  <a:lnTo>
                    <a:pt x="159" y="5"/>
                  </a:lnTo>
                  <a:lnTo>
                    <a:pt x="142" y="1"/>
                  </a:lnTo>
                  <a:lnTo>
                    <a:pt x="126" y="3"/>
                  </a:lnTo>
                  <a:lnTo>
                    <a:pt x="109" y="10"/>
                  </a:lnTo>
                  <a:lnTo>
                    <a:pt x="97" y="22"/>
                  </a:lnTo>
                  <a:lnTo>
                    <a:pt x="90" y="39"/>
                  </a:lnTo>
                  <a:lnTo>
                    <a:pt x="90" y="58"/>
                  </a:lnTo>
                  <a:lnTo>
                    <a:pt x="97" y="75"/>
                  </a:lnTo>
                  <a:lnTo>
                    <a:pt x="109" y="87"/>
                  </a:lnTo>
                  <a:lnTo>
                    <a:pt x="126" y="94"/>
                  </a:lnTo>
                  <a:lnTo>
                    <a:pt x="142" y="97"/>
                  </a:lnTo>
                  <a:lnTo>
                    <a:pt x="159" y="92"/>
                  </a:lnTo>
                  <a:lnTo>
                    <a:pt x="174" y="80"/>
                  </a:lnTo>
                  <a:lnTo>
                    <a:pt x="183" y="65"/>
                  </a:lnTo>
                  <a:lnTo>
                    <a:pt x="186" y="49"/>
                  </a:lnTo>
                  <a:close/>
                  <a:moveTo>
                    <a:pt x="277" y="49"/>
                  </a:moveTo>
                  <a:lnTo>
                    <a:pt x="274" y="32"/>
                  </a:lnTo>
                  <a:lnTo>
                    <a:pt x="265" y="17"/>
                  </a:lnTo>
                  <a:lnTo>
                    <a:pt x="250" y="5"/>
                  </a:lnTo>
                  <a:lnTo>
                    <a:pt x="234" y="1"/>
                  </a:lnTo>
                  <a:lnTo>
                    <a:pt x="217" y="3"/>
                  </a:lnTo>
                  <a:lnTo>
                    <a:pt x="200" y="10"/>
                  </a:lnTo>
                  <a:lnTo>
                    <a:pt x="188" y="22"/>
                  </a:lnTo>
                  <a:lnTo>
                    <a:pt x="181" y="39"/>
                  </a:lnTo>
                  <a:lnTo>
                    <a:pt x="181" y="58"/>
                  </a:lnTo>
                  <a:lnTo>
                    <a:pt x="188" y="75"/>
                  </a:lnTo>
                  <a:lnTo>
                    <a:pt x="200" y="87"/>
                  </a:lnTo>
                  <a:lnTo>
                    <a:pt x="217" y="94"/>
                  </a:lnTo>
                  <a:lnTo>
                    <a:pt x="234" y="97"/>
                  </a:lnTo>
                  <a:lnTo>
                    <a:pt x="250" y="92"/>
                  </a:lnTo>
                  <a:lnTo>
                    <a:pt x="265" y="80"/>
                  </a:lnTo>
                  <a:lnTo>
                    <a:pt x="274" y="65"/>
                  </a:lnTo>
                  <a:lnTo>
                    <a:pt x="277" y="49"/>
                  </a:lnTo>
                  <a:close/>
                  <a:moveTo>
                    <a:pt x="366" y="49"/>
                  </a:moveTo>
                  <a:lnTo>
                    <a:pt x="363" y="32"/>
                  </a:lnTo>
                  <a:lnTo>
                    <a:pt x="354" y="17"/>
                  </a:lnTo>
                  <a:lnTo>
                    <a:pt x="339" y="5"/>
                  </a:lnTo>
                  <a:lnTo>
                    <a:pt x="322" y="1"/>
                  </a:lnTo>
                  <a:lnTo>
                    <a:pt x="306" y="3"/>
                  </a:lnTo>
                  <a:lnTo>
                    <a:pt x="289" y="10"/>
                  </a:lnTo>
                  <a:lnTo>
                    <a:pt x="277" y="22"/>
                  </a:lnTo>
                  <a:lnTo>
                    <a:pt x="270" y="39"/>
                  </a:lnTo>
                  <a:lnTo>
                    <a:pt x="270" y="58"/>
                  </a:lnTo>
                  <a:lnTo>
                    <a:pt x="277" y="75"/>
                  </a:lnTo>
                  <a:lnTo>
                    <a:pt x="289" y="87"/>
                  </a:lnTo>
                  <a:lnTo>
                    <a:pt x="306" y="94"/>
                  </a:lnTo>
                  <a:lnTo>
                    <a:pt x="322" y="97"/>
                  </a:lnTo>
                  <a:lnTo>
                    <a:pt x="339" y="92"/>
                  </a:lnTo>
                  <a:lnTo>
                    <a:pt x="354" y="80"/>
                  </a:lnTo>
                  <a:lnTo>
                    <a:pt x="363" y="65"/>
                  </a:lnTo>
                  <a:lnTo>
                    <a:pt x="366" y="49"/>
                  </a:lnTo>
                  <a:close/>
                  <a:moveTo>
                    <a:pt x="457" y="49"/>
                  </a:moveTo>
                  <a:lnTo>
                    <a:pt x="454" y="32"/>
                  </a:lnTo>
                  <a:lnTo>
                    <a:pt x="445" y="17"/>
                  </a:lnTo>
                  <a:lnTo>
                    <a:pt x="430" y="5"/>
                  </a:lnTo>
                  <a:lnTo>
                    <a:pt x="414" y="1"/>
                  </a:lnTo>
                  <a:lnTo>
                    <a:pt x="397" y="3"/>
                  </a:lnTo>
                  <a:lnTo>
                    <a:pt x="380" y="10"/>
                  </a:lnTo>
                  <a:lnTo>
                    <a:pt x="368" y="22"/>
                  </a:lnTo>
                  <a:lnTo>
                    <a:pt x="361" y="39"/>
                  </a:lnTo>
                  <a:lnTo>
                    <a:pt x="361" y="58"/>
                  </a:lnTo>
                  <a:lnTo>
                    <a:pt x="368" y="75"/>
                  </a:lnTo>
                  <a:lnTo>
                    <a:pt x="380" y="87"/>
                  </a:lnTo>
                  <a:lnTo>
                    <a:pt x="397" y="94"/>
                  </a:lnTo>
                  <a:lnTo>
                    <a:pt x="414" y="97"/>
                  </a:lnTo>
                  <a:lnTo>
                    <a:pt x="430" y="92"/>
                  </a:lnTo>
                  <a:lnTo>
                    <a:pt x="445" y="80"/>
                  </a:lnTo>
                  <a:lnTo>
                    <a:pt x="454" y="65"/>
                  </a:lnTo>
                  <a:lnTo>
                    <a:pt x="457" y="49"/>
                  </a:lnTo>
                  <a:close/>
                  <a:moveTo>
                    <a:pt x="505" y="905"/>
                  </a:moveTo>
                  <a:lnTo>
                    <a:pt x="529" y="896"/>
                  </a:lnTo>
                  <a:moveTo>
                    <a:pt x="514" y="862"/>
                  </a:moveTo>
                  <a:lnTo>
                    <a:pt x="524" y="874"/>
                  </a:lnTo>
                  <a:moveTo>
                    <a:pt x="529" y="893"/>
                  </a:moveTo>
                  <a:lnTo>
                    <a:pt x="522" y="922"/>
                  </a:lnTo>
                  <a:lnTo>
                    <a:pt x="524" y="937"/>
                  </a:lnTo>
                  <a:lnTo>
                    <a:pt x="519" y="953"/>
                  </a:lnTo>
                  <a:lnTo>
                    <a:pt x="505" y="953"/>
                  </a:lnTo>
                  <a:moveTo>
                    <a:pt x="519" y="953"/>
                  </a:moveTo>
                  <a:lnTo>
                    <a:pt x="541" y="958"/>
                  </a:lnTo>
                  <a:lnTo>
                    <a:pt x="582" y="975"/>
                  </a:lnTo>
                  <a:lnTo>
                    <a:pt x="589" y="973"/>
                  </a:lnTo>
                  <a:moveTo>
                    <a:pt x="543" y="848"/>
                  </a:moveTo>
                  <a:lnTo>
                    <a:pt x="550" y="869"/>
                  </a:lnTo>
                  <a:moveTo>
                    <a:pt x="531" y="881"/>
                  </a:moveTo>
                  <a:lnTo>
                    <a:pt x="586" y="874"/>
                  </a:lnTo>
                  <a:moveTo>
                    <a:pt x="558" y="884"/>
                  </a:moveTo>
                  <a:lnTo>
                    <a:pt x="553" y="898"/>
                  </a:lnTo>
                  <a:moveTo>
                    <a:pt x="541" y="896"/>
                  </a:moveTo>
                  <a:lnTo>
                    <a:pt x="543" y="953"/>
                  </a:lnTo>
                  <a:moveTo>
                    <a:pt x="543" y="946"/>
                  </a:moveTo>
                  <a:lnTo>
                    <a:pt x="577" y="944"/>
                  </a:lnTo>
                  <a:moveTo>
                    <a:pt x="572" y="944"/>
                  </a:moveTo>
                  <a:lnTo>
                    <a:pt x="577" y="891"/>
                  </a:lnTo>
                  <a:moveTo>
                    <a:pt x="574" y="896"/>
                  </a:moveTo>
                  <a:lnTo>
                    <a:pt x="543" y="901"/>
                  </a:lnTo>
                  <a:moveTo>
                    <a:pt x="543" y="915"/>
                  </a:moveTo>
                  <a:lnTo>
                    <a:pt x="567" y="913"/>
                  </a:lnTo>
                  <a:moveTo>
                    <a:pt x="574" y="843"/>
                  </a:moveTo>
                  <a:lnTo>
                    <a:pt x="565" y="874"/>
                  </a:lnTo>
                  <a:moveTo>
                    <a:pt x="543" y="932"/>
                  </a:moveTo>
                  <a:lnTo>
                    <a:pt x="567" y="927"/>
                  </a:lnTo>
                  <a:moveTo>
                    <a:pt x="613" y="855"/>
                  </a:moveTo>
                  <a:lnTo>
                    <a:pt x="613" y="898"/>
                  </a:lnTo>
                  <a:moveTo>
                    <a:pt x="613" y="865"/>
                  </a:moveTo>
                  <a:lnTo>
                    <a:pt x="632" y="862"/>
                  </a:lnTo>
                  <a:moveTo>
                    <a:pt x="634" y="857"/>
                  </a:moveTo>
                  <a:lnTo>
                    <a:pt x="632" y="886"/>
                  </a:lnTo>
                  <a:moveTo>
                    <a:pt x="634" y="886"/>
                  </a:moveTo>
                  <a:lnTo>
                    <a:pt x="613" y="889"/>
                  </a:lnTo>
                  <a:moveTo>
                    <a:pt x="622" y="917"/>
                  </a:moveTo>
                  <a:lnTo>
                    <a:pt x="639" y="913"/>
                  </a:lnTo>
                  <a:moveTo>
                    <a:pt x="603" y="963"/>
                  </a:moveTo>
                  <a:lnTo>
                    <a:pt x="639" y="944"/>
                  </a:lnTo>
                  <a:moveTo>
                    <a:pt x="622" y="886"/>
                  </a:moveTo>
                  <a:lnTo>
                    <a:pt x="622" y="951"/>
                  </a:lnTo>
                  <a:moveTo>
                    <a:pt x="608" y="958"/>
                  </a:moveTo>
                  <a:lnTo>
                    <a:pt x="608" y="910"/>
                  </a:lnTo>
                  <a:moveTo>
                    <a:pt x="658" y="850"/>
                  </a:moveTo>
                  <a:lnTo>
                    <a:pt x="639" y="901"/>
                  </a:lnTo>
                  <a:moveTo>
                    <a:pt x="649" y="874"/>
                  </a:moveTo>
                  <a:lnTo>
                    <a:pt x="673" y="869"/>
                  </a:lnTo>
                  <a:moveTo>
                    <a:pt x="658" y="898"/>
                  </a:moveTo>
                  <a:lnTo>
                    <a:pt x="632" y="932"/>
                  </a:lnTo>
                  <a:moveTo>
                    <a:pt x="646" y="881"/>
                  </a:moveTo>
                  <a:lnTo>
                    <a:pt x="678" y="925"/>
                  </a:lnTo>
                  <a:lnTo>
                    <a:pt x="685" y="925"/>
                  </a:lnTo>
                  <a:moveTo>
                    <a:pt x="646" y="927"/>
                  </a:moveTo>
                  <a:lnTo>
                    <a:pt x="646" y="975"/>
                  </a:lnTo>
                  <a:moveTo>
                    <a:pt x="646" y="934"/>
                  </a:moveTo>
                  <a:lnTo>
                    <a:pt x="673" y="932"/>
                  </a:lnTo>
                  <a:moveTo>
                    <a:pt x="673" y="927"/>
                  </a:moveTo>
                  <a:lnTo>
                    <a:pt x="670" y="965"/>
                  </a:lnTo>
                  <a:moveTo>
                    <a:pt x="673" y="965"/>
                  </a:moveTo>
                  <a:lnTo>
                    <a:pt x="646" y="968"/>
                  </a:lnTo>
                  <a:moveTo>
                    <a:pt x="675" y="867"/>
                  </a:moveTo>
                  <a:lnTo>
                    <a:pt x="658" y="901"/>
                  </a:lnTo>
                  <a:moveTo>
                    <a:pt x="711" y="886"/>
                  </a:moveTo>
                  <a:lnTo>
                    <a:pt x="774" y="879"/>
                  </a:lnTo>
                  <a:moveTo>
                    <a:pt x="711" y="872"/>
                  </a:moveTo>
                  <a:lnTo>
                    <a:pt x="711" y="937"/>
                  </a:lnTo>
                  <a:moveTo>
                    <a:pt x="742" y="843"/>
                  </a:moveTo>
                  <a:lnTo>
                    <a:pt x="742" y="975"/>
                  </a:lnTo>
                  <a:moveTo>
                    <a:pt x="774" y="874"/>
                  </a:moveTo>
                  <a:lnTo>
                    <a:pt x="769" y="920"/>
                  </a:lnTo>
                  <a:moveTo>
                    <a:pt x="774" y="920"/>
                  </a:moveTo>
                  <a:lnTo>
                    <a:pt x="711" y="927"/>
                  </a:lnTo>
                  <a:moveTo>
                    <a:pt x="858" y="881"/>
                  </a:moveTo>
                  <a:lnTo>
                    <a:pt x="877" y="915"/>
                  </a:lnTo>
                  <a:moveTo>
                    <a:pt x="829" y="857"/>
                  </a:moveTo>
                  <a:lnTo>
                    <a:pt x="841" y="893"/>
                  </a:lnTo>
                  <a:moveTo>
                    <a:pt x="819" y="896"/>
                  </a:moveTo>
                  <a:lnTo>
                    <a:pt x="829" y="929"/>
                  </a:lnTo>
                  <a:lnTo>
                    <a:pt x="846" y="956"/>
                  </a:lnTo>
                  <a:lnTo>
                    <a:pt x="867" y="963"/>
                  </a:lnTo>
                  <a:lnTo>
                    <a:pt x="860" y="925"/>
                  </a:lnTo>
                  <a:moveTo>
                    <a:pt x="807" y="893"/>
                  </a:moveTo>
                  <a:lnTo>
                    <a:pt x="802" y="939"/>
                  </a:lnTo>
                  <a:moveTo>
                    <a:pt x="958" y="917"/>
                  </a:moveTo>
                  <a:lnTo>
                    <a:pt x="978" y="951"/>
                  </a:lnTo>
                  <a:moveTo>
                    <a:pt x="942" y="915"/>
                  </a:moveTo>
                  <a:lnTo>
                    <a:pt x="922" y="953"/>
                  </a:lnTo>
                  <a:moveTo>
                    <a:pt x="951" y="975"/>
                  </a:moveTo>
                  <a:lnTo>
                    <a:pt x="937" y="956"/>
                  </a:lnTo>
                  <a:moveTo>
                    <a:pt x="927" y="898"/>
                  </a:moveTo>
                  <a:lnTo>
                    <a:pt x="978" y="891"/>
                  </a:lnTo>
                  <a:moveTo>
                    <a:pt x="934" y="865"/>
                  </a:moveTo>
                  <a:lnTo>
                    <a:pt x="966" y="860"/>
                  </a:lnTo>
                  <a:moveTo>
                    <a:pt x="922" y="910"/>
                  </a:moveTo>
                  <a:lnTo>
                    <a:pt x="913" y="891"/>
                  </a:lnTo>
                  <a:lnTo>
                    <a:pt x="894" y="937"/>
                  </a:lnTo>
                  <a:moveTo>
                    <a:pt x="913" y="848"/>
                  </a:moveTo>
                  <a:lnTo>
                    <a:pt x="913" y="973"/>
                  </a:lnTo>
                  <a:moveTo>
                    <a:pt x="925" y="881"/>
                  </a:moveTo>
                  <a:lnTo>
                    <a:pt x="896" y="886"/>
                  </a:lnTo>
                  <a:moveTo>
                    <a:pt x="951" y="973"/>
                  </a:moveTo>
                  <a:lnTo>
                    <a:pt x="951" y="893"/>
                  </a:lnTo>
                  <a:moveTo>
                    <a:pt x="1021" y="920"/>
                  </a:moveTo>
                  <a:lnTo>
                    <a:pt x="994" y="929"/>
                  </a:lnTo>
                  <a:moveTo>
                    <a:pt x="1018" y="879"/>
                  </a:moveTo>
                  <a:lnTo>
                    <a:pt x="997" y="927"/>
                  </a:lnTo>
                  <a:moveTo>
                    <a:pt x="990" y="898"/>
                  </a:moveTo>
                  <a:lnTo>
                    <a:pt x="1014" y="889"/>
                  </a:lnTo>
                  <a:moveTo>
                    <a:pt x="994" y="956"/>
                  </a:moveTo>
                  <a:lnTo>
                    <a:pt x="1023" y="939"/>
                  </a:lnTo>
                  <a:moveTo>
                    <a:pt x="1011" y="853"/>
                  </a:moveTo>
                  <a:lnTo>
                    <a:pt x="994" y="898"/>
                  </a:lnTo>
                  <a:moveTo>
                    <a:pt x="1028" y="891"/>
                  </a:moveTo>
                  <a:lnTo>
                    <a:pt x="1059" y="877"/>
                  </a:lnTo>
                  <a:moveTo>
                    <a:pt x="1026" y="915"/>
                  </a:moveTo>
                  <a:lnTo>
                    <a:pt x="1062" y="901"/>
                  </a:lnTo>
                  <a:moveTo>
                    <a:pt x="1052" y="946"/>
                  </a:moveTo>
                  <a:lnTo>
                    <a:pt x="1071" y="973"/>
                  </a:lnTo>
                  <a:lnTo>
                    <a:pt x="1071" y="944"/>
                  </a:lnTo>
                  <a:moveTo>
                    <a:pt x="1050" y="855"/>
                  </a:moveTo>
                  <a:lnTo>
                    <a:pt x="1059" y="865"/>
                  </a:lnTo>
                  <a:moveTo>
                    <a:pt x="1035" y="848"/>
                  </a:moveTo>
                  <a:lnTo>
                    <a:pt x="1040" y="915"/>
                  </a:lnTo>
                  <a:lnTo>
                    <a:pt x="1052" y="946"/>
                  </a:lnTo>
                  <a:moveTo>
                    <a:pt x="1062" y="915"/>
                  </a:moveTo>
                  <a:lnTo>
                    <a:pt x="1047" y="937"/>
                  </a:lnTo>
                  <a:lnTo>
                    <a:pt x="1021" y="96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38" name="path 4138"/>
            <p:cNvSpPr/>
            <p:nvPr/>
          </p:nvSpPr>
          <p:spPr>
            <a:xfrm>
              <a:off x="287275" y="604266"/>
              <a:ext cx="289559" cy="10667"/>
            </a:xfrm>
            <a:custGeom>
              <a:avLst/>
              <a:gdLst/>
              <a:ahLst/>
              <a:cxnLst/>
              <a:rect l="0" t="0" r="0" b="0"/>
              <a:pathLst>
                <a:path w="455" h="16">
                  <a:moveTo>
                    <a:pt x="0" y="4"/>
                  </a:moveTo>
                  <a:lnTo>
                    <a:pt x="0" y="16"/>
                  </a:lnTo>
                  <a:lnTo>
                    <a:pt x="60" y="4"/>
                  </a:lnTo>
                  <a:lnTo>
                    <a:pt x="0" y="4"/>
                  </a:lnTo>
                </a:path>
                <a:path w="455" h="16">
                  <a:moveTo>
                    <a:pt x="0" y="16"/>
                  </a:moveTo>
                  <a:lnTo>
                    <a:pt x="60" y="4"/>
                  </a:lnTo>
                  <a:lnTo>
                    <a:pt x="60" y="14"/>
                  </a:lnTo>
                  <a:lnTo>
                    <a:pt x="0" y="16"/>
                  </a:lnTo>
                </a:path>
                <a:path w="455" h="16">
                  <a:moveTo>
                    <a:pt x="107" y="4"/>
                  </a:moveTo>
                  <a:lnTo>
                    <a:pt x="107" y="14"/>
                  </a:lnTo>
                  <a:lnTo>
                    <a:pt x="203" y="2"/>
                  </a:lnTo>
                  <a:lnTo>
                    <a:pt x="107" y="4"/>
                  </a:lnTo>
                </a:path>
                <a:path w="455" h="16">
                  <a:moveTo>
                    <a:pt x="107" y="14"/>
                  </a:moveTo>
                  <a:lnTo>
                    <a:pt x="203" y="2"/>
                  </a:lnTo>
                  <a:lnTo>
                    <a:pt x="203" y="14"/>
                  </a:lnTo>
                  <a:lnTo>
                    <a:pt x="107" y="14"/>
                  </a:lnTo>
                </a:path>
                <a:path w="455" h="16">
                  <a:moveTo>
                    <a:pt x="251" y="2"/>
                  </a:moveTo>
                  <a:lnTo>
                    <a:pt x="251" y="14"/>
                  </a:lnTo>
                  <a:lnTo>
                    <a:pt x="347" y="2"/>
                  </a:lnTo>
                  <a:lnTo>
                    <a:pt x="251" y="2"/>
                  </a:lnTo>
                </a:path>
                <a:path w="455" h="16">
                  <a:moveTo>
                    <a:pt x="251" y="14"/>
                  </a:moveTo>
                  <a:lnTo>
                    <a:pt x="347" y="2"/>
                  </a:lnTo>
                  <a:lnTo>
                    <a:pt x="347" y="14"/>
                  </a:lnTo>
                  <a:lnTo>
                    <a:pt x="251" y="14"/>
                  </a:lnTo>
                </a:path>
                <a:path w="455" h="16">
                  <a:moveTo>
                    <a:pt x="393" y="2"/>
                  </a:moveTo>
                  <a:lnTo>
                    <a:pt x="393" y="11"/>
                  </a:lnTo>
                  <a:lnTo>
                    <a:pt x="455" y="0"/>
                  </a:lnTo>
                  <a:lnTo>
                    <a:pt x="393" y="2"/>
                  </a:lnTo>
                </a:path>
                <a:path w="455" h="16">
                  <a:moveTo>
                    <a:pt x="393" y="11"/>
                  </a:moveTo>
                  <a:lnTo>
                    <a:pt x="455" y="0"/>
                  </a:lnTo>
                  <a:lnTo>
                    <a:pt x="455" y="11"/>
                  </a:lnTo>
                  <a:lnTo>
                    <a:pt x="393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40" name="path 4140"/>
            <p:cNvSpPr/>
            <p:nvPr/>
          </p:nvSpPr>
          <p:spPr>
            <a:xfrm>
              <a:off x="576071" y="604266"/>
              <a:ext cx="1525" cy="7619"/>
            </a:xfrm>
            <a:custGeom>
              <a:avLst/>
              <a:gdLst/>
              <a:ahLst/>
              <a:cxnLst/>
              <a:rect l="0" t="0" r="0" b="0"/>
              <a:pathLst>
                <a:path w="2" h="11">
                  <a:moveTo>
                    <a:pt x="1" y="0"/>
                  </a:moveTo>
                  <a:lnTo>
                    <a:pt x="1" y="1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42" name="path 4142"/>
            <p:cNvSpPr/>
            <p:nvPr/>
          </p:nvSpPr>
          <p:spPr>
            <a:xfrm>
              <a:off x="287275" y="424433"/>
              <a:ext cx="53339" cy="7619"/>
            </a:xfrm>
            <a:custGeom>
              <a:avLst/>
              <a:gdLst/>
              <a:ahLst/>
              <a:cxnLst/>
              <a:rect l="0" t="0" r="0" b="0"/>
              <a:pathLst>
                <a:path w="83" h="11">
                  <a:moveTo>
                    <a:pt x="0" y="2"/>
                  </a:moveTo>
                  <a:lnTo>
                    <a:pt x="0" y="11"/>
                  </a:lnTo>
                  <a:lnTo>
                    <a:pt x="83" y="0"/>
                  </a:lnTo>
                  <a:lnTo>
                    <a:pt x="0" y="2"/>
                  </a:lnTo>
                </a:path>
                <a:path w="83" h="11">
                  <a:moveTo>
                    <a:pt x="0" y="11"/>
                  </a:moveTo>
                  <a:lnTo>
                    <a:pt x="83" y="0"/>
                  </a:lnTo>
                  <a:lnTo>
                    <a:pt x="83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44" name="path 4144"/>
            <p:cNvSpPr/>
            <p:nvPr/>
          </p:nvSpPr>
          <p:spPr>
            <a:xfrm>
              <a:off x="339852" y="430529"/>
              <a:ext cx="1525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46" name="path 4146"/>
            <p:cNvSpPr/>
            <p:nvPr/>
          </p:nvSpPr>
          <p:spPr>
            <a:xfrm>
              <a:off x="340614" y="424433"/>
              <a:ext cx="109728" cy="7619"/>
            </a:xfrm>
            <a:custGeom>
              <a:avLst/>
              <a:gdLst/>
              <a:ahLst/>
              <a:cxnLst/>
              <a:rect l="0" t="0" r="0" b="0"/>
              <a:pathLst>
                <a:path w="172" h="11">
                  <a:moveTo>
                    <a:pt x="0" y="0"/>
                  </a:moveTo>
                  <a:lnTo>
                    <a:pt x="0" y="11"/>
                  </a:lnTo>
                  <a:lnTo>
                    <a:pt x="57" y="0"/>
                  </a:lnTo>
                  <a:lnTo>
                    <a:pt x="0" y="0"/>
                  </a:lnTo>
                </a:path>
                <a:path w="172" h="11">
                  <a:moveTo>
                    <a:pt x="0" y="11"/>
                  </a:moveTo>
                  <a:lnTo>
                    <a:pt x="57" y="0"/>
                  </a:lnTo>
                  <a:lnTo>
                    <a:pt x="57" y="11"/>
                  </a:lnTo>
                  <a:lnTo>
                    <a:pt x="0" y="11"/>
                  </a:lnTo>
                </a:path>
                <a:path w="172" h="11">
                  <a:moveTo>
                    <a:pt x="115" y="0"/>
                  </a:moveTo>
                  <a:lnTo>
                    <a:pt x="115" y="11"/>
                  </a:lnTo>
                  <a:lnTo>
                    <a:pt x="172" y="0"/>
                  </a:lnTo>
                  <a:lnTo>
                    <a:pt x="115" y="0"/>
                  </a:lnTo>
                </a:path>
                <a:path w="172" h="11">
                  <a:moveTo>
                    <a:pt x="115" y="11"/>
                  </a:moveTo>
                  <a:lnTo>
                    <a:pt x="172" y="0"/>
                  </a:lnTo>
                  <a:lnTo>
                    <a:pt x="172" y="11"/>
                  </a:lnTo>
                  <a:lnTo>
                    <a:pt x="115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48" name="path 4148"/>
            <p:cNvSpPr/>
            <p:nvPr/>
          </p:nvSpPr>
          <p:spPr>
            <a:xfrm>
              <a:off x="449580" y="413766"/>
              <a:ext cx="1525" cy="12191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50" name="path 4150"/>
            <p:cNvSpPr/>
            <p:nvPr/>
          </p:nvSpPr>
          <p:spPr>
            <a:xfrm>
              <a:off x="450343" y="422909"/>
              <a:ext cx="126491" cy="9144"/>
            </a:xfrm>
            <a:custGeom>
              <a:avLst/>
              <a:gdLst/>
              <a:ahLst/>
              <a:cxnLst/>
              <a:rect l="0" t="0" r="0" b="0"/>
              <a:pathLst>
                <a:path w="199" h="14">
                  <a:moveTo>
                    <a:pt x="0" y="2"/>
                  </a:moveTo>
                  <a:lnTo>
                    <a:pt x="0" y="14"/>
                  </a:lnTo>
                  <a:lnTo>
                    <a:pt x="57" y="2"/>
                  </a:lnTo>
                  <a:lnTo>
                    <a:pt x="0" y="2"/>
                  </a:lnTo>
                </a:path>
                <a:path w="199" h="14">
                  <a:moveTo>
                    <a:pt x="0" y="14"/>
                  </a:moveTo>
                  <a:lnTo>
                    <a:pt x="57" y="2"/>
                  </a:lnTo>
                  <a:lnTo>
                    <a:pt x="57" y="12"/>
                  </a:lnTo>
                  <a:lnTo>
                    <a:pt x="0" y="14"/>
                  </a:lnTo>
                </a:path>
                <a:path w="199" h="14">
                  <a:moveTo>
                    <a:pt x="115" y="2"/>
                  </a:moveTo>
                  <a:lnTo>
                    <a:pt x="115" y="12"/>
                  </a:lnTo>
                  <a:lnTo>
                    <a:pt x="199" y="0"/>
                  </a:lnTo>
                  <a:lnTo>
                    <a:pt x="115" y="2"/>
                  </a:lnTo>
                </a:path>
                <a:path w="199" h="14">
                  <a:moveTo>
                    <a:pt x="115" y="12"/>
                  </a:moveTo>
                  <a:lnTo>
                    <a:pt x="199" y="0"/>
                  </a:lnTo>
                  <a:lnTo>
                    <a:pt x="199" y="12"/>
                  </a:lnTo>
                  <a:lnTo>
                    <a:pt x="115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52" name="path 4152"/>
            <p:cNvSpPr/>
            <p:nvPr/>
          </p:nvSpPr>
          <p:spPr>
            <a:xfrm>
              <a:off x="286512" y="181355"/>
              <a:ext cx="1761745" cy="480059"/>
            </a:xfrm>
            <a:custGeom>
              <a:avLst/>
              <a:gdLst/>
              <a:ahLst/>
              <a:cxnLst/>
              <a:rect l="0" t="0" r="0" b="0"/>
              <a:pathLst>
                <a:path w="2774" h="755">
                  <a:moveTo>
                    <a:pt x="457" y="380"/>
                  </a:moveTo>
                  <a:lnTo>
                    <a:pt x="457" y="392"/>
                  </a:lnTo>
                  <a:moveTo>
                    <a:pt x="538" y="56"/>
                  </a:moveTo>
                  <a:lnTo>
                    <a:pt x="514" y="135"/>
                  </a:lnTo>
                  <a:lnTo>
                    <a:pt x="572" y="135"/>
                  </a:lnTo>
                  <a:moveTo>
                    <a:pt x="555" y="111"/>
                  </a:moveTo>
                  <a:lnTo>
                    <a:pt x="555" y="157"/>
                  </a:lnTo>
                  <a:moveTo>
                    <a:pt x="603" y="157"/>
                  </a:moveTo>
                  <a:lnTo>
                    <a:pt x="603" y="90"/>
                  </a:lnTo>
                  <a:lnTo>
                    <a:pt x="651" y="90"/>
                  </a:lnTo>
                  <a:moveTo>
                    <a:pt x="670" y="109"/>
                  </a:moveTo>
                  <a:lnTo>
                    <a:pt x="666" y="94"/>
                  </a:lnTo>
                  <a:lnTo>
                    <a:pt x="651" y="90"/>
                  </a:lnTo>
                  <a:moveTo>
                    <a:pt x="670" y="109"/>
                  </a:moveTo>
                  <a:lnTo>
                    <a:pt x="670" y="157"/>
                  </a:lnTo>
                  <a:moveTo>
                    <a:pt x="637" y="157"/>
                  </a:moveTo>
                  <a:lnTo>
                    <a:pt x="637" y="90"/>
                  </a:lnTo>
                  <a:moveTo>
                    <a:pt x="750" y="116"/>
                  </a:moveTo>
                  <a:lnTo>
                    <a:pt x="747" y="142"/>
                  </a:lnTo>
                  <a:moveTo>
                    <a:pt x="721" y="116"/>
                  </a:moveTo>
                  <a:lnTo>
                    <a:pt x="721" y="152"/>
                  </a:lnTo>
                  <a:moveTo>
                    <a:pt x="769" y="97"/>
                  </a:moveTo>
                  <a:lnTo>
                    <a:pt x="762" y="169"/>
                  </a:lnTo>
                  <a:lnTo>
                    <a:pt x="747" y="152"/>
                  </a:lnTo>
                  <a:moveTo>
                    <a:pt x="704" y="97"/>
                  </a:moveTo>
                  <a:lnTo>
                    <a:pt x="704" y="166"/>
                  </a:lnTo>
                  <a:moveTo>
                    <a:pt x="752" y="66"/>
                  </a:moveTo>
                  <a:lnTo>
                    <a:pt x="750" y="90"/>
                  </a:lnTo>
                  <a:moveTo>
                    <a:pt x="718" y="66"/>
                  </a:moveTo>
                  <a:lnTo>
                    <a:pt x="718" y="99"/>
                  </a:lnTo>
                  <a:moveTo>
                    <a:pt x="702" y="61"/>
                  </a:moveTo>
                  <a:lnTo>
                    <a:pt x="769" y="53"/>
                  </a:lnTo>
                  <a:moveTo>
                    <a:pt x="730" y="37"/>
                  </a:moveTo>
                  <a:lnTo>
                    <a:pt x="735" y="51"/>
                  </a:lnTo>
                  <a:moveTo>
                    <a:pt x="718" y="92"/>
                  </a:moveTo>
                  <a:lnTo>
                    <a:pt x="754" y="90"/>
                  </a:lnTo>
                  <a:moveTo>
                    <a:pt x="718" y="73"/>
                  </a:moveTo>
                  <a:lnTo>
                    <a:pt x="752" y="70"/>
                  </a:lnTo>
                  <a:moveTo>
                    <a:pt x="721" y="145"/>
                  </a:moveTo>
                  <a:lnTo>
                    <a:pt x="750" y="142"/>
                  </a:lnTo>
                  <a:moveTo>
                    <a:pt x="721" y="123"/>
                  </a:moveTo>
                  <a:lnTo>
                    <a:pt x="747" y="121"/>
                  </a:lnTo>
                  <a:moveTo>
                    <a:pt x="704" y="109"/>
                  </a:moveTo>
                  <a:lnTo>
                    <a:pt x="766" y="104"/>
                  </a:lnTo>
                  <a:moveTo>
                    <a:pt x="802" y="42"/>
                  </a:moveTo>
                  <a:lnTo>
                    <a:pt x="802" y="166"/>
                  </a:lnTo>
                  <a:moveTo>
                    <a:pt x="802" y="56"/>
                  </a:moveTo>
                  <a:lnTo>
                    <a:pt x="862" y="51"/>
                  </a:lnTo>
                  <a:moveTo>
                    <a:pt x="865" y="44"/>
                  </a:moveTo>
                  <a:lnTo>
                    <a:pt x="862" y="166"/>
                  </a:lnTo>
                  <a:moveTo>
                    <a:pt x="802" y="159"/>
                  </a:moveTo>
                  <a:lnTo>
                    <a:pt x="860" y="157"/>
                  </a:lnTo>
                  <a:lnTo>
                    <a:pt x="862" y="164"/>
                  </a:lnTo>
                  <a:moveTo>
                    <a:pt x="817" y="73"/>
                  </a:moveTo>
                  <a:lnTo>
                    <a:pt x="853" y="68"/>
                  </a:lnTo>
                  <a:moveTo>
                    <a:pt x="850" y="87"/>
                  </a:moveTo>
                  <a:lnTo>
                    <a:pt x="817" y="92"/>
                  </a:lnTo>
                  <a:moveTo>
                    <a:pt x="810" y="113"/>
                  </a:moveTo>
                  <a:lnTo>
                    <a:pt x="853" y="106"/>
                  </a:lnTo>
                  <a:moveTo>
                    <a:pt x="855" y="102"/>
                  </a:moveTo>
                  <a:lnTo>
                    <a:pt x="848" y="140"/>
                  </a:lnTo>
                  <a:lnTo>
                    <a:pt x="838" y="126"/>
                  </a:lnTo>
                  <a:moveTo>
                    <a:pt x="831" y="58"/>
                  </a:moveTo>
                  <a:lnTo>
                    <a:pt x="831" y="152"/>
                  </a:lnTo>
                  <a:moveTo>
                    <a:pt x="889" y="94"/>
                  </a:moveTo>
                  <a:lnTo>
                    <a:pt x="920" y="87"/>
                  </a:lnTo>
                  <a:moveTo>
                    <a:pt x="889" y="147"/>
                  </a:moveTo>
                  <a:lnTo>
                    <a:pt x="920" y="126"/>
                  </a:lnTo>
                  <a:moveTo>
                    <a:pt x="920" y="68"/>
                  </a:moveTo>
                  <a:lnTo>
                    <a:pt x="966" y="61"/>
                  </a:lnTo>
                  <a:moveTo>
                    <a:pt x="942" y="34"/>
                  </a:moveTo>
                  <a:lnTo>
                    <a:pt x="942" y="97"/>
                  </a:lnTo>
                  <a:moveTo>
                    <a:pt x="913" y="104"/>
                  </a:moveTo>
                  <a:lnTo>
                    <a:pt x="973" y="97"/>
                  </a:lnTo>
                  <a:moveTo>
                    <a:pt x="925" y="77"/>
                  </a:moveTo>
                  <a:lnTo>
                    <a:pt x="932" y="94"/>
                  </a:lnTo>
                  <a:moveTo>
                    <a:pt x="925" y="111"/>
                  </a:moveTo>
                  <a:lnTo>
                    <a:pt x="925" y="169"/>
                  </a:lnTo>
                  <a:moveTo>
                    <a:pt x="925" y="118"/>
                  </a:moveTo>
                  <a:lnTo>
                    <a:pt x="963" y="116"/>
                  </a:lnTo>
                  <a:moveTo>
                    <a:pt x="963" y="111"/>
                  </a:moveTo>
                  <a:lnTo>
                    <a:pt x="961" y="171"/>
                  </a:lnTo>
                  <a:moveTo>
                    <a:pt x="934" y="128"/>
                  </a:moveTo>
                  <a:lnTo>
                    <a:pt x="934" y="152"/>
                  </a:lnTo>
                  <a:moveTo>
                    <a:pt x="934" y="130"/>
                  </a:moveTo>
                  <a:lnTo>
                    <a:pt x="949" y="130"/>
                  </a:lnTo>
                  <a:moveTo>
                    <a:pt x="925" y="162"/>
                  </a:moveTo>
                  <a:lnTo>
                    <a:pt x="961" y="159"/>
                  </a:lnTo>
                  <a:moveTo>
                    <a:pt x="961" y="68"/>
                  </a:moveTo>
                  <a:lnTo>
                    <a:pt x="951" y="99"/>
                  </a:lnTo>
                  <a:moveTo>
                    <a:pt x="934" y="147"/>
                  </a:moveTo>
                  <a:lnTo>
                    <a:pt x="951" y="145"/>
                  </a:lnTo>
                  <a:moveTo>
                    <a:pt x="949" y="126"/>
                  </a:moveTo>
                  <a:lnTo>
                    <a:pt x="949" y="145"/>
                  </a:lnTo>
                  <a:moveTo>
                    <a:pt x="901" y="42"/>
                  </a:moveTo>
                  <a:lnTo>
                    <a:pt x="901" y="140"/>
                  </a:lnTo>
                  <a:moveTo>
                    <a:pt x="1" y="15"/>
                  </a:moveTo>
                  <a:lnTo>
                    <a:pt x="457" y="10"/>
                  </a:lnTo>
                  <a:lnTo>
                    <a:pt x="457" y="188"/>
                  </a:lnTo>
                  <a:lnTo>
                    <a:pt x="1" y="193"/>
                  </a:lnTo>
                  <a:lnTo>
                    <a:pt x="1" y="15"/>
                  </a:lnTo>
                  <a:close/>
                  <a:moveTo>
                    <a:pt x="2312" y="63"/>
                  </a:moveTo>
                  <a:lnTo>
                    <a:pt x="2230" y="73"/>
                  </a:lnTo>
                  <a:moveTo>
                    <a:pt x="2264" y="70"/>
                  </a:moveTo>
                  <a:lnTo>
                    <a:pt x="2262" y="25"/>
                  </a:lnTo>
                  <a:moveTo>
                    <a:pt x="2286" y="22"/>
                  </a:moveTo>
                  <a:lnTo>
                    <a:pt x="2281" y="66"/>
                  </a:lnTo>
                  <a:moveTo>
                    <a:pt x="2252" y="80"/>
                  </a:moveTo>
                  <a:lnTo>
                    <a:pt x="2252" y="130"/>
                  </a:lnTo>
                  <a:moveTo>
                    <a:pt x="2293" y="121"/>
                  </a:moveTo>
                  <a:lnTo>
                    <a:pt x="2295" y="77"/>
                  </a:lnTo>
                  <a:moveTo>
                    <a:pt x="2259" y="104"/>
                  </a:moveTo>
                  <a:lnTo>
                    <a:pt x="2286" y="102"/>
                  </a:lnTo>
                  <a:moveTo>
                    <a:pt x="2274" y="70"/>
                  </a:moveTo>
                  <a:lnTo>
                    <a:pt x="2274" y="123"/>
                  </a:lnTo>
                  <a:moveTo>
                    <a:pt x="2266" y="133"/>
                  </a:moveTo>
                  <a:lnTo>
                    <a:pt x="2238" y="164"/>
                  </a:lnTo>
                  <a:moveTo>
                    <a:pt x="2278" y="130"/>
                  </a:moveTo>
                  <a:lnTo>
                    <a:pt x="2300" y="159"/>
                  </a:lnTo>
                  <a:moveTo>
                    <a:pt x="2302" y="44"/>
                  </a:moveTo>
                  <a:lnTo>
                    <a:pt x="2242" y="51"/>
                  </a:lnTo>
                  <a:moveTo>
                    <a:pt x="2252" y="90"/>
                  </a:moveTo>
                  <a:lnTo>
                    <a:pt x="2295" y="85"/>
                  </a:lnTo>
                  <a:moveTo>
                    <a:pt x="2295" y="121"/>
                  </a:moveTo>
                  <a:lnTo>
                    <a:pt x="2252" y="128"/>
                  </a:lnTo>
                  <a:moveTo>
                    <a:pt x="2370" y="37"/>
                  </a:moveTo>
                  <a:lnTo>
                    <a:pt x="2348" y="77"/>
                  </a:lnTo>
                  <a:lnTo>
                    <a:pt x="2324" y="109"/>
                  </a:lnTo>
                  <a:moveTo>
                    <a:pt x="2367" y="46"/>
                  </a:moveTo>
                  <a:lnTo>
                    <a:pt x="2403" y="97"/>
                  </a:lnTo>
                  <a:lnTo>
                    <a:pt x="2410" y="97"/>
                  </a:lnTo>
                  <a:moveTo>
                    <a:pt x="2331" y="154"/>
                  </a:moveTo>
                  <a:lnTo>
                    <a:pt x="2403" y="147"/>
                  </a:lnTo>
                  <a:moveTo>
                    <a:pt x="2370" y="150"/>
                  </a:moveTo>
                  <a:lnTo>
                    <a:pt x="2370" y="82"/>
                  </a:lnTo>
                  <a:moveTo>
                    <a:pt x="2350" y="121"/>
                  </a:moveTo>
                  <a:lnTo>
                    <a:pt x="2355" y="140"/>
                  </a:lnTo>
                  <a:moveTo>
                    <a:pt x="2377" y="145"/>
                  </a:moveTo>
                  <a:lnTo>
                    <a:pt x="2386" y="118"/>
                  </a:lnTo>
                  <a:moveTo>
                    <a:pt x="2391" y="106"/>
                  </a:moveTo>
                  <a:lnTo>
                    <a:pt x="2343" y="111"/>
                  </a:lnTo>
                  <a:moveTo>
                    <a:pt x="2350" y="85"/>
                  </a:moveTo>
                  <a:lnTo>
                    <a:pt x="2384" y="82"/>
                  </a:lnTo>
                  <a:moveTo>
                    <a:pt x="2444" y="80"/>
                  </a:moveTo>
                  <a:lnTo>
                    <a:pt x="2451" y="92"/>
                  </a:lnTo>
                  <a:moveTo>
                    <a:pt x="2427" y="73"/>
                  </a:moveTo>
                  <a:lnTo>
                    <a:pt x="2456" y="66"/>
                  </a:lnTo>
                  <a:moveTo>
                    <a:pt x="2444" y="70"/>
                  </a:moveTo>
                  <a:lnTo>
                    <a:pt x="2425" y="130"/>
                  </a:lnTo>
                  <a:moveTo>
                    <a:pt x="2444" y="30"/>
                  </a:moveTo>
                  <a:lnTo>
                    <a:pt x="2444" y="157"/>
                  </a:lnTo>
                  <a:moveTo>
                    <a:pt x="2475" y="30"/>
                  </a:moveTo>
                  <a:lnTo>
                    <a:pt x="2482" y="49"/>
                  </a:lnTo>
                  <a:moveTo>
                    <a:pt x="2463" y="49"/>
                  </a:moveTo>
                  <a:lnTo>
                    <a:pt x="2458" y="77"/>
                  </a:lnTo>
                  <a:moveTo>
                    <a:pt x="2461" y="58"/>
                  </a:moveTo>
                  <a:lnTo>
                    <a:pt x="2504" y="53"/>
                  </a:lnTo>
                  <a:moveTo>
                    <a:pt x="2506" y="51"/>
                  </a:moveTo>
                  <a:lnTo>
                    <a:pt x="2497" y="68"/>
                  </a:lnTo>
                  <a:moveTo>
                    <a:pt x="2470" y="68"/>
                  </a:moveTo>
                  <a:lnTo>
                    <a:pt x="2461" y="97"/>
                  </a:lnTo>
                  <a:moveTo>
                    <a:pt x="2485" y="70"/>
                  </a:moveTo>
                  <a:lnTo>
                    <a:pt x="2497" y="85"/>
                  </a:lnTo>
                  <a:moveTo>
                    <a:pt x="2480" y="82"/>
                  </a:moveTo>
                  <a:lnTo>
                    <a:pt x="2468" y="104"/>
                  </a:lnTo>
                  <a:lnTo>
                    <a:pt x="2449" y="128"/>
                  </a:lnTo>
                  <a:moveTo>
                    <a:pt x="2475" y="90"/>
                  </a:moveTo>
                  <a:lnTo>
                    <a:pt x="2497" y="121"/>
                  </a:lnTo>
                  <a:moveTo>
                    <a:pt x="2466" y="128"/>
                  </a:moveTo>
                  <a:lnTo>
                    <a:pt x="2490" y="123"/>
                  </a:lnTo>
                  <a:moveTo>
                    <a:pt x="2490" y="121"/>
                  </a:moveTo>
                  <a:lnTo>
                    <a:pt x="2487" y="150"/>
                  </a:lnTo>
                  <a:moveTo>
                    <a:pt x="2490" y="150"/>
                  </a:moveTo>
                  <a:lnTo>
                    <a:pt x="2466" y="154"/>
                  </a:lnTo>
                  <a:moveTo>
                    <a:pt x="2497" y="121"/>
                  </a:moveTo>
                  <a:lnTo>
                    <a:pt x="2509" y="121"/>
                  </a:lnTo>
                  <a:moveTo>
                    <a:pt x="2466" y="118"/>
                  </a:moveTo>
                  <a:lnTo>
                    <a:pt x="2466" y="159"/>
                  </a:lnTo>
                  <a:moveTo>
                    <a:pt x="2550" y="49"/>
                  </a:moveTo>
                  <a:lnTo>
                    <a:pt x="2521" y="53"/>
                  </a:lnTo>
                  <a:moveTo>
                    <a:pt x="2526" y="87"/>
                  </a:moveTo>
                  <a:lnTo>
                    <a:pt x="2550" y="82"/>
                  </a:lnTo>
                  <a:moveTo>
                    <a:pt x="2550" y="111"/>
                  </a:moveTo>
                  <a:lnTo>
                    <a:pt x="2521" y="130"/>
                  </a:lnTo>
                  <a:moveTo>
                    <a:pt x="2535" y="51"/>
                  </a:moveTo>
                  <a:lnTo>
                    <a:pt x="2535" y="121"/>
                  </a:lnTo>
                  <a:moveTo>
                    <a:pt x="2581" y="39"/>
                  </a:moveTo>
                  <a:lnTo>
                    <a:pt x="2590" y="51"/>
                  </a:lnTo>
                  <a:moveTo>
                    <a:pt x="2595" y="66"/>
                  </a:moveTo>
                  <a:lnTo>
                    <a:pt x="2552" y="70"/>
                  </a:lnTo>
                  <a:moveTo>
                    <a:pt x="2554" y="85"/>
                  </a:moveTo>
                  <a:lnTo>
                    <a:pt x="2562" y="102"/>
                  </a:lnTo>
                  <a:moveTo>
                    <a:pt x="2566" y="111"/>
                  </a:moveTo>
                  <a:lnTo>
                    <a:pt x="2545" y="135"/>
                  </a:lnTo>
                  <a:moveTo>
                    <a:pt x="2571" y="92"/>
                  </a:moveTo>
                  <a:lnTo>
                    <a:pt x="2595" y="140"/>
                  </a:lnTo>
                  <a:lnTo>
                    <a:pt x="2605" y="140"/>
                  </a:lnTo>
                  <a:moveTo>
                    <a:pt x="2581" y="109"/>
                  </a:moveTo>
                  <a:lnTo>
                    <a:pt x="2593" y="82"/>
                  </a:lnTo>
                  <a:moveTo>
                    <a:pt x="2559" y="150"/>
                  </a:moveTo>
                  <a:lnTo>
                    <a:pt x="2571" y="162"/>
                  </a:lnTo>
                  <a:lnTo>
                    <a:pt x="2571" y="30"/>
                  </a:lnTo>
                  <a:moveTo>
                    <a:pt x="1722" y="6"/>
                  </a:moveTo>
                  <a:lnTo>
                    <a:pt x="2178" y="1"/>
                  </a:lnTo>
                  <a:lnTo>
                    <a:pt x="2180" y="178"/>
                  </a:lnTo>
                  <a:lnTo>
                    <a:pt x="1724" y="183"/>
                  </a:lnTo>
                  <a:lnTo>
                    <a:pt x="1722" y="6"/>
                  </a:lnTo>
                  <a:close/>
                  <a:moveTo>
                    <a:pt x="1940" y="102"/>
                  </a:moveTo>
                  <a:lnTo>
                    <a:pt x="1957" y="90"/>
                  </a:lnTo>
                  <a:lnTo>
                    <a:pt x="1938" y="99"/>
                  </a:lnTo>
                  <a:moveTo>
                    <a:pt x="1930" y="97"/>
                  </a:moveTo>
                  <a:lnTo>
                    <a:pt x="1938" y="94"/>
                  </a:lnTo>
                  <a:lnTo>
                    <a:pt x="1940" y="87"/>
                  </a:lnTo>
                  <a:lnTo>
                    <a:pt x="1935" y="82"/>
                  </a:lnTo>
                  <a:moveTo>
                    <a:pt x="1950" y="106"/>
                  </a:moveTo>
                  <a:lnTo>
                    <a:pt x="1957" y="90"/>
                  </a:lnTo>
                  <a:lnTo>
                    <a:pt x="1945" y="106"/>
                  </a:lnTo>
                  <a:moveTo>
                    <a:pt x="1942" y="102"/>
                  </a:moveTo>
                  <a:lnTo>
                    <a:pt x="1957" y="90"/>
                  </a:lnTo>
                  <a:moveTo>
                    <a:pt x="1945" y="116"/>
                  </a:moveTo>
                  <a:lnTo>
                    <a:pt x="1945" y="106"/>
                  </a:lnTo>
                  <a:lnTo>
                    <a:pt x="1940" y="102"/>
                  </a:lnTo>
                  <a:lnTo>
                    <a:pt x="1930" y="99"/>
                  </a:lnTo>
                  <a:moveTo>
                    <a:pt x="1971" y="87"/>
                  </a:moveTo>
                  <a:lnTo>
                    <a:pt x="1962" y="90"/>
                  </a:lnTo>
                  <a:lnTo>
                    <a:pt x="1959" y="97"/>
                  </a:lnTo>
                  <a:lnTo>
                    <a:pt x="1964" y="104"/>
                  </a:lnTo>
                  <a:moveTo>
                    <a:pt x="1878" y="126"/>
                  </a:moveTo>
                  <a:lnTo>
                    <a:pt x="1875" y="123"/>
                  </a:lnTo>
                  <a:lnTo>
                    <a:pt x="1875" y="116"/>
                  </a:lnTo>
                  <a:lnTo>
                    <a:pt x="1875" y="118"/>
                  </a:lnTo>
                  <a:lnTo>
                    <a:pt x="1882" y="118"/>
                  </a:lnTo>
                  <a:lnTo>
                    <a:pt x="1882" y="116"/>
                  </a:lnTo>
                  <a:lnTo>
                    <a:pt x="1882" y="111"/>
                  </a:lnTo>
                  <a:lnTo>
                    <a:pt x="1880" y="111"/>
                  </a:lnTo>
                  <a:lnTo>
                    <a:pt x="1878" y="111"/>
                  </a:lnTo>
                  <a:lnTo>
                    <a:pt x="1878" y="109"/>
                  </a:lnTo>
                  <a:lnTo>
                    <a:pt x="1878" y="104"/>
                  </a:lnTo>
                  <a:lnTo>
                    <a:pt x="1875" y="104"/>
                  </a:lnTo>
                  <a:lnTo>
                    <a:pt x="1875" y="102"/>
                  </a:lnTo>
                  <a:lnTo>
                    <a:pt x="1873" y="102"/>
                  </a:lnTo>
                  <a:lnTo>
                    <a:pt x="1870" y="102"/>
                  </a:lnTo>
                  <a:lnTo>
                    <a:pt x="1870" y="99"/>
                  </a:lnTo>
                  <a:lnTo>
                    <a:pt x="1870" y="92"/>
                  </a:lnTo>
                  <a:lnTo>
                    <a:pt x="1868" y="92"/>
                  </a:lnTo>
                  <a:lnTo>
                    <a:pt x="1873" y="73"/>
                  </a:lnTo>
                  <a:lnTo>
                    <a:pt x="1873" y="66"/>
                  </a:lnTo>
                  <a:lnTo>
                    <a:pt x="1875" y="66"/>
                  </a:lnTo>
                  <a:lnTo>
                    <a:pt x="1875" y="61"/>
                  </a:lnTo>
                  <a:lnTo>
                    <a:pt x="1878" y="61"/>
                  </a:lnTo>
                  <a:lnTo>
                    <a:pt x="1878" y="56"/>
                  </a:lnTo>
                  <a:lnTo>
                    <a:pt x="1880" y="56"/>
                  </a:lnTo>
                  <a:lnTo>
                    <a:pt x="1885" y="56"/>
                  </a:lnTo>
                  <a:lnTo>
                    <a:pt x="1885" y="58"/>
                  </a:lnTo>
                  <a:lnTo>
                    <a:pt x="1885" y="61"/>
                  </a:lnTo>
                  <a:lnTo>
                    <a:pt x="1887" y="61"/>
                  </a:lnTo>
                  <a:lnTo>
                    <a:pt x="1887" y="66"/>
                  </a:lnTo>
                  <a:lnTo>
                    <a:pt x="1890" y="66"/>
                  </a:lnTo>
                  <a:lnTo>
                    <a:pt x="1894" y="66"/>
                  </a:lnTo>
                  <a:lnTo>
                    <a:pt x="1894" y="63"/>
                  </a:lnTo>
                  <a:lnTo>
                    <a:pt x="1897" y="63"/>
                  </a:lnTo>
                  <a:lnTo>
                    <a:pt x="1897" y="61"/>
                  </a:lnTo>
                  <a:lnTo>
                    <a:pt x="1899" y="61"/>
                  </a:lnTo>
                  <a:lnTo>
                    <a:pt x="1899" y="58"/>
                  </a:lnTo>
                  <a:lnTo>
                    <a:pt x="1902" y="58"/>
                  </a:lnTo>
                  <a:lnTo>
                    <a:pt x="1902" y="56"/>
                  </a:lnTo>
                  <a:lnTo>
                    <a:pt x="1904" y="56"/>
                  </a:lnTo>
                  <a:lnTo>
                    <a:pt x="1904" y="53"/>
                  </a:lnTo>
                  <a:lnTo>
                    <a:pt x="1904" y="49"/>
                  </a:lnTo>
                  <a:lnTo>
                    <a:pt x="1902" y="49"/>
                  </a:lnTo>
                  <a:lnTo>
                    <a:pt x="1899" y="49"/>
                  </a:lnTo>
                  <a:lnTo>
                    <a:pt x="1899" y="51"/>
                  </a:lnTo>
                  <a:lnTo>
                    <a:pt x="1897" y="51"/>
                  </a:lnTo>
                  <a:lnTo>
                    <a:pt x="1897" y="53"/>
                  </a:lnTo>
                  <a:lnTo>
                    <a:pt x="1890" y="53"/>
                  </a:lnTo>
                  <a:lnTo>
                    <a:pt x="1890" y="51"/>
                  </a:lnTo>
                  <a:lnTo>
                    <a:pt x="1887" y="51"/>
                  </a:lnTo>
                  <a:lnTo>
                    <a:pt x="1887" y="49"/>
                  </a:lnTo>
                  <a:lnTo>
                    <a:pt x="1885" y="49"/>
                  </a:lnTo>
                  <a:lnTo>
                    <a:pt x="1885" y="46"/>
                  </a:lnTo>
                  <a:lnTo>
                    <a:pt x="1885" y="44"/>
                  </a:lnTo>
                  <a:lnTo>
                    <a:pt x="1887" y="44"/>
                  </a:lnTo>
                  <a:lnTo>
                    <a:pt x="1887" y="42"/>
                  </a:lnTo>
                  <a:lnTo>
                    <a:pt x="1890" y="39"/>
                  </a:lnTo>
                  <a:lnTo>
                    <a:pt x="1892" y="37"/>
                  </a:lnTo>
                  <a:lnTo>
                    <a:pt x="1894" y="34"/>
                  </a:lnTo>
                  <a:lnTo>
                    <a:pt x="1897" y="32"/>
                  </a:lnTo>
                  <a:lnTo>
                    <a:pt x="1899" y="30"/>
                  </a:lnTo>
                  <a:lnTo>
                    <a:pt x="1902" y="30"/>
                  </a:lnTo>
                  <a:lnTo>
                    <a:pt x="1902" y="27"/>
                  </a:lnTo>
                  <a:lnTo>
                    <a:pt x="1906" y="27"/>
                  </a:lnTo>
                  <a:lnTo>
                    <a:pt x="1909" y="25"/>
                  </a:lnTo>
                  <a:lnTo>
                    <a:pt x="1911" y="22"/>
                  </a:lnTo>
                  <a:lnTo>
                    <a:pt x="1911" y="20"/>
                  </a:lnTo>
                  <a:lnTo>
                    <a:pt x="1914" y="20"/>
                  </a:lnTo>
                  <a:moveTo>
                    <a:pt x="1914" y="20"/>
                  </a:moveTo>
                  <a:lnTo>
                    <a:pt x="1916" y="20"/>
                  </a:lnTo>
                  <a:lnTo>
                    <a:pt x="1916" y="17"/>
                  </a:lnTo>
                  <a:lnTo>
                    <a:pt x="1923" y="17"/>
                  </a:lnTo>
                  <a:lnTo>
                    <a:pt x="1923" y="15"/>
                  </a:lnTo>
                  <a:lnTo>
                    <a:pt x="1926" y="15"/>
                  </a:lnTo>
                  <a:lnTo>
                    <a:pt x="1926" y="17"/>
                  </a:lnTo>
                  <a:lnTo>
                    <a:pt x="1926" y="20"/>
                  </a:lnTo>
                  <a:lnTo>
                    <a:pt x="1923" y="20"/>
                  </a:lnTo>
                  <a:lnTo>
                    <a:pt x="1923" y="22"/>
                  </a:lnTo>
                  <a:lnTo>
                    <a:pt x="1926" y="25"/>
                  </a:lnTo>
                  <a:lnTo>
                    <a:pt x="1930" y="25"/>
                  </a:lnTo>
                  <a:lnTo>
                    <a:pt x="1930" y="22"/>
                  </a:lnTo>
                  <a:lnTo>
                    <a:pt x="1933" y="22"/>
                  </a:lnTo>
                  <a:lnTo>
                    <a:pt x="1933" y="20"/>
                  </a:lnTo>
                  <a:lnTo>
                    <a:pt x="1938" y="20"/>
                  </a:lnTo>
                  <a:lnTo>
                    <a:pt x="1938" y="17"/>
                  </a:lnTo>
                  <a:lnTo>
                    <a:pt x="1942" y="17"/>
                  </a:lnTo>
                  <a:lnTo>
                    <a:pt x="1942" y="15"/>
                  </a:lnTo>
                  <a:lnTo>
                    <a:pt x="1942" y="13"/>
                  </a:lnTo>
                  <a:lnTo>
                    <a:pt x="1945" y="13"/>
                  </a:lnTo>
                  <a:lnTo>
                    <a:pt x="1947" y="13"/>
                  </a:lnTo>
                  <a:lnTo>
                    <a:pt x="1947" y="10"/>
                  </a:lnTo>
                  <a:lnTo>
                    <a:pt x="1952" y="10"/>
                  </a:lnTo>
                  <a:lnTo>
                    <a:pt x="1954" y="13"/>
                  </a:lnTo>
                  <a:lnTo>
                    <a:pt x="1957" y="13"/>
                  </a:lnTo>
                  <a:lnTo>
                    <a:pt x="1959" y="15"/>
                  </a:lnTo>
                  <a:lnTo>
                    <a:pt x="1959" y="17"/>
                  </a:lnTo>
                  <a:lnTo>
                    <a:pt x="1962" y="17"/>
                  </a:lnTo>
                  <a:lnTo>
                    <a:pt x="1964" y="17"/>
                  </a:lnTo>
                  <a:lnTo>
                    <a:pt x="1964" y="15"/>
                  </a:lnTo>
                  <a:lnTo>
                    <a:pt x="1964" y="13"/>
                  </a:lnTo>
                  <a:lnTo>
                    <a:pt x="1966" y="13"/>
                  </a:lnTo>
                  <a:lnTo>
                    <a:pt x="1971" y="13"/>
                  </a:lnTo>
                  <a:lnTo>
                    <a:pt x="1974" y="15"/>
                  </a:lnTo>
                  <a:lnTo>
                    <a:pt x="1978" y="15"/>
                  </a:lnTo>
                  <a:lnTo>
                    <a:pt x="1978" y="17"/>
                  </a:lnTo>
                  <a:lnTo>
                    <a:pt x="1983" y="17"/>
                  </a:lnTo>
                  <a:lnTo>
                    <a:pt x="1986" y="20"/>
                  </a:lnTo>
                  <a:lnTo>
                    <a:pt x="1988" y="20"/>
                  </a:lnTo>
                  <a:lnTo>
                    <a:pt x="1988" y="22"/>
                  </a:lnTo>
                  <a:lnTo>
                    <a:pt x="1988" y="27"/>
                  </a:lnTo>
                  <a:lnTo>
                    <a:pt x="1986" y="27"/>
                  </a:lnTo>
                  <a:lnTo>
                    <a:pt x="1978" y="27"/>
                  </a:lnTo>
                  <a:lnTo>
                    <a:pt x="1978" y="30"/>
                  </a:lnTo>
                  <a:lnTo>
                    <a:pt x="1976" y="30"/>
                  </a:lnTo>
                  <a:lnTo>
                    <a:pt x="1976" y="32"/>
                  </a:lnTo>
                  <a:lnTo>
                    <a:pt x="1976" y="34"/>
                  </a:lnTo>
                  <a:lnTo>
                    <a:pt x="1978" y="34"/>
                  </a:lnTo>
                  <a:lnTo>
                    <a:pt x="1978" y="37"/>
                  </a:lnTo>
                  <a:lnTo>
                    <a:pt x="1981" y="37"/>
                  </a:lnTo>
                  <a:lnTo>
                    <a:pt x="1981" y="39"/>
                  </a:lnTo>
                  <a:lnTo>
                    <a:pt x="1983" y="39"/>
                  </a:lnTo>
                  <a:lnTo>
                    <a:pt x="1983" y="42"/>
                  </a:lnTo>
                  <a:lnTo>
                    <a:pt x="1986" y="44"/>
                  </a:lnTo>
                  <a:lnTo>
                    <a:pt x="1993" y="44"/>
                  </a:lnTo>
                  <a:lnTo>
                    <a:pt x="1993" y="42"/>
                  </a:lnTo>
                  <a:lnTo>
                    <a:pt x="1993" y="39"/>
                  </a:lnTo>
                  <a:lnTo>
                    <a:pt x="1990" y="39"/>
                  </a:lnTo>
                  <a:lnTo>
                    <a:pt x="1990" y="37"/>
                  </a:lnTo>
                  <a:lnTo>
                    <a:pt x="1988" y="37"/>
                  </a:lnTo>
                  <a:lnTo>
                    <a:pt x="1988" y="32"/>
                  </a:lnTo>
                  <a:lnTo>
                    <a:pt x="1990" y="32"/>
                  </a:lnTo>
                  <a:lnTo>
                    <a:pt x="1990" y="30"/>
                  </a:lnTo>
                  <a:lnTo>
                    <a:pt x="1993" y="30"/>
                  </a:lnTo>
                  <a:moveTo>
                    <a:pt x="1993" y="30"/>
                  </a:moveTo>
                  <a:lnTo>
                    <a:pt x="1993" y="27"/>
                  </a:lnTo>
                  <a:lnTo>
                    <a:pt x="1995" y="27"/>
                  </a:lnTo>
                  <a:lnTo>
                    <a:pt x="2000" y="27"/>
                  </a:lnTo>
                  <a:lnTo>
                    <a:pt x="2000" y="30"/>
                  </a:lnTo>
                  <a:lnTo>
                    <a:pt x="2002" y="30"/>
                  </a:lnTo>
                  <a:lnTo>
                    <a:pt x="2005" y="32"/>
                  </a:lnTo>
                  <a:lnTo>
                    <a:pt x="2007" y="34"/>
                  </a:lnTo>
                  <a:lnTo>
                    <a:pt x="2007" y="37"/>
                  </a:lnTo>
                  <a:lnTo>
                    <a:pt x="2010" y="37"/>
                  </a:lnTo>
                  <a:lnTo>
                    <a:pt x="2012" y="39"/>
                  </a:lnTo>
                  <a:lnTo>
                    <a:pt x="2012" y="42"/>
                  </a:lnTo>
                  <a:lnTo>
                    <a:pt x="2014" y="42"/>
                  </a:lnTo>
                  <a:lnTo>
                    <a:pt x="2014" y="46"/>
                  </a:lnTo>
                  <a:lnTo>
                    <a:pt x="2017" y="46"/>
                  </a:lnTo>
                  <a:lnTo>
                    <a:pt x="2017" y="51"/>
                  </a:lnTo>
                  <a:lnTo>
                    <a:pt x="2019" y="51"/>
                  </a:lnTo>
                  <a:lnTo>
                    <a:pt x="2022" y="53"/>
                  </a:lnTo>
                  <a:lnTo>
                    <a:pt x="2024" y="56"/>
                  </a:lnTo>
                  <a:lnTo>
                    <a:pt x="2024" y="61"/>
                  </a:lnTo>
                  <a:lnTo>
                    <a:pt x="2026" y="61"/>
                  </a:lnTo>
                  <a:lnTo>
                    <a:pt x="2026" y="68"/>
                  </a:lnTo>
                  <a:lnTo>
                    <a:pt x="2024" y="68"/>
                  </a:lnTo>
                  <a:lnTo>
                    <a:pt x="2024" y="66"/>
                  </a:lnTo>
                  <a:lnTo>
                    <a:pt x="2022" y="66"/>
                  </a:lnTo>
                  <a:lnTo>
                    <a:pt x="2019" y="66"/>
                  </a:lnTo>
                  <a:lnTo>
                    <a:pt x="2019" y="68"/>
                  </a:lnTo>
                  <a:lnTo>
                    <a:pt x="2019" y="73"/>
                  </a:lnTo>
                  <a:lnTo>
                    <a:pt x="2022" y="73"/>
                  </a:lnTo>
                  <a:lnTo>
                    <a:pt x="2022" y="75"/>
                  </a:lnTo>
                  <a:lnTo>
                    <a:pt x="2024" y="75"/>
                  </a:lnTo>
                  <a:lnTo>
                    <a:pt x="2024" y="82"/>
                  </a:lnTo>
                  <a:lnTo>
                    <a:pt x="2026" y="82"/>
                  </a:lnTo>
                  <a:lnTo>
                    <a:pt x="2026" y="85"/>
                  </a:lnTo>
                  <a:lnTo>
                    <a:pt x="2029" y="85"/>
                  </a:lnTo>
                  <a:lnTo>
                    <a:pt x="2031" y="85"/>
                  </a:lnTo>
                  <a:lnTo>
                    <a:pt x="2031" y="87"/>
                  </a:lnTo>
                  <a:lnTo>
                    <a:pt x="2031" y="99"/>
                  </a:lnTo>
                  <a:lnTo>
                    <a:pt x="2029" y="99"/>
                  </a:lnTo>
                  <a:lnTo>
                    <a:pt x="2026" y="99"/>
                  </a:lnTo>
                  <a:lnTo>
                    <a:pt x="2026" y="102"/>
                  </a:lnTo>
                  <a:lnTo>
                    <a:pt x="2024" y="102"/>
                  </a:lnTo>
                  <a:lnTo>
                    <a:pt x="2024" y="104"/>
                  </a:lnTo>
                  <a:lnTo>
                    <a:pt x="2024" y="106"/>
                  </a:lnTo>
                  <a:lnTo>
                    <a:pt x="2026" y="106"/>
                  </a:lnTo>
                  <a:lnTo>
                    <a:pt x="2029" y="106"/>
                  </a:lnTo>
                  <a:lnTo>
                    <a:pt x="2029" y="109"/>
                  </a:lnTo>
                  <a:lnTo>
                    <a:pt x="2029" y="118"/>
                  </a:lnTo>
                  <a:lnTo>
                    <a:pt x="2026" y="118"/>
                  </a:lnTo>
                  <a:lnTo>
                    <a:pt x="2026" y="123"/>
                  </a:lnTo>
                  <a:lnTo>
                    <a:pt x="2024" y="123"/>
                  </a:lnTo>
                  <a:lnTo>
                    <a:pt x="2024" y="126"/>
                  </a:lnTo>
                  <a:lnTo>
                    <a:pt x="2022" y="128"/>
                  </a:lnTo>
                  <a:lnTo>
                    <a:pt x="2022" y="130"/>
                  </a:lnTo>
                  <a:lnTo>
                    <a:pt x="2019" y="130"/>
                  </a:lnTo>
                  <a:lnTo>
                    <a:pt x="2017" y="130"/>
                  </a:lnTo>
                  <a:lnTo>
                    <a:pt x="2017" y="128"/>
                  </a:lnTo>
                  <a:lnTo>
                    <a:pt x="2017" y="126"/>
                  </a:lnTo>
                  <a:lnTo>
                    <a:pt x="2014" y="126"/>
                  </a:lnTo>
                  <a:lnTo>
                    <a:pt x="2014" y="118"/>
                  </a:lnTo>
                  <a:lnTo>
                    <a:pt x="2012" y="118"/>
                  </a:lnTo>
                  <a:lnTo>
                    <a:pt x="2007" y="118"/>
                  </a:lnTo>
                  <a:moveTo>
                    <a:pt x="2007" y="118"/>
                  </a:moveTo>
                  <a:lnTo>
                    <a:pt x="2007" y="121"/>
                  </a:lnTo>
                  <a:lnTo>
                    <a:pt x="2005" y="123"/>
                  </a:lnTo>
                  <a:lnTo>
                    <a:pt x="2002" y="123"/>
                  </a:lnTo>
                  <a:lnTo>
                    <a:pt x="2002" y="126"/>
                  </a:lnTo>
                  <a:lnTo>
                    <a:pt x="2000" y="126"/>
                  </a:lnTo>
                  <a:lnTo>
                    <a:pt x="2000" y="128"/>
                  </a:lnTo>
                  <a:lnTo>
                    <a:pt x="1998" y="128"/>
                  </a:lnTo>
                  <a:lnTo>
                    <a:pt x="1998" y="130"/>
                  </a:lnTo>
                  <a:lnTo>
                    <a:pt x="1998" y="135"/>
                  </a:lnTo>
                  <a:lnTo>
                    <a:pt x="2000" y="135"/>
                  </a:lnTo>
                  <a:lnTo>
                    <a:pt x="2002" y="135"/>
                  </a:lnTo>
                  <a:lnTo>
                    <a:pt x="2002" y="133"/>
                  </a:lnTo>
                  <a:lnTo>
                    <a:pt x="2005" y="133"/>
                  </a:lnTo>
                  <a:lnTo>
                    <a:pt x="2005" y="130"/>
                  </a:lnTo>
                  <a:lnTo>
                    <a:pt x="2012" y="130"/>
                  </a:lnTo>
                  <a:lnTo>
                    <a:pt x="2012" y="133"/>
                  </a:lnTo>
                  <a:lnTo>
                    <a:pt x="2014" y="133"/>
                  </a:lnTo>
                  <a:lnTo>
                    <a:pt x="2014" y="135"/>
                  </a:lnTo>
                  <a:lnTo>
                    <a:pt x="2017" y="135"/>
                  </a:lnTo>
                  <a:lnTo>
                    <a:pt x="2017" y="137"/>
                  </a:lnTo>
                  <a:lnTo>
                    <a:pt x="2017" y="140"/>
                  </a:lnTo>
                  <a:lnTo>
                    <a:pt x="2014" y="140"/>
                  </a:lnTo>
                  <a:lnTo>
                    <a:pt x="2014" y="142"/>
                  </a:lnTo>
                  <a:lnTo>
                    <a:pt x="2012" y="145"/>
                  </a:lnTo>
                  <a:lnTo>
                    <a:pt x="2010" y="147"/>
                  </a:lnTo>
                  <a:lnTo>
                    <a:pt x="2007" y="150"/>
                  </a:lnTo>
                  <a:lnTo>
                    <a:pt x="2005" y="152"/>
                  </a:lnTo>
                  <a:lnTo>
                    <a:pt x="2002" y="154"/>
                  </a:lnTo>
                  <a:lnTo>
                    <a:pt x="2000" y="154"/>
                  </a:lnTo>
                  <a:lnTo>
                    <a:pt x="2000" y="157"/>
                  </a:lnTo>
                  <a:lnTo>
                    <a:pt x="1995" y="157"/>
                  </a:lnTo>
                  <a:lnTo>
                    <a:pt x="1995" y="159"/>
                  </a:lnTo>
                  <a:lnTo>
                    <a:pt x="1993" y="159"/>
                  </a:lnTo>
                  <a:lnTo>
                    <a:pt x="1993" y="162"/>
                  </a:lnTo>
                  <a:lnTo>
                    <a:pt x="1990" y="162"/>
                  </a:lnTo>
                  <a:lnTo>
                    <a:pt x="1990" y="164"/>
                  </a:lnTo>
                  <a:lnTo>
                    <a:pt x="1986" y="164"/>
                  </a:lnTo>
                  <a:lnTo>
                    <a:pt x="1986" y="166"/>
                  </a:lnTo>
                  <a:lnTo>
                    <a:pt x="1981" y="166"/>
                  </a:lnTo>
                  <a:lnTo>
                    <a:pt x="1981" y="169"/>
                  </a:lnTo>
                  <a:lnTo>
                    <a:pt x="1976" y="169"/>
                  </a:lnTo>
                  <a:lnTo>
                    <a:pt x="1976" y="166"/>
                  </a:lnTo>
                  <a:lnTo>
                    <a:pt x="1976" y="164"/>
                  </a:lnTo>
                  <a:lnTo>
                    <a:pt x="1978" y="164"/>
                  </a:lnTo>
                  <a:lnTo>
                    <a:pt x="1978" y="162"/>
                  </a:lnTo>
                  <a:lnTo>
                    <a:pt x="1976" y="162"/>
                  </a:lnTo>
                  <a:lnTo>
                    <a:pt x="1976" y="159"/>
                  </a:lnTo>
                  <a:lnTo>
                    <a:pt x="1974" y="159"/>
                  </a:lnTo>
                  <a:lnTo>
                    <a:pt x="1974" y="162"/>
                  </a:lnTo>
                  <a:lnTo>
                    <a:pt x="1971" y="162"/>
                  </a:lnTo>
                  <a:lnTo>
                    <a:pt x="1969" y="162"/>
                  </a:lnTo>
                  <a:lnTo>
                    <a:pt x="1969" y="164"/>
                  </a:lnTo>
                  <a:lnTo>
                    <a:pt x="1966" y="164"/>
                  </a:lnTo>
                  <a:lnTo>
                    <a:pt x="1966" y="166"/>
                  </a:lnTo>
                  <a:lnTo>
                    <a:pt x="1962" y="166"/>
                  </a:lnTo>
                  <a:lnTo>
                    <a:pt x="1959" y="169"/>
                  </a:lnTo>
                  <a:lnTo>
                    <a:pt x="1959" y="173"/>
                  </a:lnTo>
                  <a:lnTo>
                    <a:pt x="1957" y="173"/>
                  </a:lnTo>
                  <a:lnTo>
                    <a:pt x="1947" y="173"/>
                  </a:lnTo>
                  <a:lnTo>
                    <a:pt x="1945" y="171"/>
                  </a:lnTo>
                  <a:lnTo>
                    <a:pt x="1942" y="171"/>
                  </a:lnTo>
                  <a:lnTo>
                    <a:pt x="1942" y="169"/>
                  </a:lnTo>
                  <a:lnTo>
                    <a:pt x="1942" y="166"/>
                  </a:lnTo>
                  <a:lnTo>
                    <a:pt x="1940" y="166"/>
                  </a:lnTo>
                  <a:lnTo>
                    <a:pt x="1938" y="166"/>
                  </a:lnTo>
                  <a:lnTo>
                    <a:pt x="1938" y="169"/>
                  </a:lnTo>
                  <a:lnTo>
                    <a:pt x="1938" y="171"/>
                  </a:lnTo>
                  <a:lnTo>
                    <a:pt x="1935" y="171"/>
                  </a:lnTo>
                  <a:lnTo>
                    <a:pt x="1928" y="171"/>
                  </a:lnTo>
                  <a:lnTo>
                    <a:pt x="1926" y="169"/>
                  </a:lnTo>
                  <a:lnTo>
                    <a:pt x="1921" y="169"/>
                  </a:lnTo>
                  <a:lnTo>
                    <a:pt x="1921" y="166"/>
                  </a:lnTo>
                  <a:lnTo>
                    <a:pt x="1916" y="166"/>
                  </a:lnTo>
                  <a:lnTo>
                    <a:pt x="1916" y="164"/>
                  </a:lnTo>
                  <a:moveTo>
                    <a:pt x="1916" y="164"/>
                  </a:moveTo>
                  <a:lnTo>
                    <a:pt x="1914" y="164"/>
                  </a:lnTo>
                  <a:lnTo>
                    <a:pt x="1914" y="162"/>
                  </a:lnTo>
                  <a:lnTo>
                    <a:pt x="1914" y="159"/>
                  </a:lnTo>
                  <a:lnTo>
                    <a:pt x="1916" y="157"/>
                  </a:lnTo>
                  <a:lnTo>
                    <a:pt x="1923" y="157"/>
                  </a:lnTo>
                  <a:lnTo>
                    <a:pt x="1923" y="154"/>
                  </a:lnTo>
                  <a:lnTo>
                    <a:pt x="1926" y="154"/>
                  </a:lnTo>
                  <a:lnTo>
                    <a:pt x="1926" y="152"/>
                  </a:lnTo>
                  <a:lnTo>
                    <a:pt x="1926" y="150"/>
                  </a:lnTo>
                  <a:lnTo>
                    <a:pt x="1923" y="150"/>
                  </a:lnTo>
                  <a:lnTo>
                    <a:pt x="1923" y="147"/>
                  </a:lnTo>
                  <a:lnTo>
                    <a:pt x="1921" y="147"/>
                  </a:lnTo>
                  <a:lnTo>
                    <a:pt x="1918" y="145"/>
                  </a:lnTo>
                  <a:lnTo>
                    <a:pt x="1918" y="142"/>
                  </a:lnTo>
                  <a:lnTo>
                    <a:pt x="1916" y="142"/>
                  </a:lnTo>
                  <a:lnTo>
                    <a:pt x="1916" y="140"/>
                  </a:lnTo>
                  <a:lnTo>
                    <a:pt x="1914" y="140"/>
                  </a:lnTo>
                  <a:lnTo>
                    <a:pt x="1906" y="140"/>
                  </a:lnTo>
                  <a:lnTo>
                    <a:pt x="1906" y="142"/>
                  </a:lnTo>
                  <a:lnTo>
                    <a:pt x="1909" y="142"/>
                  </a:lnTo>
                  <a:lnTo>
                    <a:pt x="1909" y="145"/>
                  </a:lnTo>
                  <a:lnTo>
                    <a:pt x="1911" y="145"/>
                  </a:lnTo>
                  <a:lnTo>
                    <a:pt x="1911" y="147"/>
                  </a:lnTo>
                  <a:lnTo>
                    <a:pt x="1914" y="147"/>
                  </a:lnTo>
                  <a:lnTo>
                    <a:pt x="1914" y="150"/>
                  </a:lnTo>
                  <a:lnTo>
                    <a:pt x="1914" y="152"/>
                  </a:lnTo>
                  <a:lnTo>
                    <a:pt x="1911" y="152"/>
                  </a:lnTo>
                  <a:lnTo>
                    <a:pt x="1911" y="154"/>
                  </a:lnTo>
                  <a:lnTo>
                    <a:pt x="1909" y="154"/>
                  </a:lnTo>
                  <a:lnTo>
                    <a:pt x="1909" y="157"/>
                  </a:lnTo>
                  <a:lnTo>
                    <a:pt x="1906" y="157"/>
                  </a:lnTo>
                  <a:lnTo>
                    <a:pt x="1906" y="159"/>
                  </a:lnTo>
                  <a:lnTo>
                    <a:pt x="1904" y="159"/>
                  </a:lnTo>
                  <a:lnTo>
                    <a:pt x="1904" y="157"/>
                  </a:lnTo>
                  <a:lnTo>
                    <a:pt x="1902" y="157"/>
                  </a:lnTo>
                  <a:lnTo>
                    <a:pt x="1899" y="154"/>
                  </a:lnTo>
                  <a:lnTo>
                    <a:pt x="1897" y="152"/>
                  </a:lnTo>
                  <a:lnTo>
                    <a:pt x="1894" y="150"/>
                  </a:lnTo>
                  <a:lnTo>
                    <a:pt x="1892" y="150"/>
                  </a:lnTo>
                  <a:lnTo>
                    <a:pt x="1892" y="147"/>
                  </a:lnTo>
                  <a:lnTo>
                    <a:pt x="1890" y="145"/>
                  </a:lnTo>
                  <a:lnTo>
                    <a:pt x="1887" y="142"/>
                  </a:lnTo>
                  <a:lnTo>
                    <a:pt x="1887" y="140"/>
                  </a:lnTo>
                  <a:lnTo>
                    <a:pt x="1885" y="137"/>
                  </a:lnTo>
                  <a:lnTo>
                    <a:pt x="1885" y="135"/>
                  </a:lnTo>
                  <a:lnTo>
                    <a:pt x="1882" y="135"/>
                  </a:lnTo>
                  <a:lnTo>
                    <a:pt x="1882" y="133"/>
                  </a:lnTo>
                  <a:lnTo>
                    <a:pt x="1880" y="133"/>
                  </a:lnTo>
                  <a:lnTo>
                    <a:pt x="1880" y="130"/>
                  </a:lnTo>
                  <a:lnTo>
                    <a:pt x="1878" y="130"/>
                  </a:lnTo>
                  <a:lnTo>
                    <a:pt x="1878" y="126"/>
                  </a:lnTo>
                  <a:moveTo>
                    <a:pt x="1916" y="142"/>
                  </a:moveTo>
                  <a:lnTo>
                    <a:pt x="1911" y="147"/>
                  </a:lnTo>
                  <a:lnTo>
                    <a:pt x="1916" y="140"/>
                  </a:lnTo>
                  <a:moveTo>
                    <a:pt x="1914" y="152"/>
                  </a:moveTo>
                  <a:lnTo>
                    <a:pt x="1918" y="145"/>
                  </a:lnTo>
                  <a:moveTo>
                    <a:pt x="1906" y="159"/>
                  </a:moveTo>
                  <a:lnTo>
                    <a:pt x="1921" y="147"/>
                  </a:lnTo>
                  <a:moveTo>
                    <a:pt x="1914" y="164"/>
                  </a:moveTo>
                  <a:lnTo>
                    <a:pt x="1926" y="152"/>
                  </a:lnTo>
                  <a:lnTo>
                    <a:pt x="1914" y="162"/>
                  </a:lnTo>
                  <a:moveTo>
                    <a:pt x="1911" y="162"/>
                  </a:moveTo>
                  <a:lnTo>
                    <a:pt x="1923" y="150"/>
                  </a:lnTo>
                  <a:moveTo>
                    <a:pt x="1909" y="159"/>
                  </a:moveTo>
                  <a:lnTo>
                    <a:pt x="1921" y="147"/>
                  </a:lnTo>
                  <a:lnTo>
                    <a:pt x="1909" y="159"/>
                  </a:lnTo>
                  <a:close/>
                  <a:moveTo>
                    <a:pt x="1914" y="147"/>
                  </a:moveTo>
                  <a:lnTo>
                    <a:pt x="1918" y="142"/>
                  </a:lnTo>
                  <a:moveTo>
                    <a:pt x="1914" y="150"/>
                  </a:moveTo>
                  <a:lnTo>
                    <a:pt x="1918" y="145"/>
                  </a:lnTo>
                  <a:moveTo>
                    <a:pt x="1870" y="99"/>
                  </a:moveTo>
                  <a:lnTo>
                    <a:pt x="1870" y="102"/>
                  </a:lnTo>
                  <a:lnTo>
                    <a:pt x="1873" y="99"/>
                  </a:lnTo>
                  <a:moveTo>
                    <a:pt x="1873" y="102"/>
                  </a:moveTo>
                  <a:lnTo>
                    <a:pt x="1870" y="99"/>
                  </a:lnTo>
                  <a:moveTo>
                    <a:pt x="1909" y="142"/>
                  </a:moveTo>
                  <a:lnTo>
                    <a:pt x="1909" y="140"/>
                  </a:lnTo>
                  <a:moveTo>
                    <a:pt x="1878" y="109"/>
                  </a:moveTo>
                  <a:lnTo>
                    <a:pt x="1873" y="111"/>
                  </a:lnTo>
                  <a:lnTo>
                    <a:pt x="1878" y="106"/>
                  </a:lnTo>
                  <a:moveTo>
                    <a:pt x="1880" y="118"/>
                  </a:moveTo>
                  <a:lnTo>
                    <a:pt x="1882" y="116"/>
                  </a:lnTo>
                  <a:moveTo>
                    <a:pt x="1878" y="118"/>
                  </a:moveTo>
                  <a:lnTo>
                    <a:pt x="1882" y="113"/>
                  </a:lnTo>
                  <a:lnTo>
                    <a:pt x="1878" y="118"/>
                  </a:lnTo>
                  <a:close/>
                  <a:moveTo>
                    <a:pt x="1875" y="118"/>
                  </a:moveTo>
                  <a:lnTo>
                    <a:pt x="1882" y="111"/>
                  </a:lnTo>
                  <a:moveTo>
                    <a:pt x="1875" y="116"/>
                  </a:moveTo>
                  <a:lnTo>
                    <a:pt x="1880" y="111"/>
                  </a:lnTo>
                  <a:lnTo>
                    <a:pt x="1875" y="116"/>
                  </a:lnTo>
                  <a:close/>
                  <a:moveTo>
                    <a:pt x="1875" y="113"/>
                  </a:moveTo>
                  <a:lnTo>
                    <a:pt x="1878" y="109"/>
                  </a:lnTo>
                  <a:moveTo>
                    <a:pt x="1873" y="109"/>
                  </a:moveTo>
                  <a:lnTo>
                    <a:pt x="1878" y="104"/>
                  </a:lnTo>
                  <a:moveTo>
                    <a:pt x="1873" y="106"/>
                  </a:moveTo>
                  <a:lnTo>
                    <a:pt x="1875" y="102"/>
                  </a:lnTo>
                  <a:moveTo>
                    <a:pt x="1873" y="109"/>
                  </a:moveTo>
                  <a:lnTo>
                    <a:pt x="1878" y="104"/>
                  </a:lnTo>
                  <a:moveTo>
                    <a:pt x="1875" y="121"/>
                  </a:moveTo>
                  <a:lnTo>
                    <a:pt x="1875" y="118"/>
                  </a:lnTo>
                  <a:moveTo>
                    <a:pt x="1878" y="126"/>
                  </a:moveTo>
                  <a:lnTo>
                    <a:pt x="1878" y="123"/>
                  </a:lnTo>
                  <a:moveTo>
                    <a:pt x="1875" y="121"/>
                  </a:moveTo>
                  <a:lnTo>
                    <a:pt x="1875" y="116"/>
                  </a:lnTo>
                  <a:moveTo>
                    <a:pt x="1873" y="104"/>
                  </a:moveTo>
                  <a:lnTo>
                    <a:pt x="1875" y="102"/>
                  </a:lnTo>
                  <a:moveTo>
                    <a:pt x="1870" y="104"/>
                  </a:moveTo>
                  <a:lnTo>
                    <a:pt x="1873" y="102"/>
                  </a:lnTo>
                  <a:moveTo>
                    <a:pt x="1909" y="157"/>
                  </a:moveTo>
                  <a:lnTo>
                    <a:pt x="1904" y="159"/>
                  </a:lnTo>
                  <a:moveTo>
                    <a:pt x="1914" y="162"/>
                  </a:moveTo>
                  <a:lnTo>
                    <a:pt x="1914" y="159"/>
                  </a:lnTo>
                  <a:moveTo>
                    <a:pt x="1906" y="159"/>
                  </a:moveTo>
                  <a:lnTo>
                    <a:pt x="1906" y="157"/>
                  </a:lnTo>
                  <a:moveTo>
                    <a:pt x="1909" y="145"/>
                  </a:moveTo>
                  <a:lnTo>
                    <a:pt x="1914" y="140"/>
                  </a:lnTo>
                  <a:moveTo>
                    <a:pt x="1909" y="142"/>
                  </a:moveTo>
                  <a:lnTo>
                    <a:pt x="1911" y="140"/>
                  </a:lnTo>
                  <a:moveTo>
                    <a:pt x="1909" y="145"/>
                  </a:moveTo>
                  <a:lnTo>
                    <a:pt x="1914" y="140"/>
                  </a:lnTo>
                  <a:moveTo>
                    <a:pt x="1916" y="164"/>
                  </a:moveTo>
                  <a:lnTo>
                    <a:pt x="1914" y="162"/>
                  </a:lnTo>
                  <a:moveTo>
                    <a:pt x="2017" y="140"/>
                  </a:moveTo>
                  <a:lnTo>
                    <a:pt x="2017" y="137"/>
                  </a:lnTo>
                  <a:moveTo>
                    <a:pt x="2017" y="137"/>
                  </a:moveTo>
                  <a:lnTo>
                    <a:pt x="2017" y="135"/>
                  </a:lnTo>
                  <a:moveTo>
                    <a:pt x="2014" y="133"/>
                  </a:moveTo>
                  <a:lnTo>
                    <a:pt x="2017" y="128"/>
                  </a:lnTo>
                  <a:moveTo>
                    <a:pt x="1998" y="130"/>
                  </a:moveTo>
                  <a:lnTo>
                    <a:pt x="2005" y="123"/>
                  </a:lnTo>
                  <a:moveTo>
                    <a:pt x="2005" y="121"/>
                  </a:moveTo>
                  <a:lnTo>
                    <a:pt x="2010" y="118"/>
                  </a:lnTo>
                  <a:moveTo>
                    <a:pt x="2012" y="130"/>
                  </a:moveTo>
                  <a:lnTo>
                    <a:pt x="2017" y="128"/>
                  </a:lnTo>
                  <a:moveTo>
                    <a:pt x="2010" y="130"/>
                  </a:moveTo>
                  <a:lnTo>
                    <a:pt x="2014" y="126"/>
                  </a:lnTo>
                  <a:moveTo>
                    <a:pt x="2007" y="130"/>
                  </a:moveTo>
                  <a:lnTo>
                    <a:pt x="2014" y="121"/>
                  </a:lnTo>
                  <a:moveTo>
                    <a:pt x="2010" y="130"/>
                  </a:moveTo>
                  <a:lnTo>
                    <a:pt x="2014" y="123"/>
                  </a:lnTo>
                  <a:moveTo>
                    <a:pt x="2017" y="135"/>
                  </a:moveTo>
                  <a:lnTo>
                    <a:pt x="2019" y="133"/>
                  </a:lnTo>
                  <a:moveTo>
                    <a:pt x="2017" y="140"/>
                  </a:moveTo>
                  <a:lnTo>
                    <a:pt x="2017" y="137"/>
                  </a:lnTo>
                  <a:moveTo>
                    <a:pt x="2014" y="135"/>
                  </a:moveTo>
                  <a:lnTo>
                    <a:pt x="2022" y="130"/>
                  </a:lnTo>
                  <a:moveTo>
                    <a:pt x="2014" y="133"/>
                  </a:moveTo>
                  <a:lnTo>
                    <a:pt x="2019" y="130"/>
                  </a:lnTo>
                  <a:moveTo>
                    <a:pt x="1998" y="135"/>
                  </a:moveTo>
                  <a:lnTo>
                    <a:pt x="2014" y="118"/>
                  </a:lnTo>
                  <a:moveTo>
                    <a:pt x="2012" y="133"/>
                  </a:moveTo>
                  <a:lnTo>
                    <a:pt x="2017" y="128"/>
                  </a:lnTo>
                  <a:moveTo>
                    <a:pt x="2000" y="135"/>
                  </a:moveTo>
                  <a:lnTo>
                    <a:pt x="2014" y="121"/>
                  </a:lnTo>
                  <a:moveTo>
                    <a:pt x="1998" y="133"/>
                  </a:moveTo>
                  <a:lnTo>
                    <a:pt x="2012" y="118"/>
                  </a:lnTo>
                  <a:lnTo>
                    <a:pt x="1998" y="133"/>
                  </a:lnTo>
                  <a:close/>
                  <a:moveTo>
                    <a:pt x="1962" y="109"/>
                  </a:moveTo>
                  <a:lnTo>
                    <a:pt x="1950" y="106"/>
                  </a:lnTo>
                  <a:lnTo>
                    <a:pt x="1945" y="116"/>
                  </a:lnTo>
                  <a:moveTo>
                    <a:pt x="1976" y="169"/>
                  </a:moveTo>
                  <a:lnTo>
                    <a:pt x="1978" y="169"/>
                  </a:lnTo>
                  <a:moveTo>
                    <a:pt x="1976" y="169"/>
                  </a:moveTo>
                  <a:lnTo>
                    <a:pt x="1976" y="166"/>
                  </a:lnTo>
                  <a:moveTo>
                    <a:pt x="1974" y="169"/>
                  </a:moveTo>
                  <a:lnTo>
                    <a:pt x="1976" y="166"/>
                  </a:lnTo>
                  <a:moveTo>
                    <a:pt x="1971" y="169"/>
                  </a:moveTo>
                  <a:lnTo>
                    <a:pt x="1976" y="164"/>
                  </a:lnTo>
                  <a:moveTo>
                    <a:pt x="1969" y="169"/>
                  </a:moveTo>
                  <a:lnTo>
                    <a:pt x="1978" y="162"/>
                  </a:lnTo>
                  <a:moveTo>
                    <a:pt x="1959" y="173"/>
                  </a:moveTo>
                  <a:lnTo>
                    <a:pt x="1959" y="171"/>
                  </a:lnTo>
                  <a:moveTo>
                    <a:pt x="1957" y="173"/>
                  </a:moveTo>
                  <a:lnTo>
                    <a:pt x="1964" y="166"/>
                  </a:lnTo>
                  <a:moveTo>
                    <a:pt x="1959" y="169"/>
                  </a:moveTo>
                  <a:lnTo>
                    <a:pt x="1959" y="173"/>
                  </a:lnTo>
                  <a:moveTo>
                    <a:pt x="1942" y="171"/>
                  </a:moveTo>
                  <a:lnTo>
                    <a:pt x="1942" y="169"/>
                  </a:lnTo>
                  <a:moveTo>
                    <a:pt x="1959" y="171"/>
                  </a:moveTo>
                  <a:lnTo>
                    <a:pt x="1966" y="166"/>
                  </a:lnTo>
                  <a:moveTo>
                    <a:pt x="1938" y="169"/>
                  </a:moveTo>
                  <a:lnTo>
                    <a:pt x="1940" y="166"/>
                  </a:lnTo>
                  <a:lnTo>
                    <a:pt x="1938" y="171"/>
                  </a:lnTo>
                  <a:moveTo>
                    <a:pt x="1916" y="157"/>
                  </a:moveTo>
                  <a:lnTo>
                    <a:pt x="1923" y="150"/>
                  </a:lnTo>
                  <a:moveTo>
                    <a:pt x="1940" y="171"/>
                  </a:moveTo>
                  <a:lnTo>
                    <a:pt x="1942" y="169"/>
                  </a:lnTo>
                  <a:moveTo>
                    <a:pt x="1938" y="171"/>
                  </a:moveTo>
                  <a:lnTo>
                    <a:pt x="1942" y="166"/>
                  </a:lnTo>
                  <a:moveTo>
                    <a:pt x="1966" y="171"/>
                  </a:moveTo>
                  <a:lnTo>
                    <a:pt x="1976" y="162"/>
                  </a:lnTo>
                  <a:moveTo>
                    <a:pt x="1964" y="171"/>
                  </a:moveTo>
                  <a:lnTo>
                    <a:pt x="1976" y="159"/>
                  </a:lnTo>
                  <a:moveTo>
                    <a:pt x="1962" y="171"/>
                  </a:moveTo>
                  <a:lnTo>
                    <a:pt x="1974" y="159"/>
                  </a:lnTo>
                  <a:moveTo>
                    <a:pt x="2024" y="128"/>
                  </a:moveTo>
                  <a:lnTo>
                    <a:pt x="2022" y="128"/>
                  </a:lnTo>
                  <a:moveTo>
                    <a:pt x="1870" y="90"/>
                  </a:moveTo>
                  <a:lnTo>
                    <a:pt x="1868" y="92"/>
                  </a:lnTo>
                  <a:moveTo>
                    <a:pt x="1873" y="75"/>
                  </a:moveTo>
                  <a:lnTo>
                    <a:pt x="1873" y="73"/>
                  </a:lnTo>
                  <a:moveTo>
                    <a:pt x="1873" y="80"/>
                  </a:moveTo>
                  <a:lnTo>
                    <a:pt x="1875" y="80"/>
                  </a:lnTo>
                  <a:lnTo>
                    <a:pt x="1875" y="77"/>
                  </a:lnTo>
                  <a:lnTo>
                    <a:pt x="1875" y="80"/>
                  </a:lnTo>
                  <a:lnTo>
                    <a:pt x="1878" y="80"/>
                  </a:lnTo>
                  <a:lnTo>
                    <a:pt x="1875" y="82"/>
                  </a:lnTo>
                  <a:lnTo>
                    <a:pt x="1875" y="85"/>
                  </a:lnTo>
                  <a:lnTo>
                    <a:pt x="1873" y="85"/>
                  </a:lnTo>
                  <a:moveTo>
                    <a:pt x="1873" y="80"/>
                  </a:moveTo>
                  <a:lnTo>
                    <a:pt x="1873" y="77"/>
                  </a:lnTo>
                  <a:moveTo>
                    <a:pt x="1873" y="85"/>
                  </a:moveTo>
                  <a:lnTo>
                    <a:pt x="1875" y="82"/>
                  </a:lnTo>
                  <a:moveTo>
                    <a:pt x="1873" y="77"/>
                  </a:moveTo>
                  <a:lnTo>
                    <a:pt x="1873" y="80"/>
                  </a:lnTo>
                  <a:moveTo>
                    <a:pt x="1873" y="85"/>
                  </a:moveTo>
                  <a:lnTo>
                    <a:pt x="1870" y="85"/>
                  </a:lnTo>
                  <a:lnTo>
                    <a:pt x="1870" y="87"/>
                  </a:lnTo>
                  <a:lnTo>
                    <a:pt x="1870" y="90"/>
                  </a:lnTo>
                  <a:moveTo>
                    <a:pt x="1870" y="87"/>
                  </a:moveTo>
                  <a:lnTo>
                    <a:pt x="1870" y="85"/>
                  </a:lnTo>
                  <a:moveTo>
                    <a:pt x="1870" y="77"/>
                  </a:moveTo>
                  <a:lnTo>
                    <a:pt x="1873" y="77"/>
                  </a:lnTo>
                  <a:lnTo>
                    <a:pt x="1870" y="80"/>
                  </a:lnTo>
                  <a:moveTo>
                    <a:pt x="1873" y="75"/>
                  </a:moveTo>
                  <a:lnTo>
                    <a:pt x="1873" y="77"/>
                  </a:lnTo>
                  <a:lnTo>
                    <a:pt x="1873" y="73"/>
                  </a:lnTo>
                  <a:moveTo>
                    <a:pt x="1873" y="77"/>
                  </a:moveTo>
                  <a:lnTo>
                    <a:pt x="1873" y="75"/>
                  </a:lnTo>
                  <a:moveTo>
                    <a:pt x="1873" y="80"/>
                  </a:moveTo>
                  <a:lnTo>
                    <a:pt x="1873" y="77"/>
                  </a:lnTo>
                  <a:moveTo>
                    <a:pt x="1873" y="85"/>
                  </a:moveTo>
                  <a:lnTo>
                    <a:pt x="1873" y="82"/>
                  </a:lnTo>
                  <a:moveTo>
                    <a:pt x="1870" y="85"/>
                  </a:moveTo>
                  <a:lnTo>
                    <a:pt x="1875" y="80"/>
                  </a:lnTo>
                  <a:moveTo>
                    <a:pt x="1870" y="82"/>
                  </a:moveTo>
                  <a:lnTo>
                    <a:pt x="1873" y="80"/>
                  </a:lnTo>
                  <a:moveTo>
                    <a:pt x="1870" y="85"/>
                  </a:moveTo>
                  <a:lnTo>
                    <a:pt x="1875" y="77"/>
                  </a:lnTo>
                  <a:moveTo>
                    <a:pt x="1950" y="80"/>
                  </a:moveTo>
                  <a:lnTo>
                    <a:pt x="1957" y="90"/>
                  </a:lnTo>
                  <a:lnTo>
                    <a:pt x="1952" y="77"/>
                  </a:lnTo>
                  <a:moveTo>
                    <a:pt x="1962" y="90"/>
                  </a:moveTo>
                  <a:lnTo>
                    <a:pt x="1957" y="90"/>
                  </a:lnTo>
                  <a:lnTo>
                    <a:pt x="1959" y="90"/>
                  </a:lnTo>
                  <a:moveTo>
                    <a:pt x="1959" y="92"/>
                  </a:moveTo>
                  <a:lnTo>
                    <a:pt x="1957" y="90"/>
                  </a:lnTo>
                  <a:lnTo>
                    <a:pt x="1942" y="80"/>
                  </a:lnTo>
                  <a:moveTo>
                    <a:pt x="1942" y="87"/>
                  </a:moveTo>
                  <a:lnTo>
                    <a:pt x="1957" y="90"/>
                  </a:lnTo>
                  <a:lnTo>
                    <a:pt x="1942" y="85"/>
                  </a:lnTo>
                  <a:moveTo>
                    <a:pt x="1945" y="80"/>
                  </a:moveTo>
                  <a:lnTo>
                    <a:pt x="1957" y="90"/>
                  </a:lnTo>
                  <a:lnTo>
                    <a:pt x="1942" y="90"/>
                  </a:lnTo>
                  <a:moveTo>
                    <a:pt x="1940" y="82"/>
                  </a:moveTo>
                  <a:lnTo>
                    <a:pt x="1957" y="90"/>
                  </a:lnTo>
                  <a:moveTo>
                    <a:pt x="1938" y="80"/>
                  </a:moveTo>
                  <a:lnTo>
                    <a:pt x="1950" y="77"/>
                  </a:lnTo>
                  <a:lnTo>
                    <a:pt x="1959" y="70"/>
                  </a:lnTo>
                  <a:moveTo>
                    <a:pt x="1959" y="68"/>
                  </a:moveTo>
                  <a:lnTo>
                    <a:pt x="1957" y="77"/>
                  </a:lnTo>
                  <a:lnTo>
                    <a:pt x="1962" y="82"/>
                  </a:lnTo>
                  <a:lnTo>
                    <a:pt x="1969" y="85"/>
                  </a:lnTo>
                  <a:moveTo>
                    <a:pt x="2314" y="349"/>
                  </a:moveTo>
                  <a:lnTo>
                    <a:pt x="2233" y="361"/>
                  </a:lnTo>
                  <a:moveTo>
                    <a:pt x="2266" y="356"/>
                  </a:moveTo>
                  <a:lnTo>
                    <a:pt x="2264" y="310"/>
                  </a:lnTo>
                  <a:moveTo>
                    <a:pt x="2288" y="308"/>
                  </a:moveTo>
                  <a:lnTo>
                    <a:pt x="2283" y="353"/>
                  </a:lnTo>
                  <a:moveTo>
                    <a:pt x="2254" y="366"/>
                  </a:moveTo>
                  <a:lnTo>
                    <a:pt x="2254" y="418"/>
                  </a:lnTo>
                  <a:moveTo>
                    <a:pt x="2293" y="406"/>
                  </a:moveTo>
                  <a:lnTo>
                    <a:pt x="2298" y="366"/>
                  </a:lnTo>
                  <a:moveTo>
                    <a:pt x="2262" y="392"/>
                  </a:moveTo>
                  <a:lnTo>
                    <a:pt x="2288" y="387"/>
                  </a:lnTo>
                  <a:moveTo>
                    <a:pt x="2274" y="356"/>
                  </a:moveTo>
                  <a:lnTo>
                    <a:pt x="2274" y="409"/>
                  </a:lnTo>
                  <a:moveTo>
                    <a:pt x="2269" y="418"/>
                  </a:moveTo>
                  <a:lnTo>
                    <a:pt x="2240" y="450"/>
                  </a:lnTo>
                  <a:moveTo>
                    <a:pt x="2281" y="416"/>
                  </a:moveTo>
                  <a:lnTo>
                    <a:pt x="2302" y="445"/>
                  </a:lnTo>
                  <a:moveTo>
                    <a:pt x="2305" y="330"/>
                  </a:moveTo>
                  <a:lnTo>
                    <a:pt x="2245" y="339"/>
                  </a:lnTo>
                  <a:moveTo>
                    <a:pt x="2254" y="375"/>
                  </a:moveTo>
                  <a:lnTo>
                    <a:pt x="2298" y="373"/>
                  </a:lnTo>
                  <a:moveTo>
                    <a:pt x="2298" y="406"/>
                  </a:moveTo>
                  <a:lnTo>
                    <a:pt x="2254" y="413"/>
                  </a:lnTo>
                  <a:moveTo>
                    <a:pt x="2372" y="322"/>
                  </a:moveTo>
                  <a:lnTo>
                    <a:pt x="2350" y="363"/>
                  </a:lnTo>
                  <a:lnTo>
                    <a:pt x="2326" y="394"/>
                  </a:lnTo>
                  <a:moveTo>
                    <a:pt x="2370" y="332"/>
                  </a:moveTo>
                  <a:lnTo>
                    <a:pt x="2406" y="382"/>
                  </a:lnTo>
                  <a:lnTo>
                    <a:pt x="2413" y="382"/>
                  </a:lnTo>
                  <a:moveTo>
                    <a:pt x="2331" y="440"/>
                  </a:moveTo>
                  <a:lnTo>
                    <a:pt x="2406" y="433"/>
                  </a:lnTo>
                  <a:moveTo>
                    <a:pt x="2370" y="435"/>
                  </a:moveTo>
                  <a:lnTo>
                    <a:pt x="2370" y="368"/>
                  </a:lnTo>
                  <a:moveTo>
                    <a:pt x="2350" y="406"/>
                  </a:moveTo>
                  <a:lnTo>
                    <a:pt x="2358" y="426"/>
                  </a:lnTo>
                  <a:moveTo>
                    <a:pt x="2379" y="430"/>
                  </a:moveTo>
                  <a:lnTo>
                    <a:pt x="2389" y="404"/>
                  </a:lnTo>
                  <a:moveTo>
                    <a:pt x="2394" y="392"/>
                  </a:moveTo>
                  <a:lnTo>
                    <a:pt x="2346" y="399"/>
                  </a:lnTo>
                  <a:moveTo>
                    <a:pt x="2353" y="373"/>
                  </a:moveTo>
                  <a:lnTo>
                    <a:pt x="2386" y="368"/>
                  </a:lnTo>
                  <a:moveTo>
                    <a:pt x="2480" y="445"/>
                  </a:moveTo>
                  <a:lnTo>
                    <a:pt x="2480" y="315"/>
                  </a:lnTo>
                  <a:moveTo>
                    <a:pt x="2504" y="363"/>
                  </a:moveTo>
                  <a:lnTo>
                    <a:pt x="2456" y="373"/>
                  </a:lnTo>
                  <a:moveTo>
                    <a:pt x="2430" y="346"/>
                  </a:moveTo>
                  <a:lnTo>
                    <a:pt x="2430" y="399"/>
                  </a:lnTo>
                  <a:moveTo>
                    <a:pt x="2430" y="392"/>
                  </a:moveTo>
                  <a:lnTo>
                    <a:pt x="2454" y="387"/>
                  </a:lnTo>
                  <a:moveTo>
                    <a:pt x="2451" y="387"/>
                  </a:moveTo>
                  <a:lnTo>
                    <a:pt x="2451" y="349"/>
                  </a:lnTo>
                  <a:moveTo>
                    <a:pt x="2451" y="351"/>
                  </a:moveTo>
                  <a:lnTo>
                    <a:pt x="2430" y="356"/>
                  </a:lnTo>
                  <a:moveTo>
                    <a:pt x="1724" y="327"/>
                  </a:moveTo>
                  <a:lnTo>
                    <a:pt x="1743" y="308"/>
                  </a:lnTo>
                  <a:moveTo>
                    <a:pt x="1760" y="291"/>
                  </a:moveTo>
                  <a:lnTo>
                    <a:pt x="1760" y="289"/>
                  </a:lnTo>
                  <a:moveTo>
                    <a:pt x="1734" y="385"/>
                  </a:moveTo>
                  <a:lnTo>
                    <a:pt x="1734" y="382"/>
                  </a:lnTo>
                  <a:moveTo>
                    <a:pt x="1750" y="368"/>
                  </a:moveTo>
                  <a:lnTo>
                    <a:pt x="1830" y="291"/>
                  </a:lnTo>
                  <a:moveTo>
                    <a:pt x="1726" y="462"/>
                  </a:moveTo>
                  <a:lnTo>
                    <a:pt x="1810" y="377"/>
                  </a:lnTo>
                  <a:moveTo>
                    <a:pt x="1830" y="358"/>
                  </a:moveTo>
                  <a:lnTo>
                    <a:pt x="1830" y="356"/>
                  </a:lnTo>
                  <a:moveTo>
                    <a:pt x="1846" y="342"/>
                  </a:moveTo>
                  <a:lnTo>
                    <a:pt x="1899" y="289"/>
                  </a:lnTo>
                  <a:moveTo>
                    <a:pt x="1803" y="454"/>
                  </a:moveTo>
                  <a:lnTo>
                    <a:pt x="1803" y="452"/>
                  </a:lnTo>
                  <a:moveTo>
                    <a:pt x="1820" y="435"/>
                  </a:moveTo>
                  <a:lnTo>
                    <a:pt x="1906" y="351"/>
                  </a:lnTo>
                  <a:moveTo>
                    <a:pt x="1923" y="334"/>
                  </a:moveTo>
                  <a:lnTo>
                    <a:pt x="1923" y="332"/>
                  </a:lnTo>
                  <a:moveTo>
                    <a:pt x="1940" y="317"/>
                  </a:moveTo>
                  <a:lnTo>
                    <a:pt x="1966" y="289"/>
                  </a:lnTo>
                  <a:moveTo>
                    <a:pt x="1858" y="469"/>
                  </a:moveTo>
                  <a:lnTo>
                    <a:pt x="1880" y="445"/>
                  </a:lnTo>
                  <a:moveTo>
                    <a:pt x="1897" y="428"/>
                  </a:moveTo>
                  <a:lnTo>
                    <a:pt x="1897" y="426"/>
                  </a:lnTo>
                  <a:moveTo>
                    <a:pt x="1914" y="411"/>
                  </a:moveTo>
                  <a:lnTo>
                    <a:pt x="2000" y="325"/>
                  </a:lnTo>
                  <a:moveTo>
                    <a:pt x="2017" y="308"/>
                  </a:moveTo>
                  <a:lnTo>
                    <a:pt x="2017" y="306"/>
                  </a:lnTo>
                  <a:moveTo>
                    <a:pt x="2034" y="291"/>
                  </a:moveTo>
                  <a:lnTo>
                    <a:pt x="2036" y="289"/>
                  </a:lnTo>
                  <a:moveTo>
                    <a:pt x="1926" y="466"/>
                  </a:moveTo>
                  <a:lnTo>
                    <a:pt x="1974" y="418"/>
                  </a:lnTo>
                  <a:moveTo>
                    <a:pt x="1990" y="402"/>
                  </a:moveTo>
                  <a:lnTo>
                    <a:pt x="1990" y="399"/>
                  </a:lnTo>
                  <a:moveTo>
                    <a:pt x="2007" y="385"/>
                  </a:moveTo>
                  <a:lnTo>
                    <a:pt x="2094" y="298"/>
                  </a:lnTo>
                  <a:moveTo>
                    <a:pt x="1995" y="466"/>
                  </a:moveTo>
                  <a:lnTo>
                    <a:pt x="2067" y="394"/>
                  </a:lnTo>
                  <a:moveTo>
                    <a:pt x="2086" y="377"/>
                  </a:moveTo>
                  <a:lnTo>
                    <a:pt x="2086" y="375"/>
                  </a:lnTo>
                  <a:moveTo>
                    <a:pt x="2103" y="358"/>
                  </a:moveTo>
                  <a:lnTo>
                    <a:pt x="2175" y="289"/>
                  </a:lnTo>
                  <a:moveTo>
                    <a:pt x="2077" y="454"/>
                  </a:moveTo>
                  <a:lnTo>
                    <a:pt x="2163" y="368"/>
                  </a:lnTo>
                  <a:moveTo>
                    <a:pt x="2180" y="351"/>
                  </a:moveTo>
                  <a:lnTo>
                    <a:pt x="2180" y="349"/>
                  </a:lnTo>
                  <a:moveTo>
                    <a:pt x="2134" y="466"/>
                  </a:moveTo>
                  <a:lnTo>
                    <a:pt x="2137" y="462"/>
                  </a:lnTo>
                  <a:moveTo>
                    <a:pt x="2154" y="445"/>
                  </a:moveTo>
                  <a:lnTo>
                    <a:pt x="2154" y="442"/>
                  </a:lnTo>
                  <a:moveTo>
                    <a:pt x="2170" y="428"/>
                  </a:moveTo>
                  <a:lnTo>
                    <a:pt x="2180" y="418"/>
                  </a:lnTo>
                  <a:moveTo>
                    <a:pt x="1724" y="291"/>
                  </a:moveTo>
                  <a:lnTo>
                    <a:pt x="2180" y="286"/>
                  </a:lnTo>
                  <a:lnTo>
                    <a:pt x="2180" y="466"/>
                  </a:lnTo>
                  <a:lnTo>
                    <a:pt x="1726" y="469"/>
                  </a:lnTo>
                  <a:lnTo>
                    <a:pt x="1724" y="291"/>
                  </a:lnTo>
                  <a:close/>
                  <a:moveTo>
                    <a:pt x="2240" y="617"/>
                  </a:moveTo>
                  <a:lnTo>
                    <a:pt x="2262" y="617"/>
                  </a:lnTo>
                  <a:moveTo>
                    <a:pt x="2262" y="663"/>
                  </a:moveTo>
                  <a:lnTo>
                    <a:pt x="2274" y="658"/>
                  </a:lnTo>
                  <a:lnTo>
                    <a:pt x="2283" y="649"/>
                  </a:lnTo>
                  <a:lnTo>
                    <a:pt x="2283" y="634"/>
                  </a:lnTo>
                  <a:lnTo>
                    <a:pt x="2274" y="625"/>
                  </a:lnTo>
                  <a:lnTo>
                    <a:pt x="2262" y="620"/>
                  </a:lnTo>
                  <a:moveTo>
                    <a:pt x="2262" y="663"/>
                  </a:moveTo>
                  <a:lnTo>
                    <a:pt x="2250" y="663"/>
                  </a:lnTo>
                  <a:moveTo>
                    <a:pt x="2283" y="685"/>
                  </a:moveTo>
                  <a:lnTo>
                    <a:pt x="2281" y="673"/>
                  </a:lnTo>
                  <a:lnTo>
                    <a:pt x="2271" y="666"/>
                  </a:lnTo>
                  <a:lnTo>
                    <a:pt x="2262" y="663"/>
                  </a:lnTo>
                  <a:moveTo>
                    <a:pt x="2283" y="685"/>
                  </a:moveTo>
                  <a:lnTo>
                    <a:pt x="2283" y="697"/>
                  </a:lnTo>
                  <a:moveTo>
                    <a:pt x="2262" y="718"/>
                  </a:moveTo>
                  <a:lnTo>
                    <a:pt x="2271" y="716"/>
                  </a:lnTo>
                  <a:lnTo>
                    <a:pt x="2281" y="706"/>
                  </a:lnTo>
                  <a:lnTo>
                    <a:pt x="2283" y="697"/>
                  </a:lnTo>
                  <a:moveTo>
                    <a:pt x="2262" y="718"/>
                  </a:moveTo>
                  <a:lnTo>
                    <a:pt x="2240" y="718"/>
                  </a:lnTo>
                  <a:moveTo>
                    <a:pt x="2317" y="718"/>
                  </a:moveTo>
                  <a:lnTo>
                    <a:pt x="2317" y="713"/>
                  </a:lnTo>
                  <a:moveTo>
                    <a:pt x="2372" y="718"/>
                  </a:moveTo>
                  <a:lnTo>
                    <a:pt x="2372" y="617"/>
                  </a:lnTo>
                  <a:lnTo>
                    <a:pt x="2350" y="642"/>
                  </a:lnTo>
                  <a:moveTo>
                    <a:pt x="2406" y="718"/>
                  </a:moveTo>
                  <a:lnTo>
                    <a:pt x="2406" y="651"/>
                  </a:lnTo>
                  <a:lnTo>
                    <a:pt x="2454" y="651"/>
                  </a:lnTo>
                  <a:moveTo>
                    <a:pt x="2473" y="670"/>
                  </a:moveTo>
                  <a:lnTo>
                    <a:pt x="2468" y="656"/>
                  </a:lnTo>
                  <a:lnTo>
                    <a:pt x="2454" y="651"/>
                  </a:lnTo>
                  <a:moveTo>
                    <a:pt x="2473" y="670"/>
                  </a:moveTo>
                  <a:lnTo>
                    <a:pt x="2473" y="718"/>
                  </a:lnTo>
                  <a:moveTo>
                    <a:pt x="2439" y="718"/>
                  </a:moveTo>
                  <a:lnTo>
                    <a:pt x="2439" y="651"/>
                  </a:lnTo>
                  <a:moveTo>
                    <a:pt x="2552" y="677"/>
                  </a:moveTo>
                  <a:lnTo>
                    <a:pt x="2550" y="704"/>
                  </a:lnTo>
                  <a:moveTo>
                    <a:pt x="2523" y="677"/>
                  </a:moveTo>
                  <a:lnTo>
                    <a:pt x="2523" y="713"/>
                  </a:lnTo>
                  <a:moveTo>
                    <a:pt x="2571" y="658"/>
                  </a:moveTo>
                  <a:lnTo>
                    <a:pt x="2564" y="730"/>
                  </a:lnTo>
                  <a:lnTo>
                    <a:pt x="2550" y="713"/>
                  </a:lnTo>
                  <a:moveTo>
                    <a:pt x="2506" y="658"/>
                  </a:moveTo>
                  <a:lnTo>
                    <a:pt x="2506" y="728"/>
                  </a:lnTo>
                  <a:moveTo>
                    <a:pt x="2554" y="630"/>
                  </a:moveTo>
                  <a:lnTo>
                    <a:pt x="2552" y="651"/>
                  </a:lnTo>
                  <a:moveTo>
                    <a:pt x="2518" y="630"/>
                  </a:moveTo>
                  <a:lnTo>
                    <a:pt x="2518" y="663"/>
                  </a:lnTo>
                  <a:moveTo>
                    <a:pt x="2504" y="622"/>
                  </a:moveTo>
                  <a:lnTo>
                    <a:pt x="2571" y="615"/>
                  </a:lnTo>
                  <a:moveTo>
                    <a:pt x="2533" y="598"/>
                  </a:moveTo>
                  <a:lnTo>
                    <a:pt x="2538" y="613"/>
                  </a:lnTo>
                  <a:moveTo>
                    <a:pt x="2518" y="656"/>
                  </a:moveTo>
                  <a:lnTo>
                    <a:pt x="2557" y="651"/>
                  </a:lnTo>
                  <a:moveTo>
                    <a:pt x="2518" y="637"/>
                  </a:moveTo>
                  <a:lnTo>
                    <a:pt x="2552" y="632"/>
                  </a:lnTo>
                  <a:moveTo>
                    <a:pt x="2523" y="709"/>
                  </a:moveTo>
                  <a:lnTo>
                    <a:pt x="2552" y="706"/>
                  </a:lnTo>
                  <a:moveTo>
                    <a:pt x="2523" y="687"/>
                  </a:moveTo>
                  <a:lnTo>
                    <a:pt x="2550" y="682"/>
                  </a:lnTo>
                  <a:moveTo>
                    <a:pt x="2506" y="670"/>
                  </a:moveTo>
                  <a:lnTo>
                    <a:pt x="2569" y="666"/>
                  </a:lnTo>
                  <a:moveTo>
                    <a:pt x="2605" y="606"/>
                  </a:moveTo>
                  <a:lnTo>
                    <a:pt x="2605" y="728"/>
                  </a:lnTo>
                  <a:moveTo>
                    <a:pt x="2605" y="617"/>
                  </a:moveTo>
                  <a:lnTo>
                    <a:pt x="2665" y="613"/>
                  </a:lnTo>
                  <a:moveTo>
                    <a:pt x="2667" y="606"/>
                  </a:moveTo>
                  <a:lnTo>
                    <a:pt x="2665" y="728"/>
                  </a:lnTo>
                  <a:moveTo>
                    <a:pt x="2605" y="721"/>
                  </a:moveTo>
                  <a:lnTo>
                    <a:pt x="2662" y="718"/>
                  </a:lnTo>
                  <a:lnTo>
                    <a:pt x="2665" y="726"/>
                  </a:lnTo>
                  <a:moveTo>
                    <a:pt x="2617" y="637"/>
                  </a:moveTo>
                  <a:lnTo>
                    <a:pt x="2655" y="632"/>
                  </a:lnTo>
                  <a:moveTo>
                    <a:pt x="2653" y="649"/>
                  </a:moveTo>
                  <a:lnTo>
                    <a:pt x="2619" y="653"/>
                  </a:lnTo>
                  <a:moveTo>
                    <a:pt x="2610" y="675"/>
                  </a:moveTo>
                  <a:lnTo>
                    <a:pt x="2655" y="670"/>
                  </a:lnTo>
                  <a:moveTo>
                    <a:pt x="2655" y="663"/>
                  </a:moveTo>
                  <a:lnTo>
                    <a:pt x="2650" y="702"/>
                  </a:lnTo>
                  <a:lnTo>
                    <a:pt x="2641" y="687"/>
                  </a:lnTo>
                  <a:moveTo>
                    <a:pt x="2634" y="622"/>
                  </a:moveTo>
                  <a:lnTo>
                    <a:pt x="2634" y="716"/>
                  </a:lnTo>
                  <a:moveTo>
                    <a:pt x="2691" y="656"/>
                  </a:moveTo>
                  <a:lnTo>
                    <a:pt x="2720" y="649"/>
                  </a:lnTo>
                  <a:moveTo>
                    <a:pt x="2691" y="709"/>
                  </a:moveTo>
                  <a:lnTo>
                    <a:pt x="2720" y="687"/>
                  </a:lnTo>
                  <a:moveTo>
                    <a:pt x="2720" y="630"/>
                  </a:moveTo>
                  <a:lnTo>
                    <a:pt x="2766" y="625"/>
                  </a:lnTo>
                  <a:moveTo>
                    <a:pt x="2744" y="598"/>
                  </a:moveTo>
                  <a:lnTo>
                    <a:pt x="2744" y="658"/>
                  </a:lnTo>
                  <a:moveTo>
                    <a:pt x="2715" y="666"/>
                  </a:moveTo>
                  <a:lnTo>
                    <a:pt x="2773" y="658"/>
                  </a:lnTo>
                  <a:moveTo>
                    <a:pt x="2727" y="639"/>
                  </a:moveTo>
                  <a:lnTo>
                    <a:pt x="2734" y="656"/>
                  </a:lnTo>
                  <a:moveTo>
                    <a:pt x="2727" y="675"/>
                  </a:moveTo>
                  <a:lnTo>
                    <a:pt x="2727" y="733"/>
                  </a:lnTo>
                  <a:moveTo>
                    <a:pt x="2727" y="682"/>
                  </a:moveTo>
                  <a:lnTo>
                    <a:pt x="2766" y="677"/>
                  </a:lnTo>
                  <a:moveTo>
                    <a:pt x="2766" y="673"/>
                  </a:moveTo>
                  <a:lnTo>
                    <a:pt x="2763" y="733"/>
                  </a:lnTo>
                  <a:moveTo>
                    <a:pt x="2737" y="690"/>
                  </a:moveTo>
                  <a:lnTo>
                    <a:pt x="2737" y="713"/>
                  </a:lnTo>
                  <a:moveTo>
                    <a:pt x="2737" y="694"/>
                  </a:moveTo>
                  <a:lnTo>
                    <a:pt x="2751" y="692"/>
                  </a:lnTo>
                  <a:moveTo>
                    <a:pt x="2727" y="723"/>
                  </a:moveTo>
                  <a:lnTo>
                    <a:pt x="2763" y="721"/>
                  </a:lnTo>
                  <a:moveTo>
                    <a:pt x="2763" y="632"/>
                  </a:moveTo>
                  <a:lnTo>
                    <a:pt x="2754" y="661"/>
                  </a:lnTo>
                  <a:moveTo>
                    <a:pt x="2737" y="709"/>
                  </a:moveTo>
                  <a:lnTo>
                    <a:pt x="2754" y="709"/>
                  </a:lnTo>
                  <a:moveTo>
                    <a:pt x="2751" y="690"/>
                  </a:moveTo>
                  <a:lnTo>
                    <a:pt x="2751" y="709"/>
                  </a:lnTo>
                  <a:moveTo>
                    <a:pt x="2703" y="606"/>
                  </a:moveTo>
                  <a:lnTo>
                    <a:pt x="2703" y="702"/>
                  </a:lnTo>
                  <a:moveTo>
                    <a:pt x="1724" y="577"/>
                  </a:moveTo>
                  <a:lnTo>
                    <a:pt x="2180" y="574"/>
                  </a:lnTo>
                  <a:lnTo>
                    <a:pt x="2180" y="752"/>
                  </a:lnTo>
                  <a:lnTo>
                    <a:pt x="1726" y="754"/>
                  </a:lnTo>
                  <a:lnTo>
                    <a:pt x="1724" y="57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54" name="path 4154"/>
            <p:cNvSpPr/>
            <p:nvPr/>
          </p:nvSpPr>
          <p:spPr>
            <a:xfrm>
              <a:off x="1381507" y="601217"/>
              <a:ext cx="45719" cy="7619"/>
            </a:xfrm>
            <a:custGeom>
              <a:avLst/>
              <a:gdLst/>
              <a:ahLst/>
              <a:cxnLst/>
              <a:rect l="0" t="0" r="0" b="0"/>
              <a:pathLst>
                <a:path w="71" h="11">
                  <a:moveTo>
                    <a:pt x="0" y="0"/>
                  </a:moveTo>
                  <a:lnTo>
                    <a:pt x="0" y="11"/>
                  </a:lnTo>
                  <a:lnTo>
                    <a:pt x="71" y="0"/>
                  </a:lnTo>
                  <a:lnTo>
                    <a:pt x="0" y="0"/>
                  </a:lnTo>
                </a:path>
                <a:path w="71" h="11">
                  <a:moveTo>
                    <a:pt x="0" y="11"/>
                  </a:moveTo>
                  <a:lnTo>
                    <a:pt x="71" y="0"/>
                  </a:lnTo>
                  <a:lnTo>
                    <a:pt x="71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56" name="path 4156"/>
            <p:cNvSpPr/>
            <p:nvPr/>
          </p:nvSpPr>
          <p:spPr>
            <a:xfrm>
              <a:off x="1426464" y="592073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58" name="path 4158"/>
            <p:cNvSpPr/>
            <p:nvPr/>
          </p:nvSpPr>
          <p:spPr>
            <a:xfrm>
              <a:off x="1427226" y="599693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2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2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60" name="path 4160"/>
            <p:cNvSpPr/>
            <p:nvPr/>
          </p:nvSpPr>
          <p:spPr>
            <a:xfrm>
              <a:off x="1458469" y="589787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62" name="path 4162"/>
            <p:cNvSpPr/>
            <p:nvPr/>
          </p:nvSpPr>
          <p:spPr>
            <a:xfrm>
              <a:off x="1463803" y="599693"/>
              <a:ext cx="35052" cy="7620"/>
            </a:xfrm>
            <a:custGeom>
              <a:avLst/>
              <a:gdLst/>
              <a:ahLst/>
              <a:cxnLst/>
              <a:rect l="0" t="0" r="0" b="0"/>
              <a:pathLst>
                <a:path w="55" h="12">
                  <a:moveTo>
                    <a:pt x="0" y="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0" y="0"/>
                  </a:lnTo>
                </a:path>
                <a:path w="55" h="12">
                  <a:moveTo>
                    <a:pt x="0" y="12"/>
                  </a:moveTo>
                  <a:lnTo>
                    <a:pt x="26" y="0"/>
                  </a:lnTo>
                  <a:lnTo>
                    <a:pt x="26" y="12"/>
                  </a:lnTo>
                  <a:lnTo>
                    <a:pt x="0" y="12"/>
                  </a:lnTo>
                </a:path>
                <a:path w="55" h="12">
                  <a:moveTo>
                    <a:pt x="26" y="0"/>
                  </a:moveTo>
                  <a:lnTo>
                    <a:pt x="26" y="12"/>
                  </a:lnTo>
                  <a:lnTo>
                    <a:pt x="55" y="0"/>
                  </a:lnTo>
                  <a:lnTo>
                    <a:pt x="26" y="0"/>
                  </a:lnTo>
                </a:path>
                <a:path w="55" h="12">
                  <a:moveTo>
                    <a:pt x="26" y="12"/>
                  </a:moveTo>
                  <a:lnTo>
                    <a:pt x="55" y="0"/>
                  </a:lnTo>
                  <a:lnTo>
                    <a:pt x="55" y="12"/>
                  </a:lnTo>
                  <a:lnTo>
                    <a:pt x="26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64" name="path 4164"/>
            <p:cNvSpPr/>
            <p:nvPr/>
          </p:nvSpPr>
          <p:spPr>
            <a:xfrm>
              <a:off x="1498093" y="592073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66" name="path 4166"/>
            <p:cNvSpPr/>
            <p:nvPr/>
          </p:nvSpPr>
          <p:spPr>
            <a:xfrm>
              <a:off x="1498855" y="599693"/>
              <a:ext cx="36575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68" name="path 4168"/>
            <p:cNvSpPr/>
            <p:nvPr/>
          </p:nvSpPr>
          <p:spPr>
            <a:xfrm>
              <a:off x="1531621" y="589787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70" name="path 4170"/>
            <p:cNvSpPr/>
            <p:nvPr/>
          </p:nvSpPr>
          <p:spPr>
            <a:xfrm>
              <a:off x="1535431" y="599693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28" y="0"/>
                  </a:lnTo>
                  <a:lnTo>
                    <a:pt x="28" y="12"/>
                  </a:lnTo>
                  <a:lnTo>
                    <a:pt x="0" y="12"/>
                  </a:lnTo>
                </a:path>
                <a:path w="57" h="12">
                  <a:moveTo>
                    <a:pt x="28" y="0"/>
                  </a:moveTo>
                  <a:lnTo>
                    <a:pt x="28" y="12"/>
                  </a:lnTo>
                  <a:lnTo>
                    <a:pt x="57" y="0"/>
                  </a:lnTo>
                  <a:lnTo>
                    <a:pt x="28" y="0"/>
                  </a:lnTo>
                </a:path>
                <a:path w="57" h="12">
                  <a:moveTo>
                    <a:pt x="28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28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72" name="path 4172"/>
            <p:cNvSpPr/>
            <p:nvPr/>
          </p:nvSpPr>
          <p:spPr>
            <a:xfrm>
              <a:off x="1571245" y="590549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74" name="path 4174"/>
            <p:cNvSpPr/>
            <p:nvPr/>
          </p:nvSpPr>
          <p:spPr>
            <a:xfrm>
              <a:off x="1572007" y="599693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9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76" name="path 4176"/>
            <p:cNvSpPr/>
            <p:nvPr/>
          </p:nvSpPr>
          <p:spPr>
            <a:xfrm>
              <a:off x="1604773" y="589787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78" name="path 4178"/>
            <p:cNvSpPr/>
            <p:nvPr/>
          </p:nvSpPr>
          <p:spPr>
            <a:xfrm>
              <a:off x="1608583" y="598169"/>
              <a:ext cx="62483" cy="7619"/>
            </a:xfrm>
            <a:custGeom>
              <a:avLst/>
              <a:gdLst/>
              <a:ahLst/>
              <a:cxnLst/>
              <a:rect l="0" t="0" r="0" b="0"/>
              <a:pathLst>
                <a:path w="98" h="11">
                  <a:moveTo>
                    <a:pt x="0" y="2"/>
                  </a:moveTo>
                  <a:lnTo>
                    <a:pt x="0" y="11"/>
                  </a:lnTo>
                  <a:lnTo>
                    <a:pt x="28" y="2"/>
                  </a:lnTo>
                  <a:lnTo>
                    <a:pt x="0" y="2"/>
                  </a:lnTo>
                </a:path>
                <a:path w="98" h="11">
                  <a:moveTo>
                    <a:pt x="0" y="11"/>
                  </a:moveTo>
                  <a:lnTo>
                    <a:pt x="28" y="2"/>
                  </a:lnTo>
                  <a:lnTo>
                    <a:pt x="28" y="11"/>
                  </a:lnTo>
                  <a:lnTo>
                    <a:pt x="0" y="11"/>
                  </a:lnTo>
                </a:path>
                <a:path w="98" h="11">
                  <a:moveTo>
                    <a:pt x="28" y="2"/>
                  </a:moveTo>
                  <a:lnTo>
                    <a:pt x="28" y="11"/>
                  </a:lnTo>
                  <a:lnTo>
                    <a:pt x="98" y="0"/>
                  </a:lnTo>
                  <a:lnTo>
                    <a:pt x="28" y="2"/>
                  </a:lnTo>
                </a:path>
                <a:path w="98" h="11">
                  <a:moveTo>
                    <a:pt x="28" y="11"/>
                  </a:moveTo>
                  <a:lnTo>
                    <a:pt x="98" y="0"/>
                  </a:lnTo>
                  <a:lnTo>
                    <a:pt x="98" y="11"/>
                  </a:lnTo>
                  <a:lnTo>
                    <a:pt x="28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80" name="path 4180"/>
            <p:cNvSpPr/>
            <p:nvPr/>
          </p:nvSpPr>
          <p:spPr>
            <a:xfrm>
              <a:off x="1670305" y="598169"/>
              <a:ext cx="1523" cy="7619"/>
            </a:xfrm>
            <a:custGeom>
              <a:avLst/>
              <a:gdLst/>
              <a:ahLst/>
              <a:cxnLst/>
              <a:rect l="0" t="0" r="0" b="0"/>
              <a:pathLst>
                <a:path w="2" h="11">
                  <a:moveTo>
                    <a:pt x="1" y="0"/>
                  </a:moveTo>
                  <a:lnTo>
                    <a:pt x="1" y="1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182" name="path 4182"/>
          <p:cNvSpPr/>
          <p:nvPr/>
        </p:nvSpPr>
        <p:spPr>
          <a:xfrm>
            <a:off x="6726176" y="4991354"/>
            <a:ext cx="569211" cy="1077444"/>
          </a:xfrm>
          <a:custGeom>
            <a:avLst/>
            <a:gdLst/>
            <a:ahLst/>
            <a:cxnLst/>
            <a:rect l="0" t="0" r="0" b="0"/>
            <a:pathLst>
              <a:path w="896" h="1696">
                <a:moveTo>
                  <a:pt x="373" y="1417"/>
                </a:moveTo>
                <a:lnTo>
                  <a:pt x="601" y="1393"/>
                </a:lnTo>
                <a:moveTo>
                  <a:pt x="176" y="1057"/>
                </a:moveTo>
                <a:lnTo>
                  <a:pt x="166" y="829"/>
                </a:lnTo>
                <a:moveTo>
                  <a:pt x="896" y="1"/>
                </a:moveTo>
                <a:lnTo>
                  <a:pt x="884" y="1"/>
                </a:lnTo>
                <a:lnTo>
                  <a:pt x="598" y="15"/>
                </a:lnTo>
                <a:lnTo>
                  <a:pt x="555" y="25"/>
                </a:lnTo>
                <a:lnTo>
                  <a:pt x="553" y="25"/>
                </a:lnTo>
                <a:lnTo>
                  <a:pt x="543" y="30"/>
                </a:lnTo>
                <a:lnTo>
                  <a:pt x="394" y="90"/>
                </a:lnTo>
                <a:lnTo>
                  <a:pt x="238" y="190"/>
                </a:lnTo>
                <a:lnTo>
                  <a:pt x="161" y="262"/>
                </a:lnTo>
                <a:lnTo>
                  <a:pt x="154" y="272"/>
                </a:lnTo>
                <a:lnTo>
                  <a:pt x="68" y="399"/>
                </a:lnTo>
                <a:lnTo>
                  <a:pt x="13" y="538"/>
                </a:lnTo>
                <a:lnTo>
                  <a:pt x="3" y="582"/>
                </a:lnTo>
                <a:lnTo>
                  <a:pt x="3" y="584"/>
                </a:lnTo>
                <a:lnTo>
                  <a:pt x="1" y="596"/>
                </a:lnTo>
                <a:lnTo>
                  <a:pt x="13" y="752"/>
                </a:lnTo>
                <a:lnTo>
                  <a:pt x="75" y="1035"/>
                </a:lnTo>
                <a:lnTo>
                  <a:pt x="77" y="1045"/>
                </a:lnTo>
                <a:lnTo>
                  <a:pt x="80" y="1057"/>
                </a:lnTo>
                <a:lnTo>
                  <a:pt x="145" y="1393"/>
                </a:lnTo>
                <a:lnTo>
                  <a:pt x="147" y="1402"/>
                </a:lnTo>
                <a:lnTo>
                  <a:pt x="152" y="1414"/>
                </a:lnTo>
                <a:lnTo>
                  <a:pt x="219" y="1551"/>
                </a:lnTo>
                <a:lnTo>
                  <a:pt x="293" y="1640"/>
                </a:lnTo>
                <a:lnTo>
                  <a:pt x="339" y="1673"/>
                </a:lnTo>
                <a:lnTo>
                  <a:pt x="344" y="1676"/>
                </a:lnTo>
                <a:lnTo>
                  <a:pt x="353" y="1683"/>
                </a:lnTo>
                <a:lnTo>
                  <a:pt x="375" y="1693"/>
                </a:lnTo>
                <a:lnTo>
                  <a:pt x="385" y="1695"/>
                </a:lnTo>
                <a:moveTo>
                  <a:pt x="176" y="1057"/>
                </a:moveTo>
                <a:lnTo>
                  <a:pt x="200" y="1040"/>
                </a:lnTo>
                <a:moveTo>
                  <a:pt x="399" y="1402"/>
                </a:moveTo>
                <a:lnTo>
                  <a:pt x="373" y="141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84" name="path 4184"/>
          <p:cNvSpPr/>
          <p:nvPr/>
        </p:nvSpPr>
        <p:spPr>
          <a:xfrm>
            <a:off x="6837519" y="5662310"/>
            <a:ext cx="126305" cy="229330"/>
          </a:xfrm>
          <a:custGeom>
            <a:avLst/>
            <a:gdLst/>
            <a:ahLst/>
            <a:cxnLst/>
            <a:rect l="0" t="0" r="0" b="0"/>
            <a:pathLst>
              <a:path w="198" h="361">
                <a:moveTo>
                  <a:pt x="197" y="360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86" name="path 4186"/>
          <p:cNvSpPr/>
          <p:nvPr/>
        </p:nvSpPr>
        <p:spPr>
          <a:xfrm>
            <a:off x="6191250" y="5661914"/>
            <a:ext cx="772667" cy="896111"/>
          </a:xfrm>
          <a:custGeom>
            <a:avLst/>
            <a:gdLst/>
            <a:ahLst/>
            <a:cxnLst/>
            <a:rect l="0" t="0" r="0" b="0"/>
            <a:pathLst>
              <a:path w="1216" h="1411">
                <a:moveTo>
                  <a:pt x="1018" y="1033"/>
                </a:moveTo>
                <a:lnTo>
                  <a:pt x="1038" y="1042"/>
                </a:lnTo>
                <a:moveTo>
                  <a:pt x="1018" y="1033"/>
                </a:moveTo>
                <a:lnTo>
                  <a:pt x="1038" y="1042"/>
                </a:lnTo>
                <a:moveTo>
                  <a:pt x="951" y="1122"/>
                </a:moveTo>
                <a:lnTo>
                  <a:pt x="930" y="1119"/>
                </a:lnTo>
                <a:lnTo>
                  <a:pt x="805" y="1102"/>
                </a:lnTo>
                <a:lnTo>
                  <a:pt x="790" y="1215"/>
                </a:lnTo>
                <a:moveTo>
                  <a:pt x="805" y="1102"/>
                </a:moveTo>
                <a:lnTo>
                  <a:pt x="579" y="1074"/>
                </a:lnTo>
                <a:lnTo>
                  <a:pt x="562" y="1186"/>
                </a:lnTo>
                <a:moveTo>
                  <a:pt x="579" y="1074"/>
                </a:moveTo>
                <a:lnTo>
                  <a:pt x="545" y="1069"/>
                </a:lnTo>
                <a:moveTo>
                  <a:pt x="1215" y="361"/>
                </a:moveTo>
                <a:lnTo>
                  <a:pt x="365" y="1410"/>
                </a:lnTo>
                <a:moveTo>
                  <a:pt x="1" y="1095"/>
                </a:moveTo>
                <a:lnTo>
                  <a:pt x="1018" y="1"/>
                </a:lnTo>
                <a:moveTo>
                  <a:pt x="1093" y="1198"/>
                </a:moveTo>
                <a:lnTo>
                  <a:pt x="1038" y="1299"/>
                </a:lnTo>
                <a:moveTo>
                  <a:pt x="982" y="1138"/>
                </a:moveTo>
                <a:lnTo>
                  <a:pt x="951" y="1122"/>
                </a:lnTo>
                <a:moveTo>
                  <a:pt x="1093" y="1198"/>
                </a:moveTo>
                <a:lnTo>
                  <a:pt x="1038" y="1299"/>
                </a:lnTo>
                <a:moveTo>
                  <a:pt x="982" y="1138"/>
                </a:moveTo>
                <a:lnTo>
                  <a:pt x="951" y="112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88" name="path 4188"/>
          <p:cNvSpPr/>
          <p:nvPr/>
        </p:nvSpPr>
        <p:spPr>
          <a:xfrm>
            <a:off x="6814964" y="6384382"/>
            <a:ext cx="1450089" cy="821228"/>
          </a:xfrm>
          <a:custGeom>
            <a:avLst/>
            <a:gdLst/>
            <a:ahLst/>
            <a:cxnLst/>
            <a:rect l="0" t="0" r="0" b="0"/>
            <a:pathLst>
              <a:path w="2283" h="1293">
                <a:moveTo>
                  <a:pt x="2282" y="1292"/>
                </a:moveTo>
                <a:lnTo>
                  <a:pt x="2105" y="1181"/>
                </a:lnTo>
                <a:moveTo>
                  <a:pt x="2105" y="1181"/>
                </a:moveTo>
                <a:lnTo>
                  <a:pt x="1910" y="1059"/>
                </a:lnTo>
                <a:moveTo>
                  <a:pt x="1882" y="1042"/>
                </a:moveTo>
                <a:lnTo>
                  <a:pt x="1714" y="944"/>
                </a:lnTo>
                <a:moveTo>
                  <a:pt x="1714" y="944"/>
                </a:moveTo>
                <a:lnTo>
                  <a:pt x="1553" y="845"/>
                </a:lnTo>
                <a:moveTo>
                  <a:pt x="1517" y="826"/>
                </a:moveTo>
                <a:lnTo>
                  <a:pt x="1315" y="716"/>
                </a:lnTo>
                <a:moveTo>
                  <a:pt x="1315" y="716"/>
                </a:moveTo>
                <a:lnTo>
                  <a:pt x="1116" y="605"/>
                </a:lnTo>
                <a:moveTo>
                  <a:pt x="1116" y="605"/>
                </a:moveTo>
                <a:lnTo>
                  <a:pt x="914" y="495"/>
                </a:lnTo>
                <a:moveTo>
                  <a:pt x="914" y="495"/>
                </a:moveTo>
                <a:lnTo>
                  <a:pt x="715" y="387"/>
                </a:lnTo>
                <a:moveTo>
                  <a:pt x="715" y="387"/>
                </a:moveTo>
                <a:lnTo>
                  <a:pt x="602" y="325"/>
                </a:lnTo>
                <a:moveTo>
                  <a:pt x="514" y="277"/>
                </a:moveTo>
                <a:lnTo>
                  <a:pt x="312" y="169"/>
                </a:lnTo>
                <a:moveTo>
                  <a:pt x="312" y="169"/>
                </a:moveTo>
                <a:lnTo>
                  <a:pt x="110" y="61"/>
                </a:lnTo>
                <a:moveTo>
                  <a:pt x="110" y="6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90" name="path 4190"/>
          <p:cNvSpPr/>
          <p:nvPr/>
        </p:nvSpPr>
        <p:spPr>
          <a:xfrm>
            <a:off x="6814964" y="6384382"/>
            <a:ext cx="1450089" cy="821228"/>
          </a:xfrm>
          <a:custGeom>
            <a:avLst/>
            <a:gdLst/>
            <a:ahLst/>
            <a:cxnLst/>
            <a:rect l="0" t="0" r="0" b="0"/>
            <a:pathLst>
              <a:path w="2283" h="1293">
                <a:moveTo>
                  <a:pt x="2282" y="1292"/>
                </a:moveTo>
                <a:lnTo>
                  <a:pt x="2105" y="1181"/>
                </a:lnTo>
                <a:moveTo>
                  <a:pt x="2105" y="1181"/>
                </a:moveTo>
                <a:lnTo>
                  <a:pt x="1910" y="1059"/>
                </a:lnTo>
                <a:moveTo>
                  <a:pt x="1882" y="1042"/>
                </a:moveTo>
                <a:lnTo>
                  <a:pt x="1714" y="944"/>
                </a:lnTo>
                <a:moveTo>
                  <a:pt x="1714" y="944"/>
                </a:moveTo>
                <a:lnTo>
                  <a:pt x="1553" y="845"/>
                </a:lnTo>
                <a:moveTo>
                  <a:pt x="1517" y="826"/>
                </a:moveTo>
                <a:lnTo>
                  <a:pt x="1315" y="716"/>
                </a:lnTo>
                <a:moveTo>
                  <a:pt x="1315" y="716"/>
                </a:moveTo>
                <a:lnTo>
                  <a:pt x="1116" y="605"/>
                </a:lnTo>
                <a:moveTo>
                  <a:pt x="1116" y="605"/>
                </a:moveTo>
                <a:lnTo>
                  <a:pt x="914" y="495"/>
                </a:lnTo>
                <a:moveTo>
                  <a:pt x="914" y="495"/>
                </a:moveTo>
                <a:lnTo>
                  <a:pt x="715" y="387"/>
                </a:lnTo>
                <a:moveTo>
                  <a:pt x="715" y="387"/>
                </a:moveTo>
                <a:lnTo>
                  <a:pt x="602" y="325"/>
                </a:lnTo>
                <a:moveTo>
                  <a:pt x="514" y="277"/>
                </a:moveTo>
                <a:lnTo>
                  <a:pt x="312" y="169"/>
                </a:lnTo>
                <a:moveTo>
                  <a:pt x="312" y="169"/>
                </a:moveTo>
                <a:lnTo>
                  <a:pt x="110" y="61"/>
                </a:lnTo>
                <a:moveTo>
                  <a:pt x="110" y="6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92" name="path 4192"/>
          <p:cNvSpPr/>
          <p:nvPr/>
        </p:nvSpPr>
        <p:spPr>
          <a:xfrm>
            <a:off x="1559813" y="4918202"/>
            <a:ext cx="118873" cy="152400"/>
          </a:xfrm>
          <a:custGeom>
            <a:avLst/>
            <a:gdLst/>
            <a:ahLst/>
            <a:cxnLst/>
            <a:rect l="0" t="0" r="0" b="0"/>
            <a:pathLst>
              <a:path w="187" h="240">
                <a:moveTo>
                  <a:pt x="186" y="41"/>
                </a:moveTo>
                <a:lnTo>
                  <a:pt x="176" y="20"/>
                </a:lnTo>
                <a:lnTo>
                  <a:pt x="150" y="8"/>
                </a:lnTo>
                <a:lnTo>
                  <a:pt x="106" y="1"/>
                </a:lnTo>
                <a:lnTo>
                  <a:pt x="80" y="1"/>
                </a:lnTo>
                <a:lnTo>
                  <a:pt x="34" y="8"/>
                </a:lnTo>
                <a:lnTo>
                  <a:pt x="8" y="20"/>
                </a:lnTo>
                <a:lnTo>
                  <a:pt x="1" y="41"/>
                </a:lnTo>
                <a:lnTo>
                  <a:pt x="1" y="56"/>
                </a:lnTo>
                <a:lnTo>
                  <a:pt x="8" y="77"/>
                </a:lnTo>
                <a:lnTo>
                  <a:pt x="34" y="92"/>
                </a:lnTo>
                <a:lnTo>
                  <a:pt x="80" y="99"/>
                </a:lnTo>
                <a:lnTo>
                  <a:pt x="106" y="99"/>
                </a:lnTo>
                <a:lnTo>
                  <a:pt x="150" y="92"/>
                </a:lnTo>
                <a:lnTo>
                  <a:pt x="176" y="77"/>
                </a:lnTo>
                <a:lnTo>
                  <a:pt x="186" y="56"/>
                </a:lnTo>
                <a:lnTo>
                  <a:pt x="186" y="41"/>
                </a:lnTo>
                <a:close/>
                <a:moveTo>
                  <a:pt x="186" y="183"/>
                </a:moveTo>
                <a:lnTo>
                  <a:pt x="176" y="161"/>
                </a:lnTo>
                <a:lnTo>
                  <a:pt x="150" y="147"/>
                </a:lnTo>
                <a:lnTo>
                  <a:pt x="106" y="140"/>
                </a:lnTo>
                <a:lnTo>
                  <a:pt x="80" y="140"/>
                </a:lnTo>
                <a:lnTo>
                  <a:pt x="34" y="147"/>
                </a:lnTo>
                <a:lnTo>
                  <a:pt x="8" y="161"/>
                </a:lnTo>
                <a:lnTo>
                  <a:pt x="1" y="183"/>
                </a:lnTo>
                <a:lnTo>
                  <a:pt x="1" y="197"/>
                </a:lnTo>
                <a:lnTo>
                  <a:pt x="8" y="219"/>
                </a:lnTo>
                <a:lnTo>
                  <a:pt x="34" y="233"/>
                </a:lnTo>
                <a:lnTo>
                  <a:pt x="80" y="238"/>
                </a:lnTo>
                <a:lnTo>
                  <a:pt x="106" y="238"/>
                </a:lnTo>
                <a:lnTo>
                  <a:pt x="150" y="233"/>
                </a:lnTo>
                <a:lnTo>
                  <a:pt x="176" y="219"/>
                </a:lnTo>
                <a:lnTo>
                  <a:pt x="186" y="197"/>
                </a:lnTo>
                <a:lnTo>
                  <a:pt x="186" y="18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64" name="group 164"/>
          <p:cNvGrpSpPr/>
          <p:nvPr/>
        </p:nvGrpSpPr>
        <p:grpSpPr>
          <a:xfrm rot="21600000">
            <a:off x="1331976" y="4957826"/>
            <a:ext cx="13084302" cy="89915"/>
            <a:chOff x="0" y="0"/>
            <a:chExt cx="13084302" cy="89915"/>
          </a:xfrm>
        </p:grpSpPr>
        <p:sp>
          <p:nvSpPr>
            <p:cNvPr id="4194" name="path 4194"/>
            <p:cNvSpPr/>
            <p:nvPr/>
          </p:nvSpPr>
          <p:spPr>
            <a:xfrm>
              <a:off x="0" y="0"/>
              <a:ext cx="13084302" cy="35052"/>
            </a:xfrm>
            <a:custGeom>
              <a:avLst/>
              <a:gdLst/>
              <a:ahLst/>
              <a:cxnLst/>
              <a:rect l="0" t="0" r="0" b="0"/>
              <a:pathLst>
                <a:path w="20605" h="55">
                  <a:moveTo>
                    <a:pt x="20603" y="34"/>
                  </a:moveTo>
                  <a:lnTo>
                    <a:pt x="0" y="34"/>
                  </a:lnTo>
                  <a:moveTo>
                    <a:pt x="17280" y="10"/>
                  </a:moveTo>
                  <a:lnTo>
                    <a:pt x="17325" y="10"/>
                  </a:lnTo>
                  <a:lnTo>
                    <a:pt x="19564" y="15"/>
                  </a:lnTo>
                  <a:lnTo>
                    <a:pt x="19672" y="15"/>
                  </a:lnTo>
                  <a:lnTo>
                    <a:pt x="20603" y="1"/>
                  </a:lnTo>
                  <a:moveTo>
                    <a:pt x="17280" y="10"/>
                  </a:moveTo>
                  <a:lnTo>
                    <a:pt x="9391" y="54"/>
                  </a:lnTo>
                  <a:moveTo>
                    <a:pt x="17280" y="10"/>
                  </a:moveTo>
                  <a:lnTo>
                    <a:pt x="17325" y="10"/>
                  </a:lnTo>
                  <a:lnTo>
                    <a:pt x="19564" y="15"/>
                  </a:lnTo>
                  <a:lnTo>
                    <a:pt x="19672" y="15"/>
                  </a:lnTo>
                  <a:lnTo>
                    <a:pt x="20603" y="1"/>
                  </a:lnTo>
                  <a:moveTo>
                    <a:pt x="17280" y="10"/>
                  </a:moveTo>
                  <a:lnTo>
                    <a:pt x="9391" y="54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196" name="path 4196"/>
            <p:cNvSpPr/>
            <p:nvPr/>
          </p:nvSpPr>
          <p:spPr>
            <a:xfrm>
              <a:off x="0" y="88391"/>
              <a:ext cx="13083539" cy="1523"/>
            </a:xfrm>
            <a:custGeom>
              <a:avLst/>
              <a:gdLst/>
              <a:ahLst/>
              <a:cxnLst/>
              <a:rect l="0" t="0" r="0" b="0"/>
              <a:pathLst>
                <a:path w="20603" h="2">
                  <a:moveTo>
                    <a:pt x="20603" y="1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198" name="path 4198"/>
          <p:cNvSpPr/>
          <p:nvPr/>
        </p:nvSpPr>
        <p:spPr>
          <a:xfrm>
            <a:off x="6853010" y="5123945"/>
            <a:ext cx="1619063" cy="528699"/>
          </a:xfrm>
          <a:custGeom>
            <a:avLst/>
            <a:gdLst/>
            <a:ahLst/>
            <a:cxnLst/>
            <a:rect l="0" t="0" r="0" b="0"/>
            <a:pathLst>
              <a:path w="2549" h="832">
                <a:moveTo>
                  <a:pt x="0" y="831"/>
                </a:moveTo>
                <a:lnTo>
                  <a:pt x="586" y="447"/>
                </a:lnTo>
                <a:lnTo>
                  <a:pt x="900" y="274"/>
                </a:lnTo>
                <a:lnTo>
                  <a:pt x="1174" y="161"/>
                </a:lnTo>
                <a:lnTo>
                  <a:pt x="1287" y="128"/>
                </a:lnTo>
                <a:moveTo>
                  <a:pt x="1306" y="123"/>
                </a:moveTo>
                <a:lnTo>
                  <a:pt x="1572" y="68"/>
                </a:lnTo>
                <a:lnTo>
                  <a:pt x="2259" y="1"/>
                </a:lnTo>
                <a:moveTo>
                  <a:pt x="2549" y="49"/>
                </a:moveTo>
                <a:lnTo>
                  <a:pt x="2323" y="97"/>
                </a:lnTo>
                <a:moveTo>
                  <a:pt x="2309" y="99"/>
                </a:moveTo>
                <a:lnTo>
                  <a:pt x="2103" y="164"/>
                </a:lnTo>
                <a:moveTo>
                  <a:pt x="1481" y="488"/>
                </a:moveTo>
                <a:lnTo>
                  <a:pt x="1455" y="50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00" name="path 4200"/>
          <p:cNvSpPr/>
          <p:nvPr/>
        </p:nvSpPr>
        <p:spPr>
          <a:xfrm>
            <a:off x="2371343" y="5879084"/>
            <a:ext cx="2295144" cy="295655"/>
          </a:xfrm>
          <a:custGeom>
            <a:avLst/>
            <a:gdLst/>
            <a:ahLst/>
            <a:cxnLst/>
            <a:rect l="0" t="0" r="0" b="0"/>
            <a:pathLst>
              <a:path w="3614" h="465">
                <a:moveTo>
                  <a:pt x="2" y="0"/>
                </a:moveTo>
                <a:lnTo>
                  <a:pt x="0" y="33"/>
                </a:lnTo>
                <a:lnTo>
                  <a:pt x="50" y="4"/>
                </a:lnTo>
                <a:lnTo>
                  <a:pt x="2" y="0"/>
                </a:lnTo>
              </a:path>
              <a:path w="3614" h="465">
                <a:moveTo>
                  <a:pt x="0" y="33"/>
                </a:moveTo>
                <a:lnTo>
                  <a:pt x="50" y="4"/>
                </a:lnTo>
                <a:lnTo>
                  <a:pt x="48" y="38"/>
                </a:lnTo>
                <a:lnTo>
                  <a:pt x="0" y="33"/>
                </a:lnTo>
              </a:path>
              <a:path w="3614" h="465">
                <a:moveTo>
                  <a:pt x="50" y="4"/>
                </a:moveTo>
                <a:lnTo>
                  <a:pt x="48" y="38"/>
                </a:lnTo>
                <a:lnTo>
                  <a:pt x="1144" y="139"/>
                </a:lnTo>
                <a:lnTo>
                  <a:pt x="50" y="4"/>
                </a:lnTo>
              </a:path>
              <a:path w="3614" h="465">
                <a:moveTo>
                  <a:pt x="48" y="38"/>
                </a:moveTo>
                <a:lnTo>
                  <a:pt x="1144" y="139"/>
                </a:lnTo>
                <a:lnTo>
                  <a:pt x="1140" y="172"/>
                </a:lnTo>
                <a:lnTo>
                  <a:pt x="48" y="38"/>
                </a:lnTo>
              </a:path>
              <a:path w="3614" h="465">
                <a:moveTo>
                  <a:pt x="1144" y="139"/>
                </a:moveTo>
                <a:lnTo>
                  <a:pt x="1140" y="172"/>
                </a:lnTo>
                <a:lnTo>
                  <a:pt x="2328" y="297"/>
                </a:lnTo>
                <a:lnTo>
                  <a:pt x="1144" y="139"/>
                </a:lnTo>
              </a:path>
              <a:path w="3614" h="465">
                <a:moveTo>
                  <a:pt x="1140" y="172"/>
                </a:moveTo>
                <a:lnTo>
                  <a:pt x="2328" y="297"/>
                </a:lnTo>
                <a:lnTo>
                  <a:pt x="2323" y="331"/>
                </a:lnTo>
                <a:lnTo>
                  <a:pt x="1140" y="172"/>
                </a:lnTo>
              </a:path>
              <a:path w="3614" h="465">
                <a:moveTo>
                  <a:pt x="2328" y="297"/>
                </a:moveTo>
                <a:lnTo>
                  <a:pt x="2323" y="331"/>
                </a:lnTo>
                <a:lnTo>
                  <a:pt x="2375" y="302"/>
                </a:lnTo>
                <a:lnTo>
                  <a:pt x="2328" y="297"/>
                </a:lnTo>
              </a:path>
              <a:path w="3614" h="465">
                <a:moveTo>
                  <a:pt x="2323" y="331"/>
                </a:moveTo>
                <a:lnTo>
                  <a:pt x="2375" y="302"/>
                </a:lnTo>
                <a:lnTo>
                  <a:pt x="2371" y="335"/>
                </a:lnTo>
                <a:lnTo>
                  <a:pt x="2323" y="331"/>
                </a:lnTo>
              </a:path>
              <a:path w="3614" h="465">
                <a:moveTo>
                  <a:pt x="2375" y="302"/>
                </a:moveTo>
                <a:lnTo>
                  <a:pt x="2371" y="335"/>
                </a:lnTo>
                <a:lnTo>
                  <a:pt x="2400" y="304"/>
                </a:lnTo>
                <a:lnTo>
                  <a:pt x="2375" y="302"/>
                </a:lnTo>
              </a:path>
              <a:path w="3614" h="465">
                <a:moveTo>
                  <a:pt x="2371" y="335"/>
                </a:moveTo>
                <a:lnTo>
                  <a:pt x="2400" y="304"/>
                </a:lnTo>
                <a:lnTo>
                  <a:pt x="2395" y="340"/>
                </a:lnTo>
                <a:lnTo>
                  <a:pt x="2371" y="335"/>
                </a:lnTo>
              </a:path>
              <a:path w="3614" h="465">
                <a:moveTo>
                  <a:pt x="2400" y="304"/>
                </a:moveTo>
                <a:lnTo>
                  <a:pt x="2395" y="340"/>
                </a:lnTo>
                <a:lnTo>
                  <a:pt x="3588" y="429"/>
                </a:lnTo>
                <a:lnTo>
                  <a:pt x="2400" y="304"/>
                </a:lnTo>
              </a:path>
              <a:path w="3614" h="465">
                <a:moveTo>
                  <a:pt x="2395" y="340"/>
                </a:moveTo>
                <a:lnTo>
                  <a:pt x="3588" y="429"/>
                </a:lnTo>
                <a:lnTo>
                  <a:pt x="3585" y="463"/>
                </a:lnTo>
                <a:lnTo>
                  <a:pt x="2395" y="340"/>
                </a:lnTo>
              </a:path>
              <a:path w="3614" h="465">
                <a:moveTo>
                  <a:pt x="3588" y="429"/>
                </a:moveTo>
                <a:lnTo>
                  <a:pt x="3585" y="463"/>
                </a:lnTo>
                <a:lnTo>
                  <a:pt x="3614" y="432"/>
                </a:lnTo>
                <a:lnTo>
                  <a:pt x="3588" y="429"/>
                </a:lnTo>
              </a:path>
              <a:path w="3614" h="465">
                <a:moveTo>
                  <a:pt x="3585" y="463"/>
                </a:moveTo>
                <a:lnTo>
                  <a:pt x="3614" y="432"/>
                </a:lnTo>
                <a:lnTo>
                  <a:pt x="3609" y="465"/>
                </a:lnTo>
                <a:lnTo>
                  <a:pt x="3585" y="463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02" name="path 4202"/>
          <p:cNvSpPr/>
          <p:nvPr/>
        </p:nvSpPr>
        <p:spPr>
          <a:xfrm>
            <a:off x="2743972" y="6148070"/>
            <a:ext cx="2893521" cy="259969"/>
          </a:xfrm>
          <a:custGeom>
            <a:avLst/>
            <a:gdLst/>
            <a:ahLst/>
            <a:cxnLst/>
            <a:rect l="0" t="0" r="0" b="0"/>
            <a:pathLst>
              <a:path w="4556" h="409">
                <a:moveTo>
                  <a:pt x="4556" y="77"/>
                </a:moveTo>
                <a:lnTo>
                  <a:pt x="4532" y="85"/>
                </a:lnTo>
                <a:lnTo>
                  <a:pt x="4328" y="87"/>
                </a:lnTo>
                <a:lnTo>
                  <a:pt x="4330" y="202"/>
                </a:lnTo>
                <a:moveTo>
                  <a:pt x="4328" y="87"/>
                </a:moveTo>
                <a:lnTo>
                  <a:pt x="4277" y="87"/>
                </a:lnTo>
                <a:lnTo>
                  <a:pt x="4097" y="77"/>
                </a:lnTo>
                <a:lnTo>
                  <a:pt x="4093" y="193"/>
                </a:lnTo>
                <a:moveTo>
                  <a:pt x="4097" y="77"/>
                </a:moveTo>
                <a:lnTo>
                  <a:pt x="3869" y="65"/>
                </a:lnTo>
                <a:lnTo>
                  <a:pt x="3865" y="181"/>
                </a:lnTo>
                <a:moveTo>
                  <a:pt x="3869" y="65"/>
                </a:moveTo>
                <a:lnTo>
                  <a:pt x="3641" y="56"/>
                </a:lnTo>
                <a:lnTo>
                  <a:pt x="3634" y="169"/>
                </a:lnTo>
                <a:moveTo>
                  <a:pt x="3641" y="56"/>
                </a:moveTo>
                <a:lnTo>
                  <a:pt x="3411" y="44"/>
                </a:lnTo>
                <a:lnTo>
                  <a:pt x="3406" y="159"/>
                </a:lnTo>
                <a:moveTo>
                  <a:pt x="3411" y="44"/>
                </a:moveTo>
                <a:lnTo>
                  <a:pt x="3183" y="34"/>
                </a:lnTo>
                <a:lnTo>
                  <a:pt x="3178" y="147"/>
                </a:lnTo>
                <a:moveTo>
                  <a:pt x="3183" y="34"/>
                </a:moveTo>
                <a:lnTo>
                  <a:pt x="2955" y="22"/>
                </a:lnTo>
                <a:lnTo>
                  <a:pt x="2950" y="137"/>
                </a:lnTo>
                <a:moveTo>
                  <a:pt x="2955" y="22"/>
                </a:moveTo>
                <a:lnTo>
                  <a:pt x="2727" y="10"/>
                </a:lnTo>
                <a:lnTo>
                  <a:pt x="2720" y="125"/>
                </a:lnTo>
                <a:moveTo>
                  <a:pt x="2727" y="10"/>
                </a:moveTo>
                <a:lnTo>
                  <a:pt x="2533" y="1"/>
                </a:lnTo>
                <a:lnTo>
                  <a:pt x="2497" y="1"/>
                </a:lnTo>
                <a:lnTo>
                  <a:pt x="2499" y="116"/>
                </a:lnTo>
                <a:moveTo>
                  <a:pt x="2497" y="1"/>
                </a:moveTo>
                <a:lnTo>
                  <a:pt x="2269" y="3"/>
                </a:lnTo>
                <a:lnTo>
                  <a:pt x="2269" y="118"/>
                </a:lnTo>
                <a:moveTo>
                  <a:pt x="2269" y="3"/>
                </a:moveTo>
                <a:lnTo>
                  <a:pt x="2187" y="3"/>
                </a:lnTo>
                <a:lnTo>
                  <a:pt x="2144" y="5"/>
                </a:lnTo>
                <a:lnTo>
                  <a:pt x="2089" y="8"/>
                </a:lnTo>
                <a:lnTo>
                  <a:pt x="2041" y="13"/>
                </a:lnTo>
                <a:lnTo>
                  <a:pt x="2050" y="125"/>
                </a:lnTo>
                <a:moveTo>
                  <a:pt x="2041" y="13"/>
                </a:moveTo>
                <a:lnTo>
                  <a:pt x="1813" y="34"/>
                </a:lnTo>
                <a:lnTo>
                  <a:pt x="1822" y="147"/>
                </a:lnTo>
                <a:moveTo>
                  <a:pt x="1813" y="34"/>
                </a:moveTo>
                <a:lnTo>
                  <a:pt x="1585" y="53"/>
                </a:lnTo>
                <a:lnTo>
                  <a:pt x="1594" y="169"/>
                </a:lnTo>
                <a:moveTo>
                  <a:pt x="1585" y="53"/>
                </a:moveTo>
                <a:lnTo>
                  <a:pt x="1479" y="63"/>
                </a:lnTo>
                <a:lnTo>
                  <a:pt x="1357" y="82"/>
                </a:lnTo>
                <a:lnTo>
                  <a:pt x="1373" y="195"/>
                </a:lnTo>
                <a:moveTo>
                  <a:pt x="1357" y="82"/>
                </a:moveTo>
                <a:lnTo>
                  <a:pt x="1129" y="113"/>
                </a:lnTo>
                <a:lnTo>
                  <a:pt x="1145" y="229"/>
                </a:lnTo>
                <a:moveTo>
                  <a:pt x="1129" y="113"/>
                </a:moveTo>
                <a:lnTo>
                  <a:pt x="903" y="147"/>
                </a:lnTo>
                <a:lnTo>
                  <a:pt x="920" y="260"/>
                </a:lnTo>
                <a:moveTo>
                  <a:pt x="903" y="147"/>
                </a:moveTo>
                <a:lnTo>
                  <a:pt x="677" y="181"/>
                </a:lnTo>
                <a:lnTo>
                  <a:pt x="692" y="293"/>
                </a:lnTo>
                <a:moveTo>
                  <a:pt x="677" y="181"/>
                </a:moveTo>
                <a:lnTo>
                  <a:pt x="483" y="210"/>
                </a:lnTo>
                <a:lnTo>
                  <a:pt x="449" y="214"/>
                </a:lnTo>
                <a:lnTo>
                  <a:pt x="471" y="327"/>
                </a:lnTo>
                <a:moveTo>
                  <a:pt x="224" y="255"/>
                </a:moveTo>
                <a:lnTo>
                  <a:pt x="245" y="368"/>
                </a:lnTo>
                <a:moveTo>
                  <a:pt x="1" y="296"/>
                </a:moveTo>
                <a:lnTo>
                  <a:pt x="20" y="40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04" name="path 4204"/>
          <p:cNvSpPr/>
          <p:nvPr/>
        </p:nvSpPr>
        <p:spPr>
          <a:xfrm>
            <a:off x="1559813" y="4828285"/>
            <a:ext cx="11023093" cy="64008"/>
          </a:xfrm>
          <a:custGeom>
            <a:avLst/>
            <a:gdLst/>
            <a:ahLst/>
            <a:cxnLst/>
            <a:rect l="0" t="0" r="0" b="0"/>
            <a:pathLst>
              <a:path w="17359" h="100">
                <a:moveTo>
                  <a:pt x="186" y="44"/>
                </a:moveTo>
                <a:lnTo>
                  <a:pt x="176" y="22"/>
                </a:lnTo>
                <a:lnTo>
                  <a:pt x="150" y="8"/>
                </a:lnTo>
                <a:lnTo>
                  <a:pt x="106" y="1"/>
                </a:lnTo>
                <a:lnTo>
                  <a:pt x="80" y="1"/>
                </a:lnTo>
                <a:lnTo>
                  <a:pt x="34" y="8"/>
                </a:lnTo>
                <a:lnTo>
                  <a:pt x="8" y="22"/>
                </a:lnTo>
                <a:lnTo>
                  <a:pt x="1" y="44"/>
                </a:lnTo>
                <a:lnTo>
                  <a:pt x="1" y="56"/>
                </a:lnTo>
                <a:lnTo>
                  <a:pt x="8" y="78"/>
                </a:lnTo>
                <a:lnTo>
                  <a:pt x="34" y="92"/>
                </a:lnTo>
                <a:lnTo>
                  <a:pt x="80" y="99"/>
                </a:lnTo>
                <a:lnTo>
                  <a:pt x="106" y="99"/>
                </a:lnTo>
                <a:lnTo>
                  <a:pt x="150" y="92"/>
                </a:lnTo>
                <a:lnTo>
                  <a:pt x="176" y="78"/>
                </a:lnTo>
                <a:lnTo>
                  <a:pt x="186" y="56"/>
                </a:lnTo>
                <a:lnTo>
                  <a:pt x="186" y="44"/>
                </a:lnTo>
                <a:close/>
                <a:moveTo>
                  <a:pt x="5910" y="44"/>
                </a:moveTo>
                <a:lnTo>
                  <a:pt x="5900" y="22"/>
                </a:lnTo>
                <a:lnTo>
                  <a:pt x="5874" y="8"/>
                </a:lnTo>
                <a:lnTo>
                  <a:pt x="5830" y="1"/>
                </a:lnTo>
                <a:lnTo>
                  <a:pt x="5804" y="1"/>
                </a:lnTo>
                <a:lnTo>
                  <a:pt x="5761" y="8"/>
                </a:lnTo>
                <a:lnTo>
                  <a:pt x="5734" y="22"/>
                </a:lnTo>
                <a:lnTo>
                  <a:pt x="5725" y="44"/>
                </a:lnTo>
                <a:lnTo>
                  <a:pt x="5725" y="56"/>
                </a:lnTo>
                <a:lnTo>
                  <a:pt x="5734" y="78"/>
                </a:lnTo>
                <a:lnTo>
                  <a:pt x="5761" y="92"/>
                </a:lnTo>
                <a:lnTo>
                  <a:pt x="5804" y="99"/>
                </a:lnTo>
                <a:lnTo>
                  <a:pt x="5830" y="99"/>
                </a:lnTo>
                <a:lnTo>
                  <a:pt x="5874" y="92"/>
                </a:lnTo>
                <a:lnTo>
                  <a:pt x="5900" y="78"/>
                </a:lnTo>
                <a:lnTo>
                  <a:pt x="5910" y="56"/>
                </a:lnTo>
                <a:lnTo>
                  <a:pt x="5910" y="44"/>
                </a:lnTo>
                <a:close/>
                <a:moveTo>
                  <a:pt x="11598" y="30"/>
                </a:moveTo>
                <a:lnTo>
                  <a:pt x="11607" y="44"/>
                </a:lnTo>
                <a:lnTo>
                  <a:pt x="11634" y="63"/>
                </a:lnTo>
                <a:lnTo>
                  <a:pt x="11449" y="63"/>
                </a:lnTo>
                <a:moveTo>
                  <a:pt x="17324" y="30"/>
                </a:moveTo>
                <a:lnTo>
                  <a:pt x="17331" y="44"/>
                </a:lnTo>
                <a:lnTo>
                  <a:pt x="17358" y="63"/>
                </a:lnTo>
                <a:lnTo>
                  <a:pt x="17173" y="6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06" name="path 4206"/>
          <p:cNvSpPr/>
          <p:nvPr/>
        </p:nvSpPr>
        <p:spPr>
          <a:xfrm>
            <a:off x="7670107" y="5113274"/>
            <a:ext cx="6746170" cy="92940"/>
          </a:xfrm>
          <a:custGeom>
            <a:avLst/>
            <a:gdLst/>
            <a:ahLst/>
            <a:cxnLst/>
            <a:rect l="0" t="0" r="0" b="0"/>
            <a:pathLst>
              <a:path w="10623" h="146">
                <a:moveTo>
                  <a:pt x="0" y="145"/>
                </a:moveTo>
                <a:lnTo>
                  <a:pt x="19" y="140"/>
                </a:lnTo>
                <a:moveTo>
                  <a:pt x="1272" y="63"/>
                </a:moveTo>
                <a:lnTo>
                  <a:pt x="1262" y="65"/>
                </a:lnTo>
                <a:moveTo>
                  <a:pt x="1037" y="113"/>
                </a:moveTo>
                <a:lnTo>
                  <a:pt x="1034" y="113"/>
                </a:lnTo>
                <a:lnTo>
                  <a:pt x="1022" y="116"/>
                </a:lnTo>
                <a:moveTo>
                  <a:pt x="10622" y="15"/>
                </a:moveTo>
                <a:lnTo>
                  <a:pt x="10497" y="13"/>
                </a:lnTo>
                <a:lnTo>
                  <a:pt x="10313" y="10"/>
                </a:lnTo>
                <a:lnTo>
                  <a:pt x="10279" y="10"/>
                </a:lnTo>
                <a:lnTo>
                  <a:pt x="8565" y="20"/>
                </a:lnTo>
                <a:lnTo>
                  <a:pt x="8508" y="20"/>
                </a:lnTo>
                <a:lnTo>
                  <a:pt x="7389" y="25"/>
                </a:lnTo>
                <a:lnTo>
                  <a:pt x="7365" y="25"/>
                </a:lnTo>
                <a:moveTo>
                  <a:pt x="7368" y="85"/>
                </a:moveTo>
                <a:lnTo>
                  <a:pt x="7389" y="85"/>
                </a:lnTo>
                <a:lnTo>
                  <a:pt x="8508" y="80"/>
                </a:lnTo>
                <a:lnTo>
                  <a:pt x="8565" y="80"/>
                </a:lnTo>
                <a:lnTo>
                  <a:pt x="10277" y="70"/>
                </a:lnTo>
                <a:lnTo>
                  <a:pt x="10313" y="73"/>
                </a:lnTo>
                <a:lnTo>
                  <a:pt x="10375" y="73"/>
                </a:lnTo>
                <a:lnTo>
                  <a:pt x="10622" y="77"/>
                </a:lnTo>
                <a:moveTo>
                  <a:pt x="972" y="17"/>
                </a:moveTo>
                <a:lnTo>
                  <a:pt x="984" y="15"/>
                </a:lnTo>
                <a:lnTo>
                  <a:pt x="1327" y="1"/>
                </a:lnTo>
                <a:lnTo>
                  <a:pt x="1332" y="3"/>
                </a:lnTo>
                <a:lnTo>
                  <a:pt x="1349" y="3"/>
                </a:lnTo>
                <a:lnTo>
                  <a:pt x="1773" y="30"/>
                </a:lnTo>
                <a:lnTo>
                  <a:pt x="2131" y="63"/>
                </a:lnTo>
                <a:lnTo>
                  <a:pt x="2148" y="63"/>
                </a:lnTo>
                <a:lnTo>
                  <a:pt x="2160" y="65"/>
                </a:lnTo>
                <a:lnTo>
                  <a:pt x="2177" y="65"/>
                </a:lnTo>
                <a:lnTo>
                  <a:pt x="2217" y="68"/>
                </a:lnTo>
                <a:lnTo>
                  <a:pt x="2846" y="77"/>
                </a:lnTo>
                <a:lnTo>
                  <a:pt x="4149" y="39"/>
                </a:lnTo>
                <a:lnTo>
                  <a:pt x="4214" y="39"/>
                </a:lnTo>
                <a:lnTo>
                  <a:pt x="6336" y="27"/>
                </a:lnTo>
                <a:lnTo>
                  <a:pt x="7303" y="25"/>
                </a:lnTo>
                <a:lnTo>
                  <a:pt x="7365" y="25"/>
                </a:lnTo>
                <a:moveTo>
                  <a:pt x="7368" y="85"/>
                </a:moveTo>
                <a:lnTo>
                  <a:pt x="7303" y="85"/>
                </a:lnTo>
                <a:lnTo>
                  <a:pt x="4344" y="97"/>
                </a:lnTo>
                <a:lnTo>
                  <a:pt x="4149" y="101"/>
                </a:lnTo>
                <a:lnTo>
                  <a:pt x="4111" y="101"/>
                </a:lnTo>
                <a:lnTo>
                  <a:pt x="2611" y="140"/>
                </a:lnTo>
                <a:lnTo>
                  <a:pt x="2217" y="128"/>
                </a:lnTo>
                <a:lnTo>
                  <a:pt x="2177" y="125"/>
                </a:lnTo>
                <a:lnTo>
                  <a:pt x="2155" y="125"/>
                </a:lnTo>
                <a:lnTo>
                  <a:pt x="2148" y="123"/>
                </a:lnTo>
                <a:lnTo>
                  <a:pt x="2131" y="123"/>
                </a:lnTo>
                <a:lnTo>
                  <a:pt x="1272" y="63"/>
                </a:lnTo>
                <a:moveTo>
                  <a:pt x="10622" y="15"/>
                </a:moveTo>
                <a:lnTo>
                  <a:pt x="10497" y="13"/>
                </a:lnTo>
                <a:lnTo>
                  <a:pt x="10313" y="10"/>
                </a:lnTo>
                <a:lnTo>
                  <a:pt x="10279" y="10"/>
                </a:lnTo>
                <a:lnTo>
                  <a:pt x="8565" y="20"/>
                </a:lnTo>
                <a:lnTo>
                  <a:pt x="8508" y="20"/>
                </a:lnTo>
                <a:lnTo>
                  <a:pt x="7389" y="25"/>
                </a:lnTo>
                <a:lnTo>
                  <a:pt x="7365" y="25"/>
                </a:lnTo>
                <a:moveTo>
                  <a:pt x="7368" y="85"/>
                </a:moveTo>
                <a:lnTo>
                  <a:pt x="7389" y="85"/>
                </a:lnTo>
                <a:lnTo>
                  <a:pt x="8508" y="80"/>
                </a:lnTo>
                <a:lnTo>
                  <a:pt x="8565" y="80"/>
                </a:lnTo>
                <a:lnTo>
                  <a:pt x="10277" y="70"/>
                </a:lnTo>
                <a:lnTo>
                  <a:pt x="10313" y="73"/>
                </a:lnTo>
                <a:lnTo>
                  <a:pt x="10375" y="73"/>
                </a:lnTo>
                <a:lnTo>
                  <a:pt x="10622" y="77"/>
                </a:lnTo>
                <a:moveTo>
                  <a:pt x="972" y="17"/>
                </a:moveTo>
                <a:lnTo>
                  <a:pt x="984" y="15"/>
                </a:lnTo>
                <a:lnTo>
                  <a:pt x="1327" y="1"/>
                </a:lnTo>
                <a:lnTo>
                  <a:pt x="1332" y="3"/>
                </a:lnTo>
                <a:lnTo>
                  <a:pt x="1349" y="3"/>
                </a:lnTo>
                <a:lnTo>
                  <a:pt x="1773" y="30"/>
                </a:lnTo>
                <a:lnTo>
                  <a:pt x="2131" y="63"/>
                </a:lnTo>
                <a:lnTo>
                  <a:pt x="2148" y="63"/>
                </a:lnTo>
                <a:lnTo>
                  <a:pt x="2160" y="65"/>
                </a:lnTo>
                <a:lnTo>
                  <a:pt x="2177" y="65"/>
                </a:lnTo>
                <a:lnTo>
                  <a:pt x="2217" y="68"/>
                </a:lnTo>
                <a:lnTo>
                  <a:pt x="2846" y="77"/>
                </a:lnTo>
                <a:lnTo>
                  <a:pt x="4149" y="39"/>
                </a:lnTo>
                <a:lnTo>
                  <a:pt x="4214" y="39"/>
                </a:lnTo>
                <a:lnTo>
                  <a:pt x="6336" y="27"/>
                </a:lnTo>
                <a:lnTo>
                  <a:pt x="7303" y="25"/>
                </a:lnTo>
                <a:lnTo>
                  <a:pt x="7365" y="25"/>
                </a:lnTo>
                <a:moveTo>
                  <a:pt x="7368" y="85"/>
                </a:moveTo>
                <a:lnTo>
                  <a:pt x="7303" y="85"/>
                </a:lnTo>
                <a:lnTo>
                  <a:pt x="4344" y="97"/>
                </a:lnTo>
                <a:lnTo>
                  <a:pt x="4149" y="101"/>
                </a:lnTo>
                <a:lnTo>
                  <a:pt x="4111" y="101"/>
                </a:lnTo>
                <a:lnTo>
                  <a:pt x="2611" y="140"/>
                </a:lnTo>
                <a:lnTo>
                  <a:pt x="2217" y="128"/>
                </a:lnTo>
                <a:lnTo>
                  <a:pt x="2177" y="125"/>
                </a:lnTo>
                <a:lnTo>
                  <a:pt x="2155" y="125"/>
                </a:lnTo>
                <a:lnTo>
                  <a:pt x="2148" y="123"/>
                </a:lnTo>
                <a:lnTo>
                  <a:pt x="2131" y="123"/>
                </a:lnTo>
                <a:lnTo>
                  <a:pt x="1272" y="6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08" name="path 4208"/>
          <p:cNvSpPr/>
          <p:nvPr/>
        </p:nvSpPr>
        <p:spPr>
          <a:xfrm>
            <a:off x="5911201" y="6536799"/>
            <a:ext cx="933749" cy="565294"/>
          </a:xfrm>
          <a:custGeom>
            <a:avLst/>
            <a:gdLst/>
            <a:ahLst/>
            <a:cxnLst/>
            <a:rect l="0" t="0" r="0" b="0"/>
            <a:pathLst>
              <a:path w="1470" h="890">
                <a:moveTo>
                  <a:pt x="1337" y="649"/>
                </a:moveTo>
                <a:lnTo>
                  <a:pt x="1469" y="889"/>
                </a:lnTo>
                <a:lnTo>
                  <a:pt x="1195" y="884"/>
                </a:lnTo>
                <a:moveTo>
                  <a:pt x="0" y="1"/>
                </a:moveTo>
                <a:lnTo>
                  <a:pt x="1469" y="88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66" name="group 166"/>
          <p:cNvGrpSpPr/>
          <p:nvPr/>
        </p:nvGrpSpPr>
        <p:grpSpPr>
          <a:xfrm rot="21600000">
            <a:off x="3896106" y="7449566"/>
            <a:ext cx="690371" cy="661416"/>
            <a:chOff x="0" y="0"/>
            <a:chExt cx="690371" cy="661416"/>
          </a:xfrm>
        </p:grpSpPr>
        <p:sp>
          <p:nvSpPr>
            <p:cNvPr id="4210" name="path 4210"/>
            <p:cNvSpPr/>
            <p:nvPr/>
          </p:nvSpPr>
          <p:spPr>
            <a:xfrm>
              <a:off x="0" y="0"/>
              <a:ext cx="690371" cy="115823"/>
            </a:xfrm>
            <a:custGeom>
              <a:avLst/>
              <a:gdLst/>
              <a:ahLst/>
              <a:cxnLst/>
              <a:rect l="0" t="0" r="0" b="0"/>
              <a:pathLst>
                <a:path w="1087" h="182">
                  <a:moveTo>
                    <a:pt x="541" y="44"/>
                  </a:moveTo>
                  <a:lnTo>
                    <a:pt x="517" y="123"/>
                  </a:lnTo>
                  <a:lnTo>
                    <a:pt x="572" y="123"/>
                  </a:lnTo>
                  <a:moveTo>
                    <a:pt x="557" y="101"/>
                  </a:moveTo>
                  <a:lnTo>
                    <a:pt x="557" y="145"/>
                  </a:lnTo>
                  <a:moveTo>
                    <a:pt x="605" y="145"/>
                  </a:moveTo>
                  <a:lnTo>
                    <a:pt x="605" y="140"/>
                  </a:lnTo>
                  <a:moveTo>
                    <a:pt x="663" y="145"/>
                  </a:moveTo>
                  <a:lnTo>
                    <a:pt x="685" y="44"/>
                  </a:lnTo>
                  <a:lnTo>
                    <a:pt x="639" y="44"/>
                  </a:lnTo>
                  <a:lnTo>
                    <a:pt x="639" y="56"/>
                  </a:lnTo>
                  <a:moveTo>
                    <a:pt x="718" y="145"/>
                  </a:moveTo>
                  <a:lnTo>
                    <a:pt x="718" y="77"/>
                  </a:lnTo>
                  <a:lnTo>
                    <a:pt x="764" y="77"/>
                  </a:lnTo>
                  <a:moveTo>
                    <a:pt x="783" y="97"/>
                  </a:moveTo>
                  <a:lnTo>
                    <a:pt x="778" y="82"/>
                  </a:lnTo>
                  <a:lnTo>
                    <a:pt x="764" y="77"/>
                  </a:lnTo>
                  <a:moveTo>
                    <a:pt x="785" y="97"/>
                  </a:moveTo>
                  <a:lnTo>
                    <a:pt x="785" y="145"/>
                  </a:lnTo>
                  <a:moveTo>
                    <a:pt x="752" y="145"/>
                  </a:moveTo>
                  <a:lnTo>
                    <a:pt x="752" y="77"/>
                  </a:lnTo>
                  <a:moveTo>
                    <a:pt x="862" y="104"/>
                  </a:moveTo>
                  <a:lnTo>
                    <a:pt x="860" y="130"/>
                  </a:lnTo>
                  <a:moveTo>
                    <a:pt x="836" y="104"/>
                  </a:moveTo>
                  <a:lnTo>
                    <a:pt x="836" y="140"/>
                  </a:lnTo>
                  <a:moveTo>
                    <a:pt x="881" y="85"/>
                  </a:moveTo>
                  <a:lnTo>
                    <a:pt x="874" y="157"/>
                  </a:lnTo>
                  <a:lnTo>
                    <a:pt x="862" y="140"/>
                  </a:lnTo>
                  <a:moveTo>
                    <a:pt x="817" y="85"/>
                  </a:moveTo>
                  <a:lnTo>
                    <a:pt x="817" y="154"/>
                  </a:lnTo>
                  <a:moveTo>
                    <a:pt x="867" y="56"/>
                  </a:moveTo>
                  <a:lnTo>
                    <a:pt x="862" y="77"/>
                  </a:lnTo>
                  <a:moveTo>
                    <a:pt x="831" y="56"/>
                  </a:moveTo>
                  <a:lnTo>
                    <a:pt x="831" y="90"/>
                  </a:lnTo>
                  <a:moveTo>
                    <a:pt x="814" y="49"/>
                  </a:moveTo>
                  <a:lnTo>
                    <a:pt x="881" y="41"/>
                  </a:lnTo>
                  <a:moveTo>
                    <a:pt x="843" y="25"/>
                  </a:moveTo>
                  <a:lnTo>
                    <a:pt x="850" y="39"/>
                  </a:lnTo>
                  <a:moveTo>
                    <a:pt x="831" y="82"/>
                  </a:moveTo>
                  <a:lnTo>
                    <a:pt x="867" y="77"/>
                  </a:lnTo>
                  <a:moveTo>
                    <a:pt x="831" y="63"/>
                  </a:moveTo>
                  <a:lnTo>
                    <a:pt x="865" y="58"/>
                  </a:lnTo>
                  <a:moveTo>
                    <a:pt x="836" y="135"/>
                  </a:moveTo>
                  <a:lnTo>
                    <a:pt x="862" y="133"/>
                  </a:lnTo>
                  <a:moveTo>
                    <a:pt x="836" y="113"/>
                  </a:moveTo>
                  <a:lnTo>
                    <a:pt x="862" y="109"/>
                  </a:lnTo>
                  <a:moveTo>
                    <a:pt x="817" y="97"/>
                  </a:moveTo>
                  <a:lnTo>
                    <a:pt x="881" y="92"/>
                  </a:lnTo>
                  <a:moveTo>
                    <a:pt x="915" y="32"/>
                  </a:moveTo>
                  <a:lnTo>
                    <a:pt x="915" y="154"/>
                  </a:lnTo>
                  <a:moveTo>
                    <a:pt x="915" y="44"/>
                  </a:moveTo>
                  <a:lnTo>
                    <a:pt x="977" y="39"/>
                  </a:lnTo>
                  <a:moveTo>
                    <a:pt x="977" y="32"/>
                  </a:moveTo>
                  <a:lnTo>
                    <a:pt x="977" y="154"/>
                  </a:lnTo>
                  <a:moveTo>
                    <a:pt x="915" y="147"/>
                  </a:moveTo>
                  <a:lnTo>
                    <a:pt x="973" y="145"/>
                  </a:lnTo>
                  <a:lnTo>
                    <a:pt x="977" y="152"/>
                  </a:lnTo>
                  <a:moveTo>
                    <a:pt x="929" y="63"/>
                  </a:moveTo>
                  <a:lnTo>
                    <a:pt x="965" y="58"/>
                  </a:lnTo>
                  <a:moveTo>
                    <a:pt x="965" y="75"/>
                  </a:moveTo>
                  <a:lnTo>
                    <a:pt x="932" y="80"/>
                  </a:lnTo>
                  <a:moveTo>
                    <a:pt x="922" y="101"/>
                  </a:moveTo>
                  <a:lnTo>
                    <a:pt x="965" y="97"/>
                  </a:lnTo>
                  <a:moveTo>
                    <a:pt x="968" y="90"/>
                  </a:moveTo>
                  <a:lnTo>
                    <a:pt x="961" y="128"/>
                  </a:lnTo>
                  <a:lnTo>
                    <a:pt x="953" y="113"/>
                  </a:lnTo>
                  <a:moveTo>
                    <a:pt x="946" y="49"/>
                  </a:moveTo>
                  <a:lnTo>
                    <a:pt x="946" y="142"/>
                  </a:lnTo>
                  <a:moveTo>
                    <a:pt x="1004" y="82"/>
                  </a:moveTo>
                  <a:lnTo>
                    <a:pt x="1033" y="75"/>
                  </a:lnTo>
                  <a:moveTo>
                    <a:pt x="1004" y="135"/>
                  </a:moveTo>
                  <a:lnTo>
                    <a:pt x="1033" y="113"/>
                  </a:lnTo>
                  <a:moveTo>
                    <a:pt x="1033" y="56"/>
                  </a:moveTo>
                  <a:lnTo>
                    <a:pt x="1078" y="51"/>
                  </a:lnTo>
                  <a:moveTo>
                    <a:pt x="1057" y="25"/>
                  </a:moveTo>
                  <a:lnTo>
                    <a:pt x="1057" y="85"/>
                  </a:lnTo>
                  <a:moveTo>
                    <a:pt x="1025" y="92"/>
                  </a:moveTo>
                  <a:lnTo>
                    <a:pt x="1085" y="85"/>
                  </a:lnTo>
                  <a:moveTo>
                    <a:pt x="1037" y="65"/>
                  </a:moveTo>
                  <a:lnTo>
                    <a:pt x="1045" y="82"/>
                  </a:lnTo>
                  <a:moveTo>
                    <a:pt x="1037" y="101"/>
                  </a:moveTo>
                  <a:lnTo>
                    <a:pt x="1037" y="159"/>
                  </a:lnTo>
                  <a:moveTo>
                    <a:pt x="1037" y="109"/>
                  </a:moveTo>
                  <a:lnTo>
                    <a:pt x="1076" y="104"/>
                  </a:lnTo>
                  <a:moveTo>
                    <a:pt x="1076" y="99"/>
                  </a:moveTo>
                  <a:lnTo>
                    <a:pt x="1073" y="159"/>
                  </a:lnTo>
                  <a:moveTo>
                    <a:pt x="1049" y="116"/>
                  </a:moveTo>
                  <a:lnTo>
                    <a:pt x="1049" y="140"/>
                  </a:lnTo>
                  <a:moveTo>
                    <a:pt x="1049" y="121"/>
                  </a:moveTo>
                  <a:lnTo>
                    <a:pt x="1064" y="118"/>
                  </a:lnTo>
                  <a:moveTo>
                    <a:pt x="1037" y="150"/>
                  </a:moveTo>
                  <a:lnTo>
                    <a:pt x="1073" y="147"/>
                  </a:lnTo>
                  <a:moveTo>
                    <a:pt x="1073" y="58"/>
                  </a:moveTo>
                  <a:lnTo>
                    <a:pt x="1064" y="87"/>
                  </a:lnTo>
                  <a:moveTo>
                    <a:pt x="1049" y="135"/>
                  </a:moveTo>
                  <a:lnTo>
                    <a:pt x="1064" y="135"/>
                  </a:lnTo>
                  <a:moveTo>
                    <a:pt x="1064" y="116"/>
                  </a:moveTo>
                  <a:lnTo>
                    <a:pt x="1061" y="135"/>
                  </a:lnTo>
                  <a:moveTo>
                    <a:pt x="1016" y="32"/>
                  </a:moveTo>
                  <a:lnTo>
                    <a:pt x="1016" y="128"/>
                  </a:lnTo>
                  <a:moveTo>
                    <a:pt x="1" y="3"/>
                  </a:moveTo>
                  <a:lnTo>
                    <a:pt x="457" y="1"/>
                  </a:lnTo>
                  <a:lnTo>
                    <a:pt x="457" y="178"/>
                  </a:lnTo>
                  <a:lnTo>
                    <a:pt x="1" y="181"/>
                  </a:lnTo>
                  <a:lnTo>
                    <a:pt x="1" y="3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12" name="path 4212"/>
            <p:cNvSpPr/>
            <p:nvPr/>
          </p:nvSpPr>
          <p:spPr>
            <a:xfrm>
              <a:off x="761" y="54101"/>
              <a:ext cx="120395" cy="9144"/>
            </a:xfrm>
            <a:custGeom>
              <a:avLst/>
              <a:gdLst/>
              <a:ahLst/>
              <a:cxnLst/>
              <a:rect l="0" t="0" r="0" b="0"/>
              <a:pathLst>
                <a:path w="189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189" h="14">
                  <a:moveTo>
                    <a:pt x="0" y="14"/>
                  </a:moveTo>
                  <a:lnTo>
                    <a:pt x="189" y="0"/>
                  </a:lnTo>
                  <a:lnTo>
                    <a:pt x="189" y="12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14" name="path 4214"/>
            <p:cNvSpPr/>
            <p:nvPr/>
          </p:nvSpPr>
          <p:spPr>
            <a:xfrm>
              <a:off x="132587" y="44195"/>
              <a:ext cx="25908" cy="25908"/>
            </a:xfrm>
            <a:custGeom>
              <a:avLst/>
              <a:gdLst/>
              <a:ahLst/>
              <a:cxnLst/>
              <a:rect l="0" t="0" r="0" b="0"/>
              <a:pathLst>
                <a:path w="40" h="40">
                  <a:moveTo>
                    <a:pt x="20" y="20"/>
                  </a:moveTo>
                  <a:lnTo>
                    <a:pt x="39" y="1"/>
                  </a:lnTo>
                  <a:lnTo>
                    <a:pt x="20" y="20"/>
                  </a:lnTo>
                  <a:lnTo>
                    <a:pt x="1" y="39"/>
                  </a:lnTo>
                  <a:lnTo>
                    <a:pt x="20" y="20"/>
                  </a:lnTo>
                  <a:lnTo>
                    <a:pt x="1" y="3"/>
                  </a:lnTo>
                  <a:lnTo>
                    <a:pt x="20" y="20"/>
                  </a:lnTo>
                  <a:lnTo>
                    <a:pt x="39" y="3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16" name="path 4216"/>
            <p:cNvSpPr/>
            <p:nvPr/>
          </p:nvSpPr>
          <p:spPr>
            <a:xfrm>
              <a:off x="169926" y="52577"/>
              <a:ext cx="120395" cy="9144"/>
            </a:xfrm>
            <a:custGeom>
              <a:avLst/>
              <a:gdLst/>
              <a:ahLst/>
              <a:cxnLst/>
              <a:rect l="0" t="0" r="0" b="0"/>
              <a:pathLst>
                <a:path w="189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189" h="14">
                  <a:moveTo>
                    <a:pt x="0" y="14"/>
                  </a:moveTo>
                  <a:lnTo>
                    <a:pt x="189" y="0"/>
                  </a:lnTo>
                  <a:lnTo>
                    <a:pt x="189" y="11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18" name="path 4218"/>
            <p:cNvSpPr/>
            <p:nvPr/>
          </p:nvSpPr>
          <p:spPr>
            <a:xfrm>
              <a:off x="1523" y="52577"/>
              <a:ext cx="682751" cy="244601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4" y="0"/>
                  </a:moveTo>
                  <a:lnTo>
                    <a:pt x="454" y="11"/>
                  </a:lnTo>
                  <a:moveTo>
                    <a:pt x="517" y="249"/>
                  </a:moveTo>
                  <a:lnTo>
                    <a:pt x="538" y="249"/>
                  </a:lnTo>
                  <a:moveTo>
                    <a:pt x="538" y="292"/>
                  </a:moveTo>
                  <a:lnTo>
                    <a:pt x="550" y="287"/>
                  </a:lnTo>
                  <a:lnTo>
                    <a:pt x="560" y="278"/>
                  </a:lnTo>
                  <a:lnTo>
                    <a:pt x="560" y="263"/>
                  </a:lnTo>
                  <a:lnTo>
                    <a:pt x="550" y="254"/>
                  </a:lnTo>
                  <a:lnTo>
                    <a:pt x="538" y="249"/>
                  </a:lnTo>
                  <a:moveTo>
                    <a:pt x="538" y="292"/>
                  </a:moveTo>
                  <a:lnTo>
                    <a:pt x="529" y="292"/>
                  </a:lnTo>
                  <a:moveTo>
                    <a:pt x="560" y="314"/>
                  </a:moveTo>
                  <a:lnTo>
                    <a:pt x="557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6"/>
                  </a:lnTo>
                  <a:moveTo>
                    <a:pt x="538" y="347"/>
                  </a:moveTo>
                  <a:lnTo>
                    <a:pt x="548" y="345"/>
                  </a:lnTo>
                  <a:lnTo>
                    <a:pt x="557" y="336"/>
                  </a:lnTo>
                  <a:lnTo>
                    <a:pt x="560" y="326"/>
                  </a:lnTo>
                  <a:moveTo>
                    <a:pt x="538" y="347"/>
                  </a:moveTo>
                  <a:lnTo>
                    <a:pt x="517" y="347"/>
                  </a:lnTo>
                  <a:moveTo>
                    <a:pt x="596" y="347"/>
                  </a:moveTo>
                  <a:lnTo>
                    <a:pt x="596" y="343"/>
                  </a:lnTo>
                  <a:moveTo>
                    <a:pt x="663" y="249"/>
                  </a:moveTo>
                  <a:lnTo>
                    <a:pt x="646" y="259"/>
                  </a:lnTo>
                  <a:lnTo>
                    <a:pt x="634" y="276"/>
                  </a:lnTo>
                  <a:lnTo>
                    <a:pt x="630" y="295"/>
                  </a:lnTo>
                  <a:moveTo>
                    <a:pt x="630" y="292"/>
                  </a:moveTo>
                  <a:lnTo>
                    <a:pt x="630" y="326"/>
                  </a:lnTo>
                  <a:moveTo>
                    <a:pt x="630" y="326"/>
                  </a:moveTo>
                  <a:lnTo>
                    <a:pt x="632" y="336"/>
                  </a:lnTo>
                  <a:lnTo>
                    <a:pt x="639" y="345"/>
                  </a:lnTo>
                  <a:lnTo>
                    <a:pt x="651" y="347"/>
                  </a:lnTo>
                  <a:lnTo>
                    <a:pt x="661" y="345"/>
                  </a:lnTo>
                  <a:lnTo>
                    <a:pt x="670" y="336"/>
                  </a:lnTo>
                  <a:lnTo>
                    <a:pt x="673" y="326"/>
                  </a:lnTo>
                  <a:moveTo>
                    <a:pt x="673" y="326"/>
                  </a:moveTo>
                  <a:lnTo>
                    <a:pt x="673" y="314"/>
                  </a:lnTo>
                  <a:moveTo>
                    <a:pt x="673" y="314"/>
                  </a:moveTo>
                  <a:lnTo>
                    <a:pt x="670" y="302"/>
                  </a:lnTo>
                  <a:lnTo>
                    <a:pt x="663" y="295"/>
                  </a:lnTo>
                  <a:lnTo>
                    <a:pt x="651" y="292"/>
                  </a:lnTo>
                  <a:moveTo>
                    <a:pt x="651" y="292"/>
                  </a:moveTo>
                  <a:lnTo>
                    <a:pt x="630" y="292"/>
                  </a:lnTo>
                  <a:moveTo>
                    <a:pt x="706" y="347"/>
                  </a:moveTo>
                  <a:lnTo>
                    <a:pt x="706" y="283"/>
                  </a:lnTo>
                  <a:lnTo>
                    <a:pt x="754" y="283"/>
                  </a:lnTo>
                  <a:moveTo>
                    <a:pt x="773" y="302"/>
                  </a:moveTo>
                  <a:lnTo>
                    <a:pt x="769" y="287"/>
                  </a:lnTo>
                  <a:lnTo>
                    <a:pt x="754" y="283"/>
                  </a:lnTo>
                  <a:moveTo>
                    <a:pt x="773" y="302"/>
                  </a:moveTo>
                  <a:lnTo>
                    <a:pt x="773" y="347"/>
                  </a:lnTo>
                  <a:moveTo>
                    <a:pt x="740" y="347"/>
                  </a:moveTo>
                  <a:lnTo>
                    <a:pt x="740" y="283"/>
                  </a:lnTo>
                  <a:moveTo>
                    <a:pt x="853" y="309"/>
                  </a:moveTo>
                  <a:lnTo>
                    <a:pt x="848" y="333"/>
                  </a:lnTo>
                  <a:moveTo>
                    <a:pt x="824" y="309"/>
                  </a:moveTo>
                  <a:lnTo>
                    <a:pt x="824" y="343"/>
                  </a:lnTo>
                  <a:moveTo>
                    <a:pt x="872" y="287"/>
                  </a:moveTo>
                  <a:lnTo>
                    <a:pt x="862" y="360"/>
                  </a:lnTo>
                  <a:lnTo>
                    <a:pt x="850" y="343"/>
                  </a:lnTo>
                  <a:moveTo>
                    <a:pt x="807" y="290"/>
                  </a:moveTo>
                  <a:lnTo>
                    <a:pt x="807" y="360"/>
                  </a:lnTo>
                  <a:moveTo>
                    <a:pt x="855" y="259"/>
                  </a:moveTo>
                  <a:lnTo>
                    <a:pt x="853" y="283"/>
                  </a:lnTo>
                  <a:moveTo>
                    <a:pt x="819" y="259"/>
                  </a:moveTo>
                  <a:lnTo>
                    <a:pt x="819" y="292"/>
                  </a:lnTo>
                  <a:moveTo>
                    <a:pt x="802" y="251"/>
                  </a:moveTo>
                  <a:lnTo>
                    <a:pt x="872" y="244"/>
                  </a:lnTo>
                  <a:moveTo>
                    <a:pt x="833" y="230"/>
                  </a:moveTo>
                  <a:lnTo>
                    <a:pt x="838" y="242"/>
                  </a:lnTo>
                  <a:moveTo>
                    <a:pt x="819" y="285"/>
                  </a:moveTo>
                  <a:lnTo>
                    <a:pt x="855" y="283"/>
                  </a:lnTo>
                  <a:moveTo>
                    <a:pt x="819" y="266"/>
                  </a:moveTo>
                  <a:lnTo>
                    <a:pt x="853" y="263"/>
                  </a:lnTo>
                  <a:moveTo>
                    <a:pt x="824" y="338"/>
                  </a:moveTo>
                  <a:lnTo>
                    <a:pt x="853" y="336"/>
                  </a:lnTo>
                  <a:moveTo>
                    <a:pt x="824" y="316"/>
                  </a:moveTo>
                  <a:lnTo>
                    <a:pt x="850" y="314"/>
                  </a:lnTo>
                  <a:moveTo>
                    <a:pt x="807" y="302"/>
                  </a:moveTo>
                  <a:lnTo>
                    <a:pt x="870" y="295"/>
                  </a:lnTo>
                  <a:moveTo>
                    <a:pt x="905" y="235"/>
                  </a:moveTo>
                  <a:lnTo>
                    <a:pt x="905" y="360"/>
                  </a:lnTo>
                  <a:moveTo>
                    <a:pt x="905" y="249"/>
                  </a:moveTo>
                  <a:lnTo>
                    <a:pt x="965" y="244"/>
                  </a:lnTo>
                  <a:moveTo>
                    <a:pt x="965" y="237"/>
                  </a:moveTo>
                  <a:lnTo>
                    <a:pt x="965" y="360"/>
                  </a:lnTo>
                  <a:moveTo>
                    <a:pt x="905" y="350"/>
                  </a:moveTo>
                  <a:lnTo>
                    <a:pt x="963" y="347"/>
                  </a:lnTo>
                  <a:lnTo>
                    <a:pt x="965" y="355"/>
                  </a:lnTo>
                  <a:moveTo>
                    <a:pt x="917" y="266"/>
                  </a:moveTo>
                  <a:lnTo>
                    <a:pt x="956" y="261"/>
                  </a:lnTo>
                  <a:moveTo>
                    <a:pt x="953" y="278"/>
                  </a:moveTo>
                  <a:lnTo>
                    <a:pt x="920" y="283"/>
                  </a:lnTo>
                  <a:moveTo>
                    <a:pt x="910" y="304"/>
                  </a:moveTo>
                  <a:lnTo>
                    <a:pt x="956" y="300"/>
                  </a:lnTo>
                  <a:moveTo>
                    <a:pt x="956" y="295"/>
                  </a:moveTo>
                  <a:lnTo>
                    <a:pt x="951" y="333"/>
                  </a:lnTo>
                  <a:lnTo>
                    <a:pt x="941" y="316"/>
                  </a:lnTo>
                  <a:moveTo>
                    <a:pt x="934" y="251"/>
                  </a:moveTo>
                  <a:lnTo>
                    <a:pt x="934" y="345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40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4"/>
                  </a:lnTo>
                  <a:moveTo>
                    <a:pt x="1045" y="227"/>
                  </a:moveTo>
                  <a:lnTo>
                    <a:pt x="1045" y="290"/>
                  </a:lnTo>
                  <a:moveTo>
                    <a:pt x="1016" y="295"/>
                  </a:moveTo>
                  <a:lnTo>
                    <a:pt x="1073" y="287"/>
                  </a:lnTo>
                  <a:moveTo>
                    <a:pt x="1028" y="268"/>
                  </a:moveTo>
                  <a:lnTo>
                    <a:pt x="1035" y="285"/>
                  </a:lnTo>
                  <a:moveTo>
                    <a:pt x="1028" y="304"/>
                  </a:moveTo>
                  <a:lnTo>
                    <a:pt x="1028" y="362"/>
                  </a:lnTo>
                  <a:moveTo>
                    <a:pt x="1028" y="311"/>
                  </a:moveTo>
                  <a:lnTo>
                    <a:pt x="1066" y="307"/>
                  </a:lnTo>
                  <a:moveTo>
                    <a:pt x="1066" y="302"/>
                  </a:moveTo>
                  <a:lnTo>
                    <a:pt x="1061" y="362"/>
                  </a:lnTo>
                  <a:moveTo>
                    <a:pt x="1037" y="321"/>
                  </a:moveTo>
                  <a:lnTo>
                    <a:pt x="1037" y="343"/>
                  </a:lnTo>
                  <a:moveTo>
                    <a:pt x="1037" y="323"/>
                  </a:moveTo>
                  <a:lnTo>
                    <a:pt x="1052" y="321"/>
                  </a:lnTo>
                  <a:moveTo>
                    <a:pt x="1028" y="355"/>
                  </a:moveTo>
                  <a:lnTo>
                    <a:pt x="1061" y="350"/>
                  </a:lnTo>
                  <a:moveTo>
                    <a:pt x="1061" y="261"/>
                  </a:moveTo>
                  <a:lnTo>
                    <a:pt x="1054" y="290"/>
                  </a:lnTo>
                  <a:moveTo>
                    <a:pt x="1037" y="340"/>
                  </a:moveTo>
                  <a:lnTo>
                    <a:pt x="1054" y="338"/>
                  </a:lnTo>
                  <a:moveTo>
                    <a:pt x="1052" y="319"/>
                  </a:moveTo>
                  <a:lnTo>
                    <a:pt x="1050" y="338"/>
                  </a:lnTo>
                  <a:moveTo>
                    <a:pt x="1004" y="235"/>
                  </a:moveTo>
                  <a:lnTo>
                    <a:pt x="1004" y="333"/>
                  </a:lnTo>
                  <a:moveTo>
                    <a:pt x="1" y="206"/>
                  </a:moveTo>
                  <a:lnTo>
                    <a:pt x="454" y="203"/>
                  </a:lnTo>
                  <a:lnTo>
                    <a:pt x="457" y="381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20" name="path 4220"/>
            <p:cNvSpPr/>
            <p:nvPr/>
          </p:nvSpPr>
          <p:spPr>
            <a:xfrm>
              <a:off x="2285" y="235457"/>
              <a:ext cx="289559" cy="9144"/>
            </a:xfrm>
            <a:custGeom>
              <a:avLst/>
              <a:gdLst/>
              <a:ahLst/>
              <a:cxnLst/>
              <a:rect l="0" t="0" r="0" b="0"/>
              <a:pathLst>
                <a:path w="455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455" h="14">
                  <a:moveTo>
                    <a:pt x="0" y="14"/>
                  </a:moveTo>
                  <a:lnTo>
                    <a:pt x="189" y="0"/>
                  </a:lnTo>
                  <a:lnTo>
                    <a:pt x="189" y="12"/>
                  </a:lnTo>
                  <a:lnTo>
                    <a:pt x="0" y="14"/>
                  </a:lnTo>
                </a:path>
                <a:path w="455" h="14">
                  <a:moveTo>
                    <a:pt x="211" y="0"/>
                  </a:moveTo>
                  <a:lnTo>
                    <a:pt x="211" y="12"/>
                  </a:lnTo>
                  <a:lnTo>
                    <a:pt x="215" y="0"/>
                  </a:lnTo>
                  <a:lnTo>
                    <a:pt x="211" y="0"/>
                  </a:lnTo>
                </a:path>
                <a:path w="455" h="14">
                  <a:moveTo>
                    <a:pt x="211" y="12"/>
                  </a:moveTo>
                  <a:lnTo>
                    <a:pt x="215" y="0"/>
                  </a:lnTo>
                  <a:lnTo>
                    <a:pt x="215" y="12"/>
                  </a:lnTo>
                  <a:lnTo>
                    <a:pt x="211" y="12"/>
                  </a:lnTo>
                </a:path>
                <a:path w="455" h="14">
                  <a:moveTo>
                    <a:pt x="240" y="0"/>
                  </a:moveTo>
                  <a:lnTo>
                    <a:pt x="240" y="12"/>
                  </a:lnTo>
                  <a:lnTo>
                    <a:pt x="242" y="0"/>
                  </a:lnTo>
                  <a:lnTo>
                    <a:pt x="240" y="0"/>
                  </a:lnTo>
                </a:path>
                <a:path w="455" h="14">
                  <a:moveTo>
                    <a:pt x="240" y="12"/>
                  </a:moveTo>
                  <a:lnTo>
                    <a:pt x="242" y="0"/>
                  </a:lnTo>
                  <a:lnTo>
                    <a:pt x="242" y="12"/>
                  </a:lnTo>
                  <a:lnTo>
                    <a:pt x="240" y="12"/>
                  </a:lnTo>
                </a:path>
                <a:path w="455" h="14">
                  <a:moveTo>
                    <a:pt x="266" y="0"/>
                  </a:moveTo>
                  <a:lnTo>
                    <a:pt x="266" y="12"/>
                  </a:lnTo>
                  <a:lnTo>
                    <a:pt x="455" y="0"/>
                  </a:lnTo>
                  <a:lnTo>
                    <a:pt x="266" y="0"/>
                  </a:lnTo>
                </a:path>
                <a:path w="455" h="14">
                  <a:moveTo>
                    <a:pt x="266" y="12"/>
                  </a:moveTo>
                  <a:lnTo>
                    <a:pt x="455" y="0"/>
                  </a:lnTo>
                  <a:lnTo>
                    <a:pt x="455" y="9"/>
                  </a:lnTo>
                  <a:lnTo>
                    <a:pt x="266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22" name="path 4222"/>
            <p:cNvSpPr/>
            <p:nvPr/>
          </p:nvSpPr>
          <p:spPr>
            <a:xfrm>
              <a:off x="3047" y="235457"/>
              <a:ext cx="682752" cy="244601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4" y="0"/>
                  </a:moveTo>
                  <a:lnTo>
                    <a:pt x="454" y="9"/>
                  </a:lnTo>
                  <a:moveTo>
                    <a:pt x="517" y="247"/>
                  </a:moveTo>
                  <a:lnTo>
                    <a:pt x="538" y="247"/>
                  </a:lnTo>
                  <a:moveTo>
                    <a:pt x="538" y="290"/>
                  </a:moveTo>
                  <a:lnTo>
                    <a:pt x="550" y="285"/>
                  </a:lnTo>
                  <a:lnTo>
                    <a:pt x="560" y="276"/>
                  </a:lnTo>
                  <a:lnTo>
                    <a:pt x="560" y="261"/>
                  </a:lnTo>
                  <a:lnTo>
                    <a:pt x="550" y="252"/>
                  </a:lnTo>
                  <a:lnTo>
                    <a:pt x="538" y="247"/>
                  </a:lnTo>
                  <a:moveTo>
                    <a:pt x="538" y="290"/>
                  </a:moveTo>
                  <a:lnTo>
                    <a:pt x="529" y="290"/>
                  </a:lnTo>
                  <a:moveTo>
                    <a:pt x="560" y="314"/>
                  </a:moveTo>
                  <a:lnTo>
                    <a:pt x="558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3"/>
                  </a:lnTo>
                  <a:moveTo>
                    <a:pt x="538" y="345"/>
                  </a:moveTo>
                  <a:lnTo>
                    <a:pt x="548" y="343"/>
                  </a:lnTo>
                  <a:lnTo>
                    <a:pt x="558" y="333"/>
                  </a:lnTo>
                  <a:lnTo>
                    <a:pt x="560" y="323"/>
                  </a:lnTo>
                  <a:moveTo>
                    <a:pt x="538" y="348"/>
                  </a:moveTo>
                  <a:lnTo>
                    <a:pt x="517" y="348"/>
                  </a:lnTo>
                  <a:moveTo>
                    <a:pt x="594" y="348"/>
                  </a:moveTo>
                  <a:lnTo>
                    <a:pt x="594" y="340"/>
                  </a:lnTo>
                  <a:moveTo>
                    <a:pt x="627" y="247"/>
                  </a:moveTo>
                  <a:lnTo>
                    <a:pt x="651" y="247"/>
                  </a:lnTo>
                  <a:moveTo>
                    <a:pt x="651" y="290"/>
                  </a:moveTo>
                  <a:lnTo>
                    <a:pt x="663" y="285"/>
                  </a:lnTo>
                  <a:lnTo>
                    <a:pt x="673" y="276"/>
                  </a:lnTo>
                  <a:lnTo>
                    <a:pt x="673" y="261"/>
                  </a:lnTo>
                  <a:lnTo>
                    <a:pt x="663" y="252"/>
                  </a:lnTo>
                  <a:lnTo>
                    <a:pt x="651" y="247"/>
                  </a:lnTo>
                  <a:moveTo>
                    <a:pt x="651" y="290"/>
                  </a:moveTo>
                  <a:lnTo>
                    <a:pt x="639" y="290"/>
                  </a:lnTo>
                  <a:moveTo>
                    <a:pt x="673" y="314"/>
                  </a:moveTo>
                  <a:lnTo>
                    <a:pt x="670" y="302"/>
                  </a:lnTo>
                  <a:lnTo>
                    <a:pt x="661" y="295"/>
                  </a:lnTo>
                  <a:lnTo>
                    <a:pt x="651" y="292"/>
                  </a:lnTo>
                  <a:moveTo>
                    <a:pt x="673" y="314"/>
                  </a:moveTo>
                  <a:lnTo>
                    <a:pt x="673" y="323"/>
                  </a:lnTo>
                  <a:moveTo>
                    <a:pt x="651" y="345"/>
                  </a:moveTo>
                  <a:lnTo>
                    <a:pt x="661" y="343"/>
                  </a:lnTo>
                  <a:lnTo>
                    <a:pt x="670" y="333"/>
                  </a:lnTo>
                  <a:lnTo>
                    <a:pt x="673" y="323"/>
                  </a:lnTo>
                  <a:moveTo>
                    <a:pt x="651" y="348"/>
                  </a:moveTo>
                  <a:lnTo>
                    <a:pt x="627" y="348"/>
                  </a:lnTo>
                  <a:moveTo>
                    <a:pt x="706" y="348"/>
                  </a:moveTo>
                  <a:lnTo>
                    <a:pt x="706" y="280"/>
                  </a:lnTo>
                  <a:lnTo>
                    <a:pt x="754" y="280"/>
                  </a:lnTo>
                  <a:moveTo>
                    <a:pt x="774" y="300"/>
                  </a:moveTo>
                  <a:lnTo>
                    <a:pt x="769" y="285"/>
                  </a:lnTo>
                  <a:lnTo>
                    <a:pt x="754" y="280"/>
                  </a:lnTo>
                  <a:moveTo>
                    <a:pt x="774" y="300"/>
                  </a:moveTo>
                  <a:lnTo>
                    <a:pt x="774" y="348"/>
                  </a:lnTo>
                  <a:moveTo>
                    <a:pt x="740" y="348"/>
                  </a:moveTo>
                  <a:lnTo>
                    <a:pt x="740" y="280"/>
                  </a:lnTo>
                  <a:moveTo>
                    <a:pt x="850" y="307"/>
                  </a:moveTo>
                  <a:lnTo>
                    <a:pt x="848" y="331"/>
                  </a:lnTo>
                  <a:moveTo>
                    <a:pt x="824" y="307"/>
                  </a:moveTo>
                  <a:lnTo>
                    <a:pt x="824" y="343"/>
                  </a:lnTo>
                  <a:moveTo>
                    <a:pt x="870" y="285"/>
                  </a:moveTo>
                  <a:lnTo>
                    <a:pt x="862" y="357"/>
                  </a:lnTo>
                  <a:lnTo>
                    <a:pt x="850" y="343"/>
                  </a:lnTo>
                  <a:moveTo>
                    <a:pt x="805" y="288"/>
                  </a:moveTo>
                  <a:lnTo>
                    <a:pt x="805" y="357"/>
                  </a:lnTo>
                  <a:moveTo>
                    <a:pt x="855" y="256"/>
                  </a:moveTo>
                  <a:lnTo>
                    <a:pt x="850" y="280"/>
                  </a:lnTo>
                  <a:moveTo>
                    <a:pt x="819" y="256"/>
                  </a:moveTo>
                  <a:lnTo>
                    <a:pt x="819" y="290"/>
                  </a:lnTo>
                  <a:moveTo>
                    <a:pt x="802" y="252"/>
                  </a:moveTo>
                  <a:lnTo>
                    <a:pt x="870" y="244"/>
                  </a:lnTo>
                  <a:moveTo>
                    <a:pt x="831" y="228"/>
                  </a:moveTo>
                  <a:lnTo>
                    <a:pt x="838" y="240"/>
                  </a:lnTo>
                  <a:moveTo>
                    <a:pt x="819" y="283"/>
                  </a:moveTo>
                  <a:lnTo>
                    <a:pt x="855" y="280"/>
                  </a:lnTo>
                  <a:moveTo>
                    <a:pt x="819" y="263"/>
                  </a:moveTo>
                  <a:lnTo>
                    <a:pt x="853" y="261"/>
                  </a:lnTo>
                  <a:moveTo>
                    <a:pt x="824" y="336"/>
                  </a:moveTo>
                  <a:lnTo>
                    <a:pt x="850" y="333"/>
                  </a:lnTo>
                  <a:moveTo>
                    <a:pt x="824" y="314"/>
                  </a:moveTo>
                  <a:lnTo>
                    <a:pt x="850" y="312"/>
                  </a:lnTo>
                  <a:moveTo>
                    <a:pt x="805" y="300"/>
                  </a:moveTo>
                  <a:lnTo>
                    <a:pt x="870" y="292"/>
                  </a:lnTo>
                  <a:moveTo>
                    <a:pt x="906" y="232"/>
                  </a:moveTo>
                  <a:lnTo>
                    <a:pt x="906" y="357"/>
                  </a:lnTo>
                  <a:moveTo>
                    <a:pt x="906" y="247"/>
                  </a:moveTo>
                  <a:lnTo>
                    <a:pt x="966" y="242"/>
                  </a:lnTo>
                  <a:moveTo>
                    <a:pt x="966" y="235"/>
                  </a:moveTo>
                  <a:lnTo>
                    <a:pt x="966" y="357"/>
                  </a:lnTo>
                  <a:moveTo>
                    <a:pt x="906" y="350"/>
                  </a:moveTo>
                  <a:lnTo>
                    <a:pt x="961" y="345"/>
                  </a:lnTo>
                  <a:lnTo>
                    <a:pt x="966" y="355"/>
                  </a:lnTo>
                  <a:moveTo>
                    <a:pt x="918" y="263"/>
                  </a:moveTo>
                  <a:lnTo>
                    <a:pt x="954" y="259"/>
                  </a:lnTo>
                  <a:moveTo>
                    <a:pt x="954" y="278"/>
                  </a:moveTo>
                  <a:lnTo>
                    <a:pt x="920" y="280"/>
                  </a:lnTo>
                  <a:moveTo>
                    <a:pt x="910" y="304"/>
                  </a:moveTo>
                  <a:lnTo>
                    <a:pt x="954" y="297"/>
                  </a:lnTo>
                  <a:moveTo>
                    <a:pt x="956" y="292"/>
                  </a:moveTo>
                  <a:lnTo>
                    <a:pt x="951" y="331"/>
                  </a:lnTo>
                  <a:lnTo>
                    <a:pt x="942" y="316"/>
                  </a:lnTo>
                  <a:moveTo>
                    <a:pt x="934" y="249"/>
                  </a:moveTo>
                  <a:lnTo>
                    <a:pt x="934" y="343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38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2"/>
                  </a:lnTo>
                  <a:moveTo>
                    <a:pt x="1045" y="225"/>
                  </a:moveTo>
                  <a:lnTo>
                    <a:pt x="1045" y="288"/>
                  </a:lnTo>
                  <a:moveTo>
                    <a:pt x="1016" y="292"/>
                  </a:moveTo>
                  <a:lnTo>
                    <a:pt x="1074" y="285"/>
                  </a:lnTo>
                  <a:moveTo>
                    <a:pt x="1026" y="266"/>
                  </a:moveTo>
                  <a:lnTo>
                    <a:pt x="1035" y="285"/>
                  </a:lnTo>
                  <a:moveTo>
                    <a:pt x="1026" y="302"/>
                  </a:moveTo>
                  <a:lnTo>
                    <a:pt x="1026" y="360"/>
                  </a:lnTo>
                  <a:moveTo>
                    <a:pt x="1026" y="309"/>
                  </a:moveTo>
                  <a:lnTo>
                    <a:pt x="1064" y="304"/>
                  </a:lnTo>
                  <a:moveTo>
                    <a:pt x="1064" y="300"/>
                  </a:moveTo>
                  <a:lnTo>
                    <a:pt x="1062" y="362"/>
                  </a:lnTo>
                  <a:moveTo>
                    <a:pt x="1038" y="319"/>
                  </a:moveTo>
                  <a:lnTo>
                    <a:pt x="1038" y="343"/>
                  </a:lnTo>
                  <a:moveTo>
                    <a:pt x="1038" y="321"/>
                  </a:moveTo>
                  <a:lnTo>
                    <a:pt x="1052" y="319"/>
                  </a:lnTo>
                  <a:moveTo>
                    <a:pt x="1026" y="352"/>
                  </a:moveTo>
                  <a:lnTo>
                    <a:pt x="1062" y="350"/>
                  </a:lnTo>
                  <a:moveTo>
                    <a:pt x="1062" y="259"/>
                  </a:moveTo>
                  <a:lnTo>
                    <a:pt x="1054" y="290"/>
                  </a:lnTo>
                  <a:moveTo>
                    <a:pt x="1038" y="338"/>
                  </a:moveTo>
                  <a:lnTo>
                    <a:pt x="1054" y="336"/>
                  </a:lnTo>
                  <a:moveTo>
                    <a:pt x="1052" y="316"/>
                  </a:moveTo>
                  <a:lnTo>
                    <a:pt x="1050" y="336"/>
                  </a:lnTo>
                  <a:moveTo>
                    <a:pt x="1004" y="232"/>
                  </a:moveTo>
                  <a:lnTo>
                    <a:pt x="1004" y="331"/>
                  </a:lnTo>
                  <a:moveTo>
                    <a:pt x="1" y="206"/>
                  </a:moveTo>
                  <a:lnTo>
                    <a:pt x="454" y="201"/>
                  </a:lnTo>
                  <a:lnTo>
                    <a:pt x="457" y="379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24" name="path 4224"/>
            <p:cNvSpPr/>
            <p:nvPr/>
          </p:nvSpPr>
          <p:spPr>
            <a:xfrm>
              <a:off x="3809" y="418338"/>
              <a:ext cx="59436" cy="7619"/>
            </a:xfrm>
            <a:custGeom>
              <a:avLst/>
              <a:gdLst/>
              <a:ahLst/>
              <a:cxnLst/>
              <a:rect l="0" t="0" r="0" b="0"/>
              <a:pathLst>
                <a:path w="93" h="11">
                  <a:moveTo>
                    <a:pt x="0" y="0"/>
                  </a:moveTo>
                  <a:lnTo>
                    <a:pt x="0" y="11"/>
                  </a:lnTo>
                  <a:lnTo>
                    <a:pt x="93" y="0"/>
                  </a:lnTo>
                  <a:lnTo>
                    <a:pt x="0" y="0"/>
                  </a:lnTo>
                </a:path>
                <a:path w="93" h="11">
                  <a:moveTo>
                    <a:pt x="0" y="11"/>
                  </a:moveTo>
                  <a:lnTo>
                    <a:pt x="93" y="0"/>
                  </a:lnTo>
                  <a:lnTo>
                    <a:pt x="93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26" name="path 4226"/>
            <p:cNvSpPr/>
            <p:nvPr/>
          </p:nvSpPr>
          <p:spPr>
            <a:xfrm>
              <a:off x="76200" y="417576"/>
              <a:ext cx="22438" cy="10667"/>
            </a:xfrm>
            <a:custGeom>
              <a:avLst/>
              <a:gdLst/>
              <a:ahLst/>
              <a:cxnLst/>
              <a:rect l="0" t="0" r="0" b="0"/>
              <a:pathLst>
                <a:path w="35" h="16">
                  <a:moveTo>
                    <a:pt x="5" y="8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5" y="15"/>
                  </a:lnTo>
                  <a:moveTo>
                    <a:pt x="3" y="10"/>
                  </a:moveTo>
                  <a:lnTo>
                    <a:pt x="5" y="13"/>
                  </a:lnTo>
                  <a:moveTo>
                    <a:pt x="1" y="10"/>
                  </a:moveTo>
                  <a:lnTo>
                    <a:pt x="1" y="6"/>
                  </a:lnTo>
                  <a:moveTo>
                    <a:pt x="5" y="3"/>
                  </a:moveTo>
                  <a:lnTo>
                    <a:pt x="3" y="6"/>
                  </a:lnTo>
                  <a:moveTo>
                    <a:pt x="5" y="1"/>
                  </a:moveTo>
                  <a:lnTo>
                    <a:pt x="8" y="1"/>
                  </a:lnTo>
                  <a:moveTo>
                    <a:pt x="13" y="15"/>
                  </a:moveTo>
                  <a:lnTo>
                    <a:pt x="17" y="1"/>
                  </a:lnTo>
                  <a:lnTo>
                    <a:pt x="22" y="15"/>
                  </a:lnTo>
                  <a:moveTo>
                    <a:pt x="22" y="10"/>
                  </a:moveTo>
                  <a:lnTo>
                    <a:pt x="15" y="10"/>
                  </a:lnTo>
                  <a:moveTo>
                    <a:pt x="34" y="1"/>
                  </a:moveTo>
                  <a:lnTo>
                    <a:pt x="32" y="1"/>
                  </a:lnTo>
                  <a:moveTo>
                    <a:pt x="32" y="1"/>
                  </a:moveTo>
                  <a:lnTo>
                    <a:pt x="32" y="6"/>
                  </a:lnTo>
                  <a:moveTo>
                    <a:pt x="29" y="6"/>
                  </a:moveTo>
                  <a:lnTo>
                    <a:pt x="34" y="8"/>
                  </a:lnTo>
                  <a:moveTo>
                    <a:pt x="32" y="13"/>
                  </a:moveTo>
                  <a:lnTo>
                    <a:pt x="32" y="8"/>
                  </a:lnTo>
                  <a:moveTo>
                    <a:pt x="27" y="10"/>
                  </a:moveTo>
                  <a:lnTo>
                    <a:pt x="32" y="1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28" name="path 4228"/>
            <p:cNvSpPr/>
            <p:nvPr/>
          </p:nvSpPr>
          <p:spPr>
            <a:xfrm>
              <a:off x="118109" y="416813"/>
              <a:ext cx="60960" cy="7620"/>
            </a:xfrm>
            <a:custGeom>
              <a:avLst/>
              <a:gdLst/>
              <a:ahLst/>
              <a:cxnLst/>
              <a:rect l="0" t="0" r="0" b="0"/>
              <a:pathLst>
                <a:path w="96" h="12">
                  <a:moveTo>
                    <a:pt x="0" y="2"/>
                  </a:moveTo>
                  <a:lnTo>
                    <a:pt x="0" y="12"/>
                  </a:lnTo>
                  <a:lnTo>
                    <a:pt x="96" y="0"/>
                  </a:lnTo>
                  <a:lnTo>
                    <a:pt x="0" y="2"/>
                  </a:lnTo>
                </a:path>
                <a:path w="96" h="12">
                  <a:moveTo>
                    <a:pt x="0" y="12"/>
                  </a:moveTo>
                  <a:lnTo>
                    <a:pt x="96" y="0"/>
                  </a:lnTo>
                  <a:lnTo>
                    <a:pt x="9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30" name="path 4230"/>
            <p:cNvSpPr/>
            <p:nvPr/>
          </p:nvSpPr>
          <p:spPr>
            <a:xfrm>
              <a:off x="192023" y="416051"/>
              <a:ext cx="21335" cy="10667"/>
            </a:xfrm>
            <a:custGeom>
              <a:avLst/>
              <a:gdLst/>
              <a:ahLst/>
              <a:cxnLst/>
              <a:rect l="0" t="0" r="0" b="0"/>
              <a:pathLst>
                <a:path w="33" h="16">
                  <a:moveTo>
                    <a:pt x="5" y="8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3" y="15"/>
                  </a:lnTo>
                  <a:moveTo>
                    <a:pt x="1" y="13"/>
                  </a:moveTo>
                  <a:lnTo>
                    <a:pt x="3" y="15"/>
                  </a:lnTo>
                  <a:moveTo>
                    <a:pt x="1" y="13"/>
                  </a:moveTo>
                  <a:lnTo>
                    <a:pt x="1" y="6"/>
                  </a:lnTo>
                  <a:moveTo>
                    <a:pt x="3" y="3"/>
                  </a:moveTo>
                  <a:lnTo>
                    <a:pt x="1" y="6"/>
                  </a:lnTo>
                  <a:moveTo>
                    <a:pt x="3" y="1"/>
                  </a:moveTo>
                  <a:lnTo>
                    <a:pt x="8" y="1"/>
                  </a:lnTo>
                  <a:moveTo>
                    <a:pt x="13" y="15"/>
                  </a:moveTo>
                  <a:lnTo>
                    <a:pt x="17" y="1"/>
                  </a:lnTo>
                  <a:lnTo>
                    <a:pt x="22" y="15"/>
                  </a:lnTo>
                  <a:moveTo>
                    <a:pt x="20" y="13"/>
                  </a:moveTo>
                  <a:lnTo>
                    <a:pt x="13" y="13"/>
                  </a:lnTo>
                  <a:moveTo>
                    <a:pt x="32" y="3"/>
                  </a:moveTo>
                  <a:lnTo>
                    <a:pt x="30" y="3"/>
                  </a:lnTo>
                  <a:moveTo>
                    <a:pt x="30" y="3"/>
                  </a:moveTo>
                  <a:lnTo>
                    <a:pt x="30" y="8"/>
                  </a:lnTo>
                  <a:moveTo>
                    <a:pt x="30" y="8"/>
                  </a:moveTo>
                  <a:lnTo>
                    <a:pt x="32" y="10"/>
                  </a:lnTo>
                  <a:moveTo>
                    <a:pt x="32" y="15"/>
                  </a:moveTo>
                  <a:lnTo>
                    <a:pt x="32" y="10"/>
                  </a:lnTo>
                  <a:moveTo>
                    <a:pt x="27" y="10"/>
                  </a:moveTo>
                  <a:lnTo>
                    <a:pt x="32" y="1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32" name="path 4232"/>
            <p:cNvSpPr/>
            <p:nvPr/>
          </p:nvSpPr>
          <p:spPr>
            <a:xfrm>
              <a:off x="232409" y="416813"/>
              <a:ext cx="60960" cy="7620"/>
            </a:xfrm>
            <a:custGeom>
              <a:avLst/>
              <a:gdLst/>
              <a:ahLst/>
              <a:cxnLst/>
              <a:rect l="0" t="0" r="0" b="0"/>
              <a:pathLst>
                <a:path w="96" h="12">
                  <a:moveTo>
                    <a:pt x="0" y="0"/>
                  </a:moveTo>
                  <a:lnTo>
                    <a:pt x="0" y="12"/>
                  </a:lnTo>
                  <a:lnTo>
                    <a:pt x="96" y="0"/>
                  </a:lnTo>
                  <a:lnTo>
                    <a:pt x="0" y="0"/>
                  </a:lnTo>
                </a:path>
                <a:path w="96" h="12">
                  <a:moveTo>
                    <a:pt x="0" y="12"/>
                  </a:moveTo>
                  <a:lnTo>
                    <a:pt x="96" y="0"/>
                  </a:lnTo>
                  <a:lnTo>
                    <a:pt x="9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34" name="path 4234"/>
            <p:cNvSpPr/>
            <p:nvPr/>
          </p:nvSpPr>
          <p:spPr>
            <a:xfrm>
              <a:off x="1523" y="416813"/>
              <a:ext cx="682751" cy="244602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9" y="0"/>
                  </a:moveTo>
                  <a:lnTo>
                    <a:pt x="459" y="12"/>
                  </a:lnTo>
                  <a:moveTo>
                    <a:pt x="517" y="247"/>
                  </a:moveTo>
                  <a:lnTo>
                    <a:pt x="538" y="247"/>
                  </a:lnTo>
                  <a:moveTo>
                    <a:pt x="538" y="290"/>
                  </a:moveTo>
                  <a:lnTo>
                    <a:pt x="550" y="285"/>
                  </a:lnTo>
                  <a:lnTo>
                    <a:pt x="560" y="276"/>
                  </a:lnTo>
                  <a:lnTo>
                    <a:pt x="560" y="261"/>
                  </a:lnTo>
                  <a:lnTo>
                    <a:pt x="550" y="252"/>
                  </a:lnTo>
                  <a:lnTo>
                    <a:pt x="538" y="247"/>
                  </a:lnTo>
                  <a:moveTo>
                    <a:pt x="538" y="292"/>
                  </a:moveTo>
                  <a:lnTo>
                    <a:pt x="529" y="292"/>
                  </a:lnTo>
                  <a:moveTo>
                    <a:pt x="560" y="314"/>
                  </a:moveTo>
                  <a:lnTo>
                    <a:pt x="557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6"/>
                  </a:lnTo>
                  <a:moveTo>
                    <a:pt x="538" y="348"/>
                  </a:moveTo>
                  <a:lnTo>
                    <a:pt x="548" y="345"/>
                  </a:lnTo>
                  <a:lnTo>
                    <a:pt x="557" y="336"/>
                  </a:lnTo>
                  <a:lnTo>
                    <a:pt x="560" y="326"/>
                  </a:lnTo>
                  <a:moveTo>
                    <a:pt x="538" y="348"/>
                  </a:moveTo>
                  <a:lnTo>
                    <a:pt x="517" y="348"/>
                  </a:lnTo>
                  <a:moveTo>
                    <a:pt x="596" y="348"/>
                  </a:moveTo>
                  <a:lnTo>
                    <a:pt x="596" y="343"/>
                  </a:lnTo>
                  <a:moveTo>
                    <a:pt x="651" y="348"/>
                  </a:moveTo>
                  <a:lnTo>
                    <a:pt x="673" y="247"/>
                  </a:lnTo>
                  <a:lnTo>
                    <a:pt x="630" y="247"/>
                  </a:lnTo>
                  <a:lnTo>
                    <a:pt x="630" y="259"/>
                  </a:lnTo>
                  <a:moveTo>
                    <a:pt x="706" y="348"/>
                  </a:moveTo>
                  <a:lnTo>
                    <a:pt x="706" y="280"/>
                  </a:lnTo>
                  <a:lnTo>
                    <a:pt x="754" y="280"/>
                  </a:lnTo>
                  <a:moveTo>
                    <a:pt x="773" y="300"/>
                  </a:moveTo>
                  <a:lnTo>
                    <a:pt x="769" y="285"/>
                  </a:lnTo>
                  <a:lnTo>
                    <a:pt x="754" y="280"/>
                  </a:lnTo>
                  <a:moveTo>
                    <a:pt x="773" y="300"/>
                  </a:moveTo>
                  <a:lnTo>
                    <a:pt x="773" y="348"/>
                  </a:lnTo>
                  <a:moveTo>
                    <a:pt x="740" y="348"/>
                  </a:moveTo>
                  <a:lnTo>
                    <a:pt x="740" y="280"/>
                  </a:lnTo>
                  <a:moveTo>
                    <a:pt x="853" y="307"/>
                  </a:moveTo>
                  <a:lnTo>
                    <a:pt x="848" y="333"/>
                  </a:lnTo>
                  <a:moveTo>
                    <a:pt x="824" y="307"/>
                  </a:moveTo>
                  <a:lnTo>
                    <a:pt x="824" y="343"/>
                  </a:lnTo>
                  <a:moveTo>
                    <a:pt x="872" y="288"/>
                  </a:moveTo>
                  <a:lnTo>
                    <a:pt x="862" y="360"/>
                  </a:lnTo>
                  <a:lnTo>
                    <a:pt x="850" y="343"/>
                  </a:lnTo>
                  <a:moveTo>
                    <a:pt x="807" y="288"/>
                  </a:moveTo>
                  <a:lnTo>
                    <a:pt x="807" y="357"/>
                  </a:lnTo>
                  <a:moveTo>
                    <a:pt x="855" y="256"/>
                  </a:moveTo>
                  <a:lnTo>
                    <a:pt x="853" y="280"/>
                  </a:lnTo>
                  <a:moveTo>
                    <a:pt x="819" y="256"/>
                  </a:moveTo>
                  <a:lnTo>
                    <a:pt x="819" y="290"/>
                  </a:lnTo>
                  <a:moveTo>
                    <a:pt x="802" y="252"/>
                  </a:moveTo>
                  <a:lnTo>
                    <a:pt x="872" y="244"/>
                  </a:lnTo>
                  <a:moveTo>
                    <a:pt x="833" y="228"/>
                  </a:moveTo>
                  <a:lnTo>
                    <a:pt x="838" y="242"/>
                  </a:lnTo>
                  <a:moveTo>
                    <a:pt x="819" y="283"/>
                  </a:moveTo>
                  <a:lnTo>
                    <a:pt x="855" y="280"/>
                  </a:lnTo>
                  <a:moveTo>
                    <a:pt x="819" y="264"/>
                  </a:moveTo>
                  <a:lnTo>
                    <a:pt x="853" y="261"/>
                  </a:lnTo>
                  <a:moveTo>
                    <a:pt x="824" y="336"/>
                  </a:moveTo>
                  <a:lnTo>
                    <a:pt x="853" y="333"/>
                  </a:lnTo>
                  <a:moveTo>
                    <a:pt x="824" y="314"/>
                  </a:moveTo>
                  <a:lnTo>
                    <a:pt x="850" y="312"/>
                  </a:lnTo>
                  <a:moveTo>
                    <a:pt x="807" y="300"/>
                  </a:moveTo>
                  <a:lnTo>
                    <a:pt x="870" y="295"/>
                  </a:lnTo>
                  <a:moveTo>
                    <a:pt x="905" y="232"/>
                  </a:moveTo>
                  <a:lnTo>
                    <a:pt x="905" y="357"/>
                  </a:lnTo>
                  <a:moveTo>
                    <a:pt x="905" y="247"/>
                  </a:moveTo>
                  <a:lnTo>
                    <a:pt x="965" y="242"/>
                  </a:lnTo>
                  <a:moveTo>
                    <a:pt x="965" y="235"/>
                  </a:moveTo>
                  <a:lnTo>
                    <a:pt x="965" y="357"/>
                  </a:lnTo>
                  <a:moveTo>
                    <a:pt x="905" y="350"/>
                  </a:moveTo>
                  <a:lnTo>
                    <a:pt x="963" y="348"/>
                  </a:lnTo>
                  <a:lnTo>
                    <a:pt x="965" y="355"/>
                  </a:lnTo>
                  <a:moveTo>
                    <a:pt x="917" y="264"/>
                  </a:moveTo>
                  <a:lnTo>
                    <a:pt x="956" y="261"/>
                  </a:lnTo>
                  <a:moveTo>
                    <a:pt x="953" y="278"/>
                  </a:moveTo>
                  <a:lnTo>
                    <a:pt x="920" y="283"/>
                  </a:lnTo>
                  <a:moveTo>
                    <a:pt x="910" y="304"/>
                  </a:moveTo>
                  <a:lnTo>
                    <a:pt x="956" y="297"/>
                  </a:lnTo>
                  <a:moveTo>
                    <a:pt x="956" y="292"/>
                  </a:moveTo>
                  <a:lnTo>
                    <a:pt x="951" y="331"/>
                  </a:lnTo>
                  <a:lnTo>
                    <a:pt x="941" y="316"/>
                  </a:lnTo>
                  <a:moveTo>
                    <a:pt x="934" y="249"/>
                  </a:moveTo>
                  <a:lnTo>
                    <a:pt x="934" y="345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38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2"/>
                  </a:lnTo>
                  <a:moveTo>
                    <a:pt x="1045" y="225"/>
                  </a:moveTo>
                  <a:lnTo>
                    <a:pt x="1045" y="288"/>
                  </a:lnTo>
                  <a:moveTo>
                    <a:pt x="1016" y="295"/>
                  </a:moveTo>
                  <a:lnTo>
                    <a:pt x="1073" y="288"/>
                  </a:lnTo>
                  <a:moveTo>
                    <a:pt x="1028" y="268"/>
                  </a:moveTo>
                  <a:lnTo>
                    <a:pt x="1035" y="285"/>
                  </a:lnTo>
                  <a:moveTo>
                    <a:pt x="1028" y="302"/>
                  </a:moveTo>
                  <a:lnTo>
                    <a:pt x="1028" y="360"/>
                  </a:lnTo>
                  <a:moveTo>
                    <a:pt x="1028" y="309"/>
                  </a:moveTo>
                  <a:lnTo>
                    <a:pt x="1066" y="307"/>
                  </a:lnTo>
                  <a:moveTo>
                    <a:pt x="1066" y="302"/>
                  </a:moveTo>
                  <a:lnTo>
                    <a:pt x="1061" y="362"/>
                  </a:lnTo>
                  <a:moveTo>
                    <a:pt x="1037" y="319"/>
                  </a:moveTo>
                  <a:lnTo>
                    <a:pt x="1037" y="343"/>
                  </a:lnTo>
                  <a:moveTo>
                    <a:pt x="1037" y="321"/>
                  </a:moveTo>
                  <a:lnTo>
                    <a:pt x="1052" y="321"/>
                  </a:lnTo>
                  <a:moveTo>
                    <a:pt x="1028" y="352"/>
                  </a:moveTo>
                  <a:lnTo>
                    <a:pt x="1061" y="350"/>
                  </a:lnTo>
                  <a:moveTo>
                    <a:pt x="1061" y="261"/>
                  </a:moveTo>
                  <a:lnTo>
                    <a:pt x="1054" y="290"/>
                  </a:lnTo>
                  <a:moveTo>
                    <a:pt x="1037" y="338"/>
                  </a:moveTo>
                  <a:lnTo>
                    <a:pt x="1054" y="336"/>
                  </a:lnTo>
                  <a:moveTo>
                    <a:pt x="1052" y="316"/>
                  </a:moveTo>
                  <a:lnTo>
                    <a:pt x="1050" y="336"/>
                  </a:lnTo>
                  <a:moveTo>
                    <a:pt x="1004" y="232"/>
                  </a:moveTo>
                  <a:lnTo>
                    <a:pt x="1004" y="331"/>
                  </a:lnTo>
                  <a:moveTo>
                    <a:pt x="1" y="206"/>
                  </a:moveTo>
                  <a:lnTo>
                    <a:pt x="454" y="201"/>
                  </a:lnTo>
                  <a:lnTo>
                    <a:pt x="457" y="379"/>
                  </a:lnTo>
                  <a:lnTo>
                    <a:pt x="1" y="384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36" name="path 4236"/>
            <p:cNvSpPr/>
            <p:nvPr/>
          </p:nvSpPr>
          <p:spPr>
            <a:xfrm>
              <a:off x="2285" y="599694"/>
              <a:ext cx="47243" cy="7619"/>
            </a:xfrm>
            <a:custGeom>
              <a:avLst/>
              <a:gdLst/>
              <a:ahLst/>
              <a:cxnLst/>
              <a:rect l="0" t="0" r="0" b="0"/>
              <a:pathLst>
                <a:path w="74" h="11">
                  <a:moveTo>
                    <a:pt x="0" y="0"/>
                  </a:moveTo>
                  <a:lnTo>
                    <a:pt x="0" y="11"/>
                  </a:lnTo>
                  <a:lnTo>
                    <a:pt x="74" y="0"/>
                  </a:lnTo>
                  <a:lnTo>
                    <a:pt x="0" y="0"/>
                  </a:lnTo>
                </a:path>
                <a:path w="74" h="11">
                  <a:moveTo>
                    <a:pt x="0" y="11"/>
                  </a:moveTo>
                  <a:lnTo>
                    <a:pt x="74" y="0"/>
                  </a:lnTo>
                  <a:lnTo>
                    <a:pt x="74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38" name="path 4238"/>
            <p:cNvSpPr/>
            <p:nvPr/>
          </p:nvSpPr>
          <p:spPr>
            <a:xfrm>
              <a:off x="48767" y="579882"/>
              <a:ext cx="1523" cy="27431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1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40" name="path 4240"/>
            <p:cNvSpPr/>
            <p:nvPr/>
          </p:nvSpPr>
          <p:spPr>
            <a:xfrm>
              <a:off x="49529" y="599694"/>
              <a:ext cx="48767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42" name="path 4242"/>
            <p:cNvSpPr/>
            <p:nvPr/>
          </p:nvSpPr>
          <p:spPr>
            <a:xfrm>
              <a:off x="97535" y="578357"/>
              <a:ext cx="1523" cy="28955"/>
            </a:xfrm>
            <a:custGeom>
              <a:avLst/>
              <a:gdLst/>
              <a:ahLst/>
              <a:cxnLst/>
              <a:rect l="0" t="0" r="0" b="0"/>
              <a:pathLst>
                <a:path w="2" h="45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44" name="path 4244"/>
            <p:cNvSpPr/>
            <p:nvPr/>
          </p:nvSpPr>
          <p:spPr>
            <a:xfrm>
              <a:off x="98297" y="599694"/>
              <a:ext cx="48769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46" name="path 4246"/>
            <p:cNvSpPr/>
            <p:nvPr/>
          </p:nvSpPr>
          <p:spPr>
            <a:xfrm>
              <a:off x="146304" y="578357"/>
              <a:ext cx="1523" cy="28955"/>
            </a:xfrm>
            <a:custGeom>
              <a:avLst/>
              <a:gdLst/>
              <a:ahLst/>
              <a:cxnLst/>
              <a:rect l="0" t="0" r="0" b="0"/>
              <a:pathLst>
                <a:path w="2" h="45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48" name="path 4248"/>
            <p:cNvSpPr/>
            <p:nvPr/>
          </p:nvSpPr>
          <p:spPr>
            <a:xfrm>
              <a:off x="147066" y="599694"/>
              <a:ext cx="48767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50" name="path 4250"/>
            <p:cNvSpPr/>
            <p:nvPr/>
          </p:nvSpPr>
          <p:spPr>
            <a:xfrm>
              <a:off x="195071" y="578357"/>
              <a:ext cx="1523" cy="27432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52" name="path 4252"/>
            <p:cNvSpPr/>
            <p:nvPr/>
          </p:nvSpPr>
          <p:spPr>
            <a:xfrm>
              <a:off x="195833" y="598169"/>
              <a:ext cx="47243" cy="7620"/>
            </a:xfrm>
            <a:custGeom>
              <a:avLst/>
              <a:gdLst/>
              <a:ahLst/>
              <a:cxnLst/>
              <a:rect l="0" t="0" r="0" b="0"/>
              <a:pathLst>
                <a:path w="74" h="12">
                  <a:moveTo>
                    <a:pt x="0" y="2"/>
                  </a:moveTo>
                  <a:lnTo>
                    <a:pt x="0" y="12"/>
                  </a:lnTo>
                  <a:lnTo>
                    <a:pt x="74" y="0"/>
                  </a:lnTo>
                  <a:lnTo>
                    <a:pt x="0" y="2"/>
                  </a:lnTo>
                </a:path>
                <a:path w="74" h="12">
                  <a:moveTo>
                    <a:pt x="0" y="12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54" name="path 4254"/>
            <p:cNvSpPr/>
            <p:nvPr/>
          </p:nvSpPr>
          <p:spPr>
            <a:xfrm>
              <a:off x="242315" y="578357"/>
              <a:ext cx="1523" cy="27432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1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56" name="path 4256"/>
            <p:cNvSpPr/>
            <p:nvPr/>
          </p:nvSpPr>
          <p:spPr>
            <a:xfrm>
              <a:off x="243077" y="598169"/>
              <a:ext cx="48768" cy="7620"/>
            </a:xfrm>
            <a:custGeom>
              <a:avLst/>
              <a:gdLst/>
              <a:ahLst/>
              <a:cxnLst/>
              <a:rect l="0" t="0" r="0" b="0"/>
              <a:pathLst>
                <a:path w="76" h="12">
                  <a:moveTo>
                    <a:pt x="0" y="0"/>
                  </a:moveTo>
                  <a:lnTo>
                    <a:pt x="0" y="12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2">
                  <a:moveTo>
                    <a:pt x="0" y="12"/>
                  </a:moveTo>
                  <a:lnTo>
                    <a:pt x="76" y="0"/>
                  </a:lnTo>
                  <a:lnTo>
                    <a:pt x="7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58" name="path 4258"/>
            <p:cNvSpPr/>
            <p:nvPr/>
          </p:nvSpPr>
          <p:spPr>
            <a:xfrm>
              <a:off x="291083" y="598169"/>
              <a:ext cx="1523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0"/>
                  </a:moveTo>
                  <a:lnTo>
                    <a:pt x="1" y="1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68" name="group 168"/>
          <p:cNvGrpSpPr/>
          <p:nvPr/>
        </p:nvGrpSpPr>
        <p:grpSpPr>
          <a:xfrm rot="21600000">
            <a:off x="1447037" y="7266685"/>
            <a:ext cx="3116580" cy="131064"/>
            <a:chOff x="0" y="0"/>
            <a:chExt cx="3116580" cy="131064"/>
          </a:xfrm>
        </p:grpSpPr>
        <p:sp>
          <p:nvSpPr>
            <p:cNvPr id="4260" name="path 4260"/>
            <p:cNvSpPr/>
            <p:nvPr/>
          </p:nvSpPr>
          <p:spPr>
            <a:xfrm>
              <a:off x="0" y="9144"/>
              <a:ext cx="2039112" cy="121920"/>
            </a:xfrm>
            <a:custGeom>
              <a:avLst/>
              <a:gdLst/>
              <a:ahLst/>
              <a:cxnLst/>
              <a:rect l="0" t="0" r="0" b="0"/>
              <a:pathLst>
                <a:path w="3211" h="192">
                  <a:moveTo>
                    <a:pt x="416" y="13"/>
                  </a:moveTo>
                  <a:lnTo>
                    <a:pt x="872" y="10"/>
                  </a:lnTo>
                  <a:lnTo>
                    <a:pt x="872" y="188"/>
                  </a:lnTo>
                  <a:lnTo>
                    <a:pt x="416" y="190"/>
                  </a:lnTo>
                  <a:lnTo>
                    <a:pt x="416" y="13"/>
                  </a:lnTo>
                  <a:close/>
                  <a:moveTo>
                    <a:pt x="430" y="126"/>
                  </a:moveTo>
                  <a:lnTo>
                    <a:pt x="430" y="116"/>
                  </a:lnTo>
                  <a:moveTo>
                    <a:pt x="430" y="49"/>
                  </a:moveTo>
                  <a:lnTo>
                    <a:pt x="430" y="39"/>
                  </a:lnTo>
                  <a:moveTo>
                    <a:pt x="469" y="164"/>
                  </a:moveTo>
                  <a:lnTo>
                    <a:pt x="469" y="154"/>
                  </a:lnTo>
                  <a:moveTo>
                    <a:pt x="469" y="87"/>
                  </a:moveTo>
                  <a:lnTo>
                    <a:pt x="469" y="77"/>
                  </a:lnTo>
                  <a:moveTo>
                    <a:pt x="507" y="126"/>
                  </a:moveTo>
                  <a:lnTo>
                    <a:pt x="507" y="116"/>
                  </a:lnTo>
                  <a:moveTo>
                    <a:pt x="507" y="49"/>
                  </a:moveTo>
                  <a:lnTo>
                    <a:pt x="507" y="39"/>
                  </a:lnTo>
                  <a:moveTo>
                    <a:pt x="543" y="164"/>
                  </a:moveTo>
                  <a:lnTo>
                    <a:pt x="543" y="154"/>
                  </a:lnTo>
                  <a:moveTo>
                    <a:pt x="543" y="87"/>
                  </a:moveTo>
                  <a:lnTo>
                    <a:pt x="543" y="77"/>
                  </a:lnTo>
                  <a:moveTo>
                    <a:pt x="581" y="126"/>
                  </a:moveTo>
                  <a:lnTo>
                    <a:pt x="581" y="116"/>
                  </a:lnTo>
                  <a:moveTo>
                    <a:pt x="581" y="49"/>
                  </a:moveTo>
                  <a:lnTo>
                    <a:pt x="581" y="39"/>
                  </a:lnTo>
                  <a:moveTo>
                    <a:pt x="620" y="164"/>
                  </a:moveTo>
                  <a:lnTo>
                    <a:pt x="620" y="154"/>
                  </a:lnTo>
                  <a:moveTo>
                    <a:pt x="620" y="87"/>
                  </a:moveTo>
                  <a:lnTo>
                    <a:pt x="620" y="77"/>
                  </a:lnTo>
                  <a:moveTo>
                    <a:pt x="658" y="126"/>
                  </a:moveTo>
                  <a:lnTo>
                    <a:pt x="658" y="116"/>
                  </a:lnTo>
                  <a:moveTo>
                    <a:pt x="658" y="49"/>
                  </a:moveTo>
                  <a:lnTo>
                    <a:pt x="658" y="39"/>
                  </a:lnTo>
                  <a:moveTo>
                    <a:pt x="697" y="164"/>
                  </a:moveTo>
                  <a:lnTo>
                    <a:pt x="697" y="154"/>
                  </a:lnTo>
                  <a:moveTo>
                    <a:pt x="697" y="87"/>
                  </a:moveTo>
                  <a:lnTo>
                    <a:pt x="697" y="77"/>
                  </a:lnTo>
                  <a:moveTo>
                    <a:pt x="735" y="126"/>
                  </a:moveTo>
                  <a:lnTo>
                    <a:pt x="735" y="116"/>
                  </a:lnTo>
                  <a:moveTo>
                    <a:pt x="735" y="49"/>
                  </a:moveTo>
                  <a:lnTo>
                    <a:pt x="735" y="39"/>
                  </a:lnTo>
                  <a:moveTo>
                    <a:pt x="773" y="164"/>
                  </a:moveTo>
                  <a:lnTo>
                    <a:pt x="773" y="154"/>
                  </a:lnTo>
                  <a:moveTo>
                    <a:pt x="773" y="87"/>
                  </a:moveTo>
                  <a:lnTo>
                    <a:pt x="773" y="77"/>
                  </a:lnTo>
                  <a:moveTo>
                    <a:pt x="773" y="10"/>
                  </a:moveTo>
                  <a:lnTo>
                    <a:pt x="773" y="8"/>
                  </a:lnTo>
                  <a:moveTo>
                    <a:pt x="810" y="126"/>
                  </a:moveTo>
                  <a:lnTo>
                    <a:pt x="810" y="116"/>
                  </a:lnTo>
                  <a:moveTo>
                    <a:pt x="810" y="49"/>
                  </a:moveTo>
                  <a:lnTo>
                    <a:pt x="810" y="39"/>
                  </a:lnTo>
                  <a:moveTo>
                    <a:pt x="848" y="164"/>
                  </a:moveTo>
                  <a:lnTo>
                    <a:pt x="848" y="154"/>
                  </a:lnTo>
                  <a:moveTo>
                    <a:pt x="848" y="87"/>
                  </a:moveTo>
                  <a:lnTo>
                    <a:pt x="848" y="77"/>
                  </a:lnTo>
                  <a:moveTo>
                    <a:pt x="848" y="10"/>
                  </a:moveTo>
                  <a:lnTo>
                    <a:pt x="848" y="8"/>
                  </a:lnTo>
                  <a:moveTo>
                    <a:pt x="428" y="15"/>
                  </a:moveTo>
                  <a:lnTo>
                    <a:pt x="430" y="13"/>
                  </a:lnTo>
                  <a:moveTo>
                    <a:pt x="428" y="92"/>
                  </a:moveTo>
                  <a:lnTo>
                    <a:pt x="435" y="85"/>
                  </a:lnTo>
                  <a:moveTo>
                    <a:pt x="464" y="54"/>
                  </a:moveTo>
                  <a:lnTo>
                    <a:pt x="471" y="46"/>
                  </a:lnTo>
                  <a:moveTo>
                    <a:pt x="502" y="15"/>
                  </a:moveTo>
                  <a:lnTo>
                    <a:pt x="507" y="13"/>
                  </a:lnTo>
                  <a:moveTo>
                    <a:pt x="428" y="169"/>
                  </a:moveTo>
                  <a:lnTo>
                    <a:pt x="435" y="162"/>
                  </a:lnTo>
                  <a:moveTo>
                    <a:pt x="464" y="130"/>
                  </a:moveTo>
                  <a:lnTo>
                    <a:pt x="471" y="123"/>
                  </a:lnTo>
                  <a:moveTo>
                    <a:pt x="502" y="92"/>
                  </a:moveTo>
                  <a:lnTo>
                    <a:pt x="510" y="85"/>
                  </a:lnTo>
                  <a:moveTo>
                    <a:pt x="541" y="54"/>
                  </a:moveTo>
                  <a:lnTo>
                    <a:pt x="548" y="46"/>
                  </a:lnTo>
                  <a:moveTo>
                    <a:pt x="579" y="15"/>
                  </a:moveTo>
                  <a:lnTo>
                    <a:pt x="584" y="13"/>
                  </a:lnTo>
                  <a:moveTo>
                    <a:pt x="502" y="169"/>
                  </a:moveTo>
                  <a:lnTo>
                    <a:pt x="510" y="162"/>
                  </a:lnTo>
                  <a:moveTo>
                    <a:pt x="541" y="130"/>
                  </a:moveTo>
                  <a:lnTo>
                    <a:pt x="548" y="123"/>
                  </a:lnTo>
                  <a:moveTo>
                    <a:pt x="579" y="92"/>
                  </a:moveTo>
                  <a:lnTo>
                    <a:pt x="586" y="85"/>
                  </a:lnTo>
                  <a:moveTo>
                    <a:pt x="618" y="54"/>
                  </a:moveTo>
                  <a:lnTo>
                    <a:pt x="625" y="46"/>
                  </a:lnTo>
                  <a:moveTo>
                    <a:pt x="656" y="15"/>
                  </a:moveTo>
                  <a:lnTo>
                    <a:pt x="661" y="13"/>
                  </a:lnTo>
                  <a:moveTo>
                    <a:pt x="579" y="169"/>
                  </a:moveTo>
                  <a:lnTo>
                    <a:pt x="586" y="162"/>
                  </a:lnTo>
                  <a:moveTo>
                    <a:pt x="618" y="130"/>
                  </a:moveTo>
                  <a:lnTo>
                    <a:pt x="625" y="123"/>
                  </a:lnTo>
                  <a:moveTo>
                    <a:pt x="656" y="92"/>
                  </a:moveTo>
                  <a:lnTo>
                    <a:pt x="663" y="85"/>
                  </a:lnTo>
                  <a:moveTo>
                    <a:pt x="694" y="54"/>
                  </a:moveTo>
                  <a:lnTo>
                    <a:pt x="701" y="46"/>
                  </a:lnTo>
                  <a:moveTo>
                    <a:pt x="730" y="15"/>
                  </a:moveTo>
                  <a:lnTo>
                    <a:pt x="738" y="10"/>
                  </a:lnTo>
                  <a:moveTo>
                    <a:pt x="656" y="169"/>
                  </a:moveTo>
                  <a:lnTo>
                    <a:pt x="663" y="162"/>
                  </a:lnTo>
                  <a:moveTo>
                    <a:pt x="694" y="130"/>
                  </a:moveTo>
                  <a:lnTo>
                    <a:pt x="701" y="123"/>
                  </a:lnTo>
                  <a:moveTo>
                    <a:pt x="730" y="92"/>
                  </a:moveTo>
                  <a:lnTo>
                    <a:pt x="738" y="85"/>
                  </a:lnTo>
                  <a:moveTo>
                    <a:pt x="769" y="54"/>
                  </a:moveTo>
                  <a:lnTo>
                    <a:pt x="776" y="46"/>
                  </a:lnTo>
                  <a:moveTo>
                    <a:pt x="807" y="15"/>
                  </a:moveTo>
                  <a:lnTo>
                    <a:pt x="814" y="10"/>
                  </a:lnTo>
                  <a:moveTo>
                    <a:pt x="730" y="169"/>
                  </a:moveTo>
                  <a:lnTo>
                    <a:pt x="738" y="162"/>
                  </a:lnTo>
                  <a:moveTo>
                    <a:pt x="769" y="130"/>
                  </a:moveTo>
                  <a:lnTo>
                    <a:pt x="776" y="123"/>
                  </a:lnTo>
                  <a:moveTo>
                    <a:pt x="807" y="92"/>
                  </a:moveTo>
                  <a:lnTo>
                    <a:pt x="814" y="85"/>
                  </a:lnTo>
                  <a:moveTo>
                    <a:pt x="846" y="54"/>
                  </a:moveTo>
                  <a:lnTo>
                    <a:pt x="853" y="46"/>
                  </a:lnTo>
                  <a:moveTo>
                    <a:pt x="807" y="169"/>
                  </a:moveTo>
                  <a:lnTo>
                    <a:pt x="814" y="162"/>
                  </a:lnTo>
                  <a:moveTo>
                    <a:pt x="846" y="130"/>
                  </a:moveTo>
                  <a:lnTo>
                    <a:pt x="853" y="123"/>
                  </a:lnTo>
                  <a:moveTo>
                    <a:pt x="457" y="162"/>
                  </a:moveTo>
                  <a:lnTo>
                    <a:pt x="450" y="154"/>
                  </a:lnTo>
                  <a:moveTo>
                    <a:pt x="418" y="126"/>
                  </a:moveTo>
                  <a:lnTo>
                    <a:pt x="416" y="123"/>
                  </a:lnTo>
                  <a:moveTo>
                    <a:pt x="531" y="162"/>
                  </a:moveTo>
                  <a:lnTo>
                    <a:pt x="524" y="154"/>
                  </a:lnTo>
                  <a:moveTo>
                    <a:pt x="495" y="126"/>
                  </a:moveTo>
                  <a:lnTo>
                    <a:pt x="488" y="118"/>
                  </a:lnTo>
                  <a:moveTo>
                    <a:pt x="457" y="87"/>
                  </a:moveTo>
                  <a:lnTo>
                    <a:pt x="450" y="80"/>
                  </a:lnTo>
                  <a:moveTo>
                    <a:pt x="418" y="49"/>
                  </a:moveTo>
                  <a:lnTo>
                    <a:pt x="416" y="46"/>
                  </a:lnTo>
                  <a:moveTo>
                    <a:pt x="608" y="162"/>
                  </a:moveTo>
                  <a:lnTo>
                    <a:pt x="601" y="154"/>
                  </a:lnTo>
                  <a:moveTo>
                    <a:pt x="570" y="126"/>
                  </a:moveTo>
                  <a:lnTo>
                    <a:pt x="562" y="118"/>
                  </a:lnTo>
                  <a:moveTo>
                    <a:pt x="531" y="87"/>
                  </a:moveTo>
                  <a:lnTo>
                    <a:pt x="524" y="80"/>
                  </a:lnTo>
                  <a:moveTo>
                    <a:pt x="495" y="49"/>
                  </a:moveTo>
                  <a:lnTo>
                    <a:pt x="488" y="42"/>
                  </a:lnTo>
                  <a:moveTo>
                    <a:pt x="685" y="162"/>
                  </a:moveTo>
                  <a:lnTo>
                    <a:pt x="678" y="154"/>
                  </a:lnTo>
                  <a:moveTo>
                    <a:pt x="646" y="126"/>
                  </a:moveTo>
                  <a:lnTo>
                    <a:pt x="639" y="118"/>
                  </a:lnTo>
                  <a:moveTo>
                    <a:pt x="608" y="87"/>
                  </a:moveTo>
                  <a:lnTo>
                    <a:pt x="601" y="80"/>
                  </a:lnTo>
                  <a:moveTo>
                    <a:pt x="570" y="49"/>
                  </a:moveTo>
                  <a:lnTo>
                    <a:pt x="562" y="42"/>
                  </a:lnTo>
                  <a:moveTo>
                    <a:pt x="761" y="162"/>
                  </a:moveTo>
                  <a:lnTo>
                    <a:pt x="754" y="154"/>
                  </a:lnTo>
                  <a:moveTo>
                    <a:pt x="723" y="126"/>
                  </a:moveTo>
                  <a:lnTo>
                    <a:pt x="716" y="118"/>
                  </a:lnTo>
                  <a:moveTo>
                    <a:pt x="685" y="87"/>
                  </a:moveTo>
                  <a:lnTo>
                    <a:pt x="678" y="80"/>
                  </a:lnTo>
                  <a:moveTo>
                    <a:pt x="646" y="49"/>
                  </a:moveTo>
                  <a:lnTo>
                    <a:pt x="639" y="42"/>
                  </a:lnTo>
                  <a:moveTo>
                    <a:pt x="836" y="162"/>
                  </a:moveTo>
                  <a:lnTo>
                    <a:pt x="829" y="154"/>
                  </a:lnTo>
                  <a:moveTo>
                    <a:pt x="798" y="126"/>
                  </a:moveTo>
                  <a:lnTo>
                    <a:pt x="790" y="118"/>
                  </a:lnTo>
                  <a:moveTo>
                    <a:pt x="761" y="87"/>
                  </a:moveTo>
                  <a:lnTo>
                    <a:pt x="754" y="80"/>
                  </a:lnTo>
                  <a:moveTo>
                    <a:pt x="723" y="49"/>
                  </a:moveTo>
                  <a:lnTo>
                    <a:pt x="716" y="42"/>
                  </a:lnTo>
                  <a:moveTo>
                    <a:pt x="872" y="121"/>
                  </a:moveTo>
                  <a:lnTo>
                    <a:pt x="867" y="118"/>
                  </a:lnTo>
                  <a:moveTo>
                    <a:pt x="836" y="87"/>
                  </a:moveTo>
                  <a:lnTo>
                    <a:pt x="829" y="80"/>
                  </a:lnTo>
                  <a:moveTo>
                    <a:pt x="798" y="49"/>
                  </a:moveTo>
                  <a:lnTo>
                    <a:pt x="790" y="42"/>
                  </a:lnTo>
                  <a:moveTo>
                    <a:pt x="872" y="44"/>
                  </a:moveTo>
                  <a:lnTo>
                    <a:pt x="867" y="42"/>
                  </a:lnTo>
                  <a:moveTo>
                    <a:pt x="63" y="49"/>
                  </a:moveTo>
                  <a:lnTo>
                    <a:pt x="1" y="54"/>
                  </a:lnTo>
                  <a:moveTo>
                    <a:pt x="1" y="154"/>
                  </a:moveTo>
                  <a:lnTo>
                    <a:pt x="58" y="150"/>
                  </a:lnTo>
                  <a:moveTo>
                    <a:pt x="63" y="44"/>
                  </a:moveTo>
                  <a:lnTo>
                    <a:pt x="61" y="157"/>
                  </a:lnTo>
                  <a:lnTo>
                    <a:pt x="61" y="162"/>
                  </a:lnTo>
                  <a:moveTo>
                    <a:pt x="61" y="157"/>
                  </a:moveTo>
                  <a:lnTo>
                    <a:pt x="58" y="150"/>
                  </a:lnTo>
                  <a:moveTo>
                    <a:pt x="1" y="44"/>
                  </a:moveTo>
                  <a:lnTo>
                    <a:pt x="1" y="159"/>
                  </a:lnTo>
                  <a:moveTo>
                    <a:pt x="1" y="42"/>
                  </a:moveTo>
                  <a:lnTo>
                    <a:pt x="1" y="166"/>
                  </a:lnTo>
                  <a:moveTo>
                    <a:pt x="34" y="61"/>
                  </a:moveTo>
                  <a:lnTo>
                    <a:pt x="10" y="94"/>
                  </a:lnTo>
                  <a:moveTo>
                    <a:pt x="22" y="85"/>
                  </a:moveTo>
                  <a:lnTo>
                    <a:pt x="53" y="116"/>
                  </a:lnTo>
                  <a:lnTo>
                    <a:pt x="61" y="114"/>
                  </a:lnTo>
                  <a:moveTo>
                    <a:pt x="27" y="114"/>
                  </a:moveTo>
                  <a:lnTo>
                    <a:pt x="39" y="126"/>
                  </a:lnTo>
                  <a:moveTo>
                    <a:pt x="22" y="130"/>
                  </a:moveTo>
                  <a:lnTo>
                    <a:pt x="39" y="147"/>
                  </a:lnTo>
                  <a:moveTo>
                    <a:pt x="25" y="75"/>
                  </a:moveTo>
                  <a:lnTo>
                    <a:pt x="44" y="73"/>
                  </a:lnTo>
                  <a:moveTo>
                    <a:pt x="25" y="104"/>
                  </a:moveTo>
                  <a:lnTo>
                    <a:pt x="34" y="92"/>
                  </a:lnTo>
                  <a:lnTo>
                    <a:pt x="49" y="66"/>
                  </a:lnTo>
                  <a:moveTo>
                    <a:pt x="3" y="123"/>
                  </a:moveTo>
                  <a:lnTo>
                    <a:pt x="25" y="104"/>
                  </a:lnTo>
                  <a:moveTo>
                    <a:pt x="109" y="63"/>
                  </a:moveTo>
                  <a:lnTo>
                    <a:pt x="109" y="169"/>
                  </a:lnTo>
                  <a:moveTo>
                    <a:pt x="118" y="63"/>
                  </a:moveTo>
                  <a:lnTo>
                    <a:pt x="147" y="58"/>
                  </a:lnTo>
                  <a:moveTo>
                    <a:pt x="126" y="90"/>
                  </a:moveTo>
                  <a:lnTo>
                    <a:pt x="140" y="85"/>
                  </a:lnTo>
                  <a:moveTo>
                    <a:pt x="121" y="157"/>
                  </a:moveTo>
                  <a:lnTo>
                    <a:pt x="138" y="118"/>
                  </a:lnTo>
                  <a:lnTo>
                    <a:pt x="142" y="82"/>
                  </a:lnTo>
                  <a:moveTo>
                    <a:pt x="121" y="104"/>
                  </a:moveTo>
                  <a:lnTo>
                    <a:pt x="130" y="121"/>
                  </a:lnTo>
                  <a:moveTo>
                    <a:pt x="152" y="130"/>
                  </a:moveTo>
                  <a:lnTo>
                    <a:pt x="152" y="73"/>
                  </a:lnTo>
                  <a:moveTo>
                    <a:pt x="169" y="39"/>
                  </a:moveTo>
                  <a:lnTo>
                    <a:pt x="169" y="166"/>
                  </a:lnTo>
                  <a:lnTo>
                    <a:pt x="152" y="147"/>
                  </a:lnTo>
                  <a:moveTo>
                    <a:pt x="118" y="39"/>
                  </a:moveTo>
                  <a:lnTo>
                    <a:pt x="92" y="102"/>
                  </a:lnTo>
                  <a:moveTo>
                    <a:pt x="130" y="63"/>
                  </a:moveTo>
                  <a:lnTo>
                    <a:pt x="113" y="118"/>
                  </a:lnTo>
                  <a:moveTo>
                    <a:pt x="190" y="111"/>
                  </a:moveTo>
                  <a:lnTo>
                    <a:pt x="195" y="116"/>
                  </a:lnTo>
                  <a:lnTo>
                    <a:pt x="200" y="111"/>
                  </a:lnTo>
                  <a:moveTo>
                    <a:pt x="193" y="111"/>
                  </a:moveTo>
                  <a:lnTo>
                    <a:pt x="195" y="114"/>
                  </a:lnTo>
                  <a:lnTo>
                    <a:pt x="198" y="111"/>
                  </a:lnTo>
                  <a:moveTo>
                    <a:pt x="198" y="111"/>
                  </a:moveTo>
                  <a:lnTo>
                    <a:pt x="195" y="109"/>
                  </a:lnTo>
                  <a:lnTo>
                    <a:pt x="193" y="111"/>
                  </a:lnTo>
                  <a:moveTo>
                    <a:pt x="193" y="111"/>
                  </a:moveTo>
                  <a:lnTo>
                    <a:pt x="195" y="114"/>
                  </a:lnTo>
                  <a:lnTo>
                    <a:pt x="198" y="111"/>
                  </a:lnTo>
                  <a:moveTo>
                    <a:pt x="195" y="111"/>
                  </a:moveTo>
                  <a:lnTo>
                    <a:pt x="195" y="109"/>
                  </a:lnTo>
                  <a:moveTo>
                    <a:pt x="195" y="111"/>
                  </a:moveTo>
                  <a:lnTo>
                    <a:pt x="195" y="109"/>
                  </a:lnTo>
                  <a:moveTo>
                    <a:pt x="190" y="145"/>
                  </a:moveTo>
                  <a:lnTo>
                    <a:pt x="195" y="150"/>
                  </a:lnTo>
                  <a:lnTo>
                    <a:pt x="200" y="145"/>
                  </a:lnTo>
                  <a:moveTo>
                    <a:pt x="200" y="145"/>
                  </a:moveTo>
                  <a:lnTo>
                    <a:pt x="195" y="140"/>
                  </a:lnTo>
                  <a:lnTo>
                    <a:pt x="190" y="145"/>
                  </a:lnTo>
                  <a:moveTo>
                    <a:pt x="198" y="145"/>
                  </a:moveTo>
                  <a:lnTo>
                    <a:pt x="195" y="142"/>
                  </a:lnTo>
                  <a:lnTo>
                    <a:pt x="193" y="145"/>
                  </a:lnTo>
                  <a:moveTo>
                    <a:pt x="193" y="145"/>
                  </a:moveTo>
                  <a:lnTo>
                    <a:pt x="195" y="147"/>
                  </a:lnTo>
                  <a:lnTo>
                    <a:pt x="198" y="145"/>
                  </a:lnTo>
                  <a:moveTo>
                    <a:pt x="198" y="145"/>
                  </a:moveTo>
                  <a:lnTo>
                    <a:pt x="195" y="142"/>
                  </a:lnTo>
                  <a:lnTo>
                    <a:pt x="193" y="145"/>
                  </a:lnTo>
                  <a:moveTo>
                    <a:pt x="193" y="145"/>
                  </a:moveTo>
                  <a:lnTo>
                    <a:pt x="195" y="147"/>
                  </a:lnTo>
                  <a:lnTo>
                    <a:pt x="198" y="145"/>
                  </a:lnTo>
                  <a:moveTo>
                    <a:pt x="195" y="145"/>
                  </a:moveTo>
                  <a:lnTo>
                    <a:pt x="195" y="142"/>
                  </a:lnTo>
                  <a:moveTo>
                    <a:pt x="195" y="145"/>
                  </a:moveTo>
                  <a:lnTo>
                    <a:pt x="195" y="142"/>
                  </a:lnTo>
                  <a:moveTo>
                    <a:pt x="200" y="111"/>
                  </a:moveTo>
                  <a:lnTo>
                    <a:pt x="195" y="106"/>
                  </a:lnTo>
                  <a:lnTo>
                    <a:pt x="190" y="111"/>
                  </a:lnTo>
                  <a:moveTo>
                    <a:pt x="198" y="111"/>
                  </a:moveTo>
                  <a:lnTo>
                    <a:pt x="195" y="109"/>
                  </a:lnTo>
                  <a:lnTo>
                    <a:pt x="193" y="111"/>
                  </a:lnTo>
                  <a:moveTo>
                    <a:pt x="970" y="37"/>
                  </a:moveTo>
                  <a:lnTo>
                    <a:pt x="934" y="102"/>
                  </a:lnTo>
                  <a:moveTo>
                    <a:pt x="932" y="102"/>
                  </a:moveTo>
                  <a:lnTo>
                    <a:pt x="990" y="94"/>
                  </a:lnTo>
                  <a:moveTo>
                    <a:pt x="985" y="162"/>
                  </a:moveTo>
                  <a:lnTo>
                    <a:pt x="944" y="166"/>
                  </a:lnTo>
                  <a:moveTo>
                    <a:pt x="987" y="116"/>
                  </a:moveTo>
                  <a:lnTo>
                    <a:pt x="982" y="162"/>
                  </a:lnTo>
                  <a:moveTo>
                    <a:pt x="944" y="123"/>
                  </a:moveTo>
                  <a:lnTo>
                    <a:pt x="985" y="118"/>
                  </a:lnTo>
                  <a:moveTo>
                    <a:pt x="975" y="68"/>
                  </a:moveTo>
                  <a:lnTo>
                    <a:pt x="1001" y="111"/>
                  </a:lnTo>
                  <a:moveTo>
                    <a:pt x="944" y="114"/>
                  </a:moveTo>
                  <a:lnTo>
                    <a:pt x="944" y="171"/>
                  </a:lnTo>
                  <a:moveTo>
                    <a:pt x="1028" y="154"/>
                  </a:moveTo>
                  <a:lnTo>
                    <a:pt x="1045" y="82"/>
                  </a:lnTo>
                  <a:moveTo>
                    <a:pt x="1023" y="137"/>
                  </a:moveTo>
                  <a:lnTo>
                    <a:pt x="1028" y="150"/>
                  </a:lnTo>
                  <a:moveTo>
                    <a:pt x="1028" y="44"/>
                  </a:moveTo>
                  <a:lnTo>
                    <a:pt x="1040" y="63"/>
                  </a:lnTo>
                  <a:moveTo>
                    <a:pt x="1016" y="82"/>
                  </a:moveTo>
                  <a:lnTo>
                    <a:pt x="1030" y="99"/>
                  </a:lnTo>
                  <a:moveTo>
                    <a:pt x="1066" y="34"/>
                  </a:moveTo>
                  <a:lnTo>
                    <a:pt x="1074" y="49"/>
                  </a:lnTo>
                  <a:moveTo>
                    <a:pt x="1050" y="63"/>
                  </a:moveTo>
                  <a:lnTo>
                    <a:pt x="1095" y="54"/>
                  </a:lnTo>
                  <a:moveTo>
                    <a:pt x="1078" y="58"/>
                  </a:moveTo>
                  <a:lnTo>
                    <a:pt x="1078" y="92"/>
                  </a:lnTo>
                  <a:moveTo>
                    <a:pt x="1066" y="92"/>
                  </a:moveTo>
                  <a:lnTo>
                    <a:pt x="1066" y="61"/>
                  </a:lnTo>
                  <a:moveTo>
                    <a:pt x="1059" y="73"/>
                  </a:moveTo>
                  <a:lnTo>
                    <a:pt x="1047" y="94"/>
                  </a:lnTo>
                  <a:moveTo>
                    <a:pt x="1083" y="70"/>
                  </a:moveTo>
                  <a:lnTo>
                    <a:pt x="1095" y="85"/>
                  </a:lnTo>
                  <a:moveTo>
                    <a:pt x="1054" y="102"/>
                  </a:moveTo>
                  <a:lnTo>
                    <a:pt x="1086" y="97"/>
                  </a:lnTo>
                  <a:moveTo>
                    <a:pt x="1086" y="94"/>
                  </a:moveTo>
                  <a:lnTo>
                    <a:pt x="1083" y="111"/>
                  </a:lnTo>
                  <a:moveTo>
                    <a:pt x="1086" y="111"/>
                  </a:moveTo>
                  <a:lnTo>
                    <a:pt x="1057" y="116"/>
                  </a:lnTo>
                  <a:moveTo>
                    <a:pt x="1057" y="111"/>
                  </a:moveTo>
                  <a:lnTo>
                    <a:pt x="1054" y="130"/>
                  </a:lnTo>
                  <a:lnTo>
                    <a:pt x="1088" y="128"/>
                  </a:lnTo>
                  <a:moveTo>
                    <a:pt x="1088" y="123"/>
                  </a:moveTo>
                  <a:lnTo>
                    <a:pt x="1078" y="169"/>
                  </a:lnTo>
                  <a:lnTo>
                    <a:pt x="1066" y="150"/>
                  </a:lnTo>
                  <a:moveTo>
                    <a:pt x="1117" y="135"/>
                  </a:moveTo>
                  <a:lnTo>
                    <a:pt x="1196" y="130"/>
                  </a:lnTo>
                  <a:moveTo>
                    <a:pt x="1191" y="58"/>
                  </a:moveTo>
                  <a:lnTo>
                    <a:pt x="1124" y="63"/>
                  </a:lnTo>
                  <a:moveTo>
                    <a:pt x="1146" y="70"/>
                  </a:moveTo>
                  <a:lnTo>
                    <a:pt x="1146" y="37"/>
                  </a:lnTo>
                  <a:moveTo>
                    <a:pt x="1170" y="37"/>
                  </a:moveTo>
                  <a:lnTo>
                    <a:pt x="1165" y="73"/>
                  </a:lnTo>
                  <a:moveTo>
                    <a:pt x="1134" y="77"/>
                  </a:moveTo>
                  <a:lnTo>
                    <a:pt x="1134" y="118"/>
                  </a:lnTo>
                  <a:moveTo>
                    <a:pt x="1134" y="116"/>
                  </a:moveTo>
                  <a:lnTo>
                    <a:pt x="1179" y="111"/>
                  </a:lnTo>
                  <a:moveTo>
                    <a:pt x="1177" y="111"/>
                  </a:moveTo>
                  <a:lnTo>
                    <a:pt x="1179" y="73"/>
                  </a:lnTo>
                  <a:moveTo>
                    <a:pt x="1177" y="77"/>
                  </a:moveTo>
                  <a:lnTo>
                    <a:pt x="1134" y="80"/>
                  </a:lnTo>
                  <a:moveTo>
                    <a:pt x="1134" y="97"/>
                  </a:moveTo>
                  <a:lnTo>
                    <a:pt x="1170" y="94"/>
                  </a:lnTo>
                  <a:moveTo>
                    <a:pt x="1158" y="116"/>
                  </a:moveTo>
                  <a:lnTo>
                    <a:pt x="1158" y="169"/>
                  </a:lnTo>
                  <a:moveTo>
                    <a:pt x="2643" y="87"/>
                  </a:moveTo>
                  <a:lnTo>
                    <a:pt x="2665" y="77"/>
                  </a:lnTo>
                  <a:moveTo>
                    <a:pt x="2653" y="44"/>
                  </a:moveTo>
                  <a:lnTo>
                    <a:pt x="2660" y="56"/>
                  </a:lnTo>
                  <a:moveTo>
                    <a:pt x="2667" y="75"/>
                  </a:moveTo>
                  <a:lnTo>
                    <a:pt x="2658" y="104"/>
                  </a:lnTo>
                  <a:lnTo>
                    <a:pt x="2660" y="118"/>
                  </a:lnTo>
                  <a:lnTo>
                    <a:pt x="2655" y="135"/>
                  </a:lnTo>
                  <a:lnTo>
                    <a:pt x="2643" y="135"/>
                  </a:lnTo>
                  <a:moveTo>
                    <a:pt x="2655" y="135"/>
                  </a:moveTo>
                  <a:lnTo>
                    <a:pt x="2679" y="140"/>
                  </a:lnTo>
                  <a:lnTo>
                    <a:pt x="2720" y="157"/>
                  </a:lnTo>
                  <a:lnTo>
                    <a:pt x="2727" y="154"/>
                  </a:lnTo>
                  <a:moveTo>
                    <a:pt x="2679" y="30"/>
                  </a:moveTo>
                  <a:lnTo>
                    <a:pt x="2689" y="51"/>
                  </a:lnTo>
                  <a:moveTo>
                    <a:pt x="2667" y="63"/>
                  </a:moveTo>
                  <a:lnTo>
                    <a:pt x="2725" y="56"/>
                  </a:lnTo>
                  <a:moveTo>
                    <a:pt x="2694" y="66"/>
                  </a:moveTo>
                  <a:lnTo>
                    <a:pt x="2691" y="80"/>
                  </a:lnTo>
                  <a:moveTo>
                    <a:pt x="2679" y="77"/>
                  </a:moveTo>
                  <a:lnTo>
                    <a:pt x="2679" y="135"/>
                  </a:lnTo>
                  <a:moveTo>
                    <a:pt x="2682" y="128"/>
                  </a:moveTo>
                  <a:lnTo>
                    <a:pt x="2713" y="126"/>
                  </a:lnTo>
                  <a:moveTo>
                    <a:pt x="2710" y="126"/>
                  </a:moveTo>
                  <a:lnTo>
                    <a:pt x="2713" y="73"/>
                  </a:lnTo>
                  <a:moveTo>
                    <a:pt x="2713" y="77"/>
                  </a:moveTo>
                  <a:lnTo>
                    <a:pt x="2679" y="82"/>
                  </a:lnTo>
                  <a:moveTo>
                    <a:pt x="2682" y="97"/>
                  </a:moveTo>
                  <a:lnTo>
                    <a:pt x="2703" y="94"/>
                  </a:lnTo>
                  <a:moveTo>
                    <a:pt x="2710" y="25"/>
                  </a:moveTo>
                  <a:lnTo>
                    <a:pt x="2701" y="56"/>
                  </a:lnTo>
                  <a:moveTo>
                    <a:pt x="2679" y="114"/>
                  </a:moveTo>
                  <a:lnTo>
                    <a:pt x="2706" y="109"/>
                  </a:lnTo>
                  <a:moveTo>
                    <a:pt x="2749" y="37"/>
                  </a:moveTo>
                  <a:lnTo>
                    <a:pt x="2749" y="80"/>
                  </a:lnTo>
                  <a:moveTo>
                    <a:pt x="2749" y="46"/>
                  </a:moveTo>
                  <a:lnTo>
                    <a:pt x="2770" y="44"/>
                  </a:lnTo>
                  <a:moveTo>
                    <a:pt x="2770" y="39"/>
                  </a:moveTo>
                  <a:lnTo>
                    <a:pt x="2768" y="68"/>
                  </a:lnTo>
                  <a:moveTo>
                    <a:pt x="2770" y="68"/>
                  </a:moveTo>
                  <a:lnTo>
                    <a:pt x="2749" y="70"/>
                  </a:lnTo>
                  <a:moveTo>
                    <a:pt x="2758" y="97"/>
                  </a:moveTo>
                  <a:lnTo>
                    <a:pt x="2775" y="94"/>
                  </a:lnTo>
                  <a:moveTo>
                    <a:pt x="2739" y="142"/>
                  </a:moveTo>
                  <a:lnTo>
                    <a:pt x="2775" y="126"/>
                  </a:lnTo>
                  <a:moveTo>
                    <a:pt x="2758" y="68"/>
                  </a:moveTo>
                  <a:lnTo>
                    <a:pt x="2758" y="133"/>
                  </a:lnTo>
                  <a:moveTo>
                    <a:pt x="2746" y="140"/>
                  </a:moveTo>
                  <a:lnTo>
                    <a:pt x="2746" y="92"/>
                  </a:lnTo>
                  <a:moveTo>
                    <a:pt x="2794" y="32"/>
                  </a:moveTo>
                  <a:lnTo>
                    <a:pt x="2775" y="82"/>
                  </a:lnTo>
                  <a:moveTo>
                    <a:pt x="2785" y="56"/>
                  </a:moveTo>
                  <a:lnTo>
                    <a:pt x="2809" y="51"/>
                  </a:lnTo>
                  <a:moveTo>
                    <a:pt x="2797" y="80"/>
                  </a:moveTo>
                  <a:lnTo>
                    <a:pt x="2770" y="114"/>
                  </a:lnTo>
                  <a:moveTo>
                    <a:pt x="2785" y="63"/>
                  </a:moveTo>
                  <a:lnTo>
                    <a:pt x="2814" y="106"/>
                  </a:lnTo>
                  <a:lnTo>
                    <a:pt x="2823" y="106"/>
                  </a:lnTo>
                  <a:moveTo>
                    <a:pt x="2785" y="109"/>
                  </a:moveTo>
                  <a:lnTo>
                    <a:pt x="2785" y="157"/>
                  </a:lnTo>
                  <a:moveTo>
                    <a:pt x="2785" y="116"/>
                  </a:moveTo>
                  <a:lnTo>
                    <a:pt x="2809" y="114"/>
                  </a:lnTo>
                  <a:moveTo>
                    <a:pt x="2811" y="109"/>
                  </a:moveTo>
                  <a:lnTo>
                    <a:pt x="2809" y="147"/>
                  </a:lnTo>
                  <a:moveTo>
                    <a:pt x="2811" y="147"/>
                  </a:moveTo>
                  <a:lnTo>
                    <a:pt x="2785" y="150"/>
                  </a:lnTo>
                  <a:moveTo>
                    <a:pt x="2814" y="49"/>
                  </a:moveTo>
                  <a:lnTo>
                    <a:pt x="2797" y="82"/>
                  </a:lnTo>
                  <a:moveTo>
                    <a:pt x="2910" y="58"/>
                  </a:moveTo>
                  <a:lnTo>
                    <a:pt x="2905" y="94"/>
                  </a:lnTo>
                  <a:lnTo>
                    <a:pt x="2900" y="133"/>
                  </a:lnTo>
                  <a:lnTo>
                    <a:pt x="2890" y="114"/>
                  </a:lnTo>
                  <a:moveTo>
                    <a:pt x="2893" y="30"/>
                  </a:moveTo>
                  <a:lnTo>
                    <a:pt x="2888" y="68"/>
                  </a:lnTo>
                  <a:lnTo>
                    <a:pt x="2883" y="104"/>
                  </a:lnTo>
                  <a:lnTo>
                    <a:pt x="2871" y="133"/>
                  </a:lnTo>
                  <a:moveTo>
                    <a:pt x="2838" y="90"/>
                  </a:moveTo>
                  <a:lnTo>
                    <a:pt x="2862" y="82"/>
                  </a:lnTo>
                  <a:moveTo>
                    <a:pt x="2840" y="133"/>
                  </a:moveTo>
                  <a:lnTo>
                    <a:pt x="2857" y="135"/>
                  </a:lnTo>
                  <a:lnTo>
                    <a:pt x="2912" y="159"/>
                  </a:lnTo>
                  <a:lnTo>
                    <a:pt x="2919" y="152"/>
                  </a:lnTo>
                  <a:moveTo>
                    <a:pt x="2864" y="77"/>
                  </a:moveTo>
                  <a:lnTo>
                    <a:pt x="2859" y="104"/>
                  </a:lnTo>
                  <a:lnTo>
                    <a:pt x="2862" y="116"/>
                  </a:lnTo>
                  <a:lnTo>
                    <a:pt x="2857" y="135"/>
                  </a:lnTo>
                  <a:moveTo>
                    <a:pt x="2850" y="42"/>
                  </a:moveTo>
                  <a:lnTo>
                    <a:pt x="2859" y="61"/>
                  </a:lnTo>
                  <a:moveTo>
                    <a:pt x="2874" y="70"/>
                  </a:moveTo>
                  <a:lnTo>
                    <a:pt x="2907" y="63"/>
                  </a:lnTo>
                  <a:moveTo>
                    <a:pt x="2991" y="102"/>
                  </a:moveTo>
                  <a:lnTo>
                    <a:pt x="2965" y="130"/>
                  </a:lnTo>
                  <a:moveTo>
                    <a:pt x="2967" y="114"/>
                  </a:moveTo>
                  <a:lnTo>
                    <a:pt x="2996" y="77"/>
                  </a:lnTo>
                  <a:moveTo>
                    <a:pt x="2970" y="82"/>
                  </a:moveTo>
                  <a:lnTo>
                    <a:pt x="3015" y="73"/>
                  </a:lnTo>
                  <a:moveTo>
                    <a:pt x="2998" y="111"/>
                  </a:moveTo>
                  <a:lnTo>
                    <a:pt x="3008" y="140"/>
                  </a:lnTo>
                  <a:lnTo>
                    <a:pt x="3018" y="140"/>
                  </a:lnTo>
                  <a:moveTo>
                    <a:pt x="3008" y="94"/>
                  </a:moveTo>
                  <a:lnTo>
                    <a:pt x="2996" y="116"/>
                  </a:lnTo>
                  <a:moveTo>
                    <a:pt x="2994" y="116"/>
                  </a:moveTo>
                  <a:lnTo>
                    <a:pt x="2965" y="152"/>
                  </a:lnTo>
                  <a:moveTo>
                    <a:pt x="2989" y="97"/>
                  </a:moveTo>
                  <a:lnTo>
                    <a:pt x="2994" y="109"/>
                  </a:lnTo>
                  <a:lnTo>
                    <a:pt x="2994" y="130"/>
                  </a:lnTo>
                  <a:lnTo>
                    <a:pt x="2991" y="157"/>
                  </a:lnTo>
                  <a:lnTo>
                    <a:pt x="2979" y="147"/>
                  </a:lnTo>
                  <a:moveTo>
                    <a:pt x="2996" y="63"/>
                  </a:moveTo>
                  <a:lnTo>
                    <a:pt x="2977" y="68"/>
                  </a:lnTo>
                  <a:lnTo>
                    <a:pt x="2984" y="30"/>
                  </a:lnTo>
                  <a:moveTo>
                    <a:pt x="3001" y="39"/>
                  </a:moveTo>
                  <a:lnTo>
                    <a:pt x="2996" y="77"/>
                  </a:lnTo>
                  <a:moveTo>
                    <a:pt x="2982" y="46"/>
                  </a:moveTo>
                  <a:lnTo>
                    <a:pt x="2998" y="42"/>
                  </a:lnTo>
                  <a:moveTo>
                    <a:pt x="2936" y="82"/>
                  </a:moveTo>
                  <a:lnTo>
                    <a:pt x="2960" y="73"/>
                  </a:lnTo>
                  <a:moveTo>
                    <a:pt x="2967" y="63"/>
                  </a:moveTo>
                  <a:lnTo>
                    <a:pt x="2943" y="114"/>
                  </a:lnTo>
                  <a:moveTo>
                    <a:pt x="2941" y="114"/>
                  </a:moveTo>
                  <a:lnTo>
                    <a:pt x="2967" y="104"/>
                  </a:lnTo>
                  <a:moveTo>
                    <a:pt x="2936" y="145"/>
                  </a:moveTo>
                  <a:lnTo>
                    <a:pt x="2967" y="126"/>
                  </a:lnTo>
                  <a:moveTo>
                    <a:pt x="2958" y="32"/>
                  </a:moveTo>
                  <a:lnTo>
                    <a:pt x="2938" y="80"/>
                  </a:lnTo>
                  <a:moveTo>
                    <a:pt x="3097" y="99"/>
                  </a:moveTo>
                  <a:lnTo>
                    <a:pt x="3114" y="133"/>
                  </a:lnTo>
                  <a:moveTo>
                    <a:pt x="3078" y="97"/>
                  </a:moveTo>
                  <a:lnTo>
                    <a:pt x="3058" y="135"/>
                  </a:lnTo>
                  <a:moveTo>
                    <a:pt x="3090" y="157"/>
                  </a:moveTo>
                  <a:lnTo>
                    <a:pt x="3073" y="137"/>
                  </a:lnTo>
                  <a:moveTo>
                    <a:pt x="3063" y="80"/>
                  </a:moveTo>
                  <a:lnTo>
                    <a:pt x="3114" y="73"/>
                  </a:lnTo>
                  <a:moveTo>
                    <a:pt x="3073" y="46"/>
                  </a:moveTo>
                  <a:lnTo>
                    <a:pt x="3102" y="42"/>
                  </a:lnTo>
                  <a:moveTo>
                    <a:pt x="3061" y="92"/>
                  </a:moveTo>
                  <a:lnTo>
                    <a:pt x="3051" y="73"/>
                  </a:lnTo>
                  <a:lnTo>
                    <a:pt x="3032" y="116"/>
                  </a:lnTo>
                  <a:moveTo>
                    <a:pt x="3051" y="30"/>
                  </a:moveTo>
                  <a:lnTo>
                    <a:pt x="3051" y="154"/>
                  </a:lnTo>
                  <a:moveTo>
                    <a:pt x="3061" y="63"/>
                  </a:moveTo>
                  <a:lnTo>
                    <a:pt x="3034" y="68"/>
                  </a:lnTo>
                  <a:moveTo>
                    <a:pt x="3090" y="154"/>
                  </a:moveTo>
                  <a:lnTo>
                    <a:pt x="3090" y="75"/>
                  </a:lnTo>
                  <a:moveTo>
                    <a:pt x="3159" y="102"/>
                  </a:moveTo>
                  <a:lnTo>
                    <a:pt x="3130" y="111"/>
                  </a:lnTo>
                  <a:moveTo>
                    <a:pt x="3157" y="61"/>
                  </a:moveTo>
                  <a:lnTo>
                    <a:pt x="3133" y="109"/>
                  </a:lnTo>
                  <a:moveTo>
                    <a:pt x="3128" y="80"/>
                  </a:moveTo>
                  <a:lnTo>
                    <a:pt x="3150" y="70"/>
                  </a:lnTo>
                  <a:moveTo>
                    <a:pt x="3130" y="137"/>
                  </a:moveTo>
                  <a:lnTo>
                    <a:pt x="3159" y="121"/>
                  </a:lnTo>
                  <a:moveTo>
                    <a:pt x="3147" y="34"/>
                  </a:moveTo>
                  <a:lnTo>
                    <a:pt x="3130" y="77"/>
                  </a:lnTo>
                  <a:moveTo>
                    <a:pt x="3164" y="73"/>
                  </a:moveTo>
                  <a:lnTo>
                    <a:pt x="3198" y="58"/>
                  </a:lnTo>
                  <a:moveTo>
                    <a:pt x="3164" y="97"/>
                  </a:moveTo>
                  <a:lnTo>
                    <a:pt x="3200" y="82"/>
                  </a:lnTo>
                  <a:moveTo>
                    <a:pt x="3188" y="128"/>
                  </a:moveTo>
                  <a:lnTo>
                    <a:pt x="3210" y="154"/>
                  </a:lnTo>
                  <a:lnTo>
                    <a:pt x="3210" y="126"/>
                  </a:lnTo>
                  <a:moveTo>
                    <a:pt x="3186" y="37"/>
                  </a:moveTo>
                  <a:lnTo>
                    <a:pt x="3198" y="46"/>
                  </a:lnTo>
                  <a:moveTo>
                    <a:pt x="3174" y="30"/>
                  </a:moveTo>
                  <a:lnTo>
                    <a:pt x="3178" y="97"/>
                  </a:lnTo>
                  <a:lnTo>
                    <a:pt x="3188" y="128"/>
                  </a:lnTo>
                  <a:moveTo>
                    <a:pt x="3198" y="97"/>
                  </a:moveTo>
                  <a:lnTo>
                    <a:pt x="3186" y="118"/>
                  </a:lnTo>
                  <a:lnTo>
                    <a:pt x="3157" y="147"/>
                  </a:lnTo>
                  <a:moveTo>
                    <a:pt x="2134" y="3"/>
                  </a:moveTo>
                  <a:lnTo>
                    <a:pt x="2590" y="1"/>
                  </a:lnTo>
                  <a:lnTo>
                    <a:pt x="2593" y="178"/>
                  </a:lnTo>
                  <a:lnTo>
                    <a:pt x="2137" y="181"/>
                  </a:lnTo>
                  <a:lnTo>
                    <a:pt x="2134" y="3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62" name="path 4262"/>
            <p:cNvSpPr/>
            <p:nvPr/>
          </p:nvSpPr>
          <p:spPr>
            <a:xfrm>
              <a:off x="1357122" y="61722"/>
              <a:ext cx="288035" cy="10667"/>
            </a:xfrm>
            <a:custGeom>
              <a:avLst/>
              <a:gdLst/>
              <a:ahLst/>
              <a:cxnLst/>
              <a:rect l="0" t="0" r="0" b="0"/>
              <a:pathLst>
                <a:path w="453" h="16">
                  <a:moveTo>
                    <a:pt x="0" y="4"/>
                  </a:moveTo>
                  <a:lnTo>
                    <a:pt x="0" y="16"/>
                  </a:lnTo>
                  <a:lnTo>
                    <a:pt x="453" y="0"/>
                  </a:lnTo>
                  <a:lnTo>
                    <a:pt x="0" y="4"/>
                  </a:lnTo>
                </a:path>
                <a:path w="453" h="16">
                  <a:moveTo>
                    <a:pt x="0" y="16"/>
                  </a:moveTo>
                  <a:lnTo>
                    <a:pt x="453" y="0"/>
                  </a:lnTo>
                  <a:lnTo>
                    <a:pt x="453" y="12"/>
                  </a:lnTo>
                  <a:lnTo>
                    <a:pt x="0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64" name="path 4264"/>
            <p:cNvSpPr/>
            <p:nvPr/>
          </p:nvSpPr>
          <p:spPr>
            <a:xfrm>
              <a:off x="2447544" y="0"/>
              <a:ext cx="669035" cy="117347"/>
            </a:xfrm>
            <a:custGeom>
              <a:avLst/>
              <a:gdLst/>
              <a:ahLst/>
              <a:cxnLst/>
              <a:rect l="0" t="0" r="0" b="0"/>
              <a:pathLst>
                <a:path w="1053" h="184">
                  <a:moveTo>
                    <a:pt x="541" y="147"/>
                  </a:moveTo>
                  <a:lnTo>
                    <a:pt x="541" y="46"/>
                  </a:lnTo>
                  <a:lnTo>
                    <a:pt x="517" y="68"/>
                  </a:lnTo>
                  <a:moveTo>
                    <a:pt x="574" y="147"/>
                  </a:moveTo>
                  <a:lnTo>
                    <a:pt x="574" y="142"/>
                  </a:lnTo>
                  <a:moveTo>
                    <a:pt x="606" y="147"/>
                  </a:moveTo>
                  <a:lnTo>
                    <a:pt x="630" y="147"/>
                  </a:lnTo>
                  <a:moveTo>
                    <a:pt x="630" y="147"/>
                  </a:moveTo>
                  <a:lnTo>
                    <a:pt x="639" y="145"/>
                  </a:lnTo>
                  <a:lnTo>
                    <a:pt x="649" y="135"/>
                  </a:lnTo>
                  <a:lnTo>
                    <a:pt x="651" y="126"/>
                  </a:lnTo>
                  <a:moveTo>
                    <a:pt x="651" y="126"/>
                  </a:moveTo>
                  <a:lnTo>
                    <a:pt x="651" y="114"/>
                  </a:lnTo>
                  <a:moveTo>
                    <a:pt x="651" y="114"/>
                  </a:moveTo>
                  <a:lnTo>
                    <a:pt x="649" y="102"/>
                  </a:lnTo>
                  <a:lnTo>
                    <a:pt x="639" y="94"/>
                  </a:lnTo>
                  <a:lnTo>
                    <a:pt x="630" y="92"/>
                  </a:lnTo>
                  <a:moveTo>
                    <a:pt x="630" y="92"/>
                  </a:moveTo>
                  <a:lnTo>
                    <a:pt x="606" y="92"/>
                  </a:lnTo>
                  <a:lnTo>
                    <a:pt x="606" y="46"/>
                  </a:lnTo>
                  <a:lnTo>
                    <a:pt x="646" y="46"/>
                  </a:lnTo>
                  <a:moveTo>
                    <a:pt x="685" y="147"/>
                  </a:moveTo>
                  <a:lnTo>
                    <a:pt x="685" y="80"/>
                  </a:lnTo>
                  <a:lnTo>
                    <a:pt x="733" y="80"/>
                  </a:lnTo>
                  <a:moveTo>
                    <a:pt x="752" y="99"/>
                  </a:moveTo>
                  <a:lnTo>
                    <a:pt x="747" y="85"/>
                  </a:lnTo>
                  <a:lnTo>
                    <a:pt x="733" y="80"/>
                  </a:lnTo>
                  <a:moveTo>
                    <a:pt x="752" y="99"/>
                  </a:moveTo>
                  <a:lnTo>
                    <a:pt x="752" y="147"/>
                  </a:lnTo>
                  <a:moveTo>
                    <a:pt x="718" y="147"/>
                  </a:moveTo>
                  <a:lnTo>
                    <a:pt x="718" y="80"/>
                  </a:lnTo>
                  <a:moveTo>
                    <a:pt x="831" y="106"/>
                  </a:moveTo>
                  <a:lnTo>
                    <a:pt x="826" y="133"/>
                  </a:lnTo>
                  <a:moveTo>
                    <a:pt x="802" y="106"/>
                  </a:moveTo>
                  <a:lnTo>
                    <a:pt x="802" y="142"/>
                  </a:lnTo>
                  <a:moveTo>
                    <a:pt x="848" y="87"/>
                  </a:moveTo>
                  <a:lnTo>
                    <a:pt x="841" y="159"/>
                  </a:lnTo>
                  <a:lnTo>
                    <a:pt x="829" y="142"/>
                  </a:lnTo>
                  <a:moveTo>
                    <a:pt x="783" y="87"/>
                  </a:moveTo>
                  <a:lnTo>
                    <a:pt x="783" y="157"/>
                  </a:lnTo>
                  <a:moveTo>
                    <a:pt x="834" y="56"/>
                  </a:moveTo>
                  <a:lnTo>
                    <a:pt x="831" y="80"/>
                  </a:lnTo>
                  <a:moveTo>
                    <a:pt x="798" y="56"/>
                  </a:moveTo>
                  <a:lnTo>
                    <a:pt x="798" y="90"/>
                  </a:lnTo>
                  <a:moveTo>
                    <a:pt x="781" y="51"/>
                  </a:moveTo>
                  <a:lnTo>
                    <a:pt x="848" y="44"/>
                  </a:lnTo>
                  <a:moveTo>
                    <a:pt x="812" y="27"/>
                  </a:moveTo>
                  <a:lnTo>
                    <a:pt x="817" y="42"/>
                  </a:lnTo>
                  <a:moveTo>
                    <a:pt x="798" y="82"/>
                  </a:moveTo>
                  <a:lnTo>
                    <a:pt x="834" y="80"/>
                  </a:lnTo>
                  <a:moveTo>
                    <a:pt x="798" y="63"/>
                  </a:moveTo>
                  <a:lnTo>
                    <a:pt x="831" y="61"/>
                  </a:lnTo>
                  <a:moveTo>
                    <a:pt x="802" y="138"/>
                  </a:moveTo>
                  <a:lnTo>
                    <a:pt x="831" y="133"/>
                  </a:lnTo>
                  <a:moveTo>
                    <a:pt x="802" y="114"/>
                  </a:moveTo>
                  <a:lnTo>
                    <a:pt x="829" y="111"/>
                  </a:lnTo>
                  <a:moveTo>
                    <a:pt x="783" y="99"/>
                  </a:moveTo>
                  <a:lnTo>
                    <a:pt x="848" y="94"/>
                  </a:lnTo>
                  <a:moveTo>
                    <a:pt x="884" y="34"/>
                  </a:moveTo>
                  <a:lnTo>
                    <a:pt x="884" y="157"/>
                  </a:lnTo>
                  <a:moveTo>
                    <a:pt x="884" y="46"/>
                  </a:moveTo>
                  <a:lnTo>
                    <a:pt x="944" y="42"/>
                  </a:lnTo>
                  <a:moveTo>
                    <a:pt x="944" y="34"/>
                  </a:moveTo>
                  <a:lnTo>
                    <a:pt x="944" y="157"/>
                  </a:lnTo>
                  <a:moveTo>
                    <a:pt x="884" y="150"/>
                  </a:moveTo>
                  <a:lnTo>
                    <a:pt x="942" y="147"/>
                  </a:lnTo>
                  <a:lnTo>
                    <a:pt x="944" y="154"/>
                  </a:lnTo>
                  <a:moveTo>
                    <a:pt x="896" y="63"/>
                  </a:moveTo>
                  <a:lnTo>
                    <a:pt x="932" y="61"/>
                  </a:lnTo>
                  <a:moveTo>
                    <a:pt x="932" y="78"/>
                  </a:moveTo>
                  <a:lnTo>
                    <a:pt x="898" y="82"/>
                  </a:lnTo>
                  <a:moveTo>
                    <a:pt x="889" y="104"/>
                  </a:moveTo>
                  <a:lnTo>
                    <a:pt x="932" y="99"/>
                  </a:lnTo>
                  <a:moveTo>
                    <a:pt x="934" y="92"/>
                  </a:moveTo>
                  <a:lnTo>
                    <a:pt x="930" y="130"/>
                  </a:lnTo>
                  <a:lnTo>
                    <a:pt x="920" y="116"/>
                  </a:lnTo>
                  <a:moveTo>
                    <a:pt x="913" y="49"/>
                  </a:moveTo>
                  <a:lnTo>
                    <a:pt x="913" y="145"/>
                  </a:lnTo>
                  <a:moveTo>
                    <a:pt x="970" y="85"/>
                  </a:moveTo>
                  <a:lnTo>
                    <a:pt x="999" y="78"/>
                  </a:lnTo>
                  <a:moveTo>
                    <a:pt x="970" y="138"/>
                  </a:moveTo>
                  <a:lnTo>
                    <a:pt x="999" y="116"/>
                  </a:lnTo>
                  <a:moveTo>
                    <a:pt x="999" y="58"/>
                  </a:moveTo>
                  <a:lnTo>
                    <a:pt x="1045" y="54"/>
                  </a:lnTo>
                  <a:moveTo>
                    <a:pt x="1023" y="25"/>
                  </a:moveTo>
                  <a:lnTo>
                    <a:pt x="1023" y="87"/>
                  </a:lnTo>
                  <a:moveTo>
                    <a:pt x="994" y="94"/>
                  </a:moveTo>
                  <a:lnTo>
                    <a:pt x="1052" y="87"/>
                  </a:lnTo>
                  <a:moveTo>
                    <a:pt x="1006" y="68"/>
                  </a:moveTo>
                  <a:lnTo>
                    <a:pt x="1014" y="85"/>
                  </a:lnTo>
                  <a:moveTo>
                    <a:pt x="1006" y="102"/>
                  </a:moveTo>
                  <a:lnTo>
                    <a:pt x="1006" y="159"/>
                  </a:lnTo>
                  <a:moveTo>
                    <a:pt x="1006" y="109"/>
                  </a:moveTo>
                  <a:lnTo>
                    <a:pt x="1042" y="106"/>
                  </a:lnTo>
                  <a:moveTo>
                    <a:pt x="1042" y="102"/>
                  </a:moveTo>
                  <a:lnTo>
                    <a:pt x="1040" y="162"/>
                  </a:lnTo>
                  <a:moveTo>
                    <a:pt x="1016" y="118"/>
                  </a:moveTo>
                  <a:lnTo>
                    <a:pt x="1016" y="142"/>
                  </a:lnTo>
                  <a:moveTo>
                    <a:pt x="1016" y="121"/>
                  </a:moveTo>
                  <a:lnTo>
                    <a:pt x="1030" y="121"/>
                  </a:lnTo>
                  <a:moveTo>
                    <a:pt x="1006" y="152"/>
                  </a:moveTo>
                  <a:lnTo>
                    <a:pt x="1040" y="150"/>
                  </a:lnTo>
                  <a:moveTo>
                    <a:pt x="1040" y="61"/>
                  </a:moveTo>
                  <a:lnTo>
                    <a:pt x="1033" y="90"/>
                  </a:lnTo>
                  <a:moveTo>
                    <a:pt x="1016" y="138"/>
                  </a:moveTo>
                  <a:lnTo>
                    <a:pt x="1033" y="138"/>
                  </a:lnTo>
                  <a:moveTo>
                    <a:pt x="1030" y="118"/>
                  </a:moveTo>
                  <a:lnTo>
                    <a:pt x="1028" y="138"/>
                  </a:lnTo>
                  <a:moveTo>
                    <a:pt x="982" y="34"/>
                  </a:moveTo>
                  <a:lnTo>
                    <a:pt x="982" y="130"/>
                  </a:lnTo>
                  <a:moveTo>
                    <a:pt x="1" y="6"/>
                  </a:moveTo>
                  <a:lnTo>
                    <a:pt x="457" y="1"/>
                  </a:lnTo>
                  <a:lnTo>
                    <a:pt x="457" y="181"/>
                  </a:lnTo>
                  <a:lnTo>
                    <a:pt x="1" y="183"/>
                  </a:lnTo>
                  <a:lnTo>
                    <a:pt x="1" y="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66" name="path 4266"/>
            <p:cNvSpPr/>
            <p:nvPr/>
          </p:nvSpPr>
          <p:spPr>
            <a:xfrm>
              <a:off x="2448306" y="54102"/>
              <a:ext cx="289559" cy="9144"/>
            </a:xfrm>
            <a:custGeom>
              <a:avLst/>
              <a:gdLst/>
              <a:ahLst/>
              <a:cxnLst/>
              <a:rect l="0" t="0" r="0" b="0"/>
              <a:pathLst>
                <a:path w="455" h="14">
                  <a:moveTo>
                    <a:pt x="0" y="4"/>
                  </a:moveTo>
                  <a:lnTo>
                    <a:pt x="0" y="14"/>
                  </a:lnTo>
                  <a:lnTo>
                    <a:pt x="122" y="2"/>
                  </a:lnTo>
                  <a:lnTo>
                    <a:pt x="0" y="4"/>
                  </a:lnTo>
                </a:path>
                <a:path w="455" h="14">
                  <a:moveTo>
                    <a:pt x="0" y="14"/>
                  </a:moveTo>
                  <a:lnTo>
                    <a:pt x="122" y="2"/>
                  </a:lnTo>
                  <a:lnTo>
                    <a:pt x="122" y="14"/>
                  </a:lnTo>
                  <a:lnTo>
                    <a:pt x="0" y="14"/>
                  </a:lnTo>
                </a:path>
                <a:path w="455" h="14">
                  <a:moveTo>
                    <a:pt x="141" y="2"/>
                  </a:moveTo>
                  <a:lnTo>
                    <a:pt x="141" y="14"/>
                  </a:lnTo>
                  <a:lnTo>
                    <a:pt x="160" y="2"/>
                  </a:lnTo>
                  <a:lnTo>
                    <a:pt x="141" y="2"/>
                  </a:lnTo>
                </a:path>
                <a:path w="455" h="14">
                  <a:moveTo>
                    <a:pt x="141" y="14"/>
                  </a:moveTo>
                  <a:lnTo>
                    <a:pt x="160" y="2"/>
                  </a:lnTo>
                  <a:lnTo>
                    <a:pt x="160" y="14"/>
                  </a:lnTo>
                  <a:lnTo>
                    <a:pt x="141" y="14"/>
                  </a:lnTo>
                </a:path>
                <a:path w="455" h="14">
                  <a:moveTo>
                    <a:pt x="180" y="2"/>
                  </a:moveTo>
                  <a:lnTo>
                    <a:pt x="180" y="14"/>
                  </a:lnTo>
                  <a:lnTo>
                    <a:pt x="275" y="2"/>
                  </a:lnTo>
                  <a:lnTo>
                    <a:pt x="180" y="2"/>
                  </a:lnTo>
                </a:path>
                <a:path w="455" h="14">
                  <a:moveTo>
                    <a:pt x="180" y="14"/>
                  </a:moveTo>
                  <a:lnTo>
                    <a:pt x="275" y="2"/>
                  </a:lnTo>
                  <a:lnTo>
                    <a:pt x="275" y="12"/>
                  </a:lnTo>
                  <a:lnTo>
                    <a:pt x="180" y="14"/>
                  </a:lnTo>
                </a:path>
                <a:path w="455" h="14">
                  <a:moveTo>
                    <a:pt x="295" y="2"/>
                  </a:moveTo>
                  <a:lnTo>
                    <a:pt x="295" y="12"/>
                  </a:lnTo>
                  <a:lnTo>
                    <a:pt x="314" y="2"/>
                  </a:lnTo>
                  <a:lnTo>
                    <a:pt x="295" y="2"/>
                  </a:lnTo>
                </a:path>
                <a:path w="455" h="14">
                  <a:moveTo>
                    <a:pt x="295" y="12"/>
                  </a:moveTo>
                  <a:lnTo>
                    <a:pt x="314" y="2"/>
                  </a:lnTo>
                  <a:lnTo>
                    <a:pt x="314" y="12"/>
                  </a:lnTo>
                  <a:lnTo>
                    <a:pt x="295" y="12"/>
                  </a:lnTo>
                </a:path>
                <a:path w="455" h="14">
                  <a:moveTo>
                    <a:pt x="333" y="0"/>
                  </a:moveTo>
                  <a:lnTo>
                    <a:pt x="333" y="12"/>
                  </a:lnTo>
                  <a:lnTo>
                    <a:pt x="455" y="0"/>
                  </a:lnTo>
                  <a:lnTo>
                    <a:pt x="333" y="0"/>
                  </a:lnTo>
                </a:path>
                <a:path w="455" h="14">
                  <a:moveTo>
                    <a:pt x="333" y="12"/>
                  </a:moveTo>
                  <a:lnTo>
                    <a:pt x="455" y="0"/>
                  </a:lnTo>
                  <a:lnTo>
                    <a:pt x="455" y="12"/>
                  </a:lnTo>
                  <a:lnTo>
                    <a:pt x="333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68" name="path 4268"/>
            <p:cNvSpPr/>
            <p:nvPr/>
          </p:nvSpPr>
          <p:spPr>
            <a:xfrm>
              <a:off x="2737104" y="54102"/>
              <a:ext cx="1523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0"/>
                  </a:moveTo>
                  <a:lnTo>
                    <a:pt x="1" y="1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270" name="path 4270"/>
          <p:cNvSpPr/>
          <p:nvPr/>
        </p:nvSpPr>
        <p:spPr>
          <a:xfrm>
            <a:off x="6979553" y="5444075"/>
            <a:ext cx="797786" cy="438724"/>
          </a:xfrm>
          <a:custGeom>
            <a:avLst/>
            <a:gdLst/>
            <a:ahLst/>
            <a:cxnLst/>
            <a:rect l="0" t="0" r="0" b="0"/>
            <a:pathLst>
              <a:path w="1256" h="690">
                <a:moveTo>
                  <a:pt x="1255" y="1"/>
                </a:moveTo>
                <a:lnTo>
                  <a:pt x="0" y="68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72" name="path 4272"/>
          <p:cNvSpPr/>
          <p:nvPr/>
        </p:nvSpPr>
        <p:spPr>
          <a:xfrm>
            <a:off x="14416278" y="2402840"/>
            <a:ext cx="1523" cy="4803647"/>
          </a:xfrm>
          <a:custGeom>
            <a:avLst/>
            <a:gdLst/>
            <a:ahLst/>
            <a:cxnLst/>
            <a:rect l="0" t="0" r="0" b="0"/>
            <a:pathLst>
              <a:path w="2" h="7564">
                <a:moveTo>
                  <a:pt x="1" y="7564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74" name="path 4274"/>
          <p:cNvSpPr/>
          <p:nvPr/>
        </p:nvSpPr>
        <p:spPr>
          <a:xfrm>
            <a:off x="14400276" y="587755"/>
            <a:ext cx="32004" cy="9523476"/>
          </a:xfrm>
          <a:custGeom>
            <a:avLst/>
            <a:gdLst/>
            <a:ahLst/>
            <a:cxnLst/>
            <a:rect l="0" t="0" r="0" b="0"/>
            <a:pathLst>
              <a:path w="50" h="14997">
                <a:moveTo>
                  <a:pt x="50" y="0"/>
                </a:moveTo>
                <a:lnTo>
                  <a:pt x="0" y="50"/>
                </a:lnTo>
                <a:lnTo>
                  <a:pt x="50" y="14997"/>
                </a:lnTo>
                <a:lnTo>
                  <a:pt x="50" y="0"/>
                </a:lnTo>
              </a:path>
              <a:path w="50" h="14997">
                <a:moveTo>
                  <a:pt x="0" y="50"/>
                </a:moveTo>
                <a:lnTo>
                  <a:pt x="50" y="14997"/>
                </a:lnTo>
                <a:lnTo>
                  <a:pt x="0" y="14947"/>
                </a:lnTo>
                <a:lnTo>
                  <a:pt x="0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76" name="path 4276"/>
          <p:cNvSpPr/>
          <p:nvPr/>
        </p:nvSpPr>
        <p:spPr>
          <a:xfrm>
            <a:off x="1329689" y="2402840"/>
            <a:ext cx="1525" cy="4803647"/>
          </a:xfrm>
          <a:custGeom>
            <a:avLst/>
            <a:gdLst/>
            <a:ahLst/>
            <a:cxnLst/>
            <a:rect l="0" t="0" r="0" b="0"/>
            <a:pathLst>
              <a:path w="2" h="7564">
                <a:moveTo>
                  <a:pt x="1" y="0"/>
                </a:moveTo>
                <a:lnTo>
                  <a:pt x="1" y="756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78" name="path 4278"/>
          <p:cNvSpPr/>
          <p:nvPr/>
        </p:nvSpPr>
        <p:spPr>
          <a:xfrm>
            <a:off x="1313687" y="602995"/>
            <a:ext cx="32004" cy="9508235"/>
          </a:xfrm>
          <a:custGeom>
            <a:avLst/>
            <a:gdLst/>
            <a:ahLst/>
            <a:cxnLst/>
            <a:rect l="0" t="0" r="0" b="0"/>
            <a:pathLst>
              <a:path w="50" h="14973">
                <a:moveTo>
                  <a:pt x="0" y="14973"/>
                </a:moveTo>
                <a:lnTo>
                  <a:pt x="50" y="14923"/>
                </a:lnTo>
                <a:lnTo>
                  <a:pt x="0" y="0"/>
                </a:lnTo>
                <a:lnTo>
                  <a:pt x="0" y="14973"/>
                </a:lnTo>
              </a:path>
              <a:path w="50" h="14973">
                <a:moveTo>
                  <a:pt x="50" y="14923"/>
                </a:moveTo>
                <a:lnTo>
                  <a:pt x="0" y="0"/>
                </a:lnTo>
                <a:lnTo>
                  <a:pt x="50" y="0"/>
                </a:lnTo>
                <a:lnTo>
                  <a:pt x="50" y="149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80" name="path 4280"/>
          <p:cNvSpPr/>
          <p:nvPr/>
        </p:nvSpPr>
        <p:spPr>
          <a:xfrm>
            <a:off x="1780793" y="9142730"/>
            <a:ext cx="2142744" cy="92963"/>
          </a:xfrm>
          <a:custGeom>
            <a:avLst/>
            <a:gdLst/>
            <a:ahLst/>
            <a:cxnLst/>
            <a:rect l="0" t="0" r="0" b="0"/>
            <a:pathLst>
              <a:path w="3374" h="146">
                <a:moveTo>
                  <a:pt x="42" y="15"/>
                </a:moveTo>
                <a:lnTo>
                  <a:pt x="1" y="94"/>
                </a:lnTo>
                <a:lnTo>
                  <a:pt x="63" y="94"/>
                </a:lnTo>
                <a:moveTo>
                  <a:pt x="42" y="15"/>
                </a:moveTo>
                <a:lnTo>
                  <a:pt x="42" y="135"/>
                </a:lnTo>
                <a:moveTo>
                  <a:pt x="102" y="104"/>
                </a:moveTo>
                <a:lnTo>
                  <a:pt x="109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21" y="111"/>
                </a:lnTo>
                <a:lnTo>
                  <a:pt x="123" y="113"/>
                </a:lnTo>
                <a:lnTo>
                  <a:pt x="123" y="116"/>
                </a:lnTo>
                <a:lnTo>
                  <a:pt x="121" y="121"/>
                </a:lnTo>
                <a:lnTo>
                  <a:pt x="121" y="123"/>
                </a:lnTo>
                <a:lnTo>
                  <a:pt x="118" y="125"/>
                </a:lnTo>
                <a:lnTo>
                  <a:pt x="116" y="125"/>
                </a:lnTo>
                <a:lnTo>
                  <a:pt x="114" y="123"/>
                </a:lnTo>
                <a:lnTo>
                  <a:pt x="114" y="116"/>
                </a:lnTo>
                <a:lnTo>
                  <a:pt x="111" y="113"/>
                </a:lnTo>
                <a:lnTo>
                  <a:pt x="106" y="109"/>
                </a:lnTo>
                <a:lnTo>
                  <a:pt x="104" y="106"/>
                </a:lnTo>
                <a:lnTo>
                  <a:pt x="99" y="104"/>
                </a:lnTo>
                <a:moveTo>
                  <a:pt x="123" y="113"/>
                </a:moveTo>
                <a:lnTo>
                  <a:pt x="123" y="118"/>
                </a:lnTo>
                <a:moveTo>
                  <a:pt x="121" y="123"/>
                </a:moveTo>
                <a:lnTo>
                  <a:pt x="121" y="111"/>
                </a:lnTo>
                <a:moveTo>
                  <a:pt x="118" y="109"/>
                </a:moveTo>
                <a:lnTo>
                  <a:pt x="118" y="123"/>
                </a:lnTo>
                <a:moveTo>
                  <a:pt x="116" y="125"/>
                </a:moveTo>
                <a:lnTo>
                  <a:pt x="116" y="109"/>
                </a:lnTo>
                <a:lnTo>
                  <a:pt x="116" y="123"/>
                </a:lnTo>
                <a:moveTo>
                  <a:pt x="114" y="121"/>
                </a:moveTo>
                <a:lnTo>
                  <a:pt x="114" y="106"/>
                </a:lnTo>
                <a:moveTo>
                  <a:pt x="111" y="113"/>
                </a:moveTo>
                <a:lnTo>
                  <a:pt x="111" y="106"/>
                </a:lnTo>
                <a:lnTo>
                  <a:pt x="111" y="111"/>
                </a:lnTo>
                <a:moveTo>
                  <a:pt x="109" y="106"/>
                </a:moveTo>
                <a:lnTo>
                  <a:pt x="109" y="109"/>
                </a:lnTo>
                <a:moveTo>
                  <a:pt x="106" y="106"/>
                </a:moveTo>
                <a:lnTo>
                  <a:pt x="106" y="104"/>
                </a:lnTo>
                <a:moveTo>
                  <a:pt x="104" y="106"/>
                </a:moveTo>
                <a:lnTo>
                  <a:pt x="109" y="106"/>
                </a:lnTo>
                <a:moveTo>
                  <a:pt x="114" y="106"/>
                </a:moveTo>
                <a:lnTo>
                  <a:pt x="106" y="106"/>
                </a:lnTo>
                <a:moveTo>
                  <a:pt x="106" y="109"/>
                </a:moveTo>
                <a:lnTo>
                  <a:pt x="116" y="109"/>
                </a:lnTo>
                <a:moveTo>
                  <a:pt x="118" y="109"/>
                </a:moveTo>
                <a:lnTo>
                  <a:pt x="109" y="109"/>
                </a:lnTo>
                <a:moveTo>
                  <a:pt x="111" y="111"/>
                </a:moveTo>
                <a:lnTo>
                  <a:pt x="121" y="111"/>
                </a:lnTo>
                <a:moveTo>
                  <a:pt x="123" y="113"/>
                </a:moveTo>
                <a:lnTo>
                  <a:pt x="111" y="113"/>
                </a:lnTo>
                <a:moveTo>
                  <a:pt x="114" y="116"/>
                </a:moveTo>
                <a:lnTo>
                  <a:pt x="123" y="116"/>
                </a:lnTo>
                <a:lnTo>
                  <a:pt x="114" y="116"/>
                </a:lnTo>
                <a:close/>
                <a:moveTo>
                  <a:pt x="114" y="118"/>
                </a:moveTo>
                <a:lnTo>
                  <a:pt x="123" y="118"/>
                </a:lnTo>
                <a:moveTo>
                  <a:pt x="121" y="121"/>
                </a:moveTo>
                <a:lnTo>
                  <a:pt x="114" y="121"/>
                </a:lnTo>
                <a:moveTo>
                  <a:pt x="114" y="123"/>
                </a:moveTo>
                <a:lnTo>
                  <a:pt x="121" y="123"/>
                </a:lnTo>
                <a:moveTo>
                  <a:pt x="226" y="8"/>
                </a:moveTo>
                <a:lnTo>
                  <a:pt x="224" y="15"/>
                </a:lnTo>
                <a:lnTo>
                  <a:pt x="214" y="41"/>
                </a:lnTo>
                <a:lnTo>
                  <a:pt x="207" y="61"/>
                </a:lnTo>
                <a:lnTo>
                  <a:pt x="205" y="61"/>
                </a:lnTo>
                <a:lnTo>
                  <a:pt x="226" y="56"/>
                </a:lnTo>
                <a:moveTo>
                  <a:pt x="231" y="41"/>
                </a:moveTo>
                <a:lnTo>
                  <a:pt x="210" y="92"/>
                </a:lnTo>
                <a:lnTo>
                  <a:pt x="207" y="92"/>
                </a:lnTo>
                <a:lnTo>
                  <a:pt x="234" y="82"/>
                </a:lnTo>
                <a:moveTo>
                  <a:pt x="200" y="121"/>
                </a:moveTo>
                <a:lnTo>
                  <a:pt x="231" y="99"/>
                </a:lnTo>
                <a:moveTo>
                  <a:pt x="238" y="18"/>
                </a:moveTo>
                <a:lnTo>
                  <a:pt x="277" y="10"/>
                </a:lnTo>
                <a:lnTo>
                  <a:pt x="274" y="8"/>
                </a:lnTo>
                <a:lnTo>
                  <a:pt x="270" y="51"/>
                </a:lnTo>
                <a:moveTo>
                  <a:pt x="265" y="30"/>
                </a:moveTo>
                <a:lnTo>
                  <a:pt x="262" y="30"/>
                </a:lnTo>
                <a:lnTo>
                  <a:pt x="241" y="34"/>
                </a:lnTo>
                <a:moveTo>
                  <a:pt x="236" y="56"/>
                </a:moveTo>
                <a:lnTo>
                  <a:pt x="289" y="49"/>
                </a:lnTo>
                <a:lnTo>
                  <a:pt x="286" y="49"/>
                </a:lnTo>
                <a:lnTo>
                  <a:pt x="279" y="51"/>
                </a:lnTo>
                <a:moveTo>
                  <a:pt x="255" y="56"/>
                </a:moveTo>
                <a:lnTo>
                  <a:pt x="255" y="135"/>
                </a:lnTo>
                <a:lnTo>
                  <a:pt x="246" y="123"/>
                </a:lnTo>
                <a:lnTo>
                  <a:pt x="255" y="135"/>
                </a:lnTo>
                <a:moveTo>
                  <a:pt x="255" y="73"/>
                </a:moveTo>
                <a:lnTo>
                  <a:pt x="282" y="118"/>
                </a:lnTo>
                <a:lnTo>
                  <a:pt x="296" y="118"/>
                </a:lnTo>
                <a:lnTo>
                  <a:pt x="282" y="116"/>
                </a:lnTo>
                <a:lnTo>
                  <a:pt x="274" y="109"/>
                </a:lnTo>
                <a:moveTo>
                  <a:pt x="279" y="65"/>
                </a:moveTo>
                <a:lnTo>
                  <a:pt x="279" y="73"/>
                </a:lnTo>
                <a:lnTo>
                  <a:pt x="265" y="87"/>
                </a:lnTo>
                <a:moveTo>
                  <a:pt x="236" y="68"/>
                </a:moveTo>
                <a:lnTo>
                  <a:pt x="243" y="78"/>
                </a:lnTo>
                <a:lnTo>
                  <a:pt x="246" y="85"/>
                </a:lnTo>
                <a:moveTo>
                  <a:pt x="231" y="116"/>
                </a:moveTo>
                <a:lnTo>
                  <a:pt x="250" y="92"/>
                </a:lnTo>
                <a:moveTo>
                  <a:pt x="351" y="3"/>
                </a:moveTo>
                <a:lnTo>
                  <a:pt x="349" y="10"/>
                </a:lnTo>
                <a:lnTo>
                  <a:pt x="346" y="18"/>
                </a:lnTo>
                <a:lnTo>
                  <a:pt x="339" y="34"/>
                </a:lnTo>
                <a:lnTo>
                  <a:pt x="332" y="44"/>
                </a:lnTo>
                <a:lnTo>
                  <a:pt x="325" y="56"/>
                </a:lnTo>
                <a:lnTo>
                  <a:pt x="320" y="65"/>
                </a:lnTo>
                <a:lnTo>
                  <a:pt x="313" y="73"/>
                </a:lnTo>
                <a:moveTo>
                  <a:pt x="339" y="34"/>
                </a:moveTo>
                <a:lnTo>
                  <a:pt x="339" y="140"/>
                </a:lnTo>
                <a:lnTo>
                  <a:pt x="337" y="133"/>
                </a:lnTo>
                <a:lnTo>
                  <a:pt x="339" y="123"/>
                </a:lnTo>
                <a:moveTo>
                  <a:pt x="366" y="5"/>
                </a:moveTo>
                <a:lnTo>
                  <a:pt x="368" y="13"/>
                </a:lnTo>
                <a:lnTo>
                  <a:pt x="368" y="27"/>
                </a:lnTo>
                <a:lnTo>
                  <a:pt x="366" y="113"/>
                </a:lnTo>
                <a:lnTo>
                  <a:pt x="368" y="118"/>
                </a:lnTo>
                <a:lnTo>
                  <a:pt x="368" y="123"/>
                </a:lnTo>
                <a:lnTo>
                  <a:pt x="370" y="125"/>
                </a:lnTo>
                <a:lnTo>
                  <a:pt x="373" y="128"/>
                </a:lnTo>
                <a:lnTo>
                  <a:pt x="402" y="128"/>
                </a:lnTo>
                <a:lnTo>
                  <a:pt x="404" y="125"/>
                </a:lnTo>
                <a:lnTo>
                  <a:pt x="402" y="97"/>
                </a:lnTo>
                <a:lnTo>
                  <a:pt x="402" y="125"/>
                </a:lnTo>
                <a:moveTo>
                  <a:pt x="394" y="34"/>
                </a:moveTo>
                <a:lnTo>
                  <a:pt x="394" y="41"/>
                </a:lnTo>
                <a:lnTo>
                  <a:pt x="385" y="53"/>
                </a:lnTo>
                <a:lnTo>
                  <a:pt x="378" y="63"/>
                </a:lnTo>
                <a:lnTo>
                  <a:pt x="370" y="68"/>
                </a:lnTo>
                <a:lnTo>
                  <a:pt x="363" y="78"/>
                </a:lnTo>
                <a:lnTo>
                  <a:pt x="349" y="87"/>
                </a:lnTo>
                <a:moveTo>
                  <a:pt x="459" y="15"/>
                </a:moveTo>
                <a:lnTo>
                  <a:pt x="464" y="10"/>
                </a:lnTo>
                <a:lnTo>
                  <a:pt x="464" y="13"/>
                </a:lnTo>
                <a:lnTo>
                  <a:pt x="452" y="20"/>
                </a:lnTo>
                <a:lnTo>
                  <a:pt x="450" y="20"/>
                </a:lnTo>
                <a:lnTo>
                  <a:pt x="440" y="25"/>
                </a:lnTo>
                <a:lnTo>
                  <a:pt x="433" y="30"/>
                </a:lnTo>
                <a:moveTo>
                  <a:pt x="452" y="22"/>
                </a:moveTo>
                <a:lnTo>
                  <a:pt x="450" y="135"/>
                </a:lnTo>
                <a:lnTo>
                  <a:pt x="450" y="121"/>
                </a:lnTo>
                <a:moveTo>
                  <a:pt x="452" y="63"/>
                </a:moveTo>
                <a:lnTo>
                  <a:pt x="462" y="75"/>
                </a:lnTo>
                <a:lnTo>
                  <a:pt x="464" y="78"/>
                </a:lnTo>
                <a:moveTo>
                  <a:pt x="452" y="53"/>
                </a:moveTo>
                <a:lnTo>
                  <a:pt x="442" y="78"/>
                </a:lnTo>
                <a:lnTo>
                  <a:pt x="433" y="92"/>
                </a:lnTo>
                <a:lnTo>
                  <a:pt x="428" y="104"/>
                </a:lnTo>
                <a:lnTo>
                  <a:pt x="421" y="111"/>
                </a:lnTo>
                <a:moveTo>
                  <a:pt x="426" y="56"/>
                </a:moveTo>
                <a:lnTo>
                  <a:pt x="466" y="49"/>
                </a:lnTo>
                <a:moveTo>
                  <a:pt x="471" y="34"/>
                </a:moveTo>
                <a:lnTo>
                  <a:pt x="474" y="44"/>
                </a:lnTo>
                <a:lnTo>
                  <a:pt x="474" y="90"/>
                </a:lnTo>
                <a:lnTo>
                  <a:pt x="474" y="87"/>
                </a:lnTo>
                <a:lnTo>
                  <a:pt x="474" y="82"/>
                </a:lnTo>
                <a:lnTo>
                  <a:pt x="507" y="78"/>
                </a:lnTo>
                <a:lnTo>
                  <a:pt x="512" y="34"/>
                </a:lnTo>
                <a:lnTo>
                  <a:pt x="514" y="39"/>
                </a:lnTo>
                <a:lnTo>
                  <a:pt x="474" y="44"/>
                </a:lnTo>
                <a:moveTo>
                  <a:pt x="490" y="1"/>
                </a:moveTo>
                <a:lnTo>
                  <a:pt x="495" y="8"/>
                </a:lnTo>
                <a:lnTo>
                  <a:pt x="493" y="5"/>
                </a:lnTo>
                <a:lnTo>
                  <a:pt x="493" y="145"/>
                </a:lnTo>
                <a:lnTo>
                  <a:pt x="490" y="138"/>
                </a:lnTo>
                <a:lnTo>
                  <a:pt x="493" y="123"/>
                </a:lnTo>
                <a:moveTo>
                  <a:pt x="555" y="5"/>
                </a:moveTo>
                <a:lnTo>
                  <a:pt x="558" y="10"/>
                </a:lnTo>
                <a:lnTo>
                  <a:pt x="555" y="8"/>
                </a:lnTo>
                <a:lnTo>
                  <a:pt x="555" y="142"/>
                </a:lnTo>
                <a:lnTo>
                  <a:pt x="553" y="133"/>
                </a:lnTo>
                <a:lnTo>
                  <a:pt x="555" y="116"/>
                </a:lnTo>
                <a:moveTo>
                  <a:pt x="534" y="44"/>
                </a:moveTo>
                <a:lnTo>
                  <a:pt x="567" y="39"/>
                </a:lnTo>
                <a:moveTo>
                  <a:pt x="555" y="56"/>
                </a:moveTo>
                <a:lnTo>
                  <a:pt x="570" y="68"/>
                </a:lnTo>
                <a:moveTo>
                  <a:pt x="555" y="46"/>
                </a:moveTo>
                <a:lnTo>
                  <a:pt x="548" y="65"/>
                </a:lnTo>
                <a:lnTo>
                  <a:pt x="541" y="82"/>
                </a:lnTo>
                <a:lnTo>
                  <a:pt x="534" y="92"/>
                </a:lnTo>
                <a:lnTo>
                  <a:pt x="531" y="99"/>
                </a:lnTo>
                <a:moveTo>
                  <a:pt x="572" y="37"/>
                </a:moveTo>
                <a:lnTo>
                  <a:pt x="618" y="30"/>
                </a:lnTo>
                <a:lnTo>
                  <a:pt x="615" y="27"/>
                </a:lnTo>
                <a:lnTo>
                  <a:pt x="608" y="32"/>
                </a:lnTo>
                <a:moveTo>
                  <a:pt x="594" y="3"/>
                </a:moveTo>
                <a:lnTo>
                  <a:pt x="594" y="8"/>
                </a:lnTo>
                <a:lnTo>
                  <a:pt x="591" y="53"/>
                </a:lnTo>
                <a:moveTo>
                  <a:pt x="577" y="51"/>
                </a:moveTo>
                <a:lnTo>
                  <a:pt x="577" y="56"/>
                </a:lnTo>
                <a:lnTo>
                  <a:pt x="579" y="130"/>
                </a:lnTo>
                <a:moveTo>
                  <a:pt x="601" y="106"/>
                </a:moveTo>
                <a:lnTo>
                  <a:pt x="579" y="109"/>
                </a:lnTo>
                <a:moveTo>
                  <a:pt x="601" y="87"/>
                </a:moveTo>
                <a:lnTo>
                  <a:pt x="579" y="92"/>
                </a:lnTo>
                <a:moveTo>
                  <a:pt x="601" y="70"/>
                </a:moveTo>
                <a:lnTo>
                  <a:pt x="579" y="75"/>
                </a:lnTo>
                <a:moveTo>
                  <a:pt x="579" y="58"/>
                </a:moveTo>
                <a:lnTo>
                  <a:pt x="613" y="51"/>
                </a:lnTo>
                <a:lnTo>
                  <a:pt x="610" y="49"/>
                </a:lnTo>
                <a:lnTo>
                  <a:pt x="608" y="128"/>
                </a:lnTo>
                <a:moveTo>
                  <a:pt x="562" y="133"/>
                </a:moveTo>
                <a:lnTo>
                  <a:pt x="625" y="125"/>
                </a:lnTo>
                <a:lnTo>
                  <a:pt x="620" y="125"/>
                </a:lnTo>
                <a:moveTo>
                  <a:pt x="663" y="3"/>
                </a:moveTo>
                <a:lnTo>
                  <a:pt x="665" y="10"/>
                </a:lnTo>
                <a:lnTo>
                  <a:pt x="665" y="128"/>
                </a:lnTo>
                <a:lnTo>
                  <a:pt x="663" y="135"/>
                </a:lnTo>
                <a:lnTo>
                  <a:pt x="663" y="138"/>
                </a:lnTo>
                <a:lnTo>
                  <a:pt x="651" y="121"/>
                </a:lnTo>
                <a:lnTo>
                  <a:pt x="663" y="135"/>
                </a:lnTo>
                <a:moveTo>
                  <a:pt x="644" y="90"/>
                </a:moveTo>
                <a:lnTo>
                  <a:pt x="675" y="70"/>
                </a:lnTo>
                <a:moveTo>
                  <a:pt x="644" y="51"/>
                </a:moveTo>
                <a:lnTo>
                  <a:pt x="682" y="44"/>
                </a:lnTo>
                <a:lnTo>
                  <a:pt x="678" y="41"/>
                </a:lnTo>
                <a:lnTo>
                  <a:pt x="673" y="44"/>
                </a:lnTo>
                <a:moveTo>
                  <a:pt x="697" y="3"/>
                </a:moveTo>
                <a:lnTo>
                  <a:pt x="702" y="10"/>
                </a:lnTo>
                <a:lnTo>
                  <a:pt x="699" y="8"/>
                </a:lnTo>
                <a:lnTo>
                  <a:pt x="699" y="41"/>
                </a:lnTo>
                <a:lnTo>
                  <a:pt x="697" y="58"/>
                </a:lnTo>
                <a:lnTo>
                  <a:pt x="694" y="75"/>
                </a:lnTo>
                <a:lnTo>
                  <a:pt x="692" y="85"/>
                </a:lnTo>
                <a:lnTo>
                  <a:pt x="690" y="99"/>
                </a:lnTo>
                <a:lnTo>
                  <a:pt x="685" y="113"/>
                </a:lnTo>
                <a:lnTo>
                  <a:pt x="682" y="123"/>
                </a:lnTo>
                <a:lnTo>
                  <a:pt x="678" y="135"/>
                </a:lnTo>
                <a:lnTo>
                  <a:pt x="673" y="142"/>
                </a:lnTo>
                <a:moveTo>
                  <a:pt x="685" y="78"/>
                </a:moveTo>
                <a:lnTo>
                  <a:pt x="697" y="90"/>
                </a:lnTo>
                <a:lnTo>
                  <a:pt x="699" y="94"/>
                </a:lnTo>
                <a:lnTo>
                  <a:pt x="704" y="99"/>
                </a:lnTo>
                <a:moveTo>
                  <a:pt x="682" y="61"/>
                </a:moveTo>
                <a:lnTo>
                  <a:pt x="721" y="49"/>
                </a:lnTo>
                <a:lnTo>
                  <a:pt x="718" y="46"/>
                </a:lnTo>
                <a:lnTo>
                  <a:pt x="716" y="56"/>
                </a:lnTo>
                <a:lnTo>
                  <a:pt x="711" y="68"/>
                </a:lnTo>
                <a:lnTo>
                  <a:pt x="711" y="113"/>
                </a:lnTo>
                <a:lnTo>
                  <a:pt x="716" y="121"/>
                </a:lnTo>
                <a:lnTo>
                  <a:pt x="718" y="128"/>
                </a:lnTo>
                <a:lnTo>
                  <a:pt x="723" y="133"/>
                </a:lnTo>
                <a:lnTo>
                  <a:pt x="728" y="138"/>
                </a:lnTo>
                <a:lnTo>
                  <a:pt x="730" y="140"/>
                </a:lnTo>
                <a:lnTo>
                  <a:pt x="733" y="140"/>
                </a:lnTo>
                <a:lnTo>
                  <a:pt x="733" y="109"/>
                </a:lnTo>
                <a:lnTo>
                  <a:pt x="730" y="140"/>
                </a:lnTo>
                <a:moveTo>
                  <a:pt x="783" y="3"/>
                </a:moveTo>
                <a:lnTo>
                  <a:pt x="774" y="18"/>
                </a:lnTo>
                <a:lnTo>
                  <a:pt x="766" y="30"/>
                </a:lnTo>
                <a:lnTo>
                  <a:pt x="757" y="44"/>
                </a:lnTo>
                <a:lnTo>
                  <a:pt x="752" y="49"/>
                </a:lnTo>
                <a:moveTo>
                  <a:pt x="790" y="37"/>
                </a:moveTo>
                <a:lnTo>
                  <a:pt x="783" y="49"/>
                </a:lnTo>
                <a:lnTo>
                  <a:pt x="774" y="61"/>
                </a:lnTo>
                <a:lnTo>
                  <a:pt x="762" y="73"/>
                </a:lnTo>
                <a:lnTo>
                  <a:pt x="752" y="82"/>
                </a:lnTo>
                <a:lnTo>
                  <a:pt x="742" y="92"/>
                </a:lnTo>
                <a:moveTo>
                  <a:pt x="776" y="58"/>
                </a:moveTo>
                <a:lnTo>
                  <a:pt x="776" y="145"/>
                </a:lnTo>
                <a:lnTo>
                  <a:pt x="774" y="135"/>
                </a:lnTo>
                <a:lnTo>
                  <a:pt x="776" y="121"/>
                </a:lnTo>
                <a:moveTo>
                  <a:pt x="802" y="20"/>
                </a:moveTo>
                <a:lnTo>
                  <a:pt x="841" y="13"/>
                </a:lnTo>
                <a:lnTo>
                  <a:pt x="836" y="13"/>
                </a:lnTo>
                <a:lnTo>
                  <a:pt x="831" y="15"/>
                </a:lnTo>
                <a:moveTo>
                  <a:pt x="790" y="58"/>
                </a:moveTo>
                <a:lnTo>
                  <a:pt x="853" y="49"/>
                </a:lnTo>
                <a:lnTo>
                  <a:pt x="848" y="46"/>
                </a:lnTo>
                <a:lnTo>
                  <a:pt x="850" y="46"/>
                </a:lnTo>
                <a:lnTo>
                  <a:pt x="845" y="49"/>
                </a:lnTo>
                <a:moveTo>
                  <a:pt x="829" y="53"/>
                </a:moveTo>
                <a:lnTo>
                  <a:pt x="829" y="145"/>
                </a:lnTo>
                <a:lnTo>
                  <a:pt x="812" y="123"/>
                </a:lnTo>
                <a:moveTo>
                  <a:pt x="901" y="41"/>
                </a:moveTo>
                <a:lnTo>
                  <a:pt x="874" y="90"/>
                </a:lnTo>
                <a:lnTo>
                  <a:pt x="898" y="140"/>
                </a:lnTo>
                <a:moveTo>
                  <a:pt x="918" y="41"/>
                </a:moveTo>
                <a:lnTo>
                  <a:pt x="889" y="90"/>
                </a:lnTo>
                <a:lnTo>
                  <a:pt x="918" y="140"/>
                </a:lnTo>
                <a:moveTo>
                  <a:pt x="990" y="5"/>
                </a:moveTo>
                <a:lnTo>
                  <a:pt x="992" y="8"/>
                </a:lnTo>
                <a:lnTo>
                  <a:pt x="992" y="97"/>
                </a:lnTo>
                <a:moveTo>
                  <a:pt x="973" y="61"/>
                </a:moveTo>
                <a:lnTo>
                  <a:pt x="1004" y="53"/>
                </a:lnTo>
                <a:moveTo>
                  <a:pt x="973" y="111"/>
                </a:moveTo>
                <a:lnTo>
                  <a:pt x="1002" y="90"/>
                </a:lnTo>
                <a:moveTo>
                  <a:pt x="1009" y="37"/>
                </a:moveTo>
                <a:lnTo>
                  <a:pt x="1011" y="51"/>
                </a:lnTo>
                <a:lnTo>
                  <a:pt x="1011" y="68"/>
                </a:lnTo>
                <a:lnTo>
                  <a:pt x="1009" y="85"/>
                </a:lnTo>
                <a:lnTo>
                  <a:pt x="1006" y="99"/>
                </a:lnTo>
                <a:lnTo>
                  <a:pt x="1004" y="111"/>
                </a:lnTo>
                <a:lnTo>
                  <a:pt x="997" y="123"/>
                </a:lnTo>
                <a:lnTo>
                  <a:pt x="994" y="133"/>
                </a:lnTo>
                <a:lnTo>
                  <a:pt x="987" y="142"/>
                </a:lnTo>
                <a:moveTo>
                  <a:pt x="1011" y="78"/>
                </a:moveTo>
                <a:lnTo>
                  <a:pt x="1028" y="73"/>
                </a:lnTo>
                <a:lnTo>
                  <a:pt x="1025" y="70"/>
                </a:lnTo>
                <a:lnTo>
                  <a:pt x="1023" y="78"/>
                </a:lnTo>
                <a:lnTo>
                  <a:pt x="1021" y="104"/>
                </a:lnTo>
                <a:lnTo>
                  <a:pt x="1018" y="116"/>
                </a:lnTo>
                <a:lnTo>
                  <a:pt x="1016" y="123"/>
                </a:lnTo>
                <a:lnTo>
                  <a:pt x="1016" y="125"/>
                </a:lnTo>
                <a:lnTo>
                  <a:pt x="1009" y="118"/>
                </a:lnTo>
                <a:moveTo>
                  <a:pt x="1011" y="51"/>
                </a:moveTo>
                <a:lnTo>
                  <a:pt x="1054" y="39"/>
                </a:lnTo>
                <a:moveTo>
                  <a:pt x="1042" y="15"/>
                </a:moveTo>
                <a:lnTo>
                  <a:pt x="1050" y="25"/>
                </a:lnTo>
                <a:lnTo>
                  <a:pt x="1052" y="27"/>
                </a:lnTo>
                <a:moveTo>
                  <a:pt x="1028" y="1"/>
                </a:moveTo>
                <a:lnTo>
                  <a:pt x="1030" y="8"/>
                </a:lnTo>
                <a:lnTo>
                  <a:pt x="1033" y="46"/>
                </a:lnTo>
                <a:lnTo>
                  <a:pt x="1035" y="63"/>
                </a:lnTo>
                <a:lnTo>
                  <a:pt x="1038" y="82"/>
                </a:lnTo>
                <a:lnTo>
                  <a:pt x="1040" y="99"/>
                </a:lnTo>
                <a:lnTo>
                  <a:pt x="1045" y="111"/>
                </a:lnTo>
                <a:lnTo>
                  <a:pt x="1052" y="125"/>
                </a:lnTo>
                <a:lnTo>
                  <a:pt x="1059" y="135"/>
                </a:lnTo>
                <a:lnTo>
                  <a:pt x="1064" y="138"/>
                </a:lnTo>
                <a:lnTo>
                  <a:pt x="1062" y="106"/>
                </a:lnTo>
                <a:lnTo>
                  <a:pt x="1062" y="135"/>
                </a:lnTo>
                <a:moveTo>
                  <a:pt x="1052" y="58"/>
                </a:moveTo>
                <a:lnTo>
                  <a:pt x="1052" y="65"/>
                </a:lnTo>
                <a:lnTo>
                  <a:pt x="1047" y="85"/>
                </a:lnTo>
                <a:lnTo>
                  <a:pt x="1040" y="99"/>
                </a:lnTo>
                <a:lnTo>
                  <a:pt x="1033" y="111"/>
                </a:lnTo>
                <a:lnTo>
                  <a:pt x="1025" y="121"/>
                </a:lnTo>
                <a:moveTo>
                  <a:pt x="1122" y="1"/>
                </a:moveTo>
                <a:lnTo>
                  <a:pt x="1131" y="15"/>
                </a:lnTo>
                <a:lnTo>
                  <a:pt x="1131" y="25"/>
                </a:lnTo>
                <a:moveTo>
                  <a:pt x="1085" y="37"/>
                </a:moveTo>
                <a:lnTo>
                  <a:pt x="1170" y="27"/>
                </a:lnTo>
                <a:lnTo>
                  <a:pt x="1167" y="27"/>
                </a:lnTo>
                <a:lnTo>
                  <a:pt x="1162" y="30"/>
                </a:lnTo>
                <a:moveTo>
                  <a:pt x="1129" y="37"/>
                </a:moveTo>
                <a:lnTo>
                  <a:pt x="1129" y="142"/>
                </a:lnTo>
                <a:lnTo>
                  <a:pt x="1129" y="133"/>
                </a:lnTo>
                <a:lnTo>
                  <a:pt x="1129" y="118"/>
                </a:lnTo>
                <a:moveTo>
                  <a:pt x="1100" y="53"/>
                </a:moveTo>
                <a:lnTo>
                  <a:pt x="1102" y="65"/>
                </a:lnTo>
                <a:lnTo>
                  <a:pt x="1102" y="111"/>
                </a:lnTo>
                <a:lnTo>
                  <a:pt x="1102" y="101"/>
                </a:lnTo>
                <a:lnTo>
                  <a:pt x="1102" y="87"/>
                </a:lnTo>
                <a:moveTo>
                  <a:pt x="1102" y="61"/>
                </a:moveTo>
                <a:lnTo>
                  <a:pt x="1160" y="53"/>
                </a:lnTo>
                <a:lnTo>
                  <a:pt x="1158" y="51"/>
                </a:lnTo>
                <a:lnTo>
                  <a:pt x="1155" y="58"/>
                </a:lnTo>
                <a:lnTo>
                  <a:pt x="1153" y="94"/>
                </a:lnTo>
                <a:lnTo>
                  <a:pt x="1153" y="101"/>
                </a:lnTo>
                <a:lnTo>
                  <a:pt x="1150" y="109"/>
                </a:lnTo>
                <a:lnTo>
                  <a:pt x="1141" y="97"/>
                </a:lnTo>
                <a:lnTo>
                  <a:pt x="1150" y="106"/>
                </a:lnTo>
                <a:moveTo>
                  <a:pt x="1215" y="8"/>
                </a:moveTo>
                <a:lnTo>
                  <a:pt x="1213" y="15"/>
                </a:lnTo>
                <a:lnTo>
                  <a:pt x="1203" y="41"/>
                </a:lnTo>
                <a:lnTo>
                  <a:pt x="1196" y="61"/>
                </a:lnTo>
                <a:lnTo>
                  <a:pt x="1194" y="61"/>
                </a:lnTo>
                <a:lnTo>
                  <a:pt x="1215" y="56"/>
                </a:lnTo>
                <a:moveTo>
                  <a:pt x="1220" y="41"/>
                </a:moveTo>
                <a:lnTo>
                  <a:pt x="1198" y="92"/>
                </a:lnTo>
                <a:lnTo>
                  <a:pt x="1196" y="92"/>
                </a:lnTo>
                <a:lnTo>
                  <a:pt x="1222" y="82"/>
                </a:lnTo>
                <a:moveTo>
                  <a:pt x="1191" y="121"/>
                </a:moveTo>
                <a:lnTo>
                  <a:pt x="1220" y="99"/>
                </a:lnTo>
                <a:moveTo>
                  <a:pt x="1227" y="18"/>
                </a:moveTo>
                <a:lnTo>
                  <a:pt x="1265" y="10"/>
                </a:lnTo>
                <a:lnTo>
                  <a:pt x="1263" y="8"/>
                </a:lnTo>
                <a:lnTo>
                  <a:pt x="1258" y="51"/>
                </a:lnTo>
                <a:moveTo>
                  <a:pt x="1254" y="30"/>
                </a:moveTo>
                <a:lnTo>
                  <a:pt x="1251" y="30"/>
                </a:lnTo>
                <a:lnTo>
                  <a:pt x="1230" y="34"/>
                </a:lnTo>
                <a:moveTo>
                  <a:pt x="1225" y="56"/>
                </a:moveTo>
                <a:lnTo>
                  <a:pt x="1278" y="49"/>
                </a:lnTo>
                <a:lnTo>
                  <a:pt x="1275" y="49"/>
                </a:lnTo>
                <a:lnTo>
                  <a:pt x="1268" y="51"/>
                </a:lnTo>
                <a:moveTo>
                  <a:pt x="1244" y="56"/>
                </a:moveTo>
                <a:lnTo>
                  <a:pt x="1246" y="58"/>
                </a:lnTo>
                <a:lnTo>
                  <a:pt x="1246" y="128"/>
                </a:lnTo>
                <a:lnTo>
                  <a:pt x="1244" y="135"/>
                </a:lnTo>
                <a:lnTo>
                  <a:pt x="1234" y="123"/>
                </a:lnTo>
                <a:lnTo>
                  <a:pt x="1244" y="135"/>
                </a:lnTo>
                <a:moveTo>
                  <a:pt x="1246" y="73"/>
                </a:moveTo>
                <a:lnTo>
                  <a:pt x="1270" y="118"/>
                </a:lnTo>
                <a:lnTo>
                  <a:pt x="1285" y="118"/>
                </a:lnTo>
                <a:lnTo>
                  <a:pt x="1270" y="116"/>
                </a:lnTo>
                <a:lnTo>
                  <a:pt x="1265" y="109"/>
                </a:lnTo>
                <a:moveTo>
                  <a:pt x="1268" y="65"/>
                </a:moveTo>
                <a:lnTo>
                  <a:pt x="1268" y="73"/>
                </a:lnTo>
                <a:lnTo>
                  <a:pt x="1254" y="87"/>
                </a:lnTo>
                <a:moveTo>
                  <a:pt x="1225" y="68"/>
                </a:moveTo>
                <a:lnTo>
                  <a:pt x="1232" y="78"/>
                </a:lnTo>
                <a:lnTo>
                  <a:pt x="1234" y="85"/>
                </a:lnTo>
                <a:moveTo>
                  <a:pt x="1220" y="116"/>
                </a:moveTo>
                <a:lnTo>
                  <a:pt x="1239" y="92"/>
                </a:lnTo>
                <a:moveTo>
                  <a:pt x="1340" y="3"/>
                </a:moveTo>
                <a:lnTo>
                  <a:pt x="1340" y="10"/>
                </a:lnTo>
                <a:lnTo>
                  <a:pt x="1335" y="18"/>
                </a:lnTo>
                <a:lnTo>
                  <a:pt x="1328" y="34"/>
                </a:lnTo>
                <a:lnTo>
                  <a:pt x="1321" y="44"/>
                </a:lnTo>
                <a:lnTo>
                  <a:pt x="1314" y="56"/>
                </a:lnTo>
                <a:lnTo>
                  <a:pt x="1309" y="65"/>
                </a:lnTo>
                <a:lnTo>
                  <a:pt x="1302" y="73"/>
                </a:lnTo>
                <a:moveTo>
                  <a:pt x="1328" y="34"/>
                </a:moveTo>
                <a:lnTo>
                  <a:pt x="1328" y="140"/>
                </a:lnTo>
                <a:lnTo>
                  <a:pt x="1325" y="133"/>
                </a:lnTo>
                <a:lnTo>
                  <a:pt x="1328" y="123"/>
                </a:lnTo>
                <a:moveTo>
                  <a:pt x="1354" y="5"/>
                </a:moveTo>
                <a:lnTo>
                  <a:pt x="1357" y="13"/>
                </a:lnTo>
                <a:lnTo>
                  <a:pt x="1357" y="27"/>
                </a:lnTo>
                <a:lnTo>
                  <a:pt x="1354" y="113"/>
                </a:lnTo>
                <a:lnTo>
                  <a:pt x="1357" y="118"/>
                </a:lnTo>
                <a:lnTo>
                  <a:pt x="1357" y="123"/>
                </a:lnTo>
                <a:lnTo>
                  <a:pt x="1359" y="125"/>
                </a:lnTo>
                <a:lnTo>
                  <a:pt x="1362" y="128"/>
                </a:lnTo>
                <a:lnTo>
                  <a:pt x="1390" y="128"/>
                </a:lnTo>
                <a:lnTo>
                  <a:pt x="1393" y="125"/>
                </a:lnTo>
                <a:lnTo>
                  <a:pt x="1393" y="97"/>
                </a:lnTo>
                <a:lnTo>
                  <a:pt x="1393" y="125"/>
                </a:lnTo>
                <a:moveTo>
                  <a:pt x="1383" y="34"/>
                </a:moveTo>
                <a:lnTo>
                  <a:pt x="1383" y="41"/>
                </a:lnTo>
                <a:lnTo>
                  <a:pt x="1374" y="53"/>
                </a:lnTo>
                <a:lnTo>
                  <a:pt x="1366" y="63"/>
                </a:lnTo>
                <a:lnTo>
                  <a:pt x="1359" y="68"/>
                </a:lnTo>
                <a:lnTo>
                  <a:pt x="1352" y="78"/>
                </a:lnTo>
                <a:lnTo>
                  <a:pt x="1340" y="87"/>
                </a:lnTo>
                <a:moveTo>
                  <a:pt x="1424" y="37"/>
                </a:moveTo>
                <a:lnTo>
                  <a:pt x="1489" y="27"/>
                </a:lnTo>
                <a:lnTo>
                  <a:pt x="1486" y="25"/>
                </a:lnTo>
                <a:lnTo>
                  <a:pt x="1482" y="27"/>
                </a:lnTo>
                <a:moveTo>
                  <a:pt x="1458" y="37"/>
                </a:moveTo>
                <a:lnTo>
                  <a:pt x="1458" y="118"/>
                </a:lnTo>
                <a:moveTo>
                  <a:pt x="1414" y="123"/>
                </a:moveTo>
                <a:lnTo>
                  <a:pt x="1501" y="113"/>
                </a:lnTo>
                <a:lnTo>
                  <a:pt x="1498" y="111"/>
                </a:lnTo>
                <a:lnTo>
                  <a:pt x="1491" y="116"/>
                </a:lnTo>
                <a:moveTo>
                  <a:pt x="1558" y="3"/>
                </a:moveTo>
                <a:lnTo>
                  <a:pt x="1554" y="10"/>
                </a:lnTo>
                <a:lnTo>
                  <a:pt x="1544" y="20"/>
                </a:lnTo>
                <a:lnTo>
                  <a:pt x="1532" y="25"/>
                </a:lnTo>
                <a:lnTo>
                  <a:pt x="1527" y="27"/>
                </a:lnTo>
                <a:moveTo>
                  <a:pt x="1549" y="15"/>
                </a:moveTo>
                <a:lnTo>
                  <a:pt x="1546" y="140"/>
                </a:lnTo>
                <a:lnTo>
                  <a:pt x="1546" y="118"/>
                </a:lnTo>
                <a:moveTo>
                  <a:pt x="1565" y="41"/>
                </a:moveTo>
                <a:lnTo>
                  <a:pt x="1522" y="53"/>
                </a:lnTo>
                <a:moveTo>
                  <a:pt x="1546" y="51"/>
                </a:moveTo>
                <a:lnTo>
                  <a:pt x="1537" y="73"/>
                </a:lnTo>
                <a:lnTo>
                  <a:pt x="1527" y="87"/>
                </a:lnTo>
                <a:lnTo>
                  <a:pt x="1520" y="99"/>
                </a:lnTo>
                <a:moveTo>
                  <a:pt x="1551" y="56"/>
                </a:moveTo>
                <a:lnTo>
                  <a:pt x="1558" y="65"/>
                </a:lnTo>
                <a:lnTo>
                  <a:pt x="1563" y="70"/>
                </a:lnTo>
                <a:moveTo>
                  <a:pt x="1573" y="8"/>
                </a:moveTo>
                <a:lnTo>
                  <a:pt x="1573" y="20"/>
                </a:lnTo>
                <a:lnTo>
                  <a:pt x="1575" y="39"/>
                </a:lnTo>
                <a:lnTo>
                  <a:pt x="1575" y="56"/>
                </a:lnTo>
                <a:moveTo>
                  <a:pt x="1575" y="51"/>
                </a:moveTo>
                <a:lnTo>
                  <a:pt x="1602" y="44"/>
                </a:lnTo>
                <a:lnTo>
                  <a:pt x="1599" y="46"/>
                </a:lnTo>
                <a:lnTo>
                  <a:pt x="1602" y="10"/>
                </a:lnTo>
                <a:lnTo>
                  <a:pt x="1602" y="15"/>
                </a:lnTo>
                <a:lnTo>
                  <a:pt x="1575" y="20"/>
                </a:lnTo>
                <a:moveTo>
                  <a:pt x="1568" y="75"/>
                </a:moveTo>
                <a:lnTo>
                  <a:pt x="1606" y="68"/>
                </a:lnTo>
                <a:moveTo>
                  <a:pt x="1585" y="73"/>
                </a:moveTo>
                <a:lnTo>
                  <a:pt x="1585" y="125"/>
                </a:lnTo>
                <a:moveTo>
                  <a:pt x="1602" y="92"/>
                </a:moveTo>
                <a:lnTo>
                  <a:pt x="1570" y="99"/>
                </a:lnTo>
                <a:moveTo>
                  <a:pt x="1556" y="130"/>
                </a:moveTo>
                <a:lnTo>
                  <a:pt x="1614" y="121"/>
                </a:lnTo>
                <a:lnTo>
                  <a:pt x="1611" y="121"/>
                </a:lnTo>
                <a:lnTo>
                  <a:pt x="1602" y="123"/>
                </a:lnTo>
                <a:moveTo>
                  <a:pt x="1657" y="8"/>
                </a:moveTo>
                <a:lnTo>
                  <a:pt x="1662" y="22"/>
                </a:lnTo>
                <a:lnTo>
                  <a:pt x="1662" y="34"/>
                </a:lnTo>
                <a:moveTo>
                  <a:pt x="1638" y="49"/>
                </a:moveTo>
                <a:lnTo>
                  <a:pt x="1676" y="41"/>
                </a:lnTo>
                <a:moveTo>
                  <a:pt x="1654" y="49"/>
                </a:moveTo>
                <a:lnTo>
                  <a:pt x="1654" y="51"/>
                </a:lnTo>
                <a:lnTo>
                  <a:pt x="1652" y="75"/>
                </a:lnTo>
                <a:lnTo>
                  <a:pt x="1650" y="87"/>
                </a:lnTo>
                <a:lnTo>
                  <a:pt x="1647" y="101"/>
                </a:lnTo>
                <a:lnTo>
                  <a:pt x="1642" y="113"/>
                </a:lnTo>
                <a:lnTo>
                  <a:pt x="1640" y="123"/>
                </a:lnTo>
                <a:lnTo>
                  <a:pt x="1635" y="130"/>
                </a:lnTo>
                <a:lnTo>
                  <a:pt x="1630" y="135"/>
                </a:lnTo>
                <a:moveTo>
                  <a:pt x="1654" y="70"/>
                </a:moveTo>
                <a:lnTo>
                  <a:pt x="1671" y="68"/>
                </a:lnTo>
                <a:lnTo>
                  <a:pt x="1669" y="65"/>
                </a:lnTo>
                <a:lnTo>
                  <a:pt x="1669" y="70"/>
                </a:lnTo>
                <a:lnTo>
                  <a:pt x="1666" y="85"/>
                </a:lnTo>
                <a:lnTo>
                  <a:pt x="1664" y="97"/>
                </a:lnTo>
                <a:lnTo>
                  <a:pt x="1664" y="106"/>
                </a:lnTo>
                <a:lnTo>
                  <a:pt x="1662" y="116"/>
                </a:lnTo>
                <a:lnTo>
                  <a:pt x="1659" y="123"/>
                </a:lnTo>
                <a:lnTo>
                  <a:pt x="1657" y="128"/>
                </a:lnTo>
                <a:lnTo>
                  <a:pt x="1650" y="116"/>
                </a:lnTo>
                <a:lnTo>
                  <a:pt x="1657" y="125"/>
                </a:lnTo>
                <a:moveTo>
                  <a:pt x="1693" y="5"/>
                </a:moveTo>
                <a:lnTo>
                  <a:pt x="1693" y="13"/>
                </a:lnTo>
                <a:lnTo>
                  <a:pt x="1688" y="25"/>
                </a:lnTo>
                <a:lnTo>
                  <a:pt x="1683" y="41"/>
                </a:lnTo>
                <a:lnTo>
                  <a:pt x="1678" y="51"/>
                </a:lnTo>
                <a:lnTo>
                  <a:pt x="1674" y="58"/>
                </a:lnTo>
                <a:moveTo>
                  <a:pt x="1683" y="44"/>
                </a:moveTo>
                <a:lnTo>
                  <a:pt x="1688" y="44"/>
                </a:lnTo>
                <a:lnTo>
                  <a:pt x="1722" y="37"/>
                </a:lnTo>
                <a:lnTo>
                  <a:pt x="1714" y="37"/>
                </a:lnTo>
                <a:moveTo>
                  <a:pt x="1695" y="49"/>
                </a:moveTo>
                <a:lnTo>
                  <a:pt x="1695" y="53"/>
                </a:lnTo>
                <a:lnTo>
                  <a:pt x="1693" y="116"/>
                </a:lnTo>
                <a:lnTo>
                  <a:pt x="1693" y="101"/>
                </a:lnTo>
                <a:moveTo>
                  <a:pt x="1669" y="87"/>
                </a:moveTo>
                <a:lnTo>
                  <a:pt x="1671" y="90"/>
                </a:lnTo>
                <a:lnTo>
                  <a:pt x="1717" y="68"/>
                </a:lnTo>
                <a:lnTo>
                  <a:pt x="1714" y="65"/>
                </a:lnTo>
                <a:lnTo>
                  <a:pt x="1712" y="80"/>
                </a:lnTo>
                <a:lnTo>
                  <a:pt x="1710" y="92"/>
                </a:lnTo>
                <a:lnTo>
                  <a:pt x="1710" y="101"/>
                </a:lnTo>
                <a:lnTo>
                  <a:pt x="1707" y="106"/>
                </a:lnTo>
                <a:lnTo>
                  <a:pt x="1705" y="109"/>
                </a:lnTo>
                <a:lnTo>
                  <a:pt x="1700" y="101"/>
                </a:lnTo>
                <a:moveTo>
                  <a:pt x="1681" y="63"/>
                </a:moveTo>
                <a:lnTo>
                  <a:pt x="1681" y="130"/>
                </a:lnTo>
                <a:lnTo>
                  <a:pt x="1683" y="135"/>
                </a:lnTo>
                <a:lnTo>
                  <a:pt x="1685" y="138"/>
                </a:lnTo>
                <a:lnTo>
                  <a:pt x="1690" y="138"/>
                </a:lnTo>
                <a:lnTo>
                  <a:pt x="1695" y="140"/>
                </a:lnTo>
                <a:lnTo>
                  <a:pt x="1714" y="138"/>
                </a:lnTo>
                <a:lnTo>
                  <a:pt x="1717" y="138"/>
                </a:lnTo>
                <a:lnTo>
                  <a:pt x="1722" y="135"/>
                </a:lnTo>
                <a:lnTo>
                  <a:pt x="1724" y="135"/>
                </a:lnTo>
                <a:lnTo>
                  <a:pt x="1722" y="106"/>
                </a:lnTo>
                <a:lnTo>
                  <a:pt x="1722" y="135"/>
                </a:lnTo>
                <a:moveTo>
                  <a:pt x="1753" y="37"/>
                </a:moveTo>
                <a:lnTo>
                  <a:pt x="1820" y="27"/>
                </a:lnTo>
                <a:lnTo>
                  <a:pt x="1815" y="25"/>
                </a:lnTo>
                <a:lnTo>
                  <a:pt x="1810" y="27"/>
                </a:lnTo>
                <a:moveTo>
                  <a:pt x="1786" y="37"/>
                </a:moveTo>
                <a:lnTo>
                  <a:pt x="1789" y="46"/>
                </a:lnTo>
                <a:lnTo>
                  <a:pt x="1786" y="118"/>
                </a:lnTo>
                <a:moveTo>
                  <a:pt x="1743" y="123"/>
                </a:moveTo>
                <a:lnTo>
                  <a:pt x="1830" y="113"/>
                </a:lnTo>
                <a:lnTo>
                  <a:pt x="1827" y="111"/>
                </a:lnTo>
                <a:lnTo>
                  <a:pt x="1820" y="116"/>
                </a:lnTo>
                <a:moveTo>
                  <a:pt x="1865" y="15"/>
                </a:moveTo>
                <a:lnTo>
                  <a:pt x="1925" y="10"/>
                </a:lnTo>
                <a:lnTo>
                  <a:pt x="1921" y="5"/>
                </a:lnTo>
                <a:lnTo>
                  <a:pt x="1918" y="13"/>
                </a:lnTo>
                <a:lnTo>
                  <a:pt x="1914" y="34"/>
                </a:lnTo>
                <a:lnTo>
                  <a:pt x="1906" y="56"/>
                </a:lnTo>
                <a:lnTo>
                  <a:pt x="1906" y="53"/>
                </a:lnTo>
                <a:lnTo>
                  <a:pt x="1933" y="49"/>
                </a:lnTo>
                <a:lnTo>
                  <a:pt x="1930" y="46"/>
                </a:lnTo>
                <a:lnTo>
                  <a:pt x="1925" y="58"/>
                </a:lnTo>
                <a:lnTo>
                  <a:pt x="1921" y="70"/>
                </a:lnTo>
                <a:lnTo>
                  <a:pt x="1918" y="78"/>
                </a:lnTo>
                <a:lnTo>
                  <a:pt x="1914" y="85"/>
                </a:lnTo>
                <a:lnTo>
                  <a:pt x="1906" y="97"/>
                </a:lnTo>
                <a:lnTo>
                  <a:pt x="1902" y="106"/>
                </a:lnTo>
                <a:lnTo>
                  <a:pt x="1894" y="116"/>
                </a:lnTo>
                <a:lnTo>
                  <a:pt x="1887" y="121"/>
                </a:lnTo>
                <a:lnTo>
                  <a:pt x="1880" y="128"/>
                </a:lnTo>
                <a:lnTo>
                  <a:pt x="1873" y="135"/>
                </a:lnTo>
                <a:lnTo>
                  <a:pt x="1865" y="140"/>
                </a:lnTo>
                <a:moveTo>
                  <a:pt x="1885" y="58"/>
                </a:moveTo>
                <a:lnTo>
                  <a:pt x="1930" y="138"/>
                </a:lnTo>
                <a:lnTo>
                  <a:pt x="1947" y="138"/>
                </a:lnTo>
                <a:lnTo>
                  <a:pt x="1933" y="135"/>
                </a:lnTo>
                <a:lnTo>
                  <a:pt x="1930" y="133"/>
                </a:lnTo>
                <a:lnTo>
                  <a:pt x="1923" y="123"/>
                </a:lnTo>
                <a:moveTo>
                  <a:pt x="1887" y="20"/>
                </a:moveTo>
                <a:lnTo>
                  <a:pt x="1887" y="25"/>
                </a:lnTo>
                <a:lnTo>
                  <a:pt x="1885" y="46"/>
                </a:lnTo>
                <a:lnTo>
                  <a:pt x="1882" y="58"/>
                </a:lnTo>
                <a:lnTo>
                  <a:pt x="1880" y="73"/>
                </a:lnTo>
                <a:lnTo>
                  <a:pt x="1875" y="85"/>
                </a:lnTo>
                <a:lnTo>
                  <a:pt x="1870" y="97"/>
                </a:lnTo>
                <a:lnTo>
                  <a:pt x="1863" y="111"/>
                </a:lnTo>
                <a:lnTo>
                  <a:pt x="1856" y="121"/>
                </a:lnTo>
                <a:lnTo>
                  <a:pt x="1851" y="130"/>
                </a:lnTo>
                <a:lnTo>
                  <a:pt x="1846" y="135"/>
                </a:lnTo>
                <a:moveTo>
                  <a:pt x="1966" y="27"/>
                </a:moveTo>
                <a:lnTo>
                  <a:pt x="1995" y="22"/>
                </a:lnTo>
                <a:lnTo>
                  <a:pt x="1993" y="20"/>
                </a:lnTo>
                <a:lnTo>
                  <a:pt x="1983" y="78"/>
                </a:lnTo>
                <a:moveTo>
                  <a:pt x="1971" y="41"/>
                </a:moveTo>
                <a:lnTo>
                  <a:pt x="1971" y="46"/>
                </a:lnTo>
                <a:lnTo>
                  <a:pt x="1969" y="85"/>
                </a:lnTo>
                <a:lnTo>
                  <a:pt x="1966" y="85"/>
                </a:lnTo>
                <a:lnTo>
                  <a:pt x="1971" y="82"/>
                </a:lnTo>
                <a:lnTo>
                  <a:pt x="1993" y="78"/>
                </a:lnTo>
                <a:lnTo>
                  <a:pt x="1990" y="75"/>
                </a:lnTo>
                <a:lnTo>
                  <a:pt x="1988" y="116"/>
                </a:lnTo>
                <a:lnTo>
                  <a:pt x="1985" y="125"/>
                </a:lnTo>
                <a:lnTo>
                  <a:pt x="1983" y="133"/>
                </a:lnTo>
                <a:lnTo>
                  <a:pt x="1981" y="138"/>
                </a:lnTo>
                <a:lnTo>
                  <a:pt x="1974" y="123"/>
                </a:lnTo>
                <a:moveTo>
                  <a:pt x="1959" y="109"/>
                </a:moveTo>
                <a:lnTo>
                  <a:pt x="1983" y="97"/>
                </a:lnTo>
                <a:moveTo>
                  <a:pt x="2019" y="5"/>
                </a:moveTo>
                <a:lnTo>
                  <a:pt x="2017" y="10"/>
                </a:lnTo>
                <a:lnTo>
                  <a:pt x="2012" y="37"/>
                </a:lnTo>
                <a:lnTo>
                  <a:pt x="2007" y="51"/>
                </a:lnTo>
                <a:lnTo>
                  <a:pt x="2002" y="63"/>
                </a:lnTo>
                <a:lnTo>
                  <a:pt x="2000" y="73"/>
                </a:lnTo>
                <a:lnTo>
                  <a:pt x="1998" y="75"/>
                </a:lnTo>
                <a:moveTo>
                  <a:pt x="2017" y="22"/>
                </a:moveTo>
                <a:lnTo>
                  <a:pt x="2041" y="65"/>
                </a:lnTo>
                <a:lnTo>
                  <a:pt x="2053" y="68"/>
                </a:lnTo>
                <a:lnTo>
                  <a:pt x="2041" y="65"/>
                </a:lnTo>
                <a:moveTo>
                  <a:pt x="2029" y="58"/>
                </a:moveTo>
                <a:lnTo>
                  <a:pt x="2010" y="65"/>
                </a:lnTo>
                <a:moveTo>
                  <a:pt x="2002" y="85"/>
                </a:moveTo>
                <a:lnTo>
                  <a:pt x="2007" y="101"/>
                </a:lnTo>
                <a:lnTo>
                  <a:pt x="2007" y="111"/>
                </a:lnTo>
                <a:moveTo>
                  <a:pt x="2014" y="78"/>
                </a:moveTo>
                <a:lnTo>
                  <a:pt x="2019" y="92"/>
                </a:lnTo>
                <a:lnTo>
                  <a:pt x="2019" y="101"/>
                </a:lnTo>
                <a:moveTo>
                  <a:pt x="2034" y="78"/>
                </a:moveTo>
                <a:lnTo>
                  <a:pt x="2034" y="82"/>
                </a:lnTo>
                <a:lnTo>
                  <a:pt x="2024" y="130"/>
                </a:lnTo>
                <a:moveTo>
                  <a:pt x="1995" y="133"/>
                </a:moveTo>
                <a:lnTo>
                  <a:pt x="1998" y="135"/>
                </a:lnTo>
                <a:lnTo>
                  <a:pt x="2000" y="133"/>
                </a:lnTo>
                <a:lnTo>
                  <a:pt x="2045" y="125"/>
                </a:lnTo>
                <a:lnTo>
                  <a:pt x="2043" y="125"/>
                </a:lnTo>
                <a:lnTo>
                  <a:pt x="2038" y="128"/>
                </a:lnTo>
                <a:moveTo>
                  <a:pt x="2079" y="34"/>
                </a:moveTo>
                <a:lnTo>
                  <a:pt x="2082" y="41"/>
                </a:lnTo>
                <a:lnTo>
                  <a:pt x="2079" y="92"/>
                </a:lnTo>
                <a:lnTo>
                  <a:pt x="2077" y="97"/>
                </a:lnTo>
                <a:lnTo>
                  <a:pt x="2096" y="82"/>
                </a:lnTo>
                <a:moveTo>
                  <a:pt x="2096" y="1"/>
                </a:moveTo>
                <a:lnTo>
                  <a:pt x="2098" y="5"/>
                </a:lnTo>
                <a:lnTo>
                  <a:pt x="2096" y="142"/>
                </a:lnTo>
                <a:lnTo>
                  <a:pt x="2096" y="125"/>
                </a:lnTo>
                <a:moveTo>
                  <a:pt x="2125" y="1"/>
                </a:moveTo>
                <a:lnTo>
                  <a:pt x="2125" y="8"/>
                </a:lnTo>
                <a:lnTo>
                  <a:pt x="2120" y="34"/>
                </a:lnTo>
                <a:lnTo>
                  <a:pt x="2118" y="51"/>
                </a:lnTo>
                <a:lnTo>
                  <a:pt x="2113" y="63"/>
                </a:lnTo>
                <a:lnTo>
                  <a:pt x="2108" y="78"/>
                </a:lnTo>
                <a:lnTo>
                  <a:pt x="2105" y="85"/>
                </a:lnTo>
                <a:moveTo>
                  <a:pt x="2118" y="49"/>
                </a:moveTo>
                <a:lnTo>
                  <a:pt x="2156" y="41"/>
                </a:lnTo>
                <a:lnTo>
                  <a:pt x="2151" y="41"/>
                </a:lnTo>
                <a:lnTo>
                  <a:pt x="2146" y="44"/>
                </a:lnTo>
                <a:moveTo>
                  <a:pt x="2139" y="46"/>
                </a:moveTo>
                <a:lnTo>
                  <a:pt x="2139" y="53"/>
                </a:lnTo>
                <a:lnTo>
                  <a:pt x="2137" y="65"/>
                </a:lnTo>
                <a:lnTo>
                  <a:pt x="2134" y="82"/>
                </a:lnTo>
                <a:lnTo>
                  <a:pt x="2130" y="92"/>
                </a:lnTo>
                <a:lnTo>
                  <a:pt x="2125" y="104"/>
                </a:lnTo>
                <a:lnTo>
                  <a:pt x="2120" y="116"/>
                </a:lnTo>
                <a:lnTo>
                  <a:pt x="2115" y="125"/>
                </a:lnTo>
                <a:lnTo>
                  <a:pt x="2108" y="138"/>
                </a:lnTo>
                <a:lnTo>
                  <a:pt x="2105" y="140"/>
                </a:lnTo>
                <a:lnTo>
                  <a:pt x="2103" y="145"/>
                </a:lnTo>
                <a:moveTo>
                  <a:pt x="2115" y="63"/>
                </a:moveTo>
                <a:lnTo>
                  <a:pt x="2118" y="65"/>
                </a:lnTo>
                <a:lnTo>
                  <a:pt x="2142" y="135"/>
                </a:lnTo>
                <a:lnTo>
                  <a:pt x="2158" y="135"/>
                </a:lnTo>
                <a:lnTo>
                  <a:pt x="2142" y="133"/>
                </a:lnTo>
                <a:lnTo>
                  <a:pt x="2137" y="123"/>
                </a:lnTo>
                <a:moveTo>
                  <a:pt x="2187" y="44"/>
                </a:moveTo>
                <a:lnTo>
                  <a:pt x="2218" y="37"/>
                </a:lnTo>
                <a:moveTo>
                  <a:pt x="2182" y="73"/>
                </a:moveTo>
                <a:lnTo>
                  <a:pt x="2218" y="63"/>
                </a:lnTo>
                <a:lnTo>
                  <a:pt x="2216" y="63"/>
                </a:lnTo>
                <a:lnTo>
                  <a:pt x="2214" y="65"/>
                </a:lnTo>
                <a:moveTo>
                  <a:pt x="2204" y="1"/>
                </a:moveTo>
                <a:lnTo>
                  <a:pt x="2206" y="8"/>
                </a:lnTo>
                <a:lnTo>
                  <a:pt x="2206" y="13"/>
                </a:lnTo>
                <a:lnTo>
                  <a:pt x="2204" y="34"/>
                </a:lnTo>
                <a:lnTo>
                  <a:pt x="2204" y="63"/>
                </a:lnTo>
                <a:lnTo>
                  <a:pt x="2202" y="75"/>
                </a:lnTo>
                <a:lnTo>
                  <a:pt x="2202" y="85"/>
                </a:lnTo>
                <a:lnTo>
                  <a:pt x="2199" y="94"/>
                </a:lnTo>
                <a:lnTo>
                  <a:pt x="2194" y="104"/>
                </a:lnTo>
                <a:lnTo>
                  <a:pt x="2192" y="116"/>
                </a:lnTo>
                <a:lnTo>
                  <a:pt x="2190" y="123"/>
                </a:lnTo>
                <a:lnTo>
                  <a:pt x="2182" y="130"/>
                </a:lnTo>
                <a:lnTo>
                  <a:pt x="2180" y="138"/>
                </a:lnTo>
                <a:moveTo>
                  <a:pt x="2202" y="82"/>
                </a:moveTo>
                <a:lnTo>
                  <a:pt x="2211" y="94"/>
                </a:lnTo>
                <a:lnTo>
                  <a:pt x="2216" y="101"/>
                </a:lnTo>
                <a:moveTo>
                  <a:pt x="2225" y="15"/>
                </a:moveTo>
                <a:lnTo>
                  <a:pt x="2225" y="92"/>
                </a:lnTo>
                <a:lnTo>
                  <a:pt x="2225" y="87"/>
                </a:lnTo>
                <a:lnTo>
                  <a:pt x="2225" y="75"/>
                </a:lnTo>
                <a:moveTo>
                  <a:pt x="2225" y="25"/>
                </a:moveTo>
                <a:lnTo>
                  <a:pt x="2262" y="18"/>
                </a:lnTo>
                <a:lnTo>
                  <a:pt x="2257" y="15"/>
                </a:lnTo>
                <a:lnTo>
                  <a:pt x="2257" y="70"/>
                </a:lnTo>
                <a:lnTo>
                  <a:pt x="2254" y="87"/>
                </a:lnTo>
                <a:lnTo>
                  <a:pt x="2254" y="75"/>
                </a:lnTo>
                <a:moveTo>
                  <a:pt x="2240" y="44"/>
                </a:moveTo>
                <a:lnTo>
                  <a:pt x="2242" y="46"/>
                </a:lnTo>
                <a:lnTo>
                  <a:pt x="2240" y="61"/>
                </a:lnTo>
                <a:lnTo>
                  <a:pt x="2238" y="78"/>
                </a:lnTo>
                <a:lnTo>
                  <a:pt x="2235" y="94"/>
                </a:lnTo>
                <a:lnTo>
                  <a:pt x="2233" y="104"/>
                </a:lnTo>
                <a:lnTo>
                  <a:pt x="2225" y="116"/>
                </a:lnTo>
                <a:lnTo>
                  <a:pt x="2221" y="125"/>
                </a:lnTo>
                <a:lnTo>
                  <a:pt x="2216" y="130"/>
                </a:lnTo>
                <a:lnTo>
                  <a:pt x="2209" y="138"/>
                </a:lnTo>
                <a:lnTo>
                  <a:pt x="2204" y="142"/>
                </a:lnTo>
                <a:moveTo>
                  <a:pt x="2245" y="85"/>
                </a:moveTo>
                <a:lnTo>
                  <a:pt x="2247" y="90"/>
                </a:lnTo>
                <a:lnTo>
                  <a:pt x="2245" y="92"/>
                </a:lnTo>
                <a:lnTo>
                  <a:pt x="2245" y="130"/>
                </a:lnTo>
                <a:lnTo>
                  <a:pt x="2247" y="133"/>
                </a:lnTo>
                <a:lnTo>
                  <a:pt x="2250" y="135"/>
                </a:lnTo>
                <a:lnTo>
                  <a:pt x="2269" y="135"/>
                </a:lnTo>
                <a:lnTo>
                  <a:pt x="2274" y="133"/>
                </a:lnTo>
                <a:lnTo>
                  <a:pt x="2269" y="111"/>
                </a:lnTo>
                <a:lnTo>
                  <a:pt x="2271" y="133"/>
                </a:lnTo>
                <a:moveTo>
                  <a:pt x="2295" y="34"/>
                </a:moveTo>
                <a:lnTo>
                  <a:pt x="2384" y="25"/>
                </a:lnTo>
                <a:lnTo>
                  <a:pt x="2379" y="25"/>
                </a:lnTo>
                <a:lnTo>
                  <a:pt x="2372" y="27"/>
                </a:lnTo>
                <a:moveTo>
                  <a:pt x="2319" y="1"/>
                </a:moveTo>
                <a:lnTo>
                  <a:pt x="2322" y="5"/>
                </a:lnTo>
                <a:lnTo>
                  <a:pt x="2324" y="49"/>
                </a:lnTo>
                <a:moveTo>
                  <a:pt x="2358" y="1"/>
                </a:moveTo>
                <a:lnTo>
                  <a:pt x="2358" y="8"/>
                </a:lnTo>
                <a:lnTo>
                  <a:pt x="2345" y="53"/>
                </a:lnTo>
                <a:moveTo>
                  <a:pt x="2348" y="99"/>
                </a:moveTo>
                <a:lnTo>
                  <a:pt x="2358" y="109"/>
                </a:lnTo>
                <a:moveTo>
                  <a:pt x="2379" y="121"/>
                </a:moveTo>
                <a:lnTo>
                  <a:pt x="2379" y="140"/>
                </a:lnTo>
                <a:moveTo>
                  <a:pt x="2302" y="56"/>
                </a:moveTo>
                <a:lnTo>
                  <a:pt x="2312" y="65"/>
                </a:lnTo>
                <a:lnTo>
                  <a:pt x="2314" y="73"/>
                </a:lnTo>
                <a:moveTo>
                  <a:pt x="2290" y="78"/>
                </a:moveTo>
                <a:lnTo>
                  <a:pt x="2300" y="87"/>
                </a:lnTo>
                <a:lnTo>
                  <a:pt x="2302" y="94"/>
                </a:lnTo>
                <a:moveTo>
                  <a:pt x="2290" y="125"/>
                </a:moveTo>
                <a:lnTo>
                  <a:pt x="2300" y="142"/>
                </a:lnTo>
                <a:lnTo>
                  <a:pt x="2324" y="75"/>
                </a:lnTo>
                <a:moveTo>
                  <a:pt x="2379" y="109"/>
                </a:moveTo>
                <a:lnTo>
                  <a:pt x="2382" y="130"/>
                </a:lnTo>
                <a:lnTo>
                  <a:pt x="2382" y="140"/>
                </a:lnTo>
                <a:lnTo>
                  <a:pt x="2379" y="142"/>
                </a:lnTo>
                <a:lnTo>
                  <a:pt x="2360" y="145"/>
                </a:lnTo>
                <a:lnTo>
                  <a:pt x="2348" y="145"/>
                </a:lnTo>
                <a:lnTo>
                  <a:pt x="2341" y="142"/>
                </a:lnTo>
                <a:lnTo>
                  <a:pt x="2338" y="138"/>
                </a:lnTo>
                <a:lnTo>
                  <a:pt x="2336" y="130"/>
                </a:lnTo>
                <a:lnTo>
                  <a:pt x="2336" y="68"/>
                </a:lnTo>
                <a:lnTo>
                  <a:pt x="2334" y="56"/>
                </a:lnTo>
                <a:lnTo>
                  <a:pt x="2336" y="68"/>
                </a:lnTo>
                <a:lnTo>
                  <a:pt x="2370" y="63"/>
                </a:lnTo>
                <a:lnTo>
                  <a:pt x="2367" y="58"/>
                </a:lnTo>
                <a:lnTo>
                  <a:pt x="2365" y="68"/>
                </a:lnTo>
                <a:lnTo>
                  <a:pt x="2362" y="85"/>
                </a:lnTo>
                <a:lnTo>
                  <a:pt x="2358" y="106"/>
                </a:lnTo>
                <a:lnTo>
                  <a:pt x="2358" y="111"/>
                </a:lnTo>
                <a:lnTo>
                  <a:pt x="2345" y="97"/>
                </a:lnTo>
                <a:moveTo>
                  <a:pt x="2418" y="140"/>
                </a:moveTo>
                <a:lnTo>
                  <a:pt x="2444" y="90"/>
                </a:lnTo>
                <a:lnTo>
                  <a:pt x="2418" y="41"/>
                </a:lnTo>
                <a:moveTo>
                  <a:pt x="2434" y="41"/>
                </a:moveTo>
                <a:lnTo>
                  <a:pt x="2461" y="90"/>
                </a:lnTo>
                <a:lnTo>
                  <a:pt x="2434" y="140"/>
                </a:lnTo>
                <a:moveTo>
                  <a:pt x="2566" y="44"/>
                </a:moveTo>
                <a:lnTo>
                  <a:pt x="2562" y="34"/>
                </a:lnTo>
                <a:lnTo>
                  <a:pt x="2552" y="22"/>
                </a:lnTo>
                <a:lnTo>
                  <a:pt x="2545" y="15"/>
                </a:lnTo>
                <a:lnTo>
                  <a:pt x="2528" y="15"/>
                </a:lnTo>
                <a:lnTo>
                  <a:pt x="2518" y="22"/>
                </a:lnTo>
                <a:lnTo>
                  <a:pt x="2511" y="34"/>
                </a:lnTo>
                <a:lnTo>
                  <a:pt x="2506" y="44"/>
                </a:lnTo>
                <a:lnTo>
                  <a:pt x="2502" y="61"/>
                </a:lnTo>
                <a:lnTo>
                  <a:pt x="2502" y="90"/>
                </a:lnTo>
                <a:lnTo>
                  <a:pt x="2506" y="106"/>
                </a:lnTo>
                <a:lnTo>
                  <a:pt x="2511" y="118"/>
                </a:lnTo>
                <a:lnTo>
                  <a:pt x="2518" y="128"/>
                </a:lnTo>
                <a:lnTo>
                  <a:pt x="2528" y="135"/>
                </a:lnTo>
                <a:lnTo>
                  <a:pt x="2545" y="135"/>
                </a:lnTo>
                <a:lnTo>
                  <a:pt x="2552" y="128"/>
                </a:lnTo>
                <a:lnTo>
                  <a:pt x="2562" y="118"/>
                </a:lnTo>
                <a:lnTo>
                  <a:pt x="2566" y="106"/>
                </a:lnTo>
                <a:moveTo>
                  <a:pt x="2634" y="15"/>
                </a:moveTo>
                <a:lnTo>
                  <a:pt x="2634" y="106"/>
                </a:lnTo>
                <a:lnTo>
                  <a:pt x="2629" y="123"/>
                </a:lnTo>
                <a:lnTo>
                  <a:pt x="2624" y="128"/>
                </a:lnTo>
                <a:lnTo>
                  <a:pt x="2617" y="135"/>
                </a:lnTo>
                <a:lnTo>
                  <a:pt x="2607" y="135"/>
                </a:lnTo>
                <a:lnTo>
                  <a:pt x="2600" y="128"/>
                </a:lnTo>
                <a:lnTo>
                  <a:pt x="2595" y="123"/>
                </a:lnTo>
                <a:lnTo>
                  <a:pt x="2590" y="106"/>
                </a:lnTo>
                <a:lnTo>
                  <a:pt x="2590" y="94"/>
                </a:lnTo>
                <a:moveTo>
                  <a:pt x="2701" y="15"/>
                </a:moveTo>
                <a:lnTo>
                  <a:pt x="2701" y="106"/>
                </a:lnTo>
                <a:lnTo>
                  <a:pt x="2696" y="123"/>
                </a:lnTo>
                <a:lnTo>
                  <a:pt x="2691" y="128"/>
                </a:lnTo>
                <a:lnTo>
                  <a:pt x="2684" y="135"/>
                </a:lnTo>
                <a:lnTo>
                  <a:pt x="2674" y="135"/>
                </a:lnTo>
                <a:lnTo>
                  <a:pt x="2667" y="128"/>
                </a:lnTo>
                <a:lnTo>
                  <a:pt x="2662" y="123"/>
                </a:lnTo>
                <a:lnTo>
                  <a:pt x="2658" y="106"/>
                </a:lnTo>
                <a:lnTo>
                  <a:pt x="2658" y="94"/>
                </a:lnTo>
                <a:moveTo>
                  <a:pt x="2797" y="5"/>
                </a:moveTo>
                <a:lnTo>
                  <a:pt x="2739" y="140"/>
                </a:lnTo>
                <a:moveTo>
                  <a:pt x="2840" y="15"/>
                </a:moveTo>
                <a:lnTo>
                  <a:pt x="2840" y="135"/>
                </a:lnTo>
                <a:moveTo>
                  <a:pt x="2811" y="15"/>
                </a:moveTo>
                <a:lnTo>
                  <a:pt x="2869" y="15"/>
                </a:lnTo>
                <a:moveTo>
                  <a:pt x="2907" y="15"/>
                </a:moveTo>
                <a:lnTo>
                  <a:pt x="2895" y="22"/>
                </a:lnTo>
                <a:lnTo>
                  <a:pt x="2890" y="34"/>
                </a:lnTo>
                <a:lnTo>
                  <a:pt x="2890" y="44"/>
                </a:lnTo>
                <a:lnTo>
                  <a:pt x="2895" y="56"/>
                </a:lnTo>
                <a:lnTo>
                  <a:pt x="2902" y="61"/>
                </a:lnTo>
                <a:lnTo>
                  <a:pt x="2919" y="68"/>
                </a:lnTo>
                <a:lnTo>
                  <a:pt x="2934" y="73"/>
                </a:lnTo>
                <a:lnTo>
                  <a:pt x="2941" y="85"/>
                </a:lnTo>
                <a:lnTo>
                  <a:pt x="2945" y="94"/>
                </a:lnTo>
                <a:lnTo>
                  <a:pt x="2945" y="111"/>
                </a:lnTo>
                <a:lnTo>
                  <a:pt x="2941" y="123"/>
                </a:lnTo>
                <a:lnTo>
                  <a:pt x="2936" y="128"/>
                </a:lnTo>
                <a:lnTo>
                  <a:pt x="2924" y="135"/>
                </a:lnTo>
                <a:lnTo>
                  <a:pt x="2907" y="135"/>
                </a:lnTo>
                <a:lnTo>
                  <a:pt x="2895" y="128"/>
                </a:lnTo>
                <a:lnTo>
                  <a:pt x="2890" y="123"/>
                </a:lnTo>
                <a:lnTo>
                  <a:pt x="2885" y="111"/>
                </a:lnTo>
                <a:lnTo>
                  <a:pt x="2885" y="94"/>
                </a:lnTo>
                <a:lnTo>
                  <a:pt x="2890" y="85"/>
                </a:lnTo>
                <a:lnTo>
                  <a:pt x="2900" y="73"/>
                </a:lnTo>
                <a:lnTo>
                  <a:pt x="2912" y="68"/>
                </a:lnTo>
                <a:lnTo>
                  <a:pt x="2929" y="61"/>
                </a:lnTo>
                <a:lnTo>
                  <a:pt x="2936" y="56"/>
                </a:lnTo>
                <a:lnTo>
                  <a:pt x="2941" y="44"/>
                </a:lnTo>
                <a:lnTo>
                  <a:pt x="2941" y="34"/>
                </a:lnTo>
                <a:lnTo>
                  <a:pt x="2936" y="22"/>
                </a:lnTo>
                <a:lnTo>
                  <a:pt x="2924" y="15"/>
                </a:lnTo>
                <a:lnTo>
                  <a:pt x="2907" y="15"/>
                </a:lnTo>
                <a:close/>
                <a:moveTo>
                  <a:pt x="2974" y="44"/>
                </a:moveTo>
                <a:lnTo>
                  <a:pt x="2974" y="39"/>
                </a:lnTo>
                <a:lnTo>
                  <a:pt x="2979" y="27"/>
                </a:lnTo>
                <a:lnTo>
                  <a:pt x="2984" y="22"/>
                </a:lnTo>
                <a:lnTo>
                  <a:pt x="2991" y="15"/>
                </a:lnTo>
                <a:lnTo>
                  <a:pt x="3008" y="15"/>
                </a:lnTo>
                <a:lnTo>
                  <a:pt x="3018" y="22"/>
                </a:lnTo>
                <a:lnTo>
                  <a:pt x="3022" y="27"/>
                </a:lnTo>
                <a:lnTo>
                  <a:pt x="3025" y="39"/>
                </a:lnTo>
                <a:lnTo>
                  <a:pt x="3025" y="51"/>
                </a:lnTo>
                <a:lnTo>
                  <a:pt x="3022" y="61"/>
                </a:lnTo>
                <a:lnTo>
                  <a:pt x="3013" y="78"/>
                </a:lnTo>
                <a:lnTo>
                  <a:pt x="2972" y="135"/>
                </a:lnTo>
                <a:lnTo>
                  <a:pt x="3030" y="135"/>
                </a:lnTo>
                <a:moveTo>
                  <a:pt x="3056" y="85"/>
                </a:moveTo>
                <a:lnTo>
                  <a:pt x="3133" y="85"/>
                </a:lnTo>
                <a:moveTo>
                  <a:pt x="3219" y="56"/>
                </a:moveTo>
                <a:lnTo>
                  <a:pt x="3217" y="73"/>
                </a:lnTo>
                <a:lnTo>
                  <a:pt x="3207" y="85"/>
                </a:lnTo>
                <a:lnTo>
                  <a:pt x="3195" y="90"/>
                </a:lnTo>
                <a:lnTo>
                  <a:pt x="3190" y="90"/>
                </a:lnTo>
                <a:lnTo>
                  <a:pt x="3178" y="85"/>
                </a:lnTo>
                <a:lnTo>
                  <a:pt x="3169" y="73"/>
                </a:lnTo>
                <a:lnTo>
                  <a:pt x="3166" y="56"/>
                </a:lnTo>
                <a:lnTo>
                  <a:pt x="3166" y="51"/>
                </a:lnTo>
                <a:lnTo>
                  <a:pt x="3169" y="34"/>
                </a:lnTo>
                <a:lnTo>
                  <a:pt x="3178" y="22"/>
                </a:lnTo>
                <a:lnTo>
                  <a:pt x="3190" y="15"/>
                </a:lnTo>
                <a:lnTo>
                  <a:pt x="3195" y="15"/>
                </a:lnTo>
                <a:lnTo>
                  <a:pt x="3207" y="22"/>
                </a:lnTo>
                <a:lnTo>
                  <a:pt x="3217" y="34"/>
                </a:lnTo>
                <a:lnTo>
                  <a:pt x="3219" y="56"/>
                </a:lnTo>
                <a:lnTo>
                  <a:pt x="3219" y="85"/>
                </a:lnTo>
                <a:lnTo>
                  <a:pt x="3217" y="111"/>
                </a:lnTo>
                <a:lnTo>
                  <a:pt x="3207" y="128"/>
                </a:lnTo>
                <a:lnTo>
                  <a:pt x="3195" y="135"/>
                </a:lnTo>
                <a:lnTo>
                  <a:pt x="3185" y="135"/>
                </a:lnTo>
                <a:lnTo>
                  <a:pt x="3174" y="128"/>
                </a:lnTo>
                <a:lnTo>
                  <a:pt x="3169" y="118"/>
                </a:lnTo>
                <a:moveTo>
                  <a:pt x="3305" y="56"/>
                </a:moveTo>
                <a:lnTo>
                  <a:pt x="3301" y="73"/>
                </a:lnTo>
                <a:lnTo>
                  <a:pt x="3291" y="85"/>
                </a:lnTo>
                <a:lnTo>
                  <a:pt x="3279" y="90"/>
                </a:lnTo>
                <a:lnTo>
                  <a:pt x="3274" y="90"/>
                </a:lnTo>
                <a:lnTo>
                  <a:pt x="3262" y="85"/>
                </a:lnTo>
                <a:lnTo>
                  <a:pt x="3255" y="73"/>
                </a:lnTo>
                <a:lnTo>
                  <a:pt x="3250" y="56"/>
                </a:lnTo>
                <a:lnTo>
                  <a:pt x="3250" y="51"/>
                </a:lnTo>
                <a:lnTo>
                  <a:pt x="3255" y="34"/>
                </a:lnTo>
                <a:lnTo>
                  <a:pt x="3262" y="22"/>
                </a:lnTo>
                <a:lnTo>
                  <a:pt x="3274" y="15"/>
                </a:lnTo>
                <a:lnTo>
                  <a:pt x="3279" y="15"/>
                </a:lnTo>
                <a:lnTo>
                  <a:pt x="3291" y="22"/>
                </a:lnTo>
                <a:lnTo>
                  <a:pt x="3301" y="34"/>
                </a:lnTo>
                <a:lnTo>
                  <a:pt x="3305" y="56"/>
                </a:lnTo>
                <a:lnTo>
                  <a:pt x="3305" y="85"/>
                </a:lnTo>
                <a:lnTo>
                  <a:pt x="3301" y="111"/>
                </a:lnTo>
                <a:lnTo>
                  <a:pt x="3291" y="128"/>
                </a:lnTo>
                <a:lnTo>
                  <a:pt x="3279" y="135"/>
                </a:lnTo>
                <a:lnTo>
                  <a:pt x="3272" y="135"/>
                </a:lnTo>
                <a:lnTo>
                  <a:pt x="3258" y="128"/>
                </a:lnTo>
                <a:lnTo>
                  <a:pt x="3255" y="118"/>
                </a:lnTo>
                <a:moveTo>
                  <a:pt x="3373" y="113"/>
                </a:moveTo>
                <a:lnTo>
                  <a:pt x="3373" y="111"/>
                </a:lnTo>
                <a:moveTo>
                  <a:pt x="3365" y="104"/>
                </a:moveTo>
                <a:lnTo>
                  <a:pt x="3361" y="106"/>
                </a:lnTo>
                <a:lnTo>
                  <a:pt x="3358" y="113"/>
                </a:lnTo>
                <a:lnTo>
                  <a:pt x="3361" y="121"/>
                </a:lnTo>
                <a:lnTo>
                  <a:pt x="3365" y="123"/>
                </a:lnTo>
                <a:lnTo>
                  <a:pt x="3370" y="121"/>
                </a:lnTo>
                <a:lnTo>
                  <a:pt x="3373" y="113"/>
                </a:lnTo>
                <a:lnTo>
                  <a:pt x="3370" y="106"/>
                </a:lnTo>
                <a:lnTo>
                  <a:pt x="3365" y="104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82" name="path 4282"/>
          <p:cNvSpPr/>
          <p:nvPr/>
        </p:nvSpPr>
        <p:spPr>
          <a:xfrm>
            <a:off x="7793361" y="5230697"/>
            <a:ext cx="383228" cy="204042"/>
          </a:xfrm>
          <a:custGeom>
            <a:avLst/>
            <a:gdLst/>
            <a:ahLst/>
            <a:cxnLst/>
            <a:rect l="0" t="0" r="0" b="0"/>
            <a:pathLst>
              <a:path w="603" h="321">
                <a:moveTo>
                  <a:pt x="602" y="1"/>
                </a:moveTo>
                <a:lnTo>
                  <a:pt x="353" y="121"/>
                </a:lnTo>
                <a:lnTo>
                  <a:pt x="0" y="32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84" name="path 4284"/>
          <p:cNvSpPr/>
          <p:nvPr/>
        </p:nvSpPr>
        <p:spPr>
          <a:xfrm>
            <a:off x="5636514" y="6030933"/>
            <a:ext cx="232936" cy="237532"/>
          </a:xfrm>
          <a:custGeom>
            <a:avLst/>
            <a:gdLst/>
            <a:ahLst/>
            <a:cxnLst/>
            <a:rect l="0" t="0" r="0" b="0"/>
            <a:pathLst>
              <a:path w="366" h="374">
                <a:moveTo>
                  <a:pt x="365" y="0"/>
                </a:moveTo>
                <a:lnTo>
                  <a:pt x="200" y="159"/>
                </a:lnTo>
                <a:moveTo>
                  <a:pt x="200" y="159"/>
                </a:moveTo>
                <a:lnTo>
                  <a:pt x="173" y="185"/>
                </a:lnTo>
                <a:lnTo>
                  <a:pt x="121" y="221"/>
                </a:lnTo>
                <a:lnTo>
                  <a:pt x="109" y="228"/>
                </a:lnTo>
                <a:lnTo>
                  <a:pt x="97" y="233"/>
                </a:lnTo>
                <a:lnTo>
                  <a:pt x="1" y="262"/>
                </a:lnTo>
                <a:lnTo>
                  <a:pt x="32" y="37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286" name="table 4286"/>
          <p:cNvGraphicFramePr>
            <a:graphicFrameLocks noGrp="1"/>
          </p:cNvGraphicFramePr>
          <p:nvPr/>
        </p:nvGraphicFramePr>
        <p:xfrm>
          <a:off x="11552682" y="5626862"/>
          <a:ext cx="217805" cy="163829"/>
        </p:xfrm>
        <a:graphic>
          <a:graphicData uri="http://schemas.openxmlformats.org/drawingml/2006/table">
            <a:tbl>
              <a:tblPr/>
              <a:tblGrid>
                <a:gridCol w="217805"/>
              </a:tblGrid>
              <a:tr h="16065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288" name="path 4288"/>
          <p:cNvSpPr/>
          <p:nvPr/>
        </p:nvSpPr>
        <p:spPr>
          <a:xfrm>
            <a:off x="2601324" y="6283717"/>
            <a:ext cx="428522" cy="80746"/>
          </a:xfrm>
          <a:custGeom>
            <a:avLst/>
            <a:gdLst/>
            <a:ahLst/>
            <a:cxnLst/>
            <a:rect l="0" t="0" r="0" b="0"/>
            <a:pathLst>
              <a:path w="674" h="127">
                <a:moveTo>
                  <a:pt x="674" y="1"/>
                </a:moveTo>
                <a:lnTo>
                  <a:pt x="449" y="41"/>
                </a:lnTo>
                <a:moveTo>
                  <a:pt x="449" y="41"/>
                </a:moveTo>
                <a:lnTo>
                  <a:pt x="225" y="82"/>
                </a:lnTo>
                <a:moveTo>
                  <a:pt x="225" y="82"/>
                </a:moveTo>
                <a:lnTo>
                  <a:pt x="0" y="12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70" name="group 170"/>
          <p:cNvGrpSpPr/>
          <p:nvPr/>
        </p:nvGrpSpPr>
        <p:grpSpPr>
          <a:xfrm rot="21600000">
            <a:off x="1504187" y="4708651"/>
            <a:ext cx="156973" cy="181356"/>
            <a:chOff x="0" y="0"/>
            <a:chExt cx="156973" cy="181356"/>
          </a:xfrm>
        </p:grpSpPr>
        <p:sp>
          <p:nvSpPr>
            <p:cNvPr id="4290" name="path 4290"/>
            <p:cNvSpPr/>
            <p:nvPr/>
          </p:nvSpPr>
          <p:spPr>
            <a:xfrm>
              <a:off x="0" y="0"/>
              <a:ext cx="16764" cy="181356"/>
            </a:xfrm>
            <a:custGeom>
              <a:avLst/>
              <a:gdLst/>
              <a:ahLst/>
              <a:cxnLst/>
              <a:rect l="0" t="0" r="0" b="0"/>
              <a:pathLst>
                <a:path w="26" h="285">
                  <a:moveTo>
                    <a:pt x="26" y="0"/>
                  </a:moveTo>
                  <a:lnTo>
                    <a:pt x="0" y="0"/>
                  </a:lnTo>
                  <a:lnTo>
                    <a:pt x="26" y="285"/>
                  </a:lnTo>
                  <a:lnTo>
                    <a:pt x="26" y="0"/>
                  </a:lnTo>
                </a:path>
                <a:path w="26" h="285">
                  <a:moveTo>
                    <a:pt x="0" y="0"/>
                  </a:moveTo>
                  <a:lnTo>
                    <a:pt x="26" y="285"/>
                  </a:lnTo>
                  <a:lnTo>
                    <a:pt x="0" y="285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92" name="path 4292"/>
            <p:cNvSpPr/>
            <p:nvPr/>
          </p:nvSpPr>
          <p:spPr>
            <a:xfrm>
              <a:off x="56388" y="4572"/>
              <a:ext cx="100584" cy="79247"/>
            </a:xfrm>
            <a:custGeom>
              <a:avLst/>
              <a:gdLst/>
              <a:ahLst/>
              <a:cxnLst/>
              <a:rect l="0" t="0" r="0" b="0"/>
              <a:pathLst>
                <a:path w="158" h="124">
                  <a:moveTo>
                    <a:pt x="158" y="62"/>
                  </a:moveTo>
                  <a:lnTo>
                    <a:pt x="0" y="62"/>
                  </a:lnTo>
                  <a:moveTo>
                    <a:pt x="79" y="0"/>
                  </a:moveTo>
                  <a:lnTo>
                    <a:pt x="79" y="12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72" name="group 172"/>
          <p:cNvGrpSpPr/>
          <p:nvPr/>
        </p:nvGrpSpPr>
        <p:grpSpPr>
          <a:xfrm rot="21600000">
            <a:off x="8773667" y="4708651"/>
            <a:ext cx="156972" cy="181356"/>
            <a:chOff x="0" y="0"/>
            <a:chExt cx="156972" cy="181356"/>
          </a:xfrm>
        </p:grpSpPr>
        <p:sp>
          <p:nvSpPr>
            <p:cNvPr id="4294" name="path 4294"/>
            <p:cNvSpPr/>
            <p:nvPr/>
          </p:nvSpPr>
          <p:spPr>
            <a:xfrm>
              <a:off x="0" y="0"/>
              <a:ext cx="18288" cy="181356"/>
            </a:xfrm>
            <a:custGeom>
              <a:avLst/>
              <a:gdLst/>
              <a:ahLst/>
              <a:cxnLst/>
              <a:rect l="0" t="0" r="0" b="0"/>
              <a:pathLst>
                <a:path w="28" h="285">
                  <a:moveTo>
                    <a:pt x="28" y="0"/>
                  </a:moveTo>
                  <a:lnTo>
                    <a:pt x="0" y="0"/>
                  </a:lnTo>
                  <a:lnTo>
                    <a:pt x="28" y="285"/>
                  </a:lnTo>
                  <a:lnTo>
                    <a:pt x="28" y="0"/>
                  </a:lnTo>
                </a:path>
                <a:path w="28" h="285">
                  <a:moveTo>
                    <a:pt x="0" y="0"/>
                  </a:moveTo>
                  <a:lnTo>
                    <a:pt x="28" y="285"/>
                  </a:lnTo>
                  <a:lnTo>
                    <a:pt x="0" y="285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296" name="path 4296"/>
            <p:cNvSpPr/>
            <p:nvPr/>
          </p:nvSpPr>
          <p:spPr>
            <a:xfrm>
              <a:off x="56388" y="4572"/>
              <a:ext cx="100583" cy="79247"/>
            </a:xfrm>
            <a:custGeom>
              <a:avLst/>
              <a:gdLst/>
              <a:ahLst/>
              <a:cxnLst/>
              <a:rect l="0" t="0" r="0" b="0"/>
              <a:pathLst>
                <a:path w="158" h="124">
                  <a:moveTo>
                    <a:pt x="158" y="62"/>
                  </a:moveTo>
                  <a:lnTo>
                    <a:pt x="0" y="62"/>
                  </a:lnTo>
                  <a:moveTo>
                    <a:pt x="79" y="0"/>
                  </a:moveTo>
                  <a:lnTo>
                    <a:pt x="79" y="12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74" name="group 174"/>
          <p:cNvGrpSpPr/>
          <p:nvPr/>
        </p:nvGrpSpPr>
        <p:grpSpPr>
          <a:xfrm rot="21600000">
            <a:off x="12408408" y="4708651"/>
            <a:ext cx="156971" cy="181356"/>
            <a:chOff x="0" y="0"/>
            <a:chExt cx="156971" cy="181356"/>
          </a:xfrm>
        </p:grpSpPr>
        <p:sp>
          <p:nvSpPr>
            <p:cNvPr id="4298" name="path 4298"/>
            <p:cNvSpPr/>
            <p:nvPr/>
          </p:nvSpPr>
          <p:spPr>
            <a:xfrm>
              <a:off x="0" y="0"/>
              <a:ext cx="18287" cy="181356"/>
            </a:xfrm>
            <a:custGeom>
              <a:avLst/>
              <a:gdLst/>
              <a:ahLst/>
              <a:cxnLst/>
              <a:rect l="0" t="0" r="0" b="0"/>
              <a:pathLst>
                <a:path w="28" h="285">
                  <a:moveTo>
                    <a:pt x="28" y="0"/>
                  </a:moveTo>
                  <a:lnTo>
                    <a:pt x="0" y="0"/>
                  </a:lnTo>
                  <a:lnTo>
                    <a:pt x="28" y="285"/>
                  </a:lnTo>
                  <a:lnTo>
                    <a:pt x="28" y="0"/>
                  </a:lnTo>
                </a:path>
                <a:path w="28" h="285">
                  <a:moveTo>
                    <a:pt x="0" y="0"/>
                  </a:moveTo>
                  <a:lnTo>
                    <a:pt x="28" y="285"/>
                  </a:lnTo>
                  <a:lnTo>
                    <a:pt x="0" y="285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00" name="path 4300"/>
            <p:cNvSpPr/>
            <p:nvPr/>
          </p:nvSpPr>
          <p:spPr>
            <a:xfrm>
              <a:off x="56387" y="4572"/>
              <a:ext cx="100584" cy="79247"/>
            </a:xfrm>
            <a:custGeom>
              <a:avLst/>
              <a:gdLst/>
              <a:ahLst/>
              <a:cxnLst/>
              <a:rect l="0" t="0" r="0" b="0"/>
              <a:pathLst>
                <a:path w="158" h="124">
                  <a:moveTo>
                    <a:pt x="158" y="62"/>
                  </a:moveTo>
                  <a:lnTo>
                    <a:pt x="0" y="62"/>
                  </a:lnTo>
                  <a:moveTo>
                    <a:pt x="79" y="0"/>
                  </a:moveTo>
                  <a:lnTo>
                    <a:pt x="79" y="12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302" name="path 4302"/>
          <p:cNvSpPr/>
          <p:nvPr/>
        </p:nvSpPr>
        <p:spPr>
          <a:xfrm>
            <a:off x="5194553" y="4918202"/>
            <a:ext cx="118872" cy="152400"/>
          </a:xfrm>
          <a:custGeom>
            <a:avLst/>
            <a:gdLst/>
            <a:ahLst/>
            <a:cxnLst/>
            <a:rect l="0" t="0" r="0" b="0"/>
            <a:pathLst>
              <a:path w="187" h="240">
                <a:moveTo>
                  <a:pt x="186" y="85"/>
                </a:moveTo>
                <a:lnTo>
                  <a:pt x="186" y="13"/>
                </a:lnTo>
                <a:lnTo>
                  <a:pt x="106" y="8"/>
                </a:lnTo>
                <a:lnTo>
                  <a:pt x="116" y="13"/>
                </a:lnTo>
                <a:lnTo>
                  <a:pt x="123" y="34"/>
                </a:lnTo>
                <a:lnTo>
                  <a:pt x="123" y="56"/>
                </a:lnTo>
                <a:lnTo>
                  <a:pt x="116" y="77"/>
                </a:lnTo>
                <a:lnTo>
                  <a:pt x="97" y="92"/>
                </a:lnTo>
                <a:lnTo>
                  <a:pt x="70" y="99"/>
                </a:lnTo>
                <a:lnTo>
                  <a:pt x="54" y="99"/>
                </a:lnTo>
                <a:lnTo>
                  <a:pt x="27" y="92"/>
                </a:lnTo>
                <a:lnTo>
                  <a:pt x="10" y="77"/>
                </a:lnTo>
                <a:lnTo>
                  <a:pt x="1" y="56"/>
                </a:lnTo>
                <a:lnTo>
                  <a:pt x="1" y="34"/>
                </a:lnTo>
                <a:lnTo>
                  <a:pt x="10" y="13"/>
                </a:lnTo>
                <a:lnTo>
                  <a:pt x="18" y="8"/>
                </a:lnTo>
                <a:lnTo>
                  <a:pt x="37" y="1"/>
                </a:lnTo>
                <a:moveTo>
                  <a:pt x="186" y="183"/>
                </a:moveTo>
                <a:lnTo>
                  <a:pt x="176" y="161"/>
                </a:lnTo>
                <a:lnTo>
                  <a:pt x="150" y="147"/>
                </a:lnTo>
                <a:lnTo>
                  <a:pt x="106" y="140"/>
                </a:lnTo>
                <a:lnTo>
                  <a:pt x="80" y="140"/>
                </a:lnTo>
                <a:lnTo>
                  <a:pt x="37" y="147"/>
                </a:lnTo>
                <a:lnTo>
                  <a:pt x="10" y="161"/>
                </a:lnTo>
                <a:lnTo>
                  <a:pt x="1" y="183"/>
                </a:lnTo>
                <a:lnTo>
                  <a:pt x="1" y="197"/>
                </a:lnTo>
                <a:lnTo>
                  <a:pt x="10" y="219"/>
                </a:lnTo>
                <a:lnTo>
                  <a:pt x="37" y="233"/>
                </a:lnTo>
                <a:lnTo>
                  <a:pt x="80" y="238"/>
                </a:lnTo>
                <a:lnTo>
                  <a:pt x="106" y="238"/>
                </a:lnTo>
                <a:lnTo>
                  <a:pt x="150" y="233"/>
                </a:lnTo>
                <a:lnTo>
                  <a:pt x="176" y="219"/>
                </a:lnTo>
                <a:lnTo>
                  <a:pt x="186" y="197"/>
                </a:lnTo>
                <a:lnTo>
                  <a:pt x="186" y="18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04" name="path 4304"/>
          <p:cNvSpPr/>
          <p:nvPr/>
        </p:nvSpPr>
        <p:spPr>
          <a:xfrm>
            <a:off x="8829293" y="4918202"/>
            <a:ext cx="118872" cy="152400"/>
          </a:xfrm>
          <a:custGeom>
            <a:avLst/>
            <a:gdLst/>
            <a:ahLst/>
            <a:cxnLst/>
            <a:rect l="0" t="0" r="0" b="0"/>
            <a:pathLst>
              <a:path w="187" h="240">
                <a:moveTo>
                  <a:pt x="186" y="41"/>
                </a:moveTo>
                <a:lnTo>
                  <a:pt x="176" y="20"/>
                </a:lnTo>
                <a:lnTo>
                  <a:pt x="150" y="8"/>
                </a:lnTo>
                <a:lnTo>
                  <a:pt x="106" y="1"/>
                </a:lnTo>
                <a:lnTo>
                  <a:pt x="80" y="1"/>
                </a:lnTo>
                <a:lnTo>
                  <a:pt x="37" y="8"/>
                </a:lnTo>
                <a:lnTo>
                  <a:pt x="10" y="20"/>
                </a:lnTo>
                <a:lnTo>
                  <a:pt x="1" y="41"/>
                </a:lnTo>
                <a:lnTo>
                  <a:pt x="1" y="56"/>
                </a:lnTo>
                <a:lnTo>
                  <a:pt x="10" y="77"/>
                </a:lnTo>
                <a:lnTo>
                  <a:pt x="37" y="92"/>
                </a:lnTo>
                <a:lnTo>
                  <a:pt x="80" y="99"/>
                </a:lnTo>
                <a:lnTo>
                  <a:pt x="106" y="99"/>
                </a:lnTo>
                <a:lnTo>
                  <a:pt x="150" y="92"/>
                </a:lnTo>
                <a:lnTo>
                  <a:pt x="176" y="77"/>
                </a:lnTo>
                <a:lnTo>
                  <a:pt x="186" y="56"/>
                </a:lnTo>
                <a:lnTo>
                  <a:pt x="186" y="41"/>
                </a:lnTo>
                <a:close/>
                <a:moveTo>
                  <a:pt x="186" y="183"/>
                </a:moveTo>
                <a:lnTo>
                  <a:pt x="176" y="161"/>
                </a:lnTo>
                <a:lnTo>
                  <a:pt x="150" y="147"/>
                </a:lnTo>
                <a:lnTo>
                  <a:pt x="106" y="140"/>
                </a:lnTo>
                <a:lnTo>
                  <a:pt x="80" y="140"/>
                </a:lnTo>
                <a:lnTo>
                  <a:pt x="37" y="147"/>
                </a:lnTo>
                <a:lnTo>
                  <a:pt x="10" y="161"/>
                </a:lnTo>
                <a:lnTo>
                  <a:pt x="1" y="183"/>
                </a:lnTo>
                <a:lnTo>
                  <a:pt x="1" y="197"/>
                </a:lnTo>
                <a:lnTo>
                  <a:pt x="10" y="219"/>
                </a:lnTo>
                <a:lnTo>
                  <a:pt x="37" y="233"/>
                </a:lnTo>
                <a:lnTo>
                  <a:pt x="80" y="238"/>
                </a:lnTo>
                <a:lnTo>
                  <a:pt x="106" y="238"/>
                </a:lnTo>
                <a:lnTo>
                  <a:pt x="150" y="233"/>
                </a:lnTo>
                <a:lnTo>
                  <a:pt x="176" y="219"/>
                </a:lnTo>
                <a:lnTo>
                  <a:pt x="186" y="197"/>
                </a:lnTo>
                <a:lnTo>
                  <a:pt x="186" y="18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06" name="path 4306"/>
          <p:cNvSpPr/>
          <p:nvPr/>
        </p:nvSpPr>
        <p:spPr>
          <a:xfrm>
            <a:off x="12464033" y="4918202"/>
            <a:ext cx="118872" cy="152400"/>
          </a:xfrm>
          <a:custGeom>
            <a:avLst/>
            <a:gdLst/>
            <a:ahLst/>
            <a:cxnLst/>
            <a:rect l="0" t="0" r="0" b="0"/>
            <a:pathLst>
              <a:path w="187" h="240">
                <a:moveTo>
                  <a:pt x="185" y="85"/>
                </a:moveTo>
                <a:lnTo>
                  <a:pt x="185" y="13"/>
                </a:lnTo>
                <a:lnTo>
                  <a:pt x="106" y="8"/>
                </a:lnTo>
                <a:lnTo>
                  <a:pt x="116" y="13"/>
                </a:lnTo>
                <a:lnTo>
                  <a:pt x="125" y="34"/>
                </a:lnTo>
                <a:lnTo>
                  <a:pt x="125" y="56"/>
                </a:lnTo>
                <a:lnTo>
                  <a:pt x="116" y="77"/>
                </a:lnTo>
                <a:lnTo>
                  <a:pt x="99" y="92"/>
                </a:lnTo>
                <a:lnTo>
                  <a:pt x="73" y="99"/>
                </a:lnTo>
                <a:lnTo>
                  <a:pt x="54" y="99"/>
                </a:lnTo>
                <a:lnTo>
                  <a:pt x="27" y="92"/>
                </a:lnTo>
                <a:lnTo>
                  <a:pt x="10" y="77"/>
                </a:lnTo>
                <a:lnTo>
                  <a:pt x="1" y="56"/>
                </a:lnTo>
                <a:lnTo>
                  <a:pt x="1" y="34"/>
                </a:lnTo>
                <a:lnTo>
                  <a:pt x="10" y="13"/>
                </a:lnTo>
                <a:lnTo>
                  <a:pt x="20" y="8"/>
                </a:lnTo>
                <a:lnTo>
                  <a:pt x="37" y="1"/>
                </a:lnTo>
                <a:moveTo>
                  <a:pt x="185" y="183"/>
                </a:moveTo>
                <a:lnTo>
                  <a:pt x="178" y="161"/>
                </a:lnTo>
                <a:lnTo>
                  <a:pt x="152" y="147"/>
                </a:lnTo>
                <a:lnTo>
                  <a:pt x="106" y="140"/>
                </a:lnTo>
                <a:lnTo>
                  <a:pt x="80" y="140"/>
                </a:lnTo>
                <a:lnTo>
                  <a:pt x="37" y="147"/>
                </a:lnTo>
                <a:lnTo>
                  <a:pt x="10" y="161"/>
                </a:lnTo>
                <a:lnTo>
                  <a:pt x="1" y="183"/>
                </a:lnTo>
                <a:lnTo>
                  <a:pt x="1" y="197"/>
                </a:lnTo>
                <a:lnTo>
                  <a:pt x="10" y="219"/>
                </a:lnTo>
                <a:lnTo>
                  <a:pt x="37" y="233"/>
                </a:lnTo>
                <a:lnTo>
                  <a:pt x="80" y="238"/>
                </a:lnTo>
                <a:lnTo>
                  <a:pt x="106" y="238"/>
                </a:lnTo>
                <a:lnTo>
                  <a:pt x="152" y="233"/>
                </a:lnTo>
                <a:lnTo>
                  <a:pt x="178" y="219"/>
                </a:lnTo>
                <a:lnTo>
                  <a:pt x="185" y="197"/>
                </a:lnTo>
                <a:lnTo>
                  <a:pt x="185" y="18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08" name="path 4308"/>
          <p:cNvSpPr/>
          <p:nvPr/>
        </p:nvSpPr>
        <p:spPr>
          <a:xfrm>
            <a:off x="11615166" y="5657342"/>
            <a:ext cx="83820" cy="133665"/>
          </a:xfrm>
          <a:custGeom>
            <a:avLst/>
            <a:gdLst/>
            <a:ahLst/>
            <a:cxnLst/>
            <a:rect l="0" t="0" r="0" b="0"/>
            <a:pathLst>
              <a:path w="132" h="210">
                <a:moveTo>
                  <a:pt x="5" y="13"/>
                </a:moveTo>
                <a:lnTo>
                  <a:pt x="56" y="1"/>
                </a:lnTo>
                <a:moveTo>
                  <a:pt x="32" y="10"/>
                </a:moveTo>
                <a:lnTo>
                  <a:pt x="1" y="113"/>
                </a:lnTo>
                <a:moveTo>
                  <a:pt x="20" y="58"/>
                </a:moveTo>
                <a:lnTo>
                  <a:pt x="20" y="152"/>
                </a:lnTo>
                <a:moveTo>
                  <a:pt x="20" y="80"/>
                </a:moveTo>
                <a:lnTo>
                  <a:pt x="44" y="73"/>
                </a:lnTo>
                <a:moveTo>
                  <a:pt x="49" y="63"/>
                </a:moveTo>
                <a:lnTo>
                  <a:pt x="42" y="133"/>
                </a:lnTo>
                <a:moveTo>
                  <a:pt x="49" y="133"/>
                </a:moveTo>
                <a:lnTo>
                  <a:pt x="20" y="140"/>
                </a:lnTo>
                <a:moveTo>
                  <a:pt x="130" y="1"/>
                </a:moveTo>
                <a:lnTo>
                  <a:pt x="121" y="39"/>
                </a:lnTo>
                <a:moveTo>
                  <a:pt x="68" y="22"/>
                </a:moveTo>
                <a:lnTo>
                  <a:pt x="125" y="10"/>
                </a:lnTo>
                <a:moveTo>
                  <a:pt x="77" y="104"/>
                </a:moveTo>
                <a:lnTo>
                  <a:pt x="125" y="209"/>
                </a:lnTo>
                <a:moveTo>
                  <a:pt x="5" y="13"/>
                </a:moveTo>
                <a:lnTo>
                  <a:pt x="56" y="1"/>
                </a:lnTo>
                <a:moveTo>
                  <a:pt x="32" y="10"/>
                </a:moveTo>
                <a:lnTo>
                  <a:pt x="1" y="113"/>
                </a:lnTo>
                <a:moveTo>
                  <a:pt x="20" y="58"/>
                </a:moveTo>
                <a:lnTo>
                  <a:pt x="20" y="152"/>
                </a:lnTo>
                <a:moveTo>
                  <a:pt x="20" y="80"/>
                </a:moveTo>
                <a:lnTo>
                  <a:pt x="44" y="73"/>
                </a:lnTo>
                <a:moveTo>
                  <a:pt x="49" y="63"/>
                </a:moveTo>
                <a:lnTo>
                  <a:pt x="42" y="133"/>
                </a:lnTo>
                <a:moveTo>
                  <a:pt x="49" y="133"/>
                </a:moveTo>
                <a:lnTo>
                  <a:pt x="20" y="140"/>
                </a:lnTo>
                <a:moveTo>
                  <a:pt x="130" y="1"/>
                </a:moveTo>
                <a:lnTo>
                  <a:pt x="121" y="39"/>
                </a:lnTo>
                <a:moveTo>
                  <a:pt x="68" y="22"/>
                </a:moveTo>
                <a:lnTo>
                  <a:pt x="125" y="10"/>
                </a:lnTo>
                <a:moveTo>
                  <a:pt x="77" y="104"/>
                </a:moveTo>
                <a:lnTo>
                  <a:pt x="125" y="20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10" name="path 4310"/>
          <p:cNvSpPr/>
          <p:nvPr/>
        </p:nvSpPr>
        <p:spPr>
          <a:xfrm>
            <a:off x="11633534" y="5623037"/>
            <a:ext cx="75356" cy="168416"/>
          </a:xfrm>
          <a:custGeom>
            <a:avLst/>
            <a:gdLst/>
            <a:ahLst/>
            <a:cxnLst/>
            <a:rect l="0" t="0" r="0" b="0"/>
            <a:pathLst>
              <a:path w="118" h="265">
                <a:moveTo>
                  <a:pt x="39" y="55"/>
                </a:moveTo>
                <a:lnTo>
                  <a:pt x="37" y="129"/>
                </a:lnTo>
                <a:lnTo>
                  <a:pt x="32" y="177"/>
                </a:lnTo>
                <a:lnTo>
                  <a:pt x="20" y="225"/>
                </a:lnTo>
                <a:lnTo>
                  <a:pt x="1" y="264"/>
                </a:lnTo>
                <a:moveTo>
                  <a:pt x="49" y="134"/>
                </a:moveTo>
                <a:lnTo>
                  <a:pt x="92" y="124"/>
                </a:lnTo>
                <a:moveTo>
                  <a:pt x="97" y="115"/>
                </a:moveTo>
                <a:lnTo>
                  <a:pt x="68" y="199"/>
                </a:lnTo>
                <a:lnTo>
                  <a:pt x="44" y="235"/>
                </a:lnTo>
                <a:lnTo>
                  <a:pt x="20" y="264"/>
                </a:lnTo>
                <a:moveTo>
                  <a:pt x="97" y="264"/>
                </a:moveTo>
                <a:lnTo>
                  <a:pt x="118" y="264"/>
                </a:lnTo>
                <a:moveTo>
                  <a:pt x="73" y="0"/>
                </a:moveTo>
                <a:lnTo>
                  <a:pt x="70" y="129"/>
                </a:lnTo>
                <a:moveTo>
                  <a:pt x="39" y="55"/>
                </a:moveTo>
                <a:lnTo>
                  <a:pt x="37" y="129"/>
                </a:lnTo>
                <a:lnTo>
                  <a:pt x="32" y="177"/>
                </a:lnTo>
                <a:lnTo>
                  <a:pt x="20" y="225"/>
                </a:lnTo>
                <a:lnTo>
                  <a:pt x="1" y="264"/>
                </a:lnTo>
                <a:moveTo>
                  <a:pt x="49" y="134"/>
                </a:moveTo>
                <a:lnTo>
                  <a:pt x="92" y="124"/>
                </a:lnTo>
                <a:moveTo>
                  <a:pt x="97" y="115"/>
                </a:moveTo>
                <a:lnTo>
                  <a:pt x="68" y="199"/>
                </a:lnTo>
                <a:lnTo>
                  <a:pt x="44" y="235"/>
                </a:lnTo>
                <a:lnTo>
                  <a:pt x="20" y="264"/>
                </a:lnTo>
                <a:moveTo>
                  <a:pt x="97" y="264"/>
                </a:moveTo>
                <a:lnTo>
                  <a:pt x="118" y="264"/>
                </a:lnTo>
                <a:moveTo>
                  <a:pt x="73" y="0"/>
                </a:moveTo>
                <a:lnTo>
                  <a:pt x="70" y="12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12" name="rect 4312"/>
          <p:cNvSpPr/>
          <p:nvPr/>
        </p:nvSpPr>
        <p:spPr>
          <a:xfrm>
            <a:off x="366521" y="260095"/>
            <a:ext cx="1525" cy="1523"/>
          </a:xfrm>
          <a:prstGeom prst="rect">
            <a:avLst/>
          </a:prstGeom>
          <a:solidFill>
            <a:srgbClr val="000000">
              <a:alpha val="1372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14" name="rect 4314"/>
          <p:cNvSpPr/>
          <p:nvPr/>
        </p:nvSpPr>
        <p:spPr>
          <a:xfrm>
            <a:off x="14757654" y="10435843"/>
            <a:ext cx="1523" cy="1524"/>
          </a:xfrm>
          <a:prstGeom prst="rect">
            <a:avLst/>
          </a:prstGeom>
          <a:solidFill>
            <a:srgbClr val="000000">
              <a:alpha val="1294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16" name="path 4316"/>
          <p:cNvSpPr/>
          <p:nvPr/>
        </p:nvSpPr>
        <p:spPr>
          <a:xfrm>
            <a:off x="14757654" y="260095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318" name="table 4318"/>
          <p:cNvGraphicFramePr>
            <a:graphicFrameLocks noGrp="1"/>
          </p:cNvGraphicFramePr>
          <p:nvPr/>
        </p:nvGraphicFramePr>
        <p:xfrm>
          <a:off x="1313687" y="587755"/>
          <a:ext cx="13118464" cy="9523095"/>
        </p:xfrm>
        <a:graphic>
          <a:graphicData uri="http://schemas.openxmlformats.org/drawingml/2006/table">
            <a:tbl>
              <a:tblPr/>
              <a:tblGrid>
                <a:gridCol w="209550"/>
                <a:gridCol w="332740"/>
                <a:gridCol w="253364"/>
                <a:gridCol w="177164"/>
                <a:gridCol w="172720"/>
                <a:gridCol w="167639"/>
                <a:gridCol w="133350"/>
                <a:gridCol w="345439"/>
                <a:gridCol w="172720"/>
                <a:gridCol w="238759"/>
                <a:gridCol w="431165"/>
                <a:gridCol w="234950"/>
                <a:gridCol w="172720"/>
                <a:gridCol w="234950"/>
                <a:gridCol w="238759"/>
                <a:gridCol w="202564"/>
                <a:gridCol w="172720"/>
                <a:gridCol w="259079"/>
                <a:gridCol w="259079"/>
                <a:gridCol w="234950"/>
                <a:gridCol w="262254"/>
                <a:gridCol w="213359"/>
                <a:gridCol w="172720"/>
                <a:gridCol w="259079"/>
                <a:gridCol w="231775"/>
                <a:gridCol w="427354"/>
                <a:gridCol w="239394"/>
                <a:gridCol w="478790"/>
                <a:gridCol w="414655"/>
                <a:gridCol w="247650"/>
                <a:gridCol w="259079"/>
                <a:gridCol w="413384"/>
                <a:gridCol w="328929"/>
                <a:gridCol w="151764"/>
                <a:gridCol w="172720"/>
                <a:gridCol w="219709"/>
                <a:gridCol w="125730"/>
                <a:gridCol w="259079"/>
                <a:gridCol w="259079"/>
                <a:gridCol w="480059"/>
                <a:gridCol w="218440"/>
                <a:gridCol w="520700"/>
                <a:gridCol w="348615"/>
                <a:gridCol w="259079"/>
                <a:gridCol w="276859"/>
                <a:gridCol w="345439"/>
                <a:gridCol w="167005"/>
                <a:gridCol w="456565"/>
                <a:gridCol w="264794"/>
              </a:tblGrid>
              <a:tr h="1851660">
                <a:tc gridSpan="49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635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34414">
                <a:tc gridSpan="49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77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8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605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8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82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8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812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8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6845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8">
                  <a:txBody>
                    <a:bodyPr/>
                    <a:lstStyle/>
                    <a:p>
                      <a:pPr algn="l" rtl="0" eaLnBrk="0">
                        <a:lnSpc>
                          <a:spcPts val="118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065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9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2094">
                <a:tc gridSpan="49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0364">
                <a:tc gridSpan="1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1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0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4314">
                <a:tc rowSpan="3" gridSpan="48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0829">
                <a:tc vMerge="1" gridSpan="48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2225">
                <a:tc vMerge="1" gridSpan="48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36775">
                <a:tc gridSpan="49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200">
                <a:tc rowSpan="4" gridSpan="1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1555750" algn="l" rtl="0" eaLnBrk="0">
                        <a:lnSpc>
                          <a:spcPct val="99000"/>
                        </a:lnSpc>
                      </a:pPr>
                      <a:r>
                        <a:rPr sz="1300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7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929">
                <a:tc vMerge="1" gridSpan="14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gridSpan="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7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4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929">
                <a:tc vMerge="1" gridSpan="14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6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7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4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075">
                <a:tc vMerge="1" gridSpan="14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6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7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4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320" name="path 4320"/>
          <p:cNvSpPr/>
          <p:nvPr/>
        </p:nvSpPr>
        <p:spPr>
          <a:xfrm>
            <a:off x="5228081" y="3665473"/>
            <a:ext cx="121920" cy="40385"/>
          </a:xfrm>
          <a:custGeom>
            <a:avLst/>
            <a:gdLst/>
            <a:ahLst/>
            <a:cxnLst/>
            <a:rect l="0" t="0" r="0" b="0"/>
            <a:pathLst>
              <a:path w="192" h="63">
                <a:moveTo>
                  <a:pt x="1" y="63"/>
                </a:moveTo>
                <a:lnTo>
                  <a:pt x="1" y="5"/>
                </a:lnTo>
                <a:moveTo>
                  <a:pt x="190" y="17"/>
                </a:moveTo>
                <a:lnTo>
                  <a:pt x="188" y="8"/>
                </a:lnTo>
                <a:lnTo>
                  <a:pt x="178" y="1"/>
                </a:lnTo>
                <a:lnTo>
                  <a:pt x="169" y="1"/>
                </a:lnTo>
                <a:lnTo>
                  <a:pt x="159" y="8"/>
                </a:lnTo>
                <a:lnTo>
                  <a:pt x="157" y="17"/>
                </a:lnTo>
                <a:lnTo>
                  <a:pt x="159" y="27"/>
                </a:lnTo>
                <a:lnTo>
                  <a:pt x="169" y="34"/>
                </a:lnTo>
                <a:lnTo>
                  <a:pt x="178" y="34"/>
                </a:lnTo>
                <a:lnTo>
                  <a:pt x="188" y="27"/>
                </a:lnTo>
                <a:lnTo>
                  <a:pt x="190" y="17"/>
                </a:lnTo>
                <a:close/>
                <a:moveTo>
                  <a:pt x="174" y="3"/>
                </a:moveTo>
                <a:lnTo>
                  <a:pt x="164" y="5"/>
                </a:lnTo>
                <a:lnTo>
                  <a:pt x="159" y="15"/>
                </a:lnTo>
                <a:lnTo>
                  <a:pt x="162" y="25"/>
                </a:lnTo>
                <a:lnTo>
                  <a:pt x="169" y="32"/>
                </a:lnTo>
                <a:lnTo>
                  <a:pt x="178" y="32"/>
                </a:lnTo>
                <a:lnTo>
                  <a:pt x="186" y="25"/>
                </a:lnTo>
                <a:lnTo>
                  <a:pt x="188" y="15"/>
                </a:lnTo>
                <a:lnTo>
                  <a:pt x="183" y="5"/>
                </a:lnTo>
                <a:lnTo>
                  <a:pt x="174" y="3"/>
                </a:lnTo>
                <a:close/>
                <a:moveTo>
                  <a:pt x="186" y="17"/>
                </a:moveTo>
                <a:lnTo>
                  <a:pt x="183" y="8"/>
                </a:lnTo>
                <a:lnTo>
                  <a:pt x="174" y="5"/>
                </a:lnTo>
                <a:lnTo>
                  <a:pt x="164" y="8"/>
                </a:lnTo>
                <a:lnTo>
                  <a:pt x="162" y="17"/>
                </a:lnTo>
                <a:lnTo>
                  <a:pt x="164" y="27"/>
                </a:lnTo>
                <a:lnTo>
                  <a:pt x="174" y="30"/>
                </a:lnTo>
                <a:lnTo>
                  <a:pt x="183" y="27"/>
                </a:lnTo>
                <a:lnTo>
                  <a:pt x="186" y="17"/>
                </a:lnTo>
                <a:close/>
                <a:moveTo>
                  <a:pt x="183" y="17"/>
                </a:moveTo>
                <a:lnTo>
                  <a:pt x="181" y="10"/>
                </a:lnTo>
                <a:lnTo>
                  <a:pt x="174" y="8"/>
                </a:lnTo>
                <a:lnTo>
                  <a:pt x="166" y="10"/>
                </a:lnTo>
                <a:lnTo>
                  <a:pt x="164" y="17"/>
                </a:lnTo>
                <a:lnTo>
                  <a:pt x="166" y="25"/>
                </a:lnTo>
                <a:lnTo>
                  <a:pt x="174" y="27"/>
                </a:lnTo>
                <a:lnTo>
                  <a:pt x="181" y="25"/>
                </a:lnTo>
                <a:lnTo>
                  <a:pt x="183" y="17"/>
                </a:lnTo>
                <a:close/>
                <a:moveTo>
                  <a:pt x="174" y="10"/>
                </a:moveTo>
                <a:lnTo>
                  <a:pt x="166" y="13"/>
                </a:lnTo>
                <a:lnTo>
                  <a:pt x="166" y="20"/>
                </a:lnTo>
                <a:lnTo>
                  <a:pt x="174" y="25"/>
                </a:lnTo>
                <a:lnTo>
                  <a:pt x="181" y="22"/>
                </a:lnTo>
                <a:lnTo>
                  <a:pt x="181" y="15"/>
                </a:lnTo>
                <a:lnTo>
                  <a:pt x="174" y="10"/>
                </a:lnTo>
                <a:close/>
                <a:moveTo>
                  <a:pt x="178" y="17"/>
                </a:moveTo>
                <a:lnTo>
                  <a:pt x="176" y="13"/>
                </a:lnTo>
                <a:lnTo>
                  <a:pt x="169" y="15"/>
                </a:lnTo>
                <a:lnTo>
                  <a:pt x="169" y="20"/>
                </a:lnTo>
                <a:lnTo>
                  <a:pt x="176" y="22"/>
                </a:lnTo>
                <a:lnTo>
                  <a:pt x="178" y="17"/>
                </a:lnTo>
                <a:close/>
                <a:moveTo>
                  <a:pt x="174" y="15"/>
                </a:moveTo>
                <a:lnTo>
                  <a:pt x="171" y="17"/>
                </a:lnTo>
                <a:lnTo>
                  <a:pt x="174" y="20"/>
                </a:lnTo>
                <a:lnTo>
                  <a:pt x="176" y="17"/>
                </a:lnTo>
                <a:lnTo>
                  <a:pt x="174" y="15"/>
                </a:lnTo>
                <a:close/>
                <a:moveTo>
                  <a:pt x="174" y="17"/>
                </a:moveTo>
                <a:lnTo>
                  <a:pt x="174" y="15"/>
                </a:lnTo>
                <a:moveTo>
                  <a:pt x="1" y="63"/>
                </a:moveTo>
                <a:lnTo>
                  <a:pt x="1" y="5"/>
                </a:lnTo>
                <a:moveTo>
                  <a:pt x="190" y="17"/>
                </a:moveTo>
                <a:lnTo>
                  <a:pt x="188" y="8"/>
                </a:lnTo>
                <a:lnTo>
                  <a:pt x="178" y="1"/>
                </a:lnTo>
                <a:lnTo>
                  <a:pt x="169" y="1"/>
                </a:lnTo>
                <a:lnTo>
                  <a:pt x="159" y="8"/>
                </a:lnTo>
                <a:lnTo>
                  <a:pt x="157" y="17"/>
                </a:lnTo>
                <a:lnTo>
                  <a:pt x="159" y="27"/>
                </a:lnTo>
                <a:lnTo>
                  <a:pt x="169" y="34"/>
                </a:lnTo>
                <a:lnTo>
                  <a:pt x="178" y="34"/>
                </a:lnTo>
                <a:lnTo>
                  <a:pt x="188" y="27"/>
                </a:lnTo>
                <a:lnTo>
                  <a:pt x="190" y="17"/>
                </a:lnTo>
                <a:close/>
                <a:moveTo>
                  <a:pt x="174" y="3"/>
                </a:moveTo>
                <a:lnTo>
                  <a:pt x="164" y="5"/>
                </a:lnTo>
                <a:lnTo>
                  <a:pt x="159" y="15"/>
                </a:lnTo>
                <a:lnTo>
                  <a:pt x="162" y="25"/>
                </a:lnTo>
                <a:lnTo>
                  <a:pt x="169" y="32"/>
                </a:lnTo>
                <a:lnTo>
                  <a:pt x="178" y="32"/>
                </a:lnTo>
                <a:lnTo>
                  <a:pt x="186" y="25"/>
                </a:lnTo>
                <a:lnTo>
                  <a:pt x="188" y="15"/>
                </a:lnTo>
                <a:lnTo>
                  <a:pt x="183" y="5"/>
                </a:lnTo>
                <a:lnTo>
                  <a:pt x="174" y="3"/>
                </a:lnTo>
                <a:close/>
                <a:moveTo>
                  <a:pt x="186" y="17"/>
                </a:moveTo>
                <a:lnTo>
                  <a:pt x="183" y="8"/>
                </a:lnTo>
                <a:lnTo>
                  <a:pt x="174" y="5"/>
                </a:lnTo>
                <a:lnTo>
                  <a:pt x="164" y="8"/>
                </a:lnTo>
                <a:lnTo>
                  <a:pt x="162" y="17"/>
                </a:lnTo>
                <a:lnTo>
                  <a:pt x="164" y="27"/>
                </a:lnTo>
                <a:lnTo>
                  <a:pt x="174" y="30"/>
                </a:lnTo>
                <a:lnTo>
                  <a:pt x="183" y="27"/>
                </a:lnTo>
                <a:lnTo>
                  <a:pt x="186" y="17"/>
                </a:lnTo>
                <a:close/>
                <a:moveTo>
                  <a:pt x="183" y="17"/>
                </a:moveTo>
                <a:lnTo>
                  <a:pt x="181" y="10"/>
                </a:lnTo>
                <a:lnTo>
                  <a:pt x="174" y="8"/>
                </a:lnTo>
                <a:lnTo>
                  <a:pt x="166" y="10"/>
                </a:lnTo>
                <a:lnTo>
                  <a:pt x="164" y="17"/>
                </a:lnTo>
                <a:lnTo>
                  <a:pt x="166" y="25"/>
                </a:lnTo>
                <a:lnTo>
                  <a:pt x="174" y="27"/>
                </a:lnTo>
                <a:lnTo>
                  <a:pt x="181" y="25"/>
                </a:lnTo>
                <a:lnTo>
                  <a:pt x="183" y="17"/>
                </a:lnTo>
                <a:close/>
                <a:moveTo>
                  <a:pt x="174" y="10"/>
                </a:moveTo>
                <a:lnTo>
                  <a:pt x="166" y="13"/>
                </a:lnTo>
                <a:lnTo>
                  <a:pt x="166" y="20"/>
                </a:lnTo>
                <a:lnTo>
                  <a:pt x="174" y="25"/>
                </a:lnTo>
                <a:lnTo>
                  <a:pt x="181" y="22"/>
                </a:lnTo>
                <a:lnTo>
                  <a:pt x="181" y="15"/>
                </a:lnTo>
                <a:lnTo>
                  <a:pt x="174" y="10"/>
                </a:lnTo>
                <a:close/>
                <a:moveTo>
                  <a:pt x="178" y="17"/>
                </a:moveTo>
                <a:lnTo>
                  <a:pt x="176" y="13"/>
                </a:lnTo>
                <a:lnTo>
                  <a:pt x="169" y="15"/>
                </a:lnTo>
                <a:lnTo>
                  <a:pt x="169" y="20"/>
                </a:lnTo>
                <a:lnTo>
                  <a:pt x="176" y="22"/>
                </a:lnTo>
                <a:lnTo>
                  <a:pt x="178" y="17"/>
                </a:lnTo>
                <a:close/>
                <a:moveTo>
                  <a:pt x="174" y="15"/>
                </a:moveTo>
                <a:lnTo>
                  <a:pt x="171" y="17"/>
                </a:lnTo>
                <a:lnTo>
                  <a:pt x="174" y="20"/>
                </a:lnTo>
                <a:lnTo>
                  <a:pt x="176" y="17"/>
                </a:lnTo>
                <a:lnTo>
                  <a:pt x="174" y="15"/>
                </a:lnTo>
                <a:close/>
                <a:moveTo>
                  <a:pt x="174" y="17"/>
                </a:moveTo>
                <a:lnTo>
                  <a:pt x="174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22" name="path 4322"/>
          <p:cNvSpPr/>
          <p:nvPr/>
        </p:nvSpPr>
        <p:spPr>
          <a:xfrm>
            <a:off x="5545073" y="3665473"/>
            <a:ext cx="120395" cy="41909"/>
          </a:xfrm>
          <a:custGeom>
            <a:avLst/>
            <a:gdLst/>
            <a:ahLst/>
            <a:cxnLst/>
            <a:rect l="0" t="0" r="0" b="0"/>
            <a:pathLst>
              <a:path w="189" h="65">
                <a:moveTo>
                  <a:pt x="34" y="17"/>
                </a:moveTo>
                <a:lnTo>
                  <a:pt x="32" y="8"/>
                </a:lnTo>
                <a:lnTo>
                  <a:pt x="22" y="1"/>
                </a:lnTo>
                <a:lnTo>
                  <a:pt x="13" y="1"/>
                </a:lnTo>
                <a:lnTo>
                  <a:pt x="3" y="8"/>
                </a:lnTo>
                <a:lnTo>
                  <a:pt x="1" y="17"/>
                </a:lnTo>
                <a:lnTo>
                  <a:pt x="3" y="27"/>
                </a:lnTo>
                <a:lnTo>
                  <a:pt x="13" y="34"/>
                </a:lnTo>
                <a:lnTo>
                  <a:pt x="22" y="34"/>
                </a:lnTo>
                <a:lnTo>
                  <a:pt x="32" y="27"/>
                </a:lnTo>
                <a:lnTo>
                  <a:pt x="34" y="17"/>
                </a:lnTo>
                <a:close/>
                <a:moveTo>
                  <a:pt x="17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7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7" y="5"/>
                </a:ln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7" y="30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27" y="17"/>
                </a:moveTo>
                <a:lnTo>
                  <a:pt x="25" y="10"/>
                </a:lnTo>
                <a:lnTo>
                  <a:pt x="17" y="8"/>
                </a:ln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7"/>
                </a:lnTo>
                <a:close/>
                <a:moveTo>
                  <a:pt x="17" y="10"/>
                </a:moveTo>
                <a:lnTo>
                  <a:pt x="10" y="13"/>
                </a:lnTo>
                <a:lnTo>
                  <a:pt x="10" y="20"/>
                </a:lnTo>
                <a:lnTo>
                  <a:pt x="17" y="25"/>
                </a:lnTo>
                <a:lnTo>
                  <a:pt x="25" y="22"/>
                </a:lnTo>
                <a:lnTo>
                  <a:pt x="25" y="15"/>
                </a:lnTo>
                <a:lnTo>
                  <a:pt x="17" y="10"/>
                </a:lnTo>
                <a:close/>
                <a:moveTo>
                  <a:pt x="22" y="17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7"/>
                </a:lnTo>
                <a:close/>
                <a:moveTo>
                  <a:pt x="17" y="15"/>
                </a:moveTo>
                <a:lnTo>
                  <a:pt x="15" y="17"/>
                </a:lnTo>
                <a:lnTo>
                  <a:pt x="17" y="20"/>
                </a:lnTo>
                <a:lnTo>
                  <a:pt x="20" y="17"/>
                </a:lnTo>
                <a:lnTo>
                  <a:pt x="17" y="15"/>
                </a:lnTo>
                <a:close/>
                <a:moveTo>
                  <a:pt x="17" y="17"/>
                </a:moveTo>
                <a:lnTo>
                  <a:pt x="17" y="15"/>
                </a:lnTo>
                <a:moveTo>
                  <a:pt x="188" y="65"/>
                </a:moveTo>
                <a:lnTo>
                  <a:pt x="188" y="8"/>
                </a:lnTo>
                <a:moveTo>
                  <a:pt x="34" y="17"/>
                </a:moveTo>
                <a:lnTo>
                  <a:pt x="32" y="8"/>
                </a:lnTo>
                <a:lnTo>
                  <a:pt x="22" y="1"/>
                </a:lnTo>
                <a:lnTo>
                  <a:pt x="13" y="1"/>
                </a:lnTo>
                <a:lnTo>
                  <a:pt x="3" y="8"/>
                </a:lnTo>
                <a:lnTo>
                  <a:pt x="1" y="17"/>
                </a:lnTo>
                <a:lnTo>
                  <a:pt x="3" y="27"/>
                </a:lnTo>
                <a:lnTo>
                  <a:pt x="13" y="34"/>
                </a:lnTo>
                <a:lnTo>
                  <a:pt x="22" y="34"/>
                </a:lnTo>
                <a:lnTo>
                  <a:pt x="32" y="27"/>
                </a:lnTo>
                <a:lnTo>
                  <a:pt x="34" y="17"/>
                </a:lnTo>
                <a:close/>
                <a:moveTo>
                  <a:pt x="17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7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7" y="5"/>
                </a:ln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7" y="30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27" y="17"/>
                </a:moveTo>
                <a:lnTo>
                  <a:pt x="25" y="10"/>
                </a:lnTo>
                <a:lnTo>
                  <a:pt x="17" y="8"/>
                </a:ln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7"/>
                </a:lnTo>
                <a:close/>
                <a:moveTo>
                  <a:pt x="17" y="10"/>
                </a:moveTo>
                <a:lnTo>
                  <a:pt x="10" y="13"/>
                </a:lnTo>
                <a:lnTo>
                  <a:pt x="10" y="20"/>
                </a:lnTo>
                <a:lnTo>
                  <a:pt x="17" y="25"/>
                </a:lnTo>
                <a:lnTo>
                  <a:pt x="25" y="22"/>
                </a:lnTo>
                <a:lnTo>
                  <a:pt x="25" y="15"/>
                </a:lnTo>
                <a:lnTo>
                  <a:pt x="17" y="10"/>
                </a:lnTo>
                <a:close/>
                <a:moveTo>
                  <a:pt x="22" y="17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7"/>
                </a:lnTo>
                <a:close/>
                <a:moveTo>
                  <a:pt x="17" y="15"/>
                </a:moveTo>
                <a:lnTo>
                  <a:pt x="15" y="17"/>
                </a:lnTo>
                <a:lnTo>
                  <a:pt x="17" y="20"/>
                </a:lnTo>
                <a:lnTo>
                  <a:pt x="20" y="17"/>
                </a:lnTo>
                <a:lnTo>
                  <a:pt x="17" y="15"/>
                </a:lnTo>
                <a:close/>
                <a:moveTo>
                  <a:pt x="17" y="17"/>
                </a:moveTo>
                <a:lnTo>
                  <a:pt x="17" y="15"/>
                </a:lnTo>
                <a:moveTo>
                  <a:pt x="188" y="65"/>
                </a:moveTo>
                <a:lnTo>
                  <a:pt x="188" y="8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24" name="path 4324"/>
          <p:cNvSpPr/>
          <p:nvPr/>
        </p:nvSpPr>
        <p:spPr>
          <a:xfrm>
            <a:off x="1533145" y="3014726"/>
            <a:ext cx="1456942" cy="362711"/>
          </a:xfrm>
          <a:custGeom>
            <a:avLst/>
            <a:gdLst/>
            <a:ahLst/>
            <a:cxnLst/>
            <a:rect l="0" t="0" r="0" b="0"/>
            <a:pathLst>
              <a:path w="2294" h="571">
                <a:moveTo>
                  <a:pt x="0" y="291"/>
                </a:moveTo>
                <a:lnTo>
                  <a:pt x="2294" y="291"/>
                </a:lnTo>
                <a:moveTo>
                  <a:pt x="455" y="13"/>
                </a:moveTo>
                <a:lnTo>
                  <a:pt x="455" y="229"/>
                </a:lnTo>
                <a:moveTo>
                  <a:pt x="455" y="37"/>
                </a:moveTo>
                <a:lnTo>
                  <a:pt x="561" y="27"/>
                </a:lnTo>
                <a:moveTo>
                  <a:pt x="563" y="15"/>
                </a:moveTo>
                <a:lnTo>
                  <a:pt x="561" y="229"/>
                </a:lnTo>
                <a:moveTo>
                  <a:pt x="455" y="214"/>
                </a:moveTo>
                <a:lnTo>
                  <a:pt x="554" y="210"/>
                </a:lnTo>
                <a:lnTo>
                  <a:pt x="561" y="221"/>
                </a:lnTo>
                <a:moveTo>
                  <a:pt x="477" y="65"/>
                </a:moveTo>
                <a:lnTo>
                  <a:pt x="542" y="58"/>
                </a:lnTo>
                <a:moveTo>
                  <a:pt x="540" y="90"/>
                </a:moveTo>
                <a:lnTo>
                  <a:pt x="482" y="97"/>
                </a:lnTo>
                <a:moveTo>
                  <a:pt x="465" y="135"/>
                </a:moveTo>
                <a:lnTo>
                  <a:pt x="542" y="125"/>
                </a:lnTo>
                <a:moveTo>
                  <a:pt x="544" y="116"/>
                </a:moveTo>
                <a:lnTo>
                  <a:pt x="535" y="181"/>
                </a:lnTo>
                <a:lnTo>
                  <a:pt x="518" y="157"/>
                </a:lnTo>
                <a:moveTo>
                  <a:pt x="506" y="41"/>
                </a:moveTo>
                <a:lnTo>
                  <a:pt x="506" y="205"/>
                </a:lnTo>
                <a:moveTo>
                  <a:pt x="607" y="101"/>
                </a:moveTo>
                <a:lnTo>
                  <a:pt x="657" y="90"/>
                </a:lnTo>
                <a:moveTo>
                  <a:pt x="607" y="195"/>
                </a:moveTo>
                <a:lnTo>
                  <a:pt x="657" y="157"/>
                </a:lnTo>
                <a:moveTo>
                  <a:pt x="657" y="56"/>
                </a:moveTo>
                <a:lnTo>
                  <a:pt x="736" y="46"/>
                </a:lnTo>
                <a:moveTo>
                  <a:pt x="698" y="1"/>
                </a:moveTo>
                <a:lnTo>
                  <a:pt x="698" y="106"/>
                </a:lnTo>
                <a:moveTo>
                  <a:pt x="647" y="118"/>
                </a:moveTo>
                <a:lnTo>
                  <a:pt x="748" y="104"/>
                </a:lnTo>
                <a:moveTo>
                  <a:pt x="667" y="73"/>
                </a:moveTo>
                <a:lnTo>
                  <a:pt x="681" y="101"/>
                </a:lnTo>
                <a:moveTo>
                  <a:pt x="667" y="133"/>
                </a:moveTo>
                <a:lnTo>
                  <a:pt x="667" y="233"/>
                </a:lnTo>
                <a:moveTo>
                  <a:pt x="667" y="145"/>
                </a:moveTo>
                <a:lnTo>
                  <a:pt x="734" y="137"/>
                </a:lnTo>
                <a:moveTo>
                  <a:pt x="734" y="130"/>
                </a:moveTo>
                <a:lnTo>
                  <a:pt x="729" y="236"/>
                </a:lnTo>
                <a:moveTo>
                  <a:pt x="686" y="161"/>
                </a:moveTo>
                <a:lnTo>
                  <a:pt x="686" y="202"/>
                </a:lnTo>
                <a:moveTo>
                  <a:pt x="686" y="166"/>
                </a:moveTo>
                <a:lnTo>
                  <a:pt x="710" y="164"/>
                </a:lnTo>
                <a:moveTo>
                  <a:pt x="667" y="219"/>
                </a:moveTo>
                <a:lnTo>
                  <a:pt x="729" y="214"/>
                </a:lnTo>
                <a:moveTo>
                  <a:pt x="729" y="58"/>
                </a:moveTo>
                <a:lnTo>
                  <a:pt x="712" y="111"/>
                </a:lnTo>
                <a:moveTo>
                  <a:pt x="686" y="195"/>
                </a:moveTo>
                <a:lnTo>
                  <a:pt x="712" y="193"/>
                </a:lnTo>
                <a:moveTo>
                  <a:pt x="710" y="159"/>
                </a:moveTo>
                <a:lnTo>
                  <a:pt x="707" y="193"/>
                </a:lnTo>
                <a:moveTo>
                  <a:pt x="626" y="13"/>
                </a:moveTo>
                <a:lnTo>
                  <a:pt x="626" y="181"/>
                </a:lnTo>
                <a:moveTo>
                  <a:pt x="866" y="63"/>
                </a:moveTo>
                <a:lnTo>
                  <a:pt x="859" y="44"/>
                </a:lnTo>
                <a:lnTo>
                  <a:pt x="844" y="25"/>
                </a:lnTo>
                <a:lnTo>
                  <a:pt x="830" y="15"/>
                </a:lnTo>
                <a:lnTo>
                  <a:pt x="803" y="15"/>
                </a:lnTo>
                <a:lnTo>
                  <a:pt x="789" y="25"/>
                </a:lnTo>
                <a:lnTo>
                  <a:pt x="775" y="44"/>
                </a:lnTo>
                <a:lnTo>
                  <a:pt x="770" y="63"/>
                </a:lnTo>
                <a:lnTo>
                  <a:pt x="763" y="94"/>
                </a:lnTo>
                <a:lnTo>
                  <a:pt x="763" y="142"/>
                </a:lnTo>
                <a:lnTo>
                  <a:pt x="770" y="171"/>
                </a:lnTo>
                <a:lnTo>
                  <a:pt x="775" y="190"/>
                </a:lnTo>
                <a:lnTo>
                  <a:pt x="789" y="210"/>
                </a:lnTo>
                <a:lnTo>
                  <a:pt x="803" y="219"/>
                </a:lnTo>
                <a:lnTo>
                  <a:pt x="830" y="219"/>
                </a:lnTo>
                <a:lnTo>
                  <a:pt x="844" y="210"/>
                </a:lnTo>
                <a:lnTo>
                  <a:pt x="859" y="190"/>
                </a:lnTo>
                <a:lnTo>
                  <a:pt x="866" y="171"/>
                </a:lnTo>
                <a:moveTo>
                  <a:pt x="907" y="133"/>
                </a:moveTo>
                <a:lnTo>
                  <a:pt x="1029" y="133"/>
                </a:lnTo>
                <a:moveTo>
                  <a:pt x="1084" y="219"/>
                </a:moveTo>
                <a:lnTo>
                  <a:pt x="1084" y="15"/>
                </a:lnTo>
                <a:lnTo>
                  <a:pt x="1132" y="15"/>
                </a:lnTo>
                <a:lnTo>
                  <a:pt x="1154" y="25"/>
                </a:lnTo>
                <a:lnTo>
                  <a:pt x="1168" y="44"/>
                </a:lnTo>
                <a:lnTo>
                  <a:pt x="1173" y="63"/>
                </a:lnTo>
                <a:lnTo>
                  <a:pt x="1180" y="94"/>
                </a:lnTo>
                <a:lnTo>
                  <a:pt x="1180" y="142"/>
                </a:lnTo>
                <a:lnTo>
                  <a:pt x="1173" y="171"/>
                </a:lnTo>
                <a:lnTo>
                  <a:pt x="1168" y="190"/>
                </a:lnTo>
                <a:lnTo>
                  <a:pt x="1154" y="210"/>
                </a:lnTo>
                <a:lnTo>
                  <a:pt x="1132" y="219"/>
                </a:lnTo>
                <a:lnTo>
                  <a:pt x="1084" y="219"/>
                </a:lnTo>
                <a:close/>
                <a:moveTo>
                  <a:pt x="1250" y="133"/>
                </a:moveTo>
                <a:lnTo>
                  <a:pt x="1252" y="140"/>
                </a:lnTo>
                <a:lnTo>
                  <a:pt x="1259" y="142"/>
                </a:lnTo>
                <a:lnTo>
                  <a:pt x="1267" y="140"/>
                </a:lnTo>
                <a:lnTo>
                  <a:pt x="1269" y="133"/>
                </a:lnTo>
                <a:moveTo>
                  <a:pt x="1252" y="133"/>
                </a:moveTo>
                <a:lnTo>
                  <a:pt x="1255" y="140"/>
                </a:lnTo>
                <a:lnTo>
                  <a:pt x="1262" y="140"/>
                </a:lnTo>
                <a:lnTo>
                  <a:pt x="1267" y="133"/>
                </a:lnTo>
                <a:moveTo>
                  <a:pt x="1264" y="133"/>
                </a:moveTo>
                <a:lnTo>
                  <a:pt x="1259" y="128"/>
                </a:lnTo>
                <a:lnTo>
                  <a:pt x="1255" y="133"/>
                </a:lnTo>
                <a:moveTo>
                  <a:pt x="1255" y="133"/>
                </a:moveTo>
                <a:lnTo>
                  <a:pt x="1259" y="137"/>
                </a:lnTo>
                <a:lnTo>
                  <a:pt x="1264" y="133"/>
                </a:lnTo>
                <a:moveTo>
                  <a:pt x="1262" y="133"/>
                </a:moveTo>
                <a:lnTo>
                  <a:pt x="1257" y="133"/>
                </a:lnTo>
                <a:moveTo>
                  <a:pt x="1257" y="133"/>
                </a:moveTo>
                <a:lnTo>
                  <a:pt x="1262" y="133"/>
                </a:lnTo>
                <a:moveTo>
                  <a:pt x="1250" y="193"/>
                </a:moveTo>
                <a:lnTo>
                  <a:pt x="1252" y="200"/>
                </a:lnTo>
                <a:lnTo>
                  <a:pt x="1259" y="202"/>
                </a:lnTo>
                <a:lnTo>
                  <a:pt x="1267" y="200"/>
                </a:lnTo>
                <a:lnTo>
                  <a:pt x="1269" y="193"/>
                </a:lnTo>
                <a:moveTo>
                  <a:pt x="1269" y="193"/>
                </a:moveTo>
                <a:lnTo>
                  <a:pt x="1267" y="185"/>
                </a:lnTo>
                <a:lnTo>
                  <a:pt x="1259" y="183"/>
                </a:lnTo>
                <a:lnTo>
                  <a:pt x="1252" y="185"/>
                </a:lnTo>
                <a:lnTo>
                  <a:pt x="1250" y="193"/>
                </a:lnTo>
                <a:moveTo>
                  <a:pt x="1267" y="193"/>
                </a:moveTo>
                <a:lnTo>
                  <a:pt x="1262" y="185"/>
                </a:lnTo>
                <a:lnTo>
                  <a:pt x="1255" y="185"/>
                </a:lnTo>
                <a:lnTo>
                  <a:pt x="1252" y="193"/>
                </a:lnTo>
                <a:moveTo>
                  <a:pt x="1252" y="193"/>
                </a:moveTo>
                <a:lnTo>
                  <a:pt x="1255" y="200"/>
                </a:lnTo>
                <a:lnTo>
                  <a:pt x="1262" y="200"/>
                </a:lnTo>
                <a:lnTo>
                  <a:pt x="1267" y="193"/>
                </a:lnTo>
                <a:moveTo>
                  <a:pt x="1264" y="193"/>
                </a:moveTo>
                <a:lnTo>
                  <a:pt x="1259" y="188"/>
                </a:lnTo>
                <a:lnTo>
                  <a:pt x="1255" y="193"/>
                </a:lnTo>
                <a:moveTo>
                  <a:pt x="1255" y="193"/>
                </a:moveTo>
                <a:lnTo>
                  <a:pt x="1259" y="197"/>
                </a:lnTo>
                <a:lnTo>
                  <a:pt x="1264" y="193"/>
                </a:lnTo>
                <a:moveTo>
                  <a:pt x="1262" y="193"/>
                </a:moveTo>
                <a:lnTo>
                  <a:pt x="1257" y="193"/>
                </a:lnTo>
                <a:moveTo>
                  <a:pt x="1257" y="193"/>
                </a:moveTo>
                <a:lnTo>
                  <a:pt x="1262" y="193"/>
                </a:lnTo>
                <a:moveTo>
                  <a:pt x="1269" y="133"/>
                </a:moveTo>
                <a:lnTo>
                  <a:pt x="1267" y="125"/>
                </a:lnTo>
                <a:lnTo>
                  <a:pt x="1259" y="123"/>
                </a:lnTo>
                <a:lnTo>
                  <a:pt x="1252" y="125"/>
                </a:lnTo>
                <a:lnTo>
                  <a:pt x="1250" y="133"/>
                </a:lnTo>
                <a:moveTo>
                  <a:pt x="1267" y="133"/>
                </a:moveTo>
                <a:lnTo>
                  <a:pt x="1262" y="125"/>
                </a:lnTo>
                <a:lnTo>
                  <a:pt x="1255" y="125"/>
                </a:lnTo>
                <a:lnTo>
                  <a:pt x="1252" y="133"/>
                </a:lnTo>
                <a:moveTo>
                  <a:pt x="1399" y="219"/>
                </a:moveTo>
                <a:lnTo>
                  <a:pt x="1399" y="15"/>
                </a:lnTo>
                <a:moveTo>
                  <a:pt x="1495" y="15"/>
                </a:moveTo>
                <a:lnTo>
                  <a:pt x="1495" y="219"/>
                </a:lnTo>
                <a:moveTo>
                  <a:pt x="1399" y="113"/>
                </a:moveTo>
                <a:lnTo>
                  <a:pt x="1495" y="113"/>
                </a:lnTo>
                <a:moveTo>
                  <a:pt x="1550" y="104"/>
                </a:moveTo>
                <a:lnTo>
                  <a:pt x="1672" y="104"/>
                </a:lnTo>
                <a:moveTo>
                  <a:pt x="1550" y="161"/>
                </a:moveTo>
                <a:lnTo>
                  <a:pt x="1672" y="161"/>
                </a:lnTo>
                <a:moveTo>
                  <a:pt x="1797" y="15"/>
                </a:moveTo>
                <a:lnTo>
                  <a:pt x="1727" y="152"/>
                </a:lnTo>
                <a:lnTo>
                  <a:pt x="1831" y="152"/>
                </a:lnTo>
                <a:moveTo>
                  <a:pt x="1797" y="15"/>
                </a:moveTo>
                <a:lnTo>
                  <a:pt x="1797" y="219"/>
                </a:lnTo>
                <a:moveTo>
                  <a:pt x="1871" y="200"/>
                </a:moveTo>
                <a:lnTo>
                  <a:pt x="1864" y="210"/>
                </a:lnTo>
                <a:lnTo>
                  <a:pt x="1871" y="219"/>
                </a:lnTo>
                <a:lnTo>
                  <a:pt x="1879" y="210"/>
                </a:lnTo>
                <a:moveTo>
                  <a:pt x="1934" y="15"/>
                </a:moveTo>
                <a:lnTo>
                  <a:pt x="2030" y="15"/>
                </a:lnTo>
                <a:lnTo>
                  <a:pt x="1960" y="219"/>
                </a:lnTo>
                <a:moveTo>
                  <a:pt x="2071" y="219"/>
                </a:moveTo>
                <a:lnTo>
                  <a:pt x="2071" y="85"/>
                </a:lnTo>
                <a:moveTo>
                  <a:pt x="2071" y="123"/>
                </a:moveTo>
                <a:lnTo>
                  <a:pt x="2092" y="94"/>
                </a:lnTo>
                <a:lnTo>
                  <a:pt x="2107" y="85"/>
                </a:lnTo>
                <a:lnTo>
                  <a:pt x="2126" y="85"/>
                </a:lnTo>
                <a:lnTo>
                  <a:pt x="2140" y="94"/>
                </a:lnTo>
                <a:lnTo>
                  <a:pt x="2147" y="123"/>
                </a:lnTo>
                <a:lnTo>
                  <a:pt x="2147" y="219"/>
                </a:lnTo>
                <a:moveTo>
                  <a:pt x="2147" y="123"/>
                </a:moveTo>
                <a:lnTo>
                  <a:pt x="2167" y="94"/>
                </a:lnTo>
                <a:lnTo>
                  <a:pt x="2181" y="85"/>
                </a:lnTo>
                <a:lnTo>
                  <a:pt x="2203" y="85"/>
                </a:lnTo>
                <a:lnTo>
                  <a:pt x="2215" y="94"/>
                </a:lnTo>
                <a:lnTo>
                  <a:pt x="2222" y="123"/>
                </a:lnTo>
                <a:lnTo>
                  <a:pt x="2222" y="219"/>
                </a:lnTo>
                <a:moveTo>
                  <a:pt x="1185" y="363"/>
                </a:moveTo>
                <a:lnTo>
                  <a:pt x="1185" y="570"/>
                </a:lnTo>
                <a:lnTo>
                  <a:pt x="1267" y="570"/>
                </a:lnTo>
                <a:moveTo>
                  <a:pt x="1303" y="452"/>
                </a:moveTo>
                <a:lnTo>
                  <a:pt x="1425" y="452"/>
                </a:lnTo>
                <a:moveTo>
                  <a:pt x="1303" y="510"/>
                </a:moveTo>
                <a:lnTo>
                  <a:pt x="1425" y="510"/>
                </a:lnTo>
                <a:moveTo>
                  <a:pt x="1495" y="363"/>
                </a:moveTo>
                <a:lnTo>
                  <a:pt x="1569" y="363"/>
                </a:lnTo>
                <a:lnTo>
                  <a:pt x="1528" y="442"/>
                </a:lnTo>
                <a:lnTo>
                  <a:pt x="1550" y="442"/>
                </a:lnTo>
                <a:lnTo>
                  <a:pt x="1562" y="452"/>
                </a:lnTo>
                <a:lnTo>
                  <a:pt x="1569" y="461"/>
                </a:lnTo>
                <a:lnTo>
                  <a:pt x="1576" y="490"/>
                </a:lnTo>
                <a:lnTo>
                  <a:pt x="1576" y="510"/>
                </a:lnTo>
                <a:lnTo>
                  <a:pt x="1569" y="538"/>
                </a:lnTo>
                <a:lnTo>
                  <a:pt x="1557" y="560"/>
                </a:lnTo>
                <a:lnTo>
                  <a:pt x="1535" y="570"/>
                </a:lnTo>
                <a:lnTo>
                  <a:pt x="1514" y="570"/>
                </a:lnTo>
                <a:lnTo>
                  <a:pt x="1495" y="560"/>
                </a:lnTo>
                <a:lnTo>
                  <a:pt x="1487" y="550"/>
                </a:lnTo>
                <a:lnTo>
                  <a:pt x="1480" y="529"/>
                </a:lnTo>
                <a:moveTo>
                  <a:pt x="1708" y="433"/>
                </a:moveTo>
                <a:lnTo>
                  <a:pt x="1701" y="461"/>
                </a:lnTo>
                <a:lnTo>
                  <a:pt x="1687" y="481"/>
                </a:lnTo>
                <a:lnTo>
                  <a:pt x="1665" y="490"/>
                </a:lnTo>
                <a:lnTo>
                  <a:pt x="1658" y="490"/>
                </a:lnTo>
                <a:lnTo>
                  <a:pt x="1639" y="481"/>
                </a:lnTo>
                <a:lnTo>
                  <a:pt x="1624" y="461"/>
                </a:lnTo>
                <a:lnTo>
                  <a:pt x="1617" y="433"/>
                </a:lnTo>
                <a:lnTo>
                  <a:pt x="1617" y="423"/>
                </a:lnTo>
                <a:lnTo>
                  <a:pt x="1624" y="394"/>
                </a:lnTo>
                <a:lnTo>
                  <a:pt x="1639" y="375"/>
                </a:lnTo>
                <a:lnTo>
                  <a:pt x="1658" y="363"/>
                </a:lnTo>
                <a:lnTo>
                  <a:pt x="1665" y="363"/>
                </a:lnTo>
                <a:lnTo>
                  <a:pt x="1687" y="375"/>
                </a:lnTo>
                <a:lnTo>
                  <a:pt x="1701" y="394"/>
                </a:lnTo>
                <a:lnTo>
                  <a:pt x="1708" y="433"/>
                </a:lnTo>
                <a:lnTo>
                  <a:pt x="1708" y="481"/>
                </a:lnTo>
                <a:lnTo>
                  <a:pt x="1701" y="529"/>
                </a:lnTo>
                <a:lnTo>
                  <a:pt x="1687" y="560"/>
                </a:lnTo>
                <a:lnTo>
                  <a:pt x="1665" y="570"/>
                </a:lnTo>
                <a:lnTo>
                  <a:pt x="1653" y="570"/>
                </a:lnTo>
                <a:lnTo>
                  <a:pt x="1631" y="560"/>
                </a:lnTo>
                <a:lnTo>
                  <a:pt x="1624" y="538"/>
                </a:lnTo>
                <a:moveTo>
                  <a:pt x="1756" y="404"/>
                </a:moveTo>
                <a:lnTo>
                  <a:pt x="1768" y="394"/>
                </a:lnTo>
                <a:lnTo>
                  <a:pt x="1790" y="363"/>
                </a:lnTo>
                <a:lnTo>
                  <a:pt x="1790" y="570"/>
                </a:lnTo>
                <a:moveTo>
                  <a:pt x="1871" y="550"/>
                </a:moveTo>
                <a:lnTo>
                  <a:pt x="1864" y="560"/>
                </a:lnTo>
                <a:lnTo>
                  <a:pt x="1871" y="570"/>
                </a:lnTo>
                <a:lnTo>
                  <a:pt x="1879" y="560"/>
                </a:lnTo>
                <a:moveTo>
                  <a:pt x="2003" y="363"/>
                </a:moveTo>
                <a:lnTo>
                  <a:pt x="1934" y="500"/>
                </a:lnTo>
                <a:lnTo>
                  <a:pt x="2037" y="500"/>
                </a:lnTo>
                <a:moveTo>
                  <a:pt x="2003" y="363"/>
                </a:moveTo>
                <a:lnTo>
                  <a:pt x="2003" y="570"/>
                </a:lnTo>
                <a:moveTo>
                  <a:pt x="2071" y="570"/>
                </a:moveTo>
                <a:lnTo>
                  <a:pt x="2071" y="433"/>
                </a:lnTo>
                <a:moveTo>
                  <a:pt x="2071" y="471"/>
                </a:moveTo>
                <a:lnTo>
                  <a:pt x="2092" y="442"/>
                </a:lnTo>
                <a:lnTo>
                  <a:pt x="2107" y="433"/>
                </a:lnTo>
                <a:lnTo>
                  <a:pt x="2126" y="433"/>
                </a:lnTo>
                <a:lnTo>
                  <a:pt x="2140" y="442"/>
                </a:lnTo>
                <a:lnTo>
                  <a:pt x="2147" y="471"/>
                </a:lnTo>
                <a:lnTo>
                  <a:pt x="2147" y="570"/>
                </a:lnTo>
                <a:moveTo>
                  <a:pt x="2147" y="471"/>
                </a:moveTo>
                <a:lnTo>
                  <a:pt x="2167" y="442"/>
                </a:lnTo>
                <a:lnTo>
                  <a:pt x="2181" y="433"/>
                </a:lnTo>
                <a:lnTo>
                  <a:pt x="2203" y="433"/>
                </a:lnTo>
                <a:lnTo>
                  <a:pt x="2215" y="442"/>
                </a:lnTo>
                <a:lnTo>
                  <a:pt x="2222" y="471"/>
                </a:lnTo>
                <a:lnTo>
                  <a:pt x="2222" y="57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26" name="path 4326"/>
          <p:cNvSpPr/>
          <p:nvPr/>
        </p:nvSpPr>
        <p:spPr>
          <a:xfrm>
            <a:off x="4671821" y="3668521"/>
            <a:ext cx="121920" cy="38861"/>
          </a:xfrm>
          <a:custGeom>
            <a:avLst/>
            <a:gdLst/>
            <a:ahLst/>
            <a:cxnLst/>
            <a:rect l="0" t="0" r="0" b="0"/>
            <a:pathLst>
              <a:path w="192" h="61"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6"/>
                </a:lnTo>
                <a:lnTo>
                  <a:pt x="3" y="15"/>
                </a:lnTo>
                <a:lnTo>
                  <a:pt x="6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6"/>
                </a:lnTo>
                <a:lnTo>
                  <a:pt x="18" y="3"/>
                </a:lnTo>
                <a:close/>
                <a:moveTo>
                  <a:pt x="30" y="18"/>
                </a:moveTo>
                <a:lnTo>
                  <a:pt x="27" y="8"/>
                </a:lnTo>
                <a:lnTo>
                  <a:pt x="18" y="6"/>
                </a:lnTo>
                <a:lnTo>
                  <a:pt x="8" y="8"/>
                </a:lnTo>
                <a:lnTo>
                  <a:pt x="6" y="18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8"/>
                </a:lnTo>
                <a:close/>
                <a:moveTo>
                  <a:pt x="18" y="8"/>
                </a:move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8"/>
                </a:lnTo>
                <a:lnTo>
                  <a:pt x="25" y="10"/>
                </a:lnTo>
                <a:lnTo>
                  <a:pt x="18" y="8"/>
                </a:lnTo>
                <a:close/>
                <a:moveTo>
                  <a:pt x="25" y="18"/>
                </a:moveTo>
                <a:lnTo>
                  <a:pt x="20" y="10"/>
                </a:lnTo>
                <a:lnTo>
                  <a:pt x="13" y="10"/>
                </a:lnTo>
                <a:lnTo>
                  <a:pt x="10" y="18"/>
                </a:lnTo>
                <a:lnTo>
                  <a:pt x="15" y="25"/>
                </a:lnTo>
                <a:lnTo>
                  <a:pt x="22" y="25"/>
                </a:lnTo>
                <a:lnTo>
                  <a:pt x="25" y="18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20" y="18"/>
                </a:moveTo>
                <a:lnTo>
                  <a:pt x="18" y="15"/>
                </a:lnTo>
                <a:lnTo>
                  <a:pt x="15" y="18"/>
                </a:lnTo>
                <a:lnTo>
                  <a:pt x="18" y="20"/>
                </a:lnTo>
                <a:lnTo>
                  <a:pt x="20" y="18"/>
                </a:lnTo>
                <a:close/>
                <a:moveTo>
                  <a:pt x="18" y="18"/>
                </a:moveTo>
                <a:lnTo>
                  <a:pt x="18" y="15"/>
                </a:lnTo>
                <a:moveTo>
                  <a:pt x="190" y="61"/>
                </a:moveTo>
                <a:lnTo>
                  <a:pt x="190" y="3"/>
                </a:lnTo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6"/>
                </a:lnTo>
                <a:lnTo>
                  <a:pt x="3" y="15"/>
                </a:lnTo>
                <a:lnTo>
                  <a:pt x="6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6"/>
                </a:lnTo>
                <a:lnTo>
                  <a:pt x="18" y="3"/>
                </a:lnTo>
                <a:close/>
                <a:moveTo>
                  <a:pt x="30" y="18"/>
                </a:moveTo>
                <a:lnTo>
                  <a:pt x="27" y="8"/>
                </a:lnTo>
                <a:lnTo>
                  <a:pt x="18" y="6"/>
                </a:lnTo>
                <a:lnTo>
                  <a:pt x="8" y="8"/>
                </a:lnTo>
                <a:lnTo>
                  <a:pt x="6" y="18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8"/>
                </a:lnTo>
                <a:close/>
                <a:moveTo>
                  <a:pt x="18" y="8"/>
                </a:move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8"/>
                </a:lnTo>
                <a:lnTo>
                  <a:pt x="25" y="10"/>
                </a:lnTo>
                <a:lnTo>
                  <a:pt x="18" y="8"/>
                </a:lnTo>
                <a:close/>
                <a:moveTo>
                  <a:pt x="25" y="18"/>
                </a:moveTo>
                <a:lnTo>
                  <a:pt x="20" y="10"/>
                </a:lnTo>
                <a:lnTo>
                  <a:pt x="13" y="10"/>
                </a:lnTo>
                <a:lnTo>
                  <a:pt x="10" y="18"/>
                </a:lnTo>
                <a:lnTo>
                  <a:pt x="15" y="25"/>
                </a:lnTo>
                <a:lnTo>
                  <a:pt x="22" y="25"/>
                </a:lnTo>
                <a:lnTo>
                  <a:pt x="25" y="18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20" y="18"/>
                </a:moveTo>
                <a:lnTo>
                  <a:pt x="18" y="15"/>
                </a:lnTo>
                <a:lnTo>
                  <a:pt x="15" y="18"/>
                </a:lnTo>
                <a:lnTo>
                  <a:pt x="18" y="20"/>
                </a:lnTo>
                <a:lnTo>
                  <a:pt x="20" y="18"/>
                </a:lnTo>
                <a:close/>
                <a:moveTo>
                  <a:pt x="18" y="18"/>
                </a:moveTo>
                <a:lnTo>
                  <a:pt x="18" y="15"/>
                </a:lnTo>
                <a:moveTo>
                  <a:pt x="190" y="61"/>
                </a:moveTo>
                <a:lnTo>
                  <a:pt x="190" y="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28" name="path 4328"/>
          <p:cNvSpPr/>
          <p:nvPr/>
        </p:nvSpPr>
        <p:spPr>
          <a:xfrm>
            <a:off x="5010150" y="3665473"/>
            <a:ext cx="120395" cy="40385"/>
          </a:xfrm>
          <a:custGeom>
            <a:avLst/>
            <a:gdLst/>
            <a:ahLst/>
            <a:cxnLst/>
            <a:rect l="0" t="0" r="0" b="0"/>
            <a:pathLst>
              <a:path w="189" h="63">
                <a:moveTo>
                  <a:pt x="1" y="63"/>
                </a:moveTo>
                <a:lnTo>
                  <a:pt x="1" y="8"/>
                </a:lnTo>
                <a:moveTo>
                  <a:pt x="171" y="1"/>
                </a:moveTo>
                <a:lnTo>
                  <a:pt x="161" y="3"/>
                </a:lnTo>
                <a:lnTo>
                  <a:pt x="154" y="13"/>
                </a:lnTo>
                <a:lnTo>
                  <a:pt x="154" y="22"/>
                </a:lnTo>
                <a:lnTo>
                  <a:pt x="161" y="32"/>
                </a:lnTo>
                <a:lnTo>
                  <a:pt x="171" y="34"/>
                </a:lnTo>
                <a:lnTo>
                  <a:pt x="181" y="32"/>
                </a:lnTo>
                <a:lnTo>
                  <a:pt x="188" y="22"/>
                </a:lnTo>
                <a:lnTo>
                  <a:pt x="188" y="13"/>
                </a:lnTo>
                <a:lnTo>
                  <a:pt x="181" y="3"/>
                </a:lnTo>
                <a:lnTo>
                  <a:pt x="171" y="1"/>
                </a:lnTo>
                <a:close/>
                <a:moveTo>
                  <a:pt x="171" y="3"/>
                </a:moveTo>
                <a:lnTo>
                  <a:pt x="161" y="5"/>
                </a:lnTo>
                <a:lnTo>
                  <a:pt x="157" y="15"/>
                </a:lnTo>
                <a:lnTo>
                  <a:pt x="159" y="25"/>
                </a:lnTo>
                <a:lnTo>
                  <a:pt x="166" y="32"/>
                </a:lnTo>
                <a:lnTo>
                  <a:pt x="176" y="32"/>
                </a:lnTo>
                <a:lnTo>
                  <a:pt x="183" y="25"/>
                </a:lnTo>
                <a:lnTo>
                  <a:pt x="185" y="15"/>
                </a:lnTo>
                <a:lnTo>
                  <a:pt x="181" y="5"/>
                </a:lnTo>
                <a:lnTo>
                  <a:pt x="171" y="3"/>
                </a:lnTo>
                <a:close/>
                <a:moveTo>
                  <a:pt x="183" y="17"/>
                </a:moveTo>
                <a:lnTo>
                  <a:pt x="181" y="8"/>
                </a:lnTo>
                <a:lnTo>
                  <a:pt x="171" y="5"/>
                </a:lnTo>
                <a:lnTo>
                  <a:pt x="161" y="8"/>
                </a:lnTo>
                <a:lnTo>
                  <a:pt x="159" y="17"/>
                </a:lnTo>
                <a:lnTo>
                  <a:pt x="161" y="27"/>
                </a:lnTo>
                <a:lnTo>
                  <a:pt x="171" y="30"/>
                </a:lnTo>
                <a:lnTo>
                  <a:pt x="181" y="27"/>
                </a:lnTo>
                <a:lnTo>
                  <a:pt x="183" y="17"/>
                </a:lnTo>
                <a:close/>
                <a:moveTo>
                  <a:pt x="171" y="8"/>
                </a:moveTo>
                <a:lnTo>
                  <a:pt x="164" y="10"/>
                </a:lnTo>
                <a:lnTo>
                  <a:pt x="161" y="17"/>
                </a:lnTo>
                <a:lnTo>
                  <a:pt x="164" y="25"/>
                </a:lnTo>
                <a:lnTo>
                  <a:pt x="171" y="27"/>
                </a:lnTo>
                <a:lnTo>
                  <a:pt x="178" y="25"/>
                </a:lnTo>
                <a:lnTo>
                  <a:pt x="181" y="17"/>
                </a:lnTo>
                <a:lnTo>
                  <a:pt x="178" y="10"/>
                </a:lnTo>
                <a:lnTo>
                  <a:pt x="171" y="8"/>
                </a:lnTo>
                <a:close/>
                <a:moveTo>
                  <a:pt x="178" y="17"/>
                </a:moveTo>
                <a:lnTo>
                  <a:pt x="174" y="10"/>
                </a:lnTo>
                <a:lnTo>
                  <a:pt x="166" y="10"/>
                </a:lnTo>
                <a:lnTo>
                  <a:pt x="164" y="17"/>
                </a:lnTo>
                <a:lnTo>
                  <a:pt x="169" y="25"/>
                </a:lnTo>
                <a:lnTo>
                  <a:pt x="176" y="25"/>
                </a:lnTo>
                <a:lnTo>
                  <a:pt x="178" y="17"/>
                </a:lnTo>
                <a:close/>
                <a:moveTo>
                  <a:pt x="171" y="13"/>
                </a:moveTo>
                <a:lnTo>
                  <a:pt x="166" y="15"/>
                </a:lnTo>
                <a:lnTo>
                  <a:pt x="169" y="22"/>
                </a:lnTo>
                <a:lnTo>
                  <a:pt x="174" y="22"/>
                </a:lnTo>
                <a:lnTo>
                  <a:pt x="176" y="15"/>
                </a:lnTo>
                <a:lnTo>
                  <a:pt x="171" y="13"/>
                </a:lnTo>
                <a:close/>
                <a:moveTo>
                  <a:pt x="174" y="17"/>
                </a:moveTo>
                <a:lnTo>
                  <a:pt x="171" y="15"/>
                </a:lnTo>
                <a:lnTo>
                  <a:pt x="169" y="17"/>
                </a:lnTo>
                <a:lnTo>
                  <a:pt x="171" y="20"/>
                </a:lnTo>
                <a:lnTo>
                  <a:pt x="174" y="17"/>
                </a:lnTo>
                <a:close/>
                <a:moveTo>
                  <a:pt x="171" y="17"/>
                </a:moveTo>
                <a:lnTo>
                  <a:pt x="171" y="15"/>
                </a:lnTo>
                <a:moveTo>
                  <a:pt x="1" y="63"/>
                </a:moveTo>
                <a:lnTo>
                  <a:pt x="1" y="8"/>
                </a:lnTo>
                <a:moveTo>
                  <a:pt x="171" y="1"/>
                </a:moveTo>
                <a:lnTo>
                  <a:pt x="161" y="3"/>
                </a:lnTo>
                <a:lnTo>
                  <a:pt x="154" y="13"/>
                </a:lnTo>
                <a:lnTo>
                  <a:pt x="154" y="22"/>
                </a:lnTo>
                <a:lnTo>
                  <a:pt x="161" y="32"/>
                </a:lnTo>
                <a:lnTo>
                  <a:pt x="171" y="34"/>
                </a:lnTo>
                <a:lnTo>
                  <a:pt x="181" y="32"/>
                </a:lnTo>
                <a:lnTo>
                  <a:pt x="188" y="22"/>
                </a:lnTo>
                <a:lnTo>
                  <a:pt x="188" y="13"/>
                </a:lnTo>
                <a:lnTo>
                  <a:pt x="181" y="3"/>
                </a:lnTo>
                <a:lnTo>
                  <a:pt x="171" y="1"/>
                </a:lnTo>
                <a:close/>
                <a:moveTo>
                  <a:pt x="171" y="3"/>
                </a:moveTo>
                <a:lnTo>
                  <a:pt x="161" y="5"/>
                </a:lnTo>
                <a:lnTo>
                  <a:pt x="157" y="15"/>
                </a:lnTo>
                <a:lnTo>
                  <a:pt x="159" y="25"/>
                </a:lnTo>
                <a:lnTo>
                  <a:pt x="166" y="32"/>
                </a:lnTo>
                <a:lnTo>
                  <a:pt x="176" y="32"/>
                </a:lnTo>
                <a:lnTo>
                  <a:pt x="183" y="25"/>
                </a:lnTo>
                <a:lnTo>
                  <a:pt x="185" y="15"/>
                </a:lnTo>
                <a:lnTo>
                  <a:pt x="181" y="5"/>
                </a:lnTo>
                <a:lnTo>
                  <a:pt x="171" y="3"/>
                </a:lnTo>
                <a:close/>
                <a:moveTo>
                  <a:pt x="183" y="17"/>
                </a:moveTo>
                <a:lnTo>
                  <a:pt x="181" y="8"/>
                </a:lnTo>
                <a:lnTo>
                  <a:pt x="171" y="5"/>
                </a:lnTo>
                <a:lnTo>
                  <a:pt x="161" y="8"/>
                </a:lnTo>
                <a:lnTo>
                  <a:pt x="159" y="17"/>
                </a:lnTo>
                <a:lnTo>
                  <a:pt x="161" y="27"/>
                </a:lnTo>
                <a:lnTo>
                  <a:pt x="171" y="30"/>
                </a:lnTo>
                <a:lnTo>
                  <a:pt x="181" y="27"/>
                </a:lnTo>
                <a:lnTo>
                  <a:pt x="183" y="17"/>
                </a:lnTo>
                <a:close/>
                <a:moveTo>
                  <a:pt x="171" y="8"/>
                </a:moveTo>
                <a:lnTo>
                  <a:pt x="164" y="10"/>
                </a:lnTo>
                <a:lnTo>
                  <a:pt x="161" y="17"/>
                </a:lnTo>
                <a:lnTo>
                  <a:pt x="164" y="25"/>
                </a:lnTo>
                <a:lnTo>
                  <a:pt x="171" y="27"/>
                </a:lnTo>
                <a:lnTo>
                  <a:pt x="178" y="25"/>
                </a:lnTo>
                <a:lnTo>
                  <a:pt x="181" y="17"/>
                </a:lnTo>
                <a:lnTo>
                  <a:pt x="178" y="10"/>
                </a:lnTo>
                <a:lnTo>
                  <a:pt x="171" y="8"/>
                </a:lnTo>
                <a:close/>
                <a:moveTo>
                  <a:pt x="178" y="17"/>
                </a:moveTo>
                <a:lnTo>
                  <a:pt x="174" y="10"/>
                </a:lnTo>
                <a:lnTo>
                  <a:pt x="166" y="10"/>
                </a:lnTo>
                <a:lnTo>
                  <a:pt x="164" y="17"/>
                </a:lnTo>
                <a:lnTo>
                  <a:pt x="169" y="25"/>
                </a:lnTo>
                <a:lnTo>
                  <a:pt x="176" y="25"/>
                </a:lnTo>
                <a:lnTo>
                  <a:pt x="178" y="17"/>
                </a:lnTo>
                <a:close/>
                <a:moveTo>
                  <a:pt x="171" y="13"/>
                </a:moveTo>
                <a:lnTo>
                  <a:pt x="166" y="15"/>
                </a:lnTo>
                <a:lnTo>
                  <a:pt x="169" y="22"/>
                </a:lnTo>
                <a:lnTo>
                  <a:pt x="174" y="22"/>
                </a:lnTo>
                <a:lnTo>
                  <a:pt x="176" y="15"/>
                </a:lnTo>
                <a:lnTo>
                  <a:pt x="171" y="13"/>
                </a:lnTo>
                <a:close/>
                <a:moveTo>
                  <a:pt x="174" y="17"/>
                </a:moveTo>
                <a:lnTo>
                  <a:pt x="171" y="15"/>
                </a:lnTo>
                <a:lnTo>
                  <a:pt x="169" y="17"/>
                </a:lnTo>
                <a:lnTo>
                  <a:pt x="171" y="20"/>
                </a:lnTo>
                <a:lnTo>
                  <a:pt x="174" y="17"/>
                </a:lnTo>
                <a:close/>
                <a:moveTo>
                  <a:pt x="171" y="17"/>
                </a:moveTo>
                <a:lnTo>
                  <a:pt x="171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30" name="path 4330"/>
          <p:cNvSpPr/>
          <p:nvPr/>
        </p:nvSpPr>
        <p:spPr>
          <a:xfrm>
            <a:off x="12143993" y="3653281"/>
            <a:ext cx="120396" cy="41910"/>
          </a:xfrm>
          <a:custGeom>
            <a:avLst/>
            <a:gdLst/>
            <a:ahLst/>
            <a:cxnLst/>
            <a:rect l="0" t="0" r="0" b="0"/>
            <a:pathLst>
              <a:path w="189" h="66">
                <a:moveTo>
                  <a:pt x="1" y="66"/>
                </a:moveTo>
                <a:lnTo>
                  <a:pt x="1" y="8"/>
                </a:lnTo>
                <a:moveTo>
                  <a:pt x="171" y="1"/>
                </a:moveTo>
                <a:lnTo>
                  <a:pt x="162" y="3"/>
                </a:lnTo>
                <a:lnTo>
                  <a:pt x="154" y="13"/>
                </a:lnTo>
                <a:lnTo>
                  <a:pt x="154" y="22"/>
                </a:lnTo>
                <a:lnTo>
                  <a:pt x="162" y="32"/>
                </a:lnTo>
                <a:lnTo>
                  <a:pt x="171" y="34"/>
                </a:lnTo>
                <a:lnTo>
                  <a:pt x="181" y="32"/>
                </a:lnTo>
                <a:lnTo>
                  <a:pt x="188" y="22"/>
                </a:lnTo>
                <a:lnTo>
                  <a:pt x="188" y="13"/>
                </a:lnTo>
                <a:lnTo>
                  <a:pt x="181" y="3"/>
                </a:lnTo>
                <a:lnTo>
                  <a:pt x="171" y="1"/>
                </a:lnTo>
                <a:close/>
                <a:moveTo>
                  <a:pt x="171" y="3"/>
                </a:moveTo>
                <a:lnTo>
                  <a:pt x="162" y="6"/>
                </a:lnTo>
                <a:lnTo>
                  <a:pt x="157" y="15"/>
                </a:lnTo>
                <a:lnTo>
                  <a:pt x="159" y="25"/>
                </a:lnTo>
                <a:lnTo>
                  <a:pt x="166" y="32"/>
                </a:lnTo>
                <a:lnTo>
                  <a:pt x="176" y="32"/>
                </a:lnTo>
                <a:lnTo>
                  <a:pt x="183" y="25"/>
                </a:lnTo>
                <a:lnTo>
                  <a:pt x="186" y="15"/>
                </a:lnTo>
                <a:lnTo>
                  <a:pt x="181" y="6"/>
                </a:lnTo>
                <a:lnTo>
                  <a:pt x="171" y="3"/>
                </a:lnTo>
                <a:close/>
                <a:moveTo>
                  <a:pt x="171" y="6"/>
                </a:moveTo>
                <a:lnTo>
                  <a:pt x="162" y="8"/>
                </a:lnTo>
                <a:lnTo>
                  <a:pt x="159" y="18"/>
                </a:lnTo>
                <a:lnTo>
                  <a:pt x="162" y="27"/>
                </a:lnTo>
                <a:lnTo>
                  <a:pt x="171" y="30"/>
                </a:lnTo>
                <a:lnTo>
                  <a:pt x="181" y="27"/>
                </a:lnTo>
                <a:lnTo>
                  <a:pt x="183" y="18"/>
                </a:lnTo>
                <a:lnTo>
                  <a:pt x="181" y="8"/>
                </a:lnTo>
                <a:lnTo>
                  <a:pt x="171" y="6"/>
                </a:lnTo>
                <a:close/>
                <a:moveTo>
                  <a:pt x="171" y="8"/>
                </a:moveTo>
                <a:lnTo>
                  <a:pt x="164" y="10"/>
                </a:lnTo>
                <a:lnTo>
                  <a:pt x="162" y="18"/>
                </a:lnTo>
                <a:lnTo>
                  <a:pt x="164" y="25"/>
                </a:lnTo>
                <a:lnTo>
                  <a:pt x="171" y="27"/>
                </a:lnTo>
                <a:lnTo>
                  <a:pt x="178" y="25"/>
                </a:lnTo>
                <a:lnTo>
                  <a:pt x="181" y="18"/>
                </a:lnTo>
                <a:lnTo>
                  <a:pt x="178" y="10"/>
                </a:lnTo>
                <a:lnTo>
                  <a:pt x="171" y="8"/>
                </a:lnTo>
                <a:close/>
                <a:moveTo>
                  <a:pt x="178" y="18"/>
                </a:moveTo>
                <a:lnTo>
                  <a:pt x="174" y="10"/>
                </a:lnTo>
                <a:lnTo>
                  <a:pt x="166" y="10"/>
                </a:lnTo>
                <a:lnTo>
                  <a:pt x="164" y="18"/>
                </a:lnTo>
                <a:lnTo>
                  <a:pt x="169" y="25"/>
                </a:lnTo>
                <a:lnTo>
                  <a:pt x="176" y="25"/>
                </a:lnTo>
                <a:lnTo>
                  <a:pt x="178" y="18"/>
                </a:lnTo>
                <a:close/>
                <a:moveTo>
                  <a:pt x="171" y="13"/>
                </a:moveTo>
                <a:lnTo>
                  <a:pt x="166" y="15"/>
                </a:lnTo>
                <a:lnTo>
                  <a:pt x="169" y="22"/>
                </a:lnTo>
                <a:lnTo>
                  <a:pt x="174" y="22"/>
                </a:lnTo>
                <a:lnTo>
                  <a:pt x="176" y="15"/>
                </a:lnTo>
                <a:lnTo>
                  <a:pt x="171" y="13"/>
                </a:lnTo>
                <a:close/>
                <a:moveTo>
                  <a:pt x="174" y="18"/>
                </a:moveTo>
                <a:lnTo>
                  <a:pt x="171" y="15"/>
                </a:lnTo>
                <a:lnTo>
                  <a:pt x="169" y="18"/>
                </a:lnTo>
                <a:lnTo>
                  <a:pt x="171" y="20"/>
                </a:lnTo>
                <a:lnTo>
                  <a:pt x="174" y="18"/>
                </a:lnTo>
                <a:close/>
                <a:moveTo>
                  <a:pt x="171" y="18"/>
                </a:moveTo>
                <a:lnTo>
                  <a:pt x="171" y="15"/>
                </a:lnTo>
                <a:moveTo>
                  <a:pt x="1" y="66"/>
                </a:moveTo>
                <a:lnTo>
                  <a:pt x="1" y="8"/>
                </a:lnTo>
                <a:moveTo>
                  <a:pt x="171" y="1"/>
                </a:moveTo>
                <a:lnTo>
                  <a:pt x="162" y="3"/>
                </a:lnTo>
                <a:lnTo>
                  <a:pt x="154" y="13"/>
                </a:lnTo>
                <a:lnTo>
                  <a:pt x="154" y="22"/>
                </a:lnTo>
                <a:lnTo>
                  <a:pt x="162" y="32"/>
                </a:lnTo>
                <a:lnTo>
                  <a:pt x="171" y="34"/>
                </a:lnTo>
                <a:lnTo>
                  <a:pt x="181" y="32"/>
                </a:lnTo>
                <a:lnTo>
                  <a:pt x="188" y="22"/>
                </a:lnTo>
                <a:lnTo>
                  <a:pt x="188" y="13"/>
                </a:lnTo>
                <a:lnTo>
                  <a:pt x="181" y="3"/>
                </a:lnTo>
                <a:lnTo>
                  <a:pt x="171" y="1"/>
                </a:lnTo>
                <a:close/>
                <a:moveTo>
                  <a:pt x="171" y="3"/>
                </a:moveTo>
                <a:lnTo>
                  <a:pt x="162" y="6"/>
                </a:lnTo>
                <a:lnTo>
                  <a:pt x="157" y="15"/>
                </a:lnTo>
                <a:lnTo>
                  <a:pt x="159" y="25"/>
                </a:lnTo>
                <a:lnTo>
                  <a:pt x="166" y="32"/>
                </a:lnTo>
                <a:lnTo>
                  <a:pt x="176" y="32"/>
                </a:lnTo>
                <a:lnTo>
                  <a:pt x="183" y="25"/>
                </a:lnTo>
                <a:lnTo>
                  <a:pt x="186" y="15"/>
                </a:lnTo>
                <a:lnTo>
                  <a:pt x="181" y="6"/>
                </a:lnTo>
                <a:lnTo>
                  <a:pt x="171" y="3"/>
                </a:lnTo>
                <a:close/>
                <a:moveTo>
                  <a:pt x="171" y="6"/>
                </a:moveTo>
                <a:lnTo>
                  <a:pt x="162" y="8"/>
                </a:lnTo>
                <a:lnTo>
                  <a:pt x="159" y="18"/>
                </a:lnTo>
                <a:lnTo>
                  <a:pt x="162" y="27"/>
                </a:lnTo>
                <a:lnTo>
                  <a:pt x="171" y="30"/>
                </a:lnTo>
                <a:lnTo>
                  <a:pt x="181" y="27"/>
                </a:lnTo>
                <a:lnTo>
                  <a:pt x="183" y="18"/>
                </a:lnTo>
                <a:lnTo>
                  <a:pt x="181" y="8"/>
                </a:lnTo>
                <a:lnTo>
                  <a:pt x="171" y="6"/>
                </a:lnTo>
                <a:close/>
                <a:moveTo>
                  <a:pt x="171" y="8"/>
                </a:moveTo>
                <a:lnTo>
                  <a:pt x="164" y="10"/>
                </a:lnTo>
                <a:lnTo>
                  <a:pt x="162" y="18"/>
                </a:lnTo>
                <a:lnTo>
                  <a:pt x="164" y="25"/>
                </a:lnTo>
                <a:lnTo>
                  <a:pt x="171" y="27"/>
                </a:lnTo>
                <a:lnTo>
                  <a:pt x="178" y="25"/>
                </a:lnTo>
                <a:lnTo>
                  <a:pt x="181" y="18"/>
                </a:lnTo>
                <a:lnTo>
                  <a:pt x="178" y="10"/>
                </a:lnTo>
                <a:lnTo>
                  <a:pt x="171" y="8"/>
                </a:lnTo>
                <a:close/>
                <a:moveTo>
                  <a:pt x="178" y="18"/>
                </a:moveTo>
                <a:lnTo>
                  <a:pt x="174" y="10"/>
                </a:lnTo>
                <a:lnTo>
                  <a:pt x="166" y="10"/>
                </a:lnTo>
                <a:lnTo>
                  <a:pt x="164" y="18"/>
                </a:lnTo>
                <a:lnTo>
                  <a:pt x="169" y="25"/>
                </a:lnTo>
                <a:lnTo>
                  <a:pt x="176" y="25"/>
                </a:lnTo>
                <a:lnTo>
                  <a:pt x="178" y="18"/>
                </a:lnTo>
                <a:close/>
                <a:moveTo>
                  <a:pt x="171" y="13"/>
                </a:moveTo>
                <a:lnTo>
                  <a:pt x="166" y="15"/>
                </a:lnTo>
                <a:lnTo>
                  <a:pt x="169" y="22"/>
                </a:lnTo>
                <a:lnTo>
                  <a:pt x="174" y="22"/>
                </a:lnTo>
                <a:lnTo>
                  <a:pt x="176" y="15"/>
                </a:lnTo>
                <a:lnTo>
                  <a:pt x="171" y="13"/>
                </a:lnTo>
                <a:close/>
                <a:moveTo>
                  <a:pt x="174" y="18"/>
                </a:moveTo>
                <a:lnTo>
                  <a:pt x="171" y="15"/>
                </a:lnTo>
                <a:lnTo>
                  <a:pt x="169" y="18"/>
                </a:lnTo>
                <a:lnTo>
                  <a:pt x="171" y="20"/>
                </a:lnTo>
                <a:lnTo>
                  <a:pt x="174" y="18"/>
                </a:lnTo>
                <a:close/>
                <a:moveTo>
                  <a:pt x="171" y="18"/>
                </a:moveTo>
                <a:lnTo>
                  <a:pt x="171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32" name="path 4332"/>
          <p:cNvSpPr/>
          <p:nvPr/>
        </p:nvSpPr>
        <p:spPr>
          <a:xfrm>
            <a:off x="11805666" y="3657853"/>
            <a:ext cx="121919" cy="38861"/>
          </a:xfrm>
          <a:custGeom>
            <a:avLst/>
            <a:gdLst/>
            <a:ahLst/>
            <a:cxnLst/>
            <a:rect l="0" t="0" r="0" b="0"/>
            <a:pathLst>
              <a:path w="191" h="61"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32" y="18"/>
                </a:moveTo>
                <a:lnTo>
                  <a:pt x="30" y="8"/>
                </a:lnTo>
                <a:lnTo>
                  <a:pt x="20" y="3"/>
                </a:lnTo>
                <a:lnTo>
                  <a:pt x="10" y="6"/>
                </a:lnTo>
                <a:lnTo>
                  <a:pt x="3" y="13"/>
                </a:lnTo>
                <a:lnTo>
                  <a:pt x="3" y="22"/>
                </a:lnTo>
                <a:lnTo>
                  <a:pt x="10" y="30"/>
                </a:lnTo>
                <a:lnTo>
                  <a:pt x="20" y="32"/>
                </a:lnTo>
                <a:lnTo>
                  <a:pt x="30" y="27"/>
                </a:lnTo>
                <a:lnTo>
                  <a:pt x="32" y="18"/>
                </a:lnTo>
                <a:close/>
                <a:moveTo>
                  <a:pt x="17" y="6"/>
                </a:moveTo>
                <a:lnTo>
                  <a:pt x="8" y="10"/>
                </a:lnTo>
                <a:lnTo>
                  <a:pt x="5" y="18"/>
                </a:lnTo>
                <a:lnTo>
                  <a:pt x="10" y="27"/>
                </a:lnTo>
                <a:lnTo>
                  <a:pt x="17" y="30"/>
                </a:lnTo>
                <a:lnTo>
                  <a:pt x="27" y="25"/>
                </a:lnTo>
                <a:lnTo>
                  <a:pt x="30" y="18"/>
                </a:lnTo>
                <a:lnTo>
                  <a:pt x="25" y="8"/>
                </a:lnTo>
                <a:lnTo>
                  <a:pt x="17" y="6"/>
                </a:lnTo>
                <a:close/>
                <a:moveTo>
                  <a:pt x="27" y="18"/>
                </a:moveTo>
                <a:lnTo>
                  <a:pt x="25" y="10"/>
                </a:lnTo>
                <a:lnTo>
                  <a:pt x="17" y="8"/>
                </a:ln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8"/>
                </a:lnTo>
                <a:close/>
                <a:moveTo>
                  <a:pt x="17" y="10"/>
                </a:moveTo>
                <a:lnTo>
                  <a:pt x="10" y="15"/>
                </a:lnTo>
                <a:lnTo>
                  <a:pt x="10" y="22"/>
                </a:lnTo>
                <a:lnTo>
                  <a:pt x="17" y="25"/>
                </a:lnTo>
                <a:lnTo>
                  <a:pt x="25" y="20"/>
                </a:lnTo>
                <a:lnTo>
                  <a:pt x="25" y="13"/>
                </a:lnTo>
                <a:lnTo>
                  <a:pt x="17" y="10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17" y="15"/>
                </a:moveTo>
                <a:lnTo>
                  <a:pt x="15" y="18"/>
                </a:lnTo>
                <a:lnTo>
                  <a:pt x="17" y="20"/>
                </a:lnTo>
                <a:lnTo>
                  <a:pt x="20" y="18"/>
                </a:lnTo>
                <a:lnTo>
                  <a:pt x="17" y="15"/>
                </a:lnTo>
                <a:close/>
                <a:moveTo>
                  <a:pt x="17" y="18"/>
                </a:moveTo>
                <a:lnTo>
                  <a:pt x="17" y="15"/>
                </a:lnTo>
                <a:moveTo>
                  <a:pt x="190" y="61"/>
                </a:moveTo>
                <a:lnTo>
                  <a:pt x="190" y="6"/>
                </a:lnTo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32" y="18"/>
                </a:moveTo>
                <a:lnTo>
                  <a:pt x="30" y="8"/>
                </a:lnTo>
                <a:lnTo>
                  <a:pt x="20" y="3"/>
                </a:lnTo>
                <a:lnTo>
                  <a:pt x="10" y="6"/>
                </a:lnTo>
                <a:lnTo>
                  <a:pt x="3" y="13"/>
                </a:lnTo>
                <a:lnTo>
                  <a:pt x="3" y="22"/>
                </a:lnTo>
                <a:lnTo>
                  <a:pt x="10" y="30"/>
                </a:lnTo>
                <a:lnTo>
                  <a:pt x="20" y="32"/>
                </a:lnTo>
                <a:lnTo>
                  <a:pt x="30" y="27"/>
                </a:lnTo>
                <a:lnTo>
                  <a:pt x="32" y="18"/>
                </a:lnTo>
                <a:close/>
                <a:moveTo>
                  <a:pt x="17" y="6"/>
                </a:moveTo>
                <a:lnTo>
                  <a:pt x="8" y="10"/>
                </a:lnTo>
                <a:lnTo>
                  <a:pt x="5" y="18"/>
                </a:lnTo>
                <a:lnTo>
                  <a:pt x="10" y="27"/>
                </a:lnTo>
                <a:lnTo>
                  <a:pt x="17" y="30"/>
                </a:lnTo>
                <a:lnTo>
                  <a:pt x="27" y="25"/>
                </a:lnTo>
                <a:lnTo>
                  <a:pt x="30" y="18"/>
                </a:lnTo>
                <a:lnTo>
                  <a:pt x="25" y="8"/>
                </a:lnTo>
                <a:lnTo>
                  <a:pt x="17" y="6"/>
                </a:lnTo>
                <a:close/>
                <a:moveTo>
                  <a:pt x="27" y="18"/>
                </a:moveTo>
                <a:lnTo>
                  <a:pt x="25" y="10"/>
                </a:lnTo>
                <a:lnTo>
                  <a:pt x="17" y="8"/>
                </a:ln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8"/>
                </a:lnTo>
                <a:close/>
                <a:moveTo>
                  <a:pt x="17" y="10"/>
                </a:moveTo>
                <a:lnTo>
                  <a:pt x="10" y="15"/>
                </a:lnTo>
                <a:lnTo>
                  <a:pt x="10" y="22"/>
                </a:lnTo>
                <a:lnTo>
                  <a:pt x="17" y="25"/>
                </a:lnTo>
                <a:lnTo>
                  <a:pt x="25" y="20"/>
                </a:lnTo>
                <a:lnTo>
                  <a:pt x="25" y="13"/>
                </a:lnTo>
                <a:lnTo>
                  <a:pt x="17" y="10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17" y="15"/>
                </a:moveTo>
                <a:lnTo>
                  <a:pt x="15" y="18"/>
                </a:lnTo>
                <a:lnTo>
                  <a:pt x="17" y="20"/>
                </a:lnTo>
                <a:lnTo>
                  <a:pt x="20" y="18"/>
                </a:lnTo>
                <a:lnTo>
                  <a:pt x="17" y="15"/>
                </a:lnTo>
                <a:close/>
                <a:moveTo>
                  <a:pt x="17" y="18"/>
                </a:moveTo>
                <a:lnTo>
                  <a:pt x="17" y="15"/>
                </a:lnTo>
                <a:moveTo>
                  <a:pt x="190" y="61"/>
                </a:moveTo>
                <a:lnTo>
                  <a:pt x="190" y="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34" name="path 4334"/>
          <p:cNvSpPr/>
          <p:nvPr/>
        </p:nvSpPr>
        <p:spPr>
          <a:xfrm>
            <a:off x="12361926" y="3651757"/>
            <a:ext cx="120395" cy="41910"/>
          </a:xfrm>
          <a:custGeom>
            <a:avLst/>
            <a:gdLst/>
            <a:ahLst/>
            <a:cxnLst/>
            <a:rect l="0" t="0" r="0" b="0"/>
            <a:pathLst>
              <a:path w="189" h="66">
                <a:moveTo>
                  <a:pt x="1" y="66"/>
                </a:moveTo>
                <a:lnTo>
                  <a:pt x="1" y="8"/>
                </a:lnTo>
                <a:moveTo>
                  <a:pt x="171" y="1"/>
                </a:moveTo>
                <a:lnTo>
                  <a:pt x="161" y="3"/>
                </a:lnTo>
                <a:lnTo>
                  <a:pt x="154" y="13"/>
                </a:lnTo>
                <a:lnTo>
                  <a:pt x="154" y="22"/>
                </a:lnTo>
                <a:lnTo>
                  <a:pt x="161" y="32"/>
                </a:lnTo>
                <a:lnTo>
                  <a:pt x="171" y="34"/>
                </a:lnTo>
                <a:lnTo>
                  <a:pt x="181" y="32"/>
                </a:lnTo>
                <a:lnTo>
                  <a:pt x="188" y="22"/>
                </a:lnTo>
                <a:lnTo>
                  <a:pt x="188" y="13"/>
                </a:lnTo>
                <a:lnTo>
                  <a:pt x="181" y="3"/>
                </a:lnTo>
                <a:lnTo>
                  <a:pt x="171" y="1"/>
                </a:lnTo>
                <a:close/>
                <a:moveTo>
                  <a:pt x="171" y="3"/>
                </a:moveTo>
                <a:lnTo>
                  <a:pt x="161" y="6"/>
                </a:lnTo>
                <a:lnTo>
                  <a:pt x="157" y="15"/>
                </a:lnTo>
                <a:lnTo>
                  <a:pt x="159" y="25"/>
                </a:lnTo>
                <a:lnTo>
                  <a:pt x="166" y="32"/>
                </a:lnTo>
                <a:lnTo>
                  <a:pt x="176" y="32"/>
                </a:lnTo>
                <a:lnTo>
                  <a:pt x="183" y="25"/>
                </a:lnTo>
                <a:lnTo>
                  <a:pt x="185" y="15"/>
                </a:lnTo>
                <a:lnTo>
                  <a:pt x="181" y="6"/>
                </a:lnTo>
                <a:lnTo>
                  <a:pt x="171" y="3"/>
                </a:lnTo>
                <a:close/>
                <a:moveTo>
                  <a:pt x="171" y="6"/>
                </a:moveTo>
                <a:lnTo>
                  <a:pt x="161" y="8"/>
                </a:lnTo>
                <a:lnTo>
                  <a:pt x="159" y="18"/>
                </a:lnTo>
                <a:lnTo>
                  <a:pt x="161" y="27"/>
                </a:lnTo>
                <a:lnTo>
                  <a:pt x="171" y="30"/>
                </a:lnTo>
                <a:lnTo>
                  <a:pt x="181" y="27"/>
                </a:lnTo>
                <a:lnTo>
                  <a:pt x="183" y="18"/>
                </a:lnTo>
                <a:lnTo>
                  <a:pt x="181" y="8"/>
                </a:lnTo>
                <a:lnTo>
                  <a:pt x="171" y="6"/>
                </a:lnTo>
                <a:close/>
                <a:moveTo>
                  <a:pt x="171" y="8"/>
                </a:moveTo>
                <a:lnTo>
                  <a:pt x="164" y="10"/>
                </a:lnTo>
                <a:lnTo>
                  <a:pt x="161" y="18"/>
                </a:lnTo>
                <a:lnTo>
                  <a:pt x="164" y="25"/>
                </a:lnTo>
                <a:lnTo>
                  <a:pt x="171" y="27"/>
                </a:lnTo>
                <a:lnTo>
                  <a:pt x="178" y="25"/>
                </a:lnTo>
                <a:lnTo>
                  <a:pt x="181" y="18"/>
                </a:lnTo>
                <a:lnTo>
                  <a:pt x="178" y="10"/>
                </a:lnTo>
                <a:lnTo>
                  <a:pt x="171" y="8"/>
                </a:lnTo>
                <a:close/>
                <a:moveTo>
                  <a:pt x="178" y="18"/>
                </a:moveTo>
                <a:lnTo>
                  <a:pt x="174" y="10"/>
                </a:lnTo>
                <a:lnTo>
                  <a:pt x="166" y="10"/>
                </a:lnTo>
                <a:lnTo>
                  <a:pt x="164" y="18"/>
                </a:lnTo>
                <a:lnTo>
                  <a:pt x="169" y="25"/>
                </a:lnTo>
                <a:lnTo>
                  <a:pt x="176" y="25"/>
                </a:lnTo>
                <a:lnTo>
                  <a:pt x="178" y="18"/>
                </a:lnTo>
                <a:close/>
                <a:moveTo>
                  <a:pt x="171" y="13"/>
                </a:moveTo>
                <a:lnTo>
                  <a:pt x="166" y="15"/>
                </a:lnTo>
                <a:lnTo>
                  <a:pt x="169" y="22"/>
                </a:lnTo>
                <a:lnTo>
                  <a:pt x="174" y="22"/>
                </a:lnTo>
                <a:lnTo>
                  <a:pt x="176" y="15"/>
                </a:lnTo>
                <a:lnTo>
                  <a:pt x="171" y="13"/>
                </a:lnTo>
                <a:close/>
                <a:moveTo>
                  <a:pt x="174" y="18"/>
                </a:moveTo>
                <a:lnTo>
                  <a:pt x="171" y="15"/>
                </a:lnTo>
                <a:lnTo>
                  <a:pt x="169" y="18"/>
                </a:lnTo>
                <a:lnTo>
                  <a:pt x="171" y="20"/>
                </a:lnTo>
                <a:lnTo>
                  <a:pt x="174" y="18"/>
                </a:lnTo>
                <a:close/>
                <a:moveTo>
                  <a:pt x="171" y="18"/>
                </a:moveTo>
                <a:lnTo>
                  <a:pt x="171" y="15"/>
                </a:lnTo>
                <a:moveTo>
                  <a:pt x="1" y="66"/>
                </a:moveTo>
                <a:lnTo>
                  <a:pt x="1" y="8"/>
                </a:lnTo>
                <a:moveTo>
                  <a:pt x="171" y="1"/>
                </a:moveTo>
                <a:lnTo>
                  <a:pt x="161" y="3"/>
                </a:lnTo>
                <a:lnTo>
                  <a:pt x="154" y="13"/>
                </a:lnTo>
                <a:lnTo>
                  <a:pt x="154" y="22"/>
                </a:lnTo>
                <a:lnTo>
                  <a:pt x="161" y="32"/>
                </a:lnTo>
                <a:lnTo>
                  <a:pt x="171" y="34"/>
                </a:lnTo>
                <a:lnTo>
                  <a:pt x="181" y="32"/>
                </a:lnTo>
                <a:lnTo>
                  <a:pt x="188" y="22"/>
                </a:lnTo>
                <a:lnTo>
                  <a:pt x="188" y="13"/>
                </a:lnTo>
                <a:lnTo>
                  <a:pt x="181" y="3"/>
                </a:lnTo>
                <a:lnTo>
                  <a:pt x="171" y="1"/>
                </a:lnTo>
                <a:close/>
                <a:moveTo>
                  <a:pt x="171" y="3"/>
                </a:moveTo>
                <a:lnTo>
                  <a:pt x="161" y="6"/>
                </a:lnTo>
                <a:lnTo>
                  <a:pt x="157" y="15"/>
                </a:lnTo>
                <a:lnTo>
                  <a:pt x="159" y="25"/>
                </a:lnTo>
                <a:lnTo>
                  <a:pt x="166" y="32"/>
                </a:lnTo>
                <a:lnTo>
                  <a:pt x="176" y="32"/>
                </a:lnTo>
                <a:lnTo>
                  <a:pt x="183" y="25"/>
                </a:lnTo>
                <a:lnTo>
                  <a:pt x="185" y="15"/>
                </a:lnTo>
                <a:lnTo>
                  <a:pt x="181" y="6"/>
                </a:lnTo>
                <a:lnTo>
                  <a:pt x="171" y="3"/>
                </a:lnTo>
                <a:close/>
                <a:moveTo>
                  <a:pt x="171" y="6"/>
                </a:moveTo>
                <a:lnTo>
                  <a:pt x="161" y="8"/>
                </a:lnTo>
                <a:lnTo>
                  <a:pt x="159" y="18"/>
                </a:lnTo>
                <a:lnTo>
                  <a:pt x="161" y="27"/>
                </a:lnTo>
                <a:lnTo>
                  <a:pt x="171" y="30"/>
                </a:lnTo>
                <a:lnTo>
                  <a:pt x="181" y="27"/>
                </a:lnTo>
                <a:lnTo>
                  <a:pt x="183" y="18"/>
                </a:lnTo>
                <a:lnTo>
                  <a:pt x="181" y="8"/>
                </a:lnTo>
                <a:lnTo>
                  <a:pt x="171" y="6"/>
                </a:lnTo>
                <a:close/>
                <a:moveTo>
                  <a:pt x="171" y="8"/>
                </a:moveTo>
                <a:lnTo>
                  <a:pt x="164" y="10"/>
                </a:lnTo>
                <a:lnTo>
                  <a:pt x="161" y="18"/>
                </a:lnTo>
                <a:lnTo>
                  <a:pt x="164" y="25"/>
                </a:lnTo>
                <a:lnTo>
                  <a:pt x="171" y="27"/>
                </a:lnTo>
                <a:lnTo>
                  <a:pt x="178" y="25"/>
                </a:lnTo>
                <a:lnTo>
                  <a:pt x="181" y="18"/>
                </a:lnTo>
                <a:lnTo>
                  <a:pt x="178" y="10"/>
                </a:lnTo>
                <a:lnTo>
                  <a:pt x="171" y="8"/>
                </a:lnTo>
                <a:close/>
                <a:moveTo>
                  <a:pt x="178" y="18"/>
                </a:moveTo>
                <a:lnTo>
                  <a:pt x="174" y="10"/>
                </a:lnTo>
                <a:lnTo>
                  <a:pt x="166" y="10"/>
                </a:lnTo>
                <a:lnTo>
                  <a:pt x="164" y="18"/>
                </a:lnTo>
                <a:lnTo>
                  <a:pt x="169" y="25"/>
                </a:lnTo>
                <a:lnTo>
                  <a:pt x="176" y="25"/>
                </a:lnTo>
                <a:lnTo>
                  <a:pt x="178" y="18"/>
                </a:lnTo>
                <a:close/>
                <a:moveTo>
                  <a:pt x="171" y="13"/>
                </a:moveTo>
                <a:lnTo>
                  <a:pt x="166" y="15"/>
                </a:lnTo>
                <a:lnTo>
                  <a:pt x="169" y="22"/>
                </a:lnTo>
                <a:lnTo>
                  <a:pt x="174" y="22"/>
                </a:lnTo>
                <a:lnTo>
                  <a:pt x="176" y="15"/>
                </a:lnTo>
                <a:lnTo>
                  <a:pt x="171" y="13"/>
                </a:lnTo>
                <a:close/>
                <a:moveTo>
                  <a:pt x="174" y="18"/>
                </a:moveTo>
                <a:lnTo>
                  <a:pt x="171" y="15"/>
                </a:lnTo>
                <a:lnTo>
                  <a:pt x="169" y="18"/>
                </a:lnTo>
                <a:lnTo>
                  <a:pt x="171" y="20"/>
                </a:lnTo>
                <a:lnTo>
                  <a:pt x="174" y="18"/>
                </a:lnTo>
                <a:close/>
                <a:moveTo>
                  <a:pt x="171" y="18"/>
                </a:moveTo>
                <a:lnTo>
                  <a:pt x="171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36" name="path 4336"/>
          <p:cNvSpPr/>
          <p:nvPr/>
        </p:nvSpPr>
        <p:spPr>
          <a:xfrm>
            <a:off x="10933938" y="3668521"/>
            <a:ext cx="120395" cy="38861"/>
          </a:xfrm>
          <a:custGeom>
            <a:avLst/>
            <a:gdLst/>
            <a:ahLst/>
            <a:cxnLst/>
            <a:rect l="0" t="0" r="0" b="0"/>
            <a:pathLst>
              <a:path w="189" h="61"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32" y="18"/>
                </a:moveTo>
                <a:lnTo>
                  <a:pt x="30" y="8"/>
                </a:lnTo>
                <a:lnTo>
                  <a:pt x="20" y="3"/>
                </a:lnTo>
                <a:lnTo>
                  <a:pt x="10" y="6"/>
                </a:lnTo>
                <a:lnTo>
                  <a:pt x="3" y="13"/>
                </a:lnTo>
                <a:lnTo>
                  <a:pt x="3" y="22"/>
                </a:lnTo>
                <a:lnTo>
                  <a:pt x="10" y="30"/>
                </a:lnTo>
                <a:lnTo>
                  <a:pt x="20" y="32"/>
                </a:lnTo>
                <a:lnTo>
                  <a:pt x="30" y="27"/>
                </a:lnTo>
                <a:lnTo>
                  <a:pt x="32" y="18"/>
                </a:lnTo>
                <a:close/>
                <a:moveTo>
                  <a:pt x="17" y="6"/>
                </a:moveTo>
                <a:lnTo>
                  <a:pt x="8" y="10"/>
                </a:lnTo>
                <a:lnTo>
                  <a:pt x="5" y="18"/>
                </a:lnTo>
                <a:lnTo>
                  <a:pt x="10" y="27"/>
                </a:lnTo>
                <a:lnTo>
                  <a:pt x="17" y="30"/>
                </a:lnTo>
                <a:lnTo>
                  <a:pt x="27" y="25"/>
                </a:lnTo>
                <a:lnTo>
                  <a:pt x="30" y="18"/>
                </a:lnTo>
                <a:lnTo>
                  <a:pt x="25" y="8"/>
                </a:lnTo>
                <a:lnTo>
                  <a:pt x="17" y="6"/>
                </a:lnTo>
                <a:close/>
                <a:moveTo>
                  <a:pt x="27" y="18"/>
                </a:moveTo>
                <a:lnTo>
                  <a:pt x="25" y="10"/>
                </a:lnTo>
                <a:lnTo>
                  <a:pt x="17" y="8"/>
                </a:ln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8"/>
                </a:lnTo>
                <a:close/>
                <a:moveTo>
                  <a:pt x="17" y="10"/>
                </a:moveTo>
                <a:lnTo>
                  <a:pt x="10" y="15"/>
                </a:lnTo>
                <a:lnTo>
                  <a:pt x="10" y="22"/>
                </a:lnTo>
                <a:lnTo>
                  <a:pt x="17" y="25"/>
                </a:lnTo>
                <a:lnTo>
                  <a:pt x="25" y="20"/>
                </a:lnTo>
                <a:lnTo>
                  <a:pt x="25" y="13"/>
                </a:lnTo>
                <a:lnTo>
                  <a:pt x="17" y="10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17" y="15"/>
                </a:moveTo>
                <a:lnTo>
                  <a:pt x="15" y="18"/>
                </a:lnTo>
                <a:lnTo>
                  <a:pt x="17" y="20"/>
                </a:lnTo>
                <a:lnTo>
                  <a:pt x="20" y="18"/>
                </a:lnTo>
                <a:lnTo>
                  <a:pt x="17" y="15"/>
                </a:lnTo>
                <a:close/>
                <a:moveTo>
                  <a:pt x="17" y="18"/>
                </a:moveTo>
                <a:lnTo>
                  <a:pt x="17" y="15"/>
                </a:lnTo>
                <a:moveTo>
                  <a:pt x="188" y="61"/>
                </a:moveTo>
                <a:lnTo>
                  <a:pt x="188" y="3"/>
                </a:lnTo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32" y="18"/>
                </a:moveTo>
                <a:lnTo>
                  <a:pt x="30" y="8"/>
                </a:lnTo>
                <a:lnTo>
                  <a:pt x="20" y="3"/>
                </a:lnTo>
                <a:lnTo>
                  <a:pt x="10" y="6"/>
                </a:lnTo>
                <a:lnTo>
                  <a:pt x="3" y="13"/>
                </a:lnTo>
                <a:lnTo>
                  <a:pt x="3" y="22"/>
                </a:lnTo>
                <a:lnTo>
                  <a:pt x="10" y="30"/>
                </a:lnTo>
                <a:lnTo>
                  <a:pt x="20" y="32"/>
                </a:lnTo>
                <a:lnTo>
                  <a:pt x="30" y="27"/>
                </a:lnTo>
                <a:lnTo>
                  <a:pt x="32" y="18"/>
                </a:lnTo>
                <a:close/>
                <a:moveTo>
                  <a:pt x="17" y="6"/>
                </a:moveTo>
                <a:lnTo>
                  <a:pt x="8" y="10"/>
                </a:lnTo>
                <a:lnTo>
                  <a:pt x="5" y="18"/>
                </a:lnTo>
                <a:lnTo>
                  <a:pt x="10" y="27"/>
                </a:lnTo>
                <a:lnTo>
                  <a:pt x="17" y="30"/>
                </a:lnTo>
                <a:lnTo>
                  <a:pt x="27" y="25"/>
                </a:lnTo>
                <a:lnTo>
                  <a:pt x="30" y="18"/>
                </a:lnTo>
                <a:lnTo>
                  <a:pt x="25" y="8"/>
                </a:lnTo>
                <a:lnTo>
                  <a:pt x="17" y="6"/>
                </a:lnTo>
                <a:close/>
                <a:moveTo>
                  <a:pt x="27" y="18"/>
                </a:moveTo>
                <a:lnTo>
                  <a:pt x="25" y="10"/>
                </a:lnTo>
                <a:lnTo>
                  <a:pt x="17" y="8"/>
                </a:ln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8"/>
                </a:lnTo>
                <a:close/>
                <a:moveTo>
                  <a:pt x="17" y="10"/>
                </a:moveTo>
                <a:lnTo>
                  <a:pt x="10" y="15"/>
                </a:lnTo>
                <a:lnTo>
                  <a:pt x="10" y="22"/>
                </a:lnTo>
                <a:lnTo>
                  <a:pt x="17" y="25"/>
                </a:lnTo>
                <a:lnTo>
                  <a:pt x="25" y="20"/>
                </a:lnTo>
                <a:lnTo>
                  <a:pt x="25" y="13"/>
                </a:lnTo>
                <a:lnTo>
                  <a:pt x="17" y="10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17" y="15"/>
                </a:moveTo>
                <a:lnTo>
                  <a:pt x="15" y="18"/>
                </a:lnTo>
                <a:lnTo>
                  <a:pt x="17" y="20"/>
                </a:lnTo>
                <a:lnTo>
                  <a:pt x="20" y="18"/>
                </a:lnTo>
                <a:lnTo>
                  <a:pt x="17" y="15"/>
                </a:lnTo>
                <a:close/>
                <a:moveTo>
                  <a:pt x="17" y="18"/>
                </a:moveTo>
                <a:lnTo>
                  <a:pt x="17" y="15"/>
                </a:lnTo>
                <a:moveTo>
                  <a:pt x="188" y="61"/>
                </a:moveTo>
                <a:lnTo>
                  <a:pt x="188" y="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38" name="path 4338"/>
          <p:cNvSpPr/>
          <p:nvPr/>
        </p:nvSpPr>
        <p:spPr>
          <a:xfrm>
            <a:off x="11270743" y="3663950"/>
            <a:ext cx="121918" cy="41941"/>
          </a:xfrm>
          <a:custGeom>
            <a:avLst/>
            <a:gdLst/>
            <a:ahLst/>
            <a:cxnLst/>
            <a:rect l="0" t="0" r="0" b="0"/>
            <a:pathLst>
              <a:path w="191" h="66">
                <a:moveTo>
                  <a:pt x="3" y="65"/>
                </a:moveTo>
                <a:lnTo>
                  <a:pt x="1" y="8"/>
                </a:lnTo>
                <a:moveTo>
                  <a:pt x="173" y="1"/>
                </a:moveTo>
                <a:lnTo>
                  <a:pt x="164" y="3"/>
                </a:lnTo>
                <a:lnTo>
                  <a:pt x="157" y="13"/>
                </a:lnTo>
                <a:lnTo>
                  <a:pt x="157" y="22"/>
                </a:lnTo>
                <a:lnTo>
                  <a:pt x="164" y="32"/>
                </a:lnTo>
                <a:lnTo>
                  <a:pt x="173" y="34"/>
                </a:lnTo>
                <a:lnTo>
                  <a:pt x="183" y="32"/>
                </a:lnTo>
                <a:lnTo>
                  <a:pt x="190" y="22"/>
                </a:lnTo>
                <a:lnTo>
                  <a:pt x="190" y="13"/>
                </a:lnTo>
                <a:lnTo>
                  <a:pt x="183" y="3"/>
                </a:lnTo>
                <a:lnTo>
                  <a:pt x="173" y="1"/>
                </a:lnTo>
                <a:close/>
                <a:moveTo>
                  <a:pt x="188" y="18"/>
                </a:moveTo>
                <a:lnTo>
                  <a:pt x="185" y="8"/>
                </a:lnTo>
                <a:lnTo>
                  <a:pt x="176" y="3"/>
                </a:lnTo>
                <a:lnTo>
                  <a:pt x="166" y="5"/>
                </a:lnTo>
                <a:lnTo>
                  <a:pt x="159" y="13"/>
                </a:lnTo>
                <a:lnTo>
                  <a:pt x="159" y="22"/>
                </a:lnTo>
                <a:lnTo>
                  <a:pt x="166" y="30"/>
                </a:lnTo>
                <a:lnTo>
                  <a:pt x="176" y="32"/>
                </a:lnTo>
                <a:lnTo>
                  <a:pt x="185" y="27"/>
                </a:lnTo>
                <a:lnTo>
                  <a:pt x="188" y="18"/>
                </a:lnTo>
                <a:close/>
                <a:moveTo>
                  <a:pt x="173" y="5"/>
                </a:moveTo>
                <a:lnTo>
                  <a:pt x="164" y="10"/>
                </a:lnTo>
                <a:lnTo>
                  <a:pt x="161" y="18"/>
                </a:lnTo>
                <a:lnTo>
                  <a:pt x="166" y="27"/>
                </a:lnTo>
                <a:lnTo>
                  <a:pt x="173" y="30"/>
                </a:lnTo>
                <a:lnTo>
                  <a:pt x="183" y="25"/>
                </a:lnTo>
                <a:lnTo>
                  <a:pt x="185" y="18"/>
                </a:lnTo>
                <a:lnTo>
                  <a:pt x="181" y="8"/>
                </a:lnTo>
                <a:lnTo>
                  <a:pt x="173" y="5"/>
                </a:lnTo>
                <a:close/>
                <a:moveTo>
                  <a:pt x="183" y="18"/>
                </a:moveTo>
                <a:lnTo>
                  <a:pt x="181" y="10"/>
                </a:lnTo>
                <a:lnTo>
                  <a:pt x="173" y="8"/>
                </a:lnTo>
                <a:lnTo>
                  <a:pt x="166" y="10"/>
                </a:lnTo>
                <a:lnTo>
                  <a:pt x="164" y="18"/>
                </a:lnTo>
                <a:lnTo>
                  <a:pt x="166" y="25"/>
                </a:lnTo>
                <a:lnTo>
                  <a:pt x="173" y="27"/>
                </a:lnTo>
                <a:lnTo>
                  <a:pt x="181" y="25"/>
                </a:lnTo>
                <a:lnTo>
                  <a:pt x="183" y="18"/>
                </a:lnTo>
                <a:close/>
                <a:moveTo>
                  <a:pt x="173" y="10"/>
                </a:moveTo>
                <a:lnTo>
                  <a:pt x="166" y="15"/>
                </a:lnTo>
                <a:lnTo>
                  <a:pt x="166" y="22"/>
                </a:lnTo>
                <a:lnTo>
                  <a:pt x="173" y="25"/>
                </a:lnTo>
                <a:lnTo>
                  <a:pt x="181" y="20"/>
                </a:lnTo>
                <a:lnTo>
                  <a:pt x="181" y="13"/>
                </a:lnTo>
                <a:lnTo>
                  <a:pt x="173" y="10"/>
                </a:lnTo>
                <a:close/>
                <a:moveTo>
                  <a:pt x="173" y="13"/>
                </a:moveTo>
                <a:lnTo>
                  <a:pt x="169" y="15"/>
                </a:lnTo>
                <a:lnTo>
                  <a:pt x="171" y="22"/>
                </a:lnTo>
                <a:lnTo>
                  <a:pt x="176" y="22"/>
                </a:lnTo>
                <a:lnTo>
                  <a:pt x="178" y="15"/>
                </a:lnTo>
                <a:lnTo>
                  <a:pt x="173" y="13"/>
                </a:lnTo>
                <a:close/>
                <a:moveTo>
                  <a:pt x="173" y="15"/>
                </a:moveTo>
                <a:lnTo>
                  <a:pt x="171" y="18"/>
                </a:lnTo>
                <a:lnTo>
                  <a:pt x="173" y="20"/>
                </a:lnTo>
                <a:lnTo>
                  <a:pt x="176" y="18"/>
                </a:lnTo>
                <a:lnTo>
                  <a:pt x="173" y="15"/>
                </a:lnTo>
                <a:close/>
                <a:moveTo>
                  <a:pt x="173" y="18"/>
                </a:moveTo>
                <a:lnTo>
                  <a:pt x="173" y="15"/>
                </a:lnTo>
                <a:moveTo>
                  <a:pt x="3" y="65"/>
                </a:moveTo>
                <a:lnTo>
                  <a:pt x="1" y="8"/>
                </a:lnTo>
                <a:moveTo>
                  <a:pt x="173" y="1"/>
                </a:moveTo>
                <a:lnTo>
                  <a:pt x="164" y="3"/>
                </a:lnTo>
                <a:lnTo>
                  <a:pt x="157" y="13"/>
                </a:lnTo>
                <a:lnTo>
                  <a:pt x="157" y="22"/>
                </a:lnTo>
                <a:lnTo>
                  <a:pt x="164" y="32"/>
                </a:lnTo>
                <a:lnTo>
                  <a:pt x="173" y="34"/>
                </a:lnTo>
                <a:lnTo>
                  <a:pt x="183" y="32"/>
                </a:lnTo>
                <a:lnTo>
                  <a:pt x="190" y="22"/>
                </a:lnTo>
                <a:lnTo>
                  <a:pt x="190" y="13"/>
                </a:lnTo>
                <a:lnTo>
                  <a:pt x="183" y="3"/>
                </a:lnTo>
                <a:lnTo>
                  <a:pt x="173" y="1"/>
                </a:lnTo>
                <a:close/>
                <a:moveTo>
                  <a:pt x="188" y="18"/>
                </a:moveTo>
                <a:lnTo>
                  <a:pt x="185" y="8"/>
                </a:lnTo>
                <a:lnTo>
                  <a:pt x="176" y="3"/>
                </a:lnTo>
                <a:lnTo>
                  <a:pt x="166" y="5"/>
                </a:lnTo>
                <a:lnTo>
                  <a:pt x="159" y="13"/>
                </a:lnTo>
                <a:lnTo>
                  <a:pt x="159" y="22"/>
                </a:lnTo>
                <a:lnTo>
                  <a:pt x="166" y="30"/>
                </a:lnTo>
                <a:lnTo>
                  <a:pt x="176" y="32"/>
                </a:lnTo>
                <a:lnTo>
                  <a:pt x="185" y="27"/>
                </a:lnTo>
                <a:lnTo>
                  <a:pt x="188" y="18"/>
                </a:lnTo>
                <a:close/>
                <a:moveTo>
                  <a:pt x="173" y="5"/>
                </a:moveTo>
                <a:lnTo>
                  <a:pt x="164" y="10"/>
                </a:lnTo>
                <a:lnTo>
                  <a:pt x="161" y="18"/>
                </a:lnTo>
                <a:lnTo>
                  <a:pt x="166" y="27"/>
                </a:lnTo>
                <a:lnTo>
                  <a:pt x="173" y="30"/>
                </a:lnTo>
                <a:lnTo>
                  <a:pt x="183" y="25"/>
                </a:lnTo>
                <a:lnTo>
                  <a:pt x="185" y="18"/>
                </a:lnTo>
                <a:lnTo>
                  <a:pt x="181" y="8"/>
                </a:lnTo>
                <a:lnTo>
                  <a:pt x="173" y="5"/>
                </a:lnTo>
                <a:close/>
                <a:moveTo>
                  <a:pt x="183" y="18"/>
                </a:moveTo>
                <a:lnTo>
                  <a:pt x="181" y="10"/>
                </a:lnTo>
                <a:lnTo>
                  <a:pt x="173" y="8"/>
                </a:lnTo>
                <a:lnTo>
                  <a:pt x="166" y="10"/>
                </a:lnTo>
                <a:lnTo>
                  <a:pt x="164" y="18"/>
                </a:lnTo>
                <a:lnTo>
                  <a:pt x="166" y="25"/>
                </a:lnTo>
                <a:lnTo>
                  <a:pt x="173" y="27"/>
                </a:lnTo>
                <a:lnTo>
                  <a:pt x="181" y="25"/>
                </a:lnTo>
                <a:lnTo>
                  <a:pt x="183" y="18"/>
                </a:lnTo>
                <a:close/>
                <a:moveTo>
                  <a:pt x="173" y="10"/>
                </a:moveTo>
                <a:lnTo>
                  <a:pt x="166" y="15"/>
                </a:lnTo>
                <a:lnTo>
                  <a:pt x="166" y="22"/>
                </a:lnTo>
                <a:lnTo>
                  <a:pt x="173" y="25"/>
                </a:lnTo>
                <a:lnTo>
                  <a:pt x="181" y="20"/>
                </a:lnTo>
                <a:lnTo>
                  <a:pt x="181" y="13"/>
                </a:lnTo>
                <a:lnTo>
                  <a:pt x="173" y="10"/>
                </a:lnTo>
                <a:close/>
                <a:moveTo>
                  <a:pt x="173" y="13"/>
                </a:moveTo>
                <a:lnTo>
                  <a:pt x="169" y="15"/>
                </a:lnTo>
                <a:lnTo>
                  <a:pt x="171" y="22"/>
                </a:lnTo>
                <a:lnTo>
                  <a:pt x="176" y="22"/>
                </a:lnTo>
                <a:lnTo>
                  <a:pt x="178" y="15"/>
                </a:lnTo>
                <a:lnTo>
                  <a:pt x="173" y="13"/>
                </a:lnTo>
                <a:close/>
                <a:moveTo>
                  <a:pt x="173" y="15"/>
                </a:moveTo>
                <a:lnTo>
                  <a:pt x="171" y="18"/>
                </a:lnTo>
                <a:lnTo>
                  <a:pt x="173" y="20"/>
                </a:lnTo>
                <a:lnTo>
                  <a:pt x="176" y="18"/>
                </a:lnTo>
                <a:lnTo>
                  <a:pt x="173" y="15"/>
                </a:lnTo>
                <a:close/>
                <a:moveTo>
                  <a:pt x="173" y="18"/>
                </a:moveTo>
                <a:lnTo>
                  <a:pt x="173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40" name="path 4340"/>
          <p:cNvSpPr/>
          <p:nvPr/>
        </p:nvSpPr>
        <p:spPr>
          <a:xfrm>
            <a:off x="11488675" y="3660902"/>
            <a:ext cx="121918" cy="41941"/>
          </a:xfrm>
          <a:custGeom>
            <a:avLst/>
            <a:gdLst/>
            <a:ahLst/>
            <a:cxnLst/>
            <a:rect l="0" t="0" r="0" b="0"/>
            <a:pathLst>
              <a:path w="191" h="66">
                <a:moveTo>
                  <a:pt x="3" y="65"/>
                </a:moveTo>
                <a:lnTo>
                  <a:pt x="1" y="8"/>
                </a:lnTo>
                <a:moveTo>
                  <a:pt x="173" y="1"/>
                </a:moveTo>
                <a:lnTo>
                  <a:pt x="164" y="3"/>
                </a:lnTo>
                <a:lnTo>
                  <a:pt x="157" y="13"/>
                </a:lnTo>
                <a:lnTo>
                  <a:pt x="157" y="22"/>
                </a:lnTo>
                <a:lnTo>
                  <a:pt x="164" y="32"/>
                </a:lnTo>
                <a:lnTo>
                  <a:pt x="173" y="34"/>
                </a:lnTo>
                <a:lnTo>
                  <a:pt x="183" y="32"/>
                </a:lnTo>
                <a:lnTo>
                  <a:pt x="190" y="22"/>
                </a:lnTo>
                <a:lnTo>
                  <a:pt x="190" y="13"/>
                </a:lnTo>
                <a:lnTo>
                  <a:pt x="183" y="3"/>
                </a:lnTo>
                <a:lnTo>
                  <a:pt x="173" y="1"/>
                </a:lnTo>
                <a:close/>
                <a:moveTo>
                  <a:pt x="188" y="18"/>
                </a:moveTo>
                <a:lnTo>
                  <a:pt x="185" y="8"/>
                </a:lnTo>
                <a:lnTo>
                  <a:pt x="176" y="3"/>
                </a:lnTo>
                <a:lnTo>
                  <a:pt x="166" y="5"/>
                </a:lnTo>
                <a:lnTo>
                  <a:pt x="159" y="13"/>
                </a:lnTo>
                <a:lnTo>
                  <a:pt x="159" y="22"/>
                </a:lnTo>
                <a:lnTo>
                  <a:pt x="166" y="30"/>
                </a:lnTo>
                <a:lnTo>
                  <a:pt x="176" y="32"/>
                </a:lnTo>
                <a:lnTo>
                  <a:pt x="185" y="27"/>
                </a:lnTo>
                <a:lnTo>
                  <a:pt x="188" y="18"/>
                </a:lnTo>
                <a:close/>
                <a:moveTo>
                  <a:pt x="173" y="5"/>
                </a:moveTo>
                <a:lnTo>
                  <a:pt x="164" y="10"/>
                </a:lnTo>
                <a:lnTo>
                  <a:pt x="161" y="18"/>
                </a:lnTo>
                <a:lnTo>
                  <a:pt x="166" y="27"/>
                </a:lnTo>
                <a:lnTo>
                  <a:pt x="173" y="30"/>
                </a:lnTo>
                <a:lnTo>
                  <a:pt x="183" y="25"/>
                </a:lnTo>
                <a:lnTo>
                  <a:pt x="185" y="18"/>
                </a:lnTo>
                <a:lnTo>
                  <a:pt x="181" y="8"/>
                </a:lnTo>
                <a:lnTo>
                  <a:pt x="173" y="5"/>
                </a:lnTo>
                <a:close/>
                <a:moveTo>
                  <a:pt x="183" y="18"/>
                </a:moveTo>
                <a:lnTo>
                  <a:pt x="181" y="10"/>
                </a:lnTo>
                <a:lnTo>
                  <a:pt x="173" y="8"/>
                </a:lnTo>
                <a:lnTo>
                  <a:pt x="166" y="10"/>
                </a:lnTo>
                <a:lnTo>
                  <a:pt x="164" y="18"/>
                </a:lnTo>
                <a:lnTo>
                  <a:pt x="166" y="25"/>
                </a:lnTo>
                <a:lnTo>
                  <a:pt x="173" y="27"/>
                </a:lnTo>
                <a:lnTo>
                  <a:pt x="181" y="25"/>
                </a:lnTo>
                <a:lnTo>
                  <a:pt x="183" y="18"/>
                </a:lnTo>
                <a:close/>
                <a:moveTo>
                  <a:pt x="173" y="10"/>
                </a:moveTo>
                <a:lnTo>
                  <a:pt x="166" y="15"/>
                </a:lnTo>
                <a:lnTo>
                  <a:pt x="166" y="22"/>
                </a:lnTo>
                <a:lnTo>
                  <a:pt x="173" y="25"/>
                </a:lnTo>
                <a:lnTo>
                  <a:pt x="181" y="20"/>
                </a:lnTo>
                <a:lnTo>
                  <a:pt x="181" y="13"/>
                </a:lnTo>
                <a:lnTo>
                  <a:pt x="173" y="10"/>
                </a:lnTo>
                <a:close/>
                <a:moveTo>
                  <a:pt x="173" y="13"/>
                </a:moveTo>
                <a:lnTo>
                  <a:pt x="169" y="15"/>
                </a:lnTo>
                <a:lnTo>
                  <a:pt x="171" y="22"/>
                </a:lnTo>
                <a:lnTo>
                  <a:pt x="176" y="22"/>
                </a:lnTo>
                <a:lnTo>
                  <a:pt x="178" y="15"/>
                </a:lnTo>
                <a:lnTo>
                  <a:pt x="173" y="13"/>
                </a:lnTo>
                <a:close/>
                <a:moveTo>
                  <a:pt x="173" y="15"/>
                </a:moveTo>
                <a:lnTo>
                  <a:pt x="171" y="18"/>
                </a:lnTo>
                <a:lnTo>
                  <a:pt x="173" y="20"/>
                </a:lnTo>
                <a:lnTo>
                  <a:pt x="176" y="18"/>
                </a:lnTo>
                <a:lnTo>
                  <a:pt x="173" y="15"/>
                </a:lnTo>
                <a:close/>
                <a:moveTo>
                  <a:pt x="173" y="18"/>
                </a:moveTo>
                <a:lnTo>
                  <a:pt x="173" y="15"/>
                </a:lnTo>
                <a:moveTo>
                  <a:pt x="3" y="65"/>
                </a:moveTo>
                <a:lnTo>
                  <a:pt x="1" y="8"/>
                </a:lnTo>
                <a:moveTo>
                  <a:pt x="173" y="1"/>
                </a:moveTo>
                <a:lnTo>
                  <a:pt x="164" y="3"/>
                </a:lnTo>
                <a:lnTo>
                  <a:pt x="157" y="13"/>
                </a:lnTo>
                <a:lnTo>
                  <a:pt x="157" y="22"/>
                </a:lnTo>
                <a:lnTo>
                  <a:pt x="164" y="32"/>
                </a:lnTo>
                <a:lnTo>
                  <a:pt x="173" y="34"/>
                </a:lnTo>
                <a:lnTo>
                  <a:pt x="183" y="32"/>
                </a:lnTo>
                <a:lnTo>
                  <a:pt x="190" y="22"/>
                </a:lnTo>
                <a:lnTo>
                  <a:pt x="190" y="13"/>
                </a:lnTo>
                <a:lnTo>
                  <a:pt x="183" y="3"/>
                </a:lnTo>
                <a:lnTo>
                  <a:pt x="173" y="1"/>
                </a:lnTo>
                <a:close/>
                <a:moveTo>
                  <a:pt x="188" y="18"/>
                </a:moveTo>
                <a:lnTo>
                  <a:pt x="185" y="8"/>
                </a:lnTo>
                <a:lnTo>
                  <a:pt x="176" y="3"/>
                </a:lnTo>
                <a:lnTo>
                  <a:pt x="166" y="5"/>
                </a:lnTo>
                <a:lnTo>
                  <a:pt x="159" y="13"/>
                </a:lnTo>
                <a:lnTo>
                  <a:pt x="159" y="22"/>
                </a:lnTo>
                <a:lnTo>
                  <a:pt x="166" y="30"/>
                </a:lnTo>
                <a:lnTo>
                  <a:pt x="176" y="32"/>
                </a:lnTo>
                <a:lnTo>
                  <a:pt x="185" y="27"/>
                </a:lnTo>
                <a:lnTo>
                  <a:pt x="188" y="18"/>
                </a:lnTo>
                <a:close/>
                <a:moveTo>
                  <a:pt x="173" y="5"/>
                </a:moveTo>
                <a:lnTo>
                  <a:pt x="164" y="10"/>
                </a:lnTo>
                <a:lnTo>
                  <a:pt x="161" y="18"/>
                </a:lnTo>
                <a:lnTo>
                  <a:pt x="166" y="27"/>
                </a:lnTo>
                <a:lnTo>
                  <a:pt x="173" y="30"/>
                </a:lnTo>
                <a:lnTo>
                  <a:pt x="183" y="25"/>
                </a:lnTo>
                <a:lnTo>
                  <a:pt x="185" y="18"/>
                </a:lnTo>
                <a:lnTo>
                  <a:pt x="181" y="8"/>
                </a:lnTo>
                <a:lnTo>
                  <a:pt x="173" y="5"/>
                </a:lnTo>
                <a:close/>
                <a:moveTo>
                  <a:pt x="183" y="18"/>
                </a:moveTo>
                <a:lnTo>
                  <a:pt x="181" y="10"/>
                </a:lnTo>
                <a:lnTo>
                  <a:pt x="173" y="8"/>
                </a:lnTo>
                <a:lnTo>
                  <a:pt x="166" y="10"/>
                </a:lnTo>
                <a:lnTo>
                  <a:pt x="164" y="18"/>
                </a:lnTo>
                <a:lnTo>
                  <a:pt x="166" y="25"/>
                </a:lnTo>
                <a:lnTo>
                  <a:pt x="173" y="27"/>
                </a:lnTo>
                <a:lnTo>
                  <a:pt x="181" y="25"/>
                </a:lnTo>
                <a:lnTo>
                  <a:pt x="183" y="18"/>
                </a:lnTo>
                <a:close/>
                <a:moveTo>
                  <a:pt x="173" y="10"/>
                </a:moveTo>
                <a:lnTo>
                  <a:pt x="166" y="15"/>
                </a:lnTo>
                <a:lnTo>
                  <a:pt x="166" y="22"/>
                </a:lnTo>
                <a:lnTo>
                  <a:pt x="173" y="25"/>
                </a:lnTo>
                <a:lnTo>
                  <a:pt x="181" y="20"/>
                </a:lnTo>
                <a:lnTo>
                  <a:pt x="181" y="13"/>
                </a:lnTo>
                <a:lnTo>
                  <a:pt x="173" y="10"/>
                </a:lnTo>
                <a:close/>
                <a:moveTo>
                  <a:pt x="173" y="13"/>
                </a:moveTo>
                <a:lnTo>
                  <a:pt x="169" y="15"/>
                </a:lnTo>
                <a:lnTo>
                  <a:pt x="171" y="22"/>
                </a:lnTo>
                <a:lnTo>
                  <a:pt x="176" y="22"/>
                </a:lnTo>
                <a:lnTo>
                  <a:pt x="178" y="15"/>
                </a:lnTo>
                <a:lnTo>
                  <a:pt x="173" y="13"/>
                </a:lnTo>
                <a:close/>
                <a:moveTo>
                  <a:pt x="173" y="15"/>
                </a:moveTo>
                <a:lnTo>
                  <a:pt x="171" y="18"/>
                </a:lnTo>
                <a:lnTo>
                  <a:pt x="173" y="20"/>
                </a:lnTo>
                <a:lnTo>
                  <a:pt x="176" y="18"/>
                </a:lnTo>
                <a:lnTo>
                  <a:pt x="173" y="15"/>
                </a:lnTo>
                <a:close/>
                <a:moveTo>
                  <a:pt x="173" y="18"/>
                </a:moveTo>
                <a:lnTo>
                  <a:pt x="173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42" name="path 4342"/>
          <p:cNvSpPr/>
          <p:nvPr/>
        </p:nvSpPr>
        <p:spPr>
          <a:xfrm>
            <a:off x="12678917" y="3650233"/>
            <a:ext cx="120396" cy="38861"/>
          </a:xfrm>
          <a:custGeom>
            <a:avLst/>
            <a:gdLst/>
            <a:ahLst/>
            <a:cxnLst/>
            <a:rect l="0" t="0" r="0" b="0"/>
            <a:pathLst>
              <a:path w="189" h="61"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6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18" y="5"/>
                </a:moveTo>
                <a:lnTo>
                  <a:pt x="8" y="8"/>
                </a:lnTo>
                <a:lnTo>
                  <a:pt x="6" y="18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8"/>
                </a:lnTo>
                <a:lnTo>
                  <a:pt x="27" y="8"/>
                </a:lnTo>
                <a:lnTo>
                  <a:pt x="18" y="5"/>
                </a:lnTo>
                <a:close/>
                <a:moveTo>
                  <a:pt x="18" y="8"/>
                </a:move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8"/>
                </a:lnTo>
                <a:lnTo>
                  <a:pt x="25" y="10"/>
                </a:lnTo>
                <a:lnTo>
                  <a:pt x="18" y="8"/>
                </a:lnTo>
                <a:close/>
                <a:moveTo>
                  <a:pt x="25" y="18"/>
                </a:moveTo>
                <a:lnTo>
                  <a:pt x="20" y="10"/>
                </a:lnTo>
                <a:lnTo>
                  <a:pt x="13" y="10"/>
                </a:lnTo>
                <a:lnTo>
                  <a:pt x="10" y="18"/>
                </a:lnTo>
                <a:lnTo>
                  <a:pt x="15" y="25"/>
                </a:lnTo>
                <a:lnTo>
                  <a:pt x="22" y="25"/>
                </a:lnTo>
                <a:lnTo>
                  <a:pt x="25" y="18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20" y="18"/>
                </a:moveTo>
                <a:lnTo>
                  <a:pt x="18" y="15"/>
                </a:lnTo>
                <a:lnTo>
                  <a:pt x="15" y="18"/>
                </a:lnTo>
                <a:lnTo>
                  <a:pt x="18" y="20"/>
                </a:lnTo>
                <a:lnTo>
                  <a:pt x="20" y="18"/>
                </a:lnTo>
                <a:close/>
                <a:moveTo>
                  <a:pt x="18" y="18"/>
                </a:moveTo>
                <a:lnTo>
                  <a:pt x="18" y="15"/>
                </a:lnTo>
                <a:moveTo>
                  <a:pt x="188" y="61"/>
                </a:moveTo>
                <a:lnTo>
                  <a:pt x="188" y="5"/>
                </a:lnTo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6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18" y="5"/>
                </a:moveTo>
                <a:lnTo>
                  <a:pt x="8" y="8"/>
                </a:lnTo>
                <a:lnTo>
                  <a:pt x="6" y="18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8"/>
                </a:lnTo>
                <a:lnTo>
                  <a:pt x="27" y="8"/>
                </a:lnTo>
                <a:lnTo>
                  <a:pt x="18" y="5"/>
                </a:lnTo>
                <a:close/>
                <a:moveTo>
                  <a:pt x="18" y="8"/>
                </a:move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8"/>
                </a:lnTo>
                <a:lnTo>
                  <a:pt x="25" y="10"/>
                </a:lnTo>
                <a:lnTo>
                  <a:pt x="18" y="8"/>
                </a:lnTo>
                <a:close/>
                <a:moveTo>
                  <a:pt x="25" y="18"/>
                </a:moveTo>
                <a:lnTo>
                  <a:pt x="20" y="10"/>
                </a:lnTo>
                <a:lnTo>
                  <a:pt x="13" y="10"/>
                </a:lnTo>
                <a:lnTo>
                  <a:pt x="10" y="18"/>
                </a:lnTo>
                <a:lnTo>
                  <a:pt x="15" y="25"/>
                </a:lnTo>
                <a:lnTo>
                  <a:pt x="22" y="25"/>
                </a:lnTo>
                <a:lnTo>
                  <a:pt x="25" y="18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20" y="18"/>
                </a:moveTo>
                <a:lnTo>
                  <a:pt x="18" y="15"/>
                </a:lnTo>
                <a:lnTo>
                  <a:pt x="15" y="18"/>
                </a:lnTo>
                <a:lnTo>
                  <a:pt x="18" y="20"/>
                </a:lnTo>
                <a:lnTo>
                  <a:pt x="20" y="18"/>
                </a:lnTo>
                <a:close/>
                <a:moveTo>
                  <a:pt x="18" y="18"/>
                </a:moveTo>
                <a:lnTo>
                  <a:pt x="18" y="15"/>
                </a:lnTo>
                <a:moveTo>
                  <a:pt x="188" y="61"/>
                </a:moveTo>
                <a:lnTo>
                  <a:pt x="188" y="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44" name="path 4344"/>
          <p:cNvSpPr/>
          <p:nvPr/>
        </p:nvSpPr>
        <p:spPr>
          <a:xfrm>
            <a:off x="12896850" y="3638041"/>
            <a:ext cx="1518665" cy="51816"/>
          </a:xfrm>
          <a:custGeom>
            <a:avLst/>
            <a:gdLst/>
            <a:ahLst/>
            <a:cxnLst/>
            <a:rect l="0" t="0" r="0" b="0"/>
            <a:pathLst>
              <a:path w="2391" h="81">
                <a:moveTo>
                  <a:pt x="18" y="18"/>
                </a:moveTo>
                <a:lnTo>
                  <a:pt x="8" y="20"/>
                </a:lnTo>
                <a:lnTo>
                  <a:pt x="1" y="30"/>
                </a:lnTo>
                <a:lnTo>
                  <a:pt x="1" y="39"/>
                </a:lnTo>
                <a:lnTo>
                  <a:pt x="8" y="49"/>
                </a:lnTo>
                <a:lnTo>
                  <a:pt x="18" y="51"/>
                </a:lnTo>
                <a:lnTo>
                  <a:pt x="27" y="49"/>
                </a:lnTo>
                <a:lnTo>
                  <a:pt x="34" y="39"/>
                </a:lnTo>
                <a:lnTo>
                  <a:pt x="34" y="30"/>
                </a:lnTo>
                <a:lnTo>
                  <a:pt x="27" y="20"/>
                </a:lnTo>
                <a:lnTo>
                  <a:pt x="18" y="18"/>
                </a:lnTo>
                <a:close/>
                <a:moveTo>
                  <a:pt x="18" y="20"/>
                </a:moveTo>
                <a:lnTo>
                  <a:pt x="8" y="22"/>
                </a:lnTo>
                <a:lnTo>
                  <a:pt x="3" y="32"/>
                </a:lnTo>
                <a:lnTo>
                  <a:pt x="5" y="42"/>
                </a:lnTo>
                <a:lnTo>
                  <a:pt x="13" y="49"/>
                </a:lnTo>
                <a:lnTo>
                  <a:pt x="22" y="49"/>
                </a:lnTo>
                <a:lnTo>
                  <a:pt x="30" y="42"/>
                </a:lnTo>
                <a:lnTo>
                  <a:pt x="32" y="32"/>
                </a:lnTo>
                <a:lnTo>
                  <a:pt x="27" y="22"/>
                </a:lnTo>
                <a:lnTo>
                  <a:pt x="18" y="20"/>
                </a:lnTo>
                <a:close/>
                <a:moveTo>
                  <a:pt x="18" y="22"/>
                </a:moveTo>
                <a:lnTo>
                  <a:pt x="8" y="25"/>
                </a:lnTo>
                <a:lnTo>
                  <a:pt x="5" y="34"/>
                </a:lnTo>
                <a:lnTo>
                  <a:pt x="8" y="44"/>
                </a:lnTo>
                <a:lnTo>
                  <a:pt x="18" y="46"/>
                </a:lnTo>
                <a:lnTo>
                  <a:pt x="27" y="44"/>
                </a:lnTo>
                <a:lnTo>
                  <a:pt x="30" y="34"/>
                </a:lnTo>
                <a:lnTo>
                  <a:pt x="27" y="25"/>
                </a:lnTo>
                <a:lnTo>
                  <a:pt x="18" y="22"/>
                </a:lnTo>
                <a:close/>
                <a:moveTo>
                  <a:pt x="18" y="25"/>
                </a:moveTo>
                <a:lnTo>
                  <a:pt x="10" y="27"/>
                </a:lnTo>
                <a:lnTo>
                  <a:pt x="8" y="34"/>
                </a:lnTo>
                <a:lnTo>
                  <a:pt x="10" y="42"/>
                </a:lnTo>
                <a:lnTo>
                  <a:pt x="18" y="44"/>
                </a:lnTo>
                <a:lnTo>
                  <a:pt x="25" y="42"/>
                </a:lnTo>
                <a:lnTo>
                  <a:pt x="27" y="34"/>
                </a:lnTo>
                <a:lnTo>
                  <a:pt x="25" y="27"/>
                </a:lnTo>
                <a:lnTo>
                  <a:pt x="18" y="25"/>
                </a:lnTo>
                <a:close/>
                <a:moveTo>
                  <a:pt x="25" y="34"/>
                </a:moveTo>
                <a:lnTo>
                  <a:pt x="20" y="27"/>
                </a:lnTo>
                <a:lnTo>
                  <a:pt x="13" y="27"/>
                </a:lnTo>
                <a:lnTo>
                  <a:pt x="10" y="34"/>
                </a:lnTo>
                <a:lnTo>
                  <a:pt x="15" y="42"/>
                </a:lnTo>
                <a:lnTo>
                  <a:pt x="22" y="42"/>
                </a:lnTo>
                <a:lnTo>
                  <a:pt x="25" y="34"/>
                </a:lnTo>
                <a:close/>
                <a:moveTo>
                  <a:pt x="18" y="30"/>
                </a:moveTo>
                <a:lnTo>
                  <a:pt x="13" y="32"/>
                </a:lnTo>
                <a:lnTo>
                  <a:pt x="15" y="39"/>
                </a:lnTo>
                <a:lnTo>
                  <a:pt x="20" y="39"/>
                </a:lnTo>
                <a:lnTo>
                  <a:pt x="22" y="32"/>
                </a:lnTo>
                <a:lnTo>
                  <a:pt x="18" y="30"/>
                </a:lnTo>
                <a:close/>
                <a:moveTo>
                  <a:pt x="20" y="34"/>
                </a:moveTo>
                <a:lnTo>
                  <a:pt x="18" y="32"/>
                </a:lnTo>
                <a:lnTo>
                  <a:pt x="15" y="34"/>
                </a:lnTo>
                <a:lnTo>
                  <a:pt x="18" y="37"/>
                </a:lnTo>
                <a:lnTo>
                  <a:pt x="20" y="34"/>
                </a:lnTo>
                <a:close/>
                <a:moveTo>
                  <a:pt x="18" y="34"/>
                </a:moveTo>
                <a:lnTo>
                  <a:pt x="18" y="32"/>
                </a:lnTo>
                <a:moveTo>
                  <a:pt x="104" y="80"/>
                </a:moveTo>
                <a:lnTo>
                  <a:pt x="188" y="78"/>
                </a:lnTo>
                <a:lnTo>
                  <a:pt x="188" y="22"/>
                </a:lnTo>
                <a:moveTo>
                  <a:pt x="188" y="78"/>
                </a:moveTo>
                <a:lnTo>
                  <a:pt x="361" y="78"/>
                </a:lnTo>
                <a:moveTo>
                  <a:pt x="361" y="15"/>
                </a:moveTo>
                <a:lnTo>
                  <a:pt x="351" y="18"/>
                </a:lnTo>
                <a:lnTo>
                  <a:pt x="344" y="27"/>
                </a:lnTo>
                <a:lnTo>
                  <a:pt x="344" y="37"/>
                </a:lnTo>
                <a:lnTo>
                  <a:pt x="351" y="46"/>
                </a:lnTo>
                <a:lnTo>
                  <a:pt x="361" y="49"/>
                </a:lnTo>
                <a:lnTo>
                  <a:pt x="370" y="46"/>
                </a:lnTo>
                <a:lnTo>
                  <a:pt x="378" y="37"/>
                </a:lnTo>
                <a:lnTo>
                  <a:pt x="378" y="27"/>
                </a:lnTo>
                <a:lnTo>
                  <a:pt x="370" y="18"/>
                </a:lnTo>
                <a:lnTo>
                  <a:pt x="361" y="15"/>
                </a:lnTo>
                <a:close/>
                <a:moveTo>
                  <a:pt x="361" y="18"/>
                </a:moveTo>
                <a:lnTo>
                  <a:pt x="351" y="20"/>
                </a:lnTo>
                <a:lnTo>
                  <a:pt x="346" y="30"/>
                </a:lnTo>
                <a:lnTo>
                  <a:pt x="349" y="39"/>
                </a:lnTo>
                <a:lnTo>
                  <a:pt x="356" y="46"/>
                </a:lnTo>
                <a:lnTo>
                  <a:pt x="366" y="46"/>
                </a:lnTo>
                <a:lnTo>
                  <a:pt x="373" y="39"/>
                </a:lnTo>
                <a:lnTo>
                  <a:pt x="375" y="30"/>
                </a:lnTo>
                <a:lnTo>
                  <a:pt x="370" y="20"/>
                </a:lnTo>
                <a:lnTo>
                  <a:pt x="361" y="18"/>
                </a:lnTo>
                <a:close/>
                <a:moveTo>
                  <a:pt x="361" y="20"/>
                </a:moveTo>
                <a:lnTo>
                  <a:pt x="351" y="22"/>
                </a:lnTo>
                <a:lnTo>
                  <a:pt x="349" y="32"/>
                </a:lnTo>
                <a:lnTo>
                  <a:pt x="351" y="42"/>
                </a:lnTo>
                <a:lnTo>
                  <a:pt x="361" y="44"/>
                </a:lnTo>
                <a:lnTo>
                  <a:pt x="370" y="42"/>
                </a:lnTo>
                <a:lnTo>
                  <a:pt x="373" y="32"/>
                </a:lnTo>
                <a:lnTo>
                  <a:pt x="370" y="22"/>
                </a:lnTo>
                <a:lnTo>
                  <a:pt x="361" y="20"/>
                </a:lnTo>
                <a:close/>
                <a:moveTo>
                  <a:pt x="361" y="22"/>
                </a:moveTo>
                <a:lnTo>
                  <a:pt x="353" y="25"/>
                </a:lnTo>
                <a:lnTo>
                  <a:pt x="351" y="32"/>
                </a:lnTo>
                <a:lnTo>
                  <a:pt x="353" y="39"/>
                </a:lnTo>
                <a:lnTo>
                  <a:pt x="361" y="42"/>
                </a:lnTo>
                <a:lnTo>
                  <a:pt x="368" y="39"/>
                </a:lnTo>
                <a:lnTo>
                  <a:pt x="370" y="32"/>
                </a:lnTo>
                <a:lnTo>
                  <a:pt x="368" y="25"/>
                </a:lnTo>
                <a:lnTo>
                  <a:pt x="361" y="22"/>
                </a:lnTo>
                <a:close/>
                <a:moveTo>
                  <a:pt x="368" y="32"/>
                </a:moveTo>
                <a:lnTo>
                  <a:pt x="363" y="25"/>
                </a:lnTo>
                <a:lnTo>
                  <a:pt x="356" y="25"/>
                </a:lnTo>
                <a:lnTo>
                  <a:pt x="353" y="32"/>
                </a:lnTo>
                <a:lnTo>
                  <a:pt x="358" y="39"/>
                </a:lnTo>
                <a:lnTo>
                  <a:pt x="366" y="39"/>
                </a:lnTo>
                <a:lnTo>
                  <a:pt x="368" y="32"/>
                </a:lnTo>
                <a:close/>
                <a:moveTo>
                  <a:pt x="361" y="27"/>
                </a:moveTo>
                <a:lnTo>
                  <a:pt x="356" y="30"/>
                </a:lnTo>
                <a:lnTo>
                  <a:pt x="358" y="37"/>
                </a:lnTo>
                <a:lnTo>
                  <a:pt x="363" y="37"/>
                </a:lnTo>
                <a:lnTo>
                  <a:pt x="366" y="30"/>
                </a:lnTo>
                <a:lnTo>
                  <a:pt x="361" y="27"/>
                </a:lnTo>
                <a:close/>
                <a:moveTo>
                  <a:pt x="363" y="32"/>
                </a:moveTo>
                <a:lnTo>
                  <a:pt x="361" y="30"/>
                </a:lnTo>
                <a:lnTo>
                  <a:pt x="358" y="32"/>
                </a:lnTo>
                <a:lnTo>
                  <a:pt x="361" y="34"/>
                </a:lnTo>
                <a:lnTo>
                  <a:pt x="363" y="32"/>
                </a:lnTo>
                <a:close/>
                <a:moveTo>
                  <a:pt x="361" y="32"/>
                </a:moveTo>
                <a:lnTo>
                  <a:pt x="361" y="30"/>
                </a:lnTo>
                <a:moveTo>
                  <a:pt x="361" y="78"/>
                </a:moveTo>
                <a:lnTo>
                  <a:pt x="447" y="78"/>
                </a:lnTo>
                <a:lnTo>
                  <a:pt x="531" y="75"/>
                </a:lnTo>
                <a:lnTo>
                  <a:pt x="531" y="18"/>
                </a:lnTo>
                <a:moveTo>
                  <a:pt x="531" y="75"/>
                </a:moveTo>
                <a:lnTo>
                  <a:pt x="704" y="75"/>
                </a:lnTo>
                <a:moveTo>
                  <a:pt x="704" y="13"/>
                </a:moveTo>
                <a:lnTo>
                  <a:pt x="694" y="15"/>
                </a:lnTo>
                <a:lnTo>
                  <a:pt x="687" y="25"/>
                </a:lnTo>
                <a:lnTo>
                  <a:pt x="687" y="34"/>
                </a:lnTo>
                <a:lnTo>
                  <a:pt x="694" y="44"/>
                </a:lnTo>
                <a:lnTo>
                  <a:pt x="704" y="46"/>
                </a:lnTo>
                <a:lnTo>
                  <a:pt x="713" y="44"/>
                </a:lnTo>
                <a:lnTo>
                  <a:pt x="721" y="34"/>
                </a:lnTo>
                <a:lnTo>
                  <a:pt x="721" y="25"/>
                </a:lnTo>
                <a:lnTo>
                  <a:pt x="713" y="15"/>
                </a:lnTo>
                <a:lnTo>
                  <a:pt x="704" y="13"/>
                </a:lnTo>
                <a:close/>
                <a:moveTo>
                  <a:pt x="704" y="15"/>
                </a:moveTo>
                <a:lnTo>
                  <a:pt x="694" y="18"/>
                </a:lnTo>
                <a:lnTo>
                  <a:pt x="690" y="27"/>
                </a:lnTo>
                <a:lnTo>
                  <a:pt x="692" y="37"/>
                </a:lnTo>
                <a:lnTo>
                  <a:pt x="699" y="44"/>
                </a:lnTo>
                <a:lnTo>
                  <a:pt x="709" y="44"/>
                </a:lnTo>
                <a:lnTo>
                  <a:pt x="716" y="37"/>
                </a:lnTo>
                <a:lnTo>
                  <a:pt x="718" y="27"/>
                </a:lnTo>
                <a:lnTo>
                  <a:pt x="713" y="18"/>
                </a:lnTo>
                <a:lnTo>
                  <a:pt x="704" y="15"/>
                </a:lnTo>
                <a:close/>
                <a:moveTo>
                  <a:pt x="704" y="18"/>
                </a:moveTo>
                <a:lnTo>
                  <a:pt x="694" y="20"/>
                </a:lnTo>
                <a:lnTo>
                  <a:pt x="692" y="30"/>
                </a:lnTo>
                <a:lnTo>
                  <a:pt x="694" y="39"/>
                </a:lnTo>
                <a:lnTo>
                  <a:pt x="704" y="42"/>
                </a:lnTo>
                <a:lnTo>
                  <a:pt x="713" y="39"/>
                </a:lnTo>
                <a:lnTo>
                  <a:pt x="716" y="30"/>
                </a:lnTo>
                <a:lnTo>
                  <a:pt x="713" y="20"/>
                </a:lnTo>
                <a:lnTo>
                  <a:pt x="704" y="18"/>
                </a:lnTo>
                <a:close/>
                <a:moveTo>
                  <a:pt x="704" y="20"/>
                </a:moveTo>
                <a:lnTo>
                  <a:pt x="697" y="22"/>
                </a:lnTo>
                <a:lnTo>
                  <a:pt x="694" y="30"/>
                </a:lnTo>
                <a:lnTo>
                  <a:pt x="697" y="37"/>
                </a:lnTo>
                <a:lnTo>
                  <a:pt x="704" y="39"/>
                </a:lnTo>
                <a:lnTo>
                  <a:pt x="711" y="37"/>
                </a:lnTo>
                <a:lnTo>
                  <a:pt x="713" y="30"/>
                </a:lnTo>
                <a:lnTo>
                  <a:pt x="711" y="22"/>
                </a:lnTo>
                <a:lnTo>
                  <a:pt x="704" y="20"/>
                </a:lnTo>
                <a:close/>
                <a:moveTo>
                  <a:pt x="711" y="30"/>
                </a:moveTo>
                <a:lnTo>
                  <a:pt x="706" y="22"/>
                </a:lnTo>
                <a:lnTo>
                  <a:pt x="699" y="22"/>
                </a:lnTo>
                <a:lnTo>
                  <a:pt x="697" y="30"/>
                </a:lnTo>
                <a:lnTo>
                  <a:pt x="701" y="37"/>
                </a:lnTo>
                <a:lnTo>
                  <a:pt x="709" y="37"/>
                </a:lnTo>
                <a:lnTo>
                  <a:pt x="711" y="30"/>
                </a:lnTo>
                <a:close/>
                <a:moveTo>
                  <a:pt x="704" y="25"/>
                </a:moveTo>
                <a:lnTo>
                  <a:pt x="699" y="27"/>
                </a:lnTo>
                <a:lnTo>
                  <a:pt x="701" y="34"/>
                </a:lnTo>
                <a:lnTo>
                  <a:pt x="706" y="34"/>
                </a:lnTo>
                <a:lnTo>
                  <a:pt x="709" y="27"/>
                </a:lnTo>
                <a:lnTo>
                  <a:pt x="704" y="25"/>
                </a:lnTo>
                <a:close/>
                <a:moveTo>
                  <a:pt x="706" y="30"/>
                </a:moveTo>
                <a:lnTo>
                  <a:pt x="704" y="27"/>
                </a:lnTo>
                <a:lnTo>
                  <a:pt x="701" y="30"/>
                </a:lnTo>
                <a:lnTo>
                  <a:pt x="704" y="32"/>
                </a:lnTo>
                <a:lnTo>
                  <a:pt x="706" y="30"/>
                </a:lnTo>
                <a:close/>
                <a:moveTo>
                  <a:pt x="704" y="30"/>
                </a:moveTo>
                <a:lnTo>
                  <a:pt x="704" y="27"/>
                </a:lnTo>
                <a:moveTo>
                  <a:pt x="704" y="75"/>
                </a:moveTo>
                <a:lnTo>
                  <a:pt x="790" y="75"/>
                </a:lnTo>
                <a:lnTo>
                  <a:pt x="877" y="73"/>
                </a:lnTo>
                <a:lnTo>
                  <a:pt x="874" y="15"/>
                </a:lnTo>
                <a:moveTo>
                  <a:pt x="877" y="73"/>
                </a:moveTo>
                <a:lnTo>
                  <a:pt x="1047" y="73"/>
                </a:lnTo>
                <a:moveTo>
                  <a:pt x="1047" y="10"/>
                </a:moveTo>
                <a:lnTo>
                  <a:pt x="1038" y="13"/>
                </a:lnTo>
                <a:lnTo>
                  <a:pt x="1030" y="22"/>
                </a:lnTo>
                <a:lnTo>
                  <a:pt x="1030" y="32"/>
                </a:lnTo>
                <a:lnTo>
                  <a:pt x="1038" y="42"/>
                </a:lnTo>
                <a:lnTo>
                  <a:pt x="1047" y="44"/>
                </a:lnTo>
                <a:lnTo>
                  <a:pt x="1057" y="42"/>
                </a:lnTo>
                <a:lnTo>
                  <a:pt x="1064" y="32"/>
                </a:lnTo>
                <a:lnTo>
                  <a:pt x="1064" y="22"/>
                </a:lnTo>
                <a:lnTo>
                  <a:pt x="1057" y="13"/>
                </a:lnTo>
                <a:lnTo>
                  <a:pt x="1047" y="10"/>
                </a:lnTo>
                <a:close/>
                <a:moveTo>
                  <a:pt x="1047" y="13"/>
                </a:moveTo>
                <a:lnTo>
                  <a:pt x="1038" y="15"/>
                </a:lnTo>
                <a:lnTo>
                  <a:pt x="1033" y="25"/>
                </a:lnTo>
                <a:lnTo>
                  <a:pt x="1035" y="34"/>
                </a:lnTo>
                <a:lnTo>
                  <a:pt x="1042" y="42"/>
                </a:lnTo>
                <a:lnTo>
                  <a:pt x="1052" y="42"/>
                </a:lnTo>
                <a:lnTo>
                  <a:pt x="1059" y="34"/>
                </a:lnTo>
                <a:lnTo>
                  <a:pt x="1061" y="25"/>
                </a:lnTo>
                <a:lnTo>
                  <a:pt x="1057" y="15"/>
                </a:lnTo>
                <a:lnTo>
                  <a:pt x="1047" y="13"/>
                </a:lnTo>
                <a:close/>
                <a:moveTo>
                  <a:pt x="1047" y="15"/>
                </a:moveTo>
                <a:lnTo>
                  <a:pt x="1038" y="18"/>
                </a:lnTo>
                <a:lnTo>
                  <a:pt x="1035" y="27"/>
                </a:lnTo>
                <a:lnTo>
                  <a:pt x="1038" y="37"/>
                </a:lnTo>
                <a:lnTo>
                  <a:pt x="1047" y="39"/>
                </a:lnTo>
                <a:lnTo>
                  <a:pt x="1057" y="37"/>
                </a:lnTo>
                <a:lnTo>
                  <a:pt x="1059" y="27"/>
                </a:lnTo>
                <a:lnTo>
                  <a:pt x="1057" y="18"/>
                </a:lnTo>
                <a:lnTo>
                  <a:pt x="1047" y="15"/>
                </a:lnTo>
                <a:close/>
                <a:moveTo>
                  <a:pt x="1047" y="18"/>
                </a:moveTo>
                <a:lnTo>
                  <a:pt x="1040" y="20"/>
                </a:lnTo>
                <a:lnTo>
                  <a:pt x="1038" y="27"/>
                </a:lnTo>
                <a:lnTo>
                  <a:pt x="1040" y="34"/>
                </a:lnTo>
                <a:lnTo>
                  <a:pt x="1047" y="37"/>
                </a:lnTo>
                <a:lnTo>
                  <a:pt x="1054" y="34"/>
                </a:lnTo>
                <a:lnTo>
                  <a:pt x="1057" y="27"/>
                </a:lnTo>
                <a:lnTo>
                  <a:pt x="1054" y="20"/>
                </a:lnTo>
                <a:lnTo>
                  <a:pt x="1047" y="18"/>
                </a:lnTo>
                <a:close/>
                <a:moveTo>
                  <a:pt x="1054" y="27"/>
                </a:moveTo>
                <a:lnTo>
                  <a:pt x="1050" y="20"/>
                </a:lnTo>
                <a:lnTo>
                  <a:pt x="1042" y="20"/>
                </a:lnTo>
                <a:lnTo>
                  <a:pt x="1040" y="27"/>
                </a:lnTo>
                <a:lnTo>
                  <a:pt x="1045" y="34"/>
                </a:lnTo>
                <a:lnTo>
                  <a:pt x="1052" y="34"/>
                </a:lnTo>
                <a:lnTo>
                  <a:pt x="1054" y="27"/>
                </a:lnTo>
                <a:close/>
                <a:moveTo>
                  <a:pt x="1047" y="22"/>
                </a:moveTo>
                <a:lnTo>
                  <a:pt x="1042" y="25"/>
                </a:lnTo>
                <a:lnTo>
                  <a:pt x="1045" y="32"/>
                </a:lnTo>
                <a:lnTo>
                  <a:pt x="1050" y="32"/>
                </a:lnTo>
                <a:lnTo>
                  <a:pt x="1052" y="25"/>
                </a:lnTo>
                <a:lnTo>
                  <a:pt x="1047" y="22"/>
                </a:lnTo>
                <a:close/>
                <a:moveTo>
                  <a:pt x="1050" y="27"/>
                </a:moveTo>
                <a:lnTo>
                  <a:pt x="1047" y="25"/>
                </a:lnTo>
                <a:lnTo>
                  <a:pt x="1045" y="27"/>
                </a:lnTo>
                <a:lnTo>
                  <a:pt x="1047" y="30"/>
                </a:lnTo>
                <a:lnTo>
                  <a:pt x="1050" y="27"/>
                </a:lnTo>
                <a:close/>
                <a:moveTo>
                  <a:pt x="1047" y="27"/>
                </a:moveTo>
                <a:lnTo>
                  <a:pt x="1047" y="25"/>
                </a:lnTo>
                <a:moveTo>
                  <a:pt x="1047" y="73"/>
                </a:moveTo>
                <a:lnTo>
                  <a:pt x="1133" y="70"/>
                </a:lnTo>
                <a:lnTo>
                  <a:pt x="1220" y="70"/>
                </a:lnTo>
                <a:lnTo>
                  <a:pt x="1218" y="13"/>
                </a:lnTo>
                <a:moveTo>
                  <a:pt x="1220" y="70"/>
                </a:moveTo>
                <a:lnTo>
                  <a:pt x="1390" y="70"/>
                </a:lnTo>
                <a:moveTo>
                  <a:pt x="1390" y="8"/>
                </a:moveTo>
                <a:lnTo>
                  <a:pt x="1381" y="10"/>
                </a:lnTo>
                <a:lnTo>
                  <a:pt x="1373" y="20"/>
                </a:lnTo>
                <a:lnTo>
                  <a:pt x="1373" y="30"/>
                </a:lnTo>
                <a:lnTo>
                  <a:pt x="1381" y="39"/>
                </a:lnTo>
                <a:lnTo>
                  <a:pt x="1390" y="42"/>
                </a:lnTo>
                <a:lnTo>
                  <a:pt x="1400" y="39"/>
                </a:lnTo>
                <a:lnTo>
                  <a:pt x="1407" y="30"/>
                </a:lnTo>
                <a:lnTo>
                  <a:pt x="1407" y="20"/>
                </a:lnTo>
                <a:lnTo>
                  <a:pt x="1400" y="10"/>
                </a:lnTo>
                <a:lnTo>
                  <a:pt x="1390" y="8"/>
                </a:lnTo>
                <a:close/>
                <a:moveTo>
                  <a:pt x="1390" y="10"/>
                </a:moveTo>
                <a:lnTo>
                  <a:pt x="1381" y="13"/>
                </a:lnTo>
                <a:lnTo>
                  <a:pt x="1376" y="22"/>
                </a:lnTo>
                <a:lnTo>
                  <a:pt x="1378" y="32"/>
                </a:lnTo>
                <a:lnTo>
                  <a:pt x="1386" y="39"/>
                </a:lnTo>
                <a:lnTo>
                  <a:pt x="1395" y="39"/>
                </a:lnTo>
                <a:lnTo>
                  <a:pt x="1402" y="32"/>
                </a:lnTo>
                <a:lnTo>
                  <a:pt x="1405" y="22"/>
                </a:lnTo>
                <a:lnTo>
                  <a:pt x="1400" y="13"/>
                </a:lnTo>
                <a:lnTo>
                  <a:pt x="1390" y="10"/>
                </a:lnTo>
                <a:close/>
                <a:moveTo>
                  <a:pt x="1390" y="13"/>
                </a:moveTo>
                <a:lnTo>
                  <a:pt x="1381" y="15"/>
                </a:lnTo>
                <a:lnTo>
                  <a:pt x="1378" y="25"/>
                </a:lnTo>
                <a:lnTo>
                  <a:pt x="1381" y="34"/>
                </a:lnTo>
                <a:lnTo>
                  <a:pt x="1390" y="37"/>
                </a:lnTo>
                <a:lnTo>
                  <a:pt x="1400" y="34"/>
                </a:lnTo>
                <a:lnTo>
                  <a:pt x="1402" y="25"/>
                </a:lnTo>
                <a:lnTo>
                  <a:pt x="1400" y="15"/>
                </a:lnTo>
                <a:lnTo>
                  <a:pt x="1390" y="13"/>
                </a:lnTo>
                <a:close/>
                <a:moveTo>
                  <a:pt x="1390" y="15"/>
                </a:moveTo>
                <a:lnTo>
                  <a:pt x="1383" y="18"/>
                </a:lnTo>
                <a:lnTo>
                  <a:pt x="1381" y="25"/>
                </a:lnTo>
                <a:lnTo>
                  <a:pt x="1383" y="32"/>
                </a:lnTo>
                <a:lnTo>
                  <a:pt x="1390" y="34"/>
                </a:lnTo>
                <a:lnTo>
                  <a:pt x="1398" y="32"/>
                </a:lnTo>
                <a:lnTo>
                  <a:pt x="1400" y="25"/>
                </a:lnTo>
                <a:lnTo>
                  <a:pt x="1398" y="18"/>
                </a:lnTo>
                <a:lnTo>
                  <a:pt x="1390" y="15"/>
                </a:lnTo>
                <a:close/>
                <a:moveTo>
                  <a:pt x="1398" y="25"/>
                </a:moveTo>
                <a:lnTo>
                  <a:pt x="1393" y="18"/>
                </a:lnTo>
                <a:lnTo>
                  <a:pt x="1386" y="18"/>
                </a:lnTo>
                <a:lnTo>
                  <a:pt x="1383" y="25"/>
                </a:lnTo>
                <a:lnTo>
                  <a:pt x="1388" y="32"/>
                </a:lnTo>
                <a:lnTo>
                  <a:pt x="1395" y="32"/>
                </a:lnTo>
                <a:lnTo>
                  <a:pt x="1398" y="25"/>
                </a:lnTo>
                <a:close/>
                <a:moveTo>
                  <a:pt x="1390" y="20"/>
                </a:moveTo>
                <a:lnTo>
                  <a:pt x="1386" y="22"/>
                </a:lnTo>
                <a:lnTo>
                  <a:pt x="1388" y="30"/>
                </a:lnTo>
                <a:lnTo>
                  <a:pt x="1393" y="30"/>
                </a:lnTo>
                <a:lnTo>
                  <a:pt x="1395" y="22"/>
                </a:lnTo>
                <a:lnTo>
                  <a:pt x="1390" y="20"/>
                </a:lnTo>
                <a:close/>
                <a:moveTo>
                  <a:pt x="1393" y="25"/>
                </a:moveTo>
                <a:lnTo>
                  <a:pt x="1390" y="22"/>
                </a:lnTo>
                <a:lnTo>
                  <a:pt x="1388" y="25"/>
                </a:lnTo>
                <a:lnTo>
                  <a:pt x="1390" y="27"/>
                </a:lnTo>
                <a:lnTo>
                  <a:pt x="1393" y="25"/>
                </a:lnTo>
                <a:close/>
                <a:moveTo>
                  <a:pt x="1390" y="25"/>
                </a:moveTo>
                <a:lnTo>
                  <a:pt x="1390" y="22"/>
                </a:lnTo>
                <a:moveTo>
                  <a:pt x="1390" y="70"/>
                </a:moveTo>
                <a:lnTo>
                  <a:pt x="1477" y="68"/>
                </a:lnTo>
                <a:lnTo>
                  <a:pt x="1563" y="68"/>
                </a:lnTo>
                <a:lnTo>
                  <a:pt x="1563" y="10"/>
                </a:lnTo>
                <a:moveTo>
                  <a:pt x="1563" y="68"/>
                </a:moveTo>
                <a:lnTo>
                  <a:pt x="1733" y="68"/>
                </a:lnTo>
                <a:moveTo>
                  <a:pt x="1733" y="3"/>
                </a:moveTo>
                <a:lnTo>
                  <a:pt x="1724" y="6"/>
                </a:lnTo>
                <a:lnTo>
                  <a:pt x="1717" y="15"/>
                </a:lnTo>
                <a:lnTo>
                  <a:pt x="1717" y="25"/>
                </a:lnTo>
                <a:lnTo>
                  <a:pt x="1724" y="34"/>
                </a:lnTo>
                <a:lnTo>
                  <a:pt x="1733" y="37"/>
                </a:lnTo>
                <a:lnTo>
                  <a:pt x="1743" y="34"/>
                </a:lnTo>
                <a:lnTo>
                  <a:pt x="1750" y="25"/>
                </a:lnTo>
                <a:lnTo>
                  <a:pt x="1750" y="15"/>
                </a:lnTo>
                <a:lnTo>
                  <a:pt x="1743" y="6"/>
                </a:lnTo>
                <a:lnTo>
                  <a:pt x="1733" y="3"/>
                </a:lnTo>
                <a:close/>
                <a:moveTo>
                  <a:pt x="1733" y="6"/>
                </a:moveTo>
                <a:lnTo>
                  <a:pt x="1724" y="8"/>
                </a:lnTo>
                <a:lnTo>
                  <a:pt x="1719" y="18"/>
                </a:lnTo>
                <a:lnTo>
                  <a:pt x="1721" y="27"/>
                </a:lnTo>
                <a:lnTo>
                  <a:pt x="1729" y="34"/>
                </a:lnTo>
                <a:lnTo>
                  <a:pt x="1738" y="34"/>
                </a:lnTo>
                <a:lnTo>
                  <a:pt x="1746" y="27"/>
                </a:lnTo>
                <a:lnTo>
                  <a:pt x="1748" y="18"/>
                </a:lnTo>
                <a:lnTo>
                  <a:pt x="1743" y="8"/>
                </a:lnTo>
                <a:lnTo>
                  <a:pt x="1733" y="6"/>
                </a:lnTo>
                <a:close/>
                <a:moveTo>
                  <a:pt x="1733" y="8"/>
                </a:moveTo>
                <a:lnTo>
                  <a:pt x="1724" y="10"/>
                </a:lnTo>
                <a:lnTo>
                  <a:pt x="1721" y="20"/>
                </a:lnTo>
                <a:lnTo>
                  <a:pt x="1724" y="30"/>
                </a:lnTo>
                <a:lnTo>
                  <a:pt x="1733" y="32"/>
                </a:lnTo>
                <a:lnTo>
                  <a:pt x="1743" y="30"/>
                </a:lnTo>
                <a:lnTo>
                  <a:pt x="1746" y="20"/>
                </a:lnTo>
                <a:lnTo>
                  <a:pt x="1743" y="10"/>
                </a:lnTo>
                <a:lnTo>
                  <a:pt x="1733" y="8"/>
                </a:lnTo>
                <a:close/>
                <a:moveTo>
                  <a:pt x="1733" y="10"/>
                </a:moveTo>
                <a:lnTo>
                  <a:pt x="1726" y="13"/>
                </a:lnTo>
                <a:lnTo>
                  <a:pt x="1724" y="20"/>
                </a:lnTo>
                <a:lnTo>
                  <a:pt x="1726" y="27"/>
                </a:lnTo>
                <a:lnTo>
                  <a:pt x="1733" y="30"/>
                </a:lnTo>
                <a:lnTo>
                  <a:pt x="1741" y="27"/>
                </a:lnTo>
                <a:lnTo>
                  <a:pt x="1743" y="20"/>
                </a:lnTo>
                <a:lnTo>
                  <a:pt x="1741" y="13"/>
                </a:lnTo>
                <a:lnTo>
                  <a:pt x="1733" y="10"/>
                </a:lnTo>
                <a:close/>
                <a:moveTo>
                  <a:pt x="1741" y="20"/>
                </a:moveTo>
                <a:lnTo>
                  <a:pt x="1736" y="13"/>
                </a:lnTo>
                <a:lnTo>
                  <a:pt x="1729" y="13"/>
                </a:lnTo>
                <a:lnTo>
                  <a:pt x="1726" y="20"/>
                </a:lnTo>
                <a:lnTo>
                  <a:pt x="1731" y="27"/>
                </a:lnTo>
                <a:lnTo>
                  <a:pt x="1738" y="27"/>
                </a:lnTo>
                <a:lnTo>
                  <a:pt x="1741" y="20"/>
                </a:lnTo>
                <a:close/>
                <a:moveTo>
                  <a:pt x="1733" y="15"/>
                </a:moveTo>
                <a:lnTo>
                  <a:pt x="1729" y="18"/>
                </a:lnTo>
                <a:lnTo>
                  <a:pt x="1731" y="25"/>
                </a:lnTo>
                <a:lnTo>
                  <a:pt x="1736" y="25"/>
                </a:lnTo>
                <a:lnTo>
                  <a:pt x="1738" y="18"/>
                </a:lnTo>
                <a:lnTo>
                  <a:pt x="1733" y="15"/>
                </a:lnTo>
                <a:close/>
                <a:moveTo>
                  <a:pt x="1736" y="20"/>
                </a:moveTo>
                <a:lnTo>
                  <a:pt x="1733" y="18"/>
                </a:lnTo>
                <a:lnTo>
                  <a:pt x="1731" y="20"/>
                </a:lnTo>
                <a:lnTo>
                  <a:pt x="1733" y="22"/>
                </a:lnTo>
                <a:lnTo>
                  <a:pt x="1736" y="20"/>
                </a:lnTo>
                <a:close/>
                <a:moveTo>
                  <a:pt x="1733" y="20"/>
                </a:moveTo>
                <a:lnTo>
                  <a:pt x="1733" y="18"/>
                </a:lnTo>
                <a:moveTo>
                  <a:pt x="1733" y="68"/>
                </a:moveTo>
                <a:lnTo>
                  <a:pt x="1820" y="66"/>
                </a:lnTo>
                <a:lnTo>
                  <a:pt x="1906" y="66"/>
                </a:lnTo>
                <a:lnTo>
                  <a:pt x="1906" y="8"/>
                </a:lnTo>
                <a:moveTo>
                  <a:pt x="1906" y="66"/>
                </a:moveTo>
                <a:lnTo>
                  <a:pt x="2077" y="66"/>
                </a:lnTo>
                <a:moveTo>
                  <a:pt x="2077" y="1"/>
                </a:moveTo>
                <a:lnTo>
                  <a:pt x="2067" y="3"/>
                </a:lnTo>
                <a:lnTo>
                  <a:pt x="2060" y="13"/>
                </a:lnTo>
                <a:lnTo>
                  <a:pt x="2060" y="22"/>
                </a:lnTo>
                <a:lnTo>
                  <a:pt x="2067" y="32"/>
                </a:lnTo>
                <a:lnTo>
                  <a:pt x="2077" y="34"/>
                </a:lnTo>
                <a:lnTo>
                  <a:pt x="2086" y="32"/>
                </a:lnTo>
                <a:lnTo>
                  <a:pt x="2093" y="22"/>
                </a:lnTo>
                <a:lnTo>
                  <a:pt x="2093" y="13"/>
                </a:lnTo>
                <a:lnTo>
                  <a:pt x="2086" y="3"/>
                </a:lnTo>
                <a:lnTo>
                  <a:pt x="2077" y="1"/>
                </a:lnTo>
                <a:close/>
                <a:moveTo>
                  <a:pt x="2077" y="3"/>
                </a:moveTo>
                <a:lnTo>
                  <a:pt x="2067" y="6"/>
                </a:lnTo>
                <a:lnTo>
                  <a:pt x="2062" y="15"/>
                </a:lnTo>
                <a:lnTo>
                  <a:pt x="2065" y="25"/>
                </a:lnTo>
                <a:lnTo>
                  <a:pt x="2072" y="32"/>
                </a:lnTo>
                <a:lnTo>
                  <a:pt x="2081" y="32"/>
                </a:lnTo>
                <a:lnTo>
                  <a:pt x="2089" y="25"/>
                </a:lnTo>
                <a:lnTo>
                  <a:pt x="2091" y="15"/>
                </a:lnTo>
                <a:lnTo>
                  <a:pt x="2086" y="6"/>
                </a:lnTo>
                <a:lnTo>
                  <a:pt x="2077" y="3"/>
                </a:lnTo>
                <a:close/>
                <a:moveTo>
                  <a:pt x="2077" y="6"/>
                </a:moveTo>
                <a:lnTo>
                  <a:pt x="2067" y="8"/>
                </a:lnTo>
                <a:lnTo>
                  <a:pt x="2065" y="18"/>
                </a:lnTo>
                <a:lnTo>
                  <a:pt x="2067" y="27"/>
                </a:lnTo>
                <a:lnTo>
                  <a:pt x="2077" y="30"/>
                </a:lnTo>
                <a:lnTo>
                  <a:pt x="2086" y="27"/>
                </a:lnTo>
                <a:lnTo>
                  <a:pt x="2089" y="18"/>
                </a:lnTo>
                <a:lnTo>
                  <a:pt x="2086" y="8"/>
                </a:lnTo>
                <a:lnTo>
                  <a:pt x="2077" y="6"/>
                </a:lnTo>
                <a:close/>
                <a:moveTo>
                  <a:pt x="2077" y="8"/>
                </a:moveTo>
                <a:lnTo>
                  <a:pt x="2070" y="10"/>
                </a:lnTo>
                <a:lnTo>
                  <a:pt x="2067" y="18"/>
                </a:lnTo>
                <a:lnTo>
                  <a:pt x="2070" y="25"/>
                </a:lnTo>
                <a:lnTo>
                  <a:pt x="2077" y="27"/>
                </a:lnTo>
                <a:lnTo>
                  <a:pt x="2084" y="25"/>
                </a:lnTo>
                <a:lnTo>
                  <a:pt x="2086" y="18"/>
                </a:lnTo>
                <a:lnTo>
                  <a:pt x="2084" y="10"/>
                </a:lnTo>
                <a:lnTo>
                  <a:pt x="2077" y="8"/>
                </a:lnTo>
                <a:close/>
                <a:moveTo>
                  <a:pt x="2084" y="18"/>
                </a:moveTo>
                <a:lnTo>
                  <a:pt x="2079" y="10"/>
                </a:lnTo>
                <a:lnTo>
                  <a:pt x="2072" y="10"/>
                </a:lnTo>
                <a:lnTo>
                  <a:pt x="2070" y="18"/>
                </a:lnTo>
                <a:lnTo>
                  <a:pt x="2074" y="25"/>
                </a:lnTo>
                <a:lnTo>
                  <a:pt x="2081" y="25"/>
                </a:lnTo>
                <a:lnTo>
                  <a:pt x="2084" y="18"/>
                </a:lnTo>
                <a:close/>
                <a:moveTo>
                  <a:pt x="2077" y="13"/>
                </a:moveTo>
                <a:lnTo>
                  <a:pt x="2072" y="15"/>
                </a:lnTo>
                <a:lnTo>
                  <a:pt x="2074" y="22"/>
                </a:lnTo>
                <a:lnTo>
                  <a:pt x="2079" y="22"/>
                </a:lnTo>
                <a:lnTo>
                  <a:pt x="2081" y="15"/>
                </a:lnTo>
                <a:lnTo>
                  <a:pt x="2077" y="13"/>
                </a:lnTo>
                <a:close/>
                <a:moveTo>
                  <a:pt x="2079" y="18"/>
                </a:moveTo>
                <a:lnTo>
                  <a:pt x="2077" y="15"/>
                </a:lnTo>
                <a:lnTo>
                  <a:pt x="2074" y="18"/>
                </a:lnTo>
                <a:lnTo>
                  <a:pt x="2077" y="20"/>
                </a:lnTo>
                <a:lnTo>
                  <a:pt x="2079" y="18"/>
                </a:lnTo>
                <a:close/>
                <a:moveTo>
                  <a:pt x="2077" y="18"/>
                </a:moveTo>
                <a:lnTo>
                  <a:pt x="2077" y="15"/>
                </a:lnTo>
                <a:moveTo>
                  <a:pt x="2077" y="66"/>
                </a:moveTo>
                <a:lnTo>
                  <a:pt x="2163" y="63"/>
                </a:lnTo>
                <a:lnTo>
                  <a:pt x="2250" y="63"/>
                </a:lnTo>
                <a:lnTo>
                  <a:pt x="2250" y="6"/>
                </a:lnTo>
                <a:moveTo>
                  <a:pt x="2250" y="63"/>
                </a:moveTo>
                <a:lnTo>
                  <a:pt x="2391" y="63"/>
                </a:lnTo>
                <a:moveTo>
                  <a:pt x="18" y="18"/>
                </a:moveTo>
                <a:lnTo>
                  <a:pt x="8" y="20"/>
                </a:lnTo>
                <a:lnTo>
                  <a:pt x="1" y="30"/>
                </a:lnTo>
                <a:lnTo>
                  <a:pt x="1" y="39"/>
                </a:lnTo>
                <a:lnTo>
                  <a:pt x="8" y="49"/>
                </a:lnTo>
                <a:lnTo>
                  <a:pt x="18" y="51"/>
                </a:lnTo>
                <a:lnTo>
                  <a:pt x="27" y="49"/>
                </a:lnTo>
                <a:lnTo>
                  <a:pt x="34" y="39"/>
                </a:lnTo>
                <a:lnTo>
                  <a:pt x="34" y="30"/>
                </a:lnTo>
                <a:lnTo>
                  <a:pt x="27" y="20"/>
                </a:lnTo>
                <a:lnTo>
                  <a:pt x="18" y="18"/>
                </a:lnTo>
                <a:close/>
                <a:moveTo>
                  <a:pt x="18" y="20"/>
                </a:moveTo>
                <a:lnTo>
                  <a:pt x="8" y="22"/>
                </a:lnTo>
                <a:lnTo>
                  <a:pt x="3" y="32"/>
                </a:lnTo>
                <a:lnTo>
                  <a:pt x="5" y="42"/>
                </a:lnTo>
                <a:lnTo>
                  <a:pt x="13" y="49"/>
                </a:lnTo>
                <a:lnTo>
                  <a:pt x="22" y="49"/>
                </a:lnTo>
                <a:lnTo>
                  <a:pt x="30" y="42"/>
                </a:lnTo>
                <a:lnTo>
                  <a:pt x="32" y="32"/>
                </a:lnTo>
                <a:lnTo>
                  <a:pt x="27" y="22"/>
                </a:lnTo>
                <a:lnTo>
                  <a:pt x="18" y="20"/>
                </a:lnTo>
                <a:close/>
                <a:moveTo>
                  <a:pt x="18" y="22"/>
                </a:moveTo>
                <a:lnTo>
                  <a:pt x="8" y="25"/>
                </a:lnTo>
                <a:lnTo>
                  <a:pt x="5" y="34"/>
                </a:lnTo>
                <a:lnTo>
                  <a:pt x="8" y="44"/>
                </a:lnTo>
                <a:lnTo>
                  <a:pt x="18" y="46"/>
                </a:lnTo>
                <a:lnTo>
                  <a:pt x="27" y="44"/>
                </a:lnTo>
                <a:lnTo>
                  <a:pt x="30" y="34"/>
                </a:lnTo>
                <a:lnTo>
                  <a:pt x="27" y="25"/>
                </a:lnTo>
                <a:lnTo>
                  <a:pt x="18" y="22"/>
                </a:lnTo>
                <a:close/>
                <a:moveTo>
                  <a:pt x="18" y="25"/>
                </a:moveTo>
                <a:lnTo>
                  <a:pt x="10" y="27"/>
                </a:lnTo>
                <a:lnTo>
                  <a:pt x="8" y="34"/>
                </a:lnTo>
                <a:lnTo>
                  <a:pt x="10" y="42"/>
                </a:lnTo>
                <a:lnTo>
                  <a:pt x="18" y="44"/>
                </a:lnTo>
                <a:lnTo>
                  <a:pt x="25" y="42"/>
                </a:lnTo>
                <a:lnTo>
                  <a:pt x="27" y="34"/>
                </a:lnTo>
                <a:lnTo>
                  <a:pt x="25" y="27"/>
                </a:lnTo>
                <a:lnTo>
                  <a:pt x="18" y="25"/>
                </a:lnTo>
                <a:close/>
                <a:moveTo>
                  <a:pt x="25" y="34"/>
                </a:moveTo>
                <a:lnTo>
                  <a:pt x="20" y="27"/>
                </a:lnTo>
                <a:lnTo>
                  <a:pt x="13" y="27"/>
                </a:lnTo>
                <a:lnTo>
                  <a:pt x="10" y="34"/>
                </a:lnTo>
                <a:lnTo>
                  <a:pt x="15" y="42"/>
                </a:lnTo>
                <a:lnTo>
                  <a:pt x="22" y="42"/>
                </a:lnTo>
                <a:lnTo>
                  <a:pt x="25" y="34"/>
                </a:lnTo>
                <a:close/>
                <a:moveTo>
                  <a:pt x="18" y="30"/>
                </a:moveTo>
                <a:lnTo>
                  <a:pt x="13" y="32"/>
                </a:lnTo>
                <a:lnTo>
                  <a:pt x="15" y="39"/>
                </a:lnTo>
                <a:lnTo>
                  <a:pt x="20" y="39"/>
                </a:lnTo>
                <a:lnTo>
                  <a:pt x="22" y="32"/>
                </a:lnTo>
                <a:lnTo>
                  <a:pt x="18" y="30"/>
                </a:lnTo>
                <a:close/>
                <a:moveTo>
                  <a:pt x="20" y="34"/>
                </a:moveTo>
                <a:lnTo>
                  <a:pt x="18" y="32"/>
                </a:lnTo>
                <a:lnTo>
                  <a:pt x="15" y="34"/>
                </a:lnTo>
                <a:lnTo>
                  <a:pt x="18" y="37"/>
                </a:lnTo>
                <a:lnTo>
                  <a:pt x="20" y="34"/>
                </a:lnTo>
                <a:close/>
                <a:moveTo>
                  <a:pt x="18" y="34"/>
                </a:moveTo>
                <a:lnTo>
                  <a:pt x="18" y="32"/>
                </a:lnTo>
                <a:moveTo>
                  <a:pt x="104" y="80"/>
                </a:moveTo>
                <a:lnTo>
                  <a:pt x="188" y="78"/>
                </a:lnTo>
                <a:lnTo>
                  <a:pt x="188" y="22"/>
                </a:lnTo>
                <a:moveTo>
                  <a:pt x="188" y="78"/>
                </a:moveTo>
                <a:lnTo>
                  <a:pt x="361" y="78"/>
                </a:lnTo>
                <a:moveTo>
                  <a:pt x="361" y="15"/>
                </a:moveTo>
                <a:lnTo>
                  <a:pt x="351" y="18"/>
                </a:lnTo>
                <a:lnTo>
                  <a:pt x="344" y="27"/>
                </a:lnTo>
                <a:lnTo>
                  <a:pt x="344" y="37"/>
                </a:lnTo>
                <a:lnTo>
                  <a:pt x="351" y="46"/>
                </a:lnTo>
                <a:lnTo>
                  <a:pt x="361" y="49"/>
                </a:lnTo>
                <a:lnTo>
                  <a:pt x="370" y="46"/>
                </a:lnTo>
                <a:lnTo>
                  <a:pt x="378" y="37"/>
                </a:lnTo>
                <a:lnTo>
                  <a:pt x="378" y="27"/>
                </a:lnTo>
                <a:lnTo>
                  <a:pt x="370" y="18"/>
                </a:lnTo>
                <a:lnTo>
                  <a:pt x="361" y="15"/>
                </a:lnTo>
                <a:close/>
                <a:moveTo>
                  <a:pt x="361" y="18"/>
                </a:moveTo>
                <a:lnTo>
                  <a:pt x="351" y="20"/>
                </a:lnTo>
                <a:lnTo>
                  <a:pt x="346" y="30"/>
                </a:lnTo>
                <a:lnTo>
                  <a:pt x="349" y="39"/>
                </a:lnTo>
                <a:lnTo>
                  <a:pt x="356" y="46"/>
                </a:lnTo>
                <a:lnTo>
                  <a:pt x="366" y="46"/>
                </a:lnTo>
                <a:lnTo>
                  <a:pt x="373" y="39"/>
                </a:lnTo>
                <a:lnTo>
                  <a:pt x="375" y="30"/>
                </a:lnTo>
                <a:lnTo>
                  <a:pt x="370" y="20"/>
                </a:lnTo>
                <a:lnTo>
                  <a:pt x="361" y="18"/>
                </a:lnTo>
                <a:close/>
                <a:moveTo>
                  <a:pt x="361" y="20"/>
                </a:moveTo>
                <a:lnTo>
                  <a:pt x="351" y="22"/>
                </a:lnTo>
                <a:lnTo>
                  <a:pt x="349" y="32"/>
                </a:lnTo>
                <a:lnTo>
                  <a:pt x="351" y="42"/>
                </a:lnTo>
                <a:lnTo>
                  <a:pt x="361" y="44"/>
                </a:lnTo>
                <a:lnTo>
                  <a:pt x="370" y="42"/>
                </a:lnTo>
                <a:lnTo>
                  <a:pt x="373" y="32"/>
                </a:lnTo>
                <a:lnTo>
                  <a:pt x="370" y="22"/>
                </a:lnTo>
                <a:lnTo>
                  <a:pt x="361" y="20"/>
                </a:lnTo>
                <a:close/>
                <a:moveTo>
                  <a:pt x="361" y="22"/>
                </a:moveTo>
                <a:lnTo>
                  <a:pt x="353" y="25"/>
                </a:lnTo>
                <a:lnTo>
                  <a:pt x="351" y="32"/>
                </a:lnTo>
                <a:lnTo>
                  <a:pt x="353" y="39"/>
                </a:lnTo>
                <a:lnTo>
                  <a:pt x="361" y="42"/>
                </a:lnTo>
                <a:lnTo>
                  <a:pt x="368" y="39"/>
                </a:lnTo>
                <a:lnTo>
                  <a:pt x="370" y="32"/>
                </a:lnTo>
                <a:lnTo>
                  <a:pt x="368" y="25"/>
                </a:lnTo>
                <a:lnTo>
                  <a:pt x="361" y="22"/>
                </a:lnTo>
                <a:close/>
                <a:moveTo>
                  <a:pt x="368" y="32"/>
                </a:moveTo>
                <a:lnTo>
                  <a:pt x="363" y="25"/>
                </a:lnTo>
                <a:lnTo>
                  <a:pt x="356" y="25"/>
                </a:lnTo>
                <a:lnTo>
                  <a:pt x="353" y="32"/>
                </a:lnTo>
                <a:lnTo>
                  <a:pt x="358" y="39"/>
                </a:lnTo>
                <a:lnTo>
                  <a:pt x="366" y="39"/>
                </a:lnTo>
                <a:lnTo>
                  <a:pt x="368" y="32"/>
                </a:lnTo>
                <a:close/>
                <a:moveTo>
                  <a:pt x="361" y="27"/>
                </a:moveTo>
                <a:lnTo>
                  <a:pt x="356" y="30"/>
                </a:lnTo>
                <a:lnTo>
                  <a:pt x="358" y="37"/>
                </a:lnTo>
                <a:lnTo>
                  <a:pt x="363" y="37"/>
                </a:lnTo>
                <a:lnTo>
                  <a:pt x="366" y="30"/>
                </a:lnTo>
                <a:lnTo>
                  <a:pt x="361" y="27"/>
                </a:lnTo>
                <a:close/>
                <a:moveTo>
                  <a:pt x="363" y="32"/>
                </a:moveTo>
                <a:lnTo>
                  <a:pt x="361" y="30"/>
                </a:lnTo>
                <a:lnTo>
                  <a:pt x="358" y="32"/>
                </a:lnTo>
                <a:lnTo>
                  <a:pt x="361" y="34"/>
                </a:lnTo>
                <a:lnTo>
                  <a:pt x="363" y="32"/>
                </a:lnTo>
                <a:close/>
                <a:moveTo>
                  <a:pt x="361" y="32"/>
                </a:moveTo>
                <a:lnTo>
                  <a:pt x="361" y="30"/>
                </a:lnTo>
                <a:moveTo>
                  <a:pt x="361" y="78"/>
                </a:moveTo>
                <a:lnTo>
                  <a:pt x="447" y="78"/>
                </a:lnTo>
                <a:lnTo>
                  <a:pt x="531" y="75"/>
                </a:lnTo>
                <a:lnTo>
                  <a:pt x="531" y="18"/>
                </a:lnTo>
                <a:moveTo>
                  <a:pt x="531" y="75"/>
                </a:moveTo>
                <a:lnTo>
                  <a:pt x="704" y="75"/>
                </a:lnTo>
                <a:moveTo>
                  <a:pt x="704" y="13"/>
                </a:moveTo>
                <a:lnTo>
                  <a:pt x="694" y="15"/>
                </a:lnTo>
                <a:lnTo>
                  <a:pt x="687" y="25"/>
                </a:lnTo>
                <a:lnTo>
                  <a:pt x="687" y="34"/>
                </a:lnTo>
                <a:lnTo>
                  <a:pt x="694" y="44"/>
                </a:lnTo>
                <a:lnTo>
                  <a:pt x="704" y="46"/>
                </a:lnTo>
                <a:lnTo>
                  <a:pt x="713" y="44"/>
                </a:lnTo>
                <a:lnTo>
                  <a:pt x="721" y="34"/>
                </a:lnTo>
                <a:lnTo>
                  <a:pt x="721" y="25"/>
                </a:lnTo>
                <a:lnTo>
                  <a:pt x="713" y="15"/>
                </a:lnTo>
                <a:lnTo>
                  <a:pt x="704" y="13"/>
                </a:lnTo>
                <a:close/>
                <a:moveTo>
                  <a:pt x="704" y="15"/>
                </a:moveTo>
                <a:lnTo>
                  <a:pt x="694" y="18"/>
                </a:lnTo>
                <a:lnTo>
                  <a:pt x="690" y="27"/>
                </a:lnTo>
                <a:lnTo>
                  <a:pt x="692" y="37"/>
                </a:lnTo>
                <a:lnTo>
                  <a:pt x="699" y="44"/>
                </a:lnTo>
                <a:lnTo>
                  <a:pt x="709" y="44"/>
                </a:lnTo>
                <a:lnTo>
                  <a:pt x="716" y="37"/>
                </a:lnTo>
                <a:lnTo>
                  <a:pt x="718" y="27"/>
                </a:lnTo>
                <a:lnTo>
                  <a:pt x="713" y="18"/>
                </a:lnTo>
                <a:lnTo>
                  <a:pt x="704" y="15"/>
                </a:lnTo>
                <a:close/>
                <a:moveTo>
                  <a:pt x="704" y="18"/>
                </a:moveTo>
                <a:lnTo>
                  <a:pt x="694" y="20"/>
                </a:lnTo>
                <a:lnTo>
                  <a:pt x="692" y="30"/>
                </a:lnTo>
                <a:lnTo>
                  <a:pt x="694" y="39"/>
                </a:lnTo>
                <a:lnTo>
                  <a:pt x="704" y="42"/>
                </a:lnTo>
                <a:lnTo>
                  <a:pt x="713" y="39"/>
                </a:lnTo>
                <a:lnTo>
                  <a:pt x="716" y="30"/>
                </a:lnTo>
                <a:lnTo>
                  <a:pt x="713" y="20"/>
                </a:lnTo>
                <a:lnTo>
                  <a:pt x="704" y="18"/>
                </a:lnTo>
                <a:close/>
                <a:moveTo>
                  <a:pt x="704" y="20"/>
                </a:moveTo>
                <a:lnTo>
                  <a:pt x="697" y="22"/>
                </a:lnTo>
                <a:lnTo>
                  <a:pt x="694" y="30"/>
                </a:lnTo>
                <a:lnTo>
                  <a:pt x="697" y="37"/>
                </a:lnTo>
                <a:lnTo>
                  <a:pt x="704" y="39"/>
                </a:lnTo>
                <a:lnTo>
                  <a:pt x="711" y="37"/>
                </a:lnTo>
                <a:lnTo>
                  <a:pt x="713" y="30"/>
                </a:lnTo>
                <a:lnTo>
                  <a:pt x="711" y="22"/>
                </a:lnTo>
                <a:lnTo>
                  <a:pt x="704" y="20"/>
                </a:lnTo>
                <a:close/>
                <a:moveTo>
                  <a:pt x="711" y="30"/>
                </a:moveTo>
                <a:lnTo>
                  <a:pt x="706" y="22"/>
                </a:lnTo>
                <a:lnTo>
                  <a:pt x="699" y="22"/>
                </a:lnTo>
                <a:lnTo>
                  <a:pt x="697" y="30"/>
                </a:lnTo>
                <a:lnTo>
                  <a:pt x="701" y="37"/>
                </a:lnTo>
                <a:lnTo>
                  <a:pt x="709" y="37"/>
                </a:lnTo>
                <a:lnTo>
                  <a:pt x="711" y="30"/>
                </a:lnTo>
                <a:close/>
                <a:moveTo>
                  <a:pt x="704" y="25"/>
                </a:moveTo>
                <a:lnTo>
                  <a:pt x="699" y="27"/>
                </a:lnTo>
                <a:lnTo>
                  <a:pt x="701" y="34"/>
                </a:lnTo>
                <a:lnTo>
                  <a:pt x="706" y="34"/>
                </a:lnTo>
                <a:lnTo>
                  <a:pt x="709" y="27"/>
                </a:lnTo>
                <a:lnTo>
                  <a:pt x="704" y="25"/>
                </a:lnTo>
                <a:close/>
                <a:moveTo>
                  <a:pt x="706" y="30"/>
                </a:moveTo>
                <a:lnTo>
                  <a:pt x="704" y="27"/>
                </a:lnTo>
                <a:lnTo>
                  <a:pt x="701" y="30"/>
                </a:lnTo>
                <a:lnTo>
                  <a:pt x="704" y="32"/>
                </a:lnTo>
                <a:lnTo>
                  <a:pt x="706" y="30"/>
                </a:lnTo>
                <a:close/>
                <a:moveTo>
                  <a:pt x="704" y="30"/>
                </a:moveTo>
                <a:lnTo>
                  <a:pt x="704" y="27"/>
                </a:lnTo>
                <a:moveTo>
                  <a:pt x="704" y="75"/>
                </a:moveTo>
                <a:lnTo>
                  <a:pt x="790" y="75"/>
                </a:lnTo>
                <a:lnTo>
                  <a:pt x="877" y="73"/>
                </a:lnTo>
                <a:lnTo>
                  <a:pt x="874" y="15"/>
                </a:lnTo>
                <a:moveTo>
                  <a:pt x="877" y="73"/>
                </a:moveTo>
                <a:lnTo>
                  <a:pt x="1047" y="73"/>
                </a:lnTo>
                <a:moveTo>
                  <a:pt x="1047" y="10"/>
                </a:moveTo>
                <a:lnTo>
                  <a:pt x="1038" y="13"/>
                </a:lnTo>
                <a:lnTo>
                  <a:pt x="1030" y="22"/>
                </a:lnTo>
                <a:lnTo>
                  <a:pt x="1030" y="32"/>
                </a:lnTo>
                <a:lnTo>
                  <a:pt x="1038" y="42"/>
                </a:lnTo>
                <a:lnTo>
                  <a:pt x="1047" y="44"/>
                </a:lnTo>
                <a:lnTo>
                  <a:pt x="1057" y="42"/>
                </a:lnTo>
                <a:lnTo>
                  <a:pt x="1064" y="32"/>
                </a:lnTo>
                <a:lnTo>
                  <a:pt x="1064" y="22"/>
                </a:lnTo>
                <a:lnTo>
                  <a:pt x="1057" y="13"/>
                </a:lnTo>
                <a:lnTo>
                  <a:pt x="1047" y="10"/>
                </a:lnTo>
                <a:close/>
                <a:moveTo>
                  <a:pt x="1047" y="13"/>
                </a:moveTo>
                <a:lnTo>
                  <a:pt x="1038" y="15"/>
                </a:lnTo>
                <a:lnTo>
                  <a:pt x="1033" y="25"/>
                </a:lnTo>
                <a:lnTo>
                  <a:pt x="1035" y="34"/>
                </a:lnTo>
                <a:lnTo>
                  <a:pt x="1042" y="42"/>
                </a:lnTo>
                <a:lnTo>
                  <a:pt x="1052" y="42"/>
                </a:lnTo>
                <a:lnTo>
                  <a:pt x="1059" y="34"/>
                </a:lnTo>
                <a:lnTo>
                  <a:pt x="1061" y="25"/>
                </a:lnTo>
                <a:lnTo>
                  <a:pt x="1057" y="15"/>
                </a:lnTo>
                <a:lnTo>
                  <a:pt x="1047" y="13"/>
                </a:lnTo>
                <a:close/>
                <a:moveTo>
                  <a:pt x="1047" y="15"/>
                </a:moveTo>
                <a:lnTo>
                  <a:pt x="1038" y="18"/>
                </a:lnTo>
                <a:lnTo>
                  <a:pt x="1035" y="27"/>
                </a:lnTo>
                <a:lnTo>
                  <a:pt x="1038" y="37"/>
                </a:lnTo>
                <a:lnTo>
                  <a:pt x="1047" y="39"/>
                </a:lnTo>
                <a:lnTo>
                  <a:pt x="1057" y="37"/>
                </a:lnTo>
                <a:lnTo>
                  <a:pt x="1059" y="27"/>
                </a:lnTo>
                <a:lnTo>
                  <a:pt x="1057" y="18"/>
                </a:lnTo>
                <a:lnTo>
                  <a:pt x="1047" y="15"/>
                </a:lnTo>
                <a:close/>
                <a:moveTo>
                  <a:pt x="1047" y="18"/>
                </a:moveTo>
                <a:lnTo>
                  <a:pt x="1040" y="20"/>
                </a:lnTo>
                <a:lnTo>
                  <a:pt x="1038" y="27"/>
                </a:lnTo>
                <a:lnTo>
                  <a:pt x="1040" y="34"/>
                </a:lnTo>
                <a:lnTo>
                  <a:pt x="1047" y="37"/>
                </a:lnTo>
                <a:lnTo>
                  <a:pt x="1054" y="34"/>
                </a:lnTo>
                <a:lnTo>
                  <a:pt x="1057" y="27"/>
                </a:lnTo>
                <a:lnTo>
                  <a:pt x="1054" y="20"/>
                </a:lnTo>
                <a:lnTo>
                  <a:pt x="1047" y="18"/>
                </a:lnTo>
                <a:close/>
                <a:moveTo>
                  <a:pt x="1054" y="27"/>
                </a:moveTo>
                <a:lnTo>
                  <a:pt x="1050" y="20"/>
                </a:lnTo>
                <a:lnTo>
                  <a:pt x="1042" y="20"/>
                </a:lnTo>
                <a:lnTo>
                  <a:pt x="1040" y="27"/>
                </a:lnTo>
                <a:lnTo>
                  <a:pt x="1045" y="34"/>
                </a:lnTo>
                <a:lnTo>
                  <a:pt x="1052" y="34"/>
                </a:lnTo>
                <a:lnTo>
                  <a:pt x="1054" y="27"/>
                </a:lnTo>
                <a:close/>
                <a:moveTo>
                  <a:pt x="1047" y="22"/>
                </a:moveTo>
                <a:lnTo>
                  <a:pt x="1042" y="25"/>
                </a:lnTo>
                <a:lnTo>
                  <a:pt x="1045" y="32"/>
                </a:lnTo>
                <a:lnTo>
                  <a:pt x="1050" y="32"/>
                </a:lnTo>
                <a:lnTo>
                  <a:pt x="1052" y="25"/>
                </a:lnTo>
                <a:lnTo>
                  <a:pt x="1047" y="22"/>
                </a:lnTo>
                <a:close/>
                <a:moveTo>
                  <a:pt x="1050" y="27"/>
                </a:moveTo>
                <a:lnTo>
                  <a:pt x="1047" y="25"/>
                </a:lnTo>
                <a:lnTo>
                  <a:pt x="1045" y="27"/>
                </a:lnTo>
                <a:lnTo>
                  <a:pt x="1047" y="30"/>
                </a:lnTo>
                <a:lnTo>
                  <a:pt x="1050" y="27"/>
                </a:lnTo>
                <a:close/>
                <a:moveTo>
                  <a:pt x="1047" y="27"/>
                </a:moveTo>
                <a:lnTo>
                  <a:pt x="1047" y="25"/>
                </a:lnTo>
                <a:moveTo>
                  <a:pt x="1047" y="73"/>
                </a:moveTo>
                <a:lnTo>
                  <a:pt x="1133" y="70"/>
                </a:lnTo>
                <a:lnTo>
                  <a:pt x="1220" y="70"/>
                </a:lnTo>
                <a:lnTo>
                  <a:pt x="1218" y="13"/>
                </a:lnTo>
                <a:moveTo>
                  <a:pt x="1220" y="70"/>
                </a:moveTo>
                <a:lnTo>
                  <a:pt x="1390" y="70"/>
                </a:lnTo>
                <a:moveTo>
                  <a:pt x="1390" y="8"/>
                </a:moveTo>
                <a:lnTo>
                  <a:pt x="1381" y="10"/>
                </a:lnTo>
                <a:lnTo>
                  <a:pt x="1373" y="20"/>
                </a:lnTo>
                <a:lnTo>
                  <a:pt x="1373" y="30"/>
                </a:lnTo>
                <a:lnTo>
                  <a:pt x="1381" y="39"/>
                </a:lnTo>
                <a:lnTo>
                  <a:pt x="1390" y="42"/>
                </a:lnTo>
                <a:lnTo>
                  <a:pt x="1400" y="39"/>
                </a:lnTo>
                <a:lnTo>
                  <a:pt x="1407" y="30"/>
                </a:lnTo>
                <a:lnTo>
                  <a:pt x="1407" y="20"/>
                </a:lnTo>
                <a:lnTo>
                  <a:pt x="1400" y="10"/>
                </a:lnTo>
                <a:lnTo>
                  <a:pt x="1390" y="8"/>
                </a:lnTo>
                <a:close/>
                <a:moveTo>
                  <a:pt x="1390" y="10"/>
                </a:moveTo>
                <a:lnTo>
                  <a:pt x="1381" y="13"/>
                </a:lnTo>
                <a:lnTo>
                  <a:pt x="1376" y="22"/>
                </a:lnTo>
                <a:lnTo>
                  <a:pt x="1378" y="32"/>
                </a:lnTo>
                <a:lnTo>
                  <a:pt x="1386" y="39"/>
                </a:lnTo>
                <a:lnTo>
                  <a:pt x="1395" y="39"/>
                </a:lnTo>
                <a:lnTo>
                  <a:pt x="1402" y="32"/>
                </a:lnTo>
                <a:lnTo>
                  <a:pt x="1405" y="22"/>
                </a:lnTo>
                <a:lnTo>
                  <a:pt x="1400" y="13"/>
                </a:lnTo>
                <a:lnTo>
                  <a:pt x="1390" y="10"/>
                </a:lnTo>
                <a:close/>
                <a:moveTo>
                  <a:pt x="1390" y="13"/>
                </a:moveTo>
                <a:lnTo>
                  <a:pt x="1381" y="15"/>
                </a:lnTo>
                <a:lnTo>
                  <a:pt x="1378" y="25"/>
                </a:lnTo>
                <a:lnTo>
                  <a:pt x="1381" y="34"/>
                </a:lnTo>
                <a:lnTo>
                  <a:pt x="1390" y="37"/>
                </a:lnTo>
                <a:lnTo>
                  <a:pt x="1400" y="34"/>
                </a:lnTo>
                <a:lnTo>
                  <a:pt x="1402" y="25"/>
                </a:lnTo>
                <a:lnTo>
                  <a:pt x="1400" y="15"/>
                </a:lnTo>
                <a:lnTo>
                  <a:pt x="1390" y="13"/>
                </a:lnTo>
                <a:close/>
                <a:moveTo>
                  <a:pt x="1390" y="15"/>
                </a:moveTo>
                <a:lnTo>
                  <a:pt x="1383" y="18"/>
                </a:lnTo>
                <a:lnTo>
                  <a:pt x="1381" y="25"/>
                </a:lnTo>
                <a:lnTo>
                  <a:pt x="1383" y="32"/>
                </a:lnTo>
                <a:lnTo>
                  <a:pt x="1390" y="34"/>
                </a:lnTo>
                <a:lnTo>
                  <a:pt x="1398" y="32"/>
                </a:lnTo>
                <a:lnTo>
                  <a:pt x="1400" y="25"/>
                </a:lnTo>
                <a:lnTo>
                  <a:pt x="1398" y="18"/>
                </a:lnTo>
                <a:lnTo>
                  <a:pt x="1390" y="15"/>
                </a:lnTo>
                <a:close/>
                <a:moveTo>
                  <a:pt x="1398" y="25"/>
                </a:moveTo>
                <a:lnTo>
                  <a:pt x="1393" y="18"/>
                </a:lnTo>
                <a:lnTo>
                  <a:pt x="1386" y="18"/>
                </a:lnTo>
                <a:lnTo>
                  <a:pt x="1383" y="25"/>
                </a:lnTo>
                <a:lnTo>
                  <a:pt x="1388" y="32"/>
                </a:lnTo>
                <a:lnTo>
                  <a:pt x="1395" y="32"/>
                </a:lnTo>
                <a:lnTo>
                  <a:pt x="1398" y="25"/>
                </a:lnTo>
                <a:close/>
                <a:moveTo>
                  <a:pt x="1390" y="20"/>
                </a:moveTo>
                <a:lnTo>
                  <a:pt x="1386" y="22"/>
                </a:lnTo>
                <a:lnTo>
                  <a:pt x="1388" y="30"/>
                </a:lnTo>
                <a:lnTo>
                  <a:pt x="1393" y="30"/>
                </a:lnTo>
                <a:lnTo>
                  <a:pt x="1395" y="22"/>
                </a:lnTo>
                <a:lnTo>
                  <a:pt x="1390" y="20"/>
                </a:lnTo>
                <a:close/>
                <a:moveTo>
                  <a:pt x="1393" y="25"/>
                </a:moveTo>
                <a:lnTo>
                  <a:pt x="1390" y="22"/>
                </a:lnTo>
                <a:lnTo>
                  <a:pt x="1388" y="25"/>
                </a:lnTo>
                <a:lnTo>
                  <a:pt x="1390" y="27"/>
                </a:lnTo>
                <a:lnTo>
                  <a:pt x="1393" y="25"/>
                </a:lnTo>
                <a:close/>
                <a:moveTo>
                  <a:pt x="1390" y="25"/>
                </a:moveTo>
                <a:lnTo>
                  <a:pt x="1390" y="22"/>
                </a:lnTo>
                <a:moveTo>
                  <a:pt x="1390" y="70"/>
                </a:moveTo>
                <a:lnTo>
                  <a:pt x="1477" y="68"/>
                </a:lnTo>
                <a:lnTo>
                  <a:pt x="1563" y="68"/>
                </a:lnTo>
                <a:lnTo>
                  <a:pt x="1563" y="10"/>
                </a:lnTo>
                <a:moveTo>
                  <a:pt x="1563" y="68"/>
                </a:moveTo>
                <a:lnTo>
                  <a:pt x="1733" y="68"/>
                </a:lnTo>
                <a:moveTo>
                  <a:pt x="1733" y="3"/>
                </a:moveTo>
                <a:lnTo>
                  <a:pt x="1724" y="6"/>
                </a:lnTo>
                <a:lnTo>
                  <a:pt x="1717" y="15"/>
                </a:lnTo>
                <a:lnTo>
                  <a:pt x="1717" y="25"/>
                </a:lnTo>
                <a:lnTo>
                  <a:pt x="1724" y="34"/>
                </a:lnTo>
                <a:lnTo>
                  <a:pt x="1733" y="37"/>
                </a:lnTo>
                <a:lnTo>
                  <a:pt x="1743" y="34"/>
                </a:lnTo>
                <a:lnTo>
                  <a:pt x="1750" y="25"/>
                </a:lnTo>
                <a:lnTo>
                  <a:pt x="1750" y="15"/>
                </a:lnTo>
                <a:lnTo>
                  <a:pt x="1743" y="6"/>
                </a:lnTo>
                <a:lnTo>
                  <a:pt x="1733" y="3"/>
                </a:lnTo>
                <a:close/>
                <a:moveTo>
                  <a:pt x="1733" y="6"/>
                </a:moveTo>
                <a:lnTo>
                  <a:pt x="1724" y="8"/>
                </a:lnTo>
                <a:lnTo>
                  <a:pt x="1719" y="18"/>
                </a:lnTo>
                <a:lnTo>
                  <a:pt x="1721" y="27"/>
                </a:lnTo>
                <a:lnTo>
                  <a:pt x="1729" y="34"/>
                </a:lnTo>
                <a:lnTo>
                  <a:pt x="1738" y="34"/>
                </a:lnTo>
                <a:lnTo>
                  <a:pt x="1746" y="27"/>
                </a:lnTo>
                <a:lnTo>
                  <a:pt x="1748" y="18"/>
                </a:lnTo>
                <a:lnTo>
                  <a:pt x="1743" y="8"/>
                </a:lnTo>
                <a:lnTo>
                  <a:pt x="1733" y="6"/>
                </a:lnTo>
                <a:close/>
                <a:moveTo>
                  <a:pt x="1733" y="8"/>
                </a:moveTo>
                <a:lnTo>
                  <a:pt x="1724" y="10"/>
                </a:lnTo>
                <a:lnTo>
                  <a:pt x="1721" y="20"/>
                </a:lnTo>
                <a:lnTo>
                  <a:pt x="1724" y="30"/>
                </a:lnTo>
                <a:lnTo>
                  <a:pt x="1733" y="32"/>
                </a:lnTo>
                <a:lnTo>
                  <a:pt x="1743" y="30"/>
                </a:lnTo>
                <a:lnTo>
                  <a:pt x="1746" y="20"/>
                </a:lnTo>
                <a:lnTo>
                  <a:pt x="1743" y="10"/>
                </a:lnTo>
                <a:lnTo>
                  <a:pt x="1733" y="8"/>
                </a:lnTo>
                <a:close/>
                <a:moveTo>
                  <a:pt x="1733" y="10"/>
                </a:moveTo>
                <a:lnTo>
                  <a:pt x="1726" y="13"/>
                </a:lnTo>
                <a:lnTo>
                  <a:pt x="1724" y="20"/>
                </a:lnTo>
                <a:lnTo>
                  <a:pt x="1726" y="27"/>
                </a:lnTo>
                <a:lnTo>
                  <a:pt x="1733" y="30"/>
                </a:lnTo>
                <a:lnTo>
                  <a:pt x="1741" y="27"/>
                </a:lnTo>
                <a:lnTo>
                  <a:pt x="1743" y="20"/>
                </a:lnTo>
                <a:lnTo>
                  <a:pt x="1741" y="13"/>
                </a:lnTo>
                <a:lnTo>
                  <a:pt x="1733" y="10"/>
                </a:lnTo>
                <a:close/>
                <a:moveTo>
                  <a:pt x="1741" y="20"/>
                </a:moveTo>
                <a:lnTo>
                  <a:pt x="1736" y="13"/>
                </a:lnTo>
                <a:lnTo>
                  <a:pt x="1729" y="13"/>
                </a:lnTo>
                <a:lnTo>
                  <a:pt x="1726" y="20"/>
                </a:lnTo>
                <a:lnTo>
                  <a:pt x="1731" y="27"/>
                </a:lnTo>
                <a:lnTo>
                  <a:pt x="1738" y="27"/>
                </a:lnTo>
                <a:lnTo>
                  <a:pt x="1741" y="20"/>
                </a:lnTo>
                <a:close/>
                <a:moveTo>
                  <a:pt x="1733" y="15"/>
                </a:moveTo>
                <a:lnTo>
                  <a:pt x="1729" y="18"/>
                </a:lnTo>
                <a:lnTo>
                  <a:pt x="1731" y="25"/>
                </a:lnTo>
                <a:lnTo>
                  <a:pt x="1736" y="25"/>
                </a:lnTo>
                <a:lnTo>
                  <a:pt x="1738" y="18"/>
                </a:lnTo>
                <a:lnTo>
                  <a:pt x="1733" y="15"/>
                </a:lnTo>
                <a:close/>
                <a:moveTo>
                  <a:pt x="1736" y="20"/>
                </a:moveTo>
                <a:lnTo>
                  <a:pt x="1733" y="18"/>
                </a:lnTo>
                <a:lnTo>
                  <a:pt x="1731" y="20"/>
                </a:lnTo>
                <a:lnTo>
                  <a:pt x="1733" y="22"/>
                </a:lnTo>
                <a:lnTo>
                  <a:pt x="1736" y="20"/>
                </a:lnTo>
                <a:close/>
                <a:moveTo>
                  <a:pt x="1733" y="20"/>
                </a:moveTo>
                <a:lnTo>
                  <a:pt x="1733" y="18"/>
                </a:lnTo>
                <a:moveTo>
                  <a:pt x="1733" y="68"/>
                </a:moveTo>
                <a:lnTo>
                  <a:pt x="1820" y="66"/>
                </a:lnTo>
                <a:lnTo>
                  <a:pt x="1906" y="66"/>
                </a:lnTo>
                <a:lnTo>
                  <a:pt x="1906" y="8"/>
                </a:lnTo>
                <a:moveTo>
                  <a:pt x="1906" y="66"/>
                </a:moveTo>
                <a:lnTo>
                  <a:pt x="2077" y="66"/>
                </a:lnTo>
                <a:moveTo>
                  <a:pt x="2077" y="1"/>
                </a:moveTo>
                <a:lnTo>
                  <a:pt x="2067" y="3"/>
                </a:lnTo>
                <a:lnTo>
                  <a:pt x="2060" y="13"/>
                </a:lnTo>
                <a:lnTo>
                  <a:pt x="2060" y="22"/>
                </a:lnTo>
                <a:lnTo>
                  <a:pt x="2067" y="32"/>
                </a:lnTo>
                <a:lnTo>
                  <a:pt x="2077" y="34"/>
                </a:lnTo>
                <a:lnTo>
                  <a:pt x="2086" y="32"/>
                </a:lnTo>
                <a:lnTo>
                  <a:pt x="2093" y="22"/>
                </a:lnTo>
                <a:lnTo>
                  <a:pt x="2093" y="13"/>
                </a:lnTo>
                <a:lnTo>
                  <a:pt x="2086" y="3"/>
                </a:lnTo>
                <a:lnTo>
                  <a:pt x="2077" y="1"/>
                </a:lnTo>
                <a:close/>
                <a:moveTo>
                  <a:pt x="2077" y="3"/>
                </a:moveTo>
                <a:lnTo>
                  <a:pt x="2067" y="6"/>
                </a:lnTo>
                <a:lnTo>
                  <a:pt x="2062" y="15"/>
                </a:lnTo>
                <a:lnTo>
                  <a:pt x="2065" y="25"/>
                </a:lnTo>
                <a:lnTo>
                  <a:pt x="2072" y="32"/>
                </a:lnTo>
                <a:lnTo>
                  <a:pt x="2081" y="32"/>
                </a:lnTo>
                <a:lnTo>
                  <a:pt x="2089" y="25"/>
                </a:lnTo>
                <a:lnTo>
                  <a:pt x="2091" y="15"/>
                </a:lnTo>
                <a:lnTo>
                  <a:pt x="2086" y="6"/>
                </a:lnTo>
                <a:lnTo>
                  <a:pt x="2077" y="3"/>
                </a:lnTo>
                <a:close/>
                <a:moveTo>
                  <a:pt x="2077" y="6"/>
                </a:moveTo>
                <a:lnTo>
                  <a:pt x="2067" y="8"/>
                </a:lnTo>
                <a:lnTo>
                  <a:pt x="2065" y="18"/>
                </a:lnTo>
                <a:lnTo>
                  <a:pt x="2067" y="27"/>
                </a:lnTo>
                <a:lnTo>
                  <a:pt x="2077" y="30"/>
                </a:lnTo>
                <a:lnTo>
                  <a:pt x="2086" y="27"/>
                </a:lnTo>
                <a:lnTo>
                  <a:pt x="2089" y="18"/>
                </a:lnTo>
                <a:lnTo>
                  <a:pt x="2086" y="8"/>
                </a:lnTo>
                <a:lnTo>
                  <a:pt x="2077" y="6"/>
                </a:lnTo>
                <a:close/>
                <a:moveTo>
                  <a:pt x="2077" y="8"/>
                </a:moveTo>
                <a:lnTo>
                  <a:pt x="2070" y="10"/>
                </a:lnTo>
                <a:lnTo>
                  <a:pt x="2067" y="18"/>
                </a:lnTo>
                <a:lnTo>
                  <a:pt x="2070" y="25"/>
                </a:lnTo>
                <a:lnTo>
                  <a:pt x="2077" y="27"/>
                </a:lnTo>
                <a:lnTo>
                  <a:pt x="2084" y="25"/>
                </a:lnTo>
                <a:lnTo>
                  <a:pt x="2086" y="18"/>
                </a:lnTo>
                <a:lnTo>
                  <a:pt x="2084" y="10"/>
                </a:lnTo>
                <a:lnTo>
                  <a:pt x="2077" y="8"/>
                </a:lnTo>
                <a:close/>
                <a:moveTo>
                  <a:pt x="2084" y="18"/>
                </a:moveTo>
                <a:lnTo>
                  <a:pt x="2079" y="10"/>
                </a:lnTo>
                <a:lnTo>
                  <a:pt x="2072" y="10"/>
                </a:lnTo>
                <a:lnTo>
                  <a:pt x="2070" y="18"/>
                </a:lnTo>
                <a:lnTo>
                  <a:pt x="2074" y="25"/>
                </a:lnTo>
                <a:lnTo>
                  <a:pt x="2081" y="25"/>
                </a:lnTo>
                <a:lnTo>
                  <a:pt x="2084" y="18"/>
                </a:lnTo>
                <a:close/>
                <a:moveTo>
                  <a:pt x="2077" y="13"/>
                </a:moveTo>
                <a:lnTo>
                  <a:pt x="2072" y="15"/>
                </a:lnTo>
                <a:lnTo>
                  <a:pt x="2074" y="22"/>
                </a:lnTo>
                <a:lnTo>
                  <a:pt x="2079" y="22"/>
                </a:lnTo>
                <a:lnTo>
                  <a:pt x="2081" y="15"/>
                </a:lnTo>
                <a:lnTo>
                  <a:pt x="2077" y="13"/>
                </a:lnTo>
                <a:close/>
                <a:moveTo>
                  <a:pt x="2079" y="18"/>
                </a:moveTo>
                <a:lnTo>
                  <a:pt x="2077" y="15"/>
                </a:lnTo>
                <a:lnTo>
                  <a:pt x="2074" y="18"/>
                </a:lnTo>
                <a:lnTo>
                  <a:pt x="2077" y="20"/>
                </a:lnTo>
                <a:lnTo>
                  <a:pt x="2079" y="18"/>
                </a:lnTo>
                <a:close/>
                <a:moveTo>
                  <a:pt x="2077" y="18"/>
                </a:moveTo>
                <a:lnTo>
                  <a:pt x="2077" y="15"/>
                </a:lnTo>
                <a:moveTo>
                  <a:pt x="2077" y="66"/>
                </a:moveTo>
                <a:lnTo>
                  <a:pt x="2163" y="63"/>
                </a:lnTo>
                <a:lnTo>
                  <a:pt x="2250" y="63"/>
                </a:lnTo>
                <a:lnTo>
                  <a:pt x="2250" y="6"/>
                </a:lnTo>
                <a:moveTo>
                  <a:pt x="2250" y="63"/>
                </a:moveTo>
                <a:lnTo>
                  <a:pt x="2391" y="6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46" name="path 4346"/>
          <p:cNvSpPr/>
          <p:nvPr/>
        </p:nvSpPr>
        <p:spPr>
          <a:xfrm>
            <a:off x="1496567" y="4697222"/>
            <a:ext cx="117347" cy="1523"/>
          </a:xfrm>
          <a:custGeom>
            <a:avLst/>
            <a:gdLst/>
            <a:ahLst/>
            <a:cxnLst/>
            <a:rect l="0" t="0" r="0" b="0"/>
            <a:pathLst>
              <a:path w="184" h="2">
                <a:moveTo>
                  <a:pt x="0" y="1"/>
                </a:moveTo>
                <a:lnTo>
                  <a:pt x="184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48" name="path 4348"/>
          <p:cNvSpPr/>
          <p:nvPr/>
        </p:nvSpPr>
        <p:spPr>
          <a:xfrm>
            <a:off x="1335785" y="4654550"/>
            <a:ext cx="3326892" cy="30479"/>
          </a:xfrm>
          <a:custGeom>
            <a:avLst/>
            <a:gdLst/>
            <a:ahLst/>
            <a:cxnLst/>
            <a:rect l="0" t="0" r="0" b="0"/>
            <a:pathLst>
              <a:path w="5239" h="47">
                <a:moveTo>
                  <a:pt x="5238" y="1"/>
                </a:moveTo>
                <a:lnTo>
                  <a:pt x="2389" y="46"/>
                </a:lnTo>
                <a:lnTo>
                  <a:pt x="2278" y="46"/>
                </a:lnTo>
                <a:lnTo>
                  <a:pt x="1" y="4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50" name="path 4350"/>
          <p:cNvSpPr/>
          <p:nvPr/>
        </p:nvSpPr>
        <p:spPr>
          <a:xfrm>
            <a:off x="1335785" y="4654550"/>
            <a:ext cx="3326892" cy="30479"/>
          </a:xfrm>
          <a:custGeom>
            <a:avLst/>
            <a:gdLst/>
            <a:ahLst/>
            <a:cxnLst/>
            <a:rect l="0" t="0" r="0" b="0"/>
            <a:pathLst>
              <a:path w="5239" h="47">
                <a:moveTo>
                  <a:pt x="5238" y="1"/>
                </a:moveTo>
                <a:lnTo>
                  <a:pt x="2389" y="46"/>
                </a:lnTo>
                <a:lnTo>
                  <a:pt x="2278" y="46"/>
                </a:lnTo>
                <a:lnTo>
                  <a:pt x="1" y="4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52" name="path 4352"/>
          <p:cNvSpPr/>
          <p:nvPr/>
        </p:nvSpPr>
        <p:spPr>
          <a:xfrm>
            <a:off x="9438893" y="4688078"/>
            <a:ext cx="4977384" cy="10667"/>
          </a:xfrm>
          <a:custGeom>
            <a:avLst/>
            <a:gdLst/>
            <a:ahLst/>
            <a:cxnLst/>
            <a:rect l="0" t="0" r="0" b="0"/>
            <a:pathLst>
              <a:path w="7838" h="16">
                <a:moveTo>
                  <a:pt x="1" y="1"/>
                </a:moveTo>
                <a:lnTo>
                  <a:pt x="61" y="1"/>
                </a:lnTo>
                <a:lnTo>
                  <a:pt x="3092" y="10"/>
                </a:lnTo>
                <a:lnTo>
                  <a:pt x="3205" y="10"/>
                </a:lnTo>
                <a:lnTo>
                  <a:pt x="7837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54" name="path 4354"/>
          <p:cNvSpPr/>
          <p:nvPr/>
        </p:nvSpPr>
        <p:spPr>
          <a:xfrm>
            <a:off x="9438893" y="4688078"/>
            <a:ext cx="4977384" cy="10667"/>
          </a:xfrm>
          <a:custGeom>
            <a:avLst/>
            <a:gdLst/>
            <a:ahLst/>
            <a:cxnLst/>
            <a:rect l="0" t="0" r="0" b="0"/>
            <a:pathLst>
              <a:path w="7838" h="16">
                <a:moveTo>
                  <a:pt x="1" y="1"/>
                </a:moveTo>
                <a:lnTo>
                  <a:pt x="61" y="1"/>
                </a:lnTo>
                <a:lnTo>
                  <a:pt x="3092" y="10"/>
                </a:lnTo>
                <a:lnTo>
                  <a:pt x="3205" y="10"/>
                </a:lnTo>
                <a:lnTo>
                  <a:pt x="7837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56" name="path 4356"/>
          <p:cNvSpPr/>
          <p:nvPr/>
        </p:nvSpPr>
        <p:spPr>
          <a:xfrm>
            <a:off x="5191527" y="5094989"/>
            <a:ext cx="3469372" cy="297975"/>
          </a:xfrm>
          <a:custGeom>
            <a:avLst/>
            <a:gdLst/>
            <a:ahLst/>
            <a:cxnLst/>
            <a:rect l="0" t="0" r="0" b="0"/>
            <a:pathLst>
              <a:path w="5463" h="469">
                <a:moveTo>
                  <a:pt x="15" y="377"/>
                </a:moveTo>
                <a:lnTo>
                  <a:pt x="1" y="437"/>
                </a:lnTo>
                <a:moveTo>
                  <a:pt x="1347" y="281"/>
                </a:moveTo>
                <a:lnTo>
                  <a:pt x="1313" y="442"/>
                </a:lnTo>
                <a:moveTo>
                  <a:pt x="1347" y="281"/>
                </a:moveTo>
                <a:lnTo>
                  <a:pt x="1496" y="109"/>
                </a:lnTo>
                <a:moveTo>
                  <a:pt x="1" y="437"/>
                </a:moveTo>
                <a:lnTo>
                  <a:pt x="15" y="377"/>
                </a:lnTo>
                <a:moveTo>
                  <a:pt x="1347" y="281"/>
                </a:moveTo>
                <a:lnTo>
                  <a:pt x="1313" y="442"/>
                </a:lnTo>
                <a:moveTo>
                  <a:pt x="1347" y="281"/>
                </a:moveTo>
                <a:lnTo>
                  <a:pt x="1496" y="109"/>
                </a:lnTo>
                <a:moveTo>
                  <a:pt x="428" y="469"/>
                </a:moveTo>
                <a:lnTo>
                  <a:pt x="437" y="274"/>
                </a:lnTo>
                <a:lnTo>
                  <a:pt x="437" y="269"/>
                </a:lnTo>
                <a:lnTo>
                  <a:pt x="440" y="255"/>
                </a:lnTo>
                <a:lnTo>
                  <a:pt x="461" y="65"/>
                </a:lnTo>
                <a:lnTo>
                  <a:pt x="447" y="25"/>
                </a:lnTo>
                <a:lnTo>
                  <a:pt x="445" y="20"/>
                </a:lnTo>
                <a:lnTo>
                  <a:pt x="437" y="15"/>
                </a:lnTo>
                <a:lnTo>
                  <a:pt x="375" y="1"/>
                </a:lnTo>
                <a:lnTo>
                  <a:pt x="159" y="22"/>
                </a:lnTo>
                <a:lnTo>
                  <a:pt x="152" y="22"/>
                </a:lnTo>
                <a:moveTo>
                  <a:pt x="1419" y="29"/>
                </a:moveTo>
                <a:lnTo>
                  <a:pt x="1407" y="29"/>
                </a:lnTo>
                <a:lnTo>
                  <a:pt x="1201" y="39"/>
                </a:lnTo>
                <a:lnTo>
                  <a:pt x="1167" y="49"/>
                </a:lnTo>
                <a:lnTo>
                  <a:pt x="1160" y="51"/>
                </a:lnTo>
                <a:lnTo>
                  <a:pt x="1148" y="53"/>
                </a:lnTo>
                <a:lnTo>
                  <a:pt x="1095" y="75"/>
                </a:lnTo>
                <a:lnTo>
                  <a:pt x="1090" y="80"/>
                </a:lnTo>
                <a:lnTo>
                  <a:pt x="1081" y="85"/>
                </a:lnTo>
                <a:lnTo>
                  <a:pt x="994" y="159"/>
                </a:lnTo>
                <a:moveTo>
                  <a:pt x="913" y="274"/>
                </a:moveTo>
                <a:lnTo>
                  <a:pt x="908" y="284"/>
                </a:lnTo>
                <a:lnTo>
                  <a:pt x="903" y="291"/>
                </a:lnTo>
                <a:lnTo>
                  <a:pt x="898" y="303"/>
                </a:lnTo>
                <a:moveTo>
                  <a:pt x="428" y="469"/>
                </a:moveTo>
                <a:lnTo>
                  <a:pt x="437" y="274"/>
                </a:lnTo>
                <a:lnTo>
                  <a:pt x="437" y="269"/>
                </a:lnTo>
                <a:lnTo>
                  <a:pt x="440" y="255"/>
                </a:lnTo>
                <a:lnTo>
                  <a:pt x="461" y="65"/>
                </a:lnTo>
                <a:lnTo>
                  <a:pt x="447" y="25"/>
                </a:lnTo>
                <a:lnTo>
                  <a:pt x="445" y="20"/>
                </a:lnTo>
                <a:lnTo>
                  <a:pt x="437" y="15"/>
                </a:lnTo>
                <a:lnTo>
                  <a:pt x="375" y="1"/>
                </a:lnTo>
                <a:lnTo>
                  <a:pt x="159" y="22"/>
                </a:lnTo>
                <a:lnTo>
                  <a:pt x="152" y="22"/>
                </a:lnTo>
                <a:moveTo>
                  <a:pt x="1419" y="29"/>
                </a:moveTo>
                <a:lnTo>
                  <a:pt x="1407" y="29"/>
                </a:lnTo>
                <a:lnTo>
                  <a:pt x="1201" y="39"/>
                </a:lnTo>
                <a:lnTo>
                  <a:pt x="1167" y="49"/>
                </a:lnTo>
                <a:lnTo>
                  <a:pt x="1160" y="51"/>
                </a:lnTo>
                <a:lnTo>
                  <a:pt x="1148" y="53"/>
                </a:lnTo>
                <a:lnTo>
                  <a:pt x="1095" y="75"/>
                </a:lnTo>
                <a:lnTo>
                  <a:pt x="1090" y="80"/>
                </a:lnTo>
                <a:lnTo>
                  <a:pt x="1081" y="85"/>
                </a:lnTo>
                <a:lnTo>
                  <a:pt x="994" y="159"/>
                </a:lnTo>
                <a:moveTo>
                  <a:pt x="913" y="274"/>
                </a:moveTo>
                <a:lnTo>
                  <a:pt x="908" y="284"/>
                </a:lnTo>
                <a:lnTo>
                  <a:pt x="903" y="291"/>
                </a:lnTo>
                <a:lnTo>
                  <a:pt x="898" y="303"/>
                </a:lnTo>
                <a:moveTo>
                  <a:pt x="1347" y="281"/>
                </a:moveTo>
                <a:lnTo>
                  <a:pt x="5451" y="457"/>
                </a:lnTo>
                <a:moveTo>
                  <a:pt x="5463" y="308"/>
                </a:moveTo>
                <a:lnTo>
                  <a:pt x="5235" y="305"/>
                </a:lnTo>
                <a:lnTo>
                  <a:pt x="5233" y="421"/>
                </a:lnTo>
                <a:moveTo>
                  <a:pt x="5235" y="305"/>
                </a:moveTo>
                <a:lnTo>
                  <a:pt x="5005" y="305"/>
                </a:lnTo>
                <a:lnTo>
                  <a:pt x="5005" y="421"/>
                </a:lnTo>
                <a:moveTo>
                  <a:pt x="5005" y="305"/>
                </a:moveTo>
                <a:lnTo>
                  <a:pt x="4777" y="303"/>
                </a:lnTo>
                <a:lnTo>
                  <a:pt x="4774" y="418"/>
                </a:lnTo>
                <a:moveTo>
                  <a:pt x="4777" y="303"/>
                </a:moveTo>
                <a:lnTo>
                  <a:pt x="4546" y="303"/>
                </a:lnTo>
                <a:lnTo>
                  <a:pt x="4546" y="416"/>
                </a:lnTo>
                <a:moveTo>
                  <a:pt x="4546" y="303"/>
                </a:moveTo>
                <a:lnTo>
                  <a:pt x="4318" y="301"/>
                </a:lnTo>
                <a:lnTo>
                  <a:pt x="4318" y="416"/>
                </a:lnTo>
                <a:moveTo>
                  <a:pt x="4318" y="301"/>
                </a:moveTo>
                <a:lnTo>
                  <a:pt x="4090" y="301"/>
                </a:lnTo>
                <a:lnTo>
                  <a:pt x="4088" y="413"/>
                </a:lnTo>
                <a:moveTo>
                  <a:pt x="4090" y="301"/>
                </a:moveTo>
                <a:lnTo>
                  <a:pt x="4066" y="298"/>
                </a:lnTo>
                <a:lnTo>
                  <a:pt x="3860" y="298"/>
                </a:lnTo>
                <a:lnTo>
                  <a:pt x="3860" y="413"/>
                </a:lnTo>
                <a:moveTo>
                  <a:pt x="3860" y="298"/>
                </a:moveTo>
                <a:lnTo>
                  <a:pt x="3632" y="296"/>
                </a:lnTo>
                <a:lnTo>
                  <a:pt x="3629" y="411"/>
                </a:lnTo>
                <a:moveTo>
                  <a:pt x="3632" y="296"/>
                </a:moveTo>
                <a:lnTo>
                  <a:pt x="3401" y="296"/>
                </a:lnTo>
                <a:lnTo>
                  <a:pt x="3401" y="409"/>
                </a:lnTo>
                <a:moveTo>
                  <a:pt x="3401" y="296"/>
                </a:moveTo>
                <a:lnTo>
                  <a:pt x="3173" y="293"/>
                </a:lnTo>
                <a:lnTo>
                  <a:pt x="3173" y="409"/>
                </a:lnTo>
                <a:moveTo>
                  <a:pt x="3173" y="293"/>
                </a:moveTo>
                <a:lnTo>
                  <a:pt x="2945" y="291"/>
                </a:lnTo>
                <a:lnTo>
                  <a:pt x="2943" y="406"/>
                </a:lnTo>
                <a:moveTo>
                  <a:pt x="2945" y="291"/>
                </a:moveTo>
                <a:lnTo>
                  <a:pt x="2715" y="291"/>
                </a:lnTo>
                <a:lnTo>
                  <a:pt x="2715" y="406"/>
                </a:lnTo>
                <a:moveTo>
                  <a:pt x="2715" y="291"/>
                </a:moveTo>
                <a:lnTo>
                  <a:pt x="2487" y="289"/>
                </a:lnTo>
                <a:lnTo>
                  <a:pt x="2485" y="404"/>
                </a:lnTo>
                <a:moveTo>
                  <a:pt x="2487" y="289"/>
                </a:moveTo>
                <a:lnTo>
                  <a:pt x="2257" y="289"/>
                </a:lnTo>
                <a:lnTo>
                  <a:pt x="2257" y="401"/>
                </a:lnTo>
                <a:moveTo>
                  <a:pt x="2257" y="289"/>
                </a:moveTo>
                <a:lnTo>
                  <a:pt x="2029" y="286"/>
                </a:lnTo>
                <a:lnTo>
                  <a:pt x="2029" y="401"/>
                </a:lnTo>
                <a:moveTo>
                  <a:pt x="2029" y="286"/>
                </a:moveTo>
                <a:lnTo>
                  <a:pt x="1801" y="284"/>
                </a:lnTo>
                <a:lnTo>
                  <a:pt x="1798" y="399"/>
                </a:lnTo>
                <a:moveTo>
                  <a:pt x="1801" y="284"/>
                </a:moveTo>
                <a:lnTo>
                  <a:pt x="1570" y="284"/>
                </a:lnTo>
                <a:lnTo>
                  <a:pt x="1570" y="397"/>
                </a:lnTo>
                <a:moveTo>
                  <a:pt x="1570" y="284"/>
                </a:moveTo>
                <a:lnTo>
                  <a:pt x="1347" y="281"/>
                </a:lnTo>
                <a:moveTo>
                  <a:pt x="15" y="377"/>
                </a:moveTo>
                <a:lnTo>
                  <a:pt x="1347" y="281"/>
                </a:lnTo>
                <a:moveTo>
                  <a:pt x="1347" y="281"/>
                </a:moveTo>
                <a:lnTo>
                  <a:pt x="5451" y="457"/>
                </a:lnTo>
                <a:moveTo>
                  <a:pt x="5463" y="308"/>
                </a:moveTo>
                <a:lnTo>
                  <a:pt x="5235" y="305"/>
                </a:lnTo>
                <a:lnTo>
                  <a:pt x="5233" y="421"/>
                </a:lnTo>
                <a:moveTo>
                  <a:pt x="5235" y="305"/>
                </a:moveTo>
                <a:lnTo>
                  <a:pt x="5005" y="305"/>
                </a:lnTo>
                <a:lnTo>
                  <a:pt x="5005" y="421"/>
                </a:lnTo>
                <a:moveTo>
                  <a:pt x="5005" y="305"/>
                </a:moveTo>
                <a:lnTo>
                  <a:pt x="4777" y="303"/>
                </a:lnTo>
                <a:lnTo>
                  <a:pt x="4774" y="418"/>
                </a:lnTo>
                <a:moveTo>
                  <a:pt x="4777" y="303"/>
                </a:moveTo>
                <a:lnTo>
                  <a:pt x="4546" y="303"/>
                </a:lnTo>
                <a:lnTo>
                  <a:pt x="4546" y="416"/>
                </a:lnTo>
                <a:moveTo>
                  <a:pt x="4546" y="303"/>
                </a:moveTo>
                <a:lnTo>
                  <a:pt x="4318" y="301"/>
                </a:lnTo>
                <a:lnTo>
                  <a:pt x="4318" y="416"/>
                </a:lnTo>
                <a:moveTo>
                  <a:pt x="4318" y="301"/>
                </a:moveTo>
                <a:lnTo>
                  <a:pt x="4090" y="301"/>
                </a:lnTo>
                <a:lnTo>
                  <a:pt x="4088" y="413"/>
                </a:lnTo>
                <a:moveTo>
                  <a:pt x="4090" y="301"/>
                </a:moveTo>
                <a:lnTo>
                  <a:pt x="4066" y="298"/>
                </a:lnTo>
                <a:lnTo>
                  <a:pt x="3860" y="298"/>
                </a:lnTo>
                <a:lnTo>
                  <a:pt x="3860" y="413"/>
                </a:lnTo>
                <a:moveTo>
                  <a:pt x="3860" y="298"/>
                </a:moveTo>
                <a:lnTo>
                  <a:pt x="3632" y="296"/>
                </a:lnTo>
                <a:lnTo>
                  <a:pt x="3629" y="411"/>
                </a:lnTo>
                <a:moveTo>
                  <a:pt x="3632" y="296"/>
                </a:moveTo>
                <a:lnTo>
                  <a:pt x="3401" y="296"/>
                </a:lnTo>
                <a:lnTo>
                  <a:pt x="3401" y="409"/>
                </a:lnTo>
                <a:moveTo>
                  <a:pt x="3401" y="296"/>
                </a:moveTo>
                <a:lnTo>
                  <a:pt x="3173" y="293"/>
                </a:lnTo>
                <a:lnTo>
                  <a:pt x="3173" y="409"/>
                </a:lnTo>
                <a:moveTo>
                  <a:pt x="3173" y="293"/>
                </a:moveTo>
                <a:lnTo>
                  <a:pt x="2945" y="291"/>
                </a:lnTo>
                <a:lnTo>
                  <a:pt x="2943" y="406"/>
                </a:lnTo>
                <a:moveTo>
                  <a:pt x="2945" y="291"/>
                </a:moveTo>
                <a:lnTo>
                  <a:pt x="2715" y="291"/>
                </a:lnTo>
                <a:lnTo>
                  <a:pt x="2715" y="406"/>
                </a:lnTo>
                <a:moveTo>
                  <a:pt x="2715" y="291"/>
                </a:moveTo>
                <a:lnTo>
                  <a:pt x="2487" y="289"/>
                </a:lnTo>
                <a:lnTo>
                  <a:pt x="2485" y="404"/>
                </a:lnTo>
                <a:moveTo>
                  <a:pt x="2487" y="289"/>
                </a:moveTo>
                <a:lnTo>
                  <a:pt x="2257" y="289"/>
                </a:lnTo>
                <a:lnTo>
                  <a:pt x="2257" y="401"/>
                </a:lnTo>
                <a:moveTo>
                  <a:pt x="2257" y="289"/>
                </a:moveTo>
                <a:lnTo>
                  <a:pt x="2029" y="286"/>
                </a:lnTo>
                <a:lnTo>
                  <a:pt x="2029" y="401"/>
                </a:lnTo>
                <a:moveTo>
                  <a:pt x="2029" y="286"/>
                </a:moveTo>
                <a:lnTo>
                  <a:pt x="1801" y="284"/>
                </a:lnTo>
                <a:lnTo>
                  <a:pt x="1798" y="399"/>
                </a:lnTo>
                <a:moveTo>
                  <a:pt x="1801" y="284"/>
                </a:moveTo>
                <a:lnTo>
                  <a:pt x="1570" y="284"/>
                </a:lnTo>
                <a:lnTo>
                  <a:pt x="1570" y="397"/>
                </a:lnTo>
                <a:moveTo>
                  <a:pt x="1570" y="284"/>
                </a:moveTo>
                <a:lnTo>
                  <a:pt x="1347" y="281"/>
                </a:lnTo>
                <a:moveTo>
                  <a:pt x="15" y="377"/>
                </a:moveTo>
                <a:lnTo>
                  <a:pt x="1347" y="28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58" name="path 4358"/>
          <p:cNvSpPr/>
          <p:nvPr/>
        </p:nvSpPr>
        <p:spPr>
          <a:xfrm>
            <a:off x="1335785" y="5105654"/>
            <a:ext cx="3953257" cy="32003"/>
          </a:xfrm>
          <a:custGeom>
            <a:avLst/>
            <a:gdLst/>
            <a:ahLst/>
            <a:cxnLst/>
            <a:rect l="0" t="0" r="0" b="0"/>
            <a:pathLst>
              <a:path w="6225" h="50">
                <a:moveTo>
                  <a:pt x="1" y="44"/>
                </a:moveTo>
                <a:lnTo>
                  <a:pt x="46" y="44"/>
                </a:lnTo>
                <a:lnTo>
                  <a:pt x="2283" y="49"/>
                </a:lnTo>
                <a:lnTo>
                  <a:pt x="2394" y="49"/>
                </a:lnTo>
                <a:lnTo>
                  <a:pt x="5434" y="1"/>
                </a:lnTo>
                <a:lnTo>
                  <a:pt x="5494" y="1"/>
                </a:lnTo>
                <a:lnTo>
                  <a:pt x="6210" y="5"/>
                </a:lnTo>
                <a:lnTo>
                  <a:pt x="6224" y="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60" name="path 4360"/>
          <p:cNvSpPr/>
          <p:nvPr/>
        </p:nvSpPr>
        <p:spPr>
          <a:xfrm>
            <a:off x="1335785" y="5105654"/>
            <a:ext cx="3953257" cy="32003"/>
          </a:xfrm>
          <a:custGeom>
            <a:avLst/>
            <a:gdLst/>
            <a:ahLst/>
            <a:cxnLst/>
            <a:rect l="0" t="0" r="0" b="0"/>
            <a:pathLst>
              <a:path w="6225" h="50">
                <a:moveTo>
                  <a:pt x="1" y="44"/>
                </a:moveTo>
                <a:lnTo>
                  <a:pt x="46" y="44"/>
                </a:lnTo>
                <a:lnTo>
                  <a:pt x="2283" y="49"/>
                </a:lnTo>
                <a:lnTo>
                  <a:pt x="2394" y="49"/>
                </a:lnTo>
                <a:lnTo>
                  <a:pt x="5434" y="1"/>
                </a:lnTo>
                <a:lnTo>
                  <a:pt x="5494" y="1"/>
                </a:lnTo>
                <a:lnTo>
                  <a:pt x="6210" y="5"/>
                </a:lnTo>
                <a:lnTo>
                  <a:pt x="6224" y="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62" name="path 4362"/>
          <p:cNvSpPr/>
          <p:nvPr/>
        </p:nvSpPr>
        <p:spPr>
          <a:xfrm>
            <a:off x="5091186" y="5239950"/>
            <a:ext cx="110721" cy="95642"/>
          </a:xfrm>
          <a:custGeom>
            <a:avLst/>
            <a:gdLst/>
            <a:ahLst/>
            <a:cxnLst/>
            <a:rect l="0" t="0" r="0" b="0"/>
            <a:pathLst>
              <a:path w="174" h="150">
                <a:moveTo>
                  <a:pt x="173" y="149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64" name="path 4364"/>
          <p:cNvSpPr/>
          <p:nvPr/>
        </p:nvSpPr>
        <p:spPr>
          <a:xfrm>
            <a:off x="5091186" y="5239950"/>
            <a:ext cx="110721" cy="95642"/>
          </a:xfrm>
          <a:custGeom>
            <a:avLst/>
            <a:gdLst/>
            <a:ahLst/>
            <a:cxnLst/>
            <a:rect l="0" t="0" r="0" b="0"/>
            <a:pathLst>
              <a:path w="174" h="150">
                <a:moveTo>
                  <a:pt x="173" y="149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66" name="path 4366"/>
          <p:cNvSpPr/>
          <p:nvPr/>
        </p:nvSpPr>
        <p:spPr>
          <a:xfrm>
            <a:off x="1378456" y="5328158"/>
            <a:ext cx="3823716" cy="45720"/>
          </a:xfrm>
          <a:custGeom>
            <a:avLst/>
            <a:gdLst/>
            <a:ahLst/>
            <a:cxnLst/>
            <a:rect l="0" t="0" r="0" b="0"/>
            <a:pathLst>
              <a:path w="6021" h="72">
                <a:moveTo>
                  <a:pt x="1" y="13"/>
                </a:moveTo>
                <a:lnTo>
                  <a:pt x="25" y="13"/>
                </a:lnTo>
                <a:lnTo>
                  <a:pt x="1143" y="8"/>
                </a:lnTo>
                <a:lnTo>
                  <a:pt x="1201" y="8"/>
                </a:lnTo>
                <a:lnTo>
                  <a:pt x="2912" y="1"/>
                </a:lnTo>
                <a:lnTo>
                  <a:pt x="3010" y="1"/>
                </a:lnTo>
                <a:lnTo>
                  <a:pt x="5221" y="51"/>
                </a:lnTo>
                <a:lnTo>
                  <a:pt x="5960" y="70"/>
                </a:lnTo>
                <a:lnTo>
                  <a:pt x="6020" y="7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68" name="path 4368"/>
          <p:cNvSpPr/>
          <p:nvPr/>
        </p:nvSpPr>
        <p:spPr>
          <a:xfrm>
            <a:off x="12778375" y="5306915"/>
            <a:ext cx="67785" cy="37913"/>
          </a:xfrm>
          <a:custGeom>
            <a:avLst/>
            <a:gdLst/>
            <a:ahLst/>
            <a:cxnLst/>
            <a:rect l="0" t="0" r="0" b="0"/>
            <a:pathLst>
              <a:path w="106" h="59">
                <a:moveTo>
                  <a:pt x="106" y="58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76" name="group 176"/>
          <p:cNvGrpSpPr/>
          <p:nvPr/>
        </p:nvGrpSpPr>
        <p:grpSpPr>
          <a:xfrm rot="21600000">
            <a:off x="8660883" y="4877816"/>
            <a:ext cx="5755394" cy="447293"/>
            <a:chOff x="0" y="0"/>
            <a:chExt cx="5755394" cy="447293"/>
          </a:xfrm>
        </p:grpSpPr>
        <p:sp>
          <p:nvSpPr>
            <p:cNvPr id="4370" name="path 4370"/>
            <p:cNvSpPr/>
            <p:nvPr/>
          </p:nvSpPr>
          <p:spPr>
            <a:xfrm>
              <a:off x="0" y="262889"/>
              <a:ext cx="5755394" cy="184403"/>
            </a:xfrm>
            <a:custGeom>
              <a:avLst/>
              <a:gdLst/>
              <a:ahLst/>
              <a:cxnLst/>
              <a:rect l="0" t="0" r="0" b="0"/>
              <a:pathLst>
                <a:path w="9063" h="290">
                  <a:moveTo>
                    <a:pt x="6484" y="262"/>
                  </a:moveTo>
                  <a:lnTo>
                    <a:pt x="6376" y="210"/>
                  </a:lnTo>
                  <a:lnTo>
                    <a:pt x="6266" y="164"/>
                  </a:lnTo>
                  <a:lnTo>
                    <a:pt x="6153" y="126"/>
                  </a:lnTo>
                  <a:lnTo>
                    <a:pt x="6038" y="92"/>
                  </a:lnTo>
                  <a:lnTo>
                    <a:pt x="5920" y="63"/>
                  </a:lnTo>
                  <a:lnTo>
                    <a:pt x="5803" y="42"/>
                  </a:lnTo>
                  <a:lnTo>
                    <a:pt x="5685" y="25"/>
                  </a:lnTo>
                  <a:lnTo>
                    <a:pt x="5565" y="15"/>
                  </a:lnTo>
                  <a:lnTo>
                    <a:pt x="5445" y="13"/>
                  </a:lnTo>
                  <a:moveTo>
                    <a:pt x="9062" y="63"/>
                  </a:moveTo>
                  <a:lnTo>
                    <a:pt x="4764" y="63"/>
                  </a:lnTo>
                  <a:lnTo>
                    <a:pt x="4428" y="58"/>
                  </a:lnTo>
                  <a:lnTo>
                    <a:pt x="4317" y="58"/>
                  </a:lnTo>
                  <a:lnTo>
                    <a:pt x="4255" y="56"/>
                  </a:lnTo>
                  <a:lnTo>
                    <a:pt x="1219" y="1"/>
                  </a:lnTo>
                  <a:moveTo>
                    <a:pt x="9062" y="63"/>
                  </a:moveTo>
                  <a:lnTo>
                    <a:pt x="4764" y="63"/>
                  </a:lnTo>
                  <a:lnTo>
                    <a:pt x="4428" y="58"/>
                  </a:lnTo>
                  <a:lnTo>
                    <a:pt x="4317" y="58"/>
                  </a:lnTo>
                  <a:lnTo>
                    <a:pt x="4255" y="56"/>
                  </a:lnTo>
                  <a:lnTo>
                    <a:pt x="1219" y="1"/>
                  </a:lnTo>
                  <a:moveTo>
                    <a:pt x="4807" y="289"/>
                  </a:moveTo>
                  <a:lnTo>
                    <a:pt x="4579" y="284"/>
                  </a:lnTo>
                  <a:moveTo>
                    <a:pt x="4579" y="284"/>
                  </a:moveTo>
                  <a:lnTo>
                    <a:pt x="4351" y="282"/>
                  </a:lnTo>
                  <a:moveTo>
                    <a:pt x="4351" y="282"/>
                  </a:moveTo>
                  <a:lnTo>
                    <a:pt x="4120" y="277"/>
                  </a:lnTo>
                  <a:moveTo>
                    <a:pt x="4120" y="277"/>
                  </a:moveTo>
                  <a:lnTo>
                    <a:pt x="3892" y="274"/>
                  </a:lnTo>
                  <a:moveTo>
                    <a:pt x="3892" y="274"/>
                  </a:moveTo>
                  <a:lnTo>
                    <a:pt x="3662" y="270"/>
                  </a:lnTo>
                  <a:moveTo>
                    <a:pt x="3662" y="270"/>
                  </a:moveTo>
                  <a:lnTo>
                    <a:pt x="3434" y="265"/>
                  </a:lnTo>
                  <a:moveTo>
                    <a:pt x="3434" y="265"/>
                  </a:moveTo>
                  <a:lnTo>
                    <a:pt x="3206" y="262"/>
                  </a:lnTo>
                  <a:moveTo>
                    <a:pt x="3206" y="262"/>
                  </a:moveTo>
                  <a:lnTo>
                    <a:pt x="2976" y="258"/>
                  </a:lnTo>
                  <a:moveTo>
                    <a:pt x="2976" y="258"/>
                  </a:moveTo>
                  <a:lnTo>
                    <a:pt x="2748" y="255"/>
                  </a:lnTo>
                  <a:moveTo>
                    <a:pt x="2748" y="255"/>
                  </a:moveTo>
                  <a:lnTo>
                    <a:pt x="2517" y="250"/>
                  </a:lnTo>
                  <a:moveTo>
                    <a:pt x="2517" y="250"/>
                  </a:moveTo>
                  <a:lnTo>
                    <a:pt x="2289" y="250"/>
                  </a:lnTo>
                  <a:moveTo>
                    <a:pt x="2289" y="250"/>
                  </a:moveTo>
                  <a:lnTo>
                    <a:pt x="2061" y="248"/>
                  </a:lnTo>
                  <a:moveTo>
                    <a:pt x="2061" y="248"/>
                  </a:moveTo>
                  <a:lnTo>
                    <a:pt x="1831" y="248"/>
                  </a:lnTo>
                  <a:moveTo>
                    <a:pt x="1831" y="248"/>
                  </a:moveTo>
                  <a:lnTo>
                    <a:pt x="1603" y="246"/>
                  </a:lnTo>
                  <a:moveTo>
                    <a:pt x="1603" y="246"/>
                  </a:moveTo>
                  <a:lnTo>
                    <a:pt x="1372" y="243"/>
                  </a:lnTo>
                  <a:moveTo>
                    <a:pt x="1372" y="243"/>
                  </a:moveTo>
                  <a:lnTo>
                    <a:pt x="1144" y="243"/>
                  </a:lnTo>
                  <a:moveTo>
                    <a:pt x="1144" y="243"/>
                  </a:moveTo>
                  <a:lnTo>
                    <a:pt x="916" y="241"/>
                  </a:lnTo>
                  <a:moveTo>
                    <a:pt x="916" y="241"/>
                  </a:moveTo>
                  <a:lnTo>
                    <a:pt x="686" y="241"/>
                  </a:lnTo>
                  <a:moveTo>
                    <a:pt x="686" y="241"/>
                  </a:moveTo>
                  <a:lnTo>
                    <a:pt x="458" y="238"/>
                  </a:lnTo>
                  <a:moveTo>
                    <a:pt x="458" y="238"/>
                  </a:moveTo>
                  <a:lnTo>
                    <a:pt x="228" y="238"/>
                  </a:lnTo>
                  <a:moveTo>
                    <a:pt x="228" y="238"/>
                  </a:moveTo>
                  <a:lnTo>
                    <a:pt x="0" y="236"/>
                  </a:lnTo>
                  <a:moveTo>
                    <a:pt x="4807" y="289"/>
                  </a:moveTo>
                  <a:lnTo>
                    <a:pt x="4579" y="284"/>
                  </a:lnTo>
                  <a:moveTo>
                    <a:pt x="4579" y="284"/>
                  </a:moveTo>
                  <a:lnTo>
                    <a:pt x="4351" y="282"/>
                  </a:lnTo>
                  <a:moveTo>
                    <a:pt x="4351" y="282"/>
                  </a:moveTo>
                  <a:lnTo>
                    <a:pt x="4120" y="277"/>
                  </a:lnTo>
                  <a:moveTo>
                    <a:pt x="4120" y="277"/>
                  </a:moveTo>
                  <a:lnTo>
                    <a:pt x="3892" y="274"/>
                  </a:lnTo>
                  <a:moveTo>
                    <a:pt x="3892" y="274"/>
                  </a:moveTo>
                  <a:lnTo>
                    <a:pt x="3662" y="270"/>
                  </a:lnTo>
                  <a:moveTo>
                    <a:pt x="3662" y="270"/>
                  </a:moveTo>
                  <a:lnTo>
                    <a:pt x="3434" y="265"/>
                  </a:lnTo>
                  <a:moveTo>
                    <a:pt x="3434" y="265"/>
                  </a:moveTo>
                  <a:lnTo>
                    <a:pt x="3206" y="262"/>
                  </a:lnTo>
                  <a:moveTo>
                    <a:pt x="3206" y="262"/>
                  </a:moveTo>
                  <a:lnTo>
                    <a:pt x="2976" y="258"/>
                  </a:lnTo>
                  <a:moveTo>
                    <a:pt x="2976" y="258"/>
                  </a:moveTo>
                  <a:lnTo>
                    <a:pt x="2748" y="255"/>
                  </a:lnTo>
                  <a:moveTo>
                    <a:pt x="2748" y="255"/>
                  </a:moveTo>
                  <a:lnTo>
                    <a:pt x="2517" y="250"/>
                  </a:lnTo>
                  <a:moveTo>
                    <a:pt x="2517" y="250"/>
                  </a:moveTo>
                  <a:lnTo>
                    <a:pt x="2289" y="250"/>
                  </a:lnTo>
                  <a:moveTo>
                    <a:pt x="2289" y="250"/>
                  </a:moveTo>
                  <a:lnTo>
                    <a:pt x="2061" y="248"/>
                  </a:lnTo>
                  <a:moveTo>
                    <a:pt x="2061" y="248"/>
                  </a:moveTo>
                  <a:lnTo>
                    <a:pt x="1831" y="248"/>
                  </a:lnTo>
                  <a:moveTo>
                    <a:pt x="1831" y="248"/>
                  </a:moveTo>
                  <a:lnTo>
                    <a:pt x="1603" y="246"/>
                  </a:lnTo>
                  <a:moveTo>
                    <a:pt x="1603" y="246"/>
                  </a:moveTo>
                  <a:lnTo>
                    <a:pt x="1372" y="243"/>
                  </a:lnTo>
                  <a:moveTo>
                    <a:pt x="1372" y="243"/>
                  </a:moveTo>
                  <a:lnTo>
                    <a:pt x="1144" y="243"/>
                  </a:lnTo>
                  <a:moveTo>
                    <a:pt x="1144" y="243"/>
                  </a:moveTo>
                  <a:lnTo>
                    <a:pt x="916" y="241"/>
                  </a:lnTo>
                  <a:moveTo>
                    <a:pt x="916" y="241"/>
                  </a:moveTo>
                  <a:lnTo>
                    <a:pt x="686" y="241"/>
                  </a:lnTo>
                  <a:moveTo>
                    <a:pt x="686" y="241"/>
                  </a:moveTo>
                  <a:lnTo>
                    <a:pt x="458" y="238"/>
                  </a:lnTo>
                  <a:moveTo>
                    <a:pt x="458" y="238"/>
                  </a:moveTo>
                  <a:lnTo>
                    <a:pt x="228" y="238"/>
                  </a:lnTo>
                  <a:moveTo>
                    <a:pt x="228" y="238"/>
                  </a:moveTo>
                  <a:lnTo>
                    <a:pt x="0" y="236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72" name="path 4372"/>
            <p:cNvSpPr/>
            <p:nvPr/>
          </p:nvSpPr>
          <p:spPr>
            <a:xfrm>
              <a:off x="104402" y="119633"/>
              <a:ext cx="118872" cy="243840"/>
            </a:xfrm>
            <a:custGeom>
              <a:avLst/>
              <a:gdLst/>
              <a:ahLst/>
              <a:cxnLst/>
              <a:rect l="0" t="0" r="0" b="0"/>
              <a:pathLst>
                <a:path w="187" h="384">
                  <a:moveTo>
                    <a:pt x="142" y="8"/>
                  </a:moveTo>
                  <a:lnTo>
                    <a:pt x="152" y="8"/>
                  </a:lnTo>
                  <a:lnTo>
                    <a:pt x="169" y="15"/>
                  </a:lnTo>
                  <a:lnTo>
                    <a:pt x="178" y="22"/>
                  </a:lnTo>
                  <a:lnTo>
                    <a:pt x="185" y="37"/>
                  </a:lnTo>
                  <a:lnTo>
                    <a:pt x="185" y="63"/>
                  </a:lnTo>
                  <a:lnTo>
                    <a:pt x="178" y="77"/>
                  </a:lnTo>
                  <a:lnTo>
                    <a:pt x="169" y="85"/>
                  </a:lnTo>
                  <a:lnTo>
                    <a:pt x="152" y="92"/>
                  </a:lnTo>
                  <a:lnTo>
                    <a:pt x="133" y="92"/>
                  </a:lnTo>
                  <a:lnTo>
                    <a:pt x="116" y="85"/>
                  </a:lnTo>
                  <a:lnTo>
                    <a:pt x="90" y="70"/>
                  </a:lnTo>
                  <a:lnTo>
                    <a:pt x="1" y="1"/>
                  </a:lnTo>
                  <a:lnTo>
                    <a:pt x="1" y="99"/>
                  </a:lnTo>
                  <a:moveTo>
                    <a:pt x="185" y="226"/>
                  </a:moveTo>
                  <a:lnTo>
                    <a:pt x="185" y="157"/>
                  </a:lnTo>
                  <a:lnTo>
                    <a:pt x="106" y="150"/>
                  </a:lnTo>
                  <a:lnTo>
                    <a:pt x="116" y="157"/>
                  </a:lnTo>
                  <a:lnTo>
                    <a:pt x="125" y="176"/>
                  </a:lnTo>
                  <a:lnTo>
                    <a:pt x="125" y="197"/>
                  </a:lnTo>
                  <a:lnTo>
                    <a:pt x="116" y="219"/>
                  </a:lnTo>
                  <a:lnTo>
                    <a:pt x="99" y="234"/>
                  </a:lnTo>
                  <a:lnTo>
                    <a:pt x="73" y="241"/>
                  </a:lnTo>
                  <a:lnTo>
                    <a:pt x="54" y="241"/>
                  </a:lnTo>
                  <a:lnTo>
                    <a:pt x="27" y="234"/>
                  </a:lnTo>
                  <a:lnTo>
                    <a:pt x="10" y="219"/>
                  </a:lnTo>
                  <a:lnTo>
                    <a:pt x="1" y="197"/>
                  </a:lnTo>
                  <a:lnTo>
                    <a:pt x="1" y="176"/>
                  </a:lnTo>
                  <a:lnTo>
                    <a:pt x="10" y="157"/>
                  </a:lnTo>
                  <a:lnTo>
                    <a:pt x="20" y="150"/>
                  </a:lnTo>
                  <a:lnTo>
                    <a:pt x="37" y="142"/>
                  </a:lnTo>
                  <a:moveTo>
                    <a:pt x="185" y="325"/>
                  </a:moveTo>
                  <a:lnTo>
                    <a:pt x="178" y="303"/>
                  </a:lnTo>
                  <a:lnTo>
                    <a:pt x="152" y="289"/>
                  </a:lnTo>
                  <a:lnTo>
                    <a:pt x="106" y="282"/>
                  </a:lnTo>
                  <a:lnTo>
                    <a:pt x="80" y="282"/>
                  </a:lnTo>
                  <a:lnTo>
                    <a:pt x="37" y="289"/>
                  </a:lnTo>
                  <a:lnTo>
                    <a:pt x="10" y="303"/>
                  </a:lnTo>
                  <a:lnTo>
                    <a:pt x="1" y="325"/>
                  </a:lnTo>
                  <a:lnTo>
                    <a:pt x="1" y="339"/>
                  </a:lnTo>
                  <a:lnTo>
                    <a:pt x="10" y="361"/>
                  </a:lnTo>
                  <a:lnTo>
                    <a:pt x="37" y="375"/>
                  </a:lnTo>
                  <a:lnTo>
                    <a:pt x="80" y="382"/>
                  </a:lnTo>
                  <a:lnTo>
                    <a:pt x="106" y="382"/>
                  </a:lnTo>
                  <a:lnTo>
                    <a:pt x="152" y="375"/>
                  </a:lnTo>
                  <a:lnTo>
                    <a:pt x="178" y="361"/>
                  </a:lnTo>
                  <a:lnTo>
                    <a:pt x="185" y="339"/>
                  </a:lnTo>
                  <a:lnTo>
                    <a:pt x="185" y="325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74" name="path 4374"/>
            <p:cNvSpPr/>
            <p:nvPr/>
          </p:nvSpPr>
          <p:spPr>
            <a:xfrm>
              <a:off x="3683516" y="0"/>
              <a:ext cx="18288" cy="182879"/>
            </a:xfrm>
            <a:custGeom>
              <a:avLst/>
              <a:gdLst/>
              <a:ahLst/>
              <a:cxnLst/>
              <a:rect l="0" t="0" r="0" b="0"/>
              <a:pathLst>
                <a:path w="28" h="287">
                  <a:moveTo>
                    <a:pt x="28" y="0"/>
                  </a:moveTo>
                  <a:lnTo>
                    <a:pt x="0" y="0"/>
                  </a:lnTo>
                  <a:lnTo>
                    <a:pt x="28" y="287"/>
                  </a:lnTo>
                  <a:lnTo>
                    <a:pt x="28" y="0"/>
                  </a:lnTo>
                </a:path>
                <a:path w="28" h="287">
                  <a:moveTo>
                    <a:pt x="0" y="0"/>
                  </a:moveTo>
                  <a:lnTo>
                    <a:pt x="28" y="287"/>
                  </a:lnTo>
                  <a:lnTo>
                    <a:pt x="0" y="287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76" name="path 4376"/>
            <p:cNvSpPr/>
            <p:nvPr/>
          </p:nvSpPr>
          <p:spPr>
            <a:xfrm>
              <a:off x="3740666" y="119633"/>
              <a:ext cx="118871" cy="243840"/>
            </a:xfrm>
            <a:custGeom>
              <a:avLst/>
              <a:gdLst/>
              <a:ahLst/>
              <a:cxnLst/>
              <a:rect l="0" t="0" r="0" b="0"/>
              <a:pathLst>
                <a:path w="187" h="384">
                  <a:moveTo>
                    <a:pt x="185" y="15"/>
                  </a:moveTo>
                  <a:lnTo>
                    <a:pt x="185" y="92"/>
                  </a:lnTo>
                  <a:lnTo>
                    <a:pt x="114" y="51"/>
                  </a:lnTo>
                  <a:lnTo>
                    <a:pt x="114" y="70"/>
                  </a:lnTo>
                  <a:lnTo>
                    <a:pt x="106" y="85"/>
                  </a:lnTo>
                  <a:lnTo>
                    <a:pt x="97" y="92"/>
                  </a:lnTo>
                  <a:lnTo>
                    <a:pt x="70" y="99"/>
                  </a:lnTo>
                  <a:lnTo>
                    <a:pt x="54" y="99"/>
                  </a:lnTo>
                  <a:lnTo>
                    <a:pt x="27" y="92"/>
                  </a:lnTo>
                  <a:lnTo>
                    <a:pt x="8" y="77"/>
                  </a:lnTo>
                  <a:lnTo>
                    <a:pt x="1" y="56"/>
                  </a:lnTo>
                  <a:lnTo>
                    <a:pt x="1" y="37"/>
                  </a:lnTo>
                  <a:lnTo>
                    <a:pt x="8" y="15"/>
                  </a:lnTo>
                  <a:lnTo>
                    <a:pt x="18" y="8"/>
                  </a:lnTo>
                  <a:lnTo>
                    <a:pt x="34" y="1"/>
                  </a:lnTo>
                  <a:moveTo>
                    <a:pt x="185" y="183"/>
                  </a:moveTo>
                  <a:lnTo>
                    <a:pt x="176" y="164"/>
                  </a:lnTo>
                  <a:lnTo>
                    <a:pt x="150" y="150"/>
                  </a:lnTo>
                  <a:lnTo>
                    <a:pt x="106" y="142"/>
                  </a:lnTo>
                  <a:lnTo>
                    <a:pt x="80" y="142"/>
                  </a:lnTo>
                  <a:lnTo>
                    <a:pt x="34" y="150"/>
                  </a:lnTo>
                  <a:lnTo>
                    <a:pt x="8" y="164"/>
                  </a:lnTo>
                  <a:lnTo>
                    <a:pt x="1" y="183"/>
                  </a:lnTo>
                  <a:lnTo>
                    <a:pt x="1" y="197"/>
                  </a:lnTo>
                  <a:lnTo>
                    <a:pt x="8" y="219"/>
                  </a:lnTo>
                  <a:lnTo>
                    <a:pt x="34" y="234"/>
                  </a:lnTo>
                  <a:lnTo>
                    <a:pt x="80" y="241"/>
                  </a:lnTo>
                  <a:lnTo>
                    <a:pt x="106" y="241"/>
                  </a:lnTo>
                  <a:lnTo>
                    <a:pt x="150" y="234"/>
                  </a:lnTo>
                  <a:lnTo>
                    <a:pt x="176" y="219"/>
                  </a:lnTo>
                  <a:lnTo>
                    <a:pt x="185" y="197"/>
                  </a:lnTo>
                  <a:lnTo>
                    <a:pt x="185" y="183"/>
                  </a:lnTo>
                  <a:close/>
                  <a:moveTo>
                    <a:pt x="185" y="325"/>
                  </a:moveTo>
                  <a:lnTo>
                    <a:pt x="176" y="303"/>
                  </a:lnTo>
                  <a:lnTo>
                    <a:pt x="150" y="289"/>
                  </a:lnTo>
                  <a:lnTo>
                    <a:pt x="106" y="282"/>
                  </a:lnTo>
                  <a:lnTo>
                    <a:pt x="80" y="282"/>
                  </a:lnTo>
                  <a:lnTo>
                    <a:pt x="34" y="289"/>
                  </a:lnTo>
                  <a:lnTo>
                    <a:pt x="8" y="303"/>
                  </a:lnTo>
                  <a:lnTo>
                    <a:pt x="1" y="325"/>
                  </a:lnTo>
                  <a:lnTo>
                    <a:pt x="1" y="339"/>
                  </a:lnTo>
                  <a:lnTo>
                    <a:pt x="8" y="361"/>
                  </a:lnTo>
                  <a:lnTo>
                    <a:pt x="34" y="375"/>
                  </a:lnTo>
                  <a:lnTo>
                    <a:pt x="80" y="382"/>
                  </a:lnTo>
                  <a:lnTo>
                    <a:pt x="106" y="382"/>
                  </a:lnTo>
                  <a:lnTo>
                    <a:pt x="150" y="375"/>
                  </a:lnTo>
                  <a:lnTo>
                    <a:pt x="176" y="361"/>
                  </a:lnTo>
                  <a:lnTo>
                    <a:pt x="185" y="339"/>
                  </a:lnTo>
                  <a:lnTo>
                    <a:pt x="185" y="325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378" name="path 4378"/>
          <p:cNvSpPr/>
          <p:nvPr/>
        </p:nvSpPr>
        <p:spPr>
          <a:xfrm>
            <a:off x="1331976" y="5148326"/>
            <a:ext cx="10786871" cy="1523"/>
          </a:xfrm>
          <a:custGeom>
            <a:avLst/>
            <a:gdLst/>
            <a:ahLst/>
            <a:cxnLst/>
            <a:rect l="0" t="0" r="0" b="0"/>
            <a:pathLst>
              <a:path w="16987" h="2">
                <a:moveTo>
                  <a:pt x="16987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78" name="group 178"/>
          <p:cNvGrpSpPr/>
          <p:nvPr/>
        </p:nvGrpSpPr>
        <p:grpSpPr>
          <a:xfrm rot="21600000">
            <a:off x="1331976" y="4877816"/>
            <a:ext cx="3870197" cy="457961"/>
            <a:chOff x="0" y="0"/>
            <a:chExt cx="3870197" cy="457961"/>
          </a:xfrm>
        </p:grpSpPr>
        <p:sp>
          <p:nvSpPr>
            <p:cNvPr id="4380" name="path 4380"/>
            <p:cNvSpPr/>
            <p:nvPr/>
          </p:nvSpPr>
          <p:spPr>
            <a:xfrm>
              <a:off x="0" y="410717"/>
              <a:ext cx="3870197" cy="47244"/>
            </a:xfrm>
            <a:custGeom>
              <a:avLst/>
              <a:gdLst/>
              <a:ahLst/>
              <a:cxnLst/>
              <a:rect l="0" t="0" r="0" b="0"/>
              <a:pathLst>
                <a:path w="6094" h="74">
                  <a:moveTo>
                    <a:pt x="6093" y="73"/>
                  </a:moveTo>
                  <a:lnTo>
                    <a:pt x="6033" y="70"/>
                  </a:lnTo>
                  <a:lnTo>
                    <a:pt x="3206" y="3"/>
                  </a:lnTo>
                  <a:lnTo>
                    <a:pt x="3021" y="1"/>
                  </a:lnTo>
                  <a:lnTo>
                    <a:pt x="2985" y="1"/>
                  </a:lnTo>
                  <a:lnTo>
                    <a:pt x="1274" y="10"/>
                  </a:lnTo>
                  <a:lnTo>
                    <a:pt x="1216" y="10"/>
                  </a:lnTo>
                  <a:lnTo>
                    <a:pt x="98" y="15"/>
                  </a:lnTo>
                  <a:lnTo>
                    <a:pt x="74" y="15"/>
                  </a:lnTo>
                  <a:moveTo>
                    <a:pt x="0" y="15"/>
                  </a:moveTo>
                  <a:lnTo>
                    <a:pt x="74" y="15"/>
                  </a:lnTo>
                  <a:moveTo>
                    <a:pt x="6093" y="73"/>
                  </a:moveTo>
                  <a:lnTo>
                    <a:pt x="6033" y="70"/>
                  </a:lnTo>
                  <a:lnTo>
                    <a:pt x="3206" y="3"/>
                  </a:lnTo>
                  <a:lnTo>
                    <a:pt x="3021" y="1"/>
                  </a:lnTo>
                  <a:lnTo>
                    <a:pt x="2985" y="1"/>
                  </a:lnTo>
                  <a:lnTo>
                    <a:pt x="1274" y="10"/>
                  </a:lnTo>
                  <a:lnTo>
                    <a:pt x="1216" y="10"/>
                  </a:lnTo>
                  <a:lnTo>
                    <a:pt x="98" y="15"/>
                  </a:lnTo>
                  <a:lnTo>
                    <a:pt x="74" y="15"/>
                  </a:lnTo>
                  <a:moveTo>
                    <a:pt x="0" y="15"/>
                  </a:moveTo>
                  <a:lnTo>
                    <a:pt x="74" y="1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82" name="path 4382"/>
            <p:cNvSpPr/>
            <p:nvPr/>
          </p:nvSpPr>
          <p:spPr>
            <a:xfrm>
              <a:off x="108204" y="0"/>
              <a:ext cx="18287" cy="182879"/>
            </a:xfrm>
            <a:custGeom>
              <a:avLst/>
              <a:gdLst/>
              <a:ahLst/>
              <a:cxnLst/>
              <a:rect l="0" t="0" r="0" b="0"/>
              <a:pathLst>
                <a:path w="28" h="287">
                  <a:moveTo>
                    <a:pt x="28" y="0"/>
                  </a:moveTo>
                  <a:lnTo>
                    <a:pt x="0" y="0"/>
                  </a:lnTo>
                  <a:lnTo>
                    <a:pt x="28" y="287"/>
                  </a:lnTo>
                  <a:lnTo>
                    <a:pt x="28" y="0"/>
                  </a:lnTo>
                </a:path>
                <a:path w="28" h="287">
                  <a:moveTo>
                    <a:pt x="0" y="0"/>
                  </a:moveTo>
                  <a:lnTo>
                    <a:pt x="28" y="287"/>
                  </a:lnTo>
                  <a:lnTo>
                    <a:pt x="0" y="287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84" name="path 4384"/>
            <p:cNvSpPr/>
            <p:nvPr/>
          </p:nvSpPr>
          <p:spPr>
            <a:xfrm>
              <a:off x="163828" y="137921"/>
              <a:ext cx="118873" cy="225552"/>
            </a:xfrm>
            <a:custGeom>
              <a:avLst/>
              <a:gdLst/>
              <a:ahLst/>
              <a:cxnLst/>
              <a:rect l="0" t="0" r="0" b="0"/>
              <a:pathLst>
                <a:path w="187" h="355">
                  <a:moveTo>
                    <a:pt x="150" y="1"/>
                  </a:moveTo>
                  <a:lnTo>
                    <a:pt x="159" y="15"/>
                  </a:lnTo>
                  <a:lnTo>
                    <a:pt x="186" y="34"/>
                  </a:lnTo>
                  <a:lnTo>
                    <a:pt x="1" y="34"/>
                  </a:lnTo>
                  <a:moveTo>
                    <a:pt x="186" y="197"/>
                  </a:moveTo>
                  <a:lnTo>
                    <a:pt x="186" y="128"/>
                  </a:lnTo>
                  <a:lnTo>
                    <a:pt x="106" y="121"/>
                  </a:lnTo>
                  <a:lnTo>
                    <a:pt x="116" y="128"/>
                  </a:lnTo>
                  <a:lnTo>
                    <a:pt x="123" y="147"/>
                  </a:lnTo>
                  <a:lnTo>
                    <a:pt x="123" y="169"/>
                  </a:lnTo>
                  <a:lnTo>
                    <a:pt x="116" y="190"/>
                  </a:lnTo>
                  <a:lnTo>
                    <a:pt x="97" y="205"/>
                  </a:lnTo>
                  <a:lnTo>
                    <a:pt x="70" y="212"/>
                  </a:lnTo>
                  <a:lnTo>
                    <a:pt x="54" y="212"/>
                  </a:lnTo>
                  <a:lnTo>
                    <a:pt x="27" y="205"/>
                  </a:lnTo>
                  <a:lnTo>
                    <a:pt x="10" y="190"/>
                  </a:lnTo>
                  <a:lnTo>
                    <a:pt x="1" y="169"/>
                  </a:lnTo>
                  <a:lnTo>
                    <a:pt x="1" y="147"/>
                  </a:lnTo>
                  <a:lnTo>
                    <a:pt x="10" y="128"/>
                  </a:lnTo>
                  <a:lnTo>
                    <a:pt x="18" y="121"/>
                  </a:lnTo>
                  <a:lnTo>
                    <a:pt x="37" y="114"/>
                  </a:lnTo>
                  <a:moveTo>
                    <a:pt x="186" y="296"/>
                  </a:moveTo>
                  <a:lnTo>
                    <a:pt x="176" y="274"/>
                  </a:lnTo>
                  <a:lnTo>
                    <a:pt x="150" y="260"/>
                  </a:lnTo>
                  <a:lnTo>
                    <a:pt x="106" y="253"/>
                  </a:lnTo>
                  <a:lnTo>
                    <a:pt x="80" y="253"/>
                  </a:lnTo>
                  <a:lnTo>
                    <a:pt x="37" y="260"/>
                  </a:lnTo>
                  <a:lnTo>
                    <a:pt x="10" y="274"/>
                  </a:lnTo>
                  <a:lnTo>
                    <a:pt x="1" y="296"/>
                  </a:lnTo>
                  <a:lnTo>
                    <a:pt x="1" y="310"/>
                  </a:lnTo>
                  <a:lnTo>
                    <a:pt x="10" y="332"/>
                  </a:lnTo>
                  <a:lnTo>
                    <a:pt x="37" y="346"/>
                  </a:lnTo>
                  <a:lnTo>
                    <a:pt x="80" y="354"/>
                  </a:lnTo>
                  <a:lnTo>
                    <a:pt x="106" y="354"/>
                  </a:lnTo>
                  <a:lnTo>
                    <a:pt x="150" y="346"/>
                  </a:lnTo>
                  <a:lnTo>
                    <a:pt x="176" y="332"/>
                  </a:lnTo>
                  <a:lnTo>
                    <a:pt x="186" y="310"/>
                  </a:lnTo>
                  <a:lnTo>
                    <a:pt x="186" y="29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386" name="path 4386"/>
          <p:cNvSpPr/>
          <p:nvPr/>
        </p:nvSpPr>
        <p:spPr>
          <a:xfrm>
            <a:off x="1495804" y="4697385"/>
            <a:ext cx="11024616" cy="265774"/>
          </a:xfrm>
          <a:custGeom>
            <a:avLst/>
            <a:gdLst/>
            <a:ahLst/>
            <a:cxnLst/>
            <a:rect l="0" t="0" r="0" b="0"/>
            <a:pathLst>
              <a:path w="17361" h="418">
                <a:moveTo>
                  <a:pt x="186" y="99"/>
                </a:moveTo>
                <a:lnTo>
                  <a:pt x="63" y="0"/>
                </a:lnTo>
                <a:moveTo>
                  <a:pt x="106" y="36"/>
                </a:moveTo>
                <a:lnTo>
                  <a:pt x="1" y="99"/>
                </a:lnTo>
                <a:moveTo>
                  <a:pt x="150" y="178"/>
                </a:moveTo>
                <a:lnTo>
                  <a:pt x="159" y="192"/>
                </a:lnTo>
                <a:lnTo>
                  <a:pt x="186" y="212"/>
                </a:lnTo>
                <a:lnTo>
                  <a:pt x="1" y="212"/>
                </a:lnTo>
                <a:moveTo>
                  <a:pt x="159" y="353"/>
                </a:moveTo>
                <a:lnTo>
                  <a:pt x="1" y="353"/>
                </a:lnTo>
                <a:moveTo>
                  <a:pt x="80" y="291"/>
                </a:moveTo>
                <a:lnTo>
                  <a:pt x="80" y="418"/>
                </a:lnTo>
                <a:moveTo>
                  <a:pt x="5910" y="99"/>
                </a:moveTo>
                <a:lnTo>
                  <a:pt x="5787" y="0"/>
                </a:lnTo>
                <a:moveTo>
                  <a:pt x="5830" y="36"/>
                </a:moveTo>
                <a:lnTo>
                  <a:pt x="5725" y="99"/>
                </a:lnTo>
                <a:moveTo>
                  <a:pt x="5876" y="178"/>
                </a:moveTo>
                <a:lnTo>
                  <a:pt x="5883" y="192"/>
                </a:lnTo>
                <a:lnTo>
                  <a:pt x="5910" y="212"/>
                </a:lnTo>
                <a:lnTo>
                  <a:pt x="5725" y="212"/>
                </a:lnTo>
                <a:moveTo>
                  <a:pt x="5883" y="353"/>
                </a:moveTo>
                <a:lnTo>
                  <a:pt x="5725" y="353"/>
                </a:lnTo>
                <a:moveTo>
                  <a:pt x="5804" y="291"/>
                </a:moveTo>
                <a:lnTo>
                  <a:pt x="5804" y="418"/>
                </a:lnTo>
                <a:moveTo>
                  <a:pt x="11634" y="99"/>
                </a:moveTo>
                <a:lnTo>
                  <a:pt x="11511" y="0"/>
                </a:lnTo>
                <a:moveTo>
                  <a:pt x="11554" y="36"/>
                </a:moveTo>
                <a:lnTo>
                  <a:pt x="11449" y="99"/>
                </a:lnTo>
                <a:moveTo>
                  <a:pt x="11600" y="178"/>
                </a:moveTo>
                <a:lnTo>
                  <a:pt x="11607" y="192"/>
                </a:lnTo>
                <a:lnTo>
                  <a:pt x="11634" y="212"/>
                </a:lnTo>
                <a:lnTo>
                  <a:pt x="11449" y="212"/>
                </a:lnTo>
                <a:moveTo>
                  <a:pt x="11607" y="353"/>
                </a:moveTo>
                <a:lnTo>
                  <a:pt x="11449" y="353"/>
                </a:lnTo>
                <a:moveTo>
                  <a:pt x="11528" y="291"/>
                </a:moveTo>
                <a:lnTo>
                  <a:pt x="11528" y="418"/>
                </a:lnTo>
                <a:moveTo>
                  <a:pt x="17360" y="99"/>
                </a:moveTo>
                <a:lnTo>
                  <a:pt x="17235" y="0"/>
                </a:lnTo>
                <a:moveTo>
                  <a:pt x="17281" y="36"/>
                </a:moveTo>
                <a:lnTo>
                  <a:pt x="17175" y="99"/>
                </a:lnTo>
                <a:moveTo>
                  <a:pt x="17324" y="178"/>
                </a:moveTo>
                <a:lnTo>
                  <a:pt x="17334" y="192"/>
                </a:lnTo>
                <a:lnTo>
                  <a:pt x="17360" y="212"/>
                </a:lnTo>
                <a:lnTo>
                  <a:pt x="17175" y="212"/>
                </a:lnTo>
                <a:moveTo>
                  <a:pt x="17334" y="353"/>
                </a:moveTo>
                <a:lnTo>
                  <a:pt x="17175" y="353"/>
                </a:lnTo>
                <a:moveTo>
                  <a:pt x="17254" y="291"/>
                </a:moveTo>
                <a:lnTo>
                  <a:pt x="17254" y="41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80" name="group 180"/>
          <p:cNvGrpSpPr/>
          <p:nvPr/>
        </p:nvGrpSpPr>
        <p:grpSpPr>
          <a:xfrm rot="21600000">
            <a:off x="1364741" y="4629404"/>
            <a:ext cx="168403" cy="92201"/>
            <a:chOff x="0" y="0"/>
            <a:chExt cx="168403" cy="92201"/>
          </a:xfrm>
        </p:grpSpPr>
        <p:sp>
          <p:nvSpPr>
            <p:cNvPr id="4388" name="path 4388"/>
            <p:cNvSpPr/>
            <p:nvPr/>
          </p:nvSpPr>
          <p:spPr>
            <a:xfrm>
              <a:off x="0" y="6858"/>
              <a:ext cx="109728" cy="85343"/>
            </a:xfrm>
            <a:custGeom>
              <a:avLst/>
              <a:gdLst/>
              <a:ahLst/>
              <a:cxnLst/>
              <a:rect l="0" t="0" r="0" b="0"/>
              <a:pathLst>
                <a:path w="172" h="134">
                  <a:moveTo>
                    <a:pt x="78" y="37"/>
                  </a:moveTo>
                  <a:lnTo>
                    <a:pt x="87" y="56"/>
                  </a:lnTo>
                  <a:lnTo>
                    <a:pt x="80" y="34"/>
                  </a:lnTo>
                  <a:moveTo>
                    <a:pt x="82" y="27"/>
                  </a:moveTo>
                  <a:lnTo>
                    <a:pt x="85" y="34"/>
                  </a:lnTo>
                  <a:lnTo>
                    <a:pt x="92" y="39"/>
                  </a:lnTo>
                  <a:lnTo>
                    <a:pt x="101" y="34"/>
                  </a:lnTo>
                  <a:moveTo>
                    <a:pt x="70" y="46"/>
                  </a:moveTo>
                  <a:lnTo>
                    <a:pt x="87" y="56"/>
                  </a:lnTo>
                  <a:lnTo>
                    <a:pt x="70" y="39"/>
                  </a:lnTo>
                  <a:moveTo>
                    <a:pt x="75" y="39"/>
                  </a:moveTo>
                  <a:lnTo>
                    <a:pt x="87" y="56"/>
                  </a:lnTo>
                  <a:moveTo>
                    <a:pt x="61" y="37"/>
                  </a:moveTo>
                  <a:lnTo>
                    <a:pt x="70" y="39"/>
                  </a:lnTo>
                  <a:lnTo>
                    <a:pt x="78" y="34"/>
                  </a:lnTo>
                  <a:lnTo>
                    <a:pt x="80" y="27"/>
                  </a:lnTo>
                  <a:moveTo>
                    <a:pt x="90" y="68"/>
                  </a:moveTo>
                  <a:lnTo>
                    <a:pt x="87" y="58"/>
                  </a:lnTo>
                  <a:lnTo>
                    <a:pt x="78" y="53"/>
                  </a:lnTo>
                  <a:lnTo>
                    <a:pt x="68" y="58"/>
                  </a:lnTo>
                  <a:moveTo>
                    <a:pt x="166" y="20"/>
                  </a:moveTo>
                  <a:lnTo>
                    <a:pt x="166" y="27"/>
                  </a:lnTo>
                  <a:lnTo>
                    <a:pt x="169" y="27"/>
                  </a:lnTo>
                  <a:lnTo>
                    <a:pt x="169" y="34"/>
                  </a:lnTo>
                  <a:lnTo>
                    <a:pt x="166" y="34"/>
                  </a:lnTo>
                  <a:lnTo>
                    <a:pt x="166" y="32"/>
                  </a:lnTo>
                  <a:lnTo>
                    <a:pt x="164" y="32"/>
                  </a:lnTo>
                  <a:lnTo>
                    <a:pt x="159" y="32"/>
                  </a:lnTo>
                  <a:lnTo>
                    <a:pt x="159" y="34"/>
                  </a:lnTo>
                  <a:lnTo>
                    <a:pt x="159" y="37"/>
                  </a:lnTo>
                  <a:lnTo>
                    <a:pt x="161" y="39"/>
                  </a:lnTo>
                  <a:lnTo>
                    <a:pt x="164" y="41"/>
                  </a:lnTo>
                  <a:lnTo>
                    <a:pt x="164" y="49"/>
                  </a:lnTo>
                  <a:lnTo>
                    <a:pt x="166" y="51"/>
                  </a:lnTo>
                  <a:lnTo>
                    <a:pt x="169" y="51"/>
                  </a:lnTo>
                  <a:lnTo>
                    <a:pt x="169" y="53"/>
                  </a:lnTo>
                  <a:lnTo>
                    <a:pt x="169" y="61"/>
                  </a:lnTo>
                  <a:lnTo>
                    <a:pt x="171" y="61"/>
                  </a:lnTo>
                  <a:lnTo>
                    <a:pt x="169" y="63"/>
                  </a:lnTo>
                  <a:lnTo>
                    <a:pt x="169" y="65"/>
                  </a:lnTo>
                  <a:lnTo>
                    <a:pt x="166" y="65"/>
                  </a:lnTo>
                  <a:lnTo>
                    <a:pt x="166" y="68"/>
                  </a:lnTo>
                  <a:lnTo>
                    <a:pt x="164" y="68"/>
                  </a:lnTo>
                  <a:lnTo>
                    <a:pt x="161" y="68"/>
                  </a:lnTo>
                  <a:lnTo>
                    <a:pt x="161" y="70"/>
                  </a:lnTo>
                  <a:lnTo>
                    <a:pt x="161" y="75"/>
                  </a:lnTo>
                  <a:lnTo>
                    <a:pt x="164" y="75"/>
                  </a:lnTo>
                  <a:lnTo>
                    <a:pt x="164" y="82"/>
                  </a:lnTo>
                  <a:lnTo>
                    <a:pt x="161" y="85"/>
                  </a:lnTo>
                  <a:lnTo>
                    <a:pt x="161" y="89"/>
                  </a:lnTo>
                  <a:lnTo>
                    <a:pt x="159" y="89"/>
                  </a:lnTo>
                  <a:lnTo>
                    <a:pt x="159" y="92"/>
                  </a:lnTo>
                  <a:lnTo>
                    <a:pt x="157" y="92"/>
                  </a:lnTo>
                  <a:lnTo>
                    <a:pt x="157" y="94"/>
                  </a:lnTo>
                  <a:lnTo>
                    <a:pt x="154" y="97"/>
                  </a:lnTo>
                  <a:lnTo>
                    <a:pt x="147" y="97"/>
                  </a:lnTo>
                  <a:lnTo>
                    <a:pt x="147" y="94"/>
                  </a:lnTo>
                  <a:lnTo>
                    <a:pt x="147" y="85"/>
                  </a:lnTo>
                  <a:lnTo>
                    <a:pt x="145" y="85"/>
                  </a:lnTo>
                  <a:lnTo>
                    <a:pt x="140" y="85"/>
                  </a:lnTo>
                  <a:lnTo>
                    <a:pt x="140" y="87"/>
                  </a:lnTo>
                  <a:lnTo>
                    <a:pt x="138" y="87"/>
                  </a:lnTo>
                  <a:lnTo>
                    <a:pt x="138" y="89"/>
                  </a:lnTo>
                  <a:lnTo>
                    <a:pt x="133" y="89"/>
                  </a:lnTo>
                  <a:lnTo>
                    <a:pt x="133" y="92"/>
                  </a:lnTo>
                  <a:lnTo>
                    <a:pt x="130" y="92"/>
                  </a:lnTo>
                  <a:lnTo>
                    <a:pt x="130" y="94"/>
                  </a:lnTo>
                  <a:lnTo>
                    <a:pt x="128" y="94"/>
                  </a:lnTo>
                  <a:lnTo>
                    <a:pt x="128" y="97"/>
                  </a:lnTo>
                  <a:lnTo>
                    <a:pt x="128" y="101"/>
                  </a:lnTo>
                  <a:lnTo>
                    <a:pt x="130" y="101"/>
                  </a:lnTo>
                  <a:lnTo>
                    <a:pt x="133" y="99"/>
                  </a:lnTo>
                  <a:lnTo>
                    <a:pt x="135" y="99"/>
                  </a:lnTo>
                  <a:lnTo>
                    <a:pt x="135" y="97"/>
                  </a:lnTo>
                  <a:lnTo>
                    <a:pt x="142" y="97"/>
                  </a:lnTo>
                  <a:lnTo>
                    <a:pt x="142" y="99"/>
                  </a:lnTo>
                  <a:lnTo>
                    <a:pt x="145" y="99"/>
                  </a:lnTo>
                  <a:lnTo>
                    <a:pt x="145" y="101"/>
                  </a:lnTo>
                  <a:moveTo>
                    <a:pt x="145" y="101"/>
                  </a:moveTo>
                  <a:lnTo>
                    <a:pt x="147" y="104"/>
                  </a:lnTo>
                  <a:lnTo>
                    <a:pt x="147" y="109"/>
                  </a:lnTo>
                  <a:lnTo>
                    <a:pt x="145" y="109"/>
                  </a:lnTo>
                  <a:lnTo>
                    <a:pt x="145" y="111"/>
                  </a:lnTo>
                  <a:lnTo>
                    <a:pt x="142" y="111"/>
                  </a:lnTo>
                  <a:lnTo>
                    <a:pt x="142" y="113"/>
                  </a:lnTo>
                  <a:lnTo>
                    <a:pt x="140" y="113"/>
                  </a:lnTo>
                  <a:lnTo>
                    <a:pt x="138" y="116"/>
                  </a:lnTo>
                  <a:lnTo>
                    <a:pt x="135" y="116"/>
                  </a:lnTo>
                  <a:lnTo>
                    <a:pt x="135" y="118"/>
                  </a:lnTo>
                  <a:lnTo>
                    <a:pt x="133" y="118"/>
                  </a:lnTo>
                  <a:lnTo>
                    <a:pt x="130" y="121"/>
                  </a:lnTo>
                  <a:lnTo>
                    <a:pt x="128" y="121"/>
                  </a:lnTo>
                  <a:lnTo>
                    <a:pt x="128" y="123"/>
                  </a:lnTo>
                  <a:lnTo>
                    <a:pt x="118" y="123"/>
                  </a:lnTo>
                  <a:lnTo>
                    <a:pt x="118" y="125"/>
                  </a:lnTo>
                  <a:lnTo>
                    <a:pt x="116" y="125"/>
                  </a:lnTo>
                  <a:lnTo>
                    <a:pt x="116" y="128"/>
                  </a:lnTo>
                  <a:lnTo>
                    <a:pt x="113" y="128"/>
                  </a:lnTo>
                  <a:lnTo>
                    <a:pt x="113" y="130"/>
                  </a:lnTo>
                  <a:lnTo>
                    <a:pt x="104" y="130"/>
                  </a:lnTo>
                  <a:lnTo>
                    <a:pt x="104" y="133"/>
                  </a:lnTo>
                  <a:lnTo>
                    <a:pt x="101" y="133"/>
                  </a:lnTo>
                  <a:lnTo>
                    <a:pt x="99" y="130"/>
                  </a:lnTo>
                  <a:lnTo>
                    <a:pt x="101" y="128"/>
                  </a:lnTo>
                  <a:lnTo>
                    <a:pt x="101" y="123"/>
                  </a:lnTo>
                  <a:lnTo>
                    <a:pt x="99" y="123"/>
                  </a:lnTo>
                  <a:lnTo>
                    <a:pt x="94" y="123"/>
                  </a:lnTo>
                  <a:lnTo>
                    <a:pt x="94" y="125"/>
                  </a:lnTo>
                  <a:lnTo>
                    <a:pt x="92" y="125"/>
                  </a:lnTo>
                  <a:lnTo>
                    <a:pt x="92" y="128"/>
                  </a:lnTo>
                  <a:lnTo>
                    <a:pt x="82" y="128"/>
                  </a:lnTo>
                  <a:lnTo>
                    <a:pt x="82" y="130"/>
                  </a:lnTo>
                  <a:lnTo>
                    <a:pt x="82" y="133"/>
                  </a:lnTo>
                  <a:lnTo>
                    <a:pt x="80" y="133"/>
                  </a:lnTo>
                  <a:lnTo>
                    <a:pt x="68" y="133"/>
                  </a:lnTo>
                  <a:lnTo>
                    <a:pt x="68" y="130"/>
                  </a:lnTo>
                  <a:lnTo>
                    <a:pt x="66" y="130"/>
                  </a:lnTo>
                  <a:lnTo>
                    <a:pt x="66" y="128"/>
                  </a:lnTo>
                  <a:lnTo>
                    <a:pt x="66" y="125"/>
                  </a:lnTo>
                  <a:lnTo>
                    <a:pt x="63" y="125"/>
                  </a:lnTo>
                  <a:lnTo>
                    <a:pt x="63" y="123"/>
                  </a:lnTo>
                  <a:lnTo>
                    <a:pt x="61" y="123"/>
                  </a:lnTo>
                  <a:lnTo>
                    <a:pt x="58" y="125"/>
                  </a:lnTo>
                  <a:lnTo>
                    <a:pt x="61" y="125"/>
                  </a:lnTo>
                  <a:lnTo>
                    <a:pt x="61" y="128"/>
                  </a:lnTo>
                  <a:lnTo>
                    <a:pt x="51" y="128"/>
                  </a:lnTo>
                  <a:lnTo>
                    <a:pt x="51" y="125"/>
                  </a:lnTo>
                  <a:lnTo>
                    <a:pt x="46" y="125"/>
                  </a:lnTo>
                  <a:lnTo>
                    <a:pt x="44" y="123"/>
                  </a:lnTo>
                  <a:lnTo>
                    <a:pt x="41" y="123"/>
                  </a:lnTo>
                  <a:lnTo>
                    <a:pt x="41" y="121"/>
                  </a:lnTo>
                  <a:lnTo>
                    <a:pt x="39" y="121"/>
                  </a:lnTo>
                  <a:lnTo>
                    <a:pt x="39" y="118"/>
                  </a:lnTo>
                  <a:lnTo>
                    <a:pt x="37" y="116"/>
                  </a:lnTo>
                  <a:lnTo>
                    <a:pt x="37" y="111"/>
                  </a:lnTo>
                  <a:lnTo>
                    <a:pt x="39" y="111"/>
                  </a:lnTo>
                  <a:lnTo>
                    <a:pt x="49" y="111"/>
                  </a:lnTo>
                  <a:lnTo>
                    <a:pt x="49" y="109"/>
                  </a:lnTo>
                  <a:lnTo>
                    <a:pt x="49" y="104"/>
                  </a:lnTo>
                  <a:moveTo>
                    <a:pt x="49" y="104"/>
                  </a:moveTo>
                  <a:lnTo>
                    <a:pt x="46" y="104"/>
                  </a:lnTo>
                  <a:lnTo>
                    <a:pt x="46" y="101"/>
                  </a:lnTo>
                  <a:lnTo>
                    <a:pt x="44" y="99"/>
                  </a:lnTo>
                  <a:lnTo>
                    <a:pt x="44" y="97"/>
                  </a:lnTo>
                  <a:lnTo>
                    <a:pt x="41" y="94"/>
                  </a:lnTo>
                  <a:lnTo>
                    <a:pt x="39" y="92"/>
                  </a:lnTo>
                  <a:lnTo>
                    <a:pt x="32" y="92"/>
                  </a:lnTo>
                  <a:lnTo>
                    <a:pt x="32" y="94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7" y="99"/>
                  </a:lnTo>
                  <a:lnTo>
                    <a:pt x="37" y="106"/>
                  </a:lnTo>
                  <a:lnTo>
                    <a:pt x="34" y="106"/>
                  </a:lnTo>
                  <a:lnTo>
                    <a:pt x="34" y="109"/>
                  </a:lnTo>
                  <a:lnTo>
                    <a:pt x="32" y="109"/>
                  </a:lnTo>
                  <a:lnTo>
                    <a:pt x="30" y="109"/>
                  </a:lnTo>
                  <a:lnTo>
                    <a:pt x="30" y="111"/>
                  </a:lnTo>
                  <a:lnTo>
                    <a:pt x="27" y="111"/>
                  </a:lnTo>
                  <a:lnTo>
                    <a:pt x="25" y="109"/>
                  </a:lnTo>
                  <a:lnTo>
                    <a:pt x="22" y="106"/>
                  </a:lnTo>
                  <a:lnTo>
                    <a:pt x="20" y="104"/>
                  </a:lnTo>
                  <a:lnTo>
                    <a:pt x="20" y="101"/>
                  </a:lnTo>
                  <a:lnTo>
                    <a:pt x="18" y="101"/>
                  </a:lnTo>
                  <a:lnTo>
                    <a:pt x="18" y="99"/>
                  </a:lnTo>
                  <a:lnTo>
                    <a:pt x="15" y="97"/>
                  </a:lnTo>
                  <a:lnTo>
                    <a:pt x="15" y="94"/>
                  </a:lnTo>
                  <a:lnTo>
                    <a:pt x="13" y="94"/>
                  </a:lnTo>
                  <a:lnTo>
                    <a:pt x="13" y="92"/>
                  </a:lnTo>
                  <a:lnTo>
                    <a:pt x="10" y="89"/>
                  </a:lnTo>
                  <a:lnTo>
                    <a:pt x="10" y="82"/>
                  </a:lnTo>
                  <a:lnTo>
                    <a:pt x="8" y="82"/>
                  </a:lnTo>
                  <a:lnTo>
                    <a:pt x="8" y="80"/>
                  </a:lnTo>
                  <a:lnTo>
                    <a:pt x="6" y="80"/>
                  </a:lnTo>
                  <a:lnTo>
                    <a:pt x="6" y="77"/>
                  </a:lnTo>
                  <a:lnTo>
                    <a:pt x="3" y="75"/>
                  </a:lnTo>
                  <a:lnTo>
                    <a:pt x="3" y="68"/>
                  </a:lnTo>
                  <a:lnTo>
                    <a:pt x="1" y="65"/>
                  </a:lnTo>
                  <a:lnTo>
                    <a:pt x="3" y="63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8" y="56"/>
                  </a:lnTo>
                  <a:lnTo>
                    <a:pt x="6" y="53"/>
                  </a:lnTo>
                  <a:lnTo>
                    <a:pt x="6" y="46"/>
                  </a:lnTo>
                  <a:lnTo>
                    <a:pt x="3" y="46"/>
                  </a:lnTo>
                  <a:lnTo>
                    <a:pt x="1" y="46"/>
                  </a:lnTo>
                  <a:lnTo>
                    <a:pt x="1" y="44"/>
                  </a:lnTo>
                  <a:lnTo>
                    <a:pt x="1" y="32"/>
                  </a:lnTo>
                  <a:lnTo>
                    <a:pt x="3" y="29"/>
                  </a:lnTo>
                  <a:lnTo>
                    <a:pt x="8" y="29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5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5" y="1"/>
                  </a:lnTo>
                  <a:moveTo>
                    <a:pt x="27" y="111"/>
                  </a:moveTo>
                  <a:lnTo>
                    <a:pt x="25" y="109"/>
                  </a:lnTo>
                  <a:moveTo>
                    <a:pt x="27" y="111"/>
                  </a:moveTo>
                  <a:lnTo>
                    <a:pt x="30" y="111"/>
                  </a:lnTo>
                  <a:moveTo>
                    <a:pt x="34" y="109"/>
                  </a:moveTo>
                  <a:lnTo>
                    <a:pt x="37" y="113"/>
                  </a:lnTo>
                  <a:moveTo>
                    <a:pt x="39" y="92"/>
                  </a:moveTo>
                  <a:lnTo>
                    <a:pt x="46" y="101"/>
                  </a:lnTo>
                  <a:lnTo>
                    <a:pt x="49" y="106"/>
                  </a:lnTo>
                  <a:moveTo>
                    <a:pt x="34" y="106"/>
                  </a:moveTo>
                  <a:lnTo>
                    <a:pt x="39" y="111"/>
                  </a:lnTo>
                  <a:moveTo>
                    <a:pt x="37" y="104"/>
                  </a:moveTo>
                  <a:lnTo>
                    <a:pt x="41" y="111"/>
                  </a:lnTo>
                  <a:moveTo>
                    <a:pt x="37" y="101"/>
                  </a:moveTo>
                  <a:lnTo>
                    <a:pt x="44" y="111"/>
                  </a:lnTo>
                  <a:moveTo>
                    <a:pt x="37" y="104"/>
                  </a:moveTo>
                  <a:lnTo>
                    <a:pt x="41" y="111"/>
                  </a:lnTo>
                  <a:moveTo>
                    <a:pt x="30" y="111"/>
                  </a:moveTo>
                  <a:lnTo>
                    <a:pt x="34" y="116"/>
                  </a:lnTo>
                  <a:moveTo>
                    <a:pt x="27" y="111"/>
                  </a:moveTo>
                  <a:lnTo>
                    <a:pt x="27" y="109"/>
                  </a:lnTo>
                  <a:moveTo>
                    <a:pt x="37" y="116"/>
                  </a:moveTo>
                  <a:lnTo>
                    <a:pt x="32" y="109"/>
                  </a:lnTo>
                  <a:lnTo>
                    <a:pt x="37" y="113"/>
                  </a:lnTo>
                  <a:moveTo>
                    <a:pt x="34" y="92"/>
                  </a:moveTo>
                  <a:lnTo>
                    <a:pt x="46" y="111"/>
                  </a:lnTo>
                  <a:moveTo>
                    <a:pt x="34" y="106"/>
                  </a:moveTo>
                  <a:lnTo>
                    <a:pt x="37" y="111"/>
                  </a:lnTo>
                  <a:moveTo>
                    <a:pt x="32" y="94"/>
                  </a:moveTo>
                  <a:lnTo>
                    <a:pt x="46" y="111"/>
                  </a:lnTo>
                  <a:moveTo>
                    <a:pt x="37" y="92"/>
                  </a:moveTo>
                  <a:lnTo>
                    <a:pt x="49" y="109"/>
                  </a:lnTo>
                  <a:lnTo>
                    <a:pt x="34" y="92"/>
                  </a:lnTo>
                  <a:moveTo>
                    <a:pt x="66" y="56"/>
                  </a:moveTo>
                  <a:lnTo>
                    <a:pt x="70" y="46"/>
                  </a:lnTo>
                  <a:lnTo>
                    <a:pt x="63" y="39"/>
                  </a:lnTo>
                  <a:moveTo>
                    <a:pt x="37" y="118"/>
                  </a:moveTo>
                  <a:lnTo>
                    <a:pt x="37" y="116"/>
                  </a:lnTo>
                  <a:moveTo>
                    <a:pt x="99" y="49"/>
                  </a:moveTo>
                  <a:lnTo>
                    <a:pt x="87" y="56"/>
                  </a:lnTo>
                  <a:lnTo>
                    <a:pt x="101" y="53"/>
                  </a:lnTo>
                  <a:moveTo>
                    <a:pt x="87" y="61"/>
                  </a:moveTo>
                  <a:lnTo>
                    <a:pt x="87" y="56"/>
                  </a:lnTo>
                  <a:lnTo>
                    <a:pt x="87" y="58"/>
                  </a:lnTo>
                  <a:moveTo>
                    <a:pt x="85" y="56"/>
                  </a:moveTo>
                  <a:lnTo>
                    <a:pt x="87" y="56"/>
                  </a:lnTo>
                  <a:lnTo>
                    <a:pt x="99" y="41"/>
                  </a:lnTo>
                  <a:moveTo>
                    <a:pt x="92" y="39"/>
                  </a:moveTo>
                  <a:lnTo>
                    <a:pt x="87" y="56"/>
                  </a:lnTo>
                  <a:lnTo>
                    <a:pt x="94" y="39"/>
                  </a:lnTo>
                  <a:moveTo>
                    <a:pt x="99" y="44"/>
                  </a:moveTo>
                  <a:lnTo>
                    <a:pt x="87" y="56"/>
                  </a:lnTo>
                  <a:lnTo>
                    <a:pt x="90" y="39"/>
                  </a:lnTo>
                  <a:moveTo>
                    <a:pt x="97" y="39"/>
                  </a:moveTo>
                  <a:lnTo>
                    <a:pt x="87" y="56"/>
                  </a:lnTo>
                  <a:moveTo>
                    <a:pt x="101" y="34"/>
                  </a:moveTo>
                  <a:lnTo>
                    <a:pt x="99" y="49"/>
                  </a:lnTo>
                  <a:lnTo>
                    <a:pt x="109" y="61"/>
                  </a:lnTo>
                  <a:moveTo>
                    <a:pt x="106" y="61"/>
                  </a:moveTo>
                  <a:lnTo>
                    <a:pt x="99" y="58"/>
                  </a:lnTo>
                  <a:lnTo>
                    <a:pt x="92" y="61"/>
                  </a:lnTo>
                  <a:lnTo>
                    <a:pt x="90" y="7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390" name="path 4390"/>
            <p:cNvSpPr/>
            <p:nvPr/>
          </p:nvSpPr>
          <p:spPr>
            <a:xfrm>
              <a:off x="153162" y="0"/>
              <a:ext cx="15240" cy="18287"/>
            </a:xfrm>
            <a:custGeom>
              <a:avLst/>
              <a:gdLst/>
              <a:ahLst/>
              <a:cxnLst/>
              <a:rect l="0" t="0" r="0" b="0"/>
              <a:pathLst>
                <a:path w="24" h="28">
                  <a:moveTo>
                    <a:pt x="0" y="14"/>
                  </a:moveTo>
                  <a:lnTo>
                    <a:pt x="9" y="23"/>
                  </a:lnTo>
                  <a:lnTo>
                    <a:pt x="24" y="0"/>
                  </a:lnTo>
                  <a:lnTo>
                    <a:pt x="0" y="14"/>
                  </a:lnTo>
                </a:path>
                <a:path w="24" h="28">
                  <a:moveTo>
                    <a:pt x="9" y="23"/>
                  </a:moveTo>
                  <a:lnTo>
                    <a:pt x="24" y="28"/>
                  </a:lnTo>
                  <a:lnTo>
                    <a:pt x="24" y="0"/>
                  </a:lnTo>
                  <a:lnTo>
                    <a:pt x="9" y="23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392" name="path 4392"/>
          <p:cNvSpPr/>
          <p:nvPr/>
        </p:nvSpPr>
        <p:spPr>
          <a:xfrm>
            <a:off x="3109721" y="4593589"/>
            <a:ext cx="173735" cy="128016"/>
          </a:xfrm>
          <a:custGeom>
            <a:avLst/>
            <a:gdLst/>
            <a:ahLst/>
            <a:cxnLst/>
            <a:rect l="0" t="0" r="0" b="0"/>
            <a:pathLst>
              <a:path w="273" h="201">
                <a:moveTo>
                  <a:pt x="61" y="34"/>
                </a:moveTo>
                <a:lnTo>
                  <a:pt x="63" y="34"/>
                </a:lnTo>
                <a:lnTo>
                  <a:pt x="63" y="32"/>
                </a:lnTo>
                <a:lnTo>
                  <a:pt x="70" y="32"/>
                </a:lnTo>
                <a:lnTo>
                  <a:pt x="70" y="34"/>
                </a:lnTo>
                <a:lnTo>
                  <a:pt x="68" y="37"/>
                </a:lnTo>
                <a:lnTo>
                  <a:pt x="68" y="42"/>
                </a:lnTo>
                <a:lnTo>
                  <a:pt x="70" y="42"/>
                </a:lnTo>
                <a:lnTo>
                  <a:pt x="75" y="42"/>
                </a:lnTo>
                <a:lnTo>
                  <a:pt x="75" y="39"/>
                </a:lnTo>
                <a:lnTo>
                  <a:pt x="78" y="39"/>
                </a:lnTo>
                <a:lnTo>
                  <a:pt x="78" y="37"/>
                </a:lnTo>
                <a:lnTo>
                  <a:pt x="85" y="37"/>
                </a:lnTo>
                <a:lnTo>
                  <a:pt x="87" y="34"/>
                </a:lnTo>
                <a:lnTo>
                  <a:pt x="87" y="32"/>
                </a:lnTo>
                <a:lnTo>
                  <a:pt x="90" y="32"/>
                </a:lnTo>
                <a:lnTo>
                  <a:pt x="97" y="32"/>
                </a:lnTo>
                <a:lnTo>
                  <a:pt x="97" y="30"/>
                </a:lnTo>
                <a:lnTo>
                  <a:pt x="116" y="37"/>
                </a:lnTo>
                <a:lnTo>
                  <a:pt x="118" y="37"/>
                </a:lnTo>
                <a:lnTo>
                  <a:pt x="121" y="39"/>
                </a:lnTo>
                <a:lnTo>
                  <a:pt x="126" y="39"/>
                </a:lnTo>
                <a:lnTo>
                  <a:pt x="126" y="42"/>
                </a:lnTo>
                <a:lnTo>
                  <a:pt x="128" y="42"/>
                </a:lnTo>
                <a:lnTo>
                  <a:pt x="128" y="44"/>
                </a:lnTo>
                <a:lnTo>
                  <a:pt x="130" y="44"/>
                </a:lnTo>
                <a:lnTo>
                  <a:pt x="133" y="46"/>
                </a:lnTo>
                <a:lnTo>
                  <a:pt x="135" y="49"/>
                </a:lnTo>
                <a:lnTo>
                  <a:pt x="133" y="51"/>
                </a:lnTo>
                <a:lnTo>
                  <a:pt x="133" y="54"/>
                </a:lnTo>
                <a:lnTo>
                  <a:pt x="130" y="54"/>
                </a:lnTo>
                <a:lnTo>
                  <a:pt x="123" y="54"/>
                </a:lnTo>
                <a:lnTo>
                  <a:pt x="121" y="56"/>
                </a:lnTo>
                <a:lnTo>
                  <a:pt x="121" y="61"/>
                </a:lnTo>
                <a:lnTo>
                  <a:pt x="123" y="61"/>
                </a:lnTo>
                <a:lnTo>
                  <a:pt x="123" y="63"/>
                </a:lnTo>
                <a:lnTo>
                  <a:pt x="126" y="63"/>
                </a:lnTo>
                <a:lnTo>
                  <a:pt x="126" y="68"/>
                </a:lnTo>
                <a:lnTo>
                  <a:pt x="128" y="68"/>
                </a:lnTo>
                <a:lnTo>
                  <a:pt x="128" y="70"/>
                </a:lnTo>
                <a:lnTo>
                  <a:pt x="130" y="70"/>
                </a:lnTo>
                <a:lnTo>
                  <a:pt x="130" y="73"/>
                </a:lnTo>
                <a:lnTo>
                  <a:pt x="133" y="73"/>
                </a:lnTo>
                <a:lnTo>
                  <a:pt x="138" y="73"/>
                </a:lnTo>
                <a:lnTo>
                  <a:pt x="138" y="70"/>
                </a:lnTo>
                <a:lnTo>
                  <a:pt x="135" y="68"/>
                </a:lnTo>
                <a:lnTo>
                  <a:pt x="135" y="66"/>
                </a:lnTo>
                <a:lnTo>
                  <a:pt x="133" y="66"/>
                </a:lnTo>
                <a:lnTo>
                  <a:pt x="133" y="58"/>
                </a:lnTo>
                <a:lnTo>
                  <a:pt x="135" y="58"/>
                </a:lnTo>
                <a:lnTo>
                  <a:pt x="135" y="56"/>
                </a:lnTo>
                <a:lnTo>
                  <a:pt x="138" y="56"/>
                </a:lnTo>
                <a:lnTo>
                  <a:pt x="140" y="56"/>
                </a:lnTo>
                <a:lnTo>
                  <a:pt x="140" y="54"/>
                </a:lnTo>
                <a:lnTo>
                  <a:pt x="145" y="54"/>
                </a:lnTo>
                <a:lnTo>
                  <a:pt x="145" y="56"/>
                </a:lnTo>
                <a:lnTo>
                  <a:pt x="147" y="56"/>
                </a:lnTo>
                <a:lnTo>
                  <a:pt x="147" y="58"/>
                </a:lnTo>
                <a:lnTo>
                  <a:pt x="150" y="58"/>
                </a:lnTo>
                <a:lnTo>
                  <a:pt x="150" y="61"/>
                </a:lnTo>
                <a:lnTo>
                  <a:pt x="152" y="63"/>
                </a:lnTo>
                <a:lnTo>
                  <a:pt x="152" y="66"/>
                </a:lnTo>
                <a:lnTo>
                  <a:pt x="154" y="66"/>
                </a:lnTo>
                <a:lnTo>
                  <a:pt x="154" y="68"/>
                </a:lnTo>
                <a:lnTo>
                  <a:pt x="157" y="68"/>
                </a:lnTo>
                <a:lnTo>
                  <a:pt x="157" y="73"/>
                </a:lnTo>
                <a:lnTo>
                  <a:pt x="159" y="73"/>
                </a:lnTo>
                <a:lnTo>
                  <a:pt x="159" y="80"/>
                </a:lnTo>
                <a:lnTo>
                  <a:pt x="162" y="82"/>
                </a:lnTo>
                <a:lnTo>
                  <a:pt x="164" y="85"/>
                </a:lnTo>
                <a:lnTo>
                  <a:pt x="164" y="87"/>
                </a:lnTo>
                <a:lnTo>
                  <a:pt x="166" y="87"/>
                </a:lnTo>
                <a:moveTo>
                  <a:pt x="166" y="87"/>
                </a:moveTo>
                <a:lnTo>
                  <a:pt x="166" y="94"/>
                </a:lnTo>
                <a:lnTo>
                  <a:pt x="169" y="97"/>
                </a:lnTo>
                <a:lnTo>
                  <a:pt x="169" y="102"/>
                </a:lnTo>
                <a:lnTo>
                  <a:pt x="166" y="102"/>
                </a:lnTo>
                <a:lnTo>
                  <a:pt x="164" y="99"/>
                </a:lnTo>
                <a:lnTo>
                  <a:pt x="159" y="99"/>
                </a:lnTo>
                <a:lnTo>
                  <a:pt x="159" y="102"/>
                </a:lnTo>
                <a:lnTo>
                  <a:pt x="159" y="106"/>
                </a:lnTo>
                <a:lnTo>
                  <a:pt x="162" y="106"/>
                </a:lnTo>
                <a:lnTo>
                  <a:pt x="162" y="109"/>
                </a:lnTo>
                <a:lnTo>
                  <a:pt x="164" y="109"/>
                </a:lnTo>
                <a:lnTo>
                  <a:pt x="164" y="118"/>
                </a:lnTo>
                <a:lnTo>
                  <a:pt x="166" y="118"/>
                </a:lnTo>
                <a:lnTo>
                  <a:pt x="169" y="118"/>
                </a:lnTo>
                <a:lnTo>
                  <a:pt x="169" y="121"/>
                </a:lnTo>
                <a:lnTo>
                  <a:pt x="169" y="133"/>
                </a:lnTo>
                <a:lnTo>
                  <a:pt x="166" y="133"/>
                </a:lnTo>
                <a:lnTo>
                  <a:pt x="166" y="135"/>
                </a:lnTo>
                <a:lnTo>
                  <a:pt x="164" y="135"/>
                </a:lnTo>
                <a:lnTo>
                  <a:pt x="162" y="135"/>
                </a:lnTo>
                <a:lnTo>
                  <a:pt x="162" y="138"/>
                </a:lnTo>
                <a:lnTo>
                  <a:pt x="162" y="140"/>
                </a:lnTo>
                <a:lnTo>
                  <a:pt x="159" y="140"/>
                </a:lnTo>
                <a:lnTo>
                  <a:pt x="162" y="140"/>
                </a:lnTo>
                <a:lnTo>
                  <a:pt x="162" y="142"/>
                </a:lnTo>
                <a:lnTo>
                  <a:pt x="164" y="142"/>
                </a:lnTo>
                <a:lnTo>
                  <a:pt x="164" y="145"/>
                </a:lnTo>
                <a:lnTo>
                  <a:pt x="164" y="150"/>
                </a:lnTo>
                <a:lnTo>
                  <a:pt x="162" y="152"/>
                </a:lnTo>
                <a:lnTo>
                  <a:pt x="162" y="154"/>
                </a:lnTo>
                <a:lnTo>
                  <a:pt x="159" y="157"/>
                </a:lnTo>
                <a:lnTo>
                  <a:pt x="159" y="159"/>
                </a:lnTo>
                <a:lnTo>
                  <a:pt x="157" y="159"/>
                </a:lnTo>
                <a:lnTo>
                  <a:pt x="157" y="162"/>
                </a:lnTo>
                <a:lnTo>
                  <a:pt x="154" y="162"/>
                </a:lnTo>
                <a:lnTo>
                  <a:pt x="154" y="164"/>
                </a:lnTo>
                <a:lnTo>
                  <a:pt x="152" y="164"/>
                </a:lnTo>
                <a:lnTo>
                  <a:pt x="147" y="164"/>
                </a:lnTo>
                <a:lnTo>
                  <a:pt x="147" y="162"/>
                </a:lnTo>
                <a:lnTo>
                  <a:pt x="147" y="152"/>
                </a:lnTo>
                <a:lnTo>
                  <a:pt x="145" y="152"/>
                </a:lnTo>
                <a:lnTo>
                  <a:pt x="140" y="152"/>
                </a:lnTo>
                <a:lnTo>
                  <a:pt x="140" y="154"/>
                </a:lnTo>
                <a:lnTo>
                  <a:pt x="138" y="154"/>
                </a:lnTo>
                <a:lnTo>
                  <a:pt x="138" y="157"/>
                </a:lnTo>
                <a:lnTo>
                  <a:pt x="133" y="157"/>
                </a:lnTo>
                <a:lnTo>
                  <a:pt x="130" y="159"/>
                </a:lnTo>
                <a:lnTo>
                  <a:pt x="130" y="162"/>
                </a:lnTo>
                <a:lnTo>
                  <a:pt x="128" y="162"/>
                </a:lnTo>
                <a:lnTo>
                  <a:pt x="128" y="169"/>
                </a:lnTo>
                <a:lnTo>
                  <a:pt x="130" y="169"/>
                </a:lnTo>
                <a:lnTo>
                  <a:pt x="133" y="166"/>
                </a:lnTo>
                <a:lnTo>
                  <a:pt x="135" y="166"/>
                </a:lnTo>
                <a:lnTo>
                  <a:pt x="135" y="164"/>
                </a:lnTo>
                <a:lnTo>
                  <a:pt x="142" y="164"/>
                </a:lnTo>
                <a:lnTo>
                  <a:pt x="142" y="166"/>
                </a:lnTo>
                <a:lnTo>
                  <a:pt x="145" y="166"/>
                </a:lnTo>
                <a:lnTo>
                  <a:pt x="145" y="169"/>
                </a:lnTo>
                <a:moveTo>
                  <a:pt x="145" y="169"/>
                </a:moveTo>
                <a:lnTo>
                  <a:pt x="145" y="171"/>
                </a:lnTo>
                <a:lnTo>
                  <a:pt x="147" y="171"/>
                </a:lnTo>
                <a:lnTo>
                  <a:pt x="147" y="174"/>
                </a:lnTo>
                <a:lnTo>
                  <a:pt x="145" y="176"/>
                </a:lnTo>
                <a:lnTo>
                  <a:pt x="145" y="178"/>
                </a:lnTo>
                <a:lnTo>
                  <a:pt x="142" y="178"/>
                </a:lnTo>
                <a:lnTo>
                  <a:pt x="140" y="181"/>
                </a:lnTo>
                <a:lnTo>
                  <a:pt x="138" y="183"/>
                </a:lnTo>
                <a:lnTo>
                  <a:pt x="135" y="183"/>
                </a:lnTo>
                <a:lnTo>
                  <a:pt x="133" y="186"/>
                </a:lnTo>
                <a:lnTo>
                  <a:pt x="130" y="188"/>
                </a:lnTo>
                <a:lnTo>
                  <a:pt x="128" y="188"/>
                </a:lnTo>
                <a:lnTo>
                  <a:pt x="126" y="190"/>
                </a:lnTo>
                <a:lnTo>
                  <a:pt x="118" y="190"/>
                </a:lnTo>
                <a:lnTo>
                  <a:pt x="118" y="193"/>
                </a:lnTo>
                <a:lnTo>
                  <a:pt x="116" y="193"/>
                </a:lnTo>
                <a:lnTo>
                  <a:pt x="116" y="195"/>
                </a:lnTo>
                <a:lnTo>
                  <a:pt x="114" y="195"/>
                </a:lnTo>
                <a:lnTo>
                  <a:pt x="114" y="198"/>
                </a:lnTo>
                <a:lnTo>
                  <a:pt x="104" y="198"/>
                </a:lnTo>
                <a:lnTo>
                  <a:pt x="104" y="200"/>
                </a:lnTo>
                <a:lnTo>
                  <a:pt x="99" y="200"/>
                </a:lnTo>
                <a:lnTo>
                  <a:pt x="99" y="198"/>
                </a:lnTo>
                <a:lnTo>
                  <a:pt x="99" y="195"/>
                </a:lnTo>
                <a:lnTo>
                  <a:pt x="102" y="195"/>
                </a:lnTo>
                <a:lnTo>
                  <a:pt x="102" y="190"/>
                </a:lnTo>
                <a:lnTo>
                  <a:pt x="99" y="190"/>
                </a:lnTo>
                <a:lnTo>
                  <a:pt x="94" y="190"/>
                </a:lnTo>
                <a:lnTo>
                  <a:pt x="94" y="193"/>
                </a:lnTo>
                <a:lnTo>
                  <a:pt x="92" y="193"/>
                </a:lnTo>
                <a:lnTo>
                  <a:pt x="92" y="195"/>
                </a:lnTo>
                <a:lnTo>
                  <a:pt x="82" y="195"/>
                </a:lnTo>
                <a:lnTo>
                  <a:pt x="82" y="198"/>
                </a:lnTo>
                <a:lnTo>
                  <a:pt x="82" y="200"/>
                </a:lnTo>
                <a:lnTo>
                  <a:pt x="80" y="200"/>
                </a:lnTo>
                <a:lnTo>
                  <a:pt x="68" y="200"/>
                </a:lnTo>
                <a:lnTo>
                  <a:pt x="68" y="198"/>
                </a:lnTo>
                <a:lnTo>
                  <a:pt x="66" y="198"/>
                </a:lnTo>
                <a:lnTo>
                  <a:pt x="66" y="195"/>
                </a:lnTo>
                <a:lnTo>
                  <a:pt x="66" y="193"/>
                </a:lnTo>
                <a:lnTo>
                  <a:pt x="63" y="193"/>
                </a:lnTo>
                <a:lnTo>
                  <a:pt x="61" y="190"/>
                </a:lnTo>
                <a:lnTo>
                  <a:pt x="58" y="190"/>
                </a:lnTo>
                <a:lnTo>
                  <a:pt x="58" y="193"/>
                </a:lnTo>
                <a:lnTo>
                  <a:pt x="58" y="195"/>
                </a:lnTo>
                <a:lnTo>
                  <a:pt x="56" y="195"/>
                </a:lnTo>
                <a:lnTo>
                  <a:pt x="51" y="195"/>
                </a:lnTo>
                <a:lnTo>
                  <a:pt x="51" y="193"/>
                </a:lnTo>
                <a:lnTo>
                  <a:pt x="46" y="193"/>
                </a:lnTo>
                <a:lnTo>
                  <a:pt x="44" y="190"/>
                </a:lnTo>
                <a:lnTo>
                  <a:pt x="42" y="190"/>
                </a:lnTo>
                <a:lnTo>
                  <a:pt x="42" y="188"/>
                </a:lnTo>
                <a:lnTo>
                  <a:pt x="39" y="188"/>
                </a:lnTo>
                <a:lnTo>
                  <a:pt x="39" y="186"/>
                </a:lnTo>
                <a:lnTo>
                  <a:pt x="37" y="183"/>
                </a:lnTo>
                <a:lnTo>
                  <a:pt x="34" y="183"/>
                </a:lnTo>
                <a:lnTo>
                  <a:pt x="34" y="181"/>
                </a:lnTo>
                <a:lnTo>
                  <a:pt x="37" y="181"/>
                </a:lnTo>
                <a:lnTo>
                  <a:pt x="37" y="178"/>
                </a:lnTo>
                <a:lnTo>
                  <a:pt x="49" y="178"/>
                </a:lnTo>
                <a:lnTo>
                  <a:pt x="49" y="176"/>
                </a:lnTo>
                <a:lnTo>
                  <a:pt x="49" y="171"/>
                </a:lnTo>
                <a:moveTo>
                  <a:pt x="49" y="171"/>
                </a:moveTo>
                <a:lnTo>
                  <a:pt x="46" y="171"/>
                </a:lnTo>
                <a:lnTo>
                  <a:pt x="46" y="169"/>
                </a:lnTo>
                <a:lnTo>
                  <a:pt x="44" y="169"/>
                </a:lnTo>
                <a:lnTo>
                  <a:pt x="44" y="166"/>
                </a:lnTo>
                <a:lnTo>
                  <a:pt x="44" y="164"/>
                </a:lnTo>
                <a:lnTo>
                  <a:pt x="42" y="162"/>
                </a:lnTo>
                <a:lnTo>
                  <a:pt x="39" y="159"/>
                </a:lnTo>
                <a:lnTo>
                  <a:pt x="32" y="159"/>
                </a:lnTo>
                <a:lnTo>
                  <a:pt x="32" y="162"/>
                </a:lnTo>
                <a:lnTo>
                  <a:pt x="34" y="164"/>
                </a:lnTo>
                <a:lnTo>
                  <a:pt x="34" y="166"/>
                </a:lnTo>
                <a:lnTo>
                  <a:pt x="37" y="166"/>
                </a:lnTo>
                <a:lnTo>
                  <a:pt x="37" y="174"/>
                </a:lnTo>
                <a:lnTo>
                  <a:pt x="34" y="174"/>
                </a:lnTo>
                <a:lnTo>
                  <a:pt x="34" y="176"/>
                </a:lnTo>
                <a:lnTo>
                  <a:pt x="32" y="176"/>
                </a:lnTo>
                <a:lnTo>
                  <a:pt x="30" y="176"/>
                </a:lnTo>
                <a:lnTo>
                  <a:pt x="30" y="178"/>
                </a:lnTo>
                <a:lnTo>
                  <a:pt x="27" y="178"/>
                </a:lnTo>
                <a:lnTo>
                  <a:pt x="25" y="176"/>
                </a:lnTo>
                <a:lnTo>
                  <a:pt x="22" y="174"/>
                </a:lnTo>
                <a:lnTo>
                  <a:pt x="20" y="171"/>
                </a:lnTo>
                <a:lnTo>
                  <a:pt x="18" y="169"/>
                </a:lnTo>
                <a:lnTo>
                  <a:pt x="18" y="166"/>
                </a:lnTo>
                <a:lnTo>
                  <a:pt x="15" y="166"/>
                </a:lnTo>
                <a:lnTo>
                  <a:pt x="15" y="162"/>
                </a:lnTo>
                <a:lnTo>
                  <a:pt x="13" y="162"/>
                </a:lnTo>
                <a:lnTo>
                  <a:pt x="13" y="159"/>
                </a:lnTo>
                <a:lnTo>
                  <a:pt x="10" y="159"/>
                </a:lnTo>
                <a:lnTo>
                  <a:pt x="10" y="152"/>
                </a:lnTo>
                <a:lnTo>
                  <a:pt x="8" y="150"/>
                </a:lnTo>
                <a:lnTo>
                  <a:pt x="8" y="147"/>
                </a:lnTo>
                <a:lnTo>
                  <a:pt x="6" y="147"/>
                </a:lnTo>
                <a:lnTo>
                  <a:pt x="6" y="145"/>
                </a:lnTo>
                <a:lnTo>
                  <a:pt x="3" y="145"/>
                </a:lnTo>
                <a:lnTo>
                  <a:pt x="3" y="135"/>
                </a:lnTo>
                <a:lnTo>
                  <a:pt x="1" y="135"/>
                </a:lnTo>
                <a:lnTo>
                  <a:pt x="1" y="130"/>
                </a:lnTo>
                <a:lnTo>
                  <a:pt x="3" y="130"/>
                </a:lnTo>
                <a:lnTo>
                  <a:pt x="6" y="130"/>
                </a:lnTo>
                <a:lnTo>
                  <a:pt x="6" y="133"/>
                </a:lnTo>
                <a:lnTo>
                  <a:pt x="10" y="133"/>
                </a:lnTo>
                <a:lnTo>
                  <a:pt x="10" y="130"/>
                </a:lnTo>
                <a:lnTo>
                  <a:pt x="10" y="126"/>
                </a:lnTo>
                <a:lnTo>
                  <a:pt x="8" y="126"/>
                </a:lnTo>
                <a:lnTo>
                  <a:pt x="8" y="123"/>
                </a:lnTo>
                <a:lnTo>
                  <a:pt x="6" y="123"/>
                </a:lnTo>
                <a:lnTo>
                  <a:pt x="6" y="114"/>
                </a:lnTo>
                <a:lnTo>
                  <a:pt x="3" y="114"/>
                </a:lnTo>
                <a:lnTo>
                  <a:pt x="1" y="114"/>
                </a:lnTo>
                <a:lnTo>
                  <a:pt x="1" y="111"/>
                </a:lnTo>
                <a:lnTo>
                  <a:pt x="1" y="99"/>
                </a:lnTo>
                <a:lnTo>
                  <a:pt x="3" y="97"/>
                </a:lnTo>
                <a:lnTo>
                  <a:pt x="8" y="97"/>
                </a:lnTo>
                <a:lnTo>
                  <a:pt x="8" y="94"/>
                </a:lnTo>
                <a:lnTo>
                  <a:pt x="8" y="92"/>
                </a:lnTo>
                <a:lnTo>
                  <a:pt x="10" y="92"/>
                </a:lnTo>
                <a:lnTo>
                  <a:pt x="8" y="90"/>
                </a:lnTo>
                <a:lnTo>
                  <a:pt x="6" y="90"/>
                </a:lnTo>
                <a:lnTo>
                  <a:pt x="6" y="87"/>
                </a:lnTo>
                <a:lnTo>
                  <a:pt x="6" y="80"/>
                </a:lnTo>
                <a:lnTo>
                  <a:pt x="8" y="80"/>
                </a:lnTo>
                <a:lnTo>
                  <a:pt x="8" y="78"/>
                </a:lnTo>
                <a:lnTo>
                  <a:pt x="10" y="75"/>
                </a:lnTo>
                <a:lnTo>
                  <a:pt x="10" y="73"/>
                </a:lnTo>
                <a:lnTo>
                  <a:pt x="13" y="73"/>
                </a:lnTo>
                <a:lnTo>
                  <a:pt x="13" y="70"/>
                </a:lnTo>
                <a:lnTo>
                  <a:pt x="15" y="68"/>
                </a:lnTo>
                <a:moveTo>
                  <a:pt x="15" y="68"/>
                </a:moveTo>
                <a:lnTo>
                  <a:pt x="18" y="66"/>
                </a:lnTo>
                <a:lnTo>
                  <a:pt x="20" y="66"/>
                </a:lnTo>
                <a:lnTo>
                  <a:pt x="20" y="68"/>
                </a:lnTo>
                <a:lnTo>
                  <a:pt x="22" y="68"/>
                </a:lnTo>
                <a:lnTo>
                  <a:pt x="22" y="70"/>
                </a:lnTo>
                <a:lnTo>
                  <a:pt x="22" y="78"/>
                </a:lnTo>
                <a:lnTo>
                  <a:pt x="25" y="80"/>
                </a:lnTo>
                <a:lnTo>
                  <a:pt x="30" y="80"/>
                </a:lnTo>
                <a:lnTo>
                  <a:pt x="30" y="78"/>
                </a:lnTo>
                <a:lnTo>
                  <a:pt x="32" y="78"/>
                </a:lnTo>
                <a:lnTo>
                  <a:pt x="32" y="75"/>
                </a:lnTo>
                <a:lnTo>
                  <a:pt x="37" y="75"/>
                </a:lnTo>
                <a:lnTo>
                  <a:pt x="37" y="73"/>
                </a:lnTo>
                <a:lnTo>
                  <a:pt x="39" y="73"/>
                </a:lnTo>
                <a:lnTo>
                  <a:pt x="39" y="70"/>
                </a:lnTo>
                <a:lnTo>
                  <a:pt x="42" y="70"/>
                </a:lnTo>
                <a:lnTo>
                  <a:pt x="42" y="68"/>
                </a:lnTo>
                <a:lnTo>
                  <a:pt x="42" y="63"/>
                </a:lnTo>
                <a:lnTo>
                  <a:pt x="39" y="63"/>
                </a:lnTo>
                <a:lnTo>
                  <a:pt x="37" y="63"/>
                </a:lnTo>
                <a:lnTo>
                  <a:pt x="37" y="66"/>
                </a:lnTo>
                <a:lnTo>
                  <a:pt x="34" y="66"/>
                </a:lnTo>
                <a:lnTo>
                  <a:pt x="34" y="68"/>
                </a:lnTo>
                <a:lnTo>
                  <a:pt x="27" y="68"/>
                </a:lnTo>
                <a:lnTo>
                  <a:pt x="27" y="66"/>
                </a:lnTo>
                <a:lnTo>
                  <a:pt x="25" y="63"/>
                </a:lnTo>
                <a:lnTo>
                  <a:pt x="25" y="61"/>
                </a:lnTo>
                <a:lnTo>
                  <a:pt x="22" y="61"/>
                </a:lnTo>
                <a:lnTo>
                  <a:pt x="22" y="58"/>
                </a:lnTo>
                <a:lnTo>
                  <a:pt x="25" y="56"/>
                </a:lnTo>
                <a:lnTo>
                  <a:pt x="25" y="54"/>
                </a:lnTo>
                <a:lnTo>
                  <a:pt x="27" y="54"/>
                </a:lnTo>
                <a:lnTo>
                  <a:pt x="30" y="51"/>
                </a:lnTo>
                <a:lnTo>
                  <a:pt x="32" y="49"/>
                </a:lnTo>
                <a:lnTo>
                  <a:pt x="34" y="49"/>
                </a:lnTo>
                <a:lnTo>
                  <a:pt x="34" y="46"/>
                </a:lnTo>
                <a:lnTo>
                  <a:pt x="37" y="46"/>
                </a:lnTo>
                <a:lnTo>
                  <a:pt x="37" y="44"/>
                </a:lnTo>
                <a:lnTo>
                  <a:pt x="42" y="44"/>
                </a:lnTo>
                <a:lnTo>
                  <a:pt x="42" y="42"/>
                </a:lnTo>
                <a:lnTo>
                  <a:pt x="49" y="42"/>
                </a:lnTo>
                <a:lnTo>
                  <a:pt x="51" y="39"/>
                </a:lnTo>
                <a:lnTo>
                  <a:pt x="54" y="39"/>
                </a:lnTo>
                <a:lnTo>
                  <a:pt x="54" y="37"/>
                </a:lnTo>
                <a:lnTo>
                  <a:pt x="56" y="37"/>
                </a:lnTo>
                <a:lnTo>
                  <a:pt x="56" y="34"/>
                </a:lnTo>
                <a:lnTo>
                  <a:pt x="61" y="34"/>
                </a:lnTo>
                <a:moveTo>
                  <a:pt x="87" y="34"/>
                </a:moveTo>
                <a:lnTo>
                  <a:pt x="90" y="32"/>
                </a:lnTo>
                <a:moveTo>
                  <a:pt x="39" y="63"/>
                </a:moveTo>
                <a:lnTo>
                  <a:pt x="42" y="66"/>
                </a:lnTo>
                <a:moveTo>
                  <a:pt x="27" y="178"/>
                </a:moveTo>
                <a:lnTo>
                  <a:pt x="25" y="176"/>
                </a:lnTo>
                <a:moveTo>
                  <a:pt x="27" y="178"/>
                </a:moveTo>
                <a:lnTo>
                  <a:pt x="30" y="178"/>
                </a:lnTo>
                <a:moveTo>
                  <a:pt x="32" y="176"/>
                </a:moveTo>
                <a:lnTo>
                  <a:pt x="37" y="181"/>
                </a:lnTo>
                <a:moveTo>
                  <a:pt x="39" y="159"/>
                </a:moveTo>
                <a:lnTo>
                  <a:pt x="44" y="169"/>
                </a:lnTo>
                <a:moveTo>
                  <a:pt x="46" y="169"/>
                </a:moveTo>
                <a:lnTo>
                  <a:pt x="49" y="174"/>
                </a:lnTo>
                <a:moveTo>
                  <a:pt x="34" y="174"/>
                </a:moveTo>
                <a:lnTo>
                  <a:pt x="39" y="178"/>
                </a:lnTo>
                <a:moveTo>
                  <a:pt x="37" y="171"/>
                </a:moveTo>
                <a:lnTo>
                  <a:pt x="42" y="178"/>
                </a:lnTo>
                <a:moveTo>
                  <a:pt x="37" y="169"/>
                </a:moveTo>
                <a:lnTo>
                  <a:pt x="44" y="178"/>
                </a:lnTo>
                <a:moveTo>
                  <a:pt x="37" y="171"/>
                </a:moveTo>
                <a:lnTo>
                  <a:pt x="42" y="178"/>
                </a:lnTo>
                <a:moveTo>
                  <a:pt x="30" y="178"/>
                </a:moveTo>
                <a:lnTo>
                  <a:pt x="32" y="183"/>
                </a:lnTo>
                <a:moveTo>
                  <a:pt x="27" y="178"/>
                </a:moveTo>
                <a:lnTo>
                  <a:pt x="27" y="176"/>
                </a:lnTo>
                <a:moveTo>
                  <a:pt x="30" y="176"/>
                </a:moveTo>
                <a:lnTo>
                  <a:pt x="34" y="183"/>
                </a:lnTo>
                <a:moveTo>
                  <a:pt x="32" y="176"/>
                </a:moveTo>
                <a:lnTo>
                  <a:pt x="37" y="181"/>
                </a:lnTo>
                <a:moveTo>
                  <a:pt x="32" y="159"/>
                </a:moveTo>
                <a:lnTo>
                  <a:pt x="46" y="178"/>
                </a:lnTo>
                <a:moveTo>
                  <a:pt x="34" y="174"/>
                </a:moveTo>
                <a:lnTo>
                  <a:pt x="37" y="178"/>
                </a:lnTo>
                <a:moveTo>
                  <a:pt x="32" y="162"/>
                </a:moveTo>
                <a:lnTo>
                  <a:pt x="46" y="178"/>
                </a:lnTo>
                <a:moveTo>
                  <a:pt x="37" y="159"/>
                </a:moveTo>
                <a:lnTo>
                  <a:pt x="49" y="176"/>
                </a:lnTo>
                <a:lnTo>
                  <a:pt x="34" y="159"/>
                </a:lnTo>
                <a:moveTo>
                  <a:pt x="37" y="186"/>
                </a:moveTo>
                <a:lnTo>
                  <a:pt x="37" y="183"/>
                </a:lnTo>
                <a:moveTo>
                  <a:pt x="99" y="32"/>
                </a:moveTo>
                <a:lnTo>
                  <a:pt x="97" y="30"/>
                </a:lnTo>
                <a:moveTo>
                  <a:pt x="114" y="37"/>
                </a:moveTo>
                <a:lnTo>
                  <a:pt x="116" y="37"/>
                </a:lnTo>
                <a:moveTo>
                  <a:pt x="111" y="37"/>
                </a:moveTo>
                <a:lnTo>
                  <a:pt x="111" y="39"/>
                </a:lnTo>
                <a:lnTo>
                  <a:pt x="109" y="39"/>
                </a:lnTo>
                <a:lnTo>
                  <a:pt x="104" y="39"/>
                </a:lnTo>
                <a:lnTo>
                  <a:pt x="104" y="37"/>
                </a:lnTo>
                <a:moveTo>
                  <a:pt x="111" y="37"/>
                </a:moveTo>
                <a:lnTo>
                  <a:pt x="111" y="34"/>
                </a:lnTo>
                <a:moveTo>
                  <a:pt x="104" y="37"/>
                </a:moveTo>
                <a:lnTo>
                  <a:pt x="106" y="39"/>
                </a:lnTo>
                <a:moveTo>
                  <a:pt x="111" y="37"/>
                </a:moveTo>
                <a:lnTo>
                  <a:pt x="111" y="34"/>
                </a:lnTo>
                <a:moveTo>
                  <a:pt x="104" y="34"/>
                </a:moveTo>
                <a:lnTo>
                  <a:pt x="102" y="34"/>
                </a:lnTo>
                <a:lnTo>
                  <a:pt x="102" y="32"/>
                </a:lnTo>
                <a:moveTo>
                  <a:pt x="99" y="32"/>
                </a:moveTo>
                <a:lnTo>
                  <a:pt x="102" y="34"/>
                </a:lnTo>
                <a:moveTo>
                  <a:pt x="102" y="32"/>
                </a:moveTo>
                <a:lnTo>
                  <a:pt x="102" y="30"/>
                </a:lnTo>
                <a:moveTo>
                  <a:pt x="114" y="34"/>
                </a:moveTo>
                <a:lnTo>
                  <a:pt x="114" y="37"/>
                </a:lnTo>
                <a:moveTo>
                  <a:pt x="111" y="34"/>
                </a:moveTo>
                <a:lnTo>
                  <a:pt x="111" y="37"/>
                </a:lnTo>
                <a:moveTo>
                  <a:pt x="114" y="37"/>
                </a:moveTo>
                <a:lnTo>
                  <a:pt x="114" y="34"/>
                </a:lnTo>
                <a:moveTo>
                  <a:pt x="116" y="37"/>
                </a:moveTo>
                <a:lnTo>
                  <a:pt x="111" y="37"/>
                </a:lnTo>
                <a:moveTo>
                  <a:pt x="104" y="34"/>
                </a:moveTo>
                <a:lnTo>
                  <a:pt x="104" y="37"/>
                </a:lnTo>
                <a:moveTo>
                  <a:pt x="104" y="32"/>
                </a:moveTo>
                <a:lnTo>
                  <a:pt x="109" y="39"/>
                </a:lnTo>
                <a:moveTo>
                  <a:pt x="109" y="34"/>
                </a:moveTo>
                <a:lnTo>
                  <a:pt x="111" y="37"/>
                </a:lnTo>
                <a:moveTo>
                  <a:pt x="106" y="34"/>
                </a:moveTo>
                <a:lnTo>
                  <a:pt x="111" y="39"/>
                </a:lnTo>
                <a:moveTo>
                  <a:pt x="214" y="58"/>
                </a:moveTo>
                <a:lnTo>
                  <a:pt x="272" y="1"/>
                </a:lnTo>
                <a:lnTo>
                  <a:pt x="214" y="58"/>
                </a:lnTo>
                <a:lnTo>
                  <a:pt x="157" y="116"/>
                </a:lnTo>
                <a:lnTo>
                  <a:pt x="214" y="58"/>
                </a:lnTo>
                <a:lnTo>
                  <a:pt x="157" y="1"/>
                </a:lnTo>
                <a:lnTo>
                  <a:pt x="214" y="58"/>
                </a:lnTo>
                <a:lnTo>
                  <a:pt x="272" y="11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94" name="path 4394"/>
          <p:cNvSpPr/>
          <p:nvPr/>
        </p:nvSpPr>
        <p:spPr>
          <a:xfrm>
            <a:off x="2672333" y="4636262"/>
            <a:ext cx="109728" cy="85343"/>
          </a:xfrm>
          <a:custGeom>
            <a:avLst/>
            <a:gdLst/>
            <a:ahLst/>
            <a:cxnLst/>
            <a:rect l="0" t="0" r="0" b="0"/>
            <a:pathLst>
              <a:path w="172" h="134">
                <a:moveTo>
                  <a:pt x="80" y="37"/>
                </a:moveTo>
                <a:lnTo>
                  <a:pt x="90" y="56"/>
                </a:lnTo>
                <a:lnTo>
                  <a:pt x="82" y="34"/>
                </a:lnTo>
                <a:moveTo>
                  <a:pt x="82" y="27"/>
                </a:moveTo>
                <a:lnTo>
                  <a:pt x="85" y="34"/>
                </a:lnTo>
                <a:lnTo>
                  <a:pt x="92" y="39"/>
                </a:lnTo>
                <a:lnTo>
                  <a:pt x="101" y="34"/>
                </a:lnTo>
                <a:moveTo>
                  <a:pt x="73" y="46"/>
                </a:moveTo>
                <a:lnTo>
                  <a:pt x="90" y="56"/>
                </a:lnTo>
                <a:lnTo>
                  <a:pt x="73" y="39"/>
                </a:lnTo>
                <a:moveTo>
                  <a:pt x="78" y="39"/>
                </a:moveTo>
                <a:lnTo>
                  <a:pt x="90" y="56"/>
                </a:lnTo>
                <a:moveTo>
                  <a:pt x="63" y="37"/>
                </a:moveTo>
                <a:lnTo>
                  <a:pt x="73" y="39"/>
                </a:lnTo>
                <a:lnTo>
                  <a:pt x="80" y="34"/>
                </a:lnTo>
                <a:lnTo>
                  <a:pt x="82" y="27"/>
                </a:lnTo>
                <a:moveTo>
                  <a:pt x="90" y="68"/>
                </a:moveTo>
                <a:lnTo>
                  <a:pt x="87" y="58"/>
                </a:lnTo>
                <a:lnTo>
                  <a:pt x="78" y="53"/>
                </a:lnTo>
                <a:lnTo>
                  <a:pt x="68" y="58"/>
                </a:lnTo>
                <a:moveTo>
                  <a:pt x="166" y="20"/>
                </a:moveTo>
                <a:lnTo>
                  <a:pt x="169" y="22"/>
                </a:lnTo>
                <a:lnTo>
                  <a:pt x="169" y="34"/>
                </a:lnTo>
                <a:lnTo>
                  <a:pt x="166" y="34"/>
                </a:lnTo>
                <a:lnTo>
                  <a:pt x="166" y="32"/>
                </a:lnTo>
                <a:lnTo>
                  <a:pt x="164" y="32"/>
                </a:lnTo>
                <a:lnTo>
                  <a:pt x="161" y="32"/>
                </a:lnTo>
                <a:lnTo>
                  <a:pt x="161" y="34"/>
                </a:lnTo>
                <a:lnTo>
                  <a:pt x="161" y="39"/>
                </a:lnTo>
                <a:lnTo>
                  <a:pt x="164" y="39"/>
                </a:lnTo>
                <a:lnTo>
                  <a:pt x="164" y="44"/>
                </a:lnTo>
                <a:lnTo>
                  <a:pt x="166" y="46"/>
                </a:lnTo>
                <a:lnTo>
                  <a:pt x="166" y="51"/>
                </a:lnTo>
                <a:lnTo>
                  <a:pt x="169" y="51"/>
                </a:lnTo>
                <a:lnTo>
                  <a:pt x="171" y="51"/>
                </a:lnTo>
                <a:lnTo>
                  <a:pt x="171" y="53"/>
                </a:lnTo>
                <a:lnTo>
                  <a:pt x="171" y="63"/>
                </a:lnTo>
                <a:lnTo>
                  <a:pt x="169" y="65"/>
                </a:lnTo>
                <a:lnTo>
                  <a:pt x="169" y="68"/>
                </a:lnTo>
                <a:lnTo>
                  <a:pt x="166" y="68"/>
                </a:lnTo>
                <a:lnTo>
                  <a:pt x="164" y="68"/>
                </a:lnTo>
                <a:lnTo>
                  <a:pt x="164" y="70"/>
                </a:lnTo>
                <a:lnTo>
                  <a:pt x="161" y="70"/>
                </a:lnTo>
                <a:lnTo>
                  <a:pt x="161" y="73"/>
                </a:lnTo>
                <a:lnTo>
                  <a:pt x="161" y="75"/>
                </a:lnTo>
                <a:lnTo>
                  <a:pt x="164" y="75"/>
                </a:lnTo>
                <a:lnTo>
                  <a:pt x="166" y="75"/>
                </a:lnTo>
                <a:lnTo>
                  <a:pt x="166" y="77"/>
                </a:lnTo>
                <a:lnTo>
                  <a:pt x="166" y="82"/>
                </a:lnTo>
                <a:lnTo>
                  <a:pt x="164" y="82"/>
                </a:lnTo>
                <a:lnTo>
                  <a:pt x="164" y="87"/>
                </a:lnTo>
                <a:lnTo>
                  <a:pt x="161" y="87"/>
                </a:lnTo>
                <a:lnTo>
                  <a:pt x="161" y="89"/>
                </a:lnTo>
                <a:lnTo>
                  <a:pt x="159" y="92"/>
                </a:lnTo>
                <a:lnTo>
                  <a:pt x="159" y="94"/>
                </a:lnTo>
                <a:lnTo>
                  <a:pt x="157" y="94"/>
                </a:lnTo>
                <a:lnTo>
                  <a:pt x="157" y="97"/>
                </a:lnTo>
                <a:lnTo>
                  <a:pt x="154" y="97"/>
                </a:lnTo>
                <a:lnTo>
                  <a:pt x="150" y="97"/>
                </a:lnTo>
                <a:lnTo>
                  <a:pt x="150" y="94"/>
                </a:lnTo>
                <a:lnTo>
                  <a:pt x="150" y="87"/>
                </a:lnTo>
                <a:lnTo>
                  <a:pt x="147" y="85"/>
                </a:lnTo>
                <a:lnTo>
                  <a:pt x="142" y="85"/>
                </a:lnTo>
                <a:lnTo>
                  <a:pt x="142" y="87"/>
                </a:lnTo>
                <a:lnTo>
                  <a:pt x="140" y="87"/>
                </a:lnTo>
                <a:lnTo>
                  <a:pt x="140" y="89"/>
                </a:lnTo>
                <a:lnTo>
                  <a:pt x="135" y="89"/>
                </a:lnTo>
                <a:lnTo>
                  <a:pt x="133" y="92"/>
                </a:lnTo>
                <a:lnTo>
                  <a:pt x="130" y="94"/>
                </a:lnTo>
                <a:lnTo>
                  <a:pt x="130" y="101"/>
                </a:lnTo>
                <a:lnTo>
                  <a:pt x="133" y="101"/>
                </a:lnTo>
                <a:lnTo>
                  <a:pt x="133" y="99"/>
                </a:lnTo>
                <a:lnTo>
                  <a:pt x="135" y="99"/>
                </a:lnTo>
                <a:lnTo>
                  <a:pt x="138" y="99"/>
                </a:lnTo>
                <a:lnTo>
                  <a:pt x="138" y="97"/>
                </a:lnTo>
                <a:lnTo>
                  <a:pt x="145" y="97"/>
                </a:lnTo>
                <a:lnTo>
                  <a:pt x="145" y="99"/>
                </a:lnTo>
                <a:lnTo>
                  <a:pt x="147" y="101"/>
                </a:lnTo>
                <a:moveTo>
                  <a:pt x="147" y="101"/>
                </a:moveTo>
                <a:lnTo>
                  <a:pt x="147" y="104"/>
                </a:lnTo>
                <a:lnTo>
                  <a:pt x="150" y="104"/>
                </a:lnTo>
                <a:lnTo>
                  <a:pt x="150" y="106"/>
                </a:lnTo>
                <a:lnTo>
                  <a:pt x="147" y="106"/>
                </a:lnTo>
                <a:lnTo>
                  <a:pt x="147" y="109"/>
                </a:lnTo>
                <a:lnTo>
                  <a:pt x="145" y="111"/>
                </a:lnTo>
                <a:lnTo>
                  <a:pt x="142" y="113"/>
                </a:lnTo>
                <a:lnTo>
                  <a:pt x="140" y="113"/>
                </a:lnTo>
                <a:lnTo>
                  <a:pt x="140" y="116"/>
                </a:lnTo>
                <a:lnTo>
                  <a:pt x="138" y="116"/>
                </a:lnTo>
                <a:lnTo>
                  <a:pt x="135" y="118"/>
                </a:lnTo>
                <a:lnTo>
                  <a:pt x="133" y="118"/>
                </a:lnTo>
                <a:lnTo>
                  <a:pt x="133" y="121"/>
                </a:lnTo>
                <a:lnTo>
                  <a:pt x="130" y="121"/>
                </a:lnTo>
                <a:lnTo>
                  <a:pt x="128" y="123"/>
                </a:lnTo>
                <a:lnTo>
                  <a:pt x="121" y="123"/>
                </a:lnTo>
                <a:lnTo>
                  <a:pt x="121" y="125"/>
                </a:lnTo>
                <a:lnTo>
                  <a:pt x="118" y="125"/>
                </a:lnTo>
                <a:lnTo>
                  <a:pt x="118" y="128"/>
                </a:lnTo>
                <a:lnTo>
                  <a:pt x="116" y="128"/>
                </a:lnTo>
                <a:lnTo>
                  <a:pt x="114" y="130"/>
                </a:lnTo>
                <a:lnTo>
                  <a:pt x="106" y="130"/>
                </a:lnTo>
                <a:lnTo>
                  <a:pt x="106" y="133"/>
                </a:lnTo>
                <a:lnTo>
                  <a:pt x="101" y="133"/>
                </a:lnTo>
                <a:lnTo>
                  <a:pt x="101" y="130"/>
                </a:lnTo>
                <a:lnTo>
                  <a:pt x="101" y="128"/>
                </a:lnTo>
                <a:lnTo>
                  <a:pt x="104" y="128"/>
                </a:lnTo>
                <a:lnTo>
                  <a:pt x="104" y="123"/>
                </a:lnTo>
                <a:lnTo>
                  <a:pt x="101" y="123"/>
                </a:lnTo>
                <a:lnTo>
                  <a:pt x="97" y="123"/>
                </a:lnTo>
                <a:lnTo>
                  <a:pt x="97" y="125"/>
                </a:lnTo>
                <a:lnTo>
                  <a:pt x="94" y="125"/>
                </a:lnTo>
                <a:lnTo>
                  <a:pt x="94" y="128"/>
                </a:lnTo>
                <a:lnTo>
                  <a:pt x="85" y="128"/>
                </a:lnTo>
                <a:lnTo>
                  <a:pt x="85" y="130"/>
                </a:lnTo>
                <a:lnTo>
                  <a:pt x="85" y="133"/>
                </a:lnTo>
                <a:lnTo>
                  <a:pt x="82" y="133"/>
                </a:lnTo>
                <a:lnTo>
                  <a:pt x="70" y="133"/>
                </a:lnTo>
                <a:lnTo>
                  <a:pt x="68" y="130"/>
                </a:lnTo>
                <a:lnTo>
                  <a:pt x="68" y="128"/>
                </a:lnTo>
                <a:lnTo>
                  <a:pt x="65" y="125"/>
                </a:lnTo>
                <a:lnTo>
                  <a:pt x="63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5"/>
                </a:lnTo>
                <a:lnTo>
                  <a:pt x="61" y="128"/>
                </a:lnTo>
                <a:lnTo>
                  <a:pt x="58" y="128"/>
                </a:lnTo>
                <a:lnTo>
                  <a:pt x="54" y="128"/>
                </a:lnTo>
                <a:lnTo>
                  <a:pt x="51" y="125"/>
                </a:lnTo>
                <a:lnTo>
                  <a:pt x="49" y="125"/>
                </a:lnTo>
                <a:lnTo>
                  <a:pt x="46" y="123"/>
                </a:lnTo>
                <a:lnTo>
                  <a:pt x="44" y="123"/>
                </a:lnTo>
                <a:lnTo>
                  <a:pt x="44" y="121"/>
                </a:lnTo>
                <a:lnTo>
                  <a:pt x="41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3"/>
                </a:lnTo>
                <a:lnTo>
                  <a:pt x="39" y="113"/>
                </a:lnTo>
                <a:lnTo>
                  <a:pt x="39" y="111"/>
                </a:lnTo>
                <a:lnTo>
                  <a:pt x="41" y="111"/>
                </a:lnTo>
                <a:lnTo>
                  <a:pt x="49" y="111"/>
                </a:lnTo>
                <a:lnTo>
                  <a:pt x="49" y="109"/>
                </a:lnTo>
                <a:lnTo>
                  <a:pt x="51" y="109"/>
                </a:lnTo>
                <a:lnTo>
                  <a:pt x="51" y="106"/>
                </a:lnTo>
                <a:lnTo>
                  <a:pt x="51" y="104"/>
                </a:lnTo>
                <a:moveTo>
                  <a:pt x="51" y="104"/>
                </a:moveTo>
                <a:lnTo>
                  <a:pt x="49" y="104"/>
                </a:lnTo>
                <a:lnTo>
                  <a:pt x="49" y="101"/>
                </a:lnTo>
                <a:lnTo>
                  <a:pt x="46" y="101"/>
                </a:lnTo>
                <a:lnTo>
                  <a:pt x="46" y="99"/>
                </a:lnTo>
                <a:lnTo>
                  <a:pt x="44" y="97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101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1"/>
                </a:lnTo>
                <a:lnTo>
                  <a:pt x="20" y="99"/>
                </a:lnTo>
                <a:lnTo>
                  <a:pt x="18" y="99"/>
                </a:lnTo>
                <a:lnTo>
                  <a:pt x="18" y="97"/>
                </a:lnTo>
                <a:lnTo>
                  <a:pt x="15" y="94"/>
                </a:lnTo>
                <a:lnTo>
                  <a:pt x="13" y="92"/>
                </a:lnTo>
                <a:lnTo>
                  <a:pt x="13" y="85"/>
                </a:lnTo>
                <a:lnTo>
                  <a:pt x="10" y="85"/>
                </a:lnTo>
                <a:lnTo>
                  <a:pt x="10" y="82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3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5"/>
                </a:lnTo>
                <a:lnTo>
                  <a:pt x="13" y="65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8" y="56"/>
                </a:lnTo>
                <a:lnTo>
                  <a:pt x="8" y="49"/>
                </a:lnTo>
                <a:lnTo>
                  <a:pt x="5" y="46"/>
                </a:lnTo>
                <a:lnTo>
                  <a:pt x="3" y="46"/>
                </a:lnTo>
                <a:lnTo>
                  <a:pt x="1" y="44"/>
                </a:lnTo>
                <a:lnTo>
                  <a:pt x="1" y="41"/>
                </a:lnTo>
                <a:lnTo>
                  <a:pt x="3" y="41"/>
                </a:lnTo>
                <a:lnTo>
                  <a:pt x="3" y="39"/>
                </a:lnTo>
                <a:lnTo>
                  <a:pt x="1" y="39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29"/>
                </a:lnTo>
                <a:lnTo>
                  <a:pt x="8" y="29"/>
                </a:lnTo>
                <a:lnTo>
                  <a:pt x="10" y="27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3"/>
                </a:lnTo>
                <a:lnTo>
                  <a:pt x="10" y="8"/>
                </a:lnTo>
                <a:lnTo>
                  <a:pt x="13" y="8"/>
                </a:lnTo>
                <a:lnTo>
                  <a:pt x="13" y="5"/>
                </a:lnTo>
                <a:lnTo>
                  <a:pt x="15" y="3"/>
                </a:lnTo>
                <a:lnTo>
                  <a:pt x="15" y="1"/>
                </a:lnTo>
                <a:lnTo>
                  <a:pt x="18" y="1"/>
                </a:lnTo>
                <a:moveTo>
                  <a:pt x="27" y="111"/>
                </a:moveTo>
                <a:lnTo>
                  <a:pt x="27" y="109"/>
                </a:lnTo>
                <a:moveTo>
                  <a:pt x="30" y="111"/>
                </a:moveTo>
                <a:lnTo>
                  <a:pt x="32" y="111"/>
                </a:lnTo>
                <a:moveTo>
                  <a:pt x="34" y="109"/>
                </a:moveTo>
                <a:lnTo>
                  <a:pt x="39" y="113"/>
                </a:lnTo>
                <a:moveTo>
                  <a:pt x="41" y="92"/>
                </a:moveTo>
                <a:lnTo>
                  <a:pt x="46" y="101"/>
                </a:lnTo>
                <a:lnTo>
                  <a:pt x="51" y="106"/>
                </a:lnTo>
                <a:moveTo>
                  <a:pt x="37" y="106"/>
                </a:moveTo>
                <a:lnTo>
                  <a:pt x="41" y="111"/>
                </a:lnTo>
                <a:lnTo>
                  <a:pt x="37" y="104"/>
                </a:lnTo>
                <a:moveTo>
                  <a:pt x="39" y="101"/>
                </a:moveTo>
                <a:lnTo>
                  <a:pt x="46" y="111"/>
                </a:lnTo>
                <a:moveTo>
                  <a:pt x="39" y="104"/>
                </a:moveTo>
                <a:lnTo>
                  <a:pt x="44" y="111"/>
                </a:lnTo>
                <a:moveTo>
                  <a:pt x="32" y="111"/>
                </a:moveTo>
                <a:lnTo>
                  <a:pt x="34" y="116"/>
                </a:lnTo>
                <a:moveTo>
                  <a:pt x="27" y="111"/>
                </a:moveTo>
                <a:lnTo>
                  <a:pt x="30" y="111"/>
                </a:lnTo>
                <a:moveTo>
                  <a:pt x="32" y="109"/>
                </a:moveTo>
                <a:lnTo>
                  <a:pt x="37" y="116"/>
                </a:lnTo>
                <a:moveTo>
                  <a:pt x="34" y="109"/>
                </a:moveTo>
                <a:lnTo>
                  <a:pt x="37" y="113"/>
                </a:lnTo>
                <a:moveTo>
                  <a:pt x="34" y="92"/>
                </a:moveTo>
                <a:lnTo>
                  <a:pt x="49" y="111"/>
                </a:lnTo>
                <a:moveTo>
                  <a:pt x="37" y="106"/>
                </a:moveTo>
                <a:lnTo>
                  <a:pt x="39" y="111"/>
                </a:lnTo>
                <a:moveTo>
                  <a:pt x="34" y="94"/>
                </a:moveTo>
                <a:lnTo>
                  <a:pt x="49" y="111"/>
                </a:lnTo>
                <a:moveTo>
                  <a:pt x="39" y="92"/>
                </a:moveTo>
                <a:lnTo>
                  <a:pt x="51" y="109"/>
                </a:lnTo>
                <a:moveTo>
                  <a:pt x="37" y="92"/>
                </a:moveTo>
                <a:lnTo>
                  <a:pt x="49" y="109"/>
                </a:lnTo>
                <a:moveTo>
                  <a:pt x="68" y="56"/>
                </a:moveTo>
                <a:lnTo>
                  <a:pt x="73" y="46"/>
                </a:lnTo>
                <a:lnTo>
                  <a:pt x="65" y="39"/>
                </a:lnTo>
                <a:moveTo>
                  <a:pt x="39" y="118"/>
                </a:moveTo>
                <a:lnTo>
                  <a:pt x="37" y="118"/>
                </a:lnTo>
                <a:lnTo>
                  <a:pt x="37" y="116"/>
                </a:lnTo>
                <a:moveTo>
                  <a:pt x="101" y="49"/>
                </a:moveTo>
                <a:lnTo>
                  <a:pt x="90" y="56"/>
                </a:lnTo>
                <a:lnTo>
                  <a:pt x="104" y="53"/>
                </a:lnTo>
                <a:moveTo>
                  <a:pt x="90" y="61"/>
                </a:moveTo>
                <a:lnTo>
                  <a:pt x="90" y="56"/>
                </a:lnTo>
                <a:lnTo>
                  <a:pt x="87" y="58"/>
                </a:lnTo>
                <a:moveTo>
                  <a:pt x="87" y="56"/>
                </a:moveTo>
                <a:lnTo>
                  <a:pt x="90" y="56"/>
                </a:lnTo>
                <a:lnTo>
                  <a:pt x="99" y="41"/>
                </a:lnTo>
                <a:moveTo>
                  <a:pt x="92" y="39"/>
                </a:moveTo>
                <a:lnTo>
                  <a:pt x="90" y="56"/>
                </a:lnTo>
                <a:lnTo>
                  <a:pt x="94" y="39"/>
                </a:lnTo>
                <a:moveTo>
                  <a:pt x="99" y="44"/>
                </a:moveTo>
                <a:lnTo>
                  <a:pt x="90" y="56"/>
                </a:lnTo>
                <a:lnTo>
                  <a:pt x="92" y="39"/>
                </a:lnTo>
                <a:moveTo>
                  <a:pt x="99" y="39"/>
                </a:moveTo>
                <a:lnTo>
                  <a:pt x="90" y="56"/>
                </a:lnTo>
                <a:moveTo>
                  <a:pt x="101" y="34"/>
                </a:moveTo>
                <a:lnTo>
                  <a:pt x="99" y="49"/>
                </a:lnTo>
                <a:lnTo>
                  <a:pt x="109" y="61"/>
                </a:lnTo>
                <a:moveTo>
                  <a:pt x="109" y="61"/>
                </a:moveTo>
                <a:lnTo>
                  <a:pt x="101" y="58"/>
                </a:lnTo>
                <a:lnTo>
                  <a:pt x="94" y="61"/>
                </a:lnTo>
                <a:lnTo>
                  <a:pt x="92" y="7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96" name="path 4396"/>
          <p:cNvSpPr/>
          <p:nvPr/>
        </p:nvSpPr>
        <p:spPr>
          <a:xfrm>
            <a:off x="2018537" y="4614926"/>
            <a:ext cx="94490" cy="106679"/>
          </a:xfrm>
          <a:custGeom>
            <a:avLst/>
            <a:gdLst/>
            <a:ahLst/>
            <a:cxnLst/>
            <a:rect l="0" t="0" r="0" b="0"/>
            <a:pathLst>
              <a:path w="148" h="167">
                <a:moveTo>
                  <a:pt x="145" y="135"/>
                </a:moveTo>
                <a:lnTo>
                  <a:pt x="147" y="135"/>
                </a:lnTo>
                <a:lnTo>
                  <a:pt x="147" y="137"/>
                </a:lnTo>
                <a:lnTo>
                  <a:pt x="147" y="142"/>
                </a:lnTo>
                <a:lnTo>
                  <a:pt x="145" y="142"/>
                </a:lnTo>
                <a:lnTo>
                  <a:pt x="145" y="145"/>
                </a:lnTo>
                <a:lnTo>
                  <a:pt x="142" y="145"/>
                </a:lnTo>
                <a:lnTo>
                  <a:pt x="142" y="147"/>
                </a:lnTo>
                <a:lnTo>
                  <a:pt x="140" y="147"/>
                </a:lnTo>
                <a:lnTo>
                  <a:pt x="140" y="150"/>
                </a:lnTo>
                <a:lnTo>
                  <a:pt x="138" y="150"/>
                </a:lnTo>
                <a:lnTo>
                  <a:pt x="135" y="150"/>
                </a:lnTo>
                <a:lnTo>
                  <a:pt x="135" y="152"/>
                </a:lnTo>
                <a:lnTo>
                  <a:pt x="133" y="152"/>
                </a:lnTo>
                <a:lnTo>
                  <a:pt x="133" y="154"/>
                </a:lnTo>
                <a:lnTo>
                  <a:pt x="128" y="154"/>
                </a:lnTo>
                <a:lnTo>
                  <a:pt x="128" y="157"/>
                </a:lnTo>
                <a:lnTo>
                  <a:pt x="121" y="157"/>
                </a:lnTo>
                <a:lnTo>
                  <a:pt x="121" y="159"/>
                </a:lnTo>
                <a:lnTo>
                  <a:pt x="118" y="159"/>
                </a:lnTo>
                <a:lnTo>
                  <a:pt x="118" y="162"/>
                </a:lnTo>
                <a:lnTo>
                  <a:pt x="113" y="162"/>
                </a:lnTo>
                <a:lnTo>
                  <a:pt x="113" y="164"/>
                </a:lnTo>
                <a:lnTo>
                  <a:pt x="106" y="164"/>
                </a:lnTo>
                <a:lnTo>
                  <a:pt x="104" y="166"/>
                </a:lnTo>
                <a:lnTo>
                  <a:pt x="101" y="166"/>
                </a:lnTo>
                <a:lnTo>
                  <a:pt x="101" y="164"/>
                </a:lnTo>
                <a:lnTo>
                  <a:pt x="99" y="164"/>
                </a:lnTo>
                <a:lnTo>
                  <a:pt x="101" y="164"/>
                </a:lnTo>
                <a:lnTo>
                  <a:pt x="101" y="159"/>
                </a:lnTo>
                <a:lnTo>
                  <a:pt x="104" y="159"/>
                </a:lnTo>
                <a:lnTo>
                  <a:pt x="104" y="157"/>
                </a:lnTo>
                <a:lnTo>
                  <a:pt x="101" y="157"/>
                </a:lnTo>
                <a:lnTo>
                  <a:pt x="97" y="157"/>
                </a:lnTo>
                <a:lnTo>
                  <a:pt x="97" y="159"/>
                </a:lnTo>
                <a:lnTo>
                  <a:pt x="92" y="159"/>
                </a:lnTo>
                <a:lnTo>
                  <a:pt x="92" y="162"/>
                </a:lnTo>
                <a:lnTo>
                  <a:pt x="85" y="162"/>
                </a:lnTo>
                <a:lnTo>
                  <a:pt x="85" y="164"/>
                </a:lnTo>
                <a:lnTo>
                  <a:pt x="82" y="164"/>
                </a:lnTo>
                <a:lnTo>
                  <a:pt x="82" y="166"/>
                </a:lnTo>
                <a:lnTo>
                  <a:pt x="70" y="166"/>
                </a:lnTo>
                <a:lnTo>
                  <a:pt x="68" y="164"/>
                </a:lnTo>
                <a:lnTo>
                  <a:pt x="66" y="162"/>
                </a:lnTo>
                <a:lnTo>
                  <a:pt x="66" y="159"/>
                </a:lnTo>
                <a:lnTo>
                  <a:pt x="63" y="159"/>
                </a:lnTo>
                <a:lnTo>
                  <a:pt x="63" y="157"/>
                </a:lnTo>
                <a:lnTo>
                  <a:pt x="61" y="157"/>
                </a:lnTo>
                <a:lnTo>
                  <a:pt x="61" y="162"/>
                </a:lnTo>
                <a:lnTo>
                  <a:pt x="58" y="162"/>
                </a:lnTo>
                <a:lnTo>
                  <a:pt x="51" y="162"/>
                </a:lnTo>
                <a:lnTo>
                  <a:pt x="51" y="159"/>
                </a:lnTo>
                <a:lnTo>
                  <a:pt x="46" y="159"/>
                </a:lnTo>
                <a:lnTo>
                  <a:pt x="46" y="157"/>
                </a:lnTo>
                <a:lnTo>
                  <a:pt x="44" y="157"/>
                </a:lnTo>
                <a:lnTo>
                  <a:pt x="41" y="154"/>
                </a:lnTo>
                <a:lnTo>
                  <a:pt x="39" y="154"/>
                </a:lnTo>
                <a:lnTo>
                  <a:pt x="39" y="152"/>
                </a:lnTo>
                <a:lnTo>
                  <a:pt x="37" y="150"/>
                </a:lnTo>
                <a:lnTo>
                  <a:pt x="37" y="145"/>
                </a:lnTo>
                <a:lnTo>
                  <a:pt x="39" y="145"/>
                </a:lnTo>
                <a:lnTo>
                  <a:pt x="49" y="145"/>
                </a:lnTo>
                <a:lnTo>
                  <a:pt x="49" y="142"/>
                </a:lnTo>
                <a:lnTo>
                  <a:pt x="49" y="140"/>
                </a:lnTo>
                <a:lnTo>
                  <a:pt x="51" y="140"/>
                </a:lnTo>
                <a:lnTo>
                  <a:pt x="49" y="140"/>
                </a:lnTo>
                <a:lnTo>
                  <a:pt x="49" y="137"/>
                </a:lnTo>
                <a:moveTo>
                  <a:pt x="49" y="137"/>
                </a:moveTo>
                <a:lnTo>
                  <a:pt x="49" y="135"/>
                </a:lnTo>
                <a:lnTo>
                  <a:pt x="46" y="135"/>
                </a:lnTo>
                <a:lnTo>
                  <a:pt x="46" y="133"/>
                </a:lnTo>
                <a:lnTo>
                  <a:pt x="44" y="133"/>
                </a:lnTo>
                <a:lnTo>
                  <a:pt x="44" y="128"/>
                </a:lnTo>
                <a:lnTo>
                  <a:pt x="41" y="128"/>
                </a:lnTo>
                <a:lnTo>
                  <a:pt x="41" y="126"/>
                </a:lnTo>
                <a:lnTo>
                  <a:pt x="39" y="126"/>
                </a:lnTo>
                <a:lnTo>
                  <a:pt x="34" y="126"/>
                </a:lnTo>
                <a:lnTo>
                  <a:pt x="34" y="128"/>
                </a:lnTo>
                <a:lnTo>
                  <a:pt x="34" y="130"/>
                </a:lnTo>
                <a:lnTo>
                  <a:pt x="37" y="130"/>
                </a:lnTo>
                <a:lnTo>
                  <a:pt x="37" y="135"/>
                </a:lnTo>
                <a:lnTo>
                  <a:pt x="39" y="135"/>
                </a:lnTo>
                <a:lnTo>
                  <a:pt x="39" y="137"/>
                </a:lnTo>
                <a:lnTo>
                  <a:pt x="37" y="137"/>
                </a:lnTo>
                <a:lnTo>
                  <a:pt x="37" y="140"/>
                </a:lnTo>
                <a:lnTo>
                  <a:pt x="34" y="140"/>
                </a:lnTo>
                <a:lnTo>
                  <a:pt x="34" y="142"/>
                </a:lnTo>
                <a:lnTo>
                  <a:pt x="32" y="142"/>
                </a:lnTo>
                <a:lnTo>
                  <a:pt x="30" y="145"/>
                </a:lnTo>
                <a:lnTo>
                  <a:pt x="27" y="142"/>
                </a:lnTo>
                <a:lnTo>
                  <a:pt x="25" y="142"/>
                </a:lnTo>
                <a:lnTo>
                  <a:pt x="25" y="140"/>
                </a:lnTo>
                <a:lnTo>
                  <a:pt x="22" y="140"/>
                </a:lnTo>
                <a:lnTo>
                  <a:pt x="22" y="137"/>
                </a:lnTo>
                <a:lnTo>
                  <a:pt x="20" y="137"/>
                </a:lnTo>
                <a:lnTo>
                  <a:pt x="20" y="135"/>
                </a:lnTo>
                <a:lnTo>
                  <a:pt x="18" y="133"/>
                </a:lnTo>
                <a:lnTo>
                  <a:pt x="18" y="130"/>
                </a:lnTo>
                <a:lnTo>
                  <a:pt x="15" y="130"/>
                </a:lnTo>
                <a:lnTo>
                  <a:pt x="15" y="128"/>
                </a:lnTo>
                <a:lnTo>
                  <a:pt x="13" y="128"/>
                </a:lnTo>
                <a:lnTo>
                  <a:pt x="13" y="123"/>
                </a:lnTo>
                <a:lnTo>
                  <a:pt x="10" y="121"/>
                </a:lnTo>
                <a:lnTo>
                  <a:pt x="10" y="116"/>
                </a:lnTo>
                <a:lnTo>
                  <a:pt x="8" y="116"/>
                </a:lnTo>
                <a:lnTo>
                  <a:pt x="8" y="114"/>
                </a:lnTo>
                <a:lnTo>
                  <a:pt x="6" y="114"/>
                </a:lnTo>
                <a:lnTo>
                  <a:pt x="6" y="109"/>
                </a:lnTo>
                <a:lnTo>
                  <a:pt x="3" y="106"/>
                </a:lnTo>
                <a:lnTo>
                  <a:pt x="3" y="97"/>
                </a:lnTo>
                <a:lnTo>
                  <a:pt x="6" y="97"/>
                </a:lnTo>
                <a:lnTo>
                  <a:pt x="6" y="99"/>
                </a:lnTo>
                <a:lnTo>
                  <a:pt x="8" y="99"/>
                </a:lnTo>
                <a:lnTo>
                  <a:pt x="10" y="99"/>
                </a:lnTo>
                <a:lnTo>
                  <a:pt x="10" y="97"/>
                </a:lnTo>
                <a:lnTo>
                  <a:pt x="10" y="92"/>
                </a:lnTo>
                <a:lnTo>
                  <a:pt x="8" y="92"/>
                </a:lnTo>
                <a:lnTo>
                  <a:pt x="8" y="82"/>
                </a:lnTo>
                <a:lnTo>
                  <a:pt x="6" y="82"/>
                </a:lnTo>
                <a:lnTo>
                  <a:pt x="6" y="80"/>
                </a:lnTo>
                <a:lnTo>
                  <a:pt x="3" y="80"/>
                </a:lnTo>
                <a:lnTo>
                  <a:pt x="1" y="80"/>
                </a:lnTo>
                <a:lnTo>
                  <a:pt x="1" y="77"/>
                </a:lnTo>
                <a:lnTo>
                  <a:pt x="1" y="68"/>
                </a:lnTo>
                <a:lnTo>
                  <a:pt x="3" y="66"/>
                </a:lnTo>
                <a:lnTo>
                  <a:pt x="6" y="63"/>
                </a:lnTo>
                <a:lnTo>
                  <a:pt x="8" y="63"/>
                </a:lnTo>
                <a:lnTo>
                  <a:pt x="8" y="61"/>
                </a:lnTo>
                <a:lnTo>
                  <a:pt x="10" y="61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6" y="56"/>
                </a:lnTo>
                <a:lnTo>
                  <a:pt x="6" y="54"/>
                </a:lnTo>
                <a:lnTo>
                  <a:pt x="6" y="51"/>
                </a:lnTo>
                <a:lnTo>
                  <a:pt x="8" y="49"/>
                </a:lnTo>
                <a:lnTo>
                  <a:pt x="8" y="46"/>
                </a:lnTo>
                <a:lnTo>
                  <a:pt x="10" y="44"/>
                </a:lnTo>
                <a:lnTo>
                  <a:pt x="10" y="42"/>
                </a:lnTo>
                <a:lnTo>
                  <a:pt x="13" y="39"/>
                </a:lnTo>
                <a:lnTo>
                  <a:pt x="13" y="37"/>
                </a:lnTo>
                <a:lnTo>
                  <a:pt x="15" y="37"/>
                </a:lnTo>
                <a:lnTo>
                  <a:pt x="15" y="34"/>
                </a:lnTo>
                <a:moveTo>
                  <a:pt x="15" y="34"/>
                </a:moveTo>
                <a:lnTo>
                  <a:pt x="18" y="34"/>
                </a:lnTo>
                <a:lnTo>
                  <a:pt x="18" y="32"/>
                </a:lnTo>
                <a:lnTo>
                  <a:pt x="20" y="32"/>
                </a:lnTo>
                <a:lnTo>
                  <a:pt x="22" y="34"/>
                </a:lnTo>
                <a:lnTo>
                  <a:pt x="22" y="44"/>
                </a:lnTo>
                <a:lnTo>
                  <a:pt x="25" y="44"/>
                </a:lnTo>
                <a:lnTo>
                  <a:pt x="25" y="46"/>
                </a:lnTo>
                <a:lnTo>
                  <a:pt x="27" y="46"/>
                </a:lnTo>
                <a:lnTo>
                  <a:pt x="30" y="46"/>
                </a:lnTo>
                <a:lnTo>
                  <a:pt x="32" y="44"/>
                </a:lnTo>
                <a:lnTo>
                  <a:pt x="34" y="42"/>
                </a:lnTo>
                <a:lnTo>
                  <a:pt x="37" y="42"/>
                </a:lnTo>
                <a:lnTo>
                  <a:pt x="39" y="39"/>
                </a:lnTo>
                <a:lnTo>
                  <a:pt x="41" y="39"/>
                </a:lnTo>
                <a:lnTo>
                  <a:pt x="41" y="37"/>
                </a:lnTo>
                <a:lnTo>
                  <a:pt x="41" y="34"/>
                </a:lnTo>
                <a:lnTo>
                  <a:pt x="44" y="32"/>
                </a:lnTo>
                <a:lnTo>
                  <a:pt x="41" y="32"/>
                </a:lnTo>
                <a:lnTo>
                  <a:pt x="41" y="30"/>
                </a:lnTo>
                <a:lnTo>
                  <a:pt x="39" y="30"/>
                </a:lnTo>
                <a:lnTo>
                  <a:pt x="39" y="32"/>
                </a:lnTo>
                <a:lnTo>
                  <a:pt x="34" y="32"/>
                </a:lnTo>
                <a:lnTo>
                  <a:pt x="34" y="34"/>
                </a:lnTo>
                <a:lnTo>
                  <a:pt x="30" y="34"/>
                </a:lnTo>
                <a:lnTo>
                  <a:pt x="30" y="32"/>
                </a:lnTo>
                <a:lnTo>
                  <a:pt x="27" y="32"/>
                </a:lnTo>
                <a:lnTo>
                  <a:pt x="27" y="30"/>
                </a:lnTo>
                <a:lnTo>
                  <a:pt x="25" y="30"/>
                </a:lnTo>
                <a:lnTo>
                  <a:pt x="25" y="27"/>
                </a:lnTo>
                <a:lnTo>
                  <a:pt x="25" y="22"/>
                </a:lnTo>
                <a:lnTo>
                  <a:pt x="27" y="20"/>
                </a:lnTo>
                <a:lnTo>
                  <a:pt x="30" y="20"/>
                </a:lnTo>
                <a:lnTo>
                  <a:pt x="30" y="17"/>
                </a:lnTo>
                <a:lnTo>
                  <a:pt x="32" y="17"/>
                </a:lnTo>
                <a:lnTo>
                  <a:pt x="32" y="15"/>
                </a:lnTo>
                <a:lnTo>
                  <a:pt x="34" y="15"/>
                </a:lnTo>
                <a:lnTo>
                  <a:pt x="37" y="13"/>
                </a:lnTo>
                <a:lnTo>
                  <a:pt x="39" y="10"/>
                </a:lnTo>
                <a:lnTo>
                  <a:pt x="41" y="10"/>
                </a:lnTo>
                <a:lnTo>
                  <a:pt x="44" y="8"/>
                </a:lnTo>
                <a:lnTo>
                  <a:pt x="51" y="8"/>
                </a:lnTo>
                <a:lnTo>
                  <a:pt x="51" y="6"/>
                </a:lnTo>
                <a:lnTo>
                  <a:pt x="53" y="6"/>
                </a:lnTo>
                <a:lnTo>
                  <a:pt x="53" y="3"/>
                </a:lnTo>
                <a:lnTo>
                  <a:pt x="56" y="3"/>
                </a:lnTo>
                <a:lnTo>
                  <a:pt x="56" y="1"/>
                </a:lnTo>
                <a:lnTo>
                  <a:pt x="61" y="1"/>
                </a:lnTo>
                <a:moveTo>
                  <a:pt x="34" y="34"/>
                </a:moveTo>
                <a:lnTo>
                  <a:pt x="39" y="39"/>
                </a:lnTo>
                <a:moveTo>
                  <a:pt x="37" y="32"/>
                </a:moveTo>
                <a:lnTo>
                  <a:pt x="41" y="3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98" name="path 4398"/>
          <p:cNvSpPr/>
          <p:nvPr/>
        </p:nvSpPr>
        <p:spPr>
          <a:xfrm>
            <a:off x="2058161" y="4611878"/>
            <a:ext cx="67056" cy="68579"/>
          </a:xfrm>
          <a:custGeom>
            <a:avLst/>
            <a:gdLst/>
            <a:ahLst/>
            <a:cxnLst/>
            <a:rect l="0" t="0" r="0" b="0"/>
            <a:pathLst>
              <a:path w="105" h="107">
                <a:moveTo>
                  <a:pt x="15" y="75"/>
                </a:moveTo>
                <a:lnTo>
                  <a:pt x="27" y="94"/>
                </a:lnTo>
                <a:lnTo>
                  <a:pt x="18" y="73"/>
                </a:lnTo>
                <a:moveTo>
                  <a:pt x="20" y="65"/>
                </a:moveTo>
                <a:lnTo>
                  <a:pt x="22" y="73"/>
                </a:lnTo>
                <a:lnTo>
                  <a:pt x="30" y="77"/>
                </a:lnTo>
                <a:lnTo>
                  <a:pt x="39" y="73"/>
                </a:lnTo>
                <a:moveTo>
                  <a:pt x="10" y="85"/>
                </a:moveTo>
                <a:lnTo>
                  <a:pt x="27" y="94"/>
                </a:lnTo>
                <a:lnTo>
                  <a:pt x="10" y="77"/>
                </a:lnTo>
                <a:moveTo>
                  <a:pt x="13" y="77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8" y="73"/>
                </a:lnTo>
                <a:lnTo>
                  <a:pt x="20" y="65"/>
                </a:lnTo>
                <a:moveTo>
                  <a:pt x="27" y="106"/>
                </a:moveTo>
                <a:lnTo>
                  <a:pt x="25" y="97"/>
                </a:lnTo>
                <a:lnTo>
                  <a:pt x="15" y="92"/>
                </a:lnTo>
                <a:lnTo>
                  <a:pt x="6" y="97"/>
                </a:lnTo>
                <a:moveTo>
                  <a:pt x="1" y="5"/>
                </a:move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6" y="13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34" y="3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58" y="10"/>
                </a:lnTo>
                <a:lnTo>
                  <a:pt x="63" y="10"/>
                </a:lnTo>
                <a:lnTo>
                  <a:pt x="66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30"/>
                </a:lnTo>
                <a:lnTo>
                  <a:pt x="61" y="32"/>
                </a:lnTo>
                <a:lnTo>
                  <a:pt x="63" y="34"/>
                </a:lnTo>
                <a:lnTo>
                  <a:pt x="63" y="37"/>
                </a:lnTo>
                <a:lnTo>
                  <a:pt x="66" y="37"/>
                </a:lnTo>
                <a:lnTo>
                  <a:pt x="66" y="41"/>
                </a:lnTo>
                <a:lnTo>
                  <a:pt x="68" y="41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7"/>
                </a:lnTo>
                <a:lnTo>
                  <a:pt x="73" y="34"/>
                </a:lnTo>
                <a:lnTo>
                  <a:pt x="70" y="34"/>
                </a:lnTo>
                <a:lnTo>
                  <a:pt x="70" y="32"/>
                </a:lnTo>
                <a:lnTo>
                  <a:pt x="73" y="32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0" y="25"/>
                </a:lnTo>
                <a:lnTo>
                  <a:pt x="82" y="25"/>
                </a:lnTo>
                <a:lnTo>
                  <a:pt x="82" y="27"/>
                </a:lnTo>
                <a:lnTo>
                  <a:pt x="85" y="27"/>
                </a:lnTo>
                <a:lnTo>
                  <a:pt x="87" y="30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2" y="37"/>
                </a:lnTo>
                <a:lnTo>
                  <a:pt x="94" y="39"/>
                </a:lnTo>
                <a:lnTo>
                  <a:pt x="94" y="41"/>
                </a:lnTo>
                <a:lnTo>
                  <a:pt x="97" y="41"/>
                </a:lnTo>
                <a:lnTo>
                  <a:pt x="97" y="49"/>
                </a:lnTo>
                <a:lnTo>
                  <a:pt x="99" y="49"/>
                </a:lnTo>
                <a:lnTo>
                  <a:pt x="99" y="53"/>
                </a:lnTo>
                <a:lnTo>
                  <a:pt x="102" y="53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00" name="path 4400"/>
          <p:cNvSpPr/>
          <p:nvPr/>
        </p:nvSpPr>
        <p:spPr>
          <a:xfrm>
            <a:off x="2018537" y="4612101"/>
            <a:ext cx="75438" cy="100360"/>
          </a:xfrm>
          <a:custGeom>
            <a:avLst/>
            <a:gdLst/>
            <a:ahLst/>
            <a:cxnLst/>
            <a:rect l="0" t="0" r="0" b="0"/>
            <a:pathLst>
              <a:path w="118" h="158">
                <a:moveTo>
                  <a:pt x="18" y="39"/>
                </a:moveTo>
                <a:lnTo>
                  <a:pt x="27" y="51"/>
                </a:lnTo>
                <a:moveTo>
                  <a:pt x="18" y="36"/>
                </a:moveTo>
                <a:lnTo>
                  <a:pt x="30" y="51"/>
                </a:lnTo>
                <a:moveTo>
                  <a:pt x="66" y="3"/>
                </a:moveTo>
                <a:lnTo>
                  <a:pt x="68" y="3"/>
                </a:lnTo>
                <a:moveTo>
                  <a:pt x="61" y="5"/>
                </a:moveTo>
                <a:lnTo>
                  <a:pt x="63" y="5"/>
                </a:lnTo>
                <a:moveTo>
                  <a:pt x="68" y="3"/>
                </a:moveTo>
                <a:lnTo>
                  <a:pt x="70" y="5"/>
                </a:lnTo>
                <a:moveTo>
                  <a:pt x="85" y="3"/>
                </a:moveTo>
                <a:lnTo>
                  <a:pt x="87" y="5"/>
                </a:lnTo>
                <a:moveTo>
                  <a:pt x="87" y="3"/>
                </a:moveTo>
                <a:lnTo>
                  <a:pt x="90" y="5"/>
                </a:lnTo>
                <a:moveTo>
                  <a:pt x="25" y="32"/>
                </a:moveTo>
                <a:lnTo>
                  <a:pt x="25" y="29"/>
                </a:lnTo>
                <a:moveTo>
                  <a:pt x="20" y="36"/>
                </a:moveTo>
                <a:lnTo>
                  <a:pt x="20" y="34"/>
                </a:lnTo>
                <a:moveTo>
                  <a:pt x="25" y="29"/>
                </a:moveTo>
                <a:lnTo>
                  <a:pt x="25" y="32"/>
                </a:lnTo>
                <a:moveTo>
                  <a:pt x="39" y="36"/>
                </a:moveTo>
                <a:lnTo>
                  <a:pt x="41" y="41"/>
                </a:lnTo>
                <a:moveTo>
                  <a:pt x="39" y="34"/>
                </a:moveTo>
                <a:lnTo>
                  <a:pt x="41" y="39"/>
                </a:lnTo>
                <a:moveTo>
                  <a:pt x="37" y="36"/>
                </a:moveTo>
                <a:lnTo>
                  <a:pt x="41" y="41"/>
                </a:lnTo>
                <a:moveTo>
                  <a:pt x="15" y="39"/>
                </a:moveTo>
                <a:lnTo>
                  <a:pt x="20" y="36"/>
                </a:lnTo>
                <a:moveTo>
                  <a:pt x="27" y="149"/>
                </a:moveTo>
                <a:lnTo>
                  <a:pt x="27" y="147"/>
                </a:lnTo>
                <a:moveTo>
                  <a:pt x="30" y="149"/>
                </a:moveTo>
                <a:lnTo>
                  <a:pt x="30" y="147"/>
                </a:lnTo>
                <a:moveTo>
                  <a:pt x="34" y="147"/>
                </a:moveTo>
                <a:lnTo>
                  <a:pt x="37" y="152"/>
                </a:lnTo>
                <a:moveTo>
                  <a:pt x="39" y="130"/>
                </a:moveTo>
                <a:lnTo>
                  <a:pt x="46" y="140"/>
                </a:lnTo>
                <a:lnTo>
                  <a:pt x="51" y="144"/>
                </a:lnTo>
                <a:moveTo>
                  <a:pt x="37" y="144"/>
                </a:moveTo>
                <a:lnTo>
                  <a:pt x="39" y="149"/>
                </a:lnTo>
                <a:moveTo>
                  <a:pt x="37" y="142"/>
                </a:moveTo>
                <a:lnTo>
                  <a:pt x="41" y="149"/>
                </a:lnTo>
                <a:moveTo>
                  <a:pt x="37" y="140"/>
                </a:moveTo>
                <a:lnTo>
                  <a:pt x="46" y="149"/>
                </a:lnTo>
                <a:moveTo>
                  <a:pt x="37" y="142"/>
                </a:moveTo>
                <a:lnTo>
                  <a:pt x="44" y="149"/>
                </a:lnTo>
                <a:moveTo>
                  <a:pt x="30" y="149"/>
                </a:moveTo>
                <a:lnTo>
                  <a:pt x="34" y="154"/>
                </a:lnTo>
                <a:moveTo>
                  <a:pt x="27" y="149"/>
                </a:moveTo>
                <a:lnTo>
                  <a:pt x="30" y="149"/>
                </a:lnTo>
                <a:moveTo>
                  <a:pt x="37" y="154"/>
                </a:moveTo>
                <a:lnTo>
                  <a:pt x="32" y="147"/>
                </a:lnTo>
                <a:lnTo>
                  <a:pt x="37" y="152"/>
                </a:lnTo>
                <a:moveTo>
                  <a:pt x="34" y="130"/>
                </a:moveTo>
                <a:lnTo>
                  <a:pt x="49" y="149"/>
                </a:lnTo>
                <a:moveTo>
                  <a:pt x="34" y="144"/>
                </a:moveTo>
                <a:lnTo>
                  <a:pt x="39" y="149"/>
                </a:lnTo>
                <a:moveTo>
                  <a:pt x="34" y="132"/>
                </a:moveTo>
                <a:lnTo>
                  <a:pt x="46" y="149"/>
                </a:lnTo>
                <a:moveTo>
                  <a:pt x="37" y="130"/>
                </a:moveTo>
                <a:lnTo>
                  <a:pt x="49" y="147"/>
                </a:lnTo>
                <a:lnTo>
                  <a:pt x="37" y="130"/>
                </a:lnTo>
                <a:close/>
                <a:moveTo>
                  <a:pt x="66" y="94"/>
                </a:moveTo>
                <a:lnTo>
                  <a:pt x="70" y="84"/>
                </a:lnTo>
                <a:lnTo>
                  <a:pt x="63" y="77"/>
                </a:lnTo>
                <a:moveTo>
                  <a:pt x="3" y="104"/>
                </a:moveTo>
                <a:lnTo>
                  <a:pt x="3" y="106"/>
                </a:lnTo>
                <a:moveTo>
                  <a:pt x="3" y="101"/>
                </a:moveTo>
                <a:lnTo>
                  <a:pt x="3" y="99"/>
                </a:lnTo>
                <a:moveTo>
                  <a:pt x="3" y="96"/>
                </a:moveTo>
                <a:lnTo>
                  <a:pt x="8" y="104"/>
                </a:lnTo>
                <a:moveTo>
                  <a:pt x="3" y="94"/>
                </a:moveTo>
                <a:lnTo>
                  <a:pt x="10" y="104"/>
                </a:lnTo>
                <a:moveTo>
                  <a:pt x="1" y="82"/>
                </a:moveTo>
                <a:lnTo>
                  <a:pt x="8" y="89"/>
                </a:lnTo>
                <a:moveTo>
                  <a:pt x="3" y="84"/>
                </a:moveTo>
                <a:lnTo>
                  <a:pt x="1" y="82"/>
                </a:lnTo>
                <a:moveTo>
                  <a:pt x="6" y="65"/>
                </a:moveTo>
                <a:lnTo>
                  <a:pt x="6" y="68"/>
                </a:lnTo>
                <a:moveTo>
                  <a:pt x="1" y="84"/>
                </a:moveTo>
                <a:lnTo>
                  <a:pt x="8" y="92"/>
                </a:lnTo>
                <a:moveTo>
                  <a:pt x="8" y="60"/>
                </a:moveTo>
                <a:lnTo>
                  <a:pt x="10" y="63"/>
                </a:lnTo>
                <a:moveTo>
                  <a:pt x="6" y="60"/>
                </a:moveTo>
                <a:lnTo>
                  <a:pt x="10" y="65"/>
                </a:lnTo>
                <a:moveTo>
                  <a:pt x="22" y="41"/>
                </a:moveTo>
                <a:lnTo>
                  <a:pt x="30" y="51"/>
                </a:lnTo>
                <a:moveTo>
                  <a:pt x="8" y="68"/>
                </a:moveTo>
                <a:lnTo>
                  <a:pt x="6" y="63"/>
                </a:lnTo>
                <a:lnTo>
                  <a:pt x="8" y="65"/>
                </a:lnTo>
                <a:moveTo>
                  <a:pt x="1" y="92"/>
                </a:moveTo>
                <a:lnTo>
                  <a:pt x="10" y="104"/>
                </a:lnTo>
                <a:moveTo>
                  <a:pt x="1" y="89"/>
                </a:moveTo>
                <a:lnTo>
                  <a:pt x="10" y="101"/>
                </a:lnTo>
                <a:moveTo>
                  <a:pt x="1" y="87"/>
                </a:moveTo>
                <a:lnTo>
                  <a:pt x="10" y="99"/>
                </a:lnTo>
                <a:moveTo>
                  <a:pt x="39" y="156"/>
                </a:moveTo>
                <a:lnTo>
                  <a:pt x="37" y="156"/>
                </a:lnTo>
                <a:lnTo>
                  <a:pt x="37" y="154"/>
                </a:lnTo>
                <a:moveTo>
                  <a:pt x="101" y="3"/>
                </a:moveTo>
                <a:lnTo>
                  <a:pt x="99" y="0"/>
                </a:lnTo>
                <a:moveTo>
                  <a:pt x="113" y="8"/>
                </a:moveTo>
                <a:lnTo>
                  <a:pt x="118" y="8"/>
                </a:lnTo>
                <a:moveTo>
                  <a:pt x="111" y="8"/>
                </a:moveTo>
                <a:lnTo>
                  <a:pt x="111" y="10"/>
                </a:lnTo>
                <a:lnTo>
                  <a:pt x="109" y="10"/>
                </a:lnTo>
                <a:lnTo>
                  <a:pt x="106" y="10"/>
                </a:lnTo>
                <a:lnTo>
                  <a:pt x="106" y="8"/>
                </a:lnTo>
                <a:moveTo>
                  <a:pt x="111" y="8"/>
                </a:moveTo>
                <a:lnTo>
                  <a:pt x="111" y="5"/>
                </a:lnTo>
                <a:moveTo>
                  <a:pt x="106" y="8"/>
                </a:moveTo>
                <a:lnTo>
                  <a:pt x="109" y="10"/>
                </a:lnTo>
                <a:moveTo>
                  <a:pt x="111" y="8"/>
                </a:moveTo>
                <a:lnTo>
                  <a:pt x="111" y="5"/>
                </a:lnTo>
                <a:moveTo>
                  <a:pt x="106" y="5"/>
                </a:moveTo>
                <a:lnTo>
                  <a:pt x="104" y="5"/>
                </a:lnTo>
                <a:lnTo>
                  <a:pt x="101" y="3"/>
                </a:lnTo>
                <a:lnTo>
                  <a:pt x="104" y="5"/>
                </a:lnTo>
                <a:moveTo>
                  <a:pt x="101" y="3"/>
                </a:moveTo>
                <a:lnTo>
                  <a:pt x="104" y="3"/>
                </a:lnTo>
                <a:moveTo>
                  <a:pt x="113" y="5"/>
                </a:moveTo>
                <a:lnTo>
                  <a:pt x="113" y="8"/>
                </a:lnTo>
                <a:moveTo>
                  <a:pt x="111" y="5"/>
                </a:moveTo>
                <a:lnTo>
                  <a:pt x="111" y="8"/>
                </a:lnTo>
                <a:moveTo>
                  <a:pt x="113" y="8"/>
                </a:moveTo>
                <a:lnTo>
                  <a:pt x="116" y="8"/>
                </a:lnTo>
                <a:moveTo>
                  <a:pt x="113" y="8"/>
                </a:moveTo>
                <a:lnTo>
                  <a:pt x="111" y="8"/>
                </a:lnTo>
                <a:moveTo>
                  <a:pt x="106" y="5"/>
                </a:moveTo>
                <a:lnTo>
                  <a:pt x="106" y="8"/>
                </a:lnTo>
                <a:moveTo>
                  <a:pt x="104" y="3"/>
                </a:moveTo>
                <a:lnTo>
                  <a:pt x="111" y="10"/>
                </a:lnTo>
                <a:moveTo>
                  <a:pt x="109" y="5"/>
                </a:moveTo>
                <a:lnTo>
                  <a:pt x="111" y="8"/>
                </a:lnTo>
                <a:moveTo>
                  <a:pt x="106" y="5"/>
                </a:moveTo>
                <a:lnTo>
                  <a:pt x="111" y="10"/>
                </a:lnTo>
                <a:moveTo>
                  <a:pt x="99" y="87"/>
                </a:moveTo>
                <a:lnTo>
                  <a:pt x="90" y="94"/>
                </a:lnTo>
                <a:lnTo>
                  <a:pt x="101" y="92"/>
                </a:lnTo>
                <a:moveTo>
                  <a:pt x="87" y="99"/>
                </a:moveTo>
                <a:lnTo>
                  <a:pt x="90" y="94"/>
                </a:lnTo>
                <a:lnTo>
                  <a:pt x="87" y="96"/>
                </a:lnTo>
                <a:moveTo>
                  <a:pt x="85" y="94"/>
                </a:moveTo>
                <a:lnTo>
                  <a:pt x="90" y="94"/>
                </a:lnTo>
                <a:lnTo>
                  <a:pt x="99" y="80"/>
                </a:lnTo>
                <a:moveTo>
                  <a:pt x="92" y="77"/>
                </a:moveTo>
                <a:lnTo>
                  <a:pt x="90" y="94"/>
                </a:lnTo>
                <a:lnTo>
                  <a:pt x="94" y="77"/>
                </a:lnTo>
                <a:moveTo>
                  <a:pt x="99" y="82"/>
                </a:moveTo>
                <a:lnTo>
                  <a:pt x="90" y="94"/>
                </a:lnTo>
                <a:lnTo>
                  <a:pt x="92" y="77"/>
                </a:lnTo>
                <a:moveTo>
                  <a:pt x="97" y="77"/>
                </a:moveTo>
                <a:lnTo>
                  <a:pt x="90" y="94"/>
                </a:lnTo>
                <a:moveTo>
                  <a:pt x="101" y="72"/>
                </a:moveTo>
                <a:lnTo>
                  <a:pt x="99" y="87"/>
                </a:lnTo>
                <a:lnTo>
                  <a:pt x="109" y="99"/>
                </a:lnTo>
                <a:moveTo>
                  <a:pt x="109" y="99"/>
                </a:moveTo>
                <a:lnTo>
                  <a:pt x="101" y="96"/>
                </a:lnTo>
                <a:lnTo>
                  <a:pt x="94" y="99"/>
                </a:lnTo>
                <a:lnTo>
                  <a:pt x="92" y="10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02" name="path 4402"/>
          <p:cNvSpPr/>
          <p:nvPr/>
        </p:nvSpPr>
        <p:spPr>
          <a:xfrm>
            <a:off x="2890266" y="4611878"/>
            <a:ext cx="109728" cy="109727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80" y="75"/>
                </a:moveTo>
                <a:lnTo>
                  <a:pt x="89" y="94"/>
                </a:lnTo>
                <a:lnTo>
                  <a:pt x="82" y="73"/>
                </a:lnTo>
                <a:moveTo>
                  <a:pt x="85" y="65"/>
                </a:moveTo>
                <a:lnTo>
                  <a:pt x="87" y="73"/>
                </a:lnTo>
                <a:lnTo>
                  <a:pt x="94" y="77"/>
                </a:lnTo>
                <a:lnTo>
                  <a:pt x="104" y="73"/>
                </a:lnTo>
                <a:moveTo>
                  <a:pt x="73" y="85"/>
                </a:moveTo>
                <a:lnTo>
                  <a:pt x="89" y="94"/>
                </a:lnTo>
                <a:lnTo>
                  <a:pt x="73" y="77"/>
                </a:lnTo>
                <a:moveTo>
                  <a:pt x="77" y="77"/>
                </a:moveTo>
                <a:lnTo>
                  <a:pt x="89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2" y="106"/>
                </a:moveTo>
                <a:lnTo>
                  <a:pt x="89" y="97"/>
                </a:lnTo>
                <a:lnTo>
                  <a:pt x="80" y="92"/>
                </a:lnTo>
                <a:lnTo>
                  <a:pt x="70" y="97"/>
                </a:lnTo>
                <a:moveTo>
                  <a:pt x="63" y="5"/>
                </a:moveTo>
                <a:lnTo>
                  <a:pt x="65" y="5"/>
                </a:lnTo>
                <a:lnTo>
                  <a:pt x="65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70" y="13"/>
                </a:lnTo>
                <a:lnTo>
                  <a:pt x="73" y="13"/>
                </a:lnTo>
                <a:lnTo>
                  <a:pt x="75" y="13"/>
                </a:lnTo>
                <a:lnTo>
                  <a:pt x="77" y="10"/>
                </a:lnTo>
                <a:lnTo>
                  <a:pt x="80" y="8"/>
                </a:lnTo>
                <a:lnTo>
                  <a:pt x="87" y="8"/>
                </a:lnTo>
                <a:lnTo>
                  <a:pt x="89" y="5"/>
                </a:lnTo>
                <a:lnTo>
                  <a:pt x="89" y="3"/>
                </a:lnTo>
                <a:lnTo>
                  <a:pt x="92" y="3"/>
                </a:lnTo>
                <a:lnTo>
                  <a:pt x="99" y="3"/>
                </a:lnTo>
                <a:lnTo>
                  <a:pt x="99" y="1"/>
                </a:lnTo>
                <a:lnTo>
                  <a:pt x="118" y="8"/>
                </a:lnTo>
                <a:lnTo>
                  <a:pt x="121" y="8"/>
                </a:lnTo>
                <a:lnTo>
                  <a:pt x="123" y="10"/>
                </a:lnTo>
                <a:lnTo>
                  <a:pt x="128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5" y="17"/>
                </a:lnTo>
                <a:lnTo>
                  <a:pt x="135" y="25"/>
                </a:lnTo>
                <a:lnTo>
                  <a:pt x="133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8" y="34"/>
                </a:lnTo>
                <a:lnTo>
                  <a:pt x="128" y="39"/>
                </a:lnTo>
                <a:lnTo>
                  <a:pt x="130" y="39"/>
                </a:lnTo>
                <a:lnTo>
                  <a:pt x="130" y="41"/>
                </a:lnTo>
                <a:lnTo>
                  <a:pt x="133" y="41"/>
                </a:lnTo>
                <a:lnTo>
                  <a:pt x="133" y="44"/>
                </a:lnTo>
                <a:lnTo>
                  <a:pt x="135" y="44"/>
                </a:lnTo>
                <a:lnTo>
                  <a:pt x="140" y="44"/>
                </a:lnTo>
                <a:lnTo>
                  <a:pt x="140" y="41"/>
                </a:lnTo>
                <a:lnTo>
                  <a:pt x="137" y="39"/>
                </a:lnTo>
                <a:lnTo>
                  <a:pt x="137" y="37"/>
                </a:lnTo>
                <a:lnTo>
                  <a:pt x="135" y="37"/>
                </a:lnTo>
                <a:lnTo>
                  <a:pt x="135" y="30"/>
                </a:lnTo>
                <a:lnTo>
                  <a:pt x="137" y="30"/>
                </a:lnTo>
                <a:lnTo>
                  <a:pt x="137" y="27"/>
                </a:lnTo>
                <a:lnTo>
                  <a:pt x="140" y="27"/>
                </a:lnTo>
                <a:lnTo>
                  <a:pt x="142" y="27"/>
                </a:lnTo>
                <a:lnTo>
                  <a:pt x="142" y="25"/>
                </a:lnTo>
                <a:lnTo>
                  <a:pt x="147" y="25"/>
                </a:lnTo>
                <a:lnTo>
                  <a:pt x="147" y="27"/>
                </a:lnTo>
                <a:lnTo>
                  <a:pt x="149" y="27"/>
                </a:lnTo>
                <a:lnTo>
                  <a:pt x="149" y="30"/>
                </a:lnTo>
                <a:lnTo>
                  <a:pt x="152" y="30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39"/>
                </a:lnTo>
                <a:lnTo>
                  <a:pt x="159" y="41"/>
                </a:lnTo>
                <a:lnTo>
                  <a:pt x="159" y="44"/>
                </a:lnTo>
                <a:lnTo>
                  <a:pt x="161" y="44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lnTo>
                  <a:pt x="169" y="58"/>
                </a:lnTo>
                <a:moveTo>
                  <a:pt x="169" y="58"/>
                </a:moveTo>
                <a:lnTo>
                  <a:pt x="169" y="68"/>
                </a:lnTo>
                <a:lnTo>
                  <a:pt x="171" y="68"/>
                </a:lnTo>
                <a:lnTo>
                  <a:pt x="171" y="70"/>
                </a:lnTo>
                <a:lnTo>
                  <a:pt x="169" y="73"/>
                </a:lnTo>
                <a:lnTo>
                  <a:pt x="166" y="70"/>
                </a:lnTo>
                <a:lnTo>
                  <a:pt x="161" y="70"/>
                </a:lnTo>
                <a:lnTo>
                  <a:pt x="161" y="73"/>
                </a:lnTo>
                <a:lnTo>
                  <a:pt x="161" y="77"/>
                </a:lnTo>
                <a:lnTo>
                  <a:pt x="164" y="77"/>
                </a:lnTo>
                <a:lnTo>
                  <a:pt x="164" y="80"/>
                </a:lnTo>
                <a:lnTo>
                  <a:pt x="166" y="80"/>
                </a:lnTo>
                <a:lnTo>
                  <a:pt x="166" y="90"/>
                </a:lnTo>
                <a:lnTo>
                  <a:pt x="169" y="90"/>
                </a:lnTo>
                <a:lnTo>
                  <a:pt x="171" y="90"/>
                </a:lnTo>
                <a:lnTo>
                  <a:pt x="171" y="92"/>
                </a:lnTo>
                <a:lnTo>
                  <a:pt x="171" y="104"/>
                </a:lnTo>
                <a:lnTo>
                  <a:pt x="169" y="104"/>
                </a:lnTo>
                <a:lnTo>
                  <a:pt x="169" y="106"/>
                </a:lnTo>
                <a:lnTo>
                  <a:pt x="166" y="106"/>
                </a:lnTo>
                <a:lnTo>
                  <a:pt x="164" y="106"/>
                </a:lnTo>
                <a:lnTo>
                  <a:pt x="164" y="109"/>
                </a:lnTo>
                <a:lnTo>
                  <a:pt x="161" y="111"/>
                </a:lnTo>
                <a:lnTo>
                  <a:pt x="164" y="113"/>
                </a:lnTo>
                <a:lnTo>
                  <a:pt x="166" y="113"/>
                </a:lnTo>
                <a:lnTo>
                  <a:pt x="166" y="116"/>
                </a:lnTo>
                <a:lnTo>
                  <a:pt x="166" y="121"/>
                </a:lnTo>
                <a:lnTo>
                  <a:pt x="164" y="121"/>
                </a:lnTo>
                <a:lnTo>
                  <a:pt x="164" y="125"/>
                </a:lnTo>
                <a:lnTo>
                  <a:pt x="161" y="128"/>
                </a:lnTo>
                <a:lnTo>
                  <a:pt x="161" y="130"/>
                </a:lnTo>
                <a:lnTo>
                  <a:pt x="159" y="130"/>
                </a:lnTo>
                <a:lnTo>
                  <a:pt x="159" y="133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49" y="135"/>
                </a:lnTo>
                <a:lnTo>
                  <a:pt x="149" y="133"/>
                </a:lnTo>
                <a:lnTo>
                  <a:pt x="149" y="123"/>
                </a:lnTo>
                <a:lnTo>
                  <a:pt x="147" y="123"/>
                </a:lnTo>
                <a:lnTo>
                  <a:pt x="142" y="123"/>
                </a:lnTo>
                <a:lnTo>
                  <a:pt x="142" y="125"/>
                </a:lnTo>
                <a:lnTo>
                  <a:pt x="140" y="125"/>
                </a:lnTo>
                <a:lnTo>
                  <a:pt x="140" y="128"/>
                </a:lnTo>
                <a:lnTo>
                  <a:pt x="135" y="128"/>
                </a:lnTo>
                <a:lnTo>
                  <a:pt x="133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40"/>
                </a:lnTo>
                <a:lnTo>
                  <a:pt x="135" y="137"/>
                </a:lnTo>
                <a:lnTo>
                  <a:pt x="137" y="137"/>
                </a:lnTo>
                <a:lnTo>
                  <a:pt x="137" y="135"/>
                </a:lnTo>
                <a:lnTo>
                  <a:pt x="145" y="135"/>
                </a:lnTo>
                <a:lnTo>
                  <a:pt x="145" y="137"/>
                </a:lnTo>
                <a:lnTo>
                  <a:pt x="147" y="137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2"/>
                </a:lnTo>
                <a:lnTo>
                  <a:pt x="149" y="142"/>
                </a:lnTo>
                <a:lnTo>
                  <a:pt x="149" y="145"/>
                </a:lnTo>
                <a:lnTo>
                  <a:pt x="147" y="145"/>
                </a:lnTo>
                <a:lnTo>
                  <a:pt x="147" y="147"/>
                </a:lnTo>
                <a:lnTo>
                  <a:pt x="145" y="150"/>
                </a:lnTo>
                <a:lnTo>
                  <a:pt x="142" y="152"/>
                </a:lnTo>
                <a:lnTo>
                  <a:pt x="140" y="154"/>
                </a:lnTo>
                <a:lnTo>
                  <a:pt x="137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30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6" y="166"/>
                </a:lnTo>
                <a:lnTo>
                  <a:pt x="113" y="169"/>
                </a:lnTo>
                <a:lnTo>
                  <a:pt x="106" y="169"/>
                </a:lnTo>
                <a:lnTo>
                  <a:pt x="106" y="171"/>
                </a:lnTo>
                <a:lnTo>
                  <a:pt x="101" y="171"/>
                </a:lnTo>
                <a:lnTo>
                  <a:pt x="101" y="169"/>
                </a:lnTo>
                <a:lnTo>
                  <a:pt x="101" y="166"/>
                </a:lnTo>
                <a:lnTo>
                  <a:pt x="104" y="166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7" y="164"/>
                </a:lnTo>
                <a:lnTo>
                  <a:pt x="94" y="164"/>
                </a:lnTo>
                <a:lnTo>
                  <a:pt x="94" y="166"/>
                </a:lnTo>
                <a:lnTo>
                  <a:pt x="85" y="166"/>
                </a:lnTo>
                <a:lnTo>
                  <a:pt x="85" y="169"/>
                </a:lnTo>
                <a:lnTo>
                  <a:pt x="85" y="171"/>
                </a:lnTo>
                <a:lnTo>
                  <a:pt x="82" y="171"/>
                </a:lnTo>
                <a:lnTo>
                  <a:pt x="70" y="171"/>
                </a:lnTo>
                <a:lnTo>
                  <a:pt x="70" y="169"/>
                </a:lnTo>
                <a:lnTo>
                  <a:pt x="68" y="169"/>
                </a:lnTo>
                <a:lnTo>
                  <a:pt x="68" y="166"/>
                </a:lnTo>
                <a:lnTo>
                  <a:pt x="68" y="164"/>
                </a:lnTo>
                <a:lnTo>
                  <a:pt x="65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4"/>
                </a:lnTo>
                <a:lnTo>
                  <a:pt x="61" y="166"/>
                </a:lnTo>
                <a:lnTo>
                  <a:pt x="58" y="166"/>
                </a:lnTo>
                <a:lnTo>
                  <a:pt x="53" y="166"/>
                </a:lnTo>
                <a:lnTo>
                  <a:pt x="51" y="164"/>
                </a:lnTo>
                <a:lnTo>
                  <a:pt x="49" y="164"/>
                </a:lnTo>
                <a:lnTo>
                  <a:pt x="46" y="161"/>
                </a:lnTo>
                <a:lnTo>
                  <a:pt x="44" y="161"/>
                </a:lnTo>
                <a:lnTo>
                  <a:pt x="44" y="159"/>
                </a:lnTo>
                <a:lnTo>
                  <a:pt x="41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2"/>
                </a:lnTo>
                <a:lnTo>
                  <a:pt x="39" y="152"/>
                </a:lnTo>
                <a:lnTo>
                  <a:pt x="39" y="150"/>
                </a:lnTo>
                <a:lnTo>
                  <a:pt x="41" y="150"/>
                </a:lnTo>
                <a:lnTo>
                  <a:pt x="49" y="150"/>
                </a:lnTo>
                <a:lnTo>
                  <a:pt x="51" y="147"/>
                </a:lnTo>
                <a:lnTo>
                  <a:pt x="51" y="142"/>
                </a:lnTo>
                <a:moveTo>
                  <a:pt x="51" y="142"/>
                </a:moveTo>
                <a:lnTo>
                  <a:pt x="49" y="142"/>
                </a:ln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3"/>
                </a:lnTo>
                <a:lnTo>
                  <a:pt x="41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37"/>
                </a:lnTo>
                <a:lnTo>
                  <a:pt x="39" y="137"/>
                </a:lnTo>
                <a:lnTo>
                  <a:pt x="39" y="142"/>
                </a:lnTo>
                <a:lnTo>
                  <a:pt x="37" y="145"/>
                </a:lnTo>
                <a:lnTo>
                  <a:pt x="34" y="147"/>
                </a:lnTo>
                <a:lnTo>
                  <a:pt x="32" y="147"/>
                </a:lnTo>
                <a:lnTo>
                  <a:pt x="32" y="150"/>
                </a:lnTo>
                <a:lnTo>
                  <a:pt x="29" y="150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2"/>
                </a:lnTo>
                <a:lnTo>
                  <a:pt x="20" y="140"/>
                </a:lnTo>
                <a:lnTo>
                  <a:pt x="20" y="137"/>
                </a:lnTo>
                <a:lnTo>
                  <a:pt x="17" y="137"/>
                </a:lnTo>
                <a:lnTo>
                  <a:pt x="17" y="135"/>
                </a:lnTo>
                <a:lnTo>
                  <a:pt x="15" y="133"/>
                </a:lnTo>
                <a:lnTo>
                  <a:pt x="15" y="130"/>
                </a:lnTo>
                <a:lnTo>
                  <a:pt x="13" y="130"/>
                </a:lnTo>
                <a:lnTo>
                  <a:pt x="13" y="123"/>
                </a:lnTo>
                <a:lnTo>
                  <a:pt x="10" y="123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09"/>
                </a:lnTo>
                <a:lnTo>
                  <a:pt x="3" y="109"/>
                </a:lnTo>
                <a:lnTo>
                  <a:pt x="3" y="101"/>
                </a:lnTo>
                <a:lnTo>
                  <a:pt x="5" y="101"/>
                </a:lnTo>
                <a:lnTo>
                  <a:pt x="8" y="104"/>
                </a:lnTo>
                <a:lnTo>
                  <a:pt x="13" y="104"/>
                </a:lnTo>
                <a:lnTo>
                  <a:pt x="13" y="101"/>
                </a:lnTo>
                <a:lnTo>
                  <a:pt x="13" y="97"/>
                </a:lnTo>
                <a:lnTo>
                  <a:pt x="10" y="97"/>
                </a:lnTo>
                <a:lnTo>
                  <a:pt x="10" y="94"/>
                </a:lnTo>
                <a:lnTo>
                  <a:pt x="8" y="94"/>
                </a:lnTo>
                <a:lnTo>
                  <a:pt x="8" y="85"/>
                </a:lnTo>
                <a:lnTo>
                  <a:pt x="5" y="85"/>
                </a:lnTo>
                <a:lnTo>
                  <a:pt x="3" y="85"/>
                </a:lnTo>
                <a:lnTo>
                  <a:pt x="3" y="82"/>
                </a:lnTo>
                <a:lnTo>
                  <a:pt x="3" y="75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5" y="68"/>
                </a:lnTo>
                <a:lnTo>
                  <a:pt x="10" y="68"/>
                </a:lnTo>
                <a:lnTo>
                  <a:pt x="10" y="65"/>
                </a:lnTo>
                <a:lnTo>
                  <a:pt x="10" y="61"/>
                </a:lnTo>
                <a:lnTo>
                  <a:pt x="8" y="61"/>
                </a:lnTo>
                <a:lnTo>
                  <a:pt x="8" y="51"/>
                </a:lnTo>
                <a:lnTo>
                  <a:pt x="10" y="51"/>
                </a:lnTo>
                <a:lnTo>
                  <a:pt x="10" y="46"/>
                </a:lnTo>
                <a:lnTo>
                  <a:pt x="13" y="46"/>
                </a:lnTo>
                <a:lnTo>
                  <a:pt x="13" y="44"/>
                </a:lnTo>
                <a:lnTo>
                  <a:pt x="15" y="44"/>
                </a:lnTo>
                <a:lnTo>
                  <a:pt x="15" y="39"/>
                </a:lnTo>
                <a:lnTo>
                  <a:pt x="17" y="39"/>
                </a:lnTo>
                <a:moveTo>
                  <a:pt x="17" y="39"/>
                </a:moveTo>
                <a:lnTo>
                  <a:pt x="17" y="37"/>
                </a:lnTo>
                <a:lnTo>
                  <a:pt x="20" y="37"/>
                </a:lnTo>
                <a:lnTo>
                  <a:pt x="22" y="37"/>
                </a:lnTo>
                <a:lnTo>
                  <a:pt x="22" y="39"/>
                </a:lnTo>
                <a:lnTo>
                  <a:pt x="25" y="39"/>
                </a:lnTo>
                <a:lnTo>
                  <a:pt x="25" y="41"/>
                </a:lnTo>
                <a:lnTo>
                  <a:pt x="25" y="49"/>
                </a:lnTo>
                <a:lnTo>
                  <a:pt x="27" y="51"/>
                </a:lnTo>
                <a:lnTo>
                  <a:pt x="32" y="51"/>
                </a:lnTo>
                <a:lnTo>
                  <a:pt x="32" y="49"/>
                </a:lnTo>
                <a:lnTo>
                  <a:pt x="34" y="49"/>
                </a:lnTo>
                <a:lnTo>
                  <a:pt x="34" y="46"/>
                </a:lnTo>
                <a:lnTo>
                  <a:pt x="39" y="46"/>
                </a:lnTo>
                <a:lnTo>
                  <a:pt x="39" y="44"/>
                </a:lnTo>
                <a:lnTo>
                  <a:pt x="41" y="44"/>
                </a:lnTo>
                <a:lnTo>
                  <a:pt x="41" y="41"/>
                </a:lnTo>
                <a:lnTo>
                  <a:pt x="44" y="41"/>
                </a:lnTo>
                <a:lnTo>
                  <a:pt x="44" y="39"/>
                </a:lnTo>
                <a:lnTo>
                  <a:pt x="44" y="34"/>
                </a:lnTo>
                <a:lnTo>
                  <a:pt x="41" y="34"/>
                </a:lnTo>
                <a:lnTo>
                  <a:pt x="39" y="34"/>
                </a:lnTo>
                <a:lnTo>
                  <a:pt x="39" y="37"/>
                </a:lnTo>
                <a:lnTo>
                  <a:pt x="37" y="37"/>
                </a:lnTo>
                <a:lnTo>
                  <a:pt x="37" y="39"/>
                </a:lnTo>
                <a:lnTo>
                  <a:pt x="29" y="39"/>
                </a:lnTo>
                <a:lnTo>
                  <a:pt x="29" y="37"/>
                </a:lnTo>
                <a:lnTo>
                  <a:pt x="27" y="37"/>
                </a:lnTo>
                <a:lnTo>
                  <a:pt x="27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29" y="25"/>
                </a:lnTo>
                <a:lnTo>
                  <a:pt x="29" y="22"/>
                </a:lnTo>
                <a:lnTo>
                  <a:pt x="32" y="22"/>
                </a:lnTo>
                <a:lnTo>
                  <a:pt x="34" y="20"/>
                </a:lnTo>
                <a:lnTo>
                  <a:pt x="37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4" y="15"/>
                </a:lnTo>
                <a:lnTo>
                  <a:pt x="44" y="13"/>
                </a:lnTo>
                <a:lnTo>
                  <a:pt x="51" y="13"/>
                </a:lnTo>
                <a:lnTo>
                  <a:pt x="53" y="10"/>
                </a:lnTo>
                <a:lnTo>
                  <a:pt x="56" y="8"/>
                </a:lnTo>
                <a:lnTo>
                  <a:pt x="58" y="8"/>
                </a:lnTo>
                <a:lnTo>
                  <a:pt x="58" y="5"/>
                </a:lnTo>
                <a:lnTo>
                  <a:pt x="63" y="5"/>
                </a:lnTo>
                <a:moveTo>
                  <a:pt x="37" y="39"/>
                </a:moveTo>
                <a:lnTo>
                  <a:pt x="41" y="44"/>
                </a:lnTo>
                <a:lnTo>
                  <a:pt x="37" y="37"/>
                </a:lnTo>
                <a:moveTo>
                  <a:pt x="29" y="150"/>
                </a:moveTo>
                <a:lnTo>
                  <a:pt x="27" y="147"/>
                </a:lnTo>
                <a:moveTo>
                  <a:pt x="29" y="150"/>
                </a:moveTo>
                <a:lnTo>
                  <a:pt x="32" y="150"/>
                </a:lnTo>
                <a:moveTo>
                  <a:pt x="34" y="147"/>
                </a:moveTo>
                <a:lnTo>
                  <a:pt x="39" y="152"/>
                </a:lnTo>
                <a:moveTo>
                  <a:pt x="41" y="130"/>
                </a:moveTo>
                <a:lnTo>
                  <a:pt x="46" y="140"/>
                </a:lnTo>
                <a:moveTo>
                  <a:pt x="49" y="140"/>
                </a:moveTo>
                <a:lnTo>
                  <a:pt x="51" y="145"/>
                </a:lnTo>
                <a:moveTo>
                  <a:pt x="37" y="145"/>
                </a:moveTo>
                <a:lnTo>
                  <a:pt x="41" y="150"/>
                </a:lnTo>
                <a:lnTo>
                  <a:pt x="39" y="142"/>
                </a:lnTo>
                <a:moveTo>
                  <a:pt x="39" y="140"/>
                </a:moveTo>
                <a:lnTo>
                  <a:pt x="46" y="150"/>
                </a:lnTo>
                <a:moveTo>
                  <a:pt x="39" y="142"/>
                </a:moveTo>
                <a:lnTo>
                  <a:pt x="44" y="150"/>
                </a:lnTo>
                <a:moveTo>
                  <a:pt x="32" y="150"/>
                </a:moveTo>
                <a:lnTo>
                  <a:pt x="34" y="154"/>
                </a:lnTo>
                <a:moveTo>
                  <a:pt x="29" y="150"/>
                </a:moveTo>
                <a:lnTo>
                  <a:pt x="29" y="147"/>
                </a:lnTo>
                <a:moveTo>
                  <a:pt x="32" y="147"/>
                </a:moveTo>
                <a:lnTo>
                  <a:pt x="37" y="154"/>
                </a:lnTo>
                <a:moveTo>
                  <a:pt x="34" y="147"/>
                </a:moveTo>
                <a:lnTo>
                  <a:pt x="37" y="152"/>
                </a:lnTo>
                <a:moveTo>
                  <a:pt x="34" y="130"/>
                </a:moveTo>
                <a:lnTo>
                  <a:pt x="49" y="150"/>
                </a:lnTo>
                <a:moveTo>
                  <a:pt x="37" y="145"/>
                </a:moveTo>
                <a:lnTo>
                  <a:pt x="39" y="150"/>
                </a:lnTo>
                <a:moveTo>
                  <a:pt x="34" y="133"/>
                </a:moveTo>
                <a:lnTo>
                  <a:pt x="49" y="150"/>
                </a:lnTo>
                <a:moveTo>
                  <a:pt x="39" y="130"/>
                </a:moveTo>
                <a:lnTo>
                  <a:pt x="51" y="147"/>
                </a:lnTo>
                <a:lnTo>
                  <a:pt x="37" y="130"/>
                </a:lnTo>
                <a:moveTo>
                  <a:pt x="68" y="94"/>
                </a:moveTo>
                <a:lnTo>
                  <a:pt x="73" y="85"/>
                </a:lnTo>
                <a:lnTo>
                  <a:pt x="65" y="77"/>
                </a:lnTo>
                <a:moveTo>
                  <a:pt x="3" y="104"/>
                </a:moveTo>
                <a:lnTo>
                  <a:pt x="3" y="106"/>
                </a:lnTo>
                <a:moveTo>
                  <a:pt x="3" y="101"/>
                </a:moveTo>
                <a:lnTo>
                  <a:pt x="3" y="99"/>
                </a:lnTo>
                <a:moveTo>
                  <a:pt x="3" y="99"/>
                </a:moveTo>
                <a:lnTo>
                  <a:pt x="5" y="101"/>
                </a:lnTo>
                <a:moveTo>
                  <a:pt x="3" y="97"/>
                </a:moveTo>
                <a:lnTo>
                  <a:pt x="8" y="104"/>
                </a:lnTo>
                <a:moveTo>
                  <a:pt x="3" y="94"/>
                </a:moveTo>
                <a:lnTo>
                  <a:pt x="10" y="104"/>
                </a:lnTo>
                <a:moveTo>
                  <a:pt x="3" y="82"/>
                </a:moveTo>
                <a:lnTo>
                  <a:pt x="8" y="90"/>
                </a:lnTo>
                <a:moveTo>
                  <a:pt x="5" y="85"/>
                </a:moveTo>
                <a:lnTo>
                  <a:pt x="3" y="82"/>
                </a:lnTo>
                <a:moveTo>
                  <a:pt x="5" y="65"/>
                </a:moveTo>
                <a:lnTo>
                  <a:pt x="8" y="68"/>
                </a:lnTo>
                <a:moveTo>
                  <a:pt x="3" y="85"/>
                </a:moveTo>
                <a:lnTo>
                  <a:pt x="8" y="92"/>
                </a:lnTo>
                <a:moveTo>
                  <a:pt x="10" y="61"/>
                </a:moveTo>
                <a:lnTo>
                  <a:pt x="10" y="63"/>
                </a:lnTo>
                <a:moveTo>
                  <a:pt x="8" y="61"/>
                </a:moveTo>
                <a:lnTo>
                  <a:pt x="10" y="65"/>
                </a:lnTo>
                <a:moveTo>
                  <a:pt x="25" y="41"/>
                </a:moveTo>
                <a:lnTo>
                  <a:pt x="32" y="51"/>
                </a:lnTo>
                <a:moveTo>
                  <a:pt x="5" y="63"/>
                </a:moveTo>
                <a:lnTo>
                  <a:pt x="8" y="68"/>
                </a:lnTo>
                <a:moveTo>
                  <a:pt x="8" y="63"/>
                </a:moveTo>
                <a:lnTo>
                  <a:pt x="10" y="65"/>
                </a:lnTo>
                <a:moveTo>
                  <a:pt x="3" y="92"/>
                </a:moveTo>
                <a:lnTo>
                  <a:pt x="13" y="104"/>
                </a:lnTo>
                <a:moveTo>
                  <a:pt x="3" y="90"/>
                </a:moveTo>
                <a:lnTo>
                  <a:pt x="13" y="101"/>
                </a:lnTo>
                <a:moveTo>
                  <a:pt x="3" y="87"/>
                </a:moveTo>
                <a:lnTo>
                  <a:pt x="13" y="99"/>
                </a:lnTo>
                <a:moveTo>
                  <a:pt x="39" y="157"/>
                </a:moveTo>
                <a:lnTo>
                  <a:pt x="37" y="154"/>
                </a:lnTo>
                <a:moveTo>
                  <a:pt x="101" y="3"/>
                </a:moveTo>
                <a:lnTo>
                  <a:pt x="99" y="1"/>
                </a:lnTo>
                <a:moveTo>
                  <a:pt x="116" y="8"/>
                </a:moveTo>
                <a:lnTo>
                  <a:pt x="118" y="8"/>
                </a:lnTo>
                <a:moveTo>
                  <a:pt x="111" y="8"/>
                </a:moveTo>
                <a:lnTo>
                  <a:pt x="113" y="8"/>
                </a:lnTo>
                <a:lnTo>
                  <a:pt x="113" y="10"/>
                </a:lnTo>
                <a:lnTo>
                  <a:pt x="106" y="10"/>
                </a:lnTo>
                <a:lnTo>
                  <a:pt x="106" y="8"/>
                </a:lnTo>
                <a:moveTo>
                  <a:pt x="113" y="8"/>
                </a:moveTo>
                <a:lnTo>
                  <a:pt x="111" y="8"/>
                </a:lnTo>
                <a:moveTo>
                  <a:pt x="106" y="8"/>
                </a:moveTo>
                <a:lnTo>
                  <a:pt x="109" y="10"/>
                </a:lnTo>
                <a:moveTo>
                  <a:pt x="113" y="8"/>
                </a:moveTo>
                <a:lnTo>
                  <a:pt x="113" y="5"/>
                </a:lnTo>
                <a:moveTo>
                  <a:pt x="106" y="5"/>
                </a:moveTo>
                <a:lnTo>
                  <a:pt x="104" y="5"/>
                </a:lnTo>
                <a:lnTo>
                  <a:pt x="104" y="3"/>
                </a:lnTo>
                <a:moveTo>
                  <a:pt x="101" y="3"/>
                </a:moveTo>
                <a:lnTo>
                  <a:pt x="104" y="5"/>
                </a:lnTo>
                <a:moveTo>
                  <a:pt x="104" y="3"/>
                </a:moveTo>
                <a:lnTo>
                  <a:pt x="104" y="1"/>
                </a:lnTo>
                <a:moveTo>
                  <a:pt x="113" y="5"/>
                </a:moveTo>
                <a:lnTo>
                  <a:pt x="116" y="8"/>
                </a:lnTo>
                <a:moveTo>
                  <a:pt x="111" y="5"/>
                </a:moveTo>
                <a:lnTo>
                  <a:pt x="113" y="8"/>
                </a:lnTo>
                <a:moveTo>
                  <a:pt x="116" y="8"/>
                </a:moveTo>
                <a:lnTo>
                  <a:pt x="116" y="5"/>
                </a:lnTo>
                <a:moveTo>
                  <a:pt x="118" y="8"/>
                </a:moveTo>
                <a:lnTo>
                  <a:pt x="113" y="8"/>
                </a:lnTo>
                <a:moveTo>
                  <a:pt x="106" y="5"/>
                </a:moveTo>
                <a:lnTo>
                  <a:pt x="106" y="8"/>
                </a:lnTo>
                <a:moveTo>
                  <a:pt x="106" y="3"/>
                </a:moveTo>
                <a:lnTo>
                  <a:pt x="111" y="10"/>
                </a:lnTo>
                <a:moveTo>
                  <a:pt x="111" y="5"/>
                </a:moveTo>
                <a:lnTo>
                  <a:pt x="111" y="8"/>
                </a:lnTo>
                <a:moveTo>
                  <a:pt x="109" y="5"/>
                </a:moveTo>
                <a:lnTo>
                  <a:pt x="113" y="10"/>
                </a:lnTo>
                <a:moveTo>
                  <a:pt x="101" y="87"/>
                </a:moveTo>
                <a:lnTo>
                  <a:pt x="89" y="94"/>
                </a:lnTo>
                <a:lnTo>
                  <a:pt x="104" y="92"/>
                </a:lnTo>
                <a:moveTo>
                  <a:pt x="89" y="99"/>
                </a:moveTo>
                <a:lnTo>
                  <a:pt x="89" y="94"/>
                </a:lnTo>
                <a:lnTo>
                  <a:pt x="87" y="97"/>
                </a:lnTo>
                <a:moveTo>
                  <a:pt x="87" y="94"/>
                </a:moveTo>
                <a:lnTo>
                  <a:pt x="89" y="94"/>
                </a:lnTo>
                <a:lnTo>
                  <a:pt x="99" y="80"/>
                </a:lnTo>
                <a:moveTo>
                  <a:pt x="94" y="77"/>
                </a:moveTo>
                <a:lnTo>
                  <a:pt x="89" y="94"/>
                </a:lnTo>
                <a:lnTo>
                  <a:pt x="94" y="77"/>
                </a:lnTo>
                <a:close/>
                <a:moveTo>
                  <a:pt x="99" y="82"/>
                </a:moveTo>
                <a:lnTo>
                  <a:pt x="89" y="94"/>
                </a:lnTo>
                <a:lnTo>
                  <a:pt x="92" y="77"/>
                </a:lnTo>
                <a:moveTo>
                  <a:pt x="99" y="77"/>
                </a:moveTo>
                <a:lnTo>
                  <a:pt x="89" y="94"/>
                </a:lnTo>
                <a:moveTo>
                  <a:pt x="101" y="73"/>
                </a:moveTo>
                <a:lnTo>
                  <a:pt x="99" y="87"/>
                </a:lnTo>
                <a:lnTo>
                  <a:pt x="109" y="99"/>
                </a:lnTo>
                <a:moveTo>
                  <a:pt x="109" y="99"/>
                </a:moveTo>
                <a:lnTo>
                  <a:pt x="101" y="97"/>
                </a:lnTo>
                <a:lnTo>
                  <a:pt x="94" y="99"/>
                </a:lnTo>
                <a:lnTo>
                  <a:pt x="92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04" name="path 4404"/>
          <p:cNvSpPr/>
          <p:nvPr/>
        </p:nvSpPr>
        <p:spPr>
          <a:xfrm>
            <a:off x="2256281" y="4611878"/>
            <a:ext cx="89916" cy="109727"/>
          </a:xfrm>
          <a:custGeom>
            <a:avLst/>
            <a:gdLst/>
            <a:ahLst/>
            <a:cxnLst/>
            <a:rect l="0" t="0" r="0" b="0"/>
            <a:pathLst>
              <a:path w="141" h="172">
                <a:moveTo>
                  <a:pt x="32" y="5"/>
                </a:moveTo>
                <a:lnTo>
                  <a:pt x="34" y="3"/>
                </a:lnTo>
                <a:lnTo>
                  <a:pt x="42" y="3"/>
                </a:lnTo>
                <a:lnTo>
                  <a:pt x="42" y="5"/>
                </a:lnTo>
                <a:lnTo>
                  <a:pt x="39" y="5"/>
                </a:lnTo>
                <a:lnTo>
                  <a:pt x="39" y="8"/>
                </a:lnTo>
                <a:lnTo>
                  <a:pt x="37" y="10"/>
                </a:lnTo>
                <a:lnTo>
                  <a:pt x="39" y="13"/>
                </a:lnTo>
                <a:lnTo>
                  <a:pt x="44" y="13"/>
                </a:lnTo>
                <a:lnTo>
                  <a:pt x="44" y="10"/>
                </a:lnTo>
                <a:lnTo>
                  <a:pt x="46" y="10"/>
                </a:lnTo>
                <a:lnTo>
                  <a:pt x="46" y="8"/>
                </a:lnTo>
                <a:lnTo>
                  <a:pt x="56" y="8"/>
                </a:lnTo>
                <a:lnTo>
                  <a:pt x="56" y="5"/>
                </a:lnTo>
                <a:lnTo>
                  <a:pt x="58" y="5"/>
                </a:lnTo>
                <a:lnTo>
                  <a:pt x="58" y="3"/>
                </a:lnTo>
                <a:lnTo>
                  <a:pt x="68" y="3"/>
                </a:lnTo>
                <a:lnTo>
                  <a:pt x="68" y="1"/>
                </a:lnTo>
                <a:lnTo>
                  <a:pt x="87" y="8"/>
                </a:lnTo>
                <a:lnTo>
                  <a:pt x="90" y="8"/>
                </a:lnTo>
                <a:lnTo>
                  <a:pt x="90" y="10"/>
                </a:lnTo>
                <a:lnTo>
                  <a:pt x="94" y="10"/>
                </a:lnTo>
                <a:lnTo>
                  <a:pt x="97" y="13"/>
                </a:lnTo>
                <a:lnTo>
                  <a:pt x="99" y="15"/>
                </a:lnTo>
                <a:lnTo>
                  <a:pt x="102" y="15"/>
                </a:lnTo>
                <a:lnTo>
                  <a:pt x="102" y="17"/>
                </a:lnTo>
                <a:lnTo>
                  <a:pt x="104" y="17"/>
                </a:lnTo>
                <a:lnTo>
                  <a:pt x="104" y="20"/>
                </a:lnTo>
                <a:lnTo>
                  <a:pt x="104" y="22"/>
                </a:lnTo>
                <a:lnTo>
                  <a:pt x="102" y="25"/>
                </a:lnTo>
                <a:lnTo>
                  <a:pt x="92" y="25"/>
                </a:lnTo>
                <a:lnTo>
                  <a:pt x="92" y="27"/>
                </a:lnTo>
                <a:lnTo>
                  <a:pt x="92" y="32"/>
                </a:lnTo>
                <a:lnTo>
                  <a:pt x="94" y="34"/>
                </a:lnTo>
                <a:lnTo>
                  <a:pt x="97" y="37"/>
                </a:lnTo>
                <a:lnTo>
                  <a:pt x="97" y="39"/>
                </a:lnTo>
                <a:lnTo>
                  <a:pt x="99" y="41"/>
                </a:lnTo>
                <a:lnTo>
                  <a:pt x="102" y="44"/>
                </a:lnTo>
                <a:lnTo>
                  <a:pt x="106" y="44"/>
                </a:lnTo>
                <a:lnTo>
                  <a:pt x="106" y="41"/>
                </a:lnTo>
                <a:lnTo>
                  <a:pt x="106" y="39"/>
                </a:lnTo>
                <a:lnTo>
                  <a:pt x="104" y="37"/>
                </a:lnTo>
                <a:lnTo>
                  <a:pt x="104" y="30"/>
                </a:lnTo>
                <a:lnTo>
                  <a:pt x="106" y="30"/>
                </a:lnTo>
                <a:lnTo>
                  <a:pt x="106" y="27"/>
                </a:lnTo>
                <a:lnTo>
                  <a:pt x="109" y="27"/>
                </a:lnTo>
                <a:lnTo>
                  <a:pt x="109" y="25"/>
                </a:lnTo>
                <a:lnTo>
                  <a:pt x="111" y="25"/>
                </a:lnTo>
                <a:lnTo>
                  <a:pt x="114" y="25"/>
                </a:lnTo>
                <a:lnTo>
                  <a:pt x="114" y="27"/>
                </a:lnTo>
                <a:lnTo>
                  <a:pt x="116" y="27"/>
                </a:lnTo>
                <a:lnTo>
                  <a:pt x="118" y="30"/>
                </a:lnTo>
                <a:lnTo>
                  <a:pt x="121" y="32"/>
                </a:lnTo>
                <a:lnTo>
                  <a:pt x="121" y="34"/>
                </a:lnTo>
                <a:lnTo>
                  <a:pt x="123" y="37"/>
                </a:lnTo>
                <a:lnTo>
                  <a:pt x="126" y="39"/>
                </a:lnTo>
                <a:lnTo>
                  <a:pt x="126" y="41"/>
                </a:lnTo>
                <a:lnTo>
                  <a:pt x="128" y="41"/>
                </a:lnTo>
                <a:lnTo>
                  <a:pt x="128" y="46"/>
                </a:lnTo>
                <a:lnTo>
                  <a:pt x="130" y="46"/>
                </a:lnTo>
                <a:lnTo>
                  <a:pt x="130" y="53"/>
                </a:lnTo>
                <a:lnTo>
                  <a:pt x="133" y="53"/>
                </a:lnTo>
                <a:lnTo>
                  <a:pt x="133" y="56"/>
                </a:lnTo>
                <a:lnTo>
                  <a:pt x="135" y="56"/>
                </a:lnTo>
                <a:lnTo>
                  <a:pt x="135" y="58"/>
                </a:lnTo>
                <a:moveTo>
                  <a:pt x="135" y="58"/>
                </a:moveTo>
                <a:lnTo>
                  <a:pt x="135" y="61"/>
                </a:lnTo>
                <a:lnTo>
                  <a:pt x="138" y="61"/>
                </a:lnTo>
                <a:lnTo>
                  <a:pt x="138" y="73"/>
                </a:lnTo>
                <a:lnTo>
                  <a:pt x="135" y="73"/>
                </a:lnTo>
                <a:lnTo>
                  <a:pt x="135" y="70"/>
                </a:lnTo>
                <a:lnTo>
                  <a:pt x="133" y="70"/>
                </a:lnTo>
                <a:lnTo>
                  <a:pt x="130" y="70"/>
                </a:lnTo>
                <a:lnTo>
                  <a:pt x="130" y="73"/>
                </a:lnTo>
                <a:lnTo>
                  <a:pt x="130" y="77"/>
                </a:lnTo>
                <a:lnTo>
                  <a:pt x="133" y="77"/>
                </a:lnTo>
                <a:lnTo>
                  <a:pt x="133" y="85"/>
                </a:lnTo>
                <a:lnTo>
                  <a:pt x="135" y="87"/>
                </a:lnTo>
                <a:lnTo>
                  <a:pt x="135" y="90"/>
                </a:lnTo>
                <a:lnTo>
                  <a:pt x="138" y="90"/>
                </a:lnTo>
                <a:lnTo>
                  <a:pt x="140" y="90"/>
                </a:lnTo>
                <a:lnTo>
                  <a:pt x="140" y="92"/>
                </a:lnTo>
                <a:lnTo>
                  <a:pt x="140" y="101"/>
                </a:lnTo>
                <a:lnTo>
                  <a:pt x="138" y="104"/>
                </a:lnTo>
                <a:lnTo>
                  <a:pt x="138" y="106"/>
                </a:lnTo>
                <a:lnTo>
                  <a:pt x="135" y="106"/>
                </a:lnTo>
                <a:lnTo>
                  <a:pt x="133" y="106"/>
                </a:lnTo>
                <a:lnTo>
                  <a:pt x="133" y="109"/>
                </a:lnTo>
                <a:lnTo>
                  <a:pt x="130" y="109"/>
                </a:lnTo>
                <a:lnTo>
                  <a:pt x="130" y="111"/>
                </a:lnTo>
                <a:lnTo>
                  <a:pt x="130" y="113"/>
                </a:lnTo>
                <a:lnTo>
                  <a:pt x="133" y="113"/>
                </a:lnTo>
                <a:lnTo>
                  <a:pt x="135" y="113"/>
                </a:lnTo>
                <a:lnTo>
                  <a:pt x="135" y="116"/>
                </a:lnTo>
                <a:lnTo>
                  <a:pt x="135" y="118"/>
                </a:lnTo>
                <a:lnTo>
                  <a:pt x="133" y="121"/>
                </a:lnTo>
                <a:lnTo>
                  <a:pt x="133" y="123"/>
                </a:lnTo>
                <a:lnTo>
                  <a:pt x="130" y="125"/>
                </a:lnTo>
                <a:lnTo>
                  <a:pt x="130" y="128"/>
                </a:lnTo>
                <a:lnTo>
                  <a:pt x="128" y="128"/>
                </a:lnTo>
                <a:lnTo>
                  <a:pt x="128" y="133"/>
                </a:lnTo>
                <a:lnTo>
                  <a:pt x="126" y="133"/>
                </a:lnTo>
                <a:lnTo>
                  <a:pt x="126" y="135"/>
                </a:lnTo>
                <a:lnTo>
                  <a:pt x="123" y="135"/>
                </a:lnTo>
                <a:lnTo>
                  <a:pt x="118" y="135"/>
                </a:lnTo>
                <a:lnTo>
                  <a:pt x="118" y="133"/>
                </a:lnTo>
                <a:lnTo>
                  <a:pt x="118" y="125"/>
                </a:lnTo>
                <a:lnTo>
                  <a:pt x="116" y="125"/>
                </a:lnTo>
                <a:lnTo>
                  <a:pt x="116" y="123"/>
                </a:lnTo>
                <a:lnTo>
                  <a:pt x="114" y="123"/>
                </a:lnTo>
                <a:lnTo>
                  <a:pt x="111" y="123"/>
                </a:lnTo>
                <a:lnTo>
                  <a:pt x="109" y="125"/>
                </a:lnTo>
                <a:lnTo>
                  <a:pt x="106" y="128"/>
                </a:lnTo>
                <a:lnTo>
                  <a:pt x="102" y="128"/>
                </a:lnTo>
                <a:lnTo>
                  <a:pt x="102" y="130"/>
                </a:lnTo>
                <a:lnTo>
                  <a:pt x="99" y="130"/>
                </a:lnTo>
                <a:lnTo>
                  <a:pt x="99" y="133"/>
                </a:lnTo>
                <a:lnTo>
                  <a:pt x="99" y="140"/>
                </a:lnTo>
                <a:lnTo>
                  <a:pt x="102" y="140"/>
                </a:lnTo>
                <a:lnTo>
                  <a:pt x="102" y="137"/>
                </a:lnTo>
                <a:lnTo>
                  <a:pt x="104" y="137"/>
                </a:lnTo>
                <a:lnTo>
                  <a:pt x="106" y="135"/>
                </a:lnTo>
                <a:lnTo>
                  <a:pt x="111" y="135"/>
                </a:lnTo>
                <a:lnTo>
                  <a:pt x="114" y="137"/>
                </a:lnTo>
                <a:lnTo>
                  <a:pt x="114" y="140"/>
                </a:lnTo>
                <a:lnTo>
                  <a:pt x="116" y="140"/>
                </a:lnTo>
                <a:moveTo>
                  <a:pt x="116" y="140"/>
                </a:moveTo>
                <a:lnTo>
                  <a:pt x="116" y="147"/>
                </a:lnTo>
                <a:lnTo>
                  <a:pt x="114" y="147"/>
                </a:lnTo>
                <a:lnTo>
                  <a:pt x="114" y="150"/>
                </a:lnTo>
                <a:lnTo>
                  <a:pt x="111" y="150"/>
                </a:lnTo>
                <a:lnTo>
                  <a:pt x="111" y="152"/>
                </a:lnTo>
                <a:lnTo>
                  <a:pt x="109" y="152"/>
                </a:lnTo>
                <a:lnTo>
                  <a:pt x="109" y="154"/>
                </a:lnTo>
                <a:lnTo>
                  <a:pt x="106" y="154"/>
                </a:lnTo>
                <a:lnTo>
                  <a:pt x="104" y="154"/>
                </a:lnTo>
                <a:lnTo>
                  <a:pt x="104" y="157"/>
                </a:lnTo>
                <a:lnTo>
                  <a:pt x="102" y="157"/>
                </a:lnTo>
                <a:lnTo>
                  <a:pt x="102" y="159"/>
                </a:lnTo>
                <a:lnTo>
                  <a:pt x="97" y="159"/>
                </a:lnTo>
                <a:lnTo>
                  <a:pt x="97" y="161"/>
                </a:lnTo>
                <a:lnTo>
                  <a:pt x="90" y="161"/>
                </a:lnTo>
                <a:lnTo>
                  <a:pt x="90" y="164"/>
                </a:lnTo>
                <a:lnTo>
                  <a:pt x="87" y="164"/>
                </a:lnTo>
                <a:lnTo>
                  <a:pt x="87" y="166"/>
                </a:lnTo>
                <a:lnTo>
                  <a:pt x="82" y="166"/>
                </a:lnTo>
                <a:lnTo>
                  <a:pt x="82" y="169"/>
                </a:lnTo>
                <a:lnTo>
                  <a:pt x="75" y="169"/>
                </a:lnTo>
                <a:lnTo>
                  <a:pt x="73" y="171"/>
                </a:lnTo>
                <a:lnTo>
                  <a:pt x="70" y="171"/>
                </a:lnTo>
                <a:lnTo>
                  <a:pt x="70" y="169"/>
                </a:lnTo>
                <a:lnTo>
                  <a:pt x="70" y="166"/>
                </a:lnTo>
                <a:lnTo>
                  <a:pt x="73" y="164"/>
                </a:lnTo>
                <a:lnTo>
                  <a:pt x="73" y="161"/>
                </a:lnTo>
                <a:lnTo>
                  <a:pt x="70" y="161"/>
                </a:lnTo>
                <a:lnTo>
                  <a:pt x="66" y="161"/>
                </a:lnTo>
                <a:lnTo>
                  <a:pt x="66" y="164"/>
                </a:lnTo>
                <a:lnTo>
                  <a:pt x="63" y="164"/>
                </a:lnTo>
                <a:lnTo>
                  <a:pt x="61" y="166"/>
                </a:lnTo>
                <a:lnTo>
                  <a:pt x="54" y="166"/>
                </a:lnTo>
                <a:lnTo>
                  <a:pt x="54" y="169"/>
                </a:lnTo>
                <a:lnTo>
                  <a:pt x="51" y="169"/>
                </a:lnTo>
                <a:lnTo>
                  <a:pt x="51" y="171"/>
                </a:lnTo>
                <a:lnTo>
                  <a:pt x="39" y="171"/>
                </a:lnTo>
                <a:lnTo>
                  <a:pt x="37" y="169"/>
                </a:lnTo>
                <a:lnTo>
                  <a:pt x="37" y="166"/>
                </a:lnTo>
                <a:lnTo>
                  <a:pt x="34" y="166"/>
                </a:lnTo>
                <a:lnTo>
                  <a:pt x="34" y="164"/>
                </a:lnTo>
                <a:lnTo>
                  <a:pt x="32" y="164"/>
                </a:lnTo>
                <a:lnTo>
                  <a:pt x="32" y="161"/>
                </a:lnTo>
                <a:lnTo>
                  <a:pt x="30" y="161"/>
                </a:lnTo>
                <a:lnTo>
                  <a:pt x="30" y="166"/>
                </a:lnTo>
                <a:lnTo>
                  <a:pt x="27" y="166"/>
                </a:lnTo>
                <a:lnTo>
                  <a:pt x="22" y="166"/>
                </a:lnTo>
                <a:lnTo>
                  <a:pt x="20" y="164"/>
                </a:lnTo>
                <a:lnTo>
                  <a:pt x="15" y="164"/>
                </a:lnTo>
                <a:lnTo>
                  <a:pt x="15" y="161"/>
                </a:lnTo>
                <a:lnTo>
                  <a:pt x="13" y="161"/>
                </a:lnTo>
                <a:lnTo>
                  <a:pt x="10" y="159"/>
                </a:lnTo>
                <a:lnTo>
                  <a:pt x="8" y="159"/>
                </a:lnTo>
                <a:lnTo>
                  <a:pt x="8" y="157"/>
                </a:lnTo>
                <a:lnTo>
                  <a:pt x="6" y="154"/>
                </a:lnTo>
                <a:lnTo>
                  <a:pt x="6" y="152"/>
                </a:lnTo>
                <a:lnTo>
                  <a:pt x="8" y="150"/>
                </a:lnTo>
                <a:lnTo>
                  <a:pt x="18" y="150"/>
                </a:lnTo>
                <a:lnTo>
                  <a:pt x="18" y="147"/>
                </a:lnTo>
                <a:lnTo>
                  <a:pt x="20" y="147"/>
                </a:lnTo>
                <a:lnTo>
                  <a:pt x="20" y="145"/>
                </a:lnTo>
                <a:lnTo>
                  <a:pt x="18" y="142"/>
                </a:lnTo>
                <a:moveTo>
                  <a:pt x="8" y="130"/>
                </a:moveTo>
                <a:lnTo>
                  <a:pt x="15" y="140"/>
                </a:lnTo>
                <a:lnTo>
                  <a:pt x="20" y="145"/>
                </a:lnTo>
                <a:moveTo>
                  <a:pt x="6" y="145"/>
                </a:moveTo>
                <a:lnTo>
                  <a:pt x="8" y="150"/>
                </a:lnTo>
                <a:moveTo>
                  <a:pt x="6" y="142"/>
                </a:moveTo>
                <a:lnTo>
                  <a:pt x="10" y="150"/>
                </a:lnTo>
                <a:moveTo>
                  <a:pt x="8" y="140"/>
                </a:moveTo>
                <a:lnTo>
                  <a:pt x="15" y="150"/>
                </a:lnTo>
                <a:moveTo>
                  <a:pt x="8" y="142"/>
                </a:moveTo>
                <a:lnTo>
                  <a:pt x="13" y="150"/>
                </a:lnTo>
                <a:moveTo>
                  <a:pt x="1" y="150"/>
                </a:moveTo>
                <a:lnTo>
                  <a:pt x="3" y="154"/>
                </a:lnTo>
                <a:moveTo>
                  <a:pt x="3" y="130"/>
                </a:moveTo>
                <a:lnTo>
                  <a:pt x="18" y="150"/>
                </a:lnTo>
                <a:moveTo>
                  <a:pt x="3" y="145"/>
                </a:moveTo>
                <a:lnTo>
                  <a:pt x="8" y="150"/>
                </a:lnTo>
                <a:moveTo>
                  <a:pt x="3" y="133"/>
                </a:moveTo>
                <a:lnTo>
                  <a:pt x="15" y="150"/>
                </a:lnTo>
                <a:moveTo>
                  <a:pt x="20" y="147"/>
                </a:moveTo>
                <a:lnTo>
                  <a:pt x="6" y="130"/>
                </a:lnTo>
                <a:lnTo>
                  <a:pt x="18" y="147"/>
                </a:lnTo>
                <a:moveTo>
                  <a:pt x="8" y="157"/>
                </a:moveTo>
                <a:lnTo>
                  <a:pt x="6" y="157"/>
                </a:lnTo>
                <a:lnTo>
                  <a:pt x="6" y="154"/>
                </a:lnTo>
                <a:moveTo>
                  <a:pt x="70" y="3"/>
                </a:moveTo>
                <a:lnTo>
                  <a:pt x="68" y="1"/>
                </a:lnTo>
                <a:moveTo>
                  <a:pt x="85" y="8"/>
                </a:moveTo>
                <a:lnTo>
                  <a:pt x="87" y="8"/>
                </a:lnTo>
                <a:moveTo>
                  <a:pt x="80" y="8"/>
                </a:moveTo>
                <a:lnTo>
                  <a:pt x="80" y="10"/>
                </a:lnTo>
                <a:lnTo>
                  <a:pt x="78" y="10"/>
                </a:lnTo>
                <a:lnTo>
                  <a:pt x="75" y="10"/>
                </a:lnTo>
                <a:lnTo>
                  <a:pt x="75" y="8"/>
                </a:lnTo>
                <a:moveTo>
                  <a:pt x="80" y="8"/>
                </a:moveTo>
                <a:lnTo>
                  <a:pt x="80" y="5"/>
                </a:lnTo>
                <a:moveTo>
                  <a:pt x="75" y="8"/>
                </a:moveTo>
                <a:lnTo>
                  <a:pt x="78" y="10"/>
                </a:lnTo>
                <a:moveTo>
                  <a:pt x="80" y="8"/>
                </a:moveTo>
                <a:lnTo>
                  <a:pt x="80" y="5"/>
                </a:lnTo>
                <a:moveTo>
                  <a:pt x="75" y="5"/>
                </a:moveTo>
                <a:lnTo>
                  <a:pt x="73" y="5"/>
                </a:lnTo>
                <a:lnTo>
                  <a:pt x="70" y="3"/>
                </a:lnTo>
                <a:lnTo>
                  <a:pt x="73" y="5"/>
                </a:lnTo>
                <a:moveTo>
                  <a:pt x="70" y="3"/>
                </a:moveTo>
                <a:lnTo>
                  <a:pt x="73" y="3"/>
                </a:lnTo>
                <a:moveTo>
                  <a:pt x="82" y="5"/>
                </a:moveTo>
                <a:lnTo>
                  <a:pt x="82" y="8"/>
                </a:lnTo>
                <a:lnTo>
                  <a:pt x="80" y="5"/>
                </a:lnTo>
                <a:moveTo>
                  <a:pt x="82" y="8"/>
                </a:moveTo>
                <a:lnTo>
                  <a:pt x="85" y="8"/>
                </a:lnTo>
                <a:lnTo>
                  <a:pt x="82" y="8"/>
                </a:lnTo>
                <a:lnTo>
                  <a:pt x="80" y="8"/>
                </a:lnTo>
                <a:moveTo>
                  <a:pt x="75" y="5"/>
                </a:moveTo>
                <a:lnTo>
                  <a:pt x="75" y="8"/>
                </a:lnTo>
                <a:moveTo>
                  <a:pt x="73" y="3"/>
                </a:moveTo>
                <a:lnTo>
                  <a:pt x="80" y="10"/>
                </a:lnTo>
                <a:moveTo>
                  <a:pt x="78" y="5"/>
                </a:moveTo>
                <a:lnTo>
                  <a:pt x="80" y="8"/>
                </a:lnTo>
                <a:moveTo>
                  <a:pt x="75" y="5"/>
                </a:moveTo>
                <a:lnTo>
                  <a:pt x="80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06" name="path 4406"/>
          <p:cNvSpPr/>
          <p:nvPr/>
        </p:nvSpPr>
        <p:spPr>
          <a:xfrm>
            <a:off x="4635245" y="4636262"/>
            <a:ext cx="109728" cy="85343"/>
          </a:xfrm>
          <a:custGeom>
            <a:avLst/>
            <a:gdLst/>
            <a:ahLst/>
            <a:cxnLst/>
            <a:rect l="0" t="0" r="0" b="0"/>
            <a:pathLst>
              <a:path w="172" h="134">
                <a:moveTo>
                  <a:pt x="80" y="37"/>
                </a:moveTo>
                <a:lnTo>
                  <a:pt x="90" y="56"/>
                </a:lnTo>
                <a:lnTo>
                  <a:pt x="82" y="34"/>
                </a:lnTo>
                <a:moveTo>
                  <a:pt x="82" y="27"/>
                </a:moveTo>
                <a:lnTo>
                  <a:pt x="85" y="34"/>
                </a:lnTo>
                <a:lnTo>
                  <a:pt x="92" y="39"/>
                </a:lnTo>
                <a:lnTo>
                  <a:pt x="101" y="34"/>
                </a:lnTo>
                <a:moveTo>
                  <a:pt x="73" y="46"/>
                </a:moveTo>
                <a:lnTo>
                  <a:pt x="90" y="56"/>
                </a:lnTo>
                <a:lnTo>
                  <a:pt x="73" y="39"/>
                </a:lnTo>
                <a:moveTo>
                  <a:pt x="78" y="39"/>
                </a:moveTo>
                <a:lnTo>
                  <a:pt x="90" y="56"/>
                </a:lnTo>
                <a:moveTo>
                  <a:pt x="63" y="37"/>
                </a:moveTo>
                <a:lnTo>
                  <a:pt x="73" y="39"/>
                </a:lnTo>
                <a:lnTo>
                  <a:pt x="80" y="34"/>
                </a:lnTo>
                <a:lnTo>
                  <a:pt x="82" y="27"/>
                </a:lnTo>
                <a:moveTo>
                  <a:pt x="90" y="68"/>
                </a:moveTo>
                <a:lnTo>
                  <a:pt x="87" y="58"/>
                </a:lnTo>
                <a:lnTo>
                  <a:pt x="78" y="53"/>
                </a:lnTo>
                <a:lnTo>
                  <a:pt x="68" y="58"/>
                </a:lnTo>
                <a:moveTo>
                  <a:pt x="166" y="20"/>
                </a:moveTo>
                <a:lnTo>
                  <a:pt x="169" y="22"/>
                </a:lnTo>
                <a:lnTo>
                  <a:pt x="169" y="34"/>
                </a:lnTo>
                <a:lnTo>
                  <a:pt x="166" y="34"/>
                </a:lnTo>
                <a:lnTo>
                  <a:pt x="166" y="32"/>
                </a:lnTo>
                <a:lnTo>
                  <a:pt x="164" y="32"/>
                </a:lnTo>
                <a:lnTo>
                  <a:pt x="161" y="32"/>
                </a:lnTo>
                <a:lnTo>
                  <a:pt x="161" y="34"/>
                </a:lnTo>
                <a:lnTo>
                  <a:pt x="161" y="39"/>
                </a:lnTo>
                <a:lnTo>
                  <a:pt x="164" y="39"/>
                </a:lnTo>
                <a:lnTo>
                  <a:pt x="164" y="44"/>
                </a:lnTo>
                <a:lnTo>
                  <a:pt x="166" y="46"/>
                </a:lnTo>
                <a:lnTo>
                  <a:pt x="166" y="51"/>
                </a:lnTo>
                <a:lnTo>
                  <a:pt x="169" y="51"/>
                </a:lnTo>
                <a:lnTo>
                  <a:pt x="171" y="51"/>
                </a:lnTo>
                <a:lnTo>
                  <a:pt x="171" y="53"/>
                </a:lnTo>
                <a:lnTo>
                  <a:pt x="171" y="63"/>
                </a:lnTo>
                <a:lnTo>
                  <a:pt x="169" y="65"/>
                </a:lnTo>
                <a:lnTo>
                  <a:pt x="169" y="68"/>
                </a:lnTo>
                <a:lnTo>
                  <a:pt x="166" y="68"/>
                </a:lnTo>
                <a:lnTo>
                  <a:pt x="164" y="68"/>
                </a:lnTo>
                <a:lnTo>
                  <a:pt x="164" y="70"/>
                </a:lnTo>
                <a:lnTo>
                  <a:pt x="161" y="70"/>
                </a:lnTo>
                <a:lnTo>
                  <a:pt x="161" y="73"/>
                </a:lnTo>
                <a:lnTo>
                  <a:pt x="161" y="75"/>
                </a:lnTo>
                <a:lnTo>
                  <a:pt x="164" y="75"/>
                </a:lnTo>
                <a:lnTo>
                  <a:pt x="166" y="75"/>
                </a:lnTo>
                <a:lnTo>
                  <a:pt x="166" y="77"/>
                </a:lnTo>
                <a:lnTo>
                  <a:pt x="166" y="82"/>
                </a:lnTo>
                <a:lnTo>
                  <a:pt x="164" y="82"/>
                </a:lnTo>
                <a:lnTo>
                  <a:pt x="164" y="87"/>
                </a:lnTo>
                <a:lnTo>
                  <a:pt x="161" y="87"/>
                </a:lnTo>
                <a:lnTo>
                  <a:pt x="161" y="89"/>
                </a:lnTo>
                <a:lnTo>
                  <a:pt x="159" y="92"/>
                </a:lnTo>
                <a:lnTo>
                  <a:pt x="159" y="94"/>
                </a:lnTo>
                <a:lnTo>
                  <a:pt x="157" y="94"/>
                </a:lnTo>
                <a:lnTo>
                  <a:pt x="157" y="97"/>
                </a:lnTo>
                <a:lnTo>
                  <a:pt x="154" y="97"/>
                </a:lnTo>
                <a:lnTo>
                  <a:pt x="150" y="97"/>
                </a:lnTo>
                <a:lnTo>
                  <a:pt x="150" y="94"/>
                </a:lnTo>
                <a:lnTo>
                  <a:pt x="150" y="87"/>
                </a:lnTo>
                <a:lnTo>
                  <a:pt x="147" y="85"/>
                </a:lnTo>
                <a:lnTo>
                  <a:pt x="142" y="85"/>
                </a:lnTo>
                <a:lnTo>
                  <a:pt x="142" y="87"/>
                </a:lnTo>
                <a:lnTo>
                  <a:pt x="140" y="87"/>
                </a:lnTo>
                <a:lnTo>
                  <a:pt x="140" y="89"/>
                </a:lnTo>
                <a:lnTo>
                  <a:pt x="135" y="89"/>
                </a:lnTo>
                <a:lnTo>
                  <a:pt x="133" y="92"/>
                </a:lnTo>
                <a:lnTo>
                  <a:pt x="130" y="94"/>
                </a:lnTo>
                <a:lnTo>
                  <a:pt x="130" y="101"/>
                </a:lnTo>
                <a:lnTo>
                  <a:pt x="133" y="101"/>
                </a:lnTo>
                <a:lnTo>
                  <a:pt x="133" y="99"/>
                </a:lnTo>
                <a:lnTo>
                  <a:pt x="135" y="99"/>
                </a:lnTo>
                <a:lnTo>
                  <a:pt x="138" y="99"/>
                </a:lnTo>
                <a:lnTo>
                  <a:pt x="138" y="97"/>
                </a:lnTo>
                <a:lnTo>
                  <a:pt x="145" y="97"/>
                </a:lnTo>
                <a:lnTo>
                  <a:pt x="145" y="99"/>
                </a:lnTo>
                <a:lnTo>
                  <a:pt x="147" y="101"/>
                </a:lnTo>
                <a:moveTo>
                  <a:pt x="147" y="101"/>
                </a:moveTo>
                <a:lnTo>
                  <a:pt x="147" y="104"/>
                </a:lnTo>
                <a:lnTo>
                  <a:pt x="150" y="104"/>
                </a:lnTo>
                <a:lnTo>
                  <a:pt x="150" y="106"/>
                </a:lnTo>
                <a:lnTo>
                  <a:pt x="147" y="106"/>
                </a:lnTo>
                <a:lnTo>
                  <a:pt x="147" y="109"/>
                </a:lnTo>
                <a:lnTo>
                  <a:pt x="145" y="111"/>
                </a:lnTo>
                <a:lnTo>
                  <a:pt x="142" y="113"/>
                </a:lnTo>
                <a:lnTo>
                  <a:pt x="140" y="113"/>
                </a:lnTo>
                <a:lnTo>
                  <a:pt x="140" y="116"/>
                </a:lnTo>
                <a:lnTo>
                  <a:pt x="138" y="116"/>
                </a:lnTo>
                <a:lnTo>
                  <a:pt x="135" y="118"/>
                </a:lnTo>
                <a:lnTo>
                  <a:pt x="133" y="118"/>
                </a:lnTo>
                <a:lnTo>
                  <a:pt x="133" y="121"/>
                </a:lnTo>
                <a:lnTo>
                  <a:pt x="130" y="121"/>
                </a:lnTo>
                <a:lnTo>
                  <a:pt x="128" y="123"/>
                </a:lnTo>
                <a:lnTo>
                  <a:pt x="121" y="123"/>
                </a:lnTo>
                <a:lnTo>
                  <a:pt x="121" y="125"/>
                </a:lnTo>
                <a:lnTo>
                  <a:pt x="118" y="125"/>
                </a:lnTo>
                <a:lnTo>
                  <a:pt x="118" y="128"/>
                </a:lnTo>
                <a:lnTo>
                  <a:pt x="116" y="128"/>
                </a:lnTo>
                <a:lnTo>
                  <a:pt x="114" y="130"/>
                </a:lnTo>
                <a:lnTo>
                  <a:pt x="106" y="130"/>
                </a:lnTo>
                <a:lnTo>
                  <a:pt x="106" y="133"/>
                </a:lnTo>
                <a:lnTo>
                  <a:pt x="101" y="133"/>
                </a:lnTo>
                <a:lnTo>
                  <a:pt x="101" y="130"/>
                </a:lnTo>
                <a:lnTo>
                  <a:pt x="101" y="128"/>
                </a:lnTo>
                <a:lnTo>
                  <a:pt x="104" y="128"/>
                </a:lnTo>
                <a:lnTo>
                  <a:pt x="104" y="123"/>
                </a:lnTo>
                <a:lnTo>
                  <a:pt x="101" y="123"/>
                </a:lnTo>
                <a:lnTo>
                  <a:pt x="97" y="123"/>
                </a:lnTo>
                <a:lnTo>
                  <a:pt x="97" y="125"/>
                </a:lnTo>
                <a:lnTo>
                  <a:pt x="94" y="125"/>
                </a:lnTo>
                <a:lnTo>
                  <a:pt x="94" y="128"/>
                </a:lnTo>
                <a:lnTo>
                  <a:pt x="85" y="128"/>
                </a:lnTo>
                <a:lnTo>
                  <a:pt x="85" y="130"/>
                </a:lnTo>
                <a:lnTo>
                  <a:pt x="85" y="133"/>
                </a:lnTo>
                <a:lnTo>
                  <a:pt x="82" y="133"/>
                </a:lnTo>
                <a:lnTo>
                  <a:pt x="70" y="133"/>
                </a:lnTo>
                <a:lnTo>
                  <a:pt x="68" y="130"/>
                </a:lnTo>
                <a:lnTo>
                  <a:pt x="68" y="128"/>
                </a:lnTo>
                <a:lnTo>
                  <a:pt x="65" y="125"/>
                </a:lnTo>
                <a:lnTo>
                  <a:pt x="63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5"/>
                </a:lnTo>
                <a:lnTo>
                  <a:pt x="61" y="128"/>
                </a:lnTo>
                <a:lnTo>
                  <a:pt x="58" y="128"/>
                </a:lnTo>
                <a:lnTo>
                  <a:pt x="54" y="128"/>
                </a:lnTo>
                <a:lnTo>
                  <a:pt x="51" y="125"/>
                </a:lnTo>
                <a:lnTo>
                  <a:pt x="49" y="125"/>
                </a:lnTo>
                <a:lnTo>
                  <a:pt x="46" y="123"/>
                </a:lnTo>
                <a:lnTo>
                  <a:pt x="44" y="123"/>
                </a:lnTo>
                <a:lnTo>
                  <a:pt x="44" y="121"/>
                </a:lnTo>
                <a:lnTo>
                  <a:pt x="41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3"/>
                </a:lnTo>
                <a:lnTo>
                  <a:pt x="39" y="113"/>
                </a:lnTo>
                <a:lnTo>
                  <a:pt x="39" y="111"/>
                </a:lnTo>
                <a:lnTo>
                  <a:pt x="41" y="111"/>
                </a:lnTo>
                <a:lnTo>
                  <a:pt x="49" y="111"/>
                </a:lnTo>
                <a:lnTo>
                  <a:pt x="49" y="109"/>
                </a:lnTo>
                <a:lnTo>
                  <a:pt x="51" y="109"/>
                </a:lnTo>
                <a:lnTo>
                  <a:pt x="51" y="106"/>
                </a:lnTo>
                <a:lnTo>
                  <a:pt x="51" y="104"/>
                </a:lnTo>
                <a:moveTo>
                  <a:pt x="51" y="104"/>
                </a:moveTo>
                <a:lnTo>
                  <a:pt x="49" y="104"/>
                </a:lnTo>
                <a:lnTo>
                  <a:pt x="49" y="101"/>
                </a:lnTo>
                <a:lnTo>
                  <a:pt x="46" y="101"/>
                </a:lnTo>
                <a:lnTo>
                  <a:pt x="46" y="99"/>
                </a:lnTo>
                <a:lnTo>
                  <a:pt x="44" y="97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101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20" y="99"/>
                </a:lnTo>
                <a:lnTo>
                  <a:pt x="18" y="99"/>
                </a:lnTo>
                <a:lnTo>
                  <a:pt x="18" y="97"/>
                </a:lnTo>
                <a:lnTo>
                  <a:pt x="15" y="94"/>
                </a:lnTo>
                <a:lnTo>
                  <a:pt x="13" y="92"/>
                </a:lnTo>
                <a:lnTo>
                  <a:pt x="13" y="85"/>
                </a:lnTo>
                <a:lnTo>
                  <a:pt x="10" y="85"/>
                </a:lnTo>
                <a:lnTo>
                  <a:pt x="10" y="82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3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5"/>
                </a:lnTo>
                <a:lnTo>
                  <a:pt x="13" y="65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8" y="56"/>
                </a:lnTo>
                <a:lnTo>
                  <a:pt x="8" y="49"/>
                </a:lnTo>
                <a:lnTo>
                  <a:pt x="5" y="46"/>
                </a:lnTo>
                <a:lnTo>
                  <a:pt x="3" y="46"/>
                </a:lnTo>
                <a:lnTo>
                  <a:pt x="1" y="44"/>
                </a:lnTo>
                <a:lnTo>
                  <a:pt x="1" y="41"/>
                </a:lnTo>
                <a:lnTo>
                  <a:pt x="3" y="41"/>
                </a:lnTo>
                <a:lnTo>
                  <a:pt x="3" y="39"/>
                </a:lnTo>
                <a:lnTo>
                  <a:pt x="1" y="39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29"/>
                </a:lnTo>
                <a:lnTo>
                  <a:pt x="8" y="29"/>
                </a:lnTo>
                <a:lnTo>
                  <a:pt x="10" y="27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3"/>
                </a:lnTo>
                <a:lnTo>
                  <a:pt x="10" y="8"/>
                </a:lnTo>
                <a:lnTo>
                  <a:pt x="13" y="8"/>
                </a:lnTo>
                <a:lnTo>
                  <a:pt x="13" y="5"/>
                </a:lnTo>
                <a:lnTo>
                  <a:pt x="15" y="3"/>
                </a:lnTo>
                <a:lnTo>
                  <a:pt x="15" y="1"/>
                </a:lnTo>
                <a:lnTo>
                  <a:pt x="18" y="1"/>
                </a:lnTo>
                <a:moveTo>
                  <a:pt x="27" y="111"/>
                </a:moveTo>
                <a:lnTo>
                  <a:pt x="27" y="109"/>
                </a:lnTo>
                <a:moveTo>
                  <a:pt x="30" y="111"/>
                </a:moveTo>
                <a:lnTo>
                  <a:pt x="32" y="111"/>
                </a:lnTo>
                <a:moveTo>
                  <a:pt x="34" y="109"/>
                </a:moveTo>
                <a:lnTo>
                  <a:pt x="39" y="113"/>
                </a:lnTo>
                <a:moveTo>
                  <a:pt x="41" y="92"/>
                </a:moveTo>
                <a:lnTo>
                  <a:pt x="46" y="101"/>
                </a:lnTo>
                <a:lnTo>
                  <a:pt x="51" y="106"/>
                </a:lnTo>
                <a:moveTo>
                  <a:pt x="37" y="106"/>
                </a:moveTo>
                <a:lnTo>
                  <a:pt x="41" y="111"/>
                </a:lnTo>
                <a:lnTo>
                  <a:pt x="37" y="104"/>
                </a:lnTo>
                <a:moveTo>
                  <a:pt x="39" y="101"/>
                </a:moveTo>
                <a:lnTo>
                  <a:pt x="46" y="111"/>
                </a:lnTo>
                <a:moveTo>
                  <a:pt x="39" y="104"/>
                </a:moveTo>
                <a:lnTo>
                  <a:pt x="44" y="111"/>
                </a:lnTo>
                <a:moveTo>
                  <a:pt x="32" y="111"/>
                </a:moveTo>
                <a:lnTo>
                  <a:pt x="34" y="116"/>
                </a:lnTo>
                <a:moveTo>
                  <a:pt x="27" y="111"/>
                </a:moveTo>
                <a:lnTo>
                  <a:pt x="30" y="111"/>
                </a:lnTo>
                <a:moveTo>
                  <a:pt x="32" y="109"/>
                </a:moveTo>
                <a:lnTo>
                  <a:pt x="37" y="116"/>
                </a:lnTo>
                <a:moveTo>
                  <a:pt x="34" y="109"/>
                </a:moveTo>
                <a:lnTo>
                  <a:pt x="37" y="113"/>
                </a:lnTo>
                <a:moveTo>
                  <a:pt x="34" y="92"/>
                </a:moveTo>
                <a:lnTo>
                  <a:pt x="49" y="111"/>
                </a:lnTo>
                <a:moveTo>
                  <a:pt x="37" y="106"/>
                </a:moveTo>
                <a:lnTo>
                  <a:pt x="39" y="111"/>
                </a:lnTo>
                <a:moveTo>
                  <a:pt x="34" y="94"/>
                </a:moveTo>
                <a:lnTo>
                  <a:pt x="49" y="111"/>
                </a:lnTo>
                <a:moveTo>
                  <a:pt x="39" y="92"/>
                </a:moveTo>
                <a:lnTo>
                  <a:pt x="51" y="109"/>
                </a:lnTo>
                <a:moveTo>
                  <a:pt x="37" y="92"/>
                </a:moveTo>
                <a:lnTo>
                  <a:pt x="49" y="109"/>
                </a:lnTo>
                <a:moveTo>
                  <a:pt x="68" y="56"/>
                </a:moveTo>
                <a:lnTo>
                  <a:pt x="73" y="46"/>
                </a:lnTo>
                <a:lnTo>
                  <a:pt x="65" y="39"/>
                </a:lnTo>
                <a:moveTo>
                  <a:pt x="39" y="118"/>
                </a:moveTo>
                <a:lnTo>
                  <a:pt x="37" y="118"/>
                </a:lnTo>
                <a:lnTo>
                  <a:pt x="37" y="116"/>
                </a:lnTo>
                <a:moveTo>
                  <a:pt x="101" y="49"/>
                </a:moveTo>
                <a:lnTo>
                  <a:pt x="90" y="56"/>
                </a:lnTo>
                <a:lnTo>
                  <a:pt x="104" y="53"/>
                </a:lnTo>
                <a:moveTo>
                  <a:pt x="90" y="61"/>
                </a:moveTo>
                <a:lnTo>
                  <a:pt x="90" y="56"/>
                </a:lnTo>
                <a:lnTo>
                  <a:pt x="87" y="58"/>
                </a:lnTo>
                <a:moveTo>
                  <a:pt x="87" y="56"/>
                </a:moveTo>
                <a:lnTo>
                  <a:pt x="90" y="56"/>
                </a:lnTo>
                <a:lnTo>
                  <a:pt x="99" y="41"/>
                </a:lnTo>
                <a:moveTo>
                  <a:pt x="92" y="39"/>
                </a:moveTo>
                <a:lnTo>
                  <a:pt x="90" y="56"/>
                </a:lnTo>
                <a:lnTo>
                  <a:pt x="94" y="39"/>
                </a:lnTo>
                <a:moveTo>
                  <a:pt x="99" y="44"/>
                </a:moveTo>
                <a:lnTo>
                  <a:pt x="90" y="56"/>
                </a:lnTo>
                <a:lnTo>
                  <a:pt x="92" y="39"/>
                </a:lnTo>
                <a:moveTo>
                  <a:pt x="99" y="39"/>
                </a:moveTo>
                <a:lnTo>
                  <a:pt x="90" y="56"/>
                </a:lnTo>
                <a:moveTo>
                  <a:pt x="101" y="34"/>
                </a:moveTo>
                <a:lnTo>
                  <a:pt x="99" y="49"/>
                </a:lnTo>
                <a:lnTo>
                  <a:pt x="109" y="61"/>
                </a:lnTo>
                <a:moveTo>
                  <a:pt x="109" y="61"/>
                </a:moveTo>
                <a:lnTo>
                  <a:pt x="101" y="58"/>
                </a:lnTo>
                <a:lnTo>
                  <a:pt x="94" y="61"/>
                </a:lnTo>
                <a:lnTo>
                  <a:pt x="92" y="7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08" name="path 4408"/>
          <p:cNvSpPr/>
          <p:nvPr/>
        </p:nvSpPr>
        <p:spPr>
          <a:xfrm>
            <a:off x="4853178" y="4611878"/>
            <a:ext cx="109727" cy="109727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80" y="75"/>
                </a:moveTo>
                <a:lnTo>
                  <a:pt x="90" y="94"/>
                </a:lnTo>
                <a:lnTo>
                  <a:pt x="82" y="73"/>
                </a:lnTo>
                <a:moveTo>
                  <a:pt x="85" y="65"/>
                </a:moveTo>
                <a:lnTo>
                  <a:pt x="87" y="73"/>
                </a:lnTo>
                <a:lnTo>
                  <a:pt x="94" y="77"/>
                </a:lnTo>
                <a:lnTo>
                  <a:pt x="104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7" y="77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2" y="106"/>
                </a:moveTo>
                <a:lnTo>
                  <a:pt x="90" y="97"/>
                </a:lnTo>
                <a:lnTo>
                  <a:pt x="80" y="92"/>
                </a:lnTo>
                <a:lnTo>
                  <a:pt x="70" y="97"/>
                </a:lnTo>
                <a:moveTo>
                  <a:pt x="63" y="5"/>
                </a:moveTo>
                <a:lnTo>
                  <a:pt x="65" y="5"/>
                </a:lnTo>
                <a:lnTo>
                  <a:pt x="65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70" y="13"/>
                </a:lnTo>
                <a:lnTo>
                  <a:pt x="73" y="13"/>
                </a:lnTo>
                <a:lnTo>
                  <a:pt x="75" y="13"/>
                </a:lnTo>
                <a:lnTo>
                  <a:pt x="77" y="10"/>
                </a:lnTo>
                <a:lnTo>
                  <a:pt x="80" y="8"/>
                </a:lnTo>
                <a:lnTo>
                  <a:pt x="87" y="8"/>
                </a:lnTo>
                <a:lnTo>
                  <a:pt x="90" y="5"/>
                </a:lnTo>
                <a:lnTo>
                  <a:pt x="90" y="3"/>
                </a:lnTo>
                <a:lnTo>
                  <a:pt x="92" y="3"/>
                </a:lnTo>
                <a:lnTo>
                  <a:pt x="99" y="3"/>
                </a:lnTo>
                <a:lnTo>
                  <a:pt x="99" y="1"/>
                </a:lnTo>
                <a:lnTo>
                  <a:pt x="118" y="8"/>
                </a:lnTo>
                <a:lnTo>
                  <a:pt x="121" y="8"/>
                </a:lnTo>
                <a:lnTo>
                  <a:pt x="123" y="10"/>
                </a:lnTo>
                <a:lnTo>
                  <a:pt x="128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5" y="17"/>
                </a:lnTo>
                <a:lnTo>
                  <a:pt x="135" y="25"/>
                </a:lnTo>
                <a:lnTo>
                  <a:pt x="133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8" y="34"/>
                </a:lnTo>
                <a:lnTo>
                  <a:pt x="128" y="39"/>
                </a:lnTo>
                <a:lnTo>
                  <a:pt x="130" y="39"/>
                </a:lnTo>
                <a:lnTo>
                  <a:pt x="130" y="41"/>
                </a:lnTo>
                <a:lnTo>
                  <a:pt x="133" y="41"/>
                </a:lnTo>
                <a:lnTo>
                  <a:pt x="133" y="44"/>
                </a:lnTo>
                <a:lnTo>
                  <a:pt x="135" y="44"/>
                </a:lnTo>
                <a:lnTo>
                  <a:pt x="140" y="44"/>
                </a:lnTo>
                <a:lnTo>
                  <a:pt x="140" y="41"/>
                </a:lnTo>
                <a:lnTo>
                  <a:pt x="137" y="39"/>
                </a:lnTo>
                <a:lnTo>
                  <a:pt x="137" y="37"/>
                </a:lnTo>
                <a:lnTo>
                  <a:pt x="135" y="37"/>
                </a:lnTo>
                <a:lnTo>
                  <a:pt x="135" y="30"/>
                </a:lnTo>
                <a:lnTo>
                  <a:pt x="137" y="30"/>
                </a:lnTo>
                <a:lnTo>
                  <a:pt x="137" y="27"/>
                </a:lnTo>
                <a:lnTo>
                  <a:pt x="140" y="27"/>
                </a:lnTo>
                <a:lnTo>
                  <a:pt x="142" y="27"/>
                </a:lnTo>
                <a:lnTo>
                  <a:pt x="142" y="25"/>
                </a:lnTo>
                <a:lnTo>
                  <a:pt x="147" y="25"/>
                </a:lnTo>
                <a:lnTo>
                  <a:pt x="147" y="27"/>
                </a:lnTo>
                <a:lnTo>
                  <a:pt x="150" y="27"/>
                </a:lnTo>
                <a:lnTo>
                  <a:pt x="150" y="30"/>
                </a:lnTo>
                <a:lnTo>
                  <a:pt x="152" y="30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39"/>
                </a:lnTo>
                <a:lnTo>
                  <a:pt x="159" y="41"/>
                </a:lnTo>
                <a:lnTo>
                  <a:pt x="159" y="44"/>
                </a:lnTo>
                <a:lnTo>
                  <a:pt x="161" y="44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lnTo>
                  <a:pt x="169" y="58"/>
                </a:lnTo>
                <a:moveTo>
                  <a:pt x="169" y="58"/>
                </a:moveTo>
                <a:lnTo>
                  <a:pt x="169" y="68"/>
                </a:lnTo>
                <a:lnTo>
                  <a:pt x="171" y="68"/>
                </a:lnTo>
                <a:lnTo>
                  <a:pt x="171" y="70"/>
                </a:lnTo>
                <a:lnTo>
                  <a:pt x="169" y="73"/>
                </a:lnTo>
                <a:lnTo>
                  <a:pt x="166" y="70"/>
                </a:lnTo>
                <a:lnTo>
                  <a:pt x="161" y="70"/>
                </a:lnTo>
                <a:lnTo>
                  <a:pt x="161" y="73"/>
                </a:lnTo>
                <a:lnTo>
                  <a:pt x="161" y="77"/>
                </a:lnTo>
                <a:lnTo>
                  <a:pt x="164" y="77"/>
                </a:lnTo>
                <a:lnTo>
                  <a:pt x="164" y="80"/>
                </a:lnTo>
                <a:lnTo>
                  <a:pt x="166" y="80"/>
                </a:lnTo>
                <a:lnTo>
                  <a:pt x="166" y="90"/>
                </a:lnTo>
                <a:lnTo>
                  <a:pt x="169" y="90"/>
                </a:lnTo>
                <a:lnTo>
                  <a:pt x="171" y="90"/>
                </a:lnTo>
                <a:lnTo>
                  <a:pt x="171" y="92"/>
                </a:lnTo>
                <a:lnTo>
                  <a:pt x="171" y="104"/>
                </a:lnTo>
                <a:lnTo>
                  <a:pt x="169" y="104"/>
                </a:lnTo>
                <a:lnTo>
                  <a:pt x="169" y="106"/>
                </a:lnTo>
                <a:lnTo>
                  <a:pt x="166" y="106"/>
                </a:lnTo>
                <a:lnTo>
                  <a:pt x="164" y="106"/>
                </a:lnTo>
                <a:lnTo>
                  <a:pt x="164" y="109"/>
                </a:lnTo>
                <a:lnTo>
                  <a:pt x="161" y="111"/>
                </a:lnTo>
                <a:lnTo>
                  <a:pt x="164" y="113"/>
                </a:lnTo>
                <a:lnTo>
                  <a:pt x="166" y="113"/>
                </a:lnTo>
                <a:lnTo>
                  <a:pt x="166" y="116"/>
                </a:lnTo>
                <a:lnTo>
                  <a:pt x="166" y="121"/>
                </a:lnTo>
                <a:lnTo>
                  <a:pt x="164" y="121"/>
                </a:lnTo>
                <a:lnTo>
                  <a:pt x="164" y="125"/>
                </a:lnTo>
                <a:lnTo>
                  <a:pt x="161" y="128"/>
                </a:lnTo>
                <a:lnTo>
                  <a:pt x="161" y="130"/>
                </a:lnTo>
                <a:lnTo>
                  <a:pt x="159" y="130"/>
                </a:lnTo>
                <a:lnTo>
                  <a:pt x="159" y="133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3"/>
                </a:lnTo>
                <a:lnTo>
                  <a:pt x="147" y="123"/>
                </a:lnTo>
                <a:lnTo>
                  <a:pt x="142" y="123"/>
                </a:lnTo>
                <a:lnTo>
                  <a:pt x="142" y="125"/>
                </a:lnTo>
                <a:lnTo>
                  <a:pt x="140" y="125"/>
                </a:lnTo>
                <a:lnTo>
                  <a:pt x="140" y="128"/>
                </a:lnTo>
                <a:lnTo>
                  <a:pt x="135" y="128"/>
                </a:lnTo>
                <a:lnTo>
                  <a:pt x="133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40"/>
                </a:lnTo>
                <a:lnTo>
                  <a:pt x="135" y="137"/>
                </a:lnTo>
                <a:lnTo>
                  <a:pt x="137" y="137"/>
                </a:lnTo>
                <a:lnTo>
                  <a:pt x="137" y="135"/>
                </a:lnTo>
                <a:lnTo>
                  <a:pt x="145" y="135"/>
                </a:lnTo>
                <a:lnTo>
                  <a:pt x="145" y="137"/>
                </a:lnTo>
                <a:lnTo>
                  <a:pt x="147" y="137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2"/>
                </a:lnTo>
                <a:lnTo>
                  <a:pt x="150" y="142"/>
                </a:lnTo>
                <a:lnTo>
                  <a:pt x="150" y="145"/>
                </a:lnTo>
                <a:lnTo>
                  <a:pt x="147" y="145"/>
                </a:lnTo>
                <a:lnTo>
                  <a:pt x="147" y="147"/>
                </a:lnTo>
                <a:lnTo>
                  <a:pt x="145" y="150"/>
                </a:lnTo>
                <a:lnTo>
                  <a:pt x="142" y="152"/>
                </a:lnTo>
                <a:lnTo>
                  <a:pt x="140" y="154"/>
                </a:lnTo>
                <a:lnTo>
                  <a:pt x="137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30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6" y="166"/>
                </a:lnTo>
                <a:lnTo>
                  <a:pt x="114" y="169"/>
                </a:lnTo>
                <a:lnTo>
                  <a:pt x="106" y="169"/>
                </a:lnTo>
                <a:lnTo>
                  <a:pt x="106" y="171"/>
                </a:lnTo>
                <a:lnTo>
                  <a:pt x="101" y="171"/>
                </a:lnTo>
                <a:lnTo>
                  <a:pt x="101" y="169"/>
                </a:lnTo>
                <a:lnTo>
                  <a:pt x="101" y="166"/>
                </a:lnTo>
                <a:lnTo>
                  <a:pt x="104" y="166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7" y="164"/>
                </a:lnTo>
                <a:lnTo>
                  <a:pt x="94" y="164"/>
                </a:lnTo>
                <a:lnTo>
                  <a:pt x="94" y="166"/>
                </a:lnTo>
                <a:lnTo>
                  <a:pt x="85" y="166"/>
                </a:lnTo>
                <a:lnTo>
                  <a:pt x="85" y="169"/>
                </a:lnTo>
                <a:lnTo>
                  <a:pt x="85" y="171"/>
                </a:lnTo>
                <a:lnTo>
                  <a:pt x="82" y="171"/>
                </a:lnTo>
                <a:lnTo>
                  <a:pt x="70" y="171"/>
                </a:lnTo>
                <a:lnTo>
                  <a:pt x="70" y="169"/>
                </a:lnTo>
                <a:lnTo>
                  <a:pt x="68" y="169"/>
                </a:lnTo>
                <a:lnTo>
                  <a:pt x="68" y="166"/>
                </a:lnTo>
                <a:lnTo>
                  <a:pt x="68" y="164"/>
                </a:lnTo>
                <a:lnTo>
                  <a:pt x="65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4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1" y="164"/>
                </a:lnTo>
                <a:lnTo>
                  <a:pt x="49" y="164"/>
                </a:lnTo>
                <a:lnTo>
                  <a:pt x="46" y="161"/>
                </a:lnTo>
                <a:lnTo>
                  <a:pt x="44" y="161"/>
                </a:lnTo>
                <a:lnTo>
                  <a:pt x="44" y="159"/>
                </a:lnTo>
                <a:lnTo>
                  <a:pt x="41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2"/>
                </a:lnTo>
                <a:lnTo>
                  <a:pt x="39" y="152"/>
                </a:lnTo>
                <a:lnTo>
                  <a:pt x="39" y="150"/>
                </a:lnTo>
                <a:lnTo>
                  <a:pt x="41" y="150"/>
                </a:lnTo>
                <a:lnTo>
                  <a:pt x="49" y="150"/>
                </a:lnTo>
                <a:lnTo>
                  <a:pt x="51" y="147"/>
                </a:lnTo>
                <a:lnTo>
                  <a:pt x="51" y="142"/>
                </a:lnTo>
                <a:moveTo>
                  <a:pt x="51" y="142"/>
                </a:moveTo>
                <a:lnTo>
                  <a:pt x="49" y="142"/>
                </a:ln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3"/>
                </a:lnTo>
                <a:lnTo>
                  <a:pt x="41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37"/>
                </a:lnTo>
                <a:lnTo>
                  <a:pt x="39" y="137"/>
                </a:lnTo>
                <a:lnTo>
                  <a:pt x="39" y="142"/>
                </a:lnTo>
                <a:lnTo>
                  <a:pt x="37" y="145"/>
                </a:lnTo>
                <a:lnTo>
                  <a:pt x="34" y="147"/>
                </a:lnTo>
                <a:lnTo>
                  <a:pt x="32" y="147"/>
                </a:lnTo>
                <a:lnTo>
                  <a:pt x="32" y="150"/>
                </a:lnTo>
                <a:lnTo>
                  <a:pt x="30" y="150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2"/>
                </a:lnTo>
                <a:lnTo>
                  <a:pt x="20" y="140"/>
                </a:lnTo>
                <a:lnTo>
                  <a:pt x="20" y="137"/>
                </a:lnTo>
                <a:lnTo>
                  <a:pt x="17" y="137"/>
                </a:lnTo>
                <a:lnTo>
                  <a:pt x="17" y="135"/>
                </a:lnTo>
                <a:lnTo>
                  <a:pt x="15" y="133"/>
                </a:lnTo>
                <a:lnTo>
                  <a:pt x="15" y="130"/>
                </a:lnTo>
                <a:lnTo>
                  <a:pt x="13" y="130"/>
                </a:lnTo>
                <a:lnTo>
                  <a:pt x="13" y="123"/>
                </a:lnTo>
                <a:lnTo>
                  <a:pt x="10" y="123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09"/>
                </a:lnTo>
                <a:lnTo>
                  <a:pt x="3" y="109"/>
                </a:lnTo>
                <a:lnTo>
                  <a:pt x="3" y="101"/>
                </a:lnTo>
                <a:lnTo>
                  <a:pt x="5" y="101"/>
                </a:lnTo>
                <a:lnTo>
                  <a:pt x="8" y="104"/>
                </a:lnTo>
                <a:lnTo>
                  <a:pt x="13" y="104"/>
                </a:lnTo>
                <a:lnTo>
                  <a:pt x="13" y="101"/>
                </a:lnTo>
                <a:lnTo>
                  <a:pt x="13" y="97"/>
                </a:lnTo>
                <a:lnTo>
                  <a:pt x="10" y="97"/>
                </a:lnTo>
                <a:lnTo>
                  <a:pt x="10" y="94"/>
                </a:lnTo>
                <a:lnTo>
                  <a:pt x="8" y="94"/>
                </a:lnTo>
                <a:lnTo>
                  <a:pt x="8" y="85"/>
                </a:lnTo>
                <a:lnTo>
                  <a:pt x="5" y="85"/>
                </a:lnTo>
                <a:lnTo>
                  <a:pt x="3" y="85"/>
                </a:lnTo>
                <a:lnTo>
                  <a:pt x="3" y="82"/>
                </a:lnTo>
                <a:lnTo>
                  <a:pt x="3" y="75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5" y="68"/>
                </a:lnTo>
                <a:lnTo>
                  <a:pt x="10" y="68"/>
                </a:lnTo>
                <a:lnTo>
                  <a:pt x="10" y="65"/>
                </a:lnTo>
                <a:lnTo>
                  <a:pt x="10" y="61"/>
                </a:lnTo>
                <a:lnTo>
                  <a:pt x="8" y="61"/>
                </a:lnTo>
                <a:lnTo>
                  <a:pt x="8" y="51"/>
                </a:lnTo>
                <a:lnTo>
                  <a:pt x="10" y="51"/>
                </a:lnTo>
                <a:lnTo>
                  <a:pt x="10" y="46"/>
                </a:lnTo>
                <a:lnTo>
                  <a:pt x="13" y="46"/>
                </a:lnTo>
                <a:lnTo>
                  <a:pt x="13" y="44"/>
                </a:lnTo>
                <a:lnTo>
                  <a:pt x="15" y="44"/>
                </a:lnTo>
                <a:lnTo>
                  <a:pt x="15" y="39"/>
                </a:lnTo>
                <a:lnTo>
                  <a:pt x="17" y="39"/>
                </a:lnTo>
                <a:moveTo>
                  <a:pt x="17" y="39"/>
                </a:moveTo>
                <a:lnTo>
                  <a:pt x="17" y="37"/>
                </a:lnTo>
                <a:lnTo>
                  <a:pt x="20" y="37"/>
                </a:lnTo>
                <a:lnTo>
                  <a:pt x="22" y="37"/>
                </a:lnTo>
                <a:lnTo>
                  <a:pt x="22" y="39"/>
                </a:lnTo>
                <a:lnTo>
                  <a:pt x="25" y="39"/>
                </a:lnTo>
                <a:lnTo>
                  <a:pt x="25" y="41"/>
                </a:lnTo>
                <a:lnTo>
                  <a:pt x="25" y="49"/>
                </a:lnTo>
                <a:lnTo>
                  <a:pt x="27" y="51"/>
                </a:lnTo>
                <a:lnTo>
                  <a:pt x="32" y="51"/>
                </a:lnTo>
                <a:lnTo>
                  <a:pt x="32" y="49"/>
                </a:lnTo>
                <a:lnTo>
                  <a:pt x="34" y="49"/>
                </a:lnTo>
                <a:lnTo>
                  <a:pt x="34" y="46"/>
                </a:lnTo>
                <a:lnTo>
                  <a:pt x="39" y="46"/>
                </a:lnTo>
                <a:lnTo>
                  <a:pt x="39" y="44"/>
                </a:lnTo>
                <a:lnTo>
                  <a:pt x="41" y="44"/>
                </a:lnTo>
                <a:lnTo>
                  <a:pt x="41" y="41"/>
                </a:lnTo>
                <a:lnTo>
                  <a:pt x="44" y="41"/>
                </a:lnTo>
                <a:lnTo>
                  <a:pt x="44" y="39"/>
                </a:lnTo>
                <a:lnTo>
                  <a:pt x="44" y="34"/>
                </a:lnTo>
                <a:lnTo>
                  <a:pt x="41" y="34"/>
                </a:lnTo>
                <a:lnTo>
                  <a:pt x="39" y="34"/>
                </a:lnTo>
                <a:lnTo>
                  <a:pt x="39" y="37"/>
                </a:lnTo>
                <a:lnTo>
                  <a:pt x="37" y="37"/>
                </a:lnTo>
                <a:lnTo>
                  <a:pt x="37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5"/>
                </a:lnTo>
                <a:lnTo>
                  <a:pt x="30" y="22"/>
                </a:lnTo>
                <a:lnTo>
                  <a:pt x="32" y="22"/>
                </a:lnTo>
                <a:lnTo>
                  <a:pt x="34" y="20"/>
                </a:lnTo>
                <a:lnTo>
                  <a:pt x="37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4" y="15"/>
                </a:lnTo>
                <a:lnTo>
                  <a:pt x="44" y="13"/>
                </a:lnTo>
                <a:lnTo>
                  <a:pt x="51" y="13"/>
                </a:lnTo>
                <a:lnTo>
                  <a:pt x="54" y="10"/>
                </a:lnTo>
                <a:lnTo>
                  <a:pt x="56" y="8"/>
                </a:lnTo>
                <a:lnTo>
                  <a:pt x="58" y="8"/>
                </a:lnTo>
                <a:lnTo>
                  <a:pt x="58" y="5"/>
                </a:lnTo>
                <a:lnTo>
                  <a:pt x="63" y="5"/>
                </a:lnTo>
                <a:moveTo>
                  <a:pt x="90" y="5"/>
                </a:moveTo>
                <a:lnTo>
                  <a:pt x="92" y="3"/>
                </a:lnTo>
                <a:moveTo>
                  <a:pt x="41" y="34"/>
                </a:moveTo>
                <a:lnTo>
                  <a:pt x="44" y="37"/>
                </a:lnTo>
                <a:moveTo>
                  <a:pt x="30" y="150"/>
                </a:moveTo>
                <a:lnTo>
                  <a:pt x="27" y="147"/>
                </a:lnTo>
                <a:moveTo>
                  <a:pt x="30" y="150"/>
                </a:moveTo>
                <a:lnTo>
                  <a:pt x="32" y="150"/>
                </a:lnTo>
                <a:moveTo>
                  <a:pt x="34" y="147"/>
                </a:moveTo>
                <a:lnTo>
                  <a:pt x="39" y="152"/>
                </a:lnTo>
                <a:moveTo>
                  <a:pt x="41" y="130"/>
                </a:moveTo>
                <a:lnTo>
                  <a:pt x="46" y="140"/>
                </a:lnTo>
                <a:moveTo>
                  <a:pt x="49" y="140"/>
                </a:moveTo>
                <a:lnTo>
                  <a:pt x="51" y="145"/>
                </a:lnTo>
                <a:moveTo>
                  <a:pt x="37" y="145"/>
                </a:moveTo>
                <a:lnTo>
                  <a:pt x="41" y="150"/>
                </a:lnTo>
                <a:lnTo>
                  <a:pt x="39" y="142"/>
                </a:lnTo>
                <a:moveTo>
                  <a:pt x="39" y="140"/>
                </a:moveTo>
                <a:lnTo>
                  <a:pt x="46" y="150"/>
                </a:lnTo>
                <a:moveTo>
                  <a:pt x="39" y="142"/>
                </a:moveTo>
                <a:lnTo>
                  <a:pt x="44" y="150"/>
                </a:lnTo>
                <a:moveTo>
                  <a:pt x="32" y="150"/>
                </a:moveTo>
                <a:lnTo>
                  <a:pt x="34" y="154"/>
                </a:lnTo>
                <a:moveTo>
                  <a:pt x="30" y="150"/>
                </a:moveTo>
                <a:lnTo>
                  <a:pt x="30" y="147"/>
                </a:lnTo>
                <a:moveTo>
                  <a:pt x="32" y="147"/>
                </a:moveTo>
                <a:lnTo>
                  <a:pt x="37" y="154"/>
                </a:lnTo>
                <a:moveTo>
                  <a:pt x="34" y="147"/>
                </a:moveTo>
                <a:lnTo>
                  <a:pt x="37" y="152"/>
                </a:lnTo>
                <a:moveTo>
                  <a:pt x="34" y="130"/>
                </a:moveTo>
                <a:lnTo>
                  <a:pt x="49" y="150"/>
                </a:lnTo>
                <a:moveTo>
                  <a:pt x="37" y="145"/>
                </a:moveTo>
                <a:lnTo>
                  <a:pt x="39" y="150"/>
                </a:lnTo>
                <a:moveTo>
                  <a:pt x="34" y="133"/>
                </a:moveTo>
                <a:lnTo>
                  <a:pt x="49" y="150"/>
                </a:lnTo>
                <a:moveTo>
                  <a:pt x="39" y="130"/>
                </a:moveTo>
                <a:lnTo>
                  <a:pt x="51" y="147"/>
                </a:lnTo>
                <a:lnTo>
                  <a:pt x="37" y="130"/>
                </a:lnTo>
                <a:moveTo>
                  <a:pt x="68" y="94"/>
                </a:moveTo>
                <a:lnTo>
                  <a:pt x="73" y="85"/>
                </a:lnTo>
                <a:lnTo>
                  <a:pt x="65" y="77"/>
                </a:lnTo>
                <a:moveTo>
                  <a:pt x="39" y="157"/>
                </a:moveTo>
                <a:lnTo>
                  <a:pt x="37" y="154"/>
                </a:lnTo>
                <a:moveTo>
                  <a:pt x="101" y="3"/>
                </a:moveTo>
                <a:lnTo>
                  <a:pt x="99" y="1"/>
                </a:lnTo>
                <a:moveTo>
                  <a:pt x="116" y="8"/>
                </a:moveTo>
                <a:lnTo>
                  <a:pt x="118" y="8"/>
                </a:lnTo>
                <a:moveTo>
                  <a:pt x="111" y="8"/>
                </a:moveTo>
                <a:lnTo>
                  <a:pt x="114" y="8"/>
                </a:lnTo>
                <a:lnTo>
                  <a:pt x="114" y="10"/>
                </a:lnTo>
                <a:lnTo>
                  <a:pt x="106" y="10"/>
                </a:lnTo>
                <a:lnTo>
                  <a:pt x="106" y="8"/>
                </a:lnTo>
                <a:moveTo>
                  <a:pt x="114" y="8"/>
                </a:moveTo>
                <a:lnTo>
                  <a:pt x="111" y="8"/>
                </a:lnTo>
                <a:moveTo>
                  <a:pt x="106" y="8"/>
                </a:moveTo>
                <a:lnTo>
                  <a:pt x="109" y="10"/>
                </a:lnTo>
                <a:moveTo>
                  <a:pt x="114" y="8"/>
                </a:moveTo>
                <a:lnTo>
                  <a:pt x="114" y="5"/>
                </a:lnTo>
                <a:moveTo>
                  <a:pt x="106" y="5"/>
                </a:moveTo>
                <a:lnTo>
                  <a:pt x="104" y="5"/>
                </a:lnTo>
                <a:lnTo>
                  <a:pt x="104" y="3"/>
                </a:lnTo>
                <a:moveTo>
                  <a:pt x="101" y="3"/>
                </a:moveTo>
                <a:lnTo>
                  <a:pt x="104" y="5"/>
                </a:lnTo>
                <a:moveTo>
                  <a:pt x="104" y="3"/>
                </a:moveTo>
                <a:lnTo>
                  <a:pt x="104" y="1"/>
                </a:lnTo>
                <a:moveTo>
                  <a:pt x="114" y="5"/>
                </a:moveTo>
                <a:lnTo>
                  <a:pt x="116" y="8"/>
                </a:lnTo>
                <a:moveTo>
                  <a:pt x="111" y="5"/>
                </a:moveTo>
                <a:lnTo>
                  <a:pt x="114" y="8"/>
                </a:lnTo>
                <a:moveTo>
                  <a:pt x="116" y="8"/>
                </a:moveTo>
                <a:lnTo>
                  <a:pt x="116" y="5"/>
                </a:lnTo>
                <a:moveTo>
                  <a:pt x="118" y="8"/>
                </a:moveTo>
                <a:lnTo>
                  <a:pt x="114" y="8"/>
                </a:lnTo>
                <a:moveTo>
                  <a:pt x="106" y="5"/>
                </a:moveTo>
                <a:lnTo>
                  <a:pt x="106" y="8"/>
                </a:lnTo>
                <a:moveTo>
                  <a:pt x="106" y="3"/>
                </a:moveTo>
                <a:lnTo>
                  <a:pt x="111" y="10"/>
                </a:lnTo>
                <a:moveTo>
                  <a:pt x="111" y="5"/>
                </a:moveTo>
                <a:lnTo>
                  <a:pt x="111" y="8"/>
                </a:lnTo>
                <a:moveTo>
                  <a:pt x="109" y="5"/>
                </a:moveTo>
                <a:lnTo>
                  <a:pt x="114" y="10"/>
                </a:lnTo>
                <a:moveTo>
                  <a:pt x="101" y="87"/>
                </a:moveTo>
                <a:lnTo>
                  <a:pt x="90" y="94"/>
                </a:lnTo>
                <a:lnTo>
                  <a:pt x="104" y="92"/>
                </a:lnTo>
                <a:moveTo>
                  <a:pt x="90" y="99"/>
                </a:moveTo>
                <a:lnTo>
                  <a:pt x="90" y="94"/>
                </a:lnTo>
                <a:lnTo>
                  <a:pt x="87" y="97"/>
                </a:lnTo>
                <a:moveTo>
                  <a:pt x="87" y="94"/>
                </a:moveTo>
                <a:lnTo>
                  <a:pt x="90" y="94"/>
                </a:lnTo>
                <a:lnTo>
                  <a:pt x="99" y="80"/>
                </a:lnTo>
                <a:moveTo>
                  <a:pt x="94" y="77"/>
                </a:moveTo>
                <a:lnTo>
                  <a:pt x="90" y="94"/>
                </a:lnTo>
                <a:lnTo>
                  <a:pt x="94" y="77"/>
                </a:lnTo>
                <a:close/>
                <a:moveTo>
                  <a:pt x="99" y="82"/>
                </a:moveTo>
                <a:lnTo>
                  <a:pt x="90" y="94"/>
                </a:lnTo>
                <a:lnTo>
                  <a:pt x="92" y="77"/>
                </a:lnTo>
                <a:moveTo>
                  <a:pt x="99" y="77"/>
                </a:moveTo>
                <a:lnTo>
                  <a:pt x="90" y="94"/>
                </a:lnTo>
                <a:moveTo>
                  <a:pt x="101" y="73"/>
                </a:moveTo>
                <a:lnTo>
                  <a:pt x="99" y="87"/>
                </a:lnTo>
                <a:lnTo>
                  <a:pt x="109" y="99"/>
                </a:lnTo>
                <a:moveTo>
                  <a:pt x="109" y="99"/>
                </a:moveTo>
                <a:lnTo>
                  <a:pt x="101" y="97"/>
                </a:lnTo>
                <a:lnTo>
                  <a:pt x="94" y="99"/>
                </a:lnTo>
                <a:lnTo>
                  <a:pt x="92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10" name="path 4410"/>
          <p:cNvSpPr/>
          <p:nvPr/>
        </p:nvSpPr>
        <p:spPr>
          <a:xfrm>
            <a:off x="5088097" y="4611878"/>
            <a:ext cx="160558" cy="99821"/>
          </a:xfrm>
          <a:custGeom>
            <a:avLst/>
            <a:gdLst/>
            <a:ahLst/>
            <a:cxnLst/>
            <a:rect l="0" t="0" r="0" b="0"/>
            <a:pathLst>
              <a:path w="252" h="157">
                <a:moveTo>
                  <a:pt x="68" y="135"/>
                </a:moveTo>
                <a:lnTo>
                  <a:pt x="252" y="135"/>
                </a:lnTo>
                <a:moveTo>
                  <a:pt x="63" y="5"/>
                </a:moveTo>
                <a:lnTo>
                  <a:pt x="65" y="3"/>
                </a:lnTo>
                <a:moveTo>
                  <a:pt x="15" y="34"/>
                </a:moveTo>
                <a:lnTo>
                  <a:pt x="17" y="37"/>
                </a:lnTo>
                <a:moveTo>
                  <a:pt x="3" y="150"/>
                </a:moveTo>
                <a:lnTo>
                  <a:pt x="0" y="147"/>
                </a:lnTo>
                <a:moveTo>
                  <a:pt x="3" y="150"/>
                </a:moveTo>
                <a:lnTo>
                  <a:pt x="5" y="150"/>
                </a:lnTo>
                <a:moveTo>
                  <a:pt x="8" y="147"/>
                </a:moveTo>
                <a:lnTo>
                  <a:pt x="12" y="152"/>
                </a:lnTo>
                <a:moveTo>
                  <a:pt x="15" y="130"/>
                </a:moveTo>
                <a:lnTo>
                  <a:pt x="20" y="140"/>
                </a:lnTo>
                <a:moveTo>
                  <a:pt x="22" y="140"/>
                </a:moveTo>
                <a:lnTo>
                  <a:pt x="24" y="145"/>
                </a:lnTo>
                <a:moveTo>
                  <a:pt x="10" y="145"/>
                </a:moveTo>
                <a:lnTo>
                  <a:pt x="15" y="150"/>
                </a:lnTo>
                <a:moveTo>
                  <a:pt x="12" y="142"/>
                </a:moveTo>
                <a:lnTo>
                  <a:pt x="17" y="150"/>
                </a:lnTo>
                <a:moveTo>
                  <a:pt x="12" y="140"/>
                </a:moveTo>
                <a:lnTo>
                  <a:pt x="20" y="150"/>
                </a:lnTo>
                <a:moveTo>
                  <a:pt x="12" y="142"/>
                </a:moveTo>
                <a:lnTo>
                  <a:pt x="17" y="150"/>
                </a:lnTo>
                <a:moveTo>
                  <a:pt x="5" y="150"/>
                </a:moveTo>
                <a:lnTo>
                  <a:pt x="8" y="154"/>
                </a:lnTo>
                <a:moveTo>
                  <a:pt x="3" y="150"/>
                </a:moveTo>
                <a:lnTo>
                  <a:pt x="3" y="147"/>
                </a:lnTo>
                <a:moveTo>
                  <a:pt x="5" y="147"/>
                </a:moveTo>
                <a:lnTo>
                  <a:pt x="10" y="154"/>
                </a:lnTo>
                <a:moveTo>
                  <a:pt x="8" y="147"/>
                </a:moveTo>
                <a:lnTo>
                  <a:pt x="12" y="152"/>
                </a:lnTo>
                <a:moveTo>
                  <a:pt x="8" y="130"/>
                </a:moveTo>
                <a:lnTo>
                  <a:pt x="22" y="150"/>
                </a:lnTo>
                <a:moveTo>
                  <a:pt x="10" y="145"/>
                </a:moveTo>
                <a:lnTo>
                  <a:pt x="12" y="150"/>
                </a:lnTo>
                <a:moveTo>
                  <a:pt x="8" y="133"/>
                </a:moveTo>
                <a:lnTo>
                  <a:pt x="22" y="150"/>
                </a:lnTo>
                <a:moveTo>
                  <a:pt x="12" y="130"/>
                </a:moveTo>
                <a:lnTo>
                  <a:pt x="24" y="147"/>
                </a:lnTo>
                <a:lnTo>
                  <a:pt x="10" y="130"/>
                </a:lnTo>
                <a:moveTo>
                  <a:pt x="41" y="94"/>
                </a:moveTo>
                <a:lnTo>
                  <a:pt x="46" y="85"/>
                </a:lnTo>
                <a:lnTo>
                  <a:pt x="39" y="77"/>
                </a:lnTo>
                <a:moveTo>
                  <a:pt x="12" y="157"/>
                </a:moveTo>
                <a:lnTo>
                  <a:pt x="12" y="154"/>
                </a:lnTo>
                <a:moveTo>
                  <a:pt x="75" y="3"/>
                </a:moveTo>
                <a:lnTo>
                  <a:pt x="72" y="1"/>
                </a:lnTo>
                <a:moveTo>
                  <a:pt x="89" y="8"/>
                </a:moveTo>
                <a:lnTo>
                  <a:pt x="92" y="8"/>
                </a:lnTo>
                <a:moveTo>
                  <a:pt x="87" y="8"/>
                </a:moveTo>
                <a:lnTo>
                  <a:pt x="87" y="10"/>
                </a:lnTo>
                <a:lnTo>
                  <a:pt x="84" y="10"/>
                </a:lnTo>
                <a:lnTo>
                  <a:pt x="80" y="10"/>
                </a:lnTo>
                <a:lnTo>
                  <a:pt x="80" y="8"/>
                </a:lnTo>
                <a:moveTo>
                  <a:pt x="87" y="8"/>
                </a:moveTo>
                <a:lnTo>
                  <a:pt x="87" y="5"/>
                </a:lnTo>
                <a:moveTo>
                  <a:pt x="80" y="8"/>
                </a:moveTo>
                <a:lnTo>
                  <a:pt x="82" y="10"/>
                </a:lnTo>
                <a:moveTo>
                  <a:pt x="87" y="8"/>
                </a:moveTo>
                <a:lnTo>
                  <a:pt x="87" y="5"/>
                </a:lnTo>
                <a:moveTo>
                  <a:pt x="80" y="5"/>
                </a:moveTo>
                <a:lnTo>
                  <a:pt x="77" y="5"/>
                </a:lnTo>
                <a:lnTo>
                  <a:pt x="77" y="3"/>
                </a:lnTo>
                <a:moveTo>
                  <a:pt x="75" y="3"/>
                </a:moveTo>
                <a:lnTo>
                  <a:pt x="77" y="5"/>
                </a:lnTo>
                <a:moveTo>
                  <a:pt x="77" y="3"/>
                </a:moveTo>
                <a:lnTo>
                  <a:pt x="77" y="1"/>
                </a:lnTo>
                <a:moveTo>
                  <a:pt x="89" y="5"/>
                </a:moveTo>
                <a:lnTo>
                  <a:pt x="89" y="8"/>
                </a:lnTo>
                <a:moveTo>
                  <a:pt x="87" y="5"/>
                </a:moveTo>
                <a:lnTo>
                  <a:pt x="87" y="8"/>
                </a:lnTo>
                <a:moveTo>
                  <a:pt x="89" y="8"/>
                </a:moveTo>
                <a:lnTo>
                  <a:pt x="89" y="5"/>
                </a:lnTo>
                <a:moveTo>
                  <a:pt x="92" y="8"/>
                </a:moveTo>
                <a:lnTo>
                  <a:pt x="87" y="8"/>
                </a:lnTo>
                <a:moveTo>
                  <a:pt x="80" y="5"/>
                </a:moveTo>
                <a:lnTo>
                  <a:pt x="80" y="8"/>
                </a:lnTo>
                <a:moveTo>
                  <a:pt x="80" y="3"/>
                </a:moveTo>
                <a:lnTo>
                  <a:pt x="84" y="10"/>
                </a:lnTo>
                <a:moveTo>
                  <a:pt x="84" y="5"/>
                </a:moveTo>
                <a:lnTo>
                  <a:pt x="87" y="8"/>
                </a:lnTo>
                <a:moveTo>
                  <a:pt x="82" y="5"/>
                </a:moveTo>
                <a:lnTo>
                  <a:pt x="87" y="10"/>
                </a:lnTo>
                <a:moveTo>
                  <a:pt x="75" y="87"/>
                </a:moveTo>
                <a:lnTo>
                  <a:pt x="63" y="94"/>
                </a:lnTo>
                <a:lnTo>
                  <a:pt x="77" y="92"/>
                </a:lnTo>
                <a:moveTo>
                  <a:pt x="63" y="99"/>
                </a:moveTo>
                <a:lnTo>
                  <a:pt x="63" y="94"/>
                </a:lnTo>
                <a:lnTo>
                  <a:pt x="63" y="97"/>
                </a:lnTo>
                <a:moveTo>
                  <a:pt x="60" y="94"/>
                </a:moveTo>
                <a:lnTo>
                  <a:pt x="63" y="94"/>
                </a:lnTo>
                <a:lnTo>
                  <a:pt x="72" y="80"/>
                </a:lnTo>
                <a:moveTo>
                  <a:pt x="68" y="77"/>
                </a:moveTo>
                <a:lnTo>
                  <a:pt x="63" y="94"/>
                </a:lnTo>
                <a:lnTo>
                  <a:pt x="68" y="77"/>
                </a:lnTo>
                <a:close/>
                <a:moveTo>
                  <a:pt x="72" y="82"/>
                </a:moveTo>
                <a:lnTo>
                  <a:pt x="63" y="94"/>
                </a:lnTo>
                <a:lnTo>
                  <a:pt x="65" y="77"/>
                </a:lnTo>
                <a:moveTo>
                  <a:pt x="72" y="77"/>
                </a:moveTo>
                <a:lnTo>
                  <a:pt x="63" y="94"/>
                </a:lnTo>
                <a:moveTo>
                  <a:pt x="77" y="73"/>
                </a:moveTo>
                <a:lnTo>
                  <a:pt x="75" y="87"/>
                </a:lnTo>
                <a:lnTo>
                  <a:pt x="84" y="99"/>
                </a:lnTo>
                <a:moveTo>
                  <a:pt x="82" y="99"/>
                </a:moveTo>
                <a:lnTo>
                  <a:pt x="75" y="97"/>
                </a:lnTo>
                <a:lnTo>
                  <a:pt x="68" y="99"/>
                </a:lnTo>
                <a:lnTo>
                  <a:pt x="65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12" name="path 4412"/>
          <p:cNvSpPr/>
          <p:nvPr/>
        </p:nvSpPr>
        <p:spPr>
          <a:xfrm>
            <a:off x="3554730" y="4593589"/>
            <a:ext cx="455675" cy="128016"/>
          </a:xfrm>
          <a:custGeom>
            <a:avLst/>
            <a:gdLst/>
            <a:ahLst/>
            <a:cxnLst/>
            <a:rect l="0" t="0" r="0" b="0"/>
            <a:pathLst>
              <a:path w="717" h="201">
                <a:moveTo>
                  <a:pt x="49" y="34"/>
                </a:moveTo>
                <a:lnTo>
                  <a:pt x="49" y="32"/>
                </a:lnTo>
                <a:lnTo>
                  <a:pt x="51" y="32"/>
                </a:lnTo>
                <a:lnTo>
                  <a:pt x="56" y="32"/>
                </a:lnTo>
                <a:lnTo>
                  <a:pt x="56" y="34"/>
                </a:lnTo>
                <a:lnTo>
                  <a:pt x="56" y="37"/>
                </a:lnTo>
                <a:lnTo>
                  <a:pt x="53" y="37"/>
                </a:lnTo>
                <a:lnTo>
                  <a:pt x="53" y="42"/>
                </a:lnTo>
                <a:lnTo>
                  <a:pt x="56" y="42"/>
                </a:lnTo>
                <a:lnTo>
                  <a:pt x="61" y="42"/>
                </a:lnTo>
                <a:lnTo>
                  <a:pt x="61" y="39"/>
                </a:lnTo>
                <a:lnTo>
                  <a:pt x="63" y="39"/>
                </a:lnTo>
                <a:lnTo>
                  <a:pt x="63" y="37"/>
                </a:lnTo>
                <a:lnTo>
                  <a:pt x="73" y="37"/>
                </a:lnTo>
                <a:lnTo>
                  <a:pt x="73" y="34"/>
                </a:lnTo>
                <a:lnTo>
                  <a:pt x="75" y="32"/>
                </a:lnTo>
                <a:lnTo>
                  <a:pt x="73" y="32"/>
                </a:lnTo>
                <a:lnTo>
                  <a:pt x="75" y="32"/>
                </a:lnTo>
                <a:lnTo>
                  <a:pt x="82" y="32"/>
                </a:lnTo>
                <a:lnTo>
                  <a:pt x="82" y="30"/>
                </a:lnTo>
                <a:lnTo>
                  <a:pt x="101" y="37"/>
                </a:lnTo>
                <a:lnTo>
                  <a:pt x="106" y="37"/>
                </a:lnTo>
                <a:lnTo>
                  <a:pt x="106" y="39"/>
                </a:lnTo>
                <a:lnTo>
                  <a:pt x="111" y="39"/>
                </a:lnTo>
                <a:lnTo>
                  <a:pt x="111" y="42"/>
                </a:lnTo>
                <a:lnTo>
                  <a:pt x="113" y="42"/>
                </a:lnTo>
                <a:lnTo>
                  <a:pt x="113" y="44"/>
                </a:lnTo>
                <a:lnTo>
                  <a:pt x="118" y="44"/>
                </a:lnTo>
                <a:lnTo>
                  <a:pt x="118" y="46"/>
                </a:lnTo>
                <a:lnTo>
                  <a:pt x="121" y="46"/>
                </a:lnTo>
                <a:lnTo>
                  <a:pt x="121" y="49"/>
                </a:lnTo>
                <a:lnTo>
                  <a:pt x="121" y="51"/>
                </a:lnTo>
                <a:lnTo>
                  <a:pt x="118" y="51"/>
                </a:lnTo>
                <a:lnTo>
                  <a:pt x="118" y="54"/>
                </a:lnTo>
                <a:lnTo>
                  <a:pt x="116" y="54"/>
                </a:lnTo>
                <a:lnTo>
                  <a:pt x="109" y="54"/>
                </a:lnTo>
                <a:lnTo>
                  <a:pt x="109" y="56"/>
                </a:lnTo>
                <a:lnTo>
                  <a:pt x="106" y="56"/>
                </a:lnTo>
                <a:lnTo>
                  <a:pt x="106" y="58"/>
                </a:lnTo>
                <a:lnTo>
                  <a:pt x="106" y="61"/>
                </a:lnTo>
                <a:lnTo>
                  <a:pt x="109" y="61"/>
                </a:lnTo>
                <a:lnTo>
                  <a:pt x="109" y="63"/>
                </a:lnTo>
                <a:lnTo>
                  <a:pt x="111" y="63"/>
                </a:lnTo>
                <a:lnTo>
                  <a:pt x="111" y="66"/>
                </a:lnTo>
                <a:lnTo>
                  <a:pt x="113" y="68"/>
                </a:lnTo>
                <a:lnTo>
                  <a:pt x="113" y="70"/>
                </a:lnTo>
                <a:lnTo>
                  <a:pt x="116" y="70"/>
                </a:lnTo>
                <a:lnTo>
                  <a:pt x="116" y="73"/>
                </a:lnTo>
                <a:lnTo>
                  <a:pt x="118" y="73"/>
                </a:lnTo>
                <a:lnTo>
                  <a:pt x="123" y="73"/>
                </a:lnTo>
                <a:lnTo>
                  <a:pt x="123" y="70"/>
                </a:lnTo>
                <a:lnTo>
                  <a:pt x="123" y="68"/>
                </a:lnTo>
                <a:lnTo>
                  <a:pt x="121" y="68"/>
                </a:lnTo>
                <a:lnTo>
                  <a:pt x="121" y="66"/>
                </a:lnTo>
                <a:lnTo>
                  <a:pt x="118" y="63"/>
                </a:lnTo>
                <a:lnTo>
                  <a:pt x="118" y="61"/>
                </a:lnTo>
                <a:lnTo>
                  <a:pt x="121" y="58"/>
                </a:lnTo>
                <a:lnTo>
                  <a:pt x="123" y="56"/>
                </a:lnTo>
                <a:lnTo>
                  <a:pt x="125" y="56"/>
                </a:lnTo>
                <a:lnTo>
                  <a:pt x="125" y="54"/>
                </a:lnTo>
                <a:lnTo>
                  <a:pt x="130" y="54"/>
                </a:lnTo>
                <a:lnTo>
                  <a:pt x="130" y="56"/>
                </a:lnTo>
                <a:lnTo>
                  <a:pt x="133" y="56"/>
                </a:lnTo>
                <a:lnTo>
                  <a:pt x="133" y="58"/>
                </a:lnTo>
                <a:lnTo>
                  <a:pt x="135" y="58"/>
                </a:lnTo>
                <a:lnTo>
                  <a:pt x="135" y="61"/>
                </a:lnTo>
                <a:lnTo>
                  <a:pt x="137" y="61"/>
                </a:lnTo>
                <a:lnTo>
                  <a:pt x="137" y="63"/>
                </a:lnTo>
                <a:lnTo>
                  <a:pt x="137" y="66"/>
                </a:lnTo>
                <a:lnTo>
                  <a:pt x="140" y="66"/>
                </a:lnTo>
                <a:lnTo>
                  <a:pt x="140" y="68"/>
                </a:lnTo>
                <a:lnTo>
                  <a:pt x="142" y="68"/>
                </a:lnTo>
                <a:lnTo>
                  <a:pt x="142" y="70"/>
                </a:lnTo>
                <a:lnTo>
                  <a:pt x="145" y="73"/>
                </a:lnTo>
                <a:lnTo>
                  <a:pt x="145" y="80"/>
                </a:lnTo>
                <a:lnTo>
                  <a:pt x="147" y="80"/>
                </a:lnTo>
                <a:lnTo>
                  <a:pt x="147" y="82"/>
                </a:lnTo>
                <a:lnTo>
                  <a:pt x="150" y="82"/>
                </a:lnTo>
                <a:lnTo>
                  <a:pt x="150" y="85"/>
                </a:lnTo>
                <a:lnTo>
                  <a:pt x="152" y="87"/>
                </a:lnTo>
                <a:moveTo>
                  <a:pt x="152" y="87"/>
                </a:moveTo>
                <a:lnTo>
                  <a:pt x="152" y="92"/>
                </a:lnTo>
                <a:lnTo>
                  <a:pt x="154" y="94"/>
                </a:lnTo>
                <a:lnTo>
                  <a:pt x="154" y="102"/>
                </a:lnTo>
                <a:lnTo>
                  <a:pt x="152" y="102"/>
                </a:lnTo>
                <a:lnTo>
                  <a:pt x="152" y="99"/>
                </a:lnTo>
                <a:lnTo>
                  <a:pt x="150" y="99"/>
                </a:lnTo>
                <a:lnTo>
                  <a:pt x="145" y="99"/>
                </a:lnTo>
                <a:lnTo>
                  <a:pt x="145" y="102"/>
                </a:lnTo>
                <a:lnTo>
                  <a:pt x="145" y="104"/>
                </a:lnTo>
                <a:lnTo>
                  <a:pt x="147" y="106"/>
                </a:lnTo>
                <a:lnTo>
                  <a:pt x="150" y="106"/>
                </a:lnTo>
                <a:lnTo>
                  <a:pt x="150" y="109"/>
                </a:lnTo>
                <a:lnTo>
                  <a:pt x="150" y="116"/>
                </a:lnTo>
                <a:lnTo>
                  <a:pt x="152" y="116"/>
                </a:lnTo>
                <a:lnTo>
                  <a:pt x="152" y="118"/>
                </a:lnTo>
                <a:lnTo>
                  <a:pt x="154" y="118"/>
                </a:lnTo>
                <a:lnTo>
                  <a:pt x="157" y="118"/>
                </a:lnTo>
                <a:lnTo>
                  <a:pt x="157" y="121"/>
                </a:lnTo>
                <a:lnTo>
                  <a:pt x="157" y="128"/>
                </a:lnTo>
                <a:lnTo>
                  <a:pt x="154" y="130"/>
                </a:lnTo>
                <a:lnTo>
                  <a:pt x="154" y="133"/>
                </a:lnTo>
                <a:lnTo>
                  <a:pt x="152" y="135"/>
                </a:lnTo>
                <a:lnTo>
                  <a:pt x="147" y="135"/>
                </a:lnTo>
                <a:lnTo>
                  <a:pt x="147" y="138"/>
                </a:lnTo>
                <a:lnTo>
                  <a:pt x="147" y="142"/>
                </a:lnTo>
                <a:lnTo>
                  <a:pt x="150" y="142"/>
                </a:lnTo>
                <a:lnTo>
                  <a:pt x="152" y="142"/>
                </a:lnTo>
                <a:lnTo>
                  <a:pt x="152" y="145"/>
                </a:lnTo>
                <a:lnTo>
                  <a:pt x="150" y="145"/>
                </a:lnTo>
                <a:lnTo>
                  <a:pt x="150" y="147"/>
                </a:lnTo>
                <a:lnTo>
                  <a:pt x="150" y="152"/>
                </a:lnTo>
                <a:lnTo>
                  <a:pt x="147" y="152"/>
                </a:lnTo>
                <a:lnTo>
                  <a:pt x="147" y="157"/>
                </a:lnTo>
                <a:lnTo>
                  <a:pt x="145" y="157"/>
                </a:lnTo>
                <a:lnTo>
                  <a:pt x="145" y="159"/>
                </a:lnTo>
                <a:lnTo>
                  <a:pt x="142" y="162"/>
                </a:lnTo>
                <a:lnTo>
                  <a:pt x="142" y="164"/>
                </a:lnTo>
                <a:lnTo>
                  <a:pt x="140" y="164"/>
                </a:lnTo>
                <a:lnTo>
                  <a:pt x="135" y="164"/>
                </a:lnTo>
                <a:lnTo>
                  <a:pt x="133" y="162"/>
                </a:lnTo>
                <a:lnTo>
                  <a:pt x="133" y="152"/>
                </a:lnTo>
                <a:lnTo>
                  <a:pt x="130" y="152"/>
                </a:lnTo>
                <a:lnTo>
                  <a:pt x="125" y="152"/>
                </a:lnTo>
                <a:lnTo>
                  <a:pt x="125" y="154"/>
                </a:lnTo>
                <a:lnTo>
                  <a:pt x="123" y="154"/>
                </a:lnTo>
                <a:lnTo>
                  <a:pt x="123" y="157"/>
                </a:lnTo>
                <a:lnTo>
                  <a:pt x="118" y="157"/>
                </a:lnTo>
                <a:lnTo>
                  <a:pt x="118" y="159"/>
                </a:lnTo>
                <a:lnTo>
                  <a:pt x="116" y="159"/>
                </a:lnTo>
                <a:lnTo>
                  <a:pt x="116" y="162"/>
                </a:lnTo>
                <a:lnTo>
                  <a:pt x="113" y="162"/>
                </a:lnTo>
                <a:lnTo>
                  <a:pt x="113" y="164"/>
                </a:lnTo>
                <a:lnTo>
                  <a:pt x="113" y="169"/>
                </a:lnTo>
                <a:lnTo>
                  <a:pt x="116" y="169"/>
                </a:lnTo>
                <a:lnTo>
                  <a:pt x="118" y="169"/>
                </a:lnTo>
                <a:lnTo>
                  <a:pt x="118" y="166"/>
                </a:lnTo>
                <a:lnTo>
                  <a:pt x="121" y="166"/>
                </a:lnTo>
                <a:lnTo>
                  <a:pt x="121" y="164"/>
                </a:lnTo>
                <a:lnTo>
                  <a:pt x="128" y="164"/>
                </a:lnTo>
                <a:lnTo>
                  <a:pt x="128" y="166"/>
                </a:lnTo>
                <a:lnTo>
                  <a:pt x="130" y="166"/>
                </a:lnTo>
                <a:lnTo>
                  <a:pt x="130" y="169"/>
                </a:lnTo>
                <a:moveTo>
                  <a:pt x="130" y="169"/>
                </a:moveTo>
                <a:lnTo>
                  <a:pt x="133" y="169"/>
                </a:lnTo>
                <a:lnTo>
                  <a:pt x="133" y="171"/>
                </a:lnTo>
                <a:lnTo>
                  <a:pt x="133" y="176"/>
                </a:lnTo>
                <a:lnTo>
                  <a:pt x="130" y="176"/>
                </a:lnTo>
                <a:lnTo>
                  <a:pt x="130" y="178"/>
                </a:lnTo>
                <a:lnTo>
                  <a:pt x="128" y="178"/>
                </a:lnTo>
                <a:lnTo>
                  <a:pt x="128" y="181"/>
                </a:lnTo>
                <a:lnTo>
                  <a:pt x="125" y="181"/>
                </a:lnTo>
                <a:lnTo>
                  <a:pt x="123" y="183"/>
                </a:lnTo>
                <a:lnTo>
                  <a:pt x="121" y="183"/>
                </a:lnTo>
                <a:lnTo>
                  <a:pt x="121" y="186"/>
                </a:lnTo>
                <a:lnTo>
                  <a:pt x="118" y="186"/>
                </a:lnTo>
                <a:lnTo>
                  <a:pt x="116" y="188"/>
                </a:lnTo>
                <a:lnTo>
                  <a:pt x="113" y="188"/>
                </a:lnTo>
                <a:lnTo>
                  <a:pt x="113" y="190"/>
                </a:lnTo>
                <a:lnTo>
                  <a:pt x="106" y="190"/>
                </a:lnTo>
                <a:lnTo>
                  <a:pt x="104" y="193"/>
                </a:lnTo>
                <a:lnTo>
                  <a:pt x="101" y="195"/>
                </a:lnTo>
                <a:lnTo>
                  <a:pt x="99" y="195"/>
                </a:lnTo>
                <a:lnTo>
                  <a:pt x="99" y="198"/>
                </a:lnTo>
                <a:lnTo>
                  <a:pt x="90" y="198"/>
                </a:lnTo>
                <a:lnTo>
                  <a:pt x="90" y="200"/>
                </a:lnTo>
                <a:lnTo>
                  <a:pt x="87" y="200"/>
                </a:lnTo>
                <a:lnTo>
                  <a:pt x="87" y="198"/>
                </a:lnTo>
                <a:lnTo>
                  <a:pt x="85" y="198"/>
                </a:lnTo>
                <a:lnTo>
                  <a:pt x="87" y="198"/>
                </a:lnTo>
                <a:lnTo>
                  <a:pt x="87" y="190"/>
                </a:lnTo>
                <a:lnTo>
                  <a:pt x="85" y="190"/>
                </a:lnTo>
                <a:lnTo>
                  <a:pt x="80" y="190"/>
                </a:lnTo>
                <a:lnTo>
                  <a:pt x="80" y="193"/>
                </a:lnTo>
                <a:lnTo>
                  <a:pt x="77" y="193"/>
                </a:lnTo>
                <a:lnTo>
                  <a:pt x="77" y="195"/>
                </a:lnTo>
                <a:lnTo>
                  <a:pt x="70" y="195"/>
                </a:lnTo>
                <a:lnTo>
                  <a:pt x="68" y="198"/>
                </a:lnTo>
                <a:lnTo>
                  <a:pt x="68" y="200"/>
                </a:lnTo>
                <a:lnTo>
                  <a:pt x="65" y="200"/>
                </a:lnTo>
                <a:lnTo>
                  <a:pt x="53" y="200"/>
                </a:lnTo>
                <a:lnTo>
                  <a:pt x="53" y="198"/>
                </a:lnTo>
                <a:lnTo>
                  <a:pt x="51" y="198"/>
                </a:lnTo>
                <a:lnTo>
                  <a:pt x="51" y="195"/>
                </a:lnTo>
                <a:lnTo>
                  <a:pt x="51" y="193"/>
                </a:lnTo>
                <a:lnTo>
                  <a:pt x="49" y="193"/>
                </a:lnTo>
                <a:lnTo>
                  <a:pt x="49" y="190"/>
                </a:lnTo>
                <a:lnTo>
                  <a:pt x="46" y="190"/>
                </a:lnTo>
                <a:lnTo>
                  <a:pt x="46" y="195"/>
                </a:lnTo>
                <a:lnTo>
                  <a:pt x="44" y="195"/>
                </a:lnTo>
                <a:lnTo>
                  <a:pt x="37" y="195"/>
                </a:lnTo>
                <a:lnTo>
                  <a:pt x="37" y="193"/>
                </a:lnTo>
                <a:lnTo>
                  <a:pt x="32" y="193"/>
                </a:lnTo>
                <a:lnTo>
                  <a:pt x="32" y="190"/>
                </a:lnTo>
                <a:lnTo>
                  <a:pt x="27" y="190"/>
                </a:lnTo>
                <a:lnTo>
                  <a:pt x="27" y="188"/>
                </a:lnTo>
                <a:lnTo>
                  <a:pt x="25" y="188"/>
                </a:lnTo>
                <a:lnTo>
                  <a:pt x="25" y="186"/>
                </a:lnTo>
                <a:lnTo>
                  <a:pt x="22" y="183"/>
                </a:lnTo>
                <a:lnTo>
                  <a:pt x="22" y="178"/>
                </a:lnTo>
                <a:lnTo>
                  <a:pt x="25" y="178"/>
                </a:lnTo>
                <a:lnTo>
                  <a:pt x="34" y="178"/>
                </a:lnTo>
                <a:lnTo>
                  <a:pt x="34" y="176"/>
                </a:lnTo>
                <a:lnTo>
                  <a:pt x="34" y="171"/>
                </a:lnTo>
                <a:moveTo>
                  <a:pt x="1" y="68"/>
                </a:moveTo>
                <a:lnTo>
                  <a:pt x="3" y="68"/>
                </a:lnTo>
                <a:lnTo>
                  <a:pt x="3" y="66"/>
                </a:lnTo>
                <a:lnTo>
                  <a:pt x="5" y="66"/>
                </a:lnTo>
                <a:lnTo>
                  <a:pt x="5" y="68"/>
                </a:lnTo>
                <a:lnTo>
                  <a:pt x="8" y="68"/>
                </a:lnTo>
                <a:lnTo>
                  <a:pt x="8" y="70"/>
                </a:lnTo>
                <a:lnTo>
                  <a:pt x="8" y="78"/>
                </a:lnTo>
                <a:lnTo>
                  <a:pt x="10" y="78"/>
                </a:lnTo>
                <a:lnTo>
                  <a:pt x="10" y="80"/>
                </a:lnTo>
                <a:lnTo>
                  <a:pt x="13" y="80"/>
                </a:lnTo>
                <a:lnTo>
                  <a:pt x="15" y="80"/>
                </a:lnTo>
                <a:lnTo>
                  <a:pt x="15" y="78"/>
                </a:lnTo>
                <a:lnTo>
                  <a:pt x="17" y="78"/>
                </a:lnTo>
                <a:lnTo>
                  <a:pt x="17" y="75"/>
                </a:lnTo>
                <a:lnTo>
                  <a:pt x="22" y="75"/>
                </a:lnTo>
                <a:lnTo>
                  <a:pt x="22" y="73"/>
                </a:lnTo>
                <a:lnTo>
                  <a:pt x="25" y="73"/>
                </a:lnTo>
                <a:lnTo>
                  <a:pt x="27" y="70"/>
                </a:lnTo>
                <a:lnTo>
                  <a:pt x="27" y="63"/>
                </a:lnTo>
                <a:lnTo>
                  <a:pt x="25" y="63"/>
                </a:lnTo>
                <a:lnTo>
                  <a:pt x="22" y="66"/>
                </a:lnTo>
                <a:lnTo>
                  <a:pt x="20" y="66"/>
                </a:lnTo>
                <a:lnTo>
                  <a:pt x="20" y="68"/>
                </a:lnTo>
                <a:lnTo>
                  <a:pt x="15" y="68"/>
                </a:lnTo>
                <a:lnTo>
                  <a:pt x="13" y="66"/>
                </a:lnTo>
                <a:lnTo>
                  <a:pt x="13" y="63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8" y="58"/>
                </a:lnTo>
                <a:lnTo>
                  <a:pt x="10" y="58"/>
                </a:lnTo>
                <a:lnTo>
                  <a:pt x="10" y="54"/>
                </a:lnTo>
                <a:lnTo>
                  <a:pt x="13" y="54"/>
                </a:lnTo>
                <a:lnTo>
                  <a:pt x="15" y="51"/>
                </a:lnTo>
                <a:lnTo>
                  <a:pt x="17" y="51"/>
                </a:lnTo>
                <a:lnTo>
                  <a:pt x="17" y="49"/>
                </a:lnTo>
                <a:lnTo>
                  <a:pt x="20" y="49"/>
                </a:lnTo>
                <a:lnTo>
                  <a:pt x="20" y="46"/>
                </a:lnTo>
                <a:lnTo>
                  <a:pt x="22" y="46"/>
                </a:lnTo>
                <a:lnTo>
                  <a:pt x="25" y="44"/>
                </a:lnTo>
                <a:lnTo>
                  <a:pt x="27" y="44"/>
                </a:lnTo>
                <a:lnTo>
                  <a:pt x="27" y="42"/>
                </a:lnTo>
                <a:lnTo>
                  <a:pt x="37" y="42"/>
                </a:lnTo>
                <a:lnTo>
                  <a:pt x="37" y="39"/>
                </a:lnTo>
                <a:lnTo>
                  <a:pt x="39" y="39"/>
                </a:lnTo>
                <a:lnTo>
                  <a:pt x="39" y="37"/>
                </a:lnTo>
                <a:lnTo>
                  <a:pt x="41" y="37"/>
                </a:lnTo>
                <a:lnTo>
                  <a:pt x="41" y="34"/>
                </a:lnTo>
                <a:lnTo>
                  <a:pt x="46" y="34"/>
                </a:lnTo>
                <a:moveTo>
                  <a:pt x="73" y="34"/>
                </a:moveTo>
                <a:lnTo>
                  <a:pt x="75" y="32"/>
                </a:lnTo>
                <a:moveTo>
                  <a:pt x="25" y="63"/>
                </a:moveTo>
                <a:lnTo>
                  <a:pt x="27" y="66"/>
                </a:lnTo>
                <a:moveTo>
                  <a:pt x="61" y="32"/>
                </a:moveTo>
                <a:lnTo>
                  <a:pt x="65" y="37"/>
                </a:lnTo>
                <a:moveTo>
                  <a:pt x="63" y="32"/>
                </a:moveTo>
                <a:lnTo>
                  <a:pt x="68" y="37"/>
                </a:lnTo>
                <a:moveTo>
                  <a:pt x="53" y="39"/>
                </a:moveTo>
                <a:lnTo>
                  <a:pt x="56" y="42"/>
                </a:lnTo>
                <a:moveTo>
                  <a:pt x="85" y="32"/>
                </a:moveTo>
                <a:lnTo>
                  <a:pt x="82" y="30"/>
                </a:lnTo>
                <a:moveTo>
                  <a:pt x="99" y="37"/>
                </a:moveTo>
                <a:lnTo>
                  <a:pt x="101" y="37"/>
                </a:lnTo>
                <a:moveTo>
                  <a:pt x="97" y="37"/>
                </a:moveTo>
                <a:lnTo>
                  <a:pt x="97" y="39"/>
                </a:lnTo>
                <a:lnTo>
                  <a:pt x="94" y="39"/>
                </a:lnTo>
                <a:lnTo>
                  <a:pt x="92" y="39"/>
                </a:lnTo>
                <a:lnTo>
                  <a:pt x="92" y="37"/>
                </a:lnTo>
                <a:lnTo>
                  <a:pt x="90" y="37"/>
                </a:lnTo>
                <a:moveTo>
                  <a:pt x="97" y="37"/>
                </a:moveTo>
                <a:lnTo>
                  <a:pt x="97" y="34"/>
                </a:lnTo>
                <a:moveTo>
                  <a:pt x="90" y="37"/>
                </a:moveTo>
                <a:lnTo>
                  <a:pt x="94" y="39"/>
                </a:lnTo>
                <a:moveTo>
                  <a:pt x="97" y="37"/>
                </a:moveTo>
                <a:lnTo>
                  <a:pt x="97" y="34"/>
                </a:lnTo>
                <a:moveTo>
                  <a:pt x="90" y="34"/>
                </a:moveTo>
                <a:lnTo>
                  <a:pt x="87" y="32"/>
                </a:lnTo>
                <a:moveTo>
                  <a:pt x="85" y="32"/>
                </a:moveTo>
                <a:lnTo>
                  <a:pt x="90" y="34"/>
                </a:lnTo>
                <a:moveTo>
                  <a:pt x="87" y="32"/>
                </a:moveTo>
                <a:lnTo>
                  <a:pt x="87" y="30"/>
                </a:lnTo>
                <a:moveTo>
                  <a:pt x="99" y="34"/>
                </a:moveTo>
                <a:lnTo>
                  <a:pt x="99" y="37"/>
                </a:lnTo>
                <a:moveTo>
                  <a:pt x="97" y="34"/>
                </a:moveTo>
                <a:lnTo>
                  <a:pt x="97" y="37"/>
                </a:lnTo>
                <a:moveTo>
                  <a:pt x="99" y="37"/>
                </a:moveTo>
                <a:lnTo>
                  <a:pt x="101" y="37"/>
                </a:lnTo>
                <a:moveTo>
                  <a:pt x="99" y="37"/>
                </a:moveTo>
                <a:lnTo>
                  <a:pt x="97" y="37"/>
                </a:lnTo>
                <a:moveTo>
                  <a:pt x="90" y="34"/>
                </a:moveTo>
                <a:lnTo>
                  <a:pt x="90" y="37"/>
                </a:lnTo>
                <a:moveTo>
                  <a:pt x="90" y="32"/>
                </a:moveTo>
                <a:lnTo>
                  <a:pt x="94" y="39"/>
                </a:lnTo>
                <a:moveTo>
                  <a:pt x="94" y="34"/>
                </a:moveTo>
                <a:lnTo>
                  <a:pt x="97" y="37"/>
                </a:lnTo>
                <a:moveTo>
                  <a:pt x="92" y="34"/>
                </a:moveTo>
                <a:lnTo>
                  <a:pt x="97" y="39"/>
                </a:lnTo>
                <a:moveTo>
                  <a:pt x="658" y="58"/>
                </a:moveTo>
                <a:lnTo>
                  <a:pt x="716" y="1"/>
                </a:lnTo>
                <a:lnTo>
                  <a:pt x="658" y="58"/>
                </a:lnTo>
                <a:lnTo>
                  <a:pt x="601" y="116"/>
                </a:lnTo>
                <a:lnTo>
                  <a:pt x="658" y="58"/>
                </a:lnTo>
                <a:lnTo>
                  <a:pt x="601" y="1"/>
                </a:lnTo>
                <a:lnTo>
                  <a:pt x="658" y="58"/>
                </a:lnTo>
                <a:lnTo>
                  <a:pt x="716" y="11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14" name="path 4414"/>
          <p:cNvSpPr/>
          <p:nvPr/>
        </p:nvSpPr>
        <p:spPr>
          <a:xfrm>
            <a:off x="3545585" y="4636262"/>
            <a:ext cx="32004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6" y="101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2" y="92"/>
                </a:lnTo>
                <a:lnTo>
                  <a:pt x="32" y="94"/>
                </a:lnTo>
                <a:lnTo>
                  <a:pt x="34" y="94"/>
                </a:lnTo>
                <a:lnTo>
                  <a:pt x="34" y="97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5" y="109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17" y="101"/>
                </a:lnTo>
                <a:lnTo>
                  <a:pt x="17" y="99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89"/>
                </a:lnTo>
                <a:lnTo>
                  <a:pt x="10" y="89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5"/>
                </a:lnTo>
                <a:lnTo>
                  <a:pt x="3" y="75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1"/>
                </a:lnTo>
                <a:lnTo>
                  <a:pt x="5" y="51"/>
                </a:lnTo>
                <a:lnTo>
                  <a:pt x="5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3" y="29"/>
                </a:lnTo>
                <a:lnTo>
                  <a:pt x="5" y="29"/>
                </a:lnTo>
                <a:lnTo>
                  <a:pt x="8" y="29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5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16" name="path 4416"/>
          <p:cNvSpPr/>
          <p:nvPr/>
        </p:nvSpPr>
        <p:spPr>
          <a:xfrm>
            <a:off x="3545585" y="4637785"/>
            <a:ext cx="32004" cy="74676"/>
          </a:xfrm>
          <a:custGeom>
            <a:avLst/>
            <a:gdLst/>
            <a:ahLst/>
            <a:cxnLst/>
            <a:rect l="0" t="0" r="0" b="0"/>
            <a:pathLst>
              <a:path w="50" h="117">
                <a:moveTo>
                  <a:pt x="27" y="109"/>
                </a:moveTo>
                <a:lnTo>
                  <a:pt x="27" y="106"/>
                </a:lnTo>
                <a:lnTo>
                  <a:pt x="25" y="106"/>
                </a:lnTo>
                <a:moveTo>
                  <a:pt x="30" y="109"/>
                </a:moveTo>
                <a:lnTo>
                  <a:pt x="30" y="106"/>
                </a:lnTo>
                <a:moveTo>
                  <a:pt x="34" y="106"/>
                </a:moveTo>
                <a:lnTo>
                  <a:pt x="37" y="111"/>
                </a:lnTo>
                <a:moveTo>
                  <a:pt x="39" y="90"/>
                </a:moveTo>
                <a:lnTo>
                  <a:pt x="46" y="99"/>
                </a:lnTo>
                <a:lnTo>
                  <a:pt x="49" y="104"/>
                </a:lnTo>
                <a:moveTo>
                  <a:pt x="37" y="104"/>
                </a:moveTo>
                <a:lnTo>
                  <a:pt x="39" y="109"/>
                </a:lnTo>
                <a:moveTo>
                  <a:pt x="37" y="102"/>
                </a:moveTo>
                <a:lnTo>
                  <a:pt x="41" y="109"/>
                </a:lnTo>
                <a:moveTo>
                  <a:pt x="37" y="99"/>
                </a:moveTo>
                <a:lnTo>
                  <a:pt x="44" y="109"/>
                </a:lnTo>
                <a:lnTo>
                  <a:pt x="37" y="102"/>
                </a:lnTo>
                <a:moveTo>
                  <a:pt x="30" y="109"/>
                </a:moveTo>
                <a:lnTo>
                  <a:pt x="34" y="114"/>
                </a:lnTo>
                <a:moveTo>
                  <a:pt x="27" y="109"/>
                </a:moveTo>
                <a:lnTo>
                  <a:pt x="27" y="106"/>
                </a:lnTo>
                <a:moveTo>
                  <a:pt x="37" y="114"/>
                </a:moveTo>
                <a:lnTo>
                  <a:pt x="32" y="106"/>
                </a:lnTo>
                <a:lnTo>
                  <a:pt x="37" y="111"/>
                </a:lnTo>
                <a:moveTo>
                  <a:pt x="34" y="90"/>
                </a:moveTo>
                <a:lnTo>
                  <a:pt x="49" y="109"/>
                </a:lnTo>
                <a:moveTo>
                  <a:pt x="34" y="104"/>
                </a:moveTo>
                <a:lnTo>
                  <a:pt x="39" y="109"/>
                </a:lnTo>
                <a:moveTo>
                  <a:pt x="32" y="92"/>
                </a:moveTo>
                <a:lnTo>
                  <a:pt x="46" y="109"/>
                </a:lnTo>
                <a:moveTo>
                  <a:pt x="37" y="90"/>
                </a:moveTo>
                <a:lnTo>
                  <a:pt x="49" y="106"/>
                </a:lnTo>
                <a:lnTo>
                  <a:pt x="34" y="90"/>
                </a:lnTo>
                <a:moveTo>
                  <a:pt x="3" y="63"/>
                </a:moveTo>
                <a:lnTo>
                  <a:pt x="3" y="66"/>
                </a:lnTo>
                <a:moveTo>
                  <a:pt x="3" y="61"/>
                </a:moveTo>
                <a:lnTo>
                  <a:pt x="3" y="58"/>
                </a:lnTo>
                <a:moveTo>
                  <a:pt x="1" y="56"/>
                </a:moveTo>
                <a:lnTo>
                  <a:pt x="5" y="63"/>
                </a:lnTo>
                <a:moveTo>
                  <a:pt x="1" y="54"/>
                </a:moveTo>
                <a:lnTo>
                  <a:pt x="8" y="63"/>
                </a:lnTo>
                <a:moveTo>
                  <a:pt x="1" y="42"/>
                </a:moveTo>
                <a:lnTo>
                  <a:pt x="5" y="49"/>
                </a:lnTo>
                <a:moveTo>
                  <a:pt x="3" y="44"/>
                </a:moveTo>
                <a:lnTo>
                  <a:pt x="1" y="42"/>
                </a:lnTo>
                <a:moveTo>
                  <a:pt x="5" y="25"/>
                </a:moveTo>
                <a:lnTo>
                  <a:pt x="5" y="27"/>
                </a:lnTo>
                <a:moveTo>
                  <a:pt x="1" y="44"/>
                </a:moveTo>
                <a:lnTo>
                  <a:pt x="8" y="51"/>
                </a:lnTo>
                <a:moveTo>
                  <a:pt x="8" y="20"/>
                </a:moveTo>
                <a:lnTo>
                  <a:pt x="10" y="22"/>
                </a:lnTo>
                <a:moveTo>
                  <a:pt x="5" y="20"/>
                </a:moveTo>
                <a:lnTo>
                  <a:pt x="10" y="25"/>
                </a:lnTo>
                <a:moveTo>
                  <a:pt x="22" y="1"/>
                </a:moveTo>
                <a:lnTo>
                  <a:pt x="30" y="10"/>
                </a:lnTo>
                <a:moveTo>
                  <a:pt x="8" y="27"/>
                </a:moveTo>
                <a:lnTo>
                  <a:pt x="5" y="22"/>
                </a:lnTo>
                <a:lnTo>
                  <a:pt x="8" y="25"/>
                </a:lnTo>
                <a:moveTo>
                  <a:pt x="1" y="51"/>
                </a:moveTo>
                <a:lnTo>
                  <a:pt x="10" y="63"/>
                </a:lnTo>
                <a:moveTo>
                  <a:pt x="1" y="49"/>
                </a:moveTo>
                <a:lnTo>
                  <a:pt x="10" y="61"/>
                </a:lnTo>
                <a:moveTo>
                  <a:pt x="1" y="46"/>
                </a:moveTo>
                <a:lnTo>
                  <a:pt x="10" y="58"/>
                </a:lnTo>
                <a:moveTo>
                  <a:pt x="39" y="116"/>
                </a:moveTo>
                <a:lnTo>
                  <a:pt x="37" y="116"/>
                </a:lnTo>
                <a:lnTo>
                  <a:pt x="37" y="11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18" name="path 4418"/>
          <p:cNvSpPr/>
          <p:nvPr/>
        </p:nvSpPr>
        <p:spPr>
          <a:xfrm>
            <a:off x="3763518" y="4611878"/>
            <a:ext cx="109727" cy="109727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7" y="75"/>
                </a:moveTo>
                <a:lnTo>
                  <a:pt x="87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3" y="85"/>
                </a:moveTo>
                <a:lnTo>
                  <a:pt x="87" y="94"/>
                </a:lnTo>
                <a:lnTo>
                  <a:pt x="73" y="77"/>
                </a:lnTo>
                <a:moveTo>
                  <a:pt x="75" y="77"/>
                </a:moveTo>
                <a:lnTo>
                  <a:pt x="87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7" y="92"/>
                </a:lnTo>
                <a:lnTo>
                  <a:pt x="68" y="97"/>
                </a:lnTo>
                <a:moveTo>
                  <a:pt x="63" y="5"/>
                </a:moveTo>
                <a:lnTo>
                  <a:pt x="65" y="3"/>
                </a:lnTo>
                <a:lnTo>
                  <a:pt x="70" y="3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3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7" y="10"/>
                </a:lnTo>
                <a:lnTo>
                  <a:pt x="77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7" y="3"/>
                </a:lnTo>
                <a:lnTo>
                  <a:pt x="97" y="1"/>
                </a:lnTo>
                <a:lnTo>
                  <a:pt x="118" y="8"/>
                </a:lnTo>
                <a:lnTo>
                  <a:pt x="121" y="8"/>
                </a:lnTo>
                <a:lnTo>
                  <a:pt x="121" y="10"/>
                </a:lnTo>
                <a:lnTo>
                  <a:pt x="125" y="10"/>
                </a:lnTo>
                <a:lnTo>
                  <a:pt x="125" y="13"/>
                </a:lnTo>
                <a:lnTo>
                  <a:pt x="128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1" y="27"/>
                </a:lnTo>
                <a:lnTo>
                  <a:pt x="121" y="30"/>
                </a:lnTo>
                <a:lnTo>
                  <a:pt x="121" y="32"/>
                </a:lnTo>
                <a:lnTo>
                  <a:pt x="123" y="32"/>
                </a:lnTo>
                <a:lnTo>
                  <a:pt x="125" y="34"/>
                </a:lnTo>
                <a:lnTo>
                  <a:pt x="125" y="37"/>
                </a:lnTo>
                <a:lnTo>
                  <a:pt x="128" y="39"/>
                </a:lnTo>
                <a:lnTo>
                  <a:pt x="128" y="41"/>
                </a:lnTo>
                <a:lnTo>
                  <a:pt x="130" y="41"/>
                </a:lnTo>
                <a:lnTo>
                  <a:pt x="130" y="44"/>
                </a:lnTo>
                <a:lnTo>
                  <a:pt x="133" y="44"/>
                </a:lnTo>
                <a:lnTo>
                  <a:pt x="137" y="44"/>
                </a:lnTo>
                <a:lnTo>
                  <a:pt x="137" y="41"/>
                </a:lnTo>
                <a:lnTo>
                  <a:pt x="137" y="39"/>
                </a:lnTo>
                <a:lnTo>
                  <a:pt x="135" y="39"/>
                </a:lnTo>
                <a:lnTo>
                  <a:pt x="135" y="34"/>
                </a:lnTo>
                <a:lnTo>
                  <a:pt x="133" y="34"/>
                </a:lnTo>
                <a:lnTo>
                  <a:pt x="133" y="32"/>
                </a:lnTo>
                <a:lnTo>
                  <a:pt x="135" y="32"/>
                </a:lnTo>
                <a:lnTo>
                  <a:pt x="135" y="30"/>
                </a:lnTo>
                <a:lnTo>
                  <a:pt x="137" y="27"/>
                </a:lnTo>
                <a:lnTo>
                  <a:pt x="140" y="27"/>
                </a:lnTo>
                <a:lnTo>
                  <a:pt x="140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47" y="30"/>
                </a:lnTo>
                <a:lnTo>
                  <a:pt x="150" y="30"/>
                </a:lnTo>
                <a:lnTo>
                  <a:pt x="150" y="32"/>
                </a:lnTo>
                <a:lnTo>
                  <a:pt x="152" y="32"/>
                </a:lnTo>
                <a:lnTo>
                  <a:pt x="152" y="34"/>
                </a:lnTo>
                <a:lnTo>
                  <a:pt x="154" y="37"/>
                </a:lnTo>
                <a:lnTo>
                  <a:pt x="157" y="39"/>
                </a:lnTo>
                <a:lnTo>
                  <a:pt x="157" y="41"/>
                </a:lnTo>
                <a:lnTo>
                  <a:pt x="159" y="44"/>
                </a:lnTo>
                <a:lnTo>
                  <a:pt x="159" y="51"/>
                </a:lnTo>
                <a:lnTo>
                  <a:pt x="161" y="51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3"/>
                </a:lnTo>
                <a:lnTo>
                  <a:pt x="169" y="63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59" y="70"/>
                </a:lnTo>
                <a:lnTo>
                  <a:pt x="159" y="73"/>
                </a:lnTo>
                <a:lnTo>
                  <a:pt x="159" y="75"/>
                </a:lnTo>
                <a:lnTo>
                  <a:pt x="161" y="75"/>
                </a:lnTo>
                <a:lnTo>
                  <a:pt x="161" y="77"/>
                </a:lnTo>
                <a:lnTo>
                  <a:pt x="164" y="77"/>
                </a:lnTo>
                <a:lnTo>
                  <a:pt x="164" y="87"/>
                </a:lnTo>
                <a:lnTo>
                  <a:pt x="166" y="87"/>
                </a:lnTo>
                <a:lnTo>
                  <a:pt x="166" y="90"/>
                </a:lnTo>
                <a:lnTo>
                  <a:pt x="169" y="90"/>
                </a:lnTo>
                <a:lnTo>
                  <a:pt x="171" y="90"/>
                </a:lnTo>
                <a:lnTo>
                  <a:pt x="171" y="92"/>
                </a:lnTo>
                <a:lnTo>
                  <a:pt x="171" y="99"/>
                </a:lnTo>
                <a:lnTo>
                  <a:pt x="169" y="101"/>
                </a:lnTo>
                <a:lnTo>
                  <a:pt x="169" y="104"/>
                </a:lnTo>
                <a:lnTo>
                  <a:pt x="166" y="106"/>
                </a:lnTo>
                <a:lnTo>
                  <a:pt x="164" y="106"/>
                </a:lnTo>
                <a:lnTo>
                  <a:pt x="161" y="109"/>
                </a:lnTo>
                <a:lnTo>
                  <a:pt x="161" y="113"/>
                </a:lnTo>
                <a:lnTo>
                  <a:pt x="164" y="113"/>
                </a:lnTo>
                <a:lnTo>
                  <a:pt x="166" y="113"/>
                </a:lnTo>
                <a:lnTo>
                  <a:pt x="166" y="116"/>
                </a:lnTo>
                <a:lnTo>
                  <a:pt x="164" y="118"/>
                </a:lnTo>
                <a:lnTo>
                  <a:pt x="164" y="123"/>
                </a:lnTo>
                <a:lnTo>
                  <a:pt x="161" y="123"/>
                </a:lnTo>
                <a:lnTo>
                  <a:pt x="161" y="128"/>
                </a:lnTo>
                <a:lnTo>
                  <a:pt x="159" y="128"/>
                </a:lnTo>
                <a:lnTo>
                  <a:pt x="159" y="130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47" y="133"/>
                </a:lnTo>
                <a:lnTo>
                  <a:pt x="147" y="130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7" y="125"/>
                </a:lnTo>
                <a:lnTo>
                  <a:pt x="137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28" y="133"/>
                </a:lnTo>
                <a:lnTo>
                  <a:pt x="128" y="135"/>
                </a:lnTo>
                <a:lnTo>
                  <a:pt x="128" y="137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7" y="140"/>
                </a:lnTo>
                <a:lnTo>
                  <a:pt x="147" y="142"/>
                </a:lnTo>
                <a:lnTo>
                  <a:pt x="147" y="147"/>
                </a:lnTo>
                <a:lnTo>
                  <a:pt x="145" y="147"/>
                </a:lnTo>
                <a:lnTo>
                  <a:pt x="145" y="150"/>
                </a:lnTo>
                <a:lnTo>
                  <a:pt x="142" y="150"/>
                </a:lnTo>
                <a:lnTo>
                  <a:pt x="142" y="152"/>
                </a:lnTo>
                <a:lnTo>
                  <a:pt x="140" y="152"/>
                </a:lnTo>
                <a:lnTo>
                  <a:pt x="140" y="154"/>
                </a:lnTo>
                <a:lnTo>
                  <a:pt x="137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0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18" y="164"/>
                </a:lnTo>
                <a:lnTo>
                  <a:pt x="116" y="166"/>
                </a:lnTo>
                <a:lnTo>
                  <a:pt x="113" y="166"/>
                </a:lnTo>
                <a:lnTo>
                  <a:pt x="113" y="169"/>
                </a:lnTo>
                <a:lnTo>
                  <a:pt x="104" y="169"/>
                </a:lnTo>
                <a:lnTo>
                  <a:pt x="104" y="171"/>
                </a:lnTo>
                <a:lnTo>
                  <a:pt x="101" y="171"/>
                </a:lnTo>
                <a:lnTo>
                  <a:pt x="101" y="169"/>
                </a:lnTo>
                <a:lnTo>
                  <a:pt x="99" y="169"/>
                </a:lnTo>
                <a:lnTo>
                  <a:pt x="101" y="169"/>
                </a:lnTo>
                <a:lnTo>
                  <a:pt x="101" y="164"/>
                </a:lnTo>
                <a:lnTo>
                  <a:pt x="104" y="164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4" y="164"/>
                </a:lnTo>
                <a:lnTo>
                  <a:pt x="92" y="164"/>
                </a:lnTo>
                <a:lnTo>
                  <a:pt x="92" y="166"/>
                </a:lnTo>
                <a:lnTo>
                  <a:pt x="85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0" y="171"/>
                </a:lnTo>
                <a:lnTo>
                  <a:pt x="68" y="169"/>
                </a:lnTo>
                <a:lnTo>
                  <a:pt x="65" y="169"/>
                </a:lnTo>
                <a:lnTo>
                  <a:pt x="65" y="166"/>
                </a:lnTo>
                <a:lnTo>
                  <a:pt x="65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6"/>
                </a:lnTo>
                <a:lnTo>
                  <a:pt x="58" y="166"/>
                </a:lnTo>
                <a:lnTo>
                  <a:pt x="51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1" y="161"/>
                </a:lnTo>
                <a:lnTo>
                  <a:pt x="41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0"/>
                </a:lnTo>
                <a:lnTo>
                  <a:pt x="39" y="150"/>
                </a:lnTo>
                <a:lnTo>
                  <a:pt x="49" y="150"/>
                </a:lnTo>
                <a:lnTo>
                  <a:pt x="49" y="147"/>
                </a:lnTo>
                <a:lnTo>
                  <a:pt x="49" y="142"/>
                </a:lnTo>
                <a:moveTo>
                  <a:pt x="49" y="142"/>
                </a:moveTo>
                <a:lnTo>
                  <a:pt x="46" y="140"/>
                </a:lnTo>
                <a:lnTo>
                  <a:pt x="46" y="137"/>
                </a:lnTo>
                <a:lnTo>
                  <a:pt x="44" y="137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7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50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7" y="140"/>
                </a:lnTo>
                <a:lnTo>
                  <a:pt x="17" y="137"/>
                </a:lnTo>
                <a:lnTo>
                  <a:pt x="15" y="135"/>
                </a:lnTo>
                <a:lnTo>
                  <a:pt x="15" y="133"/>
                </a:lnTo>
                <a:lnTo>
                  <a:pt x="13" y="133"/>
                </a:lnTo>
                <a:lnTo>
                  <a:pt x="13" y="128"/>
                </a:lnTo>
                <a:lnTo>
                  <a:pt x="10" y="128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5" y="118"/>
                </a:lnTo>
                <a:lnTo>
                  <a:pt x="5" y="113"/>
                </a:lnTo>
                <a:lnTo>
                  <a:pt x="3" y="113"/>
                </a:lnTo>
                <a:lnTo>
                  <a:pt x="3" y="101"/>
                </a:lnTo>
                <a:lnTo>
                  <a:pt x="5" y="101"/>
                </a:lnTo>
                <a:lnTo>
                  <a:pt x="5" y="104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90"/>
                </a:lnTo>
                <a:lnTo>
                  <a:pt x="5" y="87"/>
                </a:lnTo>
                <a:lnTo>
                  <a:pt x="5" y="85"/>
                </a:lnTo>
                <a:lnTo>
                  <a:pt x="3" y="85"/>
                </a:lnTo>
                <a:lnTo>
                  <a:pt x="1" y="85"/>
                </a:lnTo>
                <a:lnTo>
                  <a:pt x="1" y="82"/>
                </a:lnTo>
                <a:lnTo>
                  <a:pt x="1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5" y="53"/>
                </a:lnTo>
                <a:lnTo>
                  <a:pt x="8" y="53"/>
                </a:lnTo>
                <a:lnTo>
                  <a:pt x="8" y="49"/>
                </a:lnTo>
                <a:lnTo>
                  <a:pt x="10" y="49"/>
                </a:lnTo>
                <a:lnTo>
                  <a:pt x="10" y="44"/>
                </a:lnTo>
                <a:lnTo>
                  <a:pt x="13" y="44"/>
                </a:lnTo>
                <a:lnTo>
                  <a:pt x="13" y="41"/>
                </a:lnTo>
                <a:lnTo>
                  <a:pt x="15" y="41"/>
                </a:lnTo>
                <a:lnTo>
                  <a:pt x="15" y="39"/>
                </a:lnTo>
                <a:moveTo>
                  <a:pt x="15" y="39"/>
                </a:moveTo>
                <a:lnTo>
                  <a:pt x="17" y="39"/>
                </a:lnTo>
                <a:lnTo>
                  <a:pt x="17" y="37"/>
                </a:lnTo>
                <a:lnTo>
                  <a:pt x="20" y="37"/>
                </a:lnTo>
                <a:lnTo>
                  <a:pt x="22" y="39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4" y="46"/>
                </a:lnTo>
                <a:lnTo>
                  <a:pt x="37" y="46"/>
                </a:lnTo>
                <a:lnTo>
                  <a:pt x="37" y="44"/>
                </a:lnTo>
                <a:lnTo>
                  <a:pt x="41" y="44"/>
                </a:lnTo>
                <a:lnTo>
                  <a:pt x="41" y="41"/>
                </a:lnTo>
                <a:lnTo>
                  <a:pt x="41" y="34"/>
                </a:lnTo>
                <a:lnTo>
                  <a:pt x="39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9" y="15"/>
                </a:lnTo>
                <a:lnTo>
                  <a:pt x="41" y="15"/>
                </a:lnTo>
                <a:lnTo>
                  <a:pt x="44" y="13"/>
                </a:lnTo>
                <a:lnTo>
                  <a:pt x="51" y="13"/>
                </a:lnTo>
                <a:lnTo>
                  <a:pt x="51" y="10"/>
                </a:lnTo>
                <a:lnTo>
                  <a:pt x="53" y="10"/>
                </a:lnTo>
                <a:lnTo>
                  <a:pt x="53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  <a:moveTo>
                  <a:pt x="34" y="39"/>
                </a:moveTo>
                <a:lnTo>
                  <a:pt x="39" y="44"/>
                </a:lnTo>
                <a:lnTo>
                  <a:pt x="34" y="37"/>
                </a:lnTo>
                <a:moveTo>
                  <a:pt x="17" y="39"/>
                </a:moveTo>
                <a:lnTo>
                  <a:pt x="27" y="51"/>
                </a:lnTo>
                <a:moveTo>
                  <a:pt x="17" y="37"/>
                </a:moveTo>
                <a:lnTo>
                  <a:pt x="30" y="51"/>
                </a:lnTo>
                <a:moveTo>
                  <a:pt x="37" y="44"/>
                </a:moveTo>
                <a:lnTo>
                  <a:pt x="32" y="39"/>
                </a:lnTo>
                <a:lnTo>
                  <a:pt x="37" y="46"/>
                </a:lnTo>
                <a:moveTo>
                  <a:pt x="27" y="150"/>
                </a:moveTo>
                <a:lnTo>
                  <a:pt x="27" y="147"/>
                </a:lnTo>
                <a:lnTo>
                  <a:pt x="25" y="147"/>
                </a:lnTo>
                <a:moveTo>
                  <a:pt x="30" y="150"/>
                </a:moveTo>
                <a:lnTo>
                  <a:pt x="30" y="147"/>
                </a:lnTo>
                <a:moveTo>
                  <a:pt x="34" y="147"/>
                </a:moveTo>
                <a:lnTo>
                  <a:pt x="37" y="152"/>
                </a:lnTo>
                <a:moveTo>
                  <a:pt x="39" y="130"/>
                </a:moveTo>
                <a:lnTo>
                  <a:pt x="46" y="140"/>
                </a:lnTo>
                <a:lnTo>
                  <a:pt x="49" y="145"/>
                </a:lnTo>
                <a:moveTo>
                  <a:pt x="37" y="145"/>
                </a:moveTo>
                <a:lnTo>
                  <a:pt x="39" y="150"/>
                </a:lnTo>
                <a:moveTo>
                  <a:pt x="37" y="142"/>
                </a:moveTo>
                <a:lnTo>
                  <a:pt x="41" y="150"/>
                </a:lnTo>
                <a:moveTo>
                  <a:pt x="37" y="140"/>
                </a:moveTo>
                <a:lnTo>
                  <a:pt x="44" y="150"/>
                </a:lnTo>
                <a:lnTo>
                  <a:pt x="37" y="142"/>
                </a:lnTo>
                <a:moveTo>
                  <a:pt x="30" y="150"/>
                </a:moveTo>
                <a:lnTo>
                  <a:pt x="34" y="154"/>
                </a:lnTo>
                <a:moveTo>
                  <a:pt x="27" y="150"/>
                </a:moveTo>
                <a:lnTo>
                  <a:pt x="27" y="147"/>
                </a:lnTo>
                <a:moveTo>
                  <a:pt x="37" y="154"/>
                </a:moveTo>
                <a:lnTo>
                  <a:pt x="32" y="147"/>
                </a:lnTo>
                <a:lnTo>
                  <a:pt x="37" y="152"/>
                </a:lnTo>
                <a:moveTo>
                  <a:pt x="34" y="130"/>
                </a:moveTo>
                <a:lnTo>
                  <a:pt x="49" y="150"/>
                </a:lnTo>
                <a:moveTo>
                  <a:pt x="34" y="145"/>
                </a:moveTo>
                <a:lnTo>
                  <a:pt x="39" y="150"/>
                </a:lnTo>
                <a:moveTo>
                  <a:pt x="34" y="133"/>
                </a:moveTo>
                <a:lnTo>
                  <a:pt x="46" y="150"/>
                </a:lnTo>
                <a:moveTo>
                  <a:pt x="37" y="130"/>
                </a:moveTo>
                <a:lnTo>
                  <a:pt x="49" y="147"/>
                </a:lnTo>
                <a:lnTo>
                  <a:pt x="34" y="130"/>
                </a:lnTo>
                <a:moveTo>
                  <a:pt x="65" y="94"/>
                </a:moveTo>
                <a:lnTo>
                  <a:pt x="70" y="85"/>
                </a:lnTo>
                <a:lnTo>
                  <a:pt x="63" y="77"/>
                </a:lnTo>
                <a:moveTo>
                  <a:pt x="3" y="104"/>
                </a:moveTo>
                <a:lnTo>
                  <a:pt x="3" y="106"/>
                </a:lnTo>
                <a:moveTo>
                  <a:pt x="3" y="101"/>
                </a:moveTo>
                <a:lnTo>
                  <a:pt x="3" y="99"/>
                </a:lnTo>
                <a:moveTo>
                  <a:pt x="3" y="97"/>
                </a:moveTo>
                <a:lnTo>
                  <a:pt x="8" y="104"/>
                </a:lnTo>
                <a:moveTo>
                  <a:pt x="1" y="94"/>
                </a:moveTo>
                <a:lnTo>
                  <a:pt x="10" y="104"/>
                </a:lnTo>
                <a:moveTo>
                  <a:pt x="1" y="82"/>
                </a:moveTo>
                <a:lnTo>
                  <a:pt x="8" y="90"/>
                </a:lnTo>
                <a:moveTo>
                  <a:pt x="3" y="85"/>
                </a:moveTo>
                <a:lnTo>
                  <a:pt x="1" y="82"/>
                </a:lnTo>
                <a:moveTo>
                  <a:pt x="5" y="65"/>
                </a:moveTo>
                <a:lnTo>
                  <a:pt x="5" y="68"/>
                </a:lnTo>
                <a:moveTo>
                  <a:pt x="1" y="85"/>
                </a:moveTo>
                <a:lnTo>
                  <a:pt x="8" y="92"/>
                </a:lnTo>
                <a:moveTo>
                  <a:pt x="8" y="61"/>
                </a:moveTo>
                <a:lnTo>
                  <a:pt x="10" y="63"/>
                </a:lnTo>
                <a:moveTo>
                  <a:pt x="5" y="61"/>
                </a:moveTo>
                <a:lnTo>
                  <a:pt x="10" y="65"/>
                </a:lnTo>
                <a:moveTo>
                  <a:pt x="22" y="41"/>
                </a:moveTo>
                <a:lnTo>
                  <a:pt x="30" y="51"/>
                </a:lnTo>
                <a:moveTo>
                  <a:pt x="8" y="68"/>
                </a:moveTo>
                <a:lnTo>
                  <a:pt x="5" y="63"/>
                </a:lnTo>
                <a:lnTo>
                  <a:pt x="8" y="65"/>
                </a:lnTo>
                <a:moveTo>
                  <a:pt x="1" y="92"/>
                </a:moveTo>
                <a:lnTo>
                  <a:pt x="10" y="104"/>
                </a:lnTo>
                <a:moveTo>
                  <a:pt x="1" y="90"/>
                </a:moveTo>
                <a:lnTo>
                  <a:pt x="10" y="101"/>
                </a:lnTo>
                <a:moveTo>
                  <a:pt x="1" y="87"/>
                </a:moveTo>
                <a:lnTo>
                  <a:pt x="10" y="99"/>
                </a:lnTo>
                <a:moveTo>
                  <a:pt x="39" y="157"/>
                </a:moveTo>
                <a:lnTo>
                  <a:pt x="37" y="157"/>
                </a:lnTo>
                <a:lnTo>
                  <a:pt x="37" y="154"/>
                </a:lnTo>
                <a:moveTo>
                  <a:pt x="99" y="3"/>
                </a:moveTo>
                <a:lnTo>
                  <a:pt x="97" y="1"/>
                </a:lnTo>
                <a:moveTo>
                  <a:pt x="113" y="8"/>
                </a:moveTo>
                <a:lnTo>
                  <a:pt x="118" y="8"/>
                </a:lnTo>
                <a:moveTo>
                  <a:pt x="111" y="8"/>
                </a:moveTo>
                <a:lnTo>
                  <a:pt x="111" y="10"/>
                </a:lnTo>
                <a:lnTo>
                  <a:pt x="109" y="10"/>
                </a:lnTo>
                <a:lnTo>
                  <a:pt x="106" y="10"/>
                </a:lnTo>
                <a:lnTo>
                  <a:pt x="106" y="8"/>
                </a:lnTo>
                <a:lnTo>
                  <a:pt x="104" y="8"/>
                </a:lnTo>
                <a:moveTo>
                  <a:pt x="111" y="8"/>
                </a:moveTo>
                <a:lnTo>
                  <a:pt x="111" y="5"/>
                </a:lnTo>
                <a:moveTo>
                  <a:pt x="104" y="8"/>
                </a:moveTo>
                <a:lnTo>
                  <a:pt x="109" y="10"/>
                </a:lnTo>
                <a:moveTo>
                  <a:pt x="111" y="8"/>
                </a:moveTo>
                <a:lnTo>
                  <a:pt x="111" y="5"/>
                </a:lnTo>
                <a:moveTo>
                  <a:pt x="104" y="5"/>
                </a:moveTo>
                <a:lnTo>
                  <a:pt x="101" y="3"/>
                </a:lnTo>
                <a:moveTo>
                  <a:pt x="99" y="3"/>
                </a:moveTo>
                <a:lnTo>
                  <a:pt x="104" y="5"/>
                </a:lnTo>
                <a:moveTo>
                  <a:pt x="101" y="3"/>
                </a:moveTo>
                <a:lnTo>
                  <a:pt x="104" y="3"/>
                </a:lnTo>
                <a:moveTo>
                  <a:pt x="113" y="5"/>
                </a:moveTo>
                <a:lnTo>
                  <a:pt x="113" y="8"/>
                </a:lnTo>
                <a:moveTo>
                  <a:pt x="111" y="5"/>
                </a:moveTo>
                <a:lnTo>
                  <a:pt x="111" y="8"/>
                </a:lnTo>
                <a:moveTo>
                  <a:pt x="113" y="8"/>
                </a:moveTo>
                <a:lnTo>
                  <a:pt x="116" y="8"/>
                </a:lnTo>
                <a:moveTo>
                  <a:pt x="113" y="8"/>
                </a:moveTo>
                <a:lnTo>
                  <a:pt x="111" y="8"/>
                </a:lnTo>
                <a:moveTo>
                  <a:pt x="104" y="5"/>
                </a:moveTo>
                <a:lnTo>
                  <a:pt x="104" y="8"/>
                </a:lnTo>
                <a:moveTo>
                  <a:pt x="104" y="3"/>
                </a:moveTo>
                <a:lnTo>
                  <a:pt x="109" y="10"/>
                </a:lnTo>
                <a:moveTo>
                  <a:pt x="109" y="5"/>
                </a:moveTo>
                <a:lnTo>
                  <a:pt x="111" y="8"/>
                </a:lnTo>
                <a:moveTo>
                  <a:pt x="106" y="5"/>
                </a:moveTo>
                <a:lnTo>
                  <a:pt x="111" y="10"/>
                </a:lnTo>
                <a:moveTo>
                  <a:pt x="99" y="87"/>
                </a:moveTo>
                <a:lnTo>
                  <a:pt x="87" y="94"/>
                </a:lnTo>
                <a:lnTo>
                  <a:pt x="101" y="92"/>
                </a:lnTo>
                <a:moveTo>
                  <a:pt x="87" y="99"/>
                </a:moveTo>
                <a:lnTo>
                  <a:pt x="87" y="94"/>
                </a:lnTo>
                <a:lnTo>
                  <a:pt x="87" y="97"/>
                </a:lnTo>
                <a:moveTo>
                  <a:pt x="85" y="94"/>
                </a:moveTo>
                <a:lnTo>
                  <a:pt x="87" y="94"/>
                </a:lnTo>
                <a:lnTo>
                  <a:pt x="99" y="80"/>
                </a:lnTo>
                <a:moveTo>
                  <a:pt x="92" y="77"/>
                </a:moveTo>
                <a:lnTo>
                  <a:pt x="87" y="94"/>
                </a:lnTo>
                <a:lnTo>
                  <a:pt x="94" y="77"/>
                </a:lnTo>
                <a:moveTo>
                  <a:pt x="99" y="82"/>
                </a:moveTo>
                <a:lnTo>
                  <a:pt x="87" y="94"/>
                </a:lnTo>
                <a:lnTo>
                  <a:pt x="90" y="77"/>
                </a:lnTo>
                <a:moveTo>
                  <a:pt x="97" y="77"/>
                </a:moveTo>
                <a:lnTo>
                  <a:pt x="87" y="94"/>
                </a:lnTo>
                <a:moveTo>
                  <a:pt x="101" y="73"/>
                </a:moveTo>
                <a:lnTo>
                  <a:pt x="99" y="87"/>
                </a:lnTo>
                <a:lnTo>
                  <a:pt x="109" y="99"/>
                </a:lnTo>
                <a:moveTo>
                  <a:pt x="106" y="99"/>
                </a:moveTo>
                <a:lnTo>
                  <a:pt x="99" y="97"/>
                </a:lnTo>
                <a:lnTo>
                  <a:pt x="92" y="99"/>
                </a:lnTo>
                <a:lnTo>
                  <a:pt x="90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20" name="path 4420"/>
          <p:cNvSpPr/>
          <p:nvPr/>
        </p:nvSpPr>
        <p:spPr>
          <a:xfrm>
            <a:off x="6115050" y="4662170"/>
            <a:ext cx="3325367" cy="27432"/>
          </a:xfrm>
          <a:custGeom>
            <a:avLst/>
            <a:gdLst/>
            <a:ahLst/>
            <a:cxnLst/>
            <a:rect l="0" t="0" r="0" b="0"/>
            <a:pathLst>
              <a:path w="5236" h="43">
                <a:moveTo>
                  <a:pt x="5235" y="42"/>
                </a:moveTo>
                <a:lnTo>
                  <a:pt x="5185" y="42"/>
                </a:lnTo>
                <a:lnTo>
                  <a:pt x="2754" y="20"/>
                </a:lnTo>
                <a:lnTo>
                  <a:pt x="2653" y="20"/>
                </a:lnTo>
                <a:lnTo>
                  <a:pt x="190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22" name="path 4422"/>
          <p:cNvSpPr/>
          <p:nvPr/>
        </p:nvSpPr>
        <p:spPr>
          <a:xfrm>
            <a:off x="6115050" y="4662170"/>
            <a:ext cx="3325367" cy="27432"/>
          </a:xfrm>
          <a:custGeom>
            <a:avLst/>
            <a:gdLst/>
            <a:ahLst/>
            <a:cxnLst/>
            <a:rect l="0" t="0" r="0" b="0"/>
            <a:pathLst>
              <a:path w="5236" h="43">
                <a:moveTo>
                  <a:pt x="5235" y="42"/>
                </a:moveTo>
                <a:lnTo>
                  <a:pt x="5185" y="42"/>
                </a:lnTo>
                <a:lnTo>
                  <a:pt x="2754" y="20"/>
                </a:lnTo>
                <a:lnTo>
                  <a:pt x="2653" y="20"/>
                </a:lnTo>
                <a:lnTo>
                  <a:pt x="190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24" name="path 4424"/>
          <p:cNvSpPr/>
          <p:nvPr/>
        </p:nvSpPr>
        <p:spPr>
          <a:xfrm>
            <a:off x="6598157" y="4611878"/>
            <a:ext cx="225552" cy="109727"/>
          </a:xfrm>
          <a:custGeom>
            <a:avLst/>
            <a:gdLst/>
            <a:ahLst/>
            <a:cxnLst/>
            <a:rect l="0" t="0" r="0" b="0"/>
            <a:pathLst>
              <a:path w="355" h="172">
                <a:moveTo>
                  <a:pt x="63" y="5"/>
                </a:moveTo>
                <a:lnTo>
                  <a:pt x="66" y="5"/>
                </a:lnTo>
                <a:lnTo>
                  <a:pt x="66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70" y="13"/>
                </a:lnTo>
                <a:lnTo>
                  <a:pt x="73" y="13"/>
                </a:lnTo>
                <a:lnTo>
                  <a:pt x="75" y="13"/>
                </a:lnTo>
                <a:lnTo>
                  <a:pt x="78" y="10"/>
                </a:lnTo>
                <a:lnTo>
                  <a:pt x="80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9" y="3"/>
                </a:lnTo>
                <a:lnTo>
                  <a:pt x="99" y="1"/>
                </a:lnTo>
                <a:lnTo>
                  <a:pt x="118" y="8"/>
                </a:lnTo>
                <a:lnTo>
                  <a:pt x="121" y="8"/>
                </a:lnTo>
                <a:lnTo>
                  <a:pt x="123" y="10"/>
                </a:lnTo>
                <a:lnTo>
                  <a:pt x="126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5"/>
                </a:lnTo>
                <a:lnTo>
                  <a:pt x="133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6" y="32"/>
                </a:lnTo>
                <a:lnTo>
                  <a:pt x="126" y="34"/>
                </a:lnTo>
                <a:lnTo>
                  <a:pt x="128" y="34"/>
                </a:lnTo>
                <a:lnTo>
                  <a:pt x="128" y="39"/>
                </a:lnTo>
                <a:lnTo>
                  <a:pt x="130" y="39"/>
                </a:lnTo>
                <a:lnTo>
                  <a:pt x="130" y="41"/>
                </a:lnTo>
                <a:lnTo>
                  <a:pt x="133" y="44"/>
                </a:lnTo>
                <a:lnTo>
                  <a:pt x="140" y="44"/>
                </a:lnTo>
                <a:lnTo>
                  <a:pt x="140" y="41"/>
                </a:lnTo>
                <a:lnTo>
                  <a:pt x="138" y="41"/>
                </a:lnTo>
                <a:lnTo>
                  <a:pt x="138" y="39"/>
                </a:lnTo>
                <a:lnTo>
                  <a:pt x="138" y="37"/>
                </a:lnTo>
                <a:lnTo>
                  <a:pt x="135" y="37"/>
                </a:lnTo>
                <a:lnTo>
                  <a:pt x="135" y="30"/>
                </a:lnTo>
                <a:lnTo>
                  <a:pt x="138" y="30"/>
                </a:lnTo>
                <a:lnTo>
                  <a:pt x="138" y="27"/>
                </a:lnTo>
                <a:lnTo>
                  <a:pt x="140" y="27"/>
                </a:lnTo>
                <a:lnTo>
                  <a:pt x="142" y="25"/>
                </a:lnTo>
                <a:lnTo>
                  <a:pt x="145" y="25"/>
                </a:lnTo>
                <a:lnTo>
                  <a:pt x="147" y="27"/>
                </a:lnTo>
                <a:lnTo>
                  <a:pt x="150" y="27"/>
                </a:lnTo>
                <a:lnTo>
                  <a:pt x="150" y="30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39"/>
                </a:lnTo>
                <a:lnTo>
                  <a:pt x="159" y="41"/>
                </a:lnTo>
                <a:lnTo>
                  <a:pt x="159" y="44"/>
                </a:lnTo>
                <a:lnTo>
                  <a:pt x="162" y="44"/>
                </a:lnTo>
                <a:lnTo>
                  <a:pt x="162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9" y="61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62" y="70"/>
                </a:lnTo>
                <a:lnTo>
                  <a:pt x="162" y="73"/>
                </a:lnTo>
                <a:lnTo>
                  <a:pt x="162" y="77"/>
                </a:lnTo>
                <a:lnTo>
                  <a:pt x="164" y="77"/>
                </a:lnTo>
                <a:lnTo>
                  <a:pt x="164" y="82"/>
                </a:lnTo>
                <a:lnTo>
                  <a:pt x="166" y="85"/>
                </a:lnTo>
                <a:lnTo>
                  <a:pt x="166" y="90"/>
                </a:lnTo>
                <a:lnTo>
                  <a:pt x="169" y="90"/>
                </a:lnTo>
                <a:lnTo>
                  <a:pt x="171" y="90"/>
                </a:lnTo>
                <a:lnTo>
                  <a:pt x="171" y="92"/>
                </a:lnTo>
                <a:lnTo>
                  <a:pt x="171" y="101"/>
                </a:lnTo>
                <a:lnTo>
                  <a:pt x="169" y="104"/>
                </a:lnTo>
                <a:lnTo>
                  <a:pt x="169" y="106"/>
                </a:lnTo>
                <a:lnTo>
                  <a:pt x="166" y="106"/>
                </a:lnTo>
                <a:lnTo>
                  <a:pt x="164" y="106"/>
                </a:lnTo>
                <a:lnTo>
                  <a:pt x="164" y="109"/>
                </a:lnTo>
                <a:lnTo>
                  <a:pt x="162" y="109"/>
                </a:lnTo>
                <a:lnTo>
                  <a:pt x="162" y="111"/>
                </a:lnTo>
                <a:lnTo>
                  <a:pt x="162" y="113"/>
                </a:lnTo>
                <a:lnTo>
                  <a:pt x="164" y="113"/>
                </a:lnTo>
                <a:lnTo>
                  <a:pt x="166" y="113"/>
                </a:lnTo>
                <a:lnTo>
                  <a:pt x="166" y="116"/>
                </a:lnTo>
                <a:lnTo>
                  <a:pt x="166" y="121"/>
                </a:lnTo>
                <a:lnTo>
                  <a:pt x="164" y="121"/>
                </a:lnTo>
                <a:lnTo>
                  <a:pt x="164" y="125"/>
                </a:lnTo>
                <a:lnTo>
                  <a:pt x="162" y="125"/>
                </a:lnTo>
                <a:lnTo>
                  <a:pt x="162" y="128"/>
                </a:lnTo>
                <a:lnTo>
                  <a:pt x="159" y="130"/>
                </a:lnTo>
                <a:lnTo>
                  <a:pt x="159" y="133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3"/>
                </a:lnTo>
                <a:lnTo>
                  <a:pt x="142" y="123"/>
                </a:lnTo>
                <a:lnTo>
                  <a:pt x="142" y="125"/>
                </a:lnTo>
                <a:lnTo>
                  <a:pt x="140" y="125"/>
                </a:lnTo>
                <a:lnTo>
                  <a:pt x="140" y="128"/>
                </a:lnTo>
                <a:lnTo>
                  <a:pt x="135" y="128"/>
                </a:lnTo>
                <a:lnTo>
                  <a:pt x="133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8" y="137"/>
                </a:lnTo>
                <a:lnTo>
                  <a:pt x="138" y="135"/>
                </a:lnTo>
                <a:lnTo>
                  <a:pt x="145" y="135"/>
                </a:lnTo>
                <a:lnTo>
                  <a:pt x="145" y="137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2"/>
                </a:lnTo>
                <a:lnTo>
                  <a:pt x="150" y="142"/>
                </a:lnTo>
                <a:lnTo>
                  <a:pt x="150" y="145"/>
                </a:lnTo>
                <a:lnTo>
                  <a:pt x="147" y="145"/>
                </a:lnTo>
                <a:lnTo>
                  <a:pt x="147" y="147"/>
                </a:lnTo>
                <a:lnTo>
                  <a:pt x="145" y="150"/>
                </a:lnTo>
                <a:lnTo>
                  <a:pt x="142" y="152"/>
                </a:lnTo>
                <a:lnTo>
                  <a:pt x="140" y="152"/>
                </a:lnTo>
                <a:lnTo>
                  <a:pt x="140" y="154"/>
                </a:lnTo>
                <a:lnTo>
                  <a:pt x="138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30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6" y="166"/>
                </a:lnTo>
                <a:lnTo>
                  <a:pt x="114" y="169"/>
                </a:lnTo>
                <a:lnTo>
                  <a:pt x="106" y="169"/>
                </a:lnTo>
                <a:lnTo>
                  <a:pt x="106" y="171"/>
                </a:lnTo>
                <a:lnTo>
                  <a:pt x="102" y="171"/>
                </a:lnTo>
                <a:lnTo>
                  <a:pt x="102" y="169"/>
                </a:lnTo>
                <a:lnTo>
                  <a:pt x="102" y="166"/>
                </a:lnTo>
                <a:lnTo>
                  <a:pt x="104" y="166"/>
                </a:lnTo>
                <a:lnTo>
                  <a:pt x="104" y="161"/>
                </a:lnTo>
                <a:lnTo>
                  <a:pt x="102" y="161"/>
                </a:lnTo>
                <a:lnTo>
                  <a:pt x="97" y="161"/>
                </a:lnTo>
                <a:lnTo>
                  <a:pt x="97" y="164"/>
                </a:lnTo>
                <a:lnTo>
                  <a:pt x="94" y="164"/>
                </a:lnTo>
                <a:lnTo>
                  <a:pt x="94" y="166"/>
                </a:lnTo>
                <a:lnTo>
                  <a:pt x="85" y="166"/>
                </a:lnTo>
                <a:lnTo>
                  <a:pt x="85" y="169"/>
                </a:lnTo>
                <a:lnTo>
                  <a:pt x="85" y="171"/>
                </a:lnTo>
                <a:lnTo>
                  <a:pt x="82" y="171"/>
                </a:lnTo>
                <a:lnTo>
                  <a:pt x="70" y="171"/>
                </a:lnTo>
                <a:lnTo>
                  <a:pt x="68" y="169"/>
                </a:lnTo>
                <a:lnTo>
                  <a:pt x="68" y="166"/>
                </a:lnTo>
                <a:lnTo>
                  <a:pt x="66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4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1" y="164"/>
                </a:lnTo>
                <a:lnTo>
                  <a:pt x="49" y="164"/>
                </a:lnTo>
                <a:lnTo>
                  <a:pt x="46" y="161"/>
                </a:lnTo>
                <a:lnTo>
                  <a:pt x="44" y="161"/>
                </a:lnTo>
                <a:lnTo>
                  <a:pt x="44" y="159"/>
                </a:lnTo>
                <a:lnTo>
                  <a:pt x="42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2"/>
                </a:lnTo>
                <a:lnTo>
                  <a:pt x="39" y="152"/>
                </a:lnTo>
                <a:lnTo>
                  <a:pt x="39" y="150"/>
                </a:lnTo>
                <a:lnTo>
                  <a:pt x="42" y="150"/>
                </a:lnTo>
                <a:lnTo>
                  <a:pt x="49" y="150"/>
                </a:lnTo>
                <a:lnTo>
                  <a:pt x="49" y="147"/>
                </a:lnTo>
                <a:lnTo>
                  <a:pt x="51" y="147"/>
                </a:lnTo>
                <a:lnTo>
                  <a:pt x="51" y="145"/>
                </a:lnTo>
                <a:lnTo>
                  <a:pt x="51" y="142"/>
                </a:lnTo>
                <a:moveTo>
                  <a:pt x="51" y="142"/>
                </a:moveTo>
                <a:lnTo>
                  <a:pt x="49" y="142"/>
                </a:ln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4" y="135"/>
                </a:lnTo>
                <a:lnTo>
                  <a:pt x="44" y="133"/>
                </a:lnTo>
                <a:lnTo>
                  <a:pt x="42" y="133"/>
                </a:lnTo>
                <a:lnTo>
                  <a:pt x="42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37"/>
                </a:lnTo>
                <a:lnTo>
                  <a:pt x="39" y="140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7"/>
                </a:lnTo>
                <a:lnTo>
                  <a:pt x="32" y="147"/>
                </a:lnTo>
                <a:lnTo>
                  <a:pt x="32" y="150"/>
                </a:lnTo>
                <a:lnTo>
                  <a:pt x="30" y="150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20" y="137"/>
                </a:lnTo>
                <a:lnTo>
                  <a:pt x="18" y="137"/>
                </a:lnTo>
                <a:lnTo>
                  <a:pt x="18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3"/>
                </a:lnTo>
                <a:lnTo>
                  <a:pt x="10" y="123"/>
                </a:lnTo>
                <a:lnTo>
                  <a:pt x="10" y="121"/>
                </a:lnTo>
                <a:lnTo>
                  <a:pt x="8" y="118"/>
                </a:lnTo>
                <a:lnTo>
                  <a:pt x="8" y="116"/>
                </a:lnTo>
                <a:lnTo>
                  <a:pt x="6" y="116"/>
                </a:lnTo>
                <a:lnTo>
                  <a:pt x="6" y="111"/>
                </a:lnTo>
                <a:lnTo>
                  <a:pt x="3" y="109"/>
                </a:lnTo>
                <a:lnTo>
                  <a:pt x="3" y="101"/>
                </a:lnTo>
                <a:lnTo>
                  <a:pt x="6" y="101"/>
                </a:lnTo>
                <a:lnTo>
                  <a:pt x="8" y="104"/>
                </a:lnTo>
                <a:lnTo>
                  <a:pt x="13" y="104"/>
                </a:lnTo>
                <a:lnTo>
                  <a:pt x="13" y="101"/>
                </a:lnTo>
                <a:lnTo>
                  <a:pt x="13" y="97"/>
                </a:lnTo>
                <a:lnTo>
                  <a:pt x="10" y="97"/>
                </a:lnTo>
                <a:lnTo>
                  <a:pt x="8" y="94"/>
                </a:lnTo>
                <a:lnTo>
                  <a:pt x="8" y="87"/>
                </a:lnTo>
                <a:lnTo>
                  <a:pt x="6" y="85"/>
                </a:lnTo>
                <a:lnTo>
                  <a:pt x="3" y="85"/>
                </a:lnTo>
                <a:lnTo>
                  <a:pt x="1" y="82"/>
                </a:lnTo>
                <a:lnTo>
                  <a:pt x="1" y="80"/>
                </a:lnTo>
                <a:lnTo>
                  <a:pt x="3" y="80"/>
                </a:lnTo>
                <a:lnTo>
                  <a:pt x="3" y="77"/>
                </a:lnTo>
                <a:lnTo>
                  <a:pt x="1" y="77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6" y="68"/>
                </a:lnTo>
                <a:lnTo>
                  <a:pt x="8" y="68"/>
                </a:lnTo>
                <a:lnTo>
                  <a:pt x="10" y="65"/>
                </a:lnTo>
                <a:lnTo>
                  <a:pt x="10" y="61"/>
                </a:lnTo>
                <a:lnTo>
                  <a:pt x="8" y="61"/>
                </a:lnTo>
                <a:lnTo>
                  <a:pt x="8" y="51"/>
                </a:lnTo>
                <a:lnTo>
                  <a:pt x="10" y="51"/>
                </a:lnTo>
                <a:lnTo>
                  <a:pt x="10" y="46"/>
                </a:lnTo>
                <a:lnTo>
                  <a:pt x="13" y="46"/>
                </a:lnTo>
                <a:lnTo>
                  <a:pt x="13" y="44"/>
                </a:lnTo>
                <a:lnTo>
                  <a:pt x="15" y="41"/>
                </a:lnTo>
                <a:lnTo>
                  <a:pt x="15" y="39"/>
                </a:lnTo>
                <a:lnTo>
                  <a:pt x="18" y="39"/>
                </a:lnTo>
                <a:moveTo>
                  <a:pt x="18" y="39"/>
                </a:moveTo>
                <a:lnTo>
                  <a:pt x="18" y="37"/>
                </a:lnTo>
                <a:lnTo>
                  <a:pt x="20" y="37"/>
                </a:lnTo>
                <a:lnTo>
                  <a:pt x="22" y="37"/>
                </a:lnTo>
                <a:lnTo>
                  <a:pt x="22" y="39"/>
                </a:lnTo>
                <a:lnTo>
                  <a:pt x="25" y="39"/>
                </a:lnTo>
                <a:lnTo>
                  <a:pt x="25" y="41"/>
                </a:lnTo>
                <a:lnTo>
                  <a:pt x="25" y="51"/>
                </a:lnTo>
                <a:lnTo>
                  <a:pt x="27" y="51"/>
                </a:lnTo>
                <a:lnTo>
                  <a:pt x="32" y="51"/>
                </a:lnTo>
                <a:lnTo>
                  <a:pt x="32" y="49"/>
                </a:lnTo>
                <a:lnTo>
                  <a:pt x="34" y="49"/>
                </a:lnTo>
                <a:lnTo>
                  <a:pt x="34" y="46"/>
                </a:lnTo>
                <a:lnTo>
                  <a:pt x="39" y="46"/>
                </a:lnTo>
                <a:lnTo>
                  <a:pt x="39" y="44"/>
                </a:lnTo>
                <a:lnTo>
                  <a:pt x="42" y="44"/>
                </a:lnTo>
                <a:lnTo>
                  <a:pt x="42" y="41"/>
                </a:lnTo>
                <a:lnTo>
                  <a:pt x="44" y="39"/>
                </a:lnTo>
                <a:lnTo>
                  <a:pt x="44" y="34"/>
                </a:lnTo>
                <a:lnTo>
                  <a:pt x="42" y="34"/>
                </a:lnTo>
                <a:lnTo>
                  <a:pt x="39" y="34"/>
                </a:lnTo>
                <a:lnTo>
                  <a:pt x="39" y="37"/>
                </a:lnTo>
                <a:lnTo>
                  <a:pt x="37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5"/>
                </a:lnTo>
                <a:lnTo>
                  <a:pt x="30" y="22"/>
                </a:lnTo>
                <a:lnTo>
                  <a:pt x="32" y="22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4" y="15"/>
                </a:lnTo>
                <a:lnTo>
                  <a:pt x="44" y="13"/>
                </a:lnTo>
                <a:lnTo>
                  <a:pt x="51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8" y="5"/>
                </a:lnTo>
                <a:lnTo>
                  <a:pt x="63" y="5"/>
                </a:lnTo>
                <a:moveTo>
                  <a:pt x="90" y="5"/>
                </a:moveTo>
                <a:lnTo>
                  <a:pt x="92" y="3"/>
                </a:lnTo>
                <a:moveTo>
                  <a:pt x="42" y="34"/>
                </a:moveTo>
                <a:lnTo>
                  <a:pt x="44" y="37"/>
                </a:lnTo>
                <a:moveTo>
                  <a:pt x="78" y="3"/>
                </a:moveTo>
                <a:lnTo>
                  <a:pt x="80" y="8"/>
                </a:lnTo>
                <a:moveTo>
                  <a:pt x="80" y="3"/>
                </a:moveTo>
                <a:lnTo>
                  <a:pt x="82" y="8"/>
                </a:lnTo>
                <a:moveTo>
                  <a:pt x="80" y="3"/>
                </a:moveTo>
                <a:lnTo>
                  <a:pt x="85" y="8"/>
                </a:lnTo>
                <a:moveTo>
                  <a:pt x="85" y="3"/>
                </a:moveTo>
                <a:lnTo>
                  <a:pt x="87" y="8"/>
                </a:lnTo>
                <a:moveTo>
                  <a:pt x="82" y="3"/>
                </a:moveTo>
                <a:lnTo>
                  <a:pt x="85" y="8"/>
                </a:lnTo>
                <a:moveTo>
                  <a:pt x="68" y="3"/>
                </a:moveTo>
                <a:lnTo>
                  <a:pt x="68" y="1"/>
                </a:lnTo>
                <a:moveTo>
                  <a:pt x="63" y="5"/>
                </a:moveTo>
                <a:lnTo>
                  <a:pt x="63" y="3"/>
                </a:lnTo>
                <a:moveTo>
                  <a:pt x="70" y="3"/>
                </a:moveTo>
                <a:lnTo>
                  <a:pt x="73" y="5"/>
                </a:lnTo>
                <a:moveTo>
                  <a:pt x="85" y="3"/>
                </a:moveTo>
                <a:lnTo>
                  <a:pt x="87" y="5"/>
                </a:lnTo>
                <a:moveTo>
                  <a:pt x="87" y="3"/>
                </a:moveTo>
                <a:lnTo>
                  <a:pt x="90" y="5"/>
                </a:lnTo>
                <a:moveTo>
                  <a:pt x="25" y="32"/>
                </a:moveTo>
                <a:lnTo>
                  <a:pt x="25" y="30"/>
                </a:lnTo>
                <a:moveTo>
                  <a:pt x="20" y="37"/>
                </a:moveTo>
                <a:lnTo>
                  <a:pt x="22" y="37"/>
                </a:lnTo>
                <a:moveTo>
                  <a:pt x="25" y="30"/>
                </a:moveTo>
                <a:lnTo>
                  <a:pt x="25" y="32"/>
                </a:lnTo>
                <a:moveTo>
                  <a:pt x="39" y="37"/>
                </a:moveTo>
                <a:lnTo>
                  <a:pt x="44" y="41"/>
                </a:lnTo>
                <a:moveTo>
                  <a:pt x="39" y="34"/>
                </a:moveTo>
                <a:lnTo>
                  <a:pt x="44" y="39"/>
                </a:lnTo>
                <a:moveTo>
                  <a:pt x="37" y="37"/>
                </a:moveTo>
                <a:lnTo>
                  <a:pt x="42" y="41"/>
                </a:lnTo>
                <a:moveTo>
                  <a:pt x="18" y="39"/>
                </a:moveTo>
                <a:lnTo>
                  <a:pt x="20" y="37"/>
                </a:lnTo>
                <a:moveTo>
                  <a:pt x="27" y="150"/>
                </a:moveTo>
                <a:lnTo>
                  <a:pt x="27" y="147"/>
                </a:lnTo>
                <a:moveTo>
                  <a:pt x="30" y="150"/>
                </a:moveTo>
                <a:lnTo>
                  <a:pt x="32" y="150"/>
                </a:lnTo>
                <a:moveTo>
                  <a:pt x="34" y="147"/>
                </a:moveTo>
                <a:lnTo>
                  <a:pt x="39" y="152"/>
                </a:lnTo>
                <a:moveTo>
                  <a:pt x="42" y="130"/>
                </a:moveTo>
                <a:lnTo>
                  <a:pt x="46" y="140"/>
                </a:lnTo>
                <a:lnTo>
                  <a:pt x="51" y="145"/>
                </a:lnTo>
                <a:moveTo>
                  <a:pt x="37" y="145"/>
                </a:moveTo>
                <a:lnTo>
                  <a:pt x="42" y="150"/>
                </a:lnTo>
                <a:lnTo>
                  <a:pt x="37" y="142"/>
                </a:lnTo>
                <a:moveTo>
                  <a:pt x="39" y="140"/>
                </a:moveTo>
                <a:lnTo>
                  <a:pt x="46" y="150"/>
                </a:lnTo>
                <a:moveTo>
                  <a:pt x="39" y="142"/>
                </a:moveTo>
                <a:lnTo>
                  <a:pt x="44" y="150"/>
                </a:lnTo>
                <a:moveTo>
                  <a:pt x="32" y="150"/>
                </a:moveTo>
                <a:lnTo>
                  <a:pt x="34" y="154"/>
                </a:lnTo>
                <a:moveTo>
                  <a:pt x="27" y="150"/>
                </a:moveTo>
                <a:lnTo>
                  <a:pt x="30" y="150"/>
                </a:lnTo>
                <a:moveTo>
                  <a:pt x="32" y="147"/>
                </a:moveTo>
                <a:lnTo>
                  <a:pt x="37" y="154"/>
                </a:lnTo>
                <a:moveTo>
                  <a:pt x="34" y="147"/>
                </a:moveTo>
                <a:lnTo>
                  <a:pt x="37" y="152"/>
                </a:lnTo>
                <a:moveTo>
                  <a:pt x="34" y="130"/>
                </a:moveTo>
                <a:lnTo>
                  <a:pt x="49" y="150"/>
                </a:lnTo>
                <a:moveTo>
                  <a:pt x="37" y="145"/>
                </a:moveTo>
                <a:lnTo>
                  <a:pt x="39" y="150"/>
                </a:lnTo>
                <a:moveTo>
                  <a:pt x="34" y="133"/>
                </a:moveTo>
                <a:lnTo>
                  <a:pt x="49" y="150"/>
                </a:lnTo>
                <a:moveTo>
                  <a:pt x="39" y="130"/>
                </a:moveTo>
                <a:lnTo>
                  <a:pt x="51" y="147"/>
                </a:lnTo>
                <a:moveTo>
                  <a:pt x="37" y="130"/>
                </a:moveTo>
                <a:lnTo>
                  <a:pt x="49" y="147"/>
                </a:lnTo>
                <a:moveTo>
                  <a:pt x="39" y="157"/>
                </a:moveTo>
                <a:lnTo>
                  <a:pt x="37" y="157"/>
                </a:lnTo>
                <a:lnTo>
                  <a:pt x="37" y="154"/>
                </a:lnTo>
                <a:moveTo>
                  <a:pt x="102" y="3"/>
                </a:moveTo>
                <a:lnTo>
                  <a:pt x="99" y="1"/>
                </a:lnTo>
                <a:moveTo>
                  <a:pt x="116" y="8"/>
                </a:moveTo>
                <a:lnTo>
                  <a:pt x="118" y="8"/>
                </a:lnTo>
                <a:moveTo>
                  <a:pt x="111" y="8"/>
                </a:moveTo>
                <a:lnTo>
                  <a:pt x="111" y="10"/>
                </a:lnTo>
                <a:lnTo>
                  <a:pt x="109" y="10"/>
                </a:lnTo>
                <a:lnTo>
                  <a:pt x="106" y="10"/>
                </a:lnTo>
                <a:lnTo>
                  <a:pt x="106" y="8"/>
                </a:lnTo>
                <a:moveTo>
                  <a:pt x="111" y="8"/>
                </a:moveTo>
                <a:lnTo>
                  <a:pt x="111" y="5"/>
                </a:lnTo>
                <a:moveTo>
                  <a:pt x="106" y="8"/>
                </a:moveTo>
                <a:lnTo>
                  <a:pt x="109" y="10"/>
                </a:lnTo>
                <a:moveTo>
                  <a:pt x="114" y="8"/>
                </a:moveTo>
                <a:lnTo>
                  <a:pt x="111" y="8"/>
                </a:lnTo>
                <a:moveTo>
                  <a:pt x="106" y="5"/>
                </a:moveTo>
                <a:lnTo>
                  <a:pt x="104" y="5"/>
                </a:lnTo>
                <a:lnTo>
                  <a:pt x="104" y="3"/>
                </a:lnTo>
                <a:moveTo>
                  <a:pt x="102" y="3"/>
                </a:moveTo>
                <a:lnTo>
                  <a:pt x="104" y="5"/>
                </a:lnTo>
                <a:moveTo>
                  <a:pt x="104" y="3"/>
                </a:moveTo>
                <a:lnTo>
                  <a:pt x="104" y="1"/>
                </a:lnTo>
                <a:moveTo>
                  <a:pt x="114" y="5"/>
                </a:moveTo>
                <a:lnTo>
                  <a:pt x="114" y="8"/>
                </a:lnTo>
                <a:lnTo>
                  <a:pt x="111" y="5"/>
                </a:lnTo>
                <a:moveTo>
                  <a:pt x="116" y="8"/>
                </a:moveTo>
                <a:lnTo>
                  <a:pt x="114" y="8"/>
                </a:lnTo>
                <a:lnTo>
                  <a:pt x="118" y="8"/>
                </a:lnTo>
                <a:moveTo>
                  <a:pt x="114" y="8"/>
                </a:moveTo>
                <a:lnTo>
                  <a:pt x="114" y="5"/>
                </a:lnTo>
                <a:moveTo>
                  <a:pt x="111" y="8"/>
                </a:moveTo>
                <a:lnTo>
                  <a:pt x="111" y="5"/>
                </a:lnTo>
                <a:moveTo>
                  <a:pt x="106" y="5"/>
                </a:moveTo>
                <a:lnTo>
                  <a:pt x="106" y="8"/>
                </a:lnTo>
                <a:moveTo>
                  <a:pt x="106" y="3"/>
                </a:moveTo>
                <a:lnTo>
                  <a:pt x="111" y="10"/>
                </a:lnTo>
                <a:moveTo>
                  <a:pt x="111" y="8"/>
                </a:moveTo>
                <a:lnTo>
                  <a:pt x="109" y="5"/>
                </a:lnTo>
                <a:lnTo>
                  <a:pt x="111" y="10"/>
                </a:lnTo>
                <a:moveTo>
                  <a:pt x="102" y="87"/>
                </a:moveTo>
                <a:lnTo>
                  <a:pt x="90" y="94"/>
                </a:lnTo>
                <a:lnTo>
                  <a:pt x="104" y="92"/>
                </a:lnTo>
                <a:moveTo>
                  <a:pt x="90" y="99"/>
                </a:moveTo>
                <a:lnTo>
                  <a:pt x="90" y="94"/>
                </a:lnTo>
                <a:lnTo>
                  <a:pt x="87" y="97"/>
                </a:lnTo>
                <a:moveTo>
                  <a:pt x="87" y="94"/>
                </a:moveTo>
                <a:lnTo>
                  <a:pt x="90" y="94"/>
                </a:lnTo>
                <a:lnTo>
                  <a:pt x="99" y="80"/>
                </a:lnTo>
                <a:moveTo>
                  <a:pt x="92" y="77"/>
                </a:moveTo>
                <a:lnTo>
                  <a:pt x="90" y="94"/>
                </a:lnTo>
                <a:lnTo>
                  <a:pt x="94" y="77"/>
                </a:lnTo>
                <a:moveTo>
                  <a:pt x="99" y="82"/>
                </a:moveTo>
                <a:lnTo>
                  <a:pt x="90" y="94"/>
                </a:lnTo>
                <a:lnTo>
                  <a:pt x="92" y="77"/>
                </a:lnTo>
                <a:moveTo>
                  <a:pt x="99" y="77"/>
                </a:moveTo>
                <a:lnTo>
                  <a:pt x="90" y="94"/>
                </a:lnTo>
                <a:moveTo>
                  <a:pt x="102" y="73"/>
                </a:moveTo>
                <a:lnTo>
                  <a:pt x="99" y="87"/>
                </a:lnTo>
                <a:lnTo>
                  <a:pt x="109" y="99"/>
                </a:lnTo>
                <a:moveTo>
                  <a:pt x="109" y="99"/>
                </a:moveTo>
                <a:lnTo>
                  <a:pt x="102" y="97"/>
                </a:lnTo>
                <a:lnTo>
                  <a:pt x="94" y="99"/>
                </a:lnTo>
                <a:lnTo>
                  <a:pt x="92" y="109"/>
                </a:lnTo>
                <a:moveTo>
                  <a:pt x="346" y="104"/>
                </a:moveTo>
                <a:lnTo>
                  <a:pt x="346" y="106"/>
                </a:lnTo>
                <a:moveTo>
                  <a:pt x="346" y="101"/>
                </a:moveTo>
                <a:lnTo>
                  <a:pt x="346" y="99"/>
                </a:lnTo>
                <a:moveTo>
                  <a:pt x="346" y="99"/>
                </a:moveTo>
                <a:lnTo>
                  <a:pt x="349" y="101"/>
                </a:lnTo>
                <a:moveTo>
                  <a:pt x="346" y="97"/>
                </a:moveTo>
                <a:lnTo>
                  <a:pt x="351" y="104"/>
                </a:lnTo>
                <a:moveTo>
                  <a:pt x="346" y="94"/>
                </a:moveTo>
                <a:lnTo>
                  <a:pt x="354" y="104"/>
                </a:lnTo>
                <a:moveTo>
                  <a:pt x="346" y="82"/>
                </a:moveTo>
                <a:lnTo>
                  <a:pt x="351" y="9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26" name="path 4426"/>
          <p:cNvSpPr/>
          <p:nvPr/>
        </p:nvSpPr>
        <p:spPr>
          <a:xfrm>
            <a:off x="5072633" y="4593589"/>
            <a:ext cx="391668" cy="128016"/>
          </a:xfrm>
          <a:custGeom>
            <a:avLst/>
            <a:gdLst/>
            <a:ahLst/>
            <a:cxnLst/>
            <a:rect l="0" t="0" r="0" b="0"/>
            <a:pathLst>
              <a:path w="616" h="201">
                <a:moveTo>
                  <a:pt x="78" y="104"/>
                </a:moveTo>
                <a:lnTo>
                  <a:pt x="87" y="123"/>
                </a:lnTo>
                <a:lnTo>
                  <a:pt x="80" y="102"/>
                </a:lnTo>
                <a:moveTo>
                  <a:pt x="82" y="94"/>
                </a:moveTo>
                <a:lnTo>
                  <a:pt x="85" y="102"/>
                </a:lnTo>
                <a:lnTo>
                  <a:pt x="92" y="106"/>
                </a:lnTo>
                <a:lnTo>
                  <a:pt x="101" y="102"/>
                </a:lnTo>
                <a:moveTo>
                  <a:pt x="70" y="114"/>
                </a:moveTo>
                <a:lnTo>
                  <a:pt x="87" y="123"/>
                </a:lnTo>
                <a:lnTo>
                  <a:pt x="70" y="106"/>
                </a:lnTo>
                <a:moveTo>
                  <a:pt x="75" y="106"/>
                </a:moveTo>
                <a:lnTo>
                  <a:pt x="87" y="123"/>
                </a:lnTo>
                <a:moveTo>
                  <a:pt x="61" y="104"/>
                </a:moveTo>
                <a:lnTo>
                  <a:pt x="70" y="106"/>
                </a:lnTo>
                <a:lnTo>
                  <a:pt x="78" y="102"/>
                </a:lnTo>
                <a:lnTo>
                  <a:pt x="80" y="94"/>
                </a:lnTo>
                <a:moveTo>
                  <a:pt x="90" y="135"/>
                </a:moveTo>
                <a:lnTo>
                  <a:pt x="87" y="126"/>
                </a:lnTo>
                <a:lnTo>
                  <a:pt x="78" y="121"/>
                </a:lnTo>
                <a:lnTo>
                  <a:pt x="68" y="126"/>
                </a:lnTo>
                <a:moveTo>
                  <a:pt x="61" y="34"/>
                </a:moveTo>
                <a:lnTo>
                  <a:pt x="63" y="34"/>
                </a:lnTo>
                <a:lnTo>
                  <a:pt x="63" y="32"/>
                </a:lnTo>
                <a:lnTo>
                  <a:pt x="70" y="32"/>
                </a:lnTo>
                <a:lnTo>
                  <a:pt x="70" y="34"/>
                </a:lnTo>
                <a:lnTo>
                  <a:pt x="68" y="37"/>
                </a:lnTo>
                <a:lnTo>
                  <a:pt x="68" y="42"/>
                </a:lnTo>
                <a:lnTo>
                  <a:pt x="70" y="42"/>
                </a:lnTo>
                <a:lnTo>
                  <a:pt x="75" y="42"/>
                </a:lnTo>
                <a:lnTo>
                  <a:pt x="75" y="39"/>
                </a:lnTo>
                <a:lnTo>
                  <a:pt x="78" y="39"/>
                </a:lnTo>
                <a:lnTo>
                  <a:pt x="78" y="37"/>
                </a:lnTo>
                <a:lnTo>
                  <a:pt x="85" y="37"/>
                </a:lnTo>
                <a:lnTo>
                  <a:pt x="87" y="34"/>
                </a:lnTo>
                <a:lnTo>
                  <a:pt x="87" y="32"/>
                </a:lnTo>
                <a:lnTo>
                  <a:pt x="90" y="32"/>
                </a:lnTo>
                <a:lnTo>
                  <a:pt x="97" y="32"/>
                </a:lnTo>
                <a:lnTo>
                  <a:pt x="97" y="30"/>
                </a:lnTo>
                <a:lnTo>
                  <a:pt x="116" y="37"/>
                </a:lnTo>
                <a:lnTo>
                  <a:pt x="118" y="37"/>
                </a:lnTo>
                <a:lnTo>
                  <a:pt x="121" y="39"/>
                </a:lnTo>
                <a:lnTo>
                  <a:pt x="125" y="39"/>
                </a:lnTo>
                <a:lnTo>
                  <a:pt x="125" y="42"/>
                </a:lnTo>
                <a:lnTo>
                  <a:pt x="128" y="42"/>
                </a:lnTo>
                <a:lnTo>
                  <a:pt x="128" y="44"/>
                </a:lnTo>
                <a:lnTo>
                  <a:pt x="130" y="44"/>
                </a:lnTo>
                <a:lnTo>
                  <a:pt x="133" y="46"/>
                </a:lnTo>
                <a:lnTo>
                  <a:pt x="133" y="49"/>
                </a:lnTo>
                <a:lnTo>
                  <a:pt x="135" y="49"/>
                </a:lnTo>
                <a:lnTo>
                  <a:pt x="133" y="51"/>
                </a:lnTo>
                <a:lnTo>
                  <a:pt x="133" y="54"/>
                </a:lnTo>
                <a:lnTo>
                  <a:pt x="130" y="54"/>
                </a:lnTo>
                <a:lnTo>
                  <a:pt x="123" y="54"/>
                </a:lnTo>
                <a:lnTo>
                  <a:pt x="121" y="56"/>
                </a:lnTo>
                <a:lnTo>
                  <a:pt x="121" y="61"/>
                </a:lnTo>
                <a:lnTo>
                  <a:pt x="123" y="61"/>
                </a:lnTo>
                <a:lnTo>
                  <a:pt x="123" y="63"/>
                </a:lnTo>
                <a:lnTo>
                  <a:pt x="125" y="63"/>
                </a:lnTo>
                <a:lnTo>
                  <a:pt x="125" y="68"/>
                </a:lnTo>
                <a:lnTo>
                  <a:pt x="128" y="68"/>
                </a:lnTo>
                <a:lnTo>
                  <a:pt x="128" y="70"/>
                </a:lnTo>
                <a:lnTo>
                  <a:pt x="130" y="70"/>
                </a:lnTo>
                <a:lnTo>
                  <a:pt x="130" y="73"/>
                </a:lnTo>
                <a:lnTo>
                  <a:pt x="133" y="73"/>
                </a:lnTo>
                <a:lnTo>
                  <a:pt x="138" y="73"/>
                </a:lnTo>
                <a:lnTo>
                  <a:pt x="138" y="70"/>
                </a:lnTo>
                <a:lnTo>
                  <a:pt x="135" y="68"/>
                </a:lnTo>
                <a:lnTo>
                  <a:pt x="135" y="66"/>
                </a:lnTo>
                <a:lnTo>
                  <a:pt x="133" y="66"/>
                </a:lnTo>
                <a:lnTo>
                  <a:pt x="133" y="58"/>
                </a:lnTo>
                <a:lnTo>
                  <a:pt x="135" y="58"/>
                </a:lnTo>
                <a:lnTo>
                  <a:pt x="135" y="56"/>
                </a:lnTo>
                <a:lnTo>
                  <a:pt x="138" y="56"/>
                </a:lnTo>
                <a:lnTo>
                  <a:pt x="140" y="56"/>
                </a:lnTo>
                <a:lnTo>
                  <a:pt x="140" y="54"/>
                </a:lnTo>
                <a:lnTo>
                  <a:pt x="145" y="54"/>
                </a:lnTo>
                <a:lnTo>
                  <a:pt x="145" y="56"/>
                </a:lnTo>
                <a:lnTo>
                  <a:pt x="147" y="56"/>
                </a:lnTo>
                <a:lnTo>
                  <a:pt x="147" y="58"/>
                </a:lnTo>
                <a:lnTo>
                  <a:pt x="150" y="58"/>
                </a:lnTo>
                <a:lnTo>
                  <a:pt x="150" y="61"/>
                </a:lnTo>
                <a:lnTo>
                  <a:pt x="152" y="63"/>
                </a:lnTo>
                <a:lnTo>
                  <a:pt x="152" y="66"/>
                </a:lnTo>
                <a:lnTo>
                  <a:pt x="154" y="66"/>
                </a:lnTo>
                <a:lnTo>
                  <a:pt x="154" y="68"/>
                </a:lnTo>
                <a:lnTo>
                  <a:pt x="157" y="68"/>
                </a:lnTo>
                <a:lnTo>
                  <a:pt x="157" y="73"/>
                </a:lnTo>
                <a:lnTo>
                  <a:pt x="159" y="73"/>
                </a:lnTo>
                <a:lnTo>
                  <a:pt x="159" y="80"/>
                </a:lnTo>
                <a:lnTo>
                  <a:pt x="161" y="82"/>
                </a:lnTo>
                <a:lnTo>
                  <a:pt x="164" y="85"/>
                </a:lnTo>
                <a:lnTo>
                  <a:pt x="164" y="87"/>
                </a:lnTo>
                <a:lnTo>
                  <a:pt x="166" y="87"/>
                </a:lnTo>
                <a:moveTo>
                  <a:pt x="166" y="87"/>
                </a:moveTo>
                <a:lnTo>
                  <a:pt x="166" y="94"/>
                </a:lnTo>
                <a:lnTo>
                  <a:pt x="169" y="97"/>
                </a:lnTo>
                <a:lnTo>
                  <a:pt x="169" y="102"/>
                </a:lnTo>
                <a:lnTo>
                  <a:pt x="166" y="102"/>
                </a:lnTo>
                <a:lnTo>
                  <a:pt x="164" y="99"/>
                </a:lnTo>
                <a:lnTo>
                  <a:pt x="159" y="99"/>
                </a:lnTo>
                <a:lnTo>
                  <a:pt x="159" y="102"/>
                </a:lnTo>
                <a:lnTo>
                  <a:pt x="159" y="106"/>
                </a:lnTo>
                <a:lnTo>
                  <a:pt x="161" y="106"/>
                </a:lnTo>
                <a:lnTo>
                  <a:pt x="161" y="109"/>
                </a:lnTo>
                <a:lnTo>
                  <a:pt x="164" y="109"/>
                </a:lnTo>
                <a:lnTo>
                  <a:pt x="164" y="118"/>
                </a:lnTo>
                <a:lnTo>
                  <a:pt x="166" y="118"/>
                </a:lnTo>
                <a:lnTo>
                  <a:pt x="169" y="118"/>
                </a:lnTo>
                <a:lnTo>
                  <a:pt x="169" y="121"/>
                </a:lnTo>
                <a:lnTo>
                  <a:pt x="169" y="133"/>
                </a:lnTo>
                <a:lnTo>
                  <a:pt x="166" y="133"/>
                </a:lnTo>
                <a:lnTo>
                  <a:pt x="166" y="135"/>
                </a:lnTo>
                <a:lnTo>
                  <a:pt x="164" y="135"/>
                </a:lnTo>
                <a:lnTo>
                  <a:pt x="161" y="135"/>
                </a:lnTo>
                <a:lnTo>
                  <a:pt x="161" y="138"/>
                </a:lnTo>
                <a:lnTo>
                  <a:pt x="161" y="140"/>
                </a:lnTo>
                <a:lnTo>
                  <a:pt x="159" y="140"/>
                </a:lnTo>
                <a:lnTo>
                  <a:pt x="161" y="140"/>
                </a:lnTo>
                <a:lnTo>
                  <a:pt x="161" y="142"/>
                </a:lnTo>
                <a:lnTo>
                  <a:pt x="164" y="142"/>
                </a:lnTo>
                <a:lnTo>
                  <a:pt x="164" y="145"/>
                </a:lnTo>
                <a:lnTo>
                  <a:pt x="164" y="150"/>
                </a:lnTo>
                <a:lnTo>
                  <a:pt x="161" y="152"/>
                </a:lnTo>
                <a:lnTo>
                  <a:pt x="161" y="154"/>
                </a:lnTo>
                <a:lnTo>
                  <a:pt x="159" y="157"/>
                </a:lnTo>
                <a:lnTo>
                  <a:pt x="159" y="159"/>
                </a:lnTo>
                <a:lnTo>
                  <a:pt x="157" y="159"/>
                </a:lnTo>
                <a:lnTo>
                  <a:pt x="157" y="162"/>
                </a:lnTo>
                <a:lnTo>
                  <a:pt x="154" y="162"/>
                </a:lnTo>
                <a:lnTo>
                  <a:pt x="154" y="164"/>
                </a:lnTo>
                <a:lnTo>
                  <a:pt x="152" y="164"/>
                </a:lnTo>
                <a:lnTo>
                  <a:pt x="147" y="164"/>
                </a:lnTo>
                <a:lnTo>
                  <a:pt x="147" y="162"/>
                </a:lnTo>
                <a:lnTo>
                  <a:pt x="147" y="152"/>
                </a:lnTo>
                <a:lnTo>
                  <a:pt x="145" y="152"/>
                </a:lnTo>
                <a:lnTo>
                  <a:pt x="140" y="152"/>
                </a:lnTo>
                <a:lnTo>
                  <a:pt x="140" y="154"/>
                </a:lnTo>
                <a:lnTo>
                  <a:pt x="138" y="154"/>
                </a:lnTo>
                <a:lnTo>
                  <a:pt x="138" y="157"/>
                </a:lnTo>
                <a:lnTo>
                  <a:pt x="133" y="157"/>
                </a:lnTo>
                <a:lnTo>
                  <a:pt x="130" y="159"/>
                </a:lnTo>
                <a:lnTo>
                  <a:pt x="130" y="162"/>
                </a:lnTo>
                <a:lnTo>
                  <a:pt x="128" y="162"/>
                </a:lnTo>
                <a:lnTo>
                  <a:pt x="128" y="169"/>
                </a:lnTo>
                <a:lnTo>
                  <a:pt x="130" y="169"/>
                </a:lnTo>
                <a:lnTo>
                  <a:pt x="133" y="166"/>
                </a:lnTo>
                <a:lnTo>
                  <a:pt x="135" y="166"/>
                </a:lnTo>
                <a:lnTo>
                  <a:pt x="135" y="164"/>
                </a:lnTo>
                <a:lnTo>
                  <a:pt x="142" y="164"/>
                </a:lnTo>
                <a:lnTo>
                  <a:pt x="142" y="166"/>
                </a:lnTo>
                <a:lnTo>
                  <a:pt x="145" y="166"/>
                </a:lnTo>
                <a:lnTo>
                  <a:pt x="145" y="169"/>
                </a:lnTo>
                <a:moveTo>
                  <a:pt x="145" y="169"/>
                </a:moveTo>
                <a:lnTo>
                  <a:pt x="145" y="171"/>
                </a:lnTo>
                <a:lnTo>
                  <a:pt x="147" y="171"/>
                </a:lnTo>
                <a:lnTo>
                  <a:pt x="147" y="174"/>
                </a:lnTo>
                <a:lnTo>
                  <a:pt x="145" y="176"/>
                </a:lnTo>
                <a:lnTo>
                  <a:pt x="145" y="178"/>
                </a:lnTo>
                <a:lnTo>
                  <a:pt x="142" y="178"/>
                </a:lnTo>
                <a:lnTo>
                  <a:pt x="140" y="181"/>
                </a:lnTo>
                <a:lnTo>
                  <a:pt x="138" y="183"/>
                </a:lnTo>
                <a:lnTo>
                  <a:pt x="135" y="183"/>
                </a:lnTo>
                <a:lnTo>
                  <a:pt x="133" y="186"/>
                </a:lnTo>
                <a:lnTo>
                  <a:pt x="130" y="188"/>
                </a:lnTo>
                <a:lnTo>
                  <a:pt x="128" y="188"/>
                </a:lnTo>
                <a:lnTo>
                  <a:pt x="125" y="190"/>
                </a:lnTo>
                <a:lnTo>
                  <a:pt x="118" y="190"/>
                </a:lnTo>
                <a:lnTo>
                  <a:pt x="118" y="193"/>
                </a:lnTo>
                <a:lnTo>
                  <a:pt x="116" y="193"/>
                </a:lnTo>
                <a:lnTo>
                  <a:pt x="116" y="195"/>
                </a:lnTo>
                <a:lnTo>
                  <a:pt x="114" y="195"/>
                </a:lnTo>
                <a:lnTo>
                  <a:pt x="114" y="198"/>
                </a:lnTo>
                <a:lnTo>
                  <a:pt x="104" y="198"/>
                </a:lnTo>
                <a:lnTo>
                  <a:pt x="104" y="200"/>
                </a:lnTo>
                <a:lnTo>
                  <a:pt x="99" y="200"/>
                </a:lnTo>
                <a:lnTo>
                  <a:pt x="99" y="198"/>
                </a:lnTo>
                <a:lnTo>
                  <a:pt x="99" y="195"/>
                </a:lnTo>
                <a:lnTo>
                  <a:pt x="101" y="195"/>
                </a:lnTo>
                <a:lnTo>
                  <a:pt x="101" y="190"/>
                </a:lnTo>
                <a:lnTo>
                  <a:pt x="99" y="190"/>
                </a:lnTo>
                <a:lnTo>
                  <a:pt x="94" y="190"/>
                </a:lnTo>
                <a:lnTo>
                  <a:pt x="94" y="193"/>
                </a:lnTo>
                <a:lnTo>
                  <a:pt x="92" y="193"/>
                </a:lnTo>
                <a:lnTo>
                  <a:pt x="92" y="195"/>
                </a:lnTo>
                <a:lnTo>
                  <a:pt x="82" y="195"/>
                </a:lnTo>
                <a:lnTo>
                  <a:pt x="82" y="198"/>
                </a:lnTo>
                <a:lnTo>
                  <a:pt x="82" y="200"/>
                </a:lnTo>
                <a:lnTo>
                  <a:pt x="80" y="200"/>
                </a:lnTo>
                <a:lnTo>
                  <a:pt x="68" y="200"/>
                </a:lnTo>
                <a:lnTo>
                  <a:pt x="68" y="198"/>
                </a:lnTo>
                <a:lnTo>
                  <a:pt x="65" y="198"/>
                </a:lnTo>
                <a:lnTo>
                  <a:pt x="65" y="195"/>
                </a:lnTo>
                <a:lnTo>
                  <a:pt x="65" y="193"/>
                </a:lnTo>
                <a:lnTo>
                  <a:pt x="63" y="193"/>
                </a:lnTo>
                <a:lnTo>
                  <a:pt x="61" y="190"/>
                </a:lnTo>
                <a:lnTo>
                  <a:pt x="58" y="190"/>
                </a:lnTo>
                <a:lnTo>
                  <a:pt x="58" y="193"/>
                </a:lnTo>
                <a:lnTo>
                  <a:pt x="58" y="195"/>
                </a:lnTo>
                <a:lnTo>
                  <a:pt x="56" y="195"/>
                </a:lnTo>
                <a:lnTo>
                  <a:pt x="51" y="195"/>
                </a:lnTo>
                <a:lnTo>
                  <a:pt x="51" y="193"/>
                </a:lnTo>
                <a:lnTo>
                  <a:pt x="46" y="193"/>
                </a:lnTo>
                <a:lnTo>
                  <a:pt x="44" y="190"/>
                </a:lnTo>
                <a:lnTo>
                  <a:pt x="41" y="190"/>
                </a:lnTo>
                <a:lnTo>
                  <a:pt x="41" y="188"/>
                </a:lnTo>
                <a:lnTo>
                  <a:pt x="39" y="188"/>
                </a:lnTo>
                <a:lnTo>
                  <a:pt x="39" y="186"/>
                </a:lnTo>
                <a:lnTo>
                  <a:pt x="37" y="183"/>
                </a:lnTo>
                <a:lnTo>
                  <a:pt x="34" y="183"/>
                </a:lnTo>
                <a:lnTo>
                  <a:pt x="34" y="181"/>
                </a:lnTo>
                <a:lnTo>
                  <a:pt x="37" y="181"/>
                </a:lnTo>
                <a:lnTo>
                  <a:pt x="37" y="178"/>
                </a:lnTo>
                <a:lnTo>
                  <a:pt x="46" y="178"/>
                </a:lnTo>
                <a:lnTo>
                  <a:pt x="49" y="176"/>
                </a:lnTo>
                <a:lnTo>
                  <a:pt x="49" y="171"/>
                </a:lnTo>
                <a:moveTo>
                  <a:pt x="49" y="171"/>
                </a:moveTo>
                <a:lnTo>
                  <a:pt x="46" y="171"/>
                </a:lnTo>
                <a:lnTo>
                  <a:pt x="46" y="169"/>
                </a:lnTo>
                <a:lnTo>
                  <a:pt x="44" y="169"/>
                </a:lnTo>
                <a:lnTo>
                  <a:pt x="44" y="166"/>
                </a:lnTo>
                <a:lnTo>
                  <a:pt x="44" y="164"/>
                </a:lnTo>
                <a:lnTo>
                  <a:pt x="41" y="162"/>
                </a:lnTo>
                <a:lnTo>
                  <a:pt x="39" y="159"/>
                </a:lnTo>
                <a:lnTo>
                  <a:pt x="32" y="159"/>
                </a:lnTo>
                <a:lnTo>
                  <a:pt x="32" y="162"/>
                </a:lnTo>
                <a:lnTo>
                  <a:pt x="34" y="164"/>
                </a:lnTo>
                <a:lnTo>
                  <a:pt x="34" y="166"/>
                </a:lnTo>
                <a:lnTo>
                  <a:pt x="37" y="166"/>
                </a:lnTo>
                <a:lnTo>
                  <a:pt x="37" y="174"/>
                </a:lnTo>
                <a:lnTo>
                  <a:pt x="34" y="174"/>
                </a:lnTo>
                <a:lnTo>
                  <a:pt x="34" y="176"/>
                </a:lnTo>
                <a:lnTo>
                  <a:pt x="32" y="176"/>
                </a:lnTo>
                <a:lnTo>
                  <a:pt x="30" y="176"/>
                </a:lnTo>
                <a:lnTo>
                  <a:pt x="30" y="178"/>
                </a:lnTo>
                <a:lnTo>
                  <a:pt x="27" y="178"/>
                </a:lnTo>
                <a:lnTo>
                  <a:pt x="25" y="176"/>
                </a:lnTo>
                <a:lnTo>
                  <a:pt x="22" y="174"/>
                </a:lnTo>
                <a:lnTo>
                  <a:pt x="20" y="171"/>
                </a:lnTo>
                <a:lnTo>
                  <a:pt x="18" y="169"/>
                </a:lnTo>
                <a:lnTo>
                  <a:pt x="18" y="166"/>
                </a:lnTo>
                <a:lnTo>
                  <a:pt x="15" y="166"/>
                </a:lnTo>
                <a:lnTo>
                  <a:pt x="15" y="164"/>
                </a:lnTo>
                <a:lnTo>
                  <a:pt x="13" y="162"/>
                </a:lnTo>
                <a:lnTo>
                  <a:pt x="13" y="159"/>
                </a:lnTo>
                <a:lnTo>
                  <a:pt x="10" y="159"/>
                </a:lnTo>
                <a:lnTo>
                  <a:pt x="10" y="152"/>
                </a:lnTo>
                <a:lnTo>
                  <a:pt x="8" y="150"/>
                </a:lnTo>
                <a:lnTo>
                  <a:pt x="8" y="147"/>
                </a:lnTo>
                <a:lnTo>
                  <a:pt x="5" y="147"/>
                </a:lnTo>
                <a:lnTo>
                  <a:pt x="5" y="145"/>
                </a:lnTo>
                <a:lnTo>
                  <a:pt x="3" y="145"/>
                </a:lnTo>
                <a:lnTo>
                  <a:pt x="3" y="135"/>
                </a:lnTo>
                <a:lnTo>
                  <a:pt x="1" y="135"/>
                </a:lnTo>
                <a:lnTo>
                  <a:pt x="1" y="130"/>
                </a:lnTo>
                <a:lnTo>
                  <a:pt x="3" y="130"/>
                </a:lnTo>
                <a:lnTo>
                  <a:pt x="5" y="130"/>
                </a:lnTo>
                <a:lnTo>
                  <a:pt x="5" y="133"/>
                </a:lnTo>
                <a:lnTo>
                  <a:pt x="10" y="133"/>
                </a:lnTo>
                <a:lnTo>
                  <a:pt x="10" y="130"/>
                </a:lnTo>
                <a:lnTo>
                  <a:pt x="10" y="126"/>
                </a:lnTo>
                <a:lnTo>
                  <a:pt x="8" y="126"/>
                </a:lnTo>
                <a:lnTo>
                  <a:pt x="8" y="123"/>
                </a:lnTo>
                <a:lnTo>
                  <a:pt x="5" y="123"/>
                </a:lnTo>
                <a:lnTo>
                  <a:pt x="5" y="114"/>
                </a:lnTo>
                <a:lnTo>
                  <a:pt x="3" y="114"/>
                </a:lnTo>
                <a:lnTo>
                  <a:pt x="1" y="114"/>
                </a:lnTo>
                <a:lnTo>
                  <a:pt x="1" y="111"/>
                </a:lnTo>
                <a:lnTo>
                  <a:pt x="1" y="99"/>
                </a:lnTo>
                <a:lnTo>
                  <a:pt x="3" y="97"/>
                </a:lnTo>
                <a:lnTo>
                  <a:pt x="8" y="97"/>
                </a:lnTo>
                <a:lnTo>
                  <a:pt x="8" y="94"/>
                </a:lnTo>
                <a:lnTo>
                  <a:pt x="8" y="92"/>
                </a:lnTo>
                <a:lnTo>
                  <a:pt x="10" y="92"/>
                </a:lnTo>
                <a:lnTo>
                  <a:pt x="8" y="92"/>
                </a:lnTo>
                <a:lnTo>
                  <a:pt x="8" y="90"/>
                </a:lnTo>
                <a:lnTo>
                  <a:pt x="5" y="90"/>
                </a:lnTo>
                <a:lnTo>
                  <a:pt x="5" y="87"/>
                </a:lnTo>
                <a:lnTo>
                  <a:pt x="5" y="80"/>
                </a:lnTo>
                <a:lnTo>
                  <a:pt x="8" y="80"/>
                </a:lnTo>
                <a:lnTo>
                  <a:pt x="8" y="78"/>
                </a:lnTo>
                <a:lnTo>
                  <a:pt x="10" y="75"/>
                </a:lnTo>
                <a:lnTo>
                  <a:pt x="10" y="73"/>
                </a:lnTo>
                <a:lnTo>
                  <a:pt x="13" y="73"/>
                </a:lnTo>
                <a:lnTo>
                  <a:pt x="13" y="70"/>
                </a:lnTo>
                <a:lnTo>
                  <a:pt x="15" y="68"/>
                </a:lnTo>
                <a:moveTo>
                  <a:pt x="15" y="68"/>
                </a:moveTo>
                <a:lnTo>
                  <a:pt x="18" y="66"/>
                </a:lnTo>
                <a:lnTo>
                  <a:pt x="20" y="66"/>
                </a:lnTo>
                <a:lnTo>
                  <a:pt x="20" y="68"/>
                </a:lnTo>
                <a:lnTo>
                  <a:pt x="22" y="68"/>
                </a:lnTo>
                <a:lnTo>
                  <a:pt x="22" y="70"/>
                </a:lnTo>
                <a:lnTo>
                  <a:pt x="22" y="78"/>
                </a:lnTo>
                <a:lnTo>
                  <a:pt x="25" y="80"/>
                </a:lnTo>
                <a:lnTo>
                  <a:pt x="30" y="80"/>
                </a:lnTo>
                <a:lnTo>
                  <a:pt x="30" y="78"/>
                </a:lnTo>
                <a:lnTo>
                  <a:pt x="32" y="78"/>
                </a:lnTo>
                <a:lnTo>
                  <a:pt x="32" y="75"/>
                </a:lnTo>
                <a:lnTo>
                  <a:pt x="37" y="75"/>
                </a:lnTo>
                <a:lnTo>
                  <a:pt x="37" y="73"/>
                </a:lnTo>
                <a:lnTo>
                  <a:pt x="39" y="73"/>
                </a:lnTo>
                <a:lnTo>
                  <a:pt x="39" y="70"/>
                </a:lnTo>
                <a:lnTo>
                  <a:pt x="41" y="70"/>
                </a:lnTo>
                <a:lnTo>
                  <a:pt x="41" y="68"/>
                </a:lnTo>
                <a:lnTo>
                  <a:pt x="41" y="63"/>
                </a:lnTo>
                <a:lnTo>
                  <a:pt x="39" y="63"/>
                </a:lnTo>
                <a:lnTo>
                  <a:pt x="37" y="63"/>
                </a:lnTo>
                <a:lnTo>
                  <a:pt x="37" y="66"/>
                </a:lnTo>
                <a:lnTo>
                  <a:pt x="34" y="66"/>
                </a:lnTo>
                <a:lnTo>
                  <a:pt x="34" y="68"/>
                </a:lnTo>
                <a:lnTo>
                  <a:pt x="27" y="68"/>
                </a:lnTo>
                <a:lnTo>
                  <a:pt x="27" y="66"/>
                </a:lnTo>
                <a:lnTo>
                  <a:pt x="25" y="63"/>
                </a:lnTo>
                <a:lnTo>
                  <a:pt x="25" y="61"/>
                </a:lnTo>
                <a:lnTo>
                  <a:pt x="22" y="61"/>
                </a:lnTo>
                <a:lnTo>
                  <a:pt x="22" y="58"/>
                </a:lnTo>
                <a:lnTo>
                  <a:pt x="25" y="56"/>
                </a:lnTo>
                <a:lnTo>
                  <a:pt x="25" y="54"/>
                </a:lnTo>
                <a:lnTo>
                  <a:pt x="27" y="54"/>
                </a:lnTo>
                <a:lnTo>
                  <a:pt x="30" y="51"/>
                </a:lnTo>
                <a:lnTo>
                  <a:pt x="32" y="49"/>
                </a:lnTo>
                <a:lnTo>
                  <a:pt x="34" y="49"/>
                </a:lnTo>
                <a:lnTo>
                  <a:pt x="34" y="46"/>
                </a:lnTo>
                <a:lnTo>
                  <a:pt x="37" y="46"/>
                </a:lnTo>
                <a:lnTo>
                  <a:pt x="37" y="44"/>
                </a:lnTo>
                <a:lnTo>
                  <a:pt x="41" y="44"/>
                </a:lnTo>
                <a:lnTo>
                  <a:pt x="41" y="42"/>
                </a:lnTo>
                <a:lnTo>
                  <a:pt x="49" y="42"/>
                </a:lnTo>
                <a:lnTo>
                  <a:pt x="51" y="39"/>
                </a:lnTo>
                <a:lnTo>
                  <a:pt x="54" y="39"/>
                </a:lnTo>
                <a:lnTo>
                  <a:pt x="54" y="37"/>
                </a:lnTo>
                <a:lnTo>
                  <a:pt x="56" y="37"/>
                </a:lnTo>
                <a:lnTo>
                  <a:pt x="56" y="34"/>
                </a:lnTo>
                <a:lnTo>
                  <a:pt x="61" y="34"/>
                </a:lnTo>
                <a:moveTo>
                  <a:pt x="558" y="58"/>
                </a:moveTo>
                <a:lnTo>
                  <a:pt x="615" y="1"/>
                </a:lnTo>
                <a:lnTo>
                  <a:pt x="558" y="58"/>
                </a:lnTo>
                <a:lnTo>
                  <a:pt x="500" y="116"/>
                </a:lnTo>
                <a:lnTo>
                  <a:pt x="558" y="58"/>
                </a:lnTo>
                <a:lnTo>
                  <a:pt x="500" y="1"/>
                </a:lnTo>
                <a:lnTo>
                  <a:pt x="558" y="58"/>
                </a:lnTo>
                <a:lnTo>
                  <a:pt x="615" y="11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28" name="path 4428"/>
          <p:cNvSpPr/>
          <p:nvPr/>
        </p:nvSpPr>
        <p:spPr>
          <a:xfrm>
            <a:off x="5290566" y="4611878"/>
            <a:ext cx="109728" cy="109727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7" y="75"/>
                </a:moveTo>
                <a:lnTo>
                  <a:pt x="87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0" y="85"/>
                </a:moveTo>
                <a:lnTo>
                  <a:pt x="87" y="94"/>
                </a:lnTo>
                <a:lnTo>
                  <a:pt x="70" y="77"/>
                </a:lnTo>
                <a:moveTo>
                  <a:pt x="75" y="77"/>
                </a:moveTo>
                <a:lnTo>
                  <a:pt x="87" y="94"/>
                </a:lnTo>
                <a:moveTo>
                  <a:pt x="61" y="75"/>
                </a:moveTo>
                <a:lnTo>
                  <a:pt x="70" y="77"/>
                </a:lnTo>
                <a:lnTo>
                  <a:pt x="77" y="73"/>
                </a:lnTo>
                <a:lnTo>
                  <a:pt x="80" y="65"/>
                </a:lnTo>
                <a:moveTo>
                  <a:pt x="89" y="106"/>
                </a:moveTo>
                <a:lnTo>
                  <a:pt x="87" y="97"/>
                </a:lnTo>
                <a:lnTo>
                  <a:pt x="77" y="92"/>
                </a:lnTo>
                <a:lnTo>
                  <a:pt x="68" y="97"/>
                </a:lnTo>
                <a:moveTo>
                  <a:pt x="61" y="5"/>
                </a:moveTo>
                <a:lnTo>
                  <a:pt x="63" y="5"/>
                </a:lnTo>
                <a:lnTo>
                  <a:pt x="63" y="3"/>
                </a:lnTo>
                <a:lnTo>
                  <a:pt x="70" y="3"/>
                </a:lnTo>
                <a:lnTo>
                  <a:pt x="70" y="5"/>
                </a:lnTo>
                <a:lnTo>
                  <a:pt x="68" y="8"/>
                </a:lnTo>
                <a:lnTo>
                  <a:pt x="68" y="13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7" y="10"/>
                </a:lnTo>
                <a:lnTo>
                  <a:pt x="77" y="8"/>
                </a:lnTo>
                <a:lnTo>
                  <a:pt x="87" y="8"/>
                </a:lnTo>
                <a:lnTo>
                  <a:pt x="87" y="5"/>
                </a:lnTo>
                <a:lnTo>
                  <a:pt x="87" y="3"/>
                </a:lnTo>
                <a:lnTo>
                  <a:pt x="89" y="3"/>
                </a:lnTo>
                <a:lnTo>
                  <a:pt x="97" y="3"/>
                </a:lnTo>
                <a:lnTo>
                  <a:pt x="97" y="1"/>
                </a:lnTo>
                <a:lnTo>
                  <a:pt x="116" y="8"/>
                </a:lnTo>
                <a:lnTo>
                  <a:pt x="121" y="8"/>
                </a:lnTo>
                <a:lnTo>
                  <a:pt x="121" y="10"/>
                </a:lnTo>
                <a:lnTo>
                  <a:pt x="125" y="10"/>
                </a:lnTo>
                <a:lnTo>
                  <a:pt x="125" y="13"/>
                </a:lnTo>
                <a:lnTo>
                  <a:pt x="128" y="13"/>
                </a:lnTo>
                <a:lnTo>
                  <a:pt x="128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1" y="27"/>
                </a:lnTo>
                <a:lnTo>
                  <a:pt x="121" y="32"/>
                </a:lnTo>
                <a:lnTo>
                  <a:pt x="123" y="32"/>
                </a:lnTo>
                <a:lnTo>
                  <a:pt x="123" y="34"/>
                </a:lnTo>
                <a:lnTo>
                  <a:pt x="125" y="34"/>
                </a:lnTo>
                <a:lnTo>
                  <a:pt x="125" y="39"/>
                </a:lnTo>
                <a:lnTo>
                  <a:pt x="128" y="39"/>
                </a:lnTo>
                <a:lnTo>
                  <a:pt x="128" y="41"/>
                </a:lnTo>
                <a:lnTo>
                  <a:pt x="130" y="41"/>
                </a:lnTo>
                <a:lnTo>
                  <a:pt x="130" y="44"/>
                </a:lnTo>
                <a:lnTo>
                  <a:pt x="133" y="44"/>
                </a:lnTo>
                <a:lnTo>
                  <a:pt x="137" y="44"/>
                </a:lnTo>
                <a:lnTo>
                  <a:pt x="137" y="41"/>
                </a:lnTo>
                <a:lnTo>
                  <a:pt x="137" y="39"/>
                </a:lnTo>
                <a:lnTo>
                  <a:pt x="135" y="39"/>
                </a:lnTo>
                <a:lnTo>
                  <a:pt x="135" y="37"/>
                </a:lnTo>
                <a:lnTo>
                  <a:pt x="133" y="37"/>
                </a:lnTo>
                <a:lnTo>
                  <a:pt x="133" y="30"/>
                </a:lnTo>
                <a:lnTo>
                  <a:pt x="135" y="30"/>
                </a:lnTo>
                <a:lnTo>
                  <a:pt x="135" y="27"/>
                </a:lnTo>
                <a:lnTo>
                  <a:pt x="137" y="27"/>
                </a:lnTo>
                <a:lnTo>
                  <a:pt x="140" y="27"/>
                </a:lnTo>
                <a:lnTo>
                  <a:pt x="140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47" y="30"/>
                </a:lnTo>
                <a:lnTo>
                  <a:pt x="149" y="30"/>
                </a:lnTo>
                <a:lnTo>
                  <a:pt x="149" y="32"/>
                </a:lnTo>
                <a:lnTo>
                  <a:pt x="152" y="34"/>
                </a:lnTo>
                <a:lnTo>
                  <a:pt x="152" y="37"/>
                </a:lnTo>
                <a:lnTo>
                  <a:pt x="154" y="37"/>
                </a:lnTo>
                <a:lnTo>
                  <a:pt x="154" y="39"/>
                </a:lnTo>
                <a:lnTo>
                  <a:pt x="157" y="39"/>
                </a:lnTo>
                <a:lnTo>
                  <a:pt x="157" y="44"/>
                </a:lnTo>
                <a:lnTo>
                  <a:pt x="159" y="44"/>
                </a:lnTo>
                <a:lnTo>
                  <a:pt x="159" y="51"/>
                </a:lnTo>
                <a:lnTo>
                  <a:pt x="161" y="51"/>
                </a:lnTo>
                <a:lnTo>
                  <a:pt x="161" y="53"/>
                </a:lnTo>
                <a:lnTo>
                  <a:pt x="164" y="56"/>
                </a:lnTo>
                <a:lnTo>
                  <a:pt x="164" y="58"/>
                </a:lnTo>
                <a:lnTo>
                  <a:pt x="166" y="58"/>
                </a:lnTo>
                <a:moveTo>
                  <a:pt x="166" y="58"/>
                </a:moveTo>
                <a:lnTo>
                  <a:pt x="166" y="65"/>
                </a:lnTo>
                <a:lnTo>
                  <a:pt x="169" y="65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59" y="70"/>
                </a:lnTo>
                <a:lnTo>
                  <a:pt x="159" y="73"/>
                </a:lnTo>
                <a:lnTo>
                  <a:pt x="159" y="75"/>
                </a:lnTo>
                <a:lnTo>
                  <a:pt x="161" y="77"/>
                </a:lnTo>
                <a:lnTo>
                  <a:pt x="164" y="80"/>
                </a:lnTo>
                <a:lnTo>
                  <a:pt x="164" y="87"/>
                </a:lnTo>
                <a:lnTo>
                  <a:pt x="166" y="90"/>
                </a:lnTo>
                <a:lnTo>
                  <a:pt x="169" y="90"/>
                </a:lnTo>
                <a:lnTo>
                  <a:pt x="169" y="92"/>
                </a:lnTo>
                <a:lnTo>
                  <a:pt x="169" y="99"/>
                </a:lnTo>
                <a:lnTo>
                  <a:pt x="171" y="99"/>
                </a:lnTo>
                <a:lnTo>
                  <a:pt x="169" y="101"/>
                </a:lnTo>
                <a:lnTo>
                  <a:pt x="169" y="104"/>
                </a:lnTo>
                <a:lnTo>
                  <a:pt x="166" y="104"/>
                </a:lnTo>
                <a:lnTo>
                  <a:pt x="166" y="106"/>
                </a:lnTo>
                <a:lnTo>
                  <a:pt x="164" y="106"/>
                </a:lnTo>
                <a:lnTo>
                  <a:pt x="161" y="106"/>
                </a:lnTo>
                <a:lnTo>
                  <a:pt x="161" y="109"/>
                </a:lnTo>
                <a:lnTo>
                  <a:pt x="161" y="113"/>
                </a:lnTo>
                <a:lnTo>
                  <a:pt x="164" y="113"/>
                </a:lnTo>
                <a:lnTo>
                  <a:pt x="164" y="121"/>
                </a:lnTo>
                <a:lnTo>
                  <a:pt x="161" y="123"/>
                </a:lnTo>
                <a:lnTo>
                  <a:pt x="161" y="128"/>
                </a:lnTo>
                <a:lnTo>
                  <a:pt x="159" y="128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5"/>
                </a:lnTo>
                <a:lnTo>
                  <a:pt x="147" y="135"/>
                </a:lnTo>
                <a:lnTo>
                  <a:pt x="147" y="133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7" y="125"/>
                </a:lnTo>
                <a:lnTo>
                  <a:pt x="137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28" y="133"/>
                </a:lnTo>
                <a:lnTo>
                  <a:pt x="128" y="135"/>
                </a:lnTo>
                <a:lnTo>
                  <a:pt x="128" y="140"/>
                </a:lnTo>
                <a:lnTo>
                  <a:pt x="130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7" y="142"/>
                </a:lnTo>
                <a:lnTo>
                  <a:pt x="147" y="147"/>
                </a:lnTo>
                <a:lnTo>
                  <a:pt x="145" y="147"/>
                </a:lnTo>
                <a:lnTo>
                  <a:pt x="145" y="150"/>
                </a:lnTo>
                <a:lnTo>
                  <a:pt x="142" y="150"/>
                </a:lnTo>
                <a:lnTo>
                  <a:pt x="142" y="152"/>
                </a:lnTo>
                <a:lnTo>
                  <a:pt x="140" y="152"/>
                </a:lnTo>
                <a:lnTo>
                  <a:pt x="137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0" y="159"/>
                </a:lnTo>
                <a:lnTo>
                  <a:pt x="128" y="159"/>
                </a:lnTo>
                <a:lnTo>
                  <a:pt x="128" y="161"/>
                </a:lnTo>
                <a:lnTo>
                  <a:pt x="118" y="161"/>
                </a:lnTo>
                <a:lnTo>
                  <a:pt x="118" y="164"/>
                </a:lnTo>
                <a:lnTo>
                  <a:pt x="116" y="164"/>
                </a:lnTo>
                <a:lnTo>
                  <a:pt x="116" y="166"/>
                </a:lnTo>
                <a:lnTo>
                  <a:pt x="113" y="166"/>
                </a:lnTo>
                <a:lnTo>
                  <a:pt x="113" y="169"/>
                </a:lnTo>
                <a:lnTo>
                  <a:pt x="104" y="169"/>
                </a:lnTo>
                <a:lnTo>
                  <a:pt x="104" y="171"/>
                </a:lnTo>
                <a:lnTo>
                  <a:pt x="101" y="171"/>
                </a:lnTo>
                <a:lnTo>
                  <a:pt x="99" y="169"/>
                </a:lnTo>
                <a:lnTo>
                  <a:pt x="101" y="166"/>
                </a:lnTo>
                <a:lnTo>
                  <a:pt x="101" y="161"/>
                </a:lnTo>
                <a:lnTo>
                  <a:pt x="99" y="161"/>
                </a:lnTo>
                <a:lnTo>
                  <a:pt x="94" y="161"/>
                </a:lnTo>
                <a:lnTo>
                  <a:pt x="94" y="164"/>
                </a:lnTo>
                <a:lnTo>
                  <a:pt x="92" y="164"/>
                </a:lnTo>
                <a:lnTo>
                  <a:pt x="92" y="166"/>
                </a:lnTo>
                <a:lnTo>
                  <a:pt x="82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68" y="171"/>
                </a:lnTo>
                <a:lnTo>
                  <a:pt x="68" y="169"/>
                </a:lnTo>
                <a:lnTo>
                  <a:pt x="65" y="169"/>
                </a:lnTo>
                <a:lnTo>
                  <a:pt x="65" y="166"/>
                </a:lnTo>
                <a:lnTo>
                  <a:pt x="65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58" y="164"/>
                </a:lnTo>
                <a:lnTo>
                  <a:pt x="61" y="164"/>
                </a:lnTo>
                <a:lnTo>
                  <a:pt x="61" y="166"/>
                </a:lnTo>
                <a:lnTo>
                  <a:pt x="51" y="166"/>
                </a:lnTo>
                <a:lnTo>
                  <a:pt x="51" y="164"/>
                </a:lnTo>
                <a:lnTo>
                  <a:pt x="46" y="164"/>
                </a:lnTo>
                <a:lnTo>
                  <a:pt x="44" y="161"/>
                </a:lnTo>
                <a:lnTo>
                  <a:pt x="41" y="161"/>
                </a:lnTo>
                <a:lnTo>
                  <a:pt x="41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0"/>
                </a:lnTo>
                <a:lnTo>
                  <a:pt x="39" y="150"/>
                </a:lnTo>
                <a:lnTo>
                  <a:pt x="49" y="150"/>
                </a:lnTo>
                <a:lnTo>
                  <a:pt x="49" y="147"/>
                </a:lnTo>
                <a:lnTo>
                  <a:pt x="49" y="142"/>
                </a:lnTo>
                <a:moveTo>
                  <a:pt x="49" y="142"/>
                </a:moveTo>
                <a:lnTo>
                  <a:pt x="46" y="142"/>
                </a:lnTo>
                <a:lnTo>
                  <a:pt x="46" y="140"/>
                </a:lnTo>
                <a:lnTo>
                  <a:pt x="44" y="137"/>
                </a:lnTo>
                <a:lnTo>
                  <a:pt x="44" y="135"/>
                </a:lnTo>
                <a:lnTo>
                  <a:pt x="41" y="133"/>
                </a:lnTo>
                <a:lnTo>
                  <a:pt x="39" y="130"/>
                </a:lnTo>
                <a:lnTo>
                  <a:pt x="32" y="130"/>
                </a:lnTo>
                <a:lnTo>
                  <a:pt x="32" y="133"/>
                </a:lnTo>
                <a:lnTo>
                  <a:pt x="34" y="135"/>
                </a:lnTo>
                <a:lnTo>
                  <a:pt x="34" y="137"/>
                </a:lnTo>
                <a:lnTo>
                  <a:pt x="37" y="137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29" y="147"/>
                </a:lnTo>
                <a:lnTo>
                  <a:pt x="29" y="150"/>
                </a:lnTo>
                <a:lnTo>
                  <a:pt x="27" y="150"/>
                </a:lnTo>
                <a:lnTo>
                  <a:pt x="25" y="147"/>
                </a:lnTo>
                <a:lnTo>
                  <a:pt x="22" y="145"/>
                </a:lnTo>
                <a:lnTo>
                  <a:pt x="20" y="142"/>
                </a:lnTo>
                <a:lnTo>
                  <a:pt x="20" y="140"/>
                </a:lnTo>
                <a:lnTo>
                  <a:pt x="17" y="140"/>
                </a:lnTo>
                <a:lnTo>
                  <a:pt x="17" y="137"/>
                </a:lnTo>
                <a:lnTo>
                  <a:pt x="15" y="135"/>
                </a:lnTo>
                <a:lnTo>
                  <a:pt x="15" y="133"/>
                </a:lnTo>
                <a:lnTo>
                  <a:pt x="13" y="133"/>
                </a:lnTo>
                <a:lnTo>
                  <a:pt x="13" y="130"/>
                </a:lnTo>
                <a:lnTo>
                  <a:pt x="10" y="128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5" y="118"/>
                </a:lnTo>
                <a:lnTo>
                  <a:pt x="5" y="116"/>
                </a:lnTo>
                <a:lnTo>
                  <a:pt x="3" y="113"/>
                </a:lnTo>
                <a:lnTo>
                  <a:pt x="3" y="106"/>
                </a:lnTo>
                <a:lnTo>
                  <a:pt x="1" y="104"/>
                </a:lnTo>
                <a:lnTo>
                  <a:pt x="3" y="101"/>
                </a:lnTo>
                <a:lnTo>
                  <a:pt x="5" y="101"/>
                </a:lnTo>
                <a:lnTo>
                  <a:pt x="5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94"/>
                </a:lnTo>
                <a:lnTo>
                  <a:pt x="5" y="92"/>
                </a:lnTo>
                <a:lnTo>
                  <a:pt x="5" y="85"/>
                </a:lnTo>
                <a:lnTo>
                  <a:pt x="3" y="85"/>
                </a:lnTo>
                <a:lnTo>
                  <a:pt x="1" y="85"/>
                </a:lnTo>
                <a:lnTo>
                  <a:pt x="1" y="82"/>
                </a:lnTo>
                <a:lnTo>
                  <a:pt x="1" y="70"/>
                </a:lnTo>
                <a:lnTo>
                  <a:pt x="3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5" y="53"/>
                </a:lnTo>
                <a:lnTo>
                  <a:pt x="8" y="51"/>
                </a:lnTo>
                <a:lnTo>
                  <a:pt x="8" y="49"/>
                </a:lnTo>
                <a:lnTo>
                  <a:pt x="10" y="46"/>
                </a:lnTo>
                <a:lnTo>
                  <a:pt x="10" y="44"/>
                </a:lnTo>
                <a:lnTo>
                  <a:pt x="13" y="44"/>
                </a:lnTo>
                <a:lnTo>
                  <a:pt x="13" y="41"/>
                </a:lnTo>
                <a:lnTo>
                  <a:pt x="15" y="39"/>
                </a:lnTo>
                <a:moveTo>
                  <a:pt x="15" y="39"/>
                </a:moveTo>
                <a:lnTo>
                  <a:pt x="17" y="37"/>
                </a:lnTo>
                <a:lnTo>
                  <a:pt x="20" y="37"/>
                </a:lnTo>
                <a:lnTo>
                  <a:pt x="20" y="39"/>
                </a:lnTo>
                <a:lnTo>
                  <a:pt x="22" y="39"/>
                </a:lnTo>
                <a:lnTo>
                  <a:pt x="22" y="41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29" y="51"/>
                </a:lnTo>
                <a:lnTo>
                  <a:pt x="29" y="49"/>
                </a:lnTo>
                <a:lnTo>
                  <a:pt x="32" y="49"/>
                </a:lnTo>
                <a:lnTo>
                  <a:pt x="32" y="46"/>
                </a:lnTo>
                <a:lnTo>
                  <a:pt x="37" y="46"/>
                </a:lnTo>
                <a:lnTo>
                  <a:pt x="37" y="44"/>
                </a:lnTo>
                <a:lnTo>
                  <a:pt x="39" y="44"/>
                </a:lnTo>
                <a:lnTo>
                  <a:pt x="41" y="41"/>
                </a:lnTo>
                <a:lnTo>
                  <a:pt x="41" y="34"/>
                </a:lnTo>
                <a:lnTo>
                  <a:pt x="39" y="34"/>
                </a:lnTo>
                <a:lnTo>
                  <a:pt x="37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29" y="39"/>
                </a:lnTo>
                <a:lnTo>
                  <a:pt x="27" y="37"/>
                </a:lnTo>
                <a:lnTo>
                  <a:pt x="25" y="34"/>
                </a:lnTo>
                <a:lnTo>
                  <a:pt x="25" y="32"/>
                </a:lnTo>
                <a:lnTo>
                  <a:pt x="22" y="32"/>
                </a:lnTo>
                <a:lnTo>
                  <a:pt x="22" y="30"/>
                </a:lnTo>
                <a:lnTo>
                  <a:pt x="25" y="30"/>
                </a:lnTo>
                <a:lnTo>
                  <a:pt x="25" y="25"/>
                </a:lnTo>
                <a:lnTo>
                  <a:pt x="27" y="25"/>
                </a:lnTo>
                <a:lnTo>
                  <a:pt x="29" y="22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9" y="15"/>
                </a:lnTo>
                <a:lnTo>
                  <a:pt x="41" y="15"/>
                </a:lnTo>
                <a:lnTo>
                  <a:pt x="41" y="13"/>
                </a:lnTo>
                <a:lnTo>
                  <a:pt x="51" y="13"/>
                </a:lnTo>
                <a:lnTo>
                  <a:pt x="51" y="10"/>
                </a:lnTo>
                <a:lnTo>
                  <a:pt x="53" y="10"/>
                </a:lnTo>
                <a:lnTo>
                  <a:pt x="53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  <a:moveTo>
                  <a:pt x="34" y="39"/>
                </a:moveTo>
                <a:lnTo>
                  <a:pt x="39" y="44"/>
                </a:lnTo>
                <a:lnTo>
                  <a:pt x="34" y="37"/>
                </a:lnTo>
                <a:moveTo>
                  <a:pt x="17" y="39"/>
                </a:moveTo>
                <a:lnTo>
                  <a:pt x="27" y="51"/>
                </a:lnTo>
                <a:lnTo>
                  <a:pt x="17" y="37"/>
                </a:lnTo>
                <a:moveTo>
                  <a:pt x="37" y="44"/>
                </a:moveTo>
                <a:lnTo>
                  <a:pt x="32" y="39"/>
                </a:lnTo>
                <a:lnTo>
                  <a:pt x="37" y="46"/>
                </a:lnTo>
                <a:moveTo>
                  <a:pt x="27" y="150"/>
                </a:moveTo>
                <a:lnTo>
                  <a:pt x="25" y="147"/>
                </a:lnTo>
                <a:moveTo>
                  <a:pt x="27" y="150"/>
                </a:moveTo>
                <a:lnTo>
                  <a:pt x="29" y="150"/>
                </a:lnTo>
                <a:moveTo>
                  <a:pt x="34" y="147"/>
                </a:moveTo>
                <a:lnTo>
                  <a:pt x="37" y="152"/>
                </a:lnTo>
                <a:moveTo>
                  <a:pt x="39" y="130"/>
                </a:moveTo>
                <a:lnTo>
                  <a:pt x="44" y="140"/>
                </a:lnTo>
                <a:moveTo>
                  <a:pt x="46" y="140"/>
                </a:moveTo>
                <a:lnTo>
                  <a:pt x="49" y="145"/>
                </a:lnTo>
                <a:moveTo>
                  <a:pt x="34" y="145"/>
                </a:moveTo>
                <a:lnTo>
                  <a:pt x="39" y="150"/>
                </a:lnTo>
                <a:moveTo>
                  <a:pt x="37" y="142"/>
                </a:moveTo>
                <a:lnTo>
                  <a:pt x="41" y="150"/>
                </a:lnTo>
                <a:moveTo>
                  <a:pt x="37" y="140"/>
                </a:moveTo>
                <a:lnTo>
                  <a:pt x="44" y="150"/>
                </a:lnTo>
                <a:moveTo>
                  <a:pt x="37" y="142"/>
                </a:moveTo>
                <a:lnTo>
                  <a:pt x="41" y="150"/>
                </a:lnTo>
                <a:moveTo>
                  <a:pt x="29" y="150"/>
                </a:moveTo>
                <a:lnTo>
                  <a:pt x="34" y="154"/>
                </a:lnTo>
                <a:moveTo>
                  <a:pt x="27" y="150"/>
                </a:moveTo>
                <a:lnTo>
                  <a:pt x="27" y="147"/>
                </a:lnTo>
                <a:moveTo>
                  <a:pt x="37" y="154"/>
                </a:moveTo>
                <a:lnTo>
                  <a:pt x="32" y="147"/>
                </a:lnTo>
                <a:lnTo>
                  <a:pt x="37" y="152"/>
                </a:lnTo>
                <a:moveTo>
                  <a:pt x="34" y="130"/>
                </a:moveTo>
                <a:lnTo>
                  <a:pt x="46" y="150"/>
                </a:lnTo>
                <a:moveTo>
                  <a:pt x="34" y="145"/>
                </a:moveTo>
                <a:lnTo>
                  <a:pt x="37" y="150"/>
                </a:lnTo>
                <a:moveTo>
                  <a:pt x="32" y="133"/>
                </a:moveTo>
                <a:lnTo>
                  <a:pt x="46" y="150"/>
                </a:lnTo>
                <a:moveTo>
                  <a:pt x="37" y="130"/>
                </a:moveTo>
                <a:lnTo>
                  <a:pt x="49" y="147"/>
                </a:lnTo>
                <a:lnTo>
                  <a:pt x="34" y="130"/>
                </a:lnTo>
                <a:moveTo>
                  <a:pt x="65" y="94"/>
                </a:moveTo>
                <a:lnTo>
                  <a:pt x="70" y="85"/>
                </a:lnTo>
                <a:lnTo>
                  <a:pt x="63" y="77"/>
                </a:lnTo>
                <a:moveTo>
                  <a:pt x="1" y="104"/>
                </a:moveTo>
                <a:lnTo>
                  <a:pt x="3" y="106"/>
                </a:lnTo>
                <a:moveTo>
                  <a:pt x="1" y="101"/>
                </a:moveTo>
                <a:lnTo>
                  <a:pt x="3" y="101"/>
                </a:lnTo>
                <a:lnTo>
                  <a:pt x="1" y="99"/>
                </a:lnTo>
                <a:moveTo>
                  <a:pt x="1" y="97"/>
                </a:moveTo>
                <a:lnTo>
                  <a:pt x="5" y="104"/>
                </a:lnTo>
                <a:moveTo>
                  <a:pt x="1" y="94"/>
                </a:moveTo>
                <a:lnTo>
                  <a:pt x="8" y="104"/>
                </a:lnTo>
                <a:moveTo>
                  <a:pt x="1" y="82"/>
                </a:moveTo>
                <a:lnTo>
                  <a:pt x="5" y="90"/>
                </a:lnTo>
                <a:moveTo>
                  <a:pt x="3" y="85"/>
                </a:moveTo>
                <a:lnTo>
                  <a:pt x="1" y="82"/>
                </a:lnTo>
                <a:moveTo>
                  <a:pt x="3" y="65"/>
                </a:moveTo>
                <a:lnTo>
                  <a:pt x="5" y="68"/>
                </a:lnTo>
                <a:moveTo>
                  <a:pt x="1" y="85"/>
                </a:moveTo>
                <a:lnTo>
                  <a:pt x="5" y="92"/>
                </a:lnTo>
                <a:moveTo>
                  <a:pt x="8" y="61"/>
                </a:moveTo>
                <a:lnTo>
                  <a:pt x="10" y="63"/>
                </a:lnTo>
                <a:moveTo>
                  <a:pt x="5" y="61"/>
                </a:moveTo>
                <a:lnTo>
                  <a:pt x="8" y="65"/>
                </a:lnTo>
                <a:moveTo>
                  <a:pt x="22" y="41"/>
                </a:moveTo>
                <a:lnTo>
                  <a:pt x="29" y="51"/>
                </a:lnTo>
                <a:moveTo>
                  <a:pt x="8" y="68"/>
                </a:moveTo>
                <a:lnTo>
                  <a:pt x="5" y="63"/>
                </a:lnTo>
                <a:lnTo>
                  <a:pt x="8" y="65"/>
                </a:lnTo>
                <a:moveTo>
                  <a:pt x="1" y="92"/>
                </a:moveTo>
                <a:lnTo>
                  <a:pt x="10" y="104"/>
                </a:lnTo>
                <a:moveTo>
                  <a:pt x="1" y="90"/>
                </a:moveTo>
                <a:lnTo>
                  <a:pt x="10" y="101"/>
                </a:lnTo>
                <a:moveTo>
                  <a:pt x="1" y="87"/>
                </a:moveTo>
                <a:lnTo>
                  <a:pt x="10" y="99"/>
                </a:lnTo>
                <a:moveTo>
                  <a:pt x="37" y="157"/>
                </a:moveTo>
                <a:lnTo>
                  <a:pt x="37" y="154"/>
                </a:lnTo>
                <a:moveTo>
                  <a:pt x="99" y="3"/>
                </a:moveTo>
                <a:lnTo>
                  <a:pt x="97" y="1"/>
                </a:lnTo>
                <a:moveTo>
                  <a:pt x="113" y="8"/>
                </a:moveTo>
                <a:lnTo>
                  <a:pt x="116" y="8"/>
                </a:lnTo>
                <a:moveTo>
                  <a:pt x="111" y="8"/>
                </a:moveTo>
                <a:lnTo>
                  <a:pt x="111" y="10"/>
                </a:lnTo>
                <a:lnTo>
                  <a:pt x="109" y="10"/>
                </a:lnTo>
                <a:lnTo>
                  <a:pt x="106" y="10"/>
                </a:lnTo>
                <a:lnTo>
                  <a:pt x="104" y="8"/>
                </a:lnTo>
                <a:moveTo>
                  <a:pt x="111" y="8"/>
                </a:moveTo>
                <a:lnTo>
                  <a:pt x="111" y="5"/>
                </a:lnTo>
                <a:moveTo>
                  <a:pt x="104" y="8"/>
                </a:moveTo>
                <a:lnTo>
                  <a:pt x="106" y="10"/>
                </a:lnTo>
                <a:moveTo>
                  <a:pt x="111" y="8"/>
                </a:moveTo>
                <a:lnTo>
                  <a:pt x="111" y="5"/>
                </a:lnTo>
                <a:moveTo>
                  <a:pt x="104" y="5"/>
                </a:moveTo>
                <a:lnTo>
                  <a:pt x="101" y="5"/>
                </a:lnTo>
                <a:lnTo>
                  <a:pt x="101" y="3"/>
                </a:lnTo>
                <a:moveTo>
                  <a:pt x="99" y="3"/>
                </a:moveTo>
                <a:lnTo>
                  <a:pt x="101" y="5"/>
                </a:lnTo>
                <a:moveTo>
                  <a:pt x="101" y="3"/>
                </a:moveTo>
                <a:lnTo>
                  <a:pt x="101" y="1"/>
                </a:lnTo>
                <a:moveTo>
                  <a:pt x="113" y="5"/>
                </a:moveTo>
                <a:lnTo>
                  <a:pt x="113" y="8"/>
                </a:lnTo>
                <a:moveTo>
                  <a:pt x="111" y="5"/>
                </a:moveTo>
                <a:lnTo>
                  <a:pt x="111" y="8"/>
                </a:lnTo>
                <a:moveTo>
                  <a:pt x="113" y="8"/>
                </a:moveTo>
                <a:lnTo>
                  <a:pt x="116" y="8"/>
                </a:lnTo>
                <a:moveTo>
                  <a:pt x="113" y="8"/>
                </a:moveTo>
                <a:lnTo>
                  <a:pt x="111" y="8"/>
                </a:lnTo>
                <a:moveTo>
                  <a:pt x="104" y="5"/>
                </a:moveTo>
                <a:lnTo>
                  <a:pt x="104" y="8"/>
                </a:lnTo>
                <a:moveTo>
                  <a:pt x="104" y="3"/>
                </a:moveTo>
                <a:lnTo>
                  <a:pt x="109" y="10"/>
                </a:lnTo>
                <a:moveTo>
                  <a:pt x="109" y="5"/>
                </a:moveTo>
                <a:lnTo>
                  <a:pt x="111" y="8"/>
                </a:lnTo>
                <a:moveTo>
                  <a:pt x="106" y="5"/>
                </a:moveTo>
                <a:lnTo>
                  <a:pt x="111" y="10"/>
                </a:lnTo>
                <a:moveTo>
                  <a:pt x="99" y="87"/>
                </a:moveTo>
                <a:lnTo>
                  <a:pt x="87" y="94"/>
                </a:lnTo>
                <a:lnTo>
                  <a:pt x="101" y="92"/>
                </a:lnTo>
                <a:moveTo>
                  <a:pt x="87" y="99"/>
                </a:moveTo>
                <a:lnTo>
                  <a:pt x="87" y="94"/>
                </a:lnTo>
                <a:lnTo>
                  <a:pt x="87" y="97"/>
                </a:lnTo>
                <a:moveTo>
                  <a:pt x="85" y="94"/>
                </a:moveTo>
                <a:lnTo>
                  <a:pt x="87" y="94"/>
                </a:lnTo>
                <a:lnTo>
                  <a:pt x="99" y="80"/>
                </a:lnTo>
                <a:moveTo>
                  <a:pt x="92" y="77"/>
                </a:moveTo>
                <a:lnTo>
                  <a:pt x="87" y="94"/>
                </a:lnTo>
                <a:lnTo>
                  <a:pt x="94" y="77"/>
                </a:lnTo>
                <a:moveTo>
                  <a:pt x="99" y="82"/>
                </a:moveTo>
                <a:lnTo>
                  <a:pt x="87" y="94"/>
                </a:lnTo>
                <a:lnTo>
                  <a:pt x="89" y="77"/>
                </a:lnTo>
                <a:moveTo>
                  <a:pt x="97" y="77"/>
                </a:moveTo>
                <a:lnTo>
                  <a:pt x="87" y="94"/>
                </a:lnTo>
                <a:moveTo>
                  <a:pt x="101" y="73"/>
                </a:moveTo>
                <a:lnTo>
                  <a:pt x="99" y="87"/>
                </a:lnTo>
                <a:lnTo>
                  <a:pt x="109" y="99"/>
                </a:lnTo>
                <a:moveTo>
                  <a:pt x="106" y="99"/>
                </a:moveTo>
                <a:lnTo>
                  <a:pt x="99" y="97"/>
                </a:lnTo>
                <a:lnTo>
                  <a:pt x="92" y="99"/>
                </a:lnTo>
                <a:lnTo>
                  <a:pt x="89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30" name="path 4430"/>
          <p:cNvSpPr/>
          <p:nvPr/>
        </p:nvSpPr>
        <p:spPr>
          <a:xfrm>
            <a:off x="5726430" y="4611878"/>
            <a:ext cx="249935" cy="109727"/>
          </a:xfrm>
          <a:custGeom>
            <a:avLst/>
            <a:gdLst/>
            <a:ahLst/>
            <a:cxnLst/>
            <a:rect l="0" t="0" r="0" b="0"/>
            <a:pathLst>
              <a:path w="393" h="172">
                <a:moveTo>
                  <a:pt x="77" y="75"/>
                </a:moveTo>
                <a:lnTo>
                  <a:pt x="87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3" y="85"/>
                </a:moveTo>
                <a:lnTo>
                  <a:pt x="87" y="94"/>
                </a:lnTo>
                <a:lnTo>
                  <a:pt x="73" y="77"/>
                </a:lnTo>
                <a:moveTo>
                  <a:pt x="75" y="77"/>
                </a:moveTo>
                <a:lnTo>
                  <a:pt x="87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7" y="92"/>
                </a:lnTo>
                <a:lnTo>
                  <a:pt x="68" y="97"/>
                </a:lnTo>
                <a:moveTo>
                  <a:pt x="63" y="5"/>
                </a:moveTo>
                <a:lnTo>
                  <a:pt x="65" y="3"/>
                </a:lnTo>
                <a:lnTo>
                  <a:pt x="70" y="3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3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7" y="10"/>
                </a:lnTo>
                <a:lnTo>
                  <a:pt x="77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7" y="3"/>
                </a:lnTo>
                <a:lnTo>
                  <a:pt x="97" y="1"/>
                </a:lnTo>
                <a:lnTo>
                  <a:pt x="118" y="8"/>
                </a:lnTo>
                <a:lnTo>
                  <a:pt x="121" y="8"/>
                </a:lnTo>
                <a:lnTo>
                  <a:pt x="121" y="10"/>
                </a:lnTo>
                <a:lnTo>
                  <a:pt x="125" y="10"/>
                </a:lnTo>
                <a:lnTo>
                  <a:pt x="125" y="13"/>
                </a:lnTo>
                <a:lnTo>
                  <a:pt x="128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1" y="27"/>
                </a:lnTo>
                <a:lnTo>
                  <a:pt x="121" y="30"/>
                </a:lnTo>
                <a:lnTo>
                  <a:pt x="121" y="32"/>
                </a:lnTo>
                <a:lnTo>
                  <a:pt x="123" y="32"/>
                </a:lnTo>
                <a:lnTo>
                  <a:pt x="125" y="34"/>
                </a:lnTo>
                <a:lnTo>
                  <a:pt x="125" y="37"/>
                </a:lnTo>
                <a:lnTo>
                  <a:pt x="128" y="39"/>
                </a:lnTo>
                <a:lnTo>
                  <a:pt x="128" y="41"/>
                </a:lnTo>
                <a:lnTo>
                  <a:pt x="130" y="41"/>
                </a:lnTo>
                <a:lnTo>
                  <a:pt x="130" y="44"/>
                </a:lnTo>
                <a:lnTo>
                  <a:pt x="133" y="44"/>
                </a:lnTo>
                <a:lnTo>
                  <a:pt x="137" y="44"/>
                </a:lnTo>
                <a:lnTo>
                  <a:pt x="137" y="41"/>
                </a:lnTo>
                <a:lnTo>
                  <a:pt x="137" y="39"/>
                </a:lnTo>
                <a:lnTo>
                  <a:pt x="135" y="39"/>
                </a:lnTo>
                <a:lnTo>
                  <a:pt x="135" y="34"/>
                </a:lnTo>
                <a:lnTo>
                  <a:pt x="133" y="34"/>
                </a:lnTo>
                <a:lnTo>
                  <a:pt x="133" y="32"/>
                </a:lnTo>
                <a:lnTo>
                  <a:pt x="135" y="30"/>
                </a:lnTo>
                <a:lnTo>
                  <a:pt x="137" y="27"/>
                </a:lnTo>
                <a:lnTo>
                  <a:pt x="140" y="27"/>
                </a:lnTo>
                <a:lnTo>
                  <a:pt x="140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47" y="30"/>
                </a:lnTo>
                <a:lnTo>
                  <a:pt x="150" y="30"/>
                </a:lnTo>
                <a:lnTo>
                  <a:pt x="150" y="32"/>
                </a:lnTo>
                <a:lnTo>
                  <a:pt x="152" y="32"/>
                </a:lnTo>
                <a:lnTo>
                  <a:pt x="152" y="34"/>
                </a:lnTo>
                <a:lnTo>
                  <a:pt x="154" y="37"/>
                </a:lnTo>
                <a:lnTo>
                  <a:pt x="157" y="39"/>
                </a:lnTo>
                <a:lnTo>
                  <a:pt x="157" y="41"/>
                </a:lnTo>
                <a:lnTo>
                  <a:pt x="159" y="44"/>
                </a:lnTo>
                <a:lnTo>
                  <a:pt x="159" y="51"/>
                </a:lnTo>
                <a:lnTo>
                  <a:pt x="161" y="51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3"/>
                </a:lnTo>
                <a:lnTo>
                  <a:pt x="169" y="63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59" y="70"/>
                </a:lnTo>
                <a:lnTo>
                  <a:pt x="159" y="73"/>
                </a:lnTo>
                <a:lnTo>
                  <a:pt x="159" y="75"/>
                </a:lnTo>
                <a:lnTo>
                  <a:pt x="161" y="75"/>
                </a:lnTo>
                <a:lnTo>
                  <a:pt x="161" y="77"/>
                </a:lnTo>
                <a:lnTo>
                  <a:pt x="164" y="77"/>
                </a:lnTo>
                <a:lnTo>
                  <a:pt x="164" y="87"/>
                </a:lnTo>
                <a:lnTo>
                  <a:pt x="166" y="87"/>
                </a:lnTo>
                <a:lnTo>
                  <a:pt x="166" y="90"/>
                </a:lnTo>
                <a:lnTo>
                  <a:pt x="169" y="90"/>
                </a:lnTo>
                <a:lnTo>
                  <a:pt x="171" y="90"/>
                </a:lnTo>
                <a:lnTo>
                  <a:pt x="171" y="92"/>
                </a:lnTo>
                <a:lnTo>
                  <a:pt x="171" y="99"/>
                </a:lnTo>
                <a:lnTo>
                  <a:pt x="169" y="101"/>
                </a:lnTo>
                <a:lnTo>
                  <a:pt x="169" y="104"/>
                </a:lnTo>
                <a:lnTo>
                  <a:pt x="166" y="106"/>
                </a:lnTo>
                <a:lnTo>
                  <a:pt x="164" y="106"/>
                </a:lnTo>
                <a:lnTo>
                  <a:pt x="161" y="109"/>
                </a:lnTo>
                <a:lnTo>
                  <a:pt x="161" y="113"/>
                </a:lnTo>
                <a:lnTo>
                  <a:pt x="164" y="113"/>
                </a:lnTo>
                <a:lnTo>
                  <a:pt x="166" y="113"/>
                </a:lnTo>
                <a:lnTo>
                  <a:pt x="166" y="116"/>
                </a:lnTo>
                <a:lnTo>
                  <a:pt x="164" y="116"/>
                </a:lnTo>
                <a:lnTo>
                  <a:pt x="164" y="118"/>
                </a:lnTo>
                <a:lnTo>
                  <a:pt x="164" y="123"/>
                </a:lnTo>
                <a:lnTo>
                  <a:pt x="161" y="123"/>
                </a:lnTo>
                <a:lnTo>
                  <a:pt x="161" y="128"/>
                </a:lnTo>
                <a:lnTo>
                  <a:pt x="159" y="128"/>
                </a:lnTo>
                <a:lnTo>
                  <a:pt x="159" y="130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47" y="133"/>
                </a:lnTo>
                <a:lnTo>
                  <a:pt x="147" y="130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7" y="125"/>
                </a:lnTo>
                <a:lnTo>
                  <a:pt x="137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28" y="133"/>
                </a:lnTo>
                <a:lnTo>
                  <a:pt x="128" y="135"/>
                </a:lnTo>
                <a:lnTo>
                  <a:pt x="128" y="137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7" y="140"/>
                </a:lnTo>
                <a:lnTo>
                  <a:pt x="147" y="142"/>
                </a:lnTo>
                <a:lnTo>
                  <a:pt x="147" y="147"/>
                </a:lnTo>
                <a:lnTo>
                  <a:pt x="145" y="147"/>
                </a:lnTo>
                <a:lnTo>
                  <a:pt x="145" y="150"/>
                </a:lnTo>
                <a:lnTo>
                  <a:pt x="142" y="150"/>
                </a:lnTo>
                <a:lnTo>
                  <a:pt x="142" y="152"/>
                </a:lnTo>
                <a:lnTo>
                  <a:pt x="140" y="152"/>
                </a:lnTo>
                <a:lnTo>
                  <a:pt x="140" y="154"/>
                </a:lnTo>
                <a:lnTo>
                  <a:pt x="137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0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18" y="164"/>
                </a:lnTo>
                <a:lnTo>
                  <a:pt x="116" y="166"/>
                </a:lnTo>
                <a:lnTo>
                  <a:pt x="113" y="166"/>
                </a:lnTo>
                <a:lnTo>
                  <a:pt x="113" y="169"/>
                </a:lnTo>
                <a:lnTo>
                  <a:pt x="104" y="169"/>
                </a:lnTo>
                <a:lnTo>
                  <a:pt x="104" y="171"/>
                </a:lnTo>
                <a:lnTo>
                  <a:pt x="101" y="171"/>
                </a:lnTo>
                <a:lnTo>
                  <a:pt x="101" y="169"/>
                </a:lnTo>
                <a:lnTo>
                  <a:pt x="99" y="169"/>
                </a:lnTo>
                <a:lnTo>
                  <a:pt x="101" y="169"/>
                </a:lnTo>
                <a:lnTo>
                  <a:pt x="101" y="164"/>
                </a:lnTo>
                <a:lnTo>
                  <a:pt x="104" y="164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4" y="164"/>
                </a:lnTo>
                <a:lnTo>
                  <a:pt x="92" y="164"/>
                </a:lnTo>
                <a:lnTo>
                  <a:pt x="92" y="166"/>
                </a:lnTo>
                <a:lnTo>
                  <a:pt x="85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0" y="171"/>
                </a:lnTo>
                <a:lnTo>
                  <a:pt x="68" y="169"/>
                </a:lnTo>
                <a:lnTo>
                  <a:pt x="65" y="169"/>
                </a:lnTo>
                <a:lnTo>
                  <a:pt x="65" y="166"/>
                </a:lnTo>
                <a:lnTo>
                  <a:pt x="65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6"/>
                </a:lnTo>
                <a:lnTo>
                  <a:pt x="58" y="166"/>
                </a:lnTo>
                <a:lnTo>
                  <a:pt x="51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1" y="161"/>
                </a:lnTo>
                <a:lnTo>
                  <a:pt x="41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0"/>
                </a:lnTo>
                <a:lnTo>
                  <a:pt x="39" y="150"/>
                </a:lnTo>
                <a:lnTo>
                  <a:pt x="49" y="150"/>
                </a:lnTo>
                <a:lnTo>
                  <a:pt x="49" y="147"/>
                </a:lnTo>
                <a:lnTo>
                  <a:pt x="49" y="142"/>
                </a:lnTo>
                <a:moveTo>
                  <a:pt x="49" y="142"/>
                </a:moveTo>
                <a:lnTo>
                  <a:pt x="46" y="140"/>
                </a:lnTo>
                <a:lnTo>
                  <a:pt x="46" y="137"/>
                </a:lnTo>
                <a:lnTo>
                  <a:pt x="44" y="137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7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50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7" y="140"/>
                </a:lnTo>
                <a:lnTo>
                  <a:pt x="17" y="137"/>
                </a:lnTo>
                <a:lnTo>
                  <a:pt x="15" y="135"/>
                </a:lnTo>
                <a:lnTo>
                  <a:pt x="15" y="133"/>
                </a:lnTo>
                <a:lnTo>
                  <a:pt x="13" y="133"/>
                </a:lnTo>
                <a:lnTo>
                  <a:pt x="13" y="128"/>
                </a:lnTo>
                <a:lnTo>
                  <a:pt x="10" y="128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5" y="118"/>
                </a:lnTo>
                <a:lnTo>
                  <a:pt x="5" y="113"/>
                </a:lnTo>
                <a:lnTo>
                  <a:pt x="3" y="113"/>
                </a:lnTo>
                <a:lnTo>
                  <a:pt x="3" y="101"/>
                </a:lnTo>
                <a:lnTo>
                  <a:pt x="5" y="101"/>
                </a:lnTo>
                <a:lnTo>
                  <a:pt x="5" y="104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90"/>
                </a:lnTo>
                <a:lnTo>
                  <a:pt x="5" y="87"/>
                </a:lnTo>
                <a:lnTo>
                  <a:pt x="5" y="85"/>
                </a:lnTo>
                <a:lnTo>
                  <a:pt x="3" y="85"/>
                </a:lnTo>
                <a:lnTo>
                  <a:pt x="1" y="85"/>
                </a:lnTo>
                <a:lnTo>
                  <a:pt x="1" y="82"/>
                </a:lnTo>
                <a:lnTo>
                  <a:pt x="1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5" y="53"/>
                </a:lnTo>
                <a:lnTo>
                  <a:pt x="8" y="53"/>
                </a:lnTo>
                <a:lnTo>
                  <a:pt x="8" y="49"/>
                </a:lnTo>
                <a:lnTo>
                  <a:pt x="10" y="49"/>
                </a:lnTo>
                <a:lnTo>
                  <a:pt x="10" y="44"/>
                </a:lnTo>
                <a:lnTo>
                  <a:pt x="13" y="44"/>
                </a:lnTo>
                <a:lnTo>
                  <a:pt x="13" y="41"/>
                </a:lnTo>
                <a:lnTo>
                  <a:pt x="15" y="41"/>
                </a:lnTo>
                <a:lnTo>
                  <a:pt x="15" y="39"/>
                </a:lnTo>
                <a:moveTo>
                  <a:pt x="15" y="39"/>
                </a:moveTo>
                <a:lnTo>
                  <a:pt x="17" y="39"/>
                </a:lnTo>
                <a:lnTo>
                  <a:pt x="17" y="37"/>
                </a:lnTo>
                <a:lnTo>
                  <a:pt x="20" y="37"/>
                </a:lnTo>
                <a:lnTo>
                  <a:pt x="22" y="39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4" y="46"/>
                </a:lnTo>
                <a:lnTo>
                  <a:pt x="37" y="46"/>
                </a:lnTo>
                <a:lnTo>
                  <a:pt x="37" y="44"/>
                </a:lnTo>
                <a:lnTo>
                  <a:pt x="41" y="44"/>
                </a:lnTo>
                <a:lnTo>
                  <a:pt x="41" y="41"/>
                </a:lnTo>
                <a:lnTo>
                  <a:pt x="41" y="34"/>
                </a:lnTo>
                <a:lnTo>
                  <a:pt x="39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9" y="15"/>
                </a:lnTo>
                <a:lnTo>
                  <a:pt x="41" y="15"/>
                </a:lnTo>
                <a:lnTo>
                  <a:pt x="44" y="13"/>
                </a:lnTo>
                <a:lnTo>
                  <a:pt x="51" y="13"/>
                </a:lnTo>
                <a:lnTo>
                  <a:pt x="51" y="10"/>
                </a:lnTo>
                <a:lnTo>
                  <a:pt x="53" y="10"/>
                </a:lnTo>
                <a:lnTo>
                  <a:pt x="53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  <a:moveTo>
                  <a:pt x="90" y="5"/>
                </a:moveTo>
                <a:lnTo>
                  <a:pt x="90" y="3"/>
                </a:lnTo>
                <a:moveTo>
                  <a:pt x="41" y="34"/>
                </a:moveTo>
                <a:lnTo>
                  <a:pt x="41" y="37"/>
                </a:lnTo>
                <a:moveTo>
                  <a:pt x="75" y="3"/>
                </a:moveTo>
                <a:lnTo>
                  <a:pt x="80" y="8"/>
                </a:lnTo>
                <a:moveTo>
                  <a:pt x="77" y="3"/>
                </a:moveTo>
                <a:lnTo>
                  <a:pt x="82" y="8"/>
                </a:lnTo>
                <a:moveTo>
                  <a:pt x="68" y="10"/>
                </a:moveTo>
                <a:lnTo>
                  <a:pt x="70" y="13"/>
                </a:lnTo>
                <a:moveTo>
                  <a:pt x="27" y="150"/>
                </a:moveTo>
                <a:lnTo>
                  <a:pt x="27" y="147"/>
                </a:lnTo>
                <a:lnTo>
                  <a:pt x="25" y="147"/>
                </a:lnTo>
                <a:moveTo>
                  <a:pt x="30" y="150"/>
                </a:moveTo>
                <a:lnTo>
                  <a:pt x="30" y="147"/>
                </a:lnTo>
                <a:moveTo>
                  <a:pt x="34" y="147"/>
                </a:moveTo>
                <a:lnTo>
                  <a:pt x="37" y="152"/>
                </a:lnTo>
                <a:moveTo>
                  <a:pt x="39" y="130"/>
                </a:moveTo>
                <a:lnTo>
                  <a:pt x="46" y="140"/>
                </a:lnTo>
                <a:lnTo>
                  <a:pt x="49" y="145"/>
                </a:lnTo>
                <a:moveTo>
                  <a:pt x="37" y="145"/>
                </a:moveTo>
                <a:lnTo>
                  <a:pt x="39" y="150"/>
                </a:lnTo>
                <a:moveTo>
                  <a:pt x="37" y="142"/>
                </a:moveTo>
                <a:lnTo>
                  <a:pt x="41" y="150"/>
                </a:lnTo>
                <a:moveTo>
                  <a:pt x="37" y="140"/>
                </a:moveTo>
                <a:lnTo>
                  <a:pt x="44" y="150"/>
                </a:lnTo>
                <a:lnTo>
                  <a:pt x="37" y="142"/>
                </a:lnTo>
                <a:moveTo>
                  <a:pt x="30" y="150"/>
                </a:moveTo>
                <a:lnTo>
                  <a:pt x="34" y="154"/>
                </a:lnTo>
                <a:moveTo>
                  <a:pt x="27" y="150"/>
                </a:moveTo>
                <a:lnTo>
                  <a:pt x="27" y="147"/>
                </a:lnTo>
                <a:moveTo>
                  <a:pt x="37" y="154"/>
                </a:moveTo>
                <a:lnTo>
                  <a:pt x="32" y="147"/>
                </a:lnTo>
                <a:lnTo>
                  <a:pt x="37" y="152"/>
                </a:lnTo>
                <a:moveTo>
                  <a:pt x="34" y="130"/>
                </a:moveTo>
                <a:lnTo>
                  <a:pt x="49" y="150"/>
                </a:lnTo>
                <a:moveTo>
                  <a:pt x="34" y="145"/>
                </a:moveTo>
                <a:lnTo>
                  <a:pt x="39" y="150"/>
                </a:lnTo>
                <a:moveTo>
                  <a:pt x="34" y="133"/>
                </a:moveTo>
                <a:lnTo>
                  <a:pt x="46" y="150"/>
                </a:lnTo>
                <a:moveTo>
                  <a:pt x="37" y="130"/>
                </a:moveTo>
                <a:lnTo>
                  <a:pt x="49" y="147"/>
                </a:lnTo>
                <a:lnTo>
                  <a:pt x="34" y="130"/>
                </a:lnTo>
                <a:moveTo>
                  <a:pt x="65" y="94"/>
                </a:moveTo>
                <a:lnTo>
                  <a:pt x="70" y="85"/>
                </a:lnTo>
                <a:lnTo>
                  <a:pt x="63" y="77"/>
                </a:lnTo>
                <a:moveTo>
                  <a:pt x="39" y="157"/>
                </a:moveTo>
                <a:lnTo>
                  <a:pt x="37" y="157"/>
                </a:lnTo>
                <a:lnTo>
                  <a:pt x="37" y="154"/>
                </a:lnTo>
                <a:moveTo>
                  <a:pt x="99" y="3"/>
                </a:moveTo>
                <a:lnTo>
                  <a:pt x="97" y="1"/>
                </a:lnTo>
                <a:moveTo>
                  <a:pt x="113" y="8"/>
                </a:moveTo>
                <a:lnTo>
                  <a:pt x="118" y="8"/>
                </a:lnTo>
                <a:moveTo>
                  <a:pt x="111" y="8"/>
                </a:moveTo>
                <a:lnTo>
                  <a:pt x="111" y="10"/>
                </a:lnTo>
                <a:lnTo>
                  <a:pt x="109" y="10"/>
                </a:lnTo>
                <a:lnTo>
                  <a:pt x="106" y="10"/>
                </a:lnTo>
                <a:lnTo>
                  <a:pt x="106" y="8"/>
                </a:lnTo>
                <a:lnTo>
                  <a:pt x="104" y="8"/>
                </a:lnTo>
                <a:moveTo>
                  <a:pt x="111" y="8"/>
                </a:moveTo>
                <a:lnTo>
                  <a:pt x="111" y="5"/>
                </a:lnTo>
                <a:moveTo>
                  <a:pt x="104" y="8"/>
                </a:moveTo>
                <a:lnTo>
                  <a:pt x="109" y="10"/>
                </a:lnTo>
                <a:moveTo>
                  <a:pt x="111" y="8"/>
                </a:moveTo>
                <a:lnTo>
                  <a:pt x="111" y="5"/>
                </a:lnTo>
                <a:moveTo>
                  <a:pt x="104" y="5"/>
                </a:moveTo>
                <a:lnTo>
                  <a:pt x="101" y="3"/>
                </a:lnTo>
                <a:moveTo>
                  <a:pt x="99" y="3"/>
                </a:moveTo>
                <a:lnTo>
                  <a:pt x="104" y="5"/>
                </a:lnTo>
                <a:moveTo>
                  <a:pt x="101" y="3"/>
                </a:moveTo>
                <a:lnTo>
                  <a:pt x="104" y="3"/>
                </a:lnTo>
                <a:moveTo>
                  <a:pt x="113" y="5"/>
                </a:moveTo>
                <a:lnTo>
                  <a:pt x="113" y="8"/>
                </a:lnTo>
                <a:moveTo>
                  <a:pt x="111" y="5"/>
                </a:moveTo>
                <a:lnTo>
                  <a:pt x="111" y="8"/>
                </a:lnTo>
                <a:moveTo>
                  <a:pt x="113" y="8"/>
                </a:moveTo>
                <a:lnTo>
                  <a:pt x="116" y="8"/>
                </a:lnTo>
                <a:moveTo>
                  <a:pt x="113" y="8"/>
                </a:moveTo>
                <a:lnTo>
                  <a:pt x="111" y="8"/>
                </a:lnTo>
                <a:moveTo>
                  <a:pt x="104" y="5"/>
                </a:moveTo>
                <a:lnTo>
                  <a:pt x="104" y="8"/>
                </a:lnTo>
                <a:moveTo>
                  <a:pt x="104" y="3"/>
                </a:moveTo>
                <a:lnTo>
                  <a:pt x="109" y="10"/>
                </a:lnTo>
                <a:moveTo>
                  <a:pt x="109" y="5"/>
                </a:moveTo>
                <a:lnTo>
                  <a:pt x="111" y="8"/>
                </a:lnTo>
                <a:moveTo>
                  <a:pt x="106" y="5"/>
                </a:moveTo>
                <a:lnTo>
                  <a:pt x="111" y="10"/>
                </a:lnTo>
                <a:moveTo>
                  <a:pt x="99" y="87"/>
                </a:moveTo>
                <a:lnTo>
                  <a:pt x="87" y="94"/>
                </a:lnTo>
                <a:lnTo>
                  <a:pt x="101" y="92"/>
                </a:lnTo>
                <a:moveTo>
                  <a:pt x="87" y="99"/>
                </a:moveTo>
                <a:lnTo>
                  <a:pt x="87" y="94"/>
                </a:lnTo>
                <a:lnTo>
                  <a:pt x="87" y="97"/>
                </a:lnTo>
                <a:moveTo>
                  <a:pt x="85" y="94"/>
                </a:moveTo>
                <a:lnTo>
                  <a:pt x="87" y="94"/>
                </a:lnTo>
                <a:lnTo>
                  <a:pt x="99" y="80"/>
                </a:lnTo>
                <a:moveTo>
                  <a:pt x="92" y="77"/>
                </a:moveTo>
                <a:lnTo>
                  <a:pt x="87" y="94"/>
                </a:lnTo>
                <a:lnTo>
                  <a:pt x="94" y="77"/>
                </a:lnTo>
                <a:moveTo>
                  <a:pt x="99" y="82"/>
                </a:moveTo>
                <a:lnTo>
                  <a:pt x="87" y="94"/>
                </a:lnTo>
                <a:lnTo>
                  <a:pt x="90" y="77"/>
                </a:lnTo>
                <a:moveTo>
                  <a:pt x="97" y="77"/>
                </a:moveTo>
                <a:lnTo>
                  <a:pt x="87" y="94"/>
                </a:lnTo>
                <a:moveTo>
                  <a:pt x="101" y="73"/>
                </a:moveTo>
                <a:lnTo>
                  <a:pt x="99" y="87"/>
                </a:lnTo>
                <a:lnTo>
                  <a:pt x="109" y="99"/>
                </a:lnTo>
                <a:moveTo>
                  <a:pt x="106" y="99"/>
                </a:moveTo>
                <a:lnTo>
                  <a:pt x="99" y="97"/>
                </a:lnTo>
                <a:lnTo>
                  <a:pt x="92" y="99"/>
                </a:lnTo>
                <a:lnTo>
                  <a:pt x="90" y="109"/>
                </a:lnTo>
                <a:moveTo>
                  <a:pt x="392" y="142"/>
                </a:moveTo>
                <a:lnTo>
                  <a:pt x="392" y="140"/>
                </a:lnTo>
                <a:lnTo>
                  <a:pt x="390" y="140"/>
                </a:lnTo>
                <a:lnTo>
                  <a:pt x="390" y="137"/>
                </a:lnTo>
                <a:lnTo>
                  <a:pt x="387" y="137"/>
                </a:lnTo>
                <a:lnTo>
                  <a:pt x="387" y="133"/>
                </a:lnTo>
                <a:lnTo>
                  <a:pt x="385" y="133"/>
                </a:lnTo>
                <a:lnTo>
                  <a:pt x="385" y="130"/>
                </a:lnTo>
                <a:lnTo>
                  <a:pt x="382" y="130"/>
                </a:lnTo>
                <a:lnTo>
                  <a:pt x="377" y="130"/>
                </a:lnTo>
                <a:lnTo>
                  <a:pt x="377" y="133"/>
                </a:lnTo>
                <a:lnTo>
                  <a:pt x="377" y="135"/>
                </a:lnTo>
                <a:lnTo>
                  <a:pt x="380" y="135"/>
                </a:lnTo>
                <a:lnTo>
                  <a:pt x="380" y="140"/>
                </a:lnTo>
                <a:lnTo>
                  <a:pt x="382" y="140"/>
                </a:lnTo>
                <a:lnTo>
                  <a:pt x="382" y="142"/>
                </a:lnTo>
                <a:lnTo>
                  <a:pt x="380" y="142"/>
                </a:lnTo>
                <a:lnTo>
                  <a:pt x="380" y="145"/>
                </a:lnTo>
                <a:lnTo>
                  <a:pt x="377" y="145"/>
                </a:lnTo>
                <a:lnTo>
                  <a:pt x="377" y="147"/>
                </a:lnTo>
                <a:lnTo>
                  <a:pt x="375" y="147"/>
                </a:lnTo>
                <a:lnTo>
                  <a:pt x="373" y="150"/>
                </a:lnTo>
                <a:lnTo>
                  <a:pt x="370" y="147"/>
                </a:lnTo>
                <a:lnTo>
                  <a:pt x="368" y="147"/>
                </a:lnTo>
                <a:lnTo>
                  <a:pt x="368" y="145"/>
                </a:lnTo>
                <a:lnTo>
                  <a:pt x="365" y="145"/>
                </a:lnTo>
                <a:lnTo>
                  <a:pt x="365" y="142"/>
                </a:lnTo>
                <a:lnTo>
                  <a:pt x="363" y="142"/>
                </a:lnTo>
                <a:lnTo>
                  <a:pt x="363" y="140"/>
                </a:lnTo>
                <a:lnTo>
                  <a:pt x="361" y="137"/>
                </a:lnTo>
                <a:lnTo>
                  <a:pt x="361" y="135"/>
                </a:lnTo>
                <a:lnTo>
                  <a:pt x="358" y="135"/>
                </a:lnTo>
                <a:lnTo>
                  <a:pt x="358" y="133"/>
                </a:lnTo>
                <a:lnTo>
                  <a:pt x="356" y="133"/>
                </a:lnTo>
                <a:lnTo>
                  <a:pt x="356" y="128"/>
                </a:lnTo>
                <a:lnTo>
                  <a:pt x="353" y="125"/>
                </a:lnTo>
                <a:lnTo>
                  <a:pt x="353" y="121"/>
                </a:lnTo>
                <a:lnTo>
                  <a:pt x="351" y="121"/>
                </a:lnTo>
                <a:lnTo>
                  <a:pt x="351" y="118"/>
                </a:lnTo>
                <a:lnTo>
                  <a:pt x="349" y="118"/>
                </a:lnTo>
                <a:lnTo>
                  <a:pt x="349" y="113"/>
                </a:lnTo>
                <a:lnTo>
                  <a:pt x="346" y="111"/>
                </a:lnTo>
                <a:lnTo>
                  <a:pt x="346" y="101"/>
                </a:lnTo>
                <a:lnTo>
                  <a:pt x="349" y="101"/>
                </a:lnTo>
                <a:lnTo>
                  <a:pt x="349" y="104"/>
                </a:lnTo>
                <a:lnTo>
                  <a:pt x="351" y="104"/>
                </a:lnTo>
                <a:lnTo>
                  <a:pt x="353" y="104"/>
                </a:lnTo>
                <a:lnTo>
                  <a:pt x="353" y="101"/>
                </a:lnTo>
                <a:lnTo>
                  <a:pt x="353" y="97"/>
                </a:lnTo>
                <a:lnTo>
                  <a:pt x="351" y="97"/>
                </a:lnTo>
                <a:lnTo>
                  <a:pt x="351" y="87"/>
                </a:lnTo>
                <a:lnTo>
                  <a:pt x="349" y="87"/>
                </a:lnTo>
                <a:lnTo>
                  <a:pt x="349" y="85"/>
                </a:lnTo>
                <a:lnTo>
                  <a:pt x="346" y="85"/>
                </a:lnTo>
                <a:lnTo>
                  <a:pt x="344" y="85"/>
                </a:lnTo>
                <a:lnTo>
                  <a:pt x="344" y="82"/>
                </a:lnTo>
                <a:lnTo>
                  <a:pt x="344" y="73"/>
                </a:lnTo>
                <a:lnTo>
                  <a:pt x="346" y="70"/>
                </a:lnTo>
                <a:lnTo>
                  <a:pt x="349" y="68"/>
                </a:lnTo>
                <a:lnTo>
                  <a:pt x="351" y="68"/>
                </a:lnTo>
                <a:lnTo>
                  <a:pt x="351" y="65"/>
                </a:lnTo>
                <a:lnTo>
                  <a:pt x="353" y="65"/>
                </a:lnTo>
                <a:lnTo>
                  <a:pt x="353" y="63"/>
                </a:lnTo>
                <a:lnTo>
                  <a:pt x="353" y="61"/>
                </a:lnTo>
                <a:lnTo>
                  <a:pt x="351" y="61"/>
                </a:lnTo>
                <a:lnTo>
                  <a:pt x="349" y="61"/>
                </a:lnTo>
                <a:lnTo>
                  <a:pt x="349" y="58"/>
                </a:lnTo>
                <a:lnTo>
                  <a:pt x="349" y="56"/>
                </a:lnTo>
                <a:lnTo>
                  <a:pt x="351" y="53"/>
                </a:lnTo>
                <a:lnTo>
                  <a:pt x="351" y="51"/>
                </a:lnTo>
                <a:lnTo>
                  <a:pt x="353" y="49"/>
                </a:lnTo>
                <a:lnTo>
                  <a:pt x="353" y="46"/>
                </a:lnTo>
                <a:lnTo>
                  <a:pt x="356" y="44"/>
                </a:lnTo>
                <a:lnTo>
                  <a:pt x="356" y="41"/>
                </a:lnTo>
                <a:lnTo>
                  <a:pt x="358" y="41"/>
                </a:lnTo>
                <a:lnTo>
                  <a:pt x="358" y="39"/>
                </a:lnTo>
                <a:moveTo>
                  <a:pt x="361" y="39"/>
                </a:moveTo>
                <a:lnTo>
                  <a:pt x="370" y="51"/>
                </a:lnTo>
                <a:moveTo>
                  <a:pt x="361" y="37"/>
                </a:moveTo>
                <a:lnTo>
                  <a:pt x="373" y="51"/>
                </a:lnTo>
                <a:moveTo>
                  <a:pt x="370" y="150"/>
                </a:moveTo>
                <a:lnTo>
                  <a:pt x="370" y="147"/>
                </a:lnTo>
                <a:moveTo>
                  <a:pt x="370" y="150"/>
                </a:moveTo>
                <a:lnTo>
                  <a:pt x="373" y="150"/>
                </a:lnTo>
                <a:moveTo>
                  <a:pt x="346" y="104"/>
                </a:moveTo>
                <a:lnTo>
                  <a:pt x="346" y="106"/>
                </a:lnTo>
                <a:moveTo>
                  <a:pt x="346" y="101"/>
                </a:moveTo>
                <a:lnTo>
                  <a:pt x="346" y="99"/>
                </a:lnTo>
                <a:moveTo>
                  <a:pt x="346" y="97"/>
                </a:moveTo>
                <a:lnTo>
                  <a:pt x="351" y="104"/>
                </a:lnTo>
                <a:moveTo>
                  <a:pt x="346" y="94"/>
                </a:moveTo>
                <a:lnTo>
                  <a:pt x="353" y="104"/>
                </a:lnTo>
                <a:moveTo>
                  <a:pt x="344" y="82"/>
                </a:moveTo>
                <a:lnTo>
                  <a:pt x="351" y="90"/>
                </a:lnTo>
                <a:moveTo>
                  <a:pt x="346" y="85"/>
                </a:moveTo>
                <a:lnTo>
                  <a:pt x="344" y="82"/>
                </a:lnTo>
                <a:moveTo>
                  <a:pt x="349" y="65"/>
                </a:moveTo>
                <a:lnTo>
                  <a:pt x="349" y="68"/>
                </a:lnTo>
                <a:moveTo>
                  <a:pt x="344" y="85"/>
                </a:moveTo>
                <a:lnTo>
                  <a:pt x="351" y="92"/>
                </a:lnTo>
                <a:moveTo>
                  <a:pt x="351" y="61"/>
                </a:moveTo>
                <a:lnTo>
                  <a:pt x="353" y="63"/>
                </a:lnTo>
                <a:moveTo>
                  <a:pt x="349" y="61"/>
                </a:moveTo>
                <a:lnTo>
                  <a:pt x="353" y="65"/>
                </a:lnTo>
                <a:moveTo>
                  <a:pt x="365" y="41"/>
                </a:moveTo>
                <a:lnTo>
                  <a:pt x="373" y="51"/>
                </a:lnTo>
                <a:moveTo>
                  <a:pt x="351" y="68"/>
                </a:moveTo>
                <a:lnTo>
                  <a:pt x="349" y="63"/>
                </a:lnTo>
                <a:lnTo>
                  <a:pt x="351" y="65"/>
                </a:lnTo>
                <a:moveTo>
                  <a:pt x="344" y="92"/>
                </a:moveTo>
                <a:lnTo>
                  <a:pt x="353" y="104"/>
                </a:lnTo>
                <a:moveTo>
                  <a:pt x="344" y="90"/>
                </a:moveTo>
                <a:lnTo>
                  <a:pt x="353" y="101"/>
                </a:lnTo>
                <a:moveTo>
                  <a:pt x="344" y="87"/>
                </a:moveTo>
                <a:lnTo>
                  <a:pt x="353" y="9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32" name="path 4432"/>
          <p:cNvSpPr/>
          <p:nvPr/>
        </p:nvSpPr>
        <p:spPr>
          <a:xfrm>
            <a:off x="5962650" y="4636262"/>
            <a:ext cx="294131" cy="85343"/>
          </a:xfrm>
          <a:custGeom>
            <a:avLst/>
            <a:gdLst/>
            <a:ahLst/>
            <a:cxnLst/>
            <a:rect l="0" t="0" r="0" b="0"/>
            <a:pathLst>
              <a:path w="463" h="134">
                <a:moveTo>
                  <a:pt x="49" y="37"/>
                </a:moveTo>
                <a:lnTo>
                  <a:pt x="61" y="56"/>
                </a:lnTo>
                <a:lnTo>
                  <a:pt x="51" y="34"/>
                </a:lnTo>
                <a:moveTo>
                  <a:pt x="54" y="27"/>
                </a:moveTo>
                <a:lnTo>
                  <a:pt x="56" y="34"/>
                </a:lnTo>
                <a:lnTo>
                  <a:pt x="63" y="39"/>
                </a:lnTo>
                <a:lnTo>
                  <a:pt x="73" y="34"/>
                </a:lnTo>
                <a:moveTo>
                  <a:pt x="44" y="46"/>
                </a:moveTo>
                <a:lnTo>
                  <a:pt x="61" y="56"/>
                </a:lnTo>
                <a:lnTo>
                  <a:pt x="44" y="39"/>
                </a:lnTo>
                <a:moveTo>
                  <a:pt x="46" y="39"/>
                </a:moveTo>
                <a:lnTo>
                  <a:pt x="61" y="56"/>
                </a:lnTo>
                <a:moveTo>
                  <a:pt x="34" y="37"/>
                </a:moveTo>
                <a:lnTo>
                  <a:pt x="44" y="39"/>
                </a:lnTo>
                <a:lnTo>
                  <a:pt x="51" y="34"/>
                </a:lnTo>
                <a:lnTo>
                  <a:pt x="54" y="27"/>
                </a:lnTo>
                <a:moveTo>
                  <a:pt x="61" y="68"/>
                </a:moveTo>
                <a:lnTo>
                  <a:pt x="58" y="58"/>
                </a:lnTo>
                <a:lnTo>
                  <a:pt x="49" y="53"/>
                </a:lnTo>
                <a:lnTo>
                  <a:pt x="39" y="58"/>
                </a:lnTo>
                <a:moveTo>
                  <a:pt x="138" y="20"/>
                </a:moveTo>
                <a:lnTo>
                  <a:pt x="138" y="22"/>
                </a:lnTo>
                <a:lnTo>
                  <a:pt x="140" y="25"/>
                </a:lnTo>
                <a:lnTo>
                  <a:pt x="140" y="34"/>
                </a:lnTo>
                <a:lnTo>
                  <a:pt x="138" y="34"/>
                </a:lnTo>
                <a:lnTo>
                  <a:pt x="138" y="32"/>
                </a:lnTo>
                <a:lnTo>
                  <a:pt x="135" y="32"/>
                </a:lnTo>
                <a:lnTo>
                  <a:pt x="133" y="32"/>
                </a:lnTo>
                <a:lnTo>
                  <a:pt x="130" y="34"/>
                </a:lnTo>
                <a:lnTo>
                  <a:pt x="130" y="37"/>
                </a:lnTo>
                <a:lnTo>
                  <a:pt x="133" y="37"/>
                </a:lnTo>
                <a:lnTo>
                  <a:pt x="133" y="39"/>
                </a:lnTo>
                <a:lnTo>
                  <a:pt x="135" y="39"/>
                </a:lnTo>
                <a:lnTo>
                  <a:pt x="135" y="49"/>
                </a:lnTo>
                <a:lnTo>
                  <a:pt x="138" y="49"/>
                </a:lnTo>
                <a:lnTo>
                  <a:pt x="138" y="51"/>
                </a:lnTo>
                <a:lnTo>
                  <a:pt x="140" y="51"/>
                </a:lnTo>
                <a:lnTo>
                  <a:pt x="142" y="51"/>
                </a:lnTo>
                <a:lnTo>
                  <a:pt x="142" y="53"/>
                </a:lnTo>
                <a:lnTo>
                  <a:pt x="142" y="61"/>
                </a:lnTo>
                <a:lnTo>
                  <a:pt x="140" y="63"/>
                </a:lnTo>
                <a:lnTo>
                  <a:pt x="140" y="68"/>
                </a:lnTo>
                <a:lnTo>
                  <a:pt x="138" y="68"/>
                </a:lnTo>
                <a:lnTo>
                  <a:pt x="135" y="68"/>
                </a:lnTo>
                <a:lnTo>
                  <a:pt x="133" y="70"/>
                </a:lnTo>
                <a:lnTo>
                  <a:pt x="133" y="75"/>
                </a:lnTo>
                <a:lnTo>
                  <a:pt x="135" y="75"/>
                </a:lnTo>
                <a:lnTo>
                  <a:pt x="138" y="75"/>
                </a:lnTo>
                <a:lnTo>
                  <a:pt x="138" y="77"/>
                </a:lnTo>
                <a:lnTo>
                  <a:pt x="138" y="80"/>
                </a:lnTo>
                <a:lnTo>
                  <a:pt x="135" y="80"/>
                </a:lnTo>
                <a:lnTo>
                  <a:pt x="135" y="85"/>
                </a:lnTo>
                <a:lnTo>
                  <a:pt x="133" y="87"/>
                </a:lnTo>
                <a:lnTo>
                  <a:pt x="133" y="89"/>
                </a:lnTo>
                <a:lnTo>
                  <a:pt x="130" y="89"/>
                </a:lnTo>
                <a:lnTo>
                  <a:pt x="130" y="94"/>
                </a:lnTo>
                <a:lnTo>
                  <a:pt x="128" y="94"/>
                </a:lnTo>
                <a:lnTo>
                  <a:pt x="128" y="97"/>
                </a:lnTo>
                <a:lnTo>
                  <a:pt x="125" y="97"/>
                </a:lnTo>
                <a:lnTo>
                  <a:pt x="121" y="97"/>
                </a:lnTo>
                <a:lnTo>
                  <a:pt x="121" y="94"/>
                </a:lnTo>
                <a:lnTo>
                  <a:pt x="121" y="87"/>
                </a:lnTo>
                <a:lnTo>
                  <a:pt x="118" y="87"/>
                </a:lnTo>
                <a:lnTo>
                  <a:pt x="118" y="85"/>
                </a:lnTo>
                <a:lnTo>
                  <a:pt x="116" y="85"/>
                </a:lnTo>
                <a:lnTo>
                  <a:pt x="111" y="85"/>
                </a:lnTo>
                <a:lnTo>
                  <a:pt x="111" y="87"/>
                </a:lnTo>
                <a:lnTo>
                  <a:pt x="109" y="87"/>
                </a:lnTo>
                <a:lnTo>
                  <a:pt x="109" y="89"/>
                </a:lnTo>
                <a:lnTo>
                  <a:pt x="104" y="89"/>
                </a:lnTo>
                <a:lnTo>
                  <a:pt x="104" y="92"/>
                </a:lnTo>
                <a:lnTo>
                  <a:pt x="101" y="92"/>
                </a:lnTo>
                <a:lnTo>
                  <a:pt x="101" y="94"/>
                </a:lnTo>
                <a:lnTo>
                  <a:pt x="99" y="97"/>
                </a:lnTo>
                <a:lnTo>
                  <a:pt x="99" y="99"/>
                </a:lnTo>
                <a:lnTo>
                  <a:pt x="101" y="99"/>
                </a:lnTo>
                <a:lnTo>
                  <a:pt x="101" y="101"/>
                </a:lnTo>
                <a:lnTo>
                  <a:pt x="104" y="101"/>
                </a:lnTo>
                <a:lnTo>
                  <a:pt x="104" y="99"/>
                </a:lnTo>
                <a:lnTo>
                  <a:pt x="106" y="99"/>
                </a:lnTo>
                <a:lnTo>
                  <a:pt x="109" y="97"/>
                </a:lnTo>
                <a:lnTo>
                  <a:pt x="114" y="97"/>
                </a:lnTo>
                <a:lnTo>
                  <a:pt x="114" y="99"/>
                </a:lnTo>
                <a:lnTo>
                  <a:pt x="116" y="99"/>
                </a:lnTo>
                <a:lnTo>
                  <a:pt x="116" y="101"/>
                </a:lnTo>
                <a:moveTo>
                  <a:pt x="116" y="101"/>
                </a:moveTo>
                <a:lnTo>
                  <a:pt x="118" y="101"/>
                </a:lnTo>
                <a:lnTo>
                  <a:pt x="118" y="104"/>
                </a:lnTo>
                <a:lnTo>
                  <a:pt x="118" y="109"/>
                </a:lnTo>
                <a:lnTo>
                  <a:pt x="116" y="109"/>
                </a:lnTo>
                <a:lnTo>
                  <a:pt x="116" y="111"/>
                </a:lnTo>
                <a:lnTo>
                  <a:pt x="114" y="111"/>
                </a:lnTo>
                <a:lnTo>
                  <a:pt x="114" y="113"/>
                </a:lnTo>
                <a:lnTo>
                  <a:pt x="111" y="113"/>
                </a:lnTo>
                <a:lnTo>
                  <a:pt x="111" y="116"/>
                </a:lnTo>
                <a:lnTo>
                  <a:pt x="109" y="116"/>
                </a:lnTo>
                <a:lnTo>
                  <a:pt x="106" y="116"/>
                </a:lnTo>
                <a:lnTo>
                  <a:pt x="106" y="118"/>
                </a:lnTo>
                <a:lnTo>
                  <a:pt x="104" y="118"/>
                </a:lnTo>
                <a:lnTo>
                  <a:pt x="104" y="121"/>
                </a:lnTo>
                <a:lnTo>
                  <a:pt x="99" y="121"/>
                </a:lnTo>
                <a:lnTo>
                  <a:pt x="99" y="123"/>
                </a:lnTo>
                <a:lnTo>
                  <a:pt x="92" y="123"/>
                </a:lnTo>
                <a:lnTo>
                  <a:pt x="92" y="125"/>
                </a:lnTo>
                <a:lnTo>
                  <a:pt x="90" y="125"/>
                </a:lnTo>
                <a:lnTo>
                  <a:pt x="90" y="128"/>
                </a:lnTo>
                <a:lnTo>
                  <a:pt x="85" y="128"/>
                </a:lnTo>
                <a:lnTo>
                  <a:pt x="85" y="130"/>
                </a:lnTo>
                <a:lnTo>
                  <a:pt x="75" y="130"/>
                </a:lnTo>
                <a:lnTo>
                  <a:pt x="75" y="133"/>
                </a:lnTo>
                <a:lnTo>
                  <a:pt x="73" y="133"/>
                </a:lnTo>
                <a:lnTo>
                  <a:pt x="73" y="130"/>
                </a:lnTo>
                <a:lnTo>
                  <a:pt x="70" y="130"/>
                </a:lnTo>
                <a:lnTo>
                  <a:pt x="73" y="130"/>
                </a:lnTo>
                <a:lnTo>
                  <a:pt x="73" y="125"/>
                </a:lnTo>
                <a:lnTo>
                  <a:pt x="75" y="125"/>
                </a:lnTo>
                <a:lnTo>
                  <a:pt x="75" y="123"/>
                </a:lnTo>
                <a:lnTo>
                  <a:pt x="73" y="123"/>
                </a:lnTo>
                <a:lnTo>
                  <a:pt x="68" y="123"/>
                </a:lnTo>
                <a:lnTo>
                  <a:pt x="68" y="125"/>
                </a:lnTo>
                <a:lnTo>
                  <a:pt x="63" y="125"/>
                </a:lnTo>
                <a:lnTo>
                  <a:pt x="63" y="128"/>
                </a:lnTo>
                <a:lnTo>
                  <a:pt x="56" y="128"/>
                </a:lnTo>
                <a:lnTo>
                  <a:pt x="56" y="130"/>
                </a:lnTo>
                <a:lnTo>
                  <a:pt x="54" y="130"/>
                </a:lnTo>
                <a:lnTo>
                  <a:pt x="54" y="133"/>
                </a:lnTo>
                <a:lnTo>
                  <a:pt x="41" y="133"/>
                </a:lnTo>
                <a:lnTo>
                  <a:pt x="39" y="130"/>
                </a:lnTo>
                <a:lnTo>
                  <a:pt x="37" y="128"/>
                </a:lnTo>
                <a:lnTo>
                  <a:pt x="37" y="125"/>
                </a:lnTo>
                <a:lnTo>
                  <a:pt x="34" y="125"/>
                </a:lnTo>
                <a:lnTo>
                  <a:pt x="34" y="123"/>
                </a:lnTo>
                <a:lnTo>
                  <a:pt x="32" y="123"/>
                </a:lnTo>
                <a:lnTo>
                  <a:pt x="32" y="128"/>
                </a:lnTo>
                <a:lnTo>
                  <a:pt x="30" y="128"/>
                </a:lnTo>
                <a:lnTo>
                  <a:pt x="22" y="128"/>
                </a:lnTo>
                <a:lnTo>
                  <a:pt x="22" y="125"/>
                </a:lnTo>
                <a:lnTo>
                  <a:pt x="18" y="125"/>
                </a:lnTo>
                <a:lnTo>
                  <a:pt x="18" y="123"/>
                </a:lnTo>
                <a:lnTo>
                  <a:pt x="15" y="123"/>
                </a:lnTo>
                <a:lnTo>
                  <a:pt x="13" y="121"/>
                </a:lnTo>
                <a:lnTo>
                  <a:pt x="10" y="121"/>
                </a:lnTo>
                <a:lnTo>
                  <a:pt x="10" y="118"/>
                </a:lnTo>
                <a:lnTo>
                  <a:pt x="8" y="116"/>
                </a:lnTo>
                <a:lnTo>
                  <a:pt x="8" y="111"/>
                </a:lnTo>
                <a:lnTo>
                  <a:pt x="10" y="111"/>
                </a:lnTo>
                <a:lnTo>
                  <a:pt x="20" y="111"/>
                </a:lnTo>
                <a:lnTo>
                  <a:pt x="20" y="109"/>
                </a:lnTo>
                <a:lnTo>
                  <a:pt x="20" y="106"/>
                </a:lnTo>
                <a:lnTo>
                  <a:pt x="22" y="106"/>
                </a:lnTo>
                <a:lnTo>
                  <a:pt x="20" y="106"/>
                </a:lnTo>
                <a:lnTo>
                  <a:pt x="20" y="104"/>
                </a:lnTo>
                <a:moveTo>
                  <a:pt x="1" y="111"/>
                </a:moveTo>
                <a:lnTo>
                  <a:pt x="1" y="109"/>
                </a:lnTo>
                <a:moveTo>
                  <a:pt x="5" y="109"/>
                </a:moveTo>
                <a:lnTo>
                  <a:pt x="8" y="113"/>
                </a:lnTo>
                <a:moveTo>
                  <a:pt x="10" y="92"/>
                </a:moveTo>
                <a:lnTo>
                  <a:pt x="18" y="101"/>
                </a:lnTo>
                <a:lnTo>
                  <a:pt x="20" y="106"/>
                </a:lnTo>
                <a:moveTo>
                  <a:pt x="8" y="106"/>
                </a:moveTo>
                <a:lnTo>
                  <a:pt x="10" y="111"/>
                </a:lnTo>
                <a:moveTo>
                  <a:pt x="8" y="104"/>
                </a:moveTo>
                <a:lnTo>
                  <a:pt x="13" y="111"/>
                </a:lnTo>
                <a:moveTo>
                  <a:pt x="8" y="101"/>
                </a:moveTo>
                <a:lnTo>
                  <a:pt x="18" y="111"/>
                </a:lnTo>
                <a:moveTo>
                  <a:pt x="8" y="104"/>
                </a:moveTo>
                <a:lnTo>
                  <a:pt x="15" y="111"/>
                </a:lnTo>
                <a:moveTo>
                  <a:pt x="1" y="111"/>
                </a:moveTo>
                <a:lnTo>
                  <a:pt x="5" y="116"/>
                </a:lnTo>
                <a:moveTo>
                  <a:pt x="8" y="116"/>
                </a:moveTo>
                <a:lnTo>
                  <a:pt x="3" y="109"/>
                </a:lnTo>
                <a:lnTo>
                  <a:pt x="8" y="113"/>
                </a:lnTo>
                <a:moveTo>
                  <a:pt x="5" y="92"/>
                </a:moveTo>
                <a:lnTo>
                  <a:pt x="20" y="111"/>
                </a:lnTo>
                <a:moveTo>
                  <a:pt x="5" y="106"/>
                </a:moveTo>
                <a:lnTo>
                  <a:pt x="10" y="111"/>
                </a:lnTo>
                <a:moveTo>
                  <a:pt x="5" y="94"/>
                </a:moveTo>
                <a:lnTo>
                  <a:pt x="18" y="111"/>
                </a:lnTo>
                <a:moveTo>
                  <a:pt x="8" y="92"/>
                </a:moveTo>
                <a:lnTo>
                  <a:pt x="20" y="109"/>
                </a:lnTo>
                <a:lnTo>
                  <a:pt x="8" y="92"/>
                </a:lnTo>
                <a:close/>
                <a:moveTo>
                  <a:pt x="37" y="56"/>
                </a:moveTo>
                <a:lnTo>
                  <a:pt x="41" y="46"/>
                </a:lnTo>
                <a:lnTo>
                  <a:pt x="34" y="39"/>
                </a:lnTo>
                <a:moveTo>
                  <a:pt x="10" y="118"/>
                </a:moveTo>
                <a:lnTo>
                  <a:pt x="8" y="118"/>
                </a:lnTo>
                <a:lnTo>
                  <a:pt x="8" y="116"/>
                </a:lnTo>
                <a:moveTo>
                  <a:pt x="70" y="49"/>
                </a:moveTo>
                <a:lnTo>
                  <a:pt x="61" y="56"/>
                </a:lnTo>
                <a:lnTo>
                  <a:pt x="73" y="53"/>
                </a:lnTo>
                <a:moveTo>
                  <a:pt x="58" y="61"/>
                </a:moveTo>
                <a:lnTo>
                  <a:pt x="61" y="56"/>
                </a:lnTo>
                <a:lnTo>
                  <a:pt x="58" y="58"/>
                </a:lnTo>
                <a:moveTo>
                  <a:pt x="56" y="56"/>
                </a:moveTo>
                <a:lnTo>
                  <a:pt x="61" y="56"/>
                </a:lnTo>
                <a:lnTo>
                  <a:pt x="70" y="41"/>
                </a:lnTo>
                <a:moveTo>
                  <a:pt x="63" y="39"/>
                </a:moveTo>
                <a:lnTo>
                  <a:pt x="61" y="56"/>
                </a:lnTo>
                <a:lnTo>
                  <a:pt x="65" y="39"/>
                </a:lnTo>
                <a:moveTo>
                  <a:pt x="70" y="44"/>
                </a:moveTo>
                <a:lnTo>
                  <a:pt x="61" y="56"/>
                </a:lnTo>
                <a:lnTo>
                  <a:pt x="63" y="39"/>
                </a:lnTo>
                <a:moveTo>
                  <a:pt x="68" y="39"/>
                </a:moveTo>
                <a:lnTo>
                  <a:pt x="61" y="56"/>
                </a:lnTo>
                <a:moveTo>
                  <a:pt x="73" y="34"/>
                </a:moveTo>
                <a:lnTo>
                  <a:pt x="70" y="49"/>
                </a:lnTo>
                <a:lnTo>
                  <a:pt x="80" y="61"/>
                </a:lnTo>
                <a:moveTo>
                  <a:pt x="80" y="61"/>
                </a:moveTo>
                <a:lnTo>
                  <a:pt x="73" y="58"/>
                </a:lnTo>
                <a:lnTo>
                  <a:pt x="65" y="61"/>
                </a:lnTo>
                <a:lnTo>
                  <a:pt x="63" y="70"/>
                </a:lnTo>
                <a:moveTo>
                  <a:pt x="392" y="37"/>
                </a:moveTo>
                <a:lnTo>
                  <a:pt x="404" y="56"/>
                </a:lnTo>
                <a:lnTo>
                  <a:pt x="394" y="34"/>
                </a:lnTo>
                <a:moveTo>
                  <a:pt x="397" y="27"/>
                </a:moveTo>
                <a:lnTo>
                  <a:pt x="399" y="34"/>
                </a:lnTo>
                <a:lnTo>
                  <a:pt x="406" y="39"/>
                </a:lnTo>
                <a:lnTo>
                  <a:pt x="416" y="34"/>
                </a:lnTo>
                <a:moveTo>
                  <a:pt x="387" y="46"/>
                </a:moveTo>
                <a:lnTo>
                  <a:pt x="404" y="56"/>
                </a:lnTo>
                <a:lnTo>
                  <a:pt x="387" y="39"/>
                </a:lnTo>
                <a:moveTo>
                  <a:pt x="392" y="39"/>
                </a:moveTo>
                <a:lnTo>
                  <a:pt x="404" y="56"/>
                </a:lnTo>
                <a:moveTo>
                  <a:pt x="378" y="37"/>
                </a:moveTo>
                <a:lnTo>
                  <a:pt x="387" y="39"/>
                </a:lnTo>
                <a:lnTo>
                  <a:pt x="394" y="34"/>
                </a:lnTo>
                <a:lnTo>
                  <a:pt x="397" y="27"/>
                </a:lnTo>
                <a:moveTo>
                  <a:pt x="404" y="68"/>
                </a:moveTo>
                <a:lnTo>
                  <a:pt x="401" y="58"/>
                </a:lnTo>
                <a:lnTo>
                  <a:pt x="392" y="53"/>
                </a:lnTo>
                <a:lnTo>
                  <a:pt x="382" y="58"/>
                </a:lnTo>
                <a:moveTo>
                  <a:pt x="461" y="101"/>
                </a:moveTo>
                <a:lnTo>
                  <a:pt x="461" y="109"/>
                </a:lnTo>
                <a:lnTo>
                  <a:pt x="459" y="109"/>
                </a:lnTo>
                <a:lnTo>
                  <a:pt x="459" y="111"/>
                </a:lnTo>
                <a:lnTo>
                  <a:pt x="457" y="111"/>
                </a:lnTo>
                <a:lnTo>
                  <a:pt x="457" y="113"/>
                </a:lnTo>
                <a:lnTo>
                  <a:pt x="454" y="113"/>
                </a:lnTo>
                <a:lnTo>
                  <a:pt x="454" y="116"/>
                </a:lnTo>
                <a:lnTo>
                  <a:pt x="452" y="116"/>
                </a:lnTo>
                <a:lnTo>
                  <a:pt x="450" y="116"/>
                </a:lnTo>
                <a:lnTo>
                  <a:pt x="450" y="118"/>
                </a:lnTo>
                <a:lnTo>
                  <a:pt x="447" y="118"/>
                </a:lnTo>
                <a:lnTo>
                  <a:pt x="447" y="121"/>
                </a:lnTo>
                <a:lnTo>
                  <a:pt x="442" y="121"/>
                </a:lnTo>
                <a:lnTo>
                  <a:pt x="442" y="123"/>
                </a:lnTo>
                <a:lnTo>
                  <a:pt x="435" y="123"/>
                </a:lnTo>
                <a:lnTo>
                  <a:pt x="435" y="125"/>
                </a:lnTo>
                <a:lnTo>
                  <a:pt x="433" y="125"/>
                </a:lnTo>
                <a:lnTo>
                  <a:pt x="433" y="128"/>
                </a:lnTo>
                <a:lnTo>
                  <a:pt x="428" y="128"/>
                </a:lnTo>
                <a:lnTo>
                  <a:pt x="428" y="130"/>
                </a:lnTo>
                <a:lnTo>
                  <a:pt x="421" y="130"/>
                </a:lnTo>
                <a:lnTo>
                  <a:pt x="418" y="133"/>
                </a:lnTo>
                <a:lnTo>
                  <a:pt x="416" y="133"/>
                </a:lnTo>
                <a:lnTo>
                  <a:pt x="416" y="130"/>
                </a:lnTo>
                <a:lnTo>
                  <a:pt x="416" y="128"/>
                </a:lnTo>
                <a:lnTo>
                  <a:pt x="418" y="125"/>
                </a:lnTo>
                <a:lnTo>
                  <a:pt x="418" y="123"/>
                </a:lnTo>
                <a:lnTo>
                  <a:pt x="416" y="123"/>
                </a:lnTo>
                <a:lnTo>
                  <a:pt x="411" y="123"/>
                </a:lnTo>
                <a:lnTo>
                  <a:pt x="411" y="125"/>
                </a:lnTo>
                <a:lnTo>
                  <a:pt x="409" y="125"/>
                </a:lnTo>
                <a:lnTo>
                  <a:pt x="406" y="128"/>
                </a:lnTo>
                <a:lnTo>
                  <a:pt x="399" y="128"/>
                </a:lnTo>
                <a:lnTo>
                  <a:pt x="399" y="130"/>
                </a:lnTo>
                <a:lnTo>
                  <a:pt x="397" y="130"/>
                </a:lnTo>
                <a:lnTo>
                  <a:pt x="397" y="133"/>
                </a:lnTo>
                <a:lnTo>
                  <a:pt x="385" y="133"/>
                </a:lnTo>
                <a:lnTo>
                  <a:pt x="382" y="130"/>
                </a:lnTo>
                <a:lnTo>
                  <a:pt x="382" y="128"/>
                </a:lnTo>
                <a:lnTo>
                  <a:pt x="380" y="128"/>
                </a:lnTo>
                <a:lnTo>
                  <a:pt x="380" y="125"/>
                </a:lnTo>
                <a:lnTo>
                  <a:pt x="378" y="125"/>
                </a:lnTo>
                <a:lnTo>
                  <a:pt x="378" y="123"/>
                </a:lnTo>
                <a:lnTo>
                  <a:pt x="375" y="123"/>
                </a:lnTo>
                <a:lnTo>
                  <a:pt x="375" y="128"/>
                </a:lnTo>
                <a:lnTo>
                  <a:pt x="373" y="128"/>
                </a:lnTo>
                <a:lnTo>
                  <a:pt x="368" y="128"/>
                </a:lnTo>
                <a:lnTo>
                  <a:pt x="365" y="125"/>
                </a:lnTo>
                <a:lnTo>
                  <a:pt x="361" y="125"/>
                </a:lnTo>
                <a:lnTo>
                  <a:pt x="361" y="123"/>
                </a:lnTo>
                <a:lnTo>
                  <a:pt x="358" y="123"/>
                </a:lnTo>
                <a:lnTo>
                  <a:pt x="356" y="121"/>
                </a:lnTo>
                <a:lnTo>
                  <a:pt x="354" y="121"/>
                </a:lnTo>
                <a:lnTo>
                  <a:pt x="354" y="118"/>
                </a:lnTo>
                <a:lnTo>
                  <a:pt x="351" y="116"/>
                </a:lnTo>
                <a:lnTo>
                  <a:pt x="351" y="113"/>
                </a:lnTo>
                <a:lnTo>
                  <a:pt x="354" y="111"/>
                </a:lnTo>
                <a:lnTo>
                  <a:pt x="363" y="111"/>
                </a:lnTo>
                <a:lnTo>
                  <a:pt x="363" y="109"/>
                </a:lnTo>
                <a:lnTo>
                  <a:pt x="365" y="106"/>
                </a:lnTo>
                <a:lnTo>
                  <a:pt x="363" y="104"/>
                </a:lnTo>
                <a:moveTo>
                  <a:pt x="363" y="104"/>
                </a:moveTo>
                <a:lnTo>
                  <a:pt x="363" y="101"/>
                </a:lnTo>
                <a:lnTo>
                  <a:pt x="361" y="101"/>
                </a:lnTo>
                <a:lnTo>
                  <a:pt x="361" y="99"/>
                </a:lnTo>
                <a:lnTo>
                  <a:pt x="358" y="99"/>
                </a:lnTo>
                <a:lnTo>
                  <a:pt x="358" y="94"/>
                </a:lnTo>
                <a:lnTo>
                  <a:pt x="356" y="94"/>
                </a:lnTo>
                <a:lnTo>
                  <a:pt x="356" y="92"/>
                </a:lnTo>
                <a:lnTo>
                  <a:pt x="354" y="92"/>
                </a:lnTo>
                <a:lnTo>
                  <a:pt x="349" y="92"/>
                </a:lnTo>
                <a:lnTo>
                  <a:pt x="349" y="94"/>
                </a:lnTo>
                <a:lnTo>
                  <a:pt x="349" y="97"/>
                </a:lnTo>
                <a:lnTo>
                  <a:pt x="351" y="97"/>
                </a:lnTo>
                <a:lnTo>
                  <a:pt x="351" y="101"/>
                </a:lnTo>
                <a:lnTo>
                  <a:pt x="354" y="101"/>
                </a:lnTo>
                <a:lnTo>
                  <a:pt x="354" y="104"/>
                </a:lnTo>
                <a:lnTo>
                  <a:pt x="351" y="104"/>
                </a:lnTo>
                <a:lnTo>
                  <a:pt x="351" y="106"/>
                </a:lnTo>
                <a:lnTo>
                  <a:pt x="349" y="106"/>
                </a:lnTo>
                <a:lnTo>
                  <a:pt x="349" y="109"/>
                </a:lnTo>
                <a:lnTo>
                  <a:pt x="346" y="109"/>
                </a:lnTo>
                <a:lnTo>
                  <a:pt x="346" y="111"/>
                </a:lnTo>
                <a:lnTo>
                  <a:pt x="344" y="111"/>
                </a:lnTo>
                <a:lnTo>
                  <a:pt x="341" y="109"/>
                </a:lnTo>
                <a:lnTo>
                  <a:pt x="339" y="109"/>
                </a:lnTo>
                <a:lnTo>
                  <a:pt x="339" y="106"/>
                </a:lnTo>
                <a:lnTo>
                  <a:pt x="337" y="106"/>
                </a:lnTo>
                <a:lnTo>
                  <a:pt x="337" y="104"/>
                </a:lnTo>
                <a:lnTo>
                  <a:pt x="334" y="104"/>
                </a:lnTo>
                <a:lnTo>
                  <a:pt x="334" y="101"/>
                </a:lnTo>
                <a:lnTo>
                  <a:pt x="332" y="99"/>
                </a:lnTo>
                <a:lnTo>
                  <a:pt x="332" y="97"/>
                </a:lnTo>
                <a:lnTo>
                  <a:pt x="330" y="97"/>
                </a:lnTo>
                <a:lnTo>
                  <a:pt x="330" y="94"/>
                </a:lnTo>
                <a:lnTo>
                  <a:pt x="327" y="94"/>
                </a:lnTo>
                <a:lnTo>
                  <a:pt x="327" y="87"/>
                </a:lnTo>
                <a:lnTo>
                  <a:pt x="325" y="87"/>
                </a:lnTo>
                <a:lnTo>
                  <a:pt x="325" y="82"/>
                </a:lnTo>
                <a:lnTo>
                  <a:pt x="322" y="82"/>
                </a:lnTo>
                <a:lnTo>
                  <a:pt x="322" y="80"/>
                </a:lnTo>
                <a:lnTo>
                  <a:pt x="320" y="77"/>
                </a:lnTo>
                <a:lnTo>
                  <a:pt x="320" y="73"/>
                </a:lnTo>
                <a:lnTo>
                  <a:pt x="318" y="73"/>
                </a:lnTo>
                <a:lnTo>
                  <a:pt x="318" y="63"/>
                </a:lnTo>
                <a:lnTo>
                  <a:pt x="320" y="63"/>
                </a:lnTo>
                <a:lnTo>
                  <a:pt x="320" y="65"/>
                </a:lnTo>
                <a:lnTo>
                  <a:pt x="322" y="65"/>
                </a:lnTo>
                <a:lnTo>
                  <a:pt x="325" y="65"/>
                </a:lnTo>
                <a:lnTo>
                  <a:pt x="325" y="63"/>
                </a:lnTo>
                <a:lnTo>
                  <a:pt x="327" y="63"/>
                </a:lnTo>
                <a:lnTo>
                  <a:pt x="327" y="61"/>
                </a:lnTo>
                <a:lnTo>
                  <a:pt x="325" y="61"/>
                </a:lnTo>
                <a:lnTo>
                  <a:pt x="325" y="58"/>
                </a:lnTo>
                <a:lnTo>
                  <a:pt x="322" y="58"/>
                </a:lnTo>
                <a:lnTo>
                  <a:pt x="322" y="56"/>
                </a:lnTo>
                <a:lnTo>
                  <a:pt x="322" y="49"/>
                </a:lnTo>
                <a:lnTo>
                  <a:pt x="320" y="49"/>
                </a:lnTo>
                <a:lnTo>
                  <a:pt x="320" y="46"/>
                </a:lnTo>
                <a:lnTo>
                  <a:pt x="318" y="46"/>
                </a:lnTo>
                <a:lnTo>
                  <a:pt x="315" y="46"/>
                </a:lnTo>
                <a:lnTo>
                  <a:pt x="315" y="44"/>
                </a:lnTo>
                <a:lnTo>
                  <a:pt x="315" y="37"/>
                </a:lnTo>
                <a:lnTo>
                  <a:pt x="318" y="34"/>
                </a:lnTo>
                <a:lnTo>
                  <a:pt x="318" y="32"/>
                </a:lnTo>
                <a:lnTo>
                  <a:pt x="320" y="29"/>
                </a:lnTo>
                <a:lnTo>
                  <a:pt x="322" y="29"/>
                </a:lnTo>
                <a:lnTo>
                  <a:pt x="322" y="27"/>
                </a:lnTo>
                <a:lnTo>
                  <a:pt x="325" y="27"/>
                </a:lnTo>
                <a:lnTo>
                  <a:pt x="325" y="25"/>
                </a:lnTo>
                <a:lnTo>
                  <a:pt x="325" y="22"/>
                </a:lnTo>
                <a:lnTo>
                  <a:pt x="322" y="22"/>
                </a:lnTo>
                <a:lnTo>
                  <a:pt x="320" y="22"/>
                </a:lnTo>
                <a:lnTo>
                  <a:pt x="320" y="20"/>
                </a:lnTo>
                <a:lnTo>
                  <a:pt x="320" y="17"/>
                </a:lnTo>
                <a:lnTo>
                  <a:pt x="322" y="17"/>
                </a:lnTo>
                <a:lnTo>
                  <a:pt x="322" y="13"/>
                </a:lnTo>
                <a:lnTo>
                  <a:pt x="325" y="10"/>
                </a:lnTo>
                <a:lnTo>
                  <a:pt x="325" y="8"/>
                </a:lnTo>
                <a:lnTo>
                  <a:pt x="327" y="5"/>
                </a:lnTo>
                <a:lnTo>
                  <a:pt x="327" y="3"/>
                </a:lnTo>
                <a:lnTo>
                  <a:pt x="330" y="3"/>
                </a:lnTo>
                <a:lnTo>
                  <a:pt x="330" y="1"/>
                </a:lnTo>
                <a:moveTo>
                  <a:pt x="341" y="111"/>
                </a:moveTo>
                <a:lnTo>
                  <a:pt x="341" y="109"/>
                </a:lnTo>
                <a:moveTo>
                  <a:pt x="344" y="111"/>
                </a:moveTo>
                <a:lnTo>
                  <a:pt x="344" y="109"/>
                </a:lnTo>
                <a:moveTo>
                  <a:pt x="349" y="109"/>
                </a:moveTo>
                <a:lnTo>
                  <a:pt x="351" y="113"/>
                </a:lnTo>
                <a:moveTo>
                  <a:pt x="354" y="92"/>
                </a:moveTo>
                <a:lnTo>
                  <a:pt x="361" y="101"/>
                </a:lnTo>
                <a:lnTo>
                  <a:pt x="365" y="106"/>
                </a:lnTo>
                <a:moveTo>
                  <a:pt x="351" y="106"/>
                </a:moveTo>
                <a:lnTo>
                  <a:pt x="354" y="111"/>
                </a:lnTo>
                <a:moveTo>
                  <a:pt x="351" y="104"/>
                </a:moveTo>
                <a:lnTo>
                  <a:pt x="356" y="111"/>
                </a:lnTo>
                <a:moveTo>
                  <a:pt x="354" y="101"/>
                </a:moveTo>
                <a:lnTo>
                  <a:pt x="361" y="111"/>
                </a:lnTo>
                <a:moveTo>
                  <a:pt x="354" y="104"/>
                </a:moveTo>
                <a:lnTo>
                  <a:pt x="358" y="111"/>
                </a:lnTo>
                <a:moveTo>
                  <a:pt x="344" y="111"/>
                </a:moveTo>
                <a:lnTo>
                  <a:pt x="349" y="116"/>
                </a:lnTo>
                <a:moveTo>
                  <a:pt x="341" y="111"/>
                </a:moveTo>
                <a:lnTo>
                  <a:pt x="344" y="111"/>
                </a:lnTo>
                <a:moveTo>
                  <a:pt x="351" y="116"/>
                </a:moveTo>
                <a:lnTo>
                  <a:pt x="346" y="109"/>
                </a:lnTo>
                <a:lnTo>
                  <a:pt x="351" y="113"/>
                </a:lnTo>
                <a:moveTo>
                  <a:pt x="349" y="92"/>
                </a:moveTo>
                <a:lnTo>
                  <a:pt x="363" y="111"/>
                </a:lnTo>
                <a:moveTo>
                  <a:pt x="349" y="106"/>
                </a:moveTo>
                <a:lnTo>
                  <a:pt x="354" y="111"/>
                </a:lnTo>
                <a:moveTo>
                  <a:pt x="349" y="94"/>
                </a:moveTo>
                <a:lnTo>
                  <a:pt x="361" y="111"/>
                </a:lnTo>
                <a:moveTo>
                  <a:pt x="365" y="109"/>
                </a:moveTo>
                <a:lnTo>
                  <a:pt x="351" y="92"/>
                </a:lnTo>
                <a:lnTo>
                  <a:pt x="363" y="109"/>
                </a:lnTo>
                <a:moveTo>
                  <a:pt x="380" y="56"/>
                </a:moveTo>
                <a:lnTo>
                  <a:pt x="385" y="46"/>
                </a:lnTo>
                <a:lnTo>
                  <a:pt x="378" y="39"/>
                </a:lnTo>
                <a:moveTo>
                  <a:pt x="318" y="65"/>
                </a:moveTo>
                <a:lnTo>
                  <a:pt x="318" y="68"/>
                </a:lnTo>
                <a:moveTo>
                  <a:pt x="318" y="63"/>
                </a:moveTo>
                <a:lnTo>
                  <a:pt x="318" y="61"/>
                </a:lnTo>
                <a:moveTo>
                  <a:pt x="318" y="58"/>
                </a:moveTo>
                <a:lnTo>
                  <a:pt x="322" y="65"/>
                </a:lnTo>
                <a:moveTo>
                  <a:pt x="318" y="56"/>
                </a:moveTo>
                <a:lnTo>
                  <a:pt x="325" y="65"/>
                </a:lnTo>
                <a:moveTo>
                  <a:pt x="315" y="44"/>
                </a:moveTo>
                <a:lnTo>
                  <a:pt x="322" y="51"/>
                </a:lnTo>
                <a:moveTo>
                  <a:pt x="318" y="46"/>
                </a:moveTo>
                <a:lnTo>
                  <a:pt x="315" y="44"/>
                </a:lnTo>
                <a:moveTo>
                  <a:pt x="320" y="27"/>
                </a:moveTo>
                <a:lnTo>
                  <a:pt x="320" y="29"/>
                </a:lnTo>
                <a:moveTo>
                  <a:pt x="315" y="46"/>
                </a:moveTo>
                <a:lnTo>
                  <a:pt x="322" y="53"/>
                </a:lnTo>
                <a:moveTo>
                  <a:pt x="322" y="22"/>
                </a:moveTo>
                <a:lnTo>
                  <a:pt x="325" y="25"/>
                </a:lnTo>
                <a:moveTo>
                  <a:pt x="320" y="22"/>
                </a:moveTo>
                <a:lnTo>
                  <a:pt x="325" y="27"/>
                </a:lnTo>
                <a:moveTo>
                  <a:pt x="337" y="3"/>
                </a:moveTo>
                <a:lnTo>
                  <a:pt x="344" y="13"/>
                </a:lnTo>
                <a:moveTo>
                  <a:pt x="322" y="29"/>
                </a:moveTo>
                <a:lnTo>
                  <a:pt x="320" y="25"/>
                </a:lnTo>
                <a:lnTo>
                  <a:pt x="322" y="27"/>
                </a:lnTo>
                <a:moveTo>
                  <a:pt x="318" y="53"/>
                </a:moveTo>
                <a:lnTo>
                  <a:pt x="325" y="65"/>
                </a:lnTo>
                <a:moveTo>
                  <a:pt x="318" y="51"/>
                </a:moveTo>
                <a:lnTo>
                  <a:pt x="327" y="63"/>
                </a:lnTo>
                <a:moveTo>
                  <a:pt x="315" y="49"/>
                </a:moveTo>
                <a:lnTo>
                  <a:pt x="327" y="61"/>
                </a:lnTo>
                <a:moveTo>
                  <a:pt x="354" y="118"/>
                </a:moveTo>
                <a:lnTo>
                  <a:pt x="351" y="118"/>
                </a:lnTo>
                <a:lnTo>
                  <a:pt x="351" y="116"/>
                </a:lnTo>
                <a:moveTo>
                  <a:pt x="414" y="49"/>
                </a:moveTo>
                <a:lnTo>
                  <a:pt x="404" y="56"/>
                </a:lnTo>
                <a:lnTo>
                  <a:pt x="416" y="53"/>
                </a:lnTo>
                <a:moveTo>
                  <a:pt x="404" y="61"/>
                </a:moveTo>
                <a:lnTo>
                  <a:pt x="404" y="56"/>
                </a:lnTo>
                <a:lnTo>
                  <a:pt x="401" y="58"/>
                </a:lnTo>
                <a:moveTo>
                  <a:pt x="401" y="56"/>
                </a:moveTo>
                <a:lnTo>
                  <a:pt x="404" y="56"/>
                </a:lnTo>
                <a:lnTo>
                  <a:pt x="414" y="41"/>
                </a:lnTo>
                <a:moveTo>
                  <a:pt x="406" y="39"/>
                </a:moveTo>
                <a:lnTo>
                  <a:pt x="404" y="56"/>
                </a:lnTo>
                <a:lnTo>
                  <a:pt x="409" y="39"/>
                </a:lnTo>
                <a:moveTo>
                  <a:pt x="414" y="44"/>
                </a:moveTo>
                <a:lnTo>
                  <a:pt x="404" y="56"/>
                </a:lnTo>
                <a:lnTo>
                  <a:pt x="406" y="39"/>
                </a:lnTo>
                <a:moveTo>
                  <a:pt x="411" y="39"/>
                </a:moveTo>
                <a:lnTo>
                  <a:pt x="404" y="56"/>
                </a:lnTo>
                <a:moveTo>
                  <a:pt x="423" y="61"/>
                </a:moveTo>
                <a:lnTo>
                  <a:pt x="416" y="58"/>
                </a:lnTo>
                <a:lnTo>
                  <a:pt x="409" y="61"/>
                </a:lnTo>
                <a:lnTo>
                  <a:pt x="406" y="7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34" name="path 4434"/>
          <p:cNvSpPr/>
          <p:nvPr/>
        </p:nvSpPr>
        <p:spPr>
          <a:xfrm>
            <a:off x="6380226" y="4611878"/>
            <a:ext cx="109728" cy="109727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63" y="5"/>
                </a:moveTo>
                <a:lnTo>
                  <a:pt x="65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70" y="10"/>
                </a:lnTo>
                <a:lnTo>
                  <a:pt x="68" y="10"/>
                </a:lnTo>
                <a:lnTo>
                  <a:pt x="70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7" y="10"/>
                </a:lnTo>
                <a:lnTo>
                  <a:pt x="77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9" y="3"/>
                </a:lnTo>
                <a:lnTo>
                  <a:pt x="99" y="1"/>
                </a:lnTo>
                <a:lnTo>
                  <a:pt x="118" y="8"/>
                </a:lnTo>
                <a:lnTo>
                  <a:pt x="121" y="8"/>
                </a:lnTo>
                <a:lnTo>
                  <a:pt x="123" y="10"/>
                </a:lnTo>
                <a:lnTo>
                  <a:pt x="125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8" y="37"/>
                </a:lnTo>
                <a:lnTo>
                  <a:pt x="128" y="39"/>
                </a:lnTo>
                <a:lnTo>
                  <a:pt x="130" y="41"/>
                </a:lnTo>
                <a:lnTo>
                  <a:pt x="133" y="44"/>
                </a:lnTo>
                <a:lnTo>
                  <a:pt x="137" y="44"/>
                </a:lnTo>
                <a:lnTo>
                  <a:pt x="140" y="41"/>
                </a:lnTo>
                <a:lnTo>
                  <a:pt x="137" y="41"/>
                </a:lnTo>
                <a:lnTo>
                  <a:pt x="137" y="39"/>
                </a:lnTo>
                <a:lnTo>
                  <a:pt x="137" y="37"/>
                </a:lnTo>
                <a:lnTo>
                  <a:pt x="135" y="37"/>
                </a:lnTo>
                <a:lnTo>
                  <a:pt x="135" y="30"/>
                </a:lnTo>
                <a:lnTo>
                  <a:pt x="137" y="30"/>
                </a:lnTo>
                <a:lnTo>
                  <a:pt x="137" y="27"/>
                </a:lnTo>
                <a:lnTo>
                  <a:pt x="140" y="27"/>
                </a:lnTo>
                <a:lnTo>
                  <a:pt x="140" y="25"/>
                </a:lnTo>
                <a:lnTo>
                  <a:pt x="142" y="25"/>
                </a:lnTo>
                <a:lnTo>
                  <a:pt x="145" y="25"/>
                </a:lnTo>
                <a:lnTo>
                  <a:pt x="147" y="27"/>
                </a:lnTo>
                <a:lnTo>
                  <a:pt x="150" y="30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41"/>
                </a:lnTo>
                <a:lnTo>
                  <a:pt x="159" y="41"/>
                </a:lnTo>
                <a:lnTo>
                  <a:pt x="159" y="44"/>
                </a:lnTo>
                <a:lnTo>
                  <a:pt x="161" y="46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1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61" y="70"/>
                </a:lnTo>
                <a:lnTo>
                  <a:pt x="161" y="73"/>
                </a:lnTo>
                <a:lnTo>
                  <a:pt x="161" y="77"/>
                </a:lnTo>
                <a:lnTo>
                  <a:pt x="164" y="77"/>
                </a:lnTo>
                <a:lnTo>
                  <a:pt x="164" y="85"/>
                </a:lnTo>
                <a:lnTo>
                  <a:pt x="166" y="85"/>
                </a:lnTo>
                <a:lnTo>
                  <a:pt x="166" y="90"/>
                </a:lnTo>
                <a:lnTo>
                  <a:pt x="169" y="90"/>
                </a:lnTo>
                <a:lnTo>
                  <a:pt x="171" y="90"/>
                </a:lnTo>
                <a:lnTo>
                  <a:pt x="171" y="92"/>
                </a:lnTo>
                <a:lnTo>
                  <a:pt x="171" y="101"/>
                </a:lnTo>
                <a:lnTo>
                  <a:pt x="169" y="104"/>
                </a:lnTo>
                <a:lnTo>
                  <a:pt x="169" y="106"/>
                </a:lnTo>
                <a:lnTo>
                  <a:pt x="166" y="106"/>
                </a:lnTo>
                <a:lnTo>
                  <a:pt x="164" y="106"/>
                </a:lnTo>
                <a:lnTo>
                  <a:pt x="164" y="109"/>
                </a:lnTo>
                <a:lnTo>
                  <a:pt x="161" y="109"/>
                </a:lnTo>
                <a:lnTo>
                  <a:pt x="161" y="111"/>
                </a:lnTo>
                <a:lnTo>
                  <a:pt x="161" y="113"/>
                </a:lnTo>
                <a:lnTo>
                  <a:pt x="164" y="113"/>
                </a:lnTo>
                <a:lnTo>
                  <a:pt x="166" y="113"/>
                </a:lnTo>
                <a:lnTo>
                  <a:pt x="166" y="116"/>
                </a:lnTo>
                <a:lnTo>
                  <a:pt x="166" y="121"/>
                </a:lnTo>
                <a:lnTo>
                  <a:pt x="164" y="121"/>
                </a:lnTo>
                <a:lnTo>
                  <a:pt x="164" y="125"/>
                </a:lnTo>
                <a:lnTo>
                  <a:pt x="161" y="125"/>
                </a:lnTo>
                <a:lnTo>
                  <a:pt x="161" y="128"/>
                </a:lnTo>
                <a:lnTo>
                  <a:pt x="159" y="130"/>
                </a:lnTo>
                <a:lnTo>
                  <a:pt x="159" y="133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5"/>
                </a:lnTo>
                <a:lnTo>
                  <a:pt x="147" y="123"/>
                </a:lnTo>
                <a:lnTo>
                  <a:pt x="145" y="123"/>
                </a:lnTo>
                <a:lnTo>
                  <a:pt x="142" y="123"/>
                </a:lnTo>
                <a:lnTo>
                  <a:pt x="140" y="125"/>
                </a:lnTo>
                <a:lnTo>
                  <a:pt x="137" y="128"/>
                </a:lnTo>
                <a:lnTo>
                  <a:pt x="135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7" y="135"/>
                </a:lnTo>
                <a:lnTo>
                  <a:pt x="142" y="135"/>
                </a:lnTo>
                <a:lnTo>
                  <a:pt x="145" y="137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7"/>
                </a:lnTo>
                <a:lnTo>
                  <a:pt x="145" y="147"/>
                </a:lnTo>
                <a:lnTo>
                  <a:pt x="145" y="150"/>
                </a:lnTo>
                <a:lnTo>
                  <a:pt x="142" y="152"/>
                </a:lnTo>
                <a:lnTo>
                  <a:pt x="140" y="152"/>
                </a:lnTo>
                <a:lnTo>
                  <a:pt x="140" y="154"/>
                </a:lnTo>
                <a:lnTo>
                  <a:pt x="137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3" y="166"/>
                </a:lnTo>
                <a:lnTo>
                  <a:pt x="113" y="169"/>
                </a:lnTo>
                <a:lnTo>
                  <a:pt x="106" y="169"/>
                </a:lnTo>
                <a:lnTo>
                  <a:pt x="104" y="171"/>
                </a:lnTo>
                <a:lnTo>
                  <a:pt x="101" y="171"/>
                </a:lnTo>
                <a:lnTo>
                  <a:pt x="101" y="169"/>
                </a:lnTo>
                <a:lnTo>
                  <a:pt x="101" y="166"/>
                </a:lnTo>
                <a:lnTo>
                  <a:pt x="104" y="166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7" y="164"/>
                </a:lnTo>
                <a:lnTo>
                  <a:pt x="94" y="164"/>
                </a:lnTo>
                <a:lnTo>
                  <a:pt x="92" y="166"/>
                </a:lnTo>
                <a:lnTo>
                  <a:pt x="85" y="166"/>
                </a:lnTo>
                <a:lnTo>
                  <a:pt x="85" y="169"/>
                </a:lnTo>
                <a:lnTo>
                  <a:pt x="82" y="169"/>
                </a:lnTo>
                <a:lnTo>
                  <a:pt x="82" y="171"/>
                </a:lnTo>
                <a:lnTo>
                  <a:pt x="70" y="171"/>
                </a:lnTo>
                <a:lnTo>
                  <a:pt x="68" y="169"/>
                </a:lnTo>
                <a:lnTo>
                  <a:pt x="68" y="166"/>
                </a:lnTo>
                <a:lnTo>
                  <a:pt x="65" y="166"/>
                </a:lnTo>
                <a:lnTo>
                  <a:pt x="65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6"/>
                </a:lnTo>
                <a:lnTo>
                  <a:pt x="58" y="166"/>
                </a:lnTo>
                <a:lnTo>
                  <a:pt x="53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4" y="161"/>
                </a:lnTo>
                <a:lnTo>
                  <a:pt x="41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2"/>
                </a:lnTo>
                <a:lnTo>
                  <a:pt x="39" y="150"/>
                </a:lnTo>
                <a:lnTo>
                  <a:pt x="49" y="150"/>
                </a:lnTo>
                <a:lnTo>
                  <a:pt x="49" y="147"/>
                </a:lnTo>
                <a:lnTo>
                  <a:pt x="51" y="147"/>
                </a:lnTo>
                <a:lnTo>
                  <a:pt x="51" y="145"/>
                </a:lnTo>
                <a:lnTo>
                  <a:pt x="51" y="142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4" y="135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9" y="140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2" y="150"/>
                </a:lnTo>
                <a:lnTo>
                  <a:pt x="30" y="150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7" y="137"/>
                </a:lnTo>
                <a:lnTo>
                  <a:pt x="17" y="135"/>
                </a:lnTo>
                <a:lnTo>
                  <a:pt x="15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3"/>
                </a:lnTo>
                <a:lnTo>
                  <a:pt x="10" y="123"/>
                </a:lnTo>
                <a:lnTo>
                  <a:pt x="10" y="121"/>
                </a:lnTo>
                <a:lnTo>
                  <a:pt x="8" y="118"/>
                </a:lnTo>
                <a:lnTo>
                  <a:pt x="5" y="116"/>
                </a:lnTo>
                <a:lnTo>
                  <a:pt x="5" y="111"/>
                </a:lnTo>
                <a:lnTo>
                  <a:pt x="3" y="111"/>
                </a:lnTo>
                <a:lnTo>
                  <a:pt x="3" y="101"/>
                </a:lnTo>
                <a:lnTo>
                  <a:pt x="5" y="101"/>
                </a:lnTo>
                <a:lnTo>
                  <a:pt x="5" y="104"/>
                </a:lnTo>
                <a:lnTo>
                  <a:pt x="8" y="104"/>
                </a:lnTo>
                <a:lnTo>
                  <a:pt x="10" y="104"/>
                </a:lnTo>
                <a:lnTo>
                  <a:pt x="13" y="101"/>
                </a:lnTo>
                <a:lnTo>
                  <a:pt x="13" y="99"/>
                </a:lnTo>
                <a:lnTo>
                  <a:pt x="10" y="97"/>
                </a:lnTo>
                <a:lnTo>
                  <a:pt x="8" y="94"/>
                </a:lnTo>
                <a:lnTo>
                  <a:pt x="8" y="87"/>
                </a:lnTo>
                <a:lnTo>
                  <a:pt x="5" y="85"/>
                </a:lnTo>
                <a:lnTo>
                  <a:pt x="1" y="85"/>
                </a:lnTo>
                <a:lnTo>
                  <a:pt x="1" y="82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8" y="56"/>
                </a:lnTo>
                <a:lnTo>
                  <a:pt x="8" y="51"/>
                </a:lnTo>
                <a:lnTo>
                  <a:pt x="10" y="51"/>
                </a:lnTo>
                <a:lnTo>
                  <a:pt x="10" y="46"/>
                </a:lnTo>
                <a:lnTo>
                  <a:pt x="13" y="46"/>
                </a:lnTo>
                <a:lnTo>
                  <a:pt x="13" y="44"/>
                </a:lnTo>
                <a:lnTo>
                  <a:pt x="15" y="41"/>
                </a:lnTo>
                <a:lnTo>
                  <a:pt x="15" y="39"/>
                </a:lnTo>
                <a:lnTo>
                  <a:pt x="17" y="39"/>
                </a:lnTo>
                <a:moveTo>
                  <a:pt x="17" y="39"/>
                </a:moveTo>
                <a:lnTo>
                  <a:pt x="17" y="37"/>
                </a:lnTo>
                <a:lnTo>
                  <a:pt x="20" y="37"/>
                </a:lnTo>
                <a:lnTo>
                  <a:pt x="22" y="37"/>
                </a:lnTo>
                <a:lnTo>
                  <a:pt x="22" y="39"/>
                </a:lnTo>
                <a:lnTo>
                  <a:pt x="25" y="41"/>
                </a:lnTo>
                <a:lnTo>
                  <a:pt x="25" y="51"/>
                </a:lnTo>
                <a:lnTo>
                  <a:pt x="27" y="51"/>
                </a:lnTo>
                <a:lnTo>
                  <a:pt x="32" y="51"/>
                </a:lnTo>
                <a:lnTo>
                  <a:pt x="32" y="49"/>
                </a:lnTo>
                <a:lnTo>
                  <a:pt x="34" y="49"/>
                </a:lnTo>
                <a:lnTo>
                  <a:pt x="34" y="46"/>
                </a:lnTo>
                <a:lnTo>
                  <a:pt x="37" y="46"/>
                </a:lnTo>
                <a:lnTo>
                  <a:pt x="39" y="44"/>
                </a:lnTo>
                <a:lnTo>
                  <a:pt x="41" y="44"/>
                </a:lnTo>
                <a:lnTo>
                  <a:pt x="41" y="41"/>
                </a:lnTo>
                <a:lnTo>
                  <a:pt x="44" y="39"/>
                </a:lnTo>
                <a:lnTo>
                  <a:pt x="44" y="34"/>
                </a:lnTo>
                <a:lnTo>
                  <a:pt x="41" y="34"/>
                </a:lnTo>
                <a:lnTo>
                  <a:pt x="39" y="34"/>
                </a:lnTo>
                <a:lnTo>
                  <a:pt x="39" y="37"/>
                </a:lnTo>
                <a:lnTo>
                  <a:pt x="37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1" y="15"/>
                </a:lnTo>
                <a:lnTo>
                  <a:pt x="44" y="13"/>
                </a:lnTo>
                <a:lnTo>
                  <a:pt x="51" y="13"/>
                </a:lnTo>
                <a:lnTo>
                  <a:pt x="51" y="10"/>
                </a:lnTo>
                <a:lnTo>
                  <a:pt x="53" y="10"/>
                </a:lnTo>
                <a:lnTo>
                  <a:pt x="53" y="8"/>
                </a:lnTo>
                <a:lnTo>
                  <a:pt x="56" y="8"/>
                </a:lnTo>
                <a:lnTo>
                  <a:pt x="58" y="5"/>
                </a:lnTo>
                <a:lnTo>
                  <a:pt x="63" y="5"/>
                </a:lnTo>
                <a:moveTo>
                  <a:pt x="90" y="5"/>
                </a:moveTo>
                <a:lnTo>
                  <a:pt x="92" y="3"/>
                </a:lnTo>
                <a:moveTo>
                  <a:pt x="41" y="34"/>
                </a:moveTo>
                <a:lnTo>
                  <a:pt x="44" y="37"/>
                </a:lnTo>
                <a:moveTo>
                  <a:pt x="68" y="3"/>
                </a:moveTo>
                <a:lnTo>
                  <a:pt x="68" y="1"/>
                </a:lnTo>
                <a:moveTo>
                  <a:pt x="63" y="5"/>
                </a:moveTo>
                <a:lnTo>
                  <a:pt x="63" y="3"/>
                </a:lnTo>
                <a:moveTo>
                  <a:pt x="68" y="3"/>
                </a:moveTo>
                <a:lnTo>
                  <a:pt x="73" y="5"/>
                </a:lnTo>
                <a:moveTo>
                  <a:pt x="85" y="3"/>
                </a:moveTo>
                <a:lnTo>
                  <a:pt x="87" y="5"/>
                </a:lnTo>
                <a:moveTo>
                  <a:pt x="87" y="3"/>
                </a:moveTo>
                <a:lnTo>
                  <a:pt x="90" y="5"/>
                </a:lnTo>
                <a:moveTo>
                  <a:pt x="25" y="32"/>
                </a:moveTo>
                <a:lnTo>
                  <a:pt x="25" y="30"/>
                </a:lnTo>
                <a:moveTo>
                  <a:pt x="20" y="37"/>
                </a:moveTo>
                <a:lnTo>
                  <a:pt x="20" y="34"/>
                </a:lnTo>
                <a:moveTo>
                  <a:pt x="25" y="30"/>
                </a:moveTo>
                <a:lnTo>
                  <a:pt x="25" y="32"/>
                </a:lnTo>
                <a:moveTo>
                  <a:pt x="39" y="37"/>
                </a:moveTo>
                <a:lnTo>
                  <a:pt x="41" y="41"/>
                </a:lnTo>
                <a:moveTo>
                  <a:pt x="39" y="34"/>
                </a:moveTo>
                <a:lnTo>
                  <a:pt x="44" y="39"/>
                </a:lnTo>
                <a:moveTo>
                  <a:pt x="37" y="37"/>
                </a:moveTo>
                <a:lnTo>
                  <a:pt x="41" y="41"/>
                </a:lnTo>
                <a:moveTo>
                  <a:pt x="17" y="39"/>
                </a:moveTo>
                <a:lnTo>
                  <a:pt x="20" y="37"/>
                </a:lnTo>
                <a:moveTo>
                  <a:pt x="27" y="150"/>
                </a:moveTo>
                <a:lnTo>
                  <a:pt x="27" y="147"/>
                </a:lnTo>
                <a:moveTo>
                  <a:pt x="30" y="150"/>
                </a:moveTo>
                <a:lnTo>
                  <a:pt x="32" y="150"/>
                </a:lnTo>
                <a:moveTo>
                  <a:pt x="34" y="147"/>
                </a:moveTo>
                <a:lnTo>
                  <a:pt x="37" y="152"/>
                </a:lnTo>
                <a:moveTo>
                  <a:pt x="39" y="130"/>
                </a:moveTo>
                <a:lnTo>
                  <a:pt x="46" y="140"/>
                </a:lnTo>
                <a:lnTo>
                  <a:pt x="51" y="145"/>
                </a:lnTo>
                <a:moveTo>
                  <a:pt x="37" y="145"/>
                </a:moveTo>
                <a:lnTo>
                  <a:pt x="41" y="150"/>
                </a:lnTo>
                <a:lnTo>
                  <a:pt x="37" y="142"/>
                </a:lnTo>
                <a:moveTo>
                  <a:pt x="39" y="140"/>
                </a:moveTo>
                <a:lnTo>
                  <a:pt x="46" y="150"/>
                </a:lnTo>
                <a:moveTo>
                  <a:pt x="39" y="142"/>
                </a:moveTo>
                <a:lnTo>
                  <a:pt x="44" y="150"/>
                </a:lnTo>
                <a:moveTo>
                  <a:pt x="32" y="150"/>
                </a:moveTo>
                <a:lnTo>
                  <a:pt x="34" y="154"/>
                </a:lnTo>
                <a:moveTo>
                  <a:pt x="27" y="150"/>
                </a:moveTo>
                <a:lnTo>
                  <a:pt x="30" y="150"/>
                </a:lnTo>
                <a:moveTo>
                  <a:pt x="32" y="147"/>
                </a:moveTo>
                <a:lnTo>
                  <a:pt x="37" y="154"/>
                </a:lnTo>
                <a:moveTo>
                  <a:pt x="34" y="147"/>
                </a:moveTo>
                <a:lnTo>
                  <a:pt x="37" y="152"/>
                </a:lnTo>
                <a:moveTo>
                  <a:pt x="34" y="130"/>
                </a:moveTo>
                <a:lnTo>
                  <a:pt x="49" y="150"/>
                </a:lnTo>
                <a:moveTo>
                  <a:pt x="37" y="145"/>
                </a:moveTo>
                <a:lnTo>
                  <a:pt x="39" y="150"/>
                </a:lnTo>
                <a:moveTo>
                  <a:pt x="34" y="133"/>
                </a:moveTo>
                <a:lnTo>
                  <a:pt x="46" y="150"/>
                </a:lnTo>
                <a:moveTo>
                  <a:pt x="39" y="130"/>
                </a:moveTo>
                <a:lnTo>
                  <a:pt x="51" y="147"/>
                </a:lnTo>
                <a:moveTo>
                  <a:pt x="37" y="130"/>
                </a:moveTo>
                <a:lnTo>
                  <a:pt x="49" y="147"/>
                </a:lnTo>
                <a:moveTo>
                  <a:pt x="39" y="157"/>
                </a:moveTo>
                <a:lnTo>
                  <a:pt x="37" y="157"/>
                </a:lnTo>
                <a:lnTo>
                  <a:pt x="37" y="154"/>
                </a:lnTo>
                <a:moveTo>
                  <a:pt x="101" y="3"/>
                </a:moveTo>
                <a:lnTo>
                  <a:pt x="99" y="1"/>
                </a:lnTo>
                <a:moveTo>
                  <a:pt x="116" y="8"/>
                </a:moveTo>
                <a:lnTo>
                  <a:pt x="118" y="8"/>
                </a:lnTo>
                <a:moveTo>
                  <a:pt x="111" y="8"/>
                </a:moveTo>
                <a:lnTo>
                  <a:pt x="111" y="10"/>
                </a:lnTo>
                <a:lnTo>
                  <a:pt x="109" y="10"/>
                </a:lnTo>
                <a:lnTo>
                  <a:pt x="106" y="10"/>
                </a:lnTo>
                <a:lnTo>
                  <a:pt x="106" y="8"/>
                </a:lnTo>
                <a:moveTo>
                  <a:pt x="111" y="8"/>
                </a:moveTo>
                <a:lnTo>
                  <a:pt x="111" y="5"/>
                </a:lnTo>
                <a:moveTo>
                  <a:pt x="106" y="8"/>
                </a:moveTo>
                <a:lnTo>
                  <a:pt x="109" y="10"/>
                </a:lnTo>
                <a:moveTo>
                  <a:pt x="111" y="8"/>
                </a:moveTo>
                <a:lnTo>
                  <a:pt x="111" y="5"/>
                </a:lnTo>
                <a:moveTo>
                  <a:pt x="106" y="5"/>
                </a:moveTo>
                <a:lnTo>
                  <a:pt x="104" y="5"/>
                </a:lnTo>
                <a:lnTo>
                  <a:pt x="101" y="3"/>
                </a:lnTo>
                <a:lnTo>
                  <a:pt x="104" y="5"/>
                </a:lnTo>
                <a:moveTo>
                  <a:pt x="104" y="3"/>
                </a:moveTo>
                <a:lnTo>
                  <a:pt x="104" y="1"/>
                </a:lnTo>
                <a:moveTo>
                  <a:pt x="113" y="5"/>
                </a:moveTo>
                <a:lnTo>
                  <a:pt x="113" y="8"/>
                </a:lnTo>
                <a:lnTo>
                  <a:pt x="111" y="5"/>
                </a:lnTo>
                <a:moveTo>
                  <a:pt x="116" y="8"/>
                </a:moveTo>
                <a:lnTo>
                  <a:pt x="113" y="8"/>
                </a:lnTo>
                <a:lnTo>
                  <a:pt x="118" y="8"/>
                </a:lnTo>
                <a:moveTo>
                  <a:pt x="113" y="8"/>
                </a:moveTo>
                <a:lnTo>
                  <a:pt x="111" y="8"/>
                </a:lnTo>
                <a:moveTo>
                  <a:pt x="106" y="5"/>
                </a:moveTo>
                <a:lnTo>
                  <a:pt x="106" y="8"/>
                </a:lnTo>
                <a:moveTo>
                  <a:pt x="104" y="3"/>
                </a:moveTo>
                <a:lnTo>
                  <a:pt x="111" y="10"/>
                </a:lnTo>
                <a:moveTo>
                  <a:pt x="109" y="5"/>
                </a:moveTo>
                <a:lnTo>
                  <a:pt x="111" y="8"/>
                </a:lnTo>
                <a:moveTo>
                  <a:pt x="106" y="5"/>
                </a:moveTo>
                <a:lnTo>
                  <a:pt x="111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36" name="path 4436"/>
          <p:cNvSpPr/>
          <p:nvPr/>
        </p:nvSpPr>
        <p:spPr>
          <a:xfrm>
            <a:off x="5508497" y="4611878"/>
            <a:ext cx="109728" cy="109727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8" y="75"/>
                </a:moveTo>
                <a:lnTo>
                  <a:pt x="87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2" y="73"/>
                </a:lnTo>
                <a:moveTo>
                  <a:pt x="70" y="85"/>
                </a:moveTo>
                <a:lnTo>
                  <a:pt x="87" y="94"/>
                </a:lnTo>
                <a:lnTo>
                  <a:pt x="70" y="77"/>
                </a:lnTo>
                <a:moveTo>
                  <a:pt x="75" y="77"/>
                </a:moveTo>
                <a:lnTo>
                  <a:pt x="87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5" y="3"/>
                </a:lnTo>
                <a:lnTo>
                  <a:pt x="70" y="3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3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7" y="8"/>
                </a:lnTo>
                <a:lnTo>
                  <a:pt x="87" y="5"/>
                </a:lnTo>
                <a:lnTo>
                  <a:pt x="90" y="3"/>
                </a:lnTo>
                <a:lnTo>
                  <a:pt x="87" y="3"/>
                </a:lnTo>
                <a:lnTo>
                  <a:pt x="90" y="3"/>
                </a:lnTo>
                <a:lnTo>
                  <a:pt x="97" y="3"/>
                </a:lnTo>
                <a:lnTo>
                  <a:pt x="97" y="1"/>
                </a:lnTo>
                <a:lnTo>
                  <a:pt x="116" y="8"/>
                </a:lnTo>
                <a:lnTo>
                  <a:pt x="121" y="8"/>
                </a:lnTo>
                <a:lnTo>
                  <a:pt x="121" y="10"/>
                </a:lnTo>
                <a:lnTo>
                  <a:pt x="125" y="10"/>
                </a:lnTo>
                <a:lnTo>
                  <a:pt x="125" y="13"/>
                </a:lnTo>
                <a:lnTo>
                  <a:pt x="128" y="13"/>
                </a:lnTo>
                <a:lnTo>
                  <a:pt x="128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1" y="27"/>
                </a:lnTo>
                <a:lnTo>
                  <a:pt x="121" y="30"/>
                </a:lnTo>
                <a:lnTo>
                  <a:pt x="121" y="32"/>
                </a:lnTo>
                <a:lnTo>
                  <a:pt x="123" y="32"/>
                </a:lnTo>
                <a:lnTo>
                  <a:pt x="123" y="34"/>
                </a:lnTo>
                <a:lnTo>
                  <a:pt x="125" y="34"/>
                </a:lnTo>
                <a:lnTo>
                  <a:pt x="125" y="37"/>
                </a:lnTo>
                <a:lnTo>
                  <a:pt x="128" y="39"/>
                </a:lnTo>
                <a:lnTo>
                  <a:pt x="128" y="41"/>
                </a:lnTo>
                <a:lnTo>
                  <a:pt x="130" y="41"/>
                </a:lnTo>
                <a:lnTo>
                  <a:pt x="130" y="44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38" y="39"/>
                </a:lnTo>
                <a:lnTo>
                  <a:pt x="135" y="39"/>
                </a:lnTo>
                <a:lnTo>
                  <a:pt x="135" y="37"/>
                </a:lnTo>
                <a:lnTo>
                  <a:pt x="133" y="34"/>
                </a:lnTo>
                <a:lnTo>
                  <a:pt x="133" y="32"/>
                </a:lnTo>
                <a:lnTo>
                  <a:pt x="135" y="30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47" y="30"/>
                </a:lnTo>
                <a:lnTo>
                  <a:pt x="150" y="30"/>
                </a:lnTo>
                <a:lnTo>
                  <a:pt x="150" y="32"/>
                </a:lnTo>
                <a:lnTo>
                  <a:pt x="152" y="32"/>
                </a:lnTo>
                <a:lnTo>
                  <a:pt x="152" y="34"/>
                </a:lnTo>
                <a:lnTo>
                  <a:pt x="152" y="37"/>
                </a:lnTo>
                <a:lnTo>
                  <a:pt x="154" y="37"/>
                </a:lnTo>
                <a:lnTo>
                  <a:pt x="154" y="39"/>
                </a:lnTo>
                <a:lnTo>
                  <a:pt x="157" y="39"/>
                </a:lnTo>
                <a:lnTo>
                  <a:pt x="157" y="41"/>
                </a:lnTo>
                <a:lnTo>
                  <a:pt x="159" y="44"/>
                </a:lnTo>
                <a:lnTo>
                  <a:pt x="159" y="51"/>
                </a:lnTo>
                <a:lnTo>
                  <a:pt x="162" y="51"/>
                </a:lnTo>
                <a:lnTo>
                  <a:pt x="162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3"/>
                </a:lnTo>
                <a:lnTo>
                  <a:pt x="169" y="65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59" y="70"/>
                </a:lnTo>
                <a:lnTo>
                  <a:pt x="159" y="73"/>
                </a:lnTo>
                <a:lnTo>
                  <a:pt x="159" y="75"/>
                </a:lnTo>
                <a:lnTo>
                  <a:pt x="162" y="77"/>
                </a:lnTo>
                <a:lnTo>
                  <a:pt x="164" y="77"/>
                </a:lnTo>
                <a:lnTo>
                  <a:pt x="164" y="80"/>
                </a:lnTo>
                <a:lnTo>
                  <a:pt x="164" y="87"/>
                </a:lnTo>
                <a:lnTo>
                  <a:pt x="166" y="87"/>
                </a:lnTo>
                <a:lnTo>
                  <a:pt x="166" y="90"/>
                </a:lnTo>
                <a:lnTo>
                  <a:pt x="169" y="90"/>
                </a:lnTo>
                <a:lnTo>
                  <a:pt x="171" y="90"/>
                </a:lnTo>
                <a:lnTo>
                  <a:pt x="171" y="92"/>
                </a:lnTo>
                <a:lnTo>
                  <a:pt x="171" y="99"/>
                </a:lnTo>
                <a:lnTo>
                  <a:pt x="169" y="101"/>
                </a:lnTo>
                <a:lnTo>
                  <a:pt x="169" y="104"/>
                </a:lnTo>
                <a:lnTo>
                  <a:pt x="166" y="106"/>
                </a:lnTo>
                <a:lnTo>
                  <a:pt x="162" y="106"/>
                </a:lnTo>
                <a:lnTo>
                  <a:pt x="162" y="109"/>
                </a:lnTo>
                <a:lnTo>
                  <a:pt x="162" y="113"/>
                </a:lnTo>
                <a:lnTo>
                  <a:pt x="164" y="113"/>
                </a:lnTo>
                <a:lnTo>
                  <a:pt x="166" y="113"/>
                </a:lnTo>
                <a:lnTo>
                  <a:pt x="166" y="116"/>
                </a:lnTo>
                <a:lnTo>
                  <a:pt x="164" y="116"/>
                </a:lnTo>
                <a:lnTo>
                  <a:pt x="164" y="118"/>
                </a:lnTo>
                <a:lnTo>
                  <a:pt x="164" y="123"/>
                </a:lnTo>
                <a:lnTo>
                  <a:pt x="162" y="123"/>
                </a:lnTo>
                <a:lnTo>
                  <a:pt x="162" y="128"/>
                </a:lnTo>
                <a:lnTo>
                  <a:pt x="159" y="128"/>
                </a:lnTo>
                <a:lnTo>
                  <a:pt x="159" y="130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47" y="133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5"/>
                </a:lnTo>
                <a:lnTo>
                  <a:pt x="138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28" y="133"/>
                </a:lnTo>
                <a:lnTo>
                  <a:pt x="128" y="135"/>
                </a:lnTo>
                <a:lnTo>
                  <a:pt x="128" y="140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7" y="140"/>
                </a:lnTo>
                <a:lnTo>
                  <a:pt x="147" y="142"/>
                </a:lnTo>
                <a:lnTo>
                  <a:pt x="147" y="147"/>
                </a:lnTo>
                <a:lnTo>
                  <a:pt x="145" y="147"/>
                </a:lnTo>
                <a:lnTo>
                  <a:pt x="145" y="150"/>
                </a:lnTo>
                <a:lnTo>
                  <a:pt x="142" y="150"/>
                </a:lnTo>
                <a:lnTo>
                  <a:pt x="142" y="152"/>
                </a:lnTo>
                <a:lnTo>
                  <a:pt x="140" y="152"/>
                </a:lnTo>
                <a:lnTo>
                  <a:pt x="138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0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18" y="164"/>
                </a:lnTo>
                <a:lnTo>
                  <a:pt x="116" y="166"/>
                </a:lnTo>
                <a:lnTo>
                  <a:pt x="114" y="166"/>
                </a:lnTo>
                <a:lnTo>
                  <a:pt x="114" y="169"/>
                </a:lnTo>
                <a:lnTo>
                  <a:pt x="104" y="169"/>
                </a:lnTo>
                <a:lnTo>
                  <a:pt x="104" y="171"/>
                </a:lnTo>
                <a:lnTo>
                  <a:pt x="102" y="171"/>
                </a:lnTo>
                <a:lnTo>
                  <a:pt x="102" y="169"/>
                </a:lnTo>
                <a:lnTo>
                  <a:pt x="99" y="169"/>
                </a:lnTo>
                <a:lnTo>
                  <a:pt x="102" y="169"/>
                </a:lnTo>
                <a:lnTo>
                  <a:pt x="102" y="161"/>
                </a:lnTo>
                <a:lnTo>
                  <a:pt x="99" y="161"/>
                </a:lnTo>
                <a:lnTo>
                  <a:pt x="94" y="161"/>
                </a:lnTo>
                <a:lnTo>
                  <a:pt x="94" y="164"/>
                </a:lnTo>
                <a:lnTo>
                  <a:pt x="92" y="164"/>
                </a:lnTo>
                <a:lnTo>
                  <a:pt x="92" y="166"/>
                </a:lnTo>
                <a:lnTo>
                  <a:pt x="85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68" y="171"/>
                </a:lnTo>
                <a:lnTo>
                  <a:pt x="68" y="169"/>
                </a:lnTo>
                <a:lnTo>
                  <a:pt x="65" y="169"/>
                </a:lnTo>
                <a:lnTo>
                  <a:pt x="65" y="166"/>
                </a:lnTo>
                <a:lnTo>
                  <a:pt x="65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6"/>
                </a:lnTo>
                <a:lnTo>
                  <a:pt x="58" y="166"/>
                </a:lnTo>
                <a:lnTo>
                  <a:pt x="51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2" y="161"/>
                </a:lnTo>
                <a:lnTo>
                  <a:pt x="42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0"/>
                </a:lnTo>
                <a:lnTo>
                  <a:pt x="39" y="150"/>
                </a:lnTo>
                <a:lnTo>
                  <a:pt x="49" y="150"/>
                </a:lnTo>
                <a:lnTo>
                  <a:pt x="49" y="147"/>
                </a:lnTo>
                <a:lnTo>
                  <a:pt x="49" y="142"/>
                </a:lnTo>
                <a:moveTo>
                  <a:pt x="49" y="142"/>
                </a:moveTo>
                <a:lnTo>
                  <a:pt x="46" y="140"/>
                </a:lnTo>
                <a:lnTo>
                  <a:pt x="44" y="137"/>
                </a:lnTo>
                <a:lnTo>
                  <a:pt x="44" y="133"/>
                </a:lnTo>
                <a:lnTo>
                  <a:pt x="42" y="133"/>
                </a:lnTo>
                <a:lnTo>
                  <a:pt x="42" y="130"/>
                </a:lnTo>
                <a:lnTo>
                  <a:pt x="39" y="130"/>
                </a:lnTo>
                <a:lnTo>
                  <a:pt x="32" y="130"/>
                </a:lnTo>
                <a:lnTo>
                  <a:pt x="32" y="133"/>
                </a:lnTo>
                <a:lnTo>
                  <a:pt x="34" y="133"/>
                </a:lnTo>
                <a:lnTo>
                  <a:pt x="34" y="135"/>
                </a:lnTo>
                <a:lnTo>
                  <a:pt x="37" y="137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7"/>
                </a:lnTo>
                <a:lnTo>
                  <a:pt x="30" y="150"/>
                </a:lnTo>
                <a:lnTo>
                  <a:pt x="25" y="147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8" y="140"/>
                </a:lnTo>
                <a:lnTo>
                  <a:pt x="18" y="137"/>
                </a:lnTo>
                <a:lnTo>
                  <a:pt x="15" y="135"/>
                </a:lnTo>
                <a:lnTo>
                  <a:pt x="15" y="133"/>
                </a:lnTo>
                <a:lnTo>
                  <a:pt x="13" y="133"/>
                </a:lnTo>
                <a:lnTo>
                  <a:pt x="13" y="128"/>
                </a:lnTo>
                <a:lnTo>
                  <a:pt x="10" y="128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5" y="118"/>
                </a:lnTo>
                <a:lnTo>
                  <a:pt x="5" y="113"/>
                </a:lnTo>
                <a:lnTo>
                  <a:pt x="3" y="113"/>
                </a:lnTo>
                <a:lnTo>
                  <a:pt x="3" y="101"/>
                </a:lnTo>
                <a:lnTo>
                  <a:pt x="5" y="101"/>
                </a:lnTo>
                <a:lnTo>
                  <a:pt x="5" y="104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90"/>
                </a:lnTo>
                <a:lnTo>
                  <a:pt x="5" y="90"/>
                </a:lnTo>
                <a:lnTo>
                  <a:pt x="5" y="85"/>
                </a:lnTo>
                <a:lnTo>
                  <a:pt x="3" y="85"/>
                </a:lnTo>
                <a:lnTo>
                  <a:pt x="1" y="85"/>
                </a:lnTo>
                <a:lnTo>
                  <a:pt x="1" y="82"/>
                </a:lnTo>
                <a:lnTo>
                  <a:pt x="1" y="73"/>
                </a:lnTo>
                <a:lnTo>
                  <a:pt x="3" y="70"/>
                </a:lnTo>
                <a:lnTo>
                  <a:pt x="3" y="68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5" y="53"/>
                </a:lnTo>
                <a:lnTo>
                  <a:pt x="8" y="53"/>
                </a:lnTo>
                <a:lnTo>
                  <a:pt x="8" y="49"/>
                </a:lnTo>
                <a:lnTo>
                  <a:pt x="10" y="49"/>
                </a:lnTo>
                <a:lnTo>
                  <a:pt x="10" y="44"/>
                </a:lnTo>
                <a:lnTo>
                  <a:pt x="13" y="44"/>
                </a:lnTo>
                <a:lnTo>
                  <a:pt x="13" y="41"/>
                </a:lnTo>
                <a:lnTo>
                  <a:pt x="15" y="41"/>
                </a:lnTo>
                <a:lnTo>
                  <a:pt x="15" y="39"/>
                </a:lnTo>
                <a:moveTo>
                  <a:pt x="15" y="39"/>
                </a:moveTo>
                <a:lnTo>
                  <a:pt x="18" y="39"/>
                </a:lnTo>
                <a:lnTo>
                  <a:pt x="18" y="37"/>
                </a:lnTo>
                <a:lnTo>
                  <a:pt x="20" y="37"/>
                </a:lnTo>
                <a:lnTo>
                  <a:pt x="20" y="39"/>
                </a:lnTo>
                <a:lnTo>
                  <a:pt x="22" y="39"/>
                </a:lnTo>
                <a:lnTo>
                  <a:pt x="22" y="41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7" y="46"/>
                </a:lnTo>
                <a:lnTo>
                  <a:pt x="37" y="44"/>
                </a:lnTo>
                <a:lnTo>
                  <a:pt x="39" y="44"/>
                </a:lnTo>
                <a:lnTo>
                  <a:pt x="42" y="41"/>
                </a:lnTo>
                <a:lnTo>
                  <a:pt x="42" y="34"/>
                </a:lnTo>
                <a:lnTo>
                  <a:pt x="39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2" y="32"/>
                </a:lnTo>
                <a:lnTo>
                  <a:pt x="22" y="30"/>
                </a:lnTo>
                <a:lnTo>
                  <a:pt x="25" y="30"/>
                </a:lnTo>
                <a:lnTo>
                  <a:pt x="25" y="25"/>
                </a:lnTo>
                <a:lnTo>
                  <a:pt x="27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9" y="15"/>
                </a:lnTo>
                <a:lnTo>
                  <a:pt x="42" y="15"/>
                </a:lnTo>
                <a:lnTo>
                  <a:pt x="42" y="13"/>
                </a:lnTo>
                <a:lnTo>
                  <a:pt x="51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  <a:moveTo>
                  <a:pt x="27" y="150"/>
                </a:moveTo>
                <a:lnTo>
                  <a:pt x="27" y="147"/>
                </a:lnTo>
                <a:lnTo>
                  <a:pt x="25" y="147"/>
                </a:lnTo>
                <a:moveTo>
                  <a:pt x="30" y="150"/>
                </a:moveTo>
                <a:lnTo>
                  <a:pt x="30" y="147"/>
                </a:lnTo>
                <a:moveTo>
                  <a:pt x="34" y="147"/>
                </a:moveTo>
                <a:lnTo>
                  <a:pt x="37" y="152"/>
                </a:lnTo>
                <a:moveTo>
                  <a:pt x="39" y="130"/>
                </a:moveTo>
                <a:lnTo>
                  <a:pt x="46" y="140"/>
                </a:lnTo>
                <a:lnTo>
                  <a:pt x="49" y="145"/>
                </a:lnTo>
                <a:moveTo>
                  <a:pt x="37" y="145"/>
                </a:moveTo>
                <a:lnTo>
                  <a:pt x="39" y="150"/>
                </a:lnTo>
                <a:moveTo>
                  <a:pt x="37" y="142"/>
                </a:moveTo>
                <a:lnTo>
                  <a:pt x="42" y="150"/>
                </a:lnTo>
                <a:moveTo>
                  <a:pt x="37" y="140"/>
                </a:moveTo>
                <a:lnTo>
                  <a:pt x="44" y="150"/>
                </a:lnTo>
                <a:lnTo>
                  <a:pt x="37" y="142"/>
                </a:lnTo>
                <a:moveTo>
                  <a:pt x="30" y="150"/>
                </a:moveTo>
                <a:lnTo>
                  <a:pt x="34" y="154"/>
                </a:lnTo>
                <a:moveTo>
                  <a:pt x="27" y="150"/>
                </a:moveTo>
                <a:lnTo>
                  <a:pt x="27" y="147"/>
                </a:lnTo>
                <a:moveTo>
                  <a:pt x="37" y="154"/>
                </a:moveTo>
                <a:lnTo>
                  <a:pt x="32" y="147"/>
                </a:lnTo>
                <a:lnTo>
                  <a:pt x="37" y="152"/>
                </a:lnTo>
                <a:moveTo>
                  <a:pt x="34" y="130"/>
                </a:moveTo>
                <a:lnTo>
                  <a:pt x="49" y="150"/>
                </a:lnTo>
                <a:moveTo>
                  <a:pt x="34" y="145"/>
                </a:moveTo>
                <a:lnTo>
                  <a:pt x="39" y="150"/>
                </a:lnTo>
                <a:moveTo>
                  <a:pt x="32" y="133"/>
                </a:moveTo>
                <a:lnTo>
                  <a:pt x="46" y="150"/>
                </a:lnTo>
                <a:moveTo>
                  <a:pt x="37" y="130"/>
                </a:moveTo>
                <a:lnTo>
                  <a:pt x="49" y="147"/>
                </a:lnTo>
                <a:lnTo>
                  <a:pt x="34" y="130"/>
                </a:lnTo>
                <a:moveTo>
                  <a:pt x="65" y="94"/>
                </a:moveTo>
                <a:lnTo>
                  <a:pt x="70" y="85"/>
                </a:lnTo>
                <a:lnTo>
                  <a:pt x="63" y="77"/>
                </a:lnTo>
                <a:moveTo>
                  <a:pt x="39" y="157"/>
                </a:moveTo>
                <a:lnTo>
                  <a:pt x="37" y="157"/>
                </a:lnTo>
                <a:lnTo>
                  <a:pt x="37" y="154"/>
                </a:lnTo>
                <a:moveTo>
                  <a:pt x="99" y="3"/>
                </a:moveTo>
                <a:lnTo>
                  <a:pt x="97" y="1"/>
                </a:lnTo>
                <a:moveTo>
                  <a:pt x="114" y="8"/>
                </a:moveTo>
                <a:lnTo>
                  <a:pt x="116" y="8"/>
                </a:lnTo>
                <a:moveTo>
                  <a:pt x="111" y="8"/>
                </a:moveTo>
                <a:lnTo>
                  <a:pt x="111" y="10"/>
                </a:lnTo>
                <a:lnTo>
                  <a:pt x="109" y="10"/>
                </a:lnTo>
                <a:lnTo>
                  <a:pt x="106" y="10"/>
                </a:lnTo>
                <a:lnTo>
                  <a:pt x="106" y="8"/>
                </a:lnTo>
                <a:lnTo>
                  <a:pt x="104" y="8"/>
                </a:lnTo>
                <a:moveTo>
                  <a:pt x="111" y="8"/>
                </a:moveTo>
                <a:lnTo>
                  <a:pt x="111" y="5"/>
                </a:lnTo>
                <a:moveTo>
                  <a:pt x="104" y="8"/>
                </a:moveTo>
                <a:lnTo>
                  <a:pt x="106" y="10"/>
                </a:lnTo>
                <a:moveTo>
                  <a:pt x="111" y="8"/>
                </a:moveTo>
                <a:lnTo>
                  <a:pt x="111" y="5"/>
                </a:lnTo>
                <a:moveTo>
                  <a:pt x="104" y="5"/>
                </a:moveTo>
                <a:lnTo>
                  <a:pt x="102" y="3"/>
                </a:lnTo>
                <a:moveTo>
                  <a:pt x="99" y="3"/>
                </a:moveTo>
                <a:lnTo>
                  <a:pt x="104" y="5"/>
                </a:lnTo>
                <a:moveTo>
                  <a:pt x="102" y="3"/>
                </a:moveTo>
                <a:lnTo>
                  <a:pt x="102" y="1"/>
                </a:lnTo>
                <a:moveTo>
                  <a:pt x="114" y="5"/>
                </a:moveTo>
                <a:lnTo>
                  <a:pt x="114" y="8"/>
                </a:lnTo>
                <a:moveTo>
                  <a:pt x="111" y="5"/>
                </a:moveTo>
                <a:lnTo>
                  <a:pt x="111" y="8"/>
                </a:lnTo>
                <a:moveTo>
                  <a:pt x="114" y="8"/>
                </a:moveTo>
                <a:lnTo>
                  <a:pt x="116" y="8"/>
                </a:lnTo>
                <a:moveTo>
                  <a:pt x="114" y="8"/>
                </a:moveTo>
                <a:lnTo>
                  <a:pt x="111" y="8"/>
                </a:lnTo>
                <a:moveTo>
                  <a:pt x="104" y="5"/>
                </a:moveTo>
                <a:lnTo>
                  <a:pt x="104" y="8"/>
                </a:lnTo>
                <a:moveTo>
                  <a:pt x="104" y="3"/>
                </a:moveTo>
                <a:lnTo>
                  <a:pt x="109" y="10"/>
                </a:lnTo>
                <a:moveTo>
                  <a:pt x="109" y="5"/>
                </a:moveTo>
                <a:lnTo>
                  <a:pt x="111" y="8"/>
                </a:lnTo>
                <a:moveTo>
                  <a:pt x="106" y="5"/>
                </a:moveTo>
                <a:lnTo>
                  <a:pt x="111" y="10"/>
                </a:lnTo>
                <a:moveTo>
                  <a:pt x="99" y="87"/>
                </a:moveTo>
                <a:lnTo>
                  <a:pt x="87" y="94"/>
                </a:lnTo>
                <a:lnTo>
                  <a:pt x="102" y="92"/>
                </a:lnTo>
                <a:moveTo>
                  <a:pt x="87" y="99"/>
                </a:moveTo>
                <a:lnTo>
                  <a:pt x="87" y="94"/>
                </a:lnTo>
                <a:lnTo>
                  <a:pt x="87" y="97"/>
                </a:lnTo>
                <a:moveTo>
                  <a:pt x="85" y="94"/>
                </a:moveTo>
                <a:lnTo>
                  <a:pt x="87" y="94"/>
                </a:lnTo>
                <a:lnTo>
                  <a:pt x="99" y="80"/>
                </a:lnTo>
                <a:moveTo>
                  <a:pt x="92" y="77"/>
                </a:moveTo>
                <a:lnTo>
                  <a:pt x="87" y="94"/>
                </a:lnTo>
                <a:lnTo>
                  <a:pt x="94" y="77"/>
                </a:lnTo>
                <a:moveTo>
                  <a:pt x="99" y="82"/>
                </a:moveTo>
                <a:lnTo>
                  <a:pt x="87" y="94"/>
                </a:lnTo>
                <a:lnTo>
                  <a:pt x="90" y="77"/>
                </a:lnTo>
                <a:moveTo>
                  <a:pt x="97" y="77"/>
                </a:moveTo>
                <a:lnTo>
                  <a:pt x="87" y="94"/>
                </a:lnTo>
                <a:moveTo>
                  <a:pt x="102" y="73"/>
                </a:moveTo>
                <a:lnTo>
                  <a:pt x="99" y="87"/>
                </a:lnTo>
                <a:lnTo>
                  <a:pt x="109" y="99"/>
                </a:lnTo>
                <a:moveTo>
                  <a:pt x="106" y="99"/>
                </a:moveTo>
                <a:lnTo>
                  <a:pt x="99" y="97"/>
                </a:lnTo>
                <a:lnTo>
                  <a:pt x="92" y="99"/>
                </a:lnTo>
                <a:lnTo>
                  <a:pt x="90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38" name="path 4438"/>
          <p:cNvSpPr/>
          <p:nvPr/>
        </p:nvSpPr>
        <p:spPr>
          <a:xfrm>
            <a:off x="7907273" y="4634738"/>
            <a:ext cx="70103" cy="77723"/>
          </a:xfrm>
          <a:custGeom>
            <a:avLst/>
            <a:gdLst/>
            <a:ahLst/>
            <a:cxnLst/>
            <a:rect l="0" t="0" r="0" b="0"/>
            <a:pathLst>
              <a:path w="110" h="122">
                <a:moveTo>
                  <a:pt x="77" y="39"/>
                </a:moveTo>
                <a:lnTo>
                  <a:pt x="90" y="58"/>
                </a:lnTo>
                <a:lnTo>
                  <a:pt x="80" y="37"/>
                </a:lnTo>
                <a:moveTo>
                  <a:pt x="82" y="30"/>
                </a:moveTo>
                <a:lnTo>
                  <a:pt x="85" y="37"/>
                </a:lnTo>
                <a:lnTo>
                  <a:pt x="92" y="42"/>
                </a:lnTo>
                <a:lnTo>
                  <a:pt x="101" y="37"/>
                </a:lnTo>
                <a:moveTo>
                  <a:pt x="73" y="49"/>
                </a:moveTo>
                <a:lnTo>
                  <a:pt x="90" y="58"/>
                </a:lnTo>
                <a:lnTo>
                  <a:pt x="73" y="42"/>
                </a:lnTo>
                <a:moveTo>
                  <a:pt x="75" y="42"/>
                </a:moveTo>
                <a:lnTo>
                  <a:pt x="90" y="58"/>
                </a:lnTo>
                <a:moveTo>
                  <a:pt x="63" y="39"/>
                </a:moveTo>
                <a:lnTo>
                  <a:pt x="73" y="42"/>
                </a:lnTo>
                <a:lnTo>
                  <a:pt x="80" y="37"/>
                </a:lnTo>
                <a:lnTo>
                  <a:pt x="82" y="30"/>
                </a:lnTo>
                <a:moveTo>
                  <a:pt x="90" y="70"/>
                </a:moveTo>
                <a:lnTo>
                  <a:pt x="87" y="61"/>
                </a:lnTo>
                <a:lnTo>
                  <a:pt x="77" y="56"/>
                </a:lnTo>
                <a:lnTo>
                  <a:pt x="68" y="61"/>
                </a:lnTo>
                <a:moveTo>
                  <a:pt x="17" y="3"/>
                </a:moveTo>
                <a:lnTo>
                  <a:pt x="27" y="15"/>
                </a:lnTo>
                <a:moveTo>
                  <a:pt x="17" y="1"/>
                </a:moveTo>
                <a:lnTo>
                  <a:pt x="30" y="15"/>
                </a:lnTo>
                <a:moveTo>
                  <a:pt x="27" y="114"/>
                </a:moveTo>
                <a:lnTo>
                  <a:pt x="27" y="111"/>
                </a:lnTo>
                <a:moveTo>
                  <a:pt x="30" y="114"/>
                </a:moveTo>
                <a:lnTo>
                  <a:pt x="30" y="111"/>
                </a:lnTo>
                <a:moveTo>
                  <a:pt x="34" y="111"/>
                </a:moveTo>
                <a:lnTo>
                  <a:pt x="37" y="116"/>
                </a:lnTo>
                <a:moveTo>
                  <a:pt x="39" y="94"/>
                </a:moveTo>
                <a:lnTo>
                  <a:pt x="46" y="104"/>
                </a:lnTo>
                <a:lnTo>
                  <a:pt x="49" y="109"/>
                </a:lnTo>
                <a:moveTo>
                  <a:pt x="37" y="109"/>
                </a:moveTo>
                <a:lnTo>
                  <a:pt x="39" y="114"/>
                </a:lnTo>
                <a:moveTo>
                  <a:pt x="37" y="106"/>
                </a:moveTo>
                <a:lnTo>
                  <a:pt x="41" y="114"/>
                </a:lnTo>
                <a:moveTo>
                  <a:pt x="37" y="104"/>
                </a:moveTo>
                <a:lnTo>
                  <a:pt x="46" y="114"/>
                </a:lnTo>
                <a:moveTo>
                  <a:pt x="37" y="106"/>
                </a:moveTo>
                <a:lnTo>
                  <a:pt x="44" y="114"/>
                </a:lnTo>
                <a:moveTo>
                  <a:pt x="30" y="114"/>
                </a:moveTo>
                <a:lnTo>
                  <a:pt x="34" y="118"/>
                </a:lnTo>
                <a:moveTo>
                  <a:pt x="27" y="114"/>
                </a:moveTo>
                <a:lnTo>
                  <a:pt x="30" y="114"/>
                </a:lnTo>
                <a:moveTo>
                  <a:pt x="37" y="118"/>
                </a:moveTo>
                <a:lnTo>
                  <a:pt x="32" y="111"/>
                </a:lnTo>
                <a:lnTo>
                  <a:pt x="37" y="116"/>
                </a:lnTo>
                <a:moveTo>
                  <a:pt x="34" y="94"/>
                </a:moveTo>
                <a:lnTo>
                  <a:pt x="49" y="114"/>
                </a:lnTo>
                <a:moveTo>
                  <a:pt x="34" y="109"/>
                </a:moveTo>
                <a:lnTo>
                  <a:pt x="39" y="114"/>
                </a:lnTo>
                <a:moveTo>
                  <a:pt x="34" y="97"/>
                </a:moveTo>
                <a:lnTo>
                  <a:pt x="46" y="114"/>
                </a:lnTo>
                <a:moveTo>
                  <a:pt x="37" y="94"/>
                </a:moveTo>
                <a:lnTo>
                  <a:pt x="49" y="111"/>
                </a:lnTo>
                <a:lnTo>
                  <a:pt x="37" y="94"/>
                </a:lnTo>
                <a:close/>
                <a:moveTo>
                  <a:pt x="65" y="58"/>
                </a:moveTo>
                <a:lnTo>
                  <a:pt x="70" y="49"/>
                </a:lnTo>
                <a:lnTo>
                  <a:pt x="63" y="42"/>
                </a:lnTo>
                <a:moveTo>
                  <a:pt x="3" y="68"/>
                </a:moveTo>
                <a:lnTo>
                  <a:pt x="3" y="70"/>
                </a:lnTo>
                <a:moveTo>
                  <a:pt x="3" y="65"/>
                </a:moveTo>
                <a:lnTo>
                  <a:pt x="3" y="63"/>
                </a:lnTo>
                <a:moveTo>
                  <a:pt x="3" y="61"/>
                </a:moveTo>
                <a:lnTo>
                  <a:pt x="8" y="68"/>
                </a:lnTo>
                <a:moveTo>
                  <a:pt x="3" y="58"/>
                </a:moveTo>
                <a:lnTo>
                  <a:pt x="10" y="68"/>
                </a:lnTo>
                <a:moveTo>
                  <a:pt x="1" y="46"/>
                </a:moveTo>
                <a:lnTo>
                  <a:pt x="8" y="54"/>
                </a:lnTo>
                <a:moveTo>
                  <a:pt x="3" y="49"/>
                </a:moveTo>
                <a:lnTo>
                  <a:pt x="1" y="46"/>
                </a:lnTo>
                <a:moveTo>
                  <a:pt x="5" y="30"/>
                </a:moveTo>
                <a:lnTo>
                  <a:pt x="5" y="32"/>
                </a:lnTo>
                <a:moveTo>
                  <a:pt x="1" y="49"/>
                </a:moveTo>
                <a:lnTo>
                  <a:pt x="8" y="56"/>
                </a:lnTo>
                <a:moveTo>
                  <a:pt x="8" y="25"/>
                </a:moveTo>
                <a:lnTo>
                  <a:pt x="10" y="27"/>
                </a:lnTo>
                <a:moveTo>
                  <a:pt x="5" y="25"/>
                </a:moveTo>
                <a:lnTo>
                  <a:pt x="10" y="30"/>
                </a:lnTo>
                <a:moveTo>
                  <a:pt x="22" y="5"/>
                </a:moveTo>
                <a:lnTo>
                  <a:pt x="30" y="15"/>
                </a:lnTo>
                <a:moveTo>
                  <a:pt x="8" y="32"/>
                </a:moveTo>
                <a:lnTo>
                  <a:pt x="5" y="27"/>
                </a:lnTo>
                <a:lnTo>
                  <a:pt x="8" y="30"/>
                </a:lnTo>
                <a:moveTo>
                  <a:pt x="1" y="56"/>
                </a:moveTo>
                <a:lnTo>
                  <a:pt x="10" y="68"/>
                </a:lnTo>
                <a:moveTo>
                  <a:pt x="1" y="54"/>
                </a:moveTo>
                <a:lnTo>
                  <a:pt x="10" y="65"/>
                </a:lnTo>
                <a:moveTo>
                  <a:pt x="1" y="51"/>
                </a:moveTo>
                <a:lnTo>
                  <a:pt x="10" y="63"/>
                </a:lnTo>
                <a:moveTo>
                  <a:pt x="39" y="121"/>
                </a:moveTo>
                <a:lnTo>
                  <a:pt x="37" y="121"/>
                </a:lnTo>
                <a:lnTo>
                  <a:pt x="37" y="118"/>
                </a:lnTo>
                <a:moveTo>
                  <a:pt x="99" y="51"/>
                </a:moveTo>
                <a:lnTo>
                  <a:pt x="90" y="58"/>
                </a:lnTo>
                <a:lnTo>
                  <a:pt x="101" y="56"/>
                </a:lnTo>
                <a:moveTo>
                  <a:pt x="87" y="63"/>
                </a:moveTo>
                <a:lnTo>
                  <a:pt x="90" y="58"/>
                </a:lnTo>
                <a:lnTo>
                  <a:pt x="87" y="61"/>
                </a:lnTo>
                <a:moveTo>
                  <a:pt x="85" y="58"/>
                </a:moveTo>
                <a:lnTo>
                  <a:pt x="90" y="58"/>
                </a:lnTo>
                <a:lnTo>
                  <a:pt x="99" y="44"/>
                </a:lnTo>
                <a:moveTo>
                  <a:pt x="92" y="42"/>
                </a:moveTo>
                <a:lnTo>
                  <a:pt x="90" y="58"/>
                </a:lnTo>
                <a:lnTo>
                  <a:pt x="94" y="42"/>
                </a:lnTo>
                <a:moveTo>
                  <a:pt x="99" y="46"/>
                </a:moveTo>
                <a:lnTo>
                  <a:pt x="90" y="58"/>
                </a:lnTo>
                <a:lnTo>
                  <a:pt x="92" y="42"/>
                </a:lnTo>
                <a:moveTo>
                  <a:pt x="97" y="42"/>
                </a:moveTo>
                <a:lnTo>
                  <a:pt x="90" y="58"/>
                </a:lnTo>
                <a:moveTo>
                  <a:pt x="101" y="37"/>
                </a:moveTo>
                <a:lnTo>
                  <a:pt x="99" y="51"/>
                </a:lnTo>
                <a:lnTo>
                  <a:pt x="109" y="63"/>
                </a:lnTo>
                <a:moveTo>
                  <a:pt x="109" y="63"/>
                </a:moveTo>
                <a:lnTo>
                  <a:pt x="101" y="61"/>
                </a:lnTo>
                <a:lnTo>
                  <a:pt x="94" y="63"/>
                </a:lnTo>
                <a:lnTo>
                  <a:pt x="92" y="7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40" name="path 4440"/>
          <p:cNvSpPr/>
          <p:nvPr/>
        </p:nvSpPr>
        <p:spPr>
          <a:xfrm>
            <a:off x="8343138" y="4611878"/>
            <a:ext cx="109727" cy="109727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8" y="75"/>
                </a:moveTo>
                <a:lnTo>
                  <a:pt x="90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8" y="77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5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70" y="10"/>
                </a:lnTo>
                <a:lnTo>
                  <a:pt x="68" y="10"/>
                </a:lnTo>
                <a:lnTo>
                  <a:pt x="70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9" y="3"/>
                </a:lnTo>
                <a:lnTo>
                  <a:pt x="99" y="1"/>
                </a:lnTo>
                <a:lnTo>
                  <a:pt x="118" y="8"/>
                </a:lnTo>
                <a:lnTo>
                  <a:pt x="121" y="8"/>
                </a:lnTo>
                <a:lnTo>
                  <a:pt x="123" y="10"/>
                </a:lnTo>
                <a:lnTo>
                  <a:pt x="125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8" y="37"/>
                </a:lnTo>
                <a:lnTo>
                  <a:pt x="128" y="39"/>
                </a:lnTo>
                <a:lnTo>
                  <a:pt x="130" y="41"/>
                </a:lnTo>
                <a:lnTo>
                  <a:pt x="133" y="44"/>
                </a:lnTo>
                <a:lnTo>
                  <a:pt x="138" y="44"/>
                </a:lnTo>
                <a:lnTo>
                  <a:pt x="140" y="41"/>
                </a:lnTo>
                <a:lnTo>
                  <a:pt x="138" y="41"/>
                </a:lnTo>
                <a:lnTo>
                  <a:pt x="138" y="39"/>
                </a:lnTo>
                <a:lnTo>
                  <a:pt x="138" y="37"/>
                </a:lnTo>
                <a:lnTo>
                  <a:pt x="135" y="37"/>
                </a:lnTo>
                <a:lnTo>
                  <a:pt x="135" y="30"/>
                </a:lnTo>
                <a:lnTo>
                  <a:pt x="138" y="30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2" y="25"/>
                </a:lnTo>
                <a:lnTo>
                  <a:pt x="145" y="25"/>
                </a:lnTo>
                <a:lnTo>
                  <a:pt x="147" y="27"/>
                </a:lnTo>
                <a:lnTo>
                  <a:pt x="150" y="30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41"/>
                </a:lnTo>
                <a:lnTo>
                  <a:pt x="159" y="41"/>
                </a:lnTo>
                <a:lnTo>
                  <a:pt x="159" y="44"/>
                </a:lnTo>
                <a:lnTo>
                  <a:pt x="161" y="46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1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61" y="70"/>
                </a:lnTo>
                <a:lnTo>
                  <a:pt x="161" y="73"/>
                </a:lnTo>
                <a:lnTo>
                  <a:pt x="161" y="77"/>
                </a:lnTo>
                <a:lnTo>
                  <a:pt x="164" y="77"/>
                </a:lnTo>
                <a:lnTo>
                  <a:pt x="164" y="85"/>
                </a:lnTo>
                <a:lnTo>
                  <a:pt x="166" y="85"/>
                </a:lnTo>
                <a:lnTo>
                  <a:pt x="166" y="90"/>
                </a:lnTo>
                <a:lnTo>
                  <a:pt x="169" y="90"/>
                </a:lnTo>
                <a:lnTo>
                  <a:pt x="171" y="90"/>
                </a:lnTo>
                <a:lnTo>
                  <a:pt x="171" y="92"/>
                </a:lnTo>
                <a:lnTo>
                  <a:pt x="171" y="101"/>
                </a:lnTo>
                <a:lnTo>
                  <a:pt x="169" y="104"/>
                </a:lnTo>
                <a:lnTo>
                  <a:pt x="169" y="106"/>
                </a:lnTo>
                <a:lnTo>
                  <a:pt x="166" y="106"/>
                </a:lnTo>
                <a:lnTo>
                  <a:pt x="164" y="106"/>
                </a:lnTo>
                <a:lnTo>
                  <a:pt x="164" y="109"/>
                </a:lnTo>
                <a:lnTo>
                  <a:pt x="161" y="109"/>
                </a:lnTo>
                <a:lnTo>
                  <a:pt x="161" y="111"/>
                </a:lnTo>
                <a:lnTo>
                  <a:pt x="161" y="113"/>
                </a:lnTo>
                <a:lnTo>
                  <a:pt x="164" y="113"/>
                </a:lnTo>
                <a:lnTo>
                  <a:pt x="166" y="113"/>
                </a:lnTo>
                <a:lnTo>
                  <a:pt x="166" y="116"/>
                </a:lnTo>
                <a:lnTo>
                  <a:pt x="166" y="121"/>
                </a:lnTo>
                <a:lnTo>
                  <a:pt x="164" y="121"/>
                </a:lnTo>
                <a:lnTo>
                  <a:pt x="164" y="125"/>
                </a:lnTo>
                <a:lnTo>
                  <a:pt x="161" y="125"/>
                </a:lnTo>
                <a:lnTo>
                  <a:pt x="161" y="128"/>
                </a:lnTo>
                <a:lnTo>
                  <a:pt x="159" y="130"/>
                </a:lnTo>
                <a:lnTo>
                  <a:pt x="159" y="133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5"/>
                </a:lnTo>
                <a:lnTo>
                  <a:pt x="147" y="123"/>
                </a:lnTo>
                <a:lnTo>
                  <a:pt x="145" y="123"/>
                </a:lnTo>
                <a:lnTo>
                  <a:pt x="142" y="123"/>
                </a:lnTo>
                <a:lnTo>
                  <a:pt x="140" y="125"/>
                </a:lnTo>
                <a:lnTo>
                  <a:pt x="138" y="128"/>
                </a:lnTo>
                <a:lnTo>
                  <a:pt x="135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8" y="135"/>
                </a:lnTo>
                <a:lnTo>
                  <a:pt x="142" y="135"/>
                </a:lnTo>
                <a:lnTo>
                  <a:pt x="145" y="137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7"/>
                </a:lnTo>
                <a:lnTo>
                  <a:pt x="145" y="147"/>
                </a:lnTo>
                <a:lnTo>
                  <a:pt x="145" y="150"/>
                </a:lnTo>
                <a:lnTo>
                  <a:pt x="142" y="152"/>
                </a:lnTo>
                <a:lnTo>
                  <a:pt x="140" y="152"/>
                </a:lnTo>
                <a:lnTo>
                  <a:pt x="140" y="154"/>
                </a:lnTo>
                <a:lnTo>
                  <a:pt x="138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4" y="166"/>
                </a:lnTo>
                <a:lnTo>
                  <a:pt x="114" y="169"/>
                </a:lnTo>
                <a:lnTo>
                  <a:pt x="106" y="169"/>
                </a:lnTo>
                <a:lnTo>
                  <a:pt x="104" y="171"/>
                </a:lnTo>
                <a:lnTo>
                  <a:pt x="101" y="171"/>
                </a:lnTo>
                <a:lnTo>
                  <a:pt x="101" y="169"/>
                </a:lnTo>
                <a:lnTo>
                  <a:pt x="101" y="166"/>
                </a:lnTo>
                <a:lnTo>
                  <a:pt x="104" y="166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7" y="164"/>
                </a:lnTo>
                <a:lnTo>
                  <a:pt x="94" y="164"/>
                </a:lnTo>
                <a:lnTo>
                  <a:pt x="92" y="166"/>
                </a:lnTo>
                <a:lnTo>
                  <a:pt x="85" y="166"/>
                </a:lnTo>
                <a:lnTo>
                  <a:pt x="85" y="169"/>
                </a:lnTo>
                <a:lnTo>
                  <a:pt x="82" y="169"/>
                </a:lnTo>
                <a:lnTo>
                  <a:pt x="82" y="171"/>
                </a:lnTo>
                <a:lnTo>
                  <a:pt x="70" y="171"/>
                </a:lnTo>
                <a:lnTo>
                  <a:pt x="68" y="169"/>
                </a:lnTo>
                <a:lnTo>
                  <a:pt x="68" y="166"/>
                </a:lnTo>
                <a:lnTo>
                  <a:pt x="65" y="166"/>
                </a:lnTo>
                <a:lnTo>
                  <a:pt x="65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4" y="161"/>
                </a:lnTo>
                <a:lnTo>
                  <a:pt x="41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2"/>
                </a:lnTo>
                <a:lnTo>
                  <a:pt x="39" y="150"/>
                </a:lnTo>
                <a:lnTo>
                  <a:pt x="49" y="150"/>
                </a:lnTo>
                <a:lnTo>
                  <a:pt x="49" y="147"/>
                </a:lnTo>
                <a:lnTo>
                  <a:pt x="51" y="147"/>
                </a:lnTo>
                <a:lnTo>
                  <a:pt x="51" y="145"/>
                </a:lnTo>
                <a:lnTo>
                  <a:pt x="51" y="142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4" y="135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9" y="140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2" y="150"/>
                </a:lnTo>
                <a:lnTo>
                  <a:pt x="30" y="150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8" y="137"/>
                </a:lnTo>
                <a:lnTo>
                  <a:pt x="18" y="135"/>
                </a:lnTo>
                <a:lnTo>
                  <a:pt x="15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3"/>
                </a:lnTo>
                <a:lnTo>
                  <a:pt x="10" y="123"/>
                </a:lnTo>
                <a:lnTo>
                  <a:pt x="10" y="121"/>
                </a:lnTo>
                <a:lnTo>
                  <a:pt x="8" y="118"/>
                </a:lnTo>
                <a:lnTo>
                  <a:pt x="5" y="116"/>
                </a:lnTo>
                <a:lnTo>
                  <a:pt x="5" y="111"/>
                </a:lnTo>
                <a:lnTo>
                  <a:pt x="3" y="111"/>
                </a:lnTo>
                <a:lnTo>
                  <a:pt x="3" y="101"/>
                </a:lnTo>
                <a:lnTo>
                  <a:pt x="5" y="101"/>
                </a:lnTo>
                <a:lnTo>
                  <a:pt x="5" y="104"/>
                </a:lnTo>
                <a:lnTo>
                  <a:pt x="8" y="104"/>
                </a:lnTo>
                <a:lnTo>
                  <a:pt x="10" y="104"/>
                </a:lnTo>
                <a:lnTo>
                  <a:pt x="13" y="101"/>
                </a:lnTo>
                <a:lnTo>
                  <a:pt x="13" y="99"/>
                </a:lnTo>
                <a:lnTo>
                  <a:pt x="10" y="97"/>
                </a:lnTo>
                <a:lnTo>
                  <a:pt x="8" y="94"/>
                </a:lnTo>
                <a:lnTo>
                  <a:pt x="8" y="87"/>
                </a:lnTo>
                <a:lnTo>
                  <a:pt x="5" y="85"/>
                </a:lnTo>
                <a:lnTo>
                  <a:pt x="1" y="85"/>
                </a:lnTo>
                <a:lnTo>
                  <a:pt x="1" y="82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8" y="56"/>
                </a:lnTo>
                <a:lnTo>
                  <a:pt x="8" y="51"/>
                </a:lnTo>
                <a:lnTo>
                  <a:pt x="10" y="51"/>
                </a:lnTo>
                <a:lnTo>
                  <a:pt x="10" y="46"/>
                </a:lnTo>
                <a:lnTo>
                  <a:pt x="13" y="46"/>
                </a:lnTo>
                <a:lnTo>
                  <a:pt x="13" y="44"/>
                </a:lnTo>
                <a:lnTo>
                  <a:pt x="15" y="41"/>
                </a:lnTo>
                <a:lnTo>
                  <a:pt x="15" y="39"/>
                </a:lnTo>
                <a:lnTo>
                  <a:pt x="18" y="39"/>
                </a:lnTo>
                <a:moveTo>
                  <a:pt x="18" y="39"/>
                </a:moveTo>
                <a:lnTo>
                  <a:pt x="18" y="37"/>
                </a:lnTo>
                <a:lnTo>
                  <a:pt x="20" y="37"/>
                </a:lnTo>
                <a:lnTo>
                  <a:pt x="22" y="37"/>
                </a:lnTo>
                <a:lnTo>
                  <a:pt x="22" y="39"/>
                </a:lnTo>
                <a:lnTo>
                  <a:pt x="25" y="41"/>
                </a:lnTo>
                <a:lnTo>
                  <a:pt x="25" y="51"/>
                </a:lnTo>
                <a:lnTo>
                  <a:pt x="27" y="51"/>
                </a:lnTo>
                <a:lnTo>
                  <a:pt x="32" y="51"/>
                </a:lnTo>
                <a:lnTo>
                  <a:pt x="32" y="49"/>
                </a:lnTo>
                <a:lnTo>
                  <a:pt x="34" y="49"/>
                </a:lnTo>
                <a:lnTo>
                  <a:pt x="34" y="46"/>
                </a:lnTo>
                <a:lnTo>
                  <a:pt x="37" y="46"/>
                </a:lnTo>
                <a:lnTo>
                  <a:pt x="39" y="44"/>
                </a:lnTo>
                <a:lnTo>
                  <a:pt x="41" y="44"/>
                </a:lnTo>
                <a:lnTo>
                  <a:pt x="41" y="41"/>
                </a:lnTo>
                <a:lnTo>
                  <a:pt x="44" y="39"/>
                </a:lnTo>
                <a:lnTo>
                  <a:pt x="44" y="34"/>
                </a:lnTo>
                <a:lnTo>
                  <a:pt x="41" y="34"/>
                </a:lnTo>
                <a:lnTo>
                  <a:pt x="39" y="34"/>
                </a:lnTo>
                <a:lnTo>
                  <a:pt x="39" y="37"/>
                </a:lnTo>
                <a:lnTo>
                  <a:pt x="37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1" y="15"/>
                </a:lnTo>
                <a:lnTo>
                  <a:pt x="44" y="13"/>
                </a:lnTo>
                <a:lnTo>
                  <a:pt x="51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8" y="5"/>
                </a:lnTo>
                <a:lnTo>
                  <a:pt x="63" y="5"/>
                </a:lnTo>
                <a:moveTo>
                  <a:pt x="68" y="3"/>
                </a:moveTo>
                <a:lnTo>
                  <a:pt x="68" y="1"/>
                </a:lnTo>
                <a:moveTo>
                  <a:pt x="63" y="5"/>
                </a:moveTo>
                <a:lnTo>
                  <a:pt x="63" y="3"/>
                </a:lnTo>
                <a:moveTo>
                  <a:pt x="68" y="3"/>
                </a:moveTo>
                <a:lnTo>
                  <a:pt x="73" y="5"/>
                </a:lnTo>
                <a:moveTo>
                  <a:pt x="85" y="3"/>
                </a:moveTo>
                <a:lnTo>
                  <a:pt x="87" y="5"/>
                </a:lnTo>
                <a:moveTo>
                  <a:pt x="87" y="3"/>
                </a:moveTo>
                <a:lnTo>
                  <a:pt x="90" y="5"/>
                </a:lnTo>
                <a:moveTo>
                  <a:pt x="25" y="32"/>
                </a:moveTo>
                <a:lnTo>
                  <a:pt x="25" y="30"/>
                </a:lnTo>
                <a:moveTo>
                  <a:pt x="20" y="37"/>
                </a:moveTo>
                <a:lnTo>
                  <a:pt x="20" y="34"/>
                </a:lnTo>
                <a:moveTo>
                  <a:pt x="25" y="30"/>
                </a:moveTo>
                <a:lnTo>
                  <a:pt x="25" y="32"/>
                </a:lnTo>
                <a:moveTo>
                  <a:pt x="39" y="37"/>
                </a:moveTo>
                <a:lnTo>
                  <a:pt x="41" y="41"/>
                </a:lnTo>
                <a:moveTo>
                  <a:pt x="39" y="34"/>
                </a:moveTo>
                <a:lnTo>
                  <a:pt x="44" y="39"/>
                </a:lnTo>
                <a:moveTo>
                  <a:pt x="37" y="37"/>
                </a:moveTo>
                <a:lnTo>
                  <a:pt x="41" y="41"/>
                </a:lnTo>
                <a:moveTo>
                  <a:pt x="18" y="39"/>
                </a:moveTo>
                <a:lnTo>
                  <a:pt x="20" y="37"/>
                </a:lnTo>
                <a:moveTo>
                  <a:pt x="27" y="150"/>
                </a:moveTo>
                <a:lnTo>
                  <a:pt x="27" y="147"/>
                </a:lnTo>
                <a:moveTo>
                  <a:pt x="30" y="150"/>
                </a:moveTo>
                <a:lnTo>
                  <a:pt x="30" y="147"/>
                </a:lnTo>
                <a:moveTo>
                  <a:pt x="34" y="147"/>
                </a:moveTo>
                <a:lnTo>
                  <a:pt x="37" y="152"/>
                </a:lnTo>
                <a:moveTo>
                  <a:pt x="39" y="130"/>
                </a:moveTo>
                <a:lnTo>
                  <a:pt x="46" y="140"/>
                </a:lnTo>
                <a:lnTo>
                  <a:pt x="51" y="145"/>
                </a:lnTo>
                <a:moveTo>
                  <a:pt x="37" y="145"/>
                </a:moveTo>
                <a:lnTo>
                  <a:pt x="41" y="150"/>
                </a:lnTo>
                <a:lnTo>
                  <a:pt x="37" y="142"/>
                </a:lnTo>
                <a:moveTo>
                  <a:pt x="39" y="140"/>
                </a:moveTo>
                <a:lnTo>
                  <a:pt x="46" y="150"/>
                </a:lnTo>
                <a:moveTo>
                  <a:pt x="39" y="142"/>
                </a:moveTo>
                <a:lnTo>
                  <a:pt x="44" y="150"/>
                </a:lnTo>
                <a:moveTo>
                  <a:pt x="32" y="150"/>
                </a:moveTo>
                <a:lnTo>
                  <a:pt x="34" y="154"/>
                </a:lnTo>
                <a:moveTo>
                  <a:pt x="27" y="150"/>
                </a:moveTo>
                <a:lnTo>
                  <a:pt x="30" y="150"/>
                </a:lnTo>
                <a:moveTo>
                  <a:pt x="32" y="147"/>
                </a:moveTo>
                <a:lnTo>
                  <a:pt x="37" y="154"/>
                </a:lnTo>
                <a:moveTo>
                  <a:pt x="34" y="147"/>
                </a:moveTo>
                <a:lnTo>
                  <a:pt x="37" y="152"/>
                </a:lnTo>
                <a:moveTo>
                  <a:pt x="34" y="130"/>
                </a:moveTo>
                <a:lnTo>
                  <a:pt x="49" y="150"/>
                </a:lnTo>
                <a:moveTo>
                  <a:pt x="37" y="145"/>
                </a:moveTo>
                <a:lnTo>
                  <a:pt x="39" y="150"/>
                </a:lnTo>
                <a:moveTo>
                  <a:pt x="34" y="133"/>
                </a:moveTo>
                <a:lnTo>
                  <a:pt x="46" y="150"/>
                </a:lnTo>
                <a:moveTo>
                  <a:pt x="39" y="130"/>
                </a:moveTo>
                <a:lnTo>
                  <a:pt x="51" y="147"/>
                </a:lnTo>
                <a:moveTo>
                  <a:pt x="37" y="130"/>
                </a:moveTo>
                <a:lnTo>
                  <a:pt x="49" y="147"/>
                </a:lnTo>
                <a:moveTo>
                  <a:pt x="65" y="94"/>
                </a:moveTo>
                <a:lnTo>
                  <a:pt x="70" y="85"/>
                </a:lnTo>
                <a:lnTo>
                  <a:pt x="63" y="77"/>
                </a:lnTo>
                <a:moveTo>
                  <a:pt x="3" y="104"/>
                </a:moveTo>
                <a:lnTo>
                  <a:pt x="3" y="106"/>
                </a:lnTo>
                <a:moveTo>
                  <a:pt x="3" y="101"/>
                </a:moveTo>
                <a:lnTo>
                  <a:pt x="3" y="99"/>
                </a:lnTo>
                <a:moveTo>
                  <a:pt x="3" y="99"/>
                </a:moveTo>
                <a:lnTo>
                  <a:pt x="5" y="101"/>
                </a:lnTo>
                <a:moveTo>
                  <a:pt x="3" y="97"/>
                </a:moveTo>
                <a:lnTo>
                  <a:pt x="8" y="104"/>
                </a:lnTo>
                <a:moveTo>
                  <a:pt x="3" y="94"/>
                </a:moveTo>
                <a:lnTo>
                  <a:pt x="10" y="104"/>
                </a:lnTo>
                <a:moveTo>
                  <a:pt x="1" y="82"/>
                </a:moveTo>
                <a:lnTo>
                  <a:pt x="8" y="90"/>
                </a:lnTo>
                <a:moveTo>
                  <a:pt x="3" y="85"/>
                </a:moveTo>
                <a:lnTo>
                  <a:pt x="1" y="82"/>
                </a:lnTo>
                <a:moveTo>
                  <a:pt x="5" y="65"/>
                </a:moveTo>
                <a:lnTo>
                  <a:pt x="8" y="68"/>
                </a:lnTo>
                <a:moveTo>
                  <a:pt x="1" y="85"/>
                </a:moveTo>
                <a:lnTo>
                  <a:pt x="8" y="92"/>
                </a:lnTo>
                <a:moveTo>
                  <a:pt x="10" y="63"/>
                </a:moveTo>
                <a:lnTo>
                  <a:pt x="8" y="61"/>
                </a:lnTo>
                <a:lnTo>
                  <a:pt x="10" y="65"/>
                </a:lnTo>
                <a:moveTo>
                  <a:pt x="25" y="41"/>
                </a:moveTo>
                <a:lnTo>
                  <a:pt x="30" y="51"/>
                </a:lnTo>
                <a:moveTo>
                  <a:pt x="8" y="68"/>
                </a:moveTo>
                <a:lnTo>
                  <a:pt x="5" y="63"/>
                </a:lnTo>
                <a:lnTo>
                  <a:pt x="10" y="65"/>
                </a:lnTo>
                <a:moveTo>
                  <a:pt x="3" y="92"/>
                </a:moveTo>
                <a:lnTo>
                  <a:pt x="10" y="104"/>
                </a:lnTo>
                <a:moveTo>
                  <a:pt x="3" y="90"/>
                </a:moveTo>
                <a:lnTo>
                  <a:pt x="13" y="101"/>
                </a:lnTo>
                <a:moveTo>
                  <a:pt x="3" y="87"/>
                </a:moveTo>
                <a:lnTo>
                  <a:pt x="13" y="99"/>
                </a:lnTo>
                <a:moveTo>
                  <a:pt x="39" y="157"/>
                </a:moveTo>
                <a:lnTo>
                  <a:pt x="37" y="157"/>
                </a:lnTo>
                <a:lnTo>
                  <a:pt x="37" y="154"/>
                </a:lnTo>
                <a:moveTo>
                  <a:pt x="101" y="3"/>
                </a:moveTo>
                <a:lnTo>
                  <a:pt x="99" y="1"/>
                </a:lnTo>
                <a:moveTo>
                  <a:pt x="116" y="8"/>
                </a:moveTo>
                <a:lnTo>
                  <a:pt x="118" y="8"/>
                </a:lnTo>
                <a:moveTo>
                  <a:pt x="111" y="8"/>
                </a:moveTo>
                <a:lnTo>
                  <a:pt x="111" y="10"/>
                </a:lnTo>
                <a:lnTo>
                  <a:pt x="109" y="10"/>
                </a:lnTo>
                <a:lnTo>
                  <a:pt x="106" y="10"/>
                </a:lnTo>
                <a:lnTo>
                  <a:pt x="106" y="8"/>
                </a:lnTo>
                <a:moveTo>
                  <a:pt x="111" y="8"/>
                </a:moveTo>
                <a:lnTo>
                  <a:pt x="111" y="5"/>
                </a:lnTo>
                <a:moveTo>
                  <a:pt x="106" y="8"/>
                </a:moveTo>
                <a:lnTo>
                  <a:pt x="109" y="10"/>
                </a:lnTo>
                <a:moveTo>
                  <a:pt x="111" y="8"/>
                </a:moveTo>
                <a:lnTo>
                  <a:pt x="111" y="5"/>
                </a:lnTo>
                <a:moveTo>
                  <a:pt x="106" y="5"/>
                </a:moveTo>
                <a:lnTo>
                  <a:pt x="104" y="5"/>
                </a:lnTo>
                <a:lnTo>
                  <a:pt x="101" y="3"/>
                </a:lnTo>
                <a:lnTo>
                  <a:pt x="104" y="5"/>
                </a:lnTo>
                <a:moveTo>
                  <a:pt x="104" y="3"/>
                </a:moveTo>
                <a:lnTo>
                  <a:pt x="104" y="1"/>
                </a:lnTo>
                <a:moveTo>
                  <a:pt x="114" y="5"/>
                </a:moveTo>
                <a:lnTo>
                  <a:pt x="114" y="8"/>
                </a:lnTo>
                <a:lnTo>
                  <a:pt x="111" y="5"/>
                </a:lnTo>
                <a:moveTo>
                  <a:pt x="116" y="8"/>
                </a:moveTo>
                <a:lnTo>
                  <a:pt x="114" y="8"/>
                </a:lnTo>
                <a:lnTo>
                  <a:pt x="118" y="8"/>
                </a:lnTo>
                <a:moveTo>
                  <a:pt x="114" y="8"/>
                </a:moveTo>
                <a:lnTo>
                  <a:pt x="111" y="8"/>
                </a:lnTo>
                <a:moveTo>
                  <a:pt x="106" y="5"/>
                </a:moveTo>
                <a:lnTo>
                  <a:pt x="106" y="8"/>
                </a:lnTo>
                <a:moveTo>
                  <a:pt x="104" y="3"/>
                </a:moveTo>
                <a:lnTo>
                  <a:pt x="111" y="10"/>
                </a:lnTo>
                <a:moveTo>
                  <a:pt x="109" y="5"/>
                </a:moveTo>
                <a:lnTo>
                  <a:pt x="111" y="8"/>
                </a:lnTo>
                <a:moveTo>
                  <a:pt x="106" y="5"/>
                </a:moveTo>
                <a:lnTo>
                  <a:pt x="111" y="10"/>
                </a:lnTo>
                <a:moveTo>
                  <a:pt x="101" y="87"/>
                </a:moveTo>
                <a:lnTo>
                  <a:pt x="90" y="94"/>
                </a:lnTo>
                <a:lnTo>
                  <a:pt x="101" y="92"/>
                </a:lnTo>
                <a:moveTo>
                  <a:pt x="90" y="99"/>
                </a:moveTo>
                <a:lnTo>
                  <a:pt x="90" y="94"/>
                </a:lnTo>
                <a:lnTo>
                  <a:pt x="87" y="97"/>
                </a:lnTo>
                <a:moveTo>
                  <a:pt x="87" y="94"/>
                </a:moveTo>
                <a:lnTo>
                  <a:pt x="90" y="94"/>
                </a:lnTo>
                <a:lnTo>
                  <a:pt x="99" y="80"/>
                </a:lnTo>
                <a:moveTo>
                  <a:pt x="92" y="77"/>
                </a:moveTo>
                <a:lnTo>
                  <a:pt x="90" y="94"/>
                </a:lnTo>
                <a:lnTo>
                  <a:pt x="94" y="77"/>
                </a:lnTo>
                <a:moveTo>
                  <a:pt x="99" y="82"/>
                </a:moveTo>
                <a:lnTo>
                  <a:pt x="90" y="94"/>
                </a:lnTo>
                <a:lnTo>
                  <a:pt x="92" y="77"/>
                </a:lnTo>
                <a:moveTo>
                  <a:pt x="97" y="77"/>
                </a:moveTo>
                <a:lnTo>
                  <a:pt x="90" y="94"/>
                </a:lnTo>
                <a:moveTo>
                  <a:pt x="101" y="73"/>
                </a:moveTo>
                <a:lnTo>
                  <a:pt x="99" y="87"/>
                </a:lnTo>
                <a:lnTo>
                  <a:pt x="109" y="99"/>
                </a:lnTo>
                <a:moveTo>
                  <a:pt x="109" y="99"/>
                </a:moveTo>
                <a:lnTo>
                  <a:pt x="101" y="97"/>
                </a:lnTo>
                <a:lnTo>
                  <a:pt x="94" y="99"/>
                </a:lnTo>
                <a:lnTo>
                  <a:pt x="92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42" name="path 4442"/>
          <p:cNvSpPr/>
          <p:nvPr/>
        </p:nvSpPr>
        <p:spPr>
          <a:xfrm>
            <a:off x="8561070" y="4611878"/>
            <a:ext cx="76199" cy="100583"/>
          </a:xfrm>
          <a:custGeom>
            <a:avLst/>
            <a:gdLst/>
            <a:ahLst/>
            <a:cxnLst/>
            <a:rect l="0" t="0" r="0" b="0"/>
            <a:pathLst>
              <a:path w="119" h="158">
                <a:moveTo>
                  <a:pt x="80" y="75"/>
                </a:moveTo>
                <a:lnTo>
                  <a:pt x="89" y="94"/>
                </a:lnTo>
                <a:lnTo>
                  <a:pt x="82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3" y="85"/>
                </a:moveTo>
                <a:lnTo>
                  <a:pt x="89" y="94"/>
                </a:lnTo>
                <a:lnTo>
                  <a:pt x="73" y="77"/>
                </a:lnTo>
                <a:moveTo>
                  <a:pt x="77" y="77"/>
                </a:moveTo>
                <a:lnTo>
                  <a:pt x="89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89" y="106"/>
                </a:moveTo>
                <a:lnTo>
                  <a:pt x="87" y="97"/>
                </a:lnTo>
                <a:lnTo>
                  <a:pt x="77" y="92"/>
                </a:lnTo>
                <a:lnTo>
                  <a:pt x="68" y="97"/>
                </a:lnTo>
                <a:moveTo>
                  <a:pt x="17" y="39"/>
                </a:moveTo>
                <a:lnTo>
                  <a:pt x="17" y="37"/>
                </a:lnTo>
                <a:lnTo>
                  <a:pt x="20" y="37"/>
                </a:lnTo>
                <a:lnTo>
                  <a:pt x="22" y="37"/>
                </a:lnTo>
                <a:lnTo>
                  <a:pt x="22" y="39"/>
                </a:lnTo>
                <a:lnTo>
                  <a:pt x="25" y="39"/>
                </a:lnTo>
                <a:lnTo>
                  <a:pt x="25" y="41"/>
                </a:lnTo>
                <a:lnTo>
                  <a:pt x="25" y="51"/>
                </a:lnTo>
                <a:lnTo>
                  <a:pt x="27" y="51"/>
                </a:lnTo>
                <a:lnTo>
                  <a:pt x="32" y="51"/>
                </a:lnTo>
                <a:lnTo>
                  <a:pt x="32" y="49"/>
                </a:lnTo>
                <a:lnTo>
                  <a:pt x="34" y="49"/>
                </a:lnTo>
                <a:lnTo>
                  <a:pt x="34" y="46"/>
                </a:lnTo>
                <a:lnTo>
                  <a:pt x="39" y="46"/>
                </a:lnTo>
                <a:lnTo>
                  <a:pt x="39" y="44"/>
                </a:lnTo>
                <a:lnTo>
                  <a:pt x="41" y="44"/>
                </a:lnTo>
                <a:lnTo>
                  <a:pt x="41" y="41"/>
                </a:lnTo>
                <a:lnTo>
                  <a:pt x="44" y="39"/>
                </a:lnTo>
                <a:lnTo>
                  <a:pt x="44" y="34"/>
                </a:lnTo>
                <a:lnTo>
                  <a:pt x="41" y="34"/>
                </a:lnTo>
                <a:lnTo>
                  <a:pt x="39" y="34"/>
                </a:lnTo>
                <a:lnTo>
                  <a:pt x="39" y="37"/>
                </a:lnTo>
                <a:lnTo>
                  <a:pt x="37" y="37"/>
                </a:lnTo>
                <a:lnTo>
                  <a:pt x="34" y="39"/>
                </a:lnTo>
                <a:lnTo>
                  <a:pt x="29" y="39"/>
                </a:lnTo>
                <a:lnTo>
                  <a:pt x="29" y="37"/>
                </a:lnTo>
                <a:lnTo>
                  <a:pt x="27" y="37"/>
                </a:lnTo>
                <a:lnTo>
                  <a:pt x="27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29" y="25"/>
                </a:lnTo>
                <a:lnTo>
                  <a:pt x="29" y="22"/>
                </a:lnTo>
                <a:lnTo>
                  <a:pt x="32" y="22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4" y="15"/>
                </a:lnTo>
                <a:lnTo>
                  <a:pt x="44" y="13"/>
                </a:lnTo>
                <a:lnTo>
                  <a:pt x="51" y="13"/>
                </a:lnTo>
                <a:lnTo>
                  <a:pt x="51" y="10"/>
                </a:lnTo>
                <a:lnTo>
                  <a:pt x="53" y="10"/>
                </a:lnTo>
                <a:lnTo>
                  <a:pt x="53" y="8"/>
                </a:lnTo>
                <a:lnTo>
                  <a:pt x="56" y="8"/>
                </a:lnTo>
                <a:lnTo>
                  <a:pt x="58" y="5"/>
                </a:lnTo>
                <a:lnTo>
                  <a:pt x="63" y="5"/>
                </a:lnTo>
                <a:moveTo>
                  <a:pt x="80" y="3"/>
                </a:moveTo>
                <a:lnTo>
                  <a:pt x="85" y="8"/>
                </a:lnTo>
                <a:moveTo>
                  <a:pt x="85" y="3"/>
                </a:moveTo>
                <a:lnTo>
                  <a:pt x="87" y="8"/>
                </a:lnTo>
                <a:moveTo>
                  <a:pt x="82" y="3"/>
                </a:moveTo>
                <a:lnTo>
                  <a:pt x="85" y="8"/>
                </a:lnTo>
                <a:moveTo>
                  <a:pt x="68" y="3"/>
                </a:moveTo>
                <a:lnTo>
                  <a:pt x="68" y="1"/>
                </a:lnTo>
                <a:moveTo>
                  <a:pt x="63" y="5"/>
                </a:moveTo>
                <a:lnTo>
                  <a:pt x="63" y="3"/>
                </a:lnTo>
                <a:moveTo>
                  <a:pt x="70" y="3"/>
                </a:moveTo>
                <a:lnTo>
                  <a:pt x="73" y="5"/>
                </a:lnTo>
                <a:moveTo>
                  <a:pt x="85" y="3"/>
                </a:moveTo>
                <a:lnTo>
                  <a:pt x="87" y="5"/>
                </a:lnTo>
                <a:moveTo>
                  <a:pt x="87" y="3"/>
                </a:moveTo>
                <a:lnTo>
                  <a:pt x="89" y="5"/>
                </a:lnTo>
                <a:moveTo>
                  <a:pt x="25" y="32"/>
                </a:moveTo>
                <a:lnTo>
                  <a:pt x="25" y="30"/>
                </a:lnTo>
                <a:moveTo>
                  <a:pt x="20" y="37"/>
                </a:moveTo>
                <a:lnTo>
                  <a:pt x="22" y="37"/>
                </a:lnTo>
                <a:moveTo>
                  <a:pt x="25" y="30"/>
                </a:moveTo>
                <a:lnTo>
                  <a:pt x="25" y="32"/>
                </a:lnTo>
                <a:moveTo>
                  <a:pt x="39" y="37"/>
                </a:moveTo>
                <a:lnTo>
                  <a:pt x="44" y="41"/>
                </a:lnTo>
                <a:moveTo>
                  <a:pt x="39" y="34"/>
                </a:moveTo>
                <a:lnTo>
                  <a:pt x="44" y="39"/>
                </a:lnTo>
                <a:moveTo>
                  <a:pt x="37" y="37"/>
                </a:moveTo>
                <a:lnTo>
                  <a:pt x="41" y="41"/>
                </a:lnTo>
                <a:moveTo>
                  <a:pt x="17" y="39"/>
                </a:moveTo>
                <a:lnTo>
                  <a:pt x="20" y="37"/>
                </a:lnTo>
                <a:moveTo>
                  <a:pt x="27" y="150"/>
                </a:moveTo>
                <a:lnTo>
                  <a:pt x="27" y="147"/>
                </a:lnTo>
                <a:moveTo>
                  <a:pt x="29" y="150"/>
                </a:moveTo>
                <a:lnTo>
                  <a:pt x="32" y="150"/>
                </a:lnTo>
                <a:moveTo>
                  <a:pt x="34" y="147"/>
                </a:moveTo>
                <a:lnTo>
                  <a:pt x="39" y="152"/>
                </a:lnTo>
                <a:moveTo>
                  <a:pt x="41" y="130"/>
                </a:moveTo>
                <a:lnTo>
                  <a:pt x="46" y="140"/>
                </a:lnTo>
                <a:lnTo>
                  <a:pt x="51" y="145"/>
                </a:lnTo>
                <a:moveTo>
                  <a:pt x="37" y="145"/>
                </a:moveTo>
                <a:lnTo>
                  <a:pt x="41" y="150"/>
                </a:lnTo>
                <a:lnTo>
                  <a:pt x="37" y="142"/>
                </a:lnTo>
                <a:moveTo>
                  <a:pt x="39" y="140"/>
                </a:moveTo>
                <a:lnTo>
                  <a:pt x="46" y="150"/>
                </a:lnTo>
                <a:moveTo>
                  <a:pt x="39" y="142"/>
                </a:moveTo>
                <a:lnTo>
                  <a:pt x="44" y="150"/>
                </a:lnTo>
                <a:moveTo>
                  <a:pt x="32" y="150"/>
                </a:moveTo>
                <a:lnTo>
                  <a:pt x="34" y="154"/>
                </a:lnTo>
                <a:moveTo>
                  <a:pt x="27" y="150"/>
                </a:moveTo>
                <a:lnTo>
                  <a:pt x="29" y="150"/>
                </a:lnTo>
                <a:moveTo>
                  <a:pt x="32" y="147"/>
                </a:moveTo>
                <a:lnTo>
                  <a:pt x="37" y="154"/>
                </a:lnTo>
                <a:moveTo>
                  <a:pt x="34" y="147"/>
                </a:moveTo>
                <a:lnTo>
                  <a:pt x="37" y="152"/>
                </a:lnTo>
                <a:moveTo>
                  <a:pt x="34" y="130"/>
                </a:moveTo>
                <a:lnTo>
                  <a:pt x="49" y="150"/>
                </a:lnTo>
                <a:moveTo>
                  <a:pt x="37" y="145"/>
                </a:moveTo>
                <a:lnTo>
                  <a:pt x="39" y="150"/>
                </a:lnTo>
                <a:moveTo>
                  <a:pt x="34" y="133"/>
                </a:moveTo>
                <a:lnTo>
                  <a:pt x="49" y="150"/>
                </a:lnTo>
                <a:moveTo>
                  <a:pt x="39" y="130"/>
                </a:moveTo>
                <a:lnTo>
                  <a:pt x="51" y="147"/>
                </a:lnTo>
                <a:moveTo>
                  <a:pt x="37" y="130"/>
                </a:moveTo>
                <a:lnTo>
                  <a:pt x="49" y="147"/>
                </a:lnTo>
                <a:moveTo>
                  <a:pt x="68" y="94"/>
                </a:moveTo>
                <a:lnTo>
                  <a:pt x="73" y="85"/>
                </a:lnTo>
                <a:lnTo>
                  <a:pt x="65" y="77"/>
                </a:lnTo>
                <a:moveTo>
                  <a:pt x="3" y="104"/>
                </a:moveTo>
                <a:lnTo>
                  <a:pt x="3" y="106"/>
                </a:lnTo>
                <a:moveTo>
                  <a:pt x="3" y="101"/>
                </a:moveTo>
                <a:lnTo>
                  <a:pt x="3" y="99"/>
                </a:lnTo>
                <a:moveTo>
                  <a:pt x="3" y="99"/>
                </a:moveTo>
                <a:lnTo>
                  <a:pt x="5" y="101"/>
                </a:lnTo>
                <a:moveTo>
                  <a:pt x="3" y="97"/>
                </a:moveTo>
                <a:lnTo>
                  <a:pt x="8" y="104"/>
                </a:lnTo>
                <a:moveTo>
                  <a:pt x="3" y="94"/>
                </a:moveTo>
                <a:lnTo>
                  <a:pt x="10" y="104"/>
                </a:lnTo>
                <a:moveTo>
                  <a:pt x="1" y="82"/>
                </a:moveTo>
                <a:lnTo>
                  <a:pt x="8" y="90"/>
                </a:lnTo>
                <a:moveTo>
                  <a:pt x="5" y="85"/>
                </a:moveTo>
                <a:lnTo>
                  <a:pt x="1" y="82"/>
                </a:lnTo>
                <a:moveTo>
                  <a:pt x="5" y="65"/>
                </a:moveTo>
                <a:lnTo>
                  <a:pt x="8" y="68"/>
                </a:lnTo>
                <a:moveTo>
                  <a:pt x="3" y="85"/>
                </a:moveTo>
                <a:lnTo>
                  <a:pt x="8" y="92"/>
                </a:lnTo>
                <a:moveTo>
                  <a:pt x="10" y="61"/>
                </a:moveTo>
                <a:lnTo>
                  <a:pt x="10" y="63"/>
                </a:lnTo>
                <a:moveTo>
                  <a:pt x="8" y="61"/>
                </a:moveTo>
                <a:lnTo>
                  <a:pt x="10" y="65"/>
                </a:lnTo>
                <a:moveTo>
                  <a:pt x="25" y="41"/>
                </a:moveTo>
                <a:lnTo>
                  <a:pt x="32" y="51"/>
                </a:lnTo>
                <a:moveTo>
                  <a:pt x="8" y="68"/>
                </a:moveTo>
                <a:lnTo>
                  <a:pt x="5" y="63"/>
                </a:lnTo>
                <a:lnTo>
                  <a:pt x="10" y="65"/>
                </a:lnTo>
                <a:moveTo>
                  <a:pt x="3" y="92"/>
                </a:moveTo>
                <a:lnTo>
                  <a:pt x="10" y="104"/>
                </a:lnTo>
                <a:moveTo>
                  <a:pt x="3" y="90"/>
                </a:moveTo>
                <a:lnTo>
                  <a:pt x="13" y="101"/>
                </a:lnTo>
                <a:moveTo>
                  <a:pt x="3" y="87"/>
                </a:moveTo>
                <a:lnTo>
                  <a:pt x="13" y="99"/>
                </a:lnTo>
                <a:moveTo>
                  <a:pt x="39" y="157"/>
                </a:moveTo>
                <a:lnTo>
                  <a:pt x="37" y="157"/>
                </a:lnTo>
                <a:lnTo>
                  <a:pt x="37" y="154"/>
                </a:lnTo>
                <a:moveTo>
                  <a:pt x="101" y="3"/>
                </a:moveTo>
                <a:lnTo>
                  <a:pt x="99" y="1"/>
                </a:lnTo>
                <a:moveTo>
                  <a:pt x="116" y="8"/>
                </a:moveTo>
                <a:lnTo>
                  <a:pt x="118" y="8"/>
                </a:lnTo>
                <a:moveTo>
                  <a:pt x="111" y="8"/>
                </a:moveTo>
                <a:lnTo>
                  <a:pt x="111" y="10"/>
                </a:lnTo>
                <a:lnTo>
                  <a:pt x="109" y="10"/>
                </a:lnTo>
                <a:lnTo>
                  <a:pt x="106" y="10"/>
                </a:lnTo>
                <a:lnTo>
                  <a:pt x="106" y="8"/>
                </a:lnTo>
                <a:moveTo>
                  <a:pt x="111" y="8"/>
                </a:moveTo>
                <a:lnTo>
                  <a:pt x="111" y="5"/>
                </a:lnTo>
                <a:moveTo>
                  <a:pt x="106" y="8"/>
                </a:moveTo>
                <a:lnTo>
                  <a:pt x="109" y="10"/>
                </a:lnTo>
                <a:moveTo>
                  <a:pt x="113" y="8"/>
                </a:moveTo>
                <a:lnTo>
                  <a:pt x="111" y="8"/>
                </a:lnTo>
                <a:moveTo>
                  <a:pt x="106" y="5"/>
                </a:moveTo>
                <a:lnTo>
                  <a:pt x="104" y="5"/>
                </a:lnTo>
                <a:lnTo>
                  <a:pt x="104" y="3"/>
                </a:lnTo>
                <a:moveTo>
                  <a:pt x="101" y="3"/>
                </a:moveTo>
                <a:lnTo>
                  <a:pt x="104" y="5"/>
                </a:lnTo>
                <a:moveTo>
                  <a:pt x="104" y="3"/>
                </a:moveTo>
                <a:lnTo>
                  <a:pt x="104" y="1"/>
                </a:lnTo>
                <a:moveTo>
                  <a:pt x="113" y="5"/>
                </a:moveTo>
                <a:lnTo>
                  <a:pt x="113" y="8"/>
                </a:lnTo>
                <a:lnTo>
                  <a:pt x="111" y="5"/>
                </a:lnTo>
                <a:moveTo>
                  <a:pt x="116" y="8"/>
                </a:moveTo>
                <a:lnTo>
                  <a:pt x="113" y="8"/>
                </a:lnTo>
                <a:lnTo>
                  <a:pt x="118" y="8"/>
                </a:lnTo>
                <a:moveTo>
                  <a:pt x="113" y="8"/>
                </a:moveTo>
                <a:lnTo>
                  <a:pt x="113" y="5"/>
                </a:lnTo>
                <a:moveTo>
                  <a:pt x="111" y="8"/>
                </a:moveTo>
                <a:lnTo>
                  <a:pt x="111" y="5"/>
                </a:lnTo>
                <a:moveTo>
                  <a:pt x="106" y="5"/>
                </a:moveTo>
                <a:lnTo>
                  <a:pt x="106" y="8"/>
                </a:lnTo>
                <a:moveTo>
                  <a:pt x="106" y="3"/>
                </a:moveTo>
                <a:lnTo>
                  <a:pt x="111" y="10"/>
                </a:lnTo>
                <a:moveTo>
                  <a:pt x="111" y="8"/>
                </a:moveTo>
                <a:lnTo>
                  <a:pt x="109" y="5"/>
                </a:lnTo>
                <a:lnTo>
                  <a:pt x="111" y="10"/>
                </a:lnTo>
                <a:moveTo>
                  <a:pt x="101" y="87"/>
                </a:moveTo>
                <a:lnTo>
                  <a:pt x="89" y="94"/>
                </a:lnTo>
                <a:lnTo>
                  <a:pt x="104" y="92"/>
                </a:lnTo>
                <a:moveTo>
                  <a:pt x="89" y="99"/>
                </a:moveTo>
                <a:lnTo>
                  <a:pt x="89" y="94"/>
                </a:lnTo>
                <a:lnTo>
                  <a:pt x="87" y="97"/>
                </a:lnTo>
                <a:moveTo>
                  <a:pt x="87" y="94"/>
                </a:moveTo>
                <a:lnTo>
                  <a:pt x="89" y="94"/>
                </a:lnTo>
                <a:lnTo>
                  <a:pt x="99" y="80"/>
                </a:lnTo>
                <a:moveTo>
                  <a:pt x="92" y="77"/>
                </a:moveTo>
                <a:lnTo>
                  <a:pt x="89" y="94"/>
                </a:lnTo>
                <a:lnTo>
                  <a:pt x="94" y="77"/>
                </a:lnTo>
                <a:moveTo>
                  <a:pt x="99" y="82"/>
                </a:moveTo>
                <a:lnTo>
                  <a:pt x="89" y="94"/>
                </a:lnTo>
                <a:lnTo>
                  <a:pt x="92" y="77"/>
                </a:lnTo>
                <a:moveTo>
                  <a:pt x="99" y="77"/>
                </a:moveTo>
                <a:lnTo>
                  <a:pt x="89" y="94"/>
                </a:lnTo>
                <a:moveTo>
                  <a:pt x="101" y="73"/>
                </a:moveTo>
                <a:lnTo>
                  <a:pt x="99" y="87"/>
                </a:lnTo>
                <a:lnTo>
                  <a:pt x="109" y="99"/>
                </a:lnTo>
                <a:moveTo>
                  <a:pt x="109" y="99"/>
                </a:moveTo>
                <a:lnTo>
                  <a:pt x="101" y="97"/>
                </a:lnTo>
                <a:lnTo>
                  <a:pt x="94" y="99"/>
                </a:lnTo>
                <a:lnTo>
                  <a:pt x="92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44" name="path 4444"/>
          <p:cNvSpPr/>
          <p:nvPr/>
        </p:nvSpPr>
        <p:spPr>
          <a:xfrm>
            <a:off x="6855714" y="4611878"/>
            <a:ext cx="68580" cy="38100"/>
          </a:xfrm>
          <a:custGeom>
            <a:avLst/>
            <a:gdLst/>
            <a:ahLst/>
            <a:cxnLst/>
            <a:rect l="0" t="0" r="0" b="0"/>
            <a:pathLst>
              <a:path w="108" h="60">
                <a:moveTo>
                  <a:pt x="1" y="5"/>
                </a:moveTo>
                <a:lnTo>
                  <a:pt x="3" y="5"/>
                </a:ln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3"/>
                </a:lnTo>
                <a:lnTo>
                  <a:pt x="10" y="13"/>
                </a:lnTo>
                <a:lnTo>
                  <a:pt x="13" y="13"/>
                </a:lnTo>
                <a:lnTo>
                  <a:pt x="15" y="10"/>
                </a:lnTo>
                <a:lnTo>
                  <a:pt x="17" y="8"/>
                </a:lnTo>
                <a:lnTo>
                  <a:pt x="25" y="8"/>
                </a:lnTo>
                <a:lnTo>
                  <a:pt x="27" y="5"/>
                </a:lnTo>
                <a:lnTo>
                  <a:pt x="27" y="3"/>
                </a:lnTo>
                <a:lnTo>
                  <a:pt x="30" y="3"/>
                </a:lnTo>
                <a:lnTo>
                  <a:pt x="37" y="3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5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5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4"/>
                </a:lnTo>
                <a:lnTo>
                  <a:pt x="65" y="39"/>
                </a:lnTo>
                <a:lnTo>
                  <a:pt x="68" y="39"/>
                </a:lnTo>
                <a:lnTo>
                  <a:pt x="68" y="41"/>
                </a:lnTo>
                <a:lnTo>
                  <a:pt x="70" y="41"/>
                </a:lnTo>
                <a:lnTo>
                  <a:pt x="70" y="44"/>
                </a:lnTo>
                <a:lnTo>
                  <a:pt x="73" y="44"/>
                </a:lnTo>
                <a:lnTo>
                  <a:pt x="77" y="44"/>
                </a:lnTo>
                <a:lnTo>
                  <a:pt x="77" y="41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7" y="27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1"/>
                </a:lnTo>
                <a:lnTo>
                  <a:pt x="97" y="44"/>
                </a:lnTo>
                <a:lnTo>
                  <a:pt x="99" y="44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  <a:lnTo>
                  <a:pt x="106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46" name="path 4446"/>
          <p:cNvSpPr/>
          <p:nvPr/>
        </p:nvSpPr>
        <p:spPr>
          <a:xfrm>
            <a:off x="6898385" y="4634738"/>
            <a:ext cx="195071" cy="76961"/>
          </a:xfrm>
          <a:custGeom>
            <a:avLst/>
            <a:gdLst/>
            <a:ahLst/>
            <a:cxnLst/>
            <a:rect l="0" t="0" r="0" b="0"/>
            <a:pathLst>
              <a:path w="307" h="121">
                <a:moveTo>
                  <a:pt x="39" y="22"/>
                </a:moveTo>
                <a:lnTo>
                  <a:pt x="39" y="32"/>
                </a:lnTo>
                <a:lnTo>
                  <a:pt x="41" y="32"/>
                </a:lnTo>
                <a:lnTo>
                  <a:pt x="41" y="34"/>
                </a:lnTo>
                <a:lnTo>
                  <a:pt x="39" y="37"/>
                </a:lnTo>
                <a:lnTo>
                  <a:pt x="37" y="34"/>
                </a:lnTo>
                <a:lnTo>
                  <a:pt x="32" y="34"/>
                </a:lnTo>
                <a:lnTo>
                  <a:pt x="32" y="37"/>
                </a:lnTo>
                <a:lnTo>
                  <a:pt x="32" y="42"/>
                </a:lnTo>
                <a:lnTo>
                  <a:pt x="34" y="42"/>
                </a:lnTo>
                <a:lnTo>
                  <a:pt x="34" y="44"/>
                </a:lnTo>
                <a:lnTo>
                  <a:pt x="37" y="44"/>
                </a:lnTo>
                <a:lnTo>
                  <a:pt x="37" y="54"/>
                </a:lnTo>
                <a:lnTo>
                  <a:pt x="39" y="54"/>
                </a:lnTo>
                <a:lnTo>
                  <a:pt x="41" y="54"/>
                </a:lnTo>
                <a:lnTo>
                  <a:pt x="41" y="56"/>
                </a:lnTo>
                <a:lnTo>
                  <a:pt x="41" y="68"/>
                </a:lnTo>
                <a:lnTo>
                  <a:pt x="39" y="68"/>
                </a:lnTo>
                <a:lnTo>
                  <a:pt x="39" y="70"/>
                </a:lnTo>
                <a:lnTo>
                  <a:pt x="37" y="70"/>
                </a:lnTo>
                <a:lnTo>
                  <a:pt x="34" y="70"/>
                </a:lnTo>
                <a:lnTo>
                  <a:pt x="34" y="73"/>
                </a:lnTo>
                <a:lnTo>
                  <a:pt x="32" y="75"/>
                </a:lnTo>
                <a:lnTo>
                  <a:pt x="34" y="77"/>
                </a:lnTo>
                <a:lnTo>
                  <a:pt x="37" y="77"/>
                </a:lnTo>
                <a:lnTo>
                  <a:pt x="37" y="80"/>
                </a:lnTo>
                <a:lnTo>
                  <a:pt x="37" y="85"/>
                </a:lnTo>
                <a:lnTo>
                  <a:pt x="34" y="85"/>
                </a:lnTo>
                <a:lnTo>
                  <a:pt x="34" y="90"/>
                </a:lnTo>
                <a:lnTo>
                  <a:pt x="32" y="92"/>
                </a:lnTo>
                <a:lnTo>
                  <a:pt x="32" y="94"/>
                </a:lnTo>
                <a:lnTo>
                  <a:pt x="30" y="94"/>
                </a:lnTo>
                <a:lnTo>
                  <a:pt x="30" y="97"/>
                </a:lnTo>
                <a:lnTo>
                  <a:pt x="27" y="97"/>
                </a:lnTo>
                <a:lnTo>
                  <a:pt x="27" y="99"/>
                </a:lnTo>
                <a:lnTo>
                  <a:pt x="25" y="99"/>
                </a:lnTo>
                <a:lnTo>
                  <a:pt x="20" y="99"/>
                </a:lnTo>
                <a:lnTo>
                  <a:pt x="20" y="97"/>
                </a:lnTo>
                <a:lnTo>
                  <a:pt x="20" y="87"/>
                </a:lnTo>
                <a:lnTo>
                  <a:pt x="17" y="87"/>
                </a:lnTo>
                <a:lnTo>
                  <a:pt x="13" y="87"/>
                </a:lnTo>
                <a:lnTo>
                  <a:pt x="13" y="90"/>
                </a:lnTo>
                <a:lnTo>
                  <a:pt x="10" y="90"/>
                </a:lnTo>
                <a:lnTo>
                  <a:pt x="10" y="92"/>
                </a:lnTo>
                <a:lnTo>
                  <a:pt x="5" y="92"/>
                </a:lnTo>
                <a:lnTo>
                  <a:pt x="3" y="94"/>
                </a:lnTo>
                <a:lnTo>
                  <a:pt x="1" y="97"/>
                </a:lnTo>
                <a:lnTo>
                  <a:pt x="1" y="104"/>
                </a:lnTo>
                <a:lnTo>
                  <a:pt x="3" y="104"/>
                </a:lnTo>
                <a:lnTo>
                  <a:pt x="5" y="102"/>
                </a:lnTo>
                <a:lnTo>
                  <a:pt x="8" y="102"/>
                </a:lnTo>
                <a:lnTo>
                  <a:pt x="8" y="99"/>
                </a:lnTo>
                <a:lnTo>
                  <a:pt x="15" y="99"/>
                </a:lnTo>
                <a:lnTo>
                  <a:pt x="15" y="102"/>
                </a:lnTo>
                <a:lnTo>
                  <a:pt x="17" y="102"/>
                </a:lnTo>
                <a:lnTo>
                  <a:pt x="17" y="104"/>
                </a:lnTo>
                <a:moveTo>
                  <a:pt x="286" y="49"/>
                </a:moveTo>
                <a:lnTo>
                  <a:pt x="303" y="58"/>
                </a:lnTo>
                <a:lnTo>
                  <a:pt x="286" y="42"/>
                </a:lnTo>
                <a:moveTo>
                  <a:pt x="277" y="39"/>
                </a:moveTo>
                <a:lnTo>
                  <a:pt x="286" y="42"/>
                </a:lnTo>
                <a:lnTo>
                  <a:pt x="294" y="37"/>
                </a:lnTo>
                <a:lnTo>
                  <a:pt x="296" y="30"/>
                </a:lnTo>
                <a:moveTo>
                  <a:pt x="305" y="70"/>
                </a:moveTo>
                <a:lnTo>
                  <a:pt x="303" y="61"/>
                </a:lnTo>
                <a:lnTo>
                  <a:pt x="294" y="56"/>
                </a:lnTo>
                <a:lnTo>
                  <a:pt x="284" y="61"/>
                </a:lnTo>
                <a:moveTo>
                  <a:pt x="265" y="106"/>
                </a:moveTo>
                <a:lnTo>
                  <a:pt x="262" y="106"/>
                </a:lnTo>
                <a:lnTo>
                  <a:pt x="262" y="104"/>
                </a:lnTo>
                <a:lnTo>
                  <a:pt x="260" y="104"/>
                </a:lnTo>
                <a:lnTo>
                  <a:pt x="260" y="102"/>
                </a:lnTo>
                <a:lnTo>
                  <a:pt x="260" y="99"/>
                </a:lnTo>
                <a:lnTo>
                  <a:pt x="257" y="97"/>
                </a:lnTo>
                <a:lnTo>
                  <a:pt x="255" y="94"/>
                </a:lnTo>
                <a:lnTo>
                  <a:pt x="248" y="94"/>
                </a:lnTo>
                <a:lnTo>
                  <a:pt x="248" y="97"/>
                </a:lnTo>
                <a:lnTo>
                  <a:pt x="250" y="99"/>
                </a:lnTo>
                <a:lnTo>
                  <a:pt x="250" y="102"/>
                </a:lnTo>
                <a:lnTo>
                  <a:pt x="253" y="102"/>
                </a:lnTo>
                <a:lnTo>
                  <a:pt x="253" y="109"/>
                </a:lnTo>
                <a:lnTo>
                  <a:pt x="250" y="109"/>
                </a:lnTo>
                <a:lnTo>
                  <a:pt x="248" y="111"/>
                </a:lnTo>
                <a:lnTo>
                  <a:pt x="245" y="111"/>
                </a:lnTo>
                <a:lnTo>
                  <a:pt x="245" y="114"/>
                </a:lnTo>
                <a:lnTo>
                  <a:pt x="243" y="114"/>
                </a:lnTo>
                <a:lnTo>
                  <a:pt x="241" y="111"/>
                </a:lnTo>
                <a:lnTo>
                  <a:pt x="238" y="109"/>
                </a:lnTo>
                <a:lnTo>
                  <a:pt x="236" y="106"/>
                </a:lnTo>
                <a:lnTo>
                  <a:pt x="234" y="104"/>
                </a:lnTo>
                <a:lnTo>
                  <a:pt x="234" y="102"/>
                </a:lnTo>
                <a:lnTo>
                  <a:pt x="231" y="102"/>
                </a:lnTo>
                <a:lnTo>
                  <a:pt x="231" y="99"/>
                </a:lnTo>
                <a:lnTo>
                  <a:pt x="229" y="97"/>
                </a:lnTo>
                <a:lnTo>
                  <a:pt x="229" y="94"/>
                </a:lnTo>
                <a:lnTo>
                  <a:pt x="226" y="94"/>
                </a:lnTo>
                <a:lnTo>
                  <a:pt x="226" y="87"/>
                </a:lnTo>
                <a:lnTo>
                  <a:pt x="224" y="85"/>
                </a:lnTo>
                <a:lnTo>
                  <a:pt x="224" y="82"/>
                </a:lnTo>
                <a:lnTo>
                  <a:pt x="221" y="82"/>
                </a:lnTo>
                <a:lnTo>
                  <a:pt x="221" y="80"/>
                </a:lnTo>
                <a:lnTo>
                  <a:pt x="219" y="80"/>
                </a:lnTo>
                <a:lnTo>
                  <a:pt x="219" y="70"/>
                </a:lnTo>
                <a:lnTo>
                  <a:pt x="217" y="70"/>
                </a:lnTo>
                <a:lnTo>
                  <a:pt x="217" y="65"/>
                </a:lnTo>
                <a:lnTo>
                  <a:pt x="219" y="65"/>
                </a:lnTo>
                <a:lnTo>
                  <a:pt x="221" y="65"/>
                </a:lnTo>
                <a:lnTo>
                  <a:pt x="221" y="68"/>
                </a:lnTo>
                <a:lnTo>
                  <a:pt x="226" y="68"/>
                </a:lnTo>
                <a:lnTo>
                  <a:pt x="226" y="65"/>
                </a:lnTo>
                <a:lnTo>
                  <a:pt x="226" y="61"/>
                </a:lnTo>
                <a:lnTo>
                  <a:pt x="224" y="61"/>
                </a:lnTo>
                <a:lnTo>
                  <a:pt x="224" y="58"/>
                </a:lnTo>
                <a:lnTo>
                  <a:pt x="221" y="58"/>
                </a:lnTo>
                <a:lnTo>
                  <a:pt x="221" y="49"/>
                </a:lnTo>
                <a:lnTo>
                  <a:pt x="219" y="49"/>
                </a:lnTo>
                <a:lnTo>
                  <a:pt x="217" y="49"/>
                </a:lnTo>
                <a:lnTo>
                  <a:pt x="217" y="46"/>
                </a:lnTo>
                <a:lnTo>
                  <a:pt x="217" y="34"/>
                </a:lnTo>
                <a:lnTo>
                  <a:pt x="219" y="32"/>
                </a:lnTo>
                <a:lnTo>
                  <a:pt x="224" y="32"/>
                </a:lnTo>
                <a:lnTo>
                  <a:pt x="224" y="30"/>
                </a:lnTo>
                <a:lnTo>
                  <a:pt x="224" y="27"/>
                </a:lnTo>
                <a:lnTo>
                  <a:pt x="226" y="27"/>
                </a:lnTo>
                <a:lnTo>
                  <a:pt x="224" y="27"/>
                </a:lnTo>
                <a:lnTo>
                  <a:pt x="224" y="25"/>
                </a:lnTo>
                <a:lnTo>
                  <a:pt x="221" y="25"/>
                </a:lnTo>
                <a:lnTo>
                  <a:pt x="221" y="22"/>
                </a:lnTo>
                <a:lnTo>
                  <a:pt x="221" y="15"/>
                </a:lnTo>
                <a:lnTo>
                  <a:pt x="224" y="15"/>
                </a:lnTo>
                <a:lnTo>
                  <a:pt x="224" y="13"/>
                </a:lnTo>
                <a:lnTo>
                  <a:pt x="226" y="10"/>
                </a:lnTo>
                <a:lnTo>
                  <a:pt x="226" y="8"/>
                </a:lnTo>
                <a:lnTo>
                  <a:pt x="229" y="8"/>
                </a:lnTo>
                <a:lnTo>
                  <a:pt x="229" y="5"/>
                </a:lnTo>
                <a:lnTo>
                  <a:pt x="231" y="3"/>
                </a:lnTo>
                <a:moveTo>
                  <a:pt x="250" y="3"/>
                </a:moveTo>
                <a:lnTo>
                  <a:pt x="255" y="8"/>
                </a:lnTo>
                <a:lnTo>
                  <a:pt x="250" y="1"/>
                </a:lnTo>
                <a:moveTo>
                  <a:pt x="253" y="8"/>
                </a:moveTo>
                <a:lnTo>
                  <a:pt x="248" y="3"/>
                </a:lnTo>
                <a:lnTo>
                  <a:pt x="253" y="10"/>
                </a:lnTo>
                <a:moveTo>
                  <a:pt x="243" y="114"/>
                </a:moveTo>
                <a:lnTo>
                  <a:pt x="241" y="111"/>
                </a:lnTo>
                <a:moveTo>
                  <a:pt x="243" y="114"/>
                </a:moveTo>
                <a:lnTo>
                  <a:pt x="245" y="114"/>
                </a:lnTo>
                <a:moveTo>
                  <a:pt x="248" y="111"/>
                </a:moveTo>
                <a:lnTo>
                  <a:pt x="253" y="116"/>
                </a:lnTo>
                <a:moveTo>
                  <a:pt x="255" y="94"/>
                </a:moveTo>
                <a:lnTo>
                  <a:pt x="260" y="104"/>
                </a:lnTo>
                <a:moveTo>
                  <a:pt x="262" y="104"/>
                </a:moveTo>
                <a:lnTo>
                  <a:pt x="265" y="109"/>
                </a:lnTo>
                <a:moveTo>
                  <a:pt x="250" y="109"/>
                </a:moveTo>
                <a:lnTo>
                  <a:pt x="255" y="114"/>
                </a:lnTo>
                <a:moveTo>
                  <a:pt x="253" y="106"/>
                </a:moveTo>
                <a:lnTo>
                  <a:pt x="257" y="114"/>
                </a:lnTo>
                <a:moveTo>
                  <a:pt x="253" y="104"/>
                </a:moveTo>
                <a:lnTo>
                  <a:pt x="260" y="114"/>
                </a:lnTo>
                <a:moveTo>
                  <a:pt x="253" y="106"/>
                </a:moveTo>
                <a:lnTo>
                  <a:pt x="257" y="114"/>
                </a:lnTo>
                <a:moveTo>
                  <a:pt x="245" y="114"/>
                </a:moveTo>
                <a:lnTo>
                  <a:pt x="248" y="118"/>
                </a:lnTo>
                <a:moveTo>
                  <a:pt x="243" y="114"/>
                </a:moveTo>
                <a:lnTo>
                  <a:pt x="243" y="111"/>
                </a:lnTo>
                <a:moveTo>
                  <a:pt x="245" y="111"/>
                </a:moveTo>
                <a:lnTo>
                  <a:pt x="250" y="118"/>
                </a:lnTo>
                <a:moveTo>
                  <a:pt x="248" y="111"/>
                </a:moveTo>
                <a:lnTo>
                  <a:pt x="253" y="116"/>
                </a:lnTo>
                <a:moveTo>
                  <a:pt x="248" y="94"/>
                </a:moveTo>
                <a:lnTo>
                  <a:pt x="262" y="114"/>
                </a:lnTo>
                <a:moveTo>
                  <a:pt x="250" y="109"/>
                </a:moveTo>
                <a:lnTo>
                  <a:pt x="253" y="114"/>
                </a:lnTo>
                <a:moveTo>
                  <a:pt x="248" y="97"/>
                </a:moveTo>
                <a:lnTo>
                  <a:pt x="262" y="114"/>
                </a:lnTo>
                <a:moveTo>
                  <a:pt x="253" y="94"/>
                </a:moveTo>
                <a:lnTo>
                  <a:pt x="265" y="111"/>
                </a:lnTo>
                <a:lnTo>
                  <a:pt x="250" y="94"/>
                </a:lnTo>
                <a:moveTo>
                  <a:pt x="281" y="58"/>
                </a:moveTo>
                <a:lnTo>
                  <a:pt x="286" y="49"/>
                </a:lnTo>
                <a:lnTo>
                  <a:pt x="279" y="42"/>
                </a:lnTo>
                <a:moveTo>
                  <a:pt x="217" y="68"/>
                </a:moveTo>
                <a:lnTo>
                  <a:pt x="217" y="70"/>
                </a:lnTo>
                <a:moveTo>
                  <a:pt x="217" y="65"/>
                </a:moveTo>
                <a:lnTo>
                  <a:pt x="217" y="63"/>
                </a:lnTo>
                <a:moveTo>
                  <a:pt x="217" y="63"/>
                </a:moveTo>
                <a:lnTo>
                  <a:pt x="219" y="65"/>
                </a:lnTo>
                <a:moveTo>
                  <a:pt x="217" y="61"/>
                </a:moveTo>
                <a:lnTo>
                  <a:pt x="221" y="68"/>
                </a:lnTo>
                <a:moveTo>
                  <a:pt x="217" y="58"/>
                </a:moveTo>
                <a:lnTo>
                  <a:pt x="224" y="68"/>
                </a:lnTo>
                <a:moveTo>
                  <a:pt x="217" y="46"/>
                </a:moveTo>
                <a:lnTo>
                  <a:pt x="221" y="54"/>
                </a:lnTo>
                <a:moveTo>
                  <a:pt x="219" y="49"/>
                </a:moveTo>
                <a:lnTo>
                  <a:pt x="217" y="46"/>
                </a:lnTo>
                <a:moveTo>
                  <a:pt x="219" y="30"/>
                </a:moveTo>
                <a:lnTo>
                  <a:pt x="221" y="32"/>
                </a:lnTo>
                <a:moveTo>
                  <a:pt x="217" y="49"/>
                </a:moveTo>
                <a:lnTo>
                  <a:pt x="221" y="56"/>
                </a:lnTo>
                <a:moveTo>
                  <a:pt x="224" y="25"/>
                </a:moveTo>
                <a:lnTo>
                  <a:pt x="224" y="27"/>
                </a:lnTo>
                <a:moveTo>
                  <a:pt x="221" y="25"/>
                </a:moveTo>
                <a:lnTo>
                  <a:pt x="224" y="30"/>
                </a:lnTo>
                <a:moveTo>
                  <a:pt x="238" y="5"/>
                </a:moveTo>
                <a:lnTo>
                  <a:pt x="245" y="15"/>
                </a:lnTo>
                <a:moveTo>
                  <a:pt x="221" y="32"/>
                </a:moveTo>
                <a:lnTo>
                  <a:pt x="221" y="27"/>
                </a:lnTo>
                <a:lnTo>
                  <a:pt x="224" y="30"/>
                </a:lnTo>
                <a:moveTo>
                  <a:pt x="217" y="56"/>
                </a:moveTo>
                <a:lnTo>
                  <a:pt x="226" y="68"/>
                </a:lnTo>
                <a:moveTo>
                  <a:pt x="217" y="54"/>
                </a:moveTo>
                <a:lnTo>
                  <a:pt x="226" y="65"/>
                </a:lnTo>
                <a:moveTo>
                  <a:pt x="217" y="51"/>
                </a:moveTo>
                <a:lnTo>
                  <a:pt x="226" y="63"/>
                </a:lnTo>
                <a:moveTo>
                  <a:pt x="253" y="121"/>
                </a:moveTo>
                <a:lnTo>
                  <a:pt x="253" y="11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48" name="path 4448"/>
          <p:cNvSpPr/>
          <p:nvPr/>
        </p:nvSpPr>
        <p:spPr>
          <a:xfrm>
            <a:off x="7689341" y="4634738"/>
            <a:ext cx="70104" cy="77723"/>
          </a:xfrm>
          <a:custGeom>
            <a:avLst/>
            <a:gdLst/>
            <a:ahLst/>
            <a:cxnLst/>
            <a:rect l="0" t="0" r="0" b="0"/>
            <a:pathLst>
              <a:path w="110" h="122">
                <a:moveTo>
                  <a:pt x="78" y="39"/>
                </a:moveTo>
                <a:lnTo>
                  <a:pt x="87" y="58"/>
                </a:lnTo>
                <a:lnTo>
                  <a:pt x="80" y="37"/>
                </a:lnTo>
                <a:moveTo>
                  <a:pt x="82" y="30"/>
                </a:moveTo>
                <a:lnTo>
                  <a:pt x="85" y="37"/>
                </a:lnTo>
                <a:lnTo>
                  <a:pt x="92" y="42"/>
                </a:lnTo>
                <a:lnTo>
                  <a:pt x="102" y="37"/>
                </a:lnTo>
                <a:moveTo>
                  <a:pt x="73" y="49"/>
                </a:moveTo>
                <a:lnTo>
                  <a:pt x="87" y="58"/>
                </a:lnTo>
                <a:lnTo>
                  <a:pt x="73" y="42"/>
                </a:lnTo>
                <a:moveTo>
                  <a:pt x="75" y="42"/>
                </a:moveTo>
                <a:lnTo>
                  <a:pt x="87" y="58"/>
                </a:lnTo>
                <a:moveTo>
                  <a:pt x="63" y="39"/>
                </a:moveTo>
                <a:lnTo>
                  <a:pt x="73" y="42"/>
                </a:lnTo>
                <a:lnTo>
                  <a:pt x="80" y="37"/>
                </a:lnTo>
                <a:lnTo>
                  <a:pt x="82" y="30"/>
                </a:lnTo>
                <a:moveTo>
                  <a:pt x="90" y="70"/>
                </a:moveTo>
                <a:lnTo>
                  <a:pt x="87" y="61"/>
                </a:lnTo>
                <a:lnTo>
                  <a:pt x="78" y="56"/>
                </a:lnTo>
                <a:lnTo>
                  <a:pt x="68" y="61"/>
                </a:lnTo>
                <a:moveTo>
                  <a:pt x="18" y="3"/>
                </a:moveTo>
                <a:lnTo>
                  <a:pt x="27" y="15"/>
                </a:lnTo>
                <a:moveTo>
                  <a:pt x="18" y="1"/>
                </a:moveTo>
                <a:lnTo>
                  <a:pt x="30" y="15"/>
                </a:lnTo>
                <a:moveTo>
                  <a:pt x="37" y="8"/>
                </a:moveTo>
                <a:lnTo>
                  <a:pt x="32" y="3"/>
                </a:lnTo>
                <a:lnTo>
                  <a:pt x="37" y="10"/>
                </a:lnTo>
                <a:moveTo>
                  <a:pt x="27" y="114"/>
                </a:moveTo>
                <a:lnTo>
                  <a:pt x="27" y="111"/>
                </a:lnTo>
                <a:lnTo>
                  <a:pt x="25" y="111"/>
                </a:lnTo>
                <a:moveTo>
                  <a:pt x="30" y="114"/>
                </a:moveTo>
                <a:lnTo>
                  <a:pt x="30" y="111"/>
                </a:lnTo>
                <a:moveTo>
                  <a:pt x="34" y="111"/>
                </a:moveTo>
                <a:lnTo>
                  <a:pt x="37" y="116"/>
                </a:lnTo>
                <a:moveTo>
                  <a:pt x="39" y="94"/>
                </a:moveTo>
                <a:lnTo>
                  <a:pt x="46" y="104"/>
                </a:lnTo>
                <a:lnTo>
                  <a:pt x="49" y="109"/>
                </a:lnTo>
                <a:moveTo>
                  <a:pt x="37" y="109"/>
                </a:moveTo>
                <a:lnTo>
                  <a:pt x="39" y="114"/>
                </a:lnTo>
                <a:moveTo>
                  <a:pt x="37" y="106"/>
                </a:moveTo>
                <a:lnTo>
                  <a:pt x="42" y="114"/>
                </a:lnTo>
                <a:moveTo>
                  <a:pt x="37" y="104"/>
                </a:moveTo>
                <a:lnTo>
                  <a:pt x="44" y="114"/>
                </a:lnTo>
                <a:lnTo>
                  <a:pt x="37" y="106"/>
                </a:lnTo>
                <a:moveTo>
                  <a:pt x="30" y="114"/>
                </a:moveTo>
                <a:lnTo>
                  <a:pt x="34" y="118"/>
                </a:lnTo>
                <a:moveTo>
                  <a:pt x="27" y="114"/>
                </a:moveTo>
                <a:lnTo>
                  <a:pt x="27" y="111"/>
                </a:lnTo>
                <a:moveTo>
                  <a:pt x="37" y="118"/>
                </a:moveTo>
                <a:lnTo>
                  <a:pt x="32" y="111"/>
                </a:lnTo>
                <a:lnTo>
                  <a:pt x="37" y="116"/>
                </a:lnTo>
                <a:moveTo>
                  <a:pt x="34" y="94"/>
                </a:moveTo>
                <a:lnTo>
                  <a:pt x="49" y="114"/>
                </a:lnTo>
                <a:moveTo>
                  <a:pt x="34" y="109"/>
                </a:moveTo>
                <a:lnTo>
                  <a:pt x="39" y="114"/>
                </a:lnTo>
                <a:moveTo>
                  <a:pt x="34" y="97"/>
                </a:moveTo>
                <a:lnTo>
                  <a:pt x="46" y="114"/>
                </a:lnTo>
                <a:moveTo>
                  <a:pt x="37" y="94"/>
                </a:moveTo>
                <a:lnTo>
                  <a:pt x="49" y="111"/>
                </a:lnTo>
                <a:lnTo>
                  <a:pt x="34" y="94"/>
                </a:lnTo>
                <a:moveTo>
                  <a:pt x="66" y="58"/>
                </a:moveTo>
                <a:lnTo>
                  <a:pt x="70" y="49"/>
                </a:lnTo>
                <a:lnTo>
                  <a:pt x="63" y="42"/>
                </a:lnTo>
                <a:moveTo>
                  <a:pt x="3" y="68"/>
                </a:moveTo>
                <a:lnTo>
                  <a:pt x="3" y="70"/>
                </a:lnTo>
                <a:moveTo>
                  <a:pt x="3" y="65"/>
                </a:moveTo>
                <a:lnTo>
                  <a:pt x="3" y="63"/>
                </a:lnTo>
                <a:moveTo>
                  <a:pt x="3" y="61"/>
                </a:moveTo>
                <a:lnTo>
                  <a:pt x="8" y="68"/>
                </a:lnTo>
                <a:moveTo>
                  <a:pt x="1" y="58"/>
                </a:moveTo>
                <a:lnTo>
                  <a:pt x="10" y="68"/>
                </a:lnTo>
                <a:moveTo>
                  <a:pt x="1" y="46"/>
                </a:moveTo>
                <a:lnTo>
                  <a:pt x="8" y="54"/>
                </a:lnTo>
                <a:moveTo>
                  <a:pt x="3" y="49"/>
                </a:moveTo>
                <a:lnTo>
                  <a:pt x="1" y="46"/>
                </a:lnTo>
                <a:moveTo>
                  <a:pt x="6" y="30"/>
                </a:moveTo>
                <a:lnTo>
                  <a:pt x="6" y="32"/>
                </a:lnTo>
                <a:moveTo>
                  <a:pt x="1" y="49"/>
                </a:moveTo>
                <a:lnTo>
                  <a:pt x="8" y="56"/>
                </a:lnTo>
                <a:moveTo>
                  <a:pt x="8" y="25"/>
                </a:moveTo>
                <a:lnTo>
                  <a:pt x="10" y="27"/>
                </a:lnTo>
                <a:moveTo>
                  <a:pt x="6" y="25"/>
                </a:moveTo>
                <a:lnTo>
                  <a:pt x="10" y="30"/>
                </a:lnTo>
                <a:moveTo>
                  <a:pt x="22" y="5"/>
                </a:moveTo>
                <a:lnTo>
                  <a:pt x="30" y="15"/>
                </a:lnTo>
                <a:moveTo>
                  <a:pt x="8" y="32"/>
                </a:moveTo>
                <a:lnTo>
                  <a:pt x="6" y="27"/>
                </a:lnTo>
                <a:lnTo>
                  <a:pt x="8" y="30"/>
                </a:lnTo>
                <a:moveTo>
                  <a:pt x="1" y="56"/>
                </a:moveTo>
                <a:lnTo>
                  <a:pt x="10" y="68"/>
                </a:lnTo>
                <a:moveTo>
                  <a:pt x="1" y="54"/>
                </a:moveTo>
                <a:lnTo>
                  <a:pt x="10" y="65"/>
                </a:lnTo>
                <a:moveTo>
                  <a:pt x="1" y="51"/>
                </a:moveTo>
                <a:lnTo>
                  <a:pt x="10" y="63"/>
                </a:lnTo>
                <a:moveTo>
                  <a:pt x="39" y="121"/>
                </a:moveTo>
                <a:lnTo>
                  <a:pt x="37" y="121"/>
                </a:lnTo>
                <a:lnTo>
                  <a:pt x="37" y="118"/>
                </a:lnTo>
                <a:moveTo>
                  <a:pt x="99" y="51"/>
                </a:moveTo>
                <a:lnTo>
                  <a:pt x="87" y="58"/>
                </a:lnTo>
                <a:lnTo>
                  <a:pt x="102" y="56"/>
                </a:lnTo>
                <a:moveTo>
                  <a:pt x="87" y="63"/>
                </a:moveTo>
                <a:lnTo>
                  <a:pt x="87" y="58"/>
                </a:lnTo>
                <a:lnTo>
                  <a:pt x="87" y="61"/>
                </a:lnTo>
                <a:moveTo>
                  <a:pt x="85" y="58"/>
                </a:moveTo>
                <a:lnTo>
                  <a:pt x="87" y="58"/>
                </a:lnTo>
                <a:lnTo>
                  <a:pt x="99" y="44"/>
                </a:lnTo>
                <a:moveTo>
                  <a:pt x="92" y="42"/>
                </a:moveTo>
                <a:lnTo>
                  <a:pt x="87" y="58"/>
                </a:lnTo>
                <a:lnTo>
                  <a:pt x="94" y="42"/>
                </a:lnTo>
                <a:moveTo>
                  <a:pt x="99" y="46"/>
                </a:moveTo>
                <a:lnTo>
                  <a:pt x="87" y="58"/>
                </a:lnTo>
                <a:lnTo>
                  <a:pt x="90" y="42"/>
                </a:lnTo>
                <a:moveTo>
                  <a:pt x="97" y="42"/>
                </a:moveTo>
                <a:lnTo>
                  <a:pt x="87" y="58"/>
                </a:lnTo>
                <a:moveTo>
                  <a:pt x="102" y="37"/>
                </a:moveTo>
                <a:lnTo>
                  <a:pt x="99" y="51"/>
                </a:lnTo>
                <a:lnTo>
                  <a:pt x="109" y="63"/>
                </a:lnTo>
                <a:moveTo>
                  <a:pt x="106" y="63"/>
                </a:moveTo>
                <a:lnTo>
                  <a:pt x="99" y="61"/>
                </a:lnTo>
                <a:lnTo>
                  <a:pt x="92" y="63"/>
                </a:lnTo>
                <a:lnTo>
                  <a:pt x="90" y="7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50" name="path 4450"/>
          <p:cNvSpPr/>
          <p:nvPr/>
        </p:nvSpPr>
        <p:spPr>
          <a:xfrm>
            <a:off x="8125206" y="4636262"/>
            <a:ext cx="94488" cy="85343"/>
          </a:xfrm>
          <a:custGeom>
            <a:avLst/>
            <a:gdLst/>
            <a:ahLst/>
            <a:cxnLst/>
            <a:rect l="0" t="0" r="0" b="0"/>
            <a:pathLst>
              <a:path w="148" h="134">
                <a:moveTo>
                  <a:pt x="77" y="37"/>
                </a:moveTo>
                <a:lnTo>
                  <a:pt x="89" y="56"/>
                </a:lnTo>
                <a:lnTo>
                  <a:pt x="80" y="34"/>
                </a:lnTo>
                <a:moveTo>
                  <a:pt x="82" y="27"/>
                </a:moveTo>
                <a:lnTo>
                  <a:pt x="85" y="34"/>
                </a:lnTo>
                <a:lnTo>
                  <a:pt x="92" y="39"/>
                </a:lnTo>
                <a:lnTo>
                  <a:pt x="101" y="34"/>
                </a:lnTo>
                <a:moveTo>
                  <a:pt x="73" y="46"/>
                </a:moveTo>
                <a:lnTo>
                  <a:pt x="89" y="56"/>
                </a:lnTo>
                <a:lnTo>
                  <a:pt x="73" y="39"/>
                </a:lnTo>
                <a:moveTo>
                  <a:pt x="77" y="39"/>
                </a:moveTo>
                <a:lnTo>
                  <a:pt x="89" y="56"/>
                </a:lnTo>
                <a:moveTo>
                  <a:pt x="63" y="37"/>
                </a:moveTo>
                <a:lnTo>
                  <a:pt x="73" y="39"/>
                </a:lnTo>
                <a:lnTo>
                  <a:pt x="80" y="34"/>
                </a:lnTo>
                <a:lnTo>
                  <a:pt x="82" y="27"/>
                </a:lnTo>
                <a:moveTo>
                  <a:pt x="89" y="68"/>
                </a:moveTo>
                <a:lnTo>
                  <a:pt x="87" y="58"/>
                </a:lnTo>
                <a:lnTo>
                  <a:pt x="77" y="53"/>
                </a:lnTo>
                <a:lnTo>
                  <a:pt x="68" y="58"/>
                </a:lnTo>
                <a:moveTo>
                  <a:pt x="147" y="101"/>
                </a:moveTo>
                <a:lnTo>
                  <a:pt x="147" y="109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3"/>
                </a:lnTo>
                <a:lnTo>
                  <a:pt x="140" y="113"/>
                </a:lnTo>
                <a:lnTo>
                  <a:pt x="140" y="116"/>
                </a:lnTo>
                <a:lnTo>
                  <a:pt x="137" y="116"/>
                </a:lnTo>
                <a:lnTo>
                  <a:pt x="135" y="116"/>
                </a:lnTo>
                <a:lnTo>
                  <a:pt x="135" y="118"/>
                </a:lnTo>
                <a:lnTo>
                  <a:pt x="133" y="118"/>
                </a:lnTo>
                <a:lnTo>
                  <a:pt x="133" y="121"/>
                </a:lnTo>
                <a:lnTo>
                  <a:pt x="128" y="121"/>
                </a:lnTo>
                <a:lnTo>
                  <a:pt x="128" y="123"/>
                </a:lnTo>
                <a:lnTo>
                  <a:pt x="121" y="123"/>
                </a:lnTo>
                <a:lnTo>
                  <a:pt x="121" y="125"/>
                </a:lnTo>
                <a:lnTo>
                  <a:pt x="118" y="125"/>
                </a:lnTo>
                <a:lnTo>
                  <a:pt x="118" y="128"/>
                </a:lnTo>
                <a:lnTo>
                  <a:pt x="113" y="128"/>
                </a:lnTo>
                <a:lnTo>
                  <a:pt x="113" y="130"/>
                </a:lnTo>
                <a:lnTo>
                  <a:pt x="106" y="130"/>
                </a:lnTo>
                <a:lnTo>
                  <a:pt x="104" y="133"/>
                </a:lnTo>
                <a:lnTo>
                  <a:pt x="101" y="133"/>
                </a:lnTo>
                <a:lnTo>
                  <a:pt x="101" y="130"/>
                </a:lnTo>
                <a:lnTo>
                  <a:pt x="101" y="128"/>
                </a:lnTo>
                <a:lnTo>
                  <a:pt x="104" y="125"/>
                </a:lnTo>
                <a:lnTo>
                  <a:pt x="104" y="123"/>
                </a:lnTo>
                <a:lnTo>
                  <a:pt x="101" y="123"/>
                </a:lnTo>
                <a:lnTo>
                  <a:pt x="97" y="123"/>
                </a:lnTo>
                <a:lnTo>
                  <a:pt x="97" y="125"/>
                </a:lnTo>
                <a:lnTo>
                  <a:pt x="94" y="125"/>
                </a:lnTo>
                <a:lnTo>
                  <a:pt x="92" y="128"/>
                </a:lnTo>
                <a:lnTo>
                  <a:pt x="85" y="128"/>
                </a:lnTo>
                <a:lnTo>
                  <a:pt x="85" y="130"/>
                </a:lnTo>
                <a:lnTo>
                  <a:pt x="82" y="130"/>
                </a:lnTo>
                <a:lnTo>
                  <a:pt x="82" y="133"/>
                </a:lnTo>
                <a:lnTo>
                  <a:pt x="70" y="133"/>
                </a:lnTo>
                <a:lnTo>
                  <a:pt x="68" y="130"/>
                </a:lnTo>
                <a:lnTo>
                  <a:pt x="68" y="128"/>
                </a:lnTo>
                <a:lnTo>
                  <a:pt x="65" y="128"/>
                </a:lnTo>
                <a:lnTo>
                  <a:pt x="65" y="125"/>
                </a:lnTo>
                <a:lnTo>
                  <a:pt x="63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8"/>
                </a:lnTo>
                <a:lnTo>
                  <a:pt x="58" y="128"/>
                </a:lnTo>
                <a:lnTo>
                  <a:pt x="53" y="128"/>
                </a:lnTo>
                <a:lnTo>
                  <a:pt x="51" y="125"/>
                </a:lnTo>
                <a:lnTo>
                  <a:pt x="46" y="125"/>
                </a:lnTo>
                <a:lnTo>
                  <a:pt x="46" y="123"/>
                </a:lnTo>
                <a:lnTo>
                  <a:pt x="44" y="123"/>
                </a:lnTo>
                <a:lnTo>
                  <a:pt x="41" y="121"/>
                </a:lnTo>
                <a:lnTo>
                  <a:pt x="39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3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51" y="106"/>
                </a:lnTo>
                <a:lnTo>
                  <a:pt x="49" y="104"/>
                </a:lnTo>
                <a:moveTo>
                  <a:pt x="49" y="104"/>
                </a:moveTo>
                <a:lnTo>
                  <a:pt x="49" y="101"/>
                </a:lnTo>
                <a:lnTo>
                  <a:pt x="46" y="101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101"/>
                </a:lnTo>
                <a:lnTo>
                  <a:pt x="39" y="101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29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17" y="99"/>
                </a:lnTo>
                <a:lnTo>
                  <a:pt x="17" y="97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87"/>
                </a:lnTo>
                <a:lnTo>
                  <a:pt x="10" y="87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77"/>
                </a:lnTo>
                <a:lnTo>
                  <a:pt x="5" y="73"/>
                </a:lnTo>
                <a:lnTo>
                  <a:pt x="3" y="73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3" y="63"/>
                </a:lnTo>
                <a:lnTo>
                  <a:pt x="13" y="61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8" y="56"/>
                </a:lnTo>
                <a:lnTo>
                  <a:pt x="8" y="49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29"/>
                </a:lnTo>
                <a:lnTo>
                  <a:pt x="8" y="29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7"/>
                </a:lnTo>
                <a:lnTo>
                  <a:pt x="8" y="17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  <a:moveTo>
                  <a:pt x="27" y="111"/>
                </a:moveTo>
                <a:lnTo>
                  <a:pt x="27" y="109"/>
                </a:lnTo>
                <a:moveTo>
                  <a:pt x="29" y="111"/>
                </a:moveTo>
                <a:lnTo>
                  <a:pt x="29" y="109"/>
                </a:lnTo>
                <a:moveTo>
                  <a:pt x="34" y="109"/>
                </a:moveTo>
                <a:lnTo>
                  <a:pt x="37" y="113"/>
                </a:lnTo>
                <a:moveTo>
                  <a:pt x="39" y="92"/>
                </a:moveTo>
                <a:lnTo>
                  <a:pt x="46" y="101"/>
                </a:lnTo>
                <a:lnTo>
                  <a:pt x="51" y="106"/>
                </a:lnTo>
                <a:moveTo>
                  <a:pt x="37" y="106"/>
                </a:moveTo>
                <a:lnTo>
                  <a:pt x="39" y="111"/>
                </a:lnTo>
                <a:moveTo>
                  <a:pt x="37" y="104"/>
                </a:moveTo>
                <a:lnTo>
                  <a:pt x="41" y="111"/>
                </a:lnTo>
                <a:moveTo>
                  <a:pt x="39" y="101"/>
                </a:moveTo>
                <a:lnTo>
                  <a:pt x="46" y="111"/>
                </a:lnTo>
                <a:moveTo>
                  <a:pt x="39" y="104"/>
                </a:moveTo>
                <a:lnTo>
                  <a:pt x="44" y="111"/>
                </a:lnTo>
                <a:moveTo>
                  <a:pt x="29" y="111"/>
                </a:moveTo>
                <a:lnTo>
                  <a:pt x="34" y="116"/>
                </a:lnTo>
                <a:moveTo>
                  <a:pt x="27" y="111"/>
                </a:moveTo>
                <a:lnTo>
                  <a:pt x="29" y="111"/>
                </a:lnTo>
                <a:moveTo>
                  <a:pt x="37" y="116"/>
                </a:moveTo>
                <a:lnTo>
                  <a:pt x="32" y="109"/>
                </a:lnTo>
                <a:lnTo>
                  <a:pt x="37" y="113"/>
                </a:lnTo>
                <a:moveTo>
                  <a:pt x="34" y="92"/>
                </a:moveTo>
                <a:lnTo>
                  <a:pt x="49" y="111"/>
                </a:lnTo>
                <a:moveTo>
                  <a:pt x="34" y="106"/>
                </a:moveTo>
                <a:lnTo>
                  <a:pt x="39" y="111"/>
                </a:lnTo>
                <a:moveTo>
                  <a:pt x="34" y="94"/>
                </a:moveTo>
                <a:lnTo>
                  <a:pt x="46" y="111"/>
                </a:lnTo>
                <a:moveTo>
                  <a:pt x="37" y="92"/>
                </a:moveTo>
                <a:lnTo>
                  <a:pt x="49" y="109"/>
                </a:lnTo>
                <a:lnTo>
                  <a:pt x="37" y="92"/>
                </a:lnTo>
                <a:close/>
                <a:moveTo>
                  <a:pt x="65" y="56"/>
                </a:moveTo>
                <a:lnTo>
                  <a:pt x="70" y="46"/>
                </a:lnTo>
                <a:lnTo>
                  <a:pt x="63" y="39"/>
                </a:lnTo>
                <a:moveTo>
                  <a:pt x="3" y="65"/>
                </a:moveTo>
                <a:lnTo>
                  <a:pt x="3" y="68"/>
                </a:lnTo>
                <a:moveTo>
                  <a:pt x="3" y="63"/>
                </a:moveTo>
                <a:lnTo>
                  <a:pt x="3" y="61"/>
                </a:lnTo>
                <a:moveTo>
                  <a:pt x="3" y="58"/>
                </a:moveTo>
                <a:lnTo>
                  <a:pt x="8" y="65"/>
                </a:lnTo>
                <a:moveTo>
                  <a:pt x="3" y="56"/>
                </a:moveTo>
                <a:lnTo>
                  <a:pt x="10" y="65"/>
                </a:lnTo>
                <a:moveTo>
                  <a:pt x="1" y="44"/>
                </a:moveTo>
                <a:lnTo>
                  <a:pt x="8" y="51"/>
                </a:lnTo>
                <a:moveTo>
                  <a:pt x="3" y="46"/>
                </a:moveTo>
                <a:lnTo>
                  <a:pt x="1" y="44"/>
                </a:lnTo>
                <a:moveTo>
                  <a:pt x="5" y="27"/>
                </a:moveTo>
                <a:lnTo>
                  <a:pt x="5" y="29"/>
                </a:lnTo>
                <a:moveTo>
                  <a:pt x="1" y="46"/>
                </a:moveTo>
                <a:lnTo>
                  <a:pt x="8" y="53"/>
                </a:lnTo>
                <a:moveTo>
                  <a:pt x="8" y="22"/>
                </a:moveTo>
                <a:lnTo>
                  <a:pt x="10" y="25"/>
                </a:lnTo>
                <a:moveTo>
                  <a:pt x="5" y="22"/>
                </a:moveTo>
                <a:lnTo>
                  <a:pt x="10" y="27"/>
                </a:lnTo>
                <a:moveTo>
                  <a:pt x="22" y="3"/>
                </a:moveTo>
                <a:lnTo>
                  <a:pt x="29" y="13"/>
                </a:lnTo>
                <a:moveTo>
                  <a:pt x="8" y="29"/>
                </a:moveTo>
                <a:lnTo>
                  <a:pt x="5" y="25"/>
                </a:lnTo>
                <a:lnTo>
                  <a:pt x="8" y="27"/>
                </a:lnTo>
                <a:moveTo>
                  <a:pt x="3" y="53"/>
                </a:moveTo>
                <a:lnTo>
                  <a:pt x="10" y="65"/>
                </a:lnTo>
                <a:moveTo>
                  <a:pt x="3" y="51"/>
                </a:moveTo>
                <a:lnTo>
                  <a:pt x="10" y="63"/>
                </a:lnTo>
                <a:moveTo>
                  <a:pt x="1" y="49"/>
                </a:moveTo>
                <a:lnTo>
                  <a:pt x="13" y="61"/>
                </a:lnTo>
                <a:moveTo>
                  <a:pt x="39" y="118"/>
                </a:moveTo>
                <a:lnTo>
                  <a:pt x="37" y="118"/>
                </a:lnTo>
                <a:lnTo>
                  <a:pt x="37" y="116"/>
                </a:lnTo>
                <a:moveTo>
                  <a:pt x="99" y="49"/>
                </a:moveTo>
                <a:lnTo>
                  <a:pt x="89" y="56"/>
                </a:lnTo>
                <a:lnTo>
                  <a:pt x="101" y="53"/>
                </a:lnTo>
                <a:moveTo>
                  <a:pt x="89" y="61"/>
                </a:moveTo>
                <a:lnTo>
                  <a:pt x="89" y="56"/>
                </a:lnTo>
                <a:lnTo>
                  <a:pt x="87" y="58"/>
                </a:lnTo>
                <a:moveTo>
                  <a:pt x="87" y="56"/>
                </a:moveTo>
                <a:lnTo>
                  <a:pt x="89" y="56"/>
                </a:lnTo>
                <a:lnTo>
                  <a:pt x="99" y="41"/>
                </a:lnTo>
                <a:moveTo>
                  <a:pt x="92" y="39"/>
                </a:moveTo>
                <a:lnTo>
                  <a:pt x="89" y="56"/>
                </a:lnTo>
                <a:lnTo>
                  <a:pt x="94" y="39"/>
                </a:lnTo>
                <a:moveTo>
                  <a:pt x="99" y="44"/>
                </a:moveTo>
                <a:lnTo>
                  <a:pt x="89" y="56"/>
                </a:lnTo>
                <a:lnTo>
                  <a:pt x="92" y="39"/>
                </a:lnTo>
                <a:moveTo>
                  <a:pt x="97" y="39"/>
                </a:moveTo>
                <a:lnTo>
                  <a:pt x="89" y="56"/>
                </a:lnTo>
                <a:moveTo>
                  <a:pt x="101" y="34"/>
                </a:moveTo>
                <a:lnTo>
                  <a:pt x="99" y="49"/>
                </a:lnTo>
                <a:lnTo>
                  <a:pt x="109" y="61"/>
                </a:lnTo>
                <a:moveTo>
                  <a:pt x="109" y="61"/>
                </a:moveTo>
                <a:lnTo>
                  <a:pt x="101" y="58"/>
                </a:lnTo>
                <a:lnTo>
                  <a:pt x="94" y="61"/>
                </a:lnTo>
                <a:lnTo>
                  <a:pt x="92" y="7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52" name="path 4452"/>
          <p:cNvSpPr/>
          <p:nvPr/>
        </p:nvSpPr>
        <p:spPr>
          <a:xfrm>
            <a:off x="8766047" y="4637785"/>
            <a:ext cx="117347" cy="74452"/>
          </a:xfrm>
          <a:custGeom>
            <a:avLst/>
            <a:gdLst/>
            <a:ahLst/>
            <a:cxnLst/>
            <a:rect l="0" t="0" r="0" b="0"/>
            <a:pathLst>
              <a:path w="184" h="117">
                <a:moveTo>
                  <a:pt x="0" y="94"/>
                </a:moveTo>
                <a:lnTo>
                  <a:pt x="184" y="94"/>
                </a:lnTo>
                <a:moveTo>
                  <a:pt x="100" y="34"/>
                </a:moveTo>
                <a:lnTo>
                  <a:pt x="110" y="54"/>
                </a:lnTo>
                <a:lnTo>
                  <a:pt x="103" y="32"/>
                </a:lnTo>
                <a:moveTo>
                  <a:pt x="105" y="25"/>
                </a:moveTo>
                <a:lnTo>
                  <a:pt x="108" y="32"/>
                </a:lnTo>
                <a:lnTo>
                  <a:pt x="115" y="37"/>
                </a:lnTo>
                <a:lnTo>
                  <a:pt x="124" y="32"/>
                </a:lnTo>
                <a:moveTo>
                  <a:pt x="93" y="44"/>
                </a:moveTo>
                <a:lnTo>
                  <a:pt x="110" y="54"/>
                </a:lnTo>
                <a:lnTo>
                  <a:pt x="93" y="37"/>
                </a:lnTo>
                <a:moveTo>
                  <a:pt x="98" y="37"/>
                </a:moveTo>
                <a:lnTo>
                  <a:pt x="110" y="54"/>
                </a:lnTo>
                <a:moveTo>
                  <a:pt x="84" y="34"/>
                </a:moveTo>
                <a:lnTo>
                  <a:pt x="93" y="37"/>
                </a:lnTo>
                <a:lnTo>
                  <a:pt x="100" y="32"/>
                </a:lnTo>
                <a:lnTo>
                  <a:pt x="103" y="25"/>
                </a:lnTo>
                <a:moveTo>
                  <a:pt x="112" y="66"/>
                </a:moveTo>
                <a:lnTo>
                  <a:pt x="110" y="56"/>
                </a:lnTo>
                <a:lnTo>
                  <a:pt x="100" y="51"/>
                </a:lnTo>
                <a:lnTo>
                  <a:pt x="91" y="56"/>
                </a:lnTo>
                <a:moveTo>
                  <a:pt x="50" y="109"/>
                </a:moveTo>
                <a:lnTo>
                  <a:pt x="48" y="106"/>
                </a:lnTo>
                <a:moveTo>
                  <a:pt x="50" y="109"/>
                </a:moveTo>
                <a:lnTo>
                  <a:pt x="52" y="109"/>
                </a:lnTo>
                <a:moveTo>
                  <a:pt x="55" y="106"/>
                </a:moveTo>
                <a:lnTo>
                  <a:pt x="60" y="111"/>
                </a:lnTo>
                <a:moveTo>
                  <a:pt x="62" y="90"/>
                </a:moveTo>
                <a:lnTo>
                  <a:pt x="67" y="99"/>
                </a:lnTo>
                <a:moveTo>
                  <a:pt x="69" y="99"/>
                </a:moveTo>
                <a:lnTo>
                  <a:pt x="71" y="104"/>
                </a:lnTo>
                <a:moveTo>
                  <a:pt x="57" y="104"/>
                </a:moveTo>
                <a:lnTo>
                  <a:pt x="62" y="109"/>
                </a:lnTo>
                <a:lnTo>
                  <a:pt x="60" y="102"/>
                </a:lnTo>
                <a:moveTo>
                  <a:pt x="60" y="99"/>
                </a:moveTo>
                <a:lnTo>
                  <a:pt x="67" y="109"/>
                </a:lnTo>
                <a:moveTo>
                  <a:pt x="60" y="102"/>
                </a:moveTo>
                <a:lnTo>
                  <a:pt x="64" y="109"/>
                </a:lnTo>
                <a:moveTo>
                  <a:pt x="52" y="109"/>
                </a:moveTo>
                <a:lnTo>
                  <a:pt x="55" y="114"/>
                </a:lnTo>
                <a:moveTo>
                  <a:pt x="50" y="109"/>
                </a:moveTo>
                <a:lnTo>
                  <a:pt x="50" y="106"/>
                </a:lnTo>
                <a:moveTo>
                  <a:pt x="52" y="106"/>
                </a:moveTo>
                <a:lnTo>
                  <a:pt x="57" y="114"/>
                </a:lnTo>
                <a:moveTo>
                  <a:pt x="55" y="106"/>
                </a:moveTo>
                <a:lnTo>
                  <a:pt x="57" y="111"/>
                </a:lnTo>
                <a:moveTo>
                  <a:pt x="55" y="90"/>
                </a:moveTo>
                <a:lnTo>
                  <a:pt x="69" y="109"/>
                </a:lnTo>
                <a:moveTo>
                  <a:pt x="57" y="104"/>
                </a:moveTo>
                <a:lnTo>
                  <a:pt x="60" y="109"/>
                </a:lnTo>
                <a:moveTo>
                  <a:pt x="55" y="92"/>
                </a:moveTo>
                <a:lnTo>
                  <a:pt x="69" y="109"/>
                </a:lnTo>
                <a:moveTo>
                  <a:pt x="60" y="90"/>
                </a:moveTo>
                <a:lnTo>
                  <a:pt x="71" y="106"/>
                </a:lnTo>
                <a:lnTo>
                  <a:pt x="57" y="90"/>
                </a:lnTo>
                <a:moveTo>
                  <a:pt x="88" y="54"/>
                </a:moveTo>
                <a:lnTo>
                  <a:pt x="93" y="44"/>
                </a:lnTo>
                <a:lnTo>
                  <a:pt x="86" y="37"/>
                </a:lnTo>
                <a:moveTo>
                  <a:pt x="24" y="63"/>
                </a:moveTo>
                <a:lnTo>
                  <a:pt x="24" y="66"/>
                </a:lnTo>
                <a:moveTo>
                  <a:pt x="24" y="61"/>
                </a:moveTo>
                <a:lnTo>
                  <a:pt x="24" y="58"/>
                </a:lnTo>
                <a:moveTo>
                  <a:pt x="24" y="58"/>
                </a:moveTo>
                <a:lnTo>
                  <a:pt x="26" y="61"/>
                </a:lnTo>
                <a:moveTo>
                  <a:pt x="24" y="56"/>
                </a:moveTo>
                <a:lnTo>
                  <a:pt x="28" y="63"/>
                </a:lnTo>
                <a:moveTo>
                  <a:pt x="24" y="54"/>
                </a:moveTo>
                <a:lnTo>
                  <a:pt x="31" y="63"/>
                </a:lnTo>
                <a:moveTo>
                  <a:pt x="24" y="42"/>
                </a:moveTo>
                <a:lnTo>
                  <a:pt x="28" y="49"/>
                </a:lnTo>
                <a:moveTo>
                  <a:pt x="26" y="44"/>
                </a:moveTo>
                <a:lnTo>
                  <a:pt x="24" y="42"/>
                </a:lnTo>
                <a:moveTo>
                  <a:pt x="26" y="25"/>
                </a:moveTo>
                <a:lnTo>
                  <a:pt x="28" y="27"/>
                </a:lnTo>
                <a:moveTo>
                  <a:pt x="24" y="44"/>
                </a:moveTo>
                <a:lnTo>
                  <a:pt x="28" y="51"/>
                </a:lnTo>
                <a:moveTo>
                  <a:pt x="31" y="20"/>
                </a:moveTo>
                <a:lnTo>
                  <a:pt x="31" y="22"/>
                </a:lnTo>
                <a:moveTo>
                  <a:pt x="28" y="20"/>
                </a:moveTo>
                <a:lnTo>
                  <a:pt x="31" y="25"/>
                </a:lnTo>
                <a:moveTo>
                  <a:pt x="45" y="1"/>
                </a:moveTo>
                <a:lnTo>
                  <a:pt x="52" y="10"/>
                </a:lnTo>
                <a:moveTo>
                  <a:pt x="26" y="22"/>
                </a:moveTo>
                <a:lnTo>
                  <a:pt x="28" y="27"/>
                </a:lnTo>
                <a:moveTo>
                  <a:pt x="28" y="22"/>
                </a:moveTo>
                <a:lnTo>
                  <a:pt x="31" y="25"/>
                </a:lnTo>
                <a:moveTo>
                  <a:pt x="24" y="51"/>
                </a:moveTo>
                <a:lnTo>
                  <a:pt x="33" y="63"/>
                </a:lnTo>
                <a:moveTo>
                  <a:pt x="24" y="49"/>
                </a:moveTo>
                <a:lnTo>
                  <a:pt x="33" y="61"/>
                </a:lnTo>
                <a:moveTo>
                  <a:pt x="24" y="46"/>
                </a:moveTo>
                <a:lnTo>
                  <a:pt x="33" y="58"/>
                </a:lnTo>
                <a:moveTo>
                  <a:pt x="60" y="116"/>
                </a:moveTo>
                <a:lnTo>
                  <a:pt x="57" y="114"/>
                </a:lnTo>
                <a:moveTo>
                  <a:pt x="122" y="46"/>
                </a:moveTo>
                <a:lnTo>
                  <a:pt x="110" y="54"/>
                </a:lnTo>
                <a:lnTo>
                  <a:pt x="124" y="51"/>
                </a:lnTo>
                <a:moveTo>
                  <a:pt x="110" y="58"/>
                </a:moveTo>
                <a:lnTo>
                  <a:pt x="110" y="54"/>
                </a:lnTo>
                <a:lnTo>
                  <a:pt x="108" y="56"/>
                </a:lnTo>
                <a:moveTo>
                  <a:pt x="108" y="54"/>
                </a:moveTo>
                <a:lnTo>
                  <a:pt x="110" y="54"/>
                </a:lnTo>
                <a:lnTo>
                  <a:pt x="120" y="39"/>
                </a:lnTo>
                <a:moveTo>
                  <a:pt x="115" y="37"/>
                </a:moveTo>
                <a:lnTo>
                  <a:pt x="110" y="54"/>
                </a:lnTo>
                <a:lnTo>
                  <a:pt x="115" y="37"/>
                </a:lnTo>
                <a:close/>
                <a:moveTo>
                  <a:pt x="120" y="42"/>
                </a:moveTo>
                <a:lnTo>
                  <a:pt x="110" y="54"/>
                </a:lnTo>
                <a:lnTo>
                  <a:pt x="112" y="37"/>
                </a:lnTo>
                <a:moveTo>
                  <a:pt x="120" y="37"/>
                </a:moveTo>
                <a:lnTo>
                  <a:pt x="110" y="54"/>
                </a:lnTo>
                <a:moveTo>
                  <a:pt x="122" y="32"/>
                </a:moveTo>
                <a:lnTo>
                  <a:pt x="120" y="46"/>
                </a:lnTo>
                <a:lnTo>
                  <a:pt x="129" y="58"/>
                </a:lnTo>
                <a:moveTo>
                  <a:pt x="129" y="58"/>
                </a:moveTo>
                <a:lnTo>
                  <a:pt x="122" y="56"/>
                </a:lnTo>
                <a:lnTo>
                  <a:pt x="115" y="58"/>
                </a:lnTo>
                <a:lnTo>
                  <a:pt x="112" y="6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54" name="path 4454"/>
          <p:cNvSpPr/>
          <p:nvPr/>
        </p:nvSpPr>
        <p:spPr>
          <a:xfrm>
            <a:off x="9434321" y="4611878"/>
            <a:ext cx="109728" cy="109727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8" y="75"/>
                </a:moveTo>
                <a:lnTo>
                  <a:pt x="87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0" y="85"/>
                </a:moveTo>
                <a:lnTo>
                  <a:pt x="87" y="94"/>
                </a:lnTo>
                <a:lnTo>
                  <a:pt x="70" y="77"/>
                </a:lnTo>
                <a:moveTo>
                  <a:pt x="75" y="77"/>
                </a:moveTo>
                <a:lnTo>
                  <a:pt x="87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6" y="3"/>
                </a:lnTo>
                <a:lnTo>
                  <a:pt x="70" y="3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3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7" y="8"/>
                </a:lnTo>
                <a:lnTo>
                  <a:pt x="87" y="5"/>
                </a:lnTo>
                <a:lnTo>
                  <a:pt x="90" y="3"/>
                </a:lnTo>
                <a:lnTo>
                  <a:pt x="87" y="3"/>
                </a:lnTo>
                <a:lnTo>
                  <a:pt x="90" y="3"/>
                </a:lnTo>
                <a:lnTo>
                  <a:pt x="97" y="3"/>
                </a:lnTo>
                <a:lnTo>
                  <a:pt x="97" y="1"/>
                </a:lnTo>
                <a:lnTo>
                  <a:pt x="116" y="8"/>
                </a:lnTo>
                <a:lnTo>
                  <a:pt x="121" y="8"/>
                </a:lnTo>
                <a:lnTo>
                  <a:pt x="121" y="10"/>
                </a:lnTo>
                <a:lnTo>
                  <a:pt x="126" y="10"/>
                </a:lnTo>
                <a:lnTo>
                  <a:pt x="126" y="13"/>
                </a:lnTo>
                <a:lnTo>
                  <a:pt x="128" y="13"/>
                </a:lnTo>
                <a:lnTo>
                  <a:pt x="128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1" y="27"/>
                </a:lnTo>
                <a:lnTo>
                  <a:pt x="121" y="30"/>
                </a:lnTo>
                <a:lnTo>
                  <a:pt x="121" y="32"/>
                </a:lnTo>
                <a:lnTo>
                  <a:pt x="123" y="32"/>
                </a:lnTo>
                <a:lnTo>
                  <a:pt x="123" y="34"/>
                </a:lnTo>
                <a:lnTo>
                  <a:pt x="126" y="34"/>
                </a:lnTo>
                <a:lnTo>
                  <a:pt x="126" y="37"/>
                </a:lnTo>
                <a:lnTo>
                  <a:pt x="128" y="39"/>
                </a:lnTo>
                <a:lnTo>
                  <a:pt x="128" y="41"/>
                </a:lnTo>
                <a:lnTo>
                  <a:pt x="130" y="41"/>
                </a:lnTo>
                <a:lnTo>
                  <a:pt x="130" y="44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38" y="39"/>
                </a:lnTo>
                <a:lnTo>
                  <a:pt x="135" y="39"/>
                </a:lnTo>
                <a:lnTo>
                  <a:pt x="135" y="37"/>
                </a:lnTo>
                <a:lnTo>
                  <a:pt x="133" y="34"/>
                </a:lnTo>
                <a:lnTo>
                  <a:pt x="133" y="32"/>
                </a:lnTo>
                <a:lnTo>
                  <a:pt x="135" y="30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47" y="30"/>
                </a:lnTo>
                <a:lnTo>
                  <a:pt x="150" y="30"/>
                </a:lnTo>
                <a:lnTo>
                  <a:pt x="150" y="32"/>
                </a:lnTo>
                <a:lnTo>
                  <a:pt x="152" y="32"/>
                </a:lnTo>
                <a:lnTo>
                  <a:pt x="152" y="34"/>
                </a:lnTo>
                <a:lnTo>
                  <a:pt x="152" y="37"/>
                </a:lnTo>
                <a:lnTo>
                  <a:pt x="154" y="37"/>
                </a:lnTo>
                <a:lnTo>
                  <a:pt x="154" y="39"/>
                </a:lnTo>
                <a:lnTo>
                  <a:pt x="157" y="39"/>
                </a:lnTo>
                <a:lnTo>
                  <a:pt x="157" y="41"/>
                </a:lnTo>
                <a:lnTo>
                  <a:pt x="159" y="44"/>
                </a:lnTo>
                <a:lnTo>
                  <a:pt x="159" y="51"/>
                </a:lnTo>
                <a:lnTo>
                  <a:pt x="161" y="51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3"/>
                </a:lnTo>
                <a:lnTo>
                  <a:pt x="169" y="65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59" y="70"/>
                </a:lnTo>
                <a:lnTo>
                  <a:pt x="159" y="73"/>
                </a:lnTo>
                <a:lnTo>
                  <a:pt x="159" y="75"/>
                </a:lnTo>
                <a:lnTo>
                  <a:pt x="161" y="77"/>
                </a:lnTo>
                <a:lnTo>
                  <a:pt x="164" y="77"/>
                </a:lnTo>
                <a:lnTo>
                  <a:pt x="164" y="80"/>
                </a:lnTo>
                <a:lnTo>
                  <a:pt x="164" y="87"/>
                </a:lnTo>
                <a:lnTo>
                  <a:pt x="166" y="87"/>
                </a:lnTo>
                <a:lnTo>
                  <a:pt x="166" y="90"/>
                </a:lnTo>
                <a:lnTo>
                  <a:pt x="169" y="90"/>
                </a:lnTo>
                <a:lnTo>
                  <a:pt x="171" y="90"/>
                </a:lnTo>
                <a:lnTo>
                  <a:pt x="171" y="92"/>
                </a:lnTo>
                <a:lnTo>
                  <a:pt x="171" y="94"/>
                </a:lnTo>
                <a:lnTo>
                  <a:pt x="169" y="94"/>
                </a:lnTo>
                <a:lnTo>
                  <a:pt x="171" y="97"/>
                </a:lnTo>
                <a:lnTo>
                  <a:pt x="171" y="99"/>
                </a:lnTo>
                <a:lnTo>
                  <a:pt x="169" y="101"/>
                </a:lnTo>
                <a:lnTo>
                  <a:pt x="169" y="104"/>
                </a:lnTo>
                <a:lnTo>
                  <a:pt x="166" y="106"/>
                </a:lnTo>
                <a:lnTo>
                  <a:pt x="161" y="106"/>
                </a:lnTo>
                <a:lnTo>
                  <a:pt x="161" y="109"/>
                </a:lnTo>
                <a:lnTo>
                  <a:pt x="161" y="113"/>
                </a:lnTo>
                <a:lnTo>
                  <a:pt x="164" y="113"/>
                </a:lnTo>
                <a:lnTo>
                  <a:pt x="164" y="123"/>
                </a:lnTo>
                <a:lnTo>
                  <a:pt x="161" y="123"/>
                </a:lnTo>
                <a:lnTo>
                  <a:pt x="161" y="128"/>
                </a:lnTo>
                <a:lnTo>
                  <a:pt x="159" y="128"/>
                </a:lnTo>
                <a:lnTo>
                  <a:pt x="159" y="130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47" y="133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5"/>
                </a:lnTo>
                <a:lnTo>
                  <a:pt x="138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28" y="133"/>
                </a:lnTo>
                <a:lnTo>
                  <a:pt x="128" y="135"/>
                </a:lnTo>
                <a:lnTo>
                  <a:pt x="128" y="140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7" y="142"/>
                </a:lnTo>
                <a:lnTo>
                  <a:pt x="147" y="147"/>
                </a:lnTo>
                <a:lnTo>
                  <a:pt x="145" y="147"/>
                </a:lnTo>
                <a:lnTo>
                  <a:pt x="145" y="150"/>
                </a:lnTo>
                <a:lnTo>
                  <a:pt x="142" y="150"/>
                </a:lnTo>
                <a:lnTo>
                  <a:pt x="142" y="152"/>
                </a:lnTo>
                <a:lnTo>
                  <a:pt x="140" y="152"/>
                </a:lnTo>
                <a:lnTo>
                  <a:pt x="138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0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18" y="164"/>
                </a:lnTo>
                <a:lnTo>
                  <a:pt x="116" y="166"/>
                </a:lnTo>
                <a:lnTo>
                  <a:pt x="114" y="166"/>
                </a:lnTo>
                <a:lnTo>
                  <a:pt x="114" y="169"/>
                </a:lnTo>
                <a:lnTo>
                  <a:pt x="104" y="169"/>
                </a:lnTo>
                <a:lnTo>
                  <a:pt x="104" y="171"/>
                </a:lnTo>
                <a:lnTo>
                  <a:pt x="101" y="171"/>
                </a:lnTo>
                <a:lnTo>
                  <a:pt x="101" y="169"/>
                </a:lnTo>
                <a:lnTo>
                  <a:pt x="99" y="169"/>
                </a:lnTo>
                <a:lnTo>
                  <a:pt x="101" y="169"/>
                </a:lnTo>
                <a:lnTo>
                  <a:pt x="101" y="161"/>
                </a:lnTo>
                <a:lnTo>
                  <a:pt x="99" y="161"/>
                </a:lnTo>
                <a:lnTo>
                  <a:pt x="94" y="161"/>
                </a:lnTo>
                <a:lnTo>
                  <a:pt x="94" y="164"/>
                </a:lnTo>
                <a:lnTo>
                  <a:pt x="92" y="164"/>
                </a:lnTo>
                <a:lnTo>
                  <a:pt x="92" y="166"/>
                </a:lnTo>
                <a:lnTo>
                  <a:pt x="85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68" y="171"/>
                </a:lnTo>
                <a:lnTo>
                  <a:pt x="68" y="169"/>
                </a:lnTo>
                <a:lnTo>
                  <a:pt x="66" y="169"/>
                </a:lnTo>
                <a:lnTo>
                  <a:pt x="66" y="166"/>
                </a:lnTo>
                <a:lnTo>
                  <a:pt x="66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6"/>
                </a:lnTo>
                <a:lnTo>
                  <a:pt x="58" y="166"/>
                </a:lnTo>
                <a:lnTo>
                  <a:pt x="51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1" y="161"/>
                </a:lnTo>
                <a:lnTo>
                  <a:pt x="41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0"/>
                </a:lnTo>
                <a:lnTo>
                  <a:pt x="39" y="150"/>
                </a:lnTo>
                <a:lnTo>
                  <a:pt x="49" y="150"/>
                </a:lnTo>
                <a:lnTo>
                  <a:pt x="49" y="147"/>
                </a:lnTo>
                <a:lnTo>
                  <a:pt x="49" y="142"/>
                </a:lnTo>
                <a:moveTo>
                  <a:pt x="49" y="142"/>
                </a:moveTo>
                <a:lnTo>
                  <a:pt x="46" y="140"/>
                </a:lnTo>
                <a:lnTo>
                  <a:pt x="44" y="137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2" y="130"/>
                </a:lnTo>
                <a:lnTo>
                  <a:pt x="32" y="133"/>
                </a:lnTo>
                <a:lnTo>
                  <a:pt x="34" y="133"/>
                </a:lnTo>
                <a:lnTo>
                  <a:pt x="34" y="135"/>
                </a:lnTo>
                <a:lnTo>
                  <a:pt x="37" y="137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7"/>
                </a:lnTo>
                <a:lnTo>
                  <a:pt x="30" y="150"/>
                </a:lnTo>
                <a:lnTo>
                  <a:pt x="25" y="147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8" y="140"/>
                </a:lnTo>
                <a:lnTo>
                  <a:pt x="18" y="137"/>
                </a:lnTo>
                <a:lnTo>
                  <a:pt x="15" y="135"/>
                </a:lnTo>
                <a:lnTo>
                  <a:pt x="15" y="133"/>
                </a:lnTo>
                <a:lnTo>
                  <a:pt x="13" y="133"/>
                </a:lnTo>
                <a:lnTo>
                  <a:pt x="13" y="128"/>
                </a:lnTo>
                <a:lnTo>
                  <a:pt x="10" y="128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6" y="118"/>
                </a:lnTo>
                <a:lnTo>
                  <a:pt x="6" y="113"/>
                </a:lnTo>
                <a:lnTo>
                  <a:pt x="3" y="113"/>
                </a:lnTo>
                <a:lnTo>
                  <a:pt x="3" y="101"/>
                </a:lnTo>
                <a:lnTo>
                  <a:pt x="6" y="101"/>
                </a:lnTo>
                <a:lnTo>
                  <a:pt x="6" y="104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90"/>
                </a:lnTo>
                <a:lnTo>
                  <a:pt x="6" y="90"/>
                </a:lnTo>
                <a:lnTo>
                  <a:pt x="6" y="85"/>
                </a:lnTo>
                <a:lnTo>
                  <a:pt x="3" y="85"/>
                </a:lnTo>
                <a:lnTo>
                  <a:pt x="1" y="85"/>
                </a:lnTo>
                <a:lnTo>
                  <a:pt x="1" y="82"/>
                </a:lnTo>
                <a:lnTo>
                  <a:pt x="1" y="73"/>
                </a:lnTo>
                <a:lnTo>
                  <a:pt x="3" y="70"/>
                </a:lnTo>
                <a:lnTo>
                  <a:pt x="3" y="68"/>
                </a:lnTo>
                <a:lnTo>
                  <a:pt x="6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6" y="61"/>
                </a:lnTo>
                <a:lnTo>
                  <a:pt x="6" y="58"/>
                </a:lnTo>
                <a:lnTo>
                  <a:pt x="6" y="53"/>
                </a:lnTo>
                <a:lnTo>
                  <a:pt x="8" y="53"/>
                </a:lnTo>
                <a:lnTo>
                  <a:pt x="8" y="49"/>
                </a:lnTo>
                <a:lnTo>
                  <a:pt x="10" y="49"/>
                </a:lnTo>
                <a:lnTo>
                  <a:pt x="10" y="44"/>
                </a:lnTo>
                <a:lnTo>
                  <a:pt x="13" y="44"/>
                </a:lnTo>
                <a:lnTo>
                  <a:pt x="13" y="41"/>
                </a:lnTo>
                <a:lnTo>
                  <a:pt x="15" y="41"/>
                </a:lnTo>
                <a:lnTo>
                  <a:pt x="15" y="39"/>
                </a:lnTo>
                <a:moveTo>
                  <a:pt x="15" y="39"/>
                </a:moveTo>
                <a:lnTo>
                  <a:pt x="18" y="39"/>
                </a:lnTo>
                <a:lnTo>
                  <a:pt x="18" y="37"/>
                </a:lnTo>
                <a:lnTo>
                  <a:pt x="20" y="37"/>
                </a:lnTo>
                <a:lnTo>
                  <a:pt x="20" y="39"/>
                </a:lnTo>
                <a:lnTo>
                  <a:pt x="22" y="39"/>
                </a:lnTo>
                <a:lnTo>
                  <a:pt x="22" y="41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7" y="46"/>
                </a:lnTo>
                <a:lnTo>
                  <a:pt x="37" y="44"/>
                </a:lnTo>
                <a:lnTo>
                  <a:pt x="39" y="44"/>
                </a:lnTo>
                <a:lnTo>
                  <a:pt x="41" y="41"/>
                </a:lnTo>
                <a:lnTo>
                  <a:pt x="41" y="34"/>
                </a:lnTo>
                <a:lnTo>
                  <a:pt x="39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2" y="32"/>
                </a:lnTo>
                <a:lnTo>
                  <a:pt x="22" y="30"/>
                </a:lnTo>
                <a:lnTo>
                  <a:pt x="25" y="30"/>
                </a:lnTo>
                <a:lnTo>
                  <a:pt x="25" y="25"/>
                </a:lnTo>
                <a:lnTo>
                  <a:pt x="27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9" y="15"/>
                </a:lnTo>
                <a:lnTo>
                  <a:pt x="41" y="15"/>
                </a:lnTo>
                <a:lnTo>
                  <a:pt x="41" y="13"/>
                </a:lnTo>
                <a:lnTo>
                  <a:pt x="51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  <a:moveTo>
                  <a:pt x="34" y="39"/>
                </a:moveTo>
                <a:lnTo>
                  <a:pt x="39" y="44"/>
                </a:lnTo>
                <a:lnTo>
                  <a:pt x="34" y="37"/>
                </a:lnTo>
                <a:moveTo>
                  <a:pt x="18" y="39"/>
                </a:moveTo>
                <a:lnTo>
                  <a:pt x="27" y="51"/>
                </a:lnTo>
                <a:lnTo>
                  <a:pt x="18" y="37"/>
                </a:lnTo>
                <a:moveTo>
                  <a:pt x="37" y="44"/>
                </a:moveTo>
                <a:lnTo>
                  <a:pt x="32" y="39"/>
                </a:lnTo>
                <a:lnTo>
                  <a:pt x="37" y="46"/>
                </a:lnTo>
                <a:moveTo>
                  <a:pt x="27" y="150"/>
                </a:moveTo>
                <a:lnTo>
                  <a:pt x="27" y="147"/>
                </a:lnTo>
                <a:lnTo>
                  <a:pt x="25" y="147"/>
                </a:lnTo>
                <a:moveTo>
                  <a:pt x="30" y="150"/>
                </a:moveTo>
                <a:lnTo>
                  <a:pt x="30" y="147"/>
                </a:lnTo>
                <a:moveTo>
                  <a:pt x="34" y="147"/>
                </a:moveTo>
                <a:lnTo>
                  <a:pt x="37" y="152"/>
                </a:lnTo>
                <a:moveTo>
                  <a:pt x="39" y="130"/>
                </a:moveTo>
                <a:lnTo>
                  <a:pt x="46" y="140"/>
                </a:lnTo>
                <a:lnTo>
                  <a:pt x="49" y="145"/>
                </a:lnTo>
                <a:moveTo>
                  <a:pt x="37" y="145"/>
                </a:moveTo>
                <a:lnTo>
                  <a:pt x="39" y="150"/>
                </a:lnTo>
                <a:moveTo>
                  <a:pt x="37" y="142"/>
                </a:moveTo>
                <a:lnTo>
                  <a:pt x="41" y="150"/>
                </a:lnTo>
                <a:moveTo>
                  <a:pt x="37" y="140"/>
                </a:moveTo>
                <a:lnTo>
                  <a:pt x="44" y="150"/>
                </a:lnTo>
                <a:lnTo>
                  <a:pt x="37" y="142"/>
                </a:lnTo>
                <a:moveTo>
                  <a:pt x="30" y="150"/>
                </a:moveTo>
                <a:lnTo>
                  <a:pt x="34" y="154"/>
                </a:lnTo>
                <a:moveTo>
                  <a:pt x="27" y="150"/>
                </a:moveTo>
                <a:lnTo>
                  <a:pt x="27" y="147"/>
                </a:lnTo>
                <a:moveTo>
                  <a:pt x="37" y="154"/>
                </a:moveTo>
                <a:lnTo>
                  <a:pt x="32" y="147"/>
                </a:lnTo>
                <a:lnTo>
                  <a:pt x="37" y="152"/>
                </a:lnTo>
                <a:moveTo>
                  <a:pt x="34" y="130"/>
                </a:moveTo>
                <a:lnTo>
                  <a:pt x="46" y="150"/>
                </a:lnTo>
                <a:moveTo>
                  <a:pt x="34" y="145"/>
                </a:moveTo>
                <a:lnTo>
                  <a:pt x="37" y="150"/>
                </a:lnTo>
                <a:moveTo>
                  <a:pt x="32" y="133"/>
                </a:moveTo>
                <a:lnTo>
                  <a:pt x="46" y="150"/>
                </a:lnTo>
                <a:moveTo>
                  <a:pt x="37" y="130"/>
                </a:moveTo>
                <a:lnTo>
                  <a:pt x="49" y="147"/>
                </a:lnTo>
                <a:lnTo>
                  <a:pt x="34" y="130"/>
                </a:lnTo>
                <a:moveTo>
                  <a:pt x="66" y="94"/>
                </a:moveTo>
                <a:lnTo>
                  <a:pt x="70" y="85"/>
                </a:lnTo>
                <a:lnTo>
                  <a:pt x="63" y="77"/>
                </a:lnTo>
                <a:moveTo>
                  <a:pt x="3" y="104"/>
                </a:moveTo>
                <a:lnTo>
                  <a:pt x="3" y="106"/>
                </a:lnTo>
                <a:moveTo>
                  <a:pt x="3" y="101"/>
                </a:moveTo>
                <a:lnTo>
                  <a:pt x="3" y="99"/>
                </a:lnTo>
                <a:moveTo>
                  <a:pt x="1" y="97"/>
                </a:moveTo>
                <a:lnTo>
                  <a:pt x="6" y="104"/>
                </a:lnTo>
                <a:moveTo>
                  <a:pt x="1" y="94"/>
                </a:moveTo>
                <a:lnTo>
                  <a:pt x="8" y="104"/>
                </a:lnTo>
                <a:moveTo>
                  <a:pt x="1" y="82"/>
                </a:moveTo>
                <a:lnTo>
                  <a:pt x="6" y="90"/>
                </a:lnTo>
                <a:moveTo>
                  <a:pt x="3" y="85"/>
                </a:moveTo>
                <a:lnTo>
                  <a:pt x="1" y="82"/>
                </a:lnTo>
                <a:moveTo>
                  <a:pt x="6" y="65"/>
                </a:moveTo>
                <a:lnTo>
                  <a:pt x="6" y="68"/>
                </a:lnTo>
                <a:moveTo>
                  <a:pt x="1" y="85"/>
                </a:moveTo>
                <a:lnTo>
                  <a:pt x="8" y="92"/>
                </a:lnTo>
                <a:moveTo>
                  <a:pt x="8" y="61"/>
                </a:moveTo>
                <a:lnTo>
                  <a:pt x="10" y="63"/>
                </a:lnTo>
                <a:moveTo>
                  <a:pt x="6" y="61"/>
                </a:moveTo>
                <a:lnTo>
                  <a:pt x="8" y="65"/>
                </a:lnTo>
                <a:moveTo>
                  <a:pt x="22" y="41"/>
                </a:moveTo>
                <a:lnTo>
                  <a:pt x="30" y="51"/>
                </a:lnTo>
                <a:moveTo>
                  <a:pt x="8" y="68"/>
                </a:moveTo>
                <a:lnTo>
                  <a:pt x="6" y="63"/>
                </a:lnTo>
                <a:lnTo>
                  <a:pt x="8" y="65"/>
                </a:lnTo>
                <a:moveTo>
                  <a:pt x="1" y="92"/>
                </a:moveTo>
                <a:lnTo>
                  <a:pt x="10" y="104"/>
                </a:lnTo>
                <a:moveTo>
                  <a:pt x="1" y="90"/>
                </a:moveTo>
                <a:lnTo>
                  <a:pt x="10" y="101"/>
                </a:lnTo>
                <a:moveTo>
                  <a:pt x="1" y="87"/>
                </a:moveTo>
                <a:lnTo>
                  <a:pt x="10" y="99"/>
                </a:lnTo>
                <a:moveTo>
                  <a:pt x="39" y="157"/>
                </a:moveTo>
                <a:lnTo>
                  <a:pt x="37" y="157"/>
                </a:lnTo>
                <a:lnTo>
                  <a:pt x="37" y="154"/>
                </a:lnTo>
                <a:moveTo>
                  <a:pt x="99" y="3"/>
                </a:moveTo>
                <a:lnTo>
                  <a:pt x="97" y="1"/>
                </a:lnTo>
                <a:moveTo>
                  <a:pt x="114" y="8"/>
                </a:moveTo>
                <a:lnTo>
                  <a:pt x="116" y="8"/>
                </a:lnTo>
                <a:moveTo>
                  <a:pt x="111" y="8"/>
                </a:moveTo>
                <a:lnTo>
                  <a:pt x="111" y="10"/>
                </a:lnTo>
                <a:lnTo>
                  <a:pt x="109" y="10"/>
                </a:lnTo>
                <a:lnTo>
                  <a:pt x="106" y="10"/>
                </a:lnTo>
                <a:lnTo>
                  <a:pt x="106" y="8"/>
                </a:lnTo>
                <a:lnTo>
                  <a:pt x="104" y="8"/>
                </a:lnTo>
                <a:moveTo>
                  <a:pt x="111" y="8"/>
                </a:moveTo>
                <a:lnTo>
                  <a:pt x="111" y="5"/>
                </a:lnTo>
                <a:moveTo>
                  <a:pt x="104" y="8"/>
                </a:moveTo>
                <a:lnTo>
                  <a:pt x="106" y="10"/>
                </a:lnTo>
                <a:moveTo>
                  <a:pt x="111" y="8"/>
                </a:moveTo>
                <a:lnTo>
                  <a:pt x="111" y="5"/>
                </a:lnTo>
                <a:moveTo>
                  <a:pt x="104" y="5"/>
                </a:moveTo>
                <a:lnTo>
                  <a:pt x="101" y="3"/>
                </a:lnTo>
                <a:moveTo>
                  <a:pt x="99" y="3"/>
                </a:moveTo>
                <a:lnTo>
                  <a:pt x="104" y="5"/>
                </a:lnTo>
                <a:moveTo>
                  <a:pt x="101" y="3"/>
                </a:moveTo>
                <a:lnTo>
                  <a:pt x="101" y="1"/>
                </a:lnTo>
                <a:moveTo>
                  <a:pt x="114" y="5"/>
                </a:moveTo>
                <a:lnTo>
                  <a:pt x="114" y="8"/>
                </a:lnTo>
                <a:moveTo>
                  <a:pt x="111" y="5"/>
                </a:moveTo>
                <a:lnTo>
                  <a:pt x="111" y="8"/>
                </a:lnTo>
                <a:moveTo>
                  <a:pt x="114" y="8"/>
                </a:moveTo>
                <a:lnTo>
                  <a:pt x="116" y="8"/>
                </a:lnTo>
                <a:moveTo>
                  <a:pt x="114" y="8"/>
                </a:moveTo>
                <a:lnTo>
                  <a:pt x="111" y="8"/>
                </a:lnTo>
                <a:moveTo>
                  <a:pt x="104" y="5"/>
                </a:moveTo>
                <a:lnTo>
                  <a:pt x="104" y="8"/>
                </a:lnTo>
                <a:moveTo>
                  <a:pt x="104" y="3"/>
                </a:moveTo>
                <a:lnTo>
                  <a:pt x="109" y="10"/>
                </a:lnTo>
                <a:moveTo>
                  <a:pt x="109" y="5"/>
                </a:moveTo>
                <a:lnTo>
                  <a:pt x="111" y="8"/>
                </a:lnTo>
                <a:moveTo>
                  <a:pt x="106" y="5"/>
                </a:moveTo>
                <a:lnTo>
                  <a:pt x="111" y="10"/>
                </a:lnTo>
                <a:moveTo>
                  <a:pt x="99" y="87"/>
                </a:moveTo>
                <a:lnTo>
                  <a:pt x="87" y="94"/>
                </a:lnTo>
                <a:lnTo>
                  <a:pt x="101" y="92"/>
                </a:lnTo>
                <a:moveTo>
                  <a:pt x="87" y="99"/>
                </a:moveTo>
                <a:lnTo>
                  <a:pt x="87" y="94"/>
                </a:lnTo>
                <a:lnTo>
                  <a:pt x="87" y="97"/>
                </a:lnTo>
                <a:moveTo>
                  <a:pt x="85" y="94"/>
                </a:moveTo>
                <a:lnTo>
                  <a:pt x="87" y="94"/>
                </a:lnTo>
                <a:lnTo>
                  <a:pt x="99" y="80"/>
                </a:lnTo>
                <a:moveTo>
                  <a:pt x="92" y="77"/>
                </a:moveTo>
                <a:lnTo>
                  <a:pt x="87" y="94"/>
                </a:lnTo>
                <a:lnTo>
                  <a:pt x="94" y="77"/>
                </a:lnTo>
                <a:moveTo>
                  <a:pt x="99" y="82"/>
                </a:moveTo>
                <a:lnTo>
                  <a:pt x="87" y="94"/>
                </a:lnTo>
                <a:lnTo>
                  <a:pt x="90" y="77"/>
                </a:lnTo>
                <a:moveTo>
                  <a:pt x="97" y="77"/>
                </a:moveTo>
                <a:lnTo>
                  <a:pt x="87" y="94"/>
                </a:lnTo>
                <a:moveTo>
                  <a:pt x="101" y="73"/>
                </a:moveTo>
                <a:lnTo>
                  <a:pt x="99" y="87"/>
                </a:lnTo>
                <a:lnTo>
                  <a:pt x="109" y="99"/>
                </a:lnTo>
                <a:moveTo>
                  <a:pt x="106" y="99"/>
                </a:moveTo>
                <a:lnTo>
                  <a:pt x="99" y="97"/>
                </a:lnTo>
                <a:lnTo>
                  <a:pt x="92" y="99"/>
                </a:lnTo>
                <a:lnTo>
                  <a:pt x="90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56" name="path 4456"/>
          <p:cNvSpPr/>
          <p:nvPr/>
        </p:nvSpPr>
        <p:spPr>
          <a:xfrm>
            <a:off x="9667493" y="4634738"/>
            <a:ext cx="54864" cy="77723"/>
          </a:xfrm>
          <a:custGeom>
            <a:avLst/>
            <a:gdLst/>
            <a:ahLst/>
            <a:cxnLst/>
            <a:rect l="0" t="0" r="0" b="0"/>
            <a:pathLst>
              <a:path w="86" h="122">
                <a:moveTo>
                  <a:pt x="54" y="39"/>
                </a:moveTo>
                <a:lnTo>
                  <a:pt x="63" y="58"/>
                </a:lnTo>
                <a:lnTo>
                  <a:pt x="56" y="37"/>
                </a:lnTo>
                <a:moveTo>
                  <a:pt x="58" y="30"/>
                </a:moveTo>
                <a:lnTo>
                  <a:pt x="61" y="37"/>
                </a:lnTo>
                <a:lnTo>
                  <a:pt x="68" y="42"/>
                </a:lnTo>
                <a:lnTo>
                  <a:pt x="78" y="37"/>
                </a:lnTo>
                <a:moveTo>
                  <a:pt x="49" y="49"/>
                </a:moveTo>
                <a:lnTo>
                  <a:pt x="63" y="58"/>
                </a:lnTo>
                <a:lnTo>
                  <a:pt x="49" y="42"/>
                </a:lnTo>
                <a:moveTo>
                  <a:pt x="51" y="42"/>
                </a:moveTo>
                <a:lnTo>
                  <a:pt x="63" y="58"/>
                </a:lnTo>
                <a:moveTo>
                  <a:pt x="39" y="39"/>
                </a:moveTo>
                <a:lnTo>
                  <a:pt x="49" y="42"/>
                </a:lnTo>
                <a:lnTo>
                  <a:pt x="56" y="37"/>
                </a:lnTo>
                <a:lnTo>
                  <a:pt x="58" y="30"/>
                </a:lnTo>
                <a:moveTo>
                  <a:pt x="66" y="70"/>
                </a:moveTo>
                <a:lnTo>
                  <a:pt x="63" y="61"/>
                </a:lnTo>
                <a:lnTo>
                  <a:pt x="54" y="56"/>
                </a:lnTo>
                <a:lnTo>
                  <a:pt x="44" y="61"/>
                </a:lnTo>
                <a:moveTo>
                  <a:pt x="10" y="3"/>
                </a:moveTo>
                <a:lnTo>
                  <a:pt x="15" y="8"/>
                </a:lnTo>
                <a:lnTo>
                  <a:pt x="10" y="1"/>
                </a:lnTo>
                <a:moveTo>
                  <a:pt x="13" y="8"/>
                </a:moveTo>
                <a:lnTo>
                  <a:pt x="8" y="3"/>
                </a:lnTo>
                <a:lnTo>
                  <a:pt x="13" y="10"/>
                </a:lnTo>
                <a:moveTo>
                  <a:pt x="3" y="114"/>
                </a:moveTo>
                <a:lnTo>
                  <a:pt x="3" y="111"/>
                </a:lnTo>
                <a:lnTo>
                  <a:pt x="1" y="111"/>
                </a:lnTo>
                <a:moveTo>
                  <a:pt x="6" y="114"/>
                </a:moveTo>
                <a:lnTo>
                  <a:pt x="6" y="111"/>
                </a:lnTo>
                <a:moveTo>
                  <a:pt x="10" y="111"/>
                </a:moveTo>
                <a:lnTo>
                  <a:pt x="13" y="116"/>
                </a:lnTo>
                <a:moveTo>
                  <a:pt x="15" y="94"/>
                </a:moveTo>
                <a:lnTo>
                  <a:pt x="22" y="104"/>
                </a:lnTo>
                <a:lnTo>
                  <a:pt x="25" y="109"/>
                </a:lnTo>
                <a:moveTo>
                  <a:pt x="13" y="109"/>
                </a:moveTo>
                <a:lnTo>
                  <a:pt x="15" y="114"/>
                </a:lnTo>
                <a:moveTo>
                  <a:pt x="13" y="106"/>
                </a:moveTo>
                <a:lnTo>
                  <a:pt x="18" y="114"/>
                </a:lnTo>
                <a:moveTo>
                  <a:pt x="13" y="104"/>
                </a:moveTo>
                <a:lnTo>
                  <a:pt x="20" y="114"/>
                </a:lnTo>
                <a:lnTo>
                  <a:pt x="13" y="106"/>
                </a:lnTo>
                <a:moveTo>
                  <a:pt x="6" y="114"/>
                </a:moveTo>
                <a:lnTo>
                  <a:pt x="10" y="118"/>
                </a:lnTo>
                <a:moveTo>
                  <a:pt x="3" y="114"/>
                </a:moveTo>
                <a:lnTo>
                  <a:pt x="3" y="111"/>
                </a:lnTo>
                <a:moveTo>
                  <a:pt x="13" y="118"/>
                </a:moveTo>
                <a:lnTo>
                  <a:pt x="8" y="111"/>
                </a:lnTo>
                <a:lnTo>
                  <a:pt x="13" y="116"/>
                </a:lnTo>
                <a:moveTo>
                  <a:pt x="10" y="94"/>
                </a:moveTo>
                <a:lnTo>
                  <a:pt x="25" y="114"/>
                </a:lnTo>
                <a:moveTo>
                  <a:pt x="10" y="109"/>
                </a:moveTo>
                <a:lnTo>
                  <a:pt x="15" y="114"/>
                </a:lnTo>
                <a:moveTo>
                  <a:pt x="10" y="97"/>
                </a:moveTo>
                <a:lnTo>
                  <a:pt x="22" y="114"/>
                </a:lnTo>
                <a:moveTo>
                  <a:pt x="13" y="94"/>
                </a:moveTo>
                <a:lnTo>
                  <a:pt x="25" y="111"/>
                </a:lnTo>
                <a:lnTo>
                  <a:pt x="10" y="94"/>
                </a:lnTo>
                <a:moveTo>
                  <a:pt x="42" y="58"/>
                </a:moveTo>
                <a:lnTo>
                  <a:pt x="46" y="49"/>
                </a:lnTo>
                <a:lnTo>
                  <a:pt x="39" y="42"/>
                </a:lnTo>
                <a:moveTo>
                  <a:pt x="15" y="121"/>
                </a:moveTo>
                <a:lnTo>
                  <a:pt x="13" y="121"/>
                </a:lnTo>
                <a:lnTo>
                  <a:pt x="13" y="118"/>
                </a:lnTo>
                <a:moveTo>
                  <a:pt x="75" y="51"/>
                </a:moveTo>
                <a:lnTo>
                  <a:pt x="63" y="58"/>
                </a:lnTo>
                <a:lnTo>
                  <a:pt x="78" y="56"/>
                </a:lnTo>
                <a:moveTo>
                  <a:pt x="63" y="63"/>
                </a:moveTo>
                <a:lnTo>
                  <a:pt x="63" y="58"/>
                </a:lnTo>
                <a:lnTo>
                  <a:pt x="63" y="61"/>
                </a:lnTo>
                <a:moveTo>
                  <a:pt x="61" y="58"/>
                </a:moveTo>
                <a:lnTo>
                  <a:pt x="63" y="58"/>
                </a:lnTo>
                <a:lnTo>
                  <a:pt x="75" y="44"/>
                </a:lnTo>
                <a:moveTo>
                  <a:pt x="68" y="42"/>
                </a:moveTo>
                <a:lnTo>
                  <a:pt x="63" y="58"/>
                </a:lnTo>
                <a:lnTo>
                  <a:pt x="70" y="42"/>
                </a:lnTo>
                <a:moveTo>
                  <a:pt x="75" y="46"/>
                </a:moveTo>
                <a:lnTo>
                  <a:pt x="63" y="58"/>
                </a:lnTo>
                <a:lnTo>
                  <a:pt x="66" y="42"/>
                </a:lnTo>
                <a:moveTo>
                  <a:pt x="73" y="42"/>
                </a:moveTo>
                <a:lnTo>
                  <a:pt x="63" y="58"/>
                </a:lnTo>
                <a:moveTo>
                  <a:pt x="78" y="37"/>
                </a:moveTo>
                <a:lnTo>
                  <a:pt x="75" y="51"/>
                </a:lnTo>
                <a:lnTo>
                  <a:pt x="85" y="63"/>
                </a:lnTo>
                <a:moveTo>
                  <a:pt x="82" y="63"/>
                </a:moveTo>
                <a:lnTo>
                  <a:pt x="75" y="61"/>
                </a:lnTo>
                <a:lnTo>
                  <a:pt x="68" y="63"/>
                </a:lnTo>
                <a:lnTo>
                  <a:pt x="66" y="7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58" name="path 4458"/>
          <p:cNvSpPr/>
          <p:nvPr/>
        </p:nvSpPr>
        <p:spPr>
          <a:xfrm>
            <a:off x="10088117" y="4611878"/>
            <a:ext cx="109728" cy="109727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8" y="75"/>
                </a:moveTo>
                <a:lnTo>
                  <a:pt x="90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2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8" y="77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6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68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9" y="3"/>
                </a:lnTo>
                <a:lnTo>
                  <a:pt x="99" y="1"/>
                </a:lnTo>
                <a:lnTo>
                  <a:pt x="118" y="8"/>
                </a:lnTo>
                <a:lnTo>
                  <a:pt x="121" y="8"/>
                </a:lnTo>
                <a:lnTo>
                  <a:pt x="121" y="10"/>
                </a:lnTo>
                <a:lnTo>
                  <a:pt x="126" y="10"/>
                </a:lnTo>
                <a:lnTo>
                  <a:pt x="128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6" y="34"/>
                </a:lnTo>
                <a:lnTo>
                  <a:pt x="128" y="37"/>
                </a:lnTo>
                <a:lnTo>
                  <a:pt x="128" y="39"/>
                </a:lnTo>
                <a:lnTo>
                  <a:pt x="130" y="41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38" y="39"/>
                </a:lnTo>
                <a:lnTo>
                  <a:pt x="135" y="37"/>
                </a:lnTo>
                <a:lnTo>
                  <a:pt x="135" y="30"/>
                </a:lnTo>
                <a:lnTo>
                  <a:pt x="138" y="30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2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50" y="30"/>
                </a:lnTo>
                <a:lnTo>
                  <a:pt x="152" y="32"/>
                </a:lnTo>
                <a:lnTo>
                  <a:pt x="152" y="34"/>
                </a:lnTo>
                <a:lnTo>
                  <a:pt x="154" y="37"/>
                </a:lnTo>
                <a:lnTo>
                  <a:pt x="157" y="39"/>
                </a:lnTo>
                <a:lnTo>
                  <a:pt x="157" y="41"/>
                </a:lnTo>
                <a:lnTo>
                  <a:pt x="159" y="41"/>
                </a:lnTo>
                <a:lnTo>
                  <a:pt x="159" y="46"/>
                </a:lnTo>
                <a:lnTo>
                  <a:pt x="162" y="49"/>
                </a:lnTo>
                <a:lnTo>
                  <a:pt x="162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1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62" y="70"/>
                </a:lnTo>
                <a:lnTo>
                  <a:pt x="162" y="73"/>
                </a:lnTo>
                <a:lnTo>
                  <a:pt x="162" y="77"/>
                </a:lnTo>
                <a:lnTo>
                  <a:pt x="164" y="77"/>
                </a:lnTo>
                <a:lnTo>
                  <a:pt x="164" y="85"/>
                </a:lnTo>
                <a:lnTo>
                  <a:pt x="166" y="87"/>
                </a:lnTo>
                <a:lnTo>
                  <a:pt x="166" y="90"/>
                </a:lnTo>
                <a:lnTo>
                  <a:pt x="169" y="90"/>
                </a:lnTo>
                <a:lnTo>
                  <a:pt x="171" y="90"/>
                </a:lnTo>
                <a:lnTo>
                  <a:pt x="171" y="92"/>
                </a:lnTo>
                <a:lnTo>
                  <a:pt x="171" y="101"/>
                </a:lnTo>
                <a:lnTo>
                  <a:pt x="169" y="104"/>
                </a:lnTo>
                <a:lnTo>
                  <a:pt x="169" y="106"/>
                </a:lnTo>
                <a:lnTo>
                  <a:pt x="166" y="106"/>
                </a:lnTo>
                <a:lnTo>
                  <a:pt x="164" y="106"/>
                </a:lnTo>
                <a:lnTo>
                  <a:pt x="164" y="109"/>
                </a:lnTo>
                <a:lnTo>
                  <a:pt x="162" y="109"/>
                </a:lnTo>
                <a:lnTo>
                  <a:pt x="162" y="111"/>
                </a:lnTo>
                <a:lnTo>
                  <a:pt x="162" y="113"/>
                </a:lnTo>
                <a:lnTo>
                  <a:pt x="164" y="113"/>
                </a:lnTo>
                <a:lnTo>
                  <a:pt x="166" y="113"/>
                </a:lnTo>
                <a:lnTo>
                  <a:pt x="166" y="116"/>
                </a:lnTo>
                <a:lnTo>
                  <a:pt x="166" y="118"/>
                </a:lnTo>
                <a:lnTo>
                  <a:pt x="164" y="121"/>
                </a:lnTo>
                <a:lnTo>
                  <a:pt x="164" y="123"/>
                </a:lnTo>
                <a:lnTo>
                  <a:pt x="162" y="125"/>
                </a:lnTo>
                <a:lnTo>
                  <a:pt x="162" y="128"/>
                </a:lnTo>
                <a:lnTo>
                  <a:pt x="159" y="128"/>
                </a:lnTo>
                <a:lnTo>
                  <a:pt x="159" y="133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5"/>
                </a:lnTo>
                <a:lnTo>
                  <a:pt x="147" y="123"/>
                </a:lnTo>
                <a:lnTo>
                  <a:pt x="145" y="123"/>
                </a:lnTo>
                <a:lnTo>
                  <a:pt x="142" y="123"/>
                </a:lnTo>
                <a:lnTo>
                  <a:pt x="140" y="125"/>
                </a:lnTo>
                <a:lnTo>
                  <a:pt x="138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35"/>
                </a:lnTo>
                <a:lnTo>
                  <a:pt x="128" y="137"/>
                </a:lnTo>
                <a:lnTo>
                  <a:pt x="130" y="137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8" y="135"/>
                </a:lnTo>
                <a:lnTo>
                  <a:pt x="142" y="135"/>
                </a:lnTo>
                <a:lnTo>
                  <a:pt x="145" y="137"/>
                </a:lnTo>
                <a:lnTo>
                  <a:pt x="145" y="140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7"/>
                </a:lnTo>
                <a:lnTo>
                  <a:pt x="145" y="147"/>
                </a:lnTo>
                <a:lnTo>
                  <a:pt x="145" y="150"/>
                </a:lnTo>
                <a:lnTo>
                  <a:pt x="142" y="150"/>
                </a:lnTo>
                <a:lnTo>
                  <a:pt x="142" y="152"/>
                </a:lnTo>
                <a:lnTo>
                  <a:pt x="140" y="152"/>
                </a:lnTo>
                <a:lnTo>
                  <a:pt x="140" y="154"/>
                </a:lnTo>
                <a:lnTo>
                  <a:pt x="138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4" y="166"/>
                </a:lnTo>
                <a:lnTo>
                  <a:pt x="114" y="169"/>
                </a:lnTo>
                <a:lnTo>
                  <a:pt x="106" y="169"/>
                </a:lnTo>
                <a:lnTo>
                  <a:pt x="104" y="171"/>
                </a:lnTo>
                <a:lnTo>
                  <a:pt x="102" y="171"/>
                </a:lnTo>
                <a:lnTo>
                  <a:pt x="102" y="169"/>
                </a:lnTo>
                <a:lnTo>
                  <a:pt x="102" y="166"/>
                </a:lnTo>
                <a:lnTo>
                  <a:pt x="104" y="164"/>
                </a:lnTo>
                <a:lnTo>
                  <a:pt x="104" y="161"/>
                </a:lnTo>
                <a:lnTo>
                  <a:pt x="102" y="161"/>
                </a:lnTo>
                <a:lnTo>
                  <a:pt x="97" y="161"/>
                </a:lnTo>
                <a:lnTo>
                  <a:pt x="97" y="164"/>
                </a:lnTo>
                <a:lnTo>
                  <a:pt x="94" y="164"/>
                </a:lnTo>
                <a:lnTo>
                  <a:pt x="92" y="166"/>
                </a:lnTo>
                <a:lnTo>
                  <a:pt x="85" y="166"/>
                </a:lnTo>
                <a:lnTo>
                  <a:pt x="85" y="169"/>
                </a:lnTo>
                <a:lnTo>
                  <a:pt x="82" y="169"/>
                </a:lnTo>
                <a:lnTo>
                  <a:pt x="82" y="171"/>
                </a:lnTo>
                <a:lnTo>
                  <a:pt x="70" y="171"/>
                </a:lnTo>
                <a:lnTo>
                  <a:pt x="68" y="169"/>
                </a:lnTo>
                <a:lnTo>
                  <a:pt x="68" y="166"/>
                </a:lnTo>
                <a:lnTo>
                  <a:pt x="66" y="166"/>
                </a:lnTo>
                <a:lnTo>
                  <a:pt x="66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4" y="161"/>
                </a:lnTo>
                <a:lnTo>
                  <a:pt x="42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2"/>
                </a:lnTo>
                <a:lnTo>
                  <a:pt x="39" y="150"/>
                </a:lnTo>
                <a:lnTo>
                  <a:pt x="49" y="150"/>
                </a:lnTo>
                <a:lnTo>
                  <a:pt x="49" y="147"/>
                </a:lnTo>
                <a:lnTo>
                  <a:pt x="51" y="145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4" y="137"/>
                </a:lnTo>
                <a:lnTo>
                  <a:pt x="44" y="133"/>
                </a:lnTo>
                <a:lnTo>
                  <a:pt x="42" y="133"/>
                </a:lnTo>
                <a:lnTo>
                  <a:pt x="42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9" y="140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2" y="150"/>
                </a:lnTo>
                <a:lnTo>
                  <a:pt x="30" y="150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8" y="137"/>
                </a:lnTo>
                <a:lnTo>
                  <a:pt x="18" y="135"/>
                </a:lnTo>
                <a:lnTo>
                  <a:pt x="15" y="135"/>
                </a:lnTo>
                <a:lnTo>
                  <a:pt x="15" y="133"/>
                </a:lnTo>
                <a:lnTo>
                  <a:pt x="13" y="133"/>
                </a:lnTo>
                <a:lnTo>
                  <a:pt x="13" y="125"/>
                </a:lnTo>
                <a:lnTo>
                  <a:pt x="10" y="125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6" y="116"/>
                </a:lnTo>
                <a:lnTo>
                  <a:pt x="6" y="111"/>
                </a:lnTo>
                <a:lnTo>
                  <a:pt x="3" y="111"/>
                </a:lnTo>
                <a:lnTo>
                  <a:pt x="3" y="101"/>
                </a:lnTo>
                <a:lnTo>
                  <a:pt x="6" y="101"/>
                </a:lnTo>
                <a:lnTo>
                  <a:pt x="6" y="104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3" y="101"/>
                </a:lnTo>
                <a:lnTo>
                  <a:pt x="13" y="99"/>
                </a:lnTo>
                <a:lnTo>
                  <a:pt x="10" y="99"/>
                </a:lnTo>
                <a:lnTo>
                  <a:pt x="10" y="97"/>
                </a:lnTo>
                <a:lnTo>
                  <a:pt x="8" y="97"/>
                </a:lnTo>
                <a:lnTo>
                  <a:pt x="8" y="94"/>
                </a:lnTo>
                <a:lnTo>
                  <a:pt x="8" y="87"/>
                </a:lnTo>
                <a:lnTo>
                  <a:pt x="6" y="87"/>
                </a:lnTo>
                <a:lnTo>
                  <a:pt x="6" y="85"/>
                </a:lnTo>
                <a:lnTo>
                  <a:pt x="3" y="85"/>
                </a:lnTo>
                <a:lnTo>
                  <a:pt x="1" y="85"/>
                </a:lnTo>
                <a:lnTo>
                  <a:pt x="1" y="82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6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6" y="61"/>
                </a:lnTo>
                <a:lnTo>
                  <a:pt x="6" y="58"/>
                </a:lnTo>
                <a:lnTo>
                  <a:pt x="6" y="56"/>
                </a:lnTo>
                <a:lnTo>
                  <a:pt x="8" y="56"/>
                </a:lnTo>
                <a:lnTo>
                  <a:pt x="8" y="51"/>
                </a:lnTo>
                <a:lnTo>
                  <a:pt x="10" y="49"/>
                </a:lnTo>
                <a:lnTo>
                  <a:pt x="10" y="46"/>
                </a:lnTo>
                <a:lnTo>
                  <a:pt x="13" y="44"/>
                </a:lnTo>
                <a:lnTo>
                  <a:pt x="13" y="41"/>
                </a:lnTo>
                <a:lnTo>
                  <a:pt x="15" y="41"/>
                </a:lnTo>
                <a:lnTo>
                  <a:pt x="15" y="39"/>
                </a:lnTo>
                <a:moveTo>
                  <a:pt x="15" y="39"/>
                </a:moveTo>
                <a:lnTo>
                  <a:pt x="18" y="39"/>
                </a:lnTo>
                <a:lnTo>
                  <a:pt x="18" y="37"/>
                </a:lnTo>
                <a:lnTo>
                  <a:pt x="22" y="37"/>
                </a:lnTo>
                <a:lnTo>
                  <a:pt x="22" y="39"/>
                </a:lnTo>
                <a:lnTo>
                  <a:pt x="22" y="46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2" y="49"/>
                </a:lnTo>
                <a:lnTo>
                  <a:pt x="34" y="49"/>
                </a:lnTo>
                <a:lnTo>
                  <a:pt x="34" y="46"/>
                </a:lnTo>
                <a:lnTo>
                  <a:pt x="37" y="46"/>
                </a:lnTo>
                <a:lnTo>
                  <a:pt x="39" y="44"/>
                </a:lnTo>
                <a:lnTo>
                  <a:pt x="42" y="44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4" y="34"/>
                </a:lnTo>
                <a:lnTo>
                  <a:pt x="42" y="34"/>
                </a:lnTo>
                <a:lnTo>
                  <a:pt x="39" y="34"/>
                </a:lnTo>
                <a:lnTo>
                  <a:pt x="39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2" y="15"/>
                </a:lnTo>
                <a:lnTo>
                  <a:pt x="44" y="13"/>
                </a:lnTo>
                <a:lnTo>
                  <a:pt x="51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3" y="5"/>
                </a:lnTo>
                <a:moveTo>
                  <a:pt x="90" y="5"/>
                </a:moveTo>
                <a:lnTo>
                  <a:pt x="90" y="3"/>
                </a:lnTo>
                <a:moveTo>
                  <a:pt x="42" y="34"/>
                </a:moveTo>
                <a:lnTo>
                  <a:pt x="44" y="37"/>
                </a:lnTo>
                <a:moveTo>
                  <a:pt x="68" y="3"/>
                </a:moveTo>
                <a:lnTo>
                  <a:pt x="68" y="1"/>
                </a:lnTo>
                <a:moveTo>
                  <a:pt x="63" y="5"/>
                </a:moveTo>
                <a:lnTo>
                  <a:pt x="63" y="3"/>
                </a:lnTo>
                <a:moveTo>
                  <a:pt x="68" y="3"/>
                </a:moveTo>
                <a:lnTo>
                  <a:pt x="73" y="5"/>
                </a:lnTo>
                <a:moveTo>
                  <a:pt x="85" y="3"/>
                </a:moveTo>
                <a:lnTo>
                  <a:pt x="87" y="5"/>
                </a:lnTo>
                <a:moveTo>
                  <a:pt x="87" y="3"/>
                </a:moveTo>
                <a:lnTo>
                  <a:pt x="90" y="5"/>
                </a:lnTo>
                <a:moveTo>
                  <a:pt x="25" y="32"/>
                </a:moveTo>
                <a:lnTo>
                  <a:pt x="25" y="30"/>
                </a:lnTo>
                <a:moveTo>
                  <a:pt x="20" y="37"/>
                </a:moveTo>
                <a:lnTo>
                  <a:pt x="20" y="34"/>
                </a:lnTo>
                <a:moveTo>
                  <a:pt x="25" y="30"/>
                </a:moveTo>
                <a:lnTo>
                  <a:pt x="25" y="32"/>
                </a:lnTo>
                <a:moveTo>
                  <a:pt x="39" y="37"/>
                </a:moveTo>
                <a:lnTo>
                  <a:pt x="42" y="41"/>
                </a:lnTo>
                <a:moveTo>
                  <a:pt x="39" y="34"/>
                </a:moveTo>
                <a:lnTo>
                  <a:pt x="44" y="39"/>
                </a:lnTo>
                <a:moveTo>
                  <a:pt x="37" y="37"/>
                </a:moveTo>
                <a:lnTo>
                  <a:pt x="42" y="41"/>
                </a:lnTo>
                <a:moveTo>
                  <a:pt x="18" y="39"/>
                </a:moveTo>
                <a:lnTo>
                  <a:pt x="20" y="37"/>
                </a:lnTo>
                <a:moveTo>
                  <a:pt x="66" y="94"/>
                </a:moveTo>
                <a:lnTo>
                  <a:pt x="70" y="85"/>
                </a:lnTo>
                <a:lnTo>
                  <a:pt x="63" y="77"/>
                </a:lnTo>
                <a:moveTo>
                  <a:pt x="3" y="85"/>
                </a:moveTo>
                <a:lnTo>
                  <a:pt x="1" y="82"/>
                </a:lnTo>
                <a:moveTo>
                  <a:pt x="6" y="65"/>
                </a:moveTo>
                <a:lnTo>
                  <a:pt x="6" y="68"/>
                </a:lnTo>
                <a:moveTo>
                  <a:pt x="1" y="85"/>
                </a:moveTo>
                <a:lnTo>
                  <a:pt x="8" y="92"/>
                </a:lnTo>
                <a:moveTo>
                  <a:pt x="8" y="61"/>
                </a:moveTo>
                <a:lnTo>
                  <a:pt x="10" y="63"/>
                </a:lnTo>
                <a:moveTo>
                  <a:pt x="6" y="61"/>
                </a:moveTo>
                <a:lnTo>
                  <a:pt x="10" y="65"/>
                </a:lnTo>
                <a:moveTo>
                  <a:pt x="22" y="41"/>
                </a:moveTo>
                <a:lnTo>
                  <a:pt x="30" y="51"/>
                </a:lnTo>
                <a:moveTo>
                  <a:pt x="102" y="3"/>
                </a:moveTo>
                <a:lnTo>
                  <a:pt x="99" y="1"/>
                </a:lnTo>
                <a:moveTo>
                  <a:pt x="114" y="8"/>
                </a:moveTo>
                <a:lnTo>
                  <a:pt x="118" y="8"/>
                </a:lnTo>
                <a:moveTo>
                  <a:pt x="111" y="8"/>
                </a:moveTo>
                <a:lnTo>
                  <a:pt x="111" y="10"/>
                </a:lnTo>
                <a:lnTo>
                  <a:pt x="109" y="10"/>
                </a:lnTo>
                <a:lnTo>
                  <a:pt x="106" y="10"/>
                </a:lnTo>
                <a:lnTo>
                  <a:pt x="106" y="8"/>
                </a:lnTo>
                <a:moveTo>
                  <a:pt x="111" y="8"/>
                </a:moveTo>
                <a:lnTo>
                  <a:pt x="111" y="5"/>
                </a:lnTo>
                <a:moveTo>
                  <a:pt x="106" y="8"/>
                </a:moveTo>
                <a:lnTo>
                  <a:pt x="109" y="10"/>
                </a:lnTo>
                <a:moveTo>
                  <a:pt x="111" y="8"/>
                </a:moveTo>
                <a:lnTo>
                  <a:pt x="111" y="5"/>
                </a:lnTo>
                <a:moveTo>
                  <a:pt x="106" y="5"/>
                </a:moveTo>
                <a:lnTo>
                  <a:pt x="104" y="5"/>
                </a:lnTo>
                <a:lnTo>
                  <a:pt x="102" y="3"/>
                </a:lnTo>
                <a:lnTo>
                  <a:pt x="104" y="5"/>
                </a:lnTo>
                <a:moveTo>
                  <a:pt x="102" y="3"/>
                </a:moveTo>
                <a:lnTo>
                  <a:pt x="104" y="3"/>
                </a:lnTo>
                <a:moveTo>
                  <a:pt x="114" y="5"/>
                </a:moveTo>
                <a:lnTo>
                  <a:pt x="114" y="8"/>
                </a:lnTo>
                <a:lnTo>
                  <a:pt x="111" y="5"/>
                </a:lnTo>
                <a:moveTo>
                  <a:pt x="114" y="8"/>
                </a:moveTo>
                <a:lnTo>
                  <a:pt x="116" y="8"/>
                </a:lnTo>
                <a:moveTo>
                  <a:pt x="114" y="8"/>
                </a:moveTo>
                <a:lnTo>
                  <a:pt x="111" y="8"/>
                </a:lnTo>
                <a:moveTo>
                  <a:pt x="106" y="5"/>
                </a:moveTo>
                <a:lnTo>
                  <a:pt x="106" y="8"/>
                </a:lnTo>
                <a:moveTo>
                  <a:pt x="104" y="3"/>
                </a:moveTo>
                <a:lnTo>
                  <a:pt x="111" y="10"/>
                </a:lnTo>
                <a:moveTo>
                  <a:pt x="109" y="5"/>
                </a:moveTo>
                <a:lnTo>
                  <a:pt x="111" y="8"/>
                </a:lnTo>
                <a:moveTo>
                  <a:pt x="106" y="5"/>
                </a:moveTo>
                <a:lnTo>
                  <a:pt x="111" y="10"/>
                </a:lnTo>
                <a:moveTo>
                  <a:pt x="99" y="87"/>
                </a:moveTo>
                <a:lnTo>
                  <a:pt x="90" y="94"/>
                </a:lnTo>
                <a:lnTo>
                  <a:pt x="102" y="92"/>
                </a:lnTo>
                <a:moveTo>
                  <a:pt x="90" y="99"/>
                </a:moveTo>
                <a:lnTo>
                  <a:pt x="90" y="94"/>
                </a:lnTo>
                <a:lnTo>
                  <a:pt x="87" y="97"/>
                </a:lnTo>
                <a:moveTo>
                  <a:pt x="87" y="94"/>
                </a:moveTo>
                <a:lnTo>
                  <a:pt x="90" y="94"/>
                </a:lnTo>
                <a:lnTo>
                  <a:pt x="99" y="80"/>
                </a:lnTo>
                <a:moveTo>
                  <a:pt x="92" y="77"/>
                </a:moveTo>
                <a:lnTo>
                  <a:pt x="90" y="94"/>
                </a:lnTo>
                <a:lnTo>
                  <a:pt x="94" y="77"/>
                </a:lnTo>
                <a:moveTo>
                  <a:pt x="99" y="82"/>
                </a:moveTo>
                <a:lnTo>
                  <a:pt x="90" y="94"/>
                </a:lnTo>
                <a:lnTo>
                  <a:pt x="92" y="77"/>
                </a:lnTo>
                <a:moveTo>
                  <a:pt x="97" y="77"/>
                </a:moveTo>
                <a:lnTo>
                  <a:pt x="90" y="94"/>
                </a:lnTo>
                <a:moveTo>
                  <a:pt x="102" y="73"/>
                </a:moveTo>
                <a:lnTo>
                  <a:pt x="99" y="87"/>
                </a:lnTo>
                <a:lnTo>
                  <a:pt x="109" y="99"/>
                </a:lnTo>
                <a:moveTo>
                  <a:pt x="109" y="99"/>
                </a:moveTo>
                <a:lnTo>
                  <a:pt x="102" y="97"/>
                </a:lnTo>
                <a:lnTo>
                  <a:pt x="94" y="99"/>
                </a:lnTo>
                <a:lnTo>
                  <a:pt x="92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60" name="path 4460"/>
          <p:cNvSpPr/>
          <p:nvPr/>
        </p:nvSpPr>
        <p:spPr>
          <a:xfrm>
            <a:off x="9870185" y="4634738"/>
            <a:ext cx="70104" cy="77723"/>
          </a:xfrm>
          <a:custGeom>
            <a:avLst/>
            <a:gdLst/>
            <a:ahLst/>
            <a:cxnLst/>
            <a:rect l="0" t="0" r="0" b="0"/>
            <a:pathLst>
              <a:path w="110" h="122">
                <a:moveTo>
                  <a:pt x="78" y="39"/>
                </a:moveTo>
                <a:lnTo>
                  <a:pt x="90" y="58"/>
                </a:lnTo>
                <a:lnTo>
                  <a:pt x="80" y="37"/>
                </a:lnTo>
                <a:moveTo>
                  <a:pt x="82" y="30"/>
                </a:moveTo>
                <a:lnTo>
                  <a:pt x="85" y="37"/>
                </a:lnTo>
                <a:lnTo>
                  <a:pt x="92" y="42"/>
                </a:lnTo>
                <a:lnTo>
                  <a:pt x="102" y="37"/>
                </a:lnTo>
                <a:moveTo>
                  <a:pt x="73" y="49"/>
                </a:moveTo>
                <a:lnTo>
                  <a:pt x="90" y="58"/>
                </a:lnTo>
                <a:lnTo>
                  <a:pt x="73" y="42"/>
                </a:lnTo>
                <a:moveTo>
                  <a:pt x="75" y="42"/>
                </a:moveTo>
                <a:lnTo>
                  <a:pt x="90" y="58"/>
                </a:lnTo>
                <a:moveTo>
                  <a:pt x="63" y="39"/>
                </a:moveTo>
                <a:lnTo>
                  <a:pt x="73" y="42"/>
                </a:lnTo>
                <a:lnTo>
                  <a:pt x="80" y="37"/>
                </a:lnTo>
                <a:lnTo>
                  <a:pt x="82" y="30"/>
                </a:lnTo>
                <a:moveTo>
                  <a:pt x="90" y="70"/>
                </a:moveTo>
                <a:lnTo>
                  <a:pt x="87" y="61"/>
                </a:lnTo>
                <a:lnTo>
                  <a:pt x="78" y="56"/>
                </a:lnTo>
                <a:lnTo>
                  <a:pt x="68" y="61"/>
                </a:lnTo>
                <a:moveTo>
                  <a:pt x="34" y="3"/>
                </a:moveTo>
                <a:lnTo>
                  <a:pt x="39" y="8"/>
                </a:lnTo>
                <a:lnTo>
                  <a:pt x="37" y="1"/>
                </a:lnTo>
                <a:moveTo>
                  <a:pt x="18" y="3"/>
                </a:moveTo>
                <a:lnTo>
                  <a:pt x="27" y="15"/>
                </a:lnTo>
                <a:moveTo>
                  <a:pt x="18" y="1"/>
                </a:moveTo>
                <a:lnTo>
                  <a:pt x="30" y="15"/>
                </a:lnTo>
                <a:moveTo>
                  <a:pt x="27" y="114"/>
                </a:moveTo>
                <a:lnTo>
                  <a:pt x="27" y="111"/>
                </a:lnTo>
                <a:moveTo>
                  <a:pt x="30" y="114"/>
                </a:moveTo>
                <a:lnTo>
                  <a:pt x="30" y="111"/>
                </a:lnTo>
                <a:moveTo>
                  <a:pt x="34" y="111"/>
                </a:moveTo>
                <a:lnTo>
                  <a:pt x="37" y="116"/>
                </a:lnTo>
                <a:moveTo>
                  <a:pt x="39" y="94"/>
                </a:moveTo>
                <a:lnTo>
                  <a:pt x="46" y="104"/>
                </a:lnTo>
                <a:lnTo>
                  <a:pt x="49" y="109"/>
                </a:lnTo>
                <a:moveTo>
                  <a:pt x="37" y="109"/>
                </a:moveTo>
                <a:lnTo>
                  <a:pt x="39" y="114"/>
                </a:lnTo>
                <a:moveTo>
                  <a:pt x="37" y="106"/>
                </a:moveTo>
                <a:lnTo>
                  <a:pt x="42" y="114"/>
                </a:lnTo>
                <a:moveTo>
                  <a:pt x="37" y="104"/>
                </a:moveTo>
                <a:lnTo>
                  <a:pt x="46" y="114"/>
                </a:lnTo>
                <a:moveTo>
                  <a:pt x="37" y="106"/>
                </a:moveTo>
                <a:lnTo>
                  <a:pt x="44" y="114"/>
                </a:lnTo>
                <a:moveTo>
                  <a:pt x="30" y="114"/>
                </a:moveTo>
                <a:lnTo>
                  <a:pt x="34" y="118"/>
                </a:lnTo>
                <a:moveTo>
                  <a:pt x="27" y="114"/>
                </a:moveTo>
                <a:lnTo>
                  <a:pt x="30" y="114"/>
                </a:lnTo>
                <a:moveTo>
                  <a:pt x="37" y="118"/>
                </a:moveTo>
                <a:lnTo>
                  <a:pt x="32" y="111"/>
                </a:lnTo>
                <a:lnTo>
                  <a:pt x="37" y="116"/>
                </a:lnTo>
                <a:moveTo>
                  <a:pt x="34" y="94"/>
                </a:moveTo>
                <a:lnTo>
                  <a:pt x="49" y="114"/>
                </a:lnTo>
                <a:moveTo>
                  <a:pt x="34" y="109"/>
                </a:moveTo>
                <a:lnTo>
                  <a:pt x="39" y="114"/>
                </a:lnTo>
                <a:moveTo>
                  <a:pt x="34" y="97"/>
                </a:moveTo>
                <a:lnTo>
                  <a:pt x="46" y="114"/>
                </a:lnTo>
                <a:moveTo>
                  <a:pt x="37" y="94"/>
                </a:moveTo>
                <a:lnTo>
                  <a:pt x="49" y="111"/>
                </a:lnTo>
                <a:lnTo>
                  <a:pt x="37" y="94"/>
                </a:lnTo>
                <a:close/>
                <a:moveTo>
                  <a:pt x="65" y="58"/>
                </a:moveTo>
                <a:lnTo>
                  <a:pt x="70" y="49"/>
                </a:lnTo>
                <a:lnTo>
                  <a:pt x="63" y="42"/>
                </a:lnTo>
                <a:moveTo>
                  <a:pt x="3" y="68"/>
                </a:moveTo>
                <a:lnTo>
                  <a:pt x="3" y="70"/>
                </a:lnTo>
                <a:moveTo>
                  <a:pt x="3" y="65"/>
                </a:moveTo>
                <a:lnTo>
                  <a:pt x="3" y="63"/>
                </a:lnTo>
                <a:moveTo>
                  <a:pt x="3" y="61"/>
                </a:moveTo>
                <a:lnTo>
                  <a:pt x="8" y="68"/>
                </a:lnTo>
                <a:moveTo>
                  <a:pt x="3" y="58"/>
                </a:moveTo>
                <a:lnTo>
                  <a:pt x="10" y="68"/>
                </a:lnTo>
                <a:moveTo>
                  <a:pt x="1" y="46"/>
                </a:moveTo>
                <a:lnTo>
                  <a:pt x="8" y="54"/>
                </a:lnTo>
                <a:moveTo>
                  <a:pt x="3" y="49"/>
                </a:moveTo>
                <a:lnTo>
                  <a:pt x="1" y="46"/>
                </a:lnTo>
                <a:moveTo>
                  <a:pt x="5" y="30"/>
                </a:moveTo>
                <a:lnTo>
                  <a:pt x="5" y="32"/>
                </a:lnTo>
                <a:moveTo>
                  <a:pt x="1" y="49"/>
                </a:moveTo>
                <a:lnTo>
                  <a:pt x="8" y="56"/>
                </a:lnTo>
                <a:moveTo>
                  <a:pt x="8" y="25"/>
                </a:moveTo>
                <a:lnTo>
                  <a:pt x="10" y="27"/>
                </a:lnTo>
                <a:moveTo>
                  <a:pt x="5" y="25"/>
                </a:moveTo>
                <a:lnTo>
                  <a:pt x="10" y="30"/>
                </a:lnTo>
                <a:moveTo>
                  <a:pt x="22" y="5"/>
                </a:moveTo>
                <a:lnTo>
                  <a:pt x="30" y="15"/>
                </a:lnTo>
                <a:moveTo>
                  <a:pt x="8" y="32"/>
                </a:moveTo>
                <a:lnTo>
                  <a:pt x="5" y="27"/>
                </a:lnTo>
                <a:lnTo>
                  <a:pt x="8" y="30"/>
                </a:lnTo>
                <a:moveTo>
                  <a:pt x="1" y="56"/>
                </a:moveTo>
                <a:lnTo>
                  <a:pt x="10" y="68"/>
                </a:lnTo>
                <a:moveTo>
                  <a:pt x="1" y="54"/>
                </a:moveTo>
                <a:lnTo>
                  <a:pt x="10" y="65"/>
                </a:lnTo>
                <a:moveTo>
                  <a:pt x="1" y="51"/>
                </a:moveTo>
                <a:lnTo>
                  <a:pt x="10" y="63"/>
                </a:lnTo>
                <a:moveTo>
                  <a:pt x="39" y="121"/>
                </a:moveTo>
                <a:lnTo>
                  <a:pt x="37" y="121"/>
                </a:lnTo>
                <a:lnTo>
                  <a:pt x="37" y="118"/>
                </a:lnTo>
                <a:moveTo>
                  <a:pt x="99" y="51"/>
                </a:moveTo>
                <a:lnTo>
                  <a:pt x="90" y="58"/>
                </a:lnTo>
                <a:lnTo>
                  <a:pt x="102" y="56"/>
                </a:lnTo>
                <a:moveTo>
                  <a:pt x="87" y="63"/>
                </a:moveTo>
                <a:lnTo>
                  <a:pt x="90" y="58"/>
                </a:lnTo>
                <a:lnTo>
                  <a:pt x="87" y="61"/>
                </a:lnTo>
                <a:moveTo>
                  <a:pt x="85" y="58"/>
                </a:moveTo>
                <a:lnTo>
                  <a:pt x="90" y="58"/>
                </a:lnTo>
                <a:lnTo>
                  <a:pt x="99" y="44"/>
                </a:lnTo>
                <a:moveTo>
                  <a:pt x="92" y="42"/>
                </a:moveTo>
                <a:lnTo>
                  <a:pt x="90" y="58"/>
                </a:lnTo>
                <a:lnTo>
                  <a:pt x="94" y="42"/>
                </a:lnTo>
                <a:moveTo>
                  <a:pt x="99" y="46"/>
                </a:moveTo>
                <a:lnTo>
                  <a:pt x="90" y="58"/>
                </a:lnTo>
                <a:lnTo>
                  <a:pt x="92" y="42"/>
                </a:lnTo>
                <a:moveTo>
                  <a:pt x="97" y="42"/>
                </a:moveTo>
                <a:lnTo>
                  <a:pt x="90" y="58"/>
                </a:lnTo>
                <a:moveTo>
                  <a:pt x="102" y="37"/>
                </a:moveTo>
                <a:lnTo>
                  <a:pt x="99" y="51"/>
                </a:lnTo>
                <a:lnTo>
                  <a:pt x="109" y="63"/>
                </a:lnTo>
                <a:moveTo>
                  <a:pt x="109" y="63"/>
                </a:moveTo>
                <a:lnTo>
                  <a:pt x="102" y="61"/>
                </a:lnTo>
                <a:lnTo>
                  <a:pt x="94" y="63"/>
                </a:lnTo>
                <a:lnTo>
                  <a:pt x="92" y="7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62" name="path 4462"/>
          <p:cNvSpPr/>
          <p:nvPr/>
        </p:nvSpPr>
        <p:spPr>
          <a:xfrm>
            <a:off x="8998458" y="4611878"/>
            <a:ext cx="108203" cy="109727"/>
          </a:xfrm>
          <a:custGeom>
            <a:avLst/>
            <a:gdLst/>
            <a:ahLst/>
            <a:cxnLst/>
            <a:rect l="0" t="0" r="0" b="0"/>
            <a:pathLst>
              <a:path w="170" h="172">
                <a:moveTo>
                  <a:pt x="77" y="75"/>
                </a:moveTo>
                <a:lnTo>
                  <a:pt x="87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0" y="85"/>
                </a:moveTo>
                <a:lnTo>
                  <a:pt x="87" y="94"/>
                </a:lnTo>
                <a:lnTo>
                  <a:pt x="70" y="77"/>
                </a:lnTo>
                <a:moveTo>
                  <a:pt x="75" y="77"/>
                </a:moveTo>
                <a:lnTo>
                  <a:pt x="87" y="94"/>
                </a:lnTo>
                <a:moveTo>
                  <a:pt x="61" y="75"/>
                </a:moveTo>
                <a:lnTo>
                  <a:pt x="70" y="77"/>
                </a:lnTo>
                <a:lnTo>
                  <a:pt x="77" y="73"/>
                </a:lnTo>
                <a:lnTo>
                  <a:pt x="80" y="65"/>
                </a:lnTo>
                <a:moveTo>
                  <a:pt x="90" y="106"/>
                </a:moveTo>
                <a:lnTo>
                  <a:pt x="87" y="97"/>
                </a:lnTo>
                <a:lnTo>
                  <a:pt x="77" y="92"/>
                </a:lnTo>
                <a:lnTo>
                  <a:pt x="68" y="97"/>
                </a:lnTo>
                <a:moveTo>
                  <a:pt x="61" y="5"/>
                </a:moveTo>
                <a:lnTo>
                  <a:pt x="63" y="5"/>
                </a:lnTo>
                <a:lnTo>
                  <a:pt x="63" y="3"/>
                </a:lnTo>
                <a:lnTo>
                  <a:pt x="70" y="3"/>
                </a:lnTo>
                <a:lnTo>
                  <a:pt x="70" y="5"/>
                </a:lnTo>
                <a:lnTo>
                  <a:pt x="68" y="8"/>
                </a:lnTo>
                <a:lnTo>
                  <a:pt x="68" y="13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7" y="10"/>
                </a:lnTo>
                <a:lnTo>
                  <a:pt x="77" y="8"/>
                </a:lnTo>
                <a:lnTo>
                  <a:pt x="85" y="8"/>
                </a:lnTo>
                <a:lnTo>
                  <a:pt x="87" y="5"/>
                </a:lnTo>
                <a:lnTo>
                  <a:pt x="87" y="3"/>
                </a:lnTo>
                <a:lnTo>
                  <a:pt x="90" y="3"/>
                </a:lnTo>
                <a:lnTo>
                  <a:pt x="97" y="3"/>
                </a:lnTo>
                <a:lnTo>
                  <a:pt x="97" y="1"/>
                </a:lnTo>
                <a:lnTo>
                  <a:pt x="116" y="8"/>
                </a:lnTo>
                <a:lnTo>
                  <a:pt x="118" y="8"/>
                </a:lnTo>
                <a:lnTo>
                  <a:pt x="121" y="10"/>
                </a:lnTo>
                <a:lnTo>
                  <a:pt x="125" y="10"/>
                </a:lnTo>
                <a:lnTo>
                  <a:pt x="125" y="13"/>
                </a:lnTo>
                <a:lnTo>
                  <a:pt x="128" y="13"/>
                </a:lnTo>
                <a:lnTo>
                  <a:pt x="128" y="15"/>
                </a:lnTo>
                <a:lnTo>
                  <a:pt x="130" y="15"/>
                </a:lnTo>
                <a:lnTo>
                  <a:pt x="133" y="17"/>
                </a:lnTo>
                <a:lnTo>
                  <a:pt x="133" y="20"/>
                </a:lnTo>
                <a:lnTo>
                  <a:pt x="135" y="20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1" y="27"/>
                </a:lnTo>
                <a:lnTo>
                  <a:pt x="121" y="32"/>
                </a:lnTo>
                <a:lnTo>
                  <a:pt x="123" y="32"/>
                </a:lnTo>
                <a:lnTo>
                  <a:pt x="123" y="34"/>
                </a:lnTo>
                <a:lnTo>
                  <a:pt x="125" y="34"/>
                </a:lnTo>
                <a:lnTo>
                  <a:pt x="125" y="39"/>
                </a:lnTo>
                <a:lnTo>
                  <a:pt x="128" y="39"/>
                </a:lnTo>
                <a:lnTo>
                  <a:pt x="128" y="41"/>
                </a:lnTo>
                <a:lnTo>
                  <a:pt x="130" y="41"/>
                </a:lnTo>
                <a:lnTo>
                  <a:pt x="130" y="44"/>
                </a:lnTo>
                <a:lnTo>
                  <a:pt x="133" y="44"/>
                </a:lnTo>
                <a:lnTo>
                  <a:pt x="137" y="44"/>
                </a:lnTo>
                <a:lnTo>
                  <a:pt x="137" y="41"/>
                </a:lnTo>
                <a:lnTo>
                  <a:pt x="135" y="39"/>
                </a:lnTo>
                <a:lnTo>
                  <a:pt x="135" y="37"/>
                </a:lnTo>
                <a:lnTo>
                  <a:pt x="133" y="37"/>
                </a:lnTo>
                <a:lnTo>
                  <a:pt x="133" y="30"/>
                </a:lnTo>
                <a:lnTo>
                  <a:pt x="135" y="30"/>
                </a:lnTo>
                <a:lnTo>
                  <a:pt x="135" y="27"/>
                </a:lnTo>
                <a:lnTo>
                  <a:pt x="137" y="27"/>
                </a:lnTo>
                <a:lnTo>
                  <a:pt x="140" y="27"/>
                </a:lnTo>
                <a:lnTo>
                  <a:pt x="140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47" y="30"/>
                </a:lnTo>
                <a:lnTo>
                  <a:pt x="150" y="30"/>
                </a:lnTo>
                <a:lnTo>
                  <a:pt x="150" y="32"/>
                </a:lnTo>
                <a:lnTo>
                  <a:pt x="152" y="34"/>
                </a:lnTo>
                <a:lnTo>
                  <a:pt x="152" y="37"/>
                </a:lnTo>
                <a:lnTo>
                  <a:pt x="154" y="37"/>
                </a:lnTo>
                <a:lnTo>
                  <a:pt x="154" y="39"/>
                </a:lnTo>
                <a:lnTo>
                  <a:pt x="157" y="39"/>
                </a:lnTo>
                <a:lnTo>
                  <a:pt x="157" y="44"/>
                </a:lnTo>
                <a:lnTo>
                  <a:pt x="159" y="44"/>
                </a:lnTo>
                <a:lnTo>
                  <a:pt x="159" y="51"/>
                </a:lnTo>
                <a:lnTo>
                  <a:pt x="161" y="53"/>
                </a:lnTo>
                <a:lnTo>
                  <a:pt x="164" y="56"/>
                </a:lnTo>
                <a:lnTo>
                  <a:pt x="164" y="58"/>
                </a:lnTo>
                <a:lnTo>
                  <a:pt x="166" y="58"/>
                </a:lnTo>
                <a:moveTo>
                  <a:pt x="166" y="58"/>
                </a:moveTo>
                <a:lnTo>
                  <a:pt x="166" y="68"/>
                </a:lnTo>
                <a:lnTo>
                  <a:pt x="169" y="68"/>
                </a:lnTo>
                <a:lnTo>
                  <a:pt x="169" y="73"/>
                </a:lnTo>
                <a:lnTo>
                  <a:pt x="166" y="73"/>
                </a:lnTo>
                <a:lnTo>
                  <a:pt x="164" y="70"/>
                </a:lnTo>
                <a:lnTo>
                  <a:pt x="159" y="70"/>
                </a:lnTo>
                <a:lnTo>
                  <a:pt x="159" y="73"/>
                </a:lnTo>
                <a:lnTo>
                  <a:pt x="159" y="77"/>
                </a:lnTo>
                <a:lnTo>
                  <a:pt x="161" y="77"/>
                </a:lnTo>
                <a:lnTo>
                  <a:pt x="161" y="80"/>
                </a:lnTo>
                <a:lnTo>
                  <a:pt x="164" y="80"/>
                </a:lnTo>
                <a:lnTo>
                  <a:pt x="164" y="90"/>
                </a:lnTo>
                <a:lnTo>
                  <a:pt x="166" y="90"/>
                </a:lnTo>
                <a:lnTo>
                  <a:pt x="169" y="90"/>
                </a:lnTo>
                <a:lnTo>
                  <a:pt x="169" y="92"/>
                </a:lnTo>
                <a:lnTo>
                  <a:pt x="169" y="104"/>
                </a:lnTo>
                <a:lnTo>
                  <a:pt x="166" y="104"/>
                </a:lnTo>
                <a:lnTo>
                  <a:pt x="166" y="106"/>
                </a:lnTo>
                <a:lnTo>
                  <a:pt x="164" y="106"/>
                </a:lnTo>
                <a:lnTo>
                  <a:pt x="161" y="106"/>
                </a:lnTo>
                <a:lnTo>
                  <a:pt x="161" y="109"/>
                </a:lnTo>
                <a:lnTo>
                  <a:pt x="161" y="111"/>
                </a:lnTo>
                <a:lnTo>
                  <a:pt x="159" y="111"/>
                </a:lnTo>
                <a:lnTo>
                  <a:pt x="161" y="111"/>
                </a:lnTo>
                <a:lnTo>
                  <a:pt x="161" y="113"/>
                </a:lnTo>
                <a:lnTo>
                  <a:pt x="164" y="113"/>
                </a:lnTo>
                <a:lnTo>
                  <a:pt x="164" y="116"/>
                </a:lnTo>
                <a:lnTo>
                  <a:pt x="164" y="121"/>
                </a:lnTo>
                <a:lnTo>
                  <a:pt x="161" y="123"/>
                </a:lnTo>
                <a:lnTo>
                  <a:pt x="161" y="125"/>
                </a:lnTo>
                <a:lnTo>
                  <a:pt x="159" y="128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3"/>
                </a:lnTo>
                <a:lnTo>
                  <a:pt x="154" y="135"/>
                </a:lnTo>
                <a:lnTo>
                  <a:pt x="152" y="135"/>
                </a:lnTo>
                <a:lnTo>
                  <a:pt x="147" y="135"/>
                </a:lnTo>
                <a:lnTo>
                  <a:pt x="147" y="133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7" y="125"/>
                </a:lnTo>
                <a:lnTo>
                  <a:pt x="137" y="128"/>
                </a:lnTo>
                <a:lnTo>
                  <a:pt x="133" y="128"/>
                </a:lnTo>
                <a:lnTo>
                  <a:pt x="130" y="130"/>
                </a:lnTo>
                <a:lnTo>
                  <a:pt x="130" y="133"/>
                </a:lnTo>
                <a:lnTo>
                  <a:pt x="128" y="133"/>
                </a:lnTo>
                <a:lnTo>
                  <a:pt x="128" y="140"/>
                </a:lnTo>
                <a:lnTo>
                  <a:pt x="130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5" y="142"/>
                </a:lnTo>
                <a:lnTo>
                  <a:pt x="147" y="142"/>
                </a:lnTo>
                <a:lnTo>
                  <a:pt x="147" y="145"/>
                </a:lnTo>
                <a:lnTo>
                  <a:pt x="145" y="147"/>
                </a:lnTo>
                <a:lnTo>
                  <a:pt x="145" y="150"/>
                </a:lnTo>
                <a:lnTo>
                  <a:pt x="142" y="150"/>
                </a:lnTo>
                <a:lnTo>
                  <a:pt x="140" y="152"/>
                </a:lnTo>
                <a:lnTo>
                  <a:pt x="137" y="154"/>
                </a:lnTo>
                <a:lnTo>
                  <a:pt x="135" y="154"/>
                </a:lnTo>
                <a:lnTo>
                  <a:pt x="133" y="157"/>
                </a:lnTo>
                <a:lnTo>
                  <a:pt x="130" y="159"/>
                </a:lnTo>
                <a:lnTo>
                  <a:pt x="128" y="159"/>
                </a:lnTo>
                <a:lnTo>
                  <a:pt x="125" y="161"/>
                </a:lnTo>
                <a:lnTo>
                  <a:pt x="118" y="161"/>
                </a:lnTo>
                <a:lnTo>
                  <a:pt x="118" y="164"/>
                </a:lnTo>
                <a:lnTo>
                  <a:pt x="116" y="164"/>
                </a:lnTo>
                <a:lnTo>
                  <a:pt x="116" y="166"/>
                </a:lnTo>
                <a:lnTo>
                  <a:pt x="113" y="166"/>
                </a:lnTo>
                <a:lnTo>
                  <a:pt x="113" y="169"/>
                </a:lnTo>
                <a:lnTo>
                  <a:pt x="104" y="169"/>
                </a:lnTo>
                <a:lnTo>
                  <a:pt x="104" y="171"/>
                </a:lnTo>
                <a:lnTo>
                  <a:pt x="99" y="171"/>
                </a:lnTo>
                <a:lnTo>
                  <a:pt x="99" y="169"/>
                </a:lnTo>
                <a:lnTo>
                  <a:pt x="99" y="166"/>
                </a:lnTo>
                <a:lnTo>
                  <a:pt x="101" y="166"/>
                </a:lnTo>
                <a:lnTo>
                  <a:pt x="101" y="161"/>
                </a:lnTo>
                <a:lnTo>
                  <a:pt x="99" y="161"/>
                </a:lnTo>
                <a:lnTo>
                  <a:pt x="94" y="161"/>
                </a:lnTo>
                <a:lnTo>
                  <a:pt x="94" y="164"/>
                </a:lnTo>
                <a:lnTo>
                  <a:pt x="92" y="164"/>
                </a:lnTo>
                <a:lnTo>
                  <a:pt x="92" y="166"/>
                </a:lnTo>
                <a:lnTo>
                  <a:pt x="82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68" y="171"/>
                </a:lnTo>
                <a:lnTo>
                  <a:pt x="68" y="169"/>
                </a:lnTo>
                <a:lnTo>
                  <a:pt x="65" y="169"/>
                </a:lnTo>
                <a:lnTo>
                  <a:pt x="65" y="166"/>
                </a:lnTo>
                <a:lnTo>
                  <a:pt x="65" y="164"/>
                </a:lnTo>
                <a:lnTo>
                  <a:pt x="63" y="164"/>
                </a:lnTo>
                <a:lnTo>
                  <a:pt x="61" y="161"/>
                </a:lnTo>
                <a:lnTo>
                  <a:pt x="58" y="161"/>
                </a:lnTo>
                <a:lnTo>
                  <a:pt x="58" y="164"/>
                </a:lnTo>
                <a:lnTo>
                  <a:pt x="58" y="166"/>
                </a:lnTo>
                <a:lnTo>
                  <a:pt x="56" y="166"/>
                </a:lnTo>
                <a:lnTo>
                  <a:pt x="51" y="166"/>
                </a:lnTo>
                <a:lnTo>
                  <a:pt x="51" y="164"/>
                </a:lnTo>
                <a:lnTo>
                  <a:pt x="46" y="164"/>
                </a:lnTo>
                <a:lnTo>
                  <a:pt x="44" y="161"/>
                </a:lnTo>
                <a:lnTo>
                  <a:pt x="41" y="161"/>
                </a:lnTo>
                <a:lnTo>
                  <a:pt x="41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4" y="154"/>
                </a:lnTo>
                <a:lnTo>
                  <a:pt x="34" y="152"/>
                </a:lnTo>
                <a:lnTo>
                  <a:pt x="37" y="152"/>
                </a:lnTo>
                <a:lnTo>
                  <a:pt x="37" y="150"/>
                </a:lnTo>
                <a:lnTo>
                  <a:pt x="46" y="150"/>
                </a:lnTo>
                <a:lnTo>
                  <a:pt x="49" y="147"/>
                </a:lnTo>
                <a:lnTo>
                  <a:pt x="49" y="142"/>
                </a:lnTo>
                <a:moveTo>
                  <a:pt x="49" y="142"/>
                </a:moveTo>
                <a:lnTo>
                  <a:pt x="46" y="142"/>
                </a:lnTo>
                <a:lnTo>
                  <a:pt x="46" y="140"/>
                </a:lnTo>
                <a:lnTo>
                  <a:pt x="44" y="140"/>
                </a:lnTo>
                <a:lnTo>
                  <a:pt x="44" y="137"/>
                </a:lnTo>
                <a:lnTo>
                  <a:pt x="44" y="135"/>
                </a:lnTo>
                <a:lnTo>
                  <a:pt x="41" y="133"/>
                </a:lnTo>
                <a:lnTo>
                  <a:pt x="39" y="130"/>
                </a:lnTo>
                <a:lnTo>
                  <a:pt x="32" y="130"/>
                </a:lnTo>
                <a:lnTo>
                  <a:pt x="32" y="133"/>
                </a:lnTo>
                <a:lnTo>
                  <a:pt x="34" y="135"/>
                </a:lnTo>
                <a:lnTo>
                  <a:pt x="34" y="137"/>
                </a:lnTo>
                <a:lnTo>
                  <a:pt x="37" y="137"/>
                </a:lnTo>
                <a:lnTo>
                  <a:pt x="37" y="145"/>
                </a:lnTo>
                <a:lnTo>
                  <a:pt x="34" y="145"/>
                </a:lnTo>
                <a:lnTo>
                  <a:pt x="32" y="147"/>
                </a:lnTo>
                <a:lnTo>
                  <a:pt x="30" y="147"/>
                </a:lnTo>
                <a:lnTo>
                  <a:pt x="30" y="150"/>
                </a:lnTo>
                <a:lnTo>
                  <a:pt x="27" y="150"/>
                </a:lnTo>
                <a:lnTo>
                  <a:pt x="25" y="147"/>
                </a:lnTo>
                <a:lnTo>
                  <a:pt x="22" y="145"/>
                </a:lnTo>
                <a:lnTo>
                  <a:pt x="20" y="142"/>
                </a:lnTo>
                <a:lnTo>
                  <a:pt x="17" y="140"/>
                </a:lnTo>
                <a:lnTo>
                  <a:pt x="17" y="137"/>
                </a:lnTo>
                <a:lnTo>
                  <a:pt x="15" y="137"/>
                </a:lnTo>
                <a:lnTo>
                  <a:pt x="15" y="135"/>
                </a:lnTo>
                <a:lnTo>
                  <a:pt x="13" y="133"/>
                </a:lnTo>
                <a:lnTo>
                  <a:pt x="13" y="130"/>
                </a:lnTo>
                <a:lnTo>
                  <a:pt x="10" y="130"/>
                </a:lnTo>
                <a:lnTo>
                  <a:pt x="10" y="123"/>
                </a:lnTo>
                <a:lnTo>
                  <a:pt x="8" y="121"/>
                </a:lnTo>
                <a:lnTo>
                  <a:pt x="8" y="118"/>
                </a:lnTo>
                <a:lnTo>
                  <a:pt x="5" y="118"/>
                </a:lnTo>
                <a:lnTo>
                  <a:pt x="5" y="116"/>
                </a:lnTo>
                <a:lnTo>
                  <a:pt x="3" y="116"/>
                </a:lnTo>
                <a:lnTo>
                  <a:pt x="3" y="106"/>
                </a:lnTo>
                <a:lnTo>
                  <a:pt x="1" y="106"/>
                </a:lnTo>
                <a:lnTo>
                  <a:pt x="1" y="101"/>
                </a:lnTo>
                <a:lnTo>
                  <a:pt x="3" y="101"/>
                </a:lnTo>
                <a:lnTo>
                  <a:pt x="5" y="101"/>
                </a:lnTo>
                <a:lnTo>
                  <a:pt x="5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94"/>
                </a:lnTo>
                <a:lnTo>
                  <a:pt x="5" y="94"/>
                </a:lnTo>
                <a:lnTo>
                  <a:pt x="5" y="85"/>
                </a:lnTo>
                <a:lnTo>
                  <a:pt x="3" y="85"/>
                </a:lnTo>
                <a:lnTo>
                  <a:pt x="1" y="85"/>
                </a:lnTo>
                <a:lnTo>
                  <a:pt x="1" y="82"/>
                </a:lnTo>
                <a:lnTo>
                  <a:pt x="1" y="70"/>
                </a:lnTo>
                <a:lnTo>
                  <a:pt x="3" y="68"/>
                </a:lnTo>
                <a:lnTo>
                  <a:pt x="8" y="68"/>
                </a:lnTo>
                <a:lnTo>
                  <a:pt x="8" y="65"/>
                </a:lnTo>
                <a:lnTo>
                  <a:pt x="8" y="63"/>
                </a:lnTo>
                <a:lnTo>
                  <a:pt x="10" y="63"/>
                </a:lnTo>
                <a:lnTo>
                  <a:pt x="8" y="63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5" y="51"/>
                </a:lnTo>
                <a:lnTo>
                  <a:pt x="8" y="51"/>
                </a:lnTo>
                <a:lnTo>
                  <a:pt x="8" y="49"/>
                </a:lnTo>
                <a:lnTo>
                  <a:pt x="10" y="46"/>
                </a:lnTo>
                <a:lnTo>
                  <a:pt x="10" y="44"/>
                </a:lnTo>
                <a:lnTo>
                  <a:pt x="13" y="44"/>
                </a:lnTo>
                <a:lnTo>
                  <a:pt x="13" y="41"/>
                </a:lnTo>
                <a:lnTo>
                  <a:pt x="15" y="39"/>
                </a:lnTo>
                <a:moveTo>
                  <a:pt x="15" y="39"/>
                </a:moveTo>
                <a:lnTo>
                  <a:pt x="17" y="37"/>
                </a:lnTo>
                <a:lnTo>
                  <a:pt x="20" y="37"/>
                </a:lnTo>
                <a:lnTo>
                  <a:pt x="20" y="39"/>
                </a:lnTo>
                <a:lnTo>
                  <a:pt x="22" y="39"/>
                </a:lnTo>
                <a:lnTo>
                  <a:pt x="22" y="41"/>
                </a:lnTo>
                <a:lnTo>
                  <a:pt x="22" y="49"/>
                </a:lnTo>
                <a:lnTo>
                  <a:pt x="25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7" y="46"/>
                </a:lnTo>
                <a:lnTo>
                  <a:pt x="37" y="44"/>
                </a:lnTo>
                <a:lnTo>
                  <a:pt x="39" y="44"/>
                </a:lnTo>
                <a:lnTo>
                  <a:pt x="39" y="41"/>
                </a:lnTo>
                <a:lnTo>
                  <a:pt x="41" y="41"/>
                </a:lnTo>
                <a:lnTo>
                  <a:pt x="41" y="39"/>
                </a:lnTo>
                <a:lnTo>
                  <a:pt x="41" y="34"/>
                </a:lnTo>
                <a:lnTo>
                  <a:pt x="39" y="34"/>
                </a:lnTo>
                <a:lnTo>
                  <a:pt x="37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27" y="39"/>
                </a:lnTo>
                <a:lnTo>
                  <a:pt x="27" y="37"/>
                </a:lnTo>
                <a:lnTo>
                  <a:pt x="25" y="37"/>
                </a:lnTo>
                <a:lnTo>
                  <a:pt x="25" y="34"/>
                </a:lnTo>
                <a:lnTo>
                  <a:pt x="25" y="32"/>
                </a:lnTo>
                <a:lnTo>
                  <a:pt x="22" y="32"/>
                </a:lnTo>
                <a:lnTo>
                  <a:pt x="22" y="30"/>
                </a:lnTo>
                <a:lnTo>
                  <a:pt x="25" y="27"/>
                </a:lnTo>
                <a:lnTo>
                  <a:pt x="25" y="25"/>
                </a:lnTo>
                <a:lnTo>
                  <a:pt x="27" y="25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7" y="15"/>
                </a:lnTo>
                <a:lnTo>
                  <a:pt x="41" y="15"/>
                </a:lnTo>
                <a:lnTo>
                  <a:pt x="41" y="13"/>
                </a:lnTo>
                <a:lnTo>
                  <a:pt x="49" y="13"/>
                </a:lnTo>
                <a:lnTo>
                  <a:pt x="51" y="10"/>
                </a:lnTo>
                <a:lnTo>
                  <a:pt x="53" y="10"/>
                </a:lnTo>
                <a:lnTo>
                  <a:pt x="53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  <a:moveTo>
                  <a:pt x="34" y="39"/>
                </a:moveTo>
                <a:lnTo>
                  <a:pt x="39" y="44"/>
                </a:lnTo>
                <a:lnTo>
                  <a:pt x="34" y="37"/>
                </a:lnTo>
                <a:moveTo>
                  <a:pt x="37" y="44"/>
                </a:moveTo>
                <a:lnTo>
                  <a:pt x="32" y="39"/>
                </a:lnTo>
                <a:lnTo>
                  <a:pt x="37" y="46"/>
                </a:lnTo>
                <a:moveTo>
                  <a:pt x="27" y="150"/>
                </a:moveTo>
                <a:lnTo>
                  <a:pt x="25" y="147"/>
                </a:lnTo>
                <a:moveTo>
                  <a:pt x="27" y="150"/>
                </a:moveTo>
                <a:lnTo>
                  <a:pt x="30" y="150"/>
                </a:lnTo>
                <a:moveTo>
                  <a:pt x="32" y="147"/>
                </a:moveTo>
                <a:lnTo>
                  <a:pt x="37" y="152"/>
                </a:lnTo>
                <a:moveTo>
                  <a:pt x="39" y="130"/>
                </a:moveTo>
                <a:lnTo>
                  <a:pt x="44" y="140"/>
                </a:lnTo>
                <a:moveTo>
                  <a:pt x="46" y="140"/>
                </a:moveTo>
                <a:lnTo>
                  <a:pt x="49" y="145"/>
                </a:lnTo>
                <a:moveTo>
                  <a:pt x="34" y="145"/>
                </a:moveTo>
                <a:lnTo>
                  <a:pt x="39" y="150"/>
                </a:lnTo>
                <a:moveTo>
                  <a:pt x="37" y="142"/>
                </a:moveTo>
                <a:lnTo>
                  <a:pt x="41" y="150"/>
                </a:lnTo>
                <a:moveTo>
                  <a:pt x="37" y="140"/>
                </a:moveTo>
                <a:lnTo>
                  <a:pt x="44" y="150"/>
                </a:lnTo>
                <a:moveTo>
                  <a:pt x="37" y="142"/>
                </a:moveTo>
                <a:lnTo>
                  <a:pt x="41" y="150"/>
                </a:lnTo>
                <a:moveTo>
                  <a:pt x="30" y="150"/>
                </a:moveTo>
                <a:lnTo>
                  <a:pt x="32" y="154"/>
                </a:lnTo>
                <a:moveTo>
                  <a:pt x="27" y="150"/>
                </a:moveTo>
                <a:lnTo>
                  <a:pt x="27" y="147"/>
                </a:lnTo>
                <a:moveTo>
                  <a:pt x="30" y="147"/>
                </a:moveTo>
                <a:lnTo>
                  <a:pt x="34" y="154"/>
                </a:lnTo>
                <a:moveTo>
                  <a:pt x="32" y="147"/>
                </a:moveTo>
                <a:lnTo>
                  <a:pt x="37" y="152"/>
                </a:lnTo>
                <a:moveTo>
                  <a:pt x="32" y="130"/>
                </a:moveTo>
                <a:lnTo>
                  <a:pt x="46" y="150"/>
                </a:lnTo>
                <a:moveTo>
                  <a:pt x="34" y="145"/>
                </a:moveTo>
                <a:lnTo>
                  <a:pt x="37" y="150"/>
                </a:lnTo>
                <a:moveTo>
                  <a:pt x="32" y="133"/>
                </a:moveTo>
                <a:lnTo>
                  <a:pt x="46" y="150"/>
                </a:lnTo>
                <a:moveTo>
                  <a:pt x="37" y="130"/>
                </a:moveTo>
                <a:lnTo>
                  <a:pt x="49" y="147"/>
                </a:lnTo>
                <a:lnTo>
                  <a:pt x="34" y="130"/>
                </a:lnTo>
                <a:moveTo>
                  <a:pt x="65" y="94"/>
                </a:moveTo>
                <a:lnTo>
                  <a:pt x="70" y="85"/>
                </a:lnTo>
                <a:lnTo>
                  <a:pt x="63" y="77"/>
                </a:lnTo>
                <a:moveTo>
                  <a:pt x="1" y="104"/>
                </a:moveTo>
                <a:lnTo>
                  <a:pt x="1" y="106"/>
                </a:lnTo>
                <a:moveTo>
                  <a:pt x="1" y="101"/>
                </a:moveTo>
                <a:lnTo>
                  <a:pt x="1" y="99"/>
                </a:lnTo>
                <a:moveTo>
                  <a:pt x="1" y="99"/>
                </a:moveTo>
                <a:lnTo>
                  <a:pt x="3" y="101"/>
                </a:lnTo>
                <a:moveTo>
                  <a:pt x="1" y="97"/>
                </a:moveTo>
                <a:lnTo>
                  <a:pt x="5" y="104"/>
                </a:lnTo>
                <a:moveTo>
                  <a:pt x="1" y="94"/>
                </a:moveTo>
                <a:lnTo>
                  <a:pt x="8" y="104"/>
                </a:lnTo>
                <a:moveTo>
                  <a:pt x="1" y="82"/>
                </a:moveTo>
                <a:lnTo>
                  <a:pt x="5" y="90"/>
                </a:lnTo>
                <a:moveTo>
                  <a:pt x="3" y="85"/>
                </a:moveTo>
                <a:lnTo>
                  <a:pt x="1" y="82"/>
                </a:lnTo>
                <a:moveTo>
                  <a:pt x="3" y="65"/>
                </a:moveTo>
                <a:lnTo>
                  <a:pt x="5" y="68"/>
                </a:lnTo>
                <a:moveTo>
                  <a:pt x="1" y="85"/>
                </a:moveTo>
                <a:lnTo>
                  <a:pt x="5" y="92"/>
                </a:lnTo>
                <a:moveTo>
                  <a:pt x="8" y="61"/>
                </a:moveTo>
                <a:lnTo>
                  <a:pt x="8" y="63"/>
                </a:lnTo>
                <a:moveTo>
                  <a:pt x="5" y="61"/>
                </a:moveTo>
                <a:lnTo>
                  <a:pt x="8" y="65"/>
                </a:lnTo>
                <a:moveTo>
                  <a:pt x="22" y="41"/>
                </a:moveTo>
                <a:lnTo>
                  <a:pt x="30" y="51"/>
                </a:lnTo>
                <a:moveTo>
                  <a:pt x="5" y="68"/>
                </a:moveTo>
                <a:lnTo>
                  <a:pt x="5" y="63"/>
                </a:lnTo>
                <a:lnTo>
                  <a:pt x="8" y="65"/>
                </a:lnTo>
                <a:moveTo>
                  <a:pt x="1" y="92"/>
                </a:moveTo>
                <a:lnTo>
                  <a:pt x="10" y="104"/>
                </a:lnTo>
                <a:moveTo>
                  <a:pt x="1" y="90"/>
                </a:moveTo>
                <a:lnTo>
                  <a:pt x="10" y="101"/>
                </a:lnTo>
                <a:moveTo>
                  <a:pt x="1" y="87"/>
                </a:moveTo>
                <a:lnTo>
                  <a:pt x="10" y="99"/>
                </a:lnTo>
                <a:moveTo>
                  <a:pt x="37" y="157"/>
                </a:moveTo>
                <a:lnTo>
                  <a:pt x="37" y="154"/>
                </a:lnTo>
                <a:moveTo>
                  <a:pt x="99" y="3"/>
                </a:moveTo>
                <a:lnTo>
                  <a:pt x="97" y="1"/>
                </a:lnTo>
                <a:moveTo>
                  <a:pt x="113" y="8"/>
                </a:moveTo>
                <a:lnTo>
                  <a:pt x="116" y="8"/>
                </a:lnTo>
                <a:moveTo>
                  <a:pt x="111" y="8"/>
                </a:moveTo>
                <a:lnTo>
                  <a:pt x="111" y="10"/>
                </a:lnTo>
                <a:lnTo>
                  <a:pt x="109" y="10"/>
                </a:lnTo>
                <a:lnTo>
                  <a:pt x="104" y="10"/>
                </a:lnTo>
                <a:lnTo>
                  <a:pt x="104" y="8"/>
                </a:lnTo>
                <a:moveTo>
                  <a:pt x="111" y="8"/>
                </a:moveTo>
                <a:lnTo>
                  <a:pt x="111" y="5"/>
                </a:lnTo>
                <a:moveTo>
                  <a:pt x="104" y="8"/>
                </a:moveTo>
                <a:lnTo>
                  <a:pt x="106" y="10"/>
                </a:lnTo>
                <a:moveTo>
                  <a:pt x="111" y="8"/>
                </a:moveTo>
                <a:lnTo>
                  <a:pt x="111" y="5"/>
                </a:lnTo>
                <a:moveTo>
                  <a:pt x="104" y="5"/>
                </a:moveTo>
                <a:lnTo>
                  <a:pt x="101" y="5"/>
                </a:lnTo>
                <a:lnTo>
                  <a:pt x="101" y="3"/>
                </a:lnTo>
                <a:moveTo>
                  <a:pt x="99" y="3"/>
                </a:moveTo>
                <a:lnTo>
                  <a:pt x="101" y="5"/>
                </a:lnTo>
                <a:moveTo>
                  <a:pt x="101" y="3"/>
                </a:moveTo>
                <a:lnTo>
                  <a:pt x="101" y="1"/>
                </a:lnTo>
                <a:moveTo>
                  <a:pt x="113" y="5"/>
                </a:moveTo>
                <a:lnTo>
                  <a:pt x="113" y="8"/>
                </a:lnTo>
                <a:moveTo>
                  <a:pt x="111" y="5"/>
                </a:moveTo>
                <a:lnTo>
                  <a:pt x="111" y="8"/>
                </a:lnTo>
                <a:moveTo>
                  <a:pt x="113" y="8"/>
                </a:moveTo>
                <a:lnTo>
                  <a:pt x="113" y="5"/>
                </a:lnTo>
                <a:moveTo>
                  <a:pt x="116" y="8"/>
                </a:moveTo>
                <a:lnTo>
                  <a:pt x="111" y="8"/>
                </a:lnTo>
                <a:moveTo>
                  <a:pt x="104" y="5"/>
                </a:moveTo>
                <a:lnTo>
                  <a:pt x="104" y="8"/>
                </a:lnTo>
                <a:moveTo>
                  <a:pt x="104" y="3"/>
                </a:moveTo>
                <a:lnTo>
                  <a:pt x="109" y="10"/>
                </a:lnTo>
                <a:moveTo>
                  <a:pt x="109" y="5"/>
                </a:moveTo>
                <a:lnTo>
                  <a:pt x="111" y="8"/>
                </a:lnTo>
                <a:moveTo>
                  <a:pt x="106" y="5"/>
                </a:moveTo>
                <a:lnTo>
                  <a:pt x="111" y="10"/>
                </a:lnTo>
                <a:moveTo>
                  <a:pt x="99" y="87"/>
                </a:moveTo>
                <a:lnTo>
                  <a:pt x="87" y="94"/>
                </a:lnTo>
                <a:lnTo>
                  <a:pt x="101" y="92"/>
                </a:lnTo>
                <a:moveTo>
                  <a:pt x="87" y="99"/>
                </a:moveTo>
                <a:lnTo>
                  <a:pt x="87" y="94"/>
                </a:lnTo>
                <a:lnTo>
                  <a:pt x="85" y="97"/>
                </a:lnTo>
                <a:moveTo>
                  <a:pt x="85" y="94"/>
                </a:moveTo>
                <a:lnTo>
                  <a:pt x="87" y="94"/>
                </a:lnTo>
                <a:lnTo>
                  <a:pt x="97" y="80"/>
                </a:lnTo>
                <a:moveTo>
                  <a:pt x="92" y="77"/>
                </a:moveTo>
                <a:lnTo>
                  <a:pt x="87" y="94"/>
                </a:lnTo>
                <a:lnTo>
                  <a:pt x="92" y="77"/>
                </a:lnTo>
                <a:close/>
                <a:moveTo>
                  <a:pt x="97" y="82"/>
                </a:moveTo>
                <a:lnTo>
                  <a:pt x="87" y="94"/>
                </a:lnTo>
                <a:lnTo>
                  <a:pt x="90" y="77"/>
                </a:lnTo>
                <a:moveTo>
                  <a:pt x="97" y="77"/>
                </a:moveTo>
                <a:lnTo>
                  <a:pt x="87" y="94"/>
                </a:lnTo>
                <a:moveTo>
                  <a:pt x="101" y="73"/>
                </a:moveTo>
                <a:lnTo>
                  <a:pt x="99" y="87"/>
                </a:lnTo>
                <a:lnTo>
                  <a:pt x="109" y="99"/>
                </a:lnTo>
                <a:moveTo>
                  <a:pt x="106" y="99"/>
                </a:moveTo>
                <a:lnTo>
                  <a:pt x="99" y="97"/>
                </a:lnTo>
                <a:lnTo>
                  <a:pt x="92" y="99"/>
                </a:lnTo>
                <a:lnTo>
                  <a:pt x="90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64" name="path 4464"/>
          <p:cNvSpPr/>
          <p:nvPr/>
        </p:nvSpPr>
        <p:spPr>
          <a:xfrm>
            <a:off x="9216389" y="4636262"/>
            <a:ext cx="94488" cy="85343"/>
          </a:xfrm>
          <a:custGeom>
            <a:avLst/>
            <a:gdLst/>
            <a:ahLst/>
            <a:cxnLst/>
            <a:rect l="0" t="0" r="0" b="0"/>
            <a:pathLst>
              <a:path w="148" h="134">
                <a:moveTo>
                  <a:pt x="145" y="101"/>
                </a:moveTo>
                <a:lnTo>
                  <a:pt x="147" y="104"/>
                </a:lnTo>
                <a:lnTo>
                  <a:pt x="147" y="109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3"/>
                </a:lnTo>
                <a:lnTo>
                  <a:pt x="140" y="113"/>
                </a:lnTo>
                <a:lnTo>
                  <a:pt x="138" y="116"/>
                </a:lnTo>
                <a:lnTo>
                  <a:pt x="135" y="116"/>
                </a:lnTo>
                <a:lnTo>
                  <a:pt x="135" y="118"/>
                </a:lnTo>
                <a:lnTo>
                  <a:pt x="133" y="118"/>
                </a:lnTo>
                <a:lnTo>
                  <a:pt x="130" y="121"/>
                </a:lnTo>
                <a:lnTo>
                  <a:pt x="128" y="121"/>
                </a:lnTo>
                <a:lnTo>
                  <a:pt x="128" y="123"/>
                </a:lnTo>
                <a:lnTo>
                  <a:pt x="118" y="123"/>
                </a:lnTo>
                <a:lnTo>
                  <a:pt x="118" y="125"/>
                </a:lnTo>
                <a:lnTo>
                  <a:pt x="116" y="125"/>
                </a:lnTo>
                <a:lnTo>
                  <a:pt x="116" y="128"/>
                </a:lnTo>
                <a:lnTo>
                  <a:pt x="114" y="128"/>
                </a:lnTo>
                <a:lnTo>
                  <a:pt x="114" y="130"/>
                </a:lnTo>
                <a:lnTo>
                  <a:pt x="104" y="130"/>
                </a:lnTo>
                <a:lnTo>
                  <a:pt x="104" y="133"/>
                </a:lnTo>
                <a:lnTo>
                  <a:pt x="102" y="133"/>
                </a:lnTo>
                <a:lnTo>
                  <a:pt x="99" y="130"/>
                </a:lnTo>
                <a:lnTo>
                  <a:pt x="102" y="128"/>
                </a:lnTo>
                <a:lnTo>
                  <a:pt x="102" y="123"/>
                </a:lnTo>
                <a:lnTo>
                  <a:pt x="99" y="123"/>
                </a:lnTo>
                <a:lnTo>
                  <a:pt x="94" y="123"/>
                </a:lnTo>
                <a:lnTo>
                  <a:pt x="94" y="125"/>
                </a:lnTo>
                <a:lnTo>
                  <a:pt x="92" y="125"/>
                </a:lnTo>
                <a:lnTo>
                  <a:pt x="92" y="128"/>
                </a:lnTo>
                <a:lnTo>
                  <a:pt x="82" y="128"/>
                </a:lnTo>
                <a:lnTo>
                  <a:pt x="82" y="130"/>
                </a:lnTo>
                <a:lnTo>
                  <a:pt x="82" y="133"/>
                </a:lnTo>
                <a:lnTo>
                  <a:pt x="80" y="133"/>
                </a:lnTo>
                <a:lnTo>
                  <a:pt x="68" y="133"/>
                </a:lnTo>
                <a:lnTo>
                  <a:pt x="68" y="130"/>
                </a:lnTo>
                <a:lnTo>
                  <a:pt x="66" y="130"/>
                </a:lnTo>
                <a:lnTo>
                  <a:pt x="66" y="128"/>
                </a:lnTo>
                <a:lnTo>
                  <a:pt x="66" y="125"/>
                </a:lnTo>
                <a:lnTo>
                  <a:pt x="63" y="125"/>
                </a:lnTo>
                <a:lnTo>
                  <a:pt x="61" y="123"/>
                </a:lnTo>
                <a:lnTo>
                  <a:pt x="58" y="125"/>
                </a:lnTo>
                <a:lnTo>
                  <a:pt x="61" y="128"/>
                </a:lnTo>
                <a:lnTo>
                  <a:pt x="51" y="128"/>
                </a:lnTo>
                <a:lnTo>
                  <a:pt x="51" y="125"/>
                </a:lnTo>
                <a:lnTo>
                  <a:pt x="46" y="125"/>
                </a:lnTo>
                <a:lnTo>
                  <a:pt x="44" y="123"/>
                </a:lnTo>
                <a:lnTo>
                  <a:pt x="42" y="123"/>
                </a:lnTo>
                <a:lnTo>
                  <a:pt x="42" y="121"/>
                </a:lnTo>
                <a:lnTo>
                  <a:pt x="39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1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49" y="104"/>
                </a:lnTo>
                <a:moveTo>
                  <a:pt x="49" y="104"/>
                </a:moveTo>
                <a:lnTo>
                  <a:pt x="46" y="104"/>
                </a:lnTo>
                <a:lnTo>
                  <a:pt x="46" y="101"/>
                </a:lnTo>
                <a:lnTo>
                  <a:pt x="44" y="99"/>
                </a:lnTo>
                <a:lnTo>
                  <a:pt x="44" y="97"/>
                </a:lnTo>
                <a:lnTo>
                  <a:pt x="42" y="94"/>
                </a:lnTo>
                <a:lnTo>
                  <a:pt x="39" y="92"/>
                </a:lnTo>
                <a:lnTo>
                  <a:pt x="32" y="92"/>
                </a:lnTo>
                <a:lnTo>
                  <a:pt x="32" y="94"/>
                </a:lnTo>
                <a:lnTo>
                  <a:pt x="34" y="97"/>
                </a:lnTo>
                <a:lnTo>
                  <a:pt x="34" y="99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7" y="111"/>
                </a:lnTo>
                <a:lnTo>
                  <a:pt x="25" y="109"/>
                </a:lnTo>
                <a:lnTo>
                  <a:pt x="22" y="106"/>
                </a:lnTo>
                <a:lnTo>
                  <a:pt x="20" y="104"/>
                </a:lnTo>
                <a:lnTo>
                  <a:pt x="20" y="101"/>
                </a:lnTo>
                <a:lnTo>
                  <a:pt x="18" y="101"/>
                </a:lnTo>
                <a:lnTo>
                  <a:pt x="18" y="99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92"/>
                </a:lnTo>
                <a:lnTo>
                  <a:pt x="10" y="89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6" y="80"/>
                </a:lnTo>
                <a:lnTo>
                  <a:pt x="6" y="77"/>
                </a:lnTo>
                <a:lnTo>
                  <a:pt x="3" y="75"/>
                </a:lnTo>
                <a:lnTo>
                  <a:pt x="3" y="68"/>
                </a:lnTo>
                <a:lnTo>
                  <a:pt x="1" y="65"/>
                </a:lnTo>
                <a:lnTo>
                  <a:pt x="1" y="63"/>
                </a:lnTo>
                <a:lnTo>
                  <a:pt x="3" y="63"/>
                </a:lnTo>
                <a:lnTo>
                  <a:pt x="6" y="63"/>
                </a:lnTo>
                <a:lnTo>
                  <a:pt x="6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6"/>
                </a:lnTo>
                <a:lnTo>
                  <a:pt x="6" y="53"/>
                </a:lnTo>
                <a:lnTo>
                  <a:pt x="6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2"/>
                </a:lnTo>
                <a:lnTo>
                  <a:pt x="3" y="29"/>
                </a:lnTo>
                <a:lnTo>
                  <a:pt x="8" y="29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15"/>
                </a:lnTo>
                <a:lnTo>
                  <a:pt x="8" y="13"/>
                </a:lnTo>
                <a:lnTo>
                  <a:pt x="8" y="10"/>
                </a:lnTo>
                <a:lnTo>
                  <a:pt x="10" y="8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66" name="path 4466"/>
          <p:cNvSpPr/>
          <p:nvPr/>
        </p:nvSpPr>
        <p:spPr>
          <a:xfrm>
            <a:off x="9254489" y="4611878"/>
            <a:ext cx="71628" cy="89915"/>
          </a:xfrm>
          <a:custGeom>
            <a:avLst/>
            <a:gdLst/>
            <a:ahLst/>
            <a:cxnLst/>
            <a:rect l="0" t="0" r="0" b="0"/>
            <a:pathLst>
              <a:path w="112" h="141">
                <a:moveTo>
                  <a:pt x="18" y="75"/>
                </a:moveTo>
                <a:lnTo>
                  <a:pt x="27" y="94"/>
                </a:lnTo>
                <a:lnTo>
                  <a:pt x="20" y="73"/>
                </a:lnTo>
                <a:moveTo>
                  <a:pt x="22" y="65"/>
                </a:moveTo>
                <a:lnTo>
                  <a:pt x="25" y="73"/>
                </a:lnTo>
                <a:lnTo>
                  <a:pt x="32" y="77"/>
                </a:lnTo>
                <a:lnTo>
                  <a:pt x="42" y="73"/>
                </a:lnTo>
                <a:moveTo>
                  <a:pt x="10" y="85"/>
                </a:moveTo>
                <a:lnTo>
                  <a:pt x="27" y="94"/>
                </a:lnTo>
                <a:lnTo>
                  <a:pt x="10" y="77"/>
                </a:lnTo>
                <a:moveTo>
                  <a:pt x="15" y="77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8" y="73"/>
                </a:lnTo>
                <a:lnTo>
                  <a:pt x="20" y="65"/>
                </a:lnTo>
                <a:moveTo>
                  <a:pt x="30" y="106"/>
                </a:moveTo>
                <a:lnTo>
                  <a:pt x="27" y="97"/>
                </a:lnTo>
                <a:lnTo>
                  <a:pt x="18" y="92"/>
                </a:lnTo>
                <a:lnTo>
                  <a:pt x="8" y="97"/>
                </a:lnTo>
                <a:moveTo>
                  <a:pt x="1" y="5"/>
                </a:moveTo>
                <a:lnTo>
                  <a:pt x="3" y="5"/>
                </a:ln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8"/>
                </a:lnTo>
                <a:lnTo>
                  <a:pt x="8" y="13"/>
                </a:lnTo>
                <a:lnTo>
                  <a:pt x="10" y="13"/>
                </a:lnTo>
                <a:lnTo>
                  <a:pt x="15" y="13"/>
                </a:lnTo>
                <a:lnTo>
                  <a:pt x="15" y="10"/>
                </a:lnTo>
                <a:lnTo>
                  <a:pt x="18" y="10"/>
                </a:lnTo>
                <a:lnTo>
                  <a:pt x="18" y="8"/>
                </a:lnTo>
                <a:lnTo>
                  <a:pt x="27" y="8"/>
                </a:lnTo>
                <a:lnTo>
                  <a:pt x="27" y="5"/>
                </a:lnTo>
                <a:lnTo>
                  <a:pt x="27" y="3"/>
                </a:lnTo>
                <a:lnTo>
                  <a:pt x="30" y="3"/>
                </a:lnTo>
                <a:lnTo>
                  <a:pt x="37" y="3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6" y="10"/>
                </a:lnTo>
                <a:lnTo>
                  <a:pt x="66" y="13"/>
                </a:lnTo>
                <a:lnTo>
                  <a:pt x="68" y="13"/>
                </a:lnTo>
                <a:lnTo>
                  <a:pt x="68" y="15"/>
                </a:lnTo>
                <a:lnTo>
                  <a:pt x="73" y="15"/>
                </a:lnTo>
                <a:lnTo>
                  <a:pt x="73" y="17"/>
                </a:lnTo>
                <a:lnTo>
                  <a:pt x="75" y="17"/>
                </a:lnTo>
                <a:lnTo>
                  <a:pt x="75" y="20"/>
                </a:lnTo>
                <a:lnTo>
                  <a:pt x="75" y="22"/>
                </a:lnTo>
                <a:lnTo>
                  <a:pt x="73" y="22"/>
                </a:lnTo>
                <a:lnTo>
                  <a:pt x="73" y="25"/>
                </a:lnTo>
                <a:lnTo>
                  <a:pt x="70" y="25"/>
                </a:lnTo>
                <a:lnTo>
                  <a:pt x="63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6" y="34"/>
                </a:lnTo>
                <a:lnTo>
                  <a:pt x="66" y="39"/>
                </a:lnTo>
                <a:lnTo>
                  <a:pt x="68" y="39"/>
                </a:lnTo>
                <a:lnTo>
                  <a:pt x="68" y="41"/>
                </a:lnTo>
                <a:lnTo>
                  <a:pt x="70" y="41"/>
                </a:lnTo>
                <a:lnTo>
                  <a:pt x="70" y="44"/>
                </a:lnTo>
                <a:lnTo>
                  <a:pt x="73" y="44"/>
                </a:lnTo>
                <a:lnTo>
                  <a:pt x="78" y="44"/>
                </a:lnTo>
                <a:lnTo>
                  <a:pt x="78" y="41"/>
                </a:lnTo>
                <a:lnTo>
                  <a:pt x="78" y="39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80" y="27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2" y="51"/>
                </a:lnTo>
                <a:lnTo>
                  <a:pt x="102" y="53"/>
                </a:lnTo>
                <a:lnTo>
                  <a:pt x="104" y="56"/>
                </a:lnTo>
                <a:lnTo>
                  <a:pt x="104" y="58"/>
                </a:lnTo>
                <a:lnTo>
                  <a:pt x="106" y="58"/>
                </a:lnTo>
                <a:moveTo>
                  <a:pt x="106" y="58"/>
                </a:moveTo>
                <a:lnTo>
                  <a:pt x="106" y="65"/>
                </a:lnTo>
                <a:lnTo>
                  <a:pt x="109" y="65"/>
                </a:lnTo>
                <a:lnTo>
                  <a:pt x="109" y="73"/>
                </a:lnTo>
                <a:lnTo>
                  <a:pt x="106" y="73"/>
                </a:lnTo>
                <a:lnTo>
                  <a:pt x="106" y="70"/>
                </a:lnTo>
                <a:lnTo>
                  <a:pt x="104" y="70"/>
                </a:lnTo>
                <a:lnTo>
                  <a:pt x="99" y="70"/>
                </a:lnTo>
                <a:lnTo>
                  <a:pt x="99" y="73"/>
                </a:lnTo>
                <a:lnTo>
                  <a:pt x="99" y="75"/>
                </a:lnTo>
                <a:lnTo>
                  <a:pt x="102" y="77"/>
                </a:lnTo>
                <a:lnTo>
                  <a:pt x="104" y="80"/>
                </a:lnTo>
                <a:lnTo>
                  <a:pt x="104" y="87"/>
                </a:lnTo>
                <a:lnTo>
                  <a:pt x="106" y="90"/>
                </a:lnTo>
                <a:lnTo>
                  <a:pt x="109" y="90"/>
                </a:lnTo>
                <a:lnTo>
                  <a:pt x="109" y="92"/>
                </a:lnTo>
                <a:lnTo>
                  <a:pt x="109" y="99"/>
                </a:lnTo>
                <a:lnTo>
                  <a:pt x="111" y="99"/>
                </a:lnTo>
                <a:lnTo>
                  <a:pt x="109" y="101"/>
                </a:lnTo>
                <a:lnTo>
                  <a:pt x="109" y="104"/>
                </a:lnTo>
                <a:lnTo>
                  <a:pt x="106" y="104"/>
                </a:lnTo>
                <a:lnTo>
                  <a:pt x="106" y="106"/>
                </a:lnTo>
                <a:lnTo>
                  <a:pt x="104" y="106"/>
                </a:lnTo>
                <a:lnTo>
                  <a:pt x="102" y="106"/>
                </a:lnTo>
                <a:lnTo>
                  <a:pt x="102" y="109"/>
                </a:lnTo>
                <a:lnTo>
                  <a:pt x="102" y="113"/>
                </a:lnTo>
                <a:lnTo>
                  <a:pt x="104" y="113"/>
                </a:lnTo>
                <a:lnTo>
                  <a:pt x="104" y="121"/>
                </a:lnTo>
                <a:lnTo>
                  <a:pt x="102" y="123"/>
                </a:lnTo>
                <a:lnTo>
                  <a:pt x="102" y="128"/>
                </a:lnTo>
                <a:lnTo>
                  <a:pt x="99" y="128"/>
                </a:lnTo>
                <a:lnTo>
                  <a:pt x="99" y="130"/>
                </a:lnTo>
                <a:lnTo>
                  <a:pt x="97" y="130"/>
                </a:lnTo>
                <a:lnTo>
                  <a:pt x="97" y="133"/>
                </a:lnTo>
                <a:lnTo>
                  <a:pt x="94" y="135"/>
                </a:lnTo>
                <a:lnTo>
                  <a:pt x="87" y="135"/>
                </a:lnTo>
                <a:lnTo>
                  <a:pt x="87" y="133"/>
                </a:lnTo>
                <a:lnTo>
                  <a:pt x="87" y="123"/>
                </a:lnTo>
                <a:lnTo>
                  <a:pt x="85" y="123"/>
                </a:lnTo>
                <a:lnTo>
                  <a:pt x="80" y="123"/>
                </a:lnTo>
                <a:lnTo>
                  <a:pt x="80" y="125"/>
                </a:lnTo>
                <a:lnTo>
                  <a:pt x="78" y="125"/>
                </a:lnTo>
                <a:lnTo>
                  <a:pt x="78" y="128"/>
                </a:lnTo>
                <a:lnTo>
                  <a:pt x="73" y="128"/>
                </a:lnTo>
                <a:lnTo>
                  <a:pt x="73" y="130"/>
                </a:lnTo>
                <a:lnTo>
                  <a:pt x="70" y="130"/>
                </a:lnTo>
                <a:lnTo>
                  <a:pt x="70" y="133"/>
                </a:lnTo>
                <a:lnTo>
                  <a:pt x="68" y="133"/>
                </a:lnTo>
                <a:lnTo>
                  <a:pt x="68" y="135"/>
                </a:lnTo>
                <a:lnTo>
                  <a:pt x="68" y="140"/>
                </a:lnTo>
                <a:lnTo>
                  <a:pt x="70" y="140"/>
                </a:lnTo>
                <a:lnTo>
                  <a:pt x="73" y="137"/>
                </a:lnTo>
                <a:lnTo>
                  <a:pt x="75" y="137"/>
                </a:lnTo>
                <a:lnTo>
                  <a:pt x="75" y="135"/>
                </a:lnTo>
                <a:lnTo>
                  <a:pt x="82" y="135"/>
                </a:lnTo>
                <a:lnTo>
                  <a:pt x="82" y="137"/>
                </a:lnTo>
                <a:lnTo>
                  <a:pt x="85" y="137"/>
                </a:lnTo>
                <a:lnTo>
                  <a:pt x="85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68" name="path 4468"/>
          <p:cNvSpPr/>
          <p:nvPr/>
        </p:nvSpPr>
        <p:spPr>
          <a:xfrm>
            <a:off x="9225534" y="4611878"/>
            <a:ext cx="64769" cy="99821"/>
          </a:xfrm>
          <a:custGeom>
            <a:avLst/>
            <a:gdLst/>
            <a:ahLst/>
            <a:cxnLst/>
            <a:rect l="0" t="0" r="0" b="0"/>
            <a:pathLst>
              <a:path w="101" h="157">
                <a:moveTo>
                  <a:pt x="1" y="39"/>
                </a:moveTo>
                <a:lnTo>
                  <a:pt x="3" y="37"/>
                </a:lnTo>
                <a:lnTo>
                  <a:pt x="5" y="37"/>
                </a:lnTo>
                <a:lnTo>
                  <a:pt x="5" y="39"/>
                </a:lnTo>
                <a:lnTo>
                  <a:pt x="8" y="39"/>
                </a:lnTo>
                <a:lnTo>
                  <a:pt x="8" y="41"/>
                </a:lnTo>
                <a:lnTo>
                  <a:pt x="8" y="49"/>
                </a:lnTo>
                <a:lnTo>
                  <a:pt x="10" y="49"/>
                </a:lnTo>
                <a:lnTo>
                  <a:pt x="10" y="51"/>
                </a:lnTo>
                <a:lnTo>
                  <a:pt x="13" y="51"/>
                </a:lnTo>
                <a:lnTo>
                  <a:pt x="15" y="51"/>
                </a:lnTo>
                <a:lnTo>
                  <a:pt x="15" y="49"/>
                </a:lnTo>
                <a:lnTo>
                  <a:pt x="17" y="49"/>
                </a:lnTo>
                <a:lnTo>
                  <a:pt x="17" y="46"/>
                </a:lnTo>
                <a:lnTo>
                  <a:pt x="22" y="46"/>
                </a:lnTo>
                <a:lnTo>
                  <a:pt x="22" y="44"/>
                </a:lnTo>
                <a:lnTo>
                  <a:pt x="25" y="44"/>
                </a:lnTo>
                <a:lnTo>
                  <a:pt x="27" y="41"/>
                </a:lnTo>
                <a:lnTo>
                  <a:pt x="27" y="34"/>
                </a:lnTo>
                <a:lnTo>
                  <a:pt x="25" y="34"/>
                </a:lnTo>
                <a:lnTo>
                  <a:pt x="22" y="34"/>
                </a:lnTo>
                <a:lnTo>
                  <a:pt x="22" y="37"/>
                </a:lnTo>
                <a:lnTo>
                  <a:pt x="20" y="37"/>
                </a:lnTo>
                <a:lnTo>
                  <a:pt x="20" y="39"/>
                </a:lnTo>
                <a:lnTo>
                  <a:pt x="15" y="39"/>
                </a:lnTo>
                <a:lnTo>
                  <a:pt x="13" y="37"/>
                </a:lnTo>
                <a:lnTo>
                  <a:pt x="10" y="34"/>
                </a:lnTo>
                <a:lnTo>
                  <a:pt x="10" y="32"/>
                </a:lnTo>
                <a:lnTo>
                  <a:pt x="8" y="32"/>
                </a:lnTo>
                <a:lnTo>
                  <a:pt x="8" y="30"/>
                </a:lnTo>
                <a:lnTo>
                  <a:pt x="10" y="30"/>
                </a:lnTo>
                <a:lnTo>
                  <a:pt x="10" y="25"/>
                </a:lnTo>
                <a:lnTo>
                  <a:pt x="13" y="25"/>
                </a:lnTo>
                <a:lnTo>
                  <a:pt x="15" y="22"/>
                </a:lnTo>
                <a:lnTo>
                  <a:pt x="17" y="20"/>
                </a:lnTo>
                <a:lnTo>
                  <a:pt x="20" y="20"/>
                </a:lnTo>
                <a:lnTo>
                  <a:pt x="20" y="17"/>
                </a:lnTo>
                <a:lnTo>
                  <a:pt x="22" y="17"/>
                </a:lnTo>
                <a:lnTo>
                  <a:pt x="25" y="15"/>
                </a:lnTo>
                <a:lnTo>
                  <a:pt x="27" y="15"/>
                </a:lnTo>
                <a:lnTo>
                  <a:pt x="27" y="13"/>
                </a:lnTo>
                <a:lnTo>
                  <a:pt x="37" y="13"/>
                </a:lnTo>
                <a:lnTo>
                  <a:pt x="37" y="10"/>
                </a:lnTo>
                <a:lnTo>
                  <a:pt x="39" y="10"/>
                </a:lnTo>
                <a:lnTo>
                  <a:pt x="39" y="8"/>
                </a:lnTo>
                <a:lnTo>
                  <a:pt x="41" y="8"/>
                </a:lnTo>
                <a:lnTo>
                  <a:pt x="41" y="5"/>
                </a:lnTo>
                <a:lnTo>
                  <a:pt x="46" y="5"/>
                </a:lnTo>
                <a:moveTo>
                  <a:pt x="20" y="39"/>
                </a:moveTo>
                <a:lnTo>
                  <a:pt x="25" y="44"/>
                </a:lnTo>
                <a:lnTo>
                  <a:pt x="20" y="37"/>
                </a:lnTo>
                <a:moveTo>
                  <a:pt x="22" y="44"/>
                </a:moveTo>
                <a:lnTo>
                  <a:pt x="17" y="39"/>
                </a:lnTo>
                <a:lnTo>
                  <a:pt x="22" y="46"/>
                </a:lnTo>
                <a:moveTo>
                  <a:pt x="13" y="150"/>
                </a:moveTo>
                <a:lnTo>
                  <a:pt x="10" y="147"/>
                </a:lnTo>
                <a:moveTo>
                  <a:pt x="13" y="150"/>
                </a:moveTo>
                <a:lnTo>
                  <a:pt x="15" y="150"/>
                </a:lnTo>
                <a:moveTo>
                  <a:pt x="20" y="147"/>
                </a:moveTo>
                <a:lnTo>
                  <a:pt x="22" y="152"/>
                </a:lnTo>
                <a:moveTo>
                  <a:pt x="25" y="130"/>
                </a:moveTo>
                <a:lnTo>
                  <a:pt x="30" y="140"/>
                </a:lnTo>
                <a:moveTo>
                  <a:pt x="32" y="140"/>
                </a:moveTo>
                <a:lnTo>
                  <a:pt x="34" y="145"/>
                </a:lnTo>
                <a:moveTo>
                  <a:pt x="20" y="145"/>
                </a:moveTo>
                <a:lnTo>
                  <a:pt x="25" y="150"/>
                </a:lnTo>
                <a:moveTo>
                  <a:pt x="22" y="142"/>
                </a:moveTo>
                <a:lnTo>
                  <a:pt x="27" y="150"/>
                </a:lnTo>
                <a:moveTo>
                  <a:pt x="22" y="140"/>
                </a:moveTo>
                <a:lnTo>
                  <a:pt x="30" y="150"/>
                </a:lnTo>
                <a:moveTo>
                  <a:pt x="22" y="142"/>
                </a:moveTo>
                <a:lnTo>
                  <a:pt x="27" y="150"/>
                </a:lnTo>
                <a:moveTo>
                  <a:pt x="15" y="150"/>
                </a:moveTo>
                <a:lnTo>
                  <a:pt x="20" y="154"/>
                </a:lnTo>
                <a:moveTo>
                  <a:pt x="13" y="150"/>
                </a:moveTo>
                <a:lnTo>
                  <a:pt x="13" y="147"/>
                </a:lnTo>
                <a:moveTo>
                  <a:pt x="22" y="154"/>
                </a:moveTo>
                <a:lnTo>
                  <a:pt x="17" y="147"/>
                </a:lnTo>
                <a:lnTo>
                  <a:pt x="22" y="152"/>
                </a:lnTo>
                <a:moveTo>
                  <a:pt x="20" y="130"/>
                </a:moveTo>
                <a:lnTo>
                  <a:pt x="32" y="150"/>
                </a:lnTo>
                <a:moveTo>
                  <a:pt x="20" y="145"/>
                </a:moveTo>
                <a:lnTo>
                  <a:pt x="22" y="150"/>
                </a:lnTo>
                <a:moveTo>
                  <a:pt x="17" y="133"/>
                </a:moveTo>
                <a:lnTo>
                  <a:pt x="32" y="150"/>
                </a:lnTo>
                <a:moveTo>
                  <a:pt x="22" y="130"/>
                </a:moveTo>
                <a:lnTo>
                  <a:pt x="34" y="147"/>
                </a:lnTo>
                <a:lnTo>
                  <a:pt x="20" y="130"/>
                </a:lnTo>
                <a:moveTo>
                  <a:pt x="51" y="94"/>
                </a:moveTo>
                <a:lnTo>
                  <a:pt x="56" y="85"/>
                </a:lnTo>
                <a:lnTo>
                  <a:pt x="49" y="77"/>
                </a:lnTo>
                <a:moveTo>
                  <a:pt x="22" y="157"/>
                </a:moveTo>
                <a:lnTo>
                  <a:pt x="22" y="154"/>
                </a:lnTo>
                <a:moveTo>
                  <a:pt x="85" y="3"/>
                </a:moveTo>
                <a:lnTo>
                  <a:pt x="82" y="1"/>
                </a:lnTo>
                <a:moveTo>
                  <a:pt x="99" y="8"/>
                </a:moveTo>
                <a:lnTo>
                  <a:pt x="101" y="8"/>
                </a:lnTo>
                <a:moveTo>
                  <a:pt x="97" y="8"/>
                </a:moveTo>
                <a:lnTo>
                  <a:pt x="97" y="10"/>
                </a:lnTo>
                <a:lnTo>
                  <a:pt x="94" y="10"/>
                </a:lnTo>
                <a:lnTo>
                  <a:pt x="92" y="10"/>
                </a:lnTo>
                <a:lnTo>
                  <a:pt x="90" y="8"/>
                </a:lnTo>
                <a:moveTo>
                  <a:pt x="97" y="8"/>
                </a:moveTo>
                <a:lnTo>
                  <a:pt x="97" y="5"/>
                </a:lnTo>
                <a:moveTo>
                  <a:pt x="90" y="8"/>
                </a:moveTo>
                <a:lnTo>
                  <a:pt x="92" y="10"/>
                </a:lnTo>
                <a:moveTo>
                  <a:pt x="97" y="8"/>
                </a:moveTo>
                <a:lnTo>
                  <a:pt x="97" y="5"/>
                </a:lnTo>
                <a:moveTo>
                  <a:pt x="90" y="5"/>
                </a:moveTo>
                <a:lnTo>
                  <a:pt x="87" y="5"/>
                </a:lnTo>
                <a:lnTo>
                  <a:pt x="87" y="3"/>
                </a:lnTo>
                <a:moveTo>
                  <a:pt x="85" y="3"/>
                </a:moveTo>
                <a:lnTo>
                  <a:pt x="87" y="5"/>
                </a:lnTo>
                <a:moveTo>
                  <a:pt x="87" y="3"/>
                </a:moveTo>
                <a:lnTo>
                  <a:pt x="87" y="1"/>
                </a:lnTo>
                <a:moveTo>
                  <a:pt x="99" y="5"/>
                </a:moveTo>
                <a:lnTo>
                  <a:pt x="99" y="8"/>
                </a:lnTo>
                <a:moveTo>
                  <a:pt x="97" y="5"/>
                </a:moveTo>
                <a:lnTo>
                  <a:pt x="97" y="8"/>
                </a:lnTo>
                <a:moveTo>
                  <a:pt x="99" y="8"/>
                </a:moveTo>
                <a:lnTo>
                  <a:pt x="101" y="8"/>
                </a:lnTo>
                <a:moveTo>
                  <a:pt x="99" y="8"/>
                </a:moveTo>
                <a:lnTo>
                  <a:pt x="97" y="8"/>
                </a:lnTo>
                <a:moveTo>
                  <a:pt x="90" y="5"/>
                </a:moveTo>
                <a:lnTo>
                  <a:pt x="90" y="8"/>
                </a:lnTo>
                <a:moveTo>
                  <a:pt x="90" y="3"/>
                </a:moveTo>
                <a:lnTo>
                  <a:pt x="94" y="10"/>
                </a:lnTo>
                <a:moveTo>
                  <a:pt x="94" y="5"/>
                </a:moveTo>
                <a:lnTo>
                  <a:pt x="97" y="8"/>
                </a:lnTo>
                <a:moveTo>
                  <a:pt x="92" y="5"/>
                </a:moveTo>
                <a:lnTo>
                  <a:pt x="97" y="10"/>
                </a:lnTo>
                <a:moveTo>
                  <a:pt x="85" y="87"/>
                </a:moveTo>
                <a:lnTo>
                  <a:pt x="73" y="94"/>
                </a:lnTo>
                <a:lnTo>
                  <a:pt x="87" y="92"/>
                </a:lnTo>
                <a:moveTo>
                  <a:pt x="73" y="99"/>
                </a:moveTo>
                <a:lnTo>
                  <a:pt x="73" y="94"/>
                </a:lnTo>
                <a:lnTo>
                  <a:pt x="73" y="97"/>
                </a:lnTo>
                <a:moveTo>
                  <a:pt x="70" y="94"/>
                </a:moveTo>
                <a:lnTo>
                  <a:pt x="73" y="94"/>
                </a:lnTo>
                <a:lnTo>
                  <a:pt x="85" y="80"/>
                </a:lnTo>
                <a:moveTo>
                  <a:pt x="77" y="77"/>
                </a:moveTo>
                <a:lnTo>
                  <a:pt x="73" y="94"/>
                </a:lnTo>
                <a:lnTo>
                  <a:pt x="77" y="77"/>
                </a:lnTo>
                <a:close/>
                <a:moveTo>
                  <a:pt x="85" y="82"/>
                </a:moveTo>
                <a:lnTo>
                  <a:pt x="73" y="94"/>
                </a:lnTo>
                <a:lnTo>
                  <a:pt x="75" y="77"/>
                </a:lnTo>
                <a:moveTo>
                  <a:pt x="82" y="77"/>
                </a:moveTo>
                <a:lnTo>
                  <a:pt x="73" y="94"/>
                </a:lnTo>
                <a:moveTo>
                  <a:pt x="87" y="73"/>
                </a:moveTo>
                <a:lnTo>
                  <a:pt x="85" y="87"/>
                </a:lnTo>
                <a:lnTo>
                  <a:pt x="94" y="99"/>
                </a:lnTo>
                <a:moveTo>
                  <a:pt x="92" y="99"/>
                </a:moveTo>
                <a:lnTo>
                  <a:pt x="85" y="97"/>
                </a:lnTo>
                <a:lnTo>
                  <a:pt x="77" y="99"/>
                </a:lnTo>
                <a:lnTo>
                  <a:pt x="75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70" name="path 4470"/>
          <p:cNvSpPr/>
          <p:nvPr/>
        </p:nvSpPr>
        <p:spPr>
          <a:xfrm>
            <a:off x="12051030" y="4611878"/>
            <a:ext cx="109727" cy="109727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7" y="75"/>
                </a:moveTo>
                <a:lnTo>
                  <a:pt x="90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7" y="77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7" y="92"/>
                </a:lnTo>
                <a:lnTo>
                  <a:pt x="68" y="97"/>
                </a:lnTo>
                <a:moveTo>
                  <a:pt x="63" y="5"/>
                </a:moveTo>
                <a:lnTo>
                  <a:pt x="65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68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7" y="10"/>
                </a:lnTo>
                <a:lnTo>
                  <a:pt x="77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9" y="3"/>
                </a:lnTo>
                <a:lnTo>
                  <a:pt x="99" y="1"/>
                </a:lnTo>
                <a:lnTo>
                  <a:pt x="118" y="8"/>
                </a:lnTo>
                <a:lnTo>
                  <a:pt x="121" y="8"/>
                </a:lnTo>
                <a:lnTo>
                  <a:pt x="121" y="10"/>
                </a:lnTo>
                <a:lnTo>
                  <a:pt x="125" y="10"/>
                </a:lnTo>
                <a:lnTo>
                  <a:pt x="128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5" y="34"/>
                </a:lnTo>
                <a:lnTo>
                  <a:pt x="128" y="37"/>
                </a:lnTo>
                <a:lnTo>
                  <a:pt x="128" y="39"/>
                </a:lnTo>
                <a:lnTo>
                  <a:pt x="130" y="41"/>
                </a:lnTo>
                <a:lnTo>
                  <a:pt x="133" y="44"/>
                </a:lnTo>
                <a:lnTo>
                  <a:pt x="137" y="44"/>
                </a:lnTo>
                <a:lnTo>
                  <a:pt x="137" y="41"/>
                </a:lnTo>
                <a:lnTo>
                  <a:pt x="137" y="39"/>
                </a:lnTo>
                <a:lnTo>
                  <a:pt x="135" y="37"/>
                </a:lnTo>
                <a:lnTo>
                  <a:pt x="135" y="34"/>
                </a:lnTo>
                <a:lnTo>
                  <a:pt x="133" y="34"/>
                </a:lnTo>
                <a:lnTo>
                  <a:pt x="133" y="32"/>
                </a:lnTo>
                <a:lnTo>
                  <a:pt x="135" y="32"/>
                </a:lnTo>
                <a:lnTo>
                  <a:pt x="135" y="30"/>
                </a:lnTo>
                <a:lnTo>
                  <a:pt x="137" y="30"/>
                </a:lnTo>
                <a:lnTo>
                  <a:pt x="137" y="27"/>
                </a:lnTo>
                <a:lnTo>
                  <a:pt x="140" y="27"/>
                </a:lnTo>
                <a:lnTo>
                  <a:pt x="140" y="25"/>
                </a:lnTo>
                <a:lnTo>
                  <a:pt x="142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50" y="30"/>
                </a:lnTo>
                <a:lnTo>
                  <a:pt x="152" y="32"/>
                </a:lnTo>
                <a:lnTo>
                  <a:pt x="152" y="34"/>
                </a:lnTo>
                <a:lnTo>
                  <a:pt x="154" y="37"/>
                </a:lnTo>
                <a:lnTo>
                  <a:pt x="157" y="39"/>
                </a:lnTo>
                <a:lnTo>
                  <a:pt x="157" y="41"/>
                </a:lnTo>
                <a:lnTo>
                  <a:pt x="159" y="41"/>
                </a:lnTo>
                <a:lnTo>
                  <a:pt x="159" y="46"/>
                </a:lnTo>
                <a:lnTo>
                  <a:pt x="161" y="49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1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61" y="70"/>
                </a:lnTo>
                <a:lnTo>
                  <a:pt x="161" y="73"/>
                </a:lnTo>
                <a:lnTo>
                  <a:pt x="161" y="77"/>
                </a:lnTo>
                <a:lnTo>
                  <a:pt x="164" y="77"/>
                </a:lnTo>
                <a:lnTo>
                  <a:pt x="164" y="85"/>
                </a:lnTo>
                <a:lnTo>
                  <a:pt x="166" y="87"/>
                </a:lnTo>
                <a:lnTo>
                  <a:pt x="166" y="90"/>
                </a:lnTo>
                <a:lnTo>
                  <a:pt x="169" y="90"/>
                </a:lnTo>
                <a:lnTo>
                  <a:pt x="171" y="90"/>
                </a:lnTo>
                <a:lnTo>
                  <a:pt x="171" y="92"/>
                </a:lnTo>
                <a:lnTo>
                  <a:pt x="171" y="101"/>
                </a:lnTo>
                <a:lnTo>
                  <a:pt x="169" y="104"/>
                </a:lnTo>
                <a:lnTo>
                  <a:pt x="169" y="106"/>
                </a:lnTo>
                <a:lnTo>
                  <a:pt x="166" y="106"/>
                </a:lnTo>
                <a:lnTo>
                  <a:pt x="164" y="106"/>
                </a:lnTo>
                <a:lnTo>
                  <a:pt x="164" y="109"/>
                </a:lnTo>
                <a:lnTo>
                  <a:pt x="161" y="109"/>
                </a:lnTo>
                <a:lnTo>
                  <a:pt x="161" y="111"/>
                </a:lnTo>
                <a:lnTo>
                  <a:pt x="161" y="113"/>
                </a:lnTo>
                <a:lnTo>
                  <a:pt x="164" y="113"/>
                </a:lnTo>
                <a:lnTo>
                  <a:pt x="166" y="113"/>
                </a:lnTo>
                <a:lnTo>
                  <a:pt x="166" y="116"/>
                </a:lnTo>
                <a:lnTo>
                  <a:pt x="166" y="118"/>
                </a:lnTo>
                <a:lnTo>
                  <a:pt x="164" y="121"/>
                </a:lnTo>
                <a:lnTo>
                  <a:pt x="164" y="123"/>
                </a:lnTo>
                <a:lnTo>
                  <a:pt x="161" y="125"/>
                </a:lnTo>
                <a:lnTo>
                  <a:pt x="161" y="128"/>
                </a:lnTo>
                <a:lnTo>
                  <a:pt x="159" y="128"/>
                </a:lnTo>
                <a:lnTo>
                  <a:pt x="159" y="133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5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7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35"/>
                </a:lnTo>
                <a:lnTo>
                  <a:pt x="128" y="137"/>
                </a:lnTo>
                <a:lnTo>
                  <a:pt x="130" y="137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7" y="135"/>
                </a:lnTo>
                <a:lnTo>
                  <a:pt x="142" y="135"/>
                </a:lnTo>
                <a:lnTo>
                  <a:pt x="145" y="137"/>
                </a:lnTo>
                <a:lnTo>
                  <a:pt x="145" y="140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7"/>
                </a:lnTo>
                <a:lnTo>
                  <a:pt x="145" y="147"/>
                </a:lnTo>
                <a:lnTo>
                  <a:pt x="145" y="150"/>
                </a:lnTo>
                <a:lnTo>
                  <a:pt x="142" y="150"/>
                </a:lnTo>
                <a:lnTo>
                  <a:pt x="142" y="152"/>
                </a:lnTo>
                <a:lnTo>
                  <a:pt x="140" y="152"/>
                </a:lnTo>
                <a:lnTo>
                  <a:pt x="140" y="154"/>
                </a:lnTo>
                <a:lnTo>
                  <a:pt x="137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3" y="166"/>
                </a:lnTo>
                <a:lnTo>
                  <a:pt x="113" y="169"/>
                </a:lnTo>
                <a:lnTo>
                  <a:pt x="106" y="169"/>
                </a:lnTo>
                <a:lnTo>
                  <a:pt x="104" y="171"/>
                </a:lnTo>
                <a:lnTo>
                  <a:pt x="101" y="171"/>
                </a:lnTo>
                <a:lnTo>
                  <a:pt x="101" y="169"/>
                </a:lnTo>
                <a:lnTo>
                  <a:pt x="101" y="166"/>
                </a:lnTo>
                <a:lnTo>
                  <a:pt x="104" y="164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7" y="164"/>
                </a:lnTo>
                <a:lnTo>
                  <a:pt x="94" y="164"/>
                </a:lnTo>
                <a:lnTo>
                  <a:pt x="92" y="166"/>
                </a:lnTo>
                <a:lnTo>
                  <a:pt x="85" y="166"/>
                </a:lnTo>
                <a:lnTo>
                  <a:pt x="85" y="169"/>
                </a:lnTo>
                <a:lnTo>
                  <a:pt x="82" y="169"/>
                </a:lnTo>
                <a:lnTo>
                  <a:pt x="82" y="171"/>
                </a:lnTo>
                <a:lnTo>
                  <a:pt x="70" y="171"/>
                </a:lnTo>
                <a:lnTo>
                  <a:pt x="68" y="169"/>
                </a:lnTo>
                <a:lnTo>
                  <a:pt x="68" y="166"/>
                </a:lnTo>
                <a:lnTo>
                  <a:pt x="65" y="166"/>
                </a:lnTo>
                <a:lnTo>
                  <a:pt x="65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6"/>
                </a:lnTo>
                <a:lnTo>
                  <a:pt x="58" y="166"/>
                </a:lnTo>
                <a:lnTo>
                  <a:pt x="53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4" y="161"/>
                </a:lnTo>
                <a:lnTo>
                  <a:pt x="41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2"/>
                </a:lnTo>
                <a:lnTo>
                  <a:pt x="39" y="150"/>
                </a:lnTo>
                <a:lnTo>
                  <a:pt x="49" y="150"/>
                </a:lnTo>
                <a:lnTo>
                  <a:pt x="49" y="147"/>
                </a:lnTo>
                <a:lnTo>
                  <a:pt x="51" y="145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4" y="137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9" y="140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2" y="150"/>
                </a:lnTo>
                <a:lnTo>
                  <a:pt x="30" y="150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7" y="137"/>
                </a:lnTo>
                <a:lnTo>
                  <a:pt x="17" y="135"/>
                </a:lnTo>
                <a:lnTo>
                  <a:pt x="15" y="135"/>
                </a:lnTo>
                <a:lnTo>
                  <a:pt x="15" y="133"/>
                </a:lnTo>
                <a:lnTo>
                  <a:pt x="13" y="133"/>
                </a:lnTo>
                <a:lnTo>
                  <a:pt x="13" y="125"/>
                </a:lnTo>
                <a:lnTo>
                  <a:pt x="10" y="125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5" y="116"/>
                </a:lnTo>
                <a:lnTo>
                  <a:pt x="5" y="111"/>
                </a:lnTo>
                <a:lnTo>
                  <a:pt x="3" y="111"/>
                </a:lnTo>
                <a:lnTo>
                  <a:pt x="3" y="101"/>
                </a:lnTo>
                <a:lnTo>
                  <a:pt x="5" y="101"/>
                </a:lnTo>
                <a:lnTo>
                  <a:pt x="5" y="104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3" y="101"/>
                </a:lnTo>
                <a:lnTo>
                  <a:pt x="13" y="99"/>
                </a:lnTo>
                <a:lnTo>
                  <a:pt x="10" y="99"/>
                </a:lnTo>
                <a:lnTo>
                  <a:pt x="10" y="97"/>
                </a:lnTo>
                <a:lnTo>
                  <a:pt x="8" y="97"/>
                </a:lnTo>
                <a:lnTo>
                  <a:pt x="8" y="94"/>
                </a:lnTo>
                <a:lnTo>
                  <a:pt x="8" y="87"/>
                </a:lnTo>
                <a:lnTo>
                  <a:pt x="5" y="87"/>
                </a:lnTo>
                <a:lnTo>
                  <a:pt x="5" y="85"/>
                </a:lnTo>
                <a:lnTo>
                  <a:pt x="3" y="85"/>
                </a:lnTo>
                <a:lnTo>
                  <a:pt x="1" y="85"/>
                </a:lnTo>
                <a:lnTo>
                  <a:pt x="1" y="82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5" y="56"/>
                </a:lnTo>
                <a:lnTo>
                  <a:pt x="8" y="56"/>
                </a:lnTo>
                <a:lnTo>
                  <a:pt x="8" y="51"/>
                </a:lnTo>
                <a:lnTo>
                  <a:pt x="10" y="49"/>
                </a:lnTo>
                <a:lnTo>
                  <a:pt x="10" y="46"/>
                </a:lnTo>
                <a:lnTo>
                  <a:pt x="13" y="44"/>
                </a:lnTo>
                <a:lnTo>
                  <a:pt x="13" y="41"/>
                </a:lnTo>
                <a:lnTo>
                  <a:pt x="15" y="41"/>
                </a:lnTo>
                <a:lnTo>
                  <a:pt x="15" y="39"/>
                </a:lnTo>
                <a:moveTo>
                  <a:pt x="15" y="39"/>
                </a:moveTo>
                <a:lnTo>
                  <a:pt x="17" y="39"/>
                </a:lnTo>
                <a:lnTo>
                  <a:pt x="17" y="37"/>
                </a:lnTo>
                <a:lnTo>
                  <a:pt x="20" y="37"/>
                </a:lnTo>
                <a:lnTo>
                  <a:pt x="22" y="39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2" y="49"/>
                </a:lnTo>
                <a:lnTo>
                  <a:pt x="34" y="49"/>
                </a:lnTo>
                <a:lnTo>
                  <a:pt x="34" y="46"/>
                </a:lnTo>
                <a:lnTo>
                  <a:pt x="37" y="46"/>
                </a:lnTo>
                <a:lnTo>
                  <a:pt x="39" y="44"/>
                </a:lnTo>
                <a:lnTo>
                  <a:pt x="41" y="44"/>
                </a:lnTo>
                <a:lnTo>
                  <a:pt x="41" y="41"/>
                </a:lnTo>
                <a:lnTo>
                  <a:pt x="41" y="39"/>
                </a:lnTo>
                <a:lnTo>
                  <a:pt x="44" y="39"/>
                </a:lnTo>
                <a:lnTo>
                  <a:pt x="44" y="34"/>
                </a:lnTo>
                <a:lnTo>
                  <a:pt x="41" y="34"/>
                </a:lnTo>
                <a:lnTo>
                  <a:pt x="39" y="34"/>
                </a:lnTo>
                <a:lnTo>
                  <a:pt x="39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1" y="15"/>
                </a:lnTo>
                <a:lnTo>
                  <a:pt x="44" y="13"/>
                </a:lnTo>
                <a:lnTo>
                  <a:pt x="51" y="13"/>
                </a:lnTo>
                <a:lnTo>
                  <a:pt x="51" y="10"/>
                </a:lnTo>
                <a:lnTo>
                  <a:pt x="53" y="10"/>
                </a:lnTo>
                <a:lnTo>
                  <a:pt x="53" y="8"/>
                </a:lnTo>
                <a:lnTo>
                  <a:pt x="56" y="8"/>
                </a:lnTo>
                <a:lnTo>
                  <a:pt x="56" y="5"/>
                </a:lnTo>
                <a:lnTo>
                  <a:pt x="63" y="5"/>
                </a:lnTo>
                <a:moveTo>
                  <a:pt x="68" y="3"/>
                </a:moveTo>
                <a:lnTo>
                  <a:pt x="68" y="1"/>
                </a:lnTo>
                <a:moveTo>
                  <a:pt x="63" y="5"/>
                </a:moveTo>
                <a:lnTo>
                  <a:pt x="63" y="3"/>
                </a:lnTo>
                <a:moveTo>
                  <a:pt x="68" y="3"/>
                </a:moveTo>
                <a:lnTo>
                  <a:pt x="73" y="5"/>
                </a:lnTo>
                <a:moveTo>
                  <a:pt x="85" y="3"/>
                </a:moveTo>
                <a:lnTo>
                  <a:pt x="87" y="5"/>
                </a:lnTo>
                <a:moveTo>
                  <a:pt x="87" y="3"/>
                </a:moveTo>
                <a:lnTo>
                  <a:pt x="90" y="5"/>
                </a:lnTo>
                <a:moveTo>
                  <a:pt x="25" y="32"/>
                </a:moveTo>
                <a:lnTo>
                  <a:pt x="25" y="30"/>
                </a:lnTo>
                <a:moveTo>
                  <a:pt x="20" y="37"/>
                </a:moveTo>
                <a:lnTo>
                  <a:pt x="20" y="34"/>
                </a:lnTo>
                <a:moveTo>
                  <a:pt x="25" y="30"/>
                </a:moveTo>
                <a:lnTo>
                  <a:pt x="25" y="32"/>
                </a:lnTo>
                <a:moveTo>
                  <a:pt x="39" y="37"/>
                </a:moveTo>
                <a:lnTo>
                  <a:pt x="41" y="41"/>
                </a:lnTo>
                <a:moveTo>
                  <a:pt x="39" y="34"/>
                </a:moveTo>
                <a:lnTo>
                  <a:pt x="41" y="39"/>
                </a:lnTo>
                <a:moveTo>
                  <a:pt x="37" y="37"/>
                </a:moveTo>
                <a:lnTo>
                  <a:pt x="41" y="41"/>
                </a:lnTo>
                <a:moveTo>
                  <a:pt x="17" y="39"/>
                </a:moveTo>
                <a:lnTo>
                  <a:pt x="20" y="37"/>
                </a:lnTo>
                <a:moveTo>
                  <a:pt x="27" y="150"/>
                </a:moveTo>
                <a:lnTo>
                  <a:pt x="27" y="147"/>
                </a:lnTo>
                <a:moveTo>
                  <a:pt x="30" y="150"/>
                </a:moveTo>
                <a:lnTo>
                  <a:pt x="30" y="147"/>
                </a:lnTo>
                <a:moveTo>
                  <a:pt x="34" y="147"/>
                </a:moveTo>
                <a:lnTo>
                  <a:pt x="37" y="152"/>
                </a:lnTo>
                <a:moveTo>
                  <a:pt x="39" y="130"/>
                </a:moveTo>
                <a:lnTo>
                  <a:pt x="46" y="140"/>
                </a:lnTo>
                <a:lnTo>
                  <a:pt x="51" y="145"/>
                </a:lnTo>
                <a:moveTo>
                  <a:pt x="37" y="145"/>
                </a:moveTo>
                <a:lnTo>
                  <a:pt x="39" y="150"/>
                </a:lnTo>
                <a:moveTo>
                  <a:pt x="37" y="142"/>
                </a:moveTo>
                <a:lnTo>
                  <a:pt x="41" y="150"/>
                </a:lnTo>
                <a:moveTo>
                  <a:pt x="39" y="140"/>
                </a:moveTo>
                <a:lnTo>
                  <a:pt x="46" y="150"/>
                </a:lnTo>
                <a:moveTo>
                  <a:pt x="39" y="142"/>
                </a:moveTo>
                <a:lnTo>
                  <a:pt x="44" y="150"/>
                </a:lnTo>
                <a:moveTo>
                  <a:pt x="30" y="150"/>
                </a:moveTo>
                <a:lnTo>
                  <a:pt x="34" y="154"/>
                </a:lnTo>
                <a:moveTo>
                  <a:pt x="27" y="150"/>
                </a:moveTo>
                <a:lnTo>
                  <a:pt x="30" y="150"/>
                </a:lnTo>
                <a:moveTo>
                  <a:pt x="37" y="154"/>
                </a:moveTo>
                <a:lnTo>
                  <a:pt x="32" y="147"/>
                </a:lnTo>
                <a:lnTo>
                  <a:pt x="37" y="152"/>
                </a:lnTo>
                <a:moveTo>
                  <a:pt x="34" y="130"/>
                </a:moveTo>
                <a:lnTo>
                  <a:pt x="49" y="150"/>
                </a:lnTo>
                <a:moveTo>
                  <a:pt x="34" y="145"/>
                </a:moveTo>
                <a:lnTo>
                  <a:pt x="39" y="150"/>
                </a:lnTo>
                <a:moveTo>
                  <a:pt x="34" y="133"/>
                </a:moveTo>
                <a:lnTo>
                  <a:pt x="46" y="150"/>
                </a:lnTo>
                <a:moveTo>
                  <a:pt x="37" y="130"/>
                </a:moveTo>
                <a:lnTo>
                  <a:pt x="49" y="147"/>
                </a:lnTo>
                <a:lnTo>
                  <a:pt x="37" y="130"/>
                </a:lnTo>
                <a:close/>
                <a:moveTo>
                  <a:pt x="65" y="94"/>
                </a:moveTo>
                <a:lnTo>
                  <a:pt x="70" y="85"/>
                </a:lnTo>
                <a:lnTo>
                  <a:pt x="63" y="77"/>
                </a:lnTo>
                <a:moveTo>
                  <a:pt x="3" y="104"/>
                </a:moveTo>
                <a:lnTo>
                  <a:pt x="3" y="106"/>
                </a:lnTo>
                <a:moveTo>
                  <a:pt x="3" y="101"/>
                </a:moveTo>
                <a:lnTo>
                  <a:pt x="3" y="99"/>
                </a:lnTo>
                <a:moveTo>
                  <a:pt x="3" y="97"/>
                </a:moveTo>
                <a:lnTo>
                  <a:pt x="8" y="104"/>
                </a:lnTo>
                <a:moveTo>
                  <a:pt x="3" y="94"/>
                </a:moveTo>
                <a:lnTo>
                  <a:pt x="10" y="104"/>
                </a:lnTo>
                <a:moveTo>
                  <a:pt x="1" y="82"/>
                </a:moveTo>
                <a:lnTo>
                  <a:pt x="8" y="90"/>
                </a:lnTo>
                <a:moveTo>
                  <a:pt x="3" y="85"/>
                </a:moveTo>
                <a:lnTo>
                  <a:pt x="1" y="82"/>
                </a:lnTo>
                <a:moveTo>
                  <a:pt x="5" y="65"/>
                </a:moveTo>
                <a:lnTo>
                  <a:pt x="5" y="68"/>
                </a:lnTo>
                <a:moveTo>
                  <a:pt x="1" y="85"/>
                </a:moveTo>
                <a:lnTo>
                  <a:pt x="8" y="92"/>
                </a:lnTo>
                <a:moveTo>
                  <a:pt x="8" y="61"/>
                </a:moveTo>
                <a:lnTo>
                  <a:pt x="10" y="63"/>
                </a:lnTo>
                <a:moveTo>
                  <a:pt x="5" y="61"/>
                </a:moveTo>
                <a:lnTo>
                  <a:pt x="10" y="65"/>
                </a:lnTo>
                <a:moveTo>
                  <a:pt x="22" y="41"/>
                </a:moveTo>
                <a:lnTo>
                  <a:pt x="30" y="51"/>
                </a:lnTo>
                <a:moveTo>
                  <a:pt x="8" y="68"/>
                </a:moveTo>
                <a:lnTo>
                  <a:pt x="5" y="63"/>
                </a:lnTo>
                <a:lnTo>
                  <a:pt x="8" y="65"/>
                </a:lnTo>
                <a:moveTo>
                  <a:pt x="3" y="92"/>
                </a:moveTo>
                <a:lnTo>
                  <a:pt x="10" y="104"/>
                </a:lnTo>
                <a:moveTo>
                  <a:pt x="3" y="90"/>
                </a:moveTo>
                <a:lnTo>
                  <a:pt x="10" y="101"/>
                </a:lnTo>
                <a:moveTo>
                  <a:pt x="1" y="87"/>
                </a:moveTo>
                <a:lnTo>
                  <a:pt x="13" y="99"/>
                </a:lnTo>
                <a:moveTo>
                  <a:pt x="39" y="157"/>
                </a:moveTo>
                <a:lnTo>
                  <a:pt x="37" y="157"/>
                </a:lnTo>
                <a:lnTo>
                  <a:pt x="37" y="154"/>
                </a:lnTo>
                <a:moveTo>
                  <a:pt x="101" y="3"/>
                </a:moveTo>
                <a:lnTo>
                  <a:pt x="99" y="1"/>
                </a:lnTo>
                <a:moveTo>
                  <a:pt x="113" y="8"/>
                </a:moveTo>
                <a:lnTo>
                  <a:pt x="118" y="8"/>
                </a:lnTo>
                <a:moveTo>
                  <a:pt x="111" y="8"/>
                </a:moveTo>
                <a:lnTo>
                  <a:pt x="111" y="10"/>
                </a:lnTo>
                <a:lnTo>
                  <a:pt x="109" y="10"/>
                </a:lnTo>
                <a:lnTo>
                  <a:pt x="106" y="10"/>
                </a:lnTo>
                <a:lnTo>
                  <a:pt x="106" y="8"/>
                </a:lnTo>
                <a:moveTo>
                  <a:pt x="111" y="8"/>
                </a:moveTo>
                <a:lnTo>
                  <a:pt x="111" y="5"/>
                </a:lnTo>
                <a:moveTo>
                  <a:pt x="106" y="8"/>
                </a:moveTo>
                <a:lnTo>
                  <a:pt x="109" y="10"/>
                </a:lnTo>
                <a:moveTo>
                  <a:pt x="111" y="8"/>
                </a:moveTo>
                <a:lnTo>
                  <a:pt x="111" y="5"/>
                </a:lnTo>
                <a:moveTo>
                  <a:pt x="106" y="5"/>
                </a:moveTo>
                <a:lnTo>
                  <a:pt x="104" y="5"/>
                </a:lnTo>
                <a:lnTo>
                  <a:pt x="101" y="3"/>
                </a:lnTo>
                <a:lnTo>
                  <a:pt x="104" y="5"/>
                </a:lnTo>
                <a:moveTo>
                  <a:pt x="101" y="3"/>
                </a:moveTo>
                <a:lnTo>
                  <a:pt x="104" y="3"/>
                </a:lnTo>
                <a:moveTo>
                  <a:pt x="113" y="5"/>
                </a:moveTo>
                <a:lnTo>
                  <a:pt x="113" y="8"/>
                </a:lnTo>
                <a:lnTo>
                  <a:pt x="111" y="5"/>
                </a:lnTo>
                <a:moveTo>
                  <a:pt x="113" y="8"/>
                </a:moveTo>
                <a:lnTo>
                  <a:pt x="116" y="8"/>
                </a:lnTo>
                <a:moveTo>
                  <a:pt x="113" y="8"/>
                </a:moveTo>
                <a:lnTo>
                  <a:pt x="111" y="8"/>
                </a:lnTo>
                <a:moveTo>
                  <a:pt x="106" y="5"/>
                </a:moveTo>
                <a:lnTo>
                  <a:pt x="106" y="8"/>
                </a:lnTo>
                <a:moveTo>
                  <a:pt x="104" y="3"/>
                </a:moveTo>
                <a:lnTo>
                  <a:pt x="111" y="10"/>
                </a:lnTo>
                <a:moveTo>
                  <a:pt x="109" y="5"/>
                </a:moveTo>
                <a:lnTo>
                  <a:pt x="111" y="8"/>
                </a:lnTo>
                <a:moveTo>
                  <a:pt x="106" y="5"/>
                </a:moveTo>
                <a:lnTo>
                  <a:pt x="111" y="10"/>
                </a:lnTo>
                <a:moveTo>
                  <a:pt x="99" y="87"/>
                </a:moveTo>
                <a:lnTo>
                  <a:pt x="90" y="94"/>
                </a:lnTo>
                <a:lnTo>
                  <a:pt x="101" y="92"/>
                </a:lnTo>
                <a:moveTo>
                  <a:pt x="90" y="99"/>
                </a:moveTo>
                <a:lnTo>
                  <a:pt x="90" y="94"/>
                </a:lnTo>
                <a:lnTo>
                  <a:pt x="87" y="97"/>
                </a:lnTo>
                <a:moveTo>
                  <a:pt x="87" y="94"/>
                </a:moveTo>
                <a:lnTo>
                  <a:pt x="90" y="94"/>
                </a:lnTo>
                <a:lnTo>
                  <a:pt x="99" y="80"/>
                </a:lnTo>
                <a:moveTo>
                  <a:pt x="92" y="77"/>
                </a:moveTo>
                <a:lnTo>
                  <a:pt x="90" y="94"/>
                </a:lnTo>
                <a:lnTo>
                  <a:pt x="94" y="77"/>
                </a:lnTo>
                <a:moveTo>
                  <a:pt x="99" y="82"/>
                </a:moveTo>
                <a:lnTo>
                  <a:pt x="90" y="94"/>
                </a:lnTo>
                <a:lnTo>
                  <a:pt x="92" y="77"/>
                </a:lnTo>
                <a:moveTo>
                  <a:pt x="97" y="77"/>
                </a:moveTo>
                <a:lnTo>
                  <a:pt x="90" y="94"/>
                </a:lnTo>
                <a:moveTo>
                  <a:pt x="101" y="73"/>
                </a:moveTo>
                <a:lnTo>
                  <a:pt x="99" y="87"/>
                </a:lnTo>
                <a:lnTo>
                  <a:pt x="109" y="99"/>
                </a:lnTo>
                <a:moveTo>
                  <a:pt x="109" y="99"/>
                </a:moveTo>
                <a:lnTo>
                  <a:pt x="101" y="97"/>
                </a:lnTo>
                <a:lnTo>
                  <a:pt x="94" y="99"/>
                </a:lnTo>
                <a:lnTo>
                  <a:pt x="92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72" name="path 4472"/>
          <p:cNvSpPr/>
          <p:nvPr/>
        </p:nvSpPr>
        <p:spPr>
          <a:xfrm>
            <a:off x="10523982" y="4636262"/>
            <a:ext cx="96011" cy="85343"/>
          </a:xfrm>
          <a:custGeom>
            <a:avLst/>
            <a:gdLst/>
            <a:ahLst/>
            <a:cxnLst/>
            <a:rect l="0" t="0" r="0" b="0"/>
            <a:pathLst>
              <a:path w="151" h="134">
                <a:moveTo>
                  <a:pt x="80" y="37"/>
                </a:moveTo>
                <a:lnTo>
                  <a:pt x="90" y="56"/>
                </a:lnTo>
                <a:lnTo>
                  <a:pt x="82" y="34"/>
                </a:lnTo>
                <a:moveTo>
                  <a:pt x="82" y="27"/>
                </a:moveTo>
                <a:lnTo>
                  <a:pt x="85" y="34"/>
                </a:lnTo>
                <a:lnTo>
                  <a:pt x="92" y="39"/>
                </a:lnTo>
                <a:lnTo>
                  <a:pt x="101" y="34"/>
                </a:lnTo>
                <a:moveTo>
                  <a:pt x="73" y="46"/>
                </a:moveTo>
                <a:lnTo>
                  <a:pt x="90" y="56"/>
                </a:lnTo>
                <a:lnTo>
                  <a:pt x="73" y="39"/>
                </a:lnTo>
                <a:moveTo>
                  <a:pt x="77" y="39"/>
                </a:moveTo>
                <a:lnTo>
                  <a:pt x="90" y="56"/>
                </a:lnTo>
                <a:moveTo>
                  <a:pt x="63" y="37"/>
                </a:moveTo>
                <a:lnTo>
                  <a:pt x="73" y="39"/>
                </a:lnTo>
                <a:lnTo>
                  <a:pt x="80" y="34"/>
                </a:lnTo>
                <a:lnTo>
                  <a:pt x="82" y="27"/>
                </a:lnTo>
                <a:moveTo>
                  <a:pt x="90" y="68"/>
                </a:moveTo>
                <a:lnTo>
                  <a:pt x="87" y="58"/>
                </a:lnTo>
                <a:lnTo>
                  <a:pt x="77" y="53"/>
                </a:lnTo>
                <a:lnTo>
                  <a:pt x="68" y="58"/>
                </a:lnTo>
                <a:moveTo>
                  <a:pt x="147" y="101"/>
                </a:moveTo>
                <a:lnTo>
                  <a:pt x="147" y="104"/>
                </a:lnTo>
                <a:lnTo>
                  <a:pt x="150" y="104"/>
                </a:lnTo>
                <a:lnTo>
                  <a:pt x="150" y="106"/>
                </a:lnTo>
                <a:lnTo>
                  <a:pt x="147" y="106"/>
                </a:lnTo>
                <a:lnTo>
                  <a:pt x="147" y="109"/>
                </a:lnTo>
                <a:lnTo>
                  <a:pt x="145" y="111"/>
                </a:lnTo>
                <a:lnTo>
                  <a:pt x="142" y="113"/>
                </a:lnTo>
                <a:lnTo>
                  <a:pt x="140" y="113"/>
                </a:lnTo>
                <a:lnTo>
                  <a:pt x="140" y="116"/>
                </a:lnTo>
                <a:lnTo>
                  <a:pt x="137" y="116"/>
                </a:lnTo>
                <a:lnTo>
                  <a:pt x="135" y="118"/>
                </a:lnTo>
                <a:lnTo>
                  <a:pt x="133" y="118"/>
                </a:lnTo>
                <a:lnTo>
                  <a:pt x="133" y="121"/>
                </a:lnTo>
                <a:lnTo>
                  <a:pt x="130" y="121"/>
                </a:lnTo>
                <a:lnTo>
                  <a:pt x="128" y="123"/>
                </a:lnTo>
                <a:lnTo>
                  <a:pt x="121" y="123"/>
                </a:lnTo>
                <a:lnTo>
                  <a:pt x="121" y="125"/>
                </a:lnTo>
                <a:lnTo>
                  <a:pt x="118" y="125"/>
                </a:lnTo>
                <a:lnTo>
                  <a:pt x="118" y="128"/>
                </a:lnTo>
                <a:lnTo>
                  <a:pt x="116" y="128"/>
                </a:lnTo>
                <a:lnTo>
                  <a:pt x="113" y="130"/>
                </a:lnTo>
                <a:lnTo>
                  <a:pt x="106" y="130"/>
                </a:lnTo>
                <a:lnTo>
                  <a:pt x="106" y="133"/>
                </a:lnTo>
                <a:lnTo>
                  <a:pt x="101" y="133"/>
                </a:lnTo>
                <a:lnTo>
                  <a:pt x="101" y="130"/>
                </a:lnTo>
                <a:lnTo>
                  <a:pt x="101" y="128"/>
                </a:lnTo>
                <a:lnTo>
                  <a:pt x="104" y="128"/>
                </a:lnTo>
                <a:lnTo>
                  <a:pt x="104" y="123"/>
                </a:lnTo>
                <a:lnTo>
                  <a:pt x="101" y="123"/>
                </a:lnTo>
                <a:lnTo>
                  <a:pt x="97" y="123"/>
                </a:lnTo>
                <a:lnTo>
                  <a:pt x="97" y="125"/>
                </a:lnTo>
                <a:lnTo>
                  <a:pt x="94" y="125"/>
                </a:lnTo>
                <a:lnTo>
                  <a:pt x="94" y="128"/>
                </a:lnTo>
                <a:lnTo>
                  <a:pt x="85" y="128"/>
                </a:lnTo>
                <a:lnTo>
                  <a:pt x="85" y="130"/>
                </a:lnTo>
                <a:lnTo>
                  <a:pt x="82" y="130"/>
                </a:lnTo>
                <a:lnTo>
                  <a:pt x="85" y="133"/>
                </a:lnTo>
                <a:lnTo>
                  <a:pt x="70" y="133"/>
                </a:lnTo>
                <a:lnTo>
                  <a:pt x="68" y="130"/>
                </a:lnTo>
                <a:lnTo>
                  <a:pt x="68" y="128"/>
                </a:lnTo>
                <a:lnTo>
                  <a:pt x="65" y="125"/>
                </a:lnTo>
                <a:lnTo>
                  <a:pt x="63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5"/>
                </a:lnTo>
                <a:lnTo>
                  <a:pt x="61" y="128"/>
                </a:lnTo>
                <a:lnTo>
                  <a:pt x="58" y="128"/>
                </a:lnTo>
                <a:lnTo>
                  <a:pt x="53" y="128"/>
                </a:lnTo>
                <a:lnTo>
                  <a:pt x="51" y="125"/>
                </a:lnTo>
                <a:lnTo>
                  <a:pt x="49" y="125"/>
                </a:lnTo>
                <a:lnTo>
                  <a:pt x="46" y="123"/>
                </a:lnTo>
                <a:lnTo>
                  <a:pt x="44" y="123"/>
                </a:lnTo>
                <a:lnTo>
                  <a:pt x="44" y="121"/>
                </a:lnTo>
                <a:lnTo>
                  <a:pt x="41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3"/>
                </a:lnTo>
                <a:lnTo>
                  <a:pt x="39" y="113"/>
                </a:lnTo>
                <a:lnTo>
                  <a:pt x="39" y="111"/>
                </a:lnTo>
                <a:lnTo>
                  <a:pt x="41" y="111"/>
                </a:lnTo>
                <a:lnTo>
                  <a:pt x="49" y="111"/>
                </a:lnTo>
                <a:lnTo>
                  <a:pt x="49" y="109"/>
                </a:lnTo>
                <a:lnTo>
                  <a:pt x="51" y="109"/>
                </a:lnTo>
                <a:lnTo>
                  <a:pt x="51" y="106"/>
                </a:lnTo>
                <a:lnTo>
                  <a:pt x="51" y="104"/>
                </a:lnTo>
                <a:lnTo>
                  <a:pt x="49" y="104"/>
                </a:lnTo>
                <a:moveTo>
                  <a:pt x="49" y="104"/>
                </a:moveTo>
                <a:lnTo>
                  <a:pt x="49" y="101"/>
                </a:lnTo>
                <a:lnTo>
                  <a:pt x="46" y="101"/>
                </a:lnTo>
                <a:lnTo>
                  <a:pt x="46" y="99"/>
                </a:lnTo>
                <a:lnTo>
                  <a:pt x="44" y="97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101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20" y="99"/>
                </a:lnTo>
                <a:lnTo>
                  <a:pt x="17" y="99"/>
                </a:lnTo>
                <a:lnTo>
                  <a:pt x="17" y="97"/>
                </a:lnTo>
                <a:lnTo>
                  <a:pt x="15" y="94"/>
                </a:lnTo>
                <a:lnTo>
                  <a:pt x="13" y="92"/>
                </a:lnTo>
                <a:lnTo>
                  <a:pt x="13" y="85"/>
                </a:lnTo>
                <a:lnTo>
                  <a:pt x="10" y="85"/>
                </a:lnTo>
                <a:lnTo>
                  <a:pt x="10" y="82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3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5"/>
                </a:lnTo>
                <a:lnTo>
                  <a:pt x="13" y="65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8" y="56"/>
                </a:lnTo>
                <a:lnTo>
                  <a:pt x="8" y="49"/>
                </a:lnTo>
                <a:lnTo>
                  <a:pt x="5" y="46"/>
                </a:lnTo>
                <a:lnTo>
                  <a:pt x="3" y="46"/>
                </a:lnTo>
                <a:lnTo>
                  <a:pt x="1" y="44"/>
                </a:lnTo>
                <a:lnTo>
                  <a:pt x="1" y="41"/>
                </a:lnTo>
                <a:lnTo>
                  <a:pt x="3" y="39"/>
                </a:lnTo>
                <a:lnTo>
                  <a:pt x="1" y="39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29"/>
                </a:lnTo>
                <a:lnTo>
                  <a:pt x="8" y="29"/>
                </a:lnTo>
                <a:lnTo>
                  <a:pt x="10" y="27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3"/>
                </a:lnTo>
                <a:lnTo>
                  <a:pt x="10" y="8"/>
                </a:lnTo>
                <a:lnTo>
                  <a:pt x="13" y="8"/>
                </a:lnTo>
                <a:lnTo>
                  <a:pt x="13" y="5"/>
                </a:lnTo>
                <a:lnTo>
                  <a:pt x="15" y="3"/>
                </a:lnTo>
                <a:lnTo>
                  <a:pt x="15" y="1"/>
                </a:lnTo>
                <a:lnTo>
                  <a:pt x="17" y="1"/>
                </a:lnTo>
                <a:moveTo>
                  <a:pt x="27" y="111"/>
                </a:moveTo>
                <a:lnTo>
                  <a:pt x="27" y="109"/>
                </a:lnTo>
                <a:moveTo>
                  <a:pt x="30" y="111"/>
                </a:moveTo>
                <a:lnTo>
                  <a:pt x="32" y="111"/>
                </a:lnTo>
                <a:moveTo>
                  <a:pt x="34" y="109"/>
                </a:moveTo>
                <a:lnTo>
                  <a:pt x="39" y="113"/>
                </a:lnTo>
                <a:moveTo>
                  <a:pt x="41" y="92"/>
                </a:moveTo>
                <a:lnTo>
                  <a:pt x="46" y="101"/>
                </a:lnTo>
                <a:lnTo>
                  <a:pt x="51" y="106"/>
                </a:lnTo>
                <a:moveTo>
                  <a:pt x="37" y="106"/>
                </a:moveTo>
                <a:lnTo>
                  <a:pt x="41" y="111"/>
                </a:lnTo>
                <a:lnTo>
                  <a:pt x="37" y="104"/>
                </a:lnTo>
                <a:moveTo>
                  <a:pt x="39" y="101"/>
                </a:moveTo>
                <a:lnTo>
                  <a:pt x="46" y="111"/>
                </a:lnTo>
                <a:moveTo>
                  <a:pt x="39" y="104"/>
                </a:moveTo>
                <a:lnTo>
                  <a:pt x="44" y="111"/>
                </a:lnTo>
                <a:moveTo>
                  <a:pt x="32" y="111"/>
                </a:moveTo>
                <a:lnTo>
                  <a:pt x="34" y="116"/>
                </a:lnTo>
                <a:moveTo>
                  <a:pt x="27" y="111"/>
                </a:moveTo>
                <a:lnTo>
                  <a:pt x="30" y="111"/>
                </a:lnTo>
                <a:moveTo>
                  <a:pt x="32" y="109"/>
                </a:moveTo>
                <a:lnTo>
                  <a:pt x="37" y="116"/>
                </a:lnTo>
                <a:moveTo>
                  <a:pt x="34" y="109"/>
                </a:moveTo>
                <a:lnTo>
                  <a:pt x="37" y="113"/>
                </a:lnTo>
                <a:moveTo>
                  <a:pt x="34" y="92"/>
                </a:moveTo>
                <a:lnTo>
                  <a:pt x="49" y="111"/>
                </a:lnTo>
                <a:moveTo>
                  <a:pt x="37" y="106"/>
                </a:moveTo>
                <a:lnTo>
                  <a:pt x="39" y="111"/>
                </a:lnTo>
                <a:moveTo>
                  <a:pt x="34" y="94"/>
                </a:moveTo>
                <a:lnTo>
                  <a:pt x="49" y="111"/>
                </a:lnTo>
                <a:moveTo>
                  <a:pt x="39" y="92"/>
                </a:moveTo>
                <a:lnTo>
                  <a:pt x="51" y="109"/>
                </a:lnTo>
                <a:moveTo>
                  <a:pt x="37" y="92"/>
                </a:moveTo>
                <a:lnTo>
                  <a:pt x="49" y="109"/>
                </a:lnTo>
                <a:moveTo>
                  <a:pt x="68" y="56"/>
                </a:moveTo>
                <a:lnTo>
                  <a:pt x="73" y="46"/>
                </a:lnTo>
                <a:lnTo>
                  <a:pt x="65" y="39"/>
                </a:lnTo>
                <a:moveTo>
                  <a:pt x="39" y="118"/>
                </a:moveTo>
                <a:lnTo>
                  <a:pt x="37" y="118"/>
                </a:lnTo>
                <a:lnTo>
                  <a:pt x="37" y="116"/>
                </a:lnTo>
                <a:moveTo>
                  <a:pt x="101" y="49"/>
                </a:moveTo>
                <a:lnTo>
                  <a:pt x="90" y="56"/>
                </a:lnTo>
                <a:lnTo>
                  <a:pt x="104" y="53"/>
                </a:lnTo>
                <a:moveTo>
                  <a:pt x="90" y="61"/>
                </a:moveTo>
                <a:lnTo>
                  <a:pt x="90" y="56"/>
                </a:lnTo>
                <a:lnTo>
                  <a:pt x="87" y="58"/>
                </a:lnTo>
                <a:moveTo>
                  <a:pt x="87" y="56"/>
                </a:moveTo>
                <a:lnTo>
                  <a:pt x="90" y="56"/>
                </a:lnTo>
                <a:lnTo>
                  <a:pt x="99" y="41"/>
                </a:lnTo>
                <a:moveTo>
                  <a:pt x="92" y="39"/>
                </a:moveTo>
                <a:lnTo>
                  <a:pt x="90" y="56"/>
                </a:lnTo>
                <a:lnTo>
                  <a:pt x="94" y="39"/>
                </a:lnTo>
                <a:moveTo>
                  <a:pt x="99" y="44"/>
                </a:moveTo>
                <a:lnTo>
                  <a:pt x="90" y="56"/>
                </a:lnTo>
                <a:lnTo>
                  <a:pt x="92" y="39"/>
                </a:lnTo>
                <a:moveTo>
                  <a:pt x="99" y="39"/>
                </a:moveTo>
                <a:lnTo>
                  <a:pt x="90" y="56"/>
                </a:lnTo>
                <a:moveTo>
                  <a:pt x="101" y="34"/>
                </a:moveTo>
                <a:lnTo>
                  <a:pt x="99" y="49"/>
                </a:lnTo>
                <a:lnTo>
                  <a:pt x="109" y="61"/>
                </a:lnTo>
                <a:moveTo>
                  <a:pt x="109" y="61"/>
                </a:moveTo>
                <a:lnTo>
                  <a:pt x="101" y="58"/>
                </a:lnTo>
                <a:lnTo>
                  <a:pt x="94" y="61"/>
                </a:lnTo>
                <a:lnTo>
                  <a:pt x="92" y="7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74" name="path 4474"/>
          <p:cNvSpPr/>
          <p:nvPr/>
        </p:nvSpPr>
        <p:spPr>
          <a:xfrm>
            <a:off x="11397234" y="4611878"/>
            <a:ext cx="109727" cy="109727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7" y="75"/>
                </a:moveTo>
                <a:lnTo>
                  <a:pt x="87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0" y="85"/>
                </a:moveTo>
                <a:lnTo>
                  <a:pt x="87" y="94"/>
                </a:lnTo>
                <a:lnTo>
                  <a:pt x="70" y="77"/>
                </a:lnTo>
                <a:moveTo>
                  <a:pt x="75" y="77"/>
                </a:moveTo>
                <a:lnTo>
                  <a:pt x="87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7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5" y="3"/>
                </a:lnTo>
                <a:lnTo>
                  <a:pt x="70" y="3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3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7" y="10"/>
                </a:lnTo>
                <a:lnTo>
                  <a:pt x="77" y="8"/>
                </a:lnTo>
                <a:lnTo>
                  <a:pt x="87" y="8"/>
                </a:lnTo>
                <a:lnTo>
                  <a:pt x="87" y="5"/>
                </a:lnTo>
                <a:lnTo>
                  <a:pt x="87" y="3"/>
                </a:lnTo>
                <a:lnTo>
                  <a:pt x="90" y="3"/>
                </a:lnTo>
                <a:lnTo>
                  <a:pt x="97" y="3"/>
                </a:lnTo>
                <a:lnTo>
                  <a:pt x="97" y="1"/>
                </a:lnTo>
                <a:lnTo>
                  <a:pt x="116" y="8"/>
                </a:lnTo>
                <a:lnTo>
                  <a:pt x="121" y="8"/>
                </a:lnTo>
                <a:lnTo>
                  <a:pt x="121" y="10"/>
                </a:lnTo>
                <a:lnTo>
                  <a:pt x="125" y="10"/>
                </a:lnTo>
                <a:lnTo>
                  <a:pt x="125" y="13"/>
                </a:lnTo>
                <a:lnTo>
                  <a:pt x="128" y="13"/>
                </a:lnTo>
                <a:lnTo>
                  <a:pt x="128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1" y="27"/>
                </a:lnTo>
                <a:lnTo>
                  <a:pt x="121" y="30"/>
                </a:lnTo>
                <a:lnTo>
                  <a:pt x="121" y="32"/>
                </a:lnTo>
                <a:lnTo>
                  <a:pt x="123" y="32"/>
                </a:lnTo>
                <a:lnTo>
                  <a:pt x="123" y="34"/>
                </a:lnTo>
                <a:lnTo>
                  <a:pt x="125" y="34"/>
                </a:lnTo>
                <a:lnTo>
                  <a:pt x="125" y="37"/>
                </a:lnTo>
                <a:lnTo>
                  <a:pt x="128" y="39"/>
                </a:lnTo>
                <a:lnTo>
                  <a:pt x="128" y="41"/>
                </a:lnTo>
                <a:lnTo>
                  <a:pt x="130" y="41"/>
                </a:lnTo>
                <a:lnTo>
                  <a:pt x="130" y="44"/>
                </a:lnTo>
                <a:lnTo>
                  <a:pt x="133" y="44"/>
                </a:lnTo>
                <a:lnTo>
                  <a:pt x="137" y="44"/>
                </a:lnTo>
                <a:lnTo>
                  <a:pt x="137" y="41"/>
                </a:lnTo>
                <a:lnTo>
                  <a:pt x="137" y="39"/>
                </a:lnTo>
                <a:lnTo>
                  <a:pt x="135" y="39"/>
                </a:lnTo>
                <a:lnTo>
                  <a:pt x="135" y="37"/>
                </a:lnTo>
                <a:lnTo>
                  <a:pt x="133" y="34"/>
                </a:lnTo>
                <a:lnTo>
                  <a:pt x="133" y="32"/>
                </a:lnTo>
                <a:lnTo>
                  <a:pt x="135" y="30"/>
                </a:lnTo>
                <a:lnTo>
                  <a:pt x="135" y="27"/>
                </a:lnTo>
                <a:lnTo>
                  <a:pt x="137" y="27"/>
                </a:lnTo>
                <a:lnTo>
                  <a:pt x="140" y="27"/>
                </a:lnTo>
                <a:lnTo>
                  <a:pt x="140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47" y="30"/>
                </a:lnTo>
                <a:lnTo>
                  <a:pt x="150" y="30"/>
                </a:lnTo>
                <a:lnTo>
                  <a:pt x="150" y="32"/>
                </a:lnTo>
                <a:lnTo>
                  <a:pt x="152" y="32"/>
                </a:lnTo>
                <a:lnTo>
                  <a:pt x="152" y="34"/>
                </a:lnTo>
                <a:lnTo>
                  <a:pt x="152" y="37"/>
                </a:lnTo>
                <a:lnTo>
                  <a:pt x="154" y="37"/>
                </a:lnTo>
                <a:lnTo>
                  <a:pt x="154" y="39"/>
                </a:lnTo>
                <a:lnTo>
                  <a:pt x="157" y="39"/>
                </a:lnTo>
                <a:lnTo>
                  <a:pt x="157" y="41"/>
                </a:lnTo>
                <a:lnTo>
                  <a:pt x="159" y="44"/>
                </a:lnTo>
                <a:lnTo>
                  <a:pt x="159" y="51"/>
                </a:lnTo>
                <a:lnTo>
                  <a:pt x="161" y="51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3"/>
                </a:lnTo>
                <a:lnTo>
                  <a:pt x="169" y="65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59" y="70"/>
                </a:lnTo>
                <a:lnTo>
                  <a:pt x="159" y="73"/>
                </a:lnTo>
                <a:lnTo>
                  <a:pt x="159" y="75"/>
                </a:lnTo>
                <a:lnTo>
                  <a:pt x="161" y="77"/>
                </a:lnTo>
                <a:lnTo>
                  <a:pt x="164" y="77"/>
                </a:lnTo>
                <a:lnTo>
                  <a:pt x="164" y="80"/>
                </a:lnTo>
                <a:lnTo>
                  <a:pt x="164" y="87"/>
                </a:lnTo>
                <a:lnTo>
                  <a:pt x="166" y="87"/>
                </a:lnTo>
                <a:lnTo>
                  <a:pt x="166" y="90"/>
                </a:lnTo>
                <a:lnTo>
                  <a:pt x="169" y="90"/>
                </a:lnTo>
                <a:lnTo>
                  <a:pt x="171" y="90"/>
                </a:lnTo>
                <a:lnTo>
                  <a:pt x="171" y="92"/>
                </a:lnTo>
                <a:lnTo>
                  <a:pt x="171" y="94"/>
                </a:lnTo>
                <a:lnTo>
                  <a:pt x="169" y="94"/>
                </a:lnTo>
                <a:lnTo>
                  <a:pt x="171" y="97"/>
                </a:lnTo>
                <a:lnTo>
                  <a:pt x="171" y="99"/>
                </a:lnTo>
                <a:lnTo>
                  <a:pt x="169" y="101"/>
                </a:lnTo>
                <a:lnTo>
                  <a:pt x="169" y="104"/>
                </a:lnTo>
                <a:lnTo>
                  <a:pt x="166" y="106"/>
                </a:lnTo>
                <a:lnTo>
                  <a:pt x="161" y="106"/>
                </a:lnTo>
                <a:lnTo>
                  <a:pt x="161" y="109"/>
                </a:lnTo>
                <a:lnTo>
                  <a:pt x="161" y="113"/>
                </a:lnTo>
                <a:lnTo>
                  <a:pt x="164" y="113"/>
                </a:lnTo>
                <a:lnTo>
                  <a:pt x="164" y="123"/>
                </a:lnTo>
                <a:lnTo>
                  <a:pt x="161" y="123"/>
                </a:lnTo>
                <a:lnTo>
                  <a:pt x="161" y="128"/>
                </a:lnTo>
                <a:lnTo>
                  <a:pt x="159" y="128"/>
                </a:lnTo>
                <a:lnTo>
                  <a:pt x="159" y="130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47" y="133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7" y="125"/>
                </a:lnTo>
                <a:lnTo>
                  <a:pt x="137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28" y="133"/>
                </a:lnTo>
                <a:lnTo>
                  <a:pt x="128" y="135"/>
                </a:lnTo>
                <a:lnTo>
                  <a:pt x="128" y="140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7" y="142"/>
                </a:lnTo>
                <a:lnTo>
                  <a:pt x="147" y="147"/>
                </a:lnTo>
                <a:lnTo>
                  <a:pt x="145" y="147"/>
                </a:lnTo>
                <a:lnTo>
                  <a:pt x="145" y="150"/>
                </a:lnTo>
                <a:lnTo>
                  <a:pt x="142" y="150"/>
                </a:lnTo>
                <a:lnTo>
                  <a:pt x="142" y="152"/>
                </a:lnTo>
                <a:lnTo>
                  <a:pt x="140" y="152"/>
                </a:lnTo>
                <a:lnTo>
                  <a:pt x="137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0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18" y="164"/>
                </a:lnTo>
                <a:lnTo>
                  <a:pt x="116" y="166"/>
                </a:lnTo>
                <a:lnTo>
                  <a:pt x="113" y="166"/>
                </a:lnTo>
                <a:lnTo>
                  <a:pt x="113" y="169"/>
                </a:lnTo>
                <a:lnTo>
                  <a:pt x="104" y="169"/>
                </a:lnTo>
                <a:lnTo>
                  <a:pt x="104" y="171"/>
                </a:lnTo>
                <a:lnTo>
                  <a:pt x="101" y="171"/>
                </a:lnTo>
                <a:lnTo>
                  <a:pt x="101" y="169"/>
                </a:lnTo>
                <a:lnTo>
                  <a:pt x="99" y="169"/>
                </a:lnTo>
                <a:lnTo>
                  <a:pt x="101" y="169"/>
                </a:lnTo>
                <a:lnTo>
                  <a:pt x="101" y="161"/>
                </a:lnTo>
                <a:lnTo>
                  <a:pt x="99" y="161"/>
                </a:lnTo>
                <a:lnTo>
                  <a:pt x="94" y="161"/>
                </a:lnTo>
                <a:lnTo>
                  <a:pt x="94" y="164"/>
                </a:lnTo>
                <a:lnTo>
                  <a:pt x="92" y="164"/>
                </a:lnTo>
                <a:lnTo>
                  <a:pt x="92" y="166"/>
                </a:lnTo>
                <a:lnTo>
                  <a:pt x="85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68" y="171"/>
                </a:lnTo>
                <a:lnTo>
                  <a:pt x="68" y="169"/>
                </a:lnTo>
                <a:lnTo>
                  <a:pt x="65" y="169"/>
                </a:lnTo>
                <a:lnTo>
                  <a:pt x="65" y="166"/>
                </a:lnTo>
                <a:lnTo>
                  <a:pt x="65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6"/>
                </a:lnTo>
                <a:lnTo>
                  <a:pt x="58" y="166"/>
                </a:lnTo>
                <a:lnTo>
                  <a:pt x="51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1" y="161"/>
                </a:lnTo>
                <a:lnTo>
                  <a:pt x="41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0"/>
                </a:lnTo>
                <a:lnTo>
                  <a:pt x="39" y="150"/>
                </a:lnTo>
                <a:lnTo>
                  <a:pt x="49" y="150"/>
                </a:lnTo>
                <a:lnTo>
                  <a:pt x="49" y="147"/>
                </a:lnTo>
                <a:lnTo>
                  <a:pt x="49" y="142"/>
                </a:lnTo>
                <a:moveTo>
                  <a:pt x="49" y="142"/>
                </a:moveTo>
                <a:lnTo>
                  <a:pt x="46" y="140"/>
                </a:lnTo>
                <a:lnTo>
                  <a:pt x="44" y="137"/>
                </a:lnTo>
                <a:lnTo>
                  <a:pt x="44" y="135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2" y="130"/>
                </a:lnTo>
                <a:lnTo>
                  <a:pt x="32" y="133"/>
                </a:lnTo>
                <a:lnTo>
                  <a:pt x="34" y="133"/>
                </a:lnTo>
                <a:lnTo>
                  <a:pt x="34" y="135"/>
                </a:lnTo>
                <a:lnTo>
                  <a:pt x="34" y="137"/>
                </a:lnTo>
                <a:lnTo>
                  <a:pt x="37" y="137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7"/>
                </a:lnTo>
                <a:lnTo>
                  <a:pt x="30" y="150"/>
                </a:lnTo>
                <a:lnTo>
                  <a:pt x="25" y="147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7" y="140"/>
                </a:lnTo>
                <a:lnTo>
                  <a:pt x="17" y="137"/>
                </a:lnTo>
                <a:lnTo>
                  <a:pt x="15" y="135"/>
                </a:lnTo>
                <a:lnTo>
                  <a:pt x="15" y="133"/>
                </a:lnTo>
                <a:lnTo>
                  <a:pt x="13" y="133"/>
                </a:lnTo>
                <a:lnTo>
                  <a:pt x="13" y="130"/>
                </a:lnTo>
                <a:lnTo>
                  <a:pt x="10" y="128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5" y="118"/>
                </a:lnTo>
                <a:lnTo>
                  <a:pt x="5" y="113"/>
                </a:lnTo>
                <a:lnTo>
                  <a:pt x="3" y="113"/>
                </a:lnTo>
                <a:lnTo>
                  <a:pt x="3" y="101"/>
                </a:lnTo>
                <a:lnTo>
                  <a:pt x="5" y="101"/>
                </a:lnTo>
                <a:lnTo>
                  <a:pt x="5" y="104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90"/>
                </a:lnTo>
                <a:lnTo>
                  <a:pt x="5" y="90"/>
                </a:lnTo>
                <a:lnTo>
                  <a:pt x="5" y="85"/>
                </a:lnTo>
                <a:lnTo>
                  <a:pt x="3" y="85"/>
                </a:lnTo>
                <a:lnTo>
                  <a:pt x="1" y="85"/>
                </a:lnTo>
                <a:lnTo>
                  <a:pt x="1" y="82"/>
                </a:lnTo>
                <a:lnTo>
                  <a:pt x="1" y="73"/>
                </a:lnTo>
                <a:lnTo>
                  <a:pt x="3" y="70"/>
                </a:lnTo>
                <a:lnTo>
                  <a:pt x="3" y="68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5" y="53"/>
                </a:lnTo>
                <a:lnTo>
                  <a:pt x="8" y="53"/>
                </a:lnTo>
                <a:lnTo>
                  <a:pt x="8" y="49"/>
                </a:lnTo>
                <a:lnTo>
                  <a:pt x="10" y="49"/>
                </a:lnTo>
                <a:lnTo>
                  <a:pt x="10" y="44"/>
                </a:lnTo>
                <a:lnTo>
                  <a:pt x="13" y="44"/>
                </a:lnTo>
                <a:lnTo>
                  <a:pt x="13" y="41"/>
                </a:lnTo>
                <a:lnTo>
                  <a:pt x="15" y="41"/>
                </a:lnTo>
                <a:lnTo>
                  <a:pt x="15" y="39"/>
                </a:lnTo>
                <a:moveTo>
                  <a:pt x="15" y="39"/>
                </a:moveTo>
                <a:lnTo>
                  <a:pt x="17" y="39"/>
                </a:lnTo>
                <a:lnTo>
                  <a:pt x="17" y="37"/>
                </a:lnTo>
                <a:lnTo>
                  <a:pt x="20" y="37"/>
                </a:lnTo>
                <a:lnTo>
                  <a:pt x="20" y="39"/>
                </a:lnTo>
                <a:lnTo>
                  <a:pt x="22" y="39"/>
                </a:lnTo>
                <a:lnTo>
                  <a:pt x="22" y="41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7" y="46"/>
                </a:lnTo>
                <a:lnTo>
                  <a:pt x="37" y="44"/>
                </a:lnTo>
                <a:lnTo>
                  <a:pt x="39" y="44"/>
                </a:lnTo>
                <a:lnTo>
                  <a:pt x="41" y="41"/>
                </a:lnTo>
                <a:lnTo>
                  <a:pt x="41" y="34"/>
                </a:lnTo>
                <a:lnTo>
                  <a:pt x="39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2" y="32"/>
                </a:lnTo>
                <a:lnTo>
                  <a:pt x="22" y="30"/>
                </a:lnTo>
                <a:lnTo>
                  <a:pt x="25" y="30"/>
                </a:lnTo>
                <a:lnTo>
                  <a:pt x="25" y="25"/>
                </a:lnTo>
                <a:lnTo>
                  <a:pt x="27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9" y="15"/>
                </a:lnTo>
                <a:lnTo>
                  <a:pt x="41" y="15"/>
                </a:lnTo>
                <a:lnTo>
                  <a:pt x="41" y="13"/>
                </a:lnTo>
                <a:lnTo>
                  <a:pt x="51" y="13"/>
                </a:lnTo>
                <a:lnTo>
                  <a:pt x="51" y="10"/>
                </a:lnTo>
                <a:lnTo>
                  <a:pt x="53" y="10"/>
                </a:lnTo>
                <a:lnTo>
                  <a:pt x="53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  <a:moveTo>
                  <a:pt x="34" y="39"/>
                </a:moveTo>
                <a:lnTo>
                  <a:pt x="39" y="44"/>
                </a:lnTo>
                <a:lnTo>
                  <a:pt x="34" y="37"/>
                </a:lnTo>
                <a:moveTo>
                  <a:pt x="17" y="39"/>
                </a:moveTo>
                <a:lnTo>
                  <a:pt x="27" y="51"/>
                </a:lnTo>
                <a:lnTo>
                  <a:pt x="17" y="37"/>
                </a:lnTo>
                <a:moveTo>
                  <a:pt x="37" y="44"/>
                </a:moveTo>
                <a:lnTo>
                  <a:pt x="32" y="39"/>
                </a:lnTo>
                <a:lnTo>
                  <a:pt x="37" y="46"/>
                </a:lnTo>
                <a:moveTo>
                  <a:pt x="27" y="150"/>
                </a:moveTo>
                <a:lnTo>
                  <a:pt x="27" y="147"/>
                </a:lnTo>
                <a:lnTo>
                  <a:pt x="25" y="147"/>
                </a:lnTo>
                <a:moveTo>
                  <a:pt x="30" y="150"/>
                </a:moveTo>
                <a:lnTo>
                  <a:pt x="30" y="147"/>
                </a:lnTo>
                <a:moveTo>
                  <a:pt x="34" y="147"/>
                </a:moveTo>
                <a:lnTo>
                  <a:pt x="37" y="152"/>
                </a:lnTo>
                <a:moveTo>
                  <a:pt x="39" y="130"/>
                </a:moveTo>
                <a:lnTo>
                  <a:pt x="46" y="140"/>
                </a:lnTo>
                <a:lnTo>
                  <a:pt x="49" y="145"/>
                </a:lnTo>
                <a:moveTo>
                  <a:pt x="37" y="145"/>
                </a:moveTo>
                <a:lnTo>
                  <a:pt x="39" y="150"/>
                </a:lnTo>
                <a:moveTo>
                  <a:pt x="37" y="142"/>
                </a:moveTo>
                <a:lnTo>
                  <a:pt x="41" y="150"/>
                </a:lnTo>
                <a:moveTo>
                  <a:pt x="37" y="140"/>
                </a:moveTo>
                <a:lnTo>
                  <a:pt x="44" y="150"/>
                </a:lnTo>
                <a:lnTo>
                  <a:pt x="37" y="142"/>
                </a:lnTo>
                <a:moveTo>
                  <a:pt x="30" y="150"/>
                </a:moveTo>
                <a:lnTo>
                  <a:pt x="34" y="154"/>
                </a:lnTo>
                <a:moveTo>
                  <a:pt x="27" y="150"/>
                </a:moveTo>
                <a:lnTo>
                  <a:pt x="27" y="147"/>
                </a:lnTo>
                <a:moveTo>
                  <a:pt x="37" y="154"/>
                </a:moveTo>
                <a:lnTo>
                  <a:pt x="32" y="147"/>
                </a:lnTo>
                <a:lnTo>
                  <a:pt x="37" y="152"/>
                </a:lnTo>
                <a:moveTo>
                  <a:pt x="34" y="130"/>
                </a:moveTo>
                <a:lnTo>
                  <a:pt x="46" y="150"/>
                </a:lnTo>
                <a:moveTo>
                  <a:pt x="34" y="145"/>
                </a:moveTo>
                <a:lnTo>
                  <a:pt x="37" y="150"/>
                </a:lnTo>
                <a:moveTo>
                  <a:pt x="32" y="133"/>
                </a:moveTo>
                <a:lnTo>
                  <a:pt x="46" y="150"/>
                </a:lnTo>
                <a:moveTo>
                  <a:pt x="37" y="130"/>
                </a:moveTo>
                <a:lnTo>
                  <a:pt x="49" y="147"/>
                </a:lnTo>
                <a:lnTo>
                  <a:pt x="34" y="130"/>
                </a:lnTo>
                <a:moveTo>
                  <a:pt x="65" y="94"/>
                </a:moveTo>
                <a:lnTo>
                  <a:pt x="70" y="85"/>
                </a:lnTo>
                <a:lnTo>
                  <a:pt x="63" y="77"/>
                </a:lnTo>
                <a:moveTo>
                  <a:pt x="3" y="104"/>
                </a:moveTo>
                <a:lnTo>
                  <a:pt x="3" y="106"/>
                </a:lnTo>
                <a:moveTo>
                  <a:pt x="3" y="101"/>
                </a:moveTo>
                <a:lnTo>
                  <a:pt x="3" y="99"/>
                </a:lnTo>
                <a:moveTo>
                  <a:pt x="1" y="97"/>
                </a:moveTo>
                <a:lnTo>
                  <a:pt x="5" y="104"/>
                </a:lnTo>
                <a:moveTo>
                  <a:pt x="1" y="94"/>
                </a:moveTo>
                <a:lnTo>
                  <a:pt x="8" y="104"/>
                </a:lnTo>
                <a:moveTo>
                  <a:pt x="1" y="82"/>
                </a:moveTo>
                <a:lnTo>
                  <a:pt x="5" y="90"/>
                </a:lnTo>
                <a:moveTo>
                  <a:pt x="3" y="85"/>
                </a:moveTo>
                <a:lnTo>
                  <a:pt x="1" y="82"/>
                </a:lnTo>
                <a:moveTo>
                  <a:pt x="5" y="65"/>
                </a:moveTo>
                <a:lnTo>
                  <a:pt x="5" y="68"/>
                </a:lnTo>
                <a:moveTo>
                  <a:pt x="1" y="85"/>
                </a:moveTo>
                <a:lnTo>
                  <a:pt x="8" y="92"/>
                </a:lnTo>
                <a:moveTo>
                  <a:pt x="8" y="61"/>
                </a:moveTo>
                <a:lnTo>
                  <a:pt x="10" y="63"/>
                </a:lnTo>
                <a:moveTo>
                  <a:pt x="5" y="61"/>
                </a:moveTo>
                <a:lnTo>
                  <a:pt x="8" y="65"/>
                </a:lnTo>
                <a:moveTo>
                  <a:pt x="22" y="41"/>
                </a:moveTo>
                <a:lnTo>
                  <a:pt x="30" y="51"/>
                </a:lnTo>
                <a:moveTo>
                  <a:pt x="8" y="68"/>
                </a:moveTo>
                <a:lnTo>
                  <a:pt x="5" y="63"/>
                </a:lnTo>
                <a:lnTo>
                  <a:pt x="8" y="65"/>
                </a:lnTo>
                <a:moveTo>
                  <a:pt x="1" y="92"/>
                </a:moveTo>
                <a:lnTo>
                  <a:pt x="10" y="104"/>
                </a:lnTo>
                <a:moveTo>
                  <a:pt x="1" y="90"/>
                </a:moveTo>
                <a:lnTo>
                  <a:pt x="10" y="101"/>
                </a:lnTo>
                <a:moveTo>
                  <a:pt x="1" y="87"/>
                </a:moveTo>
                <a:lnTo>
                  <a:pt x="10" y="99"/>
                </a:lnTo>
                <a:moveTo>
                  <a:pt x="39" y="157"/>
                </a:moveTo>
                <a:lnTo>
                  <a:pt x="37" y="157"/>
                </a:lnTo>
                <a:lnTo>
                  <a:pt x="37" y="154"/>
                </a:lnTo>
                <a:moveTo>
                  <a:pt x="99" y="3"/>
                </a:moveTo>
                <a:lnTo>
                  <a:pt x="97" y="1"/>
                </a:lnTo>
                <a:moveTo>
                  <a:pt x="113" y="8"/>
                </a:moveTo>
                <a:lnTo>
                  <a:pt x="116" y="8"/>
                </a:lnTo>
                <a:moveTo>
                  <a:pt x="111" y="8"/>
                </a:moveTo>
                <a:lnTo>
                  <a:pt x="111" y="10"/>
                </a:lnTo>
                <a:lnTo>
                  <a:pt x="109" y="10"/>
                </a:lnTo>
                <a:lnTo>
                  <a:pt x="106" y="10"/>
                </a:lnTo>
                <a:lnTo>
                  <a:pt x="106" y="8"/>
                </a:lnTo>
                <a:lnTo>
                  <a:pt x="104" y="8"/>
                </a:lnTo>
                <a:moveTo>
                  <a:pt x="111" y="8"/>
                </a:moveTo>
                <a:lnTo>
                  <a:pt x="111" y="5"/>
                </a:lnTo>
                <a:moveTo>
                  <a:pt x="104" y="8"/>
                </a:moveTo>
                <a:lnTo>
                  <a:pt x="106" y="10"/>
                </a:lnTo>
                <a:moveTo>
                  <a:pt x="111" y="8"/>
                </a:moveTo>
                <a:lnTo>
                  <a:pt x="111" y="5"/>
                </a:lnTo>
                <a:moveTo>
                  <a:pt x="104" y="5"/>
                </a:moveTo>
                <a:lnTo>
                  <a:pt x="101" y="3"/>
                </a:lnTo>
                <a:moveTo>
                  <a:pt x="99" y="3"/>
                </a:moveTo>
                <a:lnTo>
                  <a:pt x="104" y="5"/>
                </a:lnTo>
                <a:moveTo>
                  <a:pt x="101" y="3"/>
                </a:moveTo>
                <a:lnTo>
                  <a:pt x="101" y="1"/>
                </a:lnTo>
                <a:moveTo>
                  <a:pt x="113" y="5"/>
                </a:moveTo>
                <a:lnTo>
                  <a:pt x="113" y="8"/>
                </a:lnTo>
                <a:moveTo>
                  <a:pt x="111" y="5"/>
                </a:moveTo>
                <a:lnTo>
                  <a:pt x="111" y="8"/>
                </a:lnTo>
                <a:moveTo>
                  <a:pt x="113" y="8"/>
                </a:moveTo>
                <a:lnTo>
                  <a:pt x="116" y="8"/>
                </a:lnTo>
                <a:moveTo>
                  <a:pt x="113" y="8"/>
                </a:moveTo>
                <a:lnTo>
                  <a:pt x="111" y="8"/>
                </a:lnTo>
                <a:moveTo>
                  <a:pt x="104" y="5"/>
                </a:moveTo>
                <a:lnTo>
                  <a:pt x="104" y="8"/>
                </a:lnTo>
                <a:moveTo>
                  <a:pt x="104" y="3"/>
                </a:moveTo>
                <a:lnTo>
                  <a:pt x="109" y="10"/>
                </a:lnTo>
                <a:moveTo>
                  <a:pt x="109" y="5"/>
                </a:moveTo>
                <a:lnTo>
                  <a:pt x="111" y="8"/>
                </a:lnTo>
                <a:moveTo>
                  <a:pt x="106" y="5"/>
                </a:moveTo>
                <a:lnTo>
                  <a:pt x="111" y="10"/>
                </a:lnTo>
                <a:moveTo>
                  <a:pt x="99" y="87"/>
                </a:moveTo>
                <a:lnTo>
                  <a:pt x="87" y="94"/>
                </a:lnTo>
                <a:lnTo>
                  <a:pt x="101" y="92"/>
                </a:lnTo>
                <a:moveTo>
                  <a:pt x="87" y="99"/>
                </a:moveTo>
                <a:lnTo>
                  <a:pt x="87" y="94"/>
                </a:lnTo>
                <a:lnTo>
                  <a:pt x="87" y="97"/>
                </a:lnTo>
                <a:moveTo>
                  <a:pt x="85" y="94"/>
                </a:moveTo>
                <a:lnTo>
                  <a:pt x="87" y="94"/>
                </a:lnTo>
                <a:lnTo>
                  <a:pt x="99" y="80"/>
                </a:lnTo>
                <a:moveTo>
                  <a:pt x="92" y="77"/>
                </a:moveTo>
                <a:lnTo>
                  <a:pt x="87" y="94"/>
                </a:lnTo>
                <a:lnTo>
                  <a:pt x="94" y="77"/>
                </a:lnTo>
                <a:moveTo>
                  <a:pt x="99" y="82"/>
                </a:moveTo>
                <a:lnTo>
                  <a:pt x="87" y="94"/>
                </a:lnTo>
                <a:lnTo>
                  <a:pt x="90" y="77"/>
                </a:lnTo>
                <a:moveTo>
                  <a:pt x="97" y="77"/>
                </a:moveTo>
                <a:lnTo>
                  <a:pt x="87" y="94"/>
                </a:lnTo>
                <a:moveTo>
                  <a:pt x="101" y="73"/>
                </a:moveTo>
                <a:lnTo>
                  <a:pt x="99" y="87"/>
                </a:lnTo>
                <a:lnTo>
                  <a:pt x="109" y="99"/>
                </a:lnTo>
                <a:moveTo>
                  <a:pt x="106" y="99"/>
                </a:moveTo>
                <a:lnTo>
                  <a:pt x="99" y="97"/>
                </a:lnTo>
                <a:lnTo>
                  <a:pt x="92" y="99"/>
                </a:lnTo>
                <a:lnTo>
                  <a:pt x="90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76" name="path 4476"/>
          <p:cNvSpPr/>
          <p:nvPr/>
        </p:nvSpPr>
        <p:spPr>
          <a:xfrm>
            <a:off x="11179302" y="4593589"/>
            <a:ext cx="109728" cy="128016"/>
          </a:xfrm>
          <a:custGeom>
            <a:avLst/>
            <a:gdLst/>
            <a:ahLst/>
            <a:cxnLst/>
            <a:rect l="0" t="0" r="0" b="0"/>
            <a:pathLst>
              <a:path w="172" h="201">
                <a:moveTo>
                  <a:pt x="78" y="104"/>
                </a:moveTo>
                <a:lnTo>
                  <a:pt x="87" y="123"/>
                </a:lnTo>
                <a:lnTo>
                  <a:pt x="80" y="102"/>
                </a:lnTo>
                <a:moveTo>
                  <a:pt x="82" y="94"/>
                </a:moveTo>
                <a:lnTo>
                  <a:pt x="85" y="102"/>
                </a:lnTo>
                <a:lnTo>
                  <a:pt x="92" y="106"/>
                </a:lnTo>
                <a:lnTo>
                  <a:pt x="101" y="102"/>
                </a:lnTo>
                <a:moveTo>
                  <a:pt x="70" y="114"/>
                </a:moveTo>
                <a:lnTo>
                  <a:pt x="87" y="123"/>
                </a:lnTo>
                <a:lnTo>
                  <a:pt x="70" y="106"/>
                </a:lnTo>
                <a:moveTo>
                  <a:pt x="75" y="106"/>
                </a:moveTo>
                <a:lnTo>
                  <a:pt x="87" y="123"/>
                </a:lnTo>
                <a:moveTo>
                  <a:pt x="61" y="104"/>
                </a:moveTo>
                <a:lnTo>
                  <a:pt x="70" y="106"/>
                </a:lnTo>
                <a:lnTo>
                  <a:pt x="78" y="102"/>
                </a:lnTo>
                <a:lnTo>
                  <a:pt x="80" y="94"/>
                </a:lnTo>
                <a:moveTo>
                  <a:pt x="90" y="135"/>
                </a:moveTo>
                <a:lnTo>
                  <a:pt x="87" y="126"/>
                </a:lnTo>
                <a:lnTo>
                  <a:pt x="78" y="121"/>
                </a:lnTo>
                <a:lnTo>
                  <a:pt x="68" y="126"/>
                </a:lnTo>
                <a:moveTo>
                  <a:pt x="61" y="34"/>
                </a:moveTo>
                <a:lnTo>
                  <a:pt x="63" y="34"/>
                </a:lnTo>
                <a:lnTo>
                  <a:pt x="63" y="32"/>
                </a:lnTo>
                <a:lnTo>
                  <a:pt x="70" y="32"/>
                </a:lnTo>
                <a:lnTo>
                  <a:pt x="70" y="34"/>
                </a:lnTo>
                <a:lnTo>
                  <a:pt x="68" y="37"/>
                </a:lnTo>
                <a:lnTo>
                  <a:pt x="68" y="42"/>
                </a:lnTo>
                <a:lnTo>
                  <a:pt x="70" y="42"/>
                </a:lnTo>
                <a:lnTo>
                  <a:pt x="75" y="42"/>
                </a:lnTo>
                <a:lnTo>
                  <a:pt x="75" y="39"/>
                </a:lnTo>
                <a:lnTo>
                  <a:pt x="78" y="39"/>
                </a:lnTo>
                <a:lnTo>
                  <a:pt x="78" y="37"/>
                </a:lnTo>
                <a:lnTo>
                  <a:pt x="87" y="37"/>
                </a:lnTo>
                <a:lnTo>
                  <a:pt x="87" y="34"/>
                </a:lnTo>
                <a:lnTo>
                  <a:pt x="87" y="32"/>
                </a:lnTo>
                <a:lnTo>
                  <a:pt x="90" y="32"/>
                </a:lnTo>
                <a:lnTo>
                  <a:pt x="97" y="32"/>
                </a:lnTo>
                <a:lnTo>
                  <a:pt x="97" y="30"/>
                </a:lnTo>
                <a:lnTo>
                  <a:pt x="116" y="37"/>
                </a:lnTo>
                <a:lnTo>
                  <a:pt x="121" y="37"/>
                </a:lnTo>
                <a:lnTo>
                  <a:pt x="121" y="39"/>
                </a:lnTo>
                <a:lnTo>
                  <a:pt x="125" y="39"/>
                </a:lnTo>
                <a:lnTo>
                  <a:pt x="125" y="42"/>
                </a:lnTo>
                <a:lnTo>
                  <a:pt x="128" y="42"/>
                </a:lnTo>
                <a:lnTo>
                  <a:pt x="128" y="44"/>
                </a:lnTo>
                <a:lnTo>
                  <a:pt x="133" y="44"/>
                </a:lnTo>
                <a:lnTo>
                  <a:pt x="133" y="46"/>
                </a:lnTo>
                <a:lnTo>
                  <a:pt x="135" y="46"/>
                </a:lnTo>
                <a:lnTo>
                  <a:pt x="135" y="49"/>
                </a:lnTo>
                <a:lnTo>
                  <a:pt x="135" y="51"/>
                </a:lnTo>
                <a:lnTo>
                  <a:pt x="133" y="51"/>
                </a:lnTo>
                <a:lnTo>
                  <a:pt x="133" y="54"/>
                </a:lnTo>
                <a:lnTo>
                  <a:pt x="130" y="54"/>
                </a:lnTo>
                <a:lnTo>
                  <a:pt x="123" y="54"/>
                </a:lnTo>
                <a:lnTo>
                  <a:pt x="121" y="56"/>
                </a:lnTo>
                <a:lnTo>
                  <a:pt x="121" y="61"/>
                </a:lnTo>
                <a:lnTo>
                  <a:pt x="123" y="61"/>
                </a:lnTo>
                <a:lnTo>
                  <a:pt x="123" y="63"/>
                </a:lnTo>
                <a:lnTo>
                  <a:pt x="125" y="63"/>
                </a:lnTo>
                <a:lnTo>
                  <a:pt x="125" y="68"/>
                </a:lnTo>
                <a:lnTo>
                  <a:pt x="128" y="68"/>
                </a:lnTo>
                <a:lnTo>
                  <a:pt x="128" y="70"/>
                </a:lnTo>
                <a:lnTo>
                  <a:pt x="130" y="70"/>
                </a:lnTo>
                <a:lnTo>
                  <a:pt x="130" y="73"/>
                </a:lnTo>
                <a:lnTo>
                  <a:pt x="133" y="73"/>
                </a:lnTo>
                <a:lnTo>
                  <a:pt x="138" y="73"/>
                </a:lnTo>
                <a:lnTo>
                  <a:pt x="138" y="70"/>
                </a:lnTo>
                <a:lnTo>
                  <a:pt x="138" y="68"/>
                </a:lnTo>
                <a:lnTo>
                  <a:pt x="135" y="68"/>
                </a:lnTo>
                <a:lnTo>
                  <a:pt x="135" y="66"/>
                </a:lnTo>
                <a:lnTo>
                  <a:pt x="133" y="66"/>
                </a:lnTo>
                <a:lnTo>
                  <a:pt x="133" y="58"/>
                </a:lnTo>
                <a:lnTo>
                  <a:pt x="135" y="58"/>
                </a:lnTo>
                <a:lnTo>
                  <a:pt x="135" y="56"/>
                </a:lnTo>
                <a:lnTo>
                  <a:pt x="138" y="56"/>
                </a:lnTo>
                <a:lnTo>
                  <a:pt x="140" y="56"/>
                </a:lnTo>
                <a:lnTo>
                  <a:pt x="140" y="54"/>
                </a:lnTo>
                <a:lnTo>
                  <a:pt x="145" y="54"/>
                </a:lnTo>
                <a:lnTo>
                  <a:pt x="145" y="56"/>
                </a:lnTo>
                <a:lnTo>
                  <a:pt x="147" y="56"/>
                </a:lnTo>
                <a:lnTo>
                  <a:pt x="147" y="58"/>
                </a:lnTo>
                <a:lnTo>
                  <a:pt x="150" y="58"/>
                </a:lnTo>
                <a:lnTo>
                  <a:pt x="150" y="61"/>
                </a:lnTo>
                <a:lnTo>
                  <a:pt x="152" y="63"/>
                </a:lnTo>
                <a:lnTo>
                  <a:pt x="152" y="66"/>
                </a:lnTo>
                <a:lnTo>
                  <a:pt x="154" y="66"/>
                </a:lnTo>
                <a:lnTo>
                  <a:pt x="154" y="68"/>
                </a:lnTo>
                <a:lnTo>
                  <a:pt x="157" y="68"/>
                </a:lnTo>
                <a:lnTo>
                  <a:pt x="157" y="73"/>
                </a:lnTo>
                <a:lnTo>
                  <a:pt x="159" y="73"/>
                </a:lnTo>
                <a:lnTo>
                  <a:pt x="159" y="80"/>
                </a:lnTo>
                <a:lnTo>
                  <a:pt x="161" y="80"/>
                </a:lnTo>
                <a:lnTo>
                  <a:pt x="161" y="82"/>
                </a:lnTo>
                <a:lnTo>
                  <a:pt x="164" y="85"/>
                </a:lnTo>
                <a:lnTo>
                  <a:pt x="164" y="87"/>
                </a:lnTo>
                <a:lnTo>
                  <a:pt x="166" y="87"/>
                </a:lnTo>
                <a:moveTo>
                  <a:pt x="166" y="87"/>
                </a:moveTo>
                <a:lnTo>
                  <a:pt x="166" y="94"/>
                </a:lnTo>
                <a:lnTo>
                  <a:pt x="169" y="94"/>
                </a:lnTo>
                <a:lnTo>
                  <a:pt x="169" y="102"/>
                </a:lnTo>
                <a:lnTo>
                  <a:pt x="166" y="102"/>
                </a:lnTo>
                <a:lnTo>
                  <a:pt x="166" y="99"/>
                </a:lnTo>
                <a:lnTo>
                  <a:pt x="164" y="99"/>
                </a:lnTo>
                <a:lnTo>
                  <a:pt x="159" y="99"/>
                </a:lnTo>
                <a:lnTo>
                  <a:pt x="159" y="102"/>
                </a:lnTo>
                <a:lnTo>
                  <a:pt x="159" y="104"/>
                </a:lnTo>
                <a:lnTo>
                  <a:pt x="161" y="106"/>
                </a:lnTo>
                <a:lnTo>
                  <a:pt x="164" y="109"/>
                </a:lnTo>
                <a:lnTo>
                  <a:pt x="164" y="116"/>
                </a:lnTo>
                <a:lnTo>
                  <a:pt x="166" y="118"/>
                </a:lnTo>
                <a:lnTo>
                  <a:pt x="169" y="118"/>
                </a:lnTo>
                <a:lnTo>
                  <a:pt x="169" y="121"/>
                </a:lnTo>
                <a:lnTo>
                  <a:pt x="169" y="128"/>
                </a:lnTo>
                <a:lnTo>
                  <a:pt x="171" y="128"/>
                </a:lnTo>
                <a:lnTo>
                  <a:pt x="169" y="130"/>
                </a:lnTo>
                <a:lnTo>
                  <a:pt x="169" y="133"/>
                </a:lnTo>
                <a:lnTo>
                  <a:pt x="166" y="133"/>
                </a:lnTo>
                <a:lnTo>
                  <a:pt x="166" y="135"/>
                </a:lnTo>
                <a:lnTo>
                  <a:pt x="164" y="135"/>
                </a:lnTo>
                <a:lnTo>
                  <a:pt x="161" y="135"/>
                </a:lnTo>
                <a:lnTo>
                  <a:pt x="161" y="138"/>
                </a:lnTo>
                <a:lnTo>
                  <a:pt x="161" y="142"/>
                </a:lnTo>
                <a:lnTo>
                  <a:pt x="164" y="142"/>
                </a:lnTo>
                <a:lnTo>
                  <a:pt x="164" y="150"/>
                </a:lnTo>
                <a:lnTo>
                  <a:pt x="161" y="152"/>
                </a:lnTo>
                <a:lnTo>
                  <a:pt x="161" y="157"/>
                </a:lnTo>
                <a:lnTo>
                  <a:pt x="159" y="157"/>
                </a:lnTo>
                <a:lnTo>
                  <a:pt x="159" y="159"/>
                </a:lnTo>
                <a:lnTo>
                  <a:pt x="157" y="159"/>
                </a:lnTo>
                <a:lnTo>
                  <a:pt x="157" y="162"/>
                </a:lnTo>
                <a:lnTo>
                  <a:pt x="154" y="164"/>
                </a:lnTo>
                <a:lnTo>
                  <a:pt x="147" y="164"/>
                </a:lnTo>
                <a:lnTo>
                  <a:pt x="147" y="162"/>
                </a:lnTo>
                <a:lnTo>
                  <a:pt x="147" y="152"/>
                </a:lnTo>
                <a:lnTo>
                  <a:pt x="145" y="152"/>
                </a:lnTo>
                <a:lnTo>
                  <a:pt x="140" y="152"/>
                </a:lnTo>
                <a:lnTo>
                  <a:pt x="140" y="154"/>
                </a:lnTo>
                <a:lnTo>
                  <a:pt x="138" y="154"/>
                </a:lnTo>
                <a:lnTo>
                  <a:pt x="138" y="157"/>
                </a:lnTo>
                <a:lnTo>
                  <a:pt x="133" y="157"/>
                </a:lnTo>
                <a:lnTo>
                  <a:pt x="133" y="159"/>
                </a:lnTo>
                <a:lnTo>
                  <a:pt x="130" y="159"/>
                </a:lnTo>
                <a:lnTo>
                  <a:pt x="130" y="162"/>
                </a:lnTo>
                <a:lnTo>
                  <a:pt x="128" y="162"/>
                </a:lnTo>
                <a:lnTo>
                  <a:pt x="128" y="164"/>
                </a:lnTo>
                <a:lnTo>
                  <a:pt x="128" y="169"/>
                </a:lnTo>
                <a:lnTo>
                  <a:pt x="130" y="169"/>
                </a:lnTo>
                <a:lnTo>
                  <a:pt x="133" y="166"/>
                </a:lnTo>
                <a:lnTo>
                  <a:pt x="135" y="166"/>
                </a:lnTo>
                <a:lnTo>
                  <a:pt x="135" y="164"/>
                </a:lnTo>
                <a:lnTo>
                  <a:pt x="142" y="164"/>
                </a:lnTo>
                <a:lnTo>
                  <a:pt x="142" y="166"/>
                </a:lnTo>
                <a:lnTo>
                  <a:pt x="145" y="166"/>
                </a:lnTo>
                <a:lnTo>
                  <a:pt x="145" y="169"/>
                </a:lnTo>
                <a:moveTo>
                  <a:pt x="145" y="169"/>
                </a:moveTo>
                <a:lnTo>
                  <a:pt x="147" y="171"/>
                </a:lnTo>
                <a:lnTo>
                  <a:pt x="147" y="176"/>
                </a:lnTo>
                <a:lnTo>
                  <a:pt x="145" y="176"/>
                </a:lnTo>
                <a:lnTo>
                  <a:pt x="145" y="178"/>
                </a:lnTo>
                <a:lnTo>
                  <a:pt x="142" y="178"/>
                </a:lnTo>
                <a:lnTo>
                  <a:pt x="142" y="181"/>
                </a:lnTo>
                <a:lnTo>
                  <a:pt x="140" y="181"/>
                </a:lnTo>
                <a:lnTo>
                  <a:pt x="138" y="183"/>
                </a:lnTo>
                <a:lnTo>
                  <a:pt x="135" y="183"/>
                </a:lnTo>
                <a:lnTo>
                  <a:pt x="135" y="186"/>
                </a:lnTo>
                <a:lnTo>
                  <a:pt x="133" y="186"/>
                </a:lnTo>
                <a:lnTo>
                  <a:pt x="130" y="188"/>
                </a:lnTo>
                <a:lnTo>
                  <a:pt x="128" y="188"/>
                </a:lnTo>
                <a:lnTo>
                  <a:pt x="128" y="190"/>
                </a:lnTo>
                <a:lnTo>
                  <a:pt x="118" y="190"/>
                </a:lnTo>
                <a:lnTo>
                  <a:pt x="118" y="193"/>
                </a:lnTo>
                <a:lnTo>
                  <a:pt x="116" y="193"/>
                </a:lnTo>
                <a:lnTo>
                  <a:pt x="116" y="195"/>
                </a:lnTo>
                <a:lnTo>
                  <a:pt x="113" y="195"/>
                </a:lnTo>
                <a:lnTo>
                  <a:pt x="113" y="198"/>
                </a:lnTo>
                <a:lnTo>
                  <a:pt x="104" y="198"/>
                </a:lnTo>
                <a:lnTo>
                  <a:pt x="104" y="200"/>
                </a:lnTo>
                <a:lnTo>
                  <a:pt x="101" y="200"/>
                </a:lnTo>
                <a:lnTo>
                  <a:pt x="99" y="198"/>
                </a:lnTo>
                <a:lnTo>
                  <a:pt x="101" y="195"/>
                </a:lnTo>
                <a:lnTo>
                  <a:pt x="101" y="190"/>
                </a:lnTo>
                <a:lnTo>
                  <a:pt x="99" y="190"/>
                </a:lnTo>
                <a:lnTo>
                  <a:pt x="94" y="190"/>
                </a:lnTo>
                <a:lnTo>
                  <a:pt x="94" y="193"/>
                </a:lnTo>
                <a:lnTo>
                  <a:pt x="92" y="193"/>
                </a:lnTo>
                <a:lnTo>
                  <a:pt x="92" y="195"/>
                </a:lnTo>
                <a:lnTo>
                  <a:pt x="82" y="195"/>
                </a:lnTo>
                <a:lnTo>
                  <a:pt x="82" y="198"/>
                </a:lnTo>
                <a:lnTo>
                  <a:pt x="82" y="200"/>
                </a:lnTo>
                <a:lnTo>
                  <a:pt x="80" y="200"/>
                </a:lnTo>
                <a:lnTo>
                  <a:pt x="68" y="200"/>
                </a:lnTo>
                <a:lnTo>
                  <a:pt x="68" y="198"/>
                </a:lnTo>
                <a:lnTo>
                  <a:pt x="65" y="198"/>
                </a:lnTo>
                <a:lnTo>
                  <a:pt x="65" y="195"/>
                </a:lnTo>
                <a:lnTo>
                  <a:pt x="65" y="193"/>
                </a:lnTo>
                <a:lnTo>
                  <a:pt x="63" y="193"/>
                </a:lnTo>
                <a:lnTo>
                  <a:pt x="61" y="190"/>
                </a:lnTo>
                <a:lnTo>
                  <a:pt x="58" y="193"/>
                </a:lnTo>
                <a:lnTo>
                  <a:pt x="61" y="195"/>
                </a:lnTo>
                <a:lnTo>
                  <a:pt x="51" y="195"/>
                </a:lnTo>
                <a:lnTo>
                  <a:pt x="51" y="193"/>
                </a:lnTo>
                <a:lnTo>
                  <a:pt x="46" y="193"/>
                </a:lnTo>
                <a:lnTo>
                  <a:pt x="44" y="190"/>
                </a:lnTo>
                <a:lnTo>
                  <a:pt x="41" y="190"/>
                </a:lnTo>
                <a:lnTo>
                  <a:pt x="41" y="188"/>
                </a:lnTo>
                <a:lnTo>
                  <a:pt x="39" y="188"/>
                </a:lnTo>
                <a:lnTo>
                  <a:pt x="39" y="186"/>
                </a:lnTo>
                <a:lnTo>
                  <a:pt x="37" y="183"/>
                </a:lnTo>
                <a:lnTo>
                  <a:pt x="37" y="178"/>
                </a:lnTo>
                <a:lnTo>
                  <a:pt x="39" y="178"/>
                </a:lnTo>
                <a:lnTo>
                  <a:pt x="49" y="178"/>
                </a:lnTo>
                <a:lnTo>
                  <a:pt x="49" y="176"/>
                </a:lnTo>
                <a:lnTo>
                  <a:pt x="49" y="171"/>
                </a:lnTo>
                <a:moveTo>
                  <a:pt x="49" y="171"/>
                </a:moveTo>
                <a:lnTo>
                  <a:pt x="46" y="171"/>
                </a:lnTo>
                <a:lnTo>
                  <a:pt x="46" y="169"/>
                </a:lnTo>
                <a:lnTo>
                  <a:pt x="44" y="166"/>
                </a:lnTo>
                <a:lnTo>
                  <a:pt x="44" y="164"/>
                </a:lnTo>
                <a:lnTo>
                  <a:pt x="41" y="162"/>
                </a:lnTo>
                <a:lnTo>
                  <a:pt x="39" y="159"/>
                </a:lnTo>
                <a:lnTo>
                  <a:pt x="32" y="159"/>
                </a:lnTo>
                <a:lnTo>
                  <a:pt x="32" y="162"/>
                </a:lnTo>
                <a:lnTo>
                  <a:pt x="34" y="164"/>
                </a:lnTo>
                <a:lnTo>
                  <a:pt x="34" y="166"/>
                </a:lnTo>
                <a:lnTo>
                  <a:pt x="37" y="166"/>
                </a:lnTo>
                <a:lnTo>
                  <a:pt x="37" y="174"/>
                </a:lnTo>
                <a:lnTo>
                  <a:pt x="34" y="174"/>
                </a:lnTo>
                <a:lnTo>
                  <a:pt x="34" y="176"/>
                </a:lnTo>
                <a:lnTo>
                  <a:pt x="32" y="176"/>
                </a:lnTo>
                <a:lnTo>
                  <a:pt x="30" y="176"/>
                </a:lnTo>
                <a:lnTo>
                  <a:pt x="30" y="178"/>
                </a:lnTo>
                <a:lnTo>
                  <a:pt x="27" y="178"/>
                </a:lnTo>
                <a:lnTo>
                  <a:pt x="25" y="176"/>
                </a:lnTo>
                <a:lnTo>
                  <a:pt x="22" y="174"/>
                </a:lnTo>
                <a:lnTo>
                  <a:pt x="20" y="171"/>
                </a:lnTo>
                <a:lnTo>
                  <a:pt x="20" y="169"/>
                </a:lnTo>
                <a:lnTo>
                  <a:pt x="18" y="169"/>
                </a:lnTo>
                <a:lnTo>
                  <a:pt x="18" y="166"/>
                </a:lnTo>
                <a:lnTo>
                  <a:pt x="15" y="164"/>
                </a:lnTo>
                <a:lnTo>
                  <a:pt x="15" y="162"/>
                </a:lnTo>
                <a:lnTo>
                  <a:pt x="13" y="162"/>
                </a:lnTo>
                <a:lnTo>
                  <a:pt x="13" y="159"/>
                </a:lnTo>
                <a:lnTo>
                  <a:pt x="10" y="157"/>
                </a:lnTo>
                <a:lnTo>
                  <a:pt x="10" y="150"/>
                </a:lnTo>
                <a:lnTo>
                  <a:pt x="8" y="150"/>
                </a:lnTo>
                <a:lnTo>
                  <a:pt x="8" y="147"/>
                </a:lnTo>
                <a:lnTo>
                  <a:pt x="5" y="147"/>
                </a:lnTo>
                <a:lnTo>
                  <a:pt x="5" y="145"/>
                </a:lnTo>
                <a:lnTo>
                  <a:pt x="3" y="142"/>
                </a:lnTo>
                <a:lnTo>
                  <a:pt x="3" y="135"/>
                </a:lnTo>
                <a:lnTo>
                  <a:pt x="1" y="133"/>
                </a:lnTo>
                <a:lnTo>
                  <a:pt x="1" y="130"/>
                </a:lnTo>
                <a:lnTo>
                  <a:pt x="3" y="130"/>
                </a:lnTo>
                <a:lnTo>
                  <a:pt x="5" y="130"/>
                </a:lnTo>
                <a:lnTo>
                  <a:pt x="5" y="133"/>
                </a:lnTo>
                <a:lnTo>
                  <a:pt x="10" y="133"/>
                </a:lnTo>
                <a:lnTo>
                  <a:pt x="10" y="130"/>
                </a:lnTo>
                <a:lnTo>
                  <a:pt x="10" y="126"/>
                </a:lnTo>
                <a:lnTo>
                  <a:pt x="8" y="126"/>
                </a:lnTo>
                <a:lnTo>
                  <a:pt x="8" y="123"/>
                </a:lnTo>
                <a:lnTo>
                  <a:pt x="5" y="121"/>
                </a:lnTo>
                <a:lnTo>
                  <a:pt x="5" y="114"/>
                </a:lnTo>
                <a:lnTo>
                  <a:pt x="3" y="114"/>
                </a:lnTo>
                <a:lnTo>
                  <a:pt x="1" y="114"/>
                </a:lnTo>
                <a:lnTo>
                  <a:pt x="1" y="111"/>
                </a:lnTo>
                <a:lnTo>
                  <a:pt x="1" y="99"/>
                </a:lnTo>
                <a:lnTo>
                  <a:pt x="3" y="97"/>
                </a:lnTo>
                <a:lnTo>
                  <a:pt x="8" y="97"/>
                </a:lnTo>
                <a:lnTo>
                  <a:pt x="8" y="94"/>
                </a:lnTo>
                <a:lnTo>
                  <a:pt x="10" y="94"/>
                </a:lnTo>
                <a:lnTo>
                  <a:pt x="10" y="92"/>
                </a:lnTo>
                <a:lnTo>
                  <a:pt x="10" y="90"/>
                </a:lnTo>
                <a:lnTo>
                  <a:pt x="8" y="90"/>
                </a:lnTo>
                <a:lnTo>
                  <a:pt x="5" y="90"/>
                </a:lnTo>
                <a:lnTo>
                  <a:pt x="5" y="87"/>
                </a:lnTo>
                <a:lnTo>
                  <a:pt x="5" y="82"/>
                </a:lnTo>
                <a:lnTo>
                  <a:pt x="8" y="80"/>
                </a:lnTo>
                <a:lnTo>
                  <a:pt x="8" y="78"/>
                </a:lnTo>
                <a:lnTo>
                  <a:pt x="10" y="75"/>
                </a:lnTo>
                <a:lnTo>
                  <a:pt x="10" y="73"/>
                </a:lnTo>
                <a:lnTo>
                  <a:pt x="13" y="73"/>
                </a:lnTo>
                <a:lnTo>
                  <a:pt x="13" y="70"/>
                </a:lnTo>
                <a:lnTo>
                  <a:pt x="15" y="68"/>
                </a:lnTo>
                <a:moveTo>
                  <a:pt x="15" y="68"/>
                </a:moveTo>
                <a:lnTo>
                  <a:pt x="18" y="66"/>
                </a:lnTo>
                <a:lnTo>
                  <a:pt x="20" y="66"/>
                </a:lnTo>
                <a:lnTo>
                  <a:pt x="20" y="68"/>
                </a:lnTo>
                <a:lnTo>
                  <a:pt x="22" y="68"/>
                </a:lnTo>
                <a:lnTo>
                  <a:pt x="22" y="70"/>
                </a:lnTo>
                <a:lnTo>
                  <a:pt x="22" y="78"/>
                </a:lnTo>
                <a:lnTo>
                  <a:pt x="25" y="78"/>
                </a:lnTo>
                <a:lnTo>
                  <a:pt x="25" y="80"/>
                </a:lnTo>
                <a:lnTo>
                  <a:pt x="27" y="80"/>
                </a:lnTo>
                <a:lnTo>
                  <a:pt x="30" y="80"/>
                </a:lnTo>
                <a:lnTo>
                  <a:pt x="30" y="78"/>
                </a:lnTo>
                <a:lnTo>
                  <a:pt x="32" y="78"/>
                </a:lnTo>
                <a:lnTo>
                  <a:pt x="32" y="75"/>
                </a:lnTo>
                <a:lnTo>
                  <a:pt x="37" y="75"/>
                </a:lnTo>
                <a:lnTo>
                  <a:pt x="37" y="73"/>
                </a:lnTo>
                <a:lnTo>
                  <a:pt x="39" y="73"/>
                </a:lnTo>
                <a:lnTo>
                  <a:pt x="41" y="70"/>
                </a:lnTo>
                <a:lnTo>
                  <a:pt x="41" y="63"/>
                </a:lnTo>
                <a:lnTo>
                  <a:pt x="39" y="63"/>
                </a:lnTo>
                <a:lnTo>
                  <a:pt x="37" y="63"/>
                </a:lnTo>
                <a:lnTo>
                  <a:pt x="37" y="66"/>
                </a:lnTo>
                <a:lnTo>
                  <a:pt x="34" y="66"/>
                </a:lnTo>
                <a:lnTo>
                  <a:pt x="34" y="68"/>
                </a:lnTo>
                <a:lnTo>
                  <a:pt x="30" y="68"/>
                </a:lnTo>
                <a:lnTo>
                  <a:pt x="27" y="66"/>
                </a:lnTo>
                <a:lnTo>
                  <a:pt x="25" y="63"/>
                </a:lnTo>
                <a:lnTo>
                  <a:pt x="25" y="61"/>
                </a:lnTo>
                <a:lnTo>
                  <a:pt x="22" y="61"/>
                </a:lnTo>
                <a:lnTo>
                  <a:pt x="22" y="58"/>
                </a:lnTo>
                <a:lnTo>
                  <a:pt x="25" y="58"/>
                </a:lnTo>
                <a:lnTo>
                  <a:pt x="25" y="54"/>
                </a:lnTo>
                <a:lnTo>
                  <a:pt x="27" y="54"/>
                </a:lnTo>
                <a:lnTo>
                  <a:pt x="30" y="51"/>
                </a:lnTo>
                <a:lnTo>
                  <a:pt x="32" y="49"/>
                </a:lnTo>
                <a:lnTo>
                  <a:pt x="34" y="49"/>
                </a:lnTo>
                <a:lnTo>
                  <a:pt x="34" y="46"/>
                </a:lnTo>
                <a:lnTo>
                  <a:pt x="37" y="46"/>
                </a:lnTo>
                <a:lnTo>
                  <a:pt x="39" y="44"/>
                </a:lnTo>
                <a:lnTo>
                  <a:pt x="41" y="44"/>
                </a:lnTo>
                <a:lnTo>
                  <a:pt x="41" y="42"/>
                </a:lnTo>
                <a:lnTo>
                  <a:pt x="51" y="42"/>
                </a:lnTo>
                <a:lnTo>
                  <a:pt x="51" y="39"/>
                </a:lnTo>
                <a:lnTo>
                  <a:pt x="53" y="39"/>
                </a:lnTo>
                <a:lnTo>
                  <a:pt x="53" y="37"/>
                </a:lnTo>
                <a:lnTo>
                  <a:pt x="56" y="37"/>
                </a:lnTo>
                <a:lnTo>
                  <a:pt x="56" y="34"/>
                </a:lnTo>
                <a:lnTo>
                  <a:pt x="61" y="34"/>
                </a:lnTo>
                <a:moveTo>
                  <a:pt x="90" y="32"/>
                </a:moveTo>
                <a:lnTo>
                  <a:pt x="90" y="30"/>
                </a:lnTo>
                <a:moveTo>
                  <a:pt x="87" y="32"/>
                </a:moveTo>
                <a:lnTo>
                  <a:pt x="87" y="30"/>
                </a:lnTo>
                <a:moveTo>
                  <a:pt x="87" y="34"/>
                </a:moveTo>
                <a:lnTo>
                  <a:pt x="90" y="32"/>
                </a:lnTo>
                <a:moveTo>
                  <a:pt x="39" y="63"/>
                </a:moveTo>
                <a:lnTo>
                  <a:pt x="41" y="66"/>
                </a:lnTo>
                <a:moveTo>
                  <a:pt x="65" y="123"/>
                </a:moveTo>
                <a:lnTo>
                  <a:pt x="70" y="114"/>
                </a:lnTo>
                <a:lnTo>
                  <a:pt x="63" y="106"/>
                </a:lnTo>
                <a:moveTo>
                  <a:pt x="99" y="32"/>
                </a:moveTo>
                <a:lnTo>
                  <a:pt x="97" y="30"/>
                </a:lnTo>
                <a:moveTo>
                  <a:pt x="113" y="37"/>
                </a:moveTo>
                <a:lnTo>
                  <a:pt x="116" y="37"/>
                </a:lnTo>
                <a:moveTo>
                  <a:pt x="111" y="37"/>
                </a:moveTo>
                <a:lnTo>
                  <a:pt x="111" y="39"/>
                </a:lnTo>
                <a:lnTo>
                  <a:pt x="109" y="39"/>
                </a:lnTo>
                <a:lnTo>
                  <a:pt x="106" y="39"/>
                </a:lnTo>
                <a:lnTo>
                  <a:pt x="104" y="37"/>
                </a:lnTo>
                <a:moveTo>
                  <a:pt x="111" y="37"/>
                </a:moveTo>
                <a:lnTo>
                  <a:pt x="111" y="34"/>
                </a:lnTo>
                <a:moveTo>
                  <a:pt x="104" y="37"/>
                </a:moveTo>
                <a:lnTo>
                  <a:pt x="106" y="39"/>
                </a:lnTo>
                <a:moveTo>
                  <a:pt x="111" y="37"/>
                </a:moveTo>
                <a:lnTo>
                  <a:pt x="111" y="34"/>
                </a:lnTo>
                <a:moveTo>
                  <a:pt x="104" y="34"/>
                </a:moveTo>
                <a:lnTo>
                  <a:pt x="101" y="34"/>
                </a:lnTo>
                <a:lnTo>
                  <a:pt x="101" y="32"/>
                </a:lnTo>
                <a:moveTo>
                  <a:pt x="99" y="32"/>
                </a:moveTo>
                <a:lnTo>
                  <a:pt x="101" y="34"/>
                </a:lnTo>
                <a:moveTo>
                  <a:pt x="101" y="32"/>
                </a:moveTo>
                <a:lnTo>
                  <a:pt x="101" y="30"/>
                </a:lnTo>
                <a:moveTo>
                  <a:pt x="113" y="34"/>
                </a:moveTo>
                <a:lnTo>
                  <a:pt x="113" y="37"/>
                </a:lnTo>
                <a:moveTo>
                  <a:pt x="111" y="34"/>
                </a:moveTo>
                <a:lnTo>
                  <a:pt x="111" y="37"/>
                </a:lnTo>
                <a:moveTo>
                  <a:pt x="113" y="37"/>
                </a:moveTo>
                <a:lnTo>
                  <a:pt x="116" y="37"/>
                </a:lnTo>
                <a:moveTo>
                  <a:pt x="113" y="37"/>
                </a:moveTo>
                <a:lnTo>
                  <a:pt x="111" y="37"/>
                </a:lnTo>
                <a:moveTo>
                  <a:pt x="104" y="34"/>
                </a:moveTo>
                <a:lnTo>
                  <a:pt x="104" y="37"/>
                </a:lnTo>
                <a:moveTo>
                  <a:pt x="104" y="32"/>
                </a:moveTo>
                <a:lnTo>
                  <a:pt x="109" y="39"/>
                </a:lnTo>
                <a:moveTo>
                  <a:pt x="109" y="34"/>
                </a:moveTo>
                <a:lnTo>
                  <a:pt x="111" y="37"/>
                </a:lnTo>
                <a:moveTo>
                  <a:pt x="106" y="34"/>
                </a:moveTo>
                <a:lnTo>
                  <a:pt x="111" y="39"/>
                </a:lnTo>
                <a:moveTo>
                  <a:pt x="99" y="116"/>
                </a:moveTo>
                <a:lnTo>
                  <a:pt x="87" y="123"/>
                </a:lnTo>
                <a:lnTo>
                  <a:pt x="101" y="121"/>
                </a:lnTo>
                <a:moveTo>
                  <a:pt x="87" y="128"/>
                </a:moveTo>
                <a:lnTo>
                  <a:pt x="87" y="123"/>
                </a:lnTo>
                <a:lnTo>
                  <a:pt x="87" y="126"/>
                </a:lnTo>
                <a:moveTo>
                  <a:pt x="85" y="123"/>
                </a:moveTo>
                <a:lnTo>
                  <a:pt x="87" y="123"/>
                </a:lnTo>
                <a:lnTo>
                  <a:pt x="99" y="109"/>
                </a:lnTo>
                <a:moveTo>
                  <a:pt x="92" y="106"/>
                </a:moveTo>
                <a:lnTo>
                  <a:pt x="87" y="123"/>
                </a:lnTo>
                <a:lnTo>
                  <a:pt x="92" y="106"/>
                </a:lnTo>
                <a:close/>
                <a:moveTo>
                  <a:pt x="99" y="111"/>
                </a:moveTo>
                <a:lnTo>
                  <a:pt x="87" y="123"/>
                </a:lnTo>
                <a:lnTo>
                  <a:pt x="90" y="106"/>
                </a:lnTo>
                <a:moveTo>
                  <a:pt x="97" y="106"/>
                </a:moveTo>
                <a:lnTo>
                  <a:pt x="87" y="123"/>
                </a:lnTo>
                <a:moveTo>
                  <a:pt x="101" y="102"/>
                </a:moveTo>
                <a:lnTo>
                  <a:pt x="99" y="116"/>
                </a:lnTo>
                <a:lnTo>
                  <a:pt x="109" y="128"/>
                </a:lnTo>
                <a:moveTo>
                  <a:pt x="106" y="128"/>
                </a:moveTo>
                <a:lnTo>
                  <a:pt x="99" y="126"/>
                </a:lnTo>
                <a:lnTo>
                  <a:pt x="92" y="128"/>
                </a:lnTo>
                <a:lnTo>
                  <a:pt x="90" y="138"/>
                </a:lnTo>
                <a:moveTo>
                  <a:pt x="99" y="58"/>
                </a:moveTo>
                <a:lnTo>
                  <a:pt x="157" y="1"/>
                </a:lnTo>
                <a:lnTo>
                  <a:pt x="99" y="58"/>
                </a:lnTo>
                <a:lnTo>
                  <a:pt x="44" y="116"/>
                </a:lnTo>
                <a:lnTo>
                  <a:pt x="99" y="58"/>
                </a:lnTo>
                <a:lnTo>
                  <a:pt x="44" y="1"/>
                </a:lnTo>
                <a:lnTo>
                  <a:pt x="99" y="58"/>
                </a:lnTo>
                <a:lnTo>
                  <a:pt x="157" y="11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78" name="path 4478"/>
          <p:cNvSpPr/>
          <p:nvPr/>
        </p:nvSpPr>
        <p:spPr>
          <a:xfrm>
            <a:off x="10961369" y="4611878"/>
            <a:ext cx="108204" cy="109727"/>
          </a:xfrm>
          <a:custGeom>
            <a:avLst/>
            <a:gdLst/>
            <a:ahLst/>
            <a:cxnLst/>
            <a:rect l="0" t="0" r="0" b="0"/>
            <a:pathLst>
              <a:path w="170" h="172">
                <a:moveTo>
                  <a:pt x="78" y="75"/>
                </a:moveTo>
                <a:lnTo>
                  <a:pt x="87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2" y="73"/>
                </a:lnTo>
                <a:moveTo>
                  <a:pt x="70" y="85"/>
                </a:moveTo>
                <a:lnTo>
                  <a:pt x="87" y="94"/>
                </a:lnTo>
                <a:lnTo>
                  <a:pt x="70" y="77"/>
                </a:lnTo>
                <a:moveTo>
                  <a:pt x="75" y="77"/>
                </a:moveTo>
                <a:lnTo>
                  <a:pt x="87" y="94"/>
                </a:lnTo>
                <a:moveTo>
                  <a:pt x="61" y="75"/>
                </a:moveTo>
                <a:lnTo>
                  <a:pt x="70" y="77"/>
                </a:lnTo>
                <a:lnTo>
                  <a:pt x="78" y="73"/>
                </a:lnTo>
                <a:lnTo>
                  <a:pt x="80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1" y="5"/>
                </a:moveTo>
                <a:lnTo>
                  <a:pt x="63" y="5"/>
                </a:lnTo>
                <a:lnTo>
                  <a:pt x="63" y="3"/>
                </a:lnTo>
                <a:lnTo>
                  <a:pt x="70" y="3"/>
                </a:lnTo>
                <a:lnTo>
                  <a:pt x="70" y="5"/>
                </a:lnTo>
                <a:lnTo>
                  <a:pt x="68" y="8"/>
                </a:lnTo>
                <a:lnTo>
                  <a:pt x="68" y="13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5" y="8"/>
                </a:lnTo>
                <a:lnTo>
                  <a:pt x="87" y="5"/>
                </a:lnTo>
                <a:lnTo>
                  <a:pt x="87" y="3"/>
                </a:lnTo>
                <a:lnTo>
                  <a:pt x="90" y="3"/>
                </a:lnTo>
                <a:lnTo>
                  <a:pt x="97" y="3"/>
                </a:lnTo>
                <a:lnTo>
                  <a:pt x="97" y="1"/>
                </a:lnTo>
                <a:lnTo>
                  <a:pt x="116" y="8"/>
                </a:lnTo>
                <a:lnTo>
                  <a:pt x="118" y="8"/>
                </a:lnTo>
                <a:lnTo>
                  <a:pt x="121" y="10"/>
                </a:lnTo>
                <a:lnTo>
                  <a:pt x="126" y="10"/>
                </a:lnTo>
                <a:lnTo>
                  <a:pt x="126" y="13"/>
                </a:lnTo>
                <a:lnTo>
                  <a:pt x="128" y="13"/>
                </a:lnTo>
                <a:lnTo>
                  <a:pt x="128" y="15"/>
                </a:lnTo>
                <a:lnTo>
                  <a:pt x="130" y="15"/>
                </a:lnTo>
                <a:lnTo>
                  <a:pt x="133" y="17"/>
                </a:lnTo>
                <a:lnTo>
                  <a:pt x="133" y="20"/>
                </a:lnTo>
                <a:lnTo>
                  <a:pt x="135" y="20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1" y="27"/>
                </a:lnTo>
                <a:lnTo>
                  <a:pt x="121" y="32"/>
                </a:lnTo>
                <a:lnTo>
                  <a:pt x="123" y="32"/>
                </a:lnTo>
                <a:lnTo>
                  <a:pt x="123" y="34"/>
                </a:lnTo>
                <a:lnTo>
                  <a:pt x="126" y="34"/>
                </a:lnTo>
                <a:lnTo>
                  <a:pt x="126" y="39"/>
                </a:lnTo>
                <a:lnTo>
                  <a:pt x="128" y="39"/>
                </a:lnTo>
                <a:lnTo>
                  <a:pt x="128" y="41"/>
                </a:lnTo>
                <a:lnTo>
                  <a:pt x="130" y="41"/>
                </a:lnTo>
                <a:lnTo>
                  <a:pt x="130" y="44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35" y="39"/>
                </a:lnTo>
                <a:lnTo>
                  <a:pt x="135" y="37"/>
                </a:lnTo>
                <a:lnTo>
                  <a:pt x="133" y="37"/>
                </a:lnTo>
                <a:lnTo>
                  <a:pt x="133" y="30"/>
                </a:lnTo>
                <a:lnTo>
                  <a:pt x="135" y="30"/>
                </a:lnTo>
                <a:lnTo>
                  <a:pt x="135" y="27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47" y="30"/>
                </a:lnTo>
                <a:lnTo>
                  <a:pt x="150" y="30"/>
                </a:lnTo>
                <a:lnTo>
                  <a:pt x="150" y="32"/>
                </a:lnTo>
                <a:lnTo>
                  <a:pt x="152" y="34"/>
                </a:lnTo>
                <a:lnTo>
                  <a:pt x="152" y="37"/>
                </a:lnTo>
                <a:lnTo>
                  <a:pt x="154" y="37"/>
                </a:lnTo>
                <a:lnTo>
                  <a:pt x="154" y="39"/>
                </a:lnTo>
                <a:lnTo>
                  <a:pt x="157" y="39"/>
                </a:lnTo>
                <a:lnTo>
                  <a:pt x="157" y="44"/>
                </a:lnTo>
                <a:lnTo>
                  <a:pt x="159" y="44"/>
                </a:lnTo>
                <a:lnTo>
                  <a:pt x="159" y="51"/>
                </a:lnTo>
                <a:lnTo>
                  <a:pt x="162" y="53"/>
                </a:lnTo>
                <a:lnTo>
                  <a:pt x="164" y="56"/>
                </a:lnTo>
                <a:lnTo>
                  <a:pt x="164" y="58"/>
                </a:lnTo>
                <a:lnTo>
                  <a:pt x="166" y="58"/>
                </a:lnTo>
                <a:moveTo>
                  <a:pt x="166" y="58"/>
                </a:moveTo>
                <a:lnTo>
                  <a:pt x="166" y="68"/>
                </a:lnTo>
                <a:lnTo>
                  <a:pt x="169" y="68"/>
                </a:lnTo>
                <a:lnTo>
                  <a:pt x="169" y="73"/>
                </a:lnTo>
                <a:lnTo>
                  <a:pt x="166" y="73"/>
                </a:lnTo>
                <a:lnTo>
                  <a:pt x="164" y="70"/>
                </a:lnTo>
                <a:lnTo>
                  <a:pt x="159" y="70"/>
                </a:lnTo>
                <a:lnTo>
                  <a:pt x="159" y="73"/>
                </a:lnTo>
                <a:lnTo>
                  <a:pt x="159" y="77"/>
                </a:lnTo>
                <a:lnTo>
                  <a:pt x="162" y="77"/>
                </a:lnTo>
                <a:lnTo>
                  <a:pt x="162" y="80"/>
                </a:lnTo>
                <a:lnTo>
                  <a:pt x="164" y="80"/>
                </a:lnTo>
                <a:lnTo>
                  <a:pt x="164" y="90"/>
                </a:lnTo>
                <a:lnTo>
                  <a:pt x="166" y="90"/>
                </a:lnTo>
                <a:lnTo>
                  <a:pt x="169" y="90"/>
                </a:lnTo>
                <a:lnTo>
                  <a:pt x="169" y="92"/>
                </a:lnTo>
                <a:lnTo>
                  <a:pt x="169" y="104"/>
                </a:lnTo>
                <a:lnTo>
                  <a:pt x="166" y="104"/>
                </a:lnTo>
                <a:lnTo>
                  <a:pt x="166" y="106"/>
                </a:lnTo>
                <a:lnTo>
                  <a:pt x="164" y="106"/>
                </a:lnTo>
                <a:lnTo>
                  <a:pt x="162" y="106"/>
                </a:lnTo>
                <a:lnTo>
                  <a:pt x="162" y="109"/>
                </a:lnTo>
                <a:lnTo>
                  <a:pt x="162" y="111"/>
                </a:lnTo>
                <a:lnTo>
                  <a:pt x="159" y="111"/>
                </a:lnTo>
                <a:lnTo>
                  <a:pt x="162" y="111"/>
                </a:lnTo>
                <a:lnTo>
                  <a:pt x="162" y="113"/>
                </a:lnTo>
                <a:lnTo>
                  <a:pt x="164" y="113"/>
                </a:lnTo>
                <a:lnTo>
                  <a:pt x="164" y="116"/>
                </a:lnTo>
                <a:lnTo>
                  <a:pt x="164" y="121"/>
                </a:lnTo>
                <a:lnTo>
                  <a:pt x="162" y="123"/>
                </a:lnTo>
                <a:lnTo>
                  <a:pt x="162" y="125"/>
                </a:lnTo>
                <a:lnTo>
                  <a:pt x="159" y="128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3"/>
                </a:lnTo>
                <a:lnTo>
                  <a:pt x="154" y="135"/>
                </a:lnTo>
                <a:lnTo>
                  <a:pt x="152" y="135"/>
                </a:lnTo>
                <a:lnTo>
                  <a:pt x="147" y="135"/>
                </a:lnTo>
                <a:lnTo>
                  <a:pt x="147" y="133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5"/>
                </a:lnTo>
                <a:lnTo>
                  <a:pt x="138" y="128"/>
                </a:lnTo>
                <a:lnTo>
                  <a:pt x="133" y="128"/>
                </a:lnTo>
                <a:lnTo>
                  <a:pt x="130" y="130"/>
                </a:lnTo>
                <a:lnTo>
                  <a:pt x="130" y="133"/>
                </a:lnTo>
                <a:lnTo>
                  <a:pt x="128" y="133"/>
                </a:lnTo>
                <a:lnTo>
                  <a:pt x="128" y="140"/>
                </a:lnTo>
                <a:lnTo>
                  <a:pt x="130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5" y="142"/>
                </a:lnTo>
                <a:lnTo>
                  <a:pt x="147" y="142"/>
                </a:lnTo>
                <a:lnTo>
                  <a:pt x="147" y="145"/>
                </a:lnTo>
                <a:lnTo>
                  <a:pt x="145" y="147"/>
                </a:lnTo>
                <a:lnTo>
                  <a:pt x="145" y="150"/>
                </a:lnTo>
                <a:lnTo>
                  <a:pt x="142" y="150"/>
                </a:lnTo>
                <a:lnTo>
                  <a:pt x="140" y="152"/>
                </a:lnTo>
                <a:lnTo>
                  <a:pt x="138" y="154"/>
                </a:lnTo>
                <a:lnTo>
                  <a:pt x="135" y="154"/>
                </a:lnTo>
                <a:lnTo>
                  <a:pt x="133" y="157"/>
                </a:lnTo>
                <a:lnTo>
                  <a:pt x="130" y="159"/>
                </a:lnTo>
                <a:lnTo>
                  <a:pt x="128" y="159"/>
                </a:lnTo>
                <a:lnTo>
                  <a:pt x="126" y="161"/>
                </a:lnTo>
                <a:lnTo>
                  <a:pt x="118" y="161"/>
                </a:lnTo>
                <a:lnTo>
                  <a:pt x="118" y="164"/>
                </a:lnTo>
                <a:lnTo>
                  <a:pt x="116" y="164"/>
                </a:lnTo>
                <a:lnTo>
                  <a:pt x="116" y="166"/>
                </a:lnTo>
                <a:lnTo>
                  <a:pt x="114" y="166"/>
                </a:lnTo>
                <a:lnTo>
                  <a:pt x="114" y="169"/>
                </a:lnTo>
                <a:lnTo>
                  <a:pt x="104" y="169"/>
                </a:lnTo>
                <a:lnTo>
                  <a:pt x="104" y="171"/>
                </a:lnTo>
                <a:lnTo>
                  <a:pt x="99" y="171"/>
                </a:lnTo>
                <a:lnTo>
                  <a:pt x="99" y="169"/>
                </a:lnTo>
                <a:lnTo>
                  <a:pt x="99" y="166"/>
                </a:lnTo>
                <a:lnTo>
                  <a:pt x="102" y="166"/>
                </a:lnTo>
                <a:lnTo>
                  <a:pt x="102" y="161"/>
                </a:lnTo>
                <a:lnTo>
                  <a:pt x="99" y="161"/>
                </a:lnTo>
                <a:lnTo>
                  <a:pt x="94" y="161"/>
                </a:lnTo>
                <a:lnTo>
                  <a:pt x="94" y="164"/>
                </a:lnTo>
                <a:lnTo>
                  <a:pt x="92" y="164"/>
                </a:lnTo>
                <a:lnTo>
                  <a:pt x="92" y="166"/>
                </a:lnTo>
                <a:lnTo>
                  <a:pt x="82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68" y="171"/>
                </a:lnTo>
                <a:lnTo>
                  <a:pt x="68" y="169"/>
                </a:lnTo>
                <a:lnTo>
                  <a:pt x="66" y="169"/>
                </a:lnTo>
                <a:lnTo>
                  <a:pt x="66" y="166"/>
                </a:lnTo>
                <a:lnTo>
                  <a:pt x="66" y="164"/>
                </a:lnTo>
                <a:lnTo>
                  <a:pt x="63" y="164"/>
                </a:lnTo>
                <a:lnTo>
                  <a:pt x="61" y="161"/>
                </a:lnTo>
                <a:lnTo>
                  <a:pt x="58" y="161"/>
                </a:lnTo>
                <a:lnTo>
                  <a:pt x="58" y="164"/>
                </a:lnTo>
                <a:lnTo>
                  <a:pt x="58" y="166"/>
                </a:lnTo>
                <a:lnTo>
                  <a:pt x="56" y="166"/>
                </a:lnTo>
                <a:lnTo>
                  <a:pt x="51" y="166"/>
                </a:lnTo>
                <a:lnTo>
                  <a:pt x="51" y="164"/>
                </a:lnTo>
                <a:lnTo>
                  <a:pt x="46" y="164"/>
                </a:lnTo>
                <a:lnTo>
                  <a:pt x="44" y="161"/>
                </a:lnTo>
                <a:lnTo>
                  <a:pt x="42" y="161"/>
                </a:lnTo>
                <a:lnTo>
                  <a:pt x="42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4" y="154"/>
                </a:lnTo>
                <a:lnTo>
                  <a:pt x="34" y="152"/>
                </a:lnTo>
                <a:lnTo>
                  <a:pt x="37" y="152"/>
                </a:lnTo>
                <a:lnTo>
                  <a:pt x="37" y="150"/>
                </a:lnTo>
                <a:lnTo>
                  <a:pt x="46" y="150"/>
                </a:lnTo>
                <a:lnTo>
                  <a:pt x="49" y="147"/>
                </a:lnTo>
                <a:lnTo>
                  <a:pt x="49" y="142"/>
                </a:lnTo>
                <a:moveTo>
                  <a:pt x="49" y="142"/>
                </a:moveTo>
                <a:lnTo>
                  <a:pt x="46" y="142"/>
                </a:lnTo>
                <a:lnTo>
                  <a:pt x="46" y="140"/>
                </a:lnTo>
                <a:lnTo>
                  <a:pt x="44" y="140"/>
                </a:lnTo>
                <a:lnTo>
                  <a:pt x="44" y="137"/>
                </a:lnTo>
                <a:lnTo>
                  <a:pt x="44" y="135"/>
                </a:lnTo>
                <a:lnTo>
                  <a:pt x="42" y="135"/>
                </a:lnTo>
                <a:lnTo>
                  <a:pt x="42" y="133"/>
                </a:lnTo>
                <a:lnTo>
                  <a:pt x="39" y="130"/>
                </a:lnTo>
                <a:lnTo>
                  <a:pt x="32" y="130"/>
                </a:lnTo>
                <a:lnTo>
                  <a:pt x="32" y="133"/>
                </a:lnTo>
                <a:lnTo>
                  <a:pt x="34" y="135"/>
                </a:lnTo>
                <a:lnTo>
                  <a:pt x="34" y="137"/>
                </a:lnTo>
                <a:lnTo>
                  <a:pt x="37" y="137"/>
                </a:lnTo>
                <a:lnTo>
                  <a:pt x="37" y="145"/>
                </a:lnTo>
                <a:lnTo>
                  <a:pt x="34" y="145"/>
                </a:lnTo>
                <a:lnTo>
                  <a:pt x="32" y="147"/>
                </a:lnTo>
                <a:lnTo>
                  <a:pt x="30" y="147"/>
                </a:lnTo>
                <a:lnTo>
                  <a:pt x="30" y="150"/>
                </a:lnTo>
                <a:lnTo>
                  <a:pt x="27" y="150"/>
                </a:lnTo>
                <a:lnTo>
                  <a:pt x="25" y="147"/>
                </a:lnTo>
                <a:lnTo>
                  <a:pt x="22" y="145"/>
                </a:lnTo>
                <a:lnTo>
                  <a:pt x="20" y="142"/>
                </a:lnTo>
                <a:lnTo>
                  <a:pt x="18" y="140"/>
                </a:lnTo>
                <a:lnTo>
                  <a:pt x="18" y="137"/>
                </a:lnTo>
                <a:lnTo>
                  <a:pt x="15" y="137"/>
                </a:lnTo>
                <a:lnTo>
                  <a:pt x="15" y="135"/>
                </a:lnTo>
                <a:lnTo>
                  <a:pt x="13" y="133"/>
                </a:lnTo>
                <a:lnTo>
                  <a:pt x="13" y="130"/>
                </a:lnTo>
                <a:lnTo>
                  <a:pt x="10" y="130"/>
                </a:lnTo>
                <a:lnTo>
                  <a:pt x="10" y="123"/>
                </a:lnTo>
                <a:lnTo>
                  <a:pt x="8" y="121"/>
                </a:lnTo>
                <a:lnTo>
                  <a:pt x="8" y="118"/>
                </a:lnTo>
                <a:lnTo>
                  <a:pt x="6" y="118"/>
                </a:lnTo>
                <a:lnTo>
                  <a:pt x="6" y="116"/>
                </a:lnTo>
                <a:lnTo>
                  <a:pt x="3" y="116"/>
                </a:lnTo>
                <a:lnTo>
                  <a:pt x="3" y="106"/>
                </a:lnTo>
                <a:lnTo>
                  <a:pt x="1" y="106"/>
                </a:lnTo>
                <a:lnTo>
                  <a:pt x="1" y="101"/>
                </a:lnTo>
                <a:lnTo>
                  <a:pt x="3" y="101"/>
                </a:lnTo>
                <a:lnTo>
                  <a:pt x="6" y="101"/>
                </a:lnTo>
                <a:lnTo>
                  <a:pt x="6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94"/>
                </a:lnTo>
                <a:lnTo>
                  <a:pt x="6" y="94"/>
                </a:lnTo>
                <a:lnTo>
                  <a:pt x="6" y="85"/>
                </a:lnTo>
                <a:lnTo>
                  <a:pt x="3" y="85"/>
                </a:lnTo>
                <a:lnTo>
                  <a:pt x="1" y="85"/>
                </a:lnTo>
                <a:lnTo>
                  <a:pt x="1" y="82"/>
                </a:lnTo>
                <a:lnTo>
                  <a:pt x="1" y="70"/>
                </a:lnTo>
                <a:lnTo>
                  <a:pt x="3" y="68"/>
                </a:lnTo>
                <a:lnTo>
                  <a:pt x="8" y="68"/>
                </a:lnTo>
                <a:lnTo>
                  <a:pt x="8" y="65"/>
                </a:lnTo>
                <a:lnTo>
                  <a:pt x="8" y="63"/>
                </a:lnTo>
                <a:lnTo>
                  <a:pt x="10" y="63"/>
                </a:lnTo>
                <a:lnTo>
                  <a:pt x="8" y="63"/>
                </a:lnTo>
                <a:lnTo>
                  <a:pt x="8" y="61"/>
                </a:lnTo>
                <a:lnTo>
                  <a:pt x="6" y="61"/>
                </a:lnTo>
                <a:lnTo>
                  <a:pt x="6" y="58"/>
                </a:lnTo>
                <a:lnTo>
                  <a:pt x="6" y="51"/>
                </a:lnTo>
                <a:lnTo>
                  <a:pt x="8" y="51"/>
                </a:lnTo>
                <a:lnTo>
                  <a:pt x="8" y="49"/>
                </a:lnTo>
                <a:lnTo>
                  <a:pt x="10" y="46"/>
                </a:lnTo>
                <a:lnTo>
                  <a:pt x="10" y="44"/>
                </a:lnTo>
                <a:lnTo>
                  <a:pt x="13" y="44"/>
                </a:lnTo>
                <a:lnTo>
                  <a:pt x="13" y="41"/>
                </a:lnTo>
                <a:lnTo>
                  <a:pt x="15" y="39"/>
                </a:lnTo>
                <a:moveTo>
                  <a:pt x="15" y="39"/>
                </a:moveTo>
                <a:lnTo>
                  <a:pt x="18" y="37"/>
                </a:lnTo>
                <a:lnTo>
                  <a:pt x="20" y="37"/>
                </a:lnTo>
                <a:lnTo>
                  <a:pt x="20" y="39"/>
                </a:lnTo>
                <a:lnTo>
                  <a:pt x="22" y="39"/>
                </a:lnTo>
                <a:lnTo>
                  <a:pt x="22" y="41"/>
                </a:lnTo>
                <a:lnTo>
                  <a:pt x="22" y="49"/>
                </a:lnTo>
                <a:lnTo>
                  <a:pt x="25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7" y="46"/>
                </a:lnTo>
                <a:lnTo>
                  <a:pt x="37" y="44"/>
                </a:lnTo>
                <a:lnTo>
                  <a:pt x="39" y="44"/>
                </a:lnTo>
                <a:lnTo>
                  <a:pt x="39" y="41"/>
                </a:lnTo>
                <a:lnTo>
                  <a:pt x="42" y="41"/>
                </a:lnTo>
                <a:lnTo>
                  <a:pt x="42" y="39"/>
                </a:lnTo>
                <a:lnTo>
                  <a:pt x="42" y="34"/>
                </a:lnTo>
                <a:lnTo>
                  <a:pt x="39" y="34"/>
                </a:lnTo>
                <a:lnTo>
                  <a:pt x="37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27" y="39"/>
                </a:lnTo>
                <a:lnTo>
                  <a:pt x="27" y="37"/>
                </a:lnTo>
                <a:lnTo>
                  <a:pt x="25" y="37"/>
                </a:lnTo>
                <a:lnTo>
                  <a:pt x="25" y="34"/>
                </a:lnTo>
                <a:lnTo>
                  <a:pt x="25" y="32"/>
                </a:lnTo>
                <a:lnTo>
                  <a:pt x="22" y="32"/>
                </a:lnTo>
                <a:lnTo>
                  <a:pt x="22" y="30"/>
                </a:lnTo>
                <a:lnTo>
                  <a:pt x="25" y="27"/>
                </a:lnTo>
                <a:lnTo>
                  <a:pt x="25" y="25"/>
                </a:lnTo>
                <a:lnTo>
                  <a:pt x="27" y="25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7" y="15"/>
                </a:lnTo>
                <a:lnTo>
                  <a:pt x="42" y="15"/>
                </a:lnTo>
                <a:lnTo>
                  <a:pt x="42" y="13"/>
                </a:lnTo>
                <a:lnTo>
                  <a:pt x="49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  <a:moveTo>
                  <a:pt x="34" y="39"/>
                </a:moveTo>
                <a:lnTo>
                  <a:pt x="39" y="44"/>
                </a:lnTo>
                <a:lnTo>
                  <a:pt x="34" y="37"/>
                </a:lnTo>
                <a:moveTo>
                  <a:pt x="37" y="44"/>
                </a:moveTo>
                <a:lnTo>
                  <a:pt x="32" y="39"/>
                </a:lnTo>
                <a:lnTo>
                  <a:pt x="37" y="46"/>
                </a:lnTo>
                <a:moveTo>
                  <a:pt x="27" y="150"/>
                </a:moveTo>
                <a:lnTo>
                  <a:pt x="25" y="147"/>
                </a:lnTo>
                <a:moveTo>
                  <a:pt x="27" y="150"/>
                </a:moveTo>
                <a:lnTo>
                  <a:pt x="30" y="150"/>
                </a:lnTo>
                <a:moveTo>
                  <a:pt x="32" y="147"/>
                </a:moveTo>
                <a:lnTo>
                  <a:pt x="37" y="152"/>
                </a:lnTo>
                <a:moveTo>
                  <a:pt x="39" y="130"/>
                </a:moveTo>
                <a:lnTo>
                  <a:pt x="44" y="140"/>
                </a:lnTo>
                <a:moveTo>
                  <a:pt x="46" y="140"/>
                </a:moveTo>
                <a:lnTo>
                  <a:pt x="49" y="145"/>
                </a:lnTo>
                <a:moveTo>
                  <a:pt x="34" y="145"/>
                </a:moveTo>
                <a:lnTo>
                  <a:pt x="39" y="150"/>
                </a:lnTo>
                <a:moveTo>
                  <a:pt x="37" y="142"/>
                </a:moveTo>
                <a:lnTo>
                  <a:pt x="42" y="150"/>
                </a:lnTo>
                <a:moveTo>
                  <a:pt x="37" y="140"/>
                </a:moveTo>
                <a:lnTo>
                  <a:pt x="44" y="150"/>
                </a:lnTo>
                <a:moveTo>
                  <a:pt x="37" y="142"/>
                </a:moveTo>
                <a:lnTo>
                  <a:pt x="42" y="150"/>
                </a:lnTo>
                <a:moveTo>
                  <a:pt x="30" y="150"/>
                </a:moveTo>
                <a:lnTo>
                  <a:pt x="32" y="154"/>
                </a:lnTo>
                <a:moveTo>
                  <a:pt x="27" y="150"/>
                </a:moveTo>
                <a:lnTo>
                  <a:pt x="27" y="147"/>
                </a:lnTo>
                <a:moveTo>
                  <a:pt x="30" y="147"/>
                </a:moveTo>
                <a:lnTo>
                  <a:pt x="34" y="154"/>
                </a:lnTo>
                <a:moveTo>
                  <a:pt x="32" y="147"/>
                </a:moveTo>
                <a:lnTo>
                  <a:pt x="37" y="152"/>
                </a:lnTo>
                <a:moveTo>
                  <a:pt x="32" y="130"/>
                </a:moveTo>
                <a:lnTo>
                  <a:pt x="46" y="150"/>
                </a:lnTo>
                <a:moveTo>
                  <a:pt x="34" y="145"/>
                </a:moveTo>
                <a:lnTo>
                  <a:pt x="37" y="150"/>
                </a:lnTo>
                <a:moveTo>
                  <a:pt x="32" y="133"/>
                </a:moveTo>
                <a:lnTo>
                  <a:pt x="46" y="150"/>
                </a:lnTo>
                <a:moveTo>
                  <a:pt x="37" y="130"/>
                </a:moveTo>
                <a:lnTo>
                  <a:pt x="49" y="147"/>
                </a:lnTo>
                <a:lnTo>
                  <a:pt x="34" y="130"/>
                </a:lnTo>
                <a:moveTo>
                  <a:pt x="66" y="94"/>
                </a:moveTo>
                <a:lnTo>
                  <a:pt x="70" y="85"/>
                </a:lnTo>
                <a:lnTo>
                  <a:pt x="63" y="77"/>
                </a:lnTo>
                <a:moveTo>
                  <a:pt x="1" y="104"/>
                </a:moveTo>
                <a:lnTo>
                  <a:pt x="1" y="106"/>
                </a:lnTo>
                <a:moveTo>
                  <a:pt x="1" y="101"/>
                </a:moveTo>
                <a:lnTo>
                  <a:pt x="1" y="99"/>
                </a:lnTo>
                <a:moveTo>
                  <a:pt x="1" y="99"/>
                </a:moveTo>
                <a:lnTo>
                  <a:pt x="3" y="101"/>
                </a:lnTo>
                <a:moveTo>
                  <a:pt x="1" y="97"/>
                </a:moveTo>
                <a:lnTo>
                  <a:pt x="6" y="104"/>
                </a:lnTo>
                <a:moveTo>
                  <a:pt x="1" y="94"/>
                </a:moveTo>
                <a:lnTo>
                  <a:pt x="8" y="104"/>
                </a:lnTo>
                <a:moveTo>
                  <a:pt x="1" y="82"/>
                </a:moveTo>
                <a:lnTo>
                  <a:pt x="6" y="90"/>
                </a:lnTo>
                <a:moveTo>
                  <a:pt x="3" y="85"/>
                </a:moveTo>
                <a:lnTo>
                  <a:pt x="1" y="82"/>
                </a:lnTo>
                <a:moveTo>
                  <a:pt x="3" y="65"/>
                </a:moveTo>
                <a:lnTo>
                  <a:pt x="6" y="68"/>
                </a:lnTo>
                <a:moveTo>
                  <a:pt x="1" y="85"/>
                </a:moveTo>
                <a:lnTo>
                  <a:pt x="6" y="92"/>
                </a:lnTo>
                <a:moveTo>
                  <a:pt x="8" y="61"/>
                </a:moveTo>
                <a:lnTo>
                  <a:pt x="8" y="63"/>
                </a:lnTo>
                <a:moveTo>
                  <a:pt x="6" y="61"/>
                </a:moveTo>
                <a:lnTo>
                  <a:pt x="8" y="65"/>
                </a:lnTo>
                <a:moveTo>
                  <a:pt x="22" y="41"/>
                </a:moveTo>
                <a:lnTo>
                  <a:pt x="30" y="51"/>
                </a:lnTo>
                <a:moveTo>
                  <a:pt x="6" y="68"/>
                </a:moveTo>
                <a:lnTo>
                  <a:pt x="6" y="63"/>
                </a:lnTo>
                <a:lnTo>
                  <a:pt x="8" y="65"/>
                </a:lnTo>
                <a:moveTo>
                  <a:pt x="1" y="92"/>
                </a:moveTo>
                <a:lnTo>
                  <a:pt x="10" y="104"/>
                </a:lnTo>
                <a:moveTo>
                  <a:pt x="1" y="90"/>
                </a:moveTo>
                <a:lnTo>
                  <a:pt x="10" y="101"/>
                </a:lnTo>
                <a:moveTo>
                  <a:pt x="1" y="87"/>
                </a:moveTo>
                <a:lnTo>
                  <a:pt x="10" y="99"/>
                </a:lnTo>
                <a:moveTo>
                  <a:pt x="37" y="157"/>
                </a:moveTo>
                <a:lnTo>
                  <a:pt x="37" y="154"/>
                </a:lnTo>
                <a:moveTo>
                  <a:pt x="99" y="3"/>
                </a:moveTo>
                <a:lnTo>
                  <a:pt x="97" y="1"/>
                </a:lnTo>
                <a:moveTo>
                  <a:pt x="114" y="8"/>
                </a:moveTo>
                <a:lnTo>
                  <a:pt x="116" y="8"/>
                </a:lnTo>
                <a:moveTo>
                  <a:pt x="111" y="8"/>
                </a:moveTo>
                <a:lnTo>
                  <a:pt x="111" y="10"/>
                </a:lnTo>
                <a:lnTo>
                  <a:pt x="109" y="10"/>
                </a:lnTo>
                <a:lnTo>
                  <a:pt x="104" y="10"/>
                </a:lnTo>
                <a:lnTo>
                  <a:pt x="104" y="8"/>
                </a:lnTo>
                <a:moveTo>
                  <a:pt x="111" y="8"/>
                </a:moveTo>
                <a:lnTo>
                  <a:pt x="111" y="5"/>
                </a:lnTo>
                <a:moveTo>
                  <a:pt x="104" y="8"/>
                </a:moveTo>
                <a:lnTo>
                  <a:pt x="106" y="10"/>
                </a:lnTo>
                <a:moveTo>
                  <a:pt x="111" y="8"/>
                </a:moveTo>
                <a:lnTo>
                  <a:pt x="111" y="5"/>
                </a:lnTo>
                <a:moveTo>
                  <a:pt x="104" y="5"/>
                </a:moveTo>
                <a:lnTo>
                  <a:pt x="102" y="5"/>
                </a:lnTo>
                <a:lnTo>
                  <a:pt x="102" y="3"/>
                </a:lnTo>
                <a:moveTo>
                  <a:pt x="99" y="3"/>
                </a:moveTo>
                <a:lnTo>
                  <a:pt x="102" y="5"/>
                </a:lnTo>
                <a:moveTo>
                  <a:pt x="102" y="3"/>
                </a:moveTo>
                <a:lnTo>
                  <a:pt x="102" y="1"/>
                </a:lnTo>
                <a:moveTo>
                  <a:pt x="114" y="5"/>
                </a:moveTo>
                <a:lnTo>
                  <a:pt x="114" y="8"/>
                </a:lnTo>
                <a:moveTo>
                  <a:pt x="111" y="5"/>
                </a:moveTo>
                <a:lnTo>
                  <a:pt x="111" y="8"/>
                </a:lnTo>
                <a:moveTo>
                  <a:pt x="114" y="8"/>
                </a:moveTo>
                <a:lnTo>
                  <a:pt x="114" y="5"/>
                </a:lnTo>
                <a:moveTo>
                  <a:pt x="116" y="8"/>
                </a:moveTo>
                <a:lnTo>
                  <a:pt x="111" y="8"/>
                </a:lnTo>
                <a:moveTo>
                  <a:pt x="104" y="5"/>
                </a:moveTo>
                <a:lnTo>
                  <a:pt x="104" y="8"/>
                </a:lnTo>
                <a:moveTo>
                  <a:pt x="104" y="3"/>
                </a:moveTo>
                <a:lnTo>
                  <a:pt x="109" y="10"/>
                </a:lnTo>
                <a:moveTo>
                  <a:pt x="109" y="5"/>
                </a:moveTo>
                <a:lnTo>
                  <a:pt x="111" y="8"/>
                </a:lnTo>
                <a:moveTo>
                  <a:pt x="106" y="5"/>
                </a:moveTo>
                <a:lnTo>
                  <a:pt x="111" y="10"/>
                </a:lnTo>
                <a:moveTo>
                  <a:pt x="99" y="87"/>
                </a:moveTo>
                <a:lnTo>
                  <a:pt x="87" y="94"/>
                </a:lnTo>
                <a:lnTo>
                  <a:pt x="102" y="92"/>
                </a:lnTo>
                <a:moveTo>
                  <a:pt x="87" y="99"/>
                </a:moveTo>
                <a:lnTo>
                  <a:pt x="87" y="94"/>
                </a:lnTo>
                <a:lnTo>
                  <a:pt x="85" y="97"/>
                </a:lnTo>
                <a:moveTo>
                  <a:pt x="85" y="94"/>
                </a:moveTo>
                <a:lnTo>
                  <a:pt x="87" y="94"/>
                </a:lnTo>
                <a:lnTo>
                  <a:pt x="97" y="80"/>
                </a:lnTo>
                <a:moveTo>
                  <a:pt x="92" y="77"/>
                </a:moveTo>
                <a:lnTo>
                  <a:pt x="87" y="94"/>
                </a:lnTo>
                <a:lnTo>
                  <a:pt x="92" y="77"/>
                </a:lnTo>
                <a:close/>
                <a:moveTo>
                  <a:pt x="97" y="82"/>
                </a:moveTo>
                <a:lnTo>
                  <a:pt x="87" y="94"/>
                </a:lnTo>
                <a:lnTo>
                  <a:pt x="90" y="77"/>
                </a:lnTo>
                <a:moveTo>
                  <a:pt x="97" y="77"/>
                </a:moveTo>
                <a:lnTo>
                  <a:pt x="87" y="94"/>
                </a:lnTo>
                <a:moveTo>
                  <a:pt x="102" y="73"/>
                </a:moveTo>
                <a:lnTo>
                  <a:pt x="99" y="87"/>
                </a:lnTo>
                <a:lnTo>
                  <a:pt x="109" y="99"/>
                </a:lnTo>
                <a:moveTo>
                  <a:pt x="106" y="99"/>
                </a:moveTo>
                <a:lnTo>
                  <a:pt x="99" y="97"/>
                </a:lnTo>
                <a:lnTo>
                  <a:pt x="92" y="99"/>
                </a:lnTo>
                <a:lnTo>
                  <a:pt x="90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80" name="path 4480"/>
          <p:cNvSpPr/>
          <p:nvPr/>
        </p:nvSpPr>
        <p:spPr>
          <a:xfrm>
            <a:off x="11624309" y="4612101"/>
            <a:ext cx="100583" cy="89692"/>
          </a:xfrm>
          <a:custGeom>
            <a:avLst/>
            <a:gdLst/>
            <a:ahLst/>
            <a:cxnLst/>
            <a:rect l="0" t="0" r="0" b="0"/>
            <a:pathLst>
              <a:path w="158" h="141">
                <a:moveTo>
                  <a:pt x="63" y="75"/>
                </a:moveTo>
                <a:lnTo>
                  <a:pt x="73" y="94"/>
                </a:lnTo>
                <a:lnTo>
                  <a:pt x="65" y="72"/>
                </a:lnTo>
                <a:moveTo>
                  <a:pt x="68" y="65"/>
                </a:moveTo>
                <a:lnTo>
                  <a:pt x="70" y="72"/>
                </a:lnTo>
                <a:lnTo>
                  <a:pt x="78" y="77"/>
                </a:lnTo>
                <a:lnTo>
                  <a:pt x="87" y="72"/>
                </a:lnTo>
                <a:moveTo>
                  <a:pt x="58" y="84"/>
                </a:moveTo>
                <a:lnTo>
                  <a:pt x="73" y="94"/>
                </a:lnTo>
                <a:lnTo>
                  <a:pt x="58" y="77"/>
                </a:lnTo>
                <a:moveTo>
                  <a:pt x="61" y="77"/>
                </a:moveTo>
                <a:lnTo>
                  <a:pt x="73" y="94"/>
                </a:lnTo>
                <a:moveTo>
                  <a:pt x="49" y="75"/>
                </a:moveTo>
                <a:lnTo>
                  <a:pt x="58" y="77"/>
                </a:lnTo>
                <a:lnTo>
                  <a:pt x="65" y="72"/>
                </a:lnTo>
                <a:lnTo>
                  <a:pt x="68" y="65"/>
                </a:lnTo>
                <a:moveTo>
                  <a:pt x="75" y="106"/>
                </a:moveTo>
                <a:lnTo>
                  <a:pt x="73" y="96"/>
                </a:lnTo>
                <a:lnTo>
                  <a:pt x="63" y="92"/>
                </a:lnTo>
                <a:lnTo>
                  <a:pt x="54" y="96"/>
                </a:lnTo>
                <a:moveTo>
                  <a:pt x="152" y="58"/>
                </a:moveTo>
                <a:lnTo>
                  <a:pt x="152" y="63"/>
                </a:lnTo>
                <a:lnTo>
                  <a:pt x="154" y="63"/>
                </a:lnTo>
                <a:lnTo>
                  <a:pt x="154" y="72"/>
                </a:lnTo>
                <a:lnTo>
                  <a:pt x="152" y="72"/>
                </a:lnTo>
                <a:lnTo>
                  <a:pt x="152" y="70"/>
                </a:lnTo>
                <a:lnTo>
                  <a:pt x="150" y="70"/>
                </a:lnTo>
                <a:lnTo>
                  <a:pt x="145" y="70"/>
                </a:lnTo>
                <a:lnTo>
                  <a:pt x="145" y="72"/>
                </a:lnTo>
                <a:lnTo>
                  <a:pt x="145" y="75"/>
                </a:lnTo>
                <a:lnTo>
                  <a:pt x="147" y="75"/>
                </a:lnTo>
                <a:lnTo>
                  <a:pt x="147" y="77"/>
                </a:lnTo>
                <a:lnTo>
                  <a:pt x="150" y="77"/>
                </a:lnTo>
                <a:lnTo>
                  <a:pt x="150" y="87"/>
                </a:lnTo>
                <a:lnTo>
                  <a:pt x="152" y="87"/>
                </a:lnTo>
                <a:lnTo>
                  <a:pt x="152" y="89"/>
                </a:lnTo>
                <a:lnTo>
                  <a:pt x="154" y="89"/>
                </a:lnTo>
                <a:lnTo>
                  <a:pt x="157" y="89"/>
                </a:lnTo>
                <a:lnTo>
                  <a:pt x="157" y="92"/>
                </a:lnTo>
                <a:lnTo>
                  <a:pt x="157" y="99"/>
                </a:lnTo>
                <a:lnTo>
                  <a:pt x="154" y="101"/>
                </a:lnTo>
                <a:lnTo>
                  <a:pt x="154" y="104"/>
                </a:lnTo>
                <a:lnTo>
                  <a:pt x="152" y="106"/>
                </a:lnTo>
                <a:lnTo>
                  <a:pt x="150" y="106"/>
                </a:lnTo>
                <a:lnTo>
                  <a:pt x="147" y="108"/>
                </a:lnTo>
                <a:lnTo>
                  <a:pt x="147" y="113"/>
                </a:lnTo>
                <a:lnTo>
                  <a:pt x="150" y="113"/>
                </a:lnTo>
                <a:lnTo>
                  <a:pt x="152" y="113"/>
                </a:lnTo>
                <a:lnTo>
                  <a:pt x="152" y="116"/>
                </a:lnTo>
                <a:lnTo>
                  <a:pt x="150" y="116"/>
                </a:lnTo>
                <a:lnTo>
                  <a:pt x="150" y="118"/>
                </a:lnTo>
                <a:lnTo>
                  <a:pt x="150" y="123"/>
                </a:lnTo>
                <a:lnTo>
                  <a:pt x="147" y="123"/>
                </a:lnTo>
                <a:lnTo>
                  <a:pt x="147" y="128"/>
                </a:lnTo>
                <a:lnTo>
                  <a:pt x="145" y="128"/>
                </a:lnTo>
                <a:lnTo>
                  <a:pt x="145" y="130"/>
                </a:lnTo>
                <a:lnTo>
                  <a:pt x="142" y="132"/>
                </a:lnTo>
                <a:lnTo>
                  <a:pt x="142" y="135"/>
                </a:lnTo>
                <a:lnTo>
                  <a:pt x="140" y="135"/>
                </a:lnTo>
                <a:lnTo>
                  <a:pt x="135" y="135"/>
                </a:lnTo>
                <a:lnTo>
                  <a:pt x="135" y="132"/>
                </a:lnTo>
                <a:lnTo>
                  <a:pt x="133" y="132"/>
                </a:lnTo>
                <a:lnTo>
                  <a:pt x="133" y="130"/>
                </a:lnTo>
                <a:lnTo>
                  <a:pt x="133" y="123"/>
                </a:lnTo>
                <a:lnTo>
                  <a:pt x="130" y="123"/>
                </a:lnTo>
                <a:lnTo>
                  <a:pt x="125" y="123"/>
                </a:lnTo>
                <a:lnTo>
                  <a:pt x="125" y="125"/>
                </a:lnTo>
                <a:lnTo>
                  <a:pt x="123" y="125"/>
                </a:lnTo>
                <a:lnTo>
                  <a:pt x="123" y="128"/>
                </a:lnTo>
                <a:lnTo>
                  <a:pt x="118" y="128"/>
                </a:lnTo>
                <a:lnTo>
                  <a:pt x="118" y="130"/>
                </a:lnTo>
                <a:lnTo>
                  <a:pt x="116" y="130"/>
                </a:lnTo>
                <a:lnTo>
                  <a:pt x="116" y="132"/>
                </a:lnTo>
                <a:lnTo>
                  <a:pt x="114" y="132"/>
                </a:lnTo>
                <a:lnTo>
                  <a:pt x="114" y="135"/>
                </a:lnTo>
                <a:lnTo>
                  <a:pt x="114" y="137"/>
                </a:lnTo>
                <a:lnTo>
                  <a:pt x="116" y="140"/>
                </a:lnTo>
                <a:lnTo>
                  <a:pt x="118" y="140"/>
                </a:lnTo>
                <a:lnTo>
                  <a:pt x="118" y="137"/>
                </a:lnTo>
                <a:lnTo>
                  <a:pt x="121" y="137"/>
                </a:lnTo>
                <a:lnTo>
                  <a:pt x="121" y="135"/>
                </a:lnTo>
                <a:lnTo>
                  <a:pt x="128" y="135"/>
                </a:lnTo>
                <a:lnTo>
                  <a:pt x="128" y="137"/>
                </a:lnTo>
                <a:lnTo>
                  <a:pt x="130" y="137"/>
                </a:lnTo>
                <a:lnTo>
                  <a:pt x="130" y="140"/>
                </a:lnTo>
                <a:moveTo>
                  <a:pt x="1" y="39"/>
                </a:moveTo>
                <a:lnTo>
                  <a:pt x="3" y="39"/>
                </a:lnTo>
                <a:lnTo>
                  <a:pt x="3" y="36"/>
                </a:lnTo>
                <a:lnTo>
                  <a:pt x="5" y="36"/>
                </a:lnTo>
                <a:lnTo>
                  <a:pt x="8" y="39"/>
                </a:lnTo>
                <a:lnTo>
                  <a:pt x="8" y="48"/>
                </a:lnTo>
                <a:lnTo>
                  <a:pt x="10" y="48"/>
                </a:lnTo>
                <a:lnTo>
                  <a:pt x="10" y="51"/>
                </a:lnTo>
                <a:lnTo>
                  <a:pt x="13" y="51"/>
                </a:lnTo>
                <a:lnTo>
                  <a:pt x="15" y="51"/>
                </a:lnTo>
                <a:lnTo>
                  <a:pt x="15" y="48"/>
                </a:lnTo>
                <a:lnTo>
                  <a:pt x="18" y="48"/>
                </a:lnTo>
                <a:lnTo>
                  <a:pt x="20" y="46"/>
                </a:lnTo>
                <a:lnTo>
                  <a:pt x="22" y="46"/>
                </a:lnTo>
                <a:lnTo>
                  <a:pt x="22" y="44"/>
                </a:lnTo>
                <a:lnTo>
                  <a:pt x="27" y="44"/>
                </a:lnTo>
                <a:lnTo>
                  <a:pt x="27" y="41"/>
                </a:lnTo>
                <a:lnTo>
                  <a:pt x="27" y="34"/>
                </a:lnTo>
                <a:lnTo>
                  <a:pt x="25" y="34"/>
                </a:lnTo>
                <a:lnTo>
                  <a:pt x="22" y="36"/>
                </a:lnTo>
                <a:lnTo>
                  <a:pt x="20" y="36"/>
                </a:lnTo>
                <a:lnTo>
                  <a:pt x="20" y="39"/>
                </a:lnTo>
                <a:lnTo>
                  <a:pt x="15" y="39"/>
                </a:lnTo>
                <a:lnTo>
                  <a:pt x="15" y="36"/>
                </a:lnTo>
                <a:lnTo>
                  <a:pt x="13" y="36"/>
                </a:lnTo>
                <a:lnTo>
                  <a:pt x="13" y="34"/>
                </a:lnTo>
                <a:lnTo>
                  <a:pt x="10" y="34"/>
                </a:lnTo>
                <a:lnTo>
                  <a:pt x="10" y="32"/>
                </a:lnTo>
                <a:lnTo>
                  <a:pt x="10" y="27"/>
                </a:lnTo>
                <a:lnTo>
                  <a:pt x="13" y="24"/>
                </a:lnTo>
                <a:lnTo>
                  <a:pt x="15" y="22"/>
                </a:lnTo>
                <a:lnTo>
                  <a:pt x="18" y="22"/>
                </a:lnTo>
                <a:lnTo>
                  <a:pt x="18" y="20"/>
                </a:lnTo>
                <a:lnTo>
                  <a:pt x="20" y="20"/>
                </a:lnTo>
                <a:lnTo>
                  <a:pt x="20" y="17"/>
                </a:lnTo>
                <a:lnTo>
                  <a:pt x="22" y="17"/>
                </a:lnTo>
                <a:lnTo>
                  <a:pt x="25" y="15"/>
                </a:lnTo>
                <a:lnTo>
                  <a:pt x="27" y="15"/>
                </a:lnTo>
                <a:lnTo>
                  <a:pt x="30" y="12"/>
                </a:lnTo>
                <a:lnTo>
                  <a:pt x="37" y="12"/>
                </a:lnTo>
                <a:lnTo>
                  <a:pt x="37" y="10"/>
                </a:lnTo>
                <a:lnTo>
                  <a:pt x="39" y="10"/>
                </a:lnTo>
                <a:lnTo>
                  <a:pt x="39" y="8"/>
                </a:lnTo>
                <a:lnTo>
                  <a:pt x="42" y="8"/>
                </a:lnTo>
                <a:lnTo>
                  <a:pt x="42" y="5"/>
                </a:lnTo>
                <a:lnTo>
                  <a:pt x="46" y="5"/>
                </a:lnTo>
                <a:moveTo>
                  <a:pt x="75" y="5"/>
                </a:moveTo>
                <a:lnTo>
                  <a:pt x="75" y="3"/>
                </a:lnTo>
                <a:moveTo>
                  <a:pt x="27" y="34"/>
                </a:moveTo>
                <a:lnTo>
                  <a:pt x="27" y="36"/>
                </a:lnTo>
                <a:moveTo>
                  <a:pt x="61" y="3"/>
                </a:moveTo>
                <a:lnTo>
                  <a:pt x="65" y="8"/>
                </a:lnTo>
                <a:moveTo>
                  <a:pt x="63" y="3"/>
                </a:moveTo>
                <a:lnTo>
                  <a:pt x="68" y="8"/>
                </a:lnTo>
                <a:moveTo>
                  <a:pt x="54" y="10"/>
                </a:moveTo>
                <a:lnTo>
                  <a:pt x="56" y="12"/>
                </a:lnTo>
                <a:moveTo>
                  <a:pt x="54" y="8"/>
                </a:moveTo>
                <a:lnTo>
                  <a:pt x="58" y="12"/>
                </a:lnTo>
                <a:moveTo>
                  <a:pt x="51" y="94"/>
                </a:moveTo>
                <a:lnTo>
                  <a:pt x="56" y="84"/>
                </a:lnTo>
                <a:lnTo>
                  <a:pt x="49" y="77"/>
                </a:lnTo>
                <a:moveTo>
                  <a:pt x="85" y="3"/>
                </a:moveTo>
                <a:lnTo>
                  <a:pt x="82" y="0"/>
                </a:lnTo>
                <a:moveTo>
                  <a:pt x="99" y="8"/>
                </a:moveTo>
                <a:lnTo>
                  <a:pt x="104" y="8"/>
                </a:lnTo>
                <a:moveTo>
                  <a:pt x="97" y="8"/>
                </a:moveTo>
                <a:lnTo>
                  <a:pt x="97" y="10"/>
                </a:lnTo>
                <a:lnTo>
                  <a:pt x="94" y="10"/>
                </a:lnTo>
                <a:lnTo>
                  <a:pt x="92" y="10"/>
                </a:lnTo>
                <a:lnTo>
                  <a:pt x="92" y="8"/>
                </a:lnTo>
                <a:lnTo>
                  <a:pt x="90" y="8"/>
                </a:lnTo>
                <a:moveTo>
                  <a:pt x="97" y="8"/>
                </a:moveTo>
                <a:lnTo>
                  <a:pt x="97" y="5"/>
                </a:lnTo>
                <a:moveTo>
                  <a:pt x="90" y="8"/>
                </a:moveTo>
                <a:lnTo>
                  <a:pt x="94" y="10"/>
                </a:lnTo>
                <a:moveTo>
                  <a:pt x="97" y="8"/>
                </a:moveTo>
                <a:lnTo>
                  <a:pt x="97" y="5"/>
                </a:lnTo>
                <a:moveTo>
                  <a:pt x="90" y="5"/>
                </a:moveTo>
                <a:lnTo>
                  <a:pt x="87" y="3"/>
                </a:lnTo>
                <a:moveTo>
                  <a:pt x="85" y="3"/>
                </a:moveTo>
                <a:lnTo>
                  <a:pt x="90" y="5"/>
                </a:lnTo>
                <a:moveTo>
                  <a:pt x="87" y="3"/>
                </a:moveTo>
                <a:lnTo>
                  <a:pt x="90" y="3"/>
                </a:lnTo>
                <a:moveTo>
                  <a:pt x="99" y="5"/>
                </a:moveTo>
                <a:lnTo>
                  <a:pt x="99" y="8"/>
                </a:lnTo>
                <a:moveTo>
                  <a:pt x="97" y="5"/>
                </a:moveTo>
                <a:lnTo>
                  <a:pt x="97" y="8"/>
                </a:lnTo>
                <a:moveTo>
                  <a:pt x="99" y="8"/>
                </a:moveTo>
                <a:lnTo>
                  <a:pt x="102" y="8"/>
                </a:lnTo>
                <a:moveTo>
                  <a:pt x="99" y="8"/>
                </a:moveTo>
                <a:lnTo>
                  <a:pt x="97" y="8"/>
                </a:lnTo>
                <a:moveTo>
                  <a:pt x="90" y="5"/>
                </a:moveTo>
                <a:lnTo>
                  <a:pt x="90" y="8"/>
                </a:lnTo>
                <a:moveTo>
                  <a:pt x="90" y="3"/>
                </a:moveTo>
                <a:lnTo>
                  <a:pt x="94" y="10"/>
                </a:lnTo>
                <a:moveTo>
                  <a:pt x="94" y="5"/>
                </a:moveTo>
                <a:lnTo>
                  <a:pt x="97" y="8"/>
                </a:lnTo>
                <a:moveTo>
                  <a:pt x="92" y="5"/>
                </a:moveTo>
                <a:lnTo>
                  <a:pt x="97" y="10"/>
                </a:lnTo>
                <a:moveTo>
                  <a:pt x="85" y="87"/>
                </a:moveTo>
                <a:lnTo>
                  <a:pt x="73" y="94"/>
                </a:lnTo>
                <a:lnTo>
                  <a:pt x="87" y="92"/>
                </a:lnTo>
                <a:moveTo>
                  <a:pt x="73" y="99"/>
                </a:moveTo>
                <a:lnTo>
                  <a:pt x="73" y="94"/>
                </a:lnTo>
                <a:lnTo>
                  <a:pt x="73" y="96"/>
                </a:lnTo>
                <a:moveTo>
                  <a:pt x="70" y="94"/>
                </a:moveTo>
                <a:lnTo>
                  <a:pt x="73" y="94"/>
                </a:lnTo>
                <a:lnTo>
                  <a:pt x="85" y="80"/>
                </a:lnTo>
                <a:moveTo>
                  <a:pt x="78" y="77"/>
                </a:moveTo>
                <a:lnTo>
                  <a:pt x="73" y="94"/>
                </a:lnTo>
                <a:lnTo>
                  <a:pt x="80" y="77"/>
                </a:lnTo>
                <a:moveTo>
                  <a:pt x="85" y="82"/>
                </a:moveTo>
                <a:lnTo>
                  <a:pt x="73" y="94"/>
                </a:lnTo>
                <a:lnTo>
                  <a:pt x="75" y="77"/>
                </a:lnTo>
                <a:moveTo>
                  <a:pt x="82" y="77"/>
                </a:moveTo>
                <a:lnTo>
                  <a:pt x="73" y="94"/>
                </a:lnTo>
                <a:moveTo>
                  <a:pt x="87" y="72"/>
                </a:moveTo>
                <a:lnTo>
                  <a:pt x="85" y="87"/>
                </a:lnTo>
                <a:lnTo>
                  <a:pt x="94" y="99"/>
                </a:lnTo>
                <a:moveTo>
                  <a:pt x="92" y="99"/>
                </a:moveTo>
                <a:lnTo>
                  <a:pt x="85" y="96"/>
                </a:lnTo>
                <a:lnTo>
                  <a:pt x="78" y="99"/>
                </a:lnTo>
                <a:lnTo>
                  <a:pt x="75" y="10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82" name="path 4482"/>
          <p:cNvSpPr/>
          <p:nvPr/>
        </p:nvSpPr>
        <p:spPr>
          <a:xfrm>
            <a:off x="11833097" y="4611878"/>
            <a:ext cx="109728" cy="109727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8" y="75"/>
                </a:moveTo>
                <a:lnTo>
                  <a:pt x="90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5" y="77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6" y="3"/>
                </a:lnTo>
                <a:lnTo>
                  <a:pt x="70" y="3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3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7" y="3"/>
                </a:lnTo>
                <a:lnTo>
                  <a:pt x="99" y="1"/>
                </a:lnTo>
                <a:lnTo>
                  <a:pt x="118" y="8"/>
                </a:lnTo>
                <a:lnTo>
                  <a:pt x="121" y="8"/>
                </a:lnTo>
                <a:lnTo>
                  <a:pt x="121" y="10"/>
                </a:lnTo>
                <a:lnTo>
                  <a:pt x="126" y="10"/>
                </a:lnTo>
                <a:lnTo>
                  <a:pt x="128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1" y="27"/>
                </a:lnTo>
                <a:lnTo>
                  <a:pt x="121" y="30"/>
                </a:lnTo>
                <a:lnTo>
                  <a:pt x="123" y="32"/>
                </a:lnTo>
                <a:lnTo>
                  <a:pt x="126" y="34"/>
                </a:lnTo>
                <a:lnTo>
                  <a:pt x="126" y="37"/>
                </a:lnTo>
                <a:lnTo>
                  <a:pt x="128" y="37"/>
                </a:lnTo>
                <a:lnTo>
                  <a:pt x="128" y="41"/>
                </a:lnTo>
                <a:lnTo>
                  <a:pt x="130" y="41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38" y="39"/>
                </a:lnTo>
                <a:lnTo>
                  <a:pt x="135" y="37"/>
                </a:lnTo>
                <a:lnTo>
                  <a:pt x="135" y="34"/>
                </a:lnTo>
                <a:lnTo>
                  <a:pt x="133" y="34"/>
                </a:lnTo>
                <a:lnTo>
                  <a:pt x="133" y="32"/>
                </a:lnTo>
                <a:lnTo>
                  <a:pt x="135" y="32"/>
                </a:lnTo>
                <a:lnTo>
                  <a:pt x="135" y="30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50" y="30"/>
                </a:lnTo>
                <a:lnTo>
                  <a:pt x="150" y="32"/>
                </a:lnTo>
                <a:lnTo>
                  <a:pt x="152" y="32"/>
                </a:lnTo>
                <a:lnTo>
                  <a:pt x="152" y="34"/>
                </a:lnTo>
                <a:lnTo>
                  <a:pt x="154" y="37"/>
                </a:lnTo>
                <a:lnTo>
                  <a:pt x="157" y="39"/>
                </a:lnTo>
                <a:lnTo>
                  <a:pt x="157" y="41"/>
                </a:lnTo>
                <a:lnTo>
                  <a:pt x="159" y="41"/>
                </a:lnTo>
                <a:lnTo>
                  <a:pt x="159" y="49"/>
                </a:lnTo>
                <a:lnTo>
                  <a:pt x="161" y="49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3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61" y="70"/>
                </a:lnTo>
                <a:lnTo>
                  <a:pt x="159" y="73"/>
                </a:lnTo>
                <a:lnTo>
                  <a:pt x="159" y="75"/>
                </a:lnTo>
                <a:lnTo>
                  <a:pt x="161" y="75"/>
                </a:lnTo>
                <a:lnTo>
                  <a:pt x="161" y="77"/>
                </a:lnTo>
                <a:lnTo>
                  <a:pt x="164" y="77"/>
                </a:lnTo>
                <a:lnTo>
                  <a:pt x="164" y="87"/>
                </a:lnTo>
                <a:lnTo>
                  <a:pt x="166" y="87"/>
                </a:lnTo>
                <a:lnTo>
                  <a:pt x="166" y="90"/>
                </a:lnTo>
                <a:lnTo>
                  <a:pt x="169" y="90"/>
                </a:lnTo>
                <a:lnTo>
                  <a:pt x="171" y="90"/>
                </a:lnTo>
                <a:lnTo>
                  <a:pt x="171" y="92"/>
                </a:lnTo>
                <a:lnTo>
                  <a:pt x="171" y="99"/>
                </a:lnTo>
                <a:lnTo>
                  <a:pt x="169" y="101"/>
                </a:lnTo>
                <a:lnTo>
                  <a:pt x="169" y="104"/>
                </a:lnTo>
                <a:lnTo>
                  <a:pt x="166" y="106"/>
                </a:lnTo>
                <a:lnTo>
                  <a:pt x="164" y="106"/>
                </a:lnTo>
                <a:lnTo>
                  <a:pt x="161" y="109"/>
                </a:lnTo>
                <a:lnTo>
                  <a:pt x="161" y="113"/>
                </a:lnTo>
                <a:lnTo>
                  <a:pt x="164" y="113"/>
                </a:lnTo>
                <a:lnTo>
                  <a:pt x="166" y="113"/>
                </a:lnTo>
                <a:lnTo>
                  <a:pt x="166" y="116"/>
                </a:lnTo>
                <a:lnTo>
                  <a:pt x="166" y="118"/>
                </a:lnTo>
                <a:lnTo>
                  <a:pt x="164" y="118"/>
                </a:lnTo>
                <a:lnTo>
                  <a:pt x="164" y="123"/>
                </a:lnTo>
                <a:lnTo>
                  <a:pt x="161" y="125"/>
                </a:lnTo>
                <a:lnTo>
                  <a:pt x="161" y="128"/>
                </a:lnTo>
                <a:lnTo>
                  <a:pt x="159" y="128"/>
                </a:lnTo>
                <a:lnTo>
                  <a:pt x="159" y="133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5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5"/>
                </a:lnTo>
                <a:lnTo>
                  <a:pt x="138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28" y="135"/>
                </a:lnTo>
                <a:lnTo>
                  <a:pt x="128" y="137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8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7" y="140"/>
                </a:lnTo>
                <a:lnTo>
                  <a:pt x="147" y="142"/>
                </a:lnTo>
                <a:lnTo>
                  <a:pt x="147" y="147"/>
                </a:lnTo>
                <a:lnTo>
                  <a:pt x="145" y="147"/>
                </a:lnTo>
                <a:lnTo>
                  <a:pt x="145" y="150"/>
                </a:lnTo>
                <a:lnTo>
                  <a:pt x="142" y="150"/>
                </a:lnTo>
                <a:lnTo>
                  <a:pt x="142" y="152"/>
                </a:lnTo>
                <a:lnTo>
                  <a:pt x="140" y="152"/>
                </a:lnTo>
                <a:lnTo>
                  <a:pt x="140" y="154"/>
                </a:lnTo>
                <a:lnTo>
                  <a:pt x="138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4" y="166"/>
                </a:lnTo>
                <a:lnTo>
                  <a:pt x="114" y="169"/>
                </a:lnTo>
                <a:lnTo>
                  <a:pt x="104" y="169"/>
                </a:lnTo>
                <a:lnTo>
                  <a:pt x="104" y="171"/>
                </a:lnTo>
                <a:lnTo>
                  <a:pt x="101" y="171"/>
                </a:lnTo>
                <a:lnTo>
                  <a:pt x="101" y="169"/>
                </a:lnTo>
                <a:lnTo>
                  <a:pt x="99" y="169"/>
                </a:lnTo>
                <a:lnTo>
                  <a:pt x="101" y="169"/>
                </a:lnTo>
                <a:lnTo>
                  <a:pt x="101" y="164"/>
                </a:lnTo>
                <a:lnTo>
                  <a:pt x="104" y="164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7" y="164"/>
                </a:lnTo>
                <a:lnTo>
                  <a:pt x="92" y="164"/>
                </a:lnTo>
                <a:lnTo>
                  <a:pt x="92" y="166"/>
                </a:lnTo>
                <a:lnTo>
                  <a:pt x="85" y="166"/>
                </a:lnTo>
                <a:lnTo>
                  <a:pt x="85" y="169"/>
                </a:lnTo>
                <a:lnTo>
                  <a:pt x="82" y="169"/>
                </a:lnTo>
                <a:lnTo>
                  <a:pt x="82" y="171"/>
                </a:lnTo>
                <a:lnTo>
                  <a:pt x="70" y="171"/>
                </a:lnTo>
                <a:lnTo>
                  <a:pt x="68" y="169"/>
                </a:lnTo>
                <a:lnTo>
                  <a:pt x="66" y="166"/>
                </a:lnTo>
                <a:lnTo>
                  <a:pt x="66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6"/>
                </a:lnTo>
                <a:lnTo>
                  <a:pt x="58" y="166"/>
                </a:lnTo>
                <a:lnTo>
                  <a:pt x="51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4" y="161"/>
                </a:lnTo>
                <a:lnTo>
                  <a:pt x="41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0"/>
                </a:lnTo>
                <a:lnTo>
                  <a:pt x="39" y="150"/>
                </a:lnTo>
                <a:lnTo>
                  <a:pt x="49" y="150"/>
                </a:lnTo>
                <a:lnTo>
                  <a:pt x="49" y="147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4" y="137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50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8" y="137"/>
                </a:lnTo>
                <a:lnTo>
                  <a:pt x="18" y="135"/>
                </a:lnTo>
                <a:lnTo>
                  <a:pt x="15" y="135"/>
                </a:lnTo>
                <a:lnTo>
                  <a:pt x="15" y="133"/>
                </a:lnTo>
                <a:lnTo>
                  <a:pt x="13" y="133"/>
                </a:lnTo>
                <a:lnTo>
                  <a:pt x="13" y="128"/>
                </a:lnTo>
                <a:lnTo>
                  <a:pt x="10" y="125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6" y="118"/>
                </a:lnTo>
                <a:lnTo>
                  <a:pt x="6" y="113"/>
                </a:lnTo>
                <a:lnTo>
                  <a:pt x="3" y="111"/>
                </a:lnTo>
                <a:lnTo>
                  <a:pt x="3" y="101"/>
                </a:lnTo>
                <a:lnTo>
                  <a:pt x="6" y="101"/>
                </a:lnTo>
                <a:lnTo>
                  <a:pt x="6" y="104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87"/>
                </a:lnTo>
                <a:lnTo>
                  <a:pt x="6" y="87"/>
                </a:lnTo>
                <a:lnTo>
                  <a:pt x="6" y="85"/>
                </a:lnTo>
                <a:lnTo>
                  <a:pt x="3" y="85"/>
                </a:lnTo>
                <a:lnTo>
                  <a:pt x="1" y="85"/>
                </a:lnTo>
                <a:lnTo>
                  <a:pt x="1" y="82"/>
                </a:lnTo>
                <a:lnTo>
                  <a:pt x="1" y="73"/>
                </a:lnTo>
                <a:lnTo>
                  <a:pt x="3" y="70"/>
                </a:lnTo>
                <a:lnTo>
                  <a:pt x="6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6" y="61"/>
                </a:lnTo>
                <a:lnTo>
                  <a:pt x="6" y="58"/>
                </a:lnTo>
                <a:lnTo>
                  <a:pt x="6" y="56"/>
                </a:lnTo>
                <a:lnTo>
                  <a:pt x="8" y="53"/>
                </a:lnTo>
                <a:lnTo>
                  <a:pt x="8" y="51"/>
                </a:lnTo>
                <a:lnTo>
                  <a:pt x="10" y="49"/>
                </a:lnTo>
                <a:lnTo>
                  <a:pt x="10" y="46"/>
                </a:lnTo>
                <a:lnTo>
                  <a:pt x="13" y="44"/>
                </a:lnTo>
                <a:lnTo>
                  <a:pt x="13" y="41"/>
                </a:lnTo>
                <a:lnTo>
                  <a:pt x="15" y="41"/>
                </a:lnTo>
                <a:lnTo>
                  <a:pt x="15" y="39"/>
                </a:lnTo>
                <a:moveTo>
                  <a:pt x="15" y="39"/>
                </a:moveTo>
                <a:lnTo>
                  <a:pt x="18" y="39"/>
                </a:lnTo>
                <a:lnTo>
                  <a:pt x="18" y="37"/>
                </a:lnTo>
                <a:lnTo>
                  <a:pt x="20" y="37"/>
                </a:lnTo>
                <a:lnTo>
                  <a:pt x="22" y="39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4" y="46"/>
                </a:lnTo>
                <a:lnTo>
                  <a:pt x="37" y="46"/>
                </a:lnTo>
                <a:lnTo>
                  <a:pt x="39" y="44"/>
                </a:lnTo>
                <a:lnTo>
                  <a:pt x="41" y="44"/>
                </a:lnTo>
                <a:lnTo>
                  <a:pt x="41" y="41"/>
                </a:lnTo>
                <a:lnTo>
                  <a:pt x="41" y="37"/>
                </a:lnTo>
                <a:lnTo>
                  <a:pt x="44" y="37"/>
                </a:lnTo>
                <a:lnTo>
                  <a:pt x="41" y="37"/>
                </a:lnTo>
                <a:lnTo>
                  <a:pt x="41" y="34"/>
                </a:lnTo>
                <a:lnTo>
                  <a:pt x="39" y="34"/>
                </a:lnTo>
                <a:lnTo>
                  <a:pt x="39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5"/>
                </a:lnTo>
                <a:lnTo>
                  <a:pt x="30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5"/>
                </a:lnTo>
                <a:lnTo>
                  <a:pt x="41" y="15"/>
                </a:lnTo>
                <a:lnTo>
                  <a:pt x="44" y="13"/>
                </a:lnTo>
                <a:lnTo>
                  <a:pt x="51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  <a:moveTo>
                  <a:pt x="90" y="5"/>
                </a:moveTo>
                <a:lnTo>
                  <a:pt x="90" y="3"/>
                </a:lnTo>
                <a:moveTo>
                  <a:pt x="41" y="34"/>
                </a:moveTo>
                <a:lnTo>
                  <a:pt x="44" y="37"/>
                </a:lnTo>
                <a:moveTo>
                  <a:pt x="66" y="3"/>
                </a:moveTo>
                <a:lnTo>
                  <a:pt x="68" y="3"/>
                </a:lnTo>
                <a:moveTo>
                  <a:pt x="61" y="5"/>
                </a:moveTo>
                <a:lnTo>
                  <a:pt x="63" y="5"/>
                </a:lnTo>
                <a:moveTo>
                  <a:pt x="68" y="3"/>
                </a:moveTo>
                <a:lnTo>
                  <a:pt x="70" y="5"/>
                </a:lnTo>
                <a:moveTo>
                  <a:pt x="85" y="3"/>
                </a:moveTo>
                <a:lnTo>
                  <a:pt x="87" y="5"/>
                </a:lnTo>
                <a:moveTo>
                  <a:pt x="87" y="3"/>
                </a:moveTo>
                <a:lnTo>
                  <a:pt x="90" y="5"/>
                </a:lnTo>
                <a:moveTo>
                  <a:pt x="25" y="32"/>
                </a:moveTo>
                <a:lnTo>
                  <a:pt x="25" y="30"/>
                </a:lnTo>
                <a:moveTo>
                  <a:pt x="20" y="37"/>
                </a:moveTo>
                <a:lnTo>
                  <a:pt x="20" y="34"/>
                </a:lnTo>
                <a:moveTo>
                  <a:pt x="25" y="30"/>
                </a:moveTo>
                <a:lnTo>
                  <a:pt x="25" y="32"/>
                </a:lnTo>
                <a:moveTo>
                  <a:pt x="39" y="37"/>
                </a:moveTo>
                <a:lnTo>
                  <a:pt x="41" y="41"/>
                </a:lnTo>
                <a:moveTo>
                  <a:pt x="39" y="34"/>
                </a:moveTo>
                <a:lnTo>
                  <a:pt x="41" y="39"/>
                </a:lnTo>
                <a:moveTo>
                  <a:pt x="37" y="37"/>
                </a:moveTo>
                <a:lnTo>
                  <a:pt x="41" y="41"/>
                </a:lnTo>
                <a:moveTo>
                  <a:pt x="15" y="39"/>
                </a:moveTo>
                <a:lnTo>
                  <a:pt x="20" y="37"/>
                </a:lnTo>
                <a:moveTo>
                  <a:pt x="66" y="94"/>
                </a:moveTo>
                <a:lnTo>
                  <a:pt x="70" y="85"/>
                </a:lnTo>
                <a:lnTo>
                  <a:pt x="63" y="77"/>
                </a:lnTo>
                <a:moveTo>
                  <a:pt x="99" y="3"/>
                </a:moveTo>
                <a:lnTo>
                  <a:pt x="99" y="1"/>
                </a:lnTo>
                <a:moveTo>
                  <a:pt x="114" y="8"/>
                </a:moveTo>
                <a:lnTo>
                  <a:pt x="118" y="8"/>
                </a:lnTo>
                <a:moveTo>
                  <a:pt x="111" y="8"/>
                </a:moveTo>
                <a:lnTo>
                  <a:pt x="111" y="10"/>
                </a:lnTo>
                <a:lnTo>
                  <a:pt x="109" y="10"/>
                </a:lnTo>
                <a:lnTo>
                  <a:pt x="106" y="10"/>
                </a:lnTo>
                <a:lnTo>
                  <a:pt x="106" y="8"/>
                </a:lnTo>
                <a:moveTo>
                  <a:pt x="111" y="8"/>
                </a:moveTo>
                <a:lnTo>
                  <a:pt x="111" y="5"/>
                </a:lnTo>
                <a:moveTo>
                  <a:pt x="106" y="8"/>
                </a:moveTo>
                <a:lnTo>
                  <a:pt x="109" y="10"/>
                </a:lnTo>
                <a:moveTo>
                  <a:pt x="111" y="8"/>
                </a:moveTo>
                <a:lnTo>
                  <a:pt x="111" y="5"/>
                </a:lnTo>
                <a:moveTo>
                  <a:pt x="104" y="5"/>
                </a:moveTo>
                <a:lnTo>
                  <a:pt x="101" y="3"/>
                </a:lnTo>
                <a:moveTo>
                  <a:pt x="99" y="3"/>
                </a:moveTo>
                <a:lnTo>
                  <a:pt x="104" y="5"/>
                </a:lnTo>
                <a:moveTo>
                  <a:pt x="101" y="3"/>
                </a:moveTo>
                <a:lnTo>
                  <a:pt x="104" y="3"/>
                </a:lnTo>
                <a:moveTo>
                  <a:pt x="114" y="5"/>
                </a:moveTo>
                <a:lnTo>
                  <a:pt x="114" y="8"/>
                </a:lnTo>
                <a:moveTo>
                  <a:pt x="111" y="5"/>
                </a:moveTo>
                <a:lnTo>
                  <a:pt x="111" y="8"/>
                </a:lnTo>
                <a:moveTo>
                  <a:pt x="114" y="8"/>
                </a:moveTo>
                <a:lnTo>
                  <a:pt x="116" y="8"/>
                </a:lnTo>
                <a:moveTo>
                  <a:pt x="114" y="8"/>
                </a:moveTo>
                <a:lnTo>
                  <a:pt x="111" y="8"/>
                </a:lnTo>
                <a:moveTo>
                  <a:pt x="104" y="5"/>
                </a:moveTo>
                <a:lnTo>
                  <a:pt x="106" y="8"/>
                </a:lnTo>
                <a:moveTo>
                  <a:pt x="104" y="3"/>
                </a:moveTo>
                <a:lnTo>
                  <a:pt x="111" y="10"/>
                </a:lnTo>
                <a:moveTo>
                  <a:pt x="109" y="5"/>
                </a:moveTo>
                <a:lnTo>
                  <a:pt x="111" y="8"/>
                </a:lnTo>
                <a:moveTo>
                  <a:pt x="106" y="5"/>
                </a:moveTo>
                <a:lnTo>
                  <a:pt x="111" y="10"/>
                </a:lnTo>
                <a:moveTo>
                  <a:pt x="99" y="87"/>
                </a:moveTo>
                <a:lnTo>
                  <a:pt x="90" y="94"/>
                </a:lnTo>
                <a:lnTo>
                  <a:pt x="101" y="92"/>
                </a:lnTo>
                <a:moveTo>
                  <a:pt x="87" y="99"/>
                </a:moveTo>
                <a:lnTo>
                  <a:pt x="90" y="94"/>
                </a:lnTo>
                <a:lnTo>
                  <a:pt x="87" y="97"/>
                </a:lnTo>
                <a:moveTo>
                  <a:pt x="85" y="94"/>
                </a:moveTo>
                <a:lnTo>
                  <a:pt x="90" y="94"/>
                </a:lnTo>
                <a:lnTo>
                  <a:pt x="99" y="80"/>
                </a:lnTo>
                <a:moveTo>
                  <a:pt x="92" y="77"/>
                </a:moveTo>
                <a:lnTo>
                  <a:pt x="90" y="94"/>
                </a:lnTo>
                <a:lnTo>
                  <a:pt x="94" y="77"/>
                </a:lnTo>
                <a:moveTo>
                  <a:pt x="99" y="82"/>
                </a:moveTo>
                <a:lnTo>
                  <a:pt x="90" y="94"/>
                </a:lnTo>
                <a:lnTo>
                  <a:pt x="92" y="77"/>
                </a:lnTo>
                <a:moveTo>
                  <a:pt x="97" y="77"/>
                </a:moveTo>
                <a:lnTo>
                  <a:pt x="90" y="94"/>
                </a:lnTo>
                <a:moveTo>
                  <a:pt x="101" y="73"/>
                </a:moveTo>
                <a:lnTo>
                  <a:pt x="99" y="87"/>
                </a:lnTo>
                <a:lnTo>
                  <a:pt x="109" y="99"/>
                </a:lnTo>
                <a:moveTo>
                  <a:pt x="109" y="99"/>
                </a:moveTo>
                <a:lnTo>
                  <a:pt x="101" y="97"/>
                </a:lnTo>
                <a:lnTo>
                  <a:pt x="94" y="99"/>
                </a:lnTo>
                <a:lnTo>
                  <a:pt x="92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84" name="path 4484"/>
          <p:cNvSpPr/>
          <p:nvPr/>
        </p:nvSpPr>
        <p:spPr>
          <a:xfrm>
            <a:off x="12268961" y="4611878"/>
            <a:ext cx="76200" cy="100583"/>
          </a:xfrm>
          <a:custGeom>
            <a:avLst/>
            <a:gdLst/>
            <a:ahLst/>
            <a:cxnLst/>
            <a:rect l="0" t="0" r="0" b="0"/>
            <a:pathLst>
              <a:path w="120" h="158">
                <a:moveTo>
                  <a:pt x="78" y="75"/>
                </a:moveTo>
                <a:lnTo>
                  <a:pt x="90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2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8" y="77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8" y="3"/>
                </a:moveTo>
                <a:lnTo>
                  <a:pt x="68" y="1"/>
                </a:lnTo>
                <a:moveTo>
                  <a:pt x="63" y="5"/>
                </a:moveTo>
                <a:lnTo>
                  <a:pt x="63" y="3"/>
                </a:lnTo>
                <a:moveTo>
                  <a:pt x="68" y="3"/>
                </a:moveTo>
                <a:lnTo>
                  <a:pt x="73" y="5"/>
                </a:lnTo>
                <a:moveTo>
                  <a:pt x="85" y="3"/>
                </a:moveTo>
                <a:lnTo>
                  <a:pt x="87" y="5"/>
                </a:lnTo>
                <a:moveTo>
                  <a:pt x="87" y="3"/>
                </a:moveTo>
                <a:lnTo>
                  <a:pt x="90" y="5"/>
                </a:lnTo>
                <a:moveTo>
                  <a:pt x="25" y="32"/>
                </a:moveTo>
                <a:lnTo>
                  <a:pt x="25" y="30"/>
                </a:lnTo>
                <a:moveTo>
                  <a:pt x="20" y="37"/>
                </a:moveTo>
                <a:lnTo>
                  <a:pt x="20" y="34"/>
                </a:lnTo>
                <a:moveTo>
                  <a:pt x="25" y="30"/>
                </a:moveTo>
                <a:lnTo>
                  <a:pt x="25" y="32"/>
                </a:lnTo>
                <a:moveTo>
                  <a:pt x="39" y="37"/>
                </a:moveTo>
                <a:lnTo>
                  <a:pt x="42" y="41"/>
                </a:lnTo>
                <a:moveTo>
                  <a:pt x="39" y="34"/>
                </a:moveTo>
                <a:lnTo>
                  <a:pt x="44" y="39"/>
                </a:lnTo>
                <a:moveTo>
                  <a:pt x="37" y="37"/>
                </a:moveTo>
                <a:lnTo>
                  <a:pt x="42" y="41"/>
                </a:lnTo>
                <a:moveTo>
                  <a:pt x="18" y="39"/>
                </a:moveTo>
                <a:lnTo>
                  <a:pt x="20" y="37"/>
                </a:lnTo>
                <a:moveTo>
                  <a:pt x="27" y="150"/>
                </a:moveTo>
                <a:lnTo>
                  <a:pt x="27" y="147"/>
                </a:lnTo>
                <a:moveTo>
                  <a:pt x="30" y="150"/>
                </a:moveTo>
                <a:lnTo>
                  <a:pt x="30" y="147"/>
                </a:lnTo>
                <a:moveTo>
                  <a:pt x="34" y="147"/>
                </a:moveTo>
                <a:lnTo>
                  <a:pt x="37" y="152"/>
                </a:lnTo>
                <a:moveTo>
                  <a:pt x="39" y="130"/>
                </a:moveTo>
                <a:lnTo>
                  <a:pt x="46" y="140"/>
                </a:lnTo>
                <a:lnTo>
                  <a:pt x="51" y="145"/>
                </a:lnTo>
                <a:moveTo>
                  <a:pt x="37" y="145"/>
                </a:moveTo>
                <a:lnTo>
                  <a:pt x="42" y="150"/>
                </a:lnTo>
                <a:lnTo>
                  <a:pt x="37" y="142"/>
                </a:lnTo>
                <a:moveTo>
                  <a:pt x="39" y="140"/>
                </a:moveTo>
                <a:lnTo>
                  <a:pt x="46" y="150"/>
                </a:lnTo>
                <a:moveTo>
                  <a:pt x="39" y="142"/>
                </a:moveTo>
                <a:lnTo>
                  <a:pt x="44" y="150"/>
                </a:lnTo>
                <a:moveTo>
                  <a:pt x="32" y="150"/>
                </a:moveTo>
                <a:lnTo>
                  <a:pt x="34" y="154"/>
                </a:lnTo>
                <a:moveTo>
                  <a:pt x="27" y="150"/>
                </a:moveTo>
                <a:lnTo>
                  <a:pt x="30" y="150"/>
                </a:lnTo>
                <a:moveTo>
                  <a:pt x="32" y="147"/>
                </a:moveTo>
                <a:lnTo>
                  <a:pt x="37" y="154"/>
                </a:lnTo>
                <a:moveTo>
                  <a:pt x="34" y="147"/>
                </a:moveTo>
                <a:lnTo>
                  <a:pt x="37" y="152"/>
                </a:lnTo>
                <a:moveTo>
                  <a:pt x="34" y="130"/>
                </a:moveTo>
                <a:lnTo>
                  <a:pt x="49" y="150"/>
                </a:lnTo>
                <a:moveTo>
                  <a:pt x="37" y="145"/>
                </a:moveTo>
                <a:lnTo>
                  <a:pt x="39" y="150"/>
                </a:lnTo>
                <a:moveTo>
                  <a:pt x="34" y="133"/>
                </a:moveTo>
                <a:lnTo>
                  <a:pt x="46" y="150"/>
                </a:lnTo>
                <a:moveTo>
                  <a:pt x="39" y="130"/>
                </a:moveTo>
                <a:lnTo>
                  <a:pt x="51" y="147"/>
                </a:lnTo>
                <a:moveTo>
                  <a:pt x="37" y="130"/>
                </a:moveTo>
                <a:lnTo>
                  <a:pt x="49" y="147"/>
                </a:lnTo>
                <a:moveTo>
                  <a:pt x="65" y="94"/>
                </a:moveTo>
                <a:lnTo>
                  <a:pt x="70" y="85"/>
                </a:lnTo>
                <a:lnTo>
                  <a:pt x="63" y="77"/>
                </a:lnTo>
                <a:moveTo>
                  <a:pt x="3" y="104"/>
                </a:moveTo>
                <a:lnTo>
                  <a:pt x="3" y="106"/>
                </a:lnTo>
                <a:moveTo>
                  <a:pt x="3" y="101"/>
                </a:moveTo>
                <a:lnTo>
                  <a:pt x="3" y="99"/>
                </a:lnTo>
                <a:moveTo>
                  <a:pt x="3" y="99"/>
                </a:moveTo>
                <a:lnTo>
                  <a:pt x="5" y="101"/>
                </a:lnTo>
                <a:moveTo>
                  <a:pt x="3" y="97"/>
                </a:moveTo>
                <a:lnTo>
                  <a:pt x="8" y="104"/>
                </a:lnTo>
                <a:moveTo>
                  <a:pt x="3" y="94"/>
                </a:moveTo>
                <a:lnTo>
                  <a:pt x="10" y="104"/>
                </a:lnTo>
                <a:moveTo>
                  <a:pt x="1" y="82"/>
                </a:moveTo>
                <a:lnTo>
                  <a:pt x="8" y="90"/>
                </a:lnTo>
                <a:moveTo>
                  <a:pt x="3" y="85"/>
                </a:moveTo>
                <a:lnTo>
                  <a:pt x="1" y="82"/>
                </a:lnTo>
                <a:moveTo>
                  <a:pt x="5" y="65"/>
                </a:moveTo>
                <a:lnTo>
                  <a:pt x="8" y="68"/>
                </a:lnTo>
                <a:moveTo>
                  <a:pt x="1" y="85"/>
                </a:moveTo>
                <a:lnTo>
                  <a:pt x="8" y="92"/>
                </a:lnTo>
                <a:moveTo>
                  <a:pt x="10" y="63"/>
                </a:moveTo>
                <a:lnTo>
                  <a:pt x="8" y="61"/>
                </a:lnTo>
                <a:lnTo>
                  <a:pt x="10" y="65"/>
                </a:lnTo>
                <a:moveTo>
                  <a:pt x="25" y="41"/>
                </a:moveTo>
                <a:lnTo>
                  <a:pt x="30" y="51"/>
                </a:lnTo>
                <a:moveTo>
                  <a:pt x="8" y="68"/>
                </a:moveTo>
                <a:lnTo>
                  <a:pt x="5" y="63"/>
                </a:lnTo>
                <a:lnTo>
                  <a:pt x="10" y="65"/>
                </a:lnTo>
                <a:moveTo>
                  <a:pt x="3" y="92"/>
                </a:moveTo>
                <a:lnTo>
                  <a:pt x="10" y="104"/>
                </a:lnTo>
                <a:moveTo>
                  <a:pt x="3" y="90"/>
                </a:moveTo>
                <a:lnTo>
                  <a:pt x="13" y="101"/>
                </a:lnTo>
                <a:moveTo>
                  <a:pt x="3" y="87"/>
                </a:moveTo>
                <a:lnTo>
                  <a:pt x="13" y="99"/>
                </a:lnTo>
                <a:moveTo>
                  <a:pt x="39" y="157"/>
                </a:moveTo>
                <a:lnTo>
                  <a:pt x="37" y="157"/>
                </a:lnTo>
                <a:lnTo>
                  <a:pt x="37" y="154"/>
                </a:lnTo>
                <a:moveTo>
                  <a:pt x="102" y="3"/>
                </a:moveTo>
                <a:lnTo>
                  <a:pt x="99" y="1"/>
                </a:lnTo>
                <a:moveTo>
                  <a:pt x="116" y="8"/>
                </a:moveTo>
                <a:lnTo>
                  <a:pt x="118" y="8"/>
                </a:lnTo>
                <a:moveTo>
                  <a:pt x="111" y="8"/>
                </a:moveTo>
                <a:lnTo>
                  <a:pt x="111" y="10"/>
                </a:lnTo>
                <a:lnTo>
                  <a:pt x="109" y="10"/>
                </a:lnTo>
                <a:lnTo>
                  <a:pt x="106" y="10"/>
                </a:lnTo>
                <a:lnTo>
                  <a:pt x="106" y="8"/>
                </a:lnTo>
                <a:moveTo>
                  <a:pt x="111" y="8"/>
                </a:moveTo>
                <a:lnTo>
                  <a:pt x="111" y="5"/>
                </a:lnTo>
                <a:moveTo>
                  <a:pt x="106" y="8"/>
                </a:moveTo>
                <a:lnTo>
                  <a:pt x="109" y="10"/>
                </a:lnTo>
                <a:moveTo>
                  <a:pt x="111" y="8"/>
                </a:moveTo>
                <a:lnTo>
                  <a:pt x="111" y="5"/>
                </a:lnTo>
                <a:moveTo>
                  <a:pt x="106" y="5"/>
                </a:moveTo>
                <a:lnTo>
                  <a:pt x="104" y="5"/>
                </a:lnTo>
                <a:lnTo>
                  <a:pt x="102" y="3"/>
                </a:lnTo>
                <a:lnTo>
                  <a:pt x="104" y="5"/>
                </a:lnTo>
                <a:moveTo>
                  <a:pt x="104" y="3"/>
                </a:moveTo>
                <a:lnTo>
                  <a:pt x="104" y="1"/>
                </a:lnTo>
                <a:moveTo>
                  <a:pt x="114" y="5"/>
                </a:moveTo>
                <a:lnTo>
                  <a:pt x="114" y="8"/>
                </a:lnTo>
                <a:lnTo>
                  <a:pt x="111" y="5"/>
                </a:lnTo>
                <a:moveTo>
                  <a:pt x="116" y="8"/>
                </a:moveTo>
                <a:lnTo>
                  <a:pt x="114" y="8"/>
                </a:lnTo>
                <a:lnTo>
                  <a:pt x="118" y="8"/>
                </a:lnTo>
                <a:moveTo>
                  <a:pt x="114" y="8"/>
                </a:moveTo>
                <a:lnTo>
                  <a:pt x="111" y="8"/>
                </a:lnTo>
                <a:moveTo>
                  <a:pt x="106" y="5"/>
                </a:moveTo>
                <a:lnTo>
                  <a:pt x="106" y="8"/>
                </a:lnTo>
                <a:moveTo>
                  <a:pt x="104" y="3"/>
                </a:moveTo>
                <a:lnTo>
                  <a:pt x="111" y="10"/>
                </a:lnTo>
                <a:moveTo>
                  <a:pt x="109" y="5"/>
                </a:moveTo>
                <a:lnTo>
                  <a:pt x="111" y="8"/>
                </a:lnTo>
                <a:moveTo>
                  <a:pt x="106" y="5"/>
                </a:moveTo>
                <a:lnTo>
                  <a:pt x="111" y="10"/>
                </a:lnTo>
                <a:moveTo>
                  <a:pt x="102" y="87"/>
                </a:moveTo>
                <a:lnTo>
                  <a:pt x="90" y="94"/>
                </a:lnTo>
                <a:lnTo>
                  <a:pt x="102" y="92"/>
                </a:lnTo>
                <a:moveTo>
                  <a:pt x="90" y="99"/>
                </a:moveTo>
                <a:lnTo>
                  <a:pt x="90" y="94"/>
                </a:lnTo>
                <a:lnTo>
                  <a:pt x="87" y="97"/>
                </a:lnTo>
                <a:moveTo>
                  <a:pt x="87" y="94"/>
                </a:moveTo>
                <a:lnTo>
                  <a:pt x="90" y="94"/>
                </a:lnTo>
                <a:lnTo>
                  <a:pt x="99" y="80"/>
                </a:lnTo>
                <a:moveTo>
                  <a:pt x="92" y="77"/>
                </a:moveTo>
                <a:lnTo>
                  <a:pt x="90" y="94"/>
                </a:lnTo>
                <a:lnTo>
                  <a:pt x="94" y="77"/>
                </a:lnTo>
                <a:moveTo>
                  <a:pt x="99" y="82"/>
                </a:moveTo>
                <a:lnTo>
                  <a:pt x="90" y="94"/>
                </a:lnTo>
                <a:lnTo>
                  <a:pt x="92" y="77"/>
                </a:lnTo>
                <a:moveTo>
                  <a:pt x="97" y="77"/>
                </a:moveTo>
                <a:lnTo>
                  <a:pt x="90" y="94"/>
                </a:lnTo>
                <a:moveTo>
                  <a:pt x="102" y="73"/>
                </a:moveTo>
                <a:lnTo>
                  <a:pt x="99" y="87"/>
                </a:lnTo>
                <a:lnTo>
                  <a:pt x="109" y="99"/>
                </a:lnTo>
                <a:moveTo>
                  <a:pt x="109" y="99"/>
                </a:moveTo>
                <a:lnTo>
                  <a:pt x="102" y="97"/>
                </a:lnTo>
                <a:lnTo>
                  <a:pt x="94" y="99"/>
                </a:lnTo>
                <a:lnTo>
                  <a:pt x="92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86" name="path 4486"/>
          <p:cNvSpPr/>
          <p:nvPr/>
        </p:nvSpPr>
        <p:spPr>
          <a:xfrm>
            <a:off x="10563606" y="4611878"/>
            <a:ext cx="67055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3" y="5"/>
                </a:ln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3"/>
                </a:lnTo>
                <a:lnTo>
                  <a:pt x="10" y="13"/>
                </a:lnTo>
                <a:lnTo>
                  <a:pt x="13" y="13"/>
                </a:lnTo>
                <a:lnTo>
                  <a:pt x="15" y="10"/>
                </a:lnTo>
                <a:lnTo>
                  <a:pt x="18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37" y="3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3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5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4"/>
                </a:lnTo>
                <a:lnTo>
                  <a:pt x="65" y="39"/>
                </a:lnTo>
                <a:lnTo>
                  <a:pt x="68" y="39"/>
                </a:lnTo>
                <a:lnTo>
                  <a:pt x="68" y="41"/>
                </a:lnTo>
                <a:lnTo>
                  <a:pt x="70" y="44"/>
                </a:lnTo>
                <a:lnTo>
                  <a:pt x="78" y="44"/>
                </a:lnTo>
                <a:lnTo>
                  <a:pt x="78" y="41"/>
                </a:lnTo>
                <a:lnTo>
                  <a:pt x="75" y="41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80" y="25"/>
                </a:lnTo>
                <a:lnTo>
                  <a:pt x="82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1"/>
                </a:lnTo>
                <a:lnTo>
                  <a:pt x="97" y="44"/>
                </a:lnTo>
                <a:lnTo>
                  <a:pt x="99" y="44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88" name="path 4488"/>
          <p:cNvSpPr/>
          <p:nvPr/>
        </p:nvSpPr>
        <p:spPr>
          <a:xfrm>
            <a:off x="10606278" y="4636262"/>
            <a:ext cx="245363" cy="85343"/>
          </a:xfrm>
          <a:custGeom>
            <a:avLst/>
            <a:gdLst/>
            <a:ahLst/>
            <a:cxnLst/>
            <a:rect l="0" t="0" r="0" b="0"/>
            <a:pathLst>
              <a:path w="386" h="134">
                <a:moveTo>
                  <a:pt x="37" y="20"/>
                </a:moveTo>
                <a:lnTo>
                  <a:pt x="39" y="22"/>
                </a:lnTo>
                <a:lnTo>
                  <a:pt x="39" y="34"/>
                </a:lnTo>
                <a:lnTo>
                  <a:pt x="37" y="34"/>
                </a:lnTo>
                <a:lnTo>
                  <a:pt x="37" y="32"/>
                </a:lnTo>
                <a:lnTo>
                  <a:pt x="34" y="32"/>
                </a:lnTo>
                <a:lnTo>
                  <a:pt x="32" y="32"/>
                </a:lnTo>
                <a:lnTo>
                  <a:pt x="32" y="34"/>
                </a:lnTo>
                <a:lnTo>
                  <a:pt x="32" y="39"/>
                </a:lnTo>
                <a:lnTo>
                  <a:pt x="34" y="39"/>
                </a:lnTo>
                <a:lnTo>
                  <a:pt x="34" y="44"/>
                </a:lnTo>
                <a:lnTo>
                  <a:pt x="37" y="46"/>
                </a:lnTo>
                <a:lnTo>
                  <a:pt x="37" y="51"/>
                </a:lnTo>
                <a:lnTo>
                  <a:pt x="39" y="51"/>
                </a:lnTo>
                <a:lnTo>
                  <a:pt x="41" y="51"/>
                </a:lnTo>
                <a:lnTo>
                  <a:pt x="41" y="53"/>
                </a:lnTo>
                <a:lnTo>
                  <a:pt x="41" y="63"/>
                </a:lnTo>
                <a:lnTo>
                  <a:pt x="39" y="65"/>
                </a:lnTo>
                <a:lnTo>
                  <a:pt x="39" y="68"/>
                </a:lnTo>
                <a:lnTo>
                  <a:pt x="37" y="68"/>
                </a:lnTo>
                <a:lnTo>
                  <a:pt x="34" y="68"/>
                </a:lnTo>
                <a:lnTo>
                  <a:pt x="34" y="70"/>
                </a:lnTo>
                <a:lnTo>
                  <a:pt x="32" y="70"/>
                </a:lnTo>
                <a:lnTo>
                  <a:pt x="32" y="73"/>
                </a:lnTo>
                <a:lnTo>
                  <a:pt x="32" y="75"/>
                </a:lnTo>
                <a:lnTo>
                  <a:pt x="34" y="75"/>
                </a:lnTo>
                <a:lnTo>
                  <a:pt x="37" y="75"/>
                </a:lnTo>
                <a:lnTo>
                  <a:pt x="37" y="77"/>
                </a:lnTo>
                <a:lnTo>
                  <a:pt x="37" y="82"/>
                </a:lnTo>
                <a:lnTo>
                  <a:pt x="34" y="82"/>
                </a:lnTo>
                <a:lnTo>
                  <a:pt x="34" y="87"/>
                </a:lnTo>
                <a:lnTo>
                  <a:pt x="32" y="87"/>
                </a:lnTo>
                <a:lnTo>
                  <a:pt x="32" y="89"/>
                </a:lnTo>
                <a:lnTo>
                  <a:pt x="30" y="92"/>
                </a:lnTo>
                <a:lnTo>
                  <a:pt x="30" y="94"/>
                </a:lnTo>
                <a:lnTo>
                  <a:pt x="27" y="94"/>
                </a:lnTo>
                <a:lnTo>
                  <a:pt x="27" y="97"/>
                </a:lnTo>
                <a:lnTo>
                  <a:pt x="25" y="97"/>
                </a:lnTo>
                <a:lnTo>
                  <a:pt x="20" y="97"/>
                </a:lnTo>
                <a:lnTo>
                  <a:pt x="20" y="94"/>
                </a:lnTo>
                <a:lnTo>
                  <a:pt x="20" y="87"/>
                </a:lnTo>
                <a:lnTo>
                  <a:pt x="18" y="85"/>
                </a:lnTo>
                <a:lnTo>
                  <a:pt x="13" y="85"/>
                </a:lnTo>
                <a:lnTo>
                  <a:pt x="13" y="87"/>
                </a:lnTo>
                <a:lnTo>
                  <a:pt x="10" y="87"/>
                </a:lnTo>
                <a:lnTo>
                  <a:pt x="10" y="89"/>
                </a:lnTo>
                <a:lnTo>
                  <a:pt x="5" y="89"/>
                </a:lnTo>
                <a:lnTo>
                  <a:pt x="3" y="92"/>
                </a:lnTo>
                <a:lnTo>
                  <a:pt x="1" y="94"/>
                </a:lnTo>
                <a:lnTo>
                  <a:pt x="1" y="101"/>
                </a:lnTo>
                <a:lnTo>
                  <a:pt x="3" y="101"/>
                </a:lnTo>
                <a:lnTo>
                  <a:pt x="3" y="99"/>
                </a:lnTo>
                <a:lnTo>
                  <a:pt x="5" y="99"/>
                </a:lnTo>
                <a:lnTo>
                  <a:pt x="8" y="99"/>
                </a:lnTo>
                <a:lnTo>
                  <a:pt x="8" y="97"/>
                </a:lnTo>
                <a:lnTo>
                  <a:pt x="15" y="97"/>
                </a:lnTo>
                <a:lnTo>
                  <a:pt x="15" y="99"/>
                </a:lnTo>
                <a:lnTo>
                  <a:pt x="18" y="101"/>
                </a:lnTo>
                <a:moveTo>
                  <a:pt x="293" y="37"/>
                </a:moveTo>
                <a:lnTo>
                  <a:pt x="303" y="56"/>
                </a:lnTo>
                <a:lnTo>
                  <a:pt x="296" y="34"/>
                </a:lnTo>
                <a:moveTo>
                  <a:pt x="298" y="27"/>
                </a:moveTo>
                <a:lnTo>
                  <a:pt x="301" y="34"/>
                </a:lnTo>
                <a:lnTo>
                  <a:pt x="308" y="39"/>
                </a:lnTo>
                <a:lnTo>
                  <a:pt x="318" y="34"/>
                </a:lnTo>
                <a:moveTo>
                  <a:pt x="286" y="46"/>
                </a:moveTo>
                <a:lnTo>
                  <a:pt x="303" y="56"/>
                </a:lnTo>
                <a:lnTo>
                  <a:pt x="286" y="39"/>
                </a:lnTo>
                <a:moveTo>
                  <a:pt x="291" y="39"/>
                </a:moveTo>
                <a:lnTo>
                  <a:pt x="303" y="56"/>
                </a:lnTo>
                <a:moveTo>
                  <a:pt x="277" y="37"/>
                </a:moveTo>
                <a:lnTo>
                  <a:pt x="286" y="39"/>
                </a:lnTo>
                <a:lnTo>
                  <a:pt x="293" y="34"/>
                </a:lnTo>
                <a:lnTo>
                  <a:pt x="296" y="27"/>
                </a:lnTo>
                <a:moveTo>
                  <a:pt x="305" y="68"/>
                </a:moveTo>
                <a:lnTo>
                  <a:pt x="303" y="58"/>
                </a:lnTo>
                <a:lnTo>
                  <a:pt x="293" y="53"/>
                </a:lnTo>
                <a:lnTo>
                  <a:pt x="284" y="58"/>
                </a:lnTo>
                <a:moveTo>
                  <a:pt x="382" y="20"/>
                </a:moveTo>
                <a:lnTo>
                  <a:pt x="382" y="29"/>
                </a:lnTo>
                <a:lnTo>
                  <a:pt x="385" y="29"/>
                </a:lnTo>
                <a:lnTo>
                  <a:pt x="385" y="32"/>
                </a:lnTo>
                <a:lnTo>
                  <a:pt x="382" y="34"/>
                </a:lnTo>
                <a:lnTo>
                  <a:pt x="380" y="32"/>
                </a:lnTo>
                <a:lnTo>
                  <a:pt x="375" y="32"/>
                </a:lnTo>
                <a:lnTo>
                  <a:pt x="375" y="34"/>
                </a:lnTo>
                <a:lnTo>
                  <a:pt x="375" y="39"/>
                </a:lnTo>
                <a:lnTo>
                  <a:pt x="378" y="39"/>
                </a:lnTo>
                <a:lnTo>
                  <a:pt x="378" y="41"/>
                </a:lnTo>
                <a:lnTo>
                  <a:pt x="380" y="41"/>
                </a:lnTo>
                <a:lnTo>
                  <a:pt x="380" y="51"/>
                </a:lnTo>
                <a:lnTo>
                  <a:pt x="382" y="51"/>
                </a:lnTo>
                <a:lnTo>
                  <a:pt x="385" y="51"/>
                </a:lnTo>
                <a:lnTo>
                  <a:pt x="385" y="53"/>
                </a:lnTo>
                <a:lnTo>
                  <a:pt x="385" y="65"/>
                </a:lnTo>
                <a:lnTo>
                  <a:pt x="382" y="65"/>
                </a:lnTo>
                <a:lnTo>
                  <a:pt x="382" y="68"/>
                </a:lnTo>
                <a:lnTo>
                  <a:pt x="380" y="68"/>
                </a:lnTo>
                <a:lnTo>
                  <a:pt x="378" y="68"/>
                </a:lnTo>
                <a:lnTo>
                  <a:pt x="378" y="70"/>
                </a:lnTo>
                <a:lnTo>
                  <a:pt x="375" y="70"/>
                </a:lnTo>
                <a:lnTo>
                  <a:pt x="375" y="73"/>
                </a:lnTo>
                <a:lnTo>
                  <a:pt x="378" y="75"/>
                </a:lnTo>
                <a:lnTo>
                  <a:pt x="380" y="75"/>
                </a:lnTo>
                <a:lnTo>
                  <a:pt x="380" y="77"/>
                </a:lnTo>
                <a:lnTo>
                  <a:pt x="380" y="82"/>
                </a:lnTo>
                <a:lnTo>
                  <a:pt x="378" y="82"/>
                </a:lnTo>
                <a:lnTo>
                  <a:pt x="378" y="87"/>
                </a:lnTo>
                <a:lnTo>
                  <a:pt x="375" y="89"/>
                </a:lnTo>
                <a:lnTo>
                  <a:pt x="375" y="92"/>
                </a:lnTo>
                <a:lnTo>
                  <a:pt x="373" y="92"/>
                </a:lnTo>
                <a:lnTo>
                  <a:pt x="373" y="94"/>
                </a:lnTo>
                <a:lnTo>
                  <a:pt x="370" y="94"/>
                </a:lnTo>
                <a:lnTo>
                  <a:pt x="370" y="97"/>
                </a:lnTo>
                <a:lnTo>
                  <a:pt x="368" y="97"/>
                </a:lnTo>
                <a:lnTo>
                  <a:pt x="363" y="97"/>
                </a:lnTo>
                <a:lnTo>
                  <a:pt x="363" y="94"/>
                </a:lnTo>
                <a:lnTo>
                  <a:pt x="363" y="87"/>
                </a:lnTo>
                <a:lnTo>
                  <a:pt x="361" y="85"/>
                </a:lnTo>
                <a:lnTo>
                  <a:pt x="356" y="85"/>
                </a:lnTo>
                <a:lnTo>
                  <a:pt x="356" y="87"/>
                </a:lnTo>
                <a:lnTo>
                  <a:pt x="353" y="87"/>
                </a:lnTo>
                <a:lnTo>
                  <a:pt x="353" y="89"/>
                </a:lnTo>
                <a:lnTo>
                  <a:pt x="349" y="89"/>
                </a:lnTo>
                <a:lnTo>
                  <a:pt x="346" y="92"/>
                </a:lnTo>
                <a:lnTo>
                  <a:pt x="344" y="94"/>
                </a:lnTo>
                <a:lnTo>
                  <a:pt x="344" y="101"/>
                </a:lnTo>
                <a:lnTo>
                  <a:pt x="346" y="101"/>
                </a:lnTo>
                <a:lnTo>
                  <a:pt x="349" y="99"/>
                </a:lnTo>
                <a:lnTo>
                  <a:pt x="351" y="99"/>
                </a:lnTo>
                <a:lnTo>
                  <a:pt x="351" y="97"/>
                </a:lnTo>
                <a:lnTo>
                  <a:pt x="358" y="97"/>
                </a:lnTo>
                <a:lnTo>
                  <a:pt x="358" y="99"/>
                </a:lnTo>
                <a:lnTo>
                  <a:pt x="361" y="99"/>
                </a:lnTo>
                <a:lnTo>
                  <a:pt x="361" y="101"/>
                </a:lnTo>
                <a:moveTo>
                  <a:pt x="361" y="101"/>
                </a:moveTo>
                <a:lnTo>
                  <a:pt x="361" y="104"/>
                </a:lnTo>
                <a:lnTo>
                  <a:pt x="363" y="104"/>
                </a:lnTo>
                <a:lnTo>
                  <a:pt x="363" y="106"/>
                </a:lnTo>
                <a:lnTo>
                  <a:pt x="361" y="106"/>
                </a:lnTo>
                <a:lnTo>
                  <a:pt x="361" y="109"/>
                </a:lnTo>
                <a:lnTo>
                  <a:pt x="358" y="111"/>
                </a:lnTo>
                <a:lnTo>
                  <a:pt x="356" y="113"/>
                </a:lnTo>
                <a:lnTo>
                  <a:pt x="353" y="116"/>
                </a:lnTo>
                <a:lnTo>
                  <a:pt x="351" y="116"/>
                </a:lnTo>
                <a:lnTo>
                  <a:pt x="349" y="118"/>
                </a:lnTo>
                <a:lnTo>
                  <a:pt x="346" y="118"/>
                </a:lnTo>
                <a:lnTo>
                  <a:pt x="346" y="121"/>
                </a:lnTo>
                <a:lnTo>
                  <a:pt x="344" y="121"/>
                </a:lnTo>
                <a:lnTo>
                  <a:pt x="341" y="123"/>
                </a:lnTo>
                <a:lnTo>
                  <a:pt x="334" y="123"/>
                </a:lnTo>
                <a:lnTo>
                  <a:pt x="334" y="125"/>
                </a:lnTo>
                <a:lnTo>
                  <a:pt x="332" y="125"/>
                </a:lnTo>
                <a:lnTo>
                  <a:pt x="332" y="128"/>
                </a:lnTo>
                <a:lnTo>
                  <a:pt x="330" y="128"/>
                </a:lnTo>
                <a:lnTo>
                  <a:pt x="327" y="130"/>
                </a:lnTo>
                <a:lnTo>
                  <a:pt x="320" y="130"/>
                </a:lnTo>
                <a:lnTo>
                  <a:pt x="320" y="133"/>
                </a:lnTo>
                <a:lnTo>
                  <a:pt x="315" y="133"/>
                </a:lnTo>
                <a:lnTo>
                  <a:pt x="315" y="130"/>
                </a:lnTo>
                <a:lnTo>
                  <a:pt x="315" y="128"/>
                </a:lnTo>
                <a:lnTo>
                  <a:pt x="318" y="128"/>
                </a:lnTo>
                <a:lnTo>
                  <a:pt x="318" y="123"/>
                </a:lnTo>
                <a:lnTo>
                  <a:pt x="315" y="123"/>
                </a:lnTo>
                <a:lnTo>
                  <a:pt x="310" y="123"/>
                </a:lnTo>
                <a:lnTo>
                  <a:pt x="310" y="125"/>
                </a:lnTo>
                <a:lnTo>
                  <a:pt x="308" y="125"/>
                </a:lnTo>
                <a:lnTo>
                  <a:pt x="308" y="128"/>
                </a:lnTo>
                <a:lnTo>
                  <a:pt x="298" y="128"/>
                </a:lnTo>
                <a:lnTo>
                  <a:pt x="298" y="130"/>
                </a:lnTo>
                <a:lnTo>
                  <a:pt x="298" y="133"/>
                </a:lnTo>
                <a:lnTo>
                  <a:pt x="296" y="133"/>
                </a:lnTo>
                <a:lnTo>
                  <a:pt x="284" y="133"/>
                </a:lnTo>
                <a:lnTo>
                  <a:pt x="284" y="130"/>
                </a:lnTo>
                <a:lnTo>
                  <a:pt x="281" y="130"/>
                </a:lnTo>
                <a:lnTo>
                  <a:pt x="281" y="128"/>
                </a:lnTo>
                <a:lnTo>
                  <a:pt x="281" y="125"/>
                </a:lnTo>
                <a:lnTo>
                  <a:pt x="279" y="125"/>
                </a:lnTo>
                <a:lnTo>
                  <a:pt x="277" y="125"/>
                </a:lnTo>
                <a:lnTo>
                  <a:pt x="277" y="123"/>
                </a:lnTo>
                <a:lnTo>
                  <a:pt x="274" y="123"/>
                </a:lnTo>
                <a:lnTo>
                  <a:pt x="274" y="125"/>
                </a:lnTo>
                <a:lnTo>
                  <a:pt x="274" y="128"/>
                </a:lnTo>
                <a:lnTo>
                  <a:pt x="272" y="128"/>
                </a:lnTo>
                <a:lnTo>
                  <a:pt x="267" y="128"/>
                </a:lnTo>
                <a:lnTo>
                  <a:pt x="265" y="125"/>
                </a:lnTo>
                <a:lnTo>
                  <a:pt x="262" y="125"/>
                </a:lnTo>
                <a:lnTo>
                  <a:pt x="260" y="123"/>
                </a:lnTo>
                <a:lnTo>
                  <a:pt x="258" y="123"/>
                </a:lnTo>
                <a:lnTo>
                  <a:pt x="258" y="121"/>
                </a:lnTo>
                <a:lnTo>
                  <a:pt x="255" y="121"/>
                </a:lnTo>
                <a:lnTo>
                  <a:pt x="253" y="118"/>
                </a:lnTo>
                <a:lnTo>
                  <a:pt x="250" y="116"/>
                </a:lnTo>
                <a:lnTo>
                  <a:pt x="250" y="113"/>
                </a:lnTo>
                <a:lnTo>
                  <a:pt x="253" y="113"/>
                </a:lnTo>
                <a:lnTo>
                  <a:pt x="253" y="111"/>
                </a:lnTo>
                <a:lnTo>
                  <a:pt x="255" y="111"/>
                </a:lnTo>
                <a:lnTo>
                  <a:pt x="262" y="111"/>
                </a:lnTo>
                <a:lnTo>
                  <a:pt x="265" y="109"/>
                </a:lnTo>
                <a:lnTo>
                  <a:pt x="265" y="104"/>
                </a:lnTo>
                <a:moveTo>
                  <a:pt x="265" y="104"/>
                </a:moveTo>
                <a:lnTo>
                  <a:pt x="262" y="104"/>
                </a:lnTo>
                <a:lnTo>
                  <a:pt x="262" y="101"/>
                </a:lnTo>
                <a:lnTo>
                  <a:pt x="260" y="101"/>
                </a:lnTo>
                <a:lnTo>
                  <a:pt x="260" y="99"/>
                </a:lnTo>
                <a:lnTo>
                  <a:pt x="260" y="97"/>
                </a:lnTo>
                <a:lnTo>
                  <a:pt x="258" y="97"/>
                </a:lnTo>
                <a:lnTo>
                  <a:pt x="258" y="94"/>
                </a:lnTo>
                <a:lnTo>
                  <a:pt x="255" y="92"/>
                </a:lnTo>
                <a:lnTo>
                  <a:pt x="248" y="92"/>
                </a:lnTo>
                <a:lnTo>
                  <a:pt x="248" y="94"/>
                </a:lnTo>
                <a:lnTo>
                  <a:pt x="248" y="97"/>
                </a:lnTo>
                <a:lnTo>
                  <a:pt x="250" y="97"/>
                </a:lnTo>
                <a:lnTo>
                  <a:pt x="250" y="99"/>
                </a:lnTo>
                <a:lnTo>
                  <a:pt x="253" y="99"/>
                </a:lnTo>
                <a:lnTo>
                  <a:pt x="253" y="104"/>
                </a:lnTo>
                <a:lnTo>
                  <a:pt x="250" y="106"/>
                </a:lnTo>
                <a:lnTo>
                  <a:pt x="248" y="109"/>
                </a:lnTo>
                <a:lnTo>
                  <a:pt x="245" y="109"/>
                </a:lnTo>
                <a:lnTo>
                  <a:pt x="245" y="111"/>
                </a:lnTo>
                <a:lnTo>
                  <a:pt x="243" y="111"/>
                </a:lnTo>
                <a:lnTo>
                  <a:pt x="241" y="109"/>
                </a:lnTo>
                <a:lnTo>
                  <a:pt x="238" y="109"/>
                </a:lnTo>
                <a:lnTo>
                  <a:pt x="238" y="106"/>
                </a:lnTo>
                <a:lnTo>
                  <a:pt x="236" y="104"/>
                </a:lnTo>
                <a:lnTo>
                  <a:pt x="233" y="101"/>
                </a:lnTo>
                <a:lnTo>
                  <a:pt x="233" y="99"/>
                </a:lnTo>
                <a:lnTo>
                  <a:pt x="231" y="99"/>
                </a:lnTo>
                <a:lnTo>
                  <a:pt x="231" y="97"/>
                </a:lnTo>
                <a:lnTo>
                  <a:pt x="229" y="94"/>
                </a:lnTo>
                <a:lnTo>
                  <a:pt x="229" y="92"/>
                </a:lnTo>
                <a:lnTo>
                  <a:pt x="226" y="92"/>
                </a:lnTo>
                <a:lnTo>
                  <a:pt x="226" y="85"/>
                </a:lnTo>
                <a:lnTo>
                  <a:pt x="224" y="85"/>
                </a:lnTo>
                <a:lnTo>
                  <a:pt x="224" y="80"/>
                </a:lnTo>
                <a:lnTo>
                  <a:pt x="221" y="80"/>
                </a:lnTo>
                <a:lnTo>
                  <a:pt x="221" y="77"/>
                </a:lnTo>
                <a:lnTo>
                  <a:pt x="219" y="77"/>
                </a:lnTo>
                <a:lnTo>
                  <a:pt x="219" y="70"/>
                </a:lnTo>
                <a:lnTo>
                  <a:pt x="217" y="70"/>
                </a:lnTo>
                <a:lnTo>
                  <a:pt x="217" y="63"/>
                </a:lnTo>
                <a:lnTo>
                  <a:pt x="219" y="63"/>
                </a:lnTo>
                <a:lnTo>
                  <a:pt x="221" y="65"/>
                </a:lnTo>
                <a:lnTo>
                  <a:pt x="226" y="65"/>
                </a:lnTo>
                <a:lnTo>
                  <a:pt x="226" y="63"/>
                </a:lnTo>
                <a:lnTo>
                  <a:pt x="226" y="58"/>
                </a:lnTo>
                <a:lnTo>
                  <a:pt x="224" y="58"/>
                </a:lnTo>
                <a:lnTo>
                  <a:pt x="224" y="56"/>
                </a:lnTo>
                <a:lnTo>
                  <a:pt x="221" y="56"/>
                </a:lnTo>
                <a:lnTo>
                  <a:pt x="221" y="46"/>
                </a:lnTo>
                <a:lnTo>
                  <a:pt x="219" y="46"/>
                </a:lnTo>
                <a:lnTo>
                  <a:pt x="217" y="46"/>
                </a:lnTo>
                <a:lnTo>
                  <a:pt x="217" y="44"/>
                </a:lnTo>
                <a:lnTo>
                  <a:pt x="217" y="37"/>
                </a:lnTo>
                <a:lnTo>
                  <a:pt x="214" y="37"/>
                </a:lnTo>
                <a:lnTo>
                  <a:pt x="217" y="34"/>
                </a:lnTo>
                <a:lnTo>
                  <a:pt x="217" y="32"/>
                </a:lnTo>
                <a:lnTo>
                  <a:pt x="219" y="29"/>
                </a:lnTo>
                <a:lnTo>
                  <a:pt x="224" y="29"/>
                </a:lnTo>
                <a:lnTo>
                  <a:pt x="224" y="27"/>
                </a:lnTo>
                <a:lnTo>
                  <a:pt x="224" y="22"/>
                </a:lnTo>
                <a:lnTo>
                  <a:pt x="221" y="22"/>
                </a:lnTo>
                <a:lnTo>
                  <a:pt x="221" y="13"/>
                </a:lnTo>
                <a:lnTo>
                  <a:pt x="224" y="13"/>
                </a:lnTo>
                <a:lnTo>
                  <a:pt x="224" y="8"/>
                </a:lnTo>
                <a:lnTo>
                  <a:pt x="226" y="8"/>
                </a:lnTo>
                <a:lnTo>
                  <a:pt x="226" y="5"/>
                </a:lnTo>
                <a:lnTo>
                  <a:pt x="229" y="5"/>
                </a:lnTo>
                <a:lnTo>
                  <a:pt x="229" y="1"/>
                </a:lnTo>
                <a:lnTo>
                  <a:pt x="231" y="1"/>
                </a:lnTo>
                <a:moveTo>
                  <a:pt x="243" y="111"/>
                </a:moveTo>
                <a:lnTo>
                  <a:pt x="241" y="109"/>
                </a:lnTo>
                <a:moveTo>
                  <a:pt x="243" y="111"/>
                </a:moveTo>
                <a:lnTo>
                  <a:pt x="245" y="111"/>
                </a:lnTo>
                <a:moveTo>
                  <a:pt x="248" y="109"/>
                </a:moveTo>
                <a:lnTo>
                  <a:pt x="253" y="113"/>
                </a:lnTo>
                <a:moveTo>
                  <a:pt x="255" y="92"/>
                </a:moveTo>
                <a:lnTo>
                  <a:pt x="260" y="101"/>
                </a:lnTo>
                <a:moveTo>
                  <a:pt x="262" y="101"/>
                </a:moveTo>
                <a:lnTo>
                  <a:pt x="265" y="106"/>
                </a:lnTo>
                <a:moveTo>
                  <a:pt x="250" y="106"/>
                </a:moveTo>
                <a:lnTo>
                  <a:pt x="255" y="111"/>
                </a:lnTo>
                <a:lnTo>
                  <a:pt x="253" y="104"/>
                </a:lnTo>
                <a:moveTo>
                  <a:pt x="253" y="101"/>
                </a:moveTo>
                <a:lnTo>
                  <a:pt x="260" y="111"/>
                </a:lnTo>
                <a:moveTo>
                  <a:pt x="253" y="104"/>
                </a:moveTo>
                <a:lnTo>
                  <a:pt x="258" y="111"/>
                </a:lnTo>
                <a:moveTo>
                  <a:pt x="245" y="111"/>
                </a:moveTo>
                <a:lnTo>
                  <a:pt x="248" y="116"/>
                </a:lnTo>
                <a:moveTo>
                  <a:pt x="243" y="111"/>
                </a:moveTo>
                <a:lnTo>
                  <a:pt x="243" y="109"/>
                </a:lnTo>
                <a:moveTo>
                  <a:pt x="245" y="109"/>
                </a:moveTo>
                <a:lnTo>
                  <a:pt x="250" y="116"/>
                </a:lnTo>
                <a:moveTo>
                  <a:pt x="248" y="109"/>
                </a:moveTo>
                <a:lnTo>
                  <a:pt x="250" y="113"/>
                </a:lnTo>
                <a:moveTo>
                  <a:pt x="248" y="92"/>
                </a:moveTo>
                <a:lnTo>
                  <a:pt x="262" y="111"/>
                </a:lnTo>
                <a:moveTo>
                  <a:pt x="250" y="106"/>
                </a:moveTo>
                <a:lnTo>
                  <a:pt x="253" y="111"/>
                </a:lnTo>
                <a:moveTo>
                  <a:pt x="248" y="94"/>
                </a:moveTo>
                <a:lnTo>
                  <a:pt x="262" y="111"/>
                </a:lnTo>
                <a:moveTo>
                  <a:pt x="253" y="92"/>
                </a:moveTo>
                <a:lnTo>
                  <a:pt x="265" y="109"/>
                </a:lnTo>
                <a:lnTo>
                  <a:pt x="250" y="92"/>
                </a:lnTo>
                <a:moveTo>
                  <a:pt x="281" y="56"/>
                </a:moveTo>
                <a:lnTo>
                  <a:pt x="286" y="46"/>
                </a:lnTo>
                <a:lnTo>
                  <a:pt x="279" y="39"/>
                </a:lnTo>
                <a:moveTo>
                  <a:pt x="217" y="65"/>
                </a:moveTo>
                <a:lnTo>
                  <a:pt x="217" y="68"/>
                </a:lnTo>
                <a:moveTo>
                  <a:pt x="217" y="63"/>
                </a:moveTo>
                <a:lnTo>
                  <a:pt x="217" y="61"/>
                </a:lnTo>
                <a:moveTo>
                  <a:pt x="217" y="61"/>
                </a:moveTo>
                <a:lnTo>
                  <a:pt x="219" y="63"/>
                </a:lnTo>
                <a:moveTo>
                  <a:pt x="217" y="58"/>
                </a:moveTo>
                <a:lnTo>
                  <a:pt x="221" y="65"/>
                </a:lnTo>
                <a:moveTo>
                  <a:pt x="217" y="56"/>
                </a:moveTo>
                <a:lnTo>
                  <a:pt x="224" y="65"/>
                </a:lnTo>
                <a:moveTo>
                  <a:pt x="217" y="44"/>
                </a:moveTo>
                <a:lnTo>
                  <a:pt x="221" y="51"/>
                </a:lnTo>
                <a:moveTo>
                  <a:pt x="219" y="46"/>
                </a:moveTo>
                <a:lnTo>
                  <a:pt x="217" y="44"/>
                </a:lnTo>
                <a:moveTo>
                  <a:pt x="219" y="27"/>
                </a:moveTo>
                <a:lnTo>
                  <a:pt x="221" y="29"/>
                </a:lnTo>
                <a:moveTo>
                  <a:pt x="217" y="46"/>
                </a:moveTo>
                <a:lnTo>
                  <a:pt x="221" y="53"/>
                </a:lnTo>
                <a:moveTo>
                  <a:pt x="224" y="22"/>
                </a:moveTo>
                <a:lnTo>
                  <a:pt x="224" y="25"/>
                </a:lnTo>
                <a:moveTo>
                  <a:pt x="221" y="22"/>
                </a:moveTo>
                <a:lnTo>
                  <a:pt x="224" y="27"/>
                </a:lnTo>
                <a:moveTo>
                  <a:pt x="238" y="3"/>
                </a:moveTo>
                <a:lnTo>
                  <a:pt x="245" y="13"/>
                </a:lnTo>
                <a:moveTo>
                  <a:pt x="219" y="25"/>
                </a:moveTo>
                <a:lnTo>
                  <a:pt x="221" y="29"/>
                </a:lnTo>
                <a:moveTo>
                  <a:pt x="221" y="25"/>
                </a:moveTo>
                <a:lnTo>
                  <a:pt x="224" y="27"/>
                </a:lnTo>
                <a:moveTo>
                  <a:pt x="217" y="53"/>
                </a:moveTo>
                <a:lnTo>
                  <a:pt x="226" y="65"/>
                </a:lnTo>
                <a:moveTo>
                  <a:pt x="217" y="51"/>
                </a:moveTo>
                <a:lnTo>
                  <a:pt x="226" y="63"/>
                </a:lnTo>
                <a:moveTo>
                  <a:pt x="217" y="49"/>
                </a:moveTo>
                <a:lnTo>
                  <a:pt x="226" y="61"/>
                </a:lnTo>
                <a:moveTo>
                  <a:pt x="253" y="118"/>
                </a:moveTo>
                <a:lnTo>
                  <a:pt x="250" y="116"/>
                </a:lnTo>
                <a:moveTo>
                  <a:pt x="315" y="49"/>
                </a:moveTo>
                <a:lnTo>
                  <a:pt x="303" y="56"/>
                </a:lnTo>
                <a:lnTo>
                  <a:pt x="318" y="53"/>
                </a:lnTo>
                <a:moveTo>
                  <a:pt x="303" y="61"/>
                </a:moveTo>
                <a:lnTo>
                  <a:pt x="303" y="56"/>
                </a:lnTo>
                <a:lnTo>
                  <a:pt x="301" y="58"/>
                </a:lnTo>
                <a:moveTo>
                  <a:pt x="301" y="56"/>
                </a:moveTo>
                <a:lnTo>
                  <a:pt x="303" y="56"/>
                </a:lnTo>
                <a:lnTo>
                  <a:pt x="313" y="41"/>
                </a:lnTo>
                <a:moveTo>
                  <a:pt x="308" y="39"/>
                </a:moveTo>
                <a:lnTo>
                  <a:pt x="303" y="56"/>
                </a:lnTo>
                <a:lnTo>
                  <a:pt x="308" y="39"/>
                </a:lnTo>
                <a:close/>
                <a:moveTo>
                  <a:pt x="313" y="44"/>
                </a:moveTo>
                <a:lnTo>
                  <a:pt x="303" y="56"/>
                </a:lnTo>
                <a:lnTo>
                  <a:pt x="305" y="39"/>
                </a:lnTo>
                <a:moveTo>
                  <a:pt x="313" y="39"/>
                </a:moveTo>
                <a:lnTo>
                  <a:pt x="303" y="56"/>
                </a:lnTo>
                <a:moveTo>
                  <a:pt x="315" y="34"/>
                </a:moveTo>
                <a:lnTo>
                  <a:pt x="313" y="49"/>
                </a:lnTo>
                <a:lnTo>
                  <a:pt x="322" y="61"/>
                </a:lnTo>
                <a:moveTo>
                  <a:pt x="322" y="61"/>
                </a:moveTo>
                <a:lnTo>
                  <a:pt x="315" y="58"/>
                </a:lnTo>
                <a:lnTo>
                  <a:pt x="308" y="61"/>
                </a:lnTo>
                <a:lnTo>
                  <a:pt x="305" y="7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90" name="path 4490"/>
          <p:cNvSpPr/>
          <p:nvPr/>
        </p:nvSpPr>
        <p:spPr>
          <a:xfrm>
            <a:off x="14013941" y="4636262"/>
            <a:ext cx="109728" cy="85343"/>
          </a:xfrm>
          <a:custGeom>
            <a:avLst/>
            <a:gdLst/>
            <a:ahLst/>
            <a:cxnLst/>
            <a:rect l="0" t="0" r="0" b="0"/>
            <a:pathLst>
              <a:path w="172" h="134">
                <a:moveTo>
                  <a:pt x="78" y="37"/>
                </a:moveTo>
                <a:lnTo>
                  <a:pt x="90" y="56"/>
                </a:lnTo>
                <a:lnTo>
                  <a:pt x="80" y="34"/>
                </a:lnTo>
                <a:moveTo>
                  <a:pt x="82" y="27"/>
                </a:moveTo>
                <a:lnTo>
                  <a:pt x="85" y="34"/>
                </a:lnTo>
                <a:lnTo>
                  <a:pt x="92" y="39"/>
                </a:lnTo>
                <a:lnTo>
                  <a:pt x="102" y="34"/>
                </a:lnTo>
                <a:moveTo>
                  <a:pt x="73" y="46"/>
                </a:moveTo>
                <a:lnTo>
                  <a:pt x="90" y="56"/>
                </a:lnTo>
                <a:lnTo>
                  <a:pt x="73" y="39"/>
                </a:lnTo>
                <a:moveTo>
                  <a:pt x="78" y="39"/>
                </a:moveTo>
                <a:lnTo>
                  <a:pt x="90" y="56"/>
                </a:lnTo>
                <a:moveTo>
                  <a:pt x="63" y="37"/>
                </a:moveTo>
                <a:lnTo>
                  <a:pt x="73" y="39"/>
                </a:lnTo>
                <a:lnTo>
                  <a:pt x="80" y="34"/>
                </a:lnTo>
                <a:lnTo>
                  <a:pt x="82" y="27"/>
                </a:lnTo>
                <a:moveTo>
                  <a:pt x="90" y="68"/>
                </a:moveTo>
                <a:lnTo>
                  <a:pt x="87" y="58"/>
                </a:lnTo>
                <a:lnTo>
                  <a:pt x="78" y="53"/>
                </a:lnTo>
                <a:lnTo>
                  <a:pt x="68" y="58"/>
                </a:lnTo>
                <a:moveTo>
                  <a:pt x="166" y="20"/>
                </a:moveTo>
                <a:lnTo>
                  <a:pt x="166" y="22"/>
                </a:lnTo>
                <a:lnTo>
                  <a:pt x="169" y="22"/>
                </a:lnTo>
                <a:lnTo>
                  <a:pt x="169" y="34"/>
                </a:lnTo>
                <a:lnTo>
                  <a:pt x="166" y="34"/>
                </a:lnTo>
                <a:lnTo>
                  <a:pt x="166" y="32"/>
                </a:lnTo>
                <a:lnTo>
                  <a:pt x="164" y="32"/>
                </a:lnTo>
                <a:lnTo>
                  <a:pt x="162" y="32"/>
                </a:lnTo>
                <a:lnTo>
                  <a:pt x="162" y="34"/>
                </a:lnTo>
                <a:lnTo>
                  <a:pt x="162" y="39"/>
                </a:lnTo>
                <a:lnTo>
                  <a:pt x="164" y="39"/>
                </a:lnTo>
                <a:lnTo>
                  <a:pt x="164" y="46"/>
                </a:lnTo>
                <a:lnTo>
                  <a:pt x="166" y="49"/>
                </a:lnTo>
                <a:lnTo>
                  <a:pt x="166" y="51"/>
                </a:lnTo>
                <a:lnTo>
                  <a:pt x="169" y="51"/>
                </a:lnTo>
                <a:lnTo>
                  <a:pt x="171" y="51"/>
                </a:lnTo>
                <a:lnTo>
                  <a:pt x="171" y="53"/>
                </a:lnTo>
                <a:lnTo>
                  <a:pt x="171" y="63"/>
                </a:lnTo>
                <a:lnTo>
                  <a:pt x="169" y="65"/>
                </a:lnTo>
                <a:lnTo>
                  <a:pt x="169" y="68"/>
                </a:lnTo>
                <a:lnTo>
                  <a:pt x="166" y="68"/>
                </a:lnTo>
                <a:lnTo>
                  <a:pt x="164" y="68"/>
                </a:lnTo>
                <a:lnTo>
                  <a:pt x="164" y="70"/>
                </a:lnTo>
                <a:lnTo>
                  <a:pt x="162" y="70"/>
                </a:lnTo>
                <a:lnTo>
                  <a:pt x="162" y="73"/>
                </a:lnTo>
                <a:lnTo>
                  <a:pt x="162" y="75"/>
                </a:lnTo>
                <a:lnTo>
                  <a:pt x="164" y="75"/>
                </a:lnTo>
                <a:lnTo>
                  <a:pt x="166" y="75"/>
                </a:lnTo>
                <a:lnTo>
                  <a:pt x="166" y="77"/>
                </a:lnTo>
                <a:lnTo>
                  <a:pt x="166" y="80"/>
                </a:lnTo>
                <a:lnTo>
                  <a:pt x="164" y="82"/>
                </a:lnTo>
                <a:lnTo>
                  <a:pt x="164" y="85"/>
                </a:lnTo>
                <a:lnTo>
                  <a:pt x="162" y="87"/>
                </a:lnTo>
                <a:lnTo>
                  <a:pt x="162" y="89"/>
                </a:lnTo>
                <a:lnTo>
                  <a:pt x="159" y="89"/>
                </a:lnTo>
                <a:lnTo>
                  <a:pt x="159" y="94"/>
                </a:lnTo>
                <a:lnTo>
                  <a:pt x="157" y="94"/>
                </a:lnTo>
                <a:lnTo>
                  <a:pt x="157" y="97"/>
                </a:lnTo>
                <a:lnTo>
                  <a:pt x="154" y="97"/>
                </a:lnTo>
                <a:lnTo>
                  <a:pt x="150" y="97"/>
                </a:lnTo>
                <a:lnTo>
                  <a:pt x="150" y="94"/>
                </a:lnTo>
                <a:lnTo>
                  <a:pt x="150" y="87"/>
                </a:lnTo>
                <a:lnTo>
                  <a:pt x="147" y="87"/>
                </a:lnTo>
                <a:lnTo>
                  <a:pt x="147" y="85"/>
                </a:lnTo>
                <a:lnTo>
                  <a:pt x="145" y="85"/>
                </a:lnTo>
                <a:lnTo>
                  <a:pt x="140" y="85"/>
                </a:lnTo>
                <a:lnTo>
                  <a:pt x="140" y="87"/>
                </a:lnTo>
                <a:lnTo>
                  <a:pt x="138" y="89"/>
                </a:lnTo>
                <a:lnTo>
                  <a:pt x="133" y="89"/>
                </a:lnTo>
                <a:lnTo>
                  <a:pt x="133" y="92"/>
                </a:lnTo>
                <a:lnTo>
                  <a:pt x="130" y="92"/>
                </a:lnTo>
                <a:lnTo>
                  <a:pt x="130" y="94"/>
                </a:lnTo>
                <a:lnTo>
                  <a:pt x="130" y="97"/>
                </a:lnTo>
                <a:lnTo>
                  <a:pt x="128" y="99"/>
                </a:lnTo>
                <a:lnTo>
                  <a:pt x="130" y="99"/>
                </a:lnTo>
                <a:lnTo>
                  <a:pt x="130" y="101"/>
                </a:lnTo>
                <a:lnTo>
                  <a:pt x="133" y="101"/>
                </a:lnTo>
                <a:lnTo>
                  <a:pt x="133" y="99"/>
                </a:lnTo>
                <a:lnTo>
                  <a:pt x="135" y="99"/>
                </a:lnTo>
                <a:lnTo>
                  <a:pt x="138" y="97"/>
                </a:lnTo>
                <a:lnTo>
                  <a:pt x="142" y="97"/>
                </a:lnTo>
                <a:lnTo>
                  <a:pt x="145" y="99"/>
                </a:lnTo>
                <a:lnTo>
                  <a:pt x="145" y="101"/>
                </a:lnTo>
                <a:lnTo>
                  <a:pt x="147" y="101"/>
                </a:lnTo>
                <a:moveTo>
                  <a:pt x="147" y="101"/>
                </a:moveTo>
                <a:lnTo>
                  <a:pt x="147" y="109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3"/>
                </a:lnTo>
                <a:lnTo>
                  <a:pt x="140" y="113"/>
                </a:lnTo>
                <a:lnTo>
                  <a:pt x="140" y="116"/>
                </a:lnTo>
                <a:lnTo>
                  <a:pt x="138" y="116"/>
                </a:lnTo>
                <a:lnTo>
                  <a:pt x="135" y="116"/>
                </a:lnTo>
                <a:lnTo>
                  <a:pt x="135" y="118"/>
                </a:lnTo>
                <a:lnTo>
                  <a:pt x="133" y="118"/>
                </a:lnTo>
                <a:lnTo>
                  <a:pt x="133" y="121"/>
                </a:lnTo>
                <a:lnTo>
                  <a:pt x="128" y="121"/>
                </a:lnTo>
                <a:lnTo>
                  <a:pt x="128" y="123"/>
                </a:lnTo>
                <a:lnTo>
                  <a:pt x="121" y="123"/>
                </a:lnTo>
                <a:lnTo>
                  <a:pt x="121" y="125"/>
                </a:lnTo>
                <a:lnTo>
                  <a:pt x="118" y="125"/>
                </a:lnTo>
                <a:lnTo>
                  <a:pt x="118" y="128"/>
                </a:lnTo>
                <a:lnTo>
                  <a:pt x="114" y="128"/>
                </a:lnTo>
                <a:lnTo>
                  <a:pt x="114" y="130"/>
                </a:lnTo>
                <a:lnTo>
                  <a:pt x="106" y="130"/>
                </a:lnTo>
                <a:lnTo>
                  <a:pt x="104" y="133"/>
                </a:lnTo>
                <a:lnTo>
                  <a:pt x="102" y="133"/>
                </a:lnTo>
                <a:lnTo>
                  <a:pt x="102" y="130"/>
                </a:lnTo>
                <a:lnTo>
                  <a:pt x="102" y="128"/>
                </a:lnTo>
                <a:lnTo>
                  <a:pt x="104" y="125"/>
                </a:lnTo>
                <a:lnTo>
                  <a:pt x="104" y="123"/>
                </a:lnTo>
                <a:lnTo>
                  <a:pt x="102" y="123"/>
                </a:lnTo>
                <a:lnTo>
                  <a:pt x="97" y="123"/>
                </a:lnTo>
                <a:lnTo>
                  <a:pt x="97" y="125"/>
                </a:lnTo>
                <a:lnTo>
                  <a:pt x="94" y="125"/>
                </a:lnTo>
                <a:lnTo>
                  <a:pt x="92" y="128"/>
                </a:lnTo>
                <a:lnTo>
                  <a:pt x="85" y="128"/>
                </a:lnTo>
                <a:lnTo>
                  <a:pt x="85" y="130"/>
                </a:lnTo>
                <a:lnTo>
                  <a:pt x="82" y="130"/>
                </a:lnTo>
                <a:lnTo>
                  <a:pt x="82" y="133"/>
                </a:lnTo>
                <a:lnTo>
                  <a:pt x="73" y="133"/>
                </a:lnTo>
                <a:lnTo>
                  <a:pt x="75" y="133"/>
                </a:lnTo>
                <a:lnTo>
                  <a:pt x="70" y="133"/>
                </a:lnTo>
                <a:lnTo>
                  <a:pt x="68" y="130"/>
                </a:lnTo>
                <a:lnTo>
                  <a:pt x="66" y="128"/>
                </a:lnTo>
                <a:lnTo>
                  <a:pt x="66" y="125"/>
                </a:lnTo>
                <a:lnTo>
                  <a:pt x="63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8"/>
                </a:lnTo>
                <a:lnTo>
                  <a:pt x="58" y="128"/>
                </a:lnTo>
                <a:lnTo>
                  <a:pt x="51" y="128"/>
                </a:lnTo>
                <a:lnTo>
                  <a:pt x="51" y="125"/>
                </a:lnTo>
                <a:lnTo>
                  <a:pt x="46" y="125"/>
                </a:lnTo>
                <a:lnTo>
                  <a:pt x="46" y="123"/>
                </a:lnTo>
                <a:lnTo>
                  <a:pt x="44" y="123"/>
                </a:lnTo>
                <a:lnTo>
                  <a:pt x="42" y="121"/>
                </a:lnTo>
                <a:lnTo>
                  <a:pt x="39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3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51" y="106"/>
                </a:lnTo>
                <a:lnTo>
                  <a:pt x="49" y="104"/>
                </a:lnTo>
                <a:moveTo>
                  <a:pt x="49" y="104"/>
                </a:moveTo>
                <a:lnTo>
                  <a:pt x="49" y="101"/>
                </a:lnTo>
                <a:lnTo>
                  <a:pt x="46" y="101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101"/>
                </a:lnTo>
                <a:lnTo>
                  <a:pt x="39" y="101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87"/>
                </a:lnTo>
                <a:lnTo>
                  <a:pt x="10" y="87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6" y="77"/>
                </a:lnTo>
                <a:lnTo>
                  <a:pt x="6" y="73"/>
                </a:lnTo>
                <a:lnTo>
                  <a:pt x="3" y="73"/>
                </a:lnTo>
                <a:lnTo>
                  <a:pt x="3" y="63"/>
                </a:lnTo>
                <a:lnTo>
                  <a:pt x="6" y="63"/>
                </a:lnTo>
                <a:lnTo>
                  <a:pt x="6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3" y="63"/>
                </a:lnTo>
                <a:lnTo>
                  <a:pt x="13" y="61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8" y="56"/>
                </a:lnTo>
                <a:lnTo>
                  <a:pt x="8" y="49"/>
                </a:lnTo>
                <a:lnTo>
                  <a:pt x="6" y="49"/>
                </a:lnTo>
                <a:lnTo>
                  <a:pt x="6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6" y="29"/>
                </a:lnTo>
                <a:lnTo>
                  <a:pt x="8" y="29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17"/>
                </a:lnTo>
                <a:lnTo>
                  <a:pt x="8" y="17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  <a:moveTo>
                  <a:pt x="27" y="111"/>
                </a:moveTo>
                <a:lnTo>
                  <a:pt x="27" y="109"/>
                </a:lnTo>
                <a:moveTo>
                  <a:pt x="30" y="111"/>
                </a:moveTo>
                <a:lnTo>
                  <a:pt x="30" y="109"/>
                </a:lnTo>
                <a:moveTo>
                  <a:pt x="34" y="109"/>
                </a:moveTo>
                <a:lnTo>
                  <a:pt x="37" y="113"/>
                </a:lnTo>
                <a:moveTo>
                  <a:pt x="39" y="92"/>
                </a:moveTo>
                <a:lnTo>
                  <a:pt x="46" y="101"/>
                </a:lnTo>
                <a:lnTo>
                  <a:pt x="51" y="106"/>
                </a:lnTo>
                <a:moveTo>
                  <a:pt x="37" y="106"/>
                </a:moveTo>
                <a:lnTo>
                  <a:pt x="39" y="111"/>
                </a:lnTo>
                <a:moveTo>
                  <a:pt x="37" y="104"/>
                </a:moveTo>
                <a:lnTo>
                  <a:pt x="42" y="111"/>
                </a:lnTo>
                <a:moveTo>
                  <a:pt x="39" y="101"/>
                </a:moveTo>
                <a:lnTo>
                  <a:pt x="46" y="111"/>
                </a:lnTo>
                <a:moveTo>
                  <a:pt x="39" y="104"/>
                </a:moveTo>
                <a:lnTo>
                  <a:pt x="44" y="111"/>
                </a:lnTo>
                <a:moveTo>
                  <a:pt x="30" y="111"/>
                </a:moveTo>
                <a:lnTo>
                  <a:pt x="34" y="116"/>
                </a:lnTo>
                <a:moveTo>
                  <a:pt x="27" y="111"/>
                </a:moveTo>
                <a:lnTo>
                  <a:pt x="30" y="111"/>
                </a:lnTo>
                <a:moveTo>
                  <a:pt x="37" y="116"/>
                </a:moveTo>
                <a:lnTo>
                  <a:pt x="32" y="109"/>
                </a:lnTo>
                <a:lnTo>
                  <a:pt x="37" y="113"/>
                </a:lnTo>
                <a:moveTo>
                  <a:pt x="34" y="92"/>
                </a:moveTo>
                <a:lnTo>
                  <a:pt x="49" y="111"/>
                </a:lnTo>
                <a:moveTo>
                  <a:pt x="34" y="106"/>
                </a:moveTo>
                <a:lnTo>
                  <a:pt x="39" y="111"/>
                </a:lnTo>
                <a:moveTo>
                  <a:pt x="34" y="94"/>
                </a:moveTo>
                <a:lnTo>
                  <a:pt x="46" y="111"/>
                </a:lnTo>
                <a:moveTo>
                  <a:pt x="37" y="92"/>
                </a:moveTo>
                <a:lnTo>
                  <a:pt x="49" y="109"/>
                </a:lnTo>
                <a:lnTo>
                  <a:pt x="37" y="92"/>
                </a:lnTo>
                <a:close/>
                <a:moveTo>
                  <a:pt x="66" y="56"/>
                </a:moveTo>
                <a:lnTo>
                  <a:pt x="70" y="46"/>
                </a:lnTo>
                <a:lnTo>
                  <a:pt x="63" y="39"/>
                </a:lnTo>
                <a:moveTo>
                  <a:pt x="3" y="65"/>
                </a:moveTo>
                <a:lnTo>
                  <a:pt x="3" y="68"/>
                </a:lnTo>
                <a:moveTo>
                  <a:pt x="3" y="63"/>
                </a:moveTo>
                <a:lnTo>
                  <a:pt x="3" y="61"/>
                </a:lnTo>
                <a:moveTo>
                  <a:pt x="3" y="58"/>
                </a:moveTo>
                <a:lnTo>
                  <a:pt x="8" y="65"/>
                </a:lnTo>
                <a:moveTo>
                  <a:pt x="3" y="56"/>
                </a:moveTo>
                <a:lnTo>
                  <a:pt x="10" y="65"/>
                </a:lnTo>
                <a:moveTo>
                  <a:pt x="1" y="44"/>
                </a:moveTo>
                <a:lnTo>
                  <a:pt x="8" y="51"/>
                </a:lnTo>
                <a:moveTo>
                  <a:pt x="3" y="46"/>
                </a:moveTo>
                <a:lnTo>
                  <a:pt x="1" y="44"/>
                </a:lnTo>
                <a:moveTo>
                  <a:pt x="6" y="27"/>
                </a:moveTo>
                <a:lnTo>
                  <a:pt x="6" y="29"/>
                </a:lnTo>
                <a:moveTo>
                  <a:pt x="1" y="46"/>
                </a:moveTo>
                <a:lnTo>
                  <a:pt x="8" y="53"/>
                </a:lnTo>
                <a:moveTo>
                  <a:pt x="8" y="22"/>
                </a:moveTo>
                <a:lnTo>
                  <a:pt x="10" y="25"/>
                </a:lnTo>
                <a:moveTo>
                  <a:pt x="6" y="22"/>
                </a:moveTo>
                <a:lnTo>
                  <a:pt x="10" y="27"/>
                </a:lnTo>
                <a:moveTo>
                  <a:pt x="22" y="3"/>
                </a:moveTo>
                <a:lnTo>
                  <a:pt x="30" y="13"/>
                </a:lnTo>
                <a:moveTo>
                  <a:pt x="8" y="29"/>
                </a:moveTo>
                <a:lnTo>
                  <a:pt x="6" y="25"/>
                </a:lnTo>
                <a:lnTo>
                  <a:pt x="8" y="27"/>
                </a:lnTo>
                <a:moveTo>
                  <a:pt x="3" y="53"/>
                </a:moveTo>
                <a:lnTo>
                  <a:pt x="10" y="65"/>
                </a:lnTo>
                <a:moveTo>
                  <a:pt x="3" y="51"/>
                </a:moveTo>
                <a:lnTo>
                  <a:pt x="10" y="63"/>
                </a:lnTo>
                <a:moveTo>
                  <a:pt x="1" y="49"/>
                </a:moveTo>
                <a:lnTo>
                  <a:pt x="13" y="61"/>
                </a:lnTo>
                <a:moveTo>
                  <a:pt x="39" y="118"/>
                </a:moveTo>
                <a:lnTo>
                  <a:pt x="37" y="118"/>
                </a:lnTo>
                <a:lnTo>
                  <a:pt x="37" y="116"/>
                </a:lnTo>
                <a:moveTo>
                  <a:pt x="99" y="49"/>
                </a:moveTo>
                <a:lnTo>
                  <a:pt x="90" y="56"/>
                </a:lnTo>
                <a:lnTo>
                  <a:pt x="102" y="53"/>
                </a:lnTo>
                <a:moveTo>
                  <a:pt x="90" y="61"/>
                </a:moveTo>
                <a:lnTo>
                  <a:pt x="90" y="56"/>
                </a:lnTo>
                <a:lnTo>
                  <a:pt x="87" y="58"/>
                </a:lnTo>
                <a:moveTo>
                  <a:pt x="87" y="56"/>
                </a:moveTo>
                <a:lnTo>
                  <a:pt x="90" y="56"/>
                </a:lnTo>
                <a:lnTo>
                  <a:pt x="99" y="41"/>
                </a:lnTo>
                <a:moveTo>
                  <a:pt x="92" y="39"/>
                </a:moveTo>
                <a:lnTo>
                  <a:pt x="90" y="56"/>
                </a:lnTo>
                <a:lnTo>
                  <a:pt x="94" y="39"/>
                </a:lnTo>
                <a:moveTo>
                  <a:pt x="99" y="44"/>
                </a:moveTo>
                <a:lnTo>
                  <a:pt x="90" y="56"/>
                </a:lnTo>
                <a:lnTo>
                  <a:pt x="92" y="39"/>
                </a:lnTo>
                <a:moveTo>
                  <a:pt x="97" y="39"/>
                </a:moveTo>
                <a:lnTo>
                  <a:pt x="90" y="56"/>
                </a:lnTo>
                <a:moveTo>
                  <a:pt x="102" y="34"/>
                </a:moveTo>
                <a:lnTo>
                  <a:pt x="99" y="49"/>
                </a:lnTo>
                <a:lnTo>
                  <a:pt x="109" y="61"/>
                </a:lnTo>
                <a:moveTo>
                  <a:pt x="109" y="61"/>
                </a:moveTo>
                <a:lnTo>
                  <a:pt x="102" y="58"/>
                </a:lnTo>
                <a:lnTo>
                  <a:pt x="94" y="61"/>
                </a:lnTo>
                <a:lnTo>
                  <a:pt x="92" y="7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92" name="path 4492"/>
          <p:cNvSpPr/>
          <p:nvPr/>
        </p:nvSpPr>
        <p:spPr>
          <a:xfrm>
            <a:off x="13142213" y="4634738"/>
            <a:ext cx="70104" cy="76961"/>
          </a:xfrm>
          <a:custGeom>
            <a:avLst/>
            <a:gdLst/>
            <a:ahLst/>
            <a:cxnLst/>
            <a:rect l="0" t="0" r="0" b="0"/>
            <a:pathLst>
              <a:path w="110" h="121">
                <a:moveTo>
                  <a:pt x="78" y="39"/>
                </a:moveTo>
                <a:lnTo>
                  <a:pt x="87" y="58"/>
                </a:lnTo>
                <a:lnTo>
                  <a:pt x="80" y="37"/>
                </a:lnTo>
                <a:moveTo>
                  <a:pt x="82" y="30"/>
                </a:moveTo>
                <a:lnTo>
                  <a:pt x="85" y="37"/>
                </a:lnTo>
                <a:lnTo>
                  <a:pt x="92" y="42"/>
                </a:lnTo>
                <a:lnTo>
                  <a:pt x="102" y="37"/>
                </a:lnTo>
                <a:moveTo>
                  <a:pt x="70" y="49"/>
                </a:moveTo>
                <a:lnTo>
                  <a:pt x="87" y="58"/>
                </a:lnTo>
                <a:lnTo>
                  <a:pt x="70" y="42"/>
                </a:lnTo>
                <a:moveTo>
                  <a:pt x="75" y="42"/>
                </a:moveTo>
                <a:lnTo>
                  <a:pt x="87" y="58"/>
                </a:lnTo>
                <a:moveTo>
                  <a:pt x="61" y="39"/>
                </a:moveTo>
                <a:lnTo>
                  <a:pt x="70" y="42"/>
                </a:lnTo>
                <a:lnTo>
                  <a:pt x="78" y="37"/>
                </a:lnTo>
                <a:lnTo>
                  <a:pt x="80" y="30"/>
                </a:lnTo>
                <a:moveTo>
                  <a:pt x="90" y="70"/>
                </a:moveTo>
                <a:lnTo>
                  <a:pt x="87" y="61"/>
                </a:lnTo>
                <a:lnTo>
                  <a:pt x="78" y="56"/>
                </a:lnTo>
                <a:lnTo>
                  <a:pt x="68" y="61"/>
                </a:lnTo>
                <a:moveTo>
                  <a:pt x="18" y="3"/>
                </a:moveTo>
                <a:lnTo>
                  <a:pt x="27" y="15"/>
                </a:lnTo>
                <a:lnTo>
                  <a:pt x="18" y="1"/>
                </a:lnTo>
                <a:moveTo>
                  <a:pt x="37" y="8"/>
                </a:moveTo>
                <a:lnTo>
                  <a:pt x="32" y="3"/>
                </a:lnTo>
                <a:lnTo>
                  <a:pt x="37" y="10"/>
                </a:lnTo>
                <a:moveTo>
                  <a:pt x="27" y="114"/>
                </a:moveTo>
                <a:lnTo>
                  <a:pt x="25" y="111"/>
                </a:lnTo>
                <a:moveTo>
                  <a:pt x="27" y="114"/>
                </a:moveTo>
                <a:lnTo>
                  <a:pt x="30" y="114"/>
                </a:lnTo>
                <a:moveTo>
                  <a:pt x="34" y="111"/>
                </a:moveTo>
                <a:lnTo>
                  <a:pt x="37" y="116"/>
                </a:lnTo>
                <a:moveTo>
                  <a:pt x="39" y="94"/>
                </a:moveTo>
                <a:lnTo>
                  <a:pt x="44" y="104"/>
                </a:lnTo>
                <a:moveTo>
                  <a:pt x="46" y="104"/>
                </a:moveTo>
                <a:lnTo>
                  <a:pt x="49" y="109"/>
                </a:lnTo>
                <a:moveTo>
                  <a:pt x="34" y="109"/>
                </a:moveTo>
                <a:lnTo>
                  <a:pt x="39" y="114"/>
                </a:lnTo>
                <a:moveTo>
                  <a:pt x="37" y="106"/>
                </a:moveTo>
                <a:lnTo>
                  <a:pt x="42" y="114"/>
                </a:lnTo>
                <a:moveTo>
                  <a:pt x="37" y="104"/>
                </a:moveTo>
                <a:lnTo>
                  <a:pt x="44" y="114"/>
                </a:lnTo>
                <a:moveTo>
                  <a:pt x="37" y="106"/>
                </a:moveTo>
                <a:lnTo>
                  <a:pt x="42" y="114"/>
                </a:lnTo>
                <a:moveTo>
                  <a:pt x="30" y="114"/>
                </a:moveTo>
                <a:lnTo>
                  <a:pt x="34" y="118"/>
                </a:lnTo>
                <a:moveTo>
                  <a:pt x="27" y="114"/>
                </a:moveTo>
                <a:lnTo>
                  <a:pt x="27" y="111"/>
                </a:lnTo>
                <a:moveTo>
                  <a:pt x="37" y="118"/>
                </a:moveTo>
                <a:lnTo>
                  <a:pt x="32" y="111"/>
                </a:lnTo>
                <a:lnTo>
                  <a:pt x="37" y="116"/>
                </a:lnTo>
                <a:moveTo>
                  <a:pt x="34" y="94"/>
                </a:moveTo>
                <a:lnTo>
                  <a:pt x="46" y="114"/>
                </a:lnTo>
                <a:moveTo>
                  <a:pt x="34" y="109"/>
                </a:moveTo>
                <a:lnTo>
                  <a:pt x="37" y="114"/>
                </a:lnTo>
                <a:moveTo>
                  <a:pt x="32" y="97"/>
                </a:moveTo>
                <a:lnTo>
                  <a:pt x="46" y="114"/>
                </a:lnTo>
                <a:moveTo>
                  <a:pt x="37" y="94"/>
                </a:moveTo>
                <a:lnTo>
                  <a:pt x="49" y="111"/>
                </a:lnTo>
                <a:lnTo>
                  <a:pt x="34" y="94"/>
                </a:lnTo>
                <a:moveTo>
                  <a:pt x="66" y="58"/>
                </a:moveTo>
                <a:lnTo>
                  <a:pt x="70" y="49"/>
                </a:lnTo>
                <a:lnTo>
                  <a:pt x="63" y="42"/>
                </a:lnTo>
                <a:moveTo>
                  <a:pt x="1" y="68"/>
                </a:moveTo>
                <a:lnTo>
                  <a:pt x="3" y="70"/>
                </a:lnTo>
                <a:moveTo>
                  <a:pt x="1" y="65"/>
                </a:moveTo>
                <a:lnTo>
                  <a:pt x="3" y="65"/>
                </a:lnTo>
                <a:lnTo>
                  <a:pt x="1" y="63"/>
                </a:lnTo>
                <a:moveTo>
                  <a:pt x="1" y="61"/>
                </a:moveTo>
                <a:lnTo>
                  <a:pt x="6" y="68"/>
                </a:lnTo>
                <a:moveTo>
                  <a:pt x="1" y="58"/>
                </a:moveTo>
                <a:lnTo>
                  <a:pt x="8" y="68"/>
                </a:lnTo>
                <a:moveTo>
                  <a:pt x="1" y="46"/>
                </a:moveTo>
                <a:lnTo>
                  <a:pt x="6" y="54"/>
                </a:lnTo>
                <a:moveTo>
                  <a:pt x="3" y="49"/>
                </a:moveTo>
                <a:lnTo>
                  <a:pt x="1" y="46"/>
                </a:lnTo>
                <a:moveTo>
                  <a:pt x="3" y="30"/>
                </a:moveTo>
                <a:lnTo>
                  <a:pt x="6" y="32"/>
                </a:lnTo>
                <a:moveTo>
                  <a:pt x="1" y="49"/>
                </a:moveTo>
                <a:lnTo>
                  <a:pt x="6" y="56"/>
                </a:lnTo>
                <a:moveTo>
                  <a:pt x="8" y="25"/>
                </a:moveTo>
                <a:lnTo>
                  <a:pt x="10" y="27"/>
                </a:lnTo>
                <a:moveTo>
                  <a:pt x="6" y="25"/>
                </a:moveTo>
                <a:lnTo>
                  <a:pt x="8" y="30"/>
                </a:lnTo>
                <a:moveTo>
                  <a:pt x="22" y="5"/>
                </a:moveTo>
                <a:lnTo>
                  <a:pt x="30" y="15"/>
                </a:lnTo>
                <a:moveTo>
                  <a:pt x="8" y="32"/>
                </a:moveTo>
                <a:lnTo>
                  <a:pt x="6" y="27"/>
                </a:lnTo>
                <a:lnTo>
                  <a:pt x="8" y="30"/>
                </a:lnTo>
                <a:moveTo>
                  <a:pt x="1" y="56"/>
                </a:moveTo>
                <a:lnTo>
                  <a:pt x="10" y="68"/>
                </a:lnTo>
                <a:moveTo>
                  <a:pt x="1" y="54"/>
                </a:moveTo>
                <a:lnTo>
                  <a:pt x="10" y="65"/>
                </a:lnTo>
                <a:moveTo>
                  <a:pt x="1" y="51"/>
                </a:moveTo>
                <a:lnTo>
                  <a:pt x="10" y="63"/>
                </a:lnTo>
                <a:moveTo>
                  <a:pt x="37" y="121"/>
                </a:moveTo>
                <a:lnTo>
                  <a:pt x="37" y="118"/>
                </a:lnTo>
                <a:moveTo>
                  <a:pt x="99" y="51"/>
                </a:moveTo>
                <a:lnTo>
                  <a:pt x="87" y="58"/>
                </a:lnTo>
                <a:lnTo>
                  <a:pt x="102" y="56"/>
                </a:lnTo>
                <a:moveTo>
                  <a:pt x="87" y="63"/>
                </a:moveTo>
                <a:lnTo>
                  <a:pt x="87" y="58"/>
                </a:lnTo>
                <a:lnTo>
                  <a:pt x="87" y="61"/>
                </a:lnTo>
                <a:moveTo>
                  <a:pt x="85" y="58"/>
                </a:moveTo>
                <a:lnTo>
                  <a:pt x="87" y="58"/>
                </a:lnTo>
                <a:lnTo>
                  <a:pt x="99" y="44"/>
                </a:lnTo>
                <a:moveTo>
                  <a:pt x="92" y="42"/>
                </a:moveTo>
                <a:lnTo>
                  <a:pt x="87" y="58"/>
                </a:lnTo>
                <a:lnTo>
                  <a:pt x="92" y="42"/>
                </a:lnTo>
                <a:close/>
                <a:moveTo>
                  <a:pt x="99" y="46"/>
                </a:moveTo>
                <a:lnTo>
                  <a:pt x="87" y="58"/>
                </a:lnTo>
                <a:lnTo>
                  <a:pt x="90" y="42"/>
                </a:lnTo>
                <a:moveTo>
                  <a:pt x="97" y="42"/>
                </a:moveTo>
                <a:lnTo>
                  <a:pt x="87" y="58"/>
                </a:lnTo>
                <a:moveTo>
                  <a:pt x="102" y="37"/>
                </a:moveTo>
                <a:lnTo>
                  <a:pt x="99" y="51"/>
                </a:lnTo>
                <a:lnTo>
                  <a:pt x="109" y="63"/>
                </a:lnTo>
                <a:moveTo>
                  <a:pt x="106" y="63"/>
                </a:moveTo>
                <a:lnTo>
                  <a:pt x="99" y="61"/>
                </a:lnTo>
                <a:lnTo>
                  <a:pt x="92" y="63"/>
                </a:lnTo>
                <a:lnTo>
                  <a:pt x="90" y="7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94" name="path 4494"/>
          <p:cNvSpPr/>
          <p:nvPr/>
        </p:nvSpPr>
        <p:spPr>
          <a:xfrm>
            <a:off x="12402311" y="4636262"/>
            <a:ext cx="194309" cy="71627"/>
          </a:xfrm>
          <a:custGeom>
            <a:avLst/>
            <a:gdLst/>
            <a:ahLst/>
            <a:cxnLst/>
            <a:rect l="0" t="0" r="0" b="0"/>
            <a:pathLst>
              <a:path w="305" h="112">
                <a:moveTo>
                  <a:pt x="0" y="97"/>
                </a:moveTo>
                <a:lnTo>
                  <a:pt x="184" y="97"/>
                </a:lnTo>
                <a:moveTo>
                  <a:pt x="213" y="37"/>
                </a:moveTo>
                <a:lnTo>
                  <a:pt x="223" y="56"/>
                </a:lnTo>
                <a:lnTo>
                  <a:pt x="215" y="34"/>
                </a:lnTo>
                <a:moveTo>
                  <a:pt x="215" y="27"/>
                </a:moveTo>
                <a:lnTo>
                  <a:pt x="218" y="34"/>
                </a:lnTo>
                <a:lnTo>
                  <a:pt x="225" y="39"/>
                </a:lnTo>
                <a:lnTo>
                  <a:pt x="235" y="34"/>
                </a:lnTo>
                <a:moveTo>
                  <a:pt x="206" y="46"/>
                </a:moveTo>
                <a:lnTo>
                  <a:pt x="223" y="56"/>
                </a:lnTo>
                <a:lnTo>
                  <a:pt x="206" y="39"/>
                </a:lnTo>
                <a:moveTo>
                  <a:pt x="211" y="39"/>
                </a:moveTo>
                <a:lnTo>
                  <a:pt x="223" y="56"/>
                </a:lnTo>
                <a:moveTo>
                  <a:pt x="196" y="37"/>
                </a:moveTo>
                <a:lnTo>
                  <a:pt x="206" y="39"/>
                </a:lnTo>
                <a:lnTo>
                  <a:pt x="213" y="34"/>
                </a:lnTo>
                <a:lnTo>
                  <a:pt x="215" y="27"/>
                </a:lnTo>
                <a:moveTo>
                  <a:pt x="223" y="68"/>
                </a:moveTo>
                <a:lnTo>
                  <a:pt x="220" y="58"/>
                </a:lnTo>
                <a:lnTo>
                  <a:pt x="211" y="53"/>
                </a:lnTo>
                <a:lnTo>
                  <a:pt x="201" y="58"/>
                </a:lnTo>
                <a:moveTo>
                  <a:pt x="300" y="20"/>
                </a:moveTo>
                <a:lnTo>
                  <a:pt x="302" y="22"/>
                </a:lnTo>
                <a:lnTo>
                  <a:pt x="302" y="34"/>
                </a:lnTo>
                <a:lnTo>
                  <a:pt x="300" y="34"/>
                </a:lnTo>
                <a:lnTo>
                  <a:pt x="300" y="32"/>
                </a:lnTo>
                <a:lnTo>
                  <a:pt x="297" y="32"/>
                </a:lnTo>
                <a:lnTo>
                  <a:pt x="295" y="32"/>
                </a:lnTo>
                <a:lnTo>
                  <a:pt x="295" y="34"/>
                </a:lnTo>
                <a:lnTo>
                  <a:pt x="295" y="39"/>
                </a:lnTo>
                <a:lnTo>
                  <a:pt x="297" y="39"/>
                </a:lnTo>
                <a:lnTo>
                  <a:pt x="297" y="44"/>
                </a:lnTo>
                <a:lnTo>
                  <a:pt x="300" y="46"/>
                </a:lnTo>
                <a:lnTo>
                  <a:pt x="300" y="51"/>
                </a:lnTo>
                <a:lnTo>
                  <a:pt x="302" y="51"/>
                </a:lnTo>
                <a:lnTo>
                  <a:pt x="304" y="51"/>
                </a:lnTo>
                <a:lnTo>
                  <a:pt x="304" y="53"/>
                </a:lnTo>
                <a:lnTo>
                  <a:pt x="304" y="63"/>
                </a:lnTo>
                <a:lnTo>
                  <a:pt x="302" y="65"/>
                </a:lnTo>
                <a:lnTo>
                  <a:pt x="302" y="68"/>
                </a:lnTo>
                <a:lnTo>
                  <a:pt x="300" y="68"/>
                </a:lnTo>
                <a:lnTo>
                  <a:pt x="297" y="68"/>
                </a:lnTo>
                <a:lnTo>
                  <a:pt x="297" y="70"/>
                </a:lnTo>
                <a:lnTo>
                  <a:pt x="295" y="70"/>
                </a:lnTo>
                <a:lnTo>
                  <a:pt x="295" y="73"/>
                </a:lnTo>
                <a:lnTo>
                  <a:pt x="295" y="75"/>
                </a:lnTo>
                <a:lnTo>
                  <a:pt x="297" y="75"/>
                </a:lnTo>
                <a:lnTo>
                  <a:pt x="300" y="75"/>
                </a:lnTo>
                <a:lnTo>
                  <a:pt x="300" y="77"/>
                </a:lnTo>
                <a:lnTo>
                  <a:pt x="300" y="82"/>
                </a:lnTo>
                <a:lnTo>
                  <a:pt x="297" y="82"/>
                </a:lnTo>
                <a:lnTo>
                  <a:pt x="297" y="87"/>
                </a:lnTo>
                <a:lnTo>
                  <a:pt x="295" y="87"/>
                </a:lnTo>
                <a:lnTo>
                  <a:pt x="295" y="89"/>
                </a:lnTo>
                <a:lnTo>
                  <a:pt x="292" y="92"/>
                </a:lnTo>
                <a:lnTo>
                  <a:pt x="292" y="94"/>
                </a:lnTo>
                <a:lnTo>
                  <a:pt x="290" y="94"/>
                </a:lnTo>
                <a:lnTo>
                  <a:pt x="290" y="97"/>
                </a:lnTo>
                <a:lnTo>
                  <a:pt x="288" y="97"/>
                </a:lnTo>
                <a:lnTo>
                  <a:pt x="283" y="97"/>
                </a:lnTo>
                <a:lnTo>
                  <a:pt x="283" y="94"/>
                </a:lnTo>
                <a:lnTo>
                  <a:pt x="283" y="87"/>
                </a:lnTo>
                <a:lnTo>
                  <a:pt x="280" y="85"/>
                </a:lnTo>
                <a:lnTo>
                  <a:pt x="275" y="85"/>
                </a:lnTo>
                <a:lnTo>
                  <a:pt x="275" y="87"/>
                </a:lnTo>
                <a:lnTo>
                  <a:pt x="273" y="87"/>
                </a:lnTo>
                <a:lnTo>
                  <a:pt x="273" y="89"/>
                </a:lnTo>
                <a:lnTo>
                  <a:pt x="268" y="89"/>
                </a:lnTo>
                <a:lnTo>
                  <a:pt x="266" y="92"/>
                </a:lnTo>
                <a:lnTo>
                  <a:pt x="264" y="94"/>
                </a:lnTo>
                <a:lnTo>
                  <a:pt x="264" y="101"/>
                </a:lnTo>
                <a:lnTo>
                  <a:pt x="266" y="101"/>
                </a:lnTo>
                <a:lnTo>
                  <a:pt x="266" y="99"/>
                </a:lnTo>
                <a:lnTo>
                  <a:pt x="268" y="99"/>
                </a:lnTo>
                <a:lnTo>
                  <a:pt x="271" y="99"/>
                </a:lnTo>
                <a:lnTo>
                  <a:pt x="271" y="97"/>
                </a:lnTo>
                <a:lnTo>
                  <a:pt x="278" y="97"/>
                </a:lnTo>
                <a:lnTo>
                  <a:pt x="278" y="99"/>
                </a:lnTo>
                <a:lnTo>
                  <a:pt x="280" y="101"/>
                </a:lnTo>
                <a:moveTo>
                  <a:pt x="182" y="104"/>
                </a:moveTo>
                <a:lnTo>
                  <a:pt x="182" y="101"/>
                </a:lnTo>
                <a:lnTo>
                  <a:pt x="180" y="101"/>
                </a:lnTo>
                <a:lnTo>
                  <a:pt x="180" y="99"/>
                </a:lnTo>
                <a:lnTo>
                  <a:pt x="177" y="97"/>
                </a:lnTo>
                <a:lnTo>
                  <a:pt x="177" y="94"/>
                </a:lnTo>
                <a:lnTo>
                  <a:pt x="175" y="94"/>
                </a:lnTo>
                <a:lnTo>
                  <a:pt x="175" y="92"/>
                </a:lnTo>
                <a:lnTo>
                  <a:pt x="172" y="92"/>
                </a:lnTo>
                <a:lnTo>
                  <a:pt x="168" y="92"/>
                </a:lnTo>
                <a:lnTo>
                  <a:pt x="168" y="94"/>
                </a:lnTo>
                <a:lnTo>
                  <a:pt x="168" y="97"/>
                </a:lnTo>
                <a:lnTo>
                  <a:pt x="170" y="97"/>
                </a:lnTo>
                <a:lnTo>
                  <a:pt x="170" y="99"/>
                </a:lnTo>
                <a:lnTo>
                  <a:pt x="172" y="101"/>
                </a:lnTo>
                <a:lnTo>
                  <a:pt x="172" y="104"/>
                </a:lnTo>
                <a:lnTo>
                  <a:pt x="170" y="104"/>
                </a:lnTo>
                <a:lnTo>
                  <a:pt x="170" y="106"/>
                </a:lnTo>
                <a:lnTo>
                  <a:pt x="168" y="106"/>
                </a:lnTo>
                <a:lnTo>
                  <a:pt x="168" y="109"/>
                </a:lnTo>
                <a:lnTo>
                  <a:pt x="165" y="109"/>
                </a:lnTo>
                <a:lnTo>
                  <a:pt x="165" y="111"/>
                </a:lnTo>
                <a:lnTo>
                  <a:pt x="163" y="111"/>
                </a:lnTo>
                <a:lnTo>
                  <a:pt x="160" y="109"/>
                </a:lnTo>
                <a:lnTo>
                  <a:pt x="158" y="109"/>
                </a:lnTo>
                <a:lnTo>
                  <a:pt x="158" y="106"/>
                </a:lnTo>
                <a:lnTo>
                  <a:pt x="155" y="106"/>
                </a:lnTo>
                <a:lnTo>
                  <a:pt x="155" y="104"/>
                </a:lnTo>
                <a:lnTo>
                  <a:pt x="153" y="104"/>
                </a:lnTo>
                <a:lnTo>
                  <a:pt x="153" y="101"/>
                </a:lnTo>
                <a:lnTo>
                  <a:pt x="153" y="99"/>
                </a:lnTo>
                <a:lnTo>
                  <a:pt x="151" y="99"/>
                </a:lnTo>
                <a:lnTo>
                  <a:pt x="151" y="97"/>
                </a:lnTo>
                <a:lnTo>
                  <a:pt x="148" y="94"/>
                </a:lnTo>
                <a:lnTo>
                  <a:pt x="146" y="92"/>
                </a:lnTo>
                <a:lnTo>
                  <a:pt x="146" y="85"/>
                </a:lnTo>
                <a:lnTo>
                  <a:pt x="144" y="85"/>
                </a:lnTo>
                <a:lnTo>
                  <a:pt x="144" y="82"/>
                </a:lnTo>
                <a:lnTo>
                  <a:pt x="141" y="80"/>
                </a:lnTo>
                <a:lnTo>
                  <a:pt x="141" y="77"/>
                </a:lnTo>
                <a:lnTo>
                  <a:pt x="139" y="77"/>
                </a:lnTo>
                <a:lnTo>
                  <a:pt x="139" y="73"/>
                </a:lnTo>
                <a:lnTo>
                  <a:pt x="136" y="70"/>
                </a:lnTo>
                <a:lnTo>
                  <a:pt x="136" y="63"/>
                </a:lnTo>
                <a:lnTo>
                  <a:pt x="139" y="63"/>
                </a:lnTo>
                <a:lnTo>
                  <a:pt x="141" y="65"/>
                </a:lnTo>
                <a:lnTo>
                  <a:pt x="146" y="65"/>
                </a:lnTo>
                <a:lnTo>
                  <a:pt x="146" y="63"/>
                </a:lnTo>
                <a:lnTo>
                  <a:pt x="146" y="58"/>
                </a:lnTo>
                <a:lnTo>
                  <a:pt x="144" y="58"/>
                </a:lnTo>
                <a:lnTo>
                  <a:pt x="141" y="56"/>
                </a:lnTo>
                <a:lnTo>
                  <a:pt x="141" y="49"/>
                </a:lnTo>
                <a:lnTo>
                  <a:pt x="139" y="46"/>
                </a:lnTo>
                <a:lnTo>
                  <a:pt x="136" y="46"/>
                </a:lnTo>
                <a:lnTo>
                  <a:pt x="134" y="44"/>
                </a:lnTo>
                <a:lnTo>
                  <a:pt x="134" y="41"/>
                </a:lnTo>
                <a:lnTo>
                  <a:pt x="136" y="39"/>
                </a:lnTo>
                <a:lnTo>
                  <a:pt x="134" y="39"/>
                </a:lnTo>
                <a:lnTo>
                  <a:pt x="134" y="37"/>
                </a:lnTo>
                <a:lnTo>
                  <a:pt x="136" y="34"/>
                </a:lnTo>
                <a:lnTo>
                  <a:pt x="136" y="32"/>
                </a:lnTo>
                <a:lnTo>
                  <a:pt x="139" y="29"/>
                </a:lnTo>
                <a:lnTo>
                  <a:pt x="141" y="29"/>
                </a:lnTo>
                <a:lnTo>
                  <a:pt x="144" y="27"/>
                </a:lnTo>
                <a:lnTo>
                  <a:pt x="144" y="22"/>
                </a:lnTo>
                <a:lnTo>
                  <a:pt x="141" y="22"/>
                </a:lnTo>
                <a:lnTo>
                  <a:pt x="141" y="13"/>
                </a:lnTo>
                <a:lnTo>
                  <a:pt x="144" y="13"/>
                </a:lnTo>
                <a:lnTo>
                  <a:pt x="144" y="8"/>
                </a:lnTo>
                <a:lnTo>
                  <a:pt x="146" y="8"/>
                </a:lnTo>
                <a:lnTo>
                  <a:pt x="146" y="5"/>
                </a:lnTo>
                <a:lnTo>
                  <a:pt x="148" y="3"/>
                </a:lnTo>
                <a:lnTo>
                  <a:pt x="148" y="1"/>
                </a:lnTo>
                <a:lnTo>
                  <a:pt x="151" y="1"/>
                </a:lnTo>
                <a:moveTo>
                  <a:pt x="175" y="92"/>
                </a:moveTo>
                <a:lnTo>
                  <a:pt x="180" y="101"/>
                </a:lnTo>
                <a:lnTo>
                  <a:pt x="184" y="106"/>
                </a:lnTo>
                <a:moveTo>
                  <a:pt x="201" y="56"/>
                </a:moveTo>
                <a:lnTo>
                  <a:pt x="206" y="46"/>
                </a:lnTo>
                <a:lnTo>
                  <a:pt x="199" y="39"/>
                </a:lnTo>
                <a:moveTo>
                  <a:pt x="136" y="65"/>
                </a:moveTo>
                <a:lnTo>
                  <a:pt x="136" y="68"/>
                </a:lnTo>
                <a:moveTo>
                  <a:pt x="136" y="63"/>
                </a:moveTo>
                <a:lnTo>
                  <a:pt x="136" y="61"/>
                </a:lnTo>
                <a:moveTo>
                  <a:pt x="136" y="61"/>
                </a:moveTo>
                <a:lnTo>
                  <a:pt x="139" y="63"/>
                </a:lnTo>
                <a:moveTo>
                  <a:pt x="136" y="58"/>
                </a:moveTo>
                <a:lnTo>
                  <a:pt x="141" y="65"/>
                </a:lnTo>
                <a:moveTo>
                  <a:pt x="136" y="56"/>
                </a:moveTo>
                <a:lnTo>
                  <a:pt x="144" y="65"/>
                </a:lnTo>
                <a:moveTo>
                  <a:pt x="134" y="44"/>
                </a:moveTo>
                <a:lnTo>
                  <a:pt x="141" y="51"/>
                </a:lnTo>
                <a:moveTo>
                  <a:pt x="139" y="46"/>
                </a:moveTo>
                <a:lnTo>
                  <a:pt x="134" y="44"/>
                </a:lnTo>
                <a:moveTo>
                  <a:pt x="139" y="27"/>
                </a:moveTo>
                <a:lnTo>
                  <a:pt x="141" y="29"/>
                </a:lnTo>
                <a:moveTo>
                  <a:pt x="136" y="46"/>
                </a:moveTo>
                <a:lnTo>
                  <a:pt x="141" y="53"/>
                </a:lnTo>
                <a:moveTo>
                  <a:pt x="144" y="22"/>
                </a:moveTo>
                <a:lnTo>
                  <a:pt x="144" y="25"/>
                </a:lnTo>
                <a:moveTo>
                  <a:pt x="141" y="22"/>
                </a:moveTo>
                <a:lnTo>
                  <a:pt x="144" y="27"/>
                </a:lnTo>
                <a:moveTo>
                  <a:pt x="158" y="3"/>
                </a:moveTo>
                <a:lnTo>
                  <a:pt x="165" y="13"/>
                </a:lnTo>
                <a:moveTo>
                  <a:pt x="141" y="29"/>
                </a:moveTo>
                <a:lnTo>
                  <a:pt x="139" y="25"/>
                </a:lnTo>
                <a:lnTo>
                  <a:pt x="144" y="27"/>
                </a:lnTo>
                <a:moveTo>
                  <a:pt x="136" y="53"/>
                </a:moveTo>
                <a:lnTo>
                  <a:pt x="144" y="65"/>
                </a:lnTo>
                <a:moveTo>
                  <a:pt x="136" y="51"/>
                </a:moveTo>
                <a:lnTo>
                  <a:pt x="146" y="63"/>
                </a:lnTo>
                <a:moveTo>
                  <a:pt x="136" y="49"/>
                </a:moveTo>
                <a:lnTo>
                  <a:pt x="146" y="61"/>
                </a:lnTo>
                <a:moveTo>
                  <a:pt x="235" y="49"/>
                </a:moveTo>
                <a:lnTo>
                  <a:pt x="223" y="56"/>
                </a:lnTo>
                <a:lnTo>
                  <a:pt x="237" y="53"/>
                </a:lnTo>
                <a:moveTo>
                  <a:pt x="223" y="61"/>
                </a:moveTo>
                <a:lnTo>
                  <a:pt x="223" y="56"/>
                </a:lnTo>
                <a:lnTo>
                  <a:pt x="220" y="58"/>
                </a:lnTo>
                <a:moveTo>
                  <a:pt x="220" y="56"/>
                </a:moveTo>
                <a:lnTo>
                  <a:pt x="223" y="56"/>
                </a:lnTo>
                <a:lnTo>
                  <a:pt x="232" y="41"/>
                </a:lnTo>
                <a:moveTo>
                  <a:pt x="225" y="39"/>
                </a:moveTo>
                <a:lnTo>
                  <a:pt x="223" y="56"/>
                </a:lnTo>
                <a:lnTo>
                  <a:pt x="228" y="39"/>
                </a:lnTo>
                <a:moveTo>
                  <a:pt x="232" y="44"/>
                </a:moveTo>
                <a:lnTo>
                  <a:pt x="223" y="56"/>
                </a:lnTo>
                <a:lnTo>
                  <a:pt x="225" y="39"/>
                </a:lnTo>
                <a:moveTo>
                  <a:pt x="232" y="39"/>
                </a:moveTo>
                <a:lnTo>
                  <a:pt x="223" y="56"/>
                </a:lnTo>
                <a:moveTo>
                  <a:pt x="235" y="34"/>
                </a:moveTo>
                <a:lnTo>
                  <a:pt x="232" y="49"/>
                </a:lnTo>
                <a:lnTo>
                  <a:pt x="242" y="61"/>
                </a:lnTo>
                <a:moveTo>
                  <a:pt x="242" y="61"/>
                </a:moveTo>
                <a:lnTo>
                  <a:pt x="235" y="58"/>
                </a:lnTo>
                <a:lnTo>
                  <a:pt x="228" y="61"/>
                </a:lnTo>
                <a:lnTo>
                  <a:pt x="225" y="7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96" name="path 4496"/>
          <p:cNvSpPr/>
          <p:nvPr/>
        </p:nvSpPr>
        <p:spPr>
          <a:xfrm>
            <a:off x="12660630" y="4593589"/>
            <a:ext cx="283463" cy="128016"/>
          </a:xfrm>
          <a:custGeom>
            <a:avLst/>
            <a:gdLst/>
            <a:ahLst/>
            <a:cxnLst/>
            <a:rect l="0" t="0" r="0" b="0"/>
            <a:pathLst>
              <a:path w="446" h="201">
                <a:moveTo>
                  <a:pt x="150" y="104"/>
                </a:moveTo>
                <a:lnTo>
                  <a:pt x="159" y="123"/>
                </a:lnTo>
                <a:lnTo>
                  <a:pt x="152" y="102"/>
                </a:lnTo>
                <a:moveTo>
                  <a:pt x="152" y="94"/>
                </a:moveTo>
                <a:lnTo>
                  <a:pt x="154" y="102"/>
                </a:lnTo>
                <a:lnTo>
                  <a:pt x="161" y="106"/>
                </a:lnTo>
                <a:lnTo>
                  <a:pt x="171" y="102"/>
                </a:lnTo>
                <a:moveTo>
                  <a:pt x="142" y="114"/>
                </a:moveTo>
                <a:lnTo>
                  <a:pt x="159" y="123"/>
                </a:lnTo>
                <a:lnTo>
                  <a:pt x="142" y="106"/>
                </a:lnTo>
                <a:moveTo>
                  <a:pt x="147" y="106"/>
                </a:moveTo>
                <a:lnTo>
                  <a:pt x="159" y="123"/>
                </a:lnTo>
                <a:moveTo>
                  <a:pt x="133" y="104"/>
                </a:moveTo>
                <a:lnTo>
                  <a:pt x="142" y="106"/>
                </a:lnTo>
                <a:lnTo>
                  <a:pt x="150" y="102"/>
                </a:lnTo>
                <a:lnTo>
                  <a:pt x="152" y="94"/>
                </a:lnTo>
                <a:moveTo>
                  <a:pt x="161" y="135"/>
                </a:moveTo>
                <a:lnTo>
                  <a:pt x="159" y="126"/>
                </a:lnTo>
                <a:lnTo>
                  <a:pt x="150" y="121"/>
                </a:lnTo>
                <a:lnTo>
                  <a:pt x="140" y="126"/>
                </a:lnTo>
                <a:moveTo>
                  <a:pt x="133" y="34"/>
                </a:moveTo>
                <a:lnTo>
                  <a:pt x="135" y="34"/>
                </a:lnTo>
                <a:lnTo>
                  <a:pt x="135" y="32"/>
                </a:lnTo>
                <a:lnTo>
                  <a:pt x="142" y="32"/>
                </a:lnTo>
                <a:lnTo>
                  <a:pt x="142" y="34"/>
                </a:lnTo>
                <a:lnTo>
                  <a:pt x="140" y="34"/>
                </a:lnTo>
                <a:lnTo>
                  <a:pt x="140" y="37"/>
                </a:lnTo>
                <a:lnTo>
                  <a:pt x="140" y="42"/>
                </a:lnTo>
                <a:lnTo>
                  <a:pt x="142" y="42"/>
                </a:lnTo>
                <a:lnTo>
                  <a:pt x="145" y="42"/>
                </a:lnTo>
                <a:lnTo>
                  <a:pt x="147" y="39"/>
                </a:lnTo>
                <a:lnTo>
                  <a:pt x="150" y="37"/>
                </a:lnTo>
                <a:lnTo>
                  <a:pt x="157" y="37"/>
                </a:lnTo>
                <a:lnTo>
                  <a:pt x="159" y="34"/>
                </a:lnTo>
                <a:lnTo>
                  <a:pt x="159" y="32"/>
                </a:lnTo>
                <a:lnTo>
                  <a:pt x="161" y="32"/>
                </a:lnTo>
                <a:lnTo>
                  <a:pt x="169" y="32"/>
                </a:lnTo>
                <a:lnTo>
                  <a:pt x="169" y="30"/>
                </a:lnTo>
                <a:lnTo>
                  <a:pt x="188" y="37"/>
                </a:lnTo>
                <a:lnTo>
                  <a:pt x="190" y="37"/>
                </a:lnTo>
                <a:lnTo>
                  <a:pt x="193" y="39"/>
                </a:lnTo>
                <a:lnTo>
                  <a:pt x="197" y="39"/>
                </a:lnTo>
                <a:lnTo>
                  <a:pt x="197" y="42"/>
                </a:lnTo>
                <a:lnTo>
                  <a:pt x="200" y="42"/>
                </a:lnTo>
                <a:lnTo>
                  <a:pt x="200" y="44"/>
                </a:lnTo>
                <a:lnTo>
                  <a:pt x="202" y="44"/>
                </a:lnTo>
                <a:lnTo>
                  <a:pt x="205" y="46"/>
                </a:lnTo>
                <a:lnTo>
                  <a:pt x="205" y="54"/>
                </a:lnTo>
                <a:lnTo>
                  <a:pt x="202" y="54"/>
                </a:lnTo>
                <a:lnTo>
                  <a:pt x="193" y="54"/>
                </a:lnTo>
                <a:lnTo>
                  <a:pt x="193" y="56"/>
                </a:lnTo>
                <a:lnTo>
                  <a:pt x="193" y="61"/>
                </a:lnTo>
                <a:lnTo>
                  <a:pt x="195" y="61"/>
                </a:lnTo>
                <a:lnTo>
                  <a:pt x="195" y="63"/>
                </a:lnTo>
                <a:lnTo>
                  <a:pt x="197" y="63"/>
                </a:lnTo>
                <a:lnTo>
                  <a:pt x="197" y="68"/>
                </a:lnTo>
                <a:lnTo>
                  <a:pt x="200" y="68"/>
                </a:lnTo>
                <a:lnTo>
                  <a:pt x="200" y="70"/>
                </a:lnTo>
                <a:lnTo>
                  <a:pt x="202" y="70"/>
                </a:lnTo>
                <a:lnTo>
                  <a:pt x="202" y="73"/>
                </a:lnTo>
                <a:lnTo>
                  <a:pt x="205" y="73"/>
                </a:lnTo>
                <a:lnTo>
                  <a:pt x="210" y="73"/>
                </a:lnTo>
                <a:lnTo>
                  <a:pt x="210" y="70"/>
                </a:lnTo>
                <a:lnTo>
                  <a:pt x="207" y="68"/>
                </a:lnTo>
                <a:lnTo>
                  <a:pt x="207" y="66"/>
                </a:lnTo>
                <a:lnTo>
                  <a:pt x="205" y="66"/>
                </a:lnTo>
                <a:lnTo>
                  <a:pt x="205" y="58"/>
                </a:lnTo>
                <a:lnTo>
                  <a:pt x="207" y="58"/>
                </a:lnTo>
                <a:lnTo>
                  <a:pt x="207" y="56"/>
                </a:lnTo>
                <a:lnTo>
                  <a:pt x="210" y="56"/>
                </a:lnTo>
                <a:lnTo>
                  <a:pt x="212" y="54"/>
                </a:lnTo>
                <a:lnTo>
                  <a:pt x="217" y="54"/>
                </a:lnTo>
                <a:lnTo>
                  <a:pt x="217" y="56"/>
                </a:lnTo>
                <a:lnTo>
                  <a:pt x="219" y="56"/>
                </a:lnTo>
                <a:lnTo>
                  <a:pt x="219" y="58"/>
                </a:lnTo>
                <a:lnTo>
                  <a:pt x="221" y="58"/>
                </a:lnTo>
                <a:lnTo>
                  <a:pt x="221" y="61"/>
                </a:lnTo>
                <a:lnTo>
                  <a:pt x="221" y="63"/>
                </a:lnTo>
                <a:lnTo>
                  <a:pt x="224" y="63"/>
                </a:lnTo>
                <a:lnTo>
                  <a:pt x="224" y="66"/>
                </a:lnTo>
                <a:lnTo>
                  <a:pt x="226" y="66"/>
                </a:lnTo>
                <a:lnTo>
                  <a:pt x="226" y="68"/>
                </a:lnTo>
                <a:lnTo>
                  <a:pt x="229" y="70"/>
                </a:lnTo>
                <a:lnTo>
                  <a:pt x="229" y="73"/>
                </a:lnTo>
                <a:lnTo>
                  <a:pt x="231" y="73"/>
                </a:lnTo>
                <a:lnTo>
                  <a:pt x="231" y="82"/>
                </a:lnTo>
                <a:lnTo>
                  <a:pt x="233" y="82"/>
                </a:lnTo>
                <a:lnTo>
                  <a:pt x="233" y="85"/>
                </a:lnTo>
                <a:lnTo>
                  <a:pt x="236" y="85"/>
                </a:lnTo>
                <a:lnTo>
                  <a:pt x="236" y="87"/>
                </a:lnTo>
                <a:lnTo>
                  <a:pt x="238" y="87"/>
                </a:lnTo>
                <a:moveTo>
                  <a:pt x="238" y="87"/>
                </a:moveTo>
                <a:lnTo>
                  <a:pt x="238" y="97"/>
                </a:lnTo>
                <a:lnTo>
                  <a:pt x="241" y="97"/>
                </a:lnTo>
                <a:lnTo>
                  <a:pt x="241" y="99"/>
                </a:lnTo>
                <a:lnTo>
                  <a:pt x="238" y="102"/>
                </a:lnTo>
                <a:lnTo>
                  <a:pt x="236" y="99"/>
                </a:lnTo>
                <a:lnTo>
                  <a:pt x="231" y="99"/>
                </a:lnTo>
                <a:lnTo>
                  <a:pt x="231" y="102"/>
                </a:lnTo>
                <a:lnTo>
                  <a:pt x="231" y="106"/>
                </a:lnTo>
                <a:lnTo>
                  <a:pt x="233" y="106"/>
                </a:lnTo>
                <a:lnTo>
                  <a:pt x="233" y="109"/>
                </a:lnTo>
                <a:lnTo>
                  <a:pt x="236" y="109"/>
                </a:lnTo>
                <a:lnTo>
                  <a:pt x="236" y="118"/>
                </a:lnTo>
                <a:lnTo>
                  <a:pt x="238" y="118"/>
                </a:lnTo>
                <a:lnTo>
                  <a:pt x="241" y="118"/>
                </a:lnTo>
                <a:lnTo>
                  <a:pt x="241" y="121"/>
                </a:lnTo>
                <a:lnTo>
                  <a:pt x="241" y="133"/>
                </a:lnTo>
                <a:lnTo>
                  <a:pt x="238" y="133"/>
                </a:lnTo>
                <a:lnTo>
                  <a:pt x="238" y="135"/>
                </a:lnTo>
                <a:lnTo>
                  <a:pt x="236" y="135"/>
                </a:lnTo>
                <a:lnTo>
                  <a:pt x="233" y="135"/>
                </a:lnTo>
                <a:lnTo>
                  <a:pt x="233" y="138"/>
                </a:lnTo>
                <a:lnTo>
                  <a:pt x="231" y="138"/>
                </a:lnTo>
                <a:lnTo>
                  <a:pt x="231" y="140"/>
                </a:lnTo>
                <a:lnTo>
                  <a:pt x="233" y="142"/>
                </a:lnTo>
                <a:lnTo>
                  <a:pt x="236" y="142"/>
                </a:lnTo>
                <a:lnTo>
                  <a:pt x="236" y="145"/>
                </a:lnTo>
                <a:lnTo>
                  <a:pt x="236" y="150"/>
                </a:lnTo>
                <a:lnTo>
                  <a:pt x="233" y="150"/>
                </a:lnTo>
                <a:lnTo>
                  <a:pt x="233" y="154"/>
                </a:lnTo>
                <a:lnTo>
                  <a:pt x="231" y="157"/>
                </a:lnTo>
                <a:lnTo>
                  <a:pt x="231" y="159"/>
                </a:lnTo>
                <a:lnTo>
                  <a:pt x="229" y="159"/>
                </a:lnTo>
                <a:lnTo>
                  <a:pt x="229" y="162"/>
                </a:lnTo>
                <a:lnTo>
                  <a:pt x="226" y="162"/>
                </a:lnTo>
                <a:lnTo>
                  <a:pt x="226" y="164"/>
                </a:lnTo>
                <a:lnTo>
                  <a:pt x="224" y="164"/>
                </a:lnTo>
                <a:lnTo>
                  <a:pt x="219" y="164"/>
                </a:lnTo>
                <a:lnTo>
                  <a:pt x="219" y="162"/>
                </a:lnTo>
                <a:lnTo>
                  <a:pt x="219" y="154"/>
                </a:lnTo>
                <a:lnTo>
                  <a:pt x="217" y="152"/>
                </a:lnTo>
                <a:lnTo>
                  <a:pt x="212" y="152"/>
                </a:lnTo>
                <a:lnTo>
                  <a:pt x="212" y="154"/>
                </a:lnTo>
                <a:lnTo>
                  <a:pt x="210" y="154"/>
                </a:lnTo>
                <a:lnTo>
                  <a:pt x="210" y="157"/>
                </a:lnTo>
                <a:lnTo>
                  <a:pt x="205" y="157"/>
                </a:lnTo>
                <a:lnTo>
                  <a:pt x="202" y="159"/>
                </a:lnTo>
                <a:lnTo>
                  <a:pt x="200" y="162"/>
                </a:lnTo>
                <a:lnTo>
                  <a:pt x="200" y="169"/>
                </a:lnTo>
                <a:lnTo>
                  <a:pt x="202" y="169"/>
                </a:lnTo>
                <a:lnTo>
                  <a:pt x="205" y="166"/>
                </a:lnTo>
                <a:lnTo>
                  <a:pt x="207" y="166"/>
                </a:lnTo>
                <a:lnTo>
                  <a:pt x="207" y="164"/>
                </a:lnTo>
                <a:lnTo>
                  <a:pt x="214" y="164"/>
                </a:lnTo>
                <a:lnTo>
                  <a:pt x="214" y="166"/>
                </a:lnTo>
                <a:lnTo>
                  <a:pt x="217" y="166"/>
                </a:lnTo>
                <a:lnTo>
                  <a:pt x="217" y="169"/>
                </a:lnTo>
                <a:moveTo>
                  <a:pt x="217" y="169"/>
                </a:moveTo>
                <a:lnTo>
                  <a:pt x="217" y="171"/>
                </a:lnTo>
                <a:lnTo>
                  <a:pt x="219" y="171"/>
                </a:lnTo>
                <a:lnTo>
                  <a:pt x="219" y="174"/>
                </a:lnTo>
                <a:lnTo>
                  <a:pt x="217" y="174"/>
                </a:lnTo>
                <a:lnTo>
                  <a:pt x="217" y="176"/>
                </a:lnTo>
                <a:lnTo>
                  <a:pt x="214" y="178"/>
                </a:lnTo>
                <a:lnTo>
                  <a:pt x="212" y="181"/>
                </a:lnTo>
                <a:lnTo>
                  <a:pt x="210" y="183"/>
                </a:lnTo>
                <a:lnTo>
                  <a:pt x="207" y="183"/>
                </a:lnTo>
                <a:lnTo>
                  <a:pt x="205" y="186"/>
                </a:lnTo>
                <a:lnTo>
                  <a:pt x="202" y="186"/>
                </a:lnTo>
                <a:lnTo>
                  <a:pt x="202" y="188"/>
                </a:lnTo>
                <a:lnTo>
                  <a:pt x="200" y="188"/>
                </a:lnTo>
                <a:lnTo>
                  <a:pt x="197" y="190"/>
                </a:lnTo>
                <a:lnTo>
                  <a:pt x="190" y="190"/>
                </a:lnTo>
                <a:lnTo>
                  <a:pt x="190" y="193"/>
                </a:lnTo>
                <a:lnTo>
                  <a:pt x="188" y="193"/>
                </a:lnTo>
                <a:lnTo>
                  <a:pt x="188" y="195"/>
                </a:lnTo>
                <a:lnTo>
                  <a:pt x="185" y="195"/>
                </a:lnTo>
                <a:lnTo>
                  <a:pt x="183" y="198"/>
                </a:lnTo>
                <a:lnTo>
                  <a:pt x="176" y="198"/>
                </a:lnTo>
                <a:lnTo>
                  <a:pt x="176" y="200"/>
                </a:lnTo>
                <a:lnTo>
                  <a:pt x="171" y="200"/>
                </a:lnTo>
                <a:lnTo>
                  <a:pt x="171" y="198"/>
                </a:lnTo>
                <a:lnTo>
                  <a:pt x="171" y="195"/>
                </a:lnTo>
                <a:lnTo>
                  <a:pt x="173" y="195"/>
                </a:lnTo>
                <a:lnTo>
                  <a:pt x="173" y="190"/>
                </a:lnTo>
                <a:lnTo>
                  <a:pt x="171" y="190"/>
                </a:lnTo>
                <a:lnTo>
                  <a:pt x="166" y="190"/>
                </a:lnTo>
                <a:lnTo>
                  <a:pt x="166" y="193"/>
                </a:lnTo>
                <a:lnTo>
                  <a:pt x="164" y="193"/>
                </a:lnTo>
                <a:lnTo>
                  <a:pt x="164" y="195"/>
                </a:lnTo>
                <a:lnTo>
                  <a:pt x="154" y="195"/>
                </a:lnTo>
                <a:lnTo>
                  <a:pt x="154" y="198"/>
                </a:lnTo>
                <a:lnTo>
                  <a:pt x="154" y="200"/>
                </a:lnTo>
                <a:lnTo>
                  <a:pt x="152" y="200"/>
                </a:lnTo>
                <a:lnTo>
                  <a:pt x="140" y="200"/>
                </a:lnTo>
                <a:lnTo>
                  <a:pt x="140" y="198"/>
                </a:lnTo>
                <a:lnTo>
                  <a:pt x="137" y="198"/>
                </a:lnTo>
                <a:lnTo>
                  <a:pt x="137" y="195"/>
                </a:lnTo>
                <a:lnTo>
                  <a:pt x="137" y="193"/>
                </a:lnTo>
                <a:lnTo>
                  <a:pt x="135" y="193"/>
                </a:lnTo>
                <a:lnTo>
                  <a:pt x="133" y="193"/>
                </a:lnTo>
                <a:lnTo>
                  <a:pt x="133" y="190"/>
                </a:lnTo>
                <a:lnTo>
                  <a:pt x="130" y="190"/>
                </a:lnTo>
                <a:lnTo>
                  <a:pt x="130" y="193"/>
                </a:lnTo>
                <a:lnTo>
                  <a:pt x="130" y="195"/>
                </a:lnTo>
                <a:lnTo>
                  <a:pt x="128" y="195"/>
                </a:lnTo>
                <a:lnTo>
                  <a:pt x="123" y="195"/>
                </a:lnTo>
                <a:lnTo>
                  <a:pt x="121" y="193"/>
                </a:lnTo>
                <a:lnTo>
                  <a:pt x="118" y="193"/>
                </a:lnTo>
                <a:lnTo>
                  <a:pt x="116" y="190"/>
                </a:lnTo>
                <a:lnTo>
                  <a:pt x="113" y="190"/>
                </a:lnTo>
                <a:lnTo>
                  <a:pt x="113" y="188"/>
                </a:lnTo>
                <a:lnTo>
                  <a:pt x="111" y="188"/>
                </a:lnTo>
                <a:lnTo>
                  <a:pt x="109" y="186"/>
                </a:lnTo>
                <a:lnTo>
                  <a:pt x="106" y="183"/>
                </a:lnTo>
                <a:lnTo>
                  <a:pt x="106" y="181"/>
                </a:lnTo>
                <a:lnTo>
                  <a:pt x="109" y="181"/>
                </a:lnTo>
                <a:lnTo>
                  <a:pt x="109" y="178"/>
                </a:lnTo>
                <a:lnTo>
                  <a:pt x="111" y="178"/>
                </a:lnTo>
                <a:lnTo>
                  <a:pt x="118" y="178"/>
                </a:lnTo>
                <a:lnTo>
                  <a:pt x="121" y="176"/>
                </a:lnTo>
                <a:lnTo>
                  <a:pt x="121" y="171"/>
                </a:lnTo>
                <a:moveTo>
                  <a:pt x="121" y="171"/>
                </a:moveTo>
                <a:lnTo>
                  <a:pt x="118" y="171"/>
                </a:lnTo>
                <a:lnTo>
                  <a:pt x="118" y="169"/>
                </a:lnTo>
                <a:lnTo>
                  <a:pt x="116" y="169"/>
                </a:lnTo>
                <a:lnTo>
                  <a:pt x="116" y="166"/>
                </a:lnTo>
                <a:lnTo>
                  <a:pt x="116" y="164"/>
                </a:lnTo>
                <a:lnTo>
                  <a:pt x="113" y="164"/>
                </a:lnTo>
                <a:lnTo>
                  <a:pt x="113" y="162"/>
                </a:lnTo>
                <a:lnTo>
                  <a:pt x="111" y="159"/>
                </a:lnTo>
                <a:lnTo>
                  <a:pt x="104" y="159"/>
                </a:lnTo>
                <a:lnTo>
                  <a:pt x="104" y="162"/>
                </a:lnTo>
                <a:lnTo>
                  <a:pt x="104" y="164"/>
                </a:lnTo>
                <a:lnTo>
                  <a:pt x="106" y="164"/>
                </a:lnTo>
                <a:lnTo>
                  <a:pt x="106" y="166"/>
                </a:lnTo>
                <a:lnTo>
                  <a:pt x="109" y="166"/>
                </a:lnTo>
                <a:lnTo>
                  <a:pt x="109" y="171"/>
                </a:lnTo>
                <a:lnTo>
                  <a:pt x="106" y="174"/>
                </a:lnTo>
                <a:lnTo>
                  <a:pt x="104" y="176"/>
                </a:lnTo>
                <a:lnTo>
                  <a:pt x="101" y="176"/>
                </a:lnTo>
                <a:lnTo>
                  <a:pt x="101" y="178"/>
                </a:lnTo>
                <a:lnTo>
                  <a:pt x="99" y="178"/>
                </a:lnTo>
                <a:lnTo>
                  <a:pt x="97" y="176"/>
                </a:lnTo>
                <a:lnTo>
                  <a:pt x="94" y="176"/>
                </a:lnTo>
                <a:lnTo>
                  <a:pt x="94" y="174"/>
                </a:lnTo>
                <a:lnTo>
                  <a:pt x="92" y="171"/>
                </a:lnTo>
                <a:lnTo>
                  <a:pt x="90" y="169"/>
                </a:lnTo>
                <a:lnTo>
                  <a:pt x="90" y="166"/>
                </a:lnTo>
                <a:lnTo>
                  <a:pt x="87" y="166"/>
                </a:lnTo>
                <a:lnTo>
                  <a:pt x="87" y="164"/>
                </a:lnTo>
                <a:lnTo>
                  <a:pt x="85" y="162"/>
                </a:lnTo>
                <a:lnTo>
                  <a:pt x="85" y="159"/>
                </a:lnTo>
                <a:lnTo>
                  <a:pt x="82" y="159"/>
                </a:lnTo>
                <a:lnTo>
                  <a:pt x="82" y="152"/>
                </a:lnTo>
                <a:lnTo>
                  <a:pt x="80" y="152"/>
                </a:lnTo>
                <a:lnTo>
                  <a:pt x="80" y="147"/>
                </a:lnTo>
                <a:lnTo>
                  <a:pt x="77" y="147"/>
                </a:lnTo>
                <a:lnTo>
                  <a:pt x="77" y="145"/>
                </a:lnTo>
                <a:lnTo>
                  <a:pt x="75" y="145"/>
                </a:lnTo>
                <a:lnTo>
                  <a:pt x="75" y="138"/>
                </a:lnTo>
                <a:lnTo>
                  <a:pt x="73" y="138"/>
                </a:lnTo>
                <a:lnTo>
                  <a:pt x="73" y="130"/>
                </a:lnTo>
                <a:lnTo>
                  <a:pt x="75" y="130"/>
                </a:lnTo>
                <a:lnTo>
                  <a:pt x="77" y="133"/>
                </a:lnTo>
                <a:lnTo>
                  <a:pt x="82" y="133"/>
                </a:lnTo>
                <a:lnTo>
                  <a:pt x="82" y="130"/>
                </a:lnTo>
                <a:lnTo>
                  <a:pt x="82" y="126"/>
                </a:lnTo>
                <a:lnTo>
                  <a:pt x="80" y="126"/>
                </a:lnTo>
                <a:lnTo>
                  <a:pt x="80" y="123"/>
                </a:lnTo>
                <a:lnTo>
                  <a:pt x="77" y="123"/>
                </a:lnTo>
                <a:lnTo>
                  <a:pt x="77" y="114"/>
                </a:lnTo>
                <a:lnTo>
                  <a:pt x="75" y="114"/>
                </a:lnTo>
                <a:lnTo>
                  <a:pt x="73" y="114"/>
                </a:lnTo>
                <a:lnTo>
                  <a:pt x="73" y="111"/>
                </a:lnTo>
                <a:lnTo>
                  <a:pt x="73" y="104"/>
                </a:lnTo>
                <a:lnTo>
                  <a:pt x="70" y="104"/>
                </a:lnTo>
                <a:lnTo>
                  <a:pt x="73" y="102"/>
                </a:lnTo>
                <a:lnTo>
                  <a:pt x="73" y="99"/>
                </a:lnTo>
                <a:lnTo>
                  <a:pt x="75" y="97"/>
                </a:lnTo>
                <a:lnTo>
                  <a:pt x="80" y="97"/>
                </a:lnTo>
                <a:lnTo>
                  <a:pt x="80" y="94"/>
                </a:lnTo>
                <a:lnTo>
                  <a:pt x="80" y="90"/>
                </a:lnTo>
                <a:lnTo>
                  <a:pt x="77" y="90"/>
                </a:lnTo>
                <a:lnTo>
                  <a:pt x="77" y="80"/>
                </a:lnTo>
                <a:lnTo>
                  <a:pt x="80" y="80"/>
                </a:lnTo>
                <a:lnTo>
                  <a:pt x="80" y="75"/>
                </a:lnTo>
                <a:lnTo>
                  <a:pt x="82" y="75"/>
                </a:lnTo>
                <a:lnTo>
                  <a:pt x="82" y="73"/>
                </a:lnTo>
                <a:lnTo>
                  <a:pt x="85" y="73"/>
                </a:lnTo>
                <a:lnTo>
                  <a:pt x="85" y="68"/>
                </a:lnTo>
                <a:lnTo>
                  <a:pt x="87" y="68"/>
                </a:lnTo>
                <a:moveTo>
                  <a:pt x="87" y="68"/>
                </a:moveTo>
                <a:lnTo>
                  <a:pt x="87" y="66"/>
                </a:lnTo>
                <a:lnTo>
                  <a:pt x="90" y="66"/>
                </a:lnTo>
                <a:lnTo>
                  <a:pt x="92" y="66"/>
                </a:lnTo>
                <a:lnTo>
                  <a:pt x="92" y="68"/>
                </a:lnTo>
                <a:lnTo>
                  <a:pt x="94" y="68"/>
                </a:lnTo>
                <a:lnTo>
                  <a:pt x="94" y="70"/>
                </a:lnTo>
                <a:lnTo>
                  <a:pt x="94" y="78"/>
                </a:lnTo>
                <a:lnTo>
                  <a:pt x="97" y="80"/>
                </a:lnTo>
                <a:lnTo>
                  <a:pt x="101" y="80"/>
                </a:lnTo>
                <a:lnTo>
                  <a:pt x="101" y="78"/>
                </a:lnTo>
                <a:lnTo>
                  <a:pt x="104" y="78"/>
                </a:lnTo>
                <a:lnTo>
                  <a:pt x="104" y="75"/>
                </a:lnTo>
                <a:lnTo>
                  <a:pt x="109" y="75"/>
                </a:lnTo>
                <a:lnTo>
                  <a:pt x="109" y="73"/>
                </a:lnTo>
                <a:lnTo>
                  <a:pt x="111" y="73"/>
                </a:lnTo>
                <a:lnTo>
                  <a:pt x="111" y="70"/>
                </a:lnTo>
                <a:lnTo>
                  <a:pt x="113" y="70"/>
                </a:lnTo>
                <a:lnTo>
                  <a:pt x="113" y="68"/>
                </a:lnTo>
                <a:lnTo>
                  <a:pt x="113" y="63"/>
                </a:lnTo>
                <a:lnTo>
                  <a:pt x="111" y="63"/>
                </a:lnTo>
                <a:lnTo>
                  <a:pt x="109" y="63"/>
                </a:lnTo>
                <a:lnTo>
                  <a:pt x="109" y="66"/>
                </a:lnTo>
                <a:lnTo>
                  <a:pt x="106" y="66"/>
                </a:lnTo>
                <a:lnTo>
                  <a:pt x="106" y="68"/>
                </a:lnTo>
                <a:lnTo>
                  <a:pt x="99" y="68"/>
                </a:lnTo>
                <a:lnTo>
                  <a:pt x="99" y="66"/>
                </a:lnTo>
                <a:lnTo>
                  <a:pt x="97" y="66"/>
                </a:lnTo>
                <a:lnTo>
                  <a:pt x="97" y="63"/>
                </a:lnTo>
                <a:lnTo>
                  <a:pt x="94" y="61"/>
                </a:lnTo>
                <a:lnTo>
                  <a:pt x="94" y="56"/>
                </a:lnTo>
                <a:lnTo>
                  <a:pt x="97" y="56"/>
                </a:lnTo>
                <a:lnTo>
                  <a:pt x="97" y="54"/>
                </a:lnTo>
                <a:lnTo>
                  <a:pt x="99" y="54"/>
                </a:lnTo>
                <a:lnTo>
                  <a:pt x="99" y="51"/>
                </a:lnTo>
                <a:lnTo>
                  <a:pt x="101" y="51"/>
                </a:lnTo>
                <a:lnTo>
                  <a:pt x="104" y="49"/>
                </a:lnTo>
                <a:lnTo>
                  <a:pt x="106" y="49"/>
                </a:lnTo>
                <a:lnTo>
                  <a:pt x="106" y="46"/>
                </a:lnTo>
                <a:lnTo>
                  <a:pt x="109" y="46"/>
                </a:lnTo>
                <a:lnTo>
                  <a:pt x="109" y="44"/>
                </a:lnTo>
                <a:lnTo>
                  <a:pt x="113" y="44"/>
                </a:lnTo>
                <a:lnTo>
                  <a:pt x="113" y="42"/>
                </a:lnTo>
                <a:lnTo>
                  <a:pt x="121" y="42"/>
                </a:lnTo>
                <a:lnTo>
                  <a:pt x="123" y="39"/>
                </a:lnTo>
                <a:lnTo>
                  <a:pt x="125" y="37"/>
                </a:lnTo>
                <a:lnTo>
                  <a:pt x="128" y="37"/>
                </a:lnTo>
                <a:lnTo>
                  <a:pt x="128" y="34"/>
                </a:lnTo>
                <a:lnTo>
                  <a:pt x="133" y="34"/>
                </a:lnTo>
                <a:moveTo>
                  <a:pt x="159" y="34"/>
                </a:moveTo>
                <a:lnTo>
                  <a:pt x="161" y="32"/>
                </a:lnTo>
                <a:moveTo>
                  <a:pt x="111" y="63"/>
                </a:moveTo>
                <a:lnTo>
                  <a:pt x="113" y="66"/>
                </a:lnTo>
                <a:moveTo>
                  <a:pt x="137" y="123"/>
                </a:moveTo>
                <a:lnTo>
                  <a:pt x="142" y="114"/>
                </a:lnTo>
                <a:lnTo>
                  <a:pt x="135" y="106"/>
                </a:lnTo>
                <a:moveTo>
                  <a:pt x="171" y="32"/>
                </a:moveTo>
                <a:lnTo>
                  <a:pt x="169" y="30"/>
                </a:lnTo>
                <a:moveTo>
                  <a:pt x="185" y="37"/>
                </a:moveTo>
                <a:lnTo>
                  <a:pt x="188" y="37"/>
                </a:lnTo>
                <a:moveTo>
                  <a:pt x="181" y="37"/>
                </a:moveTo>
                <a:lnTo>
                  <a:pt x="183" y="37"/>
                </a:lnTo>
                <a:lnTo>
                  <a:pt x="183" y="39"/>
                </a:lnTo>
                <a:lnTo>
                  <a:pt x="176" y="39"/>
                </a:lnTo>
                <a:lnTo>
                  <a:pt x="176" y="37"/>
                </a:lnTo>
                <a:moveTo>
                  <a:pt x="183" y="37"/>
                </a:moveTo>
                <a:lnTo>
                  <a:pt x="181" y="37"/>
                </a:lnTo>
                <a:moveTo>
                  <a:pt x="176" y="37"/>
                </a:moveTo>
                <a:lnTo>
                  <a:pt x="178" y="39"/>
                </a:lnTo>
                <a:moveTo>
                  <a:pt x="183" y="37"/>
                </a:moveTo>
                <a:lnTo>
                  <a:pt x="183" y="34"/>
                </a:lnTo>
                <a:moveTo>
                  <a:pt x="176" y="34"/>
                </a:moveTo>
                <a:lnTo>
                  <a:pt x="173" y="34"/>
                </a:lnTo>
                <a:lnTo>
                  <a:pt x="173" y="32"/>
                </a:lnTo>
                <a:moveTo>
                  <a:pt x="171" y="32"/>
                </a:moveTo>
                <a:lnTo>
                  <a:pt x="173" y="34"/>
                </a:lnTo>
                <a:moveTo>
                  <a:pt x="173" y="32"/>
                </a:moveTo>
                <a:lnTo>
                  <a:pt x="173" y="30"/>
                </a:lnTo>
                <a:moveTo>
                  <a:pt x="183" y="34"/>
                </a:moveTo>
                <a:lnTo>
                  <a:pt x="185" y="37"/>
                </a:lnTo>
                <a:moveTo>
                  <a:pt x="181" y="34"/>
                </a:moveTo>
                <a:lnTo>
                  <a:pt x="183" y="37"/>
                </a:lnTo>
                <a:moveTo>
                  <a:pt x="185" y="37"/>
                </a:moveTo>
                <a:lnTo>
                  <a:pt x="185" y="34"/>
                </a:lnTo>
                <a:moveTo>
                  <a:pt x="188" y="37"/>
                </a:moveTo>
                <a:lnTo>
                  <a:pt x="183" y="37"/>
                </a:lnTo>
                <a:moveTo>
                  <a:pt x="176" y="34"/>
                </a:moveTo>
                <a:lnTo>
                  <a:pt x="176" y="37"/>
                </a:lnTo>
                <a:moveTo>
                  <a:pt x="176" y="32"/>
                </a:moveTo>
                <a:lnTo>
                  <a:pt x="181" y="39"/>
                </a:lnTo>
                <a:moveTo>
                  <a:pt x="181" y="34"/>
                </a:moveTo>
                <a:lnTo>
                  <a:pt x="181" y="37"/>
                </a:lnTo>
                <a:moveTo>
                  <a:pt x="178" y="34"/>
                </a:moveTo>
                <a:lnTo>
                  <a:pt x="183" y="39"/>
                </a:lnTo>
                <a:moveTo>
                  <a:pt x="171" y="116"/>
                </a:moveTo>
                <a:lnTo>
                  <a:pt x="159" y="123"/>
                </a:lnTo>
                <a:lnTo>
                  <a:pt x="173" y="121"/>
                </a:lnTo>
                <a:moveTo>
                  <a:pt x="159" y="128"/>
                </a:moveTo>
                <a:lnTo>
                  <a:pt x="159" y="123"/>
                </a:lnTo>
                <a:lnTo>
                  <a:pt x="157" y="126"/>
                </a:lnTo>
                <a:moveTo>
                  <a:pt x="157" y="123"/>
                </a:moveTo>
                <a:lnTo>
                  <a:pt x="159" y="123"/>
                </a:lnTo>
                <a:lnTo>
                  <a:pt x="169" y="109"/>
                </a:lnTo>
                <a:moveTo>
                  <a:pt x="164" y="106"/>
                </a:moveTo>
                <a:lnTo>
                  <a:pt x="159" y="123"/>
                </a:lnTo>
                <a:lnTo>
                  <a:pt x="164" y="106"/>
                </a:lnTo>
                <a:close/>
                <a:moveTo>
                  <a:pt x="169" y="111"/>
                </a:moveTo>
                <a:lnTo>
                  <a:pt x="159" y="123"/>
                </a:lnTo>
                <a:lnTo>
                  <a:pt x="161" y="106"/>
                </a:lnTo>
                <a:moveTo>
                  <a:pt x="169" y="106"/>
                </a:moveTo>
                <a:lnTo>
                  <a:pt x="159" y="123"/>
                </a:lnTo>
                <a:moveTo>
                  <a:pt x="171" y="102"/>
                </a:moveTo>
                <a:lnTo>
                  <a:pt x="169" y="116"/>
                </a:lnTo>
                <a:lnTo>
                  <a:pt x="178" y="128"/>
                </a:lnTo>
                <a:moveTo>
                  <a:pt x="178" y="128"/>
                </a:moveTo>
                <a:lnTo>
                  <a:pt x="171" y="126"/>
                </a:lnTo>
                <a:lnTo>
                  <a:pt x="164" y="128"/>
                </a:lnTo>
                <a:lnTo>
                  <a:pt x="161" y="138"/>
                </a:lnTo>
                <a:moveTo>
                  <a:pt x="416" y="133"/>
                </a:moveTo>
                <a:lnTo>
                  <a:pt x="416" y="135"/>
                </a:lnTo>
                <a:moveTo>
                  <a:pt x="416" y="130"/>
                </a:moveTo>
                <a:lnTo>
                  <a:pt x="416" y="128"/>
                </a:lnTo>
                <a:moveTo>
                  <a:pt x="416" y="128"/>
                </a:moveTo>
                <a:lnTo>
                  <a:pt x="418" y="130"/>
                </a:lnTo>
                <a:moveTo>
                  <a:pt x="416" y="126"/>
                </a:moveTo>
                <a:lnTo>
                  <a:pt x="421" y="133"/>
                </a:lnTo>
                <a:moveTo>
                  <a:pt x="416" y="123"/>
                </a:moveTo>
                <a:lnTo>
                  <a:pt x="423" y="133"/>
                </a:lnTo>
                <a:moveTo>
                  <a:pt x="416" y="111"/>
                </a:moveTo>
                <a:lnTo>
                  <a:pt x="421" y="118"/>
                </a:lnTo>
                <a:moveTo>
                  <a:pt x="418" y="114"/>
                </a:moveTo>
                <a:lnTo>
                  <a:pt x="416" y="111"/>
                </a:lnTo>
                <a:moveTo>
                  <a:pt x="418" y="94"/>
                </a:moveTo>
                <a:lnTo>
                  <a:pt x="421" y="97"/>
                </a:lnTo>
                <a:moveTo>
                  <a:pt x="416" y="114"/>
                </a:moveTo>
                <a:lnTo>
                  <a:pt x="421" y="121"/>
                </a:lnTo>
                <a:moveTo>
                  <a:pt x="423" y="90"/>
                </a:moveTo>
                <a:lnTo>
                  <a:pt x="423" y="92"/>
                </a:lnTo>
                <a:moveTo>
                  <a:pt x="421" y="90"/>
                </a:moveTo>
                <a:lnTo>
                  <a:pt x="423" y="94"/>
                </a:lnTo>
                <a:moveTo>
                  <a:pt x="437" y="70"/>
                </a:moveTo>
                <a:lnTo>
                  <a:pt x="445" y="80"/>
                </a:lnTo>
                <a:moveTo>
                  <a:pt x="421" y="97"/>
                </a:moveTo>
                <a:lnTo>
                  <a:pt x="421" y="92"/>
                </a:lnTo>
                <a:lnTo>
                  <a:pt x="423" y="94"/>
                </a:lnTo>
                <a:moveTo>
                  <a:pt x="416" y="121"/>
                </a:moveTo>
                <a:lnTo>
                  <a:pt x="425" y="133"/>
                </a:lnTo>
                <a:moveTo>
                  <a:pt x="416" y="118"/>
                </a:moveTo>
                <a:lnTo>
                  <a:pt x="425" y="130"/>
                </a:lnTo>
                <a:moveTo>
                  <a:pt x="416" y="116"/>
                </a:moveTo>
                <a:lnTo>
                  <a:pt x="425" y="128"/>
                </a:lnTo>
                <a:moveTo>
                  <a:pt x="56" y="58"/>
                </a:moveTo>
                <a:lnTo>
                  <a:pt x="113" y="1"/>
                </a:lnTo>
                <a:lnTo>
                  <a:pt x="56" y="58"/>
                </a:lnTo>
                <a:lnTo>
                  <a:pt x="1" y="116"/>
                </a:lnTo>
                <a:lnTo>
                  <a:pt x="56" y="58"/>
                </a:lnTo>
                <a:lnTo>
                  <a:pt x="1" y="1"/>
                </a:lnTo>
                <a:lnTo>
                  <a:pt x="56" y="58"/>
                </a:lnTo>
                <a:lnTo>
                  <a:pt x="113" y="11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98" name="path 4498"/>
          <p:cNvSpPr/>
          <p:nvPr/>
        </p:nvSpPr>
        <p:spPr>
          <a:xfrm>
            <a:off x="12924282" y="4636262"/>
            <a:ext cx="108202" cy="85343"/>
          </a:xfrm>
          <a:custGeom>
            <a:avLst/>
            <a:gdLst/>
            <a:ahLst/>
            <a:cxnLst/>
            <a:rect l="0" t="0" r="0" b="0"/>
            <a:pathLst>
              <a:path w="170" h="134">
                <a:moveTo>
                  <a:pt x="77" y="37"/>
                </a:moveTo>
                <a:lnTo>
                  <a:pt x="87" y="56"/>
                </a:lnTo>
                <a:lnTo>
                  <a:pt x="80" y="34"/>
                </a:lnTo>
                <a:moveTo>
                  <a:pt x="82" y="27"/>
                </a:moveTo>
                <a:lnTo>
                  <a:pt x="85" y="34"/>
                </a:lnTo>
                <a:lnTo>
                  <a:pt x="92" y="39"/>
                </a:lnTo>
                <a:lnTo>
                  <a:pt x="101" y="34"/>
                </a:lnTo>
                <a:moveTo>
                  <a:pt x="70" y="46"/>
                </a:moveTo>
                <a:lnTo>
                  <a:pt x="87" y="56"/>
                </a:lnTo>
                <a:lnTo>
                  <a:pt x="70" y="39"/>
                </a:lnTo>
                <a:moveTo>
                  <a:pt x="75" y="39"/>
                </a:moveTo>
                <a:lnTo>
                  <a:pt x="87" y="56"/>
                </a:lnTo>
                <a:moveTo>
                  <a:pt x="61" y="37"/>
                </a:moveTo>
                <a:lnTo>
                  <a:pt x="70" y="39"/>
                </a:lnTo>
                <a:lnTo>
                  <a:pt x="77" y="34"/>
                </a:lnTo>
                <a:lnTo>
                  <a:pt x="80" y="27"/>
                </a:lnTo>
                <a:moveTo>
                  <a:pt x="90" y="68"/>
                </a:moveTo>
                <a:lnTo>
                  <a:pt x="87" y="58"/>
                </a:lnTo>
                <a:lnTo>
                  <a:pt x="77" y="53"/>
                </a:lnTo>
                <a:lnTo>
                  <a:pt x="68" y="58"/>
                </a:lnTo>
                <a:moveTo>
                  <a:pt x="166" y="20"/>
                </a:moveTo>
                <a:lnTo>
                  <a:pt x="166" y="29"/>
                </a:lnTo>
                <a:lnTo>
                  <a:pt x="169" y="29"/>
                </a:lnTo>
                <a:lnTo>
                  <a:pt x="169" y="34"/>
                </a:lnTo>
                <a:lnTo>
                  <a:pt x="166" y="34"/>
                </a:lnTo>
                <a:lnTo>
                  <a:pt x="164" y="32"/>
                </a:lnTo>
                <a:lnTo>
                  <a:pt x="159" y="32"/>
                </a:lnTo>
                <a:lnTo>
                  <a:pt x="159" y="34"/>
                </a:lnTo>
                <a:lnTo>
                  <a:pt x="159" y="39"/>
                </a:lnTo>
                <a:lnTo>
                  <a:pt x="161" y="39"/>
                </a:lnTo>
                <a:lnTo>
                  <a:pt x="161" y="41"/>
                </a:lnTo>
                <a:lnTo>
                  <a:pt x="164" y="41"/>
                </a:lnTo>
                <a:lnTo>
                  <a:pt x="164" y="51"/>
                </a:lnTo>
                <a:lnTo>
                  <a:pt x="166" y="51"/>
                </a:lnTo>
                <a:lnTo>
                  <a:pt x="169" y="51"/>
                </a:lnTo>
                <a:lnTo>
                  <a:pt x="169" y="53"/>
                </a:lnTo>
                <a:lnTo>
                  <a:pt x="169" y="65"/>
                </a:lnTo>
                <a:lnTo>
                  <a:pt x="166" y="65"/>
                </a:lnTo>
                <a:lnTo>
                  <a:pt x="166" y="68"/>
                </a:lnTo>
                <a:lnTo>
                  <a:pt x="164" y="68"/>
                </a:lnTo>
                <a:lnTo>
                  <a:pt x="161" y="68"/>
                </a:lnTo>
                <a:lnTo>
                  <a:pt x="161" y="70"/>
                </a:lnTo>
                <a:lnTo>
                  <a:pt x="161" y="73"/>
                </a:lnTo>
                <a:lnTo>
                  <a:pt x="159" y="73"/>
                </a:lnTo>
                <a:lnTo>
                  <a:pt x="161" y="73"/>
                </a:lnTo>
                <a:lnTo>
                  <a:pt x="161" y="75"/>
                </a:lnTo>
                <a:lnTo>
                  <a:pt x="164" y="75"/>
                </a:lnTo>
                <a:lnTo>
                  <a:pt x="164" y="77"/>
                </a:lnTo>
                <a:lnTo>
                  <a:pt x="164" y="82"/>
                </a:lnTo>
                <a:lnTo>
                  <a:pt x="161" y="85"/>
                </a:lnTo>
                <a:lnTo>
                  <a:pt x="161" y="87"/>
                </a:lnTo>
                <a:lnTo>
                  <a:pt x="159" y="89"/>
                </a:lnTo>
                <a:lnTo>
                  <a:pt x="159" y="92"/>
                </a:lnTo>
                <a:lnTo>
                  <a:pt x="157" y="92"/>
                </a:lnTo>
                <a:lnTo>
                  <a:pt x="157" y="94"/>
                </a:lnTo>
                <a:lnTo>
                  <a:pt x="154" y="94"/>
                </a:lnTo>
                <a:lnTo>
                  <a:pt x="154" y="97"/>
                </a:lnTo>
                <a:lnTo>
                  <a:pt x="152" y="97"/>
                </a:lnTo>
                <a:lnTo>
                  <a:pt x="147" y="97"/>
                </a:lnTo>
                <a:lnTo>
                  <a:pt x="147" y="94"/>
                </a:lnTo>
                <a:lnTo>
                  <a:pt x="147" y="85"/>
                </a:lnTo>
                <a:lnTo>
                  <a:pt x="145" y="85"/>
                </a:lnTo>
                <a:lnTo>
                  <a:pt x="140" y="85"/>
                </a:lnTo>
                <a:lnTo>
                  <a:pt x="140" y="87"/>
                </a:lnTo>
                <a:lnTo>
                  <a:pt x="138" y="87"/>
                </a:lnTo>
                <a:lnTo>
                  <a:pt x="138" y="89"/>
                </a:lnTo>
                <a:lnTo>
                  <a:pt x="133" y="89"/>
                </a:lnTo>
                <a:lnTo>
                  <a:pt x="130" y="92"/>
                </a:lnTo>
                <a:lnTo>
                  <a:pt x="130" y="94"/>
                </a:lnTo>
                <a:lnTo>
                  <a:pt x="128" y="94"/>
                </a:lnTo>
                <a:lnTo>
                  <a:pt x="128" y="101"/>
                </a:lnTo>
                <a:lnTo>
                  <a:pt x="130" y="101"/>
                </a:lnTo>
                <a:lnTo>
                  <a:pt x="133" y="99"/>
                </a:lnTo>
                <a:lnTo>
                  <a:pt x="135" y="99"/>
                </a:lnTo>
                <a:lnTo>
                  <a:pt x="135" y="97"/>
                </a:lnTo>
                <a:lnTo>
                  <a:pt x="142" y="97"/>
                </a:lnTo>
                <a:lnTo>
                  <a:pt x="142" y="99"/>
                </a:lnTo>
                <a:lnTo>
                  <a:pt x="145" y="99"/>
                </a:lnTo>
                <a:lnTo>
                  <a:pt x="145" y="101"/>
                </a:lnTo>
                <a:moveTo>
                  <a:pt x="145" y="101"/>
                </a:moveTo>
                <a:lnTo>
                  <a:pt x="145" y="104"/>
                </a:lnTo>
                <a:lnTo>
                  <a:pt x="147" y="104"/>
                </a:lnTo>
                <a:lnTo>
                  <a:pt x="147" y="106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0" y="113"/>
                </a:lnTo>
                <a:lnTo>
                  <a:pt x="138" y="116"/>
                </a:lnTo>
                <a:lnTo>
                  <a:pt x="135" y="116"/>
                </a:lnTo>
                <a:lnTo>
                  <a:pt x="133" y="118"/>
                </a:lnTo>
                <a:lnTo>
                  <a:pt x="130" y="121"/>
                </a:lnTo>
                <a:lnTo>
                  <a:pt x="128" y="121"/>
                </a:lnTo>
                <a:lnTo>
                  <a:pt x="125" y="123"/>
                </a:lnTo>
                <a:lnTo>
                  <a:pt x="118" y="123"/>
                </a:lnTo>
                <a:lnTo>
                  <a:pt x="118" y="125"/>
                </a:lnTo>
                <a:lnTo>
                  <a:pt x="116" y="125"/>
                </a:lnTo>
                <a:lnTo>
                  <a:pt x="116" y="128"/>
                </a:lnTo>
                <a:lnTo>
                  <a:pt x="113" y="128"/>
                </a:lnTo>
                <a:lnTo>
                  <a:pt x="113" y="130"/>
                </a:lnTo>
                <a:lnTo>
                  <a:pt x="104" y="130"/>
                </a:lnTo>
                <a:lnTo>
                  <a:pt x="104" y="133"/>
                </a:lnTo>
                <a:lnTo>
                  <a:pt x="99" y="133"/>
                </a:lnTo>
                <a:lnTo>
                  <a:pt x="99" y="130"/>
                </a:lnTo>
                <a:lnTo>
                  <a:pt x="99" y="128"/>
                </a:lnTo>
                <a:lnTo>
                  <a:pt x="101" y="128"/>
                </a:lnTo>
                <a:lnTo>
                  <a:pt x="101" y="123"/>
                </a:lnTo>
                <a:lnTo>
                  <a:pt x="99" y="123"/>
                </a:lnTo>
                <a:lnTo>
                  <a:pt x="94" y="123"/>
                </a:lnTo>
                <a:lnTo>
                  <a:pt x="94" y="125"/>
                </a:lnTo>
                <a:lnTo>
                  <a:pt x="92" y="125"/>
                </a:lnTo>
                <a:lnTo>
                  <a:pt x="92" y="128"/>
                </a:lnTo>
                <a:lnTo>
                  <a:pt x="82" y="128"/>
                </a:lnTo>
                <a:lnTo>
                  <a:pt x="82" y="130"/>
                </a:lnTo>
                <a:lnTo>
                  <a:pt x="82" y="133"/>
                </a:lnTo>
                <a:lnTo>
                  <a:pt x="80" y="133"/>
                </a:lnTo>
                <a:lnTo>
                  <a:pt x="68" y="133"/>
                </a:lnTo>
                <a:lnTo>
                  <a:pt x="68" y="130"/>
                </a:lnTo>
                <a:lnTo>
                  <a:pt x="65" y="130"/>
                </a:lnTo>
                <a:lnTo>
                  <a:pt x="65" y="128"/>
                </a:lnTo>
                <a:lnTo>
                  <a:pt x="65" y="125"/>
                </a:lnTo>
                <a:lnTo>
                  <a:pt x="63" y="125"/>
                </a:lnTo>
                <a:lnTo>
                  <a:pt x="61" y="123"/>
                </a:lnTo>
                <a:lnTo>
                  <a:pt x="58" y="123"/>
                </a:lnTo>
                <a:lnTo>
                  <a:pt x="58" y="125"/>
                </a:lnTo>
                <a:lnTo>
                  <a:pt x="58" y="128"/>
                </a:lnTo>
                <a:lnTo>
                  <a:pt x="56" y="128"/>
                </a:lnTo>
                <a:lnTo>
                  <a:pt x="51" y="128"/>
                </a:lnTo>
                <a:lnTo>
                  <a:pt x="51" y="125"/>
                </a:lnTo>
                <a:lnTo>
                  <a:pt x="46" y="125"/>
                </a:lnTo>
                <a:lnTo>
                  <a:pt x="44" y="123"/>
                </a:lnTo>
                <a:lnTo>
                  <a:pt x="41" y="123"/>
                </a:lnTo>
                <a:lnTo>
                  <a:pt x="41" y="121"/>
                </a:lnTo>
                <a:lnTo>
                  <a:pt x="39" y="121"/>
                </a:lnTo>
                <a:lnTo>
                  <a:pt x="39" y="118"/>
                </a:lnTo>
                <a:lnTo>
                  <a:pt x="37" y="116"/>
                </a:lnTo>
                <a:lnTo>
                  <a:pt x="34" y="116"/>
                </a:lnTo>
                <a:lnTo>
                  <a:pt x="34" y="113"/>
                </a:lnTo>
                <a:lnTo>
                  <a:pt x="37" y="113"/>
                </a:lnTo>
                <a:lnTo>
                  <a:pt x="37" y="111"/>
                </a:lnTo>
                <a:lnTo>
                  <a:pt x="46" y="111"/>
                </a:lnTo>
                <a:lnTo>
                  <a:pt x="49" y="109"/>
                </a:lnTo>
                <a:lnTo>
                  <a:pt x="49" y="104"/>
                </a:lnTo>
                <a:moveTo>
                  <a:pt x="49" y="104"/>
                </a:moveTo>
                <a:lnTo>
                  <a:pt x="46" y="104"/>
                </a:lnTo>
                <a:lnTo>
                  <a:pt x="46" y="101"/>
                </a:lnTo>
                <a:lnTo>
                  <a:pt x="44" y="101"/>
                </a:lnTo>
                <a:lnTo>
                  <a:pt x="44" y="99"/>
                </a:lnTo>
                <a:lnTo>
                  <a:pt x="44" y="97"/>
                </a:lnTo>
                <a:lnTo>
                  <a:pt x="41" y="97"/>
                </a:lnTo>
                <a:lnTo>
                  <a:pt x="41" y="94"/>
                </a:lnTo>
                <a:lnTo>
                  <a:pt x="39" y="92"/>
                </a:lnTo>
                <a:lnTo>
                  <a:pt x="32" y="92"/>
                </a:lnTo>
                <a:lnTo>
                  <a:pt x="32" y="94"/>
                </a:lnTo>
                <a:lnTo>
                  <a:pt x="34" y="97"/>
                </a:lnTo>
                <a:lnTo>
                  <a:pt x="34" y="99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7" y="111"/>
                </a:lnTo>
                <a:lnTo>
                  <a:pt x="25" y="109"/>
                </a:lnTo>
                <a:lnTo>
                  <a:pt x="22" y="106"/>
                </a:lnTo>
                <a:lnTo>
                  <a:pt x="20" y="104"/>
                </a:lnTo>
                <a:lnTo>
                  <a:pt x="17" y="101"/>
                </a:lnTo>
                <a:lnTo>
                  <a:pt x="17" y="99"/>
                </a:lnTo>
                <a:lnTo>
                  <a:pt x="15" y="99"/>
                </a:lnTo>
                <a:lnTo>
                  <a:pt x="15" y="97"/>
                </a:lnTo>
                <a:lnTo>
                  <a:pt x="13" y="94"/>
                </a:lnTo>
                <a:lnTo>
                  <a:pt x="13" y="92"/>
                </a:lnTo>
                <a:lnTo>
                  <a:pt x="10" y="92"/>
                </a:lnTo>
                <a:lnTo>
                  <a:pt x="10" y="85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7"/>
                </a:lnTo>
                <a:lnTo>
                  <a:pt x="3" y="77"/>
                </a:lnTo>
                <a:lnTo>
                  <a:pt x="3" y="68"/>
                </a:lnTo>
                <a:lnTo>
                  <a:pt x="1" y="68"/>
                </a:lnTo>
                <a:lnTo>
                  <a:pt x="1" y="63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6"/>
                </a:lnTo>
                <a:lnTo>
                  <a:pt x="5" y="56"/>
                </a:lnTo>
                <a:lnTo>
                  <a:pt x="5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2"/>
                </a:lnTo>
                <a:lnTo>
                  <a:pt x="3" y="29"/>
                </a:lnTo>
                <a:lnTo>
                  <a:pt x="8" y="29"/>
                </a:lnTo>
                <a:lnTo>
                  <a:pt x="8" y="27"/>
                </a:lnTo>
                <a:lnTo>
                  <a:pt x="8" y="25"/>
                </a:lnTo>
                <a:lnTo>
                  <a:pt x="10" y="25"/>
                </a:lnTo>
                <a:lnTo>
                  <a:pt x="8" y="25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3"/>
                </a:lnTo>
                <a:lnTo>
                  <a:pt x="8" y="13"/>
                </a:lnTo>
                <a:lnTo>
                  <a:pt x="8" y="10"/>
                </a:lnTo>
                <a:lnTo>
                  <a:pt x="10" y="8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5" y="1"/>
                </a:lnTo>
                <a:moveTo>
                  <a:pt x="65" y="56"/>
                </a:moveTo>
                <a:lnTo>
                  <a:pt x="70" y="46"/>
                </a:lnTo>
                <a:lnTo>
                  <a:pt x="63" y="39"/>
                </a:lnTo>
                <a:moveTo>
                  <a:pt x="99" y="49"/>
                </a:moveTo>
                <a:lnTo>
                  <a:pt x="87" y="56"/>
                </a:lnTo>
                <a:lnTo>
                  <a:pt x="101" y="53"/>
                </a:lnTo>
                <a:moveTo>
                  <a:pt x="87" y="61"/>
                </a:moveTo>
                <a:lnTo>
                  <a:pt x="87" y="56"/>
                </a:lnTo>
                <a:lnTo>
                  <a:pt x="85" y="58"/>
                </a:lnTo>
                <a:moveTo>
                  <a:pt x="85" y="56"/>
                </a:moveTo>
                <a:lnTo>
                  <a:pt x="87" y="56"/>
                </a:lnTo>
                <a:lnTo>
                  <a:pt x="97" y="41"/>
                </a:lnTo>
                <a:moveTo>
                  <a:pt x="92" y="39"/>
                </a:moveTo>
                <a:lnTo>
                  <a:pt x="87" y="56"/>
                </a:lnTo>
                <a:lnTo>
                  <a:pt x="92" y="39"/>
                </a:lnTo>
                <a:close/>
                <a:moveTo>
                  <a:pt x="97" y="44"/>
                </a:moveTo>
                <a:lnTo>
                  <a:pt x="87" y="56"/>
                </a:lnTo>
                <a:lnTo>
                  <a:pt x="90" y="39"/>
                </a:lnTo>
                <a:moveTo>
                  <a:pt x="97" y="39"/>
                </a:moveTo>
                <a:lnTo>
                  <a:pt x="87" y="56"/>
                </a:lnTo>
                <a:moveTo>
                  <a:pt x="101" y="34"/>
                </a:moveTo>
                <a:lnTo>
                  <a:pt x="99" y="49"/>
                </a:lnTo>
                <a:lnTo>
                  <a:pt x="109" y="61"/>
                </a:lnTo>
                <a:moveTo>
                  <a:pt x="106" y="61"/>
                </a:moveTo>
                <a:lnTo>
                  <a:pt x="99" y="58"/>
                </a:lnTo>
                <a:lnTo>
                  <a:pt x="92" y="61"/>
                </a:lnTo>
                <a:lnTo>
                  <a:pt x="90" y="7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00" name="path 4500"/>
          <p:cNvSpPr/>
          <p:nvPr/>
        </p:nvSpPr>
        <p:spPr>
          <a:xfrm>
            <a:off x="13180313" y="4593589"/>
            <a:ext cx="289560" cy="128016"/>
          </a:xfrm>
          <a:custGeom>
            <a:avLst/>
            <a:gdLst/>
            <a:ahLst/>
            <a:cxnLst/>
            <a:rect l="0" t="0" r="0" b="0"/>
            <a:pathLst>
              <a:path w="456" h="201">
                <a:moveTo>
                  <a:pt x="1" y="34"/>
                </a:moveTo>
                <a:lnTo>
                  <a:pt x="3" y="34"/>
                </a:lnTo>
                <a:lnTo>
                  <a:pt x="3" y="32"/>
                </a:lnTo>
                <a:lnTo>
                  <a:pt x="10" y="32"/>
                </a:lnTo>
                <a:lnTo>
                  <a:pt x="10" y="34"/>
                </a:lnTo>
                <a:lnTo>
                  <a:pt x="8" y="37"/>
                </a:lnTo>
                <a:lnTo>
                  <a:pt x="8" y="42"/>
                </a:lnTo>
                <a:lnTo>
                  <a:pt x="10" y="42"/>
                </a:lnTo>
                <a:lnTo>
                  <a:pt x="15" y="42"/>
                </a:lnTo>
                <a:lnTo>
                  <a:pt x="15" y="39"/>
                </a:lnTo>
                <a:lnTo>
                  <a:pt x="18" y="39"/>
                </a:lnTo>
                <a:lnTo>
                  <a:pt x="18" y="37"/>
                </a:lnTo>
                <a:lnTo>
                  <a:pt x="27" y="37"/>
                </a:lnTo>
                <a:lnTo>
                  <a:pt x="27" y="34"/>
                </a:lnTo>
                <a:lnTo>
                  <a:pt x="27" y="32"/>
                </a:lnTo>
                <a:lnTo>
                  <a:pt x="30" y="32"/>
                </a:lnTo>
                <a:lnTo>
                  <a:pt x="37" y="32"/>
                </a:lnTo>
                <a:lnTo>
                  <a:pt x="37" y="30"/>
                </a:lnTo>
                <a:lnTo>
                  <a:pt x="56" y="37"/>
                </a:lnTo>
                <a:lnTo>
                  <a:pt x="61" y="37"/>
                </a:lnTo>
                <a:lnTo>
                  <a:pt x="61" y="39"/>
                </a:lnTo>
                <a:lnTo>
                  <a:pt x="66" y="39"/>
                </a:lnTo>
                <a:lnTo>
                  <a:pt x="66" y="42"/>
                </a:lnTo>
                <a:lnTo>
                  <a:pt x="68" y="42"/>
                </a:lnTo>
                <a:lnTo>
                  <a:pt x="68" y="44"/>
                </a:lnTo>
                <a:lnTo>
                  <a:pt x="73" y="44"/>
                </a:lnTo>
                <a:lnTo>
                  <a:pt x="73" y="46"/>
                </a:lnTo>
                <a:lnTo>
                  <a:pt x="75" y="46"/>
                </a:lnTo>
                <a:lnTo>
                  <a:pt x="75" y="49"/>
                </a:lnTo>
                <a:lnTo>
                  <a:pt x="75" y="51"/>
                </a:lnTo>
                <a:lnTo>
                  <a:pt x="73" y="51"/>
                </a:lnTo>
                <a:lnTo>
                  <a:pt x="73" y="54"/>
                </a:lnTo>
                <a:lnTo>
                  <a:pt x="70" y="54"/>
                </a:lnTo>
                <a:lnTo>
                  <a:pt x="63" y="54"/>
                </a:lnTo>
                <a:lnTo>
                  <a:pt x="61" y="56"/>
                </a:lnTo>
                <a:lnTo>
                  <a:pt x="61" y="61"/>
                </a:lnTo>
                <a:lnTo>
                  <a:pt x="63" y="61"/>
                </a:lnTo>
                <a:lnTo>
                  <a:pt x="63" y="63"/>
                </a:lnTo>
                <a:lnTo>
                  <a:pt x="66" y="63"/>
                </a:lnTo>
                <a:lnTo>
                  <a:pt x="66" y="68"/>
                </a:lnTo>
                <a:lnTo>
                  <a:pt x="68" y="68"/>
                </a:lnTo>
                <a:lnTo>
                  <a:pt x="68" y="70"/>
                </a:lnTo>
                <a:lnTo>
                  <a:pt x="70" y="70"/>
                </a:lnTo>
                <a:lnTo>
                  <a:pt x="70" y="73"/>
                </a:lnTo>
                <a:lnTo>
                  <a:pt x="73" y="73"/>
                </a:lnTo>
                <a:lnTo>
                  <a:pt x="78" y="73"/>
                </a:lnTo>
                <a:lnTo>
                  <a:pt x="78" y="70"/>
                </a:lnTo>
                <a:lnTo>
                  <a:pt x="78" y="68"/>
                </a:lnTo>
                <a:lnTo>
                  <a:pt x="75" y="68"/>
                </a:lnTo>
                <a:lnTo>
                  <a:pt x="75" y="66"/>
                </a:lnTo>
                <a:lnTo>
                  <a:pt x="73" y="66"/>
                </a:lnTo>
                <a:lnTo>
                  <a:pt x="73" y="58"/>
                </a:lnTo>
                <a:lnTo>
                  <a:pt x="75" y="58"/>
                </a:lnTo>
                <a:lnTo>
                  <a:pt x="75" y="56"/>
                </a:lnTo>
                <a:lnTo>
                  <a:pt x="78" y="56"/>
                </a:lnTo>
                <a:lnTo>
                  <a:pt x="80" y="56"/>
                </a:lnTo>
                <a:lnTo>
                  <a:pt x="80" y="54"/>
                </a:lnTo>
                <a:lnTo>
                  <a:pt x="85" y="54"/>
                </a:lnTo>
                <a:lnTo>
                  <a:pt x="85" y="56"/>
                </a:lnTo>
                <a:lnTo>
                  <a:pt x="87" y="56"/>
                </a:lnTo>
                <a:lnTo>
                  <a:pt x="87" y="58"/>
                </a:lnTo>
                <a:lnTo>
                  <a:pt x="90" y="58"/>
                </a:lnTo>
                <a:lnTo>
                  <a:pt x="90" y="61"/>
                </a:lnTo>
                <a:lnTo>
                  <a:pt x="92" y="63"/>
                </a:lnTo>
                <a:lnTo>
                  <a:pt x="92" y="66"/>
                </a:lnTo>
                <a:lnTo>
                  <a:pt x="94" y="66"/>
                </a:lnTo>
                <a:lnTo>
                  <a:pt x="94" y="68"/>
                </a:lnTo>
                <a:lnTo>
                  <a:pt x="97" y="68"/>
                </a:lnTo>
                <a:lnTo>
                  <a:pt x="97" y="73"/>
                </a:lnTo>
                <a:lnTo>
                  <a:pt x="99" y="73"/>
                </a:lnTo>
                <a:lnTo>
                  <a:pt x="99" y="80"/>
                </a:lnTo>
                <a:lnTo>
                  <a:pt x="102" y="80"/>
                </a:lnTo>
                <a:lnTo>
                  <a:pt x="102" y="82"/>
                </a:lnTo>
                <a:lnTo>
                  <a:pt x="104" y="85"/>
                </a:lnTo>
                <a:lnTo>
                  <a:pt x="104" y="87"/>
                </a:lnTo>
                <a:lnTo>
                  <a:pt x="106" y="87"/>
                </a:lnTo>
                <a:moveTo>
                  <a:pt x="39" y="32"/>
                </a:moveTo>
                <a:lnTo>
                  <a:pt x="37" y="30"/>
                </a:lnTo>
                <a:moveTo>
                  <a:pt x="54" y="37"/>
                </a:moveTo>
                <a:lnTo>
                  <a:pt x="56" y="37"/>
                </a:lnTo>
                <a:moveTo>
                  <a:pt x="51" y="37"/>
                </a:moveTo>
                <a:lnTo>
                  <a:pt x="51" y="39"/>
                </a:lnTo>
                <a:lnTo>
                  <a:pt x="49" y="39"/>
                </a:lnTo>
                <a:lnTo>
                  <a:pt x="46" y="39"/>
                </a:lnTo>
                <a:lnTo>
                  <a:pt x="44" y="37"/>
                </a:lnTo>
                <a:moveTo>
                  <a:pt x="51" y="37"/>
                </a:moveTo>
                <a:lnTo>
                  <a:pt x="51" y="34"/>
                </a:lnTo>
                <a:moveTo>
                  <a:pt x="44" y="37"/>
                </a:moveTo>
                <a:lnTo>
                  <a:pt x="46" y="39"/>
                </a:lnTo>
                <a:moveTo>
                  <a:pt x="51" y="37"/>
                </a:moveTo>
                <a:lnTo>
                  <a:pt x="51" y="34"/>
                </a:lnTo>
                <a:moveTo>
                  <a:pt x="44" y="34"/>
                </a:moveTo>
                <a:lnTo>
                  <a:pt x="42" y="34"/>
                </a:lnTo>
                <a:lnTo>
                  <a:pt x="42" y="32"/>
                </a:lnTo>
                <a:moveTo>
                  <a:pt x="39" y="32"/>
                </a:moveTo>
                <a:lnTo>
                  <a:pt x="42" y="34"/>
                </a:lnTo>
                <a:moveTo>
                  <a:pt x="42" y="32"/>
                </a:moveTo>
                <a:lnTo>
                  <a:pt x="42" y="30"/>
                </a:lnTo>
                <a:moveTo>
                  <a:pt x="54" y="34"/>
                </a:moveTo>
                <a:lnTo>
                  <a:pt x="54" y="37"/>
                </a:lnTo>
                <a:moveTo>
                  <a:pt x="51" y="34"/>
                </a:moveTo>
                <a:lnTo>
                  <a:pt x="51" y="37"/>
                </a:lnTo>
                <a:moveTo>
                  <a:pt x="54" y="37"/>
                </a:moveTo>
                <a:lnTo>
                  <a:pt x="56" y="37"/>
                </a:lnTo>
                <a:moveTo>
                  <a:pt x="54" y="37"/>
                </a:moveTo>
                <a:lnTo>
                  <a:pt x="51" y="37"/>
                </a:lnTo>
                <a:moveTo>
                  <a:pt x="44" y="34"/>
                </a:moveTo>
                <a:lnTo>
                  <a:pt x="44" y="37"/>
                </a:lnTo>
                <a:moveTo>
                  <a:pt x="44" y="32"/>
                </a:moveTo>
                <a:lnTo>
                  <a:pt x="49" y="39"/>
                </a:lnTo>
                <a:moveTo>
                  <a:pt x="49" y="34"/>
                </a:moveTo>
                <a:lnTo>
                  <a:pt x="51" y="37"/>
                </a:lnTo>
                <a:moveTo>
                  <a:pt x="46" y="34"/>
                </a:moveTo>
                <a:lnTo>
                  <a:pt x="51" y="39"/>
                </a:lnTo>
                <a:moveTo>
                  <a:pt x="361" y="104"/>
                </a:moveTo>
                <a:lnTo>
                  <a:pt x="370" y="123"/>
                </a:lnTo>
                <a:lnTo>
                  <a:pt x="363" y="102"/>
                </a:lnTo>
                <a:moveTo>
                  <a:pt x="366" y="94"/>
                </a:moveTo>
                <a:lnTo>
                  <a:pt x="368" y="102"/>
                </a:lnTo>
                <a:lnTo>
                  <a:pt x="375" y="106"/>
                </a:lnTo>
                <a:lnTo>
                  <a:pt x="385" y="102"/>
                </a:lnTo>
                <a:moveTo>
                  <a:pt x="354" y="114"/>
                </a:moveTo>
                <a:lnTo>
                  <a:pt x="370" y="123"/>
                </a:lnTo>
                <a:lnTo>
                  <a:pt x="354" y="106"/>
                </a:lnTo>
                <a:moveTo>
                  <a:pt x="358" y="106"/>
                </a:moveTo>
                <a:lnTo>
                  <a:pt x="370" y="123"/>
                </a:lnTo>
                <a:moveTo>
                  <a:pt x="346" y="104"/>
                </a:moveTo>
                <a:lnTo>
                  <a:pt x="356" y="106"/>
                </a:lnTo>
                <a:lnTo>
                  <a:pt x="363" y="102"/>
                </a:lnTo>
                <a:lnTo>
                  <a:pt x="366" y="94"/>
                </a:lnTo>
                <a:moveTo>
                  <a:pt x="373" y="135"/>
                </a:moveTo>
                <a:lnTo>
                  <a:pt x="370" y="126"/>
                </a:lnTo>
                <a:lnTo>
                  <a:pt x="361" y="121"/>
                </a:lnTo>
                <a:lnTo>
                  <a:pt x="351" y="126"/>
                </a:lnTo>
                <a:moveTo>
                  <a:pt x="346" y="34"/>
                </a:moveTo>
                <a:lnTo>
                  <a:pt x="346" y="32"/>
                </a:lnTo>
                <a:lnTo>
                  <a:pt x="349" y="32"/>
                </a:lnTo>
                <a:lnTo>
                  <a:pt x="354" y="32"/>
                </a:lnTo>
                <a:lnTo>
                  <a:pt x="354" y="34"/>
                </a:lnTo>
                <a:lnTo>
                  <a:pt x="354" y="37"/>
                </a:lnTo>
                <a:lnTo>
                  <a:pt x="351" y="37"/>
                </a:lnTo>
                <a:lnTo>
                  <a:pt x="351" y="42"/>
                </a:lnTo>
                <a:lnTo>
                  <a:pt x="354" y="42"/>
                </a:lnTo>
                <a:lnTo>
                  <a:pt x="358" y="42"/>
                </a:lnTo>
                <a:lnTo>
                  <a:pt x="358" y="39"/>
                </a:lnTo>
                <a:lnTo>
                  <a:pt x="361" y="39"/>
                </a:lnTo>
                <a:lnTo>
                  <a:pt x="361" y="37"/>
                </a:lnTo>
                <a:lnTo>
                  <a:pt x="370" y="37"/>
                </a:lnTo>
                <a:lnTo>
                  <a:pt x="370" y="34"/>
                </a:lnTo>
                <a:lnTo>
                  <a:pt x="370" y="32"/>
                </a:lnTo>
                <a:lnTo>
                  <a:pt x="373" y="32"/>
                </a:lnTo>
                <a:lnTo>
                  <a:pt x="380" y="32"/>
                </a:lnTo>
                <a:lnTo>
                  <a:pt x="380" y="30"/>
                </a:lnTo>
                <a:lnTo>
                  <a:pt x="399" y="37"/>
                </a:lnTo>
                <a:lnTo>
                  <a:pt x="404" y="37"/>
                </a:lnTo>
                <a:lnTo>
                  <a:pt x="404" y="39"/>
                </a:lnTo>
                <a:lnTo>
                  <a:pt x="409" y="39"/>
                </a:lnTo>
                <a:lnTo>
                  <a:pt x="409" y="42"/>
                </a:lnTo>
                <a:lnTo>
                  <a:pt x="411" y="42"/>
                </a:lnTo>
                <a:lnTo>
                  <a:pt x="411" y="44"/>
                </a:lnTo>
                <a:lnTo>
                  <a:pt x="416" y="44"/>
                </a:lnTo>
                <a:lnTo>
                  <a:pt x="416" y="46"/>
                </a:lnTo>
                <a:lnTo>
                  <a:pt x="418" y="46"/>
                </a:lnTo>
                <a:lnTo>
                  <a:pt x="418" y="49"/>
                </a:lnTo>
                <a:lnTo>
                  <a:pt x="418" y="51"/>
                </a:lnTo>
                <a:lnTo>
                  <a:pt x="416" y="51"/>
                </a:lnTo>
                <a:lnTo>
                  <a:pt x="416" y="54"/>
                </a:lnTo>
                <a:lnTo>
                  <a:pt x="414" y="54"/>
                </a:lnTo>
                <a:lnTo>
                  <a:pt x="406" y="54"/>
                </a:lnTo>
                <a:lnTo>
                  <a:pt x="406" y="56"/>
                </a:lnTo>
                <a:lnTo>
                  <a:pt x="404" y="56"/>
                </a:lnTo>
                <a:lnTo>
                  <a:pt x="404" y="58"/>
                </a:lnTo>
                <a:lnTo>
                  <a:pt x="404" y="61"/>
                </a:lnTo>
                <a:lnTo>
                  <a:pt x="406" y="61"/>
                </a:lnTo>
                <a:lnTo>
                  <a:pt x="406" y="63"/>
                </a:lnTo>
                <a:lnTo>
                  <a:pt x="409" y="63"/>
                </a:lnTo>
                <a:lnTo>
                  <a:pt x="409" y="66"/>
                </a:lnTo>
                <a:lnTo>
                  <a:pt x="411" y="68"/>
                </a:lnTo>
                <a:lnTo>
                  <a:pt x="411" y="70"/>
                </a:lnTo>
                <a:lnTo>
                  <a:pt x="414" y="70"/>
                </a:lnTo>
                <a:lnTo>
                  <a:pt x="414" y="73"/>
                </a:lnTo>
                <a:lnTo>
                  <a:pt x="416" y="73"/>
                </a:lnTo>
                <a:lnTo>
                  <a:pt x="421" y="73"/>
                </a:lnTo>
                <a:lnTo>
                  <a:pt x="421" y="70"/>
                </a:lnTo>
                <a:lnTo>
                  <a:pt x="421" y="68"/>
                </a:lnTo>
                <a:lnTo>
                  <a:pt x="418" y="68"/>
                </a:lnTo>
                <a:lnTo>
                  <a:pt x="418" y="66"/>
                </a:lnTo>
                <a:lnTo>
                  <a:pt x="416" y="63"/>
                </a:lnTo>
                <a:lnTo>
                  <a:pt x="416" y="61"/>
                </a:lnTo>
                <a:lnTo>
                  <a:pt x="418" y="58"/>
                </a:lnTo>
                <a:lnTo>
                  <a:pt x="418" y="56"/>
                </a:lnTo>
                <a:lnTo>
                  <a:pt x="421" y="56"/>
                </a:lnTo>
                <a:lnTo>
                  <a:pt x="423" y="56"/>
                </a:lnTo>
                <a:lnTo>
                  <a:pt x="423" y="54"/>
                </a:lnTo>
                <a:lnTo>
                  <a:pt x="428" y="54"/>
                </a:lnTo>
                <a:lnTo>
                  <a:pt x="428" y="56"/>
                </a:lnTo>
                <a:lnTo>
                  <a:pt x="430" y="56"/>
                </a:lnTo>
                <a:lnTo>
                  <a:pt x="430" y="58"/>
                </a:lnTo>
                <a:lnTo>
                  <a:pt x="433" y="58"/>
                </a:lnTo>
                <a:lnTo>
                  <a:pt x="433" y="61"/>
                </a:lnTo>
                <a:lnTo>
                  <a:pt x="435" y="61"/>
                </a:lnTo>
                <a:lnTo>
                  <a:pt x="435" y="63"/>
                </a:lnTo>
                <a:lnTo>
                  <a:pt x="435" y="66"/>
                </a:lnTo>
                <a:lnTo>
                  <a:pt x="438" y="66"/>
                </a:lnTo>
                <a:lnTo>
                  <a:pt x="438" y="68"/>
                </a:lnTo>
                <a:lnTo>
                  <a:pt x="440" y="68"/>
                </a:lnTo>
                <a:lnTo>
                  <a:pt x="440" y="70"/>
                </a:lnTo>
                <a:lnTo>
                  <a:pt x="442" y="73"/>
                </a:lnTo>
                <a:lnTo>
                  <a:pt x="442" y="80"/>
                </a:lnTo>
                <a:lnTo>
                  <a:pt x="445" y="80"/>
                </a:lnTo>
                <a:lnTo>
                  <a:pt x="445" y="82"/>
                </a:lnTo>
                <a:lnTo>
                  <a:pt x="447" y="82"/>
                </a:lnTo>
                <a:lnTo>
                  <a:pt x="447" y="85"/>
                </a:lnTo>
                <a:lnTo>
                  <a:pt x="450" y="87"/>
                </a:lnTo>
                <a:moveTo>
                  <a:pt x="450" y="87"/>
                </a:moveTo>
                <a:lnTo>
                  <a:pt x="450" y="92"/>
                </a:lnTo>
                <a:lnTo>
                  <a:pt x="452" y="94"/>
                </a:lnTo>
                <a:lnTo>
                  <a:pt x="452" y="102"/>
                </a:lnTo>
                <a:lnTo>
                  <a:pt x="450" y="102"/>
                </a:lnTo>
                <a:lnTo>
                  <a:pt x="450" y="99"/>
                </a:lnTo>
                <a:lnTo>
                  <a:pt x="447" y="99"/>
                </a:lnTo>
                <a:lnTo>
                  <a:pt x="442" y="99"/>
                </a:lnTo>
                <a:lnTo>
                  <a:pt x="442" y="102"/>
                </a:lnTo>
                <a:lnTo>
                  <a:pt x="442" y="104"/>
                </a:lnTo>
                <a:lnTo>
                  <a:pt x="445" y="106"/>
                </a:lnTo>
                <a:lnTo>
                  <a:pt x="447" y="106"/>
                </a:lnTo>
                <a:lnTo>
                  <a:pt x="447" y="109"/>
                </a:lnTo>
                <a:lnTo>
                  <a:pt x="447" y="116"/>
                </a:lnTo>
                <a:lnTo>
                  <a:pt x="450" y="116"/>
                </a:lnTo>
                <a:lnTo>
                  <a:pt x="450" y="118"/>
                </a:lnTo>
                <a:lnTo>
                  <a:pt x="452" y="118"/>
                </a:lnTo>
                <a:lnTo>
                  <a:pt x="454" y="118"/>
                </a:lnTo>
                <a:lnTo>
                  <a:pt x="454" y="121"/>
                </a:lnTo>
                <a:lnTo>
                  <a:pt x="454" y="123"/>
                </a:lnTo>
                <a:lnTo>
                  <a:pt x="452" y="123"/>
                </a:lnTo>
                <a:lnTo>
                  <a:pt x="452" y="126"/>
                </a:lnTo>
                <a:lnTo>
                  <a:pt x="454" y="126"/>
                </a:lnTo>
                <a:lnTo>
                  <a:pt x="454" y="128"/>
                </a:lnTo>
                <a:lnTo>
                  <a:pt x="452" y="130"/>
                </a:lnTo>
                <a:lnTo>
                  <a:pt x="452" y="133"/>
                </a:lnTo>
                <a:lnTo>
                  <a:pt x="450" y="135"/>
                </a:lnTo>
                <a:lnTo>
                  <a:pt x="445" y="135"/>
                </a:lnTo>
                <a:lnTo>
                  <a:pt x="445" y="138"/>
                </a:lnTo>
                <a:lnTo>
                  <a:pt x="445" y="142"/>
                </a:lnTo>
                <a:lnTo>
                  <a:pt x="447" y="142"/>
                </a:lnTo>
                <a:lnTo>
                  <a:pt x="447" y="152"/>
                </a:lnTo>
                <a:lnTo>
                  <a:pt x="445" y="152"/>
                </a:lnTo>
                <a:lnTo>
                  <a:pt x="445" y="157"/>
                </a:lnTo>
                <a:lnTo>
                  <a:pt x="442" y="157"/>
                </a:lnTo>
                <a:lnTo>
                  <a:pt x="442" y="159"/>
                </a:lnTo>
                <a:lnTo>
                  <a:pt x="440" y="162"/>
                </a:lnTo>
                <a:lnTo>
                  <a:pt x="440" y="164"/>
                </a:lnTo>
                <a:lnTo>
                  <a:pt x="438" y="164"/>
                </a:lnTo>
                <a:lnTo>
                  <a:pt x="433" y="164"/>
                </a:lnTo>
                <a:lnTo>
                  <a:pt x="430" y="162"/>
                </a:lnTo>
                <a:lnTo>
                  <a:pt x="430" y="152"/>
                </a:lnTo>
                <a:lnTo>
                  <a:pt x="428" y="152"/>
                </a:lnTo>
                <a:lnTo>
                  <a:pt x="423" y="152"/>
                </a:lnTo>
                <a:lnTo>
                  <a:pt x="423" y="154"/>
                </a:lnTo>
                <a:lnTo>
                  <a:pt x="421" y="154"/>
                </a:lnTo>
                <a:lnTo>
                  <a:pt x="421" y="157"/>
                </a:lnTo>
                <a:lnTo>
                  <a:pt x="416" y="157"/>
                </a:lnTo>
                <a:lnTo>
                  <a:pt x="416" y="159"/>
                </a:lnTo>
                <a:lnTo>
                  <a:pt x="414" y="159"/>
                </a:lnTo>
                <a:lnTo>
                  <a:pt x="414" y="162"/>
                </a:lnTo>
                <a:lnTo>
                  <a:pt x="411" y="162"/>
                </a:lnTo>
                <a:lnTo>
                  <a:pt x="411" y="164"/>
                </a:lnTo>
                <a:lnTo>
                  <a:pt x="411" y="169"/>
                </a:lnTo>
                <a:lnTo>
                  <a:pt x="414" y="169"/>
                </a:lnTo>
                <a:lnTo>
                  <a:pt x="416" y="169"/>
                </a:lnTo>
                <a:lnTo>
                  <a:pt x="416" y="166"/>
                </a:lnTo>
                <a:lnTo>
                  <a:pt x="418" y="166"/>
                </a:lnTo>
                <a:lnTo>
                  <a:pt x="418" y="164"/>
                </a:lnTo>
                <a:lnTo>
                  <a:pt x="426" y="164"/>
                </a:lnTo>
                <a:lnTo>
                  <a:pt x="426" y="166"/>
                </a:lnTo>
                <a:lnTo>
                  <a:pt x="428" y="166"/>
                </a:lnTo>
                <a:lnTo>
                  <a:pt x="428" y="169"/>
                </a:lnTo>
                <a:moveTo>
                  <a:pt x="428" y="169"/>
                </a:moveTo>
                <a:lnTo>
                  <a:pt x="430" y="171"/>
                </a:lnTo>
                <a:lnTo>
                  <a:pt x="430" y="176"/>
                </a:lnTo>
                <a:lnTo>
                  <a:pt x="428" y="176"/>
                </a:lnTo>
                <a:lnTo>
                  <a:pt x="428" y="178"/>
                </a:lnTo>
                <a:lnTo>
                  <a:pt x="426" y="178"/>
                </a:lnTo>
                <a:lnTo>
                  <a:pt x="426" y="181"/>
                </a:lnTo>
                <a:lnTo>
                  <a:pt x="423" y="181"/>
                </a:lnTo>
                <a:lnTo>
                  <a:pt x="421" y="183"/>
                </a:lnTo>
                <a:lnTo>
                  <a:pt x="418" y="183"/>
                </a:lnTo>
                <a:lnTo>
                  <a:pt x="418" y="186"/>
                </a:lnTo>
                <a:lnTo>
                  <a:pt x="416" y="186"/>
                </a:lnTo>
                <a:lnTo>
                  <a:pt x="414" y="188"/>
                </a:lnTo>
                <a:lnTo>
                  <a:pt x="411" y="188"/>
                </a:lnTo>
                <a:lnTo>
                  <a:pt x="411" y="190"/>
                </a:lnTo>
                <a:lnTo>
                  <a:pt x="404" y="190"/>
                </a:lnTo>
                <a:lnTo>
                  <a:pt x="402" y="193"/>
                </a:lnTo>
                <a:lnTo>
                  <a:pt x="399" y="195"/>
                </a:lnTo>
                <a:lnTo>
                  <a:pt x="397" y="195"/>
                </a:lnTo>
                <a:lnTo>
                  <a:pt x="397" y="198"/>
                </a:lnTo>
                <a:lnTo>
                  <a:pt x="387" y="198"/>
                </a:lnTo>
                <a:lnTo>
                  <a:pt x="387" y="200"/>
                </a:lnTo>
                <a:lnTo>
                  <a:pt x="385" y="200"/>
                </a:lnTo>
                <a:lnTo>
                  <a:pt x="385" y="198"/>
                </a:lnTo>
                <a:lnTo>
                  <a:pt x="382" y="198"/>
                </a:lnTo>
                <a:lnTo>
                  <a:pt x="385" y="198"/>
                </a:lnTo>
                <a:lnTo>
                  <a:pt x="385" y="190"/>
                </a:lnTo>
                <a:lnTo>
                  <a:pt x="382" y="190"/>
                </a:lnTo>
                <a:lnTo>
                  <a:pt x="378" y="190"/>
                </a:lnTo>
                <a:lnTo>
                  <a:pt x="378" y="193"/>
                </a:lnTo>
                <a:lnTo>
                  <a:pt x="375" y="193"/>
                </a:lnTo>
                <a:lnTo>
                  <a:pt x="375" y="195"/>
                </a:lnTo>
                <a:lnTo>
                  <a:pt x="368" y="195"/>
                </a:lnTo>
                <a:lnTo>
                  <a:pt x="366" y="198"/>
                </a:lnTo>
                <a:lnTo>
                  <a:pt x="366" y="200"/>
                </a:lnTo>
                <a:lnTo>
                  <a:pt x="363" y="200"/>
                </a:lnTo>
                <a:lnTo>
                  <a:pt x="351" y="200"/>
                </a:lnTo>
                <a:lnTo>
                  <a:pt x="351" y="198"/>
                </a:lnTo>
                <a:lnTo>
                  <a:pt x="349" y="198"/>
                </a:lnTo>
                <a:lnTo>
                  <a:pt x="349" y="195"/>
                </a:lnTo>
                <a:lnTo>
                  <a:pt x="349" y="193"/>
                </a:lnTo>
                <a:lnTo>
                  <a:pt x="346" y="193"/>
                </a:lnTo>
                <a:lnTo>
                  <a:pt x="346" y="190"/>
                </a:lnTo>
                <a:lnTo>
                  <a:pt x="344" y="190"/>
                </a:lnTo>
                <a:lnTo>
                  <a:pt x="344" y="195"/>
                </a:lnTo>
                <a:lnTo>
                  <a:pt x="342" y="195"/>
                </a:lnTo>
                <a:lnTo>
                  <a:pt x="334" y="195"/>
                </a:lnTo>
                <a:lnTo>
                  <a:pt x="334" y="193"/>
                </a:lnTo>
                <a:lnTo>
                  <a:pt x="330" y="193"/>
                </a:lnTo>
                <a:lnTo>
                  <a:pt x="330" y="190"/>
                </a:lnTo>
                <a:lnTo>
                  <a:pt x="325" y="190"/>
                </a:lnTo>
                <a:lnTo>
                  <a:pt x="325" y="188"/>
                </a:lnTo>
                <a:lnTo>
                  <a:pt x="322" y="188"/>
                </a:lnTo>
                <a:lnTo>
                  <a:pt x="322" y="186"/>
                </a:lnTo>
                <a:lnTo>
                  <a:pt x="320" y="183"/>
                </a:lnTo>
                <a:lnTo>
                  <a:pt x="320" y="178"/>
                </a:lnTo>
                <a:lnTo>
                  <a:pt x="322" y="178"/>
                </a:lnTo>
                <a:lnTo>
                  <a:pt x="332" y="178"/>
                </a:lnTo>
                <a:lnTo>
                  <a:pt x="332" y="176"/>
                </a:lnTo>
                <a:lnTo>
                  <a:pt x="332" y="171"/>
                </a:lnTo>
                <a:moveTo>
                  <a:pt x="332" y="171"/>
                </a:moveTo>
                <a:lnTo>
                  <a:pt x="330" y="169"/>
                </a:lnTo>
                <a:lnTo>
                  <a:pt x="327" y="166"/>
                </a:lnTo>
                <a:lnTo>
                  <a:pt x="327" y="164"/>
                </a:lnTo>
                <a:lnTo>
                  <a:pt x="325" y="162"/>
                </a:lnTo>
                <a:lnTo>
                  <a:pt x="325" y="159"/>
                </a:lnTo>
                <a:lnTo>
                  <a:pt x="322" y="159"/>
                </a:lnTo>
                <a:lnTo>
                  <a:pt x="315" y="159"/>
                </a:lnTo>
                <a:lnTo>
                  <a:pt x="315" y="162"/>
                </a:lnTo>
                <a:lnTo>
                  <a:pt x="318" y="162"/>
                </a:lnTo>
                <a:lnTo>
                  <a:pt x="318" y="164"/>
                </a:lnTo>
                <a:lnTo>
                  <a:pt x="318" y="166"/>
                </a:lnTo>
                <a:lnTo>
                  <a:pt x="320" y="166"/>
                </a:lnTo>
                <a:lnTo>
                  <a:pt x="320" y="174"/>
                </a:lnTo>
                <a:lnTo>
                  <a:pt x="318" y="174"/>
                </a:lnTo>
                <a:lnTo>
                  <a:pt x="318" y="176"/>
                </a:lnTo>
                <a:lnTo>
                  <a:pt x="315" y="176"/>
                </a:lnTo>
                <a:lnTo>
                  <a:pt x="313" y="176"/>
                </a:lnTo>
                <a:lnTo>
                  <a:pt x="313" y="178"/>
                </a:lnTo>
                <a:lnTo>
                  <a:pt x="308" y="176"/>
                </a:lnTo>
                <a:lnTo>
                  <a:pt x="306" y="174"/>
                </a:lnTo>
                <a:lnTo>
                  <a:pt x="306" y="171"/>
                </a:lnTo>
                <a:lnTo>
                  <a:pt x="303" y="171"/>
                </a:lnTo>
                <a:lnTo>
                  <a:pt x="303" y="169"/>
                </a:lnTo>
                <a:lnTo>
                  <a:pt x="301" y="169"/>
                </a:lnTo>
                <a:lnTo>
                  <a:pt x="301" y="166"/>
                </a:lnTo>
                <a:lnTo>
                  <a:pt x="298" y="164"/>
                </a:lnTo>
                <a:lnTo>
                  <a:pt x="298" y="162"/>
                </a:lnTo>
                <a:lnTo>
                  <a:pt x="296" y="162"/>
                </a:lnTo>
                <a:lnTo>
                  <a:pt x="296" y="159"/>
                </a:lnTo>
                <a:lnTo>
                  <a:pt x="294" y="157"/>
                </a:lnTo>
                <a:lnTo>
                  <a:pt x="294" y="150"/>
                </a:lnTo>
                <a:lnTo>
                  <a:pt x="291" y="150"/>
                </a:lnTo>
                <a:lnTo>
                  <a:pt x="291" y="147"/>
                </a:lnTo>
                <a:lnTo>
                  <a:pt x="289" y="147"/>
                </a:lnTo>
                <a:lnTo>
                  <a:pt x="289" y="142"/>
                </a:lnTo>
                <a:lnTo>
                  <a:pt x="286" y="142"/>
                </a:lnTo>
                <a:lnTo>
                  <a:pt x="286" y="130"/>
                </a:lnTo>
                <a:lnTo>
                  <a:pt x="289" y="130"/>
                </a:lnTo>
                <a:lnTo>
                  <a:pt x="289" y="133"/>
                </a:lnTo>
                <a:lnTo>
                  <a:pt x="291" y="133"/>
                </a:lnTo>
                <a:lnTo>
                  <a:pt x="294" y="133"/>
                </a:lnTo>
                <a:lnTo>
                  <a:pt x="294" y="130"/>
                </a:lnTo>
                <a:lnTo>
                  <a:pt x="294" y="126"/>
                </a:lnTo>
                <a:lnTo>
                  <a:pt x="291" y="126"/>
                </a:lnTo>
                <a:lnTo>
                  <a:pt x="291" y="118"/>
                </a:lnTo>
                <a:lnTo>
                  <a:pt x="289" y="118"/>
                </a:lnTo>
                <a:lnTo>
                  <a:pt x="289" y="114"/>
                </a:lnTo>
                <a:lnTo>
                  <a:pt x="286" y="114"/>
                </a:lnTo>
                <a:lnTo>
                  <a:pt x="284" y="114"/>
                </a:lnTo>
                <a:lnTo>
                  <a:pt x="284" y="111"/>
                </a:lnTo>
                <a:lnTo>
                  <a:pt x="284" y="102"/>
                </a:lnTo>
                <a:lnTo>
                  <a:pt x="286" y="99"/>
                </a:lnTo>
                <a:lnTo>
                  <a:pt x="286" y="97"/>
                </a:lnTo>
                <a:lnTo>
                  <a:pt x="289" y="97"/>
                </a:lnTo>
                <a:lnTo>
                  <a:pt x="291" y="97"/>
                </a:lnTo>
                <a:lnTo>
                  <a:pt x="291" y="94"/>
                </a:lnTo>
                <a:lnTo>
                  <a:pt x="294" y="94"/>
                </a:lnTo>
                <a:lnTo>
                  <a:pt x="294" y="92"/>
                </a:lnTo>
                <a:lnTo>
                  <a:pt x="294" y="90"/>
                </a:lnTo>
                <a:lnTo>
                  <a:pt x="291" y="90"/>
                </a:lnTo>
                <a:lnTo>
                  <a:pt x="289" y="90"/>
                </a:lnTo>
                <a:lnTo>
                  <a:pt x="289" y="87"/>
                </a:lnTo>
                <a:lnTo>
                  <a:pt x="289" y="82"/>
                </a:lnTo>
                <a:lnTo>
                  <a:pt x="291" y="82"/>
                </a:lnTo>
                <a:lnTo>
                  <a:pt x="291" y="78"/>
                </a:lnTo>
                <a:lnTo>
                  <a:pt x="294" y="78"/>
                </a:lnTo>
                <a:lnTo>
                  <a:pt x="294" y="73"/>
                </a:lnTo>
                <a:lnTo>
                  <a:pt x="296" y="73"/>
                </a:lnTo>
                <a:lnTo>
                  <a:pt x="296" y="70"/>
                </a:lnTo>
                <a:lnTo>
                  <a:pt x="298" y="70"/>
                </a:lnTo>
                <a:lnTo>
                  <a:pt x="298" y="68"/>
                </a:lnTo>
                <a:moveTo>
                  <a:pt x="298" y="68"/>
                </a:moveTo>
                <a:lnTo>
                  <a:pt x="301" y="68"/>
                </a:lnTo>
                <a:lnTo>
                  <a:pt x="301" y="66"/>
                </a:lnTo>
                <a:lnTo>
                  <a:pt x="303" y="66"/>
                </a:lnTo>
                <a:lnTo>
                  <a:pt x="303" y="68"/>
                </a:lnTo>
                <a:lnTo>
                  <a:pt x="306" y="68"/>
                </a:lnTo>
                <a:lnTo>
                  <a:pt x="306" y="70"/>
                </a:lnTo>
                <a:lnTo>
                  <a:pt x="306" y="78"/>
                </a:lnTo>
                <a:lnTo>
                  <a:pt x="308" y="78"/>
                </a:lnTo>
                <a:lnTo>
                  <a:pt x="308" y="80"/>
                </a:lnTo>
                <a:lnTo>
                  <a:pt x="310" y="80"/>
                </a:lnTo>
                <a:lnTo>
                  <a:pt x="313" y="80"/>
                </a:lnTo>
                <a:lnTo>
                  <a:pt x="313" y="78"/>
                </a:lnTo>
                <a:lnTo>
                  <a:pt x="315" y="78"/>
                </a:lnTo>
                <a:lnTo>
                  <a:pt x="315" y="75"/>
                </a:lnTo>
                <a:lnTo>
                  <a:pt x="320" y="75"/>
                </a:lnTo>
                <a:lnTo>
                  <a:pt x="320" y="73"/>
                </a:lnTo>
                <a:lnTo>
                  <a:pt x="322" y="73"/>
                </a:lnTo>
                <a:lnTo>
                  <a:pt x="325" y="70"/>
                </a:lnTo>
                <a:lnTo>
                  <a:pt x="325" y="63"/>
                </a:lnTo>
                <a:lnTo>
                  <a:pt x="322" y="63"/>
                </a:lnTo>
                <a:lnTo>
                  <a:pt x="320" y="66"/>
                </a:lnTo>
                <a:lnTo>
                  <a:pt x="318" y="66"/>
                </a:lnTo>
                <a:lnTo>
                  <a:pt x="318" y="68"/>
                </a:lnTo>
                <a:lnTo>
                  <a:pt x="313" y="68"/>
                </a:lnTo>
                <a:lnTo>
                  <a:pt x="310" y="66"/>
                </a:lnTo>
                <a:lnTo>
                  <a:pt x="310" y="63"/>
                </a:lnTo>
                <a:lnTo>
                  <a:pt x="308" y="63"/>
                </a:lnTo>
                <a:lnTo>
                  <a:pt x="308" y="61"/>
                </a:lnTo>
                <a:lnTo>
                  <a:pt x="306" y="61"/>
                </a:lnTo>
                <a:lnTo>
                  <a:pt x="306" y="58"/>
                </a:lnTo>
                <a:lnTo>
                  <a:pt x="308" y="58"/>
                </a:lnTo>
                <a:lnTo>
                  <a:pt x="308" y="54"/>
                </a:lnTo>
                <a:lnTo>
                  <a:pt x="310" y="54"/>
                </a:lnTo>
                <a:lnTo>
                  <a:pt x="313" y="51"/>
                </a:lnTo>
                <a:lnTo>
                  <a:pt x="315" y="51"/>
                </a:lnTo>
                <a:lnTo>
                  <a:pt x="315" y="49"/>
                </a:lnTo>
                <a:lnTo>
                  <a:pt x="318" y="49"/>
                </a:lnTo>
                <a:lnTo>
                  <a:pt x="318" y="46"/>
                </a:lnTo>
                <a:lnTo>
                  <a:pt x="320" y="46"/>
                </a:lnTo>
                <a:lnTo>
                  <a:pt x="322" y="44"/>
                </a:lnTo>
                <a:lnTo>
                  <a:pt x="325" y="44"/>
                </a:lnTo>
                <a:lnTo>
                  <a:pt x="325" y="42"/>
                </a:lnTo>
                <a:lnTo>
                  <a:pt x="334" y="42"/>
                </a:lnTo>
                <a:lnTo>
                  <a:pt x="334" y="39"/>
                </a:lnTo>
                <a:lnTo>
                  <a:pt x="337" y="39"/>
                </a:lnTo>
                <a:lnTo>
                  <a:pt x="337" y="37"/>
                </a:lnTo>
                <a:lnTo>
                  <a:pt x="339" y="37"/>
                </a:lnTo>
                <a:lnTo>
                  <a:pt x="339" y="34"/>
                </a:lnTo>
                <a:lnTo>
                  <a:pt x="344" y="34"/>
                </a:lnTo>
                <a:moveTo>
                  <a:pt x="318" y="68"/>
                </a:moveTo>
                <a:lnTo>
                  <a:pt x="322" y="73"/>
                </a:lnTo>
                <a:lnTo>
                  <a:pt x="318" y="66"/>
                </a:lnTo>
                <a:moveTo>
                  <a:pt x="301" y="68"/>
                </a:moveTo>
                <a:lnTo>
                  <a:pt x="310" y="80"/>
                </a:lnTo>
                <a:lnTo>
                  <a:pt x="301" y="66"/>
                </a:lnTo>
                <a:moveTo>
                  <a:pt x="320" y="73"/>
                </a:moveTo>
                <a:lnTo>
                  <a:pt x="315" y="68"/>
                </a:lnTo>
                <a:lnTo>
                  <a:pt x="320" y="75"/>
                </a:lnTo>
                <a:moveTo>
                  <a:pt x="310" y="178"/>
                </a:moveTo>
                <a:lnTo>
                  <a:pt x="310" y="176"/>
                </a:lnTo>
                <a:lnTo>
                  <a:pt x="308" y="176"/>
                </a:lnTo>
                <a:moveTo>
                  <a:pt x="313" y="178"/>
                </a:moveTo>
                <a:lnTo>
                  <a:pt x="313" y="176"/>
                </a:lnTo>
                <a:moveTo>
                  <a:pt x="318" y="176"/>
                </a:moveTo>
                <a:lnTo>
                  <a:pt x="320" y="181"/>
                </a:lnTo>
                <a:moveTo>
                  <a:pt x="322" y="159"/>
                </a:moveTo>
                <a:lnTo>
                  <a:pt x="330" y="169"/>
                </a:lnTo>
                <a:lnTo>
                  <a:pt x="332" y="174"/>
                </a:lnTo>
                <a:moveTo>
                  <a:pt x="320" y="174"/>
                </a:moveTo>
                <a:lnTo>
                  <a:pt x="322" y="178"/>
                </a:lnTo>
                <a:moveTo>
                  <a:pt x="320" y="171"/>
                </a:moveTo>
                <a:lnTo>
                  <a:pt x="325" y="178"/>
                </a:lnTo>
                <a:moveTo>
                  <a:pt x="320" y="169"/>
                </a:moveTo>
                <a:lnTo>
                  <a:pt x="327" y="178"/>
                </a:lnTo>
                <a:lnTo>
                  <a:pt x="320" y="171"/>
                </a:lnTo>
                <a:moveTo>
                  <a:pt x="313" y="178"/>
                </a:moveTo>
                <a:lnTo>
                  <a:pt x="318" y="183"/>
                </a:lnTo>
                <a:moveTo>
                  <a:pt x="310" y="178"/>
                </a:moveTo>
                <a:lnTo>
                  <a:pt x="310" y="176"/>
                </a:lnTo>
                <a:moveTo>
                  <a:pt x="320" y="183"/>
                </a:moveTo>
                <a:lnTo>
                  <a:pt x="315" y="176"/>
                </a:lnTo>
                <a:lnTo>
                  <a:pt x="320" y="181"/>
                </a:lnTo>
                <a:moveTo>
                  <a:pt x="318" y="159"/>
                </a:moveTo>
                <a:lnTo>
                  <a:pt x="330" y="178"/>
                </a:lnTo>
                <a:moveTo>
                  <a:pt x="318" y="174"/>
                </a:moveTo>
                <a:lnTo>
                  <a:pt x="320" y="178"/>
                </a:lnTo>
                <a:moveTo>
                  <a:pt x="315" y="162"/>
                </a:moveTo>
                <a:lnTo>
                  <a:pt x="330" y="178"/>
                </a:lnTo>
                <a:moveTo>
                  <a:pt x="320" y="159"/>
                </a:moveTo>
                <a:lnTo>
                  <a:pt x="332" y="176"/>
                </a:lnTo>
                <a:lnTo>
                  <a:pt x="318" y="159"/>
                </a:lnTo>
                <a:moveTo>
                  <a:pt x="349" y="123"/>
                </a:moveTo>
                <a:lnTo>
                  <a:pt x="354" y="114"/>
                </a:lnTo>
                <a:lnTo>
                  <a:pt x="346" y="106"/>
                </a:lnTo>
                <a:moveTo>
                  <a:pt x="286" y="133"/>
                </a:moveTo>
                <a:lnTo>
                  <a:pt x="286" y="135"/>
                </a:lnTo>
                <a:moveTo>
                  <a:pt x="286" y="130"/>
                </a:moveTo>
                <a:lnTo>
                  <a:pt x="286" y="128"/>
                </a:lnTo>
                <a:moveTo>
                  <a:pt x="284" y="126"/>
                </a:moveTo>
                <a:lnTo>
                  <a:pt x="289" y="133"/>
                </a:lnTo>
                <a:moveTo>
                  <a:pt x="284" y="123"/>
                </a:moveTo>
                <a:lnTo>
                  <a:pt x="291" y="133"/>
                </a:lnTo>
                <a:moveTo>
                  <a:pt x="284" y="111"/>
                </a:moveTo>
                <a:lnTo>
                  <a:pt x="289" y="118"/>
                </a:lnTo>
                <a:moveTo>
                  <a:pt x="286" y="114"/>
                </a:moveTo>
                <a:lnTo>
                  <a:pt x="284" y="111"/>
                </a:lnTo>
                <a:moveTo>
                  <a:pt x="289" y="94"/>
                </a:moveTo>
                <a:lnTo>
                  <a:pt x="289" y="97"/>
                </a:lnTo>
                <a:moveTo>
                  <a:pt x="284" y="114"/>
                </a:moveTo>
                <a:lnTo>
                  <a:pt x="291" y="121"/>
                </a:lnTo>
                <a:moveTo>
                  <a:pt x="291" y="90"/>
                </a:moveTo>
                <a:lnTo>
                  <a:pt x="294" y="92"/>
                </a:lnTo>
                <a:moveTo>
                  <a:pt x="289" y="90"/>
                </a:moveTo>
                <a:lnTo>
                  <a:pt x="291" y="94"/>
                </a:lnTo>
                <a:moveTo>
                  <a:pt x="306" y="70"/>
                </a:moveTo>
                <a:lnTo>
                  <a:pt x="313" y="80"/>
                </a:lnTo>
                <a:moveTo>
                  <a:pt x="291" y="97"/>
                </a:moveTo>
                <a:lnTo>
                  <a:pt x="289" y="92"/>
                </a:lnTo>
                <a:lnTo>
                  <a:pt x="291" y="94"/>
                </a:lnTo>
                <a:moveTo>
                  <a:pt x="284" y="121"/>
                </a:moveTo>
                <a:lnTo>
                  <a:pt x="294" y="133"/>
                </a:lnTo>
                <a:moveTo>
                  <a:pt x="284" y="118"/>
                </a:moveTo>
                <a:lnTo>
                  <a:pt x="294" y="130"/>
                </a:lnTo>
                <a:moveTo>
                  <a:pt x="284" y="116"/>
                </a:moveTo>
                <a:lnTo>
                  <a:pt x="294" y="128"/>
                </a:lnTo>
                <a:moveTo>
                  <a:pt x="322" y="186"/>
                </a:moveTo>
                <a:lnTo>
                  <a:pt x="320" y="186"/>
                </a:lnTo>
                <a:lnTo>
                  <a:pt x="320" y="183"/>
                </a:lnTo>
                <a:moveTo>
                  <a:pt x="382" y="32"/>
                </a:moveTo>
                <a:lnTo>
                  <a:pt x="380" y="30"/>
                </a:lnTo>
                <a:moveTo>
                  <a:pt x="397" y="37"/>
                </a:moveTo>
                <a:lnTo>
                  <a:pt x="399" y="37"/>
                </a:lnTo>
                <a:moveTo>
                  <a:pt x="394" y="37"/>
                </a:moveTo>
                <a:lnTo>
                  <a:pt x="394" y="39"/>
                </a:lnTo>
                <a:lnTo>
                  <a:pt x="392" y="39"/>
                </a:lnTo>
                <a:lnTo>
                  <a:pt x="390" y="39"/>
                </a:lnTo>
                <a:lnTo>
                  <a:pt x="390" y="37"/>
                </a:lnTo>
                <a:lnTo>
                  <a:pt x="387" y="37"/>
                </a:lnTo>
                <a:moveTo>
                  <a:pt x="394" y="37"/>
                </a:moveTo>
                <a:lnTo>
                  <a:pt x="394" y="34"/>
                </a:lnTo>
                <a:moveTo>
                  <a:pt x="387" y="37"/>
                </a:moveTo>
                <a:lnTo>
                  <a:pt x="390" y="39"/>
                </a:lnTo>
                <a:moveTo>
                  <a:pt x="394" y="37"/>
                </a:moveTo>
                <a:lnTo>
                  <a:pt x="394" y="34"/>
                </a:lnTo>
                <a:moveTo>
                  <a:pt x="387" y="34"/>
                </a:moveTo>
                <a:lnTo>
                  <a:pt x="385" y="32"/>
                </a:lnTo>
                <a:moveTo>
                  <a:pt x="382" y="32"/>
                </a:moveTo>
                <a:lnTo>
                  <a:pt x="387" y="34"/>
                </a:lnTo>
                <a:moveTo>
                  <a:pt x="385" y="32"/>
                </a:moveTo>
                <a:lnTo>
                  <a:pt x="385" y="30"/>
                </a:lnTo>
                <a:moveTo>
                  <a:pt x="397" y="34"/>
                </a:moveTo>
                <a:lnTo>
                  <a:pt x="397" y="37"/>
                </a:lnTo>
                <a:moveTo>
                  <a:pt x="394" y="34"/>
                </a:moveTo>
                <a:lnTo>
                  <a:pt x="394" y="37"/>
                </a:lnTo>
                <a:moveTo>
                  <a:pt x="397" y="37"/>
                </a:moveTo>
                <a:lnTo>
                  <a:pt x="399" y="37"/>
                </a:lnTo>
                <a:moveTo>
                  <a:pt x="397" y="37"/>
                </a:moveTo>
                <a:lnTo>
                  <a:pt x="394" y="37"/>
                </a:lnTo>
                <a:moveTo>
                  <a:pt x="387" y="34"/>
                </a:moveTo>
                <a:lnTo>
                  <a:pt x="387" y="37"/>
                </a:lnTo>
                <a:moveTo>
                  <a:pt x="387" y="32"/>
                </a:moveTo>
                <a:lnTo>
                  <a:pt x="392" y="39"/>
                </a:lnTo>
                <a:moveTo>
                  <a:pt x="392" y="34"/>
                </a:moveTo>
                <a:lnTo>
                  <a:pt x="394" y="37"/>
                </a:lnTo>
                <a:moveTo>
                  <a:pt x="390" y="34"/>
                </a:moveTo>
                <a:lnTo>
                  <a:pt x="394" y="39"/>
                </a:lnTo>
                <a:moveTo>
                  <a:pt x="382" y="116"/>
                </a:moveTo>
                <a:lnTo>
                  <a:pt x="370" y="123"/>
                </a:lnTo>
                <a:lnTo>
                  <a:pt x="385" y="121"/>
                </a:lnTo>
                <a:moveTo>
                  <a:pt x="370" y="128"/>
                </a:moveTo>
                <a:lnTo>
                  <a:pt x="370" y="123"/>
                </a:lnTo>
                <a:lnTo>
                  <a:pt x="370" y="126"/>
                </a:lnTo>
                <a:moveTo>
                  <a:pt x="368" y="123"/>
                </a:moveTo>
                <a:lnTo>
                  <a:pt x="370" y="123"/>
                </a:lnTo>
                <a:lnTo>
                  <a:pt x="382" y="109"/>
                </a:lnTo>
                <a:moveTo>
                  <a:pt x="375" y="106"/>
                </a:moveTo>
                <a:lnTo>
                  <a:pt x="370" y="123"/>
                </a:lnTo>
                <a:lnTo>
                  <a:pt x="378" y="106"/>
                </a:lnTo>
                <a:moveTo>
                  <a:pt x="382" y="111"/>
                </a:moveTo>
                <a:lnTo>
                  <a:pt x="370" y="123"/>
                </a:lnTo>
                <a:lnTo>
                  <a:pt x="373" y="106"/>
                </a:lnTo>
                <a:moveTo>
                  <a:pt x="380" y="106"/>
                </a:moveTo>
                <a:lnTo>
                  <a:pt x="370" y="123"/>
                </a:lnTo>
                <a:moveTo>
                  <a:pt x="385" y="102"/>
                </a:moveTo>
                <a:lnTo>
                  <a:pt x="382" y="116"/>
                </a:lnTo>
                <a:lnTo>
                  <a:pt x="392" y="128"/>
                </a:lnTo>
                <a:moveTo>
                  <a:pt x="390" y="128"/>
                </a:moveTo>
                <a:lnTo>
                  <a:pt x="382" y="126"/>
                </a:lnTo>
                <a:lnTo>
                  <a:pt x="375" y="128"/>
                </a:lnTo>
                <a:lnTo>
                  <a:pt x="373" y="138"/>
                </a:lnTo>
                <a:moveTo>
                  <a:pt x="385" y="58"/>
                </a:moveTo>
                <a:lnTo>
                  <a:pt x="440" y="1"/>
                </a:lnTo>
                <a:lnTo>
                  <a:pt x="385" y="58"/>
                </a:lnTo>
                <a:lnTo>
                  <a:pt x="327" y="116"/>
                </a:lnTo>
                <a:lnTo>
                  <a:pt x="385" y="58"/>
                </a:lnTo>
                <a:lnTo>
                  <a:pt x="327" y="1"/>
                </a:lnTo>
                <a:lnTo>
                  <a:pt x="385" y="58"/>
                </a:lnTo>
                <a:lnTo>
                  <a:pt x="440" y="11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02" name="path 4502"/>
          <p:cNvSpPr/>
          <p:nvPr/>
        </p:nvSpPr>
        <p:spPr>
          <a:xfrm>
            <a:off x="13578078" y="4636262"/>
            <a:ext cx="224028" cy="85343"/>
          </a:xfrm>
          <a:custGeom>
            <a:avLst/>
            <a:gdLst/>
            <a:ahLst/>
            <a:cxnLst/>
            <a:rect l="0" t="0" r="0" b="0"/>
            <a:pathLst>
              <a:path w="352" h="134">
                <a:moveTo>
                  <a:pt x="78" y="37"/>
                </a:moveTo>
                <a:lnTo>
                  <a:pt x="87" y="56"/>
                </a:lnTo>
                <a:lnTo>
                  <a:pt x="80" y="34"/>
                </a:lnTo>
                <a:moveTo>
                  <a:pt x="82" y="27"/>
                </a:moveTo>
                <a:lnTo>
                  <a:pt x="85" y="34"/>
                </a:lnTo>
                <a:lnTo>
                  <a:pt x="92" y="39"/>
                </a:lnTo>
                <a:lnTo>
                  <a:pt x="101" y="34"/>
                </a:lnTo>
                <a:moveTo>
                  <a:pt x="73" y="46"/>
                </a:moveTo>
                <a:lnTo>
                  <a:pt x="87" y="56"/>
                </a:lnTo>
                <a:lnTo>
                  <a:pt x="73" y="39"/>
                </a:lnTo>
                <a:moveTo>
                  <a:pt x="75" y="39"/>
                </a:moveTo>
                <a:lnTo>
                  <a:pt x="87" y="56"/>
                </a:lnTo>
                <a:moveTo>
                  <a:pt x="63" y="37"/>
                </a:moveTo>
                <a:lnTo>
                  <a:pt x="73" y="39"/>
                </a:lnTo>
                <a:lnTo>
                  <a:pt x="80" y="34"/>
                </a:lnTo>
                <a:lnTo>
                  <a:pt x="82" y="27"/>
                </a:lnTo>
                <a:moveTo>
                  <a:pt x="90" y="68"/>
                </a:moveTo>
                <a:lnTo>
                  <a:pt x="87" y="58"/>
                </a:lnTo>
                <a:lnTo>
                  <a:pt x="78" y="53"/>
                </a:lnTo>
                <a:lnTo>
                  <a:pt x="68" y="58"/>
                </a:lnTo>
                <a:moveTo>
                  <a:pt x="166" y="20"/>
                </a:moveTo>
                <a:lnTo>
                  <a:pt x="166" y="25"/>
                </a:lnTo>
                <a:lnTo>
                  <a:pt x="169" y="25"/>
                </a:lnTo>
                <a:lnTo>
                  <a:pt x="169" y="34"/>
                </a:lnTo>
                <a:lnTo>
                  <a:pt x="166" y="34"/>
                </a:lnTo>
                <a:lnTo>
                  <a:pt x="166" y="32"/>
                </a:lnTo>
                <a:lnTo>
                  <a:pt x="164" y="32"/>
                </a:lnTo>
                <a:lnTo>
                  <a:pt x="159" y="32"/>
                </a:lnTo>
                <a:lnTo>
                  <a:pt x="159" y="34"/>
                </a:lnTo>
                <a:lnTo>
                  <a:pt x="159" y="37"/>
                </a:lnTo>
                <a:lnTo>
                  <a:pt x="161" y="37"/>
                </a:lnTo>
                <a:lnTo>
                  <a:pt x="161" y="39"/>
                </a:lnTo>
                <a:lnTo>
                  <a:pt x="164" y="39"/>
                </a:lnTo>
                <a:lnTo>
                  <a:pt x="164" y="49"/>
                </a:lnTo>
                <a:lnTo>
                  <a:pt x="166" y="49"/>
                </a:lnTo>
                <a:lnTo>
                  <a:pt x="166" y="51"/>
                </a:lnTo>
                <a:lnTo>
                  <a:pt x="169" y="51"/>
                </a:lnTo>
                <a:lnTo>
                  <a:pt x="171" y="51"/>
                </a:lnTo>
                <a:lnTo>
                  <a:pt x="171" y="53"/>
                </a:lnTo>
                <a:lnTo>
                  <a:pt x="171" y="61"/>
                </a:lnTo>
                <a:lnTo>
                  <a:pt x="169" y="63"/>
                </a:lnTo>
                <a:lnTo>
                  <a:pt x="169" y="65"/>
                </a:lnTo>
                <a:lnTo>
                  <a:pt x="166" y="68"/>
                </a:lnTo>
                <a:lnTo>
                  <a:pt x="164" y="68"/>
                </a:lnTo>
                <a:lnTo>
                  <a:pt x="161" y="70"/>
                </a:lnTo>
                <a:lnTo>
                  <a:pt x="161" y="75"/>
                </a:lnTo>
                <a:lnTo>
                  <a:pt x="164" y="75"/>
                </a:lnTo>
                <a:lnTo>
                  <a:pt x="166" y="75"/>
                </a:lnTo>
                <a:lnTo>
                  <a:pt x="166" y="77"/>
                </a:lnTo>
                <a:lnTo>
                  <a:pt x="164" y="77"/>
                </a:lnTo>
                <a:lnTo>
                  <a:pt x="164" y="80"/>
                </a:lnTo>
                <a:lnTo>
                  <a:pt x="164" y="85"/>
                </a:lnTo>
                <a:lnTo>
                  <a:pt x="161" y="85"/>
                </a:lnTo>
                <a:lnTo>
                  <a:pt x="161" y="89"/>
                </a:lnTo>
                <a:lnTo>
                  <a:pt x="159" y="89"/>
                </a:lnTo>
                <a:lnTo>
                  <a:pt x="159" y="92"/>
                </a:lnTo>
                <a:lnTo>
                  <a:pt x="157" y="94"/>
                </a:lnTo>
                <a:lnTo>
                  <a:pt x="157" y="97"/>
                </a:lnTo>
                <a:lnTo>
                  <a:pt x="154" y="97"/>
                </a:lnTo>
                <a:lnTo>
                  <a:pt x="150" y="97"/>
                </a:lnTo>
                <a:lnTo>
                  <a:pt x="150" y="94"/>
                </a:lnTo>
                <a:lnTo>
                  <a:pt x="147" y="94"/>
                </a:lnTo>
                <a:lnTo>
                  <a:pt x="147" y="92"/>
                </a:lnTo>
                <a:lnTo>
                  <a:pt x="147" y="85"/>
                </a:lnTo>
                <a:lnTo>
                  <a:pt x="145" y="85"/>
                </a:lnTo>
                <a:lnTo>
                  <a:pt x="140" y="85"/>
                </a:lnTo>
                <a:lnTo>
                  <a:pt x="140" y="87"/>
                </a:lnTo>
                <a:lnTo>
                  <a:pt x="138" y="87"/>
                </a:lnTo>
                <a:lnTo>
                  <a:pt x="138" y="89"/>
                </a:lnTo>
                <a:lnTo>
                  <a:pt x="133" y="89"/>
                </a:lnTo>
                <a:lnTo>
                  <a:pt x="133" y="92"/>
                </a:lnTo>
                <a:lnTo>
                  <a:pt x="130" y="92"/>
                </a:lnTo>
                <a:lnTo>
                  <a:pt x="130" y="94"/>
                </a:lnTo>
                <a:lnTo>
                  <a:pt x="128" y="94"/>
                </a:lnTo>
                <a:lnTo>
                  <a:pt x="128" y="97"/>
                </a:lnTo>
                <a:lnTo>
                  <a:pt x="128" y="99"/>
                </a:lnTo>
                <a:lnTo>
                  <a:pt x="130" y="101"/>
                </a:lnTo>
                <a:lnTo>
                  <a:pt x="133" y="101"/>
                </a:lnTo>
                <a:lnTo>
                  <a:pt x="133" y="99"/>
                </a:lnTo>
                <a:lnTo>
                  <a:pt x="135" y="99"/>
                </a:lnTo>
                <a:lnTo>
                  <a:pt x="135" y="97"/>
                </a:lnTo>
                <a:lnTo>
                  <a:pt x="142" y="97"/>
                </a:lnTo>
                <a:lnTo>
                  <a:pt x="142" y="99"/>
                </a:lnTo>
                <a:lnTo>
                  <a:pt x="145" y="99"/>
                </a:lnTo>
                <a:lnTo>
                  <a:pt x="145" y="101"/>
                </a:lnTo>
                <a:moveTo>
                  <a:pt x="145" y="101"/>
                </a:moveTo>
                <a:lnTo>
                  <a:pt x="147" y="101"/>
                </a:lnTo>
                <a:lnTo>
                  <a:pt x="147" y="104"/>
                </a:lnTo>
                <a:lnTo>
                  <a:pt x="147" y="109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3"/>
                </a:lnTo>
                <a:lnTo>
                  <a:pt x="140" y="113"/>
                </a:lnTo>
                <a:lnTo>
                  <a:pt x="140" y="116"/>
                </a:lnTo>
                <a:lnTo>
                  <a:pt x="138" y="116"/>
                </a:lnTo>
                <a:lnTo>
                  <a:pt x="135" y="116"/>
                </a:lnTo>
                <a:lnTo>
                  <a:pt x="135" y="118"/>
                </a:lnTo>
                <a:lnTo>
                  <a:pt x="133" y="118"/>
                </a:lnTo>
                <a:lnTo>
                  <a:pt x="130" y="121"/>
                </a:lnTo>
                <a:lnTo>
                  <a:pt x="128" y="121"/>
                </a:lnTo>
                <a:lnTo>
                  <a:pt x="128" y="123"/>
                </a:lnTo>
                <a:lnTo>
                  <a:pt x="121" y="123"/>
                </a:lnTo>
                <a:lnTo>
                  <a:pt x="118" y="125"/>
                </a:lnTo>
                <a:lnTo>
                  <a:pt x="116" y="128"/>
                </a:lnTo>
                <a:lnTo>
                  <a:pt x="113" y="128"/>
                </a:lnTo>
                <a:lnTo>
                  <a:pt x="113" y="130"/>
                </a:lnTo>
                <a:lnTo>
                  <a:pt x="104" y="130"/>
                </a:lnTo>
                <a:lnTo>
                  <a:pt x="104" y="133"/>
                </a:lnTo>
                <a:lnTo>
                  <a:pt x="101" y="133"/>
                </a:lnTo>
                <a:lnTo>
                  <a:pt x="101" y="130"/>
                </a:lnTo>
                <a:lnTo>
                  <a:pt x="99" y="130"/>
                </a:lnTo>
                <a:lnTo>
                  <a:pt x="101" y="130"/>
                </a:lnTo>
                <a:lnTo>
                  <a:pt x="101" y="125"/>
                </a:lnTo>
                <a:lnTo>
                  <a:pt x="104" y="125"/>
                </a:lnTo>
                <a:lnTo>
                  <a:pt x="101" y="123"/>
                </a:lnTo>
                <a:lnTo>
                  <a:pt x="97" y="123"/>
                </a:lnTo>
                <a:lnTo>
                  <a:pt x="94" y="125"/>
                </a:lnTo>
                <a:lnTo>
                  <a:pt x="92" y="125"/>
                </a:lnTo>
                <a:lnTo>
                  <a:pt x="92" y="128"/>
                </a:lnTo>
                <a:lnTo>
                  <a:pt x="85" y="128"/>
                </a:lnTo>
                <a:lnTo>
                  <a:pt x="82" y="130"/>
                </a:lnTo>
                <a:lnTo>
                  <a:pt x="82" y="133"/>
                </a:lnTo>
                <a:lnTo>
                  <a:pt x="80" y="133"/>
                </a:lnTo>
                <a:lnTo>
                  <a:pt x="70" y="133"/>
                </a:lnTo>
                <a:lnTo>
                  <a:pt x="68" y="130"/>
                </a:lnTo>
                <a:lnTo>
                  <a:pt x="65" y="130"/>
                </a:lnTo>
                <a:lnTo>
                  <a:pt x="65" y="128"/>
                </a:lnTo>
                <a:lnTo>
                  <a:pt x="65" y="125"/>
                </a:lnTo>
                <a:lnTo>
                  <a:pt x="63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8"/>
                </a:lnTo>
                <a:lnTo>
                  <a:pt x="58" y="128"/>
                </a:lnTo>
                <a:lnTo>
                  <a:pt x="51" y="128"/>
                </a:lnTo>
                <a:lnTo>
                  <a:pt x="51" y="125"/>
                </a:lnTo>
                <a:lnTo>
                  <a:pt x="46" y="125"/>
                </a:lnTo>
                <a:lnTo>
                  <a:pt x="46" y="123"/>
                </a:lnTo>
                <a:lnTo>
                  <a:pt x="41" y="123"/>
                </a:lnTo>
                <a:lnTo>
                  <a:pt x="41" y="121"/>
                </a:lnTo>
                <a:lnTo>
                  <a:pt x="39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1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49" y="104"/>
                </a:lnTo>
                <a:moveTo>
                  <a:pt x="49" y="104"/>
                </a:moveTo>
                <a:lnTo>
                  <a:pt x="46" y="101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2" y="92"/>
                </a:lnTo>
                <a:lnTo>
                  <a:pt x="34" y="94"/>
                </a:lnTo>
                <a:lnTo>
                  <a:pt x="34" y="97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11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18" y="101"/>
                </a:lnTo>
                <a:lnTo>
                  <a:pt x="18" y="99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89"/>
                </a:lnTo>
                <a:lnTo>
                  <a:pt x="10" y="89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5"/>
                </a:lnTo>
                <a:lnTo>
                  <a:pt x="3" y="75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1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5" y="29"/>
                </a:lnTo>
                <a:lnTo>
                  <a:pt x="8" y="29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5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  <a:moveTo>
                  <a:pt x="65" y="56"/>
                </a:moveTo>
                <a:lnTo>
                  <a:pt x="70" y="46"/>
                </a:lnTo>
                <a:lnTo>
                  <a:pt x="63" y="39"/>
                </a:lnTo>
                <a:moveTo>
                  <a:pt x="99" y="49"/>
                </a:moveTo>
                <a:lnTo>
                  <a:pt x="87" y="56"/>
                </a:lnTo>
                <a:lnTo>
                  <a:pt x="101" y="53"/>
                </a:lnTo>
                <a:moveTo>
                  <a:pt x="87" y="61"/>
                </a:moveTo>
                <a:lnTo>
                  <a:pt x="87" y="56"/>
                </a:lnTo>
                <a:lnTo>
                  <a:pt x="87" y="58"/>
                </a:lnTo>
                <a:moveTo>
                  <a:pt x="85" y="56"/>
                </a:moveTo>
                <a:lnTo>
                  <a:pt x="87" y="56"/>
                </a:lnTo>
                <a:lnTo>
                  <a:pt x="99" y="41"/>
                </a:lnTo>
                <a:moveTo>
                  <a:pt x="92" y="39"/>
                </a:moveTo>
                <a:lnTo>
                  <a:pt x="87" y="56"/>
                </a:lnTo>
                <a:lnTo>
                  <a:pt x="94" y="39"/>
                </a:lnTo>
                <a:moveTo>
                  <a:pt x="99" y="44"/>
                </a:moveTo>
                <a:lnTo>
                  <a:pt x="87" y="56"/>
                </a:lnTo>
                <a:lnTo>
                  <a:pt x="90" y="39"/>
                </a:lnTo>
                <a:moveTo>
                  <a:pt x="97" y="39"/>
                </a:moveTo>
                <a:lnTo>
                  <a:pt x="87" y="56"/>
                </a:lnTo>
                <a:moveTo>
                  <a:pt x="101" y="34"/>
                </a:moveTo>
                <a:lnTo>
                  <a:pt x="99" y="49"/>
                </a:lnTo>
                <a:lnTo>
                  <a:pt x="109" y="61"/>
                </a:lnTo>
                <a:moveTo>
                  <a:pt x="106" y="61"/>
                </a:moveTo>
                <a:lnTo>
                  <a:pt x="99" y="58"/>
                </a:lnTo>
                <a:lnTo>
                  <a:pt x="92" y="61"/>
                </a:lnTo>
                <a:lnTo>
                  <a:pt x="90" y="70"/>
                </a:lnTo>
                <a:moveTo>
                  <a:pt x="351" y="29"/>
                </a:moveTo>
                <a:lnTo>
                  <a:pt x="349" y="25"/>
                </a:lnTo>
                <a:lnTo>
                  <a:pt x="35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04" name="path 4504"/>
          <p:cNvSpPr/>
          <p:nvPr/>
        </p:nvSpPr>
        <p:spPr>
          <a:xfrm>
            <a:off x="13806678" y="4634738"/>
            <a:ext cx="59435" cy="77723"/>
          </a:xfrm>
          <a:custGeom>
            <a:avLst/>
            <a:gdLst/>
            <a:ahLst/>
            <a:cxnLst/>
            <a:rect l="0" t="0" r="0" b="0"/>
            <a:pathLst>
              <a:path w="93" h="122">
                <a:moveTo>
                  <a:pt x="61" y="39"/>
                </a:moveTo>
                <a:lnTo>
                  <a:pt x="73" y="58"/>
                </a:lnTo>
                <a:lnTo>
                  <a:pt x="63" y="37"/>
                </a:lnTo>
                <a:moveTo>
                  <a:pt x="65" y="30"/>
                </a:moveTo>
                <a:lnTo>
                  <a:pt x="68" y="37"/>
                </a:lnTo>
                <a:lnTo>
                  <a:pt x="75" y="42"/>
                </a:lnTo>
                <a:lnTo>
                  <a:pt x="85" y="37"/>
                </a:lnTo>
                <a:moveTo>
                  <a:pt x="56" y="49"/>
                </a:moveTo>
                <a:lnTo>
                  <a:pt x="73" y="58"/>
                </a:lnTo>
                <a:lnTo>
                  <a:pt x="56" y="42"/>
                </a:lnTo>
                <a:moveTo>
                  <a:pt x="58" y="42"/>
                </a:moveTo>
                <a:lnTo>
                  <a:pt x="73" y="58"/>
                </a:lnTo>
                <a:moveTo>
                  <a:pt x="46" y="39"/>
                </a:moveTo>
                <a:lnTo>
                  <a:pt x="56" y="42"/>
                </a:lnTo>
                <a:lnTo>
                  <a:pt x="63" y="37"/>
                </a:lnTo>
                <a:lnTo>
                  <a:pt x="65" y="30"/>
                </a:lnTo>
                <a:moveTo>
                  <a:pt x="73" y="70"/>
                </a:moveTo>
                <a:lnTo>
                  <a:pt x="70" y="61"/>
                </a:lnTo>
                <a:lnTo>
                  <a:pt x="61" y="56"/>
                </a:lnTo>
                <a:lnTo>
                  <a:pt x="51" y="61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3" y="15"/>
                </a:lnTo>
                <a:moveTo>
                  <a:pt x="10" y="114"/>
                </a:moveTo>
                <a:lnTo>
                  <a:pt x="10" y="111"/>
                </a:lnTo>
                <a:moveTo>
                  <a:pt x="13" y="114"/>
                </a:moveTo>
                <a:lnTo>
                  <a:pt x="13" y="111"/>
                </a:lnTo>
                <a:moveTo>
                  <a:pt x="18" y="111"/>
                </a:moveTo>
                <a:lnTo>
                  <a:pt x="20" y="116"/>
                </a:lnTo>
                <a:moveTo>
                  <a:pt x="22" y="94"/>
                </a:moveTo>
                <a:lnTo>
                  <a:pt x="30" y="104"/>
                </a:lnTo>
                <a:lnTo>
                  <a:pt x="32" y="109"/>
                </a:lnTo>
                <a:moveTo>
                  <a:pt x="20" y="109"/>
                </a:moveTo>
                <a:lnTo>
                  <a:pt x="22" y="114"/>
                </a:lnTo>
                <a:moveTo>
                  <a:pt x="20" y="106"/>
                </a:moveTo>
                <a:lnTo>
                  <a:pt x="25" y="114"/>
                </a:lnTo>
                <a:moveTo>
                  <a:pt x="20" y="104"/>
                </a:moveTo>
                <a:lnTo>
                  <a:pt x="30" y="114"/>
                </a:lnTo>
                <a:moveTo>
                  <a:pt x="20" y="106"/>
                </a:moveTo>
                <a:lnTo>
                  <a:pt x="27" y="114"/>
                </a:lnTo>
                <a:moveTo>
                  <a:pt x="13" y="114"/>
                </a:moveTo>
                <a:lnTo>
                  <a:pt x="18" y="118"/>
                </a:lnTo>
                <a:moveTo>
                  <a:pt x="10" y="114"/>
                </a:moveTo>
                <a:lnTo>
                  <a:pt x="13" y="114"/>
                </a:lnTo>
                <a:moveTo>
                  <a:pt x="20" y="118"/>
                </a:moveTo>
                <a:lnTo>
                  <a:pt x="15" y="111"/>
                </a:lnTo>
                <a:lnTo>
                  <a:pt x="20" y="116"/>
                </a:lnTo>
                <a:moveTo>
                  <a:pt x="18" y="94"/>
                </a:moveTo>
                <a:lnTo>
                  <a:pt x="32" y="114"/>
                </a:lnTo>
                <a:moveTo>
                  <a:pt x="18" y="109"/>
                </a:moveTo>
                <a:lnTo>
                  <a:pt x="22" y="114"/>
                </a:lnTo>
                <a:moveTo>
                  <a:pt x="18" y="97"/>
                </a:moveTo>
                <a:lnTo>
                  <a:pt x="30" y="114"/>
                </a:lnTo>
                <a:moveTo>
                  <a:pt x="20" y="94"/>
                </a:moveTo>
                <a:lnTo>
                  <a:pt x="32" y="111"/>
                </a:lnTo>
                <a:lnTo>
                  <a:pt x="20" y="94"/>
                </a:lnTo>
                <a:close/>
                <a:moveTo>
                  <a:pt x="49" y="58"/>
                </a:moveTo>
                <a:lnTo>
                  <a:pt x="53" y="49"/>
                </a:lnTo>
                <a:lnTo>
                  <a:pt x="46" y="42"/>
                </a:lnTo>
                <a:moveTo>
                  <a:pt x="22" y="121"/>
                </a:moveTo>
                <a:lnTo>
                  <a:pt x="20" y="121"/>
                </a:lnTo>
                <a:lnTo>
                  <a:pt x="20" y="118"/>
                </a:lnTo>
                <a:moveTo>
                  <a:pt x="82" y="51"/>
                </a:moveTo>
                <a:lnTo>
                  <a:pt x="73" y="58"/>
                </a:lnTo>
                <a:lnTo>
                  <a:pt x="85" y="56"/>
                </a:lnTo>
                <a:moveTo>
                  <a:pt x="70" y="63"/>
                </a:moveTo>
                <a:lnTo>
                  <a:pt x="73" y="58"/>
                </a:lnTo>
                <a:lnTo>
                  <a:pt x="70" y="61"/>
                </a:lnTo>
                <a:moveTo>
                  <a:pt x="68" y="58"/>
                </a:moveTo>
                <a:lnTo>
                  <a:pt x="73" y="58"/>
                </a:lnTo>
                <a:lnTo>
                  <a:pt x="82" y="44"/>
                </a:lnTo>
                <a:moveTo>
                  <a:pt x="75" y="42"/>
                </a:moveTo>
                <a:lnTo>
                  <a:pt x="73" y="58"/>
                </a:lnTo>
                <a:lnTo>
                  <a:pt x="78" y="42"/>
                </a:lnTo>
                <a:moveTo>
                  <a:pt x="82" y="46"/>
                </a:moveTo>
                <a:lnTo>
                  <a:pt x="73" y="58"/>
                </a:lnTo>
                <a:lnTo>
                  <a:pt x="75" y="42"/>
                </a:lnTo>
                <a:moveTo>
                  <a:pt x="80" y="42"/>
                </a:moveTo>
                <a:lnTo>
                  <a:pt x="73" y="58"/>
                </a:lnTo>
                <a:moveTo>
                  <a:pt x="85" y="37"/>
                </a:moveTo>
                <a:lnTo>
                  <a:pt x="82" y="51"/>
                </a:lnTo>
                <a:lnTo>
                  <a:pt x="92" y="63"/>
                </a:lnTo>
                <a:moveTo>
                  <a:pt x="92" y="63"/>
                </a:moveTo>
                <a:lnTo>
                  <a:pt x="85" y="61"/>
                </a:lnTo>
                <a:lnTo>
                  <a:pt x="78" y="63"/>
                </a:lnTo>
                <a:lnTo>
                  <a:pt x="75" y="7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06" name="path 4506"/>
          <p:cNvSpPr/>
          <p:nvPr/>
        </p:nvSpPr>
        <p:spPr>
          <a:xfrm>
            <a:off x="14231873" y="4636262"/>
            <a:ext cx="109728" cy="85343"/>
          </a:xfrm>
          <a:custGeom>
            <a:avLst/>
            <a:gdLst/>
            <a:ahLst/>
            <a:cxnLst/>
            <a:rect l="0" t="0" r="0" b="0"/>
            <a:pathLst>
              <a:path w="172" h="134">
                <a:moveTo>
                  <a:pt x="78" y="37"/>
                </a:moveTo>
                <a:lnTo>
                  <a:pt x="90" y="56"/>
                </a:lnTo>
                <a:lnTo>
                  <a:pt x="80" y="34"/>
                </a:lnTo>
                <a:moveTo>
                  <a:pt x="82" y="27"/>
                </a:moveTo>
                <a:lnTo>
                  <a:pt x="85" y="34"/>
                </a:lnTo>
                <a:lnTo>
                  <a:pt x="92" y="39"/>
                </a:lnTo>
                <a:lnTo>
                  <a:pt x="101" y="34"/>
                </a:lnTo>
                <a:moveTo>
                  <a:pt x="73" y="46"/>
                </a:moveTo>
                <a:lnTo>
                  <a:pt x="90" y="56"/>
                </a:lnTo>
                <a:lnTo>
                  <a:pt x="73" y="39"/>
                </a:lnTo>
                <a:moveTo>
                  <a:pt x="78" y="39"/>
                </a:moveTo>
                <a:lnTo>
                  <a:pt x="90" y="56"/>
                </a:lnTo>
                <a:moveTo>
                  <a:pt x="63" y="37"/>
                </a:moveTo>
                <a:lnTo>
                  <a:pt x="73" y="39"/>
                </a:lnTo>
                <a:lnTo>
                  <a:pt x="80" y="34"/>
                </a:lnTo>
                <a:lnTo>
                  <a:pt x="82" y="27"/>
                </a:lnTo>
                <a:moveTo>
                  <a:pt x="90" y="68"/>
                </a:moveTo>
                <a:lnTo>
                  <a:pt x="87" y="58"/>
                </a:lnTo>
                <a:lnTo>
                  <a:pt x="78" y="53"/>
                </a:lnTo>
                <a:lnTo>
                  <a:pt x="68" y="58"/>
                </a:lnTo>
                <a:moveTo>
                  <a:pt x="166" y="20"/>
                </a:moveTo>
                <a:lnTo>
                  <a:pt x="166" y="22"/>
                </a:lnTo>
                <a:lnTo>
                  <a:pt x="169" y="22"/>
                </a:lnTo>
                <a:lnTo>
                  <a:pt x="169" y="34"/>
                </a:lnTo>
                <a:lnTo>
                  <a:pt x="166" y="34"/>
                </a:lnTo>
                <a:lnTo>
                  <a:pt x="166" y="32"/>
                </a:lnTo>
                <a:lnTo>
                  <a:pt x="164" y="32"/>
                </a:lnTo>
                <a:lnTo>
                  <a:pt x="161" y="32"/>
                </a:lnTo>
                <a:lnTo>
                  <a:pt x="161" y="34"/>
                </a:lnTo>
                <a:lnTo>
                  <a:pt x="161" y="39"/>
                </a:lnTo>
                <a:lnTo>
                  <a:pt x="164" y="39"/>
                </a:lnTo>
                <a:lnTo>
                  <a:pt x="164" y="46"/>
                </a:lnTo>
                <a:lnTo>
                  <a:pt x="166" y="46"/>
                </a:lnTo>
                <a:lnTo>
                  <a:pt x="166" y="51"/>
                </a:lnTo>
                <a:lnTo>
                  <a:pt x="169" y="51"/>
                </a:lnTo>
                <a:lnTo>
                  <a:pt x="171" y="51"/>
                </a:lnTo>
                <a:lnTo>
                  <a:pt x="171" y="53"/>
                </a:lnTo>
                <a:lnTo>
                  <a:pt x="171" y="63"/>
                </a:lnTo>
                <a:lnTo>
                  <a:pt x="169" y="65"/>
                </a:lnTo>
                <a:lnTo>
                  <a:pt x="169" y="68"/>
                </a:lnTo>
                <a:lnTo>
                  <a:pt x="166" y="68"/>
                </a:lnTo>
                <a:lnTo>
                  <a:pt x="164" y="68"/>
                </a:lnTo>
                <a:lnTo>
                  <a:pt x="164" y="70"/>
                </a:lnTo>
                <a:lnTo>
                  <a:pt x="161" y="70"/>
                </a:lnTo>
                <a:lnTo>
                  <a:pt x="161" y="73"/>
                </a:lnTo>
                <a:lnTo>
                  <a:pt x="161" y="75"/>
                </a:lnTo>
                <a:lnTo>
                  <a:pt x="164" y="75"/>
                </a:lnTo>
                <a:lnTo>
                  <a:pt x="166" y="75"/>
                </a:lnTo>
                <a:lnTo>
                  <a:pt x="166" y="77"/>
                </a:lnTo>
                <a:lnTo>
                  <a:pt x="166" y="82"/>
                </a:lnTo>
                <a:lnTo>
                  <a:pt x="164" y="82"/>
                </a:lnTo>
                <a:lnTo>
                  <a:pt x="164" y="87"/>
                </a:lnTo>
                <a:lnTo>
                  <a:pt x="161" y="87"/>
                </a:lnTo>
                <a:lnTo>
                  <a:pt x="161" y="89"/>
                </a:lnTo>
                <a:lnTo>
                  <a:pt x="159" y="92"/>
                </a:lnTo>
                <a:lnTo>
                  <a:pt x="159" y="94"/>
                </a:lnTo>
                <a:lnTo>
                  <a:pt x="157" y="94"/>
                </a:lnTo>
                <a:lnTo>
                  <a:pt x="157" y="97"/>
                </a:lnTo>
                <a:lnTo>
                  <a:pt x="154" y="97"/>
                </a:lnTo>
                <a:lnTo>
                  <a:pt x="150" y="97"/>
                </a:lnTo>
                <a:lnTo>
                  <a:pt x="150" y="94"/>
                </a:lnTo>
                <a:lnTo>
                  <a:pt x="150" y="87"/>
                </a:lnTo>
                <a:lnTo>
                  <a:pt x="147" y="87"/>
                </a:lnTo>
                <a:lnTo>
                  <a:pt x="147" y="85"/>
                </a:lnTo>
                <a:lnTo>
                  <a:pt x="145" y="85"/>
                </a:lnTo>
                <a:lnTo>
                  <a:pt x="142" y="85"/>
                </a:lnTo>
                <a:lnTo>
                  <a:pt x="140" y="87"/>
                </a:lnTo>
                <a:lnTo>
                  <a:pt x="138" y="89"/>
                </a:lnTo>
                <a:lnTo>
                  <a:pt x="135" y="89"/>
                </a:lnTo>
                <a:lnTo>
                  <a:pt x="133" y="92"/>
                </a:lnTo>
                <a:lnTo>
                  <a:pt x="130" y="92"/>
                </a:lnTo>
                <a:lnTo>
                  <a:pt x="130" y="94"/>
                </a:lnTo>
                <a:lnTo>
                  <a:pt x="130" y="101"/>
                </a:lnTo>
                <a:lnTo>
                  <a:pt x="133" y="101"/>
                </a:lnTo>
                <a:lnTo>
                  <a:pt x="133" y="99"/>
                </a:lnTo>
                <a:lnTo>
                  <a:pt x="135" y="99"/>
                </a:lnTo>
                <a:lnTo>
                  <a:pt x="138" y="97"/>
                </a:lnTo>
                <a:lnTo>
                  <a:pt x="142" y="97"/>
                </a:lnTo>
                <a:lnTo>
                  <a:pt x="145" y="99"/>
                </a:lnTo>
                <a:lnTo>
                  <a:pt x="145" y="101"/>
                </a:lnTo>
                <a:lnTo>
                  <a:pt x="147" y="101"/>
                </a:lnTo>
                <a:moveTo>
                  <a:pt x="147" y="101"/>
                </a:moveTo>
                <a:lnTo>
                  <a:pt x="147" y="109"/>
                </a:lnTo>
                <a:lnTo>
                  <a:pt x="145" y="109"/>
                </a:lnTo>
                <a:lnTo>
                  <a:pt x="145" y="111"/>
                </a:lnTo>
                <a:lnTo>
                  <a:pt x="142" y="113"/>
                </a:lnTo>
                <a:lnTo>
                  <a:pt x="140" y="113"/>
                </a:lnTo>
                <a:lnTo>
                  <a:pt x="140" y="116"/>
                </a:lnTo>
                <a:lnTo>
                  <a:pt x="138" y="116"/>
                </a:lnTo>
                <a:lnTo>
                  <a:pt x="135" y="118"/>
                </a:lnTo>
                <a:lnTo>
                  <a:pt x="133" y="118"/>
                </a:lnTo>
                <a:lnTo>
                  <a:pt x="133" y="121"/>
                </a:lnTo>
                <a:lnTo>
                  <a:pt x="128" y="121"/>
                </a:lnTo>
                <a:lnTo>
                  <a:pt x="128" y="123"/>
                </a:lnTo>
                <a:lnTo>
                  <a:pt x="121" y="123"/>
                </a:lnTo>
                <a:lnTo>
                  <a:pt x="121" y="125"/>
                </a:lnTo>
                <a:lnTo>
                  <a:pt x="118" y="125"/>
                </a:lnTo>
                <a:lnTo>
                  <a:pt x="118" y="128"/>
                </a:lnTo>
                <a:lnTo>
                  <a:pt x="113" y="128"/>
                </a:lnTo>
                <a:lnTo>
                  <a:pt x="113" y="130"/>
                </a:lnTo>
                <a:lnTo>
                  <a:pt x="106" y="130"/>
                </a:lnTo>
                <a:lnTo>
                  <a:pt x="104" y="133"/>
                </a:lnTo>
                <a:lnTo>
                  <a:pt x="101" y="133"/>
                </a:lnTo>
                <a:lnTo>
                  <a:pt x="101" y="130"/>
                </a:lnTo>
                <a:lnTo>
                  <a:pt x="101" y="128"/>
                </a:lnTo>
                <a:lnTo>
                  <a:pt x="104" y="128"/>
                </a:lnTo>
                <a:lnTo>
                  <a:pt x="104" y="123"/>
                </a:lnTo>
                <a:lnTo>
                  <a:pt x="101" y="123"/>
                </a:lnTo>
                <a:lnTo>
                  <a:pt x="97" y="123"/>
                </a:lnTo>
                <a:lnTo>
                  <a:pt x="97" y="125"/>
                </a:lnTo>
                <a:lnTo>
                  <a:pt x="94" y="125"/>
                </a:lnTo>
                <a:lnTo>
                  <a:pt x="92" y="128"/>
                </a:lnTo>
                <a:lnTo>
                  <a:pt x="85" y="128"/>
                </a:lnTo>
                <a:lnTo>
                  <a:pt x="85" y="130"/>
                </a:lnTo>
                <a:lnTo>
                  <a:pt x="82" y="130"/>
                </a:lnTo>
                <a:lnTo>
                  <a:pt x="82" y="133"/>
                </a:lnTo>
                <a:lnTo>
                  <a:pt x="70" y="133"/>
                </a:lnTo>
                <a:lnTo>
                  <a:pt x="68" y="130"/>
                </a:lnTo>
                <a:lnTo>
                  <a:pt x="68" y="128"/>
                </a:lnTo>
                <a:lnTo>
                  <a:pt x="66" y="128"/>
                </a:lnTo>
                <a:lnTo>
                  <a:pt x="66" y="125"/>
                </a:lnTo>
                <a:lnTo>
                  <a:pt x="63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8"/>
                </a:lnTo>
                <a:lnTo>
                  <a:pt x="58" y="128"/>
                </a:lnTo>
                <a:lnTo>
                  <a:pt x="53" y="128"/>
                </a:lnTo>
                <a:lnTo>
                  <a:pt x="51" y="125"/>
                </a:lnTo>
                <a:lnTo>
                  <a:pt x="46" y="125"/>
                </a:lnTo>
                <a:lnTo>
                  <a:pt x="46" y="123"/>
                </a:lnTo>
                <a:lnTo>
                  <a:pt x="44" y="123"/>
                </a:lnTo>
                <a:lnTo>
                  <a:pt x="41" y="121"/>
                </a:lnTo>
                <a:lnTo>
                  <a:pt x="39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3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51" y="109"/>
                </a:lnTo>
                <a:lnTo>
                  <a:pt x="51" y="106"/>
                </a:lnTo>
                <a:lnTo>
                  <a:pt x="51" y="104"/>
                </a:lnTo>
                <a:lnTo>
                  <a:pt x="49" y="104"/>
                </a:lnTo>
                <a:moveTo>
                  <a:pt x="49" y="104"/>
                </a:moveTo>
                <a:lnTo>
                  <a:pt x="49" y="101"/>
                </a:lnTo>
                <a:lnTo>
                  <a:pt x="46" y="101"/>
                </a:lnTo>
                <a:lnTo>
                  <a:pt x="46" y="99"/>
                </a:lnTo>
                <a:lnTo>
                  <a:pt x="44" y="97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101"/>
                </a:lnTo>
                <a:lnTo>
                  <a:pt x="39" y="101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4"/>
                </a:lnTo>
                <a:lnTo>
                  <a:pt x="13" y="92"/>
                </a:lnTo>
                <a:lnTo>
                  <a:pt x="13" y="85"/>
                </a:lnTo>
                <a:lnTo>
                  <a:pt x="10" y="85"/>
                </a:lnTo>
                <a:lnTo>
                  <a:pt x="10" y="82"/>
                </a:lnTo>
                <a:lnTo>
                  <a:pt x="8" y="80"/>
                </a:lnTo>
                <a:lnTo>
                  <a:pt x="6" y="77"/>
                </a:lnTo>
                <a:lnTo>
                  <a:pt x="6" y="73"/>
                </a:lnTo>
                <a:lnTo>
                  <a:pt x="3" y="73"/>
                </a:lnTo>
                <a:lnTo>
                  <a:pt x="3" y="63"/>
                </a:lnTo>
                <a:lnTo>
                  <a:pt x="6" y="63"/>
                </a:lnTo>
                <a:lnTo>
                  <a:pt x="6" y="65"/>
                </a:lnTo>
                <a:lnTo>
                  <a:pt x="8" y="65"/>
                </a:lnTo>
                <a:lnTo>
                  <a:pt x="10" y="65"/>
                </a:lnTo>
                <a:lnTo>
                  <a:pt x="13" y="63"/>
                </a:lnTo>
                <a:lnTo>
                  <a:pt x="13" y="61"/>
                </a:lnTo>
                <a:lnTo>
                  <a:pt x="10" y="58"/>
                </a:lnTo>
                <a:lnTo>
                  <a:pt x="8" y="56"/>
                </a:lnTo>
                <a:lnTo>
                  <a:pt x="8" y="49"/>
                </a:lnTo>
                <a:lnTo>
                  <a:pt x="6" y="46"/>
                </a:lnTo>
                <a:lnTo>
                  <a:pt x="1" y="46"/>
                </a:lnTo>
                <a:lnTo>
                  <a:pt x="1" y="44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6" y="29"/>
                </a:lnTo>
                <a:lnTo>
                  <a:pt x="8" y="29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8" y="17"/>
                </a:lnTo>
                <a:lnTo>
                  <a:pt x="8" y="13"/>
                </a:lnTo>
                <a:lnTo>
                  <a:pt x="10" y="13"/>
                </a:lnTo>
                <a:lnTo>
                  <a:pt x="10" y="8"/>
                </a:lnTo>
                <a:lnTo>
                  <a:pt x="13" y="8"/>
                </a:lnTo>
                <a:lnTo>
                  <a:pt x="13" y="5"/>
                </a:lnTo>
                <a:lnTo>
                  <a:pt x="15" y="3"/>
                </a:lnTo>
                <a:lnTo>
                  <a:pt x="15" y="1"/>
                </a:lnTo>
                <a:lnTo>
                  <a:pt x="18" y="1"/>
                </a:lnTo>
                <a:moveTo>
                  <a:pt x="27" y="111"/>
                </a:moveTo>
                <a:lnTo>
                  <a:pt x="27" y="109"/>
                </a:lnTo>
                <a:moveTo>
                  <a:pt x="30" y="111"/>
                </a:moveTo>
                <a:lnTo>
                  <a:pt x="30" y="109"/>
                </a:lnTo>
                <a:moveTo>
                  <a:pt x="34" y="109"/>
                </a:moveTo>
                <a:lnTo>
                  <a:pt x="37" y="113"/>
                </a:lnTo>
                <a:moveTo>
                  <a:pt x="39" y="92"/>
                </a:moveTo>
                <a:lnTo>
                  <a:pt x="46" y="101"/>
                </a:lnTo>
                <a:lnTo>
                  <a:pt x="51" y="106"/>
                </a:lnTo>
                <a:moveTo>
                  <a:pt x="37" y="106"/>
                </a:moveTo>
                <a:lnTo>
                  <a:pt x="41" y="111"/>
                </a:lnTo>
                <a:lnTo>
                  <a:pt x="37" y="104"/>
                </a:lnTo>
                <a:moveTo>
                  <a:pt x="39" y="101"/>
                </a:moveTo>
                <a:lnTo>
                  <a:pt x="46" y="111"/>
                </a:lnTo>
                <a:moveTo>
                  <a:pt x="39" y="104"/>
                </a:moveTo>
                <a:lnTo>
                  <a:pt x="44" y="111"/>
                </a:lnTo>
                <a:moveTo>
                  <a:pt x="32" y="111"/>
                </a:moveTo>
                <a:lnTo>
                  <a:pt x="34" y="116"/>
                </a:lnTo>
                <a:moveTo>
                  <a:pt x="27" y="111"/>
                </a:moveTo>
                <a:lnTo>
                  <a:pt x="30" y="111"/>
                </a:lnTo>
                <a:moveTo>
                  <a:pt x="32" y="109"/>
                </a:moveTo>
                <a:lnTo>
                  <a:pt x="37" y="116"/>
                </a:lnTo>
                <a:moveTo>
                  <a:pt x="34" y="109"/>
                </a:moveTo>
                <a:lnTo>
                  <a:pt x="37" y="113"/>
                </a:lnTo>
                <a:moveTo>
                  <a:pt x="34" y="92"/>
                </a:moveTo>
                <a:lnTo>
                  <a:pt x="49" y="111"/>
                </a:lnTo>
                <a:moveTo>
                  <a:pt x="37" y="106"/>
                </a:moveTo>
                <a:lnTo>
                  <a:pt x="39" y="111"/>
                </a:lnTo>
                <a:moveTo>
                  <a:pt x="34" y="94"/>
                </a:moveTo>
                <a:lnTo>
                  <a:pt x="46" y="111"/>
                </a:lnTo>
                <a:moveTo>
                  <a:pt x="39" y="92"/>
                </a:moveTo>
                <a:lnTo>
                  <a:pt x="51" y="109"/>
                </a:lnTo>
                <a:moveTo>
                  <a:pt x="37" y="92"/>
                </a:moveTo>
                <a:lnTo>
                  <a:pt x="49" y="109"/>
                </a:lnTo>
                <a:moveTo>
                  <a:pt x="66" y="56"/>
                </a:moveTo>
                <a:lnTo>
                  <a:pt x="70" y="46"/>
                </a:lnTo>
                <a:lnTo>
                  <a:pt x="63" y="39"/>
                </a:lnTo>
                <a:moveTo>
                  <a:pt x="3" y="65"/>
                </a:moveTo>
                <a:lnTo>
                  <a:pt x="3" y="68"/>
                </a:lnTo>
                <a:moveTo>
                  <a:pt x="3" y="63"/>
                </a:moveTo>
                <a:lnTo>
                  <a:pt x="3" y="61"/>
                </a:lnTo>
                <a:moveTo>
                  <a:pt x="3" y="61"/>
                </a:moveTo>
                <a:lnTo>
                  <a:pt x="6" y="63"/>
                </a:lnTo>
                <a:moveTo>
                  <a:pt x="3" y="58"/>
                </a:moveTo>
                <a:lnTo>
                  <a:pt x="8" y="65"/>
                </a:lnTo>
                <a:moveTo>
                  <a:pt x="3" y="56"/>
                </a:moveTo>
                <a:lnTo>
                  <a:pt x="10" y="65"/>
                </a:lnTo>
                <a:moveTo>
                  <a:pt x="1" y="44"/>
                </a:moveTo>
                <a:lnTo>
                  <a:pt x="8" y="51"/>
                </a:lnTo>
                <a:moveTo>
                  <a:pt x="3" y="46"/>
                </a:moveTo>
                <a:lnTo>
                  <a:pt x="1" y="44"/>
                </a:lnTo>
                <a:moveTo>
                  <a:pt x="6" y="27"/>
                </a:moveTo>
                <a:lnTo>
                  <a:pt x="6" y="29"/>
                </a:lnTo>
                <a:moveTo>
                  <a:pt x="1" y="46"/>
                </a:moveTo>
                <a:lnTo>
                  <a:pt x="8" y="53"/>
                </a:lnTo>
                <a:moveTo>
                  <a:pt x="10" y="25"/>
                </a:moveTo>
                <a:lnTo>
                  <a:pt x="8" y="22"/>
                </a:lnTo>
                <a:lnTo>
                  <a:pt x="10" y="27"/>
                </a:lnTo>
                <a:moveTo>
                  <a:pt x="25" y="3"/>
                </a:moveTo>
                <a:lnTo>
                  <a:pt x="30" y="13"/>
                </a:lnTo>
                <a:moveTo>
                  <a:pt x="8" y="29"/>
                </a:moveTo>
                <a:lnTo>
                  <a:pt x="6" y="25"/>
                </a:lnTo>
                <a:lnTo>
                  <a:pt x="10" y="27"/>
                </a:lnTo>
                <a:moveTo>
                  <a:pt x="3" y="53"/>
                </a:moveTo>
                <a:lnTo>
                  <a:pt x="10" y="65"/>
                </a:lnTo>
                <a:moveTo>
                  <a:pt x="3" y="51"/>
                </a:moveTo>
                <a:lnTo>
                  <a:pt x="13" y="63"/>
                </a:lnTo>
                <a:moveTo>
                  <a:pt x="3" y="49"/>
                </a:moveTo>
                <a:lnTo>
                  <a:pt x="13" y="61"/>
                </a:lnTo>
                <a:moveTo>
                  <a:pt x="39" y="118"/>
                </a:moveTo>
                <a:lnTo>
                  <a:pt x="37" y="118"/>
                </a:lnTo>
                <a:lnTo>
                  <a:pt x="37" y="116"/>
                </a:lnTo>
                <a:moveTo>
                  <a:pt x="101" y="49"/>
                </a:moveTo>
                <a:lnTo>
                  <a:pt x="90" y="56"/>
                </a:lnTo>
                <a:lnTo>
                  <a:pt x="101" y="53"/>
                </a:lnTo>
                <a:moveTo>
                  <a:pt x="90" y="61"/>
                </a:moveTo>
                <a:lnTo>
                  <a:pt x="90" y="56"/>
                </a:lnTo>
                <a:lnTo>
                  <a:pt x="87" y="58"/>
                </a:lnTo>
                <a:moveTo>
                  <a:pt x="87" y="56"/>
                </a:moveTo>
                <a:lnTo>
                  <a:pt x="90" y="56"/>
                </a:lnTo>
                <a:lnTo>
                  <a:pt x="99" y="41"/>
                </a:lnTo>
                <a:moveTo>
                  <a:pt x="92" y="39"/>
                </a:moveTo>
                <a:lnTo>
                  <a:pt x="90" y="56"/>
                </a:lnTo>
                <a:lnTo>
                  <a:pt x="94" y="39"/>
                </a:lnTo>
                <a:moveTo>
                  <a:pt x="99" y="44"/>
                </a:moveTo>
                <a:lnTo>
                  <a:pt x="90" y="56"/>
                </a:lnTo>
                <a:lnTo>
                  <a:pt x="92" y="39"/>
                </a:lnTo>
                <a:moveTo>
                  <a:pt x="97" y="39"/>
                </a:moveTo>
                <a:lnTo>
                  <a:pt x="90" y="56"/>
                </a:lnTo>
                <a:moveTo>
                  <a:pt x="101" y="34"/>
                </a:moveTo>
                <a:lnTo>
                  <a:pt x="99" y="49"/>
                </a:lnTo>
                <a:lnTo>
                  <a:pt x="109" y="61"/>
                </a:lnTo>
                <a:moveTo>
                  <a:pt x="109" y="61"/>
                </a:moveTo>
                <a:lnTo>
                  <a:pt x="101" y="58"/>
                </a:lnTo>
                <a:lnTo>
                  <a:pt x="94" y="61"/>
                </a:lnTo>
                <a:lnTo>
                  <a:pt x="92" y="7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08" name="path 4508"/>
          <p:cNvSpPr/>
          <p:nvPr/>
        </p:nvSpPr>
        <p:spPr>
          <a:xfrm>
            <a:off x="6645402" y="5484332"/>
            <a:ext cx="231647" cy="486227"/>
          </a:xfrm>
          <a:custGeom>
            <a:avLst/>
            <a:gdLst/>
            <a:ahLst/>
            <a:cxnLst/>
            <a:rect l="0" t="0" r="0" b="0"/>
            <a:pathLst>
              <a:path w="364" h="765">
                <a:moveTo>
                  <a:pt x="330" y="717"/>
                </a:moveTo>
                <a:lnTo>
                  <a:pt x="18" y="727"/>
                </a:lnTo>
                <a:lnTo>
                  <a:pt x="1" y="72"/>
                </a:lnTo>
                <a:lnTo>
                  <a:pt x="361" y="62"/>
                </a:lnTo>
                <a:moveTo>
                  <a:pt x="327" y="765"/>
                </a:moveTo>
                <a:lnTo>
                  <a:pt x="363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82" name="group 182"/>
          <p:cNvGrpSpPr/>
          <p:nvPr/>
        </p:nvGrpSpPr>
        <p:grpSpPr>
          <a:xfrm rot="21600000">
            <a:off x="6436614" y="5518658"/>
            <a:ext cx="3021355" cy="792468"/>
            <a:chOff x="0" y="0"/>
            <a:chExt cx="3021355" cy="792468"/>
          </a:xfrm>
        </p:grpSpPr>
        <p:sp>
          <p:nvSpPr>
            <p:cNvPr id="4510" name="path 4510"/>
            <p:cNvSpPr/>
            <p:nvPr/>
          </p:nvSpPr>
          <p:spPr>
            <a:xfrm>
              <a:off x="416782" y="46442"/>
              <a:ext cx="1533937" cy="468668"/>
            </a:xfrm>
            <a:custGeom>
              <a:avLst/>
              <a:gdLst/>
              <a:ahLst/>
              <a:cxnLst/>
              <a:rect l="0" t="0" r="0" b="0"/>
              <a:pathLst>
                <a:path w="2415" h="738">
                  <a:moveTo>
                    <a:pt x="2414" y="0"/>
                  </a:moveTo>
                  <a:lnTo>
                    <a:pt x="2376" y="736"/>
                  </a:lnTo>
                  <a:lnTo>
                    <a:pt x="0" y="638"/>
                  </a:lnTo>
                  <a:moveTo>
                    <a:pt x="2414" y="0"/>
                  </a:moveTo>
                  <a:lnTo>
                    <a:pt x="2376" y="736"/>
                  </a:lnTo>
                  <a:lnTo>
                    <a:pt x="0" y="638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512" name="path 4512"/>
            <p:cNvSpPr/>
            <p:nvPr/>
          </p:nvSpPr>
          <p:spPr>
            <a:xfrm>
              <a:off x="2000250" y="145541"/>
              <a:ext cx="803147" cy="403859"/>
            </a:xfrm>
            <a:custGeom>
              <a:avLst/>
              <a:gdLst/>
              <a:ahLst/>
              <a:cxnLst/>
              <a:rect l="0" t="0" r="0" b="0"/>
              <a:pathLst>
                <a:path w="1264" h="635">
                  <a:moveTo>
                    <a:pt x="1260" y="64"/>
                  </a:moveTo>
                  <a:lnTo>
                    <a:pt x="1264" y="31"/>
                  </a:lnTo>
                  <a:lnTo>
                    <a:pt x="919" y="33"/>
                  </a:lnTo>
                  <a:lnTo>
                    <a:pt x="1260" y="64"/>
                  </a:lnTo>
                </a:path>
                <a:path w="1264" h="635">
                  <a:moveTo>
                    <a:pt x="1264" y="31"/>
                  </a:moveTo>
                  <a:lnTo>
                    <a:pt x="919" y="33"/>
                  </a:lnTo>
                  <a:lnTo>
                    <a:pt x="919" y="0"/>
                  </a:lnTo>
                  <a:lnTo>
                    <a:pt x="1264" y="31"/>
                  </a:lnTo>
                </a:path>
                <a:path w="1264" h="635">
                  <a:moveTo>
                    <a:pt x="919" y="33"/>
                  </a:moveTo>
                  <a:lnTo>
                    <a:pt x="919" y="0"/>
                  </a:lnTo>
                  <a:lnTo>
                    <a:pt x="626" y="47"/>
                  </a:lnTo>
                  <a:lnTo>
                    <a:pt x="919" y="33"/>
                  </a:lnTo>
                </a:path>
                <a:path w="1264" h="635">
                  <a:moveTo>
                    <a:pt x="919" y="0"/>
                  </a:moveTo>
                  <a:lnTo>
                    <a:pt x="626" y="47"/>
                  </a:lnTo>
                  <a:lnTo>
                    <a:pt x="624" y="14"/>
                  </a:lnTo>
                  <a:lnTo>
                    <a:pt x="919" y="0"/>
                  </a:lnTo>
                </a:path>
                <a:path w="1264" h="635">
                  <a:moveTo>
                    <a:pt x="626" y="47"/>
                  </a:moveTo>
                  <a:lnTo>
                    <a:pt x="624" y="14"/>
                  </a:lnTo>
                  <a:lnTo>
                    <a:pt x="458" y="84"/>
                  </a:lnTo>
                  <a:lnTo>
                    <a:pt x="626" y="47"/>
                  </a:lnTo>
                </a:path>
                <a:path w="1264" h="635">
                  <a:moveTo>
                    <a:pt x="624" y="14"/>
                  </a:moveTo>
                  <a:lnTo>
                    <a:pt x="458" y="84"/>
                  </a:lnTo>
                  <a:lnTo>
                    <a:pt x="448" y="50"/>
                  </a:lnTo>
                  <a:lnTo>
                    <a:pt x="624" y="14"/>
                  </a:lnTo>
                </a:path>
                <a:path w="1264" h="635">
                  <a:moveTo>
                    <a:pt x="458" y="84"/>
                  </a:moveTo>
                  <a:lnTo>
                    <a:pt x="448" y="50"/>
                  </a:lnTo>
                  <a:lnTo>
                    <a:pt x="448" y="86"/>
                  </a:lnTo>
                  <a:lnTo>
                    <a:pt x="458" y="84"/>
                  </a:lnTo>
                </a:path>
                <a:path w="1264" h="635">
                  <a:moveTo>
                    <a:pt x="448" y="50"/>
                  </a:moveTo>
                  <a:lnTo>
                    <a:pt x="448" y="86"/>
                  </a:lnTo>
                  <a:lnTo>
                    <a:pt x="436" y="52"/>
                  </a:lnTo>
                  <a:lnTo>
                    <a:pt x="448" y="50"/>
                  </a:lnTo>
                </a:path>
                <a:path w="1264" h="635">
                  <a:moveTo>
                    <a:pt x="448" y="86"/>
                  </a:moveTo>
                  <a:lnTo>
                    <a:pt x="436" y="52"/>
                  </a:lnTo>
                  <a:lnTo>
                    <a:pt x="259" y="163"/>
                  </a:lnTo>
                  <a:lnTo>
                    <a:pt x="448" y="86"/>
                  </a:lnTo>
                </a:path>
                <a:path w="1264" h="635">
                  <a:moveTo>
                    <a:pt x="436" y="52"/>
                  </a:moveTo>
                  <a:lnTo>
                    <a:pt x="259" y="163"/>
                  </a:lnTo>
                  <a:lnTo>
                    <a:pt x="244" y="132"/>
                  </a:lnTo>
                  <a:lnTo>
                    <a:pt x="436" y="52"/>
                  </a:lnTo>
                </a:path>
                <a:path w="1264" h="635">
                  <a:moveTo>
                    <a:pt x="259" y="163"/>
                  </a:moveTo>
                  <a:lnTo>
                    <a:pt x="244" y="132"/>
                  </a:lnTo>
                  <a:lnTo>
                    <a:pt x="249" y="165"/>
                  </a:lnTo>
                  <a:lnTo>
                    <a:pt x="259" y="163"/>
                  </a:lnTo>
                </a:path>
                <a:path w="1264" h="635">
                  <a:moveTo>
                    <a:pt x="244" y="132"/>
                  </a:moveTo>
                  <a:lnTo>
                    <a:pt x="249" y="165"/>
                  </a:lnTo>
                  <a:lnTo>
                    <a:pt x="235" y="134"/>
                  </a:lnTo>
                  <a:lnTo>
                    <a:pt x="244" y="132"/>
                  </a:lnTo>
                </a:path>
                <a:path w="1264" h="635">
                  <a:moveTo>
                    <a:pt x="249" y="165"/>
                  </a:moveTo>
                  <a:lnTo>
                    <a:pt x="235" y="134"/>
                  </a:lnTo>
                  <a:lnTo>
                    <a:pt x="240" y="170"/>
                  </a:lnTo>
                  <a:lnTo>
                    <a:pt x="249" y="165"/>
                  </a:lnTo>
                </a:path>
                <a:path w="1264" h="635">
                  <a:moveTo>
                    <a:pt x="235" y="134"/>
                  </a:moveTo>
                  <a:lnTo>
                    <a:pt x="240" y="170"/>
                  </a:lnTo>
                  <a:lnTo>
                    <a:pt x="223" y="141"/>
                  </a:lnTo>
                  <a:lnTo>
                    <a:pt x="235" y="134"/>
                  </a:lnTo>
                </a:path>
                <a:path w="1264" h="635">
                  <a:moveTo>
                    <a:pt x="240" y="170"/>
                  </a:moveTo>
                  <a:lnTo>
                    <a:pt x="223" y="141"/>
                  </a:lnTo>
                  <a:lnTo>
                    <a:pt x="100" y="249"/>
                  </a:lnTo>
                  <a:lnTo>
                    <a:pt x="240" y="170"/>
                  </a:lnTo>
                </a:path>
                <a:path w="1264" h="635">
                  <a:moveTo>
                    <a:pt x="223" y="141"/>
                  </a:moveTo>
                  <a:lnTo>
                    <a:pt x="100" y="249"/>
                  </a:lnTo>
                  <a:lnTo>
                    <a:pt x="81" y="220"/>
                  </a:lnTo>
                  <a:lnTo>
                    <a:pt x="223" y="141"/>
                  </a:lnTo>
                </a:path>
                <a:path w="1264" h="635">
                  <a:moveTo>
                    <a:pt x="100" y="249"/>
                  </a:moveTo>
                  <a:lnTo>
                    <a:pt x="81" y="220"/>
                  </a:lnTo>
                  <a:lnTo>
                    <a:pt x="45" y="309"/>
                  </a:lnTo>
                  <a:lnTo>
                    <a:pt x="100" y="249"/>
                  </a:lnTo>
                </a:path>
                <a:path w="1264" h="635">
                  <a:moveTo>
                    <a:pt x="81" y="220"/>
                  </a:moveTo>
                  <a:lnTo>
                    <a:pt x="45" y="309"/>
                  </a:lnTo>
                  <a:lnTo>
                    <a:pt x="16" y="287"/>
                  </a:lnTo>
                  <a:lnTo>
                    <a:pt x="81" y="220"/>
                  </a:lnTo>
                </a:path>
                <a:path w="1264" h="635">
                  <a:moveTo>
                    <a:pt x="45" y="309"/>
                  </a:moveTo>
                  <a:lnTo>
                    <a:pt x="16" y="287"/>
                  </a:lnTo>
                  <a:lnTo>
                    <a:pt x="38" y="324"/>
                  </a:lnTo>
                  <a:lnTo>
                    <a:pt x="45" y="309"/>
                  </a:lnTo>
                </a:path>
                <a:path w="1264" h="635">
                  <a:moveTo>
                    <a:pt x="16" y="287"/>
                  </a:moveTo>
                  <a:lnTo>
                    <a:pt x="38" y="324"/>
                  </a:lnTo>
                  <a:lnTo>
                    <a:pt x="7" y="309"/>
                  </a:lnTo>
                  <a:lnTo>
                    <a:pt x="16" y="287"/>
                  </a:lnTo>
                </a:path>
                <a:path w="1264" h="635">
                  <a:moveTo>
                    <a:pt x="38" y="324"/>
                  </a:moveTo>
                  <a:lnTo>
                    <a:pt x="7" y="309"/>
                  </a:lnTo>
                  <a:lnTo>
                    <a:pt x="35" y="328"/>
                  </a:lnTo>
                  <a:lnTo>
                    <a:pt x="38" y="324"/>
                  </a:lnTo>
                </a:path>
                <a:path w="1264" h="635">
                  <a:moveTo>
                    <a:pt x="7" y="309"/>
                  </a:moveTo>
                  <a:lnTo>
                    <a:pt x="35" y="328"/>
                  </a:lnTo>
                  <a:lnTo>
                    <a:pt x="2" y="319"/>
                  </a:lnTo>
                  <a:lnTo>
                    <a:pt x="7" y="309"/>
                  </a:lnTo>
                </a:path>
                <a:path w="1264" h="635">
                  <a:moveTo>
                    <a:pt x="35" y="328"/>
                  </a:moveTo>
                  <a:lnTo>
                    <a:pt x="2" y="319"/>
                  </a:lnTo>
                  <a:lnTo>
                    <a:pt x="33" y="335"/>
                  </a:lnTo>
                  <a:lnTo>
                    <a:pt x="35" y="328"/>
                  </a:lnTo>
                </a:path>
                <a:path w="1264" h="635">
                  <a:moveTo>
                    <a:pt x="2" y="319"/>
                  </a:moveTo>
                  <a:lnTo>
                    <a:pt x="33" y="335"/>
                  </a:lnTo>
                  <a:lnTo>
                    <a:pt x="0" y="331"/>
                  </a:lnTo>
                  <a:lnTo>
                    <a:pt x="2" y="319"/>
                  </a:lnTo>
                </a:path>
                <a:path w="1264" h="635">
                  <a:moveTo>
                    <a:pt x="33" y="335"/>
                  </a:moveTo>
                  <a:lnTo>
                    <a:pt x="0" y="331"/>
                  </a:lnTo>
                  <a:lnTo>
                    <a:pt x="33" y="427"/>
                  </a:lnTo>
                  <a:lnTo>
                    <a:pt x="33" y="335"/>
                  </a:lnTo>
                </a:path>
                <a:path w="1264" h="635">
                  <a:moveTo>
                    <a:pt x="0" y="331"/>
                  </a:moveTo>
                  <a:lnTo>
                    <a:pt x="33" y="427"/>
                  </a:lnTo>
                  <a:lnTo>
                    <a:pt x="0" y="432"/>
                  </a:lnTo>
                  <a:lnTo>
                    <a:pt x="0" y="331"/>
                  </a:lnTo>
                </a:path>
                <a:path w="1264" h="635">
                  <a:moveTo>
                    <a:pt x="33" y="427"/>
                  </a:moveTo>
                  <a:lnTo>
                    <a:pt x="0" y="432"/>
                  </a:lnTo>
                  <a:lnTo>
                    <a:pt x="86" y="626"/>
                  </a:lnTo>
                  <a:lnTo>
                    <a:pt x="33" y="427"/>
                  </a:lnTo>
                </a:path>
                <a:path w="1264" h="635">
                  <a:moveTo>
                    <a:pt x="0" y="432"/>
                  </a:moveTo>
                  <a:lnTo>
                    <a:pt x="86" y="626"/>
                  </a:lnTo>
                  <a:lnTo>
                    <a:pt x="52" y="633"/>
                  </a:lnTo>
                  <a:lnTo>
                    <a:pt x="0" y="432"/>
                  </a:lnTo>
                </a:path>
                <a:path w="1264" h="635">
                  <a:moveTo>
                    <a:pt x="86" y="626"/>
                  </a:moveTo>
                  <a:lnTo>
                    <a:pt x="52" y="633"/>
                  </a:lnTo>
                  <a:lnTo>
                    <a:pt x="88" y="631"/>
                  </a:lnTo>
                  <a:lnTo>
                    <a:pt x="86" y="626"/>
                  </a:lnTo>
                </a:path>
                <a:path w="1264" h="635">
                  <a:moveTo>
                    <a:pt x="52" y="633"/>
                  </a:moveTo>
                  <a:lnTo>
                    <a:pt x="88" y="631"/>
                  </a:lnTo>
                  <a:lnTo>
                    <a:pt x="55" y="635"/>
                  </a:lnTo>
                  <a:lnTo>
                    <a:pt x="52" y="633"/>
                  </a:lnTo>
                </a:path>
                <a:path w="1264" h="635">
                  <a:moveTo>
                    <a:pt x="1260" y="64"/>
                  </a:moveTo>
                  <a:lnTo>
                    <a:pt x="1264" y="31"/>
                  </a:lnTo>
                  <a:lnTo>
                    <a:pt x="919" y="33"/>
                  </a:lnTo>
                  <a:lnTo>
                    <a:pt x="1260" y="64"/>
                  </a:lnTo>
                </a:path>
                <a:path w="1264" h="635">
                  <a:moveTo>
                    <a:pt x="1264" y="31"/>
                  </a:moveTo>
                  <a:lnTo>
                    <a:pt x="919" y="33"/>
                  </a:lnTo>
                  <a:lnTo>
                    <a:pt x="919" y="0"/>
                  </a:lnTo>
                  <a:lnTo>
                    <a:pt x="1264" y="31"/>
                  </a:lnTo>
                </a:path>
                <a:path w="1264" h="635">
                  <a:moveTo>
                    <a:pt x="919" y="33"/>
                  </a:moveTo>
                  <a:lnTo>
                    <a:pt x="919" y="0"/>
                  </a:lnTo>
                  <a:lnTo>
                    <a:pt x="626" y="47"/>
                  </a:lnTo>
                  <a:lnTo>
                    <a:pt x="919" y="33"/>
                  </a:lnTo>
                </a:path>
                <a:path w="1264" h="635">
                  <a:moveTo>
                    <a:pt x="919" y="0"/>
                  </a:moveTo>
                  <a:lnTo>
                    <a:pt x="626" y="47"/>
                  </a:lnTo>
                  <a:lnTo>
                    <a:pt x="624" y="14"/>
                  </a:lnTo>
                  <a:lnTo>
                    <a:pt x="919" y="0"/>
                  </a:lnTo>
                </a:path>
                <a:path w="1264" h="635">
                  <a:moveTo>
                    <a:pt x="626" y="47"/>
                  </a:moveTo>
                  <a:lnTo>
                    <a:pt x="624" y="14"/>
                  </a:lnTo>
                  <a:lnTo>
                    <a:pt x="458" y="84"/>
                  </a:lnTo>
                  <a:lnTo>
                    <a:pt x="626" y="47"/>
                  </a:lnTo>
                </a:path>
                <a:path w="1264" h="635">
                  <a:moveTo>
                    <a:pt x="624" y="14"/>
                  </a:moveTo>
                  <a:lnTo>
                    <a:pt x="458" y="84"/>
                  </a:lnTo>
                  <a:lnTo>
                    <a:pt x="448" y="50"/>
                  </a:lnTo>
                  <a:lnTo>
                    <a:pt x="624" y="14"/>
                  </a:lnTo>
                </a:path>
                <a:path w="1264" h="635">
                  <a:moveTo>
                    <a:pt x="458" y="84"/>
                  </a:moveTo>
                  <a:lnTo>
                    <a:pt x="448" y="50"/>
                  </a:lnTo>
                  <a:lnTo>
                    <a:pt x="448" y="86"/>
                  </a:lnTo>
                  <a:lnTo>
                    <a:pt x="458" y="84"/>
                  </a:lnTo>
                </a:path>
                <a:path w="1264" h="635">
                  <a:moveTo>
                    <a:pt x="448" y="50"/>
                  </a:moveTo>
                  <a:lnTo>
                    <a:pt x="448" y="86"/>
                  </a:lnTo>
                  <a:lnTo>
                    <a:pt x="436" y="52"/>
                  </a:lnTo>
                  <a:lnTo>
                    <a:pt x="448" y="50"/>
                  </a:lnTo>
                </a:path>
                <a:path w="1264" h="635">
                  <a:moveTo>
                    <a:pt x="448" y="86"/>
                  </a:moveTo>
                  <a:lnTo>
                    <a:pt x="436" y="52"/>
                  </a:lnTo>
                  <a:lnTo>
                    <a:pt x="259" y="163"/>
                  </a:lnTo>
                  <a:lnTo>
                    <a:pt x="448" y="86"/>
                  </a:lnTo>
                </a:path>
                <a:path w="1264" h="635">
                  <a:moveTo>
                    <a:pt x="436" y="52"/>
                  </a:moveTo>
                  <a:lnTo>
                    <a:pt x="259" y="163"/>
                  </a:lnTo>
                  <a:lnTo>
                    <a:pt x="244" y="132"/>
                  </a:lnTo>
                  <a:lnTo>
                    <a:pt x="436" y="52"/>
                  </a:lnTo>
                </a:path>
                <a:path w="1264" h="635">
                  <a:moveTo>
                    <a:pt x="259" y="163"/>
                  </a:moveTo>
                  <a:lnTo>
                    <a:pt x="244" y="132"/>
                  </a:lnTo>
                  <a:lnTo>
                    <a:pt x="249" y="165"/>
                  </a:lnTo>
                  <a:lnTo>
                    <a:pt x="259" y="163"/>
                  </a:lnTo>
                </a:path>
                <a:path w="1264" h="635">
                  <a:moveTo>
                    <a:pt x="244" y="132"/>
                  </a:moveTo>
                  <a:lnTo>
                    <a:pt x="249" y="165"/>
                  </a:lnTo>
                  <a:lnTo>
                    <a:pt x="235" y="134"/>
                  </a:lnTo>
                  <a:lnTo>
                    <a:pt x="244" y="132"/>
                  </a:lnTo>
                </a:path>
                <a:path w="1264" h="635">
                  <a:moveTo>
                    <a:pt x="249" y="165"/>
                  </a:moveTo>
                  <a:lnTo>
                    <a:pt x="235" y="134"/>
                  </a:lnTo>
                  <a:lnTo>
                    <a:pt x="240" y="170"/>
                  </a:lnTo>
                  <a:lnTo>
                    <a:pt x="249" y="165"/>
                  </a:lnTo>
                </a:path>
                <a:path w="1264" h="635">
                  <a:moveTo>
                    <a:pt x="235" y="134"/>
                  </a:moveTo>
                  <a:lnTo>
                    <a:pt x="240" y="170"/>
                  </a:lnTo>
                  <a:lnTo>
                    <a:pt x="223" y="141"/>
                  </a:lnTo>
                  <a:lnTo>
                    <a:pt x="235" y="134"/>
                  </a:lnTo>
                </a:path>
                <a:path w="1264" h="635">
                  <a:moveTo>
                    <a:pt x="240" y="170"/>
                  </a:moveTo>
                  <a:lnTo>
                    <a:pt x="223" y="141"/>
                  </a:lnTo>
                  <a:lnTo>
                    <a:pt x="100" y="249"/>
                  </a:lnTo>
                  <a:lnTo>
                    <a:pt x="240" y="170"/>
                  </a:lnTo>
                </a:path>
                <a:path w="1264" h="635">
                  <a:moveTo>
                    <a:pt x="223" y="141"/>
                  </a:moveTo>
                  <a:lnTo>
                    <a:pt x="100" y="249"/>
                  </a:lnTo>
                  <a:lnTo>
                    <a:pt x="81" y="220"/>
                  </a:lnTo>
                  <a:lnTo>
                    <a:pt x="223" y="141"/>
                  </a:lnTo>
                </a:path>
                <a:path w="1264" h="635">
                  <a:moveTo>
                    <a:pt x="100" y="249"/>
                  </a:moveTo>
                  <a:lnTo>
                    <a:pt x="81" y="220"/>
                  </a:lnTo>
                  <a:lnTo>
                    <a:pt x="45" y="309"/>
                  </a:lnTo>
                  <a:lnTo>
                    <a:pt x="100" y="249"/>
                  </a:lnTo>
                </a:path>
                <a:path w="1264" h="635">
                  <a:moveTo>
                    <a:pt x="81" y="220"/>
                  </a:moveTo>
                  <a:lnTo>
                    <a:pt x="45" y="309"/>
                  </a:lnTo>
                  <a:lnTo>
                    <a:pt x="16" y="287"/>
                  </a:lnTo>
                  <a:lnTo>
                    <a:pt x="81" y="220"/>
                  </a:lnTo>
                </a:path>
                <a:path w="1264" h="635">
                  <a:moveTo>
                    <a:pt x="45" y="309"/>
                  </a:moveTo>
                  <a:lnTo>
                    <a:pt x="16" y="287"/>
                  </a:lnTo>
                  <a:lnTo>
                    <a:pt x="38" y="324"/>
                  </a:lnTo>
                  <a:lnTo>
                    <a:pt x="45" y="309"/>
                  </a:lnTo>
                </a:path>
                <a:path w="1264" h="635">
                  <a:moveTo>
                    <a:pt x="16" y="287"/>
                  </a:moveTo>
                  <a:lnTo>
                    <a:pt x="38" y="324"/>
                  </a:lnTo>
                  <a:lnTo>
                    <a:pt x="7" y="309"/>
                  </a:lnTo>
                  <a:lnTo>
                    <a:pt x="16" y="287"/>
                  </a:lnTo>
                </a:path>
                <a:path w="1264" h="635">
                  <a:moveTo>
                    <a:pt x="38" y="324"/>
                  </a:moveTo>
                  <a:lnTo>
                    <a:pt x="7" y="309"/>
                  </a:lnTo>
                  <a:lnTo>
                    <a:pt x="35" y="328"/>
                  </a:lnTo>
                  <a:lnTo>
                    <a:pt x="38" y="324"/>
                  </a:lnTo>
                </a:path>
                <a:path w="1264" h="635">
                  <a:moveTo>
                    <a:pt x="7" y="309"/>
                  </a:moveTo>
                  <a:lnTo>
                    <a:pt x="35" y="328"/>
                  </a:lnTo>
                  <a:lnTo>
                    <a:pt x="2" y="319"/>
                  </a:lnTo>
                  <a:lnTo>
                    <a:pt x="7" y="309"/>
                  </a:lnTo>
                </a:path>
                <a:path w="1264" h="635">
                  <a:moveTo>
                    <a:pt x="35" y="328"/>
                  </a:moveTo>
                  <a:lnTo>
                    <a:pt x="2" y="319"/>
                  </a:lnTo>
                  <a:lnTo>
                    <a:pt x="33" y="335"/>
                  </a:lnTo>
                  <a:lnTo>
                    <a:pt x="35" y="328"/>
                  </a:lnTo>
                </a:path>
                <a:path w="1264" h="635">
                  <a:moveTo>
                    <a:pt x="2" y="319"/>
                  </a:moveTo>
                  <a:lnTo>
                    <a:pt x="33" y="335"/>
                  </a:lnTo>
                  <a:lnTo>
                    <a:pt x="0" y="331"/>
                  </a:lnTo>
                  <a:lnTo>
                    <a:pt x="2" y="319"/>
                  </a:lnTo>
                </a:path>
                <a:path w="1264" h="635">
                  <a:moveTo>
                    <a:pt x="33" y="335"/>
                  </a:moveTo>
                  <a:lnTo>
                    <a:pt x="0" y="331"/>
                  </a:lnTo>
                  <a:lnTo>
                    <a:pt x="33" y="427"/>
                  </a:lnTo>
                  <a:lnTo>
                    <a:pt x="33" y="335"/>
                  </a:lnTo>
                </a:path>
                <a:path w="1264" h="635">
                  <a:moveTo>
                    <a:pt x="0" y="331"/>
                  </a:moveTo>
                  <a:lnTo>
                    <a:pt x="33" y="427"/>
                  </a:lnTo>
                  <a:lnTo>
                    <a:pt x="0" y="432"/>
                  </a:lnTo>
                  <a:lnTo>
                    <a:pt x="0" y="331"/>
                  </a:lnTo>
                </a:path>
                <a:path w="1264" h="635">
                  <a:moveTo>
                    <a:pt x="33" y="427"/>
                  </a:moveTo>
                  <a:lnTo>
                    <a:pt x="0" y="432"/>
                  </a:lnTo>
                  <a:lnTo>
                    <a:pt x="86" y="626"/>
                  </a:lnTo>
                  <a:lnTo>
                    <a:pt x="33" y="427"/>
                  </a:lnTo>
                </a:path>
                <a:path w="1264" h="635">
                  <a:moveTo>
                    <a:pt x="0" y="432"/>
                  </a:moveTo>
                  <a:lnTo>
                    <a:pt x="86" y="626"/>
                  </a:lnTo>
                  <a:lnTo>
                    <a:pt x="52" y="633"/>
                  </a:lnTo>
                  <a:lnTo>
                    <a:pt x="0" y="432"/>
                  </a:lnTo>
                </a:path>
                <a:path w="1264" h="635">
                  <a:moveTo>
                    <a:pt x="86" y="626"/>
                  </a:moveTo>
                  <a:lnTo>
                    <a:pt x="52" y="633"/>
                  </a:lnTo>
                  <a:lnTo>
                    <a:pt x="88" y="631"/>
                  </a:lnTo>
                  <a:lnTo>
                    <a:pt x="86" y="626"/>
                  </a:lnTo>
                </a:path>
                <a:path w="1264" h="635">
                  <a:moveTo>
                    <a:pt x="52" y="633"/>
                  </a:moveTo>
                  <a:lnTo>
                    <a:pt x="88" y="631"/>
                  </a:lnTo>
                  <a:lnTo>
                    <a:pt x="55" y="635"/>
                  </a:lnTo>
                  <a:lnTo>
                    <a:pt x="52" y="633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514" name="path 4514"/>
            <p:cNvSpPr/>
            <p:nvPr/>
          </p:nvSpPr>
          <p:spPr>
            <a:xfrm>
              <a:off x="0" y="0"/>
              <a:ext cx="3021355" cy="792468"/>
            </a:xfrm>
            <a:custGeom>
              <a:avLst/>
              <a:gdLst/>
              <a:ahLst/>
              <a:cxnLst/>
              <a:rect l="0" t="0" r="0" b="0"/>
              <a:pathLst>
                <a:path w="4758" h="1247">
                  <a:moveTo>
                    <a:pt x="3481" y="1"/>
                  </a:moveTo>
                  <a:lnTo>
                    <a:pt x="4757" y="44"/>
                  </a:lnTo>
                  <a:moveTo>
                    <a:pt x="3814" y="867"/>
                  </a:moveTo>
                  <a:lnTo>
                    <a:pt x="3757" y="862"/>
                  </a:lnTo>
                  <a:lnTo>
                    <a:pt x="3670" y="860"/>
                  </a:lnTo>
                  <a:lnTo>
                    <a:pt x="3670" y="975"/>
                  </a:lnTo>
                  <a:moveTo>
                    <a:pt x="3670" y="860"/>
                  </a:moveTo>
                  <a:lnTo>
                    <a:pt x="3442" y="857"/>
                  </a:lnTo>
                  <a:lnTo>
                    <a:pt x="3440" y="973"/>
                  </a:lnTo>
                  <a:moveTo>
                    <a:pt x="3442" y="857"/>
                  </a:moveTo>
                  <a:lnTo>
                    <a:pt x="3313" y="855"/>
                  </a:lnTo>
                  <a:lnTo>
                    <a:pt x="3214" y="862"/>
                  </a:lnTo>
                  <a:lnTo>
                    <a:pt x="3221" y="977"/>
                  </a:lnTo>
                  <a:moveTo>
                    <a:pt x="3214" y="862"/>
                  </a:moveTo>
                  <a:lnTo>
                    <a:pt x="2984" y="879"/>
                  </a:lnTo>
                  <a:lnTo>
                    <a:pt x="2993" y="992"/>
                  </a:lnTo>
                  <a:moveTo>
                    <a:pt x="2984" y="879"/>
                  </a:moveTo>
                  <a:lnTo>
                    <a:pt x="2756" y="893"/>
                  </a:lnTo>
                  <a:lnTo>
                    <a:pt x="2765" y="1009"/>
                  </a:lnTo>
                  <a:moveTo>
                    <a:pt x="2756" y="893"/>
                  </a:moveTo>
                  <a:lnTo>
                    <a:pt x="2602" y="905"/>
                  </a:lnTo>
                  <a:lnTo>
                    <a:pt x="2528" y="910"/>
                  </a:lnTo>
                  <a:lnTo>
                    <a:pt x="2537" y="1025"/>
                  </a:lnTo>
                  <a:moveTo>
                    <a:pt x="2528" y="910"/>
                  </a:moveTo>
                  <a:lnTo>
                    <a:pt x="2300" y="929"/>
                  </a:lnTo>
                  <a:lnTo>
                    <a:pt x="2310" y="1042"/>
                  </a:lnTo>
                  <a:moveTo>
                    <a:pt x="2300" y="929"/>
                  </a:moveTo>
                  <a:lnTo>
                    <a:pt x="2072" y="946"/>
                  </a:lnTo>
                  <a:lnTo>
                    <a:pt x="2081" y="1061"/>
                  </a:lnTo>
                  <a:moveTo>
                    <a:pt x="2072" y="946"/>
                  </a:moveTo>
                  <a:lnTo>
                    <a:pt x="1844" y="965"/>
                  </a:lnTo>
                  <a:lnTo>
                    <a:pt x="1851" y="1078"/>
                  </a:lnTo>
                  <a:moveTo>
                    <a:pt x="1844" y="965"/>
                  </a:moveTo>
                  <a:lnTo>
                    <a:pt x="1707" y="975"/>
                  </a:lnTo>
                  <a:lnTo>
                    <a:pt x="1613" y="975"/>
                  </a:lnTo>
                  <a:lnTo>
                    <a:pt x="1616" y="1090"/>
                  </a:lnTo>
                  <a:moveTo>
                    <a:pt x="1613" y="975"/>
                  </a:moveTo>
                  <a:lnTo>
                    <a:pt x="1385" y="977"/>
                  </a:lnTo>
                  <a:lnTo>
                    <a:pt x="1385" y="1090"/>
                  </a:lnTo>
                  <a:moveTo>
                    <a:pt x="1385" y="977"/>
                  </a:moveTo>
                  <a:lnTo>
                    <a:pt x="1157" y="977"/>
                  </a:lnTo>
                  <a:lnTo>
                    <a:pt x="1157" y="1093"/>
                  </a:lnTo>
                  <a:moveTo>
                    <a:pt x="1157" y="977"/>
                  </a:moveTo>
                  <a:lnTo>
                    <a:pt x="1155" y="977"/>
                  </a:lnTo>
                  <a:lnTo>
                    <a:pt x="956" y="965"/>
                  </a:lnTo>
                  <a:lnTo>
                    <a:pt x="934" y="963"/>
                  </a:lnTo>
                  <a:lnTo>
                    <a:pt x="927" y="963"/>
                  </a:lnTo>
                  <a:lnTo>
                    <a:pt x="920" y="1076"/>
                  </a:lnTo>
                  <a:moveTo>
                    <a:pt x="927" y="963"/>
                  </a:moveTo>
                  <a:lnTo>
                    <a:pt x="699" y="944"/>
                  </a:lnTo>
                  <a:lnTo>
                    <a:pt x="692" y="1059"/>
                  </a:lnTo>
                  <a:moveTo>
                    <a:pt x="699" y="944"/>
                  </a:moveTo>
                  <a:lnTo>
                    <a:pt x="471" y="927"/>
                  </a:lnTo>
                  <a:lnTo>
                    <a:pt x="461" y="1040"/>
                  </a:lnTo>
                  <a:moveTo>
                    <a:pt x="471" y="927"/>
                  </a:moveTo>
                  <a:lnTo>
                    <a:pt x="380" y="920"/>
                  </a:lnTo>
                  <a:lnTo>
                    <a:pt x="243" y="932"/>
                  </a:lnTo>
                  <a:lnTo>
                    <a:pt x="255" y="1047"/>
                  </a:lnTo>
                  <a:moveTo>
                    <a:pt x="243" y="932"/>
                  </a:moveTo>
                  <a:lnTo>
                    <a:pt x="190" y="937"/>
                  </a:lnTo>
                  <a:lnTo>
                    <a:pt x="97" y="975"/>
                  </a:lnTo>
                  <a:lnTo>
                    <a:pt x="49" y="1016"/>
                  </a:lnTo>
                  <a:lnTo>
                    <a:pt x="41" y="1025"/>
                  </a:lnTo>
                  <a:lnTo>
                    <a:pt x="135" y="1093"/>
                  </a:lnTo>
                  <a:moveTo>
                    <a:pt x="41" y="1025"/>
                  </a:moveTo>
                  <a:lnTo>
                    <a:pt x="8" y="1107"/>
                  </a:lnTo>
                  <a:lnTo>
                    <a:pt x="1" y="1241"/>
                  </a:lnTo>
                  <a:lnTo>
                    <a:pt x="1" y="1246"/>
                  </a:lnTo>
                  <a:lnTo>
                    <a:pt x="113" y="1227"/>
                  </a:lnTo>
                  <a:moveTo>
                    <a:pt x="4472" y="987"/>
                  </a:moveTo>
                  <a:lnTo>
                    <a:pt x="4405" y="970"/>
                  </a:lnTo>
                  <a:moveTo>
                    <a:pt x="4182" y="920"/>
                  </a:moveTo>
                  <a:lnTo>
                    <a:pt x="4134" y="908"/>
                  </a:lnTo>
                  <a:lnTo>
                    <a:pt x="3956" y="884"/>
                  </a:lnTo>
                  <a:lnTo>
                    <a:pt x="3942" y="997"/>
                  </a:lnTo>
                  <a:moveTo>
                    <a:pt x="3956" y="884"/>
                  </a:moveTo>
                  <a:lnTo>
                    <a:pt x="3838" y="869"/>
                  </a:lnTo>
                  <a:lnTo>
                    <a:pt x="3814" y="867"/>
                  </a:lnTo>
                  <a:moveTo>
                    <a:pt x="3481" y="1"/>
                  </a:moveTo>
                  <a:lnTo>
                    <a:pt x="4757" y="44"/>
                  </a:lnTo>
                  <a:moveTo>
                    <a:pt x="3814" y="867"/>
                  </a:moveTo>
                  <a:lnTo>
                    <a:pt x="3757" y="862"/>
                  </a:lnTo>
                  <a:lnTo>
                    <a:pt x="3670" y="860"/>
                  </a:lnTo>
                  <a:lnTo>
                    <a:pt x="3670" y="975"/>
                  </a:lnTo>
                  <a:moveTo>
                    <a:pt x="3670" y="860"/>
                  </a:moveTo>
                  <a:lnTo>
                    <a:pt x="3442" y="857"/>
                  </a:lnTo>
                  <a:lnTo>
                    <a:pt x="3440" y="973"/>
                  </a:lnTo>
                  <a:moveTo>
                    <a:pt x="3442" y="857"/>
                  </a:moveTo>
                  <a:lnTo>
                    <a:pt x="3313" y="855"/>
                  </a:lnTo>
                  <a:lnTo>
                    <a:pt x="3214" y="862"/>
                  </a:lnTo>
                  <a:lnTo>
                    <a:pt x="3221" y="977"/>
                  </a:lnTo>
                  <a:moveTo>
                    <a:pt x="3214" y="862"/>
                  </a:moveTo>
                  <a:lnTo>
                    <a:pt x="2984" y="879"/>
                  </a:lnTo>
                  <a:lnTo>
                    <a:pt x="2993" y="992"/>
                  </a:lnTo>
                  <a:moveTo>
                    <a:pt x="2984" y="879"/>
                  </a:moveTo>
                  <a:lnTo>
                    <a:pt x="2756" y="893"/>
                  </a:lnTo>
                  <a:lnTo>
                    <a:pt x="2765" y="1009"/>
                  </a:lnTo>
                  <a:moveTo>
                    <a:pt x="2756" y="893"/>
                  </a:moveTo>
                  <a:lnTo>
                    <a:pt x="2602" y="905"/>
                  </a:lnTo>
                  <a:lnTo>
                    <a:pt x="2528" y="910"/>
                  </a:lnTo>
                  <a:lnTo>
                    <a:pt x="2537" y="1025"/>
                  </a:lnTo>
                  <a:moveTo>
                    <a:pt x="2528" y="910"/>
                  </a:moveTo>
                  <a:lnTo>
                    <a:pt x="2300" y="929"/>
                  </a:lnTo>
                  <a:lnTo>
                    <a:pt x="2310" y="1042"/>
                  </a:lnTo>
                  <a:moveTo>
                    <a:pt x="2300" y="929"/>
                  </a:moveTo>
                  <a:lnTo>
                    <a:pt x="2072" y="946"/>
                  </a:lnTo>
                  <a:lnTo>
                    <a:pt x="2081" y="1061"/>
                  </a:lnTo>
                  <a:moveTo>
                    <a:pt x="2072" y="946"/>
                  </a:moveTo>
                  <a:lnTo>
                    <a:pt x="1844" y="965"/>
                  </a:lnTo>
                  <a:lnTo>
                    <a:pt x="1851" y="1078"/>
                  </a:lnTo>
                  <a:moveTo>
                    <a:pt x="1844" y="965"/>
                  </a:moveTo>
                  <a:lnTo>
                    <a:pt x="1707" y="975"/>
                  </a:lnTo>
                  <a:lnTo>
                    <a:pt x="1613" y="975"/>
                  </a:lnTo>
                  <a:lnTo>
                    <a:pt x="1616" y="1090"/>
                  </a:lnTo>
                  <a:moveTo>
                    <a:pt x="1613" y="975"/>
                  </a:moveTo>
                  <a:lnTo>
                    <a:pt x="1385" y="977"/>
                  </a:lnTo>
                  <a:lnTo>
                    <a:pt x="1385" y="1090"/>
                  </a:lnTo>
                  <a:moveTo>
                    <a:pt x="1385" y="977"/>
                  </a:moveTo>
                  <a:lnTo>
                    <a:pt x="1157" y="977"/>
                  </a:lnTo>
                  <a:lnTo>
                    <a:pt x="1157" y="1093"/>
                  </a:lnTo>
                  <a:moveTo>
                    <a:pt x="1157" y="977"/>
                  </a:moveTo>
                  <a:lnTo>
                    <a:pt x="1155" y="977"/>
                  </a:lnTo>
                  <a:lnTo>
                    <a:pt x="956" y="965"/>
                  </a:lnTo>
                  <a:lnTo>
                    <a:pt x="934" y="963"/>
                  </a:lnTo>
                  <a:lnTo>
                    <a:pt x="927" y="963"/>
                  </a:lnTo>
                  <a:lnTo>
                    <a:pt x="920" y="1076"/>
                  </a:lnTo>
                  <a:moveTo>
                    <a:pt x="927" y="963"/>
                  </a:moveTo>
                  <a:lnTo>
                    <a:pt x="699" y="944"/>
                  </a:lnTo>
                  <a:lnTo>
                    <a:pt x="692" y="1059"/>
                  </a:lnTo>
                  <a:moveTo>
                    <a:pt x="699" y="944"/>
                  </a:moveTo>
                  <a:lnTo>
                    <a:pt x="471" y="927"/>
                  </a:lnTo>
                  <a:lnTo>
                    <a:pt x="461" y="1040"/>
                  </a:lnTo>
                  <a:moveTo>
                    <a:pt x="471" y="927"/>
                  </a:moveTo>
                  <a:lnTo>
                    <a:pt x="380" y="920"/>
                  </a:lnTo>
                  <a:lnTo>
                    <a:pt x="243" y="932"/>
                  </a:lnTo>
                  <a:lnTo>
                    <a:pt x="255" y="1047"/>
                  </a:lnTo>
                  <a:moveTo>
                    <a:pt x="243" y="932"/>
                  </a:moveTo>
                  <a:lnTo>
                    <a:pt x="190" y="937"/>
                  </a:lnTo>
                  <a:lnTo>
                    <a:pt x="97" y="975"/>
                  </a:lnTo>
                  <a:lnTo>
                    <a:pt x="49" y="1016"/>
                  </a:lnTo>
                  <a:lnTo>
                    <a:pt x="41" y="1025"/>
                  </a:lnTo>
                  <a:lnTo>
                    <a:pt x="135" y="1093"/>
                  </a:lnTo>
                  <a:moveTo>
                    <a:pt x="41" y="1025"/>
                  </a:moveTo>
                  <a:lnTo>
                    <a:pt x="8" y="1107"/>
                  </a:lnTo>
                  <a:lnTo>
                    <a:pt x="1" y="1241"/>
                  </a:lnTo>
                  <a:lnTo>
                    <a:pt x="1" y="1246"/>
                  </a:lnTo>
                  <a:lnTo>
                    <a:pt x="113" y="1227"/>
                  </a:lnTo>
                  <a:moveTo>
                    <a:pt x="4472" y="987"/>
                  </a:moveTo>
                  <a:lnTo>
                    <a:pt x="4405" y="970"/>
                  </a:lnTo>
                  <a:moveTo>
                    <a:pt x="4182" y="920"/>
                  </a:moveTo>
                  <a:lnTo>
                    <a:pt x="4134" y="908"/>
                  </a:lnTo>
                  <a:lnTo>
                    <a:pt x="3956" y="884"/>
                  </a:lnTo>
                  <a:lnTo>
                    <a:pt x="3942" y="997"/>
                  </a:lnTo>
                  <a:moveTo>
                    <a:pt x="3956" y="884"/>
                  </a:moveTo>
                  <a:lnTo>
                    <a:pt x="3838" y="869"/>
                  </a:lnTo>
                  <a:lnTo>
                    <a:pt x="3814" y="867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84" name="group 184"/>
          <p:cNvGrpSpPr/>
          <p:nvPr/>
        </p:nvGrpSpPr>
        <p:grpSpPr>
          <a:xfrm rot="21600000">
            <a:off x="10313669" y="5383154"/>
            <a:ext cx="3902250" cy="1822362"/>
            <a:chOff x="0" y="0"/>
            <a:chExt cx="3902250" cy="1822362"/>
          </a:xfrm>
        </p:grpSpPr>
        <p:sp>
          <p:nvSpPr>
            <p:cNvPr id="4516" name="path 4516"/>
            <p:cNvSpPr/>
            <p:nvPr/>
          </p:nvSpPr>
          <p:spPr>
            <a:xfrm>
              <a:off x="1368775" y="0"/>
              <a:ext cx="1891061" cy="1821809"/>
            </a:xfrm>
            <a:custGeom>
              <a:avLst/>
              <a:gdLst/>
              <a:ahLst/>
              <a:cxnLst/>
              <a:rect l="0" t="0" r="0" b="0"/>
              <a:pathLst>
                <a:path w="2978" h="2868">
                  <a:moveTo>
                    <a:pt x="2976" y="2868"/>
                  </a:moveTo>
                  <a:lnTo>
                    <a:pt x="2976" y="1920"/>
                  </a:lnTo>
                  <a:moveTo>
                    <a:pt x="2976" y="1920"/>
                  </a:moveTo>
                  <a:lnTo>
                    <a:pt x="2974" y="1800"/>
                  </a:lnTo>
                  <a:lnTo>
                    <a:pt x="2964" y="1680"/>
                  </a:lnTo>
                  <a:lnTo>
                    <a:pt x="2948" y="1563"/>
                  </a:lnTo>
                  <a:lnTo>
                    <a:pt x="2926" y="1445"/>
                  </a:lnTo>
                  <a:lnTo>
                    <a:pt x="2897" y="1328"/>
                  </a:lnTo>
                  <a:lnTo>
                    <a:pt x="2864" y="1212"/>
                  </a:lnTo>
                  <a:lnTo>
                    <a:pt x="2825" y="1100"/>
                  </a:lnTo>
                  <a:lnTo>
                    <a:pt x="2780" y="989"/>
                  </a:lnTo>
                  <a:lnTo>
                    <a:pt x="2727" y="881"/>
                  </a:lnTo>
                  <a:lnTo>
                    <a:pt x="2669" y="776"/>
                  </a:lnTo>
                  <a:lnTo>
                    <a:pt x="2607" y="672"/>
                  </a:lnTo>
                  <a:lnTo>
                    <a:pt x="2540" y="574"/>
                  </a:lnTo>
                  <a:lnTo>
                    <a:pt x="2465" y="480"/>
                  </a:lnTo>
                  <a:lnTo>
                    <a:pt x="2388" y="389"/>
                  </a:lnTo>
                  <a:lnTo>
                    <a:pt x="2307" y="300"/>
                  </a:lnTo>
                  <a:lnTo>
                    <a:pt x="2218" y="219"/>
                  </a:lnTo>
                  <a:lnTo>
                    <a:pt x="2127" y="142"/>
                  </a:lnTo>
                  <a:lnTo>
                    <a:pt x="2033" y="68"/>
                  </a:lnTo>
                  <a:lnTo>
                    <a:pt x="1935" y="0"/>
                  </a:lnTo>
                  <a:moveTo>
                    <a:pt x="0" y="32"/>
                  </a:moveTo>
                  <a:lnTo>
                    <a:pt x="2290" y="2321"/>
                  </a:lnTo>
                  <a:lnTo>
                    <a:pt x="2290" y="2868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518" name="path 4518"/>
            <p:cNvSpPr/>
            <p:nvPr/>
          </p:nvSpPr>
          <p:spPr>
            <a:xfrm>
              <a:off x="2250186" y="177413"/>
              <a:ext cx="445006" cy="190500"/>
            </a:xfrm>
            <a:custGeom>
              <a:avLst/>
              <a:gdLst/>
              <a:ahLst/>
              <a:cxnLst/>
              <a:rect l="0" t="0" r="0" b="0"/>
              <a:pathLst>
                <a:path w="700" h="300">
                  <a:moveTo>
                    <a:pt x="0" y="266"/>
                  </a:moveTo>
                  <a:lnTo>
                    <a:pt x="0" y="300"/>
                  </a:lnTo>
                  <a:lnTo>
                    <a:pt x="386" y="254"/>
                  </a:lnTo>
                  <a:lnTo>
                    <a:pt x="0" y="266"/>
                  </a:lnTo>
                </a:path>
                <a:path w="700" h="300">
                  <a:moveTo>
                    <a:pt x="0" y="300"/>
                  </a:moveTo>
                  <a:lnTo>
                    <a:pt x="386" y="254"/>
                  </a:lnTo>
                  <a:lnTo>
                    <a:pt x="386" y="287"/>
                  </a:lnTo>
                  <a:lnTo>
                    <a:pt x="0" y="300"/>
                  </a:lnTo>
                </a:path>
                <a:path w="700" h="300">
                  <a:moveTo>
                    <a:pt x="386" y="254"/>
                  </a:moveTo>
                  <a:lnTo>
                    <a:pt x="386" y="287"/>
                  </a:lnTo>
                  <a:lnTo>
                    <a:pt x="436" y="254"/>
                  </a:lnTo>
                  <a:lnTo>
                    <a:pt x="386" y="254"/>
                  </a:lnTo>
                </a:path>
                <a:path w="700" h="300">
                  <a:moveTo>
                    <a:pt x="386" y="287"/>
                  </a:moveTo>
                  <a:lnTo>
                    <a:pt x="436" y="254"/>
                  </a:lnTo>
                  <a:lnTo>
                    <a:pt x="436" y="287"/>
                  </a:lnTo>
                  <a:lnTo>
                    <a:pt x="386" y="287"/>
                  </a:lnTo>
                </a:path>
                <a:path w="700" h="300">
                  <a:moveTo>
                    <a:pt x="436" y="254"/>
                  </a:moveTo>
                  <a:lnTo>
                    <a:pt x="436" y="287"/>
                  </a:lnTo>
                  <a:lnTo>
                    <a:pt x="448" y="254"/>
                  </a:lnTo>
                  <a:lnTo>
                    <a:pt x="436" y="254"/>
                  </a:lnTo>
                </a:path>
                <a:path w="700" h="300">
                  <a:moveTo>
                    <a:pt x="436" y="287"/>
                  </a:moveTo>
                  <a:lnTo>
                    <a:pt x="448" y="254"/>
                  </a:lnTo>
                  <a:lnTo>
                    <a:pt x="451" y="287"/>
                  </a:lnTo>
                  <a:lnTo>
                    <a:pt x="436" y="287"/>
                  </a:lnTo>
                </a:path>
                <a:path w="700" h="300">
                  <a:moveTo>
                    <a:pt x="448" y="254"/>
                  </a:moveTo>
                  <a:lnTo>
                    <a:pt x="451" y="287"/>
                  </a:lnTo>
                  <a:lnTo>
                    <a:pt x="573" y="240"/>
                  </a:lnTo>
                  <a:lnTo>
                    <a:pt x="448" y="254"/>
                  </a:lnTo>
                </a:path>
                <a:path w="700" h="300">
                  <a:moveTo>
                    <a:pt x="451" y="287"/>
                  </a:moveTo>
                  <a:lnTo>
                    <a:pt x="573" y="240"/>
                  </a:lnTo>
                  <a:lnTo>
                    <a:pt x="585" y="273"/>
                  </a:lnTo>
                  <a:lnTo>
                    <a:pt x="451" y="287"/>
                  </a:lnTo>
                </a:path>
                <a:path w="700" h="300">
                  <a:moveTo>
                    <a:pt x="573" y="240"/>
                  </a:moveTo>
                  <a:lnTo>
                    <a:pt x="585" y="273"/>
                  </a:lnTo>
                  <a:lnTo>
                    <a:pt x="597" y="227"/>
                  </a:lnTo>
                  <a:lnTo>
                    <a:pt x="573" y="240"/>
                  </a:lnTo>
                </a:path>
                <a:path w="700" h="300">
                  <a:moveTo>
                    <a:pt x="585" y="273"/>
                  </a:moveTo>
                  <a:lnTo>
                    <a:pt x="597" y="227"/>
                  </a:lnTo>
                  <a:lnTo>
                    <a:pt x="616" y="256"/>
                  </a:lnTo>
                  <a:lnTo>
                    <a:pt x="585" y="273"/>
                  </a:lnTo>
                </a:path>
                <a:path w="700" h="300">
                  <a:moveTo>
                    <a:pt x="604" y="240"/>
                  </a:moveTo>
                  <a:lnTo>
                    <a:pt x="597" y="227"/>
                  </a:lnTo>
                  <a:lnTo>
                    <a:pt x="595" y="227"/>
                  </a:lnTo>
                  <a:lnTo>
                    <a:pt x="604" y="240"/>
                  </a:lnTo>
                </a:path>
                <a:path w="700" h="300">
                  <a:moveTo>
                    <a:pt x="604" y="240"/>
                  </a:moveTo>
                  <a:lnTo>
                    <a:pt x="619" y="254"/>
                  </a:lnTo>
                  <a:lnTo>
                    <a:pt x="616" y="256"/>
                  </a:lnTo>
                  <a:lnTo>
                    <a:pt x="604" y="240"/>
                  </a:lnTo>
                </a:path>
                <a:path w="700" h="300">
                  <a:moveTo>
                    <a:pt x="595" y="227"/>
                  </a:moveTo>
                  <a:lnTo>
                    <a:pt x="619" y="254"/>
                  </a:lnTo>
                  <a:lnTo>
                    <a:pt x="600" y="225"/>
                  </a:lnTo>
                  <a:lnTo>
                    <a:pt x="595" y="227"/>
                  </a:lnTo>
                </a:path>
                <a:path w="700" h="300">
                  <a:moveTo>
                    <a:pt x="619" y="254"/>
                  </a:moveTo>
                  <a:lnTo>
                    <a:pt x="600" y="225"/>
                  </a:lnTo>
                  <a:lnTo>
                    <a:pt x="628" y="244"/>
                  </a:lnTo>
                  <a:lnTo>
                    <a:pt x="619" y="254"/>
                  </a:lnTo>
                </a:path>
                <a:path w="700" h="300">
                  <a:moveTo>
                    <a:pt x="600" y="225"/>
                  </a:moveTo>
                  <a:lnTo>
                    <a:pt x="628" y="244"/>
                  </a:lnTo>
                  <a:lnTo>
                    <a:pt x="631" y="163"/>
                  </a:lnTo>
                  <a:lnTo>
                    <a:pt x="600" y="225"/>
                  </a:lnTo>
                </a:path>
                <a:path w="700" h="300">
                  <a:moveTo>
                    <a:pt x="628" y="244"/>
                  </a:moveTo>
                  <a:lnTo>
                    <a:pt x="631" y="163"/>
                  </a:lnTo>
                  <a:lnTo>
                    <a:pt x="664" y="175"/>
                  </a:lnTo>
                  <a:lnTo>
                    <a:pt x="628" y="244"/>
                  </a:lnTo>
                </a:path>
                <a:path w="700" h="300">
                  <a:moveTo>
                    <a:pt x="631" y="163"/>
                  </a:moveTo>
                  <a:lnTo>
                    <a:pt x="664" y="175"/>
                  </a:lnTo>
                  <a:lnTo>
                    <a:pt x="664" y="9"/>
                  </a:lnTo>
                  <a:lnTo>
                    <a:pt x="631" y="163"/>
                  </a:lnTo>
                </a:path>
                <a:path w="700" h="300">
                  <a:moveTo>
                    <a:pt x="664" y="175"/>
                  </a:moveTo>
                  <a:lnTo>
                    <a:pt x="664" y="9"/>
                  </a:lnTo>
                  <a:lnTo>
                    <a:pt x="698" y="16"/>
                  </a:lnTo>
                  <a:lnTo>
                    <a:pt x="664" y="175"/>
                  </a:lnTo>
                </a:path>
                <a:path w="700" h="300">
                  <a:moveTo>
                    <a:pt x="664" y="9"/>
                  </a:moveTo>
                  <a:lnTo>
                    <a:pt x="698" y="16"/>
                  </a:lnTo>
                  <a:lnTo>
                    <a:pt x="667" y="0"/>
                  </a:lnTo>
                  <a:lnTo>
                    <a:pt x="664" y="9"/>
                  </a:lnTo>
                </a:path>
                <a:path w="700" h="300">
                  <a:moveTo>
                    <a:pt x="698" y="16"/>
                  </a:moveTo>
                  <a:lnTo>
                    <a:pt x="667" y="0"/>
                  </a:lnTo>
                  <a:lnTo>
                    <a:pt x="700" y="12"/>
                  </a:lnTo>
                  <a:lnTo>
                    <a:pt x="698" y="16"/>
                  </a:lnTo>
                </a:path>
                <a:path w="700" h="300">
                  <a:moveTo>
                    <a:pt x="0" y="266"/>
                  </a:moveTo>
                  <a:lnTo>
                    <a:pt x="0" y="300"/>
                  </a:lnTo>
                  <a:lnTo>
                    <a:pt x="386" y="254"/>
                  </a:lnTo>
                  <a:lnTo>
                    <a:pt x="0" y="266"/>
                  </a:lnTo>
                </a:path>
                <a:path w="700" h="300">
                  <a:moveTo>
                    <a:pt x="0" y="300"/>
                  </a:moveTo>
                  <a:lnTo>
                    <a:pt x="386" y="254"/>
                  </a:lnTo>
                  <a:lnTo>
                    <a:pt x="386" y="287"/>
                  </a:lnTo>
                  <a:lnTo>
                    <a:pt x="0" y="300"/>
                  </a:lnTo>
                </a:path>
                <a:path w="700" h="300">
                  <a:moveTo>
                    <a:pt x="386" y="254"/>
                  </a:moveTo>
                  <a:lnTo>
                    <a:pt x="386" y="287"/>
                  </a:lnTo>
                  <a:lnTo>
                    <a:pt x="436" y="254"/>
                  </a:lnTo>
                  <a:lnTo>
                    <a:pt x="386" y="254"/>
                  </a:lnTo>
                </a:path>
                <a:path w="700" h="300">
                  <a:moveTo>
                    <a:pt x="386" y="287"/>
                  </a:moveTo>
                  <a:lnTo>
                    <a:pt x="436" y="254"/>
                  </a:lnTo>
                  <a:lnTo>
                    <a:pt x="436" y="287"/>
                  </a:lnTo>
                  <a:lnTo>
                    <a:pt x="386" y="287"/>
                  </a:lnTo>
                </a:path>
                <a:path w="700" h="300">
                  <a:moveTo>
                    <a:pt x="436" y="254"/>
                  </a:moveTo>
                  <a:lnTo>
                    <a:pt x="436" y="287"/>
                  </a:lnTo>
                  <a:lnTo>
                    <a:pt x="448" y="254"/>
                  </a:lnTo>
                  <a:lnTo>
                    <a:pt x="436" y="254"/>
                  </a:lnTo>
                </a:path>
                <a:path w="700" h="300">
                  <a:moveTo>
                    <a:pt x="436" y="287"/>
                  </a:moveTo>
                  <a:lnTo>
                    <a:pt x="448" y="254"/>
                  </a:lnTo>
                  <a:lnTo>
                    <a:pt x="451" y="287"/>
                  </a:lnTo>
                  <a:lnTo>
                    <a:pt x="436" y="287"/>
                  </a:lnTo>
                </a:path>
                <a:path w="700" h="300">
                  <a:moveTo>
                    <a:pt x="448" y="254"/>
                  </a:moveTo>
                  <a:lnTo>
                    <a:pt x="451" y="287"/>
                  </a:lnTo>
                  <a:lnTo>
                    <a:pt x="573" y="240"/>
                  </a:lnTo>
                  <a:lnTo>
                    <a:pt x="448" y="254"/>
                  </a:lnTo>
                </a:path>
                <a:path w="700" h="300">
                  <a:moveTo>
                    <a:pt x="451" y="287"/>
                  </a:moveTo>
                  <a:lnTo>
                    <a:pt x="573" y="240"/>
                  </a:lnTo>
                  <a:lnTo>
                    <a:pt x="585" y="273"/>
                  </a:lnTo>
                  <a:lnTo>
                    <a:pt x="451" y="287"/>
                  </a:lnTo>
                </a:path>
                <a:path w="700" h="300">
                  <a:moveTo>
                    <a:pt x="573" y="240"/>
                  </a:moveTo>
                  <a:lnTo>
                    <a:pt x="585" y="273"/>
                  </a:lnTo>
                  <a:lnTo>
                    <a:pt x="597" y="227"/>
                  </a:lnTo>
                  <a:lnTo>
                    <a:pt x="573" y="240"/>
                  </a:lnTo>
                </a:path>
                <a:path w="700" h="300">
                  <a:moveTo>
                    <a:pt x="585" y="273"/>
                  </a:moveTo>
                  <a:lnTo>
                    <a:pt x="597" y="227"/>
                  </a:lnTo>
                  <a:lnTo>
                    <a:pt x="616" y="256"/>
                  </a:lnTo>
                  <a:lnTo>
                    <a:pt x="585" y="273"/>
                  </a:lnTo>
                </a:path>
                <a:path w="700" h="300">
                  <a:moveTo>
                    <a:pt x="604" y="240"/>
                  </a:moveTo>
                  <a:lnTo>
                    <a:pt x="597" y="227"/>
                  </a:lnTo>
                  <a:lnTo>
                    <a:pt x="595" y="227"/>
                  </a:lnTo>
                  <a:lnTo>
                    <a:pt x="604" y="240"/>
                  </a:lnTo>
                </a:path>
                <a:path w="700" h="300">
                  <a:moveTo>
                    <a:pt x="604" y="240"/>
                  </a:moveTo>
                  <a:lnTo>
                    <a:pt x="619" y="254"/>
                  </a:lnTo>
                  <a:lnTo>
                    <a:pt x="616" y="256"/>
                  </a:lnTo>
                  <a:lnTo>
                    <a:pt x="604" y="240"/>
                  </a:lnTo>
                </a:path>
                <a:path w="700" h="300">
                  <a:moveTo>
                    <a:pt x="595" y="227"/>
                  </a:moveTo>
                  <a:lnTo>
                    <a:pt x="619" y="254"/>
                  </a:lnTo>
                  <a:lnTo>
                    <a:pt x="600" y="225"/>
                  </a:lnTo>
                  <a:lnTo>
                    <a:pt x="595" y="227"/>
                  </a:lnTo>
                </a:path>
                <a:path w="700" h="300">
                  <a:moveTo>
                    <a:pt x="619" y="254"/>
                  </a:moveTo>
                  <a:lnTo>
                    <a:pt x="600" y="225"/>
                  </a:lnTo>
                  <a:lnTo>
                    <a:pt x="628" y="244"/>
                  </a:lnTo>
                  <a:lnTo>
                    <a:pt x="619" y="254"/>
                  </a:lnTo>
                </a:path>
                <a:path w="700" h="300">
                  <a:moveTo>
                    <a:pt x="600" y="225"/>
                  </a:moveTo>
                  <a:lnTo>
                    <a:pt x="628" y="244"/>
                  </a:lnTo>
                  <a:lnTo>
                    <a:pt x="631" y="163"/>
                  </a:lnTo>
                  <a:lnTo>
                    <a:pt x="600" y="225"/>
                  </a:lnTo>
                </a:path>
                <a:path w="700" h="300">
                  <a:moveTo>
                    <a:pt x="628" y="244"/>
                  </a:moveTo>
                  <a:lnTo>
                    <a:pt x="631" y="163"/>
                  </a:lnTo>
                  <a:lnTo>
                    <a:pt x="664" y="175"/>
                  </a:lnTo>
                  <a:lnTo>
                    <a:pt x="628" y="244"/>
                  </a:lnTo>
                </a:path>
                <a:path w="700" h="300">
                  <a:moveTo>
                    <a:pt x="631" y="163"/>
                  </a:moveTo>
                  <a:lnTo>
                    <a:pt x="664" y="175"/>
                  </a:lnTo>
                  <a:lnTo>
                    <a:pt x="664" y="9"/>
                  </a:lnTo>
                  <a:lnTo>
                    <a:pt x="631" y="163"/>
                  </a:lnTo>
                </a:path>
                <a:path w="700" h="300">
                  <a:moveTo>
                    <a:pt x="664" y="175"/>
                  </a:moveTo>
                  <a:lnTo>
                    <a:pt x="664" y="9"/>
                  </a:lnTo>
                  <a:lnTo>
                    <a:pt x="698" y="16"/>
                  </a:lnTo>
                  <a:lnTo>
                    <a:pt x="664" y="175"/>
                  </a:lnTo>
                </a:path>
                <a:path w="700" h="300">
                  <a:moveTo>
                    <a:pt x="664" y="9"/>
                  </a:moveTo>
                  <a:lnTo>
                    <a:pt x="698" y="16"/>
                  </a:lnTo>
                  <a:lnTo>
                    <a:pt x="667" y="0"/>
                  </a:lnTo>
                  <a:lnTo>
                    <a:pt x="664" y="9"/>
                  </a:lnTo>
                </a:path>
                <a:path w="700" h="300">
                  <a:moveTo>
                    <a:pt x="698" y="16"/>
                  </a:moveTo>
                  <a:lnTo>
                    <a:pt x="667" y="0"/>
                  </a:lnTo>
                  <a:lnTo>
                    <a:pt x="700" y="12"/>
                  </a:lnTo>
                  <a:lnTo>
                    <a:pt x="698" y="16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520" name="path 4520"/>
            <p:cNvSpPr/>
            <p:nvPr/>
          </p:nvSpPr>
          <p:spPr>
            <a:xfrm>
              <a:off x="0" y="472309"/>
              <a:ext cx="3902250" cy="1350053"/>
            </a:xfrm>
            <a:custGeom>
              <a:avLst/>
              <a:gdLst/>
              <a:ahLst/>
              <a:cxnLst/>
              <a:rect l="0" t="0" r="0" b="0"/>
              <a:pathLst>
                <a:path w="6145" h="2126">
                  <a:moveTo>
                    <a:pt x="488" y="1412"/>
                  </a:moveTo>
                  <a:lnTo>
                    <a:pt x="483" y="1402"/>
                  </a:lnTo>
                  <a:lnTo>
                    <a:pt x="394" y="1172"/>
                  </a:lnTo>
                  <a:lnTo>
                    <a:pt x="301" y="884"/>
                  </a:lnTo>
                  <a:lnTo>
                    <a:pt x="298" y="879"/>
                  </a:lnTo>
                  <a:lnTo>
                    <a:pt x="294" y="865"/>
                  </a:lnTo>
                  <a:lnTo>
                    <a:pt x="222" y="634"/>
                  </a:lnTo>
                  <a:lnTo>
                    <a:pt x="224" y="545"/>
                  </a:lnTo>
                  <a:lnTo>
                    <a:pt x="236" y="524"/>
                  </a:lnTo>
                  <a:lnTo>
                    <a:pt x="241" y="521"/>
                  </a:lnTo>
                  <a:lnTo>
                    <a:pt x="246" y="514"/>
                  </a:lnTo>
                  <a:lnTo>
                    <a:pt x="303" y="493"/>
                  </a:lnTo>
                  <a:lnTo>
                    <a:pt x="464" y="493"/>
                  </a:lnTo>
                  <a:lnTo>
                    <a:pt x="548" y="502"/>
                  </a:lnTo>
                  <a:lnTo>
                    <a:pt x="582" y="505"/>
                  </a:lnTo>
                  <a:lnTo>
                    <a:pt x="980" y="519"/>
                  </a:lnTo>
                  <a:lnTo>
                    <a:pt x="1491" y="483"/>
                  </a:lnTo>
                  <a:lnTo>
                    <a:pt x="1906" y="437"/>
                  </a:lnTo>
                  <a:lnTo>
                    <a:pt x="1933" y="435"/>
                  </a:lnTo>
                  <a:lnTo>
                    <a:pt x="1959" y="433"/>
                  </a:lnTo>
                  <a:lnTo>
                    <a:pt x="2943" y="368"/>
                  </a:lnTo>
                  <a:lnTo>
                    <a:pt x="3354" y="349"/>
                  </a:lnTo>
                  <a:lnTo>
                    <a:pt x="3385" y="346"/>
                  </a:lnTo>
                  <a:lnTo>
                    <a:pt x="3430" y="344"/>
                  </a:lnTo>
                  <a:lnTo>
                    <a:pt x="5602" y="221"/>
                  </a:lnTo>
                  <a:lnTo>
                    <a:pt x="5648" y="219"/>
                  </a:lnTo>
                  <a:lnTo>
                    <a:pt x="5718" y="214"/>
                  </a:lnTo>
                  <a:moveTo>
                    <a:pt x="1062" y="2125"/>
                  </a:moveTo>
                  <a:lnTo>
                    <a:pt x="973" y="2041"/>
                  </a:lnTo>
                  <a:lnTo>
                    <a:pt x="934" y="2002"/>
                  </a:lnTo>
                  <a:lnTo>
                    <a:pt x="925" y="1993"/>
                  </a:lnTo>
                  <a:lnTo>
                    <a:pt x="694" y="1726"/>
                  </a:lnTo>
                  <a:lnTo>
                    <a:pt x="541" y="1510"/>
                  </a:lnTo>
                  <a:lnTo>
                    <a:pt x="488" y="1412"/>
                  </a:lnTo>
                  <a:moveTo>
                    <a:pt x="6145" y="1"/>
                  </a:moveTo>
                  <a:lnTo>
                    <a:pt x="5917" y="15"/>
                  </a:lnTo>
                  <a:lnTo>
                    <a:pt x="5924" y="130"/>
                  </a:lnTo>
                  <a:moveTo>
                    <a:pt x="5917" y="15"/>
                  </a:moveTo>
                  <a:lnTo>
                    <a:pt x="5689" y="32"/>
                  </a:lnTo>
                  <a:lnTo>
                    <a:pt x="5696" y="145"/>
                  </a:lnTo>
                  <a:moveTo>
                    <a:pt x="5689" y="32"/>
                  </a:moveTo>
                  <a:lnTo>
                    <a:pt x="5461" y="46"/>
                  </a:lnTo>
                  <a:lnTo>
                    <a:pt x="5468" y="161"/>
                  </a:lnTo>
                  <a:moveTo>
                    <a:pt x="5461" y="46"/>
                  </a:moveTo>
                  <a:lnTo>
                    <a:pt x="5230" y="61"/>
                  </a:lnTo>
                  <a:lnTo>
                    <a:pt x="5240" y="176"/>
                  </a:lnTo>
                  <a:moveTo>
                    <a:pt x="5230" y="61"/>
                  </a:moveTo>
                  <a:lnTo>
                    <a:pt x="5002" y="77"/>
                  </a:lnTo>
                  <a:lnTo>
                    <a:pt x="5010" y="193"/>
                  </a:lnTo>
                  <a:moveTo>
                    <a:pt x="5002" y="77"/>
                  </a:moveTo>
                  <a:lnTo>
                    <a:pt x="4774" y="92"/>
                  </a:lnTo>
                  <a:lnTo>
                    <a:pt x="4781" y="207"/>
                  </a:lnTo>
                  <a:moveTo>
                    <a:pt x="4774" y="92"/>
                  </a:moveTo>
                  <a:lnTo>
                    <a:pt x="4645" y="101"/>
                  </a:lnTo>
                  <a:lnTo>
                    <a:pt x="4601" y="104"/>
                  </a:lnTo>
                  <a:lnTo>
                    <a:pt x="4561" y="109"/>
                  </a:lnTo>
                  <a:lnTo>
                    <a:pt x="4546" y="109"/>
                  </a:lnTo>
                  <a:lnTo>
                    <a:pt x="4556" y="224"/>
                  </a:lnTo>
                  <a:moveTo>
                    <a:pt x="4546" y="109"/>
                  </a:moveTo>
                  <a:lnTo>
                    <a:pt x="4318" y="128"/>
                  </a:lnTo>
                  <a:lnTo>
                    <a:pt x="4326" y="241"/>
                  </a:lnTo>
                  <a:moveTo>
                    <a:pt x="4318" y="128"/>
                  </a:moveTo>
                  <a:lnTo>
                    <a:pt x="4090" y="145"/>
                  </a:lnTo>
                  <a:lnTo>
                    <a:pt x="4098" y="260"/>
                  </a:lnTo>
                  <a:moveTo>
                    <a:pt x="4090" y="145"/>
                  </a:moveTo>
                  <a:lnTo>
                    <a:pt x="3860" y="164"/>
                  </a:lnTo>
                  <a:lnTo>
                    <a:pt x="3870" y="279"/>
                  </a:lnTo>
                  <a:moveTo>
                    <a:pt x="3860" y="164"/>
                  </a:moveTo>
                  <a:lnTo>
                    <a:pt x="3632" y="181"/>
                  </a:lnTo>
                  <a:lnTo>
                    <a:pt x="3642" y="296"/>
                  </a:lnTo>
                  <a:moveTo>
                    <a:pt x="3632" y="181"/>
                  </a:moveTo>
                  <a:lnTo>
                    <a:pt x="3404" y="200"/>
                  </a:lnTo>
                  <a:lnTo>
                    <a:pt x="3414" y="315"/>
                  </a:lnTo>
                  <a:moveTo>
                    <a:pt x="3404" y="200"/>
                  </a:moveTo>
                  <a:lnTo>
                    <a:pt x="3176" y="219"/>
                  </a:lnTo>
                  <a:lnTo>
                    <a:pt x="3186" y="332"/>
                  </a:lnTo>
                  <a:moveTo>
                    <a:pt x="3176" y="219"/>
                  </a:moveTo>
                  <a:lnTo>
                    <a:pt x="2948" y="236"/>
                  </a:lnTo>
                  <a:lnTo>
                    <a:pt x="2958" y="351"/>
                  </a:lnTo>
                  <a:moveTo>
                    <a:pt x="2948" y="236"/>
                  </a:moveTo>
                  <a:lnTo>
                    <a:pt x="2720" y="255"/>
                  </a:lnTo>
                  <a:lnTo>
                    <a:pt x="2730" y="368"/>
                  </a:lnTo>
                  <a:moveTo>
                    <a:pt x="2720" y="255"/>
                  </a:moveTo>
                  <a:lnTo>
                    <a:pt x="2696" y="255"/>
                  </a:lnTo>
                  <a:lnTo>
                    <a:pt x="2571" y="260"/>
                  </a:lnTo>
                  <a:lnTo>
                    <a:pt x="2530" y="262"/>
                  </a:lnTo>
                  <a:lnTo>
                    <a:pt x="2492" y="262"/>
                  </a:lnTo>
                  <a:lnTo>
                    <a:pt x="2490" y="377"/>
                  </a:lnTo>
                  <a:moveTo>
                    <a:pt x="2492" y="262"/>
                  </a:moveTo>
                  <a:lnTo>
                    <a:pt x="2262" y="262"/>
                  </a:lnTo>
                  <a:lnTo>
                    <a:pt x="2262" y="377"/>
                  </a:lnTo>
                  <a:moveTo>
                    <a:pt x="2262" y="262"/>
                  </a:moveTo>
                  <a:lnTo>
                    <a:pt x="2034" y="260"/>
                  </a:lnTo>
                  <a:lnTo>
                    <a:pt x="2034" y="375"/>
                  </a:lnTo>
                  <a:moveTo>
                    <a:pt x="2034" y="260"/>
                  </a:moveTo>
                  <a:lnTo>
                    <a:pt x="1803" y="260"/>
                  </a:lnTo>
                  <a:lnTo>
                    <a:pt x="1803" y="373"/>
                  </a:lnTo>
                  <a:moveTo>
                    <a:pt x="1803" y="260"/>
                  </a:moveTo>
                  <a:lnTo>
                    <a:pt x="1575" y="257"/>
                  </a:lnTo>
                  <a:lnTo>
                    <a:pt x="1575" y="373"/>
                  </a:lnTo>
                  <a:moveTo>
                    <a:pt x="1575" y="257"/>
                  </a:moveTo>
                  <a:lnTo>
                    <a:pt x="1347" y="257"/>
                  </a:lnTo>
                  <a:lnTo>
                    <a:pt x="1345" y="370"/>
                  </a:lnTo>
                  <a:moveTo>
                    <a:pt x="1347" y="257"/>
                  </a:moveTo>
                  <a:lnTo>
                    <a:pt x="1117" y="255"/>
                  </a:lnTo>
                  <a:lnTo>
                    <a:pt x="1117" y="370"/>
                  </a:lnTo>
                  <a:moveTo>
                    <a:pt x="1117" y="255"/>
                  </a:moveTo>
                  <a:lnTo>
                    <a:pt x="1002" y="255"/>
                  </a:lnTo>
                  <a:lnTo>
                    <a:pt x="889" y="265"/>
                  </a:lnTo>
                  <a:lnTo>
                    <a:pt x="898" y="380"/>
                  </a:lnTo>
                  <a:moveTo>
                    <a:pt x="889" y="265"/>
                  </a:moveTo>
                  <a:lnTo>
                    <a:pt x="661" y="286"/>
                  </a:lnTo>
                  <a:lnTo>
                    <a:pt x="670" y="401"/>
                  </a:lnTo>
                  <a:moveTo>
                    <a:pt x="661" y="286"/>
                  </a:moveTo>
                  <a:lnTo>
                    <a:pt x="630" y="291"/>
                  </a:lnTo>
                  <a:lnTo>
                    <a:pt x="543" y="305"/>
                  </a:lnTo>
                  <a:lnTo>
                    <a:pt x="531" y="308"/>
                  </a:lnTo>
                  <a:lnTo>
                    <a:pt x="438" y="332"/>
                  </a:lnTo>
                  <a:lnTo>
                    <a:pt x="466" y="442"/>
                  </a:lnTo>
                  <a:moveTo>
                    <a:pt x="438" y="332"/>
                  </a:moveTo>
                  <a:lnTo>
                    <a:pt x="284" y="373"/>
                  </a:lnTo>
                  <a:lnTo>
                    <a:pt x="219" y="404"/>
                  </a:lnTo>
                  <a:lnTo>
                    <a:pt x="267" y="507"/>
                  </a:lnTo>
                  <a:moveTo>
                    <a:pt x="219" y="404"/>
                  </a:moveTo>
                  <a:lnTo>
                    <a:pt x="138" y="442"/>
                  </a:lnTo>
                  <a:lnTo>
                    <a:pt x="51" y="512"/>
                  </a:lnTo>
                  <a:lnTo>
                    <a:pt x="39" y="526"/>
                  </a:lnTo>
                  <a:lnTo>
                    <a:pt x="34" y="533"/>
                  </a:lnTo>
                  <a:lnTo>
                    <a:pt x="133" y="596"/>
                  </a:lnTo>
                  <a:moveTo>
                    <a:pt x="34" y="533"/>
                  </a:moveTo>
                  <a:lnTo>
                    <a:pt x="30" y="543"/>
                  </a:lnTo>
                  <a:lnTo>
                    <a:pt x="1" y="632"/>
                  </a:lnTo>
                  <a:lnTo>
                    <a:pt x="3" y="757"/>
                  </a:lnTo>
                  <a:lnTo>
                    <a:pt x="118" y="752"/>
                  </a:lnTo>
                  <a:moveTo>
                    <a:pt x="3" y="757"/>
                  </a:moveTo>
                  <a:lnTo>
                    <a:pt x="3" y="776"/>
                  </a:lnTo>
                  <a:lnTo>
                    <a:pt x="56" y="958"/>
                  </a:lnTo>
                  <a:lnTo>
                    <a:pt x="63" y="975"/>
                  </a:lnTo>
                  <a:lnTo>
                    <a:pt x="169" y="929"/>
                  </a:lnTo>
                  <a:moveTo>
                    <a:pt x="63" y="975"/>
                  </a:moveTo>
                  <a:lnTo>
                    <a:pt x="159" y="1184"/>
                  </a:lnTo>
                  <a:lnTo>
                    <a:pt x="262" y="1138"/>
                  </a:lnTo>
                  <a:moveTo>
                    <a:pt x="159" y="1184"/>
                  </a:moveTo>
                  <a:lnTo>
                    <a:pt x="176" y="1222"/>
                  </a:lnTo>
                  <a:lnTo>
                    <a:pt x="270" y="1383"/>
                  </a:lnTo>
                  <a:lnTo>
                    <a:pt x="370" y="1325"/>
                  </a:lnTo>
                  <a:moveTo>
                    <a:pt x="270" y="1383"/>
                  </a:moveTo>
                  <a:lnTo>
                    <a:pt x="356" y="1532"/>
                  </a:lnTo>
                  <a:lnTo>
                    <a:pt x="390" y="1580"/>
                  </a:lnTo>
                  <a:lnTo>
                    <a:pt x="486" y="1515"/>
                  </a:lnTo>
                  <a:moveTo>
                    <a:pt x="390" y="1580"/>
                  </a:moveTo>
                  <a:lnTo>
                    <a:pt x="433" y="1642"/>
                  </a:lnTo>
                  <a:lnTo>
                    <a:pt x="454" y="1671"/>
                  </a:lnTo>
                  <a:lnTo>
                    <a:pt x="526" y="1762"/>
                  </a:lnTo>
                  <a:lnTo>
                    <a:pt x="615" y="1690"/>
                  </a:lnTo>
                  <a:moveTo>
                    <a:pt x="526" y="1762"/>
                  </a:moveTo>
                  <a:lnTo>
                    <a:pt x="670" y="1942"/>
                  </a:lnTo>
                  <a:lnTo>
                    <a:pt x="759" y="1870"/>
                  </a:lnTo>
                  <a:moveTo>
                    <a:pt x="670" y="1942"/>
                  </a:moveTo>
                  <a:lnTo>
                    <a:pt x="685" y="1959"/>
                  </a:lnTo>
                  <a:lnTo>
                    <a:pt x="826" y="2110"/>
                  </a:lnTo>
                  <a:lnTo>
                    <a:pt x="910" y="2031"/>
                  </a:lnTo>
                  <a:moveTo>
                    <a:pt x="488" y="1412"/>
                  </a:moveTo>
                  <a:lnTo>
                    <a:pt x="483" y="1402"/>
                  </a:lnTo>
                  <a:lnTo>
                    <a:pt x="394" y="1172"/>
                  </a:lnTo>
                  <a:lnTo>
                    <a:pt x="301" y="884"/>
                  </a:lnTo>
                  <a:lnTo>
                    <a:pt x="298" y="879"/>
                  </a:lnTo>
                  <a:lnTo>
                    <a:pt x="294" y="865"/>
                  </a:lnTo>
                  <a:lnTo>
                    <a:pt x="222" y="634"/>
                  </a:lnTo>
                  <a:lnTo>
                    <a:pt x="224" y="545"/>
                  </a:lnTo>
                  <a:lnTo>
                    <a:pt x="236" y="524"/>
                  </a:lnTo>
                  <a:lnTo>
                    <a:pt x="241" y="521"/>
                  </a:lnTo>
                  <a:lnTo>
                    <a:pt x="246" y="514"/>
                  </a:lnTo>
                  <a:lnTo>
                    <a:pt x="303" y="493"/>
                  </a:lnTo>
                  <a:lnTo>
                    <a:pt x="464" y="493"/>
                  </a:lnTo>
                  <a:lnTo>
                    <a:pt x="548" y="502"/>
                  </a:lnTo>
                  <a:lnTo>
                    <a:pt x="582" y="505"/>
                  </a:lnTo>
                  <a:lnTo>
                    <a:pt x="980" y="519"/>
                  </a:lnTo>
                  <a:lnTo>
                    <a:pt x="1491" y="483"/>
                  </a:lnTo>
                  <a:lnTo>
                    <a:pt x="1906" y="437"/>
                  </a:lnTo>
                  <a:lnTo>
                    <a:pt x="1933" y="435"/>
                  </a:lnTo>
                  <a:lnTo>
                    <a:pt x="1959" y="433"/>
                  </a:lnTo>
                  <a:lnTo>
                    <a:pt x="2943" y="368"/>
                  </a:lnTo>
                  <a:lnTo>
                    <a:pt x="3354" y="349"/>
                  </a:lnTo>
                  <a:lnTo>
                    <a:pt x="3385" y="346"/>
                  </a:lnTo>
                  <a:lnTo>
                    <a:pt x="3430" y="344"/>
                  </a:lnTo>
                  <a:lnTo>
                    <a:pt x="5602" y="221"/>
                  </a:lnTo>
                  <a:lnTo>
                    <a:pt x="5648" y="219"/>
                  </a:lnTo>
                  <a:lnTo>
                    <a:pt x="5718" y="214"/>
                  </a:lnTo>
                  <a:moveTo>
                    <a:pt x="1062" y="2125"/>
                  </a:moveTo>
                  <a:lnTo>
                    <a:pt x="973" y="2041"/>
                  </a:lnTo>
                  <a:lnTo>
                    <a:pt x="934" y="2002"/>
                  </a:lnTo>
                  <a:lnTo>
                    <a:pt x="925" y="1993"/>
                  </a:lnTo>
                  <a:lnTo>
                    <a:pt x="694" y="1726"/>
                  </a:lnTo>
                  <a:lnTo>
                    <a:pt x="541" y="1510"/>
                  </a:lnTo>
                  <a:lnTo>
                    <a:pt x="488" y="1412"/>
                  </a:lnTo>
                  <a:moveTo>
                    <a:pt x="6145" y="1"/>
                  </a:moveTo>
                  <a:lnTo>
                    <a:pt x="5917" y="15"/>
                  </a:lnTo>
                  <a:lnTo>
                    <a:pt x="5924" y="130"/>
                  </a:lnTo>
                  <a:moveTo>
                    <a:pt x="5917" y="15"/>
                  </a:moveTo>
                  <a:lnTo>
                    <a:pt x="5689" y="32"/>
                  </a:lnTo>
                  <a:lnTo>
                    <a:pt x="5696" y="145"/>
                  </a:lnTo>
                  <a:moveTo>
                    <a:pt x="5689" y="32"/>
                  </a:moveTo>
                  <a:lnTo>
                    <a:pt x="5461" y="46"/>
                  </a:lnTo>
                  <a:lnTo>
                    <a:pt x="5468" y="161"/>
                  </a:lnTo>
                  <a:moveTo>
                    <a:pt x="5461" y="46"/>
                  </a:moveTo>
                  <a:lnTo>
                    <a:pt x="5230" y="61"/>
                  </a:lnTo>
                  <a:lnTo>
                    <a:pt x="5240" y="176"/>
                  </a:lnTo>
                  <a:moveTo>
                    <a:pt x="5230" y="61"/>
                  </a:moveTo>
                  <a:lnTo>
                    <a:pt x="5002" y="77"/>
                  </a:lnTo>
                  <a:lnTo>
                    <a:pt x="5010" y="193"/>
                  </a:lnTo>
                  <a:moveTo>
                    <a:pt x="5002" y="77"/>
                  </a:moveTo>
                  <a:lnTo>
                    <a:pt x="4774" y="92"/>
                  </a:lnTo>
                  <a:lnTo>
                    <a:pt x="4781" y="207"/>
                  </a:lnTo>
                  <a:moveTo>
                    <a:pt x="4774" y="92"/>
                  </a:moveTo>
                  <a:lnTo>
                    <a:pt x="4645" y="101"/>
                  </a:lnTo>
                  <a:lnTo>
                    <a:pt x="4601" y="104"/>
                  </a:lnTo>
                  <a:lnTo>
                    <a:pt x="4561" y="109"/>
                  </a:lnTo>
                  <a:lnTo>
                    <a:pt x="4546" y="109"/>
                  </a:lnTo>
                  <a:lnTo>
                    <a:pt x="4556" y="224"/>
                  </a:lnTo>
                  <a:moveTo>
                    <a:pt x="4546" y="109"/>
                  </a:moveTo>
                  <a:lnTo>
                    <a:pt x="4318" y="128"/>
                  </a:lnTo>
                  <a:lnTo>
                    <a:pt x="4326" y="241"/>
                  </a:lnTo>
                  <a:moveTo>
                    <a:pt x="4318" y="128"/>
                  </a:moveTo>
                  <a:lnTo>
                    <a:pt x="4090" y="145"/>
                  </a:lnTo>
                  <a:lnTo>
                    <a:pt x="4098" y="260"/>
                  </a:lnTo>
                  <a:moveTo>
                    <a:pt x="4090" y="145"/>
                  </a:moveTo>
                  <a:lnTo>
                    <a:pt x="3860" y="164"/>
                  </a:lnTo>
                  <a:lnTo>
                    <a:pt x="3870" y="279"/>
                  </a:lnTo>
                  <a:moveTo>
                    <a:pt x="3860" y="164"/>
                  </a:moveTo>
                  <a:lnTo>
                    <a:pt x="3632" y="181"/>
                  </a:lnTo>
                  <a:lnTo>
                    <a:pt x="3642" y="296"/>
                  </a:lnTo>
                  <a:moveTo>
                    <a:pt x="3632" y="181"/>
                  </a:moveTo>
                  <a:lnTo>
                    <a:pt x="3404" y="200"/>
                  </a:lnTo>
                  <a:lnTo>
                    <a:pt x="3414" y="315"/>
                  </a:lnTo>
                  <a:moveTo>
                    <a:pt x="3404" y="200"/>
                  </a:moveTo>
                  <a:lnTo>
                    <a:pt x="3176" y="219"/>
                  </a:lnTo>
                  <a:lnTo>
                    <a:pt x="3186" y="332"/>
                  </a:lnTo>
                  <a:moveTo>
                    <a:pt x="3176" y="219"/>
                  </a:moveTo>
                  <a:lnTo>
                    <a:pt x="2948" y="236"/>
                  </a:lnTo>
                  <a:lnTo>
                    <a:pt x="2958" y="351"/>
                  </a:lnTo>
                  <a:moveTo>
                    <a:pt x="2948" y="236"/>
                  </a:moveTo>
                  <a:lnTo>
                    <a:pt x="2720" y="255"/>
                  </a:lnTo>
                  <a:lnTo>
                    <a:pt x="2730" y="368"/>
                  </a:lnTo>
                  <a:moveTo>
                    <a:pt x="2720" y="255"/>
                  </a:moveTo>
                  <a:lnTo>
                    <a:pt x="2696" y="255"/>
                  </a:lnTo>
                  <a:lnTo>
                    <a:pt x="2571" y="260"/>
                  </a:lnTo>
                  <a:lnTo>
                    <a:pt x="2530" y="262"/>
                  </a:lnTo>
                  <a:lnTo>
                    <a:pt x="2492" y="262"/>
                  </a:lnTo>
                  <a:lnTo>
                    <a:pt x="2490" y="377"/>
                  </a:lnTo>
                  <a:moveTo>
                    <a:pt x="2492" y="262"/>
                  </a:moveTo>
                  <a:lnTo>
                    <a:pt x="2262" y="262"/>
                  </a:lnTo>
                  <a:lnTo>
                    <a:pt x="2262" y="377"/>
                  </a:lnTo>
                  <a:moveTo>
                    <a:pt x="2262" y="262"/>
                  </a:moveTo>
                  <a:lnTo>
                    <a:pt x="2034" y="260"/>
                  </a:lnTo>
                  <a:lnTo>
                    <a:pt x="2034" y="375"/>
                  </a:lnTo>
                  <a:moveTo>
                    <a:pt x="2034" y="260"/>
                  </a:moveTo>
                  <a:lnTo>
                    <a:pt x="1803" y="260"/>
                  </a:lnTo>
                  <a:lnTo>
                    <a:pt x="1803" y="373"/>
                  </a:lnTo>
                  <a:moveTo>
                    <a:pt x="1803" y="260"/>
                  </a:moveTo>
                  <a:lnTo>
                    <a:pt x="1575" y="257"/>
                  </a:lnTo>
                  <a:lnTo>
                    <a:pt x="1575" y="373"/>
                  </a:lnTo>
                  <a:moveTo>
                    <a:pt x="1575" y="257"/>
                  </a:moveTo>
                  <a:lnTo>
                    <a:pt x="1347" y="257"/>
                  </a:lnTo>
                  <a:lnTo>
                    <a:pt x="1345" y="370"/>
                  </a:lnTo>
                  <a:moveTo>
                    <a:pt x="1347" y="257"/>
                  </a:moveTo>
                  <a:lnTo>
                    <a:pt x="1117" y="255"/>
                  </a:lnTo>
                  <a:lnTo>
                    <a:pt x="1117" y="370"/>
                  </a:lnTo>
                  <a:moveTo>
                    <a:pt x="1117" y="255"/>
                  </a:moveTo>
                  <a:lnTo>
                    <a:pt x="1002" y="255"/>
                  </a:lnTo>
                  <a:lnTo>
                    <a:pt x="889" y="265"/>
                  </a:lnTo>
                  <a:lnTo>
                    <a:pt x="898" y="380"/>
                  </a:lnTo>
                  <a:moveTo>
                    <a:pt x="889" y="265"/>
                  </a:moveTo>
                  <a:lnTo>
                    <a:pt x="661" y="286"/>
                  </a:lnTo>
                  <a:lnTo>
                    <a:pt x="670" y="401"/>
                  </a:lnTo>
                  <a:moveTo>
                    <a:pt x="661" y="286"/>
                  </a:moveTo>
                  <a:lnTo>
                    <a:pt x="630" y="291"/>
                  </a:lnTo>
                  <a:lnTo>
                    <a:pt x="543" y="305"/>
                  </a:lnTo>
                  <a:lnTo>
                    <a:pt x="531" y="308"/>
                  </a:lnTo>
                  <a:lnTo>
                    <a:pt x="438" y="332"/>
                  </a:lnTo>
                  <a:lnTo>
                    <a:pt x="466" y="442"/>
                  </a:lnTo>
                  <a:moveTo>
                    <a:pt x="438" y="332"/>
                  </a:moveTo>
                  <a:lnTo>
                    <a:pt x="284" y="373"/>
                  </a:lnTo>
                  <a:lnTo>
                    <a:pt x="219" y="404"/>
                  </a:lnTo>
                  <a:lnTo>
                    <a:pt x="267" y="507"/>
                  </a:lnTo>
                  <a:moveTo>
                    <a:pt x="219" y="404"/>
                  </a:moveTo>
                  <a:lnTo>
                    <a:pt x="138" y="442"/>
                  </a:lnTo>
                  <a:lnTo>
                    <a:pt x="51" y="512"/>
                  </a:lnTo>
                  <a:lnTo>
                    <a:pt x="39" y="526"/>
                  </a:lnTo>
                  <a:lnTo>
                    <a:pt x="34" y="533"/>
                  </a:lnTo>
                  <a:lnTo>
                    <a:pt x="133" y="596"/>
                  </a:lnTo>
                  <a:moveTo>
                    <a:pt x="34" y="533"/>
                  </a:moveTo>
                  <a:lnTo>
                    <a:pt x="30" y="543"/>
                  </a:lnTo>
                  <a:lnTo>
                    <a:pt x="1" y="632"/>
                  </a:lnTo>
                  <a:lnTo>
                    <a:pt x="3" y="757"/>
                  </a:lnTo>
                  <a:lnTo>
                    <a:pt x="118" y="752"/>
                  </a:lnTo>
                  <a:moveTo>
                    <a:pt x="3" y="757"/>
                  </a:moveTo>
                  <a:lnTo>
                    <a:pt x="3" y="776"/>
                  </a:lnTo>
                  <a:lnTo>
                    <a:pt x="56" y="958"/>
                  </a:lnTo>
                  <a:lnTo>
                    <a:pt x="63" y="975"/>
                  </a:lnTo>
                  <a:lnTo>
                    <a:pt x="169" y="929"/>
                  </a:lnTo>
                  <a:moveTo>
                    <a:pt x="63" y="975"/>
                  </a:moveTo>
                  <a:lnTo>
                    <a:pt x="159" y="1184"/>
                  </a:lnTo>
                  <a:lnTo>
                    <a:pt x="262" y="1138"/>
                  </a:lnTo>
                  <a:moveTo>
                    <a:pt x="159" y="1184"/>
                  </a:moveTo>
                  <a:lnTo>
                    <a:pt x="176" y="1222"/>
                  </a:lnTo>
                  <a:lnTo>
                    <a:pt x="270" y="1383"/>
                  </a:lnTo>
                  <a:lnTo>
                    <a:pt x="370" y="1325"/>
                  </a:lnTo>
                  <a:moveTo>
                    <a:pt x="270" y="1383"/>
                  </a:moveTo>
                  <a:lnTo>
                    <a:pt x="356" y="1532"/>
                  </a:lnTo>
                  <a:lnTo>
                    <a:pt x="390" y="1580"/>
                  </a:lnTo>
                  <a:lnTo>
                    <a:pt x="486" y="1515"/>
                  </a:lnTo>
                  <a:moveTo>
                    <a:pt x="390" y="1580"/>
                  </a:moveTo>
                  <a:lnTo>
                    <a:pt x="433" y="1642"/>
                  </a:lnTo>
                  <a:lnTo>
                    <a:pt x="454" y="1671"/>
                  </a:lnTo>
                  <a:lnTo>
                    <a:pt x="526" y="1762"/>
                  </a:lnTo>
                  <a:lnTo>
                    <a:pt x="615" y="1690"/>
                  </a:lnTo>
                  <a:moveTo>
                    <a:pt x="526" y="1762"/>
                  </a:moveTo>
                  <a:lnTo>
                    <a:pt x="670" y="1942"/>
                  </a:lnTo>
                  <a:lnTo>
                    <a:pt x="759" y="1870"/>
                  </a:lnTo>
                  <a:moveTo>
                    <a:pt x="670" y="1942"/>
                  </a:moveTo>
                  <a:lnTo>
                    <a:pt x="685" y="1959"/>
                  </a:lnTo>
                  <a:lnTo>
                    <a:pt x="826" y="2110"/>
                  </a:lnTo>
                  <a:lnTo>
                    <a:pt x="910" y="203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86" name="group 186"/>
          <p:cNvGrpSpPr/>
          <p:nvPr/>
        </p:nvGrpSpPr>
        <p:grpSpPr>
          <a:xfrm rot="21600000">
            <a:off x="9236964" y="5684011"/>
            <a:ext cx="1357883" cy="1520952"/>
            <a:chOff x="0" y="0"/>
            <a:chExt cx="1357883" cy="1520952"/>
          </a:xfrm>
        </p:grpSpPr>
        <p:sp>
          <p:nvSpPr>
            <p:cNvPr id="4522" name="path 4522"/>
            <p:cNvSpPr/>
            <p:nvPr/>
          </p:nvSpPr>
          <p:spPr>
            <a:xfrm>
              <a:off x="0" y="0"/>
              <a:ext cx="1357883" cy="1520952"/>
            </a:xfrm>
            <a:custGeom>
              <a:avLst/>
              <a:gdLst/>
              <a:ahLst/>
              <a:cxnLst/>
              <a:rect l="0" t="0" r="0" b="0"/>
              <a:pathLst>
                <a:path w="2138" h="2395">
                  <a:moveTo>
                    <a:pt x="1963" y="2174"/>
                  </a:moveTo>
                  <a:lnTo>
                    <a:pt x="1936" y="2195"/>
                  </a:lnTo>
                  <a:lnTo>
                    <a:pt x="2138" y="2395"/>
                  </a:lnTo>
                  <a:lnTo>
                    <a:pt x="1963" y="2174"/>
                  </a:lnTo>
                </a:path>
                <a:path w="2138" h="2395">
                  <a:moveTo>
                    <a:pt x="1936" y="2195"/>
                  </a:moveTo>
                  <a:lnTo>
                    <a:pt x="2138" y="2395"/>
                  </a:lnTo>
                  <a:lnTo>
                    <a:pt x="2095" y="2395"/>
                  </a:lnTo>
                  <a:lnTo>
                    <a:pt x="1936" y="2195"/>
                  </a:lnTo>
                </a:path>
                <a:path w="2138" h="2395">
                  <a:moveTo>
                    <a:pt x="1936" y="2195"/>
                  </a:moveTo>
                  <a:lnTo>
                    <a:pt x="1963" y="2174"/>
                  </a:lnTo>
                  <a:lnTo>
                    <a:pt x="1639" y="1775"/>
                  </a:lnTo>
                  <a:lnTo>
                    <a:pt x="1936" y="2195"/>
                  </a:lnTo>
                </a:path>
                <a:path w="2138" h="2395">
                  <a:moveTo>
                    <a:pt x="1963" y="2174"/>
                  </a:moveTo>
                  <a:lnTo>
                    <a:pt x="1639" y="1775"/>
                  </a:lnTo>
                  <a:lnTo>
                    <a:pt x="1667" y="1756"/>
                  </a:lnTo>
                  <a:lnTo>
                    <a:pt x="1963" y="2174"/>
                  </a:lnTo>
                </a:path>
                <a:path w="2138" h="2395">
                  <a:moveTo>
                    <a:pt x="1639" y="1775"/>
                  </a:moveTo>
                  <a:lnTo>
                    <a:pt x="1667" y="1756"/>
                  </a:lnTo>
                  <a:lnTo>
                    <a:pt x="1459" y="1480"/>
                  </a:lnTo>
                  <a:lnTo>
                    <a:pt x="1639" y="1775"/>
                  </a:lnTo>
                </a:path>
                <a:path w="2138" h="2395">
                  <a:moveTo>
                    <a:pt x="1667" y="1756"/>
                  </a:moveTo>
                  <a:lnTo>
                    <a:pt x="1459" y="1480"/>
                  </a:lnTo>
                  <a:lnTo>
                    <a:pt x="1490" y="1463"/>
                  </a:lnTo>
                  <a:lnTo>
                    <a:pt x="1667" y="1756"/>
                  </a:lnTo>
                </a:path>
                <a:path w="2138" h="2395">
                  <a:moveTo>
                    <a:pt x="1459" y="1480"/>
                  </a:moveTo>
                  <a:lnTo>
                    <a:pt x="1490" y="1463"/>
                  </a:lnTo>
                  <a:lnTo>
                    <a:pt x="1380" y="1322"/>
                  </a:lnTo>
                  <a:lnTo>
                    <a:pt x="1459" y="1480"/>
                  </a:lnTo>
                </a:path>
                <a:path w="2138" h="2395">
                  <a:moveTo>
                    <a:pt x="1490" y="1463"/>
                  </a:moveTo>
                  <a:lnTo>
                    <a:pt x="1380" y="1322"/>
                  </a:lnTo>
                  <a:lnTo>
                    <a:pt x="1411" y="1307"/>
                  </a:lnTo>
                  <a:lnTo>
                    <a:pt x="1490" y="1463"/>
                  </a:lnTo>
                </a:path>
                <a:path w="2138" h="2395">
                  <a:moveTo>
                    <a:pt x="1380" y="1322"/>
                  </a:moveTo>
                  <a:lnTo>
                    <a:pt x="1411" y="1307"/>
                  </a:lnTo>
                  <a:lnTo>
                    <a:pt x="1372" y="1303"/>
                  </a:lnTo>
                  <a:lnTo>
                    <a:pt x="1380" y="1322"/>
                  </a:lnTo>
                </a:path>
                <a:path w="2138" h="2395">
                  <a:moveTo>
                    <a:pt x="1411" y="1307"/>
                  </a:moveTo>
                  <a:lnTo>
                    <a:pt x="1372" y="1303"/>
                  </a:lnTo>
                  <a:lnTo>
                    <a:pt x="1404" y="1288"/>
                  </a:lnTo>
                  <a:lnTo>
                    <a:pt x="1411" y="1307"/>
                  </a:lnTo>
                </a:path>
                <a:path w="2138" h="2395">
                  <a:moveTo>
                    <a:pt x="1372" y="1303"/>
                  </a:moveTo>
                  <a:lnTo>
                    <a:pt x="1404" y="1288"/>
                  </a:lnTo>
                  <a:lnTo>
                    <a:pt x="1106" y="657"/>
                  </a:lnTo>
                  <a:lnTo>
                    <a:pt x="1372" y="1303"/>
                  </a:lnTo>
                </a:path>
                <a:path w="2138" h="2395">
                  <a:moveTo>
                    <a:pt x="1404" y="1288"/>
                  </a:moveTo>
                  <a:lnTo>
                    <a:pt x="1106" y="657"/>
                  </a:lnTo>
                  <a:lnTo>
                    <a:pt x="1137" y="640"/>
                  </a:lnTo>
                  <a:lnTo>
                    <a:pt x="1404" y="1288"/>
                  </a:lnTo>
                </a:path>
                <a:path w="2138" h="2395">
                  <a:moveTo>
                    <a:pt x="1106" y="657"/>
                  </a:moveTo>
                  <a:lnTo>
                    <a:pt x="1137" y="640"/>
                  </a:lnTo>
                  <a:lnTo>
                    <a:pt x="1005" y="487"/>
                  </a:lnTo>
                  <a:lnTo>
                    <a:pt x="1106" y="657"/>
                  </a:lnTo>
                </a:path>
                <a:path w="2138" h="2395">
                  <a:moveTo>
                    <a:pt x="1137" y="640"/>
                  </a:moveTo>
                  <a:lnTo>
                    <a:pt x="1005" y="487"/>
                  </a:lnTo>
                  <a:lnTo>
                    <a:pt x="1032" y="467"/>
                  </a:lnTo>
                  <a:lnTo>
                    <a:pt x="1137" y="640"/>
                  </a:lnTo>
                </a:path>
                <a:path w="2138" h="2395">
                  <a:moveTo>
                    <a:pt x="1005" y="487"/>
                  </a:moveTo>
                  <a:lnTo>
                    <a:pt x="1032" y="467"/>
                  </a:lnTo>
                  <a:lnTo>
                    <a:pt x="943" y="412"/>
                  </a:lnTo>
                  <a:lnTo>
                    <a:pt x="1005" y="487"/>
                  </a:lnTo>
                </a:path>
                <a:path w="2138" h="2395">
                  <a:moveTo>
                    <a:pt x="1032" y="467"/>
                  </a:moveTo>
                  <a:lnTo>
                    <a:pt x="943" y="412"/>
                  </a:lnTo>
                  <a:lnTo>
                    <a:pt x="969" y="391"/>
                  </a:lnTo>
                  <a:lnTo>
                    <a:pt x="1032" y="467"/>
                  </a:lnTo>
                </a:path>
                <a:path w="2138" h="2395">
                  <a:moveTo>
                    <a:pt x="943" y="412"/>
                  </a:moveTo>
                  <a:lnTo>
                    <a:pt x="969" y="391"/>
                  </a:lnTo>
                  <a:lnTo>
                    <a:pt x="931" y="400"/>
                  </a:lnTo>
                  <a:lnTo>
                    <a:pt x="943" y="412"/>
                  </a:lnTo>
                </a:path>
                <a:path w="2138" h="2395">
                  <a:moveTo>
                    <a:pt x="969" y="391"/>
                  </a:moveTo>
                  <a:lnTo>
                    <a:pt x="931" y="400"/>
                  </a:lnTo>
                  <a:lnTo>
                    <a:pt x="955" y="374"/>
                  </a:lnTo>
                  <a:lnTo>
                    <a:pt x="969" y="391"/>
                  </a:lnTo>
                </a:path>
                <a:path w="2138" h="2395">
                  <a:moveTo>
                    <a:pt x="931" y="400"/>
                  </a:moveTo>
                  <a:lnTo>
                    <a:pt x="955" y="374"/>
                  </a:lnTo>
                  <a:lnTo>
                    <a:pt x="907" y="376"/>
                  </a:lnTo>
                  <a:lnTo>
                    <a:pt x="931" y="400"/>
                  </a:lnTo>
                </a:path>
                <a:path w="2138" h="2395">
                  <a:moveTo>
                    <a:pt x="955" y="374"/>
                  </a:moveTo>
                  <a:lnTo>
                    <a:pt x="907" y="376"/>
                  </a:lnTo>
                  <a:lnTo>
                    <a:pt x="928" y="350"/>
                  </a:lnTo>
                  <a:lnTo>
                    <a:pt x="955" y="374"/>
                  </a:lnTo>
                </a:path>
                <a:path w="2138" h="2395">
                  <a:moveTo>
                    <a:pt x="907" y="376"/>
                  </a:moveTo>
                  <a:lnTo>
                    <a:pt x="928" y="350"/>
                  </a:lnTo>
                  <a:lnTo>
                    <a:pt x="770" y="275"/>
                  </a:lnTo>
                  <a:lnTo>
                    <a:pt x="907" y="376"/>
                  </a:lnTo>
                </a:path>
                <a:path w="2138" h="2395">
                  <a:moveTo>
                    <a:pt x="928" y="350"/>
                  </a:moveTo>
                  <a:lnTo>
                    <a:pt x="770" y="275"/>
                  </a:lnTo>
                  <a:lnTo>
                    <a:pt x="789" y="247"/>
                  </a:lnTo>
                  <a:lnTo>
                    <a:pt x="928" y="350"/>
                  </a:lnTo>
                </a:path>
                <a:path w="2138" h="2395">
                  <a:moveTo>
                    <a:pt x="770" y="275"/>
                  </a:moveTo>
                  <a:lnTo>
                    <a:pt x="789" y="247"/>
                  </a:lnTo>
                  <a:lnTo>
                    <a:pt x="580" y="182"/>
                  </a:lnTo>
                  <a:lnTo>
                    <a:pt x="770" y="275"/>
                  </a:lnTo>
                </a:path>
                <a:path w="2138" h="2395">
                  <a:moveTo>
                    <a:pt x="789" y="247"/>
                  </a:moveTo>
                  <a:lnTo>
                    <a:pt x="580" y="182"/>
                  </a:lnTo>
                  <a:lnTo>
                    <a:pt x="595" y="151"/>
                  </a:lnTo>
                  <a:lnTo>
                    <a:pt x="789" y="247"/>
                  </a:lnTo>
                </a:path>
                <a:path w="2138" h="2395">
                  <a:moveTo>
                    <a:pt x="580" y="182"/>
                  </a:moveTo>
                  <a:lnTo>
                    <a:pt x="595" y="151"/>
                  </a:lnTo>
                  <a:lnTo>
                    <a:pt x="335" y="103"/>
                  </a:lnTo>
                  <a:lnTo>
                    <a:pt x="580" y="182"/>
                  </a:lnTo>
                </a:path>
                <a:path w="2138" h="2395">
                  <a:moveTo>
                    <a:pt x="595" y="151"/>
                  </a:moveTo>
                  <a:lnTo>
                    <a:pt x="335" y="103"/>
                  </a:lnTo>
                  <a:lnTo>
                    <a:pt x="345" y="69"/>
                  </a:lnTo>
                  <a:lnTo>
                    <a:pt x="595" y="151"/>
                  </a:lnTo>
                </a:path>
                <a:path w="2138" h="2395">
                  <a:moveTo>
                    <a:pt x="335" y="103"/>
                  </a:moveTo>
                  <a:lnTo>
                    <a:pt x="345" y="69"/>
                  </a:lnTo>
                  <a:lnTo>
                    <a:pt x="0" y="33"/>
                  </a:lnTo>
                  <a:lnTo>
                    <a:pt x="335" y="103"/>
                  </a:lnTo>
                </a:path>
                <a:path w="2138" h="2395">
                  <a:moveTo>
                    <a:pt x="345" y="69"/>
                  </a:moveTo>
                  <a:lnTo>
                    <a:pt x="0" y="33"/>
                  </a:lnTo>
                  <a:lnTo>
                    <a:pt x="4" y="0"/>
                  </a:lnTo>
                  <a:lnTo>
                    <a:pt x="345" y="69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524" name="path 4524"/>
            <p:cNvSpPr/>
            <p:nvPr/>
          </p:nvSpPr>
          <p:spPr>
            <a:xfrm>
              <a:off x="216051" y="525106"/>
              <a:ext cx="805462" cy="938560"/>
            </a:xfrm>
            <a:custGeom>
              <a:avLst/>
              <a:gdLst/>
              <a:ahLst/>
              <a:cxnLst/>
              <a:rect l="0" t="0" r="0" b="0"/>
              <a:pathLst>
                <a:path w="1268" h="1478">
                  <a:moveTo>
                    <a:pt x="1267" y="1412"/>
                  </a:moveTo>
                  <a:lnTo>
                    <a:pt x="1174" y="1477"/>
                  </a:lnTo>
                  <a:moveTo>
                    <a:pt x="1138" y="1225"/>
                  </a:moveTo>
                  <a:lnTo>
                    <a:pt x="1044" y="1287"/>
                  </a:lnTo>
                  <a:moveTo>
                    <a:pt x="1010" y="1035"/>
                  </a:moveTo>
                  <a:lnTo>
                    <a:pt x="914" y="1100"/>
                  </a:lnTo>
                  <a:moveTo>
                    <a:pt x="1010" y="1035"/>
                  </a:moveTo>
                  <a:lnTo>
                    <a:pt x="979" y="989"/>
                  </a:lnTo>
                  <a:moveTo>
                    <a:pt x="878" y="848"/>
                  </a:moveTo>
                  <a:lnTo>
                    <a:pt x="785" y="913"/>
                  </a:lnTo>
                  <a:moveTo>
                    <a:pt x="746" y="661"/>
                  </a:moveTo>
                  <a:lnTo>
                    <a:pt x="653" y="725"/>
                  </a:lnTo>
                  <a:moveTo>
                    <a:pt x="746" y="661"/>
                  </a:moveTo>
                  <a:lnTo>
                    <a:pt x="684" y="569"/>
                  </a:lnTo>
                  <a:lnTo>
                    <a:pt x="607" y="478"/>
                  </a:lnTo>
                  <a:lnTo>
                    <a:pt x="518" y="553"/>
                  </a:lnTo>
                  <a:moveTo>
                    <a:pt x="499" y="353"/>
                  </a:moveTo>
                  <a:lnTo>
                    <a:pt x="451" y="310"/>
                  </a:lnTo>
                  <a:lnTo>
                    <a:pt x="374" y="394"/>
                  </a:lnTo>
                  <a:moveTo>
                    <a:pt x="317" y="185"/>
                  </a:moveTo>
                  <a:lnTo>
                    <a:pt x="281" y="159"/>
                  </a:lnTo>
                  <a:lnTo>
                    <a:pt x="211" y="250"/>
                  </a:lnTo>
                  <a:moveTo>
                    <a:pt x="281" y="159"/>
                  </a:moveTo>
                  <a:lnTo>
                    <a:pt x="259" y="145"/>
                  </a:lnTo>
                  <a:lnTo>
                    <a:pt x="230" y="125"/>
                  </a:lnTo>
                  <a:lnTo>
                    <a:pt x="211" y="111"/>
                  </a:lnTo>
                  <a:moveTo>
                    <a:pt x="82" y="44"/>
                  </a:moveTo>
                  <a:lnTo>
                    <a:pt x="29" y="145"/>
                  </a:lnTo>
                  <a:moveTo>
                    <a:pt x="82" y="44"/>
                  </a:moveTo>
                  <a:lnTo>
                    <a:pt x="0" y="1"/>
                  </a:lnTo>
                  <a:moveTo>
                    <a:pt x="1267" y="1412"/>
                  </a:moveTo>
                  <a:lnTo>
                    <a:pt x="1174" y="1477"/>
                  </a:lnTo>
                  <a:moveTo>
                    <a:pt x="1138" y="1225"/>
                  </a:moveTo>
                  <a:lnTo>
                    <a:pt x="1044" y="1287"/>
                  </a:lnTo>
                  <a:moveTo>
                    <a:pt x="1010" y="1035"/>
                  </a:moveTo>
                  <a:lnTo>
                    <a:pt x="914" y="1100"/>
                  </a:lnTo>
                  <a:moveTo>
                    <a:pt x="1010" y="1035"/>
                  </a:moveTo>
                  <a:lnTo>
                    <a:pt x="979" y="989"/>
                  </a:lnTo>
                  <a:moveTo>
                    <a:pt x="878" y="848"/>
                  </a:moveTo>
                  <a:lnTo>
                    <a:pt x="785" y="913"/>
                  </a:lnTo>
                  <a:moveTo>
                    <a:pt x="746" y="661"/>
                  </a:moveTo>
                  <a:lnTo>
                    <a:pt x="653" y="725"/>
                  </a:lnTo>
                  <a:moveTo>
                    <a:pt x="746" y="661"/>
                  </a:moveTo>
                  <a:lnTo>
                    <a:pt x="684" y="569"/>
                  </a:lnTo>
                  <a:lnTo>
                    <a:pt x="607" y="478"/>
                  </a:lnTo>
                  <a:lnTo>
                    <a:pt x="518" y="553"/>
                  </a:lnTo>
                  <a:moveTo>
                    <a:pt x="499" y="353"/>
                  </a:moveTo>
                  <a:lnTo>
                    <a:pt x="451" y="310"/>
                  </a:lnTo>
                  <a:lnTo>
                    <a:pt x="374" y="394"/>
                  </a:lnTo>
                  <a:moveTo>
                    <a:pt x="317" y="185"/>
                  </a:moveTo>
                  <a:lnTo>
                    <a:pt x="281" y="159"/>
                  </a:lnTo>
                  <a:lnTo>
                    <a:pt x="211" y="250"/>
                  </a:lnTo>
                  <a:moveTo>
                    <a:pt x="281" y="159"/>
                  </a:moveTo>
                  <a:lnTo>
                    <a:pt x="259" y="145"/>
                  </a:lnTo>
                  <a:lnTo>
                    <a:pt x="230" y="125"/>
                  </a:lnTo>
                  <a:lnTo>
                    <a:pt x="211" y="111"/>
                  </a:lnTo>
                  <a:moveTo>
                    <a:pt x="82" y="44"/>
                  </a:moveTo>
                  <a:lnTo>
                    <a:pt x="29" y="145"/>
                  </a:lnTo>
                  <a:moveTo>
                    <a:pt x="82" y="44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526" name="path 4526"/>
          <p:cNvSpPr/>
          <p:nvPr/>
        </p:nvSpPr>
        <p:spPr>
          <a:xfrm>
            <a:off x="10239756" y="5729732"/>
            <a:ext cx="2324100" cy="1475232"/>
          </a:xfrm>
          <a:custGeom>
            <a:avLst/>
            <a:gdLst/>
            <a:ahLst/>
            <a:cxnLst/>
            <a:rect l="0" t="0" r="0" b="0"/>
            <a:pathLst>
              <a:path w="3660" h="2323">
                <a:moveTo>
                  <a:pt x="751" y="2119"/>
                </a:moveTo>
                <a:lnTo>
                  <a:pt x="722" y="2140"/>
                </a:lnTo>
                <a:lnTo>
                  <a:pt x="900" y="2323"/>
                </a:lnTo>
                <a:lnTo>
                  <a:pt x="751" y="2119"/>
                </a:lnTo>
              </a:path>
              <a:path w="3660" h="2323">
                <a:moveTo>
                  <a:pt x="722" y="2140"/>
                </a:moveTo>
                <a:lnTo>
                  <a:pt x="900" y="2323"/>
                </a:lnTo>
                <a:lnTo>
                  <a:pt x="859" y="2323"/>
                </a:lnTo>
                <a:lnTo>
                  <a:pt x="722" y="2140"/>
                </a:lnTo>
              </a:path>
              <a:path w="3660" h="2323">
                <a:moveTo>
                  <a:pt x="722" y="2140"/>
                </a:moveTo>
                <a:lnTo>
                  <a:pt x="751" y="2119"/>
                </a:lnTo>
                <a:lnTo>
                  <a:pt x="268" y="1466"/>
                </a:lnTo>
                <a:lnTo>
                  <a:pt x="722" y="2140"/>
                </a:lnTo>
              </a:path>
              <a:path w="3660" h="2323">
                <a:moveTo>
                  <a:pt x="751" y="2119"/>
                </a:moveTo>
                <a:lnTo>
                  <a:pt x="268" y="1466"/>
                </a:lnTo>
                <a:lnTo>
                  <a:pt x="297" y="1447"/>
                </a:lnTo>
                <a:lnTo>
                  <a:pt x="751" y="2119"/>
                </a:lnTo>
              </a:path>
              <a:path w="3660" h="2323">
                <a:moveTo>
                  <a:pt x="268" y="1466"/>
                </a:moveTo>
                <a:lnTo>
                  <a:pt x="297" y="1447"/>
                </a:lnTo>
                <a:lnTo>
                  <a:pt x="201" y="1358"/>
                </a:lnTo>
                <a:lnTo>
                  <a:pt x="268" y="1466"/>
                </a:lnTo>
              </a:path>
              <a:path w="3660" h="2323">
                <a:moveTo>
                  <a:pt x="297" y="1447"/>
                </a:moveTo>
                <a:lnTo>
                  <a:pt x="201" y="1358"/>
                </a:lnTo>
                <a:lnTo>
                  <a:pt x="230" y="1339"/>
                </a:lnTo>
                <a:lnTo>
                  <a:pt x="297" y="1447"/>
                </a:lnTo>
              </a:path>
              <a:path w="3660" h="2323">
                <a:moveTo>
                  <a:pt x="199" y="1358"/>
                </a:moveTo>
                <a:lnTo>
                  <a:pt x="230" y="1341"/>
                </a:lnTo>
                <a:lnTo>
                  <a:pt x="177" y="1322"/>
                </a:lnTo>
                <a:lnTo>
                  <a:pt x="199" y="1358"/>
                </a:lnTo>
              </a:path>
              <a:path w="3660" h="2323">
                <a:moveTo>
                  <a:pt x="230" y="1341"/>
                </a:moveTo>
                <a:lnTo>
                  <a:pt x="177" y="1322"/>
                </a:lnTo>
                <a:lnTo>
                  <a:pt x="206" y="1303"/>
                </a:lnTo>
                <a:lnTo>
                  <a:pt x="230" y="1341"/>
                </a:lnTo>
              </a:path>
              <a:path w="3660" h="2323">
                <a:moveTo>
                  <a:pt x="177" y="1322"/>
                </a:moveTo>
                <a:lnTo>
                  <a:pt x="206" y="1303"/>
                </a:lnTo>
                <a:lnTo>
                  <a:pt x="170" y="1310"/>
                </a:lnTo>
                <a:lnTo>
                  <a:pt x="177" y="1322"/>
                </a:lnTo>
              </a:path>
              <a:path w="3660" h="2323">
                <a:moveTo>
                  <a:pt x="206" y="1303"/>
                </a:moveTo>
                <a:lnTo>
                  <a:pt x="170" y="1310"/>
                </a:lnTo>
                <a:lnTo>
                  <a:pt x="199" y="1293"/>
                </a:lnTo>
                <a:lnTo>
                  <a:pt x="206" y="1303"/>
                </a:lnTo>
              </a:path>
              <a:path w="3660" h="2323">
                <a:moveTo>
                  <a:pt x="170" y="1310"/>
                </a:moveTo>
                <a:lnTo>
                  <a:pt x="199" y="1293"/>
                </a:lnTo>
                <a:lnTo>
                  <a:pt x="43" y="1082"/>
                </a:lnTo>
                <a:lnTo>
                  <a:pt x="170" y="1310"/>
                </a:lnTo>
              </a:path>
              <a:path w="3660" h="2323">
                <a:moveTo>
                  <a:pt x="199" y="1293"/>
                </a:moveTo>
                <a:lnTo>
                  <a:pt x="43" y="1082"/>
                </a:lnTo>
                <a:lnTo>
                  <a:pt x="76" y="1067"/>
                </a:lnTo>
                <a:lnTo>
                  <a:pt x="199" y="1293"/>
                </a:lnTo>
              </a:path>
              <a:path w="3660" h="2323">
                <a:moveTo>
                  <a:pt x="43" y="1082"/>
                </a:moveTo>
                <a:lnTo>
                  <a:pt x="76" y="1067"/>
                </a:lnTo>
                <a:lnTo>
                  <a:pt x="0" y="935"/>
                </a:lnTo>
                <a:lnTo>
                  <a:pt x="43" y="1082"/>
                </a:lnTo>
              </a:path>
              <a:path w="3660" h="2323">
                <a:moveTo>
                  <a:pt x="76" y="1067"/>
                </a:moveTo>
                <a:lnTo>
                  <a:pt x="0" y="935"/>
                </a:lnTo>
                <a:lnTo>
                  <a:pt x="33" y="931"/>
                </a:lnTo>
                <a:lnTo>
                  <a:pt x="76" y="1067"/>
                </a:lnTo>
              </a:path>
              <a:path w="3660" h="2323">
                <a:moveTo>
                  <a:pt x="0" y="935"/>
                </a:moveTo>
                <a:lnTo>
                  <a:pt x="33" y="931"/>
                </a:lnTo>
                <a:lnTo>
                  <a:pt x="0" y="825"/>
                </a:lnTo>
                <a:lnTo>
                  <a:pt x="0" y="935"/>
                </a:lnTo>
              </a:path>
              <a:path w="3660" h="2323">
                <a:moveTo>
                  <a:pt x="33" y="931"/>
                </a:moveTo>
                <a:lnTo>
                  <a:pt x="0" y="825"/>
                </a:lnTo>
                <a:lnTo>
                  <a:pt x="33" y="830"/>
                </a:lnTo>
                <a:lnTo>
                  <a:pt x="33" y="931"/>
                </a:lnTo>
              </a:path>
              <a:path w="3660" h="2323">
                <a:moveTo>
                  <a:pt x="0" y="825"/>
                </a:moveTo>
                <a:lnTo>
                  <a:pt x="33" y="830"/>
                </a:lnTo>
                <a:lnTo>
                  <a:pt x="0" y="823"/>
                </a:lnTo>
                <a:lnTo>
                  <a:pt x="0" y="825"/>
                </a:lnTo>
              </a:path>
              <a:path w="3660" h="2323">
                <a:moveTo>
                  <a:pt x="33" y="830"/>
                </a:moveTo>
                <a:lnTo>
                  <a:pt x="0" y="823"/>
                </a:lnTo>
                <a:lnTo>
                  <a:pt x="33" y="827"/>
                </a:lnTo>
                <a:lnTo>
                  <a:pt x="33" y="830"/>
                </a:lnTo>
              </a:path>
              <a:path w="3660" h="2323">
                <a:moveTo>
                  <a:pt x="0" y="823"/>
                </a:moveTo>
                <a:lnTo>
                  <a:pt x="33" y="827"/>
                </a:lnTo>
                <a:lnTo>
                  <a:pt x="2" y="808"/>
                </a:lnTo>
                <a:lnTo>
                  <a:pt x="0" y="823"/>
                </a:lnTo>
              </a:path>
              <a:path w="3660" h="2323">
                <a:moveTo>
                  <a:pt x="33" y="827"/>
                </a:moveTo>
                <a:lnTo>
                  <a:pt x="2" y="808"/>
                </a:lnTo>
                <a:lnTo>
                  <a:pt x="35" y="820"/>
                </a:lnTo>
                <a:lnTo>
                  <a:pt x="33" y="827"/>
                </a:lnTo>
              </a:path>
              <a:path w="3660" h="2323">
                <a:moveTo>
                  <a:pt x="2" y="808"/>
                </a:moveTo>
                <a:lnTo>
                  <a:pt x="35" y="820"/>
                </a:lnTo>
                <a:lnTo>
                  <a:pt x="45" y="703"/>
                </a:lnTo>
                <a:lnTo>
                  <a:pt x="2" y="808"/>
                </a:lnTo>
              </a:path>
              <a:path w="3660" h="2323">
                <a:moveTo>
                  <a:pt x="35" y="820"/>
                </a:moveTo>
                <a:lnTo>
                  <a:pt x="45" y="703"/>
                </a:lnTo>
                <a:lnTo>
                  <a:pt x="76" y="722"/>
                </a:lnTo>
                <a:lnTo>
                  <a:pt x="35" y="820"/>
                </a:lnTo>
              </a:path>
              <a:path w="3660" h="2323">
                <a:moveTo>
                  <a:pt x="45" y="703"/>
                </a:moveTo>
                <a:lnTo>
                  <a:pt x="76" y="722"/>
                </a:lnTo>
                <a:lnTo>
                  <a:pt x="134" y="587"/>
                </a:lnTo>
                <a:lnTo>
                  <a:pt x="45" y="703"/>
                </a:lnTo>
              </a:path>
              <a:path w="3660" h="2323">
                <a:moveTo>
                  <a:pt x="76" y="722"/>
                </a:moveTo>
                <a:lnTo>
                  <a:pt x="134" y="587"/>
                </a:lnTo>
                <a:lnTo>
                  <a:pt x="160" y="611"/>
                </a:lnTo>
                <a:lnTo>
                  <a:pt x="76" y="722"/>
                </a:lnTo>
              </a:path>
              <a:path w="3660" h="2323">
                <a:moveTo>
                  <a:pt x="134" y="587"/>
                </a:moveTo>
                <a:lnTo>
                  <a:pt x="160" y="611"/>
                </a:lnTo>
                <a:lnTo>
                  <a:pt x="218" y="513"/>
                </a:lnTo>
                <a:lnTo>
                  <a:pt x="134" y="587"/>
                </a:lnTo>
              </a:path>
              <a:path w="3660" h="2323">
                <a:moveTo>
                  <a:pt x="160" y="611"/>
                </a:moveTo>
                <a:lnTo>
                  <a:pt x="218" y="513"/>
                </a:lnTo>
                <a:lnTo>
                  <a:pt x="240" y="540"/>
                </a:lnTo>
                <a:lnTo>
                  <a:pt x="160" y="611"/>
                </a:lnTo>
              </a:path>
              <a:path w="3660" h="2323">
                <a:moveTo>
                  <a:pt x="218" y="513"/>
                </a:moveTo>
                <a:lnTo>
                  <a:pt x="240" y="540"/>
                </a:lnTo>
                <a:lnTo>
                  <a:pt x="223" y="508"/>
                </a:lnTo>
                <a:lnTo>
                  <a:pt x="218" y="513"/>
                </a:lnTo>
              </a:path>
              <a:path w="3660" h="2323">
                <a:moveTo>
                  <a:pt x="240" y="540"/>
                </a:moveTo>
                <a:lnTo>
                  <a:pt x="223" y="508"/>
                </a:lnTo>
                <a:lnTo>
                  <a:pt x="244" y="537"/>
                </a:lnTo>
                <a:lnTo>
                  <a:pt x="240" y="540"/>
                </a:lnTo>
              </a:path>
              <a:path w="3660" h="2323">
                <a:moveTo>
                  <a:pt x="223" y="508"/>
                </a:moveTo>
                <a:lnTo>
                  <a:pt x="244" y="537"/>
                </a:lnTo>
                <a:lnTo>
                  <a:pt x="251" y="489"/>
                </a:lnTo>
                <a:lnTo>
                  <a:pt x="223" y="508"/>
                </a:lnTo>
              </a:path>
              <a:path w="3660" h="2323">
                <a:moveTo>
                  <a:pt x="244" y="537"/>
                </a:moveTo>
                <a:lnTo>
                  <a:pt x="251" y="489"/>
                </a:lnTo>
                <a:lnTo>
                  <a:pt x="271" y="515"/>
                </a:lnTo>
                <a:lnTo>
                  <a:pt x="244" y="537"/>
                </a:lnTo>
              </a:path>
              <a:path w="3660" h="2323">
                <a:moveTo>
                  <a:pt x="251" y="489"/>
                </a:moveTo>
                <a:lnTo>
                  <a:pt x="271" y="515"/>
                </a:lnTo>
                <a:lnTo>
                  <a:pt x="395" y="403"/>
                </a:lnTo>
                <a:lnTo>
                  <a:pt x="251" y="489"/>
                </a:lnTo>
              </a:path>
              <a:path w="3660" h="2323">
                <a:moveTo>
                  <a:pt x="271" y="515"/>
                </a:moveTo>
                <a:lnTo>
                  <a:pt x="395" y="403"/>
                </a:lnTo>
                <a:lnTo>
                  <a:pt x="412" y="434"/>
                </a:lnTo>
                <a:lnTo>
                  <a:pt x="271" y="515"/>
                </a:lnTo>
              </a:path>
              <a:path w="3660" h="2323">
                <a:moveTo>
                  <a:pt x="395" y="403"/>
                </a:moveTo>
                <a:lnTo>
                  <a:pt x="412" y="434"/>
                </a:lnTo>
                <a:lnTo>
                  <a:pt x="614" y="319"/>
                </a:lnTo>
                <a:lnTo>
                  <a:pt x="395" y="403"/>
                </a:lnTo>
              </a:path>
              <a:path w="3660" h="2323">
                <a:moveTo>
                  <a:pt x="412" y="434"/>
                </a:moveTo>
                <a:lnTo>
                  <a:pt x="614" y="319"/>
                </a:lnTo>
                <a:lnTo>
                  <a:pt x="623" y="352"/>
                </a:lnTo>
                <a:lnTo>
                  <a:pt x="412" y="434"/>
                </a:lnTo>
              </a:path>
              <a:path w="3660" h="2323">
                <a:moveTo>
                  <a:pt x="614" y="319"/>
                </a:moveTo>
                <a:lnTo>
                  <a:pt x="623" y="352"/>
                </a:lnTo>
                <a:lnTo>
                  <a:pt x="904" y="254"/>
                </a:lnTo>
                <a:lnTo>
                  <a:pt x="614" y="319"/>
                </a:lnTo>
              </a:path>
              <a:path w="3660" h="2323">
                <a:moveTo>
                  <a:pt x="623" y="352"/>
                </a:moveTo>
                <a:lnTo>
                  <a:pt x="904" y="254"/>
                </a:lnTo>
                <a:lnTo>
                  <a:pt x="911" y="287"/>
                </a:lnTo>
                <a:lnTo>
                  <a:pt x="623" y="352"/>
                </a:lnTo>
              </a:path>
              <a:path w="3660" h="2323">
                <a:moveTo>
                  <a:pt x="904" y="254"/>
                </a:moveTo>
                <a:lnTo>
                  <a:pt x="911" y="287"/>
                </a:lnTo>
                <a:lnTo>
                  <a:pt x="1403" y="194"/>
                </a:lnTo>
                <a:lnTo>
                  <a:pt x="904" y="254"/>
                </a:lnTo>
              </a:path>
              <a:path w="3660" h="2323">
                <a:moveTo>
                  <a:pt x="911" y="287"/>
                </a:moveTo>
                <a:lnTo>
                  <a:pt x="1403" y="194"/>
                </a:lnTo>
                <a:lnTo>
                  <a:pt x="1408" y="227"/>
                </a:lnTo>
                <a:lnTo>
                  <a:pt x="911" y="287"/>
                </a:lnTo>
              </a:path>
              <a:path w="3660" h="2323">
                <a:moveTo>
                  <a:pt x="1403" y="194"/>
                </a:moveTo>
                <a:lnTo>
                  <a:pt x="1408" y="227"/>
                </a:lnTo>
                <a:lnTo>
                  <a:pt x="1835" y="160"/>
                </a:lnTo>
                <a:lnTo>
                  <a:pt x="1403" y="194"/>
                </a:lnTo>
              </a:path>
              <a:path w="3660" h="2323">
                <a:moveTo>
                  <a:pt x="1408" y="227"/>
                </a:moveTo>
                <a:lnTo>
                  <a:pt x="1835" y="160"/>
                </a:lnTo>
                <a:lnTo>
                  <a:pt x="1840" y="194"/>
                </a:lnTo>
                <a:lnTo>
                  <a:pt x="1408" y="227"/>
                </a:lnTo>
              </a:path>
              <a:path w="3660" h="2323">
                <a:moveTo>
                  <a:pt x="1835" y="160"/>
                </a:moveTo>
                <a:lnTo>
                  <a:pt x="1840" y="194"/>
                </a:lnTo>
                <a:lnTo>
                  <a:pt x="1881" y="155"/>
                </a:lnTo>
                <a:lnTo>
                  <a:pt x="1835" y="160"/>
                </a:lnTo>
              </a:path>
              <a:path w="3660" h="2323">
                <a:moveTo>
                  <a:pt x="1840" y="194"/>
                </a:moveTo>
                <a:lnTo>
                  <a:pt x="1881" y="155"/>
                </a:lnTo>
                <a:lnTo>
                  <a:pt x="1883" y="191"/>
                </a:lnTo>
                <a:lnTo>
                  <a:pt x="1840" y="194"/>
                </a:lnTo>
              </a:path>
              <a:path w="3660" h="2323">
                <a:moveTo>
                  <a:pt x="1881" y="155"/>
                </a:moveTo>
                <a:lnTo>
                  <a:pt x="1883" y="191"/>
                </a:lnTo>
                <a:lnTo>
                  <a:pt x="3660" y="0"/>
                </a:lnTo>
                <a:lnTo>
                  <a:pt x="1881" y="155"/>
                </a:lnTo>
              </a:path>
              <a:path w="3660" h="2323">
                <a:moveTo>
                  <a:pt x="1883" y="191"/>
                </a:moveTo>
                <a:lnTo>
                  <a:pt x="3660" y="0"/>
                </a:lnTo>
                <a:lnTo>
                  <a:pt x="3660" y="33"/>
                </a:lnTo>
                <a:lnTo>
                  <a:pt x="1883" y="191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28" name="path 4528"/>
          <p:cNvSpPr/>
          <p:nvPr/>
        </p:nvSpPr>
        <p:spPr>
          <a:xfrm>
            <a:off x="9236964" y="5684011"/>
            <a:ext cx="1357883" cy="1520952"/>
          </a:xfrm>
          <a:custGeom>
            <a:avLst/>
            <a:gdLst/>
            <a:ahLst/>
            <a:cxnLst/>
            <a:rect l="0" t="0" r="0" b="0"/>
            <a:pathLst>
              <a:path w="2138" h="2395">
                <a:moveTo>
                  <a:pt x="1963" y="2174"/>
                </a:moveTo>
                <a:lnTo>
                  <a:pt x="1936" y="2195"/>
                </a:lnTo>
                <a:lnTo>
                  <a:pt x="2138" y="2395"/>
                </a:lnTo>
                <a:lnTo>
                  <a:pt x="1963" y="2174"/>
                </a:lnTo>
              </a:path>
              <a:path w="2138" h="2395">
                <a:moveTo>
                  <a:pt x="1936" y="2195"/>
                </a:moveTo>
                <a:lnTo>
                  <a:pt x="2138" y="2395"/>
                </a:lnTo>
                <a:lnTo>
                  <a:pt x="2095" y="2395"/>
                </a:lnTo>
                <a:lnTo>
                  <a:pt x="1936" y="2195"/>
                </a:lnTo>
              </a:path>
              <a:path w="2138" h="2395">
                <a:moveTo>
                  <a:pt x="1936" y="2195"/>
                </a:moveTo>
                <a:lnTo>
                  <a:pt x="1963" y="2174"/>
                </a:lnTo>
                <a:lnTo>
                  <a:pt x="1639" y="1775"/>
                </a:lnTo>
                <a:lnTo>
                  <a:pt x="1936" y="2195"/>
                </a:lnTo>
              </a:path>
              <a:path w="2138" h="2395">
                <a:moveTo>
                  <a:pt x="1963" y="2174"/>
                </a:moveTo>
                <a:lnTo>
                  <a:pt x="1639" y="1775"/>
                </a:lnTo>
                <a:lnTo>
                  <a:pt x="1667" y="1756"/>
                </a:lnTo>
                <a:lnTo>
                  <a:pt x="1963" y="2174"/>
                </a:lnTo>
              </a:path>
              <a:path w="2138" h="2395">
                <a:moveTo>
                  <a:pt x="1639" y="1775"/>
                </a:moveTo>
                <a:lnTo>
                  <a:pt x="1667" y="1756"/>
                </a:lnTo>
                <a:lnTo>
                  <a:pt x="1459" y="1480"/>
                </a:lnTo>
                <a:lnTo>
                  <a:pt x="1639" y="1775"/>
                </a:lnTo>
              </a:path>
              <a:path w="2138" h="2395">
                <a:moveTo>
                  <a:pt x="1667" y="1756"/>
                </a:moveTo>
                <a:lnTo>
                  <a:pt x="1459" y="1480"/>
                </a:lnTo>
                <a:lnTo>
                  <a:pt x="1490" y="1463"/>
                </a:lnTo>
                <a:lnTo>
                  <a:pt x="1667" y="1756"/>
                </a:lnTo>
              </a:path>
              <a:path w="2138" h="2395">
                <a:moveTo>
                  <a:pt x="1459" y="1480"/>
                </a:moveTo>
                <a:lnTo>
                  <a:pt x="1490" y="1463"/>
                </a:lnTo>
                <a:lnTo>
                  <a:pt x="1380" y="1322"/>
                </a:lnTo>
                <a:lnTo>
                  <a:pt x="1459" y="1480"/>
                </a:lnTo>
              </a:path>
              <a:path w="2138" h="2395">
                <a:moveTo>
                  <a:pt x="1490" y="1463"/>
                </a:moveTo>
                <a:lnTo>
                  <a:pt x="1380" y="1322"/>
                </a:lnTo>
                <a:lnTo>
                  <a:pt x="1411" y="1307"/>
                </a:lnTo>
                <a:lnTo>
                  <a:pt x="1490" y="1463"/>
                </a:lnTo>
              </a:path>
              <a:path w="2138" h="2395">
                <a:moveTo>
                  <a:pt x="1380" y="1322"/>
                </a:moveTo>
                <a:lnTo>
                  <a:pt x="1411" y="1307"/>
                </a:lnTo>
                <a:lnTo>
                  <a:pt x="1372" y="1303"/>
                </a:lnTo>
                <a:lnTo>
                  <a:pt x="1380" y="1322"/>
                </a:lnTo>
              </a:path>
              <a:path w="2138" h="2395">
                <a:moveTo>
                  <a:pt x="1411" y="1307"/>
                </a:moveTo>
                <a:lnTo>
                  <a:pt x="1372" y="1303"/>
                </a:lnTo>
                <a:lnTo>
                  <a:pt x="1404" y="1288"/>
                </a:lnTo>
                <a:lnTo>
                  <a:pt x="1411" y="1307"/>
                </a:lnTo>
              </a:path>
              <a:path w="2138" h="2395">
                <a:moveTo>
                  <a:pt x="1372" y="1303"/>
                </a:moveTo>
                <a:lnTo>
                  <a:pt x="1404" y="1288"/>
                </a:lnTo>
                <a:lnTo>
                  <a:pt x="1106" y="657"/>
                </a:lnTo>
                <a:lnTo>
                  <a:pt x="1372" y="1303"/>
                </a:lnTo>
              </a:path>
              <a:path w="2138" h="2395">
                <a:moveTo>
                  <a:pt x="1404" y="1288"/>
                </a:moveTo>
                <a:lnTo>
                  <a:pt x="1106" y="657"/>
                </a:lnTo>
                <a:lnTo>
                  <a:pt x="1137" y="640"/>
                </a:lnTo>
                <a:lnTo>
                  <a:pt x="1404" y="1288"/>
                </a:lnTo>
              </a:path>
              <a:path w="2138" h="2395">
                <a:moveTo>
                  <a:pt x="1106" y="657"/>
                </a:moveTo>
                <a:lnTo>
                  <a:pt x="1137" y="640"/>
                </a:lnTo>
                <a:lnTo>
                  <a:pt x="1005" y="487"/>
                </a:lnTo>
                <a:lnTo>
                  <a:pt x="1106" y="657"/>
                </a:lnTo>
              </a:path>
              <a:path w="2138" h="2395">
                <a:moveTo>
                  <a:pt x="1137" y="640"/>
                </a:moveTo>
                <a:lnTo>
                  <a:pt x="1005" y="487"/>
                </a:lnTo>
                <a:lnTo>
                  <a:pt x="1032" y="467"/>
                </a:lnTo>
                <a:lnTo>
                  <a:pt x="1137" y="640"/>
                </a:lnTo>
              </a:path>
              <a:path w="2138" h="2395">
                <a:moveTo>
                  <a:pt x="1005" y="487"/>
                </a:moveTo>
                <a:lnTo>
                  <a:pt x="1032" y="467"/>
                </a:lnTo>
                <a:lnTo>
                  <a:pt x="943" y="412"/>
                </a:lnTo>
                <a:lnTo>
                  <a:pt x="1005" y="487"/>
                </a:lnTo>
              </a:path>
              <a:path w="2138" h="2395">
                <a:moveTo>
                  <a:pt x="1032" y="467"/>
                </a:moveTo>
                <a:lnTo>
                  <a:pt x="943" y="412"/>
                </a:lnTo>
                <a:lnTo>
                  <a:pt x="969" y="391"/>
                </a:lnTo>
                <a:lnTo>
                  <a:pt x="1032" y="467"/>
                </a:lnTo>
              </a:path>
              <a:path w="2138" h="2395">
                <a:moveTo>
                  <a:pt x="943" y="412"/>
                </a:moveTo>
                <a:lnTo>
                  <a:pt x="969" y="391"/>
                </a:lnTo>
                <a:lnTo>
                  <a:pt x="931" y="400"/>
                </a:lnTo>
                <a:lnTo>
                  <a:pt x="943" y="412"/>
                </a:lnTo>
              </a:path>
              <a:path w="2138" h="2395">
                <a:moveTo>
                  <a:pt x="969" y="391"/>
                </a:moveTo>
                <a:lnTo>
                  <a:pt x="931" y="400"/>
                </a:lnTo>
                <a:lnTo>
                  <a:pt x="955" y="374"/>
                </a:lnTo>
                <a:lnTo>
                  <a:pt x="969" y="391"/>
                </a:lnTo>
              </a:path>
              <a:path w="2138" h="2395">
                <a:moveTo>
                  <a:pt x="931" y="400"/>
                </a:moveTo>
                <a:lnTo>
                  <a:pt x="955" y="374"/>
                </a:lnTo>
                <a:lnTo>
                  <a:pt x="907" y="376"/>
                </a:lnTo>
                <a:lnTo>
                  <a:pt x="931" y="400"/>
                </a:lnTo>
              </a:path>
              <a:path w="2138" h="2395">
                <a:moveTo>
                  <a:pt x="955" y="374"/>
                </a:moveTo>
                <a:lnTo>
                  <a:pt x="907" y="376"/>
                </a:lnTo>
                <a:lnTo>
                  <a:pt x="928" y="350"/>
                </a:lnTo>
                <a:lnTo>
                  <a:pt x="955" y="374"/>
                </a:lnTo>
              </a:path>
              <a:path w="2138" h="2395">
                <a:moveTo>
                  <a:pt x="907" y="376"/>
                </a:moveTo>
                <a:lnTo>
                  <a:pt x="928" y="350"/>
                </a:lnTo>
                <a:lnTo>
                  <a:pt x="770" y="275"/>
                </a:lnTo>
                <a:lnTo>
                  <a:pt x="907" y="376"/>
                </a:lnTo>
              </a:path>
              <a:path w="2138" h="2395">
                <a:moveTo>
                  <a:pt x="928" y="350"/>
                </a:moveTo>
                <a:lnTo>
                  <a:pt x="770" y="275"/>
                </a:lnTo>
                <a:lnTo>
                  <a:pt x="789" y="247"/>
                </a:lnTo>
                <a:lnTo>
                  <a:pt x="928" y="350"/>
                </a:lnTo>
              </a:path>
              <a:path w="2138" h="2395">
                <a:moveTo>
                  <a:pt x="770" y="275"/>
                </a:moveTo>
                <a:lnTo>
                  <a:pt x="789" y="247"/>
                </a:lnTo>
                <a:lnTo>
                  <a:pt x="580" y="182"/>
                </a:lnTo>
                <a:lnTo>
                  <a:pt x="770" y="275"/>
                </a:lnTo>
              </a:path>
              <a:path w="2138" h="2395">
                <a:moveTo>
                  <a:pt x="789" y="247"/>
                </a:moveTo>
                <a:lnTo>
                  <a:pt x="580" y="182"/>
                </a:lnTo>
                <a:lnTo>
                  <a:pt x="595" y="151"/>
                </a:lnTo>
                <a:lnTo>
                  <a:pt x="789" y="247"/>
                </a:lnTo>
              </a:path>
              <a:path w="2138" h="2395">
                <a:moveTo>
                  <a:pt x="580" y="182"/>
                </a:moveTo>
                <a:lnTo>
                  <a:pt x="595" y="151"/>
                </a:lnTo>
                <a:lnTo>
                  <a:pt x="335" y="103"/>
                </a:lnTo>
                <a:lnTo>
                  <a:pt x="580" y="182"/>
                </a:lnTo>
              </a:path>
              <a:path w="2138" h="2395">
                <a:moveTo>
                  <a:pt x="595" y="151"/>
                </a:moveTo>
                <a:lnTo>
                  <a:pt x="335" y="103"/>
                </a:lnTo>
                <a:lnTo>
                  <a:pt x="345" y="69"/>
                </a:lnTo>
                <a:lnTo>
                  <a:pt x="595" y="151"/>
                </a:lnTo>
              </a:path>
              <a:path w="2138" h="2395">
                <a:moveTo>
                  <a:pt x="335" y="103"/>
                </a:moveTo>
                <a:lnTo>
                  <a:pt x="345" y="69"/>
                </a:lnTo>
                <a:lnTo>
                  <a:pt x="0" y="33"/>
                </a:lnTo>
                <a:lnTo>
                  <a:pt x="335" y="103"/>
                </a:lnTo>
              </a:path>
              <a:path w="2138" h="2395">
                <a:moveTo>
                  <a:pt x="345" y="69"/>
                </a:moveTo>
                <a:lnTo>
                  <a:pt x="0" y="33"/>
                </a:lnTo>
                <a:lnTo>
                  <a:pt x="4" y="0"/>
                </a:lnTo>
                <a:lnTo>
                  <a:pt x="345" y="69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30" name="path 4530"/>
          <p:cNvSpPr/>
          <p:nvPr/>
        </p:nvSpPr>
        <p:spPr>
          <a:xfrm>
            <a:off x="10239756" y="5729732"/>
            <a:ext cx="2324100" cy="1475232"/>
          </a:xfrm>
          <a:custGeom>
            <a:avLst/>
            <a:gdLst/>
            <a:ahLst/>
            <a:cxnLst/>
            <a:rect l="0" t="0" r="0" b="0"/>
            <a:pathLst>
              <a:path w="3660" h="2323">
                <a:moveTo>
                  <a:pt x="751" y="2119"/>
                </a:moveTo>
                <a:lnTo>
                  <a:pt x="722" y="2140"/>
                </a:lnTo>
                <a:lnTo>
                  <a:pt x="900" y="2323"/>
                </a:lnTo>
                <a:lnTo>
                  <a:pt x="751" y="2119"/>
                </a:lnTo>
              </a:path>
              <a:path w="3660" h="2323">
                <a:moveTo>
                  <a:pt x="722" y="2140"/>
                </a:moveTo>
                <a:lnTo>
                  <a:pt x="900" y="2323"/>
                </a:lnTo>
                <a:lnTo>
                  <a:pt x="859" y="2323"/>
                </a:lnTo>
                <a:lnTo>
                  <a:pt x="722" y="2140"/>
                </a:lnTo>
              </a:path>
              <a:path w="3660" h="2323">
                <a:moveTo>
                  <a:pt x="722" y="2140"/>
                </a:moveTo>
                <a:lnTo>
                  <a:pt x="751" y="2119"/>
                </a:lnTo>
                <a:lnTo>
                  <a:pt x="268" y="1466"/>
                </a:lnTo>
                <a:lnTo>
                  <a:pt x="722" y="2140"/>
                </a:lnTo>
              </a:path>
              <a:path w="3660" h="2323">
                <a:moveTo>
                  <a:pt x="751" y="2119"/>
                </a:moveTo>
                <a:lnTo>
                  <a:pt x="268" y="1466"/>
                </a:lnTo>
                <a:lnTo>
                  <a:pt x="297" y="1447"/>
                </a:lnTo>
                <a:lnTo>
                  <a:pt x="751" y="2119"/>
                </a:lnTo>
              </a:path>
              <a:path w="3660" h="2323">
                <a:moveTo>
                  <a:pt x="268" y="1466"/>
                </a:moveTo>
                <a:lnTo>
                  <a:pt x="297" y="1447"/>
                </a:lnTo>
                <a:lnTo>
                  <a:pt x="201" y="1358"/>
                </a:lnTo>
                <a:lnTo>
                  <a:pt x="268" y="1466"/>
                </a:lnTo>
              </a:path>
              <a:path w="3660" h="2323">
                <a:moveTo>
                  <a:pt x="297" y="1447"/>
                </a:moveTo>
                <a:lnTo>
                  <a:pt x="201" y="1358"/>
                </a:lnTo>
                <a:lnTo>
                  <a:pt x="230" y="1339"/>
                </a:lnTo>
                <a:lnTo>
                  <a:pt x="297" y="1447"/>
                </a:lnTo>
              </a:path>
              <a:path w="3660" h="2323">
                <a:moveTo>
                  <a:pt x="199" y="1358"/>
                </a:moveTo>
                <a:lnTo>
                  <a:pt x="230" y="1341"/>
                </a:lnTo>
                <a:lnTo>
                  <a:pt x="177" y="1322"/>
                </a:lnTo>
                <a:lnTo>
                  <a:pt x="199" y="1358"/>
                </a:lnTo>
              </a:path>
              <a:path w="3660" h="2323">
                <a:moveTo>
                  <a:pt x="230" y="1341"/>
                </a:moveTo>
                <a:lnTo>
                  <a:pt x="177" y="1322"/>
                </a:lnTo>
                <a:lnTo>
                  <a:pt x="206" y="1303"/>
                </a:lnTo>
                <a:lnTo>
                  <a:pt x="230" y="1341"/>
                </a:lnTo>
              </a:path>
              <a:path w="3660" h="2323">
                <a:moveTo>
                  <a:pt x="177" y="1322"/>
                </a:moveTo>
                <a:lnTo>
                  <a:pt x="206" y="1303"/>
                </a:lnTo>
                <a:lnTo>
                  <a:pt x="170" y="1310"/>
                </a:lnTo>
                <a:lnTo>
                  <a:pt x="177" y="1322"/>
                </a:lnTo>
              </a:path>
              <a:path w="3660" h="2323">
                <a:moveTo>
                  <a:pt x="206" y="1303"/>
                </a:moveTo>
                <a:lnTo>
                  <a:pt x="170" y="1310"/>
                </a:lnTo>
                <a:lnTo>
                  <a:pt x="199" y="1293"/>
                </a:lnTo>
                <a:lnTo>
                  <a:pt x="206" y="1303"/>
                </a:lnTo>
              </a:path>
              <a:path w="3660" h="2323">
                <a:moveTo>
                  <a:pt x="170" y="1310"/>
                </a:moveTo>
                <a:lnTo>
                  <a:pt x="199" y="1293"/>
                </a:lnTo>
                <a:lnTo>
                  <a:pt x="43" y="1082"/>
                </a:lnTo>
                <a:lnTo>
                  <a:pt x="170" y="1310"/>
                </a:lnTo>
              </a:path>
              <a:path w="3660" h="2323">
                <a:moveTo>
                  <a:pt x="199" y="1293"/>
                </a:moveTo>
                <a:lnTo>
                  <a:pt x="43" y="1082"/>
                </a:lnTo>
                <a:lnTo>
                  <a:pt x="76" y="1067"/>
                </a:lnTo>
                <a:lnTo>
                  <a:pt x="199" y="1293"/>
                </a:lnTo>
              </a:path>
              <a:path w="3660" h="2323">
                <a:moveTo>
                  <a:pt x="43" y="1082"/>
                </a:moveTo>
                <a:lnTo>
                  <a:pt x="76" y="1067"/>
                </a:lnTo>
                <a:lnTo>
                  <a:pt x="0" y="935"/>
                </a:lnTo>
                <a:lnTo>
                  <a:pt x="43" y="1082"/>
                </a:lnTo>
              </a:path>
              <a:path w="3660" h="2323">
                <a:moveTo>
                  <a:pt x="76" y="1067"/>
                </a:moveTo>
                <a:lnTo>
                  <a:pt x="0" y="935"/>
                </a:lnTo>
                <a:lnTo>
                  <a:pt x="33" y="931"/>
                </a:lnTo>
                <a:lnTo>
                  <a:pt x="76" y="1067"/>
                </a:lnTo>
              </a:path>
              <a:path w="3660" h="2323">
                <a:moveTo>
                  <a:pt x="0" y="935"/>
                </a:moveTo>
                <a:lnTo>
                  <a:pt x="33" y="931"/>
                </a:lnTo>
                <a:lnTo>
                  <a:pt x="0" y="825"/>
                </a:lnTo>
                <a:lnTo>
                  <a:pt x="0" y="935"/>
                </a:lnTo>
              </a:path>
              <a:path w="3660" h="2323">
                <a:moveTo>
                  <a:pt x="33" y="931"/>
                </a:moveTo>
                <a:lnTo>
                  <a:pt x="0" y="825"/>
                </a:lnTo>
                <a:lnTo>
                  <a:pt x="33" y="830"/>
                </a:lnTo>
                <a:lnTo>
                  <a:pt x="33" y="931"/>
                </a:lnTo>
              </a:path>
              <a:path w="3660" h="2323">
                <a:moveTo>
                  <a:pt x="0" y="825"/>
                </a:moveTo>
                <a:lnTo>
                  <a:pt x="33" y="830"/>
                </a:lnTo>
                <a:lnTo>
                  <a:pt x="0" y="823"/>
                </a:lnTo>
                <a:lnTo>
                  <a:pt x="0" y="825"/>
                </a:lnTo>
              </a:path>
              <a:path w="3660" h="2323">
                <a:moveTo>
                  <a:pt x="33" y="830"/>
                </a:moveTo>
                <a:lnTo>
                  <a:pt x="0" y="823"/>
                </a:lnTo>
                <a:lnTo>
                  <a:pt x="33" y="827"/>
                </a:lnTo>
                <a:lnTo>
                  <a:pt x="33" y="830"/>
                </a:lnTo>
              </a:path>
              <a:path w="3660" h="2323">
                <a:moveTo>
                  <a:pt x="0" y="823"/>
                </a:moveTo>
                <a:lnTo>
                  <a:pt x="33" y="827"/>
                </a:lnTo>
                <a:lnTo>
                  <a:pt x="2" y="808"/>
                </a:lnTo>
                <a:lnTo>
                  <a:pt x="0" y="823"/>
                </a:lnTo>
              </a:path>
              <a:path w="3660" h="2323">
                <a:moveTo>
                  <a:pt x="33" y="827"/>
                </a:moveTo>
                <a:lnTo>
                  <a:pt x="2" y="808"/>
                </a:lnTo>
                <a:lnTo>
                  <a:pt x="35" y="820"/>
                </a:lnTo>
                <a:lnTo>
                  <a:pt x="33" y="827"/>
                </a:lnTo>
              </a:path>
              <a:path w="3660" h="2323">
                <a:moveTo>
                  <a:pt x="2" y="808"/>
                </a:moveTo>
                <a:lnTo>
                  <a:pt x="35" y="820"/>
                </a:lnTo>
                <a:lnTo>
                  <a:pt x="45" y="703"/>
                </a:lnTo>
                <a:lnTo>
                  <a:pt x="2" y="808"/>
                </a:lnTo>
              </a:path>
              <a:path w="3660" h="2323">
                <a:moveTo>
                  <a:pt x="35" y="820"/>
                </a:moveTo>
                <a:lnTo>
                  <a:pt x="45" y="703"/>
                </a:lnTo>
                <a:lnTo>
                  <a:pt x="76" y="722"/>
                </a:lnTo>
                <a:lnTo>
                  <a:pt x="35" y="820"/>
                </a:lnTo>
              </a:path>
              <a:path w="3660" h="2323">
                <a:moveTo>
                  <a:pt x="45" y="703"/>
                </a:moveTo>
                <a:lnTo>
                  <a:pt x="76" y="722"/>
                </a:lnTo>
                <a:lnTo>
                  <a:pt x="134" y="587"/>
                </a:lnTo>
                <a:lnTo>
                  <a:pt x="45" y="703"/>
                </a:lnTo>
              </a:path>
              <a:path w="3660" h="2323">
                <a:moveTo>
                  <a:pt x="76" y="722"/>
                </a:moveTo>
                <a:lnTo>
                  <a:pt x="134" y="587"/>
                </a:lnTo>
                <a:lnTo>
                  <a:pt x="160" y="611"/>
                </a:lnTo>
                <a:lnTo>
                  <a:pt x="76" y="722"/>
                </a:lnTo>
              </a:path>
              <a:path w="3660" h="2323">
                <a:moveTo>
                  <a:pt x="134" y="587"/>
                </a:moveTo>
                <a:lnTo>
                  <a:pt x="160" y="611"/>
                </a:lnTo>
                <a:lnTo>
                  <a:pt x="218" y="513"/>
                </a:lnTo>
                <a:lnTo>
                  <a:pt x="134" y="587"/>
                </a:lnTo>
              </a:path>
              <a:path w="3660" h="2323">
                <a:moveTo>
                  <a:pt x="160" y="611"/>
                </a:moveTo>
                <a:lnTo>
                  <a:pt x="218" y="513"/>
                </a:lnTo>
                <a:lnTo>
                  <a:pt x="240" y="540"/>
                </a:lnTo>
                <a:lnTo>
                  <a:pt x="160" y="611"/>
                </a:lnTo>
              </a:path>
              <a:path w="3660" h="2323">
                <a:moveTo>
                  <a:pt x="218" y="513"/>
                </a:moveTo>
                <a:lnTo>
                  <a:pt x="240" y="540"/>
                </a:lnTo>
                <a:lnTo>
                  <a:pt x="223" y="508"/>
                </a:lnTo>
                <a:lnTo>
                  <a:pt x="218" y="513"/>
                </a:lnTo>
              </a:path>
              <a:path w="3660" h="2323">
                <a:moveTo>
                  <a:pt x="240" y="540"/>
                </a:moveTo>
                <a:lnTo>
                  <a:pt x="223" y="508"/>
                </a:lnTo>
                <a:lnTo>
                  <a:pt x="244" y="537"/>
                </a:lnTo>
                <a:lnTo>
                  <a:pt x="240" y="540"/>
                </a:lnTo>
              </a:path>
              <a:path w="3660" h="2323">
                <a:moveTo>
                  <a:pt x="223" y="508"/>
                </a:moveTo>
                <a:lnTo>
                  <a:pt x="244" y="537"/>
                </a:lnTo>
                <a:lnTo>
                  <a:pt x="251" y="489"/>
                </a:lnTo>
                <a:lnTo>
                  <a:pt x="223" y="508"/>
                </a:lnTo>
              </a:path>
              <a:path w="3660" h="2323">
                <a:moveTo>
                  <a:pt x="244" y="537"/>
                </a:moveTo>
                <a:lnTo>
                  <a:pt x="251" y="489"/>
                </a:lnTo>
                <a:lnTo>
                  <a:pt x="271" y="515"/>
                </a:lnTo>
                <a:lnTo>
                  <a:pt x="244" y="537"/>
                </a:lnTo>
              </a:path>
              <a:path w="3660" h="2323">
                <a:moveTo>
                  <a:pt x="251" y="489"/>
                </a:moveTo>
                <a:lnTo>
                  <a:pt x="271" y="515"/>
                </a:lnTo>
                <a:lnTo>
                  <a:pt x="395" y="403"/>
                </a:lnTo>
                <a:lnTo>
                  <a:pt x="251" y="489"/>
                </a:lnTo>
              </a:path>
              <a:path w="3660" h="2323">
                <a:moveTo>
                  <a:pt x="271" y="515"/>
                </a:moveTo>
                <a:lnTo>
                  <a:pt x="395" y="403"/>
                </a:lnTo>
                <a:lnTo>
                  <a:pt x="412" y="434"/>
                </a:lnTo>
                <a:lnTo>
                  <a:pt x="271" y="515"/>
                </a:lnTo>
              </a:path>
              <a:path w="3660" h="2323">
                <a:moveTo>
                  <a:pt x="395" y="403"/>
                </a:moveTo>
                <a:lnTo>
                  <a:pt x="412" y="434"/>
                </a:lnTo>
                <a:lnTo>
                  <a:pt x="614" y="319"/>
                </a:lnTo>
                <a:lnTo>
                  <a:pt x="395" y="403"/>
                </a:lnTo>
              </a:path>
              <a:path w="3660" h="2323">
                <a:moveTo>
                  <a:pt x="412" y="434"/>
                </a:moveTo>
                <a:lnTo>
                  <a:pt x="614" y="319"/>
                </a:lnTo>
                <a:lnTo>
                  <a:pt x="623" y="352"/>
                </a:lnTo>
                <a:lnTo>
                  <a:pt x="412" y="434"/>
                </a:lnTo>
              </a:path>
              <a:path w="3660" h="2323">
                <a:moveTo>
                  <a:pt x="614" y="319"/>
                </a:moveTo>
                <a:lnTo>
                  <a:pt x="623" y="352"/>
                </a:lnTo>
                <a:lnTo>
                  <a:pt x="904" y="254"/>
                </a:lnTo>
                <a:lnTo>
                  <a:pt x="614" y="319"/>
                </a:lnTo>
              </a:path>
              <a:path w="3660" h="2323">
                <a:moveTo>
                  <a:pt x="623" y="352"/>
                </a:moveTo>
                <a:lnTo>
                  <a:pt x="904" y="254"/>
                </a:lnTo>
                <a:lnTo>
                  <a:pt x="911" y="287"/>
                </a:lnTo>
                <a:lnTo>
                  <a:pt x="623" y="352"/>
                </a:lnTo>
              </a:path>
              <a:path w="3660" h="2323">
                <a:moveTo>
                  <a:pt x="904" y="254"/>
                </a:moveTo>
                <a:lnTo>
                  <a:pt x="911" y="287"/>
                </a:lnTo>
                <a:lnTo>
                  <a:pt x="1403" y="194"/>
                </a:lnTo>
                <a:lnTo>
                  <a:pt x="904" y="254"/>
                </a:lnTo>
              </a:path>
              <a:path w="3660" h="2323">
                <a:moveTo>
                  <a:pt x="911" y="287"/>
                </a:moveTo>
                <a:lnTo>
                  <a:pt x="1403" y="194"/>
                </a:lnTo>
                <a:lnTo>
                  <a:pt x="1408" y="227"/>
                </a:lnTo>
                <a:lnTo>
                  <a:pt x="911" y="287"/>
                </a:lnTo>
              </a:path>
              <a:path w="3660" h="2323">
                <a:moveTo>
                  <a:pt x="1403" y="194"/>
                </a:moveTo>
                <a:lnTo>
                  <a:pt x="1408" y="227"/>
                </a:lnTo>
                <a:lnTo>
                  <a:pt x="1835" y="160"/>
                </a:lnTo>
                <a:lnTo>
                  <a:pt x="1403" y="194"/>
                </a:lnTo>
              </a:path>
              <a:path w="3660" h="2323">
                <a:moveTo>
                  <a:pt x="1408" y="227"/>
                </a:moveTo>
                <a:lnTo>
                  <a:pt x="1835" y="160"/>
                </a:lnTo>
                <a:lnTo>
                  <a:pt x="1840" y="194"/>
                </a:lnTo>
                <a:lnTo>
                  <a:pt x="1408" y="227"/>
                </a:lnTo>
              </a:path>
              <a:path w="3660" h="2323">
                <a:moveTo>
                  <a:pt x="1835" y="160"/>
                </a:moveTo>
                <a:lnTo>
                  <a:pt x="1840" y="194"/>
                </a:lnTo>
                <a:lnTo>
                  <a:pt x="1881" y="155"/>
                </a:lnTo>
                <a:lnTo>
                  <a:pt x="1835" y="160"/>
                </a:lnTo>
              </a:path>
              <a:path w="3660" h="2323">
                <a:moveTo>
                  <a:pt x="1840" y="194"/>
                </a:moveTo>
                <a:lnTo>
                  <a:pt x="1881" y="155"/>
                </a:lnTo>
                <a:lnTo>
                  <a:pt x="1883" y="191"/>
                </a:lnTo>
                <a:lnTo>
                  <a:pt x="1840" y="194"/>
                </a:lnTo>
              </a:path>
              <a:path w="3660" h="2323">
                <a:moveTo>
                  <a:pt x="1881" y="155"/>
                </a:moveTo>
                <a:lnTo>
                  <a:pt x="1883" y="191"/>
                </a:lnTo>
                <a:lnTo>
                  <a:pt x="3660" y="0"/>
                </a:lnTo>
                <a:lnTo>
                  <a:pt x="1881" y="155"/>
                </a:lnTo>
              </a:path>
              <a:path w="3660" h="2323">
                <a:moveTo>
                  <a:pt x="1883" y="191"/>
                </a:moveTo>
                <a:lnTo>
                  <a:pt x="3660" y="0"/>
                </a:lnTo>
                <a:lnTo>
                  <a:pt x="3660" y="33"/>
                </a:lnTo>
                <a:lnTo>
                  <a:pt x="1883" y="191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32" name="path 4532"/>
          <p:cNvSpPr/>
          <p:nvPr/>
        </p:nvSpPr>
        <p:spPr>
          <a:xfrm>
            <a:off x="6122674" y="5529329"/>
            <a:ext cx="532710" cy="390136"/>
          </a:xfrm>
          <a:custGeom>
            <a:avLst/>
            <a:gdLst/>
            <a:ahLst/>
            <a:cxnLst/>
            <a:rect l="0" t="0" r="0" b="0"/>
            <a:pathLst>
              <a:path w="838" h="614">
                <a:moveTo>
                  <a:pt x="838" y="533"/>
                </a:moveTo>
                <a:lnTo>
                  <a:pt x="56" y="613"/>
                </a:lnTo>
                <a:lnTo>
                  <a:pt x="1" y="82"/>
                </a:lnTo>
                <a:lnTo>
                  <a:pt x="824" y="1"/>
                </a:lnTo>
                <a:moveTo>
                  <a:pt x="361" y="243"/>
                </a:moveTo>
                <a:lnTo>
                  <a:pt x="411" y="229"/>
                </a:lnTo>
                <a:moveTo>
                  <a:pt x="389" y="238"/>
                </a:moveTo>
                <a:lnTo>
                  <a:pt x="356" y="344"/>
                </a:lnTo>
                <a:moveTo>
                  <a:pt x="377" y="286"/>
                </a:moveTo>
                <a:lnTo>
                  <a:pt x="377" y="380"/>
                </a:lnTo>
                <a:moveTo>
                  <a:pt x="377" y="308"/>
                </a:moveTo>
                <a:lnTo>
                  <a:pt x="401" y="303"/>
                </a:lnTo>
                <a:moveTo>
                  <a:pt x="404" y="293"/>
                </a:moveTo>
                <a:lnTo>
                  <a:pt x="399" y="363"/>
                </a:lnTo>
                <a:moveTo>
                  <a:pt x="404" y="363"/>
                </a:moveTo>
                <a:lnTo>
                  <a:pt x="377" y="368"/>
                </a:lnTo>
                <a:moveTo>
                  <a:pt x="488" y="229"/>
                </a:moveTo>
                <a:lnTo>
                  <a:pt x="478" y="267"/>
                </a:lnTo>
                <a:moveTo>
                  <a:pt x="425" y="253"/>
                </a:moveTo>
                <a:lnTo>
                  <a:pt x="483" y="238"/>
                </a:lnTo>
                <a:moveTo>
                  <a:pt x="425" y="229"/>
                </a:moveTo>
                <a:lnTo>
                  <a:pt x="423" y="305"/>
                </a:lnTo>
                <a:lnTo>
                  <a:pt x="416" y="353"/>
                </a:lnTo>
                <a:lnTo>
                  <a:pt x="404" y="399"/>
                </a:lnTo>
                <a:lnTo>
                  <a:pt x="387" y="437"/>
                </a:lnTo>
                <a:moveTo>
                  <a:pt x="435" y="308"/>
                </a:moveTo>
                <a:lnTo>
                  <a:pt x="478" y="298"/>
                </a:lnTo>
                <a:moveTo>
                  <a:pt x="435" y="334"/>
                </a:moveTo>
                <a:lnTo>
                  <a:pt x="483" y="437"/>
                </a:lnTo>
                <a:moveTo>
                  <a:pt x="483" y="289"/>
                </a:moveTo>
                <a:lnTo>
                  <a:pt x="452" y="375"/>
                </a:lnTo>
                <a:lnTo>
                  <a:pt x="430" y="409"/>
                </a:lnTo>
                <a:lnTo>
                  <a:pt x="404" y="437"/>
                </a:lnTo>
                <a:moveTo>
                  <a:pt x="483" y="437"/>
                </a:moveTo>
                <a:lnTo>
                  <a:pt x="502" y="437"/>
                </a:lnTo>
                <a:moveTo>
                  <a:pt x="457" y="176"/>
                </a:moveTo>
                <a:lnTo>
                  <a:pt x="454" y="305"/>
                </a:lnTo>
                <a:moveTo>
                  <a:pt x="361" y="243"/>
                </a:moveTo>
                <a:lnTo>
                  <a:pt x="411" y="229"/>
                </a:lnTo>
                <a:moveTo>
                  <a:pt x="389" y="238"/>
                </a:moveTo>
                <a:lnTo>
                  <a:pt x="356" y="344"/>
                </a:lnTo>
                <a:moveTo>
                  <a:pt x="377" y="286"/>
                </a:moveTo>
                <a:lnTo>
                  <a:pt x="377" y="380"/>
                </a:lnTo>
                <a:moveTo>
                  <a:pt x="377" y="308"/>
                </a:moveTo>
                <a:lnTo>
                  <a:pt x="401" y="303"/>
                </a:lnTo>
                <a:moveTo>
                  <a:pt x="404" y="293"/>
                </a:moveTo>
                <a:lnTo>
                  <a:pt x="399" y="363"/>
                </a:lnTo>
                <a:moveTo>
                  <a:pt x="404" y="363"/>
                </a:moveTo>
                <a:lnTo>
                  <a:pt x="377" y="368"/>
                </a:lnTo>
                <a:moveTo>
                  <a:pt x="488" y="229"/>
                </a:moveTo>
                <a:lnTo>
                  <a:pt x="478" y="267"/>
                </a:lnTo>
                <a:moveTo>
                  <a:pt x="425" y="253"/>
                </a:moveTo>
                <a:lnTo>
                  <a:pt x="483" y="238"/>
                </a:lnTo>
                <a:moveTo>
                  <a:pt x="425" y="229"/>
                </a:moveTo>
                <a:lnTo>
                  <a:pt x="423" y="305"/>
                </a:lnTo>
                <a:lnTo>
                  <a:pt x="416" y="353"/>
                </a:lnTo>
                <a:lnTo>
                  <a:pt x="404" y="399"/>
                </a:lnTo>
                <a:lnTo>
                  <a:pt x="387" y="437"/>
                </a:lnTo>
                <a:moveTo>
                  <a:pt x="435" y="308"/>
                </a:moveTo>
                <a:lnTo>
                  <a:pt x="478" y="298"/>
                </a:lnTo>
                <a:moveTo>
                  <a:pt x="435" y="334"/>
                </a:moveTo>
                <a:lnTo>
                  <a:pt x="483" y="437"/>
                </a:lnTo>
                <a:moveTo>
                  <a:pt x="483" y="289"/>
                </a:moveTo>
                <a:lnTo>
                  <a:pt x="452" y="375"/>
                </a:lnTo>
                <a:lnTo>
                  <a:pt x="430" y="409"/>
                </a:lnTo>
                <a:lnTo>
                  <a:pt x="404" y="437"/>
                </a:lnTo>
                <a:moveTo>
                  <a:pt x="483" y="437"/>
                </a:moveTo>
                <a:lnTo>
                  <a:pt x="502" y="437"/>
                </a:lnTo>
                <a:moveTo>
                  <a:pt x="457" y="176"/>
                </a:moveTo>
                <a:lnTo>
                  <a:pt x="454" y="30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34" name="path 4534"/>
          <p:cNvSpPr/>
          <p:nvPr/>
        </p:nvSpPr>
        <p:spPr>
          <a:xfrm>
            <a:off x="7567457" y="5679426"/>
            <a:ext cx="93690" cy="166891"/>
          </a:xfrm>
          <a:custGeom>
            <a:avLst/>
            <a:gdLst/>
            <a:ahLst/>
            <a:cxnLst/>
            <a:rect l="0" t="0" r="0" b="0"/>
            <a:pathLst>
              <a:path w="147" h="262">
                <a:moveTo>
                  <a:pt x="5" y="67"/>
                </a:moveTo>
                <a:lnTo>
                  <a:pt x="56" y="52"/>
                </a:lnTo>
                <a:moveTo>
                  <a:pt x="34" y="62"/>
                </a:moveTo>
                <a:lnTo>
                  <a:pt x="1" y="168"/>
                </a:lnTo>
                <a:moveTo>
                  <a:pt x="20" y="110"/>
                </a:moveTo>
                <a:lnTo>
                  <a:pt x="20" y="206"/>
                </a:lnTo>
                <a:moveTo>
                  <a:pt x="20" y="132"/>
                </a:moveTo>
                <a:lnTo>
                  <a:pt x="46" y="127"/>
                </a:lnTo>
                <a:moveTo>
                  <a:pt x="49" y="117"/>
                </a:moveTo>
                <a:lnTo>
                  <a:pt x="44" y="187"/>
                </a:lnTo>
                <a:moveTo>
                  <a:pt x="49" y="187"/>
                </a:moveTo>
                <a:lnTo>
                  <a:pt x="20" y="192"/>
                </a:lnTo>
                <a:moveTo>
                  <a:pt x="133" y="52"/>
                </a:moveTo>
                <a:lnTo>
                  <a:pt x="121" y="91"/>
                </a:lnTo>
                <a:moveTo>
                  <a:pt x="68" y="76"/>
                </a:moveTo>
                <a:lnTo>
                  <a:pt x="128" y="62"/>
                </a:lnTo>
                <a:moveTo>
                  <a:pt x="68" y="52"/>
                </a:moveTo>
                <a:lnTo>
                  <a:pt x="65" y="129"/>
                </a:lnTo>
                <a:lnTo>
                  <a:pt x="61" y="177"/>
                </a:lnTo>
                <a:lnTo>
                  <a:pt x="49" y="223"/>
                </a:lnTo>
                <a:lnTo>
                  <a:pt x="32" y="261"/>
                </a:lnTo>
                <a:moveTo>
                  <a:pt x="80" y="132"/>
                </a:moveTo>
                <a:lnTo>
                  <a:pt x="121" y="122"/>
                </a:lnTo>
                <a:moveTo>
                  <a:pt x="80" y="158"/>
                </a:moveTo>
                <a:lnTo>
                  <a:pt x="128" y="261"/>
                </a:lnTo>
                <a:moveTo>
                  <a:pt x="128" y="112"/>
                </a:moveTo>
                <a:lnTo>
                  <a:pt x="97" y="199"/>
                </a:lnTo>
                <a:lnTo>
                  <a:pt x="73" y="232"/>
                </a:lnTo>
                <a:lnTo>
                  <a:pt x="49" y="261"/>
                </a:lnTo>
                <a:moveTo>
                  <a:pt x="128" y="261"/>
                </a:moveTo>
                <a:lnTo>
                  <a:pt x="147" y="261"/>
                </a:lnTo>
                <a:moveTo>
                  <a:pt x="101" y="0"/>
                </a:moveTo>
                <a:lnTo>
                  <a:pt x="99" y="129"/>
                </a:lnTo>
                <a:moveTo>
                  <a:pt x="5" y="67"/>
                </a:moveTo>
                <a:lnTo>
                  <a:pt x="56" y="52"/>
                </a:lnTo>
                <a:moveTo>
                  <a:pt x="34" y="62"/>
                </a:moveTo>
                <a:lnTo>
                  <a:pt x="1" y="168"/>
                </a:lnTo>
                <a:moveTo>
                  <a:pt x="20" y="110"/>
                </a:moveTo>
                <a:lnTo>
                  <a:pt x="20" y="206"/>
                </a:lnTo>
                <a:moveTo>
                  <a:pt x="20" y="132"/>
                </a:moveTo>
                <a:lnTo>
                  <a:pt x="46" y="127"/>
                </a:lnTo>
                <a:moveTo>
                  <a:pt x="49" y="117"/>
                </a:moveTo>
                <a:lnTo>
                  <a:pt x="44" y="187"/>
                </a:lnTo>
                <a:moveTo>
                  <a:pt x="49" y="187"/>
                </a:moveTo>
                <a:lnTo>
                  <a:pt x="20" y="192"/>
                </a:lnTo>
                <a:moveTo>
                  <a:pt x="133" y="52"/>
                </a:moveTo>
                <a:lnTo>
                  <a:pt x="121" y="91"/>
                </a:lnTo>
                <a:moveTo>
                  <a:pt x="68" y="76"/>
                </a:moveTo>
                <a:lnTo>
                  <a:pt x="128" y="62"/>
                </a:lnTo>
                <a:moveTo>
                  <a:pt x="68" y="52"/>
                </a:moveTo>
                <a:lnTo>
                  <a:pt x="65" y="129"/>
                </a:lnTo>
                <a:lnTo>
                  <a:pt x="61" y="177"/>
                </a:lnTo>
                <a:lnTo>
                  <a:pt x="49" y="223"/>
                </a:lnTo>
                <a:lnTo>
                  <a:pt x="32" y="261"/>
                </a:lnTo>
                <a:moveTo>
                  <a:pt x="80" y="132"/>
                </a:moveTo>
                <a:lnTo>
                  <a:pt x="121" y="122"/>
                </a:lnTo>
                <a:moveTo>
                  <a:pt x="80" y="158"/>
                </a:moveTo>
                <a:lnTo>
                  <a:pt x="128" y="261"/>
                </a:lnTo>
                <a:moveTo>
                  <a:pt x="128" y="112"/>
                </a:moveTo>
                <a:lnTo>
                  <a:pt x="97" y="199"/>
                </a:lnTo>
                <a:lnTo>
                  <a:pt x="73" y="232"/>
                </a:lnTo>
                <a:lnTo>
                  <a:pt x="49" y="261"/>
                </a:lnTo>
                <a:moveTo>
                  <a:pt x="128" y="261"/>
                </a:moveTo>
                <a:lnTo>
                  <a:pt x="147" y="261"/>
                </a:lnTo>
                <a:moveTo>
                  <a:pt x="101" y="0"/>
                </a:moveTo>
                <a:lnTo>
                  <a:pt x="99" y="12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36" name="path 4536"/>
          <p:cNvSpPr/>
          <p:nvPr/>
        </p:nvSpPr>
        <p:spPr>
          <a:xfrm>
            <a:off x="4987290" y="5372573"/>
            <a:ext cx="374904" cy="543848"/>
          </a:xfrm>
          <a:custGeom>
            <a:avLst/>
            <a:gdLst/>
            <a:ahLst/>
            <a:cxnLst/>
            <a:rect l="0" t="0" r="0" b="0"/>
            <a:pathLst>
              <a:path w="590" h="856">
                <a:moveTo>
                  <a:pt x="159" y="161"/>
                </a:moveTo>
                <a:lnTo>
                  <a:pt x="322" y="0"/>
                </a:lnTo>
                <a:moveTo>
                  <a:pt x="322" y="0"/>
                </a:moveTo>
                <a:lnTo>
                  <a:pt x="159" y="161"/>
                </a:lnTo>
                <a:moveTo>
                  <a:pt x="589" y="732"/>
                </a:moveTo>
                <a:lnTo>
                  <a:pt x="349" y="56"/>
                </a:lnTo>
                <a:lnTo>
                  <a:pt x="1" y="178"/>
                </a:lnTo>
                <a:lnTo>
                  <a:pt x="241" y="855"/>
                </a:lnTo>
                <a:lnTo>
                  <a:pt x="589" y="732"/>
                </a:lnTo>
                <a:close/>
                <a:moveTo>
                  <a:pt x="226" y="389"/>
                </a:moveTo>
                <a:lnTo>
                  <a:pt x="277" y="377"/>
                </a:lnTo>
                <a:moveTo>
                  <a:pt x="253" y="387"/>
                </a:moveTo>
                <a:lnTo>
                  <a:pt x="221" y="492"/>
                </a:lnTo>
                <a:moveTo>
                  <a:pt x="241" y="435"/>
                </a:moveTo>
                <a:lnTo>
                  <a:pt x="241" y="528"/>
                </a:lnTo>
                <a:moveTo>
                  <a:pt x="241" y="456"/>
                </a:moveTo>
                <a:lnTo>
                  <a:pt x="267" y="449"/>
                </a:lnTo>
                <a:moveTo>
                  <a:pt x="270" y="442"/>
                </a:moveTo>
                <a:lnTo>
                  <a:pt x="265" y="509"/>
                </a:lnTo>
                <a:moveTo>
                  <a:pt x="270" y="509"/>
                </a:moveTo>
                <a:lnTo>
                  <a:pt x="241" y="516"/>
                </a:lnTo>
                <a:moveTo>
                  <a:pt x="351" y="377"/>
                </a:moveTo>
                <a:lnTo>
                  <a:pt x="341" y="416"/>
                </a:lnTo>
                <a:moveTo>
                  <a:pt x="289" y="399"/>
                </a:moveTo>
                <a:lnTo>
                  <a:pt x="346" y="387"/>
                </a:lnTo>
                <a:moveTo>
                  <a:pt x="289" y="377"/>
                </a:moveTo>
                <a:lnTo>
                  <a:pt x="286" y="454"/>
                </a:lnTo>
                <a:lnTo>
                  <a:pt x="281" y="502"/>
                </a:lnTo>
                <a:lnTo>
                  <a:pt x="270" y="548"/>
                </a:lnTo>
                <a:lnTo>
                  <a:pt x="250" y="586"/>
                </a:lnTo>
                <a:moveTo>
                  <a:pt x="298" y="456"/>
                </a:moveTo>
                <a:lnTo>
                  <a:pt x="341" y="447"/>
                </a:lnTo>
                <a:moveTo>
                  <a:pt x="298" y="483"/>
                </a:moveTo>
                <a:lnTo>
                  <a:pt x="346" y="586"/>
                </a:lnTo>
                <a:moveTo>
                  <a:pt x="346" y="437"/>
                </a:moveTo>
                <a:lnTo>
                  <a:pt x="317" y="524"/>
                </a:lnTo>
                <a:lnTo>
                  <a:pt x="294" y="557"/>
                </a:lnTo>
                <a:lnTo>
                  <a:pt x="270" y="586"/>
                </a:lnTo>
                <a:moveTo>
                  <a:pt x="346" y="586"/>
                </a:moveTo>
                <a:lnTo>
                  <a:pt x="368" y="586"/>
                </a:lnTo>
                <a:moveTo>
                  <a:pt x="322" y="324"/>
                </a:moveTo>
                <a:lnTo>
                  <a:pt x="320" y="454"/>
                </a:lnTo>
                <a:moveTo>
                  <a:pt x="589" y="732"/>
                </a:moveTo>
                <a:lnTo>
                  <a:pt x="349" y="56"/>
                </a:lnTo>
                <a:lnTo>
                  <a:pt x="1" y="178"/>
                </a:lnTo>
                <a:lnTo>
                  <a:pt x="241" y="855"/>
                </a:lnTo>
                <a:lnTo>
                  <a:pt x="589" y="732"/>
                </a:lnTo>
                <a:close/>
                <a:moveTo>
                  <a:pt x="226" y="389"/>
                </a:moveTo>
                <a:lnTo>
                  <a:pt x="277" y="377"/>
                </a:lnTo>
                <a:moveTo>
                  <a:pt x="253" y="387"/>
                </a:moveTo>
                <a:lnTo>
                  <a:pt x="221" y="492"/>
                </a:lnTo>
                <a:moveTo>
                  <a:pt x="241" y="435"/>
                </a:moveTo>
                <a:lnTo>
                  <a:pt x="241" y="528"/>
                </a:lnTo>
                <a:moveTo>
                  <a:pt x="241" y="456"/>
                </a:moveTo>
                <a:lnTo>
                  <a:pt x="267" y="449"/>
                </a:lnTo>
                <a:moveTo>
                  <a:pt x="270" y="442"/>
                </a:moveTo>
                <a:lnTo>
                  <a:pt x="265" y="509"/>
                </a:lnTo>
                <a:moveTo>
                  <a:pt x="270" y="509"/>
                </a:moveTo>
                <a:lnTo>
                  <a:pt x="241" y="516"/>
                </a:lnTo>
                <a:moveTo>
                  <a:pt x="351" y="377"/>
                </a:moveTo>
                <a:lnTo>
                  <a:pt x="341" y="416"/>
                </a:lnTo>
                <a:moveTo>
                  <a:pt x="289" y="399"/>
                </a:moveTo>
                <a:lnTo>
                  <a:pt x="346" y="387"/>
                </a:lnTo>
                <a:moveTo>
                  <a:pt x="289" y="377"/>
                </a:moveTo>
                <a:lnTo>
                  <a:pt x="286" y="454"/>
                </a:lnTo>
                <a:lnTo>
                  <a:pt x="281" y="502"/>
                </a:lnTo>
                <a:lnTo>
                  <a:pt x="270" y="548"/>
                </a:lnTo>
                <a:lnTo>
                  <a:pt x="250" y="586"/>
                </a:lnTo>
                <a:moveTo>
                  <a:pt x="298" y="456"/>
                </a:moveTo>
                <a:lnTo>
                  <a:pt x="341" y="447"/>
                </a:lnTo>
                <a:moveTo>
                  <a:pt x="298" y="483"/>
                </a:moveTo>
                <a:lnTo>
                  <a:pt x="346" y="586"/>
                </a:lnTo>
                <a:moveTo>
                  <a:pt x="346" y="437"/>
                </a:moveTo>
                <a:lnTo>
                  <a:pt x="317" y="524"/>
                </a:lnTo>
                <a:lnTo>
                  <a:pt x="294" y="557"/>
                </a:lnTo>
                <a:lnTo>
                  <a:pt x="270" y="586"/>
                </a:lnTo>
                <a:moveTo>
                  <a:pt x="346" y="586"/>
                </a:moveTo>
                <a:lnTo>
                  <a:pt x="368" y="586"/>
                </a:lnTo>
                <a:moveTo>
                  <a:pt x="322" y="324"/>
                </a:moveTo>
                <a:lnTo>
                  <a:pt x="320" y="454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538" name="table 4538"/>
          <p:cNvGraphicFramePr>
            <a:graphicFrameLocks noGrp="1"/>
          </p:cNvGraphicFramePr>
          <p:nvPr/>
        </p:nvGraphicFramePr>
        <p:xfrm>
          <a:off x="366521" y="260095"/>
          <a:ext cx="14392275" cy="10177780"/>
        </p:xfrm>
        <a:graphic>
          <a:graphicData uri="http://schemas.openxmlformats.org/drawingml/2006/table">
            <a:tbl>
              <a:tblPr/>
              <a:tblGrid>
                <a:gridCol w="14392275"/>
              </a:tblGrid>
              <a:tr h="1017460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540" name="path 4540"/>
          <p:cNvSpPr/>
          <p:nvPr/>
        </p:nvSpPr>
        <p:spPr>
          <a:xfrm>
            <a:off x="7494270" y="4700270"/>
            <a:ext cx="71627" cy="21335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09" y="1"/>
                </a:moveTo>
                <a:lnTo>
                  <a:pt x="111" y="1"/>
                </a:lnTo>
                <a:lnTo>
                  <a:pt x="111" y="3"/>
                </a:ln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1" y="15"/>
                </a:lnTo>
                <a:lnTo>
                  <a:pt x="99" y="15"/>
                </a:lnTo>
                <a:lnTo>
                  <a:pt x="99" y="17"/>
                </a:lnTo>
                <a:lnTo>
                  <a:pt x="97" y="17"/>
                </a:lnTo>
                <a:lnTo>
                  <a:pt x="94" y="20"/>
                </a:lnTo>
                <a:lnTo>
                  <a:pt x="92" y="20"/>
                </a:lnTo>
                <a:lnTo>
                  <a:pt x="92" y="22"/>
                </a:lnTo>
                <a:lnTo>
                  <a:pt x="85" y="22"/>
                </a:lnTo>
                <a:lnTo>
                  <a:pt x="82" y="25"/>
                </a:lnTo>
                <a:lnTo>
                  <a:pt x="80" y="27"/>
                </a:lnTo>
                <a:lnTo>
                  <a:pt x="77" y="27"/>
                </a:lnTo>
                <a:lnTo>
                  <a:pt x="77" y="30"/>
                </a:lnTo>
                <a:lnTo>
                  <a:pt x="68" y="30"/>
                </a:lnTo>
                <a:lnTo>
                  <a:pt x="68" y="32"/>
                </a:lnTo>
                <a:lnTo>
                  <a:pt x="65" y="32"/>
                </a:lnTo>
                <a:lnTo>
                  <a:pt x="65" y="30"/>
                </a:lnTo>
                <a:lnTo>
                  <a:pt x="63" y="30"/>
                </a:lnTo>
                <a:lnTo>
                  <a:pt x="65" y="30"/>
                </a:lnTo>
                <a:lnTo>
                  <a:pt x="65" y="22"/>
                </a:lnTo>
                <a:lnTo>
                  <a:pt x="63" y="22"/>
                </a:lnTo>
                <a:lnTo>
                  <a:pt x="58" y="22"/>
                </a:lnTo>
                <a:lnTo>
                  <a:pt x="58" y="25"/>
                </a:lnTo>
                <a:lnTo>
                  <a:pt x="56" y="25"/>
                </a:lnTo>
                <a:lnTo>
                  <a:pt x="56" y="27"/>
                </a:lnTo>
                <a:lnTo>
                  <a:pt x="49" y="27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32" y="32"/>
                </a:lnTo>
                <a:lnTo>
                  <a:pt x="32" y="30"/>
                </a:lnTo>
                <a:lnTo>
                  <a:pt x="29" y="30"/>
                </a:lnTo>
                <a:lnTo>
                  <a:pt x="29" y="27"/>
                </a:lnTo>
                <a:lnTo>
                  <a:pt x="29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7"/>
                </a:lnTo>
                <a:lnTo>
                  <a:pt x="22" y="27"/>
                </a:lnTo>
                <a:lnTo>
                  <a:pt x="15" y="27"/>
                </a:ln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5" y="22"/>
                </a:lnTo>
                <a:lnTo>
                  <a:pt x="5" y="20"/>
                </a:lnTo>
                <a:lnTo>
                  <a:pt x="3" y="20"/>
                </a:lnTo>
                <a:lnTo>
                  <a:pt x="3" y="17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42" name="path 4542"/>
          <p:cNvSpPr/>
          <p:nvPr/>
        </p:nvSpPr>
        <p:spPr>
          <a:xfrm>
            <a:off x="7471410" y="4636262"/>
            <a:ext cx="32003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6" y="101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2" y="92"/>
                </a:lnTo>
                <a:lnTo>
                  <a:pt x="32" y="94"/>
                </a:lnTo>
                <a:lnTo>
                  <a:pt x="34" y="94"/>
                </a:lnTo>
                <a:lnTo>
                  <a:pt x="34" y="97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29" y="109"/>
                </a:lnTo>
                <a:lnTo>
                  <a:pt x="29" y="111"/>
                </a:lnTo>
                <a:lnTo>
                  <a:pt x="25" y="109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17" y="101"/>
                </a:lnTo>
                <a:lnTo>
                  <a:pt x="17" y="99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89"/>
                </a:lnTo>
                <a:lnTo>
                  <a:pt x="10" y="89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5"/>
                </a:lnTo>
                <a:lnTo>
                  <a:pt x="3" y="75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1"/>
                </a:lnTo>
                <a:lnTo>
                  <a:pt x="5" y="51"/>
                </a:lnTo>
                <a:lnTo>
                  <a:pt x="5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3" y="29"/>
                </a:lnTo>
                <a:lnTo>
                  <a:pt x="5" y="29"/>
                </a:lnTo>
                <a:lnTo>
                  <a:pt x="8" y="29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5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44" name="path 4544"/>
          <p:cNvSpPr/>
          <p:nvPr/>
        </p:nvSpPr>
        <p:spPr>
          <a:xfrm>
            <a:off x="7472933" y="4675124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46" name="path 4546"/>
          <p:cNvSpPr/>
          <p:nvPr/>
        </p:nvSpPr>
        <p:spPr>
          <a:xfrm>
            <a:off x="7472933" y="4678171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48" name="path 4548"/>
          <p:cNvSpPr/>
          <p:nvPr/>
        </p:nvSpPr>
        <p:spPr>
          <a:xfrm>
            <a:off x="7471410" y="4671314"/>
            <a:ext cx="6094" cy="7619"/>
          </a:xfrm>
          <a:custGeom>
            <a:avLst/>
            <a:gdLst/>
            <a:ahLst/>
            <a:cxnLst/>
            <a:rect l="0" t="0" r="0" b="0"/>
            <a:pathLst>
              <a:path w="9" h="11">
                <a:moveTo>
                  <a:pt x="1" y="3"/>
                </a:moveTo>
                <a:lnTo>
                  <a:pt x="5" y="10"/>
                </a:lnTo>
                <a:moveTo>
                  <a:pt x="1" y="1"/>
                </a:moveTo>
                <a:lnTo>
                  <a:pt x="8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50" name="path 4550"/>
          <p:cNvSpPr/>
          <p:nvPr/>
        </p:nvSpPr>
        <p:spPr>
          <a:xfrm>
            <a:off x="7471538" y="4664033"/>
            <a:ext cx="4315" cy="5417"/>
          </a:xfrm>
          <a:custGeom>
            <a:avLst/>
            <a:gdLst/>
            <a:ahLst/>
            <a:cxnLst/>
            <a:rect l="0" t="0" r="0" b="0"/>
            <a:pathLst>
              <a:path w="6" h="8">
                <a:moveTo>
                  <a:pt x="0" y="0"/>
                </a:moveTo>
                <a:lnTo>
                  <a:pt x="5" y="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52" name="path 4552"/>
          <p:cNvSpPr/>
          <p:nvPr/>
        </p:nvSpPr>
        <p:spPr>
          <a:xfrm>
            <a:off x="7276338" y="4700270"/>
            <a:ext cx="71627" cy="21335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09" y="1"/>
                </a:moveTo>
                <a:lnTo>
                  <a:pt x="111" y="3"/>
                </a:ln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1" y="15"/>
                </a:lnTo>
                <a:lnTo>
                  <a:pt x="99" y="15"/>
                </a:lnTo>
                <a:lnTo>
                  <a:pt x="99" y="17"/>
                </a:lnTo>
                <a:lnTo>
                  <a:pt x="97" y="17"/>
                </a:lnTo>
                <a:lnTo>
                  <a:pt x="94" y="20"/>
                </a:lnTo>
                <a:lnTo>
                  <a:pt x="92" y="20"/>
                </a:lnTo>
                <a:lnTo>
                  <a:pt x="92" y="22"/>
                </a:lnTo>
                <a:lnTo>
                  <a:pt x="82" y="22"/>
                </a:lnTo>
                <a:lnTo>
                  <a:pt x="82" y="25"/>
                </a:lnTo>
                <a:lnTo>
                  <a:pt x="80" y="25"/>
                </a:lnTo>
                <a:lnTo>
                  <a:pt x="80" y="27"/>
                </a:lnTo>
                <a:lnTo>
                  <a:pt x="78" y="27"/>
                </a:lnTo>
                <a:lnTo>
                  <a:pt x="78" y="30"/>
                </a:lnTo>
                <a:lnTo>
                  <a:pt x="68" y="30"/>
                </a:lnTo>
                <a:lnTo>
                  <a:pt x="68" y="32"/>
                </a:lnTo>
                <a:lnTo>
                  <a:pt x="65" y="32"/>
                </a:lnTo>
                <a:lnTo>
                  <a:pt x="63" y="30"/>
                </a:lnTo>
                <a:lnTo>
                  <a:pt x="65" y="27"/>
                </a:lnTo>
                <a:lnTo>
                  <a:pt x="65" y="22"/>
                </a:lnTo>
                <a:lnTo>
                  <a:pt x="63" y="22"/>
                </a:lnTo>
                <a:lnTo>
                  <a:pt x="58" y="22"/>
                </a:lnTo>
                <a:lnTo>
                  <a:pt x="58" y="25"/>
                </a:lnTo>
                <a:lnTo>
                  <a:pt x="56" y="25"/>
                </a:lnTo>
                <a:lnTo>
                  <a:pt x="56" y="27"/>
                </a:lnTo>
                <a:lnTo>
                  <a:pt x="46" y="27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32" y="32"/>
                </a:lnTo>
                <a:lnTo>
                  <a:pt x="32" y="30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2" y="25"/>
                </a:lnTo>
                <a:lnTo>
                  <a:pt x="25" y="27"/>
                </a:lnTo>
                <a:lnTo>
                  <a:pt x="15" y="27"/>
                </a:lnTo>
                <a:lnTo>
                  <a:pt x="15" y="25"/>
                </a:lnTo>
                <a:lnTo>
                  <a:pt x="10" y="25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3" y="20"/>
                </a:lnTo>
                <a:lnTo>
                  <a:pt x="3" y="17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54" name="path 4554"/>
          <p:cNvSpPr/>
          <p:nvPr/>
        </p:nvSpPr>
        <p:spPr>
          <a:xfrm>
            <a:off x="7253478" y="4636262"/>
            <a:ext cx="32003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6" y="104"/>
                </a:lnTo>
                <a:lnTo>
                  <a:pt x="46" y="101"/>
                </a:lnTo>
                <a:lnTo>
                  <a:pt x="44" y="99"/>
                </a:lnTo>
                <a:lnTo>
                  <a:pt x="44" y="97"/>
                </a:lnTo>
                <a:lnTo>
                  <a:pt x="41" y="94"/>
                </a:lnTo>
                <a:lnTo>
                  <a:pt x="39" y="92"/>
                </a:lnTo>
                <a:lnTo>
                  <a:pt x="32" y="92"/>
                </a:lnTo>
                <a:lnTo>
                  <a:pt x="32" y="94"/>
                </a:lnTo>
                <a:lnTo>
                  <a:pt x="34" y="97"/>
                </a:lnTo>
                <a:lnTo>
                  <a:pt x="34" y="99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7" y="111"/>
                </a:lnTo>
                <a:lnTo>
                  <a:pt x="25" y="109"/>
                </a:lnTo>
                <a:lnTo>
                  <a:pt x="22" y="106"/>
                </a:lnTo>
                <a:lnTo>
                  <a:pt x="20" y="104"/>
                </a:lnTo>
                <a:lnTo>
                  <a:pt x="20" y="101"/>
                </a:lnTo>
                <a:lnTo>
                  <a:pt x="17" y="101"/>
                </a:lnTo>
                <a:lnTo>
                  <a:pt x="17" y="99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92"/>
                </a:lnTo>
                <a:lnTo>
                  <a:pt x="10" y="89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7"/>
                </a:lnTo>
                <a:lnTo>
                  <a:pt x="3" y="75"/>
                </a:lnTo>
                <a:lnTo>
                  <a:pt x="3" y="68"/>
                </a:lnTo>
                <a:lnTo>
                  <a:pt x="1" y="65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6"/>
                </a:lnTo>
                <a:lnTo>
                  <a:pt x="5" y="53"/>
                </a:lnTo>
                <a:lnTo>
                  <a:pt x="5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2"/>
                </a:lnTo>
                <a:lnTo>
                  <a:pt x="3" y="29"/>
                </a:lnTo>
                <a:lnTo>
                  <a:pt x="8" y="29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5"/>
                </a:lnTo>
                <a:lnTo>
                  <a:pt x="8" y="13"/>
                </a:lnTo>
                <a:lnTo>
                  <a:pt x="8" y="10"/>
                </a:lnTo>
                <a:lnTo>
                  <a:pt x="10" y="8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56" name="path 4556"/>
          <p:cNvSpPr/>
          <p:nvPr/>
        </p:nvSpPr>
        <p:spPr>
          <a:xfrm>
            <a:off x="7253606" y="4664033"/>
            <a:ext cx="4316" cy="5417"/>
          </a:xfrm>
          <a:custGeom>
            <a:avLst/>
            <a:gdLst/>
            <a:ahLst/>
            <a:cxnLst/>
            <a:rect l="0" t="0" r="0" b="0"/>
            <a:pathLst>
              <a:path w="6" h="8">
                <a:moveTo>
                  <a:pt x="0" y="0"/>
                </a:moveTo>
                <a:lnTo>
                  <a:pt x="5" y="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58" name="path 4558"/>
          <p:cNvSpPr/>
          <p:nvPr/>
        </p:nvSpPr>
        <p:spPr>
          <a:xfrm>
            <a:off x="7253478" y="4611878"/>
            <a:ext cx="257556" cy="59435"/>
          </a:xfrm>
          <a:custGeom>
            <a:avLst/>
            <a:gdLst/>
            <a:ahLst/>
            <a:cxnLst/>
            <a:rect l="0" t="0" r="0" b="0"/>
            <a:pathLst>
              <a:path w="405" h="93">
                <a:moveTo>
                  <a:pt x="61" y="5"/>
                </a:moveTo>
                <a:lnTo>
                  <a:pt x="63" y="5"/>
                </a:lnTo>
                <a:lnTo>
                  <a:pt x="63" y="3"/>
                </a:lnTo>
                <a:lnTo>
                  <a:pt x="70" y="3"/>
                </a:lnTo>
                <a:lnTo>
                  <a:pt x="70" y="5"/>
                </a:lnTo>
                <a:lnTo>
                  <a:pt x="68" y="8"/>
                </a:lnTo>
                <a:lnTo>
                  <a:pt x="68" y="13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7" y="10"/>
                </a:lnTo>
                <a:lnTo>
                  <a:pt x="77" y="8"/>
                </a:lnTo>
                <a:lnTo>
                  <a:pt x="87" y="8"/>
                </a:lnTo>
                <a:lnTo>
                  <a:pt x="87" y="5"/>
                </a:lnTo>
                <a:lnTo>
                  <a:pt x="87" y="3"/>
                </a:lnTo>
                <a:lnTo>
                  <a:pt x="90" y="3"/>
                </a:lnTo>
                <a:lnTo>
                  <a:pt x="97" y="3"/>
                </a:lnTo>
                <a:lnTo>
                  <a:pt x="97" y="1"/>
                </a:lnTo>
                <a:lnTo>
                  <a:pt x="116" y="8"/>
                </a:lnTo>
                <a:lnTo>
                  <a:pt x="121" y="8"/>
                </a:lnTo>
                <a:lnTo>
                  <a:pt x="121" y="10"/>
                </a:lnTo>
                <a:lnTo>
                  <a:pt x="125" y="10"/>
                </a:lnTo>
                <a:lnTo>
                  <a:pt x="125" y="13"/>
                </a:lnTo>
                <a:lnTo>
                  <a:pt x="128" y="13"/>
                </a:lnTo>
                <a:lnTo>
                  <a:pt x="128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1" y="27"/>
                </a:lnTo>
                <a:lnTo>
                  <a:pt x="121" y="32"/>
                </a:lnTo>
                <a:lnTo>
                  <a:pt x="123" y="32"/>
                </a:lnTo>
                <a:lnTo>
                  <a:pt x="123" y="34"/>
                </a:lnTo>
                <a:lnTo>
                  <a:pt x="125" y="34"/>
                </a:lnTo>
                <a:lnTo>
                  <a:pt x="125" y="39"/>
                </a:lnTo>
                <a:lnTo>
                  <a:pt x="128" y="39"/>
                </a:lnTo>
                <a:lnTo>
                  <a:pt x="128" y="41"/>
                </a:lnTo>
                <a:lnTo>
                  <a:pt x="130" y="41"/>
                </a:lnTo>
                <a:lnTo>
                  <a:pt x="130" y="44"/>
                </a:lnTo>
                <a:lnTo>
                  <a:pt x="133" y="44"/>
                </a:lnTo>
                <a:lnTo>
                  <a:pt x="137" y="44"/>
                </a:lnTo>
                <a:lnTo>
                  <a:pt x="137" y="41"/>
                </a:lnTo>
                <a:lnTo>
                  <a:pt x="137" y="39"/>
                </a:lnTo>
                <a:lnTo>
                  <a:pt x="135" y="39"/>
                </a:lnTo>
                <a:lnTo>
                  <a:pt x="135" y="37"/>
                </a:lnTo>
                <a:lnTo>
                  <a:pt x="133" y="37"/>
                </a:lnTo>
                <a:lnTo>
                  <a:pt x="133" y="30"/>
                </a:lnTo>
                <a:lnTo>
                  <a:pt x="135" y="30"/>
                </a:lnTo>
                <a:lnTo>
                  <a:pt x="135" y="27"/>
                </a:lnTo>
                <a:lnTo>
                  <a:pt x="137" y="27"/>
                </a:lnTo>
                <a:lnTo>
                  <a:pt x="140" y="27"/>
                </a:lnTo>
                <a:lnTo>
                  <a:pt x="140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47" y="30"/>
                </a:lnTo>
                <a:lnTo>
                  <a:pt x="150" y="30"/>
                </a:lnTo>
                <a:lnTo>
                  <a:pt x="150" y="32"/>
                </a:lnTo>
                <a:lnTo>
                  <a:pt x="152" y="34"/>
                </a:lnTo>
                <a:lnTo>
                  <a:pt x="152" y="37"/>
                </a:lnTo>
                <a:lnTo>
                  <a:pt x="154" y="37"/>
                </a:lnTo>
                <a:lnTo>
                  <a:pt x="154" y="39"/>
                </a:lnTo>
                <a:lnTo>
                  <a:pt x="157" y="39"/>
                </a:lnTo>
                <a:lnTo>
                  <a:pt x="157" y="44"/>
                </a:lnTo>
                <a:lnTo>
                  <a:pt x="159" y="44"/>
                </a:lnTo>
                <a:lnTo>
                  <a:pt x="159" y="51"/>
                </a:lnTo>
                <a:lnTo>
                  <a:pt x="161" y="51"/>
                </a:lnTo>
                <a:lnTo>
                  <a:pt x="161" y="53"/>
                </a:lnTo>
                <a:lnTo>
                  <a:pt x="164" y="56"/>
                </a:lnTo>
                <a:lnTo>
                  <a:pt x="164" y="58"/>
                </a:lnTo>
                <a:lnTo>
                  <a:pt x="166" y="58"/>
                </a:lnTo>
                <a:moveTo>
                  <a:pt x="15" y="39"/>
                </a:moveTo>
                <a:lnTo>
                  <a:pt x="17" y="37"/>
                </a:lnTo>
                <a:lnTo>
                  <a:pt x="20" y="37"/>
                </a:lnTo>
                <a:lnTo>
                  <a:pt x="20" y="39"/>
                </a:lnTo>
                <a:lnTo>
                  <a:pt x="22" y="39"/>
                </a:lnTo>
                <a:lnTo>
                  <a:pt x="22" y="41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7" y="46"/>
                </a:lnTo>
                <a:lnTo>
                  <a:pt x="37" y="44"/>
                </a:lnTo>
                <a:lnTo>
                  <a:pt x="39" y="44"/>
                </a:lnTo>
                <a:lnTo>
                  <a:pt x="41" y="41"/>
                </a:lnTo>
                <a:lnTo>
                  <a:pt x="41" y="34"/>
                </a:lnTo>
                <a:lnTo>
                  <a:pt x="39" y="34"/>
                </a:lnTo>
                <a:lnTo>
                  <a:pt x="37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27" y="37"/>
                </a:lnTo>
                <a:lnTo>
                  <a:pt x="25" y="34"/>
                </a:lnTo>
                <a:lnTo>
                  <a:pt x="25" y="32"/>
                </a:lnTo>
                <a:lnTo>
                  <a:pt x="22" y="32"/>
                </a:lnTo>
                <a:lnTo>
                  <a:pt x="22" y="30"/>
                </a:lnTo>
                <a:lnTo>
                  <a:pt x="25" y="30"/>
                </a:lnTo>
                <a:lnTo>
                  <a:pt x="25" y="25"/>
                </a:lnTo>
                <a:lnTo>
                  <a:pt x="27" y="25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9" y="15"/>
                </a:lnTo>
                <a:lnTo>
                  <a:pt x="41" y="15"/>
                </a:lnTo>
                <a:lnTo>
                  <a:pt x="41" y="13"/>
                </a:lnTo>
                <a:lnTo>
                  <a:pt x="51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  <a:moveTo>
                  <a:pt x="34" y="39"/>
                </a:moveTo>
                <a:lnTo>
                  <a:pt x="39" y="44"/>
                </a:lnTo>
                <a:lnTo>
                  <a:pt x="34" y="37"/>
                </a:lnTo>
                <a:moveTo>
                  <a:pt x="17" y="39"/>
                </a:moveTo>
                <a:lnTo>
                  <a:pt x="27" y="51"/>
                </a:lnTo>
                <a:lnTo>
                  <a:pt x="17" y="37"/>
                </a:lnTo>
                <a:moveTo>
                  <a:pt x="37" y="44"/>
                </a:moveTo>
                <a:lnTo>
                  <a:pt x="32" y="39"/>
                </a:lnTo>
                <a:lnTo>
                  <a:pt x="37" y="46"/>
                </a:lnTo>
                <a:moveTo>
                  <a:pt x="3" y="85"/>
                </a:moveTo>
                <a:lnTo>
                  <a:pt x="1" y="82"/>
                </a:lnTo>
                <a:moveTo>
                  <a:pt x="3" y="65"/>
                </a:moveTo>
                <a:lnTo>
                  <a:pt x="5" y="68"/>
                </a:lnTo>
                <a:moveTo>
                  <a:pt x="1" y="85"/>
                </a:moveTo>
                <a:lnTo>
                  <a:pt x="5" y="92"/>
                </a:lnTo>
                <a:moveTo>
                  <a:pt x="8" y="61"/>
                </a:moveTo>
                <a:lnTo>
                  <a:pt x="10" y="63"/>
                </a:lnTo>
                <a:moveTo>
                  <a:pt x="5" y="61"/>
                </a:moveTo>
                <a:lnTo>
                  <a:pt x="8" y="65"/>
                </a:lnTo>
                <a:moveTo>
                  <a:pt x="22" y="41"/>
                </a:moveTo>
                <a:lnTo>
                  <a:pt x="30" y="51"/>
                </a:lnTo>
                <a:moveTo>
                  <a:pt x="8" y="68"/>
                </a:moveTo>
                <a:lnTo>
                  <a:pt x="5" y="63"/>
                </a:lnTo>
                <a:lnTo>
                  <a:pt x="8" y="65"/>
                </a:lnTo>
                <a:moveTo>
                  <a:pt x="358" y="39"/>
                </a:moveTo>
                <a:lnTo>
                  <a:pt x="361" y="39"/>
                </a:lnTo>
                <a:lnTo>
                  <a:pt x="361" y="37"/>
                </a:lnTo>
                <a:lnTo>
                  <a:pt x="363" y="37"/>
                </a:lnTo>
                <a:lnTo>
                  <a:pt x="363" y="39"/>
                </a:lnTo>
                <a:lnTo>
                  <a:pt x="365" y="39"/>
                </a:lnTo>
                <a:lnTo>
                  <a:pt x="365" y="41"/>
                </a:lnTo>
                <a:lnTo>
                  <a:pt x="365" y="49"/>
                </a:lnTo>
                <a:lnTo>
                  <a:pt x="368" y="49"/>
                </a:lnTo>
                <a:lnTo>
                  <a:pt x="368" y="51"/>
                </a:lnTo>
                <a:lnTo>
                  <a:pt x="370" y="51"/>
                </a:lnTo>
                <a:lnTo>
                  <a:pt x="373" y="51"/>
                </a:lnTo>
                <a:lnTo>
                  <a:pt x="373" y="49"/>
                </a:lnTo>
                <a:lnTo>
                  <a:pt x="375" y="49"/>
                </a:lnTo>
                <a:lnTo>
                  <a:pt x="375" y="46"/>
                </a:lnTo>
                <a:lnTo>
                  <a:pt x="380" y="46"/>
                </a:lnTo>
                <a:lnTo>
                  <a:pt x="380" y="44"/>
                </a:lnTo>
                <a:lnTo>
                  <a:pt x="382" y="44"/>
                </a:lnTo>
                <a:lnTo>
                  <a:pt x="385" y="41"/>
                </a:lnTo>
                <a:lnTo>
                  <a:pt x="385" y="34"/>
                </a:lnTo>
                <a:lnTo>
                  <a:pt x="382" y="34"/>
                </a:lnTo>
                <a:lnTo>
                  <a:pt x="380" y="37"/>
                </a:lnTo>
                <a:lnTo>
                  <a:pt x="377" y="37"/>
                </a:lnTo>
                <a:lnTo>
                  <a:pt x="377" y="39"/>
                </a:lnTo>
                <a:lnTo>
                  <a:pt x="373" y="39"/>
                </a:lnTo>
                <a:lnTo>
                  <a:pt x="370" y="37"/>
                </a:lnTo>
                <a:lnTo>
                  <a:pt x="370" y="34"/>
                </a:lnTo>
                <a:lnTo>
                  <a:pt x="368" y="34"/>
                </a:lnTo>
                <a:lnTo>
                  <a:pt x="368" y="32"/>
                </a:lnTo>
                <a:lnTo>
                  <a:pt x="365" y="32"/>
                </a:lnTo>
                <a:lnTo>
                  <a:pt x="365" y="30"/>
                </a:lnTo>
                <a:lnTo>
                  <a:pt x="368" y="30"/>
                </a:lnTo>
                <a:lnTo>
                  <a:pt x="368" y="25"/>
                </a:lnTo>
                <a:lnTo>
                  <a:pt x="370" y="25"/>
                </a:lnTo>
                <a:lnTo>
                  <a:pt x="373" y="22"/>
                </a:lnTo>
                <a:lnTo>
                  <a:pt x="375" y="22"/>
                </a:lnTo>
                <a:lnTo>
                  <a:pt x="375" y="20"/>
                </a:lnTo>
                <a:lnTo>
                  <a:pt x="377" y="20"/>
                </a:lnTo>
                <a:lnTo>
                  <a:pt x="377" y="17"/>
                </a:lnTo>
                <a:lnTo>
                  <a:pt x="380" y="17"/>
                </a:lnTo>
                <a:lnTo>
                  <a:pt x="382" y="15"/>
                </a:lnTo>
                <a:lnTo>
                  <a:pt x="385" y="15"/>
                </a:lnTo>
                <a:lnTo>
                  <a:pt x="385" y="13"/>
                </a:lnTo>
                <a:lnTo>
                  <a:pt x="394" y="13"/>
                </a:lnTo>
                <a:lnTo>
                  <a:pt x="394" y="10"/>
                </a:lnTo>
                <a:lnTo>
                  <a:pt x="397" y="10"/>
                </a:lnTo>
                <a:lnTo>
                  <a:pt x="397" y="8"/>
                </a:lnTo>
                <a:lnTo>
                  <a:pt x="399" y="8"/>
                </a:lnTo>
                <a:lnTo>
                  <a:pt x="399" y="5"/>
                </a:lnTo>
                <a:lnTo>
                  <a:pt x="404" y="5"/>
                </a:lnTo>
                <a:moveTo>
                  <a:pt x="377" y="39"/>
                </a:moveTo>
                <a:lnTo>
                  <a:pt x="382" y="44"/>
                </a:lnTo>
                <a:lnTo>
                  <a:pt x="377" y="37"/>
                </a:lnTo>
                <a:moveTo>
                  <a:pt x="361" y="39"/>
                </a:moveTo>
                <a:lnTo>
                  <a:pt x="370" y="51"/>
                </a:lnTo>
                <a:lnTo>
                  <a:pt x="361" y="37"/>
                </a:lnTo>
                <a:moveTo>
                  <a:pt x="380" y="44"/>
                </a:moveTo>
                <a:lnTo>
                  <a:pt x="375" y="39"/>
                </a:lnTo>
                <a:lnTo>
                  <a:pt x="380" y="46"/>
                </a:lnTo>
                <a:moveTo>
                  <a:pt x="346" y="85"/>
                </a:moveTo>
                <a:lnTo>
                  <a:pt x="344" y="82"/>
                </a:lnTo>
                <a:moveTo>
                  <a:pt x="349" y="65"/>
                </a:moveTo>
                <a:lnTo>
                  <a:pt x="349" y="68"/>
                </a:lnTo>
                <a:moveTo>
                  <a:pt x="344" y="85"/>
                </a:moveTo>
                <a:lnTo>
                  <a:pt x="351" y="92"/>
                </a:lnTo>
                <a:moveTo>
                  <a:pt x="351" y="61"/>
                </a:moveTo>
                <a:lnTo>
                  <a:pt x="354" y="63"/>
                </a:lnTo>
                <a:moveTo>
                  <a:pt x="349" y="61"/>
                </a:moveTo>
                <a:lnTo>
                  <a:pt x="354" y="65"/>
                </a:lnTo>
                <a:moveTo>
                  <a:pt x="365" y="41"/>
                </a:moveTo>
                <a:lnTo>
                  <a:pt x="373" y="51"/>
                </a:lnTo>
                <a:moveTo>
                  <a:pt x="351" y="68"/>
                </a:moveTo>
                <a:lnTo>
                  <a:pt x="349" y="63"/>
                </a:lnTo>
                <a:lnTo>
                  <a:pt x="351" y="6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60" name="path 4560"/>
          <p:cNvSpPr/>
          <p:nvPr/>
        </p:nvSpPr>
        <p:spPr>
          <a:xfrm>
            <a:off x="7325868" y="461645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62" name="path 4562"/>
          <p:cNvSpPr/>
          <p:nvPr/>
        </p:nvSpPr>
        <p:spPr>
          <a:xfrm>
            <a:off x="7319010" y="4616450"/>
            <a:ext cx="6094" cy="3048"/>
          </a:xfrm>
          <a:custGeom>
            <a:avLst/>
            <a:gdLst/>
            <a:ahLst/>
            <a:cxnLst/>
            <a:rect l="0" t="0" r="0" b="0"/>
            <a:pathLst>
              <a:path w="9" h="4">
                <a:moveTo>
                  <a:pt x="8" y="1"/>
                </a:moveTo>
                <a:lnTo>
                  <a:pt x="8" y="3"/>
                </a:lnTo>
                <a:lnTo>
                  <a:pt x="5" y="3"/>
                </a:lnTo>
                <a:lnTo>
                  <a:pt x="3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64" name="path 4564"/>
          <p:cNvSpPr/>
          <p:nvPr/>
        </p:nvSpPr>
        <p:spPr>
          <a:xfrm>
            <a:off x="7319233" y="4616673"/>
            <a:ext cx="2600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0" y="0"/>
                </a:move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66" name="path 4566"/>
          <p:cNvSpPr/>
          <p:nvPr/>
        </p:nvSpPr>
        <p:spPr>
          <a:xfrm>
            <a:off x="7323581" y="4615688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68" name="path 4568"/>
          <p:cNvSpPr/>
          <p:nvPr/>
        </p:nvSpPr>
        <p:spPr>
          <a:xfrm>
            <a:off x="7323581" y="4615688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70" name="path 4570"/>
          <p:cNvSpPr/>
          <p:nvPr/>
        </p:nvSpPr>
        <p:spPr>
          <a:xfrm>
            <a:off x="7317485" y="4613402"/>
            <a:ext cx="3048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72" name="path 4572"/>
          <p:cNvSpPr/>
          <p:nvPr/>
        </p:nvSpPr>
        <p:spPr>
          <a:xfrm>
            <a:off x="7511033" y="4611878"/>
            <a:ext cx="67056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3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3"/>
                </a:lnTo>
                <a:lnTo>
                  <a:pt x="25" y="3"/>
                </a:lnTo>
                <a:lnTo>
                  <a:pt x="27" y="3"/>
                </a:lnTo>
                <a:lnTo>
                  <a:pt x="34" y="3"/>
                </a:lnTo>
                <a:lnTo>
                  <a:pt x="34" y="1"/>
                </a:lnTo>
                <a:lnTo>
                  <a:pt x="54" y="8"/>
                </a:lnTo>
                <a:lnTo>
                  <a:pt x="58" y="8"/>
                </a:lnTo>
                <a:lnTo>
                  <a:pt x="58" y="10"/>
                </a:lnTo>
                <a:lnTo>
                  <a:pt x="63" y="10"/>
                </a:lnTo>
                <a:lnTo>
                  <a:pt x="63" y="13"/>
                </a:lnTo>
                <a:lnTo>
                  <a:pt x="65" y="13"/>
                </a:lnTo>
                <a:lnTo>
                  <a:pt x="65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30"/>
                </a:lnTo>
                <a:lnTo>
                  <a:pt x="58" y="32"/>
                </a:lnTo>
                <a:lnTo>
                  <a:pt x="61" y="32"/>
                </a:lnTo>
                <a:lnTo>
                  <a:pt x="61" y="34"/>
                </a:lnTo>
                <a:lnTo>
                  <a:pt x="63" y="34"/>
                </a:lnTo>
                <a:lnTo>
                  <a:pt x="63" y="37"/>
                </a:lnTo>
                <a:lnTo>
                  <a:pt x="65" y="39"/>
                </a:lnTo>
                <a:lnTo>
                  <a:pt x="65" y="41"/>
                </a:lnTo>
                <a:lnTo>
                  <a:pt x="68" y="41"/>
                </a:lnTo>
                <a:lnTo>
                  <a:pt x="68" y="44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9"/>
                </a:lnTo>
                <a:lnTo>
                  <a:pt x="73" y="37"/>
                </a:lnTo>
                <a:lnTo>
                  <a:pt x="70" y="34"/>
                </a:lnTo>
                <a:lnTo>
                  <a:pt x="70" y="32"/>
                </a:lnTo>
                <a:lnTo>
                  <a:pt x="73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2" y="25"/>
                </a:lnTo>
                <a:lnTo>
                  <a:pt x="82" y="27"/>
                </a:lnTo>
                <a:lnTo>
                  <a:pt x="85" y="27"/>
                </a:lnTo>
                <a:lnTo>
                  <a:pt x="85" y="30"/>
                </a:lnTo>
                <a:lnTo>
                  <a:pt x="87" y="30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0" y="37"/>
                </a:lnTo>
                <a:lnTo>
                  <a:pt x="92" y="37"/>
                </a:lnTo>
                <a:lnTo>
                  <a:pt x="92" y="39"/>
                </a:lnTo>
                <a:lnTo>
                  <a:pt x="94" y="39"/>
                </a:lnTo>
                <a:lnTo>
                  <a:pt x="94" y="41"/>
                </a:lnTo>
                <a:lnTo>
                  <a:pt x="97" y="44"/>
                </a:lnTo>
                <a:lnTo>
                  <a:pt x="97" y="51"/>
                </a:lnTo>
                <a:lnTo>
                  <a:pt x="99" y="51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74" name="path 4574"/>
          <p:cNvSpPr/>
          <p:nvPr/>
        </p:nvSpPr>
        <p:spPr>
          <a:xfrm>
            <a:off x="7486650" y="4704842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76" name="path 4576"/>
          <p:cNvSpPr/>
          <p:nvPr/>
        </p:nvSpPr>
        <p:spPr>
          <a:xfrm>
            <a:off x="7488173" y="4705604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78" name="path 4578"/>
          <p:cNvSpPr/>
          <p:nvPr/>
        </p:nvSpPr>
        <p:spPr>
          <a:xfrm>
            <a:off x="7253701" y="4677633"/>
            <a:ext cx="2601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0" y="0"/>
                </a:move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80" name="path 4580"/>
          <p:cNvSpPr/>
          <p:nvPr/>
        </p:nvSpPr>
        <p:spPr>
          <a:xfrm>
            <a:off x="7253478" y="4674362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3"/>
                </a:moveTo>
                <a:lnTo>
                  <a:pt x="3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82" name="path 4582"/>
          <p:cNvSpPr/>
          <p:nvPr/>
        </p:nvSpPr>
        <p:spPr>
          <a:xfrm>
            <a:off x="7253478" y="4671314"/>
            <a:ext cx="6095" cy="7619"/>
          </a:xfrm>
          <a:custGeom>
            <a:avLst/>
            <a:gdLst/>
            <a:ahLst/>
            <a:cxnLst/>
            <a:rect l="0" t="0" r="0" b="0"/>
            <a:pathLst>
              <a:path w="9" h="11">
                <a:moveTo>
                  <a:pt x="1" y="3"/>
                </a:moveTo>
                <a:lnTo>
                  <a:pt x="5" y="10"/>
                </a:lnTo>
                <a:moveTo>
                  <a:pt x="1" y="1"/>
                </a:moveTo>
                <a:lnTo>
                  <a:pt x="8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84" name="path 4584"/>
          <p:cNvSpPr/>
          <p:nvPr/>
        </p:nvSpPr>
        <p:spPr>
          <a:xfrm>
            <a:off x="7253478" y="4666742"/>
            <a:ext cx="7619" cy="12191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" y="5"/>
                </a:moveTo>
                <a:lnTo>
                  <a:pt x="10" y="17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86" name="path 4586"/>
          <p:cNvSpPr/>
          <p:nvPr/>
        </p:nvSpPr>
        <p:spPr>
          <a:xfrm>
            <a:off x="7489697" y="4704842"/>
            <a:ext cx="6096" cy="4571"/>
          </a:xfrm>
          <a:custGeom>
            <a:avLst/>
            <a:gdLst/>
            <a:ahLst/>
            <a:cxnLst/>
            <a:rect l="0" t="0" r="0" b="0"/>
            <a:pathLst>
              <a:path w="9" h="7">
                <a:moveTo>
                  <a:pt x="1" y="3"/>
                </a:moveTo>
                <a:lnTo>
                  <a:pt x="1" y="1"/>
                </a:lnTo>
                <a:moveTo>
                  <a:pt x="5" y="1"/>
                </a:moveTo>
                <a:lnTo>
                  <a:pt x="8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88" name="path 4588"/>
          <p:cNvSpPr/>
          <p:nvPr/>
        </p:nvSpPr>
        <p:spPr>
          <a:xfrm>
            <a:off x="7489921" y="4706589"/>
            <a:ext cx="4125" cy="4125"/>
          </a:xfrm>
          <a:custGeom>
            <a:avLst/>
            <a:gdLst/>
            <a:ahLst/>
            <a:cxnLst/>
            <a:rect l="0" t="0" r="0" b="0"/>
            <a:pathLst>
              <a:path w="6" h="6">
                <a:moveTo>
                  <a:pt x="0" y="0"/>
                </a:move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90" name="path 4590"/>
          <p:cNvSpPr/>
          <p:nvPr/>
        </p:nvSpPr>
        <p:spPr>
          <a:xfrm>
            <a:off x="7495793" y="4694174"/>
            <a:ext cx="7620" cy="10667"/>
          </a:xfrm>
          <a:custGeom>
            <a:avLst/>
            <a:gdLst/>
            <a:ahLst/>
            <a:cxnLst/>
            <a:rect l="0" t="0" r="0" b="0"/>
            <a:pathLst>
              <a:path w="12" h="16">
                <a:moveTo>
                  <a:pt x="1" y="1"/>
                </a:moveTo>
                <a:lnTo>
                  <a:pt x="8" y="10"/>
                </a:lnTo>
                <a:lnTo>
                  <a:pt x="10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92" name="path 4592"/>
          <p:cNvSpPr/>
          <p:nvPr/>
        </p:nvSpPr>
        <p:spPr>
          <a:xfrm>
            <a:off x="7494270" y="4701794"/>
            <a:ext cx="4571" cy="6096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1" y="3"/>
                </a:moveTo>
                <a:lnTo>
                  <a:pt x="3" y="8"/>
                </a:lnTo>
                <a:moveTo>
                  <a:pt x="1" y="1"/>
                </a:moveTo>
                <a:lnTo>
                  <a:pt x="5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94" name="path 4594"/>
          <p:cNvSpPr/>
          <p:nvPr/>
        </p:nvSpPr>
        <p:spPr>
          <a:xfrm>
            <a:off x="7494270" y="4700270"/>
            <a:ext cx="6094" cy="7620"/>
          </a:xfrm>
          <a:custGeom>
            <a:avLst/>
            <a:gdLst/>
            <a:ahLst/>
            <a:cxnLst/>
            <a:rect l="0" t="0" r="0" b="0"/>
            <a:pathLst>
              <a:path w="9" h="12">
                <a:moveTo>
                  <a:pt x="1" y="1"/>
                </a:moveTo>
                <a:lnTo>
                  <a:pt x="8" y="10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96" name="path 4596"/>
          <p:cNvSpPr/>
          <p:nvPr/>
        </p:nvSpPr>
        <p:spPr>
          <a:xfrm>
            <a:off x="7491221" y="4704842"/>
            <a:ext cx="4572" cy="6095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6" y="8"/>
                </a:moveTo>
                <a:lnTo>
                  <a:pt x="1" y="1"/>
                </a:lnTo>
                <a:lnTo>
                  <a:pt x="6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98" name="path 4598"/>
          <p:cNvSpPr/>
          <p:nvPr/>
        </p:nvSpPr>
        <p:spPr>
          <a:xfrm>
            <a:off x="7494270" y="4709414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00" name="path 4600"/>
          <p:cNvSpPr/>
          <p:nvPr/>
        </p:nvSpPr>
        <p:spPr>
          <a:xfrm>
            <a:off x="7491221" y="4694174"/>
            <a:ext cx="12192" cy="13715"/>
          </a:xfrm>
          <a:custGeom>
            <a:avLst/>
            <a:gdLst/>
            <a:ahLst/>
            <a:cxnLst/>
            <a:rect l="0" t="0" r="0" b="0"/>
            <a:pathLst>
              <a:path w="19" h="21">
                <a:moveTo>
                  <a:pt x="3" y="1"/>
                </a:moveTo>
                <a:lnTo>
                  <a:pt x="18" y="20"/>
                </a:lnTo>
                <a:moveTo>
                  <a:pt x="3" y="15"/>
                </a:moveTo>
                <a:lnTo>
                  <a:pt x="8" y="20"/>
                </a:lnTo>
                <a:moveTo>
                  <a:pt x="1" y="3"/>
                </a:moveTo>
                <a:lnTo>
                  <a:pt x="1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02" name="path 4602"/>
          <p:cNvSpPr/>
          <p:nvPr/>
        </p:nvSpPr>
        <p:spPr>
          <a:xfrm>
            <a:off x="7492745" y="4694174"/>
            <a:ext cx="10668" cy="12191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7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04" name="path 4604"/>
          <p:cNvSpPr/>
          <p:nvPr/>
        </p:nvSpPr>
        <p:spPr>
          <a:xfrm>
            <a:off x="7511033" y="4653026"/>
            <a:ext cx="13716" cy="9144"/>
          </a:xfrm>
          <a:custGeom>
            <a:avLst/>
            <a:gdLst/>
            <a:ahLst/>
            <a:cxnLst/>
            <a:rect l="0" t="0" r="0" b="0"/>
            <a:pathLst>
              <a:path w="21" h="14">
                <a:moveTo>
                  <a:pt x="1" y="10"/>
                </a:moveTo>
                <a:lnTo>
                  <a:pt x="10" y="13"/>
                </a:lnTo>
                <a:lnTo>
                  <a:pt x="18" y="8"/>
                </a:lnTo>
                <a:lnTo>
                  <a:pt x="2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06" name="path 4606"/>
          <p:cNvSpPr/>
          <p:nvPr/>
        </p:nvSpPr>
        <p:spPr>
          <a:xfrm>
            <a:off x="7511033" y="4660646"/>
            <a:ext cx="6096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08" name="path 4608"/>
          <p:cNvSpPr/>
          <p:nvPr/>
        </p:nvSpPr>
        <p:spPr>
          <a:xfrm>
            <a:off x="7268941" y="4705065"/>
            <a:ext cx="2600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10" name="path 4610"/>
          <p:cNvSpPr/>
          <p:nvPr/>
        </p:nvSpPr>
        <p:spPr>
          <a:xfrm>
            <a:off x="7270241" y="4694174"/>
            <a:ext cx="15240" cy="16763"/>
          </a:xfrm>
          <a:custGeom>
            <a:avLst/>
            <a:gdLst/>
            <a:ahLst/>
            <a:cxnLst/>
            <a:rect l="0" t="0" r="0" b="0"/>
            <a:pathLst>
              <a:path w="24" h="26">
                <a:moveTo>
                  <a:pt x="1" y="20"/>
                </a:moveTo>
                <a:lnTo>
                  <a:pt x="3" y="20"/>
                </a:lnTo>
                <a:moveTo>
                  <a:pt x="8" y="17"/>
                </a:moveTo>
                <a:lnTo>
                  <a:pt x="10" y="22"/>
                </a:lnTo>
                <a:moveTo>
                  <a:pt x="13" y="1"/>
                </a:moveTo>
                <a:lnTo>
                  <a:pt x="18" y="10"/>
                </a:lnTo>
                <a:moveTo>
                  <a:pt x="20" y="10"/>
                </a:moveTo>
                <a:lnTo>
                  <a:pt x="22" y="15"/>
                </a:lnTo>
                <a:moveTo>
                  <a:pt x="8" y="15"/>
                </a:moveTo>
                <a:lnTo>
                  <a:pt x="13" y="20"/>
                </a:lnTo>
                <a:moveTo>
                  <a:pt x="10" y="13"/>
                </a:moveTo>
                <a:lnTo>
                  <a:pt x="15" y="20"/>
                </a:lnTo>
                <a:moveTo>
                  <a:pt x="10" y="10"/>
                </a:moveTo>
                <a:lnTo>
                  <a:pt x="18" y="20"/>
                </a:lnTo>
                <a:moveTo>
                  <a:pt x="10" y="13"/>
                </a:moveTo>
                <a:lnTo>
                  <a:pt x="15" y="20"/>
                </a:lnTo>
                <a:moveTo>
                  <a:pt x="3" y="20"/>
                </a:moveTo>
                <a:lnTo>
                  <a:pt x="8" y="2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12" name="path 4612"/>
          <p:cNvSpPr/>
          <p:nvPr/>
        </p:nvSpPr>
        <p:spPr>
          <a:xfrm>
            <a:off x="7273290" y="4704842"/>
            <a:ext cx="4571" cy="6095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5" y="8"/>
                </a:moveTo>
                <a:lnTo>
                  <a:pt x="1" y="1"/>
                </a:ln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14" name="path 4614"/>
          <p:cNvSpPr/>
          <p:nvPr/>
        </p:nvSpPr>
        <p:spPr>
          <a:xfrm>
            <a:off x="7276338" y="471017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16" name="path 4616"/>
          <p:cNvSpPr/>
          <p:nvPr/>
        </p:nvSpPr>
        <p:spPr>
          <a:xfrm>
            <a:off x="7314661" y="4612101"/>
            <a:ext cx="2601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18" name="path 4618"/>
          <p:cNvSpPr/>
          <p:nvPr/>
        </p:nvSpPr>
        <p:spPr>
          <a:xfrm>
            <a:off x="7291578" y="4653026"/>
            <a:ext cx="27431" cy="27432"/>
          </a:xfrm>
          <a:custGeom>
            <a:avLst/>
            <a:gdLst/>
            <a:ahLst/>
            <a:cxnLst/>
            <a:rect l="0" t="0" r="0" b="0"/>
            <a:pathLst>
              <a:path w="43" h="43">
                <a:moveTo>
                  <a:pt x="17" y="10"/>
                </a:moveTo>
                <a:lnTo>
                  <a:pt x="27" y="30"/>
                </a:lnTo>
                <a:lnTo>
                  <a:pt x="20" y="8"/>
                </a:lnTo>
                <a:moveTo>
                  <a:pt x="22" y="1"/>
                </a:moveTo>
                <a:lnTo>
                  <a:pt x="25" y="8"/>
                </a:lnTo>
                <a:lnTo>
                  <a:pt x="32" y="13"/>
                </a:lnTo>
                <a:lnTo>
                  <a:pt x="41" y="8"/>
                </a:lnTo>
                <a:moveTo>
                  <a:pt x="10" y="20"/>
                </a:moveTo>
                <a:lnTo>
                  <a:pt x="27" y="30"/>
                </a:lnTo>
                <a:lnTo>
                  <a:pt x="10" y="13"/>
                </a:lnTo>
                <a:moveTo>
                  <a:pt x="15" y="13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7" y="8"/>
                </a:lnTo>
                <a:lnTo>
                  <a:pt x="20" y="1"/>
                </a:lnTo>
                <a:moveTo>
                  <a:pt x="30" y="42"/>
                </a:moveTo>
                <a:lnTo>
                  <a:pt x="27" y="32"/>
                </a:lnTo>
                <a:lnTo>
                  <a:pt x="17" y="27"/>
                </a:lnTo>
                <a:lnTo>
                  <a:pt x="8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20" name="path 4620"/>
          <p:cNvSpPr/>
          <p:nvPr/>
        </p:nvSpPr>
        <p:spPr>
          <a:xfrm>
            <a:off x="7293102" y="4660646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22" name="path 4622"/>
          <p:cNvSpPr/>
          <p:nvPr/>
        </p:nvSpPr>
        <p:spPr>
          <a:xfrm>
            <a:off x="7308341" y="4666742"/>
            <a:ext cx="10668" cy="6095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13" y="1"/>
                </a:moveTo>
                <a:lnTo>
                  <a:pt x="1" y="8"/>
                </a:lnTo>
                <a:lnTo>
                  <a:pt x="1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24" name="path 4624"/>
          <p:cNvSpPr/>
          <p:nvPr/>
        </p:nvSpPr>
        <p:spPr>
          <a:xfrm>
            <a:off x="7308341" y="4671314"/>
            <a:ext cx="1523" cy="4572"/>
          </a:xfrm>
          <a:custGeom>
            <a:avLst/>
            <a:gdLst/>
            <a:ahLst/>
            <a:cxnLst/>
            <a:rect l="0" t="0" r="0" b="0"/>
            <a:pathLst>
              <a:path w="2" h="7">
                <a:moveTo>
                  <a:pt x="1" y="6"/>
                </a:moveTo>
                <a:lnTo>
                  <a:pt x="1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26" name="path 4626"/>
          <p:cNvSpPr/>
          <p:nvPr/>
        </p:nvSpPr>
        <p:spPr>
          <a:xfrm>
            <a:off x="7306818" y="4662170"/>
            <a:ext cx="10667" cy="10667"/>
          </a:xfrm>
          <a:custGeom>
            <a:avLst/>
            <a:gdLst/>
            <a:ahLst/>
            <a:cxnLst/>
            <a:rect l="0" t="0" r="0" b="0"/>
            <a:pathLst>
              <a:path w="16" h="16">
                <a:moveTo>
                  <a:pt x="1" y="15"/>
                </a:moveTo>
                <a:lnTo>
                  <a:pt x="3" y="15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28" name="path 4628"/>
          <p:cNvSpPr/>
          <p:nvPr/>
        </p:nvSpPr>
        <p:spPr>
          <a:xfrm>
            <a:off x="7308341" y="4660646"/>
            <a:ext cx="6096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6" y="1"/>
                </a:moveTo>
                <a:lnTo>
                  <a:pt x="1" y="17"/>
                </a:lnTo>
                <a:lnTo>
                  <a:pt x="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30" name="path 4630"/>
          <p:cNvSpPr/>
          <p:nvPr/>
        </p:nvSpPr>
        <p:spPr>
          <a:xfrm>
            <a:off x="7308341" y="4660646"/>
            <a:ext cx="9144" cy="12191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13" y="5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32" name="path 4632"/>
          <p:cNvSpPr/>
          <p:nvPr/>
        </p:nvSpPr>
        <p:spPr>
          <a:xfrm>
            <a:off x="7270241" y="4705604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34" name="path 4634"/>
          <p:cNvSpPr/>
          <p:nvPr/>
        </p:nvSpPr>
        <p:spPr>
          <a:xfrm>
            <a:off x="7315961" y="4657597"/>
            <a:ext cx="7619" cy="18288"/>
          </a:xfrm>
          <a:custGeom>
            <a:avLst/>
            <a:gdLst/>
            <a:ahLst/>
            <a:cxnLst/>
            <a:rect l="0" t="0" r="0" b="0"/>
            <a:pathLst>
              <a:path w="11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36" name="path 4636"/>
          <p:cNvSpPr/>
          <p:nvPr/>
        </p:nvSpPr>
        <p:spPr>
          <a:xfrm>
            <a:off x="7315961" y="4611878"/>
            <a:ext cx="10668" cy="6095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1" y="3"/>
                </a:moveTo>
                <a:lnTo>
                  <a:pt x="3" y="5"/>
                </a:lnTo>
                <a:moveTo>
                  <a:pt x="3" y="3"/>
                </a:moveTo>
                <a:lnTo>
                  <a:pt x="3" y="1"/>
                </a:lnTo>
                <a:moveTo>
                  <a:pt x="15" y="5"/>
                </a:moveTo>
                <a:lnTo>
                  <a:pt x="15" y="8"/>
                </a:lnTo>
                <a:moveTo>
                  <a:pt x="13" y="5"/>
                </a:moveTo>
                <a:lnTo>
                  <a:pt x="13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38" name="path 4638"/>
          <p:cNvSpPr/>
          <p:nvPr/>
        </p:nvSpPr>
        <p:spPr>
          <a:xfrm>
            <a:off x="7324343" y="4616450"/>
            <a:ext cx="1524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40" name="path 4640"/>
          <p:cNvSpPr/>
          <p:nvPr/>
        </p:nvSpPr>
        <p:spPr>
          <a:xfrm>
            <a:off x="7273290" y="4694174"/>
            <a:ext cx="10667" cy="13715"/>
          </a:xfrm>
          <a:custGeom>
            <a:avLst/>
            <a:gdLst/>
            <a:ahLst/>
            <a:cxnLst/>
            <a:rect l="0" t="0" r="0" b="0"/>
            <a:pathLst>
              <a:path w="16" h="21">
                <a:moveTo>
                  <a:pt x="3" y="1"/>
                </a:moveTo>
                <a:lnTo>
                  <a:pt x="15" y="20"/>
                </a:lnTo>
                <a:moveTo>
                  <a:pt x="3" y="15"/>
                </a:moveTo>
                <a:lnTo>
                  <a:pt x="5" y="20"/>
                </a:lnTo>
                <a:moveTo>
                  <a:pt x="1" y="3"/>
                </a:moveTo>
                <a:lnTo>
                  <a:pt x="1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42" name="path 4642"/>
          <p:cNvSpPr/>
          <p:nvPr/>
        </p:nvSpPr>
        <p:spPr>
          <a:xfrm>
            <a:off x="7308442" y="4661029"/>
            <a:ext cx="7418" cy="11424"/>
          </a:xfrm>
          <a:custGeom>
            <a:avLst/>
            <a:gdLst/>
            <a:ahLst/>
            <a:cxnLst/>
            <a:rect l="0" t="0" r="0" b="0"/>
            <a:pathLst>
              <a:path w="11" h="17">
                <a:moveTo>
                  <a:pt x="10" y="0"/>
                </a:moveTo>
                <a:lnTo>
                  <a:pt x="1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44" name="path 4644"/>
          <p:cNvSpPr/>
          <p:nvPr/>
        </p:nvSpPr>
        <p:spPr>
          <a:xfrm>
            <a:off x="7325868" y="461645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46" name="path 4646"/>
          <p:cNvSpPr/>
          <p:nvPr/>
        </p:nvSpPr>
        <p:spPr>
          <a:xfrm>
            <a:off x="7334250" y="4648454"/>
            <a:ext cx="28955" cy="53339"/>
          </a:xfrm>
          <a:custGeom>
            <a:avLst/>
            <a:gdLst/>
            <a:ahLst/>
            <a:cxnLst/>
            <a:rect l="0" t="0" r="0" b="0"/>
            <a:pathLst>
              <a:path w="45" h="83">
                <a:moveTo>
                  <a:pt x="39" y="1"/>
                </a:moveTo>
                <a:lnTo>
                  <a:pt x="39" y="8"/>
                </a:lnTo>
                <a:lnTo>
                  <a:pt x="41" y="8"/>
                </a:lnTo>
                <a:lnTo>
                  <a:pt x="41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17"/>
                </a:lnTo>
                <a:lnTo>
                  <a:pt x="34" y="20"/>
                </a:lnTo>
                <a:lnTo>
                  <a:pt x="37" y="22"/>
                </a:lnTo>
                <a:lnTo>
                  <a:pt x="37" y="30"/>
                </a:lnTo>
                <a:lnTo>
                  <a:pt x="39" y="32"/>
                </a:lnTo>
                <a:lnTo>
                  <a:pt x="41" y="32"/>
                </a:lnTo>
                <a:lnTo>
                  <a:pt x="41" y="34"/>
                </a:lnTo>
                <a:lnTo>
                  <a:pt x="41" y="42"/>
                </a:lnTo>
                <a:lnTo>
                  <a:pt x="44" y="42"/>
                </a:lnTo>
                <a:lnTo>
                  <a:pt x="41" y="44"/>
                </a:lnTo>
                <a:lnTo>
                  <a:pt x="41" y="46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4" y="56"/>
                </a:lnTo>
                <a:lnTo>
                  <a:pt x="37" y="56"/>
                </a:lnTo>
                <a:lnTo>
                  <a:pt x="37" y="63"/>
                </a:lnTo>
                <a:lnTo>
                  <a:pt x="34" y="65"/>
                </a:lnTo>
                <a:lnTo>
                  <a:pt x="34" y="70"/>
                </a:lnTo>
                <a:lnTo>
                  <a:pt x="32" y="70"/>
                </a:lnTo>
                <a:lnTo>
                  <a:pt x="32" y="73"/>
                </a:lnTo>
                <a:lnTo>
                  <a:pt x="30" y="73"/>
                </a:lnTo>
                <a:lnTo>
                  <a:pt x="30" y="75"/>
                </a:lnTo>
                <a:lnTo>
                  <a:pt x="27" y="77"/>
                </a:lnTo>
                <a:lnTo>
                  <a:pt x="20" y="77"/>
                </a:lnTo>
                <a:lnTo>
                  <a:pt x="20" y="75"/>
                </a:lnTo>
                <a:lnTo>
                  <a:pt x="20" y="65"/>
                </a:lnTo>
                <a:lnTo>
                  <a:pt x="18" y="65"/>
                </a:lnTo>
                <a:lnTo>
                  <a:pt x="13" y="65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5" y="70"/>
                </a:lnTo>
                <a:lnTo>
                  <a:pt x="5" y="73"/>
                </a:lnTo>
                <a:lnTo>
                  <a:pt x="3" y="73"/>
                </a:lnTo>
                <a:lnTo>
                  <a:pt x="3" y="75"/>
                </a:lnTo>
                <a:lnTo>
                  <a:pt x="1" y="75"/>
                </a:lnTo>
                <a:lnTo>
                  <a:pt x="1" y="77"/>
                </a:lnTo>
                <a:lnTo>
                  <a:pt x="1" y="82"/>
                </a:lnTo>
                <a:lnTo>
                  <a:pt x="3" y="82"/>
                </a:lnTo>
                <a:lnTo>
                  <a:pt x="5" y="80"/>
                </a:lnTo>
                <a:lnTo>
                  <a:pt x="8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48" name="path 4648"/>
          <p:cNvSpPr/>
          <p:nvPr/>
        </p:nvSpPr>
        <p:spPr>
          <a:xfrm>
            <a:off x="7274814" y="4694174"/>
            <a:ext cx="10667" cy="12191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7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50" name="path 4650"/>
          <p:cNvSpPr/>
          <p:nvPr/>
        </p:nvSpPr>
        <p:spPr>
          <a:xfrm>
            <a:off x="7309866" y="4672838"/>
            <a:ext cx="12191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7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52" name="path 4652"/>
          <p:cNvSpPr/>
          <p:nvPr/>
        </p:nvSpPr>
        <p:spPr>
          <a:xfrm>
            <a:off x="7073645" y="4611878"/>
            <a:ext cx="68580" cy="38100"/>
          </a:xfrm>
          <a:custGeom>
            <a:avLst/>
            <a:gdLst/>
            <a:ahLst/>
            <a:cxnLst/>
            <a:rect l="0" t="0" r="0" b="0"/>
            <a:pathLst>
              <a:path w="108" h="60">
                <a:moveTo>
                  <a:pt x="1" y="5"/>
                </a:moveTo>
                <a:lnTo>
                  <a:pt x="3" y="5"/>
                </a:ln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8"/>
                </a:lnTo>
                <a:lnTo>
                  <a:pt x="8" y="13"/>
                </a:lnTo>
                <a:lnTo>
                  <a:pt x="10" y="13"/>
                </a:lnTo>
                <a:lnTo>
                  <a:pt x="15" y="13"/>
                </a:lnTo>
                <a:lnTo>
                  <a:pt x="15" y="10"/>
                </a:lnTo>
                <a:lnTo>
                  <a:pt x="18" y="10"/>
                </a:lnTo>
                <a:lnTo>
                  <a:pt x="18" y="8"/>
                </a:lnTo>
                <a:lnTo>
                  <a:pt x="25" y="8"/>
                </a:lnTo>
                <a:lnTo>
                  <a:pt x="27" y="5"/>
                </a:lnTo>
                <a:lnTo>
                  <a:pt x="27" y="3"/>
                </a:lnTo>
                <a:lnTo>
                  <a:pt x="30" y="3"/>
                </a:lnTo>
                <a:lnTo>
                  <a:pt x="37" y="3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5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0"/>
                </a:lnTo>
                <a:lnTo>
                  <a:pt x="75" y="20"/>
                </a:lnTo>
                <a:lnTo>
                  <a:pt x="73" y="22"/>
                </a:lnTo>
                <a:lnTo>
                  <a:pt x="73" y="25"/>
                </a:lnTo>
                <a:lnTo>
                  <a:pt x="70" y="25"/>
                </a:lnTo>
                <a:lnTo>
                  <a:pt x="63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4"/>
                </a:lnTo>
                <a:lnTo>
                  <a:pt x="65" y="39"/>
                </a:lnTo>
                <a:lnTo>
                  <a:pt x="68" y="39"/>
                </a:lnTo>
                <a:lnTo>
                  <a:pt x="68" y="41"/>
                </a:lnTo>
                <a:lnTo>
                  <a:pt x="70" y="41"/>
                </a:lnTo>
                <a:lnTo>
                  <a:pt x="70" y="44"/>
                </a:lnTo>
                <a:lnTo>
                  <a:pt x="73" y="44"/>
                </a:lnTo>
                <a:lnTo>
                  <a:pt x="78" y="44"/>
                </a:lnTo>
                <a:lnTo>
                  <a:pt x="78" y="41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80" y="27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1" y="53"/>
                </a:lnTo>
                <a:lnTo>
                  <a:pt x="104" y="56"/>
                </a:lnTo>
                <a:lnTo>
                  <a:pt x="104" y="58"/>
                </a:lnTo>
                <a:lnTo>
                  <a:pt x="106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54" name="rect 4654"/>
          <p:cNvSpPr/>
          <p:nvPr/>
        </p:nvSpPr>
        <p:spPr>
          <a:xfrm>
            <a:off x="7096729" y="4611878"/>
            <a:ext cx="12730" cy="7620"/>
          </a:xfrm>
          <a:prstGeom prst="rect">
            <a:avLst/>
          </a:prstGeom>
          <a:solidFill>
            <a:srgbClr val="000000">
              <a:alpha val="2274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56" name="path 4656"/>
          <p:cNvSpPr/>
          <p:nvPr/>
        </p:nvSpPr>
        <p:spPr>
          <a:xfrm>
            <a:off x="7319010" y="4613402"/>
            <a:ext cx="6094" cy="6096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1" y="3"/>
                </a:moveTo>
                <a:lnTo>
                  <a:pt x="1" y="5"/>
                </a:lnTo>
                <a:moveTo>
                  <a:pt x="1" y="1"/>
                </a:moveTo>
                <a:lnTo>
                  <a:pt x="5" y="8"/>
                </a:lnTo>
                <a:moveTo>
                  <a:pt x="5" y="3"/>
                </a:moveTo>
                <a:lnTo>
                  <a:pt x="8" y="5"/>
                </a:lnTo>
                <a:moveTo>
                  <a:pt x="3" y="3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58" name="path 4658"/>
          <p:cNvSpPr/>
          <p:nvPr/>
        </p:nvSpPr>
        <p:spPr>
          <a:xfrm>
            <a:off x="6890003" y="4616450"/>
            <a:ext cx="1524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60" name="path 4660"/>
          <p:cNvSpPr/>
          <p:nvPr/>
        </p:nvSpPr>
        <p:spPr>
          <a:xfrm>
            <a:off x="6883145" y="4616450"/>
            <a:ext cx="6096" cy="3048"/>
          </a:xfrm>
          <a:custGeom>
            <a:avLst/>
            <a:gdLst/>
            <a:ahLst/>
            <a:cxnLst/>
            <a:rect l="0" t="0" r="0" b="0"/>
            <a:pathLst>
              <a:path w="9" h="4">
                <a:moveTo>
                  <a:pt x="5" y="1"/>
                </a:moveTo>
                <a:lnTo>
                  <a:pt x="8" y="1"/>
                </a:lnTo>
                <a:lnTo>
                  <a:pt x="8" y="3"/>
                </a:ln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62" name="path 4662"/>
          <p:cNvSpPr/>
          <p:nvPr/>
        </p:nvSpPr>
        <p:spPr>
          <a:xfrm>
            <a:off x="6886955" y="4616450"/>
            <a:ext cx="1524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64" name="path 4664"/>
          <p:cNvSpPr/>
          <p:nvPr/>
        </p:nvSpPr>
        <p:spPr>
          <a:xfrm>
            <a:off x="6887718" y="4615688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66" name="path 4666"/>
          <p:cNvSpPr/>
          <p:nvPr/>
        </p:nvSpPr>
        <p:spPr>
          <a:xfrm>
            <a:off x="6878797" y="4612101"/>
            <a:ext cx="2601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68" name="path 4668"/>
          <p:cNvSpPr/>
          <p:nvPr/>
        </p:nvSpPr>
        <p:spPr>
          <a:xfrm>
            <a:off x="6883368" y="4616673"/>
            <a:ext cx="2602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0" y="0"/>
                </a:move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70" name="path 4670"/>
          <p:cNvSpPr/>
          <p:nvPr/>
        </p:nvSpPr>
        <p:spPr>
          <a:xfrm>
            <a:off x="6881621" y="4613402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72" name="path 4672"/>
          <p:cNvSpPr/>
          <p:nvPr/>
        </p:nvSpPr>
        <p:spPr>
          <a:xfrm>
            <a:off x="6880097" y="4611878"/>
            <a:ext cx="10667" cy="6095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1" y="3"/>
                </a:moveTo>
                <a:lnTo>
                  <a:pt x="3" y="5"/>
                </a:lnTo>
                <a:moveTo>
                  <a:pt x="3" y="3"/>
                </a:moveTo>
                <a:lnTo>
                  <a:pt x="3" y="1"/>
                </a:lnTo>
                <a:moveTo>
                  <a:pt x="13" y="5"/>
                </a:moveTo>
                <a:lnTo>
                  <a:pt x="15" y="8"/>
                </a:lnTo>
                <a:moveTo>
                  <a:pt x="10" y="5"/>
                </a:moveTo>
                <a:lnTo>
                  <a:pt x="13" y="8"/>
                </a:lnTo>
                <a:moveTo>
                  <a:pt x="15" y="8"/>
                </a:moveTo>
                <a:lnTo>
                  <a:pt x="1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74" name="path 4674"/>
          <p:cNvSpPr/>
          <p:nvPr/>
        </p:nvSpPr>
        <p:spPr>
          <a:xfrm>
            <a:off x="6888480" y="4616450"/>
            <a:ext cx="3047" cy="1523"/>
          </a:xfrm>
          <a:custGeom>
            <a:avLst/>
            <a:gdLst/>
            <a:ahLst/>
            <a:cxnLst/>
            <a:rect l="0" t="0" r="0" b="0"/>
            <a:pathLst>
              <a:path w="4" h="2">
                <a:moveTo>
                  <a:pt x="4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76" name="path 4676"/>
          <p:cNvSpPr/>
          <p:nvPr/>
        </p:nvSpPr>
        <p:spPr>
          <a:xfrm>
            <a:off x="6171438" y="4614926"/>
            <a:ext cx="32004" cy="30479"/>
          </a:xfrm>
          <a:custGeom>
            <a:avLst/>
            <a:gdLst/>
            <a:ahLst/>
            <a:cxnLst/>
            <a:rect l="0" t="0" r="0" b="0"/>
            <a:pathLst>
              <a:path w="50" h="47">
                <a:moveTo>
                  <a:pt x="1" y="34"/>
                </a:moveTo>
                <a:lnTo>
                  <a:pt x="3" y="34"/>
                </a:lnTo>
                <a:lnTo>
                  <a:pt x="3" y="32"/>
                </a:lnTo>
                <a:lnTo>
                  <a:pt x="8" y="32"/>
                </a:lnTo>
                <a:lnTo>
                  <a:pt x="8" y="34"/>
                </a:lnTo>
                <a:lnTo>
                  <a:pt x="8" y="42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8" y="44"/>
                </a:lnTo>
                <a:lnTo>
                  <a:pt x="20" y="44"/>
                </a:lnTo>
                <a:lnTo>
                  <a:pt x="20" y="42"/>
                </a:lnTo>
                <a:lnTo>
                  <a:pt x="22" y="42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7" y="34"/>
                </a:lnTo>
                <a:lnTo>
                  <a:pt x="30" y="34"/>
                </a:lnTo>
                <a:lnTo>
                  <a:pt x="30" y="30"/>
                </a:lnTo>
                <a:lnTo>
                  <a:pt x="27" y="30"/>
                </a:lnTo>
                <a:lnTo>
                  <a:pt x="25" y="30"/>
                </a:lnTo>
                <a:lnTo>
                  <a:pt x="25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13" y="22"/>
                </a:lnTo>
                <a:lnTo>
                  <a:pt x="13" y="20"/>
                </a:lnTo>
                <a:lnTo>
                  <a:pt x="15" y="20"/>
                </a:lnTo>
                <a:lnTo>
                  <a:pt x="15" y="17"/>
                </a:lnTo>
                <a:lnTo>
                  <a:pt x="18" y="17"/>
                </a:lnTo>
                <a:lnTo>
                  <a:pt x="18" y="15"/>
                </a:lnTo>
                <a:lnTo>
                  <a:pt x="20" y="15"/>
                </a:lnTo>
                <a:lnTo>
                  <a:pt x="22" y="13"/>
                </a:lnTo>
                <a:lnTo>
                  <a:pt x="25" y="13"/>
                </a:lnTo>
                <a:lnTo>
                  <a:pt x="25" y="10"/>
                </a:lnTo>
                <a:lnTo>
                  <a:pt x="27" y="10"/>
                </a:lnTo>
                <a:lnTo>
                  <a:pt x="30" y="8"/>
                </a:lnTo>
                <a:lnTo>
                  <a:pt x="37" y="8"/>
                </a:lnTo>
                <a:lnTo>
                  <a:pt x="37" y="6"/>
                </a:lnTo>
                <a:lnTo>
                  <a:pt x="39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9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78" name="path 4678"/>
          <p:cNvSpPr/>
          <p:nvPr/>
        </p:nvSpPr>
        <p:spPr>
          <a:xfrm>
            <a:off x="6201918" y="4611878"/>
            <a:ext cx="67055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5" y="10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37" y="3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58" y="10"/>
                </a:lnTo>
                <a:lnTo>
                  <a:pt x="63" y="10"/>
                </a:lnTo>
                <a:lnTo>
                  <a:pt x="65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4"/>
                </a:lnTo>
                <a:lnTo>
                  <a:pt x="65" y="37"/>
                </a:lnTo>
                <a:lnTo>
                  <a:pt x="65" y="39"/>
                </a:lnTo>
                <a:lnTo>
                  <a:pt x="68" y="41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7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7" y="27"/>
                </a:lnTo>
                <a:lnTo>
                  <a:pt x="77" y="25"/>
                </a:lnTo>
                <a:lnTo>
                  <a:pt x="80" y="25"/>
                </a:lnTo>
                <a:lnTo>
                  <a:pt x="82" y="25"/>
                </a:lnTo>
                <a:lnTo>
                  <a:pt x="82" y="27"/>
                </a:lnTo>
                <a:lnTo>
                  <a:pt x="85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7"/>
                </a:lnTo>
                <a:lnTo>
                  <a:pt x="94" y="39"/>
                </a:lnTo>
                <a:lnTo>
                  <a:pt x="94" y="41"/>
                </a:lnTo>
                <a:lnTo>
                  <a:pt x="97" y="41"/>
                </a:lnTo>
                <a:lnTo>
                  <a:pt x="97" y="46"/>
                </a:lnTo>
                <a:lnTo>
                  <a:pt x="99" y="46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80" name="path 4680"/>
          <p:cNvSpPr/>
          <p:nvPr/>
        </p:nvSpPr>
        <p:spPr>
          <a:xfrm>
            <a:off x="6172961" y="4611878"/>
            <a:ext cx="47243" cy="27431"/>
          </a:xfrm>
          <a:custGeom>
            <a:avLst/>
            <a:gdLst/>
            <a:ahLst/>
            <a:cxnLst/>
            <a:rect l="0" t="0" r="0" b="0"/>
            <a:pathLst>
              <a:path w="74" h="43">
                <a:moveTo>
                  <a:pt x="51" y="3"/>
                </a:moveTo>
                <a:lnTo>
                  <a:pt x="51" y="1"/>
                </a:lnTo>
                <a:moveTo>
                  <a:pt x="46" y="5"/>
                </a:moveTo>
                <a:lnTo>
                  <a:pt x="46" y="3"/>
                </a:lnTo>
                <a:moveTo>
                  <a:pt x="51" y="3"/>
                </a:moveTo>
                <a:lnTo>
                  <a:pt x="56" y="5"/>
                </a:lnTo>
                <a:moveTo>
                  <a:pt x="68" y="3"/>
                </a:moveTo>
                <a:lnTo>
                  <a:pt x="70" y="5"/>
                </a:lnTo>
                <a:moveTo>
                  <a:pt x="70" y="3"/>
                </a:moveTo>
                <a:lnTo>
                  <a:pt x="73" y="5"/>
                </a:lnTo>
                <a:moveTo>
                  <a:pt x="8" y="32"/>
                </a:moveTo>
                <a:lnTo>
                  <a:pt x="8" y="30"/>
                </a:lnTo>
                <a:moveTo>
                  <a:pt x="3" y="37"/>
                </a:moveTo>
                <a:lnTo>
                  <a:pt x="3" y="34"/>
                </a:lnTo>
                <a:moveTo>
                  <a:pt x="8" y="30"/>
                </a:moveTo>
                <a:lnTo>
                  <a:pt x="8" y="32"/>
                </a:lnTo>
                <a:moveTo>
                  <a:pt x="22" y="37"/>
                </a:moveTo>
                <a:lnTo>
                  <a:pt x="25" y="41"/>
                </a:lnTo>
                <a:moveTo>
                  <a:pt x="22" y="34"/>
                </a:moveTo>
                <a:lnTo>
                  <a:pt x="27" y="39"/>
                </a:lnTo>
                <a:moveTo>
                  <a:pt x="20" y="37"/>
                </a:moveTo>
                <a:lnTo>
                  <a:pt x="25" y="41"/>
                </a:lnTo>
                <a:moveTo>
                  <a:pt x="1" y="39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82" name="path 4682"/>
          <p:cNvSpPr/>
          <p:nvPr/>
        </p:nvSpPr>
        <p:spPr>
          <a:xfrm>
            <a:off x="6883145" y="4613402"/>
            <a:ext cx="6096" cy="6096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1" y="3"/>
                </a:moveTo>
                <a:lnTo>
                  <a:pt x="1" y="5"/>
                </a:lnTo>
                <a:moveTo>
                  <a:pt x="1" y="1"/>
                </a:moveTo>
                <a:lnTo>
                  <a:pt x="5" y="8"/>
                </a:lnTo>
                <a:moveTo>
                  <a:pt x="5" y="3"/>
                </a:moveTo>
                <a:lnTo>
                  <a:pt x="5" y="5"/>
                </a:lnTo>
                <a:moveTo>
                  <a:pt x="3" y="3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84" name="path 4684"/>
          <p:cNvSpPr/>
          <p:nvPr/>
        </p:nvSpPr>
        <p:spPr>
          <a:xfrm>
            <a:off x="5983985" y="4611878"/>
            <a:ext cx="67056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3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34" y="3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58" y="10"/>
                </a:lnTo>
                <a:lnTo>
                  <a:pt x="63" y="10"/>
                </a:lnTo>
                <a:lnTo>
                  <a:pt x="65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30"/>
                </a:lnTo>
                <a:lnTo>
                  <a:pt x="61" y="32"/>
                </a:lnTo>
                <a:lnTo>
                  <a:pt x="63" y="34"/>
                </a:lnTo>
                <a:lnTo>
                  <a:pt x="63" y="37"/>
                </a:lnTo>
                <a:lnTo>
                  <a:pt x="65" y="37"/>
                </a:lnTo>
                <a:lnTo>
                  <a:pt x="65" y="41"/>
                </a:lnTo>
                <a:lnTo>
                  <a:pt x="68" y="41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7"/>
                </a:lnTo>
                <a:lnTo>
                  <a:pt x="73" y="34"/>
                </a:lnTo>
                <a:lnTo>
                  <a:pt x="70" y="34"/>
                </a:lnTo>
                <a:lnTo>
                  <a:pt x="70" y="32"/>
                </a:lnTo>
                <a:lnTo>
                  <a:pt x="73" y="32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7" y="27"/>
                </a:lnTo>
                <a:lnTo>
                  <a:pt x="77" y="25"/>
                </a:lnTo>
                <a:lnTo>
                  <a:pt x="80" y="25"/>
                </a:lnTo>
                <a:lnTo>
                  <a:pt x="82" y="25"/>
                </a:lnTo>
                <a:lnTo>
                  <a:pt x="82" y="27"/>
                </a:lnTo>
                <a:lnTo>
                  <a:pt x="85" y="27"/>
                </a:lnTo>
                <a:lnTo>
                  <a:pt x="87" y="30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2" y="37"/>
                </a:lnTo>
                <a:lnTo>
                  <a:pt x="94" y="39"/>
                </a:lnTo>
                <a:lnTo>
                  <a:pt x="94" y="41"/>
                </a:lnTo>
                <a:lnTo>
                  <a:pt x="97" y="41"/>
                </a:lnTo>
                <a:lnTo>
                  <a:pt x="97" y="49"/>
                </a:lnTo>
                <a:lnTo>
                  <a:pt x="99" y="49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86" name="path 4686"/>
          <p:cNvSpPr/>
          <p:nvPr/>
        </p:nvSpPr>
        <p:spPr>
          <a:xfrm>
            <a:off x="6007068" y="4612101"/>
            <a:ext cx="12731" cy="7397"/>
          </a:xfrm>
          <a:custGeom>
            <a:avLst/>
            <a:gdLst/>
            <a:ahLst/>
            <a:cxnLst/>
            <a:rect l="0" t="0" r="0" b="0"/>
            <a:pathLst>
              <a:path w="20" h="11">
                <a:moveTo>
                  <a:pt x="3" y="3"/>
                </a:moveTo>
                <a:lnTo>
                  <a:pt x="0" y="0"/>
                </a:lnTo>
                <a:moveTo>
                  <a:pt x="15" y="8"/>
                </a:moveTo>
                <a:lnTo>
                  <a:pt x="20" y="8"/>
                </a:lnTo>
                <a:moveTo>
                  <a:pt x="12" y="8"/>
                </a:moveTo>
                <a:lnTo>
                  <a:pt x="12" y="10"/>
                </a:lnTo>
                <a:lnTo>
                  <a:pt x="10" y="10"/>
                </a:lnTo>
                <a:lnTo>
                  <a:pt x="8" y="10"/>
                </a:lnTo>
                <a:lnTo>
                  <a:pt x="8" y="8"/>
                </a:lnTo>
                <a:moveTo>
                  <a:pt x="12" y="8"/>
                </a:moveTo>
                <a:lnTo>
                  <a:pt x="12" y="5"/>
                </a:lnTo>
                <a:moveTo>
                  <a:pt x="8" y="8"/>
                </a:moveTo>
                <a:lnTo>
                  <a:pt x="10" y="10"/>
                </a:lnTo>
                <a:moveTo>
                  <a:pt x="12" y="8"/>
                </a:moveTo>
                <a:lnTo>
                  <a:pt x="12" y="5"/>
                </a:lnTo>
                <a:moveTo>
                  <a:pt x="8" y="5"/>
                </a:moveTo>
                <a:lnTo>
                  <a:pt x="5" y="5"/>
                </a:lnTo>
                <a:lnTo>
                  <a:pt x="3" y="3"/>
                </a:lnTo>
                <a:lnTo>
                  <a:pt x="5" y="5"/>
                </a:lnTo>
                <a:moveTo>
                  <a:pt x="3" y="3"/>
                </a:moveTo>
                <a:lnTo>
                  <a:pt x="5" y="3"/>
                </a:lnTo>
                <a:moveTo>
                  <a:pt x="15" y="5"/>
                </a:moveTo>
                <a:lnTo>
                  <a:pt x="15" y="8"/>
                </a:lnTo>
                <a:moveTo>
                  <a:pt x="12" y="5"/>
                </a:moveTo>
                <a:lnTo>
                  <a:pt x="12" y="8"/>
                </a:lnTo>
                <a:moveTo>
                  <a:pt x="15" y="8"/>
                </a:moveTo>
                <a:lnTo>
                  <a:pt x="17" y="8"/>
                </a:lnTo>
                <a:moveTo>
                  <a:pt x="15" y="8"/>
                </a:moveTo>
                <a:lnTo>
                  <a:pt x="12" y="8"/>
                </a:lnTo>
                <a:moveTo>
                  <a:pt x="8" y="5"/>
                </a:moveTo>
                <a:lnTo>
                  <a:pt x="8" y="8"/>
                </a:lnTo>
                <a:moveTo>
                  <a:pt x="5" y="3"/>
                </a:moveTo>
                <a:lnTo>
                  <a:pt x="12" y="10"/>
                </a:lnTo>
                <a:moveTo>
                  <a:pt x="10" y="5"/>
                </a:moveTo>
                <a:lnTo>
                  <a:pt x="12" y="8"/>
                </a:lnTo>
                <a:moveTo>
                  <a:pt x="8" y="5"/>
                </a:moveTo>
                <a:lnTo>
                  <a:pt x="12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88" name="path 4688"/>
          <p:cNvSpPr/>
          <p:nvPr/>
        </p:nvSpPr>
        <p:spPr>
          <a:xfrm>
            <a:off x="6838950" y="4700270"/>
            <a:ext cx="73152" cy="21335"/>
          </a:xfrm>
          <a:custGeom>
            <a:avLst/>
            <a:gdLst/>
            <a:ahLst/>
            <a:cxnLst/>
            <a:rect l="0" t="0" r="0" b="0"/>
            <a:pathLst>
              <a:path w="115" h="33">
                <a:moveTo>
                  <a:pt x="111" y="1"/>
                </a:moveTo>
                <a:lnTo>
                  <a:pt x="111" y="3"/>
                </a:lnTo>
                <a:lnTo>
                  <a:pt x="114" y="3"/>
                </a:lnTo>
                <a:lnTo>
                  <a:pt x="114" y="5"/>
                </a:lnTo>
                <a:lnTo>
                  <a:pt x="111" y="5"/>
                </a:lnTo>
                <a:lnTo>
                  <a:pt x="111" y="8"/>
                </a:lnTo>
                <a:lnTo>
                  <a:pt x="109" y="10"/>
                </a:lnTo>
                <a:lnTo>
                  <a:pt x="106" y="13"/>
                </a:lnTo>
                <a:lnTo>
                  <a:pt x="104" y="15"/>
                </a:lnTo>
                <a:lnTo>
                  <a:pt x="101" y="15"/>
                </a:lnTo>
                <a:lnTo>
                  <a:pt x="99" y="17"/>
                </a:lnTo>
                <a:lnTo>
                  <a:pt x="97" y="17"/>
                </a:lnTo>
                <a:lnTo>
                  <a:pt x="97" y="20"/>
                </a:lnTo>
                <a:lnTo>
                  <a:pt x="94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78" y="30"/>
                </a:lnTo>
                <a:lnTo>
                  <a:pt x="70" y="30"/>
                </a:lnTo>
                <a:lnTo>
                  <a:pt x="70" y="32"/>
                </a:lnTo>
                <a:lnTo>
                  <a:pt x="65" y="32"/>
                </a:lnTo>
                <a:lnTo>
                  <a:pt x="65" y="30"/>
                </a:lnTo>
                <a:lnTo>
                  <a:pt x="65" y="27"/>
                </a:lnTo>
                <a:lnTo>
                  <a:pt x="68" y="27"/>
                </a:lnTo>
                <a:lnTo>
                  <a:pt x="68" y="22"/>
                </a:lnTo>
                <a:lnTo>
                  <a:pt x="65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49" y="27"/>
                </a:lnTo>
                <a:lnTo>
                  <a:pt x="49" y="30"/>
                </a:lnTo>
                <a:lnTo>
                  <a:pt x="49" y="32"/>
                </a:lnTo>
                <a:lnTo>
                  <a:pt x="46" y="32"/>
                </a:lnTo>
                <a:lnTo>
                  <a:pt x="34" y="32"/>
                </a:lnTo>
                <a:lnTo>
                  <a:pt x="34" y="30"/>
                </a:lnTo>
                <a:lnTo>
                  <a:pt x="32" y="30"/>
                </a:lnTo>
                <a:lnTo>
                  <a:pt x="32" y="27"/>
                </a:lnTo>
                <a:lnTo>
                  <a:pt x="32" y="25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5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5" y="20"/>
                </a:lnTo>
                <a:lnTo>
                  <a:pt x="3" y="17"/>
                </a:lnTo>
                <a:lnTo>
                  <a:pt x="1" y="15"/>
                </a:lnTo>
                <a:lnTo>
                  <a:pt x="1" y="13"/>
                </a:lnTo>
                <a:lnTo>
                  <a:pt x="3" y="13"/>
                </a:lnTo>
                <a:lnTo>
                  <a:pt x="3" y="10"/>
                </a:lnTo>
                <a:lnTo>
                  <a:pt x="5" y="10"/>
                </a:lnTo>
                <a:lnTo>
                  <a:pt x="13" y="10"/>
                </a:lnTo>
                <a:lnTo>
                  <a:pt x="15" y="8"/>
                </a:lnTo>
                <a:lnTo>
                  <a:pt x="1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90" name="path 4690"/>
          <p:cNvSpPr/>
          <p:nvPr/>
        </p:nvSpPr>
        <p:spPr>
          <a:xfrm>
            <a:off x="6816090" y="4636262"/>
            <a:ext cx="33527" cy="71627"/>
          </a:xfrm>
          <a:custGeom>
            <a:avLst/>
            <a:gdLst/>
            <a:ahLst/>
            <a:cxnLst/>
            <a:rect l="0" t="0" r="0" b="0"/>
            <a:pathLst>
              <a:path w="52" h="112">
                <a:moveTo>
                  <a:pt x="51" y="104"/>
                </a:moveTo>
                <a:lnTo>
                  <a:pt x="49" y="104"/>
                </a:lnTo>
                <a:lnTo>
                  <a:pt x="49" y="101"/>
                </a:lnTo>
                <a:lnTo>
                  <a:pt x="46" y="101"/>
                </a:lnTo>
                <a:lnTo>
                  <a:pt x="46" y="99"/>
                </a:lnTo>
                <a:lnTo>
                  <a:pt x="46" y="97"/>
                </a:lnTo>
                <a:lnTo>
                  <a:pt x="44" y="97"/>
                </a:lnTo>
                <a:lnTo>
                  <a:pt x="44" y="94"/>
                </a:lnTo>
                <a:lnTo>
                  <a:pt x="41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99"/>
                </a:lnTo>
                <a:lnTo>
                  <a:pt x="39" y="104"/>
                </a:lnTo>
                <a:lnTo>
                  <a:pt x="37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4"/>
                </a:lnTo>
                <a:lnTo>
                  <a:pt x="20" y="101"/>
                </a:lnTo>
                <a:lnTo>
                  <a:pt x="20" y="99"/>
                </a:lnTo>
                <a:lnTo>
                  <a:pt x="17" y="99"/>
                </a:lnTo>
                <a:lnTo>
                  <a:pt x="17" y="97"/>
                </a:lnTo>
                <a:lnTo>
                  <a:pt x="15" y="94"/>
                </a:lnTo>
                <a:lnTo>
                  <a:pt x="15" y="92"/>
                </a:lnTo>
                <a:lnTo>
                  <a:pt x="13" y="92"/>
                </a:lnTo>
                <a:lnTo>
                  <a:pt x="13" y="85"/>
                </a:lnTo>
                <a:lnTo>
                  <a:pt x="10" y="85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0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5"/>
                </a:lnTo>
                <a:lnTo>
                  <a:pt x="13" y="65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6"/>
                </a:lnTo>
                <a:lnTo>
                  <a:pt x="5" y="46"/>
                </a:lnTo>
                <a:lnTo>
                  <a:pt x="3" y="46"/>
                </a:lnTo>
                <a:lnTo>
                  <a:pt x="3" y="44"/>
                </a:lnTo>
                <a:lnTo>
                  <a:pt x="3" y="37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29"/>
                </a:lnTo>
                <a:lnTo>
                  <a:pt x="10" y="29"/>
                </a:lnTo>
                <a:lnTo>
                  <a:pt x="10" y="27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3"/>
                </a:lnTo>
                <a:lnTo>
                  <a:pt x="10" y="8"/>
                </a:lnTo>
                <a:lnTo>
                  <a:pt x="13" y="8"/>
                </a:lnTo>
                <a:lnTo>
                  <a:pt x="13" y="5"/>
                </a:lnTo>
                <a:lnTo>
                  <a:pt x="15" y="5"/>
                </a:lnTo>
                <a:lnTo>
                  <a:pt x="15" y="1"/>
                </a:lnTo>
                <a:lnTo>
                  <a:pt x="17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92" name="path 4692"/>
          <p:cNvSpPr/>
          <p:nvPr/>
        </p:nvSpPr>
        <p:spPr>
          <a:xfrm>
            <a:off x="6826757" y="4614926"/>
            <a:ext cx="30480" cy="30479"/>
          </a:xfrm>
          <a:custGeom>
            <a:avLst/>
            <a:gdLst/>
            <a:ahLst/>
            <a:cxnLst/>
            <a:rect l="0" t="0" r="0" b="0"/>
            <a:pathLst>
              <a:path w="48" h="47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6" y="32"/>
                </a:lnTo>
                <a:lnTo>
                  <a:pt x="6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18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30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8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7" y="6"/>
                </a:lnTo>
                <a:lnTo>
                  <a:pt x="39" y="3"/>
                </a:lnTo>
                <a:lnTo>
                  <a:pt x="42" y="3"/>
                </a:lnTo>
                <a:lnTo>
                  <a:pt x="42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94" name="path 4694"/>
          <p:cNvSpPr/>
          <p:nvPr/>
        </p:nvSpPr>
        <p:spPr>
          <a:xfrm>
            <a:off x="6841997" y="4613402"/>
            <a:ext cx="33528" cy="22859"/>
          </a:xfrm>
          <a:custGeom>
            <a:avLst/>
            <a:gdLst/>
            <a:ahLst/>
            <a:cxnLst/>
            <a:rect l="0" t="0" r="0" b="0"/>
            <a:pathLst>
              <a:path w="52" h="35">
                <a:moveTo>
                  <a:pt x="49" y="3"/>
                </a:moveTo>
                <a:lnTo>
                  <a:pt x="51" y="1"/>
                </a:lnTo>
                <a:moveTo>
                  <a:pt x="1" y="32"/>
                </a:moveTo>
                <a:lnTo>
                  <a:pt x="3" y="3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96" name="rect 4696"/>
          <p:cNvSpPr/>
          <p:nvPr/>
        </p:nvSpPr>
        <p:spPr>
          <a:xfrm>
            <a:off x="6833076" y="4694174"/>
            <a:ext cx="16540" cy="16763"/>
          </a:xfrm>
          <a:prstGeom prst="rect">
            <a:avLst/>
          </a:prstGeom>
          <a:solidFill>
            <a:srgbClr val="000000">
              <a:alpha val="8274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98" name="path 4698"/>
          <p:cNvSpPr/>
          <p:nvPr/>
        </p:nvSpPr>
        <p:spPr>
          <a:xfrm>
            <a:off x="6839173" y="4709637"/>
            <a:ext cx="2601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00" name="path 4700"/>
          <p:cNvSpPr/>
          <p:nvPr/>
        </p:nvSpPr>
        <p:spPr>
          <a:xfrm>
            <a:off x="7116318" y="4648454"/>
            <a:ext cx="27431" cy="53339"/>
          </a:xfrm>
          <a:custGeom>
            <a:avLst/>
            <a:gdLst/>
            <a:ahLst/>
            <a:cxnLst/>
            <a:rect l="0" t="0" r="0" b="0"/>
            <a:pathLst>
              <a:path w="43" h="83">
                <a:moveTo>
                  <a:pt x="39" y="1"/>
                </a:moveTo>
                <a:lnTo>
                  <a:pt x="39" y="8"/>
                </a:lnTo>
                <a:lnTo>
                  <a:pt x="41" y="10"/>
                </a:lnTo>
                <a:lnTo>
                  <a:pt x="41" y="15"/>
                </a:lnTo>
                <a:lnTo>
                  <a:pt x="39" y="15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20"/>
                </a:lnTo>
                <a:lnTo>
                  <a:pt x="34" y="20"/>
                </a:lnTo>
                <a:lnTo>
                  <a:pt x="34" y="22"/>
                </a:lnTo>
                <a:lnTo>
                  <a:pt x="37" y="22"/>
                </a:lnTo>
                <a:lnTo>
                  <a:pt x="37" y="32"/>
                </a:lnTo>
                <a:lnTo>
                  <a:pt x="39" y="32"/>
                </a:lnTo>
                <a:lnTo>
                  <a:pt x="41" y="32"/>
                </a:lnTo>
                <a:lnTo>
                  <a:pt x="41" y="34"/>
                </a:lnTo>
                <a:lnTo>
                  <a:pt x="41" y="46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4" y="53"/>
                </a:lnTo>
                <a:lnTo>
                  <a:pt x="32" y="53"/>
                </a:lnTo>
                <a:lnTo>
                  <a:pt x="34" y="53"/>
                </a:lnTo>
                <a:lnTo>
                  <a:pt x="34" y="56"/>
                </a:lnTo>
                <a:lnTo>
                  <a:pt x="37" y="56"/>
                </a:lnTo>
                <a:lnTo>
                  <a:pt x="37" y="58"/>
                </a:lnTo>
                <a:lnTo>
                  <a:pt x="37" y="63"/>
                </a:lnTo>
                <a:lnTo>
                  <a:pt x="34" y="65"/>
                </a:lnTo>
                <a:lnTo>
                  <a:pt x="34" y="68"/>
                </a:lnTo>
                <a:lnTo>
                  <a:pt x="32" y="70"/>
                </a:lnTo>
                <a:lnTo>
                  <a:pt x="32" y="73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0" y="77"/>
                </a:lnTo>
                <a:lnTo>
                  <a:pt x="20" y="75"/>
                </a:lnTo>
                <a:lnTo>
                  <a:pt x="20" y="65"/>
                </a:lnTo>
                <a:lnTo>
                  <a:pt x="17" y="65"/>
                </a:lnTo>
                <a:lnTo>
                  <a:pt x="13" y="65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5" y="70"/>
                </a:lnTo>
                <a:lnTo>
                  <a:pt x="3" y="73"/>
                </a:lnTo>
                <a:lnTo>
                  <a:pt x="3" y="75"/>
                </a:lnTo>
                <a:lnTo>
                  <a:pt x="1" y="75"/>
                </a:lnTo>
                <a:lnTo>
                  <a:pt x="1" y="82"/>
                </a:lnTo>
                <a:lnTo>
                  <a:pt x="3" y="82"/>
                </a:lnTo>
                <a:lnTo>
                  <a:pt x="5" y="80"/>
                </a:lnTo>
                <a:lnTo>
                  <a:pt x="8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7" y="80"/>
                </a:lnTo>
                <a:lnTo>
                  <a:pt x="17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02" name="path 4702"/>
          <p:cNvSpPr/>
          <p:nvPr/>
        </p:nvSpPr>
        <p:spPr>
          <a:xfrm>
            <a:off x="7044690" y="4614926"/>
            <a:ext cx="30479" cy="30479"/>
          </a:xfrm>
          <a:custGeom>
            <a:avLst/>
            <a:gdLst/>
            <a:ahLst/>
            <a:cxnLst/>
            <a:rect l="0" t="0" r="0" b="0"/>
            <a:pathLst>
              <a:path w="47" h="47">
                <a:moveTo>
                  <a:pt x="1" y="34"/>
                </a:moveTo>
                <a:lnTo>
                  <a:pt x="3" y="32"/>
                </a:lnTo>
                <a:lnTo>
                  <a:pt x="5" y="32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6"/>
                </a:lnTo>
                <a:lnTo>
                  <a:pt x="15" y="46"/>
                </a:lnTo>
                <a:lnTo>
                  <a:pt x="15" y="44"/>
                </a:lnTo>
                <a:lnTo>
                  <a:pt x="17" y="44"/>
                </a:lnTo>
                <a:lnTo>
                  <a:pt x="17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30"/>
                </a:lnTo>
                <a:lnTo>
                  <a:pt x="10" y="27"/>
                </a:lnTo>
                <a:lnTo>
                  <a:pt x="8" y="27"/>
                </a:lnTo>
                <a:lnTo>
                  <a:pt x="8" y="25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5" y="17"/>
                </a:lnTo>
                <a:lnTo>
                  <a:pt x="17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7" y="6"/>
                </a:lnTo>
                <a:lnTo>
                  <a:pt x="39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04" name="path 4704"/>
          <p:cNvSpPr/>
          <p:nvPr/>
        </p:nvSpPr>
        <p:spPr>
          <a:xfrm>
            <a:off x="6817614" y="4637785"/>
            <a:ext cx="19811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3" y="44"/>
                </a:moveTo>
                <a:lnTo>
                  <a:pt x="1" y="42"/>
                </a:lnTo>
                <a:moveTo>
                  <a:pt x="3" y="25"/>
                </a:moveTo>
                <a:lnTo>
                  <a:pt x="5" y="27"/>
                </a:lnTo>
                <a:moveTo>
                  <a:pt x="1" y="44"/>
                </a:moveTo>
                <a:lnTo>
                  <a:pt x="5" y="51"/>
                </a:lnTo>
                <a:moveTo>
                  <a:pt x="8" y="20"/>
                </a:moveTo>
                <a:lnTo>
                  <a:pt x="8" y="22"/>
                </a:lnTo>
                <a:moveTo>
                  <a:pt x="5" y="20"/>
                </a:moveTo>
                <a:lnTo>
                  <a:pt x="8" y="25"/>
                </a:lnTo>
                <a:moveTo>
                  <a:pt x="22" y="1"/>
                </a:moveTo>
                <a:lnTo>
                  <a:pt x="30" y="10"/>
                </a:lnTo>
                <a:moveTo>
                  <a:pt x="3" y="22"/>
                </a:moveTo>
                <a:lnTo>
                  <a:pt x="5" y="27"/>
                </a:lnTo>
                <a:moveTo>
                  <a:pt x="5" y="22"/>
                </a:moveTo>
                <a:lnTo>
                  <a:pt x="8" y="25"/>
                </a:lnTo>
                <a:moveTo>
                  <a:pt x="1" y="51"/>
                </a:moveTo>
                <a:lnTo>
                  <a:pt x="10" y="63"/>
                </a:lnTo>
                <a:moveTo>
                  <a:pt x="1" y="49"/>
                </a:moveTo>
                <a:lnTo>
                  <a:pt x="10" y="61"/>
                </a:lnTo>
                <a:moveTo>
                  <a:pt x="1" y="46"/>
                </a:moveTo>
                <a:lnTo>
                  <a:pt x="10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06" name="path 4706"/>
          <p:cNvSpPr/>
          <p:nvPr/>
        </p:nvSpPr>
        <p:spPr>
          <a:xfrm>
            <a:off x="7056881" y="4700270"/>
            <a:ext cx="73152" cy="21335"/>
          </a:xfrm>
          <a:custGeom>
            <a:avLst/>
            <a:gdLst/>
            <a:ahLst/>
            <a:cxnLst/>
            <a:rect l="0" t="0" r="0" b="0"/>
            <a:pathLst>
              <a:path w="115" h="33">
                <a:moveTo>
                  <a:pt x="111" y="1"/>
                </a:moveTo>
                <a:lnTo>
                  <a:pt x="111" y="3"/>
                </a:lnTo>
                <a:lnTo>
                  <a:pt x="114" y="3"/>
                </a:lnTo>
                <a:lnTo>
                  <a:pt x="114" y="5"/>
                </a:lnTo>
                <a:lnTo>
                  <a:pt x="111" y="8"/>
                </a:lnTo>
                <a:lnTo>
                  <a:pt x="111" y="10"/>
                </a:lnTo>
                <a:lnTo>
                  <a:pt x="109" y="10"/>
                </a:lnTo>
                <a:lnTo>
                  <a:pt x="106" y="13"/>
                </a:lnTo>
                <a:lnTo>
                  <a:pt x="104" y="15"/>
                </a:lnTo>
                <a:lnTo>
                  <a:pt x="102" y="15"/>
                </a:lnTo>
                <a:lnTo>
                  <a:pt x="99" y="17"/>
                </a:lnTo>
                <a:lnTo>
                  <a:pt x="97" y="20"/>
                </a:lnTo>
                <a:lnTo>
                  <a:pt x="94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80" y="30"/>
                </a:lnTo>
                <a:lnTo>
                  <a:pt x="70" y="30"/>
                </a:lnTo>
                <a:lnTo>
                  <a:pt x="70" y="32"/>
                </a:lnTo>
                <a:lnTo>
                  <a:pt x="66" y="32"/>
                </a:lnTo>
                <a:lnTo>
                  <a:pt x="66" y="30"/>
                </a:lnTo>
                <a:lnTo>
                  <a:pt x="66" y="27"/>
                </a:lnTo>
                <a:lnTo>
                  <a:pt x="68" y="27"/>
                </a:lnTo>
                <a:lnTo>
                  <a:pt x="68" y="22"/>
                </a:lnTo>
                <a:lnTo>
                  <a:pt x="66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49" y="27"/>
                </a:lnTo>
                <a:lnTo>
                  <a:pt x="49" y="30"/>
                </a:lnTo>
                <a:lnTo>
                  <a:pt x="49" y="32"/>
                </a:lnTo>
                <a:lnTo>
                  <a:pt x="46" y="32"/>
                </a:lnTo>
                <a:lnTo>
                  <a:pt x="34" y="32"/>
                </a:lnTo>
                <a:lnTo>
                  <a:pt x="34" y="30"/>
                </a:lnTo>
                <a:lnTo>
                  <a:pt x="32" y="30"/>
                </a:lnTo>
                <a:lnTo>
                  <a:pt x="32" y="27"/>
                </a:lnTo>
                <a:lnTo>
                  <a:pt x="32" y="25"/>
                </a:lnTo>
                <a:lnTo>
                  <a:pt x="30" y="25"/>
                </a:lnTo>
                <a:lnTo>
                  <a:pt x="27" y="22"/>
                </a:lnTo>
                <a:lnTo>
                  <a:pt x="25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8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6" y="20"/>
                </a:lnTo>
                <a:lnTo>
                  <a:pt x="6" y="17"/>
                </a:lnTo>
                <a:lnTo>
                  <a:pt x="3" y="15"/>
                </a:lnTo>
                <a:lnTo>
                  <a:pt x="1" y="15"/>
                </a:lnTo>
                <a:lnTo>
                  <a:pt x="1" y="13"/>
                </a:lnTo>
                <a:lnTo>
                  <a:pt x="3" y="13"/>
                </a:lnTo>
                <a:lnTo>
                  <a:pt x="3" y="10"/>
                </a:lnTo>
                <a:lnTo>
                  <a:pt x="13" y="10"/>
                </a:lnTo>
                <a:lnTo>
                  <a:pt x="15" y="8"/>
                </a:lnTo>
                <a:lnTo>
                  <a:pt x="1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08" name="path 4708"/>
          <p:cNvSpPr/>
          <p:nvPr/>
        </p:nvSpPr>
        <p:spPr>
          <a:xfrm>
            <a:off x="4417314" y="4611878"/>
            <a:ext cx="109728" cy="109727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63" y="5"/>
                </a:moveTo>
                <a:lnTo>
                  <a:pt x="65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70" y="10"/>
                </a:lnTo>
                <a:lnTo>
                  <a:pt x="68" y="10"/>
                </a:lnTo>
                <a:lnTo>
                  <a:pt x="70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7" y="10"/>
                </a:lnTo>
                <a:lnTo>
                  <a:pt x="77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9" y="3"/>
                </a:lnTo>
                <a:lnTo>
                  <a:pt x="99" y="1"/>
                </a:lnTo>
                <a:lnTo>
                  <a:pt x="118" y="8"/>
                </a:lnTo>
                <a:lnTo>
                  <a:pt x="121" y="8"/>
                </a:lnTo>
                <a:lnTo>
                  <a:pt x="123" y="10"/>
                </a:lnTo>
                <a:lnTo>
                  <a:pt x="125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8" y="37"/>
                </a:lnTo>
                <a:lnTo>
                  <a:pt x="128" y="39"/>
                </a:lnTo>
                <a:lnTo>
                  <a:pt x="130" y="41"/>
                </a:lnTo>
                <a:lnTo>
                  <a:pt x="133" y="44"/>
                </a:lnTo>
                <a:lnTo>
                  <a:pt x="137" y="44"/>
                </a:lnTo>
                <a:lnTo>
                  <a:pt x="140" y="41"/>
                </a:lnTo>
                <a:lnTo>
                  <a:pt x="137" y="41"/>
                </a:lnTo>
                <a:lnTo>
                  <a:pt x="137" y="39"/>
                </a:lnTo>
                <a:lnTo>
                  <a:pt x="137" y="37"/>
                </a:lnTo>
                <a:lnTo>
                  <a:pt x="135" y="37"/>
                </a:lnTo>
                <a:lnTo>
                  <a:pt x="135" y="30"/>
                </a:lnTo>
                <a:lnTo>
                  <a:pt x="137" y="30"/>
                </a:lnTo>
                <a:lnTo>
                  <a:pt x="137" y="27"/>
                </a:lnTo>
                <a:lnTo>
                  <a:pt x="140" y="27"/>
                </a:lnTo>
                <a:lnTo>
                  <a:pt x="140" y="25"/>
                </a:lnTo>
                <a:lnTo>
                  <a:pt x="142" y="25"/>
                </a:lnTo>
                <a:lnTo>
                  <a:pt x="145" y="25"/>
                </a:lnTo>
                <a:lnTo>
                  <a:pt x="147" y="27"/>
                </a:lnTo>
                <a:lnTo>
                  <a:pt x="150" y="30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41"/>
                </a:lnTo>
                <a:lnTo>
                  <a:pt x="159" y="41"/>
                </a:lnTo>
                <a:lnTo>
                  <a:pt x="159" y="44"/>
                </a:lnTo>
                <a:lnTo>
                  <a:pt x="161" y="46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1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61" y="70"/>
                </a:lnTo>
                <a:lnTo>
                  <a:pt x="161" y="73"/>
                </a:lnTo>
                <a:lnTo>
                  <a:pt x="161" y="77"/>
                </a:lnTo>
                <a:lnTo>
                  <a:pt x="164" y="77"/>
                </a:lnTo>
                <a:lnTo>
                  <a:pt x="164" y="85"/>
                </a:lnTo>
                <a:lnTo>
                  <a:pt x="166" y="85"/>
                </a:lnTo>
                <a:lnTo>
                  <a:pt x="166" y="90"/>
                </a:lnTo>
                <a:lnTo>
                  <a:pt x="169" y="90"/>
                </a:lnTo>
                <a:lnTo>
                  <a:pt x="171" y="90"/>
                </a:lnTo>
                <a:lnTo>
                  <a:pt x="171" y="92"/>
                </a:lnTo>
                <a:lnTo>
                  <a:pt x="171" y="101"/>
                </a:lnTo>
                <a:lnTo>
                  <a:pt x="169" y="104"/>
                </a:lnTo>
                <a:lnTo>
                  <a:pt x="169" y="106"/>
                </a:lnTo>
                <a:lnTo>
                  <a:pt x="166" y="106"/>
                </a:lnTo>
                <a:lnTo>
                  <a:pt x="164" y="106"/>
                </a:lnTo>
                <a:lnTo>
                  <a:pt x="164" y="109"/>
                </a:lnTo>
                <a:lnTo>
                  <a:pt x="161" y="109"/>
                </a:lnTo>
                <a:lnTo>
                  <a:pt x="161" y="111"/>
                </a:lnTo>
                <a:lnTo>
                  <a:pt x="161" y="113"/>
                </a:lnTo>
                <a:lnTo>
                  <a:pt x="164" y="113"/>
                </a:lnTo>
                <a:lnTo>
                  <a:pt x="166" y="113"/>
                </a:lnTo>
                <a:lnTo>
                  <a:pt x="166" y="116"/>
                </a:lnTo>
                <a:lnTo>
                  <a:pt x="166" y="121"/>
                </a:lnTo>
                <a:lnTo>
                  <a:pt x="164" y="121"/>
                </a:lnTo>
                <a:lnTo>
                  <a:pt x="164" y="125"/>
                </a:lnTo>
                <a:lnTo>
                  <a:pt x="161" y="125"/>
                </a:lnTo>
                <a:lnTo>
                  <a:pt x="161" y="128"/>
                </a:lnTo>
                <a:lnTo>
                  <a:pt x="159" y="130"/>
                </a:lnTo>
                <a:lnTo>
                  <a:pt x="159" y="133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5"/>
                </a:lnTo>
                <a:lnTo>
                  <a:pt x="147" y="123"/>
                </a:lnTo>
                <a:lnTo>
                  <a:pt x="145" y="123"/>
                </a:lnTo>
                <a:lnTo>
                  <a:pt x="142" y="123"/>
                </a:lnTo>
                <a:lnTo>
                  <a:pt x="140" y="125"/>
                </a:lnTo>
                <a:lnTo>
                  <a:pt x="137" y="128"/>
                </a:lnTo>
                <a:lnTo>
                  <a:pt x="135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7" y="135"/>
                </a:lnTo>
                <a:lnTo>
                  <a:pt x="142" y="135"/>
                </a:lnTo>
                <a:lnTo>
                  <a:pt x="145" y="137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7"/>
                </a:lnTo>
                <a:lnTo>
                  <a:pt x="145" y="147"/>
                </a:lnTo>
                <a:lnTo>
                  <a:pt x="145" y="150"/>
                </a:lnTo>
                <a:lnTo>
                  <a:pt x="142" y="152"/>
                </a:lnTo>
                <a:lnTo>
                  <a:pt x="140" y="152"/>
                </a:lnTo>
                <a:lnTo>
                  <a:pt x="140" y="154"/>
                </a:lnTo>
                <a:lnTo>
                  <a:pt x="137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30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6" y="166"/>
                </a:lnTo>
                <a:lnTo>
                  <a:pt x="113" y="169"/>
                </a:lnTo>
                <a:lnTo>
                  <a:pt x="106" y="169"/>
                </a:lnTo>
                <a:lnTo>
                  <a:pt x="104" y="171"/>
                </a:lnTo>
                <a:lnTo>
                  <a:pt x="101" y="171"/>
                </a:lnTo>
                <a:lnTo>
                  <a:pt x="101" y="169"/>
                </a:lnTo>
                <a:lnTo>
                  <a:pt x="101" y="166"/>
                </a:lnTo>
                <a:lnTo>
                  <a:pt x="104" y="166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7" y="164"/>
                </a:lnTo>
                <a:lnTo>
                  <a:pt x="94" y="164"/>
                </a:lnTo>
                <a:lnTo>
                  <a:pt x="92" y="166"/>
                </a:lnTo>
                <a:lnTo>
                  <a:pt x="85" y="166"/>
                </a:lnTo>
                <a:lnTo>
                  <a:pt x="85" y="169"/>
                </a:lnTo>
                <a:lnTo>
                  <a:pt x="82" y="169"/>
                </a:lnTo>
                <a:lnTo>
                  <a:pt x="82" y="171"/>
                </a:lnTo>
                <a:lnTo>
                  <a:pt x="70" y="171"/>
                </a:lnTo>
                <a:lnTo>
                  <a:pt x="68" y="169"/>
                </a:lnTo>
                <a:lnTo>
                  <a:pt x="68" y="166"/>
                </a:lnTo>
                <a:lnTo>
                  <a:pt x="65" y="166"/>
                </a:lnTo>
                <a:lnTo>
                  <a:pt x="65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6"/>
                </a:lnTo>
                <a:lnTo>
                  <a:pt x="58" y="166"/>
                </a:lnTo>
                <a:lnTo>
                  <a:pt x="53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4" y="161"/>
                </a:lnTo>
                <a:lnTo>
                  <a:pt x="41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2"/>
                </a:lnTo>
                <a:lnTo>
                  <a:pt x="39" y="150"/>
                </a:lnTo>
                <a:lnTo>
                  <a:pt x="49" y="150"/>
                </a:lnTo>
                <a:lnTo>
                  <a:pt x="49" y="147"/>
                </a:lnTo>
                <a:lnTo>
                  <a:pt x="51" y="147"/>
                </a:lnTo>
                <a:lnTo>
                  <a:pt x="51" y="145"/>
                </a:lnTo>
                <a:lnTo>
                  <a:pt x="51" y="142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4" y="135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9" y="140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2" y="150"/>
                </a:lnTo>
                <a:lnTo>
                  <a:pt x="30" y="150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7" y="137"/>
                </a:lnTo>
                <a:lnTo>
                  <a:pt x="17" y="135"/>
                </a:lnTo>
                <a:lnTo>
                  <a:pt x="15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3"/>
                </a:lnTo>
                <a:lnTo>
                  <a:pt x="10" y="123"/>
                </a:lnTo>
                <a:lnTo>
                  <a:pt x="10" y="121"/>
                </a:lnTo>
                <a:lnTo>
                  <a:pt x="8" y="118"/>
                </a:lnTo>
                <a:lnTo>
                  <a:pt x="5" y="116"/>
                </a:lnTo>
                <a:lnTo>
                  <a:pt x="5" y="111"/>
                </a:lnTo>
                <a:lnTo>
                  <a:pt x="3" y="111"/>
                </a:lnTo>
                <a:lnTo>
                  <a:pt x="3" y="101"/>
                </a:lnTo>
                <a:lnTo>
                  <a:pt x="5" y="101"/>
                </a:lnTo>
                <a:lnTo>
                  <a:pt x="5" y="104"/>
                </a:lnTo>
                <a:lnTo>
                  <a:pt x="8" y="104"/>
                </a:lnTo>
                <a:lnTo>
                  <a:pt x="10" y="104"/>
                </a:lnTo>
                <a:lnTo>
                  <a:pt x="13" y="101"/>
                </a:lnTo>
                <a:lnTo>
                  <a:pt x="13" y="99"/>
                </a:lnTo>
                <a:lnTo>
                  <a:pt x="10" y="97"/>
                </a:lnTo>
                <a:lnTo>
                  <a:pt x="8" y="94"/>
                </a:lnTo>
                <a:lnTo>
                  <a:pt x="8" y="87"/>
                </a:lnTo>
                <a:lnTo>
                  <a:pt x="5" y="85"/>
                </a:lnTo>
                <a:lnTo>
                  <a:pt x="1" y="85"/>
                </a:lnTo>
                <a:lnTo>
                  <a:pt x="1" y="82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8" y="56"/>
                </a:lnTo>
                <a:lnTo>
                  <a:pt x="8" y="51"/>
                </a:lnTo>
                <a:lnTo>
                  <a:pt x="10" y="51"/>
                </a:lnTo>
                <a:lnTo>
                  <a:pt x="10" y="46"/>
                </a:lnTo>
                <a:lnTo>
                  <a:pt x="13" y="46"/>
                </a:lnTo>
                <a:lnTo>
                  <a:pt x="13" y="44"/>
                </a:lnTo>
                <a:lnTo>
                  <a:pt x="15" y="41"/>
                </a:lnTo>
                <a:lnTo>
                  <a:pt x="15" y="39"/>
                </a:lnTo>
                <a:lnTo>
                  <a:pt x="17" y="39"/>
                </a:lnTo>
                <a:moveTo>
                  <a:pt x="17" y="39"/>
                </a:moveTo>
                <a:lnTo>
                  <a:pt x="17" y="37"/>
                </a:lnTo>
                <a:lnTo>
                  <a:pt x="20" y="37"/>
                </a:lnTo>
                <a:lnTo>
                  <a:pt x="22" y="37"/>
                </a:lnTo>
                <a:lnTo>
                  <a:pt x="22" y="39"/>
                </a:lnTo>
                <a:lnTo>
                  <a:pt x="25" y="41"/>
                </a:lnTo>
                <a:lnTo>
                  <a:pt x="25" y="51"/>
                </a:lnTo>
                <a:lnTo>
                  <a:pt x="27" y="51"/>
                </a:lnTo>
                <a:lnTo>
                  <a:pt x="32" y="51"/>
                </a:lnTo>
                <a:lnTo>
                  <a:pt x="32" y="49"/>
                </a:lnTo>
                <a:lnTo>
                  <a:pt x="34" y="49"/>
                </a:lnTo>
                <a:lnTo>
                  <a:pt x="34" y="46"/>
                </a:lnTo>
                <a:lnTo>
                  <a:pt x="37" y="46"/>
                </a:lnTo>
                <a:lnTo>
                  <a:pt x="39" y="44"/>
                </a:lnTo>
                <a:lnTo>
                  <a:pt x="41" y="44"/>
                </a:lnTo>
                <a:lnTo>
                  <a:pt x="41" y="41"/>
                </a:lnTo>
                <a:lnTo>
                  <a:pt x="44" y="39"/>
                </a:lnTo>
                <a:lnTo>
                  <a:pt x="44" y="34"/>
                </a:lnTo>
                <a:lnTo>
                  <a:pt x="41" y="34"/>
                </a:lnTo>
                <a:lnTo>
                  <a:pt x="39" y="34"/>
                </a:lnTo>
                <a:lnTo>
                  <a:pt x="39" y="37"/>
                </a:lnTo>
                <a:lnTo>
                  <a:pt x="37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1" y="15"/>
                </a:lnTo>
                <a:lnTo>
                  <a:pt x="44" y="13"/>
                </a:lnTo>
                <a:lnTo>
                  <a:pt x="51" y="13"/>
                </a:lnTo>
                <a:lnTo>
                  <a:pt x="51" y="10"/>
                </a:lnTo>
                <a:lnTo>
                  <a:pt x="53" y="10"/>
                </a:lnTo>
                <a:lnTo>
                  <a:pt x="53" y="8"/>
                </a:lnTo>
                <a:lnTo>
                  <a:pt x="56" y="8"/>
                </a:lnTo>
                <a:lnTo>
                  <a:pt x="58" y="5"/>
                </a:lnTo>
                <a:lnTo>
                  <a:pt x="6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10" name="path 4710"/>
          <p:cNvSpPr/>
          <p:nvPr/>
        </p:nvSpPr>
        <p:spPr>
          <a:xfrm>
            <a:off x="4222241" y="4611878"/>
            <a:ext cx="86868" cy="109727"/>
          </a:xfrm>
          <a:custGeom>
            <a:avLst/>
            <a:gdLst/>
            <a:ahLst/>
            <a:cxnLst/>
            <a:rect l="0" t="0" r="0" b="0"/>
            <a:pathLst>
              <a:path w="136" h="172">
                <a:moveTo>
                  <a:pt x="27" y="75"/>
                </a:moveTo>
                <a:lnTo>
                  <a:pt x="37" y="77"/>
                </a:lnTo>
                <a:lnTo>
                  <a:pt x="44" y="73"/>
                </a:lnTo>
                <a:lnTo>
                  <a:pt x="46" y="65"/>
                </a:lnTo>
                <a:moveTo>
                  <a:pt x="27" y="5"/>
                </a:moveTo>
                <a:lnTo>
                  <a:pt x="30" y="3"/>
                </a:lnTo>
                <a:lnTo>
                  <a:pt x="37" y="3"/>
                </a:lnTo>
                <a:lnTo>
                  <a:pt x="37" y="5"/>
                </a:lnTo>
                <a:lnTo>
                  <a:pt x="34" y="5"/>
                </a:lnTo>
                <a:lnTo>
                  <a:pt x="34" y="8"/>
                </a:lnTo>
                <a:lnTo>
                  <a:pt x="32" y="10"/>
                </a:lnTo>
                <a:lnTo>
                  <a:pt x="34" y="13"/>
                </a:lnTo>
                <a:lnTo>
                  <a:pt x="39" y="13"/>
                </a:lnTo>
                <a:lnTo>
                  <a:pt x="39" y="10"/>
                </a:lnTo>
                <a:lnTo>
                  <a:pt x="42" y="10"/>
                </a:lnTo>
                <a:lnTo>
                  <a:pt x="42" y="8"/>
                </a:lnTo>
                <a:lnTo>
                  <a:pt x="51" y="8"/>
                </a:lnTo>
                <a:lnTo>
                  <a:pt x="51" y="5"/>
                </a:lnTo>
                <a:lnTo>
                  <a:pt x="54" y="5"/>
                </a:lnTo>
                <a:lnTo>
                  <a:pt x="54" y="3"/>
                </a:lnTo>
                <a:lnTo>
                  <a:pt x="63" y="3"/>
                </a:lnTo>
                <a:lnTo>
                  <a:pt x="63" y="1"/>
                </a:lnTo>
                <a:lnTo>
                  <a:pt x="82" y="8"/>
                </a:lnTo>
                <a:lnTo>
                  <a:pt x="85" y="8"/>
                </a:lnTo>
                <a:lnTo>
                  <a:pt x="85" y="10"/>
                </a:lnTo>
                <a:lnTo>
                  <a:pt x="90" y="10"/>
                </a:lnTo>
                <a:lnTo>
                  <a:pt x="92" y="13"/>
                </a:lnTo>
                <a:lnTo>
                  <a:pt x="94" y="15"/>
                </a:lnTo>
                <a:lnTo>
                  <a:pt x="97" y="15"/>
                </a:lnTo>
                <a:lnTo>
                  <a:pt x="97" y="17"/>
                </a:lnTo>
                <a:lnTo>
                  <a:pt x="99" y="17"/>
                </a:lnTo>
                <a:lnTo>
                  <a:pt x="99" y="20"/>
                </a:lnTo>
                <a:lnTo>
                  <a:pt x="99" y="22"/>
                </a:lnTo>
                <a:lnTo>
                  <a:pt x="97" y="25"/>
                </a:lnTo>
                <a:lnTo>
                  <a:pt x="87" y="25"/>
                </a:lnTo>
                <a:lnTo>
                  <a:pt x="87" y="27"/>
                </a:lnTo>
                <a:lnTo>
                  <a:pt x="87" y="32"/>
                </a:lnTo>
                <a:lnTo>
                  <a:pt x="90" y="34"/>
                </a:lnTo>
                <a:lnTo>
                  <a:pt x="92" y="37"/>
                </a:lnTo>
                <a:lnTo>
                  <a:pt x="92" y="39"/>
                </a:lnTo>
                <a:lnTo>
                  <a:pt x="94" y="41"/>
                </a:lnTo>
                <a:lnTo>
                  <a:pt x="97" y="44"/>
                </a:lnTo>
                <a:lnTo>
                  <a:pt x="102" y="44"/>
                </a:lnTo>
                <a:lnTo>
                  <a:pt x="102" y="41"/>
                </a:lnTo>
                <a:lnTo>
                  <a:pt x="102" y="39"/>
                </a:lnTo>
                <a:lnTo>
                  <a:pt x="99" y="37"/>
                </a:lnTo>
                <a:lnTo>
                  <a:pt x="99" y="30"/>
                </a:lnTo>
                <a:lnTo>
                  <a:pt x="102" y="30"/>
                </a:lnTo>
                <a:lnTo>
                  <a:pt x="102" y="27"/>
                </a:lnTo>
                <a:lnTo>
                  <a:pt x="104" y="27"/>
                </a:lnTo>
                <a:lnTo>
                  <a:pt x="104" y="25"/>
                </a:lnTo>
                <a:lnTo>
                  <a:pt x="106" y="25"/>
                </a:lnTo>
                <a:lnTo>
                  <a:pt x="109" y="25"/>
                </a:lnTo>
                <a:lnTo>
                  <a:pt x="109" y="27"/>
                </a:lnTo>
                <a:lnTo>
                  <a:pt x="111" y="27"/>
                </a:lnTo>
                <a:lnTo>
                  <a:pt x="114" y="30"/>
                </a:lnTo>
                <a:lnTo>
                  <a:pt x="116" y="32"/>
                </a:lnTo>
                <a:lnTo>
                  <a:pt x="116" y="34"/>
                </a:lnTo>
                <a:lnTo>
                  <a:pt x="118" y="37"/>
                </a:lnTo>
                <a:lnTo>
                  <a:pt x="121" y="39"/>
                </a:lnTo>
                <a:lnTo>
                  <a:pt x="121" y="41"/>
                </a:lnTo>
                <a:lnTo>
                  <a:pt x="123" y="41"/>
                </a:lnTo>
                <a:lnTo>
                  <a:pt x="123" y="46"/>
                </a:lnTo>
                <a:lnTo>
                  <a:pt x="126" y="46"/>
                </a:lnTo>
                <a:lnTo>
                  <a:pt x="126" y="53"/>
                </a:lnTo>
                <a:lnTo>
                  <a:pt x="128" y="53"/>
                </a:lnTo>
                <a:lnTo>
                  <a:pt x="128" y="56"/>
                </a:lnTo>
                <a:lnTo>
                  <a:pt x="130" y="56"/>
                </a:lnTo>
                <a:lnTo>
                  <a:pt x="130" y="58"/>
                </a:lnTo>
                <a:moveTo>
                  <a:pt x="130" y="58"/>
                </a:moveTo>
                <a:lnTo>
                  <a:pt x="130" y="61"/>
                </a:lnTo>
                <a:lnTo>
                  <a:pt x="133" y="61"/>
                </a:lnTo>
                <a:lnTo>
                  <a:pt x="133" y="73"/>
                </a:lnTo>
                <a:lnTo>
                  <a:pt x="130" y="73"/>
                </a:lnTo>
                <a:lnTo>
                  <a:pt x="130" y="70"/>
                </a:lnTo>
                <a:lnTo>
                  <a:pt x="128" y="70"/>
                </a:lnTo>
                <a:lnTo>
                  <a:pt x="126" y="70"/>
                </a:lnTo>
                <a:lnTo>
                  <a:pt x="126" y="73"/>
                </a:lnTo>
                <a:lnTo>
                  <a:pt x="126" y="77"/>
                </a:lnTo>
                <a:lnTo>
                  <a:pt x="128" y="77"/>
                </a:lnTo>
                <a:lnTo>
                  <a:pt x="128" y="85"/>
                </a:lnTo>
                <a:lnTo>
                  <a:pt x="130" y="87"/>
                </a:lnTo>
                <a:lnTo>
                  <a:pt x="130" y="90"/>
                </a:lnTo>
                <a:lnTo>
                  <a:pt x="133" y="90"/>
                </a:lnTo>
                <a:lnTo>
                  <a:pt x="135" y="90"/>
                </a:lnTo>
                <a:lnTo>
                  <a:pt x="135" y="92"/>
                </a:lnTo>
                <a:lnTo>
                  <a:pt x="135" y="101"/>
                </a:lnTo>
                <a:lnTo>
                  <a:pt x="133" y="104"/>
                </a:lnTo>
                <a:lnTo>
                  <a:pt x="133" y="106"/>
                </a:lnTo>
                <a:lnTo>
                  <a:pt x="130" y="106"/>
                </a:lnTo>
                <a:lnTo>
                  <a:pt x="128" y="106"/>
                </a:lnTo>
                <a:lnTo>
                  <a:pt x="128" y="109"/>
                </a:lnTo>
                <a:lnTo>
                  <a:pt x="126" y="109"/>
                </a:lnTo>
                <a:lnTo>
                  <a:pt x="126" y="111"/>
                </a:lnTo>
                <a:lnTo>
                  <a:pt x="126" y="113"/>
                </a:lnTo>
                <a:lnTo>
                  <a:pt x="128" y="113"/>
                </a:lnTo>
                <a:lnTo>
                  <a:pt x="130" y="113"/>
                </a:lnTo>
                <a:lnTo>
                  <a:pt x="130" y="116"/>
                </a:lnTo>
                <a:lnTo>
                  <a:pt x="130" y="118"/>
                </a:lnTo>
                <a:lnTo>
                  <a:pt x="128" y="121"/>
                </a:lnTo>
                <a:lnTo>
                  <a:pt x="128" y="123"/>
                </a:lnTo>
                <a:lnTo>
                  <a:pt x="126" y="125"/>
                </a:lnTo>
                <a:lnTo>
                  <a:pt x="126" y="128"/>
                </a:lnTo>
                <a:lnTo>
                  <a:pt x="123" y="128"/>
                </a:lnTo>
                <a:lnTo>
                  <a:pt x="123" y="133"/>
                </a:lnTo>
                <a:lnTo>
                  <a:pt x="121" y="133"/>
                </a:lnTo>
                <a:lnTo>
                  <a:pt x="121" y="135"/>
                </a:lnTo>
                <a:lnTo>
                  <a:pt x="118" y="135"/>
                </a:lnTo>
                <a:lnTo>
                  <a:pt x="114" y="135"/>
                </a:lnTo>
                <a:lnTo>
                  <a:pt x="114" y="133"/>
                </a:lnTo>
                <a:lnTo>
                  <a:pt x="114" y="125"/>
                </a:lnTo>
                <a:lnTo>
                  <a:pt x="111" y="125"/>
                </a:lnTo>
                <a:lnTo>
                  <a:pt x="111" y="123"/>
                </a:lnTo>
                <a:lnTo>
                  <a:pt x="109" y="123"/>
                </a:lnTo>
                <a:lnTo>
                  <a:pt x="106" y="123"/>
                </a:lnTo>
                <a:lnTo>
                  <a:pt x="104" y="125"/>
                </a:lnTo>
                <a:lnTo>
                  <a:pt x="102" y="128"/>
                </a:lnTo>
                <a:lnTo>
                  <a:pt x="97" y="128"/>
                </a:lnTo>
                <a:lnTo>
                  <a:pt x="97" y="130"/>
                </a:lnTo>
                <a:lnTo>
                  <a:pt x="94" y="130"/>
                </a:lnTo>
                <a:lnTo>
                  <a:pt x="94" y="133"/>
                </a:lnTo>
                <a:lnTo>
                  <a:pt x="94" y="135"/>
                </a:lnTo>
                <a:lnTo>
                  <a:pt x="92" y="137"/>
                </a:lnTo>
                <a:lnTo>
                  <a:pt x="94" y="137"/>
                </a:lnTo>
                <a:lnTo>
                  <a:pt x="94" y="140"/>
                </a:lnTo>
                <a:lnTo>
                  <a:pt x="97" y="140"/>
                </a:lnTo>
                <a:lnTo>
                  <a:pt x="97" y="137"/>
                </a:lnTo>
                <a:lnTo>
                  <a:pt x="99" y="137"/>
                </a:lnTo>
                <a:lnTo>
                  <a:pt x="102" y="135"/>
                </a:lnTo>
                <a:lnTo>
                  <a:pt x="106" y="135"/>
                </a:lnTo>
                <a:lnTo>
                  <a:pt x="109" y="137"/>
                </a:lnTo>
                <a:lnTo>
                  <a:pt x="109" y="140"/>
                </a:lnTo>
                <a:lnTo>
                  <a:pt x="111" y="140"/>
                </a:lnTo>
                <a:moveTo>
                  <a:pt x="111" y="140"/>
                </a:moveTo>
                <a:lnTo>
                  <a:pt x="111" y="147"/>
                </a:lnTo>
                <a:lnTo>
                  <a:pt x="109" y="147"/>
                </a:lnTo>
                <a:lnTo>
                  <a:pt x="109" y="150"/>
                </a:lnTo>
                <a:lnTo>
                  <a:pt x="106" y="150"/>
                </a:lnTo>
                <a:lnTo>
                  <a:pt x="106" y="152"/>
                </a:lnTo>
                <a:lnTo>
                  <a:pt x="104" y="152"/>
                </a:lnTo>
                <a:lnTo>
                  <a:pt x="104" y="154"/>
                </a:lnTo>
                <a:lnTo>
                  <a:pt x="102" y="154"/>
                </a:lnTo>
                <a:lnTo>
                  <a:pt x="99" y="154"/>
                </a:lnTo>
                <a:lnTo>
                  <a:pt x="99" y="157"/>
                </a:lnTo>
                <a:lnTo>
                  <a:pt x="97" y="157"/>
                </a:lnTo>
                <a:lnTo>
                  <a:pt x="97" y="159"/>
                </a:lnTo>
                <a:lnTo>
                  <a:pt x="92" y="159"/>
                </a:lnTo>
                <a:lnTo>
                  <a:pt x="92" y="161"/>
                </a:lnTo>
                <a:lnTo>
                  <a:pt x="85" y="161"/>
                </a:lnTo>
                <a:lnTo>
                  <a:pt x="85" y="164"/>
                </a:lnTo>
                <a:lnTo>
                  <a:pt x="82" y="164"/>
                </a:lnTo>
                <a:lnTo>
                  <a:pt x="82" y="166"/>
                </a:lnTo>
                <a:lnTo>
                  <a:pt x="78" y="166"/>
                </a:lnTo>
                <a:lnTo>
                  <a:pt x="78" y="169"/>
                </a:lnTo>
                <a:lnTo>
                  <a:pt x="70" y="169"/>
                </a:lnTo>
                <a:lnTo>
                  <a:pt x="68" y="171"/>
                </a:lnTo>
                <a:lnTo>
                  <a:pt x="66" y="171"/>
                </a:lnTo>
                <a:lnTo>
                  <a:pt x="66" y="169"/>
                </a:lnTo>
                <a:lnTo>
                  <a:pt x="66" y="166"/>
                </a:lnTo>
                <a:lnTo>
                  <a:pt x="68" y="164"/>
                </a:lnTo>
                <a:lnTo>
                  <a:pt x="68" y="161"/>
                </a:lnTo>
                <a:lnTo>
                  <a:pt x="66" y="161"/>
                </a:lnTo>
                <a:lnTo>
                  <a:pt x="61" y="161"/>
                </a:lnTo>
                <a:lnTo>
                  <a:pt x="61" y="164"/>
                </a:lnTo>
                <a:lnTo>
                  <a:pt x="58" y="164"/>
                </a:lnTo>
                <a:lnTo>
                  <a:pt x="56" y="166"/>
                </a:lnTo>
                <a:lnTo>
                  <a:pt x="49" y="166"/>
                </a:lnTo>
                <a:lnTo>
                  <a:pt x="49" y="169"/>
                </a:lnTo>
                <a:lnTo>
                  <a:pt x="46" y="169"/>
                </a:lnTo>
                <a:lnTo>
                  <a:pt x="46" y="171"/>
                </a:lnTo>
                <a:lnTo>
                  <a:pt x="34" y="171"/>
                </a:lnTo>
                <a:lnTo>
                  <a:pt x="32" y="169"/>
                </a:lnTo>
                <a:lnTo>
                  <a:pt x="32" y="166"/>
                </a:lnTo>
                <a:lnTo>
                  <a:pt x="30" y="166"/>
                </a:lnTo>
                <a:lnTo>
                  <a:pt x="30" y="164"/>
                </a:lnTo>
                <a:lnTo>
                  <a:pt x="27" y="164"/>
                </a:lnTo>
                <a:lnTo>
                  <a:pt x="27" y="161"/>
                </a:lnTo>
                <a:lnTo>
                  <a:pt x="25" y="161"/>
                </a:lnTo>
                <a:lnTo>
                  <a:pt x="25" y="166"/>
                </a:lnTo>
                <a:lnTo>
                  <a:pt x="22" y="166"/>
                </a:lnTo>
                <a:lnTo>
                  <a:pt x="18" y="166"/>
                </a:lnTo>
                <a:lnTo>
                  <a:pt x="15" y="164"/>
                </a:lnTo>
                <a:lnTo>
                  <a:pt x="10" y="164"/>
                </a:lnTo>
                <a:lnTo>
                  <a:pt x="10" y="161"/>
                </a:lnTo>
                <a:lnTo>
                  <a:pt x="8" y="161"/>
                </a:lnTo>
                <a:lnTo>
                  <a:pt x="6" y="159"/>
                </a:lnTo>
                <a:lnTo>
                  <a:pt x="3" y="159"/>
                </a:lnTo>
                <a:lnTo>
                  <a:pt x="3" y="157"/>
                </a:lnTo>
                <a:lnTo>
                  <a:pt x="1" y="154"/>
                </a:lnTo>
                <a:lnTo>
                  <a:pt x="1" y="152"/>
                </a:lnTo>
                <a:lnTo>
                  <a:pt x="3" y="150"/>
                </a:lnTo>
                <a:lnTo>
                  <a:pt x="13" y="150"/>
                </a:lnTo>
                <a:lnTo>
                  <a:pt x="13" y="147"/>
                </a:lnTo>
                <a:lnTo>
                  <a:pt x="15" y="145"/>
                </a:lnTo>
                <a:lnTo>
                  <a:pt x="13" y="142"/>
                </a:lnTo>
                <a:moveTo>
                  <a:pt x="30" y="94"/>
                </a:moveTo>
                <a:lnTo>
                  <a:pt x="34" y="85"/>
                </a:lnTo>
                <a:lnTo>
                  <a:pt x="27" y="77"/>
                </a:lnTo>
                <a:moveTo>
                  <a:pt x="66" y="3"/>
                </a:moveTo>
                <a:lnTo>
                  <a:pt x="63" y="1"/>
                </a:lnTo>
                <a:moveTo>
                  <a:pt x="80" y="8"/>
                </a:moveTo>
                <a:lnTo>
                  <a:pt x="82" y="8"/>
                </a:lnTo>
                <a:moveTo>
                  <a:pt x="75" y="8"/>
                </a:moveTo>
                <a:lnTo>
                  <a:pt x="75" y="10"/>
                </a:lnTo>
                <a:lnTo>
                  <a:pt x="73" y="10"/>
                </a:lnTo>
                <a:lnTo>
                  <a:pt x="70" y="10"/>
                </a:lnTo>
                <a:lnTo>
                  <a:pt x="70" y="8"/>
                </a:lnTo>
                <a:moveTo>
                  <a:pt x="75" y="8"/>
                </a:moveTo>
                <a:lnTo>
                  <a:pt x="75" y="5"/>
                </a:lnTo>
                <a:moveTo>
                  <a:pt x="70" y="8"/>
                </a:moveTo>
                <a:lnTo>
                  <a:pt x="73" y="10"/>
                </a:lnTo>
                <a:moveTo>
                  <a:pt x="75" y="8"/>
                </a:moveTo>
                <a:lnTo>
                  <a:pt x="75" y="5"/>
                </a:lnTo>
                <a:moveTo>
                  <a:pt x="70" y="5"/>
                </a:moveTo>
                <a:lnTo>
                  <a:pt x="68" y="5"/>
                </a:lnTo>
                <a:lnTo>
                  <a:pt x="66" y="3"/>
                </a:lnTo>
                <a:lnTo>
                  <a:pt x="68" y="5"/>
                </a:lnTo>
                <a:moveTo>
                  <a:pt x="66" y="3"/>
                </a:moveTo>
                <a:lnTo>
                  <a:pt x="68" y="3"/>
                </a:lnTo>
                <a:moveTo>
                  <a:pt x="78" y="5"/>
                </a:moveTo>
                <a:lnTo>
                  <a:pt x="78" y="8"/>
                </a:lnTo>
                <a:lnTo>
                  <a:pt x="75" y="5"/>
                </a:lnTo>
                <a:moveTo>
                  <a:pt x="78" y="8"/>
                </a:moveTo>
                <a:lnTo>
                  <a:pt x="80" y="8"/>
                </a:lnTo>
                <a:lnTo>
                  <a:pt x="78" y="8"/>
                </a:lnTo>
                <a:lnTo>
                  <a:pt x="75" y="8"/>
                </a:lnTo>
                <a:moveTo>
                  <a:pt x="70" y="5"/>
                </a:moveTo>
                <a:lnTo>
                  <a:pt x="70" y="8"/>
                </a:lnTo>
                <a:moveTo>
                  <a:pt x="68" y="3"/>
                </a:moveTo>
                <a:lnTo>
                  <a:pt x="75" y="10"/>
                </a:lnTo>
                <a:moveTo>
                  <a:pt x="73" y="5"/>
                </a:moveTo>
                <a:lnTo>
                  <a:pt x="75" y="8"/>
                </a:lnTo>
                <a:moveTo>
                  <a:pt x="70" y="5"/>
                </a:moveTo>
                <a:lnTo>
                  <a:pt x="75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12" name="path 4712"/>
          <p:cNvSpPr/>
          <p:nvPr/>
        </p:nvSpPr>
        <p:spPr>
          <a:xfrm>
            <a:off x="4199381" y="4636262"/>
            <a:ext cx="32004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9" y="101"/>
                </a:lnTo>
                <a:lnTo>
                  <a:pt x="46" y="101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101"/>
                </a:lnTo>
                <a:lnTo>
                  <a:pt x="39" y="101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87"/>
                </a:lnTo>
                <a:lnTo>
                  <a:pt x="10" y="87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6" y="77"/>
                </a:lnTo>
                <a:lnTo>
                  <a:pt x="6" y="73"/>
                </a:lnTo>
                <a:lnTo>
                  <a:pt x="3" y="73"/>
                </a:lnTo>
                <a:lnTo>
                  <a:pt x="3" y="63"/>
                </a:lnTo>
                <a:lnTo>
                  <a:pt x="6" y="63"/>
                </a:lnTo>
                <a:lnTo>
                  <a:pt x="6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3" y="63"/>
                </a:lnTo>
                <a:lnTo>
                  <a:pt x="13" y="61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8" y="56"/>
                </a:lnTo>
                <a:lnTo>
                  <a:pt x="8" y="49"/>
                </a:lnTo>
                <a:lnTo>
                  <a:pt x="6" y="49"/>
                </a:lnTo>
                <a:lnTo>
                  <a:pt x="6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6" y="29"/>
                </a:lnTo>
                <a:lnTo>
                  <a:pt x="8" y="29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17"/>
                </a:lnTo>
                <a:lnTo>
                  <a:pt x="8" y="17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14" name="rect 4714"/>
          <p:cNvSpPr/>
          <p:nvPr/>
        </p:nvSpPr>
        <p:spPr>
          <a:xfrm>
            <a:off x="4199604" y="4663917"/>
            <a:ext cx="7397" cy="15778"/>
          </a:xfrm>
          <a:prstGeom prst="rect">
            <a:avLst/>
          </a:prstGeom>
          <a:solidFill>
            <a:srgbClr val="000000">
              <a:alpha val="3647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16" name="path 4716"/>
          <p:cNvSpPr/>
          <p:nvPr/>
        </p:nvSpPr>
        <p:spPr>
          <a:xfrm>
            <a:off x="4199381" y="4611878"/>
            <a:ext cx="57912" cy="59435"/>
          </a:xfrm>
          <a:custGeom>
            <a:avLst/>
            <a:gdLst/>
            <a:ahLst/>
            <a:cxnLst/>
            <a:rect l="0" t="0" r="0" b="0"/>
            <a:pathLst>
              <a:path w="91" h="93">
                <a:moveTo>
                  <a:pt x="15" y="39"/>
                </a:moveTo>
                <a:lnTo>
                  <a:pt x="18" y="39"/>
                </a:lnTo>
                <a:lnTo>
                  <a:pt x="18" y="37"/>
                </a:lnTo>
                <a:lnTo>
                  <a:pt x="22" y="37"/>
                </a:lnTo>
                <a:lnTo>
                  <a:pt x="22" y="39"/>
                </a:lnTo>
                <a:lnTo>
                  <a:pt x="22" y="46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2" y="49"/>
                </a:lnTo>
                <a:lnTo>
                  <a:pt x="34" y="49"/>
                </a:lnTo>
                <a:lnTo>
                  <a:pt x="34" y="46"/>
                </a:lnTo>
                <a:lnTo>
                  <a:pt x="37" y="46"/>
                </a:lnTo>
                <a:lnTo>
                  <a:pt x="39" y="44"/>
                </a:lnTo>
                <a:lnTo>
                  <a:pt x="42" y="44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4" y="34"/>
                </a:lnTo>
                <a:lnTo>
                  <a:pt x="42" y="34"/>
                </a:lnTo>
                <a:lnTo>
                  <a:pt x="39" y="34"/>
                </a:lnTo>
                <a:lnTo>
                  <a:pt x="39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2" y="15"/>
                </a:lnTo>
                <a:lnTo>
                  <a:pt x="44" y="13"/>
                </a:lnTo>
                <a:lnTo>
                  <a:pt x="51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3" y="5"/>
                </a:lnTo>
                <a:moveTo>
                  <a:pt x="68" y="3"/>
                </a:moveTo>
                <a:lnTo>
                  <a:pt x="68" y="1"/>
                </a:lnTo>
                <a:moveTo>
                  <a:pt x="63" y="5"/>
                </a:moveTo>
                <a:lnTo>
                  <a:pt x="63" y="3"/>
                </a:lnTo>
                <a:moveTo>
                  <a:pt x="68" y="3"/>
                </a:moveTo>
                <a:lnTo>
                  <a:pt x="73" y="5"/>
                </a:lnTo>
                <a:moveTo>
                  <a:pt x="85" y="3"/>
                </a:moveTo>
                <a:lnTo>
                  <a:pt x="87" y="5"/>
                </a:lnTo>
                <a:moveTo>
                  <a:pt x="87" y="3"/>
                </a:moveTo>
                <a:lnTo>
                  <a:pt x="90" y="5"/>
                </a:lnTo>
                <a:moveTo>
                  <a:pt x="25" y="32"/>
                </a:moveTo>
                <a:lnTo>
                  <a:pt x="25" y="30"/>
                </a:lnTo>
                <a:moveTo>
                  <a:pt x="20" y="37"/>
                </a:moveTo>
                <a:lnTo>
                  <a:pt x="20" y="34"/>
                </a:lnTo>
                <a:moveTo>
                  <a:pt x="25" y="30"/>
                </a:moveTo>
                <a:lnTo>
                  <a:pt x="25" y="32"/>
                </a:lnTo>
                <a:moveTo>
                  <a:pt x="39" y="37"/>
                </a:moveTo>
                <a:lnTo>
                  <a:pt x="42" y="41"/>
                </a:lnTo>
                <a:moveTo>
                  <a:pt x="39" y="34"/>
                </a:moveTo>
                <a:lnTo>
                  <a:pt x="44" y="39"/>
                </a:lnTo>
                <a:moveTo>
                  <a:pt x="37" y="37"/>
                </a:moveTo>
                <a:lnTo>
                  <a:pt x="42" y="41"/>
                </a:lnTo>
                <a:moveTo>
                  <a:pt x="18" y="39"/>
                </a:moveTo>
                <a:lnTo>
                  <a:pt x="20" y="37"/>
                </a:lnTo>
                <a:moveTo>
                  <a:pt x="3" y="85"/>
                </a:moveTo>
                <a:lnTo>
                  <a:pt x="1" y="82"/>
                </a:lnTo>
                <a:moveTo>
                  <a:pt x="6" y="65"/>
                </a:moveTo>
                <a:lnTo>
                  <a:pt x="6" y="68"/>
                </a:lnTo>
                <a:moveTo>
                  <a:pt x="1" y="85"/>
                </a:moveTo>
                <a:lnTo>
                  <a:pt x="8" y="92"/>
                </a:lnTo>
                <a:moveTo>
                  <a:pt x="8" y="61"/>
                </a:moveTo>
                <a:lnTo>
                  <a:pt x="10" y="63"/>
                </a:lnTo>
                <a:moveTo>
                  <a:pt x="6" y="61"/>
                </a:moveTo>
                <a:lnTo>
                  <a:pt x="10" y="65"/>
                </a:lnTo>
                <a:moveTo>
                  <a:pt x="22" y="41"/>
                </a:moveTo>
                <a:lnTo>
                  <a:pt x="30" y="51"/>
                </a:lnTo>
                <a:moveTo>
                  <a:pt x="8" y="68"/>
                </a:moveTo>
                <a:lnTo>
                  <a:pt x="6" y="63"/>
                </a:lnTo>
                <a:lnTo>
                  <a:pt x="8" y="6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18" name="path 4718"/>
          <p:cNvSpPr/>
          <p:nvPr/>
        </p:nvSpPr>
        <p:spPr>
          <a:xfrm>
            <a:off x="4199381" y="4666742"/>
            <a:ext cx="9144" cy="12191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3" y="5"/>
                </a:moveTo>
                <a:lnTo>
                  <a:pt x="10" y="17"/>
                </a:lnTo>
                <a:moveTo>
                  <a:pt x="3" y="3"/>
                </a:moveTo>
                <a:lnTo>
                  <a:pt x="13" y="15"/>
                </a:lnTo>
                <a:moveTo>
                  <a:pt x="1" y="1"/>
                </a:moveTo>
                <a:lnTo>
                  <a:pt x="13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20" name="path 4720"/>
          <p:cNvSpPr/>
          <p:nvPr/>
        </p:nvSpPr>
        <p:spPr>
          <a:xfrm>
            <a:off x="4216145" y="4694174"/>
            <a:ext cx="16764" cy="16763"/>
          </a:xfrm>
          <a:custGeom>
            <a:avLst/>
            <a:gdLst/>
            <a:ahLst/>
            <a:cxnLst/>
            <a:rect l="0" t="0" r="0" b="0"/>
            <a:pathLst>
              <a:path w="26" h="26">
                <a:moveTo>
                  <a:pt x="1" y="20"/>
                </a:moveTo>
                <a:lnTo>
                  <a:pt x="1" y="17"/>
                </a:lnTo>
                <a:moveTo>
                  <a:pt x="3" y="20"/>
                </a:moveTo>
                <a:lnTo>
                  <a:pt x="3" y="17"/>
                </a:lnTo>
                <a:moveTo>
                  <a:pt x="8" y="17"/>
                </a:moveTo>
                <a:lnTo>
                  <a:pt x="10" y="22"/>
                </a:lnTo>
                <a:moveTo>
                  <a:pt x="13" y="1"/>
                </a:moveTo>
                <a:lnTo>
                  <a:pt x="20" y="10"/>
                </a:lnTo>
                <a:lnTo>
                  <a:pt x="25" y="15"/>
                </a:lnTo>
                <a:moveTo>
                  <a:pt x="10" y="15"/>
                </a:moveTo>
                <a:lnTo>
                  <a:pt x="13" y="20"/>
                </a:lnTo>
                <a:moveTo>
                  <a:pt x="10" y="13"/>
                </a:moveTo>
                <a:lnTo>
                  <a:pt x="15" y="20"/>
                </a:lnTo>
                <a:moveTo>
                  <a:pt x="13" y="10"/>
                </a:moveTo>
                <a:lnTo>
                  <a:pt x="20" y="20"/>
                </a:lnTo>
                <a:moveTo>
                  <a:pt x="13" y="13"/>
                </a:moveTo>
                <a:lnTo>
                  <a:pt x="18" y="20"/>
                </a:lnTo>
                <a:moveTo>
                  <a:pt x="5" y="20"/>
                </a:moveTo>
                <a:lnTo>
                  <a:pt x="8" y="25"/>
                </a:lnTo>
                <a:moveTo>
                  <a:pt x="1" y="20"/>
                </a:moveTo>
                <a:lnTo>
                  <a:pt x="3" y="20"/>
                </a:lnTo>
                <a:moveTo>
                  <a:pt x="10" y="25"/>
                </a:moveTo>
                <a:lnTo>
                  <a:pt x="5" y="17"/>
                </a:lnTo>
                <a:lnTo>
                  <a:pt x="10" y="22"/>
                </a:lnTo>
                <a:moveTo>
                  <a:pt x="8" y="1"/>
                </a:moveTo>
                <a:lnTo>
                  <a:pt x="22" y="20"/>
                </a:lnTo>
                <a:moveTo>
                  <a:pt x="8" y="15"/>
                </a:moveTo>
                <a:lnTo>
                  <a:pt x="13" y="20"/>
                </a:lnTo>
                <a:moveTo>
                  <a:pt x="8" y="3"/>
                </a:moveTo>
                <a:lnTo>
                  <a:pt x="20" y="20"/>
                </a:lnTo>
                <a:moveTo>
                  <a:pt x="25" y="17"/>
                </a:moveTo>
                <a:lnTo>
                  <a:pt x="10" y="1"/>
                </a:lnTo>
                <a:lnTo>
                  <a:pt x="22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22" name="path 4722"/>
          <p:cNvSpPr/>
          <p:nvPr/>
        </p:nvSpPr>
        <p:spPr>
          <a:xfrm>
            <a:off x="4222241" y="4709414"/>
            <a:ext cx="3048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24" name="path 4724"/>
          <p:cNvSpPr/>
          <p:nvPr/>
        </p:nvSpPr>
        <p:spPr>
          <a:xfrm>
            <a:off x="5953506" y="4614926"/>
            <a:ext cx="30479" cy="30479"/>
          </a:xfrm>
          <a:custGeom>
            <a:avLst/>
            <a:gdLst/>
            <a:ahLst/>
            <a:cxnLst/>
            <a:rect l="0" t="0" r="0" b="0"/>
            <a:pathLst>
              <a:path w="47" h="47">
                <a:moveTo>
                  <a:pt x="1" y="34"/>
                </a:moveTo>
                <a:lnTo>
                  <a:pt x="3" y="34"/>
                </a:lnTo>
                <a:lnTo>
                  <a:pt x="3" y="32"/>
                </a:lnTo>
                <a:lnTo>
                  <a:pt x="5" y="32"/>
                </a:lnTo>
                <a:lnTo>
                  <a:pt x="8" y="34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7" y="44"/>
                </a:lnTo>
                <a:lnTo>
                  <a:pt x="20" y="42"/>
                </a:lnTo>
                <a:lnTo>
                  <a:pt x="22" y="42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7" y="34"/>
                </a:lnTo>
                <a:lnTo>
                  <a:pt x="29" y="32"/>
                </a:lnTo>
                <a:lnTo>
                  <a:pt x="27" y="32"/>
                </a:lnTo>
                <a:lnTo>
                  <a:pt x="27" y="30"/>
                </a:lnTo>
                <a:lnTo>
                  <a:pt x="25" y="30"/>
                </a:lnTo>
                <a:lnTo>
                  <a:pt x="25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13" y="20"/>
                </a:lnTo>
                <a:lnTo>
                  <a:pt x="15" y="20"/>
                </a:lnTo>
                <a:lnTo>
                  <a:pt x="15" y="17"/>
                </a:lnTo>
                <a:lnTo>
                  <a:pt x="17" y="17"/>
                </a:lnTo>
                <a:lnTo>
                  <a:pt x="17" y="15"/>
                </a:lnTo>
                <a:lnTo>
                  <a:pt x="20" y="15"/>
                </a:lnTo>
                <a:lnTo>
                  <a:pt x="22" y="13"/>
                </a:lnTo>
                <a:lnTo>
                  <a:pt x="25" y="10"/>
                </a:lnTo>
                <a:lnTo>
                  <a:pt x="27" y="10"/>
                </a:lnTo>
                <a:lnTo>
                  <a:pt x="29" y="8"/>
                </a:lnTo>
                <a:lnTo>
                  <a:pt x="37" y="8"/>
                </a:lnTo>
                <a:lnTo>
                  <a:pt x="37" y="6"/>
                </a:lnTo>
                <a:lnTo>
                  <a:pt x="39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26" name="path 4726"/>
          <p:cNvSpPr/>
          <p:nvPr/>
        </p:nvSpPr>
        <p:spPr>
          <a:xfrm>
            <a:off x="5970270" y="4613402"/>
            <a:ext cx="32003" cy="22859"/>
          </a:xfrm>
          <a:custGeom>
            <a:avLst/>
            <a:gdLst/>
            <a:ahLst/>
            <a:cxnLst/>
            <a:rect l="0" t="0" r="0" b="0"/>
            <a:pathLst>
              <a:path w="50" h="35">
                <a:moveTo>
                  <a:pt x="49" y="3"/>
                </a:moveTo>
                <a:lnTo>
                  <a:pt x="49" y="1"/>
                </a:lnTo>
                <a:moveTo>
                  <a:pt x="1" y="32"/>
                </a:moveTo>
                <a:lnTo>
                  <a:pt x="3" y="3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28" name="path 4728"/>
          <p:cNvSpPr/>
          <p:nvPr/>
        </p:nvSpPr>
        <p:spPr>
          <a:xfrm>
            <a:off x="5953506" y="4613402"/>
            <a:ext cx="48767" cy="25907"/>
          </a:xfrm>
          <a:custGeom>
            <a:avLst/>
            <a:gdLst/>
            <a:ahLst/>
            <a:cxnLst/>
            <a:rect l="0" t="0" r="0" b="0"/>
            <a:pathLst>
              <a:path w="76" h="40">
                <a:moveTo>
                  <a:pt x="51" y="1"/>
                </a:moveTo>
                <a:lnTo>
                  <a:pt x="53" y="1"/>
                </a:lnTo>
                <a:moveTo>
                  <a:pt x="46" y="3"/>
                </a:moveTo>
                <a:lnTo>
                  <a:pt x="49" y="3"/>
                </a:lnTo>
                <a:moveTo>
                  <a:pt x="53" y="1"/>
                </a:moveTo>
                <a:lnTo>
                  <a:pt x="56" y="3"/>
                </a:lnTo>
                <a:moveTo>
                  <a:pt x="70" y="1"/>
                </a:moveTo>
                <a:lnTo>
                  <a:pt x="73" y="3"/>
                </a:lnTo>
                <a:moveTo>
                  <a:pt x="73" y="1"/>
                </a:moveTo>
                <a:lnTo>
                  <a:pt x="75" y="3"/>
                </a:lnTo>
                <a:moveTo>
                  <a:pt x="10" y="29"/>
                </a:moveTo>
                <a:lnTo>
                  <a:pt x="10" y="27"/>
                </a:lnTo>
                <a:moveTo>
                  <a:pt x="5" y="34"/>
                </a:moveTo>
                <a:lnTo>
                  <a:pt x="5" y="32"/>
                </a:lnTo>
                <a:moveTo>
                  <a:pt x="10" y="27"/>
                </a:moveTo>
                <a:lnTo>
                  <a:pt x="10" y="29"/>
                </a:lnTo>
                <a:moveTo>
                  <a:pt x="25" y="34"/>
                </a:moveTo>
                <a:lnTo>
                  <a:pt x="27" y="39"/>
                </a:lnTo>
                <a:moveTo>
                  <a:pt x="25" y="32"/>
                </a:moveTo>
                <a:lnTo>
                  <a:pt x="27" y="37"/>
                </a:lnTo>
                <a:moveTo>
                  <a:pt x="22" y="34"/>
                </a:moveTo>
                <a:lnTo>
                  <a:pt x="27" y="39"/>
                </a:lnTo>
                <a:moveTo>
                  <a:pt x="1" y="37"/>
                </a:moveTo>
                <a:lnTo>
                  <a:pt x="5" y="3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30" name="path 4730"/>
          <p:cNvSpPr/>
          <p:nvPr/>
        </p:nvSpPr>
        <p:spPr>
          <a:xfrm>
            <a:off x="4674870" y="4611878"/>
            <a:ext cx="67055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3" y="5"/>
                </a:ln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3"/>
                </a:lnTo>
                <a:lnTo>
                  <a:pt x="10" y="13"/>
                </a:lnTo>
                <a:lnTo>
                  <a:pt x="13" y="13"/>
                </a:lnTo>
                <a:lnTo>
                  <a:pt x="15" y="10"/>
                </a:lnTo>
                <a:lnTo>
                  <a:pt x="17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37" y="3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3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5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4"/>
                </a:lnTo>
                <a:lnTo>
                  <a:pt x="65" y="39"/>
                </a:lnTo>
                <a:lnTo>
                  <a:pt x="68" y="39"/>
                </a:lnTo>
                <a:lnTo>
                  <a:pt x="68" y="41"/>
                </a:lnTo>
                <a:lnTo>
                  <a:pt x="70" y="44"/>
                </a:lnTo>
                <a:lnTo>
                  <a:pt x="77" y="44"/>
                </a:lnTo>
                <a:lnTo>
                  <a:pt x="77" y="41"/>
                </a:lnTo>
                <a:lnTo>
                  <a:pt x="75" y="41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7" y="27"/>
                </a:lnTo>
                <a:lnTo>
                  <a:pt x="80" y="25"/>
                </a:lnTo>
                <a:lnTo>
                  <a:pt x="82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89" y="32"/>
                </a:lnTo>
                <a:lnTo>
                  <a:pt x="89" y="34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1"/>
                </a:lnTo>
                <a:lnTo>
                  <a:pt x="97" y="44"/>
                </a:lnTo>
                <a:lnTo>
                  <a:pt x="99" y="44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32" name="rect 4732"/>
          <p:cNvSpPr/>
          <p:nvPr/>
        </p:nvSpPr>
        <p:spPr>
          <a:xfrm>
            <a:off x="4697953" y="4611878"/>
            <a:ext cx="13492" cy="7620"/>
          </a:xfrm>
          <a:prstGeom prst="rect">
            <a:avLst/>
          </a:prstGeom>
          <a:solidFill>
            <a:srgbClr val="000000">
              <a:alpha val="7843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34" name="rect 4734"/>
          <p:cNvSpPr/>
          <p:nvPr/>
        </p:nvSpPr>
        <p:spPr>
          <a:xfrm>
            <a:off x="4480021" y="4612101"/>
            <a:ext cx="13492" cy="7396"/>
          </a:xfrm>
          <a:prstGeom prst="rect">
            <a:avLst/>
          </a:prstGeom>
          <a:solidFill>
            <a:srgbClr val="000000">
              <a:alpha val="50196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36" name="rect 4736"/>
          <p:cNvSpPr/>
          <p:nvPr/>
        </p:nvSpPr>
        <p:spPr>
          <a:xfrm>
            <a:off x="4434078" y="4694174"/>
            <a:ext cx="16764" cy="1676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38" name="path 4738"/>
          <p:cNvSpPr/>
          <p:nvPr/>
        </p:nvSpPr>
        <p:spPr>
          <a:xfrm>
            <a:off x="4440173" y="4709414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40" name="path 4740"/>
          <p:cNvSpPr/>
          <p:nvPr/>
        </p:nvSpPr>
        <p:spPr>
          <a:xfrm>
            <a:off x="4645914" y="4614926"/>
            <a:ext cx="30480" cy="30479"/>
          </a:xfrm>
          <a:custGeom>
            <a:avLst/>
            <a:gdLst/>
            <a:ahLst/>
            <a:cxnLst/>
            <a:rect l="0" t="0" r="0" b="0"/>
            <a:pathLst>
              <a:path w="48" h="47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5" y="32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8" y="46"/>
                </a:lnTo>
                <a:lnTo>
                  <a:pt x="10" y="46"/>
                </a:lnTo>
                <a:lnTo>
                  <a:pt x="15" y="46"/>
                </a:lnTo>
                <a:lnTo>
                  <a:pt x="15" y="44"/>
                </a:lnTo>
                <a:lnTo>
                  <a:pt x="17" y="44"/>
                </a:lnTo>
                <a:lnTo>
                  <a:pt x="17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17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30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7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7" y="6"/>
                </a:lnTo>
                <a:lnTo>
                  <a:pt x="37" y="3"/>
                </a:lnTo>
                <a:lnTo>
                  <a:pt x="39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42" name="path 4742"/>
          <p:cNvSpPr/>
          <p:nvPr/>
        </p:nvSpPr>
        <p:spPr>
          <a:xfrm>
            <a:off x="4661153" y="4613402"/>
            <a:ext cx="33528" cy="22859"/>
          </a:xfrm>
          <a:custGeom>
            <a:avLst/>
            <a:gdLst/>
            <a:ahLst/>
            <a:cxnLst/>
            <a:rect l="0" t="0" r="0" b="0"/>
            <a:pathLst>
              <a:path w="52" h="35">
                <a:moveTo>
                  <a:pt x="49" y="3"/>
                </a:moveTo>
                <a:lnTo>
                  <a:pt x="51" y="1"/>
                </a:lnTo>
                <a:moveTo>
                  <a:pt x="1" y="32"/>
                </a:moveTo>
                <a:lnTo>
                  <a:pt x="3" y="34"/>
                </a:lnTo>
                <a:moveTo>
                  <a:pt x="37" y="1"/>
                </a:moveTo>
                <a:lnTo>
                  <a:pt x="39" y="5"/>
                </a:lnTo>
                <a:moveTo>
                  <a:pt x="39" y="1"/>
                </a:moveTo>
                <a:lnTo>
                  <a:pt x="42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44" name="path 4744"/>
          <p:cNvSpPr/>
          <p:nvPr/>
        </p:nvSpPr>
        <p:spPr>
          <a:xfrm>
            <a:off x="4443221" y="4613402"/>
            <a:ext cx="33528" cy="22859"/>
          </a:xfrm>
          <a:custGeom>
            <a:avLst/>
            <a:gdLst/>
            <a:ahLst/>
            <a:cxnLst/>
            <a:rect l="0" t="0" r="0" b="0"/>
            <a:pathLst>
              <a:path w="52" h="35">
                <a:moveTo>
                  <a:pt x="49" y="3"/>
                </a:moveTo>
                <a:lnTo>
                  <a:pt x="51" y="1"/>
                </a:lnTo>
                <a:moveTo>
                  <a:pt x="1" y="32"/>
                </a:moveTo>
                <a:lnTo>
                  <a:pt x="3" y="3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46" name="path 4746"/>
          <p:cNvSpPr/>
          <p:nvPr/>
        </p:nvSpPr>
        <p:spPr>
          <a:xfrm>
            <a:off x="4427981" y="4611878"/>
            <a:ext cx="47244" cy="27431"/>
          </a:xfrm>
          <a:custGeom>
            <a:avLst/>
            <a:gdLst/>
            <a:ahLst/>
            <a:cxnLst/>
            <a:rect l="0" t="0" r="0" b="0"/>
            <a:pathLst>
              <a:path w="74" h="43">
                <a:moveTo>
                  <a:pt x="51" y="3"/>
                </a:moveTo>
                <a:lnTo>
                  <a:pt x="51" y="1"/>
                </a:lnTo>
                <a:moveTo>
                  <a:pt x="46" y="5"/>
                </a:moveTo>
                <a:lnTo>
                  <a:pt x="46" y="3"/>
                </a:lnTo>
                <a:moveTo>
                  <a:pt x="51" y="3"/>
                </a:moveTo>
                <a:lnTo>
                  <a:pt x="56" y="5"/>
                </a:lnTo>
                <a:moveTo>
                  <a:pt x="68" y="3"/>
                </a:moveTo>
                <a:lnTo>
                  <a:pt x="70" y="5"/>
                </a:lnTo>
                <a:moveTo>
                  <a:pt x="70" y="3"/>
                </a:moveTo>
                <a:lnTo>
                  <a:pt x="73" y="5"/>
                </a:lnTo>
                <a:moveTo>
                  <a:pt x="8" y="32"/>
                </a:moveTo>
                <a:lnTo>
                  <a:pt x="8" y="30"/>
                </a:lnTo>
                <a:moveTo>
                  <a:pt x="3" y="37"/>
                </a:moveTo>
                <a:lnTo>
                  <a:pt x="3" y="34"/>
                </a:lnTo>
                <a:moveTo>
                  <a:pt x="8" y="30"/>
                </a:moveTo>
                <a:lnTo>
                  <a:pt x="8" y="32"/>
                </a:lnTo>
                <a:moveTo>
                  <a:pt x="22" y="37"/>
                </a:moveTo>
                <a:lnTo>
                  <a:pt x="25" y="41"/>
                </a:lnTo>
                <a:moveTo>
                  <a:pt x="22" y="34"/>
                </a:moveTo>
                <a:lnTo>
                  <a:pt x="27" y="39"/>
                </a:lnTo>
                <a:moveTo>
                  <a:pt x="20" y="37"/>
                </a:moveTo>
                <a:lnTo>
                  <a:pt x="25" y="41"/>
                </a:lnTo>
                <a:moveTo>
                  <a:pt x="1" y="39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48" name="path 4748"/>
          <p:cNvSpPr/>
          <p:nvPr/>
        </p:nvSpPr>
        <p:spPr>
          <a:xfrm>
            <a:off x="4645914" y="4611878"/>
            <a:ext cx="47243" cy="27431"/>
          </a:xfrm>
          <a:custGeom>
            <a:avLst/>
            <a:gdLst/>
            <a:ahLst/>
            <a:cxnLst/>
            <a:rect l="0" t="0" r="0" b="0"/>
            <a:pathLst>
              <a:path w="74" h="43">
                <a:moveTo>
                  <a:pt x="63" y="3"/>
                </a:moveTo>
                <a:lnTo>
                  <a:pt x="68" y="8"/>
                </a:lnTo>
                <a:moveTo>
                  <a:pt x="68" y="3"/>
                </a:moveTo>
                <a:lnTo>
                  <a:pt x="70" y="8"/>
                </a:lnTo>
                <a:moveTo>
                  <a:pt x="65" y="3"/>
                </a:moveTo>
                <a:lnTo>
                  <a:pt x="68" y="8"/>
                </a:lnTo>
                <a:moveTo>
                  <a:pt x="51" y="3"/>
                </a:moveTo>
                <a:lnTo>
                  <a:pt x="51" y="1"/>
                </a:lnTo>
                <a:moveTo>
                  <a:pt x="46" y="5"/>
                </a:moveTo>
                <a:lnTo>
                  <a:pt x="46" y="3"/>
                </a:lnTo>
                <a:moveTo>
                  <a:pt x="53" y="3"/>
                </a:moveTo>
                <a:lnTo>
                  <a:pt x="56" y="5"/>
                </a:lnTo>
                <a:moveTo>
                  <a:pt x="68" y="3"/>
                </a:moveTo>
                <a:lnTo>
                  <a:pt x="70" y="5"/>
                </a:lnTo>
                <a:moveTo>
                  <a:pt x="70" y="3"/>
                </a:moveTo>
                <a:lnTo>
                  <a:pt x="73" y="5"/>
                </a:lnTo>
                <a:moveTo>
                  <a:pt x="8" y="32"/>
                </a:moveTo>
                <a:lnTo>
                  <a:pt x="8" y="30"/>
                </a:lnTo>
                <a:moveTo>
                  <a:pt x="3" y="37"/>
                </a:moveTo>
                <a:lnTo>
                  <a:pt x="5" y="37"/>
                </a:lnTo>
                <a:moveTo>
                  <a:pt x="8" y="30"/>
                </a:moveTo>
                <a:lnTo>
                  <a:pt x="8" y="32"/>
                </a:lnTo>
                <a:moveTo>
                  <a:pt x="22" y="37"/>
                </a:moveTo>
                <a:lnTo>
                  <a:pt x="27" y="41"/>
                </a:lnTo>
                <a:moveTo>
                  <a:pt x="22" y="34"/>
                </a:moveTo>
                <a:lnTo>
                  <a:pt x="27" y="39"/>
                </a:lnTo>
                <a:moveTo>
                  <a:pt x="20" y="37"/>
                </a:moveTo>
                <a:lnTo>
                  <a:pt x="25" y="41"/>
                </a:lnTo>
                <a:moveTo>
                  <a:pt x="1" y="39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50" name="path 4750"/>
          <p:cNvSpPr/>
          <p:nvPr/>
        </p:nvSpPr>
        <p:spPr>
          <a:xfrm>
            <a:off x="3981450" y="4611878"/>
            <a:ext cx="109727" cy="109727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63" y="5"/>
                </a:moveTo>
                <a:lnTo>
                  <a:pt x="65" y="3"/>
                </a:lnTo>
                <a:lnTo>
                  <a:pt x="70" y="3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3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7" y="3"/>
                </a:lnTo>
                <a:lnTo>
                  <a:pt x="99" y="1"/>
                </a:lnTo>
                <a:lnTo>
                  <a:pt x="118" y="8"/>
                </a:lnTo>
                <a:lnTo>
                  <a:pt x="121" y="8"/>
                </a:lnTo>
                <a:lnTo>
                  <a:pt x="121" y="10"/>
                </a:lnTo>
                <a:lnTo>
                  <a:pt x="125" y="10"/>
                </a:lnTo>
                <a:lnTo>
                  <a:pt x="128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1" y="27"/>
                </a:lnTo>
                <a:lnTo>
                  <a:pt x="121" y="30"/>
                </a:lnTo>
                <a:lnTo>
                  <a:pt x="123" y="32"/>
                </a:lnTo>
                <a:lnTo>
                  <a:pt x="125" y="34"/>
                </a:lnTo>
                <a:lnTo>
                  <a:pt x="125" y="37"/>
                </a:lnTo>
                <a:lnTo>
                  <a:pt x="128" y="37"/>
                </a:lnTo>
                <a:lnTo>
                  <a:pt x="128" y="41"/>
                </a:lnTo>
                <a:lnTo>
                  <a:pt x="130" y="41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38" y="39"/>
                </a:lnTo>
                <a:lnTo>
                  <a:pt x="135" y="37"/>
                </a:lnTo>
                <a:lnTo>
                  <a:pt x="135" y="34"/>
                </a:lnTo>
                <a:lnTo>
                  <a:pt x="133" y="34"/>
                </a:lnTo>
                <a:lnTo>
                  <a:pt x="133" y="32"/>
                </a:lnTo>
                <a:lnTo>
                  <a:pt x="135" y="32"/>
                </a:lnTo>
                <a:lnTo>
                  <a:pt x="135" y="30"/>
                </a:lnTo>
                <a:lnTo>
                  <a:pt x="138" y="30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2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50" y="30"/>
                </a:lnTo>
                <a:lnTo>
                  <a:pt x="150" y="32"/>
                </a:lnTo>
                <a:lnTo>
                  <a:pt x="152" y="32"/>
                </a:lnTo>
                <a:lnTo>
                  <a:pt x="152" y="34"/>
                </a:lnTo>
                <a:lnTo>
                  <a:pt x="154" y="37"/>
                </a:lnTo>
                <a:lnTo>
                  <a:pt x="157" y="39"/>
                </a:lnTo>
                <a:lnTo>
                  <a:pt x="157" y="41"/>
                </a:lnTo>
                <a:lnTo>
                  <a:pt x="159" y="41"/>
                </a:lnTo>
                <a:lnTo>
                  <a:pt x="159" y="49"/>
                </a:lnTo>
                <a:lnTo>
                  <a:pt x="161" y="49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3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61" y="70"/>
                </a:lnTo>
                <a:lnTo>
                  <a:pt x="159" y="73"/>
                </a:lnTo>
                <a:lnTo>
                  <a:pt x="159" y="75"/>
                </a:lnTo>
                <a:lnTo>
                  <a:pt x="161" y="75"/>
                </a:lnTo>
                <a:lnTo>
                  <a:pt x="161" y="77"/>
                </a:lnTo>
                <a:lnTo>
                  <a:pt x="164" y="77"/>
                </a:lnTo>
                <a:lnTo>
                  <a:pt x="164" y="87"/>
                </a:lnTo>
                <a:lnTo>
                  <a:pt x="166" y="87"/>
                </a:lnTo>
                <a:lnTo>
                  <a:pt x="166" y="90"/>
                </a:lnTo>
                <a:lnTo>
                  <a:pt x="169" y="90"/>
                </a:lnTo>
                <a:lnTo>
                  <a:pt x="171" y="90"/>
                </a:lnTo>
                <a:lnTo>
                  <a:pt x="171" y="92"/>
                </a:lnTo>
                <a:lnTo>
                  <a:pt x="171" y="99"/>
                </a:lnTo>
                <a:lnTo>
                  <a:pt x="169" y="101"/>
                </a:lnTo>
                <a:lnTo>
                  <a:pt x="169" y="106"/>
                </a:lnTo>
                <a:lnTo>
                  <a:pt x="166" y="106"/>
                </a:lnTo>
                <a:lnTo>
                  <a:pt x="164" y="106"/>
                </a:lnTo>
                <a:lnTo>
                  <a:pt x="161" y="109"/>
                </a:lnTo>
                <a:lnTo>
                  <a:pt x="161" y="113"/>
                </a:lnTo>
                <a:lnTo>
                  <a:pt x="164" y="113"/>
                </a:lnTo>
                <a:lnTo>
                  <a:pt x="166" y="113"/>
                </a:lnTo>
                <a:lnTo>
                  <a:pt x="166" y="116"/>
                </a:lnTo>
                <a:lnTo>
                  <a:pt x="166" y="118"/>
                </a:lnTo>
                <a:lnTo>
                  <a:pt x="164" y="118"/>
                </a:lnTo>
                <a:lnTo>
                  <a:pt x="164" y="123"/>
                </a:lnTo>
                <a:lnTo>
                  <a:pt x="161" y="125"/>
                </a:lnTo>
                <a:lnTo>
                  <a:pt x="161" y="128"/>
                </a:lnTo>
                <a:lnTo>
                  <a:pt x="159" y="128"/>
                </a:lnTo>
                <a:lnTo>
                  <a:pt x="159" y="133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5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28" y="135"/>
                </a:lnTo>
                <a:lnTo>
                  <a:pt x="128" y="137"/>
                </a:lnTo>
                <a:lnTo>
                  <a:pt x="130" y="137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8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7" y="140"/>
                </a:lnTo>
                <a:lnTo>
                  <a:pt x="147" y="142"/>
                </a:lnTo>
                <a:lnTo>
                  <a:pt x="147" y="147"/>
                </a:lnTo>
                <a:lnTo>
                  <a:pt x="145" y="147"/>
                </a:lnTo>
                <a:lnTo>
                  <a:pt x="145" y="150"/>
                </a:lnTo>
                <a:lnTo>
                  <a:pt x="142" y="150"/>
                </a:lnTo>
                <a:lnTo>
                  <a:pt x="142" y="152"/>
                </a:lnTo>
                <a:lnTo>
                  <a:pt x="140" y="152"/>
                </a:lnTo>
                <a:lnTo>
                  <a:pt x="140" y="154"/>
                </a:lnTo>
                <a:lnTo>
                  <a:pt x="138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4" y="166"/>
                </a:lnTo>
                <a:lnTo>
                  <a:pt x="114" y="169"/>
                </a:lnTo>
                <a:lnTo>
                  <a:pt x="106" y="169"/>
                </a:lnTo>
                <a:lnTo>
                  <a:pt x="104" y="171"/>
                </a:lnTo>
                <a:lnTo>
                  <a:pt x="101" y="171"/>
                </a:lnTo>
                <a:lnTo>
                  <a:pt x="101" y="169"/>
                </a:lnTo>
                <a:lnTo>
                  <a:pt x="99" y="169"/>
                </a:lnTo>
                <a:lnTo>
                  <a:pt x="101" y="169"/>
                </a:lnTo>
                <a:lnTo>
                  <a:pt x="101" y="164"/>
                </a:lnTo>
                <a:lnTo>
                  <a:pt x="104" y="164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7" y="164"/>
                </a:lnTo>
                <a:lnTo>
                  <a:pt x="92" y="164"/>
                </a:lnTo>
                <a:lnTo>
                  <a:pt x="92" y="166"/>
                </a:lnTo>
                <a:lnTo>
                  <a:pt x="85" y="166"/>
                </a:lnTo>
                <a:lnTo>
                  <a:pt x="85" y="169"/>
                </a:lnTo>
                <a:lnTo>
                  <a:pt x="82" y="169"/>
                </a:lnTo>
                <a:lnTo>
                  <a:pt x="82" y="171"/>
                </a:lnTo>
                <a:lnTo>
                  <a:pt x="70" y="171"/>
                </a:lnTo>
                <a:lnTo>
                  <a:pt x="68" y="169"/>
                </a:lnTo>
                <a:lnTo>
                  <a:pt x="65" y="166"/>
                </a:lnTo>
                <a:lnTo>
                  <a:pt x="65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6"/>
                </a:lnTo>
                <a:lnTo>
                  <a:pt x="58" y="166"/>
                </a:lnTo>
                <a:lnTo>
                  <a:pt x="51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4" y="161"/>
                </a:lnTo>
                <a:lnTo>
                  <a:pt x="41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0"/>
                </a:lnTo>
                <a:lnTo>
                  <a:pt x="39" y="150"/>
                </a:lnTo>
                <a:lnTo>
                  <a:pt x="49" y="150"/>
                </a:lnTo>
                <a:lnTo>
                  <a:pt x="49" y="147"/>
                </a:lnTo>
                <a:lnTo>
                  <a:pt x="49" y="145"/>
                </a:lnTo>
                <a:lnTo>
                  <a:pt x="51" y="145"/>
                </a:lnTo>
                <a:lnTo>
                  <a:pt x="49" y="145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4" y="137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9" y="140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50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8" y="137"/>
                </a:lnTo>
                <a:lnTo>
                  <a:pt x="18" y="135"/>
                </a:lnTo>
                <a:lnTo>
                  <a:pt x="15" y="135"/>
                </a:lnTo>
                <a:lnTo>
                  <a:pt x="15" y="133"/>
                </a:lnTo>
                <a:lnTo>
                  <a:pt x="13" y="133"/>
                </a:lnTo>
                <a:lnTo>
                  <a:pt x="13" y="128"/>
                </a:lnTo>
                <a:lnTo>
                  <a:pt x="10" y="125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5" y="118"/>
                </a:lnTo>
                <a:lnTo>
                  <a:pt x="5" y="113"/>
                </a:lnTo>
                <a:lnTo>
                  <a:pt x="3" y="111"/>
                </a:lnTo>
                <a:lnTo>
                  <a:pt x="3" y="101"/>
                </a:lnTo>
                <a:lnTo>
                  <a:pt x="5" y="101"/>
                </a:lnTo>
                <a:lnTo>
                  <a:pt x="5" y="104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87"/>
                </a:lnTo>
                <a:lnTo>
                  <a:pt x="5" y="87"/>
                </a:lnTo>
                <a:lnTo>
                  <a:pt x="5" y="85"/>
                </a:lnTo>
                <a:lnTo>
                  <a:pt x="3" y="85"/>
                </a:lnTo>
                <a:lnTo>
                  <a:pt x="1" y="85"/>
                </a:lnTo>
                <a:lnTo>
                  <a:pt x="1" y="82"/>
                </a:lnTo>
                <a:lnTo>
                  <a:pt x="1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5" y="56"/>
                </a:lnTo>
                <a:lnTo>
                  <a:pt x="8" y="53"/>
                </a:lnTo>
                <a:lnTo>
                  <a:pt x="8" y="51"/>
                </a:lnTo>
                <a:lnTo>
                  <a:pt x="10" y="49"/>
                </a:lnTo>
                <a:lnTo>
                  <a:pt x="10" y="46"/>
                </a:lnTo>
                <a:lnTo>
                  <a:pt x="13" y="44"/>
                </a:lnTo>
                <a:lnTo>
                  <a:pt x="13" y="41"/>
                </a:lnTo>
                <a:lnTo>
                  <a:pt x="15" y="41"/>
                </a:lnTo>
                <a:lnTo>
                  <a:pt x="15" y="39"/>
                </a:lnTo>
                <a:moveTo>
                  <a:pt x="15" y="39"/>
                </a:moveTo>
                <a:lnTo>
                  <a:pt x="18" y="39"/>
                </a:lnTo>
                <a:lnTo>
                  <a:pt x="18" y="37"/>
                </a:lnTo>
                <a:lnTo>
                  <a:pt x="20" y="37"/>
                </a:lnTo>
                <a:lnTo>
                  <a:pt x="22" y="39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2" y="49"/>
                </a:lnTo>
                <a:lnTo>
                  <a:pt x="34" y="46"/>
                </a:lnTo>
                <a:lnTo>
                  <a:pt x="37" y="46"/>
                </a:lnTo>
                <a:lnTo>
                  <a:pt x="39" y="44"/>
                </a:lnTo>
                <a:lnTo>
                  <a:pt x="41" y="44"/>
                </a:lnTo>
                <a:lnTo>
                  <a:pt x="41" y="41"/>
                </a:lnTo>
                <a:lnTo>
                  <a:pt x="41" y="39"/>
                </a:lnTo>
                <a:lnTo>
                  <a:pt x="44" y="37"/>
                </a:lnTo>
                <a:lnTo>
                  <a:pt x="41" y="37"/>
                </a:lnTo>
                <a:lnTo>
                  <a:pt x="41" y="34"/>
                </a:lnTo>
                <a:lnTo>
                  <a:pt x="39" y="34"/>
                </a:lnTo>
                <a:lnTo>
                  <a:pt x="39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5"/>
                </a:lnTo>
                <a:lnTo>
                  <a:pt x="30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5"/>
                </a:lnTo>
                <a:lnTo>
                  <a:pt x="41" y="15"/>
                </a:lnTo>
                <a:lnTo>
                  <a:pt x="44" y="13"/>
                </a:lnTo>
                <a:lnTo>
                  <a:pt x="51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52" name="path 4752"/>
          <p:cNvSpPr/>
          <p:nvPr/>
        </p:nvSpPr>
        <p:spPr>
          <a:xfrm>
            <a:off x="3998214" y="4694174"/>
            <a:ext cx="16763" cy="16763"/>
          </a:xfrm>
          <a:custGeom>
            <a:avLst/>
            <a:gdLst/>
            <a:ahLst/>
            <a:cxnLst/>
            <a:rect l="0" t="0" r="0" b="0"/>
            <a:pathLst>
              <a:path w="26" h="26">
                <a:moveTo>
                  <a:pt x="1" y="20"/>
                </a:moveTo>
                <a:lnTo>
                  <a:pt x="1" y="17"/>
                </a:lnTo>
                <a:moveTo>
                  <a:pt x="3" y="20"/>
                </a:moveTo>
                <a:lnTo>
                  <a:pt x="3" y="17"/>
                </a:lnTo>
                <a:moveTo>
                  <a:pt x="8" y="17"/>
                </a:moveTo>
                <a:lnTo>
                  <a:pt x="10" y="22"/>
                </a:lnTo>
                <a:moveTo>
                  <a:pt x="13" y="1"/>
                </a:moveTo>
                <a:lnTo>
                  <a:pt x="20" y="10"/>
                </a:lnTo>
                <a:lnTo>
                  <a:pt x="25" y="15"/>
                </a:lnTo>
                <a:moveTo>
                  <a:pt x="10" y="15"/>
                </a:moveTo>
                <a:lnTo>
                  <a:pt x="13" y="20"/>
                </a:lnTo>
                <a:moveTo>
                  <a:pt x="10" y="13"/>
                </a:moveTo>
                <a:lnTo>
                  <a:pt x="15" y="20"/>
                </a:lnTo>
                <a:moveTo>
                  <a:pt x="10" y="10"/>
                </a:moveTo>
                <a:lnTo>
                  <a:pt x="20" y="20"/>
                </a:lnTo>
                <a:moveTo>
                  <a:pt x="10" y="13"/>
                </a:moveTo>
                <a:lnTo>
                  <a:pt x="17" y="20"/>
                </a:lnTo>
                <a:moveTo>
                  <a:pt x="3" y="20"/>
                </a:moveTo>
                <a:lnTo>
                  <a:pt x="8" y="25"/>
                </a:lnTo>
                <a:moveTo>
                  <a:pt x="1" y="20"/>
                </a:moveTo>
                <a:lnTo>
                  <a:pt x="3" y="20"/>
                </a:lnTo>
                <a:moveTo>
                  <a:pt x="10" y="25"/>
                </a:moveTo>
                <a:lnTo>
                  <a:pt x="5" y="17"/>
                </a:lnTo>
                <a:lnTo>
                  <a:pt x="10" y="22"/>
                </a:lnTo>
                <a:moveTo>
                  <a:pt x="8" y="1"/>
                </a:moveTo>
                <a:lnTo>
                  <a:pt x="22" y="20"/>
                </a:lnTo>
                <a:moveTo>
                  <a:pt x="8" y="15"/>
                </a:moveTo>
                <a:lnTo>
                  <a:pt x="13" y="20"/>
                </a:lnTo>
                <a:moveTo>
                  <a:pt x="8" y="3"/>
                </a:moveTo>
                <a:lnTo>
                  <a:pt x="20" y="20"/>
                </a:lnTo>
                <a:moveTo>
                  <a:pt x="10" y="1"/>
                </a:moveTo>
                <a:lnTo>
                  <a:pt x="22" y="17"/>
                </a:lnTo>
                <a:lnTo>
                  <a:pt x="10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54" name="path 4754"/>
          <p:cNvSpPr/>
          <p:nvPr/>
        </p:nvSpPr>
        <p:spPr>
          <a:xfrm>
            <a:off x="4004310" y="4709414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56" name="path 4756"/>
          <p:cNvSpPr/>
          <p:nvPr/>
        </p:nvSpPr>
        <p:spPr>
          <a:xfrm>
            <a:off x="2711957" y="4611878"/>
            <a:ext cx="67056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3" y="5"/>
                </a:ln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3"/>
                </a:lnTo>
                <a:lnTo>
                  <a:pt x="10" y="13"/>
                </a:lnTo>
                <a:lnTo>
                  <a:pt x="13" y="13"/>
                </a:lnTo>
                <a:lnTo>
                  <a:pt x="15" y="10"/>
                </a:lnTo>
                <a:lnTo>
                  <a:pt x="18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37" y="3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3" y="10"/>
                </a:lnTo>
                <a:lnTo>
                  <a:pt x="66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5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6" y="34"/>
                </a:lnTo>
                <a:lnTo>
                  <a:pt x="66" y="39"/>
                </a:lnTo>
                <a:lnTo>
                  <a:pt x="68" y="39"/>
                </a:lnTo>
                <a:lnTo>
                  <a:pt x="68" y="41"/>
                </a:lnTo>
                <a:lnTo>
                  <a:pt x="70" y="44"/>
                </a:lnTo>
                <a:lnTo>
                  <a:pt x="78" y="44"/>
                </a:lnTo>
                <a:lnTo>
                  <a:pt x="78" y="41"/>
                </a:lnTo>
                <a:lnTo>
                  <a:pt x="75" y="41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80" y="25"/>
                </a:lnTo>
                <a:lnTo>
                  <a:pt x="82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1"/>
                </a:lnTo>
                <a:lnTo>
                  <a:pt x="97" y="44"/>
                </a:lnTo>
                <a:lnTo>
                  <a:pt x="99" y="44"/>
                </a:lnTo>
                <a:lnTo>
                  <a:pt x="99" y="53"/>
                </a:lnTo>
                <a:lnTo>
                  <a:pt x="102" y="53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58" name="path 4758"/>
          <p:cNvSpPr/>
          <p:nvPr/>
        </p:nvSpPr>
        <p:spPr>
          <a:xfrm>
            <a:off x="2454402" y="4611878"/>
            <a:ext cx="109728" cy="109727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63" y="5"/>
                </a:moveTo>
                <a:lnTo>
                  <a:pt x="65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70" y="10"/>
                </a:lnTo>
                <a:lnTo>
                  <a:pt x="68" y="10"/>
                </a:lnTo>
                <a:lnTo>
                  <a:pt x="70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9" y="3"/>
                </a:lnTo>
                <a:lnTo>
                  <a:pt x="99" y="1"/>
                </a:lnTo>
                <a:lnTo>
                  <a:pt x="118" y="8"/>
                </a:lnTo>
                <a:lnTo>
                  <a:pt x="121" y="8"/>
                </a:lnTo>
                <a:lnTo>
                  <a:pt x="123" y="10"/>
                </a:lnTo>
                <a:lnTo>
                  <a:pt x="125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8" y="37"/>
                </a:lnTo>
                <a:lnTo>
                  <a:pt x="128" y="39"/>
                </a:lnTo>
                <a:lnTo>
                  <a:pt x="130" y="41"/>
                </a:lnTo>
                <a:lnTo>
                  <a:pt x="133" y="44"/>
                </a:lnTo>
                <a:lnTo>
                  <a:pt x="138" y="44"/>
                </a:lnTo>
                <a:lnTo>
                  <a:pt x="140" y="41"/>
                </a:lnTo>
                <a:lnTo>
                  <a:pt x="138" y="41"/>
                </a:lnTo>
                <a:lnTo>
                  <a:pt x="138" y="39"/>
                </a:lnTo>
                <a:lnTo>
                  <a:pt x="138" y="37"/>
                </a:lnTo>
                <a:lnTo>
                  <a:pt x="135" y="37"/>
                </a:lnTo>
                <a:lnTo>
                  <a:pt x="135" y="30"/>
                </a:lnTo>
                <a:lnTo>
                  <a:pt x="138" y="30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2" y="25"/>
                </a:lnTo>
                <a:lnTo>
                  <a:pt x="145" y="25"/>
                </a:lnTo>
                <a:lnTo>
                  <a:pt x="147" y="27"/>
                </a:lnTo>
                <a:lnTo>
                  <a:pt x="150" y="30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41"/>
                </a:lnTo>
                <a:lnTo>
                  <a:pt x="159" y="41"/>
                </a:lnTo>
                <a:lnTo>
                  <a:pt x="159" y="44"/>
                </a:lnTo>
                <a:lnTo>
                  <a:pt x="162" y="46"/>
                </a:lnTo>
                <a:lnTo>
                  <a:pt x="162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1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62" y="70"/>
                </a:lnTo>
                <a:lnTo>
                  <a:pt x="162" y="73"/>
                </a:lnTo>
                <a:lnTo>
                  <a:pt x="162" y="77"/>
                </a:lnTo>
                <a:lnTo>
                  <a:pt x="164" y="77"/>
                </a:lnTo>
                <a:lnTo>
                  <a:pt x="164" y="85"/>
                </a:lnTo>
                <a:lnTo>
                  <a:pt x="166" y="85"/>
                </a:lnTo>
                <a:lnTo>
                  <a:pt x="166" y="90"/>
                </a:lnTo>
                <a:lnTo>
                  <a:pt x="169" y="90"/>
                </a:lnTo>
                <a:lnTo>
                  <a:pt x="171" y="90"/>
                </a:lnTo>
                <a:lnTo>
                  <a:pt x="171" y="92"/>
                </a:lnTo>
                <a:lnTo>
                  <a:pt x="171" y="101"/>
                </a:lnTo>
                <a:lnTo>
                  <a:pt x="169" y="104"/>
                </a:lnTo>
                <a:lnTo>
                  <a:pt x="169" y="106"/>
                </a:lnTo>
                <a:lnTo>
                  <a:pt x="166" y="106"/>
                </a:lnTo>
                <a:lnTo>
                  <a:pt x="164" y="106"/>
                </a:lnTo>
                <a:lnTo>
                  <a:pt x="164" y="109"/>
                </a:lnTo>
                <a:lnTo>
                  <a:pt x="162" y="109"/>
                </a:lnTo>
                <a:lnTo>
                  <a:pt x="162" y="111"/>
                </a:lnTo>
                <a:lnTo>
                  <a:pt x="162" y="113"/>
                </a:lnTo>
                <a:lnTo>
                  <a:pt x="164" y="113"/>
                </a:lnTo>
                <a:lnTo>
                  <a:pt x="166" y="113"/>
                </a:lnTo>
                <a:lnTo>
                  <a:pt x="166" y="116"/>
                </a:lnTo>
                <a:lnTo>
                  <a:pt x="166" y="121"/>
                </a:lnTo>
                <a:lnTo>
                  <a:pt x="164" y="121"/>
                </a:lnTo>
                <a:lnTo>
                  <a:pt x="164" y="125"/>
                </a:lnTo>
                <a:lnTo>
                  <a:pt x="162" y="125"/>
                </a:lnTo>
                <a:lnTo>
                  <a:pt x="162" y="128"/>
                </a:lnTo>
                <a:lnTo>
                  <a:pt x="159" y="130"/>
                </a:lnTo>
                <a:lnTo>
                  <a:pt x="159" y="133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5"/>
                </a:lnTo>
                <a:lnTo>
                  <a:pt x="147" y="123"/>
                </a:lnTo>
                <a:lnTo>
                  <a:pt x="145" y="123"/>
                </a:lnTo>
                <a:lnTo>
                  <a:pt x="142" y="123"/>
                </a:lnTo>
                <a:lnTo>
                  <a:pt x="140" y="125"/>
                </a:lnTo>
                <a:lnTo>
                  <a:pt x="138" y="128"/>
                </a:lnTo>
                <a:lnTo>
                  <a:pt x="135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8" y="135"/>
                </a:lnTo>
                <a:lnTo>
                  <a:pt x="142" y="135"/>
                </a:lnTo>
                <a:lnTo>
                  <a:pt x="145" y="137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7"/>
                </a:lnTo>
                <a:lnTo>
                  <a:pt x="145" y="147"/>
                </a:lnTo>
                <a:lnTo>
                  <a:pt x="145" y="150"/>
                </a:lnTo>
                <a:lnTo>
                  <a:pt x="142" y="152"/>
                </a:lnTo>
                <a:lnTo>
                  <a:pt x="140" y="152"/>
                </a:lnTo>
                <a:lnTo>
                  <a:pt x="140" y="154"/>
                </a:lnTo>
                <a:lnTo>
                  <a:pt x="138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30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6" y="166"/>
                </a:lnTo>
                <a:lnTo>
                  <a:pt x="114" y="169"/>
                </a:lnTo>
                <a:lnTo>
                  <a:pt x="106" y="169"/>
                </a:lnTo>
                <a:lnTo>
                  <a:pt x="104" y="171"/>
                </a:lnTo>
                <a:lnTo>
                  <a:pt x="102" y="171"/>
                </a:lnTo>
                <a:lnTo>
                  <a:pt x="102" y="169"/>
                </a:lnTo>
                <a:lnTo>
                  <a:pt x="102" y="166"/>
                </a:lnTo>
                <a:lnTo>
                  <a:pt x="104" y="166"/>
                </a:lnTo>
                <a:lnTo>
                  <a:pt x="104" y="161"/>
                </a:lnTo>
                <a:lnTo>
                  <a:pt x="102" y="161"/>
                </a:lnTo>
                <a:lnTo>
                  <a:pt x="97" y="161"/>
                </a:lnTo>
                <a:lnTo>
                  <a:pt x="97" y="164"/>
                </a:lnTo>
                <a:lnTo>
                  <a:pt x="94" y="164"/>
                </a:lnTo>
                <a:lnTo>
                  <a:pt x="92" y="166"/>
                </a:lnTo>
                <a:lnTo>
                  <a:pt x="85" y="166"/>
                </a:lnTo>
                <a:lnTo>
                  <a:pt x="85" y="169"/>
                </a:lnTo>
                <a:lnTo>
                  <a:pt x="82" y="169"/>
                </a:lnTo>
                <a:lnTo>
                  <a:pt x="82" y="171"/>
                </a:lnTo>
                <a:lnTo>
                  <a:pt x="70" y="171"/>
                </a:lnTo>
                <a:lnTo>
                  <a:pt x="68" y="169"/>
                </a:lnTo>
                <a:lnTo>
                  <a:pt x="68" y="166"/>
                </a:lnTo>
                <a:lnTo>
                  <a:pt x="65" y="166"/>
                </a:lnTo>
                <a:lnTo>
                  <a:pt x="65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4" y="161"/>
                </a:lnTo>
                <a:lnTo>
                  <a:pt x="42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2"/>
                </a:lnTo>
                <a:lnTo>
                  <a:pt x="39" y="152"/>
                </a:lnTo>
                <a:lnTo>
                  <a:pt x="39" y="150"/>
                </a:lnTo>
                <a:lnTo>
                  <a:pt x="42" y="150"/>
                </a:lnTo>
                <a:lnTo>
                  <a:pt x="49" y="150"/>
                </a:lnTo>
                <a:lnTo>
                  <a:pt x="49" y="147"/>
                </a:lnTo>
                <a:lnTo>
                  <a:pt x="51" y="147"/>
                </a:lnTo>
                <a:lnTo>
                  <a:pt x="51" y="145"/>
                </a:lnTo>
                <a:lnTo>
                  <a:pt x="51" y="142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4" y="135"/>
                </a:lnTo>
                <a:lnTo>
                  <a:pt x="44" y="133"/>
                </a:lnTo>
                <a:lnTo>
                  <a:pt x="42" y="133"/>
                </a:lnTo>
                <a:lnTo>
                  <a:pt x="42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9" y="140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2" y="150"/>
                </a:lnTo>
                <a:lnTo>
                  <a:pt x="30" y="150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8" y="137"/>
                </a:lnTo>
                <a:lnTo>
                  <a:pt x="18" y="135"/>
                </a:lnTo>
                <a:lnTo>
                  <a:pt x="15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3"/>
                </a:lnTo>
                <a:lnTo>
                  <a:pt x="10" y="123"/>
                </a:lnTo>
                <a:lnTo>
                  <a:pt x="10" y="121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11"/>
                </a:lnTo>
                <a:lnTo>
                  <a:pt x="3" y="111"/>
                </a:lnTo>
                <a:lnTo>
                  <a:pt x="3" y="101"/>
                </a:lnTo>
                <a:lnTo>
                  <a:pt x="5" y="101"/>
                </a:lnTo>
                <a:lnTo>
                  <a:pt x="5" y="104"/>
                </a:lnTo>
                <a:lnTo>
                  <a:pt x="8" y="104"/>
                </a:lnTo>
                <a:lnTo>
                  <a:pt x="13" y="104"/>
                </a:lnTo>
                <a:lnTo>
                  <a:pt x="13" y="101"/>
                </a:lnTo>
                <a:lnTo>
                  <a:pt x="13" y="99"/>
                </a:lnTo>
                <a:lnTo>
                  <a:pt x="10" y="97"/>
                </a:lnTo>
                <a:lnTo>
                  <a:pt x="8" y="94"/>
                </a:lnTo>
                <a:lnTo>
                  <a:pt x="8" y="87"/>
                </a:lnTo>
                <a:lnTo>
                  <a:pt x="5" y="85"/>
                </a:lnTo>
                <a:lnTo>
                  <a:pt x="1" y="85"/>
                </a:lnTo>
                <a:lnTo>
                  <a:pt x="1" y="82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8" y="56"/>
                </a:lnTo>
                <a:lnTo>
                  <a:pt x="8" y="51"/>
                </a:lnTo>
                <a:lnTo>
                  <a:pt x="10" y="51"/>
                </a:lnTo>
                <a:lnTo>
                  <a:pt x="10" y="46"/>
                </a:lnTo>
                <a:lnTo>
                  <a:pt x="13" y="46"/>
                </a:lnTo>
                <a:lnTo>
                  <a:pt x="13" y="44"/>
                </a:lnTo>
                <a:lnTo>
                  <a:pt x="15" y="41"/>
                </a:lnTo>
                <a:lnTo>
                  <a:pt x="15" y="39"/>
                </a:lnTo>
                <a:lnTo>
                  <a:pt x="18" y="39"/>
                </a:lnTo>
                <a:moveTo>
                  <a:pt x="18" y="39"/>
                </a:moveTo>
                <a:lnTo>
                  <a:pt x="18" y="37"/>
                </a:lnTo>
                <a:lnTo>
                  <a:pt x="20" y="37"/>
                </a:lnTo>
                <a:lnTo>
                  <a:pt x="22" y="37"/>
                </a:lnTo>
                <a:lnTo>
                  <a:pt x="22" y="39"/>
                </a:lnTo>
                <a:lnTo>
                  <a:pt x="25" y="41"/>
                </a:lnTo>
                <a:lnTo>
                  <a:pt x="25" y="51"/>
                </a:lnTo>
                <a:lnTo>
                  <a:pt x="27" y="51"/>
                </a:lnTo>
                <a:lnTo>
                  <a:pt x="32" y="51"/>
                </a:lnTo>
                <a:lnTo>
                  <a:pt x="32" y="49"/>
                </a:lnTo>
                <a:lnTo>
                  <a:pt x="34" y="49"/>
                </a:lnTo>
                <a:lnTo>
                  <a:pt x="34" y="46"/>
                </a:lnTo>
                <a:lnTo>
                  <a:pt x="37" y="46"/>
                </a:lnTo>
                <a:lnTo>
                  <a:pt x="39" y="44"/>
                </a:lnTo>
                <a:lnTo>
                  <a:pt x="42" y="44"/>
                </a:lnTo>
                <a:lnTo>
                  <a:pt x="42" y="41"/>
                </a:lnTo>
                <a:lnTo>
                  <a:pt x="44" y="39"/>
                </a:lnTo>
                <a:lnTo>
                  <a:pt x="44" y="34"/>
                </a:lnTo>
                <a:lnTo>
                  <a:pt x="42" y="34"/>
                </a:lnTo>
                <a:lnTo>
                  <a:pt x="39" y="34"/>
                </a:lnTo>
                <a:lnTo>
                  <a:pt x="39" y="37"/>
                </a:lnTo>
                <a:lnTo>
                  <a:pt x="37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2" y="15"/>
                </a:lnTo>
                <a:lnTo>
                  <a:pt x="44" y="13"/>
                </a:lnTo>
                <a:lnTo>
                  <a:pt x="51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8" y="5"/>
                </a:lnTo>
                <a:lnTo>
                  <a:pt x="6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60" name="rect 4760"/>
          <p:cNvSpPr/>
          <p:nvPr/>
        </p:nvSpPr>
        <p:spPr>
          <a:xfrm>
            <a:off x="2517109" y="4612101"/>
            <a:ext cx="13492" cy="7397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62" name="rect 4762"/>
          <p:cNvSpPr/>
          <p:nvPr/>
        </p:nvSpPr>
        <p:spPr>
          <a:xfrm>
            <a:off x="2471166" y="4694174"/>
            <a:ext cx="16764" cy="1676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64" name="path 4764"/>
          <p:cNvSpPr/>
          <p:nvPr/>
        </p:nvSpPr>
        <p:spPr>
          <a:xfrm>
            <a:off x="2477261" y="4709414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66" name="path 4766"/>
          <p:cNvSpPr/>
          <p:nvPr/>
        </p:nvSpPr>
        <p:spPr>
          <a:xfrm>
            <a:off x="3981450" y="4637785"/>
            <a:ext cx="19811" cy="33527"/>
          </a:xfrm>
          <a:custGeom>
            <a:avLst/>
            <a:gdLst/>
            <a:ahLst/>
            <a:cxnLst/>
            <a:rect l="0" t="0" r="0" b="0"/>
            <a:pathLst>
              <a:path w="31" h="52">
                <a:moveTo>
                  <a:pt x="1" y="42"/>
                </a:moveTo>
                <a:lnTo>
                  <a:pt x="8" y="49"/>
                </a:lnTo>
                <a:moveTo>
                  <a:pt x="3" y="44"/>
                </a:moveTo>
                <a:lnTo>
                  <a:pt x="1" y="42"/>
                </a:lnTo>
                <a:moveTo>
                  <a:pt x="5" y="25"/>
                </a:moveTo>
                <a:lnTo>
                  <a:pt x="5" y="27"/>
                </a:lnTo>
                <a:moveTo>
                  <a:pt x="1" y="44"/>
                </a:moveTo>
                <a:lnTo>
                  <a:pt x="8" y="51"/>
                </a:lnTo>
                <a:moveTo>
                  <a:pt x="8" y="20"/>
                </a:moveTo>
                <a:lnTo>
                  <a:pt x="10" y="22"/>
                </a:lnTo>
                <a:moveTo>
                  <a:pt x="5" y="20"/>
                </a:moveTo>
                <a:lnTo>
                  <a:pt x="10" y="25"/>
                </a:lnTo>
                <a:moveTo>
                  <a:pt x="22" y="1"/>
                </a:moveTo>
                <a:lnTo>
                  <a:pt x="30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68" name="path 4768"/>
          <p:cNvSpPr/>
          <p:nvPr/>
        </p:nvSpPr>
        <p:spPr>
          <a:xfrm>
            <a:off x="3981450" y="4666742"/>
            <a:ext cx="7619" cy="12191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" y="5"/>
                </a:moveTo>
                <a:lnTo>
                  <a:pt x="10" y="17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70" name="path 4770"/>
          <p:cNvSpPr/>
          <p:nvPr/>
        </p:nvSpPr>
        <p:spPr>
          <a:xfrm>
            <a:off x="3350514" y="4700270"/>
            <a:ext cx="71628" cy="21335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09" y="1"/>
                </a:moveTo>
                <a:lnTo>
                  <a:pt x="111" y="3"/>
                </a:ln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1" y="15"/>
                </a:lnTo>
                <a:lnTo>
                  <a:pt x="99" y="15"/>
                </a:lnTo>
                <a:lnTo>
                  <a:pt x="99" y="17"/>
                </a:lnTo>
                <a:lnTo>
                  <a:pt x="97" y="17"/>
                </a:lnTo>
                <a:lnTo>
                  <a:pt x="94" y="20"/>
                </a:lnTo>
                <a:lnTo>
                  <a:pt x="92" y="20"/>
                </a:lnTo>
                <a:lnTo>
                  <a:pt x="92" y="22"/>
                </a:lnTo>
                <a:lnTo>
                  <a:pt x="82" y="22"/>
                </a:lnTo>
                <a:lnTo>
                  <a:pt x="82" y="25"/>
                </a:lnTo>
                <a:lnTo>
                  <a:pt x="80" y="25"/>
                </a:lnTo>
                <a:lnTo>
                  <a:pt x="80" y="27"/>
                </a:lnTo>
                <a:lnTo>
                  <a:pt x="77" y="27"/>
                </a:lnTo>
                <a:lnTo>
                  <a:pt x="77" y="30"/>
                </a:lnTo>
                <a:lnTo>
                  <a:pt x="68" y="30"/>
                </a:lnTo>
                <a:lnTo>
                  <a:pt x="68" y="32"/>
                </a:lnTo>
                <a:lnTo>
                  <a:pt x="65" y="32"/>
                </a:lnTo>
                <a:lnTo>
                  <a:pt x="63" y="30"/>
                </a:lnTo>
                <a:lnTo>
                  <a:pt x="65" y="27"/>
                </a:lnTo>
                <a:lnTo>
                  <a:pt x="65" y="22"/>
                </a:lnTo>
                <a:lnTo>
                  <a:pt x="63" y="22"/>
                </a:lnTo>
                <a:lnTo>
                  <a:pt x="58" y="22"/>
                </a:lnTo>
                <a:lnTo>
                  <a:pt x="58" y="25"/>
                </a:lnTo>
                <a:lnTo>
                  <a:pt x="56" y="25"/>
                </a:lnTo>
                <a:lnTo>
                  <a:pt x="56" y="27"/>
                </a:lnTo>
                <a:lnTo>
                  <a:pt x="46" y="27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32" y="32"/>
                </a:lnTo>
                <a:lnTo>
                  <a:pt x="32" y="30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2" y="25"/>
                </a:lnTo>
                <a:lnTo>
                  <a:pt x="25" y="25"/>
                </a:lnTo>
                <a:lnTo>
                  <a:pt x="25" y="27"/>
                </a:lnTo>
                <a:lnTo>
                  <a:pt x="15" y="27"/>
                </a:lnTo>
                <a:lnTo>
                  <a:pt x="15" y="25"/>
                </a:lnTo>
                <a:lnTo>
                  <a:pt x="10" y="25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3" y="20"/>
                </a:lnTo>
                <a:lnTo>
                  <a:pt x="3" y="17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72" name="path 4772"/>
          <p:cNvSpPr/>
          <p:nvPr/>
        </p:nvSpPr>
        <p:spPr>
          <a:xfrm>
            <a:off x="3327653" y="4614926"/>
            <a:ext cx="39623" cy="92964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37"/>
                </a:moveTo>
                <a:lnTo>
                  <a:pt x="46" y="137"/>
                </a:lnTo>
                <a:lnTo>
                  <a:pt x="46" y="135"/>
                </a:lnTo>
                <a:lnTo>
                  <a:pt x="44" y="133"/>
                </a:lnTo>
                <a:lnTo>
                  <a:pt x="44" y="130"/>
                </a:lnTo>
                <a:lnTo>
                  <a:pt x="42" y="128"/>
                </a:lnTo>
                <a:lnTo>
                  <a:pt x="39" y="126"/>
                </a:lnTo>
                <a:lnTo>
                  <a:pt x="32" y="126"/>
                </a:lnTo>
                <a:lnTo>
                  <a:pt x="32" y="128"/>
                </a:lnTo>
                <a:lnTo>
                  <a:pt x="34" y="130"/>
                </a:lnTo>
                <a:lnTo>
                  <a:pt x="34" y="133"/>
                </a:lnTo>
                <a:lnTo>
                  <a:pt x="37" y="133"/>
                </a:lnTo>
                <a:lnTo>
                  <a:pt x="37" y="140"/>
                </a:lnTo>
                <a:lnTo>
                  <a:pt x="34" y="140"/>
                </a:lnTo>
                <a:lnTo>
                  <a:pt x="34" y="142"/>
                </a:lnTo>
                <a:lnTo>
                  <a:pt x="32" y="142"/>
                </a:lnTo>
                <a:lnTo>
                  <a:pt x="30" y="142"/>
                </a:lnTo>
                <a:lnTo>
                  <a:pt x="30" y="145"/>
                </a:lnTo>
                <a:lnTo>
                  <a:pt x="27" y="145"/>
                </a:lnTo>
                <a:lnTo>
                  <a:pt x="25" y="142"/>
                </a:lnTo>
                <a:lnTo>
                  <a:pt x="22" y="140"/>
                </a:lnTo>
                <a:lnTo>
                  <a:pt x="20" y="137"/>
                </a:lnTo>
                <a:lnTo>
                  <a:pt x="20" y="135"/>
                </a:lnTo>
                <a:lnTo>
                  <a:pt x="18" y="135"/>
                </a:lnTo>
                <a:lnTo>
                  <a:pt x="18" y="133"/>
                </a:lnTo>
                <a:lnTo>
                  <a:pt x="15" y="130"/>
                </a:lnTo>
                <a:lnTo>
                  <a:pt x="15" y="128"/>
                </a:lnTo>
                <a:lnTo>
                  <a:pt x="13" y="128"/>
                </a:lnTo>
                <a:lnTo>
                  <a:pt x="13" y="126"/>
                </a:lnTo>
                <a:lnTo>
                  <a:pt x="10" y="123"/>
                </a:lnTo>
                <a:lnTo>
                  <a:pt x="10" y="116"/>
                </a:lnTo>
                <a:lnTo>
                  <a:pt x="8" y="116"/>
                </a:lnTo>
                <a:lnTo>
                  <a:pt x="8" y="114"/>
                </a:lnTo>
                <a:lnTo>
                  <a:pt x="6" y="114"/>
                </a:lnTo>
                <a:lnTo>
                  <a:pt x="6" y="111"/>
                </a:lnTo>
                <a:lnTo>
                  <a:pt x="3" y="109"/>
                </a:lnTo>
                <a:lnTo>
                  <a:pt x="3" y="102"/>
                </a:lnTo>
                <a:lnTo>
                  <a:pt x="1" y="99"/>
                </a:lnTo>
                <a:lnTo>
                  <a:pt x="3" y="97"/>
                </a:lnTo>
                <a:lnTo>
                  <a:pt x="6" y="97"/>
                </a:lnTo>
                <a:lnTo>
                  <a:pt x="6" y="99"/>
                </a:lnTo>
                <a:lnTo>
                  <a:pt x="10" y="99"/>
                </a:lnTo>
                <a:lnTo>
                  <a:pt x="10" y="97"/>
                </a:lnTo>
                <a:lnTo>
                  <a:pt x="10" y="92"/>
                </a:lnTo>
                <a:lnTo>
                  <a:pt x="8" y="92"/>
                </a:lnTo>
                <a:lnTo>
                  <a:pt x="8" y="90"/>
                </a:lnTo>
                <a:lnTo>
                  <a:pt x="6" y="87"/>
                </a:lnTo>
                <a:lnTo>
                  <a:pt x="6" y="80"/>
                </a:lnTo>
                <a:lnTo>
                  <a:pt x="3" y="80"/>
                </a:lnTo>
                <a:lnTo>
                  <a:pt x="1" y="80"/>
                </a:lnTo>
                <a:lnTo>
                  <a:pt x="1" y="77"/>
                </a:lnTo>
                <a:lnTo>
                  <a:pt x="1" y="66"/>
                </a:lnTo>
                <a:lnTo>
                  <a:pt x="3" y="63"/>
                </a:lnTo>
                <a:lnTo>
                  <a:pt x="8" y="63"/>
                </a:lnTo>
                <a:lnTo>
                  <a:pt x="8" y="61"/>
                </a:lnTo>
                <a:lnTo>
                  <a:pt x="10" y="61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6" y="56"/>
                </a:lnTo>
                <a:lnTo>
                  <a:pt x="6" y="54"/>
                </a:lnTo>
                <a:lnTo>
                  <a:pt x="6" y="49"/>
                </a:lnTo>
                <a:lnTo>
                  <a:pt x="8" y="46"/>
                </a:lnTo>
                <a:lnTo>
                  <a:pt x="8" y="44"/>
                </a:lnTo>
                <a:lnTo>
                  <a:pt x="10" y="42"/>
                </a:lnTo>
                <a:lnTo>
                  <a:pt x="10" y="39"/>
                </a:lnTo>
                <a:lnTo>
                  <a:pt x="13" y="39"/>
                </a:lnTo>
                <a:lnTo>
                  <a:pt x="13" y="37"/>
                </a:lnTo>
                <a:lnTo>
                  <a:pt x="15" y="34"/>
                </a:lnTo>
                <a:moveTo>
                  <a:pt x="15" y="34"/>
                </a:moveTo>
                <a:lnTo>
                  <a:pt x="18" y="32"/>
                </a:lnTo>
                <a:lnTo>
                  <a:pt x="20" y="32"/>
                </a:lnTo>
                <a:lnTo>
                  <a:pt x="20" y="34"/>
                </a:lnTo>
                <a:lnTo>
                  <a:pt x="22" y="34"/>
                </a:lnTo>
                <a:lnTo>
                  <a:pt x="22" y="37"/>
                </a:lnTo>
                <a:lnTo>
                  <a:pt x="22" y="44"/>
                </a:lnTo>
                <a:lnTo>
                  <a:pt x="25" y="44"/>
                </a:lnTo>
                <a:lnTo>
                  <a:pt x="25" y="46"/>
                </a:lnTo>
                <a:lnTo>
                  <a:pt x="27" y="46"/>
                </a:lnTo>
                <a:lnTo>
                  <a:pt x="30" y="46"/>
                </a:lnTo>
                <a:lnTo>
                  <a:pt x="30" y="44"/>
                </a:lnTo>
                <a:lnTo>
                  <a:pt x="32" y="44"/>
                </a:lnTo>
                <a:lnTo>
                  <a:pt x="32" y="42"/>
                </a:lnTo>
                <a:lnTo>
                  <a:pt x="37" y="42"/>
                </a:lnTo>
                <a:lnTo>
                  <a:pt x="37" y="39"/>
                </a:lnTo>
                <a:lnTo>
                  <a:pt x="39" y="39"/>
                </a:lnTo>
                <a:lnTo>
                  <a:pt x="42" y="37"/>
                </a:lnTo>
                <a:lnTo>
                  <a:pt x="42" y="30"/>
                </a:lnTo>
                <a:lnTo>
                  <a:pt x="39" y="30"/>
                </a:lnTo>
                <a:lnTo>
                  <a:pt x="37" y="30"/>
                </a:lnTo>
                <a:lnTo>
                  <a:pt x="37" y="32"/>
                </a:lnTo>
                <a:lnTo>
                  <a:pt x="34" y="32"/>
                </a:lnTo>
                <a:lnTo>
                  <a:pt x="34" y="34"/>
                </a:lnTo>
                <a:lnTo>
                  <a:pt x="30" y="34"/>
                </a:lnTo>
                <a:lnTo>
                  <a:pt x="27" y="32"/>
                </a:lnTo>
                <a:lnTo>
                  <a:pt x="25" y="30"/>
                </a:lnTo>
                <a:lnTo>
                  <a:pt x="25" y="27"/>
                </a:lnTo>
                <a:lnTo>
                  <a:pt x="22" y="27"/>
                </a:lnTo>
                <a:lnTo>
                  <a:pt x="22" y="25"/>
                </a:lnTo>
                <a:lnTo>
                  <a:pt x="25" y="25"/>
                </a:lnTo>
                <a:lnTo>
                  <a:pt x="25" y="20"/>
                </a:lnTo>
                <a:lnTo>
                  <a:pt x="27" y="20"/>
                </a:lnTo>
                <a:lnTo>
                  <a:pt x="30" y="17"/>
                </a:lnTo>
                <a:lnTo>
                  <a:pt x="32" y="15"/>
                </a:lnTo>
                <a:lnTo>
                  <a:pt x="34" y="15"/>
                </a:lnTo>
                <a:lnTo>
                  <a:pt x="34" y="13"/>
                </a:lnTo>
                <a:lnTo>
                  <a:pt x="37" y="13"/>
                </a:lnTo>
                <a:lnTo>
                  <a:pt x="39" y="10"/>
                </a:lnTo>
                <a:lnTo>
                  <a:pt x="42" y="10"/>
                </a:lnTo>
                <a:lnTo>
                  <a:pt x="42" y="8"/>
                </a:lnTo>
                <a:lnTo>
                  <a:pt x="51" y="8"/>
                </a:lnTo>
                <a:lnTo>
                  <a:pt x="51" y="6"/>
                </a:lnTo>
                <a:lnTo>
                  <a:pt x="54" y="6"/>
                </a:lnTo>
                <a:lnTo>
                  <a:pt x="54" y="3"/>
                </a:lnTo>
                <a:lnTo>
                  <a:pt x="56" y="3"/>
                </a:lnTo>
                <a:lnTo>
                  <a:pt x="56" y="1"/>
                </a:lnTo>
                <a:lnTo>
                  <a:pt x="6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74" name="rect 4774"/>
          <p:cNvSpPr/>
          <p:nvPr/>
        </p:nvSpPr>
        <p:spPr>
          <a:xfrm>
            <a:off x="3343116" y="4694174"/>
            <a:ext cx="16540" cy="1676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76" name="path 4776"/>
          <p:cNvSpPr/>
          <p:nvPr/>
        </p:nvSpPr>
        <p:spPr>
          <a:xfrm>
            <a:off x="3367278" y="4611878"/>
            <a:ext cx="67056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5" y="8"/>
                </a:lnTo>
                <a:lnTo>
                  <a:pt x="5" y="13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5" y="3"/>
                </a:lnTo>
                <a:lnTo>
                  <a:pt x="27" y="3"/>
                </a:lnTo>
                <a:lnTo>
                  <a:pt x="34" y="3"/>
                </a:lnTo>
                <a:lnTo>
                  <a:pt x="34" y="1"/>
                </a:lnTo>
                <a:lnTo>
                  <a:pt x="54" y="8"/>
                </a:lnTo>
                <a:lnTo>
                  <a:pt x="58" y="8"/>
                </a:lnTo>
                <a:lnTo>
                  <a:pt x="58" y="10"/>
                </a:lnTo>
                <a:lnTo>
                  <a:pt x="63" y="10"/>
                </a:lnTo>
                <a:lnTo>
                  <a:pt x="63" y="13"/>
                </a:lnTo>
                <a:lnTo>
                  <a:pt x="65" y="13"/>
                </a:lnTo>
                <a:lnTo>
                  <a:pt x="65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58" y="27"/>
                </a:lnTo>
                <a:lnTo>
                  <a:pt x="58" y="32"/>
                </a:lnTo>
                <a:lnTo>
                  <a:pt x="61" y="32"/>
                </a:lnTo>
                <a:lnTo>
                  <a:pt x="61" y="34"/>
                </a:lnTo>
                <a:lnTo>
                  <a:pt x="63" y="34"/>
                </a:lnTo>
                <a:lnTo>
                  <a:pt x="63" y="39"/>
                </a:lnTo>
                <a:lnTo>
                  <a:pt x="65" y="39"/>
                </a:lnTo>
                <a:lnTo>
                  <a:pt x="65" y="41"/>
                </a:lnTo>
                <a:lnTo>
                  <a:pt x="68" y="41"/>
                </a:lnTo>
                <a:lnTo>
                  <a:pt x="68" y="44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9"/>
                </a:lnTo>
                <a:lnTo>
                  <a:pt x="73" y="37"/>
                </a:lnTo>
                <a:lnTo>
                  <a:pt x="70" y="37"/>
                </a:lnTo>
                <a:lnTo>
                  <a:pt x="70" y="30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7" y="27"/>
                </a:lnTo>
                <a:lnTo>
                  <a:pt x="77" y="25"/>
                </a:lnTo>
                <a:lnTo>
                  <a:pt x="82" y="25"/>
                </a:lnTo>
                <a:lnTo>
                  <a:pt x="82" y="27"/>
                </a:lnTo>
                <a:lnTo>
                  <a:pt x="85" y="27"/>
                </a:lnTo>
                <a:lnTo>
                  <a:pt x="85" y="30"/>
                </a:lnTo>
                <a:lnTo>
                  <a:pt x="87" y="30"/>
                </a:lnTo>
                <a:lnTo>
                  <a:pt x="87" y="32"/>
                </a:lnTo>
                <a:lnTo>
                  <a:pt x="90" y="34"/>
                </a:lnTo>
                <a:lnTo>
                  <a:pt x="90" y="37"/>
                </a:lnTo>
                <a:lnTo>
                  <a:pt x="92" y="37"/>
                </a:lnTo>
                <a:lnTo>
                  <a:pt x="92" y="39"/>
                </a:lnTo>
                <a:lnTo>
                  <a:pt x="94" y="39"/>
                </a:lnTo>
                <a:lnTo>
                  <a:pt x="94" y="44"/>
                </a:lnTo>
                <a:lnTo>
                  <a:pt x="97" y="44"/>
                </a:lnTo>
                <a:lnTo>
                  <a:pt x="97" y="51"/>
                </a:lnTo>
                <a:lnTo>
                  <a:pt x="99" y="51"/>
                </a:lnTo>
                <a:lnTo>
                  <a:pt x="99" y="53"/>
                </a:lnTo>
                <a:lnTo>
                  <a:pt x="101" y="56"/>
                </a:lnTo>
                <a:lnTo>
                  <a:pt x="101" y="58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78" name="rect 4778"/>
          <p:cNvSpPr/>
          <p:nvPr/>
        </p:nvSpPr>
        <p:spPr>
          <a:xfrm>
            <a:off x="3388837" y="4611878"/>
            <a:ext cx="12731" cy="7620"/>
          </a:xfrm>
          <a:prstGeom prst="rect">
            <a:avLst/>
          </a:prstGeom>
          <a:solidFill>
            <a:srgbClr val="000000">
              <a:alpha val="20392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80" name="rect 4780"/>
          <p:cNvSpPr/>
          <p:nvPr/>
        </p:nvSpPr>
        <p:spPr>
          <a:xfrm>
            <a:off x="2735041" y="4611878"/>
            <a:ext cx="13492" cy="7620"/>
          </a:xfrm>
          <a:prstGeom prst="rect">
            <a:avLst/>
          </a:prstGeom>
          <a:solidFill>
            <a:srgbClr val="000000">
              <a:alpha val="97647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82" name="path 4782"/>
          <p:cNvSpPr/>
          <p:nvPr/>
        </p:nvSpPr>
        <p:spPr>
          <a:xfrm>
            <a:off x="2683002" y="4614926"/>
            <a:ext cx="30479" cy="30479"/>
          </a:xfrm>
          <a:custGeom>
            <a:avLst/>
            <a:gdLst/>
            <a:ahLst/>
            <a:cxnLst/>
            <a:rect l="0" t="0" r="0" b="0"/>
            <a:pathLst>
              <a:path w="47" h="47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5" y="32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8" y="46"/>
                </a:lnTo>
                <a:lnTo>
                  <a:pt x="10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18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18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30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8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7" y="6"/>
                </a:lnTo>
                <a:lnTo>
                  <a:pt x="37" y="3"/>
                </a:lnTo>
                <a:lnTo>
                  <a:pt x="39" y="3"/>
                </a:lnTo>
                <a:lnTo>
                  <a:pt x="42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84" name="rect 4784"/>
          <p:cNvSpPr/>
          <p:nvPr/>
        </p:nvSpPr>
        <p:spPr>
          <a:xfrm>
            <a:off x="4044157" y="4612101"/>
            <a:ext cx="12731" cy="7396"/>
          </a:xfrm>
          <a:prstGeom prst="rect">
            <a:avLst/>
          </a:prstGeom>
          <a:solidFill>
            <a:srgbClr val="000000">
              <a:alpha val="9254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86" name="path 4786"/>
          <p:cNvSpPr/>
          <p:nvPr/>
        </p:nvSpPr>
        <p:spPr>
          <a:xfrm>
            <a:off x="4007357" y="4613402"/>
            <a:ext cx="32004" cy="22859"/>
          </a:xfrm>
          <a:custGeom>
            <a:avLst/>
            <a:gdLst/>
            <a:ahLst/>
            <a:cxnLst/>
            <a:rect l="0" t="0" r="0" b="0"/>
            <a:pathLst>
              <a:path w="50" h="35">
                <a:moveTo>
                  <a:pt x="49" y="3"/>
                </a:moveTo>
                <a:lnTo>
                  <a:pt x="49" y="1"/>
                </a:lnTo>
                <a:moveTo>
                  <a:pt x="1" y="32"/>
                </a:moveTo>
                <a:lnTo>
                  <a:pt x="3" y="3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88" name="path 4788"/>
          <p:cNvSpPr/>
          <p:nvPr/>
        </p:nvSpPr>
        <p:spPr>
          <a:xfrm>
            <a:off x="3990593" y="4613402"/>
            <a:ext cx="48768" cy="25907"/>
          </a:xfrm>
          <a:custGeom>
            <a:avLst/>
            <a:gdLst/>
            <a:ahLst/>
            <a:cxnLst/>
            <a:rect l="0" t="0" r="0" b="0"/>
            <a:pathLst>
              <a:path w="76" h="40">
                <a:moveTo>
                  <a:pt x="51" y="1"/>
                </a:moveTo>
                <a:lnTo>
                  <a:pt x="54" y="1"/>
                </a:lnTo>
                <a:moveTo>
                  <a:pt x="46" y="3"/>
                </a:moveTo>
                <a:lnTo>
                  <a:pt x="49" y="3"/>
                </a:lnTo>
                <a:moveTo>
                  <a:pt x="54" y="1"/>
                </a:moveTo>
                <a:lnTo>
                  <a:pt x="56" y="3"/>
                </a:lnTo>
                <a:moveTo>
                  <a:pt x="70" y="1"/>
                </a:moveTo>
                <a:lnTo>
                  <a:pt x="73" y="3"/>
                </a:lnTo>
                <a:moveTo>
                  <a:pt x="73" y="1"/>
                </a:moveTo>
                <a:lnTo>
                  <a:pt x="75" y="3"/>
                </a:lnTo>
                <a:moveTo>
                  <a:pt x="10" y="29"/>
                </a:moveTo>
                <a:lnTo>
                  <a:pt x="10" y="27"/>
                </a:lnTo>
                <a:moveTo>
                  <a:pt x="5" y="34"/>
                </a:moveTo>
                <a:lnTo>
                  <a:pt x="5" y="32"/>
                </a:lnTo>
                <a:moveTo>
                  <a:pt x="10" y="27"/>
                </a:moveTo>
                <a:lnTo>
                  <a:pt x="10" y="29"/>
                </a:lnTo>
                <a:moveTo>
                  <a:pt x="25" y="34"/>
                </a:moveTo>
                <a:lnTo>
                  <a:pt x="27" y="39"/>
                </a:lnTo>
                <a:moveTo>
                  <a:pt x="25" y="32"/>
                </a:moveTo>
                <a:lnTo>
                  <a:pt x="27" y="37"/>
                </a:lnTo>
                <a:moveTo>
                  <a:pt x="22" y="34"/>
                </a:moveTo>
                <a:lnTo>
                  <a:pt x="27" y="39"/>
                </a:lnTo>
                <a:moveTo>
                  <a:pt x="1" y="37"/>
                </a:moveTo>
                <a:lnTo>
                  <a:pt x="5" y="3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90" name="path 4790"/>
          <p:cNvSpPr/>
          <p:nvPr/>
        </p:nvSpPr>
        <p:spPr>
          <a:xfrm>
            <a:off x="3350514" y="471017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92" name="path 4792"/>
          <p:cNvSpPr/>
          <p:nvPr/>
        </p:nvSpPr>
        <p:spPr>
          <a:xfrm>
            <a:off x="3352038" y="4613402"/>
            <a:ext cx="33527" cy="22859"/>
          </a:xfrm>
          <a:custGeom>
            <a:avLst/>
            <a:gdLst/>
            <a:ahLst/>
            <a:cxnLst/>
            <a:rect l="0" t="0" r="0" b="0"/>
            <a:pathLst>
              <a:path w="52" h="35">
                <a:moveTo>
                  <a:pt x="49" y="3"/>
                </a:moveTo>
                <a:lnTo>
                  <a:pt x="51" y="1"/>
                </a:lnTo>
                <a:moveTo>
                  <a:pt x="1" y="32"/>
                </a:moveTo>
                <a:lnTo>
                  <a:pt x="3" y="3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94" name="path 4794"/>
          <p:cNvSpPr/>
          <p:nvPr/>
        </p:nvSpPr>
        <p:spPr>
          <a:xfrm>
            <a:off x="2683002" y="4611878"/>
            <a:ext cx="47243" cy="27431"/>
          </a:xfrm>
          <a:custGeom>
            <a:avLst/>
            <a:gdLst/>
            <a:ahLst/>
            <a:cxnLst/>
            <a:rect l="0" t="0" r="0" b="0"/>
            <a:pathLst>
              <a:path w="74" h="43">
                <a:moveTo>
                  <a:pt x="63" y="3"/>
                </a:moveTo>
                <a:lnTo>
                  <a:pt x="68" y="8"/>
                </a:lnTo>
                <a:moveTo>
                  <a:pt x="68" y="3"/>
                </a:moveTo>
                <a:lnTo>
                  <a:pt x="70" y="8"/>
                </a:lnTo>
                <a:moveTo>
                  <a:pt x="65" y="3"/>
                </a:moveTo>
                <a:lnTo>
                  <a:pt x="68" y="8"/>
                </a:lnTo>
                <a:moveTo>
                  <a:pt x="51" y="3"/>
                </a:moveTo>
                <a:lnTo>
                  <a:pt x="51" y="1"/>
                </a:lnTo>
                <a:moveTo>
                  <a:pt x="46" y="5"/>
                </a:moveTo>
                <a:lnTo>
                  <a:pt x="46" y="3"/>
                </a:lnTo>
                <a:moveTo>
                  <a:pt x="54" y="3"/>
                </a:moveTo>
                <a:lnTo>
                  <a:pt x="56" y="5"/>
                </a:lnTo>
                <a:moveTo>
                  <a:pt x="68" y="3"/>
                </a:moveTo>
                <a:lnTo>
                  <a:pt x="70" y="5"/>
                </a:lnTo>
                <a:moveTo>
                  <a:pt x="70" y="3"/>
                </a:moveTo>
                <a:lnTo>
                  <a:pt x="73" y="5"/>
                </a:lnTo>
                <a:moveTo>
                  <a:pt x="8" y="32"/>
                </a:moveTo>
                <a:lnTo>
                  <a:pt x="8" y="30"/>
                </a:lnTo>
                <a:moveTo>
                  <a:pt x="3" y="37"/>
                </a:moveTo>
                <a:lnTo>
                  <a:pt x="5" y="37"/>
                </a:lnTo>
                <a:moveTo>
                  <a:pt x="8" y="30"/>
                </a:moveTo>
                <a:lnTo>
                  <a:pt x="8" y="32"/>
                </a:lnTo>
                <a:moveTo>
                  <a:pt x="22" y="37"/>
                </a:moveTo>
                <a:lnTo>
                  <a:pt x="27" y="41"/>
                </a:lnTo>
                <a:moveTo>
                  <a:pt x="22" y="34"/>
                </a:moveTo>
                <a:lnTo>
                  <a:pt x="27" y="39"/>
                </a:lnTo>
                <a:moveTo>
                  <a:pt x="20" y="37"/>
                </a:moveTo>
                <a:lnTo>
                  <a:pt x="25" y="41"/>
                </a:lnTo>
                <a:moveTo>
                  <a:pt x="1" y="39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96" name="path 4796"/>
          <p:cNvSpPr/>
          <p:nvPr/>
        </p:nvSpPr>
        <p:spPr>
          <a:xfrm>
            <a:off x="2480310" y="4613402"/>
            <a:ext cx="33527" cy="22859"/>
          </a:xfrm>
          <a:custGeom>
            <a:avLst/>
            <a:gdLst/>
            <a:ahLst/>
            <a:cxnLst/>
            <a:rect l="0" t="0" r="0" b="0"/>
            <a:pathLst>
              <a:path w="52" h="35">
                <a:moveTo>
                  <a:pt x="49" y="3"/>
                </a:moveTo>
                <a:lnTo>
                  <a:pt x="51" y="1"/>
                </a:lnTo>
                <a:moveTo>
                  <a:pt x="1" y="32"/>
                </a:moveTo>
                <a:lnTo>
                  <a:pt x="3" y="3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98" name="path 4798"/>
          <p:cNvSpPr/>
          <p:nvPr/>
        </p:nvSpPr>
        <p:spPr>
          <a:xfrm>
            <a:off x="2236470" y="4636262"/>
            <a:ext cx="32003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9" y="101"/>
                </a:lnTo>
                <a:lnTo>
                  <a:pt x="46" y="101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101"/>
                </a:lnTo>
                <a:lnTo>
                  <a:pt x="39" y="101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29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17" y="99"/>
                </a:lnTo>
                <a:lnTo>
                  <a:pt x="17" y="97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87"/>
                </a:lnTo>
                <a:lnTo>
                  <a:pt x="10" y="87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77"/>
                </a:lnTo>
                <a:lnTo>
                  <a:pt x="5" y="73"/>
                </a:lnTo>
                <a:lnTo>
                  <a:pt x="3" y="73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3" y="63"/>
                </a:lnTo>
                <a:lnTo>
                  <a:pt x="13" y="61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8" y="56"/>
                </a:lnTo>
                <a:lnTo>
                  <a:pt x="8" y="49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29"/>
                </a:lnTo>
                <a:lnTo>
                  <a:pt x="8" y="29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7"/>
                </a:lnTo>
                <a:lnTo>
                  <a:pt x="8" y="17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00" name="rect 4800"/>
          <p:cNvSpPr/>
          <p:nvPr/>
        </p:nvSpPr>
        <p:spPr>
          <a:xfrm>
            <a:off x="2253233" y="4704842"/>
            <a:ext cx="7620" cy="4571"/>
          </a:xfrm>
          <a:prstGeom prst="rect">
            <a:avLst/>
          </a:prstGeom>
          <a:solidFill>
            <a:srgbClr val="000000">
              <a:alpha val="35686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02" name="rect 4802"/>
          <p:cNvSpPr/>
          <p:nvPr/>
        </p:nvSpPr>
        <p:spPr>
          <a:xfrm>
            <a:off x="2253995" y="4704842"/>
            <a:ext cx="6858" cy="6095"/>
          </a:xfrm>
          <a:prstGeom prst="rect">
            <a:avLst/>
          </a:prstGeom>
          <a:solidFill>
            <a:srgbClr val="000000">
              <a:alpha val="5647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04" name="path 4804"/>
          <p:cNvSpPr/>
          <p:nvPr/>
        </p:nvSpPr>
        <p:spPr>
          <a:xfrm>
            <a:off x="1823463" y="4700270"/>
            <a:ext cx="71629" cy="21335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09" y="1"/>
                </a:moveTo>
                <a:lnTo>
                  <a:pt x="111" y="1"/>
                </a:lnTo>
                <a:lnTo>
                  <a:pt x="111" y="3"/>
                </a:ln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2" y="15"/>
                </a:lnTo>
                <a:lnTo>
                  <a:pt x="99" y="15"/>
                </a:lnTo>
                <a:lnTo>
                  <a:pt x="99" y="17"/>
                </a:lnTo>
                <a:lnTo>
                  <a:pt x="97" y="17"/>
                </a:lnTo>
                <a:lnTo>
                  <a:pt x="94" y="20"/>
                </a:lnTo>
                <a:lnTo>
                  <a:pt x="92" y="20"/>
                </a:lnTo>
                <a:lnTo>
                  <a:pt x="92" y="22"/>
                </a:lnTo>
                <a:lnTo>
                  <a:pt x="85" y="22"/>
                </a:lnTo>
                <a:lnTo>
                  <a:pt x="82" y="25"/>
                </a:lnTo>
                <a:lnTo>
                  <a:pt x="80" y="27"/>
                </a:lnTo>
                <a:lnTo>
                  <a:pt x="78" y="27"/>
                </a:lnTo>
                <a:lnTo>
                  <a:pt x="78" y="30"/>
                </a:lnTo>
                <a:lnTo>
                  <a:pt x="68" y="30"/>
                </a:lnTo>
                <a:lnTo>
                  <a:pt x="68" y="32"/>
                </a:lnTo>
                <a:lnTo>
                  <a:pt x="66" y="32"/>
                </a:lnTo>
                <a:lnTo>
                  <a:pt x="66" y="30"/>
                </a:lnTo>
                <a:lnTo>
                  <a:pt x="63" y="30"/>
                </a:lnTo>
                <a:lnTo>
                  <a:pt x="66" y="30"/>
                </a:lnTo>
                <a:lnTo>
                  <a:pt x="66" y="25"/>
                </a:lnTo>
                <a:lnTo>
                  <a:pt x="68" y="25"/>
                </a:lnTo>
                <a:lnTo>
                  <a:pt x="68" y="22"/>
                </a:lnTo>
                <a:lnTo>
                  <a:pt x="66" y="22"/>
                </a:lnTo>
                <a:lnTo>
                  <a:pt x="61" y="22"/>
                </a:lnTo>
                <a:lnTo>
                  <a:pt x="58" y="25"/>
                </a:lnTo>
                <a:lnTo>
                  <a:pt x="56" y="25"/>
                </a:lnTo>
                <a:lnTo>
                  <a:pt x="56" y="27"/>
                </a:lnTo>
                <a:lnTo>
                  <a:pt x="49" y="27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34" y="32"/>
                </a:lnTo>
                <a:lnTo>
                  <a:pt x="32" y="30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7"/>
                </a:lnTo>
                <a:lnTo>
                  <a:pt x="22" y="27"/>
                </a:lnTo>
                <a:lnTo>
                  <a:pt x="15" y="27"/>
                </a:ln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6" y="22"/>
                </a:lnTo>
                <a:lnTo>
                  <a:pt x="6" y="20"/>
                </a:lnTo>
                <a:lnTo>
                  <a:pt x="3" y="20"/>
                </a:lnTo>
                <a:lnTo>
                  <a:pt x="3" y="17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06" name="path 4806"/>
          <p:cNvSpPr/>
          <p:nvPr/>
        </p:nvSpPr>
        <p:spPr>
          <a:xfrm>
            <a:off x="1800604" y="4636262"/>
            <a:ext cx="32005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6" y="101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11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18" y="101"/>
                </a:lnTo>
                <a:lnTo>
                  <a:pt x="18" y="99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89"/>
                </a:lnTo>
                <a:lnTo>
                  <a:pt x="10" y="89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6" y="80"/>
                </a:lnTo>
                <a:lnTo>
                  <a:pt x="6" y="75"/>
                </a:lnTo>
                <a:lnTo>
                  <a:pt x="3" y="75"/>
                </a:lnTo>
                <a:lnTo>
                  <a:pt x="3" y="63"/>
                </a:lnTo>
                <a:lnTo>
                  <a:pt x="6" y="63"/>
                </a:lnTo>
                <a:lnTo>
                  <a:pt x="6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1"/>
                </a:lnTo>
                <a:lnTo>
                  <a:pt x="6" y="49"/>
                </a:lnTo>
                <a:lnTo>
                  <a:pt x="6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6" y="29"/>
                </a:lnTo>
                <a:lnTo>
                  <a:pt x="8" y="29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17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08" name="rect 4808"/>
          <p:cNvSpPr/>
          <p:nvPr/>
        </p:nvSpPr>
        <p:spPr>
          <a:xfrm>
            <a:off x="1800604" y="4663917"/>
            <a:ext cx="7622" cy="15778"/>
          </a:xfrm>
          <a:prstGeom prst="rect">
            <a:avLst/>
          </a:prstGeom>
          <a:solidFill>
            <a:srgbClr val="000000">
              <a:alpha val="4627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10" name="path 4810"/>
          <p:cNvSpPr/>
          <p:nvPr/>
        </p:nvSpPr>
        <p:spPr>
          <a:xfrm>
            <a:off x="1800604" y="4614926"/>
            <a:ext cx="39625" cy="56387"/>
          </a:xfrm>
          <a:custGeom>
            <a:avLst/>
            <a:gdLst/>
            <a:ahLst/>
            <a:cxnLst/>
            <a:rect l="0" t="0" r="0" b="0"/>
            <a:pathLst>
              <a:path w="62" h="88">
                <a:moveTo>
                  <a:pt x="15" y="34"/>
                </a:moveTo>
                <a:lnTo>
                  <a:pt x="18" y="34"/>
                </a:lnTo>
                <a:lnTo>
                  <a:pt x="18" y="32"/>
                </a:lnTo>
                <a:lnTo>
                  <a:pt x="20" y="32"/>
                </a:lnTo>
                <a:lnTo>
                  <a:pt x="22" y="34"/>
                </a:lnTo>
                <a:lnTo>
                  <a:pt x="22" y="44"/>
                </a:lnTo>
                <a:lnTo>
                  <a:pt x="25" y="44"/>
                </a:lnTo>
                <a:lnTo>
                  <a:pt x="25" y="46"/>
                </a:lnTo>
                <a:lnTo>
                  <a:pt x="27" y="46"/>
                </a:lnTo>
                <a:lnTo>
                  <a:pt x="30" y="46"/>
                </a:lnTo>
                <a:lnTo>
                  <a:pt x="30" y="44"/>
                </a:lnTo>
                <a:lnTo>
                  <a:pt x="32" y="44"/>
                </a:lnTo>
                <a:lnTo>
                  <a:pt x="34" y="42"/>
                </a:lnTo>
                <a:lnTo>
                  <a:pt x="37" y="42"/>
                </a:lnTo>
                <a:lnTo>
                  <a:pt x="39" y="39"/>
                </a:lnTo>
                <a:lnTo>
                  <a:pt x="42" y="39"/>
                </a:lnTo>
                <a:lnTo>
                  <a:pt x="42" y="37"/>
                </a:lnTo>
                <a:lnTo>
                  <a:pt x="42" y="30"/>
                </a:lnTo>
                <a:lnTo>
                  <a:pt x="39" y="30"/>
                </a:lnTo>
                <a:lnTo>
                  <a:pt x="37" y="32"/>
                </a:lnTo>
                <a:lnTo>
                  <a:pt x="34" y="32"/>
                </a:lnTo>
                <a:lnTo>
                  <a:pt x="34" y="34"/>
                </a:lnTo>
                <a:lnTo>
                  <a:pt x="30" y="34"/>
                </a:lnTo>
                <a:lnTo>
                  <a:pt x="30" y="32"/>
                </a:lnTo>
                <a:lnTo>
                  <a:pt x="27" y="32"/>
                </a:lnTo>
                <a:lnTo>
                  <a:pt x="27" y="30"/>
                </a:lnTo>
                <a:lnTo>
                  <a:pt x="25" y="30"/>
                </a:lnTo>
                <a:lnTo>
                  <a:pt x="25" y="27"/>
                </a:lnTo>
                <a:lnTo>
                  <a:pt x="25" y="22"/>
                </a:lnTo>
                <a:lnTo>
                  <a:pt x="27" y="20"/>
                </a:lnTo>
                <a:lnTo>
                  <a:pt x="30" y="17"/>
                </a:lnTo>
                <a:lnTo>
                  <a:pt x="32" y="17"/>
                </a:lnTo>
                <a:lnTo>
                  <a:pt x="32" y="15"/>
                </a:lnTo>
                <a:lnTo>
                  <a:pt x="34" y="15"/>
                </a:lnTo>
                <a:lnTo>
                  <a:pt x="34" y="13"/>
                </a:lnTo>
                <a:lnTo>
                  <a:pt x="37" y="13"/>
                </a:lnTo>
                <a:lnTo>
                  <a:pt x="39" y="10"/>
                </a:lnTo>
                <a:lnTo>
                  <a:pt x="42" y="10"/>
                </a:lnTo>
                <a:lnTo>
                  <a:pt x="44" y="8"/>
                </a:lnTo>
                <a:lnTo>
                  <a:pt x="51" y="8"/>
                </a:lnTo>
                <a:lnTo>
                  <a:pt x="51" y="6"/>
                </a:lnTo>
                <a:lnTo>
                  <a:pt x="54" y="6"/>
                </a:lnTo>
                <a:lnTo>
                  <a:pt x="54" y="3"/>
                </a:lnTo>
                <a:lnTo>
                  <a:pt x="56" y="3"/>
                </a:lnTo>
                <a:lnTo>
                  <a:pt x="56" y="1"/>
                </a:lnTo>
                <a:lnTo>
                  <a:pt x="61" y="1"/>
                </a:lnTo>
                <a:moveTo>
                  <a:pt x="34" y="34"/>
                </a:moveTo>
                <a:lnTo>
                  <a:pt x="39" y="39"/>
                </a:lnTo>
                <a:lnTo>
                  <a:pt x="34" y="32"/>
                </a:lnTo>
                <a:moveTo>
                  <a:pt x="18" y="34"/>
                </a:moveTo>
                <a:lnTo>
                  <a:pt x="27" y="46"/>
                </a:lnTo>
                <a:moveTo>
                  <a:pt x="18" y="32"/>
                </a:moveTo>
                <a:lnTo>
                  <a:pt x="30" y="46"/>
                </a:lnTo>
                <a:moveTo>
                  <a:pt x="37" y="39"/>
                </a:moveTo>
                <a:lnTo>
                  <a:pt x="32" y="34"/>
                </a:lnTo>
                <a:lnTo>
                  <a:pt x="37" y="42"/>
                </a:lnTo>
                <a:moveTo>
                  <a:pt x="3" y="80"/>
                </a:moveTo>
                <a:lnTo>
                  <a:pt x="1" y="77"/>
                </a:lnTo>
                <a:moveTo>
                  <a:pt x="6" y="61"/>
                </a:moveTo>
                <a:lnTo>
                  <a:pt x="6" y="63"/>
                </a:lnTo>
                <a:moveTo>
                  <a:pt x="1" y="80"/>
                </a:moveTo>
                <a:lnTo>
                  <a:pt x="8" y="87"/>
                </a:lnTo>
                <a:moveTo>
                  <a:pt x="8" y="56"/>
                </a:moveTo>
                <a:lnTo>
                  <a:pt x="10" y="58"/>
                </a:lnTo>
                <a:moveTo>
                  <a:pt x="6" y="56"/>
                </a:moveTo>
                <a:lnTo>
                  <a:pt x="10" y="61"/>
                </a:lnTo>
                <a:moveTo>
                  <a:pt x="22" y="37"/>
                </a:moveTo>
                <a:lnTo>
                  <a:pt x="30" y="46"/>
                </a:lnTo>
                <a:moveTo>
                  <a:pt x="8" y="63"/>
                </a:moveTo>
                <a:lnTo>
                  <a:pt x="6" y="58"/>
                </a:lnTo>
                <a:lnTo>
                  <a:pt x="8" y="6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12" name="path 4812"/>
          <p:cNvSpPr/>
          <p:nvPr/>
        </p:nvSpPr>
        <p:spPr>
          <a:xfrm>
            <a:off x="1800604" y="4666742"/>
            <a:ext cx="7622" cy="12191"/>
          </a:xfrm>
          <a:custGeom>
            <a:avLst/>
            <a:gdLst/>
            <a:ahLst/>
            <a:cxnLst/>
            <a:rect l="0" t="0" r="0" b="0"/>
            <a:pathLst>
              <a:path w="12" h="19">
                <a:moveTo>
                  <a:pt x="1" y="5"/>
                </a:moveTo>
                <a:lnTo>
                  <a:pt x="10" y="17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14" name="path 4814"/>
          <p:cNvSpPr/>
          <p:nvPr/>
        </p:nvSpPr>
        <p:spPr>
          <a:xfrm>
            <a:off x="1622297" y="4653026"/>
            <a:ext cx="25910" cy="27432"/>
          </a:xfrm>
          <a:custGeom>
            <a:avLst/>
            <a:gdLst/>
            <a:ahLst/>
            <a:cxnLst/>
            <a:rect l="0" t="0" r="0" b="0"/>
            <a:pathLst>
              <a:path w="40" h="43">
                <a:moveTo>
                  <a:pt x="15" y="10"/>
                </a:moveTo>
                <a:lnTo>
                  <a:pt x="25" y="30"/>
                </a:lnTo>
                <a:lnTo>
                  <a:pt x="17" y="8"/>
                </a:lnTo>
                <a:moveTo>
                  <a:pt x="20" y="1"/>
                </a:moveTo>
                <a:lnTo>
                  <a:pt x="22" y="8"/>
                </a:lnTo>
                <a:lnTo>
                  <a:pt x="30" y="13"/>
                </a:lnTo>
                <a:lnTo>
                  <a:pt x="39" y="8"/>
                </a:lnTo>
                <a:moveTo>
                  <a:pt x="8" y="20"/>
                </a:moveTo>
                <a:lnTo>
                  <a:pt x="25" y="30"/>
                </a:lnTo>
                <a:lnTo>
                  <a:pt x="8" y="13"/>
                </a:lnTo>
                <a:moveTo>
                  <a:pt x="13" y="13"/>
                </a:moveTo>
                <a:lnTo>
                  <a:pt x="25" y="30"/>
                </a:lnTo>
                <a:moveTo>
                  <a:pt x="1" y="10"/>
                </a:moveTo>
                <a:lnTo>
                  <a:pt x="10" y="13"/>
                </a:lnTo>
                <a:lnTo>
                  <a:pt x="17" y="8"/>
                </a:lnTo>
                <a:lnTo>
                  <a:pt x="20" y="1"/>
                </a:lnTo>
                <a:moveTo>
                  <a:pt x="27" y="42"/>
                </a:moveTo>
                <a:lnTo>
                  <a:pt x="25" y="32"/>
                </a:lnTo>
                <a:lnTo>
                  <a:pt x="15" y="27"/>
                </a:ln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16" name="path 4816"/>
          <p:cNvSpPr/>
          <p:nvPr/>
        </p:nvSpPr>
        <p:spPr>
          <a:xfrm>
            <a:off x="1637537" y="4666742"/>
            <a:ext cx="10670" cy="6095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13" y="1"/>
                </a:moveTo>
                <a:lnTo>
                  <a:pt x="1" y="8"/>
                </a:lnTo>
                <a:lnTo>
                  <a:pt x="1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18" name="path 4818"/>
          <p:cNvSpPr/>
          <p:nvPr/>
        </p:nvSpPr>
        <p:spPr>
          <a:xfrm>
            <a:off x="1637537" y="4671314"/>
            <a:ext cx="1525" cy="4572"/>
          </a:xfrm>
          <a:custGeom>
            <a:avLst/>
            <a:gdLst/>
            <a:ahLst/>
            <a:cxnLst/>
            <a:rect l="0" t="0" r="0" b="0"/>
            <a:pathLst>
              <a:path w="2" h="7">
                <a:moveTo>
                  <a:pt x="1" y="6"/>
                </a:moveTo>
                <a:lnTo>
                  <a:pt x="1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20" name="path 4820"/>
          <p:cNvSpPr/>
          <p:nvPr/>
        </p:nvSpPr>
        <p:spPr>
          <a:xfrm>
            <a:off x="1636013" y="4662170"/>
            <a:ext cx="10669" cy="10667"/>
          </a:xfrm>
          <a:custGeom>
            <a:avLst/>
            <a:gdLst/>
            <a:ahLst/>
            <a:cxnLst/>
            <a:rect l="0" t="0" r="0" b="0"/>
            <a:pathLst>
              <a:path w="16" h="16">
                <a:moveTo>
                  <a:pt x="1" y="15"/>
                </a:moveTo>
                <a:lnTo>
                  <a:pt x="3" y="15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22" name="rect 4822"/>
          <p:cNvSpPr/>
          <p:nvPr/>
        </p:nvSpPr>
        <p:spPr>
          <a:xfrm>
            <a:off x="2236693" y="4663917"/>
            <a:ext cx="7396" cy="15778"/>
          </a:xfrm>
          <a:prstGeom prst="rect">
            <a:avLst/>
          </a:prstGeom>
          <a:solidFill>
            <a:srgbClr val="000000">
              <a:alpha val="61176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24" name="path 4824"/>
          <p:cNvSpPr/>
          <p:nvPr/>
        </p:nvSpPr>
        <p:spPr>
          <a:xfrm>
            <a:off x="2236470" y="4611878"/>
            <a:ext cx="59435" cy="59435"/>
          </a:xfrm>
          <a:custGeom>
            <a:avLst/>
            <a:gdLst/>
            <a:ahLst/>
            <a:cxnLst/>
            <a:rect l="0" t="0" r="0" b="0"/>
            <a:pathLst>
              <a:path w="93" h="93">
                <a:moveTo>
                  <a:pt x="15" y="39"/>
                </a:moveTo>
                <a:lnTo>
                  <a:pt x="17" y="39"/>
                </a:lnTo>
                <a:lnTo>
                  <a:pt x="17" y="37"/>
                </a:lnTo>
                <a:lnTo>
                  <a:pt x="22" y="37"/>
                </a:lnTo>
                <a:lnTo>
                  <a:pt x="22" y="39"/>
                </a:lnTo>
                <a:lnTo>
                  <a:pt x="22" y="41"/>
                </a:lnTo>
                <a:lnTo>
                  <a:pt x="25" y="41"/>
                </a:lnTo>
                <a:lnTo>
                  <a:pt x="22" y="44"/>
                </a:lnTo>
                <a:lnTo>
                  <a:pt x="22" y="46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29" y="51"/>
                </a:lnTo>
                <a:lnTo>
                  <a:pt x="32" y="49"/>
                </a:lnTo>
                <a:lnTo>
                  <a:pt x="34" y="49"/>
                </a:lnTo>
                <a:lnTo>
                  <a:pt x="34" y="46"/>
                </a:lnTo>
                <a:lnTo>
                  <a:pt x="37" y="46"/>
                </a:lnTo>
                <a:lnTo>
                  <a:pt x="39" y="44"/>
                </a:lnTo>
                <a:lnTo>
                  <a:pt x="41" y="44"/>
                </a:lnTo>
                <a:lnTo>
                  <a:pt x="41" y="41"/>
                </a:lnTo>
                <a:lnTo>
                  <a:pt x="41" y="39"/>
                </a:lnTo>
                <a:lnTo>
                  <a:pt x="44" y="39"/>
                </a:lnTo>
                <a:lnTo>
                  <a:pt x="44" y="34"/>
                </a:lnTo>
                <a:lnTo>
                  <a:pt x="41" y="34"/>
                </a:lnTo>
                <a:lnTo>
                  <a:pt x="39" y="34"/>
                </a:lnTo>
                <a:lnTo>
                  <a:pt x="39" y="37"/>
                </a:lnTo>
                <a:lnTo>
                  <a:pt x="34" y="37"/>
                </a:lnTo>
                <a:lnTo>
                  <a:pt x="34" y="39"/>
                </a:lnTo>
                <a:lnTo>
                  <a:pt x="29" y="39"/>
                </a:lnTo>
                <a:lnTo>
                  <a:pt x="29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29" y="25"/>
                </a:lnTo>
                <a:lnTo>
                  <a:pt x="29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1" y="15"/>
                </a:lnTo>
                <a:lnTo>
                  <a:pt x="44" y="13"/>
                </a:lnTo>
                <a:lnTo>
                  <a:pt x="51" y="13"/>
                </a:lnTo>
                <a:lnTo>
                  <a:pt x="51" y="10"/>
                </a:lnTo>
                <a:lnTo>
                  <a:pt x="53" y="10"/>
                </a:lnTo>
                <a:lnTo>
                  <a:pt x="53" y="8"/>
                </a:lnTo>
                <a:lnTo>
                  <a:pt x="56" y="8"/>
                </a:lnTo>
                <a:lnTo>
                  <a:pt x="56" y="5"/>
                </a:lnTo>
                <a:lnTo>
                  <a:pt x="63" y="5"/>
                </a:lnTo>
                <a:moveTo>
                  <a:pt x="89" y="5"/>
                </a:moveTo>
                <a:lnTo>
                  <a:pt x="92" y="3"/>
                </a:lnTo>
                <a:moveTo>
                  <a:pt x="41" y="34"/>
                </a:moveTo>
                <a:lnTo>
                  <a:pt x="44" y="37"/>
                </a:lnTo>
                <a:moveTo>
                  <a:pt x="68" y="3"/>
                </a:moveTo>
                <a:lnTo>
                  <a:pt x="68" y="1"/>
                </a:lnTo>
                <a:moveTo>
                  <a:pt x="63" y="5"/>
                </a:moveTo>
                <a:lnTo>
                  <a:pt x="63" y="3"/>
                </a:lnTo>
                <a:moveTo>
                  <a:pt x="68" y="3"/>
                </a:moveTo>
                <a:lnTo>
                  <a:pt x="73" y="5"/>
                </a:lnTo>
                <a:moveTo>
                  <a:pt x="85" y="3"/>
                </a:moveTo>
                <a:lnTo>
                  <a:pt x="87" y="5"/>
                </a:lnTo>
                <a:moveTo>
                  <a:pt x="87" y="3"/>
                </a:moveTo>
                <a:lnTo>
                  <a:pt x="89" y="5"/>
                </a:lnTo>
                <a:moveTo>
                  <a:pt x="25" y="32"/>
                </a:moveTo>
                <a:lnTo>
                  <a:pt x="25" y="30"/>
                </a:lnTo>
                <a:moveTo>
                  <a:pt x="20" y="37"/>
                </a:moveTo>
                <a:lnTo>
                  <a:pt x="20" y="34"/>
                </a:lnTo>
                <a:moveTo>
                  <a:pt x="25" y="30"/>
                </a:moveTo>
                <a:lnTo>
                  <a:pt x="25" y="32"/>
                </a:lnTo>
                <a:moveTo>
                  <a:pt x="39" y="37"/>
                </a:moveTo>
                <a:lnTo>
                  <a:pt x="41" y="41"/>
                </a:lnTo>
                <a:moveTo>
                  <a:pt x="39" y="34"/>
                </a:moveTo>
                <a:lnTo>
                  <a:pt x="44" y="39"/>
                </a:lnTo>
                <a:moveTo>
                  <a:pt x="37" y="37"/>
                </a:moveTo>
                <a:lnTo>
                  <a:pt x="41" y="41"/>
                </a:lnTo>
                <a:moveTo>
                  <a:pt x="17" y="39"/>
                </a:moveTo>
                <a:lnTo>
                  <a:pt x="20" y="37"/>
                </a:lnTo>
                <a:moveTo>
                  <a:pt x="3" y="85"/>
                </a:moveTo>
                <a:lnTo>
                  <a:pt x="1" y="82"/>
                </a:lnTo>
                <a:moveTo>
                  <a:pt x="5" y="65"/>
                </a:moveTo>
                <a:lnTo>
                  <a:pt x="5" y="68"/>
                </a:lnTo>
                <a:moveTo>
                  <a:pt x="1" y="85"/>
                </a:moveTo>
                <a:lnTo>
                  <a:pt x="8" y="92"/>
                </a:lnTo>
                <a:moveTo>
                  <a:pt x="8" y="61"/>
                </a:moveTo>
                <a:lnTo>
                  <a:pt x="10" y="63"/>
                </a:lnTo>
                <a:moveTo>
                  <a:pt x="5" y="61"/>
                </a:moveTo>
                <a:lnTo>
                  <a:pt x="10" y="65"/>
                </a:lnTo>
                <a:moveTo>
                  <a:pt x="22" y="41"/>
                </a:moveTo>
                <a:lnTo>
                  <a:pt x="29" y="51"/>
                </a:lnTo>
                <a:moveTo>
                  <a:pt x="8" y="68"/>
                </a:moveTo>
                <a:lnTo>
                  <a:pt x="5" y="63"/>
                </a:lnTo>
                <a:lnTo>
                  <a:pt x="8" y="6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26" name="path 4826"/>
          <p:cNvSpPr/>
          <p:nvPr/>
        </p:nvSpPr>
        <p:spPr>
          <a:xfrm>
            <a:off x="2236470" y="4666742"/>
            <a:ext cx="9143" cy="12191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3" y="5"/>
                </a:moveTo>
                <a:lnTo>
                  <a:pt x="10" y="17"/>
                </a:lnTo>
                <a:moveTo>
                  <a:pt x="3" y="3"/>
                </a:moveTo>
                <a:lnTo>
                  <a:pt x="13" y="15"/>
                </a:lnTo>
                <a:moveTo>
                  <a:pt x="1" y="1"/>
                </a:moveTo>
                <a:lnTo>
                  <a:pt x="13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28" name="path 4828"/>
          <p:cNvSpPr/>
          <p:nvPr/>
        </p:nvSpPr>
        <p:spPr>
          <a:xfrm>
            <a:off x="1815844" y="4694174"/>
            <a:ext cx="16766" cy="16763"/>
          </a:xfrm>
          <a:custGeom>
            <a:avLst/>
            <a:gdLst/>
            <a:ahLst/>
            <a:cxnLst/>
            <a:rect l="0" t="0" r="0" b="0"/>
            <a:pathLst>
              <a:path w="26" h="26">
                <a:moveTo>
                  <a:pt x="3" y="20"/>
                </a:moveTo>
                <a:lnTo>
                  <a:pt x="3" y="17"/>
                </a:lnTo>
                <a:lnTo>
                  <a:pt x="1" y="17"/>
                </a:lnTo>
                <a:moveTo>
                  <a:pt x="6" y="20"/>
                </a:moveTo>
                <a:lnTo>
                  <a:pt x="6" y="17"/>
                </a:lnTo>
                <a:moveTo>
                  <a:pt x="10" y="17"/>
                </a:moveTo>
                <a:lnTo>
                  <a:pt x="13" y="22"/>
                </a:lnTo>
                <a:moveTo>
                  <a:pt x="15" y="1"/>
                </a:moveTo>
                <a:lnTo>
                  <a:pt x="22" y="10"/>
                </a:lnTo>
                <a:lnTo>
                  <a:pt x="25" y="15"/>
                </a:lnTo>
                <a:moveTo>
                  <a:pt x="13" y="15"/>
                </a:moveTo>
                <a:lnTo>
                  <a:pt x="15" y="20"/>
                </a:lnTo>
                <a:moveTo>
                  <a:pt x="13" y="13"/>
                </a:moveTo>
                <a:lnTo>
                  <a:pt x="18" y="20"/>
                </a:lnTo>
                <a:moveTo>
                  <a:pt x="13" y="10"/>
                </a:moveTo>
                <a:lnTo>
                  <a:pt x="20" y="20"/>
                </a:lnTo>
                <a:lnTo>
                  <a:pt x="13" y="13"/>
                </a:lnTo>
                <a:moveTo>
                  <a:pt x="6" y="20"/>
                </a:moveTo>
                <a:lnTo>
                  <a:pt x="10" y="25"/>
                </a:lnTo>
                <a:moveTo>
                  <a:pt x="3" y="20"/>
                </a:moveTo>
                <a:lnTo>
                  <a:pt x="3" y="17"/>
                </a:lnTo>
                <a:moveTo>
                  <a:pt x="13" y="25"/>
                </a:moveTo>
                <a:lnTo>
                  <a:pt x="8" y="17"/>
                </a:lnTo>
                <a:lnTo>
                  <a:pt x="13" y="22"/>
                </a:lnTo>
                <a:moveTo>
                  <a:pt x="10" y="1"/>
                </a:moveTo>
                <a:lnTo>
                  <a:pt x="25" y="20"/>
                </a:lnTo>
                <a:moveTo>
                  <a:pt x="10" y="15"/>
                </a:moveTo>
                <a:lnTo>
                  <a:pt x="15" y="20"/>
                </a:lnTo>
                <a:moveTo>
                  <a:pt x="10" y="3"/>
                </a:moveTo>
                <a:lnTo>
                  <a:pt x="22" y="20"/>
                </a:lnTo>
                <a:moveTo>
                  <a:pt x="13" y="1"/>
                </a:moveTo>
                <a:lnTo>
                  <a:pt x="25" y="17"/>
                </a:lnTo>
                <a:lnTo>
                  <a:pt x="1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30" name="path 4830"/>
          <p:cNvSpPr/>
          <p:nvPr/>
        </p:nvSpPr>
        <p:spPr>
          <a:xfrm>
            <a:off x="1823463" y="4709414"/>
            <a:ext cx="3050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32" name="path 4832"/>
          <p:cNvSpPr/>
          <p:nvPr/>
        </p:nvSpPr>
        <p:spPr>
          <a:xfrm>
            <a:off x="1840228" y="4611878"/>
            <a:ext cx="67057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6" y="13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34" y="3"/>
                </a:lnTo>
                <a:lnTo>
                  <a:pt x="34" y="1"/>
                </a:lnTo>
                <a:lnTo>
                  <a:pt x="56" y="8"/>
                </a:lnTo>
                <a:lnTo>
                  <a:pt x="58" y="8"/>
                </a:lnTo>
                <a:lnTo>
                  <a:pt x="58" y="10"/>
                </a:lnTo>
                <a:lnTo>
                  <a:pt x="63" y="10"/>
                </a:lnTo>
                <a:lnTo>
                  <a:pt x="63" y="13"/>
                </a:lnTo>
                <a:lnTo>
                  <a:pt x="66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30"/>
                </a:lnTo>
                <a:lnTo>
                  <a:pt x="58" y="32"/>
                </a:lnTo>
                <a:lnTo>
                  <a:pt x="61" y="32"/>
                </a:lnTo>
                <a:lnTo>
                  <a:pt x="63" y="34"/>
                </a:lnTo>
                <a:lnTo>
                  <a:pt x="63" y="37"/>
                </a:lnTo>
                <a:lnTo>
                  <a:pt x="66" y="39"/>
                </a:lnTo>
                <a:lnTo>
                  <a:pt x="66" y="41"/>
                </a:lnTo>
                <a:lnTo>
                  <a:pt x="68" y="41"/>
                </a:lnTo>
                <a:lnTo>
                  <a:pt x="68" y="44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9"/>
                </a:lnTo>
                <a:lnTo>
                  <a:pt x="73" y="34"/>
                </a:lnTo>
                <a:lnTo>
                  <a:pt x="70" y="34"/>
                </a:lnTo>
                <a:lnTo>
                  <a:pt x="70" y="32"/>
                </a:lnTo>
                <a:lnTo>
                  <a:pt x="73" y="32"/>
                </a:lnTo>
                <a:lnTo>
                  <a:pt x="73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2" y="25"/>
                </a:lnTo>
                <a:lnTo>
                  <a:pt x="82" y="27"/>
                </a:lnTo>
                <a:lnTo>
                  <a:pt x="85" y="27"/>
                </a:lnTo>
                <a:lnTo>
                  <a:pt x="85" y="30"/>
                </a:lnTo>
                <a:lnTo>
                  <a:pt x="87" y="30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2" y="37"/>
                </a:lnTo>
                <a:lnTo>
                  <a:pt x="94" y="39"/>
                </a:lnTo>
                <a:lnTo>
                  <a:pt x="94" y="41"/>
                </a:lnTo>
                <a:lnTo>
                  <a:pt x="97" y="44"/>
                </a:lnTo>
                <a:lnTo>
                  <a:pt x="97" y="51"/>
                </a:lnTo>
                <a:lnTo>
                  <a:pt x="99" y="51"/>
                </a:lnTo>
                <a:lnTo>
                  <a:pt x="99" y="53"/>
                </a:lnTo>
                <a:lnTo>
                  <a:pt x="102" y="53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34" name="path 4834"/>
          <p:cNvSpPr/>
          <p:nvPr/>
        </p:nvSpPr>
        <p:spPr>
          <a:xfrm>
            <a:off x="1864836" y="4613625"/>
            <a:ext cx="2602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36" name="path 4836"/>
          <p:cNvSpPr/>
          <p:nvPr/>
        </p:nvSpPr>
        <p:spPr>
          <a:xfrm>
            <a:off x="1861788" y="4612101"/>
            <a:ext cx="2601" cy="2602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38" name="path 4838"/>
          <p:cNvSpPr/>
          <p:nvPr/>
        </p:nvSpPr>
        <p:spPr>
          <a:xfrm>
            <a:off x="1605533" y="4700270"/>
            <a:ext cx="71629" cy="21335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09" y="1"/>
                </a:moveTo>
                <a:lnTo>
                  <a:pt x="111" y="1"/>
                </a:lnTo>
                <a:lnTo>
                  <a:pt x="111" y="3"/>
                </a:ln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2" y="15"/>
                </a:lnTo>
                <a:lnTo>
                  <a:pt x="99" y="15"/>
                </a:lnTo>
                <a:lnTo>
                  <a:pt x="99" y="17"/>
                </a:lnTo>
                <a:lnTo>
                  <a:pt x="97" y="17"/>
                </a:lnTo>
                <a:lnTo>
                  <a:pt x="94" y="20"/>
                </a:lnTo>
                <a:lnTo>
                  <a:pt x="92" y="20"/>
                </a:lnTo>
                <a:lnTo>
                  <a:pt x="92" y="22"/>
                </a:lnTo>
                <a:lnTo>
                  <a:pt x="85" y="22"/>
                </a:lnTo>
                <a:lnTo>
                  <a:pt x="82" y="25"/>
                </a:lnTo>
                <a:lnTo>
                  <a:pt x="80" y="27"/>
                </a:lnTo>
                <a:lnTo>
                  <a:pt x="78" y="27"/>
                </a:lnTo>
                <a:lnTo>
                  <a:pt x="78" y="30"/>
                </a:lnTo>
                <a:lnTo>
                  <a:pt x="68" y="30"/>
                </a:lnTo>
                <a:lnTo>
                  <a:pt x="68" y="32"/>
                </a:lnTo>
                <a:lnTo>
                  <a:pt x="66" y="32"/>
                </a:lnTo>
                <a:lnTo>
                  <a:pt x="66" y="30"/>
                </a:lnTo>
                <a:lnTo>
                  <a:pt x="63" y="30"/>
                </a:lnTo>
                <a:lnTo>
                  <a:pt x="66" y="30"/>
                </a:lnTo>
                <a:lnTo>
                  <a:pt x="66" y="22"/>
                </a:lnTo>
                <a:lnTo>
                  <a:pt x="63" y="22"/>
                </a:lnTo>
                <a:lnTo>
                  <a:pt x="58" y="22"/>
                </a:lnTo>
                <a:lnTo>
                  <a:pt x="58" y="25"/>
                </a:lnTo>
                <a:lnTo>
                  <a:pt x="56" y="25"/>
                </a:lnTo>
                <a:lnTo>
                  <a:pt x="56" y="27"/>
                </a:lnTo>
                <a:lnTo>
                  <a:pt x="49" y="27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32" y="32"/>
                </a:lnTo>
                <a:lnTo>
                  <a:pt x="32" y="30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7"/>
                </a:lnTo>
                <a:lnTo>
                  <a:pt x="22" y="27"/>
                </a:lnTo>
                <a:lnTo>
                  <a:pt x="15" y="27"/>
                </a:ln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6" y="22"/>
                </a:lnTo>
                <a:lnTo>
                  <a:pt x="6" y="20"/>
                </a:lnTo>
                <a:lnTo>
                  <a:pt x="3" y="20"/>
                </a:lnTo>
                <a:lnTo>
                  <a:pt x="3" y="17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40" name="path 4840"/>
          <p:cNvSpPr/>
          <p:nvPr/>
        </p:nvSpPr>
        <p:spPr>
          <a:xfrm>
            <a:off x="1582672" y="4636262"/>
            <a:ext cx="32005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6" y="101"/>
                </a:lnTo>
                <a:lnTo>
                  <a:pt x="44" y="99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2" y="92"/>
                </a:lnTo>
                <a:lnTo>
                  <a:pt x="32" y="94"/>
                </a:lnTo>
                <a:lnTo>
                  <a:pt x="34" y="94"/>
                </a:lnTo>
                <a:lnTo>
                  <a:pt x="34" y="97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5" y="109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18" y="101"/>
                </a:lnTo>
                <a:lnTo>
                  <a:pt x="18" y="99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89"/>
                </a:lnTo>
                <a:lnTo>
                  <a:pt x="10" y="89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6" y="80"/>
                </a:lnTo>
                <a:lnTo>
                  <a:pt x="6" y="75"/>
                </a:lnTo>
                <a:lnTo>
                  <a:pt x="3" y="75"/>
                </a:lnTo>
                <a:lnTo>
                  <a:pt x="3" y="63"/>
                </a:lnTo>
                <a:lnTo>
                  <a:pt x="6" y="63"/>
                </a:lnTo>
                <a:lnTo>
                  <a:pt x="6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1"/>
                </a:lnTo>
                <a:lnTo>
                  <a:pt x="6" y="51"/>
                </a:lnTo>
                <a:lnTo>
                  <a:pt x="6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3" y="29"/>
                </a:lnTo>
                <a:lnTo>
                  <a:pt x="6" y="29"/>
                </a:lnTo>
                <a:lnTo>
                  <a:pt x="8" y="29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15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42" name="path 4842"/>
          <p:cNvSpPr/>
          <p:nvPr/>
        </p:nvSpPr>
        <p:spPr>
          <a:xfrm>
            <a:off x="1582801" y="4664033"/>
            <a:ext cx="4317" cy="5417"/>
          </a:xfrm>
          <a:custGeom>
            <a:avLst/>
            <a:gdLst/>
            <a:ahLst/>
            <a:cxnLst/>
            <a:rect l="0" t="0" r="0" b="0"/>
            <a:pathLst>
              <a:path w="6" h="8">
                <a:moveTo>
                  <a:pt x="0" y="0"/>
                </a:moveTo>
                <a:lnTo>
                  <a:pt x="5" y="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44" name="path 4844"/>
          <p:cNvSpPr/>
          <p:nvPr/>
        </p:nvSpPr>
        <p:spPr>
          <a:xfrm>
            <a:off x="1622297" y="4611878"/>
            <a:ext cx="67056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3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3"/>
                </a:lnTo>
                <a:lnTo>
                  <a:pt x="25" y="3"/>
                </a:lnTo>
                <a:lnTo>
                  <a:pt x="27" y="3"/>
                </a:lnTo>
                <a:lnTo>
                  <a:pt x="34" y="3"/>
                </a:lnTo>
                <a:lnTo>
                  <a:pt x="34" y="1"/>
                </a:lnTo>
                <a:lnTo>
                  <a:pt x="53" y="8"/>
                </a:lnTo>
                <a:lnTo>
                  <a:pt x="58" y="8"/>
                </a:lnTo>
                <a:lnTo>
                  <a:pt x="58" y="10"/>
                </a:lnTo>
                <a:lnTo>
                  <a:pt x="63" y="10"/>
                </a:lnTo>
                <a:lnTo>
                  <a:pt x="63" y="13"/>
                </a:lnTo>
                <a:lnTo>
                  <a:pt x="65" y="13"/>
                </a:lnTo>
                <a:lnTo>
                  <a:pt x="65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30"/>
                </a:lnTo>
                <a:lnTo>
                  <a:pt x="58" y="32"/>
                </a:lnTo>
                <a:lnTo>
                  <a:pt x="61" y="32"/>
                </a:lnTo>
                <a:lnTo>
                  <a:pt x="61" y="34"/>
                </a:lnTo>
                <a:lnTo>
                  <a:pt x="63" y="34"/>
                </a:lnTo>
                <a:lnTo>
                  <a:pt x="63" y="37"/>
                </a:lnTo>
                <a:lnTo>
                  <a:pt x="65" y="39"/>
                </a:lnTo>
                <a:lnTo>
                  <a:pt x="65" y="41"/>
                </a:lnTo>
                <a:lnTo>
                  <a:pt x="68" y="41"/>
                </a:lnTo>
                <a:lnTo>
                  <a:pt x="68" y="44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9"/>
                </a:lnTo>
                <a:lnTo>
                  <a:pt x="73" y="37"/>
                </a:lnTo>
                <a:lnTo>
                  <a:pt x="70" y="34"/>
                </a:lnTo>
                <a:lnTo>
                  <a:pt x="70" y="32"/>
                </a:lnTo>
                <a:lnTo>
                  <a:pt x="73" y="30"/>
                </a:lnTo>
                <a:lnTo>
                  <a:pt x="75" y="27"/>
                </a:lnTo>
                <a:lnTo>
                  <a:pt x="77" y="27"/>
                </a:lnTo>
                <a:lnTo>
                  <a:pt x="77" y="25"/>
                </a:lnTo>
                <a:lnTo>
                  <a:pt x="82" y="25"/>
                </a:lnTo>
                <a:lnTo>
                  <a:pt x="82" y="27"/>
                </a:lnTo>
                <a:lnTo>
                  <a:pt x="85" y="27"/>
                </a:lnTo>
                <a:lnTo>
                  <a:pt x="85" y="30"/>
                </a:lnTo>
                <a:lnTo>
                  <a:pt x="87" y="30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0" y="37"/>
                </a:lnTo>
                <a:lnTo>
                  <a:pt x="92" y="37"/>
                </a:lnTo>
                <a:lnTo>
                  <a:pt x="92" y="39"/>
                </a:lnTo>
                <a:lnTo>
                  <a:pt x="94" y="39"/>
                </a:lnTo>
                <a:lnTo>
                  <a:pt x="94" y="41"/>
                </a:lnTo>
                <a:lnTo>
                  <a:pt x="97" y="44"/>
                </a:lnTo>
                <a:lnTo>
                  <a:pt x="97" y="51"/>
                </a:lnTo>
                <a:lnTo>
                  <a:pt x="99" y="51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46" name="path 4846"/>
          <p:cNvSpPr/>
          <p:nvPr/>
        </p:nvSpPr>
        <p:spPr>
          <a:xfrm>
            <a:off x="1582672" y="4614926"/>
            <a:ext cx="73914" cy="56387"/>
          </a:xfrm>
          <a:custGeom>
            <a:avLst/>
            <a:gdLst/>
            <a:ahLst/>
            <a:cxnLst/>
            <a:rect l="0" t="0" r="0" b="0"/>
            <a:pathLst>
              <a:path w="116" h="88">
                <a:moveTo>
                  <a:pt x="15" y="34"/>
                </a:moveTo>
                <a:lnTo>
                  <a:pt x="18" y="34"/>
                </a:lnTo>
                <a:lnTo>
                  <a:pt x="18" y="32"/>
                </a:lnTo>
                <a:lnTo>
                  <a:pt x="20" y="32"/>
                </a:lnTo>
                <a:lnTo>
                  <a:pt x="20" y="34"/>
                </a:lnTo>
                <a:lnTo>
                  <a:pt x="22" y="34"/>
                </a:lnTo>
                <a:lnTo>
                  <a:pt x="22" y="37"/>
                </a:lnTo>
                <a:lnTo>
                  <a:pt x="22" y="44"/>
                </a:lnTo>
                <a:lnTo>
                  <a:pt x="25" y="44"/>
                </a:lnTo>
                <a:lnTo>
                  <a:pt x="25" y="46"/>
                </a:lnTo>
                <a:lnTo>
                  <a:pt x="27" y="46"/>
                </a:lnTo>
                <a:lnTo>
                  <a:pt x="30" y="46"/>
                </a:lnTo>
                <a:lnTo>
                  <a:pt x="30" y="44"/>
                </a:lnTo>
                <a:lnTo>
                  <a:pt x="32" y="44"/>
                </a:lnTo>
                <a:lnTo>
                  <a:pt x="32" y="42"/>
                </a:lnTo>
                <a:lnTo>
                  <a:pt x="37" y="42"/>
                </a:lnTo>
                <a:lnTo>
                  <a:pt x="37" y="39"/>
                </a:lnTo>
                <a:lnTo>
                  <a:pt x="39" y="39"/>
                </a:lnTo>
                <a:lnTo>
                  <a:pt x="42" y="37"/>
                </a:lnTo>
                <a:lnTo>
                  <a:pt x="42" y="30"/>
                </a:lnTo>
                <a:lnTo>
                  <a:pt x="39" y="30"/>
                </a:lnTo>
                <a:lnTo>
                  <a:pt x="37" y="32"/>
                </a:lnTo>
                <a:lnTo>
                  <a:pt x="34" y="32"/>
                </a:lnTo>
                <a:lnTo>
                  <a:pt x="34" y="34"/>
                </a:lnTo>
                <a:lnTo>
                  <a:pt x="30" y="34"/>
                </a:lnTo>
                <a:lnTo>
                  <a:pt x="27" y="32"/>
                </a:lnTo>
                <a:lnTo>
                  <a:pt x="27" y="30"/>
                </a:lnTo>
                <a:lnTo>
                  <a:pt x="25" y="30"/>
                </a:lnTo>
                <a:lnTo>
                  <a:pt x="25" y="27"/>
                </a:lnTo>
                <a:lnTo>
                  <a:pt x="22" y="27"/>
                </a:lnTo>
                <a:lnTo>
                  <a:pt x="22" y="25"/>
                </a:lnTo>
                <a:lnTo>
                  <a:pt x="25" y="25"/>
                </a:lnTo>
                <a:lnTo>
                  <a:pt x="25" y="20"/>
                </a:lnTo>
                <a:lnTo>
                  <a:pt x="27" y="20"/>
                </a:lnTo>
                <a:lnTo>
                  <a:pt x="30" y="17"/>
                </a:lnTo>
                <a:lnTo>
                  <a:pt x="32" y="17"/>
                </a:lnTo>
                <a:lnTo>
                  <a:pt x="32" y="15"/>
                </a:lnTo>
                <a:lnTo>
                  <a:pt x="34" y="15"/>
                </a:lnTo>
                <a:lnTo>
                  <a:pt x="34" y="13"/>
                </a:lnTo>
                <a:lnTo>
                  <a:pt x="37" y="13"/>
                </a:lnTo>
                <a:lnTo>
                  <a:pt x="39" y="10"/>
                </a:lnTo>
                <a:lnTo>
                  <a:pt x="42" y="10"/>
                </a:lnTo>
                <a:lnTo>
                  <a:pt x="42" y="8"/>
                </a:lnTo>
                <a:lnTo>
                  <a:pt x="51" y="8"/>
                </a:lnTo>
                <a:lnTo>
                  <a:pt x="51" y="6"/>
                </a:lnTo>
                <a:lnTo>
                  <a:pt x="54" y="6"/>
                </a:lnTo>
                <a:lnTo>
                  <a:pt x="54" y="3"/>
                </a:lnTo>
                <a:lnTo>
                  <a:pt x="56" y="3"/>
                </a:lnTo>
                <a:lnTo>
                  <a:pt x="56" y="1"/>
                </a:lnTo>
                <a:lnTo>
                  <a:pt x="61" y="1"/>
                </a:lnTo>
                <a:moveTo>
                  <a:pt x="34" y="34"/>
                </a:moveTo>
                <a:lnTo>
                  <a:pt x="39" y="39"/>
                </a:lnTo>
                <a:lnTo>
                  <a:pt x="34" y="32"/>
                </a:lnTo>
                <a:moveTo>
                  <a:pt x="18" y="34"/>
                </a:moveTo>
                <a:lnTo>
                  <a:pt x="27" y="46"/>
                </a:lnTo>
                <a:lnTo>
                  <a:pt x="18" y="32"/>
                </a:lnTo>
                <a:moveTo>
                  <a:pt x="37" y="39"/>
                </a:moveTo>
                <a:lnTo>
                  <a:pt x="32" y="34"/>
                </a:lnTo>
                <a:lnTo>
                  <a:pt x="37" y="42"/>
                </a:lnTo>
                <a:moveTo>
                  <a:pt x="3" y="80"/>
                </a:moveTo>
                <a:lnTo>
                  <a:pt x="1" y="77"/>
                </a:lnTo>
                <a:moveTo>
                  <a:pt x="6" y="61"/>
                </a:moveTo>
                <a:lnTo>
                  <a:pt x="6" y="63"/>
                </a:lnTo>
                <a:moveTo>
                  <a:pt x="1" y="80"/>
                </a:moveTo>
                <a:lnTo>
                  <a:pt x="8" y="87"/>
                </a:lnTo>
                <a:moveTo>
                  <a:pt x="8" y="56"/>
                </a:moveTo>
                <a:lnTo>
                  <a:pt x="10" y="58"/>
                </a:lnTo>
                <a:moveTo>
                  <a:pt x="6" y="56"/>
                </a:moveTo>
                <a:lnTo>
                  <a:pt x="10" y="61"/>
                </a:lnTo>
                <a:moveTo>
                  <a:pt x="22" y="37"/>
                </a:moveTo>
                <a:lnTo>
                  <a:pt x="30" y="46"/>
                </a:lnTo>
                <a:moveTo>
                  <a:pt x="8" y="63"/>
                </a:moveTo>
                <a:lnTo>
                  <a:pt x="6" y="58"/>
                </a:lnTo>
                <a:lnTo>
                  <a:pt x="8" y="61"/>
                </a:lnTo>
                <a:moveTo>
                  <a:pt x="114" y="3"/>
                </a:moveTo>
                <a:lnTo>
                  <a:pt x="116" y="3"/>
                </a:lnTo>
                <a:moveTo>
                  <a:pt x="111" y="3"/>
                </a:moveTo>
                <a:lnTo>
                  <a:pt x="111" y="6"/>
                </a:lnTo>
                <a:lnTo>
                  <a:pt x="109" y="6"/>
                </a:lnTo>
                <a:lnTo>
                  <a:pt x="106" y="6"/>
                </a:lnTo>
                <a:lnTo>
                  <a:pt x="106" y="3"/>
                </a:lnTo>
                <a:lnTo>
                  <a:pt x="104" y="3"/>
                </a:lnTo>
                <a:moveTo>
                  <a:pt x="104" y="3"/>
                </a:moveTo>
                <a:lnTo>
                  <a:pt x="109" y="6"/>
                </a:lnTo>
                <a:moveTo>
                  <a:pt x="114" y="3"/>
                </a:moveTo>
                <a:lnTo>
                  <a:pt x="116" y="3"/>
                </a:lnTo>
                <a:moveTo>
                  <a:pt x="114" y="3"/>
                </a:moveTo>
                <a:lnTo>
                  <a:pt x="11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48" name="path 4848"/>
          <p:cNvSpPr/>
          <p:nvPr/>
        </p:nvSpPr>
        <p:spPr>
          <a:xfrm>
            <a:off x="1652776" y="4615688"/>
            <a:ext cx="1525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50" name="path 4850"/>
          <p:cNvSpPr/>
          <p:nvPr/>
        </p:nvSpPr>
        <p:spPr>
          <a:xfrm>
            <a:off x="1643856" y="4612101"/>
            <a:ext cx="2602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52" name="rect 4852"/>
          <p:cNvSpPr/>
          <p:nvPr/>
        </p:nvSpPr>
        <p:spPr>
          <a:xfrm>
            <a:off x="1645156" y="4611878"/>
            <a:ext cx="10670" cy="6095"/>
          </a:xfrm>
          <a:prstGeom prst="rect">
            <a:avLst/>
          </a:prstGeom>
          <a:solidFill>
            <a:srgbClr val="000000">
              <a:alpha val="4823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54" name="path 4854"/>
          <p:cNvSpPr/>
          <p:nvPr/>
        </p:nvSpPr>
        <p:spPr>
          <a:xfrm>
            <a:off x="1648204" y="4613402"/>
            <a:ext cx="6097" cy="6096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1" y="3"/>
                </a:moveTo>
                <a:lnTo>
                  <a:pt x="1" y="5"/>
                </a:lnTo>
                <a:moveTo>
                  <a:pt x="1" y="1"/>
                </a:moveTo>
                <a:lnTo>
                  <a:pt x="6" y="8"/>
                </a:lnTo>
                <a:moveTo>
                  <a:pt x="6" y="3"/>
                </a:moveTo>
                <a:lnTo>
                  <a:pt x="8" y="5"/>
                </a:lnTo>
                <a:moveTo>
                  <a:pt x="3" y="3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56" name="path 4856"/>
          <p:cNvSpPr/>
          <p:nvPr/>
        </p:nvSpPr>
        <p:spPr>
          <a:xfrm>
            <a:off x="2465070" y="4611878"/>
            <a:ext cx="47243" cy="27431"/>
          </a:xfrm>
          <a:custGeom>
            <a:avLst/>
            <a:gdLst/>
            <a:ahLst/>
            <a:cxnLst/>
            <a:rect l="0" t="0" r="0" b="0"/>
            <a:pathLst>
              <a:path w="74" h="43">
                <a:moveTo>
                  <a:pt x="51" y="3"/>
                </a:moveTo>
                <a:lnTo>
                  <a:pt x="51" y="1"/>
                </a:lnTo>
                <a:moveTo>
                  <a:pt x="46" y="5"/>
                </a:moveTo>
                <a:lnTo>
                  <a:pt x="46" y="3"/>
                </a:lnTo>
                <a:moveTo>
                  <a:pt x="51" y="3"/>
                </a:moveTo>
                <a:lnTo>
                  <a:pt x="56" y="5"/>
                </a:lnTo>
                <a:moveTo>
                  <a:pt x="68" y="3"/>
                </a:moveTo>
                <a:lnTo>
                  <a:pt x="70" y="5"/>
                </a:lnTo>
                <a:moveTo>
                  <a:pt x="70" y="3"/>
                </a:moveTo>
                <a:lnTo>
                  <a:pt x="73" y="5"/>
                </a:lnTo>
                <a:moveTo>
                  <a:pt x="8" y="32"/>
                </a:moveTo>
                <a:lnTo>
                  <a:pt x="8" y="30"/>
                </a:lnTo>
                <a:moveTo>
                  <a:pt x="3" y="37"/>
                </a:moveTo>
                <a:lnTo>
                  <a:pt x="3" y="34"/>
                </a:lnTo>
                <a:moveTo>
                  <a:pt x="8" y="30"/>
                </a:moveTo>
                <a:lnTo>
                  <a:pt x="8" y="32"/>
                </a:lnTo>
                <a:moveTo>
                  <a:pt x="22" y="37"/>
                </a:moveTo>
                <a:lnTo>
                  <a:pt x="25" y="41"/>
                </a:lnTo>
                <a:moveTo>
                  <a:pt x="22" y="34"/>
                </a:moveTo>
                <a:lnTo>
                  <a:pt x="27" y="39"/>
                </a:lnTo>
                <a:moveTo>
                  <a:pt x="20" y="37"/>
                </a:moveTo>
                <a:lnTo>
                  <a:pt x="25" y="41"/>
                </a:lnTo>
                <a:moveTo>
                  <a:pt x="1" y="39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58" name="path 4858"/>
          <p:cNvSpPr/>
          <p:nvPr/>
        </p:nvSpPr>
        <p:spPr>
          <a:xfrm>
            <a:off x="1637537" y="4660646"/>
            <a:ext cx="6097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6" y="1"/>
                </a:moveTo>
                <a:lnTo>
                  <a:pt x="1" y="17"/>
                </a:lnTo>
                <a:lnTo>
                  <a:pt x="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60" name="path 4860"/>
          <p:cNvSpPr/>
          <p:nvPr/>
        </p:nvSpPr>
        <p:spPr>
          <a:xfrm>
            <a:off x="1637537" y="4660646"/>
            <a:ext cx="9145" cy="12191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13" y="5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62" name="path 4862"/>
          <p:cNvSpPr/>
          <p:nvPr/>
        </p:nvSpPr>
        <p:spPr>
          <a:xfrm>
            <a:off x="1645156" y="4657597"/>
            <a:ext cx="7621" cy="18288"/>
          </a:xfrm>
          <a:custGeom>
            <a:avLst/>
            <a:gdLst/>
            <a:ahLst/>
            <a:cxnLst/>
            <a:rect l="0" t="0" r="0" b="0"/>
            <a:pathLst>
              <a:path w="12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64" name="path 4864"/>
          <p:cNvSpPr/>
          <p:nvPr/>
        </p:nvSpPr>
        <p:spPr>
          <a:xfrm>
            <a:off x="1639061" y="4672838"/>
            <a:ext cx="12193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8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66" name="path 4866"/>
          <p:cNvSpPr/>
          <p:nvPr/>
        </p:nvSpPr>
        <p:spPr>
          <a:xfrm>
            <a:off x="1607056" y="4694174"/>
            <a:ext cx="7621" cy="10667"/>
          </a:xfrm>
          <a:custGeom>
            <a:avLst/>
            <a:gdLst/>
            <a:ahLst/>
            <a:cxnLst/>
            <a:rect l="0" t="0" r="0" b="0"/>
            <a:pathLst>
              <a:path w="12" h="16">
                <a:moveTo>
                  <a:pt x="1" y="1"/>
                </a:moveTo>
                <a:lnTo>
                  <a:pt x="8" y="10"/>
                </a:lnTo>
                <a:lnTo>
                  <a:pt x="10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68" name="path 4868"/>
          <p:cNvSpPr/>
          <p:nvPr/>
        </p:nvSpPr>
        <p:spPr>
          <a:xfrm>
            <a:off x="1600961" y="4704842"/>
            <a:ext cx="6097" cy="4571"/>
          </a:xfrm>
          <a:custGeom>
            <a:avLst/>
            <a:gdLst/>
            <a:ahLst/>
            <a:cxnLst/>
            <a:rect l="0" t="0" r="0" b="0"/>
            <a:pathLst>
              <a:path w="9" h="7">
                <a:moveTo>
                  <a:pt x="1" y="3"/>
                </a:moveTo>
                <a:lnTo>
                  <a:pt x="1" y="1"/>
                </a:lnTo>
                <a:moveTo>
                  <a:pt x="6" y="1"/>
                </a:moveTo>
                <a:lnTo>
                  <a:pt x="8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70" name="path 4870"/>
          <p:cNvSpPr/>
          <p:nvPr/>
        </p:nvSpPr>
        <p:spPr>
          <a:xfrm>
            <a:off x="1605533" y="4701794"/>
            <a:ext cx="4574" cy="6096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1" y="3"/>
                </a:moveTo>
                <a:lnTo>
                  <a:pt x="3" y="8"/>
                </a:lnTo>
                <a:moveTo>
                  <a:pt x="1" y="1"/>
                </a:moveTo>
                <a:lnTo>
                  <a:pt x="6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72" name="path 4872"/>
          <p:cNvSpPr/>
          <p:nvPr/>
        </p:nvSpPr>
        <p:spPr>
          <a:xfrm>
            <a:off x="1597913" y="4704842"/>
            <a:ext cx="3049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74" name="path 4874"/>
          <p:cNvSpPr/>
          <p:nvPr/>
        </p:nvSpPr>
        <p:spPr>
          <a:xfrm>
            <a:off x="1605533" y="4700270"/>
            <a:ext cx="6097" cy="7620"/>
          </a:xfrm>
          <a:custGeom>
            <a:avLst/>
            <a:gdLst/>
            <a:ahLst/>
            <a:cxnLst/>
            <a:rect l="0" t="0" r="0" b="0"/>
            <a:pathLst>
              <a:path w="9" h="12">
                <a:moveTo>
                  <a:pt x="1" y="1"/>
                </a:moveTo>
                <a:lnTo>
                  <a:pt x="8" y="10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76" name="path 4876"/>
          <p:cNvSpPr/>
          <p:nvPr/>
        </p:nvSpPr>
        <p:spPr>
          <a:xfrm>
            <a:off x="1599437" y="4705604"/>
            <a:ext cx="1525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78" name="path 4878"/>
          <p:cNvSpPr/>
          <p:nvPr/>
        </p:nvSpPr>
        <p:spPr>
          <a:xfrm>
            <a:off x="1601184" y="4706589"/>
            <a:ext cx="4126" cy="4125"/>
          </a:xfrm>
          <a:custGeom>
            <a:avLst/>
            <a:gdLst/>
            <a:ahLst/>
            <a:cxnLst/>
            <a:rect l="0" t="0" r="0" b="0"/>
            <a:pathLst>
              <a:path w="6" h="6">
                <a:moveTo>
                  <a:pt x="0" y="0"/>
                </a:move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80" name="path 4880"/>
          <p:cNvSpPr/>
          <p:nvPr/>
        </p:nvSpPr>
        <p:spPr>
          <a:xfrm>
            <a:off x="1602485" y="4704842"/>
            <a:ext cx="4573" cy="6095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6" y="8"/>
                </a:moveTo>
                <a:lnTo>
                  <a:pt x="1" y="1"/>
                </a:lnTo>
                <a:lnTo>
                  <a:pt x="6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82" name="path 4882"/>
          <p:cNvSpPr/>
          <p:nvPr/>
        </p:nvSpPr>
        <p:spPr>
          <a:xfrm>
            <a:off x="1584197" y="4678171"/>
            <a:ext cx="1525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84" name="path 4884"/>
          <p:cNvSpPr/>
          <p:nvPr/>
        </p:nvSpPr>
        <p:spPr>
          <a:xfrm>
            <a:off x="1584197" y="4675124"/>
            <a:ext cx="1525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86" name="path 4886"/>
          <p:cNvSpPr/>
          <p:nvPr/>
        </p:nvSpPr>
        <p:spPr>
          <a:xfrm>
            <a:off x="1582672" y="4671314"/>
            <a:ext cx="6097" cy="7619"/>
          </a:xfrm>
          <a:custGeom>
            <a:avLst/>
            <a:gdLst/>
            <a:ahLst/>
            <a:cxnLst/>
            <a:rect l="0" t="0" r="0" b="0"/>
            <a:pathLst>
              <a:path w="9" h="11">
                <a:moveTo>
                  <a:pt x="1" y="3"/>
                </a:moveTo>
                <a:lnTo>
                  <a:pt x="6" y="10"/>
                </a:lnTo>
                <a:moveTo>
                  <a:pt x="1" y="1"/>
                </a:moveTo>
                <a:lnTo>
                  <a:pt x="8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88" name="path 4888"/>
          <p:cNvSpPr/>
          <p:nvPr/>
        </p:nvSpPr>
        <p:spPr>
          <a:xfrm>
            <a:off x="1582672" y="4666742"/>
            <a:ext cx="7621" cy="12191"/>
          </a:xfrm>
          <a:custGeom>
            <a:avLst/>
            <a:gdLst/>
            <a:ahLst/>
            <a:cxnLst/>
            <a:rect l="0" t="0" r="0" b="0"/>
            <a:pathLst>
              <a:path w="12" h="19">
                <a:moveTo>
                  <a:pt x="1" y="5"/>
                </a:moveTo>
                <a:lnTo>
                  <a:pt x="10" y="17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90" name="path 4890"/>
          <p:cNvSpPr/>
          <p:nvPr/>
        </p:nvSpPr>
        <p:spPr>
          <a:xfrm>
            <a:off x="1605533" y="4709414"/>
            <a:ext cx="3049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92" name="path 4892"/>
          <p:cNvSpPr/>
          <p:nvPr/>
        </p:nvSpPr>
        <p:spPr>
          <a:xfrm>
            <a:off x="1602485" y="4694174"/>
            <a:ext cx="12193" cy="13715"/>
          </a:xfrm>
          <a:custGeom>
            <a:avLst/>
            <a:gdLst/>
            <a:ahLst/>
            <a:cxnLst/>
            <a:rect l="0" t="0" r="0" b="0"/>
            <a:pathLst>
              <a:path w="19" h="21">
                <a:moveTo>
                  <a:pt x="3" y="1"/>
                </a:moveTo>
                <a:lnTo>
                  <a:pt x="18" y="20"/>
                </a:lnTo>
                <a:moveTo>
                  <a:pt x="3" y="15"/>
                </a:moveTo>
                <a:lnTo>
                  <a:pt x="8" y="20"/>
                </a:lnTo>
                <a:moveTo>
                  <a:pt x="1" y="3"/>
                </a:moveTo>
                <a:lnTo>
                  <a:pt x="1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94" name="path 4894"/>
          <p:cNvSpPr/>
          <p:nvPr/>
        </p:nvSpPr>
        <p:spPr>
          <a:xfrm>
            <a:off x="1604009" y="4694174"/>
            <a:ext cx="10669" cy="12191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7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96" name="path 4896"/>
          <p:cNvSpPr/>
          <p:nvPr/>
        </p:nvSpPr>
        <p:spPr>
          <a:xfrm>
            <a:off x="1637638" y="4661030"/>
            <a:ext cx="7419" cy="11423"/>
          </a:xfrm>
          <a:custGeom>
            <a:avLst/>
            <a:gdLst/>
            <a:ahLst/>
            <a:cxnLst/>
            <a:rect l="0" t="0" r="0" b="0"/>
            <a:pathLst>
              <a:path w="11" h="17">
                <a:moveTo>
                  <a:pt x="10" y="0"/>
                </a:moveTo>
                <a:lnTo>
                  <a:pt x="1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898" name="path 4898"/>
          <p:cNvSpPr/>
          <p:nvPr/>
        </p:nvSpPr>
        <p:spPr>
          <a:xfrm>
            <a:off x="10463021" y="3675380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00" name="path 4900"/>
          <p:cNvSpPr/>
          <p:nvPr/>
        </p:nvSpPr>
        <p:spPr>
          <a:xfrm>
            <a:off x="10463021" y="3675380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02" name="path 4902"/>
          <p:cNvSpPr/>
          <p:nvPr/>
        </p:nvSpPr>
        <p:spPr>
          <a:xfrm>
            <a:off x="8280653" y="3678428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04" name="path 4904"/>
          <p:cNvSpPr/>
          <p:nvPr/>
        </p:nvSpPr>
        <p:spPr>
          <a:xfrm>
            <a:off x="8280653" y="3678428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06" name="path 4906"/>
          <p:cNvSpPr/>
          <p:nvPr/>
        </p:nvSpPr>
        <p:spPr>
          <a:xfrm>
            <a:off x="1404363" y="4611878"/>
            <a:ext cx="67059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6" y="13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5" y="3"/>
                </a:lnTo>
                <a:lnTo>
                  <a:pt x="27" y="3"/>
                </a:lnTo>
                <a:lnTo>
                  <a:pt x="34" y="3"/>
                </a:lnTo>
                <a:lnTo>
                  <a:pt x="34" y="1"/>
                </a:lnTo>
                <a:lnTo>
                  <a:pt x="54" y="8"/>
                </a:lnTo>
                <a:lnTo>
                  <a:pt x="58" y="8"/>
                </a:lnTo>
                <a:lnTo>
                  <a:pt x="58" y="10"/>
                </a:lnTo>
                <a:lnTo>
                  <a:pt x="63" y="10"/>
                </a:lnTo>
                <a:lnTo>
                  <a:pt x="63" y="13"/>
                </a:lnTo>
                <a:lnTo>
                  <a:pt x="66" y="13"/>
                </a:lnTo>
                <a:lnTo>
                  <a:pt x="66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58" y="27"/>
                </a:lnTo>
                <a:lnTo>
                  <a:pt x="58" y="32"/>
                </a:lnTo>
                <a:lnTo>
                  <a:pt x="61" y="32"/>
                </a:lnTo>
                <a:lnTo>
                  <a:pt x="61" y="34"/>
                </a:lnTo>
                <a:lnTo>
                  <a:pt x="63" y="34"/>
                </a:lnTo>
                <a:lnTo>
                  <a:pt x="63" y="39"/>
                </a:lnTo>
                <a:lnTo>
                  <a:pt x="66" y="39"/>
                </a:lnTo>
                <a:lnTo>
                  <a:pt x="66" y="41"/>
                </a:lnTo>
                <a:lnTo>
                  <a:pt x="68" y="41"/>
                </a:lnTo>
                <a:lnTo>
                  <a:pt x="68" y="44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9"/>
                </a:lnTo>
                <a:lnTo>
                  <a:pt x="73" y="37"/>
                </a:lnTo>
                <a:lnTo>
                  <a:pt x="70" y="37"/>
                </a:lnTo>
                <a:lnTo>
                  <a:pt x="70" y="30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2" y="25"/>
                </a:lnTo>
                <a:lnTo>
                  <a:pt x="82" y="27"/>
                </a:lnTo>
                <a:lnTo>
                  <a:pt x="85" y="27"/>
                </a:lnTo>
                <a:lnTo>
                  <a:pt x="85" y="30"/>
                </a:lnTo>
                <a:lnTo>
                  <a:pt x="87" y="30"/>
                </a:lnTo>
                <a:lnTo>
                  <a:pt x="87" y="32"/>
                </a:lnTo>
                <a:lnTo>
                  <a:pt x="90" y="34"/>
                </a:lnTo>
                <a:lnTo>
                  <a:pt x="90" y="37"/>
                </a:lnTo>
                <a:lnTo>
                  <a:pt x="92" y="37"/>
                </a:lnTo>
                <a:lnTo>
                  <a:pt x="92" y="39"/>
                </a:lnTo>
                <a:lnTo>
                  <a:pt x="94" y="39"/>
                </a:lnTo>
                <a:lnTo>
                  <a:pt x="94" y="44"/>
                </a:lnTo>
                <a:lnTo>
                  <a:pt x="97" y="44"/>
                </a:lnTo>
                <a:lnTo>
                  <a:pt x="97" y="51"/>
                </a:lnTo>
                <a:lnTo>
                  <a:pt x="99" y="51"/>
                </a:lnTo>
                <a:lnTo>
                  <a:pt x="99" y="53"/>
                </a:lnTo>
                <a:lnTo>
                  <a:pt x="102" y="56"/>
                </a:lnTo>
                <a:lnTo>
                  <a:pt x="102" y="58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08" name="path 4908"/>
          <p:cNvSpPr/>
          <p:nvPr/>
        </p:nvSpPr>
        <p:spPr>
          <a:xfrm>
            <a:off x="8718042" y="3676903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10" name="path 4910"/>
          <p:cNvSpPr/>
          <p:nvPr/>
        </p:nvSpPr>
        <p:spPr>
          <a:xfrm>
            <a:off x="8718042" y="3676903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12" name="path 4912"/>
          <p:cNvSpPr/>
          <p:nvPr/>
        </p:nvSpPr>
        <p:spPr>
          <a:xfrm>
            <a:off x="10243566" y="3675380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14" name="path 4914"/>
          <p:cNvSpPr/>
          <p:nvPr/>
        </p:nvSpPr>
        <p:spPr>
          <a:xfrm>
            <a:off x="10243566" y="3675380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16" name="path 4916"/>
          <p:cNvSpPr/>
          <p:nvPr/>
        </p:nvSpPr>
        <p:spPr>
          <a:xfrm>
            <a:off x="8500110" y="3678428"/>
            <a:ext cx="1523" cy="35052"/>
          </a:xfrm>
          <a:custGeom>
            <a:avLst/>
            <a:gdLst/>
            <a:ahLst/>
            <a:cxnLst/>
            <a:rect l="0" t="0" r="0" b="0"/>
            <a:pathLst>
              <a:path w="2" h="55">
                <a:moveTo>
                  <a:pt x="1" y="55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18" name="path 4918"/>
          <p:cNvSpPr/>
          <p:nvPr/>
        </p:nvSpPr>
        <p:spPr>
          <a:xfrm>
            <a:off x="8500110" y="3678428"/>
            <a:ext cx="1523" cy="35052"/>
          </a:xfrm>
          <a:custGeom>
            <a:avLst/>
            <a:gdLst/>
            <a:ahLst/>
            <a:cxnLst/>
            <a:rect l="0" t="0" r="0" b="0"/>
            <a:pathLst>
              <a:path w="2" h="55">
                <a:moveTo>
                  <a:pt x="1" y="55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20" name="path 4920"/>
          <p:cNvSpPr/>
          <p:nvPr/>
        </p:nvSpPr>
        <p:spPr>
          <a:xfrm>
            <a:off x="8062721" y="3678428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22" name="path 4922"/>
          <p:cNvSpPr/>
          <p:nvPr/>
        </p:nvSpPr>
        <p:spPr>
          <a:xfrm>
            <a:off x="8062721" y="3678428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24" name="path 4924"/>
          <p:cNvSpPr/>
          <p:nvPr/>
        </p:nvSpPr>
        <p:spPr>
          <a:xfrm>
            <a:off x="1622297" y="4660646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26" name="path 4926"/>
          <p:cNvSpPr/>
          <p:nvPr/>
        </p:nvSpPr>
        <p:spPr>
          <a:xfrm>
            <a:off x="6355841" y="5204714"/>
            <a:ext cx="8060436" cy="12191"/>
          </a:xfrm>
          <a:custGeom>
            <a:avLst/>
            <a:gdLst/>
            <a:ahLst/>
            <a:cxnLst/>
            <a:rect l="0" t="0" r="0" b="0"/>
            <a:pathLst>
              <a:path w="12693" h="19">
                <a:moveTo>
                  <a:pt x="1" y="1"/>
                </a:moveTo>
                <a:lnTo>
                  <a:pt x="3284" y="8"/>
                </a:lnTo>
                <a:lnTo>
                  <a:pt x="6812" y="1"/>
                </a:lnTo>
                <a:lnTo>
                  <a:pt x="8689" y="17"/>
                </a:lnTo>
                <a:lnTo>
                  <a:pt x="12692" y="1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28" name="path 4928"/>
          <p:cNvSpPr/>
          <p:nvPr/>
        </p:nvSpPr>
        <p:spPr>
          <a:xfrm>
            <a:off x="6355841" y="5204714"/>
            <a:ext cx="8060436" cy="12191"/>
          </a:xfrm>
          <a:custGeom>
            <a:avLst/>
            <a:gdLst/>
            <a:ahLst/>
            <a:cxnLst/>
            <a:rect l="0" t="0" r="0" b="0"/>
            <a:pathLst>
              <a:path w="12693" h="19">
                <a:moveTo>
                  <a:pt x="1" y="1"/>
                </a:moveTo>
                <a:lnTo>
                  <a:pt x="3284" y="8"/>
                </a:lnTo>
                <a:lnTo>
                  <a:pt x="6812" y="1"/>
                </a:lnTo>
                <a:lnTo>
                  <a:pt x="8689" y="17"/>
                </a:lnTo>
                <a:lnTo>
                  <a:pt x="12692" y="1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30" name="path 4930"/>
          <p:cNvSpPr/>
          <p:nvPr/>
        </p:nvSpPr>
        <p:spPr>
          <a:xfrm>
            <a:off x="5715815" y="5195891"/>
            <a:ext cx="108009" cy="207984"/>
          </a:xfrm>
          <a:custGeom>
            <a:avLst/>
            <a:gdLst/>
            <a:ahLst/>
            <a:cxnLst/>
            <a:rect l="0" t="0" r="0" b="0"/>
            <a:pathLst>
              <a:path w="170" h="327">
                <a:moveTo>
                  <a:pt x="169" y="0"/>
                </a:moveTo>
                <a:lnTo>
                  <a:pt x="87" y="115"/>
                </a:lnTo>
                <a:moveTo>
                  <a:pt x="73" y="144"/>
                </a:moveTo>
                <a:lnTo>
                  <a:pt x="1" y="32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32" name="path 4932"/>
          <p:cNvSpPr/>
          <p:nvPr/>
        </p:nvSpPr>
        <p:spPr>
          <a:xfrm>
            <a:off x="5715815" y="5195891"/>
            <a:ext cx="108009" cy="207984"/>
          </a:xfrm>
          <a:custGeom>
            <a:avLst/>
            <a:gdLst/>
            <a:ahLst/>
            <a:cxnLst/>
            <a:rect l="0" t="0" r="0" b="0"/>
            <a:pathLst>
              <a:path w="170" h="327">
                <a:moveTo>
                  <a:pt x="169" y="0"/>
                </a:moveTo>
                <a:lnTo>
                  <a:pt x="87" y="115"/>
                </a:lnTo>
                <a:moveTo>
                  <a:pt x="73" y="144"/>
                </a:moveTo>
                <a:lnTo>
                  <a:pt x="1" y="32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34" name="path 4934"/>
          <p:cNvSpPr/>
          <p:nvPr/>
        </p:nvSpPr>
        <p:spPr>
          <a:xfrm>
            <a:off x="5130545" y="4997450"/>
            <a:ext cx="118871" cy="243840"/>
          </a:xfrm>
          <a:custGeom>
            <a:avLst/>
            <a:gdLst/>
            <a:ahLst/>
            <a:cxnLst/>
            <a:rect l="0" t="0" r="0" b="0"/>
            <a:pathLst>
              <a:path w="187" h="384">
                <a:moveTo>
                  <a:pt x="142" y="8"/>
                </a:moveTo>
                <a:lnTo>
                  <a:pt x="152" y="8"/>
                </a:lnTo>
                <a:lnTo>
                  <a:pt x="169" y="15"/>
                </a:lnTo>
                <a:lnTo>
                  <a:pt x="178" y="22"/>
                </a:lnTo>
                <a:lnTo>
                  <a:pt x="185" y="37"/>
                </a:lnTo>
                <a:lnTo>
                  <a:pt x="185" y="63"/>
                </a:lnTo>
                <a:lnTo>
                  <a:pt x="178" y="77"/>
                </a:lnTo>
                <a:lnTo>
                  <a:pt x="169" y="85"/>
                </a:lnTo>
                <a:lnTo>
                  <a:pt x="152" y="92"/>
                </a:lnTo>
                <a:lnTo>
                  <a:pt x="133" y="92"/>
                </a:lnTo>
                <a:lnTo>
                  <a:pt x="116" y="85"/>
                </a:lnTo>
                <a:lnTo>
                  <a:pt x="90" y="70"/>
                </a:lnTo>
                <a:lnTo>
                  <a:pt x="1" y="1"/>
                </a:lnTo>
                <a:lnTo>
                  <a:pt x="1" y="99"/>
                </a:lnTo>
                <a:moveTo>
                  <a:pt x="185" y="183"/>
                </a:moveTo>
                <a:lnTo>
                  <a:pt x="178" y="164"/>
                </a:lnTo>
                <a:lnTo>
                  <a:pt x="152" y="150"/>
                </a:lnTo>
                <a:lnTo>
                  <a:pt x="106" y="142"/>
                </a:lnTo>
                <a:lnTo>
                  <a:pt x="80" y="142"/>
                </a:lnTo>
                <a:lnTo>
                  <a:pt x="37" y="150"/>
                </a:lnTo>
                <a:lnTo>
                  <a:pt x="10" y="164"/>
                </a:lnTo>
                <a:lnTo>
                  <a:pt x="1" y="183"/>
                </a:lnTo>
                <a:lnTo>
                  <a:pt x="1" y="197"/>
                </a:lnTo>
                <a:lnTo>
                  <a:pt x="10" y="219"/>
                </a:lnTo>
                <a:lnTo>
                  <a:pt x="37" y="234"/>
                </a:lnTo>
                <a:lnTo>
                  <a:pt x="80" y="241"/>
                </a:lnTo>
                <a:lnTo>
                  <a:pt x="106" y="241"/>
                </a:lnTo>
                <a:lnTo>
                  <a:pt x="152" y="234"/>
                </a:lnTo>
                <a:lnTo>
                  <a:pt x="178" y="219"/>
                </a:lnTo>
                <a:lnTo>
                  <a:pt x="185" y="197"/>
                </a:lnTo>
                <a:lnTo>
                  <a:pt x="185" y="183"/>
                </a:lnTo>
                <a:close/>
                <a:moveTo>
                  <a:pt x="185" y="325"/>
                </a:moveTo>
                <a:lnTo>
                  <a:pt x="178" y="303"/>
                </a:lnTo>
                <a:lnTo>
                  <a:pt x="152" y="289"/>
                </a:lnTo>
                <a:lnTo>
                  <a:pt x="106" y="282"/>
                </a:lnTo>
                <a:lnTo>
                  <a:pt x="80" y="282"/>
                </a:lnTo>
                <a:lnTo>
                  <a:pt x="37" y="289"/>
                </a:lnTo>
                <a:lnTo>
                  <a:pt x="10" y="303"/>
                </a:lnTo>
                <a:lnTo>
                  <a:pt x="1" y="325"/>
                </a:lnTo>
                <a:lnTo>
                  <a:pt x="1" y="339"/>
                </a:lnTo>
                <a:lnTo>
                  <a:pt x="10" y="361"/>
                </a:lnTo>
                <a:lnTo>
                  <a:pt x="37" y="375"/>
                </a:lnTo>
                <a:lnTo>
                  <a:pt x="80" y="382"/>
                </a:lnTo>
                <a:lnTo>
                  <a:pt x="106" y="382"/>
                </a:lnTo>
                <a:lnTo>
                  <a:pt x="152" y="375"/>
                </a:lnTo>
                <a:lnTo>
                  <a:pt x="178" y="361"/>
                </a:lnTo>
                <a:lnTo>
                  <a:pt x="185" y="339"/>
                </a:lnTo>
                <a:lnTo>
                  <a:pt x="185" y="325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36" name="path 4936"/>
          <p:cNvSpPr/>
          <p:nvPr/>
        </p:nvSpPr>
        <p:spPr>
          <a:xfrm>
            <a:off x="1331976" y="5215382"/>
            <a:ext cx="13083539" cy="1523"/>
          </a:xfrm>
          <a:custGeom>
            <a:avLst/>
            <a:gdLst/>
            <a:ahLst/>
            <a:cxnLst/>
            <a:rect l="0" t="0" r="0" b="0"/>
            <a:pathLst>
              <a:path w="20603" h="2">
                <a:moveTo>
                  <a:pt x="20603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38" name="rect 4938"/>
          <p:cNvSpPr/>
          <p:nvPr/>
        </p:nvSpPr>
        <p:spPr>
          <a:xfrm>
            <a:off x="1425925" y="4611878"/>
            <a:ext cx="12731" cy="7620"/>
          </a:xfrm>
          <a:prstGeom prst="rect">
            <a:avLst/>
          </a:prstGeom>
          <a:solidFill>
            <a:srgbClr val="000000">
              <a:alpha val="9490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40" name="path 4940"/>
          <p:cNvSpPr/>
          <p:nvPr/>
        </p:nvSpPr>
        <p:spPr>
          <a:xfrm>
            <a:off x="10834878" y="3673855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42" name="path 4942"/>
          <p:cNvSpPr/>
          <p:nvPr/>
        </p:nvSpPr>
        <p:spPr>
          <a:xfrm>
            <a:off x="10834878" y="3673855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44" name="path 4944"/>
          <p:cNvSpPr/>
          <p:nvPr/>
        </p:nvSpPr>
        <p:spPr>
          <a:xfrm>
            <a:off x="1663444" y="4648454"/>
            <a:ext cx="28957" cy="53339"/>
          </a:xfrm>
          <a:custGeom>
            <a:avLst/>
            <a:gdLst/>
            <a:ahLst/>
            <a:cxnLst/>
            <a:rect l="0" t="0" r="0" b="0"/>
            <a:pathLst>
              <a:path w="45" h="83">
                <a:moveTo>
                  <a:pt x="39" y="1"/>
                </a:moveTo>
                <a:lnTo>
                  <a:pt x="39" y="5"/>
                </a:lnTo>
                <a:lnTo>
                  <a:pt x="42" y="8"/>
                </a:lnTo>
                <a:lnTo>
                  <a:pt x="42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17"/>
                </a:lnTo>
                <a:lnTo>
                  <a:pt x="34" y="20"/>
                </a:lnTo>
                <a:lnTo>
                  <a:pt x="37" y="20"/>
                </a:lnTo>
                <a:lnTo>
                  <a:pt x="37" y="22"/>
                </a:lnTo>
                <a:lnTo>
                  <a:pt x="37" y="30"/>
                </a:lnTo>
                <a:lnTo>
                  <a:pt x="39" y="30"/>
                </a:lnTo>
                <a:lnTo>
                  <a:pt x="39" y="32"/>
                </a:lnTo>
                <a:lnTo>
                  <a:pt x="42" y="32"/>
                </a:lnTo>
                <a:lnTo>
                  <a:pt x="44" y="32"/>
                </a:lnTo>
                <a:lnTo>
                  <a:pt x="44" y="34"/>
                </a:lnTo>
                <a:lnTo>
                  <a:pt x="44" y="42"/>
                </a:lnTo>
                <a:lnTo>
                  <a:pt x="42" y="44"/>
                </a:lnTo>
                <a:lnTo>
                  <a:pt x="42" y="46"/>
                </a:lnTo>
                <a:lnTo>
                  <a:pt x="39" y="49"/>
                </a:lnTo>
                <a:lnTo>
                  <a:pt x="34" y="49"/>
                </a:lnTo>
                <a:lnTo>
                  <a:pt x="34" y="51"/>
                </a:lnTo>
                <a:lnTo>
                  <a:pt x="34" y="56"/>
                </a:lnTo>
                <a:lnTo>
                  <a:pt x="37" y="56"/>
                </a:lnTo>
                <a:lnTo>
                  <a:pt x="39" y="56"/>
                </a:lnTo>
                <a:lnTo>
                  <a:pt x="39" y="58"/>
                </a:lnTo>
                <a:lnTo>
                  <a:pt x="37" y="58"/>
                </a:lnTo>
                <a:lnTo>
                  <a:pt x="37" y="61"/>
                </a:lnTo>
                <a:lnTo>
                  <a:pt x="37" y="65"/>
                </a:lnTo>
                <a:lnTo>
                  <a:pt x="34" y="65"/>
                </a:lnTo>
                <a:lnTo>
                  <a:pt x="34" y="70"/>
                </a:lnTo>
                <a:lnTo>
                  <a:pt x="32" y="70"/>
                </a:lnTo>
                <a:lnTo>
                  <a:pt x="32" y="73"/>
                </a:lnTo>
                <a:lnTo>
                  <a:pt x="30" y="75"/>
                </a:lnTo>
                <a:lnTo>
                  <a:pt x="30" y="77"/>
                </a:lnTo>
                <a:lnTo>
                  <a:pt x="27" y="77"/>
                </a:lnTo>
                <a:lnTo>
                  <a:pt x="22" y="77"/>
                </a:lnTo>
                <a:lnTo>
                  <a:pt x="20" y="75"/>
                </a:lnTo>
                <a:lnTo>
                  <a:pt x="20" y="65"/>
                </a:lnTo>
                <a:lnTo>
                  <a:pt x="18" y="65"/>
                </a:lnTo>
                <a:lnTo>
                  <a:pt x="13" y="65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6" y="70"/>
                </a:lnTo>
                <a:lnTo>
                  <a:pt x="6" y="73"/>
                </a:lnTo>
                <a:lnTo>
                  <a:pt x="3" y="73"/>
                </a:lnTo>
                <a:lnTo>
                  <a:pt x="3" y="75"/>
                </a:lnTo>
                <a:lnTo>
                  <a:pt x="1" y="75"/>
                </a:lnTo>
                <a:lnTo>
                  <a:pt x="1" y="77"/>
                </a:lnTo>
                <a:lnTo>
                  <a:pt x="1" y="82"/>
                </a:lnTo>
                <a:lnTo>
                  <a:pt x="3" y="82"/>
                </a:lnTo>
                <a:lnTo>
                  <a:pt x="6" y="82"/>
                </a:lnTo>
                <a:lnTo>
                  <a:pt x="6" y="80"/>
                </a:lnTo>
                <a:lnTo>
                  <a:pt x="8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46" name="path 4946"/>
          <p:cNvSpPr/>
          <p:nvPr/>
        </p:nvSpPr>
        <p:spPr>
          <a:xfrm>
            <a:off x="1373885" y="4614926"/>
            <a:ext cx="30481" cy="30479"/>
          </a:xfrm>
          <a:custGeom>
            <a:avLst/>
            <a:gdLst/>
            <a:ahLst/>
            <a:cxnLst/>
            <a:rect l="0" t="0" r="0" b="0"/>
            <a:pathLst>
              <a:path w="48" h="47">
                <a:moveTo>
                  <a:pt x="1" y="34"/>
                </a:moveTo>
                <a:lnTo>
                  <a:pt x="3" y="32"/>
                </a:lnTo>
                <a:lnTo>
                  <a:pt x="6" y="32"/>
                </a:lnTo>
                <a:lnTo>
                  <a:pt x="6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18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7" y="37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3" y="32"/>
                </a:lnTo>
                <a:lnTo>
                  <a:pt x="10" y="30"/>
                </a:lnTo>
                <a:lnTo>
                  <a:pt x="10" y="27"/>
                </a:lnTo>
                <a:lnTo>
                  <a:pt x="8" y="27"/>
                </a:lnTo>
                <a:lnTo>
                  <a:pt x="8" y="25"/>
                </a:lnTo>
                <a:lnTo>
                  <a:pt x="10" y="25"/>
                </a:lnTo>
                <a:lnTo>
                  <a:pt x="10" y="20"/>
                </a:lnTo>
                <a:lnTo>
                  <a:pt x="13" y="20"/>
                </a:lnTo>
                <a:lnTo>
                  <a:pt x="15" y="17"/>
                </a:lnTo>
                <a:lnTo>
                  <a:pt x="18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5" y="10"/>
                </a:lnTo>
                <a:lnTo>
                  <a:pt x="27" y="10"/>
                </a:lnTo>
                <a:lnTo>
                  <a:pt x="27" y="8"/>
                </a:lnTo>
                <a:lnTo>
                  <a:pt x="37" y="8"/>
                </a:lnTo>
                <a:lnTo>
                  <a:pt x="37" y="6"/>
                </a:lnTo>
                <a:lnTo>
                  <a:pt x="39" y="6"/>
                </a:lnTo>
                <a:lnTo>
                  <a:pt x="39" y="3"/>
                </a:lnTo>
                <a:lnTo>
                  <a:pt x="42" y="3"/>
                </a:lnTo>
                <a:lnTo>
                  <a:pt x="42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48" name="path 4948"/>
          <p:cNvSpPr/>
          <p:nvPr/>
        </p:nvSpPr>
        <p:spPr>
          <a:xfrm>
            <a:off x="1389124" y="4613402"/>
            <a:ext cx="33529" cy="22859"/>
          </a:xfrm>
          <a:custGeom>
            <a:avLst/>
            <a:gdLst/>
            <a:ahLst/>
            <a:cxnLst/>
            <a:rect l="0" t="0" r="0" b="0"/>
            <a:pathLst>
              <a:path w="52" h="35">
                <a:moveTo>
                  <a:pt x="49" y="3"/>
                </a:moveTo>
                <a:lnTo>
                  <a:pt x="51" y="1"/>
                </a:lnTo>
                <a:moveTo>
                  <a:pt x="1" y="32"/>
                </a:moveTo>
                <a:lnTo>
                  <a:pt x="3" y="3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50" name="path 4950"/>
          <p:cNvSpPr/>
          <p:nvPr/>
        </p:nvSpPr>
        <p:spPr>
          <a:xfrm>
            <a:off x="10025634" y="3675380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52" name="path 4952"/>
          <p:cNvSpPr/>
          <p:nvPr/>
        </p:nvSpPr>
        <p:spPr>
          <a:xfrm>
            <a:off x="10025634" y="3675380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54" name="path 4954"/>
          <p:cNvSpPr/>
          <p:nvPr/>
        </p:nvSpPr>
        <p:spPr>
          <a:xfrm>
            <a:off x="9807702" y="3675380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56" name="path 4956"/>
          <p:cNvSpPr/>
          <p:nvPr/>
        </p:nvSpPr>
        <p:spPr>
          <a:xfrm>
            <a:off x="9807702" y="3675380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58" name="path 4958"/>
          <p:cNvSpPr/>
          <p:nvPr/>
        </p:nvSpPr>
        <p:spPr>
          <a:xfrm>
            <a:off x="9589769" y="3676903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60" name="path 4960"/>
          <p:cNvSpPr/>
          <p:nvPr/>
        </p:nvSpPr>
        <p:spPr>
          <a:xfrm>
            <a:off x="9589769" y="3676903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62" name="path 4962"/>
          <p:cNvSpPr/>
          <p:nvPr/>
        </p:nvSpPr>
        <p:spPr>
          <a:xfrm>
            <a:off x="9153906" y="3676903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64" name="path 4964"/>
          <p:cNvSpPr/>
          <p:nvPr/>
        </p:nvSpPr>
        <p:spPr>
          <a:xfrm>
            <a:off x="9153906" y="3676903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66" name="path 4966"/>
          <p:cNvSpPr/>
          <p:nvPr/>
        </p:nvSpPr>
        <p:spPr>
          <a:xfrm>
            <a:off x="9371838" y="3676903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68" name="path 4968"/>
          <p:cNvSpPr/>
          <p:nvPr/>
        </p:nvSpPr>
        <p:spPr>
          <a:xfrm>
            <a:off x="9371838" y="3676903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70" name="path 4970"/>
          <p:cNvSpPr/>
          <p:nvPr/>
        </p:nvSpPr>
        <p:spPr>
          <a:xfrm>
            <a:off x="8935973" y="3676903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72" name="path 4972"/>
          <p:cNvSpPr/>
          <p:nvPr/>
        </p:nvSpPr>
        <p:spPr>
          <a:xfrm>
            <a:off x="8935973" y="3676903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74" name="path 4974"/>
          <p:cNvSpPr/>
          <p:nvPr/>
        </p:nvSpPr>
        <p:spPr>
          <a:xfrm>
            <a:off x="7844790" y="3678428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76" name="path 4976"/>
          <p:cNvSpPr/>
          <p:nvPr/>
        </p:nvSpPr>
        <p:spPr>
          <a:xfrm>
            <a:off x="7844790" y="3678428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78" name="path 4978"/>
          <p:cNvSpPr/>
          <p:nvPr/>
        </p:nvSpPr>
        <p:spPr>
          <a:xfrm>
            <a:off x="7190993" y="3678428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80" name="path 4980"/>
          <p:cNvSpPr/>
          <p:nvPr/>
        </p:nvSpPr>
        <p:spPr>
          <a:xfrm>
            <a:off x="7190993" y="3678428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82" name="path 4982"/>
          <p:cNvSpPr/>
          <p:nvPr/>
        </p:nvSpPr>
        <p:spPr>
          <a:xfrm>
            <a:off x="7626857" y="3678428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84" name="path 4984"/>
          <p:cNvSpPr/>
          <p:nvPr/>
        </p:nvSpPr>
        <p:spPr>
          <a:xfrm>
            <a:off x="7626857" y="3678428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86" name="path 4986"/>
          <p:cNvSpPr/>
          <p:nvPr/>
        </p:nvSpPr>
        <p:spPr>
          <a:xfrm>
            <a:off x="7408926" y="3678428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88" name="path 4988"/>
          <p:cNvSpPr/>
          <p:nvPr/>
        </p:nvSpPr>
        <p:spPr>
          <a:xfrm>
            <a:off x="7408926" y="3678428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90" name="path 4990"/>
          <p:cNvSpPr/>
          <p:nvPr/>
        </p:nvSpPr>
        <p:spPr>
          <a:xfrm>
            <a:off x="6973061" y="3676903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92" name="path 4992"/>
          <p:cNvSpPr/>
          <p:nvPr/>
        </p:nvSpPr>
        <p:spPr>
          <a:xfrm>
            <a:off x="6973061" y="3676903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94" name="path 4994"/>
          <p:cNvSpPr/>
          <p:nvPr/>
        </p:nvSpPr>
        <p:spPr>
          <a:xfrm>
            <a:off x="6755130" y="3675380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96" name="path 4996"/>
          <p:cNvSpPr/>
          <p:nvPr/>
        </p:nvSpPr>
        <p:spPr>
          <a:xfrm>
            <a:off x="6755130" y="3675380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98" name="path 4998"/>
          <p:cNvSpPr/>
          <p:nvPr/>
        </p:nvSpPr>
        <p:spPr>
          <a:xfrm>
            <a:off x="6537197" y="3675380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00" name="path 5000"/>
          <p:cNvSpPr/>
          <p:nvPr/>
        </p:nvSpPr>
        <p:spPr>
          <a:xfrm>
            <a:off x="6537197" y="3675380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02" name="path 5002"/>
          <p:cNvSpPr/>
          <p:nvPr/>
        </p:nvSpPr>
        <p:spPr>
          <a:xfrm>
            <a:off x="5881878" y="3672332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04" name="path 5004"/>
          <p:cNvSpPr/>
          <p:nvPr/>
        </p:nvSpPr>
        <p:spPr>
          <a:xfrm>
            <a:off x="5881878" y="3672332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06" name="path 5006"/>
          <p:cNvSpPr/>
          <p:nvPr/>
        </p:nvSpPr>
        <p:spPr>
          <a:xfrm>
            <a:off x="6099810" y="3672332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08" name="path 5008"/>
          <p:cNvSpPr/>
          <p:nvPr/>
        </p:nvSpPr>
        <p:spPr>
          <a:xfrm>
            <a:off x="6099810" y="3672332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10" name="path 5010"/>
          <p:cNvSpPr/>
          <p:nvPr/>
        </p:nvSpPr>
        <p:spPr>
          <a:xfrm>
            <a:off x="4572762" y="3672300"/>
            <a:ext cx="3046" cy="36638"/>
          </a:xfrm>
          <a:custGeom>
            <a:avLst/>
            <a:gdLst/>
            <a:ahLst/>
            <a:cxnLst/>
            <a:rect l="0" t="0" r="0" b="0"/>
            <a:pathLst>
              <a:path w="4" h="57">
                <a:moveTo>
                  <a:pt x="3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12" name="path 5012"/>
          <p:cNvSpPr/>
          <p:nvPr/>
        </p:nvSpPr>
        <p:spPr>
          <a:xfrm>
            <a:off x="4572762" y="3672300"/>
            <a:ext cx="3046" cy="36638"/>
          </a:xfrm>
          <a:custGeom>
            <a:avLst/>
            <a:gdLst/>
            <a:ahLst/>
            <a:cxnLst/>
            <a:rect l="0" t="0" r="0" b="0"/>
            <a:pathLst>
              <a:path w="4" h="57">
                <a:moveTo>
                  <a:pt x="3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14" name="path 5014"/>
          <p:cNvSpPr/>
          <p:nvPr/>
        </p:nvSpPr>
        <p:spPr>
          <a:xfrm>
            <a:off x="6317742" y="3673823"/>
            <a:ext cx="3047" cy="36640"/>
          </a:xfrm>
          <a:custGeom>
            <a:avLst/>
            <a:gdLst/>
            <a:ahLst/>
            <a:cxnLst/>
            <a:rect l="0" t="0" r="0" b="0"/>
            <a:pathLst>
              <a:path w="4" h="57">
                <a:moveTo>
                  <a:pt x="1" y="57"/>
                </a:moveTo>
                <a:lnTo>
                  <a:pt x="3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16" name="path 5016"/>
          <p:cNvSpPr/>
          <p:nvPr/>
        </p:nvSpPr>
        <p:spPr>
          <a:xfrm>
            <a:off x="6317742" y="3673823"/>
            <a:ext cx="3047" cy="36640"/>
          </a:xfrm>
          <a:custGeom>
            <a:avLst/>
            <a:gdLst/>
            <a:ahLst/>
            <a:cxnLst/>
            <a:rect l="0" t="0" r="0" b="0"/>
            <a:pathLst>
              <a:path w="4" h="57">
                <a:moveTo>
                  <a:pt x="1" y="57"/>
                </a:moveTo>
                <a:lnTo>
                  <a:pt x="3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18" name="path 5018"/>
          <p:cNvSpPr/>
          <p:nvPr/>
        </p:nvSpPr>
        <p:spPr>
          <a:xfrm>
            <a:off x="4136897" y="3675380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20" name="path 5020"/>
          <p:cNvSpPr/>
          <p:nvPr/>
        </p:nvSpPr>
        <p:spPr>
          <a:xfrm>
            <a:off x="4136897" y="3675380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22" name="path 5022"/>
          <p:cNvSpPr/>
          <p:nvPr/>
        </p:nvSpPr>
        <p:spPr>
          <a:xfrm>
            <a:off x="3047238" y="3681476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24" name="path 5024"/>
          <p:cNvSpPr/>
          <p:nvPr/>
        </p:nvSpPr>
        <p:spPr>
          <a:xfrm>
            <a:off x="3047238" y="3681476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26" name="path 5026"/>
          <p:cNvSpPr/>
          <p:nvPr/>
        </p:nvSpPr>
        <p:spPr>
          <a:xfrm>
            <a:off x="3144773" y="3677666"/>
            <a:ext cx="22860" cy="22859"/>
          </a:xfrm>
          <a:custGeom>
            <a:avLst/>
            <a:gdLst/>
            <a:ahLst/>
            <a:cxnLst/>
            <a:rect l="0" t="0" r="0" b="0"/>
            <a:pathLst>
              <a:path w="36" h="35"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17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7" y="3"/>
                </a:lnTo>
                <a:close/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28" name="path 5028"/>
          <p:cNvSpPr/>
          <p:nvPr/>
        </p:nvSpPr>
        <p:spPr>
          <a:xfrm>
            <a:off x="3149345" y="3682238"/>
            <a:ext cx="13716" cy="13716"/>
          </a:xfrm>
          <a:custGeom>
            <a:avLst/>
            <a:gdLst/>
            <a:ahLst/>
            <a:cxnLst/>
            <a:rect l="0" t="0" r="0" b="0"/>
            <a:pathLst>
              <a:path w="21" h="21">
                <a:moveTo>
                  <a:pt x="10" y="1"/>
                </a:moveTo>
                <a:lnTo>
                  <a:pt x="3" y="3"/>
                </a:lnTo>
                <a:lnTo>
                  <a:pt x="1" y="10"/>
                </a:lnTo>
                <a:lnTo>
                  <a:pt x="3" y="18"/>
                </a:lnTo>
                <a:lnTo>
                  <a:pt x="10" y="20"/>
                </a:lnTo>
                <a:lnTo>
                  <a:pt x="18" y="18"/>
                </a:lnTo>
                <a:lnTo>
                  <a:pt x="20" y="10"/>
                </a:lnTo>
                <a:lnTo>
                  <a:pt x="18" y="3"/>
                </a:lnTo>
                <a:lnTo>
                  <a:pt x="10" y="1"/>
                </a:lnTo>
                <a:close/>
                <a:moveTo>
                  <a:pt x="18" y="10"/>
                </a:moveTo>
                <a:lnTo>
                  <a:pt x="13" y="3"/>
                </a:lnTo>
                <a:lnTo>
                  <a:pt x="5" y="3"/>
                </a:lnTo>
                <a:lnTo>
                  <a:pt x="3" y="10"/>
                </a:lnTo>
                <a:lnTo>
                  <a:pt x="8" y="18"/>
                </a:lnTo>
                <a:lnTo>
                  <a:pt x="15" y="18"/>
                </a:lnTo>
                <a:lnTo>
                  <a:pt x="18" y="10"/>
                </a:lnTo>
                <a:close/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30" name="path 5030"/>
          <p:cNvSpPr/>
          <p:nvPr/>
        </p:nvSpPr>
        <p:spPr>
          <a:xfrm>
            <a:off x="3153918" y="3686810"/>
            <a:ext cx="4571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5" y="3"/>
                </a:moveTo>
                <a:lnTo>
                  <a:pt x="3" y="1"/>
                </a:lnTo>
                <a:lnTo>
                  <a:pt x="1" y="3"/>
                </a:lnTo>
                <a:lnTo>
                  <a:pt x="3" y="5"/>
                </a:lnTo>
                <a:lnTo>
                  <a:pt x="5" y="3"/>
                </a:lnTo>
                <a:close/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32" name="path 5032"/>
          <p:cNvSpPr/>
          <p:nvPr/>
        </p:nvSpPr>
        <p:spPr>
          <a:xfrm>
            <a:off x="3144773" y="3677666"/>
            <a:ext cx="22860" cy="22859"/>
          </a:xfrm>
          <a:custGeom>
            <a:avLst/>
            <a:gdLst/>
            <a:ahLst/>
            <a:cxnLst/>
            <a:rect l="0" t="0" r="0" b="0"/>
            <a:pathLst>
              <a:path w="36" h="35"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17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7" y="3"/>
                </a:lnTo>
                <a:close/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34" name="path 5034"/>
          <p:cNvSpPr/>
          <p:nvPr/>
        </p:nvSpPr>
        <p:spPr>
          <a:xfrm>
            <a:off x="3147821" y="3680714"/>
            <a:ext cx="16764" cy="16763"/>
          </a:xfrm>
          <a:custGeom>
            <a:avLst/>
            <a:gdLst/>
            <a:ahLst/>
            <a:cxnLst/>
            <a:rect l="0" t="0" r="0" b="0"/>
            <a:pathLst>
              <a:path w="26" h="26">
                <a:moveTo>
                  <a:pt x="25" y="13"/>
                </a:moveTo>
                <a:lnTo>
                  <a:pt x="22" y="3"/>
                </a:lnTo>
                <a:lnTo>
                  <a:pt x="13" y="1"/>
                </a:lnTo>
                <a:lnTo>
                  <a:pt x="3" y="3"/>
                </a:lnTo>
                <a:lnTo>
                  <a:pt x="1" y="13"/>
                </a:lnTo>
                <a:lnTo>
                  <a:pt x="3" y="22"/>
                </a:lnTo>
                <a:lnTo>
                  <a:pt x="13" y="25"/>
                </a:lnTo>
                <a:lnTo>
                  <a:pt x="22" y="22"/>
                </a:lnTo>
                <a:lnTo>
                  <a:pt x="25" y="13"/>
                </a:lnTo>
                <a:close/>
                <a:moveTo>
                  <a:pt x="13" y="8"/>
                </a:moveTo>
                <a:lnTo>
                  <a:pt x="8" y="10"/>
                </a:lnTo>
                <a:lnTo>
                  <a:pt x="10" y="17"/>
                </a:lnTo>
                <a:lnTo>
                  <a:pt x="15" y="17"/>
                </a:lnTo>
                <a:lnTo>
                  <a:pt x="18" y="10"/>
                </a:lnTo>
                <a:lnTo>
                  <a:pt x="13" y="8"/>
                </a:lnTo>
                <a:close/>
                <a:moveTo>
                  <a:pt x="13" y="13"/>
                </a:moveTo>
                <a:lnTo>
                  <a:pt x="13" y="10"/>
                </a:lnTo>
                <a:moveTo>
                  <a:pt x="25" y="13"/>
                </a:moveTo>
                <a:lnTo>
                  <a:pt x="22" y="3"/>
                </a:lnTo>
                <a:lnTo>
                  <a:pt x="13" y="1"/>
                </a:lnTo>
                <a:lnTo>
                  <a:pt x="3" y="3"/>
                </a:lnTo>
                <a:lnTo>
                  <a:pt x="1" y="13"/>
                </a:lnTo>
                <a:lnTo>
                  <a:pt x="3" y="22"/>
                </a:lnTo>
                <a:lnTo>
                  <a:pt x="13" y="25"/>
                </a:lnTo>
                <a:lnTo>
                  <a:pt x="22" y="22"/>
                </a:lnTo>
                <a:lnTo>
                  <a:pt x="25" y="13"/>
                </a:lnTo>
                <a:close/>
                <a:moveTo>
                  <a:pt x="13" y="8"/>
                </a:moveTo>
                <a:lnTo>
                  <a:pt x="8" y="10"/>
                </a:lnTo>
                <a:lnTo>
                  <a:pt x="10" y="17"/>
                </a:lnTo>
                <a:lnTo>
                  <a:pt x="15" y="17"/>
                </a:lnTo>
                <a:lnTo>
                  <a:pt x="18" y="10"/>
                </a:lnTo>
                <a:lnTo>
                  <a:pt x="13" y="8"/>
                </a:lnTo>
                <a:close/>
                <a:moveTo>
                  <a:pt x="13" y="13"/>
                </a:moveTo>
                <a:lnTo>
                  <a:pt x="13" y="1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36" name="path 5036"/>
          <p:cNvSpPr/>
          <p:nvPr/>
        </p:nvSpPr>
        <p:spPr>
          <a:xfrm>
            <a:off x="3149345" y="3682238"/>
            <a:ext cx="13716" cy="13716"/>
          </a:xfrm>
          <a:custGeom>
            <a:avLst/>
            <a:gdLst/>
            <a:ahLst/>
            <a:cxnLst/>
            <a:rect l="0" t="0" r="0" b="0"/>
            <a:pathLst>
              <a:path w="21" h="21">
                <a:moveTo>
                  <a:pt x="10" y="1"/>
                </a:moveTo>
                <a:lnTo>
                  <a:pt x="3" y="3"/>
                </a:lnTo>
                <a:lnTo>
                  <a:pt x="1" y="10"/>
                </a:lnTo>
                <a:lnTo>
                  <a:pt x="3" y="18"/>
                </a:lnTo>
                <a:lnTo>
                  <a:pt x="10" y="20"/>
                </a:lnTo>
                <a:lnTo>
                  <a:pt x="18" y="18"/>
                </a:lnTo>
                <a:lnTo>
                  <a:pt x="20" y="10"/>
                </a:lnTo>
                <a:lnTo>
                  <a:pt x="18" y="3"/>
                </a:lnTo>
                <a:lnTo>
                  <a:pt x="10" y="1"/>
                </a:lnTo>
                <a:close/>
                <a:moveTo>
                  <a:pt x="18" y="10"/>
                </a:moveTo>
                <a:lnTo>
                  <a:pt x="13" y="3"/>
                </a:lnTo>
                <a:lnTo>
                  <a:pt x="5" y="3"/>
                </a:lnTo>
                <a:lnTo>
                  <a:pt x="3" y="10"/>
                </a:lnTo>
                <a:lnTo>
                  <a:pt x="8" y="18"/>
                </a:lnTo>
                <a:lnTo>
                  <a:pt x="15" y="18"/>
                </a:lnTo>
                <a:lnTo>
                  <a:pt x="18" y="10"/>
                </a:lnTo>
                <a:close/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38" name="path 5038"/>
          <p:cNvSpPr/>
          <p:nvPr/>
        </p:nvSpPr>
        <p:spPr>
          <a:xfrm>
            <a:off x="3153918" y="3686810"/>
            <a:ext cx="4571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5" y="3"/>
                </a:moveTo>
                <a:lnTo>
                  <a:pt x="3" y="1"/>
                </a:lnTo>
                <a:lnTo>
                  <a:pt x="1" y="3"/>
                </a:lnTo>
                <a:lnTo>
                  <a:pt x="3" y="5"/>
                </a:lnTo>
                <a:lnTo>
                  <a:pt x="5" y="3"/>
                </a:lnTo>
                <a:close/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40" name="path 5040"/>
          <p:cNvSpPr/>
          <p:nvPr/>
        </p:nvSpPr>
        <p:spPr>
          <a:xfrm>
            <a:off x="2926841" y="3677666"/>
            <a:ext cx="22860" cy="22859"/>
          </a:xfrm>
          <a:custGeom>
            <a:avLst/>
            <a:gdLst/>
            <a:ahLst/>
            <a:cxnLst/>
            <a:rect l="0" t="0" r="0" b="0"/>
            <a:pathLst>
              <a:path w="36" h="35"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6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42" name="path 5042"/>
          <p:cNvSpPr/>
          <p:nvPr/>
        </p:nvSpPr>
        <p:spPr>
          <a:xfrm>
            <a:off x="2931414" y="3682238"/>
            <a:ext cx="13716" cy="13716"/>
          </a:xfrm>
          <a:custGeom>
            <a:avLst/>
            <a:gdLst/>
            <a:ahLst/>
            <a:cxnLst/>
            <a:rect l="0" t="0" r="0" b="0"/>
            <a:pathLst>
              <a:path w="21" h="21">
                <a:moveTo>
                  <a:pt x="10" y="1"/>
                </a:moveTo>
                <a:lnTo>
                  <a:pt x="3" y="3"/>
                </a:lnTo>
                <a:lnTo>
                  <a:pt x="1" y="10"/>
                </a:lnTo>
                <a:lnTo>
                  <a:pt x="3" y="18"/>
                </a:lnTo>
                <a:lnTo>
                  <a:pt x="10" y="20"/>
                </a:lnTo>
                <a:lnTo>
                  <a:pt x="17" y="18"/>
                </a:lnTo>
                <a:lnTo>
                  <a:pt x="20" y="10"/>
                </a:lnTo>
                <a:lnTo>
                  <a:pt x="17" y="3"/>
                </a:lnTo>
                <a:lnTo>
                  <a:pt x="10" y="1"/>
                </a:lnTo>
                <a:close/>
                <a:moveTo>
                  <a:pt x="17" y="10"/>
                </a:moveTo>
                <a:lnTo>
                  <a:pt x="13" y="3"/>
                </a:lnTo>
                <a:lnTo>
                  <a:pt x="5" y="3"/>
                </a:lnTo>
                <a:lnTo>
                  <a:pt x="3" y="10"/>
                </a:lnTo>
                <a:lnTo>
                  <a:pt x="8" y="18"/>
                </a:lnTo>
                <a:lnTo>
                  <a:pt x="15" y="18"/>
                </a:lnTo>
                <a:lnTo>
                  <a:pt x="17" y="10"/>
                </a:lnTo>
                <a:close/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44" name="path 5044"/>
          <p:cNvSpPr/>
          <p:nvPr/>
        </p:nvSpPr>
        <p:spPr>
          <a:xfrm>
            <a:off x="2935985" y="3686810"/>
            <a:ext cx="4571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5" y="3"/>
                </a:moveTo>
                <a:lnTo>
                  <a:pt x="3" y="1"/>
                </a:lnTo>
                <a:lnTo>
                  <a:pt x="1" y="3"/>
                </a:lnTo>
                <a:lnTo>
                  <a:pt x="3" y="5"/>
                </a:lnTo>
                <a:lnTo>
                  <a:pt x="5" y="3"/>
                </a:lnTo>
                <a:close/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46" name="path 5046"/>
          <p:cNvSpPr/>
          <p:nvPr/>
        </p:nvSpPr>
        <p:spPr>
          <a:xfrm>
            <a:off x="2926841" y="3677666"/>
            <a:ext cx="22860" cy="22859"/>
          </a:xfrm>
          <a:custGeom>
            <a:avLst/>
            <a:gdLst/>
            <a:ahLst/>
            <a:cxnLst/>
            <a:rect l="0" t="0" r="0" b="0"/>
            <a:pathLst>
              <a:path w="36" h="35"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6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48" name="path 5048"/>
          <p:cNvSpPr/>
          <p:nvPr/>
        </p:nvSpPr>
        <p:spPr>
          <a:xfrm>
            <a:off x="2929890" y="3680714"/>
            <a:ext cx="16764" cy="16763"/>
          </a:xfrm>
          <a:custGeom>
            <a:avLst/>
            <a:gdLst/>
            <a:ahLst/>
            <a:cxnLst/>
            <a:rect l="0" t="0" r="0" b="0"/>
            <a:pathLst>
              <a:path w="26" h="26">
                <a:moveTo>
                  <a:pt x="25" y="13"/>
                </a:moveTo>
                <a:lnTo>
                  <a:pt x="22" y="3"/>
                </a:lnTo>
                <a:lnTo>
                  <a:pt x="13" y="1"/>
                </a:lnTo>
                <a:lnTo>
                  <a:pt x="3" y="3"/>
                </a:lnTo>
                <a:lnTo>
                  <a:pt x="1" y="13"/>
                </a:lnTo>
                <a:lnTo>
                  <a:pt x="3" y="22"/>
                </a:lnTo>
                <a:lnTo>
                  <a:pt x="13" y="25"/>
                </a:lnTo>
                <a:lnTo>
                  <a:pt x="22" y="22"/>
                </a:lnTo>
                <a:lnTo>
                  <a:pt x="25" y="13"/>
                </a:lnTo>
                <a:close/>
                <a:moveTo>
                  <a:pt x="13" y="8"/>
                </a:moveTo>
                <a:lnTo>
                  <a:pt x="8" y="10"/>
                </a:lnTo>
                <a:lnTo>
                  <a:pt x="10" y="17"/>
                </a:lnTo>
                <a:lnTo>
                  <a:pt x="15" y="17"/>
                </a:lnTo>
                <a:lnTo>
                  <a:pt x="17" y="10"/>
                </a:lnTo>
                <a:lnTo>
                  <a:pt x="13" y="8"/>
                </a:lnTo>
                <a:close/>
                <a:moveTo>
                  <a:pt x="13" y="13"/>
                </a:moveTo>
                <a:lnTo>
                  <a:pt x="13" y="10"/>
                </a:lnTo>
                <a:moveTo>
                  <a:pt x="25" y="13"/>
                </a:moveTo>
                <a:lnTo>
                  <a:pt x="22" y="3"/>
                </a:lnTo>
                <a:lnTo>
                  <a:pt x="13" y="1"/>
                </a:lnTo>
                <a:lnTo>
                  <a:pt x="3" y="3"/>
                </a:lnTo>
                <a:lnTo>
                  <a:pt x="1" y="13"/>
                </a:lnTo>
                <a:lnTo>
                  <a:pt x="3" y="22"/>
                </a:lnTo>
                <a:lnTo>
                  <a:pt x="13" y="25"/>
                </a:lnTo>
                <a:lnTo>
                  <a:pt x="22" y="22"/>
                </a:lnTo>
                <a:lnTo>
                  <a:pt x="25" y="13"/>
                </a:lnTo>
                <a:close/>
                <a:moveTo>
                  <a:pt x="13" y="8"/>
                </a:moveTo>
                <a:lnTo>
                  <a:pt x="8" y="10"/>
                </a:lnTo>
                <a:lnTo>
                  <a:pt x="10" y="17"/>
                </a:lnTo>
                <a:lnTo>
                  <a:pt x="15" y="17"/>
                </a:lnTo>
                <a:lnTo>
                  <a:pt x="17" y="10"/>
                </a:lnTo>
                <a:lnTo>
                  <a:pt x="13" y="8"/>
                </a:lnTo>
                <a:close/>
                <a:moveTo>
                  <a:pt x="13" y="13"/>
                </a:moveTo>
                <a:lnTo>
                  <a:pt x="13" y="1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50" name="path 5050"/>
          <p:cNvSpPr/>
          <p:nvPr/>
        </p:nvSpPr>
        <p:spPr>
          <a:xfrm>
            <a:off x="2931414" y="3682238"/>
            <a:ext cx="13716" cy="13716"/>
          </a:xfrm>
          <a:custGeom>
            <a:avLst/>
            <a:gdLst/>
            <a:ahLst/>
            <a:cxnLst/>
            <a:rect l="0" t="0" r="0" b="0"/>
            <a:pathLst>
              <a:path w="21" h="21">
                <a:moveTo>
                  <a:pt x="10" y="1"/>
                </a:moveTo>
                <a:lnTo>
                  <a:pt x="3" y="3"/>
                </a:lnTo>
                <a:lnTo>
                  <a:pt x="1" y="10"/>
                </a:lnTo>
                <a:lnTo>
                  <a:pt x="3" y="18"/>
                </a:lnTo>
                <a:lnTo>
                  <a:pt x="10" y="20"/>
                </a:lnTo>
                <a:lnTo>
                  <a:pt x="17" y="18"/>
                </a:lnTo>
                <a:lnTo>
                  <a:pt x="20" y="10"/>
                </a:lnTo>
                <a:lnTo>
                  <a:pt x="17" y="3"/>
                </a:lnTo>
                <a:lnTo>
                  <a:pt x="10" y="1"/>
                </a:lnTo>
                <a:close/>
                <a:moveTo>
                  <a:pt x="17" y="10"/>
                </a:moveTo>
                <a:lnTo>
                  <a:pt x="13" y="3"/>
                </a:lnTo>
                <a:lnTo>
                  <a:pt x="5" y="3"/>
                </a:lnTo>
                <a:lnTo>
                  <a:pt x="3" y="10"/>
                </a:lnTo>
                <a:lnTo>
                  <a:pt x="8" y="18"/>
                </a:lnTo>
                <a:lnTo>
                  <a:pt x="15" y="18"/>
                </a:lnTo>
                <a:lnTo>
                  <a:pt x="17" y="10"/>
                </a:lnTo>
                <a:close/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52" name="path 5052"/>
          <p:cNvSpPr/>
          <p:nvPr/>
        </p:nvSpPr>
        <p:spPr>
          <a:xfrm>
            <a:off x="2935985" y="3686810"/>
            <a:ext cx="4571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5" y="3"/>
                </a:moveTo>
                <a:lnTo>
                  <a:pt x="3" y="1"/>
                </a:lnTo>
                <a:lnTo>
                  <a:pt x="1" y="3"/>
                </a:lnTo>
                <a:lnTo>
                  <a:pt x="3" y="5"/>
                </a:lnTo>
                <a:lnTo>
                  <a:pt x="5" y="3"/>
                </a:lnTo>
                <a:close/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54" name="path 5054"/>
          <p:cNvSpPr/>
          <p:nvPr/>
        </p:nvSpPr>
        <p:spPr>
          <a:xfrm>
            <a:off x="2173985" y="3684523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56" name="path 5056"/>
          <p:cNvSpPr/>
          <p:nvPr/>
        </p:nvSpPr>
        <p:spPr>
          <a:xfrm>
            <a:off x="2173985" y="3684523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58" name="path 5058"/>
          <p:cNvSpPr/>
          <p:nvPr/>
        </p:nvSpPr>
        <p:spPr>
          <a:xfrm>
            <a:off x="2055113" y="3680714"/>
            <a:ext cx="22860" cy="22859"/>
          </a:xfrm>
          <a:custGeom>
            <a:avLst/>
            <a:gdLst/>
            <a:ahLst/>
            <a:cxnLst/>
            <a:rect l="0" t="0" r="0" b="0"/>
            <a:pathLst>
              <a:path w="36" h="35"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6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6" y="17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18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8" y="8"/>
                </a:lnTo>
                <a:close/>
                <a:moveTo>
                  <a:pt x="18" y="10"/>
                </a:moveTo>
                <a:lnTo>
                  <a:pt x="10" y="15"/>
                </a:lnTo>
                <a:lnTo>
                  <a:pt x="10" y="22"/>
                </a:lnTo>
                <a:lnTo>
                  <a:pt x="18" y="25"/>
                </a:lnTo>
                <a:lnTo>
                  <a:pt x="25" y="20"/>
                </a:lnTo>
                <a:lnTo>
                  <a:pt x="25" y="13"/>
                </a:lnTo>
                <a:lnTo>
                  <a:pt x="18" y="10"/>
                </a:lnTo>
                <a:close/>
                <a:moveTo>
                  <a:pt x="22" y="17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7"/>
                </a:lnTo>
                <a:close/>
                <a:moveTo>
                  <a:pt x="18" y="15"/>
                </a:moveTo>
                <a:lnTo>
                  <a:pt x="15" y="17"/>
                </a:lnTo>
                <a:lnTo>
                  <a:pt x="18" y="20"/>
                </a:lnTo>
                <a:lnTo>
                  <a:pt x="20" y="17"/>
                </a:lnTo>
                <a:lnTo>
                  <a:pt x="18" y="15"/>
                </a:lnTo>
                <a:close/>
                <a:moveTo>
                  <a:pt x="18" y="17"/>
                </a:moveTo>
                <a:lnTo>
                  <a:pt x="18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60" name="path 5060"/>
          <p:cNvSpPr/>
          <p:nvPr/>
        </p:nvSpPr>
        <p:spPr>
          <a:xfrm>
            <a:off x="2055113" y="3680714"/>
            <a:ext cx="22860" cy="22859"/>
          </a:xfrm>
          <a:custGeom>
            <a:avLst/>
            <a:gdLst/>
            <a:ahLst/>
            <a:cxnLst/>
            <a:rect l="0" t="0" r="0" b="0"/>
            <a:pathLst>
              <a:path w="36" h="35"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6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6" y="17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18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8" y="8"/>
                </a:lnTo>
                <a:close/>
                <a:moveTo>
                  <a:pt x="18" y="10"/>
                </a:moveTo>
                <a:lnTo>
                  <a:pt x="10" y="15"/>
                </a:lnTo>
                <a:lnTo>
                  <a:pt x="10" y="22"/>
                </a:lnTo>
                <a:lnTo>
                  <a:pt x="18" y="25"/>
                </a:lnTo>
                <a:lnTo>
                  <a:pt x="25" y="20"/>
                </a:lnTo>
                <a:lnTo>
                  <a:pt x="25" y="13"/>
                </a:lnTo>
                <a:lnTo>
                  <a:pt x="18" y="10"/>
                </a:lnTo>
                <a:close/>
                <a:moveTo>
                  <a:pt x="22" y="17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7"/>
                </a:lnTo>
                <a:close/>
                <a:moveTo>
                  <a:pt x="18" y="15"/>
                </a:moveTo>
                <a:lnTo>
                  <a:pt x="15" y="17"/>
                </a:lnTo>
                <a:lnTo>
                  <a:pt x="18" y="20"/>
                </a:lnTo>
                <a:lnTo>
                  <a:pt x="20" y="17"/>
                </a:lnTo>
                <a:lnTo>
                  <a:pt x="18" y="15"/>
                </a:lnTo>
                <a:close/>
                <a:moveTo>
                  <a:pt x="18" y="17"/>
                </a:moveTo>
                <a:lnTo>
                  <a:pt x="18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62" name="path 5062"/>
          <p:cNvSpPr/>
          <p:nvPr/>
        </p:nvSpPr>
        <p:spPr>
          <a:xfrm>
            <a:off x="1837182" y="3680714"/>
            <a:ext cx="22860" cy="22859"/>
          </a:xfrm>
          <a:custGeom>
            <a:avLst/>
            <a:gdLst/>
            <a:ahLst/>
            <a:cxnLst/>
            <a:rect l="0" t="0" r="0" b="0"/>
            <a:pathLst>
              <a:path w="36" h="35"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17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29" y="25"/>
                </a:lnTo>
                <a:lnTo>
                  <a:pt x="32" y="15"/>
                </a:lnTo>
                <a:lnTo>
                  <a:pt x="27" y="5"/>
                </a:lnTo>
                <a:lnTo>
                  <a:pt x="17" y="3"/>
                </a:lnTo>
                <a:close/>
                <a:moveTo>
                  <a:pt x="29" y="17"/>
                </a:moveTo>
                <a:lnTo>
                  <a:pt x="27" y="8"/>
                </a:lnTo>
                <a:lnTo>
                  <a:pt x="17" y="5"/>
                </a:ln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7" y="30"/>
                </a:lnTo>
                <a:lnTo>
                  <a:pt x="27" y="27"/>
                </a:lnTo>
                <a:lnTo>
                  <a:pt x="29" y="17"/>
                </a:lnTo>
                <a:close/>
                <a:moveTo>
                  <a:pt x="17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7" y="8"/>
                </a:lnTo>
                <a:close/>
                <a:moveTo>
                  <a:pt x="17" y="10"/>
                </a:moveTo>
                <a:lnTo>
                  <a:pt x="10" y="15"/>
                </a:lnTo>
                <a:lnTo>
                  <a:pt x="10" y="22"/>
                </a:lnTo>
                <a:lnTo>
                  <a:pt x="17" y="25"/>
                </a:lnTo>
                <a:lnTo>
                  <a:pt x="25" y="20"/>
                </a:lnTo>
                <a:lnTo>
                  <a:pt x="25" y="13"/>
                </a:lnTo>
                <a:lnTo>
                  <a:pt x="17" y="10"/>
                </a:lnTo>
                <a:close/>
                <a:moveTo>
                  <a:pt x="22" y="17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7"/>
                </a:lnTo>
                <a:close/>
                <a:moveTo>
                  <a:pt x="17" y="15"/>
                </a:moveTo>
                <a:lnTo>
                  <a:pt x="15" y="17"/>
                </a:lnTo>
                <a:lnTo>
                  <a:pt x="17" y="20"/>
                </a:lnTo>
                <a:lnTo>
                  <a:pt x="20" y="17"/>
                </a:lnTo>
                <a:lnTo>
                  <a:pt x="17" y="15"/>
                </a:lnTo>
                <a:close/>
                <a:moveTo>
                  <a:pt x="17" y="17"/>
                </a:moveTo>
                <a:lnTo>
                  <a:pt x="17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64" name="path 5064"/>
          <p:cNvSpPr/>
          <p:nvPr/>
        </p:nvSpPr>
        <p:spPr>
          <a:xfrm>
            <a:off x="1837182" y="3680714"/>
            <a:ext cx="22860" cy="22859"/>
          </a:xfrm>
          <a:custGeom>
            <a:avLst/>
            <a:gdLst/>
            <a:ahLst/>
            <a:cxnLst/>
            <a:rect l="0" t="0" r="0" b="0"/>
            <a:pathLst>
              <a:path w="36" h="35"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17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29" y="25"/>
                </a:lnTo>
                <a:lnTo>
                  <a:pt x="32" y="15"/>
                </a:lnTo>
                <a:lnTo>
                  <a:pt x="27" y="5"/>
                </a:lnTo>
                <a:lnTo>
                  <a:pt x="17" y="3"/>
                </a:lnTo>
                <a:close/>
                <a:moveTo>
                  <a:pt x="29" y="17"/>
                </a:moveTo>
                <a:lnTo>
                  <a:pt x="27" y="8"/>
                </a:lnTo>
                <a:lnTo>
                  <a:pt x="17" y="5"/>
                </a:ln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7" y="30"/>
                </a:lnTo>
                <a:lnTo>
                  <a:pt x="27" y="27"/>
                </a:lnTo>
                <a:lnTo>
                  <a:pt x="29" y="17"/>
                </a:lnTo>
                <a:close/>
                <a:moveTo>
                  <a:pt x="17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7" y="8"/>
                </a:lnTo>
                <a:close/>
                <a:moveTo>
                  <a:pt x="17" y="10"/>
                </a:moveTo>
                <a:lnTo>
                  <a:pt x="10" y="15"/>
                </a:lnTo>
                <a:lnTo>
                  <a:pt x="10" y="22"/>
                </a:lnTo>
                <a:lnTo>
                  <a:pt x="17" y="25"/>
                </a:lnTo>
                <a:lnTo>
                  <a:pt x="25" y="20"/>
                </a:lnTo>
                <a:lnTo>
                  <a:pt x="25" y="13"/>
                </a:lnTo>
                <a:lnTo>
                  <a:pt x="17" y="10"/>
                </a:lnTo>
                <a:close/>
                <a:moveTo>
                  <a:pt x="22" y="17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7"/>
                </a:lnTo>
                <a:close/>
                <a:moveTo>
                  <a:pt x="17" y="15"/>
                </a:moveTo>
                <a:lnTo>
                  <a:pt x="15" y="17"/>
                </a:lnTo>
                <a:lnTo>
                  <a:pt x="17" y="20"/>
                </a:lnTo>
                <a:lnTo>
                  <a:pt x="20" y="17"/>
                </a:lnTo>
                <a:lnTo>
                  <a:pt x="17" y="15"/>
                </a:lnTo>
                <a:close/>
                <a:moveTo>
                  <a:pt x="17" y="17"/>
                </a:moveTo>
                <a:lnTo>
                  <a:pt x="17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66" name="path 5066"/>
          <p:cNvSpPr/>
          <p:nvPr/>
        </p:nvSpPr>
        <p:spPr>
          <a:xfrm>
            <a:off x="2829306" y="3683000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68" name="path 5068"/>
          <p:cNvSpPr/>
          <p:nvPr/>
        </p:nvSpPr>
        <p:spPr>
          <a:xfrm>
            <a:off x="2829306" y="3683000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70" name="path 5070"/>
          <p:cNvSpPr/>
          <p:nvPr/>
        </p:nvSpPr>
        <p:spPr>
          <a:xfrm>
            <a:off x="3483102" y="3679952"/>
            <a:ext cx="1523" cy="35051"/>
          </a:xfrm>
          <a:custGeom>
            <a:avLst/>
            <a:gdLst/>
            <a:ahLst/>
            <a:cxnLst/>
            <a:rect l="0" t="0" r="0" b="0"/>
            <a:pathLst>
              <a:path w="2" h="55">
                <a:moveTo>
                  <a:pt x="1" y="55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72" name="path 5072"/>
          <p:cNvSpPr/>
          <p:nvPr/>
        </p:nvSpPr>
        <p:spPr>
          <a:xfrm>
            <a:off x="3483102" y="3679952"/>
            <a:ext cx="1523" cy="35051"/>
          </a:xfrm>
          <a:custGeom>
            <a:avLst/>
            <a:gdLst/>
            <a:ahLst/>
            <a:cxnLst/>
            <a:rect l="0" t="0" r="0" b="0"/>
            <a:pathLst>
              <a:path w="2" h="55">
                <a:moveTo>
                  <a:pt x="1" y="55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74" name="path 5074"/>
          <p:cNvSpPr/>
          <p:nvPr/>
        </p:nvSpPr>
        <p:spPr>
          <a:xfrm>
            <a:off x="2611373" y="3684523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76" name="path 5076"/>
          <p:cNvSpPr/>
          <p:nvPr/>
        </p:nvSpPr>
        <p:spPr>
          <a:xfrm>
            <a:off x="2611373" y="3684523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78" name="path 5078"/>
          <p:cNvSpPr/>
          <p:nvPr/>
        </p:nvSpPr>
        <p:spPr>
          <a:xfrm>
            <a:off x="4354831" y="3673823"/>
            <a:ext cx="3045" cy="36640"/>
          </a:xfrm>
          <a:custGeom>
            <a:avLst/>
            <a:gdLst/>
            <a:ahLst/>
            <a:cxnLst/>
            <a:rect l="0" t="0" r="0" b="0"/>
            <a:pathLst>
              <a:path w="4" h="57">
                <a:moveTo>
                  <a:pt x="3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80" name="path 5080"/>
          <p:cNvSpPr/>
          <p:nvPr/>
        </p:nvSpPr>
        <p:spPr>
          <a:xfrm>
            <a:off x="4354831" y="3673823"/>
            <a:ext cx="3045" cy="36640"/>
          </a:xfrm>
          <a:custGeom>
            <a:avLst/>
            <a:gdLst/>
            <a:ahLst/>
            <a:cxnLst/>
            <a:rect l="0" t="0" r="0" b="0"/>
            <a:pathLst>
              <a:path w="4" h="57">
                <a:moveTo>
                  <a:pt x="3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82" name="path 5082"/>
          <p:cNvSpPr/>
          <p:nvPr/>
        </p:nvSpPr>
        <p:spPr>
          <a:xfrm>
            <a:off x="1738121" y="3684523"/>
            <a:ext cx="1525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84" name="path 5084"/>
          <p:cNvSpPr/>
          <p:nvPr/>
        </p:nvSpPr>
        <p:spPr>
          <a:xfrm>
            <a:off x="1738121" y="3684523"/>
            <a:ext cx="1525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86" name="path 5086"/>
          <p:cNvSpPr/>
          <p:nvPr/>
        </p:nvSpPr>
        <p:spPr>
          <a:xfrm>
            <a:off x="2273045" y="3680714"/>
            <a:ext cx="22859" cy="22859"/>
          </a:xfrm>
          <a:custGeom>
            <a:avLst/>
            <a:gdLst/>
            <a:ahLst/>
            <a:cxnLst/>
            <a:rect l="0" t="0" r="0" b="0"/>
            <a:pathLst>
              <a:path w="35" h="35"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18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8" y="8"/>
                </a:lnTo>
                <a:close/>
                <a:moveTo>
                  <a:pt x="18" y="10"/>
                </a:moveTo>
                <a:lnTo>
                  <a:pt x="10" y="15"/>
                </a:lnTo>
                <a:lnTo>
                  <a:pt x="10" y="22"/>
                </a:lnTo>
                <a:lnTo>
                  <a:pt x="18" y="25"/>
                </a:lnTo>
                <a:lnTo>
                  <a:pt x="25" y="20"/>
                </a:lnTo>
                <a:lnTo>
                  <a:pt x="25" y="13"/>
                </a:lnTo>
                <a:lnTo>
                  <a:pt x="18" y="10"/>
                </a:lnTo>
                <a:close/>
                <a:moveTo>
                  <a:pt x="22" y="17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7"/>
                </a:lnTo>
                <a:close/>
                <a:moveTo>
                  <a:pt x="18" y="15"/>
                </a:moveTo>
                <a:lnTo>
                  <a:pt x="15" y="17"/>
                </a:lnTo>
                <a:lnTo>
                  <a:pt x="18" y="20"/>
                </a:lnTo>
                <a:lnTo>
                  <a:pt x="20" y="17"/>
                </a:lnTo>
                <a:lnTo>
                  <a:pt x="18" y="15"/>
                </a:lnTo>
                <a:close/>
                <a:moveTo>
                  <a:pt x="18" y="17"/>
                </a:moveTo>
                <a:lnTo>
                  <a:pt x="18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88" name="path 5088"/>
          <p:cNvSpPr/>
          <p:nvPr/>
        </p:nvSpPr>
        <p:spPr>
          <a:xfrm>
            <a:off x="2273045" y="3680714"/>
            <a:ext cx="22859" cy="22859"/>
          </a:xfrm>
          <a:custGeom>
            <a:avLst/>
            <a:gdLst/>
            <a:ahLst/>
            <a:cxnLst/>
            <a:rect l="0" t="0" r="0" b="0"/>
            <a:pathLst>
              <a:path w="35" h="35"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18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8" y="8"/>
                </a:lnTo>
                <a:close/>
                <a:moveTo>
                  <a:pt x="18" y="10"/>
                </a:moveTo>
                <a:lnTo>
                  <a:pt x="10" y="15"/>
                </a:lnTo>
                <a:lnTo>
                  <a:pt x="10" y="22"/>
                </a:lnTo>
                <a:lnTo>
                  <a:pt x="18" y="25"/>
                </a:lnTo>
                <a:lnTo>
                  <a:pt x="25" y="20"/>
                </a:lnTo>
                <a:lnTo>
                  <a:pt x="25" y="13"/>
                </a:lnTo>
                <a:lnTo>
                  <a:pt x="18" y="10"/>
                </a:lnTo>
                <a:close/>
                <a:moveTo>
                  <a:pt x="22" y="17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7"/>
                </a:lnTo>
                <a:close/>
                <a:moveTo>
                  <a:pt x="18" y="15"/>
                </a:moveTo>
                <a:lnTo>
                  <a:pt x="15" y="17"/>
                </a:lnTo>
                <a:lnTo>
                  <a:pt x="18" y="20"/>
                </a:lnTo>
                <a:lnTo>
                  <a:pt x="20" y="17"/>
                </a:lnTo>
                <a:lnTo>
                  <a:pt x="18" y="15"/>
                </a:lnTo>
                <a:close/>
                <a:moveTo>
                  <a:pt x="18" y="17"/>
                </a:moveTo>
                <a:lnTo>
                  <a:pt x="18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90" name="path 5090"/>
          <p:cNvSpPr/>
          <p:nvPr/>
        </p:nvSpPr>
        <p:spPr>
          <a:xfrm>
            <a:off x="1956052" y="3684523"/>
            <a:ext cx="1525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92" name="path 5092"/>
          <p:cNvSpPr/>
          <p:nvPr/>
        </p:nvSpPr>
        <p:spPr>
          <a:xfrm>
            <a:off x="1956052" y="3684523"/>
            <a:ext cx="1525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94" name="path 5094"/>
          <p:cNvSpPr/>
          <p:nvPr/>
        </p:nvSpPr>
        <p:spPr>
          <a:xfrm>
            <a:off x="1619248" y="3680714"/>
            <a:ext cx="22862" cy="22859"/>
          </a:xfrm>
          <a:custGeom>
            <a:avLst/>
            <a:gdLst/>
            <a:ahLst/>
            <a:cxnLst/>
            <a:rect l="0" t="0" r="0" b="0"/>
            <a:pathLst>
              <a:path w="36" h="35"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6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6" y="17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18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8" y="8"/>
                </a:lnTo>
                <a:close/>
                <a:moveTo>
                  <a:pt x="18" y="10"/>
                </a:moveTo>
                <a:lnTo>
                  <a:pt x="10" y="15"/>
                </a:lnTo>
                <a:lnTo>
                  <a:pt x="10" y="22"/>
                </a:lnTo>
                <a:lnTo>
                  <a:pt x="18" y="25"/>
                </a:lnTo>
                <a:lnTo>
                  <a:pt x="25" y="20"/>
                </a:lnTo>
                <a:lnTo>
                  <a:pt x="25" y="13"/>
                </a:lnTo>
                <a:lnTo>
                  <a:pt x="18" y="10"/>
                </a:lnTo>
                <a:close/>
                <a:moveTo>
                  <a:pt x="22" y="17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7"/>
                </a:lnTo>
                <a:close/>
                <a:moveTo>
                  <a:pt x="18" y="15"/>
                </a:moveTo>
                <a:lnTo>
                  <a:pt x="15" y="17"/>
                </a:lnTo>
                <a:lnTo>
                  <a:pt x="18" y="20"/>
                </a:lnTo>
                <a:lnTo>
                  <a:pt x="20" y="17"/>
                </a:lnTo>
                <a:lnTo>
                  <a:pt x="18" y="15"/>
                </a:lnTo>
                <a:close/>
                <a:moveTo>
                  <a:pt x="18" y="17"/>
                </a:moveTo>
                <a:lnTo>
                  <a:pt x="18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96" name="path 5096"/>
          <p:cNvSpPr/>
          <p:nvPr/>
        </p:nvSpPr>
        <p:spPr>
          <a:xfrm>
            <a:off x="1619248" y="3680714"/>
            <a:ext cx="22862" cy="22859"/>
          </a:xfrm>
          <a:custGeom>
            <a:avLst/>
            <a:gdLst/>
            <a:ahLst/>
            <a:cxnLst/>
            <a:rect l="0" t="0" r="0" b="0"/>
            <a:pathLst>
              <a:path w="36" h="35"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6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6" y="17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18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8" y="8"/>
                </a:lnTo>
                <a:close/>
                <a:moveTo>
                  <a:pt x="18" y="10"/>
                </a:moveTo>
                <a:lnTo>
                  <a:pt x="10" y="15"/>
                </a:lnTo>
                <a:lnTo>
                  <a:pt x="10" y="22"/>
                </a:lnTo>
                <a:lnTo>
                  <a:pt x="18" y="25"/>
                </a:lnTo>
                <a:lnTo>
                  <a:pt x="25" y="20"/>
                </a:lnTo>
                <a:lnTo>
                  <a:pt x="25" y="13"/>
                </a:lnTo>
                <a:lnTo>
                  <a:pt x="18" y="10"/>
                </a:lnTo>
                <a:close/>
                <a:moveTo>
                  <a:pt x="22" y="17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7"/>
                </a:lnTo>
                <a:close/>
                <a:moveTo>
                  <a:pt x="18" y="15"/>
                </a:moveTo>
                <a:lnTo>
                  <a:pt x="15" y="17"/>
                </a:lnTo>
                <a:lnTo>
                  <a:pt x="18" y="20"/>
                </a:lnTo>
                <a:lnTo>
                  <a:pt x="20" y="17"/>
                </a:lnTo>
                <a:lnTo>
                  <a:pt x="18" y="15"/>
                </a:lnTo>
                <a:close/>
                <a:moveTo>
                  <a:pt x="18" y="17"/>
                </a:moveTo>
                <a:lnTo>
                  <a:pt x="18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98" name="path 5098"/>
          <p:cNvSpPr/>
          <p:nvPr/>
        </p:nvSpPr>
        <p:spPr>
          <a:xfrm>
            <a:off x="14039850" y="5331967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00" name="path 5100"/>
          <p:cNvSpPr/>
          <p:nvPr/>
        </p:nvSpPr>
        <p:spPr>
          <a:xfrm>
            <a:off x="14039850" y="5331967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02" name="path 5102"/>
          <p:cNvSpPr/>
          <p:nvPr/>
        </p:nvSpPr>
        <p:spPr>
          <a:xfrm>
            <a:off x="2393441" y="3684523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04" name="path 5104"/>
          <p:cNvSpPr/>
          <p:nvPr/>
        </p:nvSpPr>
        <p:spPr>
          <a:xfrm>
            <a:off x="2393441" y="3684523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06" name="path 5106"/>
          <p:cNvSpPr/>
          <p:nvPr/>
        </p:nvSpPr>
        <p:spPr>
          <a:xfrm>
            <a:off x="3701033" y="3678428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08" name="path 5108"/>
          <p:cNvSpPr/>
          <p:nvPr/>
        </p:nvSpPr>
        <p:spPr>
          <a:xfrm>
            <a:off x="3701033" y="3678428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10" name="path 5110"/>
          <p:cNvSpPr/>
          <p:nvPr/>
        </p:nvSpPr>
        <p:spPr>
          <a:xfrm>
            <a:off x="2708910" y="3679190"/>
            <a:ext cx="22859" cy="22859"/>
          </a:xfrm>
          <a:custGeom>
            <a:avLst/>
            <a:gdLst/>
            <a:ahLst/>
            <a:cxnLst/>
            <a:rect l="0" t="0" r="0" b="0"/>
            <a:pathLst>
              <a:path w="35" h="35"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17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29" y="25"/>
                </a:lnTo>
                <a:lnTo>
                  <a:pt x="32" y="15"/>
                </a:lnTo>
                <a:lnTo>
                  <a:pt x="27" y="5"/>
                </a:lnTo>
                <a:lnTo>
                  <a:pt x="17" y="3"/>
                </a:lnTo>
                <a:close/>
                <a:moveTo>
                  <a:pt x="29" y="17"/>
                </a:moveTo>
                <a:lnTo>
                  <a:pt x="27" y="8"/>
                </a:lnTo>
                <a:lnTo>
                  <a:pt x="17" y="5"/>
                </a:ln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7" y="30"/>
                </a:lnTo>
                <a:lnTo>
                  <a:pt x="27" y="27"/>
                </a:lnTo>
                <a:lnTo>
                  <a:pt x="29" y="17"/>
                </a:lnTo>
                <a:close/>
                <a:moveTo>
                  <a:pt x="17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7" y="8"/>
                </a:lnTo>
                <a:close/>
                <a:moveTo>
                  <a:pt x="25" y="17"/>
                </a:moveTo>
                <a:lnTo>
                  <a:pt x="20" y="10"/>
                </a:lnTo>
                <a:lnTo>
                  <a:pt x="13" y="10"/>
                </a:lnTo>
                <a:lnTo>
                  <a:pt x="10" y="17"/>
                </a:lnTo>
                <a:lnTo>
                  <a:pt x="15" y="25"/>
                </a:lnTo>
                <a:lnTo>
                  <a:pt x="22" y="25"/>
                </a:lnTo>
                <a:lnTo>
                  <a:pt x="25" y="17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20" y="17"/>
                </a:moveTo>
                <a:lnTo>
                  <a:pt x="17" y="15"/>
                </a:lnTo>
                <a:lnTo>
                  <a:pt x="15" y="17"/>
                </a:lnTo>
                <a:lnTo>
                  <a:pt x="17" y="20"/>
                </a:lnTo>
                <a:lnTo>
                  <a:pt x="20" y="17"/>
                </a:lnTo>
                <a:close/>
                <a:moveTo>
                  <a:pt x="17" y="17"/>
                </a:moveTo>
                <a:lnTo>
                  <a:pt x="17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12" name="path 5112"/>
          <p:cNvSpPr/>
          <p:nvPr/>
        </p:nvSpPr>
        <p:spPr>
          <a:xfrm>
            <a:off x="2708910" y="3679190"/>
            <a:ext cx="22859" cy="22859"/>
          </a:xfrm>
          <a:custGeom>
            <a:avLst/>
            <a:gdLst/>
            <a:ahLst/>
            <a:cxnLst/>
            <a:rect l="0" t="0" r="0" b="0"/>
            <a:pathLst>
              <a:path w="35" h="35"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17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29" y="25"/>
                </a:lnTo>
                <a:lnTo>
                  <a:pt x="32" y="15"/>
                </a:lnTo>
                <a:lnTo>
                  <a:pt x="27" y="5"/>
                </a:lnTo>
                <a:lnTo>
                  <a:pt x="17" y="3"/>
                </a:lnTo>
                <a:close/>
                <a:moveTo>
                  <a:pt x="29" y="17"/>
                </a:moveTo>
                <a:lnTo>
                  <a:pt x="27" y="8"/>
                </a:lnTo>
                <a:lnTo>
                  <a:pt x="17" y="5"/>
                </a:ln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7" y="30"/>
                </a:lnTo>
                <a:lnTo>
                  <a:pt x="27" y="27"/>
                </a:lnTo>
                <a:lnTo>
                  <a:pt x="29" y="17"/>
                </a:lnTo>
                <a:close/>
                <a:moveTo>
                  <a:pt x="17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7" y="8"/>
                </a:lnTo>
                <a:close/>
                <a:moveTo>
                  <a:pt x="25" y="17"/>
                </a:moveTo>
                <a:lnTo>
                  <a:pt x="20" y="10"/>
                </a:lnTo>
                <a:lnTo>
                  <a:pt x="13" y="10"/>
                </a:lnTo>
                <a:lnTo>
                  <a:pt x="10" y="17"/>
                </a:lnTo>
                <a:lnTo>
                  <a:pt x="15" y="25"/>
                </a:lnTo>
                <a:lnTo>
                  <a:pt x="22" y="25"/>
                </a:lnTo>
                <a:lnTo>
                  <a:pt x="25" y="17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20" y="17"/>
                </a:moveTo>
                <a:lnTo>
                  <a:pt x="17" y="15"/>
                </a:lnTo>
                <a:lnTo>
                  <a:pt x="15" y="17"/>
                </a:lnTo>
                <a:lnTo>
                  <a:pt x="17" y="20"/>
                </a:lnTo>
                <a:lnTo>
                  <a:pt x="20" y="17"/>
                </a:lnTo>
                <a:close/>
                <a:moveTo>
                  <a:pt x="17" y="17"/>
                </a:moveTo>
                <a:lnTo>
                  <a:pt x="17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14" name="path 5114"/>
          <p:cNvSpPr/>
          <p:nvPr/>
        </p:nvSpPr>
        <p:spPr>
          <a:xfrm>
            <a:off x="2490978" y="3680714"/>
            <a:ext cx="22859" cy="22859"/>
          </a:xfrm>
          <a:custGeom>
            <a:avLst/>
            <a:gdLst/>
            <a:ahLst/>
            <a:cxnLst/>
            <a:rect l="0" t="0" r="0" b="0"/>
            <a:pathLst>
              <a:path w="35" h="35"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17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7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7" y="5"/>
                </a:ln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7" y="30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17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7" y="8"/>
                </a:lnTo>
                <a:close/>
                <a:moveTo>
                  <a:pt x="17" y="10"/>
                </a:moveTo>
                <a:lnTo>
                  <a:pt x="10" y="15"/>
                </a:lnTo>
                <a:lnTo>
                  <a:pt x="10" y="22"/>
                </a:lnTo>
                <a:lnTo>
                  <a:pt x="17" y="25"/>
                </a:lnTo>
                <a:lnTo>
                  <a:pt x="25" y="20"/>
                </a:lnTo>
                <a:lnTo>
                  <a:pt x="25" y="13"/>
                </a:lnTo>
                <a:lnTo>
                  <a:pt x="17" y="10"/>
                </a:lnTo>
                <a:close/>
                <a:moveTo>
                  <a:pt x="22" y="17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7"/>
                </a:lnTo>
                <a:close/>
                <a:moveTo>
                  <a:pt x="17" y="15"/>
                </a:moveTo>
                <a:lnTo>
                  <a:pt x="15" y="17"/>
                </a:lnTo>
                <a:lnTo>
                  <a:pt x="17" y="20"/>
                </a:lnTo>
                <a:lnTo>
                  <a:pt x="20" y="17"/>
                </a:lnTo>
                <a:lnTo>
                  <a:pt x="17" y="15"/>
                </a:lnTo>
                <a:close/>
                <a:moveTo>
                  <a:pt x="17" y="17"/>
                </a:moveTo>
                <a:lnTo>
                  <a:pt x="17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16" name="path 5116"/>
          <p:cNvSpPr/>
          <p:nvPr/>
        </p:nvSpPr>
        <p:spPr>
          <a:xfrm>
            <a:off x="2490978" y="3680714"/>
            <a:ext cx="22859" cy="22859"/>
          </a:xfrm>
          <a:custGeom>
            <a:avLst/>
            <a:gdLst/>
            <a:ahLst/>
            <a:cxnLst/>
            <a:rect l="0" t="0" r="0" b="0"/>
            <a:pathLst>
              <a:path w="35" h="35"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17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7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7" y="5"/>
                </a:ln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7" y="30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17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7" y="8"/>
                </a:lnTo>
                <a:close/>
                <a:moveTo>
                  <a:pt x="17" y="10"/>
                </a:moveTo>
                <a:lnTo>
                  <a:pt x="10" y="15"/>
                </a:lnTo>
                <a:lnTo>
                  <a:pt x="10" y="22"/>
                </a:lnTo>
                <a:lnTo>
                  <a:pt x="17" y="25"/>
                </a:lnTo>
                <a:lnTo>
                  <a:pt x="25" y="20"/>
                </a:lnTo>
                <a:lnTo>
                  <a:pt x="25" y="13"/>
                </a:lnTo>
                <a:lnTo>
                  <a:pt x="17" y="10"/>
                </a:lnTo>
                <a:close/>
                <a:moveTo>
                  <a:pt x="22" y="17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7"/>
                </a:lnTo>
                <a:close/>
                <a:moveTo>
                  <a:pt x="17" y="15"/>
                </a:moveTo>
                <a:lnTo>
                  <a:pt x="15" y="17"/>
                </a:lnTo>
                <a:lnTo>
                  <a:pt x="17" y="20"/>
                </a:lnTo>
                <a:lnTo>
                  <a:pt x="20" y="17"/>
                </a:lnTo>
                <a:lnTo>
                  <a:pt x="17" y="15"/>
                </a:lnTo>
                <a:close/>
                <a:moveTo>
                  <a:pt x="17" y="17"/>
                </a:moveTo>
                <a:lnTo>
                  <a:pt x="17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18" name="path 5118"/>
          <p:cNvSpPr/>
          <p:nvPr/>
        </p:nvSpPr>
        <p:spPr>
          <a:xfrm>
            <a:off x="3918966" y="3676903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20" name="path 5120"/>
          <p:cNvSpPr/>
          <p:nvPr/>
        </p:nvSpPr>
        <p:spPr>
          <a:xfrm>
            <a:off x="3918966" y="3676903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22" name="path 5122"/>
          <p:cNvSpPr/>
          <p:nvPr/>
        </p:nvSpPr>
        <p:spPr>
          <a:xfrm>
            <a:off x="3265170" y="3679952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24" name="path 5124"/>
          <p:cNvSpPr/>
          <p:nvPr/>
        </p:nvSpPr>
        <p:spPr>
          <a:xfrm>
            <a:off x="3265170" y="3679952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26" name="path 5126"/>
          <p:cNvSpPr/>
          <p:nvPr/>
        </p:nvSpPr>
        <p:spPr>
          <a:xfrm>
            <a:off x="11566397" y="5321284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28" name="path 5128"/>
          <p:cNvSpPr/>
          <p:nvPr/>
        </p:nvSpPr>
        <p:spPr>
          <a:xfrm>
            <a:off x="11566397" y="5321284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30" name="path 5130"/>
          <p:cNvSpPr/>
          <p:nvPr/>
        </p:nvSpPr>
        <p:spPr>
          <a:xfrm>
            <a:off x="13312902" y="5338064"/>
            <a:ext cx="1523" cy="71627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32" name="path 5132"/>
          <p:cNvSpPr/>
          <p:nvPr/>
        </p:nvSpPr>
        <p:spPr>
          <a:xfrm>
            <a:off x="13312902" y="5338064"/>
            <a:ext cx="1523" cy="71627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34" name="path 5134"/>
          <p:cNvSpPr/>
          <p:nvPr/>
        </p:nvSpPr>
        <p:spPr>
          <a:xfrm>
            <a:off x="10548366" y="5304520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36" name="path 5136"/>
          <p:cNvSpPr/>
          <p:nvPr/>
        </p:nvSpPr>
        <p:spPr>
          <a:xfrm>
            <a:off x="10548366" y="5304520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38" name="path 5138"/>
          <p:cNvSpPr/>
          <p:nvPr/>
        </p:nvSpPr>
        <p:spPr>
          <a:xfrm>
            <a:off x="10258806" y="5299964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40" name="path 5140"/>
          <p:cNvSpPr/>
          <p:nvPr/>
        </p:nvSpPr>
        <p:spPr>
          <a:xfrm>
            <a:off x="10258806" y="5299964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42" name="path 5142"/>
          <p:cNvSpPr/>
          <p:nvPr/>
        </p:nvSpPr>
        <p:spPr>
          <a:xfrm>
            <a:off x="10114026" y="5299964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44" name="path 5144"/>
          <p:cNvSpPr/>
          <p:nvPr/>
        </p:nvSpPr>
        <p:spPr>
          <a:xfrm>
            <a:off x="10114026" y="5299964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46" name="path 5146"/>
          <p:cNvSpPr/>
          <p:nvPr/>
        </p:nvSpPr>
        <p:spPr>
          <a:xfrm>
            <a:off x="11421617" y="5319759"/>
            <a:ext cx="3048" cy="71660"/>
          </a:xfrm>
          <a:custGeom>
            <a:avLst/>
            <a:gdLst/>
            <a:ahLst/>
            <a:cxnLst/>
            <a:rect l="0" t="0" r="0" b="0"/>
            <a:pathLst>
              <a:path w="4" h="112">
                <a:moveTo>
                  <a:pt x="3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48" name="path 5148"/>
          <p:cNvSpPr/>
          <p:nvPr/>
        </p:nvSpPr>
        <p:spPr>
          <a:xfrm>
            <a:off x="11421617" y="5319759"/>
            <a:ext cx="3048" cy="71660"/>
          </a:xfrm>
          <a:custGeom>
            <a:avLst/>
            <a:gdLst/>
            <a:ahLst/>
            <a:cxnLst/>
            <a:rect l="0" t="0" r="0" b="0"/>
            <a:pathLst>
              <a:path w="4" h="112">
                <a:moveTo>
                  <a:pt x="3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50" name="path 5150"/>
          <p:cNvSpPr/>
          <p:nvPr/>
        </p:nvSpPr>
        <p:spPr>
          <a:xfrm>
            <a:off x="9967721" y="5298424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52" name="path 5152"/>
          <p:cNvSpPr/>
          <p:nvPr/>
        </p:nvSpPr>
        <p:spPr>
          <a:xfrm>
            <a:off x="9967721" y="5298424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54" name="path 5154"/>
          <p:cNvSpPr/>
          <p:nvPr/>
        </p:nvSpPr>
        <p:spPr>
          <a:xfrm>
            <a:off x="12729210" y="5339572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56" name="path 5156"/>
          <p:cNvSpPr/>
          <p:nvPr/>
        </p:nvSpPr>
        <p:spPr>
          <a:xfrm>
            <a:off x="12729210" y="5339572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58" name="path 5158"/>
          <p:cNvSpPr/>
          <p:nvPr/>
        </p:nvSpPr>
        <p:spPr>
          <a:xfrm>
            <a:off x="13748765" y="5333491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60" name="path 5160"/>
          <p:cNvSpPr/>
          <p:nvPr/>
        </p:nvSpPr>
        <p:spPr>
          <a:xfrm>
            <a:off x="13748765" y="5333491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62" name="path 5162"/>
          <p:cNvSpPr/>
          <p:nvPr/>
        </p:nvSpPr>
        <p:spPr>
          <a:xfrm>
            <a:off x="12293346" y="5333475"/>
            <a:ext cx="3047" cy="71660"/>
          </a:xfrm>
          <a:custGeom>
            <a:avLst/>
            <a:gdLst/>
            <a:ahLst/>
            <a:cxnLst/>
            <a:rect l="0" t="0" r="0" b="0"/>
            <a:pathLst>
              <a:path w="4" h="112">
                <a:moveTo>
                  <a:pt x="3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64" name="path 5164"/>
          <p:cNvSpPr/>
          <p:nvPr/>
        </p:nvSpPr>
        <p:spPr>
          <a:xfrm>
            <a:off x="12293346" y="5333475"/>
            <a:ext cx="3047" cy="71660"/>
          </a:xfrm>
          <a:custGeom>
            <a:avLst/>
            <a:gdLst/>
            <a:ahLst/>
            <a:cxnLst/>
            <a:rect l="0" t="0" r="0" b="0"/>
            <a:pathLst>
              <a:path w="4" h="112">
                <a:moveTo>
                  <a:pt x="3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66" name="path 5166"/>
          <p:cNvSpPr/>
          <p:nvPr/>
        </p:nvSpPr>
        <p:spPr>
          <a:xfrm>
            <a:off x="13166597" y="5338048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1" y="0"/>
                </a:moveTo>
                <a:lnTo>
                  <a:pt x="3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68" name="path 5168"/>
          <p:cNvSpPr/>
          <p:nvPr/>
        </p:nvSpPr>
        <p:spPr>
          <a:xfrm>
            <a:off x="13166597" y="5338048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1" y="0"/>
                </a:moveTo>
                <a:lnTo>
                  <a:pt x="3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70" name="path 5170"/>
          <p:cNvSpPr/>
          <p:nvPr/>
        </p:nvSpPr>
        <p:spPr>
          <a:xfrm>
            <a:off x="13021817" y="5339588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72" name="path 5172"/>
          <p:cNvSpPr/>
          <p:nvPr/>
        </p:nvSpPr>
        <p:spPr>
          <a:xfrm>
            <a:off x="13021817" y="5339588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74" name="path 5174"/>
          <p:cNvSpPr/>
          <p:nvPr/>
        </p:nvSpPr>
        <p:spPr>
          <a:xfrm>
            <a:off x="12584430" y="5338048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76" name="path 5176"/>
          <p:cNvSpPr/>
          <p:nvPr/>
        </p:nvSpPr>
        <p:spPr>
          <a:xfrm>
            <a:off x="12584430" y="5338048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78" name="path 5178"/>
          <p:cNvSpPr/>
          <p:nvPr/>
        </p:nvSpPr>
        <p:spPr>
          <a:xfrm>
            <a:off x="12439650" y="5335016"/>
            <a:ext cx="1523" cy="73151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80" name="path 5180"/>
          <p:cNvSpPr/>
          <p:nvPr/>
        </p:nvSpPr>
        <p:spPr>
          <a:xfrm>
            <a:off x="12439650" y="5335016"/>
            <a:ext cx="1523" cy="73151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82" name="path 5182"/>
          <p:cNvSpPr/>
          <p:nvPr/>
        </p:nvSpPr>
        <p:spPr>
          <a:xfrm>
            <a:off x="11712702" y="5324347"/>
            <a:ext cx="1523" cy="71628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84" name="path 5184"/>
          <p:cNvSpPr/>
          <p:nvPr/>
        </p:nvSpPr>
        <p:spPr>
          <a:xfrm>
            <a:off x="11712702" y="5324347"/>
            <a:ext cx="1523" cy="71628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86" name="path 5186"/>
          <p:cNvSpPr/>
          <p:nvPr/>
        </p:nvSpPr>
        <p:spPr>
          <a:xfrm>
            <a:off x="11130534" y="5315187"/>
            <a:ext cx="3047" cy="71660"/>
          </a:xfrm>
          <a:custGeom>
            <a:avLst/>
            <a:gdLst/>
            <a:ahLst/>
            <a:cxnLst/>
            <a:rect l="0" t="0" r="0" b="0"/>
            <a:pathLst>
              <a:path w="4" h="112">
                <a:moveTo>
                  <a:pt x="3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88" name="path 5188"/>
          <p:cNvSpPr/>
          <p:nvPr/>
        </p:nvSpPr>
        <p:spPr>
          <a:xfrm>
            <a:off x="11130534" y="5315187"/>
            <a:ext cx="3047" cy="71660"/>
          </a:xfrm>
          <a:custGeom>
            <a:avLst/>
            <a:gdLst/>
            <a:ahLst/>
            <a:cxnLst/>
            <a:rect l="0" t="0" r="0" b="0"/>
            <a:pathLst>
              <a:path w="4" h="112">
                <a:moveTo>
                  <a:pt x="3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90" name="path 5190"/>
          <p:cNvSpPr/>
          <p:nvPr/>
        </p:nvSpPr>
        <p:spPr>
          <a:xfrm>
            <a:off x="13893545" y="5333475"/>
            <a:ext cx="3047" cy="71660"/>
          </a:xfrm>
          <a:custGeom>
            <a:avLst/>
            <a:gdLst/>
            <a:ahLst/>
            <a:cxnLst/>
            <a:rect l="0" t="0" r="0" b="0"/>
            <a:pathLst>
              <a:path w="4" h="112">
                <a:moveTo>
                  <a:pt x="1" y="0"/>
                </a:moveTo>
                <a:lnTo>
                  <a:pt x="3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92" name="path 5192"/>
          <p:cNvSpPr/>
          <p:nvPr/>
        </p:nvSpPr>
        <p:spPr>
          <a:xfrm>
            <a:off x="13893545" y="5333475"/>
            <a:ext cx="3047" cy="71660"/>
          </a:xfrm>
          <a:custGeom>
            <a:avLst/>
            <a:gdLst/>
            <a:ahLst/>
            <a:cxnLst/>
            <a:rect l="0" t="0" r="0" b="0"/>
            <a:pathLst>
              <a:path w="4" h="112">
                <a:moveTo>
                  <a:pt x="1" y="0"/>
                </a:moveTo>
                <a:lnTo>
                  <a:pt x="3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94" name="path 5194"/>
          <p:cNvSpPr/>
          <p:nvPr/>
        </p:nvSpPr>
        <p:spPr>
          <a:xfrm>
            <a:off x="11857482" y="5325855"/>
            <a:ext cx="3047" cy="73184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96" name="path 5196"/>
          <p:cNvSpPr/>
          <p:nvPr/>
        </p:nvSpPr>
        <p:spPr>
          <a:xfrm>
            <a:off x="11857482" y="5325855"/>
            <a:ext cx="3047" cy="73184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98" name="path 5198"/>
          <p:cNvSpPr/>
          <p:nvPr/>
        </p:nvSpPr>
        <p:spPr>
          <a:xfrm>
            <a:off x="10839450" y="5309092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00" name="path 5200"/>
          <p:cNvSpPr/>
          <p:nvPr/>
        </p:nvSpPr>
        <p:spPr>
          <a:xfrm>
            <a:off x="10839450" y="5309092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02" name="path 5202"/>
          <p:cNvSpPr/>
          <p:nvPr/>
        </p:nvSpPr>
        <p:spPr>
          <a:xfrm>
            <a:off x="11275314" y="5316712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04" name="path 5204"/>
          <p:cNvSpPr/>
          <p:nvPr/>
        </p:nvSpPr>
        <p:spPr>
          <a:xfrm>
            <a:off x="11275314" y="5316712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06" name="path 5206"/>
          <p:cNvSpPr/>
          <p:nvPr/>
        </p:nvSpPr>
        <p:spPr>
          <a:xfrm>
            <a:off x="10694669" y="5307568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08" name="path 5208"/>
          <p:cNvSpPr/>
          <p:nvPr/>
        </p:nvSpPr>
        <p:spPr>
          <a:xfrm>
            <a:off x="10694669" y="5307568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10" name="path 5210"/>
          <p:cNvSpPr/>
          <p:nvPr/>
        </p:nvSpPr>
        <p:spPr>
          <a:xfrm>
            <a:off x="12002261" y="5328903"/>
            <a:ext cx="3047" cy="71660"/>
          </a:xfrm>
          <a:custGeom>
            <a:avLst/>
            <a:gdLst/>
            <a:ahLst/>
            <a:cxnLst/>
            <a:rect l="0" t="0" r="0" b="0"/>
            <a:pathLst>
              <a:path w="4" h="112">
                <a:moveTo>
                  <a:pt x="3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12" name="path 5212"/>
          <p:cNvSpPr/>
          <p:nvPr/>
        </p:nvSpPr>
        <p:spPr>
          <a:xfrm>
            <a:off x="12002261" y="5328903"/>
            <a:ext cx="3047" cy="71660"/>
          </a:xfrm>
          <a:custGeom>
            <a:avLst/>
            <a:gdLst/>
            <a:ahLst/>
            <a:cxnLst/>
            <a:rect l="0" t="0" r="0" b="0"/>
            <a:pathLst>
              <a:path w="4" h="112">
                <a:moveTo>
                  <a:pt x="3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14" name="path 5214"/>
          <p:cNvSpPr/>
          <p:nvPr/>
        </p:nvSpPr>
        <p:spPr>
          <a:xfrm>
            <a:off x="12845401" y="5343507"/>
            <a:ext cx="66319" cy="40928"/>
          </a:xfrm>
          <a:custGeom>
            <a:avLst/>
            <a:gdLst/>
            <a:ahLst/>
            <a:cxnLst/>
            <a:rect l="0" t="0" r="0" b="0"/>
            <a:pathLst>
              <a:path w="104" h="64">
                <a:moveTo>
                  <a:pt x="103" y="63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16" name="path 5216"/>
          <p:cNvSpPr/>
          <p:nvPr/>
        </p:nvSpPr>
        <p:spPr>
          <a:xfrm>
            <a:off x="12877038" y="5341111"/>
            <a:ext cx="1523" cy="71628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18" name="path 5218"/>
          <p:cNvSpPr/>
          <p:nvPr/>
        </p:nvSpPr>
        <p:spPr>
          <a:xfrm>
            <a:off x="12877038" y="5341111"/>
            <a:ext cx="1523" cy="71628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20" name="path 5220"/>
          <p:cNvSpPr/>
          <p:nvPr/>
        </p:nvSpPr>
        <p:spPr>
          <a:xfrm>
            <a:off x="13457682" y="5336524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1" y="0"/>
                </a:moveTo>
                <a:lnTo>
                  <a:pt x="3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22" name="path 5222"/>
          <p:cNvSpPr/>
          <p:nvPr/>
        </p:nvSpPr>
        <p:spPr>
          <a:xfrm>
            <a:off x="13457682" y="5336524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1" y="0"/>
                </a:moveTo>
                <a:lnTo>
                  <a:pt x="3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24" name="path 5224"/>
          <p:cNvSpPr/>
          <p:nvPr/>
        </p:nvSpPr>
        <p:spPr>
          <a:xfrm>
            <a:off x="12148566" y="5330428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26" name="path 5226"/>
          <p:cNvSpPr/>
          <p:nvPr/>
        </p:nvSpPr>
        <p:spPr>
          <a:xfrm>
            <a:off x="12148566" y="5330428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28" name="path 5228"/>
          <p:cNvSpPr/>
          <p:nvPr/>
        </p:nvSpPr>
        <p:spPr>
          <a:xfrm>
            <a:off x="10985754" y="5312155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30" name="path 5230"/>
          <p:cNvSpPr/>
          <p:nvPr/>
        </p:nvSpPr>
        <p:spPr>
          <a:xfrm>
            <a:off x="10985754" y="5312155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32" name="path 5232"/>
          <p:cNvSpPr/>
          <p:nvPr/>
        </p:nvSpPr>
        <p:spPr>
          <a:xfrm>
            <a:off x="10403585" y="5302996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34" name="path 5234"/>
          <p:cNvSpPr/>
          <p:nvPr/>
        </p:nvSpPr>
        <p:spPr>
          <a:xfrm>
            <a:off x="10403585" y="5302996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36" name="path 5236"/>
          <p:cNvSpPr/>
          <p:nvPr/>
        </p:nvSpPr>
        <p:spPr>
          <a:xfrm>
            <a:off x="13603986" y="5335016"/>
            <a:ext cx="1523" cy="73151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38" name="path 5238"/>
          <p:cNvSpPr/>
          <p:nvPr/>
        </p:nvSpPr>
        <p:spPr>
          <a:xfrm>
            <a:off x="13603986" y="5335016"/>
            <a:ext cx="1523" cy="73151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40" name="path 5240"/>
          <p:cNvSpPr/>
          <p:nvPr/>
        </p:nvSpPr>
        <p:spPr>
          <a:xfrm>
            <a:off x="9822942" y="5298440"/>
            <a:ext cx="1523" cy="71627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42" name="path 5242"/>
          <p:cNvSpPr/>
          <p:nvPr/>
        </p:nvSpPr>
        <p:spPr>
          <a:xfrm>
            <a:off x="9822942" y="5298440"/>
            <a:ext cx="1523" cy="71627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44" name="path 5244"/>
          <p:cNvSpPr/>
          <p:nvPr/>
        </p:nvSpPr>
        <p:spPr>
          <a:xfrm>
            <a:off x="9678162" y="5296916"/>
            <a:ext cx="1523" cy="73151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46" name="path 5246"/>
          <p:cNvSpPr/>
          <p:nvPr/>
        </p:nvSpPr>
        <p:spPr>
          <a:xfrm>
            <a:off x="9678162" y="5296916"/>
            <a:ext cx="1523" cy="73151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48" name="path 5248"/>
          <p:cNvSpPr/>
          <p:nvPr/>
        </p:nvSpPr>
        <p:spPr>
          <a:xfrm>
            <a:off x="9531858" y="5295391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50" name="path 5250"/>
          <p:cNvSpPr/>
          <p:nvPr/>
        </p:nvSpPr>
        <p:spPr>
          <a:xfrm>
            <a:off x="9531858" y="5295391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52" name="path 5252"/>
          <p:cNvSpPr/>
          <p:nvPr/>
        </p:nvSpPr>
        <p:spPr>
          <a:xfrm>
            <a:off x="9387078" y="5295391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54" name="path 5254"/>
          <p:cNvSpPr/>
          <p:nvPr/>
        </p:nvSpPr>
        <p:spPr>
          <a:xfrm>
            <a:off x="9387078" y="5295391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56" name="path 5256"/>
          <p:cNvSpPr/>
          <p:nvPr/>
        </p:nvSpPr>
        <p:spPr>
          <a:xfrm>
            <a:off x="9240773" y="5293852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58" name="path 5258"/>
          <p:cNvSpPr/>
          <p:nvPr/>
        </p:nvSpPr>
        <p:spPr>
          <a:xfrm>
            <a:off x="9240773" y="5293852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60" name="path 5260"/>
          <p:cNvSpPr/>
          <p:nvPr/>
        </p:nvSpPr>
        <p:spPr>
          <a:xfrm>
            <a:off x="8804909" y="5292344"/>
            <a:ext cx="1523" cy="71627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62" name="path 5262"/>
          <p:cNvSpPr/>
          <p:nvPr/>
        </p:nvSpPr>
        <p:spPr>
          <a:xfrm>
            <a:off x="8804909" y="5292344"/>
            <a:ext cx="1523" cy="71627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64" name="path 5264"/>
          <p:cNvSpPr/>
          <p:nvPr/>
        </p:nvSpPr>
        <p:spPr>
          <a:xfrm>
            <a:off x="9095993" y="5293867"/>
            <a:ext cx="1523" cy="71628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66" name="path 5266"/>
          <p:cNvSpPr/>
          <p:nvPr/>
        </p:nvSpPr>
        <p:spPr>
          <a:xfrm>
            <a:off x="9095993" y="5293867"/>
            <a:ext cx="1523" cy="71628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68" name="path 5268"/>
          <p:cNvSpPr/>
          <p:nvPr/>
        </p:nvSpPr>
        <p:spPr>
          <a:xfrm>
            <a:off x="8951214" y="5292344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70" name="path 5270"/>
          <p:cNvSpPr/>
          <p:nvPr/>
        </p:nvSpPr>
        <p:spPr>
          <a:xfrm>
            <a:off x="8951214" y="5292344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72" name="path 5272"/>
          <p:cNvSpPr/>
          <p:nvPr/>
        </p:nvSpPr>
        <p:spPr>
          <a:xfrm>
            <a:off x="8653245" y="5384546"/>
            <a:ext cx="807772" cy="28955"/>
          </a:xfrm>
          <a:custGeom>
            <a:avLst/>
            <a:gdLst/>
            <a:ahLst/>
            <a:cxnLst/>
            <a:rect l="0" t="0" r="0" b="0"/>
            <a:pathLst>
              <a:path w="1272" h="45">
                <a:moveTo>
                  <a:pt x="0" y="1"/>
                </a:moveTo>
                <a:lnTo>
                  <a:pt x="1272" y="44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74" name="path 5274"/>
          <p:cNvSpPr/>
          <p:nvPr/>
        </p:nvSpPr>
        <p:spPr>
          <a:xfrm>
            <a:off x="8653245" y="5384546"/>
            <a:ext cx="807772" cy="28955"/>
          </a:xfrm>
          <a:custGeom>
            <a:avLst/>
            <a:gdLst/>
            <a:ahLst/>
            <a:cxnLst/>
            <a:rect l="0" t="0" r="0" b="0"/>
            <a:pathLst>
              <a:path w="1272" h="45">
                <a:moveTo>
                  <a:pt x="0" y="1"/>
                </a:moveTo>
                <a:lnTo>
                  <a:pt x="1272" y="44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76" name="path 5276"/>
          <p:cNvSpPr/>
          <p:nvPr/>
        </p:nvSpPr>
        <p:spPr>
          <a:xfrm>
            <a:off x="9460988" y="5411978"/>
            <a:ext cx="4954531" cy="25908"/>
          </a:xfrm>
          <a:custGeom>
            <a:avLst/>
            <a:gdLst/>
            <a:ahLst/>
            <a:cxnLst/>
            <a:rect l="0" t="0" r="0" b="0"/>
            <a:pathLst>
              <a:path w="7802" h="40">
                <a:moveTo>
                  <a:pt x="0" y="1"/>
                </a:moveTo>
                <a:lnTo>
                  <a:pt x="7802" y="3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78" name="path 5278"/>
          <p:cNvSpPr/>
          <p:nvPr/>
        </p:nvSpPr>
        <p:spPr>
          <a:xfrm>
            <a:off x="9460988" y="5411978"/>
            <a:ext cx="4954531" cy="25908"/>
          </a:xfrm>
          <a:custGeom>
            <a:avLst/>
            <a:gdLst/>
            <a:ahLst/>
            <a:cxnLst/>
            <a:rect l="0" t="0" r="0" b="0"/>
            <a:pathLst>
              <a:path w="7802" h="40">
                <a:moveTo>
                  <a:pt x="0" y="1"/>
                </a:moveTo>
                <a:lnTo>
                  <a:pt x="7802" y="3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80" name="path 5280"/>
          <p:cNvSpPr/>
          <p:nvPr/>
        </p:nvSpPr>
        <p:spPr>
          <a:xfrm>
            <a:off x="13944537" y="5953000"/>
            <a:ext cx="471039" cy="39619"/>
          </a:xfrm>
          <a:custGeom>
            <a:avLst/>
            <a:gdLst/>
            <a:ahLst/>
            <a:cxnLst/>
            <a:rect l="0" t="0" r="0" b="0"/>
            <a:pathLst>
              <a:path w="741" h="62">
                <a:moveTo>
                  <a:pt x="0" y="61"/>
                </a:moveTo>
                <a:lnTo>
                  <a:pt x="741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82" name="path 5282"/>
          <p:cNvSpPr/>
          <p:nvPr/>
        </p:nvSpPr>
        <p:spPr>
          <a:xfrm>
            <a:off x="13944537" y="5953000"/>
            <a:ext cx="471039" cy="39619"/>
          </a:xfrm>
          <a:custGeom>
            <a:avLst/>
            <a:gdLst/>
            <a:ahLst/>
            <a:cxnLst/>
            <a:rect l="0" t="0" r="0" b="0"/>
            <a:pathLst>
              <a:path w="741" h="62">
                <a:moveTo>
                  <a:pt x="0" y="61"/>
                </a:moveTo>
                <a:lnTo>
                  <a:pt x="741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84" name="path 5284"/>
          <p:cNvSpPr/>
          <p:nvPr/>
        </p:nvSpPr>
        <p:spPr>
          <a:xfrm>
            <a:off x="1378456" y="5328158"/>
            <a:ext cx="3823716" cy="45720"/>
          </a:xfrm>
          <a:custGeom>
            <a:avLst/>
            <a:gdLst/>
            <a:ahLst/>
            <a:cxnLst/>
            <a:rect l="0" t="0" r="0" b="0"/>
            <a:pathLst>
              <a:path w="6021" h="72">
                <a:moveTo>
                  <a:pt x="1" y="13"/>
                </a:moveTo>
                <a:lnTo>
                  <a:pt x="25" y="13"/>
                </a:lnTo>
                <a:lnTo>
                  <a:pt x="1143" y="8"/>
                </a:lnTo>
                <a:lnTo>
                  <a:pt x="1201" y="8"/>
                </a:lnTo>
                <a:lnTo>
                  <a:pt x="2912" y="1"/>
                </a:lnTo>
                <a:lnTo>
                  <a:pt x="3010" y="1"/>
                </a:lnTo>
                <a:lnTo>
                  <a:pt x="5221" y="51"/>
                </a:lnTo>
                <a:lnTo>
                  <a:pt x="5960" y="70"/>
                </a:lnTo>
                <a:lnTo>
                  <a:pt x="6020" y="7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86" name="path 5286"/>
          <p:cNvSpPr/>
          <p:nvPr/>
        </p:nvSpPr>
        <p:spPr>
          <a:xfrm>
            <a:off x="6092190" y="5113274"/>
            <a:ext cx="3343655" cy="28955"/>
          </a:xfrm>
          <a:custGeom>
            <a:avLst/>
            <a:gdLst/>
            <a:ahLst/>
            <a:cxnLst/>
            <a:rect l="0" t="0" r="0" b="0"/>
            <a:pathLst>
              <a:path w="5265" h="45">
                <a:moveTo>
                  <a:pt x="1" y="1"/>
                </a:moveTo>
                <a:lnTo>
                  <a:pt x="13" y="1"/>
                </a:lnTo>
                <a:lnTo>
                  <a:pt x="161" y="3"/>
                </a:lnTo>
                <a:lnTo>
                  <a:pt x="221" y="3"/>
                </a:lnTo>
                <a:lnTo>
                  <a:pt x="2684" y="22"/>
                </a:lnTo>
                <a:lnTo>
                  <a:pt x="2785" y="22"/>
                </a:lnTo>
                <a:lnTo>
                  <a:pt x="5264" y="44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88" name="path 5288"/>
          <p:cNvSpPr/>
          <p:nvPr/>
        </p:nvSpPr>
        <p:spPr>
          <a:xfrm>
            <a:off x="6092190" y="5113274"/>
            <a:ext cx="3343655" cy="28955"/>
          </a:xfrm>
          <a:custGeom>
            <a:avLst/>
            <a:gdLst/>
            <a:ahLst/>
            <a:cxnLst/>
            <a:rect l="0" t="0" r="0" b="0"/>
            <a:pathLst>
              <a:path w="5265" h="45">
                <a:moveTo>
                  <a:pt x="1" y="1"/>
                </a:moveTo>
                <a:lnTo>
                  <a:pt x="13" y="1"/>
                </a:lnTo>
                <a:lnTo>
                  <a:pt x="161" y="3"/>
                </a:lnTo>
                <a:lnTo>
                  <a:pt x="221" y="3"/>
                </a:lnTo>
                <a:lnTo>
                  <a:pt x="2684" y="22"/>
                </a:lnTo>
                <a:lnTo>
                  <a:pt x="2785" y="22"/>
                </a:lnTo>
                <a:lnTo>
                  <a:pt x="5264" y="44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90" name="rect 5290"/>
          <p:cNvSpPr/>
          <p:nvPr/>
        </p:nvSpPr>
        <p:spPr>
          <a:xfrm>
            <a:off x="10097262" y="2404364"/>
            <a:ext cx="1523" cy="170688"/>
          </a:xfrm>
          <a:prstGeom prst="rect">
            <a:avLst/>
          </a:prstGeom>
          <a:solidFill>
            <a:srgbClr val="CCCCCC">
              <a:alpha val="85882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92" name="rect 5292"/>
          <p:cNvSpPr/>
          <p:nvPr/>
        </p:nvSpPr>
        <p:spPr>
          <a:xfrm>
            <a:off x="5446014" y="3669283"/>
            <a:ext cx="1523" cy="36576"/>
          </a:xfrm>
          <a:prstGeom prst="rect">
            <a:avLst/>
          </a:prstGeom>
          <a:solidFill>
            <a:srgbClr val="CCCCCC">
              <a:alpha val="85882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94" name="rect 5294"/>
          <p:cNvSpPr/>
          <p:nvPr/>
        </p:nvSpPr>
        <p:spPr>
          <a:xfrm>
            <a:off x="13274802" y="2404357"/>
            <a:ext cx="3047" cy="169178"/>
          </a:xfrm>
          <a:prstGeom prst="rect">
            <a:avLst/>
          </a:prstGeom>
          <a:solidFill>
            <a:srgbClr val="CCCCCC">
              <a:alpha val="99607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96" name="rect 5296"/>
          <p:cNvSpPr/>
          <p:nvPr/>
        </p:nvSpPr>
        <p:spPr>
          <a:xfrm>
            <a:off x="2827781" y="2404364"/>
            <a:ext cx="1523" cy="175259"/>
          </a:xfrm>
          <a:prstGeom prst="rect">
            <a:avLst/>
          </a:prstGeom>
          <a:solidFill>
            <a:srgbClr val="CCCCCC">
              <a:alpha val="95686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98" name="rect 5298"/>
          <p:cNvSpPr/>
          <p:nvPr/>
        </p:nvSpPr>
        <p:spPr>
          <a:xfrm>
            <a:off x="7189470" y="2404364"/>
            <a:ext cx="1523" cy="172211"/>
          </a:xfrm>
          <a:prstGeom prst="rect">
            <a:avLst/>
          </a:prstGeom>
          <a:solidFill>
            <a:srgbClr val="CCCCCC">
              <a:alpha val="88627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00" name="rect 5300"/>
          <p:cNvSpPr/>
          <p:nvPr/>
        </p:nvSpPr>
        <p:spPr>
          <a:xfrm>
            <a:off x="11551158" y="2404357"/>
            <a:ext cx="3047" cy="170701"/>
          </a:xfrm>
          <a:prstGeom prst="rect">
            <a:avLst/>
          </a:prstGeom>
          <a:solidFill>
            <a:srgbClr val="CCCCCC">
              <a:alpha val="9921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02" name="path 5302"/>
          <p:cNvSpPr/>
          <p:nvPr/>
        </p:nvSpPr>
        <p:spPr>
          <a:xfrm>
            <a:off x="1401317" y="3680714"/>
            <a:ext cx="22860" cy="22859"/>
          </a:xfrm>
          <a:custGeom>
            <a:avLst/>
            <a:gdLst/>
            <a:ahLst/>
            <a:cxnLst/>
            <a:rect l="0" t="0" r="0" b="0"/>
            <a:pathLst>
              <a:path w="36" h="35"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18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8" y="8"/>
                </a:lnTo>
                <a:close/>
                <a:moveTo>
                  <a:pt x="18" y="10"/>
                </a:moveTo>
                <a:lnTo>
                  <a:pt x="10" y="15"/>
                </a:lnTo>
                <a:lnTo>
                  <a:pt x="10" y="22"/>
                </a:lnTo>
                <a:lnTo>
                  <a:pt x="18" y="25"/>
                </a:lnTo>
                <a:lnTo>
                  <a:pt x="25" y="20"/>
                </a:lnTo>
                <a:lnTo>
                  <a:pt x="25" y="13"/>
                </a:lnTo>
                <a:lnTo>
                  <a:pt x="18" y="10"/>
                </a:lnTo>
                <a:close/>
                <a:moveTo>
                  <a:pt x="22" y="17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7"/>
                </a:lnTo>
                <a:close/>
                <a:moveTo>
                  <a:pt x="18" y="15"/>
                </a:moveTo>
                <a:lnTo>
                  <a:pt x="15" y="17"/>
                </a:lnTo>
                <a:lnTo>
                  <a:pt x="18" y="20"/>
                </a:lnTo>
                <a:lnTo>
                  <a:pt x="20" y="17"/>
                </a:lnTo>
                <a:lnTo>
                  <a:pt x="18" y="15"/>
                </a:lnTo>
                <a:close/>
                <a:moveTo>
                  <a:pt x="18" y="17"/>
                </a:moveTo>
                <a:lnTo>
                  <a:pt x="18" y="15"/>
                </a:lnTo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18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8" y="8"/>
                </a:lnTo>
                <a:close/>
                <a:moveTo>
                  <a:pt x="18" y="10"/>
                </a:moveTo>
                <a:lnTo>
                  <a:pt x="10" y="15"/>
                </a:lnTo>
                <a:lnTo>
                  <a:pt x="10" y="22"/>
                </a:lnTo>
                <a:lnTo>
                  <a:pt x="18" y="25"/>
                </a:lnTo>
                <a:lnTo>
                  <a:pt x="25" y="20"/>
                </a:lnTo>
                <a:lnTo>
                  <a:pt x="25" y="13"/>
                </a:lnTo>
                <a:lnTo>
                  <a:pt x="18" y="10"/>
                </a:lnTo>
                <a:close/>
                <a:moveTo>
                  <a:pt x="22" y="17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7"/>
                </a:lnTo>
                <a:close/>
                <a:moveTo>
                  <a:pt x="18" y="15"/>
                </a:moveTo>
                <a:lnTo>
                  <a:pt x="15" y="17"/>
                </a:lnTo>
                <a:lnTo>
                  <a:pt x="18" y="20"/>
                </a:lnTo>
                <a:lnTo>
                  <a:pt x="20" y="17"/>
                </a:lnTo>
                <a:lnTo>
                  <a:pt x="18" y="15"/>
                </a:lnTo>
                <a:close/>
                <a:moveTo>
                  <a:pt x="18" y="17"/>
                </a:moveTo>
                <a:lnTo>
                  <a:pt x="18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04" name="rect 5304"/>
          <p:cNvSpPr/>
          <p:nvPr/>
        </p:nvSpPr>
        <p:spPr>
          <a:xfrm>
            <a:off x="5735573" y="2404364"/>
            <a:ext cx="1523" cy="173735"/>
          </a:xfrm>
          <a:prstGeom prst="rect">
            <a:avLst/>
          </a:prstGeom>
          <a:solidFill>
            <a:srgbClr val="CCCCCC">
              <a:alpha val="9725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06" name="rect 5306"/>
          <p:cNvSpPr/>
          <p:nvPr/>
        </p:nvSpPr>
        <p:spPr>
          <a:xfrm>
            <a:off x="4281678" y="2404364"/>
            <a:ext cx="1523" cy="173735"/>
          </a:xfrm>
          <a:prstGeom prst="rect">
            <a:avLst/>
          </a:prstGeom>
          <a:solidFill>
            <a:srgbClr val="CCCCCC">
              <a:alpha val="91372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08" name="rect 5308"/>
          <p:cNvSpPr/>
          <p:nvPr/>
        </p:nvSpPr>
        <p:spPr>
          <a:xfrm>
            <a:off x="8643366" y="2404364"/>
            <a:ext cx="1523" cy="170688"/>
          </a:xfrm>
          <a:prstGeom prst="rect">
            <a:avLst/>
          </a:prstGeom>
          <a:solidFill>
            <a:srgbClr val="CCCCCC">
              <a:alpha val="9843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10" name="rect 5310"/>
          <p:cNvSpPr/>
          <p:nvPr/>
        </p:nvSpPr>
        <p:spPr>
          <a:xfrm>
            <a:off x="7943850" y="3674618"/>
            <a:ext cx="22859" cy="22859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12" name="rect 5312"/>
          <p:cNvSpPr/>
          <p:nvPr/>
        </p:nvSpPr>
        <p:spPr>
          <a:xfrm>
            <a:off x="12579858" y="3655568"/>
            <a:ext cx="1523" cy="36575"/>
          </a:xfrm>
          <a:prstGeom prst="rect">
            <a:avLst/>
          </a:prstGeom>
          <a:solidFill>
            <a:srgbClr val="CCCCCC">
              <a:alpha val="9921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14" name="path 5314"/>
          <p:cNvSpPr/>
          <p:nvPr/>
        </p:nvSpPr>
        <p:spPr>
          <a:xfrm>
            <a:off x="3582161" y="3674618"/>
            <a:ext cx="22859" cy="22859"/>
          </a:xfrm>
          <a:custGeom>
            <a:avLst/>
            <a:gdLst/>
            <a:ahLst/>
            <a:cxnLst/>
            <a:rect l="0" t="0" r="0" b="0"/>
            <a:pathLst>
              <a:path w="35" h="35"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6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6" y="17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18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8" y="8"/>
                </a:lnTo>
                <a:close/>
                <a:moveTo>
                  <a:pt x="25" y="17"/>
                </a:moveTo>
                <a:lnTo>
                  <a:pt x="20" y="10"/>
                </a:lnTo>
                <a:lnTo>
                  <a:pt x="13" y="10"/>
                </a:lnTo>
                <a:lnTo>
                  <a:pt x="10" y="17"/>
                </a:lnTo>
                <a:lnTo>
                  <a:pt x="15" y="25"/>
                </a:lnTo>
                <a:lnTo>
                  <a:pt x="22" y="25"/>
                </a:lnTo>
                <a:lnTo>
                  <a:pt x="25" y="17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20" y="17"/>
                </a:moveTo>
                <a:lnTo>
                  <a:pt x="18" y="15"/>
                </a:lnTo>
                <a:lnTo>
                  <a:pt x="15" y="17"/>
                </a:lnTo>
                <a:lnTo>
                  <a:pt x="18" y="20"/>
                </a:lnTo>
                <a:lnTo>
                  <a:pt x="20" y="17"/>
                </a:lnTo>
                <a:close/>
                <a:moveTo>
                  <a:pt x="18" y="17"/>
                </a:moveTo>
                <a:lnTo>
                  <a:pt x="18" y="15"/>
                </a:lnTo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6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6" y="17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18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8" y="8"/>
                </a:lnTo>
                <a:close/>
                <a:moveTo>
                  <a:pt x="25" y="17"/>
                </a:moveTo>
                <a:lnTo>
                  <a:pt x="20" y="10"/>
                </a:lnTo>
                <a:lnTo>
                  <a:pt x="13" y="10"/>
                </a:lnTo>
                <a:lnTo>
                  <a:pt x="10" y="17"/>
                </a:lnTo>
                <a:lnTo>
                  <a:pt x="15" y="25"/>
                </a:lnTo>
                <a:lnTo>
                  <a:pt x="22" y="25"/>
                </a:lnTo>
                <a:lnTo>
                  <a:pt x="25" y="17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20" y="17"/>
                </a:moveTo>
                <a:lnTo>
                  <a:pt x="18" y="15"/>
                </a:lnTo>
                <a:lnTo>
                  <a:pt x="15" y="17"/>
                </a:lnTo>
                <a:lnTo>
                  <a:pt x="18" y="20"/>
                </a:lnTo>
                <a:lnTo>
                  <a:pt x="20" y="17"/>
                </a:lnTo>
                <a:close/>
                <a:moveTo>
                  <a:pt x="18" y="17"/>
                </a:moveTo>
                <a:lnTo>
                  <a:pt x="18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16" name="path 5316"/>
          <p:cNvSpPr/>
          <p:nvPr/>
        </p:nvSpPr>
        <p:spPr>
          <a:xfrm>
            <a:off x="6198870" y="3670045"/>
            <a:ext cx="22859" cy="22859"/>
          </a:xfrm>
          <a:custGeom>
            <a:avLst/>
            <a:gdLst/>
            <a:ahLst/>
            <a:cxnLst/>
            <a:rect l="0" t="0" r="0" b="0"/>
            <a:pathLst>
              <a:path w="35" h="35">
                <a:moveTo>
                  <a:pt x="34" y="18"/>
                </a:moveTo>
                <a:lnTo>
                  <a:pt x="32" y="8"/>
                </a:lnTo>
                <a:lnTo>
                  <a:pt x="22" y="1"/>
                </a:lnTo>
                <a:lnTo>
                  <a:pt x="13" y="1"/>
                </a:lnTo>
                <a:lnTo>
                  <a:pt x="3" y="8"/>
                </a:lnTo>
                <a:lnTo>
                  <a:pt x="1" y="18"/>
                </a:lnTo>
                <a:lnTo>
                  <a:pt x="3" y="27"/>
                </a:lnTo>
                <a:lnTo>
                  <a:pt x="13" y="34"/>
                </a:lnTo>
                <a:lnTo>
                  <a:pt x="22" y="34"/>
                </a:lnTo>
                <a:lnTo>
                  <a:pt x="32" y="27"/>
                </a:lnTo>
                <a:lnTo>
                  <a:pt x="34" y="18"/>
                </a:lnTo>
                <a:close/>
                <a:moveTo>
                  <a:pt x="17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29" y="25"/>
                </a:lnTo>
                <a:lnTo>
                  <a:pt x="32" y="15"/>
                </a:lnTo>
                <a:lnTo>
                  <a:pt x="27" y="5"/>
                </a:lnTo>
                <a:lnTo>
                  <a:pt x="17" y="3"/>
                </a:lnTo>
                <a:close/>
                <a:moveTo>
                  <a:pt x="29" y="18"/>
                </a:moveTo>
                <a:lnTo>
                  <a:pt x="27" y="8"/>
                </a:lnTo>
                <a:lnTo>
                  <a:pt x="17" y="5"/>
                </a:lnTo>
                <a:lnTo>
                  <a:pt x="8" y="8"/>
                </a:lnTo>
                <a:lnTo>
                  <a:pt x="5" y="18"/>
                </a:lnTo>
                <a:lnTo>
                  <a:pt x="8" y="27"/>
                </a:lnTo>
                <a:lnTo>
                  <a:pt x="17" y="30"/>
                </a:lnTo>
                <a:lnTo>
                  <a:pt x="27" y="27"/>
                </a:lnTo>
                <a:lnTo>
                  <a:pt x="29" y="18"/>
                </a:lnTo>
                <a:close/>
                <a:moveTo>
                  <a:pt x="27" y="18"/>
                </a:moveTo>
                <a:lnTo>
                  <a:pt x="25" y="10"/>
                </a:lnTo>
                <a:lnTo>
                  <a:pt x="17" y="8"/>
                </a:ln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8"/>
                </a:lnTo>
                <a:close/>
                <a:moveTo>
                  <a:pt x="17" y="10"/>
                </a:moveTo>
                <a:lnTo>
                  <a:pt x="10" y="13"/>
                </a:lnTo>
                <a:lnTo>
                  <a:pt x="10" y="20"/>
                </a:lnTo>
                <a:lnTo>
                  <a:pt x="17" y="25"/>
                </a:lnTo>
                <a:lnTo>
                  <a:pt x="25" y="22"/>
                </a:lnTo>
                <a:lnTo>
                  <a:pt x="25" y="15"/>
                </a:lnTo>
                <a:lnTo>
                  <a:pt x="17" y="10"/>
                </a:lnTo>
                <a:close/>
                <a:moveTo>
                  <a:pt x="22" y="18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8"/>
                </a:lnTo>
                <a:close/>
                <a:moveTo>
                  <a:pt x="17" y="15"/>
                </a:moveTo>
                <a:lnTo>
                  <a:pt x="15" y="18"/>
                </a:lnTo>
                <a:lnTo>
                  <a:pt x="17" y="20"/>
                </a:lnTo>
                <a:lnTo>
                  <a:pt x="20" y="18"/>
                </a:lnTo>
                <a:lnTo>
                  <a:pt x="17" y="15"/>
                </a:lnTo>
                <a:close/>
                <a:moveTo>
                  <a:pt x="17" y="18"/>
                </a:moveTo>
                <a:lnTo>
                  <a:pt x="17" y="15"/>
                </a:lnTo>
                <a:moveTo>
                  <a:pt x="34" y="18"/>
                </a:moveTo>
                <a:lnTo>
                  <a:pt x="32" y="8"/>
                </a:lnTo>
                <a:lnTo>
                  <a:pt x="22" y="1"/>
                </a:lnTo>
                <a:lnTo>
                  <a:pt x="13" y="1"/>
                </a:lnTo>
                <a:lnTo>
                  <a:pt x="3" y="8"/>
                </a:lnTo>
                <a:lnTo>
                  <a:pt x="1" y="18"/>
                </a:lnTo>
                <a:lnTo>
                  <a:pt x="3" y="27"/>
                </a:lnTo>
                <a:lnTo>
                  <a:pt x="13" y="34"/>
                </a:lnTo>
                <a:lnTo>
                  <a:pt x="22" y="34"/>
                </a:lnTo>
                <a:lnTo>
                  <a:pt x="32" y="27"/>
                </a:lnTo>
                <a:lnTo>
                  <a:pt x="34" y="18"/>
                </a:lnTo>
                <a:close/>
                <a:moveTo>
                  <a:pt x="17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29" y="25"/>
                </a:lnTo>
                <a:lnTo>
                  <a:pt x="32" y="15"/>
                </a:lnTo>
                <a:lnTo>
                  <a:pt x="27" y="5"/>
                </a:lnTo>
                <a:lnTo>
                  <a:pt x="17" y="3"/>
                </a:lnTo>
                <a:close/>
                <a:moveTo>
                  <a:pt x="29" y="18"/>
                </a:moveTo>
                <a:lnTo>
                  <a:pt x="27" y="8"/>
                </a:lnTo>
                <a:lnTo>
                  <a:pt x="17" y="5"/>
                </a:lnTo>
                <a:lnTo>
                  <a:pt x="8" y="8"/>
                </a:lnTo>
                <a:lnTo>
                  <a:pt x="5" y="18"/>
                </a:lnTo>
                <a:lnTo>
                  <a:pt x="8" y="27"/>
                </a:lnTo>
                <a:lnTo>
                  <a:pt x="17" y="30"/>
                </a:lnTo>
                <a:lnTo>
                  <a:pt x="27" y="27"/>
                </a:lnTo>
                <a:lnTo>
                  <a:pt x="29" y="18"/>
                </a:lnTo>
                <a:close/>
                <a:moveTo>
                  <a:pt x="27" y="18"/>
                </a:moveTo>
                <a:lnTo>
                  <a:pt x="25" y="10"/>
                </a:lnTo>
                <a:lnTo>
                  <a:pt x="17" y="8"/>
                </a:ln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8"/>
                </a:lnTo>
                <a:close/>
                <a:moveTo>
                  <a:pt x="17" y="10"/>
                </a:moveTo>
                <a:lnTo>
                  <a:pt x="10" y="13"/>
                </a:lnTo>
                <a:lnTo>
                  <a:pt x="10" y="20"/>
                </a:lnTo>
                <a:lnTo>
                  <a:pt x="17" y="25"/>
                </a:lnTo>
                <a:lnTo>
                  <a:pt x="25" y="22"/>
                </a:lnTo>
                <a:lnTo>
                  <a:pt x="25" y="15"/>
                </a:lnTo>
                <a:lnTo>
                  <a:pt x="17" y="10"/>
                </a:lnTo>
                <a:close/>
                <a:moveTo>
                  <a:pt x="22" y="18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8"/>
                </a:lnTo>
                <a:close/>
                <a:moveTo>
                  <a:pt x="17" y="15"/>
                </a:moveTo>
                <a:lnTo>
                  <a:pt x="15" y="18"/>
                </a:lnTo>
                <a:lnTo>
                  <a:pt x="17" y="20"/>
                </a:lnTo>
                <a:lnTo>
                  <a:pt x="20" y="18"/>
                </a:lnTo>
                <a:lnTo>
                  <a:pt x="17" y="15"/>
                </a:lnTo>
                <a:close/>
                <a:moveTo>
                  <a:pt x="17" y="18"/>
                </a:moveTo>
                <a:lnTo>
                  <a:pt x="17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18" name="rect 5318"/>
          <p:cNvSpPr/>
          <p:nvPr/>
        </p:nvSpPr>
        <p:spPr>
          <a:xfrm>
            <a:off x="7290053" y="3674618"/>
            <a:ext cx="22860" cy="22859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20" name="rect 5320"/>
          <p:cNvSpPr/>
          <p:nvPr/>
        </p:nvSpPr>
        <p:spPr>
          <a:xfrm>
            <a:off x="5980938" y="3668521"/>
            <a:ext cx="22859" cy="22859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22" name="path 5322"/>
          <p:cNvSpPr/>
          <p:nvPr/>
        </p:nvSpPr>
        <p:spPr>
          <a:xfrm>
            <a:off x="3800093" y="3673093"/>
            <a:ext cx="22860" cy="22860"/>
          </a:xfrm>
          <a:custGeom>
            <a:avLst/>
            <a:gdLst/>
            <a:ahLst/>
            <a:cxnLst/>
            <a:rect l="0" t="0" r="0" b="0"/>
            <a:pathLst>
              <a:path w="36" h="36"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8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5" y="18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8"/>
                </a:lnTo>
                <a:close/>
                <a:moveTo>
                  <a:pt x="18" y="8"/>
                </a:move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8"/>
                </a:lnTo>
                <a:lnTo>
                  <a:pt x="25" y="10"/>
                </a:lnTo>
                <a:lnTo>
                  <a:pt x="18" y="8"/>
                </a:lnTo>
                <a:close/>
                <a:moveTo>
                  <a:pt x="25" y="18"/>
                </a:moveTo>
                <a:lnTo>
                  <a:pt x="20" y="10"/>
                </a:lnTo>
                <a:lnTo>
                  <a:pt x="13" y="10"/>
                </a:lnTo>
                <a:lnTo>
                  <a:pt x="10" y="18"/>
                </a:lnTo>
                <a:lnTo>
                  <a:pt x="15" y="25"/>
                </a:lnTo>
                <a:lnTo>
                  <a:pt x="22" y="25"/>
                </a:lnTo>
                <a:lnTo>
                  <a:pt x="25" y="18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20" y="18"/>
                </a:moveTo>
                <a:lnTo>
                  <a:pt x="18" y="15"/>
                </a:lnTo>
                <a:lnTo>
                  <a:pt x="15" y="18"/>
                </a:lnTo>
                <a:lnTo>
                  <a:pt x="18" y="20"/>
                </a:lnTo>
                <a:lnTo>
                  <a:pt x="20" y="18"/>
                </a:lnTo>
                <a:close/>
                <a:moveTo>
                  <a:pt x="18" y="18"/>
                </a:moveTo>
                <a:lnTo>
                  <a:pt x="18" y="15"/>
                </a:lnTo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8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5" y="18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8"/>
                </a:lnTo>
                <a:close/>
                <a:moveTo>
                  <a:pt x="18" y="8"/>
                </a:move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8"/>
                </a:lnTo>
                <a:lnTo>
                  <a:pt x="25" y="10"/>
                </a:lnTo>
                <a:lnTo>
                  <a:pt x="18" y="8"/>
                </a:lnTo>
                <a:close/>
                <a:moveTo>
                  <a:pt x="25" y="18"/>
                </a:moveTo>
                <a:lnTo>
                  <a:pt x="20" y="10"/>
                </a:lnTo>
                <a:lnTo>
                  <a:pt x="13" y="10"/>
                </a:lnTo>
                <a:lnTo>
                  <a:pt x="10" y="18"/>
                </a:lnTo>
                <a:lnTo>
                  <a:pt x="15" y="25"/>
                </a:lnTo>
                <a:lnTo>
                  <a:pt x="22" y="25"/>
                </a:lnTo>
                <a:lnTo>
                  <a:pt x="25" y="18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20" y="18"/>
                </a:moveTo>
                <a:lnTo>
                  <a:pt x="18" y="15"/>
                </a:lnTo>
                <a:lnTo>
                  <a:pt x="15" y="18"/>
                </a:lnTo>
                <a:lnTo>
                  <a:pt x="18" y="20"/>
                </a:lnTo>
                <a:lnTo>
                  <a:pt x="20" y="18"/>
                </a:lnTo>
                <a:close/>
                <a:moveTo>
                  <a:pt x="18" y="18"/>
                </a:moveTo>
                <a:lnTo>
                  <a:pt x="18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24" name="rect 5324"/>
          <p:cNvSpPr/>
          <p:nvPr/>
        </p:nvSpPr>
        <p:spPr>
          <a:xfrm>
            <a:off x="4889753" y="3666997"/>
            <a:ext cx="22860" cy="22859"/>
          </a:xfrm>
          <a:prstGeom prst="rect">
            <a:avLst/>
          </a:prstGeom>
          <a:solidFill>
            <a:srgbClr val="CCCCCC">
              <a:alpha val="98823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26" name="rect 5326"/>
          <p:cNvSpPr/>
          <p:nvPr/>
        </p:nvSpPr>
        <p:spPr>
          <a:xfrm>
            <a:off x="8161781" y="3674618"/>
            <a:ext cx="22860" cy="22859"/>
          </a:xfrm>
          <a:prstGeom prst="rect">
            <a:avLst/>
          </a:prstGeom>
          <a:solidFill>
            <a:srgbClr val="CCCCCC">
              <a:alpha val="95686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28" name="rect 5328"/>
          <p:cNvSpPr/>
          <p:nvPr/>
        </p:nvSpPr>
        <p:spPr>
          <a:xfrm>
            <a:off x="4235957" y="3670045"/>
            <a:ext cx="22859" cy="22859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30" name="path 5330"/>
          <p:cNvSpPr/>
          <p:nvPr/>
        </p:nvSpPr>
        <p:spPr>
          <a:xfrm>
            <a:off x="6634733" y="3671570"/>
            <a:ext cx="22860" cy="22859"/>
          </a:xfrm>
          <a:custGeom>
            <a:avLst/>
            <a:gdLst/>
            <a:ahLst/>
            <a:cxnLst/>
            <a:rect l="0" t="0" r="0" b="0"/>
            <a:pathLst>
              <a:path w="36" h="35">
                <a:moveTo>
                  <a:pt x="34" y="17"/>
                </a:moveTo>
                <a:lnTo>
                  <a:pt x="32" y="8"/>
                </a:lnTo>
                <a:lnTo>
                  <a:pt x="22" y="1"/>
                </a:lnTo>
                <a:lnTo>
                  <a:pt x="13" y="1"/>
                </a:lnTo>
                <a:lnTo>
                  <a:pt x="3" y="8"/>
                </a:lnTo>
                <a:lnTo>
                  <a:pt x="1" y="17"/>
                </a:lnTo>
                <a:lnTo>
                  <a:pt x="3" y="27"/>
                </a:lnTo>
                <a:lnTo>
                  <a:pt x="13" y="34"/>
                </a:lnTo>
                <a:lnTo>
                  <a:pt x="22" y="34"/>
                </a:lnTo>
                <a:lnTo>
                  <a:pt x="32" y="27"/>
                </a:lnTo>
                <a:lnTo>
                  <a:pt x="34" y="17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8" y="29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27" y="17"/>
                </a:moveTo>
                <a:lnTo>
                  <a:pt x="25" y="10"/>
                </a:lnTo>
                <a:lnTo>
                  <a:pt x="18" y="8"/>
                </a:ln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7"/>
                </a:lnTo>
                <a:close/>
                <a:moveTo>
                  <a:pt x="18" y="10"/>
                </a:moveTo>
                <a:lnTo>
                  <a:pt x="10" y="13"/>
                </a:lnTo>
                <a:lnTo>
                  <a:pt x="10" y="20"/>
                </a:lnTo>
                <a:lnTo>
                  <a:pt x="18" y="25"/>
                </a:lnTo>
                <a:lnTo>
                  <a:pt x="25" y="22"/>
                </a:lnTo>
                <a:lnTo>
                  <a:pt x="25" y="15"/>
                </a:lnTo>
                <a:lnTo>
                  <a:pt x="18" y="10"/>
                </a:lnTo>
                <a:close/>
                <a:moveTo>
                  <a:pt x="22" y="17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7"/>
                </a:lnTo>
                <a:close/>
                <a:moveTo>
                  <a:pt x="18" y="15"/>
                </a:moveTo>
                <a:lnTo>
                  <a:pt x="15" y="17"/>
                </a:lnTo>
                <a:lnTo>
                  <a:pt x="18" y="20"/>
                </a:lnTo>
                <a:lnTo>
                  <a:pt x="20" y="17"/>
                </a:lnTo>
                <a:lnTo>
                  <a:pt x="18" y="15"/>
                </a:lnTo>
                <a:close/>
                <a:moveTo>
                  <a:pt x="18" y="17"/>
                </a:moveTo>
                <a:lnTo>
                  <a:pt x="18" y="15"/>
                </a:lnTo>
                <a:moveTo>
                  <a:pt x="34" y="17"/>
                </a:moveTo>
                <a:lnTo>
                  <a:pt x="32" y="8"/>
                </a:lnTo>
                <a:lnTo>
                  <a:pt x="22" y="1"/>
                </a:lnTo>
                <a:lnTo>
                  <a:pt x="13" y="1"/>
                </a:lnTo>
                <a:lnTo>
                  <a:pt x="3" y="8"/>
                </a:lnTo>
                <a:lnTo>
                  <a:pt x="1" y="17"/>
                </a:lnTo>
                <a:lnTo>
                  <a:pt x="3" y="27"/>
                </a:lnTo>
                <a:lnTo>
                  <a:pt x="13" y="34"/>
                </a:lnTo>
                <a:lnTo>
                  <a:pt x="22" y="34"/>
                </a:lnTo>
                <a:lnTo>
                  <a:pt x="32" y="27"/>
                </a:lnTo>
                <a:lnTo>
                  <a:pt x="34" y="17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8" y="29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27" y="17"/>
                </a:moveTo>
                <a:lnTo>
                  <a:pt x="25" y="10"/>
                </a:lnTo>
                <a:lnTo>
                  <a:pt x="18" y="8"/>
                </a:ln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7"/>
                </a:lnTo>
                <a:close/>
                <a:moveTo>
                  <a:pt x="18" y="10"/>
                </a:moveTo>
                <a:lnTo>
                  <a:pt x="10" y="13"/>
                </a:lnTo>
                <a:lnTo>
                  <a:pt x="10" y="20"/>
                </a:lnTo>
                <a:lnTo>
                  <a:pt x="18" y="25"/>
                </a:lnTo>
                <a:lnTo>
                  <a:pt x="25" y="22"/>
                </a:lnTo>
                <a:lnTo>
                  <a:pt x="25" y="15"/>
                </a:lnTo>
                <a:lnTo>
                  <a:pt x="18" y="10"/>
                </a:lnTo>
                <a:close/>
                <a:moveTo>
                  <a:pt x="22" y="17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7"/>
                </a:lnTo>
                <a:close/>
                <a:moveTo>
                  <a:pt x="18" y="15"/>
                </a:moveTo>
                <a:lnTo>
                  <a:pt x="15" y="17"/>
                </a:lnTo>
                <a:lnTo>
                  <a:pt x="18" y="20"/>
                </a:lnTo>
                <a:lnTo>
                  <a:pt x="20" y="17"/>
                </a:lnTo>
                <a:lnTo>
                  <a:pt x="18" y="15"/>
                </a:lnTo>
                <a:close/>
                <a:moveTo>
                  <a:pt x="18" y="17"/>
                </a:moveTo>
                <a:lnTo>
                  <a:pt x="18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32" name="rect 5332"/>
          <p:cNvSpPr/>
          <p:nvPr/>
        </p:nvSpPr>
        <p:spPr>
          <a:xfrm>
            <a:off x="8379714" y="3673093"/>
            <a:ext cx="22859" cy="22860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34" name="rect 5334"/>
          <p:cNvSpPr/>
          <p:nvPr/>
        </p:nvSpPr>
        <p:spPr>
          <a:xfrm>
            <a:off x="5763006" y="3666997"/>
            <a:ext cx="22859" cy="22859"/>
          </a:xfrm>
          <a:prstGeom prst="rect">
            <a:avLst/>
          </a:prstGeom>
          <a:solidFill>
            <a:srgbClr val="CCCCCC">
              <a:alpha val="99607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36" name="path 5336"/>
          <p:cNvSpPr/>
          <p:nvPr/>
        </p:nvSpPr>
        <p:spPr>
          <a:xfrm>
            <a:off x="6416802" y="3670045"/>
            <a:ext cx="22859" cy="22859"/>
          </a:xfrm>
          <a:custGeom>
            <a:avLst/>
            <a:gdLst/>
            <a:ahLst/>
            <a:cxnLst/>
            <a:rect l="0" t="0" r="0" b="0"/>
            <a:pathLst>
              <a:path w="35" h="35">
                <a:moveTo>
                  <a:pt x="34" y="18"/>
                </a:moveTo>
                <a:lnTo>
                  <a:pt x="32" y="8"/>
                </a:lnTo>
                <a:lnTo>
                  <a:pt x="22" y="1"/>
                </a:lnTo>
                <a:lnTo>
                  <a:pt x="13" y="1"/>
                </a:lnTo>
                <a:lnTo>
                  <a:pt x="3" y="8"/>
                </a:lnTo>
                <a:lnTo>
                  <a:pt x="1" y="18"/>
                </a:lnTo>
                <a:lnTo>
                  <a:pt x="3" y="27"/>
                </a:lnTo>
                <a:lnTo>
                  <a:pt x="13" y="34"/>
                </a:lnTo>
                <a:lnTo>
                  <a:pt x="22" y="34"/>
                </a:lnTo>
                <a:lnTo>
                  <a:pt x="32" y="27"/>
                </a:lnTo>
                <a:lnTo>
                  <a:pt x="34" y="18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8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5" y="18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8"/>
                </a:lnTo>
                <a:close/>
                <a:moveTo>
                  <a:pt x="27" y="18"/>
                </a:moveTo>
                <a:lnTo>
                  <a:pt x="25" y="10"/>
                </a:lnTo>
                <a:lnTo>
                  <a:pt x="18" y="8"/>
                </a:ln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8"/>
                </a:lnTo>
                <a:close/>
                <a:moveTo>
                  <a:pt x="18" y="10"/>
                </a:moveTo>
                <a:lnTo>
                  <a:pt x="10" y="13"/>
                </a:lnTo>
                <a:lnTo>
                  <a:pt x="10" y="20"/>
                </a:lnTo>
                <a:lnTo>
                  <a:pt x="18" y="25"/>
                </a:lnTo>
                <a:lnTo>
                  <a:pt x="25" y="22"/>
                </a:lnTo>
                <a:lnTo>
                  <a:pt x="25" y="15"/>
                </a:lnTo>
                <a:lnTo>
                  <a:pt x="18" y="10"/>
                </a:lnTo>
                <a:close/>
                <a:moveTo>
                  <a:pt x="22" y="18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8"/>
                </a:lnTo>
                <a:close/>
                <a:moveTo>
                  <a:pt x="18" y="15"/>
                </a:moveTo>
                <a:lnTo>
                  <a:pt x="15" y="18"/>
                </a:lnTo>
                <a:lnTo>
                  <a:pt x="18" y="20"/>
                </a:lnTo>
                <a:lnTo>
                  <a:pt x="20" y="18"/>
                </a:lnTo>
                <a:lnTo>
                  <a:pt x="18" y="15"/>
                </a:lnTo>
                <a:close/>
                <a:moveTo>
                  <a:pt x="18" y="18"/>
                </a:moveTo>
                <a:lnTo>
                  <a:pt x="18" y="15"/>
                </a:lnTo>
                <a:moveTo>
                  <a:pt x="34" y="18"/>
                </a:moveTo>
                <a:lnTo>
                  <a:pt x="32" y="8"/>
                </a:lnTo>
                <a:lnTo>
                  <a:pt x="22" y="1"/>
                </a:lnTo>
                <a:lnTo>
                  <a:pt x="13" y="1"/>
                </a:lnTo>
                <a:lnTo>
                  <a:pt x="3" y="8"/>
                </a:lnTo>
                <a:lnTo>
                  <a:pt x="1" y="18"/>
                </a:lnTo>
                <a:lnTo>
                  <a:pt x="3" y="27"/>
                </a:lnTo>
                <a:lnTo>
                  <a:pt x="13" y="34"/>
                </a:lnTo>
                <a:lnTo>
                  <a:pt x="22" y="34"/>
                </a:lnTo>
                <a:lnTo>
                  <a:pt x="32" y="27"/>
                </a:lnTo>
                <a:lnTo>
                  <a:pt x="34" y="18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8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5" y="18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8"/>
                </a:lnTo>
                <a:close/>
                <a:moveTo>
                  <a:pt x="27" y="18"/>
                </a:moveTo>
                <a:lnTo>
                  <a:pt x="25" y="10"/>
                </a:lnTo>
                <a:lnTo>
                  <a:pt x="18" y="8"/>
                </a:ln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8"/>
                </a:lnTo>
                <a:close/>
                <a:moveTo>
                  <a:pt x="18" y="10"/>
                </a:moveTo>
                <a:lnTo>
                  <a:pt x="10" y="13"/>
                </a:lnTo>
                <a:lnTo>
                  <a:pt x="10" y="20"/>
                </a:lnTo>
                <a:lnTo>
                  <a:pt x="18" y="25"/>
                </a:lnTo>
                <a:lnTo>
                  <a:pt x="25" y="22"/>
                </a:lnTo>
                <a:lnTo>
                  <a:pt x="25" y="15"/>
                </a:lnTo>
                <a:lnTo>
                  <a:pt x="18" y="10"/>
                </a:lnTo>
                <a:close/>
                <a:moveTo>
                  <a:pt x="22" y="18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8"/>
                </a:lnTo>
                <a:close/>
                <a:moveTo>
                  <a:pt x="18" y="15"/>
                </a:moveTo>
                <a:lnTo>
                  <a:pt x="15" y="18"/>
                </a:lnTo>
                <a:lnTo>
                  <a:pt x="18" y="20"/>
                </a:lnTo>
                <a:lnTo>
                  <a:pt x="20" y="18"/>
                </a:lnTo>
                <a:lnTo>
                  <a:pt x="18" y="15"/>
                </a:lnTo>
                <a:close/>
                <a:moveTo>
                  <a:pt x="18" y="18"/>
                </a:moveTo>
                <a:lnTo>
                  <a:pt x="18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38" name="rect 5338"/>
          <p:cNvSpPr/>
          <p:nvPr/>
        </p:nvSpPr>
        <p:spPr>
          <a:xfrm>
            <a:off x="7507985" y="3674618"/>
            <a:ext cx="22859" cy="22859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40" name="rect 5340"/>
          <p:cNvSpPr/>
          <p:nvPr/>
        </p:nvSpPr>
        <p:spPr>
          <a:xfrm>
            <a:off x="3362706" y="3676141"/>
            <a:ext cx="22859" cy="22860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42" name="path 5342"/>
          <p:cNvSpPr/>
          <p:nvPr/>
        </p:nvSpPr>
        <p:spPr>
          <a:xfrm>
            <a:off x="4018026" y="3671570"/>
            <a:ext cx="22859" cy="22859"/>
          </a:xfrm>
          <a:custGeom>
            <a:avLst/>
            <a:gdLst/>
            <a:ahLst/>
            <a:cxnLst/>
            <a:rect l="0" t="0" r="0" b="0"/>
            <a:pathLst>
              <a:path w="35" h="35"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17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7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7" y="5"/>
                </a:ln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7" y="29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17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7" y="8"/>
                </a:lnTo>
                <a:close/>
                <a:moveTo>
                  <a:pt x="25" y="17"/>
                </a:moveTo>
                <a:lnTo>
                  <a:pt x="20" y="10"/>
                </a:lnTo>
                <a:lnTo>
                  <a:pt x="13" y="10"/>
                </a:lnTo>
                <a:lnTo>
                  <a:pt x="10" y="17"/>
                </a:lnTo>
                <a:lnTo>
                  <a:pt x="15" y="25"/>
                </a:lnTo>
                <a:lnTo>
                  <a:pt x="22" y="25"/>
                </a:lnTo>
                <a:lnTo>
                  <a:pt x="25" y="17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20" y="17"/>
                </a:moveTo>
                <a:lnTo>
                  <a:pt x="17" y="15"/>
                </a:lnTo>
                <a:lnTo>
                  <a:pt x="15" y="17"/>
                </a:lnTo>
                <a:lnTo>
                  <a:pt x="17" y="20"/>
                </a:lnTo>
                <a:lnTo>
                  <a:pt x="20" y="17"/>
                </a:lnTo>
                <a:close/>
                <a:moveTo>
                  <a:pt x="17" y="17"/>
                </a:moveTo>
                <a:lnTo>
                  <a:pt x="17" y="15"/>
                </a:lnTo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17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7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7" y="5"/>
                </a:ln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7" y="29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17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7" y="8"/>
                </a:lnTo>
                <a:close/>
                <a:moveTo>
                  <a:pt x="25" y="17"/>
                </a:moveTo>
                <a:lnTo>
                  <a:pt x="20" y="10"/>
                </a:lnTo>
                <a:lnTo>
                  <a:pt x="13" y="10"/>
                </a:lnTo>
                <a:lnTo>
                  <a:pt x="10" y="17"/>
                </a:lnTo>
                <a:lnTo>
                  <a:pt x="15" y="25"/>
                </a:lnTo>
                <a:lnTo>
                  <a:pt x="22" y="25"/>
                </a:lnTo>
                <a:lnTo>
                  <a:pt x="25" y="17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20" y="17"/>
                </a:moveTo>
                <a:lnTo>
                  <a:pt x="17" y="15"/>
                </a:lnTo>
                <a:lnTo>
                  <a:pt x="15" y="17"/>
                </a:lnTo>
                <a:lnTo>
                  <a:pt x="17" y="20"/>
                </a:lnTo>
                <a:lnTo>
                  <a:pt x="20" y="17"/>
                </a:lnTo>
                <a:close/>
                <a:moveTo>
                  <a:pt x="17" y="17"/>
                </a:moveTo>
                <a:lnTo>
                  <a:pt x="17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44" name="path 5344"/>
          <p:cNvSpPr/>
          <p:nvPr/>
        </p:nvSpPr>
        <p:spPr>
          <a:xfrm>
            <a:off x="6852666" y="3673093"/>
            <a:ext cx="22859" cy="22860"/>
          </a:xfrm>
          <a:custGeom>
            <a:avLst/>
            <a:gdLst/>
            <a:ahLst/>
            <a:cxnLst/>
            <a:rect l="0" t="0" r="0" b="0"/>
            <a:pathLst>
              <a:path w="35" h="36">
                <a:moveTo>
                  <a:pt x="34" y="18"/>
                </a:moveTo>
                <a:lnTo>
                  <a:pt x="32" y="8"/>
                </a:lnTo>
                <a:lnTo>
                  <a:pt x="22" y="1"/>
                </a:lnTo>
                <a:lnTo>
                  <a:pt x="13" y="1"/>
                </a:lnTo>
                <a:lnTo>
                  <a:pt x="3" y="8"/>
                </a:lnTo>
                <a:lnTo>
                  <a:pt x="1" y="18"/>
                </a:lnTo>
                <a:lnTo>
                  <a:pt x="3" y="27"/>
                </a:lnTo>
                <a:lnTo>
                  <a:pt x="13" y="34"/>
                </a:lnTo>
                <a:lnTo>
                  <a:pt x="22" y="34"/>
                </a:lnTo>
                <a:lnTo>
                  <a:pt x="32" y="27"/>
                </a:lnTo>
                <a:lnTo>
                  <a:pt x="34" y="18"/>
                </a:lnTo>
                <a:close/>
                <a:moveTo>
                  <a:pt x="17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29" y="25"/>
                </a:lnTo>
                <a:lnTo>
                  <a:pt x="32" y="15"/>
                </a:lnTo>
                <a:lnTo>
                  <a:pt x="27" y="5"/>
                </a:lnTo>
                <a:lnTo>
                  <a:pt x="17" y="3"/>
                </a:lnTo>
                <a:close/>
                <a:moveTo>
                  <a:pt x="29" y="18"/>
                </a:moveTo>
                <a:lnTo>
                  <a:pt x="27" y="8"/>
                </a:lnTo>
                <a:lnTo>
                  <a:pt x="17" y="5"/>
                </a:lnTo>
                <a:lnTo>
                  <a:pt x="8" y="8"/>
                </a:lnTo>
                <a:lnTo>
                  <a:pt x="5" y="18"/>
                </a:lnTo>
                <a:lnTo>
                  <a:pt x="8" y="27"/>
                </a:lnTo>
                <a:lnTo>
                  <a:pt x="17" y="30"/>
                </a:lnTo>
                <a:lnTo>
                  <a:pt x="27" y="27"/>
                </a:lnTo>
                <a:lnTo>
                  <a:pt x="29" y="18"/>
                </a:lnTo>
                <a:close/>
                <a:moveTo>
                  <a:pt x="27" y="18"/>
                </a:moveTo>
                <a:lnTo>
                  <a:pt x="25" y="10"/>
                </a:lnTo>
                <a:lnTo>
                  <a:pt x="17" y="8"/>
                </a:ln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8"/>
                </a:lnTo>
                <a:close/>
                <a:moveTo>
                  <a:pt x="17" y="10"/>
                </a:moveTo>
                <a:lnTo>
                  <a:pt x="10" y="13"/>
                </a:lnTo>
                <a:lnTo>
                  <a:pt x="10" y="20"/>
                </a:lnTo>
                <a:lnTo>
                  <a:pt x="17" y="25"/>
                </a:lnTo>
                <a:lnTo>
                  <a:pt x="25" y="22"/>
                </a:lnTo>
                <a:lnTo>
                  <a:pt x="25" y="15"/>
                </a:lnTo>
                <a:lnTo>
                  <a:pt x="17" y="10"/>
                </a:lnTo>
                <a:close/>
                <a:moveTo>
                  <a:pt x="22" y="18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8"/>
                </a:lnTo>
                <a:close/>
                <a:moveTo>
                  <a:pt x="17" y="15"/>
                </a:moveTo>
                <a:lnTo>
                  <a:pt x="15" y="18"/>
                </a:lnTo>
                <a:lnTo>
                  <a:pt x="17" y="20"/>
                </a:lnTo>
                <a:lnTo>
                  <a:pt x="20" y="18"/>
                </a:lnTo>
                <a:lnTo>
                  <a:pt x="17" y="15"/>
                </a:lnTo>
                <a:close/>
                <a:moveTo>
                  <a:pt x="17" y="18"/>
                </a:moveTo>
                <a:lnTo>
                  <a:pt x="17" y="15"/>
                </a:lnTo>
                <a:moveTo>
                  <a:pt x="34" y="18"/>
                </a:moveTo>
                <a:lnTo>
                  <a:pt x="32" y="8"/>
                </a:lnTo>
                <a:lnTo>
                  <a:pt x="22" y="1"/>
                </a:lnTo>
                <a:lnTo>
                  <a:pt x="13" y="1"/>
                </a:lnTo>
                <a:lnTo>
                  <a:pt x="3" y="8"/>
                </a:lnTo>
                <a:lnTo>
                  <a:pt x="1" y="18"/>
                </a:lnTo>
                <a:lnTo>
                  <a:pt x="3" y="27"/>
                </a:lnTo>
                <a:lnTo>
                  <a:pt x="13" y="34"/>
                </a:lnTo>
                <a:lnTo>
                  <a:pt x="22" y="34"/>
                </a:lnTo>
                <a:lnTo>
                  <a:pt x="32" y="27"/>
                </a:lnTo>
                <a:lnTo>
                  <a:pt x="34" y="18"/>
                </a:lnTo>
                <a:close/>
                <a:moveTo>
                  <a:pt x="17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29" y="25"/>
                </a:lnTo>
                <a:lnTo>
                  <a:pt x="32" y="15"/>
                </a:lnTo>
                <a:lnTo>
                  <a:pt x="27" y="5"/>
                </a:lnTo>
                <a:lnTo>
                  <a:pt x="17" y="3"/>
                </a:lnTo>
                <a:close/>
                <a:moveTo>
                  <a:pt x="29" y="18"/>
                </a:moveTo>
                <a:lnTo>
                  <a:pt x="27" y="8"/>
                </a:lnTo>
                <a:lnTo>
                  <a:pt x="17" y="5"/>
                </a:lnTo>
                <a:lnTo>
                  <a:pt x="8" y="8"/>
                </a:lnTo>
                <a:lnTo>
                  <a:pt x="5" y="18"/>
                </a:lnTo>
                <a:lnTo>
                  <a:pt x="8" y="27"/>
                </a:lnTo>
                <a:lnTo>
                  <a:pt x="17" y="30"/>
                </a:lnTo>
                <a:lnTo>
                  <a:pt x="27" y="27"/>
                </a:lnTo>
                <a:lnTo>
                  <a:pt x="29" y="18"/>
                </a:lnTo>
                <a:close/>
                <a:moveTo>
                  <a:pt x="27" y="18"/>
                </a:moveTo>
                <a:lnTo>
                  <a:pt x="25" y="10"/>
                </a:lnTo>
                <a:lnTo>
                  <a:pt x="17" y="8"/>
                </a:ln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8"/>
                </a:lnTo>
                <a:close/>
                <a:moveTo>
                  <a:pt x="17" y="10"/>
                </a:moveTo>
                <a:lnTo>
                  <a:pt x="10" y="13"/>
                </a:lnTo>
                <a:lnTo>
                  <a:pt x="10" y="20"/>
                </a:lnTo>
                <a:lnTo>
                  <a:pt x="17" y="25"/>
                </a:lnTo>
                <a:lnTo>
                  <a:pt x="25" y="22"/>
                </a:lnTo>
                <a:lnTo>
                  <a:pt x="25" y="15"/>
                </a:lnTo>
                <a:lnTo>
                  <a:pt x="17" y="10"/>
                </a:lnTo>
                <a:close/>
                <a:moveTo>
                  <a:pt x="22" y="18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8"/>
                </a:lnTo>
                <a:close/>
                <a:moveTo>
                  <a:pt x="17" y="15"/>
                </a:moveTo>
                <a:lnTo>
                  <a:pt x="15" y="18"/>
                </a:lnTo>
                <a:lnTo>
                  <a:pt x="17" y="20"/>
                </a:lnTo>
                <a:lnTo>
                  <a:pt x="20" y="18"/>
                </a:lnTo>
                <a:lnTo>
                  <a:pt x="17" y="15"/>
                </a:lnTo>
                <a:close/>
                <a:moveTo>
                  <a:pt x="17" y="18"/>
                </a:moveTo>
                <a:lnTo>
                  <a:pt x="17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46" name="path 5346"/>
          <p:cNvSpPr/>
          <p:nvPr/>
        </p:nvSpPr>
        <p:spPr>
          <a:xfrm>
            <a:off x="4453890" y="3668521"/>
            <a:ext cx="22859" cy="22859"/>
          </a:xfrm>
          <a:custGeom>
            <a:avLst/>
            <a:gdLst/>
            <a:ahLst/>
            <a:cxnLst/>
            <a:rect l="0" t="0" r="0" b="0"/>
            <a:pathLst>
              <a:path w="35" h="35"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17" y="3"/>
                </a:moveTo>
                <a:lnTo>
                  <a:pt x="8" y="6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6"/>
                </a:lnTo>
                <a:lnTo>
                  <a:pt x="17" y="3"/>
                </a:lnTo>
                <a:close/>
                <a:moveTo>
                  <a:pt x="30" y="18"/>
                </a:moveTo>
                <a:lnTo>
                  <a:pt x="27" y="8"/>
                </a:lnTo>
                <a:lnTo>
                  <a:pt x="17" y="6"/>
                </a:lnTo>
                <a:lnTo>
                  <a:pt x="8" y="8"/>
                </a:lnTo>
                <a:lnTo>
                  <a:pt x="5" y="18"/>
                </a:lnTo>
                <a:lnTo>
                  <a:pt x="8" y="27"/>
                </a:lnTo>
                <a:lnTo>
                  <a:pt x="17" y="30"/>
                </a:lnTo>
                <a:lnTo>
                  <a:pt x="27" y="27"/>
                </a:lnTo>
                <a:lnTo>
                  <a:pt x="30" y="18"/>
                </a:lnTo>
                <a:close/>
                <a:moveTo>
                  <a:pt x="17" y="8"/>
                </a:move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8"/>
                </a:lnTo>
                <a:lnTo>
                  <a:pt x="25" y="10"/>
                </a:lnTo>
                <a:lnTo>
                  <a:pt x="17" y="8"/>
                </a:lnTo>
                <a:close/>
                <a:moveTo>
                  <a:pt x="25" y="18"/>
                </a:moveTo>
                <a:lnTo>
                  <a:pt x="20" y="10"/>
                </a:lnTo>
                <a:lnTo>
                  <a:pt x="13" y="10"/>
                </a:lnTo>
                <a:lnTo>
                  <a:pt x="10" y="18"/>
                </a:lnTo>
                <a:lnTo>
                  <a:pt x="15" y="25"/>
                </a:lnTo>
                <a:lnTo>
                  <a:pt x="22" y="25"/>
                </a:lnTo>
                <a:lnTo>
                  <a:pt x="25" y="18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20" y="18"/>
                </a:moveTo>
                <a:lnTo>
                  <a:pt x="17" y="15"/>
                </a:lnTo>
                <a:lnTo>
                  <a:pt x="15" y="18"/>
                </a:lnTo>
                <a:lnTo>
                  <a:pt x="17" y="20"/>
                </a:lnTo>
                <a:lnTo>
                  <a:pt x="20" y="18"/>
                </a:lnTo>
                <a:close/>
                <a:moveTo>
                  <a:pt x="17" y="18"/>
                </a:moveTo>
                <a:lnTo>
                  <a:pt x="17" y="15"/>
                </a:lnTo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17" y="3"/>
                </a:moveTo>
                <a:lnTo>
                  <a:pt x="8" y="6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6"/>
                </a:lnTo>
                <a:lnTo>
                  <a:pt x="17" y="3"/>
                </a:lnTo>
                <a:close/>
                <a:moveTo>
                  <a:pt x="30" y="18"/>
                </a:moveTo>
                <a:lnTo>
                  <a:pt x="27" y="8"/>
                </a:lnTo>
                <a:lnTo>
                  <a:pt x="17" y="6"/>
                </a:lnTo>
                <a:lnTo>
                  <a:pt x="8" y="8"/>
                </a:lnTo>
                <a:lnTo>
                  <a:pt x="5" y="18"/>
                </a:lnTo>
                <a:lnTo>
                  <a:pt x="8" y="27"/>
                </a:lnTo>
                <a:lnTo>
                  <a:pt x="17" y="30"/>
                </a:lnTo>
                <a:lnTo>
                  <a:pt x="27" y="27"/>
                </a:lnTo>
                <a:lnTo>
                  <a:pt x="30" y="18"/>
                </a:lnTo>
                <a:close/>
                <a:moveTo>
                  <a:pt x="17" y="8"/>
                </a:move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8"/>
                </a:lnTo>
                <a:lnTo>
                  <a:pt x="25" y="10"/>
                </a:lnTo>
                <a:lnTo>
                  <a:pt x="17" y="8"/>
                </a:lnTo>
                <a:close/>
                <a:moveTo>
                  <a:pt x="25" y="18"/>
                </a:moveTo>
                <a:lnTo>
                  <a:pt x="20" y="10"/>
                </a:lnTo>
                <a:lnTo>
                  <a:pt x="13" y="10"/>
                </a:lnTo>
                <a:lnTo>
                  <a:pt x="10" y="18"/>
                </a:lnTo>
                <a:lnTo>
                  <a:pt x="15" y="25"/>
                </a:lnTo>
                <a:lnTo>
                  <a:pt x="22" y="25"/>
                </a:lnTo>
                <a:lnTo>
                  <a:pt x="25" y="18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20" y="18"/>
                </a:moveTo>
                <a:lnTo>
                  <a:pt x="17" y="15"/>
                </a:lnTo>
                <a:lnTo>
                  <a:pt x="15" y="18"/>
                </a:lnTo>
                <a:lnTo>
                  <a:pt x="17" y="20"/>
                </a:lnTo>
                <a:lnTo>
                  <a:pt x="20" y="18"/>
                </a:lnTo>
                <a:close/>
                <a:moveTo>
                  <a:pt x="17" y="18"/>
                </a:moveTo>
                <a:lnTo>
                  <a:pt x="17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48" name="rect 5348"/>
          <p:cNvSpPr/>
          <p:nvPr/>
        </p:nvSpPr>
        <p:spPr>
          <a:xfrm>
            <a:off x="7070597" y="3673093"/>
            <a:ext cx="22859" cy="22860"/>
          </a:xfrm>
          <a:prstGeom prst="rect">
            <a:avLst/>
          </a:prstGeom>
          <a:solidFill>
            <a:srgbClr val="CCCCCC">
              <a:alpha val="95686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50" name="path 5350"/>
          <p:cNvSpPr/>
          <p:nvPr/>
        </p:nvSpPr>
        <p:spPr>
          <a:xfrm>
            <a:off x="7725918" y="3674618"/>
            <a:ext cx="22859" cy="22859"/>
          </a:xfrm>
          <a:custGeom>
            <a:avLst/>
            <a:gdLst/>
            <a:ahLst/>
            <a:cxnLst/>
            <a:rect l="0" t="0" r="0" b="0"/>
            <a:pathLst>
              <a:path w="35" h="35"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17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7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7" y="5"/>
                </a:ln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7" y="30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27" y="17"/>
                </a:moveTo>
                <a:lnTo>
                  <a:pt x="25" y="10"/>
                </a:lnTo>
                <a:lnTo>
                  <a:pt x="17" y="8"/>
                </a:ln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7"/>
                </a:lnTo>
                <a:close/>
                <a:moveTo>
                  <a:pt x="17" y="10"/>
                </a:moveTo>
                <a:lnTo>
                  <a:pt x="10" y="15"/>
                </a:lnTo>
                <a:lnTo>
                  <a:pt x="10" y="22"/>
                </a:lnTo>
                <a:lnTo>
                  <a:pt x="17" y="25"/>
                </a:lnTo>
                <a:lnTo>
                  <a:pt x="25" y="20"/>
                </a:lnTo>
                <a:lnTo>
                  <a:pt x="25" y="13"/>
                </a:lnTo>
                <a:lnTo>
                  <a:pt x="17" y="10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17" y="15"/>
                </a:moveTo>
                <a:lnTo>
                  <a:pt x="15" y="17"/>
                </a:lnTo>
                <a:lnTo>
                  <a:pt x="17" y="20"/>
                </a:lnTo>
                <a:lnTo>
                  <a:pt x="20" y="17"/>
                </a:lnTo>
                <a:lnTo>
                  <a:pt x="17" y="15"/>
                </a:lnTo>
                <a:close/>
                <a:moveTo>
                  <a:pt x="17" y="17"/>
                </a:moveTo>
                <a:lnTo>
                  <a:pt x="17" y="15"/>
                </a:lnTo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17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7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7" y="5"/>
                </a:ln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7" y="30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27" y="17"/>
                </a:moveTo>
                <a:lnTo>
                  <a:pt x="25" y="10"/>
                </a:lnTo>
                <a:lnTo>
                  <a:pt x="17" y="8"/>
                </a:ln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7"/>
                </a:lnTo>
                <a:close/>
                <a:moveTo>
                  <a:pt x="17" y="10"/>
                </a:moveTo>
                <a:lnTo>
                  <a:pt x="10" y="15"/>
                </a:lnTo>
                <a:lnTo>
                  <a:pt x="10" y="22"/>
                </a:lnTo>
                <a:lnTo>
                  <a:pt x="17" y="25"/>
                </a:lnTo>
                <a:lnTo>
                  <a:pt x="25" y="20"/>
                </a:lnTo>
                <a:lnTo>
                  <a:pt x="25" y="13"/>
                </a:lnTo>
                <a:lnTo>
                  <a:pt x="17" y="10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17" y="15"/>
                </a:moveTo>
                <a:lnTo>
                  <a:pt x="15" y="17"/>
                </a:lnTo>
                <a:lnTo>
                  <a:pt x="17" y="20"/>
                </a:lnTo>
                <a:lnTo>
                  <a:pt x="20" y="17"/>
                </a:lnTo>
                <a:lnTo>
                  <a:pt x="17" y="15"/>
                </a:lnTo>
                <a:close/>
                <a:moveTo>
                  <a:pt x="17" y="17"/>
                </a:moveTo>
                <a:lnTo>
                  <a:pt x="17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52" name="rect 5352"/>
          <p:cNvSpPr/>
          <p:nvPr/>
        </p:nvSpPr>
        <p:spPr>
          <a:xfrm>
            <a:off x="11151869" y="3665473"/>
            <a:ext cx="22860" cy="22860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54" name="rect 5354"/>
          <p:cNvSpPr/>
          <p:nvPr/>
        </p:nvSpPr>
        <p:spPr>
          <a:xfrm>
            <a:off x="9251442" y="3673093"/>
            <a:ext cx="22859" cy="22860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56" name="path 5356"/>
          <p:cNvSpPr/>
          <p:nvPr/>
        </p:nvSpPr>
        <p:spPr>
          <a:xfrm>
            <a:off x="10342626" y="3671570"/>
            <a:ext cx="22860" cy="22859"/>
          </a:xfrm>
          <a:custGeom>
            <a:avLst/>
            <a:gdLst/>
            <a:ahLst/>
            <a:cxnLst/>
            <a:rect l="0" t="0" r="0" b="0"/>
            <a:pathLst>
              <a:path w="36" h="35"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6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6" y="17"/>
                </a:lnTo>
                <a:lnTo>
                  <a:pt x="8" y="27"/>
                </a:lnTo>
                <a:lnTo>
                  <a:pt x="18" y="29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27" y="17"/>
                </a:moveTo>
                <a:lnTo>
                  <a:pt x="25" y="10"/>
                </a:lnTo>
                <a:lnTo>
                  <a:pt x="18" y="8"/>
                </a:ln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7"/>
                </a:lnTo>
                <a:close/>
                <a:moveTo>
                  <a:pt x="18" y="10"/>
                </a:moveTo>
                <a:lnTo>
                  <a:pt x="10" y="15"/>
                </a:lnTo>
                <a:lnTo>
                  <a:pt x="10" y="22"/>
                </a:lnTo>
                <a:lnTo>
                  <a:pt x="18" y="25"/>
                </a:lnTo>
                <a:lnTo>
                  <a:pt x="25" y="20"/>
                </a:lnTo>
                <a:lnTo>
                  <a:pt x="25" y="13"/>
                </a:lnTo>
                <a:lnTo>
                  <a:pt x="18" y="10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18" y="15"/>
                </a:moveTo>
                <a:lnTo>
                  <a:pt x="15" y="17"/>
                </a:lnTo>
                <a:lnTo>
                  <a:pt x="18" y="20"/>
                </a:lnTo>
                <a:lnTo>
                  <a:pt x="20" y="17"/>
                </a:lnTo>
                <a:lnTo>
                  <a:pt x="18" y="15"/>
                </a:lnTo>
                <a:close/>
                <a:moveTo>
                  <a:pt x="18" y="17"/>
                </a:moveTo>
                <a:lnTo>
                  <a:pt x="18" y="15"/>
                </a:lnTo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6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6" y="17"/>
                </a:lnTo>
                <a:lnTo>
                  <a:pt x="8" y="27"/>
                </a:lnTo>
                <a:lnTo>
                  <a:pt x="18" y="29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27" y="17"/>
                </a:moveTo>
                <a:lnTo>
                  <a:pt x="25" y="10"/>
                </a:lnTo>
                <a:lnTo>
                  <a:pt x="18" y="8"/>
                </a:ln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7"/>
                </a:lnTo>
                <a:close/>
                <a:moveTo>
                  <a:pt x="18" y="10"/>
                </a:moveTo>
                <a:lnTo>
                  <a:pt x="10" y="15"/>
                </a:lnTo>
                <a:lnTo>
                  <a:pt x="10" y="22"/>
                </a:lnTo>
                <a:lnTo>
                  <a:pt x="18" y="25"/>
                </a:lnTo>
                <a:lnTo>
                  <a:pt x="25" y="20"/>
                </a:lnTo>
                <a:lnTo>
                  <a:pt x="25" y="13"/>
                </a:lnTo>
                <a:lnTo>
                  <a:pt x="18" y="10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18" y="15"/>
                </a:moveTo>
                <a:lnTo>
                  <a:pt x="15" y="17"/>
                </a:lnTo>
                <a:lnTo>
                  <a:pt x="18" y="20"/>
                </a:lnTo>
                <a:lnTo>
                  <a:pt x="20" y="17"/>
                </a:lnTo>
                <a:lnTo>
                  <a:pt x="18" y="15"/>
                </a:lnTo>
                <a:close/>
                <a:moveTo>
                  <a:pt x="18" y="17"/>
                </a:moveTo>
                <a:lnTo>
                  <a:pt x="18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58" name="path 5358"/>
          <p:cNvSpPr/>
          <p:nvPr/>
        </p:nvSpPr>
        <p:spPr>
          <a:xfrm>
            <a:off x="8597645" y="3673093"/>
            <a:ext cx="22859" cy="22860"/>
          </a:xfrm>
          <a:custGeom>
            <a:avLst/>
            <a:gdLst/>
            <a:ahLst/>
            <a:cxnLst/>
            <a:rect l="0" t="0" r="0" b="0"/>
            <a:pathLst>
              <a:path w="35" h="36"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8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5" y="18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8"/>
                </a:lnTo>
                <a:close/>
                <a:moveTo>
                  <a:pt x="27" y="18"/>
                </a:moveTo>
                <a:lnTo>
                  <a:pt x="25" y="10"/>
                </a:lnTo>
                <a:lnTo>
                  <a:pt x="18" y="8"/>
                </a:ln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8"/>
                </a:lnTo>
                <a:close/>
                <a:moveTo>
                  <a:pt x="18" y="10"/>
                </a:moveTo>
                <a:lnTo>
                  <a:pt x="10" y="15"/>
                </a:lnTo>
                <a:lnTo>
                  <a:pt x="10" y="22"/>
                </a:lnTo>
                <a:lnTo>
                  <a:pt x="18" y="25"/>
                </a:lnTo>
                <a:lnTo>
                  <a:pt x="25" y="20"/>
                </a:lnTo>
                <a:lnTo>
                  <a:pt x="25" y="13"/>
                </a:lnTo>
                <a:lnTo>
                  <a:pt x="18" y="10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18" y="15"/>
                </a:moveTo>
                <a:lnTo>
                  <a:pt x="15" y="18"/>
                </a:lnTo>
                <a:lnTo>
                  <a:pt x="18" y="20"/>
                </a:lnTo>
                <a:lnTo>
                  <a:pt x="20" y="18"/>
                </a:lnTo>
                <a:lnTo>
                  <a:pt x="18" y="15"/>
                </a:lnTo>
                <a:close/>
                <a:moveTo>
                  <a:pt x="18" y="18"/>
                </a:moveTo>
                <a:lnTo>
                  <a:pt x="18" y="15"/>
                </a:lnTo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8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5" y="18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8"/>
                </a:lnTo>
                <a:close/>
                <a:moveTo>
                  <a:pt x="27" y="18"/>
                </a:moveTo>
                <a:lnTo>
                  <a:pt x="25" y="10"/>
                </a:lnTo>
                <a:lnTo>
                  <a:pt x="18" y="8"/>
                </a:ln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8"/>
                </a:lnTo>
                <a:close/>
                <a:moveTo>
                  <a:pt x="18" y="10"/>
                </a:moveTo>
                <a:lnTo>
                  <a:pt x="10" y="15"/>
                </a:lnTo>
                <a:lnTo>
                  <a:pt x="10" y="22"/>
                </a:lnTo>
                <a:lnTo>
                  <a:pt x="18" y="25"/>
                </a:lnTo>
                <a:lnTo>
                  <a:pt x="25" y="20"/>
                </a:lnTo>
                <a:lnTo>
                  <a:pt x="25" y="13"/>
                </a:lnTo>
                <a:lnTo>
                  <a:pt x="18" y="10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18" y="15"/>
                </a:moveTo>
                <a:lnTo>
                  <a:pt x="15" y="18"/>
                </a:lnTo>
                <a:lnTo>
                  <a:pt x="18" y="20"/>
                </a:lnTo>
                <a:lnTo>
                  <a:pt x="20" y="18"/>
                </a:lnTo>
                <a:lnTo>
                  <a:pt x="18" y="15"/>
                </a:lnTo>
                <a:close/>
                <a:moveTo>
                  <a:pt x="18" y="18"/>
                </a:moveTo>
                <a:lnTo>
                  <a:pt x="18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60" name="rect 5360"/>
          <p:cNvSpPr/>
          <p:nvPr/>
        </p:nvSpPr>
        <p:spPr>
          <a:xfrm>
            <a:off x="10560558" y="3671570"/>
            <a:ext cx="22859" cy="22859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62" name="rect 5362"/>
          <p:cNvSpPr/>
          <p:nvPr/>
        </p:nvSpPr>
        <p:spPr>
          <a:xfrm>
            <a:off x="12023597" y="3654806"/>
            <a:ext cx="22859" cy="22859"/>
          </a:xfrm>
          <a:prstGeom prst="rect">
            <a:avLst/>
          </a:prstGeom>
          <a:solidFill>
            <a:srgbClr val="CCCCCC">
              <a:alpha val="9647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64" name="path 5364"/>
          <p:cNvSpPr/>
          <p:nvPr/>
        </p:nvSpPr>
        <p:spPr>
          <a:xfrm>
            <a:off x="9033509" y="3673093"/>
            <a:ext cx="22859" cy="22860"/>
          </a:xfrm>
          <a:custGeom>
            <a:avLst/>
            <a:gdLst/>
            <a:ahLst/>
            <a:cxnLst/>
            <a:rect l="0" t="0" r="0" b="0"/>
            <a:pathLst>
              <a:path w="35" h="36"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8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5" y="18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8"/>
                </a:lnTo>
                <a:close/>
                <a:moveTo>
                  <a:pt x="27" y="18"/>
                </a:moveTo>
                <a:lnTo>
                  <a:pt x="25" y="10"/>
                </a:lnTo>
                <a:lnTo>
                  <a:pt x="18" y="8"/>
                </a:ln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8"/>
                </a:lnTo>
                <a:close/>
                <a:moveTo>
                  <a:pt x="18" y="10"/>
                </a:moveTo>
                <a:lnTo>
                  <a:pt x="10" y="15"/>
                </a:lnTo>
                <a:lnTo>
                  <a:pt x="10" y="22"/>
                </a:lnTo>
                <a:lnTo>
                  <a:pt x="18" y="25"/>
                </a:lnTo>
                <a:lnTo>
                  <a:pt x="25" y="20"/>
                </a:lnTo>
                <a:lnTo>
                  <a:pt x="25" y="13"/>
                </a:lnTo>
                <a:lnTo>
                  <a:pt x="18" y="10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18" y="15"/>
                </a:moveTo>
                <a:lnTo>
                  <a:pt x="15" y="18"/>
                </a:lnTo>
                <a:lnTo>
                  <a:pt x="18" y="20"/>
                </a:lnTo>
                <a:lnTo>
                  <a:pt x="20" y="18"/>
                </a:lnTo>
                <a:lnTo>
                  <a:pt x="18" y="15"/>
                </a:lnTo>
                <a:close/>
                <a:moveTo>
                  <a:pt x="18" y="18"/>
                </a:moveTo>
                <a:lnTo>
                  <a:pt x="18" y="15"/>
                </a:lnTo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8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5" y="18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8"/>
                </a:lnTo>
                <a:close/>
                <a:moveTo>
                  <a:pt x="27" y="18"/>
                </a:moveTo>
                <a:lnTo>
                  <a:pt x="25" y="10"/>
                </a:lnTo>
                <a:lnTo>
                  <a:pt x="18" y="8"/>
                </a:ln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8"/>
                </a:lnTo>
                <a:close/>
                <a:moveTo>
                  <a:pt x="18" y="10"/>
                </a:moveTo>
                <a:lnTo>
                  <a:pt x="10" y="15"/>
                </a:lnTo>
                <a:lnTo>
                  <a:pt x="10" y="22"/>
                </a:lnTo>
                <a:lnTo>
                  <a:pt x="18" y="25"/>
                </a:lnTo>
                <a:lnTo>
                  <a:pt x="25" y="20"/>
                </a:lnTo>
                <a:lnTo>
                  <a:pt x="25" y="13"/>
                </a:lnTo>
                <a:lnTo>
                  <a:pt x="18" y="10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18" y="15"/>
                </a:moveTo>
                <a:lnTo>
                  <a:pt x="15" y="18"/>
                </a:lnTo>
                <a:lnTo>
                  <a:pt x="18" y="20"/>
                </a:lnTo>
                <a:lnTo>
                  <a:pt x="20" y="18"/>
                </a:lnTo>
                <a:lnTo>
                  <a:pt x="18" y="15"/>
                </a:lnTo>
                <a:close/>
                <a:moveTo>
                  <a:pt x="18" y="18"/>
                </a:moveTo>
                <a:lnTo>
                  <a:pt x="18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66" name="rect 5366"/>
          <p:cNvSpPr/>
          <p:nvPr/>
        </p:nvSpPr>
        <p:spPr>
          <a:xfrm>
            <a:off x="9470897" y="3673093"/>
            <a:ext cx="22860" cy="22860"/>
          </a:xfrm>
          <a:prstGeom prst="rect">
            <a:avLst/>
          </a:prstGeom>
          <a:solidFill>
            <a:srgbClr val="CCCCCC">
              <a:alpha val="95686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68" name="path 5368"/>
          <p:cNvSpPr/>
          <p:nvPr/>
        </p:nvSpPr>
        <p:spPr>
          <a:xfrm>
            <a:off x="9688830" y="3671570"/>
            <a:ext cx="22859" cy="22859"/>
          </a:xfrm>
          <a:custGeom>
            <a:avLst/>
            <a:gdLst/>
            <a:ahLst/>
            <a:cxnLst/>
            <a:rect l="0" t="0" r="0" b="0"/>
            <a:pathLst>
              <a:path w="35" h="35"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17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7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7" y="5"/>
                </a:ln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7" y="29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27" y="17"/>
                </a:moveTo>
                <a:lnTo>
                  <a:pt x="25" y="10"/>
                </a:lnTo>
                <a:lnTo>
                  <a:pt x="17" y="8"/>
                </a:ln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7"/>
                </a:lnTo>
                <a:close/>
                <a:moveTo>
                  <a:pt x="17" y="10"/>
                </a:moveTo>
                <a:lnTo>
                  <a:pt x="10" y="15"/>
                </a:lnTo>
                <a:lnTo>
                  <a:pt x="10" y="22"/>
                </a:lnTo>
                <a:lnTo>
                  <a:pt x="17" y="25"/>
                </a:lnTo>
                <a:lnTo>
                  <a:pt x="25" y="20"/>
                </a:lnTo>
                <a:lnTo>
                  <a:pt x="25" y="13"/>
                </a:lnTo>
                <a:lnTo>
                  <a:pt x="17" y="10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17" y="15"/>
                </a:moveTo>
                <a:lnTo>
                  <a:pt x="15" y="17"/>
                </a:lnTo>
                <a:lnTo>
                  <a:pt x="17" y="20"/>
                </a:lnTo>
                <a:lnTo>
                  <a:pt x="20" y="17"/>
                </a:lnTo>
                <a:lnTo>
                  <a:pt x="17" y="15"/>
                </a:lnTo>
                <a:close/>
                <a:moveTo>
                  <a:pt x="17" y="17"/>
                </a:moveTo>
                <a:lnTo>
                  <a:pt x="17" y="15"/>
                </a:lnTo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17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7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7" y="5"/>
                </a:ln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7" y="29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27" y="17"/>
                </a:moveTo>
                <a:lnTo>
                  <a:pt x="25" y="10"/>
                </a:lnTo>
                <a:lnTo>
                  <a:pt x="17" y="8"/>
                </a:ln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7"/>
                </a:lnTo>
                <a:close/>
                <a:moveTo>
                  <a:pt x="17" y="10"/>
                </a:moveTo>
                <a:lnTo>
                  <a:pt x="10" y="15"/>
                </a:lnTo>
                <a:lnTo>
                  <a:pt x="10" y="22"/>
                </a:lnTo>
                <a:lnTo>
                  <a:pt x="17" y="25"/>
                </a:lnTo>
                <a:lnTo>
                  <a:pt x="25" y="20"/>
                </a:lnTo>
                <a:lnTo>
                  <a:pt x="25" y="13"/>
                </a:lnTo>
                <a:lnTo>
                  <a:pt x="17" y="10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17" y="15"/>
                </a:moveTo>
                <a:lnTo>
                  <a:pt x="15" y="17"/>
                </a:lnTo>
                <a:lnTo>
                  <a:pt x="17" y="20"/>
                </a:lnTo>
                <a:lnTo>
                  <a:pt x="20" y="17"/>
                </a:lnTo>
                <a:lnTo>
                  <a:pt x="17" y="15"/>
                </a:lnTo>
                <a:close/>
                <a:moveTo>
                  <a:pt x="17" y="17"/>
                </a:moveTo>
                <a:lnTo>
                  <a:pt x="17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70" name="path 5370"/>
          <p:cNvSpPr/>
          <p:nvPr/>
        </p:nvSpPr>
        <p:spPr>
          <a:xfrm>
            <a:off x="11706606" y="3663156"/>
            <a:ext cx="3046" cy="36639"/>
          </a:xfrm>
          <a:custGeom>
            <a:avLst/>
            <a:gdLst/>
            <a:ahLst/>
            <a:cxnLst/>
            <a:rect l="0" t="0" r="0" b="0"/>
            <a:pathLst>
              <a:path w="4" h="57">
                <a:moveTo>
                  <a:pt x="3" y="57"/>
                </a:moveTo>
                <a:lnTo>
                  <a:pt x="1" y="0"/>
                </a:lnTo>
                <a:moveTo>
                  <a:pt x="3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72" name="rect 5372"/>
          <p:cNvSpPr/>
          <p:nvPr/>
        </p:nvSpPr>
        <p:spPr>
          <a:xfrm>
            <a:off x="9906762" y="3671570"/>
            <a:ext cx="22859" cy="22859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74" name="path 5374"/>
          <p:cNvSpPr/>
          <p:nvPr/>
        </p:nvSpPr>
        <p:spPr>
          <a:xfrm>
            <a:off x="10124693" y="3671570"/>
            <a:ext cx="22860" cy="22859"/>
          </a:xfrm>
          <a:custGeom>
            <a:avLst/>
            <a:gdLst/>
            <a:ahLst/>
            <a:cxnLst/>
            <a:rect l="0" t="0" r="0" b="0"/>
            <a:pathLst>
              <a:path w="36" h="35"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6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6" y="17"/>
                </a:lnTo>
                <a:lnTo>
                  <a:pt x="8" y="27"/>
                </a:lnTo>
                <a:lnTo>
                  <a:pt x="18" y="29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27" y="17"/>
                </a:moveTo>
                <a:lnTo>
                  <a:pt x="25" y="10"/>
                </a:lnTo>
                <a:lnTo>
                  <a:pt x="18" y="8"/>
                </a:ln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7"/>
                </a:lnTo>
                <a:close/>
                <a:moveTo>
                  <a:pt x="18" y="10"/>
                </a:moveTo>
                <a:lnTo>
                  <a:pt x="10" y="15"/>
                </a:lnTo>
                <a:lnTo>
                  <a:pt x="10" y="22"/>
                </a:lnTo>
                <a:lnTo>
                  <a:pt x="18" y="25"/>
                </a:lnTo>
                <a:lnTo>
                  <a:pt x="25" y="20"/>
                </a:lnTo>
                <a:lnTo>
                  <a:pt x="25" y="13"/>
                </a:lnTo>
                <a:lnTo>
                  <a:pt x="18" y="10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18" y="15"/>
                </a:moveTo>
                <a:lnTo>
                  <a:pt x="15" y="17"/>
                </a:lnTo>
                <a:lnTo>
                  <a:pt x="18" y="20"/>
                </a:lnTo>
                <a:lnTo>
                  <a:pt x="20" y="17"/>
                </a:lnTo>
                <a:lnTo>
                  <a:pt x="18" y="15"/>
                </a:lnTo>
                <a:close/>
                <a:moveTo>
                  <a:pt x="18" y="17"/>
                </a:moveTo>
                <a:lnTo>
                  <a:pt x="18" y="15"/>
                </a:lnTo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6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7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6" y="17"/>
                </a:lnTo>
                <a:lnTo>
                  <a:pt x="8" y="27"/>
                </a:lnTo>
                <a:lnTo>
                  <a:pt x="18" y="29"/>
                </a:lnTo>
                <a:lnTo>
                  <a:pt x="27" y="27"/>
                </a:lnTo>
                <a:lnTo>
                  <a:pt x="30" y="17"/>
                </a:lnTo>
                <a:close/>
                <a:moveTo>
                  <a:pt x="27" y="17"/>
                </a:moveTo>
                <a:lnTo>
                  <a:pt x="25" y="10"/>
                </a:lnTo>
                <a:lnTo>
                  <a:pt x="18" y="8"/>
                </a:ln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7"/>
                </a:lnTo>
                <a:close/>
                <a:moveTo>
                  <a:pt x="18" y="10"/>
                </a:moveTo>
                <a:lnTo>
                  <a:pt x="10" y="15"/>
                </a:lnTo>
                <a:lnTo>
                  <a:pt x="10" y="22"/>
                </a:lnTo>
                <a:lnTo>
                  <a:pt x="18" y="25"/>
                </a:lnTo>
                <a:lnTo>
                  <a:pt x="25" y="20"/>
                </a:lnTo>
                <a:lnTo>
                  <a:pt x="25" y="13"/>
                </a:lnTo>
                <a:lnTo>
                  <a:pt x="18" y="10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18" y="15"/>
                </a:moveTo>
                <a:lnTo>
                  <a:pt x="15" y="17"/>
                </a:lnTo>
                <a:lnTo>
                  <a:pt x="18" y="20"/>
                </a:lnTo>
                <a:lnTo>
                  <a:pt x="20" y="17"/>
                </a:lnTo>
                <a:lnTo>
                  <a:pt x="18" y="15"/>
                </a:lnTo>
                <a:close/>
                <a:moveTo>
                  <a:pt x="18" y="17"/>
                </a:moveTo>
                <a:lnTo>
                  <a:pt x="18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76" name="path 5376"/>
          <p:cNvSpPr/>
          <p:nvPr/>
        </p:nvSpPr>
        <p:spPr>
          <a:xfrm>
            <a:off x="8815578" y="3673093"/>
            <a:ext cx="22859" cy="22860"/>
          </a:xfrm>
          <a:custGeom>
            <a:avLst/>
            <a:gdLst/>
            <a:ahLst/>
            <a:cxnLst/>
            <a:rect l="0" t="0" r="0" b="0"/>
            <a:pathLst>
              <a:path w="35" h="36"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8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5" y="18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8"/>
                </a:lnTo>
                <a:close/>
                <a:moveTo>
                  <a:pt x="27" y="18"/>
                </a:moveTo>
                <a:lnTo>
                  <a:pt x="25" y="10"/>
                </a:lnTo>
                <a:lnTo>
                  <a:pt x="18" y="8"/>
                </a:ln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8"/>
                </a:lnTo>
                <a:close/>
                <a:moveTo>
                  <a:pt x="18" y="10"/>
                </a:moveTo>
                <a:lnTo>
                  <a:pt x="10" y="15"/>
                </a:lnTo>
                <a:lnTo>
                  <a:pt x="10" y="22"/>
                </a:lnTo>
                <a:lnTo>
                  <a:pt x="18" y="25"/>
                </a:lnTo>
                <a:lnTo>
                  <a:pt x="25" y="20"/>
                </a:lnTo>
                <a:lnTo>
                  <a:pt x="25" y="13"/>
                </a:lnTo>
                <a:lnTo>
                  <a:pt x="18" y="10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18" y="15"/>
                </a:moveTo>
                <a:lnTo>
                  <a:pt x="15" y="18"/>
                </a:lnTo>
                <a:lnTo>
                  <a:pt x="18" y="20"/>
                </a:lnTo>
                <a:lnTo>
                  <a:pt x="20" y="18"/>
                </a:lnTo>
                <a:lnTo>
                  <a:pt x="18" y="15"/>
                </a:lnTo>
                <a:close/>
                <a:moveTo>
                  <a:pt x="18" y="18"/>
                </a:moveTo>
                <a:lnTo>
                  <a:pt x="18" y="15"/>
                </a:lnTo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30" y="18"/>
                </a:moveTo>
                <a:lnTo>
                  <a:pt x="27" y="8"/>
                </a:lnTo>
                <a:lnTo>
                  <a:pt x="18" y="5"/>
                </a:lnTo>
                <a:lnTo>
                  <a:pt x="8" y="8"/>
                </a:lnTo>
                <a:lnTo>
                  <a:pt x="5" y="18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8"/>
                </a:lnTo>
                <a:close/>
                <a:moveTo>
                  <a:pt x="27" y="18"/>
                </a:moveTo>
                <a:lnTo>
                  <a:pt x="25" y="10"/>
                </a:lnTo>
                <a:lnTo>
                  <a:pt x="18" y="8"/>
                </a:ln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8"/>
                </a:lnTo>
                <a:close/>
                <a:moveTo>
                  <a:pt x="18" y="10"/>
                </a:moveTo>
                <a:lnTo>
                  <a:pt x="10" y="15"/>
                </a:lnTo>
                <a:lnTo>
                  <a:pt x="10" y="22"/>
                </a:lnTo>
                <a:lnTo>
                  <a:pt x="18" y="25"/>
                </a:lnTo>
                <a:lnTo>
                  <a:pt x="25" y="20"/>
                </a:lnTo>
                <a:lnTo>
                  <a:pt x="25" y="13"/>
                </a:lnTo>
                <a:lnTo>
                  <a:pt x="18" y="10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18" y="15"/>
                </a:moveTo>
                <a:lnTo>
                  <a:pt x="15" y="18"/>
                </a:lnTo>
                <a:lnTo>
                  <a:pt x="18" y="20"/>
                </a:lnTo>
                <a:lnTo>
                  <a:pt x="20" y="18"/>
                </a:lnTo>
                <a:lnTo>
                  <a:pt x="18" y="15"/>
                </a:lnTo>
                <a:close/>
                <a:moveTo>
                  <a:pt x="18" y="18"/>
                </a:moveTo>
                <a:lnTo>
                  <a:pt x="18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78" name="path 5378"/>
          <p:cNvSpPr/>
          <p:nvPr/>
        </p:nvSpPr>
        <p:spPr>
          <a:xfrm>
            <a:off x="1754885" y="4593589"/>
            <a:ext cx="74677" cy="74676"/>
          </a:xfrm>
          <a:custGeom>
            <a:avLst/>
            <a:gdLst/>
            <a:ahLst/>
            <a:cxnLst/>
            <a:rect l="0" t="0" r="0" b="0"/>
            <a:pathLst>
              <a:path w="117" h="117">
                <a:moveTo>
                  <a:pt x="58" y="58"/>
                </a:moveTo>
                <a:lnTo>
                  <a:pt x="116" y="1"/>
                </a:lnTo>
                <a:lnTo>
                  <a:pt x="58" y="58"/>
                </a:lnTo>
                <a:lnTo>
                  <a:pt x="1" y="116"/>
                </a:lnTo>
                <a:lnTo>
                  <a:pt x="58" y="58"/>
                </a:lnTo>
                <a:lnTo>
                  <a:pt x="1" y="1"/>
                </a:lnTo>
                <a:lnTo>
                  <a:pt x="58" y="58"/>
                </a:lnTo>
                <a:lnTo>
                  <a:pt x="116" y="11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80" name="path 5380"/>
          <p:cNvSpPr/>
          <p:nvPr/>
        </p:nvSpPr>
        <p:spPr>
          <a:xfrm>
            <a:off x="4522470" y="4227829"/>
            <a:ext cx="354329" cy="131064"/>
          </a:xfrm>
          <a:custGeom>
            <a:avLst/>
            <a:gdLst/>
            <a:ahLst/>
            <a:cxnLst/>
            <a:rect l="0" t="0" r="0" b="0"/>
            <a:pathLst>
              <a:path w="557" h="206">
                <a:moveTo>
                  <a:pt x="15" y="1"/>
                </a:moveTo>
                <a:lnTo>
                  <a:pt x="89" y="1"/>
                </a:lnTo>
                <a:lnTo>
                  <a:pt x="49" y="77"/>
                </a:lnTo>
                <a:lnTo>
                  <a:pt x="70" y="77"/>
                </a:lnTo>
                <a:lnTo>
                  <a:pt x="85" y="87"/>
                </a:lnTo>
                <a:lnTo>
                  <a:pt x="89" y="97"/>
                </a:lnTo>
                <a:lnTo>
                  <a:pt x="97" y="126"/>
                </a:lnTo>
                <a:lnTo>
                  <a:pt x="97" y="145"/>
                </a:lnTo>
                <a:lnTo>
                  <a:pt x="89" y="176"/>
                </a:lnTo>
                <a:lnTo>
                  <a:pt x="77" y="195"/>
                </a:lnTo>
                <a:lnTo>
                  <a:pt x="56" y="205"/>
                </a:lnTo>
                <a:lnTo>
                  <a:pt x="34" y="205"/>
                </a:lnTo>
                <a:lnTo>
                  <a:pt x="15" y="195"/>
                </a:lnTo>
                <a:lnTo>
                  <a:pt x="8" y="186"/>
                </a:lnTo>
                <a:lnTo>
                  <a:pt x="1" y="166"/>
                </a:lnTo>
                <a:moveTo>
                  <a:pt x="229" y="68"/>
                </a:moveTo>
                <a:lnTo>
                  <a:pt x="221" y="97"/>
                </a:lnTo>
                <a:lnTo>
                  <a:pt x="207" y="116"/>
                </a:lnTo>
                <a:lnTo>
                  <a:pt x="185" y="126"/>
                </a:lnTo>
                <a:lnTo>
                  <a:pt x="181" y="126"/>
                </a:lnTo>
                <a:lnTo>
                  <a:pt x="159" y="116"/>
                </a:lnTo>
                <a:lnTo>
                  <a:pt x="145" y="97"/>
                </a:lnTo>
                <a:lnTo>
                  <a:pt x="137" y="68"/>
                </a:lnTo>
                <a:lnTo>
                  <a:pt x="137" y="58"/>
                </a:lnTo>
                <a:lnTo>
                  <a:pt x="145" y="30"/>
                </a:lnTo>
                <a:lnTo>
                  <a:pt x="159" y="10"/>
                </a:lnTo>
                <a:lnTo>
                  <a:pt x="181" y="1"/>
                </a:lnTo>
                <a:lnTo>
                  <a:pt x="185" y="1"/>
                </a:lnTo>
                <a:lnTo>
                  <a:pt x="207" y="10"/>
                </a:lnTo>
                <a:lnTo>
                  <a:pt x="221" y="30"/>
                </a:lnTo>
                <a:lnTo>
                  <a:pt x="229" y="68"/>
                </a:lnTo>
                <a:lnTo>
                  <a:pt x="229" y="116"/>
                </a:lnTo>
                <a:lnTo>
                  <a:pt x="221" y="166"/>
                </a:lnTo>
                <a:lnTo>
                  <a:pt x="207" y="195"/>
                </a:lnTo>
                <a:lnTo>
                  <a:pt x="185" y="205"/>
                </a:lnTo>
                <a:lnTo>
                  <a:pt x="173" y="205"/>
                </a:lnTo>
                <a:lnTo>
                  <a:pt x="152" y="195"/>
                </a:lnTo>
                <a:lnTo>
                  <a:pt x="145" y="176"/>
                </a:lnTo>
                <a:moveTo>
                  <a:pt x="277" y="39"/>
                </a:moveTo>
                <a:lnTo>
                  <a:pt x="289" y="30"/>
                </a:lnTo>
                <a:lnTo>
                  <a:pt x="310" y="1"/>
                </a:lnTo>
                <a:lnTo>
                  <a:pt x="310" y="205"/>
                </a:lnTo>
                <a:moveTo>
                  <a:pt x="392" y="186"/>
                </a:moveTo>
                <a:lnTo>
                  <a:pt x="385" y="195"/>
                </a:lnTo>
                <a:lnTo>
                  <a:pt x="392" y="205"/>
                </a:lnTo>
                <a:lnTo>
                  <a:pt x="399" y="195"/>
                </a:lnTo>
                <a:moveTo>
                  <a:pt x="524" y="1"/>
                </a:moveTo>
                <a:lnTo>
                  <a:pt x="454" y="135"/>
                </a:lnTo>
                <a:lnTo>
                  <a:pt x="557" y="135"/>
                </a:lnTo>
                <a:moveTo>
                  <a:pt x="524" y="1"/>
                </a:moveTo>
                <a:lnTo>
                  <a:pt x="524" y="20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82" name="path 5382"/>
          <p:cNvSpPr/>
          <p:nvPr/>
        </p:nvSpPr>
        <p:spPr>
          <a:xfrm>
            <a:off x="1533145" y="4612640"/>
            <a:ext cx="16761" cy="35051"/>
          </a:xfrm>
          <a:custGeom>
            <a:avLst/>
            <a:gdLst/>
            <a:ahLst/>
            <a:cxnLst/>
            <a:rect l="0" t="0" r="0" b="0"/>
            <a:pathLst>
              <a:path w="26" h="55">
                <a:moveTo>
                  <a:pt x="0" y="55"/>
                </a:moveTo>
                <a:lnTo>
                  <a:pt x="14" y="50"/>
                </a:lnTo>
                <a:lnTo>
                  <a:pt x="0" y="26"/>
                </a:lnTo>
                <a:lnTo>
                  <a:pt x="0" y="55"/>
                </a:lnTo>
              </a:path>
              <a:path w="26" h="55">
                <a:moveTo>
                  <a:pt x="14" y="50"/>
                </a:moveTo>
                <a:lnTo>
                  <a:pt x="23" y="40"/>
                </a:lnTo>
                <a:lnTo>
                  <a:pt x="0" y="26"/>
                </a:lnTo>
                <a:lnTo>
                  <a:pt x="14" y="50"/>
                </a:lnTo>
              </a:path>
              <a:path w="26" h="55">
                <a:moveTo>
                  <a:pt x="23" y="40"/>
                </a:moveTo>
                <a:lnTo>
                  <a:pt x="26" y="26"/>
                </a:lnTo>
                <a:lnTo>
                  <a:pt x="0" y="26"/>
                </a:lnTo>
                <a:lnTo>
                  <a:pt x="23" y="40"/>
                </a:lnTo>
              </a:path>
              <a:path w="26" h="55">
                <a:moveTo>
                  <a:pt x="26" y="26"/>
                </a:moveTo>
                <a:lnTo>
                  <a:pt x="23" y="11"/>
                </a:lnTo>
                <a:lnTo>
                  <a:pt x="0" y="26"/>
                </a:lnTo>
                <a:lnTo>
                  <a:pt x="26" y="26"/>
                </a:lnTo>
              </a:path>
              <a:path w="26" h="55">
                <a:moveTo>
                  <a:pt x="23" y="11"/>
                </a:moveTo>
                <a:lnTo>
                  <a:pt x="14" y="2"/>
                </a:lnTo>
                <a:lnTo>
                  <a:pt x="0" y="26"/>
                </a:lnTo>
                <a:lnTo>
                  <a:pt x="23" y="11"/>
                </a:lnTo>
              </a:path>
              <a:path w="26" h="55">
                <a:moveTo>
                  <a:pt x="14" y="2"/>
                </a:moveTo>
                <a:lnTo>
                  <a:pt x="0" y="0"/>
                </a:lnTo>
                <a:lnTo>
                  <a:pt x="0" y="26"/>
                </a:lnTo>
                <a:lnTo>
                  <a:pt x="14" y="2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84" name="path 5384"/>
          <p:cNvSpPr/>
          <p:nvPr/>
        </p:nvSpPr>
        <p:spPr>
          <a:xfrm>
            <a:off x="1863089" y="4613402"/>
            <a:ext cx="47245" cy="88391"/>
          </a:xfrm>
          <a:custGeom>
            <a:avLst/>
            <a:gdLst/>
            <a:ahLst/>
            <a:cxnLst/>
            <a:rect l="0" t="0" r="0" b="0"/>
            <a:pathLst>
              <a:path w="74" h="139">
                <a:moveTo>
                  <a:pt x="68" y="56"/>
                </a:moveTo>
                <a:lnTo>
                  <a:pt x="68" y="61"/>
                </a:lnTo>
                <a:lnTo>
                  <a:pt x="70" y="61"/>
                </a:lnTo>
                <a:lnTo>
                  <a:pt x="70" y="70"/>
                </a:lnTo>
                <a:lnTo>
                  <a:pt x="68" y="70"/>
                </a:lnTo>
                <a:lnTo>
                  <a:pt x="68" y="68"/>
                </a:lnTo>
                <a:lnTo>
                  <a:pt x="66" y="68"/>
                </a:lnTo>
                <a:lnTo>
                  <a:pt x="61" y="68"/>
                </a:lnTo>
                <a:lnTo>
                  <a:pt x="61" y="70"/>
                </a:lnTo>
                <a:lnTo>
                  <a:pt x="61" y="73"/>
                </a:lnTo>
                <a:lnTo>
                  <a:pt x="63" y="73"/>
                </a:lnTo>
                <a:lnTo>
                  <a:pt x="63" y="75"/>
                </a:lnTo>
                <a:lnTo>
                  <a:pt x="66" y="75"/>
                </a:lnTo>
                <a:lnTo>
                  <a:pt x="66" y="85"/>
                </a:lnTo>
                <a:lnTo>
                  <a:pt x="68" y="85"/>
                </a:lnTo>
                <a:lnTo>
                  <a:pt x="68" y="87"/>
                </a:lnTo>
                <a:lnTo>
                  <a:pt x="70" y="87"/>
                </a:lnTo>
                <a:lnTo>
                  <a:pt x="73" y="87"/>
                </a:lnTo>
                <a:lnTo>
                  <a:pt x="73" y="89"/>
                </a:lnTo>
                <a:lnTo>
                  <a:pt x="73" y="97"/>
                </a:lnTo>
                <a:lnTo>
                  <a:pt x="70" y="99"/>
                </a:lnTo>
                <a:lnTo>
                  <a:pt x="70" y="101"/>
                </a:lnTo>
                <a:lnTo>
                  <a:pt x="68" y="104"/>
                </a:lnTo>
                <a:lnTo>
                  <a:pt x="66" y="104"/>
                </a:lnTo>
                <a:lnTo>
                  <a:pt x="63" y="106"/>
                </a:lnTo>
                <a:lnTo>
                  <a:pt x="63" y="111"/>
                </a:lnTo>
                <a:lnTo>
                  <a:pt x="66" y="111"/>
                </a:lnTo>
                <a:lnTo>
                  <a:pt x="68" y="111"/>
                </a:lnTo>
                <a:lnTo>
                  <a:pt x="68" y="113"/>
                </a:lnTo>
                <a:lnTo>
                  <a:pt x="66" y="116"/>
                </a:lnTo>
                <a:lnTo>
                  <a:pt x="66" y="121"/>
                </a:lnTo>
                <a:lnTo>
                  <a:pt x="63" y="121"/>
                </a:lnTo>
                <a:lnTo>
                  <a:pt x="63" y="125"/>
                </a:lnTo>
                <a:lnTo>
                  <a:pt x="61" y="125"/>
                </a:lnTo>
                <a:lnTo>
                  <a:pt x="61" y="128"/>
                </a:lnTo>
                <a:lnTo>
                  <a:pt x="58" y="130"/>
                </a:lnTo>
                <a:lnTo>
                  <a:pt x="58" y="133"/>
                </a:lnTo>
                <a:lnTo>
                  <a:pt x="56" y="133"/>
                </a:lnTo>
                <a:lnTo>
                  <a:pt x="51" y="133"/>
                </a:lnTo>
                <a:lnTo>
                  <a:pt x="51" y="130"/>
                </a:lnTo>
                <a:lnTo>
                  <a:pt x="49" y="130"/>
                </a:lnTo>
                <a:lnTo>
                  <a:pt x="49" y="128"/>
                </a:lnTo>
                <a:lnTo>
                  <a:pt x="49" y="125"/>
                </a:lnTo>
                <a:lnTo>
                  <a:pt x="51" y="125"/>
                </a:lnTo>
                <a:lnTo>
                  <a:pt x="49" y="125"/>
                </a:lnTo>
                <a:lnTo>
                  <a:pt x="49" y="123"/>
                </a:lnTo>
                <a:lnTo>
                  <a:pt x="49" y="121"/>
                </a:lnTo>
                <a:lnTo>
                  <a:pt x="46" y="121"/>
                </a:lnTo>
                <a:lnTo>
                  <a:pt x="42" y="121"/>
                </a:lnTo>
                <a:lnTo>
                  <a:pt x="42" y="123"/>
                </a:lnTo>
                <a:lnTo>
                  <a:pt x="39" y="123"/>
                </a:lnTo>
                <a:lnTo>
                  <a:pt x="39" y="125"/>
                </a:lnTo>
                <a:lnTo>
                  <a:pt x="34" y="125"/>
                </a:lnTo>
                <a:lnTo>
                  <a:pt x="34" y="128"/>
                </a:lnTo>
                <a:lnTo>
                  <a:pt x="32" y="128"/>
                </a:lnTo>
                <a:lnTo>
                  <a:pt x="32" y="130"/>
                </a:lnTo>
                <a:lnTo>
                  <a:pt x="30" y="130"/>
                </a:lnTo>
                <a:lnTo>
                  <a:pt x="30" y="133"/>
                </a:lnTo>
                <a:lnTo>
                  <a:pt x="30" y="135"/>
                </a:lnTo>
                <a:lnTo>
                  <a:pt x="32" y="137"/>
                </a:lnTo>
                <a:lnTo>
                  <a:pt x="34" y="137"/>
                </a:lnTo>
                <a:lnTo>
                  <a:pt x="34" y="135"/>
                </a:lnTo>
                <a:lnTo>
                  <a:pt x="37" y="135"/>
                </a:lnTo>
                <a:lnTo>
                  <a:pt x="37" y="133"/>
                </a:lnTo>
                <a:lnTo>
                  <a:pt x="44" y="133"/>
                </a:lnTo>
                <a:lnTo>
                  <a:pt x="44" y="135"/>
                </a:lnTo>
                <a:lnTo>
                  <a:pt x="46" y="135"/>
                </a:lnTo>
                <a:lnTo>
                  <a:pt x="46" y="137"/>
                </a:lnTo>
                <a:moveTo>
                  <a:pt x="15" y="5"/>
                </a:moveTo>
                <a:lnTo>
                  <a:pt x="20" y="5"/>
                </a:lnTo>
                <a:moveTo>
                  <a:pt x="13" y="5"/>
                </a:moveTo>
                <a:lnTo>
                  <a:pt x="13" y="8"/>
                </a:lnTo>
                <a:lnTo>
                  <a:pt x="10" y="8"/>
                </a:lnTo>
                <a:lnTo>
                  <a:pt x="8" y="8"/>
                </a:lnTo>
                <a:lnTo>
                  <a:pt x="8" y="5"/>
                </a:lnTo>
                <a:lnTo>
                  <a:pt x="6" y="5"/>
                </a:lnTo>
                <a:moveTo>
                  <a:pt x="13" y="5"/>
                </a:moveTo>
                <a:lnTo>
                  <a:pt x="13" y="3"/>
                </a:lnTo>
                <a:moveTo>
                  <a:pt x="6" y="5"/>
                </a:moveTo>
                <a:lnTo>
                  <a:pt x="10" y="8"/>
                </a:lnTo>
                <a:moveTo>
                  <a:pt x="13" y="5"/>
                </a:moveTo>
                <a:lnTo>
                  <a:pt x="13" y="3"/>
                </a:lnTo>
                <a:moveTo>
                  <a:pt x="1" y="1"/>
                </a:moveTo>
                <a:lnTo>
                  <a:pt x="6" y="3"/>
                </a:lnTo>
                <a:moveTo>
                  <a:pt x="3" y="1"/>
                </a:moveTo>
                <a:lnTo>
                  <a:pt x="6" y="1"/>
                </a:lnTo>
                <a:moveTo>
                  <a:pt x="15" y="3"/>
                </a:moveTo>
                <a:lnTo>
                  <a:pt x="15" y="5"/>
                </a:lnTo>
                <a:moveTo>
                  <a:pt x="13" y="3"/>
                </a:moveTo>
                <a:lnTo>
                  <a:pt x="13" y="5"/>
                </a:lnTo>
                <a:moveTo>
                  <a:pt x="15" y="5"/>
                </a:moveTo>
                <a:lnTo>
                  <a:pt x="18" y="5"/>
                </a:lnTo>
                <a:moveTo>
                  <a:pt x="15" y="5"/>
                </a:moveTo>
                <a:lnTo>
                  <a:pt x="13" y="5"/>
                </a:lnTo>
                <a:moveTo>
                  <a:pt x="6" y="3"/>
                </a:moveTo>
                <a:lnTo>
                  <a:pt x="6" y="5"/>
                </a:lnTo>
                <a:moveTo>
                  <a:pt x="6" y="1"/>
                </a:moveTo>
                <a:lnTo>
                  <a:pt x="10" y="8"/>
                </a:lnTo>
                <a:moveTo>
                  <a:pt x="10" y="3"/>
                </a:moveTo>
                <a:lnTo>
                  <a:pt x="13" y="5"/>
                </a:lnTo>
                <a:moveTo>
                  <a:pt x="8" y="3"/>
                </a:moveTo>
                <a:lnTo>
                  <a:pt x="13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86" name="path 5386"/>
          <p:cNvSpPr/>
          <p:nvPr/>
        </p:nvSpPr>
        <p:spPr>
          <a:xfrm>
            <a:off x="3109721" y="4637785"/>
            <a:ext cx="19812" cy="41910"/>
          </a:xfrm>
          <a:custGeom>
            <a:avLst/>
            <a:gdLst/>
            <a:ahLst/>
            <a:cxnLst/>
            <a:rect l="0" t="0" r="0" b="0"/>
            <a:pathLst>
              <a:path w="31" h="66">
                <a:moveTo>
                  <a:pt x="1" y="63"/>
                </a:moveTo>
                <a:lnTo>
                  <a:pt x="1" y="66"/>
                </a:lnTo>
                <a:moveTo>
                  <a:pt x="1" y="61"/>
                </a:moveTo>
                <a:lnTo>
                  <a:pt x="1" y="58"/>
                </a:lnTo>
                <a:moveTo>
                  <a:pt x="1" y="58"/>
                </a:moveTo>
                <a:lnTo>
                  <a:pt x="3" y="61"/>
                </a:lnTo>
                <a:moveTo>
                  <a:pt x="1" y="56"/>
                </a:moveTo>
                <a:lnTo>
                  <a:pt x="6" y="63"/>
                </a:lnTo>
                <a:moveTo>
                  <a:pt x="1" y="54"/>
                </a:moveTo>
                <a:lnTo>
                  <a:pt x="8" y="63"/>
                </a:lnTo>
                <a:moveTo>
                  <a:pt x="1" y="42"/>
                </a:moveTo>
                <a:lnTo>
                  <a:pt x="6" y="49"/>
                </a:lnTo>
                <a:moveTo>
                  <a:pt x="3" y="44"/>
                </a:moveTo>
                <a:lnTo>
                  <a:pt x="1" y="42"/>
                </a:lnTo>
                <a:moveTo>
                  <a:pt x="3" y="25"/>
                </a:moveTo>
                <a:lnTo>
                  <a:pt x="6" y="27"/>
                </a:lnTo>
                <a:moveTo>
                  <a:pt x="1" y="44"/>
                </a:moveTo>
                <a:lnTo>
                  <a:pt x="6" y="51"/>
                </a:lnTo>
                <a:moveTo>
                  <a:pt x="8" y="20"/>
                </a:moveTo>
                <a:lnTo>
                  <a:pt x="10" y="22"/>
                </a:lnTo>
                <a:moveTo>
                  <a:pt x="6" y="20"/>
                </a:moveTo>
                <a:lnTo>
                  <a:pt x="8" y="25"/>
                </a:lnTo>
                <a:moveTo>
                  <a:pt x="22" y="1"/>
                </a:moveTo>
                <a:lnTo>
                  <a:pt x="30" y="10"/>
                </a:lnTo>
                <a:moveTo>
                  <a:pt x="6" y="27"/>
                </a:moveTo>
                <a:lnTo>
                  <a:pt x="6" y="22"/>
                </a:lnTo>
                <a:lnTo>
                  <a:pt x="8" y="25"/>
                </a:lnTo>
                <a:moveTo>
                  <a:pt x="1" y="51"/>
                </a:moveTo>
                <a:lnTo>
                  <a:pt x="10" y="63"/>
                </a:lnTo>
                <a:moveTo>
                  <a:pt x="1" y="49"/>
                </a:moveTo>
                <a:lnTo>
                  <a:pt x="10" y="61"/>
                </a:lnTo>
                <a:moveTo>
                  <a:pt x="1" y="46"/>
                </a:moveTo>
                <a:lnTo>
                  <a:pt x="10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88" name="path 5388"/>
          <p:cNvSpPr/>
          <p:nvPr/>
        </p:nvSpPr>
        <p:spPr>
          <a:xfrm>
            <a:off x="3380993" y="4648454"/>
            <a:ext cx="56388" cy="53339"/>
          </a:xfrm>
          <a:custGeom>
            <a:avLst/>
            <a:gdLst/>
            <a:ahLst/>
            <a:cxnLst/>
            <a:rect l="0" t="0" r="0" b="0"/>
            <a:pathLst>
              <a:path w="88" h="83">
                <a:moveTo>
                  <a:pt x="82" y="1"/>
                </a:moveTo>
                <a:lnTo>
                  <a:pt x="82" y="8"/>
                </a:lnTo>
                <a:lnTo>
                  <a:pt x="85" y="8"/>
                </a:lnTo>
                <a:lnTo>
                  <a:pt x="85" y="15"/>
                </a:lnTo>
                <a:lnTo>
                  <a:pt x="82" y="15"/>
                </a:lnTo>
                <a:lnTo>
                  <a:pt x="82" y="13"/>
                </a:lnTo>
                <a:lnTo>
                  <a:pt x="80" y="13"/>
                </a:lnTo>
                <a:lnTo>
                  <a:pt x="75" y="13"/>
                </a:lnTo>
                <a:lnTo>
                  <a:pt x="75" y="15"/>
                </a:lnTo>
                <a:lnTo>
                  <a:pt x="75" y="17"/>
                </a:lnTo>
                <a:lnTo>
                  <a:pt x="78" y="20"/>
                </a:lnTo>
                <a:lnTo>
                  <a:pt x="80" y="22"/>
                </a:lnTo>
                <a:lnTo>
                  <a:pt x="80" y="30"/>
                </a:lnTo>
                <a:lnTo>
                  <a:pt x="82" y="32"/>
                </a:lnTo>
                <a:lnTo>
                  <a:pt x="85" y="32"/>
                </a:lnTo>
                <a:lnTo>
                  <a:pt x="85" y="34"/>
                </a:lnTo>
                <a:lnTo>
                  <a:pt x="85" y="42"/>
                </a:lnTo>
                <a:lnTo>
                  <a:pt x="87" y="42"/>
                </a:lnTo>
                <a:lnTo>
                  <a:pt x="85" y="44"/>
                </a:lnTo>
                <a:lnTo>
                  <a:pt x="85" y="46"/>
                </a:lnTo>
                <a:lnTo>
                  <a:pt x="82" y="46"/>
                </a:lnTo>
                <a:lnTo>
                  <a:pt x="82" y="49"/>
                </a:lnTo>
                <a:lnTo>
                  <a:pt x="80" y="49"/>
                </a:lnTo>
                <a:lnTo>
                  <a:pt x="78" y="49"/>
                </a:lnTo>
                <a:lnTo>
                  <a:pt x="78" y="51"/>
                </a:lnTo>
                <a:lnTo>
                  <a:pt x="78" y="56"/>
                </a:lnTo>
                <a:lnTo>
                  <a:pt x="80" y="56"/>
                </a:lnTo>
                <a:lnTo>
                  <a:pt x="80" y="63"/>
                </a:lnTo>
                <a:lnTo>
                  <a:pt x="78" y="65"/>
                </a:lnTo>
                <a:lnTo>
                  <a:pt x="78" y="70"/>
                </a:lnTo>
                <a:lnTo>
                  <a:pt x="75" y="70"/>
                </a:lnTo>
                <a:lnTo>
                  <a:pt x="75" y="73"/>
                </a:lnTo>
                <a:lnTo>
                  <a:pt x="73" y="73"/>
                </a:lnTo>
                <a:lnTo>
                  <a:pt x="73" y="75"/>
                </a:lnTo>
                <a:lnTo>
                  <a:pt x="70" y="77"/>
                </a:lnTo>
                <a:lnTo>
                  <a:pt x="63" y="77"/>
                </a:lnTo>
                <a:lnTo>
                  <a:pt x="63" y="75"/>
                </a:lnTo>
                <a:lnTo>
                  <a:pt x="63" y="65"/>
                </a:lnTo>
                <a:lnTo>
                  <a:pt x="61" y="65"/>
                </a:lnTo>
                <a:lnTo>
                  <a:pt x="56" y="65"/>
                </a:lnTo>
                <a:lnTo>
                  <a:pt x="56" y="68"/>
                </a:lnTo>
                <a:lnTo>
                  <a:pt x="54" y="68"/>
                </a:lnTo>
                <a:lnTo>
                  <a:pt x="54" y="70"/>
                </a:lnTo>
                <a:lnTo>
                  <a:pt x="49" y="70"/>
                </a:lnTo>
                <a:lnTo>
                  <a:pt x="49" y="73"/>
                </a:lnTo>
                <a:lnTo>
                  <a:pt x="46" y="73"/>
                </a:lnTo>
                <a:lnTo>
                  <a:pt x="46" y="75"/>
                </a:lnTo>
                <a:lnTo>
                  <a:pt x="44" y="75"/>
                </a:lnTo>
                <a:lnTo>
                  <a:pt x="44" y="77"/>
                </a:lnTo>
                <a:lnTo>
                  <a:pt x="44" y="82"/>
                </a:lnTo>
                <a:lnTo>
                  <a:pt x="46" y="82"/>
                </a:lnTo>
                <a:lnTo>
                  <a:pt x="49" y="80"/>
                </a:lnTo>
                <a:lnTo>
                  <a:pt x="51" y="80"/>
                </a:lnTo>
                <a:lnTo>
                  <a:pt x="51" y="77"/>
                </a:lnTo>
                <a:lnTo>
                  <a:pt x="58" y="77"/>
                </a:lnTo>
                <a:lnTo>
                  <a:pt x="58" y="80"/>
                </a:lnTo>
                <a:lnTo>
                  <a:pt x="61" y="80"/>
                </a:lnTo>
                <a:lnTo>
                  <a:pt x="61" y="82"/>
                </a:lnTo>
                <a:moveTo>
                  <a:pt x="15" y="30"/>
                </a:moveTo>
                <a:lnTo>
                  <a:pt x="3" y="37"/>
                </a:lnTo>
                <a:lnTo>
                  <a:pt x="18" y="34"/>
                </a:lnTo>
                <a:moveTo>
                  <a:pt x="3" y="42"/>
                </a:moveTo>
                <a:lnTo>
                  <a:pt x="3" y="37"/>
                </a:lnTo>
                <a:lnTo>
                  <a:pt x="3" y="39"/>
                </a:lnTo>
                <a:moveTo>
                  <a:pt x="1" y="37"/>
                </a:moveTo>
                <a:lnTo>
                  <a:pt x="3" y="37"/>
                </a:lnTo>
                <a:lnTo>
                  <a:pt x="15" y="22"/>
                </a:lnTo>
                <a:moveTo>
                  <a:pt x="8" y="20"/>
                </a:moveTo>
                <a:lnTo>
                  <a:pt x="3" y="37"/>
                </a:lnTo>
                <a:lnTo>
                  <a:pt x="10" y="20"/>
                </a:lnTo>
                <a:moveTo>
                  <a:pt x="15" y="25"/>
                </a:moveTo>
                <a:lnTo>
                  <a:pt x="3" y="37"/>
                </a:lnTo>
                <a:lnTo>
                  <a:pt x="5" y="20"/>
                </a:lnTo>
                <a:moveTo>
                  <a:pt x="13" y="20"/>
                </a:moveTo>
                <a:lnTo>
                  <a:pt x="3" y="37"/>
                </a:lnTo>
                <a:moveTo>
                  <a:pt x="18" y="15"/>
                </a:moveTo>
                <a:lnTo>
                  <a:pt x="15" y="30"/>
                </a:lnTo>
                <a:lnTo>
                  <a:pt x="25" y="42"/>
                </a:lnTo>
                <a:moveTo>
                  <a:pt x="22" y="42"/>
                </a:moveTo>
                <a:lnTo>
                  <a:pt x="15" y="39"/>
                </a:lnTo>
                <a:lnTo>
                  <a:pt x="8" y="42"/>
                </a:lnTo>
                <a:lnTo>
                  <a:pt x="5" y="5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90" name="rect 5390"/>
          <p:cNvSpPr/>
          <p:nvPr/>
        </p:nvSpPr>
        <p:spPr>
          <a:xfrm>
            <a:off x="6225001" y="4612101"/>
            <a:ext cx="12731" cy="7396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92" name="path 5392"/>
          <p:cNvSpPr/>
          <p:nvPr/>
        </p:nvSpPr>
        <p:spPr>
          <a:xfrm>
            <a:off x="6380226" y="4649978"/>
            <a:ext cx="9143" cy="29717"/>
          </a:xfrm>
          <a:custGeom>
            <a:avLst/>
            <a:gdLst/>
            <a:ahLst/>
            <a:cxnLst/>
            <a:rect l="0" t="0" r="0" b="0"/>
            <a:pathLst>
              <a:path w="14" h="46">
                <a:moveTo>
                  <a:pt x="3" y="44"/>
                </a:moveTo>
                <a:lnTo>
                  <a:pt x="3" y="46"/>
                </a:lnTo>
                <a:moveTo>
                  <a:pt x="3" y="41"/>
                </a:moveTo>
                <a:lnTo>
                  <a:pt x="3" y="39"/>
                </a:lnTo>
                <a:moveTo>
                  <a:pt x="3" y="39"/>
                </a:moveTo>
                <a:lnTo>
                  <a:pt x="5" y="41"/>
                </a:lnTo>
                <a:moveTo>
                  <a:pt x="3" y="37"/>
                </a:moveTo>
                <a:lnTo>
                  <a:pt x="8" y="44"/>
                </a:lnTo>
                <a:moveTo>
                  <a:pt x="3" y="34"/>
                </a:moveTo>
                <a:lnTo>
                  <a:pt x="10" y="44"/>
                </a:lnTo>
                <a:moveTo>
                  <a:pt x="1" y="22"/>
                </a:moveTo>
                <a:lnTo>
                  <a:pt x="8" y="30"/>
                </a:lnTo>
                <a:moveTo>
                  <a:pt x="3" y="25"/>
                </a:moveTo>
                <a:lnTo>
                  <a:pt x="1" y="22"/>
                </a:lnTo>
                <a:moveTo>
                  <a:pt x="5" y="5"/>
                </a:moveTo>
                <a:lnTo>
                  <a:pt x="8" y="8"/>
                </a:lnTo>
                <a:moveTo>
                  <a:pt x="1" y="25"/>
                </a:moveTo>
                <a:lnTo>
                  <a:pt x="8" y="32"/>
                </a:lnTo>
                <a:moveTo>
                  <a:pt x="10" y="3"/>
                </a:moveTo>
                <a:lnTo>
                  <a:pt x="8" y="1"/>
                </a:lnTo>
                <a:lnTo>
                  <a:pt x="10" y="5"/>
                </a:lnTo>
                <a:moveTo>
                  <a:pt x="8" y="8"/>
                </a:moveTo>
                <a:lnTo>
                  <a:pt x="5" y="3"/>
                </a:lnTo>
                <a:lnTo>
                  <a:pt x="10" y="5"/>
                </a:lnTo>
                <a:moveTo>
                  <a:pt x="3" y="32"/>
                </a:moveTo>
                <a:lnTo>
                  <a:pt x="10" y="44"/>
                </a:lnTo>
                <a:moveTo>
                  <a:pt x="3" y="30"/>
                </a:moveTo>
                <a:lnTo>
                  <a:pt x="13" y="41"/>
                </a:lnTo>
                <a:moveTo>
                  <a:pt x="3" y="27"/>
                </a:moveTo>
                <a:lnTo>
                  <a:pt x="13" y="3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94" name="path 5394"/>
          <p:cNvSpPr/>
          <p:nvPr/>
        </p:nvSpPr>
        <p:spPr>
          <a:xfrm>
            <a:off x="7552181" y="4648454"/>
            <a:ext cx="28956" cy="53339"/>
          </a:xfrm>
          <a:custGeom>
            <a:avLst/>
            <a:gdLst/>
            <a:ahLst/>
            <a:cxnLst/>
            <a:rect l="0" t="0" r="0" b="0"/>
            <a:pathLst>
              <a:path w="45" h="83">
                <a:moveTo>
                  <a:pt x="39" y="1"/>
                </a:moveTo>
                <a:lnTo>
                  <a:pt x="39" y="5"/>
                </a:lnTo>
                <a:lnTo>
                  <a:pt x="42" y="8"/>
                </a:lnTo>
                <a:lnTo>
                  <a:pt x="42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17"/>
                </a:lnTo>
                <a:lnTo>
                  <a:pt x="34" y="20"/>
                </a:lnTo>
                <a:lnTo>
                  <a:pt x="37" y="20"/>
                </a:lnTo>
                <a:lnTo>
                  <a:pt x="37" y="22"/>
                </a:lnTo>
                <a:lnTo>
                  <a:pt x="37" y="30"/>
                </a:lnTo>
                <a:lnTo>
                  <a:pt x="39" y="30"/>
                </a:lnTo>
                <a:lnTo>
                  <a:pt x="39" y="32"/>
                </a:lnTo>
                <a:lnTo>
                  <a:pt x="42" y="32"/>
                </a:lnTo>
                <a:lnTo>
                  <a:pt x="44" y="32"/>
                </a:lnTo>
                <a:lnTo>
                  <a:pt x="44" y="34"/>
                </a:lnTo>
                <a:lnTo>
                  <a:pt x="44" y="42"/>
                </a:lnTo>
                <a:lnTo>
                  <a:pt x="42" y="44"/>
                </a:lnTo>
                <a:lnTo>
                  <a:pt x="42" y="46"/>
                </a:lnTo>
                <a:lnTo>
                  <a:pt x="39" y="49"/>
                </a:lnTo>
                <a:lnTo>
                  <a:pt x="34" y="49"/>
                </a:lnTo>
                <a:lnTo>
                  <a:pt x="34" y="51"/>
                </a:lnTo>
                <a:lnTo>
                  <a:pt x="34" y="56"/>
                </a:lnTo>
                <a:lnTo>
                  <a:pt x="37" y="56"/>
                </a:lnTo>
                <a:lnTo>
                  <a:pt x="39" y="56"/>
                </a:lnTo>
                <a:lnTo>
                  <a:pt x="37" y="58"/>
                </a:lnTo>
                <a:lnTo>
                  <a:pt x="37" y="65"/>
                </a:lnTo>
                <a:lnTo>
                  <a:pt x="34" y="65"/>
                </a:lnTo>
                <a:lnTo>
                  <a:pt x="34" y="70"/>
                </a:lnTo>
                <a:lnTo>
                  <a:pt x="32" y="70"/>
                </a:lnTo>
                <a:lnTo>
                  <a:pt x="32" y="73"/>
                </a:lnTo>
                <a:lnTo>
                  <a:pt x="30" y="75"/>
                </a:lnTo>
                <a:lnTo>
                  <a:pt x="30" y="77"/>
                </a:lnTo>
                <a:lnTo>
                  <a:pt x="27" y="77"/>
                </a:lnTo>
                <a:lnTo>
                  <a:pt x="22" y="77"/>
                </a:lnTo>
                <a:lnTo>
                  <a:pt x="20" y="75"/>
                </a:lnTo>
                <a:lnTo>
                  <a:pt x="20" y="65"/>
                </a:lnTo>
                <a:lnTo>
                  <a:pt x="18" y="65"/>
                </a:lnTo>
                <a:lnTo>
                  <a:pt x="13" y="65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6" y="70"/>
                </a:lnTo>
                <a:lnTo>
                  <a:pt x="6" y="73"/>
                </a:lnTo>
                <a:lnTo>
                  <a:pt x="3" y="73"/>
                </a:lnTo>
                <a:lnTo>
                  <a:pt x="3" y="75"/>
                </a:lnTo>
                <a:lnTo>
                  <a:pt x="1" y="75"/>
                </a:lnTo>
                <a:lnTo>
                  <a:pt x="1" y="77"/>
                </a:lnTo>
                <a:lnTo>
                  <a:pt x="1" y="82"/>
                </a:lnTo>
                <a:lnTo>
                  <a:pt x="3" y="82"/>
                </a:lnTo>
                <a:lnTo>
                  <a:pt x="6" y="82"/>
                </a:lnTo>
                <a:lnTo>
                  <a:pt x="6" y="80"/>
                </a:lnTo>
                <a:lnTo>
                  <a:pt x="8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96" name="path 5396"/>
          <p:cNvSpPr/>
          <p:nvPr/>
        </p:nvSpPr>
        <p:spPr>
          <a:xfrm>
            <a:off x="8561070" y="4636262"/>
            <a:ext cx="96011" cy="85343"/>
          </a:xfrm>
          <a:custGeom>
            <a:avLst/>
            <a:gdLst/>
            <a:ahLst/>
            <a:cxnLst/>
            <a:rect l="0" t="0" r="0" b="0"/>
            <a:pathLst>
              <a:path w="151" h="134">
                <a:moveTo>
                  <a:pt x="147" y="101"/>
                </a:moveTo>
                <a:lnTo>
                  <a:pt x="147" y="104"/>
                </a:lnTo>
                <a:lnTo>
                  <a:pt x="149" y="104"/>
                </a:lnTo>
                <a:lnTo>
                  <a:pt x="149" y="106"/>
                </a:lnTo>
                <a:lnTo>
                  <a:pt x="147" y="106"/>
                </a:lnTo>
                <a:lnTo>
                  <a:pt x="147" y="109"/>
                </a:lnTo>
                <a:lnTo>
                  <a:pt x="145" y="111"/>
                </a:lnTo>
                <a:lnTo>
                  <a:pt x="142" y="113"/>
                </a:lnTo>
                <a:lnTo>
                  <a:pt x="140" y="113"/>
                </a:lnTo>
                <a:lnTo>
                  <a:pt x="140" y="116"/>
                </a:lnTo>
                <a:lnTo>
                  <a:pt x="137" y="116"/>
                </a:lnTo>
                <a:lnTo>
                  <a:pt x="135" y="118"/>
                </a:lnTo>
                <a:lnTo>
                  <a:pt x="133" y="118"/>
                </a:lnTo>
                <a:lnTo>
                  <a:pt x="133" y="121"/>
                </a:lnTo>
                <a:lnTo>
                  <a:pt x="130" y="121"/>
                </a:lnTo>
                <a:lnTo>
                  <a:pt x="128" y="123"/>
                </a:lnTo>
                <a:lnTo>
                  <a:pt x="121" y="123"/>
                </a:lnTo>
                <a:lnTo>
                  <a:pt x="121" y="125"/>
                </a:lnTo>
                <a:lnTo>
                  <a:pt x="118" y="125"/>
                </a:lnTo>
                <a:lnTo>
                  <a:pt x="118" y="128"/>
                </a:lnTo>
                <a:lnTo>
                  <a:pt x="116" y="128"/>
                </a:lnTo>
                <a:lnTo>
                  <a:pt x="113" y="130"/>
                </a:lnTo>
                <a:lnTo>
                  <a:pt x="106" y="130"/>
                </a:lnTo>
                <a:lnTo>
                  <a:pt x="106" y="133"/>
                </a:lnTo>
                <a:lnTo>
                  <a:pt x="101" y="133"/>
                </a:lnTo>
                <a:lnTo>
                  <a:pt x="101" y="130"/>
                </a:lnTo>
                <a:lnTo>
                  <a:pt x="101" y="128"/>
                </a:lnTo>
                <a:lnTo>
                  <a:pt x="104" y="128"/>
                </a:lnTo>
                <a:lnTo>
                  <a:pt x="104" y="123"/>
                </a:lnTo>
                <a:lnTo>
                  <a:pt x="101" y="123"/>
                </a:lnTo>
                <a:lnTo>
                  <a:pt x="97" y="123"/>
                </a:lnTo>
                <a:lnTo>
                  <a:pt x="97" y="125"/>
                </a:lnTo>
                <a:lnTo>
                  <a:pt x="94" y="125"/>
                </a:lnTo>
                <a:lnTo>
                  <a:pt x="94" y="128"/>
                </a:lnTo>
                <a:lnTo>
                  <a:pt x="85" y="128"/>
                </a:lnTo>
                <a:lnTo>
                  <a:pt x="85" y="130"/>
                </a:lnTo>
                <a:lnTo>
                  <a:pt x="82" y="130"/>
                </a:lnTo>
                <a:lnTo>
                  <a:pt x="85" y="133"/>
                </a:lnTo>
                <a:lnTo>
                  <a:pt x="70" y="133"/>
                </a:lnTo>
                <a:lnTo>
                  <a:pt x="68" y="130"/>
                </a:lnTo>
                <a:lnTo>
                  <a:pt x="68" y="128"/>
                </a:lnTo>
                <a:lnTo>
                  <a:pt x="65" y="125"/>
                </a:lnTo>
                <a:lnTo>
                  <a:pt x="63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5"/>
                </a:lnTo>
                <a:lnTo>
                  <a:pt x="61" y="128"/>
                </a:lnTo>
                <a:lnTo>
                  <a:pt x="58" y="128"/>
                </a:lnTo>
                <a:lnTo>
                  <a:pt x="53" y="128"/>
                </a:lnTo>
                <a:lnTo>
                  <a:pt x="51" y="125"/>
                </a:lnTo>
                <a:lnTo>
                  <a:pt x="49" y="125"/>
                </a:lnTo>
                <a:lnTo>
                  <a:pt x="46" y="123"/>
                </a:lnTo>
                <a:lnTo>
                  <a:pt x="44" y="123"/>
                </a:lnTo>
                <a:lnTo>
                  <a:pt x="44" y="121"/>
                </a:lnTo>
                <a:lnTo>
                  <a:pt x="41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3"/>
                </a:lnTo>
                <a:lnTo>
                  <a:pt x="39" y="113"/>
                </a:lnTo>
                <a:lnTo>
                  <a:pt x="39" y="111"/>
                </a:lnTo>
                <a:lnTo>
                  <a:pt x="41" y="111"/>
                </a:lnTo>
                <a:lnTo>
                  <a:pt x="49" y="111"/>
                </a:lnTo>
                <a:lnTo>
                  <a:pt x="49" y="109"/>
                </a:lnTo>
                <a:lnTo>
                  <a:pt x="51" y="109"/>
                </a:lnTo>
                <a:lnTo>
                  <a:pt x="51" y="106"/>
                </a:lnTo>
                <a:lnTo>
                  <a:pt x="51" y="104"/>
                </a:lnTo>
                <a:lnTo>
                  <a:pt x="49" y="104"/>
                </a:lnTo>
                <a:moveTo>
                  <a:pt x="49" y="104"/>
                </a:moveTo>
                <a:lnTo>
                  <a:pt x="49" y="101"/>
                </a:lnTo>
                <a:lnTo>
                  <a:pt x="46" y="101"/>
                </a:lnTo>
                <a:lnTo>
                  <a:pt x="46" y="99"/>
                </a:lnTo>
                <a:lnTo>
                  <a:pt x="44" y="97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101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29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20" y="99"/>
                </a:lnTo>
                <a:lnTo>
                  <a:pt x="17" y="99"/>
                </a:lnTo>
                <a:lnTo>
                  <a:pt x="17" y="97"/>
                </a:lnTo>
                <a:lnTo>
                  <a:pt x="15" y="94"/>
                </a:lnTo>
                <a:lnTo>
                  <a:pt x="13" y="92"/>
                </a:lnTo>
                <a:lnTo>
                  <a:pt x="13" y="85"/>
                </a:lnTo>
                <a:lnTo>
                  <a:pt x="10" y="85"/>
                </a:lnTo>
                <a:lnTo>
                  <a:pt x="10" y="82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3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5"/>
                </a:lnTo>
                <a:lnTo>
                  <a:pt x="13" y="65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8" y="56"/>
                </a:lnTo>
                <a:lnTo>
                  <a:pt x="8" y="49"/>
                </a:lnTo>
                <a:lnTo>
                  <a:pt x="5" y="46"/>
                </a:lnTo>
                <a:lnTo>
                  <a:pt x="3" y="46"/>
                </a:lnTo>
                <a:lnTo>
                  <a:pt x="1" y="44"/>
                </a:lnTo>
                <a:lnTo>
                  <a:pt x="1" y="41"/>
                </a:lnTo>
                <a:lnTo>
                  <a:pt x="3" y="39"/>
                </a:lnTo>
                <a:lnTo>
                  <a:pt x="1" y="39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29"/>
                </a:lnTo>
                <a:lnTo>
                  <a:pt x="8" y="29"/>
                </a:lnTo>
                <a:lnTo>
                  <a:pt x="10" y="27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3"/>
                </a:lnTo>
                <a:lnTo>
                  <a:pt x="10" y="8"/>
                </a:lnTo>
                <a:lnTo>
                  <a:pt x="13" y="8"/>
                </a:lnTo>
                <a:lnTo>
                  <a:pt x="13" y="5"/>
                </a:lnTo>
                <a:lnTo>
                  <a:pt x="15" y="3"/>
                </a:lnTo>
                <a:lnTo>
                  <a:pt x="15" y="1"/>
                </a:lnTo>
                <a:lnTo>
                  <a:pt x="17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98" name="path 5398"/>
          <p:cNvSpPr/>
          <p:nvPr/>
        </p:nvSpPr>
        <p:spPr>
          <a:xfrm>
            <a:off x="8297418" y="4593589"/>
            <a:ext cx="74676" cy="74676"/>
          </a:xfrm>
          <a:custGeom>
            <a:avLst/>
            <a:gdLst/>
            <a:ahLst/>
            <a:cxnLst/>
            <a:rect l="0" t="0" r="0" b="0"/>
            <a:pathLst>
              <a:path w="117" h="117">
                <a:moveTo>
                  <a:pt x="58" y="58"/>
                </a:moveTo>
                <a:lnTo>
                  <a:pt x="116" y="1"/>
                </a:lnTo>
                <a:lnTo>
                  <a:pt x="58" y="58"/>
                </a:lnTo>
                <a:lnTo>
                  <a:pt x="1" y="116"/>
                </a:lnTo>
                <a:lnTo>
                  <a:pt x="58" y="58"/>
                </a:lnTo>
                <a:lnTo>
                  <a:pt x="1" y="1"/>
                </a:lnTo>
                <a:lnTo>
                  <a:pt x="58" y="58"/>
                </a:lnTo>
                <a:lnTo>
                  <a:pt x="116" y="11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00" name="path 5400"/>
          <p:cNvSpPr/>
          <p:nvPr/>
        </p:nvSpPr>
        <p:spPr>
          <a:xfrm>
            <a:off x="7770114" y="4648454"/>
            <a:ext cx="28955" cy="53339"/>
          </a:xfrm>
          <a:custGeom>
            <a:avLst/>
            <a:gdLst/>
            <a:ahLst/>
            <a:cxnLst/>
            <a:rect l="0" t="0" r="0" b="0"/>
            <a:pathLst>
              <a:path w="45" h="83">
                <a:moveTo>
                  <a:pt x="39" y="1"/>
                </a:moveTo>
                <a:lnTo>
                  <a:pt x="39" y="5"/>
                </a:lnTo>
                <a:lnTo>
                  <a:pt x="41" y="5"/>
                </a:lnTo>
                <a:lnTo>
                  <a:pt x="41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17"/>
                </a:lnTo>
                <a:lnTo>
                  <a:pt x="34" y="17"/>
                </a:lnTo>
                <a:lnTo>
                  <a:pt x="34" y="20"/>
                </a:lnTo>
                <a:lnTo>
                  <a:pt x="37" y="20"/>
                </a:lnTo>
                <a:lnTo>
                  <a:pt x="37" y="30"/>
                </a:lnTo>
                <a:lnTo>
                  <a:pt x="39" y="30"/>
                </a:lnTo>
                <a:lnTo>
                  <a:pt x="39" y="32"/>
                </a:lnTo>
                <a:lnTo>
                  <a:pt x="41" y="32"/>
                </a:lnTo>
                <a:lnTo>
                  <a:pt x="44" y="32"/>
                </a:lnTo>
                <a:lnTo>
                  <a:pt x="44" y="34"/>
                </a:lnTo>
                <a:lnTo>
                  <a:pt x="44" y="42"/>
                </a:lnTo>
                <a:lnTo>
                  <a:pt x="41" y="44"/>
                </a:lnTo>
                <a:lnTo>
                  <a:pt x="41" y="46"/>
                </a:lnTo>
                <a:lnTo>
                  <a:pt x="39" y="49"/>
                </a:lnTo>
                <a:lnTo>
                  <a:pt x="37" y="49"/>
                </a:lnTo>
                <a:lnTo>
                  <a:pt x="34" y="51"/>
                </a:lnTo>
                <a:lnTo>
                  <a:pt x="34" y="56"/>
                </a:lnTo>
                <a:lnTo>
                  <a:pt x="37" y="56"/>
                </a:lnTo>
                <a:lnTo>
                  <a:pt x="39" y="56"/>
                </a:lnTo>
                <a:lnTo>
                  <a:pt x="39" y="58"/>
                </a:lnTo>
                <a:lnTo>
                  <a:pt x="37" y="58"/>
                </a:lnTo>
                <a:lnTo>
                  <a:pt x="37" y="61"/>
                </a:lnTo>
                <a:lnTo>
                  <a:pt x="37" y="65"/>
                </a:lnTo>
                <a:lnTo>
                  <a:pt x="34" y="65"/>
                </a:lnTo>
                <a:lnTo>
                  <a:pt x="34" y="70"/>
                </a:lnTo>
                <a:lnTo>
                  <a:pt x="32" y="70"/>
                </a:lnTo>
                <a:lnTo>
                  <a:pt x="32" y="73"/>
                </a:lnTo>
                <a:lnTo>
                  <a:pt x="30" y="75"/>
                </a:lnTo>
                <a:lnTo>
                  <a:pt x="30" y="77"/>
                </a:lnTo>
                <a:lnTo>
                  <a:pt x="27" y="77"/>
                </a:lnTo>
                <a:lnTo>
                  <a:pt x="22" y="77"/>
                </a:lnTo>
                <a:lnTo>
                  <a:pt x="22" y="75"/>
                </a:lnTo>
                <a:lnTo>
                  <a:pt x="20" y="75"/>
                </a:lnTo>
                <a:lnTo>
                  <a:pt x="20" y="73"/>
                </a:lnTo>
                <a:lnTo>
                  <a:pt x="20" y="65"/>
                </a:lnTo>
                <a:lnTo>
                  <a:pt x="17" y="65"/>
                </a:lnTo>
                <a:lnTo>
                  <a:pt x="13" y="65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5" y="70"/>
                </a:lnTo>
                <a:lnTo>
                  <a:pt x="5" y="73"/>
                </a:lnTo>
                <a:lnTo>
                  <a:pt x="3" y="73"/>
                </a:lnTo>
                <a:lnTo>
                  <a:pt x="3" y="75"/>
                </a:lnTo>
                <a:lnTo>
                  <a:pt x="1" y="75"/>
                </a:lnTo>
                <a:lnTo>
                  <a:pt x="1" y="77"/>
                </a:lnTo>
                <a:lnTo>
                  <a:pt x="1" y="80"/>
                </a:lnTo>
                <a:lnTo>
                  <a:pt x="3" y="82"/>
                </a:lnTo>
                <a:lnTo>
                  <a:pt x="5" y="82"/>
                </a:lnTo>
                <a:lnTo>
                  <a:pt x="5" y="80"/>
                </a:lnTo>
                <a:lnTo>
                  <a:pt x="8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7" y="80"/>
                </a:lnTo>
                <a:lnTo>
                  <a:pt x="17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02" name="path 5402"/>
          <p:cNvSpPr/>
          <p:nvPr/>
        </p:nvSpPr>
        <p:spPr>
          <a:xfrm>
            <a:off x="7907273" y="4636262"/>
            <a:ext cx="109728" cy="85343"/>
          </a:xfrm>
          <a:custGeom>
            <a:avLst/>
            <a:gdLst/>
            <a:ahLst/>
            <a:cxnLst/>
            <a:rect l="0" t="0" r="0" b="0"/>
            <a:pathLst>
              <a:path w="172" h="134">
                <a:moveTo>
                  <a:pt x="166" y="20"/>
                </a:moveTo>
                <a:lnTo>
                  <a:pt x="166" y="22"/>
                </a:lnTo>
                <a:lnTo>
                  <a:pt x="169" y="25"/>
                </a:lnTo>
                <a:lnTo>
                  <a:pt x="169" y="34"/>
                </a:lnTo>
                <a:lnTo>
                  <a:pt x="166" y="34"/>
                </a:lnTo>
                <a:lnTo>
                  <a:pt x="166" y="32"/>
                </a:lnTo>
                <a:lnTo>
                  <a:pt x="164" y="32"/>
                </a:lnTo>
                <a:lnTo>
                  <a:pt x="161" y="32"/>
                </a:lnTo>
                <a:lnTo>
                  <a:pt x="159" y="34"/>
                </a:lnTo>
                <a:lnTo>
                  <a:pt x="159" y="37"/>
                </a:lnTo>
                <a:lnTo>
                  <a:pt x="161" y="37"/>
                </a:lnTo>
                <a:lnTo>
                  <a:pt x="161" y="39"/>
                </a:lnTo>
                <a:lnTo>
                  <a:pt x="164" y="39"/>
                </a:lnTo>
                <a:lnTo>
                  <a:pt x="164" y="49"/>
                </a:lnTo>
                <a:lnTo>
                  <a:pt x="166" y="49"/>
                </a:lnTo>
                <a:lnTo>
                  <a:pt x="166" y="51"/>
                </a:lnTo>
                <a:lnTo>
                  <a:pt x="169" y="51"/>
                </a:lnTo>
                <a:lnTo>
                  <a:pt x="171" y="51"/>
                </a:lnTo>
                <a:lnTo>
                  <a:pt x="171" y="53"/>
                </a:lnTo>
                <a:lnTo>
                  <a:pt x="171" y="61"/>
                </a:lnTo>
                <a:lnTo>
                  <a:pt x="169" y="63"/>
                </a:lnTo>
                <a:lnTo>
                  <a:pt x="169" y="68"/>
                </a:lnTo>
                <a:lnTo>
                  <a:pt x="166" y="68"/>
                </a:lnTo>
                <a:lnTo>
                  <a:pt x="164" y="68"/>
                </a:lnTo>
                <a:lnTo>
                  <a:pt x="161" y="70"/>
                </a:lnTo>
                <a:lnTo>
                  <a:pt x="161" y="75"/>
                </a:lnTo>
                <a:lnTo>
                  <a:pt x="164" y="75"/>
                </a:lnTo>
                <a:lnTo>
                  <a:pt x="166" y="75"/>
                </a:lnTo>
                <a:lnTo>
                  <a:pt x="166" y="77"/>
                </a:lnTo>
                <a:lnTo>
                  <a:pt x="166" y="80"/>
                </a:lnTo>
                <a:lnTo>
                  <a:pt x="164" y="80"/>
                </a:lnTo>
                <a:lnTo>
                  <a:pt x="164" y="85"/>
                </a:lnTo>
                <a:lnTo>
                  <a:pt x="161" y="87"/>
                </a:lnTo>
                <a:lnTo>
                  <a:pt x="161" y="89"/>
                </a:lnTo>
                <a:lnTo>
                  <a:pt x="159" y="89"/>
                </a:lnTo>
                <a:lnTo>
                  <a:pt x="159" y="94"/>
                </a:lnTo>
                <a:lnTo>
                  <a:pt x="157" y="94"/>
                </a:lnTo>
                <a:lnTo>
                  <a:pt x="157" y="97"/>
                </a:lnTo>
                <a:lnTo>
                  <a:pt x="154" y="97"/>
                </a:lnTo>
                <a:lnTo>
                  <a:pt x="150" y="97"/>
                </a:lnTo>
                <a:lnTo>
                  <a:pt x="150" y="94"/>
                </a:lnTo>
                <a:lnTo>
                  <a:pt x="150" y="87"/>
                </a:lnTo>
                <a:lnTo>
                  <a:pt x="147" y="87"/>
                </a:lnTo>
                <a:lnTo>
                  <a:pt x="147" y="85"/>
                </a:lnTo>
                <a:lnTo>
                  <a:pt x="145" y="85"/>
                </a:lnTo>
                <a:lnTo>
                  <a:pt x="140" y="85"/>
                </a:lnTo>
                <a:lnTo>
                  <a:pt x="140" y="87"/>
                </a:lnTo>
                <a:lnTo>
                  <a:pt x="137" y="87"/>
                </a:lnTo>
                <a:lnTo>
                  <a:pt x="137" y="89"/>
                </a:lnTo>
                <a:lnTo>
                  <a:pt x="133" y="89"/>
                </a:lnTo>
                <a:lnTo>
                  <a:pt x="133" y="92"/>
                </a:lnTo>
                <a:lnTo>
                  <a:pt x="130" y="92"/>
                </a:lnTo>
                <a:lnTo>
                  <a:pt x="130" y="94"/>
                </a:lnTo>
                <a:lnTo>
                  <a:pt x="128" y="97"/>
                </a:lnTo>
                <a:lnTo>
                  <a:pt x="128" y="99"/>
                </a:lnTo>
                <a:lnTo>
                  <a:pt x="130" y="99"/>
                </a:lnTo>
                <a:lnTo>
                  <a:pt x="130" y="101"/>
                </a:lnTo>
                <a:lnTo>
                  <a:pt x="133" y="101"/>
                </a:lnTo>
                <a:lnTo>
                  <a:pt x="133" y="99"/>
                </a:lnTo>
                <a:lnTo>
                  <a:pt x="135" y="99"/>
                </a:lnTo>
                <a:lnTo>
                  <a:pt x="137" y="97"/>
                </a:lnTo>
                <a:lnTo>
                  <a:pt x="142" y="97"/>
                </a:lnTo>
                <a:lnTo>
                  <a:pt x="142" y="99"/>
                </a:lnTo>
                <a:lnTo>
                  <a:pt x="145" y="99"/>
                </a:lnTo>
                <a:lnTo>
                  <a:pt x="145" y="101"/>
                </a:lnTo>
                <a:moveTo>
                  <a:pt x="145" y="101"/>
                </a:moveTo>
                <a:lnTo>
                  <a:pt x="147" y="101"/>
                </a:lnTo>
                <a:lnTo>
                  <a:pt x="147" y="104"/>
                </a:lnTo>
                <a:lnTo>
                  <a:pt x="147" y="109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3"/>
                </a:lnTo>
                <a:lnTo>
                  <a:pt x="140" y="113"/>
                </a:lnTo>
                <a:lnTo>
                  <a:pt x="140" y="116"/>
                </a:lnTo>
                <a:lnTo>
                  <a:pt x="137" y="116"/>
                </a:lnTo>
                <a:lnTo>
                  <a:pt x="135" y="116"/>
                </a:lnTo>
                <a:lnTo>
                  <a:pt x="135" y="118"/>
                </a:lnTo>
                <a:lnTo>
                  <a:pt x="133" y="118"/>
                </a:lnTo>
                <a:lnTo>
                  <a:pt x="133" y="121"/>
                </a:lnTo>
                <a:lnTo>
                  <a:pt x="128" y="121"/>
                </a:lnTo>
                <a:lnTo>
                  <a:pt x="128" y="123"/>
                </a:lnTo>
                <a:lnTo>
                  <a:pt x="121" y="123"/>
                </a:lnTo>
                <a:lnTo>
                  <a:pt x="121" y="125"/>
                </a:lnTo>
                <a:lnTo>
                  <a:pt x="118" y="125"/>
                </a:lnTo>
                <a:lnTo>
                  <a:pt x="118" y="128"/>
                </a:lnTo>
                <a:lnTo>
                  <a:pt x="114" y="128"/>
                </a:lnTo>
                <a:lnTo>
                  <a:pt x="114" y="130"/>
                </a:lnTo>
                <a:lnTo>
                  <a:pt x="104" y="130"/>
                </a:lnTo>
                <a:lnTo>
                  <a:pt x="104" y="133"/>
                </a:lnTo>
                <a:lnTo>
                  <a:pt x="101" y="133"/>
                </a:lnTo>
                <a:lnTo>
                  <a:pt x="101" y="130"/>
                </a:lnTo>
                <a:lnTo>
                  <a:pt x="99" y="130"/>
                </a:lnTo>
                <a:lnTo>
                  <a:pt x="101" y="130"/>
                </a:lnTo>
                <a:lnTo>
                  <a:pt x="101" y="125"/>
                </a:lnTo>
                <a:lnTo>
                  <a:pt x="104" y="125"/>
                </a:lnTo>
                <a:lnTo>
                  <a:pt x="104" y="123"/>
                </a:lnTo>
                <a:lnTo>
                  <a:pt x="101" y="123"/>
                </a:lnTo>
                <a:lnTo>
                  <a:pt x="97" y="123"/>
                </a:lnTo>
                <a:lnTo>
                  <a:pt x="97" y="125"/>
                </a:lnTo>
                <a:lnTo>
                  <a:pt x="92" y="125"/>
                </a:lnTo>
                <a:lnTo>
                  <a:pt x="92" y="128"/>
                </a:lnTo>
                <a:lnTo>
                  <a:pt x="85" y="128"/>
                </a:lnTo>
                <a:lnTo>
                  <a:pt x="85" y="130"/>
                </a:lnTo>
                <a:lnTo>
                  <a:pt x="82" y="130"/>
                </a:lnTo>
                <a:lnTo>
                  <a:pt x="82" y="133"/>
                </a:lnTo>
                <a:lnTo>
                  <a:pt x="70" y="133"/>
                </a:lnTo>
                <a:lnTo>
                  <a:pt x="68" y="130"/>
                </a:lnTo>
                <a:lnTo>
                  <a:pt x="65" y="128"/>
                </a:lnTo>
                <a:lnTo>
                  <a:pt x="65" y="125"/>
                </a:lnTo>
                <a:lnTo>
                  <a:pt x="63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8"/>
                </a:lnTo>
                <a:lnTo>
                  <a:pt x="58" y="128"/>
                </a:lnTo>
                <a:lnTo>
                  <a:pt x="51" y="128"/>
                </a:lnTo>
                <a:lnTo>
                  <a:pt x="51" y="125"/>
                </a:lnTo>
                <a:lnTo>
                  <a:pt x="46" y="125"/>
                </a:lnTo>
                <a:lnTo>
                  <a:pt x="46" y="123"/>
                </a:lnTo>
                <a:lnTo>
                  <a:pt x="44" y="123"/>
                </a:lnTo>
                <a:lnTo>
                  <a:pt x="41" y="121"/>
                </a:lnTo>
                <a:lnTo>
                  <a:pt x="39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1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49" y="106"/>
                </a:lnTo>
                <a:lnTo>
                  <a:pt x="51" y="106"/>
                </a:lnTo>
                <a:lnTo>
                  <a:pt x="49" y="106"/>
                </a:lnTo>
                <a:lnTo>
                  <a:pt x="49" y="104"/>
                </a:lnTo>
                <a:moveTo>
                  <a:pt x="49" y="104"/>
                </a:moveTo>
                <a:lnTo>
                  <a:pt x="49" y="101"/>
                </a:lnTo>
                <a:lnTo>
                  <a:pt x="46" y="101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101"/>
                </a:lnTo>
                <a:lnTo>
                  <a:pt x="39" y="101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17" y="99"/>
                </a:lnTo>
                <a:lnTo>
                  <a:pt x="17" y="97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89"/>
                </a:lnTo>
                <a:lnTo>
                  <a:pt x="10" y="87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5"/>
                </a:lnTo>
                <a:lnTo>
                  <a:pt x="3" y="73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49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5" y="29"/>
                </a:lnTo>
                <a:lnTo>
                  <a:pt x="8" y="29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7"/>
                </a:lnTo>
                <a:lnTo>
                  <a:pt x="8" y="15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04" name="path 5404"/>
          <p:cNvSpPr/>
          <p:nvPr/>
        </p:nvSpPr>
        <p:spPr>
          <a:xfrm>
            <a:off x="8600693" y="4611878"/>
            <a:ext cx="67056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3" y="5"/>
                </a:ln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3"/>
                </a:lnTo>
                <a:lnTo>
                  <a:pt x="10" y="13"/>
                </a:lnTo>
                <a:lnTo>
                  <a:pt x="13" y="13"/>
                </a:lnTo>
                <a:lnTo>
                  <a:pt x="15" y="10"/>
                </a:lnTo>
                <a:lnTo>
                  <a:pt x="18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37" y="3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3" y="10"/>
                </a:lnTo>
                <a:lnTo>
                  <a:pt x="66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5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6" y="34"/>
                </a:lnTo>
                <a:lnTo>
                  <a:pt x="66" y="39"/>
                </a:lnTo>
                <a:lnTo>
                  <a:pt x="68" y="39"/>
                </a:lnTo>
                <a:lnTo>
                  <a:pt x="68" y="41"/>
                </a:lnTo>
                <a:lnTo>
                  <a:pt x="70" y="44"/>
                </a:lnTo>
                <a:lnTo>
                  <a:pt x="78" y="44"/>
                </a:lnTo>
                <a:lnTo>
                  <a:pt x="78" y="41"/>
                </a:lnTo>
                <a:lnTo>
                  <a:pt x="75" y="41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80" y="25"/>
                </a:lnTo>
                <a:lnTo>
                  <a:pt x="82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1"/>
                </a:lnTo>
                <a:lnTo>
                  <a:pt x="97" y="44"/>
                </a:lnTo>
                <a:lnTo>
                  <a:pt x="99" y="44"/>
                </a:lnTo>
                <a:lnTo>
                  <a:pt x="99" y="53"/>
                </a:lnTo>
                <a:lnTo>
                  <a:pt x="102" y="53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06" name="path 5406"/>
          <p:cNvSpPr/>
          <p:nvPr/>
        </p:nvSpPr>
        <p:spPr>
          <a:xfrm>
            <a:off x="7689341" y="4636262"/>
            <a:ext cx="94488" cy="85343"/>
          </a:xfrm>
          <a:custGeom>
            <a:avLst/>
            <a:gdLst/>
            <a:ahLst/>
            <a:cxnLst/>
            <a:rect l="0" t="0" r="0" b="0"/>
            <a:pathLst>
              <a:path w="148" h="134">
                <a:moveTo>
                  <a:pt x="145" y="101"/>
                </a:moveTo>
                <a:lnTo>
                  <a:pt x="147" y="101"/>
                </a:lnTo>
                <a:lnTo>
                  <a:pt x="147" y="104"/>
                </a:lnTo>
                <a:lnTo>
                  <a:pt x="147" y="109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3"/>
                </a:lnTo>
                <a:lnTo>
                  <a:pt x="140" y="113"/>
                </a:lnTo>
                <a:lnTo>
                  <a:pt x="140" y="116"/>
                </a:lnTo>
                <a:lnTo>
                  <a:pt x="138" y="116"/>
                </a:lnTo>
                <a:lnTo>
                  <a:pt x="135" y="116"/>
                </a:lnTo>
                <a:lnTo>
                  <a:pt x="135" y="118"/>
                </a:lnTo>
                <a:lnTo>
                  <a:pt x="133" y="118"/>
                </a:lnTo>
                <a:lnTo>
                  <a:pt x="130" y="121"/>
                </a:lnTo>
                <a:lnTo>
                  <a:pt x="128" y="121"/>
                </a:lnTo>
                <a:lnTo>
                  <a:pt x="128" y="123"/>
                </a:lnTo>
                <a:lnTo>
                  <a:pt x="121" y="123"/>
                </a:lnTo>
                <a:lnTo>
                  <a:pt x="118" y="125"/>
                </a:lnTo>
                <a:lnTo>
                  <a:pt x="116" y="128"/>
                </a:lnTo>
                <a:lnTo>
                  <a:pt x="114" y="128"/>
                </a:lnTo>
                <a:lnTo>
                  <a:pt x="114" y="130"/>
                </a:lnTo>
                <a:lnTo>
                  <a:pt x="104" y="130"/>
                </a:lnTo>
                <a:lnTo>
                  <a:pt x="104" y="133"/>
                </a:lnTo>
                <a:lnTo>
                  <a:pt x="102" y="133"/>
                </a:lnTo>
                <a:lnTo>
                  <a:pt x="102" y="130"/>
                </a:lnTo>
                <a:lnTo>
                  <a:pt x="99" y="130"/>
                </a:lnTo>
                <a:lnTo>
                  <a:pt x="102" y="130"/>
                </a:lnTo>
                <a:lnTo>
                  <a:pt x="102" y="125"/>
                </a:lnTo>
                <a:lnTo>
                  <a:pt x="104" y="125"/>
                </a:lnTo>
                <a:lnTo>
                  <a:pt x="104" y="123"/>
                </a:lnTo>
                <a:lnTo>
                  <a:pt x="102" y="123"/>
                </a:lnTo>
                <a:lnTo>
                  <a:pt x="97" y="123"/>
                </a:lnTo>
                <a:lnTo>
                  <a:pt x="94" y="125"/>
                </a:lnTo>
                <a:lnTo>
                  <a:pt x="92" y="125"/>
                </a:lnTo>
                <a:lnTo>
                  <a:pt x="92" y="128"/>
                </a:lnTo>
                <a:lnTo>
                  <a:pt x="85" y="128"/>
                </a:lnTo>
                <a:lnTo>
                  <a:pt x="82" y="130"/>
                </a:lnTo>
                <a:lnTo>
                  <a:pt x="82" y="133"/>
                </a:lnTo>
                <a:lnTo>
                  <a:pt x="80" y="133"/>
                </a:lnTo>
                <a:lnTo>
                  <a:pt x="70" y="133"/>
                </a:lnTo>
                <a:lnTo>
                  <a:pt x="68" y="130"/>
                </a:lnTo>
                <a:lnTo>
                  <a:pt x="66" y="130"/>
                </a:lnTo>
                <a:lnTo>
                  <a:pt x="66" y="128"/>
                </a:lnTo>
                <a:lnTo>
                  <a:pt x="66" y="125"/>
                </a:lnTo>
                <a:lnTo>
                  <a:pt x="63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8"/>
                </a:lnTo>
                <a:lnTo>
                  <a:pt x="58" y="128"/>
                </a:lnTo>
                <a:lnTo>
                  <a:pt x="51" y="128"/>
                </a:lnTo>
                <a:lnTo>
                  <a:pt x="51" y="125"/>
                </a:lnTo>
                <a:lnTo>
                  <a:pt x="46" y="125"/>
                </a:lnTo>
                <a:lnTo>
                  <a:pt x="46" y="123"/>
                </a:lnTo>
                <a:lnTo>
                  <a:pt x="42" y="123"/>
                </a:lnTo>
                <a:lnTo>
                  <a:pt x="42" y="121"/>
                </a:lnTo>
                <a:lnTo>
                  <a:pt x="39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1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49" y="104"/>
                </a:lnTo>
                <a:moveTo>
                  <a:pt x="49" y="104"/>
                </a:moveTo>
                <a:lnTo>
                  <a:pt x="46" y="101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11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18" y="101"/>
                </a:lnTo>
                <a:lnTo>
                  <a:pt x="18" y="99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89"/>
                </a:lnTo>
                <a:lnTo>
                  <a:pt x="10" y="89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6" y="80"/>
                </a:lnTo>
                <a:lnTo>
                  <a:pt x="6" y="75"/>
                </a:lnTo>
                <a:lnTo>
                  <a:pt x="3" y="75"/>
                </a:lnTo>
                <a:lnTo>
                  <a:pt x="3" y="63"/>
                </a:lnTo>
                <a:lnTo>
                  <a:pt x="6" y="63"/>
                </a:lnTo>
                <a:lnTo>
                  <a:pt x="6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1"/>
                </a:lnTo>
                <a:lnTo>
                  <a:pt x="6" y="49"/>
                </a:lnTo>
                <a:lnTo>
                  <a:pt x="6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6" y="29"/>
                </a:lnTo>
                <a:lnTo>
                  <a:pt x="8" y="29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15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08" name="path 5408"/>
          <p:cNvSpPr/>
          <p:nvPr/>
        </p:nvSpPr>
        <p:spPr>
          <a:xfrm>
            <a:off x="9870185" y="4636262"/>
            <a:ext cx="94488" cy="85343"/>
          </a:xfrm>
          <a:custGeom>
            <a:avLst/>
            <a:gdLst/>
            <a:ahLst/>
            <a:cxnLst/>
            <a:rect l="0" t="0" r="0" b="0"/>
            <a:pathLst>
              <a:path w="148" h="134">
                <a:moveTo>
                  <a:pt x="145" y="101"/>
                </a:moveTo>
                <a:lnTo>
                  <a:pt x="147" y="101"/>
                </a:lnTo>
                <a:lnTo>
                  <a:pt x="147" y="104"/>
                </a:lnTo>
                <a:lnTo>
                  <a:pt x="147" y="109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3"/>
                </a:lnTo>
                <a:lnTo>
                  <a:pt x="140" y="113"/>
                </a:lnTo>
                <a:lnTo>
                  <a:pt x="140" y="116"/>
                </a:lnTo>
                <a:lnTo>
                  <a:pt x="138" y="116"/>
                </a:lnTo>
                <a:lnTo>
                  <a:pt x="135" y="116"/>
                </a:lnTo>
                <a:lnTo>
                  <a:pt x="135" y="118"/>
                </a:lnTo>
                <a:lnTo>
                  <a:pt x="133" y="118"/>
                </a:lnTo>
                <a:lnTo>
                  <a:pt x="133" y="121"/>
                </a:lnTo>
                <a:lnTo>
                  <a:pt x="128" y="121"/>
                </a:lnTo>
                <a:lnTo>
                  <a:pt x="128" y="123"/>
                </a:lnTo>
                <a:lnTo>
                  <a:pt x="121" y="123"/>
                </a:lnTo>
                <a:lnTo>
                  <a:pt x="121" y="125"/>
                </a:lnTo>
                <a:lnTo>
                  <a:pt x="118" y="125"/>
                </a:lnTo>
                <a:lnTo>
                  <a:pt x="118" y="128"/>
                </a:lnTo>
                <a:lnTo>
                  <a:pt x="114" y="128"/>
                </a:lnTo>
                <a:lnTo>
                  <a:pt x="114" y="130"/>
                </a:lnTo>
                <a:lnTo>
                  <a:pt x="104" y="130"/>
                </a:lnTo>
                <a:lnTo>
                  <a:pt x="104" y="133"/>
                </a:lnTo>
                <a:lnTo>
                  <a:pt x="102" y="133"/>
                </a:lnTo>
                <a:lnTo>
                  <a:pt x="102" y="130"/>
                </a:lnTo>
                <a:lnTo>
                  <a:pt x="99" y="130"/>
                </a:lnTo>
                <a:lnTo>
                  <a:pt x="102" y="130"/>
                </a:lnTo>
                <a:lnTo>
                  <a:pt x="102" y="125"/>
                </a:lnTo>
                <a:lnTo>
                  <a:pt x="104" y="125"/>
                </a:lnTo>
                <a:lnTo>
                  <a:pt x="104" y="123"/>
                </a:lnTo>
                <a:lnTo>
                  <a:pt x="102" y="123"/>
                </a:lnTo>
                <a:lnTo>
                  <a:pt x="97" y="123"/>
                </a:lnTo>
                <a:lnTo>
                  <a:pt x="97" y="125"/>
                </a:lnTo>
                <a:lnTo>
                  <a:pt x="92" y="125"/>
                </a:lnTo>
                <a:lnTo>
                  <a:pt x="92" y="128"/>
                </a:lnTo>
                <a:lnTo>
                  <a:pt x="85" y="128"/>
                </a:lnTo>
                <a:lnTo>
                  <a:pt x="85" y="130"/>
                </a:lnTo>
                <a:lnTo>
                  <a:pt x="82" y="130"/>
                </a:lnTo>
                <a:lnTo>
                  <a:pt x="82" y="133"/>
                </a:lnTo>
                <a:lnTo>
                  <a:pt x="70" y="133"/>
                </a:lnTo>
                <a:lnTo>
                  <a:pt x="68" y="130"/>
                </a:lnTo>
                <a:lnTo>
                  <a:pt x="65" y="128"/>
                </a:lnTo>
                <a:lnTo>
                  <a:pt x="65" y="125"/>
                </a:lnTo>
                <a:lnTo>
                  <a:pt x="63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8"/>
                </a:lnTo>
                <a:lnTo>
                  <a:pt x="58" y="128"/>
                </a:lnTo>
                <a:lnTo>
                  <a:pt x="51" y="128"/>
                </a:lnTo>
                <a:lnTo>
                  <a:pt x="51" y="125"/>
                </a:lnTo>
                <a:lnTo>
                  <a:pt x="46" y="125"/>
                </a:lnTo>
                <a:lnTo>
                  <a:pt x="46" y="123"/>
                </a:lnTo>
                <a:lnTo>
                  <a:pt x="44" y="123"/>
                </a:lnTo>
                <a:lnTo>
                  <a:pt x="42" y="121"/>
                </a:lnTo>
                <a:lnTo>
                  <a:pt x="39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1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49" y="104"/>
                </a:lnTo>
                <a:moveTo>
                  <a:pt x="49" y="104"/>
                </a:moveTo>
                <a:lnTo>
                  <a:pt x="49" y="101"/>
                </a:lnTo>
                <a:lnTo>
                  <a:pt x="46" y="101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101"/>
                </a:lnTo>
                <a:lnTo>
                  <a:pt x="39" y="101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89"/>
                </a:lnTo>
                <a:lnTo>
                  <a:pt x="10" y="87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5"/>
                </a:lnTo>
                <a:lnTo>
                  <a:pt x="3" y="73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49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5" y="29"/>
                </a:lnTo>
                <a:lnTo>
                  <a:pt x="8" y="29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7"/>
                </a:lnTo>
                <a:lnTo>
                  <a:pt x="8" y="15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10" name="path 5410"/>
          <p:cNvSpPr/>
          <p:nvPr/>
        </p:nvSpPr>
        <p:spPr>
          <a:xfrm>
            <a:off x="9024366" y="4593589"/>
            <a:ext cx="74675" cy="74676"/>
          </a:xfrm>
          <a:custGeom>
            <a:avLst/>
            <a:gdLst/>
            <a:ahLst/>
            <a:cxnLst/>
            <a:rect l="0" t="0" r="0" b="0"/>
            <a:pathLst>
              <a:path w="117" h="117">
                <a:moveTo>
                  <a:pt x="58" y="58"/>
                </a:moveTo>
                <a:lnTo>
                  <a:pt x="116" y="1"/>
                </a:lnTo>
                <a:lnTo>
                  <a:pt x="58" y="58"/>
                </a:lnTo>
                <a:lnTo>
                  <a:pt x="1" y="116"/>
                </a:lnTo>
                <a:lnTo>
                  <a:pt x="58" y="58"/>
                </a:lnTo>
                <a:lnTo>
                  <a:pt x="1" y="1"/>
                </a:lnTo>
                <a:lnTo>
                  <a:pt x="58" y="58"/>
                </a:lnTo>
                <a:lnTo>
                  <a:pt x="116" y="11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12" name="path 5412"/>
          <p:cNvSpPr/>
          <p:nvPr/>
        </p:nvSpPr>
        <p:spPr>
          <a:xfrm>
            <a:off x="10088117" y="4651502"/>
            <a:ext cx="9144" cy="28194"/>
          </a:xfrm>
          <a:custGeom>
            <a:avLst/>
            <a:gdLst/>
            <a:ahLst/>
            <a:cxnLst/>
            <a:rect l="0" t="0" r="0" b="0"/>
            <a:pathLst>
              <a:path w="14" h="44">
                <a:moveTo>
                  <a:pt x="3" y="41"/>
                </a:moveTo>
                <a:lnTo>
                  <a:pt x="3" y="44"/>
                </a:lnTo>
                <a:moveTo>
                  <a:pt x="3" y="39"/>
                </a:moveTo>
                <a:lnTo>
                  <a:pt x="3" y="37"/>
                </a:lnTo>
                <a:moveTo>
                  <a:pt x="3" y="34"/>
                </a:moveTo>
                <a:lnTo>
                  <a:pt x="8" y="41"/>
                </a:lnTo>
                <a:moveTo>
                  <a:pt x="3" y="32"/>
                </a:moveTo>
                <a:lnTo>
                  <a:pt x="10" y="41"/>
                </a:lnTo>
                <a:moveTo>
                  <a:pt x="1" y="20"/>
                </a:moveTo>
                <a:lnTo>
                  <a:pt x="8" y="27"/>
                </a:lnTo>
                <a:moveTo>
                  <a:pt x="8" y="5"/>
                </a:moveTo>
                <a:lnTo>
                  <a:pt x="6" y="1"/>
                </a:lnTo>
                <a:lnTo>
                  <a:pt x="8" y="3"/>
                </a:lnTo>
                <a:moveTo>
                  <a:pt x="3" y="29"/>
                </a:moveTo>
                <a:lnTo>
                  <a:pt x="10" y="41"/>
                </a:lnTo>
                <a:moveTo>
                  <a:pt x="3" y="27"/>
                </a:moveTo>
                <a:lnTo>
                  <a:pt x="10" y="39"/>
                </a:lnTo>
                <a:moveTo>
                  <a:pt x="1" y="25"/>
                </a:moveTo>
                <a:lnTo>
                  <a:pt x="1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14" name="path 5414"/>
          <p:cNvSpPr/>
          <p:nvPr/>
        </p:nvSpPr>
        <p:spPr>
          <a:xfrm>
            <a:off x="10306050" y="4611878"/>
            <a:ext cx="109728" cy="109727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5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70" y="10"/>
                </a:lnTo>
                <a:lnTo>
                  <a:pt x="68" y="10"/>
                </a:lnTo>
                <a:lnTo>
                  <a:pt x="70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9" y="3"/>
                </a:lnTo>
                <a:lnTo>
                  <a:pt x="99" y="1"/>
                </a:lnTo>
                <a:lnTo>
                  <a:pt x="118" y="8"/>
                </a:lnTo>
                <a:lnTo>
                  <a:pt x="121" y="8"/>
                </a:lnTo>
                <a:lnTo>
                  <a:pt x="123" y="10"/>
                </a:lnTo>
                <a:lnTo>
                  <a:pt x="125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8" y="37"/>
                </a:lnTo>
                <a:lnTo>
                  <a:pt x="128" y="39"/>
                </a:lnTo>
                <a:lnTo>
                  <a:pt x="130" y="41"/>
                </a:lnTo>
                <a:lnTo>
                  <a:pt x="133" y="44"/>
                </a:lnTo>
                <a:lnTo>
                  <a:pt x="138" y="44"/>
                </a:lnTo>
                <a:lnTo>
                  <a:pt x="140" y="41"/>
                </a:lnTo>
                <a:lnTo>
                  <a:pt x="138" y="41"/>
                </a:lnTo>
                <a:lnTo>
                  <a:pt x="138" y="39"/>
                </a:lnTo>
                <a:lnTo>
                  <a:pt x="138" y="37"/>
                </a:lnTo>
                <a:lnTo>
                  <a:pt x="135" y="37"/>
                </a:lnTo>
                <a:lnTo>
                  <a:pt x="135" y="30"/>
                </a:lnTo>
                <a:lnTo>
                  <a:pt x="138" y="30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2" y="25"/>
                </a:lnTo>
                <a:lnTo>
                  <a:pt x="145" y="25"/>
                </a:lnTo>
                <a:lnTo>
                  <a:pt x="147" y="27"/>
                </a:lnTo>
                <a:lnTo>
                  <a:pt x="150" y="30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41"/>
                </a:lnTo>
                <a:lnTo>
                  <a:pt x="159" y="41"/>
                </a:lnTo>
                <a:lnTo>
                  <a:pt x="159" y="44"/>
                </a:lnTo>
                <a:lnTo>
                  <a:pt x="161" y="46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1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61" y="70"/>
                </a:lnTo>
                <a:lnTo>
                  <a:pt x="161" y="73"/>
                </a:lnTo>
                <a:lnTo>
                  <a:pt x="161" y="77"/>
                </a:lnTo>
                <a:lnTo>
                  <a:pt x="164" y="77"/>
                </a:lnTo>
                <a:lnTo>
                  <a:pt x="164" y="85"/>
                </a:lnTo>
                <a:lnTo>
                  <a:pt x="166" y="85"/>
                </a:lnTo>
                <a:lnTo>
                  <a:pt x="166" y="90"/>
                </a:lnTo>
                <a:lnTo>
                  <a:pt x="169" y="90"/>
                </a:lnTo>
                <a:lnTo>
                  <a:pt x="171" y="90"/>
                </a:lnTo>
                <a:lnTo>
                  <a:pt x="171" y="92"/>
                </a:lnTo>
                <a:lnTo>
                  <a:pt x="171" y="101"/>
                </a:lnTo>
                <a:lnTo>
                  <a:pt x="169" y="104"/>
                </a:lnTo>
                <a:lnTo>
                  <a:pt x="169" y="106"/>
                </a:lnTo>
                <a:lnTo>
                  <a:pt x="166" y="106"/>
                </a:lnTo>
                <a:lnTo>
                  <a:pt x="164" y="106"/>
                </a:lnTo>
                <a:lnTo>
                  <a:pt x="164" y="109"/>
                </a:lnTo>
                <a:lnTo>
                  <a:pt x="161" y="109"/>
                </a:lnTo>
                <a:lnTo>
                  <a:pt x="161" y="111"/>
                </a:lnTo>
                <a:lnTo>
                  <a:pt x="161" y="113"/>
                </a:lnTo>
                <a:lnTo>
                  <a:pt x="164" y="113"/>
                </a:lnTo>
                <a:lnTo>
                  <a:pt x="166" y="113"/>
                </a:lnTo>
                <a:lnTo>
                  <a:pt x="166" y="116"/>
                </a:lnTo>
                <a:lnTo>
                  <a:pt x="166" y="121"/>
                </a:lnTo>
                <a:lnTo>
                  <a:pt x="164" y="121"/>
                </a:lnTo>
                <a:lnTo>
                  <a:pt x="164" y="125"/>
                </a:lnTo>
                <a:lnTo>
                  <a:pt x="161" y="125"/>
                </a:lnTo>
                <a:lnTo>
                  <a:pt x="161" y="128"/>
                </a:lnTo>
                <a:lnTo>
                  <a:pt x="159" y="130"/>
                </a:lnTo>
                <a:lnTo>
                  <a:pt x="159" y="133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5"/>
                </a:lnTo>
                <a:lnTo>
                  <a:pt x="147" y="123"/>
                </a:lnTo>
                <a:lnTo>
                  <a:pt x="145" y="123"/>
                </a:lnTo>
                <a:lnTo>
                  <a:pt x="142" y="123"/>
                </a:lnTo>
                <a:lnTo>
                  <a:pt x="140" y="125"/>
                </a:lnTo>
                <a:lnTo>
                  <a:pt x="138" y="128"/>
                </a:lnTo>
                <a:lnTo>
                  <a:pt x="135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8" y="135"/>
                </a:lnTo>
                <a:lnTo>
                  <a:pt x="142" y="135"/>
                </a:lnTo>
                <a:lnTo>
                  <a:pt x="145" y="137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7"/>
                </a:lnTo>
                <a:lnTo>
                  <a:pt x="145" y="147"/>
                </a:lnTo>
                <a:lnTo>
                  <a:pt x="145" y="150"/>
                </a:lnTo>
                <a:lnTo>
                  <a:pt x="142" y="152"/>
                </a:lnTo>
                <a:lnTo>
                  <a:pt x="140" y="152"/>
                </a:lnTo>
                <a:lnTo>
                  <a:pt x="140" y="154"/>
                </a:lnTo>
                <a:lnTo>
                  <a:pt x="138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4" y="166"/>
                </a:lnTo>
                <a:lnTo>
                  <a:pt x="114" y="169"/>
                </a:lnTo>
                <a:lnTo>
                  <a:pt x="106" y="169"/>
                </a:lnTo>
                <a:lnTo>
                  <a:pt x="104" y="171"/>
                </a:lnTo>
                <a:lnTo>
                  <a:pt x="101" y="171"/>
                </a:lnTo>
                <a:lnTo>
                  <a:pt x="101" y="169"/>
                </a:lnTo>
                <a:lnTo>
                  <a:pt x="101" y="166"/>
                </a:lnTo>
                <a:lnTo>
                  <a:pt x="104" y="166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7" y="164"/>
                </a:lnTo>
                <a:lnTo>
                  <a:pt x="94" y="164"/>
                </a:lnTo>
                <a:lnTo>
                  <a:pt x="92" y="166"/>
                </a:lnTo>
                <a:lnTo>
                  <a:pt x="85" y="166"/>
                </a:lnTo>
                <a:lnTo>
                  <a:pt x="85" y="169"/>
                </a:lnTo>
                <a:lnTo>
                  <a:pt x="82" y="169"/>
                </a:lnTo>
                <a:lnTo>
                  <a:pt x="82" y="171"/>
                </a:lnTo>
                <a:lnTo>
                  <a:pt x="70" y="171"/>
                </a:lnTo>
                <a:lnTo>
                  <a:pt x="68" y="169"/>
                </a:lnTo>
                <a:lnTo>
                  <a:pt x="68" y="166"/>
                </a:lnTo>
                <a:lnTo>
                  <a:pt x="65" y="166"/>
                </a:lnTo>
                <a:lnTo>
                  <a:pt x="65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4" y="161"/>
                </a:lnTo>
                <a:lnTo>
                  <a:pt x="41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2"/>
                </a:lnTo>
                <a:lnTo>
                  <a:pt x="39" y="150"/>
                </a:lnTo>
                <a:lnTo>
                  <a:pt x="49" y="150"/>
                </a:lnTo>
                <a:lnTo>
                  <a:pt x="49" y="147"/>
                </a:lnTo>
                <a:lnTo>
                  <a:pt x="51" y="147"/>
                </a:lnTo>
                <a:lnTo>
                  <a:pt x="51" y="145"/>
                </a:lnTo>
                <a:lnTo>
                  <a:pt x="51" y="142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4" y="135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9" y="140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2" y="150"/>
                </a:lnTo>
                <a:lnTo>
                  <a:pt x="30" y="150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8" y="137"/>
                </a:lnTo>
                <a:lnTo>
                  <a:pt x="18" y="135"/>
                </a:lnTo>
                <a:lnTo>
                  <a:pt x="15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3"/>
                </a:lnTo>
                <a:lnTo>
                  <a:pt x="10" y="123"/>
                </a:lnTo>
                <a:lnTo>
                  <a:pt x="10" y="121"/>
                </a:lnTo>
                <a:lnTo>
                  <a:pt x="8" y="118"/>
                </a:lnTo>
                <a:lnTo>
                  <a:pt x="5" y="116"/>
                </a:lnTo>
                <a:lnTo>
                  <a:pt x="5" y="111"/>
                </a:lnTo>
                <a:lnTo>
                  <a:pt x="3" y="111"/>
                </a:lnTo>
                <a:lnTo>
                  <a:pt x="3" y="101"/>
                </a:lnTo>
                <a:lnTo>
                  <a:pt x="5" y="101"/>
                </a:lnTo>
                <a:lnTo>
                  <a:pt x="5" y="104"/>
                </a:lnTo>
                <a:lnTo>
                  <a:pt x="8" y="104"/>
                </a:lnTo>
                <a:lnTo>
                  <a:pt x="10" y="104"/>
                </a:lnTo>
                <a:lnTo>
                  <a:pt x="13" y="101"/>
                </a:lnTo>
                <a:lnTo>
                  <a:pt x="13" y="99"/>
                </a:lnTo>
                <a:lnTo>
                  <a:pt x="10" y="97"/>
                </a:lnTo>
                <a:lnTo>
                  <a:pt x="8" y="94"/>
                </a:lnTo>
                <a:lnTo>
                  <a:pt x="8" y="87"/>
                </a:lnTo>
                <a:lnTo>
                  <a:pt x="5" y="85"/>
                </a:lnTo>
                <a:lnTo>
                  <a:pt x="1" y="85"/>
                </a:lnTo>
                <a:lnTo>
                  <a:pt x="1" y="82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8" y="56"/>
                </a:lnTo>
                <a:lnTo>
                  <a:pt x="8" y="51"/>
                </a:lnTo>
                <a:lnTo>
                  <a:pt x="10" y="51"/>
                </a:lnTo>
                <a:lnTo>
                  <a:pt x="10" y="46"/>
                </a:lnTo>
                <a:lnTo>
                  <a:pt x="13" y="46"/>
                </a:lnTo>
                <a:lnTo>
                  <a:pt x="13" y="44"/>
                </a:lnTo>
                <a:lnTo>
                  <a:pt x="15" y="41"/>
                </a:lnTo>
                <a:lnTo>
                  <a:pt x="15" y="39"/>
                </a:lnTo>
                <a:lnTo>
                  <a:pt x="18" y="39"/>
                </a:lnTo>
                <a:moveTo>
                  <a:pt x="18" y="39"/>
                </a:moveTo>
                <a:lnTo>
                  <a:pt x="18" y="37"/>
                </a:lnTo>
                <a:lnTo>
                  <a:pt x="20" y="37"/>
                </a:lnTo>
                <a:lnTo>
                  <a:pt x="22" y="37"/>
                </a:lnTo>
                <a:lnTo>
                  <a:pt x="22" y="39"/>
                </a:lnTo>
                <a:lnTo>
                  <a:pt x="25" y="41"/>
                </a:lnTo>
                <a:lnTo>
                  <a:pt x="25" y="51"/>
                </a:lnTo>
                <a:lnTo>
                  <a:pt x="27" y="51"/>
                </a:lnTo>
                <a:lnTo>
                  <a:pt x="32" y="51"/>
                </a:lnTo>
                <a:lnTo>
                  <a:pt x="32" y="49"/>
                </a:lnTo>
                <a:lnTo>
                  <a:pt x="34" y="49"/>
                </a:lnTo>
                <a:lnTo>
                  <a:pt x="34" y="46"/>
                </a:lnTo>
                <a:lnTo>
                  <a:pt x="37" y="46"/>
                </a:lnTo>
                <a:lnTo>
                  <a:pt x="39" y="44"/>
                </a:lnTo>
                <a:lnTo>
                  <a:pt x="41" y="44"/>
                </a:lnTo>
                <a:lnTo>
                  <a:pt x="41" y="41"/>
                </a:lnTo>
                <a:lnTo>
                  <a:pt x="44" y="39"/>
                </a:lnTo>
                <a:lnTo>
                  <a:pt x="44" y="34"/>
                </a:lnTo>
                <a:lnTo>
                  <a:pt x="41" y="34"/>
                </a:lnTo>
                <a:lnTo>
                  <a:pt x="39" y="34"/>
                </a:lnTo>
                <a:lnTo>
                  <a:pt x="39" y="37"/>
                </a:lnTo>
                <a:lnTo>
                  <a:pt x="37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1" y="15"/>
                </a:lnTo>
                <a:lnTo>
                  <a:pt x="44" y="13"/>
                </a:lnTo>
                <a:lnTo>
                  <a:pt x="51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8" y="5"/>
                </a:lnTo>
                <a:lnTo>
                  <a:pt x="6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16" name="path 5416"/>
          <p:cNvSpPr/>
          <p:nvPr/>
        </p:nvSpPr>
        <p:spPr>
          <a:xfrm>
            <a:off x="10362438" y="4666742"/>
            <a:ext cx="9144" cy="6095"/>
          </a:xfrm>
          <a:custGeom>
            <a:avLst/>
            <a:gdLst/>
            <a:ahLst/>
            <a:cxnLst/>
            <a:rect l="0" t="0" r="0" b="0"/>
            <a:pathLst>
              <a:path w="14" h="9">
                <a:moveTo>
                  <a:pt x="13" y="1"/>
                </a:moveTo>
                <a:lnTo>
                  <a:pt x="1" y="8"/>
                </a:lnTo>
                <a:lnTo>
                  <a:pt x="1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18" name="path 5418"/>
          <p:cNvSpPr/>
          <p:nvPr/>
        </p:nvSpPr>
        <p:spPr>
          <a:xfrm>
            <a:off x="10360914" y="4671314"/>
            <a:ext cx="3047" cy="4572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3" y="6"/>
                </a:moveTo>
                <a:lnTo>
                  <a:pt x="3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20" name="path 5420"/>
          <p:cNvSpPr/>
          <p:nvPr/>
        </p:nvSpPr>
        <p:spPr>
          <a:xfrm>
            <a:off x="10360914" y="4662170"/>
            <a:ext cx="9144" cy="10667"/>
          </a:xfrm>
          <a:custGeom>
            <a:avLst/>
            <a:gdLst/>
            <a:ahLst/>
            <a:cxnLst/>
            <a:rect l="0" t="0" r="0" b="0"/>
            <a:pathLst>
              <a:path w="14" h="16">
                <a:moveTo>
                  <a:pt x="1" y="15"/>
                </a:moveTo>
                <a:lnTo>
                  <a:pt x="3" y="15"/>
                </a:lnTo>
                <a:lnTo>
                  <a:pt x="1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22" name="path 5422"/>
          <p:cNvSpPr/>
          <p:nvPr/>
        </p:nvSpPr>
        <p:spPr>
          <a:xfrm>
            <a:off x="10306050" y="4649978"/>
            <a:ext cx="70104" cy="25908"/>
          </a:xfrm>
          <a:custGeom>
            <a:avLst/>
            <a:gdLst/>
            <a:ahLst/>
            <a:cxnLst/>
            <a:rect l="0" t="0" r="0" b="0"/>
            <a:pathLst>
              <a:path w="110" h="40">
                <a:moveTo>
                  <a:pt x="78" y="15"/>
                </a:moveTo>
                <a:lnTo>
                  <a:pt x="90" y="34"/>
                </a:lnTo>
                <a:lnTo>
                  <a:pt x="80" y="13"/>
                </a:lnTo>
                <a:moveTo>
                  <a:pt x="82" y="5"/>
                </a:moveTo>
                <a:lnTo>
                  <a:pt x="85" y="13"/>
                </a:lnTo>
                <a:lnTo>
                  <a:pt x="92" y="17"/>
                </a:lnTo>
                <a:lnTo>
                  <a:pt x="101" y="13"/>
                </a:lnTo>
                <a:moveTo>
                  <a:pt x="73" y="25"/>
                </a:moveTo>
                <a:lnTo>
                  <a:pt x="90" y="34"/>
                </a:lnTo>
                <a:lnTo>
                  <a:pt x="73" y="17"/>
                </a:lnTo>
                <a:moveTo>
                  <a:pt x="78" y="17"/>
                </a:moveTo>
                <a:lnTo>
                  <a:pt x="90" y="34"/>
                </a:lnTo>
                <a:moveTo>
                  <a:pt x="63" y="15"/>
                </a:moveTo>
                <a:lnTo>
                  <a:pt x="73" y="17"/>
                </a:lnTo>
                <a:lnTo>
                  <a:pt x="80" y="13"/>
                </a:lnTo>
                <a:lnTo>
                  <a:pt x="82" y="5"/>
                </a:lnTo>
                <a:moveTo>
                  <a:pt x="65" y="34"/>
                </a:moveTo>
                <a:lnTo>
                  <a:pt x="70" y="25"/>
                </a:lnTo>
                <a:lnTo>
                  <a:pt x="63" y="17"/>
                </a:lnTo>
                <a:moveTo>
                  <a:pt x="1" y="22"/>
                </a:moveTo>
                <a:lnTo>
                  <a:pt x="8" y="30"/>
                </a:lnTo>
                <a:moveTo>
                  <a:pt x="3" y="25"/>
                </a:moveTo>
                <a:lnTo>
                  <a:pt x="1" y="22"/>
                </a:lnTo>
                <a:moveTo>
                  <a:pt x="5" y="5"/>
                </a:moveTo>
                <a:lnTo>
                  <a:pt x="8" y="8"/>
                </a:lnTo>
                <a:moveTo>
                  <a:pt x="1" y="25"/>
                </a:moveTo>
                <a:lnTo>
                  <a:pt x="8" y="32"/>
                </a:lnTo>
                <a:moveTo>
                  <a:pt x="10" y="3"/>
                </a:moveTo>
                <a:lnTo>
                  <a:pt x="8" y="1"/>
                </a:lnTo>
                <a:lnTo>
                  <a:pt x="10" y="5"/>
                </a:lnTo>
                <a:moveTo>
                  <a:pt x="8" y="8"/>
                </a:moveTo>
                <a:lnTo>
                  <a:pt x="5" y="3"/>
                </a:lnTo>
                <a:lnTo>
                  <a:pt x="10" y="5"/>
                </a:lnTo>
                <a:moveTo>
                  <a:pt x="92" y="17"/>
                </a:moveTo>
                <a:lnTo>
                  <a:pt x="90" y="34"/>
                </a:lnTo>
                <a:lnTo>
                  <a:pt x="94" y="17"/>
                </a:lnTo>
                <a:moveTo>
                  <a:pt x="99" y="22"/>
                </a:moveTo>
                <a:lnTo>
                  <a:pt x="90" y="34"/>
                </a:lnTo>
                <a:lnTo>
                  <a:pt x="92" y="17"/>
                </a:lnTo>
                <a:moveTo>
                  <a:pt x="97" y="17"/>
                </a:moveTo>
                <a:lnTo>
                  <a:pt x="90" y="34"/>
                </a:lnTo>
                <a:moveTo>
                  <a:pt x="101" y="13"/>
                </a:moveTo>
                <a:lnTo>
                  <a:pt x="99" y="27"/>
                </a:lnTo>
                <a:lnTo>
                  <a:pt x="109" y="3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24" name="path 5424"/>
          <p:cNvSpPr/>
          <p:nvPr/>
        </p:nvSpPr>
        <p:spPr>
          <a:xfrm>
            <a:off x="8779002" y="4636262"/>
            <a:ext cx="109728" cy="85343"/>
          </a:xfrm>
          <a:custGeom>
            <a:avLst/>
            <a:gdLst/>
            <a:ahLst/>
            <a:cxnLst/>
            <a:rect l="0" t="0" r="0" b="0"/>
            <a:pathLst>
              <a:path w="172" h="134">
                <a:moveTo>
                  <a:pt x="169" y="20"/>
                </a:moveTo>
                <a:lnTo>
                  <a:pt x="169" y="29"/>
                </a:lnTo>
                <a:lnTo>
                  <a:pt x="171" y="29"/>
                </a:lnTo>
                <a:lnTo>
                  <a:pt x="171" y="32"/>
                </a:lnTo>
                <a:lnTo>
                  <a:pt x="169" y="34"/>
                </a:lnTo>
                <a:lnTo>
                  <a:pt x="166" y="32"/>
                </a:lnTo>
                <a:lnTo>
                  <a:pt x="161" y="32"/>
                </a:lnTo>
                <a:lnTo>
                  <a:pt x="161" y="34"/>
                </a:lnTo>
                <a:lnTo>
                  <a:pt x="161" y="39"/>
                </a:lnTo>
                <a:lnTo>
                  <a:pt x="164" y="39"/>
                </a:lnTo>
                <a:lnTo>
                  <a:pt x="164" y="41"/>
                </a:lnTo>
                <a:lnTo>
                  <a:pt x="166" y="41"/>
                </a:lnTo>
                <a:lnTo>
                  <a:pt x="166" y="51"/>
                </a:lnTo>
                <a:lnTo>
                  <a:pt x="169" y="51"/>
                </a:lnTo>
                <a:lnTo>
                  <a:pt x="171" y="51"/>
                </a:lnTo>
                <a:lnTo>
                  <a:pt x="171" y="53"/>
                </a:lnTo>
                <a:lnTo>
                  <a:pt x="171" y="65"/>
                </a:lnTo>
                <a:lnTo>
                  <a:pt x="169" y="65"/>
                </a:lnTo>
                <a:lnTo>
                  <a:pt x="169" y="68"/>
                </a:lnTo>
                <a:lnTo>
                  <a:pt x="166" y="68"/>
                </a:lnTo>
                <a:lnTo>
                  <a:pt x="164" y="68"/>
                </a:lnTo>
                <a:lnTo>
                  <a:pt x="164" y="70"/>
                </a:lnTo>
                <a:lnTo>
                  <a:pt x="161" y="70"/>
                </a:lnTo>
                <a:lnTo>
                  <a:pt x="161" y="73"/>
                </a:lnTo>
                <a:lnTo>
                  <a:pt x="164" y="75"/>
                </a:lnTo>
                <a:lnTo>
                  <a:pt x="166" y="75"/>
                </a:lnTo>
                <a:lnTo>
                  <a:pt x="166" y="77"/>
                </a:lnTo>
                <a:lnTo>
                  <a:pt x="166" y="82"/>
                </a:lnTo>
                <a:lnTo>
                  <a:pt x="164" y="82"/>
                </a:lnTo>
                <a:lnTo>
                  <a:pt x="164" y="87"/>
                </a:lnTo>
                <a:lnTo>
                  <a:pt x="161" y="89"/>
                </a:lnTo>
                <a:lnTo>
                  <a:pt x="161" y="92"/>
                </a:lnTo>
                <a:lnTo>
                  <a:pt x="159" y="92"/>
                </a:lnTo>
                <a:lnTo>
                  <a:pt x="159" y="94"/>
                </a:lnTo>
                <a:lnTo>
                  <a:pt x="157" y="94"/>
                </a:lnTo>
                <a:lnTo>
                  <a:pt x="157" y="97"/>
                </a:lnTo>
                <a:lnTo>
                  <a:pt x="154" y="97"/>
                </a:lnTo>
                <a:lnTo>
                  <a:pt x="150" y="97"/>
                </a:lnTo>
                <a:lnTo>
                  <a:pt x="150" y="94"/>
                </a:lnTo>
                <a:lnTo>
                  <a:pt x="150" y="87"/>
                </a:lnTo>
                <a:lnTo>
                  <a:pt x="147" y="85"/>
                </a:lnTo>
                <a:lnTo>
                  <a:pt x="142" y="85"/>
                </a:lnTo>
                <a:lnTo>
                  <a:pt x="142" y="87"/>
                </a:lnTo>
                <a:lnTo>
                  <a:pt x="140" y="87"/>
                </a:lnTo>
                <a:lnTo>
                  <a:pt x="140" y="89"/>
                </a:lnTo>
                <a:lnTo>
                  <a:pt x="135" y="89"/>
                </a:lnTo>
                <a:lnTo>
                  <a:pt x="133" y="92"/>
                </a:lnTo>
                <a:lnTo>
                  <a:pt x="130" y="94"/>
                </a:lnTo>
                <a:lnTo>
                  <a:pt x="130" y="101"/>
                </a:lnTo>
                <a:lnTo>
                  <a:pt x="133" y="101"/>
                </a:lnTo>
                <a:lnTo>
                  <a:pt x="135" y="99"/>
                </a:lnTo>
                <a:lnTo>
                  <a:pt x="138" y="99"/>
                </a:lnTo>
                <a:lnTo>
                  <a:pt x="138" y="97"/>
                </a:lnTo>
                <a:lnTo>
                  <a:pt x="145" y="97"/>
                </a:lnTo>
                <a:lnTo>
                  <a:pt x="145" y="99"/>
                </a:lnTo>
                <a:lnTo>
                  <a:pt x="147" y="99"/>
                </a:lnTo>
                <a:lnTo>
                  <a:pt x="147" y="101"/>
                </a:lnTo>
                <a:moveTo>
                  <a:pt x="147" y="101"/>
                </a:moveTo>
                <a:lnTo>
                  <a:pt x="147" y="104"/>
                </a:lnTo>
                <a:lnTo>
                  <a:pt x="150" y="104"/>
                </a:lnTo>
                <a:lnTo>
                  <a:pt x="150" y="106"/>
                </a:lnTo>
                <a:lnTo>
                  <a:pt x="147" y="106"/>
                </a:lnTo>
                <a:lnTo>
                  <a:pt x="147" y="109"/>
                </a:lnTo>
                <a:lnTo>
                  <a:pt x="145" y="111"/>
                </a:lnTo>
                <a:lnTo>
                  <a:pt x="142" y="113"/>
                </a:lnTo>
                <a:lnTo>
                  <a:pt x="140" y="116"/>
                </a:lnTo>
                <a:lnTo>
                  <a:pt x="138" y="116"/>
                </a:lnTo>
                <a:lnTo>
                  <a:pt x="135" y="118"/>
                </a:lnTo>
                <a:lnTo>
                  <a:pt x="133" y="118"/>
                </a:lnTo>
                <a:lnTo>
                  <a:pt x="133" y="121"/>
                </a:lnTo>
                <a:lnTo>
                  <a:pt x="130" y="121"/>
                </a:lnTo>
                <a:lnTo>
                  <a:pt x="128" y="123"/>
                </a:lnTo>
                <a:lnTo>
                  <a:pt x="121" y="123"/>
                </a:lnTo>
                <a:lnTo>
                  <a:pt x="121" y="125"/>
                </a:lnTo>
                <a:lnTo>
                  <a:pt x="118" y="125"/>
                </a:lnTo>
                <a:lnTo>
                  <a:pt x="118" y="128"/>
                </a:lnTo>
                <a:lnTo>
                  <a:pt x="116" y="128"/>
                </a:lnTo>
                <a:lnTo>
                  <a:pt x="113" y="130"/>
                </a:lnTo>
                <a:lnTo>
                  <a:pt x="106" y="130"/>
                </a:lnTo>
                <a:lnTo>
                  <a:pt x="106" y="133"/>
                </a:lnTo>
                <a:lnTo>
                  <a:pt x="101" y="133"/>
                </a:lnTo>
                <a:lnTo>
                  <a:pt x="101" y="130"/>
                </a:lnTo>
                <a:lnTo>
                  <a:pt x="101" y="128"/>
                </a:lnTo>
                <a:lnTo>
                  <a:pt x="104" y="128"/>
                </a:lnTo>
                <a:lnTo>
                  <a:pt x="104" y="123"/>
                </a:lnTo>
                <a:lnTo>
                  <a:pt x="101" y="123"/>
                </a:lnTo>
                <a:lnTo>
                  <a:pt x="97" y="123"/>
                </a:lnTo>
                <a:lnTo>
                  <a:pt x="97" y="125"/>
                </a:lnTo>
                <a:lnTo>
                  <a:pt x="94" y="125"/>
                </a:lnTo>
                <a:lnTo>
                  <a:pt x="94" y="128"/>
                </a:lnTo>
                <a:lnTo>
                  <a:pt x="85" y="128"/>
                </a:lnTo>
                <a:lnTo>
                  <a:pt x="85" y="130"/>
                </a:lnTo>
                <a:lnTo>
                  <a:pt x="85" y="133"/>
                </a:lnTo>
                <a:lnTo>
                  <a:pt x="82" y="133"/>
                </a:lnTo>
                <a:lnTo>
                  <a:pt x="70" y="133"/>
                </a:lnTo>
                <a:lnTo>
                  <a:pt x="70" y="130"/>
                </a:lnTo>
                <a:lnTo>
                  <a:pt x="68" y="130"/>
                </a:lnTo>
                <a:lnTo>
                  <a:pt x="68" y="128"/>
                </a:lnTo>
                <a:lnTo>
                  <a:pt x="68" y="125"/>
                </a:lnTo>
                <a:lnTo>
                  <a:pt x="65" y="125"/>
                </a:lnTo>
                <a:lnTo>
                  <a:pt x="63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5"/>
                </a:lnTo>
                <a:lnTo>
                  <a:pt x="61" y="128"/>
                </a:lnTo>
                <a:lnTo>
                  <a:pt x="58" y="128"/>
                </a:lnTo>
                <a:lnTo>
                  <a:pt x="53" y="128"/>
                </a:lnTo>
                <a:lnTo>
                  <a:pt x="51" y="125"/>
                </a:lnTo>
                <a:lnTo>
                  <a:pt x="49" y="125"/>
                </a:lnTo>
                <a:lnTo>
                  <a:pt x="46" y="123"/>
                </a:lnTo>
                <a:lnTo>
                  <a:pt x="44" y="123"/>
                </a:lnTo>
                <a:lnTo>
                  <a:pt x="44" y="121"/>
                </a:lnTo>
                <a:lnTo>
                  <a:pt x="41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3"/>
                </a:lnTo>
                <a:lnTo>
                  <a:pt x="39" y="113"/>
                </a:lnTo>
                <a:lnTo>
                  <a:pt x="39" y="111"/>
                </a:lnTo>
                <a:lnTo>
                  <a:pt x="41" y="111"/>
                </a:lnTo>
                <a:lnTo>
                  <a:pt x="49" y="111"/>
                </a:lnTo>
                <a:lnTo>
                  <a:pt x="51" y="109"/>
                </a:lnTo>
                <a:lnTo>
                  <a:pt x="51" y="104"/>
                </a:lnTo>
                <a:moveTo>
                  <a:pt x="51" y="104"/>
                </a:moveTo>
                <a:lnTo>
                  <a:pt x="49" y="104"/>
                </a:lnTo>
                <a:lnTo>
                  <a:pt x="49" y="101"/>
                </a:lnTo>
                <a:lnTo>
                  <a:pt x="46" y="101"/>
                </a:lnTo>
                <a:lnTo>
                  <a:pt x="46" y="99"/>
                </a:lnTo>
                <a:lnTo>
                  <a:pt x="46" y="97"/>
                </a:lnTo>
                <a:lnTo>
                  <a:pt x="44" y="97"/>
                </a:lnTo>
                <a:lnTo>
                  <a:pt x="44" y="94"/>
                </a:lnTo>
                <a:lnTo>
                  <a:pt x="41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99"/>
                </a:lnTo>
                <a:lnTo>
                  <a:pt x="39" y="104"/>
                </a:lnTo>
                <a:lnTo>
                  <a:pt x="37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4"/>
                </a:lnTo>
                <a:lnTo>
                  <a:pt x="20" y="101"/>
                </a:lnTo>
                <a:lnTo>
                  <a:pt x="20" y="99"/>
                </a:lnTo>
                <a:lnTo>
                  <a:pt x="18" y="99"/>
                </a:lnTo>
                <a:lnTo>
                  <a:pt x="18" y="97"/>
                </a:lnTo>
                <a:lnTo>
                  <a:pt x="15" y="94"/>
                </a:lnTo>
                <a:lnTo>
                  <a:pt x="15" y="92"/>
                </a:lnTo>
                <a:lnTo>
                  <a:pt x="13" y="92"/>
                </a:lnTo>
                <a:lnTo>
                  <a:pt x="13" y="85"/>
                </a:lnTo>
                <a:lnTo>
                  <a:pt x="10" y="85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0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5"/>
                </a:lnTo>
                <a:lnTo>
                  <a:pt x="13" y="65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6"/>
                </a:lnTo>
                <a:lnTo>
                  <a:pt x="5" y="46"/>
                </a:lnTo>
                <a:lnTo>
                  <a:pt x="3" y="46"/>
                </a:lnTo>
                <a:lnTo>
                  <a:pt x="3" y="44"/>
                </a:lnTo>
                <a:lnTo>
                  <a:pt x="3" y="37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29"/>
                </a:lnTo>
                <a:lnTo>
                  <a:pt x="10" y="29"/>
                </a:lnTo>
                <a:lnTo>
                  <a:pt x="10" y="27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3"/>
                </a:lnTo>
                <a:lnTo>
                  <a:pt x="10" y="8"/>
                </a:lnTo>
                <a:lnTo>
                  <a:pt x="13" y="8"/>
                </a:lnTo>
                <a:lnTo>
                  <a:pt x="13" y="5"/>
                </a:lnTo>
                <a:lnTo>
                  <a:pt x="15" y="5"/>
                </a:lnTo>
                <a:lnTo>
                  <a:pt x="15" y="1"/>
                </a:lnTo>
                <a:lnTo>
                  <a:pt x="1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26" name="path 5426"/>
          <p:cNvSpPr/>
          <p:nvPr/>
        </p:nvSpPr>
        <p:spPr>
          <a:xfrm>
            <a:off x="9652254" y="4636262"/>
            <a:ext cx="109728" cy="85343"/>
          </a:xfrm>
          <a:custGeom>
            <a:avLst/>
            <a:gdLst/>
            <a:ahLst/>
            <a:cxnLst/>
            <a:rect l="0" t="0" r="0" b="0"/>
            <a:pathLst>
              <a:path w="172" h="134">
                <a:moveTo>
                  <a:pt x="166" y="20"/>
                </a:moveTo>
                <a:lnTo>
                  <a:pt x="166" y="25"/>
                </a:lnTo>
                <a:lnTo>
                  <a:pt x="169" y="25"/>
                </a:lnTo>
                <a:lnTo>
                  <a:pt x="169" y="34"/>
                </a:lnTo>
                <a:lnTo>
                  <a:pt x="166" y="34"/>
                </a:lnTo>
                <a:lnTo>
                  <a:pt x="166" y="32"/>
                </a:lnTo>
                <a:lnTo>
                  <a:pt x="164" y="32"/>
                </a:lnTo>
                <a:lnTo>
                  <a:pt x="159" y="32"/>
                </a:lnTo>
                <a:lnTo>
                  <a:pt x="159" y="34"/>
                </a:lnTo>
                <a:lnTo>
                  <a:pt x="159" y="37"/>
                </a:lnTo>
                <a:lnTo>
                  <a:pt x="161" y="37"/>
                </a:lnTo>
                <a:lnTo>
                  <a:pt x="161" y="39"/>
                </a:lnTo>
                <a:lnTo>
                  <a:pt x="164" y="39"/>
                </a:lnTo>
                <a:lnTo>
                  <a:pt x="164" y="49"/>
                </a:lnTo>
                <a:lnTo>
                  <a:pt x="166" y="49"/>
                </a:lnTo>
                <a:lnTo>
                  <a:pt x="166" y="51"/>
                </a:lnTo>
                <a:lnTo>
                  <a:pt x="169" y="51"/>
                </a:lnTo>
                <a:lnTo>
                  <a:pt x="171" y="51"/>
                </a:lnTo>
                <a:lnTo>
                  <a:pt x="171" y="53"/>
                </a:lnTo>
                <a:lnTo>
                  <a:pt x="171" y="61"/>
                </a:lnTo>
                <a:lnTo>
                  <a:pt x="169" y="63"/>
                </a:lnTo>
                <a:lnTo>
                  <a:pt x="169" y="65"/>
                </a:lnTo>
                <a:lnTo>
                  <a:pt x="166" y="68"/>
                </a:lnTo>
                <a:lnTo>
                  <a:pt x="164" y="68"/>
                </a:lnTo>
                <a:lnTo>
                  <a:pt x="161" y="70"/>
                </a:lnTo>
                <a:lnTo>
                  <a:pt x="161" y="75"/>
                </a:lnTo>
                <a:lnTo>
                  <a:pt x="164" y="75"/>
                </a:lnTo>
                <a:lnTo>
                  <a:pt x="166" y="75"/>
                </a:lnTo>
                <a:lnTo>
                  <a:pt x="166" y="77"/>
                </a:lnTo>
                <a:lnTo>
                  <a:pt x="164" y="77"/>
                </a:lnTo>
                <a:lnTo>
                  <a:pt x="164" y="80"/>
                </a:lnTo>
                <a:lnTo>
                  <a:pt x="164" y="85"/>
                </a:lnTo>
                <a:lnTo>
                  <a:pt x="161" y="85"/>
                </a:lnTo>
                <a:lnTo>
                  <a:pt x="161" y="89"/>
                </a:lnTo>
                <a:lnTo>
                  <a:pt x="159" y="89"/>
                </a:lnTo>
                <a:lnTo>
                  <a:pt x="159" y="92"/>
                </a:lnTo>
                <a:lnTo>
                  <a:pt x="157" y="94"/>
                </a:lnTo>
                <a:lnTo>
                  <a:pt x="157" y="97"/>
                </a:lnTo>
                <a:lnTo>
                  <a:pt x="154" y="97"/>
                </a:lnTo>
                <a:lnTo>
                  <a:pt x="150" y="97"/>
                </a:lnTo>
                <a:lnTo>
                  <a:pt x="150" y="94"/>
                </a:lnTo>
                <a:lnTo>
                  <a:pt x="147" y="94"/>
                </a:lnTo>
                <a:lnTo>
                  <a:pt x="147" y="92"/>
                </a:lnTo>
                <a:lnTo>
                  <a:pt x="147" y="85"/>
                </a:lnTo>
                <a:lnTo>
                  <a:pt x="145" y="85"/>
                </a:lnTo>
                <a:lnTo>
                  <a:pt x="140" y="85"/>
                </a:lnTo>
                <a:lnTo>
                  <a:pt x="140" y="87"/>
                </a:lnTo>
                <a:lnTo>
                  <a:pt x="138" y="87"/>
                </a:lnTo>
                <a:lnTo>
                  <a:pt x="138" y="89"/>
                </a:lnTo>
                <a:lnTo>
                  <a:pt x="133" y="89"/>
                </a:lnTo>
                <a:lnTo>
                  <a:pt x="133" y="92"/>
                </a:lnTo>
                <a:lnTo>
                  <a:pt x="130" y="92"/>
                </a:lnTo>
                <a:lnTo>
                  <a:pt x="130" y="94"/>
                </a:lnTo>
                <a:lnTo>
                  <a:pt x="128" y="94"/>
                </a:lnTo>
                <a:lnTo>
                  <a:pt x="128" y="97"/>
                </a:lnTo>
                <a:lnTo>
                  <a:pt x="128" y="99"/>
                </a:lnTo>
                <a:lnTo>
                  <a:pt x="130" y="101"/>
                </a:lnTo>
                <a:lnTo>
                  <a:pt x="133" y="101"/>
                </a:lnTo>
                <a:lnTo>
                  <a:pt x="133" y="99"/>
                </a:lnTo>
                <a:lnTo>
                  <a:pt x="135" y="99"/>
                </a:lnTo>
                <a:lnTo>
                  <a:pt x="135" y="97"/>
                </a:lnTo>
                <a:lnTo>
                  <a:pt x="142" y="97"/>
                </a:lnTo>
                <a:lnTo>
                  <a:pt x="142" y="99"/>
                </a:lnTo>
                <a:lnTo>
                  <a:pt x="145" y="99"/>
                </a:lnTo>
                <a:lnTo>
                  <a:pt x="145" y="101"/>
                </a:lnTo>
                <a:moveTo>
                  <a:pt x="145" y="101"/>
                </a:moveTo>
                <a:lnTo>
                  <a:pt x="147" y="101"/>
                </a:lnTo>
                <a:lnTo>
                  <a:pt x="147" y="104"/>
                </a:lnTo>
                <a:lnTo>
                  <a:pt x="147" y="109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3"/>
                </a:lnTo>
                <a:lnTo>
                  <a:pt x="140" y="113"/>
                </a:lnTo>
                <a:lnTo>
                  <a:pt x="140" y="116"/>
                </a:lnTo>
                <a:lnTo>
                  <a:pt x="138" y="116"/>
                </a:lnTo>
                <a:lnTo>
                  <a:pt x="135" y="116"/>
                </a:lnTo>
                <a:lnTo>
                  <a:pt x="135" y="118"/>
                </a:lnTo>
                <a:lnTo>
                  <a:pt x="133" y="118"/>
                </a:lnTo>
                <a:lnTo>
                  <a:pt x="130" y="121"/>
                </a:lnTo>
                <a:lnTo>
                  <a:pt x="128" y="121"/>
                </a:lnTo>
                <a:lnTo>
                  <a:pt x="128" y="123"/>
                </a:lnTo>
                <a:lnTo>
                  <a:pt x="121" y="123"/>
                </a:lnTo>
                <a:lnTo>
                  <a:pt x="118" y="125"/>
                </a:lnTo>
                <a:lnTo>
                  <a:pt x="116" y="128"/>
                </a:lnTo>
                <a:lnTo>
                  <a:pt x="113" y="128"/>
                </a:lnTo>
                <a:lnTo>
                  <a:pt x="113" y="130"/>
                </a:lnTo>
                <a:lnTo>
                  <a:pt x="104" y="130"/>
                </a:lnTo>
                <a:lnTo>
                  <a:pt x="104" y="133"/>
                </a:lnTo>
                <a:lnTo>
                  <a:pt x="101" y="133"/>
                </a:lnTo>
                <a:lnTo>
                  <a:pt x="101" y="130"/>
                </a:lnTo>
                <a:lnTo>
                  <a:pt x="99" y="130"/>
                </a:lnTo>
                <a:lnTo>
                  <a:pt x="101" y="130"/>
                </a:lnTo>
                <a:lnTo>
                  <a:pt x="101" y="125"/>
                </a:lnTo>
                <a:lnTo>
                  <a:pt x="104" y="125"/>
                </a:lnTo>
                <a:lnTo>
                  <a:pt x="101" y="123"/>
                </a:lnTo>
                <a:lnTo>
                  <a:pt x="97" y="123"/>
                </a:lnTo>
                <a:lnTo>
                  <a:pt x="94" y="125"/>
                </a:lnTo>
                <a:lnTo>
                  <a:pt x="92" y="125"/>
                </a:lnTo>
                <a:lnTo>
                  <a:pt x="92" y="128"/>
                </a:lnTo>
                <a:lnTo>
                  <a:pt x="85" y="128"/>
                </a:lnTo>
                <a:lnTo>
                  <a:pt x="82" y="130"/>
                </a:lnTo>
                <a:lnTo>
                  <a:pt x="82" y="133"/>
                </a:lnTo>
                <a:lnTo>
                  <a:pt x="80" y="133"/>
                </a:lnTo>
                <a:lnTo>
                  <a:pt x="70" y="133"/>
                </a:lnTo>
                <a:lnTo>
                  <a:pt x="68" y="130"/>
                </a:lnTo>
                <a:lnTo>
                  <a:pt x="65" y="130"/>
                </a:lnTo>
                <a:lnTo>
                  <a:pt x="65" y="128"/>
                </a:lnTo>
                <a:lnTo>
                  <a:pt x="65" y="125"/>
                </a:lnTo>
                <a:lnTo>
                  <a:pt x="63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8"/>
                </a:lnTo>
                <a:lnTo>
                  <a:pt x="58" y="128"/>
                </a:lnTo>
                <a:lnTo>
                  <a:pt x="51" y="128"/>
                </a:lnTo>
                <a:lnTo>
                  <a:pt x="51" y="125"/>
                </a:lnTo>
                <a:lnTo>
                  <a:pt x="46" y="125"/>
                </a:lnTo>
                <a:lnTo>
                  <a:pt x="46" y="123"/>
                </a:lnTo>
                <a:lnTo>
                  <a:pt x="41" y="123"/>
                </a:lnTo>
                <a:lnTo>
                  <a:pt x="41" y="121"/>
                </a:lnTo>
                <a:lnTo>
                  <a:pt x="39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1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49" y="104"/>
                </a:lnTo>
                <a:moveTo>
                  <a:pt x="49" y="104"/>
                </a:moveTo>
                <a:lnTo>
                  <a:pt x="46" y="101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11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18" y="101"/>
                </a:lnTo>
                <a:lnTo>
                  <a:pt x="18" y="99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89"/>
                </a:lnTo>
                <a:lnTo>
                  <a:pt x="10" y="89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5"/>
                </a:lnTo>
                <a:lnTo>
                  <a:pt x="3" y="75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1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5" y="29"/>
                </a:lnTo>
                <a:lnTo>
                  <a:pt x="8" y="29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5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28" name="path 5428"/>
          <p:cNvSpPr/>
          <p:nvPr/>
        </p:nvSpPr>
        <p:spPr>
          <a:xfrm>
            <a:off x="10527030" y="4651502"/>
            <a:ext cx="4571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3" y="5"/>
                </a:moveTo>
                <a:lnTo>
                  <a:pt x="1" y="1"/>
                </a:lnTo>
                <a:lnTo>
                  <a:pt x="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30" name="path 5430"/>
          <p:cNvSpPr/>
          <p:nvPr/>
        </p:nvSpPr>
        <p:spPr>
          <a:xfrm>
            <a:off x="12308585" y="4611878"/>
            <a:ext cx="67055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0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37" y="3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3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7"/>
                </a:lnTo>
                <a:lnTo>
                  <a:pt x="65" y="39"/>
                </a:lnTo>
                <a:lnTo>
                  <a:pt x="68" y="41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0" y="25"/>
                </a:lnTo>
                <a:lnTo>
                  <a:pt x="82" y="25"/>
                </a:lnTo>
                <a:lnTo>
                  <a:pt x="85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41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3"/>
                </a:lnTo>
                <a:lnTo>
                  <a:pt x="102" y="53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32" name="path 5432"/>
          <p:cNvSpPr/>
          <p:nvPr/>
        </p:nvSpPr>
        <p:spPr>
          <a:xfrm>
            <a:off x="11654789" y="4611878"/>
            <a:ext cx="67056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6" y="13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34" y="3"/>
                </a:lnTo>
                <a:lnTo>
                  <a:pt x="34" y="1"/>
                </a:lnTo>
                <a:lnTo>
                  <a:pt x="56" y="8"/>
                </a:lnTo>
                <a:lnTo>
                  <a:pt x="58" y="8"/>
                </a:lnTo>
                <a:lnTo>
                  <a:pt x="58" y="10"/>
                </a:lnTo>
                <a:lnTo>
                  <a:pt x="63" y="10"/>
                </a:lnTo>
                <a:lnTo>
                  <a:pt x="63" y="13"/>
                </a:lnTo>
                <a:lnTo>
                  <a:pt x="66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30"/>
                </a:lnTo>
                <a:lnTo>
                  <a:pt x="58" y="32"/>
                </a:lnTo>
                <a:lnTo>
                  <a:pt x="61" y="32"/>
                </a:lnTo>
                <a:lnTo>
                  <a:pt x="61" y="34"/>
                </a:lnTo>
                <a:lnTo>
                  <a:pt x="63" y="34"/>
                </a:lnTo>
                <a:lnTo>
                  <a:pt x="63" y="37"/>
                </a:lnTo>
                <a:lnTo>
                  <a:pt x="66" y="39"/>
                </a:lnTo>
                <a:lnTo>
                  <a:pt x="66" y="41"/>
                </a:lnTo>
                <a:lnTo>
                  <a:pt x="68" y="41"/>
                </a:lnTo>
                <a:lnTo>
                  <a:pt x="68" y="44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9"/>
                </a:lnTo>
                <a:lnTo>
                  <a:pt x="73" y="34"/>
                </a:lnTo>
                <a:lnTo>
                  <a:pt x="70" y="34"/>
                </a:lnTo>
                <a:lnTo>
                  <a:pt x="70" y="32"/>
                </a:lnTo>
                <a:lnTo>
                  <a:pt x="73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2" y="25"/>
                </a:lnTo>
                <a:lnTo>
                  <a:pt x="82" y="27"/>
                </a:lnTo>
                <a:lnTo>
                  <a:pt x="85" y="27"/>
                </a:lnTo>
                <a:lnTo>
                  <a:pt x="85" y="30"/>
                </a:lnTo>
                <a:lnTo>
                  <a:pt x="87" y="30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2" y="37"/>
                </a:lnTo>
                <a:lnTo>
                  <a:pt x="94" y="39"/>
                </a:lnTo>
                <a:lnTo>
                  <a:pt x="94" y="41"/>
                </a:lnTo>
                <a:lnTo>
                  <a:pt x="97" y="44"/>
                </a:lnTo>
                <a:lnTo>
                  <a:pt x="97" y="51"/>
                </a:lnTo>
                <a:lnTo>
                  <a:pt x="99" y="51"/>
                </a:lnTo>
                <a:lnTo>
                  <a:pt x="99" y="53"/>
                </a:lnTo>
                <a:lnTo>
                  <a:pt x="102" y="53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34" name="path 5434"/>
          <p:cNvSpPr/>
          <p:nvPr/>
        </p:nvSpPr>
        <p:spPr>
          <a:xfrm>
            <a:off x="11615166" y="4636262"/>
            <a:ext cx="94488" cy="85343"/>
          </a:xfrm>
          <a:custGeom>
            <a:avLst/>
            <a:gdLst/>
            <a:ahLst/>
            <a:cxnLst/>
            <a:rect l="0" t="0" r="0" b="0"/>
            <a:pathLst>
              <a:path w="148" h="134">
                <a:moveTo>
                  <a:pt x="145" y="101"/>
                </a:moveTo>
                <a:lnTo>
                  <a:pt x="147" y="101"/>
                </a:lnTo>
                <a:lnTo>
                  <a:pt x="147" y="104"/>
                </a:lnTo>
                <a:lnTo>
                  <a:pt x="147" y="109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3"/>
                </a:lnTo>
                <a:lnTo>
                  <a:pt x="140" y="113"/>
                </a:lnTo>
                <a:lnTo>
                  <a:pt x="140" y="116"/>
                </a:lnTo>
                <a:lnTo>
                  <a:pt x="137" y="116"/>
                </a:lnTo>
                <a:lnTo>
                  <a:pt x="135" y="116"/>
                </a:lnTo>
                <a:lnTo>
                  <a:pt x="135" y="118"/>
                </a:lnTo>
                <a:lnTo>
                  <a:pt x="133" y="118"/>
                </a:lnTo>
                <a:lnTo>
                  <a:pt x="130" y="121"/>
                </a:lnTo>
                <a:lnTo>
                  <a:pt x="128" y="121"/>
                </a:lnTo>
                <a:lnTo>
                  <a:pt x="128" y="123"/>
                </a:lnTo>
                <a:lnTo>
                  <a:pt x="121" y="123"/>
                </a:lnTo>
                <a:lnTo>
                  <a:pt x="118" y="125"/>
                </a:lnTo>
                <a:lnTo>
                  <a:pt x="116" y="128"/>
                </a:lnTo>
                <a:lnTo>
                  <a:pt x="114" y="128"/>
                </a:lnTo>
                <a:lnTo>
                  <a:pt x="114" y="130"/>
                </a:lnTo>
                <a:lnTo>
                  <a:pt x="104" y="130"/>
                </a:lnTo>
                <a:lnTo>
                  <a:pt x="104" y="133"/>
                </a:lnTo>
                <a:lnTo>
                  <a:pt x="102" y="133"/>
                </a:lnTo>
                <a:lnTo>
                  <a:pt x="102" y="130"/>
                </a:lnTo>
                <a:lnTo>
                  <a:pt x="99" y="130"/>
                </a:lnTo>
                <a:lnTo>
                  <a:pt x="102" y="130"/>
                </a:lnTo>
                <a:lnTo>
                  <a:pt x="102" y="125"/>
                </a:lnTo>
                <a:lnTo>
                  <a:pt x="104" y="125"/>
                </a:lnTo>
                <a:lnTo>
                  <a:pt x="102" y="123"/>
                </a:lnTo>
                <a:lnTo>
                  <a:pt x="97" y="123"/>
                </a:lnTo>
                <a:lnTo>
                  <a:pt x="94" y="125"/>
                </a:lnTo>
                <a:lnTo>
                  <a:pt x="92" y="125"/>
                </a:lnTo>
                <a:lnTo>
                  <a:pt x="92" y="128"/>
                </a:lnTo>
                <a:lnTo>
                  <a:pt x="85" y="128"/>
                </a:lnTo>
                <a:lnTo>
                  <a:pt x="82" y="130"/>
                </a:lnTo>
                <a:lnTo>
                  <a:pt x="82" y="133"/>
                </a:lnTo>
                <a:lnTo>
                  <a:pt x="80" y="133"/>
                </a:lnTo>
                <a:lnTo>
                  <a:pt x="70" y="133"/>
                </a:lnTo>
                <a:lnTo>
                  <a:pt x="68" y="130"/>
                </a:lnTo>
                <a:lnTo>
                  <a:pt x="65" y="130"/>
                </a:lnTo>
                <a:lnTo>
                  <a:pt x="65" y="128"/>
                </a:lnTo>
                <a:lnTo>
                  <a:pt x="65" y="125"/>
                </a:lnTo>
                <a:lnTo>
                  <a:pt x="63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8"/>
                </a:lnTo>
                <a:lnTo>
                  <a:pt x="58" y="128"/>
                </a:lnTo>
                <a:lnTo>
                  <a:pt x="51" y="128"/>
                </a:lnTo>
                <a:lnTo>
                  <a:pt x="51" y="125"/>
                </a:lnTo>
                <a:lnTo>
                  <a:pt x="46" y="125"/>
                </a:lnTo>
                <a:lnTo>
                  <a:pt x="46" y="123"/>
                </a:lnTo>
                <a:lnTo>
                  <a:pt x="42" y="123"/>
                </a:lnTo>
                <a:lnTo>
                  <a:pt x="42" y="121"/>
                </a:lnTo>
                <a:lnTo>
                  <a:pt x="39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1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49" y="104"/>
                </a:lnTo>
                <a:moveTo>
                  <a:pt x="49" y="104"/>
                </a:moveTo>
                <a:lnTo>
                  <a:pt x="46" y="101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2" y="92"/>
                </a:lnTo>
                <a:lnTo>
                  <a:pt x="34" y="94"/>
                </a:lnTo>
                <a:lnTo>
                  <a:pt x="34" y="97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11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17" y="101"/>
                </a:lnTo>
                <a:lnTo>
                  <a:pt x="17" y="99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89"/>
                </a:lnTo>
                <a:lnTo>
                  <a:pt x="10" y="89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5"/>
                </a:lnTo>
                <a:lnTo>
                  <a:pt x="3" y="75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1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5" y="29"/>
                </a:lnTo>
                <a:lnTo>
                  <a:pt x="8" y="29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5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36" name="path 5436"/>
          <p:cNvSpPr/>
          <p:nvPr/>
        </p:nvSpPr>
        <p:spPr>
          <a:xfrm>
            <a:off x="13796010" y="4636262"/>
            <a:ext cx="109726" cy="85343"/>
          </a:xfrm>
          <a:custGeom>
            <a:avLst/>
            <a:gdLst/>
            <a:ahLst/>
            <a:cxnLst/>
            <a:rect l="0" t="0" r="0" b="0"/>
            <a:pathLst>
              <a:path w="172" h="134">
                <a:moveTo>
                  <a:pt x="166" y="20"/>
                </a:moveTo>
                <a:lnTo>
                  <a:pt x="166" y="22"/>
                </a:lnTo>
                <a:lnTo>
                  <a:pt x="169" y="25"/>
                </a:lnTo>
                <a:lnTo>
                  <a:pt x="169" y="34"/>
                </a:lnTo>
                <a:lnTo>
                  <a:pt x="166" y="34"/>
                </a:lnTo>
                <a:lnTo>
                  <a:pt x="166" y="32"/>
                </a:lnTo>
                <a:lnTo>
                  <a:pt x="164" y="32"/>
                </a:lnTo>
                <a:lnTo>
                  <a:pt x="161" y="32"/>
                </a:lnTo>
                <a:lnTo>
                  <a:pt x="159" y="34"/>
                </a:lnTo>
                <a:lnTo>
                  <a:pt x="159" y="37"/>
                </a:lnTo>
                <a:lnTo>
                  <a:pt x="161" y="37"/>
                </a:lnTo>
                <a:lnTo>
                  <a:pt x="161" y="39"/>
                </a:lnTo>
                <a:lnTo>
                  <a:pt x="164" y="39"/>
                </a:lnTo>
                <a:lnTo>
                  <a:pt x="164" y="49"/>
                </a:lnTo>
                <a:lnTo>
                  <a:pt x="166" y="49"/>
                </a:lnTo>
                <a:lnTo>
                  <a:pt x="166" y="51"/>
                </a:lnTo>
                <a:lnTo>
                  <a:pt x="169" y="51"/>
                </a:lnTo>
                <a:lnTo>
                  <a:pt x="171" y="51"/>
                </a:lnTo>
                <a:lnTo>
                  <a:pt x="171" y="53"/>
                </a:lnTo>
                <a:lnTo>
                  <a:pt x="171" y="61"/>
                </a:lnTo>
                <a:lnTo>
                  <a:pt x="169" y="63"/>
                </a:lnTo>
                <a:lnTo>
                  <a:pt x="169" y="65"/>
                </a:lnTo>
                <a:lnTo>
                  <a:pt x="166" y="68"/>
                </a:lnTo>
                <a:lnTo>
                  <a:pt x="164" y="68"/>
                </a:lnTo>
                <a:lnTo>
                  <a:pt x="161" y="70"/>
                </a:lnTo>
                <a:lnTo>
                  <a:pt x="161" y="75"/>
                </a:lnTo>
                <a:lnTo>
                  <a:pt x="164" y="75"/>
                </a:lnTo>
                <a:lnTo>
                  <a:pt x="166" y="75"/>
                </a:lnTo>
                <a:lnTo>
                  <a:pt x="166" y="77"/>
                </a:lnTo>
                <a:lnTo>
                  <a:pt x="166" y="80"/>
                </a:lnTo>
                <a:lnTo>
                  <a:pt x="164" y="80"/>
                </a:lnTo>
                <a:lnTo>
                  <a:pt x="164" y="85"/>
                </a:lnTo>
                <a:lnTo>
                  <a:pt x="161" y="87"/>
                </a:lnTo>
                <a:lnTo>
                  <a:pt x="161" y="89"/>
                </a:lnTo>
                <a:lnTo>
                  <a:pt x="159" y="89"/>
                </a:lnTo>
                <a:lnTo>
                  <a:pt x="159" y="94"/>
                </a:lnTo>
                <a:lnTo>
                  <a:pt x="157" y="94"/>
                </a:lnTo>
                <a:lnTo>
                  <a:pt x="157" y="97"/>
                </a:lnTo>
                <a:lnTo>
                  <a:pt x="154" y="97"/>
                </a:lnTo>
                <a:lnTo>
                  <a:pt x="150" y="97"/>
                </a:lnTo>
                <a:lnTo>
                  <a:pt x="150" y="94"/>
                </a:lnTo>
                <a:lnTo>
                  <a:pt x="150" y="87"/>
                </a:lnTo>
                <a:lnTo>
                  <a:pt x="147" y="87"/>
                </a:lnTo>
                <a:lnTo>
                  <a:pt x="147" y="85"/>
                </a:lnTo>
                <a:lnTo>
                  <a:pt x="145" y="85"/>
                </a:lnTo>
                <a:lnTo>
                  <a:pt x="140" y="85"/>
                </a:lnTo>
                <a:lnTo>
                  <a:pt x="140" y="87"/>
                </a:lnTo>
                <a:lnTo>
                  <a:pt x="137" y="87"/>
                </a:lnTo>
                <a:lnTo>
                  <a:pt x="137" y="89"/>
                </a:lnTo>
                <a:lnTo>
                  <a:pt x="133" y="89"/>
                </a:lnTo>
                <a:lnTo>
                  <a:pt x="133" y="92"/>
                </a:lnTo>
                <a:lnTo>
                  <a:pt x="130" y="92"/>
                </a:lnTo>
                <a:lnTo>
                  <a:pt x="130" y="94"/>
                </a:lnTo>
                <a:lnTo>
                  <a:pt x="128" y="97"/>
                </a:lnTo>
                <a:lnTo>
                  <a:pt x="128" y="99"/>
                </a:lnTo>
                <a:lnTo>
                  <a:pt x="130" y="101"/>
                </a:lnTo>
                <a:lnTo>
                  <a:pt x="133" y="101"/>
                </a:lnTo>
                <a:lnTo>
                  <a:pt x="133" y="99"/>
                </a:lnTo>
                <a:lnTo>
                  <a:pt x="135" y="99"/>
                </a:lnTo>
                <a:lnTo>
                  <a:pt x="137" y="97"/>
                </a:lnTo>
                <a:lnTo>
                  <a:pt x="142" y="97"/>
                </a:lnTo>
                <a:lnTo>
                  <a:pt x="142" y="99"/>
                </a:lnTo>
                <a:lnTo>
                  <a:pt x="145" y="99"/>
                </a:lnTo>
                <a:lnTo>
                  <a:pt x="145" y="101"/>
                </a:lnTo>
                <a:moveTo>
                  <a:pt x="145" y="101"/>
                </a:moveTo>
                <a:lnTo>
                  <a:pt x="147" y="101"/>
                </a:lnTo>
                <a:lnTo>
                  <a:pt x="147" y="104"/>
                </a:lnTo>
                <a:lnTo>
                  <a:pt x="147" y="109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3"/>
                </a:lnTo>
                <a:lnTo>
                  <a:pt x="140" y="113"/>
                </a:lnTo>
                <a:lnTo>
                  <a:pt x="140" y="116"/>
                </a:lnTo>
                <a:lnTo>
                  <a:pt x="137" y="116"/>
                </a:lnTo>
                <a:lnTo>
                  <a:pt x="135" y="116"/>
                </a:lnTo>
                <a:lnTo>
                  <a:pt x="135" y="118"/>
                </a:lnTo>
                <a:lnTo>
                  <a:pt x="133" y="118"/>
                </a:lnTo>
                <a:lnTo>
                  <a:pt x="133" y="121"/>
                </a:lnTo>
                <a:lnTo>
                  <a:pt x="128" y="121"/>
                </a:lnTo>
                <a:lnTo>
                  <a:pt x="128" y="123"/>
                </a:lnTo>
                <a:lnTo>
                  <a:pt x="121" y="123"/>
                </a:lnTo>
                <a:lnTo>
                  <a:pt x="121" y="125"/>
                </a:lnTo>
                <a:lnTo>
                  <a:pt x="118" y="125"/>
                </a:lnTo>
                <a:lnTo>
                  <a:pt x="118" y="128"/>
                </a:lnTo>
                <a:lnTo>
                  <a:pt x="113" y="128"/>
                </a:lnTo>
                <a:lnTo>
                  <a:pt x="113" y="130"/>
                </a:lnTo>
                <a:lnTo>
                  <a:pt x="104" y="130"/>
                </a:lnTo>
                <a:lnTo>
                  <a:pt x="104" y="133"/>
                </a:lnTo>
                <a:lnTo>
                  <a:pt x="101" y="133"/>
                </a:lnTo>
                <a:lnTo>
                  <a:pt x="101" y="130"/>
                </a:lnTo>
                <a:lnTo>
                  <a:pt x="99" y="130"/>
                </a:lnTo>
                <a:lnTo>
                  <a:pt x="101" y="130"/>
                </a:lnTo>
                <a:lnTo>
                  <a:pt x="101" y="125"/>
                </a:lnTo>
                <a:lnTo>
                  <a:pt x="104" y="125"/>
                </a:lnTo>
                <a:lnTo>
                  <a:pt x="104" y="123"/>
                </a:lnTo>
                <a:lnTo>
                  <a:pt x="101" y="123"/>
                </a:lnTo>
                <a:lnTo>
                  <a:pt x="97" y="123"/>
                </a:lnTo>
                <a:lnTo>
                  <a:pt x="97" y="125"/>
                </a:lnTo>
                <a:lnTo>
                  <a:pt x="92" y="125"/>
                </a:lnTo>
                <a:lnTo>
                  <a:pt x="92" y="128"/>
                </a:lnTo>
                <a:lnTo>
                  <a:pt x="85" y="128"/>
                </a:lnTo>
                <a:lnTo>
                  <a:pt x="85" y="130"/>
                </a:lnTo>
                <a:lnTo>
                  <a:pt x="82" y="130"/>
                </a:lnTo>
                <a:lnTo>
                  <a:pt x="82" y="133"/>
                </a:lnTo>
                <a:lnTo>
                  <a:pt x="70" y="133"/>
                </a:lnTo>
                <a:lnTo>
                  <a:pt x="68" y="130"/>
                </a:lnTo>
                <a:lnTo>
                  <a:pt x="65" y="128"/>
                </a:lnTo>
                <a:lnTo>
                  <a:pt x="65" y="125"/>
                </a:lnTo>
                <a:lnTo>
                  <a:pt x="63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8"/>
                </a:lnTo>
                <a:lnTo>
                  <a:pt x="58" y="128"/>
                </a:lnTo>
                <a:lnTo>
                  <a:pt x="51" y="128"/>
                </a:lnTo>
                <a:lnTo>
                  <a:pt x="51" y="125"/>
                </a:lnTo>
                <a:lnTo>
                  <a:pt x="46" y="125"/>
                </a:lnTo>
                <a:lnTo>
                  <a:pt x="46" y="123"/>
                </a:lnTo>
                <a:lnTo>
                  <a:pt x="44" y="123"/>
                </a:lnTo>
                <a:lnTo>
                  <a:pt x="41" y="121"/>
                </a:lnTo>
                <a:lnTo>
                  <a:pt x="39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1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49" y="104"/>
                </a:lnTo>
                <a:moveTo>
                  <a:pt x="49" y="104"/>
                </a:moveTo>
                <a:lnTo>
                  <a:pt x="49" y="101"/>
                </a:lnTo>
                <a:lnTo>
                  <a:pt x="46" y="101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17" y="99"/>
                </a:lnTo>
                <a:lnTo>
                  <a:pt x="17" y="97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89"/>
                </a:lnTo>
                <a:lnTo>
                  <a:pt x="10" y="87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5"/>
                </a:lnTo>
                <a:lnTo>
                  <a:pt x="3" y="73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49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5" y="29"/>
                </a:lnTo>
                <a:lnTo>
                  <a:pt x="8" y="29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7"/>
                </a:lnTo>
                <a:lnTo>
                  <a:pt x="8" y="15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38" name="path 5438"/>
          <p:cNvSpPr/>
          <p:nvPr/>
        </p:nvSpPr>
        <p:spPr>
          <a:xfrm>
            <a:off x="13142213" y="4636262"/>
            <a:ext cx="94488" cy="85343"/>
          </a:xfrm>
          <a:custGeom>
            <a:avLst/>
            <a:gdLst/>
            <a:ahLst/>
            <a:cxnLst/>
            <a:rect l="0" t="0" r="0" b="0"/>
            <a:pathLst>
              <a:path w="148" h="134">
                <a:moveTo>
                  <a:pt x="145" y="101"/>
                </a:moveTo>
                <a:lnTo>
                  <a:pt x="147" y="104"/>
                </a:lnTo>
                <a:lnTo>
                  <a:pt x="147" y="109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3"/>
                </a:lnTo>
                <a:lnTo>
                  <a:pt x="140" y="113"/>
                </a:lnTo>
                <a:lnTo>
                  <a:pt x="138" y="116"/>
                </a:lnTo>
                <a:lnTo>
                  <a:pt x="135" y="116"/>
                </a:lnTo>
                <a:lnTo>
                  <a:pt x="135" y="118"/>
                </a:lnTo>
                <a:lnTo>
                  <a:pt x="133" y="118"/>
                </a:lnTo>
                <a:lnTo>
                  <a:pt x="130" y="121"/>
                </a:lnTo>
                <a:lnTo>
                  <a:pt x="128" y="121"/>
                </a:lnTo>
                <a:lnTo>
                  <a:pt x="128" y="123"/>
                </a:lnTo>
                <a:lnTo>
                  <a:pt x="118" y="123"/>
                </a:lnTo>
                <a:lnTo>
                  <a:pt x="118" y="125"/>
                </a:lnTo>
                <a:lnTo>
                  <a:pt x="116" y="125"/>
                </a:lnTo>
                <a:lnTo>
                  <a:pt x="116" y="128"/>
                </a:lnTo>
                <a:lnTo>
                  <a:pt x="114" y="128"/>
                </a:lnTo>
                <a:lnTo>
                  <a:pt x="114" y="130"/>
                </a:lnTo>
                <a:lnTo>
                  <a:pt x="104" y="130"/>
                </a:lnTo>
                <a:lnTo>
                  <a:pt x="104" y="133"/>
                </a:lnTo>
                <a:lnTo>
                  <a:pt x="102" y="133"/>
                </a:lnTo>
                <a:lnTo>
                  <a:pt x="99" y="130"/>
                </a:lnTo>
                <a:lnTo>
                  <a:pt x="102" y="128"/>
                </a:lnTo>
                <a:lnTo>
                  <a:pt x="102" y="123"/>
                </a:lnTo>
                <a:lnTo>
                  <a:pt x="99" y="123"/>
                </a:lnTo>
                <a:lnTo>
                  <a:pt x="94" y="123"/>
                </a:lnTo>
                <a:lnTo>
                  <a:pt x="94" y="125"/>
                </a:lnTo>
                <a:lnTo>
                  <a:pt x="92" y="125"/>
                </a:lnTo>
                <a:lnTo>
                  <a:pt x="92" y="128"/>
                </a:lnTo>
                <a:lnTo>
                  <a:pt x="82" y="128"/>
                </a:lnTo>
                <a:lnTo>
                  <a:pt x="82" y="130"/>
                </a:lnTo>
                <a:lnTo>
                  <a:pt x="82" y="133"/>
                </a:lnTo>
                <a:lnTo>
                  <a:pt x="80" y="133"/>
                </a:lnTo>
                <a:lnTo>
                  <a:pt x="68" y="133"/>
                </a:lnTo>
                <a:lnTo>
                  <a:pt x="68" y="130"/>
                </a:lnTo>
                <a:lnTo>
                  <a:pt x="66" y="130"/>
                </a:lnTo>
                <a:lnTo>
                  <a:pt x="66" y="128"/>
                </a:lnTo>
                <a:lnTo>
                  <a:pt x="66" y="125"/>
                </a:lnTo>
                <a:lnTo>
                  <a:pt x="63" y="125"/>
                </a:lnTo>
                <a:lnTo>
                  <a:pt x="61" y="123"/>
                </a:lnTo>
                <a:lnTo>
                  <a:pt x="58" y="125"/>
                </a:lnTo>
                <a:lnTo>
                  <a:pt x="61" y="128"/>
                </a:lnTo>
                <a:lnTo>
                  <a:pt x="51" y="128"/>
                </a:lnTo>
                <a:lnTo>
                  <a:pt x="51" y="125"/>
                </a:lnTo>
                <a:lnTo>
                  <a:pt x="46" y="125"/>
                </a:lnTo>
                <a:lnTo>
                  <a:pt x="44" y="123"/>
                </a:lnTo>
                <a:lnTo>
                  <a:pt x="42" y="123"/>
                </a:lnTo>
                <a:lnTo>
                  <a:pt x="42" y="121"/>
                </a:lnTo>
                <a:lnTo>
                  <a:pt x="39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1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49" y="104"/>
                </a:lnTo>
                <a:moveTo>
                  <a:pt x="49" y="104"/>
                </a:moveTo>
                <a:lnTo>
                  <a:pt x="46" y="104"/>
                </a:lnTo>
                <a:lnTo>
                  <a:pt x="46" y="101"/>
                </a:lnTo>
                <a:lnTo>
                  <a:pt x="44" y="99"/>
                </a:lnTo>
                <a:lnTo>
                  <a:pt x="44" y="97"/>
                </a:lnTo>
                <a:lnTo>
                  <a:pt x="42" y="94"/>
                </a:lnTo>
                <a:lnTo>
                  <a:pt x="39" y="92"/>
                </a:lnTo>
                <a:lnTo>
                  <a:pt x="32" y="92"/>
                </a:lnTo>
                <a:lnTo>
                  <a:pt x="32" y="94"/>
                </a:lnTo>
                <a:lnTo>
                  <a:pt x="34" y="97"/>
                </a:lnTo>
                <a:lnTo>
                  <a:pt x="34" y="99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7" y="111"/>
                </a:lnTo>
                <a:lnTo>
                  <a:pt x="25" y="109"/>
                </a:lnTo>
                <a:lnTo>
                  <a:pt x="22" y="106"/>
                </a:lnTo>
                <a:lnTo>
                  <a:pt x="20" y="104"/>
                </a:lnTo>
                <a:lnTo>
                  <a:pt x="20" y="101"/>
                </a:lnTo>
                <a:lnTo>
                  <a:pt x="18" y="101"/>
                </a:lnTo>
                <a:lnTo>
                  <a:pt x="18" y="99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92"/>
                </a:lnTo>
                <a:lnTo>
                  <a:pt x="10" y="89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6" y="80"/>
                </a:lnTo>
                <a:lnTo>
                  <a:pt x="6" y="77"/>
                </a:lnTo>
                <a:lnTo>
                  <a:pt x="3" y="75"/>
                </a:lnTo>
                <a:lnTo>
                  <a:pt x="3" y="68"/>
                </a:lnTo>
                <a:lnTo>
                  <a:pt x="1" y="65"/>
                </a:lnTo>
                <a:lnTo>
                  <a:pt x="1" y="63"/>
                </a:lnTo>
                <a:lnTo>
                  <a:pt x="3" y="63"/>
                </a:lnTo>
                <a:lnTo>
                  <a:pt x="6" y="63"/>
                </a:lnTo>
                <a:lnTo>
                  <a:pt x="6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6"/>
                </a:lnTo>
                <a:lnTo>
                  <a:pt x="6" y="53"/>
                </a:lnTo>
                <a:lnTo>
                  <a:pt x="6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2"/>
                </a:lnTo>
                <a:lnTo>
                  <a:pt x="3" y="29"/>
                </a:lnTo>
                <a:lnTo>
                  <a:pt x="8" y="29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15"/>
                </a:lnTo>
                <a:lnTo>
                  <a:pt x="8" y="13"/>
                </a:lnTo>
                <a:lnTo>
                  <a:pt x="8" y="10"/>
                </a:lnTo>
                <a:lnTo>
                  <a:pt x="10" y="8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40" name="path 5440"/>
          <p:cNvSpPr/>
          <p:nvPr/>
        </p:nvSpPr>
        <p:spPr>
          <a:xfrm>
            <a:off x="12268961" y="4614926"/>
            <a:ext cx="94488" cy="106679"/>
          </a:xfrm>
          <a:custGeom>
            <a:avLst/>
            <a:gdLst/>
            <a:ahLst/>
            <a:cxnLst/>
            <a:rect l="0" t="0" r="0" b="0"/>
            <a:pathLst>
              <a:path w="148" h="167">
                <a:moveTo>
                  <a:pt x="147" y="135"/>
                </a:moveTo>
                <a:lnTo>
                  <a:pt x="147" y="142"/>
                </a:lnTo>
                <a:lnTo>
                  <a:pt x="145" y="142"/>
                </a:lnTo>
                <a:lnTo>
                  <a:pt x="145" y="145"/>
                </a:lnTo>
                <a:lnTo>
                  <a:pt x="142" y="147"/>
                </a:lnTo>
                <a:lnTo>
                  <a:pt x="140" y="147"/>
                </a:lnTo>
                <a:lnTo>
                  <a:pt x="140" y="150"/>
                </a:lnTo>
                <a:lnTo>
                  <a:pt x="138" y="150"/>
                </a:lnTo>
                <a:lnTo>
                  <a:pt x="135" y="152"/>
                </a:lnTo>
                <a:lnTo>
                  <a:pt x="133" y="152"/>
                </a:lnTo>
                <a:lnTo>
                  <a:pt x="133" y="154"/>
                </a:lnTo>
                <a:lnTo>
                  <a:pt x="128" y="154"/>
                </a:lnTo>
                <a:lnTo>
                  <a:pt x="128" y="157"/>
                </a:lnTo>
                <a:lnTo>
                  <a:pt x="121" y="157"/>
                </a:lnTo>
                <a:lnTo>
                  <a:pt x="121" y="159"/>
                </a:lnTo>
                <a:lnTo>
                  <a:pt x="118" y="159"/>
                </a:lnTo>
                <a:lnTo>
                  <a:pt x="118" y="162"/>
                </a:lnTo>
                <a:lnTo>
                  <a:pt x="114" y="162"/>
                </a:lnTo>
                <a:lnTo>
                  <a:pt x="114" y="164"/>
                </a:lnTo>
                <a:lnTo>
                  <a:pt x="106" y="164"/>
                </a:lnTo>
                <a:lnTo>
                  <a:pt x="104" y="166"/>
                </a:lnTo>
                <a:lnTo>
                  <a:pt x="102" y="166"/>
                </a:lnTo>
                <a:lnTo>
                  <a:pt x="102" y="164"/>
                </a:lnTo>
                <a:lnTo>
                  <a:pt x="102" y="162"/>
                </a:lnTo>
                <a:lnTo>
                  <a:pt x="104" y="162"/>
                </a:lnTo>
                <a:lnTo>
                  <a:pt x="104" y="157"/>
                </a:lnTo>
                <a:lnTo>
                  <a:pt x="102" y="157"/>
                </a:lnTo>
                <a:lnTo>
                  <a:pt x="97" y="157"/>
                </a:lnTo>
                <a:lnTo>
                  <a:pt x="97" y="159"/>
                </a:lnTo>
                <a:lnTo>
                  <a:pt x="94" y="159"/>
                </a:lnTo>
                <a:lnTo>
                  <a:pt x="92" y="162"/>
                </a:lnTo>
                <a:lnTo>
                  <a:pt x="85" y="162"/>
                </a:lnTo>
                <a:lnTo>
                  <a:pt x="85" y="164"/>
                </a:lnTo>
                <a:lnTo>
                  <a:pt x="82" y="164"/>
                </a:lnTo>
                <a:lnTo>
                  <a:pt x="82" y="166"/>
                </a:lnTo>
                <a:lnTo>
                  <a:pt x="70" y="166"/>
                </a:lnTo>
                <a:lnTo>
                  <a:pt x="68" y="164"/>
                </a:lnTo>
                <a:lnTo>
                  <a:pt x="68" y="162"/>
                </a:lnTo>
                <a:lnTo>
                  <a:pt x="65" y="162"/>
                </a:lnTo>
                <a:lnTo>
                  <a:pt x="65" y="159"/>
                </a:lnTo>
                <a:lnTo>
                  <a:pt x="63" y="159"/>
                </a:lnTo>
                <a:lnTo>
                  <a:pt x="63" y="157"/>
                </a:lnTo>
                <a:lnTo>
                  <a:pt x="61" y="157"/>
                </a:lnTo>
                <a:lnTo>
                  <a:pt x="61" y="162"/>
                </a:lnTo>
                <a:lnTo>
                  <a:pt x="58" y="162"/>
                </a:lnTo>
                <a:lnTo>
                  <a:pt x="54" y="162"/>
                </a:lnTo>
                <a:lnTo>
                  <a:pt x="51" y="159"/>
                </a:lnTo>
                <a:lnTo>
                  <a:pt x="46" y="159"/>
                </a:lnTo>
                <a:lnTo>
                  <a:pt x="46" y="157"/>
                </a:lnTo>
                <a:lnTo>
                  <a:pt x="44" y="157"/>
                </a:lnTo>
                <a:lnTo>
                  <a:pt x="42" y="154"/>
                </a:lnTo>
                <a:lnTo>
                  <a:pt x="39" y="154"/>
                </a:lnTo>
                <a:lnTo>
                  <a:pt x="39" y="152"/>
                </a:lnTo>
                <a:lnTo>
                  <a:pt x="37" y="150"/>
                </a:lnTo>
                <a:lnTo>
                  <a:pt x="37" y="147"/>
                </a:lnTo>
                <a:lnTo>
                  <a:pt x="39" y="145"/>
                </a:lnTo>
                <a:lnTo>
                  <a:pt x="49" y="145"/>
                </a:lnTo>
                <a:lnTo>
                  <a:pt x="49" y="142"/>
                </a:lnTo>
                <a:lnTo>
                  <a:pt x="51" y="142"/>
                </a:lnTo>
                <a:lnTo>
                  <a:pt x="51" y="140"/>
                </a:lnTo>
                <a:lnTo>
                  <a:pt x="51" y="137"/>
                </a:lnTo>
                <a:lnTo>
                  <a:pt x="49" y="137"/>
                </a:lnTo>
                <a:moveTo>
                  <a:pt x="49" y="137"/>
                </a:moveTo>
                <a:lnTo>
                  <a:pt x="49" y="135"/>
                </a:lnTo>
                <a:lnTo>
                  <a:pt x="46" y="135"/>
                </a:lnTo>
                <a:lnTo>
                  <a:pt x="46" y="133"/>
                </a:lnTo>
                <a:lnTo>
                  <a:pt x="44" y="130"/>
                </a:lnTo>
                <a:lnTo>
                  <a:pt x="44" y="128"/>
                </a:lnTo>
                <a:lnTo>
                  <a:pt x="42" y="128"/>
                </a:lnTo>
                <a:lnTo>
                  <a:pt x="42" y="126"/>
                </a:lnTo>
                <a:lnTo>
                  <a:pt x="39" y="126"/>
                </a:lnTo>
                <a:lnTo>
                  <a:pt x="34" y="126"/>
                </a:lnTo>
                <a:lnTo>
                  <a:pt x="34" y="128"/>
                </a:lnTo>
                <a:lnTo>
                  <a:pt x="34" y="130"/>
                </a:lnTo>
                <a:lnTo>
                  <a:pt x="37" y="130"/>
                </a:lnTo>
                <a:lnTo>
                  <a:pt x="37" y="135"/>
                </a:lnTo>
                <a:lnTo>
                  <a:pt x="39" y="135"/>
                </a:lnTo>
                <a:lnTo>
                  <a:pt x="39" y="137"/>
                </a:lnTo>
                <a:lnTo>
                  <a:pt x="37" y="137"/>
                </a:lnTo>
                <a:lnTo>
                  <a:pt x="37" y="140"/>
                </a:lnTo>
                <a:lnTo>
                  <a:pt x="34" y="140"/>
                </a:lnTo>
                <a:lnTo>
                  <a:pt x="34" y="142"/>
                </a:lnTo>
                <a:lnTo>
                  <a:pt x="32" y="142"/>
                </a:lnTo>
                <a:lnTo>
                  <a:pt x="32" y="145"/>
                </a:lnTo>
                <a:lnTo>
                  <a:pt x="30" y="145"/>
                </a:lnTo>
                <a:lnTo>
                  <a:pt x="27" y="142"/>
                </a:lnTo>
                <a:lnTo>
                  <a:pt x="25" y="142"/>
                </a:lnTo>
                <a:lnTo>
                  <a:pt x="25" y="140"/>
                </a:lnTo>
                <a:lnTo>
                  <a:pt x="22" y="140"/>
                </a:lnTo>
                <a:lnTo>
                  <a:pt x="22" y="137"/>
                </a:lnTo>
                <a:lnTo>
                  <a:pt x="20" y="137"/>
                </a:lnTo>
                <a:lnTo>
                  <a:pt x="20" y="135"/>
                </a:lnTo>
                <a:lnTo>
                  <a:pt x="18" y="133"/>
                </a:lnTo>
                <a:lnTo>
                  <a:pt x="18" y="130"/>
                </a:lnTo>
                <a:lnTo>
                  <a:pt x="15" y="130"/>
                </a:lnTo>
                <a:lnTo>
                  <a:pt x="15" y="128"/>
                </a:lnTo>
                <a:lnTo>
                  <a:pt x="13" y="126"/>
                </a:lnTo>
                <a:lnTo>
                  <a:pt x="13" y="118"/>
                </a:lnTo>
                <a:lnTo>
                  <a:pt x="10" y="118"/>
                </a:lnTo>
                <a:lnTo>
                  <a:pt x="10" y="116"/>
                </a:lnTo>
                <a:lnTo>
                  <a:pt x="8" y="114"/>
                </a:lnTo>
                <a:lnTo>
                  <a:pt x="5" y="111"/>
                </a:lnTo>
                <a:lnTo>
                  <a:pt x="5" y="106"/>
                </a:lnTo>
                <a:lnTo>
                  <a:pt x="3" y="106"/>
                </a:lnTo>
                <a:lnTo>
                  <a:pt x="3" y="97"/>
                </a:lnTo>
                <a:lnTo>
                  <a:pt x="5" y="97"/>
                </a:lnTo>
                <a:lnTo>
                  <a:pt x="5" y="99"/>
                </a:lnTo>
                <a:lnTo>
                  <a:pt x="8" y="99"/>
                </a:lnTo>
                <a:lnTo>
                  <a:pt x="10" y="99"/>
                </a:lnTo>
                <a:lnTo>
                  <a:pt x="13" y="97"/>
                </a:lnTo>
                <a:lnTo>
                  <a:pt x="13" y="94"/>
                </a:lnTo>
                <a:lnTo>
                  <a:pt x="10" y="92"/>
                </a:lnTo>
                <a:lnTo>
                  <a:pt x="8" y="90"/>
                </a:lnTo>
                <a:lnTo>
                  <a:pt x="8" y="82"/>
                </a:lnTo>
                <a:lnTo>
                  <a:pt x="5" y="80"/>
                </a:lnTo>
                <a:lnTo>
                  <a:pt x="1" y="80"/>
                </a:lnTo>
                <a:lnTo>
                  <a:pt x="1" y="77"/>
                </a:lnTo>
                <a:lnTo>
                  <a:pt x="1" y="70"/>
                </a:lnTo>
                <a:lnTo>
                  <a:pt x="3" y="68"/>
                </a:lnTo>
                <a:lnTo>
                  <a:pt x="3" y="66"/>
                </a:lnTo>
                <a:lnTo>
                  <a:pt x="5" y="63"/>
                </a:lnTo>
                <a:lnTo>
                  <a:pt x="8" y="63"/>
                </a:lnTo>
                <a:lnTo>
                  <a:pt x="8" y="61"/>
                </a:lnTo>
                <a:lnTo>
                  <a:pt x="10" y="61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5" y="56"/>
                </a:lnTo>
                <a:lnTo>
                  <a:pt x="5" y="54"/>
                </a:lnTo>
                <a:lnTo>
                  <a:pt x="8" y="51"/>
                </a:lnTo>
                <a:lnTo>
                  <a:pt x="8" y="46"/>
                </a:lnTo>
                <a:lnTo>
                  <a:pt x="10" y="46"/>
                </a:lnTo>
                <a:lnTo>
                  <a:pt x="10" y="42"/>
                </a:lnTo>
                <a:lnTo>
                  <a:pt x="13" y="42"/>
                </a:lnTo>
                <a:lnTo>
                  <a:pt x="13" y="39"/>
                </a:lnTo>
                <a:lnTo>
                  <a:pt x="15" y="37"/>
                </a:lnTo>
                <a:lnTo>
                  <a:pt x="15" y="34"/>
                </a:lnTo>
                <a:lnTo>
                  <a:pt x="18" y="34"/>
                </a:lnTo>
                <a:moveTo>
                  <a:pt x="18" y="34"/>
                </a:moveTo>
                <a:lnTo>
                  <a:pt x="18" y="32"/>
                </a:lnTo>
                <a:lnTo>
                  <a:pt x="20" y="32"/>
                </a:lnTo>
                <a:lnTo>
                  <a:pt x="22" y="32"/>
                </a:lnTo>
                <a:lnTo>
                  <a:pt x="22" y="34"/>
                </a:lnTo>
                <a:lnTo>
                  <a:pt x="25" y="37"/>
                </a:lnTo>
                <a:lnTo>
                  <a:pt x="25" y="46"/>
                </a:lnTo>
                <a:lnTo>
                  <a:pt x="27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7" y="42"/>
                </a:lnTo>
                <a:lnTo>
                  <a:pt x="39" y="39"/>
                </a:lnTo>
                <a:lnTo>
                  <a:pt x="42" y="39"/>
                </a:lnTo>
                <a:lnTo>
                  <a:pt x="42" y="37"/>
                </a:lnTo>
                <a:lnTo>
                  <a:pt x="44" y="34"/>
                </a:lnTo>
                <a:lnTo>
                  <a:pt x="44" y="30"/>
                </a:lnTo>
                <a:lnTo>
                  <a:pt x="42" y="30"/>
                </a:lnTo>
                <a:lnTo>
                  <a:pt x="39" y="30"/>
                </a:lnTo>
                <a:lnTo>
                  <a:pt x="39" y="32"/>
                </a:lnTo>
                <a:lnTo>
                  <a:pt x="37" y="32"/>
                </a:lnTo>
                <a:lnTo>
                  <a:pt x="34" y="34"/>
                </a:lnTo>
                <a:lnTo>
                  <a:pt x="30" y="34"/>
                </a:lnTo>
                <a:lnTo>
                  <a:pt x="30" y="32"/>
                </a:lnTo>
                <a:lnTo>
                  <a:pt x="27" y="32"/>
                </a:lnTo>
                <a:lnTo>
                  <a:pt x="27" y="30"/>
                </a:lnTo>
                <a:lnTo>
                  <a:pt x="25" y="30"/>
                </a:lnTo>
                <a:lnTo>
                  <a:pt x="25" y="27"/>
                </a:lnTo>
                <a:lnTo>
                  <a:pt x="25" y="22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0" y="17"/>
                </a:lnTo>
                <a:lnTo>
                  <a:pt x="32" y="17"/>
                </a:lnTo>
                <a:lnTo>
                  <a:pt x="32" y="15"/>
                </a:lnTo>
                <a:lnTo>
                  <a:pt x="34" y="15"/>
                </a:lnTo>
                <a:lnTo>
                  <a:pt x="37" y="13"/>
                </a:lnTo>
                <a:lnTo>
                  <a:pt x="39" y="13"/>
                </a:lnTo>
                <a:lnTo>
                  <a:pt x="39" y="10"/>
                </a:lnTo>
                <a:lnTo>
                  <a:pt x="42" y="10"/>
                </a:lnTo>
                <a:lnTo>
                  <a:pt x="44" y="8"/>
                </a:lnTo>
                <a:lnTo>
                  <a:pt x="51" y="8"/>
                </a:lnTo>
                <a:lnTo>
                  <a:pt x="51" y="6"/>
                </a:lnTo>
                <a:lnTo>
                  <a:pt x="54" y="6"/>
                </a:lnTo>
                <a:lnTo>
                  <a:pt x="54" y="3"/>
                </a:lnTo>
                <a:lnTo>
                  <a:pt x="56" y="3"/>
                </a:lnTo>
                <a:lnTo>
                  <a:pt x="58" y="1"/>
                </a:lnTo>
                <a:lnTo>
                  <a:pt x="6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42" name="path 5442"/>
          <p:cNvSpPr/>
          <p:nvPr/>
        </p:nvSpPr>
        <p:spPr>
          <a:xfrm>
            <a:off x="11933682" y="4593589"/>
            <a:ext cx="73151" cy="74676"/>
          </a:xfrm>
          <a:custGeom>
            <a:avLst/>
            <a:gdLst/>
            <a:ahLst/>
            <a:cxnLst/>
            <a:rect l="0" t="0" r="0" b="0"/>
            <a:pathLst>
              <a:path w="115" h="117">
                <a:moveTo>
                  <a:pt x="56" y="58"/>
                </a:moveTo>
                <a:lnTo>
                  <a:pt x="113" y="1"/>
                </a:lnTo>
                <a:lnTo>
                  <a:pt x="56" y="58"/>
                </a:lnTo>
                <a:lnTo>
                  <a:pt x="1" y="116"/>
                </a:lnTo>
                <a:lnTo>
                  <a:pt x="56" y="58"/>
                </a:lnTo>
                <a:lnTo>
                  <a:pt x="1" y="1"/>
                </a:lnTo>
                <a:lnTo>
                  <a:pt x="56" y="58"/>
                </a:lnTo>
                <a:lnTo>
                  <a:pt x="113" y="11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44" name="path 5444"/>
          <p:cNvSpPr/>
          <p:nvPr/>
        </p:nvSpPr>
        <p:spPr>
          <a:xfrm>
            <a:off x="5686821" y="5403444"/>
            <a:ext cx="30450" cy="143557"/>
          </a:xfrm>
          <a:custGeom>
            <a:avLst/>
            <a:gdLst/>
            <a:ahLst/>
            <a:cxnLst/>
            <a:rect l="0" t="0" r="0" b="0"/>
            <a:pathLst>
              <a:path w="47" h="226">
                <a:moveTo>
                  <a:pt x="46" y="0"/>
                </a:moveTo>
                <a:lnTo>
                  <a:pt x="1" y="22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46" name="path 5446"/>
          <p:cNvSpPr/>
          <p:nvPr/>
        </p:nvSpPr>
        <p:spPr>
          <a:xfrm>
            <a:off x="5686821" y="5403444"/>
            <a:ext cx="30450" cy="143557"/>
          </a:xfrm>
          <a:custGeom>
            <a:avLst/>
            <a:gdLst/>
            <a:ahLst/>
            <a:cxnLst/>
            <a:rect l="0" t="0" r="0" b="0"/>
            <a:pathLst>
              <a:path w="47" h="226">
                <a:moveTo>
                  <a:pt x="46" y="0"/>
                </a:moveTo>
                <a:lnTo>
                  <a:pt x="1" y="22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48" name="rect 5448"/>
          <p:cNvSpPr/>
          <p:nvPr/>
        </p:nvSpPr>
        <p:spPr>
          <a:xfrm>
            <a:off x="5685281" y="5546840"/>
            <a:ext cx="3048" cy="121994"/>
          </a:xfrm>
          <a:prstGeom prst="rect">
            <a:avLst/>
          </a:prstGeom>
          <a:solidFill>
            <a:srgbClr val="CCCCCC">
              <a:alpha val="8941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50" name="path 5450"/>
          <p:cNvSpPr/>
          <p:nvPr/>
        </p:nvSpPr>
        <p:spPr>
          <a:xfrm>
            <a:off x="5874373" y="6480693"/>
            <a:ext cx="595658" cy="724666"/>
          </a:xfrm>
          <a:custGeom>
            <a:avLst/>
            <a:gdLst/>
            <a:ahLst/>
            <a:cxnLst/>
            <a:rect l="0" t="0" r="0" b="0"/>
            <a:pathLst>
              <a:path w="938" h="1141">
                <a:moveTo>
                  <a:pt x="1" y="149"/>
                </a:moveTo>
                <a:lnTo>
                  <a:pt x="13" y="168"/>
                </a:lnTo>
                <a:lnTo>
                  <a:pt x="603" y="1140"/>
                </a:lnTo>
                <a:moveTo>
                  <a:pt x="243" y="0"/>
                </a:moveTo>
                <a:lnTo>
                  <a:pt x="255" y="22"/>
                </a:lnTo>
                <a:lnTo>
                  <a:pt x="838" y="982"/>
                </a:lnTo>
                <a:lnTo>
                  <a:pt x="850" y="1001"/>
                </a:lnTo>
                <a:lnTo>
                  <a:pt x="869" y="1030"/>
                </a:lnTo>
                <a:lnTo>
                  <a:pt x="937" y="1140"/>
                </a:lnTo>
                <a:moveTo>
                  <a:pt x="759" y="571"/>
                </a:moveTo>
                <a:lnTo>
                  <a:pt x="749" y="598"/>
                </a:lnTo>
                <a:lnTo>
                  <a:pt x="752" y="590"/>
                </a:lnTo>
                <a:moveTo>
                  <a:pt x="608" y="871"/>
                </a:moveTo>
                <a:lnTo>
                  <a:pt x="605" y="866"/>
                </a:lnTo>
                <a:lnTo>
                  <a:pt x="593" y="838"/>
                </a:lnTo>
                <a:lnTo>
                  <a:pt x="557" y="811"/>
                </a:lnTo>
                <a:moveTo>
                  <a:pt x="404" y="1056"/>
                </a:moveTo>
                <a:lnTo>
                  <a:pt x="394" y="1030"/>
                </a:lnTo>
                <a:lnTo>
                  <a:pt x="356" y="98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52" name="path 5452"/>
          <p:cNvSpPr/>
          <p:nvPr/>
        </p:nvSpPr>
        <p:spPr>
          <a:xfrm>
            <a:off x="5874373" y="6480693"/>
            <a:ext cx="595658" cy="724666"/>
          </a:xfrm>
          <a:custGeom>
            <a:avLst/>
            <a:gdLst/>
            <a:ahLst/>
            <a:cxnLst/>
            <a:rect l="0" t="0" r="0" b="0"/>
            <a:pathLst>
              <a:path w="938" h="1141">
                <a:moveTo>
                  <a:pt x="1" y="149"/>
                </a:moveTo>
                <a:lnTo>
                  <a:pt x="13" y="168"/>
                </a:lnTo>
                <a:lnTo>
                  <a:pt x="603" y="1140"/>
                </a:lnTo>
                <a:moveTo>
                  <a:pt x="243" y="0"/>
                </a:moveTo>
                <a:lnTo>
                  <a:pt x="255" y="22"/>
                </a:lnTo>
                <a:lnTo>
                  <a:pt x="838" y="982"/>
                </a:lnTo>
                <a:lnTo>
                  <a:pt x="850" y="1001"/>
                </a:lnTo>
                <a:lnTo>
                  <a:pt x="869" y="1030"/>
                </a:lnTo>
                <a:lnTo>
                  <a:pt x="937" y="114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54" name="path 5454"/>
          <p:cNvSpPr/>
          <p:nvPr/>
        </p:nvSpPr>
        <p:spPr>
          <a:xfrm>
            <a:off x="5961272" y="6855313"/>
            <a:ext cx="391149" cy="296760"/>
          </a:xfrm>
          <a:custGeom>
            <a:avLst/>
            <a:gdLst/>
            <a:ahLst/>
            <a:cxnLst/>
            <a:rect l="0" t="0" r="0" b="0"/>
            <a:pathLst>
              <a:path w="615" h="467">
                <a:moveTo>
                  <a:pt x="615" y="1"/>
                </a:moveTo>
                <a:lnTo>
                  <a:pt x="135" y="286"/>
                </a:lnTo>
                <a:moveTo>
                  <a:pt x="257" y="13"/>
                </a:moveTo>
                <a:lnTo>
                  <a:pt x="471" y="281"/>
                </a:lnTo>
                <a:moveTo>
                  <a:pt x="0" y="101"/>
                </a:moveTo>
                <a:lnTo>
                  <a:pt x="267" y="46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56" name="path 5456"/>
          <p:cNvSpPr/>
          <p:nvPr/>
        </p:nvSpPr>
        <p:spPr>
          <a:xfrm>
            <a:off x="6025353" y="5375629"/>
            <a:ext cx="103192" cy="104701"/>
          </a:xfrm>
          <a:custGeom>
            <a:avLst/>
            <a:gdLst/>
            <a:ahLst/>
            <a:cxnLst/>
            <a:rect l="0" t="0" r="0" b="0"/>
            <a:pathLst>
              <a:path w="162" h="164">
                <a:moveTo>
                  <a:pt x="0" y="0"/>
                </a:moveTo>
                <a:lnTo>
                  <a:pt x="161" y="164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58" name="path 5458"/>
          <p:cNvSpPr/>
          <p:nvPr/>
        </p:nvSpPr>
        <p:spPr>
          <a:xfrm>
            <a:off x="6025353" y="5375629"/>
            <a:ext cx="103192" cy="104701"/>
          </a:xfrm>
          <a:custGeom>
            <a:avLst/>
            <a:gdLst/>
            <a:ahLst/>
            <a:cxnLst/>
            <a:rect l="0" t="0" r="0" b="0"/>
            <a:pathLst>
              <a:path w="162" h="164">
                <a:moveTo>
                  <a:pt x="0" y="0"/>
                </a:moveTo>
                <a:lnTo>
                  <a:pt x="161" y="164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60" name="path 5460"/>
          <p:cNvSpPr/>
          <p:nvPr/>
        </p:nvSpPr>
        <p:spPr>
          <a:xfrm>
            <a:off x="6645402" y="5484332"/>
            <a:ext cx="231647" cy="486227"/>
          </a:xfrm>
          <a:custGeom>
            <a:avLst/>
            <a:gdLst/>
            <a:ahLst/>
            <a:cxnLst/>
            <a:rect l="0" t="0" r="0" b="0"/>
            <a:pathLst>
              <a:path w="364" h="765">
                <a:moveTo>
                  <a:pt x="330" y="717"/>
                </a:moveTo>
                <a:lnTo>
                  <a:pt x="18" y="727"/>
                </a:lnTo>
                <a:lnTo>
                  <a:pt x="1" y="72"/>
                </a:lnTo>
                <a:lnTo>
                  <a:pt x="361" y="62"/>
                </a:lnTo>
                <a:moveTo>
                  <a:pt x="327" y="765"/>
                </a:moveTo>
                <a:lnTo>
                  <a:pt x="363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62" name="path 5462"/>
          <p:cNvSpPr/>
          <p:nvPr/>
        </p:nvSpPr>
        <p:spPr>
          <a:xfrm>
            <a:off x="6876247" y="5483607"/>
            <a:ext cx="1510365" cy="82293"/>
          </a:xfrm>
          <a:custGeom>
            <a:avLst/>
            <a:gdLst/>
            <a:ahLst/>
            <a:cxnLst/>
            <a:rect l="0" t="0" r="0" b="0"/>
            <a:pathLst>
              <a:path w="2378" h="129">
                <a:moveTo>
                  <a:pt x="0" y="1"/>
                </a:moveTo>
                <a:lnTo>
                  <a:pt x="2378" y="128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64" name="path 5464"/>
          <p:cNvSpPr/>
          <p:nvPr/>
        </p:nvSpPr>
        <p:spPr>
          <a:xfrm>
            <a:off x="6876247" y="5483607"/>
            <a:ext cx="1510365" cy="82293"/>
          </a:xfrm>
          <a:custGeom>
            <a:avLst/>
            <a:gdLst/>
            <a:ahLst/>
            <a:cxnLst/>
            <a:rect l="0" t="0" r="0" b="0"/>
            <a:pathLst>
              <a:path w="2378" h="129">
                <a:moveTo>
                  <a:pt x="0" y="1"/>
                </a:moveTo>
                <a:lnTo>
                  <a:pt x="2378" y="128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66" name="path 5466"/>
          <p:cNvSpPr/>
          <p:nvPr/>
        </p:nvSpPr>
        <p:spPr>
          <a:xfrm>
            <a:off x="6025853" y="5375403"/>
            <a:ext cx="2621364" cy="144777"/>
          </a:xfrm>
          <a:custGeom>
            <a:avLst/>
            <a:gdLst/>
            <a:ahLst/>
            <a:cxnLst/>
            <a:rect l="0" t="0" r="0" b="0"/>
            <a:pathLst>
              <a:path w="4128" h="227">
                <a:moveTo>
                  <a:pt x="0" y="1"/>
                </a:moveTo>
                <a:lnTo>
                  <a:pt x="4128" y="22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68" name="rect 5468"/>
          <p:cNvSpPr/>
          <p:nvPr/>
        </p:nvSpPr>
        <p:spPr>
          <a:xfrm>
            <a:off x="5869747" y="6564583"/>
            <a:ext cx="5973" cy="11267"/>
          </a:xfrm>
          <a:prstGeom prst="rect">
            <a:avLst/>
          </a:prstGeom>
          <a:solidFill>
            <a:srgbClr val="CCCCCC">
              <a:alpha val="20392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70" name="path 5470"/>
          <p:cNvSpPr/>
          <p:nvPr/>
        </p:nvSpPr>
        <p:spPr>
          <a:xfrm>
            <a:off x="9926713" y="6628452"/>
            <a:ext cx="377680" cy="544936"/>
          </a:xfrm>
          <a:custGeom>
            <a:avLst/>
            <a:gdLst/>
            <a:ahLst/>
            <a:cxnLst/>
            <a:rect l="0" t="0" r="0" b="0"/>
            <a:pathLst>
              <a:path w="594" h="858">
                <a:moveTo>
                  <a:pt x="593" y="857"/>
                </a:moveTo>
                <a:lnTo>
                  <a:pt x="521" y="751"/>
                </a:lnTo>
                <a:moveTo>
                  <a:pt x="521" y="751"/>
                </a:moveTo>
                <a:lnTo>
                  <a:pt x="392" y="564"/>
                </a:lnTo>
                <a:moveTo>
                  <a:pt x="392" y="564"/>
                </a:moveTo>
                <a:lnTo>
                  <a:pt x="264" y="375"/>
                </a:lnTo>
                <a:moveTo>
                  <a:pt x="233" y="329"/>
                </a:moveTo>
                <a:lnTo>
                  <a:pt x="132" y="187"/>
                </a:lnTo>
                <a:moveTo>
                  <a:pt x="132" y="187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72" name="path 5472"/>
          <p:cNvSpPr/>
          <p:nvPr/>
        </p:nvSpPr>
        <p:spPr>
          <a:xfrm>
            <a:off x="5462785" y="5392826"/>
            <a:ext cx="27402" cy="187738"/>
          </a:xfrm>
          <a:custGeom>
            <a:avLst/>
            <a:gdLst/>
            <a:ahLst/>
            <a:cxnLst/>
            <a:rect l="0" t="0" r="0" b="0"/>
            <a:pathLst>
              <a:path w="43" h="295">
                <a:moveTo>
                  <a:pt x="41" y="295"/>
                </a:moveTo>
                <a:lnTo>
                  <a:pt x="39" y="285"/>
                </a:lnTo>
                <a:lnTo>
                  <a:pt x="1" y="0"/>
                </a:lnTo>
                <a:moveTo>
                  <a:pt x="41" y="295"/>
                </a:moveTo>
                <a:lnTo>
                  <a:pt x="39" y="285"/>
                </a:ln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74" name="path 5474"/>
          <p:cNvSpPr/>
          <p:nvPr/>
        </p:nvSpPr>
        <p:spPr>
          <a:xfrm>
            <a:off x="9074658" y="6102350"/>
            <a:ext cx="764861" cy="411216"/>
          </a:xfrm>
          <a:custGeom>
            <a:avLst/>
            <a:gdLst/>
            <a:ahLst/>
            <a:cxnLst/>
            <a:rect l="0" t="0" r="0" b="0"/>
            <a:pathLst>
              <a:path w="1204" h="647">
                <a:moveTo>
                  <a:pt x="1203" y="646"/>
                </a:moveTo>
                <a:lnTo>
                  <a:pt x="1095" y="522"/>
                </a:lnTo>
                <a:moveTo>
                  <a:pt x="1047" y="478"/>
                </a:moveTo>
                <a:lnTo>
                  <a:pt x="913" y="354"/>
                </a:lnTo>
                <a:moveTo>
                  <a:pt x="807" y="279"/>
                </a:moveTo>
                <a:lnTo>
                  <a:pt x="677" y="212"/>
                </a:lnTo>
                <a:moveTo>
                  <a:pt x="596" y="169"/>
                </a:moveTo>
                <a:lnTo>
                  <a:pt x="469" y="121"/>
                </a:lnTo>
                <a:lnTo>
                  <a:pt x="430" y="229"/>
                </a:lnTo>
                <a:moveTo>
                  <a:pt x="469" y="121"/>
                </a:moveTo>
                <a:lnTo>
                  <a:pt x="317" y="68"/>
                </a:lnTo>
                <a:moveTo>
                  <a:pt x="250" y="51"/>
                </a:moveTo>
                <a:lnTo>
                  <a:pt x="224" y="164"/>
                </a:lnTo>
                <a:moveTo>
                  <a:pt x="250" y="51"/>
                </a:moveTo>
                <a:lnTo>
                  <a:pt x="27" y="1"/>
                </a:lnTo>
                <a:lnTo>
                  <a:pt x="1" y="11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76" name="path 5476"/>
          <p:cNvSpPr/>
          <p:nvPr/>
        </p:nvSpPr>
        <p:spPr>
          <a:xfrm>
            <a:off x="5488704" y="5580211"/>
            <a:ext cx="534832" cy="985036"/>
          </a:xfrm>
          <a:custGeom>
            <a:avLst/>
            <a:gdLst/>
            <a:ahLst/>
            <a:cxnLst/>
            <a:rect l="0" t="0" r="0" b="0"/>
            <a:pathLst>
              <a:path w="842" h="1551">
                <a:moveTo>
                  <a:pt x="601" y="1550"/>
                </a:moveTo>
                <a:lnTo>
                  <a:pt x="289" y="977"/>
                </a:lnTo>
                <a:lnTo>
                  <a:pt x="205" y="782"/>
                </a:lnTo>
                <a:lnTo>
                  <a:pt x="200" y="768"/>
                </a:lnTo>
                <a:lnTo>
                  <a:pt x="104" y="456"/>
                </a:lnTo>
                <a:lnTo>
                  <a:pt x="1" y="0"/>
                </a:lnTo>
                <a:moveTo>
                  <a:pt x="313" y="139"/>
                </a:moveTo>
                <a:lnTo>
                  <a:pt x="358" y="326"/>
                </a:lnTo>
                <a:lnTo>
                  <a:pt x="473" y="614"/>
                </a:lnTo>
                <a:lnTo>
                  <a:pt x="841" y="1392"/>
                </a:lnTo>
                <a:moveTo>
                  <a:pt x="205" y="782"/>
                </a:moveTo>
                <a:lnTo>
                  <a:pt x="200" y="768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78" name="path 5478"/>
          <p:cNvSpPr/>
          <p:nvPr/>
        </p:nvSpPr>
        <p:spPr>
          <a:xfrm>
            <a:off x="6674421" y="6994346"/>
            <a:ext cx="130592" cy="132045"/>
          </a:xfrm>
          <a:custGeom>
            <a:avLst/>
            <a:gdLst/>
            <a:ahLst/>
            <a:cxnLst/>
            <a:rect l="0" t="0" r="0" b="0"/>
            <a:pathLst>
              <a:path w="205" h="207">
                <a:moveTo>
                  <a:pt x="1" y="0"/>
                </a:moveTo>
                <a:lnTo>
                  <a:pt x="17" y="38"/>
                </a:lnTo>
                <a:moveTo>
                  <a:pt x="104" y="206"/>
                </a:moveTo>
                <a:lnTo>
                  <a:pt x="205" y="154"/>
                </a:lnTo>
                <a:moveTo>
                  <a:pt x="1" y="0"/>
                </a:moveTo>
                <a:lnTo>
                  <a:pt x="17" y="38"/>
                </a:lnTo>
                <a:moveTo>
                  <a:pt x="104" y="206"/>
                </a:moveTo>
                <a:lnTo>
                  <a:pt x="205" y="154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80" name="path 5480"/>
          <p:cNvSpPr/>
          <p:nvPr/>
        </p:nvSpPr>
        <p:spPr>
          <a:xfrm>
            <a:off x="6436626" y="6310239"/>
            <a:ext cx="345849" cy="895075"/>
          </a:xfrm>
          <a:custGeom>
            <a:avLst/>
            <a:gdLst/>
            <a:ahLst/>
            <a:cxnLst/>
            <a:rect l="0" t="0" r="0" b="0"/>
            <a:pathLst>
              <a:path w="544" h="1409">
                <a:moveTo>
                  <a:pt x="1" y="0"/>
                </a:moveTo>
                <a:lnTo>
                  <a:pt x="39" y="211"/>
                </a:lnTo>
                <a:lnTo>
                  <a:pt x="44" y="225"/>
                </a:lnTo>
                <a:lnTo>
                  <a:pt x="152" y="189"/>
                </a:lnTo>
                <a:moveTo>
                  <a:pt x="44" y="225"/>
                </a:moveTo>
                <a:lnTo>
                  <a:pt x="113" y="444"/>
                </a:lnTo>
                <a:lnTo>
                  <a:pt x="221" y="408"/>
                </a:lnTo>
                <a:moveTo>
                  <a:pt x="113" y="444"/>
                </a:moveTo>
                <a:lnTo>
                  <a:pt x="137" y="523"/>
                </a:lnTo>
                <a:lnTo>
                  <a:pt x="169" y="600"/>
                </a:lnTo>
                <a:lnTo>
                  <a:pt x="176" y="619"/>
                </a:lnTo>
                <a:lnTo>
                  <a:pt x="190" y="657"/>
                </a:lnTo>
                <a:lnTo>
                  <a:pt x="190" y="660"/>
                </a:lnTo>
                <a:lnTo>
                  <a:pt x="296" y="612"/>
                </a:lnTo>
                <a:moveTo>
                  <a:pt x="190" y="660"/>
                </a:moveTo>
                <a:lnTo>
                  <a:pt x="284" y="869"/>
                </a:lnTo>
                <a:lnTo>
                  <a:pt x="387" y="823"/>
                </a:lnTo>
                <a:moveTo>
                  <a:pt x="284" y="869"/>
                </a:moveTo>
                <a:lnTo>
                  <a:pt x="375" y="1077"/>
                </a:lnTo>
                <a:lnTo>
                  <a:pt x="481" y="1032"/>
                </a:lnTo>
                <a:moveTo>
                  <a:pt x="392" y="1116"/>
                </a:moveTo>
                <a:lnTo>
                  <a:pt x="478" y="1284"/>
                </a:lnTo>
                <a:moveTo>
                  <a:pt x="478" y="1284"/>
                </a:moveTo>
                <a:lnTo>
                  <a:pt x="543" y="1409"/>
                </a:lnTo>
                <a:moveTo>
                  <a:pt x="39" y="211"/>
                </a:moveTo>
                <a:lnTo>
                  <a:pt x="44" y="225"/>
                </a:lnTo>
                <a:moveTo>
                  <a:pt x="284" y="869"/>
                </a:moveTo>
                <a:lnTo>
                  <a:pt x="387" y="82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82" name="path 5482"/>
          <p:cNvSpPr/>
          <p:nvPr/>
        </p:nvSpPr>
        <p:spPr>
          <a:xfrm>
            <a:off x="6122674" y="5529329"/>
            <a:ext cx="532710" cy="390136"/>
          </a:xfrm>
          <a:custGeom>
            <a:avLst/>
            <a:gdLst/>
            <a:ahLst/>
            <a:cxnLst/>
            <a:rect l="0" t="0" r="0" b="0"/>
            <a:pathLst>
              <a:path w="838" h="614">
                <a:moveTo>
                  <a:pt x="838" y="533"/>
                </a:moveTo>
                <a:lnTo>
                  <a:pt x="56" y="613"/>
                </a:lnTo>
                <a:lnTo>
                  <a:pt x="1" y="82"/>
                </a:lnTo>
                <a:lnTo>
                  <a:pt x="824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84" name="path 5484"/>
          <p:cNvSpPr/>
          <p:nvPr/>
        </p:nvSpPr>
        <p:spPr>
          <a:xfrm>
            <a:off x="5488704" y="5580211"/>
            <a:ext cx="534832" cy="985036"/>
          </a:xfrm>
          <a:custGeom>
            <a:avLst/>
            <a:gdLst/>
            <a:ahLst/>
            <a:cxnLst/>
            <a:rect l="0" t="0" r="0" b="0"/>
            <a:pathLst>
              <a:path w="842" h="1551">
                <a:moveTo>
                  <a:pt x="601" y="1550"/>
                </a:moveTo>
                <a:lnTo>
                  <a:pt x="289" y="977"/>
                </a:lnTo>
                <a:lnTo>
                  <a:pt x="205" y="782"/>
                </a:lnTo>
                <a:moveTo>
                  <a:pt x="200" y="768"/>
                </a:moveTo>
                <a:lnTo>
                  <a:pt x="104" y="456"/>
                </a:lnTo>
                <a:lnTo>
                  <a:pt x="1" y="0"/>
                </a:lnTo>
                <a:moveTo>
                  <a:pt x="313" y="139"/>
                </a:moveTo>
                <a:lnTo>
                  <a:pt x="358" y="326"/>
                </a:lnTo>
                <a:lnTo>
                  <a:pt x="473" y="614"/>
                </a:lnTo>
                <a:lnTo>
                  <a:pt x="841" y="139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86" name="rect 5486"/>
          <p:cNvSpPr/>
          <p:nvPr/>
        </p:nvSpPr>
        <p:spPr>
          <a:xfrm>
            <a:off x="6022131" y="6464039"/>
            <a:ext cx="7528" cy="17284"/>
          </a:xfrm>
          <a:prstGeom prst="rect">
            <a:avLst/>
          </a:prstGeom>
          <a:solidFill>
            <a:srgbClr val="CCCCCC">
              <a:alpha val="8627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88" name="path 5488"/>
          <p:cNvSpPr/>
          <p:nvPr/>
        </p:nvSpPr>
        <p:spPr>
          <a:xfrm>
            <a:off x="9926713" y="6628452"/>
            <a:ext cx="377680" cy="544936"/>
          </a:xfrm>
          <a:custGeom>
            <a:avLst/>
            <a:gdLst/>
            <a:ahLst/>
            <a:cxnLst/>
            <a:rect l="0" t="0" r="0" b="0"/>
            <a:pathLst>
              <a:path w="594" h="858">
                <a:moveTo>
                  <a:pt x="593" y="857"/>
                </a:moveTo>
                <a:lnTo>
                  <a:pt x="521" y="751"/>
                </a:lnTo>
                <a:moveTo>
                  <a:pt x="521" y="751"/>
                </a:moveTo>
                <a:lnTo>
                  <a:pt x="392" y="564"/>
                </a:lnTo>
                <a:moveTo>
                  <a:pt x="392" y="564"/>
                </a:moveTo>
                <a:lnTo>
                  <a:pt x="264" y="375"/>
                </a:lnTo>
                <a:moveTo>
                  <a:pt x="233" y="329"/>
                </a:moveTo>
                <a:lnTo>
                  <a:pt x="132" y="187"/>
                </a:lnTo>
                <a:moveTo>
                  <a:pt x="132" y="187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90" name="path 5490"/>
          <p:cNvSpPr/>
          <p:nvPr/>
        </p:nvSpPr>
        <p:spPr>
          <a:xfrm>
            <a:off x="14359890" y="5845508"/>
            <a:ext cx="6094" cy="73247"/>
          </a:xfrm>
          <a:custGeom>
            <a:avLst/>
            <a:gdLst/>
            <a:ahLst/>
            <a:cxnLst/>
            <a:rect l="0" t="0" r="0" b="0"/>
            <a:pathLst>
              <a:path w="9" h="115">
                <a:moveTo>
                  <a:pt x="1" y="0"/>
                </a:moveTo>
                <a:lnTo>
                  <a:pt x="8" y="115"/>
                </a:lnTo>
                <a:moveTo>
                  <a:pt x="1" y="0"/>
                </a:moveTo>
                <a:lnTo>
                  <a:pt x="8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92" name="path 5492"/>
          <p:cNvSpPr/>
          <p:nvPr/>
        </p:nvSpPr>
        <p:spPr>
          <a:xfrm>
            <a:off x="9074658" y="6102350"/>
            <a:ext cx="764861" cy="411216"/>
          </a:xfrm>
          <a:custGeom>
            <a:avLst/>
            <a:gdLst/>
            <a:ahLst/>
            <a:cxnLst/>
            <a:rect l="0" t="0" r="0" b="0"/>
            <a:pathLst>
              <a:path w="1204" h="647">
                <a:moveTo>
                  <a:pt x="1203" y="646"/>
                </a:moveTo>
                <a:lnTo>
                  <a:pt x="1095" y="522"/>
                </a:lnTo>
                <a:moveTo>
                  <a:pt x="1047" y="478"/>
                </a:moveTo>
                <a:lnTo>
                  <a:pt x="913" y="354"/>
                </a:lnTo>
                <a:moveTo>
                  <a:pt x="807" y="279"/>
                </a:moveTo>
                <a:lnTo>
                  <a:pt x="677" y="212"/>
                </a:lnTo>
                <a:moveTo>
                  <a:pt x="596" y="169"/>
                </a:moveTo>
                <a:lnTo>
                  <a:pt x="469" y="121"/>
                </a:lnTo>
                <a:lnTo>
                  <a:pt x="430" y="229"/>
                </a:lnTo>
                <a:moveTo>
                  <a:pt x="469" y="121"/>
                </a:moveTo>
                <a:lnTo>
                  <a:pt x="317" y="68"/>
                </a:lnTo>
                <a:moveTo>
                  <a:pt x="250" y="51"/>
                </a:moveTo>
                <a:lnTo>
                  <a:pt x="224" y="164"/>
                </a:lnTo>
                <a:moveTo>
                  <a:pt x="250" y="51"/>
                </a:moveTo>
                <a:lnTo>
                  <a:pt x="27" y="1"/>
                </a:lnTo>
                <a:lnTo>
                  <a:pt x="1" y="11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94" name="rect 5494"/>
          <p:cNvSpPr/>
          <p:nvPr/>
        </p:nvSpPr>
        <p:spPr>
          <a:xfrm>
            <a:off x="14330934" y="5330444"/>
            <a:ext cx="1523" cy="71627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96" name="path 5496"/>
          <p:cNvSpPr/>
          <p:nvPr/>
        </p:nvSpPr>
        <p:spPr>
          <a:xfrm>
            <a:off x="6436626" y="6310239"/>
            <a:ext cx="345849" cy="895075"/>
          </a:xfrm>
          <a:custGeom>
            <a:avLst/>
            <a:gdLst/>
            <a:ahLst/>
            <a:cxnLst/>
            <a:rect l="0" t="0" r="0" b="0"/>
            <a:pathLst>
              <a:path w="544" h="1409">
                <a:moveTo>
                  <a:pt x="1" y="0"/>
                </a:moveTo>
                <a:lnTo>
                  <a:pt x="39" y="211"/>
                </a:lnTo>
                <a:moveTo>
                  <a:pt x="44" y="225"/>
                </a:moveTo>
                <a:lnTo>
                  <a:pt x="152" y="189"/>
                </a:lnTo>
                <a:moveTo>
                  <a:pt x="44" y="225"/>
                </a:moveTo>
                <a:lnTo>
                  <a:pt x="113" y="444"/>
                </a:lnTo>
                <a:lnTo>
                  <a:pt x="221" y="408"/>
                </a:lnTo>
                <a:moveTo>
                  <a:pt x="113" y="444"/>
                </a:moveTo>
                <a:lnTo>
                  <a:pt x="137" y="523"/>
                </a:lnTo>
                <a:lnTo>
                  <a:pt x="169" y="600"/>
                </a:lnTo>
                <a:lnTo>
                  <a:pt x="176" y="619"/>
                </a:lnTo>
                <a:lnTo>
                  <a:pt x="190" y="657"/>
                </a:lnTo>
                <a:lnTo>
                  <a:pt x="190" y="660"/>
                </a:lnTo>
                <a:lnTo>
                  <a:pt x="296" y="612"/>
                </a:lnTo>
                <a:moveTo>
                  <a:pt x="190" y="660"/>
                </a:moveTo>
                <a:lnTo>
                  <a:pt x="284" y="869"/>
                </a:lnTo>
                <a:moveTo>
                  <a:pt x="284" y="869"/>
                </a:moveTo>
                <a:lnTo>
                  <a:pt x="375" y="1077"/>
                </a:lnTo>
                <a:lnTo>
                  <a:pt x="481" y="1032"/>
                </a:lnTo>
                <a:moveTo>
                  <a:pt x="392" y="1116"/>
                </a:moveTo>
                <a:lnTo>
                  <a:pt x="478" y="1284"/>
                </a:lnTo>
                <a:moveTo>
                  <a:pt x="478" y="1284"/>
                </a:moveTo>
                <a:lnTo>
                  <a:pt x="543" y="140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98" name="path 5498"/>
          <p:cNvSpPr/>
          <p:nvPr/>
        </p:nvSpPr>
        <p:spPr>
          <a:xfrm>
            <a:off x="6025853" y="5375403"/>
            <a:ext cx="2621364" cy="144777"/>
          </a:xfrm>
          <a:custGeom>
            <a:avLst/>
            <a:gdLst/>
            <a:ahLst/>
            <a:cxnLst/>
            <a:rect l="0" t="0" r="0" b="0"/>
            <a:pathLst>
              <a:path w="4128" h="227">
                <a:moveTo>
                  <a:pt x="0" y="1"/>
                </a:moveTo>
                <a:lnTo>
                  <a:pt x="4128" y="22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00" name="path 5500"/>
          <p:cNvSpPr/>
          <p:nvPr/>
        </p:nvSpPr>
        <p:spPr>
          <a:xfrm>
            <a:off x="9179814" y="9346945"/>
            <a:ext cx="208788" cy="108203"/>
          </a:xfrm>
          <a:custGeom>
            <a:avLst/>
            <a:gdLst/>
            <a:ahLst/>
            <a:cxnLst/>
            <a:rect l="0" t="0" r="0" b="0"/>
            <a:pathLst>
              <a:path w="328" h="170">
                <a:moveTo>
                  <a:pt x="116" y="147"/>
                </a:moveTo>
                <a:lnTo>
                  <a:pt x="106" y="157"/>
                </a:lnTo>
                <a:lnTo>
                  <a:pt x="5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5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28" h="170">
                <a:moveTo>
                  <a:pt x="30" y="111"/>
                </a:moveTo>
                <a:lnTo>
                  <a:pt x="27" y="113"/>
                </a:lnTo>
                <a:lnTo>
                  <a:pt x="30" y="113"/>
                </a:ln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2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2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6" y="118"/>
                </a:lnTo>
                <a:lnTo>
                  <a:pt x="58" y="123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5" y="150"/>
                </a:lnTo>
                <a:lnTo>
                  <a:pt x="65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5" y="123"/>
                </a:lnTo>
                <a:lnTo>
                  <a:pt x="65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2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3"/>
                </a:lnTo>
                <a:lnTo>
                  <a:pt x="85" y="128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7" y="152"/>
                </a:lnTo>
                <a:lnTo>
                  <a:pt x="77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87" y="140"/>
                </a:lnTo>
                <a:lnTo>
                  <a:pt x="90" y="135"/>
                </a:lnTo>
                <a:lnTo>
                  <a:pt x="92" y="133"/>
                </a:lnTo>
                <a:lnTo>
                  <a:pt x="92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28" h="170">
                <a:moveTo>
                  <a:pt x="82" y="87"/>
                </a:moveTo>
                <a:lnTo>
                  <a:pt x="77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28" h="170">
                <a:moveTo>
                  <a:pt x="68" y="63"/>
                </a:moveTo>
                <a:lnTo>
                  <a:pt x="65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7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4" y="97"/>
                </a:lnTo>
                <a:lnTo>
                  <a:pt x="99" y="97"/>
                </a:lnTo>
                <a:lnTo>
                  <a:pt x="99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5" y="99"/>
                </a:lnTo>
                <a:lnTo>
                  <a:pt x="128" y="99"/>
                </a:lnTo>
                <a:lnTo>
                  <a:pt x="128" y="97"/>
                </a:lnTo>
                <a:lnTo>
                  <a:pt x="123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6" y="92"/>
                </a:lnTo>
                <a:lnTo>
                  <a:pt x="106" y="90"/>
                </a:lnTo>
                <a:lnTo>
                  <a:pt x="104" y="90"/>
                </a:lnTo>
                <a:lnTo>
                  <a:pt x="99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7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2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7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5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5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7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5" y="63"/>
                </a:lnTo>
                <a:lnTo>
                  <a:pt x="68" y="63"/>
                </a:lnTo>
                <a:lnTo>
                  <a:pt x="68" y="61"/>
                </a:lnTo>
                <a:lnTo>
                  <a:pt x="70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2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7" y="41"/>
                </a:lnTo>
                <a:lnTo>
                  <a:pt x="39" y="46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28" h="170">
                <a:moveTo>
                  <a:pt x="94" y="32"/>
                </a:move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6"/>
                </a:lnTo>
                <a:lnTo>
                  <a:pt x="102" y="58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28" h="170">
                <a:moveTo>
                  <a:pt x="58" y="20"/>
                </a:moveTo>
                <a:lnTo>
                  <a:pt x="54" y="27"/>
                </a:lnTo>
                <a:lnTo>
                  <a:pt x="20" y="27"/>
                </a:lnTo>
                <a:lnTo>
                  <a:pt x="20" y="32"/>
                </a:lnTo>
                <a:lnTo>
                  <a:pt x="17" y="34"/>
                </a:lnTo>
                <a:lnTo>
                  <a:pt x="17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5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5" y="68"/>
                </a:lnTo>
                <a:lnTo>
                  <a:pt x="5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7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5" y="34"/>
                </a:lnTo>
                <a:lnTo>
                  <a:pt x="27" y="32"/>
                </a:lnTo>
                <a:lnTo>
                  <a:pt x="68" y="32"/>
                </a:lnTo>
                <a:lnTo>
                  <a:pt x="58" y="20"/>
                </a:lnTo>
                <a:lnTo>
                  <a:pt x="58" y="20"/>
                </a:lnTo>
                <a:close/>
              </a:path>
              <a:path w="32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7" y="39"/>
                </a:lnTo>
                <a:lnTo>
                  <a:pt x="80" y="34"/>
                </a:lnTo>
                <a:lnTo>
                  <a:pt x="82" y="32"/>
                </a:lnTo>
                <a:lnTo>
                  <a:pt x="125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2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0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2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5"/>
                </a:lnTo>
                <a:lnTo>
                  <a:pt x="77" y="18"/>
                </a:lnTo>
                <a:lnTo>
                  <a:pt x="77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87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28" h="170">
                <a:moveTo>
                  <a:pt x="253" y="152"/>
                </a:moveTo>
                <a:lnTo>
                  <a:pt x="253" y="161"/>
                </a:lnTo>
                <a:lnTo>
                  <a:pt x="250" y="169"/>
                </a:lnTo>
                <a:lnTo>
                  <a:pt x="260" y="164"/>
                </a:lnTo>
                <a:lnTo>
                  <a:pt x="260" y="154"/>
                </a:lnTo>
                <a:lnTo>
                  <a:pt x="315" y="154"/>
                </a:lnTo>
                <a:lnTo>
                  <a:pt x="253" y="152"/>
                </a:lnTo>
                <a:lnTo>
                  <a:pt x="253" y="152"/>
                </a:lnTo>
                <a:close/>
              </a:path>
              <a:path w="328" h="170">
                <a:moveTo>
                  <a:pt x="243" y="111"/>
                </a:moveTo>
                <a:lnTo>
                  <a:pt x="241" y="113"/>
                </a:lnTo>
                <a:lnTo>
                  <a:pt x="238" y="113"/>
                </a:lnTo>
                <a:lnTo>
                  <a:pt x="236" y="116"/>
                </a:lnTo>
                <a:lnTo>
                  <a:pt x="234" y="118"/>
                </a:lnTo>
                <a:lnTo>
                  <a:pt x="231" y="121"/>
                </a:lnTo>
                <a:lnTo>
                  <a:pt x="229" y="121"/>
                </a:lnTo>
                <a:lnTo>
                  <a:pt x="226" y="123"/>
                </a:lnTo>
                <a:lnTo>
                  <a:pt x="224" y="126"/>
                </a:lnTo>
                <a:lnTo>
                  <a:pt x="219" y="126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12" y="133"/>
                </a:lnTo>
                <a:lnTo>
                  <a:pt x="217" y="130"/>
                </a:lnTo>
                <a:lnTo>
                  <a:pt x="222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6"/>
                </a:lnTo>
                <a:lnTo>
                  <a:pt x="231" y="126"/>
                </a:lnTo>
                <a:lnTo>
                  <a:pt x="234" y="123"/>
                </a:lnTo>
                <a:lnTo>
                  <a:pt x="236" y="121"/>
                </a:lnTo>
                <a:lnTo>
                  <a:pt x="238" y="121"/>
                </a:lnTo>
                <a:lnTo>
                  <a:pt x="243" y="118"/>
                </a:lnTo>
                <a:lnTo>
                  <a:pt x="245" y="118"/>
                </a:lnTo>
                <a:lnTo>
                  <a:pt x="248" y="116"/>
                </a:lnTo>
                <a:lnTo>
                  <a:pt x="250" y="113"/>
                </a:lnTo>
                <a:lnTo>
                  <a:pt x="253" y="111"/>
                </a:lnTo>
                <a:lnTo>
                  <a:pt x="243" y="111"/>
                </a:lnTo>
                <a:lnTo>
                  <a:pt x="243" y="111"/>
                </a:lnTo>
                <a:close/>
              </a:path>
              <a:path w="328" h="170">
                <a:moveTo>
                  <a:pt x="250" y="106"/>
                </a:moveTo>
                <a:lnTo>
                  <a:pt x="248" y="106"/>
                </a:lnTo>
                <a:lnTo>
                  <a:pt x="245" y="109"/>
                </a:lnTo>
                <a:lnTo>
                  <a:pt x="243" y="111"/>
                </a:lnTo>
                <a:lnTo>
                  <a:pt x="253" y="111"/>
                </a:lnTo>
                <a:lnTo>
                  <a:pt x="253" y="135"/>
                </a:lnTo>
                <a:lnTo>
                  <a:pt x="253" y="152"/>
                </a:lnTo>
                <a:lnTo>
                  <a:pt x="315" y="154"/>
                </a:lnTo>
                <a:lnTo>
                  <a:pt x="315" y="166"/>
                </a:lnTo>
                <a:lnTo>
                  <a:pt x="322" y="159"/>
                </a:lnTo>
                <a:lnTo>
                  <a:pt x="322" y="152"/>
                </a:lnTo>
                <a:lnTo>
                  <a:pt x="260" y="150"/>
                </a:lnTo>
                <a:lnTo>
                  <a:pt x="260" y="106"/>
                </a:lnTo>
                <a:lnTo>
                  <a:pt x="315" y="106"/>
                </a:lnTo>
                <a:lnTo>
                  <a:pt x="250" y="106"/>
                </a:lnTo>
                <a:lnTo>
                  <a:pt x="250" y="106"/>
                </a:lnTo>
                <a:close/>
              </a:path>
              <a:path w="328" h="170">
                <a:moveTo>
                  <a:pt x="317" y="94"/>
                </a:moveTo>
                <a:lnTo>
                  <a:pt x="313" y="101"/>
                </a:lnTo>
                <a:lnTo>
                  <a:pt x="265" y="101"/>
                </a:lnTo>
                <a:lnTo>
                  <a:pt x="250" y="104"/>
                </a:lnTo>
                <a:lnTo>
                  <a:pt x="250" y="106"/>
                </a:lnTo>
                <a:lnTo>
                  <a:pt x="315" y="106"/>
                </a:lnTo>
                <a:lnTo>
                  <a:pt x="315" y="150"/>
                </a:lnTo>
                <a:lnTo>
                  <a:pt x="260" y="150"/>
                </a:lnTo>
                <a:lnTo>
                  <a:pt x="322" y="152"/>
                </a:lnTo>
                <a:lnTo>
                  <a:pt x="322" y="109"/>
                </a:lnTo>
                <a:lnTo>
                  <a:pt x="327" y="104"/>
                </a:lnTo>
                <a:lnTo>
                  <a:pt x="317" y="94"/>
                </a:lnTo>
                <a:lnTo>
                  <a:pt x="317" y="94"/>
                </a:lnTo>
                <a:close/>
              </a:path>
              <a:path w="328" h="170">
                <a:moveTo>
                  <a:pt x="253" y="94"/>
                </a:moveTo>
                <a:lnTo>
                  <a:pt x="253" y="101"/>
                </a:lnTo>
                <a:lnTo>
                  <a:pt x="250" y="104"/>
                </a:lnTo>
                <a:lnTo>
                  <a:pt x="265" y="101"/>
                </a:lnTo>
                <a:lnTo>
                  <a:pt x="267" y="101"/>
                </a:lnTo>
                <a:lnTo>
                  <a:pt x="270" y="99"/>
                </a:lnTo>
                <a:lnTo>
                  <a:pt x="257" y="99"/>
                </a:lnTo>
                <a:lnTo>
                  <a:pt x="253" y="94"/>
                </a:lnTo>
                <a:lnTo>
                  <a:pt x="253" y="94"/>
                </a:lnTo>
                <a:close/>
              </a:path>
              <a:path w="328" h="170">
                <a:moveTo>
                  <a:pt x="241" y="53"/>
                </a:moveTo>
                <a:lnTo>
                  <a:pt x="238" y="56"/>
                </a:lnTo>
                <a:lnTo>
                  <a:pt x="236" y="58"/>
                </a:lnTo>
                <a:lnTo>
                  <a:pt x="234" y="61"/>
                </a:lnTo>
                <a:lnTo>
                  <a:pt x="234" y="63"/>
                </a:lnTo>
                <a:lnTo>
                  <a:pt x="231" y="68"/>
                </a:lnTo>
                <a:lnTo>
                  <a:pt x="229" y="70"/>
                </a:lnTo>
                <a:lnTo>
                  <a:pt x="226" y="73"/>
                </a:lnTo>
                <a:lnTo>
                  <a:pt x="224" y="73"/>
                </a:lnTo>
                <a:lnTo>
                  <a:pt x="224" y="75"/>
                </a:lnTo>
                <a:lnTo>
                  <a:pt x="222" y="78"/>
                </a:lnTo>
                <a:lnTo>
                  <a:pt x="222" y="80"/>
                </a:lnTo>
                <a:lnTo>
                  <a:pt x="224" y="80"/>
                </a:lnTo>
                <a:lnTo>
                  <a:pt x="226" y="78"/>
                </a:lnTo>
                <a:lnTo>
                  <a:pt x="229" y="75"/>
                </a:lnTo>
                <a:lnTo>
                  <a:pt x="229" y="73"/>
                </a:lnTo>
                <a:lnTo>
                  <a:pt x="231" y="73"/>
                </a:lnTo>
                <a:lnTo>
                  <a:pt x="234" y="70"/>
                </a:lnTo>
                <a:lnTo>
                  <a:pt x="236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61"/>
                </a:lnTo>
                <a:lnTo>
                  <a:pt x="243" y="58"/>
                </a:lnTo>
                <a:lnTo>
                  <a:pt x="245" y="56"/>
                </a:lnTo>
                <a:lnTo>
                  <a:pt x="248" y="53"/>
                </a:lnTo>
                <a:lnTo>
                  <a:pt x="241" y="53"/>
                </a:lnTo>
                <a:lnTo>
                  <a:pt x="241" y="53"/>
                </a:lnTo>
                <a:close/>
              </a:path>
              <a:path w="328" h="170">
                <a:moveTo>
                  <a:pt x="322" y="32"/>
                </a:moveTo>
                <a:lnTo>
                  <a:pt x="308" y="34"/>
                </a:lnTo>
                <a:lnTo>
                  <a:pt x="305" y="37"/>
                </a:lnTo>
                <a:lnTo>
                  <a:pt x="305" y="39"/>
                </a:lnTo>
                <a:lnTo>
                  <a:pt x="303" y="41"/>
                </a:lnTo>
                <a:lnTo>
                  <a:pt x="301" y="44"/>
                </a:lnTo>
                <a:lnTo>
                  <a:pt x="301" y="46"/>
                </a:lnTo>
                <a:lnTo>
                  <a:pt x="298" y="51"/>
                </a:lnTo>
                <a:lnTo>
                  <a:pt x="296" y="53"/>
                </a:lnTo>
                <a:lnTo>
                  <a:pt x="294" y="56"/>
                </a:lnTo>
                <a:lnTo>
                  <a:pt x="294" y="58"/>
                </a:lnTo>
                <a:lnTo>
                  <a:pt x="291" y="61"/>
                </a:lnTo>
                <a:lnTo>
                  <a:pt x="289" y="63"/>
                </a:lnTo>
                <a:lnTo>
                  <a:pt x="286" y="66"/>
                </a:lnTo>
                <a:lnTo>
                  <a:pt x="284" y="70"/>
                </a:lnTo>
                <a:lnTo>
                  <a:pt x="282" y="73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70" y="85"/>
                </a:lnTo>
                <a:lnTo>
                  <a:pt x="270" y="87"/>
                </a:lnTo>
                <a:lnTo>
                  <a:pt x="267" y="90"/>
                </a:lnTo>
                <a:lnTo>
                  <a:pt x="265" y="92"/>
                </a:lnTo>
                <a:lnTo>
                  <a:pt x="262" y="94"/>
                </a:lnTo>
                <a:lnTo>
                  <a:pt x="260" y="97"/>
                </a:lnTo>
                <a:lnTo>
                  <a:pt x="257" y="99"/>
                </a:lnTo>
                <a:lnTo>
                  <a:pt x="270" y="99"/>
                </a:lnTo>
                <a:lnTo>
                  <a:pt x="270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90"/>
                </a:lnTo>
                <a:lnTo>
                  <a:pt x="282" y="87"/>
                </a:lnTo>
                <a:lnTo>
                  <a:pt x="284" y="85"/>
                </a:lnTo>
                <a:lnTo>
                  <a:pt x="286" y="80"/>
                </a:lnTo>
                <a:lnTo>
                  <a:pt x="289" y="78"/>
                </a:lnTo>
                <a:lnTo>
                  <a:pt x="291" y="75"/>
                </a:lnTo>
                <a:lnTo>
                  <a:pt x="294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1" y="61"/>
                </a:lnTo>
                <a:lnTo>
                  <a:pt x="303" y="58"/>
                </a:lnTo>
                <a:lnTo>
                  <a:pt x="305" y="56"/>
                </a:lnTo>
                <a:lnTo>
                  <a:pt x="308" y="53"/>
                </a:lnTo>
                <a:lnTo>
                  <a:pt x="310" y="49"/>
                </a:lnTo>
                <a:lnTo>
                  <a:pt x="310" y="46"/>
                </a:lnTo>
                <a:lnTo>
                  <a:pt x="313" y="44"/>
                </a:lnTo>
                <a:lnTo>
                  <a:pt x="315" y="39"/>
                </a:lnTo>
                <a:lnTo>
                  <a:pt x="317" y="37"/>
                </a:lnTo>
                <a:lnTo>
                  <a:pt x="322" y="32"/>
                </a:lnTo>
                <a:lnTo>
                  <a:pt x="322" y="32"/>
                </a:lnTo>
                <a:close/>
              </a:path>
              <a:path w="328" h="170">
                <a:moveTo>
                  <a:pt x="313" y="22"/>
                </a:moveTo>
                <a:lnTo>
                  <a:pt x="308" y="30"/>
                </a:lnTo>
                <a:lnTo>
                  <a:pt x="262" y="30"/>
                </a:lnTo>
                <a:lnTo>
                  <a:pt x="253" y="32"/>
                </a:lnTo>
                <a:lnTo>
                  <a:pt x="250" y="34"/>
                </a:lnTo>
                <a:lnTo>
                  <a:pt x="248" y="39"/>
                </a:lnTo>
                <a:lnTo>
                  <a:pt x="248" y="41"/>
                </a:lnTo>
                <a:lnTo>
                  <a:pt x="245" y="44"/>
                </a:lnTo>
                <a:lnTo>
                  <a:pt x="243" y="46"/>
                </a:lnTo>
                <a:lnTo>
                  <a:pt x="243" y="49"/>
                </a:lnTo>
                <a:lnTo>
                  <a:pt x="241" y="53"/>
                </a:lnTo>
                <a:lnTo>
                  <a:pt x="248" y="53"/>
                </a:lnTo>
                <a:lnTo>
                  <a:pt x="248" y="56"/>
                </a:lnTo>
                <a:lnTo>
                  <a:pt x="250" y="58"/>
                </a:lnTo>
                <a:lnTo>
                  <a:pt x="253" y="63"/>
                </a:lnTo>
                <a:lnTo>
                  <a:pt x="255" y="66"/>
                </a:lnTo>
                <a:lnTo>
                  <a:pt x="257" y="68"/>
                </a:lnTo>
                <a:lnTo>
                  <a:pt x="257" y="70"/>
                </a:lnTo>
                <a:lnTo>
                  <a:pt x="260" y="73"/>
                </a:lnTo>
                <a:lnTo>
                  <a:pt x="260" y="75"/>
                </a:lnTo>
                <a:lnTo>
                  <a:pt x="262" y="80"/>
                </a:lnTo>
                <a:lnTo>
                  <a:pt x="265" y="80"/>
                </a:lnTo>
                <a:lnTo>
                  <a:pt x="267" y="78"/>
                </a:lnTo>
                <a:lnTo>
                  <a:pt x="267" y="70"/>
                </a:lnTo>
                <a:lnTo>
                  <a:pt x="267" y="66"/>
                </a:lnTo>
                <a:lnTo>
                  <a:pt x="267" y="63"/>
                </a:lnTo>
                <a:lnTo>
                  <a:pt x="265" y="63"/>
                </a:lnTo>
                <a:lnTo>
                  <a:pt x="265" y="61"/>
                </a:lnTo>
                <a:lnTo>
                  <a:pt x="262" y="58"/>
                </a:lnTo>
                <a:lnTo>
                  <a:pt x="260" y="56"/>
                </a:lnTo>
                <a:lnTo>
                  <a:pt x="255" y="56"/>
                </a:lnTo>
                <a:lnTo>
                  <a:pt x="253" y="53"/>
                </a:lnTo>
                <a:lnTo>
                  <a:pt x="248" y="51"/>
                </a:lnTo>
                <a:lnTo>
                  <a:pt x="250" y="49"/>
                </a:lnTo>
                <a:lnTo>
                  <a:pt x="253" y="46"/>
                </a:lnTo>
                <a:lnTo>
                  <a:pt x="253" y="44"/>
                </a:lnTo>
                <a:lnTo>
                  <a:pt x="255" y="39"/>
                </a:lnTo>
                <a:lnTo>
                  <a:pt x="257" y="37"/>
                </a:lnTo>
                <a:lnTo>
                  <a:pt x="260" y="34"/>
                </a:lnTo>
                <a:lnTo>
                  <a:pt x="308" y="34"/>
                </a:lnTo>
                <a:lnTo>
                  <a:pt x="322" y="32"/>
                </a:lnTo>
                <a:lnTo>
                  <a:pt x="313" y="22"/>
                </a:lnTo>
                <a:lnTo>
                  <a:pt x="313" y="22"/>
                </a:lnTo>
                <a:close/>
              </a:path>
              <a:path w="328" h="170">
                <a:moveTo>
                  <a:pt x="262" y="1"/>
                </a:moveTo>
                <a:lnTo>
                  <a:pt x="262" y="6"/>
                </a:lnTo>
                <a:lnTo>
                  <a:pt x="260" y="8"/>
                </a:lnTo>
                <a:lnTo>
                  <a:pt x="260" y="13"/>
                </a:lnTo>
                <a:lnTo>
                  <a:pt x="257" y="15"/>
                </a:lnTo>
                <a:lnTo>
                  <a:pt x="257" y="18"/>
                </a:lnTo>
                <a:lnTo>
                  <a:pt x="255" y="22"/>
                </a:lnTo>
                <a:lnTo>
                  <a:pt x="255" y="25"/>
                </a:lnTo>
                <a:lnTo>
                  <a:pt x="253" y="30"/>
                </a:lnTo>
                <a:lnTo>
                  <a:pt x="253" y="32"/>
                </a:lnTo>
                <a:lnTo>
                  <a:pt x="262" y="30"/>
                </a:lnTo>
                <a:lnTo>
                  <a:pt x="262" y="25"/>
                </a:lnTo>
                <a:lnTo>
                  <a:pt x="265" y="22"/>
                </a:lnTo>
                <a:lnTo>
                  <a:pt x="267" y="20"/>
                </a:lnTo>
                <a:lnTo>
                  <a:pt x="270" y="15"/>
                </a:lnTo>
                <a:lnTo>
                  <a:pt x="274" y="13"/>
                </a:lnTo>
                <a:lnTo>
                  <a:pt x="262" y="1"/>
                </a:lnTo>
                <a:lnTo>
                  <a:pt x="26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02" name="path 5502"/>
          <p:cNvSpPr/>
          <p:nvPr/>
        </p:nvSpPr>
        <p:spPr>
          <a:xfrm>
            <a:off x="9644634" y="9359138"/>
            <a:ext cx="257555" cy="289559"/>
          </a:xfrm>
          <a:custGeom>
            <a:avLst/>
            <a:gdLst/>
            <a:ahLst/>
            <a:cxnLst/>
            <a:rect l="0" t="0" r="0" b="0"/>
            <a:pathLst>
              <a:path w="405" h="455">
                <a:moveTo>
                  <a:pt x="90" y="430"/>
                </a:moveTo>
                <a:lnTo>
                  <a:pt x="82" y="430"/>
                </a:lnTo>
                <a:lnTo>
                  <a:pt x="82" y="452"/>
                </a:lnTo>
                <a:lnTo>
                  <a:pt x="90" y="445"/>
                </a:lnTo>
                <a:lnTo>
                  <a:pt x="90" y="430"/>
                </a:lnTo>
                <a:lnTo>
                  <a:pt x="90" y="430"/>
                </a:lnTo>
                <a:close/>
              </a:path>
              <a:path w="405" h="455">
                <a:moveTo>
                  <a:pt x="15" y="382"/>
                </a:moveTo>
                <a:lnTo>
                  <a:pt x="15" y="428"/>
                </a:lnTo>
                <a:lnTo>
                  <a:pt x="25" y="428"/>
                </a:lnTo>
                <a:lnTo>
                  <a:pt x="25" y="387"/>
                </a:lnTo>
                <a:lnTo>
                  <a:pt x="82" y="387"/>
                </a:lnTo>
                <a:lnTo>
                  <a:pt x="15" y="382"/>
                </a:lnTo>
                <a:lnTo>
                  <a:pt x="15" y="382"/>
                </a:lnTo>
                <a:close/>
              </a:path>
              <a:path w="405" h="455">
                <a:moveTo>
                  <a:pt x="15" y="346"/>
                </a:moveTo>
                <a:lnTo>
                  <a:pt x="15" y="382"/>
                </a:lnTo>
                <a:lnTo>
                  <a:pt x="25" y="382"/>
                </a:lnTo>
                <a:lnTo>
                  <a:pt x="25" y="346"/>
                </a:lnTo>
                <a:lnTo>
                  <a:pt x="82" y="346"/>
                </a:lnTo>
                <a:lnTo>
                  <a:pt x="15" y="346"/>
                </a:lnTo>
                <a:lnTo>
                  <a:pt x="15" y="346"/>
                </a:lnTo>
                <a:close/>
              </a:path>
              <a:path w="405" h="455">
                <a:moveTo>
                  <a:pt x="97" y="303"/>
                </a:moveTo>
                <a:lnTo>
                  <a:pt x="82" y="306"/>
                </a:lnTo>
                <a:lnTo>
                  <a:pt x="82" y="341"/>
                </a:lnTo>
                <a:lnTo>
                  <a:pt x="25" y="341"/>
                </a:lnTo>
                <a:lnTo>
                  <a:pt x="15" y="346"/>
                </a:lnTo>
                <a:lnTo>
                  <a:pt x="82" y="346"/>
                </a:lnTo>
                <a:lnTo>
                  <a:pt x="82" y="382"/>
                </a:lnTo>
                <a:lnTo>
                  <a:pt x="15" y="382"/>
                </a:lnTo>
                <a:lnTo>
                  <a:pt x="82" y="387"/>
                </a:lnTo>
                <a:lnTo>
                  <a:pt x="82" y="428"/>
                </a:lnTo>
                <a:lnTo>
                  <a:pt x="25" y="428"/>
                </a:lnTo>
                <a:lnTo>
                  <a:pt x="15" y="428"/>
                </a:lnTo>
                <a:lnTo>
                  <a:pt x="15" y="433"/>
                </a:lnTo>
                <a:lnTo>
                  <a:pt x="15" y="452"/>
                </a:lnTo>
                <a:lnTo>
                  <a:pt x="25" y="445"/>
                </a:lnTo>
                <a:lnTo>
                  <a:pt x="25" y="430"/>
                </a:lnTo>
                <a:lnTo>
                  <a:pt x="82" y="430"/>
                </a:lnTo>
                <a:lnTo>
                  <a:pt x="90" y="430"/>
                </a:lnTo>
                <a:lnTo>
                  <a:pt x="90" y="426"/>
                </a:lnTo>
                <a:lnTo>
                  <a:pt x="90" y="421"/>
                </a:lnTo>
                <a:lnTo>
                  <a:pt x="90" y="308"/>
                </a:lnTo>
                <a:lnTo>
                  <a:pt x="97" y="303"/>
                </a:lnTo>
                <a:lnTo>
                  <a:pt x="97" y="303"/>
                </a:lnTo>
                <a:close/>
              </a:path>
              <a:path w="405" h="455">
                <a:moveTo>
                  <a:pt x="85" y="293"/>
                </a:moveTo>
                <a:lnTo>
                  <a:pt x="80" y="301"/>
                </a:lnTo>
                <a:lnTo>
                  <a:pt x="25" y="301"/>
                </a:lnTo>
                <a:lnTo>
                  <a:pt x="15" y="303"/>
                </a:lnTo>
                <a:lnTo>
                  <a:pt x="15" y="346"/>
                </a:lnTo>
                <a:lnTo>
                  <a:pt x="25" y="341"/>
                </a:lnTo>
                <a:lnTo>
                  <a:pt x="25" y="306"/>
                </a:lnTo>
                <a:lnTo>
                  <a:pt x="82" y="306"/>
                </a:lnTo>
                <a:lnTo>
                  <a:pt x="97" y="303"/>
                </a:lnTo>
                <a:lnTo>
                  <a:pt x="85" y="293"/>
                </a:lnTo>
                <a:lnTo>
                  <a:pt x="85" y="293"/>
                </a:lnTo>
                <a:close/>
              </a:path>
              <a:path w="405" h="455">
                <a:moveTo>
                  <a:pt x="15" y="293"/>
                </a:moveTo>
                <a:lnTo>
                  <a:pt x="15" y="303"/>
                </a:lnTo>
                <a:lnTo>
                  <a:pt x="25" y="301"/>
                </a:lnTo>
                <a:lnTo>
                  <a:pt x="15" y="293"/>
                </a:lnTo>
                <a:lnTo>
                  <a:pt x="15" y="293"/>
                </a:lnTo>
                <a:close/>
              </a:path>
              <a:path w="405" h="455">
                <a:moveTo>
                  <a:pt x="169" y="438"/>
                </a:moveTo>
                <a:lnTo>
                  <a:pt x="169" y="452"/>
                </a:lnTo>
                <a:lnTo>
                  <a:pt x="178" y="447"/>
                </a:lnTo>
                <a:lnTo>
                  <a:pt x="178" y="438"/>
                </a:lnTo>
                <a:lnTo>
                  <a:pt x="231" y="438"/>
                </a:lnTo>
                <a:lnTo>
                  <a:pt x="169" y="438"/>
                </a:lnTo>
                <a:lnTo>
                  <a:pt x="169" y="438"/>
                </a:lnTo>
                <a:close/>
              </a:path>
              <a:path w="405" h="455">
                <a:moveTo>
                  <a:pt x="161" y="394"/>
                </a:moveTo>
                <a:lnTo>
                  <a:pt x="159" y="397"/>
                </a:lnTo>
                <a:lnTo>
                  <a:pt x="157" y="399"/>
                </a:lnTo>
                <a:lnTo>
                  <a:pt x="154" y="399"/>
                </a:lnTo>
                <a:lnTo>
                  <a:pt x="152" y="401"/>
                </a:lnTo>
                <a:lnTo>
                  <a:pt x="150" y="404"/>
                </a:lnTo>
                <a:lnTo>
                  <a:pt x="145" y="404"/>
                </a:lnTo>
                <a:lnTo>
                  <a:pt x="142" y="406"/>
                </a:lnTo>
                <a:lnTo>
                  <a:pt x="140" y="409"/>
                </a:lnTo>
                <a:lnTo>
                  <a:pt x="137" y="409"/>
                </a:lnTo>
                <a:lnTo>
                  <a:pt x="135" y="411"/>
                </a:lnTo>
                <a:lnTo>
                  <a:pt x="133" y="413"/>
                </a:lnTo>
                <a:lnTo>
                  <a:pt x="130" y="413"/>
                </a:lnTo>
                <a:lnTo>
                  <a:pt x="130" y="416"/>
                </a:lnTo>
                <a:lnTo>
                  <a:pt x="133" y="416"/>
                </a:lnTo>
                <a:lnTo>
                  <a:pt x="135" y="413"/>
                </a:lnTo>
                <a:lnTo>
                  <a:pt x="140" y="413"/>
                </a:lnTo>
                <a:lnTo>
                  <a:pt x="142" y="411"/>
                </a:lnTo>
                <a:lnTo>
                  <a:pt x="145" y="411"/>
                </a:lnTo>
                <a:lnTo>
                  <a:pt x="147" y="409"/>
                </a:lnTo>
                <a:lnTo>
                  <a:pt x="150" y="409"/>
                </a:lnTo>
                <a:lnTo>
                  <a:pt x="152" y="406"/>
                </a:lnTo>
                <a:lnTo>
                  <a:pt x="154" y="406"/>
                </a:lnTo>
                <a:lnTo>
                  <a:pt x="157" y="404"/>
                </a:lnTo>
                <a:lnTo>
                  <a:pt x="159" y="401"/>
                </a:lnTo>
                <a:lnTo>
                  <a:pt x="161" y="401"/>
                </a:lnTo>
                <a:lnTo>
                  <a:pt x="164" y="399"/>
                </a:lnTo>
                <a:lnTo>
                  <a:pt x="166" y="397"/>
                </a:lnTo>
                <a:lnTo>
                  <a:pt x="169" y="397"/>
                </a:lnTo>
                <a:lnTo>
                  <a:pt x="161" y="394"/>
                </a:lnTo>
                <a:lnTo>
                  <a:pt x="161" y="394"/>
                </a:lnTo>
                <a:close/>
              </a:path>
              <a:path w="405" h="455">
                <a:moveTo>
                  <a:pt x="166" y="390"/>
                </a:moveTo>
                <a:lnTo>
                  <a:pt x="164" y="390"/>
                </a:lnTo>
                <a:lnTo>
                  <a:pt x="161" y="392"/>
                </a:lnTo>
                <a:lnTo>
                  <a:pt x="161" y="394"/>
                </a:lnTo>
                <a:lnTo>
                  <a:pt x="169" y="397"/>
                </a:lnTo>
                <a:lnTo>
                  <a:pt x="169" y="438"/>
                </a:lnTo>
                <a:lnTo>
                  <a:pt x="231" y="438"/>
                </a:lnTo>
                <a:lnTo>
                  <a:pt x="231" y="450"/>
                </a:lnTo>
                <a:lnTo>
                  <a:pt x="241" y="445"/>
                </a:lnTo>
                <a:lnTo>
                  <a:pt x="241" y="435"/>
                </a:lnTo>
                <a:lnTo>
                  <a:pt x="178" y="435"/>
                </a:lnTo>
                <a:lnTo>
                  <a:pt x="178" y="390"/>
                </a:lnTo>
                <a:lnTo>
                  <a:pt x="231" y="390"/>
                </a:lnTo>
                <a:lnTo>
                  <a:pt x="166" y="390"/>
                </a:lnTo>
                <a:lnTo>
                  <a:pt x="166" y="390"/>
                </a:lnTo>
                <a:close/>
              </a:path>
              <a:path w="405" h="455">
                <a:moveTo>
                  <a:pt x="236" y="380"/>
                </a:moveTo>
                <a:lnTo>
                  <a:pt x="231" y="387"/>
                </a:lnTo>
                <a:lnTo>
                  <a:pt x="169" y="387"/>
                </a:lnTo>
                <a:lnTo>
                  <a:pt x="166" y="390"/>
                </a:lnTo>
                <a:lnTo>
                  <a:pt x="231" y="390"/>
                </a:lnTo>
                <a:lnTo>
                  <a:pt x="231" y="435"/>
                </a:lnTo>
                <a:lnTo>
                  <a:pt x="178" y="435"/>
                </a:lnTo>
                <a:lnTo>
                  <a:pt x="241" y="435"/>
                </a:lnTo>
                <a:lnTo>
                  <a:pt x="241" y="392"/>
                </a:lnTo>
                <a:lnTo>
                  <a:pt x="243" y="390"/>
                </a:lnTo>
                <a:lnTo>
                  <a:pt x="236" y="380"/>
                </a:lnTo>
                <a:lnTo>
                  <a:pt x="236" y="380"/>
                </a:lnTo>
                <a:close/>
              </a:path>
              <a:path w="405" h="455">
                <a:moveTo>
                  <a:pt x="169" y="380"/>
                </a:moveTo>
                <a:lnTo>
                  <a:pt x="169" y="387"/>
                </a:lnTo>
                <a:lnTo>
                  <a:pt x="183" y="387"/>
                </a:lnTo>
                <a:lnTo>
                  <a:pt x="183" y="385"/>
                </a:lnTo>
                <a:lnTo>
                  <a:pt x="185" y="382"/>
                </a:lnTo>
                <a:lnTo>
                  <a:pt x="176" y="382"/>
                </a:lnTo>
                <a:lnTo>
                  <a:pt x="169" y="380"/>
                </a:lnTo>
                <a:lnTo>
                  <a:pt x="169" y="380"/>
                </a:lnTo>
                <a:close/>
              </a:path>
              <a:path w="405" h="455">
                <a:moveTo>
                  <a:pt x="159" y="337"/>
                </a:moveTo>
                <a:lnTo>
                  <a:pt x="157" y="339"/>
                </a:lnTo>
                <a:lnTo>
                  <a:pt x="154" y="341"/>
                </a:lnTo>
                <a:lnTo>
                  <a:pt x="152" y="346"/>
                </a:lnTo>
                <a:lnTo>
                  <a:pt x="150" y="349"/>
                </a:lnTo>
                <a:lnTo>
                  <a:pt x="150" y="351"/>
                </a:lnTo>
                <a:lnTo>
                  <a:pt x="147" y="353"/>
                </a:lnTo>
                <a:lnTo>
                  <a:pt x="145" y="356"/>
                </a:lnTo>
                <a:lnTo>
                  <a:pt x="142" y="358"/>
                </a:lnTo>
                <a:lnTo>
                  <a:pt x="140" y="361"/>
                </a:lnTo>
                <a:lnTo>
                  <a:pt x="137" y="361"/>
                </a:lnTo>
                <a:lnTo>
                  <a:pt x="140" y="363"/>
                </a:lnTo>
                <a:lnTo>
                  <a:pt x="142" y="363"/>
                </a:lnTo>
                <a:lnTo>
                  <a:pt x="142" y="361"/>
                </a:lnTo>
                <a:lnTo>
                  <a:pt x="145" y="358"/>
                </a:lnTo>
                <a:lnTo>
                  <a:pt x="147" y="358"/>
                </a:lnTo>
                <a:lnTo>
                  <a:pt x="150" y="356"/>
                </a:lnTo>
                <a:lnTo>
                  <a:pt x="152" y="353"/>
                </a:lnTo>
                <a:lnTo>
                  <a:pt x="154" y="351"/>
                </a:lnTo>
                <a:lnTo>
                  <a:pt x="157" y="349"/>
                </a:lnTo>
                <a:lnTo>
                  <a:pt x="157" y="346"/>
                </a:lnTo>
                <a:lnTo>
                  <a:pt x="159" y="344"/>
                </a:lnTo>
                <a:lnTo>
                  <a:pt x="161" y="341"/>
                </a:lnTo>
                <a:lnTo>
                  <a:pt x="164" y="339"/>
                </a:lnTo>
                <a:lnTo>
                  <a:pt x="164" y="337"/>
                </a:lnTo>
                <a:lnTo>
                  <a:pt x="159" y="337"/>
                </a:lnTo>
                <a:lnTo>
                  <a:pt x="159" y="337"/>
                </a:lnTo>
                <a:close/>
              </a:path>
              <a:path w="405" h="455">
                <a:moveTo>
                  <a:pt x="241" y="315"/>
                </a:moveTo>
                <a:lnTo>
                  <a:pt x="224" y="318"/>
                </a:lnTo>
                <a:lnTo>
                  <a:pt x="224" y="320"/>
                </a:lnTo>
                <a:lnTo>
                  <a:pt x="221" y="322"/>
                </a:lnTo>
                <a:lnTo>
                  <a:pt x="221" y="325"/>
                </a:lnTo>
                <a:lnTo>
                  <a:pt x="219" y="327"/>
                </a:lnTo>
                <a:lnTo>
                  <a:pt x="217" y="332"/>
                </a:lnTo>
                <a:lnTo>
                  <a:pt x="217" y="334"/>
                </a:lnTo>
                <a:lnTo>
                  <a:pt x="214" y="337"/>
                </a:lnTo>
                <a:lnTo>
                  <a:pt x="212" y="339"/>
                </a:lnTo>
                <a:lnTo>
                  <a:pt x="210" y="341"/>
                </a:lnTo>
                <a:lnTo>
                  <a:pt x="207" y="344"/>
                </a:lnTo>
                <a:lnTo>
                  <a:pt x="207" y="346"/>
                </a:lnTo>
                <a:lnTo>
                  <a:pt x="205" y="351"/>
                </a:lnTo>
                <a:lnTo>
                  <a:pt x="202" y="353"/>
                </a:lnTo>
                <a:lnTo>
                  <a:pt x="200" y="356"/>
                </a:lnTo>
                <a:lnTo>
                  <a:pt x="197" y="358"/>
                </a:lnTo>
                <a:lnTo>
                  <a:pt x="195" y="361"/>
                </a:lnTo>
                <a:lnTo>
                  <a:pt x="193" y="363"/>
                </a:lnTo>
                <a:lnTo>
                  <a:pt x="190" y="366"/>
                </a:lnTo>
                <a:lnTo>
                  <a:pt x="188" y="368"/>
                </a:lnTo>
                <a:lnTo>
                  <a:pt x="185" y="370"/>
                </a:lnTo>
                <a:lnTo>
                  <a:pt x="183" y="373"/>
                </a:lnTo>
                <a:lnTo>
                  <a:pt x="183" y="375"/>
                </a:lnTo>
                <a:lnTo>
                  <a:pt x="181" y="378"/>
                </a:lnTo>
                <a:lnTo>
                  <a:pt x="178" y="380"/>
                </a:lnTo>
                <a:lnTo>
                  <a:pt x="176" y="382"/>
                </a:lnTo>
                <a:lnTo>
                  <a:pt x="185" y="382"/>
                </a:lnTo>
                <a:lnTo>
                  <a:pt x="188" y="380"/>
                </a:lnTo>
                <a:lnTo>
                  <a:pt x="190" y="378"/>
                </a:lnTo>
                <a:lnTo>
                  <a:pt x="193" y="378"/>
                </a:lnTo>
                <a:lnTo>
                  <a:pt x="195" y="375"/>
                </a:lnTo>
                <a:lnTo>
                  <a:pt x="197" y="373"/>
                </a:lnTo>
                <a:lnTo>
                  <a:pt x="200" y="370"/>
                </a:lnTo>
                <a:lnTo>
                  <a:pt x="202" y="368"/>
                </a:lnTo>
                <a:lnTo>
                  <a:pt x="205" y="366"/>
                </a:lnTo>
                <a:lnTo>
                  <a:pt x="207" y="363"/>
                </a:lnTo>
                <a:lnTo>
                  <a:pt x="210" y="358"/>
                </a:lnTo>
                <a:lnTo>
                  <a:pt x="210" y="356"/>
                </a:lnTo>
                <a:lnTo>
                  <a:pt x="212" y="356"/>
                </a:lnTo>
                <a:lnTo>
                  <a:pt x="214" y="353"/>
                </a:lnTo>
                <a:lnTo>
                  <a:pt x="217" y="349"/>
                </a:lnTo>
                <a:lnTo>
                  <a:pt x="217" y="346"/>
                </a:lnTo>
                <a:lnTo>
                  <a:pt x="219" y="344"/>
                </a:lnTo>
                <a:lnTo>
                  <a:pt x="221" y="341"/>
                </a:lnTo>
                <a:lnTo>
                  <a:pt x="224" y="339"/>
                </a:lnTo>
                <a:lnTo>
                  <a:pt x="226" y="337"/>
                </a:lnTo>
                <a:lnTo>
                  <a:pt x="226" y="332"/>
                </a:lnTo>
                <a:lnTo>
                  <a:pt x="229" y="330"/>
                </a:lnTo>
                <a:lnTo>
                  <a:pt x="231" y="327"/>
                </a:lnTo>
                <a:lnTo>
                  <a:pt x="233" y="322"/>
                </a:lnTo>
                <a:lnTo>
                  <a:pt x="233" y="320"/>
                </a:lnTo>
                <a:lnTo>
                  <a:pt x="241" y="315"/>
                </a:lnTo>
                <a:lnTo>
                  <a:pt x="241" y="315"/>
                </a:lnTo>
                <a:close/>
              </a:path>
              <a:path w="405" h="455">
                <a:moveTo>
                  <a:pt x="229" y="306"/>
                </a:moveTo>
                <a:lnTo>
                  <a:pt x="224" y="313"/>
                </a:lnTo>
                <a:lnTo>
                  <a:pt x="178" y="313"/>
                </a:lnTo>
                <a:lnTo>
                  <a:pt x="169" y="315"/>
                </a:lnTo>
                <a:lnTo>
                  <a:pt x="169" y="318"/>
                </a:lnTo>
                <a:lnTo>
                  <a:pt x="166" y="322"/>
                </a:lnTo>
                <a:lnTo>
                  <a:pt x="164" y="325"/>
                </a:lnTo>
                <a:lnTo>
                  <a:pt x="164" y="327"/>
                </a:lnTo>
                <a:lnTo>
                  <a:pt x="161" y="330"/>
                </a:lnTo>
                <a:lnTo>
                  <a:pt x="159" y="334"/>
                </a:lnTo>
                <a:lnTo>
                  <a:pt x="159" y="337"/>
                </a:lnTo>
                <a:lnTo>
                  <a:pt x="164" y="337"/>
                </a:lnTo>
                <a:lnTo>
                  <a:pt x="166" y="339"/>
                </a:lnTo>
                <a:lnTo>
                  <a:pt x="169" y="341"/>
                </a:lnTo>
                <a:lnTo>
                  <a:pt x="171" y="346"/>
                </a:lnTo>
                <a:lnTo>
                  <a:pt x="173" y="349"/>
                </a:lnTo>
                <a:lnTo>
                  <a:pt x="173" y="351"/>
                </a:lnTo>
                <a:lnTo>
                  <a:pt x="176" y="353"/>
                </a:lnTo>
                <a:lnTo>
                  <a:pt x="178" y="356"/>
                </a:lnTo>
                <a:lnTo>
                  <a:pt x="178" y="363"/>
                </a:lnTo>
                <a:lnTo>
                  <a:pt x="181" y="363"/>
                </a:lnTo>
                <a:lnTo>
                  <a:pt x="183" y="363"/>
                </a:lnTo>
                <a:lnTo>
                  <a:pt x="185" y="361"/>
                </a:lnTo>
                <a:lnTo>
                  <a:pt x="185" y="353"/>
                </a:lnTo>
                <a:lnTo>
                  <a:pt x="185" y="349"/>
                </a:lnTo>
                <a:lnTo>
                  <a:pt x="183" y="349"/>
                </a:lnTo>
                <a:lnTo>
                  <a:pt x="183" y="346"/>
                </a:lnTo>
                <a:lnTo>
                  <a:pt x="181" y="344"/>
                </a:lnTo>
                <a:lnTo>
                  <a:pt x="178" y="341"/>
                </a:lnTo>
                <a:lnTo>
                  <a:pt x="176" y="341"/>
                </a:lnTo>
                <a:lnTo>
                  <a:pt x="173" y="339"/>
                </a:lnTo>
                <a:lnTo>
                  <a:pt x="171" y="337"/>
                </a:lnTo>
                <a:lnTo>
                  <a:pt x="166" y="334"/>
                </a:lnTo>
                <a:lnTo>
                  <a:pt x="169" y="332"/>
                </a:lnTo>
                <a:lnTo>
                  <a:pt x="169" y="330"/>
                </a:lnTo>
                <a:lnTo>
                  <a:pt x="171" y="327"/>
                </a:lnTo>
                <a:lnTo>
                  <a:pt x="173" y="325"/>
                </a:lnTo>
                <a:lnTo>
                  <a:pt x="176" y="320"/>
                </a:lnTo>
                <a:lnTo>
                  <a:pt x="178" y="318"/>
                </a:lnTo>
                <a:lnTo>
                  <a:pt x="224" y="318"/>
                </a:lnTo>
                <a:lnTo>
                  <a:pt x="241" y="315"/>
                </a:lnTo>
                <a:lnTo>
                  <a:pt x="229" y="306"/>
                </a:lnTo>
                <a:lnTo>
                  <a:pt x="229" y="306"/>
                </a:lnTo>
                <a:close/>
              </a:path>
              <a:path w="405" h="455">
                <a:moveTo>
                  <a:pt x="181" y="284"/>
                </a:moveTo>
                <a:lnTo>
                  <a:pt x="181" y="286"/>
                </a:lnTo>
                <a:lnTo>
                  <a:pt x="178" y="289"/>
                </a:lnTo>
                <a:lnTo>
                  <a:pt x="178" y="291"/>
                </a:lnTo>
                <a:lnTo>
                  <a:pt x="176" y="296"/>
                </a:lnTo>
                <a:lnTo>
                  <a:pt x="176" y="303"/>
                </a:lnTo>
                <a:lnTo>
                  <a:pt x="173" y="306"/>
                </a:lnTo>
                <a:lnTo>
                  <a:pt x="173" y="308"/>
                </a:lnTo>
                <a:lnTo>
                  <a:pt x="171" y="313"/>
                </a:lnTo>
                <a:lnTo>
                  <a:pt x="169" y="315"/>
                </a:lnTo>
                <a:lnTo>
                  <a:pt x="178" y="313"/>
                </a:lnTo>
                <a:lnTo>
                  <a:pt x="181" y="313"/>
                </a:lnTo>
                <a:lnTo>
                  <a:pt x="181" y="308"/>
                </a:lnTo>
                <a:lnTo>
                  <a:pt x="183" y="306"/>
                </a:lnTo>
                <a:lnTo>
                  <a:pt x="183" y="303"/>
                </a:lnTo>
                <a:lnTo>
                  <a:pt x="185" y="298"/>
                </a:lnTo>
                <a:lnTo>
                  <a:pt x="193" y="296"/>
                </a:lnTo>
                <a:lnTo>
                  <a:pt x="181" y="284"/>
                </a:lnTo>
                <a:lnTo>
                  <a:pt x="181" y="284"/>
                </a:lnTo>
                <a:close/>
              </a:path>
              <a:path w="405" h="455">
                <a:moveTo>
                  <a:pt x="332" y="433"/>
                </a:moveTo>
                <a:lnTo>
                  <a:pt x="332" y="438"/>
                </a:lnTo>
                <a:lnTo>
                  <a:pt x="349" y="438"/>
                </a:lnTo>
                <a:lnTo>
                  <a:pt x="346" y="438"/>
                </a:lnTo>
                <a:lnTo>
                  <a:pt x="344" y="435"/>
                </a:lnTo>
                <a:lnTo>
                  <a:pt x="337" y="435"/>
                </a:lnTo>
                <a:lnTo>
                  <a:pt x="332" y="433"/>
                </a:lnTo>
                <a:lnTo>
                  <a:pt x="332" y="433"/>
                </a:lnTo>
                <a:close/>
              </a:path>
              <a:path w="405" h="455">
                <a:moveTo>
                  <a:pt x="286" y="368"/>
                </a:moveTo>
                <a:lnTo>
                  <a:pt x="286" y="373"/>
                </a:lnTo>
                <a:lnTo>
                  <a:pt x="284" y="375"/>
                </a:lnTo>
                <a:lnTo>
                  <a:pt x="284" y="380"/>
                </a:lnTo>
                <a:lnTo>
                  <a:pt x="281" y="382"/>
                </a:lnTo>
                <a:lnTo>
                  <a:pt x="281" y="385"/>
                </a:lnTo>
                <a:lnTo>
                  <a:pt x="279" y="390"/>
                </a:lnTo>
                <a:lnTo>
                  <a:pt x="279" y="392"/>
                </a:lnTo>
                <a:lnTo>
                  <a:pt x="277" y="397"/>
                </a:lnTo>
                <a:lnTo>
                  <a:pt x="277" y="399"/>
                </a:lnTo>
                <a:lnTo>
                  <a:pt x="274" y="401"/>
                </a:lnTo>
                <a:lnTo>
                  <a:pt x="272" y="406"/>
                </a:lnTo>
                <a:lnTo>
                  <a:pt x="272" y="409"/>
                </a:lnTo>
                <a:lnTo>
                  <a:pt x="270" y="411"/>
                </a:lnTo>
                <a:lnTo>
                  <a:pt x="270" y="413"/>
                </a:lnTo>
                <a:lnTo>
                  <a:pt x="267" y="416"/>
                </a:lnTo>
                <a:lnTo>
                  <a:pt x="267" y="418"/>
                </a:lnTo>
                <a:lnTo>
                  <a:pt x="270" y="418"/>
                </a:lnTo>
                <a:lnTo>
                  <a:pt x="272" y="416"/>
                </a:lnTo>
                <a:lnTo>
                  <a:pt x="272" y="413"/>
                </a:lnTo>
                <a:lnTo>
                  <a:pt x="274" y="411"/>
                </a:lnTo>
                <a:lnTo>
                  <a:pt x="277" y="409"/>
                </a:lnTo>
                <a:lnTo>
                  <a:pt x="277" y="406"/>
                </a:lnTo>
                <a:lnTo>
                  <a:pt x="279" y="401"/>
                </a:lnTo>
                <a:lnTo>
                  <a:pt x="281" y="399"/>
                </a:lnTo>
                <a:lnTo>
                  <a:pt x="284" y="397"/>
                </a:lnTo>
                <a:lnTo>
                  <a:pt x="284" y="394"/>
                </a:lnTo>
                <a:lnTo>
                  <a:pt x="286" y="390"/>
                </a:lnTo>
                <a:lnTo>
                  <a:pt x="286" y="387"/>
                </a:lnTo>
                <a:lnTo>
                  <a:pt x="289" y="385"/>
                </a:lnTo>
                <a:lnTo>
                  <a:pt x="291" y="380"/>
                </a:lnTo>
                <a:lnTo>
                  <a:pt x="291" y="378"/>
                </a:lnTo>
                <a:lnTo>
                  <a:pt x="293" y="373"/>
                </a:lnTo>
                <a:lnTo>
                  <a:pt x="293" y="370"/>
                </a:lnTo>
                <a:lnTo>
                  <a:pt x="286" y="368"/>
                </a:lnTo>
                <a:lnTo>
                  <a:pt x="286" y="368"/>
                </a:lnTo>
                <a:close/>
              </a:path>
              <a:path w="405" h="455">
                <a:moveTo>
                  <a:pt x="365" y="366"/>
                </a:moveTo>
                <a:lnTo>
                  <a:pt x="365" y="373"/>
                </a:lnTo>
                <a:lnTo>
                  <a:pt x="368" y="375"/>
                </a:lnTo>
                <a:lnTo>
                  <a:pt x="370" y="380"/>
                </a:lnTo>
                <a:lnTo>
                  <a:pt x="370" y="382"/>
                </a:lnTo>
                <a:lnTo>
                  <a:pt x="373" y="385"/>
                </a:lnTo>
                <a:lnTo>
                  <a:pt x="373" y="390"/>
                </a:lnTo>
                <a:lnTo>
                  <a:pt x="375" y="392"/>
                </a:lnTo>
                <a:lnTo>
                  <a:pt x="375" y="394"/>
                </a:lnTo>
                <a:lnTo>
                  <a:pt x="377" y="397"/>
                </a:lnTo>
                <a:lnTo>
                  <a:pt x="377" y="399"/>
                </a:lnTo>
                <a:lnTo>
                  <a:pt x="380" y="401"/>
                </a:lnTo>
                <a:lnTo>
                  <a:pt x="380" y="409"/>
                </a:lnTo>
                <a:lnTo>
                  <a:pt x="382" y="413"/>
                </a:lnTo>
                <a:lnTo>
                  <a:pt x="382" y="416"/>
                </a:lnTo>
                <a:lnTo>
                  <a:pt x="385" y="418"/>
                </a:lnTo>
                <a:lnTo>
                  <a:pt x="385" y="426"/>
                </a:lnTo>
                <a:lnTo>
                  <a:pt x="387" y="426"/>
                </a:lnTo>
                <a:lnTo>
                  <a:pt x="390" y="423"/>
                </a:lnTo>
                <a:lnTo>
                  <a:pt x="392" y="421"/>
                </a:lnTo>
                <a:lnTo>
                  <a:pt x="392" y="416"/>
                </a:lnTo>
                <a:lnTo>
                  <a:pt x="392" y="411"/>
                </a:lnTo>
                <a:lnTo>
                  <a:pt x="390" y="409"/>
                </a:lnTo>
                <a:lnTo>
                  <a:pt x="390" y="404"/>
                </a:lnTo>
                <a:lnTo>
                  <a:pt x="387" y="399"/>
                </a:lnTo>
                <a:lnTo>
                  <a:pt x="385" y="397"/>
                </a:lnTo>
                <a:lnTo>
                  <a:pt x="385" y="394"/>
                </a:lnTo>
                <a:lnTo>
                  <a:pt x="382" y="392"/>
                </a:lnTo>
                <a:lnTo>
                  <a:pt x="382" y="390"/>
                </a:lnTo>
                <a:lnTo>
                  <a:pt x="380" y="387"/>
                </a:lnTo>
                <a:lnTo>
                  <a:pt x="377" y="382"/>
                </a:lnTo>
                <a:lnTo>
                  <a:pt x="375" y="380"/>
                </a:lnTo>
                <a:lnTo>
                  <a:pt x="373" y="378"/>
                </a:lnTo>
                <a:lnTo>
                  <a:pt x="370" y="373"/>
                </a:lnTo>
                <a:lnTo>
                  <a:pt x="368" y="370"/>
                </a:lnTo>
                <a:lnTo>
                  <a:pt x="365" y="366"/>
                </a:lnTo>
                <a:lnTo>
                  <a:pt x="365" y="366"/>
                </a:lnTo>
                <a:close/>
              </a:path>
              <a:path w="405" h="455">
                <a:moveTo>
                  <a:pt x="337" y="363"/>
                </a:moveTo>
                <a:lnTo>
                  <a:pt x="334" y="363"/>
                </a:lnTo>
                <a:lnTo>
                  <a:pt x="334" y="366"/>
                </a:lnTo>
                <a:lnTo>
                  <a:pt x="334" y="373"/>
                </a:lnTo>
                <a:lnTo>
                  <a:pt x="332" y="378"/>
                </a:lnTo>
                <a:lnTo>
                  <a:pt x="332" y="380"/>
                </a:lnTo>
                <a:lnTo>
                  <a:pt x="330" y="385"/>
                </a:lnTo>
                <a:lnTo>
                  <a:pt x="330" y="387"/>
                </a:lnTo>
                <a:lnTo>
                  <a:pt x="327" y="392"/>
                </a:lnTo>
                <a:lnTo>
                  <a:pt x="327" y="397"/>
                </a:lnTo>
                <a:lnTo>
                  <a:pt x="325" y="399"/>
                </a:lnTo>
                <a:lnTo>
                  <a:pt x="325" y="404"/>
                </a:lnTo>
                <a:lnTo>
                  <a:pt x="322" y="406"/>
                </a:lnTo>
                <a:lnTo>
                  <a:pt x="322" y="409"/>
                </a:lnTo>
                <a:lnTo>
                  <a:pt x="320" y="413"/>
                </a:lnTo>
                <a:lnTo>
                  <a:pt x="317" y="416"/>
                </a:lnTo>
                <a:lnTo>
                  <a:pt x="317" y="418"/>
                </a:lnTo>
                <a:lnTo>
                  <a:pt x="315" y="423"/>
                </a:lnTo>
                <a:lnTo>
                  <a:pt x="313" y="426"/>
                </a:lnTo>
                <a:lnTo>
                  <a:pt x="313" y="430"/>
                </a:lnTo>
                <a:lnTo>
                  <a:pt x="315" y="430"/>
                </a:lnTo>
                <a:lnTo>
                  <a:pt x="315" y="428"/>
                </a:lnTo>
                <a:lnTo>
                  <a:pt x="317" y="426"/>
                </a:lnTo>
                <a:lnTo>
                  <a:pt x="320" y="423"/>
                </a:lnTo>
                <a:lnTo>
                  <a:pt x="320" y="421"/>
                </a:lnTo>
                <a:lnTo>
                  <a:pt x="322" y="418"/>
                </a:lnTo>
                <a:lnTo>
                  <a:pt x="325" y="416"/>
                </a:lnTo>
                <a:lnTo>
                  <a:pt x="325" y="413"/>
                </a:lnTo>
                <a:lnTo>
                  <a:pt x="327" y="411"/>
                </a:lnTo>
                <a:lnTo>
                  <a:pt x="330" y="406"/>
                </a:lnTo>
                <a:lnTo>
                  <a:pt x="330" y="404"/>
                </a:lnTo>
                <a:lnTo>
                  <a:pt x="332" y="401"/>
                </a:lnTo>
                <a:lnTo>
                  <a:pt x="334" y="397"/>
                </a:lnTo>
                <a:lnTo>
                  <a:pt x="334" y="394"/>
                </a:lnTo>
                <a:lnTo>
                  <a:pt x="337" y="390"/>
                </a:lnTo>
                <a:lnTo>
                  <a:pt x="339" y="387"/>
                </a:lnTo>
                <a:lnTo>
                  <a:pt x="339" y="382"/>
                </a:lnTo>
                <a:lnTo>
                  <a:pt x="341" y="380"/>
                </a:lnTo>
                <a:lnTo>
                  <a:pt x="341" y="375"/>
                </a:lnTo>
                <a:lnTo>
                  <a:pt x="346" y="370"/>
                </a:lnTo>
                <a:lnTo>
                  <a:pt x="337" y="363"/>
                </a:lnTo>
                <a:lnTo>
                  <a:pt x="337" y="363"/>
                </a:lnTo>
                <a:close/>
              </a:path>
              <a:path w="405" h="455">
                <a:moveTo>
                  <a:pt x="289" y="361"/>
                </a:moveTo>
                <a:lnTo>
                  <a:pt x="289" y="366"/>
                </a:lnTo>
                <a:lnTo>
                  <a:pt x="286" y="368"/>
                </a:lnTo>
                <a:lnTo>
                  <a:pt x="293" y="370"/>
                </a:lnTo>
                <a:lnTo>
                  <a:pt x="293" y="452"/>
                </a:lnTo>
                <a:lnTo>
                  <a:pt x="293" y="454"/>
                </a:lnTo>
                <a:lnTo>
                  <a:pt x="301" y="450"/>
                </a:lnTo>
                <a:lnTo>
                  <a:pt x="301" y="361"/>
                </a:lnTo>
                <a:lnTo>
                  <a:pt x="289" y="361"/>
                </a:lnTo>
                <a:lnTo>
                  <a:pt x="289" y="361"/>
                </a:lnTo>
                <a:close/>
              </a:path>
              <a:path w="405" h="455">
                <a:moveTo>
                  <a:pt x="301" y="344"/>
                </a:moveTo>
                <a:lnTo>
                  <a:pt x="293" y="344"/>
                </a:lnTo>
                <a:lnTo>
                  <a:pt x="293" y="349"/>
                </a:lnTo>
                <a:lnTo>
                  <a:pt x="291" y="351"/>
                </a:lnTo>
                <a:lnTo>
                  <a:pt x="291" y="358"/>
                </a:lnTo>
                <a:lnTo>
                  <a:pt x="289" y="361"/>
                </a:lnTo>
                <a:lnTo>
                  <a:pt x="301" y="361"/>
                </a:lnTo>
                <a:lnTo>
                  <a:pt x="301" y="363"/>
                </a:lnTo>
                <a:lnTo>
                  <a:pt x="303" y="366"/>
                </a:lnTo>
                <a:lnTo>
                  <a:pt x="305" y="368"/>
                </a:lnTo>
                <a:lnTo>
                  <a:pt x="308" y="370"/>
                </a:lnTo>
                <a:lnTo>
                  <a:pt x="308" y="373"/>
                </a:lnTo>
                <a:lnTo>
                  <a:pt x="310" y="378"/>
                </a:lnTo>
                <a:lnTo>
                  <a:pt x="313" y="380"/>
                </a:lnTo>
                <a:lnTo>
                  <a:pt x="313" y="382"/>
                </a:lnTo>
                <a:lnTo>
                  <a:pt x="315" y="387"/>
                </a:lnTo>
                <a:lnTo>
                  <a:pt x="315" y="392"/>
                </a:lnTo>
                <a:lnTo>
                  <a:pt x="317" y="392"/>
                </a:lnTo>
                <a:lnTo>
                  <a:pt x="320" y="387"/>
                </a:lnTo>
                <a:lnTo>
                  <a:pt x="320" y="378"/>
                </a:lnTo>
                <a:lnTo>
                  <a:pt x="317" y="373"/>
                </a:lnTo>
                <a:lnTo>
                  <a:pt x="315" y="370"/>
                </a:lnTo>
                <a:lnTo>
                  <a:pt x="313" y="368"/>
                </a:lnTo>
                <a:lnTo>
                  <a:pt x="313" y="366"/>
                </a:lnTo>
                <a:lnTo>
                  <a:pt x="310" y="363"/>
                </a:lnTo>
                <a:lnTo>
                  <a:pt x="308" y="363"/>
                </a:lnTo>
                <a:lnTo>
                  <a:pt x="303" y="361"/>
                </a:lnTo>
                <a:lnTo>
                  <a:pt x="301" y="358"/>
                </a:lnTo>
                <a:lnTo>
                  <a:pt x="301" y="344"/>
                </a:lnTo>
                <a:lnTo>
                  <a:pt x="301" y="344"/>
                </a:lnTo>
                <a:close/>
              </a:path>
              <a:path w="405" h="455">
                <a:moveTo>
                  <a:pt x="351" y="334"/>
                </a:moveTo>
                <a:lnTo>
                  <a:pt x="351" y="426"/>
                </a:lnTo>
                <a:lnTo>
                  <a:pt x="351" y="430"/>
                </a:lnTo>
                <a:lnTo>
                  <a:pt x="351" y="438"/>
                </a:lnTo>
                <a:lnTo>
                  <a:pt x="349" y="438"/>
                </a:lnTo>
                <a:lnTo>
                  <a:pt x="332" y="438"/>
                </a:lnTo>
                <a:lnTo>
                  <a:pt x="337" y="440"/>
                </a:lnTo>
                <a:lnTo>
                  <a:pt x="339" y="440"/>
                </a:lnTo>
                <a:lnTo>
                  <a:pt x="341" y="442"/>
                </a:lnTo>
                <a:lnTo>
                  <a:pt x="341" y="445"/>
                </a:lnTo>
                <a:lnTo>
                  <a:pt x="344" y="445"/>
                </a:lnTo>
                <a:lnTo>
                  <a:pt x="344" y="447"/>
                </a:lnTo>
                <a:lnTo>
                  <a:pt x="346" y="450"/>
                </a:lnTo>
                <a:lnTo>
                  <a:pt x="349" y="454"/>
                </a:lnTo>
                <a:lnTo>
                  <a:pt x="351" y="452"/>
                </a:lnTo>
                <a:lnTo>
                  <a:pt x="353" y="450"/>
                </a:lnTo>
                <a:lnTo>
                  <a:pt x="356" y="447"/>
                </a:lnTo>
                <a:lnTo>
                  <a:pt x="356" y="445"/>
                </a:lnTo>
                <a:lnTo>
                  <a:pt x="358" y="442"/>
                </a:lnTo>
                <a:lnTo>
                  <a:pt x="358" y="349"/>
                </a:lnTo>
                <a:lnTo>
                  <a:pt x="363" y="344"/>
                </a:lnTo>
                <a:lnTo>
                  <a:pt x="351" y="334"/>
                </a:lnTo>
                <a:lnTo>
                  <a:pt x="351" y="334"/>
                </a:lnTo>
                <a:close/>
              </a:path>
              <a:path w="405" h="455">
                <a:moveTo>
                  <a:pt x="313" y="332"/>
                </a:moveTo>
                <a:lnTo>
                  <a:pt x="305" y="341"/>
                </a:lnTo>
                <a:lnTo>
                  <a:pt x="267" y="341"/>
                </a:lnTo>
                <a:lnTo>
                  <a:pt x="272" y="346"/>
                </a:lnTo>
                <a:lnTo>
                  <a:pt x="279" y="346"/>
                </a:lnTo>
                <a:lnTo>
                  <a:pt x="284" y="344"/>
                </a:lnTo>
                <a:lnTo>
                  <a:pt x="322" y="344"/>
                </a:lnTo>
                <a:lnTo>
                  <a:pt x="313" y="332"/>
                </a:lnTo>
                <a:lnTo>
                  <a:pt x="313" y="332"/>
                </a:lnTo>
                <a:close/>
              </a:path>
              <a:path w="405" h="455">
                <a:moveTo>
                  <a:pt x="332" y="325"/>
                </a:moveTo>
                <a:lnTo>
                  <a:pt x="332" y="327"/>
                </a:lnTo>
                <a:lnTo>
                  <a:pt x="330" y="332"/>
                </a:lnTo>
                <a:lnTo>
                  <a:pt x="330" y="334"/>
                </a:lnTo>
                <a:lnTo>
                  <a:pt x="327" y="339"/>
                </a:lnTo>
                <a:lnTo>
                  <a:pt x="327" y="341"/>
                </a:lnTo>
                <a:lnTo>
                  <a:pt x="325" y="344"/>
                </a:lnTo>
                <a:lnTo>
                  <a:pt x="325" y="349"/>
                </a:lnTo>
                <a:lnTo>
                  <a:pt x="322" y="351"/>
                </a:lnTo>
                <a:lnTo>
                  <a:pt x="322" y="353"/>
                </a:lnTo>
                <a:lnTo>
                  <a:pt x="320" y="358"/>
                </a:lnTo>
                <a:lnTo>
                  <a:pt x="317" y="361"/>
                </a:lnTo>
                <a:lnTo>
                  <a:pt x="320" y="363"/>
                </a:lnTo>
                <a:lnTo>
                  <a:pt x="322" y="361"/>
                </a:lnTo>
                <a:lnTo>
                  <a:pt x="322" y="358"/>
                </a:lnTo>
                <a:lnTo>
                  <a:pt x="325" y="356"/>
                </a:lnTo>
                <a:lnTo>
                  <a:pt x="327" y="353"/>
                </a:lnTo>
                <a:lnTo>
                  <a:pt x="327" y="349"/>
                </a:lnTo>
                <a:lnTo>
                  <a:pt x="330" y="346"/>
                </a:lnTo>
                <a:lnTo>
                  <a:pt x="332" y="344"/>
                </a:lnTo>
                <a:lnTo>
                  <a:pt x="332" y="339"/>
                </a:lnTo>
                <a:lnTo>
                  <a:pt x="334" y="337"/>
                </a:lnTo>
                <a:lnTo>
                  <a:pt x="337" y="334"/>
                </a:lnTo>
                <a:lnTo>
                  <a:pt x="337" y="330"/>
                </a:lnTo>
                <a:lnTo>
                  <a:pt x="339" y="325"/>
                </a:lnTo>
                <a:lnTo>
                  <a:pt x="380" y="325"/>
                </a:lnTo>
                <a:lnTo>
                  <a:pt x="332" y="325"/>
                </a:lnTo>
                <a:lnTo>
                  <a:pt x="332" y="325"/>
                </a:lnTo>
                <a:close/>
              </a:path>
              <a:path w="405" h="455">
                <a:moveTo>
                  <a:pt x="385" y="313"/>
                </a:moveTo>
                <a:lnTo>
                  <a:pt x="380" y="322"/>
                </a:lnTo>
                <a:lnTo>
                  <a:pt x="341" y="322"/>
                </a:lnTo>
                <a:lnTo>
                  <a:pt x="332" y="325"/>
                </a:lnTo>
                <a:lnTo>
                  <a:pt x="380" y="325"/>
                </a:lnTo>
                <a:lnTo>
                  <a:pt x="373" y="349"/>
                </a:lnTo>
                <a:lnTo>
                  <a:pt x="373" y="351"/>
                </a:lnTo>
                <a:lnTo>
                  <a:pt x="375" y="349"/>
                </a:lnTo>
                <a:lnTo>
                  <a:pt x="377" y="346"/>
                </a:lnTo>
                <a:lnTo>
                  <a:pt x="380" y="341"/>
                </a:lnTo>
                <a:lnTo>
                  <a:pt x="380" y="339"/>
                </a:lnTo>
                <a:lnTo>
                  <a:pt x="382" y="337"/>
                </a:lnTo>
                <a:lnTo>
                  <a:pt x="385" y="334"/>
                </a:lnTo>
                <a:lnTo>
                  <a:pt x="385" y="332"/>
                </a:lnTo>
                <a:lnTo>
                  <a:pt x="387" y="332"/>
                </a:lnTo>
                <a:lnTo>
                  <a:pt x="390" y="330"/>
                </a:lnTo>
                <a:lnTo>
                  <a:pt x="392" y="327"/>
                </a:lnTo>
                <a:lnTo>
                  <a:pt x="394" y="327"/>
                </a:lnTo>
                <a:lnTo>
                  <a:pt x="385" y="313"/>
                </a:lnTo>
                <a:lnTo>
                  <a:pt x="385" y="313"/>
                </a:lnTo>
                <a:close/>
              </a:path>
              <a:path w="405" h="455">
                <a:moveTo>
                  <a:pt x="274" y="308"/>
                </a:moveTo>
                <a:lnTo>
                  <a:pt x="272" y="308"/>
                </a:lnTo>
                <a:lnTo>
                  <a:pt x="270" y="310"/>
                </a:lnTo>
                <a:lnTo>
                  <a:pt x="270" y="313"/>
                </a:lnTo>
                <a:lnTo>
                  <a:pt x="272" y="313"/>
                </a:lnTo>
                <a:lnTo>
                  <a:pt x="274" y="310"/>
                </a:lnTo>
                <a:lnTo>
                  <a:pt x="289" y="310"/>
                </a:lnTo>
                <a:lnTo>
                  <a:pt x="291" y="308"/>
                </a:lnTo>
                <a:lnTo>
                  <a:pt x="293" y="308"/>
                </a:lnTo>
                <a:lnTo>
                  <a:pt x="274" y="308"/>
                </a:lnTo>
                <a:lnTo>
                  <a:pt x="274" y="308"/>
                </a:lnTo>
                <a:close/>
              </a:path>
              <a:path w="405" h="455">
                <a:moveTo>
                  <a:pt x="315" y="289"/>
                </a:moveTo>
                <a:lnTo>
                  <a:pt x="313" y="291"/>
                </a:lnTo>
                <a:lnTo>
                  <a:pt x="310" y="293"/>
                </a:lnTo>
                <a:lnTo>
                  <a:pt x="308" y="293"/>
                </a:lnTo>
                <a:lnTo>
                  <a:pt x="305" y="296"/>
                </a:lnTo>
                <a:lnTo>
                  <a:pt x="303" y="296"/>
                </a:lnTo>
                <a:lnTo>
                  <a:pt x="301" y="298"/>
                </a:lnTo>
                <a:lnTo>
                  <a:pt x="298" y="301"/>
                </a:lnTo>
                <a:lnTo>
                  <a:pt x="293" y="301"/>
                </a:lnTo>
                <a:lnTo>
                  <a:pt x="291" y="303"/>
                </a:lnTo>
                <a:lnTo>
                  <a:pt x="289" y="303"/>
                </a:lnTo>
                <a:lnTo>
                  <a:pt x="286" y="306"/>
                </a:lnTo>
                <a:lnTo>
                  <a:pt x="281" y="306"/>
                </a:lnTo>
                <a:lnTo>
                  <a:pt x="277" y="308"/>
                </a:lnTo>
                <a:lnTo>
                  <a:pt x="274" y="308"/>
                </a:lnTo>
                <a:lnTo>
                  <a:pt x="293" y="308"/>
                </a:lnTo>
                <a:lnTo>
                  <a:pt x="293" y="341"/>
                </a:lnTo>
                <a:lnTo>
                  <a:pt x="301" y="341"/>
                </a:lnTo>
                <a:lnTo>
                  <a:pt x="301" y="308"/>
                </a:lnTo>
                <a:lnTo>
                  <a:pt x="303" y="306"/>
                </a:lnTo>
                <a:lnTo>
                  <a:pt x="308" y="306"/>
                </a:lnTo>
                <a:lnTo>
                  <a:pt x="310" y="303"/>
                </a:lnTo>
                <a:lnTo>
                  <a:pt x="313" y="303"/>
                </a:lnTo>
                <a:lnTo>
                  <a:pt x="317" y="303"/>
                </a:lnTo>
                <a:lnTo>
                  <a:pt x="320" y="303"/>
                </a:lnTo>
                <a:lnTo>
                  <a:pt x="322" y="301"/>
                </a:lnTo>
                <a:lnTo>
                  <a:pt x="315" y="289"/>
                </a:lnTo>
                <a:lnTo>
                  <a:pt x="315" y="289"/>
                </a:lnTo>
                <a:close/>
              </a:path>
              <a:path w="405" h="455">
                <a:moveTo>
                  <a:pt x="341" y="284"/>
                </a:moveTo>
                <a:lnTo>
                  <a:pt x="341" y="289"/>
                </a:lnTo>
                <a:lnTo>
                  <a:pt x="339" y="293"/>
                </a:lnTo>
                <a:lnTo>
                  <a:pt x="339" y="301"/>
                </a:lnTo>
                <a:lnTo>
                  <a:pt x="337" y="303"/>
                </a:lnTo>
                <a:lnTo>
                  <a:pt x="337" y="310"/>
                </a:lnTo>
                <a:lnTo>
                  <a:pt x="334" y="315"/>
                </a:lnTo>
                <a:lnTo>
                  <a:pt x="334" y="320"/>
                </a:lnTo>
                <a:lnTo>
                  <a:pt x="332" y="320"/>
                </a:lnTo>
                <a:lnTo>
                  <a:pt x="332" y="325"/>
                </a:lnTo>
                <a:lnTo>
                  <a:pt x="341" y="322"/>
                </a:lnTo>
                <a:lnTo>
                  <a:pt x="341" y="315"/>
                </a:lnTo>
                <a:lnTo>
                  <a:pt x="344" y="310"/>
                </a:lnTo>
                <a:lnTo>
                  <a:pt x="346" y="306"/>
                </a:lnTo>
                <a:lnTo>
                  <a:pt x="346" y="303"/>
                </a:lnTo>
                <a:lnTo>
                  <a:pt x="349" y="298"/>
                </a:lnTo>
                <a:lnTo>
                  <a:pt x="351" y="296"/>
                </a:lnTo>
                <a:lnTo>
                  <a:pt x="351" y="293"/>
                </a:lnTo>
                <a:lnTo>
                  <a:pt x="353" y="293"/>
                </a:lnTo>
                <a:lnTo>
                  <a:pt x="341" y="284"/>
                </a:lnTo>
                <a:lnTo>
                  <a:pt x="341" y="284"/>
                </a:lnTo>
                <a:close/>
              </a:path>
              <a:path w="405" h="455">
                <a:moveTo>
                  <a:pt x="113" y="135"/>
                </a:moveTo>
                <a:lnTo>
                  <a:pt x="104" y="147"/>
                </a:lnTo>
                <a:lnTo>
                  <a:pt x="1" y="147"/>
                </a:lnTo>
                <a:lnTo>
                  <a:pt x="5" y="154"/>
                </a:lnTo>
                <a:lnTo>
                  <a:pt x="10" y="154"/>
                </a:lnTo>
                <a:lnTo>
                  <a:pt x="13" y="152"/>
                </a:lnTo>
                <a:lnTo>
                  <a:pt x="125" y="152"/>
                </a:lnTo>
                <a:lnTo>
                  <a:pt x="113" y="135"/>
                </a:lnTo>
                <a:lnTo>
                  <a:pt x="113" y="135"/>
                </a:lnTo>
                <a:close/>
              </a:path>
              <a:path w="405" h="455">
                <a:moveTo>
                  <a:pt x="68" y="147"/>
                </a:moveTo>
                <a:lnTo>
                  <a:pt x="68" y="30"/>
                </a:lnTo>
                <a:lnTo>
                  <a:pt x="61" y="30"/>
                </a:lnTo>
                <a:lnTo>
                  <a:pt x="61" y="147"/>
                </a:lnTo>
                <a:lnTo>
                  <a:pt x="68" y="147"/>
                </a:lnTo>
                <a:close/>
              </a:path>
              <a:path w="405" h="455">
                <a:moveTo>
                  <a:pt x="109" y="15"/>
                </a:moveTo>
                <a:lnTo>
                  <a:pt x="99" y="25"/>
                </a:lnTo>
                <a:lnTo>
                  <a:pt x="10" y="25"/>
                </a:lnTo>
                <a:lnTo>
                  <a:pt x="15" y="32"/>
                </a:lnTo>
                <a:lnTo>
                  <a:pt x="20" y="30"/>
                </a:lnTo>
                <a:lnTo>
                  <a:pt x="118" y="30"/>
                </a:lnTo>
                <a:lnTo>
                  <a:pt x="109" y="15"/>
                </a:lnTo>
                <a:lnTo>
                  <a:pt x="109" y="15"/>
                </a:lnTo>
                <a:close/>
              </a:path>
              <a:path w="405" h="455">
                <a:moveTo>
                  <a:pt x="260" y="147"/>
                </a:moveTo>
                <a:lnTo>
                  <a:pt x="253" y="154"/>
                </a:lnTo>
                <a:lnTo>
                  <a:pt x="185" y="154"/>
                </a:lnTo>
                <a:lnTo>
                  <a:pt x="190" y="161"/>
                </a:lnTo>
                <a:lnTo>
                  <a:pt x="193" y="161"/>
                </a:lnTo>
                <a:lnTo>
                  <a:pt x="195" y="159"/>
                </a:lnTo>
                <a:lnTo>
                  <a:pt x="270" y="159"/>
                </a:lnTo>
                <a:lnTo>
                  <a:pt x="260" y="147"/>
                </a:lnTo>
                <a:lnTo>
                  <a:pt x="260" y="147"/>
                </a:lnTo>
                <a:close/>
              </a:path>
              <a:path w="405" h="455">
                <a:moveTo>
                  <a:pt x="231" y="154"/>
                </a:moveTo>
                <a:lnTo>
                  <a:pt x="231" y="121"/>
                </a:lnTo>
                <a:lnTo>
                  <a:pt x="224" y="121"/>
                </a:lnTo>
                <a:lnTo>
                  <a:pt x="224" y="154"/>
                </a:lnTo>
                <a:lnTo>
                  <a:pt x="231" y="154"/>
                </a:lnTo>
                <a:close/>
              </a:path>
              <a:path w="405" h="455">
                <a:moveTo>
                  <a:pt x="253" y="109"/>
                </a:moveTo>
                <a:lnTo>
                  <a:pt x="248" y="116"/>
                </a:lnTo>
                <a:lnTo>
                  <a:pt x="197" y="116"/>
                </a:lnTo>
                <a:lnTo>
                  <a:pt x="202" y="123"/>
                </a:lnTo>
                <a:lnTo>
                  <a:pt x="207" y="123"/>
                </a:lnTo>
                <a:lnTo>
                  <a:pt x="210" y="121"/>
                </a:lnTo>
                <a:lnTo>
                  <a:pt x="262" y="121"/>
                </a:lnTo>
                <a:lnTo>
                  <a:pt x="253" y="109"/>
                </a:lnTo>
                <a:lnTo>
                  <a:pt x="253" y="109"/>
                </a:lnTo>
                <a:close/>
              </a:path>
              <a:path w="405" h="455">
                <a:moveTo>
                  <a:pt x="231" y="116"/>
                </a:moveTo>
                <a:lnTo>
                  <a:pt x="231" y="85"/>
                </a:lnTo>
                <a:lnTo>
                  <a:pt x="224" y="85"/>
                </a:lnTo>
                <a:lnTo>
                  <a:pt x="224" y="116"/>
                </a:lnTo>
                <a:lnTo>
                  <a:pt x="231" y="116"/>
                </a:lnTo>
                <a:close/>
              </a:path>
              <a:path w="405" h="455">
                <a:moveTo>
                  <a:pt x="159" y="85"/>
                </a:moveTo>
                <a:lnTo>
                  <a:pt x="159" y="87"/>
                </a:lnTo>
                <a:lnTo>
                  <a:pt x="157" y="92"/>
                </a:lnTo>
                <a:lnTo>
                  <a:pt x="157" y="97"/>
                </a:lnTo>
                <a:lnTo>
                  <a:pt x="154" y="99"/>
                </a:lnTo>
                <a:lnTo>
                  <a:pt x="154" y="106"/>
                </a:lnTo>
                <a:lnTo>
                  <a:pt x="152" y="109"/>
                </a:lnTo>
                <a:lnTo>
                  <a:pt x="152" y="113"/>
                </a:lnTo>
                <a:lnTo>
                  <a:pt x="150" y="116"/>
                </a:lnTo>
                <a:lnTo>
                  <a:pt x="150" y="118"/>
                </a:lnTo>
                <a:lnTo>
                  <a:pt x="147" y="123"/>
                </a:lnTo>
                <a:lnTo>
                  <a:pt x="145" y="126"/>
                </a:lnTo>
                <a:lnTo>
                  <a:pt x="145" y="130"/>
                </a:lnTo>
                <a:lnTo>
                  <a:pt x="142" y="133"/>
                </a:lnTo>
                <a:lnTo>
                  <a:pt x="142" y="135"/>
                </a:lnTo>
                <a:lnTo>
                  <a:pt x="140" y="140"/>
                </a:lnTo>
                <a:lnTo>
                  <a:pt x="140" y="142"/>
                </a:lnTo>
                <a:lnTo>
                  <a:pt x="142" y="140"/>
                </a:lnTo>
                <a:lnTo>
                  <a:pt x="145" y="138"/>
                </a:lnTo>
                <a:lnTo>
                  <a:pt x="145" y="135"/>
                </a:lnTo>
                <a:lnTo>
                  <a:pt x="147" y="133"/>
                </a:lnTo>
                <a:lnTo>
                  <a:pt x="150" y="128"/>
                </a:lnTo>
                <a:lnTo>
                  <a:pt x="150" y="126"/>
                </a:lnTo>
                <a:lnTo>
                  <a:pt x="152" y="123"/>
                </a:lnTo>
                <a:lnTo>
                  <a:pt x="154" y="121"/>
                </a:lnTo>
                <a:lnTo>
                  <a:pt x="154" y="116"/>
                </a:lnTo>
                <a:lnTo>
                  <a:pt x="157" y="113"/>
                </a:lnTo>
                <a:lnTo>
                  <a:pt x="157" y="111"/>
                </a:lnTo>
                <a:lnTo>
                  <a:pt x="159" y="106"/>
                </a:lnTo>
                <a:lnTo>
                  <a:pt x="161" y="104"/>
                </a:lnTo>
                <a:lnTo>
                  <a:pt x="161" y="99"/>
                </a:lnTo>
                <a:lnTo>
                  <a:pt x="164" y="97"/>
                </a:lnTo>
                <a:lnTo>
                  <a:pt x="164" y="94"/>
                </a:lnTo>
                <a:lnTo>
                  <a:pt x="166" y="90"/>
                </a:lnTo>
                <a:lnTo>
                  <a:pt x="166" y="85"/>
                </a:lnTo>
                <a:lnTo>
                  <a:pt x="159" y="85"/>
                </a:lnTo>
                <a:lnTo>
                  <a:pt x="159" y="85"/>
                </a:lnTo>
                <a:close/>
              </a:path>
              <a:path w="405" h="455">
                <a:moveTo>
                  <a:pt x="176" y="75"/>
                </a:moveTo>
                <a:lnTo>
                  <a:pt x="173" y="75"/>
                </a:lnTo>
                <a:lnTo>
                  <a:pt x="176" y="78"/>
                </a:lnTo>
                <a:lnTo>
                  <a:pt x="178" y="82"/>
                </a:lnTo>
                <a:lnTo>
                  <a:pt x="178" y="85"/>
                </a:lnTo>
                <a:lnTo>
                  <a:pt x="181" y="87"/>
                </a:lnTo>
                <a:lnTo>
                  <a:pt x="183" y="90"/>
                </a:lnTo>
                <a:lnTo>
                  <a:pt x="183" y="94"/>
                </a:lnTo>
                <a:lnTo>
                  <a:pt x="185" y="97"/>
                </a:lnTo>
                <a:lnTo>
                  <a:pt x="185" y="99"/>
                </a:lnTo>
                <a:lnTo>
                  <a:pt x="188" y="104"/>
                </a:lnTo>
                <a:lnTo>
                  <a:pt x="190" y="99"/>
                </a:lnTo>
                <a:lnTo>
                  <a:pt x="193" y="97"/>
                </a:lnTo>
                <a:lnTo>
                  <a:pt x="193" y="92"/>
                </a:lnTo>
                <a:lnTo>
                  <a:pt x="190" y="87"/>
                </a:lnTo>
                <a:lnTo>
                  <a:pt x="188" y="85"/>
                </a:lnTo>
                <a:lnTo>
                  <a:pt x="188" y="82"/>
                </a:lnTo>
                <a:lnTo>
                  <a:pt x="185" y="80"/>
                </a:lnTo>
                <a:lnTo>
                  <a:pt x="183" y="80"/>
                </a:lnTo>
                <a:lnTo>
                  <a:pt x="181" y="78"/>
                </a:lnTo>
                <a:lnTo>
                  <a:pt x="176" y="75"/>
                </a:lnTo>
                <a:lnTo>
                  <a:pt x="176" y="75"/>
                </a:lnTo>
                <a:close/>
              </a:path>
              <a:path w="405" h="455">
                <a:moveTo>
                  <a:pt x="257" y="73"/>
                </a:moveTo>
                <a:lnTo>
                  <a:pt x="250" y="82"/>
                </a:lnTo>
                <a:lnTo>
                  <a:pt x="193" y="82"/>
                </a:lnTo>
                <a:lnTo>
                  <a:pt x="197" y="87"/>
                </a:lnTo>
                <a:lnTo>
                  <a:pt x="207" y="87"/>
                </a:lnTo>
                <a:lnTo>
                  <a:pt x="210" y="85"/>
                </a:lnTo>
                <a:lnTo>
                  <a:pt x="265" y="85"/>
                </a:lnTo>
                <a:lnTo>
                  <a:pt x="257" y="73"/>
                </a:lnTo>
                <a:lnTo>
                  <a:pt x="257" y="73"/>
                </a:lnTo>
                <a:close/>
              </a:path>
              <a:path w="405" h="455">
                <a:moveTo>
                  <a:pt x="173" y="61"/>
                </a:moveTo>
                <a:lnTo>
                  <a:pt x="164" y="61"/>
                </a:lnTo>
                <a:lnTo>
                  <a:pt x="164" y="63"/>
                </a:lnTo>
                <a:lnTo>
                  <a:pt x="164" y="70"/>
                </a:lnTo>
                <a:lnTo>
                  <a:pt x="161" y="73"/>
                </a:lnTo>
                <a:lnTo>
                  <a:pt x="161" y="80"/>
                </a:lnTo>
                <a:lnTo>
                  <a:pt x="159" y="85"/>
                </a:lnTo>
                <a:lnTo>
                  <a:pt x="166" y="85"/>
                </a:lnTo>
                <a:lnTo>
                  <a:pt x="166" y="90"/>
                </a:lnTo>
                <a:lnTo>
                  <a:pt x="166" y="147"/>
                </a:lnTo>
                <a:lnTo>
                  <a:pt x="166" y="150"/>
                </a:lnTo>
                <a:lnTo>
                  <a:pt x="166" y="171"/>
                </a:lnTo>
                <a:lnTo>
                  <a:pt x="173" y="164"/>
                </a:lnTo>
                <a:lnTo>
                  <a:pt x="173" y="75"/>
                </a:lnTo>
                <a:lnTo>
                  <a:pt x="176" y="75"/>
                </a:lnTo>
                <a:lnTo>
                  <a:pt x="173" y="73"/>
                </a:lnTo>
                <a:lnTo>
                  <a:pt x="173" y="61"/>
                </a:lnTo>
                <a:lnTo>
                  <a:pt x="173" y="61"/>
                </a:lnTo>
                <a:close/>
              </a:path>
              <a:path w="405" h="455">
                <a:moveTo>
                  <a:pt x="257" y="58"/>
                </a:moveTo>
                <a:lnTo>
                  <a:pt x="250" y="61"/>
                </a:lnTo>
                <a:lnTo>
                  <a:pt x="250" y="68"/>
                </a:lnTo>
                <a:lnTo>
                  <a:pt x="257" y="66"/>
                </a:lnTo>
                <a:lnTo>
                  <a:pt x="257" y="58"/>
                </a:lnTo>
                <a:lnTo>
                  <a:pt x="257" y="58"/>
                </a:lnTo>
                <a:close/>
              </a:path>
              <a:path w="405" h="455">
                <a:moveTo>
                  <a:pt x="188" y="46"/>
                </a:moveTo>
                <a:lnTo>
                  <a:pt x="181" y="56"/>
                </a:lnTo>
                <a:lnTo>
                  <a:pt x="140" y="56"/>
                </a:lnTo>
                <a:lnTo>
                  <a:pt x="145" y="61"/>
                </a:lnTo>
                <a:lnTo>
                  <a:pt x="197" y="61"/>
                </a:lnTo>
                <a:lnTo>
                  <a:pt x="188" y="46"/>
                </a:lnTo>
                <a:lnTo>
                  <a:pt x="188" y="46"/>
                </a:lnTo>
                <a:close/>
              </a:path>
              <a:path w="405" h="455">
                <a:moveTo>
                  <a:pt x="147" y="20"/>
                </a:moveTo>
                <a:lnTo>
                  <a:pt x="145" y="20"/>
                </a:lnTo>
                <a:lnTo>
                  <a:pt x="145" y="25"/>
                </a:lnTo>
                <a:lnTo>
                  <a:pt x="147" y="22"/>
                </a:lnTo>
                <a:lnTo>
                  <a:pt x="159" y="22"/>
                </a:lnTo>
                <a:lnTo>
                  <a:pt x="161" y="20"/>
                </a:lnTo>
                <a:lnTo>
                  <a:pt x="166" y="20"/>
                </a:lnTo>
                <a:lnTo>
                  <a:pt x="147" y="20"/>
                </a:lnTo>
                <a:lnTo>
                  <a:pt x="147" y="20"/>
                </a:lnTo>
                <a:close/>
              </a:path>
              <a:path w="405" h="455">
                <a:moveTo>
                  <a:pt x="262" y="18"/>
                </a:moveTo>
                <a:lnTo>
                  <a:pt x="250" y="18"/>
                </a:lnTo>
                <a:lnTo>
                  <a:pt x="250" y="56"/>
                </a:lnTo>
                <a:lnTo>
                  <a:pt x="210" y="56"/>
                </a:lnTo>
                <a:lnTo>
                  <a:pt x="257" y="56"/>
                </a:lnTo>
                <a:lnTo>
                  <a:pt x="257" y="20"/>
                </a:lnTo>
                <a:lnTo>
                  <a:pt x="262" y="18"/>
                </a:lnTo>
                <a:lnTo>
                  <a:pt x="262" y="18"/>
                </a:lnTo>
                <a:close/>
              </a:path>
              <a:path w="405" h="455">
                <a:moveTo>
                  <a:pt x="200" y="6"/>
                </a:moveTo>
                <a:lnTo>
                  <a:pt x="200" y="15"/>
                </a:lnTo>
                <a:lnTo>
                  <a:pt x="210" y="13"/>
                </a:lnTo>
                <a:lnTo>
                  <a:pt x="200" y="6"/>
                </a:lnTo>
                <a:lnTo>
                  <a:pt x="200" y="6"/>
                </a:lnTo>
                <a:close/>
              </a:path>
              <a:path w="405" h="455">
                <a:moveTo>
                  <a:pt x="253" y="6"/>
                </a:moveTo>
                <a:lnTo>
                  <a:pt x="248" y="13"/>
                </a:lnTo>
                <a:lnTo>
                  <a:pt x="210" y="13"/>
                </a:lnTo>
                <a:lnTo>
                  <a:pt x="200" y="15"/>
                </a:lnTo>
                <a:lnTo>
                  <a:pt x="202" y="20"/>
                </a:lnTo>
                <a:lnTo>
                  <a:pt x="202" y="56"/>
                </a:lnTo>
                <a:lnTo>
                  <a:pt x="200" y="61"/>
                </a:lnTo>
                <a:lnTo>
                  <a:pt x="200" y="73"/>
                </a:lnTo>
                <a:lnTo>
                  <a:pt x="210" y="68"/>
                </a:lnTo>
                <a:lnTo>
                  <a:pt x="210" y="61"/>
                </a:lnTo>
                <a:lnTo>
                  <a:pt x="250" y="61"/>
                </a:lnTo>
                <a:lnTo>
                  <a:pt x="257" y="58"/>
                </a:lnTo>
                <a:lnTo>
                  <a:pt x="257" y="56"/>
                </a:lnTo>
                <a:lnTo>
                  <a:pt x="210" y="56"/>
                </a:lnTo>
                <a:lnTo>
                  <a:pt x="210" y="18"/>
                </a:lnTo>
                <a:lnTo>
                  <a:pt x="250" y="18"/>
                </a:lnTo>
                <a:lnTo>
                  <a:pt x="262" y="18"/>
                </a:lnTo>
                <a:lnTo>
                  <a:pt x="253" y="6"/>
                </a:lnTo>
                <a:lnTo>
                  <a:pt x="253" y="6"/>
                </a:lnTo>
                <a:close/>
              </a:path>
              <a:path w="405" h="455">
                <a:moveTo>
                  <a:pt x="185" y="3"/>
                </a:moveTo>
                <a:lnTo>
                  <a:pt x="183" y="6"/>
                </a:lnTo>
                <a:lnTo>
                  <a:pt x="181" y="8"/>
                </a:lnTo>
                <a:lnTo>
                  <a:pt x="178" y="8"/>
                </a:lnTo>
                <a:lnTo>
                  <a:pt x="176" y="10"/>
                </a:lnTo>
                <a:lnTo>
                  <a:pt x="171" y="10"/>
                </a:lnTo>
                <a:lnTo>
                  <a:pt x="169" y="13"/>
                </a:lnTo>
                <a:lnTo>
                  <a:pt x="164" y="15"/>
                </a:lnTo>
                <a:lnTo>
                  <a:pt x="161" y="15"/>
                </a:lnTo>
                <a:lnTo>
                  <a:pt x="159" y="18"/>
                </a:lnTo>
                <a:lnTo>
                  <a:pt x="154" y="18"/>
                </a:lnTo>
                <a:lnTo>
                  <a:pt x="152" y="20"/>
                </a:lnTo>
                <a:lnTo>
                  <a:pt x="147" y="20"/>
                </a:lnTo>
                <a:lnTo>
                  <a:pt x="166" y="20"/>
                </a:lnTo>
                <a:lnTo>
                  <a:pt x="166" y="56"/>
                </a:lnTo>
                <a:lnTo>
                  <a:pt x="173" y="56"/>
                </a:lnTo>
                <a:lnTo>
                  <a:pt x="173" y="20"/>
                </a:lnTo>
                <a:lnTo>
                  <a:pt x="178" y="18"/>
                </a:lnTo>
                <a:lnTo>
                  <a:pt x="185" y="18"/>
                </a:lnTo>
                <a:lnTo>
                  <a:pt x="188" y="15"/>
                </a:lnTo>
                <a:lnTo>
                  <a:pt x="190" y="15"/>
                </a:lnTo>
                <a:lnTo>
                  <a:pt x="193" y="15"/>
                </a:lnTo>
                <a:lnTo>
                  <a:pt x="185" y="3"/>
                </a:lnTo>
                <a:lnTo>
                  <a:pt x="185" y="3"/>
                </a:lnTo>
                <a:close/>
              </a:path>
              <a:path w="405" h="455">
                <a:moveTo>
                  <a:pt x="370" y="123"/>
                </a:moveTo>
                <a:lnTo>
                  <a:pt x="370" y="126"/>
                </a:lnTo>
                <a:lnTo>
                  <a:pt x="373" y="128"/>
                </a:lnTo>
                <a:lnTo>
                  <a:pt x="375" y="130"/>
                </a:lnTo>
                <a:lnTo>
                  <a:pt x="377" y="133"/>
                </a:lnTo>
                <a:lnTo>
                  <a:pt x="380" y="135"/>
                </a:lnTo>
                <a:lnTo>
                  <a:pt x="382" y="138"/>
                </a:lnTo>
                <a:lnTo>
                  <a:pt x="382" y="140"/>
                </a:lnTo>
                <a:lnTo>
                  <a:pt x="385" y="142"/>
                </a:lnTo>
                <a:lnTo>
                  <a:pt x="387" y="145"/>
                </a:lnTo>
                <a:lnTo>
                  <a:pt x="387" y="147"/>
                </a:lnTo>
                <a:lnTo>
                  <a:pt x="390" y="150"/>
                </a:lnTo>
                <a:lnTo>
                  <a:pt x="392" y="154"/>
                </a:lnTo>
                <a:lnTo>
                  <a:pt x="392" y="157"/>
                </a:lnTo>
                <a:lnTo>
                  <a:pt x="394" y="159"/>
                </a:lnTo>
                <a:lnTo>
                  <a:pt x="397" y="161"/>
                </a:lnTo>
                <a:lnTo>
                  <a:pt x="399" y="166"/>
                </a:lnTo>
                <a:lnTo>
                  <a:pt x="401" y="166"/>
                </a:lnTo>
                <a:lnTo>
                  <a:pt x="401" y="161"/>
                </a:lnTo>
                <a:lnTo>
                  <a:pt x="401" y="152"/>
                </a:lnTo>
                <a:lnTo>
                  <a:pt x="401" y="150"/>
                </a:lnTo>
                <a:lnTo>
                  <a:pt x="401" y="145"/>
                </a:lnTo>
                <a:lnTo>
                  <a:pt x="399" y="142"/>
                </a:lnTo>
                <a:lnTo>
                  <a:pt x="397" y="142"/>
                </a:lnTo>
                <a:lnTo>
                  <a:pt x="397" y="140"/>
                </a:lnTo>
                <a:lnTo>
                  <a:pt x="394" y="140"/>
                </a:lnTo>
                <a:lnTo>
                  <a:pt x="392" y="138"/>
                </a:lnTo>
                <a:lnTo>
                  <a:pt x="390" y="135"/>
                </a:lnTo>
                <a:lnTo>
                  <a:pt x="387" y="135"/>
                </a:lnTo>
                <a:lnTo>
                  <a:pt x="385" y="133"/>
                </a:lnTo>
                <a:lnTo>
                  <a:pt x="382" y="130"/>
                </a:lnTo>
                <a:lnTo>
                  <a:pt x="377" y="128"/>
                </a:lnTo>
                <a:lnTo>
                  <a:pt x="375" y="126"/>
                </a:lnTo>
                <a:lnTo>
                  <a:pt x="370" y="123"/>
                </a:lnTo>
                <a:lnTo>
                  <a:pt x="370" y="123"/>
                </a:lnTo>
                <a:close/>
              </a:path>
              <a:path w="405" h="455">
                <a:moveTo>
                  <a:pt x="332" y="101"/>
                </a:moveTo>
                <a:lnTo>
                  <a:pt x="310" y="111"/>
                </a:lnTo>
                <a:lnTo>
                  <a:pt x="322" y="111"/>
                </a:lnTo>
                <a:lnTo>
                  <a:pt x="325" y="109"/>
                </a:lnTo>
                <a:lnTo>
                  <a:pt x="330" y="106"/>
                </a:lnTo>
                <a:lnTo>
                  <a:pt x="334" y="104"/>
                </a:lnTo>
                <a:lnTo>
                  <a:pt x="332" y="101"/>
                </a:lnTo>
                <a:lnTo>
                  <a:pt x="332" y="101"/>
                </a:lnTo>
                <a:close/>
              </a:path>
              <a:path w="405" h="455">
                <a:moveTo>
                  <a:pt x="363" y="61"/>
                </a:moveTo>
                <a:lnTo>
                  <a:pt x="363" y="104"/>
                </a:lnTo>
                <a:lnTo>
                  <a:pt x="361" y="106"/>
                </a:lnTo>
                <a:lnTo>
                  <a:pt x="361" y="116"/>
                </a:lnTo>
                <a:lnTo>
                  <a:pt x="358" y="121"/>
                </a:lnTo>
                <a:lnTo>
                  <a:pt x="358" y="128"/>
                </a:lnTo>
                <a:lnTo>
                  <a:pt x="356" y="130"/>
                </a:lnTo>
                <a:lnTo>
                  <a:pt x="356" y="133"/>
                </a:lnTo>
                <a:lnTo>
                  <a:pt x="353" y="138"/>
                </a:lnTo>
                <a:lnTo>
                  <a:pt x="353" y="140"/>
                </a:lnTo>
                <a:lnTo>
                  <a:pt x="351" y="140"/>
                </a:lnTo>
                <a:lnTo>
                  <a:pt x="351" y="142"/>
                </a:lnTo>
                <a:lnTo>
                  <a:pt x="349" y="145"/>
                </a:lnTo>
                <a:lnTo>
                  <a:pt x="346" y="147"/>
                </a:lnTo>
                <a:lnTo>
                  <a:pt x="344" y="150"/>
                </a:lnTo>
                <a:lnTo>
                  <a:pt x="341" y="152"/>
                </a:lnTo>
                <a:lnTo>
                  <a:pt x="341" y="154"/>
                </a:lnTo>
                <a:lnTo>
                  <a:pt x="339" y="154"/>
                </a:lnTo>
                <a:lnTo>
                  <a:pt x="334" y="157"/>
                </a:lnTo>
                <a:lnTo>
                  <a:pt x="332" y="159"/>
                </a:lnTo>
                <a:lnTo>
                  <a:pt x="330" y="161"/>
                </a:lnTo>
                <a:lnTo>
                  <a:pt x="327" y="164"/>
                </a:lnTo>
                <a:lnTo>
                  <a:pt x="322" y="166"/>
                </a:lnTo>
                <a:lnTo>
                  <a:pt x="320" y="169"/>
                </a:lnTo>
                <a:lnTo>
                  <a:pt x="320" y="171"/>
                </a:lnTo>
                <a:lnTo>
                  <a:pt x="325" y="169"/>
                </a:lnTo>
                <a:lnTo>
                  <a:pt x="327" y="169"/>
                </a:lnTo>
                <a:lnTo>
                  <a:pt x="330" y="166"/>
                </a:lnTo>
                <a:lnTo>
                  <a:pt x="332" y="166"/>
                </a:lnTo>
                <a:lnTo>
                  <a:pt x="334" y="164"/>
                </a:lnTo>
                <a:lnTo>
                  <a:pt x="339" y="161"/>
                </a:lnTo>
                <a:lnTo>
                  <a:pt x="341" y="161"/>
                </a:lnTo>
                <a:lnTo>
                  <a:pt x="344" y="159"/>
                </a:lnTo>
                <a:lnTo>
                  <a:pt x="344" y="157"/>
                </a:lnTo>
                <a:lnTo>
                  <a:pt x="346" y="157"/>
                </a:lnTo>
                <a:lnTo>
                  <a:pt x="349" y="154"/>
                </a:lnTo>
                <a:lnTo>
                  <a:pt x="351" y="152"/>
                </a:lnTo>
                <a:lnTo>
                  <a:pt x="353" y="150"/>
                </a:lnTo>
                <a:lnTo>
                  <a:pt x="356" y="147"/>
                </a:lnTo>
                <a:lnTo>
                  <a:pt x="356" y="145"/>
                </a:lnTo>
                <a:lnTo>
                  <a:pt x="358" y="142"/>
                </a:lnTo>
                <a:lnTo>
                  <a:pt x="361" y="140"/>
                </a:lnTo>
                <a:lnTo>
                  <a:pt x="363" y="138"/>
                </a:lnTo>
                <a:lnTo>
                  <a:pt x="363" y="133"/>
                </a:lnTo>
                <a:lnTo>
                  <a:pt x="365" y="130"/>
                </a:lnTo>
                <a:lnTo>
                  <a:pt x="365" y="126"/>
                </a:lnTo>
                <a:lnTo>
                  <a:pt x="368" y="123"/>
                </a:lnTo>
                <a:lnTo>
                  <a:pt x="368" y="111"/>
                </a:lnTo>
                <a:lnTo>
                  <a:pt x="370" y="109"/>
                </a:lnTo>
                <a:lnTo>
                  <a:pt x="370" y="73"/>
                </a:lnTo>
                <a:lnTo>
                  <a:pt x="375" y="68"/>
                </a:lnTo>
                <a:lnTo>
                  <a:pt x="363" y="61"/>
                </a:lnTo>
                <a:lnTo>
                  <a:pt x="363" y="61"/>
                </a:lnTo>
                <a:close/>
              </a:path>
              <a:path w="405" h="455">
                <a:moveTo>
                  <a:pt x="337" y="46"/>
                </a:moveTo>
                <a:lnTo>
                  <a:pt x="337" y="128"/>
                </a:lnTo>
                <a:lnTo>
                  <a:pt x="344" y="121"/>
                </a:lnTo>
                <a:lnTo>
                  <a:pt x="344" y="46"/>
                </a:lnTo>
                <a:lnTo>
                  <a:pt x="390" y="46"/>
                </a:lnTo>
                <a:lnTo>
                  <a:pt x="337" y="46"/>
                </a:lnTo>
                <a:lnTo>
                  <a:pt x="337" y="46"/>
                </a:lnTo>
                <a:close/>
              </a:path>
              <a:path w="405" h="455">
                <a:moveTo>
                  <a:pt x="337" y="37"/>
                </a:moveTo>
                <a:lnTo>
                  <a:pt x="337" y="46"/>
                </a:lnTo>
                <a:lnTo>
                  <a:pt x="390" y="46"/>
                </a:lnTo>
                <a:lnTo>
                  <a:pt x="390" y="126"/>
                </a:lnTo>
                <a:lnTo>
                  <a:pt x="397" y="118"/>
                </a:lnTo>
                <a:lnTo>
                  <a:pt x="397" y="49"/>
                </a:lnTo>
                <a:lnTo>
                  <a:pt x="401" y="44"/>
                </a:lnTo>
                <a:lnTo>
                  <a:pt x="344" y="44"/>
                </a:lnTo>
                <a:lnTo>
                  <a:pt x="337" y="37"/>
                </a:lnTo>
                <a:lnTo>
                  <a:pt x="337" y="37"/>
                </a:lnTo>
                <a:close/>
              </a:path>
              <a:path w="405" h="455">
                <a:moveTo>
                  <a:pt x="392" y="37"/>
                </a:moveTo>
                <a:lnTo>
                  <a:pt x="387" y="44"/>
                </a:lnTo>
                <a:lnTo>
                  <a:pt x="361" y="44"/>
                </a:lnTo>
                <a:lnTo>
                  <a:pt x="401" y="44"/>
                </a:lnTo>
                <a:lnTo>
                  <a:pt x="392" y="37"/>
                </a:lnTo>
                <a:lnTo>
                  <a:pt x="392" y="37"/>
                </a:lnTo>
                <a:close/>
              </a:path>
              <a:path w="405" h="455">
                <a:moveTo>
                  <a:pt x="310" y="32"/>
                </a:moveTo>
                <a:lnTo>
                  <a:pt x="303" y="32"/>
                </a:lnTo>
                <a:lnTo>
                  <a:pt x="303" y="113"/>
                </a:lnTo>
                <a:lnTo>
                  <a:pt x="298" y="116"/>
                </a:lnTo>
                <a:lnTo>
                  <a:pt x="296" y="118"/>
                </a:lnTo>
                <a:lnTo>
                  <a:pt x="293" y="118"/>
                </a:lnTo>
                <a:lnTo>
                  <a:pt x="289" y="121"/>
                </a:lnTo>
                <a:lnTo>
                  <a:pt x="284" y="121"/>
                </a:lnTo>
                <a:lnTo>
                  <a:pt x="284" y="123"/>
                </a:lnTo>
                <a:lnTo>
                  <a:pt x="281" y="123"/>
                </a:lnTo>
                <a:lnTo>
                  <a:pt x="289" y="138"/>
                </a:lnTo>
                <a:lnTo>
                  <a:pt x="289" y="135"/>
                </a:lnTo>
                <a:lnTo>
                  <a:pt x="291" y="133"/>
                </a:lnTo>
                <a:lnTo>
                  <a:pt x="293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3" y="118"/>
                </a:lnTo>
                <a:lnTo>
                  <a:pt x="315" y="116"/>
                </a:lnTo>
                <a:lnTo>
                  <a:pt x="317" y="113"/>
                </a:lnTo>
                <a:lnTo>
                  <a:pt x="322" y="111"/>
                </a:lnTo>
                <a:lnTo>
                  <a:pt x="310" y="111"/>
                </a:lnTo>
                <a:lnTo>
                  <a:pt x="310" y="32"/>
                </a:lnTo>
                <a:lnTo>
                  <a:pt x="310" y="32"/>
                </a:lnTo>
                <a:close/>
              </a:path>
              <a:path w="405" h="455">
                <a:moveTo>
                  <a:pt x="325" y="20"/>
                </a:moveTo>
                <a:lnTo>
                  <a:pt x="317" y="27"/>
                </a:lnTo>
                <a:lnTo>
                  <a:pt x="281" y="27"/>
                </a:lnTo>
                <a:lnTo>
                  <a:pt x="286" y="34"/>
                </a:lnTo>
                <a:lnTo>
                  <a:pt x="291" y="34"/>
                </a:lnTo>
                <a:lnTo>
                  <a:pt x="293" y="32"/>
                </a:lnTo>
                <a:lnTo>
                  <a:pt x="334" y="32"/>
                </a:lnTo>
                <a:lnTo>
                  <a:pt x="325" y="20"/>
                </a:lnTo>
                <a:lnTo>
                  <a:pt x="325" y="20"/>
                </a:lnTo>
                <a:close/>
              </a:path>
              <a:path w="405" h="455">
                <a:moveTo>
                  <a:pt x="370" y="15"/>
                </a:moveTo>
                <a:lnTo>
                  <a:pt x="361" y="15"/>
                </a:lnTo>
                <a:lnTo>
                  <a:pt x="361" y="18"/>
                </a:lnTo>
                <a:lnTo>
                  <a:pt x="361" y="22"/>
                </a:lnTo>
                <a:lnTo>
                  <a:pt x="358" y="25"/>
                </a:lnTo>
                <a:lnTo>
                  <a:pt x="358" y="44"/>
                </a:lnTo>
                <a:lnTo>
                  <a:pt x="344" y="44"/>
                </a:lnTo>
                <a:lnTo>
                  <a:pt x="361" y="44"/>
                </a:lnTo>
                <a:lnTo>
                  <a:pt x="361" y="41"/>
                </a:lnTo>
                <a:lnTo>
                  <a:pt x="363" y="37"/>
                </a:lnTo>
                <a:lnTo>
                  <a:pt x="363" y="32"/>
                </a:lnTo>
                <a:lnTo>
                  <a:pt x="365" y="27"/>
                </a:lnTo>
                <a:lnTo>
                  <a:pt x="365" y="25"/>
                </a:lnTo>
                <a:lnTo>
                  <a:pt x="368" y="22"/>
                </a:lnTo>
                <a:lnTo>
                  <a:pt x="368" y="18"/>
                </a:lnTo>
                <a:lnTo>
                  <a:pt x="370" y="15"/>
                </a:lnTo>
                <a:lnTo>
                  <a:pt x="370" y="15"/>
                </a:lnTo>
                <a:close/>
              </a:path>
              <a:path w="405" h="455">
                <a:moveTo>
                  <a:pt x="397" y="1"/>
                </a:moveTo>
                <a:lnTo>
                  <a:pt x="387" y="10"/>
                </a:lnTo>
                <a:lnTo>
                  <a:pt x="327" y="10"/>
                </a:lnTo>
                <a:lnTo>
                  <a:pt x="332" y="18"/>
                </a:lnTo>
                <a:lnTo>
                  <a:pt x="334" y="15"/>
                </a:lnTo>
                <a:lnTo>
                  <a:pt x="404" y="15"/>
                </a:lnTo>
                <a:lnTo>
                  <a:pt x="397" y="1"/>
                </a:lnTo>
                <a:lnTo>
                  <a:pt x="39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04" name="path 5504"/>
          <p:cNvSpPr/>
          <p:nvPr/>
        </p:nvSpPr>
        <p:spPr>
          <a:xfrm>
            <a:off x="1330452" y="9789668"/>
            <a:ext cx="3287267" cy="10667"/>
          </a:xfrm>
          <a:custGeom>
            <a:avLst/>
            <a:gdLst/>
            <a:ahLst/>
            <a:cxnLst/>
            <a:rect l="0" t="0" r="0" b="0"/>
            <a:pathLst>
              <a:path w="5176" h="16">
                <a:moveTo>
                  <a:pt x="0" y="0"/>
                </a:moveTo>
                <a:lnTo>
                  <a:pt x="0" y="16"/>
                </a:lnTo>
                <a:lnTo>
                  <a:pt x="5176" y="0"/>
                </a:lnTo>
                <a:lnTo>
                  <a:pt x="0" y="0"/>
                </a:lnTo>
              </a:path>
              <a:path w="5176" h="16">
                <a:moveTo>
                  <a:pt x="0" y="16"/>
                </a:moveTo>
                <a:lnTo>
                  <a:pt x="5176" y="0"/>
                </a:lnTo>
                <a:lnTo>
                  <a:pt x="5176" y="16"/>
                </a:lnTo>
                <a:lnTo>
                  <a:pt x="0" y="16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06" name="path 5506"/>
          <p:cNvSpPr/>
          <p:nvPr/>
        </p:nvSpPr>
        <p:spPr>
          <a:xfrm>
            <a:off x="7323581" y="9346945"/>
            <a:ext cx="252983" cy="108203"/>
          </a:xfrm>
          <a:custGeom>
            <a:avLst/>
            <a:gdLst/>
            <a:ahLst/>
            <a:cxnLst/>
            <a:rect l="0" t="0" r="0" b="0"/>
            <a:pathLst>
              <a:path w="398" h="170">
                <a:moveTo>
                  <a:pt x="116" y="147"/>
                </a:moveTo>
                <a:lnTo>
                  <a:pt x="106" y="157"/>
                </a:lnTo>
                <a:lnTo>
                  <a:pt x="6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6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98" h="170">
                <a:moveTo>
                  <a:pt x="30" y="111"/>
                </a:move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4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9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8" y="118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6" y="150"/>
                </a:lnTo>
                <a:lnTo>
                  <a:pt x="66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6" y="123"/>
                </a:lnTo>
                <a:lnTo>
                  <a:pt x="66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9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8"/>
                </a:lnTo>
                <a:lnTo>
                  <a:pt x="85" y="130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8" y="152"/>
                </a:lnTo>
                <a:lnTo>
                  <a:pt x="78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90" y="140"/>
                </a:lnTo>
                <a:lnTo>
                  <a:pt x="90" y="135"/>
                </a:lnTo>
                <a:lnTo>
                  <a:pt x="92" y="133"/>
                </a:lnTo>
                <a:lnTo>
                  <a:pt x="94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98" h="170">
                <a:moveTo>
                  <a:pt x="82" y="87"/>
                </a:moveTo>
                <a:lnTo>
                  <a:pt x="78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98" h="170">
                <a:moveTo>
                  <a:pt x="68" y="63"/>
                </a:moveTo>
                <a:lnTo>
                  <a:pt x="66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8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7" y="97"/>
                </a:lnTo>
                <a:lnTo>
                  <a:pt x="99" y="97"/>
                </a:lnTo>
                <a:lnTo>
                  <a:pt x="102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6" y="99"/>
                </a:lnTo>
                <a:lnTo>
                  <a:pt x="128" y="99"/>
                </a:lnTo>
                <a:lnTo>
                  <a:pt x="128" y="97"/>
                </a:lnTo>
                <a:lnTo>
                  <a:pt x="126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9" y="92"/>
                </a:lnTo>
                <a:lnTo>
                  <a:pt x="106" y="90"/>
                </a:lnTo>
                <a:lnTo>
                  <a:pt x="104" y="90"/>
                </a:lnTo>
                <a:lnTo>
                  <a:pt x="102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8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9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4" y="90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6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8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8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6" y="63"/>
                </a:lnTo>
                <a:lnTo>
                  <a:pt x="68" y="63"/>
                </a:lnTo>
                <a:lnTo>
                  <a:pt x="68" y="61"/>
                </a:lnTo>
                <a:lnTo>
                  <a:pt x="73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9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9" y="41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98" h="170">
                <a:moveTo>
                  <a:pt x="94" y="32"/>
                </a:moveTo>
                <a:lnTo>
                  <a:pt x="92" y="32"/>
                </a:lnTo>
                <a:lnTo>
                  <a:pt x="94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1"/>
                </a:lnTo>
                <a:lnTo>
                  <a:pt x="102" y="56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98" h="170">
                <a:moveTo>
                  <a:pt x="61" y="20"/>
                </a:moveTo>
                <a:lnTo>
                  <a:pt x="54" y="27"/>
                </a:lnTo>
                <a:lnTo>
                  <a:pt x="22" y="27"/>
                </a:lnTo>
                <a:lnTo>
                  <a:pt x="20" y="32"/>
                </a:lnTo>
                <a:lnTo>
                  <a:pt x="18" y="34"/>
                </a:lnTo>
                <a:lnTo>
                  <a:pt x="18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6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6" y="68"/>
                </a:lnTo>
                <a:lnTo>
                  <a:pt x="6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8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7" y="34"/>
                </a:lnTo>
                <a:lnTo>
                  <a:pt x="27" y="32"/>
                </a:lnTo>
                <a:lnTo>
                  <a:pt x="34" y="32"/>
                </a:lnTo>
                <a:lnTo>
                  <a:pt x="68" y="32"/>
                </a:lnTo>
                <a:lnTo>
                  <a:pt x="61" y="20"/>
                </a:lnTo>
                <a:lnTo>
                  <a:pt x="61" y="20"/>
                </a:lnTo>
                <a:close/>
              </a:path>
              <a:path w="39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8" y="39"/>
                </a:lnTo>
                <a:lnTo>
                  <a:pt x="80" y="34"/>
                </a:lnTo>
                <a:lnTo>
                  <a:pt x="82" y="32"/>
                </a:lnTo>
                <a:lnTo>
                  <a:pt x="126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9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2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9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8"/>
                </a:lnTo>
                <a:lnTo>
                  <a:pt x="78" y="20"/>
                </a:lnTo>
                <a:lnTo>
                  <a:pt x="78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90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98" h="170">
                <a:moveTo>
                  <a:pt x="322" y="152"/>
                </a:moveTo>
                <a:lnTo>
                  <a:pt x="322" y="169"/>
                </a:lnTo>
                <a:lnTo>
                  <a:pt x="330" y="164"/>
                </a:lnTo>
                <a:lnTo>
                  <a:pt x="330" y="154"/>
                </a:lnTo>
                <a:lnTo>
                  <a:pt x="385" y="154"/>
                </a:lnTo>
                <a:lnTo>
                  <a:pt x="322" y="152"/>
                </a:lnTo>
                <a:lnTo>
                  <a:pt x="322" y="152"/>
                </a:lnTo>
                <a:close/>
              </a:path>
              <a:path w="398" h="170">
                <a:moveTo>
                  <a:pt x="313" y="111"/>
                </a:moveTo>
                <a:lnTo>
                  <a:pt x="310" y="113"/>
                </a:lnTo>
                <a:lnTo>
                  <a:pt x="308" y="113"/>
                </a:lnTo>
                <a:lnTo>
                  <a:pt x="306" y="116"/>
                </a:lnTo>
                <a:lnTo>
                  <a:pt x="303" y="118"/>
                </a:lnTo>
                <a:lnTo>
                  <a:pt x="301" y="121"/>
                </a:lnTo>
                <a:lnTo>
                  <a:pt x="298" y="121"/>
                </a:lnTo>
                <a:lnTo>
                  <a:pt x="296" y="123"/>
                </a:lnTo>
                <a:lnTo>
                  <a:pt x="294" y="126"/>
                </a:lnTo>
                <a:lnTo>
                  <a:pt x="291" y="126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82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8" y="121"/>
                </a:lnTo>
                <a:lnTo>
                  <a:pt x="310" y="121"/>
                </a:lnTo>
                <a:lnTo>
                  <a:pt x="313" y="118"/>
                </a:lnTo>
                <a:lnTo>
                  <a:pt x="315" y="118"/>
                </a:lnTo>
                <a:lnTo>
                  <a:pt x="318" y="116"/>
                </a:lnTo>
                <a:lnTo>
                  <a:pt x="320" y="113"/>
                </a:lnTo>
                <a:lnTo>
                  <a:pt x="322" y="111"/>
                </a:lnTo>
                <a:lnTo>
                  <a:pt x="313" y="111"/>
                </a:lnTo>
                <a:lnTo>
                  <a:pt x="313" y="111"/>
                </a:lnTo>
                <a:close/>
              </a:path>
              <a:path w="398" h="170">
                <a:moveTo>
                  <a:pt x="320" y="106"/>
                </a:moveTo>
                <a:lnTo>
                  <a:pt x="318" y="106"/>
                </a:lnTo>
                <a:lnTo>
                  <a:pt x="315" y="109"/>
                </a:lnTo>
                <a:lnTo>
                  <a:pt x="313" y="111"/>
                </a:lnTo>
                <a:lnTo>
                  <a:pt x="322" y="111"/>
                </a:lnTo>
                <a:lnTo>
                  <a:pt x="322" y="135"/>
                </a:lnTo>
                <a:lnTo>
                  <a:pt x="322" y="152"/>
                </a:lnTo>
                <a:lnTo>
                  <a:pt x="385" y="154"/>
                </a:lnTo>
                <a:lnTo>
                  <a:pt x="385" y="166"/>
                </a:lnTo>
                <a:lnTo>
                  <a:pt x="392" y="159"/>
                </a:lnTo>
                <a:lnTo>
                  <a:pt x="392" y="152"/>
                </a:lnTo>
                <a:lnTo>
                  <a:pt x="330" y="150"/>
                </a:lnTo>
                <a:lnTo>
                  <a:pt x="330" y="106"/>
                </a:lnTo>
                <a:lnTo>
                  <a:pt x="385" y="106"/>
                </a:lnTo>
                <a:lnTo>
                  <a:pt x="320" y="106"/>
                </a:lnTo>
                <a:lnTo>
                  <a:pt x="320" y="106"/>
                </a:lnTo>
                <a:close/>
              </a:path>
              <a:path w="398" h="170">
                <a:moveTo>
                  <a:pt x="387" y="94"/>
                </a:moveTo>
                <a:lnTo>
                  <a:pt x="382" y="101"/>
                </a:lnTo>
                <a:lnTo>
                  <a:pt x="334" y="101"/>
                </a:lnTo>
                <a:lnTo>
                  <a:pt x="322" y="104"/>
                </a:lnTo>
                <a:lnTo>
                  <a:pt x="320" y="106"/>
                </a:lnTo>
                <a:lnTo>
                  <a:pt x="385" y="106"/>
                </a:lnTo>
                <a:lnTo>
                  <a:pt x="385" y="150"/>
                </a:lnTo>
                <a:lnTo>
                  <a:pt x="330" y="150"/>
                </a:lnTo>
                <a:lnTo>
                  <a:pt x="392" y="152"/>
                </a:lnTo>
                <a:lnTo>
                  <a:pt x="392" y="109"/>
                </a:lnTo>
                <a:lnTo>
                  <a:pt x="397" y="104"/>
                </a:lnTo>
                <a:lnTo>
                  <a:pt x="387" y="94"/>
                </a:lnTo>
                <a:lnTo>
                  <a:pt x="387" y="94"/>
                </a:lnTo>
                <a:close/>
              </a:path>
              <a:path w="398" h="170">
                <a:moveTo>
                  <a:pt x="322" y="94"/>
                </a:moveTo>
                <a:lnTo>
                  <a:pt x="322" y="104"/>
                </a:lnTo>
                <a:lnTo>
                  <a:pt x="334" y="101"/>
                </a:lnTo>
                <a:lnTo>
                  <a:pt x="337" y="101"/>
                </a:lnTo>
                <a:lnTo>
                  <a:pt x="339" y="99"/>
                </a:lnTo>
                <a:lnTo>
                  <a:pt x="327" y="99"/>
                </a:lnTo>
                <a:lnTo>
                  <a:pt x="322" y="94"/>
                </a:lnTo>
                <a:lnTo>
                  <a:pt x="322" y="94"/>
                </a:lnTo>
                <a:close/>
              </a:path>
              <a:path w="398" h="170">
                <a:moveTo>
                  <a:pt x="310" y="53"/>
                </a:moveTo>
                <a:lnTo>
                  <a:pt x="308" y="56"/>
                </a:lnTo>
                <a:lnTo>
                  <a:pt x="306" y="58"/>
                </a:lnTo>
                <a:lnTo>
                  <a:pt x="306" y="61"/>
                </a:lnTo>
                <a:lnTo>
                  <a:pt x="303" y="63"/>
                </a:lnTo>
                <a:lnTo>
                  <a:pt x="301" y="68"/>
                </a:lnTo>
                <a:lnTo>
                  <a:pt x="298" y="70"/>
                </a:lnTo>
                <a:lnTo>
                  <a:pt x="296" y="73"/>
                </a:lnTo>
                <a:lnTo>
                  <a:pt x="294" y="75"/>
                </a:lnTo>
                <a:lnTo>
                  <a:pt x="291" y="78"/>
                </a:lnTo>
                <a:lnTo>
                  <a:pt x="294" y="80"/>
                </a:lnTo>
                <a:lnTo>
                  <a:pt x="296" y="78"/>
                </a:lnTo>
                <a:lnTo>
                  <a:pt x="298" y="75"/>
                </a:lnTo>
                <a:lnTo>
                  <a:pt x="301" y="73"/>
                </a:lnTo>
                <a:lnTo>
                  <a:pt x="303" y="73"/>
                </a:lnTo>
                <a:lnTo>
                  <a:pt x="303" y="70"/>
                </a:lnTo>
                <a:lnTo>
                  <a:pt x="306" y="68"/>
                </a:lnTo>
                <a:lnTo>
                  <a:pt x="308" y="66"/>
                </a:lnTo>
                <a:lnTo>
                  <a:pt x="310" y="63"/>
                </a:lnTo>
                <a:lnTo>
                  <a:pt x="313" y="61"/>
                </a:lnTo>
                <a:lnTo>
                  <a:pt x="315" y="58"/>
                </a:lnTo>
                <a:lnTo>
                  <a:pt x="315" y="56"/>
                </a:lnTo>
                <a:lnTo>
                  <a:pt x="318" y="53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398" h="170">
                <a:moveTo>
                  <a:pt x="392" y="32"/>
                </a:moveTo>
                <a:lnTo>
                  <a:pt x="378" y="34"/>
                </a:lnTo>
                <a:lnTo>
                  <a:pt x="375" y="37"/>
                </a:lnTo>
                <a:lnTo>
                  <a:pt x="375" y="39"/>
                </a:lnTo>
                <a:lnTo>
                  <a:pt x="373" y="41"/>
                </a:lnTo>
                <a:lnTo>
                  <a:pt x="370" y="44"/>
                </a:lnTo>
                <a:lnTo>
                  <a:pt x="370" y="46"/>
                </a:lnTo>
                <a:lnTo>
                  <a:pt x="368" y="51"/>
                </a:lnTo>
                <a:lnTo>
                  <a:pt x="366" y="53"/>
                </a:lnTo>
                <a:lnTo>
                  <a:pt x="366" y="56"/>
                </a:lnTo>
                <a:lnTo>
                  <a:pt x="363" y="58"/>
                </a:lnTo>
                <a:lnTo>
                  <a:pt x="361" y="61"/>
                </a:lnTo>
                <a:lnTo>
                  <a:pt x="358" y="63"/>
                </a:lnTo>
                <a:lnTo>
                  <a:pt x="356" y="66"/>
                </a:lnTo>
                <a:lnTo>
                  <a:pt x="354" y="70"/>
                </a:lnTo>
                <a:lnTo>
                  <a:pt x="351" y="73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4" y="82"/>
                </a:lnTo>
                <a:lnTo>
                  <a:pt x="342" y="85"/>
                </a:lnTo>
                <a:lnTo>
                  <a:pt x="339" y="87"/>
                </a:lnTo>
                <a:lnTo>
                  <a:pt x="337" y="90"/>
                </a:lnTo>
                <a:lnTo>
                  <a:pt x="334" y="92"/>
                </a:lnTo>
                <a:lnTo>
                  <a:pt x="332" y="94"/>
                </a:lnTo>
                <a:lnTo>
                  <a:pt x="330" y="97"/>
                </a:lnTo>
                <a:lnTo>
                  <a:pt x="327" y="99"/>
                </a:lnTo>
                <a:lnTo>
                  <a:pt x="339" y="99"/>
                </a:lnTo>
                <a:lnTo>
                  <a:pt x="342" y="97"/>
                </a:lnTo>
                <a:lnTo>
                  <a:pt x="344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90"/>
                </a:lnTo>
                <a:lnTo>
                  <a:pt x="351" y="87"/>
                </a:lnTo>
                <a:lnTo>
                  <a:pt x="354" y="85"/>
                </a:lnTo>
                <a:lnTo>
                  <a:pt x="356" y="80"/>
                </a:lnTo>
                <a:lnTo>
                  <a:pt x="358" y="78"/>
                </a:lnTo>
                <a:lnTo>
                  <a:pt x="361" y="75"/>
                </a:lnTo>
                <a:lnTo>
                  <a:pt x="363" y="73"/>
                </a:lnTo>
                <a:lnTo>
                  <a:pt x="366" y="70"/>
                </a:lnTo>
                <a:lnTo>
                  <a:pt x="366" y="68"/>
                </a:lnTo>
                <a:lnTo>
                  <a:pt x="368" y="66"/>
                </a:lnTo>
                <a:lnTo>
                  <a:pt x="370" y="63"/>
                </a:lnTo>
                <a:lnTo>
                  <a:pt x="373" y="61"/>
                </a:lnTo>
                <a:lnTo>
                  <a:pt x="373" y="58"/>
                </a:lnTo>
                <a:lnTo>
                  <a:pt x="375" y="56"/>
                </a:lnTo>
                <a:lnTo>
                  <a:pt x="378" y="53"/>
                </a:lnTo>
                <a:lnTo>
                  <a:pt x="380" y="49"/>
                </a:lnTo>
                <a:lnTo>
                  <a:pt x="380" y="46"/>
                </a:lnTo>
                <a:lnTo>
                  <a:pt x="382" y="44"/>
                </a:lnTo>
                <a:lnTo>
                  <a:pt x="385" y="39"/>
                </a:lnTo>
                <a:lnTo>
                  <a:pt x="387" y="37"/>
                </a:lnTo>
                <a:lnTo>
                  <a:pt x="392" y="32"/>
                </a:lnTo>
                <a:lnTo>
                  <a:pt x="392" y="32"/>
                </a:lnTo>
                <a:close/>
              </a:path>
              <a:path w="398" h="170">
                <a:moveTo>
                  <a:pt x="382" y="22"/>
                </a:moveTo>
                <a:lnTo>
                  <a:pt x="378" y="30"/>
                </a:lnTo>
                <a:lnTo>
                  <a:pt x="332" y="30"/>
                </a:lnTo>
                <a:lnTo>
                  <a:pt x="322" y="32"/>
                </a:lnTo>
                <a:lnTo>
                  <a:pt x="320" y="34"/>
                </a:lnTo>
                <a:lnTo>
                  <a:pt x="320" y="39"/>
                </a:lnTo>
                <a:lnTo>
                  <a:pt x="318" y="41"/>
                </a:lnTo>
                <a:lnTo>
                  <a:pt x="315" y="44"/>
                </a:lnTo>
                <a:lnTo>
                  <a:pt x="315" y="46"/>
                </a:lnTo>
                <a:lnTo>
                  <a:pt x="313" y="49"/>
                </a:lnTo>
                <a:lnTo>
                  <a:pt x="310" y="53"/>
                </a:lnTo>
                <a:lnTo>
                  <a:pt x="318" y="53"/>
                </a:lnTo>
                <a:lnTo>
                  <a:pt x="320" y="56"/>
                </a:lnTo>
                <a:lnTo>
                  <a:pt x="322" y="58"/>
                </a:lnTo>
                <a:lnTo>
                  <a:pt x="322" y="63"/>
                </a:lnTo>
                <a:lnTo>
                  <a:pt x="325" y="66"/>
                </a:lnTo>
                <a:lnTo>
                  <a:pt x="327" y="68"/>
                </a:lnTo>
                <a:lnTo>
                  <a:pt x="327" y="70"/>
                </a:lnTo>
                <a:lnTo>
                  <a:pt x="330" y="73"/>
                </a:lnTo>
                <a:lnTo>
                  <a:pt x="330" y="75"/>
                </a:lnTo>
                <a:lnTo>
                  <a:pt x="332" y="80"/>
                </a:lnTo>
                <a:lnTo>
                  <a:pt x="334" y="80"/>
                </a:lnTo>
                <a:lnTo>
                  <a:pt x="337" y="78"/>
                </a:lnTo>
                <a:lnTo>
                  <a:pt x="337" y="70"/>
                </a:lnTo>
                <a:lnTo>
                  <a:pt x="337" y="66"/>
                </a:lnTo>
                <a:lnTo>
                  <a:pt x="337" y="63"/>
                </a:lnTo>
                <a:lnTo>
                  <a:pt x="334" y="63"/>
                </a:lnTo>
                <a:lnTo>
                  <a:pt x="334" y="61"/>
                </a:lnTo>
                <a:lnTo>
                  <a:pt x="332" y="58"/>
                </a:lnTo>
                <a:lnTo>
                  <a:pt x="330" y="56"/>
                </a:lnTo>
                <a:lnTo>
                  <a:pt x="325" y="56"/>
                </a:lnTo>
                <a:lnTo>
                  <a:pt x="322" y="53"/>
                </a:lnTo>
                <a:lnTo>
                  <a:pt x="320" y="51"/>
                </a:lnTo>
                <a:lnTo>
                  <a:pt x="320" y="49"/>
                </a:lnTo>
                <a:lnTo>
                  <a:pt x="322" y="46"/>
                </a:lnTo>
                <a:lnTo>
                  <a:pt x="325" y="44"/>
                </a:lnTo>
                <a:lnTo>
                  <a:pt x="325" y="39"/>
                </a:lnTo>
                <a:lnTo>
                  <a:pt x="327" y="37"/>
                </a:lnTo>
                <a:lnTo>
                  <a:pt x="330" y="34"/>
                </a:lnTo>
                <a:lnTo>
                  <a:pt x="378" y="34"/>
                </a:lnTo>
                <a:lnTo>
                  <a:pt x="392" y="32"/>
                </a:lnTo>
                <a:lnTo>
                  <a:pt x="382" y="22"/>
                </a:lnTo>
                <a:lnTo>
                  <a:pt x="382" y="22"/>
                </a:lnTo>
                <a:close/>
              </a:path>
              <a:path w="398" h="170">
                <a:moveTo>
                  <a:pt x="332" y="1"/>
                </a:moveTo>
                <a:lnTo>
                  <a:pt x="332" y="6"/>
                </a:lnTo>
                <a:lnTo>
                  <a:pt x="330" y="8"/>
                </a:lnTo>
                <a:lnTo>
                  <a:pt x="330" y="13"/>
                </a:lnTo>
                <a:lnTo>
                  <a:pt x="327" y="15"/>
                </a:lnTo>
                <a:lnTo>
                  <a:pt x="327" y="18"/>
                </a:lnTo>
                <a:lnTo>
                  <a:pt x="325" y="22"/>
                </a:lnTo>
                <a:lnTo>
                  <a:pt x="325" y="25"/>
                </a:lnTo>
                <a:lnTo>
                  <a:pt x="322" y="30"/>
                </a:lnTo>
                <a:lnTo>
                  <a:pt x="322" y="32"/>
                </a:lnTo>
                <a:lnTo>
                  <a:pt x="332" y="30"/>
                </a:lnTo>
                <a:lnTo>
                  <a:pt x="332" y="27"/>
                </a:lnTo>
                <a:lnTo>
                  <a:pt x="334" y="25"/>
                </a:lnTo>
                <a:lnTo>
                  <a:pt x="334" y="22"/>
                </a:lnTo>
                <a:lnTo>
                  <a:pt x="337" y="20"/>
                </a:lnTo>
                <a:lnTo>
                  <a:pt x="339" y="15"/>
                </a:lnTo>
                <a:lnTo>
                  <a:pt x="344" y="13"/>
                </a:lnTo>
                <a:lnTo>
                  <a:pt x="332" y="1"/>
                </a:lnTo>
                <a:lnTo>
                  <a:pt x="33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08" name="path 5508"/>
          <p:cNvSpPr/>
          <p:nvPr/>
        </p:nvSpPr>
        <p:spPr>
          <a:xfrm>
            <a:off x="608609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49" y="164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0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7" y="106"/>
                </a:ln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4" y="123"/>
                </a:lnTo>
                <a:lnTo>
                  <a:pt x="106" y="125"/>
                </a:lnTo>
                <a:lnTo>
                  <a:pt x="109" y="130"/>
                </a:lnTo>
                <a:lnTo>
                  <a:pt x="109" y="133"/>
                </a:lnTo>
                <a:lnTo>
                  <a:pt x="111" y="138"/>
                </a:lnTo>
                <a:lnTo>
                  <a:pt x="111" y="140"/>
                </a:lnTo>
                <a:lnTo>
                  <a:pt x="114" y="142"/>
                </a:lnTo>
                <a:lnTo>
                  <a:pt x="114" y="145"/>
                </a:lnTo>
                <a:lnTo>
                  <a:pt x="116" y="147"/>
                </a:lnTo>
                <a:lnTo>
                  <a:pt x="116" y="154"/>
                </a:lnTo>
                <a:lnTo>
                  <a:pt x="118" y="159"/>
                </a:lnTo>
                <a:lnTo>
                  <a:pt x="118" y="161"/>
                </a:lnTo>
                <a:lnTo>
                  <a:pt x="121" y="164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0"/>
                </a:lnTo>
                <a:lnTo>
                  <a:pt x="125" y="147"/>
                </a:lnTo>
                <a:lnTo>
                  <a:pt x="125" y="145"/>
                </a:lnTo>
                <a:lnTo>
                  <a:pt x="123" y="140"/>
                </a:lnTo>
                <a:lnTo>
                  <a:pt x="121" y="138"/>
                </a:lnTo>
                <a:lnTo>
                  <a:pt x="121" y="135"/>
                </a:lnTo>
                <a:lnTo>
                  <a:pt x="118" y="133"/>
                </a:lnTo>
                <a:lnTo>
                  <a:pt x="118" y="130"/>
                </a:lnTo>
                <a:lnTo>
                  <a:pt x="116" y="128"/>
                </a:lnTo>
                <a:lnTo>
                  <a:pt x="114" y="125"/>
                </a:lnTo>
                <a:lnTo>
                  <a:pt x="111" y="123"/>
                </a:lnTo>
                <a:lnTo>
                  <a:pt x="109" y="121"/>
                </a:lnTo>
                <a:lnTo>
                  <a:pt x="106" y="116"/>
                </a:lnTo>
                <a:lnTo>
                  <a:pt x="104" y="113"/>
                </a:lnTo>
                <a:lnTo>
                  <a:pt x="102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78" y="104"/>
                </a:moveTo>
                <a:lnTo>
                  <a:pt x="78" y="109"/>
                </a:lnTo>
                <a:lnTo>
                  <a:pt x="75" y="111"/>
                </a:lnTo>
                <a:lnTo>
                  <a:pt x="75" y="118"/>
                </a:lnTo>
                <a:lnTo>
                  <a:pt x="73" y="121"/>
                </a:lnTo>
                <a:lnTo>
                  <a:pt x="70" y="125"/>
                </a:lnTo>
                <a:lnTo>
                  <a:pt x="70" y="128"/>
                </a:lnTo>
                <a:lnTo>
                  <a:pt x="68" y="133"/>
                </a:lnTo>
                <a:lnTo>
                  <a:pt x="68" y="135"/>
                </a:lnTo>
                <a:lnTo>
                  <a:pt x="65" y="138"/>
                </a:lnTo>
                <a:lnTo>
                  <a:pt x="65" y="142"/>
                </a:lnTo>
                <a:lnTo>
                  <a:pt x="63" y="145"/>
                </a:lnTo>
                <a:lnTo>
                  <a:pt x="61" y="147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6" y="159"/>
                </a:lnTo>
                <a:lnTo>
                  <a:pt x="54" y="161"/>
                </a:lnTo>
                <a:lnTo>
                  <a:pt x="51" y="164"/>
                </a:lnTo>
                <a:lnTo>
                  <a:pt x="54" y="166"/>
                </a:lnTo>
                <a:lnTo>
                  <a:pt x="56" y="164"/>
                </a:lnTo>
                <a:lnTo>
                  <a:pt x="58" y="161"/>
                </a:lnTo>
                <a:lnTo>
                  <a:pt x="61" y="159"/>
                </a:lnTo>
                <a:lnTo>
                  <a:pt x="61" y="157"/>
                </a:lnTo>
                <a:lnTo>
                  <a:pt x="63" y="154"/>
                </a:lnTo>
                <a:lnTo>
                  <a:pt x="65" y="152"/>
                </a:lnTo>
                <a:lnTo>
                  <a:pt x="65" y="150"/>
                </a:lnTo>
                <a:lnTo>
                  <a:pt x="68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5" y="133"/>
                </a:lnTo>
                <a:lnTo>
                  <a:pt x="78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78" y="104"/>
                </a:lnTo>
                <a:lnTo>
                  <a:pt x="78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0" y="22"/>
                </a:moveTo>
                <a:lnTo>
                  <a:pt x="13" y="22"/>
                </a:lnTo>
                <a:lnTo>
                  <a:pt x="13" y="130"/>
                </a:lnTo>
                <a:lnTo>
                  <a:pt x="10" y="130"/>
                </a:lnTo>
                <a:lnTo>
                  <a:pt x="8" y="133"/>
                </a:lnTo>
                <a:lnTo>
                  <a:pt x="3" y="133"/>
                </a:lnTo>
                <a:lnTo>
                  <a:pt x="8" y="147"/>
                </a:lnTo>
                <a:lnTo>
                  <a:pt x="10" y="142"/>
                </a:lnTo>
                <a:lnTo>
                  <a:pt x="13" y="142"/>
                </a:lnTo>
                <a:lnTo>
                  <a:pt x="15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0" y="133"/>
                </a:lnTo>
                <a:lnTo>
                  <a:pt x="32" y="130"/>
                </a:lnTo>
                <a:lnTo>
                  <a:pt x="34" y="130"/>
                </a:lnTo>
                <a:lnTo>
                  <a:pt x="37" y="128"/>
                </a:lnTo>
                <a:lnTo>
                  <a:pt x="20" y="128"/>
                </a:lnTo>
                <a:lnTo>
                  <a:pt x="20" y="94"/>
                </a:lnTo>
                <a:lnTo>
                  <a:pt x="42" y="94"/>
                </a:lnTo>
                <a:lnTo>
                  <a:pt x="20" y="90"/>
                </a:lnTo>
                <a:lnTo>
                  <a:pt x="20" y="58"/>
                </a:lnTo>
                <a:lnTo>
                  <a:pt x="42" y="58"/>
                </a:lnTo>
                <a:lnTo>
                  <a:pt x="20" y="53"/>
                </a:lnTo>
                <a:lnTo>
                  <a:pt x="20" y="22"/>
                </a:lnTo>
                <a:lnTo>
                  <a:pt x="20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0" y="53"/>
                </a:lnTo>
                <a:lnTo>
                  <a:pt x="42" y="58"/>
                </a:lnTo>
                <a:lnTo>
                  <a:pt x="42" y="90"/>
                </a:lnTo>
                <a:lnTo>
                  <a:pt x="20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18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6" y="20"/>
                </a:lnTo>
                <a:lnTo>
                  <a:pt x="75" y="20"/>
                </a:lnTo>
                <a:lnTo>
                  <a:pt x="118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5" y="25"/>
                </a:lnTo>
                <a:lnTo>
                  <a:pt x="8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6" y="140"/>
                </a:lnTo>
                <a:lnTo>
                  <a:pt x="349" y="140"/>
                </a:lnTo>
                <a:lnTo>
                  <a:pt x="351" y="142"/>
                </a:lnTo>
                <a:lnTo>
                  <a:pt x="354" y="145"/>
                </a:lnTo>
                <a:lnTo>
                  <a:pt x="356" y="145"/>
                </a:lnTo>
                <a:lnTo>
                  <a:pt x="358" y="147"/>
                </a:lnTo>
                <a:lnTo>
                  <a:pt x="363" y="150"/>
                </a:lnTo>
                <a:lnTo>
                  <a:pt x="365" y="152"/>
                </a:lnTo>
                <a:lnTo>
                  <a:pt x="368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2" y="169"/>
                </a:lnTo>
                <a:lnTo>
                  <a:pt x="385" y="171"/>
                </a:lnTo>
                <a:lnTo>
                  <a:pt x="390" y="171"/>
                </a:lnTo>
                <a:lnTo>
                  <a:pt x="390" y="16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50"/>
                </a:lnTo>
                <a:lnTo>
                  <a:pt x="380" y="147"/>
                </a:lnTo>
                <a:lnTo>
                  <a:pt x="375" y="147"/>
                </a:lnTo>
                <a:lnTo>
                  <a:pt x="373" y="145"/>
                </a:lnTo>
                <a:lnTo>
                  <a:pt x="368" y="145"/>
                </a:lnTo>
                <a:lnTo>
                  <a:pt x="365" y="142"/>
                </a:lnTo>
                <a:lnTo>
                  <a:pt x="363" y="142"/>
                </a:lnTo>
                <a:lnTo>
                  <a:pt x="358" y="140"/>
                </a:lnTo>
                <a:lnTo>
                  <a:pt x="356" y="140"/>
                </a:lnTo>
                <a:lnTo>
                  <a:pt x="351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39" y="97"/>
                </a:moveTo>
                <a:lnTo>
                  <a:pt x="339" y="121"/>
                </a:lnTo>
                <a:lnTo>
                  <a:pt x="337" y="123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38"/>
                </a:lnTo>
                <a:lnTo>
                  <a:pt x="332" y="142"/>
                </a:lnTo>
                <a:lnTo>
                  <a:pt x="330" y="145"/>
                </a:lnTo>
                <a:lnTo>
                  <a:pt x="327" y="147"/>
                </a:lnTo>
                <a:lnTo>
                  <a:pt x="325" y="150"/>
                </a:lnTo>
                <a:lnTo>
                  <a:pt x="322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5" y="164"/>
                </a:lnTo>
                <a:lnTo>
                  <a:pt x="301" y="164"/>
                </a:lnTo>
                <a:lnTo>
                  <a:pt x="298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1" y="169"/>
                </a:lnTo>
                <a:lnTo>
                  <a:pt x="305" y="169"/>
                </a:lnTo>
                <a:lnTo>
                  <a:pt x="308" y="166"/>
                </a:lnTo>
                <a:lnTo>
                  <a:pt x="313" y="166"/>
                </a:lnTo>
                <a:lnTo>
                  <a:pt x="315" y="164"/>
                </a:lnTo>
                <a:lnTo>
                  <a:pt x="318" y="164"/>
                </a:lnTo>
                <a:lnTo>
                  <a:pt x="320" y="161"/>
                </a:lnTo>
                <a:lnTo>
                  <a:pt x="322" y="161"/>
                </a:lnTo>
                <a:lnTo>
                  <a:pt x="325" y="159"/>
                </a:lnTo>
                <a:lnTo>
                  <a:pt x="327" y="157"/>
                </a:lnTo>
                <a:lnTo>
                  <a:pt x="330" y="154"/>
                </a:lnTo>
                <a:lnTo>
                  <a:pt x="332" y="152"/>
                </a:lnTo>
                <a:lnTo>
                  <a:pt x="334" y="152"/>
                </a:lnTo>
                <a:lnTo>
                  <a:pt x="337" y="150"/>
                </a:lnTo>
                <a:lnTo>
                  <a:pt x="339" y="147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25"/>
                </a:lnTo>
                <a:lnTo>
                  <a:pt x="346" y="121"/>
                </a:lnTo>
                <a:lnTo>
                  <a:pt x="346" y="106"/>
                </a:lnTo>
                <a:lnTo>
                  <a:pt x="351" y="104"/>
                </a:lnTo>
                <a:lnTo>
                  <a:pt x="339" y="97"/>
                </a:lnTo>
                <a:lnTo>
                  <a:pt x="339" y="97"/>
                </a:lnTo>
                <a:close/>
              </a:path>
              <a:path w="405" h="172">
                <a:moveTo>
                  <a:pt x="308" y="87"/>
                </a:moveTo>
                <a:lnTo>
                  <a:pt x="308" y="145"/>
                </a:lnTo>
                <a:lnTo>
                  <a:pt x="315" y="140"/>
                </a:lnTo>
                <a:lnTo>
                  <a:pt x="315" y="87"/>
                </a:lnTo>
                <a:lnTo>
                  <a:pt x="373" y="87"/>
                </a:lnTo>
                <a:lnTo>
                  <a:pt x="308" y="87"/>
                </a:lnTo>
                <a:lnTo>
                  <a:pt x="308" y="87"/>
                </a:lnTo>
                <a:close/>
              </a:path>
              <a:path w="405" h="172">
                <a:moveTo>
                  <a:pt x="308" y="75"/>
                </a:moveTo>
                <a:lnTo>
                  <a:pt x="308" y="82"/>
                </a:lnTo>
                <a:lnTo>
                  <a:pt x="315" y="82"/>
                </a:lnTo>
                <a:lnTo>
                  <a:pt x="308" y="75"/>
                </a:lnTo>
                <a:lnTo>
                  <a:pt x="308" y="75"/>
                </a:lnTo>
                <a:close/>
              </a:path>
              <a:path w="405" h="172">
                <a:moveTo>
                  <a:pt x="378" y="75"/>
                </a:moveTo>
                <a:lnTo>
                  <a:pt x="373" y="82"/>
                </a:lnTo>
                <a:lnTo>
                  <a:pt x="308" y="82"/>
                </a:lnTo>
                <a:lnTo>
                  <a:pt x="308" y="87"/>
                </a:lnTo>
                <a:lnTo>
                  <a:pt x="373" y="87"/>
                </a:lnTo>
                <a:lnTo>
                  <a:pt x="373" y="140"/>
                </a:lnTo>
                <a:lnTo>
                  <a:pt x="382" y="135"/>
                </a:lnTo>
                <a:lnTo>
                  <a:pt x="382" y="123"/>
                </a:lnTo>
                <a:lnTo>
                  <a:pt x="380" y="121"/>
                </a:lnTo>
                <a:lnTo>
                  <a:pt x="380" y="90"/>
                </a:lnTo>
                <a:lnTo>
                  <a:pt x="385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87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5" y="41"/>
                </a:lnTo>
                <a:lnTo>
                  <a:pt x="310" y="49"/>
                </a:lnTo>
                <a:lnTo>
                  <a:pt x="313" y="49"/>
                </a:lnTo>
                <a:lnTo>
                  <a:pt x="315" y="46"/>
                </a:lnTo>
                <a:lnTo>
                  <a:pt x="382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5" y="22"/>
                </a:lnTo>
                <a:lnTo>
                  <a:pt x="296" y="22"/>
                </a:lnTo>
                <a:lnTo>
                  <a:pt x="301" y="27"/>
                </a:lnTo>
                <a:lnTo>
                  <a:pt x="308" y="27"/>
                </a:lnTo>
                <a:lnTo>
                  <a:pt x="310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39" y="1"/>
                </a:moveTo>
                <a:lnTo>
                  <a:pt x="342" y="3"/>
                </a:ln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1" y="8"/>
                </a:lnTo>
                <a:lnTo>
                  <a:pt x="339" y="1"/>
                </a:lnTo>
                <a:lnTo>
                  <a:pt x="339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10" name="path 5510"/>
          <p:cNvSpPr/>
          <p:nvPr/>
        </p:nvSpPr>
        <p:spPr>
          <a:xfrm>
            <a:off x="789965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51" y="164"/>
                </a:lnTo>
                <a:lnTo>
                  <a:pt x="49" y="161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2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6" y="123"/>
                </a:lnTo>
                <a:lnTo>
                  <a:pt x="106" y="125"/>
                </a:lnTo>
                <a:lnTo>
                  <a:pt x="109" y="130"/>
                </a:lnTo>
                <a:lnTo>
                  <a:pt x="111" y="133"/>
                </a:lnTo>
                <a:lnTo>
                  <a:pt x="111" y="138"/>
                </a:lnTo>
                <a:lnTo>
                  <a:pt x="114" y="140"/>
                </a:lnTo>
                <a:lnTo>
                  <a:pt x="114" y="142"/>
                </a:lnTo>
                <a:lnTo>
                  <a:pt x="116" y="145"/>
                </a:lnTo>
                <a:lnTo>
                  <a:pt x="116" y="150"/>
                </a:lnTo>
                <a:lnTo>
                  <a:pt x="118" y="152"/>
                </a:lnTo>
                <a:lnTo>
                  <a:pt x="118" y="159"/>
                </a:lnTo>
                <a:lnTo>
                  <a:pt x="121" y="161"/>
                </a:lnTo>
                <a:lnTo>
                  <a:pt x="121" y="164"/>
                </a:lnTo>
                <a:lnTo>
                  <a:pt x="123" y="161"/>
                </a:lnTo>
                <a:lnTo>
                  <a:pt x="126" y="159"/>
                </a:lnTo>
                <a:lnTo>
                  <a:pt x="126" y="157"/>
                </a:lnTo>
                <a:lnTo>
                  <a:pt x="128" y="154"/>
                </a:lnTo>
                <a:lnTo>
                  <a:pt x="128" y="150"/>
                </a:lnTo>
                <a:lnTo>
                  <a:pt x="126" y="147"/>
                </a:lnTo>
                <a:lnTo>
                  <a:pt x="126" y="145"/>
                </a:lnTo>
                <a:lnTo>
                  <a:pt x="123" y="140"/>
                </a:lnTo>
                <a:lnTo>
                  <a:pt x="123" y="138"/>
                </a:lnTo>
                <a:lnTo>
                  <a:pt x="121" y="135"/>
                </a:lnTo>
                <a:lnTo>
                  <a:pt x="121" y="133"/>
                </a:lnTo>
                <a:lnTo>
                  <a:pt x="118" y="130"/>
                </a:lnTo>
                <a:lnTo>
                  <a:pt x="116" y="128"/>
                </a:lnTo>
                <a:lnTo>
                  <a:pt x="116" y="125"/>
                </a:lnTo>
                <a:lnTo>
                  <a:pt x="114" y="123"/>
                </a:lnTo>
                <a:lnTo>
                  <a:pt x="111" y="121"/>
                </a:lnTo>
                <a:lnTo>
                  <a:pt x="109" y="116"/>
                </a:lnTo>
                <a:lnTo>
                  <a:pt x="106" y="113"/>
                </a:lnTo>
                <a:lnTo>
                  <a:pt x="104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80" y="104"/>
                </a:moveTo>
                <a:lnTo>
                  <a:pt x="80" y="106"/>
                </a:lnTo>
                <a:lnTo>
                  <a:pt x="78" y="109"/>
                </a:lnTo>
                <a:lnTo>
                  <a:pt x="78" y="111"/>
                </a:lnTo>
                <a:lnTo>
                  <a:pt x="75" y="116"/>
                </a:lnTo>
                <a:lnTo>
                  <a:pt x="75" y="118"/>
                </a:lnTo>
                <a:lnTo>
                  <a:pt x="73" y="121"/>
                </a:lnTo>
                <a:lnTo>
                  <a:pt x="73" y="125"/>
                </a:lnTo>
                <a:lnTo>
                  <a:pt x="70" y="128"/>
                </a:lnTo>
                <a:lnTo>
                  <a:pt x="70" y="133"/>
                </a:lnTo>
                <a:lnTo>
                  <a:pt x="68" y="135"/>
                </a:lnTo>
                <a:lnTo>
                  <a:pt x="68" y="138"/>
                </a:lnTo>
                <a:lnTo>
                  <a:pt x="66" y="142"/>
                </a:lnTo>
                <a:lnTo>
                  <a:pt x="63" y="145"/>
                </a:lnTo>
                <a:lnTo>
                  <a:pt x="63" y="147"/>
                </a:lnTo>
                <a:lnTo>
                  <a:pt x="61" y="152"/>
                </a:lnTo>
                <a:lnTo>
                  <a:pt x="58" y="154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54" y="166"/>
                </a:lnTo>
                <a:lnTo>
                  <a:pt x="56" y="164"/>
                </a:lnTo>
                <a:lnTo>
                  <a:pt x="58" y="164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3" y="154"/>
                </a:lnTo>
                <a:lnTo>
                  <a:pt x="66" y="152"/>
                </a:lnTo>
                <a:lnTo>
                  <a:pt x="68" y="150"/>
                </a:lnTo>
                <a:lnTo>
                  <a:pt x="70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8" y="133"/>
                </a:lnTo>
                <a:lnTo>
                  <a:pt x="80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80" y="104"/>
                </a:lnTo>
                <a:lnTo>
                  <a:pt x="80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2" y="22"/>
                </a:moveTo>
                <a:lnTo>
                  <a:pt x="15" y="22"/>
                </a:lnTo>
                <a:lnTo>
                  <a:pt x="15" y="130"/>
                </a:lnTo>
                <a:lnTo>
                  <a:pt x="13" y="130"/>
                </a:lnTo>
                <a:lnTo>
                  <a:pt x="8" y="133"/>
                </a:lnTo>
                <a:lnTo>
                  <a:pt x="3" y="133"/>
                </a:lnTo>
                <a:lnTo>
                  <a:pt x="10" y="147"/>
                </a:lnTo>
                <a:lnTo>
                  <a:pt x="13" y="142"/>
                </a:lnTo>
                <a:lnTo>
                  <a:pt x="15" y="142"/>
                </a:lnTo>
                <a:lnTo>
                  <a:pt x="18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2" y="133"/>
                </a:lnTo>
                <a:lnTo>
                  <a:pt x="34" y="130"/>
                </a:lnTo>
                <a:lnTo>
                  <a:pt x="37" y="130"/>
                </a:lnTo>
                <a:lnTo>
                  <a:pt x="39" y="128"/>
                </a:lnTo>
                <a:lnTo>
                  <a:pt x="22" y="128"/>
                </a:lnTo>
                <a:lnTo>
                  <a:pt x="22" y="94"/>
                </a:lnTo>
                <a:lnTo>
                  <a:pt x="42" y="94"/>
                </a:lnTo>
                <a:lnTo>
                  <a:pt x="22" y="90"/>
                </a:lnTo>
                <a:lnTo>
                  <a:pt x="22" y="58"/>
                </a:lnTo>
                <a:lnTo>
                  <a:pt x="42" y="58"/>
                </a:lnTo>
                <a:lnTo>
                  <a:pt x="22" y="53"/>
                </a:lnTo>
                <a:lnTo>
                  <a:pt x="22" y="22"/>
                </a:lnTo>
                <a:lnTo>
                  <a:pt x="22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2" y="53"/>
                </a:lnTo>
                <a:lnTo>
                  <a:pt x="42" y="58"/>
                </a:lnTo>
                <a:lnTo>
                  <a:pt x="42" y="90"/>
                </a:lnTo>
                <a:lnTo>
                  <a:pt x="22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21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9" y="20"/>
                </a:lnTo>
                <a:lnTo>
                  <a:pt x="75" y="20"/>
                </a:lnTo>
                <a:lnTo>
                  <a:pt x="121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6" y="25"/>
                </a:lnTo>
                <a:lnTo>
                  <a:pt x="10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9" y="140"/>
                </a:lnTo>
                <a:lnTo>
                  <a:pt x="354" y="142"/>
                </a:lnTo>
                <a:lnTo>
                  <a:pt x="356" y="145"/>
                </a:lnTo>
                <a:lnTo>
                  <a:pt x="358" y="145"/>
                </a:lnTo>
                <a:lnTo>
                  <a:pt x="361" y="147"/>
                </a:lnTo>
                <a:lnTo>
                  <a:pt x="363" y="150"/>
                </a:lnTo>
                <a:lnTo>
                  <a:pt x="366" y="150"/>
                </a:lnTo>
                <a:lnTo>
                  <a:pt x="368" y="152"/>
                </a:lnTo>
                <a:lnTo>
                  <a:pt x="370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5" y="169"/>
                </a:lnTo>
                <a:lnTo>
                  <a:pt x="387" y="171"/>
                </a:lnTo>
                <a:lnTo>
                  <a:pt x="390" y="171"/>
                </a:lnTo>
                <a:lnTo>
                  <a:pt x="390" y="169"/>
                </a:lnTo>
                <a:lnTo>
                  <a:pt x="392" y="164"/>
                </a:lnTo>
                <a:lnTo>
                  <a:pt x="392" y="15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47"/>
                </a:lnTo>
                <a:lnTo>
                  <a:pt x="378" y="147"/>
                </a:lnTo>
                <a:lnTo>
                  <a:pt x="375" y="145"/>
                </a:lnTo>
                <a:lnTo>
                  <a:pt x="368" y="145"/>
                </a:lnTo>
                <a:lnTo>
                  <a:pt x="366" y="142"/>
                </a:lnTo>
                <a:lnTo>
                  <a:pt x="363" y="142"/>
                </a:lnTo>
                <a:lnTo>
                  <a:pt x="361" y="140"/>
                </a:lnTo>
                <a:lnTo>
                  <a:pt x="356" y="140"/>
                </a:lnTo>
                <a:lnTo>
                  <a:pt x="354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42" y="97"/>
                </a:moveTo>
                <a:lnTo>
                  <a:pt x="342" y="106"/>
                </a:lnTo>
                <a:lnTo>
                  <a:pt x="339" y="109"/>
                </a:lnTo>
                <a:lnTo>
                  <a:pt x="339" y="123"/>
                </a:lnTo>
                <a:lnTo>
                  <a:pt x="337" y="125"/>
                </a:lnTo>
                <a:lnTo>
                  <a:pt x="337" y="133"/>
                </a:lnTo>
                <a:lnTo>
                  <a:pt x="334" y="135"/>
                </a:lnTo>
                <a:lnTo>
                  <a:pt x="334" y="138"/>
                </a:lnTo>
                <a:lnTo>
                  <a:pt x="332" y="142"/>
                </a:lnTo>
                <a:lnTo>
                  <a:pt x="330" y="145"/>
                </a:lnTo>
                <a:lnTo>
                  <a:pt x="330" y="147"/>
                </a:lnTo>
                <a:lnTo>
                  <a:pt x="327" y="150"/>
                </a:lnTo>
                <a:lnTo>
                  <a:pt x="325" y="152"/>
                </a:lnTo>
                <a:lnTo>
                  <a:pt x="322" y="154"/>
                </a:lnTo>
                <a:lnTo>
                  <a:pt x="320" y="157"/>
                </a:lnTo>
                <a:lnTo>
                  <a:pt x="318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6" y="164"/>
                </a:lnTo>
                <a:lnTo>
                  <a:pt x="303" y="164"/>
                </a:lnTo>
                <a:lnTo>
                  <a:pt x="301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3" y="169"/>
                </a:lnTo>
                <a:lnTo>
                  <a:pt x="308" y="169"/>
                </a:lnTo>
                <a:lnTo>
                  <a:pt x="310" y="166"/>
                </a:lnTo>
                <a:lnTo>
                  <a:pt x="313" y="166"/>
                </a:lnTo>
                <a:lnTo>
                  <a:pt x="315" y="164"/>
                </a:lnTo>
                <a:lnTo>
                  <a:pt x="320" y="164"/>
                </a:lnTo>
                <a:lnTo>
                  <a:pt x="322" y="161"/>
                </a:lnTo>
                <a:lnTo>
                  <a:pt x="325" y="161"/>
                </a:lnTo>
                <a:lnTo>
                  <a:pt x="325" y="159"/>
                </a:lnTo>
                <a:lnTo>
                  <a:pt x="330" y="157"/>
                </a:lnTo>
                <a:lnTo>
                  <a:pt x="332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7"/>
                </a:lnTo>
                <a:lnTo>
                  <a:pt x="342" y="142"/>
                </a:lnTo>
                <a:lnTo>
                  <a:pt x="342" y="140"/>
                </a:lnTo>
                <a:lnTo>
                  <a:pt x="344" y="138"/>
                </a:lnTo>
                <a:lnTo>
                  <a:pt x="344" y="130"/>
                </a:lnTo>
                <a:lnTo>
                  <a:pt x="346" y="128"/>
                </a:lnTo>
                <a:lnTo>
                  <a:pt x="346" y="116"/>
                </a:lnTo>
                <a:lnTo>
                  <a:pt x="349" y="111"/>
                </a:lnTo>
                <a:lnTo>
                  <a:pt x="349" y="106"/>
                </a:lnTo>
                <a:lnTo>
                  <a:pt x="354" y="104"/>
                </a:lnTo>
                <a:lnTo>
                  <a:pt x="342" y="97"/>
                </a:lnTo>
                <a:lnTo>
                  <a:pt x="342" y="97"/>
                </a:lnTo>
                <a:close/>
              </a:path>
              <a:path w="405" h="172">
                <a:moveTo>
                  <a:pt x="310" y="87"/>
                </a:moveTo>
                <a:lnTo>
                  <a:pt x="310" y="145"/>
                </a:lnTo>
                <a:lnTo>
                  <a:pt x="318" y="140"/>
                </a:lnTo>
                <a:lnTo>
                  <a:pt x="318" y="87"/>
                </a:lnTo>
                <a:lnTo>
                  <a:pt x="375" y="87"/>
                </a:lnTo>
                <a:lnTo>
                  <a:pt x="310" y="87"/>
                </a:lnTo>
                <a:lnTo>
                  <a:pt x="310" y="87"/>
                </a:lnTo>
                <a:close/>
              </a:path>
              <a:path w="405" h="172">
                <a:moveTo>
                  <a:pt x="310" y="75"/>
                </a:moveTo>
                <a:lnTo>
                  <a:pt x="310" y="82"/>
                </a:lnTo>
                <a:lnTo>
                  <a:pt x="318" y="82"/>
                </a:lnTo>
                <a:lnTo>
                  <a:pt x="310" y="75"/>
                </a:lnTo>
                <a:lnTo>
                  <a:pt x="310" y="75"/>
                </a:lnTo>
                <a:close/>
              </a:path>
              <a:path w="405" h="172">
                <a:moveTo>
                  <a:pt x="378" y="75"/>
                </a:moveTo>
                <a:lnTo>
                  <a:pt x="375" y="82"/>
                </a:lnTo>
                <a:lnTo>
                  <a:pt x="310" y="82"/>
                </a:lnTo>
                <a:lnTo>
                  <a:pt x="310" y="87"/>
                </a:lnTo>
                <a:lnTo>
                  <a:pt x="375" y="87"/>
                </a:lnTo>
                <a:lnTo>
                  <a:pt x="375" y="140"/>
                </a:lnTo>
                <a:lnTo>
                  <a:pt x="382" y="135"/>
                </a:lnTo>
                <a:lnTo>
                  <a:pt x="382" y="90"/>
                </a:lnTo>
                <a:lnTo>
                  <a:pt x="387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90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8" y="41"/>
                </a:lnTo>
                <a:lnTo>
                  <a:pt x="313" y="49"/>
                </a:lnTo>
                <a:lnTo>
                  <a:pt x="315" y="49"/>
                </a:lnTo>
                <a:lnTo>
                  <a:pt x="318" y="46"/>
                </a:lnTo>
                <a:lnTo>
                  <a:pt x="385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8" y="22"/>
                </a:lnTo>
                <a:lnTo>
                  <a:pt x="296" y="22"/>
                </a:lnTo>
                <a:lnTo>
                  <a:pt x="301" y="27"/>
                </a:lnTo>
                <a:lnTo>
                  <a:pt x="310" y="27"/>
                </a:lnTo>
                <a:lnTo>
                  <a:pt x="313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42" y="1"/>
                </a:move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4" y="8"/>
                </a:lnTo>
                <a:lnTo>
                  <a:pt x="342" y="1"/>
                </a:lnTo>
                <a:lnTo>
                  <a:pt x="34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12" name="path 5512"/>
          <p:cNvSpPr/>
          <p:nvPr/>
        </p:nvSpPr>
        <p:spPr>
          <a:xfrm>
            <a:off x="6680453" y="9345421"/>
            <a:ext cx="249936" cy="111251"/>
          </a:xfrm>
          <a:custGeom>
            <a:avLst/>
            <a:gdLst/>
            <a:ahLst/>
            <a:cxnLst/>
            <a:rect l="0" t="0" r="0" b="0"/>
            <a:pathLst>
              <a:path w="393" h="175">
                <a:moveTo>
                  <a:pt x="73" y="130"/>
                </a:moveTo>
                <a:lnTo>
                  <a:pt x="66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8" y="140"/>
                </a:lnTo>
                <a:lnTo>
                  <a:pt x="80" y="142"/>
                </a:lnTo>
                <a:lnTo>
                  <a:pt x="82" y="145"/>
                </a:lnTo>
                <a:lnTo>
                  <a:pt x="85" y="147"/>
                </a:lnTo>
                <a:lnTo>
                  <a:pt x="87" y="147"/>
                </a:lnTo>
                <a:lnTo>
                  <a:pt x="90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2" y="161"/>
                </a:lnTo>
                <a:lnTo>
                  <a:pt x="102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1"/>
                </a:lnTo>
                <a:lnTo>
                  <a:pt x="111" y="159"/>
                </a:lnTo>
                <a:lnTo>
                  <a:pt x="111" y="154"/>
                </a:lnTo>
                <a:lnTo>
                  <a:pt x="109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2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90" y="138"/>
                </a:lnTo>
                <a:lnTo>
                  <a:pt x="87" y="135"/>
                </a:lnTo>
                <a:lnTo>
                  <a:pt x="82" y="135"/>
                </a:lnTo>
                <a:lnTo>
                  <a:pt x="80" y="133"/>
                </a:lnTo>
                <a:lnTo>
                  <a:pt x="78" y="133"/>
                </a:lnTo>
                <a:lnTo>
                  <a:pt x="73" y="130"/>
                </a:lnTo>
                <a:lnTo>
                  <a:pt x="73" y="130"/>
                </a:lnTo>
                <a:close/>
              </a:path>
              <a:path w="39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58" y="123"/>
                </a:lnTo>
                <a:lnTo>
                  <a:pt x="58" y="125"/>
                </a:lnTo>
                <a:lnTo>
                  <a:pt x="56" y="128"/>
                </a:lnTo>
                <a:lnTo>
                  <a:pt x="56" y="133"/>
                </a:lnTo>
                <a:lnTo>
                  <a:pt x="54" y="135"/>
                </a:lnTo>
                <a:lnTo>
                  <a:pt x="51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2" y="150"/>
                </a:lnTo>
                <a:lnTo>
                  <a:pt x="39" y="152"/>
                </a:lnTo>
                <a:lnTo>
                  <a:pt x="37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30" y="159"/>
                </a:lnTo>
                <a:lnTo>
                  <a:pt x="27" y="161"/>
                </a:lnTo>
                <a:lnTo>
                  <a:pt x="25" y="161"/>
                </a:lnTo>
                <a:lnTo>
                  <a:pt x="20" y="164"/>
                </a:lnTo>
                <a:lnTo>
                  <a:pt x="18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6" y="171"/>
                </a:lnTo>
                <a:lnTo>
                  <a:pt x="15" y="171"/>
                </a:lnTo>
                <a:lnTo>
                  <a:pt x="18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4" y="150"/>
                </a:lnTo>
                <a:lnTo>
                  <a:pt x="56" y="147"/>
                </a:lnTo>
                <a:lnTo>
                  <a:pt x="56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6" y="130"/>
                </a:lnTo>
                <a:lnTo>
                  <a:pt x="73" y="130"/>
                </a:lnTo>
                <a:lnTo>
                  <a:pt x="70" y="130"/>
                </a:lnTo>
                <a:lnTo>
                  <a:pt x="66" y="128"/>
                </a:lnTo>
                <a:lnTo>
                  <a:pt x="66" y="125"/>
                </a:lnTo>
                <a:lnTo>
                  <a:pt x="68" y="123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93" h="175">
                <a:moveTo>
                  <a:pt x="114" y="101"/>
                </a:moveTo>
                <a:lnTo>
                  <a:pt x="104" y="111"/>
                </a:lnTo>
                <a:lnTo>
                  <a:pt x="1" y="111"/>
                </a:lnTo>
                <a:lnTo>
                  <a:pt x="6" y="118"/>
                </a:lnTo>
                <a:lnTo>
                  <a:pt x="8" y="118"/>
                </a:lnTo>
                <a:lnTo>
                  <a:pt x="10" y="116"/>
                </a:lnTo>
                <a:lnTo>
                  <a:pt x="123" y="116"/>
                </a:lnTo>
                <a:lnTo>
                  <a:pt x="114" y="101"/>
                </a:lnTo>
                <a:lnTo>
                  <a:pt x="114" y="101"/>
                </a:lnTo>
                <a:close/>
              </a:path>
              <a:path w="393" h="175">
                <a:moveTo>
                  <a:pt x="20" y="75"/>
                </a:moveTo>
                <a:lnTo>
                  <a:pt x="18" y="78"/>
                </a:lnTo>
                <a:lnTo>
                  <a:pt x="20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30" y="94"/>
                </a:lnTo>
                <a:lnTo>
                  <a:pt x="30" y="97"/>
                </a:lnTo>
                <a:lnTo>
                  <a:pt x="32" y="99"/>
                </a:lnTo>
                <a:lnTo>
                  <a:pt x="32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30" y="82"/>
                </a:lnTo>
                <a:lnTo>
                  <a:pt x="27" y="80"/>
                </a:lnTo>
                <a:lnTo>
                  <a:pt x="22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93" h="175">
                <a:moveTo>
                  <a:pt x="34" y="49"/>
                </a:moveTo>
                <a:lnTo>
                  <a:pt x="32" y="51"/>
                </a:lnTo>
                <a:lnTo>
                  <a:pt x="34" y="51"/>
                </a:lnTo>
                <a:lnTo>
                  <a:pt x="37" y="56"/>
                </a:lnTo>
                <a:lnTo>
                  <a:pt x="37" y="58"/>
                </a:lnTo>
                <a:lnTo>
                  <a:pt x="39" y="61"/>
                </a:lnTo>
                <a:lnTo>
                  <a:pt x="42" y="63"/>
                </a:lnTo>
                <a:lnTo>
                  <a:pt x="42" y="68"/>
                </a:lnTo>
                <a:lnTo>
                  <a:pt x="44" y="70"/>
                </a:lnTo>
                <a:lnTo>
                  <a:pt x="44" y="73"/>
                </a:lnTo>
                <a:lnTo>
                  <a:pt x="46" y="75"/>
                </a:lnTo>
                <a:lnTo>
                  <a:pt x="46" y="80"/>
                </a:lnTo>
                <a:lnTo>
                  <a:pt x="49" y="80"/>
                </a:lnTo>
                <a:lnTo>
                  <a:pt x="51" y="75"/>
                </a:lnTo>
                <a:lnTo>
                  <a:pt x="54" y="70"/>
                </a:lnTo>
                <a:lnTo>
                  <a:pt x="54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2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93" h="175">
                <a:moveTo>
                  <a:pt x="66" y="46"/>
                </a:moveTo>
                <a:lnTo>
                  <a:pt x="66" y="90"/>
                </a:lnTo>
                <a:lnTo>
                  <a:pt x="63" y="94"/>
                </a:lnTo>
                <a:lnTo>
                  <a:pt x="63" y="111"/>
                </a:lnTo>
                <a:lnTo>
                  <a:pt x="70" y="111"/>
                </a:lnTo>
                <a:lnTo>
                  <a:pt x="70" y="106"/>
                </a:lnTo>
                <a:lnTo>
                  <a:pt x="73" y="101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6" y="46"/>
                </a:lnTo>
                <a:lnTo>
                  <a:pt x="66" y="46"/>
                </a:lnTo>
                <a:close/>
              </a:path>
              <a:path w="39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6"/>
                </a:lnTo>
                <a:lnTo>
                  <a:pt x="3" y="58"/>
                </a:lnTo>
                <a:lnTo>
                  <a:pt x="3" y="63"/>
                </a:lnTo>
                <a:lnTo>
                  <a:pt x="6" y="63"/>
                </a:lnTo>
                <a:lnTo>
                  <a:pt x="8" y="65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5" y="58"/>
                </a:lnTo>
                <a:lnTo>
                  <a:pt x="18" y="56"/>
                </a:lnTo>
                <a:lnTo>
                  <a:pt x="18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93" h="175">
                <a:moveTo>
                  <a:pt x="114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99" y="61"/>
                </a:lnTo>
                <a:lnTo>
                  <a:pt x="102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4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4" y="27"/>
                </a:lnTo>
                <a:lnTo>
                  <a:pt x="114" y="27"/>
                </a:lnTo>
                <a:close/>
              </a:path>
              <a:path w="393" h="175">
                <a:moveTo>
                  <a:pt x="18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8" y="37"/>
                </a:lnTo>
                <a:lnTo>
                  <a:pt x="18" y="27"/>
                </a:lnTo>
                <a:lnTo>
                  <a:pt x="18" y="27"/>
                </a:lnTo>
                <a:close/>
              </a:path>
              <a:path w="393" h="175">
                <a:moveTo>
                  <a:pt x="54" y="1"/>
                </a:moveTo>
                <a:lnTo>
                  <a:pt x="51" y="3"/>
                </a:lnTo>
                <a:lnTo>
                  <a:pt x="54" y="3"/>
                </a:lnTo>
                <a:lnTo>
                  <a:pt x="54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30"/>
                </a:lnTo>
                <a:lnTo>
                  <a:pt x="63" y="32"/>
                </a:lnTo>
                <a:lnTo>
                  <a:pt x="63" y="34"/>
                </a:lnTo>
                <a:lnTo>
                  <a:pt x="66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6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4" y="1"/>
                </a:lnTo>
                <a:lnTo>
                  <a:pt x="54" y="1"/>
                </a:lnTo>
                <a:close/>
              </a:path>
              <a:path w="393" h="175">
                <a:moveTo>
                  <a:pt x="318" y="154"/>
                </a:moveTo>
                <a:lnTo>
                  <a:pt x="318" y="169"/>
                </a:lnTo>
                <a:lnTo>
                  <a:pt x="327" y="166"/>
                </a:lnTo>
                <a:lnTo>
                  <a:pt x="327" y="157"/>
                </a:lnTo>
                <a:lnTo>
                  <a:pt x="380" y="157"/>
                </a:lnTo>
                <a:lnTo>
                  <a:pt x="318" y="154"/>
                </a:lnTo>
                <a:lnTo>
                  <a:pt x="318" y="154"/>
                </a:lnTo>
                <a:close/>
              </a:path>
              <a:path w="393" h="175">
                <a:moveTo>
                  <a:pt x="308" y="113"/>
                </a:moveTo>
                <a:lnTo>
                  <a:pt x="306" y="113"/>
                </a:lnTo>
                <a:lnTo>
                  <a:pt x="303" y="116"/>
                </a:lnTo>
                <a:lnTo>
                  <a:pt x="301" y="118"/>
                </a:lnTo>
                <a:lnTo>
                  <a:pt x="298" y="121"/>
                </a:lnTo>
                <a:lnTo>
                  <a:pt x="296" y="121"/>
                </a:lnTo>
                <a:lnTo>
                  <a:pt x="294" y="123"/>
                </a:lnTo>
                <a:lnTo>
                  <a:pt x="291" y="125"/>
                </a:lnTo>
                <a:lnTo>
                  <a:pt x="289" y="125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79" y="133"/>
                </a:lnTo>
                <a:lnTo>
                  <a:pt x="279" y="135"/>
                </a:lnTo>
                <a:lnTo>
                  <a:pt x="279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5"/>
                </a:lnTo>
                <a:lnTo>
                  <a:pt x="301" y="125"/>
                </a:lnTo>
                <a:lnTo>
                  <a:pt x="303" y="123"/>
                </a:lnTo>
                <a:lnTo>
                  <a:pt x="306" y="123"/>
                </a:lnTo>
                <a:lnTo>
                  <a:pt x="308" y="121"/>
                </a:lnTo>
                <a:lnTo>
                  <a:pt x="310" y="118"/>
                </a:lnTo>
                <a:lnTo>
                  <a:pt x="313" y="118"/>
                </a:lnTo>
                <a:lnTo>
                  <a:pt x="315" y="116"/>
                </a:lnTo>
                <a:lnTo>
                  <a:pt x="318" y="113"/>
                </a:lnTo>
                <a:lnTo>
                  <a:pt x="308" y="113"/>
                </a:lnTo>
                <a:lnTo>
                  <a:pt x="308" y="113"/>
                </a:lnTo>
                <a:close/>
              </a:path>
              <a:path w="393" h="175">
                <a:moveTo>
                  <a:pt x="315" y="106"/>
                </a:moveTo>
                <a:lnTo>
                  <a:pt x="313" y="109"/>
                </a:lnTo>
                <a:lnTo>
                  <a:pt x="310" y="111"/>
                </a:lnTo>
                <a:lnTo>
                  <a:pt x="308" y="113"/>
                </a:lnTo>
                <a:lnTo>
                  <a:pt x="318" y="113"/>
                </a:lnTo>
                <a:lnTo>
                  <a:pt x="318" y="138"/>
                </a:lnTo>
                <a:lnTo>
                  <a:pt x="318" y="154"/>
                </a:lnTo>
                <a:lnTo>
                  <a:pt x="380" y="157"/>
                </a:lnTo>
                <a:lnTo>
                  <a:pt x="380" y="169"/>
                </a:lnTo>
                <a:lnTo>
                  <a:pt x="390" y="161"/>
                </a:lnTo>
                <a:lnTo>
                  <a:pt x="390" y="154"/>
                </a:lnTo>
                <a:lnTo>
                  <a:pt x="327" y="152"/>
                </a:lnTo>
                <a:lnTo>
                  <a:pt x="327" y="109"/>
                </a:lnTo>
                <a:lnTo>
                  <a:pt x="380" y="109"/>
                </a:lnTo>
                <a:lnTo>
                  <a:pt x="315" y="106"/>
                </a:lnTo>
                <a:lnTo>
                  <a:pt x="315" y="106"/>
                </a:lnTo>
                <a:close/>
              </a:path>
              <a:path w="393" h="175">
                <a:moveTo>
                  <a:pt x="385" y="97"/>
                </a:moveTo>
                <a:lnTo>
                  <a:pt x="380" y="104"/>
                </a:lnTo>
                <a:lnTo>
                  <a:pt x="318" y="104"/>
                </a:lnTo>
                <a:lnTo>
                  <a:pt x="315" y="106"/>
                </a:lnTo>
                <a:lnTo>
                  <a:pt x="380" y="109"/>
                </a:lnTo>
                <a:lnTo>
                  <a:pt x="380" y="152"/>
                </a:lnTo>
                <a:lnTo>
                  <a:pt x="327" y="152"/>
                </a:lnTo>
                <a:lnTo>
                  <a:pt x="390" y="154"/>
                </a:lnTo>
                <a:lnTo>
                  <a:pt x="390" y="150"/>
                </a:lnTo>
                <a:lnTo>
                  <a:pt x="387" y="145"/>
                </a:lnTo>
                <a:lnTo>
                  <a:pt x="387" y="111"/>
                </a:lnTo>
                <a:lnTo>
                  <a:pt x="392" y="106"/>
                </a:lnTo>
                <a:lnTo>
                  <a:pt x="385" y="97"/>
                </a:lnTo>
                <a:lnTo>
                  <a:pt x="385" y="97"/>
                </a:lnTo>
                <a:close/>
              </a:path>
              <a:path w="393" h="175">
                <a:moveTo>
                  <a:pt x="318" y="97"/>
                </a:moveTo>
                <a:lnTo>
                  <a:pt x="318" y="104"/>
                </a:lnTo>
                <a:lnTo>
                  <a:pt x="332" y="104"/>
                </a:lnTo>
                <a:lnTo>
                  <a:pt x="334" y="101"/>
                </a:lnTo>
                <a:lnTo>
                  <a:pt x="325" y="99"/>
                </a:lnTo>
                <a:lnTo>
                  <a:pt x="318" y="97"/>
                </a:lnTo>
                <a:lnTo>
                  <a:pt x="318" y="97"/>
                </a:lnTo>
                <a:close/>
              </a:path>
              <a:path w="393" h="175">
                <a:moveTo>
                  <a:pt x="308" y="53"/>
                </a:moveTo>
                <a:lnTo>
                  <a:pt x="306" y="58"/>
                </a:lnTo>
                <a:lnTo>
                  <a:pt x="303" y="61"/>
                </a:lnTo>
                <a:lnTo>
                  <a:pt x="301" y="63"/>
                </a:lnTo>
                <a:lnTo>
                  <a:pt x="298" y="65"/>
                </a:lnTo>
                <a:lnTo>
                  <a:pt x="298" y="68"/>
                </a:lnTo>
                <a:lnTo>
                  <a:pt x="296" y="70"/>
                </a:lnTo>
                <a:lnTo>
                  <a:pt x="294" y="73"/>
                </a:lnTo>
                <a:lnTo>
                  <a:pt x="291" y="75"/>
                </a:lnTo>
                <a:lnTo>
                  <a:pt x="289" y="78"/>
                </a:lnTo>
                <a:lnTo>
                  <a:pt x="286" y="80"/>
                </a:lnTo>
                <a:lnTo>
                  <a:pt x="289" y="82"/>
                </a:lnTo>
                <a:lnTo>
                  <a:pt x="289" y="80"/>
                </a:lnTo>
                <a:lnTo>
                  <a:pt x="291" y="80"/>
                </a:lnTo>
                <a:lnTo>
                  <a:pt x="294" y="78"/>
                </a:lnTo>
                <a:lnTo>
                  <a:pt x="296" y="75"/>
                </a:lnTo>
                <a:lnTo>
                  <a:pt x="298" y="73"/>
                </a:lnTo>
                <a:lnTo>
                  <a:pt x="301" y="70"/>
                </a:lnTo>
                <a:lnTo>
                  <a:pt x="303" y="70"/>
                </a:lnTo>
                <a:lnTo>
                  <a:pt x="306" y="68"/>
                </a:lnTo>
                <a:lnTo>
                  <a:pt x="306" y="65"/>
                </a:lnTo>
                <a:lnTo>
                  <a:pt x="308" y="63"/>
                </a:lnTo>
                <a:lnTo>
                  <a:pt x="310" y="58"/>
                </a:lnTo>
                <a:lnTo>
                  <a:pt x="313" y="56"/>
                </a:lnTo>
                <a:lnTo>
                  <a:pt x="308" y="53"/>
                </a:lnTo>
                <a:lnTo>
                  <a:pt x="308" y="53"/>
                </a:lnTo>
                <a:close/>
              </a:path>
              <a:path w="393" h="175">
                <a:moveTo>
                  <a:pt x="390" y="34"/>
                </a:moveTo>
                <a:lnTo>
                  <a:pt x="373" y="34"/>
                </a:lnTo>
                <a:lnTo>
                  <a:pt x="373" y="37"/>
                </a:lnTo>
                <a:lnTo>
                  <a:pt x="370" y="39"/>
                </a:lnTo>
                <a:lnTo>
                  <a:pt x="370" y="44"/>
                </a:lnTo>
                <a:lnTo>
                  <a:pt x="368" y="46"/>
                </a:lnTo>
                <a:lnTo>
                  <a:pt x="366" y="49"/>
                </a:lnTo>
                <a:lnTo>
                  <a:pt x="366" y="51"/>
                </a:lnTo>
                <a:lnTo>
                  <a:pt x="363" y="53"/>
                </a:lnTo>
                <a:lnTo>
                  <a:pt x="361" y="58"/>
                </a:lnTo>
                <a:lnTo>
                  <a:pt x="358" y="61"/>
                </a:lnTo>
                <a:lnTo>
                  <a:pt x="356" y="63"/>
                </a:lnTo>
                <a:lnTo>
                  <a:pt x="356" y="65"/>
                </a:lnTo>
                <a:lnTo>
                  <a:pt x="354" y="68"/>
                </a:lnTo>
                <a:lnTo>
                  <a:pt x="351" y="70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2" y="82"/>
                </a:lnTo>
                <a:lnTo>
                  <a:pt x="339" y="85"/>
                </a:lnTo>
                <a:lnTo>
                  <a:pt x="337" y="87"/>
                </a:lnTo>
                <a:lnTo>
                  <a:pt x="334" y="90"/>
                </a:lnTo>
                <a:lnTo>
                  <a:pt x="332" y="92"/>
                </a:lnTo>
                <a:lnTo>
                  <a:pt x="330" y="94"/>
                </a:lnTo>
                <a:lnTo>
                  <a:pt x="330" y="97"/>
                </a:lnTo>
                <a:lnTo>
                  <a:pt x="327" y="99"/>
                </a:lnTo>
                <a:lnTo>
                  <a:pt x="325" y="99"/>
                </a:lnTo>
                <a:lnTo>
                  <a:pt x="334" y="101"/>
                </a:lnTo>
                <a:lnTo>
                  <a:pt x="337" y="99"/>
                </a:lnTo>
                <a:lnTo>
                  <a:pt x="339" y="97"/>
                </a:lnTo>
                <a:lnTo>
                  <a:pt x="342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87"/>
                </a:lnTo>
                <a:lnTo>
                  <a:pt x="351" y="85"/>
                </a:lnTo>
                <a:lnTo>
                  <a:pt x="354" y="82"/>
                </a:lnTo>
                <a:lnTo>
                  <a:pt x="356" y="80"/>
                </a:lnTo>
                <a:lnTo>
                  <a:pt x="356" y="78"/>
                </a:lnTo>
                <a:lnTo>
                  <a:pt x="358" y="78"/>
                </a:lnTo>
                <a:lnTo>
                  <a:pt x="358" y="75"/>
                </a:lnTo>
                <a:lnTo>
                  <a:pt x="361" y="73"/>
                </a:lnTo>
                <a:lnTo>
                  <a:pt x="363" y="70"/>
                </a:lnTo>
                <a:lnTo>
                  <a:pt x="366" y="68"/>
                </a:lnTo>
                <a:lnTo>
                  <a:pt x="366" y="65"/>
                </a:lnTo>
                <a:lnTo>
                  <a:pt x="368" y="63"/>
                </a:lnTo>
                <a:lnTo>
                  <a:pt x="370" y="61"/>
                </a:lnTo>
                <a:lnTo>
                  <a:pt x="373" y="56"/>
                </a:lnTo>
                <a:lnTo>
                  <a:pt x="373" y="53"/>
                </a:lnTo>
                <a:lnTo>
                  <a:pt x="375" y="51"/>
                </a:lnTo>
                <a:lnTo>
                  <a:pt x="378" y="49"/>
                </a:lnTo>
                <a:lnTo>
                  <a:pt x="380" y="44"/>
                </a:lnTo>
                <a:lnTo>
                  <a:pt x="380" y="41"/>
                </a:lnTo>
                <a:lnTo>
                  <a:pt x="382" y="39"/>
                </a:lnTo>
                <a:lnTo>
                  <a:pt x="390" y="34"/>
                </a:lnTo>
                <a:lnTo>
                  <a:pt x="390" y="34"/>
                </a:lnTo>
                <a:close/>
              </a:path>
              <a:path w="393" h="175">
                <a:moveTo>
                  <a:pt x="378" y="22"/>
                </a:moveTo>
                <a:lnTo>
                  <a:pt x="373" y="32"/>
                </a:lnTo>
                <a:lnTo>
                  <a:pt x="327" y="32"/>
                </a:lnTo>
                <a:lnTo>
                  <a:pt x="318" y="34"/>
                </a:lnTo>
                <a:lnTo>
                  <a:pt x="318" y="37"/>
                </a:lnTo>
                <a:lnTo>
                  <a:pt x="315" y="39"/>
                </a:lnTo>
                <a:lnTo>
                  <a:pt x="313" y="44"/>
                </a:lnTo>
                <a:lnTo>
                  <a:pt x="313" y="46"/>
                </a:lnTo>
                <a:lnTo>
                  <a:pt x="310" y="49"/>
                </a:lnTo>
                <a:lnTo>
                  <a:pt x="308" y="51"/>
                </a:lnTo>
                <a:lnTo>
                  <a:pt x="308" y="53"/>
                </a:lnTo>
                <a:lnTo>
                  <a:pt x="313" y="56"/>
                </a:lnTo>
                <a:lnTo>
                  <a:pt x="315" y="58"/>
                </a:lnTo>
                <a:lnTo>
                  <a:pt x="318" y="61"/>
                </a:lnTo>
                <a:lnTo>
                  <a:pt x="320" y="63"/>
                </a:lnTo>
                <a:lnTo>
                  <a:pt x="322" y="68"/>
                </a:lnTo>
                <a:lnTo>
                  <a:pt x="322" y="70"/>
                </a:lnTo>
                <a:lnTo>
                  <a:pt x="325" y="73"/>
                </a:lnTo>
                <a:lnTo>
                  <a:pt x="325" y="75"/>
                </a:lnTo>
                <a:lnTo>
                  <a:pt x="327" y="78"/>
                </a:lnTo>
                <a:lnTo>
                  <a:pt x="327" y="80"/>
                </a:lnTo>
                <a:lnTo>
                  <a:pt x="330" y="82"/>
                </a:lnTo>
                <a:lnTo>
                  <a:pt x="332" y="82"/>
                </a:lnTo>
                <a:lnTo>
                  <a:pt x="332" y="78"/>
                </a:lnTo>
                <a:lnTo>
                  <a:pt x="334" y="75"/>
                </a:lnTo>
                <a:lnTo>
                  <a:pt x="334" y="73"/>
                </a:lnTo>
                <a:lnTo>
                  <a:pt x="334" y="68"/>
                </a:lnTo>
                <a:lnTo>
                  <a:pt x="332" y="65"/>
                </a:lnTo>
                <a:lnTo>
                  <a:pt x="332" y="63"/>
                </a:lnTo>
                <a:lnTo>
                  <a:pt x="330" y="63"/>
                </a:lnTo>
                <a:lnTo>
                  <a:pt x="327" y="61"/>
                </a:lnTo>
                <a:lnTo>
                  <a:pt x="325" y="58"/>
                </a:lnTo>
                <a:lnTo>
                  <a:pt x="322" y="56"/>
                </a:lnTo>
                <a:lnTo>
                  <a:pt x="318" y="53"/>
                </a:lnTo>
                <a:lnTo>
                  <a:pt x="315" y="53"/>
                </a:lnTo>
                <a:lnTo>
                  <a:pt x="318" y="51"/>
                </a:lnTo>
                <a:lnTo>
                  <a:pt x="318" y="49"/>
                </a:lnTo>
                <a:lnTo>
                  <a:pt x="320" y="44"/>
                </a:lnTo>
                <a:lnTo>
                  <a:pt x="322" y="41"/>
                </a:lnTo>
                <a:lnTo>
                  <a:pt x="325" y="39"/>
                </a:lnTo>
                <a:lnTo>
                  <a:pt x="327" y="34"/>
                </a:lnTo>
                <a:lnTo>
                  <a:pt x="390" y="34"/>
                </a:lnTo>
                <a:lnTo>
                  <a:pt x="378" y="22"/>
                </a:lnTo>
                <a:lnTo>
                  <a:pt x="378" y="22"/>
                </a:lnTo>
                <a:close/>
              </a:path>
              <a:path w="393" h="175">
                <a:moveTo>
                  <a:pt x="330" y="3"/>
                </a:move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2" y="25"/>
                </a:lnTo>
                <a:lnTo>
                  <a:pt x="320" y="27"/>
                </a:lnTo>
                <a:lnTo>
                  <a:pt x="320" y="30"/>
                </a:lnTo>
                <a:lnTo>
                  <a:pt x="318" y="34"/>
                </a:lnTo>
                <a:lnTo>
                  <a:pt x="327" y="32"/>
                </a:lnTo>
                <a:lnTo>
                  <a:pt x="327" y="30"/>
                </a:lnTo>
                <a:lnTo>
                  <a:pt x="330" y="27"/>
                </a:lnTo>
                <a:lnTo>
                  <a:pt x="332" y="25"/>
                </a:lnTo>
                <a:lnTo>
                  <a:pt x="332" y="20"/>
                </a:lnTo>
                <a:lnTo>
                  <a:pt x="334" y="18"/>
                </a:lnTo>
                <a:lnTo>
                  <a:pt x="342" y="15"/>
                </a:lnTo>
                <a:lnTo>
                  <a:pt x="330" y="3"/>
                </a:lnTo>
                <a:lnTo>
                  <a:pt x="33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88" name="group 188"/>
          <p:cNvGrpSpPr/>
          <p:nvPr/>
        </p:nvGrpSpPr>
        <p:grpSpPr>
          <a:xfrm rot="21600000">
            <a:off x="1430272" y="9349994"/>
            <a:ext cx="1321309" cy="396239"/>
            <a:chOff x="0" y="0"/>
            <a:chExt cx="1321309" cy="396239"/>
          </a:xfrm>
        </p:grpSpPr>
        <p:sp>
          <p:nvSpPr>
            <p:cNvPr id="5514" name="path 5514"/>
            <p:cNvSpPr/>
            <p:nvPr/>
          </p:nvSpPr>
          <p:spPr>
            <a:xfrm>
              <a:off x="0" y="0"/>
              <a:ext cx="377955" cy="396239"/>
            </a:xfrm>
            <a:custGeom>
              <a:avLst/>
              <a:gdLst/>
              <a:ahLst/>
              <a:cxnLst/>
              <a:rect l="0" t="0" r="0" b="0"/>
              <a:pathLst>
                <a:path w="595" h="623">
                  <a:moveTo>
                    <a:pt x="102" y="195"/>
                  </a:moveTo>
                  <a:lnTo>
                    <a:pt x="294" y="3"/>
                  </a:lnTo>
                  <a:moveTo>
                    <a:pt x="99" y="200"/>
                  </a:moveTo>
                  <a:lnTo>
                    <a:pt x="298" y="1"/>
                  </a:lnTo>
                  <a:moveTo>
                    <a:pt x="99" y="205"/>
                  </a:moveTo>
                  <a:lnTo>
                    <a:pt x="303" y="1"/>
                  </a:lnTo>
                  <a:moveTo>
                    <a:pt x="102" y="207"/>
                  </a:moveTo>
                  <a:lnTo>
                    <a:pt x="306" y="1"/>
                  </a:lnTo>
                  <a:moveTo>
                    <a:pt x="102" y="209"/>
                  </a:moveTo>
                  <a:lnTo>
                    <a:pt x="310" y="3"/>
                  </a:lnTo>
                  <a:moveTo>
                    <a:pt x="104" y="212"/>
                  </a:moveTo>
                  <a:lnTo>
                    <a:pt x="313" y="5"/>
                  </a:lnTo>
                  <a:lnTo>
                    <a:pt x="106" y="214"/>
                  </a:lnTo>
                  <a:moveTo>
                    <a:pt x="106" y="217"/>
                  </a:moveTo>
                  <a:lnTo>
                    <a:pt x="315" y="8"/>
                  </a:lnTo>
                  <a:moveTo>
                    <a:pt x="109" y="219"/>
                  </a:moveTo>
                  <a:lnTo>
                    <a:pt x="318" y="10"/>
                  </a:lnTo>
                  <a:moveTo>
                    <a:pt x="114" y="219"/>
                  </a:moveTo>
                  <a:lnTo>
                    <a:pt x="320" y="13"/>
                  </a:lnTo>
                  <a:moveTo>
                    <a:pt x="116" y="221"/>
                  </a:moveTo>
                  <a:lnTo>
                    <a:pt x="322" y="15"/>
                  </a:lnTo>
                  <a:moveTo>
                    <a:pt x="121" y="221"/>
                  </a:moveTo>
                  <a:lnTo>
                    <a:pt x="325" y="17"/>
                  </a:lnTo>
                  <a:moveTo>
                    <a:pt x="126" y="219"/>
                  </a:moveTo>
                  <a:lnTo>
                    <a:pt x="327" y="20"/>
                  </a:lnTo>
                  <a:lnTo>
                    <a:pt x="274" y="75"/>
                  </a:lnTo>
                  <a:moveTo>
                    <a:pt x="282" y="70"/>
                  </a:moveTo>
                  <a:lnTo>
                    <a:pt x="330" y="22"/>
                  </a:lnTo>
                  <a:moveTo>
                    <a:pt x="286" y="70"/>
                  </a:moveTo>
                  <a:lnTo>
                    <a:pt x="332" y="25"/>
                  </a:lnTo>
                  <a:moveTo>
                    <a:pt x="291" y="68"/>
                  </a:moveTo>
                  <a:lnTo>
                    <a:pt x="334" y="27"/>
                  </a:lnTo>
                  <a:moveTo>
                    <a:pt x="296" y="68"/>
                  </a:moveTo>
                  <a:lnTo>
                    <a:pt x="337" y="29"/>
                  </a:lnTo>
                  <a:moveTo>
                    <a:pt x="301" y="68"/>
                  </a:moveTo>
                  <a:lnTo>
                    <a:pt x="339" y="32"/>
                  </a:lnTo>
                  <a:lnTo>
                    <a:pt x="303" y="70"/>
                  </a:lnTo>
                  <a:moveTo>
                    <a:pt x="308" y="70"/>
                  </a:moveTo>
                  <a:lnTo>
                    <a:pt x="342" y="34"/>
                  </a:lnTo>
                  <a:moveTo>
                    <a:pt x="1" y="380"/>
                  </a:moveTo>
                  <a:lnTo>
                    <a:pt x="243" y="140"/>
                  </a:lnTo>
                  <a:moveTo>
                    <a:pt x="310" y="70"/>
                  </a:moveTo>
                  <a:lnTo>
                    <a:pt x="344" y="37"/>
                  </a:lnTo>
                  <a:moveTo>
                    <a:pt x="1" y="385"/>
                  </a:moveTo>
                  <a:lnTo>
                    <a:pt x="248" y="140"/>
                  </a:lnTo>
                  <a:moveTo>
                    <a:pt x="313" y="73"/>
                  </a:moveTo>
                  <a:lnTo>
                    <a:pt x="346" y="39"/>
                  </a:lnTo>
                  <a:moveTo>
                    <a:pt x="1" y="389"/>
                  </a:moveTo>
                  <a:lnTo>
                    <a:pt x="250" y="140"/>
                  </a:lnTo>
                  <a:moveTo>
                    <a:pt x="318" y="73"/>
                  </a:moveTo>
                  <a:lnTo>
                    <a:pt x="349" y="41"/>
                  </a:lnTo>
                  <a:moveTo>
                    <a:pt x="1" y="392"/>
                  </a:moveTo>
                  <a:lnTo>
                    <a:pt x="253" y="142"/>
                  </a:lnTo>
                  <a:moveTo>
                    <a:pt x="320" y="75"/>
                  </a:moveTo>
                  <a:lnTo>
                    <a:pt x="351" y="44"/>
                  </a:lnTo>
                  <a:moveTo>
                    <a:pt x="3" y="394"/>
                  </a:moveTo>
                  <a:lnTo>
                    <a:pt x="255" y="142"/>
                  </a:lnTo>
                  <a:moveTo>
                    <a:pt x="322" y="75"/>
                  </a:moveTo>
                  <a:lnTo>
                    <a:pt x="354" y="46"/>
                  </a:lnTo>
                  <a:moveTo>
                    <a:pt x="3" y="397"/>
                  </a:moveTo>
                  <a:lnTo>
                    <a:pt x="255" y="147"/>
                  </a:lnTo>
                  <a:moveTo>
                    <a:pt x="325" y="77"/>
                  </a:moveTo>
                  <a:lnTo>
                    <a:pt x="354" y="46"/>
                  </a:lnTo>
                  <a:moveTo>
                    <a:pt x="6" y="399"/>
                  </a:moveTo>
                  <a:lnTo>
                    <a:pt x="255" y="149"/>
                  </a:lnTo>
                  <a:moveTo>
                    <a:pt x="327" y="80"/>
                  </a:moveTo>
                  <a:lnTo>
                    <a:pt x="356" y="49"/>
                  </a:lnTo>
                  <a:moveTo>
                    <a:pt x="8" y="401"/>
                  </a:moveTo>
                  <a:lnTo>
                    <a:pt x="255" y="154"/>
                  </a:lnTo>
                  <a:moveTo>
                    <a:pt x="327" y="82"/>
                  </a:moveTo>
                  <a:lnTo>
                    <a:pt x="358" y="51"/>
                  </a:lnTo>
                  <a:moveTo>
                    <a:pt x="10" y="404"/>
                  </a:moveTo>
                  <a:lnTo>
                    <a:pt x="255" y="159"/>
                  </a:lnTo>
                  <a:moveTo>
                    <a:pt x="330" y="85"/>
                  </a:moveTo>
                  <a:lnTo>
                    <a:pt x="361" y="53"/>
                  </a:lnTo>
                  <a:moveTo>
                    <a:pt x="13" y="406"/>
                  </a:moveTo>
                  <a:lnTo>
                    <a:pt x="255" y="161"/>
                  </a:lnTo>
                  <a:moveTo>
                    <a:pt x="332" y="87"/>
                  </a:moveTo>
                  <a:lnTo>
                    <a:pt x="363" y="56"/>
                  </a:lnTo>
                  <a:moveTo>
                    <a:pt x="15" y="409"/>
                  </a:moveTo>
                  <a:lnTo>
                    <a:pt x="255" y="166"/>
                  </a:lnTo>
                  <a:moveTo>
                    <a:pt x="334" y="89"/>
                  </a:moveTo>
                  <a:lnTo>
                    <a:pt x="366" y="58"/>
                  </a:lnTo>
                  <a:moveTo>
                    <a:pt x="15" y="409"/>
                  </a:moveTo>
                  <a:lnTo>
                    <a:pt x="255" y="171"/>
                  </a:lnTo>
                  <a:moveTo>
                    <a:pt x="334" y="92"/>
                  </a:moveTo>
                  <a:lnTo>
                    <a:pt x="368" y="61"/>
                  </a:lnTo>
                  <a:moveTo>
                    <a:pt x="18" y="411"/>
                  </a:moveTo>
                  <a:lnTo>
                    <a:pt x="255" y="173"/>
                  </a:lnTo>
                  <a:moveTo>
                    <a:pt x="337" y="94"/>
                  </a:moveTo>
                  <a:lnTo>
                    <a:pt x="368" y="61"/>
                  </a:lnTo>
                  <a:moveTo>
                    <a:pt x="20" y="413"/>
                  </a:moveTo>
                  <a:lnTo>
                    <a:pt x="255" y="178"/>
                  </a:lnTo>
                  <a:moveTo>
                    <a:pt x="337" y="97"/>
                  </a:moveTo>
                  <a:lnTo>
                    <a:pt x="370" y="63"/>
                  </a:lnTo>
                  <a:moveTo>
                    <a:pt x="22" y="416"/>
                  </a:moveTo>
                  <a:lnTo>
                    <a:pt x="255" y="183"/>
                  </a:lnTo>
                  <a:moveTo>
                    <a:pt x="339" y="99"/>
                  </a:moveTo>
                  <a:lnTo>
                    <a:pt x="373" y="65"/>
                  </a:lnTo>
                  <a:moveTo>
                    <a:pt x="25" y="418"/>
                  </a:moveTo>
                  <a:lnTo>
                    <a:pt x="255" y="185"/>
                  </a:lnTo>
                  <a:moveTo>
                    <a:pt x="339" y="104"/>
                  </a:moveTo>
                  <a:lnTo>
                    <a:pt x="375" y="68"/>
                  </a:lnTo>
                  <a:moveTo>
                    <a:pt x="27" y="421"/>
                  </a:moveTo>
                  <a:lnTo>
                    <a:pt x="255" y="190"/>
                  </a:lnTo>
                  <a:moveTo>
                    <a:pt x="339" y="106"/>
                  </a:moveTo>
                  <a:lnTo>
                    <a:pt x="378" y="70"/>
                  </a:lnTo>
                  <a:moveTo>
                    <a:pt x="30" y="423"/>
                  </a:moveTo>
                  <a:lnTo>
                    <a:pt x="255" y="195"/>
                  </a:lnTo>
                  <a:moveTo>
                    <a:pt x="342" y="111"/>
                  </a:moveTo>
                  <a:lnTo>
                    <a:pt x="380" y="73"/>
                  </a:lnTo>
                  <a:moveTo>
                    <a:pt x="30" y="423"/>
                  </a:moveTo>
                  <a:lnTo>
                    <a:pt x="255" y="200"/>
                  </a:lnTo>
                  <a:moveTo>
                    <a:pt x="342" y="113"/>
                  </a:moveTo>
                  <a:lnTo>
                    <a:pt x="380" y="73"/>
                  </a:lnTo>
                  <a:moveTo>
                    <a:pt x="32" y="425"/>
                  </a:moveTo>
                  <a:lnTo>
                    <a:pt x="255" y="202"/>
                  </a:lnTo>
                  <a:moveTo>
                    <a:pt x="342" y="118"/>
                  </a:moveTo>
                  <a:lnTo>
                    <a:pt x="382" y="75"/>
                  </a:lnTo>
                  <a:moveTo>
                    <a:pt x="34" y="428"/>
                  </a:moveTo>
                  <a:lnTo>
                    <a:pt x="255" y="207"/>
                  </a:lnTo>
                  <a:moveTo>
                    <a:pt x="342" y="123"/>
                  </a:moveTo>
                  <a:lnTo>
                    <a:pt x="385" y="77"/>
                  </a:lnTo>
                  <a:moveTo>
                    <a:pt x="37" y="430"/>
                  </a:moveTo>
                  <a:lnTo>
                    <a:pt x="255" y="212"/>
                  </a:lnTo>
                  <a:moveTo>
                    <a:pt x="342" y="125"/>
                  </a:moveTo>
                  <a:lnTo>
                    <a:pt x="387" y="80"/>
                  </a:lnTo>
                  <a:moveTo>
                    <a:pt x="39" y="433"/>
                  </a:moveTo>
                  <a:lnTo>
                    <a:pt x="255" y="214"/>
                  </a:lnTo>
                  <a:moveTo>
                    <a:pt x="342" y="130"/>
                  </a:moveTo>
                  <a:lnTo>
                    <a:pt x="390" y="82"/>
                  </a:lnTo>
                  <a:moveTo>
                    <a:pt x="42" y="435"/>
                  </a:moveTo>
                  <a:lnTo>
                    <a:pt x="255" y="219"/>
                  </a:lnTo>
                  <a:moveTo>
                    <a:pt x="342" y="135"/>
                  </a:moveTo>
                  <a:lnTo>
                    <a:pt x="392" y="85"/>
                  </a:lnTo>
                  <a:moveTo>
                    <a:pt x="44" y="435"/>
                  </a:moveTo>
                  <a:lnTo>
                    <a:pt x="255" y="224"/>
                  </a:lnTo>
                  <a:moveTo>
                    <a:pt x="342" y="140"/>
                  </a:moveTo>
                  <a:lnTo>
                    <a:pt x="394" y="87"/>
                  </a:lnTo>
                  <a:moveTo>
                    <a:pt x="44" y="437"/>
                  </a:moveTo>
                  <a:lnTo>
                    <a:pt x="255" y="226"/>
                  </a:lnTo>
                  <a:moveTo>
                    <a:pt x="342" y="142"/>
                  </a:moveTo>
                  <a:lnTo>
                    <a:pt x="394" y="87"/>
                  </a:lnTo>
                  <a:moveTo>
                    <a:pt x="46" y="440"/>
                  </a:moveTo>
                  <a:lnTo>
                    <a:pt x="255" y="231"/>
                  </a:lnTo>
                  <a:moveTo>
                    <a:pt x="342" y="147"/>
                  </a:moveTo>
                  <a:lnTo>
                    <a:pt x="397" y="89"/>
                  </a:lnTo>
                  <a:moveTo>
                    <a:pt x="49" y="442"/>
                  </a:moveTo>
                  <a:lnTo>
                    <a:pt x="255" y="236"/>
                  </a:lnTo>
                  <a:moveTo>
                    <a:pt x="342" y="152"/>
                  </a:moveTo>
                  <a:lnTo>
                    <a:pt x="399" y="92"/>
                  </a:lnTo>
                  <a:moveTo>
                    <a:pt x="51" y="445"/>
                  </a:moveTo>
                  <a:lnTo>
                    <a:pt x="255" y="241"/>
                  </a:lnTo>
                  <a:moveTo>
                    <a:pt x="339" y="154"/>
                  </a:moveTo>
                  <a:lnTo>
                    <a:pt x="402" y="94"/>
                  </a:lnTo>
                  <a:moveTo>
                    <a:pt x="54" y="447"/>
                  </a:moveTo>
                  <a:lnTo>
                    <a:pt x="255" y="243"/>
                  </a:lnTo>
                  <a:moveTo>
                    <a:pt x="339" y="159"/>
                  </a:moveTo>
                  <a:lnTo>
                    <a:pt x="404" y="97"/>
                  </a:lnTo>
                  <a:moveTo>
                    <a:pt x="56" y="449"/>
                  </a:moveTo>
                  <a:lnTo>
                    <a:pt x="255" y="248"/>
                  </a:lnTo>
                  <a:moveTo>
                    <a:pt x="339" y="164"/>
                  </a:moveTo>
                  <a:lnTo>
                    <a:pt x="406" y="99"/>
                  </a:lnTo>
                  <a:moveTo>
                    <a:pt x="56" y="449"/>
                  </a:moveTo>
                  <a:lnTo>
                    <a:pt x="255" y="253"/>
                  </a:lnTo>
                  <a:moveTo>
                    <a:pt x="339" y="166"/>
                  </a:moveTo>
                  <a:lnTo>
                    <a:pt x="406" y="99"/>
                  </a:lnTo>
                  <a:moveTo>
                    <a:pt x="58" y="452"/>
                  </a:moveTo>
                  <a:lnTo>
                    <a:pt x="255" y="255"/>
                  </a:lnTo>
                  <a:moveTo>
                    <a:pt x="339" y="171"/>
                  </a:moveTo>
                  <a:lnTo>
                    <a:pt x="409" y="101"/>
                  </a:lnTo>
                  <a:moveTo>
                    <a:pt x="61" y="454"/>
                  </a:moveTo>
                  <a:lnTo>
                    <a:pt x="255" y="260"/>
                  </a:lnTo>
                  <a:moveTo>
                    <a:pt x="339" y="176"/>
                  </a:moveTo>
                  <a:lnTo>
                    <a:pt x="411" y="104"/>
                  </a:lnTo>
                  <a:moveTo>
                    <a:pt x="63" y="457"/>
                  </a:moveTo>
                  <a:lnTo>
                    <a:pt x="255" y="265"/>
                  </a:lnTo>
                  <a:moveTo>
                    <a:pt x="339" y="181"/>
                  </a:moveTo>
                  <a:lnTo>
                    <a:pt x="414" y="106"/>
                  </a:lnTo>
                  <a:moveTo>
                    <a:pt x="66" y="459"/>
                  </a:moveTo>
                  <a:lnTo>
                    <a:pt x="255" y="267"/>
                  </a:lnTo>
                  <a:moveTo>
                    <a:pt x="339" y="183"/>
                  </a:moveTo>
                  <a:lnTo>
                    <a:pt x="416" y="109"/>
                  </a:lnTo>
                  <a:moveTo>
                    <a:pt x="68" y="461"/>
                  </a:moveTo>
                  <a:lnTo>
                    <a:pt x="255" y="272"/>
                  </a:lnTo>
                  <a:moveTo>
                    <a:pt x="339" y="188"/>
                  </a:moveTo>
                  <a:lnTo>
                    <a:pt x="418" y="111"/>
                  </a:lnTo>
                  <a:moveTo>
                    <a:pt x="70" y="461"/>
                  </a:moveTo>
                  <a:lnTo>
                    <a:pt x="255" y="277"/>
                  </a:lnTo>
                  <a:moveTo>
                    <a:pt x="339" y="193"/>
                  </a:moveTo>
                  <a:lnTo>
                    <a:pt x="421" y="113"/>
                  </a:lnTo>
                  <a:moveTo>
                    <a:pt x="70" y="464"/>
                  </a:moveTo>
                  <a:lnTo>
                    <a:pt x="255" y="281"/>
                  </a:lnTo>
                  <a:moveTo>
                    <a:pt x="339" y="195"/>
                  </a:moveTo>
                  <a:lnTo>
                    <a:pt x="421" y="113"/>
                  </a:lnTo>
                  <a:moveTo>
                    <a:pt x="73" y="466"/>
                  </a:moveTo>
                  <a:lnTo>
                    <a:pt x="255" y="284"/>
                  </a:lnTo>
                  <a:moveTo>
                    <a:pt x="339" y="200"/>
                  </a:moveTo>
                  <a:lnTo>
                    <a:pt x="423" y="116"/>
                  </a:lnTo>
                  <a:moveTo>
                    <a:pt x="75" y="469"/>
                  </a:moveTo>
                  <a:lnTo>
                    <a:pt x="255" y="289"/>
                  </a:lnTo>
                  <a:moveTo>
                    <a:pt x="339" y="205"/>
                  </a:moveTo>
                  <a:lnTo>
                    <a:pt x="426" y="118"/>
                  </a:lnTo>
                  <a:moveTo>
                    <a:pt x="78" y="471"/>
                  </a:moveTo>
                  <a:lnTo>
                    <a:pt x="255" y="293"/>
                  </a:lnTo>
                  <a:moveTo>
                    <a:pt x="339" y="207"/>
                  </a:moveTo>
                  <a:lnTo>
                    <a:pt x="428" y="121"/>
                  </a:lnTo>
                  <a:moveTo>
                    <a:pt x="80" y="473"/>
                  </a:moveTo>
                  <a:lnTo>
                    <a:pt x="255" y="296"/>
                  </a:lnTo>
                  <a:moveTo>
                    <a:pt x="339" y="212"/>
                  </a:moveTo>
                  <a:lnTo>
                    <a:pt x="430" y="123"/>
                  </a:lnTo>
                  <a:moveTo>
                    <a:pt x="82" y="476"/>
                  </a:moveTo>
                  <a:lnTo>
                    <a:pt x="255" y="301"/>
                  </a:lnTo>
                  <a:moveTo>
                    <a:pt x="339" y="217"/>
                  </a:moveTo>
                  <a:lnTo>
                    <a:pt x="433" y="125"/>
                  </a:lnTo>
                  <a:moveTo>
                    <a:pt x="85" y="476"/>
                  </a:moveTo>
                  <a:lnTo>
                    <a:pt x="255" y="305"/>
                  </a:lnTo>
                  <a:moveTo>
                    <a:pt x="339" y="221"/>
                  </a:moveTo>
                  <a:lnTo>
                    <a:pt x="433" y="128"/>
                  </a:lnTo>
                  <a:moveTo>
                    <a:pt x="87" y="478"/>
                  </a:moveTo>
                  <a:lnTo>
                    <a:pt x="255" y="310"/>
                  </a:lnTo>
                  <a:moveTo>
                    <a:pt x="339" y="224"/>
                  </a:moveTo>
                  <a:lnTo>
                    <a:pt x="435" y="128"/>
                  </a:lnTo>
                  <a:moveTo>
                    <a:pt x="90" y="478"/>
                  </a:moveTo>
                  <a:lnTo>
                    <a:pt x="255" y="315"/>
                  </a:lnTo>
                  <a:moveTo>
                    <a:pt x="339" y="229"/>
                  </a:moveTo>
                  <a:lnTo>
                    <a:pt x="438" y="130"/>
                  </a:lnTo>
                  <a:moveTo>
                    <a:pt x="94" y="478"/>
                  </a:moveTo>
                  <a:lnTo>
                    <a:pt x="253" y="320"/>
                  </a:lnTo>
                  <a:moveTo>
                    <a:pt x="339" y="233"/>
                  </a:moveTo>
                  <a:lnTo>
                    <a:pt x="440" y="133"/>
                  </a:lnTo>
                  <a:moveTo>
                    <a:pt x="99" y="478"/>
                  </a:moveTo>
                  <a:lnTo>
                    <a:pt x="250" y="327"/>
                  </a:lnTo>
                  <a:moveTo>
                    <a:pt x="339" y="236"/>
                  </a:moveTo>
                  <a:lnTo>
                    <a:pt x="442" y="135"/>
                  </a:lnTo>
                  <a:moveTo>
                    <a:pt x="339" y="241"/>
                  </a:moveTo>
                  <a:lnTo>
                    <a:pt x="445" y="137"/>
                  </a:lnTo>
                  <a:moveTo>
                    <a:pt x="339" y="245"/>
                  </a:moveTo>
                  <a:lnTo>
                    <a:pt x="447" y="140"/>
                  </a:lnTo>
                  <a:moveTo>
                    <a:pt x="339" y="248"/>
                  </a:moveTo>
                  <a:lnTo>
                    <a:pt x="447" y="142"/>
                  </a:lnTo>
                  <a:moveTo>
                    <a:pt x="339" y="253"/>
                  </a:moveTo>
                  <a:lnTo>
                    <a:pt x="450" y="145"/>
                  </a:lnTo>
                  <a:moveTo>
                    <a:pt x="339" y="257"/>
                  </a:moveTo>
                  <a:lnTo>
                    <a:pt x="452" y="147"/>
                  </a:lnTo>
                  <a:moveTo>
                    <a:pt x="339" y="262"/>
                  </a:moveTo>
                  <a:lnTo>
                    <a:pt x="452" y="149"/>
                  </a:lnTo>
                  <a:moveTo>
                    <a:pt x="342" y="265"/>
                  </a:moveTo>
                  <a:lnTo>
                    <a:pt x="452" y="154"/>
                  </a:lnTo>
                  <a:moveTo>
                    <a:pt x="344" y="267"/>
                  </a:moveTo>
                  <a:lnTo>
                    <a:pt x="450" y="159"/>
                  </a:lnTo>
                  <a:moveTo>
                    <a:pt x="289" y="5"/>
                  </a:moveTo>
                  <a:lnTo>
                    <a:pt x="106" y="188"/>
                  </a:lnTo>
                  <a:moveTo>
                    <a:pt x="267" y="82"/>
                  </a:moveTo>
                  <a:lnTo>
                    <a:pt x="133" y="214"/>
                  </a:lnTo>
                  <a:moveTo>
                    <a:pt x="238" y="142"/>
                  </a:moveTo>
                  <a:lnTo>
                    <a:pt x="6" y="373"/>
                  </a:lnTo>
                  <a:moveTo>
                    <a:pt x="6" y="375"/>
                  </a:moveTo>
                  <a:lnTo>
                    <a:pt x="1" y="387"/>
                  </a:lnTo>
                  <a:lnTo>
                    <a:pt x="6" y="399"/>
                  </a:lnTo>
                  <a:moveTo>
                    <a:pt x="106" y="473"/>
                  </a:moveTo>
                  <a:lnTo>
                    <a:pt x="243" y="337"/>
                  </a:lnTo>
                  <a:moveTo>
                    <a:pt x="80" y="473"/>
                  </a:moveTo>
                  <a:lnTo>
                    <a:pt x="92" y="478"/>
                  </a:lnTo>
                  <a:lnTo>
                    <a:pt x="104" y="473"/>
                  </a:lnTo>
                  <a:moveTo>
                    <a:pt x="447" y="164"/>
                  </a:moveTo>
                  <a:lnTo>
                    <a:pt x="346" y="265"/>
                  </a:lnTo>
                  <a:moveTo>
                    <a:pt x="255" y="149"/>
                  </a:moveTo>
                  <a:lnTo>
                    <a:pt x="255" y="305"/>
                  </a:lnTo>
                  <a:moveTo>
                    <a:pt x="243" y="337"/>
                  </a:moveTo>
                  <a:lnTo>
                    <a:pt x="253" y="322"/>
                  </a:lnTo>
                  <a:lnTo>
                    <a:pt x="255" y="305"/>
                  </a:lnTo>
                  <a:moveTo>
                    <a:pt x="255" y="149"/>
                  </a:moveTo>
                  <a:lnTo>
                    <a:pt x="253" y="142"/>
                  </a:lnTo>
                  <a:lnTo>
                    <a:pt x="246" y="140"/>
                  </a:lnTo>
                  <a:lnTo>
                    <a:pt x="238" y="142"/>
                  </a:lnTo>
                  <a:moveTo>
                    <a:pt x="342" y="111"/>
                  </a:moveTo>
                  <a:lnTo>
                    <a:pt x="339" y="262"/>
                  </a:lnTo>
                  <a:moveTo>
                    <a:pt x="6" y="399"/>
                  </a:moveTo>
                  <a:lnTo>
                    <a:pt x="80" y="473"/>
                  </a:lnTo>
                  <a:moveTo>
                    <a:pt x="313" y="5"/>
                  </a:moveTo>
                  <a:lnTo>
                    <a:pt x="447" y="140"/>
                  </a:lnTo>
                  <a:moveTo>
                    <a:pt x="445" y="164"/>
                  </a:moveTo>
                  <a:lnTo>
                    <a:pt x="450" y="152"/>
                  </a:lnTo>
                  <a:lnTo>
                    <a:pt x="445" y="140"/>
                  </a:lnTo>
                  <a:moveTo>
                    <a:pt x="313" y="8"/>
                  </a:moveTo>
                  <a:lnTo>
                    <a:pt x="301" y="3"/>
                  </a:lnTo>
                  <a:lnTo>
                    <a:pt x="289" y="8"/>
                  </a:lnTo>
                  <a:moveTo>
                    <a:pt x="342" y="262"/>
                  </a:moveTo>
                  <a:lnTo>
                    <a:pt x="346" y="265"/>
                  </a:lnTo>
                  <a:moveTo>
                    <a:pt x="339" y="111"/>
                  </a:moveTo>
                  <a:lnTo>
                    <a:pt x="337" y="94"/>
                  </a:lnTo>
                  <a:lnTo>
                    <a:pt x="327" y="80"/>
                  </a:lnTo>
                  <a:lnTo>
                    <a:pt x="313" y="70"/>
                  </a:lnTo>
                  <a:lnTo>
                    <a:pt x="296" y="68"/>
                  </a:lnTo>
                  <a:lnTo>
                    <a:pt x="279" y="70"/>
                  </a:lnTo>
                  <a:lnTo>
                    <a:pt x="265" y="80"/>
                  </a:lnTo>
                  <a:moveTo>
                    <a:pt x="106" y="214"/>
                  </a:moveTo>
                  <a:lnTo>
                    <a:pt x="106" y="212"/>
                  </a:lnTo>
                  <a:moveTo>
                    <a:pt x="106" y="190"/>
                  </a:moveTo>
                  <a:lnTo>
                    <a:pt x="102" y="202"/>
                  </a:lnTo>
                  <a:lnTo>
                    <a:pt x="106" y="214"/>
                  </a:lnTo>
                  <a:moveTo>
                    <a:pt x="106" y="214"/>
                  </a:moveTo>
                  <a:lnTo>
                    <a:pt x="118" y="219"/>
                  </a:lnTo>
                  <a:lnTo>
                    <a:pt x="130" y="214"/>
                  </a:lnTo>
                  <a:moveTo>
                    <a:pt x="145" y="466"/>
                  </a:moveTo>
                  <a:lnTo>
                    <a:pt x="253" y="358"/>
                  </a:lnTo>
                  <a:moveTo>
                    <a:pt x="145" y="471"/>
                  </a:moveTo>
                  <a:lnTo>
                    <a:pt x="255" y="361"/>
                  </a:lnTo>
                  <a:moveTo>
                    <a:pt x="145" y="476"/>
                  </a:moveTo>
                  <a:lnTo>
                    <a:pt x="255" y="363"/>
                  </a:lnTo>
                  <a:moveTo>
                    <a:pt x="145" y="478"/>
                  </a:moveTo>
                  <a:lnTo>
                    <a:pt x="255" y="368"/>
                  </a:lnTo>
                  <a:moveTo>
                    <a:pt x="145" y="481"/>
                  </a:moveTo>
                  <a:lnTo>
                    <a:pt x="255" y="373"/>
                  </a:lnTo>
                  <a:moveTo>
                    <a:pt x="147" y="483"/>
                  </a:moveTo>
                  <a:lnTo>
                    <a:pt x="255" y="375"/>
                  </a:lnTo>
                  <a:moveTo>
                    <a:pt x="150" y="485"/>
                  </a:moveTo>
                  <a:lnTo>
                    <a:pt x="255" y="380"/>
                  </a:lnTo>
                  <a:moveTo>
                    <a:pt x="152" y="488"/>
                  </a:moveTo>
                  <a:lnTo>
                    <a:pt x="255" y="385"/>
                  </a:lnTo>
                  <a:moveTo>
                    <a:pt x="154" y="490"/>
                  </a:moveTo>
                  <a:lnTo>
                    <a:pt x="255" y="387"/>
                  </a:lnTo>
                  <a:moveTo>
                    <a:pt x="344" y="298"/>
                  </a:moveTo>
                  <a:lnTo>
                    <a:pt x="498" y="147"/>
                  </a:lnTo>
                  <a:moveTo>
                    <a:pt x="157" y="493"/>
                  </a:moveTo>
                  <a:lnTo>
                    <a:pt x="255" y="392"/>
                  </a:lnTo>
                  <a:moveTo>
                    <a:pt x="342" y="305"/>
                  </a:moveTo>
                  <a:lnTo>
                    <a:pt x="502" y="145"/>
                  </a:lnTo>
                  <a:moveTo>
                    <a:pt x="157" y="493"/>
                  </a:moveTo>
                  <a:lnTo>
                    <a:pt x="255" y="397"/>
                  </a:lnTo>
                  <a:moveTo>
                    <a:pt x="342" y="310"/>
                  </a:moveTo>
                  <a:lnTo>
                    <a:pt x="505" y="145"/>
                  </a:lnTo>
                  <a:moveTo>
                    <a:pt x="159" y="495"/>
                  </a:moveTo>
                  <a:lnTo>
                    <a:pt x="255" y="399"/>
                  </a:lnTo>
                  <a:moveTo>
                    <a:pt x="339" y="315"/>
                  </a:moveTo>
                  <a:lnTo>
                    <a:pt x="510" y="147"/>
                  </a:lnTo>
                  <a:moveTo>
                    <a:pt x="162" y="497"/>
                  </a:moveTo>
                  <a:lnTo>
                    <a:pt x="255" y="404"/>
                  </a:lnTo>
                  <a:moveTo>
                    <a:pt x="339" y="320"/>
                  </a:moveTo>
                  <a:lnTo>
                    <a:pt x="512" y="147"/>
                  </a:lnTo>
                  <a:moveTo>
                    <a:pt x="164" y="500"/>
                  </a:moveTo>
                  <a:lnTo>
                    <a:pt x="255" y="409"/>
                  </a:lnTo>
                  <a:moveTo>
                    <a:pt x="339" y="325"/>
                  </a:moveTo>
                  <a:lnTo>
                    <a:pt x="514" y="149"/>
                  </a:lnTo>
                  <a:moveTo>
                    <a:pt x="166" y="502"/>
                  </a:moveTo>
                  <a:lnTo>
                    <a:pt x="255" y="413"/>
                  </a:lnTo>
                  <a:moveTo>
                    <a:pt x="339" y="327"/>
                  </a:moveTo>
                  <a:lnTo>
                    <a:pt x="517" y="152"/>
                  </a:lnTo>
                  <a:moveTo>
                    <a:pt x="169" y="505"/>
                  </a:moveTo>
                  <a:lnTo>
                    <a:pt x="255" y="416"/>
                  </a:lnTo>
                  <a:moveTo>
                    <a:pt x="339" y="332"/>
                  </a:moveTo>
                  <a:lnTo>
                    <a:pt x="519" y="154"/>
                  </a:lnTo>
                  <a:moveTo>
                    <a:pt x="169" y="505"/>
                  </a:moveTo>
                  <a:lnTo>
                    <a:pt x="255" y="421"/>
                  </a:lnTo>
                  <a:moveTo>
                    <a:pt x="339" y="337"/>
                  </a:moveTo>
                  <a:lnTo>
                    <a:pt x="519" y="157"/>
                  </a:lnTo>
                  <a:moveTo>
                    <a:pt x="171" y="507"/>
                  </a:moveTo>
                  <a:lnTo>
                    <a:pt x="255" y="425"/>
                  </a:lnTo>
                  <a:moveTo>
                    <a:pt x="339" y="339"/>
                  </a:moveTo>
                  <a:lnTo>
                    <a:pt x="522" y="157"/>
                  </a:lnTo>
                  <a:moveTo>
                    <a:pt x="174" y="509"/>
                  </a:moveTo>
                  <a:lnTo>
                    <a:pt x="255" y="428"/>
                  </a:lnTo>
                  <a:moveTo>
                    <a:pt x="339" y="344"/>
                  </a:moveTo>
                  <a:lnTo>
                    <a:pt x="524" y="159"/>
                  </a:lnTo>
                  <a:moveTo>
                    <a:pt x="176" y="512"/>
                  </a:moveTo>
                  <a:lnTo>
                    <a:pt x="255" y="433"/>
                  </a:lnTo>
                  <a:moveTo>
                    <a:pt x="339" y="349"/>
                  </a:moveTo>
                  <a:lnTo>
                    <a:pt x="526" y="161"/>
                  </a:lnTo>
                  <a:moveTo>
                    <a:pt x="178" y="514"/>
                  </a:moveTo>
                  <a:lnTo>
                    <a:pt x="255" y="437"/>
                  </a:lnTo>
                  <a:moveTo>
                    <a:pt x="339" y="353"/>
                  </a:moveTo>
                  <a:lnTo>
                    <a:pt x="529" y="164"/>
                  </a:lnTo>
                  <a:moveTo>
                    <a:pt x="181" y="517"/>
                  </a:moveTo>
                  <a:lnTo>
                    <a:pt x="255" y="440"/>
                  </a:lnTo>
                  <a:moveTo>
                    <a:pt x="339" y="356"/>
                  </a:moveTo>
                  <a:lnTo>
                    <a:pt x="531" y="166"/>
                  </a:lnTo>
                  <a:moveTo>
                    <a:pt x="183" y="519"/>
                  </a:moveTo>
                  <a:lnTo>
                    <a:pt x="255" y="445"/>
                  </a:lnTo>
                  <a:moveTo>
                    <a:pt x="339" y="361"/>
                  </a:moveTo>
                  <a:lnTo>
                    <a:pt x="534" y="169"/>
                  </a:lnTo>
                  <a:moveTo>
                    <a:pt x="183" y="519"/>
                  </a:moveTo>
                  <a:lnTo>
                    <a:pt x="255" y="449"/>
                  </a:lnTo>
                  <a:moveTo>
                    <a:pt x="339" y="365"/>
                  </a:moveTo>
                  <a:lnTo>
                    <a:pt x="534" y="169"/>
                  </a:lnTo>
                  <a:moveTo>
                    <a:pt x="186" y="521"/>
                  </a:moveTo>
                  <a:lnTo>
                    <a:pt x="255" y="454"/>
                  </a:lnTo>
                  <a:moveTo>
                    <a:pt x="339" y="368"/>
                  </a:moveTo>
                  <a:lnTo>
                    <a:pt x="536" y="171"/>
                  </a:lnTo>
                  <a:moveTo>
                    <a:pt x="188" y="524"/>
                  </a:moveTo>
                  <a:lnTo>
                    <a:pt x="255" y="457"/>
                  </a:lnTo>
                  <a:moveTo>
                    <a:pt x="339" y="373"/>
                  </a:moveTo>
                  <a:lnTo>
                    <a:pt x="538" y="173"/>
                  </a:lnTo>
                  <a:moveTo>
                    <a:pt x="190" y="526"/>
                  </a:moveTo>
                  <a:lnTo>
                    <a:pt x="255" y="461"/>
                  </a:lnTo>
                  <a:moveTo>
                    <a:pt x="339" y="377"/>
                  </a:moveTo>
                  <a:lnTo>
                    <a:pt x="541" y="176"/>
                  </a:lnTo>
                  <a:moveTo>
                    <a:pt x="193" y="529"/>
                  </a:moveTo>
                  <a:lnTo>
                    <a:pt x="255" y="466"/>
                  </a:lnTo>
                  <a:moveTo>
                    <a:pt x="339" y="380"/>
                  </a:moveTo>
                  <a:lnTo>
                    <a:pt x="543" y="178"/>
                  </a:lnTo>
                  <a:moveTo>
                    <a:pt x="195" y="531"/>
                  </a:moveTo>
                  <a:lnTo>
                    <a:pt x="255" y="469"/>
                  </a:lnTo>
                  <a:moveTo>
                    <a:pt x="339" y="385"/>
                  </a:moveTo>
                  <a:lnTo>
                    <a:pt x="546" y="181"/>
                  </a:lnTo>
                  <a:moveTo>
                    <a:pt x="195" y="533"/>
                  </a:moveTo>
                  <a:lnTo>
                    <a:pt x="255" y="473"/>
                  </a:lnTo>
                  <a:moveTo>
                    <a:pt x="339" y="389"/>
                  </a:moveTo>
                  <a:lnTo>
                    <a:pt x="546" y="183"/>
                  </a:lnTo>
                  <a:moveTo>
                    <a:pt x="198" y="533"/>
                  </a:moveTo>
                  <a:lnTo>
                    <a:pt x="255" y="478"/>
                  </a:lnTo>
                  <a:moveTo>
                    <a:pt x="339" y="394"/>
                  </a:moveTo>
                  <a:lnTo>
                    <a:pt x="548" y="183"/>
                  </a:lnTo>
                  <a:moveTo>
                    <a:pt x="200" y="536"/>
                  </a:moveTo>
                  <a:lnTo>
                    <a:pt x="255" y="483"/>
                  </a:lnTo>
                  <a:moveTo>
                    <a:pt x="339" y="397"/>
                  </a:moveTo>
                  <a:lnTo>
                    <a:pt x="550" y="185"/>
                  </a:lnTo>
                  <a:moveTo>
                    <a:pt x="202" y="538"/>
                  </a:moveTo>
                  <a:lnTo>
                    <a:pt x="255" y="485"/>
                  </a:lnTo>
                  <a:moveTo>
                    <a:pt x="339" y="401"/>
                  </a:moveTo>
                  <a:lnTo>
                    <a:pt x="553" y="188"/>
                  </a:lnTo>
                  <a:moveTo>
                    <a:pt x="205" y="541"/>
                  </a:moveTo>
                  <a:lnTo>
                    <a:pt x="255" y="490"/>
                  </a:lnTo>
                  <a:moveTo>
                    <a:pt x="339" y="406"/>
                  </a:moveTo>
                  <a:lnTo>
                    <a:pt x="555" y="190"/>
                  </a:lnTo>
                  <a:moveTo>
                    <a:pt x="207" y="543"/>
                  </a:moveTo>
                  <a:lnTo>
                    <a:pt x="255" y="495"/>
                  </a:lnTo>
                  <a:moveTo>
                    <a:pt x="339" y="409"/>
                  </a:moveTo>
                  <a:lnTo>
                    <a:pt x="558" y="193"/>
                  </a:lnTo>
                  <a:moveTo>
                    <a:pt x="210" y="545"/>
                  </a:moveTo>
                  <a:lnTo>
                    <a:pt x="255" y="497"/>
                  </a:lnTo>
                  <a:moveTo>
                    <a:pt x="339" y="413"/>
                  </a:moveTo>
                  <a:lnTo>
                    <a:pt x="560" y="195"/>
                  </a:lnTo>
                  <a:moveTo>
                    <a:pt x="210" y="545"/>
                  </a:moveTo>
                  <a:lnTo>
                    <a:pt x="255" y="502"/>
                  </a:lnTo>
                  <a:moveTo>
                    <a:pt x="339" y="418"/>
                  </a:moveTo>
                  <a:lnTo>
                    <a:pt x="560" y="195"/>
                  </a:lnTo>
                  <a:moveTo>
                    <a:pt x="212" y="548"/>
                  </a:moveTo>
                  <a:lnTo>
                    <a:pt x="255" y="507"/>
                  </a:lnTo>
                  <a:moveTo>
                    <a:pt x="339" y="421"/>
                  </a:moveTo>
                  <a:lnTo>
                    <a:pt x="562" y="197"/>
                  </a:lnTo>
                  <a:moveTo>
                    <a:pt x="214" y="550"/>
                  </a:moveTo>
                  <a:lnTo>
                    <a:pt x="255" y="509"/>
                  </a:lnTo>
                  <a:moveTo>
                    <a:pt x="339" y="425"/>
                  </a:moveTo>
                  <a:lnTo>
                    <a:pt x="565" y="200"/>
                  </a:lnTo>
                  <a:moveTo>
                    <a:pt x="217" y="553"/>
                  </a:moveTo>
                  <a:lnTo>
                    <a:pt x="255" y="514"/>
                  </a:lnTo>
                  <a:moveTo>
                    <a:pt x="339" y="430"/>
                  </a:moveTo>
                  <a:lnTo>
                    <a:pt x="567" y="202"/>
                  </a:lnTo>
                  <a:moveTo>
                    <a:pt x="219" y="555"/>
                  </a:moveTo>
                  <a:lnTo>
                    <a:pt x="255" y="519"/>
                  </a:lnTo>
                  <a:moveTo>
                    <a:pt x="339" y="435"/>
                  </a:moveTo>
                  <a:lnTo>
                    <a:pt x="570" y="205"/>
                  </a:lnTo>
                  <a:moveTo>
                    <a:pt x="222" y="557"/>
                  </a:moveTo>
                  <a:lnTo>
                    <a:pt x="255" y="521"/>
                  </a:lnTo>
                  <a:moveTo>
                    <a:pt x="339" y="437"/>
                  </a:moveTo>
                  <a:lnTo>
                    <a:pt x="572" y="207"/>
                  </a:lnTo>
                  <a:moveTo>
                    <a:pt x="224" y="560"/>
                  </a:moveTo>
                  <a:lnTo>
                    <a:pt x="258" y="524"/>
                  </a:lnTo>
                  <a:moveTo>
                    <a:pt x="339" y="442"/>
                  </a:moveTo>
                  <a:lnTo>
                    <a:pt x="572" y="209"/>
                  </a:lnTo>
                  <a:moveTo>
                    <a:pt x="224" y="560"/>
                  </a:moveTo>
                  <a:lnTo>
                    <a:pt x="258" y="529"/>
                  </a:lnTo>
                  <a:moveTo>
                    <a:pt x="339" y="447"/>
                  </a:moveTo>
                  <a:lnTo>
                    <a:pt x="574" y="209"/>
                  </a:lnTo>
                  <a:moveTo>
                    <a:pt x="226" y="562"/>
                  </a:moveTo>
                  <a:lnTo>
                    <a:pt x="260" y="531"/>
                  </a:lnTo>
                  <a:moveTo>
                    <a:pt x="339" y="449"/>
                  </a:moveTo>
                  <a:lnTo>
                    <a:pt x="577" y="212"/>
                  </a:lnTo>
                  <a:moveTo>
                    <a:pt x="229" y="565"/>
                  </a:moveTo>
                  <a:lnTo>
                    <a:pt x="260" y="533"/>
                  </a:lnTo>
                  <a:moveTo>
                    <a:pt x="339" y="454"/>
                  </a:moveTo>
                  <a:lnTo>
                    <a:pt x="579" y="214"/>
                  </a:lnTo>
                  <a:moveTo>
                    <a:pt x="231" y="567"/>
                  </a:moveTo>
                  <a:lnTo>
                    <a:pt x="262" y="536"/>
                  </a:lnTo>
                  <a:moveTo>
                    <a:pt x="339" y="459"/>
                  </a:moveTo>
                  <a:lnTo>
                    <a:pt x="582" y="217"/>
                  </a:lnTo>
                  <a:moveTo>
                    <a:pt x="234" y="569"/>
                  </a:moveTo>
                  <a:lnTo>
                    <a:pt x="265" y="538"/>
                  </a:lnTo>
                  <a:moveTo>
                    <a:pt x="339" y="464"/>
                  </a:moveTo>
                  <a:lnTo>
                    <a:pt x="584" y="219"/>
                  </a:lnTo>
                  <a:moveTo>
                    <a:pt x="236" y="572"/>
                  </a:moveTo>
                  <a:lnTo>
                    <a:pt x="265" y="541"/>
                  </a:lnTo>
                  <a:moveTo>
                    <a:pt x="339" y="466"/>
                  </a:moveTo>
                  <a:lnTo>
                    <a:pt x="586" y="221"/>
                  </a:lnTo>
                  <a:moveTo>
                    <a:pt x="236" y="572"/>
                  </a:moveTo>
                  <a:lnTo>
                    <a:pt x="267" y="543"/>
                  </a:lnTo>
                  <a:moveTo>
                    <a:pt x="339" y="471"/>
                  </a:moveTo>
                  <a:lnTo>
                    <a:pt x="586" y="224"/>
                  </a:lnTo>
                  <a:moveTo>
                    <a:pt x="238" y="574"/>
                  </a:moveTo>
                  <a:lnTo>
                    <a:pt x="270" y="545"/>
                  </a:lnTo>
                  <a:moveTo>
                    <a:pt x="339" y="476"/>
                  </a:moveTo>
                  <a:lnTo>
                    <a:pt x="589" y="224"/>
                  </a:lnTo>
                  <a:moveTo>
                    <a:pt x="241" y="577"/>
                  </a:moveTo>
                  <a:lnTo>
                    <a:pt x="272" y="545"/>
                  </a:lnTo>
                  <a:moveTo>
                    <a:pt x="339" y="478"/>
                  </a:moveTo>
                  <a:lnTo>
                    <a:pt x="591" y="226"/>
                  </a:lnTo>
                  <a:moveTo>
                    <a:pt x="243" y="579"/>
                  </a:moveTo>
                  <a:lnTo>
                    <a:pt x="274" y="548"/>
                  </a:lnTo>
                  <a:moveTo>
                    <a:pt x="342" y="481"/>
                  </a:moveTo>
                  <a:lnTo>
                    <a:pt x="594" y="229"/>
                  </a:lnTo>
                  <a:moveTo>
                    <a:pt x="246" y="581"/>
                  </a:moveTo>
                  <a:lnTo>
                    <a:pt x="277" y="550"/>
                  </a:lnTo>
                  <a:moveTo>
                    <a:pt x="344" y="483"/>
                  </a:moveTo>
                  <a:lnTo>
                    <a:pt x="594" y="233"/>
                  </a:lnTo>
                  <a:moveTo>
                    <a:pt x="248" y="584"/>
                  </a:moveTo>
                  <a:lnTo>
                    <a:pt x="279" y="550"/>
                  </a:lnTo>
                  <a:moveTo>
                    <a:pt x="346" y="485"/>
                  </a:moveTo>
                  <a:lnTo>
                    <a:pt x="594" y="236"/>
                  </a:lnTo>
                  <a:moveTo>
                    <a:pt x="250" y="586"/>
                  </a:moveTo>
                  <a:lnTo>
                    <a:pt x="282" y="553"/>
                  </a:lnTo>
                  <a:moveTo>
                    <a:pt x="349" y="485"/>
                  </a:moveTo>
                  <a:lnTo>
                    <a:pt x="594" y="241"/>
                  </a:lnTo>
                  <a:moveTo>
                    <a:pt x="250" y="586"/>
                  </a:moveTo>
                  <a:lnTo>
                    <a:pt x="284" y="553"/>
                  </a:lnTo>
                  <a:moveTo>
                    <a:pt x="354" y="485"/>
                  </a:moveTo>
                  <a:lnTo>
                    <a:pt x="594" y="245"/>
                  </a:lnTo>
                  <a:moveTo>
                    <a:pt x="253" y="589"/>
                  </a:moveTo>
                  <a:lnTo>
                    <a:pt x="289" y="555"/>
                  </a:lnTo>
                  <a:moveTo>
                    <a:pt x="255" y="591"/>
                  </a:moveTo>
                  <a:lnTo>
                    <a:pt x="291" y="555"/>
                  </a:lnTo>
                  <a:moveTo>
                    <a:pt x="258" y="593"/>
                  </a:moveTo>
                  <a:lnTo>
                    <a:pt x="296" y="555"/>
                  </a:lnTo>
                  <a:moveTo>
                    <a:pt x="260" y="596"/>
                  </a:moveTo>
                  <a:lnTo>
                    <a:pt x="298" y="555"/>
                  </a:lnTo>
                  <a:moveTo>
                    <a:pt x="262" y="598"/>
                  </a:moveTo>
                  <a:lnTo>
                    <a:pt x="303" y="555"/>
                  </a:lnTo>
                  <a:moveTo>
                    <a:pt x="262" y="601"/>
                  </a:moveTo>
                  <a:lnTo>
                    <a:pt x="308" y="555"/>
                  </a:lnTo>
                  <a:moveTo>
                    <a:pt x="265" y="601"/>
                  </a:moveTo>
                  <a:lnTo>
                    <a:pt x="315" y="553"/>
                  </a:lnTo>
                  <a:moveTo>
                    <a:pt x="267" y="603"/>
                  </a:moveTo>
                  <a:lnTo>
                    <a:pt x="325" y="545"/>
                  </a:lnTo>
                  <a:moveTo>
                    <a:pt x="270" y="605"/>
                  </a:moveTo>
                  <a:lnTo>
                    <a:pt x="507" y="368"/>
                  </a:lnTo>
                  <a:moveTo>
                    <a:pt x="272" y="608"/>
                  </a:moveTo>
                  <a:lnTo>
                    <a:pt x="512" y="368"/>
                  </a:lnTo>
                  <a:moveTo>
                    <a:pt x="274" y="610"/>
                  </a:moveTo>
                  <a:lnTo>
                    <a:pt x="517" y="368"/>
                  </a:lnTo>
                  <a:moveTo>
                    <a:pt x="519" y="368"/>
                  </a:moveTo>
                  <a:lnTo>
                    <a:pt x="277" y="613"/>
                  </a:lnTo>
                  <a:lnTo>
                    <a:pt x="522" y="370"/>
                  </a:lnTo>
                  <a:moveTo>
                    <a:pt x="279" y="615"/>
                  </a:moveTo>
                  <a:lnTo>
                    <a:pt x="524" y="370"/>
                  </a:lnTo>
                  <a:moveTo>
                    <a:pt x="282" y="617"/>
                  </a:moveTo>
                  <a:lnTo>
                    <a:pt x="526" y="373"/>
                  </a:lnTo>
                  <a:moveTo>
                    <a:pt x="284" y="620"/>
                  </a:moveTo>
                  <a:lnTo>
                    <a:pt x="529" y="375"/>
                  </a:lnTo>
                  <a:moveTo>
                    <a:pt x="286" y="622"/>
                  </a:moveTo>
                  <a:lnTo>
                    <a:pt x="529" y="377"/>
                  </a:lnTo>
                  <a:moveTo>
                    <a:pt x="289" y="622"/>
                  </a:moveTo>
                  <a:lnTo>
                    <a:pt x="531" y="382"/>
                  </a:lnTo>
                  <a:moveTo>
                    <a:pt x="294" y="622"/>
                  </a:moveTo>
                  <a:lnTo>
                    <a:pt x="531" y="385"/>
                  </a:lnTo>
                  <a:moveTo>
                    <a:pt x="296" y="622"/>
                  </a:moveTo>
                  <a:lnTo>
                    <a:pt x="531" y="389"/>
                  </a:lnTo>
                  <a:moveTo>
                    <a:pt x="303" y="620"/>
                  </a:moveTo>
                  <a:lnTo>
                    <a:pt x="529" y="394"/>
                  </a:lnTo>
                  <a:moveTo>
                    <a:pt x="308" y="617"/>
                  </a:moveTo>
                  <a:lnTo>
                    <a:pt x="526" y="399"/>
                  </a:lnTo>
                  <a:moveTo>
                    <a:pt x="330" y="543"/>
                  </a:moveTo>
                  <a:lnTo>
                    <a:pt x="500" y="373"/>
                  </a:lnTo>
                  <a:moveTo>
                    <a:pt x="358" y="483"/>
                  </a:moveTo>
                  <a:lnTo>
                    <a:pt x="589" y="250"/>
                  </a:lnTo>
                  <a:moveTo>
                    <a:pt x="589" y="250"/>
                  </a:moveTo>
                  <a:lnTo>
                    <a:pt x="594" y="238"/>
                  </a:lnTo>
                  <a:lnTo>
                    <a:pt x="589" y="226"/>
                  </a:lnTo>
                  <a:moveTo>
                    <a:pt x="490" y="149"/>
                  </a:moveTo>
                  <a:lnTo>
                    <a:pt x="354" y="289"/>
                  </a:lnTo>
                  <a:moveTo>
                    <a:pt x="514" y="152"/>
                  </a:moveTo>
                  <a:lnTo>
                    <a:pt x="502" y="147"/>
                  </a:lnTo>
                  <a:lnTo>
                    <a:pt x="490" y="152"/>
                  </a:lnTo>
                  <a:moveTo>
                    <a:pt x="150" y="459"/>
                  </a:moveTo>
                  <a:lnTo>
                    <a:pt x="248" y="358"/>
                  </a:lnTo>
                  <a:moveTo>
                    <a:pt x="339" y="473"/>
                  </a:moveTo>
                  <a:lnTo>
                    <a:pt x="339" y="317"/>
                  </a:lnTo>
                  <a:moveTo>
                    <a:pt x="351" y="286"/>
                  </a:moveTo>
                  <a:lnTo>
                    <a:pt x="342" y="301"/>
                  </a:lnTo>
                  <a:lnTo>
                    <a:pt x="339" y="317"/>
                  </a:lnTo>
                  <a:moveTo>
                    <a:pt x="342" y="473"/>
                  </a:moveTo>
                  <a:lnTo>
                    <a:pt x="344" y="481"/>
                  </a:lnTo>
                  <a:lnTo>
                    <a:pt x="351" y="483"/>
                  </a:lnTo>
                  <a:lnTo>
                    <a:pt x="358" y="481"/>
                  </a:lnTo>
                  <a:moveTo>
                    <a:pt x="255" y="512"/>
                  </a:moveTo>
                  <a:lnTo>
                    <a:pt x="255" y="361"/>
                  </a:lnTo>
                  <a:moveTo>
                    <a:pt x="589" y="224"/>
                  </a:moveTo>
                  <a:lnTo>
                    <a:pt x="514" y="149"/>
                  </a:lnTo>
                  <a:moveTo>
                    <a:pt x="282" y="617"/>
                  </a:moveTo>
                  <a:lnTo>
                    <a:pt x="150" y="485"/>
                  </a:lnTo>
                  <a:moveTo>
                    <a:pt x="150" y="459"/>
                  </a:moveTo>
                  <a:lnTo>
                    <a:pt x="145" y="471"/>
                  </a:lnTo>
                  <a:lnTo>
                    <a:pt x="150" y="483"/>
                  </a:lnTo>
                  <a:moveTo>
                    <a:pt x="282" y="617"/>
                  </a:moveTo>
                  <a:lnTo>
                    <a:pt x="294" y="622"/>
                  </a:lnTo>
                  <a:lnTo>
                    <a:pt x="306" y="617"/>
                  </a:lnTo>
                  <a:moveTo>
                    <a:pt x="255" y="361"/>
                  </a:moveTo>
                  <a:lnTo>
                    <a:pt x="250" y="358"/>
                  </a:lnTo>
                  <a:moveTo>
                    <a:pt x="255" y="512"/>
                  </a:moveTo>
                  <a:lnTo>
                    <a:pt x="258" y="529"/>
                  </a:lnTo>
                  <a:lnTo>
                    <a:pt x="267" y="543"/>
                  </a:lnTo>
                  <a:lnTo>
                    <a:pt x="282" y="553"/>
                  </a:lnTo>
                  <a:lnTo>
                    <a:pt x="298" y="555"/>
                  </a:lnTo>
                  <a:lnTo>
                    <a:pt x="315" y="553"/>
                  </a:lnTo>
                  <a:lnTo>
                    <a:pt x="330" y="543"/>
                  </a:lnTo>
                  <a:moveTo>
                    <a:pt x="490" y="409"/>
                  </a:moveTo>
                  <a:lnTo>
                    <a:pt x="490" y="406"/>
                  </a:lnTo>
                  <a:moveTo>
                    <a:pt x="524" y="399"/>
                  </a:moveTo>
                  <a:lnTo>
                    <a:pt x="529" y="387"/>
                  </a:lnTo>
                  <a:lnTo>
                    <a:pt x="524" y="375"/>
                  </a:lnTo>
                  <a:moveTo>
                    <a:pt x="524" y="375"/>
                  </a:moveTo>
                  <a:lnTo>
                    <a:pt x="512" y="370"/>
                  </a:lnTo>
                  <a:lnTo>
                    <a:pt x="500" y="37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516" name="path 5516"/>
            <p:cNvSpPr/>
            <p:nvPr/>
          </p:nvSpPr>
          <p:spPr>
            <a:xfrm>
              <a:off x="518160" y="65531"/>
              <a:ext cx="803148" cy="272795"/>
            </a:xfrm>
            <a:custGeom>
              <a:avLst/>
              <a:gdLst/>
              <a:ahLst/>
              <a:cxnLst/>
              <a:rect l="0" t="0" r="0" b="0"/>
              <a:pathLst>
                <a:path w="1264" h="429">
                  <a:moveTo>
                    <a:pt x="150" y="181"/>
                  </a:moveTo>
                  <a:lnTo>
                    <a:pt x="123" y="181"/>
                  </a:lnTo>
                  <a:lnTo>
                    <a:pt x="123" y="238"/>
                  </a:lnTo>
                  <a:lnTo>
                    <a:pt x="123" y="260"/>
                  </a:lnTo>
                  <a:lnTo>
                    <a:pt x="121" y="265"/>
                  </a:lnTo>
                  <a:lnTo>
                    <a:pt x="121" y="289"/>
                  </a:lnTo>
                  <a:lnTo>
                    <a:pt x="152" y="289"/>
                  </a:lnTo>
                  <a:lnTo>
                    <a:pt x="152" y="281"/>
                  </a:lnTo>
                  <a:lnTo>
                    <a:pt x="150" y="274"/>
                  </a:lnTo>
                  <a:lnTo>
                    <a:pt x="150" y="181"/>
                  </a:lnTo>
                  <a:lnTo>
                    <a:pt x="150" y="181"/>
                  </a:lnTo>
                  <a:close/>
                </a:path>
                <a:path w="1264" h="429">
                  <a:moveTo>
                    <a:pt x="10" y="181"/>
                  </a:moveTo>
                  <a:lnTo>
                    <a:pt x="10" y="200"/>
                  </a:lnTo>
                  <a:lnTo>
                    <a:pt x="39" y="200"/>
                  </a:lnTo>
                  <a:lnTo>
                    <a:pt x="39" y="181"/>
                  </a:lnTo>
                  <a:lnTo>
                    <a:pt x="123" y="181"/>
                  </a:lnTo>
                  <a:lnTo>
                    <a:pt x="234" y="181"/>
                  </a:lnTo>
                  <a:lnTo>
                    <a:pt x="10" y="181"/>
                  </a:lnTo>
                  <a:lnTo>
                    <a:pt x="10" y="181"/>
                  </a:lnTo>
                  <a:close/>
                </a:path>
                <a:path w="1264" h="429">
                  <a:moveTo>
                    <a:pt x="123" y="90"/>
                  </a:moveTo>
                  <a:lnTo>
                    <a:pt x="123" y="161"/>
                  </a:lnTo>
                  <a:lnTo>
                    <a:pt x="39" y="161"/>
                  </a:lnTo>
                  <a:lnTo>
                    <a:pt x="150" y="161"/>
                  </a:lnTo>
                  <a:lnTo>
                    <a:pt x="150" y="90"/>
                  </a:lnTo>
                  <a:lnTo>
                    <a:pt x="234" y="90"/>
                  </a:lnTo>
                  <a:lnTo>
                    <a:pt x="123" y="90"/>
                  </a:lnTo>
                  <a:lnTo>
                    <a:pt x="123" y="90"/>
                  </a:lnTo>
                  <a:close/>
                </a:path>
                <a:path w="1264" h="429">
                  <a:moveTo>
                    <a:pt x="10" y="90"/>
                  </a:moveTo>
                  <a:lnTo>
                    <a:pt x="10" y="181"/>
                  </a:lnTo>
                  <a:lnTo>
                    <a:pt x="234" y="181"/>
                  </a:lnTo>
                  <a:lnTo>
                    <a:pt x="234" y="200"/>
                  </a:lnTo>
                  <a:lnTo>
                    <a:pt x="262" y="200"/>
                  </a:lnTo>
                  <a:lnTo>
                    <a:pt x="262" y="166"/>
                  </a:lnTo>
                  <a:lnTo>
                    <a:pt x="150" y="161"/>
                  </a:lnTo>
                  <a:lnTo>
                    <a:pt x="39" y="161"/>
                  </a:lnTo>
                  <a:lnTo>
                    <a:pt x="39" y="90"/>
                  </a:lnTo>
                  <a:lnTo>
                    <a:pt x="123" y="90"/>
                  </a:lnTo>
                  <a:lnTo>
                    <a:pt x="10" y="90"/>
                  </a:lnTo>
                  <a:lnTo>
                    <a:pt x="10" y="90"/>
                  </a:lnTo>
                  <a:close/>
                </a:path>
                <a:path w="1264" h="429">
                  <a:moveTo>
                    <a:pt x="152" y="5"/>
                  </a:moveTo>
                  <a:lnTo>
                    <a:pt x="121" y="5"/>
                  </a:lnTo>
                  <a:lnTo>
                    <a:pt x="121" y="8"/>
                  </a:lnTo>
                  <a:lnTo>
                    <a:pt x="121" y="27"/>
                  </a:lnTo>
                  <a:lnTo>
                    <a:pt x="123" y="32"/>
                  </a:lnTo>
                  <a:lnTo>
                    <a:pt x="123" y="70"/>
                  </a:lnTo>
                  <a:lnTo>
                    <a:pt x="10" y="70"/>
                  </a:lnTo>
                  <a:lnTo>
                    <a:pt x="10" y="90"/>
                  </a:lnTo>
                  <a:lnTo>
                    <a:pt x="123" y="90"/>
                  </a:lnTo>
                  <a:lnTo>
                    <a:pt x="234" y="90"/>
                  </a:lnTo>
                  <a:lnTo>
                    <a:pt x="234" y="161"/>
                  </a:lnTo>
                  <a:lnTo>
                    <a:pt x="150" y="161"/>
                  </a:lnTo>
                  <a:lnTo>
                    <a:pt x="262" y="166"/>
                  </a:lnTo>
                  <a:lnTo>
                    <a:pt x="262" y="145"/>
                  </a:lnTo>
                  <a:lnTo>
                    <a:pt x="260" y="138"/>
                  </a:lnTo>
                  <a:lnTo>
                    <a:pt x="260" y="130"/>
                  </a:lnTo>
                  <a:lnTo>
                    <a:pt x="262" y="123"/>
                  </a:lnTo>
                  <a:lnTo>
                    <a:pt x="262" y="70"/>
                  </a:lnTo>
                  <a:lnTo>
                    <a:pt x="150" y="70"/>
                  </a:lnTo>
                  <a:lnTo>
                    <a:pt x="150" y="18"/>
                  </a:lnTo>
                  <a:lnTo>
                    <a:pt x="152" y="1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  <a:path w="1264" h="429">
                  <a:moveTo>
                    <a:pt x="318" y="224"/>
                  </a:moveTo>
                  <a:lnTo>
                    <a:pt x="320" y="229"/>
                  </a:lnTo>
                  <a:lnTo>
                    <a:pt x="322" y="236"/>
                  </a:lnTo>
                  <a:lnTo>
                    <a:pt x="325" y="241"/>
                  </a:lnTo>
                  <a:lnTo>
                    <a:pt x="325" y="250"/>
                  </a:lnTo>
                  <a:lnTo>
                    <a:pt x="330" y="250"/>
                  </a:lnTo>
                  <a:lnTo>
                    <a:pt x="334" y="248"/>
                  </a:lnTo>
                  <a:lnTo>
                    <a:pt x="342" y="245"/>
                  </a:lnTo>
                  <a:lnTo>
                    <a:pt x="349" y="243"/>
                  </a:lnTo>
                  <a:lnTo>
                    <a:pt x="354" y="241"/>
                  </a:lnTo>
                  <a:lnTo>
                    <a:pt x="361" y="241"/>
                  </a:lnTo>
                  <a:lnTo>
                    <a:pt x="366" y="238"/>
                  </a:lnTo>
                  <a:lnTo>
                    <a:pt x="373" y="236"/>
                  </a:lnTo>
                  <a:lnTo>
                    <a:pt x="375" y="236"/>
                  </a:lnTo>
                  <a:lnTo>
                    <a:pt x="382" y="233"/>
                  </a:lnTo>
                  <a:lnTo>
                    <a:pt x="390" y="231"/>
                  </a:lnTo>
                  <a:lnTo>
                    <a:pt x="397" y="231"/>
                  </a:lnTo>
                  <a:lnTo>
                    <a:pt x="402" y="229"/>
                  </a:lnTo>
                  <a:lnTo>
                    <a:pt x="409" y="229"/>
                  </a:lnTo>
                  <a:lnTo>
                    <a:pt x="318" y="224"/>
                  </a:lnTo>
                  <a:lnTo>
                    <a:pt x="318" y="224"/>
                  </a:lnTo>
                  <a:close/>
                </a:path>
                <a:path w="1264" h="429">
                  <a:moveTo>
                    <a:pt x="457" y="198"/>
                  </a:moveTo>
                  <a:lnTo>
                    <a:pt x="450" y="198"/>
                  </a:lnTo>
                  <a:lnTo>
                    <a:pt x="445" y="200"/>
                  </a:lnTo>
                  <a:lnTo>
                    <a:pt x="438" y="202"/>
                  </a:lnTo>
                  <a:lnTo>
                    <a:pt x="430" y="202"/>
                  </a:lnTo>
                  <a:lnTo>
                    <a:pt x="457" y="205"/>
                  </a:lnTo>
                  <a:lnTo>
                    <a:pt x="457" y="198"/>
                  </a:lnTo>
                  <a:lnTo>
                    <a:pt x="457" y="198"/>
                  </a:lnTo>
                  <a:close/>
                </a:path>
                <a:path w="1264" h="429">
                  <a:moveTo>
                    <a:pt x="548" y="195"/>
                  </a:moveTo>
                  <a:lnTo>
                    <a:pt x="529" y="195"/>
                  </a:lnTo>
                  <a:lnTo>
                    <a:pt x="531" y="202"/>
                  </a:lnTo>
                  <a:lnTo>
                    <a:pt x="534" y="207"/>
                  </a:lnTo>
                  <a:lnTo>
                    <a:pt x="536" y="214"/>
                  </a:lnTo>
                  <a:lnTo>
                    <a:pt x="538" y="219"/>
                  </a:lnTo>
                  <a:lnTo>
                    <a:pt x="541" y="224"/>
                  </a:lnTo>
                  <a:lnTo>
                    <a:pt x="546" y="231"/>
                  </a:lnTo>
                  <a:lnTo>
                    <a:pt x="548" y="236"/>
                  </a:lnTo>
                  <a:lnTo>
                    <a:pt x="550" y="241"/>
                  </a:lnTo>
                  <a:lnTo>
                    <a:pt x="555" y="245"/>
                  </a:lnTo>
                  <a:lnTo>
                    <a:pt x="558" y="250"/>
                  </a:lnTo>
                  <a:lnTo>
                    <a:pt x="560" y="253"/>
                  </a:lnTo>
                  <a:lnTo>
                    <a:pt x="565" y="258"/>
                  </a:lnTo>
                  <a:lnTo>
                    <a:pt x="567" y="260"/>
                  </a:lnTo>
                  <a:lnTo>
                    <a:pt x="572" y="265"/>
                  </a:lnTo>
                  <a:lnTo>
                    <a:pt x="577" y="270"/>
                  </a:lnTo>
                  <a:lnTo>
                    <a:pt x="582" y="274"/>
                  </a:lnTo>
                  <a:lnTo>
                    <a:pt x="586" y="279"/>
                  </a:lnTo>
                  <a:lnTo>
                    <a:pt x="591" y="281"/>
                  </a:lnTo>
                  <a:lnTo>
                    <a:pt x="598" y="286"/>
                  </a:lnTo>
                  <a:lnTo>
                    <a:pt x="603" y="291"/>
                  </a:lnTo>
                  <a:lnTo>
                    <a:pt x="603" y="286"/>
                  </a:lnTo>
                  <a:lnTo>
                    <a:pt x="606" y="279"/>
                  </a:lnTo>
                  <a:lnTo>
                    <a:pt x="610" y="274"/>
                  </a:lnTo>
                  <a:lnTo>
                    <a:pt x="613" y="270"/>
                  </a:lnTo>
                  <a:lnTo>
                    <a:pt x="618" y="265"/>
                  </a:lnTo>
                  <a:lnTo>
                    <a:pt x="622" y="260"/>
                  </a:lnTo>
                  <a:lnTo>
                    <a:pt x="618" y="260"/>
                  </a:lnTo>
                  <a:lnTo>
                    <a:pt x="613" y="258"/>
                  </a:lnTo>
                  <a:lnTo>
                    <a:pt x="608" y="255"/>
                  </a:lnTo>
                  <a:lnTo>
                    <a:pt x="601" y="253"/>
                  </a:lnTo>
                  <a:lnTo>
                    <a:pt x="596" y="250"/>
                  </a:lnTo>
                  <a:lnTo>
                    <a:pt x="591" y="248"/>
                  </a:lnTo>
                  <a:lnTo>
                    <a:pt x="586" y="243"/>
                  </a:lnTo>
                  <a:lnTo>
                    <a:pt x="582" y="238"/>
                  </a:lnTo>
                  <a:lnTo>
                    <a:pt x="577" y="233"/>
                  </a:lnTo>
                  <a:lnTo>
                    <a:pt x="572" y="229"/>
                  </a:lnTo>
                  <a:lnTo>
                    <a:pt x="567" y="226"/>
                  </a:lnTo>
                  <a:lnTo>
                    <a:pt x="565" y="221"/>
                  </a:lnTo>
                  <a:lnTo>
                    <a:pt x="560" y="214"/>
                  </a:lnTo>
                  <a:lnTo>
                    <a:pt x="558" y="210"/>
                  </a:lnTo>
                  <a:lnTo>
                    <a:pt x="553" y="205"/>
                  </a:lnTo>
                  <a:lnTo>
                    <a:pt x="550" y="200"/>
                  </a:lnTo>
                  <a:lnTo>
                    <a:pt x="548" y="195"/>
                  </a:lnTo>
                  <a:lnTo>
                    <a:pt x="548" y="195"/>
                  </a:lnTo>
                  <a:close/>
                </a:path>
                <a:path w="1264" h="429">
                  <a:moveTo>
                    <a:pt x="510" y="171"/>
                  </a:moveTo>
                  <a:lnTo>
                    <a:pt x="507" y="176"/>
                  </a:lnTo>
                  <a:lnTo>
                    <a:pt x="507" y="183"/>
                  </a:lnTo>
                  <a:lnTo>
                    <a:pt x="505" y="188"/>
                  </a:lnTo>
                  <a:lnTo>
                    <a:pt x="502" y="195"/>
                  </a:lnTo>
                  <a:lnTo>
                    <a:pt x="500" y="200"/>
                  </a:lnTo>
                  <a:lnTo>
                    <a:pt x="500" y="205"/>
                  </a:lnTo>
                  <a:lnTo>
                    <a:pt x="498" y="212"/>
                  </a:lnTo>
                  <a:lnTo>
                    <a:pt x="495" y="217"/>
                  </a:lnTo>
                  <a:lnTo>
                    <a:pt x="490" y="221"/>
                  </a:lnTo>
                  <a:lnTo>
                    <a:pt x="488" y="226"/>
                  </a:lnTo>
                  <a:lnTo>
                    <a:pt x="483" y="233"/>
                  </a:lnTo>
                  <a:lnTo>
                    <a:pt x="481" y="241"/>
                  </a:lnTo>
                  <a:lnTo>
                    <a:pt x="476" y="245"/>
                  </a:lnTo>
                  <a:lnTo>
                    <a:pt x="471" y="250"/>
                  </a:lnTo>
                  <a:lnTo>
                    <a:pt x="469" y="255"/>
                  </a:lnTo>
                  <a:lnTo>
                    <a:pt x="464" y="260"/>
                  </a:lnTo>
                  <a:lnTo>
                    <a:pt x="459" y="265"/>
                  </a:lnTo>
                  <a:lnTo>
                    <a:pt x="454" y="270"/>
                  </a:lnTo>
                  <a:lnTo>
                    <a:pt x="450" y="272"/>
                  </a:lnTo>
                  <a:lnTo>
                    <a:pt x="445" y="274"/>
                  </a:lnTo>
                  <a:lnTo>
                    <a:pt x="450" y="277"/>
                  </a:lnTo>
                  <a:lnTo>
                    <a:pt x="457" y="281"/>
                  </a:lnTo>
                  <a:lnTo>
                    <a:pt x="459" y="284"/>
                  </a:lnTo>
                  <a:lnTo>
                    <a:pt x="464" y="289"/>
                  </a:lnTo>
                  <a:lnTo>
                    <a:pt x="469" y="293"/>
                  </a:lnTo>
                  <a:lnTo>
                    <a:pt x="469" y="291"/>
                  </a:lnTo>
                  <a:lnTo>
                    <a:pt x="474" y="286"/>
                  </a:lnTo>
                  <a:lnTo>
                    <a:pt x="478" y="281"/>
                  </a:lnTo>
                  <a:lnTo>
                    <a:pt x="483" y="277"/>
                  </a:lnTo>
                  <a:lnTo>
                    <a:pt x="488" y="272"/>
                  </a:lnTo>
                  <a:lnTo>
                    <a:pt x="490" y="267"/>
                  </a:lnTo>
                  <a:lnTo>
                    <a:pt x="495" y="262"/>
                  </a:lnTo>
                  <a:lnTo>
                    <a:pt x="498" y="255"/>
                  </a:lnTo>
                  <a:lnTo>
                    <a:pt x="502" y="250"/>
                  </a:lnTo>
                  <a:lnTo>
                    <a:pt x="505" y="245"/>
                  </a:lnTo>
                  <a:lnTo>
                    <a:pt x="507" y="241"/>
                  </a:lnTo>
                  <a:lnTo>
                    <a:pt x="512" y="236"/>
                  </a:lnTo>
                  <a:lnTo>
                    <a:pt x="514" y="231"/>
                  </a:lnTo>
                  <a:lnTo>
                    <a:pt x="517" y="224"/>
                  </a:lnTo>
                  <a:lnTo>
                    <a:pt x="519" y="219"/>
                  </a:lnTo>
                  <a:lnTo>
                    <a:pt x="522" y="212"/>
                  </a:lnTo>
                  <a:lnTo>
                    <a:pt x="524" y="207"/>
                  </a:lnTo>
                  <a:lnTo>
                    <a:pt x="526" y="200"/>
                  </a:lnTo>
                  <a:lnTo>
                    <a:pt x="529" y="195"/>
                  </a:lnTo>
                  <a:lnTo>
                    <a:pt x="548" y="195"/>
                  </a:lnTo>
                  <a:lnTo>
                    <a:pt x="546" y="188"/>
                  </a:lnTo>
                  <a:lnTo>
                    <a:pt x="543" y="183"/>
                  </a:lnTo>
                  <a:lnTo>
                    <a:pt x="541" y="176"/>
                  </a:lnTo>
                  <a:lnTo>
                    <a:pt x="541" y="171"/>
                  </a:lnTo>
                  <a:lnTo>
                    <a:pt x="574" y="171"/>
                  </a:lnTo>
                  <a:lnTo>
                    <a:pt x="510" y="171"/>
                  </a:lnTo>
                  <a:lnTo>
                    <a:pt x="510" y="171"/>
                  </a:lnTo>
                  <a:close/>
                </a:path>
                <a:path w="1264" h="429">
                  <a:moveTo>
                    <a:pt x="610" y="150"/>
                  </a:moveTo>
                  <a:lnTo>
                    <a:pt x="586" y="150"/>
                  </a:lnTo>
                  <a:lnTo>
                    <a:pt x="579" y="152"/>
                  </a:lnTo>
                  <a:lnTo>
                    <a:pt x="493" y="152"/>
                  </a:lnTo>
                  <a:lnTo>
                    <a:pt x="510" y="171"/>
                  </a:lnTo>
                  <a:lnTo>
                    <a:pt x="610" y="171"/>
                  </a:lnTo>
                  <a:lnTo>
                    <a:pt x="610" y="150"/>
                  </a:lnTo>
                  <a:lnTo>
                    <a:pt x="610" y="150"/>
                  </a:lnTo>
                  <a:close/>
                </a:path>
                <a:path w="1264" h="429">
                  <a:moveTo>
                    <a:pt x="450" y="150"/>
                  </a:moveTo>
                  <a:lnTo>
                    <a:pt x="450" y="171"/>
                  </a:lnTo>
                  <a:lnTo>
                    <a:pt x="454" y="171"/>
                  </a:lnTo>
                  <a:lnTo>
                    <a:pt x="510" y="171"/>
                  </a:lnTo>
                  <a:lnTo>
                    <a:pt x="493" y="152"/>
                  </a:lnTo>
                  <a:lnTo>
                    <a:pt x="488" y="152"/>
                  </a:lnTo>
                  <a:lnTo>
                    <a:pt x="483" y="150"/>
                  </a:lnTo>
                  <a:lnTo>
                    <a:pt x="450" y="150"/>
                  </a:lnTo>
                  <a:lnTo>
                    <a:pt x="450" y="150"/>
                  </a:lnTo>
                  <a:close/>
                </a:path>
                <a:path w="1264" h="429">
                  <a:moveTo>
                    <a:pt x="514" y="87"/>
                  </a:moveTo>
                  <a:lnTo>
                    <a:pt x="514" y="111"/>
                  </a:lnTo>
                  <a:lnTo>
                    <a:pt x="512" y="118"/>
                  </a:lnTo>
                  <a:lnTo>
                    <a:pt x="512" y="152"/>
                  </a:lnTo>
                  <a:lnTo>
                    <a:pt x="536" y="152"/>
                  </a:lnTo>
                  <a:lnTo>
                    <a:pt x="536" y="130"/>
                  </a:lnTo>
                  <a:lnTo>
                    <a:pt x="538" y="125"/>
                  </a:lnTo>
                  <a:lnTo>
                    <a:pt x="538" y="87"/>
                  </a:lnTo>
                  <a:lnTo>
                    <a:pt x="565" y="87"/>
                  </a:lnTo>
                  <a:lnTo>
                    <a:pt x="514" y="87"/>
                  </a:lnTo>
                  <a:lnTo>
                    <a:pt x="514" y="87"/>
                  </a:lnTo>
                  <a:close/>
                </a:path>
                <a:path w="1264" h="429">
                  <a:moveTo>
                    <a:pt x="606" y="68"/>
                  </a:moveTo>
                  <a:lnTo>
                    <a:pt x="555" y="68"/>
                  </a:lnTo>
                  <a:lnTo>
                    <a:pt x="514" y="87"/>
                  </a:lnTo>
                  <a:lnTo>
                    <a:pt x="589" y="87"/>
                  </a:lnTo>
                  <a:lnTo>
                    <a:pt x="596" y="90"/>
                  </a:lnTo>
                  <a:lnTo>
                    <a:pt x="606" y="90"/>
                  </a:lnTo>
                  <a:lnTo>
                    <a:pt x="606" y="68"/>
                  </a:lnTo>
                  <a:lnTo>
                    <a:pt x="606" y="68"/>
                  </a:lnTo>
                  <a:close/>
                </a:path>
                <a:path w="1264" h="429">
                  <a:moveTo>
                    <a:pt x="459" y="68"/>
                  </a:moveTo>
                  <a:lnTo>
                    <a:pt x="459" y="90"/>
                  </a:lnTo>
                  <a:lnTo>
                    <a:pt x="462" y="90"/>
                  </a:lnTo>
                  <a:lnTo>
                    <a:pt x="469" y="90"/>
                  </a:lnTo>
                  <a:lnTo>
                    <a:pt x="476" y="87"/>
                  </a:lnTo>
                  <a:lnTo>
                    <a:pt x="514" y="87"/>
                  </a:lnTo>
                  <a:lnTo>
                    <a:pt x="555" y="68"/>
                  </a:lnTo>
                  <a:lnTo>
                    <a:pt x="459" y="68"/>
                  </a:lnTo>
                  <a:lnTo>
                    <a:pt x="459" y="68"/>
                  </a:lnTo>
                  <a:close/>
                </a:path>
                <a:path w="1264" h="429">
                  <a:moveTo>
                    <a:pt x="430" y="41"/>
                  </a:moveTo>
                  <a:lnTo>
                    <a:pt x="409" y="41"/>
                  </a:lnTo>
                  <a:lnTo>
                    <a:pt x="409" y="85"/>
                  </a:lnTo>
                  <a:lnTo>
                    <a:pt x="368" y="85"/>
                  </a:lnTo>
                  <a:lnTo>
                    <a:pt x="409" y="104"/>
                  </a:lnTo>
                  <a:lnTo>
                    <a:pt x="409" y="152"/>
                  </a:lnTo>
                  <a:lnTo>
                    <a:pt x="368" y="152"/>
                  </a:lnTo>
                  <a:lnTo>
                    <a:pt x="409" y="171"/>
                  </a:lnTo>
                  <a:lnTo>
                    <a:pt x="409" y="207"/>
                  </a:lnTo>
                  <a:lnTo>
                    <a:pt x="406" y="210"/>
                  </a:lnTo>
                  <a:lnTo>
                    <a:pt x="399" y="210"/>
                  </a:lnTo>
                  <a:lnTo>
                    <a:pt x="390" y="212"/>
                  </a:lnTo>
                  <a:lnTo>
                    <a:pt x="385" y="212"/>
                  </a:lnTo>
                  <a:lnTo>
                    <a:pt x="378" y="214"/>
                  </a:lnTo>
                  <a:lnTo>
                    <a:pt x="373" y="214"/>
                  </a:lnTo>
                  <a:lnTo>
                    <a:pt x="368" y="217"/>
                  </a:lnTo>
                  <a:lnTo>
                    <a:pt x="454" y="217"/>
                  </a:lnTo>
                  <a:lnTo>
                    <a:pt x="454" y="212"/>
                  </a:lnTo>
                  <a:lnTo>
                    <a:pt x="457" y="205"/>
                  </a:lnTo>
                  <a:lnTo>
                    <a:pt x="430" y="202"/>
                  </a:lnTo>
                  <a:lnTo>
                    <a:pt x="430" y="41"/>
                  </a:lnTo>
                  <a:lnTo>
                    <a:pt x="430" y="41"/>
                  </a:lnTo>
                  <a:close/>
                </a:path>
                <a:path w="1264" h="429">
                  <a:moveTo>
                    <a:pt x="344" y="41"/>
                  </a:moveTo>
                  <a:lnTo>
                    <a:pt x="344" y="219"/>
                  </a:lnTo>
                  <a:lnTo>
                    <a:pt x="342" y="219"/>
                  </a:lnTo>
                  <a:lnTo>
                    <a:pt x="334" y="221"/>
                  </a:lnTo>
                  <a:lnTo>
                    <a:pt x="322" y="221"/>
                  </a:lnTo>
                  <a:lnTo>
                    <a:pt x="318" y="224"/>
                  </a:lnTo>
                  <a:lnTo>
                    <a:pt x="409" y="229"/>
                  </a:lnTo>
                  <a:lnTo>
                    <a:pt x="409" y="250"/>
                  </a:lnTo>
                  <a:lnTo>
                    <a:pt x="406" y="255"/>
                  </a:lnTo>
                  <a:lnTo>
                    <a:pt x="406" y="286"/>
                  </a:lnTo>
                  <a:lnTo>
                    <a:pt x="404" y="293"/>
                  </a:lnTo>
                  <a:lnTo>
                    <a:pt x="433" y="293"/>
                  </a:lnTo>
                  <a:lnTo>
                    <a:pt x="433" y="289"/>
                  </a:lnTo>
                  <a:lnTo>
                    <a:pt x="433" y="281"/>
                  </a:lnTo>
                  <a:lnTo>
                    <a:pt x="430" y="274"/>
                  </a:lnTo>
                  <a:lnTo>
                    <a:pt x="430" y="224"/>
                  </a:lnTo>
                  <a:lnTo>
                    <a:pt x="435" y="221"/>
                  </a:lnTo>
                  <a:lnTo>
                    <a:pt x="440" y="221"/>
                  </a:lnTo>
                  <a:lnTo>
                    <a:pt x="447" y="219"/>
                  </a:lnTo>
                  <a:lnTo>
                    <a:pt x="454" y="219"/>
                  </a:lnTo>
                  <a:lnTo>
                    <a:pt x="454" y="217"/>
                  </a:lnTo>
                  <a:lnTo>
                    <a:pt x="368" y="217"/>
                  </a:lnTo>
                  <a:lnTo>
                    <a:pt x="368" y="171"/>
                  </a:lnTo>
                  <a:lnTo>
                    <a:pt x="409" y="171"/>
                  </a:lnTo>
                  <a:lnTo>
                    <a:pt x="368" y="152"/>
                  </a:lnTo>
                  <a:lnTo>
                    <a:pt x="368" y="104"/>
                  </a:lnTo>
                  <a:lnTo>
                    <a:pt x="409" y="104"/>
                  </a:lnTo>
                  <a:lnTo>
                    <a:pt x="368" y="85"/>
                  </a:lnTo>
                  <a:lnTo>
                    <a:pt x="368" y="41"/>
                  </a:lnTo>
                  <a:lnTo>
                    <a:pt x="409" y="41"/>
                  </a:lnTo>
                  <a:lnTo>
                    <a:pt x="430" y="41"/>
                  </a:lnTo>
                  <a:lnTo>
                    <a:pt x="344" y="41"/>
                  </a:lnTo>
                  <a:lnTo>
                    <a:pt x="344" y="41"/>
                  </a:lnTo>
                  <a:close/>
                </a:path>
                <a:path w="1264" h="429">
                  <a:moveTo>
                    <a:pt x="457" y="22"/>
                  </a:moveTo>
                  <a:lnTo>
                    <a:pt x="351" y="22"/>
                  </a:lnTo>
                  <a:lnTo>
                    <a:pt x="344" y="41"/>
                  </a:lnTo>
                  <a:lnTo>
                    <a:pt x="457" y="41"/>
                  </a:lnTo>
                  <a:lnTo>
                    <a:pt x="457" y="22"/>
                  </a:lnTo>
                  <a:lnTo>
                    <a:pt x="457" y="22"/>
                  </a:lnTo>
                  <a:close/>
                </a:path>
                <a:path w="1264" h="429">
                  <a:moveTo>
                    <a:pt x="320" y="22"/>
                  </a:moveTo>
                  <a:lnTo>
                    <a:pt x="320" y="44"/>
                  </a:lnTo>
                  <a:lnTo>
                    <a:pt x="325" y="41"/>
                  </a:lnTo>
                  <a:lnTo>
                    <a:pt x="344" y="41"/>
                  </a:lnTo>
                  <a:lnTo>
                    <a:pt x="351" y="22"/>
                  </a:lnTo>
                  <a:lnTo>
                    <a:pt x="320" y="22"/>
                  </a:lnTo>
                  <a:lnTo>
                    <a:pt x="320" y="22"/>
                  </a:lnTo>
                  <a:close/>
                </a:path>
                <a:path w="1264" h="429">
                  <a:moveTo>
                    <a:pt x="483" y="5"/>
                  </a:moveTo>
                  <a:lnTo>
                    <a:pt x="481" y="8"/>
                  </a:lnTo>
                  <a:lnTo>
                    <a:pt x="474" y="13"/>
                  </a:lnTo>
                  <a:lnTo>
                    <a:pt x="469" y="15"/>
                  </a:lnTo>
                  <a:lnTo>
                    <a:pt x="466" y="18"/>
                  </a:lnTo>
                  <a:lnTo>
                    <a:pt x="469" y="22"/>
                  </a:lnTo>
                  <a:lnTo>
                    <a:pt x="474" y="30"/>
                  </a:lnTo>
                  <a:lnTo>
                    <a:pt x="476" y="34"/>
                  </a:lnTo>
                  <a:lnTo>
                    <a:pt x="481" y="41"/>
                  </a:lnTo>
                  <a:lnTo>
                    <a:pt x="483" y="46"/>
                  </a:lnTo>
                  <a:lnTo>
                    <a:pt x="488" y="51"/>
                  </a:lnTo>
                  <a:lnTo>
                    <a:pt x="490" y="56"/>
                  </a:lnTo>
                  <a:lnTo>
                    <a:pt x="490" y="61"/>
                  </a:lnTo>
                  <a:lnTo>
                    <a:pt x="493" y="63"/>
                  </a:lnTo>
                  <a:lnTo>
                    <a:pt x="495" y="61"/>
                  </a:lnTo>
                  <a:lnTo>
                    <a:pt x="500" y="58"/>
                  </a:lnTo>
                  <a:lnTo>
                    <a:pt x="507" y="56"/>
                  </a:lnTo>
                  <a:lnTo>
                    <a:pt x="514" y="51"/>
                  </a:lnTo>
                  <a:lnTo>
                    <a:pt x="512" y="51"/>
                  </a:lnTo>
                  <a:lnTo>
                    <a:pt x="512" y="46"/>
                  </a:lnTo>
                  <a:lnTo>
                    <a:pt x="510" y="44"/>
                  </a:lnTo>
                  <a:lnTo>
                    <a:pt x="505" y="39"/>
                  </a:lnTo>
                  <a:lnTo>
                    <a:pt x="502" y="34"/>
                  </a:lnTo>
                  <a:lnTo>
                    <a:pt x="498" y="27"/>
                  </a:lnTo>
                  <a:lnTo>
                    <a:pt x="495" y="22"/>
                  </a:lnTo>
                  <a:lnTo>
                    <a:pt x="490" y="15"/>
                  </a:lnTo>
                  <a:lnTo>
                    <a:pt x="483" y="5"/>
                  </a:lnTo>
                  <a:lnTo>
                    <a:pt x="483" y="5"/>
                  </a:lnTo>
                  <a:close/>
                </a:path>
                <a:path w="1264" h="429">
                  <a:moveTo>
                    <a:pt x="558" y="3"/>
                  </a:moveTo>
                  <a:lnTo>
                    <a:pt x="555" y="10"/>
                  </a:lnTo>
                  <a:lnTo>
                    <a:pt x="553" y="15"/>
                  </a:lnTo>
                  <a:lnTo>
                    <a:pt x="553" y="20"/>
                  </a:lnTo>
                  <a:lnTo>
                    <a:pt x="550" y="27"/>
                  </a:lnTo>
                  <a:lnTo>
                    <a:pt x="548" y="32"/>
                  </a:lnTo>
                  <a:lnTo>
                    <a:pt x="546" y="39"/>
                  </a:lnTo>
                  <a:lnTo>
                    <a:pt x="543" y="44"/>
                  </a:lnTo>
                  <a:lnTo>
                    <a:pt x="541" y="51"/>
                  </a:lnTo>
                  <a:lnTo>
                    <a:pt x="538" y="56"/>
                  </a:lnTo>
                  <a:lnTo>
                    <a:pt x="536" y="63"/>
                  </a:lnTo>
                  <a:lnTo>
                    <a:pt x="534" y="68"/>
                  </a:lnTo>
                  <a:lnTo>
                    <a:pt x="500" y="68"/>
                  </a:lnTo>
                  <a:lnTo>
                    <a:pt x="555" y="68"/>
                  </a:lnTo>
                  <a:lnTo>
                    <a:pt x="555" y="65"/>
                  </a:lnTo>
                  <a:lnTo>
                    <a:pt x="560" y="61"/>
                  </a:lnTo>
                  <a:lnTo>
                    <a:pt x="562" y="53"/>
                  </a:lnTo>
                  <a:lnTo>
                    <a:pt x="567" y="49"/>
                  </a:lnTo>
                  <a:lnTo>
                    <a:pt x="570" y="44"/>
                  </a:lnTo>
                  <a:lnTo>
                    <a:pt x="572" y="39"/>
                  </a:lnTo>
                  <a:lnTo>
                    <a:pt x="574" y="34"/>
                  </a:lnTo>
                  <a:lnTo>
                    <a:pt x="577" y="30"/>
                  </a:lnTo>
                  <a:lnTo>
                    <a:pt x="582" y="25"/>
                  </a:lnTo>
                  <a:lnTo>
                    <a:pt x="584" y="18"/>
                  </a:lnTo>
                  <a:lnTo>
                    <a:pt x="579" y="15"/>
                  </a:lnTo>
                  <a:lnTo>
                    <a:pt x="572" y="13"/>
                  </a:lnTo>
                  <a:lnTo>
                    <a:pt x="565" y="8"/>
                  </a:lnTo>
                  <a:lnTo>
                    <a:pt x="560" y="5"/>
                  </a:lnTo>
                  <a:lnTo>
                    <a:pt x="558" y="3"/>
                  </a:lnTo>
                  <a:lnTo>
                    <a:pt x="558" y="3"/>
                  </a:lnTo>
                  <a:close/>
                </a:path>
                <a:path w="1264" h="429">
                  <a:moveTo>
                    <a:pt x="896" y="260"/>
                  </a:moveTo>
                  <a:lnTo>
                    <a:pt x="870" y="262"/>
                  </a:lnTo>
                  <a:lnTo>
                    <a:pt x="870" y="286"/>
                  </a:lnTo>
                  <a:lnTo>
                    <a:pt x="896" y="286"/>
                  </a:lnTo>
                  <a:lnTo>
                    <a:pt x="896" y="260"/>
                  </a:lnTo>
                  <a:lnTo>
                    <a:pt x="896" y="260"/>
                  </a:lnTo>
                  <a:close/>
                </a:path>
                <a:path w="1264" h="429">
                  <a:moveTo>
                    <a:pt x="699" y="190"/>
                  </a:moveTo>
                  <a:lnTo>
                    <a:pt x="699" y="217"/>
                  </a:lnTo>
                  <a:lnTo>
                    <a:pt x="702" y="224"/>
                  </a:lnTo>
                  <a:lnTo>
                    <a:pt x="702" y="241"/>
                  </a:lnTo>
                  <a:lnTo>
                    <a:pt x="699" y="250"/>
                  </a:lnTo>
                  <a:lnTo>
                    <a:pt x="699" y="289"/>
                  </a:lnTo>
                  <a:lnTo>
                    <a:pt x="726" y="289"/>
                  </a:lnTo>
                  <a:lnTo>
                    <a:pt x="726" y="262"/>
                  </a:lnTo>
                  <a:lnTo>
                    <a:pt x="870" y="262"/>
                  </a:lnTo>
                  <a:lnTo>
                    <a:pt x="896" y="260"/>
                  </a:lnTo>
                  <a:lnTo>
                    <a:pt x="896" y="245"/>
                  </a:lnTo>
                  <a:lnTo>
                    <a:pt x="726" y="243"/>
                  </a:lnTo>
                  <a:lnTo>
                    <a:pt x="726" y="190"/>
                  </a:lnTo>
                  <a:lnTo>
                    <a:pt x="870" y="190"/>
                  </a:lnTo>
                  <a:lnTo>
                    <a:pt x="699" y="190"/>
                  </a:lnTo>
                  <a:lnTo>
                    <a:pt x="699" y="190"/>
                  </a:lnTo>
                  <a:close/>
                </a:path>
                <a:path w="1264" h="429">
                  <a:moveTo>
                    <a:pt x="896" y="171"/>
                  </a:moveTo>
                  <a:lnTo>
                    <a:pt x="699" y="171"/>
                  </a:lnTo>
                  <a:lnTo>
                    <a:pt x="699" y="176"/>
                  </a:lnTo>
                  <a:lnTo>
                    <a:pt x="699" y="190"/>
                  </a:lnTo>
                  <a:lnTo>
                    <a:pt x="870" y="190"/>
                  </a:lnTo>
                  <a:lnTo>
                    <a:pt x="870" y="243"/>
                  </a:lnTo>
                  <a:lnTo>
                    <a:pt x="726" y="243"/>
                  </a:lnTo>
                  <a:lnTo>
                    <a:pt x="896" y="245"/>
                  </a:lnTo>
                  <a:lnTo>
                    <a:pt x="896" y="171"/>
                  </a:lnTo>
                  <a:lnTo>
                    <a:pt x="896" y="171"/>
                  </a:lnTo>
                  <a:close/>
                </a:path>
                <a:path w="1264" h="429">
                  <a:moveTo>
                    <a:pt x="874" y="121"/>
                  </a:moveTo>
                  <a:lnTo>
                    <a:pt x="766" y="121"/>
                  </a:lnTo>
                  <a:lnTo>
                    <a:pt x="838" y="142"/>
                  </a:lnTo>
                  <a:lnTo>
                    <a:pt x="874" y="142"/>
                  </a:lnTo>
                  <a:lnTo>
                    <a:pt x="874" y="121"/>
                  </a:lnTo>
                  <a:lnTo>
                    <a:pt x="874" y="121"/>
                  </a:lnTo>
                  <a:close/>
                </a:path>
                <a:path w="1264" h="429">
                  <a:moveTo>
                    <a:pt x="723" y="121"/>
                  </a:moveTo>
                  <a:lnTo>
                    <a:pt x="723" y="142"/>
                  </a:lnTo>
                  <a:lnTo>
                    <a:pt x="726" y="142"/>
                  </a:lnTo>
                  <a:lnTo>
                    <a:pt x="838" y="142"/>
                  </a:lnTo>
                  <a:lnTo>
                    <a:pt x="766" y="121"/>
                  </a:lnTo>
                  <a:lnTo>
                    <a:pt x="723" y="121"/>
                  </a:lnTo>
                  <a:lnTo>
                    <a:pt x="723" y="121"/>
                  </a:lnTo>
                  <a:close/>
                </a:path>
                <a:path w="1264" h="429">
                  <a:moveTo>
                    <a:pt x="819" y="37"/>
                  </a:moveTo>
                  <a:lnTo>
                    <a:pt x="795" y="41"/>
                  </a:lnTo>
                  <a:lnTo>
                    <a:pt x="798" y="41"/>
                  </a:lnTo>
                  <a:lnTo>
                    <a:pt x="802" y="46"/>
                  </a:lnTo>
                  <a:lnTo>
                    <a:pt x="807" y="53"/>
                  </a:lnTo>
                  <a:lnTo>
                    <a:pt x="812" y="58"/>
                  </a:lnTo>
                  <a:lnTo>
                    <a:pt x="817" y="63"/>
                  </a:lnTo>
                  <a:lnTo>
                    <a:pt x="819" y="68"/>
                  </a:lnTo>
                  <a:lnTo>
                    <a:pt x="824" y="73"/>
                  </a:lnTo>
                  <a:lnTo>
                    <a:pt x="829" y="78"/>
                  </a:lnTo>
                  <a:lnTo>
                    <a:pt x="834" y="82"/>
                  </a:lnTo>
                  <a:lnTo>
                    <a:pt x="838" y="85"/>
                  </a:lnTo>
                  <a:lnTo>
                    <a:pt x="841" y="90"/>
                  </a:lnTo>
                  <a:lnTo>
                    <a:pt x="846" y="92"/>
                  </a:lnTo>
                  <a:lnTo>
                    <a:pt x="850" y="97"/>
                  </a:lnTo>
                  <a:lnTo>
                    <a:pt x="855" y="101"/>
                  </a:lnTo>
                  <a:lnTo>
                    <a:pt x="862" y="106"/>
                  </a:lnTo>
                  <a:lnTo>
                    <a:pt x="867" y="111"/>
                  </a:lnTo>
                  <a:lnTo>
                    <a:pt x="872" y="113"/>
                  </a:lnTo>
                  <a:lnTo>
                    <a:pt x="877" y="118"/>
                  </a:lnTo>
                  <a:lnTo>
                    <a:pt x="882" y="121"/>
                  </a:lnTo>
                  <a:lnTo>
                    <a:pt x="886" y="123"/>
                  </a:lnTo>
                  <a:lnTo>
                    <a:pt x="891" y="128"/>
                  </a:lnTo>
                  <a:lnTo>
                    <a:pt x="898" y="130"/>
                  </a:lnTo>
                  <a:lnTo>
                    <a:pt x="903" y="133"/>
                  </a:lnTo>
                  <a:lnTo>
                    <a:pt x="908" y="135"/>
                  </a:lnTo>
                  <a:lnTo>
                    <a:pt x="915" y="138"/>
                  </a:lnTo>
                  <a:lnTo>
                    <a:pt x="920" y="142"/>
                  </a:lnTo>
                  <a:lnTo>
                    <a:pt x="927" y="145"/>
                  </a:lnTo>
                  <a:lnTo>
                    <a:pt x="934" y="147"/>
                  </a:lnTo>
                  <a:lnTo>
                    <a:pt x="934" y="142"/>
                  </a:lnTo>
                  <a:lnTo>
                    <a:pt x="939" y="138"/>
                  </a:lnTo>
                  <a:lnTo>
                    <a:pt x="942" y="133"/>
                  </a:lnTo>
                  <a:lnTo>
                    <a:pt x="946" y="128"/>
                  </a:lnTo>
                  <a:lnTo>
                    <a:pt x="951" y="121"/>
                  </a:lnTo>
                  <a:lnTo>
                    <a:pt x="944" y="121"/>
                  </a:lnTo>
                  <a:lnTo>
                    <a:pt x="937" y="118"/>
                  </a:lnTo>
                  <a:lnTo>
                    <a:pt x="932" y="116"/>
                  </a:lnTo>
                  <a:lnTo>
                    <a:pt x="925" y="113"/>
                  </a:lnTo>
                  <a:lnTo>
                    <a:pt x="920" y="111"/>
                  </a:lnTo>
                  <a:lnTo>
                    <a:pt x="913" y="109"/>
                  </a:lnTo>
                  <a:lnTo>
                    <a:pt x="910" y="106"/>
                  </a:lnTo>
                  <a:lnTo>
                    <a:pt x="906" y="104"/>
                  </a:lnTo>
                  <a:lnTo>
                    <a:pt x="898" y="101"/>
                  </a:lnTo>
                  <a:lnTo>
                    <a:pt x="894" y="99"/>
                  </a:lnTo>
                  <a:lnTo>
                    <a:pt x="889" y="94"/>
                  </a:lnTo>
                  <a:lnTo>
                    <a:pt x="882" y="92"/>
                  </a:lnTo>
                  <a:lnTo>
                    <a:pt x="877" y="87"/>
                  </a:lnTo>
                  <a:lnTo>
                    <a:pt x="870" y="85"/>
                  </a:lnTo>
                  <a:lnTo>
                    <a:pt x="870" y="82"/>
                  </a:lnTo>
                  <a:lnTo>
                    <a:pt x="865" y="80"/>
                  </a:lnTo>
                  <a:lnTo>
                    <a:pt x="862" y="78"/>
                  </a:lnTo>
                  <a:lnTo>
                    <a:pt x="858" y="75"/>
                  </a:lnTo>
                  <a:lnTo>
                    <a:pt x="853" y="70"/>
                  </a:lnTo>
                  <a:lnTo>
                    <a:pt x="850" y="68"/>
                  </a:lnTo>
                  <a:lnTo>
                    <a:pt x="846" y="63"/>
                  </a:lnTo>
                  <a:lnTo>
                    <a:pt x="841" y="58"/>
                  </a:lnTo>
                  <a:lnTo>
                    <a:pt x="836" y="53"/>
                  </a:lnTo>
                  <a:lnTo>
                    <a:pt x="831" y="49"/>
                  </a:lnTo>
                  <a:lnTo>
                    <a:pt x="826" y="44"/>
                  </a:lnTo>
                  <a:lnTo>
                    <a:pt x="819" y="37"/>
                  </a:lnTo>
                  <a:lnTo>
                    <a:pt x="819" y="37"/>
                  </a:lnTo>
                  <a:close/>
                </a:path>
                <a:path w="1264" h="429">
                  <a:moveTo>
                    <a:pt x="790" y="3"/>
                  </a:moveTo>
                  <a:lnTo>
                    <a:pt x="788" y="10"/>
                  </a:lnTo>
                  <a:lnTo>
                    <a:pt x="783" y="15"/>
                  </a:lnTo>
                  <a:lnTo>
                    <a:pt x="781" y="20"/>
                  </a:lnTo>
                  <a:lnTo>
                    <a:pt x="778" y="25"/>
                  </a:lnTo>
                  <a:lnTo>
                    <a:pt x="774" y="30"/>
                  </a:lnTo>
                  <a:lnTo>
                    <a:pt x="771" y="37"/>
                  </a:lnTo>
                  <a:lnTo>
                    <a:pt x="766" y="41"/>
                  </a:lnTo>
                  <a:lnTo>
                    <a:pt x="762" y="46"/>
                  </a:lnTo>
                  <a:lnTo>
                    <a:pt x="759" y="51"/>
                  </a:lnTo>
                  <a:lnTo>
                    <a:pt x="754" y="56"/>
                  </a:lnTo>
                  <a:lnTo>
                    <a:pt x="750" y="61"/>
                  </a:lnTo>
                  <a:lnTo>
                    <a:pt x="747" y="61"/>
                  </a:lnTo>
                  <a:lnTo>
                    <a:pt x="742" y="68"/>
                  </a:lnTo>
                  <a:lnTo>
                    <a:pt x="738" y="73"/>
                  </a:lnTo>
                  <a:lnTo>
                    <a:pt x="733" y="78"/>
                  </a:lnTo>
                  <a:lnTo>
                    <a:pt x="728" y="80"/>
                  </a:lnTo>
                  <a:lnTo>
                    <a:pt x="723" y="85"/>
                  </a:lnTo>
                  <a:lnTo>
                    <a:pt x="718" y="90"/>
                  </a:lnTo>
                  <a:lnTo>
                    <a:pt x="714" y="94"/>
                  </a:lnTo>
                  <a:lnTo>
                    <a:pt x="711" y="97"/>
                  </a:lnTo>
                  <a:lnTo>
                    <a:pt x="706" y="101"/>
                  </a:lnTo>
                  <a:lnTo>
                    <a:pt x="702" y="104"/>
                  </a:lnTo>
                  <a:lnTo>
                    <a:pt x="699" y="104"/>
                  </a:lnTo>
                  <a:lnTo>
                    <a:pt x="694" y="109"/>
                  </a:lnTo>
                  <a:lnTo>
                    <a:pt x="690" y="111"/>
                  </a:lnTo>
                  <a:lnTo>
                    <a:pt x="682" y="116"/>
                  </a:lnTo>
                  <a:lnTo>
                    <a:pt x="678" y="118"/>
                  </a:lnTo>
                  <a:lnTo>
                    <a:pt x="673" y="123"/>
                  </a:lnTo>
                  <a:lnTo>
                    <a:pt x="666" y="125"/>
                  </a:lnTo>
                  <a:lnTo>
                    <a:pt x="661" y="128"/>
                  </a:lnTo>
                  <a:lnTo>
                    <a:pt x="654" y="130"/>
                  </a:lnTo>
                  <a:lnTo>
                    <a:pt x="649" y="133"/>
                  </a:lnTo>
                  <a:lnTo>
                    <a:pt x="651" y="138"/>
                  </a:lnTo>
                  <a:lnTo>
                    <a:pt x="658" y="142"/>
                  </a:lnTo>
                  <a:lnTo>
                    <a:pt x="663" y="147"/>
                  </a:lnTo>
                  <a:lnTo>
                    <a:pt x="668" y="150"/>
                  </a:lnTo>
                  <a:lnTo>
                    <a:pt x="670" y="154"/>
                  </a:lnTo>
                  <a:lnTo>
                    <a:pt x="675" y="150"/>
                  </a:lnTo>
                  <a:lnTo>
                    <a:pt x="680" y="147"/>
                  </a:lnTo>
                  <a:lnTo>
                    <a:pt x="687" y="142"/>
                  </a:lnTo>
                  <a:lnTo>
                    <a:pt x="692" y="140"/>
                  </a:lnTo>
                  <a:lnTo>
                    <a:pt x="697" y="135"/>
                  </a:lnTo>
                  <a:lnTo>
                    <a:pt x="702" y="133"/>
                  </a:lnTo>
                  <a:lnTo>
                    <a:pt x="706" y="128"/>
                  </a:lnTo>
                  <a:lnTo>
                    <a:pt x="709" y="128"/>
                  </a:lnTo>
                  <a:lnTo>
                    <a:pt x="714" y="125"/>
                  </a:lnTo>
                  <a:lnTo>
                    <a:pt x="716" y="121"/>
                  </a:lnTo>
                  <a:lnTo>
                    <a:pt x="721" y="118"/>
                  </a:lnTo>
                  <a:lnTo>
                    <a:pt x="726" y="113"/>
                  </a:lnTo>
                  <a:lnTo>
                    <a:pt x="733" y="109"/>
                  </a:lnTo>
                  <a:lnTo>
                    <a:pt x="738" y="104"/>
                  </a:lnTo>
                  <a:lnTo>
                    <a:pt x="742" y="99"/>
                  </a:lnTo>
                  <a:lnTo>
                    <a:pt x="747" y="94"/>
                  </a:lnTo>
                  <a:lnTo>
                    <a:pt x="750" y="94"/>
                  </a:lnTo>
                  <a:lnTo>
                    <a:pt x="754" y="90"/>
                  </a:lnTo>
                  <a:lnTo>
                    <a:pt x="757" y="85"/>
                  </a:lnTo>
                  <a:lnTo>
                    <a:pt x="762" y="82"/>
                  </a:lnTo>
                  <a:lnTo>
                    <a:pt x="766" y="78"/>
                  </a:lnTo>
                  <a:lnTo>
                    <a:pt x="771" y="73"/>
                  </a:lnTo>
                  <a:lnTo>
                    <a:pt x="776" y="68"/>
                  </a:lnTo>
                  <a:lnTo>
                    <a:pt x="778" y="63"/>
                  </a:lnTo>
                  <a:lnTo>
                    <a:pt x="783" y="58"/>
                  </a:lnTo>
                  <a:lnTo>
                    <a:pt x="788" y="51"/>
                  </a:lnTo>
                  <a:lnTo>
                    <a:pt x="793" y="46"/>
                  </a:lnTo>
                  <a:lnTo>
                    <a:pt x="795" y="41"/>
                  </a:lnTo>
                  <a:lnTo>
                    <a:pt x="819" y="37"/>
                  </a:lnTo>
                  <a:lnTo>
                    <a:pt x="814" y="32"/>
                  </a:lnTo>
                  <a:lnTo>
                    <a:pt x="810" y="25"/>
                  </a:lnTo>
                  <a:lnTo>
                    <a:pt x="817" y="18"/>
                  </a:lnTo>
                  <a:lnTo>
                    <a:pt x="814" y="18"/>
                  </a:lnTo>
                  <a:lnTo>
                    <a:pt x="807" y="13"/>
                  </a:lnTo>
                  <a:lnTo>
                    <a:pt x="802" y="10"/>
                  </a:lnTo>
                  <a:lnTo>
                    <a:pt x="795" y="8"/>
                  </a:lnTo>
                  <a:lnTo>
                    <a:pt x="790" y="3"/>
                  </a:lnTo>
                  <a:lnTo>
                    <a:pt x="790" y="3"/>
                  </a:lnTo>
                  <a:close/>
                </a:path>
                <a:path w="1264" h="429">
                  <a:moveTo>
                    <a:pt x="1131" y="226"/>
                  </a:moveTo>
                  <a:lnTo>
                    <a:pt x="1131" y="233"/>
                  </a:lnTo>
                  <a:lnTo>
                    <a:pt x="1129" y="238"/>
                  </a:lnTo>
                  <a:lnTo>
                    <a:pt x="1129" y="245"/>
                  </a:lnTo>
                  <a:lnTo>
                    <a:pt x="1126" y="250"/>
                  </a:lnTo>
                  <a:lnTo>
                    <a:pt x="1124" y="255"/>
                  </a:lnTo>
                  <a:lnTo>
                    <a:pt x="1119" y="258"/>
                  </a:lnTo>
                  <a:lnTo>
                    <a:pt x="1059" y="258"/>
                  </a:lnTo>
                  <a:lnTo>
                    <a:pt x="1150" y="260"/>
                  </a:lnTo>
                  <a:lnTo>
                    <a:pt x="1153" y="253"/>
                  </a:lnTo>
                  <a:lnTo>
                    <a:pt x="1158" y="245"/>
                  </a:lnTo>
                  <a:lnTo>
                    <a:pt x="1160" y="236"/>
                  </a:lnTo>
                  <a:lnTo>
                    <a:pt x="1155" y="236"/>
                  </a:lnTo>
                  <a:lnTo>
                    <a:pt x="1148" y="233"/>
                  </a:lnTo>
                  <a:lnTo>
                    <a:pt x="1143" y="231"/>
                  </a:lnTo>
                  <a:lnTo>
                    <a:pt x="1136" y="229"/>
                  </a:lnTo>
                  <a:lnTo>
                    <a:pt x="1131" y="226"/>
                  </a:lnTo>
                  <a:lnTo>
                    <a:pt x="1131" y="226"/>
                  </a:lnTo>
                  <a:close/>
                </a:path>
                <a:path w="1264" h="429">
                  <a:moveTo>
                    <a:pt x="1021" y="125"/>
                  </a:moveTo>
                  <a:lnTo>
                    <a:pt x="1021" y="262"/>
                  </a:lnTo>
                  <a:lnTo>
                    <a:pt x="1023" y="267"/>
                  </a:lnTo>
                  <a:lnTo>
                    <a:pt x="1026" y="272"/>
                  </a:lnTo>
                  <a:lnTo>
                    <a:pt x="1030" y="274"/>
                  </a:lnTo>
                  <a:lnTo>
                    <a:pt x="1035" y="277"/>
                  </a:lnTo>
                  <a:lnTo>
                    <a:pt x="1040" y="279"/>
                  </a:lnTo>
                  <a:lnTo>
                    <a:pt x="1124" y="279"/>
                  </a:lnTo>
                  <a:lnTo>
                    <a:pt x="1131" y="277"/>
                  </a:lnTo>
                  <a:lnTo>
                    <a:pt x="1136" y="277"/>
                  </a:lnTo>
                  <a:lnTo>
                    <a:pt x="1143" y="272"/>
                  </a:lnTo>
                  <a:lnTo>
                    <a:pt x="1146" y="270"/>
                  </a:lnTo>
                  <a:lnTo>
                    <a:pt x="1148" y="265"/>
                  </a:lnTo>
                  <a:lnTo>
                    <a:pt x="1150" y="260"/>
                  </a:lnTo>
                  <a:lnTo>
                    <a:pt x="1059" y="258"/>
                  </a:lnTo>
                  <a:lnTo>
                    <a:pt x="1054" y="258"/>
                  </a:lnTo>
                  <a:lnTo>
                    <a:pt x="1050" y="255"/>
                  </a:lnTo>
                  <a:lnTo>
                    <a:pt x="1047" y="253"/>
                  </a:lnTo>
                  <a:lnTo>
                    <a:pt x="1045" y="248"/>
                  </a:lnTo>
                  <a:lnTo>
                    <a:pt x="1045" y="128"/>
                  </a:lnTo>
                  <a:lnTo>
                    <a:pt x="1102" y="128"/>
                  </a:lnTo>
                  <a:lnTo>
                    <a:pt x="1021" y="125"/>
                  </a:lnTo>
                  <a:lnTo>
                    <a:pt x="1021" y="125"/>
                  </a:lnTo>
                  <a:close/>
                </a:path>
                <a:path w="1264" h="429">
                  <a:moveTo>
                    <a:pt x="982" y="109"/>
                  </a:moveTo>
                  <a:lnTo>
                    <a:pt x="978" y="111"/>
                  </a:lnTo>
                  <a:lnTo>
                    <a:pt x="978" y="113"/>
                  </a:lnTo>
                  <a:lnTo>
                    <a:pt x="982" y="116"/>
                  </a:lnTo>
                  <a:lnTo>
                    <a:pt x="987" y="121"/>
                  </a:lnTo>
                  <a:lnTo>
                    <a:pt x="994" y="125"/>
                  </a:lnTo>
                  <a:lnTo>
                    <a:pt x="999" y="130"/>
                  </a:lnTo>
                  <a:lnTo>
                    <a:pt x="1002" y="128"/>
                  </a:lnTo>
                  <a:lnTo>
                    <a:pt x="1006" y="123"/>
                  </a:lnTo>
                  <a:lnTo>
                    <a:pt x="1011" y="118"/>
                  </a:lnTo>
                  <a:lnTo>
                    <a:pt x="1016" y="113"/>
                  </a:lnTo>
                  <a:lnTo>
                    <a:pt x="1018" y="109"/>
                  </a:lnTo>
                  <a:lnTo>
                    <a:pt x="982" y="109"/>
                  </a:lnTo>
                  <a:lnTo>
                    <a:pt x="982" y="109"/>
                  </a:lnTo>
                  <a:close/>
                </a:path>
                <a:path w="1264" h="429">
                  <a:moveTo>
                    <a:pt x="1196" y="53"/>
                  </a:moveTo>
                  <a:lnTo>
                    <a:pt x="1167" y="53"/>
                  </a:lnTo>
                  <a:lnTo>
                    <a:pt x="1167" y="56"/>
                  </a:lnTo>
                  <a:lnTo>
                    <a:pt x="1170" y="61"/>
                  </a:lnTo>
                  <a:lnTo>
                    <a:pt x="1170" y="217"/>
                  </a:lnTo>
                  <a:lnTo>
                    <a:pt x="1167" y="224"/>
                  </a:lnTo>
                  <a:lnTo>
                    <a:pt x="1196" y="224"/>
                  </a:lnTo>
                  <a:lnTo>
                    <a:pt x="1196" y="221"/>
                  </a:lnTo>
                  <a:lnTo>
                    <a:pt x="1196" y="217"/>
                  </a:lnTo>
                  <a:lnTo>
                    <a:pt x="1194" y="210"/>
                  </a:lnTo>
                  <a:lnTo>
                    <a:pt x="1194" y="97"/>
                  </a:lnTo>
                  <a:lnTo>
                    <a:pt x="1194" y="90"/>
                  </a:lnTo>
                  <a:lnTo>
                    <a:pt x="1194" y="65"/>
                  </a:lnTo>
                  <a:lnTo>
                    <a:pt x="1196" y="58"/>
                  </a:lnTo>
                  <a:lnTo>
                    <a:pt x="1196" y="53"/>
                  </a:lnTo>
                  <a:lnTo>
                    <a:pt x="1196" y="53"/>
                  </a:lnTo>
                  <a:close/>
                </a:path>
                <a:path w="1264" h="429">
                  <a:moveTo>
                    <a:pt x="1110" y="44"/>
                  </a:moveTo>
                  <a:lnTo>
                    <a:pt x="1074" y="46"/>
                  </a:lnTo>
                  <a:lnTo>
                    <a:pt x="1076" y="46"/>
                  </a:lnTo>
                  <a:lnTo>
                    <a:pt x="1081" y="51"/>
                  </a:lnTo>
                  <a:lnTo>
                    <a:pt x="1086" y="53"/>
                  </a:lnTo>
                  <a:lnTo>
                    <a:pt x="1090" y="58"/>
                  </a:lnTo>
                  <a:lnTo>
                    <a:pt x="1098" y="61"/>
                  </a:lnTo>
                  <a:lnTo>
                    <a:pt x="1102" y="65"/>
                  </a:lnTo>
                  <a:lnTo>
                    <a:pt x="1107" y="68"/>
                  </a:lnTo>
                  <a:lnTo>
                    <a:pt x="1110" y="73"/>
                  </a:lnTo>
                  <a:lnTo>
                    <a:pt x="1114" y="75"/>
                  </a:lnTo>
                  <a:lnTo>
                    <a:pt x="1119" y="80"/>
                  </a:lnTo>
                  <a:lnTo>
                    <a:pt x="1124" y="85"/>
                  </a:lnTo>
                  <a:lnTo>
                    <a:pt x="1129" y="90"/>
                  </a:lnTo>
                  <a:lnTo>
                    <a:pt x="1134" y="97"/>
                  </a:lnTo>
                  <a:lnTo>
                    <a:pt x="1141" y="104"/>
                  </a:lnTo>
                  <a:lnTo>
                    <a:pt x="1141" y="101"/>
                  </a:lnTo>
                  <a:lnTo>
                    <a:pt x="1146" y="97"/>
                  </a:lnTo>
                  <a:lnTo>
                    <a:pt x="1150" y="92"/>
                  </a:lnTo>
                  <a:lnTo>
                    <a:pt x="1155" y="87"/>
                  </a:lnTo>
                  <a:lnTo>
                    <a:pt x="1160" y="85"/>
                  </a:lnTo>
                  <a:lnTo>
                    <a:pt x="1158" y="82"/>
                  </a:lnTo>
                  <a:lnTo>
                    <a:pt x="1153" y="78"/>
                  </a:lnTo>
                  <a:lnTo>
                    <a:pt x="1148" y="73"/>
                  </a:lnTo>
                  <a:lnTo>
                    <a:pt x="1141" y="68"/>
                  </a:lnTo>
                  <a:lnTo>
                    <a:pt x="1136" y="63"/>
                  </a:lnTo>
                  <a:lnTo>
                    <a:pt x="1131" y="58"/>
                  </a:lnTo>
                  <a:lnTo>
                    <a:pt x="1126" y="56"/>
                  </a:lnTo>
                  <a:lnTo>
                    <a:pt x="1122" y="53"/>
                  </a:lnTo>
                  <a:lnTo>
                    <a:pt x="1117" y="49"/>
                  </a:lnTo>
                  <a:lnTo>
                    <a:pt x="1114" y="46"/>
                  </a:lnTo>
                  <a:lnTo>
                    <a:pt x="1110" y="44"/>
                  </a:lnTo>
                  <a:lnTo>
                    <a:pt x="1110" y="44"/>
                  </a:lnTo>
                  <a:close/>
                </a:path>
                <a:path w="1264" h="429">
                  <a:moveTo>
                    <a:pt x="1263" y="10"/>
                  </a:moveTo>
                  <a:lnTo>
                    <a:pt x="1237" y="10"/>
                  </a:lnTo>
                  <a:lnTo>
                    <a:pt x="1237" y="15"/>
                  </a:lnTo>
                  <a:lnTo>
                    <a:pt x="1237" y="34"/>
                  </a:lnTo>
                  <a:lnTo>
                    <a:pt x="1239" y="41"/>
                  </a:lnTo>
                  <a:lnTo>
                    <a:pt x="1239" y="245"/>
                  </a:lnTo>
                  <a:lnTo>
                    <a:pt x="1237" y="253"/>
                  </a:lnTo>
                  <a:lnTo>
                    <a:pt x="1234" y="258"/>
                  </a:lnTo>
                  <a:lnTo>
                    <a:pt x="1232" y="260"/>
                  </a:lnTo>
                  <a:lnTo>
                    <a:pt x="1201" y="260"/>
                  </a:lnTo>
                  <a:lnTo>
                    <a:pt x="1206" y="265"/>
                  </a:lnTo>
                  <a:lnTo>
                    <a:pt x="1208" y="272"/>
                  </a:lnTo>
                  <a:lnTo>
                    <a:pt x="1210" y="277"/>
                  </a:lnTo>
                  <a:lnTo>
                    <a:pt x="1213" y="281"/>
                  </a:lnTo>
                  <a:lnTo>
                    <a:pt x="1213" y="289"/>
                  </a:lnTo>
                  <a:lnTo>
                    <a:pt x="1220" y="289"/>
                  </a:lnTo>
                  <a:lnTo>
                    <a:pt x="1230" y="286"/>
                  </a:lnTo>
                  <a:lnTo>
                    <a:pt x="1234" y="284"/>
                  </a:lnTo>
                  <a:lnTo>
                    <a:pt x="1242" y="284"/>
                  </a:lnTo>
                  <a:lnTo>
                    <a:pt x="1246" y="281"/>
                  </a:lnTo>
                  <a:lnTo>
                    <a:pt x="1251" y="281"/>
                  </a:lnTo>
                  <a:lnTo>
                    <a:pt x="1254" y="279"/>
                  </a:lnTo>
                  <a:lnTo>
                    <a:pt x="1258" y="274"/>
                  </a:lnTo>
                  <a:lnTo>
                    <a:pt x="1261" y="270"/>
                  </a:lnTo>
                  <a:lnTo>
                    <a:pt x="1261" y="30"/>
                  </a:lnTo>
                  <a:lnTo>
                    <a:pt x="1263" y="22"/>
                  </a:lnTo>
                  <a:lnTo>
                    <a:pt x="1263" y="10"/>
                  </a:lnTo>
                  <a:lnTo>
                    <a:pt x="1263" y="10"/>
                  </a:lnTo>
                  <a:close/>
                </a:path>
                <a:path w="1264" h="429">
                  <a:moveTo>
                    <a:pt x="1069" y="1"/>
                  </a:moveTo>
                  <a:lnTo>
                    <a:pt x="1066" y="8"/>
                  </a:lnTo>
                  <a:lnTo>
                    <a:pt x="1064" y="13"/>
                  </a:lnTo>
                  <a:lnTo>
                    <a:pt x="1059" y="20"/>
                  </a:lnTo>
                  <a:lnTo>
                    <a:pt x="1057" y="25"/>
                  </a:lnTo>
                  <a:lnTo>
                    <a:pt x="1054" y="30"/>
                  </a:lnTo>
                  <a:lnTo>
                    <a:pt x="1050" y="34"/>
                  </a:lnTo>
                  <a:lnTo>
                    <a:pt x="1047" y="39"/>
                  </a:lnTo>
                  <a:lnTo>
                    <a:pt x="1045" y="44"/>
                  </a:lnTo>
                  <a:lnTo>
                    <a:pt x="1040" y="49"/>
                  </a:lnTo>
                  <a:lnTo>
                    <a:pt x="1035" y="53"/>
                  </a:lnTo>
                  <a:lnTo>
                    <a:pt x="1033" y="58"/>
                  </a:lnTo>
                  <a:lnTo>
                    <a:pt x="1028" y="63"/>
                  </a:lnTo>
                  <a:lnTo>
                    <a:pt x="1026" y="68"/>
                  </a:lnTo>
                  <a:lnTo>
                    <a:pt x="1021" y="73"/>
                  </a:lnTo>
                  <a:lnTo>
                    <a:pt x="1018" y="78"/>
                  </a:lnTo>
                  <a:lnTo>
                    <a:pt x="1014" y="82"/>
                  </a:lnTo>
                  <a:lnTo>
                    <a:pt x="1009" y="85"/>
                  </a:lnTo>
                  <a:lnTo>
                    <a:pt x="1004" y="90"/>
                  </a:lnTo>
                  <a:lnTo>
                    <a:pt x="1002" y="92"/>
                  </a:lnTo>
                  <a:lnTo>
                    <a:pt x="997" y="97"/>
                  </a:lnTo>
                  <a:lnTo>
                    <a:pt x="992" y="99"/>
                  </a:lnTo>
                  <a:lnTo>
                    <a:pt x="987" y="104"/>
                  </a:lnTo>
                  <a:lnTo>
                    <a:pt x="982" y="109"/>
                  </a:lnTo>
                  <a:lnTo>
                    <a:pt x="1018" y="109"/>
                  </a:lnTo>
                  <a:lnTo>
                    <a:pt x="1018" y="113"/>
                  </a:lnTo>
                  <a:lnTo>
                    <a:pt x="1021" y="118"/>
                  </a:lnTo>
                  <a:lnTo>
                    <a:pt x="1021" y="125"/>
                  </a:lnTo>
                  <a:lnTo>
                    <a:pt x="1102" y="128"/>
                  </a:lnTo>
                  <a:lnTo>
                    <a:pt x="1102" y="133"/>
                  </a:lnTo>
                  <a:lnTo>
                    <a:pt x="1105" y="142"/>
                  </a:lnTo>
                  <a:lnTo>
                    <a:pt x="1102" y="152"/>
                  </a:lnTo>
                  <a:lnTo>
                    <a:pt x="1102" y="176"/>
                  </a:lnTo>
                  <a:lnTo>
                    <a:pt x="1100" y="181"/>
                  </a:lnTo>
                  <a:lnTo>
                    <a:pt x="1100" y="183"/>
                  </a:lnTo>
                  <a:lnTo>
                    <a:pt x="1098" y="185"/>
                  </a:lnTo>
                  <a:lnTo>
                    <a:pt x="1093" y="188"/>
                  </a:lnTo>
                  <a:lnTo>
                    <a:pt x="1088" y="188"/>
                  </a:lnTo>
                  <a:lnTo>
                    <a:pt x="1083" y="190"/>
                  </a:lnTo>
                  <a:lnTo>
                    <a:pt x="1066" y="190"/>
                  </a:lnTo>
                  <a:lnTo>
                    <a:pt x="1066" y="195"/>
                  </a:lnTo>
                  <a:lnTo>
                    <a:pt x="1071" y="200"/>
                  </a:lnTo>
                  <a:lnTo>
                    <a:pt x="1071" y="207"/>
                  </a:lnTo>
                  <a:lnTo>
                    <a:pt x="1074" y="212"/>
                  </a:lnTo>
                  <a:lnTo>
                    <a:pt x="1076" y="219"/>
                  </a:lnTo>
                  <a:lnTo>
                    <a:pt x="1078" y="217"/>
                  </a:lnTo>
                  <a:lnTo>
                    <a:pt x="1086" y="217"/>
                  </a:lnTo>
                  <a:lnTo>
                    <a:pt x="1090" y="214"/>
                  </a:lnTo>
                  <a:lnTo>
                    <a:pt x="1098" y="214"/>
                  </a:lnTo>
                  <a:lnTo>
                    <a:pt x="1102" y="212"/>
                  </a:lnTo>
                  <a:lnTo>
                    <a:pt x="1110" y="210"/>
                  </a:lnTo>
                  <a:lnTo>
                    <a:pt x="1114" y="207"/>
                  </a:lnTo>
                  <a:lnTo>
                    <a:pt x="1119" y="202"/>
                  </a:lnTo>
                  <a:lnTo>
                    <a:pt x="1124" y="198"/>
                  </a:lnTo>
                  <a:lnTo>
                    <a:pt x="1126" y="190"/>
                  </a:lnTo>
                  <a:lnTo>
                    <a:pt x="1126" y="181"/>
                  </a:lnTo>
                  <a:lnTo>
                    <a:pt x="1129" y="173"/>
                  </a:lnTo>
                  <a:lnTo>
                    <a:pt x="1129" y="106"/>
                  </a:lnTo>
                  <a:lnTo>
                    <a:pt x="1023" y="106"/>
                  </a:lnTo>
                  <a:lnTo>
                    <a:pt x="1042" y="85"/>
                  </a:lnTo>
                  <a:lnTo>
                    <a:pt x="1045" y="82"/>
                  </a:lnTo>
                  <a:lnTo>
                    <a:pt x="1050" y="78"/>
                  </a:lnTo>
                  <a:lnTo>
                    <a:pt x="1052" y="73"/>
                  </a:lnTo>
                  <a:lnTo>
                    <a:pt x="1057" y="68"/>
                  </a:lnTo>
                  <a:lnTo>
                    <a:pt x="1059" y="63"/>
                  </a:lnTo>
                  <a:lnTo>
                    <a:pt x="1064" y="58"/>
                  </a:lnTo>
                  <a:lnTo>
                    <a:pt x="1069" y="51"/>
                  </a:lnTo>
                  <a:lnTo>
                    <a:pt x="1074" y="46"/>
                  </a:lnTo>
                  <a:lnTo>
                    <a:pt x="1110" y="44"/>
                  </a:lnTo>
                  <a:lnTo>
                    <a:pt x="1105" y="41"/>
                  </a:lnTo>
                  <a:lnTo>
                    <a:pt x="1098" y="37"/>
                  </a:lnTo>
                  <a:lnTo>
                    <a:pt x="1093" y="34"/>
                  </a:lnTo>
                  <a:lnTo>
                    <a:pt x="1088" y="30"/>
                  </a:lnTo>
                  <a:lnTo>
                    <a:pt x="1083" y="27"/>
                  </a:lnTo>
                  <a:lnTo>
                    <a:pt x="1086" y="25"/>
                  </a:lnTo>
                  <a:lnTo>
                    <a:pt x="1090" y="22"/>
                  </a:lnTo>
                  <a:lnTo>
                    <a:pt x="1098" y="18"/>
                  </a:lnTo>
                  <a:lnTo>
                    <a:pt x="1090" y="15"/>
                  </a:lnTo>
                  <a:lnTo>
                    <a:pt x="1083" y="10"/>
                  </a:lnTo>
                  <a:lnTo>
                    <a:pt x="1078" y="8"/>
                  </a:lnTo>
                  <a:lnTo>
                    <a:pt x="1074" y="5"/>
                  </a:lnTo>
                  <a:lnTo>
                    <a:pt x="1069" y="1"/>
                  </a:lnTo>
                  <a:lnTo>
                    <a:pt x="1069" y="1"/>
                  </a:lnTo>
                  <a:close/>
                </a:path>
                <a:path w="1264" h="429">
                  <a:moveTo>
                    <a:pt x="61" y="339"/>
                  </a:moveTo>
                  <a:lnTo>
                    <a:pt x="3" y="339"/>
                  </a:lnTo>
                  <a:lnTo>
                    <a:pt x="3" y="349"/>
                  </a:lnTo>
                  <a:lnTo>
                    <a:pt x="49" y="349"/>
                  </a:lnTo>
                  <a:lnTo>
                    <a:pt x="1" y="418"/>
                  </a:lnTo>
                  <a:lnTo>
                    <a:pt x="1" y="428"/>
                  </a:lnTo>
                  <a:lnTo>
                    <a:pt x="63" y="428"/>
                  </a:lnTo>
                  <a:lnTo>
                    <a:pt x="63" y="418"/>
                  </a:lnTo>
                  <a:lnTo>
                    <a:pt x="13" y="418"/>
                  </a:lnTo>
                  <a:lnTo>
                    <a:pt x="61" y="349"/>
                  </a:lnTo>
                  <a:lnTo>
                    <a:pt x="61" y="339"/>
                  </a:lnTo>
                  <a:lnTo>
                    <a:pt x="61" y="339"/>
                  </a:lnTo>
                  <a:close/>
                </a:path>
                <a:path w="1264" h="429">
                  <a:moveTo>
                    <a:pt x="138" y="339"/>
                  </a:moveTo>
                  <a:lnTo>
                    <a:pt x="123" y="339"/>
                  </a:lnTo>
                  <a:lnTo>
                    <a:pt x="123" y="378"/>
                  </a:lnTo>
                  <a:lnTo>
                    <a:pt x="90" y="378"/>
                  </a:lnTo>
                  <a:lnTo>
                    <a:pt x="123" y="387"/>
                  </a:lnTo>
                  <a:lnTo>
                    <a:pt x="123" y="428"/>
                  </a:lnTo>
                  <a:lnTo>
                    <a:pt x="138" y="428"/>
                  </a:lnTo>
                  <a:lnTo>
                    <a:pt x="138" y="339"/>
                  </a:lnTo>
                  <a:lnTo>
                    <a:pt x="138" y="339"/>
                  </a:lnTo>
                  <a:close/>
                </a:path>
                <a:path w="1264" h="429">
                  <a:moveTo>
                    <a:pt x="90" y="339"/>
                  </a:moveTo>
                  <a:lnTo>
                    <a:pt x="78" y="339"/>
                  </a:lnTo>
                  <a:lnTo>
                    <a:pt x="78" y="428"/>
                  </a:lnTo>
                  <a:lnTo>
                    <a:pt x="90" y="428"/>
                  </a:lnTo>
                  <a:lnTo>
                    <a:pt x="90" y="387"/>
                  </a:lnTo>
                  <a:lnTo>
                    <a:pt x="123" y="387"/>
                  </a:lnTo>
                  <a:lnTo>
                    <a:pt x="90" y="378"/>
                  </a:lnTo>
                  <a:lnTo>
                    <a:pt x="90" y="339"/>
                  </a:lnTo>
                  <a:lnTo>
                    <a:pt x="90" y="339"/>
                  </a:lnTo>
                  <a:close/>
                </a:path>
                <a:path w="1264" h="429">
                  <a:moveTo>
                    <a:pt x="205" y="349"/>
                  </a:moveTo>
                  <a:lnTo>
                    <a:pt x="183" y="349"/>
                  </a:lnTo>
                  <a:lnTo>
                    <a:pt x="186" y="349"/>
                  </a:lnTo>
                  <a:lnTo>
                    <a:pt x="188" y="349"/>
                  </a:lnTo>
                  <a:lnTo>
                    <a:pt x="190" y="351"/>
                  </a:lnTo>
                  <a:lnTo>
                    <a:pt x="193" y="353"/>
                  </a:lnTo>
                  <a:lnTo>
                    <a:pt x="195" y="356"/>
                  </a:lnTo>
                  <a:lnTo>
                    <a:pt x="198" y="358"/>
                  </a:lnTo>
                  <a:lnTo>
                    <a:pt x="198" y="363"/>
                  </a:lnTo>
                  <a:lnTo>
                    <a:pt x="200" y="368"/>
                  </a:lnTo>
                  <a:lnTo>
                    <a:pt x="200" y="399"/>
                  </a:lnTo>
                  <a:lnTo>
                    <a:pt x="198" y="401"/>
                  </a:lnTo>
                  <a:lnTo>
                    <a:pt x="198" y="409"/>
                  </a:lnTo>
                  <a:lnTo>
                    <a:pt x="195" y="409"/>
                  </a:lnTo>
                  <a:lnTo>
                    <a:pt x="195" y="411"/>
                  </a:lnTo>
                  <a:lnTo>
                    <a:pt x="193" y="413"/>
                  </a:lnTo>
                  <a:lnTo>
                    <a:pt x="190" y="416"/>
                  </a:lnTo>
                  <a:lnTo>
                    <a:pt x="188" y="418"/>
                  </a:lnTo>
                  <a:lnTo>
                    <a:pt x="159" y="418"/>
                  </a:lnTo>
                  <a:lnTo>
                    <a:pt x="162" y="421"/>
                  </a:lnTo>
                  <a:lnTo>
                    <a:pt x="164" y="423"/>
                  </a:lnTo>
                  <a:lnTo>
                    <a:pt x="166" y="423"/>
                  </a:lnTo>
                  <a:lnTo>
                    <a:pt x="169" y="425"/>
                  </a:lnTo>
                  <a:lnTo>
                    <a:pt x="171" y="425"/>
                  </a:lnTo>
                  <a:lnTo>
                    <a:pt x="174" y="428"/>
                  </a:lnTo>
                  <a:lnTo>
                    <a:pt x="190" y="428"/>
                  </a:lnTo>
                  <a:lnTo>
                    <a:pt x="193" y="425"/>
                  </a:lnTo>
                  <a:lnTo>
                    <a:pt x="195" y="425"/>
                  </a:lnTo>
                  <a:lnTo>
                    <a:pt x="198" y="423"/>
                  </a:lnTo>
                  <a:lnTo>
                    <a:pt x="200" y="423"/>
                  </a:lnTo>
                  <a:lnTo>
                    <a:pt x="202" y="421"/>
                  </a:lnTo>
                  <a:lnTo>
                    <a:pt x="205" y="418"/>
                  </a:lnTo>
                  <a:lnTo>
                    <a:pt x="207" y="418"/>
                  </a:lnTo>
                  <a:lnTo>
                    <a:pt x="207" y="416"/>
                  </a:lnTo>
                  <a:lnTo>
                    <a:pt x="207" y="413"/>
                  </a:lnTo>
                  <a:lnTo>
                    <a:pt x="210" y="413"/>
                  </a:lnTo>
                  <a:lnTo>
                    <a:pt x="210" y="409"/>
                  </a:lnTo>
                  <a:lnTo>
                    <a:pt x="212" y="406"/>
                  </a:lnTo>
                  <a:lnTo>
                    <a:pt x="212" y="401"/>
                  </a:lnTo>
                  <a:lnTo>
                    <a:pt x="214" y="399"/>
                  </a:lnTo>
                  <a:lnTo>
                    <a:pt x="214" y="368"/>
                  </a:lnTo>
                  <a:lnTo>
                    <a:pt x="212" y="365"/>
                  </a:lnTo>
                  <a:lnTo>
                    <a:pt x="212" y="358"/>
                  </a:lnTo>
                  <a:lnTo>
                    <a:pt x="210" y="356"/>
                  </a:lnTo>
                  <a:lnTo>
                    <a:pt x="210" y="353"/>
                  </a:lnTo>
                  <a:lnTo>
                    <a:pt x="207" y="351"/>
                  </a:lnTo>
                  <a:lnTo>
                    <a:pt x="207" y="349"/>
                  </a:lnTo>
                  <a:lnTo>
                    <a:pt x="205" y="349"/>
                  </a:lnTo>
                  <a:lnTo>
                    <a:pt x="205" y="349"/>
                  </a:lnTo>
                  <a:close/>
                </a:path>
                <a:path w="1264" h="429">
                  <a:moveTo>
                    <a:pt x="183" y="339"/>
                  </a:moveTo>
                  <a:lnTo>
                    <a:pt x="171" y="339"/>
                  </a:lnTo>
                  <a:lnTo>
                    <a:pt x="169" y="341"/>
                  </a:lnTo>
                  <a:lnTo>
                    <a:pt x="166" y="341"/>
                  </a:lnTo>
                  <a:lnTo>
                    <a:pt x="164" y="344"/>
                  </a:lnTo>
                  <a:lnTo>
                    <a:pt x="162" y="346"/>
                  </a:lnTo>
                  <a:lnTo>
                    <a:pt x="159" y="346"/>
                  </a:lnTo>
                  <a:lnTo>
                    <a:pt x="159" y="349"/>
                  </a:lnTo>
                  <a:lnTo>
                    <a:pt x="157" y="351"/>
                  </a:lnTo>
                  <a:lnTo>
                    <a:pt x="154" y="353"/>
                  </a:lnTo>
                  <a:lnTo>
                    <a:pt x="154" y="356"/>
                  </a:lnTo>
                  <a:lnTo>
                    <a:pt x="152" y="358"/>
                  </a:lnTo>
                  <a:lnTo>
                    <a:pt x="152" y="365"/>
                  </a:lnTo>
                  <a:lnTo>
                    <a:pt x="150" y="368"/>
                  </a:lnTo>
                  <a:lnTo>
                    <a:pt x="150" y="385"/>
                  </a:lnTo>
                  <a:lnTo>
                    <a:pt x="150" y="390"/>
                  </a:lnTo>
                  <a:lnTo>
                    <a:pt x="150" y="399"/>
                  </a:lnTo>
                  <a:lnTo>
                    <a:pt x="152" y="401"/>
                  </a:lnTo>
                  <a:lnTo>
                    <a:pt x="152" y="409"/>
                  </a:lnTo>
                  <a:lnTo>
                    <a:pt x="154" y="411"/>
                  </a:lnTo>
                  <a:lnTo>
                    <a:pt x="157" y="413"/>
                  </a:lnTo>
                  <a:lnTo>
                    <a:pt x="157" y="416"/>
                  </a:lnTo>
                  <a:lnTo>
                    <a:pt x="159" y="418"/>
                  </a:lnTo>
                  <a:lnTo>
                    <a:pt x="183" y="418"/>
                  </a:lnTo>
                  <a:lnTo>
                    <a:pt x="181" y="418"/>
                  </a:lnTo>
                  <a:lnTo>
                    <a:pt x="178" y="418"/>
                  </a:lnTo>
                  <a:lnTo>
                    <a:pt x="176" y="416"/>
                  </a:lnTo>
                  <a:lnTo>
                    <a:pt x="174" y="416"/>
                  </a:lnTo>
                  <a:lnTo>
                    <a:pt x="171" y="413"/>
                  </a:lnTo>
                  <a:lnTo>
                    <a:pt x="169" y="411"/>
                  </a:lnTo>
                  <a:lnTo>
                    <a:pt x="169" y="409"/>
                  </a:lnTo>
                  <a:lnTo>
                    <a:pt x="166" y="409"/>
                  </a:lnTo>
                  <a:lnTo>
                    <a:pt x="166" y="404"/>
                  </a:lnTo>
                  <a:lnTo>
                    <a:pt x="164" y="401"/>
                  </a:lnTo>
                  <a:lnTo>
                    <a:pt x="164" y="363"/>
                  </a:lnTo>
                  <a:lnTo>
                    <a:pt x="166" y="361"/>
                  </a:lnTo>
                  <a:lnTo>
                    <a:pt x="166" y="358"/>
                  </a:lnTo>
                  <a:lnTo>
                    <a:pt x="169" y="356"/>
                  </a:lnTo>
                  <a:lnTo>
                    <a:pt x="169" y="353"/>
                  </a:lnTo>
                  <a:lnTo>
                    <a:pt x="171" y="351"/>
                  </a:lnTo>
                  <a:lnTo>
                    <a:pt x="174" y="351"/>
                  </a:lnTo>
                  <a:lnTo>
                    <a:pt x="176" y="349"/>
                  </a:lnTo>
                  <a:lnTo>
                    <a:pt x="205" y="349"/>
                  </a:lnTo>
                  <a:lnTo>
                    <a:pt x="202" y="346"/>
                  </a:lnTo>
                  <a:lnTo>
                    <a:pt x="200" y="344"/>
                  </a:lnTo>
                  <a:lnTo>
                    <a:pt x="198" y="344"/>
                  </a:lnTo>
                  <a:lnTo>
                    <a:pt x="195" y="341"/>
                  </a:lnTo>
                  <a:lnTo>
                    <a:pt x="193" y="341"/>
                  </a:lnTo>
                  <a:lnTo>
                    <a:pt x="190" y="339"/>
                  </a:lnTo>
                  <a:lnTo>
                    <a:pt x="183" y="339"/>
                  </a:lnTo>
                  <a:lnTo>
                    <a:pt x="183" y="339"/>
                  </a:lnTo>
                  <a:close/>
                </a:path>
                <a:path w="1264" h="429">
                  <a:moveTo>
                    <a:pt x="241" y="339"/>
                  </a:moveTo>
                  <a:lnTo>
                    <a:pt x="226" y="339"/>
                  </a:lnTo>
                  <a:lnTo>
                    <a:pt x="226" y="428"/>
                  </a:lnTo>
                  <a:lnTo>
                    <a:pt x="238" y="428"/>
                  </a:lnTo>
                  <a:lnTo>
                    <a:pt x="238" y="363"/>
                  </a:lnTo>
                  <a:lnTo>
                    <a:pt x="241" y="363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  <a:path w="1264" h="429">
                  <a:moveTo>
                    <a:pt x="241" y="339"/>
                  </a:moveTo>
                  <a:lnTo>
                    <a:pt x="241" y="363"/>
                  </a:lnTo>
                  <a:lnTo>
                    <a:pt x="272" y="428"/>
                  </a:lnTo>
                  <a:lnTo>
                    <a:pt x="272" y="404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  <a:path w="1264" h="429">
                  <a:moveTo>
                    <a:pt x="286" y="339"/>
                  </a:moveTo>
                  <a:lnTo>
                    <a:pt x="274" y="339"/>
                  </a:lnTo>
                  <a:lnTo>
                    <a:pt x="274" y="404"/>
                  </a:lnTo>
                  <a:lnTo>
                    <a:pt x="272" y="404"/>
                  </a:lnTo>
                  <a:lnTo>
                    <a:pt x="272" y="428"/>
                  </a:lnTo>
                  <a:lnTo>
                    <a:pt x="286" y="428"/>
                  </a:lnTo>
                  <a:lnTo>
                    <a:pt x="286" y="339"/>
                  </a:lnTo>
                  <a:lnTo>
                    <a:pt x="286" y="339"/>
                  </a:lnTo>
                  <a:close/>
                </a:path>
                <a:path w="1264" h="429">
                  <a:moveTo>
                    <a:pt x="313" y="418"/>
                  </a:moveTo>
                  <a:lnTo>
                    <a:pt x="315" y="421"/>
                  </a:lnTo>
                  <a:lnTo>
                    <a:pt x="318" y="423"/>
                  </a:lnTo>
                  <a:lnTo>
                    <a:pt x="320" y="425"/>
                  </a:lnTo>
                  <a:lnTo>
                    <a:pt x="325" y="425"/>
                  </a:lnTo>
                  <a:lnTo>
                    <a:pt x="327" y="428"/>
                  </a:lnTo>
                  <a:lnTo>
                    <a:pt x="339" y="428"/>
                  </a:lnTo>
                  <a:lnTo>
                    <a:pt x="344" y="425"/>
                  </a:lnTo>
                  <a:lnTo>
                    <a:pt x="346" y="423"/>
                  </a:lnTo>
                  <a:lnTo>
                    <a:pt x="349" y="423"/>
                  </a:lnTo>
                  <a:lnTo>
                    <a:pt x="351" y="421"/>
                  </a:lnTo>
                  <a:lnTo>
                    <a:pt x="313" y="418"/>
                  </a:lnTo>
                  <a:lnTo>
                    <a:pt x="313" y="418"/>
                  </a:lnTo>
                  <a:close/>
                </a:path>
                <a:path w="1264" h="429">
                  <a:moveTo>
                    <a:pt x="361" y="382"/>
                  </a:moveTo>
                  <a:lnTo>
                    <a:pt x="332" y="382"/>
                  </a:lnTo>
                  <a:lnTo>
                    <a:pt x="332" y="392"/>
                  </a:lnTo>
                  <a:lnTo>
                    <a:pt x="351" y="392"/>
                  </a:lnTo>
                  <a:lnTo>
                    <a:pt x="351" y="399"/>
                  </a:lnTo>
                  <a:lnTo>
                    <a:pt x="351" y="401"/>
                  </a:lnTo>
                  <a:lnTo>
                    <a:pt x="349" y="404"/>
                  </a:lnTo>
                  <a:lnTo>
                    <a:pt x="349" y="409"/>
                  </a:lnTo>
                  <a:lnTo>
                    <a:pt x="346" y="411"/>
                  </a:lnTo>
                  <a:lnTo>
                    <a:pt x="346" y="413"/>
                  </a:lnTo>
                  <a:lnTo>
                    <a:pt x="344" y="416"/>
                  </a:lnTo>
                  <a:lnTo>
                    <a:pt x="342" y="416"/>
                  </a:lnTo>
                  <a:lnTo>
                    <a:pt x="339" y="418"/>
                  </a:lnTo>
                  <a:lnTo>
                    <a:pt x="313" y="418"/>
                  </a:lnTo>
                  <a:lnTo>
                    <a:pt x="351" y="421"/>
                  </a:lnTo>
                  <a:lnTo>
                    <a:pt x="351" y="428"/>
                  </a:lnTo>
                  <a:lnTo>
                    <a:pt x="361" y="428"/>
                  </a:lnTo>
                  <a:lnTo>
                    <a:pt x="361" y="382"/>
                  </a:lnTo>
                  <a:lnTo>
                    <a:pt x="361" y="382"/>
                  </a:lnTo>
                  <a:close/>
                </a:path>
                <a:path w="1264" h="429">
                  <a:moveTo>
                    <a:pt x="310" y="349"/>
                  </a:moveTo>
                  <a:lnTo>
                    <a:pt x="308" y="351"/>
                  </a:lnTo>
                  <a:lnTo>
                    <a:pt x="308" y="353"/>
                  </a:lnTo>
                  <a:lnTo>
                    <a:pt x="306" y="353"/>
                  </a:lnTo>
                  <a:lnTo>
                    <a:pt x="306" y="358"/>
                  </a:lnTo>
                  <a:lnTo>
                    <a:pt x="303" y="361"/>
                  </a:lnTo>
                  <a:lnTo>
                    <a:pt x="303" y="365"/>
                  </a:lnTo>
                  <a:lnTo>
                    <a:pt x="301" y="368"/>
                  </a:lnTo>
                  <a:lnTo>
                    <a:pt x="301" y="401"/>
                  </a:lnTo>
                  <a:lnTo>
                    <a:pt x="303" y="404"/>
                  </a:lnTo>
                  <a:lnTo>
                    <a:pt x="303" y="409"/>
                  </a:lnTo>
                  <a:lnTo>
                    <a:pt x="306" y="411"/>
                  </a:lnTo>
                  <a:lnTo>
                    <a:pt x="306" y="413"/>
                  </a:lnTo>
                  <a:lnTo>
                    <a:pt x="308" y="413"/>
                  </a:lnTo>
                  <a:lnTo>
                    <a:pt x="308" y="416"/>
                  </a:lnTo>
                  <a:lnTo>
                    <a:pt x="310" y="418"/>
                  </a:lnTo>
                  <a:lnTo>
                    <a:pt x="334" y="418"/>
                  </a:lnTo>
                  <a:lnTo>
                    <a:pt x="332" y="418"/>
                  </a:lnTo>
                  <a:lnTo>
                    <a:pt x="330" y="418"/>
                  </a:lnTo>
                  <a:lnTo>
                    <a:pt x="327" y="416"/>
                  </a:lnTo>
                  <a:lnTo>
                    <a:pt x="325" y="416"/>
                  </a:lnTo>
                  <a:lnTo>
                    <a:pt x="322" y="413"/>
                  </a:lnTo>
                  <a:lnTo>
                    <a:pt x="320" y="411"/>
                  </a:lnTo>
                  <a:lnTo>
                    <a:pt x="320" y="409"/>
                  </a:lnTo>
                  <a:lnTo>
                    <a:pt x="318" y="406"/>
                  </a:lnTo>
                  <a:lnTo>
                    <a:pt x="318" y="404"/>
                  </a:lnTo>
                  <a:lnTo>
                    <a:pt x="315" y="401"/>
                  </a:lnTo>
                  <a:lnTo>
                    <a:pt x="315" y="363"/>
                  </a:lnTo>
                  <a:lnTo>
                    <a:pt x="318" y="363"/>
                  </a:lnTo>
                  <a:lnTo>
                    <a:pt x="318" y="358"/>
                  </a:lnTo>
                  <a:lnTo>
                    <a:pt x="320" y="356"/>
                  </a:lnTo>
                  <a:lnTo>
                    <a:pt x="322" y="353"/>
                  </a:lnTo>
                  <a:lnTo>
                    <a:pt x="322" y="351"/>
                  </a:lnTo>
                  <a:lnTo>
                    <a:pt x="325" y="351"/>
                  </a:lnTo>
                  <a:lnTo>
                    <a:pt x="327" y="349"/>
                  </a:lnTo>
                  <a:lnTo>
                    <a:pt x="334" y="349"/>
                  </a:lnTo>
                  <a:lnTo>
                    <a:pt x="310" y="349"/>
                  </a:lnTo>
                  <a:lnTo>
                    <a:pt x="310" y="349"/>
                  </a:lnTo>
                  <a:close/>
                </a:path>
                <a:path w="1264" h="429">
                  <a:moveTo>
                    <a:pt x="334" y="339"/>
                  </a:moveTo>
                  <a:lnTo>
                    <a:pt x="325" y="339"/>
                  </a:lnTo>
                  <a:lnTo>
                    <a:pt x="322" y="341"/>
                  </a:lnTo>
                  <a:lnTo>
                    <a:pt x="320" y="341"/>
                  </a:lnTo>
                  <a:lnTo>
                    <a:pt x="318" y="344"/>
                  </a:lnTo>
                  <a:lnTo>
                    <a:pt x="315" y="344"/>
                  </a:lnTo>
                  <a:lnTo>
                    <a:pt x="313" y="346"/>
                  </a:lnTo>
                  <a:lnTo>
                    <a:pt x="310" y="349"/>
                  </a:lnTo>
                  <a:lnTo>
                    <a:pt x="339" y="349"/>
                  </a:lnTo>
                  <a:lnTo>
                    <a:pt x="342" y="351"/>
                  </a:lnTo>
                  <a:lnTo>
                    <a:pt x="344" y="351"/>
                  </a:lnTo>
                  <a:lnTo>
                    <a:pt x="344" y="353"/>
                  </a:lnTo>
                  <a:lnTo>
                    <a:pt x="346" y="353"/>
                  </a:lnTo>
                  <a:lnTo>
                    <a:pt x="346" y="356"/>
                  </a:lnTo>
                  <a:lnTo>
                    <a:pt x="346" y="358"/>
                  </a:lnTo>
                  <a:lnTo>
                    <a:pt x="349" y="361"/>
                  </a:lnTo>
                  <a:lnTo>
                    <a:pt x="349" y="370"/>
                  </a:lnTo>
                  <a:lnTo>
                    <a:pt x="361" y="370"/>
                  </a:lnTo>
                  <a:lnTo>
                    <a:pt x="361" y="365"/>
                  </a:lnTo>
                  <a:lnTo>
                    <a:pt x="361" y="363"/>
                  </a:lnTo>
                  <a:lnTo>
                    <a:pt x="361" y="358"/>
                  </a:lnTo>
                  <a:lnTo>
                    <a:pt x="358" y="356"/>
                  </a:lnTo>
                  <a:lnTo>
                    <a:pt x="358" y="351"/>
                  </a:lnTo>
                  <a:lnTo>
                    <a:pt x="356" y="349"/>
                  </a:lnTo>
                  <a:lnTo>
                    <a:pt x="354" y="346"/>
                  </a:lnTo>
                  <a:lnTo>
                    <a:pt x="351" y="344"/>
                  </a:lnTo>
                  <a:lnTo>
                    <a:pt x="349" y="344"/>
                  </a:lnTo>
                  <a:lnTo>
                    <a:pt x="346" y="341"/>
                  </a:lnTo>
                  <a:lnTo>
                    <a:pt x="344" y="341"/>
                  </a:lnTo>
                  <a:lnTo>
                    <a:pt x="342" y="339"/>
                  </a:lnTo>
                  <a:lnTo>
                    <a:pt x="334" y="339"/>
                  </a:lnTo>
                  <a:lnTo>
                    <a:pt x="334" y="339"/>
                  </a:lnTo>
                  <a:close/>
                </a:path>
                <a:path w="1264" h="429">
                  <a:moveTo>
                    <a:pt x="390" y="339"/>
                  </a:moveTo>
                  <a:lnTo>
                    <a:pt x="378" y="339"/>
                  </a:lnTo>
                  <a:lnTo>
                    <a:pt x="378" y="428"/>
                  </a:lnTo>
                  <a:lnTo>
                    <a:pt x="438" y="428"/>
                  </a:lnTo>
                  <a:lnTo>
                    <a:pt x="438" y="418"/>
                  </a:lnTo>
                  <a:lnTo>
                    <a:pt x="390" y="418"/>
                  </a:lnTo>
                  <a:lnTo>
                    <a:pt x="390" y="339"/>
                  </a:lnTo>
                  <a:lnTo>
                    <a:pt x="390" y="339"/>
                  </a:lnTo>
                  <a:close/>
                </a:path>
                <a:path w="1264" h="429">
                  <a:moveTo>
                    <a:pt x="488" y="428"/>
                  </a:moveTo>
                  <a:lnTo>
                    <a:pt x="476" y="428"/>
                  </a:lnTo>
                  <a:lnTo>
                    <a:pt x="476" y="339"/>
                  </a:lnTo>
                  <a:lnTo>
                    <a:pt x="488" y="339"/>
                  </a:lnTo>
                  <a:lnTo>
                    <a:pt x="488" y="428"/>
                  </a:lnTo>
                  <a:lnTo>
                    <a:pt x="488" y="428"/>
                  </a:lnTo>
                  <a:close/>
                </a:path>
                <a:path w="1264" h="429">
                  <a:moveTo>
                    <a:pt x="562" y="339"/>
                  </a:moveTo>
                  <a:lnTo>
                    <a:pt x="550" y="339"/>
                  </a:lnTo>
                  <a:lnTo>
                    <a:pt x="522" y="428"/>
                  </a:lnTo>
                  <a:lnTo>
                    <a:pt x="536" y="428"/>
                  </a:lnTo>
                  <a:lnTo>
                    <a:pt x="543" y="399"/>
                  </a:lnTo>
                  <a:lnTo>
                    <a:pt x="570" y="399"/>
                  </a:lnTo>
                  <a:lnTo>
                    <a:pt x="548" y="390"/>
                  </a:lnTo>
                  <a:lnTo>
                    <a:pt x="555" y="358"/>
                  </a:lnTo>
                  <a:lnTo>
                    <a:pt x="558" y="358"/>
                  </a:lnTo>
                  <a:lnTo>
                    <a:pt x="562" y="339"/>
                  </a:lnTo>
                  <a:lnTo>
                    <a:pt x="562" y="339"/>
                  </a:lnTo>
                  <a:close/>
                </a:path>
                <a:path w="1264" h="429">
                  <a:moveTo>
                    <a:pt x="562" y="339"/>
                  </a:moveTo>
                  <a:lnTo>
                    <a:pt x="558" y="358"/>
                  </a:lnTo>
                  <a:lnTo>
                    <a:pt x="567" y="390"/>
                  </a:lnTo>
                  <a:lnTo>
                    <a:pt x="548" y="390"/>
                  </a:lnTo>
                  <a:lnTo>
                    <a:pt x="570" y="399"/>
                  </a:lnTo>
                  <a:lnTo>
                    <a:pt x="579" y="428"/>
                  </a:lnTo>
                  <a:lnTo>
                    <a:pt x="591" y="428"/>
                  </a:lnTo>
                  <a:lnTo>
                    <a:pt x="562" y="339"/>
                  </a:lnTo>
                  <a:lnTo>
                    <a:pt x="562" y="339"/>
                  </a:lnTo>
                  <a:close/>
                </a:path>
                <a:path w="1264" h="429">
                  <a:moveTo>
                    <a:pt x="615" y="339"/>
                  </a:moveTo>
                  <a:lnTo>
                    <a:pt x="601" y="339"/>
                  </a:lnTo>
                  <a:lnTo>
                    <a:pt x="601" y="428"/>
                  </a:lnTo>
                  <a:lnTo>
                    <a:pt x="615" y="428"/>
                  </a:lnTo>
                  <a:lnTo>
                    <a:pt x="615" y="363"/>
                  </a:lnTo>
                  <a:lnTo>
                    <a:pt x="615" y="339"/>
                  </a:lnTo>
                  <a:lnTo>
                    <a:pt x="615" y="339"/>
                  </a:lnTo>
                  <a:close/>
                </a:path>
                <a:path w="1264" h="429">
                  <a:moveTo>
                    <a:pt x="615" y="339"/>
                  </a:moveTo>
                  <a:lnTo>
                    <a:pt x="615" y="363"/>
                  </a:lnTo>
                  <a:lnTo>
                    <a:pt x="646" y="428"/>
                  </a:lnTo>
                  <a:lnTo>
                    <a:pt x="649" y="404"/>
                  </a:lnTo>
                  <a:lnTo>
                    <a:pt x="615" y="339"/>
                  </a:lnTo>
                  <a:lnTo>
                    <a:pt x="615" y="339"/>
                  </a:lnTo>
                  <a:close/>
                </a:path>
                <a:path w="1264" h="429">
                  <a:moveTo>
                    <a:pt x="661" y="339"/>
                  </a:moveTo>
                  <a:lnTo>
                    <a:pt x="649" y="339"/>
                  </a:lnTo>
                  <a:lnTo>
                    <a:pt x="649" y="404"/>
                  </a:lnTo>
                  <a:lnTo>
                    <a:pt x="646" y="428"/>
                  </a:lnTo>
                  <a:lnTo>
                    <a:pt x="661" y="428"/>
                  </a:lnTo>
                  <a:lnTo>
                    <a:pt x="661" y="339"/>
                  </a:lnTo>
                  <a:lnTo>
                    <a:pt x="661" y="339"/>
                  </a:lnTo>
                  <a:close/>
                </a:path>
                <a:path w="1264" h="429">
                  <a:moveTo>
                    <a:pt x="738" y="339"/>
                  </a:moveTo>
                  <a:lnTo>
                    <a:pt x="723" y="339"/>
                  </a:lnTo>
                  <a:lnTo>
                    <a:pt x="723" y="378"/>
                  </a:lnTo>
                  <a:lnTo>
                    <a:pt x="690" y="378"/>
                  </a:lnTo>
                  <a:lnTo>
                    <a:pt x="723" y="387"/>
                  </a:lnTo>
                  <a:lnTo>
                    <a:pt x="723" y="428"/>
                  </a:lnTo>
                  <a:lnTo>
                    <a:pt x="738" y="428"/>
                  </a:lnTo>
                  <a:lnTo>
                    <a:pt x="738" y="339"/>
                  </a:lnTo>
                  <a:lnTo>
                    <a:pt x="738" y="339"/>
                  </a:lnTo>
                  <a:close/>
                </a:path>
                <a:path w="1264" h="429">
                  <a:moveTo>
                    <a:pt x="690" y="339"/>
                  </a:moveTo>
                  <a:lnTo>
                    <a:pt x="678" y="339"/>
                  </a:lnTo>
                  <a:lnTo>
                    <a:pt x="678" y="428"/>
                  </a:lnTo>
                  <a:lnTo>
                    <a:pt x="690" y="428"/>
                  </a:lnTo>
                  <a:lnTo>
                    <a:pt x="690" y="387"/>
                  </a:lnTo>
                  <a:lnTo>
                    <a:pt x="723" y="387"/>
                  </a:lnTo>
                  <a:lnTo>
                    <a:pt x="690" y="378"/>
                  </a:lnTo>
                  <a:lnTo>
                    <a:pt x="690" y="339"/>
                  </a:lnTo>
                  <a:lnTo>
                    <a:pt x="690" y="339"/>
                  </a:lnTo>
                  <a:close/>
                </a:path>
                <a:path w="1264" h="429">
                  <a:moveTo>
                    <a:pt x="810" y="339"/>
                  </a:moveTo>
                  <a:lnTo>
                    <a:pt x="752" y="339"/>
                  </a:lnTo>
                  <a:lnTo>
                    <a:pt x="752" y="428"/>
                  </a:lnTo>
                  <a:lnTo>
                    <a:pt x="812" y="428"/>
                  </a:lnTo>
                  <a:lnTo>
                    <a:pt x="812" y="418"/>
                  </a:lnTo>
                  <a:lnTo>
                    <a:pt x="766" y="418"/>
                  </a:lnTo>
                  <a:lnTo>
                    <a:pt x="766" y="387"/>
                  </a:lnTo>
                  <a:lnTo>
                    <a:pt x="807" y="387"/>
                  </a:lnTo>
                  <a:lnTo>
                    <a:pt x="807" y="378"/>
                  </a:lnTo>
                  <a:lnTo>
                    <a:pt x="766" y="378"/>
                  </a:lnTo>
                  <a:lnTo>
                    <a:pt x="766" y="349"/>
                  </a:lnTo>
                  <a:lnTo>
                    <a:pt x="810" y="349"/>
                  </a:lnTo>
                  <a:lnTo>
                    <a:pt x="810" y="339"/>
                  </a:lnTo>
                  <a:lnTo>
                    <a:pt x="810" y="339"/>
                  </a:lnTo>
                  <a:close/>
                </a:path>
                <a:path w="1264" h="429">
                  <a:moveTo>
                    <a:pt x="889" y="392"/>
                  </a:moveTo>
                  <a:lnTo>
                    <a:pt x="877" y="392"/>
                  </a:lnTo>
                  <a:lnTo>
                    <a:pt x="877" y="394"/>
                  </a:lnTo>
                  <a:lnTo>
                    <a:pt x="877" y="399"/>
                  </a:lnTo>
                  <a:lnTo>
                    <a:pt x="874" y="404"/>
                  </a:lnTo>
                  <a:lnTo>
                    <a:pt x="874" y="409"/>
                  </a:lnTo>
                  <a:lnTo>
                    <a:pt x="872" y="409"/>
                  </a:lnTo>
                  <a:lnTo>
                    <a:pt x="872" y="413"/>
                  </a:lnTo>
                  <a:lnTo>
                    <a:pt x="870" y="413"/>
                  </a:lnTo>
                  <a:lnTo>
                    <a:pt x="867" y="416"/>
                  </a:lnTo>
                  <a:lnTo>
                    <a:pt x="865" y="418"/>
                  </a:lnTo>
                  <a:lnTo>
                    <a:pt x="836" y="418"/>
                  </a:lnTo>
                  <a:lnTo>
                    <a:pt x="838" y="421"/>
                  </a:lnTo>
                  <a:lnTo>
                    <a:pt x="841" y="423"/>
                  </a:lnTo>
                  <a:lnTo>
                    <a:pt x="843" y="423"/>
                  </a:lnTo>
                  <a:lnTo>
                    <a:pt x="846" y="425"/>
                  </a:lnTo>
                  <a:lnTo>
                    <a:pt x="848" y="425"/>
                  </a:lnTo>
                  <a:lnTo>
                    <a:pt x="850" y="428"/>
                  </a:lnTo>
                  <a:lnTo>
                    <a:pt x="860" y="428"/>
                  </a:lnTo>
                  <a:lnTo>
                    <a:pt x="860" y="428"/>
                  </a:lnTo>
                  <a:lnTo>
                    <a:pt x="865" y="428"/>
                  </a:lnTo>
                  <a:lnTo>
                    <a:pt x="867" y="425"/>
                  </a:lnTo>
                  <a:lnTo>
                    <a:pt x="874" y="425"/>
                  </a:lnTo>
                  <a:lnTo>
                    <a:pt x="877" y="423"/>
                  </a:lnTo>
                  <a:lnTo>
                    <a:pt x="879" y="421"/>
                  </a:lnTo>
                  <a:lnTo>
                    <a:pt x="882" y="418"/>
                  </a:lnTo>
                  <a:lnTo>
                    <a:pt x="884" y="416"/>
                  </a:lnTo>
                  <a:lnTo>
                    <a:pt x="884" y="413"/>
                  </a:lnTo>
                  <a:lnTo>
                    <a:pt x="886" y="411"/>
                  </a:lnTo>
                  <a:lnTo>
                    <a:pt x="886" y="406"/>
                  </a:lnTo>
                  <a:lnTo>
                    <a:pt x="889" y="404"/>
                  </a:lnTo>
                  <a:lnTo>
                    <a:pt x="889" y="392"/>
                  </a:lnTo>
                  <a:lnTo>
                    <a:pt x="889" y="392"/>
                  </a:lnTo>
                  <a:close/>
                </a:path>
                <a:path w="1264" h="429">
                  <a:moveTo>
                    <a:pt x="836" y="349"/>
                  </a:moveTo>
                  <a:lnTo>
                    <a:pt x="836" y="351"/>
                  </a:lnTo>
                  <a:lnTo>
                    <a:pt x="834" y="351"/>
                  </a:lnTo>
                  <a:lnTo>
                    <a:pt x="834" y="353"/>
                  </a:lnTo>
                  <a:lnTo>
                    <a:pt x="831" y="356"/>
                  </a:lnTo>
                  <a:lnTo>
                    <a:pt x="829" y="358"/>
                  </a:lnTo>
                  <a:lnTo>
                    <a:pt x="829" y="363"/>
                  </a:lnTo>
                  <a:lnTo>
                    <a:pt x="826" y="365"/>
                  </a:lnTo>
                  <a:lnTo>
                    <a:pt x="826" y="404"/>
                  </a:lnTo>
                  <a:lnTo>
                    <a:pt x="829" y="406"/>
                  </a:lnTo>
                  <a:lnTo>
                    <a:pt x="829" y="409"/>
                  </a:lnTo>
                  <a:lnTo>
                    <a:pt x="831" y="411"/>
                  </a:lnTo>
                  <a:lnTo>
                    <a:pt x="831" y="413"/>
                  </a:lnTo>
                  <a:lnTo>
                    <a:pt x="834" y="416"/>
                  </a:lnTo>
                  <a:lnTo>
                    <a:pt x="836" y="418"/>
                  </a:lnTo>
                  <a:lnTo>
                    <a:pt x="860" y="418"/>
                  </a:lnTo>
                  <a:lnTo>
                    <a:pt x="855" y="418"/>
                  </a:lnTo>
                  <a:lnTo>
                    <a:pt x="853" y="418"/>
                  </a:lnTo>
                  <a:lnTo>
                    <a:pt x="850" y="416"/>
                  </a:lnTo>
                  <a:lnTo>
                    <a:pt x="848" y="416"/>
                  </a:lnTo>
                  <a:lnTo>
                    <a:pt x="848" y="413"/>
                  </a:lnTo>
                  <a:lnTo>
                    <a:pt x="846" y="411"/>
                  </a:lnTo>
                  <a:lnTo>
                    <a:pt x="843" y="409"/>
                  </a:lnTo>
                  <a:lnTo>
                    <a:pt x="843" y="404"/>
                  </a:lnTo>
                  <a:lnTo>
                    <a:pt x="841" y="404"/>
                  </a:lnTo>
                  <a:lnTo>
                    <a:pt x="841" y="394"/>
                  </a:lnTo>
                  <a:lnTo>
                    <a:pt x="838" y="392"/>
                  </a:lnTo>
                  <a:lnTo>
                    <a:pt x="838" y="378"/>
                  </a:lnTo>
                  <a:lnTo>
                    <a:pt x="841" y="375"/>
                  </a:lnTo>
                  <a:lnTo>
                    <a:pt x="841" y="363"/>
                  </a:lnTo>
                  <a:lnTo>
                    <a:pt x="843" y="363"/>
                  </a:lnTo>
                  <a:lnTo>
                    <a:pt x="843" y="358"/>
                  </a:lnTo>
                  <a:lnTo>
                    <a:pt x="846" y="356"/>
                  </a:lnTo>
                  <a:lnTo>
                    <a:pt x="848" y="353"/>
                  </a:lnTo>
                  <a:lnTo>
                    <a:pt x="850" y="351"/>
                  </a:lnTo>
                  <a:lnTo>
                    <a:pt x="853" y="351"/>
                  </a:lnTo>
                  <a:lnTo>
                    <a:pt x="855" y="349"/>
                  </a:lnTo>
                  <a:lnTo>
                    <a:pt x="860" y="349"/>
                  </a:lnTo>
                  <a:lnTo>
                    <a:pt x="836" y="349"/>
                  </a:lnTo>
                  <a:lnTo>
                    <a:pt x="836" y="349"/>
                  </a:lnTo>
                  <a:close/>
                </a:path>
                <a:path w="1264" h="429">
                  <a:moveTo>
                    <a:pt x="860" y="339"/>
                  </a:moveTo>
                  <a:lnTo>
                    <a:pt x="850" y="339"/>
                  </a:lnTo>
                  <a:lnTo>
                    <a:pt x="848" y="341"/>
                  </a:lnTo>
                  <a:lnTo>
                    <a:pt x="846" y="341"/>
                  </a:lnTo>
                  <a:lnTo>
                    <a:pt x="843" y="344"/>
                  </a:lnTo>
                  <a:lnTo>
                    <a:pt x="841" y="344"/>
                  </a:lnTo>
                  <a:lnTo>
                    <a:pt x="838" y="346"/>
                  </a:lnTo>
                  <a:lnTo>
                    <a:pt x="836" y="349"/>
                  </a:lnTo>
                  <a:lnTo>
                    <a:pt x="865" y="349"/>
                  </a:lnTo>
                  <a:lnTo>
                    <a:pt x="867" y="351"/>
                  </a:lnTo>
                  <a:lnTo>
                    <a:pt x="870" y="351"/>
                  </a:lnTo>
                  <a:lnTo>
                    <a:pt x="872" y="353"/>
                  </a:lnTo>
                  <a:lnTo>
                    <a:pt x="872" y="356"/>
                  </a:lnTo>
                  <a:lnTo>
                    <a:pt x="874" y="358"/>
                  </a:lnTo>
                  <a:lnTo>
                    <a:pt x="874" y="363"/>
                  </a:lnTo>
                  <a:lnTo>
                    <a:pt x="877" y="365"/>
                  </a:lnTo>
                  <a:lnTo>
                    <a:pt x="877" y="370"/>
                  </a:lnTo>
                  <a:lnTo>
                    <a:pt x="889" y="370"/>
                  </a:lnTo>
                  <a:lnTo>
                    <a:pt x="889" y="368"/>
                  </a:lnTo>
                  <a:lnTo>
                    <a:pt x="889" y="361"/>
                  </a:lnTo>
                  <a:lnTo>
                    <a:pt x="886" y="358"/>
                  </a:lnTo>
                  <a:lnTo>
                    <a:pt x="886" y="353"/>
                  </a:lnTo>
                  <a:lnTo>
                    <a:pt x="884" y="351"/>
                  </a:lnTo>
                  <a:lnTo>
                    <a:pt x="884" y="349"/>
                  </a:lnTo>
                  <a:lnTo>
                    <a:pt x="882" y="346"/>
                  </a:lnTo>
                  <a:lnTo>
                    <a:pt x="879" y="344"/>
                  </a:lnTo>
                  <a:lnTo>
                    <a:pt x="877" y="344"/>
                  </a:lnTo>
                  <a:lnTo>
                    <a:pt x="874" y="341"/>
                  </a:lnTo>
                  <a:lnTo>
                    <a:pt x="872" y="341"/>
                  </a:lnTo>
                  <a:lnTo>
                    <a:pt x="870" y="339"/>
                  </a:lnTo>
                  <a:lnTo>
                    <a:pt x="860" y="339"/>
                  </a:lnTo>
                  <a:lnTo>
                    <a:pt x="860" y="339"/>
                  </a:lnTo>
                  <a:close/>
                </a:path>
                <a:path w="1264" h="429">
                  <a:moveTo>
                    <a:pt x="961" y="339"/>
                  </a:moveTo>
                  <a:lnTo>
                    <a:pt x="949" y="339"/>
                  </a:lnTo>
                  <a:lnTo>
                    <a:pt x="949" y="378"/>
                  </a:lnTo>
                  <a:lnTo>
                    <a:pt x="915" y="378"/>
                  </a:lnTo>
                  <a:lnTo>
                    <a:pt x="949" y="387"/>
                  </a:lnTo>
                  <a:lnTo>
                    <a:pt x="949" y="428"/>
                  </a:lnTo>
                  <a:lnTo>
                    <a:pt x="961" y="428"/>
                  </a:lnTo>
                  <a:lnTo>
                    <a:pt x="961" y="339"/>
                  </a:lnTo>
                  <a:lnTo>
                    <a:pt x="961" y="339"/>
                  </a:lnTo>
                  <a:close/>
                </a:path>
                <a:path w="1264" h="429">
                  <a:moveTo>
                    <a:pt x="915" y="339"/>
                  </a:moveTo>
                  <a:lnTo>
                    <a:pt x="901" y="339"/>
                  </a:lnTo>
                  <a:lnTo>
                    <a:pt x="901" y="428"/>
                  </a:lnTo>
                  <a:lnTo>
                    <a:pt x="915" y="428"/>
                  </a:lnTo>
                  <a:lnTo>
                    <a:pt x="915" y="387"/>
                  </a:lnTo>
                  <a:lnTo>
                    <a:pt x="949" y="387"/>
                  </a:lnTo>
                  <a:lnTo>
                    <a:pt x="915" y="378"/>
                  </a:lnTo>
                  <a:lnTo>
                    <a:pt x="915" y="339"/>
                  </a:lnTo>
                  <a:lnTo>
                    <a:pt x="915" y="339"/>
                  </a:lnTo>
                  <a:close/>
                </a:path>
                <a:path w="1264" h="429">
                  <a:moveTo>
                    <a:pt x="990" y="339"/>
                  </a:moveTo>
                  <a:lnTo>
                    <a:pt x="975" y="339"/>
                  </a:lnTo>
                  <a:lnTo>
                    <a:pt x="975" y="401"/>
                  </a:lnTo>
                  <a:lnTo>
                    <a:pt x="978" y="404"/>
                  </a:lnTo>
                  <a:lnTo>
                    <a:pt x="978" y="413"/>
                  </a:lnTo>
                  <a:lnTo>
                    <a:pt x="980" y="416"/>
                  </a:lnTo>
                  <a:lnTo>
                    <a:pt x="982" y="418"/>
                  </a:lnTo>
                  <a:lnTo>
                    <a:pt x="985" y="421"/>
                  </a:lnTo>
                  <a:lnTo>
                    <a:pt x="987" y="423"/>
                  </a:lnTo>
                  <a:lnTo>
                    <a:pt x="990" y="425"/>
                  </a:lnTo>
                  <a:lnTo>
                    <a:pt x="994" y="425"/>
                  </a:lnTo>
                  <a:lnTo>
                    <a:pt x="997" y="428"/>
                  </a:lnTo>
                  <a:lnTo>
                    <a:pt x="1016" y="428"/>
                  </a:lnTo>
                  <a:lnTo>
                    <a:pt x="1018" y="425"/>
                  </a:lnTo>
                  <a:lnTo>
                    <a:pt x="1021" y="425"/>
                  </a:lnTo>
                  <a:lnTo>
                    <a:pt x="1023" y="425"/>
                  </a:lnTo>
                  <a:lnTo>
                    <a:pt x="1026" y="423"/>
                  </a:lnTo>
                  <a:lnTo>
                    <a:pt x="1028" y="423"/>
                  </a:lnTo>
                  <a:lnTo>
                    <a:pt x="1030" y="421"/>
                  </a:lnTo>
                  <a:lnTo>
                    <a:pt x="1033" y="418"/>
                  </a:lnTo>
                  <a:lnTo>
                    <a:pt x="1002" y="418"/>
                  </a:lnTo>
                  <a:lnTo>
                    <a:pt x="999" y="416"/>
                  </a:lnTo>
                  <a:lnTo>
                    <a:pt x="997" y="416"/>
                  </a:lnTo>
                  <a:lnTo>
                    <a:pt x="994" y="413"/>
                  </a:lnTo>
                  <a:lnTo>
                    <a:pt x="992" y="411"/>
                  </a:lnTo>
                  <a:lnTo>
                    <a:pt x="992" y="409"/>
                  </a:lnTo>
                  <a:lnTo>
                    <a:pt x="990" y="406"/>
                  </a:lnTo>
                  <a:lnTo>
                    <a:pt x="990" y="339"/>
                  </a:lnTo>
                  <a:lnTo>
                    <a:pt x="990" y="339"/>
                  </a:lnTo>
                  <a:close/>
                </a:path>
                <a:path w="1264" h="429">
                  <a:moveTo>
                    <a:pt x="1038" y="339"/>
                  </a:moveTo>
                  <a:lnTo>
                    <a:pt x="1023" y="339"/>
                  </a:lnTo>
                  <a:lnTo>
                    <a:pt x="1023" y="401"/>
                  </a:lnTo>
                  <a:lnTo>
                    <a:pt x="1023" y="409"/>
                  </a:lnTo>
                  <a:lnTo>
                    <a:pt x="1021" y="411"/>
                  </a:lnTo>
                  <a:lnTo>
                    <a:pt x="1021" y="413"/>
                  </a:lnTo>
                  <a:lnTo>
                    <a:pt x="1018" y="413"/>
                  </a:lnTo>
                  <a:lnTo>
                    <a:pt x="1018" y="416"/>
                  </a:lnTo>
                  <a:lnTo>
                    <a:pt x="1016" y="416"/>
                  </a:lnTo>
                  <a:lnTo>
                    <a:pt x="1014" y="418"/>
                  </a:lnTo>
                  <a:lnTo>
                    <a:pt x="1006" y="418"/>
                  </a:lnTo>
                  <a:lnTo>
                    <a:pt x="1033" y="418"/>
                  </a:lnTo>
                  <a:lnTo>
                    <a:pt x="1033" y="416"/>
                  </a:lnTo>
                  <a:lnTo>
                    <a:pt x="1035" y="413"/>
                  </a:lnTo>
                  <a:lnTo>
                    <a:pt x="1035" y="409"/>
                  </a:lnTo>
                  <a:lnTo>
                    <a:pt x="1038" y="406"/>
                  </a:lnTo>
                  <a:lnTo>
                    <a:pt x="1038" y="339"/>
                  </a:lnTo>
                  <a:lnTo>
                    <a:pt x="1038" y="339"/>
                  </a:lnTo>
                  <a:close/>
                </a:path>
                <a:path w="1264" h="429">
                  <a:moveTo>
                    <a:pt x="1088" y="339"/>
                  </a:moveTo>
                  <a:lnTo>
                    <a:pt x="1076" y="339"/>
                  </a:lnTo>
                  <a:lnTo>
                    <a:pt x="1047" y="428"/>
                  </a:lnTo>
                  <a:lnTo>
                    <a:pt x="1062" y="428"/>
                  </a:lnTo>
                  <a:lnTo>
                    <a:pt x="1069" y="399"/>
                  </a:lnTo>
                  <a:lnTo>
                    <a:pt x="1095" y="399"/>
                  </a:lnTo>
                  <a:lnTo>
                    <a:pt x="1071" y="390"/>
                  </a:lnTo>
                  <a:lnTo>
                    <a:pt x="1081" y="358"/>
                  </a:lnTo>
                  <a:lnTo>
                    <a:pt x="1083" y="358"/>
                  </a:lnTo>
                  <a:lnTo>
                    <a:pt x="1088" y="339"/>
                  </a:lnTo>
                  <a:lnTo>
                    <a:pt x="1088" y="339"/>
                  </a:lnTo>
                  <a:close/>
                </a:path>
                <a:path w="1264" h="429">
                  <a:moveTo>
                    <a:pt x="1088" y="339"/>
                  </a:moveTo>
                  <a:lnTo>
                    <a:pt x="1083" y="358"/>
                  </a:lnTo>
                  <a:lnTo>
                    <a:pt x="1093" y="390"/>
                  </a:lnTo>
                  <a:lnTo>
                    <a:pt x="1071" y="390"/>
                  </a:lnTo>
                  <a:lnTo>
                    <a:pt x="1095" y="399"/>
                  </a:lnTo>
                  <a:lnTo>
                    <a:pt x="1102" y="428"/>
                  </a:lnTo>
                  <a:lnTo>
                    <a:pt x="1117" y="428"/>
                  </a:lnTo>
                  <a:lnTo>
                    <a:pt x="1088" y="339"/>
                  </a:lnTo>
                  <a:lnTo>
                    <a:pt x="1088" y="339"/>
                  </a:lnTo>
                  <a:close/>
                </a:path>
                <a:path w="1264" h="429">
                  <a:moveTo>
                    <a:pt x="1141" y="339"/>
                  </a:moveTo>
                  <a:lnTo>
                    <a:pt x="1126" y="339"/>
                  </a:lnTo>
                  <a:lnTo>
                    <a:pt x="1126" y="428"/>
                  </a:lnTo>
                  <a:lnTo>
                    <a:pt x="1138" y="428"/>
                  </a:lnTo>
                  <a:lnTo>
                    <a:pt x="1138" y="363"/>
                  </a:lnTo>
                  <a:lnTo>
                    <a:pt x="1141" y="363"/>
                  </a:lnTo>
                  <a:lnTo>
                    <a:pt x="1141" y="339"/>
                  </a:lnTo>
                  <a:lnTo>
                    <a:pt x="1141" y="339"/>
                  </a:lnTo>
                  <a:close/>
                </a:path>
                <a:path w="1264" h="429">
                  <a:moveTo>
                    <a:pt x="1141" y="339"/>
                  </a:moveTo>
                  <a:lnTo>
                    <a:pt x="1141" y="363"/>
                  </a:lnTo>
                  <a:lnTo>
                    <a:pt x="1172" y="428"/>
                  </a:lnTo>
                  <a:lnTo>
                    <a:pt x="1172" y="404"/>
                  </a:lnTo>
                  <a:lnTo>
                    <a:pt x="1141" y="339"/>
                  </a:lnTo>
                  <a:lnTo>
                    <a:pt x="1141" y="339"/>
                  </a:lnTo>
                  <a:close/>
                </a:path>
                <a:path w="1264" h="429">
                  <a:moveTo>
                    <a:pt x="1186" y="339"/>
                  </a:moveTo>
                  <a:lnTo>
                    <a:pt x="1172" y="339"/>
                  </a:lnTo>
                  <a:lnTo>
                    <a:pt x="1172" y="404"/>
                  </a:lnTo>
                  <a:lnTo>
                    <a:pt x="1172" y="428"/>
                  </a:lnTo>
                  <a:lnTo>
                    <a:pt x="1186" y="428"/>
                  </a:lnTo>
                  <a:lnTo>
                    <a:pt x="1186" y="339"/>
                  </a:lnTo>
                  <a:lnTo>
                    <a:pt x="1186" y="339"/>
                  </a:lnTo>
                  <a:close/>
                </a:path>
                <a:path w="1264" h="429">
                  <a:moveTo>
                    <a:pt x="1213" y="418"/>
                  </a:moveTo>
                  <a:lnTo>
                    <a:pt x="1213" y="421"/>
                  </a:lnTo>
                  <a:lnTo>
                    <a:pt x="1215" y="423"/>
                  </a:lnTo>
                  <a:lnTo>
                    <a:pt x="1218" y="425"/>
                  </a:lnTo>
                  <a:lnTo>
                    <a:pt x="1225" y="425"/>
                  </a:lnTo>
                  <a:lnTo>
                    <a:pt x="1227" y="428"/>
                  </a:lnTo>
                  <a:lnTo>
                    <a:pt x="1239" y="428"/>
                  </a:lnTo>
                  <a:lnTo>
                    <a:pt x="1244" y="425"/>
                  </a:lnTo>
                  <a:lnTo>
                    <a:pt x="1246" y="423"/>
                  </a:lnTo>
                  <a:lnTo>
                    <a:pt x="1249" y="423"/>
                  </a:lnTo>
                  <a:lnTo>
                    <a:pt x="1249" y="421"/>
                  </a:lnTo>
                  <a:lnTo>
                    <a:pt x="1213" y="418"/>
                  </a:lnTo>
                  <a:lnTo>
                    <a:pt x="1213" y="418"/>
                  </a:lnTo>
                  <a:close/>
                </a:path>
                <a:path w="1264" h="429">
                  <a:moveTo>
                    <a:pt x="1261" y="382"/>
                  </a:moveTo>
                  <a:lnTo>
                    <a:pt x="1232" y="382"/>
                  </a:lnTo>
                  <a:lnTo>
                    <a:pt x="1232" y="392"/>
                  </a:lnTo>
                  <a:lnTo>
                    <a:pt x="1249" y="392"/>
                  </a:lnTo>
                  <a:lnTo>
                    <a:pt x="1249" y="399"/>
                  </a:lnTo>
                  <a:lnTo>
                    <a:pt x="1249" y="409"/>
                  </a:lnTo>
                  <a:lnTo>
                    <a:pt x="1246" y="411"/>
                  </a:lnTo>
                  <a:lnTo>
                    <a:pt x="1246" y="413"/>
                  </a:lnTo>
                  <a:lnTo>
                    <a:pt x="1244" y="416"/>
                  </a:lnTo>
                  <a:lnTo>
                    <a:pt x="1242" y="416"/>
                  </a:lnTo>
                  <a:lnTo>
                    <a:pt x="1239" y="418"/>
                  </a:lnTo>
                  <a:lnTo>
                    <a:pt x="1213" y="418"/>
                  </a:lnTo>
                  <a:lnTo>
                    <a:pt x="1249" y="421"/>
                  </a:lnTo>
                  <a:lnTo>
                    <a:pt x="1251" y="428"/>
                  </a:lnTo>
                  <a:lnTo>
                    <a:pt x="1261" y="428"/>
                  </a:lnTo>
                  <a:lnTo>
                    <a:pt x="1261" y="382"/>
                  </a:lnTo>
                  <a:lnTo>
                    <a:pt x="1261" y="382"/>
                  </a:lnTo>
                  <a:close/>
                </a:path>
                <a:path w="1264" h="429">
                  <a:moveTo>
                    <a:pt x="1210" y="349"/>
                  </a:moveTo>
                  <a:lnTo>
                    <a:pt x="1208" y="351"/>
                  </a:lnTo>
                  <a:lnTo>
                    <a:pt x="1208" y="353"/>
                  </a:lnTo>
                  <a:lnTo>
                    <a:pt x="1206" y="353"/>
                  </a:lnTo>
                  <a:lnTo>
                    <a:pt x="1206" y="356"/>
                  </a:lnTo>
                  <a:lnTo>
                    <a:pt x="1203" y="358"/>
                  </a:lnTo>
                  <a:lnTo>
                    <a:pt x="1203" y="365"/>
                  </a:lnTo>
                  <a:lnTo>
                    <a:pt x="1201" y="368"/>
                  </a:lnTo>
                  <a:lnTo>
                    <a:pt x="1201" y="401"/>
                  </a:lnTo>
                  <a:lnTo>
                    <a:pt x="1203" y="404"/>
                  </a:lnTo>
                  <a:lnTo>
                    <a:pt x="1203" y="409"/>
                  </a:lnTo>
                  <a:lnTo>
                    <a:pt x="1206" y="411"/>
                  </a:lnTo>
                  <a:lnTo>
                    <a:pt x="1206" y="413"/>
                  </a:lnTo>
                  <a:lnTo>
                    <a:pt x="1208" y="413"/>
                  </a:lnTo>
                  <a:lnTo>
                    <a:pt x="1208" y="416"/>
                  </a:lnTo>
                  <a:lnTo>
                    <a:pt x="1210" y="418"/>
                  </a:lnTo>
                  <a:lnTo>
                    <a:pt x="1234" y="418"/>
                  </a:lnTo>
                  <a:lnTo>
                    <a:pt x="1232" y="418"/>
                  </a:lnTo>
                  <a:lnTo>
                    <a:pt x="1230" y="418"/>
                  </a:lnTo>
                  <a:lnTo>
                    <a:pt x="1227" y="416"/>
                  </a:lnTo>
                  <a:lnTo>
                    <a:pt x="1225" y="416"/>
                  </a:lnTo>
                  <a:lnTo>
                    <a:pt x="1222" y="413"/>
                  </a:lnTo>
                  <a:lnTo>
                    <a:pt x="1220" y="411"/>
                  </a:lnTo>
                  <a:lnTo>
                    <a:pt x="1218" y="409"/>
                  </a:lnTo>
                  <a:lnTo>
                    <a:pt x="1218" y="406"/>
                  </a:lnTo>
                  <a:lnTo>
                    <a:pt x="1215" y="404"/>
                  </a:lnTo>
                  <a:lnTo>
                    <a:pt x="1215" y="363"/>
                  </a:lnTo>
                  <a:lnTo>
                    <a:pt x="1218" y="363"/>
                  </a:lnTo>
                  <a:lnTo>
                    <a:pt x="1218" y="358"/>
                  </a:lnTo>
                  <a:lnTo>
                    <a:pt x="1220" y="356"/>
                  </a:lnTo>
                  <a:lnTo>
                    <a:pt x="1220" y="353"/>
                  </a:lnTo>
                  <a:lnTo>
                    <a:pt x="1222" y="351"/>
                  </a:lnTo>
                  <a:lnTo>
                    <a:pt x="1225" y="351"/>
                  </a:lnTo>
                  <a:lnTo>
                    <a:pt x="1227" y="349"/>
                  </a:lnTo>
                  <a:lnTo>
                    <a:pt x="1232" y="349"/>
                  </a:lnTo>
                  <a:lnTo>
                    <a:pt x="1210" y="349"/>
                  </a:lnTo>
                  <a:lnTo>
                    <a:pt x="1210" y="349"/>
                  </a:lnTo>
                  <a:close/>
                </a:path>
                <a:path w="1264" h="429">
                  <a:moveTo>
                    <a:pt x="1232" y="339"/>
                  </a:moveTo>
                  <a:lnTo>
                    <a:pt x="1225" y="339"/>
                  </a:lnTo>
                  <a:lnTo>
                    <a:pt x="1222" y="341"/>
                  </a:lnTo>
                  <a:lnTo>
                    <a:pt x="1220" y="341"/>
                  </a:lnTo>
                  <a:lnTo>
                    <a:pt x="1218" y="344"/>
                  </a:lnTo>
                  <a:lnTo>
                    <a:pt x="1215" y="344"/>
                  </a:lnTo>
                  <a:lnTo>
                    <a:pt x="1213" y="346"/>
                  </a:lnTo>
                  <a:lnTo>
                    <a:pt x="1210" y="349"/>
                  </a:lnTo>
                  <a:lnTo>
                    <a:pt x="1237" y="349"/>
                  </a:lnTo>
                  <a:lnTo>
                    <a:pt x="1242" y="351"/>
                  </a:lnTo>
                  <a:lnTo>
                    <a:pt x="1244" y="353"/>
                  </a:lnTo>
                  <a:lnTo>
                    <a:pt x="1246" y="353"/>
                  </a:lnTo>
                  <a:lnTo>
                    <a:pt x="1246" y="356"/>
                  </a:lnTo>
                  <a:lnTo>
                    <a:pt x="1246" y="358"/>
                  </a:lnTo>
                  <a:lnTo>
                    <a:pt x="1249" y="361"/>
                  </a:lnTo>
                  <a:lnTo>
                    <a:pt x="1249" y="370"/>
                  </a:lnTo>
                  <a:lnTo>
                    <a:pt x="1261" y="370"/>
                  </a:lnTo>
                  <a:lnTo>
                    <a:pt x="1261" y="365"/>
                  </a:lnTo>
                  <a:lnTo>
                    <a:pt x="1261" y="363"/>
                  </a:lnTo>
                  <a:lnTo>
                    <a:pt x="1261" y="358"/>
                  </a:lnTo>
                  <a:lnTo>
                    <a:pt x="1258" y="356"/>
                  </a:lnTo>
                  <a:lnTo>
                    <a:pt x="1258" y="353"/>
                  </a:lnTo>
                  <a:lnTo>
                    <a:pt x="1256" y="351"/>
                  </a:lnTo>
                  <a:lnTo>
                    <a:pt x="1256" y="349"/>
                  </a:lnTo>
                  <a:lnTo>
                    <a:pt x="1254" y="346"/>
                  </a:lnTo>
                  <a:lnTo>
                    <a:pt x="1251" y="344"/>
                  </a:lnTo>
                  <a:lnTo>
                    <a:pt x="1249" y="344"/>
                  </a:lnTo>
                  <a:lnTo>
                    <a:pt x="1246" y="341"/>
                  </a:lnTo>
                  <a:lnTo>
                    <a:pt x="1244" y="341"/>
                  </a:lnTo>
                  <a:lnTo>
                    <a:pt x="1242" y="339"/>
                  </a:lnTo>
                  <a:lnTo>
                    <a:pt x="1232" y="339"/>
                  </a:lnTo>
                  <a:lnTo>
                    <a:pt x="1232" y="339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518" name="path 5518"/>
          <p:cNvSpPr/>
          <p:nvPr/>
        </p:nvSpPr>
        <p:spPr>
          <a:xfrm>
            <a:off x="8522970" y="9345421"/>
            <a:ext cx="205739" cy="111251"/>
          </a:xfrm>
          <a:custGeom>
            <a:avLst/>
            <a:gdLst/>
            <a:ahLst/>
            <a:cxnLst/>
            <a:rect l="0" t="0" r="0" b="0"/>
            <a:pathLst>
              <a:path w="323" h="175">
                <a:moveTo>
                  <a:pt x="75" y="130"/>
                </a:moveTo>
                <a:lnTo>
                  <a:pt x="65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7" y="140"/>
                </a:lnTo>
                <a:lnTo>
                  <a:pt x="80" y="142"/>
                </a:lnTo>
                <a:lnTo>
                  <a:pt x="82" y="145"/>
                </a:lnTo>
                <a:lnTo>
                  <a:pt x="87" y="147"/>
                </a:lnTo>
                <a:lnTo>
                  <a:pt x="89" y="147"/>
                </a:lnTo>
                <a:lnTo>
                  <a:pt x="89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1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6"/>
                </a:lnTo>
                <a:lnTo>
                  <a:pt x="113" y="161"/>
                </a:lnTo>
                <a:lnTo>
                  <a:pt x="111" y="159"/>
                </a:lnTo>
                <a:lnTo>
                  <a:pt x="111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1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89" y="138"/>
                </a:lnTo>
                <a:lnTo>
                  <a:pt x="87" y="135"/>
                </a:lnTo>
                <a:lnTo>
                  <a:pt x="85" y="135"/>
                </a:lnTo>
                <a:lnTo>
                  <a:pt x="80" y="133"/>
                </a:lnTo>
                <a:lnTo>
                  <a:pt x="77" y="133"/>
                </a:lnTo>
                <a:lnTo>
                  <a:pt x="75" y="130"/>
                </a:lnTo>
                <a:lnTo>
                  <a:pt x="75" y="130"/>
                </a:lnTo>
                <a:close/>
              </a:path>
              <a:path w="32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61" y="123"/>
                </a:lnTo>
                <a:lnTo>
                  <a:pt x="58" y="125"/>
                </a:lnTo>
                <a:lnTo>
                  <a:pt x="58" y="128"/>
                </a:lnTo>
                <a:lnTo>
                  <a:pt x="56" y="133"/>
                </a:lnTo>
                <a:lnTo>
                  <a:pt x="53" y="135"/>
                </a:lnTo>
                <a:lnTo>
                  <a:pt x="53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1" y="150"/>
                </a:lnTo>
                <a:lnTo>
                  <a:pt x="39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29" y="159"/>
                </a:lnTo>
                <a:lnTo>
                  <a:pt x="27" y="161"/>
                </a:lnTo>
                <a:lnTo>
                  <a:pt x="25" y="161"/>
                </a:lnTo>
                <a:lnTo>
                  <a:pt x="22" y="164"/>
                </a:lnTo>
                <a:lnTo>
                  <a:pt x="17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5" y="171"/>
                </a:lnTo>
                <a:lnTo>
                  <a:pt x="15" y="171"/>
                </a:lnTo>
                <a:lnTo>
                  <a:pt x="17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29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3" y="150"/>
                </a:lnTo>
                <a:lnTo>
                  <a:pt x="56" y="147"/>
                </a:lnTo>
                <a:lnTo>
                  <a:pt x="58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5" y="130"/>
                </a:lnTo>
                <a:lnTo>
                  <a:pt x="75" y="130"/>
                </a:lnTo>
                <a:lnTo>
                  <a:pt x="70" y="130"/>
                </a:lnTo>
                <a:lnTo>
                  <a:pt x="65" y="128"/>
                </a:lnTo>
                <a:lnTo>
                  <a:pt x="68" y="125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23" h="175">
                <a:moveTo>
                  <a:pt x="113" y="101"/>
                </a:moveTo>
                <a:lnTo>
                  <a:pt x="104" y="111"/>
                </a:lnTo>
                <a:lnTo>
                  <a:pt x="1" y="111"/>
                </a:lnTo>
                <a:lnTo>
                  <a:pt x="5" y="118"/>
                </a:lnTo>
                <a:lnTo>
                  <a:pt x="8" y="118"/>
                </a:lnTo>
                <a:lnTo>
                  <a:pt x="10" y="116"/>
                </a:lnTo>
                <a:lnTo>
                  <a:pt x="125" y="116"/>
                </a:lnTo>
                <a:lnTo>
                  <a:pt x="113" y="101"/>
                </a:lnTo>
                <a:lnTo>
                  <a:pt x="113" y="101"/>
                </a:lnTo>
                <a:close/>
              </a:path>
              <a:path w="323" h="175">
                <a:moveTo>
                  <a:pt x="20" y="75"/>
                </a:moveTo>
                <a:lnTo>
                  <a:pt x="17" y="78"/>
                </a:lnTo>
                <a:lnTo>
                  <a:pt x="20" y="78"/>
                </a:lnTo>
                <a:lnTo>
                  <a:pt x="22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29" y="94"/>
                </a:lnTo>
                <a:lnTo>
                  <a:pt x="29" y="97"/>
                </a:lnTo>
                <a:lnTo>
                  <a:pt x="32" y="99"/>
                </a:lnTo>
                <a:lnTo>
                  <a:pt x="32" y="101"/>
                </a:lnTo>
                <a:lnTo>
                  <a:pt x="34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101"/>
                </a:lnTo>
                <a:lnTo>
                  <a:pt x="41" y="97"/>
                </a:lnTo>
                <a:lnTo>
                  <a:pt x="39" y="9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29" y="82"/>
                </a:lnTo>
                <a:lnTo>
                  <a:pt x="27" y="80"/>
                </a:lnTo>
                <a:lnTo>
                  <a:pt x="25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23" h="175">
                <a:moveTo>
                  <a:pt x="34" y="49"/>
                </a:moveTo>
                <a:lnTo>
                  <a:pt x="34" y="51"/>
                </a:lnTo>
                <a:lnTo>
                  <a:pt x="37" y="56"/>
                </a:lnTo>
                <a:lnTo>
                  <a:pt x="39" y="58"/>
                </a:lnTo>
                <a:lnTo>
                  <a:pt x="39" y="61"/>
                </a:lnTo>
                <a:lnTo>
                  <a:pt x="41" y="63"/>
                </a:lnTo>
                <a:lnTo>
                  <a:pt x="44" y="68"/>
                </a:lnTo>
                <a:lnTo>
                  <a:pt x="44" y="70"/>
                </a:lnTo>
                <a:lnTo>
                  <a:pt x="46" y="73"/>
                </a:lnTo>
                <a:lnTo>
                  <a:pt x="46" y="75"/>
                </a:lnTo>
                <a:lnTo>
                  <a:pt x="49" y="80"/>
                </a:lnTo>
                <a:lnTo>
                  <a:pt x="51" y="80"/>
                </a:lnTo>
                <a:lnTo>
                  <a:pt x="51" y="75"/>
                </a:lnTo>
                <a:lnTo>
                  <a:pt x="53" y="70"/>
                </a:lnTo>
                <a:lnTo>
                  <a:pt x="53" y="63"/>
                </a:lnTo>
                <a:lnTo>
                  <a:pt x="51" y="61"/>
                </a:lnTo>
                <a:lnTo>
                  <a:pt x="51" y="58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1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23" h="175">
                <a:moveTo>
                  <a:pt x="65" y="46"/>
                </a:moveTo>
                <a:lnTo>
                  <a:pt x="65" y="94"/>
                </a:lnTo>
                <a:lnTo>
                  <a:pt x="63" y="99"/>
                </a:lnTo>
                <a:lnTo>
                  <a:pt x="63" y="111"/>
                </a:lnTo>
                <a:lnTo>
                  <a:pt x="70" y="111"/>
                </a:lnTo>
                <a:lnTo>
                  <a:pt x="70" y="109"/>
                </a:lnTo>
                <a:lnTo>
                  <a:pt x="73" y="106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5" y="46"/>
                </a:lnTo>
                <a:lnTo>
                  <a:pt x="65" y="46"/>
                </a:lnTo>
                <a:close/>
              </a:path>
              <a:path w="32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5" y="56"/>
                </a:lnTo>
                <a:lnTo>
                  <a:pt x="5" y="58"/>
                </a:lnTo>
                <a:lnTo>
                  <a:pt x="3" y="61"/>
                </a:lnTo>
                <a:lnTo>
                  <a:pt x="3" y="63"/>
                </a:lnTo>
                <a:lnTo>
                  <a:pt x="5" y="63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7" y="58"/>
                </a:lnTo>
                <a:lnTo>
                  <a:pt x="17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23" h="175">
                <a:moveTo>
                  <a:pt x="113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101" y="61"/>
                </a:lnTo>
                <a:lnTo>
                  <a:pt x="101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3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3" y="27"/>
                </a:lnTo>
                <a:lnTo>
                  <a:pt x="113" y="27"/>
                </a:lnTo>
                <a:close/>
              </a:path>
              <a:path w="323" h="175">
                <a:moveTo>
                  <a:pt x="17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7" y="37"/>
                </a:lnTo>
                <a:lnTo>
                  <a:pt x="17" y="27"/>
                </a:lnTo>
                <a:lnTo>
                  <a:pt x="17" y="27"/>
                </a:lnTo>
                <a:close/>
              </a:path>
              <a:path w="323" h="175">
                <a:moveTo>
                  <a:pt x="53" y="1"/>
                </a:moveTo>
                <a:lnTo>
                  <a:pt x="51" y="3"/>
                </a:lnTo>
                <a:lnTo>
                  <a:pt x="53" y="3"/>
                </a:lnTo>
                <a:lnTo>
                  <a:pt x="53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27"/>
                </a:lnTo>
                <a:lnTo>
                  <a:pt x="63" y="30"/>
                </a:lnTo>
                <a:lnTo>
                  <a:pt x="63" y="32"/>
                </a:lnTo>
                <a:lnTo>
                  <a:pt x="65" y="34"/>
                </a:lnTo>
                <a:lnTo>
                  <a:pt x="65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5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3" y="1"/>
                </a:lnTo>
                <a:lnTo>
                  <a:pt x="53" y="1"/>
                </a:lnTo>
                <a:close/>
              </a:path>
              <a:path w="323" h="175">
                <a:moveTo>
                  <a:pt x="248" y="154"/>
                </a:moveTo>
                <a:lnTo>
                  <a:pt x="248" y="169"/>
                </a:lnTo>
                <a:lnTo>
                  <a:pt x="257" y="166"/>
                </a:lnTo>
                <a:lnTo>
                  <a:pt x="257" y="157"/>
                </a:lnTo>
                <a:lnTo>
                  <a:pt x="310" y="157"/>
                </a:lnTo>
                <a:lnTo>
                  <a:pt x="248" y="154"/>
                </a:lnTo>
                <a:lnTo>
                  <a:pt x="248" y="154"/>
                </a:lnTo>
                <a:close/>
              </a:path>
              <a:path w="323" h="175">
                <a:moveTo>
                  <a:pt x="238" y="113"/>
                </a:moveTo>
                <a:lnTo>
                  <a:pt x="236" y="113"/>
                </a:lnTo>
                <a:lnTo>
                  <a:pt x="236" y="116"/>
                </a:lnTo>
                <a:lnTo>
                  <a:pt x="233" y="118"/>
                </a:lnTo>
                <a:lnTo>
                  <a:pt x="229" y="121"/>
                </a:lnTo>
                <a:lnTo>
                  <a:pt x="226" y="121"/>
                </a:lnTo>
                <a:lnTo>
                  <a:pt x="224" y="123"/>
                </a:lnTo>
                <a:lnTo>
                  <a:pt x="221" y="125"/>
                </a:lnTo>
                <a:lnTo>
                  <a:pt x="219" y="125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09" y="133"/>
                </a:lnTo>
                <a:lnTo>
                  <a:pt x="209" y="135"/>
                </a:lnTo>
                <a:lnTo>
                  <a:pt x="209" y="133"/>
                </a:lnTo>
                <a:lnTo>
                  <a:pt x="214" y="133"/>
                </a:lnTo>
                <a:lnTo>
                  <a:pt x="217" y="130"/>
                </a:lnTo>
                <a:lnTo>
                  <a:pt x="221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5"/>
                </a:lnTo>
                <a:lnTo>
                  <a:pt x="231" y="125"/>
                </a:lnTo>
                <a:lnTo>
                  <a:pt x="233" y="123"/>
                </a:lnTo>
                <a:lnTo>
                  <a:pt x="236" y="123"/>
                </a:lnTo>
                <a:lnTo>
                  <a:pt x="238" y="121"/>
                </a:lnTo>
                <a:lnTo>
                  <a:pt x="241" y="118"/>
                </a:lnTo>
                <a:lnTo>
                  <a:pt x="243" y="118"/>
                </a:lnTo>
                <a:lnTo>
                  <a:pt x="245" y="116"/>
                </a:lnTo>
                <a:lnTo>
                  <a:pt x="248" y="113"/>
                </a:lnTo>
                <a:lnTo>
                  <a:pt x="238" y="113"/>
                </a:lnTo>
                <a:lnTo>
                  <a:pt x="238" y="113"/>
                </a:lnTo>
                <a:close/>
              </a:path>
              <a:path w="323" h="175">
                <a:moveTo>
                  <a:pt x="245" y="106"/>
                </a:moveTo>
                <a:lnTo>
                  <a:pt x="243" y="109"/>
                </a:lnTo>
                <a:lnTo>
                  <a:pt x="241" y="111"/>
                </a:lnTo>
                <a:lnTo>
                  <a:pt x="238" y="113"/>
                </a:lnTo>
                <a:lnTo>
                  <a:pt x="248" y="113"/>
                </a:lnTo>
                <a:lnTo>
                  <a:pt x="248" y="138"/>
                </a:lnTo>
                <a:lnTo>
                  <a:pt x="248" y="154"/>
                </a:lnTo>
                <a:lnTo>
                  <a:pt x="310" y="157"/>
                </a:lnTo>
                <a:lnTo>
                  <a:pt x="310" y="169"/>
                </a:lnTo>
                <a:lnTo>
                  <a:pt x="320" y="161"/>
                </a:lnTo>
                <a:lnTo>
                  <a:pt x="320" y="154"/>
                </a:lnTo>
                <a:lnTo>
                  <a:pt x="257" y="152"/>
                </a:lnTo>
                <a:lnTo>
                  <a:pt x="257" y="109"/>
                </a:lnTo>
                <a:lnTo>
                  <a:pt x="310" y="109"/>
                </a:lnTo>
                <a:lnTo>
                  <a:pt x="245" y="106"/>
                </a:lnTo>
                <a:lnTo>
                  <a:pt x="245" y="106"/>
                </a:lnTo>
                <a:close/>
              </a:path>
              <a:path w="323" h="175">
                <a:moveTo>
                  <a:pt x="315" y="97"/>
                </a:moveTo>
                <a:lnTo>
                  <a:pt x="310" y="104"/>
                </a:lnTo>
                <a:lnTo>
                  <a:pt x="248" y="104"/>
                </a:lnTo>
                <a:lnTo>
                  <a:pt x="245" y="106"/>
                </a:lnTo>
                <a:lnTo>
                  <a:pt x="310" y="109"/>
                </a:lnTo>
                <a:lnTo>
                  <a:pt x="310" y="152"/>
                </a:lnTo>
                <a:lnTo>
                  <a:pt x="257" y="152"/>
                </a:lnTo>
                <a:lnTo>
                  <a:pt x="320" y="154"/>
                </a:lnTo>
                <a:lnTo>
                  <a:pt x="320" y="150"/>
                </a:lnTo>
                <a:lnTo>
                  <a:pt x="317" y="145"/>
                </a:lnTo>
                <a:lnTo>
                  <a:pt x="317" y="111"/>
                </a:lnTo>
                <a:lnTo>
                  <a:pt x="322" y="106"/>
                </a:lnTo>
                <a:lnTo>
                  <a:pt x="315" y="97"/>
                </a:lnTo>
                <a:lnTo>
                  <a:pt x="315" y="97"/>
                </a:lnTo>
                <a:close/>
              </a:path>
              <a:path w="323" h="175">
                <a:moveTo>
                  <a:pt x="248" y="97"/>
                </a:moveTo>
                <a:lnTo>
                  <a:pt x="248" y="104"/>
                </a:lnTo>
                <a:lnTo>
                  <a:pt x="262" y="104"/>
                </a:lnTo>
                <a:lnTo>
                  <a:pt x="265" y="101"/>
                </a:lnTo>
                <a:lnTo>
                  <a:pt x="255" y="99"/>
                </a:lnTo>
                <a:lnTo>
                  <a:pt x="248" y="97"/>
                </a:lnTo>
                <a:lnTo>
                  <a:pt x="248" y="97"/>
                </a:lnTo>
                <a:close/>
              </a:path>
              <a:path w="323" h="175">
                <a:moveTo>
                  <a:pt x="238" y="53"/>
                </a:moveTo>
                <a:lnTo>
                  <a:pt x="236" y="58"/>
                </a:lnTo>
                <a:lnTo>
                  <a:pt x="233" y="61"/>
                </a:lnTo>
                <a:lnTo>
                  <a:pt x="231" y="63"/>
                </a:lnTo>
                <a:lnTo>
                  <a:pt x="229" y="65"/>
                </a:lnTo>
                <a:lnTo>
                  <a:pt x="229" y="68"/>
                </a:lnTo>
                <a:lnTo>
                  <a:pt x="226" y="70"/>
                </a:lnTo>
                <a:lnTo>
                  <a:pt x="224" y="73"/>
                </a:lnTo>
                <a:lnTo>
                  <a:pt x="221" y="75"/>
                </a:lnTo>
                <a:lnTo>
                  <a:pt x="219" y="78"/>
                </a:lnTo>
                <a:lnTo>
                  <a:pt x="217" y="80"/>
                </a:lnTo>
                <a:lnTo>
                  <a:pt x="219" y="82"/>
                </a:lnTo>
                <a:lnTo>
                  <a:pt x="219" y="80"/>
                </a:lnTo>
                <a:lnTo>
                  <a:pt x="221" y="80"/>
                </a:lnTo>
                <a:lnTo>
                  <a:pt x="224" y="78"/>
                </a:lnTo>
                <a:lnTo>
                  <a:pt x="226" y="75"/>
                </a:lnTo>
                <a:lnTo>
                  <a:pt x="229" y="73"/>
                </a:lnTo>
                <a:lnTo>
                  <a:pt x="231" y="70"/>
                </a:lnTo>
                <a:lnTo>
                  <a:pt x="233" y="70"/>
                </a:lnTo>
                <a:lnTo>
                  <a:pt x="236" y="68"/>
                </a:lnTo>
                <a:lnTo>
                  <a:pt x="236" y="65"/>
                </a:lnTo>
                <a:lnTo>
                  <a:pt x="238" y="63"/>
                </a:lnTo>
                <a:lnTo>
                  <a:pt x="241" y="58"/>
                </a:lnTo>
                <a:lnTo>
                  <a:pt x="243" y="56"/>
                </a:lnTo>
                <a:lnTo>
                  <a:pt x="238" y="53"/>
                </a:lnTo>
                <a:lnTo>
                  <a:pt x="238" y="53"/>
                </a:lnTo>
                <a:close/>
              </a:path>
              <a:path w="323" h="175">
                <a:moveTo>
                  <a:pt x="320" y="34"/>
                </a:moveTo>
                <a:lnTo>
                  <a:pt x="303" y="34"/>
                </a:lnTo>
                <a:lnTo>
                  <a:pt x="303" y="37"/>
                </a:lnTo>
                <a:lnTo>
                  <a:pt x="301" y="39"/>
                </a:lnTo>
                <a:lnTo>
                  <a:pt x="301" y="44"/>
                </a:lnTo>
                <a:lnTo>
                  <a:pt x="298" y="46"/>
                </a:lnTo>
                <a:lnTo>
                  <a:pt x="296" y="49"/>
                </a:lnTo>
                <a:lnTo>
                  <a:pt x="296" y="51"/>
                </a:lnTo>
                <a:lnTo>
                  <a:pt x="293" y="53"/>
                </a:lnTo>
                <a:lnTo>
                  <a:pt x="291" y="58"/>
                </a:lnTo>
                <a:lnTo>
                  <a:pt x="289" y="61"/>
                </a:lnTo>
                <a:lnTo>
                  <a:pt x="286" y="63"/>
                </a:lnTo>
                <a:lnTo>
                  <a:pt x="286" y="65"/>
                </a:lnTo>
                <a:lnTo>
                  <a:pt x="284" y="68"/>
                </a:lnTo>
                <a:lnTo>
                  <a:pt x="281" y="70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69" y="85"/>
                </a:lnTo>
                <a:lnTo>
                  <a:pt x="267" y="87"/>
                </a:lnTo>
                <a:lnTo>
                  <a:pt x="265" y="90"/>
                </a:lnTo>
                <a:lnTo>
                  <a:pt x="262" y="92"/>
                </a:lnTo>
                <a:lnTo>
                  <a:pt x="260" y="94"/>
                </a:lnTo>
                <a:lnTo>
                  <a:pt x="260" y="97"/>
                </a:lnTo>
                <a:lnTo>
                  <a:pt x="257" y="99"/>
                </a:lnTo>
                <a:lnTo>
                  <a:pt x="255" y="99"/>
                </a:lnTo>
                <a:lnTo>
                  <a:pt x="265" y="101"/>
                </a:lnTo>
                <a:lnTo>
                  <a:pt x="267" y="99"/>
                </a:lnTo>
                <a:lnTo>
                  <a:pt x="269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87"/>
                </a:lnTo>
                <a:lnTo>
                  <a:pt x="281" y="85"/>
                </a:lnTo>
                <a:lnTo>
                  <a:pt x="284" y="82"/>
                </a:lnTo>
                <a:lnTo>
                  <a:pt x="286" y="80"/>
                </a:lnTo>
                <a:lnTo>
                  <a:pt x="289" y="78"/>
                </a:lnTo>
                <a:lnTo>
                  <a:pt x="289" y="75"/>
                </a:lnTo>
                <a:lnTo>
                  <a:pt x="291" y="73"/>
                </a:lnTo>
                <a:lnTo>
                  <a:pt x="293" y="70"/>
                </a:lnTo>
                <a:lnTo>
                  <a:pt x="296" y="68"/>
                </a:lnTo>
                <a:lnTo>
                  <a:pt x="296" y="65"/>
                </a:lnTo>
                <a:lnTo>
                  <a:pt x="298" y="63"/>
                </a:lnTo>
                <a:lnTo>
                  <a:pt x="301" y="61"/>
                </a:lnTo>
                <a:lnTo>
                  <a:pt x="303" y="56"/>
                </a:lnTo>
                <a:lnTo>
                  <a:pt x="303" y="53"/>
                </a:lnTo>
                <a:lnTo>
                  <a:pt x="305" y="51"/>
                </a:lnTo>
                <a:lnTo>
                  <a:pt x="308" y="49"/>
                </a:lnTo>
                <a:lnTo>
                  <a:pt x="310" y="44"/>
                </a:lnTo>
                <a:lnTo>
                  <a:pt x="310" y="41"/>
                </a:lnTo>
                <a:lnTo>
                  <a:pt x="313" y="39"/>
                </a:lnTo>
                <a:lnTo>
                  <a:pt x="320" y="34"/>
                </a:lnTo>
                <a:lnTo>
                  <a:pt x="320" y="34"/>
                </a:lnTo>
                <a:close/>
              </a:path>
              <a:path w="323" h="175">
                <a:moveTo>
                  <a:pt x="308" y="22"/>
                </a:moveTo>
                <a:lnTo>
                  <a:pt x="303" y="32"/>
                </a:lnTo>
                <a:lnTo>
                  <a:pt x="257" y="32"/>
                </a:lnTo>
                <a:lnTo>
                  <a:pt x="248" y="34"/>
                </a:lnTo>
                <a:lnTo>
                  <a:pt x="248" y="37"/>
                </a:lnTo>
                <a:lnTo>
                  <a:pt x="245" y="39"/>
                </a:lnTo>
                <a:lnTo>
                  <a:pt x="243" y="44"/>
                </a:lnTo>
                <a:lnTo>
                  <a:pt x="243" y="46"/>
                </a:lnTo>
                <a:lnTo>
                  <a:pt x="241" y="49"/>
                </a:lnTo>
                <a:lnTo>
                  <a:pt x="238" y="51"/>
                </a:lnTo>
                <a:lnTo>
                  <a:pt x="238" y="53"/>
                </a:lnTo>
                <a:lnTo>
                  <a:pt x="243" y="56"/>
                </a:lnTo>
                <a:lnTo>
                  <a:pt x="245" y="58"/>
                </a:lnTo>
                <a:lnTo>
                  <a:pt x="248" y="61"/>
                </a:lnTo>
                <a:lnTo>
                  <a:pt x="250" y="63"/>
                </a:lnTo>
                <a:lnTo>
                  <a:pt x="253" y="68"/>
                </a:lnTo>
                <a:lnTo>
                  <a:pt x="253" y="70"/>
                </a:lnTo>
                <a:lnTo>
                  <a:pt x="255" y="73"/>
                </a:lnTo>
                <a:lnTo>
                  <a:pt x="255" y="75"/>
                </a:lnTo>
                <a:lnTo>
                  <a:pt x="257" y="78"/>
                </a:lnTo>
                <a:lnTo>
                  <a:pt x="257" y="80"/>
                </a:lnTo>
                <a:lnTo>
                  <a:pt x="260" y="82"/>
                </a:lnTo>
                <a:lnTo>
                  <a:pt x="262" y="82"/>
                </a:lnTo>
                <a:lnTo>
                  <a:pt x="265" y="78"/>
                </a:lnTo>
                <a:lnTo>
                  <a:pt x="265" y="73"/>
                </a:lnTo>
                <a:lnTo>
                  <a:pt x="265" y="68"/>
                </a:lnTo>
                <a:lnTo>
                  <a:pt x="262" y="65"/>
                </a:lnTo>
                <a:lnTo>
                  <a:pt x="262" y="63"/>
                </a:lnTo>
                <a:lnTo>
                  <a:pt x="260" y="63"/>
                </a:lnTo>
                <a:lnTo>
                  <a:pt x="257" y="61"/>
                </a:lnTo>
                <a:lnTo>
                  <a:pt x="255" y="58"/>
                </a:lnTo>
                <a:lnTo>
                  <a:pt x="253" y="56"/>
                </a:lnTo>
                <a:lnTo>
                  <a:pt x="248" y="53"/>
                </a:lnTo>
                <a:lnTo>
                  <a:pt x="245" y="53"/>
                </a:lnTo>
                <a:lnTo>
                  <a:pt x="248" y="51"/>
                </a:lnTo>
                <a:lnTo>
                  <a:pt x="248" y="49"/>
                </a:lnTo>
                <a:lnTo>
                  <a:pt x="250" y="44"/>
                </a:lnTo>
                <a:lnTo>
                  <a:pt x="253" y="41"/>
                </a:lnTo>
                <a:lnTo>
                  <a:pt x="255" y="39"/>
                </a:lnTo>
                <a:lnTo>
                  <a:pt x="257" y="34"/>
                </a:lnTo>
                <a:lnTo>
                  <a:pt x="320" y="34"/>
                </a:lnTo>
                <a:lnTo>
                  <a:pt x="308" y="22"/>
                </a:lnTo>
                <a:lnTo>
                  <a:pt x="308" y="22"/>
                </a:lnTo>
                <a:close/>
              </a:path>
              <a:path w="323" h="175">
                <a:moveTo>
                  <a:pt x="260" y="3"/>
                </a:moveTo>
                <a:lnTo>
                  <a:pt x="257" y="8"/>
                </a:lnTo>
                <a:lnTo>
                  <a:pt x="257" y="10"/>
                </a:lnTo>
                <a:lnTo>
                  <a:pt x="255" y="13"/>
                </a:lnTo>
                <a:lnTo>
                  <a:pt x="255" y="18"/>
                </a:lnTo>
                <a:lnTo>
                  <a:pt x="253" y="20"/>
                </a:lnTo>
                <a:lnTo>
                  <a:pt x="253" y="25"/>
                </a:lnTo>
                <a:lnTo>
                  <a:pt x="250" y="27"/>
                </a:lnTo>
                <a:lnTo>
                  <a:pt x="250" y="30"/>
                </a:lnTo>
                <a:lnTo>
                  <a:pt x="248" y="34"/>
                </a:lnTo>
                <a:lnTo>
                  <a:pt x="257" y="32"/>
                </a:lnTo>
                <a:lnTo>
                  <a:pt x="257" y="30"/>
                </a:lnTo>
                <a:lnTo>
                  <a:pt x="260" y="27"/>
                </a:lnTo>
                <a:lnTo>
                  <a:pt x="262" y="25"/>
                </a:lnTo>
                <a:lnTo>
                  <a:pt x="262" y="20"/>
                </a:lnTo>
                <a:lnTo>
                  <a:pt x="265" y="18"/>
                </a:lnTo>
                <a:lnTo>
                  <a:pt x="272" y="15"/>
                </a:lnTo>
                <a:lnTo>
                  <a:pt x="260" y="3"/>
                </a:lnTo>
                <a:lnTo>
                  <a:pt x="26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20" name="path 5520"/>
          <p:cNvSpPr/>
          <p:nvPr/>
        </p:nvSpPr>
        <p:spPr>
          <a:xfrm>
            <a:off x="11679173" y="9465818"/>
            <a:ext cx="76200" cy="449579"/>
          </a:xfrm>
          <a:custGeom>
            <a:avLst/>
            <a:gdLst/>
            <a:ahLst/>
            <a:cxnLst/>
            <a:rect l="0" t="0" r="0" b="0"/>
            <a:pathLst>
              <a:path w="120" h="707">
                <a:moveTo>
                  <a:pt x="114" y="150"/>
                </a:moveTo>
                <a:lnTo>
                  <a:pt x="106" y="152"/>
                </a:lnTo>
                <a:lnTo>
                  <a:pt x="106" y="166"/>
                </a:lnTo>
                <a:lnTo>
                  <a:pt x="114" y="161"/>
                </a:lnTo>
                <a:lnTo>
                  <a:pt x="114" y="150"/>
                </a:lnTo>
                <a:lnTo>
                  <a:pt x="114" y="150"/>
                </a:lnTo>
                <a:close/>
              </a:path>
              <a:path w="120" h="707">
                <a:moveTo>
                  <a:pt x="39" y="118"/>
                </a:moveTo>
                <a:lnTo>
                  <a:pt x="39" y="121"/>
                </a:lnTo>
                <a:lnTo>
                  <a:pt x="44" y="123"/>
                </a:lnTo>
                <a:lnTo>
                  <a:pt x="49" y="123"/>
                </a:lnTo>
                <a:lnTo>
                  <a:pt x="51" y="125"/>
                </a:lnTo>
                <a:lnTo>
                  <a:pt x="54" y="128"/>
                </a:lnTo>
                <a:lnTo>
                  <a:pt x="56" y="128"/>
                </a:lnTo>
                <a:lnTo>
                  <a:pt x="61" y="130"/>
                </a:lnTo>
                <a:lnTo>
                  <a:pt x="63" y="130"/>
                </a:lnTo>
                <a:lnTo>
                  <a:pt x="66" y="133"/>
                </a:lnTo>
                <a:lnTo>
                  <a:pt x="68" y="135"/>
                </a:lnTo>
                <a:lnTo>
                  <a:pt x="70" y="138"/>
                </a:lnTo>
                <a:lnTo>
                  <a:pt x="73" y="138"/>
                </a:lnTo>
                <a:lnTo>
                  <a:pt x="73" y="140"/>
                </a:lnTo>
                <a:lnTo>
                  <a:pt x="75" y="140"/>
                </a:lnTo>
                <a:lnTo>
                  <a:pt x="78" y="142"/>
                </a:lnTo>
                <a:lnTo>
                  <a:pt x="78" y="145"/>
                </a:lnTo>
                <a:lnTo>
                  <a:pt x="80" y="142"/>
                </a:lnTo>
                <a:lnTo>
                  <a:pt x="80" y="130"/>
                </a:lnTo>
                <a:lnTo>
                  <a:pt x="78" y="128"/>
                </a:lnTo>
                <a:lnTo>
                  <a:pt x="75" y="125"/>
                </a:lnTo>
                <a:lnTo>
                  <a:pt x="73" y="123"/>
                </a:lnTo>
                <a:lnTo>
                  <a:pt x="66" y="123"/>
                </a:lnTo>
                <a:lnTo>
                  <a:pt x="63" y="121"/>
                </a:lnTo>
                <a:lnTo>
                  <a:pt x="54" y="121"/>
                </a:lnTo>
                <a:lnTo>
                  <a:pt x="51" y="118"/>
                </a:lnTo>
                <a:lnTo>
                  <a:pt x="39" y="118"/>
                </a:lnTo>
                <a:lnTo>
                  <a:pt x="39" y="118"/>
                </a:lnTo>
                <a:close/>
              </a:path>
              <a:path w="120" h="707">
                <a:moveTo>
                  <a:pt x="49" y="92"/>
                </a:moveTo>
                <a:lnTo>
                  <a:pt x="49" y="94"/>
                </a:lnTo>
                <a:lnTo>
                  <a:pt x="51" y="97"/>
                </a:lnTo>
                <a:lnTo>
                  <a:pt x="56" y="99"/>
                </a:lnTo>
                <a:lnTo>
                  <a:pt x="58" y="101"/>
                </a:lnTo>
                <a:lnTo>
                  <a:pt x="61" y="104"/>
                </a:lnTo>
                <a:lnTo>
                  <a:pt x="63" y="104"/>
                </a:lnTo>
                <a:lnTo>
                  <a:pt x="63" y="106"/>
                </a:lnTo>
                <a:lnTo>
                  <a:pt x="66" y="109"/>
                </a:lnTo>
                <a:lnTo>
                  <a:pt x="68" y="111"/>
                </a:lnTo>
                <a:lnTo>
                  <a:pt x="68" y="113"/>
                </a:lnTo>
                <a:lnTo>
                  <a:pt x="70" y="113"/>
                </a:lnTo>
                <a:lnTo>
                  <a:pt x="73" y="113"/>
                </a:lnTo>
                <a:lnTo>
                  <a:pt x="73" y="111"/>
                </a:lnTo>
                <a:lnTo>
                  <a:pt x="73" y="101"/>
                </a:lnTo>
                <a:lnTo>
                  <a:pt x="70" y="99"/>
                </a:lnTo>
                <a:lnTo>
                  <a:pt x="68" y="97"/>
                </a:lnTo>
                <a:lnTo>
                  <a:pt x="66" y="97"/>
                </a:lnTo>
                <a:lnTo>
                  <a:pt x="63" y="94"/>
                </a:lnTo>
                <a:lnTo>
                  <a:pt x="56" y="94"/>
                </a:lnTo>
                <a:lnTo>
                  <a:pt x="54" y="92"/>
                </a:lnTo>
                <a:lnTo>
                  <a:pt x="49" y="92"/>
                </a:lnTo>
                <a:lnTo>
                  <a:pt x="49" y="92"/>
                </a:lnTo>
                <a:close/>
              </a:path>
              <a:path w="120" h="707">
                <a:moveTo>
                  <a:pt x="51" y="75"/>
                </a:moveTo>
                <a:lnTo>
                  <a:pt x="49" y="78"/>
                </a:lnTo>
                <a:lnTo>
                  <a:pt x="49" y="80"/>
                </a:lnTo>
                <a:lnTo>
                  <a:pt x="46" y="80"/>
                </a:lnTo>
                <a:lnTo>
                  <a:pt x="44" y="82"/>
                </a:lnTo>
                <a:lnTo>
                  <a:pt x="41" y="85"/>
                </a:lnTo>
                <a:lnTo>
                  <a:pt x="39" y="87"/>
                </a:lnTo>
                <a:lnTo>
                  <a:pt x="37" y="90"/>
                </a:lnTo>
                <a:lnTo>
                  <a:pt x="34" y="90"/>
                </a:lnTo>
                <a:lnTo>
                  <a:pt x="32" y="92"/>
                </a:lnTo>
                <a:lnTo>
                  <a:pt x="30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7"/>
                </a:lnTo>
                <a:lnTo>
                  <a:pt x="37" y="94"/>
                </a:lnTo>
                <a:lnTo>
                  <a:pt x="39" y="94"/>
                </a:lnTo>
                <a:lnTo>
                  <a:pt x="41" y="92"/>
                </a:lnTo>
                <a:lnTo>
                  <a:pt x="44" y="90"/>
                </a:lnTo>
                <a:lnTo>
                  <a:pt x="46" y="87"/>
                </a:lnTo>
                <a:lnTo>
                  <a:pt x="49" y="85"/>
                </a:lnTo>
                <a:lnTo>
                  <a:pt x="51" y="85"/>
                </a:lnTo>
                <a:lnTo>
                  <a:pt x="54" y="82"/>
                </a:lnTo>
                <a:lnTo>
                  <a:pt x="56" y="80"/>
                </a:lnTo>
                <a:lnTo>
                  <a:pt x="58" y="78"/>
                </a:lnTo>
                <a:lnTo>
                  <a:pt x="61" y="75"/>
                </a:lnTo>
                <a:lnTo>
                  <a:pt x="51" y="75"/>
                </a:lnTo>
                <a:lnTo>
                  <a:pt x="51" y="75"/>
                </a:lnTo>
                <a:close/>
              </a:path>
              <a:path w="120" h="707">
                <a:moveTo>
                  <a:pt x="39" y="37"/>
                </a:moveTo>
                <a:lnTo>
                  <a:pt x="37" y="39"/>
                </a:lnTo>
                <a:lnTo>
                  <a:pt x="37" y="44"/>
                </a:lnTo>
                <a:lnTo>
                  <a:pt x="34" y="46"/>
                </a:lnTo>
                <a:lnTo>
                  <a:pt x="34" y="49"/>
                </a:lnTo>
                <a:lnTo>
                  <a:pt x="32" y="53"/>
                </a:lnTo>
                <a:lnTo>
                  <a:pt x="30" y="56"/>
                </a:lnTo>
                <a:lnTo>
                  <a:pt x="30" y="58"/>
                </a:lnTo>
                <a:lnTo>
                  <a:pt x="27" y="61"/>
                </a:lnTo>
                <a:lnTo>
                  <a:pt x="25" y="65"/>
                </a:lnTo>
                <a:lnTo>
                  <a:pt x="25" y="70"/>
                </a:lnTo>
                <a:lnTo>
                  <a:pt x="27" y="68"/>
                </a:lnTo>
                <a:lnTo>
                  <a:pt x="30" y="65"/>
                </a:lnTo>
                <a:lnTo>
                  <a:pt x="30" y="63"/>
                </a:lnTo>
                <a:lnTo>
                  <a:pt x="32" y="61"/>
                </a:lnTo>
                <a:lnTo>
                  <a:pt x="34" y="58"/>
                </a:lnTo>
                <a:lnTo>
                  <a:pt x="37" y="56"/>
                </a:lnTo>
                <a:lnTo>
                  <a:pt x="37" y="51"/>
                </a:lnTo>
                <a:lnTo>
                  <a:pt x="39" y="49"/>
                </a:lnTo>
                <a:lnTo>
                  <a:pt x="41" y="46"/>
                </a:lnTo>
                <a:lnTo>
                  <a:pt x="41" y="41"/>
                </a:lnTo>
                <a:lnTo>
                  <a:pt x="44" y="39"/>
                </a:lnTo>
                <a:lnTo>
                  <a:pt x="39" y="37"/>
                </a:lnTo>
                <a:lnTo>
                  <a:pt x="39" y="37"/>
                </a:lnTo>
                <a:close/>
              </a:path>
              <a:path w="120" h="707">
                <a:moveTo>
                  <a:pt x="90" y="34"/>
                </a:moveTo>
                <a:lnTo>
                  <a:pt x="78" y="34"/>
                </a:lnTo>
                <a:lnTo>
                  <a:pt x="75" y="37"/>
                </a:lnTo>
                <a:lnTo>
                  <a:pt x="75" y="39"/>
                </a:lnTo>
                <a:lnTo>
                  <a:pt x="73" y="44"/>
                </a:lnTo>
                <a:lnTo>
                  <a:pt x="70" y="46"/>
                </a:lnTo>
                <a:lnTo>
                  <a:pt x="70" y="49"/>
                </a:lnTo>
                <a:lnTo>
                  <a:pt x="68" y="53"/>
                </a:lnTo>
                <a:lnTo>
                  <a:pt x="66" y="56"/>
                </a:lnTo>
                <a:lnTo>
                  <a:pt x="66" y="58"/>
                </a:lnTo>
                <a:lnTo>
                  <a:pt x="63" y="61"/>
                </a:lnTo>
                <a:lnTo>
                  <a:pt x="61" y="63"/>
                </a:lnTo>
                <a:lnTo>
                  <a:pt x="68" y="65"/>
                </a:lnTo>
                <a:lnTo>
                  <a:pt x="70" y="63"/>
                </a:lnTo>
                <a:lnTo>
                  <a:pt x="73" y="58"/>
                </a:lnTo>
                <a:lnTo>
                  <a:pt x="75" y="56"/>
                </a:lnTo>
                <a:lnTo>
                  <a:pt x="75" y="53"/>
                </a:lnTo>
                <a:lnTo>
                  <a:pt x="78" y="51"/>
                </a:lnTo>
                <a:lnTo>
                  <a:pt x="80" y="46"/>
                </a:lnTo>
                <a:lnTo>
                  <a:pt x="82" y="44"/>
                </a:lnTo>
                <a:lnTo>
                  <a:pt x="82" y="41"/>
                </a:lnTo>
                <a:lnTo>
                  <a:pt x="85" y="39"/>
                </a:lnTo>
                <a:lnTo>
                  <a:pt x="90" y="34"/>
                </a:lnTo>
                <a:lnTo>
                  <a:pt x="90" y="34"/>
                </a:lnTo>
                <a:close/>
              </a:path>
              <a:path w="120" h="707">
                <a:moveTo>
                  <a:pt x="80" y="25"/>
                </a:moveTo>
                <a:lnTo>
                  <a:pt x="78" y="32"/>
                </a:lnTo>
                <a:lnTo>
                  <a:pt x="41" y="32"/>
                </a:lnTo>
                <a:lnTo>
                  <a:pt x="39" y="37"/>
                </a:lnTo>
                <a:lnTo>
                  <a:pt x="44" y="39"/>
                </a:lnTo>
                <a:lnTo>
                  <a:pt x="46" y="44"/>
                </a:lnTo>
                <a:lnTo>
                  <a:pt x="46" y="46"/>
                </a:lnTo>
                <a:lnTo>
                  <a:pt x="49" y="51"/>
                </a:lnTo>
                <a:lnTo>
                  <a:pt x="49" y="53"/>
                </a:lnTo>
                <a:lnTo>
                  <a:pt x="51" y="56"/>
                </a:lnTo>
                <a:lnTo>
                  <a:pt x="54" y="61"/>
                </a:lnTo>
                <a:lnTo>
                  <a:pt x="54" y="63"/>
                </a:lnTo>
                <a:lnTo>
                  <a:pt x="56" y="65"/>
                </a:lnTo>
                <a:lnTo>
                  <a:pt x="56" y="70"/>
                </a:lnTo>
                <a:lnTo>
                  <a:pt x="54" y="73"/>
                </a:lnTo>
                <a:lnTo>
                  <a:pt x="51" y="75"/>
                </a:lnTo>
                <a:lnTo>
                  <a:pt x="61" y="75"/>
                </a:lnTo>
                <a:lnTo>
                  <a:pt x="63" y="78"/>
                </a:lnTo>
                <a:lnTo>
                  <a:pt x="66" y="80"/>
                </a:lnTo>
                <a:lnTo>
                  <a:pt x="68" y="82"/>
                </a:lnTo>
                <a:lnTo>
                  <a:pt x="68" y="85"/>
                </a:lnTo>
                <a:lnTo>
                  <a:pt x="70" y="87"/>
                </a:lnTo>
                <a:lnTo>
                  <a:pt x="73" y="87"/>
                </a:lnTo>
                <a:lnTo>
                  <a:pt x="75" y="90"/>
                </a:lnTo>
                <a:lnTo>
                  <a:pt x="78" y="92"/>
                </a:lnTo>
                <a:lnTo>
                  <a:pt x="80" y="94"/>
                </a:lnTo>
                <a:lnTo>
                  <a:pt x="82" y="94"/>
                </a:lnTo>
                <a:lnTo>
                  <a:pt x="87" y="97"/>
                </a:lnTo>
                <a:lnTo>
                  <a:pt x="90" y="99"/>
                </a:lnTo>
                <a:lnTo>
                  <a:pt x="92" y="99"/>
                </a:lnTo>
                <a:lnTo>
                  <a:pt x="94" y="101"/>
                </a:lnTo>
                <a:lnTo>
                  <a:pt x="94" y="99"/>
                </a:lnTo>
                <a:lnTo>
                  <a:pt x="97" y="97"/>
                </a:lnTo>
                <a:lnTo>
                  <a:pt x="99" y="94"/>
                </a:lnTo>
                <a:lnTo>
                  <a:pt x="101" y="94"/>
                </a:lnTo>
                <a:lnTo>
                  <a:pt x="104" y="92"/>
                </a:lnTo>
                <a:lnTo>
                  <a:pt x="104" y="90"/>
                </a:lnTo>
                <a:lnTo>
                  <a:pt x="101" y="90"/>
                </a:lnTo>
                <a:lnTo>
                  <a:pt x="99" y="90"/>
                </a:lnTo>
                <a:lnTo>
                  <a:pt x="94" y="87"/>
                </a:lnTo>
                <a:lnTo>
                  <a:pt x="90" y="87"/>
                </a:lnTo>
                <a:lnTo>
                  <a:pt x="87" y="85"/>
                </a:lnTo>
                <a:lnTo>
                  <a:pt x="85" y="85"/>
                </a:lnTo>
                <a:lnTo>
                  <a:pt x="82" y="82"/>
                </a:lnTo>
                <a:lnTo>
                  <a:pt x="80" y="82"/>
                </a:lnTo>
                <a:lnTo>
                  <a:pt x="78" y="80"/>
                </a:lnTo>
                <a:lnTo>
                  <a:pt x="75" y="78"/>
                </a:lnTo>
                <a:lnTo>
                  <a:pt x="73" y="75"/>
                </a:lnTo>
                <a:lnTo>
                  <a:pt x="70" y="75"/>
                </a:lnTo>
                <a:lnTo>
                  <a:pt x="68" y="73"/>
                </a:lnTo>
                <a:lnTo>
                  <a:pt x="66" y="70"/>
                </a:lnTo>
                <a:lnTo>
                  <a:pt x="68" y="68"/>
                </a:lnTo>
                <a:lnTo>
                  <a:pt x="68" y="65"/>
                </a:lnTo>
                <a:lnTo>
                  <a:pt x="61" y="63"/>
                </a:lnTo>
                <a:lnTo>
                  <a:pt x="58" y="61"/>
                </a:lnTo>
                <a:lnTo>
                  <a:pt x="58" y="58"/>
                </a:lnTo>
                <a:lnTo>
                  <a:pt x="56" y="56"/>
                </a:lnTo>
                <a:lnTo>
                  <a:pt x="54" y="53"/>
                </a:lnTo>
                <a:lnTo>
                  <a:pt x="54" y="49"/>
                </a:lnTo>
                <a:lnTo>
                  <a:pt x="51" y="46"/>
                </a:lnTo>
                <a:lnTo>
                  <a:pt x="49" y="44"/>
                </a:lnTo>
                <a:lnTo>
                  <a:pt x="49" y="39"/>
                </a:lnTo>
                <a:lnTo>
                  <a:pt x="46" y="34"/>
                </a:lnTo>
                <a:lnTo>
                  <a:pt x="90" y="34"/>
                </a:lnTo>
                <a:lnTo>
                  <a:pt x="80" y="25"/>
                </a:lnTo>
                <a:lnTo>
                  <a:pt x="80" y="25"/>
                </a:lnTo>
                <a:close/>
              </a:path>
              <a:path w="120" h="707">
                <a:moveTo>
                  <a:pt x="46" y="13"/>
                </a:moveTo>
                <a:lnTo>
                  <a:pt x="46" y="15"/>
                </a:lnTo>
                <a:lnTo>
                  <a:pt x="44" y="18"/>
                </a:lnTo>
                <a:lnTo>
                  <a:pt x="44" y="25"/>
                </a:lnTo>
                <a:lnTo>
                  <a:pt x="41" y="27"/>
                </a:lnTo>
                <a:lnTo>
                  <a:pt x="41" y="32"/>
                </a:lnTo>
                <a:lnTo>
                  <a:pt x="49" y="32"/>
                </a:lnTo>
                <a:lnTo>
                  <a:pt x="49" y="27"/>
                </a:lnTo>
                <a:lnTo>
                  <a:pt x="51" y="25"/>
                </a:lnTo>
                <a:lnTo>
                  <a:pt x="54" y="20"/>
                </a:lnTo>
                <a:lnTo>
                  <a:pt x="56" y="18"/>
                </a:lnTo>
                <a:lnTo>
                  <a:pt x="46" y="13"/>
                </a:lnTo>
                <a:lnTo>
                  <a:pt x="46" y="13"/>
                </a:lnTo>
                <a:close/>
              </a:path>
              <a:path w="120" h="707">
                <a:moveTo>
                  <a:pt x="8" y="10"/>
                </a:moveTo>
                <a:lnTo>
                  <a:pt x="10" y="15"/>
                </a:lnTo>
                <a:lnTo>
                  <a:pt x="10" y="150"/>
                </a:lnTo>
                <a:lnTo>
                  <a:pt x="18" y="147"/>
                </a:lnTo>
                <a:lnTo>
                  <a:pt x="18" y="104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18" y="101"/>
                </a:lnTo>
                <a:lnTo>
                  <a:pt x="18" y="13"/>
                </a:lnTo>
                <a:lnTo>
                  <a:pt x="106" y="13"/>
                </a:lnTo>
                <a:lnTo>
                  <a:pt x="8" y="10"/>
                </a:lnTo>
                <a:lnTo>
                  <a:pt x="8" y="10"/>
                </a:lnTo>
                <a:close/>
              </a:path>
              <a:path w="120" h="707">
                <a:moveTo>
                  <a:pt x="8" y="1"/>
                </a:moveTo>
                <a:lnTo>
                  <a:pt x="8" y="10"/>
                </a:lnTo>
                <a:lnTo>
                  <a:pt x="106" y="13"/>
                </a:lnTo>
                <a:lnTo>
                  <a:pt x="106" y="147"/>
                </a:lnTo>
                <a:lnTo>
                  <a:pt x="18" y="147"/>
                </a:lnTo>
                <a:lnTo>
                  <a:pt x="10" y="150"/>
                </a:lnTo>
                <a:lnTo>
                  <a:pt x="10" y="157"/>
                </a:lnTo>
                <a:lnTo>
                  <a:pt x="8" y="161"/>
                </a:lnTo>
                <a:lnTo>
                  <a:pt x="8" y="169"/>
                </a:lnTo>
                <a:lnTo>
                  <a:pt x="18" y="164"/>
                </a:lnTo>
                <a:lnTo>
                  <a:pt x="18" y="152"/>
                </a:lnTo>
                <a:lnTo>
                  <a:pt x="106" y="152"/>
                </a:lnTo>
                <a:lnTo>
                  <a:pt x="114" y="150"/>
                </a:lnTo>
                <a:lnTo>
                  <a:pt x="114" y="15"/>
                </a:lnTo>
                <a:lnTo>
                  <a:pt x="118" y="10"/>
                </a:lnTo>
                <a:lnTo>
                  <a:pt x="18" y="8"/>
                </a:lnTo>
                <a:lnTo>
                  <a:pt x="8" y="1"/>
                </a:lnTo>
                <a:lnTo>
                  <a:pt x="8" y="1"/>
                </a:lnTo>
                <a:close/>
              </a:path>
              <a:path w="120" h="707">
                <a:moveTo>
                  <a:pt x="109" y="1"/>
                </a:moveTo>
                <a:lnTo>
                  <a:pt x="104" y="8"/>
                </a:lnTo>
                <a:lnTo>
                  <a:pt x="18" y="8"/>
                </a:lnTo>
                <a:lnTo>
                  <a:pt x="118" y="10"/>
                </a:lnTo>
                <a:lnTo>
                  <a:pt x="109" y="1"/>
                </a:lnTo>
                <a:lnTo>
                  <a:pt x="109" y="1"/>
                </a:lnTo>
                <a:close/>
              </a:path>
              <a:path w="120" h="707">
                <a:moveTo>
                  <a:pt x="39" y="689"/>
                </a:moveTo>
                <a:lnTo>
                  <a:pt x="39" y="706"/>
                </a:lnTo>
                <a:lnTo>
                  <a:pt x="49" y="701"/>
                </a:lnTo>
                <a:lnTo>
                  <a:pt x="49" y="692"/>
                </a:lnTo>
                <a:lnTo>
                  <a:pt x="101" y="692"/>
                </a:lnTo>
                <a:lnTo>
                  <a:pt x="39" y="689"/>
                </a:lnTo>
                <a:lnTo>
                  <a:pt x="39" y="689"/>
                </a:lnTo>
                <a:close/>
              </a:path>
              <a:path w="120" h="707">
                <a:moveTo>
                  <a:pt x="30" y="649"/>
                </a:moveTo>
                <a:lnTo>
                  <a:pt x="30" y="651"/>
                </a:lnTo>
                <a:lnTo>
                  <a:pt x="27" y="651"/>
                </a:lnTo>
                <a:lnTo>
                  <a:pt x="25" y="653"/>
                </a:lnTo>
                <a:lnTo>
                  <a:pt x="22" y="656"/>
                </a:lnTo>
                <a:lnTo>
                  <a:pt x="18" y="656"/>
                </a:lnTo>
                <a:lnTo>
                  <a:pt x="15" y="658"/>
                </a:lnTo>
                <a:lnTo>
                  <a:pt x="13" y="661"/>
                </a:lnTo>
                <a:lnTo>
                  <a:pt x="10" y="661"/>
                </a:lnTo>
                <a:lnTo>
                  <a:pt x="8" y="663"/>
                </a:lnTo>
                <a:lnTo>
                  <a:pt x="6" y="665"/>
                </a:lnTo>
                <a:lnTo>
                  <a:pt x="3" y="665"/>
                </a:lnTo>
                <a:lnTo>
                  <a:pt x="1" y="668"/>
                </a:lnTo>
                <a:lnTo>
                  <a:pt x="1" y="670"/>
                </a:lnTo>
                <a:lnTo>
                  <a:pt x="3" y="668"/>
                </a:lnTo>
                <a:lnTo>
                  <a:pt x="10" y="668"/>
                </a:lnTo>
                <a:lnTo>
                  <a:pt x="13" y="665"/>
                </a:lnTo>
                <a:lnTo>
                  <a:pt x="15" y="665"/>
                </a:lnTo>
                <a:lnTo>
                  <a:pt x="18" y="663"/>
                </a:lnTo>
                <a:lnTo>
                  <a:pt x="20" y="663"/>
                </a:lnTo>
                <a:lnTo>
                  <a:pt x="22" y="661"/>
                </a:lnTo>
                <a:lnTo>
                  <a:pt x="25" y="658"/>
                </a:lnTo>
                <a:lnTo>
                  <a:pt x="27" y="658"/>
                </a:lnTo>
                <a:lnTo>
                  <a:pt x="30" y="656"/>
                </a:lnTo>
                <a:lnTo>
                  <a:pt x="32" y="656"/>
                </a:lnTo>
                <a:lnTo>
                  <a:pt x="34" y="653"/>
                </a:lnTo>
                <a:lnTo>
                  <a:pt x="37" y="651"/>
                </a:lnTo>
                <a:lnTo>
                  <a:pt x="39" y="649"/>
                </a:lnTo>
                <a:lnTo>
                  <a:pt x="30" y="649"/>
                </a:lnTo>
                <a:lnTo>
                  <a:pt x="30" y="649"/>
                </a:lnTo>
                <a:close/>
              </a:path>
              <a:path w="120" h="707">
                <a:moveTo>
                  <a:pt x="37" y="641"/>
                </a:moveTo>
                <a:lnTo>
                  <a:pt x="34" y="644"/>
                </a:lnTo>
                <a:lnTo>
                  <a:pt x="32" y="646"/>
                </a:lnTo>
                <a:lnTo>
                  <a:pt x="30" y="649"/>
                </a:lnTo>
                <a:lnTo>
                  <a:pt x="39" y="649"/>
                </a:lnTo>
                <a:lnTo>
                  <a:pt x="39" y="673"/>
                </a:lnTo>
                <a:lnTo>
                  <a:pt x="39" y="689"/>
                </a:lnTo>
                <a:lnTo>
                  <a:pt x="101" y="692"/>
                </a:lnTo>
                <a:lnTo>
                  <a:pt x="101" y="704"/>
                </a:lnTo>
                <a:lnTo>
                  <a:pt x="111" y="697"/>
                </a:lnTo>
                <a:lnTo>
                  <a:pt x="111" y="689"/>
                </a:lnTo>
                <a:lnTo>
                  <a:pt x="49" y="687"/>
                </a:lnTo>
                <a:lnTo>
                  <a:pt x="49" y="644"/>
                </a:lnTo>
                <a:lnTo>
                  <a:pt x="101" y="644"/>
                </a:lnTo>
                <a:lnTo>
                  <a:pt x="37" y="641"/>
                </a:lnTo>
                <a:lnTo>
                  <a:pt x="37" y="641"/>
                </a:lnTo>
                <a:close/>
              </a:path>
              <a:path w="120" h="707">
                <a:moveTo>
                  <a:pt x="106" y="632"/>
                </a:moveTo>
                <a:lnTo>
                  <a:pt x="101" y="639"/>
                </a:lnTo>
                <a:lnTo>
                  <a:pt x="54" y="639"/>
                </a:lnTo>
                <a:lnTo>
                  <a:pt x="39" y="641"/>
                </a:lnTo>
                <a:lnTo>
                  <a:pt x="37" y="641"/>
                </a:lnTo>
                <a:lnTo>
                  <a:pt x="101" y="644"/>
                </a:lnTo>
                <a:lnTo>
                  <a:pt x="101" y="687"/>
                </a:lnTo>
                <a:lnTo>
                  <a:pt x="49" y="687"/>
                </a:lnTo>
                <a:lnTo>
                  <a:pt x="111" y="689"/>
                </a:lnTo>
                <a:lnTo>
                  <a:pt x="111" y="682"/>
                </a:lnTo>
                <a:lnTo>
                  <a:pt x="109" y="677"/>
                </a:lnTo>
                <a:lnTo>
                  <a:pt x="109" y="646"/>
                </a:lnTo>
                <a:lnTo>
                  <a:pt x="114" y="641"/>
                </a:lnTo>
                <a:lnTo>
                  <a:pt x="106" y="632"/>
                </a:lnTo>
                <a:lnTo>
                  <a:pt x="106" y="632"/>
                </a:lnTo>
                <a:close/>
              </a:path>
              <a:path w="120" h="707">
                <a:moveTo>
                  <a:pt x="39" y="632"/>
                </a:moveTo>
                <a:lnTo>
                  <a:pt x="39" y="641"/>
                </a:lnTo>
                <a:lnTo>
                  <a:pt x="54" y="639"/>
                </a:lnTo>
                <a:lnTo>
                  <a:pt x="56" y="637"/>
                </a:lnTo>
                <a:lnTo>
                  <a:pt x="46" y="637"/>
                </a:lnTo>
                <a:lnTo>
                  <a:pt x="39" y="632"/>
                </a:lnTo>
                <a:lnTo>
                  <a:pt x="39" y="632"/>
                </a:lnTo>
                <a:close/>
              </a:path>
              <a:path w="120" h="707">
                <a:moveTo>
                  <a:pt x="30" y="591"/>
                </a:moveTo>
                <a:lnTo>
                  <a:pt x="27" y="593"/>
                </a:lnTo>
                <a:lnTo>
                  <a:pt x="25" y="596"/>
                </a:lnTo>
                <a:lnTo>
                  <a:pt x="22" y="598"/>
                </a:lnTo>
                <a:lnTo>
                  <a:pt x="20" y="601"/>
                </a:lnTo>
                <a:lnTo>
                  <a:pt x="20" y="603"/>
                </a:lnTo>
                <a:lnTo>
                  <a:pt x="18" y="608"/>
                </a:lnTo>
                <a:lnTo>
                  <a:pt x="15" y="608"/>
                </a:lnTo>
                <a:lnTo>
                  <a:pt x="13" y="610"/>
                </a:lnTo>
                <a:lnTo>
                  <a:pt x="10" y="613"/>
                </a:lnTo>
                <a:lnTo>
                  <a:pt x="8" y="615"/>
                </a:lnTo>
                <a:lnTo>
                  <a:pt x="10" y="618"/>
                </a:lnTo>
                <a:lnTo>
                  <a:pt x="13" y="618"/>
                </a:lnTo>
                <a:lnTo>
                  <a:pt x="13" y="615"/>
                </a:lnTo>
                <a:lnTo>
                  <a:pt x="15" y="613"/>
                </a:lnTo>
                <a:lnTo>
                  <a:pt x="18" y="610"/>
                </a:lnTo>
                <a:lnTo>
                  <a:pt x="20" y="610"/>
                </a:lnTo>
                <a:lnTo>
                  <a:pt x="22" y="608"/>
                </a:lnTo>
                <a:lnTo>
                  <a:pt x="25" y="605"/>
                </a:lnTo>
                <a:lnTo>
                  <a:pt x="27" y="603"/>
                </a:lnTo>
                <a:lnTo>
                  <a:pt x="27" y="601"/>
                </a:lnTo>
                <a:lnTo>
                  <a:pt x="30" y="598"/>
                </a:lnTo>
                <a:lnTo>
                  <a:pt x="32" y="596"/>
                </a:lnTo>
                <a:lnTo>
                  <a:pt x="34" y="593"/>
                </a:lnTo>
                <a:lnTo>
                  <a:pt x="34" y="591"/>
                </a:lnTo>
                <a:lnTo>
                  <a:pt x="30" y="591"/>
                </a:lnTo>
                <a:lnTo>
                  <a:pt x="30" y="591"/>
                </a:lnTo>
                <a:close/>
              </a:path>
              <a:path w="120" h="707">
                <a:moveTo>
                  <a:pt x="111" y="570"/>
                </a:moveTo>
                <a:lnTo>
                  <a:pt x="94" y="572"/>
                </a:lnTo>
                <a:lnTo>
                  <a:pt x="92" y="577"/>
                </a:lnTo>
                <a:lnTo>
                  <a:pt x="92" y="579"/>
                </a:lnTo>
                <a:lnTo>
                  <a:pt x="90" y="581"/>
                </a:lnTo>
                <a:lnTo>
                  <a:pt x="87" y="584"/>
                </a:lnTo>
                <a:lnTo>
                  <a:pt x="87" y="586"/>
                </a:lnTo>
                <a:lnTo>
                  <a:pt x="85" y="591"/>
                </a:lnTo>
                <a:lnTo>
                  <a:pt x="82" y="593"/>
                </a:lnTo>
                <a:lnTo>
                  <a:pt x="80" y="596"/>
                </a:lnTo>
                <a:lnTo>
                  <a:pt x="78" y="598"/>
                </a:lnTo>
                <a:lnTo>
                  <a:pt x="78" y="601"/>
                </a:lnTo>
                <a:lnTo>
                  <a:pt x="75" y="603"/>
                </a:lnTo>
                <a:lnTo>
                  <a:pt x="73" y="605"/>
                </a:lnTo>
                <a:lnTo>
                  <a:pt x="73" y="608"/>
                </a:lnTo>
                <a:lnTo>
                  <a:pt x="70" y="610"/>
                </a:lnTo>
                <a:lnTo>
                  <a:pt x="68" y="613"/>
                </a:lnTo>
                <a:lnTo>
                  <a:pt x="66" y="615"/>
                </a:lnTo>
                <a:lnTo>
                  <a:pt x="63" y="618"/>
                </a:lnTo>
                <a:lnTo>
                  <a:pt x="61" y="620"/>
                </a:lnTo>
                <a:lnTo>
                  <a:pt x="58" y="622"/>
                </a:lnTo>
                <a:lnTo>
                  <a:pt x="56" y="625"/>
                </a:lnTo>
                <a:lnTo>
                  <a:pt x="54" y="627"/>
                </a:lnTo>
                <a:lnTo>
                  <a:pt x="51" y="630"/>
                </a:lnTo>
                <a:lnTo>
                  <a:pt x="51" y="632"/>
                </a:lnTo>
                <a:lnTo>
                  <a:pt x="49" y="634"/>
                </a:lnTo>
                <a:lnTo>
                  <a:pt x="46" y="637"/>
                </a:lnTo>
                <a:lnTo>
                  <a:pt x="56" y="637"/>
                </a:lnTo>
                <a:lnTo>
                  <a:pt x="58" y="634"/>
                </a:lnTo>
                <a:lnTo>
                  <a:pt x="61" y="632"/>
                </a:lnTo>
                <a:lnTo>
                  <a:pt x="63" y="630"/>
                </a:lnTo>
                <a:lnTo>
                  <a:pt x="66" y="627"/>
                </a:lnTo>
                <a:lnTo>
                  <a:pt x="68" y="625"/>
                </a:lnTo>
                <a:lnTo>
                  <a:pt x="70" y="622"/>
                </a:lnTo>
                <a:lnTo>
                  <a:pt x="73" y="620"/>
                </a:lnTo>
                <a:lnTo>
                  <a:pt x="75" y="618"/>
                </a:lnTo>
                <a:lnTo>
                  <a:pt x="78" y="615"/>
                </a:lnTo>
                <a:lnTo>
                  <a:pt x="80" y="613"/>
                </a:lnTo>
                <a:lnTo>
                  <a:pt x="80" y="610"/>
                </a:lnTo>
                <a:lnTo>
                  <a:pt x="82" y="608"/>
                </a:lnTo>
                <a:lnTo>
                  <a:pt x="85" y="605"/>
                </a:lnTo>
                <a:lnTo>
                  <a:pt x="87" y="603"/>
                </a:lnTo>
                <a:lnTo>
                  <a:pt x="87" y="601"/>
                </a:lnTo>
                <a:lnTo>
                  <a:pt x="90" y="598"/>
                </a:lnTo>
                <a:lnTo>
                  <a:pt x="92" y="596"/>
                </a:lnTo>
                <a:lnTo>
                  <a:pt x="94" y="593"/>
                </a:lnTo>
                <a:lnTo>
                  <a:pt x="94" y="591"/>
                </a:lnTo>
                <a:lnTo>
                  <a:pt x="97" y="586"/>
                </a:lnTo>
                <a:lnTo>
                  <a:pt x="99" y="584"/>
                </a:lnTo>
                <a:lnTo>
                  <a:pt x="101" y="581"/>
                </a:lnTo>
                <a:lnTo>
                  <a:pt x="101" y="577"/>
                </a:lnTo>
                <a:lnTo>
                  <a:pt x="104" y="574"/>
                </a:lnTo>
                <a:lnTo>
                  <a:pt x="111" y="570"/>
                </a:lnTo>
                <a:lnTo>
                  <a:pt x="111" y="570"/>
                </a:lnTo>
                <a:close/>
              </a:path>
              <a:path w="120" h="707">
                <a:moveTo>
                  <a:pt x="99" y="558"/>
                </a:moveTo>
                <a:lnTo>
                  <a:pt x="94" y="567"/>
                </a:lnTo>
                <a:lnTo>
                  <a:pt x="49" y="567"/>
                </a:lnTo>
                <a:lnTo>
                  <a:pt x="39" y="570"/>
                </a:lnTo>
                <a:lnTo>
                  <a:pt x="39" y="572"/>
                </a:lnTo>
                <a:lnTo>
                  <a:pt x="37" y="577"/>
                </a:lnTo>
                <a:lnTo>
                  <a:pt x="34" y="579"/>
                </a:lnTo>
                <a:lnTo>
                  <a:pt x="34" y="581"/>
                </a:lnTo>
                <a:lnTo>
                  <a:pt x="32" y="584"/>
                </a:lnTo>
                <a:lnTo>
                  <a:pt x="30" y="586"/>
                </a:lnTo>
                <a:lnTo>
                  <a:pt x="30" y="591"/>
                </a:lnTo>
                <a:lnTo>
                  <a:pt x="34" y="591"/>
                </a:lnTo>
                <a:lnTo>
                  <a:pt x="37" y="593"/>
                </a:lnTo>
                <a:lnTo>
                  <a:pt x="39" y="596"/>
                </a:lnTo>
                <a:lnTo>
                  <a:pt x="41" y="601"/>
                </a:lnTo>
                <a:lnTo>
                  <a:pt x="44" y="603"/>
                </a:lnTo>
                <a:lnTo>
                  <a:pt x="44" y="605"/>
                </a:lnTo>
                <a:lnTo>
                  <a:pt x="46" y="608"/>
                </a:lnTo>
                <a:lnTo>
                  <a:pt x="46" y="610"/>
                </a:lnTo>
                <a:lnTo>
                  <a:pt x="49" y="613"/>
                </a:lnTo>
                <a:lnTo>
                  <a:pt x="49" y="615"/>
                </a:lnTo>
                <a:lnTo>
                  <a:pt x="51" y="618"/>
                </a:lnTo>
                <a:lnTo>
                  <a:pt x="54" y="618"/>
                </a:lnTo>
                <a:lnTo>
                  <a:pt x="56" y="615"/>
                </a:lnTo>
                <a:lnTo>
                  <a:pt x="56" y="608"/>
                </a:lnTo>
                <a:lnTo>
                  <a:pt x="56" y="603"/>
                </a:lnTo>
                <a:lnTo>
                  <a:pt x="54" y="601"/>
                </a:lnTo>
                <a:lnTo>
                  <a:pt x="51" y="598"/>
                </a:lnTo>
                <a:lnTo>
                  <a:pt x="49" y="596"/>
                </a:lnTo>
                <a:lnTo>
                  <a:pt x="46" y="593"/>
                </a:lnTo>
                <a:lnTo>
                  <a:pt x="44" y="593"/>
                </a:lnTo>
                <a:lnTo>
                  <a:pt x="39" y="591"/>
                </a:lnTo>
                <a:lnTo>
                  <a:pt x="37" y="589"/>
                </a:lnTo>
                <a:lnTo>
                  <a:pt x="39" y="586"/>
                </a:lnTo>
                <a:lnTo>
                  <a:pt x="39" y="584"/>
                </a:lnTo>
                <a:lnTo>
                  <a:pt x="41" y="581"/>
                </a:lnTo>
                <a:lnTo>
                  <a:pt x="44" y="577"/>
                </a:lnTo>
                <a:lnTo>
                  <a:pt x="46" y="574"/>
                </a:lnTo>
                <a:lnTo>
                  <a:pt x="49" y="572"/>
                </a:lnTo>
                <a:lnTo>
                  <a:pt x="94" y="572"/>
                </a:lnTo>
                <a:lnTo>
                  <a:pt x="111" y="570"/>
                </a:lnTo>
                <a:lnTo>
                  <a:pt x="99" y="558"/>
                </a:lnTo>
                <a:lnTo>
                  <a:pt x="99" y="558"/>
                </a:lnTo>
                <a:close/>
              </a:path>
              <a:path w="120" h="707">
                <a:moveTo>
                  <a:pt x="51" y="538"/>
                </a:moveTo>
                <a:lnTo>
                  <a:pt x="49" y="543"/>
                </a:lnTo>
                <a:lnTo>
                  <a:pt x="49" y="545"/>
                </a:lnTo>
                <a:lnTo>
                  <a:pt x="46" y="550"/>
                </a:lnTo>
                <a:lnTo>
                  <a:pt x="46" y="555"/>
                </a:lnTo>
                <a:lnTo>
                  <a:pt x="44" y="560"/>
                </a:lnTo>
                <a:lnTo>
                  <a:pt x="41" y="562"/>
                </a:lnTo>
                <a:lnTo>
                  <a:pt x="41" y="565"/>
                </a:lnTo>
                <a:lnTo>
                  <a:pt x="39" y="570"/>
                </a:lnTo>
                <a:lnTo>
                  <a:pt x="49" y="567"/>
                </a:lnTo>
                <a:lnTo>
                  <a:pt x="51" y="565"/>
                </a:lnTo>
                <a:lnTo>
                  <a:pt x="51" y="562"/>
                </a:lnTo>
                <a:lnTo>
                  <a:pt x="54" y="560"/>
                </a:lnTo>
                <a:lnTo>
                  <a:pt x="54" y="558"/>
                </a:lnTo>
                <a:lnTo>
                  <a:pt x="56" y="553"/>
                </a:lnTo>
                <a:lnTo>
                  <a:pt x="63" y="550"/>
                </a:lnTo>
                <a:lnTo>
                  <a:pt x="51" y="538"/>
                </a:lnTo>
                <a:lnTo>
                  <a:pt x="51" y="538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22" name="path 5522"/>
          <p:cNvSpPr/>
          <p:nvPr/>
        </p:nvSpPr>
        <p:spPr>
          <a:xfrm>
            <a:off x="13299186" y="9345421"/>
            <a:ext cx="347471" cy="109727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70" y="142"/>
                </a:moveTo>
                <a:lnTo>
                  <a:pt x="68" y="142"/>
                </a:lnTo>
                <a:lnTo>
                  <a:pt x="65" y="145"/>
                </a:lnTo>
                <a:lnTo>
                  <a:pt x="65" y="147"/>
                </a:lnTo>
                <a:lnTo>
                  <a:pt x="63" y="150"/>
                </a:lnTo>
                <a:lnTo>
                  <a:pt x="61" y="152"/>
                </a:lnTo>
                <a:lnTo>
                  <a:pt x="58" y="152"/>
                </a:lnTo>
                <a:lnTo>
                  <a:pt x="56" y="154"/>
                </a:lnTo>
                <a:lnTo>
                  <a:pt x="53" y="157"/>
                </a:lnTo>
                <a:lnTo>
                  <a:pt x="51" y="157"/>
                </a:lnTo>
                <a:lnTo>
                  <a:pt x="49" y="159"/>
                </a:lnTo>
                <a:lnTo>
                  <a:pt x="46" y="161"/>
                </a:lnTo>
                <a:lnTo>
                  <a:pt x="41" y="161"/>
                </a:lnTo>
                <a:lnTo>
                  <a:pt x="39" y="164"/>
                </a:lnTo>
                <a:lnTo>
                  <a:pt x="37" y="166"/>
                </a:lnTo>
                <a:lnTo>
                  <a:pt x="34" y="166"/>
                </a:lnTo>
                <a:lnTo>
                  <a:pt x="29" y="169"/>
                </a:lnTo>
                <a:lnTo>
                  <a:pt x="27" y="169"/>
                </a:lnTo>
                <a:lnTo>
                  <a:pt x="27" y="171"/>
                </a:lnTo>
                <a:lnTo>
                  <a:pt x="34" y="171"/>
                </a:lnTo>
                <a:lnTo>
                  <a:pt x="37" y="169"/>
                </a:lnTo>
                <a:lnTo>
                  <a:pt x="41" y="169"/>
                </a:lnTo>
                <a:lnTo>
                  <a:pt x="46" y="166"/>
                </a:lnTo>
                <a:lnTo>
                  <a:pt x="49" y="166"/>
                </a:lnTo>
                <a:lnTo>
                  <a:pt x="51" y="164"/>
                </a:lnTo>
                <a:lnTo>
                  <a:pt x="53" y="164"/>
                </a:lnTo>
                <a:lnTo>
                  <a:pt x="56" y="161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5"/>
                </a:lnTo>
                <a:lnTo>
                  <a:pt x="82" y="142"/>
                </a:lnTo>
                <a:lnTo>
                  <a:pt x="70" y="142"/>
                </a:lnTo>
                <a:lnTo>
                  <a:pt x="70" y="142"/>
                </a:lnTo>
                <a:close/>
              </a:path>
              <a:path w="547" h="172">
                <a:moveTo>
                  <a:pt x="51" y="111"/>
                </a:moveTo>
                <a:lnTo>
                  <a:pt x="29" y="135"/>
                </a:lnTo>
                <a:lnTo>
                  <a:pt x="22" y="135"/>
                </a:lnTo>
                <a:lnTo>
                  <a:pt x="22" y="140"/>
                </a:lnTo>
                <a:lnTo>
                  <a:pt x="22" y="142"/>
                </a:lnTo>
                <a:lnTo>
                  <a:pt x="20" y="145"/>
                </a:lnTo>
                <a:lnTo>
                  <a:pt x="29" y="157"/>
                </a:lnTo>
                <a:lnTo>
                  <a:pt x="29" y="152"/>
                </a:lnTo>
                <a:lnTo>
                  <a:pt x="32" y="150"/>
                </a:lnTo>
                <a:lnTo>
                  <a:pt x="34" y="145"/>
                </a:lnTo>
                <a:lnTo>
                  <a:pt x="34" y="142"/>
                </a:lnTo>
                <a:lnTo>
                  <a:pt x="37" y="140"/>
                </a:lnTo>
                <a:lnTo>
                  <a:pt x="39" y="138"/>
                </a:lnTo>
                <a:lnTo>
                  <a:pt x="39" y="133"/>
                </a:lnTo>
                <a:lnTo>
                  <a:pt x="41" y="130"/>
                </a:lnTo>
                <a:lnTo>
                  <a:pt x="44" y="128"/>
                </a:lnTo>
                <a:lnTo>
                  <a:pt x="44" y="125"/>
                </a:lnTo>
                <a:lnTo>
                  <a:pt x="46" y="123"/>
                </a:lnTo>
                <a:lnTo>
                  <a:pt x="49" y="118"/>
                </a:lnTo>
                <a:lnTo>
                  <a:pt x="51" y="116"/>
                </a:lnTo>
                <a:lnTo>
                  <a:pt x="53" y="113"/>
                </a:lnTo>
                <a:lnTo>
                  <a:pt x="51" y="111"/>
                </a:lnTo>
                <a:lnTo>
                  <a:pt x="51" y="111"/>
                </a:lnTo>
                <a:close/>
              </a:path>
              <a:path w="547" h="172">
                <a:moveTo>
                  <a:pt x="61" y="82"/>
                </a:moveTo>
                <a:lnTo>
                  <a:pt x="61" y="90"/>
                </a:lnTo>
                <a:lnTo>
                  <a:pt x="63" y="94"/>
                </a:lnTo>
                <a:lnTo>
                  <a:pt x="63" y="101"/>
                </a:lnTo>
                <a:lnTo>
                  <a:pt x="65" y="104"/>
                </a:lnTo>
                <a:lnTo>
                  <a:pt x="65" y="109"/>
                </a:lnTo>
                <a:lnTo>
                  <a:pt x="68" y="111"/>
                </a:lnTo>
                <a:lnTo>
                  <a:pt x="68" y="118"/>
                </a:lnTo>
                <a:lnTo>
                  <a:pt x="70" y="121"/>
                </a:lnTo>
                <a:lnTo>
                  <a:pt x="70" y="125"/>
                </a:lnTo>
                <a:lnTo>
                  <a:pt x="73" y="128"/>
                </a:lnTo>
                <a:lnTo>
                  <a:pt x="75" y="130"/>
                </a:lnTo>
                <a:lnTo>
                  <a:pt x="75" y="135"/>
                </a:lnTo>
                <a:lnTo>
                  <a:pt x="73" y="138"/>
                </a:lnTo>
                <a:lnTo>
                  <a:pt x="73" y="140"/>
                </a:lnTo>
                <a:lnTo>
                  <a:pt x="70" y="142"/>
                </a:lnTo>
                <a:lnTo>
                  <a:pt x="82" y="142"/>
                </a:lnTo>
                <a:lnTo>
                  <a:pt x="85" y="145"/>
                </a:lnTo>
                <a:lnTo>
                  <a:pt x="85" y="147"/>
                </a:lnTo>
                <a:lnTo>
                  <a:pt x="87" y="150"/>
                </a:lnTo>
                <a:lnTo>
                  <a:pt x="89" y="152"/>
                </a:lnTo>
                <a:lnTo>
                  <a:pt x="92" y="154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4" y="161"/>
                </a:lnTo>
                <a:lnTo>
                  <a:pt x="106" y="164"/>
                </a:lnTo>
                <a:lnTo>
                  <a:pt x="109" y="166"/>
                </a:lnTo>
                <a:lnTo>
                  <a:pt x="111" y="166"/>
                </a:lnTo>
                <a:lnTo>
                  <a:pt x="113" y="169"/>
                </a:lnTo>
                <a:lnTo>
                  <a:pt x="116" y="166"/>
                </a:lnTo>
                <a:lnTo>
                  <a:pt x="116" y="164"/>
                </a:lnTo>
                <a:lnTo>
                  <a:pt x="118" y="161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4"/>
                </a:lnTo>
                <a:lnTo>
                  <a:pt x="123" y="154"/>
                </a:lnTo>
                <a:lnTo>
                  <a:pt x="116" y="154"/>
                </a:lnTo>
                <a:lnTo>
                  <a:pt x="113" y="152"/>
                </a:lnTo>
                <a:lnTo>
                  <a:pt x="109" y="152"/>
                </a:lnTo>
                <a:lnTo>
                  <a:pt x="106" y="150"/>
                </a:lnTo>
                <a:lnTo>
                  <a:pt x="104" y="150"/>
                </a:lnTo>
                <a:lnTo>
                  <a:pt x="101" y="147"/>
                </a:lnTo>
                <a:lnTo>
                  <a:pt x="99" y="147"/>
                </a:lnTo>
                <a:lnTo>
                  <a:pt x="97" y="145"/>
                </a:lnTo>
                <a:lnTo>
                  <a:pt x="94" y="142"/>
                </a:lnTo>
                <a:lnTo>
                  <a:pt x="92" y="142"/>
                </a:lnTo>
                <a:lnTo>
                  <a:pt x="89" y="140"/>
                </a:lnTo>
                <a:lnTo>
                  <a:pt x="87" y="138"/>
                </a:lnTo>
                <a:lnTo>
                  <a:pt x="87" y="133"/>
                </a:lnTo>
                <a:lnTo>
                  <a:pt x="89" y="130"/>
                </a:lnTo>
                <a:lnTo>
                  <a:pt x="80" y="128"/>
                </a:lnTo>
                <a:lnTo>
                  <a:pt x="80" y="125"/>
                </a:lnTo>
                <a:lnTo>
                  <a:pt x="77" y="125"/>
                </a:lnTo>
                <a:lnTo>
                  <a:pt x="77" y="123"/>
                </a:lnTo>
                <a:lnTo>
                  <a:pt x="75" y="121"/>
                </a:lnTo>
                <a:lnTo>
                  <a:pt x="75" y="116"/>
                </a:lnTo>
                <a:lnTo>
                  <a:pt x="73" y="113"/>
                </a:lnTo>
                <a:lnTo>
                  <a:pt x="73" y="111"/>
                </a:lnTo>
                <a:lnTo>
                  <a:pt x="70" y="106"/>
                </a:lnTo>
                <a:lnTo>
                  <a:pt x="68" y="104"/>
                </a:lnTo>
                <a:lnTo>
                  <a:pt x="68" y="99"/>
                </a:lnTo>
                <a:lnTo>
                  <a:pt x="65" y="97"/>
                </a:lnTo>
                <a:lnTo>
                  <a:pt x="65" y="87"/>
                </a:lnTo>
                <a:lnTo>
                  <a:pt x="63" y="82"/>
                </a:lnTo>
                <a:lnTo>
                  <a:pt x="97" y="82"/>
                </a:lnTo>
                <a:lnTo>
                  <a:pt x="61" y="82"/>
                </a:lnTo>
                <a:lnTo>
                  <a:pt x="61" y="82"/>
                </a:lnTo>
                <a:close/>
              </a:path>
              <a:path w="547" h="172">
                <a:moveTo>
                  <a:pt x="111" y="82"/>
                </a:moveTo>
                <a:lnTo>
                  <a:pt x="61" y="82"/>
                </a:lnTo>
                <a:lnTo>
                  <a:pt x="97" y="82"/>
                </a:lnTo>
                <a:lnTo>
                  <a:pt x="97" y="90"/>
                </a:lnTo>
                <a:lnTo>
                  <a:pt x="94" y="94"/>
                </a:lnTo>
                <a:lnTo>
                  <a:pt x="94" y="97"/>
                </a:lnTo>
                <a:lnTo>
                  <a:pt x="92" y="101"/>
                </a:lnTo>
                <a:lnTo>
                  <a:pt x="92" y="104"/>
                </a:lnTo>
                <a:lnTo>
                  <a:pt x="89" y="109"/>
                </a:lnTo>
                <a:lnTo>
                  <a:pt x="89" y="111"/>
                </a:lnTo>
                <a:lnTo>
                  <a:pt x="87" y="113"/>
                </a:lnTo>
                <a:lnTo>
                  <a:pt x="87" y="118"/>
                </a:lnTo>
                <a:lnTo>
                  <a:pt x="85" y="121"/>
                </a:lnTo>
                <a:lnTo>
                  <a:pt x="85" y="123"/>
                </a:lnTo>
                <a:lnTo>
                  <a:pt x="82" y="125"/>
                </a:lnTo>
                <a:lnTo>
                  <a:pt x="80" y="128"/>
                </a:lnTo>
                <a:lnTo>
                  <a:pt x="89" y="130"/>
                </a:lnTo>
                <a:lnTo>
                  <a:pt x="89" y="128"/>
                </a:lnTo>
                <a:lnTo>
                  <a:pt x="92" y="125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99" y="106"/>
                </a:lnTo>
                <a:lnTo>
                  <a:pt x="101" y="101"/>
                </a:lnTo>
                <a:lnTo>
                  <a:pt x="101" y="99"/>
                </a:lnTo>
                <a:lnTo>
                  <a:pt x="104" y="94"/>
                </a:lnTo>
                <a:lnTo>
                  <a:pt x="104" y="92"/>
                </a:lnTo>
                <a:lnTo>
                  <a:pt x="106" y="87"/>
                </a:lnTo>
                <a:lnTo>
                  <a:pt x="111" y="82"/>
                </a:lnTo>
                <a:lnTo>
                  <a:pt x="111" y="82"/>
                </a:lnTo>
                <a:close/>
              </a:path>
              <a:path w="547" h="172">
                <a:moveTo>
                  <a:pt x="101" y="73"/>
                </a:moveTo>
                <a:lnTo>
                  <a:pt x="97" y="80"/>
                </a:lnTo>
                <a:lnTo>
                  <a:pt x="49" y="80"/>
                </a:lnTo>
                <a:lnTo>
                  <a:pt x="53" y="85"/>
                </a:lnTo>
                <a:lnTo>
                  <a:pt x="58" y="82"/>
                </a:lnTo>
                <a:lnTo>
                  <a:pt x="111" y="82"/>
                </a:lnTo>
                <a:lnTo>
                  <a:pt x="101" y="73"/>
                </a:lnTo>
                <a:lnTo>
                  <a:pt x="101" y="73"/>
                </a:lnTo>
                <a:close/>
              </a:path>
              <a:path w="547" h="172">
                <a:moveTo>
                  <a:pt x="37" y="65"/>
                </a:moveTo>
                <a:lnTo>
                  <a:pt x="22" y="68"/>
                </a:lnTo>
                <a:lnTo>
                  <a:pt x="22" y="135"/>
                </a:lnTo>
                <a:lnTo>
                  <a:pt x="29" y="135"/>
                </a:lnTo>
                <a:lnTo>
                  <a:pt x="29" y="73"/>
                </a:lnTo>
                <a:lnTo>
                  <a:pt x="37" y="65"/>
                </a:lnTo>
                <a:lnTo>
                  <a:pt x="37" y="65"/>
                </a:lnTo>
                <a:close/>
              </a:path>
              <a:path w="547" h="172">
                <a:moveTo>
                  <a:pt x="27" y="56"/>
                </a:moveTo>
                <a:lnTo>
                  <a:pt x="22" y="65"/>
                </a:lnTo>
                <a:lnTo>
                  <a:pt x="1" y="65"/>
                </a:lnTo>
                <a:lnTo>
                  <a:pt x="5" y="70"/>
                </a:lnTo>
                <a:lnTo>
                  <a:pt x="10" y="70"/>
                </a:lnTo>
                <a:lnTo>
                  <a:pt x="13" y="68"/>
                </a:lnTo>
                <a:lnTo>
                  <a:pt x="22" y="68"/>
                </a:lnTo>
                <a:lnTo>
                  <a:pt x="37" y="65"/>
                </a:lnTo>
                <a:lnTo>
                  <a:pt x="27" y="56"/>
                </a:lnTo>
                <a:lnTo>
                  <a:pt x="27" y="56"/>
                </a:lnTo>
                <a:close/>
              </a:path>
              <a:path w="547" h="172">
                <a:moveTo>
                  <a:pt x="118" y="53"/>
                </a:moveTo>
                <a:lnTo>
                  <a:pt x="116" y="56"/>
                </a:lnTo>
                <a:lnTo>
                  <a:pt x="104" y="56"/>
                </a:lnTo>
                <a:lnTo>
                  <a:pt x="89" y="58"/>
                </a:lnTo>
                <a:lnTo>
                  <a:pt x="92" y="61"/>
                </a:lnTo>
                <a:lnTo>
                  <a:pt x="92" y="63"/>
                </a:lnTo>
                <a:lnTo>
                  <a:pt x="94" y="65"/>
                </a:lnTo>
                <a:lnTo>
                  <a:pt x="123" y="65"/>
                </a:lnTo>
                <a:lnTo>
                  <a:pt x="125" y="63"/>
                </a:lnTo>
                <a:lnTo>
                  <a:pt x="123" y="61"/>
                </a:lnTo>
                <a:lnTo>
                  <a:pt x="123" y="56"/>
                </a:lnTo>
                <a:lnTo>
                  <a:pt x="121" y="56"/>
                </a:lnTo>
                <a:lnTo>
                  <a:pt x="118" y="53"/>
                </a:lnTo>
                <a:lnTo>
                  <a:pt x="118" y="53"/>
                </a:lnTo>
                <a:close/>
              </a:path>
              <a:path w="547" h="172">
                <a:moveTo>
                  <a:pt x="58" y="18"/>
                </a:moveTo>
                <a:lnTo>
                  <a:pt x="58" y="39"/>
                </a:lnTo>
                <a:lnTo>
                  <a:pt x="56" y="44"/>
                </a:lnTo>
                <a:lnTo>
                  <a:pt x="56" y="53"/>
                </a:lnTo>
                <a:lnTo>
                  <a:pt x="53" y="56"/>
                </a:lnTo>
                <a:lnTo>
                  <a:pt x="53" y="58"/>
                </a:lnTo>
                <a:lnTo>
                  <a:pt x="51" y="61"/>
                </a:lnTo>
                <a:lnTo>
                  <a:pt x="51" y="63"/>
                </a:lnTo>
                <a:lnTo>
                  <a:pt x="49" y="65"/>
                </a:lnTo>
                <a:lnTo>
                  <a:pt x="46" y="68"/>
                </a:lnTo>
                <a:lnTo>
                  <a:pt x="46" y="70"/>
                </a:lnTo>
                <a:lnTo>
                  <a:pt x="44" y="75"/>
                </a:lnTo>
                <a:lnTo>
                  <a:pt x="41" y="78"/>
                </a:lnTo>
                <a:lnTo>
                  <a:pt x="37" y="80"/>
                </a:lnTo>
                <a:lnTo>
                  <a:pt x="34" y="82"/>
                </a:lnTo>
                <a:lnTo>
                  <a:pt x="37" y="85"/>
                </a:lnTo>
                <a:lnTo>
                  <a:pt x="39" y="82"/>
                </a:lnTo>
                <a:lnTo>
                  <a:pt x="41" y="80"/>
                </a:lnTo>
                <a:lnTo>
                  <a:pt x="44" y="78"/>
                </a:lnTo>
                <a:lnTo>
                  <a:pt x="46" y="75"/>
                </a:lnTo>
                <a:lnTo>
                  <a:pt x="49" y="75"/>
                </a:lnTo>
                <a:lnTo>
                  <a:pt x="51" y="73"/>
                </a:lnTo>
                <a:lnTo>
                  <a:pt x="53" y="70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1" y="56"/>
                </a:lnTo>
                <a:lnTo>
                  <a:pt x="63" y="53"/>
                </a:lnTo>
                <a:lnTo>
                  <a:pt x="63" y="49"/>
                </a:lnTo>
                <a:lnTo>
                  <a:pt x="65" y="46"/>
                </a:lnTo>
                <a:lnTo>
                  <a:pt x="65" y="18"/>
                </a:lnTo>
                <a:lnTo>
                  <a:pt x="89" y="18"/>
                </a:lnTo>
                <a:lnTo>
                  <a:pt x="58" y="18"/>
                </a:lnTo>
                <a:lnTo>
                  <a:pt x="58" y="18"/>
                </a:lnTo>
                <a:close/>
              </a:path>
              <a:path w="547" h="172">
                <a:moveTo>
                  <a:pt x="58" y="8"/>
                </a:moveTo>
                <a:lnTo>
                  <a:pt x="58" y="18"/>
                </a:lnTo>
                <a:lnTo>
                  <a:pt x="89" y="18"/>
                </a:lnTo>
                <a:lnTo>
                  <a:pt x="89" y="58"/>
                </a:lnTo>
                <a:lnTo>
                  <a:pt x="104" y="56"/>
                </a:lnTo>
                <a:lnTo>
                  <a:pt x="101" y="56"/>
                </a:lnTo>
                <a:lnTo>
                  <a:pt x="99" y="53"/>
                </a:lnTo>
                <a:lnTo>
                  <a:pt x="99" y="20"/>
                </a:lnTo>
                <a:lnTo>
                  <a:pt x="104" y="15"/>
                </a:lnTo>
                <a:lnTo>
                  <a:pt x="65" y="13"/>
                </a:lnTo>
                <a:lnTo>
                  <a:pt x="58" y="8"/>
                </a:lnTo>
                <a:lnTo>
                  <a:pt x="58" y="8"/>
                </a:lnTo>
                <a:close/>
              </a:path>
              <a:path w="547" h="172">
                <a:moveTo>
                  <a:pt x="94" y="5"/>
                </a:moveTo>
                <a:lnTo>
                  <a:pt x="89" y="13"/>
                </a:lnTo>
                <a:lnTo>
                  <a:pt x="65" y="13"/>
                </a:lnTo>
                <a:lnTo>
                  <a:pt x="104" y="15"/>
                </a:lnTo>
                <a:lnTo>
                  <a:pt x="94" y="5"/>
                </a:lnTo>
                <a:lnTo>
                  <a:pt x="94" y="5"/>
                </a:lnTo>
                <a:close/>
              </a:path>
              <a:path w="547" h="172">
                <a:moveTo>
                  <a:pt x="17" y="5"/>
                </a:moveTo>
                <a:lnTo>
                  <a:pt x="15" y="8"/>
                </a:lnTo>
                <a:lnTo>
                  <a:pt x="17" y="13"/>
                </a:lnTo>
                <a:lnTo>
                  <a:pt x="20" y="15"/>
                </a:lnTo>
                <a:lnTo>
                  <a:pt x="20" y="20"/>
                </a:lnTo>
                <a:lnTo>
                  <a:pt x="22" y="22"/>
                </a:lnTo>
                <a:lnTo>
                  <a:pt x="22" y="32"/>
                </a:lnTo>
                <a:lnTo>
                  <a:pt x="25" y="34"/>
                </a:lnTo>
                <a:lnTo>
                  <a:pt x="25" y="37"/>
                </a:lnTo>
                <a:lnTo>
                  <a:pt x="27" y="39"/>
                </a:lnTo>
                <a:lnTo>
                  <a:pt x="29" y="37"/>
                </a:lnTo>
                <a:lnTo>
                  <a:pt x="29" y="34"/>
                </a:lnTo>
                <a:lnTo>
                  <a:pt x="32" y="32"/>
                </a:lnTo>
                <a:lnTo>
                  <a:pt x="32" y="22"/>
                </a:lnTo>
                <a:lnTo>
                  <a:pt x="29" y="18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7" y="5"/>
                </a:lnTo>
                <a:lnTo>
                  <a:pt x="17" y="5"/>
                </a:lnTo>
                <a:close/>
              </a:path>
              <a:path w="547" h="172">
                <a:moveTo>
                  <a:pt x="190" y="118"/>
                </a:moveTo>
                <a:lnTo>
                  <a:pt x="169" y="145"/>
                </a:lnTo>
                <a:lnTo>
                  <a:pt x="178" y="145"/>
                </a:lnTo>
                <a:lnTo>
                  <a:pt x="178" y="142"/>
                </a:lnTo>
                <a:lnTo>
                  <a:pt x="181" y="138"/>
                </a:lnTo>
                <a:lnTo>
                  <a:pt x="183" y="133"/>
                </a:lnTo>
                <a:lnTo>
                  <a:pt x="185" y="130"/>
                </a:lnTo>
                <a:lnTo>
                  <a:pt x="188" y="125"/>
                </a:lnTo>
                <a:lnTo>
                  <a:pt x="190" y="121"/>
                </a:lnTo>
                <a:lnTo>
                  <a:pt x="190" y="118"/>
                </a:lnTo>
                <a:lnTo>
                  <a:pt x="190" y="118"/>
                </a:lnTo>
                <a:close/>
              </a:path>
              <a:path w="547" h="172">
                <a:moveTo>
                  <a:pt x="224" y="73"/>
                </a:moveTo>
                <a:lnTo>
                  <a:pt x="217" y="73"/>
                </a:lnTo>
                <a:lnTo>
                  <a:pt x="217" y="138"/>
                </a:lnTo>
                <a:lnTo>
                  <a:pt x="217" y="171"/>
                </a:lnTo>
                <a:lnTo>
                  <a:pt x="226" y="166"/>
                </a:lnTo>
                <a:lnTo>
                  <a:pt x="226" y="161"/>
                </a:lnTo>
                <a:lnTo>
                  <a:pt x="224" y="159"/>
                </a:lnTo>
                <a:lnTo>
                  <a:pt x="224" y="73"/>
                </a:lnTo>
                <a:lnTo>
                  <a:pt x="224" y="73"/>
                </a:lnTo>
                <a:close/>
              </a:path>
              <a:path w="547" h="172">
                <a:moveTo>
                  <a:pt x="173" y="70"/>
                </a:moveTo>
                <a:lnTo>
                  <a:pt x="161" y="73"/>
                </a:lnTo>
                <a:lnTo>
                  <a:pt x="161" y="147"/>
                </a:lnTo>
                <a:lnTo>
                  <a:pt x="159" y="150"/>
                </a:lnTo>
                <a:lnTo>
                  <a:pt x="159" y="152"/>
                </a:lnTo>
                <a:lnTo>
                  <a:pt x="166" y="164"/>
                </a:lnTo>
                <a:lnTo>
                  <a:pt x="169" y="164"/>
                </a:lnTo>
                <a:lnTo>
                  <a:pt x="169" y="161"/>
                </a:lnTo>
                <a:lnTo>
                  <a:pt x="171" y="159"/>
                </a:lnTo>
                <a:lnTo>
                  <a:pt x="171" y="157"/>
                </a:lnTo>
                <a:lnTo>
                  <a:pt x="173" y="154"/>
                </a:lnTo>
                <a:lnTo>
                  <a:pt x="173" y="150"/>
                </a:lnTo>
                <a:lnTo>
                  <a:pt x="176" y="147"/>
                </a:lnTo>
                <a:lnTo>
                  <a:pt x="178" y="145"/>
                </a:lnTo>
                <a:lnTo>
                  <a:pt x="169" y="145"/>
                </a:lnTo>
                <a:lnTo>
                  <a:pt x="169" y="75"/>
                </a:lnTo>
                <a:lnTo>
                  <a:pt x="173" y="70"/>
                </a:lnTo>
                <a:lnTo>
                  <a:pt x="173" y="70"/>
                </a:lnTo>
                <a:close/>
              </a:path>
              <a:path w="547" h="172">
                <a:moveTo>
                  <a:pt x="166" y="61"/>
                </a:moveTo>
                <a:lnTo>
                  <a:pt x="161" y="68"/>
                </a:lnTo>
                <a:lnTo>
                  <a:pt x="137" y="68"/>
                </a:lnTo>
                <a:lnTo>
                  <a:pt x="142" y="75"/>
                </a:lnTo>
                <a:lnTo>
                  <a:pt x="145" y="75"/>
                </a:lnTo>
                <a:lnTo>
                  <a:pt x="147" y="73"/>
                </a:lnTo>
                <a:lnTo>
                  <a:pt x="161" y="73"/>
                </a:lnTo>
                <a:lnTo>
                  <a:pt x="173" y="70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547" h="172">
                <a:moveTo>
                  <a:pt x="257" y="61"/>
                </a:moveTo>
                <a:lnTo>
                  <a:pt x="250" y="70"/>
                </a:lnTo>
                <a:lnTo>
                  <a:pt x="178" y="70"/>
                </a:lnTo>
                <a:lnTo>
                  <a:pt x="185" y="75"/>
                </a:lnTo>
                <a:lnTo>
                  <a:pt x="195" y="75"/>
                </a:lnTo>
                <a:lnTo>
                  <a:pt x="197" y="73"/>
                </a:lnTo>
                <a:lnTo>
                  <a:pt x="267" y="73"/>
                </a:lnTo>
                <a:lnTo>
                  <a:pt x="257" y="61"/>
                </a:lnTo>
                <a:lnTo>
                  <a:pt x="257" y="61"/>
                </a:lnTo>
                <a:close/>
              </a:path>
              <a:path w="547" h="172">
                <a:moveTo>
                  <a:pt x="154" y="8"/>
                </a:moveTo>
                <a:lnTo>
                  <a:pt x="154" y="10"/>
                </a:lnTo>
                <a:lnTo>
                  <a:pt x="157" y="13"/>
                </a:lnTo>
                <a:lnTo>
                  <a:pt x="159" y="18"/>
                </a:lnTo>
                <a:lnTo>
                  <a:pt x="161" y="20"/>
                </a:lnTo>
                <a:lnTo>
                  <a:pt x="161" y="22"/>
                </a:lnTo>
                <a:lnTo>
                  <a:pt x="164" y="25"/>
                </a:lnTo>
                <a:lnTo>
                  <a:pt x="166" y="27"/>
                </a:lnTo>
                <a:lnTo>
                  <a:pt x="166" y="32"/>
                </a:lnTo>
                <a:lnTo>
                  <a:pt x="169" y="37"/>
                </a:lnTo>
                <a:lnTo>
                  <a:pt x="169" y="39"/>
                </a:lnTo>
                <a:lnTo>
                  <a:pt x="171" y="39"/>
                </a:lnTo>
                <a:lnTo>
                  <a:pt x="173" y="37"/>
                </a:lnTo>
                <a:lnTo>
                  <a:pt x="176" y="34"/>
                </a:lnTo>
                <a:lnTo>
                  <a:pt x="176" y="27"/>
                </a:lnTo>
                <a:lnTo>
                  <a:pt x="173" y="22"/>
                </a:lnTo>
                <a:lnTo>
                  <a:pt x="171" y="20"/>
                </a:lnTo>
                <a:lnTo>
                  <a:pt x="169" y="18"/>
                </a:lnTo>
                <a:lnTo>
                  <a:pt x="166" y="15"/>
                </a:lnTo>
                <a:lnTo>
                  <a:pt x="164" y="13"/>
                </a:lnTo>
                <a:lnTo>
                  <a:pt x="161" y="13"/>
                </a:lnTo>
                <a:lnTo>
                  <a:pt x="157" y="10"/>
                </a:lnTo>
                <a:lnTo>
                  <a:pt x="154" y="8"/>
                </a:lnTo>
                <a:lnTo>
                  <a:pt x="154" y="8"/>
                </a:lnTo>
                <a:close/>
              </a:path>
              <a:path w="547" h="172">
                <a:moveTo>
                  <a:pt x="217" y="5"/>
                </a:moveTo>
                <a:lnTo>
                  <a:pt x="217" y="70"/>
                </a:lnTo>
                <a:lnTo>
                  <a:pt x="224" y="70"/>
                </a:lnTo>
                <a:lnTo>
                  <a:pt x="224" y="20"/>
                </a:lnTo>
                <a:lnTo>
                  <a:pt x="229" y="15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339" y="65"/>
                </a:moveTo>
                <a:lnTo>
                  <a:pt x="339" y="121"/>
                </a:lnTo>
                <a:lnTo>
                  <a:pt x="337" y="125"/>
                </a:lnTo>
                <a:lnTo>
                  <a:pt x="337" y="135"/>
                </a:lnTo>
                <a:lnTo>
                  <a:pt x="334" y="138"/>
                </a:lnTo>
                <a:lnTo>
                  <a:pt x="334" y="145"/>
                </a:lnTo>
                <a:lnTo>
                  <a:pt x="332" y="147"/>
                </a:lnTo>
                <a:lnTo>
                  <a:pt x="330" y="150"/>
                </a:lnTo>
                <a:lnTo>
                  <a:pt x="330" y="152"/>
                </a:lnTo>
                <a:lnTo>
                  <a:pt x="327" y="154"/>
                </a:lnTo>
                <a:lnTo>
                  <a:pt x="325" y="157"/>
                </a:lnTo>
                <a:lnTo>
                  <a:pt x="322" y="159"/>
                </a:lnTo>
                <a:lnTo>
                  <a:pt x="320" y="161"/>
                </a:lnTo>
                <a:lnTo>
                  <a:pt x="317" y="164"/>
                </a:lnTo>
                <a:lnTo>
                  <a:pt x="315" y="166"/>
                </a:lnTo>
                <a:lnTo>
                  <a:pt x="313" y="169"/>
                </a:lnTo>
                <a:lnTo>
                  <a:pt x="313" y="171"/>
                </a:lnTo>
                <a:lnTo>
                  <a:pt x="315" y="171"/>
                </a:lnTo>
                <a:lnTo>
                  <a:pt x="317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1"/>
                </a:lnTo>
                <a:lnTo>
                  <a:pt x="330" y="159"/>
                </a:lnTo>
                <a:lnTo>
                  <a:pt x="332" y="157"/>
                </a:lnTo>
                <a:lnTo>
                  <a:pt x="334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5"/>
                </a:lnTo>
                <a:lnTo>
                  <a:pt x="341" y="142"/>
                </a:lnTo>
                <a:lnTo>
                  <a:pt x="341" y="135"/>
                </a:lnTo>
                <a:lnTo>
                  <a:pt x="344" y="133"/>
                </a:lnTo>
                <a:lnTo>
                  <a:pt x="344" y="123"/>
                </a:lnTo>
                <a:lnTo>
                  <a:pt x="346" y="121"/>
                </a:lnTo>
                <a:lnTo>
                  <a:pt x="346" y="78"/>
                </a:lnTo>
                <a:lnTo>
                  <a:pt x="351" y="75"/>
                </a:lnTo>
                <a:lnTo>
                  <a:pt x="339" y="65"/>
                </a:lnTo>
                <a:lnTo>
                  <a:pt x="339" y="65"/>
                </a:lnTo>
                <a:close/>
              </a:path>
              <a:path w="547" h="172">
                <a:moveTo>
                  <a:pt x="368" y="65"/>
                </a:moveTo>
                <a:lnTo>
                  <a:pt x="368" y="82"/>
                </a:lnTo>
                <a:lnTo>
                  <a:pt x="370" y="85"/>
                </a:lnTo>
                <a:lnTo>
                  <a:pt x="370" y="147"/>
                </a:lnTo>
                <a:lnTo>
                  <a:pt x="368" y="150"/>
                </a:lnTo>
                <a:lnTo>
                  <a:pt x="368" y="154"/>
                </a:lnTo>
                <a:lnTo>
                  <a:pt x="368" y="159"/>
                </a:lnTo>
                <a:lnTo>
                  <a:pt x="368" y="169"/>
                </a:lnTo>
                <a:lnTo>
                  <a:pt x="377" y="164"/>
                </a:lnTo>
                <a:lnTo>
                  <a:pt x="377" y="80"/>
                </a:lnTo>
                <a:lnTo>
                  <a:pt x="380" y="75"/>
                </a:lnTo>
                <a:lnTo>
                  <a:pt x="368" y="65"/>
                </a:lnTo>
                <a:lnTo>
                  <a:pt x="368" y="65"/>
                </a:lnTo>
                <a:close/>
              </a:path>
              <a:path w="547" h="172">
                <a:moveTo>
                  <a:pt x="325" y="22"/>
                </a:moveTo>
                <a:lnTo>
                  <a:pt x="313" y="22"/>
                </a:lnTo>
                <a:lnTo>
                  <a:pt x="301" y="68"/>
                </a:lnTo>
                <a:lnTo>
                  <a:pt x="303" y="70"/>
                </a:lnTo>
                <a:lnTo>
                  <a:pt x="305" y="75"/>
                </a:lnTo>
                <a:lnTo>
                  <a:pt x="308" y="78"/>
                </a:lnTo>
                <a:lnTo>
                  <a:pt x="310" y="82"/>
                </a:lnTo>
                <a:lnTo>
                  <a:pt x="310" y="85"/>
                </a:lnTo>
                <a:lnTo>
                  <a:pt x="313" y="87"/>
                </a:lnTo>
                <a:lnTo>
                  <a:pt x="313" y="97"/>
                </a:lnTo>
                <a:lnTo>
                  <a:pt x="315" y="99"/>
                </a:lnTo>
                <a:lnTo>
                  <a:pt x="315" y="109"/>
                </a:lnTo>
                <a:lnTo>
                  <a:pt x="313" y="111"/>
                </a:lnTo>
                <a:lnTo>
                  <a:pt x="313" y="113"/>
                </a:lnTo>
                <a:lnTo>
                  <a:pt x="310" y="116"/>
                </a:lnTo>
                <a:lnTo>
                  <a:pt x="310" y="118"/>
                </a:lnTo>
                <a:lnTo>
                  <a:pt x="308" y="118"/>
                </a:lnTo>
                <a:lnTo>
                  <a:pt x="291" y="118"/>
                </a:lnTo>
                <a:lnTo>
                  <a:pt x="293" y="118"/>
                </a:lnTo>
                <a:lnTo>
                  <a:pt x="296" y="121"/>
                </a:lnTo>
                <a:lnTo>
                  <a:pt x="298" y="123"/>
                </a:lnTo>
                <a:lnTo>
                  <a:pt x="301" y="125"/>
                </a:lnTo>
                <a:lnTo>
                  <a:pt x="303" y="128"/>
                </a:lnTo>
                <a:lnTo>
                  <a:pt x="303" y="133"/>
                </a:lnTo>
                <a:lnTo>
                  <a:pt x="305" y="133"/>
                </a:lnTo>
                <a:lnTo>
                  <a:pt x="308" y="130"/>
                </a:lnTo>
                <a:lnTo>
                  <a:pt x="310" y="128"/>
                </a:lnTo>
                <a:lnTo>
                  <a:pt x="313" y="128"/>
                </a:lnTo>
                <a:lnTo>
                  <a:pt x="315" y="125"/>
                </a:lnTo>
                <a:lnTo>
                  <a:pt x="317" y="123"/>
                </a:lnTo>
                <a:lnTo>
                  <a:pt x="317" y="121"/>
                </a:lnTo>
                <a:lnTo>
                  <a:pt x="320" y="118"/>
                </a:lnTo>
                <a:lnTo>
                  <a:pt x="320" y="116"/>
                </a:lnTo>
                <a:lnTo>
                  <a:pt x="322" y="111"/>
                </a:lnTo>
                <a:lnTo>
                  <a:pt x="322" y="99"/>
                </a:lnTo>
                <a:lnTo>
                  <a:pt x="320" y="97"/>
                </a:lnTo>
                <a:lnTo>
                  <a:pt x="320" y="94"/>
                </a:lnTo>
                <a:lnTo>
                  <a:pt x="317" y="90"/>
                </a:lnTo>
                <a:lnTo>
                  <a:pt x="317" y="87"/>
                </a:lnTo>
                <a:lnTo>
                  <a:pt x="315" y="85"/>
                </a:lnTo>
                <a:lnTo>
                  <a:pt x="315" y="82"/>
                </a:lnTo>
                <a:lnTo>
                  <a:pt x="313" y="80"/>
                </a:lnTo>
                <a:lnTo>
                  <a:pt x="310" y="75"/>
                </a:lnTo>
                <a:lnTo>
                  <a:pt x="308" y="73"/>
                </a:lnTo>
                <a:lnTo>
                  <a:pt x="305" y="70"/>
                </a:lnTo>
                <a:lnTo>
                  <a:pt x="305" y="65"/>
                </a:lnTo>
                <a:lnTo>
                  <a:pt x="308" y="61"/>
                </a:lnTo>
                <a:lnTo>
                  <a:pt x="308" y="56"/>
                </a:lnTo>
                <a:lnTo>
                  <a:pt x="310" y="53"/>
                </a:lnTo>
                <a:lnTo>
                  <a:pt x="310" y="49"/>
                </a:lnTo>
                <a:lnTo>
                  <a:pt x="313" y="46"/>
                </a:lnTo>
                <a:lnTo>
                  <a:pt x="313" y="41"/>
                </a:lnTo>
                <a:lnTo>
                  <a:pt x="315" y="39"/>
                </a:lnTo>
                <a:lnTo>
                  <a:pt x="315" y="37"/>
                </a:lnTo>
                <a:lnTo>
                  <a:pt x="317" y="32"/>
                </a:lnTo>
                <a:lnTo>
                  <a:pt x="317" y="30"/>
                </a:lnTo>
                <a:lnTo>
                  <a:pt x="320" y="27"/>
                </a:lnTo>
                <a:lnTo>
                  <a:pt x="320" y="25"/>
                </a:lnTo>
                <a:lnTo>
                  <a:pt x="325" y="22"/>
                </a:lnTo>
                <a:lnTo>
                  <a:pt x="325" y="22"/>
                </a:lnTo>
                <a:close/>
              </a:path>
              <a:path w="547" h="172">
                <a:moveTo>
                  <a:pt x="349" y="18"/>
                </a:moveTo>
                <a:lnTo>
                  <a:pt x="349" y="20"/>
                </a:lnTo>
                <a:lnTo>
                  <a:pt x="346" y="25"/>
                </a:lnTo>
                <a:lnTo>
                  <a:pt x="344" y="30"/>
                </a:lnTo>
                <a:lnTo>
                  <a:pt x="344" y="34"/>
                </a:lnTo>
                <a:lnTo>
                  <a:pt x="341" y="37"/>
                </a:lnTo>
                <a:lnTo>
                  <a:pt x="341" y="39"/>
                </a:lnTo>
                <a:lnTo>
                  <a:pt x="339" y="41"/>
                </a:lnTo>
                <a:lnTo>
                  <a:pt x="337" y="46"/>
                </a:lnTo>
                <a:lnTo>
                  <a:pt x="337" y="49"/>
                </a:lnTo>
                <a:lnTo>
                  <a:pt x="334" y="51"/>
                </a:lnTo>
                <a:lnTo>
                  <a:pt x="332" y="53"/>
                </a:lnTo>
                <a:lnTo>
                  <a:pt x="332" y="56"/>
                </a:lnTo>
                <a:lnTo>
                  <a:pt x="330" y="58"/>
                </a:lnTo>
                <a:lnTo>
                  <a:pt x="327" y="61"/>
                </a:lnTo>
                <a:lnTo>
                  <a:pt x="325" y="65"/>
                </a:lnTo>
                <a:lnTo>
                  <a:pt x="322" y="68"/>
                </a:lnTo>
                <a:lnTo>
                  <a:pt x="320" y="70"/>
                </a:lnTo>
                <a:lnTo>
                  <a:pt x="317" y="73"/>
                </a:lnTo>
                <a:lnTo>
                  <a:pt x="315" y="75"/>
                </a:lnTo>
                <a:lnTo>
                  <a:pt x="317" y="78"/>
                </a:lnTo>
                <a:lnTo>
                  <a:pt x="320" y="75"/>
                </a:lnTo>
                <a:lnTo>
                  <a:pt x="322" y="73"/>
                </a:lnTo>
                <a:lnTo>
                  <a:pt x="325" y="70"/>
                </a:lnTo>
                <a:lnTo>
                  <a:pt x="327" y="68"/>
                </a:lnTo>
                <a:lnTo>
                  <a:pt x="330" y="68"/>
                </a:lnTo>
                <a:lnTo>
                  <a:pt x="332" y="65"/>
                </a:lnTo>
                <a:lnTo>
                  <a:pt x="334" y="63"/>
                </a:lnTo>
                <a:lnTo>
                  <a:pt x="337" y="61"/>
                </a:lnTo>
                <a:lnTo>
                  <a:pt x="337" y="56"/>
                </a:lnTo>
                <a:lnTo>
                  <a:pt x="339" y="56"/>
                </a:lnTo>
                <a:lnTo>
                  <a:pt x="341" y="53"/>
                </a:lnTo>
                <a:lnTo>
                  <a:pt x="341" y="51"/>
                </a:lnTo>
                <a:lnTo>
                  <a:pt x="344" y="49"/>
                </a:lnTo>
                <a:lnTo>
                  <a:pt x="344" y="46"/>
                </a:lnTo>
                <a:lnTo>
                  <a:pt x="346" y="44"/>
                </a:lnTo>
                <a:lnTo>
                  <a:pt x="349" y="39"/>
                </a:lnTo>
                <a:lnTo>
                  <a:pt x="349" y="37"/>
                </a:lnTo>
                <a:lnTo>
                  <a:pt x="351" y="34"/>
                </a:lnTo>
                <a:lnTo>
                  <a:pt x="353" y="30"/>
                </a:lnTo>
                <a:lnTo>
                  <a:pt x="353" y="25"/>
                </a:lnTo>
                <a:lnTo>
                  <a:pt x="356" y="22"/>
                </a:lnTo>
                <a:lnTo>
                  <a:pt x="358" y="18"/>
                </a:lnTo>
                <a:lnTo>
                  <a:pt x="349" y="18"/>
                </a:lnTo>
                <a:lnTo>
                  <a:pt x="349" y="18"/>
                </a:lnTo>
                <a:close/>
              </a:path>
              <a:path w="547" h="172">
                <a:moveTo>
                  <a:pt x="317" y="13"/>
                </a:moveTo>
                <a:lnTo>
                  <a:pt x="313" y="18"/>
                </a:lnTo>
                <a:lnTo>
                  <a:pt x="291" y="18"/>
                </a:lnTo>
                <a:lnTo>
                  <a:pt x="284" y="20"/>
                </a:lnTo>
                <a:lnTo>
                  <a:pt x="284" y="116"/>
                </a:lnTo>
                <a:lnTo>
                  <a:pt x="284" y="121"/>
                </a:lnTo>
                <a:lnTo>
                  <a:pt x="284" y="171"/>
                </a:lnTo>
                <a:lnTo>
                  <a:pt x="291" y="166"/>
                </a:lnTo>
                <a:lnTo>
                  <a:pt x="291" y="118"/>
                </a:lnTo>
                <a:lnTo>
                  <a:pt x="305" y="118"/>
                </a:lnTo>
                <a:lnTo>
                  <a:pt x="301" y="118"/>
                </a:lnTo>
                <a:lnTo>
                  <a:pt x="298" y="116"/>
                </a:lnTo>
                <a:lnTo>
                  <a:pt x="296" y="116"/>
                </a:lnTo>
                <a:lnTo>
                  <a:pt x="291" y="113"/>
                </a:lnTo>
                <a:lnTo>
                  <a:pt x="291" y="22"/>
                </a:lnTo>
                <a:lnTo>
                  <a:pt x="313" y="22"/>
                </a:lnTo>
                <a:lnTo>
                  <a:pt x="325" y="22"/>
                </a:lnTo>
                <a:lnTo>
                  <a:pt x="317" y="13"/>
                </a:lnTo>
                <a:lnTo>
                  <a:pt x="317" y="13"/>
                </a:lnTo>
                <a:close/>
              </a:path>
              <a:path w="547" h="172">
                <a:moveTo>
                  <a:pt x="284" y="13"/>
                </a:moveTo>
                <a:lnTo>
                  <a:pt x="284" y="20"/>
                </a:lnTo>
                <a:lnTo>
                  <a:pt x="291" y="18"/>
                </a:lnTo>
                <a:lnTo>
                  <a:pt x="284" y="13"/>
                </a:lnTo>
                <a:lnTo>
                  <a:pt x="284" y="13"/>
                </a:lnTo>
                <a:close/>
              </a:path>
              <a:path w="547" h="172">
                <a:moveTo>
                  <a:pt x="353" y="1"/>
                </a:moveTo>
                <a:lnTo>
                  <a:pt x="353" y="5"/>
                </a:lnTo>
                <a:lnTo>
                  <a:pt x="351" y="8"/>
                </a:lnTo>
                <a:lnTo>
                  <a:pt x="351" y="13"/>
                </a:lnTo>
                <a:lnTo>
                  <a:pt x="349" y="18"/>
                </a:lnTo>
                <a:lnTo>
                  <a:pt x="358" y="18"/>
                </a:lnTo>
                <a:lnTo>
                  <a:pt x="358" y="20"/>
                </a:lnTo>
                <a:lnTo>
                  <a:pt x="361" y="22"/>
                </a:lnTo>
                <a:lnTo>
                  <a:pt x="361" y="27"/>
                </a:lnTo>
                <a:lnTo>
                  <a:pt x="363" y="30"/>
                </a:lnTo>
                <a:lnTo>
                  <a:pt x="363" y="34"/>
                </a:lnTo>
                <a:lnTo>
                  <a:pt x="365" y="37"/>
                </a:lnTo>
                <a:lnTo>
                  <a:pt x="365" y="39"/>
                </a:lnTo>
                <a:lnTo>
                  <a:pt x="368" y="44"/>
                </a:lnTo>
                <a:lnTo>
                  <a:pt x="370" y="46"/>
                </a:lnTo>
                <a:lnTo>
                  <a:pt x="370" y="49"/>
                </a:lnTo>
                <a:lnTo>
                  <a:pt x="373" y="51"/>
                </a:lnTo>
                <a:lnTo>
                  <a:pt x="375" y="53"/>
                </a:lnTo>
                <a:lnTo>
                  <a:pt x="375" y="56"/>
                </a:lnTo>
                <a:lnTo>
                  <a:pt x="377" y="58"/>
                </a:lnTo>
                <a:lnTo>
                  <a:pt x="380" y="61"/>
                </a:lnTo>
                <a:lnTo>
                  <a:pt x="382" y="63"/>
                </a:lnTo>
                <a:lnTo>
                  <a:pt x="385" y="65"/>
                </a:lnTo>
                <a:lnTo>
                  <a:pt x="387" y="68"/>
                </a:lnTo>
                <a:lnTo>
                  <a:pt x="390" y="70"/>
                </a:lnTo>
                <a:lnTo>
                  <a:pt x="392" y="73"/>
                </a:lnTo>
                <a:lnTo>
                  <a:pt x="394" y="75"/>
                </a:lnTo>
                <a:lnTo>
                  <a:pt x="397" y="75"/>
                </a:lnTo>
                <a:lnTo>
                  <a:pt x="399" y="73"/>
                </a:lnTo>
                <a:lnTo>
                  <a:pt x="401" y="70"/>
                </a:lnTo>
                <a:lnTo>
                  <a:pt x="404" y="68"/>
                </a:lnTo>
                <a:lnTo>
                  <a:pt x="406" y="68"/>
                </a:lnTo>
                <a:lnTo>
                  <a:pt x="406" y="65"/>
                </a:lnTo>
                <a:lnTo>
                  <a:pt x="404" y="63"/>
                </a:lnTo>
                <a:lnTo>
                  <a:pt x="401" y="63"/>
                </a:lnTo>
                <a:lnTo>
                  <a:pt x="397" y="61"/>
                </a:lnTo>
                <a:lnTo>
                  <a:pt x="394" y="61"/>
                </a:lnTo>
                <a:lnTo>
                  <a:pt x="392" y="58"/>
                </a:lnTo>
                <a:lnTo>
                  <a:pt x="390" y="58"/>
                </a:lnTo>
                <a:lnTo>
                  <a:pt x="387" y="56"/>
                </a:lnTo>
                <a:lnTo>
                  <a:pt x="385" y="53"/>
                </a:lnTo>
                <a:lnTo>
                  <a:pt x="382" y="51"/>
                </a:lnTo>
                <a:lnTo>
                  <a:pt x="380" y="49"/>
                </a:lnTo>
                <a:lnTo>
                  <a:pt x="377" y="46"/>
                </a:lnTo>
                <a:lnTo>
                  <a:pt x="375" y="44"/>
                </a:lnTo>
                <a:lnTo>
                  <a:pt x="375" y="41"/>
                </a:lnTo>
                <a:lnTo>
                  <a:pt x="373" y="39"/>
                </a:lnTo>
                <a:lnTo>
                  <a:pt x="370" y="37"/>
                </a:lnTo>
                <a:lnTo>
                  <a:pt x="370" y="34"/>
                </a:lnTo>
                <a:lnTo>
                  <a:pt x="368" y="32"/>
                </a:lnTo>
                <a:lnTo>
                  <a:pt x="365" y="27"/>
                </a:lnTo>
                <a:lnTo>
                  <a:pt x="363" y="25"/>
                </a:lnTo>
                <a:lnTo>
                  <a:pt x="363" y="22"/>
                </a:lnTo>
                <a:lnTo>
                  <a:pt x="361" y="18"/>
                </a:lnTo>
                <a:lnTo>
                  <a:pt x="358" y="15"/>
                </a:lnTo>
                <a:lnTo>
                  <a:pt x="363" y="10"/>
                </a:lnTo>
                <a:lnTo>
                  <a:pt x="353" y="1"/>
                </a:lnTo>
                <a:lnTo>
                  <a:pt x="353" y="1"/>
                </a:lnTo>
                <a:close/>
              </a:path>
              <a:path w="547" h="172">
                <a:moveTo>
                  <a:pt x="493" y="140"/>
                </a:moveTo>
                <a:lnTo>
                  <a:pt x="490" y="142"/>
                </a:lnTo>
                <a:lnTo>
                  <a:pt x="490" y="145"/>
                </a:lnTo>
                <a:lnTo>
                  <a:pt x="488" y="145"/>
                </a:lnTo>
                <a:lnTo>
                  <a:pt x="485" y="147"/>
                </a:lnTo>
                <a:lnTo>
                  <a:pt x="483" y="150"/>
                </a:lnTo>
                <a:lnTo>
                  <a:pt x="478" y="152"/>
                </a:lnTo>
                <a:lnTo>
                  <a:pt x="476" y="154"/>
                </a:lnTo>
                <a:lnTo>
                  <a:pt x="473" y="157"/>
                </a:lnTo>
                <a:lnTo>
                  <a:pt x="471" y="159"/>
                </a:lnTo>
                <a:lnTo>
                  <a:pt x="469" y="159"/>
                </a:lnTo>
                <a:lnTo>
                  <a:pt x="466" y="161"/>
                </a:lnTo>
                <a:lnTo>
                  <a:pt x="464" y="161"/>
                </a:lnTo>
                <a:lnTo>
                  <a:pt x="461" y="164"/>
                </a:lnTo>
                <a:lnTo>
                  <a:pt x="459" y="164"/>
                </a:lnTo>
                <a:lnTo>
                  <a:pt x="454" y="166"/>
                </a:lnTo>
                <a:lnTo>
                  <a:pt x="452" y="166"/>
                </a:lnTo>
                <a:lnTo>
                  <a:pt x="450" y="169"/>
                </a:lnTo>
                <a:lnTo>
                  <a:pt x="450" y="171"/>
                </a:lnTo>
                <a:lnTo>
                  <a:pt x="452" y="171"/>
                </a:lnTo>
                <a:lnTo>
                  <a:pt x="454" y="169"/>
                </a:lnTo>
                <a:lnTo>
                  <a:pt x="461" y="169"/>
                </a:lnTo>
                <a:lnTo>
                  <a:pt x="464" y="166"/>
                </a:lnTo>
                <a:lnTo>
                  <a:pt x="466" y="166"/>
                </a:lnTo>
                <a:lnTo>
                  <a:pt x="469" y="164"/>
                </a:lnTo>
                <a:lnTo>
                  <a:pt x="471" y="164"/>
                </a:lnTo>
                <a:lnTo>
                  <a:pt x="473" y="161"/>
                </a:lnTo>
                <a:lnTo>
                  <a:pt x="476" y="161"/>
                </a:lnTo>
                <a:lnTo>
                  <a:pt x="478" y="159"/>
                </a:lnTo>
                <a:lnTo>
                  <a:pt x="481" y="159"/>
                </a:lnTo>
                <a:lnTo>
                  <a:pt x="483" y="157"/>
                </a:lnTo>
                <a:lnTo>
                  <a:pt x="485" y="157"/>
                </a:lnTo>
                <a:lnTo>
                  <a:pt x="488" y="154"/>
                </a:lnTo>
                <a:lnTo>
                  <a:pt x="490" y="152"/>
                </a:lnTo>
                <a:lnTo>
                  <a:pt x="493" y="150"/>
                </a:lnTo>
                <a:lnTo>
                  <a:pt x="495" y="150"/>
                </a:lnTo>
                <a:lnTo>
                  <a:pt x="497" y="147"/>
                </a:lnTo>
                <a:lnTo>
                  <a:pt x="500" y="145"/>
                </a:lnTo>
                <a:lnTo>
                  <a:pt x="502" y="142"/>
                </a:lnTo>
                <a:lnTo>
                  <a:pt x="505" y="140"/>
                </a:lnTo>
                <a:lnTo>
                  <a:pt x="493" y="140"/>
                </a:lnTo>
                <a:lnTo>
                  <a:pt x="493" y="140"/>
                </a:lnTo>
                <a:close/>
              </a:path>
              <a:path w="547" h="172">
                <a:moveTo>
                  <a:pt x="440" y="130"/>
                </a:moveTo>
                <a:lnTo>
                  <a:pt x="433" y="135"/>
                </a:lnTo>
                <a:lnTo>
                  <a:pt x="433" y="171"/>
                </a:lnTo>
                <a:lnTo>
                  <a:pt x="440" y="166"/>
                </a:lnTo>
                <a:lnTo>
                  <a:pt x="440" y="130"/>
                </a:lnTo>
                <a:lnTo>
                  <a:pt x="440" y="130"/>
                </a:lnTo>
                <a:close/>
              </a:path>
              <a:path w="547" h="172">
                <a:moveTo>
                  <a:pt x="478" y="111"/>
                </a:moveTo>
                <a:lnTo>
                  <a:pt x="440" y="123"/>
                </a:lnTo>
                <a:lnTo>
                  <a:pt x="433" y="123"/>
                </a:lnTo>
                <a:lnTo>
                  <a:pt x="430" y="125"/>
                </a:lnTo>
                <a:lnTo>
                  <a:pt x="423" y="125"/>
                </a:lnTo>
                <a:lnTo>
                  <a:pt x="421" y="128"/>
                </a:lnTo>
                <a:lnTo>
                  <a:pt x="418" y="128"/>
                </a:lnTo>
                <a:lnTo>
                  <a:pt x="423" y="140"/>
                </a:lnTo>
                <a:lnTo>
                  <a:pt x="425" y="140"/>
                </a:lnTo>
                <a:lnTo>
                  <a:pt x="425" y="138"/>
                </a:lnTo>
                <a:lnTo>
                  <a:pt x="430" y="135"/>
                </a:lnTo>
                <a:lnTo>
                  <a:pt x="433" y="135"/>
                </a:lnTo>
                <a:lnTo>
                  <a:pt x="440" y="130"/>
                </a:lnTo>
                <a:lnTo>
                  <a:pt x="481" y="113"/>
                </a:lnTo>
                <a:lnTo>
                  <a:pt x="478" y="111"/>
                </a:lnTo>
                <a:lnTo>
                  <a:pt x="478" y="111"/>
                </a:lnTo>
                <a:close/>
              </a:path>
              <a:path w="547" h="172">
                <a:moveTo>
                  <a:pt x="485" y="87"/>
                </a:moveTo>
                <a:lnTo>
                  <a:pt x="485" y="94"/>
                </a:lnTo>
                <a:lnTo>
                  <a:pt x="488" y="97"/>
                </a:lnTo>
                <a:lnTo>
                  <a:pt x="488" y="101"/>
                </a:lnTo>
                <a:lnTo>
                  <a:pt x="490" y="104"/>
                </a:lnTo>
                <a:lnTo>
                  <a:pt x="490" y="111"/>
                </a:lnTo>
                <a:lnTo>
                  <a:pt x="493" y="113"/>
                </a:lnTo>
                <a:lnTo>
                  <a:pt x="493" y="116"/>
                </a:lnTo>
                <a:lnTo>
                  <a:pt x="495" y="121"/>
                </a:lnTo>
                <a:lnTo>
                  <a:pt x="495" y="123"/>
                </a:lnTo>
                <a:lnTo>
                  <a:pt x="497" y="128"/>
                </a:lnTo>
                <a:lnTo>
                  <a:pt x="497" y="130"/>
                </a:lnTo>
                <a:lnTo>
                  <a:pt x="500" y="133"/>
                </a:lnTo>
                <a:lnTo>
                  <a:pt x="497" y="135"/>
                </a:lnTo>
                <a:lnTo>
                  <a:pt x="495" y="138"/>
                </a:lnTo>
                <a:lnTo>
                  <a:pt x="493" y="140"/>
                </a:lnTo>
                <a:lnTo>
                  <a:pt x="505" y="140"/>
                </a:lnTo>
                <a:lnTo>
                  <a:pt x="505" y="142"/>
                </a:lnTo>
                <a:lnTo>
                  <a:pt x="507" y="145"/>
                </a:lnTo>
                <a:lnTo>
                  <a:pt x="510" y="147"/>
                </a:lnTo>
                <a:lnTo>
                  <a:pt x="512" y="150"/>
                </a:lnTo>
                <a:lnTo>
                  <a:pt x="514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1"/>
                </a:lnTo>
                <a:lnTo>
                  <a:pt x="524" y="161"/>
                </a:lnTo>
                <a:lnTo>
                  <a:pt x="526" y="164"/>
                </a:lnTo>
                <a:lnTo>
                  <a:pt x="529" y="166"/>
                </a:lnTo>
                <a:lnTo>
                  <a:pt x="531" y="169"/>
                </a:lnTo>
                <a:lnTo>
                  <a:pt x="536" y="169"/>
                </a:lnTo>
                <a:lnTo>
                  <a:pt x="538" y="166"/>
                </a:lnTo>
                <a:lnTo>
                  <a:pt x="541" y="164"/>
                </a:lnTo>
                <a:lnTo>
                  <a:pt x="543" y="161"/>
                </a:lnTo>
                <a:lnTo>
                  <a:pt x="545" y="161"/>
                </a:lnTo>
                <a:lnTo>
                  <a:pt x="545" y="159"/>
                </a:lnTo>
                <a:lnTo>
                  <a:pt x="541" y="159"/>
                </a:lnTo>
                <a:lnTo>
                  <a:pt x="538" y="157"/>
                </a:lnTo>
                <a:lnTo>
                  <a:pt x="536" y="157"/>
                </a:lnTo>
                <a:lnTo>
                  <a:pt x="533" y="154"/>
                </a:lnTo>
                <a:lnTo>
                  <a:pt x="531" y="154"/>
                </a:lnTo>
                <a:lnTo>
                  <a:pt x="529" y="152"/>
                </a:lnTo>
                <a:lnTo>
                  <a:pt x="526" y="152"/>
                </a:lnTo>
                <a:lnTo>
                  <a:pt x="524" y="150"/>
                </a:lnTo>
                <a:lnTo>
                  <a:pt x="521" y="147"/>
                </a:lnTo>
                <a:lnTo>
                  <a:pt x="519" y="145"/>
                </a:lnTo>
                <a:lnTo>
                  <a:pt x="517" y="145"/>
                </a:lnTo>
                <a:lnTo>
                  <a:pt x="514" y="142"/>
                </a:lnTo>
                <a:lnTo>
                  <a:pt x="512" y="140"/>
                </a:lnTo>
                <a:lnTo>
                  <a:pt x="512" y="135"/>
                </a:lnTo>
                <a:lnTo>
                  <a:pt x="510" y="133"/>
                </a:lnTo>
                <a:lnTo>
                  <a:pt x="512" y="130"/>
                </a:lnTo>
                <a:lnTo>
                  <a:pt x="512" y="125"/>
                </a:lnTo>
                <a:lnTo>
                  <a:pt x="505" y="125"/>
                </a:lnTo>
                <a:lnTo>
                  <a:pt x="502" y="125"/>
                </a:lnTo>
                <a:lnTo>
                  <a:pt x="502" y="123"/>
                </a:lnTo>
                <a:lnTo>
                  <a:pt x="500" y="118"/>
                </a:lnTo>
                <a:lnTo>
                  <a:pt x="497" y="116"/>
                </a:lnTo>
                <a:lnTo>
                  <a:pt x="497" y="111"/>
                </a:lnTo>
                <a:lnTo>
                  <a:pt x="495" y="109"/>
                </a:lnTo>
                <a:lnTo>
                  <a:pt x="495" y="106"/>
                </a:lnTo>
                <a:lnTo>
                  <a:pt x="493" y="104"/>
                </a:lnTo>
                <a:lnTo>
                  <a:pt x="493" y="101"/>
                </a:lnTo>
                <a:lnTo>
                  <a:pt x="490" y="97"/>
                </a:lnTo>
                <a:lnTo>
                  <a:pt x="490" y="94"/>
                </a:lnTo>
                <a:lnTo>
                  <a:pt x="488" y="90"/>
                </a:lnTo>
                <a:lnTo>
                  <a:pt x="488" y="87"/>
                </a:lnTo>
                <a:lnTo>
                  <a:pt x="517" y="87"/>
                </a:lnTo>
                <a:lnTo>
                  <a:pt x="485" y="87"/>
                </a:lnTo>
                <a:lnTo>
                  <a:pt x="485" y="87"/>
                </a:lnTo>
                <a:close/>
              </a:path>
              <a:path w="547" h="172">
                <a:moveTo>
                  <a:pt x="531" y="85"/>
                </a:moveTo>
                <a:lnTo>
                  <a:pt x="485" y="87"/>
                </a:lnTo>
                <a:lnTo>
                  <a:pt x="517" y="87"/>
                </a:lnTo>
                <a:lnTo>
                  <a:pt x="517" y="90"/>
                </a:lnTo>
                <a:lnTo>
                  <a:pt x="517" y="94"/>
                </a:lnTo>
                <a:lnTo>
                  <a:pt x="514" y="97"/>
                </a:lnTo>
                <a:lnTo>
                  <a:pt x="514" y="101"/>
                </a:lnTo>
                <a:lnTo>
                  <a:pt x="512" y="104"/>
                </a:lnTo>
                <a:lnTo>
                  <a:pt x="512" y="111"/>
                </a:lnTo>
                <a:lnTo>
                  <a:pt x="510" y="113"/>
                </a:lnTo>
                <a:lnTo>
                  <a:pt x="507" y="118"/>
                </a:lnTo>
                <a:lnTo>
                  <a:pt x="507" y="121"/>
                </a:lnTo>
                <a:lnTo>
                  <a:pt x="505" y="123"/>
                </a:lnTo>
                <a:lnTo>
                  <a:pt x="505" y="125"/>
                </a:lnTo>
                <a:lnTo>
                  <a:pt x="512" y="125"/>
                </a:lnTo>
                <a:lnTo>
                  <a:pt x="514" y="123"/>
                </a:lnTo>
                <a:lnTo>
                  <a:pt x="514" y="121"/>
                </a:lnTo>
                <a:lnTo>
                  <a:pt x="517" y="116"/>
                </a:lnTo>
                <a:lnTo>
                  <a:pt x="519" y="113"/>
                </a:lnTo>
                <a:lnTo>
                  <a:pt x="519" y="111"/>
                </a:lnTo>
                <a:lnTo>
                  <a:pt x="521" y="106"/>
                </a:lnTo>
                <a:lnTo>
                  <a:pt x="521" y="104"/>
                </a:lnTo>
                <a:lnTo>
                  <a:pt x="524" y="99"/>
                </a:lnTo>
                <a:lnTo>
                  <a:pt x="524" y="97"/>
                </a:lnTo>
                <a:lnTo>
                  <a:pt x="524" y="94"/>
                </a:lnTo>
                <a:lnTo>
                  <a:pt x="526" y="90"/>
                </a:lnTo>
                <a:lnTo>
                  <a:pt x="531" y="85"/>
                </a:lnTo>
                <a:lnTo>
                  <a:pt x="531" y="85"/>
                </a:lnTo>
                <a:close/>
              </a:path>
              <a:path w="547" h="172">
                <a:moveTo>
                  <a:pt x="464" y="78"/>
                </a:moveTo>
                <a:lnTo>
                  <a:pt x="459" y="85"/>
                </a:lnTo>
                <a:lnTo>
                  <a:pt x="440" y="85"/>
                </a:lnTo>
                <a:lnTo>
                  <a:pt x="473" y="90"/>
                </a:lnTo>
                <a:lnTo>
                  <a:pt x="464" y="78"/>
                </a:lnTo>
                <a:lnTo>
                  <a:pt x="464" y="78"/>
                </a:lnTo>
                <a:close/>
              </a:path>
              <a:path w="547" h="172">
                <a:moveTo>
                  <a:pt x="521" y="75"/>
                </a:moveTo>
                <a:lnTo>
                  <a:pt x="517" y="82"/>
                </a:lnTo>
                <a:lnTo>
                  <a:pt x="473" y="82"/>
                </a:lnTo>
                <a:lnTo>
                  <a:pt x="478" y="90"/>
                </a:lnTo>
                <a:lnTo>
                  <a:pt x="485" y="87"/>
                </a:lnTo>
                <a:lnTo>
                  <a:pt x="531" y="85"/>
                </a:lnTo>
                <a:lnTo>
                  <a:pt x="521" y="75"/>
                </a:lnTo>
                <a:lnTo>
                  <a:pt x="521" y="75"/>
                </a:lnTo>
                <a:close/>
              </a:path>
              <a:path w="547" h="172">
                <a:moveTo>
                  <a:pt x="538" y="58"/>
                </a:moveTo>
                <a:lnTo>
                  <a:pt x="536" y="58"/>
                </a:lnTo>
                <a:lnTo>
                  <a:pt x="533" y="61"/>
                </a:lnTo>
                <a:lnTo>
                  <a:pt x="526" y="61"/>
                </a:lnTo>
                <a:lnTo>
                  <a:pt x="514" y="63"/>
                </a:lnTo>
                <a:lnTo>
                  <a:pt x="514" y="65"/>
                </a:lnTo>
                <a:lnTo>
                  <a:pt x="517" y="68"/>
                </a:lnTo>
                <a:lnTo>
                  <a:pt x="541" y="68"/>
                </a:lnTo>
                <a:lnTo>
                  <a:pt x="541" y="65"/>
                </a:lnTo>
                <a:lnTo>
                  <a:pt x="541" y="61"/>
                </a:lnTo>
                <a:lnTo>
                  <a:pt x="538" y="58"/>
                </a:lnTo>
                <a:lnTo>
                  <a:pt x="538" y="58"/>
                </a:lnTo>
                <a:close/>
              </a:path>
              <a:path w="547" h="172">
                <a:moveTo>
                  <a:pt x="464" y="44"/>
                </a:moveTo>
                <a:lnTo>
                  <a:pt x="459" y="51"/>
                </a:lnTo>
                <a:lnTo>
                  <a:pt x="440" y="51"/>
                </a:lnTo>
                <a:lnTo>
                  <a:pt x="433" y="56"/>
                </a:lnTo>
                <a:lnTo>
                  <a:pt x="433" y="123"/>
                </a:lnTo>
                <a:lnTo>
                  <a:pt x="440" y="123"/>
                </a:lnTo>
                <a:lnTo>
                  <a:pt x="440" y="90"/>
                </a:lnTo>
                <a:lnTo>
                  <a:pt x="473" y="90"/>
                </a:lnTo>
                <a:lnTo>
                  <a:pt x="440" y="85"/>
                </a:lnTo>
                <a:lnTo>
                  <a:pt x="440" y="56"/>
                </a:lnTo>
                <a:lnTo>
                  <a:pt x="473" y="56"/>
                </a:lnTo>
                <a:lnTo>
                  <a:pt x="464" y="44"/>
                </a:lnTo>
                <a:lnTo>
                  <a:pt x="464" y="44"/>
                </a:lnTo>
                <a:close/>
              </a:path>
              <a:path w="547" h="172">
                <a:moveTo>
                  <a:pt x="524" y="20"/>
                </a:moveTo>
                <a:lnTo>
                  <a:pt x="514" y="22"/>
                </a:lnTo>
                <a:lnTo>
                  <a:pt x="514" y="63"/>
                </a:lnTo>
                <a:lnTo>
                  <a:pt x="526" y="61"/>
                </a:lnTo>
                <a:lnTo>
                  <a:pt x="524" y="61"/>
                </a:lnTo>
                <a:lnTo>
                  <a:pt x="521" y="58"/>
                </a:lnTo>
                <a:lnTo>
                  <a:pt x="521" y="25"/>
                </a:lnTo>
                <a:lnTo>
                  <a:pt x="524" y="20"/>
                </a:lnTo>
                <a:lnTo>
                  <a:pt x="524" y="20"/>
                </a:lnTo>
                <a:close/>
              </a:path>
              <a:path w="547" h="172">
                <a:moveTo>
                  <a:pt x="433" y="15"/>
                </a:moveTo>
                <a:lnTo>
                  <a:pt x="433" y="56"/>
                </a:lnTo>
                <a:lnTo>
                  <a:pt x="440" y="51"/>
                </a:lnTo>
                <a:lnTo>
                  <a:pt x="440" y="25"/>
                </a:lnTo>
                <a:lnTo>
                  <a:pt x="442" y="25"/>
                </a:lnTo>
                <a:lnTo>
                  <a:pt x="445" y="25"/>
                </a:lnTo>
                <a:lnTo>
                  <a:pt x="447" y="22"/>
                </a:lnTo>
                <a:lnTo>
                  <a:pt x="457" y="22"/>
                </a:lnTo>
                <a:lnTo>
                  <a:pt x="459" y="20"/>
                </a:lnTo>
                <a:lnTo>
                  <a:pt x="440" y="20"/>
                </a:lnTo>
                <a:lnTo>
                  <a:pt x="433" y="15"/>
                </a:lnTo>
                <a:lnTo>
                  <a:pt x="433" y="15"/>
                </a:lnTo>
                <a:close/>
              </a:path>
              <a:path w="547" h="172">
                <a:moveTo>
                  <a:pt x="485" y="10"/>
                </a:moveTo>
                <a:lnTo>
                  <a:pt x="485" y="18"/>
                </a:lnTo>
                <a:lnTo>
                  <a:pt x="493" y="18"/>
                </a:lnTo>
                <a:lnTo>
                  <a:pt x="485" y="10"/>
                </a:lnTo>
                <a:lnTo>
                  <a:pt x="485" y="10"/>
                </a:lnTo>
                <a:close/>
              </a:path>
              <a:path w="547" h="172">
                <a:moveTo>
                  <a:pt x="517" y="10"/>
                </a:moveTo>
                <a:lnTo>
                  <a:pt x="512" y="18"/>
                </a:lnTo>
                <a:lnTo>
                  <a:pt x="485" y="18"/>
                </a:lnTo>
                <a:lnTo>
                  <a:pt x="485" y="22"/>
                </a:lnTo>
                <a:lnTo>
                  <a:pt x="485" y="49"/>
                </a:lnTo>
                <a:lnTo>
                  <a:pt x="483" y="51"/>
                </a:lnTo>
                <a:lnTo>
                  <a:pt x="483" y="61"/>
                </a:lnTo>
                <a:lnTo>
                  <a:pt x="481" y="63"/>
                </a:lnTo>
                <a:lnTo>
                  <a:pt x="481" y="65"/>
                </a:lnTo>
                <a:lnTo>
                  <a:pt x="478" y="68"/>
                </a:lnTo>
                <a:lnTo>
                  <a:pt x="476" y="73"/>
                </a:lnTo>
                <a:lnTo>
                  <a:pt x="473" y="75"/>
                </a:lnTo>
                <a:lnTo>
                  <a:pt x="471" y="78"/>
                </a:lnTo>
                <a:lnTo>
                  <a:pt x="469" y="80"/>
                </a:lnTo>
                <a:lnTo>
                  <a:pt x="471" y="82"/>
                </a:lnTo>
                <a:lnTo>
                  <a:pt x="473" y="80"/>
                </a:lnTo>
                <a:lnTo>
                  <a:pt x="476" y="78"/>
                </a:lnTo>
                <a:lnTo>
                  <a:pt x="478" y="75"/>
                </a:lnTo>
                <a:lnTo>
                  <a:pt x="481" y="73"/>
                </a:lnTo>
                <a:lnTo>
                  <a:pt x="483" y="70"/>
                </a:lnTo>
                <a:lnTo>
                  <a:pt x="485" y="68"/>
                </a:lnTo>
                <a:lnTo>
                  <a:pt x="485" y="65"/>
                </a:lnTo>
                <a:lnTo>
                  <a:pt x="488" y="63"/>
                </a:lnTo>
                <a:lnTo>
                  <a:pt x="488" y="61"/>
                </a:lnTo>
                <a:lnTo>
                  <a:pt x="490" y="56"/>
                </a:lnTo>
                <a:lnTo>
                  <a:pt x="490" y="51"/>
                </a:lnTo>
                <a:lnTo>
                  <a:pt x="493" y="49"/>
                </a:lnTo>
                <a:lnTo>
                  <a:pt x="493" y="22"/>
                </a:lnTo>
                <a:lnTo>
                  <a:pt x="514" y="22"/>
                </a:lnTo>
                <a:lnTo>
                  <a:pt x="524" y="20"/>
                </a:lnTo>
                <a:lnTo>
                  <a:pt x="517" y="10"/>
                </a:lnTo>
                <a:lnTo>
                  <a:pt x="517" y="10"/>
                </a:lnTo>
                <a:close/>
              </a:path>
              <a:path w="547" h="172">
                <a:moveTo>
                  <a:pt x="471" y="5"/>
                </a:moveTo>
                <a:lnTo>
                  <a:pt x="469" y="5"/>
                </a:lnTo>
                <a:lnTo>
                  <a:pt x="466" y="8"/>
                </a:lnTo>
                <a:lnTo>
                  <a:pt x="464" y="10"/>
                </a:lnTo>
                <a:lnTo>
                  <a:pt x="461" y="13"/>
                </a:lnTo>
                <a:lnTo>
                  <a:pt x="459" y="13"/>
                </a:lnTo>
                <a:lnTo>
                  <a:pt x="457" y="15"/>
                </a:lnTo>
                <a:lnTo>
                  <a:pt x="454" y="15"/>
                </a:lnTo>
                <a:lnTo>
                  <a:pt x="452" y="18"/>
                </a:lnTo>
                <a:lnTo>
                  <a:pt x="447" y="18"/>
                </a:lnTo>
                <a:lnTo>
                  <a:pt x="445" y="20"/>
                </a:lnTo>
                <a:lnTo>
                  <a:pt x="440" y="20"/>
                </a:lnTo>
                <a:lnTo>
                  <a:pt x="459" y="20"/>
                </a:lnTo>
                <a:lnTo>
                  <a:pt x="466" y="20"/>
                </a:lnTo>
                <a:lnTo>
                  <a:pt x="469" y="18"/>
                </a:lnTo>
                <a:lnTo>
                  <a:pt x="478" y="18"/>
                </a:lnTo>
                <a:lnTo>
                  <a:pt x="471" y="5"/>
                </a:lnTo>
                <a:lnTo>
                  <a:pt x="471" y="5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24" name="path 5524"/>
          <p:cNvSpPr/>
          <p:nvPr/>
        </p:nvSpPr>
        <p:spPr>
          <a:xfrm>
            <a:off x="6041897" y="9543542"/>
            <a:ext cx="345947" cy="111251"/>
          </a:xfrm>
          <a:custGeom>
            <a:avLst/>
            <a:gdLst/>
            <a:ahLst/>
            <a:cxnLst/>
            <a:rect l="0" t="0" r="0" b="0"/>
            <a:pathLst>
              <a:path w="544" h="175">
                <a:moveTo>
                  <a:pt x="92" y="126"/>
                </a:moveTo>
                <a:lnTo>
                  <a:pt x="90" y="126"/>
                </a:lnTo>
                <a:lnTo>
                  <a:pt x="90" y="128"/>
                </a:lnTo>
                <a:lnTo>
                  <a:pt x="92" y="130"/>
                </a:lnTo>
                <a:lnTo>
                  <a:pt x="94" y="133"/>
                </a:lnTo>
                <a:lnTo>
                  <a:pt x="97" y="135"/>
                </a:lnTo>
                <a:lnTo>
                  <a:pt x="99" y="138"/>
                </a:lnTo>
                <a:lnTo>
                  <a:pt x="102" y="140"/>
                </a:lnTo>
                <a:lnTo>
                  <a:pt x="104" y="142"/>
                </a:lnTo>
                <a:lnTo>
                  <a:pt x="104" y="145"/>
                </a:lnTo>
                <a:lnTo>
                  <a:pt x="106" y="147"/>
                </a:lnTo>
                <a:lnTo>
                  <a:pt x="109" y="150"/>
                </a:lnTo>
                <a:lnTo>
                  <a:pt x="109" y="152"/>
                </a:lnTo>
                <a:lnTo>
                  <a:pt x="111" y="157"/>
                </a:lnTo>
                <a:lnTo>
                  <a:pt x="114" y="159"/>
                </a:lnTo>
                <a:lnTo>
                  <a:pt x="114" y="161"/>
                </a:lnTo>
                <a:lnTo>
                  <a:pt x="116" y="164"/>
                </a:lnTo>
                <a:lnTo>
                  <a:pt x="118" y="169"/>
                </a:lnTo>
                <a:lnTo>
                  <a:pt x="121" y="169"/>
                </a:lnTo>
                <a:lnTo>
                  <a:pt x="121" y="164"/>
                </a:lnTo>
                <a:lnTo>
                  <a:pt x="123" y="159"/>
                </a:lnTo>
                <a:lnTo>
                  <a:pt x="123" y="154"/>
                </a:lnTo>
                <a:lnTo>
                  <a:pt x="121" y="152"/>
                </a:lnTo>
                <a:lnTo>
                  <a:pt x="121" y="147"/>
                </a:lnTo>
                <a:lnTo>
                  <a:pt x="118" y="145"/>
                </a:lnTo>
                <a:lnTo>
                  <a:pt x="116" y="145"/>
                </a:lnTo>
                <a:lnTo>
                  <a:pt x="116" y="142"/>
                </a:lnTo>
                <a:lnTo>
                  <a:pt x="114" y="142"/>
                </a:lnTo>
                <a:lnTo>
                  <a:pt x="111" y="140"/>
                </a:lnTo>
                <a:lnTo>
                  <a:pt x="111" y="138"/>
                </a:lnTo>
                <a:lnTo>
                  <a:pt x="109" y="138"/>
                </a:lnTo>
                <a:lnTo>
                  <a:pt x="104" y="135"/>
                </a:lnTo>
                <a:lnTo>
                  <a:pt x="102" y="133"/>
                </a:lnTo>
                <a:lnTo>
                  <a:pt x="99" y="130"/>
                </a:lnTo>
                <a:lnTo>
                  <a:pt x="94" y="128"/>
                </a:lnTo>
                <a:lnTo>
                  <a:pt x="92" y="126"/>
                </a:lnTo>
                <a:lnTo>
                  <a:pt x="92" y="126"/>
                </a:lnTo>
                <a:close/>
              </a:path>
              <a:path w="544" h="175">
                <a:moveTo>
                  <a:pt x="54" y="104"/>
                </a:moveTo>
                <a:lnTo>
                  <a:pt x="32" y="113"/>
                </a:lnTo>
                <a:lnTo>
                  <a:pt x="42" y="113"/>
                </a:lnTo>
                <a:lnTo>
                  <a:pt x="46" y="111"/>
                </a:lnTo>
                <a:lnTo>
                  <a:pt x="49" y="109"/>
                </a:lnTo>
                <a:lnTo>
                  <a:pt x="54" y="106"/>
                </a:lnTo>
                <a:lnTo>
                  <a:pt x="54" y="104"/>
                </a:lnTo>
                <a:lnTo>
                  <a:pt x="54" y="104"/>
                </a:lnTo>
                <a:close/>
              </a:path>
              <a:path w="544" h="175">
                <a:moveTo>
                  <a:pt x="82" y="63"/>
                </a:moveTo>
                <a:lnTo>
                  <a:pt x="82" y="111"/>
                </a:lnTo>
                <a:lnTo>
                  <a:pt x="80" y="116"/>
                </a:lnTo>
                <a:lnTo>
                  <a:pt x="80" y="123"/>
                </a:lnTo>
                <a:lnTo>
                  <a:pt x="78" y="126"/>
                </a:lnTo>
                <a:lnTo>
                  <a:pt x="78" y="130"/>
                </a:lnTo>
                <a:lnTo>
                  <a:pt x="75" y="133"/>
                </a:lnTo>
                <a:lnTo>
                  <a:pt x="75" y="135"/>
                </a:lnTo>
                <a:lnTo>
                  <a:pt x="73" y="140"/>
                </a:lnTo>
                <a:lnTo>
                  <a:pt x="73" y="142"/>
                </a:lnTo>
                <a:lnTo>
                  <a:pt x="70" y="145"/>
                </a:lnTo>
                <a:lnTo>
                  <a:pt x="70" y="147"/>
                </a:lnTo>
                <a:lnTo>
                  <a:pt x="68" y="147"/>
                </a:lnTo>
                <a:lnTo>
                  <a:pt x="65" y="150"/>
                </a:lnTo>
                <a:lnTo>
                  <a:pt x="65" y="152"/>
                </a:lnTo>
                <a:lnTo>
                  <a:pt x="63" y="154"/>
                </a:lnTo>
                <a:lnTo>
                  <a:pt x="61" y="157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49" y="164"/>
                </a:lnTo>
                <a:lnTo>
                  <a:pt x="46" y="166"/>
                </a:lnTo>
                <a:lnTo>
                  <a:pt x="44" y="169"/>
                </a:lnTo>
                <a:lnTo>
                  <a:pt x="39" y="171"/>
                </a:lnTo>
                <a:lnTo>
                  <a:pt x="42" y="173"/>
                </a:lnTo>
                <a:lnTo>
                  <a:pt x="44" y="171"/>
                </a:lnTo>
                <a:lnTo>
                  <a:pt x="46" y="171"/>
                </a:lnTo>
                <a:lnTo>
                  <a:pt x="49" y="169"/>
                </a:lnTo>
                <a:lnTo>
                  <a:pt x="51" y="166"/>
                </a:lnTo>
                <a:lnTo>
                  <a:pt x="56" y="166"/>
                </a:lnTo>
                <a:lnTo>
                  <a:pt x="58" y="164"/>
                </a:lnTo>
                <a:lnTo>
                  <a:pt x="61" y="164"/>
                </a:lnTo>
                <a:lnTo>
                  <a:pt x="63" y="161"/>
                </a:lnTo>
                <a:lnTo>
                  <a:pt x="65" y="159"/>
                </a:lnTo>
                <a:lnTo>
                  <a:pt x="68" y="159"/>
                </a:lnTo>
                <a:lnTo>
                  <a:pt x="68" y="157"/>
                </a:lnTo>
                <a:lnTo>
                  <a:pt x="70" y="154"/>
                </a:lnTo>
                <a:lnTo>
                  <a:pt x="73" y="152"/>
                </a:lnTo>
                <a:lnTo>
                  <a:pt x="75" y="150"/>
                </a:lnTo>
                <a:lnTo>
                  <a:pt x="78" y="147"/>
                </a:lnTo>
                <a:lnTo>
                  <a:pt x="78" y="145"/>
                </a:lnTo>
                <a:lnTo>
                  <a:pt x="80" y="142"/>
                </a:lnTo>
                <a:lnTo>
                  <a:pt x="82" y="140"/>
                </a:lnTo>
                <a:lnTo>
                  <a:pt x="82" y="135"/>
                </a:lnTo>
                <a:lnTo>
                  <a:pt x="85" y="133"/>
                </a:lnTo>
                <a:lnTo>
                  <a:pt x="85" y="130"/>
                </a:lnTo>
                <a:lnTo>
                  <a:pt x="87" y="128"/>
                </a:lnTo>
                <a:lnTo>
                  <a:pt x="87" y="118"/>
                </a:lnTo>
                <a:lnTo>
                  <a:pt x="90" y="113"/>
                </a:lnTo>
                <a:lnTo>
                  <a:pt x="90" y="75"/>
                </a:lnTo>
                <a:lnTo>
                  <a:pt x="94" y="70"/>
                </a:lnTo>
                <a:lnTo>
                  <a:pt x="82" y="63"/>
                </a:lnTo>
                <a:lnTo>
                  <a:pt x="82" y="63"/>
                </a:lnTo>
                <a:close/>
              </a:path>
              <a:path w="544" h="175">
                <a:moveTo>
                  <a:pt x="56" y="49"/>
                </a:moveTo>
                <a:lnTo>
                  <a:pt x="58" y="51"/>
                </a:lnTo>
                <a:lnTo>
                  <a:pt x="58" y="121"/>
                </a:lnTo>
                <a:lnTo>
                  <a:pt x="56" y="123"/>
                </a:lnTo>
                <a:lnTo>
                  <a:pt x="56" y="130"/>
                </a:lnTo>
                <a:lnTo>
                  <a:pt x="65" y="123"/>
                </a:lnTo>
                <a:lnTo>
                  <a:pt x="65" y="49"/>
                </a:lnTo>
                <a:lnTo>
                  <a:pt x="109" y="49"/>
                </a:lnTo>
                <a:lnTo>
                  <a:pt x="56" y="49"/>
                </a:lnTo>
                <a:lnTo>
                  <a:pt x="56" y="49"/>
                </a:lnTo>
                <a:close/>
              </a:path>
              <a:path w="544" h="175">
                <a:moveTo>
                  <a:pt x="56" y="39"/>
                </a:moveTo>
                <a:lnTo>
                  <a:pt x="56" y="49"/>
                </a:lnTo>
                <a:lnTo>
                  <a:pt x="109" y="49"/>
                </a:lnTo>
                <a:lnTo>
                  <a:pt x="109" y="128"/>
                </a:lnTo>
                <a:lnTo>
                  <a:pt x="116" y="121"/>
                </a:lnTo>
                <a:lnTo>
                  <a:pt x="116" y="51"/>
                </a:lnTo>
                <a:lnTo>
                  <a:pt x="121" y="46"/>
                </a:lnTo>
                <a:lnTo>
                  <a:pt x="65" y="46"/>
                </a:lnTo>
                <a:lnTo>
                  <a:pt x="56" y="39"/>
                </a:lnTo>
                <a:lnTo>
                  <a:pt x="56" y="39"/>
                </a:lnTo>
                <a:close/>
              </a:path>
              <a:path w="544" h="175">
                <a:moveTo>
                  <a:pt x="111" y="39"/>
                </a:moveTo>
                <a:lnTo>
                  <a:pt x="106" y="46"/>
                </a:lnTo>
                <a:lnTo>
                  <a:pt x="80" y="46"/>
                </a:lnTo>
                <a:lnTo>
                  <a:pt x="121" y="46"/>
                </a:lnTo>
                <a:lnTo>
                  <a:pt x="111" y="39"/>
                </a:lnTo>
                <a:lnTo>
                  <a:pt x="111" y="39"/>
                </a:lnTo>
                <a:close/>
              </a:path>
              <a:path w="544" h="175">
                <a:moveTo>
                  <a:pt x="32" y="34"/>
                </a:moveTo>
                <a:lnTo>
                  <a:pt x="25" y="34"/>
                </a:lnTo>
                <a:lnTo>
                  <a:pt x="25" y="116"/>
                </a:lnTo>
                <a:lnTo>
                  <a:pt x="22" y="116"/>
                </a:lnTo>
                <a:lnTo>
                  <a:pt x="18" y="118"/>
                </a:lnTo>
                <a:lnTo>
                  <a:pt x="15" y="121"/>
                </a:lnTo>
                <a:lnTo>
                  <a:pt x="13" y="121"/>
                </a:lnTo>
                <a:lnTo>
                  <a:pt x="10" y="123"/>
                </a:lnTo>
                <a:lnTo>
                  <a:pt x="5" y="123"/>
                </a:lnTo>
                <a:lnTo>
                  <a:pt x="3" y="126"/>
                </a:lnTo>
                <a:lnTo>
                  <a:pt x="1" y="126"/>
                </a:lnTo>
                <a:lnTo>
                  <a:pt x="8" y="140"/>
                </a:lnTo>
                <a:lnTo>
                  <a:pt x="10" y="138"/>
                </a:lnTo>
                <a:lnTo>
                  <a:pt x="13" y="135"/>
                </a:lnTo>
                <a:lnTo>
                  <a:pt x="15" y="130"/>
                </a:lnTo>
                <a:lnTo>
                  <a:pt x="18" y="130"/>
                </a:lnTo>
                <a:lnTo>
                  <a:pt x="18" y="128"/>
                </a:lnTo>
                <a:lnTo>
                  <a:pt x="20" y="128"/>
                </a:lnTo>
                <a:lnTo>
                  <a:pt x="22" y="126"/>
                </a:lnTo>
                <a:lnTo>
                  <a:pt x="25" y="126"/>
                </a:lnTo>
                <a:lnTo>
                  <a:pt x="27" y="123"/>
                </a:lnTo>
                <a:lnTo>
                  <a:pt x="30" y="121"/>
                </a:lnTo>
                <a:lnTo>
                  <a:pt x="32" y="121"/>
                </a:lnTo>
                <a:lnTo>
                  <a:pt x="34" y="118"/>
                </a:lnTo>
                <a:lnTo>
                  <a:pt x="39" y="116"/>
                </a:lnTo>
                <a:lnTo>
                  <a:pt x="42" y="113"/>
                </a:lnTo>
                <a:lnTo>
                  <a:pt x="32" y="113"/>
                </a:lnTo>
                <a:lnTo>
                  <a:pt x="32" y="34"/>
                </a:lnTo>
                <a:lnTo>
                  <a:pt x="32" y="34"/>
                </a:lnTo>
                <a:close/>
              </a:path>
              <a:path w="544" h="175">
                <a:moveTo>
                  <a:pt x="44" y="22"/>
                </a:moveTo>
                <a:lnTo>
                  <a:pt x="37" y="30"/>
                </a:lnTo>
                <a:lnTo>
                  <a:pt x="1" y="30"/>
                </a:lnTo>
                <a:lnTo>
                  <a:pt x="5" y="37"/>
                </a:lnTo>
                <a:lnTo>
                  <a:pt x="10" y="37"/>
                </a:lnTo>
                <a:lnTo>
                  <a:pt x="13" y="34"/>
                </a:lnTo>
                <a:lnTo>
                  <a:pt x="54" y="34"/>
                </a:lnTo>
                <a:lnTo>
                  <a:pt x="44" y="22"/>
                </a:lnTo>
                <a:lnTo>
                  <a:pt x="44" y="22"/>
                </a:lnTo>
                <a:close/>
              </a:path>
              <a:path w="544" h="175">
                <a:moveTo>
                  <a:pt x="90" y="18"/>
                </a:moveTo>
                <a:lnTo>
                  <a:pt x="80" y="18"/>
                </a:lnTo>
                <a:lnTo>
                  <a:pt x="80" y="20"/>
                </a:lnTo>
                <a:lnTo>
                  <a:pt x="80" y="27"/>
                </a:lnTo>
                <a:lnTo>
                  <a:pt x="78" y="32"/>
                </a:lnTo>
                <a:lnTo>
                  <a:pt x="78" y="46"/>
                </a:lnTo>
                <a:lnTo>
                  <a:pt x="65" y="46"/>
                </a:lnTo>
                <a:lnTo>
                  <a:pt x="80" y="46"/>
                </a:lnTo>
                <a:lnTo>
                  <a:pt x="80" y="44"/>
                </a:lnTo>
                <a:lnTo>
                  <a:pt x="82" y="39"/>
                </a:lnTo>
                <a:lnTo>
                  <a:pt x="82" y="34"/>
                </a:lnTo>
                <a:lnTo>
                  <a:pt x="85" y="30"/>
                </a:lnTo>
                <a:lnTo>
                  <a:pt x="85" y="27"/>
                </a:lnTo>
                <a:lnTo>
                  <a:pt x="87" y="25"/>
                </a:lnTo>
                <a:lnTo>
                  <a:pt x="87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close/>
              </a:path>
              <a:path w="544" h="175">
                <a:moveTo>
                  <a:pt x="116" y="3"/>
                </a:moveTo>
                <a:lnTo>
                  <a:pt x="109" y="13"/>
                </a:lnTo>
                <a:lnTo>
                  <a:pt x="46" y="13"/>
                </a:lnTo>
                <a:lnTo>
                  <a:pt x="51" y="20"/>
                </a:lnTo>
                <a:lnTo>
                  <a:pt x="54" y="18"/>
                </a:lnTo>
                <a:lnTo>
                  <a:pt x="125" y="18"/>
                </a:lnTo>
                <a:lnTo>
                  <a:pt x="116" y="3"/>
                </a:lnTo>
                <a:lnTo>
                  <a:pt x="116" y="3"/>
                </a:lnTo>
                <a:close/>
              </a:path>
              <a:path w="544" h="175">
                <a:moveTo>
                  <a:pt x="241" y="147"/>
                </a:moveTo>
                <a:lnTo>
                  <a:pt x="234" y="150"/>
                </a:lnTo>
                <a:lnTo>
                  <a:pt x="234" y="169"/>
                </a:lnTo>
                <a:lnTo>
                  <a:pt x="241" y="164"/>
                </a:lnTo>
                <a:lnTo>
                  <a:pt x="241" y="147"/>
                </a:lnTo>
                <a:lnTo>
                  <a:pt x="241" y="147"/>
                </a:lnTo>
                <a:close/>
              </a:path>
              <a:path w="544" h="175">
                <a:moveTo>
                  <a:pt x="166" y="101"/>
                </a:moveTo>
                <a:lnTo>
                  <a:pt x="166" y="147"/>
                </a:lnTo>
                <a:lnTo>
                  <a:pt x="174" y="145"/>
                </a:lnTo>
                <a:lnTo>
                  <a:pt x="174" y="104"/>
                </a:lnTo>
                <a:lnTo>
                  <a:pt x="234" y="104"/>
                </a:lnTo>
                <a:lnTo>
                  <a:pt x="166" y="101"/>
                </a:lnTo>
                <a:lnTo>
                  <a:pt x="166" y="101"/>
                </a:lnTo>
                <a:close/>
              </a:path>
              <a:path w="544" h="175">
                <a:moveTo>
                  <a:pt x="166" y="63"/>
                </a:moveTo>
                <a:lnTo>
                  <a:pt x="166" y="101"/>
                </a:lnTo>
                <a:lnTo>
                  <a:pt x="174" y="101"/>
                </a:lnTo>
                <a:lnTo>
                  <a:pt x="174" y="63"/>
                </a:lnTo>
                <a:lnTo>
                  <a:pt x="234" y="63"/>
                </a:lnTo>
                <a:lnTo>
                  <a:pt x="166" y="63"/>
                </a:lnTo>
                <a:lnTo>
                  <a:pt x="166" y="63"/>
                </a:lnTo>
                <a:close/>
              </a:path>
              <a:path w="544" h="175">
                <a:moveTo>
                  <a:pt x="245" y="20"/>
                </a:moveTo>
                <a:lnTo>
                  <a:pt x="234" y="22"/>
                </a:lnTo>
                <a:lnTo>
                  <a:pt x="234" y="61"/>
                </a:lnTo>
                <a:lnTo>
                  <a:pt x="174" y="61"/>
                </a:lnTo>
                <a:lnTo>
                  <a:pt x="166" y="63"/>
                </a:lnTo>
                <a:lnTo>
                  <a:pt x="234" y="63"/>
                </a:lnTo>
                <a:lnTo>
                  <a:pt x="234" y="101"/>
                </a:lnTo>
                <a:lnTo>
                  <a:pt x="166" y="101"/>
                </a:lnTo>
                <a:lnTo>
                  <a:pt x="234" y="104"/>
                </a:lnTo>
                <a:lnTo>
                  <a:pt x="234" y="145"/>
                </a:lnTo>
                <a:lnTo>
                  <a:pt x="174" y="145"/>
                </a:lnTo>
                <a:lnTo>
                  <a:pt x="166" y="147"/>
                </a:lnTo>
                <a:lnTo>
                  <a:pt x="166" y="171"/>
                </a:lnTo>
                <a:lnTo>
                  <a:pt x="174" y="164"/>
                </a:lnTo>
                <a:lnTo>
                  <a:pt x="174" y="150"/>
                </a:lnTo>
                <a:lnTo>
                  <a:pt x="234" y="150"/>
                </a:lnTo>
                <a:lnTo>
                  <a:pt x="241" y="147"/>
                </a:lnTo>
                <a:lnTo>
                  <a:pt x="241" y="142"/>
                </a:lnTo>
                <a:lnTo>
                  <a:pt x="241" y="138"/>
                </a:lnTo>
                <a:lnTo>
                  <a:pt x="241" y="25"/>
                </a:lnTo>
                <a:lnTo>
                  <a:pt x="245" y="20"/>
                </a:lnTo>
                <a:lnTo>
                  <a:pt x="245" y="20"/>
                </a:lnTo>
                <a:close/>
              </a:path>
              <a:path w="544" h="175">
                <a:moveTo>
                  <a:pt x="236" y="10"/>
                </a:moveTo>
                <a:lnTo>
                  <a:pt x="231" y="18"/>
                </a:lnTo>
                <a:lnTo>
                  <a:pt x="174" y="18"/>
                </a:lnTo>
                <a:lnTo>
                  <a:pt x="166" y="20"/>
                </a:lnTo>
                <a:lnTo>
                  <a:pt x="166" y="63"/>
                </a:lnTo>
                <a:lnTo>
                  <a:pt x="174" y="61"/>
                </a:lnTo>
                <a:lnTo>
                  <a:pt x="174" y="22"/>
                </a:lnTo>
                <a:lnTo>
                  <a:pt x="234" y="22"/>
                </a:lnTo>
                <a:lnTo>
                  <a:pt x="245" y="20"/>
                </a:lnTo>
                <a:lnTo>
                  <a:pt x="236" y="10"/>
                </a:lnTo>
                <a:lnTo>
                  <a:pt x="236" y="10"/>
                </a:lnTo>
                <a:close/>
              </a:path>
              <a:path w="544" h="175">
                <a:moveTo>
                  <a:pt x="166" y="10"/>
                </a:moveTo>
                <a:lnTo>
                  <a:pt x="166" y="20"/>
                </a:lnTo>
                <a:lnTo>
                  <a:pt x="174" y="18"/>
                </a:lnTo>
                <a:lnTo>
                  <a:pt x="166" y="10"/>
                </a:lnTo>
                <a:lnTo>
                  <a:pt x="166" y="10"/>
                </a:lnTo>
                <a:close/>
              </a:path>
              <a:path w="544" h="175">
                <a:moveTo>
                  <a:pt x="354" y="133"/>
                </a:moveTo>
                <a:lnTo>
                  <a:pt x="354" y="135"/>
                </a:lnTo>
                <a:lnTo>
                  <a:pt x="356" y="135"/>
                </a:lnTo>
                <a:lnTo>
                  <a:pt x="358" y="138"/>
                </a:lnTo>
                <a:lnTo>
                  <a:pt x="363" y="140"/>
                </a:lnTo>
                <a:lnTo>
                  <a:pt x="365" y="142"/>
                </a:lnTo>
                <a:lnTo>
                  <a:pt x="368" y="142"/>
                </a:lnTo>
                <a:lnTo>
                  <a:pt x="370" y="145"/>
                </a:lnTo>
                <a:lnTo>
                  <a:pt x="373" y="147"/>
                </a:lnTo>
                <a:lnTo>
                  <a:pt x="375" y="150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7"/>
                </a:lnTo>
                <a:lnTo>
                  <a:pt x="387" y="159"/>
                </a:lnTo>
                <a:lnTo>
                  <a:pt x="390" y="164"/>
                </a:lnTo>
                <a:lnTo>
                  <a:pt x="392" y="166"/>
                </a:lnTo>
                <a:lnTo>
                  <a:pt x="394" y="169"/>
                </a:lnTo>
                <a:lnTo>
                  <a:pt x="397" y="169"/>
                </a:lnTo>
                <a:lnTo>
                  <a:pt x="397" y="166"/>
                </a:lnTo>
                <a:lnTo>
                  <a:pt x="399" y="164"/>
                </a:lnTo>
                <a:lnTo>
                  <a:pt x="399" y="159"/>
                </a:lnTo>
                <a:lnTo>
                  <a:pt x="397" y="154"/>
                </a:lnTo>
                <a:lnTo>
                  <a:pt x="394" y="152"/>
                </a:lnTo>
                <a:lnTo>
                  <a:pt x="394" y="150"/>
                </a:lnTo>
                <a:lnTo>
                  <a:pt x="392" y="147"/>
                </a:lnTo>
                <a:lnTo>
                  <a:pt x="390" y="147"/>
                </a:lnTo>
                <a:lnTo>
                  <a:pt x="387" y="145"/>
                </a:lnTo>
                <a:lnTo>
                  <a:pt x="385" y="142"/>
                </a:lnTo>
                <a:lnTo>
                  <a:pt x="380" y="142"/>
                </a:lnTo>
                <a:lnTo>
                  <a:pt x="378" y="140"/>
                </a:lnTo>
                <a:lnTo>
                  <a:pt x="375" y="140"/>
                </a:lnTo>
                <a:lnTo>
                  <a:pt x="373" y="138"/>
                </a:lnTo>
                <a:lnTo>
                  <a:pt x="368" y="138"/>
                </a:lnTo>
                <a:lnTo>
                  <a:pt x="365" y="135"/>
                </a:lnTo>
                <a:lnTo>
                  <a:pt x="363" y="135"/>
                </a:lnTo>
                <a:lnTo>
                  <a:pt x="361" y="133"/>
                </a:lnTo>
                <a:lnTo>
                  <a:pt x="354" y="133"/>
                </a:lnTo>
                <a:lnTo>
                  <a:pt x="354" y="133"/>
                </a:lnTo>
                <a:close/>
              </a:path>
              <a:path w="544" h="175">
                <a:moveTo>
                  <a:pt x="344" y="75"/>
                </a:moveTo>
                <a:lnTo>
                  <a:pt x="344" y="80"/>
                </a:lnTo>
                <a:lnTo>
                  <a:pt x="342" y="85"/>
                </a:lnTo>
                <a:lnTo>
                  <a:pt x="342" y="116"/>
                </a:lnTo>
                <a:lnTo>
                  <a:pt x="339" y="121"/>
                </a:lnTo>
                <a:lnTo>
                  <a:pt x="339" y="123"/>
                </a:lnTo>
                <a:lnTo>
                  <a:pt x="337" y="128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40"/>
                </a:lnTo>
                <a:lnTo>
                  <a:pt x="330" y="142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5" y="161"/>
                </a:lnTo>
                <a:lnTo>
                  <a:pt x="301" y="161"/>
                </a:lnTo>
                <a:lnTo>
                  <a:pt x="298" y="164"/>
                </a:lnTo>
                <a:lnTo>
                  <a:pt x="296" y="166"/>
                </a:lnTo>
                <a:lnTo>
                  <a:pt x="291" y="166"/>
                </a:lnTo>
                <a:lnTo>
                  <a:pt x="289" y="169"/>
                </a:lnTo>
                <a:lnTo>
                  <a:pt x="284" y="171"/>
                </a:lnTo>
                <a:lnTo>
                  <a:pt x="284" y="173"/>
                </a:lnTo>
                <a:lnTo>
                  <a:pt x="289" y="173"/>
                </a:lnTo>
                <a:lnTo>
                  <a:pt x="291" y="171"/>
                </a:lnTo>
                <a:lnTo>
                  <a:pt x="294" y="171"/>
                </a:lnTo>
                <a:lnTo>
                  <a:pt x="298" y="169"/>
                </a:lnTo>
                <a:lnTo>
                  <a:pt x="301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5" y="161"/>
                </a:lnTo>
                <a:lnTo>
                  <a:pt x="318" y="161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7" y="145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33"/>
                </a:lnTo>
                <a:lnTo>
                  <a:pt x="346" y="130"/>
                </a:lnTo>
                <a:lnTo>
                  <a:pt x="346" y="123"/>
                </a:lnTo>
                <a:lnTo>
                  <a:pt x="349" y="118"/>
                </a:lnTo>
                <a:lnTo>
                  <a:pt x="349" y="106"/>
                </a:lnTo>
                <a:lnTo>
                  <a:pt x="351" y="104"/>
                </a:lnTo>
                <a:lnTo>
                  <a:pt x="351" y="90"/>
                </a:lnTo>
                <a:lnTo>
                  <a:pt x="356" y="85"/>
                </a:lnTo>
                <a:lnTo>
                  <a:pt x="344" y="75"/>
                </a:lnTo>
                <a:lnTo>
                  <a:pt x="344" y="75"/>
                </a:lnTo>
                <a:close/>
              </a:path>
              <a:path w="544" h="175">
                <a:moveTo>
                  <a:pt x="310" y="63"/>
                </a:moveTo>
                <a:lnTo>
                  <a:pt x="310" y="135"/>
                </a:lnTo>
                <a:lnTo>
                  <a:pt x="320" y="130"/>
                </a:lnTo>
                <a:lnTo>
                  <a:pt x="320" y="63"/>
                </a:lnTo>
                <a:lnTo>
                  <a:pt x="375" y="63"/>
                </a:lnTo>
                <a:lnTo>
                  <a:pt x="310" y="63"/>
                </a:lnTo>
                <a:lnTo>
                  <a:pt x="310" y="63"/>
                </a:lnTo>
                <a:close/>
              </a:path>
              <a:path w="544" h="175">
                <a:moveTo>
                  <a:pt x="310" y="53"/>
                </a:moveTo>
                <a:lnTo>
                  <a:pt x="310" y="58"/>
                </a:lnTo>
                <a:lnTo>
                  <a:pt x="318" y="58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544" h="175">
                <a:moveTo>
                  <a:pt x="380" y="51"/>
                </a:moveTo>
                <a:lnTo>
                  <a:pt x="375" y="58"/>
                </a:lnTo>
                <a:lnTo>
                  <a:pt x="310" y="58"/>
                </a:lnTo>
                <a:lnTo>
                  <a:pt x="310" y="63"/>
                </a:lnTo>
                <a:lnTo>
                  <a:pt x="375" y="63"/>
                </a:lnTo>
                <a:lnTo>
                  <a:pt x="375" y="128"/>
                </a:lnTo>
                <a:lnTo>
                  <a:pt x="385" y="123"/>
                </a:lnTo>
                <a:lnTo>
                  <a:pt x="385" y="66"/>
                </a:lnTo>
                <a:lnTo>
                  <a:pt x="390" y="61"/>
                </a:lnTo>
                <a:lnTo>
                  <a:pt x="380" y="51"/>
                </a:lnTo>
                <a:lnTo>
                  <a:pt x="380" y="51"/>
                </a:lnTo>
                <a:close/>
              </a:path>
              <a:path w="544" h="175">
                <a:moveTo>
                  <a:pt x="375" y="27"/>
                </a:moveTo>
                <a:lnTo>
                  <a:pt x="361" y="27"/>
                </a:lnTo>
                <a:lnTo>
                  <a:pt x="346" y="58"/>
                </a:lnTo>
                <a:lnTo>
                  <a:pt x="349" y="58"/>
                </a:lnTo>
                <a:lnTo>
                  <a:pt x="351" y="56"/>
                </a:lnTo>
                <a:lnTo>
                  <a:pt x="354" y="53"/>
                </a:lnTo>
                <a:lnTo>
                  <a:pt x="356" y="49"/>
                </a:lnTo>
                <a:lnTo>
                  <a:pt x="358" y="46"/>
                </a:lnTo>
                <a:lnTo>
                  <a:pt x="358" y="44"/>
                </a:lnTo>
                <a:lnTo>
                  <a:pt x="361" y="41"/>
                </a:lnTo>
                <a:lnTo>
                  <a:pt x="363" y="39"/>
                </a:lnTo>
                <a:lnTo>
                  <a:pt x="363" y="37"/>
                </a:lnTo>
                <a:lnTo>
                  <a:pt x="365" y="34"/>
                </a:lnTo>
                <a:lnTo>
                  <a:pt x="368" y="32"/>
                </a:lnTo>
                <a:lnTo>
                  <a:pt x="370" y="30"/>
                </a:lnTo>
                <a:lnTo>
                  <a:pt x="373" y="30"/>
                </a:lnTo>
                <a:lnTo>
                  <a:pt x="375" y="27"/>
                </a:lnTo>
                <a:lnTo>
                  <a:pt x="375" y="27"/>
                </a:lnTo>
                <a:close/>
              </a:path>
              <a:path w="544" h="175">
                <a:moveTo>
                  <a:pt x="365" y="15"/>
                </a:moveTo>
                <a:lnTo>
                  <a:pt x="361" y="22"/>
                </a:lnTo>
                <a:lnTo>
                  <a:pt x="327" y="22"/>
                </a:lnTo>
                <a:lnTo>
                  <a:pt x="318" y="25"/>
                </a:lnTo>
                <a:lnTo>
                  <a:pt x="318" y="30"/>
                </a:lnTo>
                <a:lnTo>
                  <a:pt x="315" y="32"/>
                </a:lnTo>
                <a:lnTo>
                  <a:pt x="313" y="37"/>
                </a:lnTo>
                <a:lnTo>
                  <a:pt x="310" y="39"/>
                </a:lnTo>
                <a:lnTo>
                  <a:pt x="310" y="41"/>
                </a:lnTo>
                <a:lnTo>
                  <a:pt x="308" y="44"/>
                </a:lnTo>
                <a:lnTo>
                  <a:pt x="305" y="49"/>
                </a:lnTo>
                <a:lnTo>
                  <a:pt x="305" y="51"/>
                </a:lnTo>
                <a:lnTo>
                  <a:pt x="303" y="53"/>
                </a:lnTo>
                <a:lnTo>
                  <a:pt x="301" y="56"/>
                </a:lnTo>
                <a:lnTo>
                  <a:pt x="298" y="58"/>
                </a:lnTo>
                <a:lnTo>
                  <a:pt x="296" y="61"/>
                </a:lnTo>
                <a:lnTo>
                  <a:pt x="296" y="63"/>
                </a:lnTo>
                <a:lnTo>
                  <a:pt x="294" y="66"/>
                </a:lnTo>
                <a:lnTo>
                  <a:pt x="291" y="68"/>
                </a:lnTo>
                <a:lnTo>
                  <a:pt x="289" y="73"/>
                </a:lnTo>
                <a:lnTo>
                  <a:pt x="286" y="75"/>
                </a:lnTo>
                <a:lnTo>
                  <a:pt x="284" y="78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3" y="61"/>
                </a:lnTo>
                <a:lnTo>
                  <a:pt x="305" y="58"/>
                </a:lnTo>
                <a:lnTo>
                  <a:pt x="308" y="56"/>
                </a:lnTo>
                <a:lnTo>
                  <a:pt x="310" y="53"/>
                </a:lnTo>
                <a:lnTo>
                  <a:pt x="313" y="51"/>
                </a:lnTo>
                <a:lnTo>
                  <a:pt x="313" y="49"/>
                </a:lnTo>
                <a:lnTo>
                  <a:pt x="315" y="44"/>
                </a:lnTo>
                <a:lnTo>
                  <a:pt x="318" y="41"/>
                </a:lnTo>
                <a:lnTo>
                  <a:pt x="320" y="39"/>
                </a:lnTo>
                <a:lnTo>
                  <a:pt x="322" y="37"/>
                </a:lnTo>
                <a:lnTo>
                  <a:pt x="322" y="34"/>
                </a:lnTo>
                <a:lnTo>
                  <a:pt x="325" y="32"/>
                </a:lnTo>
                <a:lnTo>
                  <a:pt x="327" y="27"/>
                </a:lnTo>
                <a:lnTo>
                  <a:pt x="375" y="27"/>
                </a:lnTo>
                <a:lnTo>
                  <a:pt x="365" y="15"/>
                </a:lnTo>
                <a:lnTo>
                  <a:pt x="365" y="15"/>
                </a:lnTo>
                <a:close/>
              </a:path>
              <a:path w="544" h="175">
                <a:moveTo>
                  <a:pt x="327" y="1"/>
                </a:moveTo>
                <a:lnTo>
                  <a:pt x="327" y="6"/>
                </a:lnTo>
                <a:lnTo>
                  <a:pt x="325" y="8"/>
                </a:lnTo>
                <a:lnTo>
                  <a:pt x="325" y="13"/>
                </a:lnTo>
                <a:lnTo>
                  <a:pt x="322" y="15"/>
                </a:lnTo>
                <a:lnTo>
                  <a:pt x="322" y="18"/>
                </a:lnTo>
                <a:lnTo>
                  <a:pt x="320" y="22"/>
                </a:lnTo>
                <a:lnTo>
                  <a:pt x="318" y="25"/>
                </a:lnTo>
                <a:lnTo>
                  <a:pt x="327" y="22"/>
                </a:lnTo>
                <a:lnTo>
                  <a:pt x="332" y="15"/>
                </a:lnTo>
                <a:lnTo>
                  <a:pt x="339" y="13"/>
                </a:lnTo>
                <a:lnTo>
                  <a:pt x="327" y="1"/>
                </a:lnTo>
                <a:lnTo>
                  <a:pt x="327" y="1"/>
                </a:lnTo>
                <a:close/>
              </a:path>
              <a:path w="544" h="175">
                <a:moveTo>
                  <a:pt x="488" y="138"/>
                </a:moveTo>
                <a:lnTo>
                  <a:pt x="488" y="140"/>
                </a:lnTo>
                <a:lnTo>
                  <a:pt x="490" y="142"/>
                </a:lnTo>
                <a:lnTo>
                  <a:pt x="493" y="142"/>
                </a:lnTo>
                <a:lnTo>
                  <a:pt x="498" y="145"/>
                </a:lnTo>
                <a:lnTo>
                  <a:pt x="500" y="147"/>
                </a:lnTo>
                <a:lnTo>
                  <a:pt x="502" y="147"/>
                </a:lnTo>
                <a:lnTo>
                  <a:pt x="505" y="150"/>
                </a:lnTo>
                <a:lnTo>
                  <a:pt x="507" y="152"/>
                </a:lnTo>
                <a:lnTo>
                  <a:pt x="510" y="154"/>
                </a:lnTo>
                <a:lnTo>
                  <a:pt x="512" y="157"/>
                </a:lnTo>
                <a:lnTo>
                  <a:pt x="514" y="159"/>
                </a:lnTo>
                <a:lnTo>
                  <a:pt x="517" y="161"/>
                </a:lnTo>
                <a:lnTo>
                  <a:pt x="519" y="164"/>
                </a:lnTo>
                <a:lnTo>
                  <a:pt x="522" y="166"/>
                </a:lnTo>
                <a:lnTo>
                  <a:pt x="524" y="169"/>
                </a:lnTo>
                <a:lnTo>
                  <a:pt x="526" y="171"/>
                </a:lnTo>
                <a:lnTo>
                  <a:pt x="529" y="171"/>
                </a:lnTo>
                <a:lnTo>
                  <a:pt x="529" y="169"/>
                </a:lnTo>
                <a:lnTo>
                  <a:pt x="529" y="157"/>
                </a:lnTo>
                <a:lnTo>
                  <a:pt x="526" y="154"/>
                </a:lnTo>
                <a:lnTo>
                  <a:pt x="524" y="152"/>
                </a:lnTo>
                <a:lnTo>
                  <a:pt x="522" y="150"/>
                </a:lnTo>
                <a:lnTo>
                  <a:pt x="519" y="147"/>
                </a:lnTo>
                <a:lnTo>
                  <a:pt x="514" y="147"/>
                </a:lnTo>
                <a:lnTo>
                  <a:pt x="512" y="145"/>
                </a:lnTo>
                <a:lnTo>
                  <a:pt x="510" y="145"/>
                </a:lnTo>
                <a:lnTo>
                  <a:pt x="507" y="142"/>
                </a:lnTo>
                <a:lnTo>
                  <a:pt x="502" y="142"/>
                </a:lnTo>
                <a:lnTo>
                  <a:pt x="498" y="140"/>
                </a:lnTo>
                <a:lnTo>
                  <a:pt x="495" y="140"/>
                </a:lnTo>
                <a:lnTo>
                  <a:pt x="490" y="138"/>
                </a:lnTo>
                <a:lnTo>
                  <a:pt x="488" y="138"/>
                </a:lnTo>
                <a:lnTo>
                  <a:pt x="488" y="138"/>
                </a:lnTo>
                <a:close/>
              </a:path>
              <a:path w="544" h="175">
                <a:moveTo>
                  <a:pt x="478" y="94"/>
                </a:moveTo>
                <a:lnTo>
                  <a:pt x="478" y="121"/>
                </a:lnTo>
                <a:lnTo>
                  <a:pt x="476" y="123"/>
                </a:lnTo>
                <a:lnTo>
                  <a:pt x="476" y="130"/>
                </a:lnTo>
                <a:lnTo>
                  <a:pt x="474" y="133"/>
                </a:lnTo>
                <a:lnTo>
                  <a:pt x="474" y="135"/>
                </a:lnTo>
                <a:lnTo>
                  <a:pt x="471" y="138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2" y="152"/>
                </a:lnTo>
                <a:lnTo>
                  <a:pt x="459" y="154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1"/>
                </a:lnTo>
                <a:lnTo>
                  <a:pt x="447" y="161"/>
                </a:lnTo>
                <a:lnTo>
                  <a:pt x="445" y="164"/>
                </a:lnTo>
                <a:lnTo>
                  <a:pt x="440" y="164"/>
                </a:lnTo>
                <a:lnTo>
                  <a:pt x="438" y="166"/>
                </a:lnTo>
                <a:lnTo>
                  <a:pt x="435" y="166"/>
                </a:lnTo>
                <a:lnTo>
                  <a:pt x="433" y="169"/>
                </a:lnTo>
                <a:lnTo>
                  <a:pt x="425" y="169"/>
                </a:lnTo>
                <a:lnTo>
                  <a:pt x="425" y="171"/>
                </a:lnTo>
                <a:lnTo>
                  <a:pt x="435" y="171"/>
                </a:lnTo>
                <a:lnTo>
                  <a:pt x="438" y="169"/>
                </a:lnTo>
                <a:lnTo>
                  <a:pt x="445" y="169"/>
                </a:lnTo>
                <a:lnTo>
                  <a:pt x="450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1"/>
                </a:lnTo>
                <a:lnTo>
                  <a:pt x="462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4"/>
                </a:lnTo>
                <a:lnTo>
                  <a:pt x="471" y="152"/>
                </a:lnTo>
                <a:lnTo>
                  <a:pt x="474" y="150"/>
                </a:lnTo>
                <a:lnTo>
                  <a:pt x="476" y="147"/>
                </a:lnTo>
                <a:lnTo>
                  <a:pt x="478" y="145"/>
                </a:lnTo>
                <a:lnTo>
                  <a:pt x="478" y="142"/>
                </a:lnTo>
                <a:lnTo>
                  <a:pt x="481" y="140"/>
                </a:lnTo>
                <a:lnTo>
                  <a:pt x="481" y="138"/>
                </a:lnTo>
                <a:lnTo>
                  <a:pt x="483" y="135"/>
                </a:lnTo>
                <a:lnTo>
                  <a:pt x="483" y="128"/>
                </a:lnTo>
                <a:lnTo>
                  <a:pt x="485" y="123"/>
                </a:lnTo>
                <a:lnTo>
                  <a:pt x="485" y="106"/>
                </a:lnTo>
                <a:lnTo>
                  <a:pt x="490" y="101"/>
                </a:lnTo>
                <a:lnTo>
                  <a:pt x="478" y="94"/>
                </a:lnTo>
                <a:lnTo>
                  <a:pt x="478" y="94"/>
                </a:lnTo>
                <a:close/>
              </a:path>
              <a:path w="544" h="175">
                <a:moveTo>
                  <a:pt x="447" y="87"/>
                </a:moveTo>
                <a:lnTo>
                  <a:pt x="447" y="145"/>
                </a:lnTo>
                <a:lnTo>
                  <a:pt x="454" y="140"/>
                </a:lnTo>
                <a:lnTo>
                  <a:pt x="454" y="87"/>
                </a:lnTo>
                <a:lnTo>
                  <a:pt x="512" y="87"/>
                </a:lnTo>
                <a:lnTo>
                  <a:pt x="447" y="87"/>
                </a:lnTo>
                <a:lnTo>
                  <a:pt x="447" y="87"/>
                </a:lnTo>
                <a:close/>
              </a:path>
              <a:path w="544" h="175">
                <a:moveTo>
                  <a:pt x="447" y="75"/>
                </a:moveTo>
                <a:lnTo>
                  <a:pt x="447" y="82"/>
                </a:lnTo>
                <a:lnTo>
                  <a:pt x="457" y="82"/>
                </a:lnTo>
                <a:lnTo>
                  <a:pt x="447" y="75"/>
                </a:lnTo>
                <a:lnTo>
                  <a:pt x="447" y="75"/>
                </a:lnTo>
                <a:close/>
              </a:path>
              <a:path w="544" h="175">
                <a:moveTo>
                  <a:pt x="517" y="75"/>
                </a:moveTo>
                <a:lnTo>
                  <a:pt x="512" y="82"/>
                </a:lnTo>
                <a:lnTo>
                  <a:pt x="447" y="82"/>
                </a:lnTo>
                <a:lnTo>
                  <a:pt x="447" y="87"/>
                </a:lnTo>
                <a:lnTo>
                  <a:pt x="512" y="87"/>
                </a:lnTo>
                <a:lnTo>
                  <a:pt x="512" y="140"/>
                </a:lnTo>
                <a:lnTo>
                  <a:pt x="522" y="135"/>
                </a:lnTo>
                <a:lnTo>
                  <a:pt x="522" y="116"/>
                </a:lnTo>
                <a:lnTo>
                  <a:pt x="519" y="113"/>
                </a:lnTo>
                <a:lnTo>
                  <a:pt x="519" y="90"/>
                </a:lnTo>
                <a:lnTo>
                  <a:pt x="524" y="85"/>
                </a:lnTo>
                <a:lnTo>
                  <a:pt x="517" y="75"/>
                </a:lnTo>
                <a:lnTo>
                  <a:pt x="517" y="75"/>
                </a:lnTo>
                <a:close/>
              </a:path>
              <a:path w="544" h="175">
                <a:moveTo>
                  <a:pt x="534" y="56"/>
                </a:moveTo>
                <a:lnTo>
                  <a:pt x="526" y="66"/>
                </a:lnTo>
                <a:lnTo>
                  <a:pt x="423" y="66"/>
                </a:lnTo>
                <a:lnTo>
                  <a:pt x="428" y="70"/>
                </a:lnTo>
                <a:lnTo>
                  <a:pt x="543" y="70"/>
                </a:lnTo>
                <a:lnTo>
                  <a:pt x="534" y="56"/>
                </a:lnTo>
                <a:lnTo>
                  <a:pt x="534" y="56"/>
                </a:lnTo>
                <a:close/>
              </a:path>
              <a:path w="544" h="175">
                <a:moveTo>
                  <a:pt x="488" y="66"/>
                </a:moveTo>
                <a:lnTo>
                  <a:pt x="488" y="46"/>
                </a:lnTo>
                <a:lnTo>
                  <a:pt x="481" y="46"/>
                </a:lnTo>
                <a:lnTo>
                  <a:pt x="481" y="66"/>
                </a:lnTo>
                <a:lnTo>
                  <a:pt x="488" y="66"/>
                </a:lnTo>
                <a:close/>
              </a:path>
              <a:path w="544" h="175">
                <a:moveTo>
                  <a:pt x="514" y="32"/>
                </a:moveTo>
                <a:lnTo>
                  <a:pt x="507" y="41"/>
                </a:lnTo>
                <a:lnTo>
                  <a:pt x="445" y="41"/>
                </a:lnTo>
                <a:lnTo>
                  <a:pt x="450" y="49"/>
                </a:lnTo>
                <a:lnTo>
                  <a:pt x="452" y="46"/>
                </a:lnTo>
                <a:lnTo>
                  <a:pt x="524" y="46"/>
                </a:lnTo>
                <a:lnTo>
                  <a:pt x="514" y="32"/>
                </a:lnTo>
                <a:lnTo>
                  <a:pt x="514" y="32"/>
                </a:lnTo>
                <a:close/>
              </a:path>
              <a:path w="544" h="175">
                <a:moveTo>
                  <a:pt x="488" y="41"/>
                </a:moveTo>
                <a:lnTo>
                  <a:pt x="488" y="25"/>
                </a:lnTo>
                <a:lnTo>
                  <a:pt x="481" y="25"/>
                </a:lnTo>
                <a:lnTo>
                  <a:pt x="481" y="41"/>
                </a:lnTo>
                <a:lnTo>
                  <a:pt x="488" y="41"/>
                </a:lnTo>
                <a:close/>
              </a:path>
              <a:path w="544" h="175">
                <a:moveTo>
                  <a:pt x="522" y="13"/>
                </a:moveTo>
                <a:lnTo>
                  <a:pt x="514" y="22"/>
                </a:lnTo>
                <a:lnTo>
                  <a:pt x="435" y="22"/>
                </a:lnTo>
                <a:lnTo>
                  <a:pt x="440" y="27"/>
                </a:lnTo>
                <a:lnTo>
                  <a:pt x="445" y="27"/>
                </a:lnTo>
                <a:lnTo>
                  <a:pt x="447" y="25"/>
                </a:lnTo>
                <a:lnTo>
                  <a:pt x="531" y="25"/>
                </a:lnTo>
                <a:lnTo>
                  <a:pt x="522" y="13"/>
                </a:lnTo>
                <a:lnTo>
                  <a:pt x="522" y="13"/>
                </a:lnTo>
                <a:close/>
              </a:path>
              <a:path w="544" h="175">
                <a:moveTo>
                  <a:pt x="481" y="1"/>
                </a:moveTo>
                <a:lnTo>
                  <a:pt x="481" y="22"/>
                </a:lnTo>
                <a:lnTo>
                  <a:pt x="488" y="22"/>
                </a:lnTo>
                <a:lnTo>
                  <a:pt x="488" y="13"/>
                </a:lnTo>
                <a:lnTo>
                  <a:pt x="490" y="8"/>
                </a:lnTo>
                <a:lnTo>
                  <a:pt x="481" y="1"/>
                </a:lnTo>
                <a:lnTo>
                  <a:pt x="48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26" name="path 5526"/>
          <p:cNvSpPr/>
          <p:nvPr/>
        </p:nvSpPr>
        <p:spPr>
          <a:xfrm>
            <a:off x="13919454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20" y="147"/>
                </a:moveTo>
                <a:lnTo>
                  <a:pt x="20" y="150"/>
                </a:lnTo>
                <a:lnTo>
                  <a:pt x="22" y="152"/>
                </a:lnTo>
                <a:lnTo>
                  <a:pt x="37" y="150"/>
                </a:lnTo>
                <a:lnTo>
                  <a:pt x="27" y="150"/>
                </a:lnTo>
                <a:lnTo>
                  <a:pt x="25" y="147"/>
                </a:lnTo>
                <a:lnTo>
                  <a:pt x="20" y="147"/>
                </a:lnTo>
                <a:lnTo>
                  <a:pt x="20" y="147"/>
                </a:lnTo>
                <a:close/>
              </a:path>
              <a:path w="405" h="172">
                <a:moveTo>
                  <a:pt x="123" y="125"/>
                </a:moveTo>
                <a:lnTo>
                  <a:pt x="121" y="125"/>
                </a:lnTo>
                <a:lnTo>
                  <a:pt x="121" y="128"/>
                </a:lnTo>
                <a:lnTo>
                  <a:pt x="121" y="138"/>
                </a:lnTo>
                <a:lnTo>
                  <a:pt x="118" y="140"/>
                </a:lnTo>
                <a:lnTo>
                  <a:pt x="118" y="150"/>
                </a:lnTo>
                <a:lnTo>
                  <a:pt x="116" y="152"/>
                </a:lnTo>
                <a:lnTo>
                  <a:pt x="113" y="154"/>
                </a:lnTo>
                <a:lnTo>
                  <a:pt x="78" y="154"/>
                </a:lnTo>
                <a:lnTo>
                  <a:pt x="128" y="157"/>
                </a:lnTo>
                <a:lnTo>
                  <a:pt x="130" y="154"/>
                </a:lnTo>
                <a:lnTo>
                  <a:pt x="128" y="152"/>
                </a:lnTo>
                <a:lnTo>
                  <a:pt x="125" y="150"/>
                </a:lnTo>
                <a:lnTo>
                  <a:pt x="123" y="147"/>
                </a:lnTo>
                <a:lnTo>
                  <a:pt x="123" y="125"/>
                </a:lnTo>
                <a:lnTo>
                  <a:pt x="123" y="125"/>
                </a:lnTo>
                <a:close/>
              </a:path>
              <a:path w="405" h="172">
                <a:moveTo>
                  <a:pt x="97" y="118"/>
                </a:moveTo>
                <a:lnTo>
                  <a:pt x="97" y="121"/>
                </a:lnTo>
                <a:lnTo>
                  <a:pt x="104" y="118"/>
                </a:lnTo>
                <a:lnTo>
                  <a:pt x="97" y="118"/>
                </a:lnTo>
                <a:lnTo>
                  <a:pt x="97" y="118"/>
                </a:lnTo>
                <a:close/>
              </a:path>
              <a:path w="405" h="172">
                <a:moveTo>
                  <a:pt x="73" y="94"/>
                </a:moveTo>
                <a:lnTo>
                  <a:pt x="65" y="97"/>
                </a:lnTo>
                <a:lnTo>
                  <a:pt x="65" y="159"/>
                </a:lnTo>
                <a:lnTo>
                  <a:pt x="68" y="161"/>
                </a:lnTo>
                <a:lnTo>
                  <a:pt x="70" y="164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28" y="157"/>
                </a:lnTo>
                <a:lnTo>
                  <a:pt x="78" y="154"/>
                </a:lnTo>
                <a:lnTo>
                  <a:pt x="75" y="154"/>
                </a:lnTo>
                <a:lnTo>
                  <a:pt x="73" y="152"/>
                </a:lnTo>
                <a:lnTo>
                  <a:pt x="73" y="94"/>
                </a:lnTo>
                <a:lnTo>
                  <a:pt x="73" y="94"/>
                </a:lnTo>
                <a:close/>
              </a:path>
              <a:path w="405" h="172">
                <a:moveTo>
                  <a:pt x="92" y="85"/>
                </a:moveTo>
                <a:lnTo>
                  <a:pt x="85" y="90"/>
                </a:lnTo>
                <a:lnTo>
                  <a:pt x="85" y="145"/>
                </a:lnTo>
                <a:lnTo>
                  <a:pt x="92" y="140"/>
                </a:lnTo>
                <a:lnTo>
                  <a:pt x="92" y="85"/>
                </a:lnTo>
                <a:lnTo>
                  <a:pt x="92" y="85"/>
                </a:lnTo>
                <a:close/>
              </a:path>
              <a:path w="405" h="172">
                <a:moveTo>
                  <a:pt x="116" y="78"/>
                </a:moveTo>
                <a:lnTo>
                  <a:pt x="109" y="78"/>
                </a:lnTo>
                <a:lnTo>
                  <a:pt x="109" y="82"/>
                </a:lnTo>
                <a:lnTo>
                  <a:pt x="109" y="116"/>
                </a:lnTo>
                <a:lnTo>
                  <a:pt x="106" y="118"/>
                </a:lnTo>
                <a:lnTo>
                  <a:pt x="104" y="118"/>
                </a:lnTo>
                <a:lnTo>
                  <a:pt x="97" y="121"/>
                </a:lnTo>
                <a:lnTo>
                  <a:pt x="99" y="123"/>
                </a:lnTo>
                <a:lnTo>
                  <a:pt x="101" y="123"/>
                </a:lnTo>
                <a:lnTo>
                  <a:pt x="104" y="125"/>
                </a:lnTo>
                <a:lnTo>
                  <a:pt x="104" y="128"/>
                </a:lnTo>
                <a:lnTo>
                  <a:pt x="106" y="130"/>
                </a:lnTo>
                <a:lnTo>
                  <a:pt x="109" y="130"/>
                </a:lnTo>
                <a:lnTo>
                  <a:pt x="111" y="128"/>
                </a:lnTo>
                <a:lnTo>
                  <a:pt x="113" y="125"/>
                </a:lnTo>
                <a:lnTo>
                  <a:pt x="116" y="121"/>
                </a:lnTo>
                <a:lnTo>
                  <a:pt x="116" y="78"/>
                </a:lnTo>
                <a:lnTo>
                  <a:pt x="116" y="78"/>
                </a:lnTo>
                <a:close/>
              </a:path>
              <a:path w="405" h="172">
                <a:moveTo>
                  <a:pt x="53" y="75"/>
                </a:moveTo>
                <a:lnTo>
                  <a:pt x="41" y="78"/>
                </a:lnTo>
                <a:lnTo>
                  <a:pt x="41" y="135"/>
                </a:lnTo>
                <a:lnTo>
                  <a:pt x="39" y="138"/>
                </a:lnTo>
                <a:lnTo>
                  <a:pt x="39" y="147"/>
                </a:lnTo>
                <a:lnTo>
                  <a:pt x="37" y="150"/>
                </a:lnTo>
                <a:lnTo>
                  <a:pt x="22" y="152"/>
                </a:lnTo>
                <a:lnTo>
                  <a:pt x="25" y="154"/>
                </a:lnTo>
                <a:lnTo>
                  <a:pt x="27" y="154"/>
                </a:lnTo>
                <a:lnTo>
                  <a:pt x="30" y="157"/>
                </a:lnTo>
                <a:lnTo>
                  <a:pt x="32" y="159"/>
                </a:lnTo>
                <a:lnTo>
                  <a:pt x="32" y="164"/>
                </a:lnTo>
                <a:lnTo>
                  <a:pt x="34" y="164"/>
                </a:lnTo>
                <a:lnTo>
                  <a:pt x="37" y="161"/>
                </a:lnTo>
                <a:lnTo>
                  <a:pt x="39" y="161"/>
                </a:lnTo>
                <a:lnTo>
                  <a:pt x="41" y="159"/>
                </a:lnTo>
                <a:lnTo>
                  <a:pt x="44" y="157"/>
                </a:lnTo>
                <a:lnTo>
                  <a:pt x="46" y="152"/>
                </a:lnTo>
                <a:lnTo>
                  <a:pt x="46" y="140"/>
                </a:lnTo>
                <a:lnTo>
                  <a:pt x="49" y="138"/>
                </a:lnTo>
                <a:lnTo>
                  <a:pt x="49" y="80"/>
                </a:lnTo>
                <a:lnTo>
                  <a:pt x="53" y="75"/>
                </a:lnTo>
                <a:lnTo>
                  <a:pt x="53" y="75"/>
                </a:lnTo>
                <a:close/>
              </a:path>
              <a:path w="405" h="172">
                <a:moveTo>
                  <a:pt x="44" y="68"/>
                </a:moveTo>
                <a:lnTo>
                  <a:pt x="41" y="73"/>
                </a:lnTo>
                <a:lnTo>
                  <a:pt x="27" y="73"/>
                </a:lnTo>
                <a:lnTo>
                  <a:pt x="53" y="75"/>
                </a:lnTo>
                <a:lnTo>
                  <a:pt x="44" y="68"/>
                </a:lnTo>
                <a:lnTo>
                  <a:pt x="44" y="68"/>
                </a:lnTo>
                <a:close/>
              </a:path>
              <a:path w="405" h="172">
                <a:moveTo>
                  <a:pt x="111" y="65"/>
                </a:moveTo>
                <a:lnTo>
                  <a:pt x="109" y="73"/>
                </a:lnTo>
                <a:lnTo>
                  <a:pt x="92" y="80"/>
                </a:lnTo>
                <a:lnTo>
                  <a:pt x="85" y="82"/>
                </a:lnTo>
                <a:lnTo>
                  <a:pt x="73" y="90"/>
                </a:lnTo>
                <a:lnTo>
                  <a:pt x="65" y="92"/>
                </a:lnTo>
                <a:lnTo>
                  <a:pt x="51" y="97"/>
                </a:lnTo>
                <a:lnTo>
                  <a:pt x="56" y="104"/>
                </a:lnTo>
                <a:lnTo>
                  <a:pt x="58" y="99"/>
                </a:lnTo>
                <a:lnTo>
                  <a:pt x="65" y="97"/>
                </a:lnTo>
                <a:lnTo>
                  <a:pt x="73" y="94"/>
                </a:lnTo>
                <a:lnTo>
                  <a:pt x="85" y="90"/>
                </a:lnTo>
                <a:lnTo>
                  <a:pt x="92" y="85"/>
                </a:lnTo>
                <a:lnTo>
                  <a:pt x="109" y="78"/>
                </a:lnTo>
                <a:lnTo>
                  <a:pt x="116" y="78"/>
                </a:lnTo>
                <a:lnTo>
                  <a:pt x="121" y="73"/>
                </a:lnTo>
                <a:lnTo>
                  <a:pt x="111" y="65"/>
                </a:lnTo>
                <a:lnTo>
                  <a:pt x="111" y="65"/>
                </a:lnTo>
                <a:close/>
              </a:path>
              <a:path w="405" h="172">
                <a:moveTo>
                  <a:pt x="63" y="61"/>
                </a:moveTo>
                <a:lnTo>
                  <a:pt x="63" y="78"/>
                </a:lnTo>
                <a:lnTo>
                  <a:pt x="65" y="82"/>
                </a:lnTo>
                <a:lnTo>
                  <a:pt x="65" y="92"/>
                </a:lnTo>
                <a:lnTo>
                  <a:pt x="73" y="90"/>
                </a:lnTo>
                <a:lnTo>
                  <a:pt x="73" y="73"/>
                </a:lnTo>
                <a:lnTo>
                  <a:pt x="78" y="68"/>
                </a:lnTo>
                <a:lnTo>
                  <a:pt x="63" y="61"/>
                </a:lnTo>
                <a:lnTo>
                  <a:pt x="63" y="61"/>
                </a:lnTo>
                <a:close/>
              </a:path>
              <a:path w="405" h="172">
                <a:moveTo>
                  <a:pt x="27" y="46"/>
                </a:moveTo>
                <a:lnTo>
                  <a:pt x="20" y="46"/>
                </a:lnTo>
                <a:lnTo>
                  <a:pt x="20" y="82"/>
                </a:lnTo>
                <a:lnTo>
                  <a:pt x="20" y="101"/>
                </a:lnTo>
                <a:lnTo>
                  <a:pt x="18" y="106"/>
                </a:lnTo>
                <a:lnTo>
                  <a:pt x="18" y="121"/>
                </a:lnTo>
                <a:lnTo>
                  <a:pt x="15" y="125"/>
                </a:lnTo>
                <a:lnTo>
                  <a:pt x="15" y="135"/>
                </a:lnTo>
                <a:lnTo>
                  <a:pt x="13" y="138"/>
                </a:lnTo>
                <a:lnTo>
                  <a:pt x="13" y="142"/>
                </a:lnTo>
                <a:lnTo>
                  <a:pt x="10" y="145"/>
                </a:lnTo>
                <a:lnTo>
                  <a:pt x="10" y="147"/>
                </a:lnTo>
                <a:lnTo>
                  <a:pt x="8" y="152"/>
                </a:lnTo>
                <a:lnTo>
                  <a:pt x="8" y="154"/>
                </a:lnTo>
                <a:lnTo>
                  <a:pt x="5" y="157"/>
                </a:lnTo>
                <a:lnTo>
                  <a:pt x="5" y="161"/>
                </a:lnTo>
                <a:lnTo>
                  <a:pt x="3" y="164"/>
                </a:lnTo>
                <a:lnTo>
                  <a:pt x="3" y="166"/>
                </a:lnTo>
                <a:lnTo>
                  <a:pt x="1" y="169"/>
                </a:lnTo>
                <a:lnTo>
                  <a:pt x="3" y="171"/>
                </a:lnTo>
                <a:lnTo>
                  <a:pt x="3" y="169"/>
                </a:lnTo>
                <a:lnTo>
                  <a:pt x="5" y="166"/>
                </a:lnTo>
                <a:lnTo>
                  <a:pt x="8" y="164"/>
                </a:lnTo>
                <a:lnTo>
                  <a:pt x="8" y="161"/>
                </a:lnTo>
                <a:lnTo>
                  <a:pt x="10" y="159"/>
                </a:lnTo>
                <a:lnTo>
                  <a:pt x="13" y="157"/>
                </a:lnTo>
                <a:lnTo>
                  <a:pt x="13" y="152"/>
                </a:lnTo>
                <a:lnTo>
                  <a:pt x="15" y="150"/>
                </a:lnTo>
                <a:lnTo>
                  <a:pt x="15" y="147"/>
                </a:lnTo>
                <a:lnTo>
                  <a:pt x="18" y="145"/>
                </a:lnTo>
                <a:lnTo>
                  <a:pt x="18" y="142"/>
                </a:lnTo>
                <a:lnTo>
                  <a:pt x="20" y="138"/>
                </a:lnTo>
                <a:lnTo>
                  <a:pt x="20" y="135"/>
                </a:lnTo>
                <a:lnTo>
                  <a:pt x="22" y="133"/>
                </a:lnTo>
                <a:lnTo>
                  <a:pt x="22" y="121"/>
                </a:lnTo>
                <a:lnTo>
                  <a:pt x="25" y="118"/>
                </a:lnTo>
                <a:lnTo>
                  <a:pt x="25" y="106"/>
                </a:lnTo>
                <a:lnTo>
                  <a:pt x="27" y="104"/>
                </a:lnTo>
                <a:lnTo>
                  <a:pt x="27" y="78"/>
                </a:lnTo>
                <a:lnTo>
                  <a:pt x="41" y="78"/>
                </a:lnTo>
                <a:lnTo>
                  <a:pt x="53" y="75"/>
                </a:lnTo>
                <a:lnTo>
                  <a:pt x="27" y="73"/>
                </a:lnTo>
                <a:lnTo>
                  <a:pt x="27" y="46"/>
                </a:lnTo>
                <a:lnTo>
                  <a:pt x="27" y="46"/>
                </a:lnTo>
                <a:close/>
              </a:path>
              <a:path w="405" h="172">
                <a:moveTo>
                  <a:pt x="85" y="44"/>
                </a:moveTo>
                <a:lnTo>
                  <a:pt x="85" y="82"/>
                </a:lnTo>
                <a:lnTo>
                  <a:pt x="92" y="80"/>
                </a:lnTo>
                <a:lnTo>
                  <a:pt x="92" y="58"/>
                </a:lnTo>
                <a:lnTo>
                  <a:pt x="97" y="53"/>
                </a:lnTo>
                <a:lnTo>
                  <a:pt x="85" y="44"/>
                </a:lnTo>
                <a:lnTo>
                  <a:pt x="85" y="44"/>
                </a:lnTo>
                <a:close/>
              </a:path>
              <a:path w="405" h="172">
                <a:moveTo>
                  <a:pt x="53" y="32"/>
                </a:moveTo>
                <a:lnTo>
                  <a:pt x="46" y="41"/>
                </a:lnTo>
                <a:lnTo>
                  <a:pt x="3" y="41"/>
                </a:lnTo>
                <a:lnTo>
                  <a:pt x="8" y="46"/>
                </a:lnTo>
                <a:lnTo>
                  <a:pt x="63" y="46"/>
                </a:lnTo>
                <a:lnTo>
                  <a:pt x="53" y="32"/>
                </a:lnTo>
                <a:lnTo>
                  <a:pt x="53" y="32"/>
                </a:lnTo>
                <a:close/>
              </a:path>
              <a:path w="405" h="172">
                <a:moveTo>
                  <a:pt x="118" y="25"/>
                </a:moveTo>
                <a:lnTo>
                  <a:pt x="111" y="32"/>
                </a:lnTo>
                <a:lnTo>
                  <a:pt x="78" y="32"/>
                </a:lnTo>
                <a:lnTo>
                  <a:pt x="68" y="34"/>
                </a:lnTo>
                <a:lnTo>
                  <a:pt x="68" y="39"/>
                </a:lnTo>
                <a:lnTo>
                  <a:pt x="65" y="41"/>
                </a:lnTo>
                <a:lnTo>
                  <a:pt x="65" y="44"/>
                </a:lnTo>
                <a:lnTo>
                  <a:pt x="63" y="49"/>
                </a:lnTo>
                <a:lnTo>
                  <a:pt x="63" y="51"/>
                </a:lnTo>
                <a:lnTo>
                  <a:pt x="61" y="53"/>
                </a:lnTo>
                <a:lnTo>
                  <a:pt x="58" y="56"/>
                </a:lnTo>
                <a:lnTo>
                  <a:pt x="58" y="58"/>
                </a:lnTo>
                <a:lnTo>
                  <a:pt x="56" y="63"/>
                </a:lnTo>
                <a:lnTo>
                  <a:pt x="53" y="65"/>
                </a:lnTo>
                <a:lnTo>
                  <a:pt x="53" y="68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3" y="58"/>
                </a:lnTo>
                <a:lnTo>
                  <a:pt x="65" y="56"/>
                </a:lnTo>
                <a:lnTo>
                  <a:pt x="68" y="53"/>
                </a:lnTo>
                <a:lnTo>
                  <a:pt x="68" y="49"/>
                </a:lnTo>
                <a:lnTo>
                  <a:pt x="70" y="46"/>
                </a:lnTo>
                <a:lnTo>
                  <a:pt x="73" y="44"/>
                </a:lnTo>
                <a:lnTo>
                  <a:pt x="73" y="41"/>
                </a:lnTo>
                <a:lnTo>
                  <a:pt x="75" y="37"/>
                </a:lnTo>
                <a:lnTo>
                  <a:pt x="128" y="37"/>
                </a:lnTo>
                <a:lnTo>
                  <a:pt x="118" y="25"/>
                </a:lnTo>
                <a:lnTo>
                  <a:pt x="118" y="25"/>
                </a:lnTo>
                <a:close/>
              </a:path>
              <a:path w="405" h="172">
                <a:moveTo>
                  <a:pt x="22" y="3"/>
                </a:moveTo>
                <a:lnTo>
                  <a:pt x="22" y="8"/>
                </a:lnTo>
                <a:lnTo>
                  <a:pt x="25" y="10"/>
                </a:lnTo>
                <a:lnTo>
                  <a:pt x="25" y="15"/>
                </a:lnTo>
                <a:lnTo>
                  <a:pt x="27" y="18"/>
                </a:lnTo>
                <a:lnTo>
                  <a:pt x="30" y="22"/>
                </a:lnTo>
                <a:lnTo>
                  <a:pt x="30" y="27"/>
                </a:lnTo>
                <a:lnTo>
                  <a:pt x="32" y="30"/>
                </a:lnTo>
                <a:lnTo>
                  <a:pt x="32" y="37"/>
                </a:lnTo>
                <a:lnTo>
                  <a:pt x="34" y="37"/>
                </a:lnTo>
                <a:lnTo>
                  <a:pt x="37" y="32"/>
                </a:lnTo>
                <a:lnTo>
                  <a:pt x="39" y="30"/>
                </a:lnTo>
                <a:lnTo>
                  <a:pt x="39" y="22"/>
                </a:lnTo>
                <a:lnTo>
                  <a:pt x="37" y="20"/>
                </a:lnTo>
                <a:lnTo>
                  <a:pt x="37" y="18"/>
                </a:lnTo>
                <a:lnTo>
                  <a:pt x="34" y="15"/>
                </a:lnTo>
                <a:lnTo>
                  <a:pt x="34" y="13"/>
                </a:lnTo>
                <a:lnTo>
                  <a:pt x="32" y="10"/>
                </a:lnTo>
                <a:lnTo>
                  <a:pt x="30" y="8"/>
                </a:lnTo>
                <a:lnTo>
                  <a:pt x="25" y="5"/>
                </a:lnTo>
                <a:lnTo>
                  <a:pt x="22" y="3"/>
                </a:lnTo>
                <a:lnTo>
                  <a:pt x="22" y="3"/>
                </a:lnTo>
                <a:close/>
              </a:path>
              <a:path w="405" h="172">
                <a:moveTo>
                  <a:pt x="78" y="1"/>
                </a:moveTo>
                <a:lnTo>
                  <a:pt x="78" y="10"/>
                </a:lnTo>
                <a:lnTo>
                  <a:pt x="75" y="13"/>
                </a:lnTo>
                <a:lnTo>
                  <a:pt x="75" y="18"/>
                </a:lnTo>
                <a:lnTo>
                  <a:pt x="73" y="22"/>
                </a:lnTo>
                <a:lnTo>
                  <a:pt x="73" y="25"/>
                </a:lnTo>
                <a:lnTo>
                  <a:pt x="70" y="27"/>
                </a:lnTo>
                <a:lnTo>
                  <a:pt x="70" y="32"/>
                </a:lnTo>
                <a:lnTo>
                  <a:pt x="68" y="34"/>
                </a:lnTo>
                <a:lnTo>
                  <a:pt x="78" y="32"/>
                </a:lnTo>
                <a:lnTo>
                  <a:pt x="80" y="30"/>
                </a:lnTo>
                <a:lnTo>
                  <a:pt x="80" y="25"/>
                </a:lnTo>
                <a:lnTo>
                  <a:pt x="82" y="22"/>
                </a:lnTo>
                <a:lnTo>
                  <a:pt x="85" y="18"/>
                </a:lnTo>
                <a:lnTo>
                  <a:pt x="85" y="15"/>
                </a:lnTo>
                <a:lnTo>
                  <a:pt x="90" y="10"/>
                </a:lnTo>
                <a:lnTo>
                  <a:pt x="78" y="1"/>
                </a:lnTo>
                <a:lnTo>
                  <a:pt x="78" y="1"/>
                </a:lnTo>
                <a:close/>
              </a:path>
              <a:path w="405" h="172">
                <a:moveTo>
                  <a:pt x="255" y="138"/>
                </a:moveTo>
                <a:lnTo>
                  <a:pt x="245" y="152"/>
                </a:lnTo>
                <a:lnTo>
                  <a:pt x="142" y="152"/>
                </a:lnTo>
                <a:lnTo>
                  <a:pt x="147" y="157"/>
                </a:lnTo>
                <a:lnTo>
                  <a:pt x="154" y="157"/>
                </a:lnTo>
                <a:lnTo>
                  <a:pt x="159" y="154"/>
                </a:lnTo>
                <a:lnTo>
                  <a:pt x="267" y="154"/>
                </a:lnTo>
                <a:lnTo>
                  <a:pt x="255" y="138"/>
                </a:lnTo>
                <a:lnTo>
                  <a:pt x="255" y="138"/>
                </a:lnTo>
                <a:close/>
              </a:path>
              <a:path w="405" h="172">
                <a:moveTo>
                  <a:pt x="210" y="152"/>
                </a:moveTo>
                <a:lnTo>
                  <a:pt x="210" y="32"/>
                </a:lnTo>
                <a:lnTo>
                  <a:pt x="202" y="32"/>
                </a:lnTo>
                <a:lnTo>
                  <a:pt x="202" y="152"/>
                </a:lnTo>
                <a:lnTo>
                  <a:pt x="210" y="152"/>
                </a:lnTo>
                <a:close/>
              </a:path>
              <a:path w="405" h="172">
                <a:moveTo>
                  <a:pt x="250" y="18"/>
                </a:moveTo>
                <a:lnTo>
                  <a:pt x="241" y="27"/>
                </a:lnTo>
                <a:lnTo>
                  <a:pt x="150" y="27"/>
                </a:lnTo>
                <a:lnTo>
                  <a:pt x="157" y="34"/>
                </a:lnTo>
                <a:lnTo>
                  <a:pt x="159" y="34"/>
                </a:lnTo>
                <a:lnTo>
                  <a:pt x="164" y="32"/>
                </a:lnTo>
                <a:lnTo>
                  <a:pt x="260" y="32"/>
                </a:lnTo>
                <a:lnTo>
                  <a:pt x="250" y="18"/>
                </a:lnTo>
                <a:lnTo>
                  <a:pt x="250" y="18"/>
                </a:lnTo>
                <a:close/>
              </a:path>
              <a:path w="405" h="172">
                <a:moveTo>
                  <a:pt x="399" y="154"/>
                </a:moveTo>
                <a:lnTo>
                  <a:pt x="392" y="157"/>
                </a:lnTo>
                <a:lnTo>
                  <a:pt x="392" y="171"/>
                </a:lnTo>
                <a:lnTo>
                  <a:pt x="399" y="164"/>
                </a:lnTo>
                <a:lnTo>
                  <a:pt x="399" y="154"/>
                </a:lnTo>
                <a:lnTo>
                  <a:pt x="399" y="154"/>
                </a:lnTo>
                <a:close/>
              </a:path>
              <a:path w="405" h="172">
                <a:moveTo>
                  <a:pt x="325" y="121"/>
                </a:moveTo>
                <a:lnTo>
                  <a:pt x="325" y="123"/>
                </a:lnTo>
                <a:lnTo>
                  <a:pt x="327" y="125"/>
                </a:lnTo>
                <a:lnTo>
                  <a:pt x="330" y="125"/>
                </a:lnTo>
                <a:lnTo>
                  <a:pt x="334" y="128"/>
                </a:lnTo>
                <a:lnTo>
                  <a:pt x="337" y="128"/>
                </a:lnTo>
                <a:lnTo>
                  <a:pt x="339" y="130"/>
                </a:lnTo>
                <a:lnTo>
                  <a:pt x="344" y="133"/>
                </a:lnTo>
                <a:lnTo>
                  <a:pt x="346" y="133"/>
                </a:lnTo>
                <a:lnTo>
                  <a:pt x="349" y="135"/>
                </a:lnTo>
                <a:lnTo>
                  <a:pt x="351" y="135"/>
                </a:lnTo>
                <a:lnTo>
                  <a:pt x="353" y="138"/>
                </a:lnTo>
                <a:lnTo>
                  <a:pt x="353" y="140"/>
                </a:lnTo>
                <a:lnTo>
                  <a:pt x="356" y="140"/>
                </a:lnTo>
                <a:lnTo>
                  <a:pt x="358" y="142"/>
                </a:lnTo>
                <a:lnTo>
                  <a:pt x="361" y="145"/>
                </a:lnTo>
                <a:lnTo>
                  <a:pt x="363" y="147"/>
                </a:lnTo>
                <a:lnTo>
                  <a:pt x="365" y="147"/>
                </a:lnTo>
                <a:lnTo>
                  <a:pt x="365" y="145"/>
                </a:lnTo>
                <a:lnTo>
                  <a:pt x="365" y="133"/>
                </a:lnTo>
                <a:lnTo>
                  <a:pt x="363" y="130"/>
                </a:lnTo>
                <a:lnTo>
                  <a:pt x="361" y="130"/>
                </a:lnTo>
                <a:lnTo>
                  <a:pt x="358" y="128"/>
                </a:lnTo>
                <a:lnTo>
                  <a:pt x="356" y="128"/>
                </a:lnTo>
                <a:lnTo>
                  <a:pt x="356" y="125"/>
                </a:lnTo>
                <a:lnTo>
                  <a:pt x="346" y="125"/>
                </a:lnTo>
                <a:lnTo>
                  <a:pt x="344" y="123"/>
                </a:lnTo>
                <a:lnTo>
                  <a:pt x="332" y="123"/>
                </a:lnTo>
                <a:lnTo>
                  <a:pt x="330" y="121"/>
                </a:lnTo>
                <a:lnTo>
                  <a:pt x="325" y="121"/>
                </a:lnTo>
                <a:lnTo>
                  <a:pt x="325" y="121"/>
                </a:lnTo>
                <a:close/>
              </a:path>
              <a:path w="405" h="172">
                <a:moveTo>
                  <a:pt x="337" y="94"/>
                </a:moveTo>
                <a:lnTo>
                  <a:pt x="334" y="97"/>
                </a:lnTo>
                <a:lnTo>
                  <a:pt x="339" y="99"/>
                </a:lnTo>
                <a:lnTo>
                  <a:pt x="341" y="101"/>
                </a:lnTo>
                <a:lnTo>
                  <a:pt x="344" y="104"/>
                </a:lnTo>
                <a:lnTo>
                  <a:pt x="346" y="106"/>
                </a:lnTo>
                <a:lnTo>
                  <a:pt x="349" y="109"/>
                </a:lnTo>
                <a:lnTo>
                  <a:pt x="349" y="111"/>
                </a:lnTo>
                <a:lnTo>
                  <a:pt x="351" y="113"/>
                </a:lnTo>
                <a:lnTo>
                  <a:pt x="353" y="113"/>
                </a:lnTo>
                <a:lnTo>
                  <a:pt x="356" y="116"/>
                </a:lnTo>
                <a:lnTo>
                  <a:pt x="356" y="118"/>
                </a:lnTo>
                <a:lnTo>
                  <a:pt x="358" y="118"/>
                </a:lnTo>
                <a:lnTo>
                  <a:pt x="358" y="106"/>
                </a:lnTo>
                <a:lnTo>
                  <a:pt x="356" y="104"/>
                </a:lnTo>
                <a:lnTo>
                  <a:pt x="353" y="101"/>
                </a:lnTo>
                <a:lnTo>
                  <a:pt x="351" y="99"/>
                </a:lnTo>
                <a:lnTo>
                  <a:pt x="346" y="99"/>
                </a:lnTo>
                <a:lnTo>
                  <a:pt x="341" y="97"/>
                </a:lnTo>
                <a:lnTo>
                  <a:pt x="339" y="97"/>
                </a:lnTo>
                <a:lnTo>
                  <a:pt x="337" y="94"/>
                </a:lnTo>
                <a:lnTo>
                  <a:pt x="337" y="94"/>
                </a:lnTo>
                <a:close/>
              </a:path>
              <a:path w="405" h="172">
                <a:moveTo>
                  <a:pt x="337" y="78"/>
                </a:moveTo>
                <a:lnTo>
                  <a:pt x="334" y="80"/>
                </a:lnTo>
                <a:lnTo>
                  <a:pt x="334" y="82"/>
                </a:lnTo>
                <a:lnTo>
                  <a:pt x="332" y="85"/>
                </a:lnTo>
                <a:lnTo>
                  <a:pt x="330" y="87"/>
                </a:lnTo>
                <a:lnTo>
                  <a:pt x="327" y="90"/>
                </a:lnTo>
                <a:lnTo>
                  <a:pt x="325" y="90"/>
                </a:lnTo>
                <a:lnTo>
                  <a:pt x="322" y="92"/>
                </a:lnTo>
                <a:lnTo>
                  <a:pt x="320" y="94"/>
                </a:lnTo>
                <a:lnTo>
                  <a:pt x="318" y="97"/>
                </a:lnTo>
                <a:lnTo>
                  <a:pt x="315" y="99"/>
                </a:lnTo>
                <a:lnTo>
                  <a:pt x="313" y="99"/>
                </a:lnTo>
                <a:lnTo>
                  <a:pt x="308" y="101"/>
                </a:lnTo>
                <a:lnTo>
                  <a:pt x="305" y="104"/>
                </a:lnTo>
                <a:lnTo>
                  <a:pt x="303" y="104"/>
                </a:lnTo>
                <a:lnTo>
                  <a:pt x="310" y="106"/>
                </a:lnTo>
                <a:lnTo>
                  <a:pt x="313" y="104"/>
                </a:lnTo>
                <a:lnTo>
                  <a:pt x="315" y="104"/>
                </a:lnTo>
                <a:lnTo>
                  <a:pt x="318" y="101"/>
                </a:lnTo>
                <a:lnTo>
                  <a:pt x="320" y="99"/>
                </a:lnTo>
                <a:lnTo>
                  <a:pt x="322" y="99"/>
                </a:lnTo>
                <a:lnTo>
                  <a:pt x="325" y="97"/>
                </a:lnTo>
                <a:lnTo>
                  <a:pt x="327" y="94"/>
                </a:lnTo>
                <a:lnTo>
                  <a:pt x="330" y="94"/>
                </a:lnTo>
                <a:lnTo>
                  <a:pt x="332" y="92"/>
                </a:lnTo>
                <a:lnTo>
                  <a:pt x="334" y="90"/>
                </a:lnTo>
                <a:lnTo>
                  <a:pt x="337" y="87"/>
                </a:lnTo>
                <a:lnTo>
                  <a:pt x="339" y="85"/>
                </a:lnTo>
                <a:lnTo>
                  <a:pt x="341" y="82"/>
                </a:lnTo>
                <a:lnTo>
                  <a:pt x="344" y="82"/>
                </a:lnTo>
                <a:lnTo>
                  <a:pt x="346" y="80"/>
                </a:lnTo>
                <a:lnTo>
                  <a:pt x="337" y="78"/>
                </a:lnTo>
                <a:lnTo>
                  <a:pt x="337" y="78"/>
                </a:lnTo>
                <a:close/>
              </a:path>
              <a:path w="405" h="172">
                <a:moveTo>
                  <a:pt x="325" y="39"/>
                </a:moveTo>
                <a:lnTo>
                  <a:pt x="322" y="44"/>
                </a:lnTo>
                <a:lnTo>
                  <a:pt x="322" y="46"/>
                </a:lnTo>
                <a:lnTo>
                  <a:pt x="320" y="49"/>
                </a:lnTo>
                <a:lnTo>
                  <a:pt x="320" y="53"/>
                </a:lnTo>
                <a:lnTo>
                  <a:pt x="318" y="56"/>
                </a:lnTo>
                <a:lnTo>
                  <a:pt x="318" y="58"/>
                </a:lnTo>
                <a:lnTo>
                  <a:pt x="315" y="63"/>
                </a:lnTo>
                <a:lnTo>
                  <a:pt x="313" y="65"/>
                </a:lnTo>
                <a:lnTo>
                  <a:pt x="313" y="68"/>
                </a:lnTo>
                <a:lnTo>
                  <a:pt x="310" y="73"/>
                </a:lnTo>
                <a:lnTo>
                  <a:pt x="313" y="73"/>
                </a:lnTo>
                <a:lnTo>
                  <a:pt x="315" y="70"/>
                </a:lnTo>
                <a:lnTo>
                  <a:pt x="315" y="65"/>
                </a:lnTo>
                <a:lnTo>
                  <a:pt x="318" y="63"/>
                </a:lnTo>
                <a:lnTo>
                  <a:pt x="320" y="61"/>
                </a:lnTo>
                <a:lnTo>
                  <a:pt x="322" y="58"/>
                </a:lnTo>
                <a:lnTo>
                  <a:pt x="322" y="56"/>
                </a:lnTo>
                <a:lnTo>
                  <a:pt x="325" y="53"/>
                </a:lnTo>
                <a:lnTo>
                  <a:pt x="327" y="49"/>
                </a:lnTo>
                <a:lnTo>
                  <a:pt x="330" y="46"/>
                </a:lnTo>
                <a:lnTo>
                  <a:pt x="330" y="41"/>
                </a:lnTo>
                <a:lnTo>
                  <a:pt x="325" y="39"/>
                </a:lnTo>
                <a:lnTo>
                  <a:pt x="325" y="39"/>
                </a:lnTo>
                <a:close/>
              </a:path>
              <a:path w="405" h="172">
                <a:moveTo>
                  <a:pt x="375" y="39"/>
                </a:moveTo>
                <a:lnTo>
                  <a:pt x="361" y="39"/>
                </a:lnTo>
                <a:lnTo>
                  <a:pt x="361" y="44"/>
                </a:lnTo>
                <a:lnTo>
                  <a:pt x="358" y="46"/>
                </a:lnTo>
                <a:lnTo>
                  <a:pt x="356" y="51"/>
                </a:lnTo>
                <a:lnTo>
                  <a:pt x="356" y="53"/>
                </a:lnTo>
                <a:lnTo>
                  <a:pt x="353" y="56"/>
                </a:lnTo>
                <a:lnTo>
                  <a:pt x="351" y="58"/>
                </a:lnTo>
                <a:lnTo>
                  <a:pt x="351" y="63"/>
                </a:lnTo>
                <a:lnTo>
                  <a:pt x="349" y="65"/>
                </a:lnTo>
                <a:lnTo>
                  <a:pt x="346" y="68"/>
                </a:lnTo>
                <a:lnTo>
                  <a:pt x="356" y="68"/>
                </a:lnTo>
                <a:lnTo>
                  <a:pt x="356" y="65"/>
                </a:lnTo>
                <a:lnTo>
                  <a:pt x="358" y="63"/>
                </a:lnTo>
                <a:lnTo>
                  <a:pt x="361" y="61"/>
                </a:lnTo>
                <a:lnTo>
                  <a:pt x="363" y="56"/>
                </a:lnTo>
                <a:lnTo>
                  <a:pt x="363" y="53"/>
                </a:lnTo>
                <a:lnTo>
                  <a:pt x="365" y="51"/>
                </a:lnTo>
                <a:lnTo>
                  <a:pt x="368" y="49"/>
                </a:lnTo>
                <a:lnTo>
                  <a:pt x="368" y="44"/>
                </a:lnTo>
                <a:lnTo>
                  <a:pt x="370" y="41"/>
                </a:lnTo>
                <a:lnTo>
                  <a:pt x="375" y="39"/>
                </a:lnTo>
                <a:lnTo>
                  <a:pt x="375" y="39"/>
                </a:lnTo>
                <a:close/>
              </a:path>
              <a:path w="405" h="172">
                <a:moveTo>
                  <a:pt x="365" y="27"/>
                </a:moveTo>
                <a:lnTo>
                  <a:pt x="363" y="34"/>
                </a:lnTo>
                <a:lnTo>
                  <a:pt x="327" y="34"/>
                </a:lnTo>
                <a:lnTo>
                  <a:pt x="325" y="39"/>
                </a:lnTo>
                <a:lnTo>
                  <a:pt x="330" y="41"/>
                </a:lnTo>
                <a:lnTo>
                  <a:pt x="330" y="44"/>
                </a:lnTo>
                <a:lnTo>
                  <a:pt x="332" y="46"/>
                </a:lnTo>
                <a:lnTo>
                  <a:pt x="332" y="51"/>
                </a:lnTo>
                <a:lnTo>
                  <a:pt x="334" y="53"/>
                </a:lnTo>
                <a:lnTo>
                  <a:pt x="334" y="56"/>
                </a:lnTo>
                <a:lnTo>
                  <a:pt x="337" y="61"/>
                </a:lnTo>
                <a:lnTo>
                  <a:pt x="339" y="63"/>
                </a:lnTo>
                <a:lnTo>
                  <a:pt x="339" y="65"/>
                </a:lnTo>
                <a:lnTo>
                  <a:pt x="341" y="70"/>
                </a:lnTo>
                <a:lnTo>
                  <a:pt x="341" y="75"/>
                </a:lnTo>
                <a:lnTo>
                  <a:pt x="339" y="78"/>
                </a:lnTo>
                <a:lnTo>
                  <a:pt x="337" y="78"/>
                </a:lnTo>
                <a:lnTo>
                  <a:pt x="346" y="80"/>
                </a:lnTo>
                <a:lnTo>
                  <a:pt x="349" y="82"/>
                </a:lnTo>
                <a:lnTo>
                  <a:pt x="351" y="82"/>
                </a:lnTo>
                <a:lnTo>
                  <a:pt x="353" y="85"/>
                </a:lnTo>
                <a:lnTo>
                  <a:pt x="356" y="87"/>
                </a:lnTo>
                <a:lnTo>
                  <a:pt x="358" y="90"/>
                </a:lnTo>
                <a:lnTo>
                  <a:pt x="358" y="92"/>
                </a:lnTo>
                <a:lnTo>
                  <a:pt x="361" y="94"/>
                </a:lnTo>
                <a:lnTo>
                  <a:pt x="363" y="97"/>
                </a:lnTo>
                <a:lnTo>
                  <a:pt x="368" y="97"/>
                </a:lnTo>
                <a:lnTo>
                  <a:pt x="370" y="99"/>
                </a:lnTo>
                <a:lnTo>
                  <a:pt x="373" y="101"/>
                </a:lnTo>
                <a:lnTo>
                  <a:pt x="375" y="101"/>
                </a:lnTo>
                <a:lnTo>
                  <a:pt x="378" y="104"/>
                </a:lnTo>
                <a:lnTo>
                  <a:pt x="380" y="104"/>
                </a:lnTo>
                <a:lnTo>
                  <a:pt x="380" y="101"/>
                </a:lnTo>
                <a:lnTo>
                  <a:pt x="382" y="99"/>
                </a:lnTo>
                <a:lnTo>
                  <a:pt x="385" y="99"/>
                </a:lnTo>
                <a:lnTo>
                  <a:pt x="387" y="97"/>
                </a:lnTo>
                <a:lnTo>
                  <a:pt x="390" y="97"/>
                </a:lnTo>
                <a:lnTo>
                  <a:pt x="390" y="94"/>
                </a:lnTo>
                <a:lnTo>
                  <a:pt x="387" y="92"/>
                </a:lnTo>
                <a:lnTo>
                  <a:pt x="378" y="92"/>
                </a:lnTo>
                <a:lnTo>
                  <a:pt x="375" y="90"/>
                </a:lnTo>
                <a:lnTo>
                  <a:pt x="373" y="90"/>
                </a:lnTo>
                <a:lnTo>
                  <a:pt x="370" y="87"/>
                </a:lnTo>
                <a:lnTo>
                  <a:pt x="368" y="87"/>
                </a:lnTo>
                <a:lnTo>
                  <a:pt x="365" y="85"/>
                </a:lnTo>
                <a:lnTo>
                  <a:pt x="363" y="82"/>
                </a:lnTo>
                <a:lnTo>
                  <a:pt x="361" y="82"/>
                </a:lnTo>
                <a:lnTo>
                  <a:pt x="358" y="80"/>
                </a:lnTo>
                <a:lnTo>
                  <a:pt x="356" y="78"/>
                </a:lnTo>
                <a:lnTo>
                  <a:pt x="353" y="75"/>
                </a:lnTo>
                <a:lnTo>
                  <a:pt x="351" y="73"/>
                </a:lnTo>
                <a:lnTo>
                  <a:pt x="353" y="70"/>
                </a:lnTo>
                <a:lnTo>
                  <a:pt x="356" y="68"/>
                </a:lnTo>
                <a:lnTo>
                  <a:pt x="346" y="68"/>
                </a:lnTo>
                <a:lnTo>
                  <a:pt x="346" y="65"/>
                </a:lnTo>
                <a:lnTo>
                  <a:pt x="344" y="63"/>
                </a:lnTo>
                <a:lnTo>
                  <a:pt x="344" y="61"/>
                </a:lnTo>
                <a:lnTo>
                  <a:pt x="341" y="58"/>
                </a:lnTo>
                <a:lnTo>
                  <a:pt x="341" y="56"/>
                </a:lnTo>
                <a:lnTo>
                  <a:pt x="339" y="53"/>
                </a:lnTo>
                <a:lnTo>
                  <a:pt x="337" y="49"/>
                </a:lnTo>
                <a:lnTo>
                  <a:pt x="337" y="46"/>
                </a:lnTo>
                <a:lnTo>
                  <a:pt x="334" y="44"/>
                </a:lnTo>
                <a:lnTo>
                  <a:pt x="332" y="39"/>
                </a:lnTo>
                <a:lnTo>
                  <a:pt x="375" y="39"/>
                </a:lnTo>
                <a:lnTo>
                  <a:pt x="365" y="27"/>
                </a:lnTo>
                <a:lnTo>
                  <a:pt x="365" y="27"/>
                </a:lnTo>
                <a:close/>
              </a:path>
              <a:path w="405" h="172">
                <a:moveTo>
                  <a:pt x="332" y="15"/>
                </a:moveTo>
                <a:lnTo>
                  <a:pt x="332" y="20"/>
                </a:lnTo>
                <a:lnTo>
                  <a:pt x="330" y="25"/>
                </a:lnTo>
                <a:lnTo>
                  <a:pt x="330" y="27"/>
                </a:lnTo>
                <a:lnTo>
                  <a:pt x="327" y="32"/>
                </a:lnTo>
                <a:lnTo>
                  <a:pt x="327" y="34"/>
                </a:lnTo>
                <a:lnTo>
                  <a:pt x="334" y="34"/>
                </a:lnTo>
                <a:lnTo>
                  <a:pt x="334" y="32"/>
                </a:lnTo>
                <a:lnTo>
                  <a:pt x="337" y="27"/>
                </a:lnTo>
                <a:lnTo>
                  <a:pt x="339" y="25"/>
                </a:lnTo>
                <a:lnTo>
                  <a:pt x="341" y="22"/>
                </a:lnTo>
                <a:lnTo>
                  <a:pt x="332" y="15"/>
                </a:lnTo>
                <a:lnTo>
                  <a:pt x="332" y="15"/>
                </a:lnTo>
                <a:close/>
              </a:path>
              <a:path w="405" h="172">
                <a:moveTo>
                  <a:pt x="296" y="15"/>
                </a:moveTo>
                <a:lnTo>
                  <a:pt x="296" y="154"/>
                </a:lnTo>
                <a:lnTo>
                  <a:pt x="303" y="152"/>
                </a:lnTo>
                <a:lnTo>
                  <a:pt x="303" y="109"/>
                </a:lnTo>
                <a:lnTo>
                  <a:pt x="305" y="109"/>
                </a:lnTo>
                <a:lnTo>
                  <a:pt x="308" y="106"/>
                </a:lnTo>
                <a:lnTo>
                  <a:pt x="310" y="106"/>
                </a:lnTo>
                <a:lnTo>
                  <a:pt x="303" y="104"/>
                </a:lnTo>
                <a:lnTo>
                  <a:pt x="303" y="15"/>
                </a:lnTo>
                <a:lnTo>
                  <a:pt x="332" y="15"/>
                </a:lnTo>
                <a:lnTo>
                  <a:pt x="392" y="15"/>
                </a:lnTo>
                <a:lnTo>
                  <a:pt x="296" y="15"/>
                </a:lnTo>
                <a:lnTo>
                  <a:pt x="296" y="15"/>
                </a:lnTo>
                <a:close/>
              </a:path>
              <a:path w="405" h="172">
                <a:moveTo>
                  <a:pt x="293" y="5"/>
                </a:moveTo>
                <a:lnTo>
                  <a:pt x="296" y="5"/>
                </a:lnTo>
                <a:lnTo>
                  <a:pt x="296" y="10"/>
                </a:lnTo>
                <a:lnTo>
                  <a:pt x="296" y="15"/>
                </a:lnTo>
                <a:lnTo>
                  <a:pt x="392" y="15"/>
                </a:lnTo>
                <a:lnTo>
                  <a:pt x="392" y="152"/>
                </a:lnTo>
                <a:lnTo>
                  <a:pt x="303" y="152"/>
                </a:lnTo>
                <a:lnTo>
                  <a:pt x="296" y="154"/>
                </a:lnTo>
                <a:lnTo>
                  <a:pt x="296" y="169"/>
                </a:lnTo>
                <a:lnTo>
                  <a:pt x="293" y="171"/>
                </a:lnTo>
                <a:lnTo>
                  <a:pt x="303" y="169"/>
                </a:lnTo>
                <a:lnTo>
                  <a:pt x="303" y="157"/>
                </a:lnTo>
                <a:lnTo>
                  <a:pt x="392" y="157"/>
                </a:lnTo>
                <a:lnTo>
                  <a:pt x="399" y="154"/>
                </a:lnTo>
                <a:lnTo>
                  <a:pt x="399" y="18"/>
                </a:lnTo>
                <a:lnTo>
                  <a:pt x="404" y="13"/>
                </a:lnTo>
                <a:lnTo>
                  <a:pt x="303" y="10"/>
                </a:lnTo>
                <a:lnTo>
                  <a:pt x="293" y="5"/>
                </a:lnTo>
                <a:lnTo>
                  <a:pt x="293" y="5"/>
                </a:lnTo>
                <a:close/>
              </a:path>
              <a:path w="405" h="172">
                <a:moveTo>
                  <a:pt x="394" y="3"/>
                </a:moveTo>
                <a:lnTo>
                  <a:pt x="390" y="10"/>
                </a:lnTo>
                <a:lnTo>
                  <a:pt x="303" y="10"/>
                </a:lnTo>
                <a:lnTo>
                  <a:pt x="404" y="13"/>
                </a:lnTo>
                <a:lnTo>
                  <a:pt x="394" y="3"/>
                </a:lnTo>
                <a:lnTo>
                  <a:pt x="394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28" name="path 5528"/>
          <p:cNvSpPr/>
          <p:nvPr/>
        </p:nvSpPr>
        <p:spPr>
          <a:xfrm>
            <a:off x="7898130" y="9545066"/>
            <a:ext cx="260604" cy="109727"/>
          </a:xfrm>
          <a:custGeom>
            <a:avLst/>
            <a:gdLst/>
            <a:ahLst/>
            <a:cxnLst/>
            <a:rect l="0" t="0" r="0" b="0"/>
            <a:pathLst>
              <a:path w="410" h="172">
                <a:moveTo>
                  <a:pt x="73" y="140"/>
                </a:moveTo>
                <a:lnTo>
                  <a:pt x="70" y="142"/>
                </a:lnTo>
                <a:lnTo>
                  <a:pt x="70" y="145"/>
                </a:lnTo>
                <a:lnTo>
                  <a:pt x="68" y="147"/>
                </a:lnTo>
                <a:lnTo>
                  <a:pt x="65" y="150"/>
                </a:lnTo>
                <a:lnTo>
                  <a:pt x="63" y="150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3" y="157"/>
                </a:lnTo>
                <a:lnTo>
                  <a:pt x="51" y="159"/>
                </a:lnTo>
                <a:lnTo>
                  <a:pt x="49" y="161"/>
                </a:lnTo>
                <a:lnTo>
                  <a:pt x="44" y="161"/>
                </a:lnTo>
                <a:lnTo>
                  <a:pt x="41" y="164"/>
                </a:lnTo>
                <a:lnTo>
                  <a:pt x="39" y="166"/>
                </a:lnTo>
                <a:lnTo>
                  <a:pt x="37" y="166"/>
                </a:lnTo>
                <a:lnTo>
                  <a:pt x="37" y="169"/>
                </a:lnTo>
                <a:lnTo>
                  <a:pt x="41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3" y="161"/>
                </a:lnTo>
                <a:lnTo>
                  <a:pt x="56" y="161"/>
                </a:lnTo>
                <a:lnTo>
                  <a:pt x="58" y="159"/>
                </a:lnTo>
                <a:lnTo>
                  <a:pt x="63" y="159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2"/>
                </a:lnTo>
                <a:lnTo>
                  <a:pt x="82" y="140"/>
                </a:lnTo>
                <a:lnTo>
                  <a:pt x="73" y="140"/>
                </a:lnTo>
                <a:lnTo>
                  <a:pt x="73" y="140"/>
                </a:lnTo>
                <a:close/>
              </a:path>
              <a:path w="410" h="172">
                <a:moveTo>
                  <a:pt x="65" y="85"/>
                </a:moveTo>
                <a:lnTo>
                  <a:pt x="63" y="85"/>
                </a:lnTo>
                <a:lnTo>
                  <a:pt x="63" y="87"/>
                </a:lnTo>
                <a:lnTo>
                  <a:pt x="65" y="92"/>
                </a:lnTo>
                <a:lnTo>
                  <a:pt x="65" y="99"/>
                </a:lnTo>
                <a:lnTo>
                  <a:pt x="68" y="104"/>
                </a:lnTo>
                <a:lnTo>
                  <a:pt x="68" y="106"/>
                </a:lnTo>
                <a:lnTo>
                  <a:pt x="70" y="111"/>
                </a:lnTo>
                <a:lnTo>
                  <a:pt x="70" y="114"/>
                </a:lnTo>
                <a:lnTo>
                  <a:pt x="73" y="118"/>
                </a:lnTo>
                <a:lnTo>
                  <a:pt x="73" y="121"/>
                </a:lnTo>
                <a:lnTo>
                  <a:pt x="75" y="123"/>
                </a:lnTo>
                <a:lnTo>
                  <a:pt x="75" y="126"/>
                </a:lnTo>
                <a:lnTo>
                  <a:pt x="77" y="130"/>
                </a:lnTo>
                <a:lnTo>
                  <a:pt x="77" y="135"/>
                </a:lnTo>
                <a:lnTo>
                  <a:pt x="75" y="138"/>
                </a:lnTo>
                <a:lnTo>
                  <a:pt x="73" y="140"/>
                </a:lnTo>
                <a:lnTo>
                  <a:pt x="82" y="140"/>
                </a:lnTo>
                <a:lnTo>
                  <a:pt x="85" y="142"/>
                </a:lnTo>
                <a:lnTo>
                  <a:pt x="85" y="145"/>
                </a:lnTo>
                <a:lnTo>
                  <a:pt x="87" y="147"/>
                </a:lnTo>
                <a:lnTo>
                  <a:pt x="90" y="147"/>
                </a:lnTo>
                <a:lnTo>
                  <a:pt x="92" y="150"/>
                </a:lnTo>
                <a:lnTo>
                  <a:pt x="94" y="152"/>
                </a:lnTo>
                <a:lnTo>
                  <a:pt x="97" y="154"/>
                </a:lnTo>
                <a:lnTo>
                  <a:pt x="99" y="157"/>
                </a:lnTo>
                <a:lnTo>
                  <a:pt x="101" y="159"/>
                </a:lnTo>
                <a:lnTo>
                  <a:pt x="104" y="159"/>
                </a:lnTo>
                <a:lnTo>
                  <a:pt x="106" y="161"/>
                </a:lnTo>
                <a:lnTo>
                  <a:pt x="109" y="164"/>
                </a:lnTo>
                <a:lnTo>
                  <a:pt x="111" y="164"/>
                </a:lnTo>
                <a:lnTo>
                  <a:pt x="113" y="166"/>
                </a:lnTo>
                <a:lnTo>
                  <a:pt x="116" y="166"/>
                </a:lnTo>
                <a:lnTo>
                  <a:pt x="118" y="169"/>
                </a:lnTo>
                <a:lnTo>
                  <a:pt x="121" y="166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30" y="159"/>
                </a:lnTo>
                <a:lnTo>
                  <a:pt x="130" y="157"/>
                </a:lnTo>
                <a:lnTo>
                  <a:pt x="128" y="154"/>
                </a:lnTo>
                <a:lnTo>
                  <a:pt x="116" y="154"/>
                </a:lnTo>
                <a:lnTo>
                  <a:pt x="113" y="152"/>
                </a:lnTo>
                <a:lnTo>
                  <a:pt x="111" y="152"/>
                </a:lnTo>
                <a:lnTo>
                  <a:pt x="109" y="150"/>
                </a:lnTo>
                <a:lnTo>
                  <a:pt x="106" y="150"/>
                </a:lnTo>
                <a:lnTo>
                  <a:pt x="104" y="147"/>
                </a:lnTo>
                <a:lnTo>
                  <a:pt x="101" y="147"/>
                </a:lnTo>
                <a:lnTo>
                  <a:pt x="99" y="145"/>
                </a:lnTo>
                <a:lnTo>
                  <a:pt x="97" y="142"/>
                </a:lnTo>
                <a:lnTo>
                  <a:pt x="94" y="140"/>
                </a:lnTo>
                <a:lnTo>
                  <a:pt x="92" y="138"/>
                </a:lnTo>
                <a:lnTo>
                  <a:pt x="90" y="135"/>
                </a:lnTo>
                <a:lnTo>
                  <a:pt x="87" y="133"/>
                </a:lnTo>
                <a:lnTo>
                  <a:pt x="90" y="130"/>
                </a:lnTo>
                <a:lnTo>
                  <a:pt x="90" y="128"/>
                </a:lnTo>
                <a:lnTo>
                  <a:pt x="82" y="128"/>
                </a:lnTo>
                <a:lnTo>
                  <a:pt x="82" y="126"/>
                </a:lnTo>
                <a:lnTo>
                  <a:pt x="80" y="123"/>
                </a:lnTo>
                <a:lnTo>
                  <a:pt x="80" y="121"/>
                </a:lnTo>
                <a:lnTo>
                  <a:pt x="77" y="118"/>
                </a:lnTo>
                <a:lnTo>
                  <a:pt x="77" y="116"/>
                </a:lnTo>
                <a:lnTo>
                  <a:pt x="75" y="114"/>
                </a:lnTo>
                <a:lnTo>
                  <a:pt x="75" y="111"/>
                </a:lnTo>
                <a:lnTo>
                  <a:pt x="73" y="106"/>
                </a:lnTo>
                <a:lnTo>
                  <a:pt x="70" y="104"/>
                </a:lnTo>
                <a:lnTo>
                  <a:pt x="70" y="99"/>
                </a:lnTo>
                <a:lnTo>
                  <a:pt x="68" y="97"/>
                </a:lnTo>
                <a:lnTo>
                  <a:pt x="68" y="92"/>
                </a:lnTo>
                <a:lnTo>
                  <a:pt x="65" y="87"/>
                </a:lnTo>
                <a:lnTo>
                  <a:pt x="65" y="85"/>
                </a:lnTo>
                <a:lnTo>
                  <a:pt x="65" y="85"/>
                </a:lnTo>
                <a:close/>
              </a:path>
              <a:path w="410" h="172">
                <a:moveTo>
                  <a:pt x="17" y="82"/>
                </a:moveTo>
                <a:lnTo>
                  <a:pt x="15" y="87"/>
                </a:lnTo>
                <a:lnTo>
                  <a:pt x="15" y="94"/>
                </a:lnTo>
                <a:lnTo>
                  <a:pt x="13" y="97"/>
                </a:lnTo>
                <a:lnTo>
                  <a:pt x="13" y="99"/>
                </a:lnTo>
                <a:lnTo>
                  <a:pt x="10" y="104"/>
                </a:lnTo>
                <a:lnTo>
                  <a:pt x="10" y="106"/>
                </a:lnTo>
                <a:lnTo>
                  <a:pt x="8" y="109"/>
                </a:lnTo>
                <a:lnTo>
                  <a:pt x="8" y="114"/>
                </a:lnTo>
                <a:lnTo>
                  <a:pt x="5" y="116"/>
                </a:lnTo>
                <a:lnTo>
                  <a:pt x="5" y="118"/>
                </a:lnTo>
                <a:lnTo>
                  <a:pt x="3" y="123"/>
                </a:lnTo>
                <a:lnTo>
                  <a:pt x="3" y="126"/>
                </a:lnTo>
                <a:lnTo>
                  <a:pt x="1" y="128"/>
                </a:lnTo>
                <a:lnTo>
                  <a:pt x="3" y="130"/>
                </a:lnTo>
                <a:lnTo>
                  <a:pt x="3" y="128"/>
                </a:lnTo>
                <a:lnTo>
                  <a:pt x="5" y="126"/>
                </a:lnTo>
                <a:lnTo>
                  <a:pt x="8" y="121"/>
                </a:lnTo>
                <a:lnTo>
                  <a:pt x="10" y="118"/>
                </a:lnTo>
                <a:lnTo>
                  <a:pt x="10" y="116"/>
                </a:lnTo>
                <a:lnTo>
                  <a:pt x="13" y="111"/>
                </a:lnTo>
                <a:lnTo>
                  <a:pt x="15" y="109"/>
                </a:lnTo>
                <a:lnTo>
                  <a:pt x="15" y="106"/>
                </a:lnTo>
                <a:lnTo>
                  <a:pt x="17" y="101"/>
                </a:lnTo>
                <a:lnTo>
                  <a:pt x="17" y="99"/>
                </a:lnTo>
                <a:lnTo>
                  <a:pt x="20" y="97"/>
                </a:lnTo>
                <a:lnTo>
                  <a:pt x="20" y="92"/>
                </a:lnTo>
                <a:lnTo>
                  <a:pt x="22" y="90"/>
                </a:lnTo>
                <a:lnTo>
                  <a:pt x="22" y="87"/>
                </a:lnTo>
                <a:lnTo>
                  <a:pt x="25" y="82"/>
                </a:lnTo>
                <a:lnTo>
                  <a:pt x="17" y="82"/>
                </a:lnTo>
                <a:lnTo>
                  <a:pt x="17" y="82"/>
                </a:lnTo>
                <a:close/>
              </a:path>
              <a:path w="410" h="172">
                <a:moveTo>
                  <a:pt x="99" y="78"/>
                </a:move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9"/>
                </a:lnTo>
                <a:lnTo>
                  <a:pt x="92" y="101"/>
                </a:lnTo>
                <a:lnTo>
                  <a:pt x="92" y="106"/>
                </a:lnTo>
                <a:lnTo>
                  <a:pt x="90" y="109"/>
                </a:lnTo>
                <a:lnTo>
                  <a:pt x="90" y="114"/>
                </a:lnTo>
                <a:lnTo>
                  <a:pt x="87" y="116"/>
                </a:lnTo>
                <a:lnTo>
                  <a:pt x="87" y="118"/>
                </a:lnTo>
                <a:lnTo>
                  <a:pt x="85" y="121"/>
                </a:lnTo>
                <a:lnTo>
                  <a:pt x="85" y="126"/>
                </a:lnTo>
                <a:lnTo>
                  <a:pt x="82" y="128"/>
                </a:lnTo>
                <a:lnTo>
                  <a:pt x="90" y="128"/>
                </a:lnTo>
                <a:lnTo>
                  <a:pt x="92" y="126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101" y="106"/>
                </a:lnTo>
                <a:lnTo>
                  <a:pt x="101" y="101"/>
                </a:lnTo>
                <a:lnTo>
                  <a:pt x="104" y="97"/>
                </a:lnTo>
                <a:lnTo>
                  <a:pt x="106" y="94"/>
                </a:lnTo>
                <a:lnTo>
                  <a:pt x="106" y="92"/>
                </a:lnTo>
                <a:lnTo>
                  <a:pt x="109" y="90"/>
                </a:lnTo>
                <a:lnTo>
                  <a:pt x="111" y="90"/>
                </a:lnTo>
                <a:lnTo>
                  <a:pt x="99" y="78"/>
                </a:lnTo>
                <a:lnTo>
                  <a:pt x="99" y="78"/>
                </a:lnTo>
                <a:close/>
              </a:path>
              <a:path w="410" h="172">
                <a:moveTo>
                  <a:pt x="39" y="66"/>
                </a:moveTo>
                <a:lnTo>
                  <a:pt x="32" y="66"/>
                </a:lnTo>
                <a:lnTo>
                  <a:pt x="34" y="68"/>
                </a:lnTo>
                <a:lnTo>
                  <a:pt x="34" y="70"/>
                </a:lnTo>
                <a:lnTo>
                  <a:pt x="37" y="75"/>
                </a:lnTo>
                <a:lnTo>
                  <a:pt x="39" y="78"/>
                </a:lnTo>
                <a:lnTo>
                  <a:pt x="39" y="80"/>
                </a:lnTo>
                <a:lnTo>
                  <a:pt x="41" y="85"/>
                </a:lnTo>
                <a:lnTo>
                  <a:pt x="44" y="90"/>
                </a:lnTo>
                <a:lnTo>
                  <a:pt x="46" y="90"/>
                </a:lnTo>
                <a:lnTo>
                  <a:pt x="46" y="85"/>
                </a:lnTo>
                <a:lnTo>
                  <a:pt x="49" y="82"/>
                </a:lnTo>
                <a:lnTo>
                  <a:pt x="49" y="78"/>
                </a:lnTo>
                <a:lnTo>
                  <a:pt x="46" y="73"/>
                </a:lnTo>
                <a:lnTo>
                  <a:pt x="46" y="70"/>
                </a:lnTo>
                <a:lnTo>
                  <a:pt x="44" y="70"/>
                </a:lnTo>
                <a:lnTo>
                  <a:pt x="44" y="68"/>
                </a:lnTo>
                <a:lnTo>
                  <a:pt x="41" y="68"/>
                </a:lnTo>
                <a:lnTo>
                  <a:pt x="39" y="66"/>
                </a:lnTo>
                <a:lnTo>
                  <a:pt x="39" y="66"/>
                </a:lnTo>
                <a:close/>
              </a:path>
              <a:path w="410" h="172">
                <a:moveTo>
                  <a:pt x="32" y="49"/>
                </a:moveTo>
                <a:lnTo>
                  <a:pt x="25" y="49"/>
                </a:lnTo>
                <a:lnTo>
                  <a:pt x="22" y="54"/>
                </a:lnTo>
                <a:lnTo>
                  <a:pt x="22" y="63"/>
                </a:lnTo>
                <a:lnTo>
                  <a:pt x="20" y="68"/>
                </a:lnTo>
                <a:lnTo>
                  <a:pt x="20" y="75"/>
                </a:lnTo>
                <a:lnTo>
                  <a:pt x="17" y="80"/>
                </a:lnTo>
                <a:lnTo>
                  <a:pt x="17" y="82"/>
                </a:lnTo>
                <a:lnTo>
                  <a:pt x="25" y="82"/>
                </a:lnTo>
                <a:lnTo>
                  <a:pt x="25" y="133"/>
                </a:lnTo>
                <a:lnTo>
                  <a:pt x="25" y="138"/>
                </a:lnTo>
                <a:lnTo>
                  <a:pt x="25" y="159"/>
                </a:lnTo>
                <a:lnTo>
                  <a:pt x="22" y="164"/>
                </a:lnTo>
                <a:lnTo>
                  <a:pt x="22" y="171"/>
                </a:lnTo>
                <a:lnTo>
                  <a:pt x="32" y="164"/>
                </a:lnTo>
                <a:lnTo>
                  <a:pt x="32" y="66"/>
                </a:lnTo>
                <a:lnTo>
                  <a:pt x="39" y="66"/>
                </a:lnTo>
                <a:lnTo>
                  <a:pt x="34" y="63"/>
                </a:lnTo>
                <a:lnTo>
                  <a:pt x="32" y="61"/>
                </a:lnTo>
                <a:lnTo>
                  <a:pt x="32" y="49"/>
                </a:lnTo>
                <a:lnTo>
                  <a:pt x="32" y="49"/>
                </a:lnTo>
                <a:close/>
              </a:path>
              <a:path w="410" h="172">
                <a:moveTo>
                  <a:pt x="94" y="49"/>
                </a:moveTo>
                <a:lnTo>
                  <a:pt x="92" y="51"/>
                </a:lnTo>
                <a:lnTo>
                  <a:pt x="94" y="54"/>
                </a:lnTo>
                <a:lnTo>
                  <a:pt x="97" y="56"/>
                </a:lnTo>
                <a:lnTo>
                  <a:pt x="99" y="58"/>
                </a:lnTo>
                <a:lnTo>
                  <a:pt x="101" y="63"/>
                </a:lnTo>
                <a:lnTo>
                  <a:pt x="104" y="66"/>
                </a:lnTo>
                <a:lnTo>
                  <a:pt x="106" y="68"/>
                </a:lnTo>
                <a:lnTo>
                  <a:pt x="109" y="70"/>
                </a:lnTo>
                <a:lnTo>
                  <a:pt x="109" y="73"/>
                </a:lnTo>
                <a:lnTo>
                  <a:pt x="111" y="75"/>
                </a:lnTo>
                <a:lnTo>
                  <a:pt x="111" y="78"/>
                </a:lnTo>
                <a:lnTo>
                  <a:pt x="113" y="80"/>
                </a:lnTo>
                <a:lnTo>
                  <a:pt x="116" y="85"/>
                </a:lnTo>
                <a:lnTo>
                  <a:pt x="116" y="87"/>
                </a:lnTo>
                <a:lnTo>
                  <a:pt x="118" y="87"/>
                </a:lnTo>
                <a:lnTo>
                  <a:pt x="121" y="85"/>
                </a:lnTo>
                <a:lnTo>
                  <a:pt x="121" y="68"/>
                </a:lnTo>
                <a:lnTo>
                  <a:pt x="118" y="66"/>
                </a:lnTo>
                <a:lnTo>
                  <a:pt x="116" y="63"/>
                </a:lnTo>
                <a:lnTo>
                  <a:pt x="113" y="61"/>
                </a:lnTo>
                <a:lnTo>
                  <a:pt x="111" y="58"/>
                </a:lnTo>
                <a:lnTo>
                  <a:pt x="109" y="58"/>
                </a:lnTo>
                <a:lnTo>
                  <a:pt x="104" y="56"/>
                </a:lnTo>
                <a:lnTo>
                  <a:pt x="101" y="54"/>
                </a:lnTo>
                <a:lnTo>
                  <a:pt x="97" y="51"/>
                </a:lnTo>
                <a:lnTo>
                  <a:pt x="94" y="49"/>
                </a:lnTo>
                <a:lnTo>
                  <a:pt x="94" y="49"/>
                </a:lnTo>
                <a:close/>
              </a:path>
              <a:path w="410" h="172">
                <a:moveTo>
                  <a:pt x="70" y="44"/>
                </a:moveTo>
                <a:lnTo>
                  <a:pt x="70" y="46"/>
                </a:lnTo>
                <a:lnTo>
                  <a:pt x="68" y="49"/>
                </a:lnTo>
                <a:lnTo>
                  <a:pt x="68" y="54"/>
                </a:lnTo>
                <a:lnTo>
                  <a:pt x="65" y="56"/>
                </a:lnTo>
                <a:lnTo>
                  <a:pt x="65" y="58"/>
                </a:lnTo>
                <a:lnTo>
                  <a:pt x="63" y="63"/>
                </a:lnTo>
                <a:lnTo>
                  <a:pt x="61" y="66"/>
                </a:lnTo>
                <a:lnTo>
                  <a:pt x="61" y="68"/>
                </a:lnTo>
                <a:lnTo>
                  <a:pt x="58" y="73"/>
                </a:lnTo>
                <a:lnTo>
                  <a:pt x="56" y="75"/>
                </a:lnTo>
                <a:lnTo>
                  <a:pt x="56" y="78"/>
                </a:lnTo>
                <a:lnTo>
                  <a:pt x="53" y="82"/>
                </a:lnTo>
                <a:lnTo>
                  <a:pt x="51" y="85"/>
                </a:lnTo>
                <a:lnTo>
                  <a:pt x="49" y="87"/>
                </a:lnTo>
                <a:lnTo>
                  <a:pt x="49" y="90"/>
                </a:lnTo>
                <a:lnTo>
                  <a:pt x="46" y="92"/>
                </a:lnTo>
                <a:lnTo>
                  <a:pt x="46" y="94"/>
                </a:lnTo>
                <a:lnTo>
                  <a:pt x="49" y="92"/>
                </a:lnTo>
                <a:lnTo>
                  <a:pt x="51" y="90"/>
                </a:lnTo>
                <a:lnTo>
                  <a:pt x="53" y="87"/>
                </a:lnTo>
                <a:lnTo>
                  <a:pt x="56" y="87"/>
                </a:lnTo>
                <a:lnTo>
                  <a:pt x="56" y="85"/>
                </a:lnTo>
                <a:lnTo>
                  <a:pt x="58" y="82"/>
                </a:lnTo>
                <a:lnTo>
                  <a:pt x="61" y="78"/>
                </a:lnTo>
                <a:lnTo>
                  <a:pt x="63" y="75"/>
                </a:lnTo>
                <a:lnTo>
                  <a:pt x="65" y="73"/>
                </a:lnTo>
                <a:lnTo>
                  <a:pt x="68" y="70"/>
                </a:lnTo>
                <a:lnTo>
                  <a:pt x="68" y="68"/>
                </a:lnTo>
                <a:lnTo>
                  <a:pt x="70" y="63"/>
                </a:lnTo>
                <a:lnTo>
                  <a:pt x="73" y="61"/>
                </a:lnTo>
                <a:lnTo>
                  <a:pt x="75" y="58"/>
                </a:lnTo>
                <a:lnTo>
                  <a:pt x="77" y="56"/>
                </a:lnTo>
                <a:lnTo>
                  <a:pt x="80" y="56"/>
                </a:lnTo>
                <a:lnTo>
                  <a:pt x="82" y="54"/>
                </a:lnTo>
                <a:lnTo>
                  <a:pt x="70" y="44"/>
                </a:lnTo>
                <a:lnTo>
                  <a:pt x="70" y="44"/>
                </a:lnTo>
                <a:close/>
              </a:path>
              <a:path w="410" h="172">
                <a:moveTo>
                  <a:pt x="44" y="37"/>
                </a:moveTo>
                <a:lnTo>
                  <a:pt x="39" y="44"/>
                </a:lnTo>
                <a:lnTo>
                  <a:pt x="1" y="44"/>
                </a:lnTo>
                <a:lnTo>
                  <a:pt x="5" y="51"/>
                </a:lnTo>
                <a:lnTo>
                  <a:pt x="10" y="49"/>
                </a:lnTo>
                <a:lnTo>
                  <a:pt x="53" y="49"/>
                </a:lnTo>
                <a:lnTo>
                  <a:pt x="44" y="37"/>
                </a:lnTo>
                <a:lnTo>
                  <a:pt x="44" y="37"/>
                </a:lnTo>
                <a:close/>
              </a:path>
              <a:path w="410" h="172">
                <a:moveTo>
                  <a:pt x="116" y="25"/>
                </a:moveTo>
                <a:lnTo>
                  <a:pt x="109" y="34"/>
                </a:lnTo>
                <a:lnTo>
                  <a:pt x="49" y="34"/>
                </a:lnTo>
                <a:lnTo>
                  <a:pt x="53" y="41"/>
                </a:lnTo>
                <a:lnTo>
                  <a:pt x="56" y="39"/>
                </a:lnTo>
                <a:lnTo>
                  <a:pt x="128" y="39"/>
                </a:lnTo>
                <a:lnTo>
                  <a:pt x="116" y="25"/>
                </a:lnTo>
                <a:lnTo>
                  <a:pt x="116" y="25"/>
                </a:lnTo>
                <a:close/>
              </a:path>
              <a:path w="410" h="172">
                <a:moveTo>
                  <a:pt x="22" y="1"/>
                </a:moveTo>
                <a:lnTo>
                  <a:pt x="22" y="6"/>
                </a:lnTo>
                <a:lnTo>
                  <a:pt x="25" y="8"/>
                </a:lnTo>
                <a:lnTo>
                  <a:pt x="25" y="44"/>
                </a:lnTo>
                <a:lnTo>
                  <a:pt x="32" y="44"/>
                </a:lnTo>
                <a:lnTo>
                  <a:pt x="32" y="13"/>
                </a:lnTo>
                <a:lnTo>
                  <a:pt x="37" y="10"/>
                </a:lnTo>
                <a:lnTo>
                  <a:pt x="22" y="1"/>
                </a:lnTo>
                <a:lnTo>
                  <a:pt x="22" y="1"/>
                </a:lnTo>
                <a:close/>
              </a:path>
              <a:path w="410" h="172">
                <a:moveTo>
                  <a:pt x="73" y="1"/>
                </a:moveTo>
                <a:lnTo>
                  <a:pt x="70" y="1"/>
                </a:lnTo>
                <a:lnTo>
                  <a:pt x="73" y="3"/>
                </a:lnTo>
                <a:lnTo>
                  <a:pt x="75" y="8"/>
                </a:lnTo>
                <a:lnTo>
                  <a:pt x="77" y="10"/>
                </a:lnTo>
                <a:lnTo>
                  <a:pt x="77" y="15"/>
                </a:lnTo>
                <a:lnTo>
                  <a:pt x="80" y="18"/>
                </a:lnTo>
                <a:lnTo>
                  <a:pt x="80" y="20"/>
                </a:lnTo>
                <a:lnTo>
                  <a:pt x="82" y="22"/>
                </a:lnTo>
                <a:lnTo>
                  <a:pt x="82" y="32"/>
                </a:lnTo>
                <a:lnTo>
                  <a:pt x="85" y="34"/>
                </a:lnTo>
                <a:lnTo>
                  <a:pt x="85" y="32"/>
                </a:lnTo>
                <a:lnTo>
                  <a:pt x="90" y="30"/>
                </a:lnTo>
                <a:lnTo>
                  <a:pt x="90" y="15"/>
                </a:lnTo>
                <a:lnTo>
                  <a:pt x="87" y="13"/>
                </a:lnTo>
                <a:lnTo>
                  <a:pt x="87" y="10"/>
                </a:lnTo>
                <a:lnTo>
                  <a:pt x="85" y="8"/>
                </a:lnTo>
                <a:lnTo>
                  <a:pt x="82" y="8"/>
                </a:lnTo>
                <a:lnTo>
                  <a:pt x="80" y="6"/>
                </a:lnTo>
                <a:lnTo>
                  <a:pt x="77" y="3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10" h="172">
                <a:moveTo>
                  <a:pt x="353" y="147"/>
                </a:moveTo>
                <a:lnTo>
                  <a:pt x="353" y="152"/>
                </a:lnTo>
                <a:lnTo>
                  <a:pt x="373" y="152"/>
                </a:lnTo>
                <a:lnTo>
                  <a:pt x="368" y="152"/>
                </a:lnTo>
                <a:lnTo>
                  <a:pt x="365" y="150"/>
                </a:lnTo>
                <a:lnTo>
                  <a:pt x="358" y="150"/>
                </a:lnTo>
                <a:lnTo>
                  <a:pt x="353" y="147"/>
                </a:lnTo>
                <a:lnTo>
                  <a:pt x="353" y="147"/>
                </a:lnTo>
                <a:close/>
              </a:path>
              <a:path w="410" h="172">
                <a:moveTo>
                  <a:pt x="325" y="99"/>
                </a:moveTo>
                <a:lnTo>
                  <a:pt x="317" y="99"/>
                </a:lnTo>
                <a:lnTo>
                  <a:pt x="317" y="101"/>
                </a:lnTo>
                <a:lnTo>
                  <a:pt x="317" y="104"/>
                </a:lnTo>
                <a:lnTo>
                  <a:pt x="320" y="109"/>
                </a:lnTo>
                <a:lnTo>
                  <a:pt x="320" y="111"/>
                </a:lnTo>
                <a:lnTo>
                  <a:pt x="322" y="116"/>
                </a:lnTo>
                <a:lnTo>
                  <a:pt x="322" y="123"/>
                </a:lnTo>
                <a:lnTo>
                  <a:pt x="325" y="126"/>
                </a:lnTo>
                <a:lnTo>
                  <a:pt x="325" y="133"/>
                </a:lnTo>
                <a:lnTo>
                  <a:pt x="327" y="135"/>
                </a:lnTo>
                <a:lnTo>
                  <a:pt x="327" y="145"/>
                </a:lnTo>
                <a:lnTo>
                  <a:pt x="330" y="147"/>
                </a:lnTo>
                <a:lnTo>
                  <a:pt x="332" y="145"/>
                </a:lnTo>
                <a:lnTo>
                  <a:pt x="334" y="142"/>
                </a:lnTo>
                <a:lnTo>
                  <a:pt x="334" y="126"/>
                </a:lnTo>
                <a:lnTo>
                  <a:pt x="332" y="121"/>
                </a:lnTo>
                <a:lnTo>
                  <a:pt x="332" y="116"/>
                </a:lnTo>
                <a:lnTo>
                  <a:pt x="330" y="114"/>
                </a:lnTo>
                <a:lnTo>
                  <a:pt x="330" y="111"/>
                </a:lnTo>
                <a:lnTo>
                  <a:pt x="327" y="106"/>
                </a:lnTo>
                <a:lnTo>
                  <a:pt x="325" y="104"/>
                </a:lnTo>
                <a:lnTo>
                  <a:pt x="325" y="99"/>
                </a:lnTo>
                <a:lnTo>
                  <a:pt x="325" y="99"/>
                </a:lnTo>
                <a:close/>
              </a:path>
              <a:path w="410" h="172">
                <a:moveTo>
                  <a:pt x="344" y="70"/>
                </a:moveTo>
                <a:lnTo>
                  <a:pt x="341" y="70"/>
                </a:lnTo>
                <a:lnTo>
                  <a:pt x="344" y="73"/>
                </a:lnTo>
                <a:lnTo>
                  <a:pt x="344" y="78"/>
                </a:lnTo>
                <a:lnTo>
                  <a:pt x="346" y="80"/>
                </a:lnTo>
                <a:lnTo>
                  <a:pt x="346" y="85"/>
                </a:lnTo>
                <a:lnTo>
                  <a:pt x="349" y="87"/>
                </a:lnTo>
                <a:lnTo>
                  <a:pt x="349" y="94"/>
                </a:lnTo>
                <a:lnTo>
                  <a:pt x="351" y="97"/>
                </a:lnTo>
                <a:lnTo>
                  <a:pt x="351" y="111"/>
                </a:lnTo>
                <a:lnTo>
                  <a:pt x="353" y="114"/>
                </a:lnTo>
                <a:lnTo>
                  <a:pt x="356" y="114"/>
                </a:lnTo>
                <a:lnTo>
                  <a:pt x="358" y="109"/>
                </a:lnTo>
                <a:lnTo>
                  <a:pt x="358" y="106"/>
                </a:lnTo>
                <a:lnTo>
                  <a:pt x="361" y="104"/>
                </a:lnTo>
                <a:lnTo>
                  <a:pt x="361" y="97"/>
                </a:lnTo>
                <a:lnTo>
                  <a:pt x="358" y="92"/>
                </a:lnTo>
                <a:lnTo>
                  <a:pt x="358" y="87"/>
                </a:lnTo>
                <a:lnTo>
                  <a:pt x="356" y="87"/>
                </a:lnTo>
                <a:lnTo>
                  <a:pt x="356" y="85"/>
                </a:lnTo>
                <a:lnTo>
                  <a:pt x="353" y="82"/>
                </a:lnTo>
                <a:lnTo>
                  <a:pt x="351" y="80"/>
                </a:lnTo>
                <a:lnTo>
                  <a:pt x="349" y="75"/>
                </a:lnTo>
                <a:lnTo>
                  <a:pt x="346" y="73"/>
                </a:lnTo>
                <a:lnTo>
                  <a:pt x="344" y="70"/>
                </a:lnTo>
                <a:lnTo>
                  <a:pt x="344" y="70"/>
                </a:lnTo>
                <a:close/>
              </a:path>
              <a:path w="410" h="172">
                <a:moveTo>
                  <a:pt x="385" y="54"/>
                </a:moveTo>
                <a:lnTo>
                  <a:pt x="377" y="54"/>
                </a:lnTo>
                <a:lnTo>
                  <a:pt x="377" y="145"/>
                </a:lnTo>
                <a:lnTo>
                  <a:pt x="377" y="147"/>
                </a:lnTo>
                <a:lnTo>
                  <a:pt x="375" y="150"/>
                </a:lnTo>
                <a:lnTo>
                  <a:pt x="373" y="152"/>
                </a:lnTo>
                <a:lnTo>
                  <a:pt x="353" y="152"/>
                </a:lnTo>
                <a:lnTo>
                  <a:pt x="358" y="154"/>
                </a:lnTo>
                <a:lnTo>
                  <a:pt x="361" y="157"/>
                </a:lnTo>
                <a:lnTo>
                  <a:pt x="365" y="159"/>
                </a:lnTo>
                <a:lnTo>
                  <a:pt x="368" y="159"/>
                </a:lnTo>
                <a:lnTo>
                  <a:pt x="368" y="161"/>
                </a:lnTo>
                <a:lnTo>
                  <a:pt x="370" y="164"/>
                </a:lnTo>
                <a:lnTo>
                  <a:pt x="373" y="166"/>
                </a:lnTo>
                <a:lnTo>
                  <a:pt x="373" y="169"/>
                </a:lnTo>
                <a:lnTo>
                  <a:pt x="375" y="169"/>
                </a:lnTo>
                <a:lnTo>
                  <a:pt x="377" y="166"/>
                </a:lnTo>
                <a:lnTo>
                  <a:pt x="380" y="164"/>
                </a:lnTo>
                <a:lnTo>
                  <a:pt x="382" y="161"/>
                </a:lnTo>
                <a:lnTo>
                  <a:pt x="382" y="159"/>
                </a:lnTo>
                <a:lnTo>
                  <a:pt x="385" y="157"/>
                </a:lnTo>
                <a:lnTo>
                  <a:pt x="385" y="154"/>
                </a:lnTo>
                <a:lnTo>
                  <a:pt x="385" y="150"/>
                </a:lnTo>
                <a:lnTo>
                  <a:pt x="385" y="54"/>
                </a:lnTo>
                <a:lnTo>
                  <a:pt x="385" y="54"/>
                </a:lnTo>
                <a:close/>
              </a:path>
              <a:path w="410" h="172">
                <a:moveTo>
                  <a:pt x="291" y="46"/>
                </a:moveTo>
                <a:lnTo>
                  <a:pt x="289" y="49"/>
                </a:lnTo>
                <a:lnTo>
                  <a:pt x="291" y="51"/>
                </a:lnTo>
                <a:lnTo>
                  <a:pt x="291" y="54"/>
                </a:lnTo>
                <a:lnTo>
                  <a:pt x="293" y="54"/>
                </a:lnTo>
                <a:lnTo>
                  <a:pt x="293" y="56"/>
                </a:lnTo>
                <a:lnTo>
                  <a:pt x="296" y="61"/>
                </a:lnTo>
                <a:lnTo>
                  <a:pt x="296" y="63"/>
                </a:lnTo>
                <a:lnTo>
                  <a:pt x="298" y="66"/>
                </a:lnTo>
                <a:lnTo>
                  <a:pt x="301" y="68"/>
                </a:lnTo>
                <a:lnTo>
                  <a:pt x="301" y="73"/>
                </a:lnTo>
                <a:lnTo>
                  <a:pt x="303" y="75"/>
                </a:lnTo>
                <a:lnTo>
                  <a:pt x="305" y="80"/>
                </a:lnTo>
                <a:lnTo>
                  <a:pt x="308" y="82"/>
                </a:lnTo>
                <a:lnTo>
                  <a:pt x="315" y="82"/>
                </a:lnTo>
                <a:lnTo>
                  <a:pt x="313" y="80"/>
                </a:lnTo>
                <a:lnTo>
                  <a:pt x="310" y="78"/>
                </a:lnTo>
                <a:lnTo>
                  <a:pt x="310" y="75"/>
                </a:lnTo>
                <a:lnTo>
                  <a:pt x="308" y="70"/>
                </a:lnTo>
                <a:lnTo>
                  <a:pt x="305" y="68"/>
                </a:lnTo>
                <a:lnTo>
                  <a:pt x="303" y="66"/>
                </a:lnTo>
                <a:lnTo>
                  <a:pt x="303" y="63"/>
                </a:lnTo>
                <a:lnTo>
                  <a:pt x="301" y="61"/>
                </a:lnTo>
                <a:lnTo>
                  <a:pt x="298" y="58"/>
                </a:lnTo>
                <a:lnTo>
                  <a:pt x="296" y="54"/>
                </a:lnTo>
                <a:lnTo>
                  <a:pt x="293" y="51"/>
                </a:lnTo>
                <a:lnTo>
                  <a:pt x="293" y="49"/>
                </a:lnTo>
                <a:lnTo>
                  <a:pt x="291" y="46"/>
                </a:lnTo>
                <a:lnTo>
                  <a:pt x="291" y="46"/>
                </a:lnTo>
                <a:close/>
              </a:path>
              <a:path w="410" h="172">
                <a:moveTo>
                  <a:pt x="397" y="41"/>
                </a:moveTo>
                <a:lnTo>
                  <a:pt x="390" y="51"/>
                </a:lnTo>
                <a:lnTo>
                  <a:pt x="334" y="51"/>
                </a:lnTo>
                <a:lnTo>
                  <a:pt x="339" y="56"/>
                </a:lnTo>
                <a:lnTo>
                  <a:pt x="346" y="56"/>
                </a:lnTo>
                <a:lnTo>
                  <a:pt x="349" y="54"/>
                </a:lnTo>
                <a:lnTo>
                  <a:pt x="409" y="54"/>
                </a:lnTo>
                <a:lnTo>
                  <a:pt x="397" y="41"/>
                </a:lnTo>
                <a:lnTo>
                  <a:pt x="397" y="41"/>
                </a:lnTo>
                <a:close/>
              </a:path>
              <a:path w="410" h="172">
                <a:moveTo>
                  <a:pt x="339" y="32"/>
                </a:moveTo>
                <a:lnTo>
                  <a:pt x="327" y="32"/>
                </a:lnTo>
                <a:lnTo>
                  <a:pt x="325" y="37"/>
                </a:lnTo>
                <a:lnTo>
                  <a:pt x="325" y="44"/>
                </a:lnTo>
                <a:lnTo>
                  <a:pt x="322" y="49"/>
                </a:lnTo>
                <a:lnTo>
                  <a:pt x="322" y="56"/>
                </a:lnTo>
                <a:lnTo>
                  <a:pt x="320" y="61"/>
                </a:lnTo>
                <a:lnTo>
                  <a:pt x="320" y="68"/>
                </a:lnTo>
                <a:lnTo>
                  <a:pt x="317" y="70"/>
                </a:lnTo>
                <a:lnTo>
                  <a:pt x="317" y="78"/>
                </a:lnTo>
                <a:lnTo>
                  <a:pt x="315" y="80"/>
                </a:lnTo>
                <a:lnTo>
                  <a:pt x="315" y="82"/>
                </a:lnTo>
                <a:lnTo>
                  <a:pt x="308" y="82"/>
                </a:lnTo>
                <a:lnTo>
                  <a:pt x="310" y="87"/>
                </a:lnTo>
                <a:lnTo>
                  <a:pt x="313" y="92"/>
                </a:lnTo>
                <a:lnTo>
                  <a:pt x="310" y="92"/>
                </a:lnTo>
                <a:lnTo>
                  <a:pt x="310" y="94"/>
                </a:lnTo>
                <a:lnTo>
                  <a:pt x="310" y="99"/>
                </a:lnTo>
                <a:lnTo>
                  <a:pt x="308" y="101"/>
                </a:lnTo>
                <a:lnTo>
                  <a:pt x="305" y="104"/>
                </a:lnTo>
                <a:lnTo>
                  <a:pt x="305" y="109"/>
                </a:lnTo>
                <a:lnTo>
                  <a:pt x="303" y="111"/>
                </a:lnTo>
                <a:lnTo>
                  <a:pt x="301" y="114"/>
                </a:lnTo>
                <a:lnTo>
                  <a:pt x="301" y="118"/>
                </a:lnTo>
                <a:lnTo>
                  <a:pt x="298" y="121"/>
                </a:lnTo>
                <a:lnTo>
                  <a:pt x="298" y="123"/>
                </a:lnTo>
                <a:lnTo>
                  <a:pt x="296" y="126"/>
                </a:lnTo>
                <a:lnTo>
                  <a:pt x="293" y="130"/>
                </a:lnTo>
                <a:lnTo>
                  <a:pt x="291" y="133"/>
                </a:lnTo>
                <a:lnTo>
                  <a:pt x="291" y="135"/>
                </a:lnTo>
                <a:lnTo>
                  <a:pt x="289" y="138"/>
                </a:lnTo>
                <a:lnTo>
                  <a:pt x="286" y="140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9" y="154"/>
                </a:lnTo>
                <a:lnTo>
                  <a:pt x="281" y="152"/>
                </a:lnTo>
                <a:lnTo>
                  <a:pt x="284" y="150"/>
                </a:lnTo>
                <a:lnTo>
                  <a:pt x="286" y="147"/>
                </a:lnTo>
                <a:lnTo>
                  <a:pt x="289" y="145"/>
                </a:lnTo>
                <a:lnTo>
                  <a:pt x="291" y="142"/>
                </a:lnTo>
                <a:lnTo>
                  <a:pt x="293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3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0" y="114"/>
                </a:lnTo>
                <a:lnTo>
                  <a:pt x="310" y="111"/>
                </a:lnTo>
                <a:lnTo>
                  <a:pt x="313" y="109"/>
                </a:lnTo>
                <a:lnTo>
                  <a:pt x="313" y="106"/>
                </a:lnTo>
                <a:lnTo>
                  <a:pt x="315" y="101"/>
                </a:lnTo>
                <a:lnTo>
                  <a:pt x="317" y="99"/>
                </a:lnTo>
                <a:lnTo>
                  <a:pt x="325" y="99"/>
                </a:lnTo>
                <a:lnTo>
                  <a:pt x="322" y="94"/>
                </a:lnTo>
                <a:lnTo>
                  <a:pt x="320" y="92"/>
                </a:lnTo>
                <a:lnTo>
                  <a:pt x="320" y="87"/>
                </a:lnTo>
                <a:lnTo>
                  <a:pt x="322" y="85"/>
                </a:lnTo>
                <a:lnTo>
                  <a:pt x="322" y="80"/>
                </a:lnTo>
                <a:lnTo>
                  <a:pt x="325" y="78"/>
                </a:lnTo>
                <a:lnTo>
                  <a:pt x="325" y="70"/>
                </a:lnTo>
                <a:lnTo>
                  <a:pt x="327" y="68"/>
                </a:lnTo>
                <a:lnTo>
                  <a:pt x="327" y="63"/>
                </a:lnTo>
                <a:lnTo>
                  <a:pt x="330" y="61"/>
                </a:lnTo>
                <a:lnTo>
                  <a:pt x="330" y="54"/>
                </a:lnTo>
                <a:lnTo>
                  <a:pt x="332" y="49"/>
                </a:lnTo>
                <a:lnTo>
                  <a:pt x="332" y="46"/>
                </a:lnTo>
                <a:lnTo>
                  <a:pt x="334" y="41"/>
                </a:lnTo>
                <a:lnTo>
                  <a:pt x="334" y="37"/>
                </a:lnTo>
                <a:lnTo>
                  <a:pt x="339" y="32"/>
                </a:lnTo>
                <a:lnTo>
                  <a:pt x="339" y="32"/>
                </a:lnTo>
                <a:close/>
              </a:path>
              <a:path w="410" h="172">
                <a:moveTo>
                  <a:pt x="330" y="20"/>
                </a:moveTo>
                <a:lnTo>
                  <a:pt x="327" y="27"/>
                </a:lnTo>
                <a:lnTo>
                  <a:pt x="284" y="27"/>
                </a:lnTo>
                <a:lnTo>
                  <a:pt x="289" y="34"/>
                </a:lnTo>
                <a:lnTo>
                  <a:pt x="293" y="34"/>
                </a:lnTo>
                <a:lnTo>
                  <a:pt x="296" y="32"/>
                </a:lnTo>
                <a:lnTo>
                  <a:pt x="339" y="32"/>
                </a:lnTo>
                <a:lnTo>
                  <a:pt x="330" y="20"/>
                </a:lnTo>
                <a:lnTo>
                  <a:pt x="330" y="20"/>
                </a:lnTo>
                <a:close/>
              </a:path>
              <a:path w="410" h="172">
                <a:moveTo>
                  <a:pt x="377" y="3"/>
                </a:moveTo>
                <a:lnTo>
                  <a:pt x="377" y="51"/>
                </a:lnTo>
                <a:lnTo>
                  <a:pt x="385" y="51"/>
                </a:lnTo>
                <a:lnTo>
                  <a:pt x="385" y="18"/>
                </a:lnTo>
                <a:lnTo>
                  <a:pt x="390" y="13"/>
                </a:lnTo>
                <a:lnTo>
                  <a:pt x="377" y="3"/>
                </a:lnTo>
                <a:lnTo>
                  <a:pt x="377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30" name="path 5530"/>
          <p:cNvSpPr/>
          <p:nvPr/>
        </p:nvSpPr>
        <p:spPr>
          <a:xfrm>
            <a:off x="6089141" y="9743185"/>
            <a:ext cx="252984" cy="109727"/>
          </a:xfrm>
          <a:custGeom>
            <a:avLst/>
            <a:gdLst/>
            <a:ahLst/>
            <a:cxnLst/>
            <a:rect l="0" t="0" r="0" b="0"/>
            <a:pathLst>
              <a:path w="398" h="172">
                <a:moveTo>
                  <a:pt x="58" y="125"/>
                </a:moveTo>
                <a:lnTo>
                  <a:pt x="51" y="125"/>
                </a:lnTo>
                <a:lnTo>
                  <a:pt x="51" y="130"/>
                </a:lnTo>
                <a:lnTo>
                  <a:pt x="51" y="171"/>
                </a:lnTo>
                <a:lnTo>
                  <a:pt x="58" y="166"/>
                </a:lnTo>
                <a:lnTo>
                  <a:pt x="58" y="125"/>
                </a:lnTo>
                <a:lnTo>
                  <a:pt x="58" y="125"/>
                </a:lnTo>
                <a:close/>
              </a:path>
              <a:path w="398" h="172">
                <a:moveTo>
                  <a:pt x="97" y="125"/>
                </a:moveTo>
                <a:lnTo>
                  <a:pt x="90" y="125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398" h="172">
                <a:moveTo>
                  <a:pt x="58" y="121"/>
                </a:moveTo>
                <a:lnTo>
                  <a:pt x="58" y="97"/>
                </a:lnTo>
                <a:lnTo>
                  <a:pt x="51" y="97"/>
                </a:lnTo>
                <a:lnTo>
                  <a:pt x="51" y="121"/>
                </a:lnTo>
                <a:lnTo>
                  <a:pt x="58" y="121"/>
                </a:lnTo>
                <a:close/>
              </a:path>
              <a:path w="398" h="172">
                <a:moveTo>
                  <a:pt x="15" y="97"/>
                </a:moveTo>
                <a:lnTo>
                  <a:pt x="15" y="121"/>
                </a:lnTo>
                <a:lnTo>
                  <a:pt x="22" y="121"/>
                </a:lnTo>
                <a:lnTo>
                  <a:pt x="22" y="97"/>
                </a:lnTo>
                <a:lnTo>
                  <a:pt x="51" y="97"/>
                </a:lnTo>
                <a:lnTo>
                  <a:pt x="90" y="97"/>
                </a:lnTo>
                <a:lnTo>
                  <a:pt x="15" y="97"/>
                </a:lnTo>
                <a:lnTo>
                  <a:pt x="15" y="97"/>
                </a:lnTo>
                <a:close/>
              </a:path>
              <a:path w="398" h="172">
                <a:moveTo>
                  <a:pt x="51" y="70"/>
                </a:moveTo>
                <a:lnTo>
                  <a:pt x="51" y="92"/>
                </a:lnTo>
                <a:lnTo>
                  <a:pt x="58" y="92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398" h="172">
                <a:moveTo>
                  <a:pt x="102" y="65"/>
                </a:moveTo>
                <a:lnTo>
                  <a:pt x="51" y="70"/>
                </a:lnTo>
                <a:lnTo>
                  <a:pt x="90" y="70"/>
                </a:lnTo>
                <a:lnTo>
                  <a:pt x="90" y="92"/>
                </a:lnTo>
                <a:lnTo>
                  <a:pt x="15" y="92"/>
                </a:lnTo>
                <a:lnTo>
                  <a:pt x="15" y="97"/>
                </a:lnTo>
                <a:lnTo>
                  <a:pt x="90" y="97"/>
                </a:lnTo>
                <a:lnTo>
                  <a:pt x="90" y="121"/>
                </a:lnTo>
                <a:lnTo>
                  <a:pt x="15" y="121"/>
                </a:lnTo>
                <a:lnTo>
                  <a:pt x="13" y="125"/>
                </a:lnTo>
                <a:lnTo>
                  <a:pt x="13" y="135"/>
                </a:lnTo>
                <a:lnTo>
                  <a:pt x="22" y="130"/>
                </a:lnTo>
                <a:lnTo>
                  <a:pt x="22" y="125"/>
                </a:lnTo>
                <a:lnTo>
                  <a:pt x="51" y="125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0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398" h="172">
                <a:moveTo>
                  <a:pt x="13" y="61"/>
                </a:moveTo>
                <a:lnTo>
                  <a:pt x="13" y="65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398" h="172">
                <a:moveTo>
                  <a:pt x="92" y="58"/>
                </a:moveTo>
                <a:lnTo>
                  <a:pt x="90" y="65"/>
                </a:lnTo>
                <a:lnTo>
                  <a:pt x="13" y="65"/>
                </a:lnTo>
                <a:lnTo>
                  <a:pt x="13" y="70"/>
                </a:lnTo>
                <a:lnTo>
                  <a:pt x="15" y="73"/>
                </a:lnTo>
                <a:lnTo>
                  <a:pt x="15" y="92"/>
                </a:lnTo>
                <a:lnTo>
                  <a:pt x="22" y="92"/>
                </a:lnTo>
                <a:lnTo>
                  <a:pt x="22" y="70"/>
                </a:lnTo>
                <a:lnTo>
                  <a:pt x="51" y="70"/>
                </a:lnTo>
                <a:lnTo>
                  <a:pt x="102" y="65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398" h="172">
                <a:moveTo>
                  <a:pt x="51" y="37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7"/>
                </a:lnTo>
                <a:lnTo>
                  <a:pt x="51" y="37"/>
                </a:lnTo>
                <a:close/>
              </a:path>
              <a:path w="398" h="172">
                <a:moveTo>
                  <a:pt x="6" y="32"/>
                </a:moveTo>
                <a:lnTo>
                  <a:pt x="6" y="39"/>
                </a:lnTo>
                <a:lnTo>
                  <a:pt x="3" y="41"/>
                </a:lnTo>
                <a:lnTo>
                  <a:pt x="3" y="44"/>
                </a:lnTo>
                <a:lnTo>
                  <a:pt x="1" y="46"/>
                </a:lnTo>
                <a:lnTo>
                  <a:pt x="1" y="51"/>
                </a:lnTo>
                <a:lnTo>
                  <a:pt x="3" y="53"/>
                </a:lnTo>
                <a:lnTo>
                  <a:pt x="6" y="53"/>
                </a:lnTo>
                <a:lnTo>
                  <a:pt x="8" y="51"/>
                </a:lnTo>
                <a:lnTo>
                  <a:pt x="10" y="49"/>
                </a:lnTo>
                <a:lnTo>
                  <a:pt x="10" y="34"/>
                </a:lnTo>
                <a:lnTo>
                  <a:pt x="102" y="34"/>
                </a:lnTo>
                <a:lnTo>
                  <a:pt x="6" y="32"/>
                </a:lnTo>
                <a:lnTo>
                  <a:pt x="6" y="32"/>
                </a:lnTo>
                <a:close/>
              </a:path>
              <a:path w="398" h="172">
                <a:moveTo>
                  <a:pt x="106" y="22"/>
                </a:moveTo>
                <a:lnTo>
                  <a:pt x="102" y="29"/>
                </a:lnTo>
                <a:lnTo>
                  <a:pt x="10" y="29"/>
                </a:lnTo>
                <a:lnTo>
                  <a:pt x="6" y="32"/>
                </a:lnTo>
                <a:lnTo>
                  <a:pt x="102" y="34"/>
                </a:lnTo>
                <a:lnTo>
                  <a:pt x="94" y="51"/>
                </a:lnTo>
                <a:lnTo>
                  <a:pt x="97" y="53"/>
                </a:lnTo>
                <a:lnTo>
                  <a:pt x="97" y="49"/>
                </a:lnTo>
                <a:lnTo>
                  <a:pt x="99" y="46"/>
                </a:lnTo>
                <a:lnTo>
                  <a:pt x="102" y="44"/>
                </a:lnTo>
                <a:lnTo>
                  <a:pt x="104" y="41"/>
                </a:lnTo>
                <a:lnTo>
                  <a:pt x="106" y="39"/>
                </a:lnTo>
                <a:lnTo>
                  <a:pt x="109" y="37"/>
                </a:lnTo>
                <a:lnTo>
                  <a:pt x="114" y="37"/>
                </a:lnTo>
                <a:lnTo>
                  <a:pt x="116" y="34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398" h="172">
                <a:moveTo>
                  <a:pt x="10" y="20"/>
                </a:moveTo>
                <a:lnTo>
                  <a:pt x="8" y="20"/>
                </a:lnTo>
                <a:lnTo>
                  <a:pt x="8" y="25"/>
                </a:lnTo>
                <a:lnTo>
                  <a:pt x="8" y="27"/>
                </a:lnTo>
                <a:lnTo>
                  <a:pt x="6" y="32"/>
                </a:lnTo>
                <a:lnTo>
                  <a:pt x="10" y="29"/>
                </a:lnTo>
                <a:lnTo>
                  <a:pt x="10" y="20"/>
                </a:lnTo>
                <a:lnTo>
                  <a:pt x="10" y="20"/>
                </a:lnTo>
                <a:close/>
              </a:path>
              <a:path w="398" h="172">
                <a:moveTo>
                  <a:pt x="46" y="1"/>
                </a:moveTo>
                <a:lnTo>
                  <a:pt x="46" y="3"/>
                </a:lnTo>
                <a:lnTo>
                  <a:pt x="49" y="5"/>
                </a:lnTo>
                <a:lnTo>
                  <a:pt x="49" y="10"/>
                </a:lnTo>
                <a:lnTo>
                  <a:pt x="51" y="13"/>
                </a:lnTo>
                <a:lnTo>
                  <a:pt x="51" y="15"/>
                </a:lnTo>
                <a:lnTo>
                  <a:pt x="54" y="20"/>
                </a:lnTo>
                <a:lnTo>
                  <a:pt x="54" y="25"/>
                </a:lnTo>
                <a:lnTo>
                  <a:pt x="56" y="27"/>
                </a:lnTo>
                <a:lnTo>
                  <a:pt x="56" y="29"/>
                </a:lnTo>
                <a:lnTo>
                  <a:pt x="58" y="27"/>
                </a:lnTo>
                <a:lnTo>
                  <a:pt x="58" y="25"/>
                </a:lnTo>
                <a:lnTo>
                  <a:pt x="61" y="25"/>
                </a:lnTo>
                <a:lnTo>
                  <a:pt x="61" y="13"/>
                </a:lnTo>
                <a:lnTo>
                  <a:pt x="58" y="10"/>
                </a:lnTo>
                <a:lnTo>
                  <a:pt x="58" y="8"/>
                </a:lnTo>
                <a:lnTo>
                  <a:pt x="56" y="5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398" h="172">
                <a:moveTo>
                  <a:pt x="397" y="152"/>
                </a:moveTo>
                <a:lnTo>
                  <a:pt x="378" y="152"/>
                </a:lnTo>
                <a:lnTo>
                  <a:pt x="373" y="154"/>
                </a:lnTo>
                <a:lnTo>
                  <a:pt x="327" y="154"/>
                </a:lnTo>
                <a:lnTo>
                  <a:pt x="330" y="154"/>
                </a:lnTo>
                <a:lnTo>
                  <a:pt x="332" y="157"/>
                </a:lnTo>
                <a:lnTo>
                  <a:pt x="334" y="159"/>
                </a:lnTo>
                <a:lnTo>
                  <a:pt x="342" y="159"/>
                </a:lnTo>
                <a:lnTo>
                  <a:pt x="344" y="161"/>
                </a:lnTo>
                <a:lnTo>
                  <a:pt x="349" y="161"/>
                </a:lnTo>
                <a:lnTo>
                  <a:pt x="351" y="164"/>
                </a:lnTo>
                <a:lnTo>
                  <a:pt x="354" y="164"/>
                </a:lnTo>
                <a:lnTo>
                  <a:pt x="358" y="164"/>
                </a:lnTo>
                <a:lnTo>
                  <a:pt x="366" y="164"/>
                </a:lnTo>
                <a:lnTo>
                  <a:pt x="368" y="166"/>
                </a:lnTo>
                <a:lnTo>
                  <a:pt x="385" y="166"/>
                </a:lnTo>
                <a:lnTo>
                  <a:pt x="387" y="164"/>
                </a:lnTo>
                <a:lnTo>
                  <a:pt x="387" y="161"/>
                </a:lnTo>
                <a:lnTo>
                  <a:pt x="390" y="159"/>
                </a:lnTo>
                <a:lnTo>
                  <a:pt x="392" y="157"/>
                </a:lnTo>
                <a:lnTo>
                  <a:pt x="394" y="157"/>
                </a:lnTo>
                <a:lnTo>
                  <a:pt x="397" y="154"/>
                </a:lnTo>
                <a:lnTo>
                  <a:pt x="397" y="152"/>
                </a:lnTo>
                <a:lnTo>
                  <a:pt x="397" y="152"/>
                </a:lnTo>
                <a:close/>
              </a:path>
              <a:path w="398" h="172">
                <a:moveTo>
                  <a:pt x="308" y="121"/>
                </a:moveTo>
                <a:lnTo>
                  <a:pt x="306" y="121"/>
                </a:lnTo>
                <a:lnTo>
                  <a:pt x="308" y="125"/>
                </a:lnTo>
                <a:lnTo>
                  <a:pt x="308" y="128"/>
                </a:lnTo>
                <a:lnTo>
                  <a:pt x="310" y="133"/>
                </a:lnTo>
                <a:lnTo>
                  <a:pt x="313" y="135"/>
                </a:lnTo>
                <a:lnTo>
                  <a:pt x="313" y="137"/>
                </a:lnTo>
                <a:lnTo>
                  <a:pt x="315" y="140"/>
                </a:lnTo>
                <a:lnTo>
                  <a:pt x="318" y="142"/>
                </a:lnTo>
                <a:lnTo>
                  <a:pt x="320" y="145"/>
                </a:lnTo>
                <a:lnTo>
                  <a:pt x="322" y="147"/>
                </a:lnTo>
                <a:lnTo>
                  <a:pt x="332" y="147"/>
                </a:lnTo>
                <a:lnTo>
                  <a:pt x="330" y="145"/>
                </a:lnTo>
                <a:lnTo>
                  <a:pt x="327" y="142"/>
                </a:lnTo>
                <a:lnTo>
                  <a:pt x="325" y="142"/>
                </a:lnTo>
                <a:lnTo>
                  <a:pt x="322" y="140"/>
                </a:lnTo>
                <a:lnTo>
                  <a:pt x="320" y="137"/>
                </a:lnTo>
                <a:lnTo>
                  <a:pt x="318" y="135"/>
                </a:lnTo>
                <a:lnTo>
                  <a:pt x="315" y="133"/>
                </a:lnTo>
                <a:lnTo>
                  <a:pt x="313" y="130"/>
                </a:lnTo>
                <a:lnTo>
                  <a:pt x="313" y="128"/>
                </a:lnTo>
                <a:lnTo>
                  <a:pt x="310" y="123"/>
                </a:lnTo>
                <a:lnTo>
                  <a:pt x="308" y="121"/>
                </a:lnTo>
                <a:lnTo>
                  <a:pt x="308" y="121"/>
                </a:lnTo>
                <a:close/>
              </a:path>
              <a:path w="398" h="172">
                <a:moveTo>
                  <a:pt x="373" y="99"/>
                </a:moveTo>
                <a:lnTo>
                  <a:pt x="366" y="109"/>
                </a:lnTo>
                <a:lnTo>
                  <a:pt x="342" y="109"/>
                </a:lnTo>
                <a:lnTo>
                  <a:pt x="382" y="113"/>
                </a:lnTo>
                <a:lnTo>
                  <a:pt x="373" y="99"/>
                </a:lnTo>
                <a:lnTo>
                  <a:pt x="373" y="99"/>
                </a:lnTo>
                <a:close/>
              </a:path>
              <a:path w="398" h="172">
                <a:moveTo>
                  <a:pt x="301" y="87"/>
                </a:moveTo>
                <a:lnTo>
                  <a:pt x="301" y="106"/>
                </a:lnTo>
                <a:lnTo>
                  <a:pt x="298" y="111"/>
                </a:lnTo>
                <a:lnTo>
                  <a:pt x="298" y="121"/>
                </a:lnTo>
                <a:lnTo>
                  <a:pt x="296" y="123"/>
                </a:lnTo>
                <a:lnTo>
                  <a:pt x="296" y="130"/>
                </a:lnTo>
                <a:lnTo>
                  <a:pt x="294" y="135"/>
                </a:lnTo>
                <a:lnTo>
                  <a:pt x="294" y="137"/>
                </a:lnTo>
                <a:lnTo>
                  <a:pt x="291" y="142"/>
                </a:lnTo>
                <a:lnTo>
                  <a:pt x="289" y="145"/>
                </a:lnTo>
                <a:lnTo>
                  <a:pt x="289" y="147"/>
                </a:lnTo>
                <a:lnTo>
                  <a:pt x="286" y="152"/>
                </a:lnTo>
                <a:lnTo>
                  <a:pt x="286" y="154"/>
                </a:lnTo>
                <a:lnTo>
                  <a:pt x="284" y="157"/>
                </a:lnTo>
                <a:lnTo>
                  <a:pt x="282" y="159"/>
                </a:lnTo>
                <a:lnTo>
                  <a:pt x="279" y="164"/>
                </a:lnTo>
                <a:lnTo>
                  <a:pt x="277" y="166"/>
                </a:lnTo>
                <a:lnTo>
                  <a:pt x="274" y="169"/>
                </a:lnTo>
                <a:lnTo>
                  <a:pt x="277" y="171"/>
                </a:lnTo>
                <a:lnTo>
                  <a:pt x="279" y="169"/>
                </a:lnTo>
                <a:lnTo>
                  <a:pt x="282" y="166"/>
                </a:lnTo>
                <a:lnTo>
                  <a:pt x="284" y="164"/>
                </a:lnTo>
                <a:lnTo>
                  <a:pt x="286" y="161"/>
                </a:lnTo>
                <a:lnTo>
                  <a:pt x="289" y="159"/>
                </a:lnTo>
                <a:lnTo>
                  <a:pt x="289" y="157"/>
                </a:lnTo>
                <a:lnTo>
                  <a:pt x="291" y="154"/>
                </a:lnTo>
                <a:lnTo>
                  <a:pt x="294" y="152"/>
                </a:lnTo>
                <a:lnTo>
                  <a:pt x="294" y="149"/>
                </a:lnTo>
                <a:lnTo>
                  <a:pt x="296" y="147"/>
                </a:lnTo>
                <a:lnTo>
                  <a:pt x="296" y="145"/>
                </a:lnTo>
                <a:lnTo>
                  <a:pt x="298" y="142"/>
                </a:lnTo>
                <a:lnTo>
                  <a:pt x="298" y="140"/>
                </a:lnTo>
                <a:lnTo>
                  <a:pt x="301" y="137"/>
                </a:lnTo>
                <a:lnTo>
                  <a:pt x="301" y="133"/>
                </a:lnTo>
                <a:lnTo>
                  <a:pt x="303" y="130"/>
                </a:lnTo>
                <a:lnTo>
                  <a:pt x="303" y="125"/>
                </a:lnTo>
                <a:lnTo>
                  <a:pt x="306" y="121"/>
                </a:lnTo>
                <a:lnTo>
                  <a:pt x="308" y="121"/>
                </a:lnTo>
                <a:lnTo>
                  <a:pt x="306" y="118"/>
                </a:lnTo>
                <a:lnTo>
                  <a:pt x="308" y="116"/>
                </a:lnTo>
                <a:lnTo>
                  <a:pt x="308" y="104"/>
                </a:lnTo>
                <a:lnTo>
                  <a:pt x="310" y="101"/>
                </a:lnTo>
                <a:lnTo>
                  <a:pt x="315" y="97"/>
                </a:lnTo>
                <a:lnTo>
                  <a:pt x="301" y="87"/>
                </a:lnTo>
                <a:lnTo>
                  <a:pt x="301" y="87"/>
                </a:lnTo>
                <a:close/>
              </a:path>
              <a:path w="398" h="172">
                <a:moveTo>
                  <a:pt x="342" y="73"/>
                </a:moveTo>
                <a:lnTo>
                  <a:pt x="332" y="73"/>
                </a:lnTo>
                <a:lnTo>
                  <a:pt x="332" y="147"/>
                </a:lnTo>
                <a:lnTo>
                  <a:pt x="322" y="147"/>
                </a:ln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66" y="154"/>
                </a:lnTo>
                <a:lnTo>
                  <a:pt x="363" y="154"/>
                </a:lnTo>
                <a:lnTo>
                  <a:pt x="361" y="154"/>
                </a:lnTo>
                <a:lnTo>
                  <a:pt x="358" y="152"/>
                </a:lnTo>
                <a:lnTo>
                  <a:pt x="344" y="152"/>
                </a:lnTo>
                <a:lnTo>
                  <a:pt x="342" y="149"/>
                </a:lnTo>
                <a:lnTo>
                  <a:pt x="342" y="113"/>
                </a:lnTo>
                <a:lnTo>
                  <a:pt x="382" y="113"/>
                </a:lnTo>
                <a:lnTo>
                  <a:pt x="342" y="109"/>
                </a:lnTo>
                <a:lnTo>
                  <a:pt x="342" y="73"/>
                </a:lnTo>
                <a:lnTo>
                  <a:pt x="342" y="73"/>
                </a:lnTo>
                <a:close/>
              </a:path>
              <a:path w="398" h="172">
                <a:moveTo>
                  <a:pt x="378" y="58"/>
                </a:moveTo>
                <a:lnTo>
                  <a:pt x="370" y="68"/>
                </a:lnTo>
                <a:lnTo>
                  <a:pt x="284" y="68"/>
                </a:lnTo>
                <a:lnTo>
                  <a:pt x="289" y="75"/>
                </a:lnTo>
                <a:lnTo>
                  <a:pt x="291" y="75"/>
                </a:lnTo>
                <a:lnTo>
                  <a:pt x="294" y="73"/>
                </a:lnTo>
                <a:lnTo>
                  <a:pt x="387" y="73"/>
                </a:lnTo>
                <a:lnTo>
                  <a:pt x="378" y="58"/>
                </a:lnTo>
                <a:lnTo>
                  <a:pt x="378" y="58"/>
                </a:lnTo>
                <a:close/>
              </a:path>
              <a:path w="398" h="172">
                <a:moveTo>
                  <a:pt x="289" y="37"/>
                </a:moveTo>
                <a:lnTo>
                  <a:pt x="289" y="39"/>
                </a:lnTo>
                <a:lnTo>
                  <a:pt x="286" y="41"/>
                </a:lnTo>
                <a:lnTo>
                  <a:pt x="286" y="44"/>
                </a:lnTo>
                <a:lnTo>
                  <a:pt x="284" y="46"/>
                </a:lnTo>
                <a:lnTo>
                  <a:pt x="282" y="49"/>
                </a:lnTo>
                <a:lnTo>
                  <a:pt x="282" y="53"/>
                </a:lnTo>
                <a:lnTo>
                  <a:pt x="279" y="56"/>
                </a:lnTo>
                <a:lnTo>
                  <a:pt x="282" y="58"/>
                </a:lnTo>
                <a:lnTo>
                  <a:pt x="289" y="58"/>
                </a:lnTo>
                <a:lnTo>
                  <a:pt x="291" y="56"/>
                </a:lnTo>
                <a:lnTo>
                  <a:pt x="294" y="53"/>
                </a:lnTo>
                <a:lnTo>
                  <a:pt x="294" y="37"/>
                </a:lnTo>
                <a:lnTo>
                  <a:pt x="380" y="37"/>
                </a:lnTo>
                <a:lnTo>
                  <a:pt x="289" y="37"/>
                </a:lnTo>
                <a:lnTo>
                  <a:pt x="289" y="37"/>
                </a:lnTo>
                <a:close/>
              </a:path>
              <a:path w="398" h="172">
                <a:moveTo>
                  <a:pt x="385" y="25"/>
                </a:moveTo>
                <a:lnTo>
                  <a:pt x="380" y="34"/>
                </a:lnTo>
                <a:lnTo>
                  <a:pt x="294" y="34"/>
                </a:lnTo>
                <a:lnTo>
                  <a:pt x="289" y="37"/>
                </a:lnTo>
                <a:lnTo>
                  <a:pt x="380" y="37"/>
                </a:lnTo>
                <a:lnTo>
                  <a:pt x="373" y="56"/>
                </a:lnTo>
                <a:lnTo>
                  <a:pt x="375" y="58"/>
                </a:lnTo>
                <a:lnTo>
                  <a:pt x="378" y="53"/>
                </a:lnTo>
                <a:lnTo>
                  <a:pt x="380" y="51"/>
                </a:lnTo>
                <a:lnTo>
                  <a:pt x="382" y="49"/>
                </a:lnTo>
                <a:lnTo>
                  <a:pt x="385" y="46"/>
                </a:lnTo>
                <a:lnTo>
                  <a:pt x="387" y="44"/>
                </a:lnTo>
                <a:lnTo>
                  <a:pt x="390" y="41"/>
                </a:lnTo>
                <a:lnTo>
                  <a:pt x="392" y="41"/>
                </a:lnTo>
                <a:lnTo>
                  <a:pt x="394" y="39"/>
                </a:lnTo>
                <a:lnTo>
                  <a:pt x="385" y="25"/>
                </a:lnTo>
                <a:lnTo>
                  <a:pt x="385" y="25"/>
                </a:lnTo>
                <a:close/>
              </a:path>
              <a:path w="398" h="172">
                <a:moveTo>
                  <a:pt x="294" y="25"/>
                </a:moveTo>
                <a:lnTo>
                  <a:pt x="291" y="25"/>
                </a:lnTo>
                <a:lnTo>
                  <a:pt x="291" y="29"/>
                </a:lnTo>
                <a:lnTo>
                  <a:pt x="291" y="32"/>
                </a:lnTo>
                <a:lnTo>
                  <a:pt x="289" y="37"/>
                </a:lnTo>
                <a:lnTo>
                  <a:pt x="294" y="34"/>
                </a:lnTo>
                <a:lnTo>
                  <a:pt x="294" y="25"/>
                </a:lnTo>
                <a:lnTo>
                  <a:pt x="294" y="25"/>
                </a:lnTo>
                <a:close/>
              </a:path>
              <a:path w="398" h="172">
                <a:moveTo>
                  <a:pt x="327" y="1"/>
                </a:moveTo>
                <a:lnTo>
                  <a:pt x="327" y="5"/>
                </a:lnTo>
                <a:lnTo>
                  <a:pt x="330" y="8"/>
                </a:lnTo>
                <a:lnTo>
                  <a:pt x="332" y="13"/>
                </a:lnTo>
                <a:lnTo>
                  <a:pt x="332" y="15"/>
                </a:lnTo>
                <a:lnTo>
                  <a:pt x="334" y="17"/>
                </a:lnTo>
                <a:lnTo>
                  <a:pt x="334" y="27"/>
                </a:lnTo>
                <a:lnTo>
                  <a:pt x="337" y="29"/>
                </a:lnTo>
                <a:lnTo>
                  <a:pt x="337" y="32"/>
                </a:lnTo>
                <a:lnTo>
                  <a:pt x="339" y="29"/>
                </a:lnTo>
                <a:lnTo>
                  <a:pt x="342" y="27"/>
                </a:lnTo>
                <a:lnTo>
                  <a:pt x="342" y="22"/>
                </a:lnTo>
                <a:lnTo>
                  <a:pt x="344" y="20"/>
                </a:lnTo>
                <a:lnTo>
                  <a:pt x="344" y="17"/>
                </a:lnTo>
                <a:lnTo>
                  <a:pt x="342" y="15"/>
                </a:lnTo>
                <a:lnTo>
                  <a:pt x="342" y="13"/>
                </a:lnTo>
                <a:lnTo>
                  <a:pt x="339" y="10"/>
                </a:lnTo>
                <a:lnTo>
                  <a:pt x="337" y="8"/>
                </a:lnTo>
                <a:lnTo>
                  <a:pt x="334" y="5"/>
                </a:lnTo>
                <a:lnTo>
                  <a:pt x="332" y="3"/>
                </a:lnTo>
                <a:lnTo>
                  <a:pt x="327" y="1"/>
                </a:lnTo>
                <a:lnTo>
                  <a:pt x="32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32" name="path 5532"/>
          <p:cNvSpPr/>
          <p:nvPr/>
        </p:nvSpPr>
        <p:spPr>
          <a:xfrm>
            <a:off x="13963650" y="9526778"/>
            <a:ext cx="172212" cy="111252"/>
          </a:xfrm>
          <a:custGeom>
            <a:avLst/>
            <a:gdLst/>
            <a:ahLst/>
            <a:cxnLst/>
            <a:rect l="0" t="0" r="0" b="0"/>
            <a:pathLst>
              <a:path w="271" h="175">
                <a:moveTo>
                  <a:pt x="130" y="152"/>
                </a:moveTo>
                <a:lnTo>
                  <a:pt x="113" y="152"/>
                </a:lnTo>
                <a:lnTo>
                  <a:pt x="109" y="154"/>
                </a:lnTo>
                <a:lnTo>
                  <a:pt x="49" y="154"/>
                </a:lnTo>
                <a:lnTo>
                  <a:pt x="51" y="157"/>
                </a:lnTo>
                <a:lnTo>
                  <a:pt x="53" y="157"/>
                </a:lnTo>
                <a:lnTo>
                  <a:pt x="53" y="159"/>
                </a:lnTo>
                <a:lnTo>
                  <a:pt x="58" y="159"/>
                </a:lnTo>
                <a:lnTo>
                  <a:pt x="61" y="162"/>
                </a:lnTo>
                <a:lnTo>
                  <a:pt x="68" y="162"/>
                </a:lnTo>
                <a:lnTo>
                  <a:pt x="70" y="162"/>
                </a:lnTo>
                <a:lnTo>
                  <a:pt x="73" y="164"/>
                </a:lnTo>
                <a:lnTo>
                  <a:pt x="92" y="164"/>
                </a:lnTo>
                <a:lnTo>
                  <a:pt x="94" y="166"/>
                </a:lnTo>
                <a:lnTo>
                  <a:pt x="121" y="166"/>
                </a:lnTo>
                <a:lnTo>
                  <a:pt x="121" y="164"/>
                </a:lnTo>
                <a:lnTo>
                  <a:pt x="121" y="162"/>
                </a:lnTo>
                <a:lnTo>
                  <a:pt x="123" y="159"/>
                </a:lnTo>
                <a:lnTo>
                  <a:pt x="123" y="157"/>
                </a:lnTo>
                <a:lnTo>
                  <a:pt x="126" y="154"/>
                </a:lnTo>
                <a:lnTo>
                  <a:pt x="130" y="154"/>
                </a:lnTo>
                <a:lnTo>
                  <a:pt x="130" y="152"/>
                </a:lnTo>
                <a:lnTo>
                  <a:pt x="130" y="152"/>
                </a:lnTo>
                <a:close/>
              </a:path>
              <a:path w="271" h="175">
                <a:moveTo>
                  <a:pt x="20" y="133"/>
                </a:moveTo>
                <a:lnTo>
                  <a:pt x="18" y="133"/>
                </a:lnTo>
                <a:lnTo>
                  <a:pt x="15" y="135"/>
                </a:lnTo>
                <a:lnTo>
                  <a:pt x="13" y="138"/>
                </a:lnTo>
                <a:lnTo>
                  <a:pt x="10" y="140"/>
                </a:lnTo>
                <a:lnTo>
                  <a:pt x="8" y="142"/>
                </a:lnTo>
                <a:lnTo>
                  <a:pt x="6" y="142"/>
                </a:lnTo>
                <a:lnTo>
                  <a:pt x="3" y="145"/>
                </a:lnTo>
                <a:lnTo>
                  <a:pt x="10" y="154"/>
                </a:lnTo>
                <a:lnTo>
                  <a:pt x="13" y="152"/>
                </a:lnTo>
                <a:lnTo>
                  <a:pt x="13" y="147"/>
                </a:lnTo>
                <a:lnTo>
                  <a:pt x="15" y="145"/>
                </a:lnTo>
                <a:lnTo>
                  <a:pt x="18" y="142"/>
                </a:lnTo>
                <a:lnTo>
                  <a:pt x="18" y="140"/>
                </a:lnTo>
                <a:lnTo>
                  <a:pt x="22" y="138"/>
                </a:lnTo>
                <a:lnTo>
                  <a:pt x="25" y="135"/>
                </a:lnTo>
                <a:lnTo>
                  <a:pt x="25" y="133"/>
                </a:lnTo>
                <a:lnTo>
                  <a:pt x="27" y="133"/>
                </a:lnTo>
                <a:lnTo>
                  <a:pt x="20" y="133"/>
                </a:lnTo>
                <a:lnTo>
                  <a:pt x="20" y="133"/>
                </a:lnTo>
                <a:close/>
              </a:path>
              <a:path w="271" h="175">
                <a:moveTo>
                  <a:pt x="111" y="130"/>
                </a:moveTo>
                <a:lnTo>
                  <a:pt x="104" y="130"/>
                </a:lnTo>
                <a:lnTo>
                  <a:pt x="104" y="142"/>
                </a:lnTo>
                <a:lnTo>
                  <a:pt x="111" y="138"/>
                </a:lnTo>
                <a:lnTo>
                  <a:pt x="111" y="130"/>
                </a:lnTo>
                <a:lnTo>
                  <a:pt x="111" y="130"/>
                </a:lnTo>
                <a:close/>
              </a:path>
              <a:path w="271" h="175">
                <a:moveTo>
                  <a:pt x="111" y="106"/>
                </a:moveTo>
                <a:lnTo>
                  <a:pt x="104" y="109"/>
                </a:lnTo>
                <a:lnTo>
                  <a:pt x="104" y="126"/>
                </a:lnTo>
                <a:lnTo>
                  <a:pt x="63" y="126"/>
                </a:lnTo>
                <a:lnTo>
                  <a:pt x="56" y="128"/>
                </a:lnTo>
                <a:lnTo>
                  <a:pt x="56" y="142"/>
                </a:lnTo>
                <a:lnTo>
                  <a:pt x="63" y="140"/>
                </a:lnTo>
                <a:lnTo>
                  <a:pt x="63" y="130"/>
                </a:lnTo>
                <a:lnTo>
                  <a:pt x="104" y="130"/>
                </a:lnTo>
                <a:lnTo>
                  <a:pt x="111" y="130"/>
                </a:lnTo>
                <a:lnTo>
                  <a:pt x="111" y="126"/>
                </a:lnTo>
                <a:lnTo>
                  <a:pt x="111" y="106"/>
                </a:lnTo>
                <a:lnTo>
                  <a:pt x="111" y="106"/>
                </a:lnTo>
                <a:close/>
              </a:path>
              <a:path w="271" h="175">
                <a:moveTo>
                  <a:pt x="56" y="82"/>
                </a:moveTo>
                <a:lnTo>
                  <a:pt x="56" y="106"/>
                </a:lnTo>
                <a:lnTo>
                  <a:pt x="63" y="104"/>
                </a:lnTo>
                <a:lnTo>
                  <a:pt x="63" y="85"/>
                </a:lnTo>
                <a:lnTo>
                  <a:pt x="104" y="85"/>
                </a:lnTo>
                <a:lnTo>
                  <a:pt x="56" y="82"/>
                </a:lnTo>
                <a:lnTo>
                  <a:pt x="56" y="82"/>
                </a:lnTo>
                <a:close/>
              </a:path>
              <a:path w="271" h="175">
                <a:moveTo>
                  <a:pt x="37" y="66"/>
                </a:moveTo>
                <a:lnTo>
                  <a:pt x="25" y="68"/>
                </a:lnTo>
                <a:lnTo>
                  <a:pt x="25" y="128"/>
                </a:lnTo>
                <a:lnTo>
                  <a:pt x="22" y="130"/>
                </a:lnTo>
                <a:lnTo>
                  <a:pt x="20" y="133"/>
                </a:lnTo>
                <a:lnTo>
                  <a:pt x="30" y="133"/>
                </a:lnTo>
                <a:lnTo>
                  <a:pt x="30" y="135"/>
                </a:lnTo>
                <a:lnTo>
                  <a:pt x="32" y="138"/>
                </a:lnTo>
                <a:lnTo>
                  <a:pt x="37" y="142"/>
                </a:lnTo>
                <a:lnTo>
                  <a:pt x="37" y="145"/>
                </a:lnTo>
                <a:lnTo>
                  <a:pt x="39" y="147"/>
                </a:lnTo>
                <a:lnTo>
                  <a:pt x="41" y="150"/>
                </a:lnTo>
                <a:lnTo>
                  <a:pt x="44" y="152"/>
                </a:lnTo>
                <a:lnTo>
                  <a:pt x="46" y="154"/>
                </a:lnTo>
                <a:lnTo>
                  <a:pt x="87" y="154"/>
                </a:lnTo>
                <a:lnTo>
                  <a:pt x="85" y="154"/>
                </a:lnTo>
                <a:lnTo>
                  <a:pt x="75" y="154"/>
                </a:lnTo>
                <a:lnTo>
                  <a:pt x="73" y="152"/>
                </a:lnTo>
                <a:lnTo>
                  <a:pt x="68" y="152"/>
                </a:lnTo>
                <a:lnTo>
                  <a:pt x="66" y="152"/>
                </a:lnTo>
                <a:lnTo>
                  <a:pt x="58" y="152"/>
                </a:lnTo>
                <a:lnTo>
                  <a:pt x="56" y="150"/>
                </a:lnTo>
                <a:lnTo>
                  <a:pt x="53" y="150"/>
                </a:lnTo>
                <a:lnTo>
                  <a:pt x="51" y="147"/>
                </a:lnTo>
                <a:lnTo>
                  <a:pt x="49" y="147"/>
                </a:lnTo>
                <a:lnTo>
                  <a:pt x="46" y="145"/>
                </a:lnTo>
                <a:lnTo>
                  <a:pt x="44" y="142"/>
                </a:lnTo>
                <a:lnTo>
                  <a:pt x="41" y="140"/>
                </a:lnTo>
                <a:lnTo>
                  <a:pt x="39" y="138"/>
                </a:lnTo>
                <a:lnTo>
                  <a:pt x="37" y="135"/>
                </a:lnTo>
                <a:lnTo>
                  <a:pt x="34" y="133"/>
                </a:lnTo>
                <a:lnTo>
                  <a:pt x="32" y="130"/>
                </a:lnTo>
                <a:lnTo>
                  <a:pt x="32" y="70"/>
                </a:lnTo>
                <a:lnTo>
                  <a:pt x="37" y="66"/>
                </a:lnTo>
                <a:lnTo>
                  <a:pt x="37" y="66"/>
                </a:lnTo>
                <a:close/>
              </a:path>
              <a:path w="271" h="175">
                <a:moveTo>
                  <a:pt x="116" y="61"/>
                </a:moveTo>
                <a:lnTo>
                  <a:pt x="104" y="63"/>
                </a:lnTo>
                <a:lnTo>
                  <a:pt x="104" y="80"/>
                </a:lnTo>
                <a:lnTo>
                  <a:pt x="63" y="80"/>
                </a:lnTo>
                <a:lnTo>
                  <a:pt x="56" y="82"/>
                </a:lnTo>
                <a:lnTo>
                  <a:pt x="104" y="85"/>
                </a:lnTo>
                <a:lnTo>
                  <a:pt x="104" y="104"/>
                </a:lnTo>
                <a:lnTo>
                  <a:pt x="63" y="104"/>
                </a:lnTo>
                <a:lnTo>
                  <a:pt x="56" y="106"/>
                </a:lnTo>
                <a:lnTo>
                  <a:pt x="56" y="128"/>
                </a:lnTo>
                <a:lnTo>
                  <a:pt x="63" y="126"/>
                </a:lnTo>
                <a:lnTo>
                  <a:pt x="63" y="109"/>
                </a:lnTo>
                <a:lnTo>
                  <a:pt x="104" y="109"/>
                </a:lnTo>
                <a:lnTo>
                  <a:pt x="111" y="106"/>
                </a:lnTo>
                <a:lnTo>
                  <a:pt x="111" y="66"/>
                </a:lnTo>
                <a:lnTo>
                  <a:pt x="116" y="61"/>
                </a:lnTo>
                <a:lnTo>
                  <a:pt x="116" y="61"/>
                </a:lnTo>
                <a:close/>
              </a:path>
              <a:path w="271" h="175">
                <a:moveTo>
                  <a:pt x="30" y="56"/>
                </a:moveTo>
                <a:lnTo>
                  <a:pt x="22" y="63"/>
                </a:lnTo>
                <a:lnTo>
                  <a:pt x="1" y="63"/>
                </a:lnTo>
                <a:lnTo>
                  <a:pt x="6" y="70"/>
                </a:lnTo>
                <a:lnTo>
                  <a:pt x="8" y="70"/>
                </a:lnTo>
                <a:lnTo>
                  <a:pt x="10" y="68"/>
                </a:lnTo>
                <a:lnTo>
                  <a:pt x="25" y="68"/>
                </a:lnTo>
                <a:lnTo>
                  <a:pt x="37" y="66"/>
                </a:lnTo>
                <a:lnTo>
                  <a:pt x="30" y="56"/>
                </a:lnTo>
                <a:lnTo>
                  <a:pt x="30" y="56"/>
                </a:lnTo>
                <a:close/>
              </a:path>
              <a:path w="271" h="175">
                <a:moveTo>
                  <a:pt x="56" y="54"/>
                </a:moveTo>
                <a:lnTo>
                  <a:pt x="56" y="58"/>
                </a:lnTo>
                <a:lnTo>
                  <a:pt x="63" y="58"/>
                </a:lnTo>
                <a:lnTo>
                  <a:pt x="56" y="54"/>
                </a:lnTo>
                <a:lnTo>
                  <a:pt x="56" y="54"/>
                </a:lnTo>
                <a:close/>
              </a:path>
              <a:path w="271" h="175">
                <a:moveTo>
                  <a:pt x="109" y="51"/>
                </a:moveTo>
                <a:lnTo>
                  <a:pt x="104" y="58"/>
                </a:lnTo>
                <a:lnTo>
                  <a:pt x="56" y="58"/>
                </a:lnTo>
                <a:lnTo>
                  <a:pt x="56" y="63"/>
                </a:lnTo>
                <a:lnTo>
                  <a:pt x="56" y="82"/>
                </a:lnTo>
                <a:lnTo>
                  <a:pt x="63" y="80"/>
                </a:lnTo>
                <a:lnTo>
                  <a:pt x="63" y="63"/>
                </a:lnTo>
                <a:lnTo>
                  <a:pt x="104" y="63"/>
                </a:lnTo>
                <a:lnTo>
                  <a:pt x="116" y="61"/>
                </a:lnTo>
                <a:lnTo>
                  <a:pt x="109" y="51"/>
                </a:lnTo>
                <a:lnTo>
                  <a:pt x="109" y="51"/>
                </a:lnTo>
                <a:close/>
              </a:path>
              <a:path w="271" h="175">
                <a:moveTo>
                  <a:pt x="85" y="42"/>
                </a:moveTo>
                <a:lnTo>
                  <a:pt x="75" y="42"/>
                </a:lnTo>
                <a:lnTo>
                  <a:pt x="75" y="58"/>
                </a:lnTo>
                <a:lnTo>
                  <a:pt x="78" y="58"/>
                </a:lnTo>
                <a:lnTo>
                  <a:pt x="85" y="42"/>
                </a:lnTo>
                <a:lnTo>
                  <a:pt x="85" y="42"/>
                </a:lnTo>
                <a:close/>
              </a:path>
              <a:path w="271" h="175">
                <a:moveTo>
                  <a:pt x="118" y="27"/>
                </a:moveTo>
                <a:lnTo>
                  <a:pt x="111" y="37"/>
                </a:lnTo>
                <a:lnTo>
                  <a:pt x="39" y="37"/>
                </a:lnTo>
                <a:lnTo>
                  <a:pt x="44" y="44"/>
                </a:lnTo>
                <a:lnTo>
                  <a:pt x="46" y="42"/>
                </a:lnTo>
                <a:lnTo>
                  <a:pt x="128" y="42"/>
                </a:lnTo>
                <a:lnTo>
                  <a:pt x="118" y="27"/>
                </a:lnTo>
                <a:lnTo>
                  <a:pt x="118" y="27"/>
                </a:lnTo>
                <a:close/>
              </a:path>
              <a:path w="271" h="175">
                <a:moveTo>
                  <a:pt x="15" y="6"/>
                </a:moveTo>
                <a:lnTo>
                  <a:pt x="15" y="8"/>
                </a:lnTo>
                <a:lnTo>
                  <a:pt x="18" y="13"/>
                </a:lnTo>
                <a:lnTo>
                  <a:pt x="20" y="15"/>
                </a:lnTo>
                <a:lnTo>
                  <a:pt x="20" y="18"/>
                </a:lnTo>
                <a:lnTo>
                  <a:pt x="22" y="22"/>
                </a:lnTo>
                <a:lnTo>
                  <a:pt x="22" y="30"/>
                </a:lnTo>
                <a:lnTo>
                  <a:pt x="25" y="32"/>
                </a:lnTo>
                <a:lnTo>
                  <a:pt x="27" y="37"/>
                </a:lnTo>
                <a:lnTo>
                  <a:pt x="32" y="34"/>
                </a:lnTo>
                <a:lnTo>
                  <a:pt x="32" y="20"/>
                </a:lnTo>
                <a:lnTo>
                  <a:pt x="30" y="15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8" y="6"/>
                </a:lnTo>
                <a:lnTo>
                  <a:pt x="15" y="6"/>
                </a:lnTo>
                <a:lnTo>
                  <a:pt x="15" y="6"/>
                </a:lnTo>
                <a:close/>
              </a:path>
              <a:path w="271" h="175">
                <a:moveTo>
                  <a:pt x="56" y="3"/>
                </a:moveTo>
                <a:lnTo>
                  <a:pt x="56" y="8"/>
                </a:lnTo>
                <a:lnTo>
                  <a:pt x="58" y="10"/>
                </a:lnTo>
                <a:lnTo>
                  <a:pt x="61" y="15"/>
                </a:lnTo>
                <a:lnTo>
                  <a:pt x="63" y="18"/>
                </a:lnTo>
                <a:lnTo>
                  <a:pt x="63" y="20"/>
                </a:lnTo>
                <a:lnTo>
                  <a:pt x="66" y="22"/>
                </a:lnTo>
                <a:lnTo>
                  <a:pt x="66" y="30"/>
                </a:lnTo>
                <a:lnTo>
                  <a:pt x="68" y="32"/>
                </a:lnTo>
                <a:lnTo>
                  <a:pt x="68" y="34"/>
                </a:lnTo>
                <a:lnTo>
                  <a:pt x="70" y="32"/>
                </a:lnTo>
                <a:lnTo>
                  <a:pt x="73" y="32"/>
                </a:lnTo>
                <a:lnTo>
                  <a:pt x="73" y="27"/>
                </a:lnTo>
                <a:lnTo>
                  <a:pt x="75" y="25"/>
                </a:lnTo>
                <a:lnTo>
                  <a:pt x="73" y="22"/>
                </a:lnTo>
                <a:lnTo>
                  <a:pt x="73" y="18"/>
                </a:lnTo>
                <a:lnTo>
                  <a:pt x="70" y="13"/>
                </a:lnTo>
                <a:lnTo>
                  <a:pt x="68" y="13"/>
                </a:lnTo>
                <a:lnTo>
                  <a:pt x="68" y="10"/>
                </a:lnTo>
                <a:lnTo>
                  <a:pt x="66" y="10"/>
                </a:lnTo>
                <a:lnTo>
                  <a:pt x="63" y="8"/>
                </a:lnTo>
                <a:lnTo>
                  <a:pt x="58" y="6"/>
                </a:lnTo>
                <a:lnTo>
                  <a:pt x="56" y="3"/>
                </a:lnTo>
                <a:lnTo>
                  <a:pt x="56" y="3"/>
                </a:lnTo>
                <a:close/>
              </a:path>
              <a:path w="271" h="175">
                <a:moveTo>
                  <a:pt x="99" y="1"/>
                </a:moveTo>
                <a:lnTo>
                  <a:pt x="99" y="6"/>
                </a:lnTo>
                <a:lnTo>
                  <a:pt x="97" y="8"/>
                </a:lnTo>
                <a:lnTo>
                  <a:pt x="97" y="15"/>
                </a:lnTo>
                <a:lnTo>
                  <a:pt x="94" y="18"/>
                </a:lnTo>
                <a:lnTo>
                  <a:pt x="94" y="20"/>
                </a:lnTo>
                <a:lnTo>
                  <a:pt x="92" y="25"/>
                </a:lnTo>
                <a:lnTo>
                  <a:pt x="90" y="30"/>
                </a:lnTo>
                <a:lnTo>
                  <a:pt x="90" y="32"/>
                </a:lnTo>
                <a:lnTo>
                  <a:pt x="87" y="37"/>
                </a:lnTo>
                <a:lnTo>
                  <a:pt x="92" y="37"/>
                </a:lnTo>
                <a:lnTo>
                  <a:pt x="94" y="32"/>
                </a:lnTo>
                <a:lnTo>
                  <a:pt x="94" y="30"/>
                </a:lnTo>
                <a:lnTo>
                  <a:pt x="97" y="25"/>
                </a:lnTo>
                <a:lnTo>
                  <a:pt x="99" y="22"/>
                </a:lnTo>
                <a:lnTo>
                  <a:pt x="101" y="20"/>
                </a:lnTo>
                <a:lnTo>
                  <a:pt x="104" y="18"/>
                </a:lnTo>
                <a:lnTo>
                  <a:pt x="106" y="15"/>
                </a:lnTo>
                <a:lnTo>
                  <a:pt x="109" y="13"/>
                </a:lnTo>
                <a:lnTo>
                  <a:pt x="111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271" h="175">
                <a:moveTo>
                  <a:pt x="210" y="154"/>
                </a:moveTo>
                <a:lnTo>
                  <a:pt x="210" y="174"/>
                </a:lnTo>
                <a:lnTo>
                  <a:pt x="217" y="166"/>
                </a:lnTo>
                <a:lnTo>
                  <a:pt x="217" y="157"/>
                </a:lnTo>
                <a:lnTo>
                  <a:pt x="246" y="157"/>
                </a:lnTo>
                <a:lnTo>
                  <a:pt x="210" y="154"/>
                </a:lnTo>
                <a:lnTo>
                  <a:pt x="210" y="154"/>
                </a:lnTo>
                <a:close/>
              </a:path>
              <a:path w="271" h="175">
                <a:moveTo>
                  <a:pt x="195" y="130"/>
                </a:moveTo>
                <a:lnTo>
                  <a:pt x="176" y="138"/>
                </a:lnTo>
                <a:lnTo>
                  <a:pt x="188" y="138"/>
                </a:lnTo>
                <a:lnTo>
                  <a:pt x="190" y="135"/>
                </a:lnTo>
                <a:lnTo>
                  <a:pt x="193" y="135"/>
                </a:lnTo>
                <a:lnTo>
                  <a:pt x="195" y="133"/>
                </a:lnTo>
                <a:lnTo>
                  <a:pt x="195" y="130"/>
                </a:lnTo>
                <a:lnTo>
                  <a:pt x="195" y="130"/>
                </a:lnTo>
                <a:close/>
              </a:path>
              <a:path w="271" h="175">
                <a:moveTo>
                  <a:pt x="255" y="106"/>
                </a:moveTo>
                <a:lnTo>
                  <a:pt x="246" y="109"/>
                </a:lnTo>
                <a:lnTo>
                  <a:pt x="246" y="152"/>
                </a:lnTo>
                <a:lnTo>
                  <a:pt x="217" y="152"/>
                </a:lnTo>
                <a:lnTo>
                  <a:pt x="210" y="152"/>
                </a:lnTo>
                <a:lnTo>
                  <a:pt x="210" y="154"/>
                </a:lnTo>
                <a:lnTo>
                  <a:pt x="246" y="157"/>
                </a:lnTo>
                <a:lnTo>
                  <a:pt x="246" y="169"/>
                </a:lnTo>
                <a:lnTo>
                  <a:pt x="253" y="164"/>
                </a:lnTo>
                <a:lnTo>
                  <a:pt x="253" y="111"/>
                </a:lnTo>
                <a:lnTo>
                  <a:pt x="255" y="106"/>
                </a:lnTo>
                <a:lnTo>
                  <a:pt x="255" y="106"/>
                </a:lnTo>
                <a:close/>
              </a:path>
              <a:path w="271" h="175">
                <a:moveTo>
                  <a:pt x="202" y="102"/>
                </a:moveTo>
                <a:lnTo>
                  <a:pt x="200" y="104"/>
                </a:lnTo>
                <a:lnTo>
                  <a:pt x="198" y="104"/>
                </a:lnTo>
                <a:lnTo>
                  <a:pt x="198" y="106"/>
                </a:lnTo>
                <a:lnTo>
                  <a:pt x="195" y="109"/>
                </a:lnTo>
                <a:lnTo>
                  <a:pt x="193" y="111"/>
                </a:lnTo>
                <a:lnTo>
                  <a:pt x="190" y="114"/>
                </a:lnTo>
                <a:lnTo>
                  <a:pt x="188" y="114"/>
                </a:lnTo>
                <a:lnTo>
                  <a:pt x="188" y="116"/>
                </a:lnTo>
                <a:lnTo>
                  <a:pt x="190" y="116"/>
                </a:lnTo>
                <a:lnTo>
                  <a:pt x="193" y="114"/>
                </a:lnTo>
                <a:lnTo>
                  <a:pt x="195" y="111"/>
                </a:lnTo>
                <a:lnTo>
                  <a:pt x="198" y="111"/>
                </a:lnTo>
                <a:lnTo>
                  <a:pt x="200" y="109"/>
                </a:lnTo>
                <a:lnTo>
                  <a:pt x="202" y="109"/>
                </a:lnTo>
                <a:lnTo>
                  <a:pt x="205" y="106"/>
                </a:lnTo>
                <a:lnTo>
                  <a:pt x="207" y="104"/>
                </a:lnTo>
                <a:lnTo>
                  <a:pt x="210" y="102"/>
                </a:lnTo>
                <a:lnTo>
                  <a:pt x="202" y="102"/>
                </a:lnTo>
                <a:lnTo>
                  <a:pt x="202" y="102"/>
                </a:lnTo>
                <a:close/>
              </a:path>
              <a:path w="271" h="175">
                <a:moveTo>
                  <a:pt x="248" y="99"/>
                </a:moveTo>
                <a:lnTo>
                  <a:pt x="246" y="104"/>
                </a:lnTo>
                <a:lnTo>
                  <a:pt x="219" y="104"/>
                </a:lnTo>
                <a:lnTo>
                  <a:pt x="210" y="106"/>
                </a:lnTo>
                <a:lnTo>
                  <a:pt x="210" y="152"/>
                </a:lnTo>
                <a:lnTo>
                  <a:pt x="217" y="152"/>
                </a:lnTo>
                <a:lnTo>
                  <a:pt x="217" y="109"/>
                </a:lnTo>
                <a:lnTo>
                  <a:pt x="246" y="109"/>
                </a:lnTo>
                <a:lnTo>
                  <a:pt x="255" y="106"/>
                </a:lnTo>
                <a:lnTo>
                  <a:pt x="248" y="99"/>
                </a:lnTo>
                <a:lnTo>
                  <a:pt x="248" y="99"/>
                </a:lnTo>
                <a:close/>
              </a:path>
              <a:path w="271" h="175">
                <a:moveTo>
                  <a:pt x="152" y="85"/>
                </a:moveTo>
                <a:lnTo>
                  <a:pt x="152" y="145"/>
                </a:lnTo>
                <a:lnTo>
                  <a:pt x="142" y="150"/>
                </a:lnTo>
                <a:lnTo>
                  <a:pt x="147" y="159"/>
                </a:lnTo>
                <a:lnTo>
                  <a:pt x="152" y="157"/>
                </a:lnTo>
                <a:lnTo>
                  <a:pt x="154" y="154"/>
                </a:lnTo>
                <a:lnTo>
                  <a:pt x="157" y="152"/>
                </a:lnTo>
                <a:lnTo>
                  <a:pt x="159" y="152"/>
                </a:lnTo>
                <a:lnTo>
                  <a:pt x="164" y="150"/>
                </a:lnTo>
                <a:lnTo>
                  <a:pt x="166" y="150"/>
                </a:lnTo>
                <a:lnTo>
                  <a:pt x="169" y="147"/>
                </a:lnTo>
                <a:lnTo>
                  <a:pt x="171" y="145"/>
                </a:lnTo>
                <a:lnTo>
                  <a:pt x="173" y="145"/>
                </a:lnTo>
                <a:lnTo>
                  <a:pt x="159" y="142"/>
                </a:lnTo>
                <a:lnTo>
                  <a:pt x="159" y="99"/>
                </a:lnTo>
                <a:lnTo>
                  <a:pt x="161" y="94"/>
                </a:lnTo>
                <a:lnTo>
                  <a:pt x="152" y="85"/>
                </a:lnTo>
                <a:lnTo>
                  <a:pt x="152" y="85"/>
                </a:lnTo>
                <a:close/>
              </a:path>
              <a:path w="271" h="175">
                <a:moveTo>
                  <a:pt x="188" y="85"/>
                </a:moveTo>
                <a:lnTo>
                  <a:pt x="183" y="94"/>
                </a:lnTo>
                <a:lnTo>
                  <a:pt x="176" y="94"/>
                </a:lnTo>
                <a:lnTo>
                  <a:pt x="198" y="97"/>
                </a:lnTo>
                <a:lnTo>
                  <a:pt x="188" y="85"/>
                </a:lnTo>
                <a:lnTo>
                  <a:pt x="188" y="85"/>
                </a:lnTo>
                <a:close/>
              </a:path>
              <a:path w="271" h="175">
                <a:moveTo>
                  <a:pt x="221" y="78"/>
                </a:moveTo>
                <a:lnTo>
                  <a:pt x="219" y="82"/>
                </a:lnTo>
                <a:lnTo>
                  <a:pt x="217" y="85"/>
                </a:lnTo>
                <a:lnTo>
                  <a:pt x="217" y="87"/>
                </a:lnTo>
                <a:lnTo>
                  <a:pt x="214" y="90"/>
                </a:lnTo>
                <a:lnTo>
                  <a:pt x="212" y="92"/>
                </a:lnTo>
                <a:lnTo>
                  <a:pt x="210" y="94"/>
                </a:lnTo>
                <a:lnTo>
                  <a:pt x="207" y="97"/>
                </a:lnTo>
                <a:lnTo>
                  <a:pt x="205" y="99"/>
                </a:lnTo>
                <a:lnTo>
                  <a:pt x="202" y="102"/>
                </a:lnTo>
                <a:lnTo>
                  <a:pt x="210" y="102"/>
                </a:lnTo>
                <a:lnTo>
                  <a:pt x="210" y="106"/>
                </a:lnTo>
                <a:lnTo>
                  <a:pt x="219" y="104"/>
                </a:lnTo>
                <a:lnTo>
                  <a:pt x="212" y="99"/>
                </a:lnTo>
                <a:lnTo>
                  <a:pt x="214" y="99"/>
                </a:lnTo>
                <a:lnTo>
                  <a:pt x="217" y="94"/>
                </a:lnTo>
                <a:lnTo>
                  <a:pt x="219" y="92"/>
                </a:lnTo>
                <a:lnTo>
                  <a:pt x="221" y="90"/>
                </a:lnTo>
                <a:lnTo>
                  <a:pt x="224" y="87"/>
                </a:lnTo>
                <a:lnTo>
                  <a:pt x="226" y="85"/>
                </a:lnTo>
                <a:lnTo>
                  <a:pt x="229" y="82"/>
                </a:lnTo>
                <a:lnTo>
                  <a:pt x="229" y="80"/>
                </a:lnTo>
                <a:lnTo>
                  <a:pt x="231" y="78"/>
                </a:lnTo>
                <a:lnTo>
                  <a:pt x="221" y="78"/>
                </a:lnTo>
                <a:lnTo>
                  <a:pt x="221" y="78"/>
                </a:lnTo>
                <a:close/>
              </a:path>
              <a:path w="271" h="175">
                <a:moveTo>
                  <a:pt x="169" y="66"/>
                </a:moveTo>
                <a:lnTo>
                  <a:pt x="169" y="140"/>
                </a:lnTo>
                <a:lnTo>
                  <a:pt x="159" y="142"/>
                </a:lnTo>
                <a:lnTo>
                  <a:pt x="173" y="145"/>
                </a:lnTo>
                <a:lnTo>
                  <a:pt x="176" y="142"/>
                </a:lnTo>
                <a:lnTo>
                  <a:pt x="178" y="142"/>
                </a:lnTo>
                <a:lnTo>
                  <a:pt x="181" y="140"/>
                </a:lnTo>
                <a:lnTo>
                  <a:pt x="183" y="140"/>
                </a:lnTo>
                <a:lnTo>
                  <a:pt x="186" y="138"/>
                </a:lnTo>
                <a:lnTo>
                  <a:pt x="176" y="138"/>
                </a:lnTo>
                <a:lnTo>
                  <a:pt x="176" y="97"/>
                </a:lnTo>
                <a:lnTo>
                  <a:pt x="198" y="97"/>
                </a:lnTo>
                <a:lnTo>
                  <a:pt x="176" y="94"/>
                </a:lnTo>
                <a:lnTo>
                  <a:pt x="176" y="66"/>
                </a:lnTo>
                <a:lnTo>
                  <a:pt x="186" y="66"/>
                </a:lnTo>
                <a:lnTo>
                  <a:pt x="169" y="66"/>
                </a:lnTo>
                <a:lnTo>
                  <a:pt x="169" y="66"/>
                </a:lnTo>
                <a:close/>
              </a:path>
              <a:path w="271" h="175">
                <a:moveTo>
                  <a:pt x="193" y="66"/>
                </a:moveTo>
                <a:lnTo>
                  <a:pt x="169" y="66"/>
                </a:lnTo>
                <a:lnTo>
                  <a:pt x="186" y="66"/>
                </a:lnTo>
                <a:lnTo>
                  <a:pt x="186" y="73"/>
                </a:lnTo>
                <a:lnTo>
                  <a:pt x="193" y="68"/>
                </a:lnTo>
                <a:lnTo>
                  <a:pt x="193" y="66"/>
                </a:lnTo>
                <a:lnTo>
                  <a:pt x="193" y="66"/>
                </a:lnTo>
                <a:close/>
              </a:path>
              <a:path w="271" h="175">
                <a:moveTo>
                  <a:pt x="207" y="39"/>
                </a:moveTo>
                <a:lnTo>
                  <a:pt x="207" y="44"/>
                </a:lnTo>
                <a:lnTo>
                  <a:pt x="205" y="46"/>
                </a:lnTo>
                <a:lnTo>
                  <a:pt x="205" y="51"/>
                </a:lnTo>
                <a:lnTo>
                  <a:pt x="202" y="54"/>
                </a:lnTo>
                <a:lnTo>
                  <a:pt x="202" y="56"/>
                </a:lnTo>
                <a:lnTo>
                  <a:pt x="200" y="61"/>
                </a:lnTo>
                <a:lnTo>
                  <a:pt x="200" y="63"/>
                </a:lnTo>
                <a:lnTo>
                  <a:pt x="198" y="68"/>
                </a:lnTo>
                <a:lnTo>
                  <a:pt x="195" y="70"/>
                </a:lnTo>
                <a:lnTo>
                  <a:pt x="195" y="75"/>
                </a:lnTo>
                <a:lnTo>
                  <a:pt x="198" y="75"/>
                </a:lnTo>
                <a:lnTo>
                  <a:pt x="198" y="73"/>
                </a:lnTo>
                <a:lnTo>
                  <a:pt x="200" y="68"/>
                </a:lnTo>
                <a:lnTo>
                  <a:pt x="202" y="66"/>
                </a:lnTo>
                <a:lnTo>
                  <a:pt x="202" y="63"/>
                </a:lnTo>
                <a:lnTo>
                  <a:pt x="205" y="61"/>
                </a:lnTo>
                <a:lnTo>
                  <a:pt x="207" y="58"/>
                </a:lnTo>
                <a:lnTo>
                  <a:pt x="207" y="54"/>
                </a:lnTo>
                <a:lnTo>
                  <a:pt x="210" y="51"/>
                </a:lnTo>
                <a:lnTo>
                  <a:pt x="210" y="46"/>
                </a:lnTo>
                <a:lnTo>
                  <a:pt x="212" y="44"/>
                </a:lnTo>
                <a:lnTo>
                  <a:pt x="214" y="39"/>
                </a:lnTo>
                <a:lnTo>
                  <a:pt x="207" y="39"/>
                </a:lnTo>
                <a:lnTo>
                  <a:pt x="207" y="39"/>
                </a:lnTo>
                <a:close/>
              </a:path>
              <a:path w="271" h="175">
                <a:moveTo>
                  <a:pt x="210" y="30"/>
                </a:moveTo>
                <a:lnTo>
                  <a:pt x="210" y="37"/>
                </a:lnTo>
                <a:lnTo>
                  <a:pt x="207" y="39"/>
                </a:lnTo>
                <a:lnTo>
                  <a:pt x="214" y="39"/>
                </a:lnTo>
                <a:lnTo>
                  <a:pt x="214" y="42"/>
                </a:lnTo>
                <a:lnTo>
                  <a:pt x="214" y="46"/>
                </a:lnTo>
                <a:lnTo>
                  <a:pt x="217" y="49"/>
                </a:lnTo>
                <a:lnTo>
                  <a:pt x="217" y="54"/>
                </a:lnTo>
                <a:lnTo>
                  <a:pt x="219" y="56"/>
                </a:lnTo>
                <a:lnTo>
                  <a:pt x="221" y="58"/>
                </a:lnTo>
                <a:lnTo>
                  <a:pt x="221" y="63"/>
                </a:lnTo>
                <a:lnTo>
                  <a:pt x="224" y="66"/>
                </a:lnTo>
                <a:lnTo>
                  <a:pt x="224" y="68"/>
                </a:lnTo>
                <a:lnTo>
                  <a:pt x="226" y="70"/>
                </a:lnTo>
                <a:lnTo>
                  <a:pt x="226" y="73"/>
                </a:lnTo>
                <a:lnTo>
                  <a:pt x="224" y="75"/>
                </a:lnTo>
                <a:lnTo>
                  <a:pt x="221" y="78"/>
                </a:lnTo>
                <a:lnTo>
                  <a:pt x="231" y="78"/>
                </a:lnTo>
                <a:lnTo>
                  <a:pt x="233" y="80"/>
                </a:lnTo>
                <a:lnTo>
                  <a:pt x="236" y="82"/>
                </a:lnTo>
                <a:lnTo>
                  <a:pt x="238" y="85"/>
                </a:lnTo>
                <a:lnTo>
                  <a:pt x="238" y="87"/>
                </a:lnTo>
                <a:lnTo>
                  <a:pt x="241" y="90"/>
                </a:lnTo>
                <a:lnTo>
                  <a:pt x="243" y="92"/>
                </a:lnTo>
                <a:lnTo>
                  <a:pt x="246" y="94"/>
                </a:lnTo>
                <a:lnTo>
                  <a:pt x="248" y="97"/>
                </a:lnTo>
                <a:lnTo>
                  <a:pt x="250" y="99"/>
                </a:lnTo>
                <a:lnTo>
                  <a:pt x="253" y="102"/>
                </a:lnTo>
                <a:lnTo>
                  <a:pt x="255" y="102"/>
                </a:lnTo>
                <a:lnTo>
                  <a:pt x="258" y="104"/>
                </a:lnTo>
                <a:lnTo>
                  <a:pt x="260" y="106"/>
                </a:lnTo>
                <a:lnTo>
                  <a:pt x="262" y="104"/>
                </a:lnTo>
                <a:lnTo>
                  <a:pt x="262" y="102"/>
                </a:lnTo>
                <a:lnTo>
                  <a:pt x="265" y="99"/>
                </a:lnTo>
                <a:lnTo>
                  <a:pt x="267" y="99"/>
                </a:lnTo>
                <a:lnTo>
                  <a:pt x="270" y="97"/>
                </a:lnTo>
                <a:lnTo>
                  <a:pt x="270" y="94"/>
                </a:lnTo>
                <a:lnTo>
                  <a:pt x="267" y="94"/>
                </a:lnTo>
                <a:lnTo>
                  <a:pt x="265" y="92"/>
                </a:lnTo>
                <a:lnTo>
                  <a:pt x="262" y="92"/>
                </a:lnTo>
                <a:lnTo>
                  <a:pt x="260" y="90"/>
                </a:lnTo>
                <a:lnTo>
                  <a:pt x="258" y="90"/>
                </a:lnTo>
                <a:lnTo>
                  <a:pt x="255" y="87"/>
                </a:lnTo>
                <a:lnTo>
                  <a:pt x="250" y="85"/>
                </a:lnTo>
                <a:lnTo>
                  <a:pt x="248" y="85"/>
                </a:lnTo>
                <a:lnTo>
                  <a:pt x="246" y="82"/>
                </a:lnTo>
                <a:lnTo>
                  <a:pt x="246" y="80"/>
                </a:lnTo>
                <a:lnTo>
                  <a:pt x="243" y="78"/>
                </a:lnTo>
                <a:lnTo>
                  <a:pt x="241" y="75"/>
                </a:lnTo>
                <a:lnTo>
                  <a:pt x="238" y="73"/>
                </a:lnTo>
                <a:lnTo>
                  <a:pt x="236" y="70"/>
                </a:lnTo>
                <a:lnTo>
                  <a:pt x="238" y="68"/>
                </a:lnTo>
                <a:lnTo>
                  <a:pt x="231" y="66"/>
                </a:lnTo>
                <a:lnTo>
                  <a:pt x="229" y="63"/>
                </a:lnTo>
                <a:lnTo>
                  <a:pt x="226" y="61"/>
                </a:lnTo>
                <a:lnTo>
                  <a:pt x="226" y="58"/>
                </a:lnTo>
                <a:lnTo>
                  <a:pt x="224" y="56"/>
                </a:lnTo>
                <a:lnTo>
                  <a:pt x="221" y="51"/>
                </a:lnTo>
                <a:lnTo>
                  <a:pt x="221" y="49"/>
                </a:lnTo>
                <a:lnTo>
                  <a:pt x="219" y="46"/>
                </a:lnTo>
                <a:lnTo>
                  <a:pt x="217" y="44"/>
                </a:lnTo>
                <a:lnTo>
                  <a:pt x="217" y="39"/>
                </a:lnTo>
                <a:lnTo>
                  <a:pt x="214" y="37"/>
                </a:lnTo>
                <a:lnTo>
                  <a:pt x="217" y="30"/>
                </a:lnTo>
                <a:lnTo>
                  <a:pt x="246" y="30"/>
                </a:lnTo>
                <a:lnTo>
                  <a:pt x="210" y="30"/>
                </a:lnTo>
                <a:lnTo>
                  <a:pt x="210" y="30"/>
                </a:lnTo>
                <a:close/>
              </a:path>
              <a:path w="271" h="175">
                <a:moveTo>
                  <a:pt x="152" y="22"/>
                </a:moveTo>
                <a:lnTo>
                  <a:pt x="152" y="75"/>
                </a:lnTo>
                <a:lnTo>
                  <a:pt x="159" y="70"/>
                </a:lnTo>
                <a:lnTo>
                  <a:pt x="159" y="66"/>
                </a:lnTo>
                <a:lnTo>
                  <a:pt x="169" y="66"/>
                </a:lnTo>
                <a:lnTo>
                  <a:pt x="193" y="66"/>
                </a:lnTo>
                <a:lnTo>
                  <a:pt x="193" y="63"/>
                </a:lnTo>
                <a:lnTo>
                  <a:pt x="159" y="61"/>
                </a:lnTo>
                <a:lnTo>
                  <a:pt x="159" y="22"/>
                </a:lnTo>
                <a:lnTo>
                  <a:pt x="186" y="22"/>
                </a:lnTo>
                <a:lnTo>
                  <a:pt x="152" y="22"/>
                </a:lnTo>
                <a:lnTo>
                  <a:pt x="152" y="22"/>
                </a:lnTo>
                <a:close/>
              </a:path>
              <a:path w="271" h="175">
                <a:moveTo>
                  <a:pt x="250" y="20"/>
                </a:moveTo>
                <a:lnTo>
                  <a:pt x="246" y="27"/>
                </a:lnTo>
                <a:lnTo>
                  <a:pt x="219" y="27"/>
                </a:lnTo>
                <a:lnTo>
                  <a:pt x="260" y="30"/>
                </a:lnTo>
                <a:lnTo>
                  <a:pt x="250" y="20"/>
                </a:lnTo>
                <a:lnTo>
                  <a:pt x="250" y="20"/>
                </a:lnTo>
                <a:close/>
              </a:path>
              <a:path w="271" h="175">
                <a:moveTo>
                  <a:pt x="152" y="13"/>
                </a:moveTo>
                <a:lnTo>
                  <a:pt x="152" y="22"/>
                </a:lnTo>
                <a:lnTo>
                  <a:pt x="186" y="22"/>
                </a:lnTo>
                <a:lnTo>
                  <a:pt x="186" y="61"/>
                </a:lnTo>
                <a:lnTo>
                  <a:pt x="159" y="61"/>
                </a:lnTo>
                <a:lnTo>
                  <a:pt x="193" y="63"/>
                </a:lnTo>
                <a:lnTo>
                  <a:pt x="190" y="61"/>
                </a:lnTo>
                <a:lnTo>
                  <a:pt x="190" y="25"/>
                </a:lnTo>
                <a:lnTo>
                  <a:pt x="195" y="20"/>
                </a:lnTo>
                <a:lnTo>
                  <a:pt x="159" y="20"/>
                </a:lnTo>
                <a:lnTo>
                  <a:pt x="152" y="13"/>
                </a:lnTo>
                <a:lnTo>
                  <a:pt x="152" y="13"/>
                </a:lnTo>
                <a:close/>
              </a:path>
              <a:path w="271" h="175">
                <a:moveTo>
                  <a:pt x="188" y="13"/>
                </a:moveTo>
                <a:lnTo>
                  <a:pt x="183" y="20"/>
                </a:lnTo>
                <a:lnTo>
                  <a:pt x="159" y="20"/>
                </a:lnTo>
                <a:lnTo>
                  <a:pt x="195" y="20"/>
                </a:lnTo>
                <a:lnTo>
                  <a:pt x="188" y="13"/>
                </a:lnTo>
                <a:lnTo>
                  <a:pt x="188" y="13"/>
                </a:lnTo>
                <a:close/>
              </a:path>
              <a:path w="271" h="175">
                <a:moveTo>
                  <a:pt x="217" y="1"/>
                </a:moveTo>
                <a:lnTo>
                  <a:pt x="217" y="6"/>
                </a:lnTo>
                <a:lnTo>
                  <a:pt x="214" y="8"/>
                </a:lnTo>
                <a:lnTo>
                  <a:pt x="214" y="15"/>
                </a:lnTo>
                <a:lnTo>
                  <a:pt x="212" y="20"/>
                </a:lnTo>
                <a:lnTo>
                  <a:pt x="212" y="27"/>
                </a:lnTo>
                <a:lnTo>
                  <a:pt x="210" y="30"/>
                </a:lnTo>
                <a:lnTo>
                  <a:pt x="246" y="30"/>
                </a:lnTo>
                <a:lnTo>
                  <a:pt x="246" y="34"/>
                </a:lnTo>
                <a:lnTo>
                  <a:pt x="243" y="37"/>
                </a:lnTo>
                <a:lnTo>
                  <a:pt x="243" y="42"/>
                </a:lnTo>
                <a:lnTo>
                  <a:pt x="241" y="44"/>
                </a:lnTo>
                <a:lnTo>
                  <a:pt x="238" y="49"/>
                </a:lnTo>
                <a:lnTo>
                  <a:pt x="238" y="51"/>
                </a:lnTo>
                <a:lnTo>
                  <a:pt x="236" y="54"/>
                </a:lnTo>
                <a:lnTo>
                  <a:pt x="236" y="56"/>
                </a:lnTo>
                <a:lnTo>
                  <a:pt x="233" y="61"/>
                </a:lnTo>
                <a:lnTo>
                  <a:pt x="231" y="63"/>
                </a:lnTo>
                <a:lnTo>
                  <a:pt x="231" y="66"/>
                </a:lnTo>
                <a:lnTo>
                  <a:pt x="238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58"/>
                </a:lnTo>
                <a:lnTo>
                  <a:pt x="243" y="56"/>
                </a:lnTo>
                <a:lnTo>
                  <a:pt x="246" y="54"/>
                </a:lnTo>
                <a:lnTo>
                  <a:pt x="248" y="49"/>
                </a:lnTo>
                <a:lnTo>
                  <a:pt x="248" y="46"/>
                </a:lnTo>
                <a:lnTo>
                  <a:pt x="250" y="44"/>
                </a:lnTo>
                <a:lnTo>
                  <a:pt x="250" y="39"/>
                </a:lnTo>
                <a:lnTo>
                  <a:pt x="253" y="37"/>
                </a:lnTo>
                <a:lnTo>
                  <a:pt x="255" y="34"/>
                </a:lnTo>
                <a:lnTo>
                  <a:pt x="260" y="30"/>
                </a:lnTo>
                <a:lnTo>
                  <a:pt x="219" y="27"/>
                </a:lnTo>
                <a:lnTo>
                  <a:pt x="219" y="22"/>
                </a:lnTo>
                <a:lnTo>
                  <a:pt x="221" y="20"/>
                </a:lnTo>
                <a:lnTo>
                  <a:pt x="221" y="15"/>
                </a:lnTo>
                <a:lnTo>
                  <a:pt x="224" y="13"/>
                </a:lnTo>
                <a:lnTo>
                  <a:pt x="226" y="10"/>
                </a:lnTo>
                <a:lnTo>
                  <a:pt x="217" y="1"/>
                </a:lnTo>
                <a:lnTo>
                  <a:pt x="21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34" name="path 5534"/>
          <p:cNvSpPr/>
          <p:nvPr/>
        </p:nvSpPr>
        <p:spPr>
          <a:xfrm>
            <a:off x="7899653" y="9744709"/>
            <a:ext cx="259081" cy="106679"/>
          </a:xfrm>
          <a:custGeom>
            <a:avLst/>
            <a:gdLst/>
            <a:ahLst/>
            <a:cxnLst/>
            <a:rect l="0" t="0" r="0" b="0"/>
            <a:pathLst>
              <a:path w="408" h="167">
                <a:moveTo>
                  <a:pt x="70" y="135"/>
                </a:moveTo>
                <a:lnTo>
                  <a:pt x="70" y="137"/>
                </a:lnTo>
                <a:lnTo>
                  <a:pt x="68" y="140"/>
                </a:lnTo>
                <a:lnTo>
                  <a:pt x="66" y="142"/>
                </a:lnTo>
                <a:lnTo>
                  <a:pt x="63" y="142"/>
                </a:lnTo>
                <a:lnTo>
                  <a:pt x="61" y="145"/>
                </a:lnTo>
                <a:lnTo>
                  <a:pt x="58" y="147"/>
                </a:lnTo>
                <a:lnTo>
                  <a:pt x="56" y="150"/>
                </a:lnTo>
                <a:lnTo>
                  <a:pt x="54" y="150"/>
                </a:lnTo>
                <a:lnTo>
                  <a:pt x="51" y="152"/>
                </a:lnTo>
                <a:lnTo>
                  <a:pt x="49" y="154"/>
                </a:lnTo>
                <a:lnTo>
                  <a:pt x="46" y="154"/>
                </a:lnTo>
                <a:lnTo>
                  <a:pt x="44" y="157"/>
                </a:lnTo>
                <a:lnTo>
                  <a:pt x="42" y="159"/>
                </a:lnTo>
                <a:lnTo>
                  <a:pt x="37" y="159"/>
                </a:lnTo>
                <a:lnTo>
                  <a:pt x="34" y="161"/>
                </a:lnTo>
                <a:lnTo>
                  <a:pt x="32" y="161"/>
                </a:lnTo>
                <a:lnTo>
                  <a:pt x="27" y="164"/>
                </a:lnTo>
                <a:lnTo>
                  <a:pt x="27" y="166"/>
                </a:lnTo>
                <a:lnTo>
                  <a:pt x="30" y="166"/>
                </a:lnTo>
                <a:lnTo>
                  <a:pt x="32" y="166"/>
                </a:lnTo>
                <a:lnTo>
                  <a:pt x="34" y="164"/>
                </a:lnTo>
                <a:lnTo>
                  <a:pt x="42" y="164"/>
                </a:lnTo>
                <a:lnTo>
                  <a:pt x="44" y="161"/>
                </a:lnTo>
                <a:lnTo>
                  <a:pt x="46" y="161"/>
                </a:lnTo>
                <a:lnTo>
                  <a:pt x="49" y="159"/>
                </a:lnTo>
                <a:lnTo>
                  <a:pt x="51" y="159"/>
                </a:lnTo>
                <a:lnTo>
                  <a:pt x="54" y="157"/>
                </a:lnTo>
                <a:lnTo>
                  <a:pt x="56" y="157"/>
                </a:lnTo>
                <a:lnTo>
                  <a:pt x="58" y="154"/>
                </a:lnTo>
                <a:lnTo>
                  <a:pt x="61" y="152"/>
                </a:lnTo>
                <a:lnTo>
                  <a:pt x="63" y="152"/>
                </a:lnTo>
                <a:lnTo>
                  <a:pt x="66" y="150"/>
                </a:lnTo>
                <a:lnTo>
                  <a:pt x="68" y="147"/>
                </a:lnTo>
                <a:lnTo>
                  <a:pt x="70" y="147"/>
                </a:lnTo>
                <a:lnTo>
                  <a:pt x="73" y="145"/>
                </a:lnTo>
                <a:lnTo>
                  <a:pt x="75" y="142"/>
                </a:lnTo>
                <a:lnTo>
                  <a:pt x="78" y="140"/>
                </a:lnTo>
                <a:lnTo>
                  <a:pt x="80" y="137"/>
                </a:lnTo>
                <a:lnTo>
                  <a:pt x="82" y="135"/>
                </a:lnTo>
                <a:lnTo>
                  <a:pt x="70" y="135"/>
                </a:lnTo>
                <a:lnTo>
                  <a:pt x="70" y="135"/>
                </a:lnTo>
                <a:close/>
              </a:path>
              <a:path w="408" h="167">
                <a:moveTo>
                  <a:pt x="51" y="104"/>
                </a:moveTo>
                <a:lnTo>
                  <a:pt x="32" y="130"/>
                </a:lnTo>
                <a:lnTo>
                  <a:pt x="25" y="130"/>
                </a:lnTo>
                <a:lnTo>
                  <a:pt x="25" y="133"/>
                </a:lnTo>
                <a:lnTo>
                  <a:pt x="22" y="137"/>
                </a:lnTo>
                <a:lnTo>
                  <a:pt x="20" y="140"/>
                </a:lnTo>
                <a:lnTo>
                  <a:pt x="30" y="150"/>
                </a:lnTo>
                <a:lnTo>
                  <a:pt x="32" y="145"/>
                </a:lnTo>
                <a:lnTo>
                  <a:pt x="32" y="142"/>
                </a:lnTo>
                <a:lnTo>
                  <a:pt x="34" y="140"/>
                </a:lnTo>
                <a:lnTo>
                  <a:pt x="37" y="137"/>
                </a:lnTo>
                <a:lnTo>
                  <a:pt x="37" y="133"/>
                </a:lnTo>
                <a:lnTo>
                  <a:pt x="39" y="130"/>
                </a:lnTo>
                <a:lnTo>
                  <a:pt x="42" y="128"/>
                </a:lnTo>
                <a:lnTo>
                  <a:pt x="42" y="125"/>
                </a:lnTo>
                <a:lnTo>
                  <a:pt x="44" y="123"/>
                </a:lnTo>
                <a:lnTo>
                  <a:pt x="46" y="118"/>
                </a:lnTo>
                <a:lnTo>
                  <a:pt x="49" y="116"/>
                </a:lnTo>
                <a:lnTo>
                  <a:pt x="49" y="113"/>
                </a:lnTo>
                <a:lnTo>
                  <a:pt x="51" y="111"/>
                </a:lnTo>
                <a:lnTo>
                  <a:pt x="54" y="106"/>
                </a:lnTo>
                <a:lnTo>
                  <a:pt x="51" y="104"/>
                </a:lnTo>
                <a:lnTo>
                  <a:pt x="51" y="104"/>
                </a:lnTo>
                <a:close/>
              </a:path>
              <a:path w="408" h="167">
                <a:moveTo>
                  <a:pt x="61" y="77"/>
                </a:moveTo>
                <a:lnTo>
                  <a:pt x="61" y="80"/>
                </a:lnTo>
                <a:lnTo>
                  <a:pt x="63" y="85"/>
                </a:lnTo>
                <a:lnTo>
                  <a:pt x="63" y="92"/>
                </a:lnTo>
                <a:lnTo>
                  <a:pt x="66" y="94"/>
                </a:lnTo>
                <a:lnTo>
                  <a:pt x="66" y="101"/>
                </a:lnTo>
                <a:lnTo>
                  <a:pt x="68" y="106"/>
                </a:lnTo>
                <a:lnTo>
                  <a:pt x="68" y="109"/>
                </a:lnTo>
                <a:lnTo>
                  <a:pt x="70" y="113"/>
                </a:lnTo>
                <a:lnTo>
                  <a:pt x="70" y="116"/>
                </a:lnTo>
                <a:lnTo>
                  <a:pt x="73" y="118"/>
                </a:lnTo>
                <a:lnTo>
                  <a:pt x="73" y="123"/>
                </a:lnTo>
                <a:lnTo>
                  <a:pt x="75" y="125"/>
                </a:lnTo>
                <a:lnTo>
                  <a:pt x="78" y="128"/>
                </a:lnTo>
                <a:lnTo>
                  <a:pt x="75" y="130"/>
                </a:lnTo>
                <a:lnTo>
                  <a:pt x="73" y="133"/>
                </a:lnTo>
                <a:lnTo>
                  <a:pt x="70" y="135"/>
                </a:lnTo>
                <a:lnTo>
                  <a:pt x="82" y="135"/>
                </a:lnTo>
                <a:lnTo>
                  <a:pt x="85" y="137"/>
                </a:lnTo>
                <a:lnTo>
                  <a:pt x="87" y="140"/>
                </a:lnTo>
                <a:lnTo>
                  <a:pt x="90" y="142"/>
                </a:lnTo>
                <a:lnTo>
                  <a:pt x="92" y="145"/>
                </a:lnTo>
                <a:lnTo>
                  <a:pt x="92" y="147"/>
                </a:lnTo>
                <a:lnTo>
                  <a:pt x="94" y="150"/>
                </a:lnTo>
                <a:lnTo>
                  <a:pt x="97" y="152"/>
                </a:lnTo>
                <a:lnTo>
                  <a:pt x="99" y="154"/>
                </a:lnTo>
                <a:lnTo>
                  <a:pt x="102" y="154"/>
                </a:lnTo>
                <a:lnTo>
                  <a:pt x="104" y="157"/>
                </a:lnTo>
                <a:lnTo>
                  <a:pt x="109" y="159"/>
                </a:lnTo>
                <a:lnTo>
                  <a:pt x="111" y="159"/>
                </a:lnTo>
                <a:lnTo>
                  <a:pt x="114" y="161"/>
                </a:lnTo>
                <a:lnTo>
                  <a:pt x="116" y="161"/>
                </a:lnTo>
                <a:lnTo>
                  <a:pt x="116" y="159"/>
                </a:lnTo>
                <a:lnTo>
                  <a:pt x="118" y="157"/>
                </a:lnTo>
                <a:lnTo>
                  <a:pt x="121" y="154"/>
                </a:lnTo>
                <a:lnTo>
                  <a:pt x="123" y="152"/>
                </a:lnTo>
                <a:lnTo>
                  <a:pt x="128" y="152"/>
                </a:lnTo>
                <a:lnTo>
                  <a:pt x="128" y="150"/>
                </a:lnTo>
                <a:lnTo>
                  <a:pt x="123" y="150"/>
                </a:lnTo>
                <a:lnTo>
                  <a:pt x="118" y="147"/>
                </a:lnTo>
                <a:lnTo>
                  <a:pt x="114" y="147"/>
                </a:lnTo>
                <a:lnTo>
                  <a:pt x="111" y="145"/>
                </a:lnTo>
                <a:lnTo>
                  <a:pt x="109" y="145"/>
                </a:lnTo>
                <a:lnTo>
                  <a:pt x="106" y="142"/>
                </a:lnTo>
                <a:lnTo>
                  <a:pt x="104" y="142"/>
                </a:lnTo>
                <a:lnTo>
                  <a:pt x="102" y="140"/>
                </a:lnTo>
                <a:lnTo>
                  <a:pt x="99" y="140"/>
                </a:lnTo>
                <a:lnTo>
                  <a:pt x="97" y="137"/>
                </a:lnTo>
                <a:lnTo>
                  <a:pt x="94" y="135"/>
                </a:lnTo>
                <a:lnTo>
                  <a:pt x="92" y="133"/>
                </a:lnTo>
                <a:lnTo>
                  <a:pt x="90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82" y="123"/>
                </a:lnTo>
                <a:lnTo>
                  <a:pt x="80" y="121"/>
                </a:lnTo>
                <a:lnTo>
                  <a:pt x="80" y="118"/>
                </a:lnTo>
                <a:lnTo>
                  <a:pt x="78" y="116"/>
                </a:lnTo>
                <a:lnTo>
                  <a:pt x="75" y="113"/>
                </a:lnTo>
                <a:lnTo>
                  <a:pt x="75" y="111"/>
                </a:lnTo>
                <a:lnTo>
                  <a:pt x="73" y="109"/>
                </a:lnTo>
                <a:lnTo>
                  <a:pt x="73" y="104"/>
                </a:lnTo>
                <a:lnTo>
                  <a:pt x="70" y="101"/>
                </a:lnTo>
                <a:lnTo>
                  <a:pt x="70" y="99"/>
                </a:lnTo>
                <a:lnTo>
                  <a:pt x="68" y="94"/>
                </a:lnTo>
                <a:lnTo>
                  <a:pt x="68" y="90"/>
                </a:lnTo>
                <a:lnTo>
                  <a:pt x="66" y="87"/>
                </a:lnTo>
                <a:lnTo>
                  <a:pt x="66" y="82"/>
                </a:lnTo>
                <a:lnTo>
                  <a:pt x="63" y="77"/>
                </a:lnTo>
                <a:lnTo>
                  <a:pt x="99" y="77"/>
                </a:lnTo>
                <a:lnTo>
                  <a:pt x="61" y="77"/>
                </a:lnTo>
                <a:lnTo>
                  <a:pt x="61" y="77"/>
                </a:lnTo>
                <a:close/>
              </a:path>
              <a:path w="408" h="167">
                <a:moveTo>
                  <a:pt x="111" y="77"/>
                </a:moveTo>
                <a:lnTo>
                  <a:pt x="61" y="77"/>
                </a:lnTo>
                <a:lnTo>
                  <a:pt x="99" y="77"/>
                </a:ln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4"/>
                </a:lnTo>
                <a:lnTo>
                  <a:pt x="92" y="99"/>
                </a:lnTo>
                <a:lnTo>
                  <a:pt x="92" y="101"/>
                </a:lnTo>
                <a:lnTo>
                  <a:pt x="90" y="104"/>
                </a:lnTo>
                <a:lnTo>
                  <a:pt x="90" y="109"/>
                </a:lnTo>
                <a:lnTo>
                  <a:pt x="87" y="111"/>
                </a:lnTo>
                <a:lnTo>
                  <a:pt x="87" y="113"/>
                </a:lnTo>
                <a:lnTo>
                  <a:pt x="85" y="116"/>
                </a:lnTo>
                <a:lnTo>
                  <a:pt x="82" y="121"/>
                </a:lnTo>
                <a:lnTo>
                  <a:pt x="82" y="123"/>
                </a:lnTo>
                <a:lnTo>
                  <a:pt x="90" y="125"/>
                </a:lnTo>
                <a:lnTo>
                  <a:pt x="92" y="121"/>
                </a:lnTo>
                <a:lnTo>
                  <a:pt x="92" y="118"/>
                </a:lnTo>
                <a:lnTo>
                  <a:pt x="94" y="116"/>
                </a:lnTo>
                <a:lnTo>
                  <a:pt x="97" y="113"/>
                </a:lnTo>
                <a:lnTo>
                  <a:pt x="97" y="109"/>
                </a:lnTo>
                <a:lnTo>
                  <a:pt x="99" y="106"/>
                </a:lnTo>
                <a:lnTo>
                  <a:pt x="99" y="104"/>
                </a:lnTo>
                <a:lnTo>
                  <a:pt x="102" y="99"/>
                </a:lnTo>
                <a:lnTo>
                  <a:pt x="102" y="97"/>
                </a:lnTo>
                <a:lnTo>
                  <a:pt x="104" y="92"/>
                </a:lnTo>
                <a:lnTo>
                  <a:pt x="104" y="90"/>
                </a:lnTo>
                <a:lnTo>
                  <a:pt x="106" y="85"/>
                </a:lnTo>
                <a:lnTo>
                  <a:pt x="106" y="80"/>
                </a:lnTo>
                <a:lnTo>
                  <a:pt x="111" y="77"/>
                </a:lnTo>
                <a:lnTo>
                  <a:pt x="111" y="77"/>
                </a:lnTo>
                <a:close/>
              </a:path>
              <a:path w="408" h="167">
                <a:moveTo>
                  <a:pt x="102" y="65"/>
                </a:moveTo>
                <a:lnTo>
                  <a:pt x="99" y="73"/>
                </a:lnTo>
                <a:lnTo>
                  <a:pt x="49" y="73"/>
                </a:lnTo>
                <a:lnTo>
                  <a:pt x="54" y="80"/>
                </a:lnTo>
                <a:lnTo>
                  <a:pt x="58" y="77"/>
                </a:lnTo>
                <a:lnTo>
                  <a:pt x="111" y="77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408" h="167">
                <a:moveTo>
                  <a:pt x="37" y="61"/>
                </a:moveTo>
                <a:lnTo>
                  <a:pt x="25" y="63"/>
                </a:lnTo>
                <a:lnTo>
                  <a:pt x="25" y="130"/>
                </a:lnTo>
                <a:lnTo>
                  <a:pt x="32" y="130"/>
                </a:lnTo>
                <a:lnTo>
                  <a:pt x="32" y="65"/>
                </a:lnTo>
                <a:lnTo>
                  <a:pt x="37" y="61"/>
                </a:lnTo>
                <a:lnTo>
                  <a:pt x="37" y="61"/>
                </a:lnTo>
                <a:close/>
              </a:path>
              <a:path w="408" h="167">
                <a:moveTo>
                  <a:pt x="27" y="51"/>
                </a:moveTo>
                <a:lnTo>
                  <a:pt x="22" y="58"/>
                </a:lnTo>
                <a:lnTo>
                  <a:pt x="1" y="58"/>
                </a:lnTo>
                <a:lnTo>
                  <a:pt x="6" y="65"/>
                </a:lnTo>
                <a:lnTo>
                  <a:pt x="8" y="63"/>
                </a:lnTo>
                <a:lnTo>
                  <a:pt x="25" y="63"/>
                </a:lnTo>
                <a:lnTo>
                  <a:pt x="37" y="61"/>
                </a:lnTo>
                <a:lnTo>
                  <a:pt x="27" y="51"/>
                </a:lnTo>
                <a:lnTo>
                  <a:pt x="27" y="51"/>
                </a:lnTo>
                <a:close/>
              </a:path>
              <a:path w="408" h="167">
                <a:moveTo>
                  <a:pt x="121" y="49"/>
                </a:moveTo>
                <a:lnTo>
                  <a:pt x="116" y="49"/>
                </a:lnTo>
                <a:lnTo>
                  <a:pt x="114" y="51"/>
                </a:lnTo>
                <a:lnTo>
                  <a:pt x="92" y="51"/>
                </a:lnTo>
                <a:lnTo>
                  <a:pt x="92" y="53"/>
                </a:lnTo>
                <a:lnTo>
                  <a:pt x="94" y="56"/>
                </a:lnTo>
                <a:lnTo>
                  <a:pt x="94" y="58"/>
                </a:lnTo>
                <a:lnTo>
                  <a:pt x="97" y="58"/>
                </a:lnTo>
                <a:lnTo>
                  <a:pt x="102" y="61"/>
                </a:lnTo>
                <a:lnTo>
                  <a:pt x="121" y="61"/>
                </a:lnTo>
                <a:lnTo>
                  <a:pt x="123" y="58"/>
                </a:lnTo>
                <a:lnTo>
                  <a:pt x="126" y="58"/>
                </a:lnTo>
                <a:lnTo>
                  <a:pt x="126" y="56"/>
                </a:lnTo>
                <a:lnTo>
                  <a:pt x="123" y="51"/>
                </a:lnTo>
                <a:lnTo>
                  <a:pt x="123" y="49"/>
                </a:lnTo>
                <a:lnTo>
                  <a:pt x="121" y="49"/>
                </a:lnTo>
                <a:lnTo>
                  <a:pt x="121" y="49"/>
                </a:lnTo>
                <a:close/>
              </a:path>
              <a:path w="408" h="167">
                <a:moveTo>
                  <a:pt x="58" y="10"/>
                </a:moveTo>
                <a:lnTo>
                  <a:pt x="58" y="41"/>
                </a:lnTo>
                <a:lnTo>
                  <a:pt x="56" y="46"/>
                </a:lnTo>
                <a:lnTo>
                  <a:pt x="56" y="49"/>
                </a:lnTo>
                <a:lnTo>
                  <a:pt x="54" y="51"/>
                </a:lnTo>
                <a:lnTo>
                  <a:pt x="54" y="53"/>
                </a:lnTo>
                <a:lnTo>
                  <a:pt x="51" y="56"/>
                </a:lnTo>
                <a:lnTo>
                  <a:pt x="51" y="61"/>
                </a:lnTo>
                <a:lnTo>
                  <a:pt x="49" y="63"/>
                </a:lnTo>
                <a:lnTo>
                  <a:pt x="46" y="65"/>
                </a:lnTo>
                <a:lnTo>
                  <a:pt x="44" y="68"/>
                </a:lnTo>
                <a:lnTo>
                  <a:pt x="42" y="70"/>
                </a:lnTo>
                <a:lnTo>
                  <a:pt x="39" y="75"/>
                </a:lnTo>
                <a:lnTo>
                  <a:pt x="37" y="77"/>
                </a:lnTo>
                <a:lnTo>
                  <a:pt x="37" y="80"/>
                </a:lnTo>
                <a:lnTo>
                  <a:pt x="39" y="77"/>
                </a:lnTo>
                <a:lnTo>
                  <a:pt x="44" y="75"/>
                </a:lnTo>
                <a:lnTo>
                  <a:pt x="46" y="73"/>
                </a:lnTo>
                <a:lnTo>
                  <a:pt x="49" y="70"/>
                </a:lnTo>
                <a:lnTo>
                  <a:pt x="51" y="68"/>
                </a:lnTo>
                <a:lnTo>
                  <a:pt x="54" y="65"/>
                </a:lnTo>
                <a:lnTo>
                  <a:pt x="56" y="63"/>
                </a:lnTo>
                <a:lnTo>
                  <a:pt x="56" y="61"/>
                </a:lnTo>
                <a:lnTo>
                  <a:pt x="58" y="58"/>
                </a:lnTo>
                <a:lnTo>
                  <a:pt x="61" y="56"/>
                </a:lnTo>
                <a:lnTo>
                  <a:pt x="61" y="53"/>
                </a:lnTo>
                <a:lnTo>
                  <a:pt x="63" y="51"/>
                </a:lnTo>
                <a:lnTo>
                  <a:pt x="63" y="46"/>
                </a:lnTo>
                <a:lnTo>
                  <a:pt x="66" y="41"/>
                </a:lnTo>
                <a:lnTo>
                  <a:pt x="66" y="32"/>
                </a:lnTo>
                <a:lnTo>
                  <a:pt x="68" y="30"/>
                </a:lnTo>
                <a:lnTo>
                  <a:pt x="68" y="13"/>
                </a:lnTo>
                <a:lnTo>
                  <a:pt x="92" y="13"/>
                </a:lnTo>
                <a:lnTo>
                  <a:pt x="58" y="10"/>
                </a:lnTo>
                <a:lnTo>
                  <a:pt x="58" y="10"/>
                </a:lnTo>
                <a:close/>
              </a:path>
              <a:path w="408" h="167">
                <a:moveTo>
                  <a:pt x="58" y="1"/>
                </a:moveTo>
                <a:lnTo>
                  <a:pt x="58" y="10"/>
                </a:lnTo>
                <a:lnTo>
                  <a:pt x="92" y="13"/>
                </a:lnTo>
                <a:lnTo>
                  <a:pt x="92" y="51"/>
                </a:lnTo>
                <a:lnTo>
                  <a:pt x="106" y="51"/>
                </a:lnTo>
                <a:lnTo>
                  <a:pt x="104" y="51"/>
                </a:lnTo>
                <a:lnTo>
                  <a:pt x="102" y="49"/>
                </a:lnTo>
                <a:lnTo>
                  <a:pt x="99" y="46"/>
                </a:lnTo>
                <a:lnTo>
                  <a:pt x="99" y="15"/>
                </a:lnTo>
                <a:lnTo>
                  <a:pt x="104" y="10"/>
                </a:lnTo>
                <a:lnTo>
                  <a:pt x="68" y="8"/>
                </a:lnTo>
                <a:lnTo>
                  <a:pt x="58" y="1"/>
                </a:lnTo>
                <a:lnTo>
                  <a:pt x="58" y="1"/>
                </a:lnTo>
                <a:close/>
              </a:path>
              <a:path w="408" h="167">
                <a:moveTo>
                  <a:pt x="94" y="1"/>
                </a:moveTo>
                <a:lnTo>
                  <a:pt x="92" y="8"/>
                </a:lnTo>
                <a:lnTo>
                  <a:pt x="68" y="8"/>
                </a:lnTo>
                <a:lnTo>
                  <a:pt x="104" y="10"/>
                </a:lnTo>
                <a:lnTo>
                  <a:pt x="94" y="1"/>
                </a:lnTo>
                <a:lnTo>
                  <a:pt x="94" y="1"/>
                </a:lnTo>
                <a:close/>
              </a:path>
              <a:path w="408" h="167">
                <a:moveTo>
                  <a:pt x="18" y="1"/>
                </a:moveTo>
                <a:lnTo>
                  <a:pt x="15" y="1"/>
                </a:lnTo>
                <a:lnTo>
                  <a:pt x="18" y="3"/>
                </a:lnTo>
                <a:lnTo>
                  <a:pt x="18" y="5"/>
                </a:lnTo>
                <a:lnTo>
                  <a:pt x="20" y="10"/>
                </a:lnTo>
                <a:lnTo>
                  <a:pt x="20" y="13"/>
                </a:lnTo>
                <a:lnTo>
                  <a:pt x="22" y="17"/>
                </a:lnTo>
                <a:lnTo>
                  <a:pt x="22" y="20"/>
                </a:lnTo>
                <a:lnTo>
                  <a:pt x="25" y="22"/>
                </a:lnTo>
                <a:lnTo>
                  <a:pt x="25" y="30"/>
                </a:lnTo>
                <a:lnTo>
                  <a:pt x="27" y="32"/>
                </a:lnTo>
                <a:lnTo>
                  <a:pt x="32" y="30"/>
                </a:lnTo>
                <a:lnTo>
                  <a:pt x="32" y="25"/>
                </a:lnTo>
                <a:lnTo>
                  <a:pt x="34" y="22"/>
                </a:lnTo>
                <a:lnTo>
                  <a:pt x="34" y="20"/>
                </a:lnTo>
                <a:lnTo>
                  <a:pt x="32" y="15"/>
                </a:lnTo>
                <a:lnTo>
                  <a:pt x="30" y="13"/>
                </a:lnTo>
                <a:lnTo>
                  <a:pt x="30" y="10"/>
                </a:lnTo>
                <a:lnTo>
                  <a:pt x="27" y="10"/>
                </a:lnTo>
                <a:lnTo>
                  <a:pt x="25" y="8"/>
                </a:lnTo>
                <a:lnTo>
                  <a:pt x="22" y="5"/>
                </a:lnTo>
                <a:lnTo>
                  <a:pt x="20" y="3"/>
                </a:lnTo>
                <a:lnTo>
                  <a:pt x="18" y="1"/>
                </a:lnTo>
                <a:lnTo>
                  <a:pt x="18" y="1"/>
                </a:lnTo>
                <a:close/>
              </a:path>
              <a:path w="408" h="167">
                <a:moveTo>
                  <a:pt x="330" y="113"/>
                </a:moveTo>
                <a:lnTo>
                  <a:pt x="308" y="137"/>
                </a:lnTo>
                <a:lnTo>
                  <a:pt x="318" y="137"/>
                </a:lnTo>
                <a:lnTo>
                  <a:pt x="320" y="135"/>
                </a:lnTo>
                <a:lnTo>
                  <a:pt x="322" y="133"/>
                </a:lnTo>
                <a:lnTo>
                  <a:pt x="325" y="128"/>
                </a:lnTo>
                <a:lnTo>
                  <a:pt x="327" y="123"/>
                </a:lnTo>
                <a:lnTo>
                  <a:pt x="330" y="121"/>
                </a:lnTo>
                <a:lnTo>
                  <a:pt x="332" y="116"/>
                </a:lnTo>
                <a:lnTo>
                  <a:pt x="330" y="113"/>
                </a:lnTo>
                <a:lnTo>
                  <a:pt x="330" y="113"/>
                </a:lnTo>
                <a:close/>
              </a:path>
              <a:path w="408" h="167">
                <a:moveTo>
                  <a:pt x="366" y="68"/>
                </a:moveTo>
                <a:lnTo>
                  <a:pt x="356" y="68"/>
                </a:lnTo>
                <a:lnTo>
                  <a:pt x="356" y="133"/>
                </a:lnTo>
                <a:lnTo>
                  <a:pt x="356" y="166"/>
                </a:lnTo>
                <a:lnTo>
                  <a:pt x="366" y="161"/>
                </a:lnTo>
                <a:lnTo>
                  <a:pt x="366" y="68"/>
                </a:lnTo>
                <a:lnTo>
                  <a:pt x="366" y="68"/>
                </a:lnTo>
                <a:close/>
              </a:path>
              <a:path w="408" h="167">
                <a:moveTo>
                  <a:pt x="315" y="65"/>
                </a:moveTo>
                <a:lnTo>
                  <a:pt x="303" y="68"/>
                </a:lnTo>
                <a:lnTo>
                  <a:pt x="303" y="133"/>
                </a:lnTo>
                <a:lnTo>
                  <a:pt x="301" y="137"/>
                </a:lnTo>
                <a:lnTo>
                  <a:pt x="301" y="147"/>
                </a:lnTo>
                <a:lnTo>
                  <a:pt x="308" y="159"/>
                </a:lnTo>
                <a:lnTo>
                  <a:pt x="308" y="157"/>
                </a:lnTo>
                <a:lnTo>
                  <a:pt x="310" y="154"/>
                </a:lnTo>
                <a:lnTo>
                  <a:pt x="310" y="152"/>
                </a:lnTo>
                <a:lnTo>
                  <a:pt x="313" y="150"/>
                </a:lnTo>
                <a:lnTo>
                  <a:pt x="313" y="147"/>
                </a:lnTo>
                <a:lnTo>
                  <a:pt x="315" y="145"/>
                </a:lnTo>
                <a:lnTo>
                  <a:pt x="318" y="142"/>
                </a:lnTo>
                <a:lnTo>
                  <a:pt x="318" y="137"/>
                </a:lnTo>
                <a:lnTo>
                  <a:pt x="308" y="137"/>
                </a:lnTo>
                <a:lnTo>
                  <a:pt x="308" y="70"/>
                </a:lnTo>
                <a:lnTo>
                  <a:pt x="315" y="65"/>
                </a:lnTo>
                <a:lnTo>
                  <a:pt x="315" y="65"/>
                </a:lnTo>
                <a:close/>
              </a:path>
              <a:path w="408" h="167">
                <a:moveTo>
                  <a:pt x="308" y="56"/>
                </a:moveTo>
                <a:lnTo>
                  <a:pt x="301" y="63"/>
                </a:lnTo>
                <a:lnTo>
                  <a:pt x="279" y="63"/>
                </a:lnTo>
                <a:lnTo>
                  <a:pt x="284" y="70"/>
                </a:lnTo>
                <a:lnTo>
                  <a:pt x="284" y="68"/>
                </a:lnTo>
                <a:lnTo>
                  <a:pt x="289" y="68"/>
                </a:lnTo>
                <a:lnTo>
                  <a:pt x="303" y="68"/>
                </a:lnTo>
                <a:lnTo>
                  <a:pt x="315" y="65"/>
                </a:lnTo>
                <a:lnTo>
                  <a:pt x="308" y="56"/>
                </a:lnTo>
                <a:lnTo>
                  <a:pt x="308" y="56"/>
                </a:lnTo>
                <a:close/>
              </a:path>
              <a:path w="408" h="167">
                <a:moveTo>
                  <a:pt x="397" y="53"/>
                </a:moveTo>
                <a:lnTo>
                  <a:pt x="390" y="63"/>
                </a:lnTo>
                <a:lnTo>
                  <a:pt x="320" y="63"/>
                </a:lnTo>
                <a:lnTo>
                  <a:pt x="325" y="70"/>
                </a:lnTo>
                <a:lnTo>
                  <a:pt x="327" y="70"/>
                </a:lnTo>
                <a:lnTo>
                  <a:pt x="330" y="68"/>
                </a:lnTo>
                <a:lnTo>
                  <a:pt x="406" y="68"/>
                </a:lnTo>
                <a:lnTo>
                  <a:pt x="397" y="53"/>
                </a:lnTo>
                <a:lnTo>
                  <a:pt x="397" y="53"/>
                </a:lnTo>
                <a:close/>
              </a:path>
              <a:path w="408" h="167">
                <a:moveTo>
                  <a:pt x="296" y="1"/>
                </a:moveTo>
                <a:lnTo>
                  <a:pt x="294" y="3"/>
                </a:lnTo>
                <a:lnTo>
                  <a:pt x="296" y="5"/>
                </a:lnTo>
                <a:lnTo>
                  <a:pt x="298" y="8"/>
                </a:lnTo>
                <a:lnTo>
                  <a:pt x="298" y="10"/>
                </a:lnTo>
                <a:lnTo>
                  <a:pt x="301" y="13"/>
                </a:lnTo>
                <a:lnTo>
                  <a:pt x="303" y="15"/>
                </a:lnTo>
                <a:lnTo>
                  <a:pt x="306" y="20"/>
                </a:lnTo>
                <a:lnTo>
                  <a:pt x="306" y="22"/>
                </a:lnTo>
                <a:lnTo>
                  <a:pt x="308" y="25"/>
                </a:lnTo>
                <a:lnTo>
                  <a:pt x="308" y="30"/>
                </a:lnTo>
                <a:lnTo>
                  <a:pt x="310" y="32"/>
                </a:lnTo>
                <a:lnTo>
                  <a:pt x="313" y="34"/>
                </a:lnTo>
                <a:lnTo>
                  <a:pt x="315" y="32"/>
                </a:lnTo>
                <a:lnTo>
                  <a:pt x="315" y="17"/>
                </a:lnTo>
                <a:lnTo>
                  <a:pt x="313" y="15"/>
                </a:lnTo>
                <a:lnTo>
                  <a:pt x="310" y="13"/>
                </a:lnTo>
                <a:lnTo>
                  <a:pt x="308" y="10"/>
                </a:lnTo>
                <a:lnTo>
                  <a:pt x="306" y="10"/>
                </a:lnTo>
                <a:lnTo>
                  <a:pt x="303" y="8"/>
                </a:lnTo>
                <a:lnTo>
                  <a:pt x="301" y="5"/>
                </a:lnTo>
                <a:lnTo>
                  <a:pt x="298" y="3"/>
                </a:lnTo>
                <a:lnTo>
                  <a:pt x="296" y="1"/>
                </a:lnTo>
                <a:lnTo>
                  <a:pt x="296" y="1"/>
                </a:lnTo>
                <a:close/>
              </a:path>
              <a:path w="408" h="167">
                <a:moveTo>
                  <a:pt x="356" y="1"/>
                </a:moveTo>
                <a:lnTo>
                  <a:pt x="356" y="63"/>
                </a:lnTo>
                <a:lnTo>
                  <a:pt x="366" y="63"/>
                </a:lnTo>
                <a:lnTo>
                  <a:pt x="366" y="15"/>
                </a:lnTo>
                <a:lnTo>
                  <a:pt x="370" y="8"/>
                </a:lnTo>
                <a:lnTo>
                  <a:pt x="356" y="1"/>
                </a:lnTo>
                <a:lnTo>
                  <a:pt x="35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36" name="path 5536"/>
          <p:cNvSpPr/>
          <p:nvPr/>
        </p:nvSpPr>
        <p:spPr>
          <a:xfrm>
            <a:off x="13351002" y="9545066"/>
            <a:ext cx="248411" cy="108203"/>
          </a:xfrm>
          <a:custGeom>
            <a:avLst/>
            <a:gdLst/>
            <a:ahLst/>
            <a:cxnLst/>
            <a:rect l="0" t="0" r="0" b="0"/>
            <a:pathLst>
              <a:path w="391" h="170">
                <a:moveTo>
                  <a:pt x="106" y="152"/>
                </a:moveTo>
                <a:lnTo>
                  <a:pt x="97" y="152"/>
                </a:lnTo>
                <a:lnTo>
                  <a:pt x="97" y="166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1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3"/>
                </a:lnTo>
                <a:lnTo>
                  <a:pt x="41" y="126"/>
                </a:lnTo>
                <a:lnTo>
                  <a:pt x="46" y="128"/>
                </a:lnTo>
                <a:lnTo>
                  <a:pt x="49" y="128"/>
                </a:lnTo>
                <a:lnTo>
                  <a:pt x="51" y="130"/>
                </a:lnTo>
                <a:lnTo>
                  <a:pt x="53" y="130"/>
                </a:lnTo>
                <a:lnTo>
                  <a:pt x="56" y="133"/>
                </a:lnTo>
                <a:lnTo>
                  <a:pt x="58" y="135"/>
                </a:lnTo>
                <a:lnTo>
                  <a:pt x="61" y="135"/>
                </a:lnTo>
                <a:lnTo>
                  <a:pt x="61" y="138"/>
                </a:lnTo>
                <a:lnTo>
                  <a:pt x="63" y="138"/>
                </a:lnTo>
                <a:lnTo>
                  <a:pt x="66" y="140"/>
                </a:lnTo>
                <a:lnTo>
                  <a:pt x="68" y="142"/>
                </a:lnTo>
                <a:lnTo>
                  <a:pt x="70" y="145"/>
                </a:lnTo>
                <a:lnTo>
                  <a:pt x="70" y="142"/>
                </a:lnTo>
                <a:lnTo>
                  <a:pt x="73" y="140"/>
                </a:lnTo>
                <a:lnTo>
                  <a:pt x="73" y="133"/>
                </a:lnTo>
                <a:lnTo>
                  <a:pt x="70" y="130"/>
                </a:lnTo>
                <a:lnTo>
                  <a:pt x="70" y="128"/>
                </a:lnTo>
                <a:lnTo>
                  <a:pt x="68" y="126"/>
                </a:lnTo>
                <a:lnTo>
                  <a:pt x="63" y="123"/>
                </a:lnTo>
                <a:lnTo>
                  <a:pt x="56" y="123"/>
                </a:lnTo>
                <a:lnTo>
                  <a:pt x="53" y="121"/>
                </a:lnTo>
                <a:lnTo>
                  <a:pt x="46" y="121"/>
                </a:lnTo>
                <a:lnTo>
                  <a:pt x="41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1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6"/>
                </a:lnTo>
                <a:lnTo>
                  <a:pt x="56" y="109"/>
                </a:lnTo>
                <a:lnTo>
                  <a:pt x="58" y="111"/>
                </a:lnTo>
                <a:lnTo>
                  <a:pt x="61" y="114"/>
                </a:lnTo>
                <a:lnTo>
                  <a:pt x="63" y="116"/>
                </a:lnTo>
                <a:lnTo>
                  <a:pt x="63" y="114"/>
                </a:lnTo>
                <a:lnTo>
                  <a:pt x="66" y="109"/>
                </a:lnTo>
                <a:lnTo>
                  <a:pt x="66" y="106"/>
                </a:lnTo>
                <a:lnTo>
                  <a:pt x="63" y="101"/>
                </a:lnTo>
                <a:lnTo>
                  <a:pt x="63" y="99"/>
                </a:lnTo>
                <a:lnTo>
                  <a:pt x="61" y="99"/>
                </a:lnTo>
                <a:lnTo>
                  <a:pt x="58" y="97"/>
                </a:lnTo>
                <a:lnTo>
                  <a:pt x="53" y="97"/>
                </a:lnTo>
                <a:lnTo>
                  <a:pt x="51" y="94"/>
                </a:lnTo>
                <a:lnTo>
                  <a:pt x="49" y="94"/>
                </a:lnTo>
                <a:lnTo>
                  <a:pt x="44" y="92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1" h="170">
                <a:moveTo>
                  <a:pt x="44" y="75"/>
                </a:moveTo>
                <a:lnTo>
                  <a:pt x="41" y="78"/>
                </a:lnTo>
                <a:lnTo>
                  <a:pt x="39" y="80"/>
                </a:lnTo>
                <a:lnTo>
                  <a:pt x="37" y="82"/>
                </a:lnTo>
                <a:lnTo>
                  <a:pt x="34" y="82"/>
                </a:lnTo>
                <a:lnTo>
                  <a:pt x="32" y="85"/>
                </a:lnTo>
                <a:lnTo>
                  <a:pt x="30" y="87"/>
                </a:lnTo>
                <a:lnTo>
                  <a:pt x="27" y="90"/>
                </a:lnTo>
                <a:lnTo>
                  <a:pt x="25" y="92"/>
                </a:lnTo>
                <a:lnTo>
                  <a:pt x="22" y="92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99"/>
                </a:lnTo>
                <a:lnTo>
                  <a:pt x="8" y="101"/>
                </a:lnTo>
                <a:lnTo>
                  <a:pt x="18" y="101"/>
                </a:lnTo>
                <a:lnTo>
                  <a:pt x="22" y="99"/>
                </a:lnTo>
                <a:lnTo>
                  <a:pt x="25" y="99"/>
                </a:lnTo>
                <a:lnTo>
                  <a:pt x="27" y="97"/>
                </a:lnTo>
                <a:lnTo>
                  <a:pt x="30" y="94"/>
                </a:lnTo>
                <a:lnTo>
                  <a:pt x="32" y="94"/>
                </a:lnTo>
                <a:lnTo>
                  <a:pt x="34" y="92"/>
                </a:lnTo>
                <a:lnTo>
                  <a:pt x="37" y="90"/>
                </a:lnTo>
                <a:lnTo>
                  <a:pt x="39" y="87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8"/>
                </a:lnTo>
                <a:lnTo>
                  <a:pt x="51" y="75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1" h="170">
                <a:moveTo>
                  <a:pt x="30" y="37"/>
                </a:moveTo>
                <a:lnTo>
                  <a:pt x="30" y="39"/>
                </a:lnTo>
                <a:lnTo>
                  <a:pt x="27" y="44"/>
                </a:lnTo>
                <a:lnTo>
                  <a:pt x="27" y="46"/>
                </a:lnTo>
                <a:lnTo>
                  <a:pt x="25" y="49"/>
                </a:lnTo>
                <a:lnTo>
                  <a:pt x="22" y="54"/>
                </a:lnTo>
                <a:lnTo>
                  <a:pt x="22" y="56"/>
                </a:lnTo>
                <a:lnTo>
                  <a:pt x="20" y="58"/>
                </a:lnTo>
                <a:lnTo>
                  <a:pt x="20" y="63"/>
                </a:lnTo>
                <a:lnTo>
                  <a:pt x="18" y="66"/>
                </a:lnTo>
                <a:lnTo>
                  <a:pt x="15" y="68"/>
                </a:lnTo>
                <a:lnTo>
                  <a:pt x="18" y="70"/>
                </a:lnTo>
                <a:lnTo>
                  <a:pt x="18" y="68"/>
                </a:lnTo>
                <a:lnTo>
                  <a:pt x="20" y="66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1"/>
                </a:lnTo>
                <a:lnTo>
                  <a:pt x="30" y="49"/>
                </a:lnTo>
                <a:lnTo>
                  <a:pt x="32" y="46"/>
                </a:lnTo>
                <a:lnTo>
                  <a:pt x="34" y="41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1" h="170">
                <a:moveTo>
                  <a:pt x="80" y="34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6"/>
                </a:lnTo>
                <a:lnTo>
                  <a:pt x="61" y="51"/>
                </a:lnTo>
                <a:lnTo>
                  <a:pt x="58" y="54"/>
                </a:lnTo>
                <a:lnTo>
                  <a:pt x="58" y="56"/>
                </a:lnTo>
                <a:lnTo>
                  <a:pt x="56" y="58"/>
                </a:lnTo>
                <a:lnTo>
                  <a:pt x="53" y="61"/>
                </a:lnTo>
                <a:lnTo>
                  <a:pt x="53" y="63"/>
                </a:lnTo>
                <a:lnTo>
                  <a:pt x="61" y="66"/>
                </a:lnTo>
                <a:lnTo>
                  <a:pt x="63" y="63"/>
                </a:lnTo>
                <a:lnTo>
                  <a:pt x="63" y="61"/>
                </a:lnTo>
                <a:lnTo>
                  <a:pt x="66" y="56"/>
                </a:lnTo>
                <a:lnTo>
                  <a:pt x="68" y="54"/>
                </a:lnTo>
                <a:lnTo>
                  <a:pt x="70" y="51"/>
                </a:lnTo>
                <a:lnTo>
                  <a:pt x="70" y="49"/>
                </a:lnTo>
                <a:lnTo>
                  <a:pt x="73" y="44"/>
                </a:lnTo>
                <a:lnTo>
                  <a:pt x="75" y="41"/>
                </a:lnTo>
                <a:lnTo>
                  <a:pt x="75" y="39"/>
                </a:lnTo>
                <a:lnTo>
                  <a:pt x="80" y="34"/>
                </a:lnTo>
                <a:lnTo>
                  <a:pt x="80" y="34"/>
                </a:lnTo>
                <a:close/>
              </a:path>
              <a:path w="391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6"/>
                </a:lnTo>
                <a:lnTo>
                  <a:pt x="39" y="51"/>
                </a:lnTo>
                <a:lnTo>
                  <a:pt x="41" y="54"/>
                </a:lnTo>
                <a:lnTo>
                  <a:pt x="41" y="56"/>
                </a:lnTo>
                <a:lnTo>
                  <a:pt x="44" y="61"/>
                </a:lnTo>
                <a:lnTo>
                  <a:pt x="46" y="63"/>
                </a:lnTo>
                <a:lnTo>
                  <a:pt x="46" y="66"/>
                </a:lnTo>
                <a:lnTo>
                  <a:pt x="49" y="68"/>
                </a:lnTo>
                <a:lnTo>
                  <a:pt x="46" y="70"/>
                </a:lnTo>
                <a:lnTo>
                  <a:pt x="44" y="73"/>
                </a:lnTo>
                <a:lnTo>
                  <a:pt x="44" y="75"/>
                </a:lnTo>
                <a:lnTo>
                  <a:pt x="51" y="75"/>
                </a:lnTo>
                <a:lnTo>
                  <a:pt x="53" y="78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90"/>
                </a:lnTo>
                <a:lnTo>
                  <a:pt x="68" y="90"/>
                </a:lnTo>
                <a:lnTo>
                  <a:pt x="70" y="92"/>
                </a:lnTo>
                <a:lnTo>
                  <a:pt x="73" y="94"/>
                </a:lnTo>
                <a:lnTo>
                  <a:pt x="75" y="97"/>
                </a:lnTo>
                <a:lnTo>
                  <a:pt x="78" y="97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4"/>
                </a:lnTo>
                <a:lnTo>
                  <a:pt x="92" y="94"/>
                </a:lnTo>
                <a:lnTo>
                  <a:pt x="97" y="92"/>
                </a:lnTo>
                <a:lnTo>
                  <a:pt x="97" y="90"/>
                </a:lnTo>
                <a:lnTo>
                  <a:pt x="94" y="90"/>
                </a:lnTo>
                <a:lnTo>
                  <a:pt x="90" y="90"/>
                </a:lnTo>
                <a:lnTo>
                  <a:pt x="87" y="87"/>
                </a:lnTo>
                <a:lnTo>
                  <a:pt x="82" y="87"/>
                </a:lnTo>
                <a:lnTo>
                  <a:pt x="80" y="85"/>
                </a:lnTo>
                <a:lnTo>
                  <a:pt x="75" y="85"/>
                </a:lnTo>
                <a:lnTo>
                  <a:pt x="73" y="82"/>
                </a:lnTo>
                <a:lnTo>
                  <a:pt x="70" y="82"/>
                </a:lnTo>
                <a:lnTo>
                  <a:pt x="68" y="80"/>
                </a:lnTo>
                <a:lnTo>
                  <a:pt x="66" y="78"/>
                </a:lnTo>
                <a:lnTo>
                  <a:pt x="63" y="78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6"/>
                </a:lnTo>
                <a:lnTo>
                  <a:pt x="53" y="63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4"/>
                </a:lnTo>
                <a:lnTo>
                  <a:pt x="44" y="49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68" y="37"/>
                </a:lnTo>
                <a:lnTo>
                  <a:pt x="80" y="34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1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8"/>
                </a:lnTo>
                <a:lnTo>
                  <a:pt x="34" y="20"/>
                </a:lnTo>
                <a:lnTo>
                  <a:pt x="34" y="27"/>
                </a:lnTo>
                <a:lnTo>
                  <a:pt x="32" y="32"/>
                </a:lnTo>
                <a:lnTo>
                  <a:pt x="39" y="32"/>
                </a:lnTo>
                <a:lnTo>
                  <a:pt x="39" y="30"/>
                </a:lnTo>
                <a:lnTo>
                  <a:pt x="41" y="27"/>
                </a:lnTo>
                <a:lnTo>
                  <a:pt x="41" y="25"/>
                </a:lnTo>
                <a:lnTo>
                  <a:pt x="44" y="20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1" h="170">
                <a:moveTo>
                  <a:pt x="1" y="10"/>
                </a:moveTo>
                <a:lnTo>
                  <a:pt x="1" y="150"/>
                </a:lnTo>
                <a:lnTo>
                  <a:pt x="8" y="147"/>
                </a:lnTo>
                <a:lnTo>
                  <a:pt x="8" y="106"/>
                </a:lnTo>
                <a:lnTo>
                  <a:pt x="10" y="104"/>
                </a:lnTo>
                <a:lnTo>
                  <a:pt x="13" y="104"/>
                </a:lnTo>
                <a:lnTo>
                  <a:pt x="15" y="101"/>
                </a:lnTo>
                <a:lnTo>
                  <a:pt x="8" y="101"/>
                </a:lnTo>
                <a:lnTo>
                  <a:pt x="8" y="13"/>
                </a:lnTo>
                <a:lnTo>
                  <a:pt x="97" y="13"/>
                </a:lnTo>
                <a:lnTo>
                  <a:pt x="1" y="10"/>
                </a:lnTo>
                <a:lnTo>
                  <a:pt x="1" y="10"/>
                </a:lnTo>
                <a:close/>
              </a:path>
              <a:path w="391" h="170">
                <a:moveTo>
                  <a:pt x="1" y="1"/>
                </a:moveTo>
                <a:lnTo>
                  <a:pt x="1" y="10"/>
                </a:lnTo>
                <a:lnTo>
                  <a:pt x="97" y="13"/>
                </a:lnTo>
                <a:lnTo>
                  <a:pt x="97" y="147"/>
                </a:lnTo>
                <a:lnTo>
                  <a:pt x="8" y="147"/>
                </a:lnTo>
                <a:lnTo>
                  <a:pt x="1" y="150"/>
                </a:lnTo>
                <a:lnTo>
                  <a:pt x="1" y="169"/>
                </a:lnTo>
                <a:lnTo>
                  <a:pt x="8" y="164"/>
                </a:lnTo>
                <a:lnTo>
                  <a:pt x="8" y="152"/>
                </a:lnTo>
                <a:lnTo>
                  <a:pt x="97" y="152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1"/>
                </a:lnTo>
                <a:lnTo>
                  <a:pt x="1" y="1"/>
                </a:lnTo>
                <a:close/>
              </a:path>
              <a:path w="391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1" h="170">
                <a:moveTo>
                  <a:pt x="353" y="150"/>
                </a:moveTo>
                <a:lnTo>
                  <a:pt x="353" y="154"/>
                </a:lnTo>
                <a:lnTo>
                  <a:pt x="356" y="154"/>
                </a:lnTo>
                <a:lnTo>
                  <a:pt x="358" y="154"/>
                </a:lnTo>
                <a:lnTo>
                  <a:pt x="361" y="157"/>
                </a:lnTo>
                <a:lnTo>
                  <a:pt x="363" y="159"/>
                </a:lnTo>
                <a:lnTo>
                  <a:pt x="366" y="159"/>
                </a:lnTo>
                <a:lnTo>
                  <a:pt x="368" y="161"/>
                </a:lnTo>
                <a:lnTo>
                  <a:pt x="370" y="164"/>
                </a:lnTo>
                <a:lnTo>
                  <a:pt x="370" y="166"/>
                </a:lnTo>
                <a:lnTo>
                  <a:pt x="373" y="169"/>
                </a:lnTo>
                <a:lnTo>
                  <a:pt x="375" y="169"/>
                </a:lnTo>
                <a:lnTo>
                  <a:pt x="378" y="166"/>
                </a:lnTo>
                <a:lnTo>
                  <a:pt x="380" y="164"/>
                </a:lnTo>
                <a:lnTo>
                  <a:pt x="380" y="161"/>
                </a:lnTo>
                <a:lnTo>
                  <a:pt x="382" y="159"/>
                </a:lnTo>
                <a:lnTo>
                  <a:pt x="382" y="157"/>
                </a:lnTo>
                <a:lnTo>
                  <a:pt x="385" y="154"/>
                </a:lnTo>
                <a:lnTo>
                  <a:pt x="373" y="152"/>
                </a:lnTo>
                <a:lnTo>
                  <a:pt x="361" y="152"/>
                </a:lnTo>
                <a:lnTo>
                  <a:pt x="358" y="150"/>
                </a:lnTo>
                <a:lnTo>
                  <a:pt x="353" y="150"/>
                </a:lnTo>
                <a:lnTo>
                  <a:pt x="353" y="150"/>
                </a:lnTo>
                <a:close/>
              </a:path>
              <a:path w="391" h="170">
                <a:moveTo>
                  <a:pt x="306" y="150"/>
                </a:moveTo>
                <a:lnTo>
                  <a:pt x="306" y="152"/>
                </a:lnTo>
                <a:lnTo>
                  <a:pt x="308" y="154"/>
                </a:lnTo>
                <a:lnTo>
                  <a:pt x="310" y="154"/>
                </a:lnTo>
                <a:lnTo>
                  <a:pt x="313" y="157"/>
                </a:lnTo>
                <a:lnTo>
                  <a:pt x="315" y="159"/>
                </a:lnTo>
                <a:lnTo>
                  <a:pt x="318" y="161"/>
                </a:lnTo>
                <a:lnTo>
                  <a:pt x="318" y="164"/>
                </a:lnTo>
                <a:lnTo>
                  <a:pt x="320" y="166"/>
                </a:lnTo>
                <a:lnTo>
                  <a:pt x="322" y="164"/>
                </a:lnTo>
                <a:lnTo>
                  <a:pt x="325" y="161"/>
                </a:lnTo>
                <a:lnTo>
                  <a:pt x="327" y="161"/>
                </a:lnTo>
                <a:lnTo>
                  <a:pt x="330" y="157"/>
                </a:lnTo>
                <a:lnTo>
                  <a:pt x="332" y="154"/>
                </a:lnTo>
                <a:lnTo>
                  <a:pt x="332" y="152"/>
                </a:lnTo>
                <a:lnTo>
                  <a:pt x="320" y="152"/>
                </a:lnTo>
                <a:lnTo>
                  <a:pt x="313" y="152"/>
                </a:lnTo>
                <a:lnTo>
                  <a:pt x="310" y="150"/>
                </a:lnTo>
                <a:lnTo>
                  <a:pt x="306" y="150"/>
                </a:lnTo>
                <a:lnTo>
                  <a:pt x="306" y="150"/>
                </a:lnTo>
                <a:close/>
              </a:path>
              <a:path w="391" h="170">
                <a:moveTo>
                  <a:pt x="308" y="94"/>
                </a:moveTo>
                <a:lnTo>
                  <a:pt x="298" y="94"/>
                </a:lnTo>
                <a:lnTo>
                  <a:pt x="298" y="99"/>
                </a:lnTo>
                <a:lnTo>
                  <a:pt x="298" y="109"/>
                </a:lnTo>
                <a:lnTo>
                  <a:pt x="296" y="114"/>
                </a:lnTo>
                <a:lnTo>
                  <a:pt x="296" y="121"/>
                </a:lnTo>
                <a:lnTo>
                  <a:pt x="293" y="123"/>
                </a:lnTo>
                <a:lnTo>
                  <a:pt x="293" y="126"/>
                </a:lnTo>
                <a:lnTo>
                  <a:pt x="291" y="130"/>
                </a:lnTo>
                <a:lnTo>
                  <a:pt x="291" y="133"/>
                </a:lnTo>
                <a:lnTo>
                  <a:pt x="289" y="135"/>
                </a:lnTo>
                <a:lnTo>
                  <a:pt x="289" y="140"/>
                </a:lnTo>
                <a:lnTo>
                  <a:pt x="286" y="142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7" y="154"/>
                </a:lnTo>
                <a:lnTo>
                  <a:pt x="274" y="157"/>
                </a:lnTo>
                <a:lnTo>
                  <a:pt x="272" y="159"/>
                </a:lnTo>
                <a:lnTo>
                  <a:pt x="270" y="161"/>
                </a:lnTo>
                <a:lnTo>
                  <a:pt x="267" y="164"/>
                </a:lnTo>
                <a:lnTo>
                  <a:pt x="270" y="166"/>
                </a:lnTo>
                <a:lnTo>
                  <a:pt x="272" y="164"/>
                </a:lnTo>
                <a:lnTo>
                  <a:pt x="274" y="164"/>
                </a:lnTo>
                <a:lnTo>
                  <a:pt x="277" y="161"/>
                </a:lnTo>
                <a:lnTo>
                  <a:pt x="279" y="159"/>
                </a:lnTo>
                <a:lnTo>
                  <a:pt x="281" y="157"/>
                </a:lnTo>
                <a:lnTo>
                  <a:pt x="284" y="154"/>
                </a:lnTo>
                <a:lnTo>
                  <a:pt x="286" y="152"/>
                </a:lnTo>
                <a:lnTo>
                  <a:pt x="289" y="150"/>
                </a:lnTo>
                <a:lnTo>
                  <a:pt x="291" y="147"/>
                </a:lnTo>
                <a:lnTo>
                  <a:pt x="291" y="145"/>
                </a:lnTo>
                <a:lnTo>
                  <a:pt x="293" y="142"/>
                </a:lnTo>
                <a:lnTo>
                  <a:pt x="296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1" y="126"/>
                </a:lnTo>
                <a:lnTo>
                  <a:pt x="303" y="121"/>
                </a:lnTo>
                <a:lnTo>
                  <a:pt x="303" y="114"/>
                </a:lnTo>
                <a:lnTo>
                  <a:pt x="306" y="111"/>
                </a:lnTo>
                <a:lnTo>
                  <a:pt x="306" y="99"/>
                </a:lnTo>
                <a:lnTo>
                  <a:pt x="308" y="94"/>
                </a:lnTo>
                <a:lnTo>
                  <a:pt x="308" y="94"/>
                </a:lnTo>
                <a:close/>
              </a:path>
              <a:path w="391" h="170">
                <a:moveTo>
                  <a:pt x="341" y="92"/>
                </a:moveTo>
                <a:lnTo>
                  <a:pt x="330" y="94"/>
                </a:lnTo>
                <a:lnTo>
                  <a:pt x="330" y="104"/>
                </a:lnTo>
                <a:lnTo>
                  <a:pt x="327" y="111"/>
                </a:lnTo>
                <a:lnTo>
                  <a:pt x="327" y="135"/>
                </a:lnTo>
                <a:lnTo>
                  <a:pt x="325" y="138"/>
                </a:lnTo>
                <a:lnTo>
                  <a:pt x="325" y="147"/>
                </a:lnTo>
                <a:lnTo>
                  <a:pt x="322" y="150"/>
                </a:lnTo>
                <a:lnTo>
                  <a:pt x="322" y="152"/>
                </a:lnTo>
                <a:lnTo>
                  <a:pt x="320" y="152"/>
                </a:lnTo>
                <a:lnTo>
                  <a:pt x="332" y="152"/>
                </a:lnTo>
                <a:lnTo>
                  <a:pt x="332" y="150"/>
                </a:lnTo>
                <a:lnTo>
                  <a:pt x="332" y="145"/>
                </a:lnTo>
                <a:lnTo>
                  <a:pt x="334" y="140"/>
                </a:lnTo>
                <a:lnTo>
                  <a:pt x="334" y="138"/>
                </a:lnTo>
                <a:lnTo>
                  <a:pt x="334" y="121"/>
                </a:lnTo>
                <a:lnTo>
                  <a:pt x="337" y="116"/>
                </a:lnTo>
                <a:lnTo>
                  <a:pt x="337" y="99"/>
                </a:lnTo>
                <a:lnTo>
                  <a:pt x="341" y="92"/>
                </a:lnTo>
                <a:lnTo>
                  <a:pt x="341" y="92"/>
                </a:lnTo>
                <a:close/>
              </a:path>
              <a:path w="391" h="170">
                <a:moveTo>
                  <a:pt x="334" y="85"/>
                </a:moveTo>
                <a:lnTo>
                  <a:pt x="330" y="92"/>
                </a:lnTo>
                <a:lnTo>
                  <a:pt x="270" y="92"/>
                </a:lnTo>
                <a:lnTo>
                  <a:pt x="274" y="97"/>
                </a:lnTo>
                <a:lnTo>
                  <a:pt x="279" y="94"/>
                </a:lnTo>
                <a:lnTo>
                  <a:pt x="330" y="94"/>
                </a:lnTo>
                <a:lnTo>
                  <a:pt x="341" y="92"/>
                </a:lnTo>
                <a:lnTo>
                  <a:pt x="334" y="85"/>
                </a:lnTo>
                <a:lnTo>
                  <a:pt x="334" y="85"/>
                </a:lnTo>
                <a:close/>
              </a:path>
              <a:path w="391" h="170">
                <a:moveTo>
                  <a:pt x="298" y="61"/>
                </a:moveTo>
                <a:lnTo>
                  <a:pt x="298" y="92"/>
                </a:lnTo>
                <a:lnTo>
                  <a:pt x="308" y="92"/>
                </a:lnTo>
                <a:lnTo>
                  <a:pt x="308" y="70"/>
                </a:lnTo>
                <a:lnTo>
                  <a:pt x="313" y="68"/>
                </a:lnTo>
                <a:lnTo>
                  <a:pt x="298" y="61"/>
                </a:lnTo>
                <a:lnTo>
                  <a:pt x="298" y="61"/>
                </a:lnTo>
                <a:close/>
              </a:path>
              <a:path w="391" h="170">
                <a:moveTo>
                  <a:pt x="281" y="56"/>
                </a:moveTo>
                <a:lnTo>
                  <a:pt x="281" y="68"/>
                </a:lnTo>
                <a:lnTo>
                  <a:pt x="291" y="63"/>
                </a:lnTo>
                <a:lnTo>
                  <a:pt x="291" y="56"/>
                </a:lnTo>
                <a:lnTo>
                  <a:pt x="325" y="56"/>
                </a:lnTo>
                <a:lnTo>
                  <a:pt x="281" y="56"/>
                </a:lnTo>
                <a:lnTo>
                  <a:pt x="281" y="56"/>
                </a:lnTo>
                <a:close/>
              </a:path>
              <a:path w="391" h="170">
                <a:moveTo>
                  <a:pt x="349" y="27"/>
                </a:moveTo>
                <a:lnTo>
                  <a:pt x="349" y="118"/>
                </a:lnTo>
                <a:lnTo>
                  <a:pt x="349" y="123"/>
                </a:lnTo>
                <a:lnTo>
                  <a:pt x="349" y="130"/>
                </a:lnTo>
                <a:lnTo>
                  <a:pt x="358" y="123"/>
                </a:lnTo>
                <a:lnTo>
                  <a:pt x="358" y="114"/>
                </a:lnTo>
                <a:lnTo>
                  <a:pt x="356" y="109"/>
                </a:lnTo>
                <a:lnTo>
                  <a:pt x="356" y="41"/>
                </a:lnTo>
                <a:lnTo>
                  <a:pt x="361" y="37"/>
                </a:lnTo>
                <a:lnTo>
                  <a:pt x="349" y="27"/>
                </a:lnTo>
                <a:lnTo>
                  <a:pt x="349" y="27"/>
                </a:lnTo>
                <a:close/>
              </a:path>
              <a:path w="391" h="170">
                <a:moveTo>
                  <a:pt x="281" y="15"/>
                </a:moveTo>
                <a:lnTo>
                  <a:pt x="281" y="22"/>
                </a:lnTo>
                <a:lnTo>
                  <a:pt x="284" y="27"/>
                </a:lnTo>
                <a:lnTo>
                  <a:pt x="284" y="49"/>
                </a:lnTo>
                <a:lnTo>
                  <a:pt x="281" y="54"/>
                </a:lnTo>
                <a:lnTo>
                  <a:pt x="281" y="56"/>
                </a:lnTo>
                <a:lnTo>
                  <a:pt x="325" y="56"/>
                </a:lnTo>
                <a:lnTo>
                  <a:pt x="325" y="66"/>
                </a:lnTo>
                <a:lnTo>
                  <a:pt x="332" y="61"/>
                </a:lnTo>
                <a:lnTo>
                  <a:pt x="332" y="54"/>
                </a:lnTo>
                <a:lnTo>
                  <a:pt x="291" y="51"/>
                </a:lnTo>
                <a:lnTo>
                  <a:pt x="291" y="18"/>
                </a:lnTo>
                <a:lnTo>
                  <a:pt x="325" y="18"/>
                </a:lnTo>
                <a:lnTo>
                  <a:pt x="281" y="15"/>
                </a:lnTo>
                <a:lnTo>
                  <a:pt x="281" y="15"/>
                </a:lnTo>
                <a:close/>
              </a:path>
              <a:path w="391" h="170">
                <a:moveTo>
                  <a:pt x="281" y="6"/>
                </a:moveTo>
                <a:lnTo>
                  <a:pt x="281" y="15"/>
                </a:lnTo>
                <a:lnTo>
                  <a:pt x="325" y="18"/>
                </a:lnTo>
                <a:lnTo>
                  <a:pt x="325" y="51"/>
                </a:lnTo>
                <a:lnTo>
                  <a:pt x="291" y="51"/>
                </a:lnTo>
                <a:lnTo>
                  <a:pt x="332" y="54"/>
                </a:lnTo>
                <a:lnTo>
                  <a:pt x="332" y="20"/>
                </a:lnTo>
                <a:lnTo>
                  <a:pt x="337" y="15"/>
                </a:lnTo>
                <a:lnTo>
                  <a:pt x="291" y="13"/>
                </a:lnTo>
                <a:lnTo>
                  <a:pt x="281" y="6"/>
                </a:lnTo>
                <a:lnTo>
                  <a:pt x="281" y="6"/>
                </a:lnTo>
                <a:close/>
              </a:path>
              <a:path w="391" h="170">
                <a:moveTo>
                  <a:pt x="327" y="6"/>
                </a:moveTo>
                <a:lnTo>
                  <a:pt x="322" y="13"/>
                </a:lnTo>
                <a:lnTo>
                  <a:pt x="291" y="13"/>
                </a:lnTo>
                <a:lnTo>
                  <a:pt x="337" y="15"/>
                </a:lnTo>
                <a:lnTo>
                  <a:pt x="327" y="6"/>
                </a:lnTo>
                <a:lnTo>
                  <a:pt x="327" y="6"/>
                </a:lnTo>
                <a:close/>
              </a:path>
              <a:path w="391" h="170">
                <a:moveTo>
                  <a:pt x="375" y="1"/>
                </a:moveTo>
                <a:lnTo>
                  <a:pt x="375" y="6"/>
                </a:lnTo>
                <a:lnTo>
                  <a:pt x="378" y="10"/>
                </a:lnTo>
                <a:lnTo>
                  <a:pt x="378" y="147"/>
                </a:lnTo>
                <a:lnTo>
                  <a:pt x="375" y="150"/>
                </a:lnTo>
                <a:lnTo>
                  <a:pt x="375" y="152"/>
                </a:lnTo>
                <a:lnTo>
                  <a:pt x="373" y="152"/>
                </a:lnTo>
                <a:lnTo>
                  <a:pt x="385" y="154"/>
                </a:lnTo>
                <a:lnTo>
                  <a:pt x="385" y="15"/>
                </a:lnTo>
                <a:lnTo>
                  <a:pt x="390" y="8"/>
                </a:lnTo>
                <a:lnTo>
                  <a:pt x="375" y="1"/>
                </a:lnTo>
                <a:lnTo>
                  <a:pt x="375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38" name="path 5538"/>
          <p:cNvSpPr/>
          <p:nvPr/>
        </p:nvSpPr>
        <p:spPr>
          <a:xfrm>
            <a:off x="7853933" y="9941306"/>
            <a:ext cx="347471" cy="109728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41" y="128"/>
                </a:moveTo>
                <a:lnTo>
                  <a:pt x="41" y="133"/>
                </a:lnTo>
                <a:lnTo>
                  <a:pt x="44" y="133"/>
                </a:lnTo>
                <a:lnTo>
                  <a:pt x="46" y="135"/>
                </a:lnTo>
                <a:lnTo>
                  <a:pt x="51" y="138"/>
                </a:lnTo>
                <a:lnTo>
                  <a:pt x="54" y="140"/>
                </a:lnTo>
                <a:lnTo>
                  <a:pt x="56" y="142"/>
                </a:lnTo>
                <a:lnTo>
                  <a:pt x="58" y="142"/>
                </a:lnTo>
                <a:lnTo>
                  <a:pt x="61" y="145"/>
                </a:lnTo>
                <a:lnTo>
                  <a:pt x="73" y="142"/>
                </a:lnTo>
                <a:lnTo>
                  <a:pt x="70" y="142"/>
                </a:lnTo>
                <a:lnTo>
                  <a:pt x="68" y="140"/>
                </a:lnTo>
                <a:lnTo>
                  <a:pt x="65" y="140"/>
                </a:lnTo>
                <a:lnTo>
                  <a:pt x="63" y="138"/>
                </a:lnTo>
                <a:lnTo>
                  <a:pt x="61" y="138"/>
                </a:lnTo>
                <a:lnTo>
                  <a:pt x="56" y="135"/>
                </a:lnTo>
                <a:lnTo>
                  <a:pt x="54" y="133"/>
                </a:lnTo>
                <a:lnTo>
                  <a:pt x="51" y="133"/>
                </a:lnTo>
                <a:lnTo>
                  <a:pt x="49" y="130"/>
                </a:lnTo>
                <a:lnTo>
                  <a:pt x="46" y="130"/>
                </a:lnTo>
                <a:lnTo>
                  <a:pt x="41" y="128"/>
                </a:lnTo>
                <a:lnTo>
                  <a:pt x="41" y="128"/>
                </a:lnTo>
                <a:close/>
              </a:path>
              <a:path w="547" h="172">
                <a:moveTo>
                  <a:pt x="39" y="102"/>
                </a:moveTo>
                <a:lnTo>
                  <a:pt x="46" y="111"/>
                </a:lnTo>
                <a:lnTo>
                  <a:pt x="49" y="106"/>
                </a:lnTo>
                <a:lnTo>
                  <a:pt x="94" y="106"/>
                </a:lnTo>
                <a:lnTo>
                  <a:pt x="39" y="102"/>
                </a:lnTo>
                <a:lnTo>
                  <a:pt x="39" y="102"/>
                </a:lnTo>
                <a:close/>
              </a:path>
              <a:path w="547" h="172">
                <a:moveTo>
                  <a:pt x="99" y="94"/>
                </a:moveTo>
                <a:lnTo>
                  <a:pt x="94" y="102"/>
                </a:lnTo>
                <a:lnTo>
                  <a:pt x="39" y="102"/>
                </a:lnTo>
                <a:lnTo>
                  <a:pt x="94" y="106"/>
                </a:lnTo>
                <a:lnTo>
                  <a:pt x="94" y="109"/>
                </a:lnTo>
                <a:lnTo>
                  <a:pt x="92" y="114"/>
                </a:lnTo>
                <a:lnTo>
                  <a:pt x="90" y="116"/>
                </a:lnTo>
                <a:lnTo>
                  <a:pt x="87" y="118"/>
                </a:lnTo>
                <a:lnTo>
                  <a:pt x="85" y="123"/>
                </a:lnTo>
                <a:lnTo>
                  <a:pt x="85" y="125"/>
                </a:lnTo>
                <a:lnTo>
                  <a:pt x="82" y="128"/>
                </a:lnTo>
                <a:lnTo>
                  <a:pt x="80" y="130"/>
                </a:lnTo>
                <a:lnTo>
                  <a:pt x="80" y="135"/>
                </a:lnTo>
                <a:lnTo>
                  <a:pt x="78" y="138"/>
                </a:lnTo>
                <a:lnTo>
                  <a:pt x="75" y="140"/>
                </a:lnTo>
                <a:lnTo>
                  <a:pt x="75" y="142"/>
                </a:lnTo>
                <a:lnTo>
                  <a:pt x="73" y="142"/>
                </a:lnTo>
                <a:lnTo>
                  <a:pt x="61" y="145"/>
                </a:lnTo>
                <a:lnTo>
                  <a:pt x="63" y="147"/>
                </a:lnTo>
                <a:lnTo>
                  <a:pt x="65" y="147"/>
                </a:lnTo>
                <a:lnTo>
                  <a:pt x="65" y="150"/>
                </a:lnTo>
                <a:lnTo>
                  <a:pt x="68" y="152"/>
                </a:lnTo>
                <a:lnTo>
                  <a:pt x="70" y="154"/>
                </a:lnTo>
                <a:lnTo>
                  <a:pt x="73" y="157"/>
                </a:lnTo>
                <a:lnTo>
                  <a:pt x="75" y="159"/>
                </a:lnTo>
                <a:lnTo>
                  <a:pt x="78" y="162"/>
                </a:lnTo>
                <a:lnTo>
                  <a:pt x="80" y="162"/>
                </a:lnTo>
                <a:lnTo>
                  <a:pt x="82" y="164"/>
                </a:lnTo>
                <a:lnTo>
                  <a:pt x="82" y="166"/>
                </a:lnTo>
                <a:lnTo>
                  <a:pt x="85" y="171"/>
                </a:lnTo>
                <a:lnTo>
                  <a:pt x="87" y="171"/>
                </a:lnTo>
                <a:lnTo>
                  <a:pt x="90" y="169"/>
                </a:lnTo>
                <a:lnTo>
                  <a:pt x="90" y="154"/>
                </a:lnTo>
                <a:lnTo>
                  <a:pt x="87" y="152"/>
                </a:lnTo>
                <a:lnTo>
                  <a:pt x="85" y="150"/>
                </a:lnTo>
                <a:lnTo>
                  <a:pt x="80" y="147"/>
                </a:lnTo>
                <a:lnTo>
                  <a:pt x="78" y="145"/>
                </a:lnTo>
                <a:lnTo>
                  <a:pt x="78" y="142"/>
                </a:lnTo>
                <a:lnTo>
                  <a:pt x="80" y="140"/>
                </a:lnTo>
                <a:lnTo>
                  <a:pt x="82" y="138"/>
                </a:lnTo>
                <a:lnTo>
                  <a:pt x="85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92" y="123"/>
                </a:lnTo>
                <a:lnTo>
                  <a:pt x="94" y="121"/>
                </a:lnTo>
                <a:lnTo>
                  <a:pt x="97" y="118"/>
                </a:lnTo>
                <a:lnTo>
                  <a:pt x="99" y="116"/>
                </a:lnTo>
                <a:lnTo>
                  <a:pt x="101" y="114"/>
                </a:lnTo>
                <a:lnTo>
                  <a:pt x="104" y="111"/>
                </a:lnTo>
                <a:lnTo>
                  <a:pt x="106" y="111"/>
                </a:lnTo>
                <a:lnTo>
                  <a:pt x="109" y="109"/>
                </a:lnTo>
                <a:lnTo>
                  <a:pt x="111" y="109"/>
                </a:lnTo>
                <a:lnTo>
                  <a:pt x="99" y="94"/>
                </a:lnTo>
                <a:lnTo>
                  <a:pt x="99" y="94"/>
                </a:lnTo>
                <a:close/>
              </a:path>
              <a:path w="547" h="172">
                <a:moveTo>
                  <a:pt x="56" y="73"/>
                </a:moveTo>
                <a:lnTo>
                  <a:pt x="46" y="73"/>
                </a:lnTo>
                <a:lnTo>
                  <a:pt x="46" y="75"/>
                </a:lnTo>
                <a:lnTo>
                  <a:pt x="46" y="85"/>
                </a:lnTo>
                <a:lnTo>
                  <a:pt x="44" y="90"/>
                </a:lnTo>
                <a:lnTo>
                  <a:pt x="44" y="94"/>
                </a:lnTo>
                <a:lnTo>
                  <a:pt x="41" y="97"/>
                </a:lnTo>
                <a:lnTo>
                  <a:pt x="41" y="99"/>
                </a:lnTo>
                <a:lnTo>
                  <a:pt x="39" y="102"/>
                </a:lnTo>
                <a:lnTo>
                  <a:pt x="51" y="102"/>
                </a:lnTo>
                <a:lnTo>
                  <a:pt x="51" y="99"/>
                </a:lnTo>
                <a:lnTo>
                  <a:pt x="51" y="92"/>
                </a:lnTo>
                <a:lnTo>
                  <a:pt x="54" y="90"/>
                </a:lnTo>
                <a:lnTo>
                  <a:pt x="54" y="78"/>
                </a:lnTo>
                <a:lnTo>
                  <a:pt x="56" y="73"/>
                </a:lnTo>
                <a:lnTo>
                  <a:pt x="56" y="73"/>
                </a:lnTo>
                <a:close/>
              </a:path>
              <a:path w="547" h="172">
                <a:moveTo>
                  <a:pt x="118" y="58"/>
                </a:moveTo>
                <a:lnTo>
                  <a:pt x="109" y="70"/>
                </a:lnTo>
                <a:lnTo>
                  <a:pt x="1" y="70"/>
                </a:lnTo>
                <a:lnTo>
                  <a:pt x="8" y="75"/>
                </a:lnTo>
                <a:lnTo>
                  <a:pt x="15" y="75"/>
                </a:lnTo>
                <a:lnTo>
                  <a:pt x="18" y="73"/>
                </a:lnTo>
                <a:lnTo>
                  <a:pt x="128" y="73"/>
                </a:lnTo>
                <a:lnTo>
                  <a:pt x="118" y="58"/>
                </a:lnTo>
                <a:lnTo>
                  <a:pt x="118" y="58"/>
                </a:lnTo>
                <a:close/>
              </a:path>
              <a:path w="547" h="172">
                <a:moveTo>
                  <a:pt x="61" y="39"/>
                </a:moveTo>
                <a:lnTo>
                  <a:pt x="51" y="39"/>
                </a:lnTo>
                <a:lnTo>
                  <a:pt x="51" y="42"/>
                </a:lnTo>
                <a:lnTo>
                  <a:pt x="51" y="54"/>
                </a:lnTo>
                <a:lnTo>
                  <a:pt x="49" y="56"/>
                </a:lnTo>
                <a:lnTo>
                  <a:pt x="49" y="70"/>
                </a:lnTo>
                <a:lnTo>
                  <a:pt x="56" y="70"/>
                </a:lnTo>
                <a:lnTo>
                  <a:pt x="56" y="63"/>
                </a:lnTo>
                <a:lnTo>
                  <a:pt x="58" y="61"/>
                </a:lnTo>
                <a:lnTo>
                  <a:pt x="58" y="46"/>
                </a:lnTo>
                <a:lnTo>
                  <a:pt x="61" y="42"/>
                </a:lnTo>
                <a:lnTo>
                  <a:pt x="61" y="39"/>
                </a:lnTo>
                <a:lnTo>
                  <a:pt x="61" y="39"/>
                </a:lnTo>
                <a:close/>
              </a:path>
              <a:path w="547" h="172">
                <a:moveTo>
                  <a:pt x="101" y="25"/>
                </a:moveTo>
                <a:lnTo>
                  <a:pt x="92" y="34"/>
                </a:lnTo>
                <a:lnTo>
                  <a:pt x="15" y="34"/>
                </a:lnTo>
                <a:lnTo>
                  <a:pt x="20" y="39"/>
                </a:lnTo>
                <a:lnTo>
                  <a:pt x="111" y="39"/>
                </a:lnTo>
                <a:lnTo>
                  <a:pt x="101" y="25"/>
                </a:lnTo>
                <a:lnTo>
                  <a:pt x="101" y="25"/>
                </a:lnTo>
                <a:close/>
              </a:path>
              <a:path w="547" h="172">
                <a:moveTo>
                  <a:pt x="56" y="1"/>
                </a:moveTo>
                <a:lnTo>
                  <a:pt x="56" y="13"/>
                </a:lnTo>
                <a:lnTo>
                  <a:pt x="54" y="18"/>
                </a:lnTo>
                <a:lnTo>
                  <a:pt x="54" y="34"/>
                </a:lnTo>
                <a:lnTo>
                  <a:pt x="61" y="34"/>
                </a:lnTo>
                <a:lnTo>
                  <a:pt x="61" y="27"/>
                </a:lnTo>
                <a:lnTo>
                  <a:pt x="63" y="22"/>
                </a:lnTo>
                <a:lnTo>
                  <a:pt x="63" y="13"/>
                </a:lnTo>
                <a:lnTo>
                  <a:pt x="68" y="8"/>
                </a:lnTo>
                <a:lnTo>
                  <a:pt x="56" y="1"/>
                </a:lnTo>
                <a:lnTo>
                  <a:pt x="56" y="1"/>
                </a:lnTo>
                <a:close/>
              </a:path>
              <a:path w="547" h="172">
                <a:moveTo>
                  <a:pt x="258" y="142"/>
                </a:moveTo>
                <a:lnTo>
                  <a:pt x="250" y="152"/>
                </a:lnTo>
                <a:lnTo>
                  <a:pt x="140" y="152"/>
                </a:lnTo>
                <a:lnTo>
                  <a:pt x="145" y="159"/>
                </a:lnTo>
                <a:lnTo>
                  <a:pt x="150" y="159"/>
                </a:lnTo>
                <a:lnTo>
                  <a:pt x="152" y="157"/>
                </a:lnTo>
                <a:lnTo>
                  <a:pt x="270" y="157"/>
                </a:lnTo>
                <a:lnTo>
                  <a:pt x="258" y="142"/>
                </a:lnTo>
                <a:lnTo>
                  <a:pt x="258" y="142"/>
                </a:lnTo>
                <a:close/>
              </a:path>
              <a:path w="547" h="172">
                <a:moveTo>
                  <a:pt x="150" y="44"/>
                </a:moveTo>
                <a:lnTo>
                  <a:pt x="147" y="46"/>
                </a:lnTo>
                <a:lnTo>
                  <a:pt x="150" y="49"/>
                </a:lnTo>
                <a:lnTo>
                  <a:pt x="150" y="54"/>
                </a:lnTo>
                <a:lnTo>
                  <a:pt x="152" y="58"/>
                </a:lnTo>
                <a:lnTo>
                  <a:pt x="154" y="63"/>
                </a:lnTo>
                <a:lnTo>
                  <a:pt x="154" y="65"/>
                </a:lnTo>
                <a:lnTo>
                  <a:pt x="157" y="70"/>
                </a:lnTo>
                <a:lnTo>
                  <a:pt x="157" y="75"/>
                </a:lnTo>
                <a:lnTo>
                  <a:pt x="159" y="78"/>
                </a:lnTo>
                <a:lnTo>
                  <a:pt x="159" y="82"/>
                </a:lnTo>
                <a:lnTo>
                  <a:pt x="161" y="85"/>
                </a:lnTo>
                <a:lnTo>
                  <a:pt x="161" y="90"/>
                </a:lnTo>
                <a:lnTo>
                  <a:pt x="164" y="92"/>
                </a:lnTo>
                <a:lnTo>
                  <a:pt x="164" y="102"/>
                </a:lnTo>
                <a:lnTo>
                  <a:pt x="166" y="104"/>
                </a:lnTo>
                <a:lnTo>
                  <a:pt x="166" y="116"/>
                </a:lnTo>
                <a:lnTo>
                  <a:pt x="169" y="121"/>
                </a:lnTo>
                <a:lnTo>
                  <a:pt x="169" y="123"/>
                </a:lnTo>
                <a:lnTo>
                  <a:pt x="171" y="123"/>
                </a:lnTo>
                <a:lnTo>
                  <a:pt x="171" y="123"/>
                </a:lnTo>
                <a:lnTo>
                  <a:pt x="171" y="121"/>
                </a:lnTo>
                <a:lnTo>
                  <a:pt x="176" y="118"/>
                </a:lnTo>
                <a:lnTo>
                  <a:pt x="176" y="97"/>
                </a:lnTo>
                <a:lnTo>
                  <a:pt x="174" y="94"/>
                </a:lnTo>
                <a:lnTo>
                  <a:pt x="174" y="90"/>
                </a:lnTo>
                <a:lnTo>
                  <a:pt x="171" y="87"/>
                </a:lnTo>
                <a:lnTo>
                  <a:pt x="171" y="85"/>
                </a:lnTo>
                <a:lnTo>
                  <a:pt x="169" y="82"/>
                </a:lnTo>
                <a:lnTo>
                  <a:pt x="166" y="78"/>
                </a:lnTo>
                <a:lnTo>
                  <a:pt x="166" y="75"/>
                </a:lnTo>
                <a:lnTo>
                  <a:pt x="164" y="70"/>
                </a:lnTo>
                <a:lnTo>
                  <a:pt x="161" y="68"/>
                </a:lnTo>
                <a:lnTo>
                  <a:pt x="159" y="63"/>
                </a:lnTo>
                <a:lnTo>
                  <a:pt x="157" y="58"/>
                </a:lnTo>
                <a:lnTo>
                  <a:pt x="154" y="54"/>
                </a:lnTo>
                <a:lnTo>
                  <a:pt x="152" y="49"/>
                </a:lnTo>
                <a:lnTo>
                  <a:pt x="150" y="44"/>
                </a:lnTo>
                <a:lnTo>
                  <a:pt x="150" y="44"/>
                </a:lnTo>
                <a:close/>
              </a:path>
              <a:path w="547" h="172">
                <a:moveTo>
                  <a:pt x="253" y="42"/>
                </a:moveTo>
                <a:lnTo>
                  <a:pt x="253" y="46"/>
                </a:lnTo>
                <a:lnTo>
                  <a:pt x="250" y="49"/>
                </a:lnTo>
                <a:lnTo>
                  <a:pt x="250" y="56"/>
                </a:lnTo>
                <a:lnTo>
                  <a:pt x="248" y="58"/>
                </a:lnTo>
                <a:lnTo>
                  <a:pt x="248" y="63"/>
                </a:lnTo>
                <a:lnTo>
                  <a:pt x="245" y="65"/>
                </a:lnTo>
                <a:lnTo>
                  <a:pt x="245" y="73"/>
                </a:lnTo>
                <a:lnTo>
                  <a:pt x="243" y="75"/>
                </a:lnTo>
                <a:lnTo>
                  <a:pt x="243" y="80"/>
                </a:lnTo>
                <a:lnTo>
                  <a:pt x="241" y="82"/>
                </a:lnTo>
                <a:lnTo>
                  <a:pt x="241" y="85"/>
                </a:lnTo>
                <a:lnTo>
                  <a:pt x="238" y="90"/>
                </a:lnTo>
                <a:lnTo>
                  <a:pt x="238" y="92"/>
                </a:lnTo>
                <a:lnTo>
                  <a:pt x="236" y="97"/>
                </a:lnTo>
                <a:lnTo>
                  <a:pt x="236" y="99"/>
                </a:lnTo>
                <a:lnTo>
                  <a:pt x="234" y="102"/>
                </a:lnTo>
                <a:lnTo>
                  <a:pt x="231" y="106"/>
                </a:lnTo>
                <a:lnTo>
                  <a:pt x="231" y="109"/>
                </a:lnTo>
                <a:lnTo>
                  <a:pt x="229" y="114"/>
                </a:lnTo>
                <a:lnTo>
                  <a:pt x="226" y="116"/>
                </a:lnTo>
                <a:lnTo>
                  <a:pt x="226" y="121"/>
                </a:lnTo>
                <a:lnTo>
                  <a:pt x="224" y="123"/>
                </a:lnTo>
                <a:lnTo>
                  <a:pt x="226" y="125"/>
                </a:lnTo>
                <a:lnTo>
                  <a:pt x="229" y="123"/>
                </a:lnTo>
                <a:lnTo>
                  <a:pt x="229" y="121"/>
                </a:lnTo>
                <a:lnTo>
                  <a:pt x="231" y="118"/>
                </a:lnTo>
                <a:lnTo>
                  <a:pt x="234" y="116"/>
                </a:lnTo>
                <a:lnTo>
                  <a:pt x="234" y="114"/>
                </a:lnTo>
                <a:lnTo>
                  <a:pt x="236" y="111"/>
                </a:lnTo>
                <a:lnTo>
                  <a:pt x="236" y="109"/>
                </a:lnTo>
                <a:lnTo>
                  <a:pt x="238" y="106"/>
                </a:lnTo>
                <a:lnTo>
                  <a:pt x="241" y="102"/>
                </a:lnTo>
                <a:lnTo>
                  <a:pt x="241" y="99"/>
                </a:lnTo>
                <a:lnTo>
                  <a:pt x="243" y="97"/>
                </a:lnTo>
                <a:lnTo>
                  <a:pt x="245" y="92"/>
                </a:lnTo>
                <a:lnTo>
                  <a:pt x="245" y="90"/>
                </a:lnTo>
                <a:lnTo>
                  <a:pt x="248" y="87"/>
                </a:lnTo>
                <a:lnTo>
                  <a:pt x="250" y="82"/>
                </a:lnTo>
                <a:lnTo>
                  <a:pt x="250" y="78"/>
                </a:lnTo>
                <a:lnTo>
                  <a:pt x="253" y="75"/>
                </a:lnTo>
                <a:lnTo>
                  <a:pt x="255" y="70"/>
                </a:lnTo>
                <a:lnTo>
                  <a:pt x="255" y="68"/>
                </a:lnTo>
                <a:lnTo>
                  <a:pt x="258" y="63"/>
                </a:lnTo>
                <a:lnTo>
                  <a:pt x="260" y="58"/>
                </a:lnTo>
                <a:lnTo>
                  <a:pt x="265" y="56"/>
                </a:lnTo>
                <a:lnTo>
                  <a:pt x="253" y="42"/>
                </a:lnTo>
                <a:lnTo>
                  <a:pt x="253" y="42"/>
                </a:lnTo>
                <a:close/>
              </a:path>
              <a:path w="547" h="172">
                <a:moveTo>
                  <a:pt x="217" y="5"/>
                </a:moveTo>
                <a:lnTo>
                  <a:pt x="217" y="152"/>
                </a:lnTo>
                <a:lnTo>
                  <a:pt x="195" y="152"/>
                </a:lnTo>
                <a:lnTo>
                  <a:pt x="185" y="152"/>
                </a:lnTo>
                <a:lnTo>
                  <a:pt x="224" y="152"/>
                </a:lnTo>
                <a:lnTo>
                  <a:pt x="224" y="128"/>
                </a:lnTo>
                <a:lnTo>
                  <a:pt x="226" y="128"/>
                </a:lnTo>
                <a:lnTo>
                  <a:pt x="226" y="125"/>
                </a:lnTo>
                <a:lnTo>
                  <a:pt x="224" y="123"/>
                </a:lnTo>
                <a:lnTo>
                  <a:pt x="224" y="18"/>
                </a:lnTo>
                <a:lnTo>
                  <a:pt x="229" y="13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185" y="5"/>
                </a:moveTo>
                <a:lnTo>
                  <a:pt x="185" y="152"/>
                </a:lnTo>
                <a:lnTo>
                  <a:pt x="195" y="152"/>
                </a:lnTo>
                <a:lnTo>
                  <a:pt x="195" y="20"/>
                </a:lnTo>
                <a:lnTo>
                  <a:pt x="200" y="13"/>
                </a:lnTo>
                <a:lnTo>
                  <a:pt x="185" y="5"/>
                </a:lnTo>
                <a:lnTo>
                  <a:pt x="185" y="5"/>
                </a:lnTo>
                <a:close/>
              </a:path>
              <a:path w="547" h="172">
                <a:moveTo>
                  <a:pt x="356" y="130"/>
                </a:moveTo>
                <a:lnTo>
                  <a:pt x="356" y="133"/>
                </a:lnTo>
                <a:lnTo>
                  <a:pt x="358" y="135"/>
                </a:lnTo>
                <a:lnTo>
                  <a:pt x="361" y="138"/>
                </a:lnTo>
                <a:lnTo>
                  <a:pt x="365" y="138"/>
                </a:lnTo>
                <a:lnTo>
                  <a:pt x="368" y="140"/>
                </a:lnTo>
                <a:lnTo>
                  <a:pt x="370" y="142"/>
                </a:lnTo>
                <a:lnTo>
                  <a:pt x="373" y="145"/>
                </a:lnTo>
                <a:lnTo>
                  <a:pt x="375" y="145"/>
                </a:lnTo>
                <a:lnTo>
                  <a:pt x="378" y="147"/>
                </a:lnTo>
                <a:lnTo>
                  <a:pt x="380" y="150"/>
                </a:lnTo>
                <a:lnTo>
                  <a:pt x="382" y="152"/>
                </a:lnTo>
                <a:lnTo>
                  <a:pt x="385" y="152"/>
                </a:lnTo>
                <a:lnTo>
                  <a:pt x="385" y="154"/>
                </a:lnTo>
                <a:lnTo>
                  <a:pt x="387" y="157"/>
                </a:lnTo>
                <a:lnTo>
                  <a:pt x="390" y="159"/>
                </a:lnTo>
                <a:lnTo>
                  <a:pt x="392" y="162"/>
                </a:lnTo>
                <a:lnTo>
                  <a:pt x="394" y="164"/>
                </a:lnTo>
                <a:lnTo>
                  <a:pt x="397" y="166"/>
                </a:lnTo>
                <a:lnTo>
                  <a:pt x="399" y="166"/>
                </a:lnTo>
                <a:lnTo>
                  <a:pt x="399" y="164"/>
                </a:lnTo>
                <a:lnTo>
                  <a:pt x="401" y="164"/>
                </a:lnTo>
                <a:lnTo>
                  <a:pt x="401" y="159"/>
                </a:lnTo>
                <a:lnTo>
                  <a:pt x="401" y="157"/>
                </a:lnTo>
                <a:lnTo>
                  <a:pt x="399" y="154"/>
                </a:lnTo>
                <a:lnTo>
                  <a:pt x="397" y="150"/>
                </a:lnTo>
                <a:lnTo>
                  <a:pt x="394" y="147"/>
                </a:lnTo>
                <a:lnTo>
                  <a:pt x="392" y="145"/>
                </a:lnTo>
                <a:lnTo>
                  <a:pt x="390" y="142"/>
                </a:lnTo>
                <a:lnTo>
                  <a:pt x="387" y="142"/>
                </a:lnTo>
                <a:lnTo>
                  <a:pt x="382" y="140"/>
                </a:lnTo>
                <a:lnTo>
                  <a:pt x="380" y="140"/>
                </a:lnTo>
                <a:lnTo>
                  <a:pt x="378" y="138"/>
                </a:lnTo>
                <a:lnTo>
                  <a:pt x="375" y="138"/>
                </a:lnTo>
                <a:lnTo>
                  <a:pt x="373" y="135"/>
                </a:lnTo>
                <a:lnTo>
                  <a:pt x="368" y="135"/>
                </a:lnTo>
                <a:lnTo>
                  <a:pt x="365" y="133"/>
                </a:lnTo>
                <a:lnTo>
                  <a:pt x="363" y="133"/>
                </a:lnTo>
                <a:lnTo>
                  <a:pt x="358" y="130"/>
                </a:lnTo>
                <a:lnTo>
                  <a:pt x="356" y="130"/>
                </a:lnTo>
                <a:lnTo>
                  <a:pt x="356" y="130"/>
                </a:lnTo>
                <a:close/>
              </a:path>
              <a:path w="547" h="172">
                <a:moveTo>
                  <a:pt x="344" y="73"/>
                </a:moveTo>
                <a:lnTo>
                  <a:pt x="344" y="116"/>
                </a:lnTo>
                <a:lnTo>
                  <a:pt x="341" y="118"/>
                </a:lnTo>
                <a:lnTo>
                  <a:pt x="341" y="123"/>
                </a:lnTo>
                <a:lnTo>
                  <a:pt x="339" y="125"/>
                </a:lnTo>
                <a:lnTo>
                  <a:pt x="339" y="128"/>
                </a:lnTo>
                <a:lnTo>
                  <a:pt x="337" y="133"/>
                </a:lnTo>
                <a:lnTo>
                  <a:pt x="337" y="135"/>
                </a:lnTo>
                <a:lnTo>
                  <a:pt x="334" y="138"/>
                </a:lnTo>
                <a:lnTo>
                  <a:pt x="332" y="140"/>
                </a:lnTo>
                <a:lnTo>
                  <a:pt x="330" y="142"/>
                </a:lnTo>
                <a:lnTo>
                  <a:pt x="330" y="145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3" y="162"/>
                </a:lnTo>
                <a:lnTo>
                  <a:pt x="301" y="164"/>
                </a:lnTo>
                <a:lnTo>
                  <a:pt x="298" y="164"/>
                </a:lnTo>
                <a:lnTo>
                  <a:pt x="294" y="166"/>
                </a:lnTo>
                <a:lnTo>
                  <a:pt x="291" y="166"/>
                </a:lnTo>
                <a:lnTo>
                  <a:pt x="286" y="169"/>
                </a:lnTo>
                <a:lnTo>
                  <a:pt x="286" y="171"/>
                </a:lnTo>
                <a:lnTo>
                  <a:pt x="289" y="171"/>
                </a:lnTo>
                <a:lnTo>
                  <a:pt x="294" y="171"/>
                </a:lnTo>
                <a:lnTo>
                  <a:pt x="296" y="169"/>
                </a:lnTo>
                <a:lnTo>
                  <a:pt x="298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3" y="162"/>
                </a:lnTo>
                <a:lnTo>
                  <a:pt x="315" y="162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9" y="145"/>
                </a:lnTo>
                <a:lnTo>
                  <a:pt x="339" y="142"/>
                </a:lnTo>
                <a:lnTo>
                  <a:pt x="341" y="142"/>
                </a:lnTo>
                <a:lnTo>
                  <a:pt x="344" y="140"/>
                </a:lnTo>
                <a:lnTo>
                  <a:pt x="344" y="138"/>
                </a:lnTo>
                <a:lnTo>
                  <a:pt x="346" y="133"/>
                </a:lnTo>
                <a:lnTo>
                  <a:pt x="346" y="130"/>
                </a:lnTo>
                <a:lnTo>
                  <a:pt x="349" y="128"/>
                </a:lnTo>
                <a:lnTo>
                  <a:pt x="349" y="121"/>
                </a:lnTo>
                <a:lnTo>
                  <a:pt x="351" y="118"/>
                </a:lnTo>
                <a:lnTo>
                  <a:pt x="351" y="106"/>
                </a:lnTo>
                <a:lnTo>
                  <a:pt x="354" y="102"/>
                </a:lnTo>
                <a:lnTo>
                  <a:pt x="354" y="87"/>
                </a:lnTo>
                <a:lnTo>
                  <a:pt x="358" y="82"/>
                </a:lnTo>
                <a:lnTo>
                  <a:pt x="344" y="73"/>
                </a:lnTo>
                <a:lnTo>
                  <a:pt x="344" y="73"/>
                </a:lnTo>
                <a:close/>
              </a:path>
              <a:path w="547" h="172">
                <a:moveTo>
                  <a:pt x="313" y="61"/>
                </a:moveTo>
                <a:lnTo>
                  <a:pt x="313" y="133"/>
                </a:lnTo>
                <a:lnTo>
                  <a:pt x="320" y="128"/>
                </a:lnTo>
                <a:lnTo>
                  <a:pt x="320" y="61"/>
                </a:lnTo>
                <a:lnTo>
                  <a:pt x="378" y="61"/>
                </a:lnTo>
                <a:lnTo>
                  <a:pt x="313" y="61"/>
                </a:lnTo>
                <a:lnTo>
                  <a:pt x="313" y="61"/>
                </a:lnTo>
                <a:close/>
              </a:path>
              <a:path w="547" h="172">
                <a:moveTo>
                  <a:pt x="313" y="51"/>
                </a:moveTo>
                <a:lnTo>
                  <a:pt x="313" y="58"/>
                </a:lnTo>
                <a:lnTo>
                  <a:pt x="320" y="56"/>
                </a:lnTo>
                <a:lnTo>
                  <a:pt x="313" y="51"/>
                </a:lnTo>
                <a:lnTo>
                  <a:pt x="313" y="51"/>
                </a:lnTo>
                <a:close/>
              </a:path>
              <a:path w="547" h="172">
                <a:moveTo>
                  <a:pt x="382" y="49"/>
                </a:moveTo>
                <a:lnTo>
                  <a:pt x="378" y="56"/>
                </a:lnTo>
                <a:lnTo>
                  <a:pt x="320" y="56"/>
                </a:lnTo>
                <a:lnTo>
                  <a:pt x="313" y="58"/>
                </a:lnTo>
                <a:lnTo>
                  <a:pt x="313" y="61"/>
                </a:lnTo>
                <a:lnTo>
                  <a:pt x="378" y="61"/>
                </a:lnTo>
                <a:lnTo>
                  <a:pt x="378" y="128"/>
                </a:lnTo>
                <a:lnTo>
                  <a:pt x="387" y="121"/>
                </a:lnTo>
                <a:lnTo>
                  <a:pt x="387" y="63"/>
                </a:lnTo>
                <a:lnTo>
                  <a:pt x="392" y="61"/>
                </a:lnTo>
                <a:lnTo>
                  <a:pt x="382" y="49"/>
                </a:lnTo>
                <a:lnTo>
                  <a:pt x="382" y="49"/>
                </a:lnTo>
                <a:close/>
              </a:path>
              <a:path w="547" h="172">
                <a:moveTo>
                  <a:pt x="378" y="27"/>
                </a:moveTo>
                <a:lnTo>
                  <a:pt x="363" y="27"/>
                </a:lnTo>
                <a:lnTo>
                  <a:pt x="349" y="56"/>
                </a:lnTo>
                <a:lnTo>
                  <a:pt x="351" y="56"/>
                </a:lnTo>
                <a:lnTo>
                  <a:pt x="354" y="54"/>
                </a:lnTo>
                <a:lnTo>
                  <a:pt x="356" y="51"/>
                </a:lnTo>
                <a:lnTo>
                  <a:pt x="358" y="49"/>
                </a:lnTo>
                <a:lnTo>
                  <a:pt x="361" y="44"/>
                </a:lnTo>
                <a:lnTo>
                  <a:pt x="361" y="42"/>
                </a:lnTo>
                <a:lnTo>
                  <a:pt x="363" y="39"/>
                </a:lnTo>
                <a:lnTo>
                  <a:pt x="365" y="37"/>
                </a:lnTo>
                <a:lnTo>
                  <a:pt x="365" y="34"/>
                </a:lnTo>
                <a:lnTo>
                  <a:pt x="368" y="34"/>
                </a:lnTo>
                <a:lnTo>
                  <a:pt x="370" y="32"/>
                </a:lnTo>
                <a:lnTo>
                  <a:pt x="373" y="30"/>
                </a:lnTo>
                <a:lnTo>
                  <a:pt x="375" y="27"/>
                </a:lnTo>
                <a:lnTo>
                  <a:pt x="378" y="27"/>
                </a:lnTo>
                <a:lnTo>
                  <a:pt x="378" y="27"/>
                </a:lnTo>
                <a:close/>
              </a:path>
              <a:path w="547" h="172">
                <a:moveTo>
                  <a:pt x="368" y="15"/>
                </a:moveTo>
                <a:lnTo>
                  <a:pt x="363" y="22"/>
                </a:lnTo>
                <a:lnTo>
                  <a:pt x="330" y="22"/>
                </a:lnTo>
                <a:lnTo>
                  <a:pt x="320" y="25"/>
                </a:lnTo>
                <a:lnTo>
                  <a:pt x="320" y="27"/>
                </a:lnTo>
                <a:lnTo>
                  <a:pt x="318" y="32"/>
                </a:lnTo>
                <a:lnTo>
                  <a:pt x="315" y="34"/>
                </a:lnTo>
                <a:lnTo>
                  <a:pt x="313" y="39"/>
                </a:lnTo>
                <a:lnTo>
                  <a:pt x="313" y="42"/>
                </a:lnTo>
                <a:lnTo>
                  <a:pt x="310" y="44"/>
                </a:lnTo>
                <a:lnTo>
                  <a:pt x="308" y="46"/>
                </a:lnTo>
                <a:lnTo>
                  <a:pt x="308" y="49"/>
                </a:lnTo>
                <a:lnTo>
                  <a:pt x="305" y="51"/>
                </a:lnTo>
                <a:lnTo>
                  <a:pt x="303" y="54"/>
                </a:lnTo>
                <a:lnTo>
                  <a:pt x="301" y="58"/>
                </a:lnTo>
                <a:lnTo>
                  <a:pt x="298" y="61"/>
                </a:lnTo>
                <a:lnTo>
                  <a:pt x="298" y="63"/>
                </a:lnTo>
                <a:lnTo>
                  <a:pt x="296" y="65"/>
                </a:lnTo>
                <a:lnTo>
                  <a:pt x="294" y="68"/>
                </a:lnTo>
                <a:lnTo>
                  <a:pt x="291" y="70"/>
                </a:lnTo>
                <a:lnTo>
                  <a:pt x="289" y="73"/>
                </a:lnTo>
                <a:lnTo>
                  <a:pt x="286" y="75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70"/>
                </a:lnTo>
                <a:lnTo>
                  <a:pt x="298" y="68"/>
                </a:lnTo>
                <a:lnTo>
                  <a:pt x="301" y="65"/>
                </a:lnTo>
                <a:lnTo>
                  <a:pt x="303" y="63"/>
                </a:lnTo>
                <a:lnTo>
                  <a:pt x="305" y="61"/>
                </a:lnTo>
                <a:lnTo>
                  <a:pt x="308" y="58"/>
                </a:lnTo>
                <a:lnTo>
                  <a:pt x="310" y="56"/>
                </a:lnTo>
                <a:lnTo>
                  <a:pt x="310" y="54"/>
                </a:lnTo>
                <a:lnTo>
                  <a:pt x="313" y="51"/>
                </a:lnTo>
                <a:lnTo>
                  <a:pt x="315" y="49"/>
                </a:lnTo>
                <a:lnTo>
                  <a:pt x="315" y="46"/>
                </a:lnTo>
                <a:lnTo>
                  <a:pt x="318" y="44"/>
                </a:lnTo>
                <a:lnTo>
                  <a:pt x="320" y="42"/>
                </a:lnTo>
                <a:lnTo>
                  <a:pt x="322" y="39"/>
                </a:lnTo>
                <a:lnTo>
                  <a:pt x="325" y="34"/>
                </a:lnTo>
                <a:lnTo>
                  <a:pt x="325" y="32"/>
                </a:lnTo>
                <a:lnTo>
                  <a:pt x="327" y="30"/>
                </a:lnTo>
                <a:lnTo>
                  <a:pt x="330" y="27"/>
                </a:lnTo>
                <a:lnTo>
                  <a:pt x="378" y="27"/>
                </a:lnTo>
                <a:lnTo>
                  <a:pt x="368" y="15"/>
                </a:lnTo>
                <a:lnTo>
                  <a:pt x="368" y="15"/>
                </a:lnTo>
                <a:close/>
              </a:path>
              <a:path w="547" h="172">
                <a:moveTo>
                  <a:pt x="330" y="1"/>
                </a:moveTo>
                <a:lnTo>
                  <a:pt x="330" y="5"/>
                </a:ln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0" y="25"/>
                </a:lnTo>
                <a:lnTo>
                  <a:pt x="330" y="22"/>
                </a:lnTo>
                <a:lnTo>
                  <a:pt x="334" y="13"/>
                </a:lnTo>
                <a:lnTo>
                  <a:pt x="341" y="10"/>
                </a:lnTo>
                <a:lnTo>
                  <a:pt x="330" y="1"/>
                </a:lnTo>
                <a:lnTo>
                  <a:pt x="330" y="1"/>
                </a:lnTo>
                <a:close/>
              </a:path>
              <a:path w="547" h="172">
                <a:moveTo>
                  <a:pt x="490" y="135"/>
                </a:moveTo>
                <a:lnTo>
                  <a:pt x="490" y="140"/>
                </a:lnTo>
                <a:lnTo>
                  <a:pt x="493" y="140"/>
                </a:lnTo>
                <a:lnTo>
                  <a:pt x="495" y="142"/>
                </a:lnTo>
                <a:lnTo>
                  <a:pt x="498" y="145"/>
                </a:lnTo>
                <a:lnTo>
                  <a:pt x="502" y="145"/>
                </a:lnTo>
                <a:lnTo>
                  <a:pt x="505" y="147"/>
                </a:lnTo>
                <a:lnTo>
                  <a:pt x="507" y="150"/>
                </a:lnTo>
                <a:lnTo>
                  <a:pt x="510" y="152"/>
                </a:lnTo>
                <a:lnTo>
                  <a:pt x="512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2"/>
                </a:lnTo>
                <a:lnTo>
                  <a:pt x="524" y="164"/>
                </a:lnTo>
                <a:lnTo>
                  <a:pt x="526" y="166"/>
                </a:lnTo>
                <a:lnTo>
                  <a:pt x="526" y="169"/>
                </a:lnTo>
                <a:lnTo>
                  <a:pt x="529" y="171"/>
                </a:lnTo>
                <a:lnTo>
                  <a:pt x="531" y="169"/>
                </a:lnTo>
                <a:lnTo>
                  <a:pt x="531" y="154"/>
                </a:lnTo>
                <a:lnTo>
                  <a:pt x="529" y="152"/>
                </a:lnTo>
                <a:lnTo>
                  <a:pt x="526" y="150"/>
                </a:lnTo>
                <a:lnTo>
                  <a:pt x="524" y="147"/>
                </a:lnTo>
                <a:lnTo>
                  <a:pt x="521" y="147"/>
                </a:lnTo>
                <a:lnTo>
                  <a:pt x="519" y="145"/>
                </a:lnTo>
                <a:lnTo>
                  <a:pt x="514" y="145"/>
                </a:lnTo>
                <a:lnTo>
                  <a:pt x="512" y="142"/>
                </a:lnTo>
                <a:lnTo>
                  <a:pt x="510" y="142"/>
                </a:lnTo>
                <a:lnTo>
                  <a:pt x="507" y="140"/>
                </a:lnTo>
                <a:lnTo>
                  <a:pt x="500" y="140"/>
                </a:lnTo>
                <a:lnTo>
                  <a:pt x="498" y="138"/>
                </a:lnTo>
                <a:lnTo>
                  <a:pt x="493" y="138"/>
                </a:lnTo>
                <a:lnTo>
                  <a:pt x="490" y="135"/>
                </a:lnTo>
                <a:lnTo>
                  <a:pt x="490" y="135"/>
                </a:lnTo>
                <a:close/>
              </a:path>
              <a:path w="547" h="172">
                <a:moveTo>
                  <a:pt x="481" y="94"/>
                </a:moveTo>
                <a:lnTo>
                  <a:pt x="481" y="118"/>
                </a:lnTo>
                <a:lnTo>
                  <a:pt x="478" y="121"/>
                </a:lnTo>
                <a:lnTo>
                  <a:pt x="478" y="128"/>
                </a:lnTo>
                <a:lnTo>
                  <a:pt x="476" y="130"/>
                </a:lnTo>
                <a:lnTo>
                  <a:pt x="476" y="133"/>
                </a:lnTo>
                <a:lnTo>
                  <a:pt x="474" y="138"/>
                </a:lnTo>
                <a:lnTo>
                  <a:pt x="474" y="140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1" y="152"/>
                </a:lnTo>
                <a:lnTo>
                  <a:pt x="459" y="154"/>
                </a:lnTo>
                <a:lnTo>
                  <a:pt x="459" y="157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2"/>
                </a:lnTo>
                <a:lnTo>
                  <a:pt x="447" y="162"/>
                </a:lnTo>
                <a:lnTo>
                  <a:pt x="442" y="164"/>
                </a:lnTo>
                <a:lnTo>
                  <a:pt x="440" y="164"/>
                </a:lnTo>
                <a:lnTo>
                  <a:pt x="438" y="166"/>
                </a:lnTo>
                <a:lnTo>
                  <a:pt x="430" y="166"/>
                </a:lnTo>
                <a:lnTo>
                  <a:pt x="428" y="169"/>
                </a:lnTo>
                <a:lnTo>
                  <a:pt x="428" y="171"/>
                </a:lnTo>
                <a:lnTo>
                  <a:pt x="430" y="171"/>
                </a:lnTo>
                <a:lnTo>
                  <a:pt x="433" y="169"/>
                </a:lnTo>
                <a:lnTo>
                  <a:pt x="442" y="169"/>
                </a:lnTo>
                <a:lnTo>
                  <a:pt x="445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2"/>
                </a:lnTo>
                <a:lnTo>
                  <a:pt x="461" y="162"/>
                </a:lnTo>
                <a:lnTo>
                  <a:pt x="461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7"/>
                </a:lnTo>
                <a:lnTo>
                  <a:pt x="471" y="154"/>
                </a:lnTo>
                <a:lnTo>
                  <a:pt x="474" y="152"/>
                </a:lnTo>
                <a:lnTo>
                  <a:pt x="476" y="150"/>
                </a:lnTo>
                <a:lnTo>
                  <a:pt x="478" y="147"/>
                </a:lnTo>
                <a:lnTo>
                  <a:pt x="481" y="145"/>
                </a:lnTo>
                <a:lnTo>
                  <a:pt x="481" y="142"/>
                </a:lnTo>
                <a:lnTo>
                  <a:pt x="483" y="140"/>
                </a:lnTo>
                <a:lnTo>
                  <a:pt x="483" y="135"/>
                </a:lnTo>
                <a:lnTo>
                  <a:pt x="485" y="133"/>
                </a:lnTo>
                <a:lnTo>
                  <a:pt x="485" y="123"/>
                </a:lnTo>
                <a:lnTo>
                  <a:pt x="488" y="118"/>
                </a:lnTo>
                <a:lnTo>
                  <a:pt x="488" y="106"/>
                </a:lnTo>
                <a:lnTo>
                  <a:pt x="493" y="102"/>
                </a:lnTo>
                <a:lnTo>
                  <a:pt x="481" y="94"/>
                </a:lnTo>
                <a:lnTo>
                  <a:pt x="481" y="94"/>
                </a:lnTo>
                <a:close/>
              </a:path>
              <a:path w="547" h="172">
                <a:moveTo>
                  <a:pt x="450" y="85"/>
                </a:moveTo>
                <a:lnTo>
                  <a:pt x="450" y="142"/>
                </a:lnTo>
                <a:lnTo>
                  <a:pt x="457" y="138"/>
                </a:lnTo>
                <a:lnTo>
                  <a:pt x="457" y="85"/>
                </a:lnTo>
                <a:lnTo>
                  <a:pt x="514" y="85"/>
                </a:lnTo>
                <a:lnTo>
                  <a:pt x="450" y="85"/>
                </a:lnTo>
                <a:lnTo>
                  <a:pt x="450" y="85"/>
                </a:lnTo>
                <a:close/>
              </a:path>
              <a:path w="547" h="172">
                <a:moveTo>
                  <a:pt x="450" y="75"/>
                </a:moveTo>
                <a:lnTo>
                  <a:pt x="450" y="80"/>
                </a:lnTo>
                <a:lnTo>
                  <a:pt x="459" y="80"/>
                </a:lnTo>
                <a:lnTo>
                  <a:pt x="450" y="75"/>
                </a:lnTo>
                <a:lnTo>
                  <a:pt x="450" y="75"/>
                </a:lnTo>
                <a:close/>
              </a:path>
              <a:path w="547" h="172">
                <a:moveTo>
                  <a:pt x="519" y="73"/>
                </a:moveTo>
                <a:lnTo>
                  <a:pt x="514" y="80"/>
                </a:lnTo>
                <a:lnTo>
                  <a:pt x="450" y="80"/>
                </a:lnTo>
                <a:lnTo>
                  <a:pt x="450" y="85"/>
                </a:lnTo>
                <a:lnTo>
                  <a:pt x="514" y="85"/>
                </a:lnTo>
                <a:lnTo>
                  <a:pt x="514" y="140"/>
                </a:lnTo>
                <a:lnTo>
                  <a:pt x="524" y="135"/>
                </a:lnTo>
                <a:lnTo>
                  <a:pt x="524" y="118"/>
                </a:lnTo>
                <a:lnTo>
                  <a:pt x="521" y="116"/>
                </a:lnTo>
                <a:lnTo>
                  <a:pt x="521" y="87"/>
                </a:lnTo>
                <a:lnTo>
                  <a:pt x="526" y="82"/>
                </a:lnTo>
                <a:lnTo>
                  <a:pt x="519" y="73"/>
                </a:lnTo>
                <a:lnTo>
                  <a:pt x="519" y="73"/>
                </a:lnTo>
                <a:close/>
              </a:path>
              <a:path w="547" h="172">
                <a:moveTo>
                  <a:pt x="536" y="56"/>
                </a:moveTo>
                <a:lnTo>
                  <a:pt x="529" y="63"/>
                </a:lnTo>
                <a:lnTo>
                  <a:pt x="425" y="63"/>
                </a:lnTo>
                <a:lnTo>
                  <a:pt x="430" y="70"/>
                </a:lnTo>
                <a:lnTo>
                  <a:pt x="433" y="70"/>
                </a:lnTo>
                <a:lnTo>
                  <a:pt x="435" y="68"/>
                </a:lnTo>
                <a:lnTo>
                  <a:pt x="545" y="68"/>
                </a:lnTo>
                <a:lnTo>
                  <a:pt x="536" y="56"/>
                </a:lnTo>
                <a:lnTo>
                  <a:pt x="536" y="56"/>
                </a:lnTo>
                <a:close/>
              </a:path>
              <a:path w="547" h="172">
                <a:moveTo>
                  <a:pt x="490" y="63"/>
                </a:moveTo>
                <a:lnTo>
                  <a:pt x="490" y="44"/>
                </a:lnTo>
                <a:lnTo>
                  <a:pt x="483" y="44"/>
                </a:lnTo>
                <a:lnTo>
                  <a:pt x="483" y="63"/>
                </a:lnTo>
                <a:lnTo>
                  <a:pt x="490" y="63"/>
                </a:lnTo>
                <a:close/>
              </a:path>
              <a:path w="547" h="172">
                <a:moveTo>
                  <a:pt x="517" y="32"/>
                </a:moveTo>
                <a:lnTo>
                  <a:pt x="510" y="39"/>
                </a:lnTo>
                <a:lnTo>
                  <a:pt x="447" y="39"/>
                </a:lnTo>
                <a:lnTo>
                  <a:pt x="452" y="46"/>
                </a:lnTo>
                <a:lnTo>
                  <a:pt x="457" y="46"/>
                </a:lnTo>
                <a:lnTo>
                  <a:pt x="461" y="44"/>
                </a:lnTo>
                <a:lnTo>
                  <a:pt x="526" y="44"/>
                </a:lnTo>
                <a:lnTo>
                  <a:pt x="517" y="32"/>
                </a:lnTo>
                <a:lnTo>
                  <a:pt x="517" y="32"/>
                </a:lnTo>
                <a:close/>
              </a:path>
              <a:path w="547" h="172">
                <a:moveTo>
                  <a:pt x="490" y="39"/>
                </a:moveTo>
                <a:lnTo>
                  <a:pt x="490" y="25"/>
                </a:lnTo>
                <a:lnTo>
                  <a:pt x="483" y="25"/>
                </a:lnTo>
                <a:lnTo>
                  <a:pt x="483" y="39"/>
                </a:lnTo>
                <a:lnTo>
                  <a:pt x="490" y="39"/>
                </a:lnTo>
                <a:close/>
              </a:path>
              <a:path w="547" h="172">
                <a:moveTo>
                  <a:pt x="524" y="10"/>
                </a:moveTo>
                <a:lnTo>
                  <a:pt x="517" y="20"/>
                </a:lnTo>
                <a:lnTo>
                  <a:pt x="438" y="20"/>
                </a:lnTo>
                <a:lnTo>
                  <a:pt x="442" y="27"/>
                </a:lnTo>
                <a:lnTo>
                  <a:pt x="445" y="25"/>
                </a:lnTo>
                <a:lnTo>
                  <a:pt x="534" y="25"/>
                </a:lnTo>
                <a:lnTo>
                  <a:pt x="524" y="10"/>
                </a:lnTo>
                <a:lnTo>
                  <a:pt x="524" y="10"/>
                </a:lnTo>
                <a:close/>
              </a:path>
              <a:path w="547" h="172">
                <a:moveTo>
                  <a:pt x="483" y="1"/>
                </a:moveTo>
                <a:lnTo>
                  <a:pt x="483" y="20"/>
                </a:lnTo>
                <a:lnTo>
                  <a:pt x="490" y="20"/>
                </a:lnTo>
                <a:lnTo>
                  <a:pt x="490" y="10"/>
                </a:lnTo>
                <a:lnTo>
                  <a:pt x="493" y="8"/>
                </a:lnTo>
                <a:lnTo>
                  <a:pt x="483" y="1"/>
                </a:lnTo>
                <a:lnTo>
                  <a:pt x="483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40" name="path 5540"/>
          <p:cNvSpPr/>
          <p:nvPr/>
        </p:nvSpPr>
        <p:spPr>
          <a:xfrm>
            <a:off x="13351002" y="9743185"/>
            <a:ext cx="249935" cy="108203"/>
          </a:xfrm>
          <a:custGeom>
            <a:avLst/>
            <a:gdLst/>
            <a:ahLst/>
            <a:cxnLst/>
            <a:rect l="0" t="0" r="0" b="0"/>
            <a:pathLst>
              <a:path w="393" h="170">
                <a:moveTo>
                  <a:pt x="106" y="152"/>
                </a:moveTo>
                <a:lnTo>
                  <a:pt x="97" y="154"/>
                </a:lnTo>
                <a:lnTo>
                  <a:pt x="97" y="169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3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5"/>
                </a:lnTo>
                <a:lnTo>
                  <a:pt x="41" y="125"/>
                </a:lnTo>
                <a:lnTo>
                  <a:pt x="46" y="128"/>
                </a:lnTo>
                <a:lnTo>
                  <a:pt x="49" y="130"/>
                </a:lnTo>
                <a:lnTo>
                  <a:pt x="51" y="130"/>
                </a:lnTo>
                <a:lnTo>
                  <a:pt x="53" y="133"/>
                </a:lnTo>
                <a:lnTo>
                  <a:pt x="56" y="133"/>
                </a:lnTo>
                <a:lnTo>
                  <a:pt x="58" y="135"/>
                </a:lnTo>
                <a:lnTo>
                  <a:pt x="61" y="137"/>
                </a:lnTo>
                <a:lnTo>
                  <a:pt x="63" y="140"/>
                </a:lnTo>
                <a:lnTo>
                  <a:pt x="66" y="140"/>
                </a:lnTo>
                <a:lnTo>
                  <a:pt x="66" y="142"/>
                </a:lnTo>
                <a:lnTo>
                  <a:pt x="68" y="145"/>
                </a:lnTo>
                <a:lnTo>
                  <a:pt x="70" y="145"/>
                </a:lnTo>
                <a:lnTo>
                  <a:pt x="73" y="142"/>
                </a:lnTo>
                <a:lnTo>
                  <a:pt x="73" y="135"/>
                </a:lnTo>
                <a:lnTo>
                  <a:pt x="70" y="130"/>
                </a:lnTo>
                <a:lnTo>
                  <a:pt x="70" y="128"/>
                </a:lnTo>
                <a:lnTo>
                  <a:pt x="68" y="128"/>
                </a:lnTo>
                <a:lnTo>
                  <a:pt x="63" y="125"/>
                </a:lnTo>
                <a:lnTo>
                  <a:pt x="61" y="123"/>
                </a:lnTo>
                <a:lnTo>
                  <a:pt x="51" y="123"/>
                </a:lnTo>
                <a:lnTo>
                  <a:pt x="49" y="121"/>
                </a:lnTo>
                <a:lnTo>
                  <a:pt x="39" y="121"/>
                </a:lnTo>
                <a:lnTo>
                  <a:pt x="34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3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9"/>
                </a:lnTo>
                <a:lnTo>
                  <a:pt x="56" y="111"/>
                </a:lnTo>
                <a:lnTo>
                  <a:pt x="58" y="111"/>
                </a:lnTo>
                <a:lnTo>
                  <a:pt x="61" y="113"/>
                </a:lnTo>
                <a:lnTo>
                  <a:pt x="63" y="116"/>
                </a:lnTo>
                <a:lnTo>
                  <a:pt x="63" y="113"/>
                </a:lnTo>
                <a:lnTo>
                  <a:pt x="66" y="109"/>
                </a:lnTo>
                <a:lnTo>
                  <a:pt x="66" y="106"/>
                </a:lnTo>
                <a:lnTo>
                  <a:pt x="63" y="104"/>
                </a:lnTo>
                <a:lnTo>
                  <a:pt x="63" y="101"/>
                </a:lnTo>
                <a:lnTo>
                  <a:pt x="61" y="99"/>
                </a:lnTo>
                <a:lnTo>
                  <a:pt x="58" y="99"/>
                </a:lnTo>
                <a:lnTo>
                  <a:pt x="56" y="97"/>
                </a:lnTo>
                <a:lnTo>
                  <a:pt x="53" y="97"/>
                </a:lnTo>
                <a:lnTo>
                  <a:pt x="51" y="94"/>
                </a:lnTo>
                <a:lnTo>
                  <a:pt x="44" y="94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3" h="170">
                <a:moveTo>
                  <a:pt x="44" y="75"/>
                </a:moveTo>
                <a:lnTo>
                  <a:pt x="41" y="77"/>
                </a:lnTo>
                <a:lnTo>
                  <a:pt x="39" y="80"/>
                </a:lnTo>
                <a:lnTo>
                  <a:pt x="37" y="82"/>
                </a:lnTo>
                <a:lnTo>
                  <a:pt x="34" y="85"/>
                </a:lnTo>
                <a:lnTo>
                  <a:pt x="32" y="87"/>
                </a:lnTo>
                <a:lnTo>
                  <a:pt x="30" y="87"/>
                </a:lnTo>
                <a:lnTo>
                  <a:pt x="27" y="89"/>
                </a:lnTo>
                <a:lnTo>
                  <a:pt x="25" y="92"/>
                </a:lnTo>
                <a:lnTo>
                  <a:pt x="22" y="94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101"/>
                </a:lnTo>
                <a:lnTo>
                  <a:pt x="8" y="101"/>
                </a:lnTo>
                <a:lnTo>
                  <a:pt x="15" y="104"/>
                </a:lnTo>
                <a:lnTo>
                  <a:pt x="18" y="101"/>
                </a:lnTo>
                <a:lnTo>
                  <a:pt x="22" y="101"/>
                </a:lnTo>
                <a:lnTo>
                  <a:pt x="25" y="99"/>
                </a:lnTo>
                <a:lnTo>
                  <a:pt x="27" y="97"/>
                </a:lnTo>
                <a:lnTo>
                  <a:pt x="30" y="97"/>
                </a:lnTo>
                <a:lnTo>
                  <a:pt x="32" y="94"/>
                </a:lnTo>
                <a:lnTo>
                  <a:pt x="34" y="92"/>
                </a:lnTo>
                <a:lnTo>
                  <a:pt x="37" y="92"/>
                </a:lnTo>
                <a:lnTo>
                  <a:pt x="39" y="89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7"/>
                </a:lnTo>
                <a:lnTo>
                  <a:pt x="51" y="77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3" h="170">
                <a:moveTo>
                  <a:pt x="30" y="37"/>
                </a:moveTo>
                <a:lnTo>
                  <a:pt x="30" y="41"/>
                </a:lnTo>
                <a:lnTo>
                  <a:pt x="27" y="44"/>
                </a:lnTo>
                <a:lnTo>
                  <a:pt x="27" y="46"/>
                </a:lnTo>
                <a:lnTo>
                  <a:pt x="25" y="51"/>
                </a:lnTo>
                <a:lnTo>
                  <a:pt x="22" y="53"/>
                </a:lnTo>
                <a:lnTo>
                  <a:pt x="22" y="56"/>
                </a:lnTo>
                <a:lnTo>
                  <a:pt x="20" y="61"/>
                </a:lnTo>
                <a:lnTo>
                  <a:pt x="20" y="63"/>
                </a:lnTo>
                <a:lnTo>
                  <a:pt x="18" y="65"/>
                </a:lnTo>
                <a:lnTo>
                  <a:pt x="15" y="70"/>
                </a:lnTo>
                <a:lnTo>
                  <a:pt x="18" y="70"/>
                </a:lnTo>
                <a:lnTo>
                  <a:pt x="20" y="68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3"/>
                </a:lnTo>
                <a:lnTo>
                  <a:pt x="30" y="49"/>
                </a:lnTo>
                <a:lnTo>
                  <a:pt x="32" y="46"/>
                </a:lnTo>
                <a:lnTo>
                  <a:pt x="34" y="44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3" h="170">
                <a:moveTo>
                  <a:pt x="80" y="37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9"/>
                </a:lnTo>
                <a:lnTo>
                  <a:pt x="61" y="51"/>
                </a:lnTo>
                <a:lnTo>
                  <a:pt x="58" y="53"/>
                </a:lnTo>
                <a:lnTo>
                  <a:pt x="58" y="56"/>
                </a:lnTo>
                <a:lnTo>
                  <a:pt x="56" y="61"/>
                </a:lnTo>
                <a:lnTo>
                  <a:pt x="53" y="63"/>
                </a:lnTo>
                <a:lnTo>
                  <a:pt x="53" y="65"/>
                </a:lnTo>
                <a:lnTo>
                  <a:pt x="61" y="65"/>
                </a:lnTo>
                <a:lnTo>
                  <a:pt x="63" y="63"/>
                </a:lnTo>
                <a:lnTo>
                  <a:pt x="63" y="61"/>
                </a:lnTo>
                <a:lnTo>
                  <a:pt x="66" y="58"/>
                </a:lnTo>
                <a:lnTo>
                  <a:pt x="68" y="53"/>
                </a:lnTo>
                <a:lnTo>
                  <a:pt x="70" y="51"/>
                </a:lnTo>
                <a:lnTo>
                  <a:pt x="70" y="49"/>
                </a:lnTo>
                <a:lnTo>
                  <a:pt x="73" y="46"/>
                </a:lnTo>
                <a:lnTo>
                  <a:pt x="75" y="41"/>
                </a:lnTo>
                <a:lnTo>
                  <a:pt x="75" y="39"/>
                </a:lnTo>
                <a:lnTo>
                  <a:pt x="80" y="37"/>
                </a:lnTo>
                <a:lnTo>
                  <a:pt x="80" y="37"/>
                </a:lnTo>
                <a:close/>
              </a:path>
              <a:path w="393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9"/>
                </a:lnTo>
                <a:lnTo>
                  <a:pt x="39" y="51"/>
                </a:lnTo>
                <a:lnTo>
                  <a:pt x="41" y="53"/>
                </a:lnTo>
                <a:lnTo>
                  <a:pt x="41" y="58"/>
                </a:lnTo>
                <a:lnTo>
                  <a:pt x="44" y="61"/>
                </a:lnTo>
                <a:lnTo>
                  <a:pt x="46" y="63"/>
                </a:lnTo>
                <a:lnTo>
                  <a:pt x="46" y="68"/>
                </a:lnTo>
                <a:lnTo>
                  <a:pt x="49" y="70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51" y="77"/>
                </a:lnTo>
                <a:lnTo>
                  <a:pt x="53" y="77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89"/>
                </a:lnTo>
                <a:lnTo>
                  <a:pt x="68" y="92"/>
                </a:lnTo>
                <a:lnTo>
                  <a:pt x="70" y="94"/>
                </a:lnTo>
                <a:lnTo>
                  <a:pt x="73" y="94"/>
                </a:lnTo>
                <a:lnTo>
                  <a:pt x="75" y="97"/>
                </a:lnTo>
                <a:lnTo>
                  <a:pt x="78" y="99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7"/>
                </a:lnTo>
                <a:lnTo>
                  <a:pt x="92" y="94"/>
                </a:lnTo>
                <a:lnTo>
                  <a:pt x="97" y="94"/>
                </a:lnTo>
                <a:lnTo>
                  <a:pt x="97" y="92"/>
                </a:lnTo>
                <a:lnTo>
                  <a:pt x="94" y="92"/>
                </a:lnTo>
                <a:lnTo>
                  <a:pt x="92" y="89"/>
                </a:lnTo>
                <a:lnTo>
                  <a:pt x="87" y="89"/>
                </a:lnTo>
                <a:lnTo>
                  <a:pt x="85" y="87"/>
                </a:lnTo>
                <a:lnTo>
                  <a:pt x="80" y="87"/>
                </a:lnTo>
                <a:lnTo>
                  <a:pt x="75" y="85"/>
                </a:lnTo>
                <a:lnTo>
                  <a:pt x="73" y="85"/>
                </a:lnTo>
                <a:lnTo>
                  <a:pt x="70" y="82"/>
                </a:lnTo>
                <a:lnTo>
                  <a:pt x="68" y="80"/>
                </a:lnTo>
                <a:lnTo>
                  <a:pt x="66" y="80"/>
                </a:lnTo>
                <a:lnTo>
                  <a:pt x="63" y="77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5"/>
                </a:lnTo>
                <a:lnTo>
                  <a:pt x="53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3"/>
                </a:lnTo>
                <a:lnTo>
                  <a:pt x="44" y="51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80" y="37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3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7"/>
                </a:lnTo>
                <a:lnTo>
                  <a:pt x="34" y="22"/>
                </a:lnTo>
                <a:lnTo>
                  <a:pt x="34" y="29"/>
                </a:lnTo>
                <a:lnTo>
                  <a:pt x="32" y="32"/>
                </a:lnTo>
                <a:lnTo>
                  <a:pt x="39" y="32"/>
                </a:lnTo>
                <a:lnTo>
                  <a:pt x="41" y="29"/>
                </a:lnTo>
                <a:lnTo>
                  <a:pt x="41" y="25"/>
                </a:lnTo>
                <a:lnTo>
                  <a:pt x="44" y="22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3" h="170">
                <a:moveTo>
                  <a:pt x="1" y="13"/>
                </a:moveTo>
                <a:lnTo>
                  <a:pt x="1" y="152"/>
                </a:lnTo>
                <a:lnTo>
                  <a:pt x="8" y="149"/>
                </a:lnTo>
                <a:lnTo>
                  <a:pt x="8" y="106"/>
                </a:lnTo>
                <a:lnTo>
                  <a:pt x="10" y="106"/>
                </a:lnTo>
                <a:lnTo>
                  <a:pt x="13" y="104"/>
                </a:lnTo>
                <a:lnTo>
                  <a:pt x="15" y="104"/>
                </a:lnTo>
                <a:lnTo>
                  <a:pt x="8" y="101"/>
                </a:lnTo>
                <a:lnTo>
                  <a:pt x="8" y="13"/>
                </a:lnTo>
                <a:lnTo>
                  <a:pt x="37" y="13"/>
                </a:lnTo>
                <a:lnTo>
                  <a:pt x="97" y="13"/>
                </a:lnTo>
                <a:lnTo>
                  <a:pt x="1" y="13"/>
                </a:lnTo>
                <a:lnTo>
                  <a:pt x="1" y="13"/>
                </a:lnTo>
                <a:close/>
              </a:path>
              <a:path w="393" h="170">
                <a:moveTo>
                  <a:pt x="1" y="3"/>
                </a:moveTo>
                <a:lnTo>
                  <a:pt x="1" y="13"/>
                </a:lnTo>
                <a:lnTo>
                  <a:pt x="97" y="13"/>
                </a:lnTo>
                <a:lnTo>
                  <a:pt x="97" y="149"/>
                </a:lnTo>
                <a:lnTo>
                  <a:pt x="8" y="149"/>
                </a:lnTo>
                <a:lnTo>
                  <a:pt x="1" y="152"/>
                </a:lnTo>
                <a:lnTo>
                  <a:pt x="1" y="169"/>
                </a:lnTo>
                <a:lnTo>
                  <a:pt x="8" y="166"/>
                </a:lnTo>
                <a:lnTo>
                  <a:pt x="8" y="154"/>
                </a:lnTo>
                <a:lnTo>
                  <a:pt x="97" y="154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3"/>
                </a:lnTo>
                <a:lnTo>
                  <a:pt x="1" y="3"/>
                </a:lnTo>
                <a:close/>
              </a:path>
              <a:path w="393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3" h="170">
                <a:moveTo>
                  <a:pt x="322" y="147"/>
                </a:move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44" y="152"/>
                </a:lnTo>
                <a:lnTo>
                  <a:pt x="337" y="152"/>
                </a:lnTo>
                <a:lnTo>
                  <a:pt x="334" y="149"/>
                </a:lnTo>
                <a:lnTo>
                  <a:pt x="327" y="149"/>
                </a:lnTo>
                <a:lnTo>
                  <a:pt x="322" y="147"/>
                </a:lnTo>
                <a:lnTo>
                  <a:pt x="322" y="147"/>
                </a:lnTo>
                <a:close/>
              </a:path>
              <a:path w="393" h="170">
                <a:moveTo>
                  <a:pt x="375" y="106"/>
                </a:moveTo>
                <a:lnTo>
                  <a:pt x="361" y="109"/>
                </a:lnTo>
                <a:lnTo>
                  <a:pt x="358" y="116"/>
                </a:lnTo>
                <a:lnTo>
                  <a:pt x="358" y="130"/>
                </a:lnTo>
                <a:lnTo>
                  <a:pt x="356" y="135"/>
                </a:lnTo>
                <a:lnTo>
                  <a:pt x="356" y="142"/>
                </a:lnTo>
                <a:lnTo>
                  <a:pt x="353" y="145"/>
                </a:lnTo>
                <a:lnTo>
                  <a:pt x="353" y="149"/>
                </a:lnTo>
                <a:lnTo>
                  <a:pt x="351" y="149"/>
                </a:lnTo>
                <a:lnTo>
                  <a:pt x="351" y="152"/>
                </a:lnTo>
                <a:lnTo>
                  <a:pt x="346" y="152"/>
                </a:lnTo>
                <a:lnTo>
                  <a:pt x="344" y="152"/>
                </a:lnTo>
                <a:lnTo>
                  <a:pt x="327" y="154"/>
                </a:lnTo>
                <a:lnTo>
                  <a:pt x="332" y="157"/>
                </a:lnTo>
                <a:lnTo>
                  <a:pt x="334" y="157"/>
                </a:lnTo>
                <a:lnTo>
                  <a:pt x="334" y="159"/>
                </a:lnTo>
                <a:lnTo>
                  <a:pt x="337" y="161"/>
                </a:lnTo>
                <a:lnTo>
                  <a:pt x="339" y="164"/>
                </a:lnTo>
                <a:lnTo>
                  <a:pt x="339" y="166"/>
                </a:lnTo>
                <a:lnTo>
                  <a:pt x="339" y="169"/>
                </a:lnTo>
                <a:lnTo>
                  <a:pt x="341" y="169"/>
                </a:lnTo>
                <a:lnTo>
                  <a:pt x="346" y="166"/>
                </a:lnTo>
                <a:lnTo>
                  <a:pt x="349" y="166"/>
                </a:lnTo>
                <a:lnTo>
                  <a:pt x="351" y="164"/>
                </a:lnTo>
                <a:lnTo>
                  <a:pt x="353" y="164"/>
                </a:lnTo>
                <a:lnTo>
                  <a:pt x="356" y="161"/>
                </a:lnTo>
                <a:lnTo>
                  <a:pt x="358" y="159"/>
                </a:lnTo>
                <a:lnTo>
                  <a:pt x="361" y="157"/>
                </a:lnTo>
                <a:lnTo>
                  <a:pt x="361" y="149"/>
                </a:lnTo>
                <a:lnTo>
                  <a:pt x="363" y="147"/>
                </a:lnTo>
                <a:lnTo>
                  <a:pt x="363" y="142"/>
                </a:lnTo>
                <a:lnTo>
                  <a:pt x="366" y="137"/>
                </a:lnTo>
                <a:lnTo>
                  <a:pt x="366" y="128"/>
                </a:lnTo>
                <a:lnTo>
                  <a:pt x="368" y="123"/>
                </a:lnTo>
                <a:lnTo>
                  <a:pt x="368" y="111"/>
                </a:lnTo>
                <a:lnTo>
                  <a:pt x="375" y="106"/>
                </a:lnTo>
                <a:lnTo>
                  <a:pt x="375" y="106"/>
                </a:lnTo>
                <a:close/>
              </a:path>
              <a:path w="393" h="170">
                <a:moveTo>
                  <a:pt x="366" y="97"/>
                </a:moveTo>
                <a:lnTo>
                  <a:pt x="361" y="104"/>
                </a:lnTo>
                <a:lnTo>
                  <a:pt x="310" y="104"/>
                </a:lnTo>
                <a:lnTo>
                  <a:pt x="375" y="106"/>
                </a:lnTo>
                <a:lnTo>
                  <a:pt x="366" y="97"/>
                </a:lnTo>
                <a:lnTo>
                  <a:pt x="366" y="97"/>
                </a:lnTo>
                <a:close/>
              </a:path>
              <a:path w="393" h="170">
                <a:moveTo>
                  <a:pt x="320" y="77"/>
                </a:moveTo>
                <a:lnTo>
                  <a:pt x="310" y="77"/>
                </a:lnTo>
                <a:lnTo>
                  <a:pt x="308" y="80"/>
                </a:lnTo>
                <a:lnTo>
                  <a:pt x="308" y="89"/>
                </a:lnTo>
                <a:lnTo>
                  <a:pt x="306" y="92"/>
                </a:lnTo>
                <a:lnTo>
                  <a:pt x="306" y="97"/>
                </a:lnTo>
                <a:lnTo>
                  <a:pt x="303" y="99"/>
                </a:lnTo>
                <a:lnTo>
                  <a:pt x="301" y="101"/>
                </a:lnTo>
                <a:lnTo>
                  <a:pt x="298" y="104"/>
                </a:lnTo>
                <a:lnTo>
                  <a:pt x="306" y="113"/>
                </a:lnTo>
                <a:lnTo>
                  <a:pt x="310" y="109"/>
                </a:lnTo>
                <a:lnTo>
                  <a:pt x="361" y="109"/>
                </a:lnTo>
                <a:lnTo>
                  <a:pt x="375" y="106"/>
                </a:lnTo>
                <a:lnTo>
                  <a:pt x="310" y="104"/>
                </a:lnTo>
                <a:lnTo>
                  <a:pt x="320" y="77"/>
                </a:lnTo>
                <a:lnTo>
                  <a:pt x="320" y="77"/>
                </a:lnTo>
                <a:close/>
              </a:path>
              <a:path w="393" h="170">
                <a:moveTo>
                  <a:pt x="382" y="63"/>
                </a:moveTo>
                <a:lnTo>
                  <a:pt x="375" y="73"/>
                </a:lnTo>
                <a:lnTo>
                  <a:pt x="270" y="73"/>
                </a:lnTo>
                <a:lnTo>
                  <a:pt x="274" y="80"/>
                </a:lnTo>
                <a:lnTo>
                  <a:pt x="279" y="77"/>
                </a:lnTo>
                <a:lnTo>
                  <a:pt x="392" y="77"/>
                </a:lnTo>
                <a:lnTo>
                  <a:pt x="382" y="63"/>
                </a:lnTo>
                <a:lnTo>
                  <a:pt x="382" y="63"/>
                </a:lnTo>
                <a:close/>
              </a:path>
              <a:path w="393" h="170">
                <a:moveTo>
                  <a:pt x="296" y="56"/>
                </a:moveTo>
                <a:lnTo>
                  <a:pt x="296" y="65"/>
                </a:lnTo>
                <a:lnTo>
                  <a:pt x="303" y="61"/>
                </a:lnTo>
                <a:lnTo>
                  <a:pt x="303" y="56"/>
                </a:lnTo>
                <a:lnTo>
                  <a:pt x="358" y="56"/>
                </a:lnTo>
                <a:lnTo>
                  <a:pt x="296" y="56"/>
                </a:lnTo>
                <a:lnTo>
                  <a:pt x="296" y="56"/>
                </a:lnTo>
                <a:close/>
              </a:path>
              <a:path w="393" h="170">
                <a:moveTo>
                  <a:pt x="296" y="13"/>
                </a:moveTo>
                <a:lnTo>
                  <a:pt x="296" y="51"/>
                </a:lnTo>
                <a:lnTo>
                  <a:pt x="303" y="51"/>
                </a:lnTo>
                <a:lnTo>
                  <a:pt x="303" y="13"/>
                </a:lnTo>
                <a:lnTo>
                  <a:pt x="358" y="13"/>
                </a:lnTo>
                <a:lnTo>
                  <a:pt x="296" y="13"/>
                </a:lnTo>
                <a:lnTo>
                  <a:pt x="296" y="13"/>
                </a:lnTo>
                <a:close/>
              </a:path>
              <a:path w="393" h="170">
                <a:moveTo>
                  <a:pt x="296" y="3"/>
                </a:moveTo>
                <a:lnTo>
                  <a:pt x="296" y="13"/>
                </a:lnTo>
                <a:lnTo>
                  <a:pt x="358" y="13"/>
                </a:lnTo>
                <a:lnTo>
                  <a:pt x="358" y="51"/>
                </a:lnTo>
                <a:lnTo>
                  <a:pt x="303" y="51"/>
                </a:lnTo>
                <a:lnTo>
                  <a:pt x="296" y="51"/>
                </a:lnTo>
                <a:lnTo>
                  <a:pt x="296" y="56"/>
                </a:lnTo>
                <a:lnTo>
                  <a:pt x="358" y="56"/>
                </a:lnTo>
                <a:lnTo>
                  <a:pt x="358" y="63"/>
                </a:lnTo>
                <a:lnTo>
                  <a:pt x="366" y="58"/>
                </a:lnTo>
                <a:lnTo>
                  <a:pt x="366" y="15"/>
                </a:lnTo>
                <a:lnTo>
                  <a:pt x="370" y="10"/>
                </a:lnTo>
                <a:lnTo>
                  <a:pt x="303" y="10"/>
                </a:lnTo>
                <a:lnTo>
                  <a:pt x="296" y="3"/>
                </a:lnTo>
                <a:lnTo>
                  <a:pt x="296" y="3"/>
                </a:lnTo>
                <a:close/>
              </a:path>
              <a:path w="393" h="170">
                <a:moveTo>
                  <a:pt x="363" y="3"/>
                </a:moveTo>
                <a:lnTo>
                  <a:pt x="356" y="10"/>
                </a:lnTo>
                <a:lnTo>
                  <a:pt x="303" y="10"/>
                </a:lnTo>
                <a:lnTo>
                  <a:pt x="370" y="10"/>
                </a:lnTo>
                <a:lnTo>
                  <a:pt x="363" y="3"/>
                </a:lnTo>
                <a:lnTo>
                  <a:pt x="363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42" name="path 5542"/>
          <p:cNvSpPr/>
          <p:nvPr/>
        </p:nvSpPr>
        <p:spPr>
          <a:xfrm>
            <a:off x="6089141" y="9941306"/>
            <a:ext cx="254508" cy="109728"/>
          </a:xfrm>
          <a:custGeom>
            <a:avLst/>
            <a:gdLst/>
            <a:ahLst/>
            <a:cxnLst/>
            <a:rect l="0" t="0" r="0" b="0"/>
            <a:pathLst>
              <a:path w="400" h="172">
                <a:moveTo>
                  <a:pt x="58" y="128"/>
                </a:moveTo>
                <a:lnTo>
                  <a:pt x="51" y="128"/>
                </a:lnTo>
                <a:lnTo>
                  <a:pt x="51" y="133"/>
                </a:lnTo>
                <a:lnTo>
                  <a:pt x="51" y="171"/>
                </a:lnTo>
                <a:lnTo>
                  <a:pt x="58" y="166"/>
                </a:lnTo>
                <a:lnTo>
                  <a:pt x="58" y="128"/>
                </a:lnTo>
                <a:lnTo>
                  <a:pt x="58" y="128"/>
                </a:lnTo>
                <a:close/>
              </a:path>
              <a:path w="400" h="172">
                <a:moveTo>
                  <a:pt x="97" y="125"/>
                </a:moveTo>
                <a:lnTo>
                  <a:pt x="90" y="128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400" h="172">
                <a:moveTo>
                  <a:pt x="58" y="123"/>
                </a:moveTo>
                <a:lnTo>
                  <a:pt x="58" y="99"/>
                </a:lnTo>
                <a:lnTo>
                  <a:pt x="51" y="99"/>
                </a:lnTo>
                <a:lnTo>
                  <a:pt x="51" y="123"/>
                </a:lnTo>
                <a:lnTo>
                  <a:pt x="58" y="123"/>
                </a:lnTo>
                <a:close/>
              </a:path>
              <a:path w="400" h="172">
                <a:moveTo>
                  <a:pt x="15" y="99"/>
                </a:moveTo>
                <a:lnTo>
                  <a:pt x="15" y="123"/>
                </a:lnTo>
                <a:lnTo>
                  <a:pt x="22" y="123"/>
                </a:lnTo>
                <a:lnTo>
                  <a:pt x="22" y="99"/>
                </a:lnTo>
                <a:lnTo>
                  <a:pt x="51" y="99"/>
                </a:lnTo>
                <a:lnTo>
                  <a:pt x="90" y="99"/>
                </a:lnTo>
                <a:lnTo>
                  <a:pt x="15" y="99"/>
                </a:lnTo>
                <a:lnTo>
                  <a:pt x="15" y="99"/>
                </a:lnTo>
                <a:close/>
              </a:path>
              <a:path w="400" h="172">
                <a:moveTo>
                  <a:pt x="51" y="70"/>
                </a:moveTo>
                <a:lnTo>
                  <a:pt x="51" y="94"/>
                </a:lnTo>
                <a:lnTo>
                  <a:pt x="58" y="94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400" h="172">
                <a:moveTo>
                  <a:pt x="102" y="68"/>
                </a:moveTo>
                <a:lnTo>
                  <a:pt x="51" y="70"/>
                </a:lnTo>
                <a:lnTo>
                  <a:pt x="90" y="70"/>
                </a:lnTo>
                <a:lnTo>
                  <a:pt x="90" y="94"/>
                </a:lnTo>
                <a:lnTo>
                  <a:pt x="15" y="94"/>
                </a:lnTo>
                <a:lnTo>
                  <a:pt x="15" y="99"/>
                </a:lnTo>
                <a:lnTo>
                  <a:pt x="90" y="99"/>
                </a:lnTo>
                <a:lnTo>
                  <a:pt x="90" y="123"/>
                </a:lnTo>
                <a:lnTo>
                  <a:pt x="15" y="123"/>
                </a:lnTo>
                <a:lnTo>
                  <a:pt x="13" y="125"/>
                </a:lnTo>
                <a:lnTo>
                  <a:pt x="13" y="135"/>
                </a:lnTo>
                <a:lnTo>
                  <a:pt x="22" y="133"/>
                </a:lnTo>
                <a:lnTo>
                  <a:pt x="22" y="128"/>
                </a:lnTo>
                <a:lnTo>
                  <a:pt x="51" y="128"/>
                </a:lnTo>
                <a:lnTo>
                  <a:pt x="90" y="128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3"/>
                </a:lnTo>
                <a:lnTo>
                  <a:pt x="102" y="68"/>
                </a:lnTo>
                <a:lnTo>
                  <a:pt x="102" y="68"/>
                </a:lnTo>
                <a:close/>
              </a:path>
              <a:path w="400" h="172">
                <a:moveTo>
                  <a:pt x="13" y="61"/>
                </a:moveTo>
                <a:lnTo>
                  <a:pt x="13" y="68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400" h="172">
                <a:moveTo>
                  <a:pt x="92" y="58"/>
                </a:moveTo>
                <a:lnTo>
                  <a:pt x="90" y="65"/>
                </a:lnTo>
                <a:lnTo>
                  <a:pt x="58" y="65"/>
                </a:lnTo>
                <a:lnTo>
                  <a:pt x="13" y="68"/>
                </a:lnTo>
                <a:lnTo>
                  <a:pt x="13" y="70"/>
                </a:lnTo>
                <a:lnTo>
                  <a:pt x="15" y="75"/>
                </a:lnTo>
                <a:lnTo>
                  <a:pt x="15" y="94"/>
                </a:lnTo>
                <a:lnTo>
                  <a:pt x="22" y="94"/>
                </a:lnTo>
                <a:lnTo>
                  <a:pt x="22" y="70"/>
                </a:lnTo>
                <a:lnTo>
                  <a:pt x="51" y="70"/>
                </a:lnTo>
                <a:lnTo>
                  <a:pt x="102" y="68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400" h="172">
                <a:moveTo>
                  <a:pt x="51" y="39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9"/>
                </a:lnTo>
                <a:lnTo>
                  <a:pt x="51" y="39"/>
                </a:lnTo>
                <a:close/>
              </a:path>
              <a:path w="400" h="172">
                <a:moveTo>
                  <a:pt x="6" y="34"/>
                </a:moveTo>
                <a:lnTo>
                  <a:pt x="6" y="39"/>
                </a:lnTo>
                <a:lnTo>
                  <a:pt x="3" y="44"/>
                </a:lnTo>
                <a:lnTo>
                  <a:pt x="3" y="46"/>
                </a:lnTo>
                <a:lnTo>
                  <a:pt x="1" y="49"/>
                </a:lnTo>
                <a:lnTo>
                  <a:pt x="1" y="54"/>
                </a:lnTo>
                <a:lnTo>
                  <a:pt x="3" y="54"/>
                </a:lnTo>
                <a:lnTo>
                  <a:pt x="8" y="54"/>
                </a:lnTo>
                <a:lnTo>
                  <a:pt x="10" y="51"/>
                </a:lnTo>
                <a:lnTo>
                  <a:pt x="10" y="34"/>
                </a:lnTo>
                <a:lnTo>
                  <a:pt x="102" y="34"/>
                </a:lnTo>
                <a:lnTo>
                  <a:pt x="6" y="34"/>
                </a:lnTo>
                <a:lnTo>
                  <a:pt x="6" y="34"/>
                </a:lnTo>
                <a:close/>
              </a:path>
              <a:path w="400" h="172">
                <a:moveTo>
                  <a:pt x="106" y="22"/>
                </a:moveTo>
                <a:lnTo>
                  <a:pt x="102" y="32"/>
                </a:lnTo>
                <a:lnTo>
                  <a:pt x="10" y="32"/>
                </a:lnTo>
                <a:lnTo>
                  <a:pt x="6" y="34"/>
                </a:lnTo>
                <a:lnTo>
                  <a:pt x="102" y="34"/>
                </a:lnTo>
                <a:lnTo>
                  <a:pt x="94" y="54"/>
                </a:lnTo>
                <a:lnTo>
                  <a:pt x="97" y="54"/>
                </a:lnTo>
                <a:lnTo>
                  <a:pt x="97" y="51"/>
                </a:lnTo>
                <a:lnTo>
                  <a:pt x="99" y="49"/>
                </a:lnTo>
                <a:lnTo>
                  <a:pt x="102" y="44"/>
                </a:lnTo>
                <a:lnTo>
                  <a:pt x="104" y="42"/>
                </a:lnTo>
                <a:lnTo>
                  <a:pt x="106" y="39"/>
                </a:lnTo>
                <a:lnTo>
                  <a:pt x="109" y="39"/>
                </a:lnTo>
                <a:lnTo>
                  <a:pt x="111" y="37"/>
                </a:lnTo>
                <a:lnTo>
                  <a:pt x="116" y="37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400" h="172">
                <a:moveTo>
                  <a:pt x="10" y="22"/>
                </a:moveTo>
                <a:lnTo>
                  <a:pt x="8" y="22"/>
                </a:lnTo>
                <a:lnTo>
                  <a:pt x="8" y="25"/>
                </a:lnTo>
                <a:lnTo>
                  <a:pt x="8" y="30"/>
                </a:lnTo>
                <a:lnTo>
                  <a:pt x="6" y="34"/>
                </a:lnTo>
                <a:lnTo>
                  <a:pt x="10" y="32"/>
                </a:lnTo>
                <a:lnTo>
                  <a:pt x="10" y="22"/>
                </a:lnTo>
                <a:lnTo>
                  <a:pt x="10" y="22"/>
                </a:lnTo>
                <a:close/>
              </a:path>
              <a:path w="400" h="172">
                <a:moveTo>
                  <a:pt x="46" y="1"/>
                </a:moveTo>
                <a:lnTo>
                  <a:pt x="46" y="3"/>
                </a:lnTo>
                <a:lnTo>
                  <a:pt x="49" y="8"/>
                </a:lnTo>
                <a:lnTo>
                  <a:pt x="49" y="10"/>
                </a:lnTo>
                <a:lnTo>
                  <a:pt x="51" y="15"/>
                </a:lnTo>
                <a:lnTo>
                  <a:pt x="51" y="18"/>
                </a:lnTo>
                <a:lnTo>
                  <a:pt x="54" y="20"/>
                </a:lnTo>
                <a:lnTo>
                  <a:pt x="54" y="25"/>
                </a:lnTo>
                <a:lnTo>
                  <a:pt x="56" y="30"/>
                </a:lnTo>
                <a:lnTo>
                  <a:pt x="58" y="30"/>
                </a:lnTo>
                <a:lnTo>
                  <a:pt x="58" y="27"/>
                </a:lnTo>
                <a:lnTo>
                  <a:pt x="61" y="27"/>
                </a:lnTo>
                <a:lnTo>
                  <a:pt x="61" y="22"/>
                </a:lnTo>
                <a:lnTo>
                  <a:pt x="61" y="15"/>
                </a:lnTo>
                <a:lnTo>
                  <a:pt x="58" y="10"/>
                </a:lnTo>
                <a:lnTo>
                  <a:pt x="56" y="8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400" h="172">
                <a:moveTo>
                  <a:pt x="370" y="130"/>
                </a:moveTo>
                <a:lnTo>
                  <a:pt x="363" y="130"/>
                </a:lnTo>
                <a:lnTo>
                  <a:pt x="366" y="133"/>
                </a:lnTo>
                <a:lnTo>
                  <a:pt x="368" y="135"/>
                </a:lnTo>
                <a:lnTo>
                  <a:pt x="370" y="138"/>
                </a:lnTo>
                <a:lnTo>
                  <a:pt x="373" y="140"/>
                </a:lnTo>
                <a:lnTo>
                  <a:pt x="375" y="142"/>
                </a:lnTo>
                <a:lnTo>
                  <a:pt x="378" y="147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9"/>
                </a:lnTo>
                <a:lnTo>
                  <a:pt x="385" y="162"/>
                </a:lnTo>
                <a:lnTo>
                  <a:pt x="387" y="166"/>
                </a:lnTo>
                <a:lnTo>
                  <a:pt x="387" y="169"/>
                </a:lnTo>
                <a:lnTo>
                  <a:pt x="390" y="169"/>
                </a:lnTo>
                <a:lnTo>
                  <a:pt x="392" y="166"/>
                </a:lnTo>
                <a:lnTo>
                  <a:pt x="392" y="152"/>
                </a:lnTo>
                <a:lnTo>
                  <a:pt x="390" y="150"/>
                </a:lnTo>
                <a:lnTo>
                  <a:pt x="387" y="147"/>
                </a:lnTo>
                <a:lnTo>
                  <a:pt x="387" y="147"/>
                </a:lnTo>
                <a:lnTo>
                  <a:pt x="385" y="145"/>
                </a:lnTo>
                <a:lnTo>
                  <a:pt x="385" y="142"/>
                </a:lnTo>
                <a:lnTo>
                  <a:pt x="382" y="140"/>
                </a:lnTo>
                <a:lnTo>
                  <a:pt x="380" y="138"/>
                </a:lnTo>
                <a:lnTo>
                  <a:pt x="375" y="135"/>
                </a:lnTo>
                <a:lnTo>
                  <a:pt x="373" y="133"/>
                </a:lnTo>
                <a:lnTo>
                  <a:pt x="370" y="130"/>
                </a:lnTo>
                <a:lnTo>
                  <a:pt x="370" y="130"/>
                </a:lnTo>
                <a:close/>
              </a:path>
              <a:path w="400" h="172">
                <a:moveTo>
                  <a:pt x="382" y="85"/>
                </a:moveTo>
                <a:lnTo>
                  <a:pt x="380" y="87"/>
                </a:lnTo>
                <a:lnTo>
                  <a:pt x="380" y="90"/>
                </a:lnTo>
                <a:lnTo>
                  <a:pt x="378" y="92"/>
                </a:lnTo>
                <a:lnTo>
                  <a:pt x="375" y="97"/>
                </a:lnTo>
                <a:lnTo>
                  <a:pt x="375" y="99"/>
                </a:lnTo>
                <a:lnTo>
                  <a:pt x="373" y="102"/>
                </a:lnTo>
                <a:lnTo>
                  <a:pt x="373" y="104"/>
                </a:lnTo>
                <a:lnTo>
                  <a:pt x="370" y="109"/>
                </a:lnTo>
                <a:lnTo>
                  <a:pt x="368" y="111"/>
                </a:lnTo>
                <a:lnTo>
                  <a:pt x="366" y="114"/>
                </a:lnTo>
                <a:lnTo>
                  <a:pt x="366" y="116"/>
                </a:lnTo>
                <a:lnTo>
                  <a:pt x="363" y="118"/>
                </a:lnTo>
                <a:lnTo>
                  <a:pt x="361" y="121"/>
                </a:lnTo>
                <a:lnTo>
                  <a:pt x="358" y="125"/>
                </a:lnTo>
                <a:lnTo>
                  <a:pt x="358" y="128"/>
                </a:lnTo>
                <a:lnTo>
                  <a:pt x="356" y="130"/>
                </a:lnTo>
                <a:lnTo>
                  <a:pt x="354" y="133"/>
                </a:lnTo>
                <a:lnTo>
                  <a:pt x="351" y="135"/>
                </a:lnTo>
                <a:lnTo>
                  <a:pt x="349" y="138"/>
                </a:lnTo>
                <a:lnTo>
                  <a:pt x="349" y="140"/>
                </a:lnTo>
                <a:lnTo>
                  <a:pt x="346" y="142"/>
                </a:lnTo>
                <a:lnTo>
                  <a:pt x="344" y="142"/>
                </a:lnTo>
                <a:lnTo>
                  <a:pt x="342" y="145"/>
                </a:lnTo>
                <a:lnTo>
                  <a:pt x="339" y="147"/>
                </a:lnTo>
                <a:lnTo>
                  <a:pt x="337" y="150"/>
                </a:lnTo>
                <a:lnTo>
                  <a:pt x="334" y="152"/>
                </a:lnTo>
                <a:lnTo>
                  <a:pt x="332" y="154"/>
                </a:lnTo>
                <a:lnTo>
                  <a:pt x="330" y="157"/>
                </a:lnTo>
                <a:lnTo>
                  <a:pt x="327" y="157"/>
                </a:lnTo>
                <a:lnTo>
                  <a:pt x="325" y="159"/>
                </a:lnTo>
                <a:lnTo>
                  <a:pt x="322" y="162"/>
                </a:lnTo>
                <a:lnTo>
                  <a:pt x="320" y="162"/>
                </a:lnTo>
                <a:lnTo>
                  <a:pt x="318" y="164"/>
                </a:lnTo>
                <a:lnTo>
                  <a:pt x="315" y="166"/>
                </a:lnTo>
                <a:lnTo>
                  <a:pt x="313" y="166"/>
                </a:lnTo>
                <a:lnTo>
                  <a:pt x="313" y="171"/>
                </a:lnTo>
                <a:lnTo>
                  <a:pt x="313" y="169"/>
                </a:lnTo>
                <a:lnTo>
                  <a:pt x="318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4"/>
                </a:lnTo>
                <a:lnTo>
                  <a:pt x="330" y="162"/>
                </a:lnTo>
                <a:lnTo>
                  <a:pt x="332" y="162"/>
                </a:lnTo>
                <a:lnTo>
                  <a:pt x="334" y="159"/>
                </a:lnTo>
                <a:lnTo>
                  <a:pt x="337" y="157"/>
                </a:lnTo>
                <a:lnTo>
                  <a:pt x="339" y="154"/>
                </a:lnTo>
                <a:lnTo>
                  <a:pt x="342" y="154"/>
                </a:lnTo>
                <a:lnTo>
                  <a:pt x="344" y="152"/>
                </a:lnTo>
                <a:lnTo>
                  <a:pt x="346" y="150"/>
                </a:lnTo>
                <a:lnTo>
                  <a:pt x="349" y="147"/>
                </a:lnTo>
                <a:lnTo>
                  <a:pt x="351" y="145"/>
                </a:lnTo>
                <a:lnTo>
                  <a:pt x="354" y="142"/>
                </a:lnTo>
                <a:lnTo>
                  <a:pt x="356" y="140"/>
                </a:lnTo>
                <a:lnTo>
                  <a:pt x="358" y="138"/>
                </a:lnTo>
                <a:lnTo>
                  <a:pt x="361" y="135"/>
                </a:lnTo>
                <a:lnTo>
                  <a:pt x="361" y="133"/>
                </a:lnTo>
                <a:lnTo>
                  <a:pt x="363" y="130"/>
                </a:lnTo>
                <a:lnTo>
                  <a:pt x="370" y="130"/>
                </a:lnTo>
                <a:lnTo>
                  <a:pt x="366" y="128"/>
                </a:lnTo>
                <a:lnTo>
                  <a:pt x="368" y="125"/>
                </a:lnTo>
                <a:lnTo>
                  <a:pt x="370" y="123"/>
                </a:lnTo>
                <a:lnTo>
                  <a:pt x="373" y="121"/>
                </a:lnTo>
                <a:lnTo>
                  <a:pt x="375" y="118"/>
                </a:lnTo>
                <a:lnTo>
                  <a:pt x="375" y="116"/>
                </a:lnTo>
                <a:lnTo>
                  <a:pt x="378" y="111"/>
                </a:lnTo>
                <a:lnTo>
                  <a:pt x="380" y="109"/>
                </a:lnTo>
                <a:lnTo>
                  <a:pt x="382" y="106"/>
                </a:lnTo>
                <a:lnTo>
                  <a:pt x="382" y="104"/>
                </a:lnTo>
                <a:lnTo>
                  <a:pt x="385" y="102"/>
                </a:lnTo>
                <a:lnTo>
                  <a:pt x="387" y="97"/>
                </a:lnTo>
                <a:lnTo>
                  <a:pt x="392" y="94"/>
                </a:lnTo>
                <a:lnTo>
                  <a:pt x="382" y="85"/>
                </a:lnTo>
                <a:lnTo>
                  <a:pt x="382" y="85"/>
                </a:lnTo>
                <a:close/>
              </a:path>
              <a:path w="400" h="172">
                <a:moveTo>
                  <a:pt x="289" y="82"/>
                </a:moveTo>
                <a:lnTo>
                  <a:pt x="289" y="87"/>
                </a:lnTo>
                <a:lnTo>
                  <a:pt x="286" y="90"/>
                </a:lnTo>
                <a:lnTo>
                  <a:pt x="286" y="97"/>
                </a:lnTo>
                <a:lnTo>
                  <a:pt x="284" y="99"/>
                </a:lnTo>
                <a:lnTo>
                  <a:pt x="284" y="104"/>
                </a:lnTo>
                <a:lnTo>
                  <a:pt x="282" y="106"/>
                </a:lnTo>
                <a:lnTo>
                  <a:pt x="282" y="109"/>
                </a:lnTo>
                <a:lnTo>
                  <a:pt x="279" y="114"/>
                </a:lnTo>
                <a:lnTo>
                  <a:pt x="279" y="116"/>
                </a:lnTo>
                <a:lnTo>
                  <a:pt x="277" y="118"/>
                </a:lnTo>
                <a:lnTo>
                  <a:pt x="277" y="123"/>
                </a:lnTo>
                <a:lnTo>
                  <a:pt x="274" y="125"/>
                </a:lnTo>
                <a:lnTo>
                  <a:pt x="274" y="130"/>
                </a:lnTo>
                <a:lnTo>
                  <a:pt x="277" y="128"/>
                </a:lnTo>
                <a:lnTo>
                  <a:pt x="279" y="125"/>
                </a:lnTo>
                <a:lnTo>
                  <a:pt x="279" y="123"/>
                </a:lnTo>
                <a:lnTo>
                  <a:pt x="282" y="121"/>
                </a:lnTo>
                <a:lnTo>
                  <a:pt x="284" y="116"/>
                </a:lnTo>
                <a:lnTo>
                  <a:pt x="284" y="114"/>
                </a:lnTo>
                <a:lnTo>
                  <a:pt x="286" y="111"/>
                </a:lnTo>
                <a:lnTo>
                  <a:pt x="286" y="106"/>
                </a:lnTo>
                <a:lnTo>
                  <a:pt x="289" y="104"/>
                </a:lnTo>
                <a:lnTo>
                  <a:pt x="291" y="102"/>
                </a:lnTo>
                <a:lnTo>
                  <a:pt x="291" y="97"/>
                </a:lnTo>
                <a:lnTo>
                  <a:pt x="294" y="94"/>
                </a:lnTo>
                <a:lnTo>
                  <a:pt x="294" y="90"/>
                </a:lnTo>
                <a:lnTo>
                  <a:pt x="296" y="87"/>
                </a:lnTo>
                <a:lnTo>
                  <a:pt x="296" y="82"/>
                </a:lnTo>
                <a:lnTo>
                  <a:pt x="289" y="82"/>
                </a:lnTo>
                <a:lnTo>
                  <a:pt x="289" y="82"/>
                </a:lnTo>
                <a:close/>
              </a:path>
              <a:path w="400" h="172">
                <a:moveTo>
                  <a:pt x="368" y="82"/>
                </a:moveTo>
                <a:lnTo>
                  <a:pt x="358" y="82"/>
                </a:lnTo>
                <a:lnTo>
                  <a:pt x="358" y="85"/>
                </a:lnTo>
                <a:lnTo>
                  <a:pt x="356" y="90"/>
                </a:lnTo>
                <a:lnTo>
                  <a:pt x="354" y="92"/>
                </a:lnTo>
                <a:lnTo>
                  <a:pt x="351" y="94"/>
                </a:lnTo>
                <a:lnTo>
                  <a:pt x="349" y="97"/>
                </a:lnTo>
                <a:lnTo>
                  <a:pt x="349" y="102"/>
                </a:lnTo>
                <a:lnTo>
                  <a:pt x="346" y="104"/>
                </a:lnTo>
                <a:lnTo>
                  <a:pt x="344" y="106"/>
                </a:lnTo>
                <a:lnTo>
                  <a:pt x="342" y="109"/>
                </a:lnTo>
                <a:lnTo>
                  <a:pt x="339" y="111"/>
                </a:lnTo>
                <a:lnTo>
                  <a:pt x="339" y="114"/>
                </a:lnTo>
                <a:lnTo>
                  <a:pt x="337" y="116"/>
                </a:lnTo>
                <a:lnTo>
                  <a:pt x="334" y="118"/>
                </a:lnTo>
                <a:lnTo>
                  <a:pt x="332" y="121"/>
                </a:lnTo>
                <a:lnTo>
                  <a:pt x="330" y="123"/>
                </a:lnTo>
                <a:lnTo>
                  <a:pt x="327" y="125"/>
                </a:lnTo>
                <a:lnTo>
                  <a:pt x="325" y="128"/>
                </a:lnTo>
                <a:lnTo>
                  <a:pt x="322" y="130"/>
                </a:lnTo>
                <a:lnTo>
                  <a:pt x="322" y="133"/>
                </a:lnTo>
                <a:lnTo>
                  <a:pt x="320" y="133"/>
                </a:lnTo>
                <a:lnTo>
                  <a:pt x="318" y="135"/>
                </a:lnTo>
                <a:lnTo>
                  <a:pt x="318" y="138"/>
                </a:lnTo>
                <a:lnTo>
                  <a:pt x="320" y="135"/>
                </a:lnTo>
                <a:lnTo>
                  <a:pt x="322" y="135"/>
                </a:lnTo>
                <a:lnTo>
                  <a:pt x="325" y="133"/>
                </a:lnTo>
                <a:lnTo>
                  <a:pt x="327" y="130"/>
                </a:lnTo>
                <a:lnTo>
                  <a:pt x="330" y="128"/>
                </a:lnTo>
                <a:lnTo>
                  <a:pt x="332" y="128"/>
                </a:lnTo>
                <a:lnTo>
                  <a:pt x="334" y="125"/>
                </a:lnTo>
                <a:lnTo>
                  <a:pt x="337" y="123"/>
                </a:lnTo>
                <a:lnTo>
                  <a:pt x="339" y="121"/>
                </a:lnTo>
                <a:lnTo>
                  <a:pt x="342" y="118"/>
                </a:lnTo>
                <a:lnTo>
                  <a:pt x="342" y="116"/>
                </a:lnTo>
                <a:lnTo>
                  <a:pt x="344" y="114"/>
                </a:lnTo>
                <a:lnTo>
                  <a:pt x="346" y="111"/>
                </a:lnTo>
                <a:lnTo>
                  <a:pt x="349" y="109"/>
                </a:lnTo>
                <a:lnTo>
                  <a:pt x="351" y="106"/>
                </a:lnTo>
                <a:lnTo>
                  <a:pt x="354" y="104"/>
                </a:lnTo>
                <a:lnTo>
                  <a:pt x="356" y="102"/>
                </a:lnTo>
                <a:lnTo>
                  <a:pt x="356" y="99"/>
                </a:lnTo>
                <a:lnTo>
                  <a:pt x="358" y="97"/>
                </a:lnTo>
                <a:lnTo>
                  <a:pt x="361" y="94"/>
                </a:lnTo>
                <a:lnTo>
                  <a:pt x="363" y="92"/>
                </a:lnTo>
                <a:lnTo>
                  <a:pt x="366" y="87"/>
                </a:lnTo>
                <a:lnTo>
                  <a:pt x="366" y="85"/>
                </a:lnTo>
                <a:lnTo>
                  <a:pt x="368" y="82"/>
                </a:lnTo>
                <a:lnTo>
                  <a:pt x="368" y="82"/>
                </a:lnTo>
                <a:close/>
              </a:path>
              <a:path w="400" h="172">
                <a:moveTo>
                  <a:pt x="291" y="70"/>
                </a:moveTo>
                <a:lnTo>
                  <a:pt x="291" y="80"/>
                </a:lnTo>
                <a:lnTo>
                  <a:pt x="289" y="82"/>
                </a:lnTo>
                <a:lnTo>
                  <a:pt x="296" y="82"/>
                </a:lnTo>
                <a:lnTo>
                  <a:pt x="296" y="87"/>
                </a:lnTo>
                <a:lnTo>
                  <a:pt x="296" y="162"/>
                </a:lnTo>
                <a:lnTo>
                  <a:pt x="296" y="164"/>
                </a:lnTo>
                <a:lnTo>
                  <a:pt x="296" y="171"/>
                </a:lnTo>
                <a:lnTo>
                  <a:pt x="306" y="166"/>
                </a:lnTo>
                <a:lnTo>
                  <a:pt x="306" y="164"/>
                </a:lnTo>
                <a:lnTo>
                  <a:pt x="303" y="159"/>
                </a:lnTo>
                <a:lnTo>
                  <a:pt x="303" y="70"/>
                </a:lnTo>
                <a:lnTo>
                  <a:pt x="291" y="70"/>
                </a:lnTo>
                <a:lnTo>
                  <a:pt x="291" y="70"/>
                </a:lnTo>
                <a:close/>
              </a:path>
              <a:path w="400" h="172">
                <a:moveTo>
                  <a:pt x="373" y="51"/>
                </a:moveTo>
                <a:lnTo>
                  <a:pt x="370" y="56"/>
                </a:lnTo>
                <a:lnTo>
                  <a:pt x="370" y="61"/>
                </a:lnTo>
                <a:lnTo>
                  <a:pt x="368" y="63"/>
                </a:lnTo>
                <a:lnTo>
                  <a:pt x="368" y="65"/>
                </a:lnTo>
                <a:lnTo>
                  <a:pt x="366" y="70"/>
                </a:lnTo>
                <a:lnTo>
                  <a:pt x="363" y="73"/>
                </a:lnTo>
                <a:lnTo>
                  <a:pt x="363" y="75"/>
                </a:lnTo>
                <a:lnTo>
                  <a:pt x="361" y="80"/>
                </a:lnTo>
                <a:lnTo>
                  <a:pt x="334" y="80"/>
                </a:lnTo>
                <a:lnTo>
                  <a:pt x="370" y="80"/>
                </a:lnTo>
                <a:lnTo>
                  <a:pt x="373" y="75"/>
                </a:lnTo>
                <a:lnTo>
                  <a:pt x="373" y="73"/>
                </a:lnTo>
                <a:lnTo>
                  <a:pt x="375" y="68"/>
                </a:lnTo>
                <a:lnTo>
                  <a:pt x="378" y="65"/>
                </a:lnTo>
                <a:lnTo>
                  <a:pt x="382" y="63"/>
                </a:lnTo>
                <a:lnTo>
                  <a:pt x="373" y="51"/>
                </a:lnTo>
                <a:lnTo>
                  <a:pt x="373" y="51"/>
                </a:lnTo>
                <a:close/>
              </a:path>
              <a:path w="400" h="172">
                <a:moveTo>
                  <a:pt x="303" y="49"/>
                </a:moveTo>
                <a:lnTo>
                  <a:pt x="296" y="49"/>
                </a:lnTo>
                <a:lnTo>
                  <a:pt x="296" y="51"/>
                </a:lnTo>
                <a:lnTo>
                  <a:pt x="294" y="56"/>
                </a:lnTo>
                <a:lnTo>
                  <a:pt x="294" y="68"/>
                </a:lnTo>
                <a:lnTo>
                  <a:pt x="291" y="70"/>
                </a:lnTo>
                <a:lnTo>
                  <a:pt x="303" y="70"/>
                </a:lnTo>
                <a:lnTo>
                  <a:pt x="306" y="73"/>
                </a:lnTo>
                <a:lnTo>
                  <a:pt x="308" y="75"/>
                </a:lnTo>
                <a:lnTo>
                  <a:pt x="308" y="80"/>
                </a:lnTo>
                <a:lnTo>
                  <a:pt x="310" y="82"/>
                </a:lnTo>
                <a:lnTo>
                  <a:pt x="313" y="85"/>
                </a:lnTo>
                <a:lnTo>
                  <a:pt x="313" y="90"/>
                </a:lnTo>
                <a:lnTo>
                  <a:pt x="315" y="94"/>
                </a:lnTo>
                <a:lnTo>
                  <a:pt x="318" y="97"/>
                </a:lnTo>
                <a:lnTo>
                  <a:pt x="320" y="97"/>
                </a:lnTo>
                <a:lnTo>
                  <a:pt x="320" y="94"/>
                </a:lnTo>
                <a:lnTo>
                  <a:pt x="320" y="90"/>
                </a:lnTo>
                <a:lnTo>
                  <a:pt x="322" y="87"/>
                </a:lnTo>
                <a:lnTo>
                  <a:pt x="322" y="85"/>
                </a:lnTo>
                <a:lnTo>
                  <a:pt x="320" y="80"/>
                </a:lnTo>
                <a:lnTo>
                  <a:pt x="318" y="78"/>
                </a:lnTo>
                <a:lnTo>
                  <a:pt x="318" y="75"/>
                </a:lnTo>
                <a:lnTo>
                  <a:pt x="315" y="75"/>
                </a:lnTo>
                <a:lnTo>
                  <a:pt x="313" y="73"/>
                </a:lnTo>
                <a:lnTo>
                  <a:pt x="310" y="73"/>
                </a:lnTo>
                <a:lnTo>
                  <a:pt x="308" y="70"/>
                </a:lnTo>
                <a:lnTo>
                  <a:pt x="303" y="68"/>
                </a:lnTo>
                <a:lnTo>
                  <a:pt x="303" y="49"/>
                </a:lnTo>
                <a:lnTo>
                  <a:pt x="303" y="49"/>
                </a:lnTo>
                <a:close/>
              </a:path>
              <a:path w="400" h="172">
                <a:moveTo>
                  <a:pt x="318" y="37"/>
                </a:moveTo>
                <a:lnTo>
                  <a:pt x="310" y="46"/>
                </a:lnTo>
                <a:lnTo>
                  <a:pt x="274" y="46"/>
                </a:lnTo>
                <a:lnTo>
                  <a:pt x="279" y="51"/>
                </a:lnTo>
                <a:lnTo>
                  <a:pt x="284" y="49"/>
                </a:lnTo>
                <a:lnTo>
                  <a:pt x="327" y="49"/>
                </a:lnTo>
                <a:lnTo>
                  <a:pt x="318" y="37"/>
                </a:lnTo>
                <a:lnTo>
                  <a:pt x="318" y="37"/>
                </a:lnTo>
                <a:close/>
              </a:path>
              <a:path w="400" h="172">
                <a:moveTo>
                  <a:pt x="351" y="37"/>
                </a:moveTo>
                <a:lnTo>
                  <a:pt x="349" y="37"/>
                </a:lnTo>
                <a:lnTo>
                  <a:pt x="346" y="42"/>
                </a:lnTo>
                <a:lnTo>
                  <a:pt x="346" y="49"/>
                </a:lnTo>
                <a:lnTo>
                  <a:pt x="344" y="51"/>
                </a:lnTo>
                <a:lnTo>
                  <a:pt x="342" y="54"/>
                </a:lnTo>
                <a:lnTo>
                  <a:pt x="342" y="58"/>
                </a:lnTo>
                <a:lnTo>
                  <a:pt x="339" y="61"/>
                </a:lnTo>
                <a:lnTo>
                  <a:pt x="339" y="63"/>
                </a:lnTo>
                <a:lnTo>
                  <a:pt x="337" y="68"/>
                </a:lnTo>
                <a:lnTo>
                  <a:pt x="334" y="73"/>
                </a:lnTo>
                <a:lnTo>
                  <a:pt x="332" y="75"/>
                </a:lnTo>
                <a:lnTo>
                  <a:pt x="330" y="75"/>
                </a:lnTo>
                <a:lnTo>
                  <a:pt x="327" y="78"/>
                </a:lnTo>
                <a:lnTo>
                  <a:pt x="332" y="92"/>
                </a:lnTo>
                <a:lnTo>
                  <a:pt x="332" y="90"/>
                </a:lnTo>
                <a:lnTo>
                  <a:pt x="334" y="90"/>
                </a:lnTo>
                <a:lnTo>
                  <a:pt x="337" y="87"/>
                </a:lnTo>
                <a:lnTo>
                  <a:pt x="342" y="87"/>
                </a:lnTo>
                <a:lnTo>
                  <a:pt x="344" y="85"/>
                </a:lnTo>
                <a:lnTo>
                  <a:pt x="346" y="85"/>
                </a:lnTo>
                <a:lnTo>
                  <a:pt x="351" y="85"/>
                </a:lnTo>
                <a:lnTo>
                  <a:pt x="356" y="82"/>
                </a:lnTo>
                <a:lnTo>
                  <a:pt x="368" y="82"/>
                </a:lnTo>
                <a:lnTo>
                  <a:pt x="370" y="80"/>
                </a:lnTo>
                <a:lnTo>
                  <a:pt x="334" y="80"/>
                </a:lnTo>
                <a:lnTo>
                  <a:pt x="334" y="78"/>
                </a:lnTo>
                <a:lnTo>
                  <a:pt x="337" y="75"/>
                </a:lnTo>
                <a:lnTo>
                  <a:pt x="339" y="73"/>
                </a:lnTo>
                <a:lnTo>
                  <a:pt x="342" y="70"/>
                </a:lnTo>
                <a:lnTo>
                  <a:pt x="344" y="68"/>
                </a:lnTo>
                <a:lnTo>
                  <a:pt x="344" y="65"/>
                </a:lnTo>
                <a:lnTo>
                  <a:pt x="346" y="63"/>
                </a:lnTo>
                <a:lnTo>
                  <a:pt x="349" y="58"/>
                </a:lnTo>
                <a:lnTo>
                  <a:pt x="351" y="56"/>
                </a:lnTo>
                <a:lnTo>
                  <a:pt x="351" y="54"/>
                </a:lnTo>
                <a:lnTo>
                  <a:pt x="354" y="51"/>
                </a:lnTo>
                <a:lnTo>
                  <a:pt x="356" y="46"/>
                </a:lnTo>
                <a:lnTo>
                  <a:pt x="361" y="46"/>
                </a:lnTo>
                <a:lnTo>
                  <a:pt x="351" y="37"/>
                </a:lnTo>
                <a:lnTo>
                  <a:pt x="351" y="37"/>
                </a:lnTo>
                <a:close/>
              </a:path>
              <a:path w="400" h="172">
                <a:moveTo>
                  <a:pt x="390" y="22"/>
                </a:moveTo>
                <a:lnTo>
                  <a:pt x="382" y="32"/>
                </a:lnTo>
                <a:lnTo>
                  <a:pt x="322" y="32"/>
                </a:lnTo>
                <a:lnTo>
                  <a:pt x="327" y="39"/>
                </a:lnTo>
                <a:lnTo>
                  <a:pt x="332" y="37"/>
                </a:lnTo>
                <a:lnTo>
                  <a:pt x="399" y="37"/>
                </a:lnTo>
                <a:lnTo>
                  <a:pt x="390" y="22"/>
                </a:lnTo>
                <a:lnTo>
                  <a:pt x="390" y="22"/>
                </a:lnTo>
                <a:close/>
              </a:path>
              <a:path w="400" h="172">
                <a:moveTo>
                  <a:pt x="349" y="1"/>
                </a:moveTo>
                <a:lnTo>
                  <a:pt x="346" y="3"/>
                </a:lnTo>
                <a:lnTo>
                  <a:pt x="349" y="5"/>
                </a:lnTo>
                <a:lnTo>
                  <a:pt x="349" y="10"/>
                </a:lnTo>
                <a:lnTo>
                  <a:pt x="351" y="13"/>
                </a:lnTo>
                <a:lnTo>
                  <a:pt x="351" y="15"/>
                </a:lnTo>
                <a:lnTo>
                  <a:pt x="354" y="20"/>
                </a:lnTo>
                <a:lnTo>
                  <a:pt x="354" y="25"/>
                </a:lnTo>
                <a:lnTo>
                  <a:pt x="356" y="30"/>
                </a:lnTo>
                <a:lnTo>
                  <a:pt x="358" y="30"/>
                </a:lnTo>
                <a:lnTo>
                  <a:pt x="361" y="27"/>
                </a:lnTo>
                <a:lnTo>
                  <a:pt x="361" y="13"/>
                </a:lnTo>
                <a:lnTo>
                  <a:pt x="358" y="10"/>
                </a:lnTo>
                <a:lnTo>
                  <a:pt x="356" y="8"/>
                </a:lnTo>
                <a:lnTo>
                  <a:pt x="354" y="5"/>
                </a:lnTo>
                <a:lnTo>
                  <a:pt x="351" y="3"/>
                </a:lnTo>
                <a:lnTo>
                  <a:pt x="349" y="1"/>
                </a:lnTo>
                <a:lnTo>
                  <a:pt x="349" y="1"/>
                </a:lnTo>
                <a:close/>
              </a:path>
              <a:path w="400" h="172">
                <a:moveTo>
                  <a:pt x="296" y="1"/>
                </a:moveTo>
                <a:lnTo>
                  <a:pt x="296" y="46"/>
                </a:lnTo>
                <a:lnTo>
                  <a:pt x="303" y="46"/>
                </a:lnTo>
                <a:lnTo>
                  <a:pt x="303" y="13"/>
                </a:lnTo>
                <a:lnTo>
                  <a:pt x="308" y="8"/>
                </a:lnTo>
                <a:lnTo>
                  <a:pt x="296" y="1"/>
                </a:lnTo>
                <a:lnTo>
                  <a:pt x="29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44" name="path 5544"/>
          <p:cNvSpPr/>
          <p:nvPr/>
        </p:nvSpPr>
        <p:spPr>
          <a:xfrm>
            <a:off x="9637014" y="9753854"/>
            <a:ext cx="268223" cy="291083"/>
          </a:xfrm>
          <a:custGeom>
            <a:avLst/>
            <a:gdLst/>
            <a:ahLst/>
            <a:cxnLst/>
            <a:rect l="0" t="0" r="0" b="0"/>
            <a:pathLst>
              <a:path w="422" h="458">
                <a:moveTo>
                  <a:pt x="118" y="430"/>
                </a:moveTo>
                <a:lnTo>
                  <a:pt x="111" y="440"/>
                </a:lnTo>
                <a:lnTo>
                  <a:pt x="37" y="440"/>
                </a:lnTo>
                <a:lnTo>
                  <a:pt x="42" y="447"/>
                </a:lnTo>
                <a:lnTo>
                  <a:pt x="44" y="445"/>
                </a:lnTo>
                <a:lnTo>
                  <a:pt x="128" y="445"/>
                </a:lnTo>
                <a:lnTo>
                  <a:pt x="118" y="430"/>
                </a:lnTo>
                <a:lnTo>
                  <a:pt x="118" y="430"/>
                </a:lnTo>
                <a:close/>
              </a:path>
              <a:path w="422" h="458">
                <a:moveTo>
                  <a:pt x="54" y="351"/>
                </a:moveTo>
                <a:lnTo>
                  <a:pt x="51" y="351"/>
                </a:lnTo>
                <a:lnTo>
                  <a:pt x="51" y="356"/>
                </a:lnTo>
                <a:lnTo>
                  <a:pt x="54" y="358"/>
                </a:lnTo>
                <a:lnTo>
                  <a:pt x="54" y="363"/>
                </a:lnTo>
                <a:lnTo>
                  <a:pt x="56" y="368"/>
                </a:lnTo>
                <a:lnTo>
                  <a:pt x="56" y="375"/>
                </a:lnTo>
                <a:lnTo>
                  <a:pt x="58" y="377"/>
                </a:lnTo>
                <a:lnTo>
                  <a:pt x="58" y="387"/>
                </a:lnTo>
                <a:lnTo>
                  <a:pt x="61" y="392"/>
                </a:lnTo>
                <a:lnTo>
                  <a:pt x="61" y="409"/>
                </a:lnTo>
                <a:lnTo>
                  <a:pt x="63" y="413"/>
                </a:lnTo>
                <a:lnTo>
                  <a:pt x="63" y="421"/>
                </a:lnTo>
                <a:lnTo>
                  <a:pt x="65" y="418"/>
                </a:lnTo>
                <a:lnTo>
                  <a:pt x="68" y="416"/>
                </a:lnTo>
                <a:lnTo>
                  <a:pt x="70" y="411"/>
                </a:lnTo>
                <a:lnTo>
                  <a:pt x="70" y="394"/>
                </a:lnTo>
                <a:lnTo>
                  <a:pt x="68" y="389"/>
                </a:lnTo>
                <a:lnTo>
                  <a:pt x="68" y="385"/>
                </a:lnTo>
                <a:lnTo>
                  <a:pt x="65" y="382"/>
                </a:lnTo>
                <a:lnTo>
                  <a:pt x="65" y="377"/>
                </a:lnTo>
                <a:lnTo>
                  <a:pt x="63" y="375"/>
                </a:lnTo>
                <a:lnTo>
                  <a:pt x="63" y="373"/>
                </a:lnTo>
                <a:lnTo>
                  <a:pt x="61" y="368"/>
                </a:lnTo>
                <a:lnTo>
                  <a:pt x="58" y="363"/>
                </a:lnTo>
                <a:lnTo>
                  <a:pt x="58" y="361"/>
                </a:lnTo>
                <a:lnTo>
                  <a:pt x="56" y="356"/>
                </a:lnTo>
                <a:lnTo>
                  <a:pt x="54" y="351"/>
                </a:lnTo>
                <a:lnTo>
                  <a:pt x="54" y="351"/>
                </a:lnTo>
                <a:close/>
              </a:path>
              <a:path w="422" h="458">
                <a:moveTo>
                  <a:pt x="30" y="349"/>
                </a:moveTo>
                <a:lnTo>
                  <a:pt x="22" y="349"/>
                </a:lnTo>
                <a:lnTo>
                  <a:pt x="22" y="353"/>
                </a:lnTo>
                <a:lnTo>
                  <a:pt x="22" y="447"/>
                </a:lnTo>
                <a:lnTo>
                  <a:pt x="22" y="449"/>
                </a:lnTo>
                <a:lnTo>
                  <a:pt x="22" y="457"/>
                </a:lnTo>
                <a:lnTo>
                  <a:pt x="30" y="452"/>
                </a:lnTo>
                <a:lnTo>
                  <a:pt x="30" y="349"/>
                </a:lnTo>
                <a:lnTo>
                  <a:pt x="30" y="349"/>
                </a:lnTo>
                <a:close/>
              </a:path>
              <a:path w="422" h="458">
                <a:moveTo>
                  <a:pt x="97" y="344"/>
                </a:moveTo>
                <a:lnTo>
                  <a:pt x="97" y="363"/>
                </a:lnTo>
                <a:lnTo>
                  <a:pt x="94" y="368"/>
                </a:lnTo>
                <a:lnTo>
                  <a:pt x="94" y="377"/>
                </a:lnTo>
                <a:lnTo>
                  <a:pt x="92" y="382"/>
                </a:lnTo>
                <a:lnTo>
                  <a:pt x="92" y="392"/>
                </a:lnTo>
                <a:lnTo>
                  <a:pt x="90" y="397"/>
                </a:lnTo>
                <a:lnTo>
                  <a:pt x="90" y="406"/>
                </a:lnTo>
                <a:lnTo>
                  <a:pt x="87" y="411"/>
                </a:lnTo>
                <a:lnTo>
                  <a:pt x="87" y="418"/>
                </a:lnTo>
                <a:lnTo>
                  <a:pt x="85" y="421"/>
                </a:lnTo>
                <a:lnTo>
                  <a:pt x="85" y="430"/>
                </a:lnTo>
                <a:lnTo>
                  <a:pt x="85" y="433"/>
                </a:lnTo>
                <a:lnTo>
                  <a:pt x="82" y="437"/>
                </a:lnTo>
                <a:lnTo>
                  <a:pt x="82" y="440"/>
                </a:lnTo>
                <a:lnTo>
                  <a:pt x="85" y="440"/>
                </a:lnTo>
                <a:lnTo>
                  <a:pt x="87" y="437"/>
                </a:lnTo>
                <a:lnTo>
                  <a:pt x="87" y="433"/>
                </a:lnTo>
                <a:lnTo>
                  <a:pt x="90" y="428"/>
                </a:lnTo>
                <a:lnTo>
                  <a:pt x="90" y="423"/>
                </a:lnTo>
                <a:lnTo>
                  <a:pt x="92" y="421"/>
                </a:lnTo>
                <a:lnTo>
                  <a:pt x="92" y="411"/>
                </a:lnTo>
                <a:lnTo>
                  <a:pt x="94" y="409"/>
                </a:lnTo>
                <a:lnTo>
                  <a:pt x="94" y="401"/>
                </a:lnTo>
                <a:lnTo>
                  <a:pt x="97" y="399"/>
                </a:lnTo>
                <a:lnTo>
                  <a:pt x="97" y="392"/>
                </a:lnTo>
                <a:lnTo>
                  <a:pt x="99" y="389"/>
                </a:lnTo>
                <a:lnTo>
                  <a:pt x="99" y="382"/>
                </a:lnTo>
                <a:lnTo>
                  <a:pt x="102" y="380"/>
                </a:lnTo>
                <a:lnTo>
                  <a:pt x="102" y="373"/>
                </a:lnTo>
                <a:lnTo>
                  <a:pt x="104" y="368"/>
                </a:lnTo>
                <a:lnTo>
                  <a:pt x="104" y="363"/>
                </a:lnTo>
                <a:lnTo>
                  <a:pt x="106" y="361"/>
                </a:lnTo>
                <a:lnTo>
                  <a:pt x="106" y="358"/>
                </a:lnTo>
                <a:lnTo>
                  <a:pt x="109" y="356"/>
                </a:lnTo>
                <a:lnTo>
                  <a:pt x="109" y="353"/>
                </a:lnTo>
                <a:lnTo>
                  <a:pt x="111" y="351"/>
                </a:lnTo>
                <a:lnTo>
                  <a:pt x="97" y="344"/>
                </a:lnTo>
                <a:lnTo>
                  <a:pt x="97" y="344"/>
                </a:lnTo>
                <a:close/>
              </a:path>
              <a:path w="422" h="458">
                <a:moveTo>
                  <a:pt x="114" y="320"/>
                </a:moveTo>
                <a:lnTo>
                  <a:pt x="104" y="332"/>
                </a:lnTo>
                <a:lnTo>
                  <a:pt x="39" y="332"/>
                </a:lnTo>
                <a:lnTo>
                  <a:pt x="44" y="337"/>
                </a:lnTo>
                <a:lnTo>
                  <a:pt x="54" y="337"/>
                </a:lnTo>
                <a:lnTo>
                  <a:pt x="56" y="334"/>
                </a:lnTo>
                <a:lnTo>
                  <a:pt x="123" y="334"/>
                </a:lnTo>
                <a:lnTo>
                  <a:pt x="114" y="320"/>
                </a:lnTo>
                <a:lnTo>
                  <a:pt x="114" y="320"/>
                </a:lnTo>
                <a:close/>
              </a:path>
              <a:path w="422" h="458">
                <a:moveTo>
                  <a:pt x="68" y="289"/>
                </a:moveTo>
                <a:lnTo>
                  <a:pt x="65" y="291"/>
                </a:lnTo>
                <a:lnTo>
                  <a:pt x="68" y="293"/>
                </a:lnTo>
                <a:lnTo>
                  <a:pt x="70" y="298"/>
                </a:lnTo>
                <a:lnTo>
                  <a:pt x="70" y="301"/>
                </a:lnTo>
                <a:lnTo>
                  <a:pt x="73" y="305"/>
                </a:lnTo>
                <a:lnTo>
                  <a:pt x="73" y="308"/>
                </a:lnTo>
                <a:lnTo>
                  <a:pt x="75" y="310"/>
                </a:lnTo>
                <a:lnTo>
                  <a:pt x="75" y="322"/>
                </a:lnTo>
                <a:lnTo>
                  <a:pt x="77" y="325"/>
                </a:lnTo>
                <a:lnTo>
                  <a:pt x="80" y="325"/>
                </a:lnTo>
                <a:lnTo>
                  <a:pt x="82" y="322"/>
                </a:lnTo>
                <a:lnTo>
                  <a:pt x="85" y="320"/>
                </a:lnTo>
                <a:lnTo>
                  <a:pt x="85" y="308"/>
                </a:lnTo>
                <a:lnTo>
                  <a:pt x="82" y="305"/>
                </a:lnTo>
                <a:lnTo>
                  <a:pt x="82" y="303"/>
                </a:lnTo>
                <a:lnTo>
                  <a:pt x="80" y="301"/>
                </a:lnTo>
                <a:lnTo>
                  <a:pt x="77" y="298"/>
                </a:lnTo>
                <a:lnTo>
                  <a:pt x="75" y="296"/>
                </a:lnTo>
                <a:lnTo>
                  <a:pt x="73" y="293"/>
                </a:lnTo>
                <a:lnTo>
                  <a:pt x="68" y="289"/>
                </a:lnTo>
                <a:lnTo>
                  <a:pt x="68" y="289"/>
                </a:lnTo>
                <a:close/>
              </a:path>
              <a:path w="422" h="458">
                <a:moveTo>
                  <a:pt x="32" y="286"/>
                </a:moveTo>
                <a:lnTo>
                  <a:pt x="32" y="293"/>
                </a:lnTo>
                <a:lnTo>
                  <a:pt x="30" y="296"/>
                </a:lnTo>
                <a:lnTo>
                  <a:pt x="30" y="303"/>
                </a:lnTo>
                <a:lnTo>
                  <a:pt x="27" y="308"/>
                </a:lnTo>
                <a:lnTo>
                  <a:pt x="27" y="315"/>
                </a:lnTo>
                <a:lnTo>
                  <a:pt x="25" y="317"/>
                </a:lnTo>
                <a:lnTo>
                  <a:pt x="25" y="322"/>
                </a:lnTo>
                <a:lnTo>
                  <a:pt x="22" y="325"/>
                </a:lnTo>
                <a:lnTo>
                  <a:pt x="22" y="332"/>
                </a:lnTo>
                <a:lnTo>
                  <a:pt x="20" y="337"/>
                </a:lnTo>
                <a:lnTo>
                  <a:pt x="20" y="339"/>
                </a:lnTo>
                <a:lnTo>
                  <a:pt x="17" y="341"/>
                </a:lnTo>
                <a:lnTo>
                  <a:pt x="17" y="344"/>
                </a:lnTo>
                <a:lnTo>
                  <a:pt x="15" y="349"/>
                </a:lnTo>
                <a:lnTo>
                  <a:pt x="15" y="351"/>
                </a:lnTo>
                <a:lnTo>
                  <a:pt x="13" y="353"/>
                </a:lnTo>
                <a:lnTo>
                  <a:pt x="13" y="358"/>
                </a:lnTo>
                <a:lnTo>
                  <a:pt x="10" y="361"/>
                </a:lnTo>
                <a:lnTo>
                  <a:pt x="10" y="365"/>
                </a:lnTo>
                <a:lnTo>
                  <a:pt x="8" y="368"/>
                </a:lnTo>
                <a:lnTo>
                  <a:pt x="8" y="370"/>
                </a:lnTo>
                <a:lnTo>
                  <a:pt x="5" y="375"/>
                </a:lnTo>
                <a:lnTo>
                  <a:pt x="5" y="377"/>
                </a:lnTo>
                <a:lnTo>
                  <a:pt x="3" y="380"/>
                </a:lnTo>
                <a:lnTo>
                  <a:pt x="1" y="382"/>
                </a:lnTo>
                <a:lnTo>
                  <a:pt x="1" y="387"/>
                </a:lnTo>
                <a:lnTo>
                  <a:pt x="3" y="387"/>
                </a:lnTo>
                <a:lnTo>
                  <a:pt x="5" y="385"/>
                </a:lnTo>
                <a:lnTo>
                  <a:pt x="5" y="382"/>
                </a:lnTo>
                <a:lnTo>
                  <a:pt x="8" y="380"/>
                </a:lnTo>
                <a:lnTo>
                  <a:pt x="8" y="377"/>
                </a:lnTo>
                <a:lnTo>
                  <a:pt x="10" y="373"/>
                </a:lnTo>
                <a:lnTo>
                  <a:pt x="13" y="370"/>
                </a:lnTo>
                <a:lnTo>
                  <a:pt x="13" y="368"/>
                </a:lnTo>
                <a:lnTo>
                  <a:pt x="15" y="363"/>
                </a:lnTo>
                <a:lnTo>
                  <a:pt x="17" y="361"/>
                </a:lnTo>
                <a:lnTo>
                  <a:pt x="20" y="356"/>
                </a:lnTo>
                <a:lnTo>
                  <a:pt x="20" y="353"/>
                </a:lnTo>
                <a:lnTo>
                  <a:pt x="22" y="349"/>
                </a:lnTo>
                <a:lnTo>
                  <a:pt x="30" y="349"/>
                </a:lnTo>
                <a:lnTo>
                  <a:pt x="34" y="344"/>
                </a:lnTo>
                <a:lnTo>
                  <a:pt x="27" y="337"/>
                </a:lnTo>
                <a:lnTo>
                  <a:pt x="27" y="334"/>
                </a:lnTo>
                <a:lnTo>
                  <a:pt x="30" y="332"/>
                </a:lnTo>
                <a:lnTo>
                  <a:pt x="30" y="327"/>
                </a:lnTo>
                <a:lnTo>
                  <a:pt x="32" y="325"/>
                </a:lnTo>
                <a:lnTo>
                  <a:pt x="32" y="320"/>
                </a:lnTo>
                <a:lnTo>
                  <a:pt x="34" y="317"/>
                </a:lnTo>
                <a:lnTo>
                  <a:pt x="34" y="313"/>
                </a:lnTo>
                <a:lnTo>
                  <a:pt x="37" y="308"/>
                </a:lnTo>
                <a:lnTo>
                  <a:pt x="37" y="305"/>
                </a:lnTo>
                <a:lnTo>
                  <a:pt x="39" y="301"/>
                </a:lnTo>
                <a:lnTo>
                  <a:pt x="44" y="296"/>
                </a:lnTo>
                <a:lnTo>
                  <a:pt x="32" y="286"/>
                </a:lnTo>
                <a:lnTo>
                  <a:pt x="32" y="286"/>
                </a:lnTo>
                <a:close/>
              </a:path>
              <a:path w="422" h="458">
                <a:moveTo>
                  <a:pt x="181" y="440"/>
                </a:moveTo>
                <a:lnTo>
                  <a:pt x="181" y="454"/>
                </a:lnTo>
                <a:lnTo>
                  <a:pt x="190" y="449"/>
                </a:lnTo>
                <a:lnTo>
                  <a:pt x="190" y="442"/>
                </a:lnTo>
                <a:lnTo>
                  <a:pt x="243" y="442"/>
                </a:lnTo>
                <a:lnTo>
                  <a:pt x="181" y="440"/>
                </a:lnTo>
                <a:lnTo>
                  <a:pt x="181" y="440"/>
                </a:lnTo>
                <a:close/>
              </a:path>
              <a:path w="422" h="458">
                <a:moveTo>
                  <a:pt x="174" y="397"/>
                </a:moveTo>
                <a:lnTo>
                  <a:pt x="171" y="399"/>
                </a:lnTo>
                <a:lnTo>
                  <a:pt x="169" y="401"/>
                </a:lnTo>
                <a:lnTo>
                  <a:pt x="166" y="404"/>
                </a:lnTo>
                <a:lnTo>
                  <a:pt x="164" y="404"/>
                </a:lnTo>
                <a:lnTo>
                  <a:pt x="162" y="406"/>
                </a:lnTo>
                <a:lnTo>
                  <a:pt x="157" y="409"/>
                </a:lnTo>
                <a:lnTo>
                  <a:pt x="154" y="409"/>
                </a:lnTo>
                <a:lnTo>
                  <a:pt x="152" y="411"/>
                </a:lnTo>
                <a:lnTo>
                  <a:pt x="150" y="413"/>
                </a:lnTo>
                <a:lnTo>
                  <a:pt x="147" y="413"/>
                </a:lnTo>
                <a:lnTo>
                  <a:pt x="145" y="416"/>
                </a:lnTo>
                <a:lnTo>
                  <a:pt x="142" y="416"/>
                </a:lnTo>
                <a:lnTo>
                  <a:pt x="142" y="418"/>
                </a:lnTo>
                <a:lnTo>
                  <a:pt x="145" y="418"/>
                </a:lnTo>
                <a:lnTo>
                  <a:pt x="147" y="416"/>
                </a:lnTo>
                <a:lnTo>
                  <a:pt x="154" y="416"/>
                </a:lnTo>
                <a:lnTo>
                  <a:pt x="157" y="413"/>
                </a:lnTo>
                <a:lnTo>
                  <a:pt x="159" y="413"/>
                </a:lnTo>
                <a:lnTo>
                  <a:pt x="162" y="411"/>
                </a:lnTo>
                <a:lnTo>
                  <a:pt x="164" y="409"/>
                </a:lnTo>
                <a:lnTo>
                  <a:pt x="166" y="409"/>
                </a:lnTo>
                <a:lnTo>
                  <a:pt x="169" y="406"/>
                </a:lnTo>
                <a:lnTo>
                  <a:pt x="171" y="406"/>
                </a:lnTo>
                <a:lnTo>
                  <a:pt x="174" y="404"/>
                </a:lnTo>
                <a:lnTo>
                  <a:pt x="176" y="401"/>
                </a:lnTo>
                <a:lnTo>
                  <a:pt x="178" y="401"/>
                </a:lnTo>
                <a:lnTo>
                  <a:pt x="181" y="399"/>
                </a:lnTo>
                <a:lnTo>
                  <a:pt x="174" y="397"/>
                </a:lnTo>
                <a:lnTo>
                  <a:pt x="174" y="397"/>
                </a:lnTo>
                <a:close/>
              </a:path>
              <a:path w="422" h="458">
                <a:moveTo>
                  <a:pt x="178" y="392"/>
                </a:moveTo>
                <a:lnTo>
                  <a:pt x="176" y="394"/>
                </a:lnTo>
                <a:lnTo>
                  <a:pt x="174" y="397"/>
                </a:lnTo>
                <a:lnTo>
                  <a:pt x="181" y="399"/>
                </a:lnTo>
                <a:lnTo>
                  <a:pt x="181" y="440"/>
                </a:lnTo>
                <a:lnTo>
                  <a:pt x="243" y="442"/>
                </a:lnTo>
                <a:lnTo>
                  <a:pt x="243" y="452"/>
                </a:lnTo>
                <a:lnTo>
                  <a:pt x="253" y="447"/>
                </a:lnTo>
                <a:lnTo>
                  <a:pt x="253" y="437"/>
                </a:lnTo>
                <a:lnTo>
                  <a:pt x="190" y="437"/>
                </a:lnTo>
                <a:lnTo>
                  <a:pt x="190" y="394"/>
                </a:lnTo>
                <a:lnTo>
                  <a:pt x="243" y="394"/>
                </a:lnTo>
                <a:lnTo>
                  <a:pt x="178" y="392"/>
                </a:lnTo>
                <a:lnTo>
                  <a:pt x="178" y="392"/>
                </a:lnTo>
                <a:close/>
              </a:path>
              <a:path w="422" h="458">
                <a:moveTo>
                  <a:pt x="248" y="382"/>
                </a:moveTo>
                <a:lnTo>
                  <a:pt x="243" y="389"/>
                </a:lnTo>
                <a:lnTo>
                  <a:pt x="181" y="389"/>
                </a:lnTo>
                <a:lnTo>
                  <a:pt x="178" y="392"/>
                </a:lnTo>
                <a:lnTo>
                  <a:pt x="243" y="394"/>
                </a:lnTo>
                <a:lnTo>
                  <a:pt x="243" y="437"/>
                </a:lnTo>
                <a:lnTo>
                  <a:pt x="190" y="437"/>
                </a:lnTo>
                <a:lnTo>
                  <a:pt x="253" y="437"/>
                </a:lnTo>
                <a:lnTo>
                  <a:pt x="253" y="435"/>
                </a:lnTo>
                <a:lnTo>
                  <a:pt x="253" y="397"/>
                </a:lnTo>
                <a:lnTo>
                  <a:pt x="255" y="392"/>
                </a:lnTo>
                <a:lnTo>
                  <a:pt x="248" y="382"/>
                </a:lnTo>
                <a:lnTo>
                  <a:pt x="248" y="382"/>
                </a:lnTo>
                <a:close/>
              </a:path>
              <a:path w="422" h="458">
                <a:moveTo>
                  <a:pt x="181" y="382"/>
                </a:moveTo>
                <a:lnTo>
                  <a:pt x="181" y="389"/>
                </a:lnTo>
                <a:lnTo>
                  <a:pt x="195" y="389"/>
                </a:lnTo>
                <a:lnTo>
                  <a:pt x="195" y="387"/>
                </a:lnTo>
                <a:lnTo>
                  <a:pt x="197" y="385"/>
                </a:lnTo>
                <a:lnTo>
                  <a:pt x="188" y="385"/>
                </a:lnTo>
                <a:lnTo>
                  <a:pt x="181" y="382"/>
                </a:lnTo>
                <a:lnTo>
                  <a:pt x="181" y="382"/>
                </a:lnTo>
                <a:close/>
              </a:path>
              <a:path w="422" h="458">
                <a:moveTo>
                  <a:pt x="171" y="339"/>
                </a:moveTo>
                <a:lnTo>
                  <a:pt x="169" y="341"/>
                </a:lnTo>
                <a:lnTo>
                  <a:pt x="166" y="346"/>
                </a:lnTo>
                <a:lnTo>
                  <a:pt x="164" y="349"/>
                </a:lnTo>
                <a:lnTo>
                  <a:pt x="162" y="351"/>
                </a:lnTo>
                <a:lnTo>
                  <a:pt x="162" y="353"/>
                </a:lnTo>
                <a:lnTo>
                  <a:pt x="159" y="356"/>
                </a:lnTo>
                <a:lnTo>
                  <a:pt x="157" y="358"/>
                </a:lnTo>
                <a:lnTo>
                  <a:pt x="154" y="361"/>
                </a:lnTo>
                <a:lnTo>
                  <a:pt x="152" y="363"/>
                </a:lnTo>
                <a:lnTo>
                  <a:pt x="150" y="365"/>
                </a:lnTo>
                <a:lnTo>
                  <a:pt x="152" y="368"/>
                </a:lnTo>
                <a:lnTo>
                  <a:pt x="154" y="365"/>
                </a:lnTo>
                <a:lnTo>
                  <a:pt x="154" y="363"/>
                </a:lnTo>
                <a:lnTo>
                  <a:pt x="157" y="363"/>
                </a:lnTo>
                <a:lnTo>
                  <a:pt x="159" y="361"/>
                </a:lnTo>
                <a:lnTo>
                  <a:pt x="162" y="358"/>
                </a:lnTo>
                <a:lnTo>
                  <a:pt x="164" y="356"/>
                </a:lnTo>
                <a:lnTo>
                  <a:pt x="166" y="353"/>
                </a:lnTo>
                <a:lnTo>
                  <a:pt x="169" y="351"/>
                </a:lnTo>
                <a:lnTo>
                  <a:pt x="169" y="349"/>
                </a:lnTo>
                <a:lnTo>
                  <a:pt x="171" y="346"/>
                </a:lnTo>
                <a:lnTo>
                  <a:pt x="174" y="344"/>
                </a:lnTo>
                <a:lnTo>
                  <a:pt x="176" y="341"/>
                </a:lnTo>
                <a:lnTo>
                  <a:pt x="176" y="339"/>
                </a:lnTo>
                <a:lnTo>
                  <a:pt x="171" y="339"/>
                </a:lnTo>
                <a:lnTo>
                  <a:pt x="171" y="339"/>
                </a:lnTo>
                <a:close/>
              </a:path>
              <a:path w="422" h="458">
                <a:moveTo>
                  <a:pt x="253" y="320"/>
                </a:moveTo>
                <a:lnTo>
                  <a:pt x="236" y="320"/>
                </a:lnTo>
                <a:lnTo>
                  <a:pt x="236" y="322"/>
                </a:lnTo>
                <a:lnTo>
                  <a:pt x="234" y="325"/>
                </a:lnTo>
                <a:lnTo>
                  <a:pt x="234" y="327"/>
                </a:lnTo>
                <a:lnTo>
                  <a:pt x="231" y="332"/>
                </a:lnTo>
                <a:lnTo>
                  <a:pt x="229" y="334"/>
                </a:lnTo>
                <a:lnTo>
                  <a:pt x="229" y="337"/>
                </a:lnTo>
                <a:lnTo>
                  <a:pt x="226" y="339"/>
                </a:lnTo>
                <a:lnTo>
                  <a:pt x="224" y="341"/>
                </a:lnTo>
                <a:lnTo>
                  <a:pt x="222" y="344"/>
                </a:lnTo>
                <a:lnTo>
                  <a:pt x="219" y="349"/>
                </a:lnTo>
                <a:lnTo>
                  <a:pt x="219" y="351"/>
                </a:lnTo>
                <a:lnTo>
                  <a:pt x="217" y="353"/>
                </a:lnTo>
                <a:lnTo>
                  <a:pt x="214" y="356"/>
                </a:lnTo>
                <a:lnTo>
                  <a:pt x="212" y="358"/>
                </a:lnTo>
                <a:lnTo>
                  <a:pt x="210" y="363"/>
                </a:lnTo>
                <a:lnTo>
                  <a:pt x="207" y="365"/>
                </a:lnTo>
                <a:lnTo>
                  <a:pt x="205" y="368"/>
                </a:lnTo>
                <a:lnTo>
                  <a:pt x="202" y="370"/>
                </a:lnTo>
                <a:lnTo>
                  <a:pt x="200" y="373"/>
                </a:lnTo>
                <a:lnTo>
                  <a:pt x="197" y="375"/>
                </a:lnTo>
                <a:lnTo>
                  <a:pt x="195" y="377"/>
                </a:lnTo>
                <a:lnTo>
                  <a:pt x="195" y="380"/>
                </a:lnTo>
                <a:lnTo>
                  <a:pt x="193" y="380"/>
                </a:lnTo>
                <a:lnTo>
                  <a:pt x="190" y="382"/>
                </a:lnTo>
                <a:lnTo>
                  <a:pt x="188" y="385"/>
                </a:lnTo>
                <a:lnTo>
                  <a:pt x="200" y="385"/>
                </a:lnTo>
                <a:lnTo>
                  <a:pt x="202" y="382"/>
                </a:lnTo>
                <a:lnTo>
                  <a:pt x="205" y="380"/>
                </a:lnTo>
                <a:lnTo>
                  <a:pt x="207" y="377"/>
                </a:lnTo>
                <a:lnTo>
                  <a:pt x="210" y="375"/>
                </a:lnTo>
                <a:lnTo>
                  <a:pt x="212" y="373"/>
                </a:lnTo>
                <a:lnTo>
                  <a:pt x="214" y="370"/>
                </a:lnTo>
                <a:lnTo>
                  <a:pt x="217" y="368"/>
                </a:lnTo>
                <a:lnTo>
                  <a:pt x="219" y="365"/>
                </a:lnTo>
                <a:lnTo>
                  <a:pt x="222" y="363"/>
                </a:lnTo>
                <a:lnTo>
                  <a:pt x="222" y="361"/>
                </a:lnTo>
                <a:lnTo>
                  <a:pt x="224" y="358"/>
                </a:lnTo>
                <a:lnTo>
                  <a:pt x="226" y="356"/>
                </a:lnTo>
                <a:lnTo>
                  <a:pt x="229" y="353"/>
                </a:lnTo>
                <a:lnTo>
                  <a:pt x="229" y="351"/>
                </a:lnTo>
                <a:lnTo>
                  <a:pt x="231" y="349"/>
                </a:lnTo>
                <a:lnTo>
                  <a:pt x="234" y="344"/>
                </a:lnTo>
                <a:lnTo>
                  <a:pt x="236" y="341"/>
                </a:lnTo>
                <a:lnTo>
                  <a:pt x="238" y="339"/>
                </a:lnTo>
                <a:lnTo>
                  <a:pt x="238" y="337"/>
                </a:lnTo>
                <a:lnTo>
                  <a:pt x="241" y="332"/>
                </a:lnTo>
                <a:lnTo>
                  <a:pt x="243" y="329"/>
                </a:lnTo>
                <a:lnTo>
                  <a:pt x="245" y="327"/>
                </a:lnTo>
                <a:lnTo>
                  <a:pt x="245" y="322"/>
                </a:lnTo>
                <a:lnTo>
                  <a:pt x="253" y="320"/>
                </a:lnTo>
                <a:lnTo>
                  <a:pt x="253" y="320"/>
                </a:lnTo>
                <a:close/>
              </a:path>
              <a:path w="422" h="458">
                <a:moveTo>
                  <a:pt x="241" y="308"/>
                </a:moveTo>
                <a:lnTo>
                  <a:pt x="236" y="315"/>
                </a:lnTo>
                <a:lnTo>
                  <a:pt x="190" y="315"/>
                </a:lnTo>
                <a:lnTo>
                  <a:pt x="181" y="317"/>
                </a:lnTo>
                <a:lnTo>
                  <a:pt x="181" y="322"/>
                </a:lnTo>
                <a:lnTo>
                  <a:pt x="178" y="325"/>
                </a:lnTo>
                <a:lnTo>
                  <a:pt x="176" y="327"/>
                </a:lnTo>
                <a:lnTo>
                  <a:pt x="176" y="332"/>
                </a:lnTo>
                <a:lnTo>
                  <a:pt x="174" y="334"/>
                </a:lnTo>
                <a:lnTo>
                  <a:pt x="171" y="337"/>
                </a:lnTo>
                <a:lnTo>
                  <a:pt x="171" y="339"/>
                </a:lnTo>
                <a:lnTo>
                  <a:pt x="176" y="339"/>
                </a:lnTo>
                <a:lnTo>
                  <a:pt x="178" y="341"/>
                </a:lnTo>
                <a:lnTo>
                  <a:pt x="181" y="346"/>
                </a:lnTo>
                <a:lnTo>
                  <a:pt x="183" y="349"/>
                </a:lnTo>
                <a:lnTo>
                  <a:pt x="185" y="351"/>
                </a:lnTo>
                <a:lnTo>
                  <a:pt x="185" y="353"/>
                </a:lnTo>
                <a:lnTo>
                  <a:pt x="188" y="358"/>
                </a:lnTo>
                <a:lnTo>
                  <a:pt x="190" y="358"/>
                </a:lnTo>
                <a:lnTo>
                  <a:pt x="190" y="361"/>
                </a:lnTo>
                <a:lnTo>
                  <a:pt x="190" y="365"/>
                </a:lnTo>
                <a:lnTo>
                  <a:pt x="193" y="368"/>
                </a:lnTo>
                <a:lnTo>
                  <a:pt x="195" y="365"/>
                </a:lnTo>
                <a:lnTo>
                  <a:pt x="197" y="363"/>
                </a:lnTo>
                <a:lnTo>
                  <a:pt x="197" y="358"/>
                </a:lnTo>
                <a:lnTo>
                  <a:pt x="197" y="353"/>
                </a:lnTo>
                <a:lnTo>
                  <a:pt x="195" y="351"/>
                </a:lnTo>
                <a:lnTo>
                  <a:pt x="195" y="349"/>
                </a:lnTo>
                <a:lnTo>
                  <a:pt x="193" y="346"/>
                </a:lnTo>
                <a:lnTo>
                  <a:pt x="190" y="346"/>
                </a:lnTo>
                <a:lnTo>
                  <a:pt x="188" y="344"/>
                </a:lnTo>
                <a:lnTo>
                  <a:pt x="185" y="341"/>
                </a:lnTo>
                <a:lnTo>
                  <a:pt x="183" y="339"/>
                </a:lnTo>
                <a:lnTo>
                  <a:pt x="178" y="337"/>
                </a:lnTo>
                <a:lnTo>
                  <a:pt x="181" y="337"/>
                </a:lnTo>
                <a:lnTo>
                  <a:pt x="181" y="332"/>
                </a:lnTo>
                <a:lnTo>
                  <a:pt x="183" y="329"/>
                </a:lnTo>
                <a:lnTo>
                  <a:pt x="185" y="327"/>
                </a:lnTo>
                <a:lnTo>
                  <a:pt x="188" y="325"/>
                </a:lnTo>
                <a:lnTo>
                  <a:pt x="190" y="320"/>
                </a:lnTo>
                <a:lnTo>
                  <a:pt x="253" y="320"/>
                </a:lnTo>
                <a:lnTo>
                  <a:pt x="241" y="308"/>
                </a:lnTo>
                <a:lnTo>
                  <a:pt x="241" y="308"/>
                </a:lnTo>
                <a:close/>
              </a:path>
              <a:path w="422" h="458">
                <a:moveTo>
                  <a:pt x="193" y="286"/>
                </a:moveTo>
                <a:lnTo>
                  <a:pt x="193" y="289"/>
                </a:lnTo>
                <a:lnTo>
                  <a:pt x="190" y="291"/>
                </a:lnTo>
                <a:lnTo>
                  <a:pt x="190" y="296"/>
                </a:lnTo>
                <a:lnTo>
                  <a:pt x="188" y="298"/>
                </a:lnTo>
                <a:lnTo>
                  <a:pt x="188" y="305"/>
                </a:lnTo>
                <a:lnTo>
                  <a:pt x="185" y="308"/>
                </a:lnTo>
                <a:lnTo>
                  <a:pt x="185" y="313"/>
                </a:lnTo>
                <a:lnTo>
                  <a:pt x="183" y="315"/>
                </a:lnTo>
                <a:lnTo>
                  <a:pt x="181" y="317"/>
                </a:lnTo>
                <a:lnTo>
                  <a:pt x="190" y="315"/>
                </a:lnTo>
                <a:lnTo>
                  <a:pt x="193" y="315"/>
                </a:lnTo>
                <a:lnTo>
                  <a:pt x="193" y="313"/>
                </a:lnTo>
                <a:lnTo>
                  <a:pt x="195" y="308"/>
                </a:lnTo>
                <a:lnTo>
                  <a:pt x="195" y="305"/>
                </a:lnTo>
                <a:lnTo>
                  <a:pt x="197" y="303"/>
                </a:lnTo>
                <a:lnTo>
                  <a:pt x="205" y="298"/>
                </a:lnTo>
                <a:lnTo>
                  <a:pt x="193" y="286"/>
                </a:lnTo>
                <a:lnTo>
                  <a:pt x="193" y="286"/>
                </a:lnTo>
                <a:close/>
              </a:path>
              <a:path w="422" h="458">
                <a:moveTo>
                  <a:pt x="344" y="437"/>
                </a:moveTo>
                <a:lnTo>
                  <a:pt x="344" y="440"/>
                </a:lnTo>
                <a:lnTo>
                  <a:pt x="361" y="440"/>
                </a:lnTo>
                <a:lnTo>
                  <a:pt x="356" y="440"/>
                </a:lnTo>
                <a:lnTo>
                  <a:pt x="354" y="437"/>
                </a:lnTo>
                <a:lnTo>
                  <a:pt x="344" y="437"/>
                </a:lnTo>
                <a:lnTo>
                  <a:pt x="344" y="437"/>
                </a:lnTo>
                <a:close/>
              </a:path>
              <a:path w="422" h="458">
                <a:moveTo>
                  <a:pt x="298" y="370"/>
                </a:moveTo>
                <a:lnTo>
                  <a:pt x="298" y="375"/>
                </a:lnTo>
                <a:lnTo>
                  <a:pt x="296" y="377"/>
                </a:lnTo>
                <a:lnTo>
                  <a:pt x="296" y="382"/>
                </a:lnTo>
                <a:lnTo>
                  <a:pt x="294" y="385"/>
                </a:lnTo>
                <a:lnTo>
                  <a:pt x="294" y="387"/>
                </a:lnTo>
                <a:lnTo>
                  <a:pt x="291" y="392"/>
                </a:lnTo>
                <a:lnTo>
                  <a:pt x="291" y="394"/>
                </a:lnTo>
                <a:lnTo>
                  <a:pt x="289" y="399"/>
                </a:lnTo>
                <a:lnTo>
                  <a:pt x="289" y="401"/>
                </a:lnTo>
                <a:lnTo>
                  <a:pt x="286" y="406"/>
                </a:lnTo>
                <a:lnTo>
                  <a:pt x="284" y="409"/>
                </a:lnTo>
                <a:lnTo>
                  <a:pt x="284" y="411"/>
                </a:lnTo>
                <a:lnTo>
                  <a:pt x="282" y="413"/>
                </a:lnTo>
                <a:lnTo>
                  <a:pt x="282" y="416"/>
                </a:lnTo>
                <a:lnTo>
                  <a:pt x="279" y="421"/>
                </a:lnTo>
                <a:lnTo>
                  <a:pt x="279" y="423"/>
                </a:lnTo>
                <a:lnTo>
                  <a:pt x="282" y="421"/>
                </a:lnTo>
                <a:lnTo>
                  <a:pt x="284" y="418"/>
                </a:lnTo>
                <a:lnTo>
                  <a:pt x="284" y="416"/>
                </a:lnTo>
                <a:lnTo>
                  <a:pt x="286" y="413"/>
                </a:lnTo>
                <a:lnTo>
                  <a:pt x="289" y="411"/>
                </a:lnTo>
                <a:lnTo>
                  <a:pt x="289" y="409"/>
                </a:lnTo>
                <a:lnTo>
                  <a:pt x="291" y="406"/>
                </a:lnTo>
                <a:lnTo>
                  <a:pt x="294" y="401"/>
                </a:lnTo>
                <a:lnTo>
                  <a:pt x="296" y="399"/>
                </a:lnTo>
                <a:lnTo>
                  <a:pt x="296" y="397"/>
                </a:lnTo>
                <a:lnTo>
                  <a:pt x="298" y="394"/>
                </a:lnTo>
                <a:lnTo>
                  <a:pt x="298" y="389"/>
                </a:lnTo>
                <a:lnTo>
                  <a:pt x="301" y="387"/>
                </a:lnTo>
                <a:lnTo>
                  <a:pt x="303" y="382"/>
                </a:lnTo>
                <a:lnTo>
                  <a:pt x="303" y="380"/>
                </a:lnTo>
                <a:lnTo>
                  <a:pt x="305" y="375"/>
                </a:lnTo>
                <a:lnTo>
                  <a:pt x="305" y="373"/>
                </a:lnTo>
                <a:lnTo>
                  <a:pt x="298" y="370"/>
                </a:lnTo>
                <a:lnTo>
                  <a:pt x="298" y="370"/>
                </a:lnTo>
                <a:close/>
              </a:path>
              <a:path w="422" h="458">
                <a:moveTo>
                  <a:pt x="377" y="368"/>
                </a:moveTo>
                <a:lnTo>
                  <a:pt x="377" y="375"/>
                </a:lnTo>
                <a:lnTo>
                  <a:pt x="380" y="377"/>
                </a:lnTo>
                <a:lnTo>
                  <a:pt x="382" y="382"/>
                </a:lnTo>
                <a:lnTo>
                  <a:pt x="382" y="385"/>
                </a:lnTo>
                <a:lnTo>
                  <a:pt x="385" y="389"/>
                </a:lnTo>
                <a:lnTo>
                  <a:pt x="385" y="392"/>
                </a:lnTo>
                <a:lnTo>
                  <a:pt x="387" y="394"/>
                </a:lnTo>
                <a:lnTo>
                  <a:pt x="387" y="397"/>
                </a:lnTo>
                <a:lnTo>
                  <a:pt x="390" y="399"/>
                </a:lnTo>
                <a:lnTo>
                  <a:pt x="390" y="401"/>
                </a:lnTo>
                <a:lnTo>
                  <a:pt x="392" y="406"/>
                </a:lnTo>
                <a:lnTo>
                  <a:pt x="392" y="413"/>
                </a:lnTo>
                <a:lnTo>
                  <a:pt x="394" y="416"/>
                </a:lnTo>
                <a:lnTo>
                  <a:pt x="394" y="418"/>
                </a:lnTo>
                <a:lnTo>
                  <a:pt x="397" y="423"/>
                </a:lnTo>
                <a:lnTo>
                  <a:pt x="397" y="428"/>
                </a:lnTo>
                <a:lnTo>
                  <a:pt x="399" y="428"/>
                </a:lnTo>
                <a:lnTo>
                  <a:pt x="402" y="425"/>
                </a:lnTo>
                <a:lnTo>
                  <a:pt x="404" y="423"/>
                </a:lnTo>
                <a:lnTo>
                  <a:pt x="404" y="418"/>
                </a:lnTo>
                <a:lnTo>
                  <a:pt x="404" y="413"/>
                </a:lnTo>
                <a:lnTo>
                  <a:pt x="402" y="411"/>
                </a:lnTo>
                <a:lnTo>
                  <a:pt x="402" y="406"/>
                </a:lnTo>
                <a:lnTo>
                  <a:pt x="399" y="404"/>
                </a:lnTo>
                <a:lnTo>
                  <a:pt x="399" y="401"/>
                </a:lnTo>
                <a:lnTo>
                  <a:pt x="397" y="399"/>
                </a:lnTo>
                <a:lnTo>
                  <a:pt x="397" y="397"/>
                </a:lnTo>
                <a:lnTo>
                  <a:pt x="394" y="394"/>
                </a:lnTo>
                <a:lnTo>
                  <a:pt x="394" y="392"/>
                </a:lnTo>
                <a:lnTo>
                  <a:pt x="392" y="389"/>
                </a:lnTo>
                <a:lnTo>
                  <a:pt x="390" y="387"/>
                </a:lnTo>
                <a:lnTo>
                  <a:pt x="387" y="382"/>
                </a:lnTo>
                <a:lnTo>
                  <a:pt x="385" y="380"/>
                </a:lnTo>
                <a:lnTo>
                  <a:pt x="382" y="375"/>
                </a:lnTo>
                <a:lnTo>
                  <a:pt x="380" y="373"/>
                </a:lnTo>
                <a:lnTo>
                  <a:pt x="377" y="368"/>
                </a:lnTo>
                <a:lnTo>
                  <a:pt x="377" y="368"/>
                </a:lnTo>
                <a:close/>
              </a:path>
              <a:path w="422" h="458">
                <a:moveTo>
                  <a:pt x="349" y="365"/>
                </a:moveTo>
                <a:lnTo>
                  <a:pt x="346" y="365"/>
                </a:lnTo>
                <a:lnTo>
                  <a:pt x="346" y="370"/>
                </a:lnTo>
                <a:lnTo>
                  <a:pt x="346" y="375"/>
                </a:lnTo>
                <a:lnTo>
                  <a:pt x="344" y="380"/>
                </a:lnTo>
                <a:lnTo>
                  <a:pt x="344" y="382"/>
                </a:lnTo>
                <a:lnTo>
                  <a:pt x="342" y="387"/>
                </a:lnTo>
                <a:lnTo>
                  <a:pt x="342" y="392"/>
                </a:lnTo>
                <a:lnTo>
                  <a:pt x="339" y="394"/>
                </a:lnTo>
                <a:lnTo>
                  <a:pt x="339" y="399"/>
                </a:lnTo>
                <a:lnTo>
                  <a:pt x="337" y="404"/>
                </a:lnTo>
                <a:lnTo>
                  <a:pt x="337" y="406"/>
                </a:lnTo>
                <a:lnTo>
                  <a:pt x="334" y="409"/>
                </a:lnTo>
                <a:lnTo>
                  <a:pt x="334" y="413"/>
                </a:lnTo>
                <a:lnTo>
                  <a:pt x="332" y="416"/>
                </a:lnTo>
                <a:lnTo>
                  <a:pt x="330" y="418"/>
                </a:lnTo>
                <a:lnTo>
                  <a:pt x="330" y="423"/>
                </a:lnTo>
                <a:lnTo>
                  <a:pt x="327" y="425"/>
                </a:lnTo>
                <a:lnTo>
                  <a:pt x="325" y="428"/>
                </a:lnTo>
                <a:lnTo>
                  <a:pt x="325" y="433"/>
                </a:lnTo>
                <a:lnTo>
                  <a:pt x="327" y="433"/>
                </a:lnTo>
                <a:lnTo>
                  <a:pt x="327" y="430"/>
                </a:lnTo>
                <a:lnTo>
                  <a:pt x="330" y="428"/>
                </a:lnTo>
                <a:lnTo>
                  <a:pt x="332" y="425"/>
                </a:lnTo>
                <a:lnTo>
                  <a:pt x="332" y="423"/>
                </a:lnTo>
                <a:lnTo>
                  <a:pt x="334" y="421"/>
                </a:lnTo>
                <a:lnTo>
                  <a:pt x="337" y="418"/>
                </a:lnTo>
                <a:lnTo>
                  <a:pt x="337" y="416"/>
                </a:lnTo>
                <a:lnTo>
                  <a:pt x="339" y="413"/>
                </a:lnTo>
                <a:lnTo>
                  <a:pt x="342" y="411"/>
                </a:lnTo>
                <a:lnTo>
                  <a:pt x="342" y="406"/>
                </a:lnTo>
                <a:lnTo>
                  <a:pt x="344" y="404"/>
                </a:lnTo>
                <a:lnTo>
                  <a:pt x="346" y="401"/>
                </a:lnTo>
                <a:lnTo>
                  <a:pt x="346" y="397"/>
                </a:lnTo>
                <a:lnTo>
                  <a:pt x="349" y="394"/>
                </a:lnTo>
                <a:lnTo>
                  <a:pt x="351" y="389"/>
                </a:lnTo>
                <a:lnTo>
                  <a:pt x="351" y="387"/>
                </a:lnTo>
                <a:lnTo>
                  <a:pt x="354" y="382"/>
                </a:lnTo>
                <a:lnTo>
                  <a:pt x="354" y="377"/>
                </a:lnTo>
                <a:lnTo>
                  <a:pt x="358" y="375"/>
                </a:lnTo>
                <a:lnTo>
                  <a:pt x="349" y="365"/>
                </a:lnTo>
                <a:lnTo>
                  <a:pt x="349" y="365"/>
                </a:lnTo>
                <a:close/>
              </a:path>
              <a:path w="422" h="458">
                <a:moveTo>
                  <a:pt x="301" y="365"/>
                </a:moveTo>
                <a:lnTo>
                  <a:pt x="301" y="368"/>
                </a:lnTo>
                <a:lnTo>
                  <a:pt x="298" y="370"/>
                </a:lnTo>
                <a:lnTo>
                  <a:pt x="305" y="373"/>
                </a:lnTo>
                <a:lnTo>
                  <a:pt x="305" y="454"/>
                </a:lnTo>
                <a:lnTo>
                  <a:pt x="305" y="457"/>
                </a:lnTo>
                <a:lnTo>
                  <a:pt x="313" y="452"/>
                </a:lnTo>
                <a:lnTo>
                  <a:pt x="313" y="365"/>
                </a:lnTo>
                <a:lnTo>
                  <a:pt x="301" y="365"/>
                </a:lnTo>
                <a:lnTo>
                  <a:pt x="301" y="365"/>
                </a:lnTo>
                <a:close/>
              </a:path>
              <a:path w="422" h="458">
                <a:moveTo>
                  <a:pt x="313" y="349"/>
                </a:moveTo>
                <a:lnTo>
                  <a:pt x="305" y="349"/>
                </a:lnTo>
                <a:lnTo>
                  <a:pt x="305" y="351"/>
                </a:lnTo>
                <a:lnTo>
                  <a:pt x="303" y="353"/>
                </a:lnTo>
                <a:lnTo>
                  <a:pt x="303" y="361"/>
                </a:lnTo>
                <a:lnTo>
                  <a:pt x="301" y="365"/>
                </a:lnTo>
                <a:lnTo>
                  <a:pt x="313" y="365"/>
                </a:lnTo>
                <a:lnTo>
                  <a:pt x="315" y="368"/>
                </a:lnTo>
                <a:lnTo>
                  <a:pt x="317" y="370"/>
                </a:lnTo>
                <a:lnTo>
                  <a:pt x="320" y="373"/>
                </a:lnTo>
                <a:lnTo>
                  <a:pt x="320" y="377"/>
                </a:lnTo>
                <a:lnTo>
                  <a:pt x="322" y="380"/>
                </a:lnTo>
                <a:lnTo>
                  <a:pt x="325" y="382"/>
                </a:lnTo>
                <a:lnTo>
                  <a:pt x="325" y="387"/>
                </a:lnTo>
                <a:lnTo>
                  <a:pt x="327" y="392"/>
                </a:lnTo>
                <a:lnTo>
                  <a:pt x="327" y="394"/>
                </a:lnTo>
                <a:lnTo>
                  <a:pt x="330" y="394"/>
                </a:lnTo>
                <a:lnTo>
                  <a:pt x="332" y="392"/>
                </a:lnTo>
                <a:lnTo>
                  <a:pt x="332" y="380"/>
                </a:lnTo>
                <a:lnTo>
                  <a:pt x="330" y="377"/>
                </a:lnTo>
                <a:lnTo>
                  <a:pt x="327" y="373"/>
                </a:lnTo>
                <a:lnTo>
                  <a:pt x="325" y="370"/>
                </a:lnTo>
                <a:lnTo>
                  <a:pt x="325" y="368"/>
                </a:lnTo>
                <a:lnTo>
                  <a:pt x="322" y="368"/>
                </a:lnTo>
                <a:lnTo>
                  <a:pt x="320" y="365"/>
                </a:lnTo>
                <a:lnTo>
                  <a:pt x="315" y="363"/>
                </a:lnTo>
                <a:lnTo>
                  <a:pt x="313" y="361"/>
                </a:lnTo>
                <a:lnTo>
                  <a:pt x="313" y="349"/>
                </a:lnTo>
                <a:lnTo>
                  <a:pt x="313" y="349"/>
                </a:lnTo>
                <a:close/>
              </a:path>
              <a:path w="422" h="458">
                <a:moveTo>
                  <a:pt x="363" y="339"/>
                </a:moveTo>
                <a:lnTo>
                  <a:pt x="363" y="428"/>
                </a:lnTo>
                <a:lnTo>
                  <a:pt x="363" y="435"/>
                </a:lnTo>
                <a:lnTo>
                  <a:pt x="363" y="440"/>
                </a:lnTo>
                <a:lnTo>
                  <a:pt x="361" y="440"/>
                </a:lnTo>
                <a:lnTo>
                  <a:pt x="344" y="440"/>
                </a:lnTo>
                <a:lnTo>
                  <a:pt x="349" y="442"/>
                </a:lnTo>
                <a:lnTo>
                  <a:pt x="351" y="442"/>
                </a:lnTo>
                <a:lnTo>
                  <a:pt x="354" y="445"/>
                </a:lnTo>
                <a:lnTo>
                  <a:pt x="354" y="447"/>
                </a:lnTo>
                <a:lnTo>
                  <a:pt x="356" y="447"/>
                </a:lnTo>
                <a:lnTo>
                  <a:pt x="356" y="449"/>
                </a:lnTo>
                <a:lnTo>
                  <a:pt x="358" y="452"/>
                </a:lnTo>
                <a:lnTo>
                  <a:pt x="361" y="457"/>
                </a:lnTo>
                <a:lnTo>
                  <a:pt x="363" y="454"/>
                </a:lnTo>
                <a:lnTo>
                  <a:pt x="365" y="452"/>
                </a:lnTo>
                <a:lnTo>
                  <a:pt x="368" y="449"/>
                </a:lnTo>
                <a:lnTo>
                  <a:pt x="368" y="447"/>
                </a:lnTo>
                <a:lnTo>
                  <a:pt x="370" y="445"/>
                </a:lnTo>
                <a:lnTo>
                  <a:pt x="370" y="351"/>
                </a:lnTo>
                <a:lnTo>
                  <a:pt x="375" y="346"/>
                </a:lnTo>
                <a:lnTo>
                  <a:pt x="363" y="339"/>
                </a:lnTo>
                <a:lnTo>
                  <a:pt x="363" y="339"/>
                </a:lnTo>
                <a:close/>
              </a:path>
              <a:path w="422" h="458">
                <a:moveTo>
                  <a:pt x="325" y="334"/>
                </a:moveTo>
                <a:lnTo>
                  <a:pt x="317" y="344"/>
                </a:lnTo>
                <a:lnTo>
                  <a:pt x="279" y="344"/>
                </a:lnTo>
                <a:lnTo>
                  <a:pt x="284" y="351"/>
                </a:lnTo>
                <a:lnTo>
                  <a:pt x="286" y="349"/>
                </a:lnTo>
                <a:lnTo>
                  <a:pt x="334" y="349"/>
                </a:lnTo>
                <a:lnTo>
                  <a:pt x="325" y="334"/>
                </a:lnTo>
                <a:lnTo>
                  <a:pt x="325" y="334"/>
                </a:lnTo>
                <a:close/>
              </a:path>
              <a:path w="422" h="458">
                <a:moveTo>
                  <a:pt x="344" y="327"/>
                </a:moveTo>
                <a:lnTo>
                  <a:pt x="344" y="332"/>
                </a:lnTo>
                <a:lnTo>
                  <a:pt x="342" y="334"/>
                </a:lnTo>
                <a:lnTo>
                  <a:pt x="342" y="337"/>
                </a:lnTo>
                <a:lnTo>
                  <a:pt x="339" y="341"/>
                </a:lnTo>
                <a:lnTo>
                  <a:pt x="339" y="344"/>
                </a:lnTo>
                <a:lnTo>
                  <a:pt x="337" y="349"/>
                </a:lnTo>
                <a:lnTo>
                  <a:pt x="337" y="351"/>
                </a:lnTo>
                <a:lnTo>
                  <a:pt x="334" y="353"/>
                </a:lnTo>
                <a:lnTo>
                  <a:pt x="334" y="358"/>
                </a:lnTo>
                <a:lnTo>
                  <a:pt x="332" y="361"/>
                </a:lnTo>
                <a:lnTo>
                  <a:pt x="330" y="363"/>
                </a:lnTo>
                <a:lnTo>
                  <a:pt x="332" y="365"/>
                </a:lnTo>
                <a:lnTo>
                  <a:pt x="334" y="363"/>
                </a:lnTo>
                <a:lnTo>
                  <a:pt x="334" y="361"/>
                </a:lnTo>
                <a:lnTo>
                  <a:pt x="337" y="358"/>
                </a:lnTo>
                <a:lnTo>
                  <a:pt x="339" y="356"/>
                </a:lnTo>
                <a:lnTo>
                  <a:pt x="339" y="353"/>
                </a:lnTo>
                <a:lnTo>
                  <a:pt x="342" y="349"/>
                </a:lnTo>
                <a:lnTo>
                  <a:pt x="344" y="346"/>
                </a:lnTo>
                <a:lnTo>
                  <a:pt x="344" y="344"/>
                </a:lnTo>
                <a:lnTo>
                  <a:pt x="346" y="339"/>
                </a:lnTo>
                <a:lnTo>
                  <a:pt x="349" y="337"/>
                </a:lnTo>
                <a:lnTo>
                  <a:pt x="349" y="332"/>
                </a:lnTo>
                <a:lnTo>
                  <a:pt x="351" y="329"/>
                </a:lnTo>
                <a:lnTo>
                  <a:pt x="392" y="329"/>
                </a:lnTo>
                <a:lnTo>
                  <a:pt x="344" y="327"/>
                </a:lnTo>
                <a:lnTo>
                  <a:pt x="344" y="327"/>
                </a:lnTo>
                <a:close/>
              </a:path>
              <a:path w="422" h="458">
                <a:moveTo>
                  <a:pt x="397" y="317"/>
                </a:moveTo>
                <a:lnTo>
                  <a:pt x="392" y="325"/>
                </a:lnTo>
                <a:lnTo>
                  <a:pt x="354" y="325"/>
                </a:lnTo>
                <a:lnTo>
                  <a:pt x="344" y="327"/>
                </a:lnTo>
                <a:lnTo>
                  <a:pt x="392" y="329"/>
                </a:lnTo>
                <a:lnTo>
                  <a:pt x="385" y="351"/>
                </a:lnTo>
                <a:lnTo>
                  <a:pt x="385" y="353"/>
                </a:lnTo>
                <a:lnTo>
                  <a:pt x="387" y="351"/>
                </a:lnTo>
                <a:lnTo>
                  <a:pt x="390" y="349"/>
                </a:lnTo>
                <a:lnTo>
                  <a:pt x="392" y="344"/>
                </a:lnTo>
                <a:lnTo>
                  <a:pt x="392" y="341"/>
                </a:lnTo>
                <a:lnTo>
                  <a:pt x="394" y="339"/>
                </a:lnTo>
                <a:lnTo>
                  <a:pt x="397" y="337"/>
                </a:lnTo>
                <a:lnTo>
                  <a:pt x="397" y="334"/>
                </a:lnTo>
                <a:lnTo>
                  <a:pt x="399" y="334"/>
                </a:lnTo>
                <a:lnTo>
                  <a:pt x="402" y="332"/>
                </a:lnTo>
                <a:lnTo>
                  <a:pt x="404" y="332"/>
                </a:lnTo>
                <a:lnTo>
                  <a:pt x="406" y="329"/>
                </a:lnTo>
                <a:lnTo>
                  <a:pt x="397" y="317"/>
                </a:lnTo>
                <a:lnTo>
                  <a:pt x="397" y="317"/>
                </a:lnTo>
                <a:close/>
              </a:path>
              <a:path w="422" h="458">
                <a:moveTo>
                  <a:pt x="286" y="310"/>
                </a:moveTo>
                <a:lnTo>
                  <a:pt x="284" y="313"/>
                </a:lnTo>
                <a:lnTo>
                  <a:pt x="282" y="313"/>
                </a:lnTo>
                <a:lnTo>
                  <a:pt x="282" y="315"/>
                </a:lnTo>
                <a:lnTo>
                  <a:pt x="289" y="315"/>
                </a:lnTo>
                <a:lnTo>
                  <a:pt x="294" y="313"/>
                </a:lnTo>
                <a:lnTo>
                  <a:pt x="303" y="313"/>
                </a:lnTo>
                <a:lnTo>
                  <a:pt x="305" y="310"/>
                </a:lnTo>
                <a:lnTo>
                  <a:pt x="286" y="310"/>
                </a:lnTo>
                <a:lnTo>
                  <a:pt x="286" y="310"/>
                </a:lnTo>
                <a:close/>
              </a:path>
              <a:path w="422" h="458">
                <a:moveTo>
                  <a:pt x="327" y="291"/>
                </a:moveTo>
                <a:lnTo>
                  <a:pt x="325" y="293"/>
                </a:lnTo>
                <a:lnTo>
                  <a:pt x="322" y="296"/>
                </a:lnTo>
                <a:lnTo>
                  <a:pt x="320" y="298"/>
                </a:lnTo>
                <a:lnTo>
                  <a:pt x="317" y="298"/>
                </a:lnTo>
                <a:lnTo>
                  <a:pt x="315" y="301"/>
                </a:lnTo>
                <a:lnTo>
                  <a:pt x="313" y="301"/>
                </a:lnTo>
                <a:lnTo>
                  <a:pt x="310" y="303"/>
                </a:lnTo>
                <a:lnTo>
                  <a:pt x="308" y="303"/>
                </a:lnTo>
                <a:lnTo>
                  <a:pt x="305" y="305"/>
                </a:lnTo>
                <a:lnTo>
                  <a:pt x="301" y="305"/>
                </a:lnTo>
                <a:lnTo>
                  <a:pt x="298" y="308"/>
                </a:lnTo>
                <a:lnTo>
                  <a:pt x="296" y="308"/>
                </a:lnTo>
                <a:lnTo>
                  <a:pt x="294" y="310"/>
                </a:lnTo>
                <a:lnTo>
                  <a:pt x="286" y="310"/>
                </a:lnTo>
                <a:lnTo>
                  <a:pt x="305" y="310"/>
                </a:lnTo>
                <a:lnTo>
                  <a:pt x="305" y="344"/>
                </a:lnTo>
                <a:lnTo>
                  <a:pt x="313" y="344"/>
                </a:lnTo>
                <a:lnTo>
                  <a:pt x="313" y="310"/>
                </a:lnTo>
                <a:lnTo>
                  <a:pt x="315" y="308"/>
                </a:lnTo>
                <a:lnTo>
                  <a:pt x="322" y="308"/>
                </a:lnTo>
                <a:lnTo>
                  <a:pt x="325" y="305"/>
                </a:lnTo>
                <a:lnTo>
                  <a:pt x="330" y="305"/>
                </a:lnTo>
                <a:lnTo>
                  <a:pt x="334" y="305"/>
                </a:lnTo>
                <a:lnTo>
                  <a:pt x="327" y="291"/>
                </a:lnTo>
                <a:lnTo>
                  <a:pt x="327" y="291"/>
                </a:lnTo>
                <a:close/>
              </a:path>
              <a:path w="422" h="458">
                <a:moveTo>
                  <a:pt x="354" y="286"/>
                </a:moveTo>
                <a:lnTo>
                  <a:pt x="354" y="293"/>
                </a:lnTo>
                <a:lnTo>
                  <a:pt x="351" y="296"/>
                </a:lnTo>
                <a:lnTo>
                  <a:pt x="351" y="303"/>
                </a:lnTo>
                <a:lnTo>
                  <a:pt x="349" y="305"/>
                </a:lnTo>
                <a:lnTo>
                  <a:pt x="349" y="315"/>
                </a:lnTo>
                <a:lnTo>
                  <a:pt x="346" y="317"/>
                </a:lnTo>
                <a:lnTo>
                  <a:pt x="346" y="322"/>
                </a:lnTo>
                <a:lnTo>
                  <a:pt x="344" y="325"/>
                </a:lnTo>
                <a:lnTo>
                  <a:pt x="344" y="327"/>
                </a:lnTo>
                <a:lnTo>
                  <a:pt x="354" y="325"/>
                </a:lnTo>
                <a:lnTo>
                  <a:pt x="354" y="317"/>
                </a:lnTo>
                <a:lnTo>
                  <a:pt x="356" y="313"/>
                </a:lnTo>
                <a:lnTo>
                  <a:pt x="358" y="310"/>
                </a:lnTo>
                <a:lnTo>
                  <a:pt x="358" y="305"/>
                </a:lnTo>
                <a:lnTo>
                  <a:pt x="361" y="303"/>
                </a:lnTo>
                <a:lnTo>
                  <a:pt x="363" y="301"/>
                </a:lnTo>
                <a:lnTo>
                  <a:pt x="363" y="296"/>
                </a:lnTo>
                <a:lnTo>
                  <a:pt x="365" y="296"/>
                </a:lnTo>
                <a:lnTo>
                  <a:pt x="354" y="286"/>
                </a:lnTo>
                <a:lnTo>
                  <a:pt x="354" y="286"/>
                </a:lnTo>
                <a:close/>
              </a:path>
              <a:path w="422" h="458">
                <a:moveTo>
                  <a:pt x="140" y="154"/>
                </a:moveTo>
                <a:lnTo>
                  <a:pt x="137" y="157"/>
                </a:lnTo>
                <a:lnTo>
                  <a:pt x="121" y="157"/>
                </a:lnTo>
                <a:lnTo>
                  <a:pt x="118" y="159"/>
                </a:lnTo>
                <a:lnTo>
                  <a:pt x="97" y="159"/>
                </a:lnTo>
                <a:lnTo>
                  <a:pt x="137" y="159"/>
                </a:lnTo>
                <a:lnTo>
                  <a:pt x="140" y="159"/>
                </a:lnTo>
                <a:lnTo>
                  <a:pt x="140" y="154"/>
                </a:lnTo>
                <a:lnTo>
                  <a:pt x="140" y="154"/>
                </a:lnTo>
                <a:close/>
              </a:path>
              <a:path w="422" h="458">
                <a:moveTo>
                  <a:pt x="34" y="145"/>
                </a:moveTo>
                <a:lnTo>
                  <a:pt x="32" y="147"/>
                </a:lnTo>
                <a:lnTo>
                  <a:pt x="30" y="152"/>
                </a:lnTo>
                <a:lnTo>
                  <a:pt x="30" y="154"/>
                </a:lnTo>
                <a:lnTo>
                  <a:pt x="27" y="157"/>
                </a:lnTo>
                <a:lnTo>
                  <a:pt x="25" y="159"/>
                </a:lnTo>
                <a:lnTo>
                  <a:pt x="22" y="161"/>
                </a:lnTo>
                <a:lnTo>
                  <a:pt x="20" y="164"/>
                </a:lnTo>
                <a:lnTo>
                  <a:pt x="17" y="166"/>
                </a:lnTo>
                <a:lnTo>
                  <a:pt x="15" y="169"/>
                </a:lnTo>
                <a:lnTo>
                  <a:pt x="13" y="171"/>
                </a:lnTo>
                <a:lnTo>
                  <a:pt x="15" y="173"/>
                </a:lnTo>
                <a:lnTo>
                  <a:pt x="17" y="171"/>
                </a:lnTo>
                <a:lnTo>
                  <a:pt x="20" y="169"/>
                </a:lnTo>
                <a:lnTo>
                  <a:pt x="22" y="166"/>
                </a:lnTo>
                <a:lnTo>
                  <a:pt x="25" y="164"/>
                </a:lnTo>
                <a:lnTo>
                  <a:pt x="27" y="161"/>
                </a:lnTo>
                <a:lnTo>
                  <a:pt x="30" y="159"/>
                </a:lnTo>
                <a:lnTo>
                  <a:pt x="32" y="157"/>
                </a:lnTo>
                <a:lnTo>
                  <a:pt x="34" y="154"/>
                </a:lnTo>
                <a:lnTo>
                  <a:pt x="37" y="152"/>
                </a:lnTo>
                <a:lnTo>
                  <a:pt x="37" y="149"/>
                </a:lnTo>
                <a:lnTo>
                  <a:pt x="39" y="147"/>
                </a:lnTo>
                <a:lnTo>
                  <a:pt x="42" y="145"/>
                </a:lnTo>
                <a:lnTo>
                  <a:pt x="34" y="145"/>
                </a:lnTo>
                <a:lnTo>
                  <a:pt x="34" y="145"/>
                </a:lnTo>
                <a:close/>
              </a:path>
              <a:path w="422" h="458">
                <a:moveTo>
                  <a:pt x="94" y="125"/>
                </a:moveTo>
                <a:lnTo>
                  <a:pt x="87" y="125"/>
                </a:lnTo>
                <a:lnTo>
                  <a:pt x="87" y="130"/>
                </a:lnTo>
                <a:lnTo>
                  <a:pt x="87" y="157"/>
                </a:lnTo>
                <a:lnTo>
                  <a:pt x="94" y="152"/>
                </a:lnTo>
                <a:lnTo>
                  <a:pt x="94" y="125"/>
                </a:lnTo>
                <a:lnTo>
                  <a:pt x="94" y="125"/>
                </a:lnTo>
                <a:close/>
              </a:path>
              <a:path w="422" h="458">
                <a:moveTo>
                  <a:pt x="125" y="113"/>
                </a:moveTo>
                <a:lnTo>
                  <a:pt x="118" y="121"/>
                </a:lnTo>
                <a:lnTo>
                  <a:pt x="51" y="121"/>
                </a:lnTo>
                <a:lnTo>
                  <a:pt x="56" y="128"/>
                </a:lnTo>
                <a:lnTo>
                  <a:pt x="61" y="125"/>
                </a:lnTo>
                <a:lnTo>
                  <a:pt x="135" y="125"/>
                </a:lnTo>
                <a:lnTo>
                  <a:pt x="125" y="113"/>
                </a:lnTo>
                <a:lnTo>
                  <a:pt x="125" y="113"/>
                </a:lnTo>
                <a:close/>
              </a:path>
              <a:path w="422" h="458">
                <a:moveTo>
                  <a:pt x="94" y="121"/>
                </a:moveTo>
                <a:lnTo>
                  <a:pt x="94" y="104"/>
                </a:lnTo>
                <a:lnTo>
                  <a:pt x="87" y="104"/>
                </a:lnTo>
                <a:lnTo>
                  <a:pt x="87" y="121"/>
                </a:lnTo>
                <a:lnTo>
                  <a:pt x="94" y="121"/>
                </a:lnTo>
                <a:close/>
              </a:path>
              <a:path w="422" h="458">
                <a:moveTo>
                  <a:pt x="25" y="101"/>
                </a:moveTo>
                <a:lnTo>
                  <a:pt x="22" y="104"/>
                </a:lnTo>
                <a:lnTo>
                  <a:pt x="25" y="104"/>
                </a:lnTo>
                <a:lnTo>
                  <a:pt x="25" y="106"/>
                </a:lnTo>
                <a:lnTo>
                  <a:pt x="25" y="111"/>
                </a:lnTo>
                <a:lnTo>
                  <a:pt x="27" y="113"/>
                </a:lnTo>
                <a:lnTo>
                  <a:pt x="27" y="118"/>
                </a:lnTo>
                <a:lnTo>
                  <a:pt x="30" y="121"/>
                </a:lnTo>
                <a:lnTo>
                  <a:pt x="30" y="123"/>
                </a:lnTo>
                <a:lnTo>
                  <a:pt x="32" y="128"/>
                </a:lnTo>
                <a:lnTo>
                  <a:pt x="32" y="130"/>
                </a:lnTo>
                <a:lnTo>
                  <a:pt x="34" y="133"/>
                </a:lnTo>
                <a:lnTo>
                  <a:pt x="39" y="133"/>
                </a:lnTo>
                <a:lnTo>
                  <a:pt x="39" y="130"/>
                </a:lnTo>
                <a:lnTo>
                  <a:pt x="37" y="128"/>
                </a:lnTo>
                <a:lnTo>
                  <a:pt x="34" y="125"/>
                </a:lnTo>
                <a:lnTo>
                  <a:pt x="34" y="121"/>
                </a:lnTo>
                <a:lnTo>
                  <a:pt x="32" y="118"/>
                </a:lnTo>
                <a:lnTo>
                  <a:pt x="30" y="116"/>
                </a:lnTo>
                <a:lnTo>
                  <a:pt x="30" y="111"/>
                </a:lnTo>
                <a:lnTo>
                  <a:pt x="27" y="109"/>
                </a:lnTo>
                <a:lnTo>
                  <a:pt x="27" y="106"/>
                </a:lnTo>
                <a:lnTo>
                  <a:pt x="25" y="101"/>
                </a:lnTo>
                <a:lnTo>
                  <a:pt x="25" y="101"/>
                </a:lnTo>
                <a:close/>
              </a:path>
              <a:path w="422" h="458">
                <a:moveTo>
                  <a:pt x="114" y="89"/>
                </a:moveTo>
                <a:lnTo>
                  <a:pt x="109" y="99"/>
                </a:lnTo>
                <a:lnTo>
                  <a:pt x="61" y="99"/>
                </a:lnTo>
                <a:lnTo>
                  <a:pt x="65" y="104"/>
                </a:lnTo>
                <a:lnTo>
                  <a:pt x="123" y="104"/>
                </a:lnTo>
                <a:lnTo>
                  <a:pt x="114" y="89"/>
                </a:lnTo>
                <a:lnTo>
                  <a:pt x="114" y="89"/>
                </a:lnTo>
                <a:close/>
              </a:path>
              <a:path w="422" h="458">
                <a:moveTo>
                  <a:pt x="58" y="82"/>
                </a:moveTo>
                <a:lnTo>
                  <a:pt x="46" y="82"/>
                </a:lnTo>
                <a:lnTo>
                  <a:pt x="46" y="85"/>
                </a:lnTo>
                <a:lnTo>
                  <a:pt x="46" y="99"/>
                </a:lnTo>
                <a:lnTo>
                  <a:pt x="44" y="104"/>
                </a:lnTo>
                <a:lnTo>
                  <a:pt x="44" y="113"/>
                </a:lnTo>
                <a:lnTo>
                  <a:pt x="42" y="118"/>
                </a:lnTo>
                <a:lnTo>
                  <a:pt x="42" y="128"/>
                </a:lnTo>
                <a:lnTo>
                  <a:pt x="39" y="130"/>
                </a:lnTo>
                <a:lnTo>
                  <a:pt x="39" y="133"/>
                </a:lnTo>
                <a:lnTo>
                  <a:pt x="34" y="133"/>
                </a:lnTo>
                <a:lnTo>
                  <a:pt x="34" y="137"/>
                </a:lnTo>
                <a:lnTo>
                  <a:pt x="37" y="140"/>
                </a:lnTo>
                <a:lnTo>
                  <a:pt x="34" y="142"/>
                </a:lnTo>
                <a:lnTo>
                  <a:pt x="34" y="145"/>
                </a:lnTo>
                <a:lnTo>
                  <a:pt x="42" y="145"/>
                </a:lnTo>
                <a:lnTo>
                  <a:pt x="42" y="147"/>
                </a:lnTo>
                <a:lnTo>
                  <a:pt x="44" y="149"/>
                </a:lnTo>
                <a:lnTo>
                  <a:pt x="46" y="152"/>
                </a:lnTo>
                <a:lnTo>
                  <a:pt x="49" y="154"/>
                </a:lnTo>
                <a:lnTo>
                  <a:pt x="51" y="157"/>
                </a:lnTo>
                <a:lnTo>
                  <a:pt x="54" y="157"/>
                </a:lnTo>
                <a:lnTo>
                  <a:pt x="56" y="159"/>
                </a:lnTo>
                <a:lnTo>
                  <a:pt x="58" y="161"/>
                </a:lnTo>
                <a:lnTo>
                  <a:pt x="61" y="161"/>
                </a:lnTo>
                <a:lnTo>
                  <a:pt x="63" y="164"/>
                </a:lnTo>
                <a:lnTo>
                  <a:pt x="65" y="164"/>
                </a:lnTo>
                <a:lnTo>
                  <a:pt x="68" y="166"/>
                </a:lnTo>
                <a:lnTo>
                  <a:pt x="75" y="166"/>
                </a:lnTo>
                <a:lnTo>
                  <a:pt x="77" y="169"/>
                </a:lnTo>
                <a:lnTo>
                  <a:pt x="130" y="169"/>
                </a:lnTo>
                <a:lnTo>
                  <a:pt x="130" y="166"/>
                </a:lnTo>
                <a:lnTo>
                  <a:pt x="133" y="164"/>
                </a:lnTo>
                <a:lnTo>
                  <a:pt x="135" y="161"/>
                </a:lnTo>
                <a:lnTo>
                  <a:pt x="137" y="159"/>
                </a:lnTo>
                <a:lnTo>
                  <a:pt x="82" y="159"/>
                </a:lnTo>
                <a:lnTo>
                  <a:pt x="77" y="157"/>
                </a:lnTo>
                <a:lnTo>
                  <a:pt x="70" y="157"/>
                </a:lnTo>
                <a:lnTo>
                  <a:pt x="68" y="154"/>
                </a:lnTo>
                <a:lnTo>
                  <a:pt x="63" y="154"/>
                </a:lnTo>
                <a:lnTo>
                  <a:pt x="63" y="152"/>
                </a:lnTo>
                <a:lnTo>
                  <a:pt x="61" y="152"/>
                </a:lnTo>
                <a:lnTo>
                  <a:pt x="58" y="149"/>
                </a:lnTo>
                <a:lnTo>
                  <a:pt x="54" y="149"/>
                </a:lnTo>
                <a:lnTo>
                  <a:pt x="51" y="147"/>
                </a:lnTo>
                <a:lnTo>
                  <a:pt x="49" y="145"/>
                </a:lnTo>
                <a:lnTo>
                  <a:pt x="49" y="142"/>
                </a:lnTo>
                <a:lnTo>
                  <a:pt x="46" y="140"/>
                </a:lnTo>
                <a:lnTo>
                  <a:pt x="44" y="137"/>
                </a:lnTo>
                <a:lnTo>
                  <a:pt x="46" y="135"/>
                </a:lnTo>
                <a:lnTo>
                  <a:pt x="46" y="128"/>
                </a:lnTo>
                <a:lnTo>
                  <a:pt x="49" y="125"/>
                </a:lnTo>
                <a:lnTo>
                  <a:pt x="49" y="118"/>
                </a:lnTo>
                <a:lnTo>
                  <a:pt x="51" y="116"/>
                </a:lnTo>
                <a:lnTo>
                  <a:pt x="51" y="104"/>
                </a:lnTo>
                <a:lnTo>
                  <a:pt x="54" y="99"/>
                </a:lnTo>
                <a:lnTo>
                  <a:pt x="54" y="87"/>
                </a:lnTo>
                <a:lnTo>
                  <a:pt x="58" y="82"/>
                </a:lnTo>
                <a:lnTo>
                  <a:pt x="58" y="82"/>
                </a:lnTo>
                <a:close/>
              </a:path>
              <a:path w="422" h="458">
                <a:moveTo>
                  <a:pt x="87" y="77"/>
                </a:moveTo>
                <a:lnTo>
                  <a:pt x="87" y="99"/>
                </a:lnTo>
                <a:lnTo>
                  <a:pt x="94" y="99"/>
                </a:lnTo>
                <a:lnTo>
                  <a:pt x="94" y="77"/>
                </a:lnTo>
                <a:lnTo>
                  <a:pt x="114" y="77"/>
                </a:lnTo>
                <a:lnTo>
                  <a:pt x="87" y="77"/>
                </a:lnTo>
                <a:lnTo>
                  <a:pt x="87" y="77"/>
                </a:lnTo>
                <a:close/>
              </a:path>
              <a:path w="422" h="458">
                <a:moveTo>
                  <a:pt x="123" y="75"/>
                </a:moveTo>
                <a:lnTo>
                  <a:pt x="87" y="77"/>
                </a:lnTo>
                <a:lnTo>
                  <a:pt x="114" y="77"/>
                </a:lnTo>
                <a:lnTo>
                  <a:pt x="114" y="85"/>
                </a:lnTo>
                <a:lnTo>
                  <a:pt x="123" y="80"/>
                </a:lnTo>
                <a:lnTo>
                  <a:pt x="123" y="75"/>
                </a:lnTo>
                <a:lnTo>
                  <a:pt x="123" y="75"/>
                </a:lnTo>
                <a:close/>
              </a:path>
              <a:path w="422" h="458">
                <a:moveTo>
                  <a:pt x="51" y="73"/>
                </a:moveTo>
                <a:lnTo>
                  <a:pt x="46" y="80"/>
                </a:lnTo>
                <a:lnTo>
                  <a:pt x="20" y="80"/>
                </a:lnTo>
                <a:lnTo>
                  <a:pt x="27" y="89"/>
                </a:lnTo>
                <a:lnTo>
                  <a:pt x="30" y="82"/>
                </a:lnTo>
                <a:lnTo>
                  <a:pt x="58" y="82"/>
                </a:lnTo>
                <a:lnTo>
                  <a:pt x="51" y="73"/>
                </a:lnTo>
                <a:lnTo>
                  <a:pt x="51" y="73"/>
                </a:lnTo>
                <a:close/>
              </a:path>
              <a:path w="422" h="458">
                <a:moveTo>
                  <a:pt x="94" y="73"/>
                </a:moveTo>
                <a:lnTo>
                  <a:pt x="94" y="56"/>
                </a:lnTo>
                <a:lnTo>
                  <a:pt x="87" y="56"/>
                </a:lnTo>
                <a:lnTo>
                  <a:pt x="87" y="73"/>
                </a:lnTo>
                <a:lnTo>
                  <a:pt x="94" y="73"/>
                </a:lnTo>
                <a:close/>
              </a:path>
              <a:path w="422" h="458">
                <a:moveTo>
                  <a:pt x="121" y="56"/>
                </a:moveTo>
                <a:lnTo>
                  <a:pt x="114" y="56"/>
                </a:lnTo>
                <a:lnTo>
                  <a:pt x="114" y="73"/>
                </a:lnTo>
                <a:lnTo>
                  <a:pt x="61" y="73"/>
                </a:lnTo>
                <a:lnTo>
                  <a:pt x="65" y="80"/>
                </a:lnTo>
                <a:lnTo>
                  <a:pt x="70" y="77"/>
                </a:lnTo>
                <a:lnTo>
                  <a:pt x="87" y="77"/>
                </a:lnTo>
                <a:lnTo>
                  <a:pt x="123" y="75"/>
                </a:lnTo>
                <a:lnTo>
                  <a:pt x="121" y="73"/>
                </a:lnTo>
                <a:lnTo>
                  <a:pt x="121" y="56"/>
                </a:lnTo>
                <a:lnTo>
                  <a:pt x="121" y="56"/>
                </a:lnTo>
                <a:close/>
              </a:path>
              <a:path w="422" h="458">
                <a:moveTo>
                  <a:pt x="130" y="44"/>
                </a:moveTo>
                <a:lnTo>
                  <a:pt x="123" y="51"/>
                </a:lnTo>
                <a:lnTo>
                  <a:pt x="54" y="51"/>
                </a:lnTo>
                <a:lnTo>
                  <a:pt x="56" y="58"/>
                </a:lnTo>
                <a:lnTo>
                  <a:pt x="61" y="56"/>
                </a:lnTo>
                <a:lnTo>
                  <a:pt x="137" y="56"/>
                </a:lnTo>
                <a:lnTo>
                  <a:pt x="130" y="44"/>
                </a:lnTo>
                <a:lnTo>
                  <a:pt x="130" y="44"/>
                </a:lnTo>
                <a:close/>
              </a:path>
              <a:path w="422" h="458">
                <a:moveTo>
                  <a:pt x="87" y="34"/>
                </a:moveTo>
                <a:lnTo>
                  <a:pt x="87" y="51"/>
                </a:lnTo>
                <a:lnTo>
                  <a:pt x="94" y="51"/>
                </a:lnTo>
                <a:lnTo>
                  <a:pt x="94" y="34"/>
                </a:lnTo>
                <a:lnTo>
                  <a:pt x="114" y="34"/>
                </a:lnTo>
                <a:lnTo>
                  <a:pt x="87" y="34"/>
                </a:lnTo>
                <a:lnTo>
                  <a:pt x="87" y="34"/>
                </a:lnTo>
                <a:close/>
              </a:path>
              <a:path w="422" h="458">
                <a:moveTo>
                  <a:pt x="125" y="32"/>
                </a:moveTo>
                <a:lnTo>
                  <a:pt x="87" y="34"/>
                </a:lnTo>
                <a:lnTo>
                  <a:pt x="114" y="34"/>
                </a:lnTo>
                <a:lnTo>
                  <a:pt x="114" y="51"/>
                </a:lnTo>
                <a:lnTo>
                  <a:pt x="121" y="51"/>
                </a:lnTo>
                <a:lnTo>
                  <a:pt x="121" y="37"/>
                </a:lnTo>
                <a:lnTo>
                  <a:pt x="125" y="32"/>
                </a:lnTo>
                <a:lnTo>
                  <a:pt x="125" y="32"/>
                </a:lnTo>
                <a:close/>
              </a:path>
              <a:path w="422" h="458">
                <a:moveTo>
                  <a:pt x="56" y="32"/>
                </a:moveTo>
                <a:lnTo>
                  <a:pt x="44" y="32"/>
                </a:lnTo>
                <a:lnTo>
                  <a:pt x="25" y="77"/>
                </a:lnTo>
                <a:lnTo>
                  <a:pt x="20" y="80"/>
                </a:lnTo>
                <a:lnTo>
                  <a:pt x="32" y="80"/>
                </a:lnTo>
                <a:lnTo>
                  <a:pt x="51" y="34"/>
                </a:lnTo>
                <a:lnTo>
                  <a:pt x="56" y="32"/>
                </a:lnTo>
                <a:lnTo>
                  <a:pt x="56" y="32"/>
                </a:lnTo>
                <a:close/>
              </a:path>
              <a:path w="422" h="458">
                <a:moveTo>
                  <a:pt x="118" y="22"/>
                </a:moveTo>
                <a:lnTo>
                  <a:pt x="114" y="29"/>
                </a:lnTo>
                <a:lnTo>
                  <a:pt x="61" y="29"/>
                </a:lnTo>
                <a:lnTo>
                  <a:pt x="65" y="34"/>
                </a:lnTo>
                <a:lnTo>
                  <a:pt x="87" y="34"/>
                </a:lnTo>
                <a:lnTo>
                  <a:pt x="125" y="32"/>
                </a:lnTo>
                <a:lnTo>
                  <a:pt x="118" y="22"/>
                </a:lnTo>
                <a:lnTo>
                  <a:pt x="118" y="22"/>
                </a:lnTo>
                <a:close/>
              </a:path>
              <a:path w="422" h="458">
                <a:moveTo>
                  <a:pt x="49" y="20"/>
                </a:moveTo>
                <a:lnTo>
                  <a:pt x="44" y="27"/>
                </a:lnTo>
                <a:lnTo>
                  <a:pt x="15" y="27"/>
                </a:lnTo>
                <a:lnTo>
                  <a:pt x="20" y="34"/>
                </a:lnTo>
                <a:lnTo>
                  <a:pt x="25" y="32"/>
                </a:lnTo>
                <a:lnTo>
                  <a:pt x="56" y="32"/>
                </a:lnTo>
                <a:lnTo>
                  <a:pt x="49" y="20"/>
                </a:lnTo>
                <a:lnTo>
                  <a:pt x="49" y="20"/>
                </a:lnTo>
                <a:close/>
              </a:path>
              <a:path w="422" h="458">
                <a:moveTo>
                  <a:pt x="87" y="3"/>
                </a:moveTo>
                <a:lnTo>
                  <a:pt x="87" y="29"/>
                </a:lnTo>
                <a:lnTo>
                  <a:pt x="94" y="29"/>
                </a:lnTo>
                <a:lnTo>
                  <a:pt x="94" y="17"/>
                </a:lnTo>
                <a:lnTo>
                  <a:pt x="99" y="10"/>
                </a:lnTo>
                <a:lnTo>
                  <a:pt x="87" y="3"/>
                </a:lnTo>
                <a:lnTo>
                  <a:pt x="87" y="3"/>
                </a:lnTo>
                <a:close/>
              </a:path>
              <a:path w="422" h="458">
                <a:moveTo>
                  <a:pt x="224" y="142"/>
                </a:moveTo>
                <a:lnTo>
                  <a:pt x="222" y="145"/>
                </a:lnTo>
                <a:lnTo>
                  <a:pt x="219" y="147"/>
                </a:lnTo>
                <a:lnTo>
                  <a:pt x="217" y="149"/>
                </a:lnTo>
                <a:lnTo>
                  <a:pt x="214" y="152"/>
                </a:lnTo>
                <a:lnTo>
                  <a:pt x="212" y="154"/>
                </a:lnTo>
                <a:lnTo>
                  <a:pt x="210" y="154"/>
                </a:lnTo>
                <a:lnTo>
                  <a:pt x="207" y="157"/>
                </a:lnTo>
                <a:lnTo>
                  <a:pt x="205" y="159"/>
                </a:lnTo>
                <a:lnTo>
                  <a:pt x="202" y="159"/>
                </a:lnTo>
                <a:lnTo>
                  <a:pt x="200" y="161"/>
                </a:lnTo>
                <a:lnTo>
                  <a:pt x="195" y="164"/>
                </a:lnTo>
                <a:lnTo>
                  <a:pt x="193" y="164"/>
                </a:lnTo>
                <a:lnTo>
                  <a:pt x="190" y="166"/>
                </a:lnTo>
                <a:lnTo>
                  <a:pt x="185" y="169"/>
                </a:lnTo>
                <a:lnTo>
                  <a:pt x="183" y="169"/>
                </a:lnTo>
                <a:lnTo>
                  <a:pt x="181" y="171"/>
                </a:lnTo>
                <a:lnTo>
                  <a:pt x="181" y="173"/>
                </a:lnTo>
                <a:lnTo>
                  <a:pt x="183" y="173"/>
                </a:lnTo>
                <a:lnTo>
                  <a:pt x="185" y="171"/>
                </a:lnTo>
                <a:lnTo>
                  <a:pt x="190" y="171"/>
                </a:lnTo>
                <a:lnTo>
                  <a:pt x="193" y="169"/>
                </a:lnTo>
                <a:lnTo>
                  <a:pt x="197" y="169"/>
                </a:lnTo>
                <a:lnTo>
                  <a:pt x="202" y="166"/>
                </a:lnTo>
                <a:lnTo>
                  <a:pt x="205" y="166"/>
                </a:lnTo>
                <a:lnTo>
                  <a:pt x="207" y="164"/>
                </a:lnTo>
                <a:lnTo>
                  <a:pt x="210" y="161"/>
                </a:lnTo>
                <a:lnTo>
                  <a:pt x="212" y="161"/>
                </a:lnTo>
                <a:lnTo>
                  <a:pt x="214" y="159"/>
                </a:lnTo>
                <a:lnTo>
                  <a:pt x="217" y="159"/>
                </a:lnTo>
                <a:lnTo>
                  <a:pt x="219" y="157"/>
                </a:lnTo>
                <a:lnTo>
                  <a:pt x="222" y="154"/>
                </a:lnTo>
                <a:lnTo>
                  <a:pt x="224" y="152"/>
                </a:lnTo>
                <a:lnTo>
                  <a:pt x="226" y="152"/>
                </a:lnTo>
                <a:lnTo>
                  <a:pt x="229" y="149"/>
                </a:lnTo>
                <a:lnTo>
                  <a:pt x="231" y="147"/>
                </a:lnTo>
                <a:lnTo>
                  <a:pt x="234" y="145"/>
                </a:lnTo>
                <a:lnTo>
                  <a:pt x="234" y="142"/>
                </a:lnTo>
                <a:lnTo>
                  <a:pt x="224" y="142"/>
                </a:lnTo>
                <a:lnTo>
                  <a:pt x="224" y="142"/>
                </a:lnTo>
                <a:close/>
              </a:path>
              <a:path w="422" h="458">
                <a:moveTo>
                  <a:pt x="205" y="111"/>
                </a:moveTo>
                <a:lnTo>
                  <a:pt x="183" y="137"/>
                </a:lnTo>
                <a:lnTo>
                  <a:pt x="176" y="137"/>
                </a:lnTo>
                <a:lnTo>
                  <a:pt x="176" y="140"/>
                </a:lnTo>
                <a:lnTo>
                  <a:pt x="176" y="145"/>
                </a:lnTo>
                <a:lnTo>
                  <a:pt x="174" y="147"/>
                </a:lnTo>
                <a:lnTo>
                  <a:pt x="181" y="157"/>
                </a:lnTo>
                <a:lnTo>
                  <a:pt x="183" y="154"/>
                </a:lnTo>
                <a:lnTo>
                  <a:pt x="183" y="152"/>
                </a:lnTo>
                <a:lnTo>
                  <a:pt x="185" y="149"/>
                </a:lnTo>
                <a:lnTo>
                  <a:pt x="188" y="147"/>
                </a:lnTo>
                <a:lnTo>
                  <a:pt x="188" y="142"/>
                </a:lnTo>
                <a:lnTo>
                  <a:pt x="190" y="140"/>
                </a:lnTo>
                <a:lnTo>
                  <a:pt x="193" y="137"/>
                </a:lnTo>
                <a:lnTo>
                  <a:pt x="193" y="135"/>
                </a:lnTo>
                <a:lnTo>
                  <a:pt x="195" y="133"/>
                </a:lnTo>
                <a:lnTo>
                  <a:pt x="197" y="128"/>
                </a:lnTo>
                <a:lnTo>
                  <a:pt x="197" y="125"/>
                </a:lnTo>
                <a:lnTo>
                  <a:pt x="200" y="123"/>
                </a:lnTo>
                <a:lnTo>
                  <a:pt x="202" y="121"/>
                </a:lnTo>
                <a:lnTo>
                  <a:pt x="205" y="116"/>
                </a:lnTo>
                <a:lnTo>
                  <a:pt x="207" y="113"/>
                </a:lnTo>
                <a:lnTo>
                  <a:pt x="205" y="111"/>
                </a:lnTo>
                <a:lnTo>
                  <a:pt x="205" y="111"/>
                </a:lnTo>
                <a:close/>
              </a:path>
              <a:path w="422" h="458">
                <a:moveTo>
                  <a:pt x="214" y="85"/>
                </a:moveTo>
                <a:lnTo>
                  <a:pt x="214" y="92"/>
                </a:lnTo>
                <a:lnTo>
                  <a:pt x="217" y="94"/>
                </a:lnTo>
                <a:lnTo>
                  <a:pt x="217" y="101"/>
                </a:lnTo>
                <a:lnTo>
                  <a:pt x="219" y="106"/>
                </a:lnTo>
                <a:lnTo>
                  <a:pt x="219" y="113"/>
                </a:lnTo>
                <a:lnTo>
                  <a:pt x="222" y="116"/>
                </a:lnTo>
                <a:lnTo>
                  <a:pt x="222" y="118"/>
                </a:lnTo>
                <a:lnTo>
                  <a:pt x="224" y="123"/>
                </a:lnTo>
                <a:lnTo>
                  <a:pt x="224" y="125"/>
                </a:lnTo>
                <a:lnTo>
                  <a:pt x="226" y="128"/>
                </a:lnTo>
                <a:lnTo>
                  <a:pt x="229" y="133"/>
                </a:lnTo>
                <a:lnTo>
                  <a:pt x="229" y="135"/>
                </a:lnTo>
                <a:lnTo>
                  <a:pt x="226" y="137"/>
                </a:lnTo>
                <a:lnTo>
                  <a:pt x="226" y="140"/>
                </a:lnTo>
                <a:lnTo>
                  <a:pt x="224" y="142"/>
                </a:lnTo>
                <a:lnTo>
                  <a:pt x="236" y="142"/>
                </a:lnTo>
                <a:lnTo>
                  <a:pt x="236" y="145"/>
                </a:lnTo>
                <a:lnTo>
                  <a:pt x="238" y="147"/>
                </a:lnTo>
                <a:lnTo>
                  <a:pt x="241" y="149"/>
                </a:lnTo>
                <a:lnTo>
                  <a:pt x="243" y="152"/>
                </a:lnTo>
                <a:lnTo>
                  <a:pt x="245" y="154"/>
                </a:lnTo>
                <a:lnTo>
                  <a:pt x="248" y="157"/>
                </a:lnTo>
                <a:lnTo>
                  <a:pt x="250" y="159"/>
                </a:lnTo>
                <a:lnTo>
                  <a:pt x="253" y="159"/>
                </a:lnTo>
                <a:lnTo>
                  <a:pt x="255" y="161"/>
                </a:lnTo>
                <a:lnTo>
                  <a:pt x="257" y="164"/>
                </a:lnTo>
                <a:lnTo>
                  <a:pt x="260" y="164"/>
                </a:lnTo>
                <a:lnTo>
                  <a:pt x="262" y="166"/>
                </a:lnTo>
                <a:lnTo>
                  <a:pt x="265" y="169"/>
                </a:lnTo>
                <a:lnTo>
                  <a:pt x="267" y="169"/>
                </a:lnTo>
                <a:lnTo>
                  <a:pt x="267" y="166"/>
                </a:lnTo>
                <a:lnTo>
                  <a:pt x="270" y="166"/>
                </a:lnTo>
                <a:lnTo>
                  <a:pt x="270" y="164"/>
                </a:lnTo>
                <a:lnTo>
                  <a:pt x="272" y="161"/>
                </a:lnTo>
                <a:lnTo>
                  <a:pt x="277" y="159"/>
                </a:lnTo>
                <a:lnTo>
                  <a:pt x="279" y="159"/>
                </a:lnTo>
                <a:lnTo>
                  <a:pt x="279" y="157"/>
                </a:lnTo>
                <a:lnTo>
                  <a:pt x="277" y="157"/>
                </a:lnTo>
                <a:lnTo>
                  <a:pt x="274" y="154"/>
                </a:lnTo>
                <a:lnTo>
                  <a:pt x="265" y="154"/>
                </a:lnTo>
                <a:lnTo>
                  <a:pt x="262" y="152"/>
                </a:lnTo>
                <a:lnTo>
                  <a:pt x="260" y="152"/>
                </a:lnTo>
                <a:lnTo>
                  <a:pt x="257" y="149"/>
                </a:lnTo>
                <a:lnTo>
                  <a:pt x="255" y="149"/>
                </a:lnTo>
                <a:lnTo>
                  <a:pt x="253" y="147"/>
                </a:lnTo>
                <a:lnTo>
                  <a:pt x="250" y="145"/>
                </a:lnTo>
                <a:lnTo>
                  <a:pt x="248" y="145"/>
                </a:lnTo>
                <a:lnTo>
                  <a:pt x="245" y="142"/>
                </a:lnTo>
                <a:lnTo>
                  <a:pt x="243" y="140"/>
                </a:lnTo>
                <a:lnTo>
                  <a:pt x="241" y="137"/>
                </a:lnTo>
                <a:lnTo>
                  <a:pt x="241" y="133"/>
                </a:lnTo>
                <a:lnTo>
                  <a:pt x="243" y="130"/>
                </a:lnTo>
                <a:lnTo>
                  <a:pt x="234" y="130"/>
                </a:lnTo>
                <a:lnTo>
                  <a:pt x="234" y="128"/>
                </a:lnTo>
                <a:lnTo>
                  <a:pt x="231" y="125"/>
                </a:lnTo>
                <a:lnTo>
                  <a:pt x="231" y="123"/>
                </a:lnTo>
                <a:lnTo>
                  <a:pt x="229" y="121"/>
                </a:lnTo>
                <a:lnTo>
                  <a:pt x="226" y="118"/>
                </a:lnTo>
                <a:lnTo>
                  <a:pt x="226" y="116"/>
                </a:lnTo>
                <a:lnTo>
                  <a:pt x="224" y="111"/>
                </a:lnTo>
                <a:lnTo>
                  <a:pt x="224" y="109"/>
                </a:lnTo>
                <a:lnTo>
                  <a:pt x="222" y="104"/>
                </a:lnTo>
                <a:lnTo>
                  <a:pt x="222" y="101"/>
                </a:lnTo>
                <a:lnTo>
                  <a:pt x="219" y="97"/>
                </a:lnTo>
                <a:lnTo>
                  <a:pt x="219" y="92"/>
                </a:lnTo>
                <a:lnTo>
                  <a:pt x="217" y="89"/>
                </a:lnTo>
                <a:lnTo>
                  <a:pt x="217" y="85"/>
                </a:lnTo>
                <a:lnTo>
                  <a:pt x="250" y="85"/>
                </a:lnTo>
                <a:lnTo>
                  <a:pt x="214" y="85"/>
                </a:lnTo>
                <a:lnTo>
                  <a:pt x="214" y="85"/>
                </a:lnTo>
                <a:close/>
              </a:path>
              <a:path w="422" h="458">
                <a:moveTo>
                  <a:pt x="265" y="85"/>
                </a:moveTo>
                <a:lnTo>
                  <a:pt x="214" y="85"/>
                </a:lnTo>
                <a:lnTo>
                  <a:pt x="250" y="85"/>
                </a:lnTo>
                <a:lnTo>
                  <a:pt x="250" y="89"/>
                </a:lnTo>
                <a:lnTo>
                  <a:pt x="248" y="94"/>
                </a:lnTo>
                <a:lnTo>
                  <a:pt x="248" y="99"/>
                </a:lnTo>
                <a:lnTo>
                  <a:pt x="245" y="101"/>
                </a:lnTo>
                <a:lnTo>
                  <a:pt x="245" y="106"/>
                </a:lnTo>
                <a:lnTo>
                  <a:pt x="243" y="109"/>
                </a:lnTo>
                <a:lnTo>
                  <a:pt x="243" y="111"/>
                </a:lnTo>
                <a:lnTo>
                  <a:pt x="241" y="116"/>
                </a:lnTo>
                <a:lnTo>
                  <a:pt x="241" y="118"/>
                </a:lnTo>
                <a:lnTo>
                  <a:pt x="238" y="121"/>
                </a:lnTo>
                <a:lnTo>
                  <a:pt x="236" y="123"/>
                </a:lnTo>
                <a:lnTo>
                  <a:pt x="236" y="125"/>
                </a:lnTo>
                <a:lnTo>
                  <a:pt x="234" y="130"/>
                </a:lnTo>
                <a:lnTo>
                  <a:pt x="243" y="130"/>
                </a:lnTo>
                <a:lnTo>
                  <a:pt x="243" y="128"/>
                </a:lnTo>
                <a:lnTo>
                  <a:pt x="245" y="125"/>
                </a:lnTo>
                <a:lnTo>
                  <a:pt x="248" y="123"/>
                </a:lnTo>
                <a:lnTo>
                  <a:pt x="248" y="118"/>
                </a:lnTo>
                <a:lnTo>
                  <a:pt x="250" y="116"/>
                </a:lnTo>
                <a:lnTo>
                  <a:pt x="250" y="113"/>
                </a:lnTo>
                <a:lnTo>
                  <a:pt x="253" y="109"/>
                </a:lnTo>
                <a:lnTo>
                  <a:pt x="253" y="106"/>
                </a:lnTo>
                <a:lnTo>
                  <a:pt x="255" y="101"/>
                </a:lnTo>
                <a:lnTo>
                  <a:pt x="255" y="99"/>
                </a:lnTo>
                <a:lnTo>
                  <a:pt x="257" y="94"/>
                </a:lnTo>
                <a:lnTo>
                  <a:pt x="257" y="92"/>
                </a:lnTo>
                <a:lnTo>
                  <a:pt x="260" y="87"/>
                </a:lnTo>
                <a:lnTo>
                  <a:pt x="265" y="85"/>
                </a:lnTo>
                <a:lnTo>
                  <a:pt x="265" y="85"/>
                </a:lnTo>
                <a:close/>
              </a:path>
              <a:path w="422" h="458">
                <a:moveTo>
                  <a:pt x="255" y="73"/>
                </a:moveTo>
                <a:lnTo>
                  <a:pt x="250" y="80"/>
                </a:lnTo>
                <a:lnTo>
                  <a:pt x="202" y="80"/>
                </a:lnTo>
                <a:lnTo>
                  <a:pt x="207" y="85"/>
                </a:lnTo>
                <a:lnTo>
                  <a:pt x="265" y="85"/>
                </a:lnTo>
                <a:lnTo>
                  <a:pt x="255" y="73"/>
                </a:lnTo>
                <a:lnTo>
                  <a:pt x="255" y="73"/>
                </a:lnTo>
                <a:close/>
              </a:path>
              <a:path w="422" h="458">
                <a:moveTo>
                  <a:pt x="190" y="68"/>
                </a:moveTo>
                <a:lnTo>
                  <a:pt x="176" y="70"/>
                </a:lnTo>
                <a:lnTo>
                  <a:pt x="176" y="137"/>
                </a:lnTo>
                <a:lnTo>
                  <a:pt x="183" y="137"/>
                </a:lnTo>
                <a:lnTo>
                  <a:pt x="183" y="73"/>
                </a:lnTo>
                <a:lnTo>
                  <a:pt x="190" y="68"/>
                </a:lnTo>
                <a:lnTo>
                  <a:pt x="190" y="68"/>
                </a:lnTo>
                <a:close/>
              </a:path>
              <a:path w="422" h="458">
                <a:moveTo>
                  <a:pt x="181" y="58"/>
                </a:moveTo>
                <a:lnTo>
                  <a:pt x="176" y="65"/>
                </a:lnTo>
                <a:lnTo>
                  <a:pt x="154" y="65"/>
                </a:lnTo>
                <a:lnTo>
                  <a:pt x="159" y="73"/>
                </a:lnTo>
                <a:lnTo>
                  <a:pt x="162" y="70"/>
                </a:lnTo>
                <a:lnTo>
                  <a:pt x="176" y="70"/>
                </a:lnTo>
                <a:lnTo>
                  <a:pt x="190" y="68"/>
                </a:lnTo>
                <a:lnTo>
                  <a:pt x="181" y="58"/>
                </a:lnTo>
                <a:lnTo>
                  <a:pt x="181" y="58"/>
                </a:lnTo>
                <a:close/>
              </a:path>
              <a:path w="422" h="458">
                <a:moveTo>
                  <a:pt x="272" y="56"/>
                </a:moveTo>
                <a:lnTo>
                  <a:pt x="267" y="56"/>
                </a:lnTo>
                <a:lnTo>
                  <a:pt x="265" y="58"/>
                </a:lnTo>
                <a:lnTo>
                  <a:pt x="243" y="58"/>
                </a:lnTo>
                <a:lnTo>
                  <a:pt x="245" y="61"/>
                </a:lnTo>
                <a:lnTo>
                  <a:pt x="245" y="63"/>
                </a:lnTo>
                <a:lnTo>
                  <a:pt x="248" y="65"/>
                </a:lnTo>
                <a:lnTo>
                  <a:pt x="277" y="65"/>
                </a:lnTo>
                <a:lnTo>
                  <a:pt x="277" y="61"/>
                </a:lnTo>
                <a:lnTo>
                  <a:pt x="277" y="58"/>
                </a:lnTo>
                <a:lnTo>
                  <a:pt x="274" y="56"/>
                </a:lnTo>
                <a:lnTo>
                  <a:pt x="272" y="56"/>
                </a:lnTo>
                <a:lnTo>
                  <a:pt x="272" y="56"/>
                </a:lnTo>
                <a:close/>
              </a:path>
              <a:path w="422" h="458">
                <a:moveTo>
                  <a:pt x="212" y="17"/>
                </a:moveTo>
                <a:lnTo>
                  <a:pt x="212" y="41"/>
                </a:lnTo>
                <a:lnTo>
                  <a:pt x="210" y="44"/>
                </a:lnTo>
                <a:lnTo>
                  <a:pt x="210" y="53"/>
                </a:lnTo>
                <a:lnTo>
                  <a:pt x="207" y="56"/>
                </a:lnTo>
                <a:lnTo>
                  <a:pt x="207" y="58"/>
                </a:lnTo>
                <a:lnTo>
                  <a:pt x="205" y="61"/>
                </a:lnTo>
                <a:lnTo>
                  <a:pt x="205" y="63"/>
                </a:lnTo>
                <a:lnTo>
                  <a:pt x="202" y="65"/>
                </a:lnTo>
                <a:lnTo>
                  <a:pt x="200" y="70"/>
                </a:lnTo>
                <a:lnTo>
                  <a:pt x="197" y="73"/>
                </a:lnTo>
                <a:lnTo>
                  <a:pt x="195" y="75"/>
                </a:lnTo>
                <a:lnTo>
                  <a:pt x="193" y="77"/>
                </a:lnTo>
                <a:lnTo>
                  <a:pt x="190" y="80"/>
                </a:lnTo>
                <a:lnTo>
                  <a:pt x="188" y="85"/>
                </a:lnTo>
                <a:lnTo>
                  <a:pt x="190" y="87"/>
                </a:lnTo>
                <a:lnTo>
                  <a:pt x="193" y="85"/>
                </a:lnTo>
                <a:lnTo>
                  <a:pt x="195" y="82"/>
                </a:lnTo>
                <a:lnTo>
                  <a:pt x="197" y="80"/>
                </a:lnTo>
                <a:lnTo>
                  <a:pt x="200" y="77"/>
                </a:lnTo>
                <a:lnTo>
                  <a:pt x="202" y="75"/>
                </a:lnTo>
                <a:lnTo>
                  <a:pt x="205" y="73"/>
                </a:lnTo>
                <a:lnTo>
                  <a:pt x="207" y="70"/>
                </a:lnTo>
                <a:lnTo>
                  <a:pt x="210" y="68"/>
                </a:lnTo>
                <a:lnTo>
                  <a:pt x="210" y="65"/>
                </a:lnTo>
                <a:lnTo>
                  <a:pt x="212" y="63"/>
                </a:lnTo>
                <a:lnTo>
                  <a:pt x="214" y="61"/>
                </a:lnTo>
                <a:lnTo>
                  <a:pt x="214" y="56"/>
                </a:lnTo>
                <a:lnTo>
                  <a:pt x="217" y="53"/>
                </a:lnTo>
                <a:lnTo>
                  <a:pt x="217" y="49"/>
                </a:lnTo>
                <a:lnTo>
                  <a:pt x="219" y="46"/>
                </a:lnTo>
                <a:lnTo>
                  <a:pt x="219" y="17"/>
                </a:lnTo>
                <a:lnTo>
                  <a:pt x="243" y="17"/>
                </a:lnTo>
                <a:lnTo>
                  <a:pt x="212" y="17"/>
                </a:lnTo>
                <a:lnTo>
                  <a:pt x="212" y="17"/>
                </a:lnTo>
                <a:close/>
              </a:path>
              <a:path w="422" h="458">
                <a:moveTo>
                  <a:pt x="212" y="8"/>
                </a:moveTo>
                <a:lnTo>
                  <a:pt x="212" y="17"/>
                </a:lnTo>
                <a:lnTo>
                  <a:pt x="243" y="17"/>
                </a:lnTo>
                <a:lnTo>
                  <a:pt x="243" y="58"/>
                </a:lnTo>
                <a:lnTo>
                  <a:pt x="257" y="58"/>
                </a:lnTo>
                <a:lnTo>
                  <a:pt x="255" y="58"/>
                </a:lnTo>
                <a:lnTo>
                  <a:pt x="253" y="56"/>
                </a:lnTo>
                <a:lnTo>
                  <a:pt x="253" y="20"/>
                </a:lnTo>
                <a:lnTo>
                  <a:pt x="257" y="17"/>
                </a:lnTo>
                <a:lnTo>
                  <a:pt x="219" y="15"/>
                </a:lnTo>
                <a:lnTo>
                  <a:pt x="212" y="8"/>
                </a:lnTo>
                <a:lnTo>
                  <a:pt x="212" y="8"/>
                </a:lnTo>
                <a:close/>
              </a:path>
              <a:path w="422" h="458">
                <a:moveTo>
                  <a:pt x="248" y="8"/>
                </a:moveTo>
                <a:lnTo>
                  <a:pt x="243" y="15"/>
                </a:lnTo>
                <a:lnTo>
                  <a:pt x="219" y="15"/>
                </a:lnTo>
                <a:lnTo>
                  <a:pt x="257" y="17"/>
                </a:lnTo>
                <a:lnTo>
                  <a:pt x="248" y="8"/>
                </a:lnTo>
                <a:lnTo>
                  <a:pt x="248" y="8"/>
                </a:lnTo>
                <a:close/>
              </a:path>
              <a:path w="422" h="458">
                <a:moveTo>
                  <a:pt x="171" y="8"/>
                </a:moveTo>
                <a:lnTo>
                  <a:pt x="169" y="8"/>
                </a:lnTo>
                <a:lnTo>
                  <a:pt x="171" y="13"/>
                </a:lnTo>
                <a:lnTo>
                  <a:pt x="171" y="17"/>
                </a:lnTo>
                <a:lnTo>
                  <a:pt x="174" y="20"/>
                </a:lnTo>
                <a:lnTo>
                  <a:pt x="174" y="22"/>
                </a:lnTo>
                <a:lnTo>
                  <a:pt x="176" y="27"/>
                </a:lnTo>
                <a:lnTo>
                  <a:pt x="176" y="32"/>
                </a:lnTo>
                <a:lnTo>
                  <a:pt x="178" y="34"/>
                </a:lnTo>
                <a:lnTo>
                  <a:pt x="178" y="39"/>
                </a:lnTo>
                <a:lnTo>
                  <a:pt x="181" y="39"/>
                </a:lnTo>
                <a:lnTo>
                  <a:pt x="183" y="37"/>
                </a:lnTo>
                <a:lnTo>
                  <a:pt x="185" y="32"/>
                </a:lnTo>
                <a:lnTo>
                  <a:pt x="185" y="22"/>
                </a:lnTo>
                <a:lnTo>
                  <a:pt x="183" y="20"/>
                </a:lnTo>
                <a:lnTo>
                  <a:pt x="183" y="17"/>
                </a:lnTo>
                <a:lnTo>
                  <a:pt x="181" y="15"/>
                </a:lnTo>
                <a:lnTo>
                  <a:pt x="178" y="15"/>
                </a:lnTo>
                <a:lnTo>
                  <a:pt x="176" y="13"/>
                </a:lnTo>
                <a:lnTo>
                  <a:pt x="174" y="10"/>
                </a:lnTo>
                <a:lnTo>
                  <a:pt x="171" y="8"/>
                </a:lnTo>
                <a:lnTo>
                  <a:pt x="171" y="8"/>
                </a:lnTo>
                <a:close/>
              </a:path>
              <a:path w="422" h="458">
                <a:moveTo>
                  <a:pt x="358" y="130"/>
                </a:moveTo>
                <a:lnTo>
                  <a:pt x="351" y="130"/>
                </a:lnTo>
                <a:lnTo>
                  <a:pt x="351" y="133"/>
                </a:lnTo>
                <a:lnTo>
                  <a:pt x="351" y="161"/>
                </a:lnTo>
                <a:lnTo>
                  <a:pt x="349" y="166"/>
                </a:lnTo>
                <a:lnTo>
                  <a:pt x="349" y="173"/>
                </a:lnTo>
                <a:lnTo>
                  <a:pt x="358" y="169"/>
                </a:lnTo>
                <a:lnTo>
                  <a:pt x="358" y="130"/>
                </a:lnTo>
                <a:lnTo>
                  <a:pt x="358" y="130"/>
                </a:lnTo>
                <a:close/>
              </a:path>
              <a:path w="422" h="458">
                <a:moveTo>
                  <a:pt x="409" y="113"/>
                </a:moveTo>
                <a:lnTo>
                  <a:pt x="399" y="125"/>
                </a:lnTo>
                <a:lnTo>
                  <a:pt x="294" y="125"/>
                </a:lnTo>
                <a:lnTo>
                  <a:pt x="296" y="130"/>
                </a:lnTo>
                <a:lnTo>
                  <a:pt x="421" y="130"/>
                </a:lnTo>
                <a:lnTo>
                  <a:pt x="409" y="113"/>
                </a:lnTo>
                <a:lnTo>
                  <a:pt x="409" y="113"/>
                </a:lnTo>
                <a:close/>
              </a:path>
              <a:path w="422" h="458">
                <a:moveTo>
                  <a:pt x="351" y="101"/>
                </a:moveTo>
                <a:lnTo>
                  <a:pt x="351" y="125"/>
                </a:lnTo>
                <a:lnTo>
                  <a:pt x="358" y="125"/>
                </a:lnTo>
                <a:lnTo>
                  <a:pt x="358" y="101"/>
                </a:lnTo>
                <a:lnTo>
                  <a:pt x="390" y="101"/>
                </a:lnTo>
                <a:lnTo>
                  <a:pt x="351" y="101"/>
                </a:lnTo>
                <a:lnTo>
                  <a:pt x="351" y="101"/>
                </a:lnTo>
                <a:close/>
              </a:path>
              <a:path w="422" h="458">
                <a:moveTo>
                  <a:pt x="397" y="101"/>
                </a:moveTo>
                <a:lnTo>
                  <a:pt x="351" y="101"/>
                </a:lnTo>
                <a:lnTo>
                  <a:pt x="390" y="101"/>
                </a:lnTo>
                <a:lnTo>
                  <a:pt x="390" y="111"/>
                </a:lnTo>
                <a:lnTo>
                  <a:pt x="397" y="106"/>
                </a:lnTo>
                <a:lnTo>
                  <a:pt x="397" y="101"/>
                </a:lnTo>
                <a:lnTo>
                  <a:pt x="397" y="101"/>
                </a:lnTo>
                <a:close/>
              </a:path>
              <a:path w="422" h="458">
                <a:moveTo>
                  <a:pt x="351" y="73"/>
                </a:moveTo>
                <a:lnTo>
                  <a:pt x="351" y="97"/>
                </a:lnTo>
                <a:lnTo>
                  <a:pt x="358" y="97"/>
                </a:lnTo>
                <a:lnTo>
                  <a:pt x="358" y="73"/>
                </a:lnTo>
                <a:lnTo>
                  <a:pt x="390" y="73"/>
                </a:lnTo>
                <a:lnTo>
                  <a:pt x="351" y="73"/>
                </a:lnTo>
                <a:lnTo>
                  <a:pt x="351" y="73"/>
                </a:lnTo>
                <a:close/>
              </a:path>
              <a:path w="422" h="458">
                <a:moveTo>
                  <a:pt x="397" y="73"/>
                </a:moveTo>
                <a:lnTo>
                  <a:pt x="351" y="73"/>
                </a:lnTo>
                <a:lnTo>
                  <a:pt x="390" y="73"/>
                </a:lnTo>
                <a:lnTo>
                  <a:pt x="390" y="97"/>
                </a:lnTo>
                <a:lnTo>
                  <a:pt x="358" y="97"/>
                </a:lnTo>
                <a:lnTo>
                  <a:pt x="320" y="97"/>
                </a:lnTo>
                <a:lnTo>
                  <a:pt x="313" y="101"/>
                </a:lnTo>
                <a:lnTo>
                  <a:pt x="313" y="116"/>
                </a:lnTo>
                <a:lnTo>
                  <a:pt x="320" y="111"/>
                </a:lnTo>
                <a:lnTo>
                  <a:pt x="320" y="101"/>
                </a:lnTo>
                <a:lnTo>
                  <a:pt x="351" y="101"/>
                </a:lnTo>
                <a:lnTo>
                  <a:pt x="397" y="101"/>
                </a:lnTo>
                <a:lnTo>
                  <a:pt x="397" y="97"/>
                </a:lnTo>
                <a:lnTo>
                  <a:pt x="397" y="73"/>
                </a:lnTo>
                <a:lnTo>
                  <a:pt x="397" y="73"/>
                </a:lnTo>
                <a:close/>
              </a:path>
              <a:path w="422" h="458">
                <a:moveTo>
                  <a:pt x="351" y="44"/>
                </a:moveTo>
                <a:lnTo>
                  <a:pt x="351" y="68"/>
                </a:lnTo>
                <a:lnTo>
                  <a:pt x="358" y="68"/>
                </a:lnTo>
                <a:lnTo>
                  <a:pt x="358" y="44"/>
                </a:lnTo>
                <a:lnTo>
                  <a:pt x="390" y="44"/>
                </a:lnTo>
                <a:lnTo>
                  <a:pt x="351" y="44"/>
                </a:lnTo>
                <a:lnTo>
                  <a:pt x="351" y="44"/>
                </a:lnTo>
                <a:close/>
              </a:path>
              <a:path w="422" h="458">
                <a:moveTo>
                  <a:pt x="313" y="44"/>
                </a:moveTo>
                <a:lnTo>
                  <a:pt x="313" y="70"/>
                </a:lnTo>
                <a:lnTo>
                  <a:pt x="320" y="68"/>
                </a:lnTo>
                <a:lnTo>
                  <a:pt x="320" y="44"/>
                </a:lnTo>
                <a:lnTo>
                  <a:pt x="351" y="44"/>
                </a:lnTo>
                <a:lnTo>
                  <a:pt x="313" y="44"/>
                </a:lnTo>
                <a:lnTo>
                  <a:pt x="313" y="44"/>
                </a:lnTo>
                <a:close/>
              </a:path>
              <a:path w="422" h="458">
                <a:moveTo>
                  <a:pt x="392" y="34"/>
                </a:moveTo>
                <a:lnTo>
                  <a:pt x="387" y="41"/>
                </a:lnTo>
                <a:lnTo>
                  <a:pt x="313" y="41"/>
                </a:lnTo>
                <a:lnTo>
                  <a:pt x="313" y="44"/>
                </a:lnTo>
                <a:lnTo>
                  <a:pt x="390" y="44"/>
                </a:lnTo>
                <a:lnTo>
                  <a:pt x="390" y="68"/>
                </a:lnTo>
                <a:lnTo>
                  <a:pt x="320" y="68"/>
                </a:lnTo>
                <a:lnTo>
                  <a:pt x="313" y="70"/>
                </a:lnTo>
                <a:lnTo>
                  <a:pt x="313" y="101"/>
                </a:lnTo>
                <a:lnTo>
                  <a:pt x="320" y="97"/>
                </a:lnTo>
                <a:lnTo>
                  <a:pt x="320" y="73"/>
                </a:lnTo>
                <a:lnTo>
                  <a:pt x="351" y="73"/>
                </a:lnTo>
                <a:lnTo>
                  <a:pt x="397" y="73"/>
                </a:lnTo>
                <a:lnTo>
                  <a:pt x="397" y="68"/>
                </a:lnTo>
                <a:lnTo>
                  <a:pt x="397" y="63"/>
                </a:lnTo>
                <a:lnTo>
                  <a:pt x="397" y="58"/>
                </a:lnTo>
                <a:lnTo>
                  <a:pt x="397" y="49"/>
                </a:lnTo>
                <a:lnTo>
                  <a:pt x="402" y="41"/>
                </a:lnTo>
                <a:lnTo>
                  <a:pt x="392" y="34"/>
                </a:lnTo>
                <a:lnTo>
                  <a:pt x="392" y="34"/>
                </a:lnTo>
                <a:close/>
              </a:path>
              <a:path w="422" h="458">
                <a:moveTo>
                  <a:pt x="313" y="34"/>
                </a:moveTo>
                <a:lnTo>
                  <a:pt x="313" y="41"/>
                </a:lnTo>
                <a:lnTo>
                  <a:pt x="365" y="41"/>
                </a:lnTo>
                <a:lnTo>
                  <a:pt x="322" y="41"/>
                </a:lnTo>
                <a:lnTo>
                  <a:pt x="313" y="34"/>
                </a:lnTo>
                <a:lnTo>
                  <a:pt x="313" y="34"/>
                </a:lnTo>
                <a:close/>
              </a:path>
              <a:path w="422" h="458">
                <a:moveTo>
                  <a:pt x="327" y="3"/>
                </a:moveTo>
                <a:lnTo>
                  <a:pt x="325" y="5"/>
                </a:lnTo>
                <a:lnTo>
                  <a:pt x="327" y="5"/>
                </a:lnTo>
                <a:lnTo>
                  <a:pt x="327" y="10"/>
                </a:lnTo>
                <a:lnTo>
                  <a:pt x="330" y="13"/>
                </a:lnTo>
                <a:lnTo>
                  <a:pt x="332" y="15"/>
                </a:lnTo>
                <a:lnTo>
                  <a:pt x="334" y="20"/>
                </a:lnTo>
                <a:lnTo>
                  <a:pt x="334" y="22"/>
                </a:lnTo>
                <a:lnTo>
                  <a:pt x="337" y="25"/>
                </a:lnTo>
                <a:lnTo>
                  <a:pt x="337" y="29"/>
                </a:lnTo>
                <a:lnTo>
                  <a:pt x="339" y="34"/>
                </a:lnTo>
                <a:lnTo>
                  <a:pt x="339" y="37"/>
                </a:lnTo>
                <a:lnTo>
                  <a:pt x="342" y="37"/>
                </a:lnTo>
                <a:lnTo>
                  <a:pt x="344" y="34"/>
                </a:lnTo>
                <a:lnTo>
                  <a:pt x="346" y="29"/>
                </a:lnTo>
                <a:lnTo>
                  <a:pt x="346" y="25"/>
                </a:lnTo>
                <a:lnTo>
                  <a:pt x="344" y="22"/>
                </a:lnTo>
                <a:lnTo>
                  <a:pt x="344" y="17"/>
                </a:lnTo>
                <a:lnTo>
                  <a:pt x="342" y="15"/>
                </a:lnTo>
                <a:lnTo>
                  <a:pt x="339" y="13"/>
                </a:lnTo>
                <a:lnTo>
                  <a:pt x="337" y="10"/>
                </a:lnTo>
                <a:lnTo>
                  <a:pt x="334" y="10"/>
                </a:lnTo>
                <a:lnTo>
                  <a:pt x="332" y="8"/>
                </a:lnTo>
                <a:lnTo>
                  <a:pt x="330" y="5"/>
                </a:lnTo>
                <a:lnTo>
                  <a:pt x="327" y="3"/>
                </a:lnTo>
                <a:lnTo>
                  <a:pt x="327" y="3"/>
                </a:lnTo>
                <a:close/>
              </a:path>
              <a:path w="422" h="458">
                <a:moveTo>
                  <a:pt x="377" y="1"/>
                </a:moveTo>
                <a:lnTo>
                  <a:pt x="375" y="3"/>
                </a:lnTo>
                <a:lnTo>
                  <a:pt x="375" y="10"/>
                </a:lnTo>
                <a:lnTo>
                  <a:pt x="373" y="13"/>
                </a:lnTo>
                <a:lnTo>
                  <a:pt x="373" y="17"/>
                </a:lnTo>
                <a:lnTo>
                  <a:pt x="370" y="20"/>
                </a:lnTo>
                <a:lnTo>
                  <a:pt x="370" y="25"/>
                </a:lnTo>
                <a:lnTo>
                  <a:pt x="368" y="27"/>
                </a:lnTo>
                <a:lnTo>
                  <a:pt x="368" y="32"/>
                </a:lnTo>
                <a:lnTo>
                  <a:pt x="365" y="34"/>
                </a:lnTo>
                <a:lnTo>
                  <a:pt x="363" y="37"/>
                </a:lnTo>
                <a:lnTo>
                  <a:pt x="363" y="41"/>
                </a:lnTo>
                <a:lnTo>
                  <a:pt x="322" y="41"/>
                </a:lnTo>
                <a:lnTo>
                  <a:pt x="365" y="41"/>
                </a:lnTo>
                <a:lnTo>
                  <a:pt x="368" y="39"/>
                </a:lnTo>
                <a:lnTo>
                  <a:pt x="368" y="37"/>
                </a:lnTo>
                <a:lnTo>
                  <a:pt x="370" y="32"/>
                </a:lnTo>
                <a:lnTo>
                  <a:pt x="373" y="29"/>
                </a:lnTo>
                <a:lnTo>
                  <a:pt x="375" y="27"/>
                </a:lnTo>
                <a:lnTo>
                  <a:pt x="377" y="25"/>
                </a:lnTo>
                <a:lnTo>
                  <a:pt x="377" y="22"/>
                </a:lnTo>
                <a:lnTo>
                  <a:pt x="380" y="17"/>
                </a:lnTo>
                <a:lnTo>
                  <a:pt x="382" y="15"/>
                </a:lnTo>
                <a:lnTo>
                  <a:pt x="385" y="15"/>
                </a:lnTo>
                <a:lnTo>
                  <a:pt x="387" y="13"/>
                </a:lnTo>
                <a:lnTo>
                  <a:pt x="377" y="1"/>
                </a:lnTo>
                <a:lnTo>
                  <a:pt x="3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46" name="path 5546"/>
          <p:cNvSpPr/>
          <p:nvPr/>
        </p:nvSpPr>
        <p:spPr>
          <a:xfrm>
            <a:off x="14114526" y="4593589"/>
            <a:ext cx="73152" cy="74676"/>
          </a:xfrm>
          <a:custGeom>
            <a:avLst/>
            <a:gdLst/>
            <a:ahLst/>
            <a:cxnLst/>
            <a:rect l="0" t="0" r="0" b="0"/>
            <a:pathLst>
              <a:path w="115" h="117">
                <a:moveTo>
                  <a:pt x="58" y="58"/>
                </a:moveTo>
                <a:lnTo>
                  <a:pt x="113" y="1"/>
                </a:lnTo>
                <a:lnTo>
                  <a:pt x="58" y="58"/>
                </a:lnTo>
                <a:lnTo>
                  <a:pt x="1" y="116"/>
                </a:lnTo>
                <a:lnTo>
                  <a:pt x="58" y="58"/>
                </a:lnTo>
                <a:lnTo>
                  <a:pt x="1" y="1"/>
                </a:lnTo>
                <a:lnTo>
                  <a:pt x="58" y="58"/>
                </a:lnTo>
                <a:lnTo>
                  <a:pt x="113" y="11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48" name="path 5548"/>
          <p:cNvSpPr/>
          <p:nvPr/>
        </p:nvSpPr>
        <p:spPr>
          <a:xfrm>
            <a:off x="9691878" y="4611878"/>
            <a:ext cx="67055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3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34" y="3"/>
                </a:lnTo>
                <a:lnTo>
                  <a:pt x="34" y="1"/>
                </a:lnTo>
                <a:lnTo>
                  <a:pt x="56" y="8"/>
                </a:lnTo>
                <a:lnTo>
                  <a:pt x="58" y="8"/>
                </a:lnTo>
                <a:lnTo>
                  <a:pt x="58" y="10"/>
                </a:lnTo>
                <a:lnTo>
                  <a:pt x="63" y="10"/>
                </a:lnTo>
                <a:lnTo>
                  <a:pt x="63" y="13"/>
                </a:lnTo>
                <a:lnTo>
                  <a:pt x="65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30"/>
                </a:lnTo>
                <a:lnTo>
                  <a:pt x="58" y="32"/>
                </a:lnTo>
                <a:lnTo>
                  <a:pt x="61" y="32"/>
                </a:lnTo>
                <a:lnTo>
                  <a:pt x="61" y="34"/>
                </a:lnTo>
                <a:lnTo>
                  <a:pt x="63" y="34"/>
                </a:lnTo>
                <a:lnTo>
                  <a:pt x="63" y="37"/>
                </a:lnTo>
                <a:lnTo>
                  <a:pt x="65" y="39"/>
                </a:lnTo>
                <a:lnTo>
                  <a:pt x="65" y="41"/>
                </a:lnTo>
                <a:lnTo>
                  <a:pt x="68" y="41"/>
                </a:lnTo>
                <a:lnTo>
                  <a:pt x="68" y="44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9"/>
                </a:lnTo>
                <a:lnTo>
                  <a:pt x="73" y="34"/>
                </a:lnTo>
                <a:lnTo>
                  <a:pt x="70" y="34"/>
                </a:lnTo>
                <a:lnTo>
                  <a:pt x="70" y="32"/>
                </a:lnTo>
                <a:lnTo>
                  <a:pt x="73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2" y="25"/>
                </a:lnTo>
                <a:lnTo>
                  <a:pt x="82" y="27"/>
                </a:lnTo>
                <a:lnTo>
                  <a:pt x="85" y="27"/>
                </a:lnTo>
                <a:lnTo>
                  <a:pt x="85" y="30"/>
                </a:lnTo>
                <a:lnTo>
                  <a:pt x="87" y="30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2" y="37"/>
                </a:lnTo>
                <a:lnTo>
                  <a:pt x="94" y="39"/>
                </a:lnTo>
                <a:lnTo>
                  <a:pt x="94" y="41"/>
                </a:lnTo>
                <a:lnTo>
                  <a:pt x="97" y="44"/>
                </a:lnTo>
                <a:lnTo>
                  <a:pt x="97" y="51"/>
                </a:lnTo>
                <a:lnTo>
                  <a:pt x="99" y="51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50" name="path 5550"/>
          <p:cNvSpPr/>
          <p:nvPr/>
        </p:nvSpPr>
        <p:spPr>
          <a:xfrm>
            <a:off x="9751314" y="4593589"/>
            <a:ext cx="74676" cy="74676"/>
          </a:xfrm>
          <a:custGeom>
            <a:avLst/>
            <a:gdLst/>
            <a:ahLst/>
            <a:cxnLst/>
            <a:rect l="0" t="0" r="0" b="0"/>
            <a:pathLst>
              <a:path w="117" h="117">
                <a:moveTo>
                  <a:pt x="58" y="58"/>
                </a:moveTo>
                <a:lnTo>
                  <a:pt x="116" y="1"/>
                </a:lnTo>
                <a:lnTo>
                  <a:pt x="58" y="58"/>
                </a:lnTo>
                <a:lnTo>
                  <a:pt x="1" y="116"/>
                </a:lnTo>
                <a:lnTo>
                  <a:pt x="58" y="58"/>
                </a:lnTo>
                <a:lnTo>
                  <a:pt x="1" y="1"/>
                </a:lnTo>
                <a:lnTo>
                  <a:pt x="58" y="58"/>
                </a:lnTo>
                <a:lnTo>
                  <a:pt x="116" y="11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52" name="path 5552"/>
          <p:cNvSpPr/>
          <p:nvPr/>
        </p:nvSpPr>
        <p:spPr>
          <a:xfrm>
            <a:off x="4662678" y="4593589"/>
            <a:ext cx="74676" cy="74676"/>
          </a:xfrm>
          <a:custGeom>
            <a:avLst/>
            <a:gdLst/>
            <a:ahLst/>
            <a:cxnLst/>
            <a:rect l="0" t="0" r="0" b="0"/>
            <a:pathLst>
              <a:path w="117" h="117">
                <a:moveTo>
                  <a:pt x="58" y="58"/>
                </a:moveTo>
                <a:lnTo>
                  <a:pt x="116" y="1"/>
                </a:lnTo>
                <a:lnTo>
                  <a:pt x="58" y="58"/>
                </a:lnTo>
                <a:lnTo>
                  <a:pt x="1" y="116"/>
                </a:lnTo>
                <a:lnTo>
                  <a:pt x="58" y="58"/>
                </a:lnTo>
                <a:lnTo>
                  <a:pt x="1" y="1"/>
                </a:lnTo>
                <a:lnTo>
                  <a:pt x="58" y="58"/>
                </a:lnTo>
                <a:lnTo>
                  <a:pt x="116" y="11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54" name="path 5554"/>
          <p:cNvSpPr/>
          <p:nvPr/>
        </p:nvSpPr>
        <p:spPr>
          <a:xfrm>
            <a:off x="6843521" y="4593589"/>
            <a:ext cx="74676" cy="74676"/>
          </a:xfrm>
          <a:custGeom>
            <a:avLst/>
            <a:gdLst/>
            <a:ahLst/>
            <a:cxnLst/>
            <a:rect l="0" t="0" r="0" b="0"/>
            <a:pathLst>
              <a:path w="117" h="117">
                <a:moveTo>
                  <a:pt x="58" y="58"/>
                </a:moveTo>
                <a:lnTo>
                  <a:pt x="116" y="1"/>
                </a:lnTo>
                <a:lnTo>
                  <a:pt x="58" y="58"/>
                </a:lnTo>
                <a:lnTo>
                  <a:pt x="1" y="116"/>
                </a:lnTo>
                <a:lnTo>
                  <a:pt x="58" y="58"/>
                </a:lnTo>
                <a:lnTo>
                  <a:pt x="1" y="1"/>
                </a:lnTo>
                <a:lnTo>
                  <a:pt x="58" y="58"/>
                </a:lnTo>
                <a:lnTo>
                  <a:pt x="116" y="11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56" name="path 5556"/>
          <p:cNvSpPr/>
          <p:nvPr/>
        </p:nvSpPr>
        <p:spPr>
          <a:xfrm>
            <a:off x="2481833" y="4593589"/>
            <a:ext cx="74676" cy="74676"/>
          </a:xfrm>
          <a:custGeom>
            <a:avLst/>
            <a:gdLst/>
            <a:ahLst/>
            <a:cxnLst/>
            <a:rect l="0" t="0" r="0" b="0"/>
            <a:pathLst>
              <a:path w="117" h="117">
                <a:moveTo>
                  <a:pt x="58" y="58"/>
                </a:moveTo>
                <a:lnTo>
                  <a:pt x="116" y="1"/>
                </a:lnTo>
                <a:lnTo>
                  <a:pt x="58" y="58"/>
                </a:lnTo>
                <a:lnTo>
                  <a:pt x="1" y="116"/>
                </a:lnTo>
                <a:lnTo>
                  <a:pt x="58" y="58"/>
                </a:lnTo>
                <a:lnTo>
                  <a:pt x="1" y="1"/>
                </a:lnTo>
                <a:lnTo>
                  <a:pt x="58" y="58"/>
                </a:lnTo>
                <a:lnTo>
                  <a:pt x="116" y="11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58" name="path 5558"/>
          <p:cNvSpPr/>
          <p:nvPr/>
        </p:nvSpPr>
        <p:spPr>
          <a:xfrm>
            <a:off x="1313687" y="10079228"/>
            <a:ext cx="13118593" cy="32004"/>
          </a:xfrm>
          <a:custGeom>
            <a:avLst/>
            <a:gdLst/>
            <a:ahLst/>
            <a:cxnLst/>
            <a:rect l="0" t="0" r="0" b="0"/>
            <a:pathLst>
              <a:path w="20659" h="50">
                <a:moveTo>
                  <a:pt x="20659" y="50"/>
                </a:moveTo>
                <a:lnTo>
                  <a:pt x="20608" y="0"/>
                </a:lnTo>
                <a:lnTo>
                  <a:pt x="0" y="50"/>
                </a:lnTo>
                <a:lnTo>
                  <a:pt x="20659" y="50"/>
                </a:lnTo>
              </a:path>
              <a:path w="20659" h="50">
                <a:moveTo>
                  <a:pt x="20608" y="0"/>
                </a:moveTo>
                <a:lnTo>
                  <a:pt x="0" y="50"/>
                </a:lnTo>
                <a:lnTo>
                  <a:pt x="50" y="0"/>
                </a:lnTo>
                <a:lnTo>
                  <a:pt x="20608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60" name="path 5560"/>
          <p:cNvSpPr/>
          <p:nvPr/>
        </p:nvSpPr>
        <p:spPr>
          <a:xfrm>
            <a:off x="13357097" y="9941306"/>
            <a:ext cx="243839" cy="109728"/>
          </a:xfrm>
          <a:custGeom>
            <a:avLst/>
            <a:gdLst/>
            <a:ahLst/>
            <a:cxnLst/>
            <a:rect l="0" t="0" r="0" b="0"/>
            <a:pathLst>
              <a:path w="383" h="172">
                <a:moveTo>
                  <a:pt x="82" y="142"/>
                </a:moveTo>
                <a:lnTo>
                  <a:pt x="75" y="145"/>
                </a:lnTo>
                <a:lnTo>
                  <a:pt x="75" y="164"/>
                </a:lnTo>
                <a:lnTo>
                  <a:pt x="82" y="159"/>
                </a:lnTo>
                <a:lnTo>
                  <a:pt x="82" y="142"/>
                </a:lnTo>
                <a:lnTo>
                  <a:pt x="82" y="142"/>
                </a:lnTo>
                <a:close/>
              </a:path>
              <a:path w="383" h="172">
                <a:moveTo>
                  <a:pt x="1" y="78"/>
                </a:moveTo>
                <a:lnTo>
                  <a:pt x="1" y="142"/>
                </a:lnTo>
                <a:lnTo>
                  <a:pt x="10" y="142"/>
                </a:lnTo>
                <a:lnTo>
                  <a:pt x="10" y="78"/>
                </a:lnTo>
                <a:lnTo>
                  <a:pt x="75" y="78"/>
                </a:lnTo>
                <a:lnTo>
                  <a:pt x="1" y="78"/>
                </a:lnTo>
                <a:lnTo>
                  <a:pt x="1" y="78"/>
                </a:lnTo>
                <a:close/>
              </a:path>
              <a:path w="383" h="172">
                <a:moveTo>
                  <a:pt x="1" y="18"/>
                </a:moveTo>
                <a:lnTo>
                  <a:pt x="1" y="78"/>
                </a:lnTo>
                <a:lnTo>
                  <a:pt x="10" y="73"/>
                </a:lnTo>
                <a:lnTo>
                  <a:pt x="10" y="18"/>
                </a:lnTo>
                <a:lnTo>
                  <a:pt x="75" y="18"/>
                </a:lnTo>
                <a:lnTo>
                  <a:pt x="1" y="18"/>
                </a:lnTo>
                <a:lnTo>
                  <a:pt x="1" y="18"/>
                </a:lnTo>
                <a:close/>
              </a:path>
              <a:path w="383" h="172">
                <a:moveTo>
                  <a:pt x="1" y="8"/>
                </a:moveTo>
                <a:lnTo>
                  <a:pt x="1" y="18"/>
                </a:lnTo>
                <a:lnTo>
                  <a:pt x="75" y="18"/>
                </a:lnTo>
                <a:lnTo>
                  <a:pt x="75" y="73"/>
                </a:lnTo>
                <a:lnTo>
                  <a:pt x="10" y="73"/>
                </a:lnTo>
                <a:lnTo>
                  <a:pt x="1" y="78"/>
                </a:lnTo>
                <a:lnTo>
                  <a:pt x="75" y="78"/>
                </a:lnTo>
                <a:lnTo>
                  <a:pt x="75" y="142"/>
                </a:lnTo>
                <a:lnTo>
                  <a:pt x="1" y="142"/>
                </a:lnTo>
                <a:lnTo>
                  <a:pt x="1" y="147"/>
                </a:lnTo>
                <a:lnTo>
                  <a:pt x="1" y="166"/>
                </a:lnTo>
                <a:lnTo>
                  <a:pt x="10" y="159"/>
                </a:lnTo>
                <a:lnTo>
                  <a:pt x="10" y="145"/>
                </a:lnTo>
                <a:lnTo>
                  <a:pt x="75" y="145"/>
                </a:lnTo>
                <a:lnTo>
                  <a:pt x="82" y="142"/>
                </a:lnTo>
                <a:lnTo>
                  <a:pt x="82" y="128"/>
                </a:lnTo>
                <a:lnTo>
                  <a:pt x="82" y="123"/>
                </a:lnTo>
                <a:lnTo>
                  <a:pt x="82" y="20"/>
                </a:lnTo>
                <a:lnTo>
                  <a:pt x="87" y="15"/>
                </a:lnTo>
                <a:lnTo>
                  <a:pt x="10" y="15"/>
                </a:lnTo>
                <a:lnTo>
                  <a:pt x="1" y="8"/>
                </a:lnTo>
                <a:lnTo>
                  <a:pt x="1" y="8"/>
                </a:lnTo>
                <a:close/>
              </a:path>
              <a:path w="383" h="172">
                <a:moveTo>
                  <a:pt x="78" y="8"/>
                </a:moveTo>
                <a:lnTo>
                  <a:pt x="73" y="15"/>
                </a:lnTo>
                <a:lnTo>
                  <a:pt x="10" y="15"/>
                </a:lnTo>
                <a:lnTo>
                  <a:pt x="87" y="15"/>
                </a:lnTo>
                <a:lnTo>
                  <a:pt x="78" y="8"/>
                </a:lnTo>
                <a:lnTo>
                  <a:pt x="78" y="8"/>
                </a:lnTo>
                <a:close/>
              </a:path>
              <a:path w="383" h="172">
                <a:moveTo>
                  <a:pt x="351" y="152"/>
                </a:moveTo>
                <a:lnTo>
                  <a:pt x="351" y="154"/>
                </a:lnTo>
                <a:lnTo>
                  <a:pt x="366" y="152"/>
                </a:lnTo>
                <a:lnTo>
                  <a:pt x="351" y="152"/>
                </a:lnTo>
                <a:lnTo>
                  <a:pt x="351" y="152"/>
                </a:lnTo>
                <a:close/>
              </a:path>
              <a:path w="383" h="172">
                <a:moveTo>
                  <a:pt x="303" y="118"/>
                </a:moveTo>
                <a:lnTo>
                  <a:pt x="301" y="121"/>
                </a:lnTo>
                <a:lnTo>
                  <a:pt x="303" y="121"/>
                </a:lnTo>
                <a:lnTo>
                  <a:pt x="306" y="125"/>
                </a:lnTo>
                <a:lnTo>
                  <a:pt x="306" y="128"/>
                </a:lnTo>
                <a:lnTo>
                  <a:pt x="308" y="133"/>
                </a:lnTo>
                <a:lnTo>
                  <a:pt x="310" y="135"/>
                </a:lnTo>
                <a:lnTo>
                  <a:pt x="310" y="138"/>
                </a:lnTo>
                <a:lnTo>
                  <a:pt x="313" y="140"/>
                </a:lnTo>
                <a:lnTo>
                  <a:pt x="313" y="145"/>
                </a:lnTo>
                <a:lnTo>
                  <a:pt x="315" y="147"/>
                </a:lnTo>
                <a:lnTo>
                  <a:pt x="315" y="150"/>
                </a:lnTo>
                <a:lnTo>
                  <a:pt x="318" y="150"/>
                </a:lnTo>
                <a:lnTo>
                  <a:pt x="318" y="145"/>
                </a:lnTo>
                <a:lnTo>
                  <a:pt x="320" y="142"/>
                </a:lnTo>
                <a:lnTo>
                  <a:pt x="320" y="135"/>
                </a:lnTo>
                <a:lnTo>
                  <a:pt x="318" y="133"/>
                </a:lnTo>
                <a:lnTo>
                  <a:pt x="318" y="130"/>
                </a:lnTo>
                <a:lnTo>
                  <a:pt x="315" y="130"/>
                </a:lnTo>
                <a:lnTo>
                  <a:pt x="315" y="128"/>
                </a:lnTo>
                <a:lnTo>
                  <a:pt x="313" y="125"/>
                </a:lnTo>
                <a:lnTo>
                  <a:pt x="310" y="123"/>
                </a:lnTo>
                <a:lnTo>
                  <a:pt x="306" y="121"/>
                </a:lnTo>
                <a:lnTo>
                  <a:pt x="303" y="118"/>
                </a:lnTo>
                <a:lnTo>
                  <a:pt x="303" y="118"/>
                </a:lnTo>
                <a:close/>
              </a:path>
              <a:path w="383" h="172">
                <a:moveTo>
                  <a:pt x="284" y="116"/>
                </a:moveTo>
                <a:lnTo>
                  <a:pt x="284" y="121"/>
                </a:lnTo>
                <a:lnTo>
                  <a:pt x="281" y="123"/>
                </a:lnTo>
                <a:lnTo>
                  <a:pt x="281" y="125"/>
                </a:lnTo>
                <a:lnTo>
                  <a:pt x="279" y="130"/>
                </a:lnTo>
                <a:lnTo>
                  <a:pt x="277" y="133"/>
                </a:lnTo>
                <a:lnTo>
                  <a:pt x="277" y="135"/>
                </a:lnTo>
                <a:lnTo>
                  <a:pt x="274" y="140"/>
                </a:lnTo>
                <a:lnTo>
                  <a:pt x="274" y="142"/>
                </a:lnTo>
                <a:lnTo>
                  <a:pt x="272" y="145"/>
                </a:lnTo>
                <a:lnTo>
                  <a:pt x="270" y="147"/>
                </a:lnTo>
                <a:lnTo>
                  <a:pt x="267" y="150"/>
                </a:lnTo>
                <a:lnTo>
                  <a:pt x="265" y="154"/>
                </a:lnTo>
                <a:lnTo>
                  <a:pt x="265" y="157"/>
                </a:lnTo>
                <a:lnTo>
                  <a:pt x="262" y="159"/>
                </a:lnTo>
                <a:lnTo>
                  <a:pt x="260" y="162"/>
                </a:lnTo>
                <a:lnTo>
                  <a:pt x="258" y="164"/>
                </a:lnTo>
                <a:lnTo>
                  <a:pt x="260" y="166"/>
                </a:lnTo>
                <a:lnTo>
                  <a:pt x="260" y="164"/>
                </a:lnTo>
                <a:lnTo>
                  <a:pt x="262" y="164"/>
                </a:lnTo>
                <a:lnTo>
                  <a:pt x="265" y="162"/>
                </a:lnTo>
                <a:lnTo>
                  <a:pt x="267" y="159"/>
                </a:lnTo>
                <a:lnTo>
                  <a:pt x="270" y="157"/>
                </a:lnTo>
                <a:lnTo>
                  <a:pt x="272" y="154"/>
                </a:lnTo>
                <a:lnTo>
                  <a:pt x="274" y="152"/>
                </a:lnTo>
                <a:lnTo>
                  <a:pt x="274" y="150"/>
                </a:lnTo>
                <a:lnTo>
                  <a:pt x="277" y="147"/>
                </a:lnTo>
                <a:lnTo>
                  <a:pt x="279" y="145"/>
                </a:lnTo>
                <a:lnTo>
                  <a:pt x="281" y="142"/>
                </a:lnTo>
                <a:lnTo>
                  <a:pt x="284" y="138"/>
                </a:lnTo>
                <a:lnTo>
                  <a:pt x="286" y="135"/>
                </a:lnTo>
                <a:lnTo>
                  <a:pt x="289" y="133"/>
                </a:lnTo>
                <a:lnTo>
                  <a:pt x="289" y="130"/>
                </a:lnTo>
                <a:lnTo>
                  <a:pt x="293" y="128"/>
                </a:lnTo>
                <a:lnTo>
                  <a:pt x="284" y="116"/>
                </a:lnTo>
                <a:lnTo>
                  <a:pt x="284" y="116"/>
                </a:lnTo>
                <a:close/>
              </a:path>
              <a:path w="383" h="172">
                <a:moveTo>
                  <a:pt x="334" y="102"/>
                </a:moveTo>
                <a:lnTo>
                  <a:pt x="334" y="114"/>
                </a:lnTo>
                <a:lnTo>
                  <a:pt x="332" y="116"/>
                </a:lnTo>
                <a:lnTo>
                  <a:pt x="332" y="125"/>
                </a:lnTo>
                <a:lnTo>
                  <a:pt x="330" y="130"/>
                </a:lnTo>
                <a:lnTo>
                  <a:pt x="330" y="133"/>
                </a:lnTo>
                <a:lnTo>
                  <a:pt x="327" y="138"/>
                </a:lnTo>
                <a:lnTo>
                  <a:pt x="327" y="140"/>
                </a:lnTo>
                <a:lnTo>
                  <a:pt x="325" y="142"/>
                </a:lnTo>
                <a:lnTo>
                  <a:pt x="325" y="147"/>
                </a:lnTo>
                <a:lnTo>
                  <a:pt x="322" y="150"/>
                </a:lnTo>
                <a:lnTo>
                  <a:pt x="320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62"/>
                </a:lnTo>
                <a:lnTo>
                  <a:pt x="313" y="164"/>
                </a:lnTo>
                <a:lnTo>
                  <a:pt x="310" y="166"/>
                </a:lnTo>
                <a:lnTo>
                  <a:pt x="308" y="169"/>
                </a:lnTo>
                <a:lnTo>
                  <a:pt x="310" y="171"/>
                </a:lnTo>
                <a:lnTo>
                  <a:pt x="310" y="171"/>
                </a:lnTo>
                <a:lnTo>
                  <a:pt x="313" y="169"/>
                </a:lnTo>
                <a:lnTo>
                  <a:pt x="315" y="166"/>
                </a:lnTo>
                <a:lnTo>
                  <a:pt x="318" y="164"/>
                </a:lnTo>
                <a:lnTo>
                  <a:pt x="320" y="162"/>
                </a:lnTo>
                <a:lnTo>
                  <a:pt x="322" y="159"/>
                </a:lnTo>
                <a:lnTo>
                  <a:pt x="322" y="157"/>
                </a:lnTo>
                <a:lnTo>
                  <a:pt x="325" y="154"/>
                </a:lnTo>
                <a:lnTo>
                  <a:pt x="327" y="152"/>
                </a:lnTo>
                <a:lnTo>
                  <a:pt x="330" y="150"/>
                </a:lnTo>
                <a:lnTo>
                  <a:pt x="332" y="147"/>
                </a:lnTo>
                <a:lnTo>
                  <a:pt x="332" y="142"/>
                </a:lnTo>
                <a:lnTo>
                  <a:pt x="334" y="140"/>
                </a:lnTo>
                <a:lnTo>
                  <a:pt x="334" y="138"/>
                </a:lnTo>
                <a:lnTo>
                  <a:pt x="337" y="135"/>
                </a:lnTo>
                <a:lnTo>
                  <a:pt x="337" y="133"/>
                </a:lnTo>
                <a:lnTo>
                  <a:pt x="339" y="128"/>
                </a:lnTo>
                <a:lnTo>
                  <a:pt x="339" y="121"/>
                </a:lnTo>
                <a:lnTo>
                  <a:pt x="341" y="118"/>
                </a:lnTo>
                <a:lnTo>
                  <a:pt x="341" y="102"/>
                </a:lnTo>
                <a:lnTo>
                  <a:pt x="370" y="102"/>
                </a:lnTo>
                <a:lnTo>
                  <a:pt x="334" y="102"/>
                </a:lnTo>
                <a:lnTo>
                  <a:pt x="334" y="102"/>
                </a:lnTo>
                <a:close/>
              </a:path>
              <a:path w="383" h="172">
                <a:moveTo>
                  <a:pt x="322" y="102"/>
                </a:moveTo>
                <a:lnTo>
                  <a:pt x="315" y="109"/>
                </a:lnTo>
                <a:lnTo>
                  <a:pt x="260" y="109"/>
                </a:lnTo>
                <a:lnTo>
                  <a:pt x="265" y="114"/>
                </a:lnTo>
                <a:lnTo>
                  <a:pt x="332" y="114"/>
                </a:lnTo>
                <a:lnTo>
                  <a:pt x="322" y="102"/>
                </a:lnTo>
                <a:lnTo>
                  <a:pt x="322" y="102"/>
                </a:lnTo>
                <a:close/>
              </a:path>
              <a:path w="383" h="172">
                <a:moveTo>
                  <a:pt x="334" y="61"/>
                </a:moveTo>
                <a:lnTo>
                  <a:pt x="334" y="102"/>
                </a:lnTo>
                <a:lnTo>
                  <a:pt x="341" y="97"/>
                </a:lnTo>
                <a:lnTo>
                  <a:pt x="341" y="92"/>
                </a:lnTo>
                <a:lnTo>
                  <a:pt x="344" y="87"/>
                </a:lnTo>
                <a:lnTo>
                  <a:pt x="344" y="61"/>
                </a:lnTo>
                <a:lnTo>
                  <a:pt x="370" y="61"/>
                </a:lnTo>
                <a:lnTo>
                  <a:pt x="334" y="61"/>
                </a:lnTo>
                <a:lnTo>
                  <a:pt x="334" y="61"/>
                </a:lnTo>
                <a:close/>
              </a:path>
              <a:path w="383" h="172">
                <a:moveTo>
                  <a:pt x="286" y="37"/>
                </a:moveTo>
                <a:lnTo>
                  <a:pt x="277" y="37"/>
                </a:lnTo>
                <a:lnTo>
                  <a:pt x="277" y="109"/>
                </a:lnTo>
                <a:lnTo>
                  <a:pt x="286" y="109"/>
                </a:lnTo>
                <a:lnTo>
                  <a:pt x="286" y="87"/>
                </a:lnTo>
                <a:lnTo>
                  <a:pt x="308" y="87"/>
                </a:lnTo>
                <a:lnTo>
                  <a:pt x="286" y="82"/>
                </a:lnTo>
                <a:lnTo>
                  <a:pt x="286" y="61"/>
                </a:lnTo>
                <a:lnTo>
                  <a:pt x="308" y="61"/>
                </a:lnTo>
                <a:lnTo>
                  <a:pt x="286" y="56"/>
                </a:lnTo>
                <a:lnTo>
                  <a:pt x="286" y="37"/>
                </a:lnTo>
                <a:lnTo>
                  <a:pt x="286" y="37"/>
                </a:lnTo>
                <a:close/>
              </a:path>
              <a:path w="383" h="172">
                <a:moveTo>
                  <a:pt x="315" y="37"/>
                </a:moveTo>
                <a:lnTo>
                  <a:pt x="308" y="37"/>
                </a:lnTo>
                <a:lnTo>
                  <a:pt x="308" y="56"/>
                </a:lnTo>
                <a:lnTo>
                  <a:pt x="286" y="56"/>
                </a:lnTo>
                <a:lnTo>
                  <a:pt x="308" y="61"/>
                </a:lnTo>
                <a:lnTo>
                  <a:pt x="308" y="82"/>
                </a:lnTo>
                <a:lnTo>
                  <a:pt x="286" y="82"/>
                </a:lnTo>
                <a:lnTo>
                  <a:pt x="308" y="87"/>
                </a:lnTo>
                <a:lnTo>
                  <a:pt x="308" y="109"/>
                </a:lnTo>
                <a:lnTo>
                  <a:pt x="315" y="109"/>
                </a:lnTo>
                <a:lnTo>
                  <a:pt x="315" y="37"/>
                </a:lnTo>
                <a:lnTo>
                  <a:pt x="315" y="37"/>
                </a:lnTo>
                <a:close/>
              </a:path>
              <a:path w="383" h="172">
                <a:moveTo>
                  <a:pt x="322" y="25"/>
                </a:moveTo>
                <a:lnTo>
                  <a:pt x="318" y="32"/>
                </a:lnTo>
                <a:lnTo>
                  <a:pt x="260" y="32"/>
                </a:lnTo>
                <a:lnTo>
                  <a:pt x="265" y="39"/>
                </a:lnTo>
                <a:lnTo>
                  <a:pt x="272" y="37"/>
                </a:lnTo>
                <a:lnTo>
                  <a:pt x="332" y="37"/>
                </a:lnTo>
                <a:lnTo>
                  <a:pt x="322" y="25"/>
                </a:lnTo>
                <a:lnTo>
                  <a:pt x="322" y="25"/>
                </a:lnTo>
                <a:close/>
              </a:path>
              <a:path w="383" h="172">
                <a:moveTo>
                  <a:pt x="334" y="18"/>
                </a:moveTo>
                <a:lnTo>
                  <a:pt x="334" y="61"/>
                </a:lnTo>
                <a:lnTo>
                  <a:pt x="344" y="56"/>
                </a:lnTo>
                <a:lnTo>
                  <a:pt x="344" y="20"/>
                </a:lnTo>
                <a:lnTo>
                  <a:pt x="370" y="20"/>
                </a:lnTo>
                <a:lnTo>
                  <a:pt x="334" y="18"/>
                </a:lnTo>
                <a:lnTo>
                  <a:pt x="334" y="18"/>
                </a:lnTo>
                <a:close/>
              </a:path>
              <a:path w="383" h="172">
                <a:moveTo>
                  <a:pt x="334" y="8"/>
                </a:moveTo>
                <a:lnTo>
                  <a:pt x="334" y="18"/>
                </a:lnTo>
                <a:lnTo>
                  <a:pt x="370" y="20"/>
                </a:lnTo>
                <a:lnTo>
                  <a:pt x="370" y="56"/>
                </a:lnTo>
                <a:lnTo>
                  <a:pt x="344" y="56"/>
                </a:lnTo>
                <a:lnTo>
                  <a:pt x="334" y="61"/>
                </a:lnTo>
                <a:lnTo>
                  <a:pt x="370" y="61"/>
                </a:lnTo>
                <a:lnTo>
                  <a:pt x="370" y="97"/>
                </a:lnTo>
                <a:lnTo>
                  <a:pt x="341" y="97"/>
                </a:lnTo>
                <a:lnTo>
                  <a:pt x="334" y="102"/>
                </a:lnTo>
                <a:lnTo>
                  <a:pt x="370" y="102"/>
                </a:lnTo>
                <a:lnTo>
                  <a:pt x="370" y="145"/>
                </a:lnTo>
                <a:lnTo>
                  <a:pt x="370" y="147"/>
                </a:lnTo>
                <a:lnTo>
                  <a:pt x="368" y="150"/>
                </a:lnTo>
                <a:lnTo>
                  <a:pt x="368" y="152"/>
                </a:lnTo>
                <a:lnTo>
                  <a:pt x="366" y="152"/>
                </a:lnTo>
                <a:lnTo>
                  <a:pt x="351" y="154"/>
                </a:lnTo>
                <a:lnTo>
                  <a:pt x="353" y="154"/>
                </a:lnTo>
                <a:lnTo>
                  <a:pt x="356" y="157"/>
                </a:lnTo>
                <a:lnTo>
                  <a:pt x="358" y="159"/>
                </a:lnTo>
                <a:lnTo>
                  <a:pt x="361" y="159"/>
                </a:lnTo>
                <a:lnTo>
                  <a:pt x="363" y="162"/>
                </a:lnTo>
                <a:lnTo>
                  <a:pt x="366" y="164"/>
                </a:lnTo>
                <a:lnTo>
                  <a:pt x="366" y="166"/>
                </a:lnTo>
                <a:lnTo>
                  <a:pt x="366" y="169"/>
                </a:lnTo>
                <a:lnTo>
                  <a:pt x="368" y="166"/>
                </a:lnTo>
                <a:lnTo>
                  <a:pt x="370" y="166"/>
                </a:lnTo>
                <a:lnTo>
                  <a:pt x="373" y="164"/>
                </a:lnTo>
                <a:lnTo>
                  <a:pt x="375" y="162"/>
                </a:lnTo>
                <a:lnTo>
                  <a:pt x="375" y="159"/>
                </a:lnTo>
                <a:lnTo>
                  <a:pt x="378" y="154"/>
                </a:lnTo>
                <a:lnTo>
                  <a:pt x="378" y="22"/>
                </a:lnTo>
                <a:lnTo>
                  <a:pt x="382" y="18"/>
                </a:lnTo>
                <a:lnTo>
                  <a:pt x="344" y="15"/>
                </a:lnTo>
                <a:lnTo>
                  <a:pt x="334" y="8"/>
                </a:lnTo>
                <a:lnTo>
                  <a:pt x="334" y="8"/>
                </a:lnTo>
                <a:close/>
              </a:path>
              <a:path w="383" h="172">
                <a:moveTo>
                  <a:pt x="373" y="8"/>
                </a:moveTo>
                <a:lnTo>
                  <a:pt x="368" y="15"/>
                </a:lnTo>
                <a:lnTo>
                  <a:pt x="344" y="15"/>
                </a:lnTo>
                <a:lnTo>
                  <a:pt x="382" y="18"/>
                </a:lnTo>
                <a:lnTo>
                  <a:pt x="373" y="8"/>
                </a:lnTo>
                <a:lnTo>
                  <a:pt x="373" y="8"/>
                </a:lnTo>
                <a:close/>
              </a:path>
              <a:path w="383" h="172">
                <a:moveTo>
                  <a:pt x="308" y="1"/>
                </a:moveTo>
                <a:lnTo>
                  <a:pt x="308" y="32"/>
                </a:lnTo>
                <a:lnTo>
                  <a:pt x="286" y="32"/>
                </a:lnTo>
                <a:lnTo>
                  <a:pt x="277" y="32"/>
                </a:lnTo>
                <a:lnTo>
                  <a:pt x="315" y="32"/>
                </a:lnTo>
                <a:lnTo>
                  <a:pt x="315" y="15"/>
                </a:lnTo>
                <a:lnTo>
                  <a:pt x="320" y="10"/>
                </a:lnTo>
                <a:lnTo>
                  <a:pt x="308" y="1"/>
                </a:lnTo>
                <a:lnTo>
                  <a:pt x="308" y="1"/>
                </a:lnTo>
                <a:close/>
              </a:path>
              <a:path w="383" h="172">
                <a:moveTo>
                  <a:pt x="277" y="1"/>
                </a:moveTo>
                <a:lnTo>
                  <a:pt x="277" y="32"/>
                </a:lnTo>
                <a:lnTo>
                  <a:pt x="286" y="32"/>
                </a:lnTo>
                <a:lnTo>
                  <a:pt x="286" y="15"/>
                </a:lnTo>
                <a:lnTo>
                  <a:pt x="289" y="10"/>
                </a:lnTo>
                <a:lnTo>
                  <a:pt x="277" y="1"/>
                </a:lnTo>
                <a:lnTo>
                  <a:pt x="2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62" name="path 5562"/>
          <p:cNvSpPr/>
          <p:nvPr/>
        </p:nvSpPr>
        <p:spPr>
          <a:xfrm>
            <a:off x="10534650" y="4614926"/>
            <a:ext cx="30480" cy="30479"/>
          </a:xfrm>
          <a:custGeom>
            <a:avLst/>
            <a:gdLst/>
            <a:ahLst/>
            <a:cxnLst/>
            <a:rect l="0" t="0" r="0" b="0"/>
            <a:pathLst>
              <a:path w="48" h="47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5" y="32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8" y="46"/>
                </a:lnTo>
                <a:lnTo>
                  <a:pt x="10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18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18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30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8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7" y="6"/>
                </a:lnTo>
                <a:lnTo>
                  <a:pt x="37" y="3"/>
                </a:lnTo>
                <a:lnTo>
                  <a:pt x="39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64" name="path 5564"/>
          <p:cNvSpPr/>
          <p:nvPr/>
        </p:nvSpPr>
        <p:spPr>
          <a:xfrm>
            <a:off x="10534650" y="4611878"/>
            <a:ext cx="47243" cy="27431"/>
          </a:xfrm>
          <a:custGeom>
            <a:avLst/>
            <a:gdLst/>
            <a:ahLst/>
            <a:cxnLst/>
            <a:rect l="0" t="0" r="0" b="0"/>
            <a:pathLst>
              <a:path w="74" h="43">
                <a:moveTo>
                  <a:pt x="63" y="3"/>
                </a:moveTo>
                <a:lnTo>
                  <a:pt x="68" y="8"/>
                </a:lnTo>
                <a:moveTo>
                  <a:pt x="68" y="3"/>
                </a:moveTo>
                <a:lnTo>
                  <a:pt x="70" y="8"/>
                </a:lnTo>
                <a:moveTo>
                  <a:pt x="65" y="3"/>
                </a:moveTo>
                <a:lnTo>
                  <a:pt x="68" y="8"/>
                </a:lnTo>
                <a:moveTo>
                  <a:pt x="51" y="3"/>
                </a:moveTo>
                <a:lnTo>
                  <a:pt x="51" y="1"/>
                </a:lnTo>
                <a:moveTo>
                  <a:pt x="46" y="5"/>
                </a:moveTo>
                <a:lnTo>
                  <a:pt x="46" y="3"/>
                </a:lnTo>
                <a:moveTo>
                  <a:pt x="54" y="3"/>
                </a:moveTo>
                <a:lnTo>
                  <a:pt x="56" y="5"/>
                </a:lnTo>
                <a:moveTo>
                  <a:pt x="68" y="3"/>
                </a:moveTo>
                <a:lnTo>
                  <a:pt x="70" y="5"/>
                </a:lnTo>
                <a:moveTo>
                  <a:pt x="70" y="3"/>
                </a:moveTo>
                <a:lnTo>
                  <a:pt x="73" y="5"/>
                </a:lnTo>
                <a:moveTo>
                  <a:pt x="8" y="32"/>
                </a:moveTo>
                <a:lnTo>
                  <a:pt x="8" y="30"/>
                </a:lnTo>
                <a:moveTo>
                  <a:pt x="3" y="37"/>
                </a:moveTo>
                <a:lnTo>
                  <a:pt x="5" y="37"/>
                </a:lnTo>
                <a:moveTo>
                  <a:pt x="8" y="30"/>
                </a:moveTo>
                <a:lnTo>
                  <a:pt x="8" y="32"/>
                </a:lnTo>
                <a:moveTo>
                  <a:pt x="22" y="37"/>
                </a:moveTo>
                <a:lnTo>
                  <a:pt x="27" y="41"/>
                </a:lnTo>
                <a:moveTo>
                  <a:pt x="22" y="34"/>
                </a:moveTo>
                <a:lnTo>
                  <a:pt x="27" y="39"/>
                </a:lnTo>
                <a:moveTo>
                  <a:pt x="20" y="37"/>
                </a:moveTo>
                <a:lnTo>
                  <a:pt x="25" y="41"/>
                </a:lnTo>
                <a:moveTo>
                  <a:pt x="1" y="39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66" name="path 5566"/>
          <p:cNvSpPr/>
          <p:nvPr/>
        </p:nvSpPr>
        <p:spPr>
          <a:xfrm>
            <a:off x="10479785" y="4593589"/>
            <a:ext cx="73152" cy="74676"/>
          </a:xfrm>
          <a:custGeom>
            <a:avLst/>
            <a:gdLst/>
            <a:ahLst/>
            <a:cxnLst/>
            <a:rect l="0" t="0" r="0" b="0"/>
            <a:pathLst>
              <a:path w="115" h="117">
                <a:moveTo>
                  <a:pt x="56" y="58"/>
                </a:moveTo>
                <a:lnTo>
                  <a:pt x="114" y="1"/>
                </a:lnTo>
                <a:lnTo>
                  <a:pt x="56" y="58"/>
                </a:lnTo>
                <a:lnTo>
                  <a:pt x="1" y="116"/>
                </a:lnTo>
                <a:lnTo>
                  <a:pt x="56" y="58"/>
                </a:lnTo>
                <a:lnTo>
                  <a:pt x="1" y="1"/>
                </a:lnTo>
                <a:lnTo>
                  <a:pt x="56" y="58"/>
                </a:lnTo>
                <a:lnTo>
                  <a:pt x="114" y="11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68" name="path 5568"/>
          <p:cNvSpPr/>
          <p:nvPr/>
        </p:nvSpPr>
        <p:spPr>
          <a:xfrm>
            <a:off x="7570470" y="4593589"/>
            <a:ext cx="74675" cy="74676"/>
          </a:xfrm>
          <a:custGeom>
            <a:avLst/>
            <a:gdLst/>
            <a:ahLst/>
            <a:cxnLst/>
            <a:rect l="0" t="0" r="0" b="0"/>
            <a:pathLst>
              <a:path w="117" h="117">
                <a:moveTo>
                  <a:pt x="58" y="58"/>
                </a:moveTo>
                <a:lnTo>
                  <a:pt x="116" y="1"/>
                </a:lnTo>
                <a:lnTo>
                  <a:pt x="58" y="58"/>
                </a:lnTo>
                <a:lnTo>
                  <a:pt x="1" y="116"/>
                </a:lnTo>
                <a:lnTo>
                  <a:pt x="58" y="58"/>
                </a:lnTo>
                <a:lnTo>
                  <a:pt x="1" y="1"/>
                </a:lnTo>
                <a:lnTo>
                  <a:pt x="58" y="58"/>
                </a:lnTo>
                <a:lnTo>
                  <a:pt x="116" y="11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70" name="path 5570"/>
          <p:cNvSpPr/>
          <p:nvPr/>
        </p:nvSpPr>
        <p:spPr>
          <a:xfrm>
            <a:off x="6116573" y="4593589"/>
            <a:ext cx="74676" cy="74676"/>
          </a:xfrm>
          <a:custGeom>
            <a:avLst/>
            <a:gdLst/>
            <a:ahLst/>
            <a:cxnLst/>
            <a:rect l="0" t="0" r="0" b="0"/>
            <a:pathLst>
              <a:path w="117" h="117">
                <a:moveTo>
                  <a:pt x="58" y="58"/>
                </a:moveTo>
                <a:lnTo>
                  <a:pt x="116" y="1"/>
                </a:lnTo>
                <a:lnTo>
                  <a:pt x="58" y="58"/>
                </a:lnTo>
                <a:lnTo>
                  <a:pt x="1" y="116"/>
                </a:lnTo>
                <a:lnTo>
                  <a:pt x="58" y="58"/>
                </a:lnTo>
                <a:lnTo>
                  <a:pt x="1" y="1"/>
                </a:lnTo>
                <a:lnTo>
                  <a:pt x="58" y="58"/>
                </a:lnTo>
                <a:lnTo>
                  <a:pt x="116" y="11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72" name="path 5572"/>
          <p:cNvSpPr/>
          <p:nvPr/>
        </p:nvSpPr>
        <p:spPr>
          <a:xfrm>
            <a:off x="1516380" y="4612640"/>
            <a:ext cx="16764" cy="25907"/>
          </a:xfrm>
          <a:custGeom>
            <a:avLst/>
            <a:gdLst/>
            <a:ahLst/>
            <a:cxnLst/>
            <a:rect l="0" t="0" r="0" b="0"/>
            <a:pathLst>
              <a:path w="26" h="40">
                <a:moveTo>
                  <a:pt x="26" y="0"/>
                </a:moveTo>
                <a:lnTo>
                  <a:pt x="11" y="2"/>
                </a:lnTo>
                <a:lnTo>
                  <a:pt x="26" y="26"/>
                </a:lnTo>
                <a:lnTo>
                  <a:pt x="26" y="0"/>
                </a:lnTo>
              </a:path>
              <a:path w="26" h="40">
                <a:moveTo>
                  <a:pt x="11" y="2"/>
                </a:moveTo>
                <a:lnTo>
                  <a:pt x="2" y="11"/>
                </a:lnTo>
                <a:lnTo>
                  <a:pt x="26" y="26"/>
                </a:lnTo>
                <a:lnTo>
                  <a:pt x="11" y="2"/>
                </a:lnTo>
              </a:path>
              <a:path w="26" h="40">
                <a:moveTo>
                  <a:pt x="2" y="11"/>
                </a:moveTo>
                <a:lnTo>
                  <a:pt x="0" y="26"/>
                </a:lnTo>
                <a:lnTo>
                  <a:pt x="26" y="26"/>
                </a:lnTo>
                <a:lnTo>
                  <a:pt x="2" y="11"/>
                </a:lnTo>
              </a:path>
              <a:path w="26" h="40">
                <a:moveTo>
                  <a:pt x="0" y="26"/>
                </a:moveTo>
                <a:lnTo>
                  <a:pt x="2" y="40"/>
                </a:lnTo>
                <a:lnTo>
                  <a:pt x="26" y="26"/>
                </a:lnTo>
                <a:lnTo>
                  <a:pt x="0" y="26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74" name="path 5574"/>
          <p:cNvSpPr/>
          <p:nvPr/>
        </p:nvSpPr>
        <p:spPr>
          <a:xfrm>
            <a:off x="13835634" y="4611878"/>
            <a:ext cx="67054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3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34" y="3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58" y="10"/>
                </a:lnTo>
                <a:lnTo>
                  <a:pt x="63" y="10"/>
                </a:lnTo>
                <a:lnTo>
                  <a:pt x="65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30"/>
                </a:lnTo>
                <a:lnTo>
                  <a:pt x="61" y="32"/>
                </a:lnTo>
                <a:lnTo>
                  <a:pt x="63" y="34"/>
                </a:lnTo>
                <a:lnTo>
                  <a:pt x="63" y="37"/>
                </a:lnTo>
                <a:lnTo>
                  <a:pt x="65" y="37"/>
                </a:lnTo>
                <a:lnTo>
                  <a:pt x="65" y="41"/>
                </a:lnTo>
                <a:lnTo>
                  <a:pt x="68" y="41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7"/>
                </a:lnTo>
                <a:lnTo>
                  <a:pt x="73" y="34"/>
                </a:lnTo>
                <a:lnTo>
                  <a:pt x="70" y="34"/>
                </a:lnTo>
                <a:lnTo>
                  <a:pt x="70" y="32"/>
                </a:lnTo>
                <a:lnTo>
                  <a:pt x="73" y="32"/>
                </a:lnTo>
                <a:lnTo>
                  <a:pt x="73" y="30"/>
                </a:lnTo>
                <a:lnTo>
                  <a:pt x="75" y="27"/>
                </a:lnTo>
                <a:lnTo>
                  <a:pt x="77" y="27"/>
                </a:lnTo>
                <a:lnTo>
                  <a:pt x="77" y="25"/>
                </a:lnTo>
                <a:lnTo>
                  <a:pt x="82" y="25"/>
                </a:lnTo>
                <a:lnTo>
                  <a:pt x="82" y="27"/>
                </a:lnTo>
                <a:lnTo>
                  <a:pt x="85" y="27"/>
                </a:lnTo>
                <a:lnTo>
                  <a:pt x="87" y="30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2" y="37"/>
                </a:lnTo>
                <a:lnTo>
                  <a:pt x="94" y="39"/>
                </a:lnTo>
                <a:lnTo>
                  <a:pt x="94" y="41"/>
                </a:lnTo>
                <a:lnTo>
                  <a:pt x="97" y="41"/>
                </a:lnTo>
                <a:lnTo>
                  <a:pt x="97" y="49"/>
                </a:lnTo>
                <a:lnTo>
                  <a:pt x="99" y="49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76" name="rect 5576"/>
          <p:cNvSpPr/>
          <p:nvPr/>
        </p:nvSpPr>
        <p:spPr>
          <a:xfrm>
            <a:off x="13858493" y="4612640"/>
            <a:ext cx="12954" cy="685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78" name="path 5578"/>
          <p:cNvSpPr/>
          <p:nvPr/>
        </p:nvSpPr>
        <p:spPr>
          <a:xfrm>
            <a:off x="14271497" y="4611878"/>
            <a:ext cx="67056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0"/>
                </a:lnTo>
                <a:lnTo>
                  <a:pt x="6" y="10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37" y="3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3" y="10"/>
                </a:lnTo>
                <a:lnTo>
                  <a:pt x="66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6" y="37"/>
                </a:lnTo>
                <a:lnTo>
                  <a:pt x="66" y="39"/>
                </a:lnTo>
                <a:lnTo>
                  <a:pt x="68" y="41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0" y="25"/>
                </a:lnTo>
                <a:lnTo>
                  <a:pt x="82" y="25"/>
                </a:lnTo>
                <a:lnTo>
                  <a:pt x="85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41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80" name="rect 5580"/>
          <p:cNvSpPr/>
          <p:nvPr/>
        </p:nvSpPr>
        <p:spPr>
          <a:xfrm>
            <a:off x="14294581" y="4612101"/>
            <a:ext cx="13492" cy="7396"/>
          </a:xfrm>
          <a:prstGeom prst="rect">
            <a:avLst/>
          </a:prstGeom>
          <a:solidFill>
            <a:srgbClr val="000000">
              <a:alpha val="84313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82" name="path 5582"/>
          <p:cNvSpPr/>
          <p:nvPr/>
        </p:nvSpPr>
        <p:spPr>
          <a:xfrm>
            <a:off x="14053565" y="4611878"/>
            <a:ext cx="67056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6" y="10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37" y="3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58" y="10"/>
                </a:lnTo>
                <a:lnTo>
                  <a:pt x="63" y="10"/>
                </a:lnTo>
                <a:lnTo>
                  <a:pt x="66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4"/>
                </a:lnTo>
                <a:lnTo>
                  <a:pt x="66" y="37"/>
                </a:lnTo>
                <a:lnTo>
                  <a:pt x="66" y="39"/>
                </a:lnTo>
                <a:lnTo>
                  <a:pt x="68" y="41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7"/>
                </a:lnTo>
                <a:lnTo>
                  <a:pt x="73" y="34"/>
                </a:lnTo>
                <a:lnTo>
                  <a:pt x="70" y="34"/>
                </a:lnTo>
                <a:lnTo>
                  <a:pt x="70" y="32"/>
                </a:lnTo>
                <a:lnTo>
                  <a:pt x="73" y="32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0" y="25"/>
                </a:lnTo>
                <a:lnTo>
                  <a:pt x="82" y="25"/>
                </a:lnTo>
                <a:lnTo>
                  <a:pt x="82" y="27"/>
                </a:lnTo>
                <a:lnTo>
                  <a:pt x="85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7"/>
                </a:lnTo>
                <a:lnTo>
                  <a:pt x="94" y="39"/>
                </a:lnTo>
                <a:lnTo>
                  <a:pt x="94" y="41"/>
                </a:lnTo>
                <a:lnTo>
                  <a:pt x="97" y="41"/>
                </a:lnTo>
                <a:lnTo>
                  <a:pt x="97" y="46"/>
                </a:lnTo>
                <a:lnTo>
                  <a:pt x="99" y="49"/>
                </a:lnTo>
                <a:lnTo>
                  <a:pt x="99" y="53"/>
                </a:lnTo>
                <a:lnTo>
                  <a:pt x="102" y="53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84" name="path 5584"/>
          <p:cNvSpPr/>
          <p:nvPr/>
        </p:nvSpPr>
        <p:spPr>
          <a:xfrm>
            <a:off x="14023086" y="4614926"/>
            <a:ext cx="32002" cy="30479"/>
          </a:xfrm>
          <a:custGeom>
            <a:avLst/>
            <a:gdLst/>
            <a:ahLst/>
            <a:cxnLst/>
            <a:rect l="0" t="0" r="0" b="0"/>
            <a:pathLst>
              <a:path w="50" h="47">
                <a:moveTo>
                  <a:pt x="1" y="34"/>
                </a:moveTo>
                <a:lnTo>
                  <a:pt x="3" y="34"/>
                </a:lnTo>
                <a:lnTo>
                  <a:pt x="3" y="32"/>
                </a:lnTo>
                <a:lnTo>
                  <a:pt x="5" y="32"/>
                </a:lnTo>
                <a:lnTo>
                  <a:pt x="8" y="34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7" y="44"/>
                </a:lnTo>
                <a:lnTo>
                  <a:pt x="20" y="44"/>
                </a:lnTo>
                <a:lnTo>
                  <a:pt x="20" y="42"/>
                </a:lnTo>
                <a:lnTo>
                  <a:pt x="22" y="42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7" y="34"/>
                </a:lnTo>
                <a:lnTo>
                  <a:pt x="30" y="34"/>
                </a:lnTo>
                <a:lnTo>
                  <a:pt x="30" y="32"/>
                </a:lnTo>
                <a:lnTo>
                  <a:pt x="27" y="30"/>
                </a:lnTo>
                <a:lnTo>
                  <a:pt x="25" y="30"/>
                </a:lnTo>
                <a:lnTo>
                  <a:pt x="25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13" y="22"/>
                </a:lnTo>
                <a:lnTo>
                  <a:pt x="13" y="20"/>
                </a:lnTo>
                <a:lnTo>
                  <a:pt x="15" y="20"/>
                </a:lnTo>
                <a:lnTo>
                  <a:pt x="15" y="17"/>
                </a:lnTo>
                <a:lnTo>
                  <a:pt x="17" y="17"/>
                </a:lnTo>
                <a:lnTo>
                  <a:pt x="17" y="15"/>
                </a:lnTo>
                <a:lnTo>
                  <a:pt x="20" y="15"/>
                </a:lnTo>
                <a:lnTo>
                  <a:pt x="22" y="13"/>
                </a:lnTo>
                <a:lnTo>
                  <a:pt x="25" y="13"/>
                </a:lnTo>
                <a:lnTo>
                  <a:pt x="25" y="10"/>
                </a:lnTo>
                <a:lnTo>
                  <a:pt x="27" y="10"/>
                </a:lnTo>
                <a:lnTo>
                  <a:pt x="30" y="8"/>
                </a:lnTo>
                <a:lnTo>
                  <a:pt x="37" y="8"/>
                </a:lnTo>
                <a:lnTo>
                  <a:pt x="37" y="6"/>
                </a:lnTo>
                <a:lnTo>
                  <a:pt x="39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9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86" name="path 5586"/>
          <p:cNvSpPr/>
          <p:nvPr/>
        </p:nvSpPr>
        <p:spPr>
          <a:xfrm>
            <a:off x="14024610" y="4611878"/>
            <a:ext cx="47243" cy="27431"/>
          </a:xfrm>
          <a:custGeom>
            <a:avLst/>
            <a:gdLst/>
            <a:ahLst/>
            <a:cxnLst/>
            <a:rect l="0" t="0" r="0" b="0"/>
            <a:pathLst>
              <a:path w="74" h="43">
                <a:moveTo>
                  <a:pt x="51" y="3"/>
                </a:moveTo>
                <a:lnTo>
                  <a:pt x="51" y="1"/>
                </a:lnTo>
                <a:moveTo>
                  <a:pt x="46" y="5"/>
                </a:moveTo>
                <a:lnTo>
                  <a:pt x="46" y="3"/>
                </a:lnTo>
                <a:moveTo>
                  <a:pt x="51" y="3"/>
                </a:moveTo>
                <a:lnTo>
                  <a:pt x="56" y="5"/>
                </a:lnTo>
                <a:moveTo>
                  <a:pt x="68" y="3"/>
                </a:moveTo>
                <a:lnTo>
                  <a:pt x="70" y="5"/>
                </a:lnTo>
                <a:moveTo>
                  <a:pt x="70" y="3"/>
                </a:moveTo>
                <a:lnTo>
                  <a:pt x="73" y="5"/>
                </a:lnTo>
                <a:moveTo>
                  <a:pt x="8" y="32"/>
                </a:moveTo>
                <a:lnTo>
                  <a:pt x="8" y="30"/>
                </a:lnTo>
                <a:moveTo>
                  <a:pt x="3" y="37"/>
                </a:moveTo>
                <a:lnTo>
                  <a:pt x="3" y="34"/>
                </a:lnTo>
                <a:moveTo>
                  <a:pt x="8" y="30"/>
                </a:moveTo>
                <a:lnTo>
                  <a:pt x="8" y="32"/>
                </a:lnTo>
                <a:moveTo>
                  <a:pt x="22" y="37"/>
                </a:moveTo>
                <a:lnTo>
                  <a:pt x="25" y="41"/>
                </a:lnTo>
                <a:moveTo>
                  <a:pt x="22" y="34"/>
                </a:moveTo>
                <a:lnTo>
                  <a:pt x="25" y="39"/>
                </a:lnTo>
                <a:moveTo>
                  <a:pt x="20" y="37"/>
                </a:moveTo>
                <a:lnTo>
                  <a:pt x="25" y="41"/>
                </a:lnTo>
                <a:moveTo>
                  <a:pt x="1" y="39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88" name="path 5588"/>
          <p:cNvSpPr/>
          <p:nvPr/>
        </p:nvSpPr>
        <p:spPr>
          <a:xfrm>
            <a:off x="12962382" y="4611878"/>
            <a:ext cx="68580" cy="38100"/>
          </a:xfrm>
          <a:custGeom>
            <a:avLst/>
            <a:gdLst/>
            <a:ahLst/>
            <a:cxnLst/>
            <a:rect l="0" t="0" r="0" b="0"/>
            <a:pathLst>
              <a:path w="108" h="60">
                <a:moveTo>
                  <a:pt x="1" y="5"/>
                </a:moveTo>
                <a:lnTo>
                  <a:pt x="3" y="5"/>
                </a:ln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8"/>
                </a:lnTo>
                <a:lnTo>
                  <a:pt x="8" y="13"/>
                </a:lnTo>
                <a:lnTo>
                  <a:pt x="10" y="13"/>
                </a:lnTo>
                <a:lnTo>
                  <a:pt x="15" y="13"/>
                </a:lnTo>
                <a:lnTo>
                  <a:pt x="15" y="10"/>
                </a:lnTo>
                <a:lnTo>
                  <a:pt x="17" y="10"/>
                </a:lnTo>
                <a:lnTo>
                  <a:pt x="17" y="8"/>
                </a:lnTo>
                <a:lnTo>
                  <a:pt x="25" y="8"/>
                </a:lnTo>
                <a:lnTo>
                  <a:pt x="27" y="5"/>
                </a:lnTo>
                <a:lnTo>
                  <a:pt x="27" y="3"/>
                </a:lnTo>
                <a:lnTo>
                  <a:pt x="30" y="3"/>
                </a:lnTo>
                <a:lnTo>
                  <a:pt x="37" y="3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5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0"/>
                </a:lnTo>
                <a:lnTo>
                  <a:pt x="75" y="20"/>
                </a:lnTo>
                <a:lnTo>
                  <a:pt x="73" y="22"/>
                </a:lnTo>
                <a:lnTo>
                  <a:pt x="73" y="25"/>
                </a:lnTo>
                <a:lnTo>
                  <a:pt x="70" y="25"/>
                </a:lnTo>
                <a:lnTo>
                  <a:pt x="63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4"/>
                </a:lnTo>
                <a:lnTo>
                  <a:pt x="65" y="39"/>
                </a:lnTo>
                <a:lnTo>
                  <a:pt x="68" y="39"/>
                </a:lnTo>
                <a:lnTo>
                  <a:pt x="68" y="41"/>
                </a:lnTo>
                <a:lnTo>
                  <a:pt x="70" y="41"/>
                </a:lnTo>
                <a:lnTo>
                  <a:pt x="70" y="44"/>
                </a:lnTo>
                <a:lnTo>
                  <a:pt x="73" y="44"/>
                </a:lnTo>
                <a:lnTo>
                  <a:pt x="78" y="44"/>
                </a:lnTo>
                <a:lnTo>
                  <a:pt x="78" y="41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80" y="27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1" y="53"/>
                </a:lnTo>
                <a:lnTo>
                  <a:pt x="104" y="56"/>
                </a:lnTo>
                <a:lnTo>
                  <a:pt x="104" y="58"/>
                </a:lnTo>
                <a:lnTo>
                  <a:pt x="106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90" name="rect 5590"/>
          <p:cNvSpPr/>
          <p:nvPr/>
        </p:nvSpPr>
        <p:spPr>
          <a:xfrm>
            <a:off x="12985465" y="4611878"/>
            <a:ext cx="12730" cy="7620"/>
          </a:xfrm>
          <a:prstGeom prst="rect">
            <a:avLst/>
          </a:prstGeom>
          <a:solidFill>
            <a:srgbClr val="000000">
              <a:alpha val="87058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92" name="path 5592"/>
          <p:cNvSpPr/>
          <p:nvPr/>
        </p:nvSpPr>
        <p:spPr>
          <a:xfrm>
            <a:off x="12933426" y="4614926"/>
            <a:ext cx="30480" cy="30479"/>
          </a:xfrm>
          <a:custGeom>
            <a:avLst/>
            <a:gdLst/>
            <a:ahLst/>
            <a:cxnLst/>
            <a:rect l="0" t="0" r="0" b="0"/>
            <a:pathLst>
              <a:path w="48" h="47">
                <a:moveTo>
                  <a:pt x="1" y="34"/>
                </a:moveTo>
                <a:lnTo>
                  <a:pt x="3" y="32"/>
                </a:lnTo>
                <a:lnTo>
                  <a:pt x="5" y="32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18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30"/>
                </a:lnTo>
                <a:lnTo>
                  <a:pt x="10" y="27"/>
                </a:lnTo>
                <a:lnTo>
                  <a:pt x="8" y="27"/>
                </a:lnTo>
                <a:lnTo>
                  <a:pt x="8" y="25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5" y="17"/>
                </a:lnTo>
                <a:lnTo>
                  <a:pt x="18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7" y="6"/>
                </a:lnTo>
                <a:lnTo>
                  <a:pt x="39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94" name="path 5594"/>
          <p:cNvSpPr/>
          <p:nvPr/>
        </p:nvSpPr>
        <p:spPr>
          <a:xfrm>
            <a:off x="12948666" y="4613402"/>
            <a:ext cx="33527" cy="22859"/>
          </a:xfrm>
          <a:custGeom>
            <a:avLst/>
            <a:gdLst/>
            <a:ahLst/>
            <a:cxnLst/>
            <a:rect l="0" t="0" r="0" b="0"/>
            <a:pathLst>
              <a:path w="52" h="35">
                <a:moveTo>
                  <a:pt x="49" y="3"/>
                </a:moveTo>
                <a:lnTo>
                  <a:pt x="51" y="1"/>
                </a:lnTo>
                <a:moveTo>
                  <a:pt x="1" y="32"/>
                </a:moveTo>
                <a:lnTo>
                  <a:pt x="3" y="3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96" name="path 5596"/>
          <p:cNvSpPr/>
          <p:nvPr/>
        </p:nvSpPr>
        <p:spPr>
          <a:xfrm>
            <a:off x="12509754" y="4700270"/>
            <a:ext cx="73152" cy="21335"/>
          </a:xfrm>
          <a:custGeom>
            <a:avLst/>
            <a:gdLst/>
            <a:ahLst/>
            <a:cxnLst/>
            <a:rect l="0" t="0" r="0" b="0"/>
            <a:pathLst>
              <a:path w="115" h="33">
                <a:moveTo>
                  <a:pt x="111" y="1"/>
                </a:moveTo>
                <a:lnTo>
                  <a:pt x="111" y="3"/>
                </a:lnTo>
                <a:lnTo>
                  <a:pt x="113" y="3"/>
                </a:lnTo>
                <a:lnTo>
                  <a:pt x="113" y="5"/>
                </a:lnTo>
                <a:lnTo>
                  <a:pt x="111" y="5"/>
                </a:lnTo>
                <a:lnTo>
                  <a:pt x="111" y="8"/>
                </a:lnTo>
                <a:lnTo>
                  <a:pt x="109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1" y="15"/>
                </a:lnTo>
                <a:lnTo>
                  <a:pt x="99" y="17"/>
                </a:lnTo>
                <a:lnTo>
                  <a:pt x="97" y="17"/>
                </a:lnTo>
                <a:lnTo>
                  <a:pt x="97" y="20"/>
                </a:lnTo>
                <a:lnTo>
                  <a:pt x="94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77" y="30"/>
                </a:lnTo>
                <a:lnTo>
                  <a:pt x="70" y="30"/>
                </a:lnTo>
                <a:lnTo>
                  <a:pt x="70" y="32"/>
                </a:lnTo>
                <a:lnTo>
                  <a:pt x="65" y="32"/>
                </a:lnTo>
                <a:lnTo>
                  <a:pt x="65" y="30"/>
                </a:lnTo>
                <a:lnTo>
                  <a:pt x="65" y="27"/>
                </a:lnTo>
                <a:lnTo>
                  <a:pt x="68" y="27"/>
                </a:lnTo>
                <a:lnTo>
                  <a:pt x="68" y="22"/>
                </a:lnTo>
                <a:lnTo>
                  <a:pt x="65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49" y="27"/>
                </a:lnTo>
                <a:lnTo>
                  <a:pt x="49" y="30"/>
                </a:lnTo>
                <a:lnTo>
                  <a:pt x="46" y="30"/>
                </a:lnTo>
                <a:lnTo>
                  <a:pt x="46" y="32"/>
                </a:lnTo>
                <a:lnTo>
                  <a:pt x="49" y="32"/>
                </a:lnTo>
                <a:lnTo>
                  <a:pt x="46" y="32"/>
                </a:lnTo>
                <a:lnTo>
                  <a:pt x="34" y="32"/>
                </a:lnTo>
                <a:lnTo>
                  <a:pt x="32" y="30"/>
                </a:lnTo>
                <a:lnTo>
                  <a:pt x="32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7" y="27"/>
                </a:lnTo>
                <a:lnTo>
                  <a:pt x="15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5" y="20"/>
                </a:lnTo>
                <a:lnTo>
                  <a:pt x="3" y="17"/>
                </a:lnTo>
                <a:lnTo>
                  <a:pt x="1" y="15"/>
                </a:lnTo>
                <a:lnTo>
                  <a:pt x="1" y="13"/>
                </a:lnTo>
                <a:lnTo>
                  <a:pt x="3" y="13"/>
                </a:lnTo>
                <a:lnTo>
                  <a:pt x="3" y="10"/>
                </a:lnTo>
                <a:lnTo>
                  <a:pt x="5" y="10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5"/>
                </a:lnTo>
                <a:lnTo>
                  <a:pt x="15" y="3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98" name="path 5598"/>
          <p:cNvSpPr/>
          <p:nvPr/>
        </p:nvSpPr>
        <p:spPr>
          <a:xfrm>
            <a:off x="12503658" y="4705604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00" name="path 5600"/>
          <p:cNvSpPr/>
          <p:nvPr/>
        </p:nvSpPr>
        <p:spPr>
          <a:xfrm>
            <a:off x="12505182" y="4704842"/>
            <a:ext cx="7619" cy="4571"/>
          </a:xfrm>
          <a:custGeom>
            <a:avLst/>
            <a:gdLst/>
            <a:ahLst/>
            <a:cxnLst/>
            <a:rect l="0" t="0" r="0" b="0"/>
            <a:pathLst>
              <a:path w="11" h="7">
                <a:moveTo>
                  <a:pt x="1" y="3"/>
                </a:moveTo>
                <a:lnTo>
                  <a:pt x="3" y="3"/>
                </a:lnTo>
                <a:moveTo>
                  <a:pt x="5" y="1"/>
                </a:moveTo>
                <a:lnTo>
                  <a:pt x="10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02" name="rect 5602"/>
          <p:cNvSpPr/>
          <p:nvPr/>
        </p:nvSpPr>
        <p:spPr>
          <a:xfrm>
            <a:off x="12504419" y="4694174"/>
            <a:ext cx="16002" cy="1676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04" name="path 5604"/>
          <p:cNvSpPr/>
          <p:nvPr/>
        </p:nvSpPr>
        <p:spPr>
          <a:xfrm>
            <a:off x="12509754" y="4709414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06" name="path 5606"/>
          <p:cNvSpPr/>
          <p:nvPr/>
        </p:nvSpPr>
        <p:spPr>
          <a:xfrm>
            <a:off x="13805154" y="4614926"/>
            <a:ext cx="30480" cy="30479"/>
          </a:xfrm>
          <a:custGeom>
            <a:avLst/>
            <a:gdLst/>
            <a:ahLst/>
            <a:cxnLst/>
            <a:rect l="0" t="0" r="0" b="0"/>
            <a:pathLst>
              <a:path w="48" h="47">
                <a:moveTo>
                  <a:pt x="1" y="34"/>
                </a:moveTo>
                <a:lnTo>
                  <a:pt x="3" y="34"/>
                </a:lnTo>
                <a:lnTo>
                  <a:pt x="3" y="32"/>
                </a:lnTo>
                <a:lnTo>
                  <a:pt x="5" y="32"/>
                </a:lnTo>
                <a:lnTo>
                  <a:pt x="8" y="34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20" y="42"/>
                </a:lnTo>
                <a:lnTo>
                  <a:pt x="22" y="42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7" y="32"/>
                </a:lnTo>
                <a:lnTo>
                  <a:pt x="30" y="32"/>
                </a:lnTo>
                <a:lnTo>
                  <a:pt x="27" y="32"/>
                </a:lnTo>
                <a:lnTo>
                  <a:pt x="27" y="30"/>
                </a:lnTo>
                <a:lnTo>
                  <a:pt x="25" y="30"/>
                </a:lnTo>
                <a:lnTo>
                  <a:pt x="25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13" y="20"/>
                </a:lnTo>
                <a:lnTo>
                  <a:pt x="15" y="20"/>
                </a:lnTo>
                <a:lnTo>
                  <a:pt x="15" y="17"/>
                </a:lnTo>
                <a:lnTo>
                  <a:pt x="18" y="17"/>
                </a:lnTo>
                <a:lnTo>
                  <a:pt x="18" y="15"/>
                </a:lnTo>
                <a:lnTo>
                  <a:pt x="20" y="15"/>
                </a:lnTo>
                <a:lnTo>
                  <a:pt x="22" y="13"/>
                </a:lnTo>
                <a:lnTo>
                  <a:pt x="25" y="10"/>
                </a:lnTo>
                <a:lnTo>
                  <a:pt x="27" y="10"/>
                </a:lnTo>
                <a:lnTo>
                  <a:pt x="30" y="8"/>
                </a:lnTo>
                <a:lnTo>
                  <a:pt x="37" y="8"/>
                </a:lnTo>
                <a:lnTo>
                  <a:pt x="37" y="6"/>
                </a:lnTo>
                <a:lnTo>
                  <a:pt x="39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6" y="1"/>
                </a:lnTo>
                <a:moveTo>
                  <a:pt x="20" y="34"/>
                </a:moveTo>
                <a:lnTo>
                  <a:pt x="25" y="39"/>
                </a:lnTo>
                <a:lnTo>
                  <a:pt x="22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08" name="path 5608"/>
          <p:cNvSpPr/>
          <p:nvPr/>
        </p:nvSpPr>
        <p:spPr>
          <a:xfrm>
            <a:off x="13617702" y="4611878"/>
            <a:ext cx="67056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6" y="13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34" y="3"/>
                </a:lnTo>
                <a:lnTo>
                  <a:pt x="34" y="1"/>
                </a:lnTo>
                <a:lnTo>
                  <a:pt x="56" y="8"/>
                </a:lnTo>
                <a:lnTo>
                  <a:pt x="58" y="8"/>
                </a:lnTo>
                <a:lnTo>
                  <a:pt x="58" y="10"/>
                </a:lnTo>
                <a:lnTo>
                  <a:pt x="63" y="10"/>
                </a:lnTo>
                <a:lnTo>
                  <a:pt x="63" y="13"/>
                </a:lnTo>
                <a:lnTo>
                  <a:pt x="66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30"/>
                </a:lnTo>
                <a:lnTo>
                  <a:pt x="58" y="32"/>
                </a:lnTo>
                <a:lnTo>
                  <a:pt x="61" y="32"/>
                </a:lnTo>
                <a:lnTo>
                  <a:pt x="61" y="34"/>
                </a:lnTo>
                <a:lnTo>
                  <a:pt x="63" y="34"/>
                </a:lnTo>
                <a:lnTo>
                  <a:pt x="63" y="37"/>
                </a:lnTo>
                <a:lnTo>
                  <a:pt x="66" y="39"/>
                </a:lnTo>
                <a:lnTo>
                  <a:pt x="66" y="41"/>
                </a:lnTo>
                <a:lnTo>
                  <a:pt x="68" y="41"/>
                </a:lnTo>
                <a:lnTo>
                  <a:pt x="68" y="44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9"/>
                </a:lnTo>
                <a:lnTo>
                  <a:pt x="73" y="34"/>
                </a:lnTo>
                <a:lnTo>
                  <a:pt x="70" y="34"/>
                </a:lnTo>
                <a:lnTo>
                  <a:pt x="70" y="32"/>
                </a:lnTo>
                <a:lnTo>
                  <a:pt x="73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2" y="25"/>
                </a:lnTo>
                <a:lnTo>
                  <a:pt x="82" y="27"/>
                </a:lnTo>
                <a:lnTo>
                  <a:pt x="85" y="27"/>
                </a:lnTo>
                <a:lnTo>
                  <a:pt x="85" y="30"/>
                </a:lnTo>
                <a:lnTo>
                  <a:pt x="87" y="30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2" y="37"/>
                </a:lnTo>
                <a:lnTo>
                  <a:pt x="94" y="39"/>
                </a:lnTo>
                <a:lnTo>
                  <a:pt x="94" y="41"/>
                </a:lnTo>
                <a:lnTo>
                  <a:pt x="97" y="44"/>
                </a:lnTo>
                <a:lnTo>
                  <a:pt x="97" y="51"/>
                </a:lnTo>
                <a:lnTo>
                  <a:pt x="99" y="51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10" name="rect 5610"/>
          <p:cNvSpPr/>
          <p:nvPr/>
        </p:nvSpPr>
        <p:spPr>
          <a:xfrm>
            <a:off x="13639260" y="4612101"/>
            <a:ext cx="14254" cy="7396"/>
          </a:xfrm>
          <a:prstGeom prst="rect">
            <a:avLst/>
          </a:prstGeom>
          <a:solidFill>
            <a:srgbClr val="000000">
              <a:alpha val="7058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12" name="path 5612"/>
          <p:cNvSpPr/>
          <p:nvPr/>
        </p:nvSpPr>
        <p:spPr>
          <a:xfrm>
            <a:off x="14242541" y="4614926"/>
            <a:ext cx="30480" cy="30479"/>
          </a:xfrm>
          <a:custGeom>
            <a:avLst/>
            <a:gdLst/>
            <a:ahLst/>
            <a:cxnLst/>
            <a:rect l="0" t="0" r="0" b="0"/>
            <a:pathLst>
              <a:path w="48" h="47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6" y="32"/>
                </a:lnTo>
                <a:lnTo>
                  <a:pt x="6" y="34"/>
                </a:lnTo>
                <a:lnTo>
                  <a:pt x="8" y="37"/>
                </a:lnTo>
                <a:lnTo>
                  <a:pt x="8" y="46"/>
                </a:lnTo>
                <a:lnTo>
                  <a:pt x="10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18" y="42"/>
                </a:lnTo>
                <a:lnTo>
                  <a:pt x="20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18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30"/>
                </a:lnTo>
                <a:lnTo>
                  <a:pt x="8" y="30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5" y="15"/>
                </a:lnTo>
                <a:lnTo>
                  <a:pt x="18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5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7" y="6"/>
                </a:lnTo>
                <a:lnTo>
                  <a:pt x="37" y="3"/>
                </a:lnTo>
                <a:lnTo>
                  <a:pt x="39" y="3"/>
                </a:lnTo>
                <a:lnTo>
                  <a:pt x="42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14" name="path 5614"/>
          <p:cNvSpPr/>
          <p:nvPr/>
        </p:nvSpPr>
        <p:spPr>
          <a:xfrm>
            <a:off x="14242541" y="4611878"/>
            <a:ext cx="47243" cy="27431"/>
          </a:xfrm>
          <a:custGeom>
            <a:avLst/>
            <a:gdLst/>
            <a:ahLst/>
            <a:cxnLst/>
            <a:rect l="0" t="0" r="0" b="0"/>
            <a:pathLst>
              <a:path w="74" h="43">
                <a:moveTo>
                  <a:pt x="51" y="3"/>
                </a:moveTo>
                <a:lnTo>
                  <a:pt x="51" y="1"/>
                </a:lnTo>
                <a:moveTo>
                  <a:pt x="46" y="5"/>
                </a:moveTo>
                <a:lnTo>
                  <a:pt x="46" y="3"/>
                </a:lnTo>
                <a:moveTo>
                  <a:pt x="51" y="3"/>
                </a:moveTo>
                <a:lnTo>
                  <a:pt x="56" y="5"/>
                </a:lnTo>
                <a:moveTo>
                  <a:pt x="68" y="3"/>
                </a:moveTo>
                <a:lnTo>
                  <a:pt x="70" y="5"/>
                </a:lnTo>
                <a:moveTo>
                  <a:pt x="70" y="3"/>
                </a:moveTo>
                <a:lnTo>
                  <a:pt x="73" y="5"/>
                </a:lnTo>
                <a:moveTo>
                  <a:pt x="8" y="32"/>
                </a:moveTo>
                <a:lnTo>
                  <a:pt x="8" y="30"/>
                </a:lnTo>
                <a:moveTo>
                  <a:pt x="3" y="37"/>
                </a:moveTo>
                <a:lnTo>
                  <a:pt x="3" y="34"/>
                </a:lnTo>
                <a:moveTo>
                  <a:pt x="8" y="30"/>
                </a:moveTo>
                <a:lnTo>
                  <a:pt x="8" y="32"/>
                </a:lnTo>
                <a:moveTo>
                  <a:pt x="22" y="37"/>
                </a:moveTo>
                <a:lnTo>
                  <a:pt x="25" y="41"/>
                </a:lnTo>
                <a:moveTo>
                  <a:pt x="22" y="34"/>
                </a:moveTo>
                <a:lnTo>
                  <a:pt x="27" y="39"/>
                </a:lnTo>
                <a:moveTo>
                  <a:pt x="20" y="37"/>
                </a:moveTo>
                <a:lnTo>
                  <a:pt x="25" y="41"/>
                </a:lnTo>
                <a:moveTo>
                  <a:pt x="1" y="39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16" name="path 5616"/>
          <p:cNvSpPr/>
          <p:nvPr/>
        </p:nvSpPr>
        <p:spPr>
          <a:xfrm>
            <a:off x="13587221" y="4614926"/>
            <a:ext cx="30480" cy="30479"/>
          </a:xfrm>
          <a:custGeom>
            <a:avLst/>
            <a:gdLst/>
            <a:ahLst/>
            <a:cxnLst/>
            <a:rect l="0" t="0" r="0" b="0"/>
            <a:pathLst>
              <a:path w="48" h="47">
                <a:moveTo>
                  <a:pt x="1" y="34"/>
                </a:moveTo>
                <a:lnTo>
                  <a:pt x="3" y="34"/>
                </a:lnTo>
                <a:lnTo>
                  <a:pt x="3" y="32"/>
                </a:lnTo>
                <a:lnTo>
                  <a:pt x="6" y="32"/>
                </a:lnTo>
                <a:lnTo>
                  <a:pt x="8" y="34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20" y="42"/>
                </a:lnTo>
                <a:lnTo>
                  <a:pt x="22" y="42"/>
                </a:lnTo>
                <a:lnTo>
                  <a:pt x="22" y="39"/>
                </a:lnTo>
                <a:lnTo>
                  <a:pt x="27" y="39"/>
                </a:lnTo>
                <a:lnTo>
                  <a:pt x="27" y="37"/>
                </a:lnTo>
                <a:lnTo>
                  <a:pt x="27" y="30"/>
                </a:lnTo>
                <a:lnTo>
                  <a:pt x="25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13" y="20"/>
                </a:lnTo>
                <a:lnTo>
                  <a:pt x="15" y="17"/>
                </a:lnTo>
                <a:lnTo>
                  <a:pt x="18" y="17"/>
                </a:lnTo>
                <a:lnTo>
                  <a:pt x="18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5" y="10"/>
                </a:lnTo>
                <a:lnTo>
                  <a:pt x="27" y="10"/>
                </a:lnTo>
                <a:lnTo>
                  <a:pt x="30" y="8"/>
                </a:lnTo>
                <a:lnTo>
                  <a:pt x="37" y="8"/>
                </a:lnTo>
                <a:lnTo>
                  <a:pt x="37" y="6"/>
                </a:lnTo>
                <a:lnTo>
                  <a:pt x="39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18" name="path 5618"/>
          <p:cNvSpPr/>
          <p:nvPr/>
        </p:nvSpPr>
        <p:spPr>
          <a:xfrm>
            <a:off x="13603986" y="4613402"/>
            <a:ext cx="32002" cy="22859"/>
          </a:xfrm>
          <a:custGeom>
            <a:avLst/>
            <a:gdLst/>
            <a:ahLst/>
            <a:cxnLst/>
            <a:rect l="0" t="0" r="0" b="0"/>
            <a:pathLst>
              <a:path w="50" h="35">
                <a:moveTo>
                  <a:pt x="49" y="3"/>
                </a:moveTo>
                <a:lnTo>
                  <a:pt x="49" y="1"/>
                </a:lnTo>
                <a:moveTo>
                  <a:pt x="1" y="32"/>
                </a:moveTo>
                <a:lnTo>
                  <a:pt x="1" y="34"/>
                </a:lnTo>
                <a:moveTo>
                  <a:pt x="34" y="1"/>
                </a:moveTo>
                <a:lnTo>
                  <a:pt x="39" y="5"/>
                </a:lnTo>
                <a:moveTo>
                  <a:pt x="37" y="1"/>
                </a:moveTo>
                <a:lnTo>
                  <a:pt x="41" y="5"/>
                </a:lnTo>
                <a:moveTo>
                  <a:pt x="27" y="8"/>
                </a:moveTo>
                <a:lnTo>
                  <a:pt x="30" y="10"/>
                </a:lnTo>
                <a:moveTo>
                  <a:pt x="27" y="5"/>
                </a:moveTo>
                <a:lnTo>
                  <a:pt x="32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20" name="path 5620"/>
          <p:cNvSpPr/>
          <p:nvPr/>
        </p:nvSpPr>
        <p:spPr>
          <a:xfrm>
            <a:off x="13805154" y="4613402"/>
            <a:ext cx="48767" cy="25907"/>
          </a:xfrm>
          <a:custGeom>
            <a:avLst/>
            <a:gdLst/>
            <a:ahLst/>
            <a:cxnLst/>
            <a:rect l="0" t="0" r="0" b="0"/>
            <a:pathLst>
              <a:path w="76" h="40">
                <a:moveTo>
                  <a:pt x="51" y="1"/>
                </a:moveTo>
                <a:lnTo>
                  <a:pt x="53" y="1"/>
                </a:lnTo>
                <a:moveTo>
                  <a:pt x="46" y="3"/>
                </a:moveTo>
                <a:lnTo>
                  <a:pt x="49" y="3"/>
                </a:lnTo>
                <a:moveTo>
                  <a:pt x="53" y="1"/>
                </a:moveTo>
                <a:lnTo>
                  <a:pt x="56" y="3"/>
                </a:lnTo>
                <a:moveTo>
                  <a:pt x="70" y="1"/>
                </a:moveTo>
                <a:lnTo>
                  <a:pt x="73" y="3"/>
                </a:lnTo>
                <a:moveTo>
                  <a:pt x="73" y="1"/>
                </a:moveTo>
                <a:lnTo>
                  <a:pt x="75" y="3"/>
                </a:lnTo>
                <a:moveTo>
                  <a:pt x="10" y="29"/>
                </a:moveTo>
                <a:lnTo>
                  <a:pt x="10" y="27"/>
                </a:lnTo>
                <a:moveTo>
                  <a:pt x="5" y="34"/>
                </a:moveTo>
                <a:lnTo>
                  <a:pt x="5" y="32"/>
                </a:lnTo>
                <a:moveTo>
                  <a:pt x="10" y="27"/>
                </a:moveTo>
                <a:lnTo>
                  <a:pt x="10" y="29"/>
                </a:lnTo>
                <a:moveTo>
                  <a:pt x="25" y="34"/>
                </a:moveTo>
                <a:lnTo>
                  <a:pt x="27" y="39"/>
                </a:lnTo>
                <a:moveTo>
                  <a:pt x="25" y="32"/>
                </a:moveTo>
                <a:lnTo>
                  <a:pt x="27" y="37"/>
                </a:lnTo>
                <a:moveTo>
                  <a:pt x="22" y="34"/>
                </a:moveTo>
                <a:lnTo>
                  <a:pt x="27" y="39"/>
                </a:lnTo>
                <a:moveTo>
                  <a:pt x="1" y="37"/>
                </a:moveTo>
                <a:lnTo>
                  <a:pt x="5" y="3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22" name="path 5622"/>
          <p:cNvSpPr/>
          <p:nvPr/>
        </p:nvSpPr>
        <p:spPr>
          <a:xfrm>
            <a:off x="13151358" y="4614926"/>
            <a:ext cx="30478" cy="30479"/>
          </a:xfrm>
          <a:custGeom>
            <a:avLst/>
            <a:gdLst/>
            <a:ahLst/>
            <a:cxnLst/>
            <a:rect l="0" t="0" r="0" b="0"/>
            <a:pathLst>
              <a:path w="47" h="47">
                <a:moveTo>
                  <a:pt x="1" y="34"/>
                </a:moveTo>
                <a:lnTo>
                  <a:pt x="3" y="32"/>
                </a:lnTo>
                <a:lnTo>
                  <a:pt x="5" y="32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7" y="44"/>
                </a:lnTo>
                <a:lnTo>
                  <a:pt x="17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7" y="37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3" y="32"/>
                </a:lnTo>
                <a:lnTo>
                  <a:pt x="10" y="30"/>
                </a:lnTo>
                <a:lnTo>
                  <a:pt x="10" y="27"/>
                </a:lnTo>
                <a:lnTo>
                  <a:pt x="8" y="27"/>
                </a:lnTo>
                <a:lnTo>
                  <a:pt x="8" y="25"/>
                </a:lnTo>
                <a:lnTo>
                  <a:pt x="10" y="25"/>
                </a:lnTo>
                <a:lnTo>
                  <a:pt x="10" y="20"/>
                </a:lnTo>
                <a:lnTo>
                  <a:pt x="13" y="20"/>
                </a:lnTo>
                <a:lnTo>
                  <a:pt x="15" y="17"/>
                </a:lnTo>
                <a:lnTo>
                  <a:pt x="17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5" y="10"/>
                </a:lnTo>
                <a:lnTo>
                  <a:pt x="27" y="10"/>
                </a:lnTo>
                <a:lnTo>
                  <a:pt x="27" y="8"/>
                </a:lnTo>
                <a:lnTo>
                  <a:pt x="37" y="8"/>
                </a:lnTo>
                <a:lnTo>
                  <a:pt x="37" y="6"/>
                </a:lnTo>
                <a:lnTo>
                  <a:pt x="39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6" y="1"/>
                </a:lnTo>
                <a:moveTo>
                  <a:pt x="20" y="34"/>
                </a:moveTo>
                <a:lnTo>
                  <a:pt x="25" y="39"/>
                </a:lnTo>
                <a:lnTo>
                  <a:pt x="20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24" name="rect 5624"/>
          <p:cNvSpPr/>
          <p:nvPr/>
        </p:nvSpPr>
        <p:spPr>
          <a:xfrm>
            <a:off x="14076649" y="4612101"/>
            <a:ext cx="12731" cy="7396"/>
          </a:xfrm>
          <a:prstGeom prst="rect">
            <a:avLst/>
          </a:prstGeom>
          <a:solidFill>
            <a:srgbClr val="000000">
              <a:alpha val="9490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26" name="path 5626"/>
          <p:cNvSpPr/>
          <p:nvPr/>
        </p:nvSpPr>
        <p:spPr>
          <a:xfrm>
            <a:off x="12526517" y="4611878"/>
            <a:ext cx="67056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3" y="5"/>
                </a:ln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3"/>
                </a:lnTo>
                <a:lnTo>
                  <a:pt x="10" y="13"/>
                </a:lnTo>
                <a:lnTo>
                  <a:pt x="13" y="13"/>
                </a:lnTo>
                <a:lnTo>
                  <a:pt x="15" y="10"/>
                </a:lnTo>
                <a:lnTo>
                  <a:pt x="18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37" y="3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3" y="10"/>
                </a:lnTo>
                <a:lnTo>
                  <a:pt x="66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5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6" y="34"/>
                </a:lnTo>
                <a:lnTo>
                  <a:pt x="66" y="39"/>
                </a:lnTo>
                <a:lnTo>
                  <a:pt x="68" y="41"/>
                </a:lnTo>
                <a:lnTo>
                  <a:pt x="70" y="44"/>
                </a:lnTo>
                <a:lnTo>
                  <a:pt x="78" y="44"/>
                </a:lnTo>
                <a:lnTo>
                  <a:pt x="78" y="41"/>
                </a:lnTo>
                <a:lnTo>
                  <a:pt x="75" y="41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80" y="25"/>
                </a:lnTo>
                <a:lnTo>
                  <a:pt x="82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3"/>
                </a:lnTo>
                <a:lnTo>
                  <a:pt x="102" y="53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28" name="rect 5628"/>
          <p:cNvSpPr/>
          <p:nvPr/>
        </p:nvSpPr>
        <p:spPr>
          <a:xfrm>
            <a:off x="12549601" y="4611878"/>
            <a:ext cx="13492" cy="7620"/>
          </a:xfrm>
          <a:prstGeom prst="rect">
            <a:avLst/>
          </a:prstGeom>
          <a:solidFill>
            <a:srgbClr val="000000">
              <a:alpha val="9921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30" name="path 5630"/>
          <p:cNvSpPr/>
          <p:nvPr/>
        </p:nvSpPr>
        <p:spPr>
          <a:xfrm>
            <a:off x="10368757" y="4612101"/>
            <a:ext cx="2601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32" name="path 5632"/>
          <p:cNvSpPr/>
          <p:nvPr/>
        </p:nvSpPr>
        <p:spPr>
          <a:xfrm>
            <a:off x="10370058" y="4613402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5" y="3"/>
                </a:moveTo>
                <a:lnTo>
                  <a:pt x="3" y="3"/>
                </a:lnTo>
                <a:lnTo>
                  <a:pt x="1" y="1"/>
                </a:ln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34" name="path 5634"/>
          <p:cNvSpPr/>
          <p:nvPr/>
        </p:nvSpPr>
        <p:spPr>
          <a:xfrm>
            <a:off x="10371582" y="461264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36" name="path 5636"/>
          <p:cNvSpPr/>
          <p:nvPr/>
        </p:nvSpPr>
        <p:spPr>
          <a:xfrm>
            <a:off x="10373106" y="4616450"/>
            <a:ext cx="4571" cy="3048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5" y="1"/>
                </a:moveTo>
                <a:lnTo>
                  <a:pt x="5" y="3"/>
                </a:lnTo>
                <a:lnTo>
                  <a:pt x="3" y="3"/>
                </a:ln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38" name="path 5638"/>
          <p:cNvSpPr/>
          <p:nvPr/>
        </p:nvSpPr>
        <p:spPr>
          <a:xfrm>
            <a:off x="10376154" y="4615688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40" name="path 5640"/>
          <p:cNvSpPr/>
          <p:nvPr/>
        </p:nvSpPr>
        <p:spPr>
          <a:xfrm>
            <a:off x="10376154" y="4615688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42" name="path 5642"/>
          <p:cNvSpPr/>
          <p:nvPr/>
        </p:nvSpPr>
        <p:spPr>
          <a:xfrm>
            <a:off x="10376154" y="4614926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1"/>
                </a:moveTo>
                <a:lnTo>
                  <a:pt x="3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44" name="path 5644"/>
          <p:cNvSpPr/>
          <p:nvPr/>
        </p:nvSpPr>
        <p:spPr>
          <a:xfrm>
            <a:off x="10379964" y="461645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46" name="path 5646"/>
          <p:cNvSpPr/>
          <p:nvPr/>
        </p:nvSpPr>
        <p:spPr>
          <a:xfrm>
            <a:off x="10377678" y="4616450"/>
            <a:ext cx="4571" cy="1523"/>
          </a:xfrm>
          <a:custGeom>
            <a:avLst/>
            <a:gdLst/>
            <a:ahLst/>
            <a:cxnLst/>
            <a:rect l="0" t="0" r="0" b="0"/>
            <a:pathLst>
              <a:path w="7" h="2">
                <a:moveTo>
                  <a:pt x="3" y="1"/>
                </a:moveTo>
                <a:lnTo>
                  <a:pt x="1" y="1"/>
                </a:lnTo>
                <a:lnTo>
                  <a:pt x="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48" name="rect 5648"/>
          <p:cNvSpPr/>
          <p:nvPr/>
        </p:nvSpPr>
        <p:spPr>
          <a:xfrm>
            <a:off x="10586689" y="4611878"/>
            <a:ext cx="13492" cy="7620"/>
          </a:xfrm>
          <a:prstGeom prst="rect">
            <a:avLst/>
          </a:prstGeom>
          <a:solidFill>
            <a:srgbClr val="000000">
              <a:alpha val="77647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50" name="path 5650"/>
          <p:cNvSpPr/>
          <p:nvPr/>
        </p:nvSpPr>
        <p:spPr>
          <a:xfrm>
            <a:off x="10373329" y="4616673"/>
            <a:ext cx="2601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0" y="0"/>
                </a:move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52" name="path 5652"/>
          <p:cNvSpPr/>
          <p:nvPr/>
        </p:nvSpPr>
        <p:spPr>
          <a:xfrm>
            <a:off x="10781538" y="4611878"/>
            <a:ext cx="68579" cy="38100"/>
          </a:xfrm>
          <a:custGeom>
            <a:avLst/>
            <a:gdLst/>
            <a:ahLst/>
            <a:cxnLst/>
            <a:rect l="0" t="0" r="0" b="0"/>
            <a:pathLst>
              <a:path w="107" h="60">
                <a:moveTo>
                  <a:pt x="1" y="5"/>
                </a:moveTo>
                <a:lnTo>
                  <a:pt x="3" y="5"/>
                </a:ln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3"/>
                </a:lnTo>
                <a:lnTo>
                  <a:pt x="10" y="13"/>
                </a:lnTo>
                <a:lnTo>
                  <a:pt x="13" y="13"/>
                </a:lnTo>
                <a:lnTo>
                  <a:pt x="15" y="10"/>
                </a:lnTo>
                <a:lnTo>
                  <a:pt x="17" y="8"/>
                </a:lnTo>
                <a:lnTo>
                  <a:pt x="25" y="8"/>
                </a:lnTo>
                <a:lnTo>
                  <a:pt x="27" y="5"/>
                </a:lnTo>
                <a:lnTo>
                  <a:pt x="27" y="3"/>
                </a:lnTo>
                <a:lnTo>
                  <a:pt x="30" y="3"/>
                </a:lnTo>
                <a:lnTo>
                  <a:pt x="37" y="3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5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5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4"/>
                </a:lnTo>
                <a:lnTo>
                  <a:pt x="65" y="39"/>
                </a:lnTo>
                <a:lnTo>
                  <a:pt x="68" y="39"/>
                </a:lnTo>
                <a:lnTo>
                  <a:pt x="68" y="41"/>
                </a:lnTo>
                <a:lnTo>
                  <a:pt x="70" y="41"/>
                </a:lnTo>
                <a:lnTo>
                  <a:pt x="70" y="44"/>
                </a:lnTo>
                <a:lnTo>
                  <a:pt x="73" y="44"/>
                </a:lnTo>
                <a:lnTo>
                  <a:pt x="77" y="44"/>
                </a:lnTo>
                <a:lnTo>
                  <a:pt x="77" y="41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7" y="27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1"/>
                </a:lnTo>
                <a:lnTo>
                  <a:pt x="97" y="44"/>
                </a:lnTo>
                <a:lnTo>
                  <a:pt x="99" y="44"/>
                </a:lnTo>
                <a:lnTo>
                  <a:pt x="99" y="53"/>
                </a:lnTo>
                <a:lnTo>
                  <a:pt x="102" y="53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  <a:lnTo>
                  <a:pt x="106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54" name="rect 5654"/>
          <p:cNvSpPr/>
          <p:nvPr/>
        </p:nvSpPr>
        <p:spPr>
          <a:xfrm>
            <a:off x="10804621" y="4611878"/>
            <a:ext cx="12731" cy="7620"/>
          </a:xfrm>
          <a:prstGeom prst="rect">
            <a:avLst/>
          </a:prstGeom>
          <a:solidFill>
            <a:srgbClr val="000000">
              <a:alpha val="4627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56" name="path 5656"/>
          <p:cNvSpPr/>
          <p:nvPr/>
        </p:nvSpPr>
        <p:spPr>
          <a:xfrm>
            <a:off x="12497561" y="4614926"/>
            <a:ext cx="30479" cy="30479"/>
          </a:xfrm>
          <a:custGeom>
            <a:avLst/>
            <a:gdLst/>
            <a:ahLst/>
            <a:cxnLst/>
            <a:rect l="0" t="0" r="0" b="0"/>
            <a:pathLst>
              <a:path w="47" h="47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5" y="32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8" y="46"/>
                </a:lnTo>
                <a:lnTo>
                  <a:pt x="10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18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18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30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8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7" y="6"/>
                </a:lnTo>
                <a:lnTo>
                  <a:pt x="37" y="3"/>
                </a:lnTo>
                <a:lnTo>
                  <a:pt x="39" y="3"/>
                </a:lnTo>
                <a:lnTo>
                  <a:pt x="42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58" name="path 5658"/>
          <p:cNvSpPr/>
          <p:nvPr/>
        </p:nvSpPr>
        <p:spPr>
          <a:xfrm>
            <a:off x="12497561" y="4611878"/>
            <a:ext cx="47244" cy="27431"/>
          </a:xfrm>
          <a:custGeom>
            <a:avLst/>
            <a:gdLst/>
            <a:ahLst/>
            <a:cxnLst/>
            <a:rect l="0" t="0" r="0" b="0"/>
            <a:pathLst>
              <a:path w="74" h="43">
                <a:moveTo>
                  <a:pt x="63" y="3"/>
                </a:moveTo>
                <a:lnTo>
                  <a:pt x="68" y="8"/>
                </a:lnTo>
                <a:moveTo>
                  <a:pt x="68" y="3"/>
                </a:moveTo>
                <a:lnTo>
                  <a:pt x="70" y="8"/>
                </a:lnTo>
                <a:moveTo>
                  <a:pt x="65" y="3"/>
                </a:moveTo>
                <a:lnTo>
                  <a:pt x="68" y="8"/>
                </a:lnTo>
                <a:moveTo>
                  <a:pt x="51" y="3"/>
                </a:moveTo>
                <a:lnTo>
                  <a:pt x="51" y="1"/>
                </a:lnTo>
                <a:moveTo>
                  <a:pt x="46" y="5"/>
                </a:moveTo>
                <a:lnTo>
                  <a:pt x="46" y="3"/>
                </a:lnTo>
                <a:moveTo>
                  <a:pt x="54" y="3"/>
                </a:moveTo>
                <a:lnTo>
                  <a:pt x="56" y="5"/>
                </a:lnTo>
                <a:moveTo>
                  <a:pt x="68" y="3"/>
                </a:moveTo>
                <a:lnTo>
                  <a:pt x="70" y="5"/>
                </a:lnTo>
                <a:moveTo>
                  <a:pt x="70" y="3"/>
                </a:moveTo>
                <a:lnTo>
                  <a:pt x="73" y="5"/>
                </a:lnTo>
                <a:moveTo>
                  <a:pt x="8" y="32"/>
                </a:moveTo>
                <a:lnTo>
                  <a:pt x="8" y="30"/>
                </a:lnTo>
                <a:moveTo>
                  <a:pt x="3" y="37"/>
                </a:moveTo>
                <a:lnTo>
                  <a:pt x="5" y="37"/>
                </a:lnTo>
                <a:moveTo>
                  <a:pt x="8" y="30"/>
                </a:moveTo>
                <a:lnTo>
                  <a:pt x="8" y="32"/>
                </a:lnTo>
                <a:moveTo>
                  <a:pt x="22" y="37"/>
                </a:moveTo>
                <a:lnTo>
                  <a:pt x="27" y="41"/>
                </a:lnTo>
                <a:moveTo>
                  <a:pt x="22" y="34"/>
                </a:moveTo>
                <a:lnTo>
                  <a:pt x="27" y="39"/>
                </a:lnTo>
                <a:moveTo>
                  <a:pt x="20" y="37"/>
                </a:moveTo>
                <a:lnTo>
                  <a:pt x="25" y="41"/>
                </a:lnTo>
                <a:moveTo>
                  <a:pt x="1" y="39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60" name="path 5660"/>
          <p:cNvSpPr/>
          <p:nvPr/>
        </p:nvSpPr>
        <p:spPr>
          <a:xfrm>
            <a:off x="10752582" y="4614926"/>
            <a:ext cx="30479" cy="30479"/>
          </a:xfrm>
          <a:custGeom>
            <a:avLst/>
            <a:gdLst/>
            <a:ahLst/>
            <a:cxnLst/>
            <a:rect l="0" t="0" r="0" b="0"/>
            <a:pathLst>
              <a:path w="47" h="47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5" y="32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6"/>
                </a:lnTo>
                <a:lnTo>
                  <a:pt x="15" y="46"/>
                </a:lnTo>
                <a:lnTo>
                  <a:pt x="15" y="44"/>
                </a:lnTo>
                <a:lnTo>
                  <a:pt x="17" y="44"/>
                </a:lnTo>
                <a:lnTo>
                  <a:pt x="17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30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7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7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62" name="path 5662"/>
          <p:cNvSpPr/>
          <p:nvPr/>
        </p:nvSpPr>
        <p:spPr>
          <a:xfrm>
            <a:off x="10363962" y="4672838"/>
            <a:ext cx="12191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7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64" name="path 5664"/>
          <p:cNvSpPr/>
          <p:nvPr/>
        </p:nvSpPr>
        <p:spPr>
          <a:xfrm>
            <a:off x="9909809" y="4611878"/>
            <a:ext cx="67056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3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34" y="3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58" y="10"/>
                </a:lnTo>
                <a:lnTo>
                  <a:pt x="63" y="10"/>
                </a:lnTo>
                <a:lnTo>
                  <a:pt x="65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30"/>
                </a:lnTo>
                <a:lnTo>
                  <a:pt x="61" y="32"/>
                </a:lnTo>
                <a:lnTo>
                  <a:pt x="63" y="34"/>
                </a:lnTo>
                <a:lnTo>
                  <a:pt x="63" y="37"/>
                </a:lnTo>
                <a:lnTo>
                  <a:pt x="65" y="37"/>
                </a:lnTo>
                <a:lnTo>
                  <a:pt x="65" y="41"/>
                </a:lnTo>
                <a:lnTo>
                  <a:pt x="68" y="41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7"/>
                </a:lnTo>
                <a:lnTo>
                  <a:pt x="73" y="34"/>
                </a:lnTo>
                <a:lnTo>
                  <a:pt x="70" y="34"/>
                </a:lnTo>
                <a:lnTo>
                  <a:pt x="70" y="32"/>
                </a:lnTo>
                <a:lnTo>
                  <a:pt x="73" y="32"/>
                </a:lnTo>
                <a:lnTo>
                  <a:pt x="73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2" y="25"/>
                </a:lnTo>
                <a:lnTo>
                  <a:pt x="82" y="27"/>
                </a:lnTo>
                <a:lnTo>
                  <a:pt x="85" y="27"/>
                </a:lnTo>
                <a:lnTo>
                  <a:pt x="87" y="30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2" y="37"/>
                </a:lnTo>
                <a:lnTo>
                  <a:pt x="94" y="39"/>
                </a:lnTo>
                <a:lnTo>
                  <a:pt x="94" y="41"/>
                </a:lnTo>
                <a:lnTo>
                  <a:pt x="97" y="41"/>
                </a:lnTo>
                <a:lnTo>
                  <a:pt x="97" y="49"/>
                </a:lnTo>
                <a:lnTo>
                  <a:pt x="99" y="49"/>
                </a:lnTo>
                <a:lnTo>
                  <a:pt x="99" y="53"/>
                </a:lnTo>
                <a:lnTo>
                  <a:pt x="102" y="53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66" name="rect 5666"/>
          <p:cNvSpPr/>
          <p:nvPr/>
        </p:nvSpPr>
        <p:spPr>
          <a:xfrm>
            <a:off x="9932669" y="4612640"/>
            <a:ext cx="12954" cy="685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68" name="path 5668"/>
          <p:cNvSpPr/>
          <p:nvPr/>
        </p:nvSpPr>
        <p:spPr>
          <a:xfrm>
            <a:off x="10376916" y="461645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70" name="path 5670"/>
          <p:cNvSpPr/>
          <p:nvPr/>
        </p:nvSpPr>
        <p:spPr>
          <a:xfrm>
            <a:off x="10371582" y="4613402"/>
            <a:ext cx="6095" cy="6096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3" y="3"/>
                </a:moveTo>
                <a:lnTo>
                  <a:pt x="3" y="5"/>
                </a:lnTo>
                <a:moveTo>
                  <a:pt x="1" y="1"/>
                </a:moveTo>
                <a:lnTo>
                  <a:pt x="8" y="8"/>
                </a:lnTo>
                <a:moveTo>
                  <a:pt x="5" y="3"/>
                </a:moveTo>
                <a:lnTo>
                  <a:pt x="8" y="5"/>
                </a:lnTo>
                <a:moveTo>
                  <a:pt x="3" y="3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72" name="path 5672"/>
          <p:cNvSpPr/>
          <p:nvPr/>
        </p:nvSpPr>
        <p:spPr>
          <a:xfrm>
            <a:off x="8818626" y="4611878"/>
            <a:ext cx="68580" cy="38100"/>
          </a:xfrm>
          <a:custGeom>
            <a:avLst/>
            <a:gdLst/>
            <a:ahLst/>
            <a:cxnLst/>
            <a:rect l="0" t="0" r="0" b="0"/>
            <a:pathLst>
              <a:path w="108" h="60">
                <a:moveTo>
                  <a:pt x="1" y="5"/>
                </a:moveTo>
                <a:lnTo>
                  <a:pt x="3" y="5"/>
                </a:ln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3"/>
                </a:lnTo>
                <a:lnTo>
                  <a:pt x="10" y="13"/>
                </a:lnTo>
                <a:lnTo>
                  <a:pt x="13" y="13"/>
                </a:lnTo>
                <a:lnTo>
                  <a:pt x="15" y="10"/>
                </a:lnTo>
                <a:lnTo>
                  <a:pt x="18" y="8"/>
                </a:lnTo>
                <a:lnTo>
                  <a:pt x="25" y="8"/>
                </a:lnTo>
                <a:lnTo>
                  <a:pt x="27" y="5"/>
                </a:lnTo>
                <a:lnTo>
                  <a:pt x="27" y="3"/>
                </a:lnTo>
                <a:lnTo>
                  <a:pt x="30" y="3"/>
                </a:lnTo>
                <a:lnTo>
                  <a:pt x="37" y="3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6" y="10"/>
                </a:lnTo>
                <a:lnTo>
                  <a:pt x="66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5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6" y="34"/>
                </a:lnTo>
                <a:lnTo>
                  <a:pt x="66" y="39"/>
                </a:lnTo>
                <a:lnTo>
                  <a:pt x="68" y="39"/>
                </a:lnTo>
                <a:lnTo>
                  <a:pt x="68" y="41"/>
                </a:lnTo>
                <a:lnTo>
                  <a:pt x="70" y="41"/>
                </a:lnTo>
                <a:lnTo>
                  <a:pt x="70" y="44"/>
                </a:lnTo>
                <a:lnTo>
                  <a:pt x="73" y="44"/>
                </a:lnTo>
                <a:lnTo>
                  <a:pt x="78" y="44"/>
                </a:lnTo>
                <a:lnTo>
                  <a:pt x="78" y="41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1"/>
                </a:lnTo>
                <a:lnTo>
                  <a:pt x="97" y="44"/>
                </a:lnTo>
                <a:lnTo>
                  <a:pt x="99" y="44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  <a:lnTo>
                  <a:pt x="106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74" name="path 5674"/>
          <p:cNvSpPr/>
          <p:nvPr/>
        </p:nvSpPr>
        <p:spPr>
          <a:xfrm>
            <a:off x="9879330" y="4614926"/>
            <a:ext cx="30479" cy="30479"/>
          </a:xfrm>
          <a:custGeom>
            <a:avLst/>
            <a:gdLst/>
            <a:ahLst/>
            <a:cxnLst/>
            <a:rect l="0" t="0" r="0" b="0"/>
            <a:pathLst>
              <a:path w="47" h="47">
                <a:moveTo>
                  <a:pt x="1" y="34"/>
                </a:moveTo>
                <a:lnTo>
                  <a:pt x="3" y="34"/>
                </a:lnTo>
                <a:lnTo>
                  <a:pt x="3" y="32"/>
                </a:lnTo>
                <a:lnTo>
                  <a:pt x="5" y="32"/>
                </a:lnTo>
                <a:lnTo>
                  <a:pt x="8" y="34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7" y="44"/>
                </a:lnTo>
                <a:lnTo>
                  <a:pt x="20" y="42"/>
                </a:lnTo>
                <a:lnTo>
                  <a:pt x="22" y="42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7" y="32"/>
                </a:lnTo>
                <a:lnTo>
                  <a:pt x="30" y="32"/>
                </a:lnTo>
                <a:lnTo>
                  <a:pt x="27" y="32"/>
                </a:lnTo>
                <a:lnTo>
                  <a:pt x="27" y="30"/>
                </a:lnTo>
                <a:lnTo>
                  <a:pt x="25" y="30"/>
                </a:lnTo>
                <a:lnTo>
                  <a:pt x="25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13" y="20"/>
                </a:lnTo>
                <a:lnTo>
                  <a:pt x="15" y="20"/>
                </a:lnTo>
                <a:lnTo>
                  <a:pt x="15" y="17"/>
                </a:lnTo>
                <a:lnTo>
                  <a:pt x="17" y="17"/>
                </a:lnTo>
                <a:lnTo>
                  <a:pt x="17" y="15"/>
                </a:lnTo>
                <a:lnTo>
                  <a:pt x="20" y="15"/>
                </a:lnTo>
                <a:lnTo>
                  <a:pt x="22" y="13"/>
                </a:lnTo>
                <a:lnTo>
                  <a:pt x="25" y="10"/>
                </a:lnTo>
                <a:lnTo>
                  <a:pt x="27" y="10"/>
                </a:lnTo>
                <a:lnTo>
                  <a:pt x="30" y="8"/>
                </a:lnTo>
                <a:lnTo>
                  <a:pt x="37" y="8"/>
                </a:lnTo>
                <a:lnTo>
                  <a:pt x="37" y="6"/>
                </a:lnTo>
                <a:lnTo>
                  <a:pt x="39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76" name="path 5676"/>
          <p:cNvSpPr/>
          <p:nvPr/>
        </p:nvSpPr>
        <p:spPr>
          <a:xfrm>
            <a:off x="9879330" y="4613402"/>
            <a:ext cx="48767" cy="25907"/>
          </a:xfrm>
          <a:custGeom>
            <a:avLst/>
            <a:gdLst/>
            <a:ahLst/>
            <a:cxnLst/>
            <a:rect l="0" t="0" r="0" b="0"/>
            <a:pathLst>
              <a:path w="76" h="40">
                <a:moveTo>
                  <a:pt x="51" y="1"/>
                </a:moveTo>
                <a:lnTo>
                  <a:pt x="53" y="1"/>
                </a:lnTo>
                <a:moveTo>
                  <a:pt x="46" y="3"/>
                </a:moveTo>
                <a:lnTo>
                  <a:pt x="49" y="3"/>
                </a:lnTo>
                <a:moveTo>
                  <a:pt x="53" y="1"/>
                </a:moveTo>
                <a:lnTo>
                  <a:pt x="56" y="3"/>
                </a:lnTo>
                <a:moveTo>
                  <a:pt x="70" y="1"/>
                </a:moveTo>
                <a:lnTo>
                  <a:pt x="73" y="3"/>
                </a:lnTo>
                <a:moveTo>
                  <a:pt x="73" y="1"/>
                </a:moveTo>
                <a:lnTo>
                  <a:pt x="75" y="3"/>
                </a:lnTo>
                <a:moveTo>
                  <a:pt x="10" y="29"/>
                </a:moveTo>
                <a:lnTo>
                  <a:pt x="10" y="27"/>
                </a:lnTo>
                <a:moveTo>
                  <a:pt x="5" y="34"/>
                </a:moveTo>
                <a:lnTo>
                  <a:pt x="5" y="32"/>
                </a:lnTo>
                <a:moveTo>
                  <a:pt x="10" y="27"/>
                </a:moveTo>
                <a:lnTo>
                  <a:pt x="10" y="29"/>
                </a:lnTo>
                <a:moveTo>
                  <a:pt x="25" y="34"/>
                </a:moveTo>
                <a:lnTo>
                  <a:pt x="27" y="39"/>
                </a:lnTo>
                <a:moveTo>
                  <a:pt x="25" y="32"/>
                </a:moveTo>
                <a:lnTo>
                  <a:pt x="27" y="37"/>
                </a:lnTo>
                <a:moveTo>
                  <a:pt x="22" y="34"/>
                </a:moveTo>
                <a:lnTo>
                  <a:pt x="27" y="39"/>
                </a:lnTo>
                <a:moveTo>
                  <a:pt x="1" y="37"/>
                </a:moveTo>
                <a:lnTo>
                  <a:pt x="5" y="3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78" name="path 5678"/>
          <p:cNvSpPr/>
          <p:nvPr/>
        </p:nvSpPr>
        <p:spPr>
          <a:xfrm>
            <a:off x="8134350" y="4614926"/>
            <a:ext cx="32004" cy="30479"/>
          </a:xfrm>
          <a:custGeom>
            <a:avLst/>
            <a:gdLst/>
            <a:ahLst/>
            <a:cxnLst/>
            <a:rect l="0" t="0" r="0" b="0"/>
            <a:pathLst>
              <a:path w="50" h="47">
                <a:moveTo>
                  <a:pt x="1" y="34"/>
                </a:moveTo>
                <a:lnTo>
                  <a:pt x="3" y="34"/>
                </a:lnTo>
                <a:lnTo>
                  <a:pt x="3" y="32"/>
                </a:lnTo>
                <a:lnTo>
                  <a:pt x="8" y="32"/>
                </a:lnTo>
                <a:lnTo>
                  <a:pt x="8" y="34"/>
                </a:lnTo>
                <a:lnTo>
                  <a:pt x="8" y="42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8" y="44"/>
                </a:lnTo>
                <a:lnTo>
                  <a:pt x="20" y="44"/>
                </a:lnTo>
                <a:lnTo>
                  <a:pt x="20" y="42"/>
                </a:lnTo>
                <a:lnTo>
                  <a:pt x="22" y="42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7" y="34"/>
                </a:lnTo>
                <a:lnTo>
                  <a:pt x="30" y="34"/>
                </a:lnTo>
                <a:lnTo>
                  <a:pt x="30" y="30"/>
                </a:lnTo>
                <a:lnTo>
                  <a:pt x="27" y="30"/>
                </a:lnTo>
                <a:lnTo>
                  <a:pt x="25" y="30"/>
                </a:lnTo>
                <a:lnTo>
                  <a:pt x="25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13" y="22"/>
                </a:lnTo>
                <a:lnTo>
                  <a:pt x="13" y="20"/>
                </a:lnTo>
                <a:lnTo>
                  <a:pt x="15" y="20"/>
                </a:lnTo>
                <a:lnTo>
                  <a:pt x="15" y="17"/>
                </a:lnTo>
                <a:lnTo>
                  <a:pt x="18" y="17"/>
                </a:lnTo>
                <a:lnTo>
                  <a:pt x="18" y="15"/>
                </a:lnTo>
                <a:lnTo>
                  <a:pt x="20" y="15"/>
                </a:lnTo>
                <a:lnTo>
                  <a:pt x="22" y="13"/>
                </a:lnTo>
                <a:lnTo>
                  <a:pt x="25" y="13"/>
                </a:lnTo>
                <a:lnTo>
                  <a:pt x="25" y="10"/>
                </a:lnTo>
                <a:lnTo>
                  <a:pt x="27" y="10"/>
                </a:lnTo>
                <a:lnTo>
                  <a:pt x="30" y="8"/>
                </a:lnTo>
                <a:lnTo>
                  <a:pt x="37" y="8"/>
                </a:lnTo>
                <a:lnTo>
                  <a:pt x="37" y="6"/>
                </a:lnTo>
                <a:lnTo>
                  <a:pt x="39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9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80" name="path 5680"/>
          <p:cNvSpPr/>
          <p:nvPr/>
        </p:nvSpPr>
        <p:spPr>
          <a:xfrm>
            <a:off x="8164830" y="4611878"/>
            <a:ext cx="67055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5" y="10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37" y="3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58" y="10"/>
                </a:lnTo>
                <a:lnTo>
                  <a:pt x="63" y="10"/>
                </a:lnTo>
                <a:lnTo>
                  <a:pt x="65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4"/>
                </a:lnTo>
                <a:lnTo>
                  <a:pt x="65" y="37"/>
                </a:lnTo>
                <a:lnTo>
                  <a:pt x="65" y="39"/>
                </a:lnTo>
                <a:lnTo>
                  <a:pt x="68" y="41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7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7" y="27"/>
                </a:lnTo>
                <a:lnTo>
                  <a:pt x="77" y="25"/>
                </a:lnTo>
                <a:lnTo>
                  <a:pt x="80" y="25"/>
                </a:lnTo>
                <a:lnTo>
                  <a:pt x="82" y="25"/>
                </a:lnTo>
                <a:lnTo>
                  <a:pt x="82" y="27"/>
                </a:lnTo>
                <a:lnTo>
                  <a:pt x="85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7"/>
                </a:lnTo>
                <a:lnTo>
                  <a:pt x="94" y="39"/>
                </a:lnTo>
                <a:lnTo>
                  <a:pt x="94" y="41"/>
                </a:lnTo>
                <a:lnTo>
                  <a:pt x="97" y="41"/>
                </a:lnTo>
                <a:lnTo>
                  <a:pt x="97" y="46"/>
                </a:lnTo>
                <a:lnTo>
                  <a:pt x="99" y="49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82" name="path 5682"/>
          <p:cNvSpPr/>
          <p:nvPr/>
        </p:nvSpPr>
        <p:spPr>
          <a:xfrm>
            <a:off x="8135873" y="4611878"/>
            <a:ext cx="47243" cy="27431"/>
          </a:xfrm>
          <a:custGeom>
            <a:avLst/>
            <a:gdLst/>
            <a:ahLst/>
            <a:cxnLst/>
            <a:rect l="0" t="0" r="0" b="0"/>
            <a:pathLst>
              <a:path w="74" h="43">
                <a:moveTo>
                  <a:pt x="51" y="3"/>
                </a:moveTo>
                <a:lnTo>
                  <a:pt x="51" y="1"/>
                </a:lnTo>
                <a:moveTo>
                  <a:pt x="46" y="5"/>
                </a:moveTo>
                <a:lnTo>
                  <a:pt x="46" y="3"/>
                </a:lnTo>
                <a:moveTo>
                  <a:pt x="51" y="3"/>
                </a:moveTo>
                <a:lnTo>
                  <a:pt x="56" y="5"/>
                </a:lnTo>
                <a:moveTo>
                  <a:pt x="68" y="3"/>
                </a:moveTo>
                <a:lnTo>
                  <a:pt x="70" y="5"/>
                </a:lnTo>
                <a:moveTo>
                  <a:pt x="70" y="3"/>
                </a:moveTo>
                <a:lnTo>
                  <a:pt x="73" y="5"/>
                </a:lnTo>
                <a:moveTo>
                  <a:pt x="8" y="32"/>
                </a:moveTo>
                <a:lnTo>
                  <a:pt x="8" y="30"/>
                </a:lnTo>
                <a:moveTo>
                  <a:pt x="3" y="37"/>
                </a:moveTo>
                <a:lnTo>
                  <a:pt x="3" y="34"/>
                </a:lnTo>
                <a:moveTo>
                  <a:pt x="8" y="30"/>
                </a:moveTo>
                <a:lnTo>
                  <a:pt x="8" y="32"/>
                </a:lnTo>
                <a:moveTo>
                  <a:pt x="22" y="37"/>
                </a:moveTo>
                <a:lnTo>
                  <a:pt x="25" y="41"/>
                </a:lnTo>
                <a:moveTo>
                  <a:pt x="22" y="34"/>
                </a:moveTo>
                <a:lnTo>
                  <a:pt x="27" y="39"/>
                </a:lnTo>
                <a:moveTo>
                  <a:pt x="20" y="37"/>
                </a:moveTo>
                <a:lnTo>
                  <a:pt x="25" y="41"/>
                </a:lnTo>
                <a:moveTo>
                  <a:pt x="1" y="39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84" name="rect 5684"/>
          <p:cNvSpPr/>
          <p:nvPr/>
        </p:nvSpPr>
        <p:spPr>
          <a:xfrm>
            <a:off x="9713437" y="4612101"/>
            <a:ext cx="14254" cy="7396"/>
          </a:xfrm>
          <a:prstGeom prst="rect">
            <a:avLst/>
          </a:prstGeom>
          <a:solidFill>
            <a:srgbClr val="000000">
              <a:alpha val="15686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86" name="path 5686"/>
          <p:cNvSpPr/>
          <p:nvPr/>
        </p:nvSpPr>
        <p:spPr>
          <a:xfrm>
            <a:off x="10331958" y="4613402"/>
            <a:ext cx="33528" cy="22859"/>
          </a:xfrm>
          <a:custGeom>
            <a:avLst/>
            <a:gdLst/>
            <a:ahLst/>
            <a:cxnLst/>
            <a:rect l="0" t="0" r="0" b="0"/>
            <a:pathLst>
              <a:path w="52" h="35">
                <a:moveTo>
                  <a:pt x="49" y="3"/>
                </a:moveTo>
                <a:lnTo>
                  <a:pt x="51" y="1"/>
                </a:lnTo>
                <a:moveTo>
                  <a:pt x="1" y="32"/>
                </a:moveTo>
                <a:lnTo>
                  <a:pt x="3" y="3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88" name="path 5688"/>
          <p:cNvSpPr/>
          <p:nvPr/>
        </p:nvSpPr>
        <p:spPr>
          <a:xfrm>
            <a:off x="10316717" y="4611878"/>
            <a:ext cx="47244" cy="27431"/>
          </a:xfrm>
          <a:custGeom>
            <a:avLst/>
            <a:gdLst/>
            <a:ahLst/>
            <a:cxnLst/>
            <a:rect l="0" t="0" r="0" b="0"/>
            <a:pathLst>
              <a:path w="74" h="43">
                <a:moveTo>
                  <a:pt x="51" y="3"/>
                </a:moveTo>
                <a:lnTo>
                  <a:pt x="51" y="1"/>
                </a:lnTo>
                <a:moveTo>
                  <a:pt x="46" y="5"/>
                </a:moveTo>
                <a:lnTo>
                  <a:pt x="46" y="3"/>
                </a:lnTo>
                <a:moveTo>
                  <a:pt x="51" y="3"/>
                </a:moveTo>
                <a:lnTo>
                  <a:pt x="56" y="5"/>
                </a:lnTo>
                <a:moveTo>
                  <a:pt x="68" y="3"/>
                </a:moveTo>
                <a:lnTo>
                  <a:pt x="70" y="5"/>
                </a:lnTo>
                <a:moveTo>
                  <a:pt x="70" y="3"/>
                </a:moveTo>
                <a:lnTo>
                  <a:pt x="73" y="5"/>
                </a:lnTo>
                <a:moveTo>
                  <a:pt x="8" y="32"/>
                </a:moveTo>
                <a:lnTo>
                  <a:pt x="8" y="30"/>
                </a:lnTo>
                <a:moveTo>
                  <a:pt x="3" y="37"/>
                </a:moveTo>
                <a:lnTo>
                  <a:pt x="3" y="34"/>
                </a:lnTo>
                <a:moveTo>
                  <a:pt x="8" y="30"/>
                </a:moveTo>
                <a:lnTo>
                  <a:pt x="8" y="32"/>
                </a:lnTo>
                <a:moveTo>
                  <a:pt x="22" y="37"/>
                </a:moveTo>
                <a:lnTo>
                  <a:pt x="25" y="41"/>
                </a:lnTo>
                <a:moveTo>
                  <a:pt x="22" y="34"/>
                </a:moveTo>
                <a:lnTo>
                  <a:pt x="27" y="39"/>
                </a:lnTo>
                <a:moveTo>
                  <a:pt x="20" y="37"/>
                </a:moveTo>
                <a:lnTo>
                  <a:pt x="25" y="41"/>
                </a:lnTo>
                <a:moveTo>
                  <a:pt x="1" y="39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90" name="rect 5690"/>
          <p:cNvSpPr/>
          <p:nvPr/>
        </p:nvSpPr>
        <p:spPr>
          <a:xfrm>
            <a:off x="10307573" y="4671314"/>
            <a:ext cx="6095" cy="8382"/>
          </a:xfrm>
          <a:prstGeom prst="rect">
            <a:avLst/>
          </a:prstGeom>
          <a:solidFill>
            <a:srgbClr val="000000">
              <a:alpha val="14117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92" name="path 5692"/>
          <p:cNvSpPr/>
          <p:nvPr/>
        </p:nvSpPr>
        <p:spPr>
          <a:xfrm>
            <a:off x="10307573" y="4666742"/>
            <a:ext cx="7619" cy="12191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" y="5"/>
                </a:moveTo>
                <a:lnTo>
                  <a:pt x="8" y="17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94" name="path 5694"/>
          <p:cNvSpPr/>
          <p:nvPr/>
        </p:nvSpPr>
        <p:spPr>
          <a:xfrm>
            <a:off x="9661397" y="4614926"/>
            <a:ext cx="30480" cy="30479"/>
          </a:xfrm>
          <a:custGeom>
            <a:avLst/>
            <a:gdLst/>
            <a:ahLst/>
            <a:cxnLst/>
            <a:rect l="0" t="0" r="0" b="0"/>
            <a:pathLst>
              <a:path w="48" h="47">
                <a:moveTo>
                  <a:pt x="1" y="34"/>
                </a:moveTo>
                <a:lnTo>
                  <a:pt x="3" y="34"/>
                </a:lnTo>
                <a:lnTo>
                  <a:pt x="3" y="32"/>
                </a:lnTo>
                <a:lnTo>
                  <a:pt x="6" y="32"/>
                </a:lnTo>
                <a:lnTo>
                  <a:pt x="8" y="34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20" y="42"/>
                </a:lnTo>
                <a:lnTo>
                  <a:pt x="22" y="42"/>
                </a:lnTo>
                <a:lnTo>
                  <a:pt x="22" y="39"/>
                </a:lnTo>
                <a:lnTo>
                  <a:pt x="27" y="39"/>
                </a:lnTo>
                <a:lnTo>
                  <a:pt x="27" y="37"/>
                </a:lnTo>
                <a:lnTo>
                  <a:pt x="27" y="30"/>
                </a:lnTo>
                <a:lnTo>
                  <a:pt x="25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13" y="20"/>
                </a:lnTo>
                <a:lnTo>
                  <a:pt x="15" y="17"/>
                </a:lnTo>
                <a:lnTo>
                  <a:pt x="18" y="17"/>
                </a:lnTo>
                <a:lnTo>
                  <a:pt x="18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5" y="10"/>
                </a:lnTo>
                <a:lnTo>
                  <a:pt x="27" y="10"/>
                </a:lnTo>
                <a:lnTo>
                  <a:pt x="30" y="8"/>
                </a:lnTo>
                <a:lnTo>
                  <a:pt x="37" y="8"/>
                </a:lnTo>
                <a:lnTo>
                  <a:pt x="37" y="6"/>
                </a:lnTo>
                <a:lnTo>
                  <a:pt x="39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96" name="rect 5696"/>
          <p:cNvSpPr/>
          <p:nvPr/>
        </p:nvSpPr>
        <p:spPr>
          <a:xfrm>
            <a:off x="8841709" y="4611878"/>
            <a:ext cx="12731" cy="7620"/>
          </a:xfrm>
          <a:prstGeom prst="rect">
            <a:avLst/>
          </a:prstGeom>
          <a:solidFill>
            <a:srgbClr val="000000">
              <a:alpha val="9843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98" name="path 5698"/>
          <p:cNvSpPr/>
          <p:nvPr/>
        </p:nvSpPr>
        <p:spPr>
          <a:xfrm>
            <a:off x="8789669" y="4614926"/>
            <a:ext cx="30480" cy="30479"/>
          </a:xfrm>
          <a:custGeom>
            <a:avLst/>
            <a:gdLst/>
            <a:ahLst/>
            <a:cxnLst/>
            <a:rect l="0" t="0" r="0" b="0"/>
            <a:pathLst>
              <a:path w="48" h="47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6" y="32"/>
                </a:lnTo>
                <a:lnTo>
                  <a:pt x="6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18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30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8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7" y="6"/>
                </a:lnTo>
                <a:lnTo>
                  <a:pt x="39" y="3"/>
                </a:lnTo>
                <a:lnTo>
                  <a:pt x="42" y="3"/>
                </a:lnTo>
                <a:lnTo>
                  <a:pt x="42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00" name="rect 5700"/>
          <p:cNvSpPr/>
          <p:nvPr/>
        </p:nvSpPr>
        <p:spPr>
          <a:xfrm>
            <a:off x="8187913" y="4612101"/>
            <a:ext cx="12730" cy="7396"/>
          </a:xfrm>
          <a:prstGeom prst="rect">
            <a:avLst/>
          </a:prstGeom>
          <a:solidFill>
            <a:srgbClr val="000000">
              <a:alpha val="5921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02" name="path 5702"/>
          <p:cNvSpPr/>
          <p:nvPr/>
        </p:nvSpPr>
        <p:spPr>
          <a:xfrm>
            <a:off x="7916418" y="4614926"/>
            <a:ext cx="30479" cy="30479"/>
          </a:xfrm>
          <a:custGeom>
            <a:avLst/>
            <a:gdLst/>
            <a:ahLst/>
            <a:cxnLst/>
            <a:rect l="0" t="0" r="0" b="0"/>
            <a:pathLst>
              <a:path w="47" h="47">
                <a:moveTo>
                  <a:pt x="1" y="34"/>
                </a:moveTo>
                <a:lnTo>
                  <a:pt x="3" y="34"/>
                </a:lnTo>
                <a:lnTo>
                  <a:pt x="3" y="32"/>
                </a:lnTo>
                <a:lnTo>
                  <a:pt x="5" y="32"/>
                </a:lnTo>
                <a:lnTo>
                  <a:pt x="8" y="34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7" y="44"/>
                </a:lnTo>
                <a:lnTo>
                  <a:pt x="20" y="42"/>
                </a:lnTo>
                <a:lnTo>
                  <a:pt x="22" y="42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7" y="34"/>
                </a:lnTo>
                <a:lnTo>
                  <a:pt x="30" y="32"/>
                </a:lnTo>
                <a:lnTo>
                  <a:pt x="27" y="32"/>
                </a:lnTo>
                <a:lnTo>
                  <a:pt x="27" y="30"/>
                </a:lnTo>
                <a:lnTo>
                  <a:pt x="25" y="30"/>
                </a:lnTo>
                <a:lnTo>
                  <a:pt x="25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13" y="20"/>
                </a:lnTo>
                <a:lnTo>
                  <a:pt x="15" y="20"/>
                </a:lnTo>
                <a:lnTo>
                  <a:pt x="15" y="17"/>
                </a:lnTo>
                <a:lnTo>
                  <a:pt x="17" y="17"/>
                </a:lnTo>
                <a:lnTo>
                  <a:pt x="17" y="15"/>
                </a:lnTo>
                <a:lnTo>
                  <a:pt x="20" y="15"/>
                </a:lnTo>
                <a:lnTo>
                  <a:pt x="22" y="13"/>
                </a:lnTo>
                <a:lnTo>
                  <a:pt x="25" y="10"/>
                </a:lnTo>
                <a:lnTo>
                  <a:pt x="27" y="10"/>
                </a:lnTo>
                <a:lnTo>
                  <a:pt x="30" y="8"/>
                </a:lnTo>
                <a:lnTo>
                  <a:pt x="37" y="8"/>
                </a:lnTo>
                <a:lnTo>
                  <a:pt x="37" y="6"/>
                </a:lnTo>
                <a:lnTo>
                  <a:pt x="39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6" y="1"/>
                </a:lnTo>
                <a:moveTo>
                  <a:pt x="20" y="34"/>
                </a:moveTo>
                <a:lnTo>
                  <a:pt x="25" y="39"/>
                </a:lnTo>
                <a:lnTo>
                  <a:pt x="22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04" name="path 5704"/>
          <p:cNvSpPr/>
          <p:nvPr/>
        </p:nvSpPr>
        <p:spPr>
          <a:xfrm>
            <a:off x="7471410" y="4666742"/>
            <a:ext cx="7619" cy="12191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" y="5"/>
                </a:moveTo>
                <a:lnTo>
                  <a:pt x="10" y="17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06" name="path 5706"/>
          <p:cNvSpPr/>
          <p:nvPr/>
        </p:nvSpPr>
        <p:spPr>
          <a:xfrm>
            <a:off x="7946897" y="4611878"/>
            <a:ext cx="67056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3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34" y="3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58" y="10"/>
                </a:lnTo>
                <a:lnTo>
                  <a:pt x="63" y="10"/>
                </a:lnTo>
                <a:lnTo>
                  <a:pt x="65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30"/>
                </a:lnTo>
                <a:lnTo>
                  <a:pt x="61" y="32"/>
                </a:lnTo>
                <a:lnTo>
                  <a:pt x="63" y="34"/>
                </a:lnTo>
                <a:lnTo>
                  <a:pt x="63" y="37"/>
                </a:lnTo>
                <a:lnTo>
                  <a:pt x="65" y="37"/>
                </a:lnTo>
                <a:lnTo>
                  <a:pt x="65" y="41"/>
                </a:lnTo>
                <a:lnTo>
                  <a:pt x="68" y="41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7"/>
                </a:lnTo>
                <a:lnTo>
                  <a:pt x="73" y="34"/>
                </a:lnTo>
                <a:lnTo>
                  <a:pt x="70" y="34"/>
                </a:lnTo>
                <a:lnTo>
                  <a:pt x="70" y="32"/>
                </a:lnTo>
                <a:lnTo>
                  <a:pt x="73" y="32"/>
                </a:lnTo>
                <a:lnTo>
                  <a:pt x="73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2" y="25"/>
                </a:lnTo>
                <a:lnTo>
                  <a:pt x="82" y="27"/>
                </a:lnTo>
                <a:lnTo>
                  <a:pt x="85" y="27"/>
                </a:lnTo>
                <a:lnTo>
                  <a:pt x="87" y="30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2" y="37"/>
                </a:lnTo>
                <a:lnTo>
                  <a:pt x="94" y="39"/>
                </a:lnTo>
                <a:lnTo>
                  <a:pt x="94" y="41"/>
                </a:lnTo>
                <a:lnTo>
                  <a:pt x="97" y="41"/>
                </a:lnTo>
                <a:lnTo>
                  <a:pt x="97" y="49"/>
                </a:lnTo>
                <a:lnTo>
                  <a:pt x="99" y="49"/>
                </a:lnTo>
                <a:lnTo>
                  <a:pt x="99" y="53"/>
                </a:lnTo>
                <a:lnTo>
                  <a:pt x="102" y="53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08" name="rect 5708"/>
          <p:cNvSpPr/>
          <p:nvPr/>
        </p:nvSpPr>
        <p:spPr>
          <a:xfrm>
            <a:off x="7969980" y="4612101"/>
            <a:ext cx="12731" cy="7396"/>
          </a:xfrm>
          <a:prstGeom prst="rect">
            <a:avLst/>
          </a:prstGeom>
          <a:solidFill>
            <a:srgbClr val="000000">
              <a:alpha val="85882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10" name="path 5710"/>
          <p:cNvSpPr/>
          <p:nvPr/>
        </p:nvSpPr>
        <p:spPr>
          <a:xfrm>
            <a:off x="7916418" y="4613402"/>
            <a:ext cx="48767" cy="25907"/>
          </a:xfrm>
          <a:custGeom>
            <a:avLst/>
            <a:gdLst/>
            <a:ahLst/>
            <a:cxnLst/>
            <a:rect l="0" t="0" r="0" b="0"/>
            <a:pathLst>
              <a:path w="76" h="40">
                <a:moveTo>
                  <a:pt x="51" y="1"/>
                </a:moveTo>
                <a:lnTo>
                  <a:pt x="53" y="1"/>
                </a:lnTo>
                <a:moveTo>
                  <a:pt x="46" y="3"/>
                </a:moveTo>
                <a:lnTo>
                  <a:pt x="49" y="3"/>
                </a:lnTo>
                <a:moveTo>
                  <a:pt x="53" y="1"/>
                </a:moveTo>
                <a:lnTo>
                  <a:pt x="56" y="3"/>
                </a:lnTo>
                <a:moveTo>
                  <a:pt x="70" y="1"/>
                </a:moveTo>
                <a:lnTo>
                  <a:pt x="73" y="3"/>
                </a:lnTo>
                <a:moveTo>
                  <a:pt x="73" y="1"/>
                </a:moveTo>
                <a:lnTo>
                  <a:pt x="75" y="3"/>
                </a:lnTo>
                <a:moveTo>
                  <a:pt x="10" y="29"/>
                </a:moveTo>
                <a:lnTo>
                  <a:pt x="10" y="27"/>
                </a:lnTo>
                <a:moveTo>
                  <a:pt x="5" y="34"/>
                </a:moveTo>
                <a:lnTo>
                  <a:pt x="5" y="32"/>
                </a:lnTo>
                <a:moveTo>
                  <a:pt x="10" y="27"/>
                </a:moveTo>
                <a:lnTo>
                  <a:pt x="10" y="29"/>
                </a:lnTo>
                <a:moveTo>
                  <a:pt x="25" y="34"/>
                </a:moveTo>
                <a:lnTo>
                  <a:pt x="27" y="39"/>
                </a:lnTo>
                <a:moveTo>
                  <a:pt x="25" y="32"/>
                </a:moveTo>
                <a:lnTo>
                  <a:pt x="27" y="37"/>
                </a:lnTo>
                <a:moveTo>
                  <a:pt x="22" y="34"/>
                </a:moveTo>
                <a:lnTo>
                  <a:pt x="27" y="39"/>
                </a:lnTo>
                <a:moveTo>
                  <a:pt x="1" y="37"/>
                </a:moveTo>
                <a:lnTo>
                  <a:pt x="5" y="3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12" name="path 5712"/>
          <p:cNvSpPr/>
          <p:nvPr/>
        </p:nvSpPr>
        <p:spPr>
          <a:xfrm>
            <a:off x="7728966" y="4611878"/>
            <a:ext cx="67055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5"/>
                </a:move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3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34" y="3"/>
                </a:lnTo>
                <a:lnTo>
                  <a:pt x="34" y="1"/>
                </a:lnTo>
                <a:lnTo>
                  <a:pt x="56" y="8"/>
                </a:lnTo>
                <a:lnTo>
                  <a:pt x="58" y="8"/>
                </a:lnTo>
                <a:lnTo>
                  <a:pt x="58" y="10"/>
                </a:lnTo>
                <a:lnTo>
                  <a:pt x="63" y="10"/>
                </a:lnTo>
                <a:lnTo>
                  <a:pt x="63" y="13"/>
                </a:lnTo>
                <a:lnTo>
                  <a:pt x="65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30"/>
                </a:lnTo>
                <a:lnTo>
                  <a:pt x="58" y="32"/>
                </a:lnTo>
                <a:lnTo>
                  <a:pt x="61" y="32"/>
                </a:lnTo>
                <a:lnTo>
                  <a:pt x="61" y="34"/>
                </a:lnTo>
                <a:lnTo>
                  <a:pt x="63" y="34"/>
                </a:lnTo>
                <a:lnTo>
                  <a:pt x="63" y="37"/>
                </a:lnTo>
                <a:lnTo>
                  <a:pt x="65" y="39"/>
                </a:lnTo>
                <a:lnTo>
                  <a:pt x="65" y="41"/>
                </a:lnTo>
                <a:lnTo>
                  <a:pt x="68" y="41"/>
                </a:lnTo>
                <a:lnTo>
                  <a:pt x="68" y="44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9"/>
                </a:lnTo>
                <a:lnTo>
                  <a:pt x="73" y="34"/>
                </a:lnTo>
                <a:lnTo>
                  <a:pt x="70" y="34"/>
                </a:lnTo>
                <a:lnTo>
                  <a:pt x="70" y="32"/>
                </a:lnTo>
                <a:lnTo>
                  <a:pt x="73" y="30"/>
                </a:lnTo>
                <a:lnTo>
                  <a:pt x="75" y="27"/>
                </a:lnTo>
                <a:lnTo>
                  <a:pt x="77" y="27"/>
                </a:lnTo>
                <a:lnTo>
                  <a:pt x="77" y="25"/>
                </a:lnTo>
                <a:lnTo>
                  <a:pt x="82" y="25"/>
                </a:lnTo>
                <a:lnTo>
                  <a:pt x="82" y="27"/>
                </a:lnTo>
                <a:lnTo>
                  <a:pt x="85" y="27"/>
                </a:lnTo>
                <a:lnTo>
                  <a:pt x="85" y="30"/>
                </a:lnTo>
                <a:lnTo>
                  <a:pt x="87" y="30"/>
                </a:lnTo>
                <a:lnTo>
                  <a:pt x="87" y="32"/>
                </a:lnTo>
                <a:lnTo>
                  <a:pt x="89" y="32"/>
                </a:lnTo>
                <a:lnTo>
                  <a:pt x="89" y="34"/>
                </a:lnTo>
                <a:lnTo>
                  <a:pt x="92" y="37"/>
                </a:lnTo>
                <a:lnTo>
                  <a:pt x="94" y="39"/>
                </a:lnTo>
                <a:lnTo>
                  <a:pt x="94" y="41"/>
                </a:lnTo>
                <a:lnTo>
                  <a:pt x="97" y="44"/>
                </a:lnTo>
                <a:lnTo>
                  <a:pt x="97" y="51"/>
                </a:lnTo>
                <a:lnTo>
                  <a:pt x="99" y="51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14" name="rect 5714"/>
          <p:cNvSpPr/>
          <p:nvPr/>
        </p:nvSpPr>
        <p:spPr>
          <a:xfrm>
            <a:off x="7750525" y="4612101"/>
            <a:ext cx="14254" cy="7396"/>
          </a:xfrm>
          <a:prstGeom prst="rect">
            <a:avLst/>
          </a:prstGeom>
          <a:solidFill>
            <a:srgbClr val="000000">
              <a:alpha val="9529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16" name="path 5716"/>
          <p:cNvSpPr/>
          <p:nvPr/>
        </p:nvSpPr>
        <p:spPr>
          <a:xfrm>
            <a:off x="7698485" y="4614926"/>
            <a:ext cx="30479" cy="30479"/>
          </a:xfrm>
          <a:custGeom>
            <a:avLst/>
            <a:gdLst/>
            <a:ahLst/>
            <a:cxnLst/>
            <a:rect l="0" t="0" r="0" b="0"/>
            <a:pathLst>
              <a:path w="47" h="47">
                <a:moveTo>
                  <a:pt x="1" y="34"/>
                </a:moveTo>
                <a:lnTo>
                  <a:pt x="3" y="34"/>
                </a:lnTo>
                <a:lnTo>
                  <a:pt x="3" y="32"/>
                </a:lnTo>
                <a:lnTo>
                  <a:pt x="5" y="32"/>
                </a:lnTo>
                <a:lnTo>
                  <a:pt x="8" y="34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7" y="44"/>
                </a:lnTo>
                <a:lnTo>
                  <a:pt x="20" y="42"/>
                </a:lnTo>
                <a:lnTo>
                  <a:pt x="22" y="42"/>
                </a:lnTo>
                <a:lnTo>
                  <a:pt x="22" y="39"/>
                </a:lnTo>
                <a:lnTo>
                  <a:pt x="27" y="39"/>
                </a:lnTo>
                <a:lnTo>
                  <a:pt x="27" y="37"/>
                </a:lnTo>
                <a:lnTo>
                  <a:pt x="27" y="30"/>
                </a:lnTo>
                <a:lnTo>
                  <a:pt x="25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13" y="20"/>
                </a:lnTo>
                <a:lnTo>
                  <a:pt x="15" y="17"/>
                </a:lnTo>
                <a:lnTo>
                  <a:pt x="17" y="17"/>
                </a:lnTo>
                <a:lnTo>
                  <a:pt x="17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5" y="10"/>
                </a:lnTo>
                <a:lnTo>
                  <a:pt x="27" y="10"/>
                </a:lnTo>
                <a:lnTo>
                  <a:pt x="30" y="8"/>
                </a:lnTo>
                <a:lnTo>
                  <a:pt x="37" y="8"/>
                </a:lnTo>
                <a:lnTo>
                  <a:pt x="37" y="6"/>
                </a:lnTo>
                <a:lnTo>
                  <a:pt x="39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6" y="1"/>
                </a:lnTo>
                <a:moveTo>
                  <a:pt x="20" y="34"/>
                </a:moveTo>
                <a:lnTo>
                  <a:pt x="25" y="39"/>
                </a:lnTo>
                <a:lnTo>
                  <a:pt x="20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18" name="rect 5718"/>
          <p:cNvSpPr/>
          <p:nvPr/>
        </p:nvSpPr>
        <p:spPr>
          <a:xfrm>
            <a:off x="7532593" y="4611878"/>
            <a:ext cx="12730" cy="7620"/>
          </a:xfrm>
          <a:prstGeom prst="rect">
            <a:avLst/>
          </a:prstGeom>
          <a:solidFill>
            <a:srgbClr val="000000">
              <a:alpha val="99607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5720" name="picture 572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366521" y="261619"/>
            <a:ext cx="14392656" cy="10176510"/>
          </a:xfrm>
          <a:prstGeom prst="rect">
            <a:avLst/>
          </a:prstGeom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722" name="table 5722"/>
          <p:cNvGraphicFramePr>
            <a:graphicFrameLocks noGrp="1"/>
          </p:cNvGraphicFramePr>
          <p:nvPr/>
        </p:nvGraphicFramePr>
        <p:xfrm>
          <a:off x="8271510" y="5544566"/>
          <a:ext cx="935355" cy="514984"/>
        </p:xfrm>
        <a:graphic>
          <a:graphicData uri="http://schemas.openxmlformats.org/drawingml/2006/table">
            <a:tbl>
              <a:tblPr/>
              <a:tblGrid>
                <a:gridCol w="935355"/>
              </a:tblGrid>
              <a:tr h="50863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724" name="path 5724"/>
          <p:cNvSpPr/>
          <p:nvPr/>
        </p:nvSpPr>
        <p:spPr>
          <a:xfrm>
            <a:off x="1331898" y="5186429"/>
            <a:ext cx="1361771" cy="2018534"/>
          </a:xfrm>
          <a:custGeom>
            <a:avLst/>
            <a:gdLst/>
            <a:ahLst/>
            <a:cxnLst/>
            <a:rect l="0" t="0" r="0" b="0"/>
            <a:pathLst>
              <a:path w="2144" h="3178">
                <a:moveTo>
                  <a:pt x="2143" y="3178"/>
                </a:moveTo>
                <a:lnTo>
                  <a:pt x="2143" y="2285"/>
                </a:lnTo>
                <a:lnTo>
                  <a:pt x="2138" y="2144"/>
                </a:lnTo>
                <a:lnTo>
                  <a:pt x="2126" y="2000"/>
                </a:lnTo>
                <a:lnTo>
                  <a:pt x="2102" y="1858"/>
                </a:lnTo>
                <a:lnTo>
                  <a:pt x="2071" y="1717"/>
                </a:lnTo>
                <a:lnTo>
                  <a:pt x="2030" y="1580"/>
                </a:lnTo>
                <a:lnTo>
                  <a:pt x="1982" y="1443"/>
                </a:lnTo>
                <a:lnTo>
                  <a:pt x="1924" y="1311"/>
                </a:lnTo>
                <a:lnTo>
                  <a:pt x="1860" y="1184"/>
                </a:lnTo>
                <a:lnTo>
                  <a:pt x="1788" y="1059"/>
                </a:lnTo>
                <a:lnTo>
                  <a:pt x="1706" y="941"/>
                </a:lnTo>
                <a:lnTo>
                  <a:pt x="1617" y="826"/>
                </a:lnTo>
                <a:lnTo>
                  <a:pt x="1524" y="718"/>
                </a:lnTo>
                <a:lnTo>
                  <a:pt x="1420" y="617"/>
                </a:lnTo>
                <a:lnTo>
                  <a:pt x="1312" y="521"/>
                </a:lnTo>
                <a:lnTo>
                  <a:pt x="1200" y="433"/>
                </a:lnTo>
                <a:lnTo>
                  <a:pt x="1080" y="353"/>
                </a:lnTo>
                <a:lnTo>
                  <a:pt x="957" y="279"/>
                </a:lnTo>
                <a:lnTo>
                  <a:pt x="828" y="214"/>
                </a:lnTo>
                <a:lnTo>
                  <a:pt x="696" y="157"/>
                </a:lnTo>
                <a:lnTo>
                  <a:pt x="561" y="109"/>
                </a:lnTo>
                <a:lnTo>
                  <a:pt x="422" y="68"/>
                </a:lnTo>
                <a:lnTo>
                  <a:pt x="283" y="37"/>
                </a:lnTo>
                <a:lnTo>
                  <a:pt x="141" y="15"/>
                </a:ln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26" name="path 5726"/>
          <p:cNvSpPr/>
          <p:nvPr/>
        </p:nvSpPr>
        <p:spPr>
          <a:xfrm>
            <a:off x="4001261" y="5183378"/>
            <a:ext cx="1454673" cy="1454673"/>
          </a:xfrm>
          <a:custGeom>
            <a:avLst/>
            <a:gdLst/>
            <a:ahLst/>
            <a:cxnLst/>
            <a:rect l="0" t="0" r="0" b="0"/>
            <a:pathLst>
              <a:path w="2290" h="2290">
                <a:moveTo>
                  <a:pt x="2290" y="1"/>
                </a:moveTo>
                <a:lnTo>
                  <a:pt x="2170" y="3"/>
                </a:lnTo>
                <a:lnTo>
                  <a:pt x="2050" y="13"/>
                </a:lnTo>
                <a:lnTo>
                  <a:pt x="1933" y="30"/>
                </a:lnTo>
                <a:lnTo>
                  <a:pt x="1815" y="51"/>
                </a:lnTo>
                <a:lnTo>
                  <a:pt x="1698" y="80"/>
                </a:lnTo>
                <a:lnTo>
                  <a:pt x="1582" y="113"/>
                </a:lnTo>
                <a:lnTo>
                  <a:pt x="1470" y="152"/>
                </a:lnTo>
                <a:lnTo>
                  <a:pt x="1359" y="197"/>
                </a:lnTo>
                <a:lnTo>
                  <a:pt x="1251" y="250"/>
                </a:lnTo>
                <a:lnTo>
                  <a:pt x="1146" y="308"/>
                </a:lnTo>
                <a:lnTo>
                  <a:pt x="1042" y="370"/>
                </a:lnTo>
                <a:lnTo>
                  <a:pt x="944" y="437"/>
                </a:lnTo>
                <a:lnTo>
                  <a:pt x="850" y="512"/>
                </a:lnTo>
                <a:lnTo>
                  <a:pt x="759" y="589"/>
                </a:lnTo>
                <a:lnTo>
                  <a:pt x="670" y="670"/>
                </a:lnTo>
                <a:lnTo>
                  <a:pt x="589" y="759"/>
                </a:lnTo>
                <a:lnTo>
                  <a:pt x="512" y="850"/>
                </a:lnTo>
                <a:lnTo>
                  <a:pt x="438" y="944"/>
                </a:lnTo>
                <a:lnTo>
                  <a:pt x="370" y="1042"/>
                </a:lnTo>
                <a:lnTo>
                  <a:pt x="308" y="1145"/>
                </a:lnTo>
                <a:lnTo>
                  <a:pt x="250" y="1251"/>
                </a:lnTo>
                <a:lnTo>
                  <a:pt x="198" y="1359"/>
                </a:lnTo>
                <a:lnTo>
                  <a:pt x="152" y="1470"/>
                </a:lnTo>
                <a:lnTo>
                  <a:pt x="114" y="1582"/>
                </a:lnTo>
                <a:lnTo>
                  <a:pt x="80" y="1697"/>
                </a:lnTo>
                <a:lnTo>
                  <a:pt x="51" y="1815"/>
                </a:lnTo>
                <a:lnTo>
                  <a:pt x="30" y="1933"/>
                </a:lnTo>
                <a:lnTo>
                  <a:pt x="13" y="2050"/>
                </a:lnTo>
                <a:lnTo>
                  <a:pt x="3" y="2170"/>
                </a:lnTo>
                <a:lnTo>
                  <a:pt x="1" y="229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90" name="group 190"/>
          <p:cNvGrpSpPr/>
          <p:nvPr/>
        </p:nvGrpSpPr>
        <p:grpSpPr>
          <a:xfrm rot="21600000">
            <a:off x="1330452" y="5216144"/>
            <a:ext cx="13086587" cy="1991105"/>
            <a:chOff x="0" y="0"/>
            <a:chExt cx="13086587" cy="1991105"/>
          </a:xfrm>
        </p:grpSpPr>
        <p:sp>
          <p:nvSpPr>
            <p:cNvPr id="5728" name="path 5728"/>
            <p:cNvSpPr/>
            <p:nvPr/>
          </p:nvSpPr>
          <p:spPr>
            <a:xfrm>
              <a:off x="984" y="0"/>
              <a:ext cx="13084078" cy="1989582"/>
            </a:xfrm>
            <a:custGeom>
              <a:avLst/>
              <a:gdLst/>
              <a:ahLst/>
              <a:cxnLst/>
              <a:rect l="0" t="0" r="0" b="0"/>
              <a:pathLst>
                <a:path w="20604" h="3133">
                  <a:moveTo>
                    <a:pt x="4205" y="2239"/>
                  </a:moveTo>
                  <a:lnTo>
                    <a:pt x="4205" y="3132"/>
                  </a:lnTo>
                  <a:moveTo>
                    <a:pt x="0" y="1183"/>
                  </a:moveTo>
                  <a:lnTo>
                    <a:pt x="1457" y="2640"/>
                  </a:lnTo>
                  <a:lnTo>
                    <a:pt x="1457" y="3132"/>
                  </a:lnTo>
                  <a:moveTo>
                    <a:pt x="4892" y="2640"/>
                  </a:moveTo>
                  <a:lnTo>
                    <a:pt x="4892" y="3132"/>
                  </a:lnTo>
                  <a:moveTo>
                    <a:pt x="20604" y="693"/>
                  </a:moveTo>
                  <a:lnTo>
                    <a:pt x="7524" y="693"/>
                  </a:lnTo>
                  <a:moveTo>
                    <a:pt x="5578" y="2640"/>
                  </a:moveTo>
                  <a:lnTo>
                    <a:pt x="5578" y="3132"/>
                  </a:lnTo>
                  <a:moveTo>
                    <a:pt x="3173" y="0"/>
                  </a:moveTo>
                  <a:lnTo>
                    <a:pt x="3173" y="3132"/>
                  </a:lnTo>
                  <a:moveTo>
                    <a:pt x="11036" y="1857"/>
                  </a:moveTo>
                  <a:lnTo>
                    <a:pt x="9927" y="3132"/>
                  </a:lnTo>
                  <a:moveTo>
                    <a:pt x="10604" y="3132"/>
                  </a:moveTo>
                  <a:lnTo>
                    <a:pt x="11422" y="2193"/>
                  </a:lnTo>
                  <a:lnTo>
                    <a:pt x="11036" y="1857"/>
                  </a:lnTo>
                  <a:moveTo>
                    <a:pt x="9730" y="3132"/>
                  </a:moveTo>
                  <a:lnTo>
                    <a:pt x="10001" y="2781"/>
                  </a:lnTo>
                  <a:lnTo>
                    <a:pt x="11098" y="1324"/>
                  </a:lnTo>
                  <a:moveTo>
                    <a:pt x="11036" y="1857"/>
                  </a:moveTo>
                  <a:lnTo>
                    <a:pt x="9927" y="3132"/>
                  </a:lnTo>
                  <a:moveTo>
                    <a:pt x="10604" y="3132"/>
                  </a:moveTo>
                  <a:lnTo>
                    <a:pt x="11422" y="2193"/>
                  </a:lnTo>
                  <a:lnTo>
                    <a:pt x="11036" y="1857"/>
                  </a:lnTo>
                  <a:moveTo>
                    <a:pt x="9730" y="3132"/>
                  </a:moveTo>
                  <a:lnTo>
                    <a:pt x="10001" y="2781"/>
                  </a:lnTo>
                  <a:lnTo>
                    <a:pt x="11098" y="1324"/>
                  </a:lnTo>
                  <a:moveTo>
                    <a:pt x="11571" y="854"/>
                  </a:moveTo>
                  <a:lnTo>
                    <a:pt x="11578" y="864"/>
                  </a:lnTo>
                  <a:lnTo>
                    <a:pt x="11576" y="868"/>
                  </a:lnTo>
                  <a:lnTo>
                    <a:pt x="11571" y="1120"/>
                  </a:lnTo>
                  <a:lnTo>
                    <a:pt x="11571" y="1104"/>
                  </a:lnTo>
                  <a:lnTo>
                    <a:pt x="11573" y="1063"/>
                  </a:lnTo>
                  <a:moveTo>
                    <a:pt x="11600" y="926"/>
                  </a:moveTo>
                  <a:lnTo>
                    <a:pt x="11532" y="943"/>
                  </a:lnTo>
                  <a:moveTo>
                    <a:pt x="11576" y="960"/>
                  </a:moveTo>
                  <a:lnTo>
                    <a:pt x="11597" y="976"/>
                  </a:lnTo>
                  <a:lnTo>
                    <a:pt x="11602" y="986"/>
                  </a:lnTo>
                  <a:moveTo>
                    <a:pt x="11576" y="945"/>
                  </a:moveTo>
                  <a:lnTo>
                    <a:pt x="11561" y="979"/>
                  </a:lnTo>
                  <a:lnTo>
                    <a:pt x="11547" y="1003"/>
                  </a:lnTo>
                  <a:lnTo>
                    <a:pt x="11540" y="1024"/>
                  </a:lnTo>
                  <a:lnTo>
                    <a:pt x="11525" y="1044"/>
                  </a:lnTo>
                  <a:moveTo>
                    <a:pt x="11614" y="883"/>
                  </a:moveTo>
                  <a:lnTo>
                    <a:pt x="11616" y="902"/>
                  </a:lnTo>
                  <a:lnTo>
                    <a:pt x="11616" y="943"/>
                  </a:lnTo>
                  <a:lnTo>
                    <a:pt x="11614" y="974"/>
                  </a:lnTo>
                  <a:lnTo>
                    <a:pt x="11614" y="1008"/>
                  </a:lnTo>
                  <a:lnTo>
                    <a:pt x="11612" y="1034"/>
                  </a:lnTo>
                  <a:lnTo>
                    <a:pt x="11614" y="1032"/>
                  </a:lnTo>
                  <a:lnTo>
                    <a:pt x="11609" y="1051"/>
                  </a:lnTo>
                  <a:lnTo>
                    <a:pt x="11602" y="1075"/>
                  </a:lnTo>
                  <a:lnTo>
                    <a:pt x="11597" y="1092"/>
                  </a:lnTo>
                  <a:lnTo>
                    <a:pt x="11592" y="1108"/>
                  </a:lnTo>
                  <a:moveTo>
                    <a:pt x="11636" y="1000"/>
                  </a:moveTo>
                  <a:lnTo>
                    <a:pt x="11619" y="1003"/>
                  </a:lnTo>
                  <a:moveTo>
                    <a:pt x="11638" y="950"/>
                  </a:moveTo>
                  <a:lnTo>
                    <a:pt x="11619" y="957"/>
                  </a:lnTo>
                  <a:moveTo>
                    <a:pt x="11619" y="897"/>
                  </a:moveTo>
                  <a:lnTo>
                    <a:pt x="11652" y="890"/>
                  </a:lnTo>
                  <a:lnTo>
                    <a:pt x="11650" y="883"/>
                  </a:lnTo>
                  <a:lnTo>
                    <a:pt x="11648" y="1044"/>
                  </a:lnTo>
                  <a:lnTo>
                    <a:pt x="11648" y="1060"/>
                  </a:lnTo>
                  <a:lnTo>
                    <a:pt x="11645" y="1077"/>
                  </a:lnTo>
                  <a:lnTo>
                    <a:pt x="11643" y="1082"/>
                  </a:lnTo>
                  <a:lnTo>
                    <a:pt x="11643" y="1089"/>
                  </a:lnTo>
                  <a:lnTo>
                    <a:pt x="11626" y="1070"/>
                  </a:lnTo>
                  <a:lnTo>
                    <a:pt x="11643" y="1084"/>
                  </a:lnTo>
                  <a:lnTo>
                    <a:pt x="11643" y="1082"/>
                  </a:lnTo>
                  <a:moveTo>
                    <a:pt x="11672" y="873"/>
                  </a:moveTo>
                  <a:lnTo>
                    <a:pt x="11674" y="895"/>
                  </a:lnTo>
                  <a:lnTo>
                    <a:pt x="11672" y="940"/>
                  </a:lnTo>
                  <a:lnTo>
                    <a:pt x="11672" y="1005"/>
                  </a:lnTo>
                  <a:lnTo>
                    <a:pt x="11669" y="1039"/>
                  </a:lnTo>
                  <a:lnTo>
                    <a:pt x="11664" y="1065"/>
                  </a:lnTo>
                  <a:lnTo>
                    <a:pt x="11660" y="1089"/>
                  </a:lnTo>
                  <a:lnTo>
                    <a:pt x="11655" y="1106"/>
                  </a:lnTo>
                  <a:lnTo>
                    <a:pt x="11648" y="1120"/>
                  </a:lnTo>
                  <a:moveTo>
                    <a:pt x="11696" y="998"/>
                  </a:moveTo>
                  <a:lnTo>
                    <a:pt x="11674" y="1005"/>
                  </a:lnTo>
                  <a:moveTo>
                    <a:pt x="11698" y="945"/>
                  </a:moveTo>
                  <a:lnTo>
                    <a:pt x="11674" y="955"/>
                  </a:lnTo>
                  <a:moveTo>
                    <a:pt x="10246" y="3081"/>
                  </a:moveTo>
                  <a:lnTo>
                    <a:pt x="10268" y="3067"/>
                  </a:lnTo>
                  <a:lnTo>
                    <a:pt x="10299" y="3026"/>
                  </a:lnTo>
                  <a:lnTo>
                    <a:pt x="10299" y="3132"/>
                  </a:lnTo>
                  <a:moveTo>
                    <a:pt x="18392" y="1036"/>
                  </a:moveTo>
                  <a:lnTo>
                    <a:pt x="18651" y="1036"/>
                  </a:lnTo>
                  <a:moveTo>
                    <a:pt x="18392" y="1896"/>
                  </a:moveTo>
                  <a:lnTo>
                    <a:pt x="18651" y="1896"/>
                  </a:lnTo>
                  <a:moveTo>
                    <a:pt x="18507" y="1324"/>
                  </a:moveTo>
                  <a:lnTo>
                    <a:pt x="18507" y="161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30" name="path 5730"/>
            <p:cNvSpPr/>
            <p:nvPr/>
          </p:nvSpPr>
          <p:spPr>
            <a:xfrm>
              <a:off x="11724132" y="658367"/>
              <a:ext cx="59435" cy="545592"/>
            </a:xfrm>
            <a:custGeom>
              <a:avLst/>
              <a:gdLst/>
              <a:ahLst/>
              <a:cxnLst/>
              <a:rect l="0" t="0" r="0" b="0"/>
              <a:pathLst>
                <a:path w="93" h="859">
                  <a:moveTo>
                    <a:pt x="0" y="287"/>
                  </a:moveTo>
                  <a:lnTo>
                    <a:pt x="93" y="287"/>
                  </a:lnTo>
                  <a:lnTo>
                    <a:pt x="45" y="0"/>
                  </a:lnTo>
                  <a:lnTo>
                    <a:pt x="0" y="287"/>
                  </a:lnTo>
                </a:path>
                <a:path w="93" h="859">
                  <a:moveTo>
                    <a:pt x="0" y="573"/>
                  </a:moveTo>
                  <a:lnTo>
                    <a:pt x="93" y="573"/>
                  </a:lnTo>
                  <a:lnTo>
                    <a:pt x="45" y="859"/>
                  </a:lnTo>
                  <a:lnTo>
                    <a:pt x="0" y="573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32" name="path 5732"/>
            <p:cNvSpPr/>
            <p:nvPr/>
          </p:nvSpPr>
          <p:spPr>
            <a:xfrm>
              <a:off x="3669252" y="566165"/>
              <a:ext cx="9415812" cy="1423193"/>
            </a:xfrm>
            <a:custGeom>
              <a:avLst/>
              <a:gdLst/>
              <a:ahLst/>
              <a:cxnLst/>
              <a:rect l="0" t="0" r="0" b="0"/>
              <a:pathLst>
                <a:path w="14828" h="2241">
                  <a:moveTo>
                    <a:pt x="12612" y="706"/>
                  </a:moveTo>
                  <a:lnTo>
                    <a:pt x="12396" y="658"/>
                  </a:lnTo>
                  <a:lnTo>
                    <a:pt x="12396" y="752"/>
                  </a:lnTo>
                  <a:lnTo>
                    <a:pt x="12420" y="752"/>
                  </a:lnTo>
                  <a:moveTo>
                    <a:pt x="12660" y="586"/>
                  </a:moveTo>
                  <a:lnTo>
                    <a:pt x="12612" y="574"/>
                  </a:lnTo>
                  <a:moveTo>
                    <a:pt x="12612" y="502"/>
                  </a:moveTo>
                  <a:lnTo>
                    <a:pt x="12612" y="454"/>
                  </a:lnTo>
                  <a:moveTo>
                    <a:pt x="12610" y="454"/>
                  </a:moveTo>
                  <a:lnTo>
                    <a:pt x="12608" y="438"/>
                  </a:lnTo>
                  <a:lnTo>
                    <a:pt x="12596" y="423"/>
                  </a:lnTo>
                  <a:lnTo>
                    <a:pt x="12581" y="411"/>
                  </a:lnTo>
                  <a:lnTo>
                    <a:pt x="12564" y="409"/>
                  </a:lnTo>
                  <a:moveTo>
                    <a:pt x="12564" y="406"/>
                  </a:moveTo>
                  <a:lnTo>
                    <a:pt x="12540" y="406"/>
                  </a:lnTo>
                  <a:moveTo>
                    <a:pt x="12540" y="409"/>
                  </a:moveTo>
                  <a:lnTo>
                    <a:pt x="12524" y="411"/>
                  </a:lnTo>
                  <a:lnTo>
                    <a:pt x="12509" y="423"/>
                  </a:lnTo>
                  <a:lnTo>
                    <a:pt x="12497" y="438"/>
                  </a:lnTo>
                  <a:lnTo>
                    <a:pt x="12495" y="454"/>
                  </a:lnTo>
                  <a:moveTo>
                    <a:pt x="12492" y="454"/>
                  </a:moveTo>
                  <a:lnTo>
                    <a:pt x="12492" y="502"/>
                  </a:lnTo>
                  <a:lnTo>
                    <a:pt x="12396" y="502"/>
                  </a:lnTo>
                  <a:lnTo>
                    <a:pt x="12396" y="418"/>
                  </a:lnTo>
                  <a:moveTo>
                    <a:pt x="11165" y="49"/>
                  </a:moveTo>
                  <a:lnTo>
                    <a:pt x="2208" y="34"/>
                  </a:lnTo>
                  <a:lnTo>
                    <a:pt x="0" y="2240"/>
                  </a:lnTo>
                  <a:moveTo>
                    <a:pt x="2316" y="1"/>
                  </a:moveTo>
                  <a:lnTo>
                    <a:pt x="14828" y="18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34" name="path 5734"/>
            <p:cNvSpPr/>
            <p:nvPr/>
          </p:nvSpPr>
          <p:spPr>
            <a:xfrm>
              <a:off x="1523" y="381000"/>
              <a:ext cx="797052" cy="220980"/>
            </a:xfrm>
            <a:custGeom>
              <a:avLst/>
              <a:gdLst/>
              <a:ahLst/>
              <a:cxnLst/>
              <a:rect l="0" t="0" r="0" b="0"/>
              <a:pathLst>
                <a:path w="1255" h="348">
                  <a:moveTo>
                    <a:pt x="554" y="300"/>
                  </a:moveTo>
                  <a:lnTo>
                    <a:pt x="551" y="264"/>
                  </a:lnTo>
                  <a:lnTo>
                    <a:pt x="0" y="348"/>
                  </a:lnTo>
                  <a:lnTo>
                    <a:pt x="554" y="300"/>
                  </a:lnTo>
                </a:path>
                <a:path w="1255" h="348">
                  <a:moveTo>
                    <a:pt x="551" y="264"/>
                  </a:moveTo>
                  <a:lnTo>
                    <a:pt x="0" y="348"/>
                  </a:lnTo>
                  <a:lnTo>
                    <a:pt x="0" y="314"/>
                  </a:lnTo>
                  <a:lnTo>
                    <a:pt x="551" y="264"/>
                  </a:lnTo>
                </a:path>
                <a:path w="1255" h="348">
                  <a:moveTo>
                    <a:pt x="551" y="264"/>
                  </a:moveTo>
                  <a:lnTo>
                    <a:pt x="554" y="300"/>
                  </a:lnTo>
                  <a:lnTo>
                    <a:pt x="938" y="252"/>
                  </a:lnTo>
                  <a:lnTo>
                    <a:pt x="551" y="264"/>
                  </a:lnTo>
                </a:path>
                <a:path w="1255" h="348">
                  <a:moveTo>
                    <a:pt x="554" y="300"/>
                  </a:moveTo>
                  <a:lnTo>
                    <a:pt x="938" y="252"/>
                  </a:lnTo>
                  <a:lnTo>
                    <a:pt x="940" y="288"/>
                  </a:lnTo>
                  <a:lnTo>
                    <a:pt x="554" y="300"/>
                  </a:lnTo>
                </a:path>
                <a:path w="1255" h="348">
                  <a:moveTo>
                    <a:pt x="938" y="252"/>
                  </a:moveTo>
                  <a:lnTo>
                    <a:pt x="940" y="288"/>
                  </a:lnTo>
                  <a:lnTo>
                    <a:pt x="991" y="252"/>
                  </a:lnTo>
                  <a:lnTo>
                    <a:pt x="938" y="252"/>
                  </a:lnTo>
                </a:path>
                <a:path w="1255" h="348">
                  <a:moveTo>
                    <a:pt x="940" y="288"/>
                  </a:moveTo>
                  <a:lnTo>
                    <a:pt x="991" y="252"/>
                  </a:lnTo>
                  <a:lnTo>
                    <a:pt x="991" y="288"/>
                  </a:lnTo>
                  <a:lnTo>
                    <a:pt x="940" y="288"/>
                  </a:lnTo>
                </a:path>
                <a:path w="1255" h="348">
                  <a:moveTo>
                    <a:pt x="991" y="252"/>
                  </a:moveTo>
                  <a:lnTo>
                    <a:pt x="991" y="288"/>
                  </a:lnTo>
                  <a:lnTo>
                    <a:pt x="1003" y="252"/>
                  </a:lnTo>
                  <a:lnTo>
                    <a:pt x="991" y="252"/>
                  </a:lnTo>
                </a:path>
                <a:path w="1255" h="348">
                  <a:moveTo>
                    <a:pt x="991" y="288"/>
                  </a:moveTo>
                  <a:lnTo>
                    <a:pt x="1003" y="252"/>
                  </a:lnTo>
                  <a:lnTo>
                    <a:pt x="1003" y="288"/>
                  </a:lnTo>
                  <a:lnTo>
                    <a:pt x="991" y="288"/>
                  </a:lnTo>
                </a:path>
                <a:path w="1255" h="348">
                  <a:moveTo>
                    <a:pt x="1003" y="252"/>
                  </a:moveTo>
                  <a:lnTo>
                    <a:pt x="1003" y="288"/>
                  </a:lnTo>
                  <a:lnTo>
                    <a:pt x="1128" y="237"/>
                  </a:lnTo>
                  <a:lnTo>
                    <a:pt x="1003" y="252"/>
                  </a:lnTo>
                </a:path>
                <a:path w="1255" h="348">
                  <a:moveTo>
                    <a:pt x="1003" y="288"/>
                  </a:moveTo>
                  <a:lnTo>
                    <a:pt x="1128" y="237"/>
                  </a:lnTo>
                  <a:lnTo>
                    <a:pt x="1140" y="271"/>
                  </a:lnTo>
                  <a:lnTo>
                    <a:pt x="1003" y="288"/>
                  </a:lnTo>
                </a:path>
                <a:path w="1255" h="348">
                  <a:moveTo>
                    <a:pt x="1128" y="237"/>
                  </a:moveTo>
                  <a:lnTo>
                    <a:pt x="1140" y="271"/>
                  </a:lnTo>
                  <a:lnTo>
                    <a:pt x="1149" y="225"/>
                  </a:lnTo>
                  <a:lnTo>
                    <a:pt x="1128" y="237"/>
                  </a:lnTo>
                </a:path>
                <a:path w="1255" h="348">
                  <a:moveTo>
                    <a:pt x="1140" y="271"/>
                  </a:moveTo>
                  <a:lnTo>
                    <a:pt x="1149" y="225"/>
                  </a:lnTo>
                  <a:lnTo>
                    <a:pt x="1168" y="254"/>
                  </a:lnTo>
                  <a:lnTo>
                    <a:pt x="1140" y="271"/>
                  </a:lnTo>
                </a:path>
                <a:path w="1255" h="348">
                  <a:moveTo>
                    <a:pt x="1156" y="235"/>
                  </a:moveTo>
                  <a:lnTo>
                    <a:pt x="1149" y="225"/>
                  </a:lnTo>
                  <a:lnTo>
                    <a:pt x="1149" y="228"/>
                  </a:lnTo>
                  <a:lnTo>
                    <a:pt x="1156" y="235"/>
                  </a:lnTo>
                </a:path>
                <a:path w="1255" h="348">
                  <a:moveTo>
                    <a:pt x="1156" y="235"/>
                  </a:moveTo>
                  <a:lnTo>
                    <a:pt x="1171" y="252"/>
                  </a:lnTo>
                  <a:lnTo>
                    <a:pt x="1168" y="254"/>
                  </a:lnTo>
                  <a:lnTo>
                    <a:pt x="1156" y="235"/>
                  </a:lnTo>
                </a:path>
                <a:path w="1255" h="348">
                  <a:moveTo>
                    <a:pt x="1149" y="228"/>
                  </a:moveTo>
                  <a:lnTo>
                    <a:pt x="1171" y="252"/>
                  </a:lnTo>
                  <a:lnTo>
                    <a:pt x="1154" y="223"/>
                  </a:lnTo>
                  <a:lnTo>
                    <a:pt x="1149" y="228"/>
                  </a:lnTo>
                </a:path>
                <a:path w="1255" h="348">
                  <a:moveTo>
                    <a:pt x="1171" y="252"/>
                  </a:moveTo>
                  <a:lnTo>
                    <a:pt x="1154" y="223"/>
                  </a:lnTo>
                  <a:lnTo>
                    <a:pt x="1180" y="244"/>
                  </a:lnTo>
                  <a:lnTo>
                    <a:pt x="1171" y="252"/>
                  </a:lnTo>
                </a:path>
                <a:path w="1255" h="348">
                  <a:moveTo>
                    <a:pt x="1154" y="223"/>
                  </a:moveTo>
                  <a:lnTo>
                    <a:pt x="1180" y="244"/>
                  </a:lnTo>
                  <a:lnTo>
                    <a:pt x="1185" y="160"/>
                  </a:lnTo>
                  <a:lnTo>
                    <a:pt x="1154" y="223"/>
                  </a:lnTo>
                </a:path>
                <a:path w="1255" h="348">
                  <a:moveTo>
                    <a:pt x="1180" y="244"/>
                  </a:moveTo>
                  <a:lnTo>
                    <a:pt x="1185" y="160"/>
                  </a:lnTo>
                  <a:lnTo>
                    <a:pt x="1219" y="172"/>
                  </a:lnTo>
                  <a:lnTo>
                    <a:pt x="1180" y="244"/>
                  </a:lnTo>
                </a:path>
                <a:path w="1255" h="348">
                  <a:moveTo>
                    <a:pt x="1185" y="160"/>
                  </a:moveTo>
                  <a:lnTo>
                    <a:pt x="1219" y="172"/>
                  </a:lnTo>
                  <a:lnTo>
                    <a:pt x="1219" y="7"/>
                  </a:lnTo>
                  <a:lnTo>
                    <a:pt x="1185" y="160"/>
                  </a:lnTo>
                </a:path>
                <a:path w="1255" h="348">
                  <a:moveTo>
                    <a:pt x="1219" y="172"/>
                  </a:moveTo>
                  <a:lnTo>
                    <a:pt x="1219" y="7"/>
                  </a:lnTo>
                  <a:lnTo>
                    <a:pt x="1252" y="16"/>
                  </a:lnTo>
                  <a:lnTo>
                    <a:pt x="1219" y="172"/>
                  </a:lnTo>
                </a:path>
                <a:path w="1255" h="348">
                  <a:moveTo>
                    <a:pt x="1219" y="7"/>
                  </a:moveTo>
                  <a:lnTo>
                    <a:pt x="1252" y="16"/>
                  </a:lnTo>
                  <a:lnTo>
                    <a:pt x="1221" y="0"/>
                  </a:lnTo>
                  <a:lnTo>
                    <a:pt x="1219" y="7"/>
                  </a:lnTo>
                </a:path>
                <a:path w="1255" h="348">
                  <a:moveTo>
                    <a:pt x="1252" y="16"/>
                  </a:moveTo>
                  <a:lnTo>
                    <a:pt x="1221" y="0"/>
                  </a:lnTo>
                  <a:lnTo>
                    <a:pt x="1255" y="9"/>
                  </a:lnTo>
                  <a:lnTo>
                    <a:pt x="1252" y="16"/>
                  </a:lnTo>
                </a:path>
                <a:path w="1255" h="348">
                  <a:moveTo>
                    <a:pt x="554" y="300"/>
                  </a:moveTo>
                  <a:lnTo>
                    <a:pt x="551" y="264"/>
                  </a:lnTo>
                  <a:lnTo>
                    <a:pt x="0" y="348"/>
                  </a:lnTo>
                  <a:lnTo>
                    <a:pt x="554" y="300"/>
                  </a:lnTo>
                </a:path>
                <a:path w="1255" h="348">
                  <a:moveTo>
                    <a:pt x="551" y="264"/>
                  </a:moveTo>
                  <a:lnTo>
                    <a:pt x="0" y="348"/>
                  </a:lnTo>
                  <a:lnTo>
                    <a:pt x="0" y="314"/>
                  </a:lnTo>
                  <a:lnTo>
                    <a:pt x="551" y="264"/>
                  </a:lnTo>
                </a:path>
                <a:path w="1255" h="348">
                  <a:moveTo>
                    <a:pt x="551" y="264"/>
                  </a:moveTo>
                  <a:lnTo>
                    <a:pt x="554" y="300"/>
                  </a:lnTo>
                  <a:lnTo>
                    <a:pt x="938" y="252"/>
                  </a:lnTo>
                  <a:lnTo>
                    <a:pt x="551" y="264"/>
                  </a:lnTo>
                </a:path>
                <a:path w="1255" h="348">
                  <a:moveTo>
                    <a:pt x="554" y="300"/>
                  </a:moveTo>
                  <a:lnTo>
                    <a:pt x="938" y="252"/>
                  </a:lnTo>
                  <a:lnTo>
                    <a:pt x="940" y="288"/>
                  </a:lnTo>
                  <a:lnTo>
                    <a:pt x="554" y="300"/>
                  </a:lnTo>
                </a:path>
                <a:path w="1255" h="348">
                  <a:moveTo>
                    <a:pt x="938" y="252"/>
                  </a:moveTo>
                  <a:lnTo>
                    <a:pt x="940" y="288"/>
                  </a:lnTo>
                  <a:lnTo>
                    <a:pt x="991" y="252"/>
                  </a:lnTo>
                  <a:lnTo>
                    <a:pt x="938" y="252"/>
                  </a:lnTo>
                </a:path>
                <a:path w="1255" h="348">
                  <a:moveTo>
                    <a:pt x="940" y="288"/>
                  </a:moveTo>
                  <a:lnTo>
                    <a:pt x="991" y="252"/>
                  </a:lnTo>
                  <a:lnTo>
                    <a:pt x="991" y="288"/>
                  </a:lnTo>
                  <a:lnTo>
                    <a:pt x="940" y="288"/>
                  </a:lnTo>
                </a:path>
                <a:path w="1255" h="348">
                  <a:moveTo>
                    <a:pt x="991" y="252"/>
                  </a:moveTo>
                  <a:lnTo>
                    <a:pt x="991" y="288"/>
                  </a:lnTo>
                  <a:lnTo>
                    <a:pt x="1003" y="252"/>
                  </a:lnTo>
                  <a:lnTo>
                    <a:pt x="991" y="252"/>
                  </a:lnTo>
                </a:path>
                <a:path w="1255" h="348">
                  <a:moveTo>
                    <a:pt x="991" y="288"/>
                  </a:moveTo>
                  <a:lnTo>
                    <a:pt x="1003" y="252"/>
                  </a:lnTo>
                  <a:lnTo>
                    <a:pt x="1003" y="288"/>
                  </a:lnTo>
                  <a:lnTo>
                    <a:pt x="991" y="288"/>
                  </a:lnTo>
                </a:path>
                <a:path w="1255" h="348">
                  <a:moveTo>
                    <a:pt x="1003" y="252"/>
                  </a:moveTo>
                  <a:lnTo>
                    <a:pt x="1003" y="288"/>
                  </a:lnTo>
                  <a:lnTo>
                    <a:pt x="1128" y="237"/>
                  </a:lnTo>
                  <a:lnTo>
                    <a:pt x="1003" y="252"/>
                  </a:lnTo>
                </a:path>
                <a:path w="1255" h="348">
                  <a:moveTo>
                    <a:pt x="1003" y="288"/>
                  </a:moveTo>
                  <a:lnTo>
                    <a:pt x="1128" y="237"/>
                  </a:lnTo>
                  <a:lnTo>
                    <a:pt x="1140" y="271"/>
                  </a:lnTo>
                  <a:lnTo>
                    <a:pt x="1003" y="288"/>
                  </a:lnTo>
                </a:path>
                <a:path w="1255" h="348">
                  <a:moveTo>
                    <a:pt x="1128" y="237"/>
                  </a:moveTo>
                  <a:lnTo>
                    <a:pt x="1140" y="271"/>
                  </a:lnTo>
                  <a:lnTo>
                    <a:pt x="1149" y="225"/>
                  </a:lnTo>
                  <a:lnTo>
                    <a:pt x="1128" y="237"/>
                  </a:lnTo>
                </a:path>
                <a:path w="1255" h="348">
                  <a:moveTo>
                    <a:pt x="1140" y="271"/>
                  </a:moveTo>
                  <a:lnTo>
                    <a:pt x="1149" y="225"/>
                  </a:lnTo>
                  <a:lnTo>
                    <a:pt x="1168" y="254"/>
                  </a:lnTo>
                  <a:lnTo>
                    <a:pt x="1140" y="271"/>
                  </a:lnTo>
                </a:path>
                <a:path w="1255" h="348">
                  <a:moveTo>
                    <a:pt x="1156" y="235"/>
                  </a:moveTo>
                  <a:lnTo>
                    <a:pt x="1149" y="225"/>
                  </a:lnTo>
                  <a:lnTo>
                    <a:pt x="1149" y="228"/>
                  </a:lnTo>
                  <a:lnTo>
                    <a:pt x="1156" y="235"/>
                  </a:lnTo>
                </a:path>
                <a:path w="1255" h="348">
                  <a:moveTo>
                    <a:pt x="1156" y="235"/>
                  </a:moveTo>
                  <a:lnTo>
                    <a:pt x="1171" y="252"/>
                  </a:lnTo>
                  <a:lnTo>
                    <a:pt x="1168" y="254"/>
                  </a:lnTo>
                  <a:lnTo>
                    <a:pt x="1156" y="235"/>
                  </a:lnTo>
                </a:path>
                <a:path w="1255" h="348">
                  <a:moveTo>
                    <a:pt x="1149" y="228"/>
                  </a:moveTo>
                  <a:lnTo>
                    <a:pt x="1171" y="252"/>
                  </a:lnTo>
                  <a:lnTo>
                    <a:pt x="1154" y="223"/>
                  </a:lnTo>
                  <a:lnTo>
                    <a:pt x="1149" y="228"/>
                  </a:lnTo>
                </a:path>
                <a:path w="1255" h="348">
                  <a:moveTo>
                    <a:pt x="1171" y="252"/>
                  </a:moveTo>
                  <a:lnTo>
                    <a:pt x="1154" y="223"/>
                  </a:lnTo>
                  <a:lnTo>
                    <a:pt x="1180" y="244"/>
                  </a:lnTo>
                  <a:lnTo>
                    <a:pt x="1171" y="252"/>
                  </a:lnTo>
                </a:path>
                <a:path w="1255" h="348">
                  <a:moveTo>
                    <a:pt x="1154" y="223"/>
                  </a:moveTo>
                  <a:lnTo>
                    <a:pt x="1180" y="244"/>
                  </a:lnTo>
                  <a:lnTo>
                    <a:pt x="1185" y="160"/>
                  </a:lnTo>
                  <a:lnTo>
                    <a:pt x="1154" y="223"/>
                  </a:lnTo>
                </a:path>
                <a:path w="1255" h="348">
                  <a:moveTo>
                    <a:pt x="1180" y="244"/>
                  </a:moveTo>
                  <a:lnTo>
                    <a:pt x="1185" y="160"/>
                  </a:lnTo>
                  <a:lnTo>
                    <a:pt x="1219" y="172"/>
                  </a:lnTo>
                  <a:lnTo>
                    <a:pt x="1180" y="244"/>
                  </a:lnTo>
                </a:path>
                <a:path w="1255" h="348">
                  <a:moveTo>
                    <a:pt x="1185" y="160"/>
                  </a:moveTo>
                  <a:lnTo>
                    <a:pt x="1219" y="172"/>
                  </a:lnTo>
                  <a:lnTo>
                    <a:pt x="1219" y="7"/>
                  </a:lnTo>
                  <a:lnTo>
                    <a:pt x="1185" y="160"/>
                  </a:lnTo>
                </a:path>
                <a:path w="1255" h="348">
                  <a:moveTo>
                    <a:pt x="1219" y="172"/>
                  </a:moveTo>
                  <a:lnTo>
                    <a:pt x="1219" y="7"/>
                  </a:lnTo>
                  <a:lnTo>
                    <a:pt x="1252" y="16"/>
                  </a:lnTo>
                  <a:lnTo>
                    <a:pt x="1219" y="172"/>
                  </a:lnTo>
                </a:path>
                <a:path w="1255" h="348">
                  <a:moveTo>
                    <a:pt x="1219" y="7"/>
                  </a:moveTo>
                  <a:lnTo>
                    <a:pt x="1252" y="16"/>
                  </a:lnTo>
                  <a:lnTo>
                    <a:pt x="1221" y="0"/>
                  </a:lnTo>
                  <a:lnTo>
                    <a:pt x="1219" y="7"/>
                  </a:lnTo>
                </a:path>
                <a:path w="1255" h="348">
                  <a:moveTo>
                    <a:pt x="1252" y="16"/>
                  </a:moveTo>
                  <a:lnTo>
                    <a:pt x="1221" y="0"/>
                  </a:lnTo>
                  <a:lnTo>
                    <a:pt x="1255" y="9"/>
                  </a:lnTo>
                  <a:lnTo>
                    <a:pt x="1252" y="16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36" name="path 5736"/>
            <p:cNvSpPr/>
            <p:nvPr/>
          </p:nvSpPr>
          <p:spPr>
            <a:xfrm>
              <a:off x="761" y="339090"/>
              <a:ext cx="13085064" cy="1650491"/>
            </a:xfrm>
            <a:custGeom>
              <a:avLst/>
              <a:gdLst/>
              <a:ahLst/>
              <a:cxnLst/>
              <a:rect l="0" t="0" r="0" b="0"/>
              <a:pathLst>
                <a:path w="20606" h="2599">
                  <a:moveTo>
                    <a:pt x="20605" y="814"/>
                  </a:moveTo>
                  <a:lnTo>
                    <a:pt x="20552" y="819"/>
                  </a:lnTo>
                  <a:lnTo>
                    <a:pt x="20403" y="793"/>
                  </a:lnTo>
                  <a:lnTo>
                    <a:pt x="20310" y="747"/>
                  </a:lnTo>
                  <a:lnTo>
                    <a:pt x="20271" y="714"/>
                  </a:lnTo>
                  <a:lnTo>
                    <a:pt x="20262" y="706"/>
                  </a:lnTo>
                  <a:lnTo>
                    <a:pt x="20130" y="557"/>
                  </a:lnTo>
                  <a:lnTo>
                    <a:pt x="20122" y="553"/>
                  </a:lnTo>
                  <a:lnTo>
                    <a:pt x="20113" y="548"/>
                  </a:lnTo>
                  <a:lnTo>
                    <a:pt x="20106" y="545"/>
                  </a:lnTo>
                  <a:lnTo>
                    <a:pt x="20053" y="550"/>
                  </a:lnTo>
                  <a:lnTo>
                    <a:pt x="19988" y="598"/>
                  </a:lnTo>
                  <a:lnTo>
                    <a:pt x="19851" y="766"/>
                  </a:lnTo>
                  <a:lnTo>
                    <a:pt x="19779" y="857"/>
                  </a:lnTo>
                  <a:lnTo>
                    <a:pt x="19772" y="867"/>
                  </a:lnTo>
                  <a:lnTo>
                    <a:pt x="19758" y="882"/>
                  </a:lnTo>
                  <a:lnTo>
                    <a:pt x="19640" y="990"/>
                  </a:lnTo>
                  <a:lnTo>
                    <a:pt x="19498" y="1076"/>
                  </a:lnTo>
                  <a:lnTo>
                    <a:pt x="19326" y="1138"/>
                  </a:lnTo>
                  <a:lnTo>
                    <a:pt x="19114" y="1172"/>
                  </a:lnTo>
                  <a:lnTo>
                    <a:pt x="19069" y="1174"/>
                  </a:lnTo>
                  <a:lnTo>
                    <a:pt x="19054" y="1177"/>
                  </a:lnTo>
                  <a:lnTo>
                    <a:pt x="19018" y="1177"/>
                  </a:lnTo>
                  <a:lnTo>
                    <a:pt x="18723" y="1157"/>
                  </a:lnTo>
                  <a:lnTo>
                    <a:pt x="18315" y="1081"/>
                  </a:lnTo>
                  <a:lnTo>
                    <a:pt x="17346" y="850"/>
                  </a:lnTo>
                  <a:lnTo>
                    <a:pt x="17233" y="831"/>
                  </a:lnTo>
                  <a:lnTo>
                    <a:pt x="17194" y="826"/>
                  </a:lnTo>
                  <a:lnTo>
                    <a:pt x="17137" y="817"/>
                  </a:lnTo>
                  <a:lnTo>
                    <a:pt x="16674" y="785"/>
                  </a:lnTo>
                  <a:lnTo>
                    <a:pt x="15975" y="793"/>
                  </a:lnTo>
                  <a:lnTo>
                    <a:pt x="14334" y="874"/>
                  </a:lnTo>
                  <a:lnTo>
                    <a:pt x="14276" y="877"/>
                  </a:lnTo>
                  <a:lnTo>
                    <a:pt x="14245" y="879"/>
                  </a:lnTo>
                  <a:lnTo>
                    <a:pt x="13090" y="905"/>
                  </a:lnTo>
                  <a:lnTo>
                    <a:pt x="12769" y="903"/>
                  </a:lnTo>
                  <a:lnTo>
                    <a:pt x="12291" y="903"/>
                  </a:lnTo>
                  <a:lnTo>
                    <a:pt x="12044" y="942"/>
                  </a:lnTo>
                  <a:lnTo>
                    <a:pt x="11833" y="1006"/>
                  </a:lnTo>
                  <a:lnTo>
                    <a:pt x="11816" y="1014"/>
                  </a:lnTo>
                  <a:lnTo>
                    <a:pt x="11595" y="1119"/>
                  </a:lnTo>
                  <a:lnTo>
                    <a:pt x="11446" y="1220"/>
                  </a:lnTo>
                  <a:lnTo>
                    <a:pt x="11370" y="1302"/>
                  </a:lnTo>
                  <a:lnTo>
                    <a:pt x="11336" y="1376"/>
                  </a:lnTo>
                  <a:lnTo>
                    <a:pt x="11343" y="1448"/>
                  </a:lnTo>
                  <a:lnTo>
                    <a:pt x="11348" y="1460"/>
                  </a:lnTo>
                  <a:lnTo>
                    <a:pt x="11355" y="1470"/>
                  </a:lnTo>
                  <a:lnTo>
                    <a:pt x="11360" y="1479"/>
                  </a:lnTo>
                  <a:lnTo>
                    <a:pt x="11454" y="1597"/>
                  </a:lnTo>
                  <a:lnTo>
                    <a:pt x="11456" y="1604"/>
                  </a:lnTo>
                  <a:lnTo>
                    <a:pt x="11458" y="1614"/>
                  </a:lnTo>
                  <a:lnTo>
                    <a:pt x="11451" y="1683"/>
                  </a:lnTo>
                  <a:lnTo>
                    <a:pt x="11394" y="1774"/>
                  </a:lnTo>
                  <a:lnTo>
                    <a:pt x="11331" y="1849"/>
                  </a:lnTo>
                  <a:lnTo>
                    <a:pt x="11329" y="1851"/>
                  </a:lnTo>
                  <a:lnTo>
                    <a:pt x="11286" y="1899"/>
                  </a:lnTo>
                  <a:lnTo>
                    <a:pt x="10791" y="2485"/>
                  </a:lnTo>
                  <a:lnTo>
                    <a:pt x="10698" y="2597"/>
                  </a:lnTo>
                  <a:moveTo>
                    <a:pt x="1" y="894"/>
                  </a:moveTo>
                  <a:lnTo>
                    <a:pt x="366" y="877"/>
                  </a:lnTo>
                  <a:lnTo>
                    <a:pt x="394" y="874"/>
                  </a:lnTo>
                  <a:lnTo>
                    <a:pt x="440" y="872"/>
                  </a:lnTo>
                  <a:lnTo>
                    <a:pt x="2614" y="750"/>
                  </a:lnTo>
                  <a:lnTo>
                    <a:pt x="2660" y="747"/>
                  </a:lnTo>
                  <a:lnTo>
                    <a:pt x="2730" y="742"/>
                  </a:lnTo>
                  <a:lnTo>
                    <a:pt x="5924" y="483"/>
                  </a:lnTo>
                  <a:lnTo>
                    <a:pt x="6207" y="469"/>
                  </a:lnTo>
                  <a:lnTo>
                    <a:pt x="6255" y="469"/>
                  </a:lnTo>
                  <a:lnTo>
                    <a:pt x="8098" y="435"/>
                  </a:lnTo>
                  <a:lnTo>
                    <a:pt x="8571" y="390"/>
                  </a:lnTo>
                  <a:lnTo>
                    <a:pt x="8595" y="385"/>
                  </a:lnTo>
                  <a:lnTo>
                    <a:pt x="9301" y="267"/>
                  </a:lnTo>
                  <a:lnTo>
                    <a:pt x="9572" y="265"/>
                  </a:lnTo>
                  <a:lnTo>
                    <a:pt x="9709" y="286"/>
                  </a:lnTo>
                  <a:lnTo>
                    <a:pt x="9718" y="289"/>
                  </a:lnTo>
                  <a:lnTo>
                    <a:pt x="9870" y="344"/>
                  </a:lnTo>
                  <a:lnTo>
                    <a:pt x="9910" y="365"/>
                  </a:lnTo>
                  <a:lnTo>
                    <a:pt x="9913" y="368"/>
                  </a:lnTo>
                  <a:lnTo>
                    <a:pt x="9925" y="375"/>
                  </a:lnTo>
                  <a:lnTo>
                    <a:pt x="10011" y="457"/>
                  </a:lnTo>
                  <a:lnTo>
                    <a:pt x="10088" y="572"/>
                  </a:lnTo>
                  <a:lnTo>
                    <a:pt x="10155" y="737"/>
                  </a:lnTo>
                  <a:lnTo>
                    <a:pt x="10194" y="946"/>
                  </a:lnTo>
                  <a:lnTo>
                    <a:pt x="10198" y="1059"/>
                  </a:lnTo>
                  <a:lnTo>
                    <a:pt x="10198" y="1076"/>
                  </a:lnTo>
                  <a:lnTo>
                    <a:pt x="10196" y="1100"/>
                  </a:lnTo>
                  <a:lnTo>
                    <a:pt x="10165" y="1311"/>
                  </a:lnTo>
                  <a:lnTo>
                    <a:pt x="10090" y="1532"/>
                  </a:lnTo>
                  <a:lnTo>
                    <a:pt x="9956" y="1805"/>
                  </a:lnTo>
                  <a:lnTo>
                    <a:pt x="9757" y="2130"/>
                  </a:lnTo>
                  <a:lnTo>
                    <a:pt x="9742" y="2149"/>
                  </a:lnTo>
                  <a:lnTo>
                    <a:pt x="9718" y="2187"/>
                  </a:lnTo>
                  <a:lnTo>
                    <a:pt x="9428" y="2597"/>
                  </a:lnTo>
                  <a:moveTo>
                    <a:pt x="1" y="63"/>
                  </a:moveTo>
                  <a:lnTo>
                    <a:pt x="6080" y="94"/>
                  </a:lnTo>
                  <a:lnTo>
                    <a:pt x="9807" y="30"/>
                  </a:lnTo>
                  <a:lnTo>
                    <a:pt x="10875" y="5"/>
                  </a:lnTo>
                  <a:lnTo>
                    <a:pt x="13621" y="25"/>
                  </a:lnTo>
                  <a:lnTo>
                    <a:pt x="17934" y="49"/>
                  </a:lnTo>
                  <a:lnTo>
                    <a:pt x="18068" y="46"/>
                  </a:lnTo>
                  <a:lnTo>
                    <a:pt x="20605" y="1"/>
                  </a:lnTo>
                  <a:moveTo>
                    <a:pt x="20605" y="757"/>
                  </a:moveTo>
                  <a:lnTo>
                    <a:pt x="20578" y="757"/>
                  </a:lnTo>
                  <a:lnTo>
                    <a:pt x="20521" y="745"/>
                  </a:lnTo>
                  <a:lnTo>
                    <a:pt x="20492" y="855"/>
                  </a:lnTo>
                  <a:moveTo>
                    <a:pt x="20521" y="745"/>
                  </a:moveTo>
                  <a:lnTo>
                    <a:pt x="20454" y="728"/>
                  </a:lnTo>
                  <a:lnTo>
                    <a:pt x="20442" y="723"/>
                  </a:lnTo>
                  <a:lnTo>
                    <a:pt x="20432" y="716"/>
                  </a:lnTo>
                  <a:lnTo>
                    <a:pt x="20319" y="642"/>
                  </a:lnTo>
                  <a:lnTo>
                    <a:pt x="20254" y="735"/>
                  </a:lnTo>
                  <a:moveTo>
                    <a:pt x="20319" y="642"/>
                  </a:moveTo>
                  <a:lnTo>
                    <a:pt x="20305" y="632"/>
                  </a:lnTo>
                  <a:lnTo>
                    <a:pt x="20134" y="505"/>
                  </a:lnTo>
                  <a:lnTo>
                    <a:pt x="20067" y="596"/>
                  </a:lnTo>
                  <a:moveTo>
                    <a:pt x="20134" y="505"/>
                  </a:moveTo>
                  <a:lnTo>
                    <a:pt x="20122" y="493"/>
                  </a:lnTo>
                  <a:lnTo>
                    <a:pt x="20043" y="469"/>
                  </a:lnTo>
                  <a:lnTo>
                    <a:pt x="20041" y="469"/>
                  </a:lnTo>
                  <a:lnTo>
                    <a:pt x="20031" y="471"/>
                  </a:lnTo>
                  <a:lnTo>
                    <a:pt x="19971" y="495"/>
                  </a:lnTo>
                  <a:lnTo>
                    <a:pt x="19933" y="531"/>
                  </a:lnTo>
                  <a:lnTo>
                    <a:pt x="20014" y="613"/>
                  </a:lnTo>
                  <a:moveTo>
                    <a:pt x="19933" y="531"/>
                  </a:moveTo>
                  <a:lnTo>
                    <a:pt x="19897" y="570"/>
                  </a:lnTo>
                  <a:lnTo>
                    <a:pt x="19796" y="714"/>
                  </a:lnTo>
                  <a:lnTo>
                    <a:pt x="19887" y="781"/>
                  </a:lnTo>
                  <a:moveTo>
                    <a:pt x="19796" y="714"/>
                  </a:moveTo>
                  <a:lnTo>
                    <a:pt x="19669" y="889"/>
                  </a:lnTo>
                  <a:lnTo>
                    <a:pt x="19666" y="894"/>
                  </a:lnTo>
                  <a:lnTo>
                    <a:pt x="19662" y="898"/>
                  </a:lnTo>
                  <a:lnTo>
                    <a:pt x="19743" y="977"/>
                  </a:lnTo>
                  <a:moveTo>
                    <a:pt x="19662" y="898"/>
                  </a:moveTo>
                  <a:lnTo>
                    <a:pt x="19657" y="903"/>
                  </a:lnTo>
                  <a:lnTo>
                    <a:pt x="19544" y="994"/>
                  </a:lnTo>
                  <a:lnTo>
                    <a:pt x="19474" y="1028"/>
                  </a:lnTo>
                  <a:lnTo>
                    <a:pt x="19522" y="1131"/>
                  </a:lnTo>
                  <a:moveTo>
                    <a:pt x="19474" y="1028"/>
                  </a:moveTo>
                  <a:lnTo>
                    <a:pt x="19407" y="1059"/>
                  </a:lnTo>
                  <a:lnTo>
                    <a:pt x="19256" y="1095"/>
                  </a:lnTo>
                  <a:lnTo>
                    <a:pt x="19280" y="1205"/>
                  </a:lnTo>
                  <a:moveTo>
                    <a:pt x="19256" y="1095"/>
                  </a:moveTo>
                  <a:lnTo>
                    <a:pt x="19239" y="1097"/>
                  </a:lnTo>
                  <a:lnTo>
                    <a:pt x="19102" y="1105"/>
                  </a:lnTo>
                  <a:lnTo>
                    <a:pt x="19069" y="1105"/>
                  </a:lnTo>
                  <a:lnTo>
                    <a:pt x="19028" y="1100"/>
                  </a:lnTo>
                  <a:lnTo>
                    <a:pt x="19014" y="1213"/>
                  </a:lnTo>
                  <a:moveTo>
                    <a:pt x="19028" y="1100"/>
                  </a:moveTo>
                  <a:lnTo>
                    <a:pt x="18831" y="1074"/>
                  </a:lnTo>
                  <a:lnTo>
                    <a:pt x="18802" y="1066"/>
                  </a:lnTo>
                  <a:lnTo>
                    <a:pt x="18771" y="1177"/>
                  </a:lnTo>
                  <a:moveTo>
                    <a:pt x="18802" y="1066"/>
                  </a:moveTo>
                  <a:lnTo>
                    <a:pt x="18582" y="1004"/>
                  </a:lnTo>
                  <a:lnTo>
                    <a:pt x="18550" y="1114"/>
                  </a:lnTo>
                  <a:moveTo>
                    <a:pt x="18582" y="1004"/>
                  </a:moveTo>
                  <a:lnTo>
                    <a:pt x="18493" y="980"/>
                  </a:lnTo>
                  <a:lnTo>
                    <a:pt x="18361" y="939"/>
                  </a:lnTo>
                  <a:lnTo>
                    <a:pt x="18327" y="1050"/>
                  </a:lnTo>
                  <a:moveTo>
                    <a:pt x="18361" y="939"/>
                  </a:moveTo>
                  <a:lnTo>
                    <a:pt x="18142" y="872"/>
                  </a:lnTo>
                  <a:lnTo>
                    <a:pt x="18109" y="982"/>
                  </a:lnTo>
                  <a:moveTo>
                    <a:pt x="18142" y="872"/>
                  </a:moveTo>
                  <a:lnTo>
                    <a:pt x="18049" y="843"/>
                  </a:lnTo>
                  <a:lnTo>
                    <a:pt x="18027" y="838"/>
                  </a:lnTo>
                  <a:lnTo>
                    <a:pt x="18010" y="834"/>
                  </a:lnTo>
                  <a:lnTo>
                    <a:pt x="17919" y="819"/>
                  </a:lnTo>
                  <a:lnTo>
                    <a:pt x="17900" y="932"/>
                  </a:lnTo>
                  <a:moveTo>
                    <a:pt x="17919" y="819"/>
                  </a:moveTo>
                  <a:lnTo>
                    <a:pt x="17694" y="781"/>
                  </a:lnTo>
                  <a:lnTo>
                    <a:pt x="17674" y="894"/>
                  </a:lnTo>
                  <a:moveTo>
                    <a:pt x="17694" y="781"/>
                  </a:moveTo>
                  <a:lnTo>
                    <a:pt x="17677" y="776"/>
                  </a:lnTo>
                  <a:lnTo>
                    <a:pt x="17466" y="762"/>
                  </a:lnTo>
                  <a:lnTo>
                    <a:pt x="17458" y="874"/>
                  </a:lnTo>
                  <a:moveTo>
                    <a:pt x="17466" y="762"/>
                  </a:moveTo>
                  <a:lnTo>
                    <a:pt x="17238" y="745"/>
                  </a:lnTo>
                  <a:lnTo>
                    <a:pt x="17230" y="860"/>
                  </a:lnTo>
                  <a:moveTo>
                    <a:pt x="17238" y="745"/>
                  </a:moveTo>
                  <a:lnTo>
                    <a:pt x="17132" y="737"/>
                  </a:lnTo>
                  <a:lnTo>
                    <a:pt x="17094" y="735"/>
                  </a:lnTo>
                  <a:lnTo>
                    <a:pt x="17046" y="733"/>
                  </a:lnTo>
                  <a:lnTo>
                    <a:pt x="17010" y="733"/>
                  </a:lnTo>
                  <a:lnTo>
                    <a:pt x="17007" y="845"/>
                  </a:lnTo>
                  <a:moveTo>
                    <a:pt x="17010" y="733"/>
                  </a:moveTo>
                  <a:lnTo>
                    <a:pt x="16782" y="725"/>
                  </a:lnTo>
                  <a:lnTo>
                    <a:pt x="16777" y="841"/>
                  </a:lnTo>
                  <a:moveTo>
                    <a:pt x="16782" y="725"/>
                  </a:moveTo>
                  <a:lnTo>
                    <a:pt x="16551" y="721"/>
                  </a:lnTo>
                  <a:lnTo>
                    <a:pt x="16549" y="836"/>
                  </a:lnTo>
                  <a:moveTo>
                    <a:pt x="16551" y="721"/>
                  </a:moveTo>
                  <a:lnTo>
                    <a:pt x="16323" y="716"/>
                  </a:lnTo>
                  <a:lnTo>
                    <a:pt x="16321" y="829"/>
                  </a:lnTo>
                  <a:moveTo>
                    <a:pt x="16323" y="716"/>
                  </a:moveTo>
                  <a:lnTo>
                    <a:pt x="16093" y="709"/>
                  </a:lnTo>
                  <a:lnTo>
                    <a:pt x="16090" y="824"/>
                  </a:lnTo>
                  <a:moveTo>
                    <a:pt x="16093" y="709"/>
                  </a:moveTo>
                  <a:lnTo>
                    <a:pt x="15865" y="704"/>
                  </a:lnTo>
                  <a:lnTo>
                    <a:pt x="15862" y="819"/>
                  </a:lnTo>
                  <a:moveTo>
                    <a:pt x="15865" y="704"/>
                  </a:moveTo>
                  <a:lnTo>
                    <a:pt x="15637" y="699"/>
                  </a:lnTo>
                  <a:lnTo>
                    <a:pt x="15632" y="812"/>
                  </a:lnTo>
                  <a:moveTo>
                    <a:pt x="15637" y="699"/>
                  </a:moveTo>
                  <a:lnTo>
                    <a:pt x="15435" y="692"/>
                  </a:lnTo>
                  <a:lnTo>
                    <a:pt x="15406" y="692"/>
                  </a:lnTo>
                  <a:lnTo>
                    <a:pt x="15406" y="807"/>
                  </a:lnTo>
                  <a:moveTo>
                    <a:pt x="15406" y="692"/>
                  </a:moveTo>
                  <a:lnTo>
                    <a:pt x="15178" y="692"/>
                  </a:lnTo>
                  <a:lnTo>
                    <a:pt x="15176" y="805"/>
                  </a:lnTo>
                  <a:moveTo>
                    <a:pt x="15178" y="692"/>
                  </a:moveTo>
                  <a:lnTo>
                    <a:pt x="14948" y="690"/>
                  </a:lnTo>
                  <a:lnTo>
                    <a:pt x="14948" y="805"/>
                  </a:lnTo>
                  <a:moveTo>
                    <a:pt x="14948" y="690"/>
                  </a:moveTo>
                  <a:lnTo>
                    <a:pt x="14773" y="687"/>
                  </a:lnTo>
                  <a:lnTo>
                    <a:pt x="14720" y="687"/>
                  </a:lnTo>
                  <a:lnTo>
                    <a:pt x="14720" y="802"/>
                  </a:lnTo>
                  <a:moveTo>
                    <a:pt x="14720" y="687"/>
                  </a:moveTo>
                  <a:lnTo>
                    <a:pt x="14694" y="687"/>
                  </a:lnTo>
                  <a:lnTo>
                    <a:pt x="14492" y="692"/>
                  </a:lnTo>
                  <a:lnTo>
                    <a:pt x="14492" y="807"/>
                  </a:lnTo>
                  <a:moveTo>
                    <a:pt x="14492" y="692"/>
                  </a:moveTo>
                  <a:lnTo>
                    <a:pt x="14262" y="694"/>
                  </a:lnTo>
                  <a:lnTo>
                    <a:pt x="14264" y="810"/>
                  </a:lnTo>
                  <a:moveTo>
                    <a:pt x="14262" y="694"/>
                  </a:moveTo>
                  <a:lnTo>
                    <a:pt x="14034" y="699"/>
                  </a:lnTo>
                  <a:lnTo>
                    <a:pt x="14036" y="814"/>
                  </a:lnTo>
                  <a:moveTo>
                    <a:pt x="14034" y="699"/>
                  </a:moveTo>
                  <a:lnTo>
                    <a:pt x="13803" y="704"/>
                  </a:lnTo>
                  <a:lnTo>
                    <a:pt x="13806" y="817"/>
                  </a:lnTo>
                  <a:moveTo>
                    <a:pt x="13803" y="704"/>
                  </a:moveTo>
                  <a:lnTo>
                    <a:pt x="13575" y="706"/>
                  </a:lnTo>
                  <a:lnTo>
                    <a:pt x="13578" y="822"/>
                  </a:lnTo>
                  <a:moveTo>
                    <a:pt x="13575" y="706"/>
                  </a:moveTo>
                  <a:lnTo>
                    <a:pt x="13347" y="711"/>
                  </a:lnTo>
                  <a:lnTo>
                    <a:pt x="13347" y="826"/>
                  </a:lnTo>
                  <a:moveTo>
                    <a:pt x="13347" y="711"/>
                  </a:moveTo>
                  <a:lnTo>
                    <a:pt x="13146" y="714"/>
                  </a:lnTo>
                  <a:lnTo>
                    <a:pt x="13119" y="716"/>
                  </a:lnTo>
                  <a:lnTo>
                    <a:pt x="13117" y="716"/>
                  </a:lnTo>
                  <a:lnTo>
                    <a:pt x="13124" y="829"/>
                  </a:lnTo>
                  <a:moveTo>
                    <a:pt x="13117" y="716"/>
                  </a:moveTo>
                  <a:lnTo>
                    <a:pt x="12889" y="728"/>
                  </a:lnTo>
                  <a:lnTo>
                    <a:pt x="12896" y="843"/>
                  </a:lnTo>
                  <a:moveTo>
                    <a:pt x="12889" y="728"/>
                  </a:moveTo>
                  <a:lnTo>
                    <a:pt x="12661" y="742"/>
                  </a:lnTo>
                  <a:lnTo>
                    <a:pt x="12668" y="855"/>
                  </a:lnTo>
                  <a:moveTo>
                    <a:pt x="12661" y="742"/>
                  </a:moveTo>
                  <a:lnTo>
                    <a:pt x="12440" y="754"/>
                  </a:lnTo>
                  <a:lnTo>
                    <a:pt x="12433" y="757"/>
                  </a:lnTo>
                  <a:lnTo>
                    <a:pt x="12450" y="870"/>
                  </a:lnTo>
                  <a:moveTo>
                    <a:pt x="12433" y="757"/>
                  </a:moveTo>
                  <a:lnTo>
                    <a:pt x="12205" y="790"/>
                  </a:lnTo>
                  <a:lnTo>
                    <a:pt x="12222" y="903"/>
                  </a:lnTo>
                  <a:moveTo>
                    <a:pt x="12205" y="790"/>
                  </a:moveTo>
                  <a:lnTo>
                    <a:pt x="12046" y="812"/>
                  </a:lnTo>
                  <a:lnTo>
                    <a:pt x="11979" y="829"/>
                  </a:lnTo>
                  <a:lnTo>
                    <a:pt x="12008" y="942"/>
                  </a:lnTo>
                  <a:moveTo>
                    <a:pt x="11979" y="829"/>
                  </a:moveTo>
                  <a:lnTo>
                    <a:pt x="11763" y="886"/>
                  </a:lnTo>
                  <a:lnTo>
                    <a:pt x="11758" y="886"/>
                  </a:lnTo>
                  <a:lnTo>
                    <a:pt x="11794" y="997"/>
                  </a:lnTo>
                  <a:moveTo>
                    <a:pt x="11758" y="886"/>
                  </a:moveTo>
                  <a:lnTo>
                    <a:pt x="11734" y="894"/>
                  </a:lnTo>
                  <a:lnTo>
                    <a:pt x="11722" y="898"/>
                  </a:lnTo>
                  <a:lnTo>
                    <a:pt x="11547" y="973"/>
                  </a:lnTo>
                  <a:lnTo>
                    <a:pt x="11590" y="1078"/>
                  </a:lnTo>
                  <a:moveTo>
                    <a:pt x="11547" y="973"/>
                  </a:moveTo>
                  <a:lnTo>
                    <a:pt x="11538" y="977"/>
                  </a:lnTo>
                  <a:lnTo>
                    <a:pt x="11427" y="1057"/>
                  </a:lnTo>
                  <a:lnTo>
                    <a:pt x="11396" y="1088"/>
                  </a:lnTo>
                  <a:lnTo>
                    <a:pt x="11396" y="1090"/>
                  </a:lnTo>
                  <a:lnTo>
                    <a:pt x="11389" y="1097"/>
                  </a:lnTo>
                  <a:lnTo>
                    <a:pt x="11377" y="1122"/>
                  </a:lnTo>
                  <a:lnTo>
                    <a:pt x="11475" y="1177"/>
                  </a:lnTo>
                  <a:moveTo>
                    <a:pt x="11377" y="1122"/>
                  </a:moveTo>
                  <a:lnTo>
                    <a:pt x="11322" y="1215"/>
                  </a:lnTo>
                  <a:lnTo>
                    <a:pt x="11281" y="1328"/>
                  </a:lnTo>
                  <a:lnTo>
                    <a:pt x="11389" y="1369"/>
                  </a:lnTo>
                  <a:moveTo>
                    <a:pt x="11281" y="1328"/>
                  </a:moveTo>
                  <a:lnTo>
                    <a:pt x="11228" y="1479"/>
                  </a:lnTo>
                  <a:lnTo>
                    <a:pt x="11223" y="1486"/>
                  </a:lnTo>
                  <a:moveTo>
                    <a:pt x="9536" y="2597"/>
                  </a:moveTo>
                  <a:lnTo>
                    <a:pt x="9555" y="2576"/>
                  </a:lnTo>
                  <a:lnTo>
                    <a:pt x="9555" y="2574"/>
                  </a:lnTo>
                  <a:lnTo>
                    <a:pt x="9462" y="2509"/>
                  </a:lnTo>
                  <a:moveTo>
                    <a:pt x="9555" y="2574"/>
                  </a:moveTo>
                  <a:lnTo>
                    <a:pt x="9565" y="2559"/>
                  </a:lnTo>
                  <a:lnTo>
                    <a:pt x="9690" y="2391"/>
                  </a:lnTo>
                  <a:lnTo>
                    <a:pt x="9598" y="2322"/>
                  </a:lnTo>
                  <a:moveTo>
                    <a:pt x="9690" y="2391"/>
                  </a:moveTo>
                  <a:lnTo>
                    <a:pt x="9826" y="2206"/>
                  </a:lnTo>
                  <a:lnTo>
                    <a:pt x="9735" y="2137"/>
                  </a:lnTo>
                  <a:moveTo>
                    <a:pt x="9826" y="2206"/>
                  </a:moveTo>
                  <a:lnTo>
                    <a:pt x="9963" y="2022"/>
                  </a:lnTo>
                  <a:lnTo>
                    <a:pt x="9870" y="1954"/>
                  </a:lnTo>
                  <a:moveTo>
                    <a:pt x="9963" y="2022"/>
                  </a:moveTo>
                  <a:lnTo>
                    <a:pt x="10069" y="1877"/>
                  </a:lnTo>
                  <a:lnTo>
                    <a:pt x="10100" y="1839"/>
                  </a:lnTo>
                  <a:lnTo>
                    <a:pt x="10011" y="1767"/>
                  </a:lnTo>
                  <a:moveTo>
                    <a:pt x="10100" y="1839"/>
                  </a:moveTo>
                  <a:lnTo>
                    <a:pt x="10131" y="1798"/>
                  </a:lnTo>
                  <a:lnTo>
                    <a:pt x="10146" y="1784"/>
                  </a:lnTo>
                  <a:lnTo>
                    <a:pt x="10155" y="1772"/>
                  </a:lnTo>
                  <a:lnTo>
                    <a:pt x="10242" y="1659"/>
                  </a:lnTo>
                  <a:lnTo>
                    <a:pt x="10150" y="1587"/>
                  </a:lnTo>
                  <a:moveTo>
                    <a:pt x="10242" y="1659"/>
                  </a:moveTo>
                  <a:lnTo>
                    <a:pt x="10381" y="1477"/>
                  </a:lnTo>
                  <a:lnTo>
                    <a:pt x="10292" y="1407"/>
                  </a:lnTo>
                  <a:moveTo>
                    <a:pt x="10381" y="1477"/>
                  </a:moveTo>
                  <a:lnTo>
                    <a:pt x="10390" y="1465"/>
                  </a:lnTo>
                  <a:lnTo>
                    <a:pt x="10474" y="1311"/>
                  </a:lnTo>
                  <a:moveTo>
                    <a:pt x="10486" y="1275"/>
                  </a:moveTo>
                  <a:lnTo>
                    <a:pt x="10376" y="1244"/>
                  </a:lnTo>
                  <a:moveTo>
                    <a:pt x="10510" y="1050"/>
                  </a:moveTo>
                  <a:lnTo>
                    <a:pt x="10503" y="987"/>
                  </a:lnTo>
                  <a:lnTo>
                    <a:pt x="10474" y="886"/>
                  </a:lnTo>
                  <a:lnTo>
                    <a:pt x="10472" y="884"/>
                  </a:lnTo>
                  <a:lnTo>
                    <a:pt x="10465" y="867"/>
                  </a:lnTo>
                  <a:lnTo>
                    <a:pt x="10448" y="831"/>
                  </a:lnTo>
                  <a:lnTo>
                    <a:pt x="10347" y="886"/>
                  </a:lnTo>
                  <a:moveTo>
                    <a:pt x="10448" y="831"/>
                  </a:moveTo>
                  <a:lnTo>
                    <a:pt x="10381" y="709"/>
                  </a:lnTo>
                  <a:lnTo>
                    <a:pt x="10326" y="639"/>
                  </a:lnTo>
                  <a:lnTo>
                    <a:pt x="10234" y="711"/>
                  </a:lnTo>
                  <a:moveTo>
                    <a:pt x="10326" y="639"/>
                  </a:moveTo>
                  <a:lnTo>
                    <a:pt x="10256" y="553"/>
                  </a:lnTo>
                  <a:lnTo>
                    <a:pt x="10170" y="471"/>
                  </a:lnTo>
                  <a:lnTo>
                    <a:pt x="10093" y="555"/>
                  </a:lnTo>
                  <a:moveTo>
                    <a:pt x="10170" y="471"/>
                  </a:moveTo>
                  <a:lnTo>
                    <a:pt x="10110" y="416"/>
                  </a:lnTo>
                  <a:lnTo>
                    <a:pt x="9987" y="334"/>
                  </a:lnTo>
                  <a:lnTo>
                    <a:pt x="9925" y="430"/>
                  </a:lnTo>
                  <a:moveTo>
                    <a:pt x="9987" y="334"/>
                  </a:moveTo>
                  <a:lnTo>
                    <a:pt x="9946" y="308"/>
                  </a:lnTo>
                  <a:lnTo>
                    <a:pt x="9853" y="265"/>
                  </a:lnTo>
                  <a:lnTo>
                    <a:pt x="9841" y="260"/>
                  </a:lnTo>
                  <a:lnTo>
                    <a:pt x="9778" y="245"/>
                  </a:lnTo>
                  <a:lnTo>
                    <a:pt x="9752" y="358"/>
                  </a:lnTo>
                  <a:moveTo>
                    <a:pt x="9778" y="245"/>
                  </a:moveTo>
                  <a:lnTo>
                    <a:pt x="9668" y="219"/>
                  </a:lnTo>
                  <a:lnTo>
                    <a:pt x="9553" y="214"/>
                  </a:lnTo>
                  <a:lnTo>
                    <a:pt x="9546" y="327"/>
                  </a:lnTo>
                  <a:moveTo>
                    <a:pt x="9553" y="214"/>
                  </a:moveTo>
                  <a:lnTo>
                    <a:pt x="9411" y="205"/>
                  </a:lnTo>
                  <a:lnTo>
                    <a:pt x="9325" y="212"/>
                  </a:lnTo>
                  <a:lnTo>
                    <a:pt x="9330" y="325"/>
                  </a:lnTo>
                  <a:moveTo>
                    <a:pt x="9325" y="212"/>
                  </a:moveTo>
                  <a:lnTo>
                    <a:pt x="9229" y="217"/>
                  </a:lnTo>
                  <a:lnTo>
                    <a:pt x="9214" y="219"/>
                  </a:lnTo>
                  <a:lnTo>
                    <a:pt x="9198" y="219"/>
                  </a:lnTo>
                  <a:lnTo>
                    <a:pt x="9097" y="236"/>
                  </a:lnTo>
                  <a:lnTo>
                    <a:pt x="9114" y="349"/>
                  </a:lnTo>
                  <a:moveTo>
                    <a:pt x="9097" y="236"/>
                  </a:moveTo>
                  <a:lnTo>
                    <a:pt x="8869" y="270"/>
                  </a:lnTo>
                  <a:lnTo>
                    <a:pt x="8888" y="382"/>
                  </a:lnTo>
                  <a:moveTo>
                    <a:pt x="8869" y="270"/>
                  </a:moveTo>
                  <a:lnTo>
                    <a:pt x="8643" y="303"/>
                  </a:lnTo>
                  <a:lnTo>
                    <a:pt x="8660" y="416"/>
                  </a:lnTo>
                  <a:moveTo>
                    <a:pt x="8643" y="303"/>
                  </a:moveTo>
                  <a:lnTo>
                    <a:pt x="8418" y="339"/>
                  </a:lnTo>
                  <a:lnTo>
                    <a:pt x="8434" y="452"/>
                  </a:lnTo>
                  <a:moveTo>
                    <a:pt x="8418" y="339"/>
                  </a:moveTo>
                  <a:lnTo>
                    <a:pt x="8406" y="339"/>
                  </a:lnTo>
                  <a:lnTo>
                    <a:pt x="8389" y="342"/>
                  </a:lnTo>
                  <a:lnTo>
                    <a:pt x="8348" y="346"/>
                  </a:lnTo>
                  <a:lnTo>
                    <a:pt x="8190" y="354"/>
                  </a:lnTo>
                  <a:lnTo>
                    <a:pt x="8194" y="466"/>
                  </a:lnTo>
                  <a:moveTo>
                    <a:pt x="8190" y="354"/>
                  </a:moveTo>
                  <a:lnTo>
                    <a:pt x="7959" y="363"/>
                  </a:lnTo>
                  <a:lnTo>
                    <a:pt x="7964" y="478"/>
                  </a:lnTo>
                  <a:moveTo>
                    <a:pt x="7959" y="363"/>
                  </a:moveTo>
                  <a:lnTo>
                    <a:pt x="7839" y="368"/>
                  </a:lnTo>
                  <a:lnTo>
                    <a:pt x="7731" y="368"/>
                  </a:lnTo>
                  <a:lnTo>
                    <a:pt x="7731" y="483"/>
                  </a:lnTo>
                  <a:moveTo>
                    <a:pt x="7731" y="368"/>
                  </a:moveTo>
                  <a:lnTo>
                    <a:pt x="7503" y="365"/>
                  </a:lnTo>
                  <a:lnTo>
                    <a:pt x="7501" y="481"/>
                  </a:lnTo>
                  <a:moveTo>
                    <a:pt x="7503" y="365"/>
                  </a:moveTo>
                  <a:lnTo>
                    <a:pt x="7273" y="365"/>
                  </a:lnTo>
                  <a:lnTo>
                    <a:pt x="7273" y="478"/>
                  </a:lnTo>
                  <a:moveTo>
                    <a:pt x="7273" y="365"/>
                  </a:moveTo>
                  <a:lnTo>
                    <a:pt x="7045" y="363"/>
                  </a:lnTo>
                  <a:lnTo>
                    <a:pt x="7042" y="478"/>
                  </a:lnTo>
                  <a:moveTo>
                    <a:pt x="7045" y="363"/>
                  </a:moveTo>
                  <a:lnTo>
                    <a:pt x="6814" y="361"/>
                  </a:lnTo>
                  <a:lnTo>
                    <a:pt x="6814" y="476"/>
                  </a:lnTo>
                  <a:moveTo>
                    <a:pt x="6814" y="361"/>
                  </a:moveTo>
                  <a:lnTo>
                    <a:pt x="6586" y="358"/>
                  </a:lnTo>
                  <a:lnTo>
                    <a:pt x="6586" y="474"/>
                  </a:lnTo>
                  <a:moveTo>
                    <a:pt x="6586" y="358"/>
                  </a:moveTo>
                  <a:lnTo>
                    <a:pt x="6356" y="358"/>
                  </a:lnTo>
                  <a:lnTo>
                    <a:pt x="6356" y="471"/>
                  </a:lnTo>
                  <a:moveTo>
                    <a:pt x="6356" y="358"/>
                  </a:moveTo>
                  <a:lnTo>
                    <a:pt x="6210" y="358"/>
                  </a:lnTo>
                  <a:lnTo>
                    <a:pt x="6128" y="363"/>
                  </a:lnTo>
                  <a:lnTo>
                    <a:pt x="6133" y="476"/>
                  </a:lnTo>
                  <a:moveTo>
                    <a:pt x="6128" y="363"/>
                  </a:moveTo>
                  <a:lnTo>
                    <a:pt x="5900" y="373"/>
                  </a:lnTo>
                  <a:lnTo>
                    <a:pt x="5905" y="488"/>
                  </a:lnTo>
                  <a:moveTo>
                    <a:pt x="5900" y="373"/>
                  </a:moveTo>
                  <a:lnTo>
                    <a:pt x="5672" y="385"/>
                  </a:lnTo>
                  <a:lnTo>
                    <a:pt x="5677" y="497"/>
                  </a:lnTo>
                  <a:moveTo>
                    <a:pt x="5672" y="385"/>
                  </a:moveTo>
                  <a:lnTo>
                    <a:pt x="5442" y="394"/>
                  </a:lnTo>
                  <a:lnTo>
                    <a:pt x="5446" y="510"/>
                  </a:lnTo>
                  <a:moveTo>
                    <a:pt x="5442" y="394"/>
                  </a:moveTo>
                  <a:lnTo>
                    <a:pt x="5214" y="404"/>
                  </a:lnTo>
                  <a:lnTo>
                    <a:pt x="5218" y="519"/>
                  </a:lnTo>
                  <a:moveTo>
                    <a:pt x="5214" y="404"/>
                  </a:moveTo>
                  <a:lnTo>
                    <a:pt x="4995" y="414"/>
                  </a:lnTo>
                  <a:lnTo>
                    <a:pt x="4986" y="416"/>
                  </a:lnTo>
                  <a:lnTo>
                    <a:pt x="4990" y="529"/>
                  </a:lnTo>
                  <a:moveTo>
                    <a:pt x="4986" y="416"/>
                  </a:moveTo>
                  <a:lnTo>
                    <a:pt x="4755" y="428"/>
                  </a:lnTo>
                  <a:lnTo>
                    <a:pt x="4762" y="543"/>
                  </a:lnTo>
                  <a:moveTo>
                    <a:pt x="4755" y="428"/>
                  </a:moveTo>
                  <a:lnTo>
                    <a:pt x="4527" y="442"/>
                  </a:lnTo>
                  <a:lnTo>
                    <a:pt x="4534" y="557"/>
                  </a:lnTo>
                  <a:moveTo>
                    <a:pt x="4527" y="442"/>
                  </a:moveTo>
                  <a:lnTo>
                    <a:pt x="4299" y="457"/>
                  </a:lnTo>
                  <a:lnTo>
                    <a:pt x="4306" y="570"/>
                  </a:lnTo>
                  <a:moveTo>
                    <a:pt x="4299" y="457"/>
                  </a:moveTo>
                  <a:lnTo>
                    <a:pt x="4071" y="469"/>
                  </a:lnTo>
                  <a:lnTo>
                    <a:pt x="4076" y="584"/>
                  </a:lnTo>
                  <a:moveTo>
                    <a:pt x="4071" y="469"/>
                  </a:moveTo>
                  <a:lnTo>
                    <a:pt x="3841" y="483"/>
                  </a:lnTo>
                  <a:lnTo>
                    <a:pt x="3848" y="596"/>
                  </a:lnTo>
                  <a:moveTo>
                    <a:pt x="3841" y="483"/>
                  </a:moveTo>
                  <a:lnTo>
                    <a:pt x="3781" y="485"/>
                  </a:lnTo>
                  <a:lnTo>
                    <a:pt x="3730" y="490"/>
                  </a:lnTo>
                  <a:lnTo>
                    <a:pt x="3690" y="493"/>
                  </a:lnTo>
                  <a:lnTo>
                    <a:pt x="3613" y="497"/>
                  </a:lnTo>
                  <a:lnTo>
                    <a:pt x="3620" y="610"/>
                  </a:lnTo>
                  <a:moveTo>
                    <a:pt x="3613" y="497"/>
                  </a:moveTo>
                  <a:lnTo>
                    <a:pt x="3385" y="512"/>
                  </a:lnTo>
                  <a:lnTo>
                    <a:pt x="3392" y="627"/>
                  </a:lnTo>
                  <a:moveTo>
                    <a:pt x="3385" y="512"/>
                  </a:moveTo>
                  <a:lnTo>
                    <a:pt x="3157" y="529"/>
                  </a:lnTo>
                  <a:lnTo>
                    <a:pt x="3164" y="642"/>
                  </a:lnTo>
                  <a:moveTo>
                    <a:pt x="3157" y="529"/>
                  </a:moveTo>
                  <a:lnTo>
                    <a:pt x="2929" y="543"/>
                  </a:lnTo>
                  <a:lnTo>
                    <a:pt x="2936" y="658"/>
                  </a:lnTo>
                  <a:moveTo>
                    <a:pt x="2929" y="543"/>
                  </a:moveTo>
                  <a:lnTo>
                    <a:pt x="2698" y="560"/>
                  </a:lnTo>
                  <a:lnTo>
                    <a:pt x="2708" y="673"/>
                  </a:lnTo>
                  <a:moveTo>
                    <a:pt x="2698" y="560"/>
                  </a:moveTo>
                  <a:lnTo>
                    <a:pt x="2470" y="574"/>
                  </a:lnTo>
                  <a:lnTo>
                    <a:pt x="2478" y="690"/>
                  </a:lnTo>
                  <a:moveTo>
                    <a:pt x="2470" y="574"/>
                  </a:moveTo>
                  <a:lnTo>
                    <a:pt x="2242" y="591"/>
                  </a:lnTo>
                  <a:lnTo>
                    <a:pt x="2250" y="704"/>
                  </a:lnTo>
                  <a:moveTo>
                    <a:pt x="2242" y="591"/>
                  </a:moveTo>
                  <a:lnTo>
                    <a:pt x="2014" y="605"/>
                  </a:lnTo>
                  <a:lnTo>
                    <a:pt x="2022" y="721"/>
                  </a:lnTo>
                  <a:moveTo>
                    <a:pt x="2014" y="605"/>
                  </a:moveTo>
                  <a:lnTo>
                    <a:pt x="1786" y="622"/>
                  </a:lnTo>
                  <a:lnTo>
                    <a:pt x="1794" y="735"/>
                  </a:lnTo>
                  <a:moveTo>
                    <a:pt x="1786" y="622"/>
                  </a:moveTo>
                  <a:lnTo>
                    <a:pt x="1657" y="630"/>
                  </a:lnTo>
                  <a:lnTo>
                    <a:pt x="1614" y="634"/>
                  </a:lnTo>
                  <a:lnTo>
                    <a:pt x="1573" y="637"/>
                  </a:lnTo>
                  <a:lnTo>
                    <a:pt x="1558" y="639"/>
                  </a:lnTo>
                  <a:lnTo>
                    <a:pt x="1566" y="752"/>
                  </a:lnTo>
                  <a:moveTo>
                    <a:pt x="1558" y="639"/>
                  </a:moveTo>
                  <a:lnTo>
                    <a:pt x="1328" y="656"/>
                  </a:lnTo>
                  <a:lnTo>
                    <a:pt x="1338" y="771"/>
                  </a:lnTo>
                  <a:moveTo>
                    <a:pt x="1328" y="656"/>
                  </a:moveTo>
                  <a:lnTo>
                    <a:pt x="1100" y="675"/>
                  </a:lnTo>
                  <a:lnTo>
                    <a:pt x="1110" y="788"/>
                  </a:lnTo>
                  <a:moveTo>
                    <a:pt x="1100" y="675"/>
                  </a:moveTo>
                  <a:lnTo>
                    <a:pt x="872" y="692"/>
                  </a:lnTo>
                  <a:lnTo>
                    <a:pt x="882" y="807"/>
                  </a:lnTo>
                  <a:moveTo>
                    <a:pt x="872" y="692"/>
                  </a:moveTo>
                  <a:lnTo>
                    <a:pt x="644" y="711"/>
                  </a:lnTo>
                  <a:lnTo>
                    <a:pt x="654" y="824"/>
                  </a:lnTo>
                  <a:moveTo>
                    <a:pt x="644" y="711"/>
                  </a:moveTo>
                  <a:lnTo>
                    <a:pt x="416" y="728"/>
                  </a:lnTo>
                  <a:lnTo>
                    <a:pt x="426" y="843"/>
                  </a:lnTo>
                  <a:moveTo>
                    <a:pt x="416" y="728"/>
                  </a:moveTo>
                  <a:lnTo>
                    <a:pt x="188" y="747"/>
                  </a:lnTo>
                  <a:lnTo>
                    <a:pt x="198" y="860"/>
                  </a:lnTo>
                  <a:moveTo>
                    <a:pt x="188" y="747"/>
                  </a:moveTo>
                  <a:lnTo>
                    <a:pt x="1" y="762"/>
                  </a:lnTo>
                  <a:moveTo>
                    <a:pt x="20605" y="814"/>
                  </a:moveTo>
                  <a:lnTo>
                    <a:pt x="20552" y="819"/>
                  </a:lnTo>
                  <a:lnTo>
                    <a:pt x="20403" y="793"/>
                  </a:lnTo>
                  <a:lnTo>
                    <a:pt x="20310" y="747"/>
                  </a:lnTo>
                  <a:lnTo>
                    <a:pt x="20271" y="714"/>
                  </a:lnTo>
                  <a:lnTo>
                    <a:pt x="20262" y="706"/>
                  </a:lnTo>
                  <a:lnTo>
                    <a:pt x="20130" y="557"/>
                  </a:lnTo>
                  <a:lnTo>
                    <a:pt x="20122" y="553"/>
                  </a:lnTo>
                  <a:lnTo>
                    <a:pt x="20113" y="548"/>
                  </a:lnTo>
                  <a:lnTo>
                    <a:pt x="20106" y="545"/>
                  </a:lnTo>
                  <a:lnTo>
                    <a:pt x="20053" y="550"/>
                  </a:lnTo>
                  <a:lnTo>
                    <a:pt x="19988" y="598"/>
                  </a:lnTo>
                  <a:lnTo>
                    <a:pt x="19851" y="766"/>
                  </a:lnTo>
                  <a:lnTo>
                    <a:pt x="19779" y="857"/>
                  </a:lnTo>
                  <a:lnTo>
                    <a:pt x="19772" y="867"/>
                  </a:lnTo>
                  <a:lnTo>
                    <a:pt x="19758" y="882"/>
                  </a:lnTo>
                  <a:lnTo>
                    <a:pt x="19640" y="990"/>
                  </a:lnTo>
                  <a:lnTo>
                    <a:pt x="19498" y="1076"/>
                  </a:lnTo>
                  <a:lnTo>
                    <a:pt x="19326" y="1138"/>
                  </a:lnTo>
                  <a:lnTo>
                    <a:pt x="19114" y="1172"/>
                  </a:lnTo>
                  <a:lnTo>
                    <a:pt x="19069" y="1174"/>
                  </a:lnTo>
                  <a:lnTo>
                    <a:pt x="19054" y="1177"/>
                  </a:lnTo>
                  <a:lnTo>
                    <a:pt x="19018" y="1177"/>
                  </a:lnTo>
                  <a:lnTo>
                    <a:pt x="18723" y="1157"/>
                  </a:lnTo>
                  <a:lnTo>
                    <a:pt x="18315" y="1081"/>
                  </a:lnTo>
                  <a:lnTo>
                    <a:pt x="17346" y="850"/>
                  </a:lnTo>
                  <a:lnTo>
                    <a:pt x="17233" y="831"/>
                  </a:lnTo>
                  <a:lnTo>
                    <a:pt x="17194" y="826"/>
                  </a:lnTo>
                  <a:lnTo>
                    <a:pt x="17137" y="817"/>
                  </a:lnTo>
                  <a:lnTo>
                    <a:pt x="16674" y="785"/>
                  </a:lnTo>
                  <a:lnTo>
                    <a:pt x="15975" y="793"/>
                  </a:lnTo>
                  <a:lnTo>
                    <a:pt x="14334" y="874"/>
                  </a:lnTo>
                  <a:lnTo>
                    <a:pt x="14276" y="877"/>
                  </a:lnTo>
                  <a:lnTo>
                    <a:pt x="14245" y="879"/>
                  </a:lnTo>
                  <a:lnTo>
                    <a:pt x="13090" y="905"/>
                  </a:lnTo>
                  <a:lnTo>
                    <a:pt x="12769" y="903"/>
                  </a:lnTo>
                  <a:lnTo>
                    <a:pt x="12291" y="903"/>
                  </a:lnTo>
                  <a:lnTo>
                    <a:pt x="12044" y="942"/>
                  </a:lnTo>
                  <a:lnTo>
                    <a:pt x="11833" y="1006"/>
                  </a:lnTo>
                  <a:lnTo>
                    <a:pt x="11816" y="1014"/>
                  </a:lnTo>
                  <a:lnTo>
                    <a:pt x="11595" y="1119"/>
                  </a:lnTo>
                  <a:lnTo>
                    <a:pt x="11446" y="1220"/>
                  </a:lnTo>
                  <a:lnTo>
                    <a:pt x="11370" y="1302"/>
                  </a:lnTo>
                  <a:lnTo>
                    <a:pt x="11336" y="1376"/>
                  </a:lnTo>
                  <a:lnTo>
                    <a:pt x="11343" y="1448"/>
                  </a:lnTo>
                  <a:lnTo>
                    <a:pt x="11348" y="1460"/>
                  </a:lnTo>
                  <a:lnTo>
                    <a:pt x="11355" y="1470"/>
                  </a:lnTo>
                  <a:lnTo>
                    <a:pt x="11360" y="1479"/>
                  </a:lnTo>
                  <a:lnTo>
                    <a:pt x="11454" y="1597"/>
                  </a:lnTo>
                  <a:lnTo>
                    <a:pt x="11456" y="1604"/>
                  </a:lnTo>
                  <a:lnTo>
                    <a:pt x="11458" y="1614"/>
                  </a:lnTo>
                  <a:lnTo>
                    <a:pt x="11451" y="1683"/>
                  </a:lnTo>
                  <a:lnTo>
                    <a:pt x="11394" y="1774"/>
                  </a:lnTo>
                  <a:lnTo>
                    <a:pt x="11331" y="1849"/>
                  </a:lnTo>
                  <a:lnTo>
                    <a:pt x="11329" y="1851"/>
                  </a:lnTo>
                  <a:lnTo>
                    <a:pt x="11286" y="1899"/>
                  </a:lnTo>
                  <a:lnTo>
                    <a:pt x="10791" y="2485"/>
                  </a:lnTo>
                  <a:lnTo>
                    <a:pt x="10698" y="2597"/>
                  </a:lnTo>
                  <a:moveTo>
                    <a:pt x="1" y="894"/>
                  </a:moveTo>
                  <a:lnTo>
                    <a:pt x="366" y="877"/>
                  </a:lnTo>
                  <a:lnTo>
                    <a:pt x="394" y="874"/>
                  </a:lnTo>
                  <a:lnTo>
                    <a:pt x="440" y="872"/>
                  </a:lnTo>
                  <a:lnTo>
                    <a:pt x="2614" y="750"/>
                  </a:lnTo>
                  <a:lnTo>
                    <a:pt x="2660" y="747"/>
                  </a:lnTo>
                  <a:lnTo>
                    <a:pt x="2730" y="742"/>
                  </a:lnTo>
                  <a:lnTo>
                    <a:pt x="5924" y="483"/>
                  </a:lnTo>
                  <a:lnTo>
                    <a:pt x="6207" y="469"/>
                  </a:lnTo>
                  <a:lnTo>
                    <a:pt x="6255" y="469"/>
                  </a:lnTo>
                  <a:lnTo>
                    <a:pt x="8098" y="435"/>
                  </a:lnTo>
                  <a:lnTo>
                    <a:pt x="8571" y="390"/>
                  </a:lnTo>
                  <a:lnTo>
                    <a:pt x="8595" y="385"/>
                  </a:lnTo>
                  <a:lnTo>
                    <a:pt x="9301" y="267"/>
                  </a:lnTo>
                  <a:lnTo>
                    <a:pt x="9572" y="265"/>
                  </a:lnTo>
                  <a:lnTo>
                    <a:pt x="9709" y="286"/>
                  </a:lnTo>
                  <a:lnTo>
                    <a:pt x="9718" y="289"/>
                  </a:lnTo>
                  <a:lnTo>
                    <a:pt x="9870" y="344"/>
                  </a:lnTo>
                  <a:lnTo>
                    <a:pt x="9910" y="365"/>
                  </a:lnTo>
                  <a:lnTo>
                    <a:pt x="9913" y="368"/>
                  </a:lnTo>
                  <a:lnTo>
                    <a:pt x="9925" y="375"/>
                  </a:lnTo>
                  <a:lnTo>
                    <a:pt x="10011" y="457"/>
                  </a:lnTo>
                  <a:lnTo>
                    <a:pt x="10088" y="572"/>
                  </a:lnTo>
                  <a:lnTo>
                    <a:pt x="10155" y="737"/>
                  </a:lnTo>
                  <a:lnTo>
                    <a:pt x="10194" y="946"/>
                  </a:lnTo>
                  <a:lnTo>
                    <a:pt x="10198" y="1059"/>
                  </a:lnTo>
                  <a:lnTo>
                    <a:pt x="10198" y="1076"/>
                  </a:lnTo>
                  <a:lnTo>
                    <a:pt x="10196" y="1100"/>
                  </a:lnTo>
                  <a:lnTo>
                    <a:pt x="10165" y="1311"/>
                  </a:lnTo>
                  <a:lnTo>
                    <a:pt x="10090" y="1532"/>
                  </a:lnTo>
                  <a:lnTo>
                    <a:pt x="9956" y="1805"/>
                  </a:lnTo>
                  <a:lnTo>
                    <a:pt x="9757" y="2130"/>
                  </a:lnTo>
                  <a:lnTo>
                    <a:pt x="9742" y="2149"/>
                  </a:lnTo>
                  <a:lnTo>
                    <a:pt x="9718" y="2187"/>
                  </a:lnTo>
                  <a:lnTo>
                    <a:pt x="9428" y="2597"/>
                  </a:lnTo>
                  <a:moveTo>
                    <a:pt x="1" y="63"/>
                  </a:moveTo>
                  <a:lnTo>
                    <a:pt x="6080" y="94"/>
                  </a:lnTo>
                  <a:lnTo>
                    <a:pt x="9807" y="30"/>
                  </a:lnTo>
                  <a:lnTo>
                    <a:pt x="10875" y="5"/>
                  </a:lnTo>
                  <a:lnTo>
                    <a:pt x="13621" y="25"/>
                  </a:lnTo>
                  <a:lnTo>
                    <a:pt x="17934" y="49"/>
                  </a:lnTo>
                  <a:lnTo>
                    <a:pt x="18068" y="46"/>
                  </a:lnTo>
                  <a:lnTo>
                    <a:pt x="20605" y="1"/>
                  </a:lnTo>
                  <a:moveTo>
                    <a:pt x="20605" y="757"/>
                  </a:moveTo>
                  <a:lnTo>
                    <a:pt x="20578" y="757"/>
                  </a:lnTo>
                  <a:lnTo>
                    <a:pt x="20521" y="745"/>
                  </a:lnTo>
                  <a:lnTo>
                    <a:pt x="20492" y="855"/>
                  </a:lnTo>
                  <a:moveTo>
                    <a:pt x="20521" y="745"/>
                  </a:moveTo>
                  <a:lnTo>
                    <a:pt x="20454" y="728"/>
                  </a:lnTo>
                  <a:lnTo>
                    <a:pt x="20442" y="723"/>
                  </a:lnTo>
                  <a:lnTo>
                    <a:pt x="20432" y="716"/>
                  </a:lnTo>
                  <a:lnTo>
                    <a:pt x="20319" y="642"/>
                  </a:lnTo>
                  <a:lnTo>
                    <a:pt x="20254" y="735"/>
                  </a:lnTo>
                  <a:moveTo>
                    <a:pt x="20319" y="642"/>
                  </a:moveTo>
                  <a:lnTo>
                    <a:pt x="20305" y="632"/>
                  </a:lnTo>
                  <a:lnTo>
                    <a:pt x="20134" y="505"/>
                  </a:lnTo>
                  <a:lnTo>
                    <a:pt x="20067" y="596"/>
                  </a:lnTo>
                  <a:moveTo>
                    <a:pt x="20134" y="505"/>
                  </a:moveTo>
                  <a:lnTo>
                    <a:pt x="20122" y="493"/>
                  </a:lnTo>
                  <a:lnTo>
                    <a:pt x="20043" y="469"/>
                  </a:lnTo>
                  <a:lnTo>
                    <a:pt x="20041" y="469"/>
                  </a:lnTo>
                  <a:lnTo>
                    <a:pt x="20031" y="471"/>
                  </a:lnTo>
                  <a:lnTo>
                    <a:pt x="19971" y="495"/>
                  </a:lnTo>
                  <a:lnTo>
                    <a:pt x="19933" y="531"/>
                  </a:lnTo>
                  <a:lnTo>
                    <a:pt x="20014" y="613"/>
                  </a:lnTo>
                  <a:moveTo>
                    <a:pt x="19933" y="531"/>
                  </a:moveTo>
                  <a:lnTo>
                    <a:pt x="19897" y="570"/>
                  </a:lnTo>
                  <a:lnTo>
                    <a:pt x="19796" y="714"/>
                  </a:lnTo>
                  <a:lnTo>
                    <a:pt x="19887" y="781"/>
                  </a:lnTo>
                  <a:moveTo>
                    <a:pt x="19796" y="714"/>
                  </a:moveTo>
                  <a:lnTo>
                    <a:pt x="19669" y="889"/>
                  </a:lnTo>
                  <a:lnTo>
                    <a:pt x="19666" y="894"/>
                  </a:lnTo>
                  <a:lnTo>
                    <a:pt x="19662" y="898"/>
                  </a:lnTo>
                  <a:lnTo>
                    <a:pt x="19743" y="977"/>
                  </a:lnTo>
                  <a:moveTo>
                    <a:pt x="19662" y="898"/>
                  </a:moveTo>
                  <a:lnTo>
                    <a:pt x="19657" y="903"/>
                  </a:lnTo>
                  <a:lnTo>
                    <a:pt x="19544" y="994"/>
                  </a:lnTo>
                  <a:lnTo>
                    <a:pt x="19474" y="1028"/>
                  </a:lnTo>
                  <a:lnTo>
                    <a:pt x="19522" y="1131"/>
                  </a:lnTo>
                  <a:moveTo>
                    <a:pt x="19474" y="1028"/>
                  </a:moveTo>
                  <a:lnTo>
                    <a:pt x="19407" y="1059"/>
                  </a:lnTo>
                  <a:lnTo>
                    <a:pt x="19256" y="1095"/>
                  </a:lnTo>
                  <a:lnTo>
                    <a:pt x="19280" y="1205"/>
                  </a:lnTo>
                  <a:moveTo>
                    <a:pt x="19256" y="1095"/>
                  </a:moveTo>
                  <a:lnTo>
                    <a:pt x="19239" y="1097"/>
                  </a:lnTo>
                  <a:lnTo>
                    <a:pt x="19102" y="1105"/>
                  </a:lnTo>
                  <a:lnTo>
                    <a:pt x="19069" y="1105"/>
                  </a:lnTo>
                  <a:lnTo>
                    <a:pt x="19028" y="1100"/>
                  </a:lnTo>
                  <a:lnTo>
                    <a:pt x="19014" y="1213"/>
                  </a:lnTo>
                  <a:moveTo>
                    <a:pt x="19028" y="1100"/>
                  </a:moveTo>
                  <a:lnTo>
                    <a:pt x="18831" y="1074"/>
                  </a:lnTo>
                  <a:lnTo>
                    <a:pt x="18802" y="1066"/>
                  </a:lnTo>
                  <a:lnTo>
                    <a:pt x="18771" y="1177"/>
                  </a:lnTo>
                  <a:moveTo>
                    <a:pt x="18802" y="1066"/>
                  </a:moveTo>
                  <a:lnTo>
                    <a:pt x="18582" y="1004"/>
                  </a:lnTo>
                  <a:lnTo>
                    <a:pt x="18550" y="1114"/>
                  </a:lnTo>
                  <a:moveTo>
                    <a:pt x="18582" y="1004"/>
                  </a:moveTo>
                  <a:lnTo>
                    <a:pt x="18493" y="980"/>
                  </a:lnTo>
                  <a:lnTo>
                    <a:pt x="18361" y="939"/>
                  </a:lnTo>
                  <a:lnTo>
                    <a:pt x="18327" y="1050"/>
                  </a:lnTo>
                  <a:moveTo>
                    <a:pt x="18361" y="939"/>
                  </a:moveTo>
                  <a:lnTo>
                    <a:pt x="18142" y="872"/>
                  </a:lnTo>
                  <a:lnTo>
                    <a:pt x="18109" y="982"/>
                  </a:lnTo>
                  <a:moveTo>
                    <a:pt x="18142" y="872"/>
                  </a:moveTo>
                  <a:lnTo>
                    <a:pt x="18049" y="843"/>
                  </a:lnTo>
                  <a:lnTo>
                    <a:pt x="18027" y="838"/>
                  </a:lnTo>
                  <a:lnTo>
                    <a:pt x="18010" y="834"/>
                  </a:lnTo>
                  <a:lnTo>
                    <a:pt x="17919" y="819"/>
                  </a:lnTo>
                  <a:lnTo>
                    <a:pt x="17900" y="932"/>
                  </a:lnTo>
                  <a:moveTo>
                    <a:pt x="17919" y="819"/>
                  </a:moveTo>
                  <a:lnTo>
                    <a:pt x="17694" y="781"/>
                  </a:lnTo>
                  <a:lnTo>
                    <a:pt x="17674" y="894"/>
                  </a:lnTo>
                  <a:moveTo>
                    <a:pt x="17694" y="781"/>
                  </a:moveTo>
                  <a:lnTo>
                    <a:pt x="17677" y="776"/>
                  </a:lnTo>
                  <a:lnTo>
                    <a:pt x="17466" y="762"/>
                  </a:lnTo>
                  <a:lnTo>
                    <a:pt x="17458" y="874"/>
                  </a:lnTo>
                  <a:moveTo>
                    <a:pt x="17466" y="762"/>
                  </a:moveTo>
                  <a:lnTo>
                    <a:pt x="17238" y="745"/>
                  </a:lnTo>
                  <a:lnTo>
                    <a:pt x="17230" y="860"/>
                  </a:lnTo>
                  <a:moveTo>
                    <a:pt x="17238" y="745"/>
                  </a:moveTo>
                  <a:lnTo>
                    <a:pt x="17132" y="737"/>
                  </a:lnTo>
                  <a:lnTo>
                    <a:pt x="17094" y="735"/>
                  </a:lnTo>
                  <a:lnTo>
                    <a:pt x="17046" y="733"/>
                  </a:lnTo>
                  <a:lnTo>
                    <a:pt x="17010" y="733"/>
                  </a:lnTo>
                  <a:lnTo>
                    <a:pt x="17007" y="845"/>
                  </a:lnTo>
                  <a:moveTo>
                    <a:pt x="17010" y="733"/>
                  </a:moveTo>
                  <a:lnTo>
                    <a:pt x="16782" y="725"/>
                  </a:lnTo>
                  <a:lnTo>
                    <a:pt x="16777" y="841"/>
                  </a:lnTo>
                  <a:moveTo>
                    <a:pt x="16782" y="725"/>
                  </a:moveTo>
                  <a:lnTo>
                    <a:pt x="16551" y="721"/>
                  </a:lnTo>
                  <a:lnTo>
                    <a:pt x="16549" y="836"/>
                  </a:lnTo>
                  <a:moveTo>
                    <a:pt x="16551" y="721"/>
                  </a:moveTo>
                  <a:lnTo>
                    <a:pt x="16323" y="716"/>
                  </a:lnTo>
                  <a:lnTo>
                    <a:pt x="16321" y="829"/>
                  </a:lnTo>
                  <a:moveTo>
                    <a:pt x="16323" y="716"/>
                  </a:moveTo>
                  <a:lnTo>
                    <a:pt x="16093" y="709"/>
                  </a:lnTo>
                  <a:lnTo>
                    <a:pt x="16090" y="824"/>
                  </a:lnTo>
                  <a:moveTo>
                    <a:pt x="16093" y="709"/>
                  </a:moveTo>
                  <a:lnTo>
                    <a:pt x="15865" y="704"/>
                  </a:lnTo>
                  <a:lnTo>
                    <a:pt x="15862" y="819"/>
                  </a:lnTo>
                  <a:moveTo>
                    <a:pt x="15865" y="704"/>
                  </a:moveTo>
                  <a:lnTo>
                    <a:pt x="15637" y="699"/>
                  </a:lnTo>
                  <a:lnTo>
                    <a:pt x="15632" y="812"/>
                  </a:lnTo>
                  <a:moveTo>
                    <a:pt x="15637" y="699"/>
                  </a:moveTo>
                  <a:lnTo>
                    <a:pt x="15435" y="692"/>
                  </a:lnTo>
                  <a:lnTo>
                    <a:pt x="15406" y="692"/>
                  </a:lnTo>
                  <a:lnTo>
                    <a:pt x="15406" y="807"/>
                  </a:lnTo>
                  <a:moveTo>
                    <a:pt x="15406" y="692"/>
                  </a:moveTo>
                  <a:lnTo>
                    <a:pt x="15178" y="692"/>
                  </a:lnTo>
                  <a:lnTo>
                    <a:pt x="15176" y="805"/>
                  </a:lnTo>
                  <a:moveTo>
                    <a:pt x="15178" y="692"/>
                  </a:moveTo>
                  <a:lnTo>
                    <a:pt x="14948" y="690"/>
                  </a:lnTo>
                  <a:lnTo>
                    <a:pt x="14948" y="805"/>
                  </a:lnTo>
                  <a:moveTo>
                    <a:pt x="14948" y="690"/>
                  </a:moveTo>
                  <a:lnTo>
                    <a:pt x="14773" y="687"/>
                  </a:lnTo>
                  <a:lnTo>
                    <a:pt x="14720" y="687"/>
                  </a:lnTo>
                  <a:lnTo>
                    <a:pt x="14720" y="802"/>
                  </a:lnTo>
                  <a:moveTo>
                    <a:pt x="14720" y="687"/>
                  </a:moveTo>
                  <a:lnTo>
                    <a:pt x="14694" y="687"/>
                  </a:lnTo>
                  <a:lnTo>
                    <a:pt x="14492" y="692"/>
                  </a:lnTo>
                  <a:lnTo>
                    <a:pt x="14492" y="807"/>
                  </a:lnTo>
                  <a:moveTo>
                    <a:pt x="14492" y="692"/>
                  </a:moveTo>
                  <a:lnTo>
                    <a:pt x="14262" y="694"/>
                  </a:lnTo>
                  <a:lnTo>
                    <a:pt x="14264" y="810"/>
                  </a:lnTo>
                  <a:moveTo>
                    <a:pt x="14262" y="694"/>
                  </a:moveTo>
                  <a:lnTo>
                    <a:pt x="14034" y="699"/>
                  </a:lnTo>
                  <a:lnTo>
                    <a:pt x="14036" y="814"/>
                  </a:lnTo>
                  <a:moveTo>
                    <a:pt x="14034" y="699"/>
                  </a:moveTo>
                  <a:lnTo>
                    <a:pt x="13803" y="704"/>
                  </a:lnTo>
                  <a:lnTo>
                    <a:pt x="13806" y="817"/>
                  </a:lnTo>
                  <a:moveTo>
                    <a:pt x="13803" y="704"/>
                  </a:moveTo>
                  <a:lnTo>
                    <a:pt x="13575" y="706"/>
                  </a:lnTo>
                  <a:lnTo>
                    <a:pt x="13578" y="822"/>
                  </a:lnTo>
                  <a:moveTo>
                    <a:pt x="13575" y="706"/>
                  </a:moveTo>
                  <a:lnTo>
                    <a:pt x="13347" y="711"/>
                  </a:lnTo>
                  <a:lnTo>
                    <a:pt x="13347" y="826"/>
                  </a:lnTo>
                  <a:moveTo>
                    <a:pt x="13347" y="711"/>
                  </a:moveTo>
                  <a:lnTo>
                    <a:pt x="13146" y="714"/>
                  </a:lnTo>
                  <a:lnTo>
                    <a:pt x="13119" y="716"/>
                  </a:lnTo>
                  <a:lnTo>
                    <a:pt x="13117" y="716"/>
                  </a:lnTo>
                  <a:lnTo>
                    <a:pt x="13124" y="829"/>
                  </a:lnTo>
                  <a:moveTo>
                    <a:pt x="13117" y="716"/>
                  </a:moveTo>
                  <a:lnTo>
                    <a:pt x="12889" y="728"/>
                  </a:lnTo>
                  <a:lnTo>
                    <a:pt x="12896" y="843"/>
                  </a:lnTo>
                  <a:moveTo>
                    <a:pt x="12889" y="728"/>
                  </a:moveTo>
                  <a:lnTo>
                    <a:pt x="12661" y="742"/>
                  </a:lnTo>
                  <a:lnTo>
                    <a:pt x="12668" y="855"/>
                  </a:lnTo>
                  <a:moveTo>
                    <a:pt x="12661" y="742"/>
                  </a:moveTo>
                  <a:lnTo>
                    <a:pt x="12440" y="754"/>
                  </a:lnTo>
                  <a:lnTo>
                    <a:pt x="12433" y="757"/>
                  </a:lnTo>
                  <a:lnTo>
                    <a:pt x="12450" y="870"/>
                  </a:lnTo>
                  <a:moveTo>
                    <a:pt x="12433" y="757"/>
                  </a:moveTo>
                  <a:lnTo>
                    <a:pt x="12205" y="790"/>
                  </a:lnTo>
                  <a:lnTo>
                    <a:pt x="12222" y="903"/>
                  </a:lnTo>
                  <a:moveTo>
                    <a:pt x="12205" y="790"/>
                  </a:moveTo>
                  <a:lnTo>
                    <a:pt x="12046" y="812"/>
                  </a:lnTo>
                  <a:lnTo>
                    <a:pt x="11979" y="829"/>
                  </a:lnTo>
                  <a:lnTo>
                    <a:pt x="12008" y="942"/>
                  </a:lnTo>
                  <a:moveTo>
                    <a:pt x="11979" y="829"/>
                  </a:moveTo>
                  <a:lnTo>
                    <a:pt x="11763" y="886"/>
                  </a:lnTo>
                  <a:lnTo>
                    <a:pt x="11758" y="886"/>
                  </a:lnTo>
                  <a:lnTo>
                    <a:pt x="11794" y="997"/>
                  </a:lnTo>
                  <a:moveTo>
                    <a:pt x="11758" y="886"/>
                  </a:moveTo>
                  <a:lnTo>
                    <a:pt x="11734" y="894"/>
                  </a:lnTo>
                  <a:lnTo>
                    <a:pt x="11722" y="898"/>
                  </a:lnTo>
                  <a:lnTo>
                    <a:pt x="11547" y="973"/>
                  </a:lnTo>
                  <a:lnTo>
                    <a:pt x="11590" y="1078"/>
                  </a:lnTo>
                  <a:moveTo>
                    <a:pt x="11547" y="973"/>
                  </a:moveTo>
                  <a:lnTo>
                    <a:pt x="11538" y="977"/>
                  </a:lnTo>
                  <a:lnTo>
                    <a:pt x="11427" y="1057"/>
                  </a:lnTo>
                  <a:lnTo>
                    <a:pt x="11396" y="1088"/>
                  </a:lnTo>
                  <a:lnTo>
                    <a:pt x="11396" y="1090"/>
                  </a:lnTo>
                  <a:lnTo>
                    <a:pt x="11389" y="1097"/>
                  </a:lnTo>
                  <a:lnTo>
                    <a:pt x="11377" y="1122"/>
                  </a:lnTo>
                  <a:lnTo>
                    <a:pt x="11475" y="1177"/>
                  </a:lnTo>
                  <a:moveTo>
                    <a:pt x="11377" y="1122"/>
                  </a:moveTo>
                  <a:lnTo>
                    <a:pt x="11322" y="1215"/>
                  </a:lnTo>
                  <a:lnTo>
                    <a:pt x="11281" y="1328"/>
                  </a:lnTo>
                  <a:lnTo>
                    <a:pt x="11389" y="1369"/>
                  </a:lnTo>
                  <a:moveTo>
                    <a:pt x="11281" y="1328"/>
                  </a:moveTo>
                  <a:lnTo>
                    <a:pt x="11228" y="1479"/>
                  </a:lnTo>
                  <a:lnTo>
                    <a:pt x="11223" y="1486"/>
                  </a:lnTo>
                  <a:moveTo>
                    <a:pt x="9536" y="2597"/>
                  </a:moveTo>
                  <a:lnTo>
                    <a:pt x="9555" y="2576"/>
                  </a:lnTo>
                  <a:lnTo>
                    <a:pt x="9555" y="2574"/>
                  </a:lnTo>
                  <a:lnTo>
                    <a:pt x="9462" y="2509"/>
                  </a:lnTo>
                  <a:moveTo>
                    <a:pt x="9555" y="2574"/>
                  </a:moveTo>
                  <a:lnTo>
                    <a:pt x="9565" y="2559"/>
                  </a:lnTo>
                  <a:lnTo>
                    <a:pt x="9690" y="2391"/>
                  </a:lnTo>
                  <a:lnTo>
                    <a:pt x="9598" y="2322"/>
                  </a:lnTo>
                  <a:moveTo>
                    <a:pt x="9690" y="2391"/>
                  </a:moveTo>
                  <a:lnTo>
                    <a:pt x="9826" y="2206"/>
                  </a:lnTo>
                  <a:lnTo>
                    <a:pt x="9735" y="2137"/>
                  </a:lnTo>
                  <a:moveTo>
                    <a:pt x="9826" y="2206"/>
                  </a:moveTo>
                  <a:lnTo>
                    <a:pt x="9963" y="2022"/>
                  </a:lnTo>
                  <a:lnTo>
                    <a:pt x="9870" y="1954"/>
                  </a:lnTo>
                  <a:moveTo>
                    <a:pt x="9963" y="2022"/>
                  </a:moveTo>
                  <a:lnTo>
                    <a:pt x="10069" y="1877"/>
                  </a:lnTo>
                  <a:lnTo>
                    <a:pt x="10100" y="1839"/>
                  </a:lnTo>
                  <a:lnTo>
                    <a:pt x="10011" y="1767"/>
                  </a:lnTo>
                  <a:moveTo>
                    <a:pt x="10100" y="1839"/>
                  </a:moveTo>
                  <a:lnTo>
                    <a:pt x="10131" y="1798"/>
                  </a:lnTo>
                  <a:lnTo>
                    <a:pt x="10146" y="1784"/>
                  </a:lnTo>
                  <a:lnTo>
                    <a:pt x="10155" y="1772"/>
                  </a:lnTo>
                  <a:lnTo>
                    <a:pt x="10242" y="1659"/>
                  </a:lnTo>
                  <a:lnTo>
                    <a:pt x="10150" y="1587"/>
                  </a:lnTo>
                  <a:moveTo>
                    <a:pt x="10242" y="1659"/>
                  </a:moveTo>
                  <a:lnTo>
                    <a:pt x="10381" y="1477"/>
                  </a:lnTo>
                  <a:lnTo>
                    <a:pt x="10292" y="1407"/>
                  </a:lnTo>
                  <a:moveTo>
                    <a:pt x="10381" y="1477"/>
                  </a:moveTo>
                  <a:lnTo>
                    <a:pt x="10390" y="1465"/>
                  </a:lnTo>
                  <a:lnTo>
                    <a:pt x="10474" y="1311"/>
                  </a:lnTo>
                  <a:moveTo>
                    <a:pt x="10486" y="1275"/>
                  </a:moveTo>
                  <a:lnTo>
                    <a:pt x="10376" y="1244"/>
                  </a:lnTo>
                  <a:moveTo>
                    <a:pt x="10510" y="1050"/>
                  </a:moveTo>
                  <a:lnTo>
                    <a:pt x="10503" y="987"/>
                  </a:lnTo>
                  <a:lnTo>
                    <a:pt x="10474" y="886"/>
                  </a:lnTo>
                  <a:lnTo>
                    <a:pt x="10472" y="884"/>
                  </a:lnTo>
                  <a:lnTo>
                    <a:pt x="10465" y="867"/>
                  </a:lnTo>
                  <a:lnTo>
                    <a:pt x="10448" y="831"/>
                  </a:lnTo>
                  <a:lnTo>
                    <a:pt x="10347" y="886"/>
                  </a:lnTo>
                  <a:moveTo>
                    <a:pt x="10448" y="831"/>
                  </a:moveTo>
                  <a:lnTo>
                    <a:pt x="10381" y="709"/>
                  </a:lnTo>
                  <a:lnTo>
                    <a:pt x="10326" y="639"/>
                  </a:lnTo>
                  <a:lnTo>
                    <a:pt x="10234" y="711"/>
                  </a:lnTo>
                  <a:moveTo>
                    <a:pt x="10326" y="639"/>
                  </a:moveTo>
                  <a:lnTo>
                    <a:pt x="10256" y="553"/>
                  </a:lnTo>
                  <a:lnTo>
                    <a:pt x="10170" y="471"/>
                  </a:lnTo>
                  <a:lnTo>
                    <a:pt x="10093" y="555"/>
                  </a:lnTo>
                  <a:moveTo>
                    <a:pt x="10170" y="471"/>
                  </a:moveTo>
                  <a:lnTo>
                    <a:pt x="10110" y="416"/>
                  </a:lnTo>
                  <a:lnTo>
                    <a:pt x="9987" y="334"/>
                  </a:lnTo>
                  <a:lnTo>
                    <a:pt x="9925" y="430"/>
                  </a:lnTo>
                  <a:moveTo>
                    <a:pt x="9987" y="334"/>
                  </a:moveTo>
                  <a:lnTo>
                    <a:pt x="9946" y="308"/>
                  </a:lnTo>
                  <a:lnTo>
                    <a:pt x="9853" y="265"/>
                  </a:lnTo>
                  <a:lnTo>
                    <a:pt x="9841" y="260"/>
                  </a:lnTo>
                  <a:lnTo>
                    <a:pt x="9778" y="245"/>
                  </a:lnTo>
                  <a:lnTo>
                    <a:pt x="9752" y="358"/>
                  </a:lnTo>
                  <a:moveTo>
                    <a:pt x="9778" y="245"/>
                  </a:moveTo>
                  <a:lnTo>
                    <a:pt x="9668" y="219"/>
                  </a:lnTo>
                  <a:lnTo>
                    <a:pt x="9553" y="214"/>
                  </a:lnTo>
                  <a:lnTo>
                    <a:pt x="9546" y="327"/>
                  </a:lnTo>
                  <a:moveTo>
                    <a:pt x="9553" y="214"/>
                  </a:moveTo>
                  <a:lnTo>
                    <a:pt x="9411" y="205"/>
                  </a:lnTo>
                  <a:lnTo>
                    <a:pt x="9325" y="212"/>
                  </a:lnTo>
                  <a:lnTo>
                    <a:pt x="9330" y="325"/>
                  </a:lnTo>
                  <a:moveTo>
                    <a:pt x="9325" y="212"/>
                  </a:moveTo>
                  <a:lnTo>
                    <a:pt x="9229" y="217"/>
                  </a:lnTo>
                  <a:lnTo>
                    <a:pt x="9214" y="219"/>
                  </a:lnTo>
                  <a:lnTo>
                    <a:pt x="9198" y="219"/>
                  </a:lnTo>
                  <a:lnTo>
                    <a:pt x="9097" y="236"/>
                  </a:lnTo>
                  <a:lnTo>
                    <a:pt x="9114" y="349"/>
                  </a:lnTo>
                  <a:moveTo>
                    <a:pt x="9097" y="236"/>
                  </a:moveTo>
                  <a:lnTo>
                    <a:pt x="8869" y="270"/>
                  </a:lnTo>
                  <a:lnTo>
                    <a:pt x="8888" y="382"/>
                  </a:lnTo>
                  <a:moveTo>
                    <a:pt x="8869" y="270"/>
                  </a:moveTo>
                  <a:lnTo>
                    <a:pt x="8643" y="303"/>
                  </a:lnTo>
                  <a:lnTo>
                    <a:pt x="8660" y="416"/>
                  </a:lnTo>
                  <a:moveTo>
                    <a:pt x="8643" y="303"/>
                  </a:moveTo>
                  <a:lnTo>
                    <a:pt x="8418" y="339"/>
                  </a:lnTo>
                  <a:lnTo>
                    <a:pt x="8434" y="452"/>
                  </a:lnTo>
                  <a:moveTo>
                    <a:pt x="8418" y="339"/>
                  </a:moveTo>
                  <a:lnTo>
                    <a:pt x="8406" y="339"/>
                  </a:lnTo>
                  <a:lnTo>
                    <a:pt x="8389" y="342"/>
                  </a:lnTo>
                  <a:lnTo>
                    <a:pt x="8348" y="346"/>
                  </a:lnTo>
                  <a:lnTo>
                    <a:pt x="8190" y="354"/>
                  </a:lnTo>
                  <a:lnTo>
                    <a:pt x="8194" y="466"/>
                  </a:lnTo>
                  <a:moveTo>
                    <a:pt x="8190" y="354"/>
                  </a:moveTo>
                  <a:lnTo>
                    <a:pt x="7959" y="363"/>
                  </a:lnTo>
                  <a:lnTo>
                    <a:pt x="7964" y="478"/>
                  </a:lnTo>
                  <a:moveTo>
                    <a:pt x="7959" y="363"/>
                  </a:moveTo>
                  <a:lnTo>
                    <a:pt x="7839" y="368"/>
                  </a:lnTo>
                  <a:lnTo>
                    <a:pt x="7731" y="368"/>
                  </a:lnTo>
                  <a:lnTo>
                    <a:pt x="7731" y="483"/>
                  </a:lnTo>
                  <a:moveTo>
                    <a:pt x="7731" y="368"/>
                  </a:moveTo>
                  <a:lnTo>
                    <a:pt x="7503" y="365"/>
                  </a:lnTo>
                  <a:lnTo>
                    <a:pt x="7501" y="481"/>
                  </a:lnTo>
                  <a:moveTo>
                    <a:pt x="7503" y="365"/>
                  </a:moveTo>
                  <a:lnTo>
                    <a:pt x="7273" y="365"/>
                  </a:lnTo>
                  <a:lnTo>
                    <a:pt x="7273" y="478"/>
                  </a:lnTo>
                  <a:moveTo>
                    <a:pt x="7273" y="365"/>
                  </a:moveTo>
                  <a:lnTo>
                    <a:pt x="7045" y="363"/>
                  </a:lnTo>
                  <a:lnTo>
                    <a:pt x="7042" y="478"/>
                  </a:lnTo>
                  <a:moveTo>
                    <a:pt x="7045" y="363"/>
                  </a:moveTo>
                  <a:lnTo>
                    <a:pt x="6814" y="361"/>
                  </a:lnTo>
                  <a:lnTo>
                    <a:pt x="6814" y="476"/>
                  </a:lnTo>
                  <a:moveTo>
                    <a:pt x="6814" y="361"/>
                  </a:moveTo>
                  <a:lnTo>
                    <a:pt x="6586" y="358"/>
                  </a:lnTo>
                  <a:lnTo>
                    <a:pt x="6586" y="474"/>
                  </a:lnTo>
                  <a:moveTo>
                    <a:pt x="6586" y="358"/>
                  </a:moveTo>
                  <a:lnTo>
                    <a:pt x="6356" y="358"/>
                  </a:lnTo>
                  <a:lnTo>
                    <a:pt x="6356" y="471"/>
                  </a:lnTo>
                  <a:moveTo>
                    <a:pt x="6356" y="358"/>
                  </a:moveTo>
                  <a:lnTo>
                    <a:pt x="6210" y="358"/>
                  </a:lnTo>
                  <a:lnTo>
                    <a:pt x="6128" y="363"/>
                  </a:lnTo>
                  <a:lnTo>
                    <a:pt x="6133" y="476"/>
                  </a:lnTo>
                  <a:moveTo>
                    <a:pt x="6128" y="363"/>
                  </a:moveTo>
                  <a:lnTo>
                    <a:pt x="5900" y="373"/>
                  </a:lnTo>
                  <a:lnTo>
                    <a:pt x="5905" y="488"/>
                  </a:lnTo>
                  <a:moveTo>
                    <a:pt x="5900" y="373"/>
                  </a:moveTo>
                  <a:lnTo>
                    <a:pt x="5672" y="385"/>
                  </a:lnTo>
                  <a:lnTo>
                    <a:pt x="5677" y="497"/>
                  </a:lnTo>
                  <a:moveTo>
                    <a:pt x="5672" y="385"/>
                  </a:moveTo>
                  <a:lnTo>
                    <a:pt x="5442" y="394"/>
                  </a:lnTo>
                  <a:lnTo>
                    <a:pt x="5446" y="510"/>
                  </a:lnTo>
                  <a:moveTo>
                    <a:pt x="5442" y="394"/>
                  </a:moveTo>
                  <a:lnTo>
                    <a:pt x="5214" y="404"/>
                  </a:lnTo>
                  <a:lnTo>
                    <a:pt x="5218" y="519"/>
                  </a:lnTo>
                  <a:moveTo>
                    <a:pt x="5214" y="404"/>
                  </a:moveTo>
                  <a:lnTo>
                    <a:pt x="4995" y="414"/>
                  </a:lnTo>
                  <a:lnTo>
                    <a:pt x="4986" y="416"/>
                  </a:lnTo>
                  <a:lnTo>
                    <a:pt x="4990" y="529"/>
                  </a:lnTo>
                  <a:moveTo>
                    <a:pt x="4986" y="416"/>
                  </a:moveTo>
                  <a:lnTo>
                    <a:pt x="4755" y="428"/>
                  </a:lnTo>
                  <a:lnTo>
                    <a:pt x="4762" y="543"/>
                  </a:lnTo>
                  <a:moveTo>
                    <a:pt x="4755" y="428"/>
                  </a:moveTo>
                  <a:lnTo>
                    <a:pt x="4527" y="442"/>
                  </a:lnTo>
                  <a:lnTo>
                    <a:pt x="4534" y="557"/>
                  </a:lnTo>
                  <a:moveTo>
                    <a:pt x="4527" y="442"/>
                  </a:moveTo>
                  <a:lnTo>
                    <a:pt x="4299" y="457"/>
                  </a:lnTo>
                  <a:lnTo>
                    <a:pt x="4306" y="570"/>
                  </a:lnTo>
                  <a:moveTo>
                    <a:pt x="4299" y="457"/>
                  </a:moveTo>
                  <a:lnTo>
                    <a:pt x="4071" y="469"/>
                  </a:lnTo>
                  <a:lnTo>
                    <a:pt x="4076" y="584"/>
                  </a:lnTo>
                  <a:moveTo>
                    <a:pt x="4071" y="469"/>
                  </a:moveTo>
                  <a:lnTo>
                    <a:pt x="3841" y="483"/>
                  </a:lnTo>
                  <a:lnTo>
                    <a:pt x="3848" y="596"/>
                  </a:lnTo>
                  <a:moveTo>
                    <a:pt x="3841" y="483"/>
                  </a:moveTo>
                  <a:lnTo>
                    <a:pt x="3781" y="485"/>
                  </a:lnTo>
                  <a:lnTo>
                    <a:pt x="3730" y="490"/>
                  </a:lnTo>
                  <a:lnTo>
                    <a:pt x="3690" y="493"/>
                  </a:lnTo>
                  <a:lnTo>
                    <a:pt x="3613" y="497"/>
                  </a:lnTo>
                  <a:lnTo>
                    <a:pt x="3620" y="610"/>
                  </a:lnTo>
                  <a:moveTo>
                    <a:pt x="3613" y="497"/>
                  </a:moveTo>
                  <a:lnTo>
                    <a:pt x="3385" y="512"/>
                  </a:lnTo>
                  <a:lnTo>
                    <a:pt x="3392" y="627"/>
                  </a:lnTo>
                  <a:moveTo>
                    <a:pt x="3385" y="512"/>
                  </a:moveTo>
                  <a:lnTo>
                    <a:pt x="3157" y="529"/>
                  </a:lnTo>
                  <a:lnTo>
                    <a:pt x="3164" y="642"/>
                  </a:lnTo>
                  <a:moveTo>
                    <a:pt x="3157" y="529"/>
                  </a:moveTo>
                  <a:lnTo>
                    <a:pt x="2929" y="543"/>
                  </a:lnTo>
                  <a:lnTo>
                    <a:pt x="2936" y="658"/>
                  </a:lnTo>
                  <a:moveTo>
                    <a:pt x="2929" y="543"/>
                  </a:moveTo>
                  <a:lnTo>
                    <a:pt x="2698" y="560"/>
                  </a:lnTo>
                  <a:lnTo>
                    <a:pt x="2708" y="673"/>
                  </a:lnTo>
                  <a:moveTo>
                    <a:pt x="2698" y="560"/>
                  </a:moveTo>
                  <a:lnTo>
                    <a:pt x="2470" y="574"/>
                  </a:lnTo>
                  <a:lnTo>
                    <a:pt x="2478" y="690"/>
                  </a:lnTo>
                  <a:moveTo>
                    <a:pt x="2470" y="574"/>
                  </a:moveTo>
                  <a:lnTo>
                    <a:pt x="2242" y="591"/>
                  </a:lnTo>
                  <a:lnTo>
                    <a:pt x="2250" y="704"/>
                  </a:lnTo>
                  <a:moveTo>
                    <a:pt x="2242" y="591"/>
                  </a:moveTo>
                  <a:lnTo>
                    <a:pt x="2014" y="605"/>
                  </a:lnTo>
                  <a:lnTo>
                    <a:pt x="2022" y="721"/>
                  </a:lnTo>
                  <a:moveTo>
                    <a:pt x="2014" y="605"/>
                  </a:moveTo>
                  <a:lnTo>
                    <a:pt x="1786" y="622"/>
                  </a:lnTo>
                  <a:lnTo>
                    <a:pt x="1794" y="735"/>
                  </a:lnTo>
                  <a:moveTo>
                    <a:pt x="1786" y="622"/>
                  </a:moveTo>
                  <a:lnTo>
                    <a:pt x="1657" y="630"/>
                  </a:lnTo>
                  <a:lnTo>
                    <a:pt x="1614" y="634"/>
                  </a:lnTo>
                  <a:lnTo>
                    <a:pt x="1573" y="637"/>
                  </a:lnTo>
                  <a:lnTo>
                    <a:pt x="1558" y="639"/>
                  </a:lnTo>
                  <a:lnTo>
                    <a:pt x="1566" y="752"/>
                  </a:lnTo>
                  <a:moveTo>
                    <a:pt x="1558" y="639"/>
                  </a:moveTo>
                  <a:lnTo>
                    <a:pt x="1328" y="656"/>
                  </a:lnTo>
                  <a:lnTo>
                    <a:pt x="1338" y="771"/>
                  </a:lnTo>
                  <a:moveTo>
                    <a:pt x="1328" y="656"/>
                  </a:moveTo>
                  <a:lnTo>
                    <a:pt x="1100" y="675"/>
                  </a:lnTo>
                  <a:lnTo>
                    <a:pt x="1110" y="788"/>
                  </a:lnTo>
                  <a:moveTo>
                    <a:pt x="1100" y="675"/>
                  </a:moveTo>
                  <a:lnTo>
                    <a:pt x="872" y="692"/>
                  </a:lnTo>
                  <a:lnTo>
                    <a:pt x="882" y="807"/>
                  </a:lnTo>
                  <a:moveTo>
                    <a:pt x="872" y="692"/>
                  </a:moveTo>
                  <a:lnTo>
                    <a:pt x="644" y="711"/>
                  </a:lnTo>
                  <a:lnTo>
                    <a:pt x="654" y="824"/>
                  </a:lnTo>
                  <a:moveTo>
                    <a:pt x="644" y="711"/>
                  </a:moveTo>
                  <a:lnTo>
                    <a:pt x="416" y="728"/>
                  </a:lnTo>
                  <a:lnTo>
                    <a:pt x="426" y="843"/>
                  </a:lnTo>
                  <a:moveTo>
                    <a:pt x="416" y="728"/>
                  </a:moveTo>
                  <a:lnTo>
                    <a:pt x="188" y="747"/>
                  </a:lnTo>
                  <a:lnTo>
                    <a:pt x="198" y="860"/>
                  </a:lnTo>
                  <a:moveTo>
                    <a:pt x="188" y="747"/>
                  </a:moveTo>
                  <a:lnTo>
                    <a:pt x="1" y="762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38" name="path 5738"/>
            <p:cNvSpPr/>
            <p:nvPr/>
          </p:nvSpPr>
          <p:spPr>
            <a:xfrm>
              <a:off x="0" y="1989582"/>
              <a:ext cx="13086587" cy="1523"/>
            </a:xfrm>
            <a:custGeom>
              <a:avLst/>
              <a:gdLst/>
              <a:ahLst/>
              <a:cxnLst/>
              <a:rect l="0" t="0" r="0" b="0"/>
              <a:pathLst>
                <a:path w="20608" h="2">
                  <a:moveTo>
                    <a:pt x="0" y="1"/>
                  </a:moveTo>
                  <a:lnTo>
                    <a:pt x="20608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92" name="group 192"/>
          <p:cNvGrpSpPr/>
          <p:nvPr/>
        </p:nvGrpSpPr>
        <p:grpSpPr>
          <a:xfrm rot="21600000">
            <a:off x="1331213" y="5183378"/>
            <a:ext cx="13085064" cy="298703"/>
            <a:chOff x="0" y="0"/>
            <a:chExt cx="13085064" cy="298703"/>
          </a:xfrm>
        </p:grpSpPr>
        <p:sp>
          <p:nvSpPr>
            <p:cNvPr id="5740" name="path 5740"/>
            <p:cNvSpPr/>
            <p:nvPr/>
          </p:nvSpPr>
          <p:spPr>
            <a:xfrm>
              <a:off x="0" y="0"/>
              <a:ext cx="13085064" cy="256031"/>
            </a:xfrm>
            <a:custGeom>
              <a:avLst/>
              <a:gdLst/>
              <a:ahLst/>
              <a:cxnLst/>
              <a:rect l="0" t="0" r="0" b="0"/>
              <a:pathLst>
                <a:path w="20606" h="403">
                  <a:moveTo>
                    <a:pt x="20605" y="1"/>
                  </a:moveTo>
                  <a:lnTo>
                    <a:pt x="6495" y="1"/>
                  </a:lnTo>
                  <a:moveTo>
                    <a:pt x="20605" y="401"/>
                  </a:moveTo>
                  <a:lnTo>
                    <a:pt x="7182" y="401"/>
                  </a:lnTo>
                  <a:moveTo>
                    <a:pt x="1" y="106"/>
                  </a:moveTo>
                  <a:lnTo>
                    <a:pt x="3037" y="106"/>
                  </a:lnTo>
                  <a:lnTo>
                    <a:pt x="6181" y="116"/>
                  </a:lnTo>
                  <a:lnTo>
                    <a:pt x="9471" y="116"/>
                  </a:lnTo>
                  <a:lnTo>
                    <a:pt x="11281" y="137"/>
                  </a:lnTo>
                  <a:lnTo>
                    <a:pt x="16640" y="125"/>
                  </a:lnTo>
                  <a:lnTo>
                    <a:pt x="19460" y="142"/>
                  </a:lnTo>
                  <a:moveTo>
                    <a:pt x="18135" y="41"/>
                  </a:moveTo>
                  <a:lnTo>
                    <a:pt x="17950" y="41"/>
                  </a:lnTo>
                  <a:lnTo>
                    <a:pt x="8967" y="51"/>
                  </a:lnTo>
                  <a:lnTo>
                    <a:pt x="8691" y="51"/>
                  </a:lnTo>
                  <a:lnTo>
                    <a:pt x="4333" y="53"/>
                  </a:lnTo>
                  <a:lnTo>
                    <a:pt x="4220" y="53"/>
                  </a:lnTo>
                  <a:lnTo>
                    <a:pt x="1" y="51"/>
                  </a:lnTo>
                  <a:moveTo>
                    <a:pt x="20605" y="53"/>
                  </a:moveTo>
                  <a:lnTo>
                    <a:pt x="18135" y="41"/>
                  </a:lnTo>
                  <a:moveTo>
                    <a:pt x="1" y="106"/>
                  </a:moveTo>
                  <a:lnTo>
                    <a:pt x="3037" y="106"/>
                  </a:lnTo>
                  <a:lnTo>
                    <a:pt x="6181" y="116"/>
                  </a:lnTo>
                  <a:lnTo>
                    <a:pt x="9471" y="116"/>
                  </a:lnTo>
                  <a:lnTo>
                    <a:pt x="11281" y="137"/>
                  </a:lnTo>
                  <a:lnTo>
                    <a:pt x="16640" y="125"/>
                  </a:lnTo>
                  <a:lnTo>
                    <a:pt x="19460" y="142"/>
                  </a:lnTo>
                  <a:lnTo>
                    <a:pt x="20605" y="140"/>
                  </a:lnTo>
                  <a:moveTo>
                    <a:pt x="18135" y="41"/>
                  </a:moveTo>
                  <a:lnTo>
                    <a:pt x="17950" y="41"/>
                  </a:lnTo>
                  <a:lnTo>
                    <a:pt x="8967" y="51"/>
                  </a:lnTo>
                  <a:lnTo>
                    <a:pt x="8691" y="51"/>
                  </a:lnTo>
                  <a:lnTo>
                    <a:pt x="4333" y="53"/>
                  </a:lnTo>
                  <a:lnTo>
                    <a:pt x="4220" y="53"/>
                  </a:lnTo>
                  <a:lnTo>
                    <a:pt x="1" y="51"/>
                  </a:lnTo>
                  <a:moveTo>
                    <a:pt x="20605" y="53"/>
                  </a:moveTo>
                  <a:lnTo>
                    <a:pt x="18135" y="41"/>
                  </a:lnTo>
                  <a:moveTo>
                    <a:pt x="10825" y="401"/>
                  </a:moveTo>
                  <a:lnTo>
                    <a:pt x="11060" y="40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42" name="path 5742"/>
            <p:cNvSpPr/>
            <p:nvPr/>
          </p:nvSpPr>
          <p:spPr>
            <a:xfrm>
              <a:off x="6902959" y="73913"/>
              <a:ext cx="60959" cy="181355"/>
            </a:xfrm>
            <a:custGeom>
              <a:avLst/>
              <a:gdLst/>
              <a:ahLst/>
              <a:cxnLst/>
              <a:rect l="0" t="0" r="0" b="0"/>
              <a:pathLst>
                <a:path w="95" h="285">
                  <a:moveTo>
                    <a:pt x="0" y="0"/>
                  </a:moveTo>
                  <a:lnTo>
                    <a:pt x="95" y="0"/>
                  </a:lnTo>
                  <a:lnTo>
                    <a:pt x="47" y="285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44" name="path 5744"/>
            <p:cNvSpPr/>
            <p:nvPr/>
          </p:nvSpPr>
          <p:spPr>
            <a:xfrm>
              <a:off x="0" y="153923"/>
              <a:ext cx="13085064" cy="144779"/>
            </a:xfrm>
            <a:custGeom>
              <a:avLst/>
              <a:gdLst/>
              <a:ahLst/>
              <a:cxnLst/>
              <a:rect l="0" t="0" r="0" b="0"/>
              <a:pathLst>
                <a:path w="20606" h="227">
                  <a:moveTo>
                    <a:pt x="1" y="195"/>
                  </a:moveTo>
                  <a:lnTo>
                    <a:pt x="6078" y="226"/>
                  </a:lnTo>
                  <a:lnTo>
                    <a:pt x="9805" y="161"/>
                  </a:lnTo>
                  <a:lnTo>
                    <a:pt x="10873" y="137"/>
                  </a:lnTo>
                  <a:lnTo>
                    <a:pt x="13623" y="157"/>
                  </a:lnTo>
                  <a:lnTo>
                    <a:pt x="17761" y="152"/>
                  </a:lnTo>
                  <a:lnTo>
                    <a:pt x="20605" y="116"/>
                  </a:lnTo>
                  <a:moveTo>
                    <a:pt x="16614" y="32"/>
                  </a:moveTo>
                  <a:lnTo>
                    <a:pt x="16388" y="32"/>
                  </a:lnTo>
                  <a:lnTo>
                    <a:pt x="16388" y="147"/>
                  </a:lnTo>
                  <a:moveTo>
                    <a:pt x="16388" y="32"/>
                  </a:moveTo>
                  <a:lnTo>
                    <a:pt x="16160" y="32"/>
                  </a:lnTo>
                  <a:lnTo>
                    <a:pt x="16160" y="145"/>
                  </a:lnTo>
                  <a:moveTo>
                    <a:pt x="16160" y="32"/>
                  </a:moveTo>
                  <a:lnTo>
                    <a:pt x="15932" y="29"/>
                  </a:lnTo>
                  <a:lnTo>
                    <a:pt x="15930" y="145"/>
                  </a:lnTo>
                  <a:moveTo>
                    <a:pt x="15932" y="29"/>
                  </a:moveTo>
                  <a:lnTo>
                    <a:pt x="15702" y="29"/>
                  </a:lnTo>
                  <a:lnTo>
                    <a:pt x="15702" y="145"/>
                  </a:lnTo>
                  <a:moveTo>
                    <a:pt x="15702" y="29"/>
                  </a:moveTo>
                  <a:lnTo>
                    <a:pt x="15474" y="29"/>
                  </a:lnTo>
                  <a:lnTo>
                    <a:pt x="15474" y="142"/>
                  </a:lnTo>
                  <a:moveTo>
                    <a:pt x="15474" y="29"/>
                  </a:moveTo>
                  <a:lnTo>
                    <a:pt x="15243" y="27"/>
                  </a:lnTo>
                  <a:lnTo>
                    <a:pt x="15243" y="142"/>
                  </a:lnTo>
                  <a:moveTo>
                    <a:pt x="15243" y="27"/>
                  </a:moveTo>
                  <a:lnTo>
                    <a:pt x="15015" y="27"/>
                  </a:lnTo>
                  <a:lnTo>
                    <a:pt x="15015" y="142"/>
                  </a:lnTo>
                  <a:moveTo>
                    <a:pt x="15015" y="27"/>
                  </a:moveTo>
                  <a:lnTo>
                    <a:pt x="14787" y="27"/>
                  </a:lnTo>
                  <a:lnTo>
                    <a:pt x="14785" y="140"/>
                  </a:lnTo>
                  <a:moveTo>
                    <a:pt x="14787" y="27"/>
                  </a:moveTo>
                  <a:lnTo>
                    <a:pt x="14557" y="25"/>
                  </a:lnTo>
                  <a:lnTo>
                    <a:pt x="14557" y="140"/>
                  </a:lnTo>
                  <a:moveTo>
                    <a:pt x="14557" y="25"/>
                  </a:moveTo>
                  <a:lnTo>
                    <a:pt x="14329" y="25"/>
                  </a:lnTo>
                  <a:lnTo>
                    <a:pt x="14329" y="140"/>
                  </a:lnTo>
                  <a:moveTo>
                    <a:pt x="14329" y="25"/>
                  </a:moveTo>
                  <a:lnTo>
                    <a:pt x="14098" y="25"/>
                  </a:lnTo>
                  <a:lnTo>
                    <a:pt x="14098" y="140"/>
                  </a:lnTo>
                  <a:moveTo>
                    <a:pt x="14098" y="25"/>
                  </a:moveTo>
                  <a:lnTo>
                    <a:pt x="13870" y="25"/>
                  </a:lnTo>
                  <a:lnTo>
                    <a:pt x="13870" y="137"/>
                  </a:lnTo>
                  <a:moveTo>
                    <a:pt x="13870" y="25"/>
                  </a:moveTo>
                  <a:lnTo>
                    <a:pt x="13642" y="22"/>
                  </a:lnTo>
                  <a:lnTo>
                    <a:pt x="13640" y="137"/>
                  </a:lnTo>
                  <a:moveTo>
                    <a:pt x="13642" y="22"/>
                  </a:moveTo>
                  <a:lnTo>
                    <a:pt x="13412" y="22"/>
                  </a:lnTo>
                  <a:lnTo>
                    <a:pt x="13412" y="137"/>
                  </a:lnTo>
                  <a:moveTo>
                    <a:pt x="13412" y="22"/>
                  </a:moveTo>
                  <a:lnTo>
                    <a:pt x="13184" y="22"/>
                  </a:lnTo>
                  <a:lnTo>
                    <a:pt x="13184" y="135"/>
                  </a:lnTo>
                  <a:moveTo>
                    <a:pt x="13184" y="22"/>
                  </a:moveTo>
                  <a:lnTo>
                    <a:pt x="12954" y="20"/>
                  </a:lnTo>
                  <a:lnTo>
                    <a:pt x="12954" y="135"/>
                  </a:lnTo>
                  <a:moveTo>
                    <a:pt x="12954" y="20"/>
                  </a:moveTo>
                  <a:lnTo>
                    <a:pt x="12726" y="20"/>
                  </a:lnTo>
                  <a:lnTo>
                    <a:pt x="12726" y="135"/>
                  </a:lnTo>
                  <a:moveTo>
                    <a:pt x="12726" y="20"/>
                  </a:moveTo>
                  <a:lnTo>
                    <a:pt x="12498" y="20"/>
                  </a:lnTo>
                  <a:lnTo>
                    <a:pt x="12495" y="133"/>
                  </a:lnTo>
                  <a:moveTo>
                    <a:pt x="12498" y="20"/>
                  </a:moveTo>
                  <a:lnTo>
                    <a:pt x="12267" y="17"/>
                  </a:lnTo>
                  <a:lnTo>
                    <a:pt x="12267" y="133"/>
                  </a:lnTo>
                  <a:moveTo>
                    <a:pt x="12267" y="17"/>
                  </a:moveTo>
                  <a:lnTo>
                    <a:pt x="12039" y="17"/>
                  </a:lnTo>
                  <a:lnTo>
                    <a:pt x="12039" y="133"/>
                  </a:lnTo>
                  <a:moveTo>
                    <a:pt x="12039" y="17"/>
                  </a:moveTo>
                  <a:lnTo>
                    <a:pt x="11809" y="17"/>
                  </a:lnTo>
                  <a:lnTo>
                    <a:pt x="11809" y="133"/>
                  </a:lnTo>
                  <a:moveTo>
                    <a:pt x="11809" y="17"/>
                  </a:moveTo>
                  <a:lnTo>
                    <a:pt x="11581" y="17"/>
                  </a:lnTo>
                  <a:lnTo>
                    <a:pt x="11581" y="130"/>
                  </a:lnTo>
                  <a:moveTo>
                    <a:pt x="11581" y="17"/>
                  </a:moveTo>
                  <a:lnTo>
                    <a:pt x="11350" y="15"/>
                  </a:lnTo>
                  <a:lnTo>
                    <a:pt x="11350" y="130"/>
                  </a:lnTo>
                  <a:moveTo>
                    <a:pt x="11350" y="15"/>
                  </a:moveTo>
                  <a:lnTo>
                    <a:pt x="11122" y="15"/>
                  </a:lnTo>
                  <a:lnTo>
                    <a:pt x="11122" y="130"/>
                  </a:lnTo>
                  <a:moveTo>
                    <a:pt x="11122" y="15"/>
                  </a:moveTo>
                  <a:lnTo>
                    <a:pt x="10894" y="15"/>
                  </a:lnTo>
                  <a:lnTo>
                    <a:pt x="10894" y="128"/>
                  </a:lnTo>
                  <a:moveTo>
                    <a:pt x="10894" y="15"/>
                  </a:moveTo>
                  <a:lnTo>
                    <a:pt x="10664" y="13"/>
                  </a:lnTo>
                  <a:lnTo>
                    <a:pt x="10664" y="128"/>
                  </a:lnTo>
                  <a:moveTo>
                    <a:pt x="10664" y="13"/>
                  </a:moveTo>
                  <a:lnTo>
                    <a:pt x="10436" y="13"/>
                  </a:lnTo>
                  <a:lnTo>
                    <a:pt x="10436" y="128"/>
                  </a:lnTo>
                  <a:moveTo>
                    <a:pt x="10436" y="13"/>
                  </a:moveTo>
                  <a:lnTo>
                    <a:pt x="10206" y="13"/>
                  </a:lnTo>
                  <a:lnTo>
                    <a:pt x="10206" y="125"/>
                  </a:lnTo>
                  <a:moveTo>
                    <a:pt x="10206" y="13"/>
                  </a:moveTo>
                  <a:lnTo>
                    <a:pt x="9978" y="10"/>
                  </a:lnTo>
                  <a:lnTo>
                    <a:pt x="9978" y="125"/>
                  </a:lnTo>
                  <a:moveTo>
                    <a:pt x="9978" y="10"/>
                  </a:moveTo>
                  <a:lnTo>
                    <a:pt x="9750" y="10"/>
                  </a:lnTo>
                  <a:lnTo>
                    <a:pt x="9747" y="125"/>
                  </a:lnTo>
                  <a:moveTo>
                    <a:pt x="9750" y="10"/>
                  </a:moveTo>
                  <a:lnTo>
                    <a:pt x="9519" y="10"/>
                  </a:lnTo>
                  <a:lnTo>
                    <a:pt x="9519" y="123"/>
                  </a:lnTo>
                  <a:moveTo>
                    <a:pt x="9519" y="10"/>
                  </a:moveTo>
                  <a:lnTo>
                    <a:pt x="9291" y="8"/>
                  </a:lnTo>
                  <a:lnTo>
                    <a:pt x="9291" y="123"/>
                  </a:lnTo>
                  <a:moveTo>
                    <a:pt x="9291" y="8"/>
                  </a:moveTo>
                  <a:lnTo>
                    <a:pt x="9061" y="8"/>
                  </a:lnTo>
                  <a:lnTo>
                    <a:pt x="9061" y="123"/>
                  </a:lnTo>
                  <a:moveTo>
                    <a:pt x="9061" y="8"/>
                  </a:moveTo>
                  <a:lnTo>
                    <a:pt x="8833" y="8"/>
                  </a:lnTo>
                  <a:lnTo>
                    <a:pt x="8833" y="123"/>
                  </a:lnTo>
                  <a:moveTo>
                    <a:pt x="8833" y="8"/>
                  </a:moveTo>
                  <a:lnTo>
                    <a:pt x="8605" y="5"/>
                  </a:lnTo>
                  <a:lnTo>
                    <a:pt x="8602" y="121"/>
                  </a:lnTo>
                  <a:moveTo>
                    <a:pt x="8605" y="5"/>
                  </a:moveTo>
                  <a:lnTo>
                    <a:pt x="8374" y="5"/>
                  </a:lnTo>
                  <a:lnTo>
                    <a:pt x="8374" y="121"/>
                  </a:lnTo>
                  <a:moveTo>
                    <a:pt x="8374" y="5"/>
                  </a:moveTo>
                  <a:lnTo>
                    <a:pt x="8146" y="5"/>
                  </a:lnTo>
                  <a:lnTo>
                    <a:pt x="8146" y="121"/>
                  </a:lnTo>
                  <a:moveTo>
                    <a:pt x="8146" y="5"/>
                  </a:moveTo>
                  <a:lnTo>
                    <a:pt x="7916" y="5"/>
                  </a:lnTo>
                  <a:lnTo>
                    <a:pt x="7916" y="118"/>
                  </a:lnTo>
                  <a:moveTo>
                    <a:pt x="7916" y="5"/>
                  </a:moveTo>
                  <a:lnTo>
                    <a:pt x="7688" y="3"/>
                  </a:lnTo>
                  <a:lnTo>
                    <a:pt x="7688" y="118"/>
                  </a:lnTo>
                  <a:moveTo>
                    <a:pt x="7688" y="3"/>
                  </a:moveTo>
                  <a:lnTo>
                    <a:pt x="7460" y="3"/>
                  </a:lnTo>
                  <a:lnTo>
                    <a:pt x="7458" y="118"/>
                  </a:lnTo>
                  <a:moveTo>
                    <a:pt x="7460" y="3"/>
                  </a:moveTo>
                  <a:lnTo>
                    <a:pt x="7230" y="3"/>
                  </a:lnTo>
                  <a:lnTo>
                    <a:pt x="7230" y="116"/>
                  </a:lnTo>
                  <a:moveTo>
                    <a:pt x="7230" y="3"/>
                  </a:moveTo>
                  <a:lnTo>
                    <a:pt x="7172" y="1"/>
                  </a:lnTo>
                  <a:lnTo>
                    <a:pt x="7002" y="3"/>
                  </a:lnTo>
                  <a:lnTo>
                    <a:pt x="7002" y="118"/>
                  </a:lnTo>
                  <a:moveTo>
                    <a:pt x="7002" y="3"/>
                  </a:moveTo>
                  <a:lnTo>
                    <a:pt x="6771" y="5"/>
                  </a:lnTo>
                  <a:lnTo>
                    <a:pt x="6774" y="121"/>
                  </a:lnTo>
                  <a:moveTo>
                    <a:pt x="6771" y="5"/>
                  </a:moveTo>
                  <a:lnTo>
                    <a:pt x="6543" y="10"/>
                  </a:lnTo>
                  <a:lnTo>
                    <a:pt x="6546" y="123"/>
                  </a:lnTo>
                  <a:moveTo>
                    <a:pt x="6543" y="10"/>
                  </a:moveTo>
                  <a:lnTo>
                    <a:pt x="6315" y="13"/>
                  </a:lnTo>
                  <a:lnTo>
                    <a:pt x="6315" y="125"/>
                  </a:lnTo>
                  <a:moveTo>
                    <a:pt x="6315" y="13"/>
                  </a:moveTo>
                  <a:lnTo>
                    <a:pt x="6085" y="15"/>
                  </a:lnTo>
                  <a:lnTo>
                    <a:pt x="6087" y="130"/>
                  </a:lnTo>
                  <a:moveTo>
                    <a:pt x="6085" y="15"/>
                  </a:moveTo>
                  <a:lnTo>
                    <a:pt x="5857" y="17"/>
                  </a:lnTo>
                  <a:lnTo>
                    <a:pt x="5857" y="133"/>
                  </a:lnTo>
                  <a:moveTo>
                    <a:pt x="5857" y="17"/>
                  </a:moveTo>
                  <a:lnTo>
                    <a:pt x="5626" y="20"/>
                  </a:lnTo>
                  <a:lnTo>
                    <a:pt x="5629" y="135"/>
                  </a:lnTo>
                  <a:moveTo>
                    <a:pt x="5626" y="20"/>
                  </a:moveTo>
                  <a:lnTo>
                    <a:pt x="5398" y="22"/>
                  </a:lnTo>
                  <a:lnTo>
                    <a:pt x="5401" y="137"/>
                  </a:lnTo>
                  <a:moveTo>
                    <a:pt x="5398" y="22"/>
                  </a:moveTo>
                  <a:lnTo>
                    <a:pt x="5170" y="25"/>
                  </a:lnTo>
                  <a:lnTo>
                    <a:pt x="5170" y="140"/>
                  </a:lnTo>
                  <a:moveTo>
                    <a:pt x="5170" y="25"/>
                  </a:moveTo>
                  <a:lnTo>
                    <a:pt x="4940" y="29"/>
                  </a:lnTo>
                  <a:lnTo>
                    <a:pt x="4942" y="142"/>
                  </a:lnTo>
                  <a:moveTo>
                    <a:pt x="4940" y="29"/>
                  </a:moveTo>
                  <a:lnTo>
                    <a:pt x="4712" y="32"/>
                  </a:lnTo>
                  <a:lnTo>
                    <a:pt x="4712" y="145"/>
                  </a:lnTo>
                  <a:moveTo>
                    <a:pt x="4712" y="32"/>
                  </a:moveTo>
                  <a:lnTo>
                    <a:pt x="4482" y="34"/>
                  </a:lnTo>
                  <a:lnTo>
                    <a:pt x="4484" y="149"/>
                  </a:lnTo>
                  <a:moveTo>
                    <a:pt x="4482" y="34"/>
                  </a:moveTo>
                  <a:lnTo>
                    <a:pt x="4254" y="37"/>
                  </a:lnTo>
                  <a:lnTo>
                    <a:pt x="4256" y="152"/>
                  </a:lnTo>
                  <a:moveTo>
                    <a:pt x="4254" y="37"/>
                  </a:moveTo>
                  <a:lnTo>
                    <a:pt x="4225" y="37"/>
                  </a:lnTo>
                  <a:lnTo>
                    <a:pt x="4026" y="39"/>
                  </a:lnTo>
                  <a:lnTo>
                    <a:pt x="4026" y="152"/>
                  </a:lnTo>
                  <a:moveTo>
                    <a:pt x="4026" y="39"/>
                  </a:moveTo>
                  <a:lnTo>
                    <a:pt x="3795" y="39"/>
                  </a:lnTo>
                  <a:lnTo>
                    <a:pt x="3795" y="154"/>
                  </a:lnTo>
                  <a:moveTo>
                    <a:pt x="3795" y="39"/>
                  </a:moveTo>
                  <a:lnTo>
                    <a:pt x="3567" y="41"/>
                  </a:lnTo>
                  <a:lnTo>
                    <a:pt x="3567" y="157"/>
                  </a:lnTo>
                  <a:moveTo>
                    <a:pt x="3567" y="41"/>
                  </a:moveTo>
                  <a:lnTo>
                    <a:pt x="3337" y="44"/>
                  </a:lnTo>
                  <a:lnTo>
                    <a:pt x="3339" y="159"/>
                  </a:lnTo>
                  <a:moveTo>
                    <a:pt x="3337" y="44"/>
                  </a:moveTo>
                  <a:lnTo>
                    <a:pt x="3109" y="46"/>
                  </a:lnTo>
                  <a:lnTo>
                    <a:pt x="3109" y="159"/>
                  </a:lnTo>
                  <a:moveTo>
                    <a:pt x="3109" y="46"/>
                  </a:moveTo>
                  <a:lnTo>
                    <a:pt x="2881" y="46"/>
                  </a:lnTo>
                  <a:lnTo>
                    <a:pt x="2881" y="161"/>
                  </a:lnTo>
                  <a:moveTo>
                    <a:pt x="2881" y="46"/>
                  </a:moveTo>
                  <a:lnTo>
                    <a:pt x="2650" y="49"/>
                  </a:lnTo>
                  <a:lnTo>
                    <a:pt x="2650" y="164"/>
                  </a:lnTo>
                  <a:moveTo>
                    <a:pt x="2650" y="49"/>
                  </a:moveTo>
                  <a:lnTo>
                    <a:pt x="2422" y="51"/>
                  </a:lnTo>
                  <a:lnTo>
                    <a:pt x="2422" y="164"/>
                  </a:lnTo>
                  <a:moveTo>
                    <a:pt x="2422" y="51"/>
                  </a:moveTo>
                  <a:lnTo>
                    <a:pt x="2192" y="51"/>
                  </a:lnTo>
                  <a:lnTo>
                    <a:pt x="2194" y="166"/>
                  </a:lnTo>
                  <a:moveTo>
                    <a:pt x="2192" y="51"/>
                  </a:moveTo>
                  <a:lnTo>
                    <a:pt x="1964" y="53"/>
                  </a:lnTo>
                  <a:lnTo>
                    <a:pt x="1964" y="169"/>
                  </a:lnTo>
                  <a:moveTo>
                    <a:pt x="1964" y="53"/>
                  </a:moveTo>
                  <a:lnTo>
                    <a:pt x="1736" y="56"/>
                  </a:lnTo>
                  <a:lnTo>
                    <a:pt x="1736" y="169"/>
                  </a:lnTo>
                  <a:moveTo>
                    <a:pt x="1736" y="56"/>
                  </a:moveTo>
                  <a:lnTo>
                    <a:pt x="1506" y="56"/>
                  </a:lnTo>
                  <a:lnTo>
                    <a:pt x="1506" y="171"/>
                  </a:lnTo>
                  <a:moveTo>
                    <a:pt x="1506" y="56"/>
                  </a:moveTo>
                  <a:lnTo>
                    <a:pt x="1278" y="58"/>
                  </a:lnTo>
                  <a:lnTo>
                    <a:pt x="1278" y="173"/>
                  </a:lnTo>
                  <a:moveTo>
                    <a:pt x="1278" y="58"/>
                  </a:moveTo>
                  <a:lnTo>
                    <a:pt x="1047" y="61"/>
                  </a:lnTo>
                  <a:lnTo>
                    <a:pt x="1050" y="176"/>
                  </a:lnTo>
                  <a:moveTo>
                    <a:pt x="1047" y="61"/>
                  </a:moveTo>
                  <a:lnTo>
                    <a:pt x="819" y="61"/>
                  </a:lnTo>
                  <a:lnTo>
                    <a:pt x="817" y="173"/>
                  </a:lnTo>
                  <a:moveTo>
                    <a:pt x="819" y="61"/>
                  </a:moveTo>
                  <a:lnTo>
                    <a:pt x="589" y="56"/>
                  </a:lnTo>
                  <a:lnTo>
                    <a:pt x="589" y="171"/>
                  </a:lnTo>
                  <a:moveTo>
                    <a:pt x="589" y="56"/>
                  </a:moveTo>
                  <a:lnTo>
                    <a:pt x="361" y="51"/>
                  </a:lnTo>
                  <a:lnTo>
                    <a:pt x="358" y="166"/>
                  </a:lnTo>
                  <a:moveTo>
                    <a:pt x="361" y="51"/>
                  </a:moveTo>
                  <a:lnTo>
                    <a:pt x="133" y="49"/>
                  </a:lnTo>
                  <a:lnTo>
                    <a:pt x="130" y="164"/>
                  </a:lnTo>
                  <a:moveTo>
                    <a:pt x="133" y="49"/>
                  </a:moveTo>
                  <a:lnTo>
                    <a:pt x="1" y="46"/>
                  </a:lnTo>
                  <a:moveTo>
                    <a:pt x="20605" y="10"/>
                  </a:moveTo>
                  <a:lnTo>
                    <a:pt x="20468" y="10"/>
                  </a:lnTo>
                  <a:lnTo>
                    <a:pt x="20468" y="125"/>
                  </a:lnTo>
                  <a:moveTo>
                    <a:pt x="20468" y="10"/>
                  </a:moveTo>
                  <a:lnTo>
                    <a:pt x="20238" y="13"/>
                  </a:lnTo>
                  <a:lnTo>
                    <a:pt x="20238" y="125"/>
                  </a:lnTo>
                  <a:moveTo>
                    <a:pt x="20238" y="13"/>
                  </a:moveTo>
                  <a:lnTo>
                    <a:pt x="20010" y="13"/>
                  </a:lnTo>
                  <a:lnTo>
                    <a:pt x="20010" y="128"/>
                  </a:lnTo>
                  <a:moveTo>
                    <a:pt x="20010" y="13"/>
                  </a:moveTo>
                  <a:lnTo>
                    <a:pt x="19779" y="15"/>
                  </a:lnTo>
                  <a:lnTo>
                    <a:pt x="19782" y="128"/>
                  </a:lnTo>
                  <a:moveTo>
                    <a:pt x="19779" y="15"/>
                  </a:moveTo>
                  <a:lnTo>
                    <a:pt x="19551" y="15"/>
                  </a:lnTo>
                  <a:lnTo>
                    <a:pt x="19551" y="130"/>
                  </a:lnTo>
                  <a:moveTo>
                    <a:pt x="19551" y="15"/>
                  </a:moveTo>
                  <a:lnTo>
                    <a:pt x="19323" y="17"/>
                  </a:lnTo>
                  <a:lnTo>
                    <a:pt x="19323" y="130"/>
                  </a:lnTo>
                  <a:moveTo>
                    <a:pt x="19323" y="17"/>
                  </a:moveTo>
                  <a:lnTo>
                    <a:pt x="19093" y="17"/>
                  </a:lnTo>
                  <a:lnTo>
                    <a:pt x="19093" y="133"/>
                  </a:lnTo>
                  <a:moveTo>
                    <a:pt x="19093" y="17"/>
                  </a:moveTo>
                  <a:lnTo>
                    <a:pt x="18865" y="20"/>
                  </a:lnTo>
                  <a:lnTo>
                    <a:pt x="18865" y="135"/>
                  </a:lnTo>
                  <a:moveTo>
                    <a:pt x="18865" y="20"/>
                  </a:moveTo>
                  <a:lnTo>
                    <a:pt x="18634" y="20"/>
                  </a:lnTo>
                  <a:lnTo>
                    <a:pt x="18637" y="135"/>
                  </a:lnTo>
                  <a:moveTo>
                    <a:pt x="18634" y="20"/>
                  </a:moveTo>
                  <a:lnTo>
                    <a:pt x="18406" y="22"/>
                  </a:lnTo>
                  <a:lnTo>
                    <a:pt x="18406" y="137"/>
                  </a:lnTo>
                  <a:moveTo>
                    <a:pt x="18406" y="22"/>
                  </a:moveTo>
                  <a:lnTo>
                    <a:pt x="18178" y="22"/>
                  </a:lnTo>
                  <a:lnTo>
                    <a:pt x="18178" y="137"/>
                  </a:lnTo>
                  <a:moveTo>
                    <a:pt x="18178" y="22"/>
                  </a:moveTo>
                  <a:lnTo>
                    <a:pt x="17948" y="25"/>
                  </a:lnTo>
                  <a:lnTo>
                    <a:pt x="17948" y="140"/>
                  </a:lnTo>
                  <a:moveTo>
                    <a:pt x="17948" y="25"/>
                  </a:moveTo>
                  <a:lnTo>
                    <a:pt x="17720" y="27"/>
                  </a:lnTo>
                  <a:lnTo>
                    <a:pt x="17720" y="140"/>
                  </a:lnTo>
                  <a:moveTo>
                    <a:pt x="17720" y="27"/>
                  </a:moveTo>
                  <a:lnTo>
                    <a:pt x="17490" y="27"/>
                  </a:lnTo>
                  <a:lnTo>
                    <a:pt x="17492" y="142"/>
                  </a:lnTo>
                  <a:moveTo>
                    <a:pt x="17490" y="27"/>
                  </a:moveTo>
                  <a:lnTo>
                    <a:pt x="17262" y="29"/>
                  </a:lnTo>
                  <a:lnTo>
                    <a:pt x="17262" y="142"/>
                  </a:lnTo>
                  <a:moveTo>
                    <a:pt x="17262" y="29"/>
                  </a:moveTo>
                  <a:lnTo>
                    <a:pt x="17034" y="29"/>
                  </a:lnTo>
                  <a:lnTo>
                    <a:pt x="17034" y="145"/>
                  </a:lnTo>
                  <a:moveTo>
                    <a:pt x="17034" y="29"/>
                  </a:moveTo>
                  <a:lnTo>
                    <a:pt x="16803" y="32"/>
                  </a:lnTo>
                  <a:lnTo>
                    <a:pt x="16803" y="145"/>
                  </a:lnTo>
                  <a:moveTo>
                    <a:pt x="16803" y="32"/>
                  </a:moveTo>
                  <a:lnTo>
                    <a:pt x="16614" y="32"/>
                  </a:lnTo>
                  <a:moveTo>
                    <a:pt x="1" y="195"/>
                  </a:moveTo>
                  <a:lnTo>
                    <a:pt x="6078" y="226"/>
                  </a:lnTo>
                  <a:lnTo>
                    <a:pt x="9805" y="161"/>
                  </a:lnTo>
                  <a:lnTo>
                    <a:pt x="10873" y="137"/>
                  </a:lnTo>
                  <a:lnTo>
                    <a:pt x="13623" y="157"/>
                  </a:lnTo>
                  <a:lnTo>
                    <a:pt x="17761" y="152"/>
                  </a:lnTo>
                  <a:lnTo>
                    <a:pt x="20605" y="116"/>
                  </a:lnTo>
                  <a:moveTo>
                    <a:pt x="16614" y="32"/>
                  </a:moveTo>
                  <a:lnTo>
                    <a:pt x="16388" y="32"/>
                  </a:lnTo>
                  <a:lnTo>
                    <a:pt x="16388" y="147"/>
                  </a:lnTo>
                  <a:moveTo>
                    <a:pt x="16388" y="32"/>
                  </a:moveTo>
                  <a:lnTo>
                    <a:pt x="16160" y="32"/>
                  </a:lnTo>
                  <a:lnTo>
                    <a:pt x="16160" y="145"/>
                  </a:lnTo>
                  <a:moveTo>
                    <a:pt x="16160" y="32"/>
                  </a:moveTo>
                  <a:lnTo>
                    <a:pt x="15932" y="29"/>
                  </a:lnTo>
                  <a:lnTo>
                    <a:pt x="15930" y="145"/>
                  </a:lnTo>
                  <a:moveTo>
                    <a:pt x="15932" y="29"/>
                  </a:moveTo>
                  <a:lnTo>
                    <a:pt x="15702" y="29"/>
                  </a:lnTo>
                  <a:lnTo>
                    <a:pt x="15702" y="145"/>
                  </a:lnTo>
                  <a:moveTo>
                    <a:pt x="15702" y="29"/>
                  </a:moveTo>
                  <a:lnTo>
                    <a:pt x="15474" y="29"/>
                  </a:lnTo>
                  <a:lnTo>
                    <a:pt x="15474" y="142"/>
                  </a:lnTo>
                  <a:moveTo>
                    <a:pt x="15474" y="29"/>
                  </a:moveTo>
                  <a:lnTo>
                    <a:pt x="15243" y="27"/>
                  </a:lnTo>
                  <a:lnTo>
                    <a:pt x="15243" y="142"/>
                  </a:lnTo>
                  <a:moveTo>
                    <a:pt x="15243" y="27"/>
                  </a:moveTo>
                  <a:lnTo>
                    <a:pt x="15015" y="27"/>
                  </a:lnTo>
                  <a:lnTo>
                    <a:pt x="15015" y="142"/>
                  </a:lnTo>
                  <a:moveTo>
                    <a:pt x="15015" y="27"/>
                  </a:moveTo>
                  <a:lnTo>
                    <a:pt x="14787" y="27"/>
                  </a:lnTo>
                  <a:lnTo>
                    <a:pt x="14785" y="140"/>
                  </a:lnTo>
                  <a:moveTo>
                    <a:pt x="14787" y="27"/>
                  </a:moveTo>
                  <a:lnTo>
                    <a:pt x="14557" y="25"/>
                  </a:lnTo>
                  <a:lnTo>
                    <a:pt x="14557" y="140"/>
                  </a:lnTo>
                  <a:moveTo>
                    <a:pt x="14557" y="25"/>
                  </a:moveTo>
                  <a:lnTo>
                    <a:pt x="14329" y="25"/>
                  </a:lnTo>
                  <a:lnTo>
                    <a:pt x="14329" y="140"/>
                  </a:lnTo>
                  <a:moveTo>
                    <a:pt x="14329" y="25"/>
                  </a:moveTo>
                  <a:lnTo>
                    <a:pt x="14098" y="25"/>
                  </a:lnTo>
                  <a:lnTo>
                    <a:pt x="14098" y="140"/>
                  </a:lnTo>
                  <a:moveTo>
                    <a:pt x="14098" y="25"/>
                  </a:moveTo>
                  <a:lnTo>
                    <a:pt x="13870" y="25"/>
                  </a:lnTo>
                  <a:lnTo>
                    <a:pt x="13870" y="137"/>
                  </a:lnTo>
                  <a:moveTo>
                    <a:pt x="13870" y="25"/>
                  </a:moveTo>
                  <a:lnTo>
                    <a:pt x="13642" y="22"/>
                  </a:lnTo>
                  <a:lnTo>
                    <a:pt x="13640" y="137"/>
                  </a:lnTo>
                  <a:moveTo>
                    <a:pt x="13642" y="22"/>
                  </a:moveTo>
                  <a:lnTo>
                    <a:pt x="13412" y="22"/>
                  </a:lnTo>
                  <a:lnTo>
                    <a:pt x="13412" y="137"/>
                  </a:lnTo>
                  <a:moveTo>
                    <a:pt x="13412" y="22"/>
                  </a:moveTo>
                  <a:lnTo>
                    <a:pt x="13184" y="22"/>
                  </a:lnTo>
                  <a:lnTo>
                    <a:pt x="13184" y="135"/>
                  </a:lnTo>
                  <a:moveTo>
                    <a:pt x="13184" y="22"/>
                  </a:moveTo>
                  <a:lnTo>
                    <a:pt x="12954" y="20"/>
                  </a:lnTo>
                  <a:lnTo>
                    <a:pt x="12954" y="135"/>
                  </a:lnTo>
                  <a:moveTo>
                    <a:pt x="12954" y="20"/>
                  </a:moveTo>
                  <a:lnTo>
                    <a:pt x="12726" y="20"/>
                  </a:lnTo>
                  <a:lnTo>
                    <a:pt x="12726" y="135"/>
                  </a:lnTo>
                  <a:moveTo>
                    <a:pt x="12726" y="20"/>
                  </a:moveTo>
                  <a:lnTo>
                    <a:pt x="12498" y="20"/>
                  </a:lnTo>
                  <a:lnTo>
                    <a:pt x="12495" y="133"/>
                  </a:lnTo>
                  <a:moveTo>
                    <a:pt x="12498" y="20"/>
                  </a:moveTo>
                  <a:lnTo>
                    <a:pt x="12267" y="17"/>
                  </a:lnTo>
                  <a:lnTo>
                    <a:pt x="12267" y="133"/>
                  </a:lnTo>
                  <a:moveTo>
                    <a:pt x="12267" y="17"/>
                  </a:moveTo>
                  <a:lnTo>
                    <a:pt x="12039" y="17"/>
                  </a:lnTo>
                  <a:lnTo>
                    <a:pt x="12039" y="133"/>
                  </a:lnTo>
                  <a:moveTo>
                    <a:pt x="12039" y="17"/>
                  </a:moveTo>
                  <a:lnTo>
                    <a:pt x="11809" y="17"/>
                  </a:lnTo>
                  <a:lnTo>
                    <a:pt x="11809" y="133"/>
                  </a:lnTo>
                  <a:moveTo>
                    <a:pt x="11809" y="17"/>
                  </a:moveTo>
                  <a:lnTo>
                    <a:pt x="11581" y="17"/>
                  </a:lnTo>
                  <a:lnTo>
                    <a:pt x="11581" y="130"/>
                  </a:lnTo>
                  <a:moveTo>
                    <a:pt x="11581" y="17"/>
                  </a:moveTo>
                  <a:lnTo>
                    <a:pt x="11350" y="15"/>
                  </a:lnTo>
                  <a:lnTo>
                    <a:pt x="11350" y="130"/>
                  </a:lnTo>
                  <a:moveTo>
                    <a:pt x="11350" y="15"/>
                  </a:moveTo>
                  <a:lnTo>
                    <a:pt x="11122" y="15"/>
                  </a:lnTo>
                  <a:lnTo>
                    <a:pt x="11122" y="130"/>
                  </a:lnTo>
                  <a:moveTo>
                    <a:pt x="11122" y="15"/>
                  </a:moveTo>
                  <a:lnTo>
                    <a:pt x="10894" y="15"/>
                  </a:lnTo>
                  <a:lnTo>
                    <a:pt x="10894" y="128"/>
                  </a:lnTo>
                  <a:moveTo>
                    <a:pt x="10894" y="15"/>
                  </a:moveTo>
                  <a:lnTo>
                    <a:pt x="10664" y="13"/>
                  </a:lnTo>
                  <a:lnTo>
                    <a:pt x="10664" y="128"/>
                  </a:lnTo>
                  <a:moveTo>
                    <a:pt x="10664" y="13"/>
                  </a:moveTo>
                  <a:lnTo>
                    <a:pt x="10436" y="13"/>
                  </a:lnTo>
                  <a:lnTo>
                    <a:pt x="10436" y="128"/>
                  </a:lnTo>
                  <a:moveTo>
                    <a:pt x="10436" y="13"/>
                  </a:moveTo>
                  <a:lnTo>
                    <a:pt x="10206" y="13"/>
                  </a:lnTo>
                  <a:lnTo>
                    <a:pt x="10206" y="125"/>
                  </a:lnTo>
                  <a:moveTo>
                    <a:pt x="10206" y="13"/>
                  </a:moveTo>
                  <a:lnTo>
                    <a:pt x="9978" y="10"/>
                  </a:lnTo>
                  <a:lnTo>
                    <a:pt x="9978" y="125"/>
                  </a:lnTo>
                  <a:moveTo>
                    <a:pt x="9978" y="10"/>
                  </a:moveTo>
                  <a:lnTo>
                    <a:pt x="9750" y="10"/>
                  </a:lnTo>
                  <a:lnTo>
                    <a:pt x="9747" y="125"/>
                  </a:lnTo>
                  <a:moveTo>
                    <a:pt x="9750" y="10"/>
                  </a:moveTo>
                  <a:lnTo>
                    <a:pt x="9519" y="10"/>
                  </a:lnTo>
                  <a:lnTo>
                    <a:pt x="9519" y="123"/>
                  </a:lnTo>
                  <a:moveTo>
                    <a:pt x="9519" y="10"/>
                  </a:moveTo>
                  <a:lnTo>
                    <a:pt x="9291" y="8"/>
                  </a:lnTo>
                  <a:lnTo>
                    <a:pt x="9291" y="123"/>
                  </a:lnTo>
                  <a:moveTo>
                    <a:pt x="9291" y="8"/>
                  </a:moveTo>
                  <a:lnTo>
                    <a:pt x="9061" y="8"/>
                  </a:lnTo>
                  <a:lnTo>
                    <a:pt x="9061" y="123"/>
                  </a:lnTo>
                  <a:moveTo>
                    <a:pt x="9061" y="8"/>
                  </a:moveTo>
                  <a:lnTo>
                    <a:pt x="8833" y="8"/>
                  </a:lnTo>
                  <a:lnTo>
                    <a:pt x="8833" y="123"/>
                  </a:lnTo>
                  <a:moveTo>
                    <a:pt x="8833" y="8"/>
                  </a:moveTo>
                  <a:lnTo>
                    <a:pt x="8605" y="5"/>
                  </a:lnTo>
                  <a:lnTo>
                    <a:pt x="8602" y="121"/>
                  </a:lnTo>
                  <a:moveTo>
                    <a:pt x="8605" y="5"/>
                  </a:moveTo>
                  <a:lnTo>
                    <a:pt x="8374" y="5"/>
                  </a:lnTo>
                  <a:lnTo>
                    <a:pt x="8374" y="121"/>
                  </a:lnTo>
                  <a:moveTo>
                    <a:pt x="8374" y="5"/>
                  </a:moveTo>
                  <a:lnTo>
                    <a:pt x="8146" y="5"/>
                  </a:lnTo>
                  <a:lnTo>
                    <a:pt x="8146" y="121"/>
                  </a:lnTo>
                  <a:moveTo>
                    <a:pt x="8146" y="5"/>
                  </a:moveTo>
                  <a:lnTo>
                    <a:pt x="7916" y="5"/>
                  </a:lnTo>
                  <a:lnTo>
                    <a:pt x="7916" y="118"/>
                  </a:lnTo>
                  <a:moveTo>
                    <a:pt x="7916" y="5"/>
                  </a:moveTo>
                  <a:lnTo>
                    <a:pt x="7688" y="3"/>
                  </a:lnTo>
                  <a:lnTo>
                    <a:pt x="7688" y="118"/>
                  </a:lnTo>
                  <a:moveTo>
                    <a:pt x="7688" y="3"/>
                  </a:moveTo>
                  <a:lnTo>
                    <a:pt x="7460" y="3"/>
                  </a:lnTo>
                  <a:lnTo>
                    <a:pt x="7458" y="118"/>
                  </a:lnTo>
                  <a:moveTo>
                    <a:pt x="7460" y="3"/>
                  </a:moveTo>
                  <a:lnTo>
                    <a:pt x="7230" y="3"/>
                  </a:lnTo>
                  <a:lnTo>
                    <a:pt x="7230" y="116"/>
                  </a:lnTo>
                  <a:moveTo>
                    <a:pt x="7230" y="3"/>
                  </a:moveTo>
                  <a:lnTo>
                    <a:pt x="7172" y="1"/>
                  </a:lnTo>
                  <a:lnTo>
                    <a:pt x="7002" y="3"/>
                  </a:lnTo>
                  <a:lnTo>
                    <a:pt x="7002" y="118"/>
                  </a:lnTo>
                  <a:moveTo>
                    <a:pt x="7002" y="3"/>
                  </a:moveTo>
                  <a:lnTo>
                    <a:pt x="6771" y="5"/>
                  </a:lnTo>
                  <a:lnTo>
                    <a:pt x="6774" y="121"/>
                  </a:lnTo>
                  <a:moveTo>
                    <a:pt x="6771" y="5"/>
                  </a:moveTo>
                  <a:lnTo>
                    <a:pt x="6543" y="10"/>
                  </a:lnTo>
                  <a:lnTo>
                    <a:pt x="6546" y="123"/>
                  </a:lnTo>
                  <a:moveTo>
                    <a:pt x="6543" y="10"/>
                  </a:moveTo>
                  <a:lnTo>
                    <a:pt x="6315" y="13"/>
                  </a:lnTo>
                  <a:lnTo>
                    <a:pt x="6315" y="125"/>
                  </a:lnTo>
                  <a:moveTo>
                    <a:pt x="6315" y="13"/>
                  </a:moveTo>
                  <a:lnTo>
                    <a:pt x="6085" y="15"/>
                  </a:lnTo>
                  <a:lnTo>
                    <a:pt x="6087" y="130"/>
                  </a:lnTo>
                  <a:moveTo>
                    <a:pt x="6085" y="15"/>
                  </a:moveTo>
                  <a:lnTo>
                    <a:pt x="5857" y="17"/>
                  </a:lnTo>
                  <a:lnTo>
                    <a:pt x="5857" y="133"/>
                  </a:lnTo>
                  <a:moveTo>
                    <a:pt x="5857" y="17"/>
                  </a:moveTo>
                  <a:lnTo>
                    <a:pt x="5626" y="20"/>
                  </a:lnTo>
                  <a:lnTo>
                    <a:pt x="5629" y="135"/>
                  </a:lnTo>
                  <a:moveTo>
                    <a:pt x="5626" y="20"/>
                  </a:moveTo>
                  <a:lnTo>
                    <a:pt x="5398" y="22"/>
                  </a:lnTo>
                  <a:lnTo>
                    <a:pt x="5401" y="137"/>
                  </a:lnTo>
                  <a:moveTo>
                    <a:pt x="5398" y="22"/>
                  </a:moveTo>
                  <a:lnTo>
                    <a:pt x="5170" y="25"/>
                  </a:lnTo>
                  <a:lnTo>
                    <a:pt x="5170" y="140"/>
                  </a:lnTo>
                  <a:moveTo>
                    <a:pt x="5170" y="25"/>
                  </a:moveTo>
                  <a:lnTo>
                    <a:pt x="4940" y="29"/>
                  </a:lnTo>
                  <a:lnTo>
                    <a:pt x="4942" y="142"/>
                  </a:lnTo>
                  <a:moveTo>
                    <a:pt x="4940" y="29"/>
                  </a:moveTo>
                  <a:lnTo>
                    <a:pt x="4712" y="32"/>
                  </a:lnTo>
                  <a:lnTo>
                    <a:pt x="4712" y="145"/>
                  </a:lnTo>
                  <a:moveTo>
                    <a:pt x="4712" y="32"/>
                  </a:moveTo>
                  <a:lnTo>
                    <a:pt x="4482" y="34"/>
                  </a:lnTo>
                  <a:lnTo>
                    <a:pt x="4484" y="149"/>
                  </a:lnTo>
                  <a:moveTo>
                    <a:pt x="4482" y="34"/>
                  </a:moveTo>
                  <a:lnTo>
                    <a:pt x="4254" y="37"/>
                  </a:lnTo>
                  <a:lnTo>
                    <a:pt x="4256" y="152"/>
                  </a:lnTo>
                  <a:moveTo>
                    <a:pt x="4254" y="37"/>
                  </a:moveTo>
                  <a:lnTo>
                    <a:pt x="4225" y="37"/>
                  </a:lnTo>
                  <a:lnTo>
                    <a:pt x="4026" y="39"/>
                  </a:lnTo>
                  <a:lnTo>
                    <a:pt x="4026" y="152"/>
                  </a:lnTo>
                  <a:moveTo>
                    <a:pt x="4026" y="39"/>
                  </a:moveTo>
                  <a:lnTo>
                    <a:pt x="3795" y="39"/>
                  </a:lnTo>
                  <a:lnTo>
                    <a:pt x="3795" y="154"/>
                  </a:lnTo>
                  <a:moveTo>
                    <a:pt x="3795" y="39"/>
                  </a:moveTo>
                  <a:lnTo>
                    <a:pt x="3567" y="41"/>
                  </a:lnTo>
                  <a:lnTo>
                    <a:pt x="3567" y="157"/>
                  </a:lnTo>
                  <a:moveTo>
                    <a:pt x="3567" y="41"/>
                  </a:moveTo>
                  <a:lnTo>
                    <a:pt x="3337" y="44"/>
                  </a:lnTo>
                  <a:lnTo>
                    <a:pt x="3339" y="159"/>
                  </a:lnTo>
                  <a:moveTo>
                    <a:pt x="3337" y="44"/>
                  </a:moveTo>
                  <a:lnTo>
                    <a:pt x="3109" y="46"/>
                  </a:lnTo>
                  <a:lnTo>
                    <a:pt x="3109" y="159"/>
                  </a:lnTo>
                  <a:moveTo>
                    <a:pt x="3109" y="46"/>
                  </a:moveTo>
                  <a:lnTo>
                    <a:pt x="2881" y="46"/>
                  </a:lnTo>
                  <a:lnTo>
                    <a:pt x="2881" y="161"/>
                  </a:lnTo>
                  <a:moveTo>
                    <a:pt x="2881" y="46"/>
                  </a:moveTo>
                  <a:lnTo>
                    <a:pt x="2650" y="49"/>
                  </a:lnTo>
                  <a:lnTo>
                    <a:pt x="2650" y="164"/>
                  </a:lnTo>
                  <a:moveTo>
                    <a:pt x="2650" y="49"/>
                  </a:moveTo>
                  <a:lnTo>
                    <a:pt x="2422" y="51"/>
                  </a:lnTo>
                  <a:lnTo>
                    <a:pt x="2422" y="164"/>
                  </a:lnTo>
                  <a:moveTo>
                    <a:pt x="2422" y="51"/>
                  </a:moveTo>
                  <a:lnTo>
                    <a:pt x="2192" y="51"/>
                  </a:lnTo>
                  <a:lnTo>
                    <a:pt x="2194" y="166"/>
                  </a:lnTo>
                  <a:moveTo>
                    <a:pt x="2192" y="51"/>
                  </a:moveTo>
                  <a:lnTo>
                    <a:pt x="1964" y="53"/>
                  </a:lnTo>
                  <a:lnTo>
                    <a:pt x="1964" y="169"/>
                  </a:lnTo>
                  <a:moveTo>
                    <a:pt x="1964" y="53"/>
                  </a:moveTo>
                  <a:lnTo>
                    <a:pt x="1736" y="56"/>
                  </a:lnTo>
                  <a:lnTo>
                    <a:pt x="1736" y="169"/>
                  </a:lnTo>
                  <a:moveTo>
                    <a:pt x="1736" y="56"/>
                  </a:moveTo>
                  <a:lnTo>
                    <a:pt x="1506" y="56"/>
                  </a:lnTo>
                  <a:lnTo>
                    <a:pt x="1506" y="171"/>
                  </a:lnTo>
                  <a:moveTo>
                    <a:pt x="1506" y="56"/>
                  </a:moveTo>
                  <a:lnTo>
                    <a:pt x="1278" y="58"/>
                  </a:lnTo>
                  <a:lnTo>
                    <a:pt x="1278" y="173"/>
                  </a:lnTo>
                  <a:moveTo>
                    <a:pt x="1278" y="58"/>
                  </a:moveTo>
                  <a:lnTo>
                    <a:pt x="1047" y="61"/>
                  </a:lnTo>
                  <a:lnTo>
                    <a:pt x="1050" y="176"/>
                  </a:lnTo>
                  <a:moveTo>
                    <a:pt x="1047" y="61"/>
                  </a:moveTo>
                  <a:lnTo>
                    <a:pt x="819" y="61"/>
                  </a:lnTo>
                  <a:lnTo>
                    <a:pt x="817" y="173"/>
                  </a:lnTo>
                  <a:moveTo>
                    <a:pt x="819" y="61"/>
                  </a:moveTo>
                  <a:lnTo>
                    <a:pt x="589" y="56"/>
                  </a:lnTo>
                  <a:lnTo>
                    <a:pt x="589" y="171"/>
                  </a:lnTo>
                  <a:moveTo>
                    <a:pt x="589" y="56"/>
                  </a:moveTo>
                  <a:lnTo>
                    <a:pt x="361" y="51"/>
                  </a:lnTo>
                  <a:lnTo>
                    <a:pt x="358" y="166"/>
                  </a:lnTo>
                  <a:moveTo>
                    <a:pt x="361" y="51"/>
                  </a:moveTo>
                  <a:lnTo>
                    <a:pt x="133" y="49"/>
                  </a:lnTo>
                  <a:lnTo>
                    <a:pt x="130" y="164"/>
                  </a:lnTo>
                  <a:moveTo>
                    <a:pt x="133" y="49"/>
                  </a:moveTo>
                  <a:lnTo>
                    <a:pt x="1" y="46"/>
                  </a:lnTo>
                  <a:moveTo>
                    <a:pt x="20605" y="10"/>
                  </a:moveTo>
                  <a:lnTo>
                    <a:pt x="20468" y="10"/>
                  </a:lnTo>
                  <a:lnTo>
                    <a:pt x="20468" y="125"/>
                  </a:lnTo>
                  <a:moveTo>
                    <a:pt x="20468" y="10"/>
                  </a:moveTo>
                  <a:lnTo>
                    <a:pt x="20238" y="13"/>
                  </a:lnTo>
                  <a:lnTo>
                    <a:pt x="20238" y="125"/>
                  </a:lnTo>
                  <a:moveTo>
                    <a:pt x="20238" y="13"/>
                  </a:moveTo>
                  <a:lnTo>
                    <a:pt x="20010" y="13"/>
                  </a:lnTo>
                  <a:lnTo>
                    <a:pt x="20010" y="128"/>
                  </a:lnTo>
                  <a:moveTo>
                    <a:pt x="20010" y="13"/>
                  </a:moveTo>
                  <a:lnTo>
                    <a:pt x="19779" y="15"/>
                  </a:lnTo>
                  <a:lnTo>
                    <a:pt x="19782" y="128"/>
                  </a:lnTo>
                  <a:moveTo>
                    <a:pt x="19779" y="15"/>
                  </a:moveTo>
                  <a:lnTo>
                    <a:pt x="19551" y="15"/>
                  </a:lnTo>
                  <a:lnTo>
                    <a:pt x="19551" y="130"/>
                  </a:lnTo>
                  <a:moveTo>
                    <a:pt x="19551" y="15"/>
                  </a:moveTo>
                  <a:lnTo>
                    <a:pt x="19323" y="17"/>
                  </a:lnTo>
                  <a:lnTo>
                    <a:pt x="19323" y="130"/>
                  </a:lnTo>
                  <a:moveTo>
                    <a:pt x="19323" y="17"/>
                  </a:moveTo>
                  <a:lnTo>
                    <a:pt x="19093" y="17"/>
                  </a:lnTo>
                  <a:lnTo>
                    <a:pt x="19093" y="133"/>
                  </a:lnTo>
                  <a:moveTo>
                    <a:pt x="19093" y="17"/>
                  </a:moveTo>
                  <a:lnTo>
                    <a:pt x="18865" y="20"/>
                  </a:lnTo>
                  <a:lnTo>
                    <a:pt x="18865" y="135"/>
                  </a:lnTo>
                  <a:moveTo>
                    <a:pt x="18865" y="20"/>
                  </a:moveTo>
                  <a:lnTo>
                    <a:pt x="18634" y="20"/>
                  </a:lnTo>
                  <a:lnTo>
                    <a:pt x="18637" y="135"/>
                  </a:lnTo>
                  <a:moveTo>
                    <a:pt x="18634" y="20"/>
                  </a:moveTo>
                  <a:lnTo>
                    <a:pt x="18406" y="22"/>
                  </a:lnTo>
                  <a:lnTo>
                    <a:pt x="18406" y="137"/>
                  </a:lnTo>
                  <a:moveTo>
                    <a:pt x="18406" y="22"/>
                  </a:moveTo>
                  <a:lnTo>
                    <a:pt x="18178" y="22"/>
                  </a:lnTo>
                  <a:lnTo>
                    <a:pt x="18178" y="137"/>
                  </a:lnTo>
                  <a:moveTo>
                    <a:pt x="18178" y="22"/>
                  </a:moveTo>
                  <a:lnTo>
                    <a:pt x="17948" y="25"/>
                  </a:lnTo>
                  <a:lnTo>
                    <a:pt x="17948" y="140"/>
                  </a:lnTo>
                  <a:moveTo>
                    <a:pt x="17948" y="25"/>
                  </a:moveTo>
                  <a:lnTo>
                    <a:pt x="17720" y="27"/>
                  </a:lnTo>
                  <a:lnTo>
                    <a:pt x="17720" y="140"/>
                  </a:lnTo>
                  <a:moveTo>
                    <a:pt x="17720" y="27"/>
                  </a:moveTo>
                  <a:lnTo>
                    <a:pt x="17490" y="27"/>
                  </a:lnTo>
                  <a:lnTo>
                    <a:pt x="17492" y="142"/>
                  </a:lnTo>
                  <a:moveTo>
                    <a:pt x="17490" y="27"/>
                  </a:moveTo>
                  <a:lnTo>
                    <a:pt x="17262" y="29"/>
                  </a:lnTo>
                  <a:lnTo>
                    <a:pt x="17262" y="142"/>
                  </a:lnTo>
                  <a:moveTo>
                    <a:pt x="17262" y="29"/>
                  </a:moveTo>
                  <a:lnTo>
                    <a:pt x="17034" y="29"/>
                  </a:lnTo>
                  <a:lnTo>
                    <a:pt x="17034" y="145"/>
                  </a:lnTo>
                  <a:moveTo>
                    <a:pt x="17034" y="29"/>
                  </a:moveTo>
                  <a:lnTo>
                    <a:pt x="16803" y="32"/>
                  </a:lnTo>
                  <a:lnTo>
                    <a:pt x="16803" y="145"/>
                  </a:lnTo>
                  <a:moveTo>
                    <a:pt x="16803" y="32"/>
                  </a:moveTo>
                  <a:lnTo>
                    <a:pt x="16614" y="32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46" name="path 5746"/>
            <p:cNvSpPr/>
            <p:nvPr/>
          </p:nvSpPr>
          <p:spPr>
            <a:xfrm>
              <a:off x="762" y="28955"/>
              <a:ext cx="13083539" cy="64007"/>
            </a:xfrm>
            <a:custGeom>
              <a:avLst/>
              <a:gdLst/>
              <a:ahLst/>
              <a:cxnLst/>
              <a:rect l="0" t="0" r="0" b="0"/>
              <a:pathLst>
                <a:path w="20603" h="100">
                  <a:moveTo>
                    <a:pt x="482" y="42"/>
                  </a:moveTo>
                  <a:lnTo>
                    <a:pt x="475" y="20"/>
                  </a:lnTo>
                  <a:lnTo>
                    <a:pt x="448" y="8"/>
                  </a:lnTo>
                  <a:lnTo>
                    <a:pt x="403" y="1"/>
                  </a:lnTo>
                  <a:lnTo>
                    <a:pt x="376" y="1"/>
                  </a:lnTo>
                  <a:lnTo>
                    <a:pt x="333" y="8"/>
                  </a:lnTo>
                  <a:lnTo>
                    <a:pt x="307" y="20"/>
                  </a:lnTo>
                  <a:lnTo>
                    <a:pt x="297" y="42"/>
                  </a:lnTo>
                  <a:lnTo>
                    <a:pt x="297" y="56"/>
                  </a:lnTo>
                  <a:lnTo>
                    <a:pt x="307" y="77"/>
                  </a:lnTo>
                  <a:lnTo>
                    <a:pt x="333" y="92"/>
                  </a:lnTo>
                  <a:lnTo>
                    <a:pt x="376" y="99"/>
                  </a:lnTo>
                  <a:lnTo>
                    <a:pt x="403" y="99"/>
                  </a:lnTo>
                  <a:lnTo>
                    <a:pt x="448" y="92"/>
                  </a:lnTo>
                  <a:lnTo>
                    <a:pt x="475" y="77"/>
                  </a:lnTo>
                  <a:lnTo>
                    <a:pt x="482" y="56"/>
                  </a:lnTo>
                  <a:lnTo>
                    <a:pt x="482" y="42"/>
                  </a:lnTo>
                  <a:close/>
                  <a:moveTo>
                    <a:pt x="6206" y="42"/>
                  </a:moveTo>
                  <a:lnTo>
                    <a:pt x="6199" y="20"/>
                  </a:lnTo>
                  <a:lnTo>
                    <a:pt x="6172" y="8"/>
                  </a:lnTo>
                  <a:lnTo>
                    <a:pt x="6127" y="1"/>
                  </a:lnTo>
                  <a:lnTo>
                    <a:pt x="6100" y="1"/>
                  </a:lnTo>
                  <a:lnTo>
                    <a:pt x="6057" y="8"/>
                  </a:lnTo>
                  <a:lnTo>
                    <a:pt x="6031" y="20"/>
                  </a:lnTo>
                  <a:lnTo>
                    <a:pt x="6021" y="42"/>
                  </a:lnTo>
                  <a:lnTo>
                    <a:pt x="6021" y="56"/>
                  </a:lnTo>
                  <a:lnTo>
                    <a:pt x="6031" y="77"/>
                  </a:lnTo>
                  <a:lnTo>
                    <a:pt x="6057" y="92"/>
                  </a:lnTo>
                  <a:lnTo>
                    <a:pt x="6100" y="99"/>
                  </a:lnTo>
                  <a:lnTo>
                    <a:pt x="6127" y="99"/>
                  </a:lnTo>
                  <a:lnTo>
                    <a:pt x="6172" y="92"/>
                  </a:lnTo>
                  <a:lnTo>
                    <a:pt x="6199" y="77"/>
                  </a:lnTo>
                  <a:lnTo>
                    <a:pt x="6206" y="56"/>
                  </a:lnTo>
                  <a:lnTo>
                    <a:pt x="6206" y="42"/>
                  </a:lnTo>
                  <a:close/>
                  <a:moveTo>
                    <a:pt x="11932" y="42"/>
                  </a:moveTo>
                  <a:lnTo>
                    <a:pt x="11923" y="20"/>
                  </a:lnTo>
                  <a:lnTo>
                    <a:pt x="11896" y="8"/>
                  </a:lnTo>
                  <a:lnTo>
                    <a:pt x="11853" y="1"/>
                  </a:lnTo>
                  <a:lnTo>
                    <a:pt x="11827" y="1"/>
                  </a:lnTo>
                  <a:lnTo>
                    <a:pt x="11781" y="8"/>
                  </a:lnTo>
                  <a:lnTo>
                    <a:pt x="11755" y="20"/>
                  </a:lnTo>
                  <a:lnTo>
                    <a:pt x="11748" y="42"/>
                  </a:lnTo>
                  <a:lnTo>
                    <a:pt x="11748" y="56"/>
                  </a:lnTo>
                  <a:lnTo>
                    <a:pt x="11755" y="77"/>
                  </a:lnTo>
                  <a:lnTo>
                    <a:pt x="11781" y="92"/>
                  </a:lnTo>
                  <a:lnTo>
                    <a:pt x="11827" y="99"/>
                  </a:lnTo>
                  <a:lnTo>
                    <a:pt x="11853" y="99"/>
                  </a:lnTo>
                  <a:lnTo>
                    <a:pt x="11896" y="92"/>
                  </a:lnTo>
                  <a:lnTo>
                    <a:pt x="11923" y="77"/>
                  </a:lnTo>
                  <a:lnTo>
                    <a:pt x="11932" y="56"/>
                  </a:lnTo>
                  <a:lnTo>
                    <a:pt x="11932" y="42"/>
                  </a:lnTo>
                  <a:close/>
                  <a:moveTo>
                    <a:pt x="17656" y="42"/>
                  </a:moveTo>
                  <a:lnTo>
                    <a:pt x="17647" y="20"/>
                  </a:lnTo>
                  <a:lnTo>
                    <a:pt x="17620" y="8"/>
                  </a:lnTo>
                  <a:lnTo>
                    <a:pt x="17577" y="1"/>
                  </a:lnTo>
                  <a:lnTo>
                    <a:pt x="17551" y="1"/>
                  </a:lnTo>
                  <a:lnTo>
                    <a:pt x="17505" y="8"/>
                  </a:lnTo>
                  <a:lnTo>
                    <a:pt x="17479" y="20"/>
                  </a:lnTo>
                  <a:lnTo>
                    <a:pt x="17471" y="42"/>
                  </a:lnTo>
                  <a:lnTo>
                    <a:pt x="17471" y="56"/>
                  </a:lnTo>
                  <a:lnTo>
                    <a:pt x="17479" y="77"/>
                  </a:lnTo>
                  <a:lnTo>
                    <a:pt x="17505" y="92"/>
                  </a:lnTo>
                  <a:lnTo>
                    <a:pt x="17551" y="99"/>
                  </a:lnTo>
                  <a:lnTo>
                    <a:pt x="17577" y="99"/>
                  </a:lnTo>
                  <a:lnTo>
                    <a:pt x="17620" y="92"/>
                  </a:lnTo>
                  <a:lnTo>
                    <a:pt x="17647" y="77"/>
                  </a:lnTo>
                  <a:lnTo>
                    <a:pt x="17656" y="56"/>
                  </a:lnTo>
                  <a:lnTo>
                    <a:pt x="17656" y="42"/>
                  </a:lnTo>
                  <a:close/>
                  <a:moveTo>
                    <a:pt x="20603" y="61"/>
                  </a:moveTo>
                  <a:lnTo>
                    <a:pt x="0" y="6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748" name="path 5748"/>
          <p:cNvSpPr/>
          <p:nvPr/>
        </p:nvSpPr>
        <p:spPr>
          <a:xfrm>
            <a:off x="8263890" y="4530344"/>
            <a:ext cx="1523" cy="726947"/>
          </a:xfrm>
          <a:custGeom>
            <a:avLst/>
            <a:gdLst/>
            <a:ahLst/>
            <a:cxnLst/>
            <a:rect l="0" t="0" r="0" b="0"/>
            <a:pathLst>
              <a:path w="2" h="1144">
                <a:moveTo>
                  <a:pt x="1" y="1144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750" name="table 5750"/>
          <p:cNvGraphicFramePr>
            <a:graphicFrameLocks noGrp="1"/>
          </p:cNvGraphicFramePr>
          <p:nvPr/>
        </p:nvGraphicFramePr>
        <p:xfrm>
          <a:off x="366521" y="260095"/>
          <a:ext cx="14392276" cy="10177779"/>
        </p:xfrm>
        <a:graphic>
          <a:graphicData uri="http://schemas.openxmlformats.org/drawingml/2006/table">
            <a:tbl>
              <a:tblPr/>
              <a:tblGrid>
                <a:gridCol w="962660"/>
                <a:gridCol w="13429615"/>
              </a:tblGrid>
              <a:tr h="3973194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7089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433695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4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503170" algn="l" rtl="0" eaLnBrk="0">
                        <a:lnSpc>
                          <a:spcPct val="99000"/>
                        </a:lnSpc>
                      </a:pPr>
                      <a:r>
                        <a:rPr sz="1300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5752" name="picture 575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1331213" y="2879666"/>
            <a:ext cx="13085064" cy="910775"/>
          </a:xfrm>
          <a:prstGeom prst="rect">
            <a:avLst/>
          </a:prstGeom>
        </p:spPr>
      </p:pic>
      <p:pic>
        <p:nvPicPr>
          <p:cNvPr id="5754" name="picture 575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1313687" y="9294368"/>
            <a:ext cx="13118593" cy="816863"/>
          </a:xfrm>
          <a:prstGeom prst="rect">
            <a:avLst/>
          </a:prstGeom>
        </p:spPr>
      </p:pic>
      <p:pic>
        <p:nvPicPr>
          <p:cNvPr id="5756" name="picture 575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1331213" y="4339844"/>
            <a:ext cx="13085064" cy="457849"/>
          </a:xfrm>
          <a:prstGeom prst="rect">
            <a:avLst/>
          </a:prstGeom>
        </p:spPr>
      </p:pic>
      <p:grpSp>
        <p:nvGrpSpPr>
          <p:cNvPr id="194" name="group 194"/>
          <p:cNvGrpSpPr/>
          <p:nvPr/>
        </p:nvGrpSpPr>
        <p:grpSpPr>
          <a:xfrm rot="21600000">
            <a:off x="1330452" y="2402078"/>
            <a:ext cx="13086587" cy="209555"/>
            <a:chOff x="0" y="0"/>
            <a:chExt cx="13086587" cy="209555"/>
          </a:xfrm>
        </p:grpSpPr>
        <p:sp>
          <p:nvSpPr>
            <p:cNvPr id="5758" name="path 5758"/>
            <p:cNvSpPr/>
            <p:nvPr/>
          </p:nvSpPr>
          <p:spPr>
            <a:xfrm>
              <a:off x="1522" y="1523"/>
              <a:ext cx="12906833" cy="208031"/>
            </a:xfrm>
            <a:custGeom>
              <a:avLst/>
              <a:gdLst/>
              <a:ahLst/>
              <a:cxnLst/>
              <a:rect l="0" t="0" r="0" b="0"/>
              <a:pathLst>
                <a:path w="20325" h="327">
                  <a:moveTo>
                    <a:pt x="17925" y="1"/>
                  </a:moveTo>
                  <a:lnTo>
                    <a:pt x="17858" y="3"/>
                  </a:lnTo>
                  <a:lnTo>
                    <a:pt x="13648" y="15"/>
                  </a:lnTo>
                  <a:lnTo>
                    <a:pt x="8848" y="20"/>
                  </a:lnTo>
                  <a:lnTo>
                    <a:pt x="2868" y="25"/>
                  </a:lnTo>
                  <a:lnTo>
                    <a:pt x="1252" y="18"/>
                  </a:lnTo>
                  <a:moveTo>
                    <a:pt x="1250" y="18"/>
                  </a:moveTo>
                  <a:lnTo>
                    <a:pt x="0" y="20"/>
                  </a:lnTo>
                  <a:moveTo>
                    <a:pt x="20325" y="1"/>
                  </a:moveTo>
                  <a:lnTo>
                    <a:pt x="19533" y="80"/>
                  </a:lnTo>
                  <a:lnTo>
                    <a:pt x="17863" y="166"/>
                  </a:lnTo>
                  <a:lnTo>
                    <a:pt x="13648" y="181"/>
                  </a:lnTo>
                  <a:lnTo>
                    <a:pt x="8848" y="183"/>
                  </a:lnTo>
                  <a:lnTo>
                    <a:pt x="2868" y="190"/>
                  </a:lnTo>
                  <a:lnTo>
                    <a:pt x="1250" y="183"/>
                  </a:lnTo>
                  <a:moveTo>
                    <a:pt x="20020" y="169"/>
                  </a:moveTo>
                  <a:lnTo>
                    <a:pt x="20004" y="1"/>
                  </a:lnTo>
                  <a:moveTo>
                    <a:pt x="17704" y="305"/>
                  </a:moveTo>
                  <a:lnTo>
                    <a:pt x="17704" y="1"/>
                  </a:lnTo>
                  <a:moveTo>
                    <a:pt x="15415" y="313"/>
                  </a:moveTo>
                  <a:lnTo>
                    <a:pt x="15415" y="1"/>
                  </a:lnTo>
                  <a:moveTo>
                    <a:pt x="13125" y="318"/>
                  </a:moveTo>
                  <a:lnTo>
                    <a:pt x="13125" y="1"/>
                  </a:lnTo>
                  <a:moveTo>
                    <a:pt x="10836" y="320"/>
                  </a:moveTo>
                  <a:lnTo>
                    <a:pt x="10836" y="1"/>
                  </a:lnTo>
                  <a:moveTo>
                    <a:pt x="8546" y="322"/>
                  </a:moveTo>
                  <a:lnTo>
                    <a:pt x="8546" y="1"/>
                  </a:lnTo>
                  <a:moveTo>
                    <a:pt x="6256" y="325"/>
                  </a:moveTo>
                  <a:lnTo>
                    <a:pt x="6254" y="1"/>
                  </a:lnTo>
                  <a:moveTo>
                    <a:pt x="3967" y="327"/>
                  </a:moveTo>
                  <a:lnTo>
                    <a:pt x="3964" y="1"/>
                  </a:lnTo>
                  <a:moveTo>
                    <a:pt x="1675" y="322"/>
                  </a:moveTo>
                  <a:lnTo>
                    <a:pt x="1675" y="1"/>
                  </a:lnTo>
                  <a:moveTo>
                    <a:pt x="1250" y="183"/>
                  </a:moveTo>
                  <a:lnTo>
                    <a:pt x="0" y="185"/>
                  </a:lnTo>
                  <a:moveTo>
                    <a:pt x="17925" y="1"/>
                  </a:moveTo>
                  <a:lnTo>
                    <a:pt x="17858" y="3"/>
                  </a:lnTo>
                  <a:lnTo>
                    <a:pt x="13648" y="15"/>
                  </a:lnTo>
                  <a:lnTo>
                    <a:pt x="8848" y="20"/>
                  </a:lnTo>
                  <a:lnTo>
                    <a:pt x="2868" y="25"/>
                  </a:lnTo>
                  <a:lnTo>
                    <a:pt x="1252" y="18"/>
                  </a:lnTo>
                  <a:moveTo>
                    <a:pt x="1250" y="18"/>
                  </a:moveTo>
                  <a:lnTo>
                    <a:pt x="0" y="20"/>
                  </a:lnTo>
                  <a:moveTo>
                    <a:pt x="20325" y="1"/>
                  </a:moveTo>
                  <a:lnTo>
                    <a:pt x="19533" y="80"/>
                  </a:lnTo>
                  <a:lnTo>
                    <a:pt x="17863" y="166"/>
                  </a:lnTo>
                  <a:lnTo>
                    <a:pt x="13648" y="181"/>
                  </a:lnTo>
                  <a:lnTo>
                    <a:pt x="8848" y="183"/>
                  </a:lnTo>
                  <a:lnTo>
                    <a:pt x="2868" y="190"/>
                  </a:lnTo>
                  <a:lnTo>
                    <a:pt x="1250" y="183"/>
                  </a:lnTo>
                  <a:moveTo>
                    <a:pt x="20020" y="169"/>
                  </a:moveTo>
                  <a:lnTo>
                    <a:pt x="20004" y="1"/>
                  </a:lnTo>
                  <a:moveTo>
                    <a:pt x="17704" y="305"/>
                  </a:moveTo>
                  <a:lnTo>
                    <a:pt x="17704" y="1"/>
                  </a:lnTo>
                  <a:moveTo>
                    <a:pt x="15415" y="313"/>
                  </a:moveTo>
                  <a:lnTo>
                    <a:pt x="15415" y="1"/>
                  </a:lnTo>
                  <a:moveTo>
                    <a:pt x="13125" y="318"/>
                  </a:moveTo>
                  <a:lnTo>
                    <a:pt x="13125" y="1"/>
                  </a:lnTo>
                  <a:moveTo>
                    <a:pt x="10836" y="320"/>
                  </a:moveTo>
                  <a:lnTo>
                    <a:pt x="10836" y="1"/>
                  </a:lnTo>
                  <a:moveTo>
                    <a:pt x="8546" y="322"/>
                  </a:moveTo>
                  <a:lnTo>
                    <a:pt x="8546" y="1"/>
                  </a:lnTo>
                  <a:moveTo>
                    <a:pt x="6256" y="325"/>
                  </a:moveTo>
                  <a:lnTo>
                    <a:pt x="6254" y="1"/>
                  </a:lnTo>
                  <a:moveTo>
                    <a:pt x="3967" y="327"/>
                  </a:moveTo>
                  <a:lnTo>
                    <a:pt x="3964" y="1"/>
                  </a:lnTo>
                  <a:moveTo>
                    <a:pt x="1675" y="322"/>
                  </a:moveTo>
                  <a:lnTo>
                    <a:pt x="1675" y="1"/>
                  </a:lnTo>
                  <a:moveTo>
                    <a:pt x="1250" y="183"/>
                  </a:moveTo>
                  <a:lnTo>
                    <a:pt x="0" y="18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60" name="path 5760"/>
            <p:cNvSpPr/>
            <p:nvPr/>
          </p:nvSpPr>
          <p:spPr>
            <a:xfrm>
              <a:off x="0" y="0"/>
              <a:ext cx="13086587" cy="1523"/>
            </a:xfrm>
            <a:custGeom>
              <a:avLst/>
              <a:gdLst/>
              <a:ahLst/>
              <a:cxnLst/>
              <a:rect l="0" t="0" r="0" b="0"/>
              <a:pathLst>
                <a:path w="20608" h="2">
                  <a:moveTo>
                    <a:pt x="20608" y="1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762" name="path 5762"/>
          <p:cNvSpPr/>
          <p:nvPr/>
        </p:nvSpPr>
        <p:spPr>
          <a:xfrm>
            <a:off x="1786889" y="8408161"/>
            <a:ext cx="3464052" cy="688848"/>
          </a:xfrm>
          <a:custGeom>
            <a:avLst/>
            <a:gdLst/>
            <a:ahLst/>
            <a:cxnLst/>
            <a:rect l="0" t="0" r="0" b="0"/>
            <a:pathLst>
              <a:path w="5455" h="1084">
                <a:moveTo>
                  <a:pt x="8" y="330"/>
                </a:moveTo>
                <a:lnTo>
                  <a:pt x="56" y="330"/>
                </a:lnTo>
                <a:lnTo>
                  <a:pt x="30" y="375"/>
                </a:lnTo>
                <a:lnTo>
                  <a:pt x="42" y="375"/>
                </a:lnTo>
                <a:lnTo>
                  <a:pt x="51" y="380"/>
                </a:lnTo>
                <a:lnTo>
                  <a:pt x="56" y="385"/>
                </a:lnTo>
                <a:lnTo>
                  <a:pt x="58" y="402"/>
                </a:lnTo>
                <a:lnTo>
                  <a:pt x="58" y="414"/>
                </a:lnTo>
                <a:lnTo>
                  <a:pt x="56" y="430"/>
                </a:lnTo>
                <a:lnTo>
                  <a:pt x="46" y="442"/>
                </a:lnTo>
                <a:lnTo>
                  <a:pt x="34" y="447"/>
                </a:lnTo>
                <a:lnTo>
                  <a:pt x="20" y="447"/>
                </a:lnTo>
                <a:lnTo>
                  <a:pt x="8" y="442"/>
                </a:lnTo>
                <a:lnTo>
                  <a:pt x="3" y="438"/>
                </a:lnTo>
                <a:lnTo>
                  <a:pt x="1" y="426"/>
                </a:lnTo>
                <a:moveTo>
                  <a:pt x="102" y="418"/>
                </a:moveTo>
                <a:lnTo>
                  <a:pt x="109" y="418"/>
                </a:lnTo>
                <a:lnTo>
                  <a:pt x="114" y="421"/>
                </a:lnTo>
                <a:lnTo>
                  <a:pt x="118" y="421"/>
                </a:lnTo>
                <a:lnTo>
                  <a:pt x="118" y="423"/>
                </a:lnTo>
                <a:lnTo>
                  <a:pt x="121" y="423"/>
                </a:lnTo>
                <a:lnTo>
                  <a:pt x="123" y="426"/>
                </a:lnTo>
                <a:lnTo>
                  <a:pt x="123" y="430"/>
                </a:lnTo>
                <a:lnTo>
                  <a:pt x="121" y="435"/>
                </a:lnTo>
                <a:lnTo>
                  <a:pt x="121" y="438"/>
                </a:lnTo>
                <a:lnTo>
                  <a:pt x="118" y="438"/>
                </a:lnTo>
                <a:lnTo>
                  <a:pt x="114" y="438"/>
                </a:lnTo>
                <a:lnTo>
                  <a:pt x="114" y="435"/>
                </a:lnTo>
                <a:lnTo>
                  <a:pt x="114" y="428"/>
                </a:lnTo>
                <a:lnTo>
                  <a:pt x="111" y="426"/>
                </a:lnTo>
                <a:lnTo>
                  <a:pt x="109" y="421"/>
                </a:lnTo>
                <a:lnTo>
                  <a:pt x="104" y="418"/>
                </a:lnTo>
                <a:lnTo>
                  <a:pt x="99" y="418"/>
                </a:lnTo>
                <a:moveTo>
                  <a:pt x="123" y="426"/>
                </a:moveTo>
                <a:lnTo>
                  <a:pt x="123" y="433"/>
                </a:lnTo>
                <a:moveTo>
                  <a:pt x="121" y="435"/>
                </a:moveTo>
                <a:lnTo>
                  <a:pt x="121" y="423"/>
                </a:lnTo>
                <a:moveTo>
                  <a:pt x="118" y="423"/>
                </a:moveTo>
                <a:lnTo>
                  <a:pt x="118" y="438"/>
                </a:lnTo>
                <a:lnTo>
                  <a:pt x="118" y="421"/>
                </a:lnTo>
                <a:moveTo>
                  <a:pt x="116" y="421"/>
                </a:moveTo>
                <a:lnTo>
                  <a:pt x="116" y="438"/>
                </a:lnTo>
                <a:moveTo>
                  <a:pt x="114" y="435"/>
                </a:moveTo>
                <a:lnTo>
                  <a:pt x="114" y="421"/>
                </a:lnTo>
                <a:moveTo>
                  <a:pt x="111" y="421"/>
                </a:moveTo>
                <a:lnTo>
                  <a:pt x="111" y="426"/>
                </a:lnTo>
                <a:lnTo>
                  <a:pt x="111" y="421"/>
                </a:lnTo>
                <a:close/>
                <a:moveTo>
                  <a:pt x="109" y="418"/>
                </a:moveTo>
                <a:lnTo>
                  <a:pt x="109" y="423"/>
                </a:lnTo>
                <a:moveTo>
                  <a:pt x="106" y="421"/>
                </a:moveTo>
                <a:lnTo>
                  <a:pt x="106" y="418"/>
                </a:lnTo>
                <a:moveTo>
                  <a:pt x="104" y="418"/>
                </a:moveTo>
                <a:lnTo>
                  <a:pt x="109" y="418"/>
                </a:lnTo>
                <a:moveTo>
                  <a:pt x="114" y="421"/>
                </a:moveTo>
                <a:lnTo>
                  <a:pt x="106" y="421"/>
                </a:lnTo>
                <a:moveTo>
                  <a:pt x="109" y="421"/>
                </a:moveTo>
                <a:lnTo>
                  <a:pt x="118" y="421"/>
                </a:lnTo>
                <a:moveTo>
                  <a:pt x="118" y="423"/>
                </a:moveTo>
                <a:lnTo>
                  <a:pt x="109" y="423"/>
                </a:lnTo>
                <a:moveTo>
                  <a:pt x="111" y="423"/>
                </a:moveTo>
                <a:lnTo>
                  <a:pt x="121" y="423"/>
                </a:lnTo>
                <a:moveTo>
                  <a:pt x="123" y="426"/>
                </a:moveTo>
                <a:lnTo>
                  <a:pt x="111" y="426"/>
                </a:lnTo>
                <a:moveTo>
                  <a:pt x="114" y="428"/>
                </a:moveTo>
                <a:lnTo>
                  <a:pt x="123" y="428"/>
                </a:lnTo>
                <a:moveTo>
                  <a:pt x="123" y="430"/>
                </a:moveTo>
                <a:lnTo>
                  <a:pt x="114" y="430"/>
                </a:lnTo>
                <a:moveTo>
                  <a:pt x="114" y="433"/>
                </a:moveTo>
                <a:lnTo>
                  <a:pt x="123" y="433"/>
                </a:lnTo>
                <a:moveTo>
                  <a:pt x="121" y="435"/>
                </a:moveTo>
                <a:lnTo>
                  <a:pt x="114" y="435"/>
                </a:lnTo>
                <a:moveTo>
                  <a:pt x="114" y="438"/>
                </a:moveTo>
                <a:lnTo>
                  <a:pt x="121" y="438"/>
                </a:lnTo>
                <a:moveTo>
                  <a:pt x="231" y="315"/>
                </a:moveTo>
                <a:lnTo>
                  <a:pt x="236" y="325"/>
                </a:lnTo>
                <a:lnTo>
                  <a:pt x="238" y="332"/>
                </a:lnTo>
                <a:moveTo>
                  <a:pt x="262" y="313"/>
                </a:moveTo>
                <a:lnTo>
                  <a:pt x="262" y="318"/>
                </a:lnTo>
                <a:lnTo>
                  <a:pt x="258" y="337"/>
                </a:lnTo>
                <a:moveTo>
                  <a:pt x="219" y="342"/>
                </a:moveTo>
                <a:lnTo>
                  <a:pt x="279" y="337"/>
                </a:lnTo>
                <a:lnTo>
                  <a:pt x="274" y="334"/>
                </a:lnTo>
                <a:lnTo>
                  <a:pt x="270" y="337"/>
                </a:lnTo>
                <a:moveTo>
                  <a:pt x="248" y="339"/>
                </a:moveTo>
                <a:lnTo>
                  <a:pt x="246" y="358"/>
                </a:lnTo>
                <a:lnTo>
                  <a:pt x="241" y="368"/>
                </a:lnTo>
                <a:lnTo>
                  <a:pt x="236" y="382"/>
                </a:lnTo>
                <a:lnTo>
                  <a:pt x="229" y="394"/>
                </a:lnTo>
                <a:lnTo>
                  <a:pt x="219" y="404"/>
                </a:lnTo>
                <a:lnTo>
                  <a:pt x="214" y="414"/>
                </a:lnTo>
                <a:lnTo>
                  <a:pt x="207" y="418"/>
                </a:lnTo>
                <a:lnTo>
                  <a:pt x="200" y="426"/>
                </a:lnTo>
                <a:moveTo>
                  <a:pt x="226" y="361"/>
                </a:moveTo>
                <a:lnTo>
                  <a:pt x="272" y="356"/>
                </a:lnTo>
                <a:moveTo>
                  <a:pt x="207" y="380"/>
                </a:moveTo>
                <a:lnTo>
                  <a:pt x="289" y="373"/>
                </a:lnTo>
                <a:lnTo>
                  <a:pt x="284" y="373"/>
                </a:lnTo>
                <a:lnTo>
                  <a:pt x="279" y="375"/>
                </a:lnTo>
                <a:moveTo>
                  <a:pt x="258" y="378"/>
                </a:moveTo>
                <a:lnTo>
                  <a:pt x="282" y="414"/>
                </a:lnTo>
                <a:lnTo>
                  <a:pt x="298" y="414"/>
                </a:lnTo>
                <a:lnTo>
                  <a:pt x="284" y="411"/>
                </a:lnTo>
                <a:lnTo>
                  <a:pt x="277" y="406"/>
                </a:lnTo>
                <a:moveTo>
                  <a:pt x="258" y="394"/>
                </a:moveTo>
                <a:lnTo>
                  <a:pt x="258" y="457"/>
                </a:lnTo>
                <a:lnTo>
                  <a:pt x="258" y="450"/>
                </a:lnTo>
                <a:lnTo>
                  <a:pt x="258" y="438"/>
                </a:lnTo>
                <a:moveTo>
                  <a:pt x="236" y="397"/>
                </a:moveTo>
                <a:lnTo>
                  <a:pt x="234" y="421"/>
                </a:lnTo>
                <a:lnTo>
                  <a:pt x="231" y="435"/>
                </a:lnTo>
                <a:lnTo>
                  <a:pt x="226" y="442"/>
                </a:lnTo>
                <a:lnTo>
                  <a:pt x="224" y="450"/>
                </a:lnTo>
                <a:lnTo>
                  <a:pt x="219" y="457"/>
                </a:lnTo>
                <a:lnTo>
                  <a:pt x="214" y="459"/>
                </a:lnTo>
                <a:moveTo>
                  <a:pt x="339" y="313"/>
                </a:moveTo>
                <a:lnTo>
                  <a:pt x="342" y="320"/>
                </a:lnTo>
                <a:lnTo>
                  <a:pt x="339" y="440"/>
                </a:lnTo>
                <a:lnTo>
                  <a:pt x="339" y="450"/>
                </a:lnTo>
                <a:lnTo>
                  <a:pt x="337" y="452"/>
                </a:lnTo>
                <a:lnTo>
                  <a:pt x="325" y="435"/>
                </a:lnTo>
                <a:lnTo>
                  <a:pt x="337" y="450"/>
                </a:lnTo>
                <a:lnTo>
                  <a:pt x="339" y="445"/>
                </a:lnTo>
                <a:moveTo>
                  <a:pt x="315" y="402"/>
                </a:moveTo>
                <a:lnTo>
                  <a:pt x="354" y="380"/>
                </a:lnTo>
                <a:moveTo>
                  <a:pt x="318" y="363"/>
                </a:moveTo>
                <a:lnTo>
                  <a:pt x="356" y="356"/>
                </a:lnTo>
                <a:lnTo>
                  <a:pt x="354" y="354"/>
                </a:lnTo>
                <a:lnTo>
                  <a:pt x="344" y="358"/>
                </a:lnTo>
                <a:moveTo>
                  <a:pt x="375" y="313"/>
                </a:moveTo>
                <a:lnTo>
                  <a:pt x="380" y="325"/>
                </a:lnTo>
                <a:lnTo>
                  <a:pt x="382" y="332"/>
                </a:lnTo>
                <a:lnTo>
                  <a:pt x="385" y="339"/>
                </a:lnTo>
                <a:moveTo>
                  <a:pt x="363" y="342"/>
                </a:moveTo>
                <a:lnTo>
                  <a:pt x="366" y="356"/>
                </a:lnTo>
                <a:lnTo>
                  <a:pt x="363" y="373"/>
                </a:lnTo>
                <a:lnTo>
                  <a:pt x="363" y="399"/>
                </a:lnTo>
                <a:lnTo>
                  <a:pt x="361" y="411"/>
                </a:lnTo>
                <a:lnTo>
                  <a:pt x="358" y="423"/>
                </a:lnTo>
                <a:lnTo>
                  <a:pt x="354" y="433"/>
                </a:lnTo>
                <a:lnTo>
                  <a:pt x="351" y="442"/>
                </a:lnTo>
                <a:lnTo>
                  <a:pt x="346" y="450"/>
                </a:lnTo>
                <a:lnTo>
                  <a:pt x="344" y="457"/>
                </a:lnTo>
                <a:moveTo>
                  <a:pt x="366" y="356"/>
                </a:moveTo>
                <a:lnTo>
                  <a:pt x="402" y="349"/>
                </a:lnTo>
                <a:lnTo>
                  <a:pt x="399" y="346"/>
                </a:lnTo>
                <a:lnTo>
                  <a:pt x="394" y="385"/>
                </a:lnTo>
                <a:lnTo>
                  <a:pt x="397" y="385"/>
                </a:lnTo>
                <a:lnTo>
                  <a:pt x="363" y="390"/>
                </a:lnTo>
                <a:moveTo>
                  <a:pt x="428" y="351"/>
                </a:moveTo>
                <a:lnTo>
                  <a:pt x="478" y="344"/>
                </a:lnTo>
                <a:moveTo>
                  <a:pt x="440" y="320"/>
                </a:moveTo>
                <a:lnTo>
                  <a:pt x="442" y="327"/>
                </a:lnTo>
                <a:lnTo>
                  <a:pt x="442" y="414"/>
                </a:lnTo>
                <a:moveTo>
                  <a:pt x="464" y="313"/>
                </a:moveTo>
                <a:lnTo>
                  <a:pt x="466" y="320"/>
                </a:lnTo>
                <a:lnTo>
                  <a:pt x="464" y="409"/>
                </a:lnTo>
                <a:moveTo>
                  <a:pt x="426" y="416"/>
                </a:moveTo>
                <a:lnTo>
                  <a:pt x="478" y="406"/>
                </a:lnTo>
                <a:lnTo>
                  <a:pt x="476" y="406"/>
                </a:lnTo>
                <a:lnTo>
                  <a:pt x="471" y="409"/>
                </a:lnTo>
                <a:moveTo>
                  <a:pt x="442" y="370"/>
                </a:moveTo>
                <a:lnTo>
                  <a:pt x="459" y="366"/>
                </a:lnTo>
                <a:moveTo>
                  <a:pt x="445" y="390"/>
                </a:moveTo>
                <a:lnTo>
                  <a:pt x="459" y="387"/>
                </a:lnTo>
                <a:moveTo>
                  <a:pt x="445" y="423"/>
                </a:moveTo>
                <a:lnTo>
                  <a:pt x="442" y="428"/>
                </a:lnTo>
                <a:lnTo>
                  <a:pt x="438" y="440"/>
                </a:lnTo>
                <a:lnTo>
                  <a:pt x="430" y="450"/>
                </a:lnTo>
                <a:lnTo>
                  <a:pt x="426" y="454"/>
                </a:lnTo>
                <a:moveTo>
                  <a:pt x="459" y="421"/>
                </a:moveTo>
                <a:lnTo>
                  <a:pt x="469" y="433"/>
                </a:lnTo>
                <a:lnTo>
                  <a:pt x="469" y="440"/>
                </a:lnTo>
                <a:lnTo>
                  <a:pt x="464" y="428"/>
                </a:lnTo>
                <a:moveTo>
                  <a:pt x="486" y="330"/>
                </a:moveTo>
                <a:lnTo>
                  <a:pt x="488" y="342"/>
                </a:lnTo>
                <a:lnTo>
                  <a:pt x="488" y="366"/>
                </a:lnTo>
                <a:lnTo>
                  <a:pt x="486" y="394"/>
                </a:lnTo>
                <a:lnTo>
                  <a:pt x="486" y="411"/>
                </a:lnTo>
                <a:lnTo>
                  <a:pt x="481" y="430"/>
                </a:lnTo>
                <a:lnTo>
                  <a:pt x="476" y="442"/>
                </a:lnTo>
                <a:lnTo>
                  <a:pt x="466" y="459"/>
                </a:lnTo>
                <a:moveTo>
                  <a:pt x="488" y="342"/>
                </a:moveTo>
                <a:lnTo>
                  <a:pt x="514" y="337"/>
                </a:lnTo>
                <a:lnTo>
                  <a:pt x="512" y="334"/>
                </a:lnTo>
                <a:lnTo>
                  <a:pt x="512" y="442"/>
                </a:lnTo>
                <a:lnTo>
                  <a:pt x="510" y="454"/>
                </a:lnTo>
                <a:lnTo>
                  <a:pt x="510" y="457"/>
                </a:lnTo>
                <a:lnTo>
                  <a:pt x="495" y="442"/>
                </a:lnTo>
                <a:lnTo>
                  <a:pt x="507" y="454"/>
                </a:lnTo>
                <a:moveTo>
                  <a:pt x="488" y="370"/>
                </a:moveTo>
                <a:lnTo>
                  <a:pt x="502" y="368"/>
                </a:lnTo>
                <a:moveTo>
                  <a:pt x="486" y="402"/>
                </a:moveTo>
                <a:lnTo>
                  <a:pt x="488" y="402"/>
                </a:lnTo>
                <a:lnTo>
                  <a:pt x="502" y="397"/>
                </a:lnTo>
                <a:moveTo>
                  <a:pt x="570" y="356"/>
                </a:moveTo>
                <a:lnTo>
                  <a:pt x="567" y="349"/>
                </a:lnTo>
                <a:lnTo>
                  <a:pt x="558" y="330"/>
                </a:lnTo>
                <a:moveTo>
                  <a:pt x="586" y="394"/>
                </a:moveTo>
                <a:lnTo>
                  <a:pt x="591" y="402"/>
                </a:lnTo>
                <a:lnTo>
                  <a:pt x="596" y="411"/>
                </a:lnTo>
                <a:lnTo>
                  <a:pt x="596" y="416"/>
                </a:lnTo>
                <a:moveTo>
                  <a:pt x="586" y="435"/>
                </a:moveTo>
                <a:lnTo>
                  <a:pt x="603" y="457"/>
                </a:lnTo>
                <a:lnTo>
                  <a:pt x="601" y="457"/>
                </a:lnTo>
                <a:moveTo>
                  <a:pt x="591" y="313"/>
                </a:moveTo>
                <a:lnTo>
                  <a:pt x="591" y="320"/>
                </a:lnTo>
                <a:lnTo>
                  <a:pt x="589" y="342"/>
                </a:lnTo>
                <a:lnTo>
                  <a:pt x="586" y="356"/>
                </a:lnTo>
                <a:lnTo>
                  <a:pt x="582" y="373"/>
                </a:lnTo>
                <a:lnTo>
                  <a:pt x="577" y="392"/>
                </a:lnTo>
                <a:lnTo>
                  <a:pt x="574" y="404"/>
                </a:lnTo>
                <a:lnTo>
                  <a:pt x="567" y="416"/>
                </a:lnTo>
                <a:lnTo>
                  <a:pt x="560" y="428"/>
                </a:lnTo>
                <a:lnTo>
                  <a:pt x="555" y="440"/>
                </a:lnTo>
                <a:lnTo>
                  <a:pt x="548" y="450"/>
                </a:lnTo>
                <a:lnTo>
                  <a:pt x="538" y="457"/>
                </a:lnTo>
                <a:lnTo>
                  <a:pt x="536" y="459"/>
                </a:lnTo>
                <a:moveTo>
                  <a:pt x="584" y="433"/>
                </a:moveTo>
                <a:lnTo>
                  <a:pt x="601" y="457"/>
                </a:lnTo>
                <a:lnTo>
                  <a:pt x="608" y="438"/>
                </a:lnTo>
                <a:lnTo>
                  <a:pt x="613" y="418"/>
                </a:lnTo>
                <a:lnTo>
                  <a:pt x="618" y="394"/>
                </a:lnTo>
                <a:lnTo>
                  <a:pt x="620" y="370"/>
                </a:lnTo>
                <a:lnTo>
                  <a:pt x="620" y="358"/>
                </a:lnTo>
                <a:lnTo>
                  <a:pt x="622" y="363"/>
                </a:lnTo>
                <a:lnTo>
                  <a:pt x="546" y="375"/>
                </a:lnTo>
                <a:moveTo>
                  <a:pt x="642" y="330"/>
                </a:moveTo>
                <a:lnTo>
                  <a:pt x="690" y="330"/>
                </a:lnTo>
                <a:lnTo>
                  <a:pt x="663" y="375"/>
                </a:lnTo>
                <a:lnTo>
                  <a:pt x="675" y="375"/>
                </a:lnTo>
                <a:lnTo>
                  <a:pt x="685" y="380"/>
                </a:lnTo>
                <a:lnTo>
                  <a:pt x="690" y="385"/>
                </a:lnTo>
                <a:lnTo>
                  <a:pt x="692" y="402"/>
                </a:lnTo>
                <a:lnTo>
                  <a:pt x="692" y="414"/>
                </a:lnTo>
                <a:lnTo>
                  <a:pt x="690" y="430"/>
                </a:lnTo>
                <a:lnTo>
                  <a:pt x="680" y="442"/>
                </a:lnTo>
                <a:lnTo>
                  <a:pt x="668" y="447"/>
                </a:lnTo>
                <a:lnTo>
                  <a:pt x="656" y="447"/>
                </a:lnTo>
                <a:lnTo>
                  <a:pt x="642" y="442"/>
                </a:lnTo>
                <a:lnTo>
                  <a:pt x="639" y="438"/>
                </a:lnTo>
                <a:lnTo>
                  <a:pt x="634" y="426"/>
                </a:lnTo>
                <a:moveTo>
                  <a:pt x="776" y="313"/>
                </a:moveTo>
                <a:lnTo>
                  <a:pt x="776" y="320"/>
                </a:lnTo>
                <a:lnTo>
                  <a:pt x="769" y="337"/>
                </a:lnTo>
                <a:lnTo>
                  <a:pt x="759" y="356"/>
                </a:lnTo>
                <a:lnTo>
                  <a:pt x="750" y="368"/>
                </a:lnTo>
                <a:lnTo>
                  <a:pt x="738" y="382"/>
                </a:lnTo>
                <a:lnTo>
                  <a:pt x="730" y="392"/>
                </a:lnTo>
                <a:lnTo>
                  <a:pt x="721" y="399"/>
                </a:lnTo>
                <a:moveTo>
                  <a:pt x="774" y="361"/>
                </a:moveTo>
                <a:lnTo>
                  <a:pt x="774" y="416"/>
                </a:lnTo>
                <a:lnTo>
                  <a:pt x="771" y="459"/>
                </a:lnTo>
                <a:lnTo>
                  <a:pt x="771" y="450"/>
                </a:lnTo>
                <a:lnTo>
                  <a:pt x="774" y="430"/>
                </a:lnTo>
                <a:moveTo>
                  <a:pt x="771" y="334"/>
                </a:moveTo>
                <a:lnTo>
                  <a:pt x="783" y="349"/>
                </a:lnTo>
                <a:lnTo>
                  <a:pt x="798" y="370"/>
                </a:lnTo>
                <a:lnTo>
                  <a:pt x="807" y="387"/>
                </a:lnTo>
                <a:lnTo>
                  <a:pt x="826" y="390"/>
                </a:lnTo>
                <a:lnTo>
                  <a:pt x="807" y="385"/>
                </a:lnTo>
                <a:lnTo>
                  <a:pt x="800" y="378"/>
                </a:lnTo>
                <a:moveTo>
                  <a:pt x="846" y="452"/>
                </a:moveTo>
                <a:lnTo>
                  <a:pt x="850" y="447"/>
                </a:lnTo>
                <a:lnTo>
                  <a:pt x="855" y="442"/>
                </a:lnTo>
                <a:lnTo>
                  <a:pt x="862" y="433"/>
                </a:lnTo>
                <a:lnTo>
                  <a:pt x="867" y="423"/>
                </a:lnTo>
                <a:lnTo>
                  <a:pt x="870" y="411"/>
                </a:lnTo>
                <a:lnTo>
                  <a:pt x="874" y="399"/>
                </a:lnTo>
                <a:lnTo>
                  <a:pt x="874" y="368"/>
                </a:lnTo>
                <a:lnTo>
                  <a:pt x="877" y="351"/>
                </a:lnTo>
                <a:lnTo>
                  <a:pt x="877" y="332"/>
                </a:lnTo>
                <a:lnTo>
                  <a:pt x="874" y="318"/>
                </a:lnTo>
                <a:lnTo>
                  <a:pt x="877" y="332"/>
                </a:lnTo>
                <a:lnTo>
                  <a:pt x="915" y="325"/>
                </a:lnTo>
                <a:lnTo>
                  <a:pt x="915" y="320"/>
                </a:lnTo>
                <a:lnTo>
                  <a:pt x="918" y="325"/>
                </a:lnTo>
                <a:lnTo>
                  <a:pt x="915" y="325"/>
                </a:lnTo>
                <a:lnTo>
                  <a:pt x="918" y="445"/>
                </a:lnTo>
                <a:lnTo>
                  <a:pt x="915" y="454"/>
                </a:lnTo>
                <a:lnTo>
                  <a:pt x="910" y="447"/>
                </a:lnTo>
                <a:lnTo>
                  <a:pt x="906" y="440"/>
                </a:lnTo>
                <a:lnTo>
                  <a:pt x="898" y="433"/>
                </a:lnTo>
                <a:lnTo>
                  <a:pt x="915" y="452"/>
                </a:lnTo>
                <a:moveTo>
                  <a:pt x="906" y="387"/>
                </a:moveTo>
                <a:lnTo>
                  <a:pt x="874" y="392"/>
                </a:lnTo>
                <a:moveTo>
                  <a:pt x="877" y="363"/>
                </a:moveTo>
                <a:lnTo>
                  <a:pt x="906" y="358"/>
                </a:lnTo>
                <a:moveTo>
                  <a:pt x="978" y="426"/>
                </a:moveTo>
                <a:lnTo>
                  <a:pt x="978" y="423"/>
                </a:lnTo>
                <a:moveTo>
                  <a:pt x="968" y="416"/>
                </a:moveTo>
                <a:lnTo>
                  <a:pt x="963" y="418"/>
                </a:lnTo>
                <a:lnTo>
                  <a:pt x="961" y="426"/>
                </a:lnTo>
                <a:lnTo>
                  <a:pt x="963" y="433"/>
                </a:lnTo>
                <a:lnTo>
                  <a:pt x="968" y="435"/>
                </a:lnTo>
                <a:lnTo>
                  <a:pt x="973" y="433"/>
                </a:lnTo>
                <a:lnTo>
                  <a:pt x="975" y="426"/>
                </a:lnTo>
                <a:lnTo>
                  <a:pt x="973" y="418"/>
                </a:lnTo>
                <a:lnTo>
                  <a:pt x="968" y="416"/>
                </a:lnTo>
                <a:close/>
                <a:moveTo>
                  <a:pt x="1062" y="358"/>
                </a:moveTo>
                <a:lnTo>
                  <a:pt x="1143" y="344"/>
                </a:lnTo>
                <a:lnTo>
                  <a:pt x="1141" y="344"/>
                </a:lnTo>
                <a:lnTo>
                  <a:pt x="1134" y="346"/>
                </a:lnTo>
                <a:moveTo>
                  <a:pt x="1117" y="318"/>
                </a:moveTo>
                <a:lnTo>
                  <a:pt x="1114" y="339"/>
                </a:lnTo>
                <a:lnTo>
                  <a:pt x="1110" y="363"/>
                </a:lnTo>
                <a:lnTo>
                  <a:pt x="1107" y="375"/>
                </a:lnTo>
                <a:moveTo>
                  <a:pt x="1086" y="322"/>
                </a:moveTo>
                <a:lnTo>
                  <a:pt x="1090" y="375"/>
                </a:lnTo>
                <a:moveTo>
                  <a:pt x="1071" y="378"/>
                </a:moveTo>
                <a:lnTo>
                  <a:pt x="1071" y="392"/>
                </a:lnTo>
                <a:lnTo>
                  <a:pt x="1074" y="452"/>
                </a:lnTo>
                <a:lnTo>
                  <a:pt x="1074" y="442"/>
                </a:lnTo>
                <a:lnTo>
                  <a:pt x="1119" y="435"/>
                </a:lnTo>
                <a:lnTo>
                  <a:pt x="1124" y="450"/>
                </a:lnTo>
                <a:lnTo>
                  <a:pt x="1126" y="428"/>
                </a:lnTo>
                <a:lnTo>
                  <a:pt x="1131" y="375"/>
                </a:lnTo>
                <a:lnTo>
                  <a:pt x="1131" y="380"/>
                </a:lnTo>
                <a:lnTo>
                  <a:pt x="1071" y="387"/>
                </a:lnTo>
                <a:moveTo>
                  <a:pt x="1081" y="414"/>
                </a:moveTo>
                <a:lnTo>
                  <a:pt x="1119" y="404"/>
                </a:lnTo>
                <a:moveTo>
                  <a:pt x="1100" y="385"/>
                </a:moveTo>
                <a:lnTo>
                  <a:pt x="1100" y="438"/>
                </a:lnTo>
                <a:moveTo>
                  <a:pt x="1172" y="363"/>
                </a:moveTo>
                <a:lnTo>
                  <a:pt x="1251" y="354"/>
                </a:lnTo>
                <a:lnTo>
                  <a:pt x="1246" y="354"/>
                </a:lnTo>
                <a:lnTo>
                  <a:pt x="1237" y="356"/>
                </a:lnTo>
                <a:moveTo>
                  <a:pt x="1208" y="315"/>
                </a:moveTo>
                <a:lnTo>
                  <a:pt x="1213" y="320"/>
                </a:lnTo>
                <a:lnTo>
                  <a:pt x="1210" y="318"/>
                </a:lnTo>
                <a:lnTo>
                  <a:pt x="1210" y="457"/>
                </a:lnTo>
                <a:lnTo>
                  <a:pt x="1208" y="447"/>
                </a:lnTo>
                <a:lnTo>
                  <a:pt x="1210" y="430"/>
                </a:lnTo>
                <a:moveTo>
                  <a:pt x="1210" y="358"/>
                </a:moveTo>
                <a:lnTo>
                  <a:pt x="1203" y="378"/>
                </a:lnTo>
                <a:lnTo>
                  <a:pt x="1196" y="390"/>
                </a:lnTo>
                <a:lnTo>
                  <a:pt x="1191" y="399"/>
                </a:lnTo>
                <a:lnTo>
                  <a:pt x="1186" y="409"/>
                </a:lnTo>
                <a:lnTo>
                  <a:pt x="1179" y="421"/>
                </a:lnTo>
                <a:lnTo>
                  <a:pt x="1172" y="426"/>
                </a:lnTo>
                <a:lnTo>
                  <a:pt x="1165" y="435"/>
                </a:lnTo>
                <a:moveTo>
                  <a:pt x="1213" y="361"/>
                </a:moveTo>
                <a:lnTo>
                  <a:pt x="1244" y="426"/>
                </a:lnTo>
                <a:lnTo>
                  <a:pt x="1258" y="428"/>
                </a:lnTo>
                <a:lnTo>
                  <a:pt x="1246" y="426"/>
                </a:lnTo>
                <a:lnTo>
                  <a:pt x="1239" y="416"/>
                </a:lnTo>
                <a:moveTo>
                  <a:pt x="1294" y="322"/>
                </a:moveTo>
                <a:lnTo>
                  <a:pt x="1297" y="334"/>
                </a:lnTo>
                <a:lnTo>
                  <a:pt x="1299" y="361"/>
                </a:lnTo>
                <a:lnTo>
                  <a:pt x="1297" y="378"/>
                </a:lnTo>
                <a:lnTo>
                  <a:pt x="1294" y="392"/>
                </a:lnTo>
                <a:lnTo>
                  <a:pt x="1294" y="406"/>
                </a:lnTo>
                <a:lnTo>
                  <a:pt x="1290" y="421"/>
                </a:lnTo>
                <a:lnTo>
                  <a:pt x="1287" y="430"/>
                </a:lnTo>
                <a:lnTo>
                  <a:pt x="1282" y="440"/>
                </a:lnTo>
                <a:lnTo>
                  <a:pt x="1278" y="447"/>
                </a:lnTo>
                <a:moveTo>
                  <a:pt x="1354" y="315"/>
                </a:moveTo>
                <a:lnTo>
                  <a:pt x="1352" y="320"/>
                </a:lnTo>
                <a:lnTo>
                  <a:pt x="1340" y="325"/>
                </a:lnTo>
                <a:lnTo>
                  <a:pt x="1323" y="330"/>
                </a:lnTo>
                <a:lnTo>
                  <a:pt x="1299" y="334"/>
                </a:lnTo>
                <a:moveTo>
                  <a:pt x="1333" y="330"/>
                </a:moveTo>
                <a:lnTo>
                  <a:pt x="1333" y="337"/>
                </a:lnTo>
                <a:lnTo>
                  <a:pt x="1328" y="378"/>
                </a:lnTo>
                <a:moveTo>
                  <a:pt x="1304" y="358"/>
                </a:moveTo>
                <a:lnTo>
                  <a:pt x="1366" y="346"/>
                </a:lnTo>
                <a:lnTo>
                  <a:pt x="1364" y="346"/>
                </a:lnTo>
                <a:lnTo>
                  <a:pt x="1357" y="349"/>
                </a:lnTo>
                <a:moveTo>
                  <a:pt x="1311" y="370"/>
                </a:moveTo>
                <a:lnTo>
                  <a:pt x="1314" y="380"/>
                </a:lnTo>
                <a:lnTo>
                  <a:pt x="1314" y="421"/>
                </a:lnTo>
                <a:lnTo>
                  <a:pt x="1311" y="416"/>
                </a:lnTo>
                <a:lnTo>
                  <a:pt x="1314" y="409"/>
                </a:lnTo>
                <a:moveTo>
                  <a:pt x="1314" y="380"/>
                </a:moveTo>
                <a:lnTo>
                  <a:pt x="1354" y="373"/>
                </a:lnTo>
                <a:lnTo>
                  <a:pt x="1352" y="370"/>
                </a:lnTo>
                <a:lnTo>
                  <a:pt x="1352" y="414"/>
                </a:lnTo>
                <a:lnTo>
                  <a:pt x="1350" y="421"/>
                </a:lnTo>
                <a:lnTo>
                  <a:pt x="1350" y="414"/>
                </a:lnTo>
                <a:lnTo>
                  <a:pt x="1352" y="406"/>
                </a:lnTo>
                <a:moveTo>
                  <a:pt x="1333" y="423"/>
                </a:moveTo>
                <a:lnTo>
                  <a:pt x="1345" y="430"/>
                </a:lnTo>
                <a:lnTo>
                  <a:pt x="1352" y="438"/>
                </a:lnTo>
                <a:lnTo>
                  <a:pt x="1357" y="442"/>
                </a:lnTo>
                <a:lnTo>
                  <a:pt x="1362" y="450"/>
                </a:lnTo>
                <a:moveTo>
                  <a:pt x="1333" y="390"/>
                </a:moveTo>
                <a:lnTo>
                  <a:pt x="1333" y="397"/>
                </a:lnTo>
                <a:lnTo>
                  <a:pt x="1330" y="411"/>
                </a:lnTo>
                <a:lnTo>
                  <a:pt x="1328" y="421"/>
                </a:lnTo>
                <a:lnTo>
                  <a:pt x="1326" y="426"/>
                </a:lnTo>
                <a:lnTo>
                  <a:pt x="1321" y="433"/>
                </a:lnTo>
                <a:lnTo>
                  <a:pt x="1316" y="438"/>
                </a:lnTo>
                <a:lnTo>
                  <a:pt x="1311" y="445"/>
                </a:lnTo>
                <a:lnTo>
                  <a:pt x="1304" y="450"/>
                </a:lnTo>
                <a:lnTo>
                  <a:pt x="1302" y="452"/>
                </a:lnTo>
                <a:lnTo>
                  <a:pt x="1297" y="454"/>
                </a:lnTo>
                <a:moveTo>
                  <a:pt x="1410" y="315"/>
                </a:moveTo>
                <a:lnTo>
                  <a:pt x="1412" y="327"/>
                </a:lnTo>
                <a:lnTo>
                  <a:pt x="1412" y="363"/>
                </a:lnTo>
                <a:lnTo>
                  <a:pt x="1410" y="356"/>
                </a:lnTo>
                <a:lnTo>
                  <a:pt x="1458" y="351"/>
                </a:lnTo>
                <a:lnTo>
                  <a:pt x="1455" y="351"/>
                </a:lnTo>
                <a:lnTo>
                  <a:pt x="1458" y="315"/>
                </a:lnTo>
                <a:lnTo>
                  <a:pt x="1460" y="318"/>
                </a:lnTo>
                <a:lnTo>
                  <a:pt x="1412" y="325"/>
                </a:lnTo>
                <a:moveTo>
                  <a:pt x="1412" y="342"/>
                </a:moveTo>
                <a:lnTo>
                  <a:pt x="1446" y="337"/>
                </a:lnTo>
                <a:moveTo>
                  <a:pt x="1386" y="375"/>
                </a:moveTo>
                <a:lnTo>
                  <a:pt x="1417" y="370"/>
                </a:lnTo>
                <a:lnTo>
                  <a:pt x="1479" y="363"/>
                </a:lnTo>
                <a:moveTo>
                  <a:pt x="1407" y="380"/>
                </a:moveTo>
                <a:lnTo>
                  <a:pt x="1410" y="390"/>
                </a:lnTo>
                <a:lnTo>
                  <a:pt x="1410" y="423"/>
                </a:lnTo>
                <a:lnTo>
                  <a:pt x="1407" y="421"/>
                </a:lnTo>
                <a:lnTo>
                  <a:pt x="1436" y="416"/>
                </a:lnTo>
                <a:lnTo>
                  <a:pt x="1460" y="416"/>
                </a:lnTo>
                <a:lnTo>
                  <a:pt x="1455" y="414"/>
                </a:lnTo>
                <a:lnTo>
                  <a:pt x="1460" y="378"/>
                </a:lnTo>
                <a:lnTo>
                  <a:pt x="1462" y="380"/>
                </a:lnTo>
                <a:lnTo>
                  <a:pt x="1434" y="385"/>
                </a:lnTo>
                <a:lnTo>
                  <a:pt x="1410" y="390"/>
                </a:lnTo>
                <a:moveTo>
                  <a:pt x="1419" y="402"/>
                </a:moveTo>
                <a:lnTo>
                  <a:pt x="1448" y="399"/>
                </a:lnTo>
                <a:moveTo>
                  <a:pt x="1434" y="385"/>
                </a:moveTo>
                <a:lnTo>
                  <a:pt x="1434" y="452"/>
                </a:lnTo>
                <a:moveTo>
                  <a:pt x="1407" y="435"/>
                </a:moveTo>
                <a:lnTo>
                  <a:pt x="1462" y="430"/>
                </a:lnTo>
                <a:moveTo>
                  <a:pt x="1393" y="457"/>
                </a:moveTo>
                <a:lnTo>
                  <a:pt x="1434" y="452"/>
                </a:lnTo>
                <a:lnTo>
                  <a:pt x="1453" y="450"/>
                </a:lnTo>
                <a:lnTo>
                  <a:pt x="1474" y="450"/>
                </a:lnTo>
                <a:lnTo>
                  <a:pt x="1472" y="450"/>
                </a:lnTo>
                <a:lnTo>
                  <a:pt x="1458" y="450"/>
                </a:lnTo>
                <a:moveTo>
                  <a:pt x="1503" y="330"/>
                </a:moveTo>
                <a:lnTo>
                  <a:pt x="1506" y="332"/>
                </a:lnTo>
                <a:lnTo>
                  <a:pt x="1508" y="330"/>
                </a:lnTo>
                <a:lnTo>
                  <a:pt x="1578" y="322"/>
                </a:lnTo>
                <a:lnTo>
                  <a:pt x="1575" y="320"/>
                </a:lnTo>
                <a:lnTo>
                  <a:pt x="1566" y="322"/>
                </a:lnTo>
                <a:moveTo>
                  <a:pt x="1546" y="330"/>
                </a:moveTo>
                <a:lnTo>
                  <a:pt x="1549" y="334"/>
                </a:lnTo>
                <a:lnTo>
                  <a:pt x="1546" y="375"/>
                </a:lnTo>
                <a:moveTo>
                  <a:pt x="1527" y="332"/>
                </a:moveTo>
                <a:lnTo>
                  <a:pt x="1532" y="337"/>
                </a:lnTo>
                <a:lnTo>
                  <a:pt x="1532" y="378"/>
                </a:lnTo>
                <a:moveTo>
                  <a:pt x="1513" y="344"/>
                </a:moveTo>
                <a:lnTo>
                  <a:pt x="1515" y="351"/>
                </a:lnTo>
                <a:lnTo>
                  <a:pt x="1515" y="385"/>
                </a:lnTo>
                <a:lnTo>
                  <a:pt x="1515" y="378"/>
                </a:lnTo>
                <a:lnTo>
                  <a:pt x="1568" y="373"/>
                </a:lnTo>
                <a:lnTo>
                  <a:pt x="1566" y="373"/>
                </a:lnTo>
                <a:lnTo>
                  <a:pt x="1568" y="342"/>
                </a:lnTo>
                <a:lnTo>
                  <a:pt x="1568" y="344"/>
                </a:lnTo>
                <a:lnTo>
                  <a:pt x="1515" y="351"/>
                </a:lnTo>
                <a:moveTo>
                  <a:pt x="1539" y="378"/>
                </a:moveTo>
                <a:lnTo>
                  <a:pt x="1539" y="382"/>
                </a:lnTo>
                <a:lnTo>
                  <a:pt x="1525" y="418"/>
                </a:lnTo>
                <a:lnTo>
                  <a:pt x="1530" y="423"/>
                </a:lnTo>
                <a:lnTo>
                  <a:pt x="1546" y="430"/>
                </a:lnTo>
                <a:lnTo>
                  <a:pt x="1558" y="440"/>
                </a:lnTo>
                <a:lnTo>
                  <a:pt x="1566" y="445"/>
                </a:lnTo>
                <a:lnTo>
                  <a:pt x="1568" y="450"/>
                </a:lnTo>
                <a:moveTo>
                  <a:pt x="1498" y="399"/>
                </a:moveTo>
                <a:lnTo>
                  <a:pt x="1503" y="402"/>
                </a:lnTo>
                <a:lnTo>
                  <a:pt x="1506" y="402"/>
                </a:lnTo>
                <a:lnTo>
                  <a:pt x="1585" y="394"/>
                </a:lnTo>
                <a:lnTo>
                  <a:pt x="1580" y="392"/>
                </a:lnTo>
                <a:lnTo>
                  <a:pt x="1575" y="394"/>
                </a:lnTo>
                <a:moveTo>
                  <a:pt x="1556" y="397"/>
                </a:moveTo>
                <a:lnTo>
                  <a:pt x="1551" y="411"/>
                </a:lnTo>
                <a:lnTo>
                  <a:pt x="1546" y="418"/>
                </a:lnTo>
                <a:lnTo>
                  <a:pt x="1542" y="426"/>
                </a:lnTo>
                <a:lnTo>
                  <a:pt x="1537" y="433"/>
                </a:lnTo>
                <a:lnTo>
                  <a:pt x="1527" y="442"/>
                </a:lnTo>
                <a:lnTo>
                  <a:pt x="1518" y="447"/>
                </a:lnTo>
                <a:lnTo>
                  <a:pt x="1513" y="452"/>
                </a:lnTo>
                <a:lnTo>
                  <a:pt x="1506" y="452"/>
                </a:lnTo>
                <a:moveTo>
                  <a:pt x="1664" y="322"/>
                </a:moveTo>
                <a:lnTo>
                  <a:pt x="1674" y="332"/>
                </a:lnTo>
                <a:lnTo>
                  <a:pt x="1676" y="339"/>
                </a:lnTo>
                <a:moveTo>
                  <a:pt x="1645" y="315"/>
                </a:moveTo>
                <a:lnTo>
                  <a:pt x="1652" y="325"/>
                </a:lnTo>
                <a:lnTo>
                  <a:pt x="1650" y="325"/>
                </a:lnTo>
                <a:lnTo>
                  <a:pt x="1650" y="430"/>
                </a:lnTo>
                <a:lnTo>
                  <a:pt x="1650" y="447"/>
                </a:lnTo>
                <a:lnTo>
                  <a:pt x="1647" y="452"/>
                </a:lnTo>
                <a:lnTo>
                  <a:pt x="1645" y="454"/>
                </a:lnTo>
                <a:lnTo>
                  <a:pt x="1630" y="435"/>
                </a:lnTo>
                <a:moveTo>
                  <a:pt x="1611" y="361"/>
                </a:moveTo>
                <a:lnTo>
                  <a:pt x="1614" y="363"/>
                </a:lnTo>
                <a:lnTo>
                  <a:pt x="1616" y="363"/>
                </a:lnTo>
                <a:lnTo>
                  <a:pt x="1686" y="354"/>
                </a:lnTo>
                <a:lnTo>
                  <a:pt x="1681" y="354"/>
                </a:lnTo>
                <a:lnTo>
                  <a:pt x="1671" y="356"/>
                </a:lnTo>
                <a:moveTo>
                  <a:pt x="1618" y="375"/>
                </a:moveTo>
                <a:lnTo>
                  <a:pt x="1628" y="385"/>
                </a:lnTo>
                <a:lnTo>
                  <a:pt x="1633" y="392"/>
                </a:lnTo>
                <a:moveTo>
                  <a:pt x="1609" y="428"/>
                </a:moveTo>
                <a:lnTo>
                  <a:pt x="1611" y="428"/>
                </a:lnTo>
                <a:lnTo>
                  <a:pt x="1640" y="402"/>
                </a:lnTo>
                <a:moveTo>
                  <a:pt x="1650" y="380"/>
                </a:moveTo>
                <a:lnTo>
                  <a:pt x="1681" y="433"/>
                </a:lnTo>
                <a:lnTo>
                  <a:pt x="1695" y="433"/>
                </a:lnTo>
                <a:lnTo>
                  <a:pt x="1681" y="430"/>
                </a:lnTo>
                <a:lnTo>
                  <a:pt x="1674" y="423"/>
                </a:lnTo>
                <a:moveTo>
                  <a:pt x="1676" y="373"/>
                </a:moveTo>
                <a:lnTo>
                  <a:pt x="1676" y="378"/>
                </a:lnTo>
                <a:lnTo>
                  <a:pt x="1659" y="397"/>
                </a:lnTo>
                <a:moveTo>
                  <a:pt x="1712" y="368"/>
                </a:moveTo>
                <a:lnTo>
                  <a:pt x="1707" y="375"/>
                </a:lnTo>
                <a:lnTo>
                  <a:pt x="1712" y="380"/>
                </a:lnTo>
                <a:lnTo>
                  <a:pt x="1717" y="375"/>
                </a:lnTo>
                <a:lnTo>
                  <a:pt x="1712" y="368"/>
                </a:lnTo>
                <a:close/>
                <a:moveTo>
                  <a:pt x="1712" y="438"/>
                </a:moveTo>
                <a:lnTo>
                  <a:pt x="1707" y="442"/>
                </a:lnTo>
                <a:lnTo>
                  <a:pt x="1712" y="447"/>
                </a:lnTo>
                <a:lnTo>
                  <a:pt x="1717" y="442"/>
                </a:lnTo>
                <a:lnTo>
                  <a:pt x="1712" y="438"/>
                </a:lnTo>
                <a:close/>
                <a:moveTo>
                  <a:pt x="1801" y="332"/>
                </a:moveTo>
                <a:lnTo>
                  <a:pt x="1851" y="330"/>
                </a:lnTo>
                <a:lnTo>
                  <a:pt x="1849" y="327"/>
                </a:lnTo>
                <a:lnTo>
                  <a:pt x="1842" y="330"/>
                </a:lnTo>
                <a:moveTo>
                  <a:pt x="1827" y="334"/>
                </a:moveTo>
                <a:lnTo>
                  <a:pt x="1827" y="339"/>
                </a:lnTo>
                <a:lnTo>
                  <a:pt x="1822" y="366"/>
                </a:lnTo>
                <a:lnTo>
                  <a:pt x="1820" y="380"/>
                </a:lnTo>
                <a:lnTo>
                  <a:pt x="1815" y="397"/>
                </a:lnTo>
                <a:lnTo>
                  <a:pt x="1810" y="404"/>
                </a:lnTo>
                <a:lnTo>
                  <a:pt x="1806" y="416"/>
                </a:lnTo>
                <a:lnTo>
                  <a:pt x="1798" y="426"/>
                </a:lnTo>
                <a:lnTo>
                  <a:pt x="1794" y="430"/>
                </a:lnTo>
                <a:lnTo>
                  <a:pt x="1786" y="438"/>
                </a:lnTo>
                <a:lnTo>
                  <a:pt x="1782" y="442"/>
                </a:lnTo>
                <a:moveTo>
                  <a:pt x="1830" y="368"/>
                </a:moveTo>
                <a:lnTo>
                  <a:pt x="1830" y="426"/>
                </a:lnTo>
                <a:lnTo>
                  <a:pt x="1832" y="430"/>
                </a:lnTo>
                <a:lnTo>
                  <a:pt x="1834" y="438"/>
                </a:lnTo>
                <a:lnTo>
                  <a:pt x="1839" y="438"/>
                </a:lnTo>
                <a:lnTo>
                  <a:pt x="1846" y="440"/>
                </a:lnTo>
                <a:lnTo>
                  <a:pt x="1854" y="440"/>
                </a:lnTo>
                <a:lnTo>
                  <a:pt x="1866" y="438"/>
                </a:lnTo>
                <a:lnTo>
                  <a:pt x="1868" y="435"/>
                </a:lnTo>
                <a:lnTo>
                  <a:pt x="1866" y="414"/>
                </a:lnTo>
                <a:lnTo>
                  <a:pt x="1868" y="438"/>
                </a:lnTo>
                <a:moveTo>
                  <a:pt x="1789" y="368"/>
                </a:moveTo>
                <a:lnTo>
                  <a:pt x="1861" y="366"/>
                </a:lnTo>
                <a:lnTo>
                  <a:pt x="1858" y="363"/>
                </a:lnTo>
                <a:lnTo>
                  <a:pt x="1851" y="366"/>
                </a:lnTo>
                <a:moveTo>
                  <a:pt x="1897" y="356"/>
                </a:moveTo>
                <a:lnTo>
                  <a:pt x="1904" y="368"/>
                </a:lnTo>
                <a:lnTo>
                  <a:pt x="1906" y="370"/>
                </a:lnTo>
                <a:lnTo>
                  <a:pt x="1906" y="378"/>
                </a:lnTo>
                <a:moveTo>
                  <a:pt x="1892" y="402"/>
                </a:moveTo>
                <a:lnTo>
                  <a:pt x="1916" y="387"/>
                </a:lnTo>
                <a:moveTo>
                  <a:pt x="1916" y="334"/>
                </a:moveTo>
                <a:lnTo>
                  <a:pt x="1918" y="346"/>
                </a:lnTo>
                <a:lnTo>
                  <a:pt x="1918" y="363"/>
                </a:lnTo>
                <a:lnTo>
                  <a:pt x="1916" y="375"/>
                </a:lnTo>
                <a:lnTo>
                  <a:pt x="1916" y="390"/>
                </a:lnTo>
                <a:lnTo>
                  <a:pt x="1914" y="399"/>
                </a:lnTo>
                <a:lnTo>
                  <a:pt x="1911" y="411"/>
                </a:lnTo>
                <a:lnTo>
                  <a:pt x="1906" y="423"/>
                </a:lnTo>
                <a:lnTo>
                  <a:pt x="1902" y="433"/>
                </a:lnTo>
                <a:lnTo>
                  <a:pt x="1899" y="442"/>
                </a:lnTo>
                <a:lnTo>
                  <a:pt x="1894" y="452"/>
                </a:lnTo>
                <a:moveTo>
                  <a:pt x="1918" y="346"/>
                </a:moveTo>
                <a:lnTo>
                  <a:pt x="1978" y="339"/>
                </a:lnTo>
                <a:lnTo>
                  <a:pt x="1976" y="337"/>
                </a:lnTo>
                <a:lnTo>
                  <a:pt x="1969" y="339"/>
                </a:lnTo>
                <a:moveTo>
                  <a:pt x="1942" y="318"/>
                </a:moveTo>
                <a:lnTo>
                  <a:pt x="1950" y="327"/>
                </a:lnTo>
                <a:lnTo>
                  <a:pt x="1950" y="337"/>
                </a:lnTo>
                <a:moveTo>
                  <a:pt x="1928" y="368"/>
                </a:moveTo>
                <a:lnTo>
                  <a:pt x="1978" y="361"/>
                </a:lnTo>
                <a:lnTo>
                  <a:pt x="1976" y="361"/>
                </a:lnTo>
                <a:lnTo>
                  <a:pt x="1971" y="363"/>
                </a:lnTo>
                <a:moveTo>
                  <a:pt x="1952" y="366"/>
                </a:moveTo>
                <a:lnTo>
                  <a:pt x="1950" y="380"/>
                </a:lnTo>
                <a:lnTo>
                  <a:pt x="1947" y="392"/>
                </a:lnTo>
                <a:lnTo>
                  <a:pt x="1945" y="404"/>
                </a:lnTo>
                <a:lnTo>
                  <a:pt x="1942" y="418"/>
                </a:lnTo>
                <a:lnTo>
                  <a:pt x="1938" y="426"/>
                </a:lnTo>
                <a:lnTo>
                  <a:pt x="1933" y="430"/>
                </a:lnTo>
                <a:moveTo>
                  <a:pt x="1947" y="402"/>
                </a:moveTo>
                <a:lnTo>
                  <a:pt x="1959" y="416"/>
                </a:lnTo>
                <a:lnTo>
                  <a:pt x="1964" y="421"/>
                </a:lnTo>
                <a:moveTo>
                  <a:pt x="1928" y="385"/>
                </a:moveTo>
                <a:lnTo>
                  <a:pt x="1928" y="452"/>
                </a:lnTo>
                <a:lnTo>
                  <a:pt x="1928" y="442"/>
                </a:lnTo>
                <a:lnTo>
                  <a:pt x="1928" y="433"/>
                </a:lnTo>
                <a:moveTo>
                  <a:pt x="1928" y="394"/>
                </a:moveTo>
                <a:lnTo>
                  <a:pt x="1978" y="387"/>
                </a:lnTo>
                <a:lnTo>
                  <a:pt x="1976" y="385"/>
                </a:lnTo>
                <a:lnTo>
                  <a:pt x="1974" y="394"/>
                </a:lnTo>
                <a:lnTo>
                  <a:pt x="1971" y="423"/>
                </a:lnTo>
                <a:lnTo>
                  <a:pt x="1969" y="438"/>
                </a:lnTo>
                <a:lnTo>
                  <a:pt x="1969" y="450"/>
                </a:lnTo>
                <a:lnTo>
                  <a:pt x="1957" y="438"/>
                </a:lnTo>
                <a:lnTo>
                  <a:pt x="1969" y="447"/>
                </a:lnTo>
                <a:moveTo>
                  <a:pt x="2022" y="361"/>
                </a:moveTo>
                <a:lnTo>
                  <a:pt x="2024" y="370"/>
                </a:lnTo>
                <a:lnTo>
                  <a:pt x="2024" y="411"/>
                </a:lnTo>
                <a:lnTo>
                  <a:pt x="2024" y="402"/>
                </a:lnTo>
                <a:lnTo>
                  <a:pt x="2074" y="397"/>
                </a:lnTo>
                <a:lnTo>
                  <a:pt x="2070" y="397"/>
                </a:lnTo>
                <a:lnTo>
                  <a:pt x="2074" y="358"/>
                </a:lnTo>
                <a:lnTo>
                  <a:pt x="2077" y="363"/>
                </a:lnTo>
                <a:lnTo>
                  <a:pt x="2024" y="370"/>
                </a:lnTo>
                <a:moveTo>
                  <a:pt x="2048" y="318"/>
                </a:moveTo>
                <a:lnTo>
                  <a:pt x="2050" y="322"/>
                </a:lnTo>
                <a:lnTo>
                  <a:pt x="2048" y="320"/>
                </a:lnTo>
                <a:lnTo>
                  <a:pt x="2048" y="440"/>
                </a:lnTo>
                <a:moveTo>
                  <a:pt x="2007" y="442"/>
                </a:moveTo>
                <a:lnTo>
                  <a:pt x="2077" y="435"/>
                </a:lnTo>
                <a:moveTo>
                  <a:pt x="2067" y="418"/>
                </a:moveTo>
                <a:lnTo>
                  <a:pt x="2082" y="440"/>
                </a:lnTo>
                <a:lnTo>
                  <a:pt x="2082" y="445"/>
                </a:lnTo>
                <a:lnTo>
                  <a:pt x="2084" y="452"/>
                </a:lnTo>
                <a:moveTo>
                  <a:pt x="2154" y="313"/>
                </a:moveTo>
                <a:lnTo>
                  <a:pt x="2161" y="325"/>
                </a:lnTo>
                <a:lnTo>
                  <a:pt x="2161" y="332"/>
                </a:lnTo>
                <a:moveTo>
                  <a:pt x="2127" y="332"/>
                </a:moveTo>
                <a:lnTo>
                  <a:pt x="2127" y="342"/>
                </a:lnTo>
                <a:lnTo>
                  <a:pt x="2125" y="349"/>
                </a:lnTo>
                <a:lnTo>
                  <a:pt x="2125" y="356"/>
                </a:lnTo>
                <a:lnTo>
                  <a:pt x="2122" y="361"/>
                </a:lnTo>
                <a:moveTo>
                  <a:pt x="2127" y="344"/>
                </a:moveTo>
                <a:lnTo>
                  <a:pt x="2197" y="337"/>
                </a:lnTo>
                <a:lnTo>
                  <a:pt x="2194" y="334"/>
                </a:lnTo>
                <a:lnTo>
                  <a:pt x="2185" y="354"/>
                </a:lnTo>
                <a:moveTo>
                  <a:pt x="2132" y="368"/>
                </a:moveTo>
                <a:lnTo>
                  <a:pt x="2182" y="358"/>
                </a:lnTo>
                <a:lnTo>
                  <a:pt x="2180" y="358"/>
                </a:lnTo>
                <a:lnTo>
                  <a:pt x="2173" y="361"/>
                </a:lnTo>
                <a:moveTo>
                  <a:pt x="2130" y="382"/>
                </a:moveTo>
                <a:lnTo>
                  <a:pt x="2132" y="382"/>
                </a:lnTo>
                <a:lnTo>
                  <a:pt x="2185" y="373"/>
                </a:lnTo>
                <a:lnTo>
                  <a:pt x="2180" y="373"/>
                </a:lnTo>
                <a:lnTo>
                  <a:pt x="2175" y="375"/>
                </a:lnTo>
                <a:moveTo>
                  <a:pt x="2108" y="402"/>
                </a:moveTo>
                <a:lnTo>
                  <a:pt x="2202" y="390"/>
                </a:lnTo>
                <a:lnTo>
                  <a:pt x="2199" y="390"/>
                </a:lnTo>
                <a:lnTo>
                  <a:pt x="2190" y="392"/>
                </a:lnTo>
                <a:moveTo>
                  <a:pt x="2158" y="349"/>
                </a:moveTo>
                <a:lnTo>
                  <a:pt x="2158" y="406"/>
                </a:lnTo>
                <a:moveTo>
                  <a:pt x="2137" y="409"/>
                </a:moveTo>
                <a:lnTo>
                  <a:pt x="2137" y="418"/>
                </a:lnTo>
                <a:lnTo>
                  <a:pt x="2139" y="457"/>
                </a:lnTo>
                <a:lnTo>
                  <a:pt x="2139" y="445"/>
                </a:lnTo>
                <a:lnTo>
                  <a:pt x="2178" y="440"/>
                </a:lnTo>
                <a:lnTo>
                  <a:pt x="2175" y="440"/>
                </a:lnTo>
                <a:lnTo>
                  <a:pt x="2178" y="406"/>
                </a:lnTo>
                <a:lnTo>
                  <a:pt x="2180" y="411"/>
                </a:lnTo>
                <a:lnTo>
                  <a:pt x="2137" y="416"/>
                </a:lnTo>
                <a:moveTo>
                  <a:pt x="2218" y="442"/>
                </a:moveTo>
                <a:lnTo>
                  <a:pt x="2214" y="447"/>
                </a:lnTo>
                <a:lnTo>
                  <a:pt x="2211" y="442"/>
                </a:lnTo>
                <a:lnTo>
                  <a:pt x="2214" y="438"/>
                </a:lnTo>
                <a:lnTo>
                  <a:pt x="2218" y="442"/>
                </a:lnTo>
                <a:lnTo>
                  <a:pt x="2218" y="454"/>
                </a:lnTo>
                <a:lnTo>
                  <a:pt x="2214" y="464"/>
                </a:lnTo>
                <a:lnTo>
                  <a:pt x="2211" y="471"/>
                </a:lnTo>
                <a:moveTo>
                  <a:pt x="2307" y="320"/>
                </a:moveTo>
                <a:lnTo>
                  <a:pt x="2312" y="325"/>
                </a:lnTo>
                <a:lnTo>
                  <a:pt x="2310" y="325"/>
                </a:lnTo>
                <a:lnTo>
                  <a:pt x="2307" y="442"/>
                </a:lnTo>
                <a:moveTo>
                  <a:pt x="2274" y="390"/>
                </a:moveTo>
                <a:lnTo>
                  <a:pt x="2343" y="382"/>
                </a:lnTo>
                <a:lnTo>
                  <a:pt x="2341" y="382"/>
                </a:lnTo>
                <a:lnTo>
                  <a:pt x="2336" y="380"/>
                </a:lnTo>
                <a:lnTo>
                  <a:pt x="2326" y="385"/>
                </a:lnTo>
                <a:moveTo>
                  <a:pt x="2262" y="447"/>
                </a:moveTo>
                <a:lnTo>
                  <a:pt x="2353" y="440"/>
                </a:lnTo>
                <a:lnTo>
                  <a:pt x="2348" y="438"/>
                </a:lnTo>
                <a:lnTo>
                  <a:pt x="2336" y="440"/>
                </a:lnTo>
                <a:moveTo>
                  <a:pt x="2406" y="342"/>
                </a:moveTo>
                <a:lnTo>
                  <a:pt x="2374" y="346"/>
                </a:lnTo>
                <a:moveTo>
                  <a:pt x="2377" y="380"/>
                </a:moveTo>
                <a:lnTo>
                  <a:pt x="2403" y="373"/>
                </a:lnTo>
                <a:moveTo>
                  <a:pt x="2370" y="423"/>
                </a:moveTo>
                <a:lnTo>
                  <a:pt x="2406" y="402"/>
                </a:lnTo>
                <a:moveTo>
                  <a:pt x="2391" y="411"/>
                </a:moveTo>
                <a:lnTo>
                  <a:pt x="2391" y="346"/>
                </a:lnTo>
                <a:moveTo>
                  <a:pt x="2442" y="325"/>
                </a:moveTo>
                <a:lnTo>
                  <a:pt x="2449" y="334"/>
                </a:lnTo>
                <a:lnTo>
                  <a:pt x="2451" y="339"/>
                </a:lnTo>
                <a:moveTo>
                  <a:pt x="2427" y="315"/>
                </a:moveTo>
                <a:lnTo>
                  <a:pt x="2432" y="322"/>
                </a:lnTo>
                <a:lnTo>
                  <a:pt x="2430" y="322"/>
                </a:lnTo>
                <a:lnTo>
                  <a:pt x="2427" y="445"/>
                </a:lnTo>
                <a:lnTo>
                  <a:pt x="2427" y="452"/>
                </a:lnTo>
                <a:lnTo>
                  <a:pt x="2425" y="454"/>
                </a:lnTo>
                <a:lnTo>
                  <a:pt x="2413" y="440"/>
                </a:lnTo>
                <a:lnTo>
                  <a:pt x="2425" y="454"/>
                </a:lnTo>
                <a:moveTo>
                  <a:pt x="2451" y="368"/>
                </a:moveTo>
                <a:lnTo>
                  <a:pt x="2449" y="375"/>
                </a:lnTo>
                <a:lnTo>
                  <a:pt x="2437" y="397"/>
                </a:lnTo>
                <a:moveTo>
                  <a:pt x="2427" y="375"/>
                </a:moveTo>
                <a:lnTo>
                  <a:pt x="2454" y="430"/>
                </a:lnTo>
                <a:lnTo>
                  <a:pt x="2466" y="433"/>
                </a:lnTo>
                <a:lnTo>
                  <a:pt x="2454" y="428"/>
                </a:lnTo>
                <a:lnTo>
                  <a:pt x="2446" y="418"/>
                </a:lnTo>
                <a:moveTo>
                  <a:pt x="2408" y="373"/>
                </a:moveTo>
                <a:lnTo>
                  <a:pt x="2415" y="385"/>
                </a:lnTo>
                <a:lnTo>
                  <a:pt x="2418" y="390"/>
                </a:lnTo>
                <a:moveTo>
                  <a:pt x="2408" y="356"/>
                </a:moveTo>
                <a:lnTo>
                  <a:pt x="2451" y="351"/>
                </a:lnTo>
                <a:lnTo>
                  <a:pt x="2446" y="349"/>
                </a:lnTo>
                <a:lnTo>
                  <a:pt x="2444" y="351"/>
                </a:lnTo>
                <a:moveTo>
                  <a:pt x="2396" y="426"/>
                </a:moveTo>
                <a:lnTo>
                  <a:pt x="2422" y="402"/>
                </a:lnTo>
                <a:moveTo>
                  <a:pt x="2526" y="318"/>
                </a:moveTo>
                <a:lnTo>
                  <a:pt x="2530" y="327"/>
                </a:lnTo>
                <a:lnTo>
                  <a:pt x="2530" y="337"/>
                </a:lnTo>
                <a:moveTo>
                  <a:pt x="2499" y="337"/>
                </a:moveTo>
                <a:lnTo>
                  <a:pt x="2499" y="346"/>
                </a:lnTo>
                <a:lnTo>
                  <a:pt x="2497" y="358"/>
                </a:lnTo>
                <a:lnTo>
                  <a:pt x="2494" y="366"/>
                </a:lnTo>
                <a:moveTo>
                  <a:pt x="2499" y="346"/>
                </a:moveTo>
                <a:lnTo>
                  <a:pt x="2566" y="342"/>
                </a:lnTo>
                <a:lnTo>
                  <a:pt x="2564" y="337"/>
                </a:lnTo>
                <a:lnTo>
                  <a:pt x="2554" y="358"/>
                </a:lnTo>
                <a:moveTo>
                  <a:pt x="2547" y="366"/>
                </a:moveTo>
                <a:lnTo>
                  <a:pt x="2509" y="370"/>
                </a:lnTo>
                <a:moveTo>
                  <a:pt x="2492" y="394"/>
                </a:moveTo>
                <a:lnTo>
                  <a:pt x="2562" y="385"/>
                </a:lnTo>
                <a:lnTo>
                  <a:pt x="2559" y="385"/>
                </a:lnTo>
                <a:lnTo>
                  <a:pt x="2552" y="387"/>
                </a:lnTo>
                <a:moveTo>
                  <a:pt x="2518" y="394"/>
                </a:moveTo>
                <a:lnTo>
                  <a:pt x="2518" y="399"/>
                </a:lnTo>
                <a:lnTo>
                  <a:pt x="2511" y="418"/>
                </a:lnTo>
                <a:lnTo>
                  <a:pt x="2504" y="430"/>
                </a:lnTo>
                <a:lnTo>
                  <a:pt x="2497" y="442"/>
                </a:lnTo>
                <a:lnTo>
                  <a:pt x="2490" y="450"/>
                </a:lnTo>
                <a:lnTo>
                  <a:pt x="2485" y="454"/>
                </a:lnTo>
                <a:moveTo>
                  <a:pt x="2530" y="397"/>
                </a:moveTo>
                <a:lnTo>
                  <a:pt x="2533" y="402"/>
                </a:lnTo>
                <a:lnTo>
                  <a:pt x="2533" y="445"/>
                </a:lnTo>
                <a:lnTo>
                  <a:pt x="2538" y="450"/>
                </a:lnTo>
                <a:lnTo>
                  <a:pt x="2542" y="450"/>
                </a:lnTo>
                <a:lnTo>
                  <a:pt x="2547" y="452"/>
                </a:lnTo>
                <a:lnTo>
                  <a:pt x="2550" y="452"/>
                </a:lnTo>
                <a:lnTo>
                  <a:pt x="2564" y="450"/>
                </a:lnTo>
                <a:lnTo>
                  <a:pt x="2569" y="447"/>
                </a:lnTo>
                <a:lnTo>
                  <a:pt x="2566" y="418"/>
                </a:lnTo>
                <a:lnTo>
                  <a:pt x="2569" y="447"/>
                </a:lnTo>
                <a:moveTo>
                  <a:pt x="2600" y="342"/>
                </a:moveTo>
                <a:lnTo>
                  <a:pt x="2643" y="337"/>
                </a:lnTo>
                <a:lnTo>
                  <a:pt x="2643" y="334"/>
                </a:lnTo>
                <a:lnTo>
                  <a:pt x="2634" y="337"/>
                </a:lnTo>
                <a:moveTo>
                  <a:pt x="2622" y="315"/>
                </a:moveTo>
                <a:lnTo>
                  <a:pt x="2624" y="320"/>
                </a:lnTo>
                <a:lnTo>
                  <a:pt x="2624" y="380"/>
                </a:lnTo>
                <a:lnTo>
                  <a:pt x="2622" y="404"/>
                </a:lnTo>
                <a:lnTo>
                  <a:pt x="2622" y="387"/>
                </a:lnTo>
                <a:moveTo>
                  <a:pt x="2605" y="346"/>
                </a:moveTo>
                <a:lnTo>
                  <a:pt x="2607" y="354"/>
                </a:lnTo>
                <a:lnTo>
                  <a:pt x="2607" y="380"/>
                </a:lnTo>
                <a:lnTo>
                  <a:pt x="2605" y="373"/>
                </a:lnTo>
                <a:lnTo>
                  <a:pt x="2638" y="368"/>
                </a:lnTo>
                <a:lnTo>
                  <a:pt x="2636" y="368"/>
                </a:lnTo>
                <a:lnTo>
                  <a:pt x="2638" y="349"/>
                </a:lnTo>
                <a:lnTo>
                  <a:pt x="2641" y="349"/>
                </a:lnTo>
                <a:lnTo>
                  <a:pt x="2607" y="356"/>
                </a:lnTo>
                <a:moveTo>
                  <a:pt x="2619" y="370"/>
                </a:moveTo>
                <a:lnTo>
                  <a:pt x="2614" y="385"/>
                </a:lnTo>
                <a:lnTo>
                  <a:pt x="2607" y="394"/>
                </a:lnTo>
                <a:lnTo>
                  <a:pt x="2598" y="404"/>
                </a:lnTo>
                <a:lnTo>
                  <a:pt x="2590" y="411"/>
                </a:lnTo>
                <a:moveTo>
                  <a:pt x="2624" y="378"/>
                </a:moveTo>
                <a:lnTo>
                  <a:pt x="2636" y="392"/>
                </a:lnTo>
                <a:moveTo>
                  <a:pt x="2655" y="315"/>
                </a:moveTo>
                <a:lnTo>
                  <a:pt x="2658" y="325"/>
                </a:lnTo>
                <a:lnTo>
                  <a:pt x="2650" y="356"/>
                </a:lnTo>
                <a:lnTo>
                  <a:pt x="2646" y="368"/>
                </a:lnTo>
                <a:lnTo>
                  <a:pt x="2641" y="378"/>
                </a:lnTo>
                <a:moveTo>
                  <a:pt x="2650" y="351"/>
                </a:moveTo>
                <a:lnTo>
                  <a:pt x="2682" y="349"/>
                </a:lnTo>
                <a:lnTo>
                  <a:pt x="2677" y="346"/>
                </a:lnTo>
                <a:lnTo>
                  <a:pt x="2667" y="351"/>
                </a:lnTo>
                <a:lnTo>
                  <a:pt x="2665" y="361"/>
                </a:lnTo>
                <a:lnTo>
                  <a:pt x="2660" y="373"/>
                </a:lnTo>
                <a:lnTo>
                  <a:pt x="2653" y="385"/>
                </a:lnTo>
                <a:lnTo>
                  <a:pt x="2646" y="394"/>
                </a:lnTo>
                <a:lnTo>
                  <a:pt x="2641" y="399"/>
                </a:lnTo>
                <a:lnTo>
                  <a:pt x="2634" y="404"/>
                </a:lnTo>
                <a:moveTo>
                  <a:pt x="2648" y="366"/>
                </a:moveTo>
                <a:lnTo>
                  <a:pt x="2655" y="380"/>
                </a:lnTo>
                <a:lnTo>
                  <a:pt x="2662" y="392"/>
                </a:lnTo>
                <a:lnTo>
                  <a:pt x="2670" y="404"/>
                </a:lnTo>
                <a:lnTo>
                  <a:pt x="2672" y="406"/>
                </a:lnTo>
                <a:lnTo>
                  <a:pt x="2686" y="406"/>
                </a:lnTo>
                <a:lnTo>
                  <a:pt x="2672" y="404"/>
                </a:lnTo>
                <a:lnTo>
                  <a:pt x="2667" y="397"/>
                </a:lnTo>
                <a:moveTo>
                  <a:pt x="2607" y="414"/>
                </a:moveTo>
                <a:lnTo>
                  <a:pt x="2631" y="414"/>
                </a:lnTo>
                <a:lnTo>
                  <a:pt x="2665" y="409"/>
                </a:lnTo>
                <a:lnTo>
                  <a:pt x="2660" y="406"/>
                </a:lnTo>
                <a:lnTo>
                  <a:pt x="2650" y="409"/>
                </a:lnTo>
                <a:moveTo>
                  <a:pt x="2638" y="414"/>
                </a:moveTo>
                <a:lnTo>
                  <a:pt x="2636" y="454"/>
                </a:lnTo>
                <a:moveTo>
                  <a:pt x="2638" y="433"/>
                </a:moveTo>
                <a:lnTo>
                  <a:pt x="2662" y="430"/>
                </a:lnTo>
                <a:lnTo>
                  <a:pt x="2658" y="428"/>
                </a:lnTo>
                <a:lnTo>
                  <a:pt x="2653" y="430"/>
                </a:lnTo>
                <a:moveTo>
                  <a:pt x="2617" y="426"/>
                </a:moveTo>
                <a:lnTo>
                  <a:pt x="2617" y="454"/>
                </a:lnTo>
                <a:lnTo>
                  <a:pt x="2593" y="457"/>
                </a:lnTo>
                <a:moveTo>
                  <a:pt x="2617" y="454"/>
                </a:moveTo>
                <a:lnTo>
                  <a:pt x="2650" y="454"/>
                </a:lnTo>
                <a:lnTo>
                  <a:pt x="2679" y="452"/>
                </a:lnTo>
                <a:lnTo>
                  <a:pt x="2677" y="450"/>
                </a:lnTo>
                <a:lnTo>
                  <a:pt x="2670" y="452"/>
                </a:lnTo>
                <a:moveTo>
                  <a:pt x="2701" y="442"/>
                </a:moveTo>
                <a:lnTo>
                  <a:pt x="2696" y="447"/>
                </a:lnTo>
                <a:lnTo>
                  <a:pt x="2691" y="442"/>
                </a:lnTo>
                <a:lnTo>
                  <a:pt x="2696" y="438"/>
                </a:lnTo>
                <a:lnTo>
                  <a:pt x="2701" y="442"/>
                </a:lnTo>
                <a:lnTo>
                  <a:pt x="2701" y="454"/>
                </a:lnTo>
                <a:lnTo>
                  <a:pt x="2696" y="464"/>
                </a:lnTo>
                <a:lnTo>
                  <a:pt x="2691" y="471"/>
                </a:lnTo>
                <a:moveTo>
                  <a:pt x="2766" y="332"/>
                </a:moveTo>
                <a:lnTo>
                  <a:pt x="2816" y="330"/>
                </a:lnTo>
                <a:lnTo>
                  <a:pt x="2811" y="327"/>
                </a:lnTo>
                <a:lnTo>
                  <a:pt x="2804" y="330"/>
                </a:lnTo>
                <a:moveTo>
                  <a:pt x="2790" y="334"/>
                </a:moveTo>
                <a:lnTo>
                  <a:pt x="2790" y="339"/>
                </a:lnTo>
                <a:lnTo>
                  <a:pt x="2787" y="366"/>
                </a:lnTo>
                <a:lnTo>
                  <a:pt x="2785" y="380"/>
                </a:lnTo>
                <a:lnTo>
                  <a:pt x="2780" y="397"/>
                </a:lnTo>
                <a:lnTo>
                  <a:pt x="2775" y="404"/>
                </a:lnTo>
                <a:lnTo>
                  <a:pt x="2770" y="416"/>
                </a:lnTo>
                <a:lnTo>
                  <a:pt x="2763" y="426"/>
                </a:lnTo>
                <a:lnTo>
                  <a:pt x="2756" y="430"/>
                </a:lnTo>
                <a:lnTo>
                  <a:pt x="2751" y="438"/>
                </a:lnTo>
                <a:lnTo>
                  <a:pt x="2746" y="442"/>
                </a:lnTo>
                <a:moveTo>
                  <a:pt x="2794" y="368"/>
                </a:moveTo>
                <a:lnTo>
                  <a:pt x="2794" y="430"/>
                </a:lnTo>
                <a:lnTo>
                  <a:pt x="2799" y="438"/>
                </a:lnTo>
                <a:lnTo>
                  <a:pt x="2804" y="438"/>
                </a:lnTo>
                <a:lnTo>
                  <a:pt x="2809" y="440"/>
                </a:lnTo>
                <a:lnTo>
                  <a:pt x="2816" y="440"/>
                </a:lnTo>
                <a:lnTo>
                  <a:pt x="2830" y="438"/>
                </a:lnTo>
                <a:lnTo>
                  <a:pt x="2833" y="435"/>
                </a:lnTo>
                <a:lnTo>
                  <a:pt x="2830" y="414"/>
                </a:lnTo>
                <a:lnTo>
                  <a:pt x="2830" y="438"/>
                </a:lnTo>
                <a:moveTo>
                  <a:pt x="2754" y="368"/>
                </a:moveTo>
                <a:lnTo>
                  <a:pt x="2826" y="366"/>
                </a:lnTo>
                <a:lnTo>
                  <a:pt x="2821" y="363"/>
                </a:lnTo>
                <a:lnTo>
                  <a:pt x="2814" y="366"/>
                </a:lnTo>
                <a:moveTo>
                  <a:pt x="2857" y="356"/>
                </a:moveTo>
                <a:lnTo>
                  <a:pt x="2886" y="346"/>
                </a:lnTo>
                <a:moveTo>
                  <a:pt x="2871" y="354"/>
                </a:moveTo>
                <a:lnTo>
                  <a:pt x="2871" y="358"/>
                </a:lnTo>
                <a:lnTo>
                  <a:pt x="2866" y="375"/>
                </a:lnTo>
                <a:lnTo>
                  <a:pt x="2862" y="385"/>
                </a:lnTo>
                <a:lnTo>
                  <a:pt x="2857" y="397"/>
                </a:lnTo>
                <a:lnTo>
                  <a:pt x="2854" y="397"/>
                </a:lnTo>
                <a:lnTo>
                  <a:pt x="2852" y="404"/>
                </a:lnTo>
                <a:moveTo>
                  <a:pt x="2864" y="382"/>
                </a:moveTo>
                <a:lnTo>
                  <a:pt x="2864" y="390"/>
                </a:lnTo>
                <a:lnTo>
                  <a:pt x="2866" y="426"/>
                </a:lnTo>
                <a:lnTo>
                  <a:pt x="2864" y="418"/>
                </a:lnTo>
                <a:lnTo>
                  <a:pt x="2883" y="414"/>
                </a:lnTo>
                <a:lnTo>
                  <a:pt x="2881" y="414"/>
                </a:lnTo>
                <a:lnTo>
                  <a:pt x="2883" y="380"/>
                </a:lnTo>
                <a:lnTo>
                  <a:pt x="2883" y="382"/>
                </a:lnTo>
                <a:lnTo>
                  <a:pt x="2886" y="382"/>
                </a:lnTo>
                <a:lnTo>
                  <a:pt x="2866" y="387"/>
                </a:lnTo>
                <a:moveTo>
                  <a:pt x="2895" y="346"/>
                </a:moveTo>
                <a:lnTo>
                  <a:pt x="2898" y="358"/>
                </a:lnTo>
                <a:lnTo>
                  <a:pt x="2895" y="385"/>
                </a:lnTo>
                <a:lnTo>
                  <a:pt x="2893" y="402"/>
                </a:lnTo>
                <a:lnTo>
                  <a:pt x="2890" y="414"/>
                </a:lnTo>
                <a:lnTo>
                  <a:pt x="2888" y="423"/>
                </a:lnTo>
                <a:lnTo>
                  <a:pt x="2883" y="433"/>
                </a:lnTo>
                <a:lnTo>
                  <a:pt x="2878" y="442"/>
                </a:lnTo>
                <a:lnTo>
                  <a:pt x="2874" y="450"/>
                </a:lnTo>
                <a:moveTo>
                  <a:pt x="2898" y="358"/>
                </a:moveTo>
                <a:lnTo>
                  <a:pt x="2941" y="351"/>
                </a:lnTo>
                <a:lnTo>
                  <a:pt x="2938" y="349"/>
                </a:lnTo>
                <a:lnTo>
                  <a:pt x="2931" y="368"/>
                </a:lnTo>
                <a:moveTo>
                  <a:pt x="2914" y="315"/>
                </a:moveTo>
                <a:lnTo>
                  <a:pt x="2917" y="325"/>
                </a:lnTo>
                <a:lnTo>
                  <a:pt x="2914" y="385"/>
                </a:lnTo>
                <a:moveTo>
                  <a:pt x="2902" y="387"/>
                </a:moveTo>
                <a:lnTo>
                  <a:pt x="2934" y="380"/>
                </a:lnTo>
                <a:lnTo>
                  <a:pt x="2931" y="378"/>
                </a:lnTo>
                <a:lnTo>
                  <a:pt x="2926" y="392"/>
                </a:lnTo>
                <a:lnTo>
                  <a:pt x="2922" y="402"/>
                </a:lnTo>
                <a:lnTo>
                  <a:pt x="2917" y="409"/>
                </a:lnTo>
                <a:lnTo>
                  <a:pt x="2914" y="418"/>
                </a:lnTo>
                <a:lnTo>
                  <a:pt x="2907" y="428"/>
                </a:lnTo>
                <a:lnTo>
                  <a:pt x="2900" y="435"/>
                </a:lnTo>
                <a:lnTo>
                  <a:pt x="2895" y="442"/>
                </a:lnTo>
                <a:lnTo>
                  <a:pt x="2888" y="447"/>
                </a:lnTo>
                <a:lnTo>
                  <a:pt x="2883" y="452"/>
                </a:lnTo>
                <a:moveTo>
                  <a:pt x="2900" y="397"/>
                </a:moveTo>
                <a:lnTo>
                  <a:pt x="2902" y="399"/>
                </a:lnTo>
                <a:lnTo>
                  <a:pt x="2934" y="447"/>
                </a:lnTo>
                <a:lnTo>
                  <a:pt x="2948" y="447"/>
                </a:lnTo>
                <a:lnTo>
                  <a:pt x="2934" y="445"/>
                </a:lnTo>
                <a:lnTo>
                  <a:pt x="2931" y="442"/>
                </a:lnTo>
                <a:lnTo>
                  <a:pt x="2929" y="438"/>
                </a:lnTo>
                <a:moveTo>
                  <a:pt x="2974" y="330"/>
                </a:moveTo>
                <a:lnTo>
                  <a:pt x="3015" y="325"/>
                </a:lnTo>
                <a:lnTo>
                  <a:pt x="3013" y="322"/>
                </a:lnTo>
                <a:lnTo>
                  <a:pt x="3008" y="325"/>
                </a:lnTo>
                <a:moveTo>
                  <a:pt x="2994" y="330"/>
                </a:moveTo>
                <a:lnTo>
                  <a:pt x="2994" y="334"/>
                </a:lnTo>
                <a:lnTo>
                  <a:pt x="2986" y="346"/>
                </a:lnTo>
                <a:lnTo>
                  <a:pt x="2979" y="358"/>
                </a:lnTo>
                <a:lnTo>
                  <a:pt x="2970" y="370"/>
                </a:lnTo>
                <a:moveTo>
                  <a:pt x="2982" y="356"/>
                </a:moveTo>
                <a:lnTo>
                  <a:pt x="2989" y="366"/>
                </a:lnTo>
                <a:lnTo>
                  <a:pt x="2989" y="370"/>
                </a:lnTo>
                <a:moveTo>
                  <a:pt x="2989" y="349"/>
                </a:moveTo>
                <a:lnTo>
                  <a:pt x="3010" y="346"/>
                </a:lnTo>
                <a:lnTo>
                  <a:pt x="3010" y="344"/>
                </a:lnTo>
                <a:lnTo>
                  <a:pt x="3006" y="356"/>
                </a:lnTo>
                <a:lnTo>
                  <a:pt x="3001" y="366"/>
                </a:lnTo>
                <a:lnTo>
                  <a:pt x="2994" y="373"/>
                </a:lnTo>
                <a:lnTo>
                  <a:pt x="2986" y="380"/>
                </a:lnTo>
                <a:lnTo>
                  <a:pt x="2979" y="387"/>
                </a:lnTo>
                <a:lnTo>
                  <a:pt x="2972" y="394"/>
                </a:lnTo>
                <a:moveTo>
                  <a:pt x="3022" y="332"/>
                </a:moveTo>
                <a:lnTo>
                  <a:pt x="3022" y="368"/>
                </a:lnTo>
                <a:moveTo>
                  <a:pt x="3037" y="318"/>
                </a:moveTo>
                <a:lnTo>
                  <a:pt x="3042" y="325"/>
                </a:lnTo>
                <a:lnTo>
                  <a:pt x="3039" y="322"/>
                </a:lnTo>
                <a:lnTo>
                  <a:pt x="3039" y="385"/>
                </a:lnTo>
                <a:lnTo>
                  <a:pt x="3027" y="370"/>
                </a:lnTo>
                <a:lnTo>
                  <a:pt x="3039" y="382"/>
                </a:lnTo>
                <a:moveTo>
                  <a:pt x="3006" y="375"/>
                </a:moveTo>
                <a:lnTo>
                  <a:pt x="3010" y="382"/>
                </a:lnTo>
                <a:lnTo>
                  <a:pt x="3010" y="390"/>
                </a:lnTo>
                <a:moveTo>
                  <a:pt x="2974" y="402"/>
                </a:moveTo>
                <a:lnTo>
                  <a:pt x="3049" y="392"/>
                </a:lnTo>
                <a:lnTo>
                  <a:pt x="3044" y="392"/>
                </a:lnTo>
                <a:lnTo>
                  <a:pt x="3039" y="394"/>
                </a:lnTo>
                <a:moveTo>
                  <a:pt x="3008" y="397"/>
                </a:moveTo>
                <a:lnTo>
                  <a:pt x="3001" y="409"/>
                </a:lnTo>
                <a:lnTo>
                  <a:pt x="2991" y="418"/>
                </a:lnTo>
                <a:lnTo>
                  <a:pt x="2979" y="428"/>
                </a:lnTo>
                <a:lnTo>
                  <a:pt x="2972" y="435"/>
                </a:lnTo>
                <a:lnTo>
                  <a:pt x="2962" y="440"/>
                </a:lnTo>
                <a:moveTo>
                  <a:pt x="3008" y="402"/>
                </a:moveTo>
                <a:lnTo>
                  <a:pt x="3020" y="423"/>
                </a:lnTo>
                <a:lnTo>
                  <a:pt x="3037" y="447"/>
                </a:lnTo>
                <a:lnTo>
                  <a:pt x="3054" y="447"/>
                </a:lnTo>
                <a:lnTo>
                  <a:pt x="3039" y="445"/>
                </a:lnTo>
                <a:lnTo>
                  <a:pt x="3032" y="438"/>
                </a:lnTo>
                <a:moveTo>
                  <a:pt x="3039" y="402"/>
                </a:moveTo>
                <a:lnTo>
                  <a:pt x="3037" y="409"/>
                </a:lnTo>
                <a:lnTo>
                  <a:pt x="3020" y="423"/>
                </a:lnTo>
                <a:moveTo>
                  <a:pt x="2996" y="418"/>
                </a:moveTo>
                <a:lnTo>
                  <a:pt x="2996" y="450"/>
                </a:lnTo>
                <a:lnTo>
                  <a:pt x="2991" y="454"/>
                </a:lnTo>
                <a:lnTo>
                  <a:pt x="3015" y="430"/>
                </a:lnTo>
                <a:moveTo>
                  <a:pt x="3138" y="322"/>
                </a:moveTo>
                <a:lnTo>
                  <a:pt x="3147" y="330"/>
                </a:lnTo>
                <a:lnTo>
                  <a:pt x="3150" y="334"/>
                </a:lnTo>
                <a:lnTo>
                  <a:pt x="3150" y="337"/>
                </a:lnTo>
                <a:moveTo>
                  <a:pt x="3118" y="318"/>
                </a:moveTo>
                <a:lnTo>
                  <a:pt x="3123" y="322"/>
                </a:lnTo>
                <a:lnTo>
                  <a:pt x="3123" y="325"/>
                </a:lnTo>
                <a:lnTo>
                  <a:pt x="3126" y="356"/>
                </a:lnTo>
                <a:lnTo>
                  <a:pt x="3126" y="370"/>
                </a:lnTo>
                <a:lnTo>
                  <a:pt x="3128" y="382"/>
                </a:lnTo>
                <a:lnTo>
                  <a:pt x="3128" y="392"/>
                </a:lnTo>
                <a:lnTo>
                  <a:pt x="3130" y="402"/>
                </a:lnTo>
                <a:lnTo>
                  <a:pt x="3133" y="411"/>
                </a:lnTo>
                <a:lnTo>
                  <a:pt x="3138" y="423"/>
                </a:lnTo>
                <a:lnTo>
                  <a:pt x="3142" y="430"/>
                </a:lnTo>
                <a:lnTo>
                  <a:pt x="3147" y="440"/>
                </a:lnTo>
                <a:lnTo>
                  <a:pt x="3154" y="447"/>
                </a:lnTo>
                <a:lnTo>
                  <a:pt x="3159" y="450"/>
                </a:lnTo>
                <a:lnTo>
                  <a:pt x="3162" y="452"/>
                </a:lnTo>
                <a:lnTo>
                  <a:pt x="3159" y="416"/>
                </a:lnTo>
                <a:lnTo>
                  <a:pt x="3159" y="450"/>
                </a:lnTo>
                <a:moveTo>
                  <a:pt x="3147" y="370"/>
                </a:moveTo>
                <a:lnTo>
                  <a:pt x="3147" y="378"/>
                </a:lnTo>
                <a:lnTo>
                  <a:pt x="3145" y="387"/>
                </a:lnTo>
                <a:lnTo>
                  <a:pt x="3140" y="399"/>
                </a:lnTo>
                <a:lnTo>
                  <a:pt x="3135" y="409"/>
                </a:lnTo>
                <a:lnTo>
                  <a:pt x="3128" y="418"/>
                </a:lnTo>
                <a:lnTo>
                  <a:pt x="3123" y="430"/>
                </a:lnTo>
                <a:lnTo>
                  <a:pt x="3116" y="440"/>
                </a:lnTo>
                <a:lnTo>
                  <a:pt x="3106" y="452"/>
                </a:lnTo>
                <a:moveTo>
                  <a:pt x="3075" y="440"/>
                </a:moveTo>
                <a:lnTo>
                  <a:pt x="3078" y="440"/>
                </a:lnTo>
                <a:lnTo>
                  <a:pt x="3118" y="421"/>
                </a:lnTo>
                <a:moveTo>
                  <a:pt x="3090" y="375"/>
                </a:moveTo>
                <a:lnTo>
                  <a:pt x="3090" y="382"/>
                </a:lnTo>
                <a:lnTo>
                  <a:pt x="3092" y="399"/>
                </a:lnTo>
                <a:lnTo>
                  <a:pt x="3092" y="418"/>
                </a:lnTo>
                <a:lnTo>
                  <a:pt x="3092" y="409"/>
                </a:lnTo>
                <a:lnTo>
                  <a:pt x="3111" y="404"/>
                </a:lnTo>
                <a:lnTo>
                  <a:pt x="3109" y="404"/>
                </a:lnTo>
                <a:lnTo>
                  <a:pt x="3114" y="373"/>
                </a:lnTo>
                <a:lnTo>
                  <a:pt x="3114" y="375"/>
                </a:lnTo>
                <a:lnTo>
                  <a:pt x="3090" y="382"/>
                </a:lnTo>
                <a:moveTo>
                  <a:pt x="3078" y="361"/>
                </a:moveTo>
                <a:lnTo>
                  <a:pt x="3080" y="363"/>
                </a:lnTo>
                <a:lnTo>
                  <a:pt x="3082" y="363"/>
                </a:lnTo>
                <a:lnTo>
                  <a:pt x="3157" y="346"/>
                </a:lnTo>
                <a:lnTo>
                  <a:pt x="3152" y="346"/>
                </a:lnTo>
                <a:lnTo>
                  <a:pt x="3150" y="349"/>
                </a:lnTo>
                <a:moveTo>
                  <a:pt x="3202" y="315"/>
                </a:moveTo>
                <a:lnTo>
                  <a:pt x="3207" y="322"/>
                </a:lnTo>
                <a:lnTo>
                  <a:pt x="3205" y="454"/>
                </a:lnTo>
                <a:lnTo>
                  <a:pt x="3205" y="430"/>
                </a:lnTo>
                <a:moveTo>
                  <a:pt x="3207" y="373"/>
                </a:moveTo>
                <a:lnTo>
                  <a:pt x="3217" y="387"/>
                </a:lnTo>
                <a:moveTo>
                  <a:pt x="3207" y="368"/>
                </a:moveTo>
                <a:lnTo>
                  <a:pt x="3198" y="390"/>
                </a:lnTo>
                <a:lnTo>
                  <a:pt x="3190" y="402"/>
                </a:lnTo>
                <a:lnTo>
                  <a:pt x="3181" y="418"/>
                </a:lnTo>
                <a:moveTo>
                  <a:pt x="3186" y="366"/>
                </a:moveTo>
                <a:lnTo>
                  <a:pt x="3222" y="358"/>
                </a:lnTo>
                <a:moveTo>
                  <a:pt x="3236" y="332"/>
                </a:moveTo>
                <a:lnTo>
                  <a:pt x="3234" y="342"/>
                </a:lnTo>
                <a:lnTo>
                  <a:pt x="3231" y="358"/>
                </a:lnTo>
                <a:lnTo>
                  <a:pt x="3226" y="373"/>
                </a:lnTo>
                <a:lnTo>
                  <a:pt x="3222" y="387"/>
                </a:lnTo>
                <a:lnTo>
                  <a:pt x="3217" y="402"/>
                </a:lnTo>
                <a:moveTo>
                  <a:pt x="3243" y="318"/>
                </a:moveTo>
                <a:lnTo>
                  <a:pt x="3246" y="322"/>
                </a:lnTo>
                <a:lnTo>
                  <a:pt x="3265" y="390"/>
                </a:lnTo>
                <a:lnTo>
                  <a:pt x="3277" y="392"/>
                </a:lnTo>
                <a:lnTo>
                  <a:pt x="3265" y="387"/>
                </a:lnTo>
                <a:lnTo>
                  <a:pt x="3262" y="378"/>
                </a:lnTo>
                <a:moveTo>
                  <a:pt x="3243" y="375"/>
                </a:moveTo>
                <a:lnTo>
                  <a:pt x="3243" y="385"/>
                </a:lnTo>
                <a:lnTo>
                  <a:pt x="3231" y="416"/>
                </a:lnTo>
                <a:lnTo>
                  <a:pt x="3222" y="440"/>
                </a:lnTo>
                <a:lnTo>
                  <a:pt x="3219" y="440"/>
                </a:lnTo>
                <a:lnTo>
                  <a:pt x="3260" y="428"/>
                </a:lnTo>
                <a:moveTo>
                  <a:pt x="3248" y="409"/>
                </a:moveTo>
                <a:lnTo>
                  <a:pt x="3262" y="435"/>
                </a:lnTo>
                <a:lnTo>
                  <a:pt x="3262" y="440"/>
                </a:lnTo>
                <a:lnTo>
                  <a:pt x="3265" y="445"/>
                </a:lnTo>
                <a:moveTo>
                  <a:pt x="3315" y="320"/>
                </a:moveTo>
                <a:lnTo>
                  <a:pt x="3315" y="366"/>
                </a:lnTo>
                <a:moveTo>
                  <a:pt x="3334" y="315"/>
                </a:moveTo>
                <a:lnTo>
                  <a:pt x="3334" y="322"/>
                </a:lnTo>
                <a:lnTo>
                  <a:pt x="3332" y="366"/>
                </a:lnTo>
                <a:moveTo>
                  <a:pt x="3344" y="344"/>
                </a:moveTo>
                <a:lnTo>
                  <a:pt x="3301" y="349"/>
                </a:lnTo>
                <a:moveTo>
                  <a:pt x="3294" y="370"/>
                </a:moveTo>
                <a:lnTo>
                  <a:pt x="3344" y="366"/>
                </a:lnTo>
                <a:moveTo>
                  <a:pt x="3308" y="378"/>
                </a:moveTo>
                <a:lnTo>
                  <a:pt x="3310" y="387"/>
                </a:lnTo>
                <a:lnTo>
                  <a:pt x="3308" y="454"/>
                </a:lnTo>
                <a:lnTo>
                  <a:pt x="3308" y="435"/>
                </a:lnTo>
                <a:moveTo>
                  <a:pt x="3325" y="421"/>
                </a:moveTo>
                <a:lnTo>
                  <a:pt x="3308" y="423"/>
                </a:lnTo>
                <a:moveTo>
                  <a:pt x="3310" y="406"/>
                </a:moveTo>
                <a:lnTo>
                  <a:pt x="3325" y="402"/>
                </a:lnTo>
                <a:lnTo>
                  <a:pt x="3310" y="406"/>
                </a:lnTo>
                <a:close/>
                <a:moveTo>
                  <a:pt x="3310" y="387"/>
                </a:moveTo>
                <a:lnTo>
                  <a:pt x="3337" y="382"/>
                </a:lnTo>
                <a:lnTo>
                  <a:pt x="3334" y="380"/>
                </a:lnTo>
                <a:lnTo>
                  <a:pt x="3334" y="387"/>
                </a:lnTo>
                <a:lnTo>
                  <a:pt x="3332" y="445"/>
                </a:lnTo>
                <a:lnTo>
                  <a:pt x="3330" y="452"/>
                </a:lnTo>
                <a:lnTo>
                  <a:pt x="3330" y="454"/>
                </a:lnTo>
                <a:lnTo>
                  <a:pt x="3320" y="442"/>
                </a:lnTo>
                <a:lnTo>
                  <a:pt x="3330" y="452"/>
                </a:lnTo>
                <a:moveTo>
                  <a:pt x="3358" y="318"/>
                </a:moveTo>
                <a:lnTo>
                  <a:pt x="3361" y="327"/>
                </a:lnTo>
                <a:lnTo>
                  <a:pt x="3358" y="344"/>
                </a:lnTo>
                <a:lnTo>
                  <a:pt x="3354" y="358"/>
                </a:lnTo>
                <a:lnTo>
                  <a:pt x="3349" y="378"/>
                </a:lnTo>
                <a:lnTo>
                  <a:pt x="3346" y="390"/>
                </a:lnTo>
                <a:lnTo>
                  <a:pt x="3339" y="406"/>
                </a:lnTo>
                <a:moveTo>
                  <a:pt x="3351" y="370"/>
                </a:moveTo>
                <a:lnTo>
                  <a:pt x="3382" y="366"/>
                </a:lnTo>
                <a:lnTo>
                  <a:pt x="3378" y="366"/>
                </a:lnTo>
                <a:lnTo>
                  <a:pt x="3373" y="368"/>
                </a:lnTo>
                <a:moveTo>
                  <a:pt x="3366" y="370"/>
                </a:moveTo>
                <a:lnTo>
                  <a:pt x="3368" y="378"/>
                </a:lnTo>
                <a:lnTo>
                  <a:pt x="3361" y="402"/>
                </a:lnTo>
                <a:lnTo>
                  <a:pt x="3358" y="411"/>
                </a:lnTo>
                <a:lnTo>
                  <a:pt x="3354" y="426"/>
                </a:lnTo>
                <a:lnTo>
                  <a:pt x="3349" y="438"/>
                </a:lnTo>
                <a:lnTo>
                  <a:pt x="3342" y="447"/>
                </a:lnTo>
                <a:lnTo>
                  <a:pt x="3337" y="457"/>
                </a:lnTo>
                <a:moveTo>
                  <a:pt x="3346" y="387"/>
                </a:moveTo>
                <a:lnTo>
                  <a:pt x="3368" y="452"/>
                </a:lnTo>
                <a:lnTo>
                  <a:pt x="3385" y="454"/>
                </a:lnTo>
                <a:lnTo>
                  <a:pt x="3370" y="450"/>
                </a:lnTo>
                <a:lnTo>
                  <a:pt x="3366" y="440"/>
                </a:lnTo>
                <a:moveTo>
                  <a:pt x="3399" y="368"/>
                </a:moveTo>
                <a:lnTo>
                  <a:pt x="3394" y="375"/>
                </a:lnTo>
                <a:lnTo>
                  <a:pt x="3399" y="380"/>
                </a:lnTo>
                <a:lnTo>
                  <a:pt x="3402" y="375"/>
                </a:lnTo>
                <a:lnTo>
                  <a:pt x="3399" y="368"/>
                </a:lnTo>
                <a:close/>
                <a:moveTo>
                  <a:pt x="3399" y="447"/>
                </a:moveTo>
                <a:lnTo>
                  <a:pt x="3394" y="442"/>
                </a:lnTo>
                <a:lnTo>
                  <a:pt x="3399" y="438"/>
                </a:lnTo>
                <a:lnTo>
                  <a:pt x="3402" y="442"/>
                </a:lnTo>
                <a:lnTo>
                  <a:pt x="3402" y="454"/>
                </a:lnTo>
                <a:lnTo>
                  <a:pt x="3399" y="464"/>
                </a:lnTo>
                <a:lnTo>
                  <a:pt x="3394" y="471"/>
                </a:lnTo>
                <a:moveTo>
                  <a:pt x="3469" y="330"/>
                </a:moveTo>
                <a:lnTo>
                  <a:pt x="3471" y="332"/>
                </a:lnTo>
                <a:lnTo>
                  <a:pt x="3474" y="330"/>
                </a:lnTo>
                <a:lnTo>
                  <a:pt x="3543" y="322"/>
                </a:lnTo>
                <a:lnTo>
                  <a:pt x="3541" y="320"/>
                </a:lnTo>
                <a:lnTo>
                  <a:pt x="3531" y="322"/>
                </a:lnTo>
                <a:moveTo>
                  <a:pt x="3512" y="330"/>
                </a:moveTo>
                <a:lnTo>
                  <a:pt x="3514" y="334"/>
                </a:lnTo>
                <a:lnTo>
                  <a:pt x="3512" y="375"/>
                </a:lnTo>
                <a:moveTo>
                  <a:pt x="3493" y="332"/>
                </a:moveTo>
                <a:lnTo>
                  <a:pt x="3495" y="337"/>
                </a:lnTo>
                <a:lnTo>
                  <a:pt x="3495" y="378"/>
                </a:lnTo>
                <a:moveTo>
                  <a:pt x="3478" y="344"/>
                </a:moveTo>
                <a:lnTo>
                  <a:pt x="3481" y="351"/>
                </a:lnTo>
                <a:lnTo>
                  <a:pt x="3481" y="385"/>
                </a:lnTo>
                <a:lnTo>
                  <a:pt x="3481" y="378"/>
                </a:lnTo>
                <a:lnTo>
                  <a:pt x="3534" y="373"/>
                </a:lnTo>
                <a:lnTo>
                  <a:pt x="3531" y="373"/>
                </a:lnTo>
                <a:lnTo>
                  <a:pt x="3534" y="342"/>
                </a:lnTo>
                <a:lnTo>
                  <a:pt x="3534" y="344"/>
                </a:lnTo>
                <a:lnTo>
                  <a:pt x="3481" y="351"/>
                </a:lnTo>
                <a:moveTo>
                  <a:pt x="3505" y="378"/>
                </a:moveTo>
                <a:lnTo>
                  <a:pt x="3505" y="382"/>
                </a:lnTo>
                <a:lnTo>
                  <a:pt x="3490" y="418"/>
                </a:lnTo>
                <a:lnTo>
                  <a:pt x="3495" y="423"/>
                </a:lnTo>
                <a:lnTo>
                  <a:pt x="3512" y="430"/>
                </a:lnTo>
                <a:lnTo>
                  <a:pt x="3524" y="440"/>
                </a:lnTo>
                <a:lnTo>
                  <a:pt x="3531" y="445"/>
                </a:lnTo>
                <a:lnTo>
                  <a:pt x="3534" y="450"/>
                </a:lnTo>
                <a:moveTo>
                  <a:pt x="3464" y="399"/>
                </a:moveTo>
                <a:lnTo>
                  <a:pt x="3469" y="402"/>
                </a:lnTo>
                <a:lnTo>
                  <a:pt x="3471" y="402"/>
                </a:lnTo>
                <a:lnTo>
                  <a:pt x="3550" y="394"/>
                </a:lnTo>
                <a:lnTo>
                  <a:pt x="3546" y="392"/>
                </a:lnTo>
                <a:lnTo>
                  <a:pt x="3538" y="394"/>
                </a:lnTo>
                <a:moveTo>
                  <a:pt x="3522" y="397"/>
                </a:moveTo>
                <a:lnTo>
                  <a:pt x="3517" y="411"/>
                </a:lnTo>
                <a:lnTo>
                  <a:pt x="3512" y="418"/>
                </a:lnTo>
                <a:lnTo>
                  <a:pt x="3507" y="426"/>
                </a:lnTo>
                <a:lnTo>
                  <a:pt x="3502" y="433"/>
                </a:lnTo>
                <a:lnTo>
                  <a:pt x="3493" y="442"/>
                </a:lnTo>
                <a:lnTo>
                  <a:pt x="3483" y="447"/>
                </a:lnTo>
                <a:lnTo>
                  <a:pt x="3478" y="452"/>
                </a:lnTo>
                <a:lnTo>
                  <a:pt x="3471" y="452"/>
                </a:lnTo>
                <a:moveTo>
                  <a:pt x="3630" y="322"/>
                </a:moveTo>
                <a:lnTo>
                  <a:pt x="3639" y="332"/>
                </a:lnTo>
                <a:lnTo>
                  <a:pt x="3642" y="339"/>
                </a:lnTo>
                <a:moveTo>
                  <a:pt x="3610" y="315"/>
                </a:moveTo>
                <a:lnTo>
                  <a:pt x="3618" y="325"/>
                </a:lnTo>
                <a:lnTo>
                  <a:pt x="3613" y="325"/>
                </a:lnTo>
                <a:lnTo>
                  <a:pt x="3613" y="430"/>
                </a:lnTo>
                <a:lnTo>
                  <a:pt x="3613" y="452"/>
                </a:lnTo>
                <a:lnTo>
                  <a:pt x="3610" y="454"/>
                </a:lnTo>
                <a:lnTo>
                  <a:pt x="3596" y="435"/>
                </a:lnTo>
                <a:moveTo>
                  <a:pt x="3577" y="361"/>
                </a:moveTo>
                <a:lnTo>
                  <a:pt x="3579" y="363"/>
                </a:lnTo>
                <a:lnTo>
                  <a:pt x="3582" y="363"/>
                </a:lnTo>
                <a:lnTo>
                  <a:pt x="3651" y="354"/>
                </a:lnTo>
                <a:lnTo>
                  <a:pt x="3646" y="354"/>
                </a:lnTo>
                <a:lnTo>
                  <a:pt x="3637" y="356"/>
                </a:lnTo>
                <a:moveTo>
                  <a:pt x="3584" y="375"/>
                </a:moveTo>
                <a:lnTo>
                  <a:pt x="3594" y="385"/>
                </a:lnTo>
                <a:lnTo>
                  <a:pt x="3598" y="392"/>
                </a:lnTo>
                <a:moveTo>
                  <a:pt x="3574" y="428"/>
                </a:moveTo>
                <a:lnTo>
                  <a:pt x="3577" y="428"/>
                </a:lnTo>
                <a:lnTo>
                  <a:pt x="3606" y="402"/>
                </a:lnTo>
                <a:moveTo>
                  <a:pt x="3613" y="380"/>
                </a:moveTo>
                <a:lnTo>
                  <a:pt x="3644" y="433"/>
                </a:lnTo>
                <a:lnTo>
                  <a:pt x="3661" y="433"/>
                </a:lnTo>
                <a:lnTo>
                  <a:pt x="3646" y="430"/>
                </a:lnTo>
                <a:lnTo>
                  <a:pt x="3639" y="423"/>
                </a:lnTo>
                <a:moveTo>
                  <a:pt x="3642" y="373"/>
                </a:moveTo>
                <a:lnTo>
                  <a:pt x="3642" y="378"/>
                </a:lnTo>
                <a:lnTo>
                  <a:pt x="3622" y="397"/>
                </a:lnTo>
                <a:moveTo>
                  <a:pt x="3702" y="313"/>
                </a:moveTo>
                <a:lnTo>
                  <a:pt x="3702" y="325"/>
                </a:lnTo>
                <a:lnTo>
                  <a:pt x="3704" y="363"/>
                </a:lnTo>
                <a:lnTo>
                  <a:pt x="3702" y="356"/>
                </a:lnTo>
                <a:lnTo>
                  <a:pt x="3750" y="351"/>
                </a:lnTo>
                <a:lnTo>
                  <a:pt x="3747" y="351"/>
                </a:lnTo>
                <a:lnTo>
                  <a:pt x="3750" y="313"/>
                </a:lnTo>
                <a:lnTo>
                  <a:pt x="3752" y="318"/>
                </a:lnTo>
                <a:lnTo>
                  <a:pt x="3704" y="325"/>
                </a:lnTo>
                <a:moveTo>
                  <a:pt x="3711" y="339"/>
                </a:moveTo>
                <a:lnTo>
                  <a:pt x="3738" y="337"/>
                </a:lnTo>
                <a:moveTo>
                  <a:pt x="3682" y="378"/>
                </a:moveTo>
                <a:lnTo>
                  <a:pt x="3769" y="366"/>
                </a:lnTo>
                <a:moveTo>
                  <a:pt x="3697" y="375"/>
                </a:moveTo>
                <a:lnTo>
                  <a:pt x="3697" y="430"/>
                </a:lnTo>
                <a:moveTo>
                  <a:pt x="3685" y="440"/>
                </a:moveTo>
                <a:lnTo>
                  <a:pt x="3730" y="414"/>
                </a:lnTo>
                <a:moveTo>
                  <a:pt x="3721" y="373"/>
                </a:moveTo>
                <a:lnTo>
                  <a:pt x="3721" y="457"/>
                </a:lnTo>
                <a:lnTo>
                  <a:pt x="3718" y="454"/>
                </a:lnTo>
                <a:lnTo>
                  <a:pt x="3721" y="442"/>
                </a:lnTo>
                <a:moveTo>
                  <a:pt x="3697" y="392"/>
                </a:moveTo>
                <a:lnTo>
                  <a:pt x="3714" y="392"/>
                </a:lnTo>
                <a:moveTo>
                  <a:pt x="3699" y="409"/>
                </a:moveTo>
                <a:lnTo>
                  <a:pt x="3714" y="406"/>
                </a:lnTo>
                <a:moveTo>
                  <a:pt x="3728" y="390"/>
                </a:moveTo>
                <a:lnTo>
                  <a:pt x="3757" y="382"/>
                </a:lnTo>
                <a:lnTo>
                  <a:pt x="3754" y="380"/>
                </a:lnTo>
                <a:lnTo>
                  <a:pt x="3752" y="397"/>
                </a:lnTo>
                <a:lnTo>
                  <a:pt x="3750" y="406"/>
                </a:lnTo>
                <a:lnTo>
                  <a:pt x="3745" y="416"/>
                </a:lnTo>
                <a:lnTo>
                  <a:pt x="3740" y="430"/>
                </a:lnTo>
                <a:lnTo>
                  <a:pt x="3735" y="440"/>
                </a:lnTo>
                <a:lnTo>
                  <a:pt x="3730" y="450"/>
                </a:lnTo>
                <a:lnTo>
                  <a:pt x="3726" y="454"/>
                </a:lnTo>
                <a:moveTo>
                  <a:pt x="3752" y="438"/>
                </a:moveTo>
                <a:lnTo>
                  <a:pt x="3759" y="445"/>
                </a:lnTo>
                <a:moveTo>
                  <a:pt x="3735" y="399"/>
                </a:moveTo>
                <a:lnTo>
                  <a:pt x="3738" y="409"/>
                </a:lnTo>
                <a:lnTo>
                  <a:pt x="3742" y="418"/>
                </a:lnTo>
                <a:lnTo>
                  <a:pt x="3747" y="430"/>
                </a:lnTo>
                <a:lnTo>
                  <a:pt x="3757" y="445"/>
                </a:lnTo>
                <a:lnTo>
                  <a:pt x="3757" y="447"/>
                </a:lnTo>
                <a:lnTo>
                  <a:pt x="3774" y="447"/>
                </a:lnTo>
                <a:lnTo>
                  <a:pt x="3759" y="445"/>
                </a:lnTo>
                <a:moveTo>
                  <a:pt x="3822" y="315"/>
                </a:moveTo>
                <a:lnTo>
                  <a:pt x="3812" y="332"/>
                </a:lnTo>
                <a:lnTo>
                  <a:pt x="3805" y="344"/>
                </a:lnTo>
                <a:lnTo>
                  <a:pt x="3795" y="361"/>
                </a:lnTo>
                <a:lnTo>
                  <a:pt x="3788" y="370"/>
                </a:lnTo>
                <a:lnTo>
                  <a:pt x="3783" y="373"/>
                </a:lnTo>
                <a:moveTo>
                  <a:pt x="3810" y="337"/>
                </a:moveTo>
                <a:lnTo>
                  <a:pt x="3810" y="459"/>
                </a:lnTo>
                <a:lnTo>
                  <a:pt x="3810" y="452"/>
                </a:lnTo>
                <a:lnTo>
                  <a:pt x="3810" y="423"/>
                </a:lnTo>
                <a:moveTo>
                  <a:pt x="3877" y="315"/>
                </a:moveTo>
                <a:lnTo>
                  <a:pt x="3862" y="325"/>
                </a:lnTo>
                <a:lnTo>
                  <a:pt x="3850" y="334"/>
                </a:lnTo>
                <a:lnTo>
                  <a:pt x="3836" y="339"/>
                </a:lnTo>
                <a:lnTo>
                  <a:pt x="3831" y="327"/>
                </a:lnTo>
                <a:lnTo>
                  <a:pt x="3836" y="337"/>
                </a:lnTo>
                <a:lnTo>
                  <a:pt x="3834" y="440"/>
                </a:lnTo>
                <a:lnTo>
                  <a:pt x="3831" y="438"/>
                </a:lnTo>
                <a:lnTo>
                  <a:pt x="3855" y="402"/>
                </a:lnTo>
                <a:moveTo>
                  <a:pt x="3850" y="423"/>
                </a:moveTo>
                <a:lnTo>
                  <a:pt x="3858" y="430"/>
                </a:lnTo>
                <a:lnTo>
                  <a:pt x="3862" y="438"/>
                </a:lnTo>
                <a:lnTo>
                  <a:pt x="3862" y="445"/>
                </a:lnTo>
                <a:moveTo>
                  <a:pt x="3858" y="330"/>
                </a:moveTo>
                <a:lnTo>
                  <a:pt x="3858" y="351"/>
                </a:lnTo>
                <a:lnTo>
                  <a:pt x="3860" y="368"/>
                </a:lnTo>
                <a:lnTo>
                  <a:pt x="3862" y="387"/>
                </a:lnTo>
                <a:lnTo>
                  <a:pt x="3867" y="406"/>
                </a:lnTo>
                <a:lnTo>
                  <a:pt x="3872" y="421"/>
                </a:lnTo>
                <a:lnTo>
                  <a:pt x="3879" y="433"/>
                </a:lnTo>
                <a:lnTo>
                  <a:pt x="3886" y="442"/>
                </a:lnTo>
                <a:lnTo>
                  <a:pt x="3894" y="450"/>
                </a:lnTo>
                <a:lnTo>
                  <a:pt x="3891" y="404"/>
                </a:lnTo>
                <a:lnTo>
                  <a:pt x="3891" y="447"/>
                </a:lnTo>
                <a:moveTo>
                  <a:pt x="3836" y="378"/>
                </a:moveTo>
                <a:lnTo>
                  <a:pt x="3889" y="366"/>
                </a:lnTo>
                <a:lnTo>
                  <a:pt x="3884" y="366"/>
                </a:lnTo>
                <a:lnTo>
                  <a:pt x="3879" y="368"/>
                </a:lnTo>
                <a:moveTo>
                  <a:pt x="3934" y="334"/>
                </a:moveTo>
                <a:lnTo>
                  <a:pt x="3934" y="342"/>
                </a:lnTo>
                <a:lnTo>
                  <a:pt x="3927" y="356"/>
                </a:lnTo>
                <a:lnTo>
                  <a:pt x="3918" y="370"/>
                </a:lnTo>
                <a:lnTo>
                  <a:pt x="3908" y="387"/>
                </a:lnTo>
                <a:lnTo>
                  <a:pt x="3901" y="397"/>
                </a:lnTo>
                <a:lnTo>
                  <a:pt x="3896" y="402"/>
                </a:lnTo>
                <a:moveTo>
                  <a:pt x="3949" y="313"/>
                </a:moveTo>
                <a:lnTo>
                  <a:pt x="3954" y="315"/>
                </a:lnTo>
                <a:lnTo>
                  <a:pt x="3956" y="330"/>
                </a:lnTo>
                <a:lnTo>
                  <a:pt x="3963" y="344"/>
                </a:lnTo>
                <a:lnTo>
                  <a:pt x="3970" y="363"/>
                </a:lnTo>
                <a:lnTo>
                  <a:pt x="3982" y="382"/>
                </a:lnTo>
                <a:lnTo>
                  <a:pt x="3987" y="387"/>
                </a:lnTo>
                <a:lnTo>
                  <a:pt x="3999" y="387"/>
                </a:lnTo>
                <a:lnTo>
                  <a:pt x="3987" y="385"/>
                </a:lnTo>
                <a:lnTo>
                  <a:pt x="3982" y="378"/>
                </a:lnTo>
                <a:moveTo>
                  <a:pt x="3920" y="390"/>
                </a:moveTo>
                <a:lnTo>
                  <a:pt x="3966" y="380"/>
                </a:lnTo>
                <a:lnTo>
                  <a:pt x="3966" y="378"/>
                </a:lnTo>
                <a:lnTo>
                  <a:pt x="3968" y="380"/>
                </a:lnTo>
                <a:lnTo>
                  <a:pt x="3966" y="382"/>
                </a:lnTo>
                <a:lnTo>
                  <a:pt x="3963" y="406"/>
                </a:lnTo>
                <a:lnTo>
                  <a:pt x="3961" y="423"/>
                </a:lnTo>
                <a:lnTo>
                  <a:pt x="3956" y="440"/>
                </a:lnTo>
                <a:lnTo>
                  <a:pt x="3951" y="452"/>
                </a:lnTo>
                <a:lnTo>
                  <a:pt x="3951" y="454"/>
                </a:lnTo>
                <a:lnTo>
                  <a:pt x="3946" y="442"/>
                </a:lnTo>
                <a:lnTo>
                  <a:pt x="3939" y="433"/>
                </a:lnTo>
                <a:moveTo>
                  <a:pt x="3939" y="387"/>
                </a:moveTo>
                <a:lnTo>
                  <a:pt x="3939" y="394"/>
                </a:lnTo>
                <a:lnTo>
                  <a:pt x="3934" y="406"/>
                </a:lnTo>
                <a:lnTo>
                  <a:pt x="3930" y="418"/>
                </a:lnTo>
                <a:lnTo>
                  <a:pt x="3925" y="433"/>
                </a:lnTo>
                <a:lnTo>
                  <a:pt x="3915" y="445"/>
                </a:lnTo>
                <a:lnTo>
                  <a:pt x="3906" y="452"/>
                </a:lnTo>
                <a:lnTo>
                  <a:pt x="3898" y="457"/>
                </a:lnTo>
                <a:moveTo>
                  <a:pt x="4033" y="315"/>
                </a:moveTo>
                <a:lnTo>
                  <a:pt x="4035" y="322"/>
                </a:lnTo>
                <a:lnTo>
                  <a:pt x="4033" y="457"/>
                </a:lnTo>
                <a:lnTo>
                  <a:pt x="4033" y="435"/>
                </a:lnTo>
                <a:moveTo>
                  <a:pt x="4033" y="366"/>
                </a:moveTo>
                <a:lnTo>
                  <a:pt x="4026" y="382"/>
                </a:lnTo>
                <a:lnTo>
                  <a:pt x="4021" y="397"/>
                </a:lnTo>
                <a:lnTo>
                  <a:pt x="4014" y="409"/>
                </a:lnTo>
                <a:lnTo>
                  <a:pt x="4009" y="418"/>
                </a:lnTo>
                <a:moveTo>
                  <a:pt x="4035" y="370"/>
                </a:moveTo>
                <a:lnTo>
                  <a:pt x="4045" y="385"/>
                </a:lnTo>
                <a:lnTo>
                  <a:pt x="4047" y="390"/>
                </a:lnTo>
                <a:moveTo>
                  <a:pt x="4014" y="363"/>
                </a:moveTo>
                <a:lnTo>
                  <a:pt x="4047" y="356"/>
                </a:lnTo>
                <a:moveTo>
                  <a:pt x="4054" y="358"/>
                </a:moveTo>
                <a:lnTo>
                  <a:pt x="4100" y="351"/>
                </a:lnTo>
                <a:moveTo>
                  <a:pt x="4071" y="313"/>
                </a:moveTo>
                <a:lnTo>
                  <a:pt x="4076" y="320"/>
                </a:lnTo>
                <a:lnTo>
                  <a:pt x="4074" y="320"/>
                </a:lnTo>
                <a:lnTo>
                  <a:pt x="4071" y="382"/>
                </a:lnTo>
                <a:moveTo>
                  <a:pt x="4054" y="385"/>
                </a:moveTo>
                <a:lnTo>
                  <a:pt x="4090" y="380"/>
                </a:lnTo>
                <a:lnTo>
                  <a:pt x="4088" y="378"/>
                </a:lnTo>
                <a:lnTo>
                  <a:pt x="4083" y="392"/>
                </a:lnTo>
                <a:lnTo>
                  <a:pt x="4078" y="406"/>
                </a:lnTo>
                <a:lnTo>
                  <a:pt x="4074" y="418"/>
                </a:lnTo>
                <a:lnTo>
                  <a:pt x="4066" y="428"/>
                </a:lnTo>
                <a:lnTo>
                  <a:pt x="4062" y="435"/>
                </a:lnTo>
                <a:lnTo>
                  <a:pt x="4054" y="440"/>
                </a:lnTo>
                <a:lnTo>
                  <a:pt x="4050" y="447"/>
                </a:lnTo>
                <a:lnTo>
                  <a:pt x="4045" y="452"/>
                </a:lnTo>
                <a:lnTo>
                  <a:pt x="4040" y="457"/>
                </a:lnTo>
                <a:moveTo>
                  <a:pt x="4057" y="397"/>
                </a:moveTo>
                <a:lnTo>
                  <a:pt x="4059" y="399"/>
                </a:lnTo>
                <a:lnTo>
                  <a:pt x="4088" y="450"/>
                </a:lnTo>
                <a:lnTo>
                  <a:pt x="4090" y="450"/>
                </a:lnTo>
                <a:lnTo>
                  <a:pt x="4105" y="452"/>
                </a:lnTo>
                <a:moveTo>
                  <a:pt x="4165" y="318"/>
                </a:moveTo>
                <a:lnTo>
                  <a:pt x="4167" y="325"/>
                </a:lnTo>
                <a:lnTo>
                  <a:pt x="4167" y="373"/>
                </a:lnTo>
                <a:moveTo>
                  <a:pt x="4167" y="349"/>
                </a:moveTo>
                <a:lnTo>
                  <a:pt x="4201" y="344"/>
                </a:lnTo>
                <a:lnTo>
                  <a:pt x="4198" y="344"/>
                </a:lnTo>
                <a:lnTo>
                  <a:pt x="4194" y="346"/>
                </a:lnTo>
                <a:moveTo>
                  <a:pt x="4146" y="366"/>
                </a:moveTo>
                <a:lnTo>
                  <a:pt x="4146" y="378"/>
                </a:lnTo>
                <a:lnTo>
                  <a:pt x="4148" y="418"/>
                </a:lnTo>
                <a:lnTo>
                  <a:pt x="4146" y="409"/>
                </a:lnTo>
                <a:lnTo>
                  <a:pt x="4189" y="406"/>
                </a:lnTo>
                <a:lnTo>
                  <a:pt x="4186" y="406"/>
                </a:lnTo>
                <a:lnTo>
                  <a:pt x="4191" y="370"/>
                </a:lnTo>
                <a:lnTo>
                  <a:pt x="4191" y="373"/>
                </a:lnTo>
                <a:lnTo>
                  <a:pt x="4146" y="375"/>
                </a:lnTo>
                <a:moveTo>
                  <a:pt x="4136" y="418"/>
                </a:moveTo>
                <a:lnTo>
                  <a:pt x="4136" y="433"/>
                </a:lnTo>
                <a:lnTo>
                  <a:pt x="4134" y="440"/>
                </a:lnTo>
                <a:lnTo>
                  <a:pt x="4131" y="450"/>
                </a:lnTo>
                <a:lnTo>
                  <a:pt x="4129" y="454"/>
                </a:lnTo>
                <a:moveTo>
                  <a:pt x="4153" y="423"/>
                </a:moveTo>
                <a:lnTo>
                  <a:pt x="4155" y="438"/>
                </a:lnTo>
                <a:lnTo>
                  <a:pt x="4158" y="445"/>
                </a:lnTo>
                <a:lnTo>
                  <a:pt x="4158" y="450"/>
                </a:lnTo>
                <a:moveTo>
                  <a:pt x="4172" y="423"/>
                </a:moveTo>
                <a:lnTo>
                  <a:pt x="4177" y="435"/>
                </a:lnTo>
                <a:lnTo>
                  <a:pt x="4179" y="445"/>
                </a:lnTo>
                <a:lnTo>
                  <a:pt x="4179" y="450"/>
                </a:lnTo>
                <a:moveTo>
                  <a:pt x="4191" y="421"/>
                </a:moveTo>
                <a:lnTo>
                  <a:pt x="4198" y="433"/>
                </a:lnTo>
                <a:lnTo>
                  <a:pt x="4203" y="442"/>
                </a:lnTo>
                <a:lnTo>
                  <a:pt x="4203" y="450"/>
                </a:lnTo>
                <a:lnTo>
                  <a:pt x="4206" y="454"/>
                </a:lnTo>
                <a:moveTo>
                  <a:pt x="4242" y="334"/>
                </a:moveTo>
                <a:lnTo>
                  <a:pt x="4244" y="337"/>
                </a:lnTo>
                <a:lnTo>
                  <a:pt x="4246" y="334"/>
                </a:lnTo>
                <a:lnTo>
                  <a:pt x="4311" y="330"/>
                </a:lnTo>
                <a:lnTo>
                  <a:pt x="4309" y="327"/>
                </a:lnTo>
                <a:lnTo>
                  <a:pt x="4297" y="330"/>
                </a:lnTo>
                <a:moveTo>
                  <a:pt x="4275" y="337"/>
                </a:moveTo>
                <a:lnTo>
                  <a:pt x="4273" y="342"/>
                </a:lnTo>
                <a:lnTo>
                  <a:pt x="4251" y="375"/>
                </a:lnTo>
                <a:lnTo>
                  <a:pt x="4249" y="375"/>
                </a:lnTo>
                <a:lnTo>
                  <a:pt x="4302" y="366"/>
                </a:lnTo>
                <a:moveTo>
                  <a:pt x="4287" y="351"/>
                </a:moveTo>
                <a:lnTo>
                  <a:pt x="4299" y="363"/>
                </a:lnTo>
                <a:lnTo>
                  <a:pt x="4304" y="370"/>
                </a:lnTo>
                <a:lnTo>
                  <a:pt x="4306" y="378"/>
                </a:lnTo>
                <a:moveTo>
                  <a:pt x="4275" y="378"/>
                </a:moveTo>
                <a:lnTo>
                  <a:pt x="4275" y="440"/>
                </a:lnTo>
                <a:moveTo>
                  <a:pt x="4249" y="411"/>
                </a:moveTo>
                <a:lnTo>
                  <a:pt x="4304" y="404"/>
                </a:lnTo>
                <a:lnTo>
                  <a:pt x="4302" y="402"/>
                </a:lnTo>
                <a:lnTo>
                  <a:pt x="4294" y="404"/>
                </a:lnTo>
                <a:moveTo>
                  <a:pt x="4234" y="442"/>
                </a:moveTo>
                <a:lnTo>
                  <a:pt x="4237" y="442"/>
                </a:lnTo>
                <a:lnTo>
                  <a:pt x="4318" y="438"/>
                </a:lnTo>
                <a:lnTo>
                  <a:pt x="4314" y="435"/>
                </a:lnTo>
                <a:lnTo>
                  <a:pt x="4306" y="438"/>
                </a:lnTo>
                <a:moveTo>
                  <a:pt x="4340" y="385"/>
                </a:moveTo>
                <a:lnTo>
                  <a:pt x="4376" y="373"/>
                </a:lnTo>
                <a:moveTo>
                  <a:pt x="4359" y="322"/>
                </a:moveTo>
                <a:lnTo>
                  <a:pt x="4364" y="330"/>
                </a:lnTo>
                <a:lnTo>
                  <a:pt x="4362" y="327"/>
                </a:lnTo>
                <a:lnTo>
                  <a:pt x="4362" y="423"/>
                </a:lnTo>
                <a:lnTo>
                  <a:pt x="4362" y="416"/>
                </a:lnTo>
                <a:lnTo>
                  <a:pt x="4362" y="426"/>
                </a:lnTo>
                <a:lnTo>
                  <a:pt x="4340" y="440"/>
                </a:lnTo>
                <a:lnTo>
                  <a:pt x="4338" y="440"/>
                </a:lnTo>
                <a:lnTo>
                  <a:pt x="4376" y="418"/>
                </a:lnTo>
                <a:moveTo>
                  <a:pt x="4374" y="399"/>
                </a:moveTo>
                <a:lnTo>
                  <a:pt x="4429" y="361"/>
                </a:lnTo>
                <a:lnTo>
                  <a:pt x="4426" y="356"/>
                </a:lnTo>
                <a:lnTo>
                  <a:pt x="4426" y="363"/>
                </a:lnTo>
                <a:lnTo>
                  <a:pt x="4424" y="385"/>
                </a:lnTo>
                <a:lnTo>
                  <a:pt x="4422" y="406"/>
                </a:lnTo>
                <a:lnTo>
                  <a:pt x="4417" y="423"/>
                </a:lnTo>
                <a:lnTo>
                  <a:pt x="4417" y="426"/>
                </a:lnTo>
                <a:lnTo>
                  <a:pt x="4410" y="411"/>
                </a:lnTo>
                <a:lnTo>
                  <a:pt x="4417" y="423"/>
                </a:lnTo>
                <a:moveTo>
                  <a:pt x="4402" y="313"/>
                </a:moveTo>
                <a:lnTo>
                  <a:pt x="4405" y="322"/>
                </a:lnTo>
                <a:lnTo>
                  <a:pt x="4405" y="320"/>
                </a:lnTo>
                <a:lnTo>
                  <a:pt x="4402" y="418"/>
                </a:lnTo>
                <a:lnTo>
                  <a:pt x="4402" y="435"/>
                </a:lnTo>
                <a:lnTo>
                  <a:pt x="4402" y="421"/>
                </a:lnTo>
                <a:moveTo>
                  <a:pt x="4383" y="349"/>
                </a:moveTo>
                <a:lnTo>
                  <a:pt x="4386" y="358"/>
                </a:lnTo>
                <a:lnTo>
                  <a:pt x="4386" y="356"/>
                </a:lnTo>
                <a:lnTo>
                  <a:pt x="4386" y="404"/>
                </a:lnTo>
                <a:lnTo>
                  <a:pt x="4386" y="442"/>
                </a:lnTo>
                <a:lnTo>
                  <a:pt x="4388" y="450"/>
                </a:lnTo>
                <a:lnTo>
                  <a:pt x="4393" y="454"/>
                </a:lnTo>
                <a:lnTo>
                  <a:pt x="4400" y="457"/>
                </a:lnTo>
                <a:lnTo>
                  <a:pt x="4429" y="457"/>
                </a:lnTo>
                <a:lnTo>
                  <a:pt x="4436" y="452"/>
                </a:lnTo>
                <a:lnTo>
                  <a:pt x="4434" y="421"/>
                </a:lnTo>
                <a:lnTo>
                  <a:pt x="4434" y="454"/>
                </a:lnTo>
                <a:moveTo>
                  <a:pt x="4453" y="332"/>
                </a:moveTo>
                <a:lnTo>
                  <a:pt x="4542" y="325"/>
                </a:lnTo>
                <a:lnTo>
                  <a:pt x="4537" y="322"/>
                </a:lnTo>
                <a:lnTo>
                  <a:pt x="4530" y="327"/>
                </a:lnTo>
                <a:moveTo>
                  <a:pt x="4496" y="330"/>
                </a:moveTo>
                <a:lnTo>
                  <a:pt x="4496" y="337"/>
                </a:lnTo>
                <a:lnTo>
                  <a:pt x="4489" y="363"/>
                </a:lnTo>
                <a:moveTo>
                  <a:pt x="4465" y="358"/>
                </a:moveTo>
                <a:lnTo>
                  <a:pt x="4465" y="366"/>
                </a:lnTo>
                <a:lnTo>
                  <a:pt x="4467" y="421"/>
                </a:lnTo>
                <a:lnTo>
                  <a:pt x="4467" y="450"/>
                </a:lnTo>
                <a:lnTo>
                  <a:pt x="4467" y="440"/>
                </a:lnTo>
                <a:lnTo>
                  <a:pt x="4518" y="435"/>
                </a:lnTo>
                <a:lnTo>
                  <a:pt x="4515" y="433"/>
                </a:lnTo>
                <a:lnTo>
                  <a:pt x="4510" y="435"/>
                </a:lnTo>
                <a:moveTo>
                  <a:pt x="4518" y="435"/>
                </a:moveTo>
                <a:lnTo>
                  <a:pt x="4525" y="445"/>
                </a:lnTo>
                <a:lnTo>
                  <a:pt x="4527" y="440"/>
                </a:lnTo>
                <a:lnTo>
                  <a:pt x="4527" y="402"/>
                </a:lnTo>
                <a:lnTo>
                  <a:pt x="4530" y="356"/>
                </a:lnTo>
                <a:lnTo>
                  <a:pt x="4532" y="358"/>
                </a:lnTo>
                <a:lnTo>
                  <a:pt x="4494" y="363"/>
                </a:lnTo>
                <a:lnTo>
                  <a:pt x="4465" y="366"/>
                </a:lnTo>
                <a:moveTo>
                  <a:pt x="4484" y="366"/>
                </a:moveTo>
                <a:lnTo>
                  <a:pt x="4484" y="438"/>
                </a:lnTo>
                <a:moveTo>
                  <a:pt x="4486" y="409"/>
                </a:moveTo>
                <a:lnTo>
                  <a:pt x="4501" y="406"/>
                </a:lnTo>
                <a:lnTo>
                  <a:pt x="4498" y="406"/>
                </a:lnTo>
                <a:lnTo>
                  <a:pt x="4496" y="409"/>
                </a:lnTo>
                <a:moveTo>
                  <a:pt x="4486" y="387"/>
                </a:moveTo>
                <a:lnTo>
                  <a:pt x="4501" y="385"/>
                </a:lnTo>
                <a:lnTo>
                  <a:pt x="4498" y="382"/>
                </a:lnTo>
                <a:lnTo>
                  <a:pt x="4496" y="385"/>
                </a:lnTo>
                <a:moveTo>
                  <a:pt x="4508" y="363"/>
                </a:moveTo>
                <a:lnTo>
                  <a:pt x="4506" y="435"/>
                </a:lnTo>
                <a:moveTo>
                  <a:pt x="4585" y="315"/>
                </a:moveTo>
                <a:lnTo>
                  <a:pt x="4582" y="327"/>
                </a:lnTo>
                <a:lnTo>
                  <a:pt x="4575" y="349"/>
                </a:lnTo>
                <a:lnTo>
                  <a:pt x="4573" y="363"/>
                </a:lnTo>
                <a:moveTo>
                  <a:pt x="4563" y="354"/>
                </a:moveTo>
                <a:lnTo>
                  <a:pt x="4566" y="366"/>
                </a:lnTo>
                <a:lnTo>
                  <a:pt x="4568" y="394"/>
                </a:lnTo>
                <a:lnTo>
                  <a:pt x="4566" y="418"/>
                </a:lnTo>
                <a:lnTo>
                  <a:pt x="4568" y="440"/>
                </a:lnTo>
                <a:lnTo>
                  <a:pt x="4566" y="430"/>
                </a:lnTo>
                <a:lnTo>
                  <a:pt x="4587" y="428"/>
                </a:lnTo>
                <a:lnTo>
                  <a:pt x="4592" y="435"/>
                </a:lnTo>
                <a:lnTo>
                  <a:pt x="4592" y="440"/>
                </a:lnTo>
                <a:lnTo>
                  <a:pt x="4594" y="406"/>
                </a:lnTo>
                <a:lnTo>
                  <a:pt x="4594" y="354"/>
                </a:lnTo>
                <a:lnTo>
                  <a:pt x="4599" y="358"/>
                </a:lnTo>
                <a:lnTo>
                  <a:pt x="4592" y="361"/>
                </a:lnTo>
                <a:lnTo>
                  <a:pt x="4568" y="366"/>
                </a:lnTo>
                <a:moveTo>
                  <a:pt x="4568" y="394"/>
                </a:moveTo>
                <a:lnTo>
                  <a:pt x="4587" y="392"/>
                </a:lnTo>
                <a:moveTo>
                  <a:pt x="4618" y="313"/>
                </a:moveTo>
                <a:lnTo>
                  <a:pt x="4618" y="322"/>
                </a:lnTo>
                <a:lnTo>
                  <a:pt x="4614" y="342"/>
                </a:lnTo>
                <a:lnTo>
                  <a:pt x="4609" y="363"/>
                </a:lnTo>
                <a:lnTo>
                  <a:pt x="4606" y="378"/>
                </a:lnTo>
                <a:lnTo>
                  <a:pt x="4602" y="387"/>
                </a:lnTo>
                <a:lnTo>
                  <a:pt x="4602" y="394"/>
                </a:lnTo>
                <a:moveTo>
                  <a:pt x="4609" y="363"/>
                </a:moveTo>
                <a:lnTo>
                  <a:pt x="4628" y="361"/>
                </a:lnTo>
                <a:lnTo>
                  <a:pt x="4630" y="361"/>
                </a:lnTo>
                <a:lnTo>
                  <a:pt x="4645" y="358"/>
                </a:lnTo>
                <a:lnTo>
                  <a:pt x="4647" y="356"/>
                </a:lnTo>
                <a:lnTo>
                  <a:pt x="4645" y="351"/>
                </a:lnTo>
                <a:lnTo>
                  <a:pt x="4645" y="373"/>
                </a:lnTo>
                <a:lnTo>
                  <a:pt x="4642" y="394"/>
                </a:lnTo>
                <a:lnTo>
                  <a:pt x="4640" y="416"/>
                </a:lnTo>
                <a:lnTo>
                  <a:pt x="4638" y="435"/>
                </a:lnTo>
                <a:lnTo>
                  <a:pt x="4635" y="447"/>
                </a:lnTo>
                <a:lnTo>
                  <a:pt x="4630" y="457"/>
                </a:lnTo>
                <a:lnTo>
                  <a:pt x="4616" y="435"/>
                </a:lnTo>
                <a:lnTo>
                  <a:pt x="4630" y="457"/>
                </a:lnTo>
                <a:moveTo>
                  <a:pt x="4611" y="382"/>
                </a:moveTo>
                <a:lnTo>
                  <a:pt x="4621" y="399"/>
                </a:lnTo>
                <a:lnTo>
                  <a:pt x="4623" y="404"/>
                </a:lnTo>
                <a:lnTo>
                  <a:pt x="4623" y="409"/>
                </a:lnTo>
                <a:moveTo>
                  <a:pt x="4693" y="315"/>
                </a:moveTo>
                <a:lnTo>
                  <a:pt x="4698" y="320"/>
                </a:lnTo>
                <a:lnTo>
                  <a:pt x="4695" y="318"/>
                </a:lnTo>
                <a:lnTo>
                  <a:pt x="4693" y="457"/>
                </a:lnTo>
                <a:lnTo>
                  <a:pt x="4693" y="435"/>
                </a:lnTo>
                <a:moveTo>
                  <a:pt x="4695" y="375"/>
                </a:moveTo>
                <a:lnTo>
                  <a:pt x="4702" y="387"/>
                </a:lnTo>
                <a:lnTo>
                  <a:pt x="4707" y="392"/>
                </a:lnTo>
                <a:moveTo>
                  <a:pt x="4693" y="366"/>
                </a:moveTo>
                <a:lnTo>
                  <a:pt x="4688" y="385"/>
                </a:lnTo>
                <a:lnTo>
                  <a:pt x="4681" y="397"/>
                </a:lnTo>
                <a:lnTo>
                  <a:pt x="4678" y="406"/>
                </a:lnTo>
                <a:lnTo>
                  <a:pt x="4674" y="414"/>
                </a:lnTo>
                <a:lnTo>
                  <a:pt x="4669" y="421"/>
                </a:lnTo>
                <a:moveTo>
                  <a:pt x="4671" y="366"/>
                </a:moveTo>
                <a:lnTo>
                  <a:pt x="4707" y="361"/>
                </a:lnTo>
                <a:moveTo>
                  <a:pt x="4710" y="351"/>
                </a:moveTo>
                <a:lnTo>
                  <a:pt x="4731" y="346"/>
                </a:lnTo>
                <a:lnTo>
                  <a:pt x="4729" y="344"/>
                </a:lnTo>
                <a:lnTo>
                  <a:pt x="4726" y="358"/>
                </a:lnTo>
                <a:lnTo>
                  <a:pt x="4724" y="375"/>
                </a:lnTo>
                <a:lnTo>
                  <a:pt x="4722" y="385"/>
                </a:lnTo>
                <a:lnTo>
                  <a:pt x="4717" y="397"/>
                </a:lnTo>
                <a:lnTo>
                  <a:pt x="4712" y="406"/>
                </a:lnTo>
                <a:lnTo>
                  <a:pt x="4707" y="416"/>
                </a:lnTo>
                <a:lnTo>
                  <a:pt x="4700" y="428"/>
                </a:lnTo>
                <a:moveTo>
                  <a:pt x="4712" y="368"/>
                </a:moveTo>
                <a:lnTo>
                  <a:pt x="4719" y="392"/>
                </a:lnTo>
                <a:lnTo>
                  <a:pt x="4724" y="404"/>
                </a:lnTo>
                <a:lnTo>
                  <a:pt x="4724" y="409"/>
                </a:lnTo>
                <a:lnTo>
                  <a:pt x="4726" y="418"/>
                </a:lnTo>
                <a:moveTo>
                  <a:pt x="4734" y="385"/>
                </a:moveTo>
                <a:lnTo>
                  <a:pt x="4736" y="397"/>
                </a:lnTo>
                <a:lnTo>
                  <a:pt x="4738" y="404"/>
                </a:lnTo>
                <a:moveTo>
                  <a:pt x="4731" y="375"/>
                </a:moveTo>
                <a:lnTo>
                  <a:pt x="4765" y="368"/>
                </a:lnTo>
                <a:lnTo>
                  <a:pt x="4762" y="366"/>
                </a:lnTo>
                <a:lnTo>
                  <a:pt x="4758" y="368"/>
                </a:lnTo>
                <a:moveTo>
                  <a:pt x="4746" y="315"/>
                </a:moveTo>
                <a:lnTo>
                  <a:pt x="4750" y="322"/>
                </a:lnTo>
                <a:lnTo>
                  <a:pt x="4748" y="320"/>
                </a:lnTo>
                <a:lnTo>
                  <a:pt x="4748" y="450"/>
                </a:lnTo>
                <a:lnTo>
                  <a:pt x="4746" y="454"/>
                </a:lnTo>
                <a:lnTo>
                  <a:pt x="4746" y="457"/>
                </a:lnTo>
                <a:lnTo>
                  <a:pt x="4731" y="438"/>
                </a:lnTo>
                <a:lnTo>
                  <a:pt x="4746" y="454"/>
                </a:lnTo>
                <a:moveTo>
                  <a:pt x="4796" y="330"/>
                </a:moveTo>
                <a:lnTo>
                  <a:pt x="4851" y="322"/>
                </a:lnTo>
                <a:lnTo>
                  <a:pt x="4844" y="322"/>
                </a:lnTo>
                <a:moveTo>
                  <a:pt x="4825" y="327"/>
                </a:moveTo>
                <a:lnTo>
                  <a:pt x="4825" y="450"/>
                </a:lnTo>
                <a:lnTo>
                  <a:pt x="4825" y="440"/>
                </a:lnTo>
                <a:lnTo>
                  <a:pt x="4825" y="430"/>
                </a:lnTo>
                <a:moveTo>
                  <a:pt x="4784" y="373"/>
                </a:moveTo>
                <a:lnTo>
                  <a:pt x="4870" y="363"/>
                </a:lnTo>
                <a:lnTo>
                  <a:pt x="4866" y="363"/>
                </a:lnTo>
                <a:lnTo>
                  <a:pt x="4861" y="366"/>
                </a:lnTo>
                <a:moveTo>
                  <a:pt x="4897" y="330"/>
                </a:moveTo>
                <a:lnTo>
                  <a:pt x="4906" y="344"/>
                </a:lnTo>
                <a:lnTo>
                  <a:pt x="4909" y="351"/>
                </a:lnTo>
                <a:moveTo>
                  <a:pt x="4887" y="378"/>
                </a:moveTo>
                <a:lnTo>
                  <a:pt x="4916" y="370"/>
                </a:lnTo>
                <a:lnTo>
                  <a:pt x="4914" y="368"/>
                </a:lnTo>
                <a:lnTo>
                  <a:pt x="4911" y="375"/>
                </a:lnTo>
                <a:lnTo>
                  <a:pt x="4906" y="387"/>
                </a:lnTo>
                <a:lnTo>
                  <a:pt x="4904" y="392"/>
                </a:lnTo>
                <a:lnTo>
                  <a:pt x="4906" y="397"/>
                </a:lnTo>
                <a:lnTo>
                  <a:pt x="4909" y="404"/>
                </a:lnTo>
                <a:lnTo>
                  <a:pt x="4909" y="411"/>
                </a:lnTo>
                <a:lnTo>
                  <a:pt x="4906" y="423"/>
                </a:lnTo>
                <a:lnTo>
                  <a:pt x="4904" y="430"/>
                </a:lnTo>
                <a:moveTo>
                  <a:pt x="4887" y="430"/>
                </a:moveTo>
                <a:lnTo>
                  <a:pt x="4894" y="428"/>
                </a:lnTo>
                <a:lnTo>
                  <a:pt x="4902" y="430"/>
                </a:lnTo>
                <a:lnTo>
                  <a:pt x="4914" y="433"/>
                </a:lnTo>
                <a:lnTo>
                  <a:pt x="4923" y="435"/>
                </a:lnTo>
                <a:lnTo>
                  <a:pt x="4940" y="442"/>
                </a:lnTo>
                <a:lnTo>
                  <a:pt x="4954" y="450"/>
                </a:lnTo>
                <a:lnTo>
                  <a:pt x="4966" y="454"/>
                </a:lnTo>
                <a:lnTo>
                  <a:pt x="4986" y="447"/>
                </a:lnTo>
                <a:lnTo>
                  <a:pt x="4966" y="452"/>
                </a:lnTo>
                <a:lnTo>
                  <a:pt x="4957" y="450"/>
                </a:lnTo>
                <a:moveTo>
                  <a:pt x="4926" y="325"/>
                </a:moveTo>
                <a:lnTo>
                  <a:pt x="4964" y="320"/>
                </a:lnTo>
                <a:lnTo>
                  <a:pt x="4964" y="318"/>
                </a:lnTo>
                <a:lnTo>
                  <a:pt x="4947" y="344"/>
                </a:lnTo>
                <a:lnTo>
                  <a:pt x="4938" y="337"/>
                </a:lnTo>
                <a:lnTo>
                  <a:pt x="4950" y="346"/>
                </a:lnTo>
                <a:lnTo>
                  <a:pt x="4952" y="351"/>
                </a:lnTo>
                <a:moveTo>
                  <a:pt x="4923" y="346"/>
                </a:moveTo>
                <a:lnTo>
                  <a:pt x="4926" y="358"/>
                </a:lnTo>
                <a:lnTo>
                  <a:pt x="4926" y="426"/>
                </a:lnTo>
                <a:lnTo>
                  <a:pt x="4926" y="418"/>
                </a:lnTo>
                <a:lnTo>
                  <a:pt x="4926" y="406"/>
                </a:lnTo>
                <a:moveTo>
                  <a:pt x="4926" y="358"/>
                </a:moveTo>
                <a:lnTo>
                  <a:pt x="4942" y="356"/>
                </a:lnTo>
                <a:lnTo>
                  <a:pt x="4957" y="354"/>
                </a:lnTo>
                <a:lnTo>
                  <a:pt x="4974" y="351"/>
                </a:lnTo>
                <a:lnTo>
                  <a:pt x="4971" y="346"/>
                </a:lnTo>
                <a:lnTo>
                  <a:pt x="4969" y="382"/>
                </a:lnTo>
                <a:lnTo>
                  <a:pt x="4969" y="423"/>
                </a:lnTo>
                <a:lnTo>
                  <a:pt x="4966" y="430"/>
                </a:lnTo>
                <a:lnTo>
                  <a:pt x="4957" y="418"/>
                </a:lnTo>
                <a:moveTo>
                  <a:pt x="4947" y="356"/>
                </a:moveTo>
                <a:lnTo>
                  <a:pt x="4947" y="428"/>
                </a:lnTo>
                <a:lnTo>
                  <a:pt x="4945" y="421"/>
                </a:lnTo>
                <a:lnTo>
                  <a:pt x="4947" y="406"/>
                </a:lnTo>
                <a:moveTo>
                  <a:pt x="4933" y="378"/>
                </a:moveTo>
                <a:lnTo>
                  <a:pt x="4962" y="373"/>
                </a:lnTo>
                <a:moveTo>
                  <a:pt x="4933" y="399"/>
                </a:moveTo>
                <a:lnTo>
                  <a:pt x="4964" y="392"/>
                </a:lnTo>
                <a:moveTo>
                  <a:pt x="5010" y="349"/>
                </a:moveTo>
                <a:lnTo>
                  <a:pt x="5086" y="337"/>
                </a:lnTo>
                <a:lnTo>
                  <a:pt x="5082" y="337"/>
                </a:lnTo>
                <a:lnTo>
                  <a:pt x="5074" y="339"/>
                </a:lnTo>
                <a:moveTo>
                  <a:pt x="5046" y="318"/>
                </a:moveTo>
                <a:lnTo>
                  <a:pt x="5048" y="325"/>
                </a:lnTo>
                <a:lnTo>
                  <a:pt x="5043" y="356"/>
                </a:lnTo>
                <a:lnTo>
                  <a:pt x="5041" y="368"/>
                </a:lnTo>
                <a:moveTo>
                  <a:pt x="5024" y="366"/>
                </a:moveTo>
                <a:lnTo>
                  <a:pt x="5026" y="373"/>
                </a:lnTo>
                <a:lnTo>
                  <a:pt x="5026" y="450"/>
                </a:lnTo>
                <a:moveTo>
                  <a:pt x="5029" y="426"/>
                </a:moveTo>
                <a:lnTo>
                  <a:pt x="5055" y="423"/>
                </a:lnTo>
                <a:moveTo>
                  <a:pt x="5029" y="409"/>
                </a:moveTo>
                <a:lnTo>
                  <a:pt x="5055" y="402"/>
                </a:lnTo>
                <a:moveTo>
                  <a:pt x="5026" y="390"/>
                </a:moveTo>
                <a:lnTo>
                  <a:pt x="5055" y="385"/>
                </a:lnTo>
                <a:moveTo>
                  <a:pt x="5026" y="370"/>
                </a:moveTo>
                <a:lnTo>
                  <a:pt x="5070" y="363"/>
                </a:lnTo>
                <a:lnTo>
                  <a:pt x="5067" y="361"/>
                </a:lnTo>
                <a:lnTo>
                  <a:pt x="5065" y="426"/>
                </a:lnTo>
                <a:lnTo>
                  <a:pt x="5062" y="445"/>
                </a:lnTo>
                <a:moveTo>
                  <a:pt x="5002" y="452"/>
                </a:moveTo>
                <a:lnTo>
                  <a:pt x="5029" y="450"/>
                </a:lnTo>
                <a:lnTo>
                  <a:pt x="5089" y="442"/>
                </a:lnTo>
                <a:lnTo>
                  <a:pt x="5084" y="442"/>
                </a:lnTo>
                <a:lnTo>
                  <a:pt x="5077" y="445"/>
                </a:lnTo>
                <a:moveTo>
                  <a:pt x="5110" y="442"/>
                </a:moveTo>
                <a:lnTo>
                  <a:pt x="5106" y="447"/>
                </a:lnTo>
                <a:lnTo>
                  <a:pt x="5101" y="442"/>
                </a:lnTo>
                <a:lnTo>
                  <a:pt x="5106" y="438"/>
                </a:lnTo>
                <a:lnTo>
                  <a:pt x="5110" y="442"/>
                </a:lnTo>
                <a:lnTo>
                  <a:pt x="5110" y="454"/>
                </a:lnTo>
                <a:lnTo>
                  <a:pt x="5106" y="464"/>
                </a:lnTo>
                <a:lnTo>
                  <a:pt x="5101" y="471"/>
                </a:lnTo>
                <a:moveTo>
                  <a:pt x="3" y="44"/>
                </a:moveTo>
                <a:lnTo>
                  <a:pt x="3" y="39"/>
                </a:lnTo>
                <a:lnTo>
                  <a:pt x="8" y="27"/>
                </a:lnTo>
                <a:lnTo>
                  <a:pt x="13" y="22"/>
                </a:lnTo>
                <a:lnTo>
                  <a:pt x="20" y="18"/>
                </a:lnTo>
                <a:lnTo>
                  <a:pt x="37" y="18"/>
                </a:lnTo>
                <a:lnTo>
                  <a:pt x="46" y="22"/>
                </a:lnTo>
                <a:lnTo>
                  <a:pt x="51" y="27"/>
                </a:lnTo>
                <a:lnTo>
                  <a:pt x="56" y="39"/>
                </a:lnTo>
                <a:lnTo>
                  <a:pt x="56" y="51"/>
                </a:lnTo>
                <a:lnTo>
                  <a:pt x="51" y="61"/>
                </a:lnTo>
                <a:lnTo>
                  <a:pt x="42" y="80"/>
                </a:lnTo>
                <a:lnTo>
                  <a:pt x="1" y="135"/>
                </a:lnTo>
                <a:lnTo>
                  <a:pt x="58" y="135"/>
                </a:lnTo>
                <a:moveTo>
                  <a:pt x="102" y="104"/>
                </a:moveTo>
                <a:lnTo>
                  <a:pt x="109" y="106"/>
                </a:lnTo>
                <a:lnTo>
                  <a:pt x="114" y="106"/>
                </a:lnTo>
                <a:lnTo>
                  <a:pt x="118" y="109"/>
                </a:lnTo>
                <a:lnTo>
                  <a:pt x="121" y="111"/>
                </a:lnTo>
                <a:lnTo>
                  <a:pt x="123" y="114"/>
                </a:lnTo>
                <a:lnTo>
                  <a:pt x="123" y="118"/>
                </a:lnTo>
                <a:lnTo>
                  <a:pt x="121" y="123"/>
                </a:lnTo>
                <a:lnTo>
                  <a:pt x="121" y="126"/>
                </a:lnTo>
                <a:lnTo>
                  <a:pt x="118" y="126"/>
                </a:lnTo>
                <a:lnTo>
                  <a:pt x="114" y="126"/>
                </a:lnTo>
                <a:lnTo>
                  <a:pt x="114" y="123"/>
                </a:lnTo>
                <a:lnTo>
                  <a:pt x="114" y="116"/>
                </a:lnTo>
                <a:lnTo>
                  <a:pt x="111" y="114"/>
                </a:lnTo>
                <a:lnTo>
                  <a:pt x="109" y="109"/>
                </a:lnTo>
                <a:lnTo>
                  <a:pt x="104" y="106"/>
                </a:lnTo>
                <a:lnTo>
                  <a:pt x="99" y="104"/>
                </a:lnTo>
                <a:moveTo>
                  <a:pt x="123" y="114"/>
                </a:moveTo>
                <a:lnTo>
                  <a:pt x="123" y="121"/>
                </a:lnTo>
                <a:moveTo>
                  <a:pt x="121" y="123"/>
                </a:moveTo>
                <a:lnTo>
                  <a:pt x="121" y="111"/>
                </a:lnTo>
                <a:moveTo>
                  <a:pt x="118" y="109"/>
                </a:moveTo>
                <a:lnTo>
                  <a:pt x="118" y="126"/>
                </a:lnTo>
                <a:lnTo>
                  <a:pt x="118" y="109"/>
                </a:lnTo>
                <a:close/>
                <a:moveTo>
                  <a:pt x="116" y="109"/>
                </a:moveTo>
                <a:lnTo>
                  <a:pt x="116" y="126"/>
                </a:lnTo>
                <a:moveTo>
                  <a:pt x="114" y="123"/>
                </a:moveTo>
                <a:lnTo>
                  <a:pt x="114" y="106"/>
                </a:lnTo>
                <a:moveTo>
                  <a:pt x="111" y="114"/>
                </a:moveTo>
                <a:lnTo>
                  <a:pt x="111" y="106"/>
                </a:lnTo>
                <a:lnTo>
                  <a:pt x="111" y="111"/>
                </a:lnTo>
                <a:moveTo>
                  <a:pt x="109" y="106"/>
                </a:moveTo>
                <a:lnTo>
                  <a:pt x="109" y="109"/>
                </a:lnTo>
                <a:moveTo>
                  <a:pt x="106" y="106"/>
                </a:moveTo>
                <a:lnTo>
                  <a:pt x="106" y="104"/>
                </a:lnTo>
                <a:moveTo>
                  <a:pt x="104" y="106"/>
                </a:moveTo>
                <a:lnTo>
                  <a:pt x="109" y="106"/>
                </a:lnTo>
                <a:moveTo>
                  <a:pt x="114" y="106"/>
                </a:moveTo>
                <a:lnTo>
                  <a:pt x="106" y="106"/>
                </a:lnTo>
                <a:moveTo>
                  <a:pt x="109" y="109"/>
                </a:moveTo>
                <a:lnTo>
                  <a:pt x="118" y="109"/>
                </a:lnTo>
                <a:lnTo>
                  <a:pt x="109" y="109"/>
                </a:lnTo>
                <a:close/>
                <a:moveTo>
                  <a:pt x="111" y="111"/>
                </a:moveTo>
                <a:lnTo>
                  <a:pt x="121" y="111"/>
                </a:lnTo>
                <a:moveTo>
                  <a:pt x="123" y="114"/>
                </a:moveTo>
                <a:lnTo>
                  <a:pt x="111" y="114"/>
                </a:lnTo>
                <a:moveTo>
                  <a:pt x="114" y="116"/>
                </a:moveTo>
                <a:lnTo>
                  <a:pt x="123" y="116"/>
                </a:lnTo>
                <a:moveTo>
                  <a:pt x="123" y="118"/>
                </a:moveTo>
                <a:lnTo>
                  <a:pt x="114" y="118"/>
                </a:lnTo>
                <a:moveTo>
                  <a:pt x="114" y="121"/>
                </a:moveTo>
                <a:lnTo>
                  <a:pt x="123" y="121"/>
                </a:lnTo>
                <a:moveTo>
                  <a:pt x="121" y="123"/>
                </a:moveTo>
                <a:lnTo>
                  <a:pt x="114" y="123"/>
                </a:lnTo>
                <a:moveTo>
                  <a:pt x="114" y="126"/>
                </a:moveTo>
                <a:lnTo>
                  <a:pt x="121" y="126"/>
                </a:lnTo>
                <a:moveTo>
                  <a:pt x="207" y="51"/>
                </a:moveTo>
                <a:lnTo>
                  <a:pt x="294" y="39"/>
                </a:lnTo>
                <a:lnTo>
                  <a:pt x="289" y="39"/>
                </a:lnTo>
                <a:lnTo>
                  <a:pt x="279" y="42"/>
                </a:lnTo>
                <a:moveTo>
                  <a:pt x="250" y="1"/>
                </a:moveTo>
                <a:lnTo>
                  <a:pt x="250" y="147"/>
                </a:lnTo>
                <a:lnTo>
                  <a:pt x="250" y="140"/>
                </a:lnTo>
                <a:lnTo>
                  <a:pt x="250" y="126"/>
                </a:lnTo>
                <a:moveTo>
                  <a:pt x="229" y="109"/>
                </a:moveTo>
                <a:lnTo>
                  <a:pt x="272" y="104"/>
                </a:lnTo>
                <a:lnTo>
                  <a:pt x="267" y="102"/>
                </a:lnTo>
                <a:lnTo>
                  <a:pt x="260" y="104"/>
                </a:lnTo>
                <a:moveTo>
                  <a:pt x="248" y="46"/>
                </a:moveTo>
                <a:lnTo>
                  <a:pt x="238" y="68"/>
                </a:lnTo>
                <a:lnTo>
                  <a:pt x="229" y="85"/>
                </a:lnTo>
                <a:lnTo>
                  <a:pt x="219" y="99"/>
                </a:lnTo>
                <a:lnTo>
                  <a:pt x="207" y="111"/>
                </a:lnTo>
                <a:lnTo>
                  <a:pt x="198" y="121"/>
                </a:lnTo>
                <a:moveTo>
                  <a:pt x="255" y="49"/>
                </a:moveTo>
                <a:lnTo>
                  <a:pt x="282" y="106"/>
                </a:lnTo>
                <a:lnTo>
                  <a:pt x="301" y="106"/>
                </a:lnTo>
                <a:lnTo>
                  <a:pt x="282" y="104"/>
                </a:lnTo>
                <a:lnTo>
                  <a:pt x="277" y="99"/>
                </a:lnTo>
                <a:moveTo>
                  <a:pt x="325" y="39"/>
                </a:moveTo>
                <a:lnTo>
                  <a:pt x="390" y="27"/>
                </a:lnTo>
                <a:lnTo>
                  <a:pt x="387" y="27"/>
                </a:lnTo>
                <a:lnTo>
                  <a:pt x="382" y="30"/>
                </a:lnTo>
                <a:moveTo>
                  <a:pt x="358" y="37"/>
                </a:moveTo>
                <a:lnTo>
                  <a:pt x="358" y="118"/>
                </a:lnTo>
                <a:moveTo>
                  <a:pt x="315" y="123"/>
                </a:moveTo>
                <a:lnTo>
                  <a:pt x="402" y="114"/>
                </a:lnTo>
                <a:lnTo>
                  <a:pt x="399" y="111"/>
                </a:lnTo>
                <a:lnTo>
                  <a:pt x="392" y="116"/>
                </a:lnTo>
                <a:moveTo>
                  <a:pt x="462" y="6"/>
                </a:moveTo>
                <a:lnTo>
                  <a:pt x="454" y="10"/>
                </a:lnTo>
                <a:lnTo>
                  <a:pt x="445" y="20"/>
                </a:lnTo>
                <a:lnTo>
                  <a:pt x="433" y="25"/>
                </a:lnTo>
                <a:lnTo>
                  <a:pt x="430" y="27"/>
                </a:lnTo>
                <a:moveTo>
                  <a:pt x="450" y="15"/>
                </a:moveTo>
                <a:lnTo>
                  <a:pt x="450" y="140"/>
                </a:lnTo>
                <a:lnTo>
                  <a:pt x="447" y="130"/>
                </a:lnTo>
                <a:lnTo>
                  <a:pt x="450" y="118"/>
                </a:lnTo>
                <a:moveTo>
                  <a:pt x="466" y="42"/>
                </a:moveTo>
                <a:lnTo>
                  <a:pt x="426" y="54"/>
                </a:lnTo>
                <a:moveTo>
                  <a:pt x="447" y="51"/>
                </a:moveTo>
                <a:lnTo>
                  <a:pt x="438" y="73"/>
                </a:lnTo>
                <a:lnTo>
                  <a:pt x="430" y="87"/>
                </a:lnTo>
                <a:lnTo>
                  <a:pt x="421" y="99"/>
                </a:lnTo>
                <a:moveTo>
                  <a:pt x="452" y="58"/>
                </a:moveTo>
                <a:lnTo>
                  <a:pt x="462" y="68"/>
                </a:lnTo>
                <a:lnTo>
                  <a:pt x="464" y="70"/>
                </a:lnTo>
                <a:moveTo>
                  <a:pt x="474" y="8"/>
                </a:moveTo>
                <a:lnTo>
                  <a:pt x="474" y="20"/>
                </a:lnTo>
                <a:lnTo>
                  <a:pt x="476" y="39"/>
                </a:lnTo>
                <a:lnTo>
                  <a:pt x="476" y="56"/>
                </a:lnTo>
                <a:moveTo>
                  <a:pt x="476" y="51"/>
                </a:moveTo>
                <a:lnTo>
                  <a:pt x="502" y="44"/>
                </a:lnTo>
                <a:lnTo>
                  <a:pt x="500" y="46"/>
                </a:lnTo>
                <a:lnTo>
                  <a:pt x="505" y="10"/>
                </a:lnTo>
                <a:lnTo>
                  <a:pt x="505" y="15"/>
                </a:lnTo>
                <a:lnTo>
                  <a:pt x="476" y="20"/>
                </a:lnTo>
                <a:moveTo>
                  <a:pt x="469" y="75"/>
                </a:moveTo>
                <a:lnTo>
                  <a:pt x="507" y="68"/>
                </a:lnTo>
                <a:moveTo>
                  <a:pt x="486" y="73"/>
                </a:moveTo>
                <a:lnTo>
                  <a:pt x="486" y="126"/>
                </a:lnTo>
                <a:moveTo>
                  <a:pt x="502" y="94"/>
                </a:moveTo>
                <a:lnTo>
                  <a:pt x="471" y="99"/>
                </a:lnTo>
                <a:moveTo>
                  <a:pt x="459" y="130"/>
                </a:moveTo>
                <a:lnTo>
                  <a:pt x="514" y="123"/>
                </a:lnTo>
                <a:lnTo>
                  <a:pt x="512" y="121"/>
                </a:lnTo>
                <a:lnTo>
                  <a:pt x="502" y="123"/>
                </a:lnTo>
                <a:moveTo>
                  <a:pt x="543" y="18"/>
                </a:moveTo>
                <a:lnTo>
                  <a:pt x="550" y="30"/>
                </a:lnTo>
                <a:lnTo>
                  <a:pt x="553" y="39"/>
                </a:lnTo>
                <a:moveTo>
                  <a:pt x="538" y="49"/>
                </a:moveTo>
                <a:lnTo>
                  <a:pt x="584" y="39"/>
                </a:lnTo>
                <a:moveTo>
                  <a:pt x="579" y="10"/>
                </a:moveTo>
                <a:lnTo>
                  <a:pt x="579" y="15"/>
                </a:lnTo>
                <a:lnTo>
                  <a:pt x="572" y="42"/>
                </a:lnTo>
                <a:moveTo>
                  <a:pt x="560" y="3"/>
                </a:moveTo>
                <a:lnTo>
                  <a:pt x="562" y="10"/>
                </a:lnTo>
                <a:lnTo>
                  <a:pt x="562" y="73"/>
                </a:lnTo>
                <a:lnTo>
                  <a:pt x="560" y="66"/>
                </a:lnTo>
                <a:lnTo>
                  <a:pt x="562" y="58"/>
                </a:lnTo>
                <a:moveTo>
                  <a:pt x="562" y="49"/>
                </a:moveTo>
                <a:lnTo>
                  <a:pt x="555" y="61"/>
                </a:lnTo>
                <a:lnTo>
                  <a:pt x="546" y="73"/>
                </a:lnTo>
                <a:lnTo>
                  <a:pt x="538" y="82"/>
                </a:lnTo>
                <a:lnTo>
                  <a:pt x="531" y="90"/>
                </a:lnTo>
                <a:moveTo>
                  <a:pt x="562" y="51"/>
                </a:moveTo>
                <a:lnTo>
                  <a:pt x="574" y="58"/>
                </a:lnTo>
                <a:lnTo>
                  <a:pt x="579" y="63"/>
                </a:lnTo>
                <a:moveTo>
                  <a:pt x="560" y="80"/>
                </a:moveTo>
                <a:lnTo>
                  <a:pt x="550" y="114"/>
                </a:lnTo>
                <a:lnTo>
                  <a:pt x="558" y="116"/>
                </a:lnTo>
                <a:lnTo>
                  <a:pt x="565" y="118"/>
                </a:lnTo>
                <a:lnTo>
                  <a:pt x="570" y="121"/>
                </a:lnTo>
                <a:lnTo>
                  <a:pt x="579" y="126"/>
                </a:lnTo>
                <a:moveTo>
                  <a:pt x="538" y="99"/>
                </a:moveTo>
                <a:lnTo>
                  <a:pt x="574" y="92"/>
                </a:lnTo>
                <a:lnTo>
                  <a:pt x="577" y="82"/>
                </a:lnTo>
                <a:lnTo>
                  <a:pt x="577" y="87"/>
                </a:lnTo>
                <a:lnTo>
                  <a:pt x="572" y="99"/>
                </a:lnTo>
                <a:lnTo>
                  <a:pt x="565" y="116"/>
                </a:lnTo>
                <a:lnTo>
                  <a:pt x="560" y="128"/>
                </a:lnTo>
                <a:lnTo>
                  <a:pt x="553" y="133"/>
                </a:lnTo>
                <a:lnTo>
                  <a:pt x="546" y="140"/>
                </a:lnTo>
                <a:lnTo>
                  <a:pt x="543" y="145"/>
                </a:lnTo>
                <a:moveTo>
                  <a:pt x="596" y="1"/>
                </a:moveTo>
                <a:lnTo>
                  <a:pt x="596" y="20"/>
                </a:lnTo>
                <a:lnTo>
                  <a:pt x="594" y="37"/>
                </a:lnTo>
                <a:lnTo>
                  <a:pt x="591" y="54"/>
                </a:lnTo>
                <a:lnTo>
                  <a:pt x="586" y="68"/>
                </a:lnTo>
                <a:lnTo>
                  <a:pt x="584" y="80"/>
                </a:lnTo>
                <a:lnTo>
                  <a:pt x="582" y="82"/>
                </a:lnTo>
                <a:moveTo>
                  <a:pt x="589" y="68"/>
                </a:moveTo>
                <a:lnTo>
                  <a:pt x="591" y="70"/>
                </a:lnTo>
                <a:lnTo>
                  <a:pt x="601" y="102"/>
                </a:lnTo>
                <a:lnTo>
                  <a:pt x="606" y="118"/>
                </a:lnTo>
                <a:lnTo>
                  <a:pt x="613" y="133"/>
                </a:lnTo>
                <a:lnTo>
                  <a:pt x="613" y="138"/>
                </a:lnTo>
                <a:lnTo>
                  <a:pt x="627" y="135"/>
                </a:lnTo>
                <a:lnTo>
                  <a:pt x="613" y="135"/>
                </a:lnTo>
                <a:lnTo>
                  <a:pt x="610" y="128"/>
                </a:lnTo>
                <a:moveTo>
                  <a:pt x="591" y="54"/>
                </a:moveTo>
                <a:lnTo>
                  <a:pt x="622" y="46"/>
                </a:lnTo>
                <a:moveTo>
                  <a:pt x="608" y="54"/>
                </a:moveTo>
                <a:lnTo>
                  <a:pt x="606" y="73"/>
                </a:lnTo>
                <a:lnTo>
                  <a:pt x="603" y="87"/>
                </a:lnTo>
                <a:lnTo>
                  <a:pt x="601" y="99"/>
                </a:lnTo>
                <a:lnTo>
                  <a:pt x="598" y="109"/>
                </a:lnTo>
                <a:lnTo>
                  <a:pt x="591" y="123"/>
                </a:lnTo>
                <a:lnTo>
                  <a:pt x="584" y="133"/>
                </a:lnTo>
                <a:lnTo>
                  <a:pt x="577" y="142"/>
                </a:lnTo>
                <a:lnTo>
                  <a:pt x="572" y="147"/>
                </a:lnTo>
                <a:moveTo>
                  <a:pt x="666" y="3"/>
                </a:moveTo>
                <a:lnTo>
                  <a:pt x="668" y="13"/>
                </a:lnTo>
                <a:lnTo>
                  <a:pt x="668" y="49"/>
                </a:lnTo>
                <a:lnTo>
                  <a:pt x="666" y="44"/>
                </a:lnTo>
                <a:lnTo>
                  <a:pt x="714" y="39"/>
                </a:lnTo>
                <a:lnTo>
                  <a:pt x="711" y="39"/>
                </a:lnTo>
                <a:lnTo>
                  <a:pt x="714" y="3"/>
                </a:lnTo>
                <a:lnTo>
                  <a:pt x="716" y="6"/>
                </a:lnTo>
                <a:lnTo>
                  <a:pt x="668" y="13"/>
                </a:lnTo>
                <a:moveTo>
                  <a:pt x="668" y="30"/>
                </a:moveTo>
                <a:lnTo>
                  <a:pt x="702" y="22"/>
                </a:lnTo>
                <a:moveTo>
                  <a:pt x="642" y="63"/>
                </a:moveTo>
                <a:lnTo>
                  <a:pt x="673" y="58"/>
                </a:lnTo>
                <a:lnTo>
                  <a:pt x="735" y="51"/>
                </a:lnTo>
                <a:moveTo>
                  <a:pt x="663" y="68"/>
                </a:moveTo>
                <a:lnTo>
                  <a:pt x="666" y="78"/>
                </a:lnTo>
                <a:lnTo>
                  <a:pt x="666" y="111"/>
                </a:lnTo>
                <a:lnTo>
                  <a:pt x="663" y="106"/>
                </a:lnTo>
                <a:lnTo>
                  <a:pt x="692" y="104"/>
                </a:lnTo>
                <a:lnTo>
                  <a:pt x="716" y="102"/>
                </a:lnTo>
                <a:lnTo>
                  <a:pt x="711" y="102"/>
                </a:lnTo>
                <a:lnTo>
                  <a:pt x="716" y="66"/>
                </a:lnTo>
                <a:lnTo>
                  <a:pt x="718" y="68"/>
                </a:lnTo>
                <a:lnTo>
                  <a:pt x="690" y="73"/>
                </a:lnTo>
                <a:lnTo>
                  <a:pt x="666" y="75"/>
                </a:lnTo>
                <a:moveTo>
                  <a:pt x="675" y="90"/>
                </a:moveTo>
                <a:lnTo>
                  <a:pt x="704" y="87"/>
                </a:lnTo>
                <a:moveTo>
                  <a:pt x="690" y="73"/>
                </a:moveTo>
                <a:lnTo>
                  <a:pt x="690" y="140"/>
                </a:lnTo>
                <a:moveTo>
                  <a:pt x="663" y="123"/>
                </a:moveTo>
                <a:lnTo>
                  <a:pt x="718" y="118"/>
                </a:lnTo>
                <a:moveTo>
                  <a:pt x="649" y="145"/>
                </a:moveTo>
                <a:lnTo>
                  <a:pt x="690" y="140"/>
                </a:lnTo>
                <a:lnTo>
                  <a:pt x="709" y="138"/>
                </a:lnTo>
                <a:lnTo>
                  <a:pt x="730" y="138"/>
                </a:lnTo>
                <a:lnTo>
                  <a:pt x="728" y="135"/>
                </a:lnTo>
                <a:lnTo>
                  <a:pt x="714" y="138"/>
                </a:lnTo>
                <a:moveTo>
                  <a:pt x="800" y="3"/>
                </a:moveTo>
                <a:lnTo>
                  <a:pt x="800" y="68"/>
                </a:lnTo>
                <a:moveTo>
                  <a:pt x="795" y="70"/>
                </a:moveTo>
                <a:lnTo>
                  <a:pt x="790" y="80"/>
                </a:lnTo>
                <a:lnTo>
                  <a:pt x="783" y="92"/>
                </a:lnTo>
                <a:lnTo>
                  <a:pt x="781" y="94"/>
                </a:lnTo>
                <a:lnTo>
                  <a:pt x="776" y="99"/>
                </a:lnTo>
                <a:lnTo>
                  <a:pt x="771" y="104"/>
                </a:lnTo>
                <a:lnTo>
                  <a:pt x="762" y="111"/>
                </a:lnTo>
                <a:lnTo>
                  <a:pt x="757" y="118"/>
                </a:lnTo>
                <a:lnTo>
                  <a:pt x="752" y="123"/>
                </a:lnTo>
                <a:moveTo>
                  <a:pt x="786" y="90"/>
                </a:moveTo>
                <a:lnTo>
                  <a:pt x="786" y="138"/>
                </a:lnTo>
                <a:lnTo>
                  <a:pt x="783" y="142"/>
                </a:lnTo>
                <a:lnTo>
                  <a:pt x="805" y="116"/>
                </a:lnTo>
                <a:moveTo>
                  <a:pt x="798" y="73"/>
                </a:moveTo>
                <a:lnTo>
                  <a:pt x="826" y="128"/>
                </a:lnTo>
                <a:lnTo>
                  <a:pt x="843" y="128"/>
                </a:lnTo>
                <a:lnTo>
                  <a:pt x="826" y="126"/>
                </a:lnTo>
                <a:lnTo>
                  <a:pt x="822" y="118"/>
                </a:lnTo>
                <a:moveTo>
                  <a:pt x="829" y="78"/>
                </a:moveTo>
                <a:lnTo>
                  <a:pt x="826" y="82"/>
                </a:lnTo>
                <a:lnTo>
                  <a:pt x="812" y="99"/>
                </a:lnTo>
                <a:moveTo>
                  <a:pt x="771" y="32"/>
                </a:moveTo>
                <a:lnTo>
                  <a:pt x="834" y="25"/>
                </a:lnTo>
                <a:moveTo>
                  <a:pt x="778" y="51"/>
                </a:moveTo>
                <a:lnTo>
                  <a:pt x="826" y="44"/>
                </a:lnTo>
                <a:moveTo>
                  <a:pt x="757" y="70"/>
                </a:moveTo>
                <a:lnTo>
                  <a:pt x="843" y="66"/>
                </a:lnTo>
                <a:lnTo>
                  <a:pt x="841" y="63"/>
                </a:lnTo>
                <a:lnTo>
                  <a:pt x="836" y="66"/>
                </a:lnTo>
                <a:moveTo>
                  <a:pt x="898" y="42"/>
                </a:moveTo>
                <a:lnTo>
                  <a:pt x="898" y="37"/>
                </a:lnTo>
                <a:lnTo>
                  <a:pt x="886" y="18"/>
                </a:lnTo>
                <a:moveTo>
                  <a:pt x="915" y="82"/>
                </a:moveTo>
                <a:lnTo>
                  <a:pt x="920" y="90"/>
                </a:lnTo>
                <a:lnTo>
                  <a:pt x="925" y="99"/>
                </a:lnTo>
                <a:lnTo>
                  <a:pt x="925" y="104"/>
                </a:lnTo>
                <a:moveTo>
                  <a:pt x="918" y="123"/>
                </a:moveTo>
                <a:lnTo>
                  <a:pt x="932" y="142"/>
                </a:lnTo>
                <a:moveTo>
                  <a:pt x="922" y="1"/>
                </a:moveTo>
                <a:lnTo>
                  <a:pt x="922" y="8"/>
                </a:lnTo>
                <a:lnTo>
                  <a:pt x="918" y="30"/>
                </a:lnTo>
                <a:lnTo>
                  <a:pt x="915" y="42"/>
                </a:lnTo>
                <a:lnTo>
                  <a:pt x="913" y="61"/>
                </a:lnTo>
                <a:lnTo>
                  <a:pt x="908" y="78"/>
                </a:lnTo>
                <a:lnTo>
                  <a:pt x="903" y="92"/>
                </a:lnTo>
                <a:lnTo>
                  <a:pt x="898" y="104"/>
                </a:lnTo>
                <a:lnTo>
                  <a:pt x="891" y="116"/>
                </a:lnTo>
                <a:lnTo>
                  <a:pt x="884" y="128"/>
                </a:lnTo>
                <a:lnTo>
                  <a:pt x="877" y="135"/>
                </a:lnTo>
                <a:lnTo>
                  <a:pt x="870" y="145"/>
                </a:lnTo>
                <a:lnTo>
                  <a:pt x="865" y="147"/>
                </a:lnTo>
                <a:moveTo>
                  <a:pt x="915" y="121"/>
                </a:moveTo>
                <a:lnTo>
                  <a:pt x="930" y="142"/>
                </a:lnTo>
                <a:lnTo>
                  <a:pt x="932" y="145"/>
                </a:lnTo>
                <a:lnTo>
                  <a:pt x="939" y="126"/>
                </a:lnTo>
                <a:lnTo>
                  <a:pt x="942" y="104"/>
                </a:lnTo>
                <a:lnTo>
                  <a:pt x="946" y="82"/>
                </a:lnTo>
                <a:lnTo>
                  <a:pt x="949" y="58"/>
                </a:lnTo>
                <a:lnTo>
                  <a:pt x="951" y="44"/>
                </a:lnTo>
                <a:lnTo>
                  <a:pt x="951" y="49"/>
                </a:lnTo>
                <a:lnTo>
                  <a:pt x="874" y="63"/>
                </a:lnTo>
                <a:moveTo>
                  <a:pt x="980" y="25"/>
                </a:moveTo>
                <a:lnTo>
                  <a:pt x="1030" y="18"/>
                </a:lnTo>
                <a:lnTo>
                  <a:pt x="1028" y="15"/>
                </a:lnTo>
                <a:lnTo>
                  <a:pt x="1016" y="34"/>
                </a:lnTo>
                <a:lnTo>
                  <a:pt x="1006" y="56"/>
                </a:lnTo>
                <a:lnTo>
                  <a:pt x="992" y="82"/>
                </a:lnTo>
                <a:lnTo>
                  <a:pt x="987" y="94"/>
                </a:lnTo>
                <a:lnTo>
                  <a:pt x="985" y="104"/>
                </a:lnTo>
                <a:lnTo>
                  <a:pt x="985" y="111"/>
                </a:lnTo>
                <a:lnTo>
                  <a:pt x="987" y="118"/>
                </a:lnTo>
                <a:lnTo>
                  <a:pt x="987" y="123"/>
                </a:lnTo>
                <a:lnTo>
                  <a:pt x="992" y="126"/>
                </a:lnTo>
                <a:lnTo>
                  <a:pt x="994" y="128"/>
                </a:lnTo>
                <a:lnTo>
                  <a:pt x="1002" y="128"/>
                </a:lnTo>
                <a:lnTo>
                  <a:pt x="1009" y="130"/>
                </a:lnTo>
                <a:lnTo>
                  <a:pt x="1033" y="130"/>
                </a:lnTo>
                <a:lnTo>
                  <a:pt x="1040" y="128"/>
                </a:lnTo>
                <a:lnTo>
                  <a:pt x="1052" y="128"/>
                </a:lnTo>
                <a:lnTo>
                  <a:pt x="1057" y="126"/>
                </a:lnTo>
                <a:lnTo>
                  <a:pt x="1052" y="90"/>
                </a:lnTo>
                <a:lnTo>
                  <a:pt x="1054" y="126"/>
                </a:lnTo>
                <a:moveTo>
                  <a:pt x="1081" y="44"/>
                </a:moveTo>
                <a:lnTo>
                  <a:pt x="1088" y="58"/>
                </a:lnTo>
                <a:lnTo>
                  <a:pt x="1090" y="68"/>
                </a:lnTo>
                <a:moveTo>
                  <a:pt x="1114" y="42"/>
                </a:moveTo>
                <a:lnTo>
                  <a:pt x="1114" y="49"/>
                </a:lnTo>
                <a:lnTo>
                  <a:pt x="1112" y="49"/>
                </a:lnTo>
                <a:lnTo>
                  <a:pt x="1100" y="68"/>
                </a:lnTo>
                <a:moveTo>
                  <a:pt x="1098" y="90"/>
                </a:moveTo>
                <a:lnTo>
                  <a:pt x="1107" y="99"/>
                </a:lnTo>
                <a:lnTo>
                  <a:pt x="1110" y="104"/>
                </a:lnTo>
                <a:moveTo>
                  <a:pt x="1098" y="6"/>
                </a:moveTo>
                <a:lnTo>
                  <a:pt x="1102" y="10"/>
                </a:lnTo>
                <a:lnTo>
                  <a:pt x="1100" y="10"/>
                </a:lnTo>
                <a:lnTo>
                  <a:pt x="1100" y="37"/>
                </a:lnTo>
                <a:lnTo>
                  <a:pt x="1100" y="73"/>
                </a:lnTo>
                <a:lnTo>
                  <a:pt x="1098" y="85"/>
                </a:lnTo>
                <a:lnTo>
                  <a:pt x="1098" y="94"/>
                </a:lnTo>
                <a:lnTo>
                  <a:pt x="1095" y="104"/>
                </a:lnTo>
                <a:lnTo>
                  <a:pt x="1090" y="116"/>
                </a:lnTo>
                <a:lnTo>
                  <a:pt x="1088" y="126"/>
                </a:lnTo>
                <a:lnTo>
                  <a:pt x="1083" y="135"/>
                </a:lnTo>
                <a:moveTo>
                  <a:pt x="1124" y="6"/>
                </a:moveTo>
                <a:lnTo>
                  <a:pt x="1126" y="8"/>
                </a:lnTo>
                <a:lnTo>
                  <a:pt x="1138" y="15"/>
                </a:lnTo>
                <a:lnTo>
                  <a:pt x="1150" y="27"/>
                </a:lnTo>
                <a:lnTo>
                  <a:pt x="1158" y="34"/>
                </a:lnTo>
                <a:lnTo>
                  <a:pt x="1162" y="39"/>
                </a:lnTo>
                <a:moveTo>
                  <a:pt x="1158" y="1"/>
                </a:moveTo>
                <a:lnTo>
                  <a:pt x="1158" y="6"/>
                </a:lnTo>
                <a:lnTo>
                  <a:pt x="1150" y="13"/>
                </a:lnTo>
                <a:lnTo>
                  <a:pt x="1141" y="25"/>
                </a:lnTo>
                <a:lnTo>
                  <a:pt x="1134" y="34"/>
                </a:lnTo>
                <a:lnTo>
                  <a:pt x="1126" y="39"/>
                </a:lnTo>
                <a:lnTo>
                  <a:pt x="1119" y="44"/>
                </a:lnTo>
                <a:moveTo>
                  <a:pt x="1138" y="39"/>
                </a:moveTo>
                <a:lnTo>
                  <a:pt x="1141" y="42"/>
                </a:lnTo>
                <a:lnTo>
                  <a:pt x="1138" y="42"/>
                </a:lnTo>
                <a:lnTo>
                  <a:pt x="1134" y="56"/>
                </a:lnTo>
                <a:lnTo>
                  <a:pt x="1129" y="68"/>
                </a:lnTo>
                <a:lnTo>
                  <a:pt x="1122" y="78"/>
                </a:lnTo>
                <a:lnTo>
                  <a:pt x="1117" y="85"/>
                </a:lnTo>
                <a:lnTo>
                  <a:pt x="1112" y="92"/>
                </a:lnTo>
                <a:moveTo>
                  <a:pt x="1114" y="61"/>
                </a:moveTo>
                <a:lnTo>
                  <a:pt x="1117" y="61"/>
                </a:lnTo>
                <a:lnTo>
                  <a:pt x="1174" y="49"/>
                </a:lnTo>
                <a:lnTo>
                  <a:pt x="1170" y="49"/>
                </a:lnTo>
                <a:lnTo>
                  <a:pt x="1162" y="51"/>
                </a:lnTo>
                <a:moveTo>
                  <a:pt x="1122" y="80"/>
                </a:moveTo>
                <a:lnTo>
                  <a:pt x="1122" y="85"/>
                </a:lnTo>
                <a:lnTo>
                  <a:pt x="1124" y="104"/>
                </a:lnTo>
                <a:lnTo>
                  <a:pt x="1124" y="123"/>
                </a:lnTo>
                <a:lnTo>
                  <a:pt x="1124" y="116"/>
                </a:lnTo>
                <a:lnTo>
                  <a:pt x="1124" y="109"/>
                </a:lnTo>
                <a:moveTo>
                  <a:pt x="1124" y="85"/>
                </a:moveTo>
                <a:lnTo>
                  <a:pt x="1167" y="75"/>
                </a:lnTo>
                <a:lnTo>
                  <a:pt x="1165" y="70"/>
                </a:lnTo>
                <a:lnTo>
                  <a:pt x="1162" y="92"/>
                </a:lnTo>
                <a:lnTo>
                  <a:pt x="1162" y="102"/>
                </a:lnTo>
                <a:lnTo>
                  <a:pt x="1160" y="111"/>
                </a:lnTo>
                <a:lnTo>
                  <a:pt x="1160" y="118"/>
                </a:lnTo>
                <a:lnTo>
                  <a:pt x="1158" y="121"/>
                </a:lnTo>
                <a:lnTo>
                  <a:pt x="1150" y="109"/>
                </a:lnTo>
                <a:moveTo>
                  <a:pt x="1141" y="63"/>
                </a:moveTo>
                <a:lnTo>
                  <a:pt x="1141" y="145"/>
                </a:lnTo>
                <a:lnTo>
                  <a:pt x="1141" y="140"/>
                </a:lnTo>
                <a:lnTo>
                  <a:pt x="1141" y="130"/>
                </a:lnTo>
                <a:moveTo>
                  <a:pt x="1285" y="15"/>
                </a:moveTo>
                <a:lnTo>
                  <a:pt x="1280" y="13"/>
                </a:lnTo>
                <a:lnTo>
                  <a:pt x="1275" y="15"/>
                </a:lnTo>
                <a:lnTo>
                  <a:pt x="1287" y="15"/>
                </a:lnTo>
                <a:lnTo>
                  <a:pt x="1215" y="22"/>
                </a:lnTo>
                <a:moveTo>
                  <a:pt x="1213" y="8"/>
                </a:moveTo>
                <a:lnTo>
                  <a:pt x="1215" y="18"/>
                </a:lnTo>
                <a:lnTo>
                  <a:pt x="1215" y="70"/>
                </a:lnTo>
                <a:lnTo>
                  <a:pt x="1213" y="85"/>
                </a:lnTo>
                <a:lnTo>
                  <a:pt x="1208" y="102"/>
                </a:lnTo>
                <a:lnTo>
                  <a:pt x="1203" y="116"/>
                </a:lnTo>
                <a:lnTo>
                  <a:pt x="1196" y="128"/>
                </a:lnTo>
                <a:lnTo>
                  <a:pt x="1191" y="138"/>
                </a:lnTo>
                <a:moveTo>
                  <a:pt x="1309" y="22"/>
                </a:moveTo>
                <a:lnTo>
                  <a:pt x="1338" y="18"/>
                </a:lnTo>
                <a:moveTo>
                  <a:pt x="1323" y="22"/>
                </a:moveTo>
                <a:lnTo>
                  <a:pt x="1323" y="90"/>
                </a:lnTo>
                <a:moveTo>
                  <a:pt x="1338" y="54"/>
                </a:moveTo>
                <a:lnTo>
                  <a:pt x="1309" y="58"/>
                </a:lnTo>
                <a:moveTo>
                  <a:pt x="1304" y="102"/>
                </a:moveTo>
                <a:lnTo>
                  <a:pt x="1335" y="82"/>
                </a:lnTo>
                <a:moveTo>
                  <a:pt x="1347" y="15"/>
                </a:moveTo>
                <a:lnTo>
                  <a:pt x="1388" y="10"/>
                </a:lnTo>
                <a:lnTo>
                  <a:pt x="1383" y="8"/>
                </a:lnTo>
                <a:lnTo>
                  <a:pt x="1376" y="13"/>
                </a:lnTo>
                <a:moveTo>
                  <a:pt x="1364" y="18"/>
                </a:moveTo>
                <a:lnTo>
                  <a:pt x="1364" y="27"/>
                </a:lnTo>
                <a:lnTo>
                  <a:pt x="1357" y="54"/>
                </a:lnTo>
                <a:lnTo>
                  <a:pt x="1350" y="68"/>
                </a:lnTo>
                <a:lnTo>
                  <a:pt x="1342" y="85"/>
                </a:lnTo>
                <a:lnTo>
                  <a:pt x="1335" y="97"/>
                </a:lnTo>
                <a:lnTo>
                  <a:pt x="1328" y="106"/>
                </a:lnTo>
                <a:moveTo>
                  <a:pt x="1362" y="46"/>
                </a:moveTo>
                <a:lnTo>
                  <a:pt x="1362" y="135"/>
                </a:lnTo>
                <a:lnTo>
                  <a:pt x="1362" y="126"/>
                </a:lnTo>
                <a:lnTo>
                  <a:pt x="1362" y="111"/>
                </a:lnTo>
                <a:moveTo>
                  <a:pt x="1371" y="54"/>
                </a:moveTo>
                <a:lnTo>
                  <a:pt x="1383" y="75"/>
                </a:lnTo>
                <a:lnTo>
                  <a:pt x="1390" y="90"/>
                </a:lnTo>
                <a:lnTo>
                  <a:pt x="1393" y="99"/>
                </a:lnTo>
                <a:moveTo>
                  <a:pt x="1506" y="15"/>
                </a:moveTo>
                <a:lnTo>
                  <a:pt x="1501" y="13"/>
                </a:lnTo>
                <a:lnTo>
                  <a:pt x="1496" y="15"/>
                </a:lnTo>
                <a:lnTo>
                  <a:pt x="1506" y="15"/>
                </a:lnTo>
                <a:lnTo>
                  <a:pt x="1436" y="22"/>
                </a:lnTo>
                <a:moveTo>
                  <a:pt x="1434" y="8"/>
                </a:moveTo>
                <a:lnTo>
                  <a:pt x="1436" y="18"/>
                </a:lnTo>
                <a:lnTo>
                  <a:pt x="1436" y="54"/>
                </a:lnTo>
                <a:lnTo>
                  <a:pt x="1434" y="70"/>
                </a:lnTo>
                <a:lnTo>
                  <a:pt x="1431" y="85"/>
                </a:lnTo>
                <a:lnTo>
                  <a:pt x="1429" y="102"/>
                </a:lnTo>
                <a:lnTo>
                  <a:pt x="1424" y="116"/>
                </a:lnTo>
                <a:lnTo>
                  <a:pt x="1417" y="128"/>
                </a:lnTo>
                <a:lnTo>
                  <a:pt x="1412" y="138"/>
                </a:lnTo>
                <a:moveTo>
                  <a:pt x="1527" y="15"/>
                </a:moveTo>
                <a:lnTo>
                  <a:pt x="1530" y="22"/>
                </a:lnTo>
                <a:lnTo>
                  <a:pt x="1530" y="58"/>
                </a:lnTo>
                <a:lnTo>
                  <a:pt x="1530" y="51"/>
                </a:lnTo>
                <a:lnTo>
                  <a:pt x="1554" y="46"/>
                </a:lnTo>
                <a:lnTo>
                  <a:pt x="1551" y="46"/>
                </a:lnTo>
                <a:lnTo>
                  <a:pt x="1554" y="18"/>
                </a:lnTo>
                <a:lnTo>
                  <a:pt x="1554" y="22"/>
                </a:lnTo>
                <a:lnTo>
                  <a:pt x="1530" y="25"/>
                </a:lnTo>
                <a:moveTo>
                  <a:pt x="1542" y="49"/>
                </a:moveTo>
                <a:lnTo>
                  <a:pt x="1542" y="118"/>
                </a:lnTo>
                <a:moveTo>
                  <a:pt x="1520" y="128"/>
                </a:moveTo>
                <a:lnTo>
                  <a:pt x="1556" y="111"/>
                </a:lnTo>
                <a:moveTo>
                  <a:pt x="1522" y="70"/>
                </a:moveTo>
                <a:lnTo>
                  <a:pt x="1525" y="75"/>
                </a:lnTo>
                <a:lnTo>
                  <a:pt x="1525" y="126"/>
                </a:lnTo>
                <a:moveTo>
                  <a:pt x="1542" y="80"/>
                </a:moveTo>
                <a:lnTo>
                  <a:pt x="1554" y="78"/>
                </a:lnTo>
                <a:moveTo>
                  <a:pt x="1580" y="1"/>
                </a:moveTo>
                <a:lnTo>
                  <a:pt x="1580" y="8"/>
                </a:lnTo>
                <a:lnTo>
                  <a:pt x="1570" y="32"/>
                </a:lnTo>
                <a:lnTo>
                  <a:pt x="1566" y="44"/>
                </a:lnTo>
                <a:lnTo>
                  <a:pt x="1558" y="58"/>
                </a:lnTo>
                <a:lnTo>
                  <a:pt x="1556" y="63"/>
                </a:lnTo>
                <a:moveTo>
                  <a:pt x="1573" y="32"/>
                </a:moveTo>
                <a:lnTo>
                  <a:pt x="1575" y="32"/>
                </a:lnTo>
                <a:lnTo>
                  <a:pt x="1599" y="27"/>
                </a:lnTo>
                <a:lnTo>
                  <a:pt x="1597" y="22"/>
                </a:lnTo>
                <a:lnTo>
                  <a:pt x="1592" y="39"/>
                </a:lnTo>
                <a:lnTo>
                  <a:pt x="1587" y="54"/>
                </a:lnTo>
                <a:lnTo>
                  <a:pt x="1582" y="61"/>
                </a:lnTo>
                <a:lnTo>
                  <a:pt x="1575" y="70"/>
                </a:lnTo>
                <a:lnTo>
                  <a:pt x="1566" y="82"/>
                </a:lnTo>
                <a:lnTo>
                  <a:pt x="1558" y="92"/>
                </a:lnTo>
                <a:lnTo>
                  <a:pt x="1551" y="99"/>
                </a:lnTo>
                <a:moveTo>
                  <a:pt x="1570" y="42"/>
                </a:moveTo>
                <a:lnTo>
                  <a:pt x="1573" y="44"/>
                </a:lnTo>
                <a:lnTo>
                  <a:pt x="1582" y="63"/>
                </a:lnTo>
                <a:lnTo>
                  <a:pt x="1592" y="75"/>
                </a:lnTo>
                <a:lnTo>
                  <a:pt x="1602" y="87"/>
                </a:lnTo>
                <a:lnTo>
                  <a:pt x="1604" y="90"/>
                </a:lnTo>
                <a:lnTo>
                  <a:pt x="1616" y="90"/>
                </a:lnTo>
                <a:lnTo>
                  <a:pt x="1602" y="87"/>
                </a:lnTo>
                <a:lnTo>
                  <a:pt x="1594" y="80"/>
                </a:lnTo>
                <a:moveTo>
                  <a:pt x="1566" y="94"/>
                </a:moveTo>
                <a:lnTo>
                  <a:pt x="1568" y="99"/>
                </a:lnTo>
                <a:lnTo>
                  <a:pt x="1568" y="145"/>
                </a:lnTo>
                <a:lnTo>
                  <a:pt x="1566" y="140"/>
                </a:lnTo>
                <a:lnTo>
                  <a:pt x="1568" y="135"/>
                </a:lnTo>
                <a:lnTo>
                  <a:pt x="1597" y="133"/>
                </a:lnTo>
                <a:lnTo>
                  <a:pt x="1592" y="133"/>
                </a:lnTo>
                <a:lnTo>
                  <a:pt x="1594" y="99"/>
                </a:lnTo>
                <a:lnTo>
                  <a:pt x="1594" y="94"/>
                </a:lnTo>
                <a:lnTo>
                  <a:pt x="1597" y="99"/>
                </a:lnTo>
                <a:lnTo>
                  <a:pt x="1592" y="99"/>
                </a:lnTo>
                <a:lnTo>
                  <a:pt x="1568" y="102"/>
                </a:lnTo>
                <a:moveTo>
                  <a:pt x="1734" y="85"/>
                </a:moveTo>
                <a:lnTo>
                  <a:pt x="1810" y="85"/>
                </a:lnTo>
                <a:moveTo>
                  <a:pt x="1844" y="85"/>
                </a:moveTo>
                <a:lnTo>
                  <a:pt x="1921" y="85"/>
                </a:lnTo>
                <a:moveTo>
                  <a:pt x="1986" y="8"/>
                </a:moveTo>
                <a:lnTo>
                  <a:pt x="1983" y="15"/>
                </a:lnTo>
                <a:lnTo>
                  <a:pt x="1974" y="42"/>
                </a:lnTo>
                <a:lnTo>
                  <a:pt x="1966" y="61"/>
                </a:lnTo>
                <a:lnTo>
                  <a:pt x="1964" y="63"/>
                </a:lnTo>
                <a:lnTo>
                  <a:pt x="1986" y="56"/>
                </a:lnTo>
                <a:moveTo>
                  <a:pt x="1990" y="42"/>
                </a:moveTo>
                <a:lnTo>
                  <a:pt x="1969" y="92"/>
                </a:lnTo>
                <a:lnTo>
                  <a:pt x="1966" y="94"/>
                </a:lnTo>
                <a:lnTo>
                  <a:pt x="1993" y="82"/>
                </a:lnTo>
                <a:moveTo>
                  <a:pt x="1959" y="121"/>
                </a:moveTo>
                <a:lnTo>
                  <a:pt x="1990" y="99"/>
                </a:lnTo>
                <a:moveTo>
                  <a:pt x="1998" y="18"/>
                </a:moveTo>
                <a:lnTo>
                  <a:pt x="2036" y="10"/>
                </a:lnTo>
                <a:lnTo>
                  <a:pt x="2034" y="8"/>
                </a:lnTo>
                <a:lnTo>
                  <a:pt x="2029" y="51"/>
                </a:lnTo>
                <a:moveTo>
                  <a:pt x="2024" y="32"/>
                </a:moveTo>
                <a:lnTo>
                  <a:pt x="2022" y="32"/>
                </a:lnTo>
                <a:lnTo>
                  <a:pt x="2000" y="34"/>
                </a:lnTo>
                <a:moveTo>
                  <a:pt x="1995" y="56"/>
                </a:moveTo>
                <a:lnTo>
                  <a:pt x="2048" y="49"/>
                </a:lnTo>
                <a:lnTo>
                  <a:pt x="2046" y="49"/>
                </a:lnTo>
                <a:lnTo>
                  <a:pt x="2038" y="51"/>
                </a:lnTo>
                <a:moveTo>
                  <a:pt x="2014" y="56"/>
                </a:moveTo>
                <a:lnTo>
                  <a:pt x="2017" y="61"/>
                </a:lnTo>
                <a:lnTo>
                  <a:pt x="2017" y="128"/>
                </a:lnTo>
                <a:lnTo>
                  <a:pt x="2014" y="135"/>
                </a:lnTo>
                <a:lnTo>
                  <a:pt x="2005" y="123"/>
                </a:lnTo>
                <a:lnTo>
                  <a:pt x="2014" y="135"/>
                </a:lnTo>
                <a:moveTo>
                  <a:pt x="2017" y="73"/>
                </a:moveTo>
                <a:lnTo>
                  <a:pt x="2041" y="118"/>
                </a:lnTo>
                <a:lnTo>
                  <a:pt x="2055" y="118"/>
                </a:lnTo>
                <a:lnTo>
                  <a:pt x="2041" y="118"/>
                </a:lnTo>
                <a:lnTo>
                  <a:pt x="2034" y="109"/>
                </a:lnTo>
                <a:moveTo>
                  <a:pt x="2038" y="66"/>
                </a:moveTo>
                <a:lnTo>
                  <a:pt x="2038" y="73"/>
                </a:lnTo>
                <a:lnTo>
                  <a:pt x="2024" y="90"/>
                </a:lnTo>
                <a:moveTo>
                  <a:pt x="1995" y="68"/>
                </a:moveTo>
                <a:lnTo>
                  <a:pt x="2002" y="78"/>
                </a:lnTo>
                <a:lnTo>
                  <a:pt x="2005" y="85"/>
                </a:lnTo>
                <a:moveTo>
                  <a:pt x="1990" y="116"/>
                </a:moveTo>
                <a:lnTo>
                  <a:pt x="2010" y="94"/>
                </a:lnTo>
                <a:moveTo>
                  <a:pt x="2110" y="6"/>
                </a:moveTo>
                <a:lnTo>
                  <a:pt x="2110" y="10"/>
                </a:lnTo>
                <a:lnTo>
                  <a:pt x="2106" y="18"/>
                </a:lnTo>
                <a:lnTo>
                  <a:pt x="2098" y="34"/>
                </a:lnTo>
                <a:lnTo>
                  <a:pt x="2091" y="44"/>
                </a:lnTo>
                <a:lnTo>
                  <a:pt x="2084" y="58"/>
                </a:lnTo>
                <a:lnTo>
                  <a:pt x="2079" y="66"/>
                </a:lnTo>
                <a:lnTo>
                  <a:pt x="2072" y="73"/>
                </a:lnTo>
                <a:moveTo>
                  <a:pt x="2098" y="37"/>
                </a:moveTo>
                <a:lnTo>
                  <a:pt x="2098" y="140"/>
                </a:lnTo>
                <a:lnTo>
                  <a:pt x="2096" y="133"/>
                </a:lnTo>
                <a:lnTo>
                  <a:pt x="2098" y="123"/>
                </a:lnTo>
                <a:moveTo>
                  <a:pt x="2125" y="6"/>
                </a:moveTo>
                <a:lnTo>
                  <a:pt x="2127" y="13"/>
                </a:lnTo>
                <a:lnTo>
                  <a:pt x="2127" y="30"/>
                </a:lnTo>
                <a:lnTo>
                  <a:pt x="2125" y="114"/>
                </a:lnTo>
                <a:lnTo>
                  <a:pt x="2127" y="121"/>
                </a:lnTo>
                <a:lnTo>
                  <a:pt x="2127" y="123"/>
                </a:lnTo>
                <a:lnTo>
                  <a:pt x="2130" y="126"/>
                </a:lnTo>
                <a:lnTo>
                  <a:pt x="2132" y="128"/>
                </a:lnTo>
                <a:lnTo>
                  <a:pt x="2163" y="128"/>
                </a:lnTo>
                <a:lnTo>
                  <a:pt x="2161" y="99"/>
                </a:lnTo>
                <a:lnTo>
                  <a:pt x="2161" y="128"/>
                </a:lnTo>
                <a:moveTo>
                  <a:pt x="2154" y="34"/>
                </a:moveTo>
                <a:lnTo>
                  <a:pt x="2154" y="42"/>
                </a:lnTo>
                <a:lnTo>
                  <a:pt x="2144" y="54"/>
                </a:lnTo>
                <a:lnTo>
                  <a:pt x="2137" y="63"/>
                </a:lnTo>
                <a:lnTo>
                  <a:pt x="2130" y="68"/>
                </a:lnTo>
                <a:lnTo>
                  <a:pt x="2122" y="78"/>
                </a:lnTo>
                <a:lnTo>
                  <a:pt x="2110" y="87"/>
                </a:lnTo>
                <a:moveTo>
                  <a:pt x="2211" y="114"/>
                </a:moveTo>
                <a:lnTo>
                  <a:pt x="2211" y="111"/>
                </a:lnTo>
                <a:moveTo>
                  <a:pt x="2204" y="104"/>
                </a:moveTo>
                <a:lnTo>
                  <a:pt x="2199" y="106"/>
                </a:lnTo>
                <a:lnTo>
                  <a:pt x="2197" y="114"/>
                </a:lnTo>
                <a:lnTo>
                  <a:pt x="2199" y="121"/>
                </a:lnTo>
                <a:lnTo>
                  <a:pt x="2204" y="123"/>
                </a:lnTo>
                <a:lnTo>
                  <a:pt x="2209" y="121"/>
                </a:lnTo>
                <a:lnTo>
                  <a:pt x="2211" y="114"/>
                </a:lnTo>
                <a:lnTo>
                  <a:pt x="2209" y="106"/>
                </a:lnTo>
                <a:lnTo>
                  <a:pt x="2204" y="104"/>
                </a:lnTo>
                <a:close/>
                <a:moveTo>
                  <a:pt x="222" y="630"/>
                </a:moveTo>
                <a:lnTo>
                  <a:pt x="226" y="632"/>
                </a:lnTo>
                <a:lnTo>
                  <a:pt x="224" y="632"/>
                </a:lnTo>
                <a:lnTo>
                  <a:pt x="222" y="769"/>
                </a:lnTo>
                <a:lnTo>
                  <a:pt x="222" y="750"/>
                </a:lnTo>
                <a:moveTo>
                  <a:pt x="224" y="690"/>
                </a:moveTo>
                <a:lnTo>
                  <a:pt x="231" y="699"/>
                </a:lnTo>
                <a:lnTo>
                  <a:pt x="234" y="704"/>
                </a:lnTo>
                <a:moveTo>
                  <a:pt x="222" y="678"/>
                </a:moveTo>
                <a:lnTo>
                  <a:pt x="217" y="697"/>
                </a:lnTo>
                <a:lnTo>
                  <a:pt x="210" y="709"/>
                </a:lnTo>
                <a:lnTo>
                  <a:pt x="207" y="718"/>
                </a:lnTo>
                <a:lnTo>
                  <a:pt x="202" y="726"/>
                </a:lnTo>
                <a:lnTo>
                  <a:pt x="198" y="733"/>
                </a:lnTo>
                <a:moveTo>
                  <a:pt x="200" y="678"/>
                </a:moveTo>
                <a:lnTo>
                  <a:pt x="236" y="673"/>
                </a:lnTo>
                <a:moveTo>
                  <a:pt x="238" y="666"/>
                </a:moveTo>
                <a:lnTo>
                  <a:pt x="260" y="658"/>
                </a:lnTo>
                <a:lnTo>
                  <a:pt x="258" y="656"/>
                </a:lnTo>
                <a:lnTo>
                  <a:pt x="255" y="670"/>
                </a:lnTo>
                <a:lnTo>
                  <a:pt x="253" y="687"/>
                </a:lnTo>
                <a:lnTo>
                  <a:pt x="250" y="697"/>
                </a:lnTo>
                <a:lnTo>
                  <a:pt x="246" y="709"/>
                </a:lnTo>
                <a:lnTo>
                  <a:pt x="241" y="721"/>
                </a:lnTo>
                <a:lnTo>
                  <a:pt x="236" y="728"/>
                </a:lnTo>
                <a:lnTo>
                  <a:pt x="229" y="742"/>
                </a:lnTo>
                <a:moveTo>
                  <a:pt x="241" y="682"/>
                </a:moveTo>
                <a:lnTo>
                  <a:pt x="248" y="704"/>
                </a:lnTo>
                <a:lnTo>
                  <a:pt x="253" y="718"/>
                </a:lnTo>
                <a:lnTo>
                  <a:pt x="253" y="723"/>
                </a:lnTo>
                <a:lnTo>
                  <a:pt x="255" y="730"/>
                </a:lnTo>
                <a:moveTo>
                  <a:pt x="262" y="697"/>
                </a:moveTo>
                <a:lnTo>
                  <a:pt x="265" y="711"/>
                </a:lnTo>
                <a:lnTo>
                  <a:pt x="267" y="716"/>
                </a:lnTo>
                <a:moveTo>
                  <a:pt x="260" y="687"/>
                </a:moveTo>
                <a:lnTo>
                  <a:pt x="294" y="680"/>
                </a:lnTo>
                <a:lnTo>
                  <a:pt x="291" y="680"/>
                </a:lnTo>
                <a:lnTo>
                  <a:pt x="286" y="682"/>
                </a:lnTo>
                <a:moveTo>
                  <a:pt x="274" y="627"/>
                </a:moveTo>
                <a:lnTo>
                  <a:pt x="279" y="634"/>
                </a:lnTo>
                <a:lnTo>
                  <a:pt x="277" y="634"/>
                </a:lnTo>
                <a:lnTo>
                  <a:pt x="277" y="762"/>
                </a:lnTo>
                <a:lnTo>
                  <a:pt x="274" y="766"/>
                </a:lnTo>
                <a:lnTo>
                  <a:pt x="274" y="769"/>
                </a:lnTo>
                <a:lnTo>
                  <a:pt x="260" y="750"/>
                </a:lnTo>
                <a:lnTo>
                  <a:pt x="274" y="766"/>
                </a:lnTo>
                <a:moveTo>
                  <a:pt x="325" y="642"/>
                </a:moveTo>
                <a:lnTo>
                  <a:pt x="380" y="634"/>
                </a:lnTo>
                <a:lnTo>
                  <a:pt x="373" y="634"/>
                </a:lnTo>
                <a:moveTo>
                  <a:pt x="354" y="639"/>
                </a:moveTo>
                <a:lnTo>
                  <a:pt x="354" y="762"/>
                </a:lnTo>
                <a:lnTo>
                  <a:pt x="354" y="754"/>
                </a:lnTo>
                <a:lnTo>
                  <a:pt x="354" y="745"/>
                </a:lnTo>
                <a:moveTo>
                  <a:pt x="313" y="685"/>
                </a:moveTo>
                <a:lnTo>
                  <a:pt x="399" y="675"/>
                </a:lnTo>
                <a:lnTo>
                  <a:pt x="394" y="675"/>
                </a:lnTo>
                <a:lnTo>
                  <a:pt x="390" y="678"/>
                </a:lnTo>
                <a:moveTo>
                  <a:pt x="488" y="634"/>
                </a:moveTo>
                <a:lnTo>
                  <a:pt x="486" y="637"/>
                </a:lnTo>
                <a:lnTo>
                  <a:pt x="474" y="644"/>
                </a:lnTo>
                <a:lnTo>
                  <a:pt x="464" y="649"/>
                </a:lnTo>
                <a:lnTo>
                  <a:pt x="447" y="651"/>
                </a:lnTo>
                <a:lnTo>
                  <a:pt x="438" y="654"/>
                </a:lnTo>
                <a:moveTo>
                  <a:pt x="464" y="649"/>
                </a:moveTo>
                <a:lnTo>
                  <a:pt x="464" y="759"/>
                </a:lnTo>
                <a:moveTo>
                  <a:pt x="426" y="675"/>
                </a:moveTo>
                <a:lnTo>
                  <a:pt x="471" y="673"/>
                </a:lnTo>
                <a:lnTo>
                  <a:pt x="505" y="668"/>
                </a:lnTo>
                <a:lnTo>
                  <a:pt x="500" y="668"/>
                </a:lnTo>
                <a:lnTo>
                  <a:pt x="493" y="670"/>
                </a:lnTo>
                <a:moveTo>
                  <a:pt x="418" y="709"/>
                </a:moveTo>
                <a:lnTo>
                  <a:pt x="512" y="699"/>
                </a:lnTo>
                <a:lnTo>
                  <a:pt x="507" y="697"/>
                </a:lnTo>
                <a:lnTo>
                  <a:pt x="500" y="699"/>
                </a:lnTo>
                <a:moveTo>
                  <a:pt x="486" y="680"/>
                </a:moveTo>
                <a:lnTo>
                  <a:pt x="486" y="699"/>
                </a:lnTo>
                <a:lnTo>
                  <a:pt x="481" y="726"/>
                </a:lnTo>
                <a:moveTo>
                  <a:pt x="445" y="685"/>
                </a:moveTo>
                <a:lnTo>
                  <a:pt x="445" y="726"/>
                </a:lnTo>
                <a:moveTo>
                  <a:pt x="426" y="738"/>
                </a:moveTo>
                <a:lnTo>
                  <a:pt x="505" y="728"/>
                </a:lnTo>
                <a:lnTo>
                  <a:pt x="502" y="728"/>
                </a:lnTo>
                <a:lnTo>
                  <a:pt x="493" y="730"/>
                </a:lnTo>
                <a:moveTo>
                  <a:pt x="435" y="759"/>
                </a:moveTo>
                <a:lnTo>
                  <a:pt x="493" y="754"/>
                </a:lnTo>
                <a:lnTo>
                  <a:pt x="490" y="754"/>
                </a:lnTo>
                <a:lnTo>
                  <a:pt x="483" y="757"/>
                </a:lnTo>
                <a:moveTo>
                  <a:pt x="538" y="661"/>
                </a:moveTo>
                <a:lnTo>
                  <a:pt x="615" y="651"/>
                </a:lnTo>
                <a:lnTo>
                  <a:pt x="610" y="649"/>
                </a:lnTo>
                <a:lnTo>
                  <a:pt x="603" y="651"/>
                </a:lnTo>
                <a:moveTo>
                  <a:pt x="574" y="632"/>
                </a:moveTo>
                <a:lnTo>
                  <a:pt x="577" y="637"/>
                </a:lnTo>
                <a:lnTo>
                  <a:pt x="572" y="668"/>
                </a:lnTo>
                <a:lnTo>
                  <a:pt x="570" y="680"/>
                </a:lnTo>
                <a:moveTo>
                  <a:pt x="553" y="678"/>
                </a:moveTo>
                <a:lnTo>
                  <a:pt x="555" y="687"/>
                </a:lnTo>
                <a:lnTo>
                  <a:pt x="555" y="762"/>
                </a:lnTo>
                <a:moveTo>
                  <a:pt x="558" y="740"/>
                </a:moveTo>
                <a:lnTo>
                  <a:pt x="584" y="735"/>
                </a:lnTo>
                <a:moveTo>
                  <a:pt x="558" y="723"/>
                </a:moveTo>
                <a:lnTo>
                  <a:pt x="584" y="716"/>
                </a:lnTo>
                <a:moveTo>
                  <a:pt x="555" y="702"/>
                </a:moveTo>
                <a:lnTo>
                  <a:pt x="584" y="697"/>
                </a:lnTo>
                <a:moveTo>
                  <a:pt x="555" y="682"/>
                </a:moveTo>
                <a:lnTo>
                  <a:pt x="598" y="675"/>
                </a:lnTo>
                <a:lnTo>
                  <a:pt x="596" y="673"/>
                </a:lnTo>
                <a:lnTo>
                  <a:pt x="594" y="738"/>
                </a:lnTo>
                <a:lnTo>
                  <a:pt x="591" y="757"/>
                </a:lnTo>
                <a:moveTo>
                  <a:pt x="531" y="764"/>
                </a:moveTo>
                <a:lnTo>
                  <a:pt x="558" y="762"/>
                </a:lnTo>
                <a:lnTo>
                  <a:pt x="618" y="754"/>
                </a:lnTo>
                <a:lnTo>
                  <a:pt x="613" y="754"/>
                </a:lnTo>
                <a:lnTo>
                  <a:pt x="606" y="757"/>
                </a:lnTo>
                <a:moveTo>
                  <a:pt x="668" y="632"/>
                </a:moveTo>
                <a:lnTo>
                  <a:pt x="666" y="644"/>
                </a:lnTo>
                <a:lnTo>
                  <a:pt x="658" y="663"/>
                </a:lnTo>
                <a:lnTo>
                  <a:pt x="649" y="682"/>
                </a:lnTo>
                <a:lnTo>
                  <a:pt x="639" y="694"/>
                </a:lnTo>
                <a:moveTo>
                  <a:pt x="658" y="666"/>
                </a:moveTo>
                <a:lnTo>
                  <a:pt x="661" y="766"/>
                </a:lnTo>
                <a:lnTo>
                  <a:pt x="658" y="754"/>
                </a:lnTo>
                <a:lnTo>
                  <a:pt x="658" y="740"/>
                </a:lnTo>
                <a:moveTo>
                  <a:pt x="697" y="630"/>
                </a:moveTo>
                <a:lnTo>
                  <a:pt x="702" y="639"/>
                </a:lnTo>
                <a:lnTo>
                  <a:pt x="704" y="644"/>
                </a:lnTo>
                <a:moveTo>
                  <a:pt x="682" y="658"/>
                </a:moveTo>
                <a:lnTo>
                  <a:pt x="721" y="651"/>
                </a:lnTo>
                <a:lnTo>
                  <a:pt x="718" y="646"/>
                </a:lnTo>
                <a:lnTo>
                  <a:pt x="716" y="675"/>
                </a:lnTo>
                <a:lnTo>
                  <a:pt x="718" y="673"/>
                </a:lnTo>
                <a:lnTo>
                  <a:pt x="680" y="680"/>
                </a:lnTo>
                <a:moveTo>
                  <a:pt x="680" y="646"/>
                </a:moveTo>
                <a:lnTo>
                  <a:pt x="682" y="658"/>
                </a:lnTo>
                <a:lnTo>
                  <a:pt x="682" y="670"/>
                </a:lnTo>
                <a:lnTo>
                  <a:pt x="680" y="687"/>
                </a:lnTo>
                <a:lnTo>
                  <a:pt x="678" y="702"/>
                </a:lnTo>
                <a:lnTo>
                  <a:pt x="675" y="718"/>
                </a:lnTo>
                <a:lnTo>
                  <a:pt x="673" y="730"/>
                </a:lnTo>
                <a:lnTo>
                  <a:pt x="668" y="742"/>
                </a:lnTo>
                <a:lnTo>
                  <a:pt x="663" y="752"/>
                </a:lnTo>
                <a:moveTo>
                  <a:pt x="680" y="694"/>
                </a:moveTo>
                <a:lnTo>
                  <a:pt x="682" y="702"/>
                </a:lnTo>
                <a:lnTo>
                  <a:pt x="682" y="733"/>
                </a:lnTo>
                <a:lnTo>
                  <a:pt x="685" y="764"/>
                </a:lnTo>
                <a:lnTo>
                  <a:pt x="682" y="757"/>
                </a:lnTo>
                <a:lnTo>
                  <a:pt x="685" y="742"/>
                </a:lnTo>
                <a:moveTo>
                  <a:pt x="682" y="702"/>
                </a:moveTo>
                <a:lnTo>
                  <a:pt x="730" y="694"/>
                </a:lnTo>
                <a:lnTo>
                  <a:pt x="728" y="690"/>
                </a:lnTo>
                <a:lnTo>
                  <a:pt x="726" y="730"/>
                </a:lnTo>
                <a:lnTo>
                  <a:pt x="723" y="752"/>
                </a:lnTo>
                <a:lnTo>
                  <a:pt x="723" y="759"/>
                </a:lnTo>
                <a:lnTo>
                  <a:pt x="721" y="764"/>
                </a:lnTo>
                <a:lnTo>
                  <a:pt x="714" y="752"/>
                </a:lnTo>
                <a:lnTo>
                  <a:pt x="721" y="762"/>
                </a:lnTo>
                <a:moveTo>
                  <a:pt x="718" y="718"/>
                </a:moveTo>
                <a:lnTo>
                  <a:pt x="690" y="726"/>
                </a:lnTo>
                <a:moveTo>
                  <a:pt x="697" y="702"/>
                </a:moveTo>
                <a:lnTo>
                  <a:pt x="697" y="754"/>
                </a:lnTo>
                <a:moveTo>
                  <a:pt x="709" y="699"/>
                </a:moveTo>
                <a:lnTo>
                  <a:pt x="709" y="754"/>
                </a:lnTo>
                <a:moveTo>
                  <a:pt x="783" y="634"/>
                </a:moveTo>
                <a:lnTo>
                  <a:pt x="788" y="646"/>
                </a:lnTo>
                <a:lnTo>
                  <a:pt x="790" y="654"/>
                </a:lnTo>
                <a:lnTo>
                  <a:pt x="790" y="656"/>
                </a:lnTo>
                <a:moveTo>
                  <a:pt x="814" y="632"/>
                </a:moveTo>
                <a:lnTo>
                  <a:pt x="812" y="649"/>
                </a:lnTo>
                <a:lnTo>
                  <a:pt x="807" y="663"/>
                </a:lnTo>
                <a:moveTo>
                  <a:pt x="769" y="668"/>
                </a:moveTo>
                <a:lnTo>
                  <a:pt x="831" y="661"/>
                </a:lnTo>
                <a:lnTo>
                  <a:pt x="826" y="661"/>
                </a:lnTo>
                <a:lnTo>
                  <a:pt x="822" y="663"/>
                </a:lnTo>
                <a:moveTo>
                  <a:pt x="776" y="690"/>
                </a:moveTo>
                <a:lnTo>
                  <a:pt x="824" y="680"/>
                </a:lnTo>
                <a:lnTo>
                  <a:pt x="819" y="680"/>
                </a:lnTo>
                <a:lnTo>
                  <a:pt x="812" y="682"/>
                </a:lnTo>
                <a:moveTo>
                  <a:pt x="762" y="711"/>
                </a:moveTo>
                <a:lnTo>
                  <a:pt x="838" y="697"/>
                </a:lnTo>
                <a:lnTo>
                  <a:pt x="834" y="697"/>
                </a:lnTo>
                <a:lnTo>
                  <a:pt x="826" y="699"/>
                </a:lnTo>
                <a:moveTo>
                  <a:pt x="802" y="666"/>
                </a:moveTo>
                <a:lnTo>
                  <a:pt x="800" y="680"/>
                </a:lnTo>
                <a:lnTo>
                  <a:pt x="793" y="694"/>
                </a:lnTo>
                <a:lnTo>
                  <a:pt x="788" y="709"/>
                </a:lnTo>
                <a:lnTo>
                  <a:pt x="781" y="723"/>
                </a:lnTo>
                <a:lnTo>
                  <a:pt x="771" y="735"/>
                </a:lnTo>
                <a:lnTo>
                  <a:pt x="762" y="747"/>
                </a:lnTo>
                <a:lnTo>
                  <a:pt x="752" y="754"/>
                </a:lnTo>
                <a:moveTo>
                  <a:pt x="786" y="726"/>
                </a:moveTo>
                <a:lnTo>
                  <a:pt x="824" y="721"/>
                </a:lnTo>
                <a:moveTo>
                  <a:pt x="802" y="726"/>
                </a:moveTo>
                <a:lnTo>
                  <a:pt x="802" y="762"/>
                </a:lnTo>
                <a:moveTo>
                  <a:pt x="769" y="764"/>
                </a:moveTo>
                <a:lnTo>
                  <a:pt x="836" y="757"/>
                </a:lnTo>
                <a:lnTo>
                  <a:pt x="831" y="754"/>
                </a:lnTo>
                <a:lnTo>
                  <a:pt x="822" y="759"/>
                </a:lnTo>
                <a:moveTo>
                  <a:pt x="867" y="644"/>
                </a:moveTo>
                <a:lnTo>
                  <a:pt x="956" y="634"/>
                </a:lnTo>
                <a:lnTo>
                  <a:pt x="951" y="634"/>
                </a:lnTo>
                <a:lnTo>
                  <a:pt x="942" y="637"/>
                </a:lnTo>
                <a:moveTo>
                  <a:pt x="915" y="642"/>
                </a:moveTo>
                <a:lnTo>
                  <a:pt x="910" y="658"/>
                </a:lnTo>
                <a:lnTo>
                  <a:pt x="901" y="673"/>
                </a:lnTo>
                <a:lnTo>
                  <a:pt x="889" y="690"/>
                </a:lnTo>
                <a:lnTo>
                  <a:pt x="882" y="697"/>
                </a:lnTo>
                <a:lnTo>
                  <a:pt x="870" y="709"/>
                </a:lnTo>
                <a:lnTo>
                  <a:pt x="862" y="716"/>
                </a:lnTo>
                <a:lnTo>
                  <a:pt x="855" y="723"/>
                </a:lnTo>
                <a:moveTo>
                  <a:pt x="908" y="668"/>
                </a:moveTo>
                <a:lnTo>
                  <a:pt x="908" y="759"/>
                </a:lnTo>
                <a:lnTo>
                  <a:pt x="906" y="764"/>
                </a:lnTo>
                <a:lnTo>
                  <a:pt x="906" y="754"/>
                </a:lnTo>
                <a:lnTo>
                  <a:pt x="908" y="747"/>
                </a:lnTo>
                <a:moveTo>
                  <a:pt x="954" y="721"/>
                </a:moveTo>
                <a:lnTo>
                  <a:pt x="951" y="714"/>
                </a:lnTo>
                <a:lnTo>
                  <a:pt x="937" y="697"/>
                </a:lnTo>
                <a:lnTo>
                  <a:pt x="925" y="685"/>
                </a:lnTo>
                <a:moveTo>
                  <a:pt x="994" y="630"/>
                </a:moveTo>
                <a:lnTo>
                  <a:pt x="994" y="634"/>
                </a:lnTo>
                <a:lnTo>
                  <a:pt x="975" y="675"/>
                </a:lnTo>
                <a:lnTo>
                  <a:pt x="973" y="675"/>
                </a:lnTo>
                <a:lnTo>
                  <a:pt x="1009" y="666"/>
                </a:lnTo>
                <a:lnTo>
                  <a:pt x="999" y="651"/>
                </a:lnTo>
                <a:lnTo>
                  <a:pt x="1009" y="666"/>
                </a:lnTo>
                <a:lnTo>
                  <a:pt x="1011" y="670"/>
                </a:lnTo>
                <a:moveTo>
                  <a:pt x="980" y="685"/>
                </a:moveTo>
                <a:lnTo>
                  <a:pt x="980" y="769"/>
                </a:lnTo>
                <a:lnTo>
                  <a:pt x="980" y="762"/>
                </a:lnTo>
                <a:lnTo>
                  <a:pt x="980" y="754"/>
                </a:lnTo>
                <a:moveTo>
                  <a:pt x="982" y="694"/>
                </a:moveTo>
                <a:lnTo>
                  <a:pt x="1006" y="692"/>
                </a:lnTo>
                <a:lnTo>
                  <a:pt x="1006" y="690"/>
                </a:lnTo>
                <a:lnTo>
                  <a:pt x="1009" y="692"/>
                </a:lnTo>
                <a:lnTo>
                  <a:pt x="1006" y="692"/>
                </a:lnTo>
                <a:lnTo>
                  <a:pt x="1004" y="752"/>
                </a:lnTo>
                <a:lnTo>
                  <a:pt x="1004" y="769"/>
                </a:lnTo>
                <a:lnTo>
                  <a:pt x="992" y="757"/>
                </a:lnTo>
                <a:moveTo>
                  <a:pt x="982" y="714"/>
                </a:moveTo>
                <a:lnTo>
                  <a:pt x="997" y="711"/>
                </a:lnTo>
                <a:moveTo>
                  <a:pt x="982" y="733"/>
                </a:moveTo>
                <a:lnTo>
                  <a:pt x="997" y="730"/>
                </a:lnTo>
                <a:moveTo>
                  <a:pt x="1023" y="627"/>
                </a:moveTo>
                <a:lnTo>
                  <a:pt x="1023" y="656"/>
                </a:lnTo>
                <a:lnTo>
                  <a:pt x="1021" y="675"/>
                </a:lnTo>
                <a:lnTo>
                  <a:pt x="1023" y="685"/>
                </a:lnTo>
                <a:lnTo>
                  <a:pt x="1026" y="690"/>
                </a:lnTo>
                <a:lnTo>
                  <a:pt x="1028" y="692"/>
                </a:lnTo>
                <a:lnTo>
                  <a:pt x="1035" y="694"/>
                </a:lnTo>
                <a:lnTo>
                  <a:pt x="1052" y="692"/>
                </a:lnTo>
                <a:lnTo>
                  <a:pt x="1052" y="673"/>
                </a:lnTo>
                <a:moveTo>
                  <a:pt x="1045" y="646"/>
                </a:moveTo>
                <a:lnTo>
                  <a:pt x="1042" y="654"/>
                </a:lnTo>
                <a:lnTo>
                  <a:pt x="1023" y="673"/>
                </a:lnTo>
                <a:moveTo>
                  <a:pt x="1018" y="697"/>
                </a:moveTo>
                <a:lnTo>
                  <a:pt x="1021" y="702"/>
                </a:lnTo>
                <a:lnTo>
                  <a:pt x="1021" y="754"/>
                </a:lnTo>
                <a:lnTo>
                  <a:pt x="1023" y="762"/>
                </a:lnTo>
                <a:lnTo>
                  <a:pt x="1026" y="764"/>
                </a:lnTo>
                <a:lnTo>
                  <a:pt x="1028" y="766"/>
                </a:lnTo>
                <a:lnTo>
                  <a:pt x="1030" y="766"/>
                </a:lnTo>
                <a:lnTo>
                  <a:pt x="1045" y="769"/>
                </a:lnTo>
                <a:lnTo>
                  <a:pt x="1052" y="766"/>
                </a:lnTo>
                <a:lnTo>
                  <a:pt x="1057" y="766"/>
                </a:lnTo>
                <a:lnTo>
                  <a:pt x="1057" y="745"/>
                </a:lnTo>
                <a:moveTo>
                  <a:pt x="1045" y="709"/>
                </a:moveTo>
                <a:lnTo>
                  <a:pt x="1042" y="714"/>
                </a:lnTo>
                <a:lnTo>
                  <a:pt x="1021" y="738"/>
                </a:lnTo>
                <a:moveTo>
                  <a:pt x="1086" y="668"/>
                </a:moveTo>
                <a:lnTo>
                  <a:pt x="1124" y="663"/>
                </a:lnTo>
                <a:moveTo>
                  <a:pt x="1078" y="692"/>
                </a:moveTo>
                <a:lnTo>
                  <a:pt x="1129" y="682"/>
                </a:lnTo>
                <a:moveTo>
                  <a:pt x="1105" y="625"/>
                </a:moveTo>
                <a:lnTo>
                  <a:pt x="1107" y="632"/>
                </a:lnTo>
                <a:lnTo>
                  <a:pt x="1107" y="687"/>
                </a:lnTo>
                <a:moveTo>
                  <a:pt x="1102" y="690"/>
                </a:moveTo>
                <a:lnTo>
                  <a:pt x="1105" y="697"/>
                </a:lnTo>
                <a:lnTo>
                  <a:pt x="1105" y="738"/>
                </a:lnTo>
                <a:moveTo>
                  <a:pt x="1093" y="702"/>
                </a:moveTo>
                <a:lnTo>
                  <a:pt x="1086" y="730"/>
                </a:lnTo>
                <a:lnTo>
                  <a:pt x="1081" y="747"/>
                </a:lnTo>
                <a:lnTo>
                  <a:pt x="1078" y="757"/>
                </a:lnTo>
                <a:lnTo>
                  <a:pt x="1074" y="766"/>
                </a:lnTo>
                <a:lnTo>
                  <a:pt x="1071" y="769"/>
                </a:lnTo>
                <a:moveTo>
                  <a:pt x="1088" y="728"/>
                </a:moveTo>
                <a:lnTo>
                  <a:pt x="1102" y="738"/>
                </a:lnTo>
                <a:lnTo>
                  <a:pt x="1114" y="747"/>
                </a:lnTo>
                <a:lnTo>
                  <a:pt x="1131" y="757"/>
                </a:lnTo>
                <a:lnTo>
                  <a:pt x="1148" y="769"/>
                </a:lnTo>
                <a:lnTo>
                  <a:pt x="1155" y="771"/>
                </a:lnTo>
                <a:lnTo>
                  <a:pt x="1177" y="764"/>
                </a:lnTo>
                <a:lnTo>
                  <a:pt x="1155" y="769"/>
                </a:lnTo>
                <a:lnTo>
                  <a:pt x="1143" y="764"/>
                </a:lnTo>
                <a:moveTo>
                  <a:pt x="1105" y="714"/>
                </a:moveTo>
                <a:lnTo>
                  <a:pt x="1122" y="709"/>
                </a:lnTo>
                <a:moveTo>
                  <a:pt x="1124" y="706"/>
                </a:moveTo>
                <a:lnTo>
                  <a:pt x="1131" y="694"/>
                </a:lnTo>
                <a:lnTo>
                  <a:pt x="1138" y="685"/>
                </a:lnTo>
                <a:lnTo>
                  <a:pt x="1141" y="668"/>
                </a:lnTo>
                <a:lnTo>
                  <a:pt x="1146" y="651"/>
                </a:lnTo>
                <a:moveTo>
                  <a:pt x="1131" y="651"/>
                </a:moveTo>
                <a:lnTo>
                  <a:pt x="1162" y="649"/>
                </a:lnTo>
                <a:lnTo>
                  <a:pt x="1170" y="646"/>
                </a:lnTo>
                <a:lnTo>
                  <a:pt x="1165" y="642"/>
                </a:lnTo>
                <a:lnTo>
                  <a:pt x="1165" y="654"/>
                </a:lnTo>
                <a:lnTo>
                  <a:pt x="1162" y="670"/>
                </a:lnTo>
                <a:lnTo>
                  <a:pt x="1158" y="685"/>
                </a:lnTo>
                <a:lnTo>
                  <a:pt x="1155" y="694"/>
                </a:lnTo>
                <a:lnTo>
                  <a:pt x="1146" y="685"/>
                </a:lnTo>
                <a:moveTo>
                  <a:pt x="1131" y="704"/>
                </a:moveTo>
                <a:lnTo>
                  <a:pt x="1134" y="711"/>
                </a:lnTo>
                <a:lnTo>
                  <a:pt x="1134" y="747"/>
                </a:lnTo>
                <a:lnTo>
                  <a:pt x="1131" y="740"/>
                </a:lnTo>
                <a:lnTo>
                  <a:pt x="1162" y="735"/>
                </a:lnTo>
                <a:lnTo>
                  <a:pt x="1158" y="735"/>
                </a:lnTo>
                <a:lnTo>
                  <a:pt x="1162" y="702"/>
                </a:lnTo>
                <a:lnTo>
                  <a:pt x="1165" y="706"/>
                </a:lnTo>
                <a:lnTo>
                  <a:pt x="1134" y="711"/>
                </a:lnTo>
                <a:moveTo>
                  <a:pt x="1198" y="639"/>
                </a:moveTo>
                <a:lnTo>
                  <a:pt x="1208" y="654"/>
                </a:lnTo>
                <a:lnTo>
                  <a:pt x="1213" y="663"/>
                </a:lnTo>
                <a:moveTo>
                  <a:pt x="1184" y="694"/>
                </a:moveTo>
                <a:lnTo>
                  <a:pt x="1220" y="687"/>
                </a:lnTo>
                <a:lnTo>
                  <a:pt x="1215" y="682"/>
                </a:lnTo>
                <a:lnTo>
                  <a:pt x="1215" y="692"/>
                </a:lnTo>
                <a:lnTo>
                  <a:pt x="1208" y="709"/>
                </a:lnTo>
                <a:lnTo>
                  <a:pt x="1208" y="714"/>
                </a:lnTo>
                <a:lnTo>
                  <a:pt x="1210" y="721"/>
                </a:lnTo>
                <a:lnTo>
                  <a:pt x="1213" y="726"/>
                </a:lnTo>
                <a:lnTo>
                  <a:pt x="1210" y="735"/>
                </a:lnTo>
                <a:lnTo>
                  <a:pt x="1206" y="747"/>
                </a:lnTo>
                <a:moveTo>
                  <a:pt x="1184" y="745"/>
                </a:moveTo>
                <a:lnTo>
                  <a:pt x="1196" y="745"/>
                </a:lnTo>
                <a:lnTo>
                  <a:pt x="1210" y="747"/>
                </a:lnTo>
                <a:lnTo>
                  <a:pt x="1218" y="750"/>
                </a:lnTo>
                <a:lnTo>
                  <a:pt x="1232" y="754"/>
                </a:lnTo>
                <a:lnTo>
                  <a:pt x="1246" y="762"/>
                </a:lnTo>
                <a:lnTo>
                  <a:pt x="1258" y="769"/>
                </a:lnTo>
                <a:lnTo>
                  <a:pt x="1266" y="771"/>
                </a:lnTo>
                <a:lnTo>
                  <a:pt x="1285" y="764"/>
                </a:lnTo>
                <a:lnTo>
                  <a:pt x="1266" y="769"/>
                </a:lnTo>
                <a:lnTo>
                  <a:pt x="1251" y="764"/>
                </a:lnTo>
                <a:moveTo>
                  <a:pt x="1237" y="692"/>
                </a:moveTo>
                <a:lnTo>
                  <a:pt x="1239" y="702"/>
                </a:lnTo>
                <a:lnTo>
                  <a:pt x="1239" y="711"/>
                </a:lnTo>
                <a:lnTo>
                  <a:pt x="1239" y="697"/>
                </a:lnTo>
                <a:moveTo>
                  <a:pt x="1225" y="680"/>
                </a:moveTo>
                <a:lnTo>
                  <a:pt x="1285" y="675"/>
                </a:lnTo>
                <a:lnTo>
                  <a:pt x="1280" y="673"/>
                </a:lnTo>
                <a:lnTo>
                  <a:pt x="1273" y="675"/>
                </a:lnTo>
                <a:moveTo>
                  <a:pt x="1258" y="625"/>
                </a:moveTo>
                <a:lnTo>
                  <a:pt x="1258" y="632"/>
                </a:lnTo>
                <a:lnTo>
                  <a:pt x="1261" y="721"/>
                </a:lnTo>
                <a:lnTo>
                  <a:pt x="1258" y="740"/>
                </a:lnTo>
                <a:lnTo>
                  <a:pt x="1258" y="747"/>
                </a:lnTo>
                <a:lnTo>
                  <a:pt x="1244" y="730"/>
                </a:lnTo>
                <a:moveTo>
                  <a:pt x="1306" y="666"/>
                </a:moveTo>
                <a:lnTo>
                  <a:pt x="1316" y="658"/>
                </a:lnTo>
                <a:lnTo>
                  <a:pt x="1328" y="642"/>
                </a:lnTo>
                <a:lnTo>
                  <a:pt x="1328" y="762"/>
                </a:lnTo>
                <a:moveTo>
                  <a:pt x="1400" y="642"/>
                </a:moveTo>
                <a:lnTo>
                  <a:pt x="1386" y="649"/>
                </a:lnTo>
                <a:lnTo>
                  <a:pt x="1378" y="666"/>
                </a:lnTo>
                <a:lnTo>
                  <a:pt x="1374" y="692"/>
                </a:lnTo>
                <a:lnTo>
                  <a:pt x="1374" y="709"/>
                </a:lnTo>
                <a:lnTo>
                  <a:pt x="1378" y="738"/>
                </a:lnTo>
                <a:lnTo>
                  <a:pt x="1386" y="754"/>
                </a:lnTo>
                <a:lnTo>
                  <a:pt x="1400" y="762"/>
                </a:lnTo>
                <a:lnTo>
                  <a:pt x="1407" y="762"/>
                </a:lnTo>
                <a:lnTo>
                  <a:pt x="1422" y="754"/>
                </a:lnTo>
                <a:lnTo>
                  <a:pt x="1429" y="738"/>
                </a:lnTo>
                <a:lnTo>
                  <a:pt x="1434" y="709"/>
                </a:lnTo>
                <a:lnTo>
                  <a:pt x="1434" y="692"/>
                </a:lnTo>
                <a:lnTo>
                  <a:pt x="1429" y="666"/>
                </a:lnTo>
                <a:lnTo>
                  <a:pt x="1422" y="649"/>
                </a:lnTo>
                <a:lnTo>
                  <a:pt x="1407" y="642"/>
                </a:lnTo>
                <a:lnTo>
                  <a:pt x="1400" y="642"/>
                </a:lnTo>
                <a:close/>
                <a:moveTo>
                  <a:pt x="1510" y="625"/>
                </a:moveTo>
                <a:lnTo>
                  <a:pt x="1520" y="634"/>
                </a:lnTo>
                <a:lnTo>
                  <a:pt x="1520" y="642"/>
                </a:lnTo>
                <a:moveTo>
                  <a:pt x="1486" y="642"/>
                </a:moveTo>
                <a:lnTo>
                  <a:pt x="1486" y="680"/>
                </a:lnTo>
                <a:lnTo>
                  <a:pt x="1484" y="697"/>
                </a:lnTo>
                <a:lnTo>
                  <a:pt x="1482" y="718"/>
                </a:lnTo>
                <a:lnTo>
                  <a:pt x="1482" y="721"/>
                </a:lnTo>
                <a:lnTo>
                  <a:pt x="1479" y="735"/>
                </a:lnTo>
                <a:lnTo>
                  <a:pt x="1474" y="750"/>
                </a:lnTo>
                <a:lnTo>
                  <a:pt x="1470" y="762"/>
                </a:lnTo>
                <a:lnTo>
                  <a:pt x="1467" y="766"/>
                </a:lnTo>
                <a:moveTo>
                  <a:pt x="1486" y="656"/>
                </a:moveTo>
                <a:lnTo>
                  <a:pt x="1554" y="646"/>
                </a:lnTo>
                <a:lnTo>
                  <a:pt x="1549" y="646"/>
                </a:lnTo>
                <a:lnTo>
                  <a:pt x="1544" y="649"/>
                </a:lnTo>
                <a:moveTo>
                  <a:pt x="1506" y="658"/>
                </a:moveTo>
                <a:lnTo>
                  <a:pt x="1506" y="663"/>
                </a:lnTo>
                <a:lnTo>
                  <a:pt x="1508" y="702"/>
                </a:lnTo>
                <a:lnTo>
                  <a:pt x="1508" y="697"/>
                </a:lnTo>
                <a:lnTo>
                  <a:pt x="1534" y="694"/>
                </a:lnTo>
                <a:lnTo>
                  <a:pt x="1530" y="694"/>
                </a:lnTo>
                <a:lnTo>
                  <a:pt x="1532" y="658"/>
                </a:lnTo>
                <a:lnTo>
                  <a:pt x="1532" y="651"/>
                </a:lnTo>
                <a:moveTo>
                  <a:pt x="1491" y="680"/>
                </a:moveTo>
                <a:lnTo>
                  <a:pt x="1554" y="673"/>
                </a:lnTo>
                <a:lnTo>
                  <a:pt x="1551" y="673"/>
                </a:lnTo>
                <a:lnTo>
                  <a:pt x="1546" y="675"/>
                </a:lnTo>
                <a:moveTo>
                  <a:pt x="1501" y="714"/>
                </a:moveTo>
                <a:lnTo>
                  <a:pt x="1539" y="709"/>
                </a:lnTo>
                <a:lnTo>
                  <a:pt x="1537" y="706"/>
                </a:lnTo>
                <a:lnTo>
                  <a:pt x="1532" y="716"/>
                </a:lnTo>
                <a:lnTo>
                  <a:pt x="1527" y="728"/>
                </a:lnTo>
                <a:lnTo>
                  <a:pt x="1522" y="735"/>
                </a:lnTo>
                <a:lnTo>
                  <a:pt x="1518" y="742"/>
                </a:lnTo>
                <a:lnTo>
                  <a:pt x="1518" y="745"/>
                </a:lnTo>
                <a:lnTo>
                  <a:pt x="1508" y="752"/>
                </a:lnTo>
                <a:lnTo>
                  <a:pt x="1498" y="759"/>
                </a:lnTo>
                <a:lnTo>
                  <a:pt x="1491" y="766"/>
                </a:lnTo>
                <a:lnTo>
                  <a:pt x="1479" y="771"/>
                </a:lnTo>
                <a:moveTo>
                  <a:pt x="1501" y="723"/>
                </a:moveTo>
                <a:lnTo>
                  <a:pt x="1503" y="723"/>
                </a:lnTo>
                <a:lnTo>
                  <a:pt x="1542" y="766"/>
                </a:lnTo>
                <a:lnTo>
                  <a:pt x="1561" y="766"/>
                </a:lnTo>
                <a:lnTo>
                  <a:pt x="1558" y="766"/>
                </a:lnTo>
                <a:lnTo>
                  <a:pt x="1542" y="764"/>
                </a:lnTo>
                <a:lnTo>
                  <a:pt x="1534" y="759"/>
                </a:lnTo>
                <a:moveTo>
                  <a:pt x="1606" y="740"/>
                </a:moveTo>
                <a:lnTo>
                  <a:pt x="1606" y="738"/>
                </a:lnTo>
                <a:moveTo>
                  <a:pt x="1599" y="730"/>
                </a:moveTo>
                <a:lnTo>
                  <a:pt x="1594" y="733"/>
                </a:lnTo>
                <a:lnTo>
                  <a:pt x="1592" y="740"/>
                </a:lnTo>
                <a:lnTo>
                  <a:pt x="1594" y="747"/>
                </a:lnTo>
                <a:lnTo>
                  <a:pt x="1599" y="750"/>
                </a:lnTo>
                <a:lnTo>
                  <a:pt x="1604" y="747"/>
                </a:lnTo>
                <a:lnTo>
                  <a:pt x="1606" y="740"/>
                </a:lnTo>
                <a:lnTo>
                  <a:pt x="1604" y="733"/>
                </a:lnTo>
                <a:lnTo>
                  <a:pt x="1599" y="730"/>
                </a:lnTo>
                <a:close/>
                <a:moveTo>
                  <a:pt x="1722" y="632"/>
                </a:moveTo>
                <a:lnTo>
                  <a:pt x="1729" y="644"/>
                </a:lnTo>
                <a:lnTo>
                  <a:pt x="1731" y="651"/>
                </a:lnTo>
                <a:lnTo>
                  <a:pt x="1734" y="656"/>
                </a:lnTo>
                <a:moveTo>
                  <a:pt x="1698" y="682"/>
                </a:moveTo>
                <a:lnTo>
                  <a:pt x="1762" y="668"/>
                </a:lnTo>
                <a:lnTo>
                  <a:pt x="1760" y="666"/>
                </a:lnTo>
                <a:lnTo>
                  <a:pt x="1750" y="670"/>
                </a:lnTo>
                <a:moveTo>
                  <a:pt x="1731" y="678"/>
                </a:moveTo>
                <a:lnTo>
                  <a:pt x="1731" y="754"/>
                </a:lnTo>
                <a:moveTo>
                  <a:pt x="1690" y="762"/>
                </a:moveTo>
                <a:lnTo>
                  <a:pt x="1774" y="752"/>
                </a:lnTo>
                <a:lnTo>
                  <a:pt x="1772" y="750"/>
                </a:lnTo>
                <a:lnTo>
                  <a:pt x="1762" y="752"/>
                </a:lnTo>
                <a:moveTo>
                  <a:pt x="1705" y="716"/>
                </a:moveTo>
                <a:lnTo>
                  <a:pt x="1760" y="706"/>
                </a:lnTo>
                <a:lnTo>
                  <a:pt x="1755" y="704"/>
                </a:lnTo>
                <a:lnTo>
                  <a:pt x="1746" y="709"/>
                </a:lnTo>
                <a:moveTo>
                  <a:pt x="1813" y="642"/>
                </a:moveTo>
                <a:lnTo>
                  <a:pt x="1868" y="634"/>
                </a:lnTo>
                <a:lnTo>
                  <a:pt x="1861" y="634"/>
                </a:lnTo>
                <a:moveTo>
                  <a:pt x="1842" y="639"/>
                </a:moveTo>
                <a:lnTo>
                  <a:pt x="1842" y="762"/>
                </a:lnTo>
                <a:lnTo>
                  <a:pt x="1842" y="754"/>
                </a:lnTo>
                <a:lnTo>
                  <a:pt x="1842" y="745"/>
                </a:lnTo>
                <a:moveTo>
                  <a:pt x="1798" y="685"/>
                </a:moveTo>
                <a:lnTo>
                  <a:pt x="1887" y="675"/>
                </a:lnTo>
                <a:lnTo>
                  <a:pt x="1882" y="675"/>
                </a:lnTo>
                <a:lnTo>
                  <a:pt x="1878" y="678"/>
                </a:lnTo>
                <a:moveTo>
                  <a:pt x="1914" y="644"/>
                </a:moveTo>
                <a:lnTo>
                  <a:pt x="2005" y="634"/>
                </a:lnTo>
                <a:lnTo>
                  <a:pt x="2000" y="634"/>
                </a:lnTo>
                <a:lnTo>
                  <a:pt x="1990" y="637"/>
                </a:lnTo>
                <a:moveTo>
                  <a:pt x="1964" y="642"/>
                </a:moveTo>
                <a:lnTo>
                  <a:pt x="1959" y="658"/>
                </a:lnTo>
                <a:lnTo>
                  <a:pt x="1950" y="673"/>
                </a:lnTo>
                <a:lnTo>
                  <a:pt x="1938" y="690"/>
                </a:lnTo>
                <a:lnTo>
                  <a:pt x="1930" y="697"/>
                </a:lnTo>
                <a:lnTo>
                  <a:pt x="1918" y="709"/>
                </a:lnTo>
                <a:lnTo>
                  <a:pt x="1911" y="716"/>
                </a:lnTo>
                <a:lnTo>
                  <a:pt x="1902" y="723"/>
                </a:lnTo>
                <a:moveTo>
                  <a:pt x="1954" y="668"/>
                </a:moveTo>
                <a:lnTo>
                  <a:pt x="1957" y="675"/>
                </a:lnTo>
                <a:lnTo>
                  <a:pt x="1954" y="759"/>
                </a:lnTo>
                <a:lnTo>
                  <a:pt x="1954" y="764"/>
                </a:lnTo>
                <a:lnTo>
                  <a:pt x="1954" y="754"/>
                </a:lnTo>
                <a:lnTo>
                  <a:pt x="1954" y="747"/>
                </a:lnTo>
                <a:moveTo>
                  <a:pt x="2000" y="721"/>
                </a:moveTo>
                <a:lnTo>
                  <a:pt x="1998" y="714"/>
                </a:lnTo>
                <a:lnTo>
                  <a:pt x="1986" y="697"/>
                </a:lnTo>
                <a:lnTo>
                  <a:pt x="1974" y="685"/>
                </a:lnTo>
                <a:moveTo>
                  <a:pt x="2043" y="630"/>
                </a:moveTo>
                <a:lnTo>
                  <a:pt x="2043" y="634"/>
                </a:lnTo>
                <a:lnTo>
                  <a:pt x="2038" y="646"/>
                </a:lnTo>
                <a:lnTo>
                  <a:pt x="2029" y="658"/>
                </a:lnTo>
                <a:lnTo>
                  <a:pt x="2022" y="670"/>
                </a:lnTo>
                <a:lnTo>
                  <a:pt x="2017" y="675"/>
                </a:lnTo>
                <a:moveTo>
                  <a:pt x="2048" y="663"/>
                </a:moveTo>
                <a:lnTo>
                  <a:pt x="2046" y="668"/>
                </a:lnTo>
                <a:lnTo>
                  <a:pt x="2038" y="682"/>
                </a:lnTo>
                <a:lnTo>
                  <a:pt x="2029" y="697"/>
                </a:lnTo>
                <a:lnTo>
                  <a:pt x="2019" y="709"/>
                </a:lnTo>
                <a:lnTo>
                  <a:pt x="2012" y="716"/>
                </a:lnTo>
                <a:moveTo>
                  <a:pt x="2036" y="687"/>
                </a:moveTo>
                <a:lnTo>
                  <a:pt x="2036" y="769"/>
                </a:lnTo>
                <a:lnTo>
                  <a:pt x="2036" y="759"/>
                </a:lnTo>
                <a:lnTo>
                  <a:pt x="2036" y="752"/>
                </a:lnTo>
                <a:moveTo>
                  <a:pt x="2058" y="627"/>
                </a:moveTo>
                <a:lnTo>
                  <a:pt x="2060" y="634"/>
                </a:lnTo>
                <a:lnTo>
                  <a:pt x="2062" y="651"/>
                </a:lnTo>
                <a:lnTo>
                  <a:pt x="2062" y="680"/>
                </a:lnTo>
                <a:lnTo>
                  <a:pt x="2062" y="673"/>
                </a:lnTo>
                <a:lnTo>
                  <a:pt x="2094" y="670"/>
                </a:lnTo>
                <a:lnTo>
                  <a:pt x="2091" y="670"/>
                </a:lnTo>
                <a:lnTo>
                  <a:pt x="2094" y="627"/>
                </a:lnTo>
                <a:lnTo>
                  <a:pt x="2096" y="630"/>
                </a:lnTo>
                <a:lnTo>
                  <a:pt x="2094" y="632"/>
                </a:lnTo>
                <a:lnTo>
                  <a:pt x="2060" y="634"/>
                </a:lnTo>
                <a:moveTo>
                  <a:pt x="2062" y="654"/>
                </a:moveTo>
                <a:lnTo>
                  <a:pt x="2084" y="651"/>
                </a:lnTo>
                <a:moveTo>
                  <a:pt x="2055" y="694"/>
                </a:moveTo>
                <a:lnTo>
                  <a:pt x="2103" y="687"/>
                </a:lnTo>
                <a:moveTo>
                  <a:pt x="2048" y="718"/>
                </a:moveTo>
                <a:lnTo>
                  <a:pt x="2113" y="711"/>
                </a:lnTo>
                <a:lnTo>
                  <a:pt x="2110" y="709"/>
                </a:lnTo>
                <a:lnTo>
                  <a:pt x="2103" y="711"/>
                </a:lnTo>
                <a:moveTo>
                  <a:pt x="2086" y="694"/>
                </a:moveTo>
                <a:lnTo>
                  <a:pt x="2089" y="699"/>
                </a:lnTo>
                <a:lnTo>
                  <a:pt x="2089" y="754"/>
                </a:lnTo>
                <a:lnTo>
                  <a:pt x="2086" y="766"/>
                </a:lnTo>
                <a:lnTo>
                  <a:pt x="2086" y="771"/>
                </a:lnTo>
                <a:lnTo>
                  <a:pt x="2072" y="754"/>
                </a:lnTo>
                <a:lnTo>
                  <a:pt x="2086" y="769"/>
                </a:lnTo>
                <a:moveTo>
                  <a:pt x="2060" y="723"/>
                </a:moveTo>
                <a:lnTo>
                  <a:pt x="2062" y="733"/>
                </a:lnTo>
                <a:lnTo>
                  <a:pt x="2065" y="740"/>
                </a:lnTo>
                <a:lnTo>
                  <a:pt x="2065" y="747"/>
                </a:lnTo>
                <a:moveTo>
                  <a:pt x="2178" y="625"/>
                </a:moveTo>
                <a:lnTo>
                  <a:pt x="2178" y="632"/>
                </a:lnTo>
                <a:lnTo>
                  <a:pt x="2173" y="651"/>
                </a:lnTo>
                <a:lnTo>
                  <a:pt x="2168" y="666"/>
                </a:lnTo>
                <a:lnTo>
                  <a:pt x="2163" y="673"/>
                </a:lnTo>
                <a:lnTo>
                  <a:pt x="2154" y="692"/>
                </a:lnTo>
                <a:lnTo>
                  <a:pt x="2139" y="709"/>
                </a:lnTo>
                <a:lnTo>
                  <a:pt x="2130" y="721"/>
                </a:lnTo>
                <a:lnTo>
                  <a:pt x="2125" y="726"/>
                </a:lnTo>
                <a:moveTo>
                  <a:pt x="2158" y="685"/>
                </a:moveTo>
                <a:lnTo>
                  <a:pt x="2161" y="690"/>
                </a:lnTo>
                <a:lnTo>
                  <a:pt x="2161" y="771"/>
                </a:lnTo>
                <a:lnTo>
                  <a:pt x="2158" y="764"/>
                </a:lnTo>
                <a:lnTo>
                  <a:pt x="2161" y="757"/>
                </a:lnTo>
                <a:moveTo>
                  <a:pt x="2161" y="690"/>
                </a:moveTo>
                <a:lnTo>
                  <a:pt x="2202" y="685"/>
                </a:lnTo>
                <a:lnTo>
                  <a:pt x="2202" y="682"/>
                </a:lnTo>
                <a:lnTo>
                  <a:pt x="2204" y="685"/>
                </a:lnTo>
                <a:lnTo>
                  <a:pt x="2202" y="685"/>
                </a:lnTo>
                <a:lnTo>
                  <a:pt x="2202" y="766"/>
                </a:lnTo>
                <a:lnTo>
                  <a:pt x="2199" y="771"/>
                </a:lnTo>
                <a:lnTo>
                  <a:pt x="2187" y="754"/>
                </a:lnTo>
                <a:lnTo>
                  <a:pt x="2199" y="769"/>
                </a:lnTo>
                <a:moveTo>
                  <a:pt x="2216" y="656"/>
                </a:moveTo>
                <a:lnTo>
                  <a:pt x="2209" y="661"/>
                </a:lnTo>
                <a:moveTo>
                  <a:pt x="2163" y="733"/>
                </a:moveTo>
                <a:lnTo>
                  <a:pt x="2192" y="730"/>
                </a:lnTo>
                <a:moveTo>
                  <a:pt x="2192" y="709"/>
                </a:moveTo>
                <a:lnTo>
                  <a:pt x="2163" y="711"/>
                </a:lnTo>
                <a:moveTo>
                  <a:pt x="2132" y="668"/>
                </a:moveTo>
                <a:lnTo>
                  <a:pt x="2221" y="658"/>
                </a:lnTo>
                <a:lnTo>
                  <a:pt x="2216" y="656"/>
                </a:lnTo>
                <a:moveTo>
                  <a:pt x="2276" y="627"/>
                </a:moveTo>
                <a:lnTo>
                  <a:pt x="2283" y="634"/>
                </a:lnTo>
                <a:lnTo>
                  <a:pt x="2286" y="642"/>
                </a:lnTo>
                <a:moveTo>
                  <a:pt x="2245" y="651"/>
                </a:moveTo>
                <a:lnTo>
                  <a:pt x="2326" y="644"/>
                </a:lnTo>
                <a:lnTo>
                  <a:pt x="2324" y="644"/>
                </a:lnTo>
                <a:lnTo>
                  <a:pt x="2312" y="646"/>
                </a:lnTo>
                <a:moveTo>
                  <a:pt x="2293" y="651"/>
                </a:moveTo>
                <a:lnTo>
                  <a:pt x="2293" y="682"/>
                </a:lnTo>
                <a:moveTo>
                  <a:pt x="2274" y="651"/>
                </a:moveTo>
                <a:lnTo>
                  <a:pt x="2276" y="682"/>
                </a:lnTo>
                <a:moveTo>
                  <a:pt x="2300" y="663"/>
                </a:moveTo>
                <a:lnTo>
                  <a:pt x="2314" y="673"/>
                </a:lnTo>
                <a:lnTo>
                  <a:pt x="2319" y="680"/>
                </a:lnTo>
                <a:lnTo>
                  <a:pt x="2322" y="687"/>
                </a:lnTo>
                <a:moveTo>
                  <a:pt x="2264" y="661"/>
                </a:moveTo>
                <a:lnTo>
                  <a:pt x="2262" y="668"/>
                </a:lnTo>
                <a:lnTo>
                  <a:pt x="2259" y="675"/>
                </a:lnTo>
                <a:lnTo>
                  <a:pt x="2250" y="685"/>
                </a:lnTo>
                <a:lnTo>
                  <a:pt x="2242" y="694"/>
                </a:lnTo>
                <a:lnTo>
                  <a:pt x="2238" y="697"/>
                </a:lnTo>
                <a:moveTo>
                  <a:pt x="2259" y="694"/>
                </a:moveTo>
                <a:lnTo>
                  <a:pt x="2264" y="694"/>
                </a:lnTo>
                <a:lnTo>
                  <a:pt x="2310" y="687"/>
                </a:lnTo>
                <a:lnTo>
                  <a:pt x="2307" y="682"/>
                </a:lnTo>
                <a:lnTo>
                  <a:pt x="2302" y="706"/>
                </a:lnTo>
                <a:lnTo>
                  <a:pt x="2305" y="704"/>
                </a:lnTo>
                <a:lnTo>
                  <a:pt x="2264" y="709"/>
                </a:lnTo>
                <a:lnTo>
                  <a:pt x="2264" y="704"/>
                </a:lnTo>
                <a:lnTo>
                  <a:pt x="2264" y="711"/>
                </a:lnTo>
                <a:lnTo>
                  <a:pt x="2262" y="733"/>
                </a:lnTo>
                <a:lnTo>
                  <a:pt x="2259" y="730"/>
                </a:lnTo>
                <a:lnTo>
                  <a:pt x="2312" y="723"/>
                </a:lnTo>
                <a:lnTo>
                  <a:pt x="2310" y="721"/>
                </a:lnTo>
                <a:lnTo>
                  <a:pt x="2305" y="738"/>
                </a:lnTo>
                <a:lnTo>
                  <a:pt x="2298" y="752"/>
                </a:lnTo>
                <a:lnTo>
                  <a:pt x="2293" y="762"/>
                </a:lnTo>
                <a:lnTo>
                  <a:pt x="2290" y="766"/>
                </a:lnTo>
                <a:lnTo>
                  <a:pt x="2288" y="769"/>
                </a:lnTo>
                <a:lnTo>
                  <a:pt x="2276" y="750"/>
                </a:lnTo>
                <a:lnTo>
                  <a:pt x="2288" y="769"/>
                </a:lnTo>
                <a:moveTo>
                  <a:pt x="2358" y="673"/>
                </a:moveTo>
                <a:lnTo>
                  <a:pt x="2360" y="687"/>
                </a:lnTo>
                <a:lnTo>
                  <a:pt x="2365" y="766"/>
                </a:lnTo>
                <a:lnTo>
                  <a:pt x="2362" y="757"/>
                </a:lnTo>
                <a:lnTo>
                  <a:pt x="2413" y="754"/>
                </a:lnTo>
                <a:lnTo>
                  <a:pt x="2410" y="752"/>
                </a:lnTo>
                <a:lnTo>
                  <a:pt x="2401" y="754"/>
                </a:lnTo>
                <a:moveTo>
                  <a:pt x="2413" y="711"/>
                </a:moveTo>
                <a:lnTo>
                  <a:pt x="2370" y="718"/>
                </a:lnTo>
                <a:moveTo>
                  <a:pt x="2360" y="687"/>
                </a:moveTo>
                <a:lnTo>
                  <a:pt x="2427" y="678"/>
                </a:lnTo>
                <a:lnTo>
                  <a:pt x="2425" y="675"/>
                </a:lnTo>
                <a:lnTo>
                  <a:pt x="2420" y="726"/>
                </a:lnTo>
                <a:lnTo>
                  <a:pt x="2420" y="747"/>
                </a:lnTo>
                <a:lnTo>
                  <a:pt x="2418" y="757"/>
                </a:lnTo>
                <a:lnTo>
                  <a:pt x="2418" y="762"/>
                </a:lnTo>
                <a:lnTo>
                  <a:pt x="2413" y="752"/>
                </a:lnTo>
                <a:moveTo>
                  <a:pt x="2398" y="752"/>
                </a:moveTo>
                <a:lnTo>
                  <a:pt x="2401" y="634"/>
                </a:lnTo>
                <a:lnTo>
                  <a:pt x="2401" y="630"/>
                </a:lnTo>
                <a:moveTo>
                  <a:pt x="2379" y="634"/>
                </a:moveTo>
                <a:lnTo>
                  <a:pt x="2379" y="642"/>
                </a:lnTo>
                <a:lnTo>
                  <a:pt x="2382" y="754"/>
                </a:lnTo>
                <a:moveTo>
                  <a:pt x="2463" y="730"/>
                </a:moveTo>
                <a:lnTo>
                  <a:pt x="2473" y="730"/>
                </a:lnTo>
                <a:lnTo>
                  <a:pt x="2478" y="733"/>
                </a:lnTo>
                <a:lnTo>
                  <a:pt x="2480" y="733"/>
                </a:lnTo>
                <a:lnTo>
                  <a:pt x="2482" y="735"/>
                </a:lnTo>
                <a:lnTo>
                  <a:pt x="2485" y="735"/>
                </a:lnTo>
                <a:lnTo>
                  <a:pt x="2485" y="738"/>
                </a:lnTo>
                <a:lnTo>
                  <a:pt x="2487" y="740"/>
                </a:lnTo>
                <a:lnTo>
                  <a:pt x="2487" y="742"/>
                </a:lnTo>
                <a:lnTo>
                  <a:pt x="2485" y="747"/>
                </a:lnTo>
                <a:lnTo>
                  <a:pt x="2482" y="750"/>
                </a:lnTo>
                <a:lnTo>
                  <a:pt x="2482" y="752"/>
                </a:lnTo>
                <a:lnTo>
                  <a:pt x="2480" y="752"/>
                </a:lnTo>
                <a:lnTo>
                  <a:pt x="2478" y="750"/>
                </a:lnTo>
                <a:lnTo>
                  <a:pt x="2478" y="745"/>
                </a:lnTo>
                <a:lnTo>
                  <a:pt x="2475" y="742"/>
                </a:lnTo>
                <a:lnTo>
                  <a:pt x="2475" y="738"/>
                </a:lnTo>
                <a:lnTo>
                  <a:pt x="2470" y="733"/>
                </a:lnTo>
                <a:lnTo>
                  <a:pt x="2468" y="730"/>
                </a:lnTo>
                <a:lnTo>
                  <a:pt x="2463" y="730"/>
                </a:lnTo>
                <a:close/>
                <a:moveTo>
                  <a:pt x="2485" y="738"/>
                </a:moveTo>
                <a:lnTo>
                  <a:pt x="2485" y="745"/>
                </a:lnTo>
                <a:moveTo>
                  <a:pt x="2485" y="750"/>
                </a:moveTo>
                <a:lnTo>
                  <a:pt x="2485" y="735"/>
                </a:lnTo>
                <a:moveTo>
                  <a:pt x="2482" y="735"/>
                </a:moveTo>
                <a:lnTo>
                  <a:pt x="2482" y="750"/>
                </a:lnTo>
                <a:moveTo>
                  <a:pt x="2480" y="752"/>
                </a:moveTo>
                <a:lnTo>
                  <a:pt x="2480" y="733"/>
                </a:lnTo>
                <a:lnTo>
                  <a:pt x="2480" y="750"/>
                </a:lnTo>
                <a:moveTo>
                  <a:pt x="2478" y="747"/>
                </a:moveTo>
                <a:lnTo>
                  <a:pt x="2478" y="733"/>
                </a:lnTo>
                <a:moveTo>
                  <a:pt x="2475" y="733"/>
                </a:moveTo>
                <a:lnTo>
                  <a:pt x="2475" y="740"/>
                </a:lnTo>
                <a:moveTo>
                  <a:pt x="2473" y="738"/>
                </a:moveTo>
                <a:lnTo>
                  <a:pt x="2473" y="733"/>
                </a:lnTo>
                <a:moveTo>
                  <a:pt x="2473" y="730"/>
                </a:moveTo>
                <a:lnTo>
                  <a:pt x="2473" y="735"/>
                </a:lnTo>
                <a:moveTo>
                  <a:pt x="2470" y="733"/>
                </a:moveTo>
                <a:lnTo>
                  <a:pt x="2470" y="730"/>
                </a:lnTo>
                <a:moveTo>
                  <a:pt x="2468" y="730"/>
                </a:moveTo>
                <a:lnTo>
                  <a:pt x="2473" y="730"/>
                </a:lnTo>
                <a:moveTo>
                  <a:pt x="2478" y="733"/>
                </a:moveTo>
                <a:lnTo>
                  <a:pt x="2470" y="733"/>
                </a:lnTo>
                <a:lnTo>
                  <a:pt x="2480" y="733"/>
                </a:lnTo>
                <a:moveTo>
                  <a:pt x="2482" y="735"/>
                </a:moveTo>
                <a:lnTo>
                  <a:pt x="2473" y="735"/>
                </a:lnTo>
                <a:lnTo>
                  <a:pt x="2482" y="735"/>
                </a:lnTo>
                <a:close/>
                <a:moveTo>
                  <a:pt x="2485" y="738"/>
                </a:moveTo>
                <a:lnTo>
                  <a:pt x="2475" y="738"/>
                </a:lnTo>
                <a:moveTo>
                  <a:pt x="2475" y="740"/>
                </a:moveTo>
                <a:lnTo>
                  <a:pt x="2487" y="740"/>
                </a:lnTo>
                <a:moveTo>
                  <a:pt x="2487" y="742"/>
                </a:moveTo>
                <a:lnTo>
                  <a:pt x="2478" y="742"/>
                </a:lnTo>
                <a:moveTo>
                  <a:pt x="2478" y="745"/>
                </a:moveTo>
                <a:lnTo>
                  <a:pt x="2485" y="745"/>
                </a:lnTo>
                <a:moveTo>
                  <a:pt x="2485" y="747"/>
                </a:moveTo>
                <a:lnTo>
                  <a:pt x="2478" y="747"/>
                </a:lnTo>
                <a:moveTo>
                  <a:pt x="2478" y="750"/>
                </a:moveTo>
                <a:lnTo>
                  <a:pt x="2482" y="750"/>
                </a:lnTo>
                <a:moveTo>
                  <a:pt x="2590" y="630"/>
                </a:moveTo>
                <a:lnTo>
                  <a:pt x="2590" y="764"/>
                </a:lnTo>
                <a:lnTo>
                  <a:pt x="2588" y="754"/>
                </a:lnTo>
                <a:lnTo>
                  <a:pt x="2590" y="745"/>
                </a:lnTo>
                <a:moveTo>
                  <a:pt x="2590" y="687"/>
                </a:moveTo>
                <a:lnTo>
                  <a:pt x="2602" y="699"/>
                </a:lnTo>
                <a:lnTo>
                  <a:pt x="2602" y="704"/>
                </a:lnTo>
                <a:moveTo>
                  <a:pt x="2590" y="680"/>
                </a:moveTo>
                <a:lnTo>
                  <a:pt x="2586" y="694"/>
                </a:lnTo>
                <a:lnTo>
                  <a:pt x="2578" y="706"/>
                </a:lnTo>
                <a:lnTo>
                  <a:pt x="2574" y="718"/>
                </a:lnTo>
                <a:lnTo>
                  <a:pt x="2569" y="726"/>
                </a:lnTo>
                <a:lnTo>
                  <a:pt x="2566" y="730"/>
                </a:lnTo>
                <a:moveTo>
                  <a:pt x="2569" y="673"/>
                </a:moveTo>
                <a:lnTo>
                  <a:pt x="2607" y="668"/>
                </a:lnTo>
                <a:moveTo>
                  <a:pt x="2614" y="644"/>
                </a:moveTo>
                <a:lnTo>
                  <a:pt x="2619" y="658"/>
                </a:lnTo>
                <a:lnTo>
                  <a:pt x="2619" y="678"/>
                </a:lnTo>
                <a:lnTo>
                  <a:pt x="2617" y="694"/>
                </a:lnTo>
                <a:lnTo>
                  <a:pt x="2617" y="706"/>
                </a:lnTo>
                <a:lnTo>
                  <a:pt x="2614" y="718"/>
                </a:lnTo>
                <a:lnTo>
                  <a:pt x="2614" y="730"/>
                </a:lnTo>
                <a:lnTo>
                  <a:pt x="2612" y="740"/>
                </a:lnTo>
                <a:lnTo>
                  <a:pt x="2607" y="750"/>
                </a:lnTo>
                <a:lnTo>
                  <a:pt x="2605" y="754"/>
                </a:lnTo>
                <a:lnTo>
                  <a:pt x="2600" y="762"/>
                </a:lnTo>
                <a:lnTo>
                  <a:pt x="2598" y="766"/>
                </a:lnTo>
                <a:moveTo>
                  <a:pt x="2619" y="654"/>
                </a:moveTo>
                <a:lnTo>
                  <a:pt x="2641" y="649"/>
                </a:lnTo>
                <a:lnTo>
                  <a:pt x="2638" y="646"/>
                </a:lnTo>
                <a:lnTo>
                  <a:pt x="2636" y="709"/>
                </a:lnTo>
                <a:lnTo>
                  <a:pt x="2636" y="745"/>
                </a:lnTo>
                <a:lnTo>
                  <a:pt x="2638" y="750"/>
                </a:lnTo>
                <a:lnTo>
                  <a:pt x="2641" y="752"/>
                </a:lnTo>
                <a:lnTo>
                  <a:pt x="2641" y="754"/>
                </a:lnTo>
                <a:lnTo>
                  <a:pt x="2646" y="754"/>
                </a:lnTo>
                <a:lnTo>
                  <a:pt x="2660" y="754"/>
                </a:lnTo>
                <a:lnTo>
                  <a:pt x="2658" y="730"/>
                </a:lnTo>
                <a:lnTo>
                  <a:pt x="2658" y="754"/>
                </a:lnTo>
                <a:lnTo>
                  <a:pt x="2655" y="754"/>
                </a:lnTo>
                <a:moveTo>
                  <a:pt x="2696" y="630"/>
                </a:moveTo>
                <a:lnTo>
                  <a:pt x="2698" y="632"/>
                </a:lnTo>
                <a:lnTo>
                  <a:pt x="2701" y="634"/>
                </a:lnTo>
                <a:lnTo>
                  <a:pt x="2698" y="632"/>
                </a:lnTo>
                <a:lnTo>
                  <a:pt x="2698" y="769"/>
                </a:lnTo>
                <a:lnTo>
                  <a:pt x="2698" y="762"/>
                </a:lnTo>
                <a:lnTo>
                  <a:pt x="2698" y="754"/>
                </a:lnTo>
                <a:moveTo>
                  <a:pt x="2698" y="685"/>
                </a:moveTo>
                <a:lnTo>
                  <a:pt x="2710" y="694"/>
                </a:lnTo>
                <a:moveTo>
                  <a:pt x="2698" y="678"/>
                </a:moveTo>
                <a:lnTo>
                  <a:pt x="2691" y="697"/>
                </a:lnTo>
                <a:lnTo>
                  <a:pt x="2684" y="714"/>
                </a:lnTo>
                <a:lnTo>
                  <a:pt x="2674" y="733"/>
                </a:lnTo>
                <a:moveTo>
                  <a:pt x="2677" y="675"/>
                </a:moveTo>
                <a:lnTo>
                  <a:pt x="2710" y="668"/>
                </a:lnTo>
                <a:moveTo>
                  <a:pt x="2734" y="627"/>
                </a:moveTo>
                <a:lnTo>
                  <a:pt x="2737" y="634"/>
                </a:lnTo>
                <a:lnTo>
                  <a:pt x="2737" y="632"/>
                </a:lnTo>
                <a:lnTo>
                  <a:pt x="2739" y="670"/>
                </a:lnTo>
                <a:lnTo>
                  <a:pt x="2739" y="692"/>
                </a:lnTo>
                <a:lnTo>
                  <a:pt x="2742" y="709"/>
                </a:lnTo>
                <a:lnTo>
                  <a:pt x="2746" y="723"/>
                </a:lnTo>
                <a:lnTo>
                  <a:pt x="2749" y="738"/>
                </a:lnTo>
                <a:lnTo>
                  <a:pt x="2756" y="750"/>
                </a:lnTo>
                <a:lnTo>
                  <a:pt x="2761" y="757"/>
                </a:lnTo>
                <a:lnTo>
                  <a:pt x="2766" y="762"/>
                </a:lnTo>
                <a:lnTo>
                  <a:pt x="2768" y="766"/>
                </a:lnTo>
                <a:lnTo>
                  <a:pt x="2770" y="740"/>
                </a:lnTo>
                <a:moveTo>
                  <a:pt x="2758" y="685"/>
                </a:moveTo>
                <a:lnTo>
                  <a:pt x="2758" y="692"/>
                </a:lnTo>
                <a:lnTo>
                  <a:pt x="2751" y="709"/>
                </a:lnTo>
                <a:lnTo>
                  <a:pt x="2746" y="721"/>
                </a:lnTo>
                <a:lnTo>
                  <a:pt x="2742" y="733"/>
                </a:lnTo>
                <a:lnTo>
                  <a:pt x="2737" y="742"/>
                </a:lnTo>
                <a:moveTo>
                  <a:pt x="2749" y="637"/>
                </a:moveTo>
                <a:lnTo>
                  <a:pt x="2754" y="644"/>
                </a:lnTo>
                <a:lnTo>
                  <a:pt x="2756" y="654"/>
                </a:lnTo>
                <a:moveTo>
                  <a:pt x="2715" y="675"/>
                </a:moveTo>
                <a:lnTo>
                  <a:pt x="2718" y="675"/>
                </a:lnTo>
                <a:lnTo>
                  <a:pt x="2720" y="673"/>
                </a:lnTo>
                <a:lnTo>
                  <a:pt x="2761" y="666"/>
                </a:lnTo>
                <a:lnTo>
                  <a:pt x="2751" y="666"/>
                </a:lnTo>
                <a:moveTo>
                  <a:pt x="2727" y="682"/>
                </a:moveTo>
                <a:lnTo>
                  <a:pt x="2730" y="690"/>
                </a:lnTo>
                <a:lnTo>
                  <a:pt x="2730" y="762"/>
                </a:lnTo>
                <a:lnTo>
                  <a:pt x="2730" y="754"/>
                </a:lnTo>
                <a:lnTo>
                  <a:pt x="2730" y="745"/>
                </a:lnTo>
                <a:moveTo>
                  <a:pt x="2708" y="714"/>
                </a:moveTo>
                <a:lnTo>
                  <a:pt x="2737" y="706"/>
                </a:lnTo>
                <a:moveTo>
                  <a:pt x="2718" y="687"/>
                </a:moveTo>
                <a:lnTo>
                  <a:pt x="2718" y="694"/>
                </a:lnTo>
                <a:lnTo>
                  <a:pt x="2715" y="726"/>
                </a:lnTo>
                <a:lnTo>
                  <a:pt x="2713" y="742"/>
                </a:lnTo>
                <a:lnTo>
                  <a:pt x="2708" y="752"/>
                </a:lnTo>
                <a:lnTo>
                  <a:pt x="2706" y="759"/>
                </a:lnTo>
                <a:moveTo>
                  <a:pt x="2811" y="627"/>
                </a:moveTo>
                <a:lnTo>
                  <a:pt x="2814" y="634"/>
                </a:lnTo>
                <a:lnTo>
                  <a:pt x="2811" y="632"/>
                </a:lnTo>
                <a:lnTo>
                  <a:pt x="2811" y="764"/>
                </a:lnTo>
                <a:lnTo>
                  <a:pt x="2802" y="752"/>
                </a:lnTo>
                <a:lnTo>
                  <a:pt x="2811" y="762"/>
                </a:lnTo>
                <a:moveTo>
                  <a:pt x="2790" y="714"/>
                </a:moveTo>
                <a:lnTo>
                  <a:pt x="2826" y="690"/>
                </a:lnTo>
                <a:moveTo>
                  <a:pt x="2794" y="675"/>
                </a:moveTo>
                <a:lnTo>
                  <a:pt x="2826" y="668"/>
                </a:lnTo>
                <a:moveTo>
                  <a:pt x="2835" y="637"/>
                </a:moveTo>
                <a:lnTo>
                  <a:pt x="2838" y="646"/>
                </a:lnTo>
                <a:lnTo>
                  <a:pt x="2840" y="678"/>
                </a:lnTo>
                <a:moveTo>
                  <a:pt x="2838" y="646"/>
                </a:moveTo>
                <a:lnTo>
                  <a:pt x="2871" y="639"/>
                </a:lnTo>
                <a:lnTo>
                  <a:pt x="2866" y="637"/>
                </a:lnTo>
                <a:lnTo>
                  <a:pt x="2864" y="668"/>
                </a:lnTo>
                <a:lnTo>
                  <a:pt x="2866" y="668"/>
                </a:lnTo>
                <a:lnTo>
                  <a:pt x="2838" y="673"/>
                </a:lnTo>
                <a:moveTo>
                  <a:pt x="2833" y="687"/>
                </a:moveTo>
                <a:lnTo>
                  <a:pt x="2833" y="694"/>
                </a:lnTo>
                <a:lnTo>
                  <a:pt x="2835" y="738"/>
                </a:lnTo>
                <a:lnTo>
                  <a:pt x="2833" y="730"/>
                </a:lnTo>
                <a:lnTo>
                  <a:pt x="2835" y="721"/>
                </a:lnTo>
                <a:moveTo>
                  <a:pt x="2835" y="692"/>
                </a:moveTo>
                <a:lnTo>
                  <a:pt x="2874" y="685"/>
                </a:lnTo>
                <a:lnTo>
                  <a:pt x="2869" y="682"/>
                </a:lnTo>
                <a:lnTo>
                  <a:pt x="2869" y="742"/>
                </a:lnTo>
                <a:lnTo>
                  <a:pt x="2869" y="735"/>
                </a:lnTo>
                <a:lnTo>
                  <a:pt x="2869" y="730"/>
                </a:lnTo>
                <a:moveTo>
                  <a:pt x="2852" y="704"/>
                </a:moveTo>
                <a:lnTo>
                  <a:pt x="2852" y="711"/>
                </a:lnTo>
                <a:lnTo>
                  <a:pt x="2847" y="733"/>
                </a:lnTo>
                <a:lnTo>
                  <a:pt x="2845" y="742"/>
                </a:lnTo>
                <a:lnTo>
                  <a:pt x="2840" y="752"/>
                </a:lnTo>
                <a:lnTo>
                  <a:pt x="2835" y="759"/>
                </a:lnTo>
                <a:lnTo>
                  <a:pt x="2828" y="764"/>
                </a:lnTo>
                <a:lnTo>
                  <a:pt x="2823" y="769"/>
                </a:lnTo>
                <a:moveTo>
                  <a:pt x="2854" y="740"/>
                </a:moveTo>
                <a:lnTo>
                  <a:pt x="2866" y="752"/>
                </a:lnTo>
                <a:lnTo>
                  <a:pt x="2871" y="759"/>
                </a:lnTo>
                <a:lnTo>
                  <a:pt x="2874" y="766"/>
                </a:lnTo>
                <a:moveTo>
                  <a:pt x="2929" y="630"/>
                </a:moveTo>
                <a:lnTo>
                  <a:pt x="2926" y="637"/>
                </a:lnTo>
                <a:lnTo>
                  <a:pt x="2919" y="658"/>
                </a:lnTo>
                <a:lnTo>
                  <a:pt x="2914" y="670"/>
                </a:lnTo>
                <a:lnTo>
                  <a:pt x="2905" y="687"/>
                </a:lnTo>
                <a:lnTo>
                  <a:pt x="2898" y="699"/>
                </a:lnTo>
                <a:lnTo>
                  <a:pt x="2895" y="704"/>
                </a:lnTo>
                <a:moveTo>
                  <a:pt x="2919" y="663"/>
                </a:moveTo>
                <a:lnTo>
                  <a:pt x="2919" y="764"/>
                </a:lnTo>
                <a:lnTo>
                  <a:pt x="2917" y="757"/>
                </a:lnTo>
                <a:lnTo>
                  <a:pt x="2919" y="742"/>
                </a:lnTo>
                <a:moveTo>
                  <a:pt x="2948" y="630"/>
                </a:moveTo>
                <a:lnTo>
                  <a:pt x="2948" y="639"/>
                </a:lnTo>
                <a:lnTo>
                  <a:pt x="2938" y="668"/>
                </a:lnTo>
                <a:lnTo>
                  <a:pt x="2934" y="682"/>
                </a:lnTo>
                <a:lnTo>
                  <a:pt x="2926" y="694"/>
                </a:lnTo>
                <a:moveTo>
                  <a:pt x="2941" y="666"/>
                </a:moveTo>
                <a:lnTo>
                  <a:pt x="2989" y="656"/>
                </a:lnTo>
                <a:lnTo>
                  <a:pt x="2986" y="656"/>
                </a:lnTo>
                <a:lnTo>
                  <a:pt x="2979" y="658"/>
                </a:lnTo>
                <a:moveTo>
                  <a:pt x="2958" y="663"/>
                </a:moveTo>
                <a:lnTo>
                  <a:pt x="2960" y="670"/>
                </a:lnTo>
                <a:lnTo>
                  <a:pt x="2958" y="692"/>
                </a:lnTo>
                <a:lnTo>
                  <a:pt x="2953" y="711"/>
                </a:lnTo>
                <a:lnTo>
                  <a:pt x="2948" y="726"/>
                </a:lnTo>
                <a:lnTo>
                  <a:pt x="2943" y="740"/>
                </a:lnTo>
                <a:lnTo>
                  <a:pt x="2938" y="750"/>
                </a:lnTo>
                <a:lnTo>
                  <a:pt x="2934" y="757"/>
                </a:lnTo>
                <a:lnTo>
                  <a:pt x="2926" y="766"/>
                </a:lnTo>
                <a:moveTo>
                  <a:pt x="2934" y="699"/>
                </a:moveTo>
                <a:lnTo>
                  <a:pt x="2982" y="692"/>
                </a:lnTo>
                <a:lnTo>
                  <a:pt x="2982" y="690"/>
                </a:lnTo>
                <a:lnTo>
                  <a:pt x="2977" y="709"/>
                </a:lnTo>
                <a:lnTo>
                  <a:pt x="2974" y="726"/>
                </a:lnTo>
                <a:lnTo>
                  <a:pt x="2972" y="740"/>
                </a:lnTo>
                <a:lnTo>
                  <a:pt x="2970" y="752"/>
                </a:lnTo>
                <a:lnTo>
                  <a:pt x="2967" y="759"/>
                </a:lnTo>
                <a:lnTo>
                  <a:pt x="2965" y="759"/>
                </a:lnTo>
                <a:lnTo>
                  <a:pt x="2955" y="747"/>
                </a:lnTo>
                <a:lnTo>
                  <a:pt x="2965" y="757"/>
                </a:lnTo>
                <a:lnTo>
                  <a:pt x="2967" y="754"/>
                </a:lnTo>
                <a:moveTo>
                  <a:pt x="3013" y="730"/>
                </a:moveTo>
                <a:lnTo>
                  <a:pt x="3022" y="730"/>
                </a:lnTo>
                <a:lnTo>
                  <a:pt x="3027" y="733"/>
                </a:lnTo>
                <a:lnTo>
                  <a:pt x="3030" y="733"/>
                </a:lnTo>
                <a:lnTo>
                  <a:pt x="3032" y="735"/>
                </a:lnTo>
                <a:lnTo>
                  <a:pt x="3034" y="735"/>
                </a:lnTo>
                <a:lnTo>
                  <a:pt x="3034" y="738"/>
                </a:lnTo>
                <a:lnTo>
                  <a:pt x="3037" y="740"/>
                </a:lnTo>
                <a:lnTo>
                  <a:pt x="3037" y="742"/>
                </a:lnTo>
                <a:lnTo>
                  <a:pt x="3034" y="747"/>
                </a:lnTo>
                <a:lnTo>
                  <a:pt x="3032" y="750"/>
                </a:lnTo>
                <a:lnTo>
                  <a:pt x="3032" y="752"/>
                </a:lnTo>
                <a:lnTo>
                  <a:pt x="3030" y="752"/>
                </a:lnTo>
                <a:lnTo>
                  <a:pt x="3027" y="750"/>
                </a:lnTo>
                <a:lnTo>
                  <a:pt x="3027" y="745"/>
                </a:lnTo>
                <a:lnTo>
                  <a:pt x="3025" y="742"/>
                </a:lnTo>
                <a:lnTo>
                  <a:pt x="3025" y="738"/>
                </a:lnTo>
                <a:lnTo>
                  <a:pt x="3020" y="733"/>
                </a:lnTo>
                <a:lnTo>
                  <a:pt x="3018" y="730"/>
                </a:lnTo>
                <a:lnTo>
                  <a:pt x="3013" y="730"/>
                </a:lnTo>
                <a:close/>
                <a:moveTo>
                  <a:pt x="3034" y="738"/>
                </a:moveTo>
                <a:lnTo>
                  <a:pt x="3034" y="745"/>
                </a:lnTo>
                <a:moveTo>
                  <a:pt x="3034" y="750"/>
                </a:moveTo>
                <a:lnTo>
                  <a:pt x="3034" y="735"/>
                </a:lnTo>
                <a:moveTo>
                  <a:pt x="3032" y="735"/>
                </a:moveTo>
                <a:lnTo>
                  <a:pt x="3032" y="750"/>
                </a:lnTo>
                <a:moveTo>
                  <a:pt x="3030" y="752"/>
                </a:moveTo>
                <a:lnTo>
                  <a:pt x="3030" y="733"/>
                </a:lnTo>
                <a:moveTo>
                  <a:pt x="3027" y="750"/>
                </a:moveTo>
                <a:lnTo>
                  <a:pt x="3027" y="733"/>
                </a:lnTo>
                <a:lnTo>
                  <a:pt x="3027" y="747"/>
                </a:lnTo>
                <a:moveTo>
                  <a:pt x="3025" y="733"/>
                </a:moveTo>
                <a:lnTo>
                  <a:pt x="3025" y="740"/>
                </a:lnTo>
                <a:moveTo>
                  <a:pt x="3022" y="738"/>
                </a:moveTo>
                <a:lnTo>
                  <a:pt x="3022" y="733"/>
                </a:lnTo>
                <a:moveTo>
                  <a:pt x="3022" y="730"/>
                </a:moveTo>
                <a:lnTo>
                  <a:pt x="3022" y="735"/>
                </a:lnTo>
                <a:moveTo>
                  <a:pt x="3020" y="733"/>
                </a:moveTo>
                <a:lnTo>
                  <a:pt x="3020" y="730"/>
                </a:lnTo>
                <a:moveTo>
                  <a:pt x="3018" y="730"/>
                </a:moveTo>
                <a:lnTo>
                  <a:pt x="3022" y="730"/>
                </a:lnTo>
                <a:moveTo>
                  <a:pt x="3027" y="733"/>
                </a:moveTo>
                <a:lnTo>
                  <a:pt x="3020" y="733"/>
                </a:lnTo>
                <a:lnTo>
                  <a:pt x="3030" y="733"/>
                </a:lnTo>
                <a:moveTo>
                  <a:pt x="3032" y="735"/>
                </a:moveTo>
                <a:lnTo>
                  <a:pt x="3022" y="735"/>
                </a:lnTo>
                <a:lnTo>
                  <a:pt x="3032" y="735"/>
                </a:lnTo>
                <a:close/>
                <a:moveTo>
                  <a:pt x="3034" y="738"/>
                </a:moveTo>
                <a:lnTo>
                  <a:pt x="3025" y="738"/>
                </a:lnTo>
                <a:moveTo>
                  <a:pt x="3025" y="740"/>
                </a:moveTo>
                <a:lnTo>
                  <a:pt x="3037" y="740"/>
                </a:lnTo>
                <a:moveTo>
                  <a:pt x="3037" y="742"/>
                </a:moveTo>
                <a:lnTo>
                  <a:pt x="3027" y="742"/>
                </a:lnTo>
                <a:moveTo>
                  <a:pt x="3027" y="745"/>
                </a:moveTo>
                <a:lnTo>
                  <a:pt x="3034" y="745"/>
                </a:lnTo>
                <a:moveTo>
                  <a:pt x="3034" y="747"/>
                </a:moveTo>
                <a:lnTo>
                  <a:pt x="3027" y="747"/>
                </a:lnTo>
                <a:moveTo>
                  <a:pt x="3027" y="750"/>
                </a:moveTo>
                <a:lnTo>
                  <a:pt x="3032" y="750"/>
                </a:lnTo>
                <a:moveTo>
                  <a:pt x="3123" y="642"/>
                </a:moveTo>
                <a:lnTo>
                  <a:pt x="3126" y="656"/>
                </a:lnTo>
                <a:lnTo>
                  <a:pt x="3126" y="730"/>
                </a:lnTo>
                <a:lnTo>
                  <a:pt x="3123" y="723"/>
                </a:lnTo>
                <a:lnTo>
                  <a:pt x="3126" y="721"/>
                </a:lnTo>
                <a:lnTo>
                  <a:pt x="3140" y="718"/>
                </a:lnTo>
                <a:lnTo>
                  <a:pt x="3145" y="728"/>
                </a:lnTo>
                <a:lnTo>
                  <a:pt x="3147" y="723"/>
                </a:lnTo>
                <a:lnTo>
                  <a:pt x="3147" y="646"/>
                </a:lnTo>
                <a:lnTo>
                  <a:pt x="3150" y="651"/>
                </a:lnTo>
                <a:lnTo>
                  <a:pt x="3145" y="654"/>
                </a:lnTo>
                <a:lnTo>
                  <a:pt x="3126" y="656"/>
                </a:lnTo>
                <a:moveTo>
                  <a:pt x="3128" y="687"/>
                </a:moveTo>
                <a:lnTo>
                  <a:pt x="3140" y="682"/>
                </a:lnTo>
                <a:moveTo>
                  <a:pt x="3164" y="630"/>
                </a:moveTo>
                <a:lnTo>
                  <a:pt x="3169" y="642"/>
                </a:lnTo>
                <a:lnTo>
                  <a:pt x="3169" y="668"/>
                </a:lnTo>
                <a:lnTo>
                  <a:pt x="3166" y="692"/>
                </a:lnTo>
                <a:lnTo>
                  <a:pt x="3164" y="709"/>
                </a:lnTo>
                <a:lnTo>
                  <a:pt x="3159" y="726"/>
                </a:lnTo>
                <a:lnTo>
                  <a:pt x="3152" y="742"/>
                </a:lnTo>
                <a:lnTo>
                  <a:pt x="3145" y="754"/>
                </a:lnTo>
                <a:lnTo>
                  <a:pt x="3138" y="764"/>
                </a:lnTo>
                <a:lnTo>
                  <a:pt x="3135" y="766"/>
                </a:lnTo>
                <a:moveTo>
                  <a:pt x="3166" y="704"/>
                </a:moveTo>
                <a:lnTo>
                  <a:pt x="3169" y="704"/>
                </a:lnTo>
                <a:lnTo>
                  <a:pt x="3188" y="699"/>
                </a:lnTo>
                <a:lnTo>
                  <a:pt x="3186" y="699"/>
                </a:lnTo>
                <a:lnTo>
                  <a:pt x="3181" y="702"/>
                </a:lnTo>
                <a:moveTo>
                  <a:pt x="3169" y="675"/>
                </a:moveTo>
                <a:lnTo>
                  <a:pt x="3171" y="675"/>
                </a:lnTo>
                <a:lnTo>
                  <a:pt x="3190" y="670"/>
                </a:lnTo>
                <a:lnTo>
                  <a:pt x="3183" y="670"/>
                </a:lnTo>
                <a:moveTo>
                  <a:pt x="3169" y="642"/>
                </a:moveTo>
                <a:lnTo>
                  <a:pt x="3202" y="637"/>
                </a:lnTo>
                <a:lnTo>
                  <a:pt x="3195" y="634"/>
                </a:lnTo>
                <a:lnTo>
                  <a:pt x="3195" y="754"/>
                </a:lnTo>
                <a:lnTo>
                  <a:pt x="3193" y="766"/>
                </a:lnTo>
                <a:lnTo>
                  <a:pt x="3178" y="747"/>
                </a:lnTo>
                <a:moveTo>
                  <a:pt x="3248" y="634"/>
                </a:moveTo>
                <a:lnTo>
                  <a:pt x="3250" y="646"/>
                </a:lnTo>
                <a:lnTo>
                  <a:pt x="3250" y="699"/>
                </a:lnTo>
                <a:lnTo>
                  <a:pt x="3250" y="690"/>
                </a:lnTo>
                <a:lnTo>
                  <a:pt x="3296" y="685"/>
                </a:lnTo>
                <a:lnTo>
                  <a:pt x="3291" y="685"/>
                </a:lnTo>
                <a:lnTo>
                  <a:pt x="3298" y="634"/>
                </a:lnTo>
                <a:lnTo>
                  <a:pt x="3298" y="639"/>
                </a:lnTo>
                <a:lnTo>
                  <a:pt x="3250" y="644"/>
                </a:lnTo>
                <a:moveTo>
                  <a:pt x="3250" y="668"/>
                </a:moveTo>
                <a:lnTo>
                  <a:pt x="3284" y="663"/>
                </a:lnTo>
                <a:lnTo>
                  <a:pt x="3279" y="663"/>
                </a:lnTo>
                <a:lnTo>
                  <a:pt x="3274" y="666"/>
                </a:lnTo>
                <a:moveTo>
                  <a:pt x="3277" y="694"/>
                </a:moveTo>
                <a:lnTo>
                  <a:pt x="3279" y="699"/>
                </a:lnTo>
                <a:lnTo>
                  <a:pt x="3277" y="757"/>
                </a:lnTo>
                <a:moveTo>
                  <a:pt x="3260" y="694"/>
                </a:moveTo>
                <a:lnTo>
                  <a:pt x="3262" y="699"/>
                </a:lnTo>
                <a:lnTo>
                  <a:pt x="3262" y="757"/>
                </a:lnTo>
                <a:moveTo>
                  <a:pt x="3301" y="699"/>
                </a:moveTo>
                <a:lnTo>
                  <a:pt x="3301" y="706"/>
                </a:lnTo>
                <a:lnTo>
                  <a:pt x="3291" y="726"/>
                </a:lnTo>
                <a:lnTo>
                  <a:pt x="3284" y="735"/>
                </a:lnTo>
                <a:moveTo>
                  <a:pt x="3238" y="704"/>
                </a:moveTo>
                <a:lnTo>
                  <a:pt x="3246" y="721"/>
                </a:lnTo>
                <a:lnTo>
                  <a:pt x="3248" y="728"/>
                </a:lnTo>
                <a:lnTo>
                  <a:pt x="3248" y="735"/>
                </a:lnTo>
                <a:moveTo>
                  <a:pt x="3229" y="759"/>
                </a:moveTo>
                <a:lnTo>
                  <a:pt x="3313" y="754"/>
                </a:lnTo>
                <a:lnTo>
                  <a:pt x="3298" y="754"/>
                </a:lnTo>
                <a:moveTo>
                  <a:pt x="3368" y="630"/>
                </a:moveTo>
                <a:lnTo>
                  <a:pt x="3366" y="637"/>
                </a:lnTo>
                <a:lnTo>
                  <a:pt x="3358" y="658"/>
                </a:lnTo>
                <a:lnTo>
                  <a:pt x="3354" y="670"/>
                </a:lnTo>
                <a:lnTo>
                  <a:pt x="3344" y="687"/>
                </a:lnTo>
                <a:lnTo>
                  <a:pt x="3339" y="699"/>
                </a:lnTo>
                <a:lnTo>
                  <a:pt x="3334" y="704"/>
                </a:lnTo>
                <a:moveTo>
                  <a:pt x="3358" y="663"/>
                </a:moveTo>
                <a:lnTo>
                  <a:pt x="3358" y="764"/>
                </a:lnTo>
                <a:lnTo>
                  <a:pt x="3356" y="757"/>
                </a:lnTo>
                <a:lnTo>
                  <a:pt x="3358" y="742"/>
                </a:lnTo>
                <a:moveTo>
                  <a:pt x="3387" y="630"/>
                </a:moveTo>
                <a:lnTo>
                  <a:pt x="3387" y="639"/>
                </a:lnTo>
                <a:lnTo>
                  <a:pt x="3378" y="668"/>
                </a:lnTo>
                <a:lnTo>
                  <a:pt x="3373" y="682"/>
                </a:lnTo>
                <a:lnTo>
                  <a:pt x="3366" y="694"/>
                </a:lnTo>
                <a:moveTo>
                  <a:pt x="3380" y="666"/>
                </a:moveTo>
                <a:lnTo>
                  <a:pt x="3428" y="656"/>
                </a:lnTo>
                <a:lnTo>
                  <a:pt x="3426" y="656"/>
                </a:lnTo>
                <a:lnTo>
                  <a:pt x="3418" y="658"/>
                </a:lnTo>
                <a:moveTo>
                  <a:pt x="3397" y="663"/>
                </a:moveTo>
                <a:lnTo>
                  <a:pt x="3399" y="670"/>
                </a:lnTo>
                <a:lnTo>
                  <a:pt x="3397" y="692"/>
                </a:lnTo>
                <a:lnTo>
                  <a:pt x="3392" y="711"/>
                </a:lnTo>
                <a:lnTo>
                  <a:pt x="3387" y="726"/>
                </a:lnTo>
                <a:lnTo>
                  <a:pt x="3382" y="740"/>
                </a:lnTo>
                <a:lnTo>
                  <a:pt x="3378" y="750"/>
                </a:lnTo>
                <a:lnTo>
                  <a:pt x="3373" y="757"/>
                </a:lnTo>
                <a:lnTo>
                  <a:pt x="3366" y="766"/>
                </a:lnTo>
                <a:moveTo>
                  <a:pt x="3373" y="699"/>
                </a:moveTo>
                <a:lnTo>
                  <a:pt x="3423" y="692"/>
                </a:lnTo>
                <a:lnTo>
                  <a:pt x="3421" y="690"/>
                </a:lnTo>
                <a:lnTo>
                  <a:pt x="3416" y="709"/>
                </a:lnTo>
                <a:lnTo>
                  <a:pt x="3414" y="726"/>
                </a:lnTo>
                <a:lnTo>
                  <a:pt x="3411" y="740"/>
                </a:lnTo>
                <a:lnTo>
                  <a:pt x="3409" y="752"/>
                </a:lnTo>
                <a:lnTo>
                  <a:pt x="3406" y="759"/>
                </a:lnTo>
                <a:lnTo>
                  <a:pt x="3404" y="759"/>
                </a:lnTo>
                <a:lnTo>
                  <a:pt x="3394" y="747"/>
                </a:lnTo>
                <a:lnTo>
                  <a:pt x="3404" y="757"/>
                </a:lnTo>
                <a:lnTo>
                  <a:pt x="3406" y="754"/>
                </a:lnTo>
                <a:moveTo>
                  <a:pt x="3495" y="630"/>
                </a:moveTo>
                <a:lnTo>
                  <a:pt x="3502" y="637"/>
                </a:lnTo>
                <a:lnTo>
                  <a:pt x="3502" y="649"/>
                </a:lnTo>
                <a:moveTo>
                  <a:pt x="3476" y="661"/>
                </a:moveTo>
                <a:lnTo>
                  <a:pt x="3534" y="651"/>
                </a:lnTo>
                <a:lnTo>
                  <a:pt x="3531" y="651"/>
                </a:lnTo>
                <a:lnTo>
                  <a:pt x="3522" y="654"/>
                </a:lnTo>
                <a:moveTo>
                  <a:pt x="3471" y="649"/>
                </a:moveTo>
                <a:lnTo>
                  <a:pt x="3474" y="661"/>
                </a:lnTo>
                <a:lnTo>
                  <a:pt x="3471" y="687"/>
                </a:lnTo>
                <a:lnTo>
                  <a:pt x="3471" y="704"/>
                </a:lnTo>
                <a:lnTo>
                  <a:pt x="3469" y="716"/>
                </a:lnTo>
                <a:lnTo>
                  <a:pt x="3469" y="723"/>
                </a:lnTo>
                <a:lnTo>
                  <a:pt x="3464" y="733"/>
                </a:lnTo>
                <a:lnTo>
                  <a:pt x="3459" y="747"/>
                </a:lnTo>
                <a:lnTo>
                  <a:pt x="3452" y="757"/>
                </a:lnTo>
                <a:lnTo>
                  <a:pt x="3445" y="766"/>
                </a:lnTo>
                <a:moveTo>
                  <a:pt x="3447" y="718"/>
                </a:moveTo>
                <a:lnTo>
                  <a:pt x="3471" y="702"/>
                </a:lnTo>
                <a:moveTo>
                  <a:pt x="3454" y="670"/>
                </a:moveTo>
                <a:lnTo>
                  <a:pt x="3459" y="682"/>
                </a:lnTo>
                <a:lnTo>
                  <a:pt x="3459" y="692"/>
                </a:lnTo>
                <a:moveTo>
                  <a:pt x="3486" y="670"/>
                </a:moveTo>
                <a:lnTo>
                  <a:pt x="3488" y="680"/>
                </a:lnTo>
                <a:lnTo>
                  <a:pt x="3486" y="750"/>
                </a:lnTo>
                <a:lnTo>
                  <a:pt x="3488" y="757"/>
                </a:lnTo>
                <a:lnTo>
                  <a:pt x="3488" y="759"/>
                </a:lnTo>
                <a:lnTo>
                  <a:pt x="3493" y="762"/>
                </a:lnTo>
                <a:lnTo>
                  <a:pt x="3498" y="764"/>
                </a:lnTo>
                <a:lnTo>
                  <a:pt x="3505" y="764"/>
                </a:lnTo>
                <a:lnTo>
                  <a:pt x="3524" y="762"/>
                </a:lnTo>
                <a:lnTo>
                  <a:pt x="3531" y="762"/>
                </a:lnTo>
                <a:lnTo>
                  <a:pt x="3536" y="759"/>
                </a:lnTo>
                <a:lnTo>
                  <a:pt x="3534" y="733"/>
                </a:lnTo>
                <a:lnTo>
                  <a:pt x="3536" y="759"/>
                </a:lnTo>
                <a:moveTo>
                  <a:pt x="3502" y="680"/>
                </a:moveTo>
                <a:lnTo>
                  <a:pt x="3502" y="711"/>
                </a:lnTo>
                <a:moveTo>
                  <a:pt x="3488" y="680"/>
                </a:moveTo>
                <a:lnTo>
                  <a:pt x="3526" y="675"/>
                </a:lnTo>
                <a:lnTo>
                  <a:pt x="3524" y="673"/>
                </a:lnTo>
                <a:lnTo>
                  <a:pt x="3522" y="709"/>
                </a:lnTo>
                <a:lnTo>
                  <a:pt x="3524" y="709"/>
                </a:lnTo>
                <a:lnTo>
                  <a:pt x="3488" y="714"/>
                </a:lnTo>
                <a:moveTo>
                  <a:pt x="3562" y="730"/>
                </a:moveTo>
                <a:lnTo>
                  <a:pt x="3572" y="730"/>
                </a:lnTo>
                <a:lnTo>
                  <a:pt x="3577" y="733"/>
                </a:lnTo>
                <a:lnTo>
                  <a:pt x="3579" y="733"/>
                </a:lnTo>
                <a:lnTo>
                  <a:pt x="3582" y="735"/>
                </a:lnTo>
                <a:lnTo>
                  <a:pt x="3584" y="735"/>
                </a:lnTo>
                <a:lnTo>
                  <a:pt x="3584" y="738"/>
                </a:lnTo>
                <a:lnTo>
                  <a:pt x="3586" y="740"/>
                </a:lnTo>
                <a:lnTo>
                  <a:pt x="3586" y="742"/>
                </a:lnTo>
                <a:lnTo>
                  <a:pt x="3584" y="747"/>
                </a:lnTo>
                <a:lnTo>
                  <a:pt x="3582" y="750"/>
                </a:lnTo>
                <a:lnTo>
                  <a:pt x="3579" y="752"/>
                </a:lnTo>
                <a:lnTo>
                  <a:pt x="3577" y="750"/>
                </a:lnTo>
                <a:lnTo>
                  <a:pt x="3577" y="745"/>
                </a:lnTo>
                <a:lnTo>
                  <a:pt x="3574" y="742"/>
                </a:lnTo>
                <a:lnTo>
                  <a:pt x="3574" y="738"/>
                </a:lnTo>
                <a:lnTo>
                  <a:pt x="3570" y="733"/>
                </a:lnTo>
                <a:lnTo>
                  <a:pt x="3567" y="730"/>
                </a:lnTo>
                <a:lnTo>
                  <a:pt x="3562" y="730"/>
                </a:lnTo>
                <a:close/>
                <a:moveTo>
                  <a:pt x="3584" y="738"/>
                </a:moveTo>
                <a:lnTo>
                  <a:pt x="3584" y="745"/>
                </a:lnTo>
                <a:moveTo>
                  <a:pt x="3584" y="750"/>
                </a:moveTo>
                <a:lnTo>
                  <a:pt x="3584" y="735"/>
                </a:lnTo>
                <a:moveTo>
                  <a:pt x="3582" y="735"/>
                </a:moveTo>
                <a:lnTo>
                  <a:pt x="3582" y="750"/>
                </a:lnTo>
                <a:moveTo>
                  <a:pt x="3579" y="752"/>
                </a:moveTo>
                <a:lnTo>
                  <a:pt x="3579" y="733"/>
                </a:lnTo>
                <a:moveTo>
                  <a:pt x="3577" y="750"/>
                </a:moveTo>
                <a:lnTo>
                  <a:pt x="3577" y="733"/>
                </a:lnTo>
                <a:lnTo>
                  <a:pt x="3577" y="747"/>
                </a:lnTo>
                <a:moveTo>
                  <a:pt x="3574" y="733"/>
                </a:moveTo>
                <a:lnTo>
                  <a:pt x="3574" y="740"/>
                </a:lnTo>
                <a:moveTo>
                  <a:pt x="3572" y="738"/>
                </a:moveTo>
                <a:lnTo>
                  <a:pt x="3572" y="733"/>
                </a:lnTo>
                <a:moveTo>
                  <a:pt x="3572" y="730"/>
                </a:moveTo>
                <a:lnTo>
                  <a:pt x="3572" y="735"/>
                </a:lnTo>
                <a:moveTo>
                  <a:pt x="3570" y="733"/>
                </a:moveTo>
                <a:lnTo>
                  <a:pt x="3570" y="730"/>
                </a:lnTo>
                <a:moveTo>
                  <a:pt x="3567" y="730"/>
                </a:moveTo>
                <a:lnTo>
                  <a:pt x="3572" y="730"/>
                </a:lnTo>
                <a:moveTo>
                  <a:pt x="3577" y="733"/>
                </a:moveTo>
                <a:lnTo>
                  <a:pt x="3570" y="733"/>
                </a:lnTo>
                <a:lnTo>
                  <a:pt x="3579" y="733"/>
                </a:lnTo>
                <a:moveTo>
                  <a:pt x="3582" y="735"/>
                </a:moveTo>
                <a:lnTo>
                  <a:pt x="3572" y="735"/>
                </a:lnTo>
                <a:lnTo>
                  <a:pt x="3582" y="735"/>
                </a:lnTo>
                <a:close/>
                <a:moveTo>
                  <a:pt x="3584" y="738"/>
                </a:moveTo>
                <a:lnTo>
                  <a:pt x="3574" y="738"/>
                </a:lnTo>
                <a:moveTo>
                  <a:pt x="3574" y="740"/>
                </a:moveTo>
                <a:lnTo>
                  <a:pt x="3586" y="740"/>
                </a:lnTo>
                <a:moveTo>
                  <a:pt x="3586" y="742"/>
                </a:moveTo>
                <a:lnTo>
                  <a:pt x="3577" y="742"/>
                </a:lnTo>
                <a:moveTo>
                  <a:pt x="3577" y="745"/>
                </a:moveTo>
                <a:lnTo>
                  <a:pt x="3584" y="745"/>
                </a:lnTo>
                <a:moveTo>
                  <a:pt x="3584" y="747"/>
                </a:moveTo>
                <a:lnTo>
                  <a:pt x="3577" y="747"/>
                </a:lnTo>
                <a:moveTo>
                  <a:pt x="3577" y="750"/>
                </a:moveTo>
                <a:lnTo>
                  <a:pt x="3582" y="750"/>
                </a:lnTo>
                <a:moveTo>
                  <a:pt x="3690" y="630"/>
                </a:moveTo>
                <a:lnTo>
                  <a:pt x="3692" y="632"/>
                </a:lnTo>
                <a:lnTo>
                  <a:pt x="3690" y="632"/>
                </a:lnTo>
                <a:lnTo>
                  <a:pt x="3690" y="769"/>
                </a:lnTo>
                <a:lnTo>
                  <a:pt x="3687" y="759"/>
                </a:lnTo>
                <a:lnTo>
                  <a:pt x="3690" y="750"/>
                </a:lnTo>
                <a:moveTo>
                  <a:pt x="3690" y="690"/>
                </a:moveTo>
                <a:lnTo>
                  <a:pt x="3699" y="699"/>
                </a:lnTo>
                <a:lnTo>
                  <a:pt x="3702" y="704"/>
                </a:lnTo>
                <a:moveTo>
                  <a:pt x="3690" y="678"/>
                </a:moveTo>
                <a:lnTo>
                  <a:pt x="3682" y="697"/>
                </a:lnTo>
                <a:lnTo>
                  <a:pt x="3678" y="709"/>
                </a:lnTo>
                <a:lnTo>
                  <a:pt x="3673" y="718"/>
                </a:lnTo>
                <a:lnTo>
                  <a:pt x="3668" y="726"/>
                </a:lnTo>
                <a:lnTo>
                  <a:pt x="3663" y="733"/>
                </a:lnTo>
                <a:moveTo>
                  <a:pt x="3668" y="678"/>
                </a:moveTo>
                <a:lnTo>
                  <a:pt x="3702" y="673"/>
                </a:lnTo>
                <a:moveTo>
                  <a:pt x="3704" y="666"/>
                </a:moveTo>
                <a:lnTo>
                  <a:pt x="3726" y="658"/>
                </a:lnTo>
                <a:lnTo>
                  <a:pt x="3723" y="656"/>
                </a:lnTo>
                <a:lnTo>
                  <a:pt x="3721" y="670"/>
                </a:lnTo>
                <a:lnTo>
                  <a:pt x="3718" y="687"/>
                </a:lnTo>
                <a:lnTo>
                  <a:pt x="3716" y="697"/>
                </a:lnTo>
                <a:lnTo>
                  <a:pt x="3711" y="709"/>
                </a:lnTo>
                <a:lnTo>
                  <a:pt x="3706" y="721"/>
                </a:lnTo>
                <a:lnTo>
                  <a:pt x="3702" y="728"/>
                </a:lnTo>
                <a:lnTo>
                  <a:pt x="3694" y="742"/>
                </a:lnTo>
                <a:moveTo>
                  <a:pt x="3706" y="682"/>
                </a:moveTo>
                <a:lnTo>
                  <a:pt x="3714" y="704"/>
                </a:lnTo>
                <a:lnTo>
                  <a:pt x="3718" y="718"/>
                </a:lnTo>
                <a:lnTo>
                  <a:pt x="3721" y="723"/>
                </a:lnTo>
                <a:lnTo>
                  <a:pt x="3721" y="730"/>
                </a:lnTo>
                <a:moveTo>
                  <a:pt x="3728" y="697"/>
                </a:moveTo>
                <a:lnTo>
                  <a:pt x="3733" y="711"/>
                </a:lnTo>
                <a:lnTo>
                  <a:pt x="3733" y="716"/>
                </a:lnTo>
                <a:moveTo>
                  <a:pt x="3726" y="687"/>
                </a:moveTo>
                <a:lnTo>
                  <a:pt x="3759" y="680"/>
                </a:lnTo>
                <a:lnTo>
                  <a:pt x="3757" y="680"/>
                </a:lnTo>
                <a:lnTo>
                  <a:pt x="3752" y="682"/>
                </a:lnTo>
                <a:moveTo>
                  <a:pt x="3740" y="627"/>
                </a:moveTo>
                <a:lnTo>
                  <a:pt x="3745" y="634"/>
                </a:lnTo>
                <a:lnTo>
                  <a:pt x="3742" y="634"/>
                </a:lnTo>
                <a:lnTo>
                  <a:pt x="3742" y="762"/>
                </a:lnTo>
                <a:lnTo>
                  <a:pt x="3742" y="766"/>
                </a:lnTo>
                <a:lnTo>
                  <a:pt x="3740" y="769"/>
                </a:lnTo>
                <a:lnTo>
                  <a:pt x="3726" y="750"/>
                </a:lnTo>
                <a:lnTo>
                  <a:pt x="3740" y="766"/>
                </a:lnTo>
                <a:moveTo>
                  <a:pt x="3824" y="627"/>
                </a:moveTo>
                <a:lnTo>
                  <a:pt x="3831" y="639"/>
                </a:lnTo>
                <a:lnTo>
                  <a:pt x="3831" y="644"/>
                </a:lnTo>
                <a:moveTo>
                  <a:pt x="3800" y="656"/>
                </a:moveTo>
                <a:lnTo>
                  <a:pt x="3865" y="646"/>
                </a:lnTo>
                <a:lnTo>
                  <a:pt x="3855" y="646"/>
                </a:lnTo>
                <a:moveTo>
                  <a:pt x="3800" y="644"/>
                </a:moveTo>
                <a:lnTo>
                  <a:pt x="3800" y="682"/>
                </a:lnTo>
                <a:lnTo>
                  <a:pt x="3798" y="704"/>
                </a:lnTo>
                <a:lnTo>
                  <a:pt x="3795" y="721"/>
                </a:lnTo>
                <a:lnTo>
                  <a:pt x="3790" y="735"/>
                </a:lnTo>
                <a:lnTo>
                  <a:pt x="3786" y="747"/>
                </a:lnTo>
                <a:lnTo>
                  <a:pt x="3781" y="759"/>
                </a:lnTo>
                <a:lnTo>
                  <a:pt x="3776" y="769"/>
                </a:lnTo>
                <a:moveTo>
                  <a:pt x="3776" y="718"/>
                </a:moveTo>
                <a:lnTo>
                  <a:pt x="3798" y="702"/>
                </a:lnTo>
                <a:moveTo>
                  <a:pt x="3781" y="670"/>
                </a:moveTo>
                <a:lnTo>
                  <a:pt x="3788" y="680"/>
                </a:lnTo>
                <a:lnTo>
                  <a:pt x="3793" y="687"/>
                </a:lnTo>
                <a:moveTo>
                  <a:pt x="3829" y="661"/>
                </a:moveTo>
                <a:lnTo>
                  <a:pt x="3812" y="675"/>
                </a:lnTo>
                <a:lnTo>
                  <a:pt x="3812" y="668"/>
                </a:lnTo>
                <a:lnTo>
                  <a:pt x="3812" y="678"/>
                </a:lnTo>
                <a:lnTo>
                  <a:pt x="3812" y="702"/>
                </a:lnTo>
                <a:lnTo>
                  <a:pt x="3810" y="702"/>
                </a:lnTo>
                <a:lnTo>
                  <a:pt x="3829" y="690"/>
                </a:lnTo>
                <a:lnTo>
                  <a:pt x="3824" y="680"/>
                </a:lnTo>
                <a:lnTo>
                  <a:pt x="3831" y="694"/>
                </a:lnTo>
                <a:moveTo>
                  <a:pt x="3843" y="675"/>
                </a:moveTo>
                <a:lnTo>
                  <a:pt x="3838" y="697"/>
                </a:lnTo>
                <a:lnTo>
                  <a:pt x="3831" y="706"/>
                </a:lnTo>
                <a:lnTo>
                  <a:pt x="3829" y="714"/>
                </a:lnTo>
                <a:moveTo>
                  <a:pt x="3831" y="675"/>
                </a:moveTo>
                <a:lnTo>
                  <a:pt x="3860" y="668"/>
                </a:lnTo>
                <a:lnTo>
                  <a:pt x="3860" y="666"/>
                </a:lnTo>
                <a:lnTo>
                  <a:pt x="3858" y="680"/>
                </a:lnTo>
                <a:lnTo>
                  <a:pt x="3853" y="699"/>
                </a:lnTo>
                <a:lnTo>
                  <a:pt x="3853" y="702"/>
                </a:lnTo>
                <a:lnTo>
                  <a:pt x="3846" y="694"/>
                </a:lnTo>
                <a:lnTo>
                  <a:pt x="3853" y="702"/>
                </a:lnTo>
                <a:moveTo>
                  <a:pt x="3831" y="718"/>
                </a:moveTo>
                <a:lnTo>
                  <a:pt x="3831" y="757"/>
                </a:lnTo>
                <a:moveTo>
                  <a:pt x="3846" y="733"/>
                </a:moveTo>
                <a:lnTo>
                  <a:pt x="3817" y="738"/>
                </a:lnTo>
                <a:moveTo>
                  <a:pt x="3810" y="714"/>
                </a:moveTo>
                <a:lnTo>
                  <a:pt x="3812" y="769"/>
                </a:lnTo>
                <a:lnTo>
                  <a:pt x="3812" y="759"/>
                </a:lnTo>
                <a:lnTo>
                  <a:pt x="3846" y="754"/>
                </a:lnTo>
                <a:lnTo>
                  <a:pt x="3853" y="762"/>
                </a:lnTo>
                <a:lnTo>
                  <a:pt x="3853" y="752"/>
                </a:lnTo>
                <a:lnTo>
                  <a:pt x="3855" y="733"/>
                </a:lnTo>
                <a:lnTo>
                  <a:pt x="3855" y="711"/>
                </a:lnTo>
                <a:lnTo>
                  <a:pt x="3858" y="714"/>
                </a:lnTo>
                <a:lnTo>
                  <a:pt x="3812" y="721"/>
                </a:lnTo>
                <a:moveTo>
                  <a:pt x="3915" y="793"/>
                </a:moveTo>
                <a:lnTo>
                  <a:pt x="3920" y="788"/>
                </a:lnTo>
                <a:lnTo>
                  <a:pt x="3925" y="778"/>
                </a:lnTo>
                <a:lnTo>
                  <a:pt x="3925" y="766"/>
                </a:lnTo>
                <a:lnTo>
                  <a:pt x="3920" y="759"/>
                </a:lnTo>
                <a:lnTo>
                  <a:pt x="3915" y="766"/>
                </a:lnTo>
                <a:lnTo>
                  <a:pt x="3920" y="771"/>
                </a:lnTo>
                <a:lnTo>
                  <a:pt x="3925" y="766"/>
                </a:lnTo>
                <a:moveTo>
                  <a:pt x="4002" y="642"/>
                </a:moveTo>
                <a:lnTo>
                  <a:pt x="4004" y="644"/>
                </a:lnTo>
                <a:lnTo>
                  <a:pt x="4006" y="642"/>
                </a:lnTo>
                <a:lnTo>
                  <a:pt x="4076" y="634"/>
                </a:lnTo>
                <a:lnTo>
                  <a:pt x="4064" y="634"/>
                </a:lnTo>
                <a:moveTo>
                  <a:pt x="4045" y="642"/>
                </a:moveTo>
                <a:lnTo>
                  <a:pt x="4047" y="646"/>
                </a:lnTo>
                <a:lnTo>
                  <a:pt x="4045" y="687"/>
                </a:lnTo>
                <a:moveTo>
                  <a:pt x="4028" y="644"/>
                </a:moveTo>
                <a:lnTo>
                  <a:pt x="4030" y="649"/>
                </a:lnTo>
                <a:lnTo>
                  <a:pt x="4030" y="690"/>
                </a:lnTo>
                <a:moveTo>
                  <a:pt x="4011" y="656"/>
                </a:moveTo>
                <a:lnTo>
                  <a:pt x="4014" y="666"/>
                </a:lnTo>
                <a:lnTo>
                  <a:pt x="4014" y="697"/>
                </a:lnTo>
                <a:lnTo>
                  <a:pt x="4014" y="692"/>
                </a:lnTo>
                <a:lnTo>
                  <a:pt x="4066" y="685"/>
                </a:lnTo>
                <a:lnTo>
                  <a:pt x="4064" y="685"/>
                </a:lnTo>
                <a:lnTo>
                  <a:pt x="4066" y="654"/>
                </a:lnTo>
                <a:lnTo>
                  <a:pt x="4066" y="658"/>
                </a:lnTo>
                <a:lnTo>
                  <a:pt x="4014" y="663"/>
                </a:lnTo>
                <a:moveTo>
                  <a:pt x="4038" y="692"/>
                </a:moveTo>
                <a:lnTo>
                  <a:pt x="4038" y="694"/>
                </a:lnTo>
                <a:lnTo>
                  <a:pt x="4023" y="730"/>
                </a:lnTo>
                <a:lnTo>
                  <a:pt x="4028" y="735"/>
                </a:lnTo>
                <a:lnTo>
                  <a:pt x="4045" y="745"/>
                </a:lnTo>
                <a:lnTo>
                  <a:pt x="4059" y="752"/>
                </a:lnTo>
                <a:lnTo>
                  <a:pt x="4064" y="757"/>
                </a:lnTo>
                <a:lnTo>
                  <a:pt x="4066" y="762"/>
                </a:lnTo>
                <a:moveTo>
                  <a:pt x="3997" y="714"/>
                </a:moveTo>
                <a:lnTo>
                  <a:pt x="4002" y="716"/>
                </a:lnTo>
                <a:lnTo>
                  <a:pt x="4004" y="716"/>
                </a:lnTo>
                <a:lnTo>
                  <a:pt x="4083" y="706"/>
                </a:lnTo>
                <a:lnTo>
                  <a:pt x="4081" y="704"/>
                </a:lnTo>
                <a:lnTo>
                  <a:pt x="4074" y="706"/>
                </a:lnTo>
                <a:moveTo>
                  <a:pt x="4054" y="711"/>
                </a:moveTo>
                <a:lnTo>
                  <a:pt x="4050" y="723"/>
                </a:lnTo>
                <a:lnTo>
                  <a:pt x="4045" y="730"/>
                </a:lnTo>
                <a:lnTo>
                  <a:pt x="4040" y="740"/>
                </a:lnTo>
                <a:lnTo>
                  <a:pt x="4035" y="747"/>
                </a:lnTo>
                <a:lnTo>
                  <a:pt x="4026" y="754"/>
                </a:lnTo>
                <a:lnTo>
                  <a:pt x="4016" y="759"/>
                </a:lnTo>
                <a:lnTo>
                  <a:pt x="4011" y="764"/>
                </a:lnTo>
                <a:lnTo>
                  <a:pt x="4004" y="764"/>
                </a:lnTo>
                <a:moveTo>
                  <a:pt x="4138" y="646"/>
                </a:moveTo>
                <a:lnTo>
                  <a:pt x="4136" y="654"/>
                </a:lnTo>
                <a:lnTo>
                  <a:pt x="4131" y="668"/>
                </a:lnTo>
                <a:lnTo>
                  <a:pt x="4122" y="685"/>
                </a:lnTo>
                <a:lnTo>
                  <a:pt x="4112" y="699"/>
                </a:lnTo>
                <a:lnTo>
                  <a:pt x="4105" y="709"/>
                </a:lnTo>
                <a:lnTo>
                  <a:pt x="4098" y="714"/>
                </a:lnTo>
                <a:moveTo>
                  <a:pt x="4153" y="627"/>
                </a:moveTo>
                <a:lnTo>
                  <a:pt x="4158" y="630"/>
                </a:lnTo>
                <a:lnTo>
                  <a:pt x="4160" y="642"/>
                </a:lnTo>
                <a:lnTo>
                  <a:pt x="4167" y="658"/>
                </a:lnTo>
                <a:lnTo>
                  <a:pt x="4174" y="675"/>
                </a:lnTo>
                <a:lnTo>
                  <a:pt x="4186" y="694"/>
                </a:lnTo>
                <a:lnTo>
                  <a:pt x="4189" y="699"/>
                </a:lnTo>
                <a:lnTo>
                  <a:pt x="4203" y="699"/>
                </a:lnTo>
                <a:lnTo>
                  <a:pt x="4189" y="697"/>
                </a:lnTo>
                <a:lnTo>
                  <a:pt x="4186" y="692"/>
                </a:lnTo>
                <a:moveTo>
                  <a:pt x="4124" y="702"/>
                </a:moveTo>
                <a:lnTo>
                  <a:pt x="4170" y="694"/>
                </a:lnTo>
                <a:lnTo>
                  <a:pt x="4170" y="690"/>
                </a:lnTo>
                <a:lnTo>
                  <a:pt x="4172" y="692"/>
                </a:lnTo>
                <a:lnTo>
                  <a:pt x="4170" y="694"/>
                </a:lnTo>
                <a:lnTo>
                  <a:pt x="4167" y="721"/>
                </a:lnTo>
                <a:lnTo>
                  <a:pt x="4165" y="735"/>
                </a:lnTo>
                <a:lnTo>
                  <a:pt x="4160" y="754"/>
                </a:lnTo>
                <a:lnTo>
                  <a:pt x="4155" y="764"/>
                </a:lnTo>
                <a:lnTo>
                  <a:pt x="4155" y="766"/>
                </a:lnTo>
                <a:lnTo>
                  <a:pt x="4150" y="754"/>
                </a:lnTo>
                <a:lnTo>
                  <a:pt x="4143" y="747"/>
                </a:lnTo>
                <a:moveTo>
                  <a:pt x="4141" y="699"/>
                </a:moveTo>
                <a:lnTo>
                  <a:pt x="4143" y="706"/>
                </a:lnTo>
                <a:lnTo>
                  <a:pt x="4138" y="721"/>
                </a:lnTo>
                <a:lnTo>
                  <a:pt x="4134" y="730"/>
                </a:lnTo>
                <a:lnTo>
                  <a:pt x="4126" y="747"/>
                </a:lnTo>
                <a:lnTo>
                  <a:pt x="4119" y="757"/>
                </a:lnTo>
                <a:lnTo>
                  <a:pt x="4110" y="764"/>
                </a:lnTo>
                <a:lnTo>
                  <a:pt x="4102" y="771"/>
                </a:lnTo>
                <a:moveTo>
                  <a:pt x="4234" y="627"/>
                </a:moveTo>
                <a:lnTo>
                  <a:pt x="4239" y="634"/>
                </a:lnTo>
                <a:lnTo>
                  <a:pt x="4237" y="769"/>
                </a:lnTo>
                <a:lnTo>
                  <a:pt x="4237" y="747"/>
                </a:lnTo>
                <a:moveTo>
                  <a:pt x="4237" y="678"/>
                </a:moveTo>
                <a:lnTo>
                  <a:pt x="4230" y="694"/>
                </a:lnTo>
                <a:lnTo>
                  <a:pt x="4222" y="711"/>
                </a:lnTo>
                <a:lnTo>
                  <a:pt x="4218" y="723"/>
                </a:lnTo>
                <a:lnTo>
                  <a:pt x="4213" y="730"/>
                </a:lnTo>
                <a:moveTo>
                  <a:pt x="4239" y="685"/>
                </a:moveTo>
                <a:lnTo>
                  <a:pt x="4249" y="697"/>
                </a:lnTo>
                <a:lnTo>
                  <a:pt x="4251" y="702"/>
                </a:lnTo>
                <a:moveTo>
                  <a:pt x="4215" y="675"/>
                </a:moveTo>
                <a:lnTo>
                  <a:pt x="4251" y="668"/>
                </a:lnTo>
                <a:moveTo>
                  <a:pt x="4258" y="670"/>
                </a:moveTo>
                <a:lnTo>
                  <a:pt x="4304" y="663"/>
                </a:lnTo>
                <a:moveTo>
                  <a:pt x="4273" y="627"/>
                </a:moveTo>
                <a:lnTo>
                  <a:pt x="4280" y="634"/>
                </a:lnTo>
                <a:lnTo>
                  <a:pt x="4278" y="632"/>
                </a:lnTo>
                <a:lnTo>
                  <a:pt x="4275" y="694"/>
                </a:lnTo>
                <a:moveTo>
                  <a:pt x="4258" y="697"/>
                </a:moveTo>
                <a:lnTo>
                  <a:pt x="4294" y="692"/>
                </a:lnTo>
                <a:lnTo>
                  <a:pt x="4292" y="692"/>
                </a:lnTo>
                <a:lnTo>
                  <a:pt x="4287" y="704"/>
                </a:lnTo>
                <a:lnTo>
                  <a:pt x="4282" y="718"/>
                </a:lnTo>
                <a:lnTo>
                  <a:pt x="4275" y="730"/>
                </a:lnTo>
                <a:lnTo>
                  <a:pt x="4270" y="740"/>
                </a:lnTo>
                <a:lnTo>
                  <a:pt x="4266" y="747"/>
                </a:lnTo>
                <a:lnTo>
                  <a:pt x="4258" y="754"/>
                </a:lnTo>
                <a:lnTo>
                  <a:pt x="4254" y="759"/>
                </a:lnTo>
                <a:lnTo>
                  <a:pt x="4249" y="764"/>
                </a:lnTo>
                <a:lnTo>
                  <a:pt x="4244" y="769"/>
                </a:lnTo>
                <a:moveTo>
                  <a:pt x="4261" y="709"/>
                </a:moveTo>
                <a:lnTo>
                  <a:pt x="4263" y="711"/>
                </a:lnTo>
                <a:lnTo>
                  <a:pt x="4292" y="762"/>
                </a:lnTo>
                <a:lnTo>
                  <a:pt x="4294" y="762"/>
                </a:lnTo>
                <a:lnTo>
                  <a:pt x="4309" y="764"/>
                </a:lnTo>
                <a:moveTo>
                  <a:pt x="4345" y="632"/>
                </a:moveTo>
                <a:lnTo>
                  <a:pt x="4347" y="637"/>
                </a:lnTo>
                <a:lnTo>
                  <a:pt x="4347" y="723"/>
                </a:lnTo>
                <a:moveTo>
                  <a:pt x="4326" y="687"/>
                </a:moveTo>
                <a:lnTo>
                  <a:pt x="4362" y="680"/>
                </a:lnTo>
                <a:moveTo>
                  <a:pt x="4326" y="738"/>
                </a:moveTo>
                <a:lnTo>
                  <a:pt x="4328" y="738"/>
                </a:lnTo>
                <a:lnTo>
                  <a:pt x="4364" y="714"/>
                </a:lnTo>
                <a:moveTo>
                  <a:pt x="4381" y="634"/>
                </a:moveTo>
                <a:lnTo>
                  <a:pt x="4381" y="642"/>
                </a:lnTo>
                <a:lnTo>
                  <a:pt x="4376" y="666"/>
                </a:lnTo>
                <a:lnTo>
                  <a:pt x="4369" y="687"/>
                </a:lnTo>
                <a:lnTo>
                  <a:pt x="4362" y="702"/>
                </a:lnTo>
                <a:moveTo>
                  <a:pt x="4376" y="670"/>
                </a:moveTo>
                <a:lnTo>
                  <a:pt x="4381" y="673"/>
                </a:lnTo>
                <a:lnTo>
                  <a:pt x="4414" y="663"/>
                </a:lnTo>
                <a:lnTo>
                  <a:pt x="4412" y="661"/>
                </a:lnTo>
                <a:lnTo>
                  <a:pt x="4410" y="670"/>
                </a:lnTo>
                <a:lnTo>
                  <a:pt x="4410" y="673"/>
                </a:lnTo>
                <a:lnTo>
                  <a:pt x="4407" y="704"/>
                </a:lnTo>
                <a:lnTo>
                  <a:pt x="4407" y="706"/>
                </a:lnTo>
                <a:lnTo>
                  <a:pt x="4405" y="721"/>
                </a:lnTo>
                <a:lnTo>
                  <a:pt x="4402" y="738"/>
                </a:lnTo>
                <a:lnTo>
                  <a:pt x="4402" y="750"/>
                </a:lnTo>
                <a:lnTo>
                  <a:pt x="4400" y="759"/>
                </a:lnTo>
                <a:lnTo>
                  <a:pt x="4395" y="764"/>
                </a:lnTo>
                <a:lnTo>
                  <a:pt x="4381" y="745"/>
                </a:lnTo>
                <a:lnTo>
                  <a:pt x="4398" y="762"/>
                </a:lnTo>
                <a:moveTo>
                  <a:pt x="4376" y="692"/>
                </a:moveTo>
                <a:lnTo>
                  <a:pt x="4388" y="699"/>
                </a:lnTo>
                <a:lnTo>
                  <a:pt x="4390" y="704"/>
                </a:lnTo>
                <a:moveTo>
                  <a:pt x="4362" y="735"/>
                </a:moveTo>
                <a:lnTo>
                  <a:pt x="4366" y="735"/>
                </a:lnTo>
                <a:lnTo>
                  <a:pt x="4395" y="716"/>
                </a:lnTo>
                <a:moveTo>
                  <a:pt x="4472" y="627"/>
                </a:moveTo>
                <a:lnTo>
                  <a:pt x="4472" y="637"/>
                </a:lnTo>
                <a:lnTo>
                  <a:pt x="4460" y="666"/>
                </a:lnTo>
                <a:lnTo>
                  <a:pt x="4453" y="682"/>
                </a:lnTo>
                <a:lnTo>
                  <a:pt x="4443" y="694"/>
                </a:lnTo>
                <a:lnTo>
                  <a:pt x="4441" y="702"/>
                </a:lnTo>
                <a:moveTo>
                  <a:pt x="4460" y="666"/>
                </a:moveTo>
                <a:lnTo>
                  <a:pt x="4465" y="668"/>
                </a:lnTo>
                <a:lnTo>
                  <a:pt x="4520" y="656"/>
                </a:lnTo>
                <a:lnTo>
                  <a:pt x="4518" y="651"/>
                </a:lnTo>
                <a:lnTo>
                  <a:pt x="4518" y="666"/>
                </a:lnTo>
                <a:lnTo>
                  <a:pt x="4515" y="692"/>
                </a:lnTo>
                <a:lnTo>
                  <a:pt x="4510" y="723"/>
                </a:lnTo>
                <a:lnTo>
                  <a:pt x="4508" y="745"/>
                </a:lnTo>
                <a:lnTo>
                  <a:pt x="4506" y="754"/>
                </a:lnTo>
                <a:lnTo>
                  <a:pt x="4506" y="764"/>
                </a:lnTo>
                <a:lnTo>
                  <a:pt x="4503" y="766"/>
                </a:lnTo>
                <a:lnTo>
                  <a:pt x="4486" y="742"/>
                </a:lnTo>
                <a:lnTo>
                  <a:pt x="4503" y="764"/>
                </a:lnTo>
                <a:lnTo>
                  <a:pt x="4506" y="762"/>
                </a:lnTo>
                <a:moveTo>
                  <a:pt x="4465" y="685"/>
                </a:moveTo>
                <a:lnTo>
                  <a:pt x="4482" y="694"/>
                </a:lnTo>
                <a:lnTo>
                  <a:pt x="4484" y="694"/>
                </a:lnTo>
                <a:lnTo>
                  <a:pt x="4486" y="702"/>
                </a:lnTo>
                <a:moveTo>
                  <a:pt x="4448" y="730"/>
                </a:moveTo>
                <a:lnTo>
                  <a:pt x="4501" y="711"/>
                </a:lnTo>
                <a:moveTo>
                  <a:pt x="4575" y="793"/>
                </a:moveTo>
                <a:lnTo>
                  <a:pt x="4580" y="788"/>
                </a:lnTo>
                <a:lnTo>
                  <a:pt x="4582" y="778"/>
                </a:lnTo>
                <a:lnTo>
                  <a:pt x="4582" y="766"/>
                </a:lnTo>
                <a:lnTo>
                  <a:pt x="4580" y="759"/>
                </a:lnTo>
                <a:lnTo>
                  <a:pt x="4575" y="766"/>
                </a:lnTo>
                <a:lnTo>
                  <a:pt x="4580" y="771"/>
                </a:lnTo>
                <a:lnTo>
                  <a:pt x="4582" y="766"/>
                </a:lnTo>
                <a:moveTo>
                  <a:pt x="4678" y="630"/>
                </a:moveTo>
                <a:lnTo>
                  <a:pt x="4681" y="632"/>
                </a:lnTo>
                <a:lnTo>
                  <a:pt x="4678" y="632"/>
                </a:lnTo>
                <a:lnTo>
                  <a:pt x="4678" y="769"/>
                </a:lnTo>
                <a:lnTo>
                  <a:pt x="4676" y="759"/>
                </a:lnTo>
                <a:lnTo>
                  <a:pt x="4678" y="750"/>
                </a:lnTo>
                <a:moveTo>
                  <a:pt x="4678" y="690"/>
                </a:moveTo>
                <a:lnTo>
                  <a:pt x="4688" y="699"/>
                </a:lnTo>
                <a:lnTo>
                  <a:pt x="4690" y="704"/>
                </a:lnTo>
                <a:moveTo>
                  <a:pt x="4678" y="678"/>
                </a:moveTo>
                <a:lnTo>
                  <a:pt x="4671" y="697"/>
                </a:lnTo>
                <a:lnTo>
                  <a:pt x="4666" y="709"/>
                </a:lnTo>
                <a:lnTo>
                  <a:pt x="4662" y="718"/>
                </a:lnTo>
                <a:lnTo>
                  <a:pt x="4657" y="726"/>
                </a:lnTo>
                <a:lnTo>
                  <a:pt x="4652" y="733"/>
                </a:lnTo>
                <a:moveTo>
                  <a:pt x="4657" y="678"/>
                </a:moveTo>
                <a:lnTo>
                  <a:pt x="4690" y="673"/>
                </a:lnTo>
                <a:moveTo>
                  <a:pt x="4693" y="666"/>
                </a:moveTo>
                <a:lnTo>
                  <a:pt x="4714" y="658"/>
                </a:lnTo>
                <a:lnTo>
                  <a:pt x="4712" y="656"/>
                </a:lnTo>
                <a:lnTo>
                  <a:pt x="4710" y="670"/>
                </a:lnTo>
                <a:lnTo>
                  <a:pt x="4707" y="687"/>
                </a:lnTo>
                <a:lnTo>
                  <a:pt x="4705" y="697"/>
                </a:lnTo>
                <a:lnTo>
                  <a:pt x="4700" y="709"/>
                </a:lnTo>
                <a:lnTo>
                  <a:pt x="4698" y="721"/>
                </a:lnTo>
                <a:lnTo>
                  <a:pt x="4690" y="728"/>
                </a:lnTo>
                <a:lnTo>
                  <a:pt x="4683" y="742"/>
                </a:lnTo>
                <a:moveTo>
                  <a:pt x="4695" y="682"/>
                </a:moveTo>
                <a:lnTo>
                  <a:pt x="4702" y="704"/>
                </a:lnTo>
                <a:lnTo>
                  <a:pt x="4707" y="718"/>
                </a:lnTo>
                <a:lnTo>
                  <a:pt x="4710" y="723"/>
                </a:lnTo>
                <a:lnTo>
                  <a:pt x="4710" y="730"/>
                </a:lnTo>
                <a:moveTo>
                  <a:pt x="4717" y="697"/>
                </a:moveTo>
                <a:lnTo>
                  <a:pt x="4722" y="711"/>
                </a:lnTo>
                <a:lnTo>
                  <a:pt x="4722" y="716"/>
                </a:lnTo>
                <a:moveTo>
                  <a:pt x="4714" y="687"/>
                </a:moveTo>
                <a:lnTo>
                  <a:pt x="4748" y="680"/>
                </a:lnTo>
                <a:lnTo>
                  <a:pt x="4746" y="680"/>
                </a:lnTo>
                <a:lnTo>
                  <a:pt x="4741" y="682"/>
                </a:lnTo>
                <a:moveTo>
                  <a:pt x="4729" y="627"/>
                </a:moveTo>
                <a:lnTo>
                  <a:pt x="4734" y="634"/>
                </a:lnTo>
                <a:lnTo>
                  <a:pt x="4731" y="634"/>
                </a:lnTo>
                <a:lnTo>
                  <a:pt x="4731" y="762"/>
                </a:lnTo>
                <a:lnTo>
                  <a:pt x="4731" y="766"/>
                </a:lnTo>
                <a:lnTo>
                  <a:pt x="4729" y="769"/>
                </a:lnTo>
                <a:lnTo>
                  <a:pt x="4717" y="750"/>
                </a:lnTo>
                <a:lnTo>
                  <a:pt x="4729" y="766"/>
                </a:lnTo>
                <a:moveTo>
                  <a:pt x="4784" y="634"/>
                </a:moveTo>
                <a:lnTo>
                  <a:pt x="4782" y="644"/>
                </a:lnTo>
                <a:lnTo>
                  <a:pt x="4782" y="656"/>
                </a:lnTo>
                <a:lnTo>
                  <a:pt x="4777" y="666"/>
                </a:lnTo>
                <a:moveTo>
                  <a:pt x="4782" y="646"/>
                </a:moveTo>
                <a:lnTo>
                  <a:pt x="4851" y="634"/>
                </a:lnTo>
                <a:lnTo>
                  <a:pt x="4842" y="651"/>
                </a:lnTo>
                <a:moveTo>
                  <a:pt x="4810" y="663"/>
                </a:moveTo>
                <a:lnTo>
                  <a:pt x="4786" y="670"/>
                </a:lnTo>
                <a:moveTo>
                  <a:pt x="4815" y="690"/>
                </a:moveTo>
                <a:lnTo>
                  <a:pt x="4772" y="697"/>
                </a:lnTo>
                <a:moveTo>
                  <a:pt x="4789" y="697"/>
                </a:moveTo>
                <a:lnTo>
                  <a:pt x="4791" y="704"/>
                </a:lnTo>
                <a:lnTo>
                  <a:pt x="4786" y="721"/>
                </a:lnTo>
                <a:lnTo>
                  <a:pt x="4784" y="735"/>
                </a:lnTo>
                <a:lnTo>
                  <a:pt x="4777" y="747"/>
                </a:lnTo>
                <a:lnTo>
                  <a:pt x="4772" y="754"/>
                </a:lnTo>
                <a:lnTo>
                  <a:pt x="4765" y="762"/>
                </a:lnTo>
                <a:lnTo>
                  <a:pt x="4762" y="764"/>
                </a:lnTo>
                <a:moveTo>
                  <a:pt x="4801" y="697"/>
                </a:moveTo>
                <a:lnTo>
                  <a:pt x="4803" y="702"/>
                </a:lnTo>
                <a:lnTo>
                  <a:pt x="4803" y="745"/>
                </a:lnTo>
                <a:lnTo>
                  <a:pt x="4806" y="750"/>
                </a:lnTo>
                <a:lnTo>
                  <a:pt x="4808" y="754"/>
                </a:lnTo>
                <a:lnTo>
                  <a:pt x="4813" y="754"/>
                </a:lnTo>
                <a:lnTo>
                  <a:pt x="4818" y="757"/>
                </a:lnTo>
                <a:lnTo>
                  <a:pt x="4849" y="757"/>
                </a:lnTo>
                <a:lnTo>
                  <a:pt x="4851" y="754"/>
                </a:lnTo>
                <a:lnTo>
                  <a:pt x="4858" y="752"/>
                </a:lnTo>
                <a:lnTo>
                  <a:pt x="4856" y="726"/>
                </a:lnTo>
                <a:lnTo>
                  <a:pt x="4856" y="754"/>
                </a:lnTo>
                <a:moveTo>
                  <a:pt x="4820" y="699"/>
                </a:moveTo>
                <a:lnTo>
                  <a:pt x="4825" y="709"/>
                </a:lnTo>
                <a:lnTo>
                  <a:pt x="4825" y="716"/>
                </a:lnTo>
                <a:moveTo>
                  <a:pt x="4834" y="654"/>
                </a:moveTo>
                <a:lnTo>
                  <a:pt x="4837" y="658"/>
                </a:lnTo>
                <a:lnTo>
                  <a:pt x="4837" y="742"/>
                </a:lnTo>
                <a:lnTo>
                  <a:pt x="4834" y="745"/>
                </a:lnTo>
                <a:lnTo>
                  <a:pt x="4825" y="733"/>
                </a:lnTo>
                <a:lnTo>
                  <a:pt x="4834" y="742"/>
                </a:lnTo>
                <a:moveTo>
                  <a:pt x="4820" y="685"/>
                </a:moveTo>
                <a:lnTo>
                  <a:pt x="4856" y="678"/>
                </a:lnTo>
                <a:lnTo>
                  <a:pt x="4851" y="675"/>
                </a:lnTo>
                <a:lnTo>
                  <a:pt x="4846" y="678"/>
                </a:lnTo>
                <a:moveTo>
                  <a:pt x="4918" y="630"/>
                </a:moveTo>
                <a:lnTo>
                  <a:pt x="4923" y="639"/>
                </a:lnTo>
                <a:lnTo>
                  <a:pt x="4923" y="649"/>
                </a:lnTo>
                <a:moveTo>
                  <a:pt x="4892" y="649"/>
                </a:moveTo>
                <a:lnTo>
                  <a:pt x="4892" y="661"/>
                </a:lnTo>
                <a:lnTo>
                  <a:pt x="4890" y="670"/>
                </a:lnTo>
                <a:lnTo>
                  <a:pt x="4887" y="678"/>
                </a:lnTo>
                <a:moveTo>
                  <a:pt x="4892" y="661"/>
                </a:moveTo>
                <a:lnTo>
                  <a:pt x="4959" y="654"/>
                </a:lnTo>
                <a:lnTo>
                  <a:pt x="4957" y="651"/>
                </a:lnTo>
                <a:lnTo>
                  <a:pt x="4950" y="670"/>
                </a:lnTo>
                <a:moveTo>
                  <a:pt x="4940" y="678"/>
                </a:moveTo>
                <a:lnTo>
                  <a:pt x="4902" y="685"/>
                </a:lnTo>
                <a:moveTo>
                  <a:pt x="4885" y="706"/>
                </a:moveTo>
                <a:lnTo>
                  <a:pt x="4954" y="697"/>
                </a:lnTo>
                <a:lnTo>
                  <a:pt x="4952" y="697"/>
                </a:lnTo>
                <a:lnTo>
                  <a:pt x="4945" y="699"/>
                </a:lnTo>
                <a:moveTo>
                  <a:pt x="4911" y="706"/>
                </a:moveTo>
                <a:lnTo>
                  <a:pt x="4911" y="714"/>
                </a:lnTo>
                <a:lnTo>
                  <a:pt x="4904" y="730"/>
                </a:lnTo>
                <a:lnTo>
                  <a:pt x="4897" y="745"/>
                </a:lnTo>
                <a:lnTo>
                  <a:pt x="4890" y="754"/>
                </a:lnTo>
                <a:lnTo>
                  <a:pt x="4882" y="762"/>
                </a:lnTo>
                <a:lnTo>
                  <a:pt x="4878" y="766"/>
                </a:lnTo>
                <a:moveTo>
                  <a:pt x="4923" y="711"/>
                </a:moveTo>
                <a:lnTo>
                  <a:pt x="4926" y="714"/>
                </a:lnTo>
                <a:lnTo>
                  <a:pt x="4926" y="757"/>
                </a:lnTo>
                <a:lnTo>
                  <a:pt x="4930" y="762"/>
                </a:lnTo>
                <a:lnTo>
                  <a:pt x="4935" y="762"/>
                </a:lnTo>
                <a:lnTo>
                  <a:pt x="4940" y="764"/>
                </a:lnTo>
                <a:lnTo>
                  <a:pt x="4942" y="764"/>
                </a:lnTo>
                <a:lnTo>
                  <a:pt x="4957" y="762"/>
                </a:lnTo>
                <a:lnTo>
                  <a:pt x="4962" y="759"/>
                </a:lnTo>
                <a:lnTo>
                  <a:pt x="4959" y="730"/>
                </a:lnTo>
                <a:lnTo>
                  <a:pt x="4962" y="759"/>
                </a:lnTo>
                <a:moveTo>
                  <a:pt x="4993" y="654"/>
                </a:moveTo>
                <a:lnTo>
                  <a:pt x="5036" y="649"/>
                </a:lnTo>
                <a:lnTo>
                  <a:pt x="5036" y="646"/>
                </a:lnTo>
                <a:lnTo>
                  <a:pt x="5026" y="651"/>
                </a:lnTo>
                <a:moveTo>
                  <a:pt x="5014" y="630"/>
                </a:moveTo>
                <a:lnTo>
                  <a:pt x="5017" y="634"/>
                </a:lnTo>
                <a:lnTo>
                  <a:pt x="5017" y="694"/>
                </a:lnTo>
                <a:lnTo>
                  <a:pt x="5014" y="716"/>
                </a:lnTo>
                <a:lnTo>
                  <a:pt x="5014" y="699"/>
                </a:lnTo>
                <a:moveTo>
                  <a:pt x="4998" y="661"/>
                </a:moveTo>
                <a:lnTo>
                  <a:pt x="5002" y="666"/>
                </a:lnTo>
                <a:lnTo>
                  <a:pt x="5000" y="685"/>
                </a:lnTo>
                <a:lnTo>
                  <a:pt x="5000" y="692"/>
                </a:lnTo>
                <a:lnTo>
                  <a:pt x="4998" y="685"/>
                </a:lnTo>
                <a:lnTo>
                  <a:pt x="5031" y="682"/>
                </a:lnTo>
                <a:lnTo>
                  <a:pt x="5029" y="682"/>
                </a:lnTo>
                <a:lnTo>
                  <a:pt x="5031" y="661"/>
                </a:lnTo>
                <a:lnTo>
                  <a:pt x="5034" y="663"/>
                </a:lnTo>
                <a:lnTo>
                  <a:pt x="5002" y="668"/>
                </a:lnTo>
                <a:moveTo>
                  <a:pt x="5012" y="685"/>
                </a:moveTo>
                <a:lnTo>
                  <a:pt x="5007" y="697"/>
                </a:lnTo>
                <a:lnTo>
                  <a:pt x="5000" y="706"/>
                </a:lnTo>
                <a:lnTo>
                  <a:pt x="4993" y="716"/>
                </a:lnTo>
                <a:lnTo>
                  <a:pt x="4983" y="723"/>
                </a:lnTo>
                <a:moveTo>
                  <a:pt x="5017" y="690"/>
                </a:moveTo>
                <a:lnTo>
                  <a:pt x="5029" y="704"/>
                </a:lnTo>
                <a:moveTo>
                  <a:pt x="5048" y="630"/>
                </a:moveTo>
                <a:lnTo>
                  <a:pt x="5050" y="637"/>
                </a:lnTo>
                <a:lnTo>
                  <a:pt x="5043" y="668"/>
                </a:lnTo>
                <a:lnTo>
                  <a:pt x="5038" y="682"/>
                </a:lnTo>
                <a:lnTo>
                  <a:pt x="5034" y="692"/>
                </a:lnTo>
                <a:moveTo>
                  <a:pt x="5043" y="666"/>
                </a:moveTo>
                <a:lnTo>
                  <a:pt x="5074" y="661"/>
                </a:lnTo>
                <a:lnTo>
                  <a:pt x="5070" y="661"/>
                </a:lnTo>
                <a:lnTo>
                  <a:pt x="5060" y="663"/>
                </a:lnTo>
                <a:moveTo>
                  <a:pt x="5060" y="666"/>
                </a:moveTo>
                <a:lnTo>
                  <a:pt x="5058" y="673"/>
                </a:lnTo>
                <a:lnTo>
                  <a:pt x="5053" y="685"/>
                </a:lnTo>
                <a:lnTo>
                  <a:pt x="5046" y="697"/>
                </a:lnTo>
                <a:lnTo>
                  <a:pt x="5038" y="706"/>
                </a:lnTo>
                <a:lnTo>
                  <a:pt x="5034" y="711"/>
                </a:lnTo>
                <a:lnTo>
                  <a:pt x="5026" y="718"/>
                </a:lnTo>
                <a:moveTo>
                  <a:pt x="5041" y="678"/>
                </a:moveTo>
                <a:lnTo>
                  <a:pt x="5048" y="692"/>
                </a:lnTo>
                <a:lnTo>
                  <a:pt x="5055" y="704"/>
                </a:lnTo>
                <a:lnTo>
                  <a:pt x="5062" y="718"/>
                </a:lnTo>
                <a:lnTo>
                  <a:pt x="5065" y="721"/>
                </a:lnTo>
                <a:lnTo>
                  <a:pt x="5079" y="721"/>
                </a:lnTo>
                <a:lnTo>
                  <a:pt x="5065" y="718"/>
                </a:lnTo>
                <a:lnTo>
                  <a:pt x="5060" y="711"/>
                </a:lnTo>
                <a:moveTo>
                  <a:pt x="5002" y="726"/>
                </a:moveTo>
                <a:lnTo>
                  <a:pt x="5024" y="726"/>
                </a:lnTo>
                <a:lnTo>
                  <a:pt x="5058" y="721"/>
                </a:lnTo>
                <a:lnTo>
                  <a:pt x="5053" y="721"/>
                </a:lnTo>
                <a:lnTo>
                  <a:pt x="5043" y="723"/>
                </a:lnTo>
                <a:moveTo>
                  <a:pt x="5031" y="726"/>
                </a:moveTo>
                <a:lnTo>
                  <a:pt x="5029" y="766"/>
                </a:lnTo>
                <a:moveTo>
                  <a:pt x="5031" y="745"/>
                </a:moveTo>
                <a:lnTo>
                  <a:pt x="5055" y="742"/>
                </a:lnTo>
                <a:lnTo>
                  <a:pt x="5050" y="742"/>
                </a:lnTo>
                <a:lnTo>
                  <a:pt x="5046" y="745"/>
                </a:lnTo>
                <a:moveTo>
                  <a:pt x="5010" y="738"/>
                </a:moveTo>
                <a:lnTo>
                  <a:pt x="5010" y="766"/>
                </a:lnTo>
                <a:lnTo>
                  <a:pt x="4986" y="769"/>
                </a:lnTo>
                <a:moveTo>
                  <a:pt x="5010" y="766"/>
                </a:moveTo>
                <a:lnTo>
                  <a:pt x="5043" y="766"/>
                </a:lnTo>
                <a:lnTo>
                  <a:pt x="5072" y="764"/>
                </a:lnTo>
                <a:lnTo>
                  <a:pt x="5070" y="762"/>
                </a:lnTo>
                <a:lnTo>
                  <a:pt x="5062" y="764"/>
                </a:lnTo>
                <a:moveTo>
                  <a:pt x="5139" y="632"/>
                </a:moveTo>
                <a:lnTo>
                  <a:pt x="5125" y="642"/>
                </a:lnTo>
                <a:lnTo>
                  <a:pt x="5110" y="651"/>
                </a:lnTo>
                <a:lnTo>
                  <a:pt x="5103" y="654"/>
                </a:lnTo>
                <a:moveTo>
                  <a:pt x="5146" y="670"/>
                </a:moveTo>
                <a:lnTo>
                  <a:pt x="5098" y="682"/>
                </a:lnTo>
                <a:moveTo>
                  <a:pt x="5125" y="642"/>
                </a:moveTo>
                <a:lnTo>
                  <a:pt x="5125" y="769"/>
                </a:lnTo>
                <a:lnTo>
                  <a:pt x="5125" y="762"/>
                </a:lnTo>
                <a:lnTo>
                  <a:pt x="5125" y="750"/>
                </a:lnTo>
                <a:moveTo>
                  <a:pt x="5125" y="680"/>
                </a:moveTo>
                <a:lnTo>
                  <a:pt x="5120" y="694"/>
                </a:lnTo>
                <a:lnTo>
                  <a:pt x="5113" y="706"/>
                </a:lnTo>
                <a:lnTo>
                  <a:pt x="5106" y="718"/>
                </a:lnTo>
                <a:lnTo>
                  <a:pt x="5101" y="726"/>
                </a:lnTo>
                <a:lnTo>
                  <a:pt x="5091" y="738"/>
                </a:lnTo>
                <a:moveTo>
                  <a:pt x="5125" y="690"/>
                </a:moveTo>
                <a:lnTo>
                  <a:pt x="5137" y="699"/>
                </a:lnTo>
                <a:lnTo>
                  <a:pt x="5142" y="706"/>
                </a:lnTo>
                <a:moveTo>
                  <a:pt x="5154" y="658"/>
                </a:moveTo>
                <a:lnTo>
                  <a:pt x="5156" y="670"/>
                </a:lnTo>
                <a:lnTo>
                  <a:pt x="5156" y="728"/>
                </a:lnTo>
                <a:lnTo>
                  <a:pt x="5158" y="740"/>
                </a:lnTo>
                <a:lnTo>
                  <a:pt x="5156" y="728"/>
                </a:lnTo>
                <a:lnTo>
                  <a:pt x="5185" y="723"/>
                </a:lnTo>
                <a:lnTo>
                  <a:pt x="5180" y="723"/>
                </a:lnTo>
                <a:lnTo>
                  <a:pt x="5185" y="658"/>
                </a:lnTo>
                <a:lnTo>
                  <a:pt x="5187" y="663"/>
                </a:lnTo>
                <a:lnTo>
                  <a:pt x="5156" y="670"/>
                </a:lnTo>
                <a:moveTo>
                  <a:pt x="5242" y="627"/>
                </a:moveTo>
                <a:lnTo>
                  <a:pt x="5240" y="637"/>
                </a:lnTo>
                <a:lnTo>
                  <a:pt x="5230" y="666"/>
                </a:lnTo>
                <a:lnTo>
                  <a:pt x="5221" y="682"/>
                </a:lnTo>
                <a:lnTo>
                  <a:pt x="5214" y="694"/>
                </a:lnTo>
                <a:lnTo>
                  <a:pt x="5209" y="702"/>
                </a:lnTo>
                <a:moveTo>
                  <a:pt x="5230" y="666"/>
                </a:moveTo>
                <a:lnTo>
                  <a:pt x="5233" y="668"/>
                </a:lnTo>
                <a:lnTo>
                  <a:pt x="5290" y="656"/>
                </a:lnTo>
                <a:lnTo>
                  <a:pt x="5288" y="651"/>
                </a:lnTo>
                <a:lnTo>
                  <a:pt x="5286" y="666"/>
                </a:lnTo>
                <a:lnTo>
                  <a:pt x="5283" y="692"/>
                </a:lnTo>
                <a:lnTo>
                  <a:pt x="5281" y="723"/>
                </a:lnTo>
                <a:lnTo>
                  <a:pt x="5278" y="745"/>
                </a:lnTo>
                <a:lnTo>
                  <a:pt x="5276" y="754"/>
                </a:lnTo>
                <a:lnTo>
                  <a:pt x="5274" y="764"/>
                </a:lnTo>
                <a:lnTo>
                  <a:pt x="5271" y="766"/>
                </a:lnTo>
                <a:lnTo>
                  <a:pt x="5254" y="742"/>
                </a:lnTo>
                <a:lnTo>
                  <a:pt x="5274" y="764"/>
                </a:lnTo>
                <a:lnTo>
                  <a:pt x="5274" y="762"/>
                </a:lnTo>
                <a:moveTo>
                  <a:pt x="5233" y="685"/>
                </a:moveTo>
                <a:lnTo>
                  <a:pt x="5252" y="694"/>
                </a:lnTo>
                <a:lnTo>
                  <a:pt x="5257" y="702"/>
                </a:lnTo>
                <a:moveTo>
                  <a:pt x="5218" y="730"/>
                </a:moveTo>
                <a:lnTo>
                  <a:pt x="5271" y="711"/>
                </a:lnTo>
                <a:moveTo>
                  <a:pt x="5353" y="634"/>
                </a:moveTo>
                <a:lnTo>
                  <a:pt x="5350" y="639"/>
                </a:lnTo>
                <a:lnTo>
                  <a:pt x="5338" y="649"/>
                </a:lnTo>
                <a:lnTo>
                  <a:pt x="5326" y="656"/>
                </a:lnTo>
                <a:lnTo>
                  <a:pt x="5317" y="661"/>
                </a:lnTo>
                <a:moveTo>
                  <a:pt x="5317" y="685"/>
                </a:moveTo>
                <a:lnTo>
                  <a:pt x="5355" y="675"/>
                </a:lnTo>
                <a:moveTo>
                  <a:pt x="5341" y="651"/>
                </a:moveTo>
                <a:lnTo>
                  <a:pt x="5341" y="742"/>
                </a:lnTo>
                <a:lnTo>
                  <a:pt x="5343" y="769"/>
                </a:lnTo>
                <a:lnTo>
                  <a:pt x="5341" y="764"/>
                </a:lnTo>
                <a:lnTo>
                  <a:pt x="5341" y="754"/>
                </a:lnTo>
                <a:moveTo>
                  <a:pt x="5341" y="680"/>
                </a:moveTo>
                <a:lnTo>
                  <a:pt x="5336" y="694"/>
                </a:lnTo>
                <a:lnTo>
                  <a:pt x="5329" y="709"/>
                </a:lnTo>
                <a:lnTo>
                  <a:pt x="5324" y="721"/>
                </a:lnTo>
                <a:lnTo>
                  <a:pt x="5319" y="728"/>
                </a:lnTo>
                <a:lnTo>
                  <a:pt x="5312" y="738"/>
                </a:lnTo>
                <a:moveTo>
                  <a:pt x="5341" y="690"/>
                </a:moveTo>
                <a:lnTo>
                  <a:pt x="5353" y="697"/>
                </a:lnTo>
                <a:lnTo>
                  <a:pt x="5355" y="702"/>
                </a:lnTo>
                <a:moveTo>
                  <a:pt x="5374" y="630"/>
                </a:moveTo>
                <a:lnTo>
                  <a:pt x="5374" y="634"/>
                </a:lnTo>
                <a:lnTo>
                  <a:pt x="5370" y="661"/>
                </a:lnTo>
                <a:lnTo>
                  <a:pt x="5367" y="675"/>
                </a:lnTo>
                <a:lnTo>
                  <a:pt x="5360" y="694"/>
                </a:lnTo>
                <a:moveTo>
                  <a:pt x="5367" y="670"/>
                </a:moveTo>
                <a:lnTo>
                  <a:pt x="5408" y="663"/>
                </a:lnTo>
                <a:lnTo>
                  <a:pt x="5403" y="663"/>
                </a:lnTo>
                <a:lnTo>
                  <a:pt x="5396" y="687"/>
                </a:lnTo>
                <a:moveTo>
                  <a:pt x="5377" y="680"/>
                </a:moveTo>
                <a:lnTo>
                  <a:pt x="5382" y="685"/>
                </a:lnTo>
                <a:lnTo>
                  <a:pt x="5379" y="685"/>
                </a:lnTo>
                <a:lnTo>
                  <a:pt x="5379" y="745"/>
                </a:lnTo>
                <a:lnTo>
                  <a:pt x="5379" y="769"/>
                </a:lnTo>
                <a:lnTo>
                  <a:pt x="5365" y="750"/>
                </a:lnTo>
                <a:lnTo>
                  <a:pt x="5379" y="766"/>
                </a:lnTo>
                <a:moveTo>
                  <a:pt x="5370" y="704"/>
                </a:moveTo>
                <a:lnTo>
                  <a:pt x="5367" y="709"/>
                </a:lnTo>
                <a:lnTo>
                  <a:pt x="5358" y="730"/>
                </a:lnTo>
                <a:lnTo>
                  <a:pt x="5348" y="745"/>
                </a:lnTo>
                <a:moveTo>
                  <a:pt x="5389" y="706"/>
                </a:moveTo>
                <a:lnTo>
                  <a:pt x="5406" y="726"/>
                </a:lnTo>
                <a:lnTo>
                  <a:pt x="5408" y="735"/>
                </a:lnTo>
                <a:moveTo>
                  <a:pt x="5454" y="740"/>
                </a:moveTo>
                <a:lnTo>
                  <a:pt x="5454" y="738"/>
                </a:lnTo>
                <a:moveTo>
                  <a:pt x="5444" y="730"/>
                </a:moveTo>
                <a:lnTo>
                  <a:pt x="5439" y="733"/>
                </a:lnTo>
                <a:lnTo>
                  <a:pt x="5437" y="740"/>
                </a:lnTo>
                <a:lnTo>
                  <a:pt x="5439" y="747"/>
                </a:lnTo>
                <a:lnTo>
                  <a:pt x="5444" y="750"/>
                </a:lnTo>
                <a:lnTo>
                  <a:pt x="5449" y="747"/>
                </a:lnTo>
                <a:lnTo>
                  <a:pt x="5451" y="740"/>
                </a:lnTo>
                <a:lnTo>
                  <a:pt x="5449" y="733"/>
                </a:lnTo>
                <a:lnTo>
                  <a:pt x="5444" y="730"/>
                </a:lnTo>
                <a:close/>
                <a:moveTo>
                  <a:pt x="222" y="946"/>
                </a:moveTo>
                <a:lnTo>
                  <a:pt x="219" y="954"/>
                </a:lnTo>
                <a:lnTo>
                  <a:pt x="210" y="980"/>
                </a:lnTo>
                <a:lnTo>
                  <a:pt x="202" y="999"/>
                </a:lnTo>
                <a:lnTo>
                  <a:pt x="200" y="999"/>
                </a:lnTo>
                <a:lnTo>
                  <a:pt x="222" y="994"/>
                </a:lnTo>
                <a:moveTo>
                  <a:pt x="229" y="980"/>
                </a:moveTo>
                <a:lnTo>
                  <a:pt x="207" y="1030"/>
                </a:lnTo>
                <a:lnTo>
                  <a:pt x="205" y="1030"/>
                </a:lnTo>
                <a:lnTo>
                  <a:pt x="229" y="1021"/>
                </a:lnTo>
                <a:moveTo>
                  <a:pt x="198" y="1059"/>
                </a:moveTo>
                <a:lnTo>
                  <a:pt x="229" y="1038"/>
                </a:lnTo>
                <a:moveTo>
                  <a:pt x="234" y="956"/>
                </a:moveTo>
                <a:lnTo>
                  <a:pt x="274" y="949"/>
                </a:lnTo>
                <a:lnTo>
                  <a:pt x="272" y="946"/>
                </a:lnTo>
                <a:lnTo>
                  <a:pt x="265" y="990"/>
                </a:lnTo>
                <a:moveTo>
                  <a:pt x="260" y="968"/>
                </a:moveTo>
                <a:lnTo>
                  <a:pt x="238" y="973"/>
                </a:lnTo>
                <a:moveTo>
                  <a:pt x="234" y="994"/>
                </a:moveTo>
                <a:lnTo>
                  <a:pt x="286" y="987"/>
                </a:lnTo>
                <a:lnTo>
                  <a:pt x="284" y="987"/>
                </a:lnTo>
                <a:lnTo>
                  <a:pt x="277" y="990"/>
                </a:lnTo>
                <a:moveTo>
                  <a:pt x="253" y="992"/>
                </a:moveTo>
                <a:lnTo>
                  <a:pt x="253" y="1074"/>
                </a:lnTo>
                <a:lnTo>
                  <a:pt x="250" y="1074"/>
                </a:lnTo>
                <a:lnTo>
                  <a:pt x="241" y="1061"/>
                </a:lnTo>
                <a:lnTo>
                  <a:pt x="253" y="1074"/>
                </a:lnTo>
                <a:moveTo>
                  <a:pt x="253" y="1011"/>
                </a:moveTo>
                <a:lnTo>
                  <a:pt x="279" y="1057"/>
                </a:lnTo>
                <a:lnTo>
                  <a:pt x="294" y="1057"/>
                </a:lnTo>
                <a:lnTo>
                  <a:pt x="279" y="1054"/>
                </a:lnTo>
                <a:lnTo>
                  <a:pt x="272" y="1047"/>
                </a:lnTo>
                <a:moveTo>
                  <a:pt x="277" y="1004"/>
                </a:moveTo>
                <a:lnTo>
                  <a:pt x="274" y="1011"/>
                </a:lnTo>
                <a:lnTo>
                  <a:pt x="262" y="1026"/>
                </a:lnTo>
                <a:moveTo>
                  <a:pt x="234" y="1006"/>
                </a:moveTo>
                <a:lnTo>
                  <a:pt x="238" y="1016"/>
                </a:lnTo>
                <a:lnTo>
                  <a:pt x="241" y="1023"/>
                </a:lnTo>
                <a:moveTo>
                  <a:pt x="229" y="1054"/>
                </a:moveTo>
                <a:lnTo>
                  <a:pt x="248" y="1030"/>
                </a:lnTo>
                <a:moveTo>
                  <a:pt x="308" y="1009"/>
                </a:moveTo>
                <a:lnTo>
                  <a:pt x="346" y="999"/>
                </a:lnTo>
                <a:moveTo>
                  <a:pt x="327" y="949"/>
                </a:moveTo>
                <a:lnTo>
                  <a:pt x="332" y="956"/>
                </a:lnTo>
                <a:lnTo>
                  <a:pt x="332" y="954"/>
                </a:lnTo>
                <a:lnTo>
                  <a:pt x="332" y="1050"/>
                </a:lnTo>
                <a:lnTo>
                  <a:pt x="330" y="1042"/>
                </a:lnTo>
                <a:lnTo>
                  <a:pt x="330" y="1052"/>
                </a:lnTo>
                <a:lnTo>
                  <a:pt x="308" y="1066"/>
                </a:lnTo>
                <a:lnTo>
                  <a:pt x="306" y="1064"/>
                </a:lnTo>
                <a:lnTo>
                  <a:pt x="344" y="1042"/>
                </a:lnTo>
                <a:moveTo>
                  <a:pt x="342" y="1023"/>
                </a:moveTo>
                <a:lnTo>
                  <a:pt x="399" y="987"/>
                </a:lnTo>
                <a:lnTo>
                  <a:pt x="397" y="982"/>
                </a:lnTo>
                <a:lnTo>
                  <a:pt x="394" y="990"/>
                </a:lnTo>
                <a:lnTo>
                  <a:pt x="397" y="987"/>
                </a:lnTo>
                <a:lnTo>
                  <a:pt x="392" y="1011"/>
                </a:lnTo>
                <a:lnTo>
                  <a:pt x="390" y="1033"/>
                </a:lnTo>
                <a:lnTo>
                  <a:pt x="385" y="1050"/>
                </a:lnTo>
                <a:lnTo>
                  <a:pt x="385" y="1052"/>
                </a:lnTo>
                <a:lnTo>
                  <a:pt x="378" y="1038"/>
                </a:lnTo>
                <a:lnTo>
                  <a:pt x="385" y="1050"/>
                </a:lnTo>
                <a:moveTo>
                  <a:pt x="370" y="939"/>
                </a:moveTo>
                <a:lnTo>
                  <a:pt x="373" y="946"/>
                </a:lnTo>
                <a:lnTo>
                  <a:pt x="373" y="944"/>
                </a:lnTo>
                <a:lnTo>
                  <a:pt x="370" y="1042"/>
                </a:lnTo>
                <a:lnTo>
                  <a:pt x="370" y="1059"/>
                </a:lnTo>
                <a:lnTo>
                  <a:pt x="370" y="1047"/>
                </a:lnTo>
                <a:moveTo>
                  <a:pt x="351" y="975"/>
                </a:moveTo>
                <a:lnTo>
                  <a:pt x="356" y="985"/>
                </a:lnTo>
                <a:lnTo>
                  <a:pt x="354" y="982"/>
                </a:lnTo>
                <a:lnTo>
                  <a:pt x="354" y="1028"/>
                </a:lnTo>
                <a:lnTo>
                  <a:pt x="356" y="1052"/>
                </a:lnTo>
                <a:lnTo>
                  <a:pt x="356" y="1074"/>
                </a:lnTo>
                <a:lnTo>
                  <a:pt x="361" y="1081"/>
                </a:lnTo>
                <a:lnTo>
                  <a:pt x="368" y="1083"/>
                </a:lnTo>
                <a:lnTo>
                  <a:pt x="390" y="1083"/>
                </a:lnTo>
                <a:lnTo>
                  <a:pt x="399" y="1081"/>
                </a:lnTo>
                <a:lnTo>
                  <a:pt x="404" y="1076"/>
                </a:lnTo>
                <a:lnTo>
                  <a:pt x="402" y="1047"/>
                </a:lnTo>
                <a:lnTo>
                  <a:pt x="402" y="1078"/>
                </a:lnTo>
                <a:moveTo>
                  <a:pt x="454" y="954"/>
                </a:moveTo>
                <a:lnTo>
                  <a:pt x="459" y="949"/>
                </a:lnTo>
                <a:lnTo>
                  <a:pt x="462" y="951"/>
                </a:lnTo>
                <a:lnTo>
                  <a:pt x="447" y="958"/>
                </a:lnTo>
                <a:lnTo>
                  <a:pt x="438" y="963"/>
                </a:lnTo>
                <a:lnTo>
                  <a:pt x="428" y="968"/>
                </a:lnTo>
                <a:moveTo>
                  <a:pt x="447" y="961"/>
                </a:moveTo>
                <a:lnTo>
                  <a:pt x="447" y="1074"/>
                </a:lnTo>
                <a:lnTo>
                  <a:pt x="445" y="1066"/>
                </a:lnTo>
                <a:lnTo>
                  <a:pt x="447" y="1059"/>
                </a:lnTo>
                <a:moveTo>
                  <a:pt x="447" y="1002"/>
                </a:moveTo>
                <a:lnTo>
                  <a:pt x="459" y="1014"/>
                </a:lnTo>
                <a:lnTo>
                  <a:pt x="462" y="1016"/>
                </a:lnTo>
                <a:moveTo>
                  <a:pt x="447" y="992"/>
                </a:moveTo>
                <a:lnTo>
                  <a:pt x="440" y="1016"/>
                </a:lnTo>
                <a:lnTo>
                  <a:pt x="430" y="1030"/>
                </a:lnTo>
                <a:lnTo>
                  <a:pt x="423" y="1042"/>
                </a:lnTo>
                <a:lnTo>
                  <a:pt x="418" y="1050"/>
                </a:lnTo>
                <a:moveTo>
                  <a:pt x="423" y="994"/>
                </a:moveTo>
                <a:lnTo>
                  <a:pt x="462" y="987"/>
                </a:lnTo>
                <a:moveTo>
                  <a:pt x="469" y="973"/>
                </a:moveTo>
                <a:lnTo>
                  <a:pt x="471" y="982"/>
                </a:lnTo>
                <a:lnTo>
                  <a:pt x="471" y="1028"/>
                </a:lnTo>
                <a:lnTo>
                  <a:pt x="471" y="1026"/>
                </a:lnTo>
                <a:lnTo>
                  <a:pt x="471" y="1021"/>
                </a:lnTo>
                <a:lnTo>
                  <a:pt x="505" y="1016"/>
                </a:lnTo>
                <a:lnTo>
                  <a:pt x="510" y="973"/>
                </a:lnTo>
                <a:lnTo>
                  <a:pt x="512" y="978"/>
                </a:lnTo>
                <a:lnTo>
                  <a:pt x="471" y="982"/>
                </a:lnTo>
                <a:moveTo>
                  <a:pt x="486" y="939"/>
                </a:moveTo>
                <a:lnTo>
                  <a:pt x="490" y="946"/>
                </a:lnTo>
                <a:lnTo>
                  <a:pt x="488" y="944"/>
                </a:lnTo>
                <a:lnTo>
                  <a:pt x="488" y="1083"/>
                </a:lnTo>
                <a:lnTo>
                  <a:pt x="486" y="1076"/>
                </a:lnTo>
                <a:lnTo>
                  <a:pt x="488" y="1061"/>
                </a:lnTo>
                <a:moveTo>
                  <a:pt x="572" y="942"/>
                </a:moveTo>
                <a:lnTo>
                  <a:pt x="572" y="949"/>
                </a:lnTo>
                <a:lnTo>
                  <a:pt x="565" y="963"/>
                </a:lnTo>
                <a:lnTo>
                  <a:pt x="558" y="982"/>
                </a:lnTo>
                <a:lnTo>
                  <a:pt x="550" y="992"/>
                </a:lnTo>
                <a:lnTo>
                  <a:pt x="543" y="1006"/>
                </a:lnTo>
                <a:lnTo>
                  <a:pt x="538" y="1006"/>
                </a:lnTo>
                <a:lnTo>
                  <a:pt x="562" y="1002"/>
                </a:lnTo>
                <a:lnTo>
                  <a:pt x="601" y="997"/>
                </a:lnTo>
                <a:moveTo>
                  <a:pt x="582" y="970"/>
                </a:moveTo>
                <a:lnTo>
                  <a:pt x="603" y="999"/>
                </a:lnTo>
                <a:lnTo>
                  <a:pt x="608" y="1004"/>
                </a:lnTo>
                <a:lnTo>
                  <a:pt x="610" y="1009"/>
                </a:lnTo>
                <a:lnTo>
                  <a:pt x="610" y="1014"/>
                </a:lnTo>
                <a:moveTo>
                  <a:pt x="550" y="1018"/>
                </a:moveTo>
                <a:lnTo>
                  <a:pt x="550" y="1030"/>
                </a:lnTo>
                <a:lnTo>
                  <a:pt x="553" y="1078"/>
                </a:lnTo>
                <a:lnTo>
                  <a:pt x="553" y="1069"/>
                </a:lnTo>
                <a:lnTo>
                  <a:pt x="594" y="1066"/>
                </a:lnTo>
                <a:lnTo>
                  <a:pt x="591" y="1066"/>
                </a:lnTo>
                <a:lnTo>
                  <a:pt x="596" y="1021"/>
                </a:lnTo>
                <a:lnTo>
                  <a:pt x="598" y="1026"/>
                </a:lnTo>
                <a:lnTo>
                  <a:pt x="553" y="1030"/>
                </a:lnTo>
                <a:moveTo>
                  <a:pt x="654" y="956"/>
                </a:moveTo>
                <a:lnTo>
                  <a:pt x="663" y="966"/>
                </a:lnTo>
                <a:lnTo>
                  <a:pt x="663" y="968"/>
                </a:lnTo>
                <a:lnTo>
                  <a:pt x="666" y="973"/>
                </a:lnTo>
                <a:moveTo>
                  <a:pt x="644" y="992"/>
                </a:moveTo>
                <a:lnTo>
                  <a:pt x="651" y="997"/>
                </a:lnTo>
                <a:lnTo>
                  <a:pt x="654" y="1002"/>
                </a:lnTo>
                <a:lnTo>
                  <a:pt x="656" y="1006"/>
                </a:lnTo>
                <a:moveTo>
                  <a:pt x="642" y="1057"/>
                </a:moveTo>
                <a:lnTo>
                  <a:pt x="651" y="1066"/>
                </a:lnTo>
                <a:lnTo>
                  <a:pt x="666" y="997"/>
                </a:lnTo>
                <a:moveTo>
                  <a:pt x="692" y="939"/>
                </a:moveTo>
                <a:lnTo>
                  <a:pt x="699" y="954"/>
                </a:lnTo>
                <a:lnTo>
                  <a:pt x="699" y="958"/>
                </a:lnTo>
                <a:moveTo>
                  <a:pt x="675" y="970"/>
                </a:moveTo>
                <a:lnTo>
                  <a:pt x="728" y="961"/>
                </a:lnTo>
                <a:lnTo>
                  <a:pt x="723" y="961"/>
                </a:lnTo>
                <a:lnTo>
                  <a:pt x="716" y="963"/>
                </a:lnTo>
                <a:moveTo>
                  <a:pt x="704" y="966"/>
                </a:moveTo>
                <a:lnTo>
                  <a:pt x="704" y="999"/>
                </a:lnTo>
                <a:lnTo>
                  <a:pt x="704" y="994"/>
                </a:lnTo>
                <a:lnTo>
                  <a:pt x="704" y="990"/>
                </a:lnTo>
                <a:moveTo>
                  <a:pt x="692" y="970"/>
                </a:moveTo>
                <a:lnTo>
                  <a:pt x="692" y="1002"/>
                </a:lnTo>
                <a:lnTo>
                  <a:pt x="690" y="997"/>
                </a:lnTo>
                <a:lnTo>
                  <a:pt x="692" y="992"/>
                </a:lnTo>
                <a:moveTo>
                  <a:pt x="682" y="982"/>
                </a:moveTo>
                <a:lnTo>
                  <a:pt x="670" y="1004"/>
                </a:lnTo>
                <a:moveTo>
                  <a:pt x="714" y="978"/>
                </a:moveTo>
                <a:lnTo>
                  <a:pt x="726" y="992"/>
                </a:lnTo>
                <a:lnTo>
                  <a:pt x="728" y="997"/>
                </a:lnTo>
                <a:moveTo>
                  <a:pt x="680" y="1011"/>
                </a:moveTo>
                <a:lnTo>
                  <a:pt x="716" y="1004"/>
                </a:lnTo>
                <a:lnTo>
                  <a:pt x="714" y="1002"/>
                </a:lnTo>
                <a:lnTo>
                  <a:pt x="711" y="1023"/>
                </a:lnTo>
                <a:lnTo>
                  <a:pt x="714" y="1023"/>
                </a:lnTo>
                <a:lnTo>
                  <a:pt x="682" y="1026"/>
                </a:lnTo>
                <a:lnTo>
                  <a:pt x="682" y="1021"/>
                </a:lnTo>
                <a:lnTo>
                  <a:pt x="678" y="1047"/>
                </a:lnTo>
                <a:lnTo>
                  <a:pt x="678" y="1045"/>
                </a:lnTo>
                <a:lnTo>
                  <a:pt x="718" y="1038"/>
                </a:lnTo>
                <a:lnTo>
                  <a:pt x="718" y="1035"/>
                </a:lnTo>
                <a:lnTo>
                  <a:pt x="711" y="1066"/>
                </a:lnTo>
                <a:lnTo>
                  <a:pt x="706" y="1074"/>
                </a:lnTo>
                <a:lnTo>
                  <a:pt x="704" y="1078"/>
                </a:lnTo>
                <a:lnTo>
                  <a:pt x="702" y="1081"/>
                </a:lnTo>
                <a:lnTo>
                  <a:pt x="690" y="1064"/>
                </a:lnTo>
                <a:lnTo>
                  <a:pt x="704" y="1078"/>
                </a:lnTo>
                <a:moveTo>
                  <a:pt x="810" y="939"/>
                </a:moveTo>
                <a:lnTo>
                  <a:pt x="810" y="944"/>
                </a:lnTo>
                <a:lnTo>
                  <a:pt x="802" y="982"/>
                </a:lnTo>
                <a:moveTo>
                  <a:pt x="783" y="944"/>
                </a:moveTo>
                <a:lnTo>
                  <a:pt x="783" y="978"/>
                </a:lnTo>
                <a:moveTo>
                  <a:pt x="754" y="966"/>
                </a:moveTo>
                <a:lnTo>
                  <a:pt x="831" y="958"/>
                </a:lnTo>
                <a:moveTo>
                  <a:pt x="771" y="985"/>
                </a:moveTo>
                <a:lnTo>
                  <a:pt x="774" y="992"/>
                </a:lnTo>
                <a:lnTo>
                  <a:pt x="774" y="1030"/>
                </a:lnTo>
                <a:lnTo>
                  <a:pt x="771" y="1023"/>
                </a:lnTo>
                <a:lnTo>
                  <a:pt x="817" y="1016"/>
                </a:lnTo>
                <a:lnTo>
                  <a:pt x="814" y="1016"/>
                </a:lnTo>
                <a:lnTo>
                  <a:pt x="819" y="978"/>
                </a:lnTo>
                <a:lnTo>
                  <a:pt x="822" y="982"/>
                </a:lnTo>
                <a:lnTo>
                  <a:pt x="774" y="990"/>
                </a:lnTo>
                <a:moveTo>
                  <a:pt x="774" y="1006"/>
                </a:moveTo>
                <a:lnTo>
                  <a:pt x="805" y="1002"/>
                </a:lnTo>
                <a:moveTo>
                  <a:pt x="795" y="1023"/>
                </a:moveTo>
                <a:lnTo>
                  <a:pt x="795" y="1083"/>
                </a:lnTo>
                <a:lnTo>
                  <a:pt x="793" y="1074"/>
                </a:lnTo>
                <a:lnTo>
                  <a:pt x="795" y="1066"/>
                </a:lnTo>
                <a:moveTo>
                  <a:pt x="752" y="1045"/>
                </a:moveTo>
                <a:lnTo>
                  <a:pt x="838" y="1038"/>
                </a:lnTo>
                <a:lnTo>
                  <a:pt x="826" y="1038"/>
                </a:lnTo>
                <a:moveTo>
                  <a:pt x="867" y="1042"/>
                </a:moveTo>
                <a:lnTo>
                  <a:pt x="874" y="1045"/>
                </a:lnTo>
                <a:lnTo>
                  <a:pt x="879" y="1045"/>
                </a:lnTo>
                <a:lnTo>
                  <a:pt x="884" y="1047"/>
                </a:lnTo>
                <a:lnTo>
                  <a:pt x="886" y="1050"/>
                </a:lnTo>
                <a:lnTo>
                  <a:pt x="889" y="1052"/>
                </a:lnTo>
                <a:lnTo>
                  <a:pt x="889" y="1054"/>
                </a:lnTo>
                <a:lnTo>
                  <a:pt x="886" y="1059"/>
                </a:lnTo>
                <a:lnTo>
                  <a:pt x="886" y="1061"/>
                </a:lnTo>
                <a:lnTo>
                  <a:pt x="884" y="1064"/>
                </a:lnTo>
                <a:lnTo>
                  <a:pt x="882" y="1064"/>
                </a:lnTo>
                <a:lnTo>
                  <a:pt x="879" y="1061"/>
                </a:lnTo>
                <a:lnTo>
                  <a:pt x="879" y="1054"/>
                </a:lnTo>
                <a:lnTo>
                  <a:pt x="877" y="1052"/>
                </a:lnTo>
                <a:lnTo>
                  <a:pt x="874" y="1047"/>
                </a:lnTo>
                <a:lnTo>
                  <a:pt x="870" y="1045"/>
                </a:lnTo>
                <a:lnTo>
                  <a:pt x="865" y="1042"/>
                </a:lnTo>
                <a:moveTo>
                  <a:pt x="889" y="1052"/>
                </a:moveTo>
                <a:lnTo>
                  <a:pt x="889" y="1057"/>
                </a:lnTo>
                <a:moveTo>
                  <a:pt x="886" y="1061"/>
                </a:moveTo>
                <a:lnTo>
                  <a:pt x="886" y="1050"/>
                </a:lnTo>
                <a:moveTo>
                  <a:pt x="884" y="1061"/>
                </a:moveTo>
                <a:lnTo>
                  <a:pt x="884" y="1047"/>
                </a:lnTo>
                <a:lnTo>
                  <a:pt x="884" y="1064"/>
                </a:lnTo>
                <a:moveTo>
                  <a:pt x="882" y="1047"/>
                </a:moveTo>
                <a:lnTo>
                  <a:pt x="882" y="1061"/>
                </a:lnTo>
                <a:moveTo>
                  <a:pt x="879" y="1059"/>
                </a:moveTo>
                <a:lnTo>
                  <a:pt x="879" y="1045"/>
                </a:lnTo>
                <a:moveTo>
                  <a:pt x="877" y="1052"/>
                </a:moveTo>
                <a:lnTo>
                  <a:pt x="877" y="1045"/>
                </a:lnTo>
                <a:lnTo>
                  <a:pt x="877" y="1050"/>
                </a:lnTo>
                <a:moveTo>
                  <a:pt x="874" y="1045"/>
                </a:moveTo>
                <a:lnTo>
                  <a:pt x="874" y="1047"/>
                </a:lnTo>
                <a:moveTo>
                  <a:pt x="872" y="1045"/>
                </a:moveTo>
                <a:lnTo>
                  <a:pt x="872" y="1042"/>
                </a:lnTo>
                <a:moveTo>
                  <a:pt x="870" y="1045"/>
                </a:moveTo>
                <a:lnTo>
                  <a:pt x="874" y="1045"/>
                </a:lnTo>
                <a:moveTo>
                  <a:pt x="879" y="1045"/>
                </a:moveTo>
                <a:lnTo>
                  <a:pt x="872" y="1045"/>
                </a:lnTo>
                <a:moveTo>
                  <a:pt x="874" y="1047"/>
                </a:moveTo>
                <a:lnTo>
                  <a:pt x="884" y="1047"/>
                </a:lnTo>
                <a:lnTo>
                  <a:pt x="874" y="1047"/>
                </a:lnTo>
                <a:close/>
                <a:moveTo>
                  <a:pt x="877" y="1050"/>
                </a:moveTo>
                <a:lnTo>
                  <a:pt x="886" y="1050"/>
                </a:lnTo>
                <a:moveTo>
                  <a:pt x="877" y="1052"/>
                </a:moveTo>
                <a:lnTo>
                  <a:pt x="889" y="1052"/>
                </a:lnTo>
                <a:lnTo>
                  <a:pt x="879" y="1052"/>
                </a:lnTo>
                <a:moveTo>
                  <a:pt x="889" y="1054"/>
                </a:moveTo>
                <a:lnTo>
                  <a:pt x="879" y="1054"/>
                </a:lnTo>
                <a:moveTo>
                  <a:pt x="879" y="1057"/>
                </a:moveTo>
                <a:lnTo>
                  <a:pt x="889" y="1057"/>
                </a:lnTo>
                <a:moveTo>
                  <a:pt x="886" y="1059"/>
                </a:moveTo>
                <a:lnTo>
                  <a:pt x="879" y="1059"/>
                </a:lnTo>
                <a:moveTo>
                  <a:pt x="879" y="1061"/>
                </a:moveTo>
                <a:lnTo>
                  <a:pt x="886" y="1061"/>
                </a:lnTo>
                <a:moveTo>
                  <a:pt x="1038" y="946"/>
                </a:moveTo>
                <a:lnTo>
                  <a:pt x="1035" y="949"/>
                </a:lnTo>
                <a:lnTo>
                  <a:pt x="1023" y="956"/>
                </a:lnTo>
                <a:lnTo>
                  <a:pt x="1014" y="961"/>
                </a:lnTo>
                <a:lnTo>
                  <a:pt x="997" y="963"/>
                </a:lnTo>
                <a:lnTo>
                  <a:pt x="987" y="966"/>
                </a:lnTo>
                <a:moveTo>
                  <a:pt x="1014" y="961"/>
                </a:moveTo>
                <a:lnTo>
                  <a:pt x="1014" y="1071"/>
                </a:lnTo>
                <a:moveTo>
                  <a:pt x="975" y="987"/>
                </a:moveTo>
                <a:lnTo>
                  <a:pt x="1021" y="985"/>
                </a:lnTo>
                <a:lnTo>
                  <a:pt x="1054" y="982"/>
                </a:lnTo>
                <a:lnTo>
                  <a:pt x="1050" y="980"/>
                </a:lnTo>
                <a:lnTo>
                  <a:pt x="1042" y="982"/>
                </a:lnTo>
                <a:moveTo>
                  <a:pt x="968" y="1021"/>
                </a:moveTo>
                <a:lnTo>
                  <a:pt x="1062" y="1011"/>
                </a:lnTo>
                <a:lnTo>
                  <a:pt x="1050" y="1011"/>
                </a:lnTo>
                <a:moveTo>
                  <a:pt x="1035" y="992"/>
                </a:moveTo>
                <a:lnTo>
                  <a:pt x="1035" y="1014"/>
                </a:lnTo>
                <a:lnTo>
                  <a:pt x="1028" y="1038"/>
                </a:lnTo>
                <a:moveTo>
                  <a:pt x="994" y="997"/>
                </a:moveTo>
                <a:lnTo>
                  <a:pt x="994" y="1038"/>
                </a:lnTo>
                <a:moveTo>
                  <a:pt x="975" y="1050"/>
                </a:moveTo>
                <a:lnTo>
                  <a:pt x="1054" y="1042"/>
                </a:lnTo>
                <a:lnTo>
                  <a:pt x="1052" y="1040"/>
                </a:lnTo>
                <a:lnTo>
                  <a:pt x="1042" y="1042"/>
                </a:lnTo>
                <a:moveTo>
                  <a:pt x="985" y="1074"/>
                </a:moveTo>
                <a:lnTo>
                  <a:pt x="1042" y="1069"/>
                </a:lnTo>
                <a:lnTo>
                  <a:pt x="1033" y="1069"/>
                </a:lnTo>
                <a:moveTo>
                  <a:pt x="1081" y="968"/>
                </a:moveTo>
                <a:lnTo>
                  <a:pt x="1086" y="982"/>
                </a:lnTo>
                <a:lnTo>
                  <a:pt x="1088" y="1033"/>
                </a:lnTo>
                <a:lnTo>
                  <a:pt x="1086" y="1021"/>
                </a:lnTo>
                <a:lnTo>
                  <a:pt x="1107" y="1016"/>
                </a:lnTo>
                <a:lnTo>
                  <a:pt x="1102" y="1016"/>
                </a:lnTo>
                <a:lnTo>
                  <a:pt x="1107" y="975"/>
                </a:lnTo>
                <a:lnTo>
                  <a:pt x="1110" y="980"/>
                </a:lnTo>
                <a:lnTo>
                  <a:pt x="1086" y="982"/>
                </a:lnTo>
                <a:moveTo>
                  <a:pt x="1112" y="999"/>
                </a:moveTo>
                <a:lnTo>
                  <a:pt x="1167" y="992"/>
                </a:lnTo>
                <a:lnTo>
                  <a:pt x="1162" y="990"/>
                </a:lnTo>
                <a:lnTo>
                  <a:pt x="1155" y="992"/>
                </a:lnTo>
                <a:moveTo>
                  <a:pt x="1134" y="939"/>
                </a:moveTo>
                <a:lnTo>
                  <a:pt x="1138" y="949"/>
                </a:lnTo>
                <a:lnTo>
                  <a:pt x="1138" y="946"/>
                </a:lnTo>
                <a:lnTo>
                  <a:pt x="1138" y="1083"/>
                </a:lnTo>
                <a:lnTo>
                  <a:pt x="1136" y="1074"/>
                </a:lnTo>
                <a:lnTo>
                  <a:pt x="1138" y="1054"/>
                </a:lnTo>
                <a:moveTo>
                  <a:pt x="1206" y="942"/>
                </a:moveTo>
                <a:lnTo>
                  <a:pt x="1208" y="949"/>
                </a:lnTo>
                <a:lnTo>
                  <a:pt x="1206" y="949"/>
                </a:lnTo>
                <a:lnTo>
                  <a:pt x="1208" y="1076"/>
                </a:lnTo>
                <a:lnTo>
                  <a:pt x="1206" y="1069"/>
                </a:lnTo>
                <a:lnTo>
                  <a:pt x="1206" y="1057"/>
                </a:lnTo>
                <a:moveTo>
                  <a:pt x="1208" y="997"/>
                </a:moveTo>
                <a:lnTo>
                  <a:pt x="1218" y="1006"/>
                </a:lnTo>
                <a:lnTo>
                  <a:pt x="1220" y="1009"/>
                </a:lnTo>
                <a:moveTo>
                  <a:pt x="1206" y="987"/>
                </a:moveTo>
                <a:lnTo>
                  <a:pt x="1201" y="1006"/>
                </a:lnTo>
                <a:lnTo>
                  <a:pt x="1196" y="1018"/>
                </a:lnTo>
                <a:lnTo>
                  <a:pt x="1191" y="1028"/>
                </a:lnTo>
                <a:lnTo>
                  <a:pt x="1184" y="1038"/>
                </a:lnTo>
                <a:moveTo>
                  <a:pt x="1189" y="987"/>
                </a:moveTo>
                <a:lnTo>
                  <a:pt x="1218" y="980"/>
                </a:lnTo>
                <a:moveTo>
                  <a:pt x="1244" y="939"/>
                </a:moveTo>
                <a:lnTo>
                  <a:pt x="1249" y="949"/>
                </a:lnTo>
                <a:lnTo>
                  <a:pt x="1251" y="954"/>
                </a:lnTo>
                <a:lnTo>
                  <a:pt x="1251" y="958"/>
                </a:lnTo>
                <a:moveTo>
                  <a:pt x="1227" y="961"/>
                </a:moveTo>
                <a:lnTo>
                  <a:pt x="1227" y="978"/>
                </a:lnTo>
                <a:lnTo>
                  <a:pt x="1225" y="982"/>
                </a:lnTo>
                <a:lnTo>
                  <a:pt x="1225" y="990"/>
                </a:lnTo>
                <a:moveTo>
                  <a:pt x="1227" y="973"/>
                </a:moveTo>
                <a:lnTo>
                  <a:pt x="1278" y="963"/>
                </a:lnTo>
                <a:lnTo>
                  <a:pt x="1268" y="982"/>
                </a:lnTo>
                <a:moveTo>
                  <a:pt x="1256" y="987"/>
                </a:moveTo>
                <a:lnTo>
                  <a:pt x="1263" y="994"/>
                </a:lnTo>
                <a:lnTo>
                  <a:pt x="1266" y="999"/>
                </a:lnTo>
                <a:lnTo>
                  <a:pt x="1268" y="1002"/>
                </a:lnTo>
                <a:moveTo>
                  <a:pt x="1239" y="982"/>
                </a:moveTo>
                <a:lnTo>
                  <a:pt x="1239" y="985"/>
                </a:lnTo>
                <a:lnTo>
                  <a:pt x="1237" y="990"/>
                </a:lnTo>
                <a:lnTo>
                  <a:pt x="1232" y="999"/>
                </a:lnTo>
                <a:lnTo>
                  <a:pt x="1225" y="1009"/>
                </a:lnTo>
                <a:moveTo>
                  <a:pt x="1249" y="1004"/>
                </a:moveTo>
                <a:lnTo>
                  <a:pt x="1270" y="1038"/>
                </a:lnTo>
                <a:lnTo>
                  <a:pt x="1282" y="1040"/>
                </a:lnTo>
                <a:lnTo>
                  <a:pt x="1270" y="1038"/>
                </a:lnTo>
                <a:lnTo>
                  <a:pt x="1266" y="1030"/>
                </a:lnTo>
                <a:moveTo>
                  <a:pt x="1249" y="997"/>
                </a:moveTo>
                <a:lnTo>
                  <a:pt x="1249" y="1002"/>
                </a:lnTo>
                <a:lnTo>
                  <a:pt x="1242" y="1011"/>
                </a:lnTo>
                <a:lnTo>
                  <a:pt x="1237" y="1023"/>
                </a:lnTo>
                <a:lnTo>
                  <a:pt x="1230" y="1030"/>
                </a:lnTo>
                <a:lnTo>
                  <a:pt x="1225" y="1038"/>
                </a:lnTo>
                <a:lnTo>
                  <a:pt x="1218" y="1042"/>
                </a:lnTo>
                <a:lnTo>
                  <a:pt x="1215" y="1045"/>
                </a:lnTo>
                <a:moveTo>
                  <a:pt x="1232" y="1038"/>
                </a:moveTo>
                <a:lnTo>
                  <a:pt x="1234" y="1045"/>
                </a:lnTo>
                <a:lnTo>
                  <a:pt x="1234" y="1081"/>
                </a:lnTo>
                <a:lnTo>
                  <a:pt x="1232" y="1074"/>
                </a:lnTo>
                <a:lnTo>
                  <a:pt x="1261" y="1071"/>
                </a:lnTo>
                <a:lnTo>
                  <a:pt x="1258" y="1071"/>
                </a:lnTo>
                <a:lnTo>
                  <a:pt x="1261" y="1038"/>
                </a:lnTo>
                <a:lnTo>
                  <a:pt x="1263" y="1042"/>
                </a:lnTo>
                <a:lnTo>
                  <a:pt x="1234" y="1045"/>
                </a:lnTo>
                <a:moveTo>
                  <a:pt x="1306" y="1042"/>
                </a:moveTo>
                <a:lnTo>
                  <a:pt x="1314" y="1045"/>
                </a:lnTo>
                <a:lnTo>
                  <a:pt x="1321" y="1045"/>
                </a:lnTo>
                <a:lnTo>
                  <a:pt x="1323" y="1047"/>
                </a:lnTo>
                <a:lnTo>
                  <a:pt x="1326" y="1050"/>
                </a:lnTo>
                <a:lnTo>
                  <a:pt x="1328" y="1052"/>
                </a:lnTo>
                <a:lnTo>
                  <a:pt x="1328" y="1054"/>
                </a:lnTo>
                <a:lnTo>
                  <a:pt x="1326" y="1059"/>
                </a:lnTo>
                <a:lnTo>
                  <a:pt x="1326" y="1061"/>
                </a:lnTo>
                <a:lnTo>
                  <a:pt x="1323" y="1064"/>
                </a:lnTo>
                <a:lnTo>
                  <a:pt x="1321" y="1064"/>
                </a:lnTo>
                <a:lnTo>
                  <a:pt x="1321" y="1061"/>
                </a:lnTo>
                <a:lnTo>
                  <a:pt x="1318" y="1059"/>
                </a:lnTo>
                <a:lnTo>
                  <a:pt x="1318" y="1054"/>
                </a:lnTo>
                <a:lnTo>
                  <a:pt x="1316" y="1052"/>
                </a:lnTo>
                <a:lnTo>
                  <a:pt x="1314" y="1047"/>
                </a:lnTo>
                <a:lnTo>
                  <a:pt x="1309" y="1045"/>
                </a:lnTo>
                <a:lnTo>
                  <a:pt x="1304" y="1042"/>
                </a:lnTo>
                <a:moveTo>
                  <a:pt x="1328" y="1052"/>
                </a:moveTo>
                <a:lnTo>
                  <a:pt x="1328" y="1057"/>
                </a:lnTo>
                <a:moveTo>
                  <a:pt x="1326" y="1061"/>
                </a:moveTo>
                <a:lnTo>
                  <a:pt x="1326" y="1050"/>
                </a:lnTo>
                <a:moveTo>
                  <a:pt x="1323" y="1061"/>
                </a:moveTo>
                <a:lnTo>
                  <a:pt x="1323" y="1047"/>
                </a:lnTo>
                <a:lnTo>
                  <a:pt x="1323" y="1064"/>
                </a:lnTo>
                <a:moveTo>
                  <a:pt x="1321" y="1047"/>
                </a:moveTo>
                <a:lnTo>
                  <a:pt x="1321" y="1061"/>
                </a:lnTo>
                <a:moveTo>
                  <a:pt x="1318" y="1059"/>
                </a:moveTo>
                <a:lnTo>
                  <a:pt x="1318" y="1045"/>
                </a:lnTo>
                <a:lnTo>
                  <a:pt x="1318" y="1052"/>
                </a:lnTo>
                <a:moveTo>
                  <a:pt x="1316" y="1050"/>
                </a:moveTo>
                <a:lnTo>
                  <a:pt x="1316" y="1045"/>
                </a:lnTo>
                <a:moveTo>
                  <a:pt x="1314" y="1045"/>
                </a:moveTo>
                <a:lnTo>
                  <a:pt x="1314" y="1047"/>
                </a:lnTo>
                <a:moveTo>
                  <a:pt x="1311" y="1045"/>
                </a:moveTo>
                <a:lnTo>
                  <a:pt x="1311" y="1042"/>
                </a:lnTo>
                <a:moveTo>
                  <a:pt x="1309" y="1045"/>
                </a:moveTo>
                <a:lnTo>
                  <a:pt x="1314" y="1045"/>
                </a:lnTo>
                <a:moveTo>
                  <a:pt x="1318" y="1045"/>
                </a:moveTo>
                <a:lnTo>
                  <a:pt x="1311" y="1045"/>
                </a:lnTo>
                <a:moveTo>
                  <a:pt x="1314" y="1047"/>
                </a:moveTo>
                <a:lnTo>
                  <a:pt x="1323" y="1047"/>
                </a:lnTo>
                <a:lnTo>
                  <a:pt x="1314" y="1047"/>
                </a:lnTo>
                <a:close/>
                <a:moveTo>
                  <a:pt x="1316" y="1050"/>
                </a:moveTo>
                <a:lnTo>
                  <a:pt x="1326" y="1050"/>
                </a:lnTo>
                <a:moveTo>
                  <a:pt x="1316" y="1052"/>
                </a:moveTo>
                <a:lnTo>
                  <a:pt x="1328" y="1052"/>
                </a:lnTo>
                <a:lnTo>
                  <a:pt x="1318" y="1052"/>
                </a:lnTo>
                <a:moveTo>
                  <a:pt x="1328" y="1054"/>
                </a:moveTo>
                <a:lnTo>
                  <a:pt x="1318" y="1054"/>
                </a:lnTo>
                <a:moveTo>
                  <a:pt x="1318" y="1057"/>
                </a:moveTo>
                <a:lnTo>
                  <a:pt x="1328" y="1057"/>
                </a:lnTo>
                <a:moveTo>
                  <a:pt x="1326" y="1059"/>
                </a:moveTo>
                <a:lnTo>
                  <a:pt x="1318" y="1059"/>
                </a:lnTo>
                <a:moveTo>
                  <a:pt x="1321" y="1061"/>
                </a:moveTo>
                <a:lnTo>
                  <a:pt x="1326" y="1061"/>
                </a:lnTo>
                <a:moveTo>
                  <a:pt x="1470" y="937"/>
                </a:moveTo>
                <a:lnTo>
                  <a:pt x="1470" y="944"/>
                </a:lnTo>
                <a:lnTo>
                  <a:pt x="1465" y="985"/>
                </a:lnTo>
                <a:moveTo>
                  <a:pt x="1441" y="939"/>
                </a:moveTo>
                <a:lnTo>
                  <a:pt x="1441" y="942"/>
                </a:lnTo>
                <a:lnTo>
                  <a:pt x="1446" y="987"/>
                </a:lnTo>
                <a:moveTo>
                  <a:pt x="1424" y="966"/>
                </a:moveTo>
                <a:lnTo>
                  <a:pt x="1489" y="958"/>
                </a:lnTo>
                <a:lnTo>
                  <a:pt x="1486" y="958"/>
                </a:lnTo>
                <a:lnTo>
                  <a:pt x="1479" y="961"/>
                </a:lnTo>
                <a:moveTo>
                  <a:pt x="1407" y="992"/>
                </a:moveTo>
                <a:lnTo>
                  <a:pt x="1501" y="980"/>
                </a:lnTo>
                <a:lnTo>
                  <a:pt x="1496" y="978"/>
                </a:lnTo>
                <a:lnTo>
                  <a:pt x="1489" y="982"/>
                </a:lnTo>
                <a:moveTo>
                  <a:pt x="1455" y="987"/>
                </a:moveTo>
                <a:lnTo>
                  <a:pt x="1453" y="1042"/>
                </a:lnTo>
                <a:moveTo>
                  <a:pt x="1470" y="1021"/>
                </a:moveTo>
                <a:lnTo>
                  <a:pt x="1467" y="1021"/>
                </a:lnTo>
                <a:lnTo>
                  <a:pt x="1441" y="1023"/>
                </a:lnTo>
                <a:moveTo>
                  <a:pt x="1429" y="997"/>
                </a:moveTo>
                <a:lnTo>
                  <a:pt x="1431" y="1009"/>
                </a:lnTo>
                <a:lnTo>
                  <a:pt x="1434" y="1052"/>
                </a:lnTo>
                <a:lnTo>
                  <a:pt x="1431" y="1045"/>
                </a:lnTo>
                <a:lnTo>
                  <a:pt x="1479" y="1040"/>
                </a:lnTo>
                <a:lnTo>
                  <a:pt x="1477" y="1040"/>
                </a:lnTo>
                <a:lnTo>
                  <a:pt x="1482" y="997"/>
                </a:lnTo>
                <a:lnTo>
                  <a:pt x="1484" y="999"/>
                </a:lnTo>
                <a:lnTo>
                  <a:pt x="1431" y="1006"/>
                </a:lnTo>
                <a:moveTo>
                  <a:pt x="1448" y="1052"/>
                </a:moveTo>
                <a:lnTo>
                  <a:pt x="1446" y="1057"/>
                </a:lnTo>
                <a:lnTo>
                  <a:pt x="1434" y="1071"/>
                </a:lnTo>
                <a:lnTo>
                  <a:pt x="1424" y="1078"/>
                </a:lnTo>
                <a:lnTo>
                  <a:pt x="1417" y="1083"/>
                </a:lnTo>
                <a:moveTo>
                  <a:pt x="1465" y="1052"/>
                </a:moveTo>
                <a:lnTo>
                  <a:pt x="1477" y="1061"/>
                </a:lnTo>
                <a:lnTo>
                  <a:pt x="1484" y="1071"/>
                </a:lnTo>
                <a:lnTo>
                  <a:pt x="1489" y="1078"/>
                </a:lnTo>
                <a:moveTo>
                  <a:pt x="1566" y="944"/>
                </a:moveTo>
                <a:lnTo>
                  <a:pt x="1566" y="951"/>
                </a:lnTo>
                <a:lnTo>
                  <a:pt x="1556" y="968"/>
                </a:lnTo>
                <a:lnTo>
                  <a:pt x="1549" y="985"/>
                </a:lnTo>
                <a:lnTo>
                  <a:pt x="1539" y="997"/>
                </a:lnTo>
                <a:lnTo>
                  <a:pt x="1530" y="1011"/>
                </a:lnTo>
                <a:lnTo>
                  <a:pt x="1522" y="1018"/>
                </a:lnTo>
                <a:lnTo>
                  <a:pt x="1515" y="1028"/>
                </a:lnTo>
                <a:moveTo>
                  <a:pt x="1563" y="956"/>
                </a:moveTo>
                <a:lnTo>
                  <a:pt x="1597" y="1016"/>
                </a:lnTo>
                <a:lnTo>
                  <a:pt x="1614" y="1016"/>
                </a:lnTo>
                <a:lnTo>
                  <a:pt x="1597" y="1014"/>
                </a:lnTo>
                <a:lnTo>
                  <a:pt x="1590" y="1004"/>
                </a:lnTo>
                <a:moveTo>
                  <a:pt x="1578" y="997"/>
                </a:moveTo>
                <a:lnTo>
                  <a:pt x="1544" y="1004"/>
                </a:lnTo>
                <a:moveTo>
                  <a:pt x="1563" y="1002"/>
                </a:moveTo>
                <a:lnTo>
                  <a:pt x="1563" y="1074"/>
                </a:lnTo>
                <a:moveTo>
                  <a:pt x="1582" y="1035"/>
                </a:moveTo>
                <a:lnTo>
                  <a:pt x="1582" y="1042"/>
                </a:lnTo>
                <a:lnTo>
                  <a:pt x="1573" y="1066"/>
                </a:lnTo>
                <a:moveTo>
                  <a:pt x="1587" y="1023"/>
                </a:moveTo>
                <a:lnTo>
                  <a:pt x="1537" y="1030"/>
                </a:lnTo>
                <a:moveTo>
                  <a:pt x="1542" y="1040"/>
                </a:moveTo>
                <a:lnTo>
                  <a:pt x="1546" y="1052"/>
                </a:lnTo>
                <a:lnTo>
                  <a:pt x="1546" y="1066"/>
                </a:lnTo>
                <a:moveTo>
                  <a:pt x="1520" y="1076"/>
                </a:moveTo>
                <a:lnTo>
                  <a:pt x="1602" y="1071"/>
                </a:lnTo>
                <a:lnTo>
                  <a:pt x="1597" y="1069"/>
                </a:lnTo>
                <a:lnTo>
                  <a:pt x="1590" y="1071"/>
                </a:lnTo>
                <a:moveTo>
                  <a:pt x="1630" y="968"/>
                </a:moveTo>
                <a:lnTo>
                  <a:pt x="1633" y="982"/>
                </a:lnTo>
                <a:lnTo>
                  <a:pt x="1638" y="1033"/>
                </a:lnTo>
                <a:lnTo>
                  <a:pt x="1635" y="1021"/>
                </a:lnTo>
                <a:lnTo>
                  <a:pt x="1657" y="1016"/>
                </a:lnTo>
                <a:lnTo>
                  <a:pt x="1652" y="1016"/>
                </a:lnTo>
                <a:lnTo>
                  <a:pt x="1657" y="975"/>
                </a:lnTo>
                <a:lnTo>
                  <a:pt x="1659" y="980"/>
                </a:lnTo>
                <a:lnTo>
                  <a:pt x="1633" y="982"/>
                </a:lnTo>
                <a:moveTo>
                  <a:pt x="1662" y="999"/>
                </a:moveTo>
                <a:lnTo>
                  <a:pt x="1717" y="992"/>
                </a:lnTo>
                <a:lnTo>
                  <a:pt x="1712" y="990"/>
                </a:lnTo>
                <a:lnTo>
                  <a:pt x="1705" y="992"/>
                </a:lnTo>
                <a:moveTo>
                  <a:pt x="1683" y="939"/>
                </a:moveTo>
                <a:lnTo>
                  <a:pt x="1688" y="949"/>
                </a:lnTo>
                <a:lnTo>
                  <a:pt x="1686" y="946"/>
                </a:lnTo>
                <a:lnTo>
                  <a:pt x="1688" y="1083"/>
                </a:lnTo>
                <a:lnTo>
                  <a:pt x="1686" y="1074"/>
                </a:lnTo>
                <a:lnTo>
                  <a:pt x="1686" y="1054"/>
                </a:lnTo>
                <a:moveTo>
                  <a:pt x="1746" y="1042"/>
                </a:moveTo>
                <a:lnTo>
                  <a:pt x="1755" y="1045"/>
                </a:lnTo>
                <a:lnTo>
                  <a:pt x="1760" y="1045"/>
                </a:lnTo>
                <a:lnTo>
                  <a:pt x="1762" y="1047"/>
                </a:lnTo>
                <a:lnTo>
                  <a:pt x="1765" y="1047"/>
                </a:lnTo>
                <a:lnTo>
                  <a:pt x="1765" y="1050"/>
                </a:lnTo>
                <a:lnTo>
                  <a:pt x="1767" y="1052"/>
                </a:lnTo>
                <a:lnTo>
                  <a:pt x="1767" y="1059"/>
                </a:lnTo>
                <a:lnTo>
                  <a:pt x="1765" y="1061"/>
                </a:lnTo>
                <a:lnTo>
                  <a:pt x="1762" y="1064"/>
                </a:lnTo>
                <a:lnTo>
                  <a:pt x="1760" y="1064"/>
                </a:lnTo>
                <a:lnTo>
                  <a:pt x="1760" y="1061"/>
                </a:lnTo>
                <a:lnTo>
                  <a:pt x="1758" y="1059"/>
                </a:lnTo>
                <a:lnTo>
                  <a:pt x="1758" y="1054"/>
                </a:lnTo>
                <a:lnTo>
                  <a:pt x="1755" y="1052"/>
                </a:lnTo>
                <a:lnTo>
                  <a:pt x="1753" y="1047"/>
                </a:lnTo>
                <a:lnTo>
                  <a:pt x="1748" y="1045"/>
                </a:lnTo>
                <a:lnTo>
                  <a:pt x="1746" y="1042"/>
                </a:lnTo>
                <a:close/>
                <a:moveTo>
                  <a:pt x="1767" y="1052"/>
                </a:moveTo>
                <a:lnTo>
                  <a:pt x="1767" y="1057"/>
                </a:lnTo>
                <a:moveTo>
                  <a:pt x="1765" y="1050"/>
                </a:moveTo>
                <a:lnTo>
                  <a:pt x="1765" y="1061"/>
                </a:lnTo>
                <a:lnTo>
                  <a:pt x="1765" y="1047"/>
                </a:lnTo>
                <a:moveTo>
                  <a:pt x="1762" y="1064"/>
                </a:moveTo>
                <a:lnTo>
                  <a:pt x="1762" y="1047"/>
                </a:lnTo>
                <a:moveTo>
                  <a:pt x="1760" y="1047"/>
                </a:moveTo>
                <a:lnTo>
                  <a:pt x="1760" y="1061"/>
                </a:lnTo>
                <a:moveTo>
                  <a:pt x="1758" y="1059"/>
                </a:moveTo>
                <a:lnTo>
                  <a:pt x="1758" y="1045"/>
                </a:lnTo>
                <a:lnTo>
                  <a:pt x="1758" y="1052"/>
                </a:lnTo>
                <a:moveTo>
                  <a:pt x="1755" y="1050"/>
                </a:moveTo>
                <a:lnTo>
                  <a:pt x="1755" y="1045"/>
                </a:lnTo>
                <a:moveTo>
                  <a:pt x="1753" y="1047"/>
                </a:moveTo>
                <a:lnTo>
                  <a:pt x="1753" y="1045"/>
                </a:lnTo>
                <a:lnTo>
                  <a:pt x="1748" y="1045"/>
                </a:lnTo>
                <a:moveTo>
                  <a:pt x="1758" y="1045"/>
                </a:moveTo>
                <a:lnTo>
                  <a:pt x="1753" y="1045"/>
                </a:lnTo>
                <a:moveTo>
                  <a:pt x="1762" y="1047"/>
                </a:moveTo>
                <a:lnTo>
                  <a:pt x="1753" y="1047"/>
                </a:lnTo>
                <a:lnTo>
                  <a:pt x="1765" y="1047"/>
                </a:lnTo>
                <a:moveTo>
                  <a:pt x="1755" y="1050"/>
                </a:moveTo>
                <a:lnTo>
                  <a:pt x="1765" y="1050"/>
                </a:lnTo>
                <a:moveTo>
                  <a:pt x="1755" y="1052"/>
                </a:moveTo>
                <a:lnTo>
                  <a:pt x="1767" y="1052"/>
                </a:lnTo>
                <a:lnTo>
                  <a:pt x="1758" y="1052"/>
                </a:lnTo>
                <a:moveTo>
                  <a:pt x="1767" y="1054"/>
                </a:moveTo>
                <a:lnTo>
                  <a:pt x="1758" y="1054"/>
                </a:lnTo>
                <a:moveTo>
                  <a:pt x="1758" y="1057"/>
                </a:moveTo>
                <a:lnTo>
                  <a:pt x="1767" y="1057"/>
                </a:lnTo>
                <a:moveTo>
                  <a:pt x="1767" y="1059"/>
                </a:moveTo>
                <a:lnTo>
                  <a:pt x="1758" y="1059"/>
                </a:lnTo>
                <a:moveTo>
                  <a:pt x="1760" y="1061"/>
                </a:moveTo>
                <a:lnTo>
                  <a:pt x="1765" y="1061"/>
                </a:lnTo>
                <a:moveTo>
                  <a:pt x="1909" y="937"/>
                </a:moveTo>
                <a:lnTo>
                  <a:pt x="1909" y="944"/>
                </a:lnTo>
                <a:lnTo>
                  <a:pt x="1904" y="985"/>
                </a:lnTo>
                <a:moveTo>
                  <a:pt x="1880" y="939"/>
                </a:moveTo>
                <a:lnTo>
                  <a:pt x="1882" y="942"/>
                </a:lnTo>
                <a:lnTo>
                  <a:pt x="1885" y="987"/>
                </a:lnTo>
                <a:moveTo>
                  <a:pt x="1863" y="966"/>
                </a:moveTo>
                <a:lnTo>
                  <a:pt x="1928" y="958"/>
                </a:lnTo>
                <a:lnTo>
                  <a:pt x="1926" y="958"/>
                </a:lnTo>
                <a:lnTo>
                  <a:pt x="1918" y="961"/>
                </a:lnTo>
                <a:moveTo>
                  <a:pt x="1849" y="992"/>
                </a:moveTo>
                <a:lnTo>
                  <a:pt x="1940" y="980"/>
                </a:lnTo>
                <a:lnTo>
                  <a:pt x="1935" y="978"/>
                </a:lnTo>
                <a:lnTo>
                  <a:pt x="1928" y="982"/>
                </a:lnTo>
                <a:moveTo>
                  <a:pt x="1894" y="987"/>
                </a:moveTo>
                <a:lnTo>
                  <a:pt x="1894" y="1042"/>
                </a:lnTo>
                <a:moveTo>
                  <a:pt x="1909" y="1021"/>
                </a:moveTo>
                <a:lnTo>
                  <a:pt x="1906" y="1021"/>
                </a:lnTo>
                <a:lnTo>
                  <a:pt x="1880" y="1023"/>
                </a:lnTo>
                <a:moveTo>
                  <a:pt x="1870" y="997"/>
                </a:moveTo>
                <a:lnTo>
                  <a:pt x="1870" y="1009"/>
                </a:lnTo>
                <a:lnTo>
                  <a:pt x="1873" y="1052"/>
                </a:lnTo>
                <a:lnTo>
                  <a:pt x="1873" y="1045"/>
                </a:lnTo>
                <a:lnTo>
                  <a:pt x="1918" y="1040"/>
                </a:lnTo>
                <a:lnTo>
                  <a:pt x="1916" y="1040"/>
                </a:lnTo>
                <a:lnTo>
                  <a:pt x="1923" y="997"/>
                </a:lnTo>
                <a:lnTo>
                  <a:pt x="1926" y="999"/>
                </a:lnTo>
                <a:lnTo>
                  <a:pt x="1873" y="1006"/>
                </a:lnTo>
                <a:moveTo>
                  <a:pt x="1887" y="1052"/>
                </a:moveTo>
                <a:lnTo>
                  <a:pt x="1885" y="1057"/>
                </a:lnTo>
                <a:lnTo>
                  <a:pt x="1873" y="1071"/>
                </a:lnTo>
                <a:lnTo>
                  <a:pt x="1863" y="1078"/>
                </a:lnTo>
                <a:lnTo>
                  <a:pt x="1856" y="1083"/>
                </a:lnTo>
                <a:moveTo>
                  <a:pt x="1904" y="1052"/>
                </a:moveTo>
                <a:lnTo>
                  <a:pt x="1916" y="1061"/>
                </a:lnTo>
                <a:lnTo>
                  <a:pt x="1923" y="1071"/>
                </a:lnTo>
                <a:lnTo>
                  <a:pt x="1928" y="1078"/>
                </a:lnTo>
                <a:moveTo>
                  <a:pt x="2005" y="944"/>
                </a:moveTo>
                <a:lnTo>
                  <a:pt x="2005" y="951"/>
                </a:lnTo>
                <a:lnTo>
                  <a:pt x="1998" y="968"/>
                </a:lnTo>
                <a:lnTo>
                  <a:pt x="1988" y="985"/>
                </a:lnTo>
                <a:lnTo>
                  <a:pt x="1978" y="997"/>
                </a:lnTo>
                <a:lnTo>
                  <a:pt x="1969" y="1011"/>
                </a:lnTo>
                <a:lnTo>
                  <a:pt x="1962" y="1018"/>
                </a:lnTo>
                <a:lnTo>
                  <a:pt x="1954" y="1028"/>
                </a:lnTo>
                <a:moveTo>
                  <a:pt x="2002" y="956"/>
                </a:moveTo>
                <a:lnTo>
                  <a:pt x="2038" y="1016"/>
                </a:lnTo>
                <a:lnTo>
                  <a:pt x="2053" y="1016"/>
                </a:lnTo>
                <a:lnTo>
                  <a:pt x="2038" y="1014"/>
                </a:lnTo>
                <a:lnTo>
                  <a:pt x="2031" y="1004"/>
                </a:lnTo>
                <a:moveTo>
                  <a:pt x="2017" y="997"/>
                </a:moveTo>
                <a:lnTo>
                  <a:pt x="1983" y="1004"/>
                </a:lnTo>
                <a:moveTo>
                  <a:pt x="2002" y="1002"/>
                </a:moveTo>
                <a:lnTo>
                  <a:pt x="2002" y="1074"/>
                </a:lnTo>
                <a:moveTo>
                  <a:pt x="2022" y="1035"/>
                </a:moveTo>
                <a:lnTo>
                  <a:pt x="2022" y="1042"/>
                </a:lnTo>
                <a:lnTo>
                  <a:pt x="2012" y="1066"/>
                </a:lnTo>
                <a:moveTo>
                  <a:pt x="2026" y="1023"/>
                </a:moveTo>
                <a:lnTo>
                  <a:pt x="1976" y="1030"/>
                </a:lnTo>
                <a:moveTo>
                  <a:pt x="1981" y="1040"/>
                </a:moveTo>
                <a:lnTo>
                  <a:pt x="1986" y="1052"/>
                </a:lnTo>
                <a:lnTo>
                  <a:pt x="1986" y="1066"/>
                </a:lnTo>
                <a:moveTo>
                  <a:pt x="1959" y="1076"/>
                </a:moveTo>
                <a:lnTo>
                  <a:pt x="2041" y="1071"/>
                </a:lnTo>
                <a:lnTo>
                  <a:pt x="2036" y="1069"/>
                </a:lnTo>
                <a:lnTo>
                  <a:pt x="2029" y="1071"/>
                </a:lnTo>
                <a:moveTo>
                  <a:pt x="2084" y="942"/>
                </a:moveTo>
                <a:lnTo>
                  <a:pt x="2086" y="949"/>
                </a:lnTo>
                <a:lnTo>
                  <a:pt x="2086" y="1076"/>
                </a:lnTo>
                <a:lnTo>
                  <a:pt x="2084" y="1069"/>
                </a:lnTo>
                <a:lnTo>
                  <a:pt x="2086" y="1057"/>
                </a:lnTo>
                <a:moveTo>
                  <a:pt x="2086" y="997"/>
                </a:moveTo>
                <a:lnTo>
                  <a:pt x="2096" y="1006"/>
                </a:lnTo>
                <a:lnTo>
                  <a:pt x="2098" y="1009"/>
                </a:lnTo>
                <a:moveTo>
                  <a:pt x="2086" y="987"/>
                </a:moveTo>
                <a:lnTo>
                  <a:pt x="2079" y="1006"/>
                </a:lnTo>
                <a:lnTo>
                  <a:pt x="2074" y="1018"/>
                </a:lnTo>
                <a:lnTo>
                  <a:pt x="2070" y="1028"/>
                </a:lnTo>
                <a:lnTo>
                  <a:pt x="2065" y="1038"/>
                </a:lnTo>
                <a:moveTo>
                  <a:pt x="2067" y="987"/>
                </a:moveTo>
                <a:lnTo>
                  <a:pt x="2096" y="980"/>
                </a:lnTo>
                <a:moveTo>
                  <a:pt x="2125" y="939"/>
                </a:moveTo>
                <a:lnTo>
                  <a:pt x="2127" y="949"/>
                </a:lnTo>
                <a:lnTo>
                  <a:pt x="2130" y="954"/>
                </a:lnTo>
                <a:lnTo>
                  <a:pt x="2130" y="958"/>
                </a:lnTo>
                <a:moveTo>
                  <a:pt x="2108" y="961"/>
                </a:moveTo>
                <a:lnTo>
                  <a:pt x="2108" y="970"/>
                </a:lnTo>
                <a:lnTo>
                  <a:pt x="2106" y="978"/>
                </a:lnTo>
                <a:lnTo>
                  <a:pt x="2106" y="982"/>
                </a:lnTo>
                <a:lnTo>
                  <a:pt x="2103" y="987"/>
                </a:lnTo>
                <a:lnTo>
                  <a:pt x="2103" y="990"/>
                </a:lnTo>
                <a:moveTo>
                  <a:pt x="2108" y="973"/>
                </a:moveTo>
                <a:lnTo>
                  <a:pt x="2156" y="963"/>
                </a:lnTo>
                <a:lnTo>
                  <a:pt x="2146" y="982"/>
                </a:lnTo>
                <a:moveTo>
                  <a:pt x="2134" y="987"/>
                </a:moveTo>
                <a:lnTo>
                  <a:pt x="2142" y="994"/>
                </a:lnTo>
                <a:lnTo>
                  <a:pt x="2146" y="999"/>
                </a:lnTo>
                <a:lnTo>
                  <a:pt x="2146" y="1002"/>
                </a:lnTo>
                <a:moveTo>
                  <a:pt x="2118" y="982"/>
                </a:moveTo>
                <a:lnTo>
                  <a:pt x="2120" y="985"/>
                </a:lnTo>
                <a:lnTo>
                  <a:pt x="2118" y="990"/>
                </a:lnTo>
                <a:lnTo>
                  <a:pt x="2110" y="999"/>
                </a:lnTo>
                <a:lnTo>
                  <a:pt x="2106" y="1009"/>
                </a:lnTo>
                <a:moveTo>
                  <a:pt x="2127" y="1004"/>
                </a:moveTo>
                <a:lnTo>
                  <a:pt x="2149" y="1038"/>
                </a:lnTo>
                <a:lnTo>
                  <a:pt x="2163" y="1040"/>
                </a:lnTo>
                <a:lnTo>
                  <a:pt x="2151" y="1038"/>
                </a:lnTo>
                <a:lnTo>
                  <a:pt x="2146" y="1030"/>
                </a:lnTo>
                <a:moveTo>
                  <a:pt x="2127" y="997"/>
                </a:moveTo>
                <a:lnTo>
                  <a:pt x="2127" y="1002"/>
                </a:lnTo>
                <a:lnTo>
                  <a:pt x="2120" y="1011"/>
                </a:lnTo>
                <a:lnTo>
                  <a:pt x="2115" y="1023"/>
                </a:lnTo>
                <a:lnTo>
                  <a:pt x="2108" y="1030"/>
                </a:lnTo>
                <a:lnTo>
                  <a:pt x="2103" y="1038"/>
                </a:lnTo>
                <a:lnTo>
                  <a:pt x="2098" y="1042"/>
                </a:lnTo>
                <a:lnTo>
                  <a:pt x="2094" y="1045"/>
                </a:lnTo>
                <a:moveTo>
                  <a:pt x="2113" y="1038"/>
                </a:moveTo>
                <a:lnTo>
                  <a:pt x="2113" y="1081"/>
                </a:lnTo>
                <a:lnTo>
                  <a:pt x="2113" y="1074"/>
                </a:lnTo>
                <a:lnTo>
                  <a:pt x="2139" y="1071"/>
                </a:lnTo>
                <a:lnTo>
                  <a:pt x="2137" y="1071"/>
                </a:lnTo>
                <a:lnTo>
                  <a:pt x="2142" y="1038"/>
                </a:lnTo>
                <a:lnTo>
                  <a:pt x="2142" y="1042"/>
                </a:lnTo>
                <a:lnTo>
                  <a:pt x="2113" y="1045"/>
                </a:lnTo>
                <a:moveTo>
                  <a:pt x="2211" y="966"/>
                </a:moveTo>
                <a:lnTo>
                  <a:pt x="2180" y="973"/>
                </a:lnTo>
                <a:moveTo>
                  <a:pt x="2182" y="1006"/>
                </a:moveTo>
                <a:lnTo>
                  <a:pt x="2209" y="999"/>
                </a:lnTo>
                <a:moveTo>
                  <a:pt x="2175" y="1050"/>
                </a:moveTo>
                <a:lnTo>
                  <a:pt x="2211" y="1026"/>
                </a:lnTo>
                <a:moveTo>
                  <a:pt x="2197" y="1035"/>
                </a:moveTo>
                <a:lnTo>
                  <a:pt x="2197" y="970"/>
                </a:lnTo>
                <a:moveTo>
                  <a:pt x="2247" y="949"/>
                </a:moveTo>
                <a:lnTo>
                  <a:pt x="2254" y="961"/>
                </a:lnTo>
                <a:lnTo>
                  <a:pt x="2257" y="966"/>
                </a:lnTo>
                <a:moveTo>
                  <a:pt x="2233" y="942"/>
                </a:moveTo>
                <a:lnTo>
                  <a:pt x="2238" y="949"/>
                </a:lnTo>
                <a:lnTo>
                  <a:pt x="2235" y="946"/>
                </a:lnTo>
                <a:lnTo>
                  <a:pt x="2233" y="1069"/>
                </a:lnTo>
                <a:lnTo>
                  <a:pt x="2233" y="1081"/>
                </a:lnTo>
                <a:lnTo>
                  <a:pt x="2221" y="1064"/>
                </a:lnTo>
                <a:lnTo>
                  <a:pt x="2233" y="1078"/>
                </a:lnTo>
                <a:moveTo>
                  <a:pt x="2257" y="992"/>
                </a:moveTo>
                <a:lnTo>
                  <a:pt x="2257" y="999"/>
                </a:lnTo>
                <a:lnTo>
                  <a:pt x="2245" y="1023"/>
                </a:lnTo>
                <a:moveTo>
                  <a:pt x="2235" y="999"/>
                </a:moveTo>
                <a:lnTo>
                  <a:pt x="2259" y="1057"/>
                </a:lnTo>
                <a:lnTo>
                  <a:pt x="2271" y="1059"/>
                </a:lnTo>
                <a:lnTo>
                  <a:pt x="2259" y="1054"/>
                </a:lnTo>
                <a:lnTo>
                  <a:pt x="2252" y="1042"/>
                </a:lnTo>
                <a:moveTo>
                  <a:pt x="2214" y="999"/>
                </a:moveTo>
                <a:lnTo>
                  <a:pt x="2223" y="1009"/>
                </a:lnTo>
                <a:lnTo>
                  <a:pt x="2223" y="1016"/>
                </a:lnTo>
                <a:moveTo>
                  <a:pt x="2214" y="982"/>
                </a:moveTo>
                <a:lnTo>
                  <a:pt x="2257" y="975"/>
                </a:lnTo>
                <a:lnTo>
                  <a:pt x="2254" y="975"/>
                </a:lnTo>
                <a:lnTo>
                  <a:pt x="2250" y="978"/>
                </a:lnTo>
                <a:moveTo>
                  <a:pt x="2204" y="1052"/>
                </a:moveTo>
                <a:lnTo>
                  <a:pt x="2228" y="1028"/>
                </a:lnTo>
                <a:moveTo>
                  <a:pt x="2312" y="954"/>
                </a:moveTo>
                <a:lnTo>
                  <a:pt x="2312" y="961"/>
                </a:lnTo>
                <a:lnTo>
                  <a:pt x="2307" y="982"/>
                </a:lnTo>
                <a:lnTo>
                  <a:pt x="2302" y="999"/>
                </a:lnTo>
                <a:lnTo>
                  <a:pt x="2298" y="1011"/>
                </a:lnTo>
                <a:lnTo>
                  <a:pt x="2293" y="1023"/>
                </a:lnTo>
                <a:lnTo>
                  <a:pt x="2288" y="1030"/>
                </a:lnTo>
                <a:moveTo>
                  <a:pt x="2305" y="994"/>
                </a:moveTo>
                <a:lnTo>
                  <a:pt x="2331" y="990"/>
                </a:lnTo>
                <a:lnTo>
                  <a:pt x="2329" y="987"/>
                </a:lnTo>
                <a:lnTo>
                  <a:pt x="2326" y="997"/>
                </a:lnTo>
                <a:lnTo>
                  <a:pt x="2324" y="1014"/>
                </a:lnTo>
                <a:lnTo>
                  <a:pt x="2319" y="1023"/>
                </a:lnTo>
                <a:lnTo>
                  <a:pt x="2314" y="1035"/>
                </a:lnTo>
                <a:lnTo>
                  <a:pt x="2310" y="1045"/>
                </a:lnTo>
                <a:lnTo>
                  <a:pt x="2305" y="1057"/>
                </a:lnTo>
                <a:lnTo>
                  <a:pt x="2298" y="1066"/>
                </a:lnTo>
                <a:lnTo>
                  <a:pt x="2293" y="1074"/>
                </a:lnTo>
                <a:lnTo>
                  <a:pt x="2288" y="1081"/>
                </a:lnTo>
                <a:moveTo>
                  <a:pt x="2305" y="1011"/>
                </a:moveTo>
                <a:lnTo>
                  <a:pt x="2360" y="1076"/>
                </a:lnTo>
                <a:lnTo>
                  <a:pt x="2379" y="1076"/>
                </a:lnTo>
                <a:lnTo>
                  <a:pt x="2360" y="1074"/>
                </a:lnTo>
                <a:lnTo>
                  <a:pt x="2350" y="1066"/>
                </a:lnTo>
                <a:moveTo>
                  <a:pt x="2343" y="942"/>
                </a:moveTo>
                <a:lnTo>
                  <a:pt x="2348" y="946"/>
                </a:lnTo>
                <a:lnTo>
                  <a:pt x="2346" y="954"/>
                </a:lnTo>
                <a:lnTo>
                  <a:pt x="2346" y="1050"/>
                </a:lnTo>
                <a:lnTo>
                  <a:pt x="2343" y="1042"/>
                </a:lnTo>
                <a:lnTo>
                  <a:pt x="2346" y="1030"/>
                </a:lnTo>
                <a:moveTo>
                  <a:pt x="2353" y="992"/>
                </a:moveTo>
                <a:lnTo>
                  <a:pt x="2370" y="1011"/>
                </a:lnTo>
                <a:lnTo>
                  <a:pt x="2374" y="1018"/>
                </a:lnTo>
                <a:moveTo>
                  <a:pt x="2406" y="966"/>
                </a:moveTo>
                <a:lnTo>
                  <a:pt x="2449" y="961"/>
                </a:lnTo>
                <a:lnTo>
                  <a:pt x="2439" y="963"/>
                </a:lnTo>
                <a:moveTo>
                  <a:pt x="2427" y="942"/>
                </a:moveTo>
                <a:lnTo>
                  <a:pt x="2430" y="946"/>
                </a:lnTo>
                <a:lnTo>
                  <a:pt x="2430" y="1006"/>
                </a:lnTo>
                <a:lnTo>
                  <a:pt x="2427" y="1028"/>
                </a:lnTo>
                <a:lnTo>
                  <a:pt x="2427" y="1014"/>
                </a:lnTo>
                <a:moveTo>
                  <a:pt x="2413" y="973"/>
                </a:moveTo>
                <a:lnTo>
                  <a:pt x="2415" y="980"/>
                </a:lnTo>
                <a:lnTo>
                  <a:pt x="2413" y="997"/>
                </a:lnTo>
                <a:lnTo>
                  <a:pt x="2413" y="1004"/>
                </a:lnTo>
                <a:lnTo>
                  <a:pt x="2413" y="997"/>
                </a:lnTo>
                <a:lnTo>
                  <a:pt x="2446" y="994"/>
                </a:lnTo>
                <a:lnTo>
                  <a:pt x="2442" y="994"/>
                </a:lnTo>
                <a:lnTo>
                  <a:pt x="2446" y="973"/>
                </a:lnTo>
                <a:lnTo>
                  <a:pt x="2446" y="975"/>
                </a:lnTo>
                <a:lnTo>
                  <a:pt x="2415" y="980"/>
                </a:lnTo>
                <a:moveTo>
                  <a:pt x="2425" y="997"/>
                </a:moveTo>
                <a:lnTo>
                  <a:pt x="2420" y="1009"/>
                </a:lnTo>
                <a:lnTo>
                  <a:pt x="2413" y="1021"/>
                </a:lnTo>
                <a:lnTo>
                  <a:pt x="2406" y="1028"/>
                </a:lnTo>
                <a:lnTo>
                  <a:pt x="2396" y="1035"/>
                </a:lnTo>
                <a:moveTo>
                  <a:pt x="2430" y="1002"/>
                </a:moveTo>
                <a:lnTo>
                  <a:pt x="2442" y="1018"/>
                </a:lnTo>
                <a:moveTo>
                  <a:pt x="2463" y="942"/>
                </a:moveTo>
                <a:lnTo>
                  <a:pt x="2463" y="949"/>
                </a:lnTo>
                <a:lnTo>
                  <a:pt x="2456" y="980"/>
                </a:lnTo>
                <a:lnTo>
                  <a:pt x="2451" y="994"/>
                </a:lnTo>
                <a:lnTo>
                  <a:pt x="2446" y="1004"/>
                </a:lnTo>
                <a:moveTo>
                  <a:pt x="2456" y="978"/>
                </a:moveTo>
                <a:lnTo>
                  <a:pt x="2487" y="973"/>
                </a:lnTo>
                <a:lnTo>
                  <a:pt x="2485" y="973"/>
                </a:lnTo>
                <a:lnTo>
                  <a:pt x="2475" y="975"/>
                </a:lnTo>
                <a:moveTo>
                  <a:pt x="2473" y="978"/>
                </a:moveTo>
                <a:lnTo>
                  <a:pt x="2470" y="985"/>
                </a:lnTo>
                <a:lnTo>
                  <a:pt x="2466" y="997"/>
                </a:lnTo>
                <a:lnTo>
                  <a:pt x="2458" y="1009"/>
                </a:lnTo>
                <a:lnTo>
                  <a:pt x="2454" y="1018"/>
                </a:lnTo>
                <a:lnTo>
                  <a:pt x="2446" y="1023"/>
                </a:lnTo>
                <a:lnTo>
                  <a:pt x="2442" y="1030"/>
                </a:lnTo>
                <a:moveTo>
                  <a:pt x="2454" y="992"/>
                </a:moveTo>
                <a:lnTo>
                  <a:pt x="2463" y="1004"/>
                </a:lnTo>
                <a:lnTo>
                  <a:pt x="2468" y="1018"/>
                </a:lnTo>
                <a:lnTo>
                  <a:pt x="2478" y="1030"/>
                </a:lnTo>
                <a:lnTo>
                  <a:pt x="2478" y="1033"/>
                </a:lnTo>
                <a:lnTo>
                  <a:pt x="2492" y="1033"/>
                </a:lnTo>
                <a:lnTo>
                  <a:pt x="2478" y="1030"/>
                </a:lnTo>
                <a:lnTo>
                  <a:pt x="2473" y="1023"/>
                </a:lnTo>
                <a:moveTo>
                  <a:pt x="2415" y="1040"/>
                </a:moveTo>
                <a:lnTo>
                  <a:pt x="2437" y="1038"/>
                </a:lnTo>
                <a:lnTo>
                  <a:pt x="2470" y="1033"/>
                </a:lnTo>
                <a:lnTo>
                  <a:pt x="2466" y="1033"/>
                </a:lnTo>
                <a:lnTo>
                  <a:pt x="2456" y="1035"/>
                </a:lnTo>
                <a:moveTo>
                  <a:pt x="2444" y="1040"/>
                </a:moveTo>
                <a:lnTo>
                  <a:pt x="2444" y="1078"/>
                </a:lnTo>
                <a:moveTo>
                  <a:pt x="2444" y="1057"/>
                </a:moveTo>
                <a:lnTo>
                  <a:pt x="2468" y="1054"/>
                </a:lnTo>
                <a:lnTo>
                  <a:pt x="2466" y="1054"/>
                </a:lnTo>
                <a:lnTo>
                  <a:pt x="2458" y="1057"/>
                </a:lnTo>
                <a:moveTo>
                  <a:pt x="2422" y="1050"/>
                </a:moveTo>
                <a:lnTo>
                  <a:pt x="2425" y="1054"/>
                </a:lnTo>
                <a:lnTo>
                  <a:pt x="2422" y="1078"/>
                </a:lnTo>
                <a:moveTo>
                  <a:pt x="2398" y="1081"/>
                </a:moveTo>
                <a:lnTo>
                  <a:pt x="2425" y="1081"/>
                </a:lnTo>
                <a:lnTo>
                  <a:pt x="2456" y="1078"/>
                </a:lnTo>
                <a:lnTo>
                  <a:pt x="2485" y="1078"/>
                </a:lnTo>
                <a:lnTo>
                  <a:pt x="2482" y="1076"/>
                </a:lnTo>
                <a:lnTo>
                  <a:pt x="2475" y="1078"/>
                </a:lnTo>
                <a:moveTo>
                  <a:pt x="2538" y="939"/>
                </a:moveTo>
                <a:lnTo>
                  <a:pt x="2535" y="949"/>
                </a:lnTo>
                <a:lnTo>
                  <a:pt x="2528" y="966"/>
                </a:lnTo>
                <a:lnTo>
                  <a:pt x="2518" y="982"/>
                </a:lnTo>
                <a:lnTo>
                  <a:pt x="2511" y="994"/>
                </a:lnTo>
                <a:lnTo>
                  <a:pt x="2506" y="1004"/>
                </a:lnTo>
                <a:lnTo>
                  <a:pt x="2502" y="1009"/>
                </a:lnTo>
                <a:moveTo>
                  <a:pt x="2523" y="973"/>
                </a:moveTo>
                <a:lnTo>
                  <a:pt x="2523" y="1078"/>
                </a:lnTo>
                <a:lnTo>
                  <a:pt x="2521" y="1069"/>
                </a:lnTo>
                <a:lnTo>
                  <a:pt x="2523" y="1057"/>
                </a:lnTo>
                <a:moveTo>
                  <a:pt x="2562" y="939"/>
                </a:moveTo>
                <a:lnTo>
                  <a:pt x="2564" y="944"/>
                </a:lnTo>
                <a:lnTo>
                  <a:pt x="2564" y="942"/>
                </a:lnTo>
                <a:lnTo>
                  <a:pt x="2562" y="1083"/>
                </a:lnTo>
                <a:lnTo>
                  <a:pt x="2562" y="1052"/>
                </a:lnTo>
                <a:moveTo>
                  <a:pt x="2535" y="982"/>
                </a:moveTo>
                <a:lnTo>
                  <a:pt x="2595" y="973"/>
                </a:lnTo>
                <a:lnTo>
                  <a:pt x="2593" y="973"/>
                </a:lnTo>
                <a:lnTo>
                  <a:pt x="2586" y="975"/>
                </a:lnTo>
                <a:moveTo>
                  <a:pt x="2557" y="982"/>
                </a:moveTo>
                <a:lnTo>
                  <a:pt x="2554" y="997"/>
                </a:lnTo>
                <a:lnTo>
                  <a:pt x="2550" y="1009"/>
                </a:lnTo>
                <a:lnTo>
                  <a:pt x="2542" y="1023"/>
                </a:lnTo>
                <a:lnTo>
                  <a:pt x="2538" y="1035"/>
                </a:lnTo>
                <a:lnTo>
                  <a:pt x="2533" y="1045"/>
                </a:lnTo>
                <a:lnTo>
                  <a:pt x="2528" y="1052"/>
                </a:lnTo>
                <a:moveTo>
                  <a:pt x="2564" y="980"/>
                </a:moveTo>
                <a:lnTo>
                  <a:pt x="2590" y="1040"/>
                </a:lnTo>
                <a:lnTo>
                  <a:pt x="2605" y="1042"/>
                </a:lnTo>
                <a:lnTo>
                  <a:pt x="2602" y="1042"/>
                </a:lnTo>
                <a:lnTo>
                  <a:pt x="2590" y="1038"/>
                </a:lnTo>
                <a:lnTo>
                  <a:pt x="2586" y="1033"/>
                </a:lnTo>
                <a:moveTo>
                  <a:pt x="2578" y="1038"/>
                </a:moveTo>
                <a:lnTo>
                  <a:pt x="2545" y="1042"/>
                </a:lnTo>
                <a:moveTo>
                  <a:pt x="2631" y="954"/>
                </a:moveTo>
                <a:lnTo>
                  <a:pt x="2696" y="942"/>
                </a:lnTo>
                <a:lnTo>
                  <a:pt x="2694" y="942"/>
                </a:lnTo>
                <a:lnTo>
                  <a:pt x="2686" y="944"/>
                </a:lnTo>
                <a:moveTo>
                  <a:pt x="2665" y="949"/>
                </a:moveTo>
                <a:lnTo>
                  <a:pt x="2665" y="1081"/>
                </a:lnTo>
                <a:lnTo>
                  <a:pt x="2662" y="1071"/>
                </a:lnTo>
                <a:lnTo>
                  <a:pt x="2665" y="1061"/>
                </a:lnTo>
                <a:moveTo>
                  <a:pt x="2617" y="1016"/>
                </a:moveTo>
                <a:lnTo>
                  <a:pt x="2708" y="999"/>
                </a:lnTo>
                <a:lnTo>
                  <a:pt x="2703" y="999"/>
                </a:lnTo>
                <a:lnTo>
                  <a:pt x="2698" y="1002"/>
                </a:lnTo>
                <a:moveTo>
                  <a:pt x="2691" y="961"/>
                </a:moveTo>
                <a:lnTo>
                  <a:pt x="2691" y="968"/>
                </a:lnTo>
                <a:lnTo>
                  <a:pt x="2677" y="997"/>
                </a:lnTo>
                <a:moveTo>
                  <a:pt x="2636" y="968"/>
                </a:moveTo>
                <a:lnTo>
                  <a:pt x="2646" y="987"/>
                </a:lnTo>
                <a:lnTo>
                  <a:pt x="2646" y="994"/>
                </a:lnTo>
                <a:moveTo>
                  <a:pt x="2737" y="966"/>
                </a:moveTo>
                <a:lnTo>
                  <a:pt x="2780" y="961"/>
                </a:lnTo>
                <a:lnTo>
                  <a:pt x="2778" y="961"/>
                </a:lnTo>
                <a:lnTo>
                  <a:pt x="2770" y="963"/>
                </a:lnTo>
                <a:moveTo>
                  <a:pt x="2758" y="942"/>
                </a:moveTo>
                <a:lnTo>
                  <a:pt x="2758" y="1028"/>
                </a:lnTo>
                <a:lnTo>
                  <a:pt x="2756" y="1023"/>
                </a:lnTo>
                <a:lnTo>
                  <a:pt x="2758" y="1014"/>
                </a:lnTo>
                <a:moveTo>
                  <a:pt x="2742" y="973"/>
                </a:moveTo>
                <a:lnTo>
                  <a:pt x="2744" y="980"/>
                </a:lnTo>
                <a:lnTo>
                  <a:pt x="2744" y="1004"/>
                </a:lnTo>
                <a:lnTo>
                  <a:pt x="2742" y="997"/>
                </a:lnTo>
                <a:lnTo>
                  <a:pt x="2775" y="994"/>
                </a:lnTo>
                <a:lnTo>
                  <a:pt x="2773" y="994"/>
                </a:lnTo>
                <a:lnTo>
                  <a:pt x="2775" y="973"/>
                </a:lnTo>
                <a:lnTo>
                  <a:pt x="2778" y="975"/>
                </a:lnTo>
                <a:lnTo>
                  <a:pt x="2744" y="980"/>
                </a:lnTo>
                <a:moveTo>
                  <a:pt x="2756" y="997"/>
                </a:moveTo>
                <a:lnTo>
                  <a:pt x="2749" y="1009"/>
                </a:lnTo>
                <a:lnTo>
                  <a:pt x="2742" y="1021"/>
                </a:lnTo>
                <a:lnTo>
                  <a:pt x="2734" y="1028"/>
                </a:lnTo>
                <a:lnTo>
                  <a:pt x="2725" y="1035"/>
                </a:lnTo>
                <a:moveTo>
                  <a:pt x="2761" y="1002"/>
                </a:moveTo>
                <a:lnTo>
                  <a:pt x="2773" y="1018"/>
                </a:lnTo>
                <a:moveTo>
                  <a:pt x="2792" y="942"/>
                </a:moveTo>
                <a:lnTo>
                  <a:pt x="2792" y="949"/>
                </a:lnTo>
                <a:lnTo>
                  <a:pt x="2785" y="980"/>
                </a:lnTo>
                <a:lnTo>
                  <a:pt x="2780" y="994"/>
                </a:lnTo>
                <a:lnTo>
                  <a:pt x="2778" y="1004"/>
                </a:lnTo>
                <a:moveTo>
                  <a:pt x="2787" y="978"/>
                </a:moveTo>
                <a:lnTo>
                  <a:pt x="2816" y="973"/>
                </a:lnTo>
                <a:lnTo>
                  <a:pt x="2814" y="973"/>
                </a:lnTo>
                <a:lnTo>
                  <a:pt x="2804" y="975"/>
                </a:lnTo>
                <a:moveTo>
                  <a:pt x="2802" y="978"/>
                </a:moveTo>
                <a:lnTo>
                  <a:pt x="2802" y="985"/>
                </a:lnTo>
                <a:lnTo>
                  <a:pt x="2794" y="997"/>
                </a:lnTo>
                <a:lnTo>
                  <a:pt x="2790" y="1009"/>
                </a:lnTo>
                <a:lnTo>
                  <a:pt x="2782" y="1018"/>
                </a:lnTo>
                <a:lnTo>
                  <a:pt x="2775" y="1023"/>
                </a:lnTo>
                <a:lnTo>
                  <a:pt x="2770" y="1030"/>
                </a:lnTo>
                <a:moveTo>
                  <a:pt x="2785" y="992"/>
                </a:moveTo>
                <a:lnTo>
                  <a:pt x="2792" y="1004"/>
                </a:lnTo>
                <a:lnTo>
                  <a:pt x="2799" y="1018"/>
                </a:lnTo>
                <a:lnTo>
                  <a:pt x="2806" y="1030"/>
                </a:lnTo>
                <a:lnTo>
                  <a:pt x="2809" y="1033"/>
                </a:lnTo>
                <a:lnTo>
                  <a:pt x="2821" y="1033"/>
                </a:lnTo>
                <a:lnTo>
                  <a:pt x="2809" y="1030"/>
                </a:lnTo>
                <a:lnTo>
                  <a:pt x="2802" y="1023"/>
                </a:lnTo>
                <a:moveTo>
                  <a:pt x="2744" y="1040"/>
                </a:moveTo>
                <a:lnTo>
                  <a:pt x="2766" y="1038"/>
                </a:lnTo>
                <a:lnTo>
                  <a:pt x="2799" y="1033"/>
                </a:lnTo>
                <a:lnTo>
                  <a:pt x="2797" y="1033"/>
                </a:lnTo>
                <a:lnTo>
                  <a:pt x="2785" y="1035"/>
                </a:lnTo>
                <a:moveTo>
                  <a:pt x="2773" y="1040"/>
                </a:moveTo>
                <a:lnTo>
                  <a:pt x="2773" y="1078"/>
                </a:lnTo>
                <a:moveTo>
                  <a:pt x="2773" y="1057"/>
                </a:moveTo>
                <a:lnTo>
                  <a:pt x="2797" y="1054"/>
                </a:lnTo>
                <a:lnTo>
                  <a:pt x="2794" y="1054"/>
                </a:lnTo>
                <a:lnTo>
                  <a:pt x="2790" y="1057"/>
                </a:lnTo>
                <a:moveTo>
                  <a:pt x="2751" y="1050"/>
                </a:moveTo>
                <a:lnTo>
                  <a:pt x="2754" y="1054"/>
                </a:lnTo>
                <a:lnTo>
                  <a:pt x="2754" y="1078"/>
                </a:lnTo>
                <a:moveTo>
                  <a:pt x="2730" y="1081"/>
                </a:moveTo>
                <a:lnTo>
                  <a:pt x="2754" y="1081"/>
                </a:lnTo>
                <a:lnTo>
                  <a:pt x="2785" y="1078"/>
                </a:lnTo>
                <a:lnTo>
                  <a:pt x="2816" y="1078"/>
                </a:lnTo>
                <a:lnTo>
                  <a:pt x="2811" y="1076"/>
                </a:lnTo>
                <a:lnTo>
                  <a:pt x="2804" y="1078"/>
                </a:lnTo>
                <a:moveTo>
                  <a:pt x="2914" y="942"/>
                </a:moveTo>
                <a:lnTo>
                  <a:pt x="2912" y="946"/>
                </a:lnTo>
                <a:lnTo>
                  <a:pt x="2900" y="954"/>
                </a:lnTo>
                <a:lnTo>
                  <a:pt x="2883" y="961"/>
                </a:lnTo>
                <a:lnTo>
                  <a:pt x="2864" y="968"/>
                </a:lnTo>
                <a:lnTo>
                  <a:pt x="2862" y="954"/>
                </a:lnTo>
                <a:lnTo>
                  <a:pt x="2864" y="968"/>
                </a:lnTo>
                <a:lnTo>
                  <a:pt x="2864" y="970"/>
                </a:lnTo>
                <a:lnTo>
                  <a:pt x="2862" y="990"/>
                </a:lnTo>
                <a:lnTo>
                  <a:pt x="2862" y="1009"/>
                </a:lnTo>
                <a:lnTo>
                  <a:pt x="2859" y="1023"/>
                </a:lnTo>
                <a:lnTo>
                  <a:pt x="2857" y="1038"/>
                </a:lnTo>
                <a:lnTo>
                  <a:pt x="2852" y="1052"/>
                </a:lnTo>
                <a:lnTo>
                  <a:pt x="2847" y="1064"/>
                </a:lnTo>
                <a:lnTo>
                  <a:pt x="2845" y="1066"/>
                </a:lnTo>
                <a:lnTo>
                  <a:pt x="2840" y="1074"/>
                </a:lnTo>
                <a:lnTo>
                  <a:pt x="2835" y="1081"/>
                </a:lnTo>
                <a:moveTo>
                  <a:pt x="2866" y="994"/>
                </a:moveTo>
                <a:lnTo>
                  <a:pt x="2931" y="987"/>
                </a:lnTo>
                <a:lnTo>
                  <a:pt x="2929" y="985"/>
                </a:lnTo>
                <a:lnTo>
                  <a:pt x="2924" y="987"/>
                </a:lnTo>
                <a:moveTo>
                  <a:pt x="2871" y="1016"/>
                </a:moveTo>
                <a:lnTo>
                  <a:pt x="2876" y="1028"/>
                </a:lnTo>
                <a:lnTo>
                  <a:pt x="2876" y="1078"/>
                </a:lnTo>
                <a:lnTo>
                  <a:pt x="2876" y="1066"/>
                </a:lnTo>
                <a:lnTo>
                  <a:pt x="2917" y="1064"/>
                </a:lnTo>
                <a:lnTo>
                  <a:pt x="2912" y="1064"/>
                </a:lnTo>
                <a:lnTo>
                  <a:pt x="2917" y="1016"/>
                </a:lnTo>
                <a:lnTo>
                  <a:pt x="2919" y="1023"/>
                </a:lnTo>
                <a:lnTo>
                  <a:pt x="2914" y="1023"/>
                </a:lnTo>
                <a:lnTo>
                  <a:pt x="2876" y="1028"/>
                </a:lnTo>
                <a:moveTo>
                  <a:pt x="2955" y="949"/>
                </a:moveTo>
                <a:lnTo>
                  <a:pt x="2958" y="966"/>
                </a:lnTo>
                <a:lnTo>
                  <a:pt x="2960" y="1018"/>
                </a:lnTo>
                <a:lnTo>
                  <a:pt x="2962" y="1071"/>
                </a:lnTo>
                <a:lnTo>
                  <a:pt x="2960" y="1057"/>
                </a:lnTo>
                <a:lnTo>
                  <a:pt x="3018" y="1052"/>
                </a:lnTo>
                <a:lnTo>
                  <a:pt x="3013" y="1052"/>
                </a:lnTo>
                <a:lnTo>
                  <a:pt x="3006" y="1054"/>
                </a:lnTo>
                <a:moveTo>
                  <a:pt x="2958" y="963"/>
                </a:moveTo>
                <a:lnTo>
                  <a:pt x="3030" y="956"/>
                </a:lnTo>
                <a:lnTo>
                  <a:pt x="3027" y="954"/>
                </a:lnTo>
                <a:lnTo>
                  <a:pt x="3025" y="958"/>
                </a:lnTo>
                <a:lnTo>
                  <a:pt x="3022" y="1026"/>
                </a:lnTo>
                <a:lnTo>
                  <a:pt x="3022" y="1050"/>
                </a:lnTo>
                <a:lnTo>
                  <a:pt x="3020" y="1057"/>
                </a:lnTo>
                <a:lnTo>
                  <a:pt x="3020" y="1061"/>
                </a:lnTo>
                <a:lnTo>
                  <a:pt x="3015" y="1054"/>
                </a:lnTo>
                <a:moveTo>
                  <a:pt x="2977" y="982"/>
                </a:moveTo>
                <a:lnTo>
                  <a:pt x="2977" y="992"/>
                </a:lnTo>
                <a:lnTo>
                  <a:pt x="2979" y="1033"/>
                </a:lnTo>
                <a:lnTo>
                  <a:pt x="2979" y="1021"/>
                </a:lnTo>
                <a:lnTo>
                  <a:pt x="3006" y="1018"/>
                </a:lnTo>
                <a:lnTo>
                  <a:pt x="3003" y="1018"/>
                </a:lnTo>
                <a:lnTo>
                  <a:pt x="3003" y="985"/>
                </a:lnTo>
                <a:lnTo>
                  <a:pt x="3006" y="987"/>
                </a:lnTo>
                <a:lnTo>
                  <a:pt x="3003" y="990"/>
                </a:lnTo>
                <a:lnTo>
                  <a:pt x="2979" y="992"/>
                </a:lnTo>
                <a:moveTo>
                  <a:pt x="3073" y="949"/>
                </a:moveTo>
                <a:lnTo>
                  <a:pt x="3073" y="956"/>
                </a:lnTo>
                <a:lnTo>
                  <a:pt x="3075" y="1035"/>
                </a:lnTo>
                <a:moveTo>
                  <a:pt x="3056" y="1050"/>
                </a:moveTo>
                <a:lnTo>
                  <a:pt x="3087" y="1026"/>
                </a:lnTo>
                <a:moveTo>
                  <a:pt x="3085" y="992"/>
                </a:moveTo>
                <a:lnTo>
                  <a:pt x="3056" y="999"/>
                </a:lnTo>
                <a:moveTo>
                  <a:pt x="3090" y="968"/>
                </a:moveTo>
                <a:lnTo>
                  <a:pt x="3145" y="958"/>
                </a:lnTo>
                <a:moveTo>
                  <a:pt x="3114" y="937"/>
                </a:moveTo>
                <a:lnTo>
                  <a:pt x="3116" y="942"/>
                </a:lnTo>
                <a:lnTo>
                  <a:pt x="3111" y="982"/>
                </a:lnTo>
                <a:moveTo>
                  <a:pt x="3097" y="980"/>
                </a:moveTo>
                <a:lnTo>
                  <a:pt x="3099" y="985"/>
                </a:lnTo>
                <a:lnTo>
                  <a:pt x="3099" y="1050"/>
                </a:lnTo>
                <a:moveTo>
                  <a:pt x="3099" y="985"/>
                </a:moveTo>
                <a:lnTo>
                  <a:pt x="3135" y="978"/>
                </a:lnTo>
                <a:lnTo>
                  <a:pt x="3130" y="975"/>
                </a:lnTo>
                <a:lnTo>
                  <a:pt x="3130" y="1045"/>
                </a:lnTo>
                <a:moveTo>
                  <a:pt x="3121" y="997"/>
                </a:moveTo>
                <a:lnTo>
                  <a:pt x="3118" y="997"/>
                </a:lnTo>
                <a:lnTo>
                  <a:pt x="3099" y="1002"/>
                </a:lnTo>
                <a:moveTo>
                  <a:pt x="3099" y="1016"/>
                </a:moveTo>
                <a:lnTo>
                  <a:pt x="3123" y="1011"/>
                </a:lnTo>
                <a:moveTo>
                  <a:pt x="3121" y="1026"/>
                </a:moveTo>
                <a:lnTo>
                  <a:pt x="3099" y="1030"/>
                </a:lnTo>
                <a:moveTo>
                  <a:pt x="3082" y="1052"/>
                </a:moveTo>
                <a:lnTo>
                  <a:pt x="3150" y="1042"/>
                </a:lnTo>
                <a:lnTo>
                  <a:pt x="3145" y="1040"/>
                </a:lnTo>
                <a:lnTo>
                  <a:pt x="3138" y="1042"/>
                </a:lnTo>
                <a:moveTo>
                  <a:pt x="3123" y="1057"/>
                </a:moveTo>
                <a:lnTo>
                  <a:pt x="3135" y="1066"/>
                </a:lnTo>
                <a:lnTo>
                  <a:pt x="3142" y="1076"/>
                </a:lnTo>
                <a:moveTo>
                  <a:pt x="3106" y="1054"/>
                </a:moveTo>
                <a:lnTo>
                  <a:pt x="3104" y="1061"/>
                </a:lnTo>
                <a:lnTo>
                  <a:pt x="3094" y="1074"/>
                </a:lnTo>
                <a:lnTo>
                  <a:pt x="3082" y="1083"/>
                </a:lnTo>
                <a:moveTo>
                  <a:pt x="3210" y="954"/>
                </a:moveTo>
                <a:lnTo>
                  <a:pt x="3166" y="954"/>
                </a:lnTo>
                <a:lnTo>
                  <a:pt x="3162" y="1006"/>
                </a:lnTo>
                <a:lnTo>
                  <a:pt x="3166" y="999"/>
                </a:lnTo>
                <a:lnTo>
                  <a:pt x="3178" y="994"/>
                </a:lnTo>
                <a:lnTo>
                  <a:pt x="3190" y="994"/>
                </a:lnTo>
                <a:lnTo>
                  <a:pt x="3205" y="999"/>
                </a:lnTo>
                <a:lnTo>
                  <a:pt x="3212" y="1011"/>
                </a:lnTo>
                <a:lnTo>
                  <a:pt x="3217" y="1028"/>
                </a:lnTo>
                <a:lnTo>
                  <a:pt x="3217" y="1040"/>
                </a:lnTo>
                <a:lnTo>
                  <a:pt x="3212" y="1057"/>
                </a:lnTo>
                <a:lnTo>
                  <a:pt x="3205" y="1066"/>
                </a:lnTo>
                <a:lnTo>
                  <a:pt x="3190" y="1074"/>
                </a:lnTo>
                <a:lnTo>
                  <a:pt x="3178" y="1074"/>
                </a:lnTo>
                <a:lnTo>
                  <a:pt x="3166" y="1066"/>
                </a:lnTo>
                <a:lnTo>
                  <a:pt x="3162" y="1061"/>
                </a:lnTo>
                <a:lnTo>
                  <a:pt x="3157" y="1050"/>
                </a:lnTo>
                <a:moveTo>
                  <a:pt x="3267" y="954"/>
                </a:moveTo>
                <a:lnTo>
                  <a:pt x="3255" y="961"/>
                </a:lnTo>
                <a:lnTo>
                  <a:pt x="3246" y="978"/>
                </a:lnTo>
                <a:lnTo>
                  <a:pt x="3243" y="1006"/>
                </a:lnTo>
                <a:lnTo>
                  <a:pt x="3243" y="1023"/>
                </a:lnTo>
                <a:lnTo>
                  <a:pt x="3246" y="1050"/>
                </a:lnTo>
                <a:lnTo>
                  <a:pt x="3255" y="1066"/>
                </a:lnTo>
                <a:lnTo>
                  <a:pt x="3267" y="1074"/>
                </a:lnTo>
                <a:lnTo>
                  <a:pt x="3277" y="1074"/>
                </a:lnTo>
                <a:lnTo>
                  <a:pt x="3289" y="1066"/>
                </a:lnTo>
                <a:lnTo>
                  <a:pt x="3298" y="1050"/>
                </a:lnTo>
                <a:lnTo>
                  <a:pt x="3301" y="1023"/>
                </a:lnTo>
                <a:lnTo>
                  <a:pt x="3301" y="1006"/>
                </a:lnTo>
                <a:lnTo>
                  <a:pt x="3298" y="978"/>
                </a:lnTo>
                <a:lnTo>
                  <a:pt x="3289" y="961"/>
                </a:lnTo>
                <a:lnTo>
                  <a:pt x="3277" y="954"/>
                </a:lnTo>
                <a:lnTo>
                  <a:pt x="3267" y="954"/>
                </a:lnTo>
                <a:close/>
                <a:moveTo>
                  <a:pt x="3378" y="1011"/>
                </a:moveTo>
                <a:lnTo>
                  <a:pt x="3368" y="999"/>
                </a:lnTo>
                <a:lnTo>
                  <a:pt x="3361" y="994"/>
                </a:lnTo>
                <a:lnTo>
                  <a:pt x="3349" y="994"/>
                </a:lnTo>
                <a:lnTo>
                  <a:pt x="3339" y="999"/>
                </a:lnTo>
                <a:lnTo>
                  <a:pt x="3332" y="1011"/>
                </a:lnTo>
                <a:lnTo>
                  <a:pt x="3327" y="1028"/>
                </a:lnTo>
                <a:lnTo>
                  <a:pt x="3327" y="1040"/>
                </a:lnTo>
                <a:lnTo>
                  <a:pt x="3332" y="1057"/>
                </a:lnTo>
                <a:lnTo>
                  <a:pt x="3339" y="1066"/>
                </a:lnTo>
                <a:lnTo>
                  <a:pt x="3349" y="1074"/>
                </a:lnTo>
                <a:lnTo>
                  <a:pt x="3361" y="1074"/>
                </a:lnTo>
                <a:lnTo>
                  <a:pt x="3368" y="1066"/>
                </a:lnTo>
                <a:lnTo>
                  <a:pt x="3378" y="1057"/>
                </a:lnTo>
                <a:moveTo>
                  <a:pt x="3404" y="1074"/>
                </a:moveTo>
                <a:lnTo>
                  <a:pt x="3404" y="994"/>
                </a:lnTo>
                <a:moveTo>
                  <a:pt x="3404" y="1016"/>
                </a:moveTo>
                <a:lnTo>
                  <a:pt x="3416" y="999"/>
                </a:lnTo>
                <a:lnTo>
                  <a:pt x="3423" y="994"/>
                </a:lnTo>
                <a:lnTo>
                  <a:pt x="3438" y="994"/>
                </a:lnTo>
                <a:lnTo>
                  <a:pt x="3445" y="999"/>
                </a:lnTo>
                <a:lnTo>
                  <a:pt x="3450" y="1016"/>
                </a:lnTo>
                <a:lnTo>
                  <a:pt x="3450" y="1074"/>
                </a:lnTo>
                <a:moveTo>
                  <a:pt x="3450" y="1016"/>
                </a:moveTo>
                <a:lnTo>
                  <a:pt x="3462" y="999"/>
                </a:lnTo>
                <a:lnTo>
                  <a:pt x="3471" y="994"/>
                </a:lnTo>
                <a:lnTo>
                  <a:pt x="3483" y="994"/>
                </a:lnTo>
                <a:lnTo>
                  <a:pt x="3493" y="999"/>
                </a:lnTo>
                <a:lnTo>
                  <a:pt x="3495" y="1016"/>
                </a:lnTo>
                <a:lnTo>
                  <a:pt x="3495" y="1074"/>
                </a:lnTo>
                <a:moveTo>
                  <a:pt x="3555" y="944"/>
                </a:moveTo>
                <a:lnTo>
                  <a:pt x="3558" y="958"/>
                </a:lnTo>
                <a:lnTo>
                  <a:pt x="3558" y="980"/>
                </a:lnTo>
                <a:lnTo>
                  <a:pt x="3555" y="1002"/>
                </a:lnTo>
                <a:lnTo>
                  <a:pt x="3553" y="1021"/>
                </a:lnTo>
                <a:lnTo>
                  <a:pt x="3550" y="1038"/>
                </a:lnTo>
                <a:lnTo>
                  <a:pt x="3546" y="1052"/>
                </a:lnTo>
                <a:lnTo>
                  <a:pt x="3541" y="1064"/>
                </a:lnTo>
                <a:lnTo>
                  <a:pt x="3538" y="1071"/>
                </a:lnTo>
                <a:moveTo>
                  <a:pt x="3558" y="958"/>
                </a:moveTo>
                <a:lnTo>
                  <a:pt x="3620" y="951"/>
                </a:lnTo>
                <a:lnTo>
                  <a:pt x="3610" y="951"/>
                </a:lnTo>
                <a:moveTo>
                  <a:pt x="3570" y="963"/>
                </a:moveTo>
                <a:lnTo>
                  <a:pt x="3572" y="973"/>
                </a:lnTo>
                <a:lnTo>
                  <a:pt x="3572" y="1006"/>
                </a:lnTo>
                <a:lnTo>
                  <a:pt x="3570" y="1002"/>
                </a:lnTo>
                <a:lnTo>
                  <a:pt x="3610" y="997"/>
                </a:lnTo>
                <a:lnTo>
                  <a:pt x="3608" y="997"/>
                </a:lnTo>
                <a:lnTo>
                  <a:pt x="3613" y="963"/>
                </a:lnTo>
                <a:lnTo>
                  <a:pt x="3613" y="966"/>
                </a:lnTo>
                <a:lnTo>
                  <a:pt x="3572" y="973"/>
                </a:lnTo>
                <a:moveTo>
                  <a:pt x="3572" y="987"/>
                </a:moveTo>
                <a:lnTo>
                  <a:pt x="3601" y="982"/>
                </a:lnTo>
                <a:lnTo>
                  <a:pt x="3598" y="982"/>
                </a:lnTo>
                <a:lnTo>
                  <a:pt x="3594" y="985"/>
                </a:lnTo>
                <a:moveTo>
                  <a:pt x="3570" y="1016"/>
                </a:moveTo>
                <a:lnTo>
                  <a:pt x="3610" y="1011"/>
                </a:lnTo>
                <a:lnTo>
                  <a:pt x="3610" y="1009"/>
                </a:lnTo>
                <a:lnTo>
                  <a:pt x="3591" y="1033"/>
                </a:lnTo>
                <a:moveTo>
                  <a:pt x="3589" y="1023"/>
                </a:moveTo>
                <a:lnTo>
                  <a:pt x="3591" y="1030"/>
                </a:lnTo>
                <a:lnTo>
                  <a:pt x="3594" y="1038"/>
                </a:lnTo>
                <a:lnTo>
                  <a:pt x="3594" y="1069"/>
                </a:lnTo>
                <a:lnTo>
                  <a:pt x="3591" y="1076"/>
                </a:lnTo>
                <a:lnTo>
                  <a:pt x="3579" y="1061"/>
                </a:lnTo>
                <a:lnTo>
                  <a:pt x="3591" y="1076"/>
                </a:lnTo>
                <a:moveTo>
                  <a:pt x="3560" y="1040"/>
                </a:moveTo>
                <a:lnTo>
                  <a:pt x="3560" y="1042"/>
                </a:lnTo>
                <a:lnTo>
                  <a:pt x="3630" y="1033"/>
                </a:lnTo>
                <a:lnTo>
                  <a:pt x="3625" y="1033"/>
                </a:lnTo>
                <a:lnTo>
                  <a:pt x="3620" y="1035"/>
                </a:lnTo>
                <a:moveTo>
                  <a:pt x="3685" y="954"/>
                </a:moveTo>
                <a:lnTo>
                  <a:pt x="3690" y="949"/>
                </a:lnTo>
                <a:lnTo>
                  <a:pt x="3690" y="951"/>
                </a:lnTo>
                <a:lnTo>
                  <a:pt x="3678" y="958"/>
                </a:lnTo>
                <a:lnTo>
                  <a:pt x="3675" y="958"/>
                </a:lnTo>
                <a:lnTo>
                  <a:pt x="3666" y="963"/>
                </a:lnTo>
                <a:lnTo>
                  <a:pt x="3658" y="968"/>
                </a:lnTo>
                <a:moveTo>
                  <a:pt x="3678" y="961"/>
                </a:moveTo>
                <a:lnTo>
                  <a:pt x="3675" y="1074"/>
                </a:lnTo>
                <a:lnTo>
                  <a:pt x="3675" y="1059"/>
                </a:lnTo>
                <a:moveTo>
                  <a:pt x="3678" y="1002"/>
                </a:moveTo>
                <a:lnTo>
                  <a:pt x="3687" y="1014"/>
                </a:lnTo>
                <a:lnTo>
                  <a:pt x="3690" y="1016"/>
                </a:lnTo>
                <a:moveTo>
                  <a:pt x="3678" y="992"/>
                </a:moveTo>
                <a:lnTo>
                  <a:pt x="3668" y="1016"/>
                </a:lnTo>
                <a:lnTo>
                  <a:pt x="3658" y="1030"/>
                </a:lnTo>
                <a:lnTo>
                  <a:pt x="3654" y="1042"/>
                </a:lnTo>
                <a:lnTo>
                  <a:pt x="3646" y="1050"/>
                </a:lnTo>
                <a:moveTo>
                  <a:pt x="3651" y="994"/>
                </a:moveTo>
                <a:lnTo>
                  <a:pt x="3692" y="987"/>
                </a:lnTo>
                <a:moveTo>
                  <a:pt x="3697" y="973"/>
                </a:moveTo>
                <a:lnTo>
                  <a:pt x="3699" y="982"/>
                </a:lnTo>
                <a:lnTo>
                  <a:pt x="3699" y="1028"/>
                </a:lnTo>
                <a:lnTo>
                  <a:pt x="3699" y="1026"/>
                </a:lnTo>
                <a:lnTo>
                  <a:pt x="3699" y="1021"/>
                </a:lnTo>
                <a:lnTo>
                  <a:pt x="3733" y="1016"/>
                </a:lnTo>
                <a:lnTo>
                  <a:pt x="3738" y="973"/>
                </a:lnTo>
                <a:lnTo>
                  <a:pt x="3740" y="978"/>
                </a:lnTo>
                <a:lnTo>
                  <a:pt x="3699" y="982"/>
                </a:lnTo>
                <a:moveTo>
                  <a:pt x="3716" y="939"/>
                </a:moveTo>
                <a:lnTo>
                  <a:pt x="3721" y="946"/>
                </a:lnTo>
                <a:lnTo>
                  <a:pt x="3718" y="944"/>
                </a:lnTo>
                <a:lnTo>
                  <a:pt x="3718" y="1083"/>
                </a:lnTo>
                <a:lnTo>
                  <a:pt x="3716" y="1076"/>
                </a:lnTo>
                <a:lnTo>
                  <a:pt x="3718" y="1061"/>
                </a:lnTo>
                <a:moveTo>
                  <a:pt x="3781" y="944"/>
                </a:moveTo>
                <a:lnTo>
                  <a:pt x="3783" y="949"/>
                </a:lnTo>
                <a:lnTo>
                  <a:pt x="3781" y="946"/>
                </a:lnTo>
                <a:lnTo>
                  <a:pt x="3781" y="1081"/>
                </a:lnTo>
                <a:lnTo>
                  <a:pt x="3778" y="1071"/>
                </a:lnTo>
                <a:lnTo>
                  <a:pt x="3781" y="1054"/>
                </a:lnTo>
                <a:moveTo>
                  <a:pt x="3759" y="982"/>
                </a:moveTo>
                <a:lnTo>
                  <a:pt x="3793" y="978"/>
                </a:lnTo>
                <a:moveTo>
                  <a:pt x="3781" y="992"/>
                </a:moveTo>
                <a:lnTo>
                  <a:pt x="3795" y="1006"/>
                </a:lnTo>
                <a:moveTo>
                  <a:pt x="3781" y="985"/>
                </a:moveTo>
                <a:lnTo>
                  <a:pt x="3774" y="1004"/>
                </a:lnTo>
                <a:lnTo>
                  <a:pt x="3766" y="1021"/>
                </a:lnTo>
                <a:lnTo>
                  <a:pt x="3759" y="1030"/>
                </a:lnTo>
                <a:lnTo>
                  <a:pt x="3757" y="1038"/>
                </a:lnTo>
                <a:moveTo>
                  <a:pt x="3798" y="975"/>
                </a:moveTo>
                <a:lnTo>
                  <a:pt x="3843" y="968"/>
                </a:lnTo>
                <a:lnTo>
                  <a:pt x="3841" y="966"/>
                </a:lnTo>
                <a:lnTo>
                  <a:pt x="3834" y="970"/>
                </a:lnTo>
                <a:moveTo>
                  <a:pt x="3819" y="942"/>
                </a:moveTo>
                <a:lnTo>
                  <a:pt x="3819" y="946"/>
                </a:lnTo>
                <a:lnTo>
                  <a:pt x="3817" y="992"/>
                </a:lnTo>
                <a:moveTo>
                  <a:pt x="3802" y="990"/>
                </a:moveTo>
                <a:lnTo>
                  <a:pt x="3802" y="994"/>
                </a:lnTo>
                <a:lnTo>
                  <a:pt x="3805" y="1069"/>
                </a:lnTo>
                <a:moveTo>
                  <a:pt x="3826" y="1045"/>
                </a:moveTo>
                <a:lnTo>
                  <a:pt x="3805" y="1047"/>
                </a:lnTo>
                <a:moveTo>
                  <a:pt x="3826" y="1026"/>
                </a:moveTo>
                <a:lnTo>
                  <a:pt x="3805" y="1030"/>
                </a:lnTo>
                <a:moveTo>
                  <a:pt x="3826" y="1009"/>
                </a:moveTo>
                <a:lnTo>
                  <a:pt x="3805" y="1014"/>
                </a:lnTo>
                <a:moveTo>
                  <a:pt x="3805" y="997"/>
                </a:moveTo>
                <a:lnTo>
                  <a:pt x="3838" y="990"/>
                </a:lnTo>
                <a:lnTo>
                  <a:pt x="3836" y="987"/>
                </a:lnTo>
                <a:lnTo>
                  <a:pt x="3834" y="1066"/>
                </a:lnTo>
                <a:moveTo>
                  <a:pt x="3788" y="1071"/>
                </a:moveTo>
                <a:lnTo>
                  <a:pt x="3853" y="1064"/>
                </a:lnTo>
                <a:lnTo>
                  <a:pt x="3846" y="1064"/>
                </a:lnTo>
                <a:moveTo>
                  <a:pt x="3915" y="946"/>
                </a:moveTo>
                <a:lnTo>
                  <a:pt x="3918" y="951"/>
                </a:lnTo>
                <a:lnTo>
                  <a:pt x="3918" y="949"/>
                </a:lnTo>
                <a:lnTo>
                  <a:pt x="3915" y="1069"/>
                </a:lnTo>
                <a:moveTo>
                  <a:pt x="3882" y="1016"/>
                </a:moveTo>
                <a:lnTo>
                  <a:pt x="3949" y="1006"/>
                </a:lnTo>
                <a:lnTo>
                  <a:pt x="3942" y="1006"/>
                </a:lnTo>
                <a:lnTo>
                  <a:pt x="3934" y="1009"/>
                </a:lnTo>
                <a:moveTo>
                  <a:pt x="3870" y="1071"/>
                </a:moveTo>
                <a:lnTo>
                  <a:pt x="3958" y="1064"/>
                </a:lnTo>
                <a:lnTo>
                  <a:pt x="3954" y="1064"/>
                </a:lnTo>
                <a:lnTo>
                  <a:pt x="3942" y="1066"/>
                </a:lnTo>
                <a:moveTo>
                  <a:pt x="4004" y="942"/>
                </a:moveTo>
                <a:lnTo>
                  <a:pt x="4004" y="975"/>
                </a:lnTo>
                <a:lnTo>
                  <a:pt x="4002" y="992"/>
                </a:lnTo>
                <a:lnTo>
                  <a:pt x="4002" y="1009"/>
                </a:lnTo>
                <a:lnTo>
                  <a:pt x="3999" y="1023"/>
                </a:lnTo>
                <a:lnTo>
                  <a:pt x="3994" y="1038"/>
                </a:lnTo>
                <a:lnTo>
                  <a:pt x="3992" y="1050"/>
                </a:lnTo>
                <a:lnTo>
                  <a:pt x="3987" y="1061"/>
                </a:lnTo>
                <a:lnTo>
                  <a:pt x="3982" y="1071"/>
                </a:lnTo>
                <a:lnTo>
                  <a:pt x="3980" y="1078"/>
                </a:lnTo>
                <a:moveTo>
                  <a:pt x="4006" y="954"/>
                </a:moveTo>
                <a:lnTo>
                  <a:pt x="4057" y="949"/>
                </a:lnTo>
                <a:lnTo>
                  <a:pt x="4052" y="946"/>
                </a:lnTo>
                <a:lnTo>
                  <a:pt x="4047" y="975"/>
                </a:lnTo>
                <a:lnTo>
                  <a:pt x="4052" y="975"/>
                </a:lnTo>
                <a:lnTo>
                  <a:pt x="4004" y="980"/>
                </a:lnTo>
                <a:moveTo>
                  <a:pt x="4014" y="1002"/>
                </a:moveTo>
                <a:lnTo>
                  <a:pt x="4054" y="997"/>
                </a:lnTo>
                <a:lnTo>
                  <a:pt x="4052" y="994"/>
                </a:lnTo>
                <a:lnTo>
                  <a:pt x="4047" y="997"/>
                </a:lnTo>
                <a:moveTo>
                  <a:pt x="4004" y="1026"/>
                </a:moveTo>
                <a:lnTo>
                  <a:pt x="4069" y="1021"/>
                </a:lnTo>
                <a:lnTo>
                  <a:pt x="4064" y="1021"/>
                </a:lnTo>
                <a:lnTo>
                  <a:pt x="4059" y="1023"/>
                </a:lnTo>
                <a:moveTo>
                  <a:pt x="4028" y="1028"/>
                </a:moveTo>
                <a:lnTo>
                  <a:pt x="4028" y="1030"/>
                </a:lnTo>
                <a:lnTo>
                  <a:pt x="4018" y="1052"/>
                </a:lnTo>
                <a:lnTo>
                  <a:pt x="4009" y="1066"/>
                </a:lnTo>
                <a:lnTo>
                  <a:pt x="4006" y="1069"/>
                </a:lnTo>
                <a:lnTo>
                  <a:pt x="4052" y="1057"/>
                </a:lnTo>
                <a:moveTo>
                  <a:pt x="4042" y="1040"/>
                </a:moveTo>
                <a:lnTo>
                  <a:pt x="4054" y="1057"/>
                </a:lnTo>
                <a:lnTo>
                  <a:pt x="4057" y="1059"/>
                </a:lnTo>
                <a:lnTo>
                  <a:pt x="4057" y="1064"/>
                </a:lnTo>
                <a:lnTo>
                  <a:pt x="4059" y="1066"/>
                </a:lnTo>
                <a:moveTo>
                  <a:pt x="4083" y="1061"/>
                </a:moveTo>
                <a:lnTo>
                  <a:pt x="4078" y="1066"/>
                </a:lnTo>
                <a:lnTo>
                  <a:pt x="4083" y="1074"/>
                </a:lnTo>
                <a:lnTo>
                  <a:pt x="4088" y="106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96" name="group 196"/>
          <p:cNvGrpSpPr/>
          <p:nvPr/>
        </p:nvGrpSpPr>
        <p:grpSpPr>
          <a:xfrm rot="21600000">
            <a:off x="5554980" y="8506459"/>
            <a:ext cx="4015739" cy="468629"/>
            <a:chOff x="0" y="0"/>
            <a:chExt cx="4015739" cy="468629"/>
          </a:xfrm>
        </p:grpSpPr>
        <p:sp>
          <p:nvSpPr>
            <p:cNvPr id="5764" name="path 5764"/>
            <p:cNvSpPr/>
            <p:nvPr/>
          </p:nvSpPr>
          <p:spPr>
            <a:xfrm>
              <a:off x="31241" y="0"/>
              <a:ext cx="3765146" cy="332232"/>
            </a:xfrm>
            <a:custGeom>
              <a:avLst/>
              <a:gdLst/>
              <a:ahLst/>
              <a:cxnLst/>
              <a:rect l="0" t="0" r="0" b="0"/>
              <a:pathLst>
                <a:path w="5929" h="523">
                  <a:moveTo>
                    <a:pt x="25" y="352"/>
                  </a:moveTo>
                  <a:lnTo>
                    <a:pt x="18" y="448"/>
                  </a:lnTo>
                  <a:lnTo>
                    <a:pt x="54" y="477"/>
                  </a:lnTo>
                  <a:lnTo>
                    <a:pt x="274" y="472"/>
                  </a:lnTo>
                  <a:lnTo>
                    <a:pt x="250" y="357"/>
                  </a:lnTo>
                  <a:moveTo>
                    <a:pt x="25" y="352"/>
                  </a:moveTo>
                  <a:lnTo>
                    <a:pt x="171" y="45"/>
                  </a:lnTo>
                  <a:moveTo>
                    <a:pt x="166" y="57"/>
                  </a:moveTo>
                  <a:lnTo>
                    <a:pt x="1" y="96"/>
                  </a:lnTo>
                  <a:moveTo>
                    <a:pt x="440" y="23"/>
                  </a:moveTo>
                  <a:lnTo>
                    <a:pt x="428" y="232"/>
                  </a:lnTo>
                  <a:lnTo>
                    <a:pt x="399" y="403"/>
                  </a:lnTo>
                  <a:lnTo>
                    <a:pt x="354" y="494"/>
                  </a:lnTo>
                  <a:moveTo>
                    <a:pt x="378" y="148"/>
                  </a:moveTo>
                  <a:lnTo>
                    <a:pt x="404" y="256"/>
                  </a:lnTo>
                  <a:moveTo>
                    <a:pt x="490" y="148"/>
                  </a:moveTo>
                  <a:lnTo>
                    <a:pt x="428" y="232"/>
                  </a:lnTo>
                  <a:moveTo>
                    <a:pt x="457" y="381"/>
                  </a:moveTo>
                  <a:lnTo>
                    <a:pt x="416" y="307"/>
                  </a:lnTo>
                  <a:moveTo>
                    <a:pt x="627" y="11"/>
                  </a:moveTo>
                  <a:lnTo>
                    <a:pt x="574" y="96"/>
                  </a:lnTo>
                  <a:lnTo>
                    <a:pt x="490" y="165"/>
                  </a:lnTo>
                  <a:moveTo>
                    <a:pt x="524" y="23"/>
                  </a:moveTo>
                  <a:lnTo>
                    <a:pt x="644" y="160"/>
                  </a:lnTo>
                  <a:moveTo>
                    <a:pt x="574" y="136"/>
                  </a:moveTo>
                  <a:lnTo>
                    <a:pt x="536" y="232"/>
                  </a:lnTo>
                  <a:lnTo>
                    <a:pt x="474" y="340"/>
                  </a:lnTo>
                  <a:moveTo>
                    <a:pt x="486" y="223"/>
                  </a:moveTo>
                  <a:lnTo>
                    <a:pt x="673" y="199"/>
                  </a:lnTo>
                  <a:moveTo>
                    <a:pt x="502" y="295"/>
                  </a:moveTo>
                  <a:lnTo>
                    <a:pt x="502" y="448"/>
                  </a:lnTo>
                  <a:moveTo>
                    <a:pt x="502" y="307"/>
                  </a:moveTo>
                  <a:lnTo>
                    <a:pt x="656" y="290"/>
                  </a:lnTo>
                  <a:moveTo>
                    <a:pt x="661" y="278"/>
                  </a:moveTo>
                  <a:lnTo>
                    <a:pt x="656" y="369"/>
                  </a:lnTo>
                  <a:lnTo>
                    <a:pt x="637" y="456"/>
                  </a:lnTo>
                  <a:lnTo>
                    <a:pt x="610" y="398"/>
                  </a:lnTo>
                  <a:moveTo>
                    <a:pt x="582" y="232"/>
                  </a:moveTo>
                  <a:lnTo>
                    <a:pt x="582" y="523"/>
                  </a:lnTo>
                  <a:moveTo>
                    <a:pt x="790" y="69"/>
                  </a:moveTo>
                  <a:lnTo>
                    <a:pt x="786" y="223"/>
                  </a:lnTo>
                  <a:lnTo>
                    <a:pt x="769" y="393"/>
                  </a:lnTo>
                  <a:lnTo>
                    <a:pt x="723" y="511"/>
                  </a:lnTo>
                  <a:moveTo>
                    <a:pt x="790" y="91"/>
                  </a:moveTo>
                  <a:lnTo>
                    <a:pt x="1047" y="74"/>
                  </a:lnTo>
                  <a:moveTo>
                    <a:pt x="1122" y="103"/>
                  </a:moveTo>
                  <a:lnTo>
                    <a:pt x="1239" y="79"/>
                  </a:lnTo>
                  <a:moveTo>
                    <a:pt x="1126" y="227"/>
                  </a:moveTo>
                  <a:lnTo>
                    <a:pt x="1234" y="203"/>
                  </a:lnTo>
                  <a:moveTo>
                    <a:pt x="1110" y="386"/>
                  </a:moveTo>
                  <a:lnTo>
                    <a:pt x="1234" y="311"/>
                  </a:lnTo>
                  <a:moveTo>
                    <a:pt x="1177" y="347"/>
                  </a:moveTo>
                  <a:lnTo>
                    <a:pt x="1177" y="91"/>
                  </a:lnTo>
                  <a:moveTo>
                    <a:pt x="1258" y="69"/>
                  </a:moveTo>
                  <a:lnTo>
                    <a:pt x="1405" y="45"/>
                  </a:lnTo>
                  <a:moveTo>
                    <a:pt x="1330" y="57"/>
                  </a:moveTo>
                  <a:lnTo>
                    <a:pt x="1285" y="232"/>
                  </a:lnTo>
                  <a:lnTo>
                    <a:pt x="1239" y="336"/>
                  </a:lnTo>
                  <a:lnTo>
                    <a:pt x="1196" y="403"/>
                  </a:lnTo>
                  <a:moveTo>
                    <a:pt x="1342" y="223"/>
                  </a:moveTo>
                  <a:lnTo>
                    <a:pt x="1412" y="374"/>
                  </a:lnTo>
                  <a:moveTo>
                    <a:pt x="1309" y="511"/>
                  </a:moveTo>
                  <a:lnTo>
                    <a:pt x="1309" y="148"/>
                  </a:lnTo>
                  <a:moveTo>
                    <a:pt x="1542" y="69"/>
                  </a:moveTo>
                  <a:lnTo>
                    <a:pt x="1537" y="223"/>
                  </a:lnTo>
                  <a:lnTo>
                    <a:pt x="1518" y="393"/>
                  </a:lnTo>
                  <a:lnTo>
                    <a:pt x="1474" y="511"/>
                  </a:lnTo>
                  <a:moveTo>
                    <a:pt x="1542" y="91"/>
                  </a:moveTo>
                  <a:lnTo>
                    <a:pt x="1798" y="74"/>
                  </a:lnTo>
                  <a:moveTo>
                    <a:pt x="1887" y="45"/>
                  </a:moveTo>
                  <a:lnTo>
                    <a:pt x="1887" y="216"/>
                  </a:lnTo>
                  <a:moveTo>
                    <a:pt x="1887" y="86"/>
                  </a:moveTo>
                  <a:lnTo>
                    <a:pt x="1969" y="74"/>
                  </a:lnTo>
                  <a:moveTo>
                    <a:pt x="1974" y="57"/>
                  </a:moveTo>
                  <a:lnTo>
                    <a:pt x="1962" y="165"/>
                  </a:lnTo>
                  <a:moveTo>
                    <a:pt x="1974" y="165"/>
                  </a:moveTo>
                  <a:lnTo>
                    <a:pt x="1887" y="177"/>
                  </a:lnTo>
                  <a:moveTo>
                    <a:pt x="1928" y="285"/>
                  </a:moveTo>
                  <a:lnTo>
                    <a:pt x="1990" y="273"/>
                  </a:lnTo>
                  <a:moveTo>
                    <a:pt x="1854" y="460"/>
                  </a:moveTo>
                  <a:lnTo>
                    <a:pt x="1990" y="393"/>
                  </a:lnTo>
                  <a:moveTo>
                    <a:pt x="1928" y="170"/>
                  </a:moveTo>
                  <a:lnTo>
                    <a:pt x="1928" y="420"/>
                  </a:lnTo>
                  <a:moveTo>
                    <a:pt x="1878" y="448"/>
                  </a:moveTo>
                  <a:lnTo>
                    <a:pt x="1878" y="261"/>
                  </a:lnTo>
                  <a:moveTo>
                    <a:pt x="2065" y="28"/>
                  </a:moveTo>
                  <a:lnTo>
                    <a:pt x="1990" y="223"/>
                  </a:lnTo>
                  <a:moveTo>
                    <a:pt x="2031" y="120"/>
                  </a:moveTo>
                  <a:lnTo>
                    <a:pt x="2120" y="103"/>
                  </a:lnTo>
                  <a:moveTo>
                    <a:pt x="2070" y="216"/>
                  </a:moveTo>
                  <a:lnTo>
                    <a:pt x="1969" y="340"/>
                  </a:lnTo>
                  <a:moveTo>
                    <a:pt x="2024" y="148"/>
                  </a:moveTo>
                  <a:lnTo>
                    <a:pt x="2139" y="319"/>
                  </a:lnTo>
                  <a:lnTo>
                    <a:pt x="2173" y="319"/>
                  </a:lnTo>
                  <a:moveTo>
                    <a:pt x="2024" y="331"/>
                  </a:moveTo>
                  <a:lnTo>
                    <a:pt x="2024" y="511"/>
                  </a:lnTo>
                  <a:moveTo>
                    <a:pt x="2024" y="352"/>
                  </a:moveTo>
                  <a:lnTo>
                    <a:pt x="2120" y="340"/>
                  </a:lnTo>
                  <a:moveTo>
                    <a:pt x="2127" y="331"/>
                  </a:moveTo>
                  <a:lnTo>
                    <a:pt x="2115" y="472"/>
                  </a:lnTo>
                  <a:moveTo>
                    <a:pt x="2127" y="472"/>
                  </a:moveTo>
                  <a:lnTo>
                    <a:pt x="2024" y="482"/>
                  </a:lnTo>
                  <a:moveTo>
                    <a:pt x="2132" y="91"/>
                  </a:moveTo>
                  <a:lnTo>
                    <a:pt x="2070" y="223"/>
                  </a:lnTo>
                  <a:moveTo>
                    <a:pt x="2235" y="69"/>
                  </a:moveTo>
                  <a:lnTo>
                    <a:pt x="2542" y="33"/>
                  </a:lnTo>
                  <a:moveTo>
                    <a:pt x="2502" y="141"/>
                  </a:moveTo>
                  <a:lnTo>
                    <a:pt x="2497" y="506"/>
                  </a:lnTo>
                  <a:lnTo>
                    <a:pt x="2434" y="420"/>
                  </a:lnTo>
                  <a:moveTo>
                    <a:pt x="2274" y="501"/>
                  </a:moveTo>
                  <a:lnTo>
                    <a:pt x="2274" y="160"/>
                  </a:lnTo>
                  <a:moveTo>
                    <a:pt x="2274" y="194"/>
                  </a:moveTo>
                  <a:lnTo>
                    <a:pt x="2502" y="170"/>
                  </a:lnTo>
                  <a:moveTo>
                    <a:pt x="2355" y="57"/>
                  </a:moveTo>
                  <a:lnTo>
                    <a:pt x="2336" y="266"/>
                  </a:lnTo>
                  <a:lnTo>
                    <a:pt x="2286" y="403"/>
                  </a:lnTo>
                  <a:moveTo>
                    <a:pt x="2355" y="439"/>
                  </a:moveTo>
                  <a:lnTo>
                    <a:pt x="2410" y="266"/>
                  </a:lnTo>
                  <a:lnTo>
                    <a:pt x="2427" y="52"/>
                  </a:lnTo>
                  <a:moveTo>
                    <a:pt x="2336" y="266"/>
                  </a:moveTo>
                  <a:lnTo>
                    <a:pt x="2377" y="331"/>
                  </a:lnTo>
                  <a:moveTo>
                    <a:pt x="2418" y="261"/>
                  </a:moveTo>
                  <a:lnTo>
                    <a:pt x="2463" y="340"/>
                  </a:lnTo>
                  <a:moveTo>
                    <a:pt x="2718" y="11"/>
                  </a:moveTo>
                  <a:lnTo>
                    <a:pt x="2605" y="273"/>
                  </a:lnTo>
                  <a:moveTo>
                    <a:pt x="2679" y="120"/>
                  </a:moveTo>
                  <a:lnTo>
                    <a:pt x="2679" y="518"/>
                  </a:lnTo>
                  <a:moveTo>
                    <a:pt x="2730" y="79"/>
                  </a:moveTo>
                  <a:lnTo>
                    <a:pt x="2730" y="369"/>
                  </a:lnTo>
                  <a:moveTo>
                    <a:pt x="2730" y="103"/>
                  </a:moveTo>
                  <a:lnTo>
                    <a:pt x="2809" y="91"/>
                  </a:lnTo>
                  <a:moveTo>
                    <a:pt x="2809" y="79"/>
                  </a:moveTo>
                  <a:lnTo>
                    <a:pt x="2809" y="364"/>
                  </a:lnTo>
                  <a:moveTo>
                    <a:pt x="2763" y="386"/>
                  </a:moveTo>
                  <a:lnTo>
                    <a:pt x="2821" y="472"/>
                  </a:lnTo>
                  <a:moveTo>
                    <a:pt x="2854" y="136"/>
                  </a:moveTo>
                  <a:lnTo>
                    <a:pt x="2854" y="364"/>
                  </a:lnTo>
                  <a:moveTo>
                    <a:pt x="2912" y="33"/>
                  </a:moveTo>
                  <a:lnTo>
                    <a:pt x="2912" y="518"/>
                  </a:lnTo>
                  <a:lnTo>
                    <a:pt x="2854" y="448"/>
                  </a:lnTo>
                  <a:moveTo>
                    <a:pt x="2768" y="153"/>
                  </a:moveTo>
                  <a:lnTo>
                    <a:pt x="2763" y="364"/>
                  </a:lnTo>
                  <a:lnTo>
                    <a:pt x="2701" y="511"/>
                  </a:lnTo>
                  <a:moveTo>
                    <a:pt x="2974" y="216"/>
                  </a:moveTo>
                  <a:lnTo>
                    <a:pt x="3058" y="194"/>
                  </a:lnTo>
                  <a:moveTo>
                    <a:pt x="2974" y="460"/>
                  </a:moveTo>
                  <a:lnTo>
                    <a:pt x="3082" y="393"/>
                  </a:lnTo>
                  <a:moveTo>
                    <a:pt x="3058" y="45"/>
                  </a:moveTo>
                  <a:lnTo>
                    <a:pt x="2984" y="211"/>
                  </a:lnTo>
                  <a:moveTo>
                    <a:pt x="3075" y="160"/>
                  </a:moveTo>
                  <a:lnTo>
                    <a:pt x="2984" y="352"/>
                  </a:lnTo>
                  <a:moveTo>
                    <a:pt x="2974" y="364"/>
                  </a:moveTo>
                  <a:lnTo>
                    <a:pt x="3082" y="311"/>
                  </a:lnTo>
                  <a:moveTo>
                    <a:pt x="3104" y="57"/>
                  </a:moveTo>
                  <a:lnTo>
                    <a:pt x="3229" y="40"/>
                  </a:lnTo>
                  <a:moveTo>
                    <a:pt x="3236" y="28"/>
                  </a:moveTo>
                  <a:lnTo>
                    <a:pt x="3219" y="182"/>
                  </a:lnTo>
                  <a:moveTo>
                    <a:pt x="3099" y="199"/>
                  </a:moveTo>
                  <a:lnTo>
                    <a:pt x="3286" y="177"/>
                  </a:lnTo>
                  <a:moveTo>
                    <a:pt x="3116" y="120"/>
                  </a:moveTo>
                  <a:lnTo>
                    <a:pt x="3195" y="107"/>
                  </a:lnTo>
                  <a:moveTo>
                    <a:pt x="3174" y="199"/>
                  </a:moveTo>
                  <a:lnTo>
                    <a:pt x="3174" y="511"/>
                  </a:lnTo>
                  <a:lnTo>
                    <a:pt x="3121" y="460"/>
                  </a:lnTo>
                  <a:moveTo>
                    <a:pt x="3087" y="256"/>
                  </a:moveTo>
                  <a:lnTo>
                    <a:pt x="3133" y="302"/>
                  </a:lnTo>
                  <a:moveTo>
                    <a:pt x="3166" y="336"/>
                  </a:moveTo>
                  <a:lnTo>
                    <a:pt x="3075" y="427"/>
                  </a:lnTo>
                  <a:moveTo>
                    <a:pt x="3174" y="285"/>
                  </a:moveTo>
                  <a:lnTo>
                    <a:pt x="3258" y="439"/>
                  </a:lnTo>
                  <a:lnTo>
                    <a:pt x="3298" y="439"/>
                  </a:lnTo>
                  <a:moveTo>
                    <a:pt x="3258" y="256"/>
                  </a:moveTo>
                  <a:lnTo>
                    <a:pt x="3195" y="319"/>
                  </a:lnTo>
                  <a:moveTo>
                    <a:pt x="3498" y="23"/>
                  </a:moveTo>
                  <a:lnTo>
                    <a:pt x="3354" y="266"/>
                  </a:lnTo>
                  <a:moveTo>
                    <a:pt x="3440" y="124"/>
                  </a:moveTo>
                  <a:lnTo>
                    <a:pt x="3440" y="518"/>
                  </a:lnTo>
                  <a:moveTo>
                    <a:pt x="3536" y="23"/>
                  </a:moveTo>
                  <a:lnTo>
                    <a:pt x="3536" y="465"/>
                  </a:lnTo>
                  <a:lnTo>
                    <a:pt x="3560" y="489"/>
                  </a:lnTo>
                  <a:lnTo>
                    <a:pt x="3673" y="489"/>
                  </a:lnTo>
                  <a:lnTo>
                    <a:pt x="3661" y="357"/>
                  </a:lnTo>
                  <a:moveTo>
                    <a:pt x="3649" y="136"/>
                  </a:moveTo>
                  <a:lnTo>
                    <a:pt x="3478" y="331"/>
                  </a:lnTo>
                  <a:moveTo>
                    <a:pt x="3747" y="120"/>
                  </a:moveTo>
                  <a:lnTo>
                    <a:pt x="3855" y="103"/>
                  </a:lnTo>
                  <a:moveTo>
                    <a:pt x="3855" y="91"/>
                  </a:moveTo>
                  <a:lnTo>
                    <a:pt x="3843" y="216"/>
                  </a:lnTo>
                  <a:moveTo>
                    <a:pt x="3764" y="232"/>
                  </a:moveTo>
                  <a:lnTo>
                    <a:pt x="3855" y="216"/>
                  </a:lnTo>
                  <a:moveTo>
                    <a:pt x="3764" y="203"/>
                  </a:moveTo>
                  <a:lnTo>
                    <a:pt x="3764" y="439"/>
                  </a:lnTo>
                  <a:moveTo>
                    <a:pt x="3752" y="456"/>
                  </a:moveTo>
                  <a:lnTo>
                    <a:pt x="3855" y="340"/>
                  </a:lnTo>
                  <a:moveTo>
                    <a:pt x="3946" y="16"/>
                  </a:moveTo>
                  <a:lnTo>
                    <a:pt x="3910" y="165"/>
                  </a:lnTo>
                  <a:lnTo>
                    <a:pt x="3889" y="232"/>
                  </a:lnTo>
                  <a:lnTo>
                    <a:pt x="3855" y="307"/>
                  </a:lnTo>
                  <a:moveTo>
                    <a:pt x="3901" y="199"/>
                  </a:moveTo>
                  <a:lnTo>
                    <a:pt x="4035" y="182"/>
                  </a:lnTo>
                  <a:moveTo>
                    <a:pt x="3985" y="187"/>
                  </a:moveTo>
                  <a:lnTo>
                    <a:pt x="3956" y="336"/>
                  </a:lnTo>
                  <a:lnTo>
                    <a:pt x="3910" y="415"/>
                  </a:lnTo>
                  <a:lnTo>
                    <a:pt x="3860" y="472"/>
                  </a:lnTo>
                  <a:lnTo>
                    <a:pt x="3802" y="511"/>
                  </a:lnTo>
                  <a:moveTo>
                    <a:pt x="3889" y="266"/>
                  </a:moveTo>
                  <a:lnTo>
                    <a:pt x="3985" y="506"/>
                  </a:lnTo>
                  <a:lnTo>
                    <a:pt x="4047" y="506"/>
                  </a:lnTo>
                  <a:moveTo>
                    <a:pt x="4366" y="302"/>
                  </a:moveTo>
                  <a:lnTo>
                    <a:pt x="4263" y="319"/>
                  </a:lnTo>
                  <a:moveTo>
                    <a:pt x="4359" y="393"/>
                  </a:moveTo>
                  <a:lnTo>
                    <a:pt x="4371" y="290"/>
                  </a:lnTo>
                  <a:moveTo>
                    <a:pt x="4263" y="290"/>
                  </a:moveTo>
                  <a:lnTo>
                    <a:pt x="4263" y="443"/>
                  </a:lnTo>
                  <a:moveTo>
                    <a:pt x="4225" y="249"/>
                  </a:moveTo>
                  <a:lnTo>
                    <a:pt x="4417" y="223"/>
                  </a:lnTo>
                  <a:moveTo>
                    <a:pt x="4326" y="28"/>
                  </a:moveTo>
                  <a:lnTo>
                    <a:pt x="4326" y="232"/>
                  </a:lnTo>
                  <a:moveTo>
                    <a:pt x="4251" y="160"/>
                  </a:moveTo>
                  <a:lnTo>
                    <a:pt x="4383" y="141"/>
                  </a:lnTo>
                  <a:moveTo>
                    <a:pt x="4275" y="69"/>
                  </a:moveTo>
                  <a:lnTo>
                    <a:pt x="4234" y="203"/>
                  </a:lnTo>
                  <a:moveTo>
                    <a:pt x="4105" y="261"/>
                  </a:moveTo>
                  <a:lnTo>
                    <a:pt x="4184" y="240"/>
                  </a:lnTo>
                  <a:moveTo>
                    <a:pt x="4189" y="227"/>
                  </a:moveTo>
                  <a:lnTo>
                    <a:pt x="4155" y="311"/>
                  </a:lnTo>
                  <a:moveTo>
                    <a:pt x="4105" y="427"/>
                  </a:moveTo>
                  <a:lnTo>
                    <a:pt x="4150" y="427"/>
                  </a:lnTo>
                  <a:moveTo>
                    <a:pt x="4150" y="79"/>
                  </a:moveTo>
                  <a:lnTo>
                    <a:pt x="4184" y="141"/>
                  </a:lnTo>
                  <a:moveTo>
                    <a:pt x="4263" y="410"/>
                  </a:moveTo>
                  <a:lnTo>
                    <a:pt x="4378" y="393"/>
                  </a:lnTo>
                  <a:moveTo>
                    <a:pt x="4155" y="311"/>
                  </a:moveTo>
                  <a:lnTo>
                    <a:pt x="4179" y="357"/>
                  </a:lnTo>
                  <a:lnTo>
                    <a:pt x="4150" y="427"/>
                  </a:lnTo>
                  <a:lnTo>
                    <a:pt x="4371" y="501"/>
                  </a:lnTo>
                  <a:lnTo>
                    <a:pt x="4424" y="489"/>
                  </a:lnTo>
                  <a:moveTo>
                    <a:pt x="4525" y="62"/>
                  </a:moveTo>
                  <a:lnTo>
                    <a:pt x="4753" y="33"/>
                  </a:lnTo>
                  <a:moveTo>
                    <a:pt x="4798" y="232"/>
                  </a:moveTo>
                  <a:lnTo>
                    <a:pt x="4479" y="273"/>
                  </a:lnTo>
                  <a:moveTo>
                    <a:pt x="4554" y="120"/>
                  </a:moveTo>
                  <a:lnTo>
                    <a:pt x="4582" y="216"/>
                  </a:lnTo>
                  <a:moveTo>
                    <a:pt x="4690" y="227"/>
                  </a:moveTo>
                  <a:lnTo>
                    <a:pt x="4736" y="96"/>
                  </a:lnTo>
                  <a:moveTo>
                    <a:pt x="4645" y="52"/>
                  </a:moveTo>
                  <a:lnTo>
                    <a:pt x="4645" y="511"/>
                  </a:lnTo>
                  <a:moveTo>
                    <a:pt x="4990" y="182"/>
                  </a:moveTo>
                  <a:lnTo>
                    <a:pt x="5014" y="57"/>
                  </a:lnTo>
                  <a:moveTo>
                    <a:pt x="5122" y="170"/>
                  </a:moveTo>
                  <a:lnTo>
                    <a:pt x="4906" y="194"/>
                  </a:lnTo>
                  <a:moveTo>
                    <a:pt x="5031" y="249"/>
                  </a:moveTo>
                  <a:lnTo>
                    <a:pt x="4974" y="261"/>
                  </a:lnTo>
                  <a:moveTo>
                    <a:pt x="4974" y="340"/>
                  </a:moveTo>
                  <a:lnTo>
                    <a:pt x="5031" y="331"/>
                  </a:lnTo>
                  <a:moveTo>
                    <a:pt x="5053" y="182"/>
                  </a:moveTo>
                  <a:lnTo>
                    <a:pt x="5048" y="439"/>
                  </a:lnTo>
                  <a:moveTo>
                    <a:pt x="4974" y="187"/>
                  </a:moveTo>
                  <a:lnTo>
                    <a:pt x="4974" y="443"/>
                  </a:lnTo>
                  <a:moveTo>
                    <a:pt x="5110" y="489"/>
                  </a:moveTo>
                  <a:lnTo>
                    <a:pt x="5127" y="141"/>
                  </a:lnTo>
                  <a:moveTo>
                    <a:pt x="4911" y="456"/>
                  </a:moveTo>
                  <a:lnTo>
                    <a:pt x="5110" y="431"/>
                  </a:lnTo>
                  <a:moveTo>
                    <a:pt x="4906" y="148"/>
                  </a:moveTo>
                  <a:lnTo>
                    <a:pt x="4911" y="494"/>
                  </a:lnTo>
                  <a:moveTo>
                    <a:pt x="5161" y="45"/>
                  </a:moveTo>
                  <a:lnTo>
                    <a:pt x="4866" y="74"/>
                  </a:lnTo>
                  <a:moveTo>
                    <a:pt x="5509" y="57"/>
                  </a:moveTo>
                  <a:lnTo>
                    <a:pt x="5269" y="79"/>
                  </a:lnTo>
                  <a:moveTo>
                    <a:pt x="5269" y="465"/>
                  </a:moveTo>
                  <a:lnTo>
                    <a:pt x="5492" y="448"/>
                  </a:lnTo>
                  <a:moveTo>
                    <a:pt x="5509" y="33"/>
                  </a:moveTo>
                  <a:lnTo>
                    <a:pt x="5501" y="477"/>
                  </a:lnTo>
                  <a:lnTo>
                    <a:pt x="5501" y="494"/>
                  </a:lnTo>
                  <a:moveTo>
                    <a:pt x="5501" y="477"/>
                  </a:moveTo>
                  <a:lnTo>
                    <a:pt x="5492" y="448"/>
                  </a:lnTo>
                  <a:moveTo>
                    <a:pt x="5269" y="33"/>
                  </a:moveTo>
                  <a:lnTo>
                    <a:pt x="5269" y="482"/>
                  </a:lnTo>
                  <a:moveTo>
                    <a:pt x="5269" y="28"/>
                  </a:moveTo>
                  <a:lnTo>
                    <a:pt x="5269" y="506"/>
                  </a:lnTo>
                  <a:moveTo>
                    <a:pt x="5394" y="103"/>
                  </a:moveTo>
                  <a:lnTo>
                    <a:pt x="5305" y="232"/>
                  </a:lnTo>
                  <a:moveTo>
                    <a:pt x="5355" y="194"/>
                  </a:moveTo>
                  <a:lnTo>
                    <a:pt x="5468" y="311"/>
                  </a:lnTo>
                  <a:lnTo>
                    <a:pt x="5497" y="307"/>
                  </a:lnTo>
                  <a:moveTo>
                    <a:pt x="5372" y="307"/>
                  </a:moveTo>
                  <a:lnTo>
                    <a:pt x="5413" y="352"/>
                  </a:lnTo>
                  <a:moveTo>
                    <a:pt x="5355" y="369"/>
                  </a:moveTo>
                  <a:lnTo>
                    <a:pt x="5413" y="431"/>
                  </a:lnTo>
                  <a:moveTo>
                    <a:pt x="5360" y="160"/>
                  </a:moveTo>
                  <a:lnTo>
                    <a:pt x="5434" y="148"/>
                  </a:lnTo>
                  <a:moveTo>
                    <a:pt x="5360" y="273"/>
                  </a:moveTo>
                  <a:lnTo>
                    <a:pt x="5394" y="227"/>
                  </a:lnTo>
                  <a:lnTo>
                    <a:pt x="5451" y="124"/>
                  </a:lnTo>
                  <a:moveTo>
                    <a:pt x="5281" y="340"/>
                  </a:moveTo>
                  <a:lnTo>
                    <a:pt x="5360" y="273"/>
                  </a:lnTo>
                  <a:moveTo>
                    <a:pt x="5600" y="232"/>
                  </a:moveTo>
                  <a:lnTo>
                    <a:pt x="5929" y="187"/>
                  </a:lnTo>
                  <a:moveTo>
                    <a:pt x="5763" y="0"/>
                  </a:moveTo>
                  <a:lnTo>
                    <a:pt x="5763" y="51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66" name="path 5766"/>
            <p:cNvSpPr/>
            <p:nvPr/>
          </p:nvSpPr>
          <p:spPr>
            <a:xfrm>
              <a:off x="0" y="382523"/>
              <a:ext cx="4015739" cy="35051"/>
            </a:xfrm>
            <a:custGeom>
              <a:avLst/>
              <a:gdLst/>
              <a:ahLst/>
              <a:cxnLst/>
              <a:rect l="0" t="0" r="0" b="0"/>
              <a:pathLst>
                <a:path w="6323" h="55">
                  <a:moveTo>
                    <a:pt x="0" y="0"/>
                  </a:moveTo>
                  <a:lnTo>
                    <a:pt x="0" y="55"/>
                  </a:lnTo>
                  <a:lnTo>
                    <a:pt x="6323" y="0"/>
                  </a:lnTo>
                  <a:lnTo>
                    <a:pt x="0" y="0"/>
                  </a:lnTo>
                </a:path>
                <a:path w="6323" h="55">
                  <a:moveTo>
                    <a:pt x="0" y="55"/>
                  </a:moveTo>
                  <a:lnTo>
                    <a:pt x="6323" y="0"/>
                  </a:lnTo>
                  <a:lnTo>
                    <a:pt x="6323" y="55"/>
                  </a:lnTo>
                  <a:lnTo>
                    <a:pt x="0" y="55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68" name="path 5768"/>
            <p:cNvSpPr/>
            <p:nvPr/>
          </p:nvSpPr>
          <p:spPr>
            <a:xfrm>
              <a:off x="0" y="467105"/>
              <a:ext cx="4015739" cy="1523"/>
            </a:xfrm>
            <a:custGeom>
              <a:avLst/>
              <a:gdLst/>
              <a:ahLst/>
              <a:cxnLst/>
              <a:rect l="0" t="0" r="0" b="0"/>
              <a:pathLst>
                <a:path w="6323" h="2">
                  <a:moveTo>
                    <a:pt x="0" y="1"/>
                  </a:moveTo>
                  <a:lnTo>
                    <a:pt x="6323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198" name="group 198"/>
          <p:cNvGrpSpPr/>
          <p:nvPr/>
        </p:nvGrpSpPr>
        <p:grpSpPr>
          <a:xfrm rot="21600000">
            <a:off x="1424176" y="7457185"/>
            <a:ext cx="2048257" cy="890015"/>
            <a:chOff x="0" y="0"/>
            <a:chExt cx="2048257" cy="890015"/>
          </a:xfrm>
        </p:grpSpPr>
        <p:sp>
          <p:nvSpPr>
            <p:cNvPr id="5770" name="path 5770"/>
            <p:cNvSpPr/>
            <p:nvPr/>
          </p:nvSpPr>
          <p:spPr>
            <a:xfrm>
              <a:off x="0" y="6095"/>
              <a:ext cx="2000320" cy="883919"/>
            </a:xfrm>
            <a:custGeom>
              <a:avLst/>
              <a:gdLst/>
              <a:ahLst/>
              <a:cxnLst/>
              <a:rect l="0" t="0" r="0" b="0"/>
              <a:pathLst>
                <a:path w="3150" h="1391">
                  <a:moveTo>
                    <a:pt x="13" y="1261"/>
                  </a:moveTo>
                  <a:lnTo>
                    <a:pt x="25" y="1273"/>
                  </a:lnTo>
                  <a:lnTo>
                    <a:pt x="27" y="1278"/>
                  </a:lnTo>
                  <a:lnTo>
                    <a:pt x="22" y="1273"/>
                  </a:lnTo>
                  <a:moveTo>
                    <a:pt x="1" y="1309"/>
                  </a:moveTo>
                  <a:lnTo>
                    <a:pt x="6" y="1309"/>
                  </a:lnTo>
                  <a:lnTo>
                    <a:pt x="27" y="1304"/>
                  </a:lnTo>
                  <a:lnTo>
                    <a:pt x="25" y="1302"/>
                  </a:lnTo>
                  <a:lnTo>
                    <a:pt x="22" y="1371"/>
                  </a:lnTo>
                  <a:lnTo>
                    <a:pt x="42" y="1338"/>
                  </a:lnTo>
                  <a:moveTo>
                    <a:pt x="44" y="1253"/>
                  </a:moveTo>
                  <a:lnTo>
                    <a:pt x="46" y="1256"/>
                  </a:lnTo>
                  <a:lnTo>
                    <a:pt x="56" y="1270"/>
                  </a:lnTo>
                  <a:lnTo>
                    <a:pt x="56" y="1278"/>
                  </a:lnTo>
                  <a:moveTo>
                    <a:pt x="78" y="1244"/>
                  </a:moveTo>
                  <a:lnTo>
                    <a:pt x="78" y="1251"/>
                  </a:lnTo>
                  <a:lnTo>
                    <a:pt x="66" y="1287"/>
                  </a:lnTo>
                  <a:moveTo>
                    <a:pt x="44" y="1282"/>
                  </a:moveTo>
                  <a:lnTo>
                    <a:pt x="46" y="1290"/>
                  </a:lnTo>
                  <a:lnTo>
                    <a:pt x="46" y="1328"/>
                  </a:lnTo>
                  <a:lnTo>
                    <a:pt x="44" y="1321"/>
                  </a:lnTo>
                  <a:lnTo>
                    <a:pt x="80" y="1316"/>
                  </a:lnTo>
                  <a:lnTo>
                    <a:pt x="75" y="1316"/>
                  </a:lnTo>
                  <a:lnTo>
                    <a:pt x="80" y="1282"/>
                  </a:lnTo>
                  <a:lnTo>
                    <a:pt x="80" y="1285"/>
                  </a:lnTo>
                  <a:lnTo>
                    <a:pt x="46" y="1290"/>
                  </a:lnTo>
                  <a:moveTo>
                    <a:pt x="56" y="1323"/>
                  </a:moveTo>
                  <a:lnTo>
                    <a:pt x="54" y="1333"/>
                  </a:lnTo>
                  <a:lnTo>
                    <a:pt x="51" y="1347"/>
                  </a:lnTo>
                  <a:lnTo>
                    <a:pt x="46" y="1362"/>
                  </a:lnTo>
                  <a:lnTo>
                    <a:pt x="42" y="1369"/>
                  </a:lnTo>
                  <a:lnTo>
                    <a:pt x="32" y="1381"/>
                  </a:lnTo>
                  <a:lnTo>
                    <a:pt x="27" y="1388"/>
                  </a:lnTo>
                  <a:moveTo>
                    <a:pt x="66" y="1321"/>
                  </a:moveTo>
                  <a:lnTo>
                    <a:pt x="68" y="1330"/>
                  </a:lnTo>
                  <a:lnTo>
                    <a:pt x="66" y="1364"/>
                  </a:lnTo>
                  <a:lnTo>
                    <a:pt x="68" y="1373"/>
                  </a:lnTo>
                  <a:lnTo>
                    <a:pt x="70" y="1378"/>
                  </a:lnTo>
                  <a:lnTo>
                    <a:pt x="97" y="1378"/>
                  </a:lnTo>
                  <a:lnTo>
                    <a:pt x="94" y="1347"/>
                  </a:lnTo>
                  <a:moveTo>
                    <a:pt x="118" y="1261"/>
                  </a:moveTo>
                  <a:lnTo>
                    <a:pt x="123" y="1273"/>
                  </a:lnTo>
                  <a:lnTo>
                    <a:pt x="123" y="1350"/>
                  </a:lnTo>
                  <a:lnTo>
                    <a:pt x="121" y="1340"/>
                  </a:lnTo>
                  <a:lnTo>
                    <a:pt x="123" y="1338"/>
                  </a:lnTo>
                  <a:lnTo>
                    <a:pt x="138" y="1335"/>
                  </a:lnTo>
                  <a:lnTo>
                    <a:pt x="142" y="1345"/>
                  </a:lnTo>
                  <a:lnTo>
                    <a:pt x="145" y="1340"/>
                  </a:lnTo>
                  <a:lnTo>
                    <a:pt x="145" y="1266"/>
                  </a:lnTo>
                  <a:lnTo>
                    <a:pt x="147" y="1270"/>
                  </a:lnTo>
                  <a:lnTo>
                    <a:pt x="142" y="1270"/>
                  </a:lnTo>
                  <a:lnTo>
                    <a:pt x="123" y="1273"/>
                  </a:lnTo>
                  <a:moveTo>
                    <a:pt x="123" y="1304"/>
                  </a:moveTo>
                  <a:lnTo>
                    <a:pt x="138" y="1302"/>
                  </a:lnTo>
                  <a:lnTo>
                    <a:pt x="135" y="1302"/>
                  </a:lnTo>
                  <a:moveTo>
                    <a:pt x="162" y="1246"/>
                  </a:moveTo>
                  <a:lnTo>
                    <a:pt x="164" y="1261"/>
                  </a:lnTo>
                  <a:lnTo>
                    <a:pt x="164" y="1309"/>
                  </a:lnTo>
                  <a:lnTo>
                    <a:pt x="162" y="1326"/>
                  </a:lnTo>
                  <a:lnTo>
                    <a:pt x="157" y="1342"/>
                  </a:lnTo>
                  <a:lnTo>
                    <a:pt x="150" y="1359"/>
                  </a:lnTo>
                  <a:lnTo>
                    <a:pt x="142" y="1371"/>
                  </a:lnTo>
                  <a:lnTo>
                    <a:pt x="135" y="1381"/>
                  </a:lnTo>
                  <a:lnTo>
                    <a:pt x="133" y="1383"/>
                  </a:lnTo>
                  <a:moveTo>
                    <a:pt x="164" y="1323"/>
                  </a:moveTo>
                  <a:lnTo>
                    <a:pt x="166" y="1321"/>
                  </a:lnTo>
                  <a:lnTo>
                    <a:pt x="186" y="1318"/>
                  </a:lnTo>
                  <a:lnTo>
                    <a:pt x="181" y="1316"/>
                  </a:lnTo>
                  <a:lnTo>
                    <a:pt x="178" y="1321"/>
                  </a:lnTo>
                  <a:moveTo>
                    <a:pt x="166" y="1294"/>
                  </a:moveTo>
                  <a:lnTo>
                    <a:pt x="186" y="1290"/>
                  </a:lnTo>
                  <a:lnTo>
                    <a:pt x="183" y="1287"/>
                  </a:lnTo>
                  <a:lnTo>
                    <a:pt x="181" y="1290"/>
                  </a:lnTo>
                  <a:moveTo>
                    <a:pt x="166" y="1261"/>
                  </a:moveTo>
                  <a:lnTo>
                    <a:pt x="166" y="1258"/>
                  </a:lnTo>
                  <a:lnTo>
                    <a:pt x="198" y="1256"/>
                  </a:lnTo>
                  <a:lnTo>
                    <a:pt x="193" y="1251"/>
                  </a:lnTo>
                  <a:lnTo>
                    <a:pt x="193" y="1371"/>
                  </a:lnTo>
                  <a:lnTo>
                    <a:pt x="190" y="1386"/>
                  </a:lnTo>
                  <a:lnTo>
                    <a:pt x="176" y="1364"/>
                  </a:lnTo>
                  <a:moveTo>
                    <a:pt x="258" y="1323"/>
                  </a:moveTo>
                  <a:lnTo>
                    <a:pt x="262" y="1318"/>
                  </a:lnTo>
                  <a:lnTo>
                    <a:pt x="258" y="1311"/>
                  </a:lnTo>
                  <a:lnTo>
                    <a:pt x="253" y="1318"/>
                  </a:lnTo>
                  <a:lnTo>
                    <a:pt x="258" y="1323"/>
                  </a:lnTo>
                  <a:close/>
                  <a:moveTo>
                    <a:pt x="258" y="1390"/>
                  </a:moveTo>
                  <a:lnTo>
                    <a:pt x="262" y="1383"/>
                  </a:lnTo>
                  <a:lnTo>
                    <a:pt x="258" y="1378"/>
                  </a:lnTo>
                  <a:lnTo>
                    <a:pt x="253" y="1383"/>
                  </a:lnTo>
                  <a:lnTo>
                    <a:pt x="258" y="1390"/>
                  </a:lnTo>
                  <a:close/>
                  <a:moveTo>
                    <a:pt x="589" y="1270"/>
                  </a:moveTo>
                  <a:lnTo>
                    <a:pt x="596" y="1266"/>
                  </a:lnTo>
                  <a:lnTo>
                    <a:pt x="608" y="1249"/>
                  </a:lnTo>
                  <a:lnTo>
                    <a:pt x="608" y="1366"/>
                  </a:lnTo>
                  <a:moveTo>
                    <a:pt x="673" y="1338"/>
                  </a:moveTo>
                  <a:lnTo>
                    <a:pt x="680" y="1338"/>
                  </a:lnTo>
                  <a:lnTo>
                    <a:pt x="685" y="1340"/>
                  </a:lnTo>
                  <a:lnTo>
                    <a:pt x="690" y="1340"/>
                  </a:lnTo>
                  <a:lnTo>
                    <a:pt x="692" y="1342"/>
                  </a:lnTo>
                  <a:lnTo>
                    <a:pt x="694" y="1345"/>
                  </a:lnTo>
                  <a:lnTo>
                    <a:pt x="694" y="1350"/>
                  </a:lnTo>
                  <a:lnTo>
                    <a:pt x="692" y="1354"/>
                  </a:lnTo>
                  <a:lnTo>
                    <a:pt x="692" y="1357"/>
                  </a:lnTo>
                  <a:lnTo>
                    <a:pt x="690" y="1357"/>
                  </a:lnTo>
                  <a:lnTo>
                    <a:pt x="685" y="1357"/>
                  </a:lnTo>
                  <a:lnTo>
                    <a:pt x="685" y="1354"/>
                  </a:lnTo>
                  <a:lnTo>
                    <a:pt x="685" y="1347"/>
                  </a:lnTo>
                  <a:lnTo>
                    <a:pt x="682" y="1345"/>
                  </a:lnTo>
                  <a:lnTo>
                    <a:pt x="680" y="1340"/>
                  </a:lnTo>
                  <a:lnTo>
                    <a:pt x="675" y="1338"/>
                  </a:lnTo>
                  <a:lnTo>
                    <a:pt x="670" y="1338"/>
                  </a:lnTo>
                  <a:moveTo>
                    <a:pt x="694" y="1345"/>
                  </a:moveTo>
                  <a:lnTo>
                    <a:pt x="694" y="1352"/>
                  </a:lnTo>
                  <a:moveTo>
                    <a:pt x="692" y="1354"/>
                  </a:moveTo>
                  <a:lnTo>
                    <a:pt x="692" y="1342"/>
                  </a:lnTo>
                  <a:moveTo>
                    <a:pt x="690" y="1340"/>
                  </a:moveTo>
                  <a:lnTo>
                    <a:pt x="690" y="1357"/>
                  </a:lnTo>
                  <a:lnTo>
                    <a:pt x="690" y="1340"/>
                  </a:lnTo>
                  <a:close/>
                  <a:moveTo>
                    <a:pt x="687" y="1340"/>
                  </a:moveTo>
                  <a:lnTo>
                    <a:pt x="687" y="1357"/>
                  </a:lnTo>
                  <a:moveTo>
                    <a:pt x="685" y="1354"/>
                  </a:moveTo>
                  <a:lnTo>
                    <a:pt x="685" y="1340"/>
                  </a:lnTo>
                  <a:moveTo>
                    <a:pt x="682" y="1345"/>
                  </a:moveTo>
                  <a:lnTo>
                    <a:pt x="682" y="1340"/>
                  </a:lnTo>
                  <a:lnTo>
                    <a:pt x="682" y="1342"/>
                  </a:lnTo>
                  <a:moveTo>
                    <a:pt x="680" y="1338"/>
                  </a:moveTo>
                  <a:lnTo>
                    <a:pt x="680" y="1340"/>
                  </a:lnTo>
                  <a:moveTo>
                    <a:pt x="678" y="1340"/>
                  </a:moveTo>
                  <a:lnTo>
                    <a:pt x="678" y="1338"/>
                  </a:lnTo>
                  <a:moveTo>
                    <a:pt x="675" y="1338"/>
                  </a:moveTo>
                  <a:lnTo>
                    <a:pt x="680" y="1338"/>
                  </a:lnTo>
                  <a:moveTo>
                    <a:pt x="685" y="1340"/>
                  </a:moveTo>
                  <a:lnTo>
                    <a:pt x="678" y="1340"/>
                  </a:lnTo>
                  <a:moveTo>
                    <a:pt x="680" y="1340"/>
                  </a:moveTo>
                  <a:lnTo>
                    <a:pt x="690" y="1340"/>
                  </a:lnTo>
                  <a:lnTo>
                    <a:pt x="680" y="1340"/>
                  </a:lnTo>
                  <a:close/>
                  <a:moveTo>
                    <a:pt x="682" y="1342"/>
                  </a:moveTo>
                  <a:lnTo>
                    <a:pt x="692" y="1342"/>
                  </a:lnTo>
                  <a:moveTo>
                    <a:pt x="694" y="1345"/>
                  </a:moveTo>
                  <a:lnTo>
                    <a:pt x="682" y="1345"/>
                  </a:lnTo>
                  <a:moveTo>
                    <a:pt x="685" y="1347"/>
                  </a:moveTo>
                  <a:lnTo>
                    <a:pt x="694" y="1347"/>
                  </a:lnTo>
                  <a:moveTo>
                    <a:pt x="694" y="1350"/>
                  </a:moveTo>
                  <a:lnTo>
                    <a:pt x="685" y="1350"/>
                  </a:lnTo>
                  <a:moveTo>
                    <a:pt x="685" y="1352"/>
                  </a:moveTo>
                  <a:lnTo>
                    <a:pt x="694" y="1352"/>
                  </a:lnTo>
                  <a:moveTo>
                    <a:pt x="692" y="1354"/>
                  </a:moveTo>
                  <a:lnTo>
                    <a:pt x="685" y="1354"/>
                  </a:lnTo>
                  <a:moveTo>
                    <a:pt x="685" y="1357"/>
                  </a:moveTo>
                  <a:lnTo>
                    <a:pt x="692" y="1357"/>
                  </a:lnTo>
                  <a:moveTo>
                    <a:pt x="778" y="1282"/>
                  </a:moveTo>
                  <a:lnTo>
                    <a:pt x="865" y="1273"/>
                  </a:lnTo>
                  <a:lnTo>
                    <a:pt x="860" y="1270"/>
                  </a:lnTo>
                  <a:lnTo>
                    <a:pt x="850" y="1273"/>
                  </a:lnTo>
                  <a:moveTo>
                    <a:pt x="822" y="1232"/>
                  </a:moveTo>
                  <a:lnTo>
                    <a:pt x="822" y="1378"/>
                  </a:lnTo>
                  <a:lnTo>
                    <a:pt x="822" y="1371"/>
                  </a:lnTo>
                  <a:lnTo>
                    <a:pt x="822" y="1357"/>
                  </a:lnTo>
                  <a:moveTo>
                    <a:pt x="800" y="1340"/>
                  </a:moveTo>
                  <a:lnTo>
                    <a:pt x="843" y="1335"/>
                  </a:lnTo>
                  <a:lnTo>
                    <a:pt x="838" y="1333"/>
                  </a:lnTo>
                  <a:lnTo>
                    <a:pt x="831" y="1338"/>
                  </a:lnTo>
                  <a:moveTo>
                    <a:pt x="819" y="1280"/>
                  </a:moveTo>
                  <a:lnTo>
                    <a:pt x="810" y="1299"/>
                  </a:lnTo>
                  <a:lnTo>
                    <a:pt x="800" y="1316"/>
                  </a:lnTo>
                  <a:lnTo>
                    <a:pt x="790" y="1330"/>
                  </a:lnTo>
                  <a:lnTo>
                    <a:pt x="778" y="1342"/>
                  </a:lnTo>
                  <a:lnTo>
                    <a:pt x="769" y="1352"/>
                  </a:lnTo>
                  <a:moveTo>
                    <a:pt x="826" y="1280"/>
                  </a:moveTo>
                  <a:lnTo>
                    <a:pt x="853" y="1340"/>
                  </a:lnTo>
                  <a:lnTo>
                    <a:pt x="872" y="1338"/>
                  </a:lnTo>
                  <a:lnTo>
                    <a:pt x="853" y="1338"/>
                  </a:lnTo>
                  <a:lnTo>
                    <a:pt x="848" y="1330"/>
                  </a:lnTo>
                  <a:moveTo>
                    <a:pt x="891" y="1237"/>
                  </a:moveTo>
                  <a:lnTo>
                    <a:pt x="894" y="1251"/>
                  </a:lnTo>
                  <a:lnTo>
                    <a:pt x="896" y="1371"/>
                  </a:lnTo>
                  <a:lnTo>
                    <a:pt x="894" y="1359"/>
                  </a:lnTo>
                  <a:lnTo>
                    <a:pt x="956" y="1359"/>
                  </a:lnTo>
                  <a:lnTo>
                    <a:pt x="951" y="1357"/>
                  </a:lnTo>
                  <a:lnTo>
                    <a:pt x="944" y="1359"/>
                  </a:lnTo>
                  <a:moveTo>
                    <a:pt x="894" y="1251"/>
                  </a:moveTo>
                  <a:lnTo>
                    <a:pt x="968" y="1246"/>
                  </a:lnTo>
                  <a:lnTo>
                    <a:pt x="966" y="1242"/>
                  </a:lnTo>
                  <a:lnTo>
                    <a:pt x="963" y="1251"/>
                  </a:lnTo>
                  <a:lnTo>
                    <a:pt x="961" y="1357"/>
                  </a:lnTo>
                  <a:lnTo>
                    <a:pt x="961" y="1369"/>
                  </a:lnTo>
                  <a:lnTo>
                    <a:pt x="956" y="1359"/>
                  </a:lnTo>
                  <a:moveTo>
                    <a:pt x="922" y="1253"/>
                  </a:moveTo>
                  <a:lnTo>
                    <a:pt x="922" y="1258"/>
                  </a:lnTo>
                  <a:lnTo>
                    <a:pt x="915" y="1278"/>
                  </a:lnTo>
                  <a:lnTo>
                    <a:pt x="906" y="1290"/>
                  </a:lnTo>
                  <a:lnTo>
                    <a:pt x="901" y="1297"/>
                  </a:lnTo>
                  <a:moveTo>
                    <a:pt x="918" y="1270"/>
                  </a:moveTo>
                  <a:lnTo>
                    <a:pt x="922" y="1273"/>
                  </a:lnTo>
                  <a:lnTo>
                    <a:pt x="946" y="1268"/>
                  </a:lnTo>
                  <a:lnTo>
                    <a:pt x="944" y="1266"/>
                  </a:lnTo>
                  <a:lnTo>
                    <a:pt x="932" y="1287"/>
                  </a:lnTo>
                  <a:lnTo>
                    <a:pt x="925" y="1299"/>
                  </a:lnTo>
                  <a:lnTo>
                    <a:pt x="915" y="1309"/>
                  </a:lnTo>
                  <a:lnTo>
                    <a:pt x="908" y="1316"/>
                  </a:lnTo>
                  <a:lnTo>
                    <a:pt x="901" y="1321"/>
                  </a:lnTo>
                  <a:moveTo>
                    <a:pt x="918" y="1282"/>
                  </a:moveTo>
                  <a:lnTo>
                    <a:pt x="920" y="1282"/>
                  </a:lnTo>
                  <a:lnTo>
                    <a:pt x="946" y="1313"/>
                  </a:lnTo>
                  <a:lnTo>
                    <a:pt x="956" y="1313"/>
                  </a:lnTo>
                  <a:lnTo>
                    <a:pt x="946" y="1311"/>
                  </a:lnTo>
                  <a:lnTo>
                    <a:pt x="942" y="1309"/>
                  </a:lnTo>
                  <a:moveTo>
                    <a:pt x="922" y="1311"/>
                  </a:moveTo>
                  <a:lnTo>
                    <a:pt x="930" y="1321"/>
                  </a:lnTo>
                  <a:lnTo>
                    <a:pt x="934" y="1326"/>
                  </a:lnTo>
                  <a:moveTo>
                    <a:pt x="918" y="1333"/>
                  </a:moveTo>
                  <a:lnTo>
                    <a:pt x="930" y="1340"/>
                  </a:lnTo>
                  <a:lnTo>
                    <a:pt x="934" y="1345"/>
                  </a:lnTo>
                  <a:moveTo>
                    <a:pt x="1018" y="1234"/>
                  </a:moveTo>
                  <a:lnTo>
                    <a:pt x="1021" y="1246"/>
                  </a:lnTo>
                  <a:lnTo>
                    <a:pt x="1023" y="1256"/>
                  </a:lnTo>
                  <a:lnTo>
                    <a:pt x="1023" y="1270"/>
                  </a:lnTo>
                  <a:lnTo>
                    <a:pt x="1021" y="1280"/>
                  </a:lnTo>
                  <a:lnTo>
                    <a:pt x="1021" y="1294"/>
                  </a:lnTo>
                  <a:lnTo>
                    <a:pt x="1018" y="1304"/>
                  </a:lnTo>
                  <a:lnTo>
                    <a:pt x="1018" y="1313"/>
                  </a:lnTo>
                  <a:lnTo>
                    <a:pt x="1016" y="1323"/>
                  </a:lnTo>
                  <a:lnTo>
                    <a:pt x="1014" y="1333"/>
                  </a:lnTo>
                  <a:lnTo>
                    <a:pt x="1011" y="1342"/>
                  </a:lnTo>
                  <a:lnTo>
                    <a:pt x="1004" y="1352"/>
                  </a:lnTo>
                  <a:lnTo>
                    <a:pt x="1002" y="1359"/>
                  </a:lnTo>
                  <a:lnTo>
                    <a:pt x="997" y="1366"/>
                  </a:lnTo>
                  <a:lnTo>
                    <a:pt x="994" y="1369"/>
                  </a:lnTo>
                  <a:lnTo>
                    <a:pt x="990" y="1376"/>
                  </a:lnTo>
                  <a:moveTo>
                    <a:pt x="1028" y="1290"/>
                  </a:moveTo>
                  <a:lnTo>
                    <a:pt x="1030" y="1294"/>
                  </a:lnTo>
                  <a:lnTo>
                    <a:pt x="1071" y="1366"/>
                  </a:lnTo>
                  <a:lnTo>
                    <a:pt x="1074" y="1366"/>
                  </a:lnTo>
                  <a:lnTo>
                    <a:pt x="1093" y="1364"/>
                  </a:lnTo>
                  <a:lnTo>
                    <a:pt x="1071" y="1364"/>
                  </a:lnTo>
                  <a:lnTo>
                    <a:pt x="1062" y="1350"/>
                  </a:lnTo>
                  <a:moveTo>
                    <a:pt x="1023" y="1251"/>
                  </a:moveTo>
                  <a:lnTo>
                    <a:pt x="1069" y="1242"/>
                  </a:lnTo>
                  <a:lnTo>
                    <a:pt x="1066" y="1239"/>
                  </a:lnTo>
                  <a:lnTo>
                    <a:pt x="1066" y="1246"/>
                  </a:lnTo>
                  <a:lnTo>
                    <a:pt x="1062" y="1285"/>
                  </a:lnTo>
                  <a:lnTo>
                    <a:pt x="1066" y="1282"/>
                  </a:lnTo>
                  <a:lnTo>
                    <a:pt x="1021" y="1290"/>
                  </a:lnTo>
                  <a:moveTo>
                    <a:pt x="1162" y="1232"/>
                  </a:moveTo>
                  <a:lnTo>
                    <a:pt x="1162" y="1242"/>
                  </a:lnTo>
                  <a:lnTo>
                    <a:pt x="1165" y="1362"/>
                  </a:lnTo>
                  <a:lnTo>
                    <a:pt x="1165" y="1364"/>
                  </a:lnTo>
                  <a:lnTo>
                    <a:pt x="1162" y="1378"/>
                  </a:lnTo>
                  <a:lnTo>
                    <a:pt x="1155" y="1369"/>
                  </a:lnTo>
                  <a:lnTo>
                    <a:pt x="1155" y="1366"/>
                  </a:lnTo>
                  <a:lnTo>
                    <a:pt x="1146" y="1354"/>
                  </a:lnTo>
                  <a:lnTo>
                    <a:pt x="1162" y="1373"/>
                  </a:lnTo>
                  <a:moveTo>
                    <a:pt x="1131" y="1299"/>
                  </a:moveTo>
                  <a:lnTo>
                    <a:pt x="1138" y="1318"/>
                  </a:lnTo>
                  <a:lnTo>
                    <a:pt x="1141" y="1328"/>
                  </a:lnTo>
                  <a:moveTo>
                    <a:pt x="1105" y="1292"/>
                  </a:moveTo>
                  <a:lnTo>
                    <a:pt x="1196" y="1280"/>
                  </a:lnTo>
                  <a:lnTo>
                    <a:pt x="1191" y="1278"/>
                  </a:lnTo>
                  <a:lnTo>
                    <a:pt x="1184" y="1280"/>
                  </a:lnTo>
                  <a:moveTo>
                    <a:pt x="1218" y="1246"/>
                  </a:moveTo>
                  <a:lnTo>
                    <a:pt x="1220" y="1256"/>
                  </a:lnTo>
                  <a:lnTo>
                    <a:pt x="1220" y="1371"/>
                  </a:lnTo>
                  <a:lnTo>
                    <a:pt x="1218" y="1364"/>
                  </a:lnTo>
                  <a:lnTo>
                    <a:pt x="1220" y="1347"/>
                  </a:lnTo>
                  <a:moveTo>
                    <a:pt x="1220" y="1256"/>
                  </a:moveTo>
                  <a:lnTo>
                    <a:pt x="1244" y="1251"/>
                  </a:lnTo>
                  <a:lnTo>
                    <a:pt x="1242" y="1251"/>
                  </a:lnTo>
                  <a:lnTo>
                    <a:pt x="1232" y="1278"/>
                  </a:lnTo>
                  <a:lnTo>
                    <a:pt x="1232" y="1280"/>
                  </a:lnTo>
                  <a:lnTo>
                    <a:pt x="1234" y="1282"/>
                  </a:lnTo>
                  <a:lnTo>
                    <a:pt x="1237" y="1290"/>
                  </a:lnTo>
                  <a:lnTo>
                    <a:pt x="1237" y="1304"/>
                  </a:lnTo>
                  <a:lnTo>
                    <a:pt x="1234" y="1311"/>
                  </a:lnTo>
                  <a:lnTo>
                    <a:pt x="1234" y="1313"/>
                  </a:lnTo>
                  <a:lnTo>
                    <a:pt x="1232" y="1313"/>
                  </a:lnTo>
                  <a:lnTo>
                    <a:pt x="1225" y="1306"/>
                  </a:lnTo>
                  <a:moveTo>
                    <a:pt x="1266" y="1234"/>
                  </a:moveTo>
                  <a:lnTo>
                    <a:pt x="1266" y="1242"/>
                  </a:lnTo>
                  <a:lnTo>
                    <a:pt x="1258" y="1266"/>
                  </a:lnTo>
                  <a:lnTo>
                    <a:pt x="1251" y="1282"/>
                  </a:lnTo>
                  <a:lnTo>
                    <a:pt x="1246" y="1297"/>
                  </a:lnTo>
                  <a:lnTo>
                    <a:pt x="1242" y="1306"/>
                  </a:lnTo>
                  <a:moveTo>
                    <a:pt x="1263" y="1251"/>
                  </a:moveTo>
                  <a:lnTo>
                    <a:pt x="1290" y="1297"/>
                  </a:lnTo>
                  <a:lnTo>
                    <a:pt x="1302" y="1297"/>
                  </a:lnTo>
                  <a:lnTo>
                    <a:pt x="1290" y="1294"/>
                  </a:lnTo>
                  <a:lnTo>
                    <a:pt x="1285" y="1287"/>
                  </a:lnTo>
                  <a:moveTo>
                    <a:pt x="1254" y="1297"/>
                  </a:moveTo>
                  <a:lnTo>
                    <a:pt x="1278" y="1292"/>
                  </a:lnTo>
                  <a:moveTo>
                    <a:pt x="1266" y="1294"/>
                  </a:moveTo>
                  <a:lnTo>
                    <a:pt x="1266" y="1362"/>
                  </a:lnTo>
                  <a:lnTo>
                    <a:pt x="1263" y="1369"/>
                  </a:lnTo>
                  <a:lnTo>
                    <a:pt x="1263" y="1373"/>
                  </a:lnTo>
                  <a:lnTo>
                    <a:pt x="1251" y="1357"/>
                  </a:lnTo>
                  <a:lnTo>
                    <a:pt x="1263" y="1369"/>
                  </a:lnTo>
                  <a:moveTo>
                    <a:pt x="1242" y="1318"/>
                  </a:moveTo>
                  <a:lnTo>
                    <a:pt x="1290" y="1313"/>
                  </a:lnTo>
                  <a:lnTo>
                    <a:pt x="1285" y="1311"/>
                  </a:lnTo>
                  <a:lnTo>
                    <a:pt x="1278" y="1313"/>
                  </a:lnTo>
                  <a:moveTo>
                    <a:pt x="1249" y="1330"/>
                  </a:moveTo>
                  <a:lnTo>
                    <a:pt x="1249" y="1335"/>
                  </a:lnTo>
                  <a:lnTo>
                    <a:pt x="1242" y="1347"/>
                  </a:lnTo>
                  <a:lnTo>
                    <a:pt x="1234" y="1357"/>
                  </a:lnTo>
                  <a:lnTo>
                    <a:pt x="1230" y="1362"/>
                  </a:lnTo>
                  <a:moveTo>
                    <a:pt x="1275" y="1330"/>
                  </a:moveTo>
                  <a:lnTo>
                    <a:pt x="1287" y="1342"/>
                  </a:lnTo>
                  <a:lnTo>
                    <a:pt x="1290" y="1350"/>
                  </a:lnTo>
                  <a:lnTo>
                    <a:pt x="1292" y="1359"/>
                  </a:lnTo>
                  <a:moveTo>
                    <a:pt x="1333" y="1251"/>
                  </a:moveTo>
                  <a:lnTo>
                    <a:pt x="1340" y="1261"/>
                  </a:lnTo>
                  <a:lnTo>
                    <a:pt x="1345" y="1266"/>
                  </a:lnTo>
                  <a:lnTo>
                    <a:pt x="1345" y="1273"/>
                  </a:lnTo>
                  <a:moveTo>
                    <a:pt x="1321" y="1290"/>
                  </a:moveTo>
                  <a:lnTo>
                    <a:pt x="1326" y="1294"/>
                  </a:lnTo>
                  <a:lnTo>
                    <a:pt x="1330" y="1302"/>
                  </a:lnTo>
                  <a:lnTo>
                    <a:pt x="1333" y="1306"/>
                  </a:lnTo>
                  <a:lnTo>
                    <a:pt x="1333" y="1311"/>
                  </a:lnTo>
                  <a:moveTo>
                    <a:pt x="1323" y="1359"/>
                  </a:moveTo>
                  <a:lnTo>
                    <a:pt x="1333" y="1371"/>
                  </a:lnTo>
                  <a:lnTo>
                    <a:pt x="1352" y="1290"/>
                  </a:lnTo>
                  <a:moveTo>
                    <a:pt x="1374" y="1237"/>
                  </a:moveTo>
                  <a:lnTo>
                    <a:pt x="1378" y="1246"/>
                  </a:lnTo>
                  <a:lnTo>
                    <a:pt x="1381" y="1253"/>
                  </a:lnTo>
                  <a:lnTo>
                    <a:pt x="1383" y="1258"/>
                  </a:lnTo>
                  <a:lnTo>
                    <a:pt x="1383" y="1266"/>
                  </a:lnTo>
                  <a:moveTo>
                    <a:pt x="1359" y="1280"/>
                  </a:moveTo>
                  <a:lnTo>
                    <a:pt x="1400" y="1275"/>
                  </a:lnTo>
                  <a:lnTo>
                    <a:pt x="1410" y="1273"/>
                  </a:lnTo>
                  <a:lnTo>
                    <a:pt x="1407" y="1273"/>
                  </a:lnTo>
                  <a:lnTo>
                    <a:pt x="1402" y="1275"/>
                  </a:lnTo>
                  <a:moveTo>
                    <a:pt x="1359" y="1321"/>
                  </a:moveTo>
                  <a:lnTo>
                    <a:pt x="1395" y="1316"/>
                  </a:lnTo>
                  <a:lnTo>
                    <a:pt x="1405" y="1313"/>
                  </a:lnTo>
                  <a:lnTo>
                    <a:pt x="1400" y="1313"/>
                  </a:lnTo>
                  <a:moveTo>
                    <a:pt x="1381" y="1278"/>
                  </a:moveTo>
                  <a:lnTo>
                    <a:pt x="1381" y="1366"/>
                  </a:lnTo>
                  <a:moveTo>
                    <a:pt x="1350" y="1369"/>
                  </a:moveTo>
                  <a:lnTo>
                    <a:pt x="1419" y="1364"/>
                  </a:lnTo>
                  <a:lnTo>
                    <a:pt x="1417" y="1362"/>
                  </a:lnTo>
                  <a:lnTo>
                    <a:pt x="1410" y="1366"/>
                  </a:lnTo>
                  <a:moveTo>
                    <a:pt x="1441" y="1249"/>
                  </a:moveTo>
                  <a:lnTo>
                    <a:pt x="1443" y="1261"/>
                  </a:lnTo>
                  <a:lnTo>
                    <a:pt x="1443" y="1338"/>
                  </a:lnTo>
                  <a:lnTo>
                    <a:pt x="1443" y="1328"/>
                  </a:lnTo>
                  <a:lnTo>
                    <a:pt x="1458" y="1323"/>
                  </a:lnTo>
                  <a:lnTo>
                    <a:pt x="1465" y="1335"/>
                  </a:lnTo>
                  <a:lnTo>
                    <a:pt x="1465" y="1253"/>
                  </a:lnTo>
                  <a:lnTo>
                    <a:pt x="1467" y="1258"/>
                  </a:lnTo>
                  <a:lnTo>
                    <a:pt x="1465" y="1258"/>
                  </a:lnTo>
                  <a:lnTo>
                    <a:pt x="1443" y="1261"/>
                  </a:lnTo>
                  <a:moveTo>
                    <a:pt x="1446" y="1292"/>
                  </a:moveTo>
                  <a:lnTo>
                    <a:pt x="1458" y="1290"/>
                  </a:lnTo>
                  <a:moveTo>
                    <a:pt x="1484" y="1237"/>
                  </a:moveTo>
                  <a:lnTo>
                    <a:pt x="1486" y="1249"/>
                  </a:lnTo>
                  <a:lnTo>
                    <a:pt x="1486" y="1275"/>
                  </a:lnTo>
                  <a:lnTo>
                    <a:pt x="1484" y="1297"/>
                  </a:lnTo>
                  <a:lnTo>
                    <a:pt x="1482" y="1313"/>
                  </a:lnTo>
                  <a:lnTo>
                    <a:pt x="1477" y="1330"/>
                  </a:lnTo>
                  <a:lnTo>
                    <a:pt x="1470" y="1347"/>
                  </a:lnTo>
                  <a:lnTo>
                    <a:pt x="1465" y="1362"/>
                  </a:lnTo>
                  <a:lnTo>
                    <a:pt x="1455" y="1369"/>
                  </a:lnTo>
                  <a:lnTo>
                    <a:pt x="1453" y="1371"/>
                  </a:lnTo>
                  <a:moveTo>
                    <a:pt x="1484" y="1311"/>
                  </a:moveTo>
                  <a:lnTo>
                    <a:pt x="1486" y="1311"/>
                  </a:lnTo>
                  <a:lnTo>
                    <a:pt x="1506" y="1306"/>
                  </a:lnTo>
                  <a:lnTo>
                    <a:pt x="1503" y="1306"/>
                  </a:lnTo>
                  <a:lnTo>
                    <a:pt x="1498" y="1309"/>
                  </a:lnTo>
                  <a:moveTo>
                    <a:pt x="1486" y="1282"/>
                  </a:moveTo>
                  <a:lnTo>
                    <a:pt x="1489" y="1282"/>
                  </a:lnTo>
                  <a:lnTo>
                    <a:pt x="1508" y="1278"/>
                  </a:lnTo>
                  <a:lnTo>
                    <a:pt x="1501" y="1278"/>
                  </a:lnTo>
                  <a:moveTo>
                    <a:pt x="1486" y="1249"/>
                  </a:moveTo>
                  <a:lnTo>
                    <a:pt x="1520" y="1244"/>
                  </a:lnTo>
                  <a:lnTo>
                    <a:pt x="1513" y="1239"/>
                  </a:lnTo>
                  <a:lnTo>
                    <a:pt x="1513" y="1362"/>
                  </a:lnTo>
                  <a:lnTo>
                    <a:pt x="1510" y="1373"/>
                  </a:lnTo>
                  <a:lnTo>
                    <a:pt x="1496" y="1352"/>
                  </a:lnTo>
                  <a:moveTo>
                    <a:pt x="1573" y="1242"/>
                  </a:moveTo>
                  <a:lnTo>
                    <a:pt x="1573" y="1246"/>
                  </a:lnTo>
                  <a:lnTo>
                    <a:pt x="1566" y="1268"/>
                  </a:lnTo>
                  <a:lnTo>
                    <a:pt x="1558" y="1282"/>
                  </a:lnTo>
                  <a:lnTo>
                    <a:pt x="1551" y="1299"/>
                  </a:lnTo>
                  <a:lnTo>
                    <a:pt x="1544" y="1311"/>
                  </a:lnTo>
                  <a:moveTo>
                    <a:pt x="1566" y="1278"/>
                  </a:moveTo>
                  <a:lnTo>
                    <a:pt x="1568" y="1280"/>
                  </a:lnTo>
                  <a:lnTo>
                    <a:pt x="1587" y="1275"/>
                  </a:lnTo>
                  <a:lnTo>
                    <a:pt x="1590" y="1273"/>
                  </a:lnTo>
                  <a:lnTo>
                    <a:pt x="1587" y="1275"/>
                  </a:lnTo>
                  <a:lnTo>
                    <a:pt x="1580" y="1302"/>
                  </a:lnTo>
                  <a:lnTo>
                    <a:pt x="1573" y="1318"/>
                  </a:lnTo>
                  <a:lnTo>
                    <a:pt x="1566" y="1333"/>
                  </a:lnTo>
                  <a:lnTo>
                    <a:pt x="1558" y="1345"/>
                  </a:lnTo>
                  <a:lnTo>
                    <a:pt x="1556" y="1345"/>
                  </a:lnTo>
                  <a:lnTo>
                    <a:pt x="1546" y="1357"/>
                  </a:lnTo>
                  <a:lnTo>
                    <a:pt x="1544" y="1362"/>
                  </a:lnTo>
                  <a:moveTo>
                    <a:pt x="1558" y="1287"/>
                  </a:moveTo>
                  <a:lnTo>
                    <a:pt x="1566" y="1297"/>
                  </a:lnTo>
                  <a:lnTo>
                    <a:pt x="1570" y="1304"/>
                  </a:lnTo>
                  <a:lnTo>
                    <a:pt x="1570" y="1311"/>
                  </a:lnTo>
                  <a:moveTo>
                    <a:pt x="1602" y="1232"/>
                  </a:moveTo>
                  <a:lnTo>
                    <a:pt x="1604" y="1242"/>
                  </a:lnTo>
                  <a:lnTo>
                    <a:pt x="1604" y="1237"/>
                  </a:lnTo>
                  <a:lnTo>
                    <a:pt x="1602" y="1378"/>
                  </a:lnTo>
                  <a:lnTo>
                    <a:pt x="1602" y="1354"/>
                  </a:lnTo>
                  <a:moveTo>
                    <a:pt x="1604" y="1282"/>
                  </a:moveTo>
                  <a:lnTo>
                    <a:pt x="1618" y="1292"/>
                  </a:lnTo>
                  <a:lnTo>
                    <a:pt x="1635" y="1306"/>
                  </a:lnTo>
                  <a:lnTo>
                    <a:pt x="1635" y="1311"/>
                  </a:lnTo>
                  <a:moveTo>
                    <a:pt x="1674" y="1239"/>
                  </a:moveTo>
                  <a:lnTo>
                    <a:pt x="1676" y="1244"/>
                  </a:lnTo>
                  <a:lnTo>
                    <a:pt x="1676" y="1330"/>
                  </a:lnTo>
                  <a:moveTo>
                    <a:pt x="1654" y="1292"/>
                  </a:moveTo>
                  <a:lnTo>
                    <a:pt x="1690" y="1285"/>
                  </a:lnTo>
                  <a:moveTo>
                    <a:pt x="1654" y="1345"/>
                  </a:moveTo>
                  <a:lnTo>
                    <a:pt x="1657" y="1345"/>
                  </a:lnTo>
                  <a:lnTo>
                    <a:pt x="1693" y="1318"/>
                  </a:lnTo>
                  <a:moveTo>
                    <a:pt x="1710" y="1239"/>
                  </a:moveTo>
                  <a:lnTo>
                    <a:pt x="1710" y="1249"/>
                  </a:lnTo>
                  <a:lnTo>
                    <a:pt x="1705" y="1273"/>
                  </a:lnTo>
                  <a:lnTo>
                    <a:pt x="1698" y="1292"/>
                  </a:lnTo>
                  <a:lnTo>
                    <a:pt x="1690" y="1309"/>
                  </a:lnTo>
                  <a:moveTo>
                    <a:pt x="1705" y="1278"/>
                  </a:moveTo>
                  <a:lnTo>
                    <a:pt x="1710" y="1280"/>
                  </a:lnTo>
                  <a:lnTo>
                    <a:pt x="1743" y="1270"/>
                  </a:lnTo>
                  <a:lnTo>
                    <a:pt x="1741" y="1266"/>
                  </a:lnTo>
                  <a:lnTo>
                    <a:pt x="1738" y="1278"/>
                  </a:lnTo>
                  <a:lnTo>
                    <a:pt x="1738" y="1280"/>
                  </a:lnTo>
                  <a:lnTo>
                    <a:pt x="1736" y="1311"/>
                  </a:lnTo>
                  <a:lnTo>
                    <a:pt x="1736" y="1313"/>
                  </a:lnTo>
                  <a:lnTo>
                    <a:pt x="1734" y="1326"/>
                  </a:lnTo>
                  <a:lnTo>
                    <a:pt x="1731" y="1342"/>
                  </a:lnTo>
                  <a:lnTo>
                    <a:pt x="1731" y="1357"/>
                  </a:lnTo>
                  <a:lnTo>
                    <a:pt x="1729" y="1366"/>
                  </a:lnTo>
                  <a:lnTo>
                    <a:pt x="1724" y="1369"/>
                  </a:lnTo>
                  <a:lnTo>
                    <a:pt x="1710" y="1350"/>
                  </a:lnTo>
                  <a:lnTo>
                    <a:pt x="1726" y="1369"/>
                  </a:lnTo>
                  <a:moveTo>
                    <a:pt x="1705" y="1297"/>
                  </a:moveTo>
                  <a:lnTo>
                    <a:pt x="1717" y="1306"/>
                  </a:lnTo>
                  <a:lnTo>
                    <a:pt x="1719" y="1311"/>
                  </a:lnTo>
                  <a:moveTo>
                    <a:pt x="1690" y="1342"/>
                  </a:moveTo>
                  <a:lnTo>
                    <a:pt x="1695" y="1340"/>
                  </a:lnTo>
                  <a:lnTo>
                    <a:pt x="1724" y="1321"/>
                  </a:lnTo>
                  <a:moveTo>
                    <a:pt x="1777" y="1251"/>
                  </a:moveTo>
                  <a:lnTo>
                    <a:pt x="1777" y="1256"/>
                  </a:lnTo>
                  <a:lnTo>
                    <a:pt x="1774" y="1354"/>
                  </a:lnTo>
                  <a:lnTo>
                    <a:pt x="1772" y="1357"/>
                  </a:lnTo>
                  <a:lnTo>
                    <a:pt x="1806" y="1311"/>
                  </a:lnTo>
                  <a:moveTo>
                    <a:pt x="1798" y="1253"/>
                  </a:moveTo>
                  <a:lnTo>
                    <a:pt x="1806" y="1270"/>
                  </a:lnTo>
                  <a:lnTo>
                    <a:pt x="1808" y="1278"/>
                  </a:lnTo>
                  <a:lnTo>
                    <a:pt x="1808" y="1285"/>
                  </a:lnTo>
                  <a:lnTo>
                    <a:pt x="1806" y="1268"/>
                  </a:lnTo>
                  <a:moveTo>
                    <a:pt x="1839" y="1239"/>
                  </a:moveTo>
                  <a:lnTo>
                    <a:pt x="1839" y="1251"/>
                  </a:lnTo>
                  <a:lnTo>
                    <a:pt x="1837" y="1268"/>
                  </a:lnTo>
                  <a:lnTo>
                    <a:pt x="1834" y="1285"/>
                  </a:lnTo>
                  <a:lnTo>
                    <a:pt x="1834" y="1287"/>
                  </a:lnTo>
                  <a:lnTo>
                    <a:pt x="1832" y="1297"/>
                  </a:lnTo>
                  <a:lnTo>
                    <a:pt x="1830" y="1311"/>
                  </a:lnTo>
                  <a:lnTo>
                    <a:pt x="1825" y="1321"/>
                  </a:lnTo>
                  <a:lnTo>
                    <a:pt x="1822" y="1330"/>
                  </a:lnTo>
                  <a:lnTo>
                    <a:pt x="1818" y="1338"/>
                  </a:lnTo>
                  <a:lnTo>
                    <a:pt x="1815" y="1342"/>
                  </a:lnTo>
                  <a:lnTo>
                    <a:pt x="1808" y="1350"/>
                  </a:lnTo>
                  <a:lnTo>
                    <a:pt x="1803" y="1357"/>
                  </a:lnTo>
                  <a:lnTo>
                    <a:pt x="1798" y="1362"/>
                  </a:lnTo>
                  <a:lnTo>
                    <a:pt x="1794" y="1366"/>
                  </a:lnTo>
                  <a:lnTo>
                    <a:pt x="1789" y="1371"/>
                  </a:lnTo>
                  <a:moveTo>
                    <a:pt x="1846" y="1362"/>
                  </a:moveTo>
                  <a:lnTo>
                    <a:pt x="1842" y="1350"/>
                  </a:lnTo>
                  <a:lnTo>
                    <a:pt x="1827" y="1326"/>
                  </a:lnTo>
                  <a:moveTo>
                    <a:pt x="1892" y="1256"/>
                  </a:moveTo>
                  <a:lnTo>
                    <a:pt x="1899" y="1268"/>
                  </a:lnTo>
                  <a:lnTo>
                    <a:pt x="1902" y="1273"/>
                  </a:lnTo>
                  <a:lnTo>
                    <a:pt x="1904" y="1282"/>
                  </a:lnTo>
                  <a:moveTo>
                    <a:pt x="1942" y="1249"/>
                  </a:moveTo>
                  <a:lnTo>
                    <a:pt x="1942" y="1256"/>
                  </a:lnTo>
                  <a:lnTo>
                    <a:pt x="1923" y="1290"/>
                  </a:lnTo>
                  <a:moveTo>
                    <a:pt x="1918" y="1234"/>
                  </a:moveTo>
                  <a:lnTo>
                    <a:pt x="1921" y="1242"/>
                  </a:lnTo>
                  <a:lnTo>
                    <a:pt x="1918" y="1239"/>
                  </a:lnTo>
                  <a:lnTo>
                    <a:pt x="1918" y="1373"/>
                  </a:lnTo>
                  <a:lnTo>
                    <a:pt x="1918" y="1366"/>
                  </a:lnTo>
                  <a:lnTo>
                    <a:pt x="1918" y="1359"/>
                  </a:lnTo>
                  <a:moveTo>
                    <a:pt x="1911" y="1297"/>
                  </a:moveTo>
                  <a:lnTo>
                    <a:pt x="1906" y="1311"/>
                  </a:lnTo>
                  <a:lnTo>
                    <a:pt x="1899" y="1326"/>
                  </a:lnTo>
                  <a:lnTo>
                    <a:pt x="1890" y="1338"/>
                  </a:lnTo>
                  <a:lnTo>
                    <a:pt x="1882" y="1345"/>
                  </a:lnTo>
                  <a:lnTo>
                    <a:pt x="1878" y="1352"/>
                  </a:lnTo>
                  <a:lnTo>
                    <a:pt x="1873" y="1357"/>
                  </a:lnTo>
                  <a:moveTo>
                    <a:pt x="1880" y="1299"/>
                  </a:moveTo>
                  <a:lnTo>
                    <a:pt x="1957" y="1290"/>
                  </a:lnTo>
                  <a:lnTo>
                    <a:pt x="1954" y="1290"/>
                  </a:lnTo>
                  <a:lnTo>
                    <a:pt x="1945" y="1292"/>
                  </a:lnTo>
                  <a:moveTo>
                    <a:pt x="1923" y="1294"/>
                  </a:moveTo>
                  <a:lnTo>
                    <a:pt x="1947" y="1345"/>
                  </a:lnTo>
                  <a:lnTo>
                    <a:pt x="1964" y="1347"/>
                  </a:lnTo>
                  <a:lnTo>
                    <a:pt x="1950" y="1345"/>
                  </a:lnTo>
                  <a:lnTo>
                    <a:pt x="1945" y="1338"/>
                  </a:lnTo>
                  <a:moveTo>
                    <a:pt x="2019" y="1275"/>
                  </a:moveTo>
                  <a:lnTo>
                    <a:pt x="2019" y="1268"/>
                  </a:lnTo>
                  <a:lnTo>
                    <a:pt x="2007" y="1249"/>
                  </a:lnTo>
                  <a:moveTo>
                    <a:pt x="2036" y="1313"/>
                  </a:moveTo>
                  <a:lnTo>
                    <a:pt x="2041" y="1321"/>
                  </a:lnTo>
                  <a:lnTo>
                    <a:pt x="2046" y="1330"/>
                  </a:lnTo>
                  <a:lnTo>
                    <a:pt x="2046" y="1335"/>
                  </a:lnTo>
                  <a:moveTo>
                    <a:pt x="2038" y="1354"/>
                  </a:moveTo>
                  <a:lnTo>
                    <a:pt x="2053" y="1373"/>
                  </a:lnTo>
                  <a:moveTo>
                    <a:pt x="2043" y="1232"/>
                  </a:moveTo>
                  <a:lnTo>
                    <a:pt x="2043" y="1239"/>
                  </a:lnTo>
                  <a:lnTo>
                    <a:pt x="2038" y="1261"/>
                  </a:lnTo>
                  <a:lnTo>
                    <a:pt x="2036" y="1275"/>
                  </a:lnTo>
                  <a:lnTo>
                    <a:pt x="2031" y="1292"/>
                  </a:lnTo>
                  <a:lnTo>
                    <a:pt x="2029" y="1311"/>
                  </a:lnTo>
                  <a:lnTo>
                    <a:pt x="2024" y="1323"/>
                  </a:lnTo>
                  <a:lnTo>
                    <a:pt x="2019" y="1335"/>
                  </a:lnTo>
                  <a:lnTo>
                    <a:pt x="2012" y="1347"/>
                  </a:lnTo>
                  <a:lnTo>
                    <a:pt x="2005" y="1359"/>
                  </a:lnTo>
                  <a:lnTo>
                    <a:pt x="1998" y="1369"/>
                  </a:lnTo>
                  <a:lnTo>
                    <a:pt x="1990" y="1376"/>
                  </a:lnTo>
                  <a:lnTo>
                    <a:pt x="1986" y="1378"/>
                  </a:lnTo>
                  <a:moveTo>
                    <a:pt x="2036" y="1352"/>
                  </a:moveTo>
                  <a:lnTo>
                    <a:pt x="2050" y="1373"/>
                  </a:lnTo>
                  <a:lnTo>
                    <a:pt x="2053" y="1376"/>
                  </a:lnTo>
                  <a:lnTo>
                    <a:pt x="2060" y="1357"/>
                  </a:lnTo>
                  <a:lnTo>
                    <a:pt x="2062" y="1338"/>
                  </a:lnTo>
                  <a:lnTo>
                    <a:pt x="2067" y="1313"/>
                  </a:lnTo>
                  <a:lnTo>
                    <a:pt x="2070" y="1290"/>
                  </a:lnTo>
                  <a:lnTo>
                    <a:pt x="2072" y="1278"/>
                  </a:lnTo>
                  <a:lnTo>
                    <a:pt x="2072" y="1280"/>
                  </a:lnTo>
                  <a:lnTo>
                    <a:pt x="1995" y="1294"/>
                  </a:lnTo>
                  <a:moveTo>
                    <a:pt x="2118" y="1234"/>
                  </a:moveTo>
                  <a:lnTo>
                    <a:pt x="2127" y="1251"/>
                  </a:lnTo>
                  <a:lnTo>
                    <a:pt x="2127" y="1263"/>
                  </a:lnTo>
                  <a:lnTo>
                    <a:pt x="2125" y="1249"/>
                  </a:lnTo>
                  <a:moveTo>
                    <a:pt x="2154" y="1232"/>
                  </a:moveTo>
                  <a:lnTo>
                    <a:pt x="2158" y="1237"/>
                  </a:lnTo>
                  <a:lnTo>
                    <a:pt x="2156" y="1237"/>
                  </a:lnTo>
                  <a:lnTo>
                    <a:pt x="2144" y="1268"/>
                  </a:lnTo>
                  <a:moveTo>
                    <a:pt x="2106" y="1258"/>
                  </a:moveTo>
                  <a:lnTo>
                    <a:pt x="2110" y="1270"/>
                  </a:lnTo>
                  <a:lnTo>
                    <a:pt x="2113" y="1290"/>
                  </a:lnTo>
                  <a:lnTo>
                    <a:pt x="2113" y="1321"/>
                  </a:lnTo>
                  <a:lnTo>
                    <a:pt x="2110" y="1313"/>
                  </a:lnTo>
                  <a:lnTo>
                    <a:pt x="2170" y="1309"/>
                  </a:lnTo>
                  <a:lnTo>
                    <a:pt x="2163" y="1306"/>
                  </a:lnTo>
                  <a:lnTo>
                    <a:pt x="2168" y="1266"/>
                  </a:lnTo>
                  <a:lnTo>
                    <a:pt x="2170" y="1263"/>
                  </a:lnTo>
                  <a:lnTo>
                    <a:pt x="2168" y="1263"/>
                  </a:lnTo>
                  <a:lnTo>
                    <a:pt x="2168" y="1266"/>
                  </a:lnTo>
                  <a:lnTo>
                    <a:pt x="2113" y="1273"/>
                  </a:lnTo>
                  <a:moveTo>
                    <a:pt x="2122" y="1294"/>
                  </a:moveTo>
                  <a:lnTo>
                    <a:pt x="2156" y="1287"/>
                  </a:lnTo>
                  <a:moveTo>
                    <a:pt x="2137" y="1270"/>
                  </a:moveTo>
                  <a:lnTo>
                    <a:pt x="2139" y="1338"/>
                  </a:lnTo>
                  <a:lnTo>
                    <a:pt x="2139" y="1378"/>
                  </a:lnTo>
                  <a:lnTo>
                    <a:pt x="2137" y="1369"/>
                  </a:lnTo>
                  <a:lnTo>
                    <a:pt x="2139" y="1352"/>
                  </a:lnTo>
                  <a:moveTo>
                    <a:pt x="2091" y="1340"/>
                  </a:moveTo>
                  <a:lnTo>
                    <a:pt x="2187" y="1330"/>
                  </a:lnTo>
                  <a:lnTo>
                    <a:pt x="2182" y="1328"/>
                  </a:lnTo>
                  <a:lnTo>
                    <a:pt x="2175" y="1330"/>
                  </a:lnTo>
                  <a:moveTo>
                    <a:pt x="2230" y="1232"/>
                  </a:moveTo>
                  <a:lnTo>
                    <a:pt x="2230" y="1239"/>
                  </a:lnTo>
                  <a:lnTo>
                    <a:pt x="2223" y="1258"/>
                  </a:lnTo>
                  <a:lnTo>
                    <a:pt x="2216" y="1270"/>
                  </a:lnTo>
                  <a:lnTo>
                    <a:pt x="2206" y="1292"/>
                  </a:lnTo>
                  <a:lnTo>
                    <a:pt x="2197" y="1306"/>
                  </a:lnTo>
                  <a:moveTo>
                    <a:pt x="2218" y="1268"/>
                  </a:moveTo>
                  <a:lnTo>
                    <a:pt x="2218" y="1378"/>
                  </a:lnTo>
                  <a:lnTo>
                    <a:pt x="2218" y="1369"/>
                  </a:lnTo>
                  <a:lnTo>
                    <a:pt x="2218" y="1359"/>
                  </a:lnTo>
                  <a:moveTo>
                    <a:pt x="2254" y="1234"/>
                  </a:moveTo>
                  <a:lnTo>
                    <a:pt x="2262" y="1251"/>
                  </a:lnTo>
                  <a:lnTo>
                    <a:pt x="2264" y="1263"/>
                  </a:lnTo>
                  <a:lnTo>
                    <a:pt x="2262" y="1253"/>
                  </a:lnTo>
                  <a:moveTo>
                    <a:pt x="2235" y="1280"/>
                  </a:moveTo>
                  <a:lnTo>
                    <a:pt x="2290" y="1270"/>
                  </a:lnTo>
                  <a:moveTo>
                    <a:pt x="2242" y="1292"/>
                  </a:moveTo>
                  <a:lnTo>
                    <a:pt x="2247" y="1304"/>
                  </a:lnTo>
                  <a:lnTo>
                    <a:pt x="2250" y="1316"/>
                  </a:lnTo>
                  <a:lnTo>
                    <a:pt x="2252" y="1328"/>
                  </a:lnTo>
                  <a:lnTo>
                    <a:pt x="2254" y="1335"/>
                  </a:lnTo>
                  <a:lnTo>
                    <a:pt x="2254" y="1326"/>
                  </a:lnTo>
                  <a:lnTo>
                    <a:pt x="2250" y="1316"/>
                  </a:lnTo>
                  <a:moveTo>
                    <a:pt x="2276" y="1280"/>
                  </a:moveTo>
                  <a:lnTo>
                    <a:pt x="2276" y="1292"/>
                  </a:lnTo>
                  <a:lnTo>
                    <a:pt x="2271" y="1318"/>
                  </a:lnTo>
                  <a:lnTo>
                    <a:pt x="2269" y="1338"/>
                  </a:lnTo>
                  <a:lnTo>
                    <a:pt x="2264" y="1357"/>
                  </a:lnTo>
                  <a:moveTo>
                    <a:pt x="2230" y="1362"/>
                  </a:moveTo>
                  <a:lnTo>
                    <a:pt x="2286" y="1357"/>
                  </a:lnTo>
                  <a:lnTo>
                    <a:pt x="2300" y="1354"/>
                  </a:lnTo>
                  <a:moveTo>
                    <a:pt x="2343" y="1345"/>
                  </a:moveTo>
                  <a:lnTo>
                    <a:pt x="2343" y="1342"/>
                  </a:lnTo>
                  <a:moveTo>
                    <a:pt x="2334" y="1335"/>
                  </a:moveTo>
                  <a:lnTo>
                    <a:pt x="2329" y="1338"/>
                  </a:lnTo>
                  <a:lnTo>
                    <a:pt x="2326" y="1345"/>
                  </a:lnTo>
                  <a:lnTo>
                    <a:pt x="2329" y="1352"/>
                  </a:lnTo>
                  <a:lnTo>
                    <a:pt x="2334" y="1354"/>
                  </a:lnTo>
                  <a:lnTo>
                    <a:pt x="2338" y="1352"/>
                  </a:lnTo>
                  <a:lnTo>
                    <a:pt x="2341" y="1345"/>
                  </a:lnTo>
                  <a:lnTo>
                    <a:pt x="2338" y="1338"/>
                  </a:lnTo>
                  <a:lnTo>
                    <a:pt x="2334" y="1335"/>
                  </a:lnTo>
                  <a:close/>
                  <a:moveTo>
                    <a:pt x="452" y="6"/>
                  </a:moveTo>
                  <a:lnTo>
                    <a:pt x="908" y="1"/>
                  </a:lnTo>
                  <a:lnTo>
                    <a:pt x="908" y="178"/>
                  </a:lnTo>
                  <a:lnTo>
                    <a:pt x="452" y="183"/>
                  </a:lnTo>
                  <a:lnTo>
                    <a:pt x="452" y="6"/>
                  </a:lnTo>
                  <a:close/>
                  <a:moveTo>
                    <a:pt x="1021" y="73"/>
                  </a:moveTo>
                  <a:lnTo>
                    <a:pt x="1014" y="118"/>
                  </a:lnTo>
                  <a:moveTo>
                    <a:pt x="980" y="78"/>
                  </a:moveTo>
                  <a:lnTo>
                    <a:pt x="980" y="118"/>
                  </a:lnTo>
                  <a:moveTo>
                    <a:pt x="999" y="39"/>
                  </a:moveTo>
                  <a:lnTo>
                    <a:pt x="999" y="150"/>
                  </a:lnTo>
                  <a:moveTo>
                    <a:pt x="963" y="70"/>
                  </a:moveTo>
                  <a:lnTo>
                    <a:pt x="1033" y="61"/>
                  </a:lnTo>
                  <a:moveTo>
                    <a:pt x="1021" y="30"/>
                  </a:moveTo>
                  <a:lnTo>
                    <a:pt x="999" y="39"/>
                  </a:lnTo>
                  <a:lnTo>
                    <a:pt x="970" y="44"/>
                  </a:lnTo>
                  <a:moveTo>
                    <a:pt x="956" y="99"/>
                  </a:moveTo>
                  <a:lnTo>
                    <a:pt x="1040" y="92"/>
                  </a:lnTo>
                  <a:moveTo>
                    <a:pt x="961" y="130"/>
                  </a:moveTo>
                  <a:lnTo>
                    <a:pt x="1038" y="123"/>
                  </a:lnTo>
                  <a:moveTo>
                    <a:pt x="1028" y="145"/>
                  </a:moveTo>
                  <a:lnTo>
                    <a:pt x="970" y="152"/>
                  </a:lnTo>
                  <a:moveTo>
                    <a:pt x="1107" y="157"/>
                  </a:moveTo>
                  <a:lnTo>
                    <a:pt x="1107" y="27"/>
                  </a:lnTo>
                  <a:moveTo>
                    <a:pt x="1131" y="78"/>
                  </a:moveTo>
                  <a:lnTo>
                    <a:pt x="1083" y="85"/>
                  </a:lnTo>
                  <a:moveTo>
                    <a:pt x="1057" y="58"/>
                  </a:moveTo>
                  <a:lnTo>
                    <a:pt x="1057" y="113"/>
                  </a:lnTo>
                  <a:moveTo>
                    <a:pt x="1057" y="106"/>
                  </a:moveTo>
                  <a:lnTo>
                    <a:pt x="1081" y="102"/>
                  </a:lnTo>
                  <a:moveTo>
                    <a:pt x="1078" y="102"/>
                  </a:moveTo>
                  <a:lnTo>
                    <a:pt x="1078" y="61"/>
                  </a:lnTo>
                  <a:moveTo>
                    <a:pt x="1078" y="66"/>
                  </a:moveTo>
                  <a:lnTo>
                    <a:pt x="1057" y="70"/>
                  </a:lnTo>
                  <a:moveTo>
                    <a:pt x="1172" y="80"/>
                  </a:moveTo>
                  <a:lnTo>
                    <a:pt x="1179" y="92"/>
                  </a:lnTo>
                  <a:moveTo>
                    <a:pt x="1155" y="73"/>
                  </a:moveTo>
                  <a:lnTo>
                    <a:pt x="1184" y="66"/>
                  </a:lnTo>
                  <a:moveTo>
                    <a:pt x="1172" y="70"/>
                  </a:moveTo>
                  <a:lnTo>
                    <a:pt x="1153" y="130"/>
                  </a:lnTo>
                  <a:moveTo>
                    <a:pt x="1172" y="30"/>
                  </a:moveTo>
                  <a:lnTo>
                    <a:pt x="1172" y="157"/>
                  </a:lnTo>
                  <a:moveTo>
                    <a:pt x="1201" y="30"/>
                  </a:moveTo>
                  <a:lnTo>
                    <a:pt x="1208" y="49"/>
                  </a:lnTo>
                  <a:moveTo>
                    <a:pt x="1189" y="49"/>
                  </a:moveTo>
                  <a:lnTo>
                    <a:pt x="1186" y="78"/>
                  </a:lnTo>
                  <a:moveTo>
                    <a:pt x="1189" y="58"/>
                  </a:moveTo>
                  <a:lnTo>
                    <a:pt x="1232" y="53"/>
                  </a:lnTo>
                  <a:moveTo>
                    <a:pt x="1232" y="51"/>
                  </a:moveTo>
                  <a:lnTo>
                    <a:pt x="1225" y="68"/>
                  </a:lnTo>
                  <a:moveTo>
                    <a:pt x="1198" y="68"/>
                  </a:moveTo>
                  <a:lnTo>
                    <a:pt x="1186" y="97"/>
                  </a:lnTo>
                  <a:moveTo>
                    <a:pt x="1213" y="70"/>
                  </a:moveTo>
                  <a:lnTo>
                    <a:pt x="1225" y="85"/>
                  </a:lnTo>
                  <a:moveTo>
                    <a:pt x="1206" y="80"/>
                  </a:moveTo>
                  <a:lnTo>
                    <a:pt x="1194" y="104"/>
                  </a:lnTo>
                  <a:lnTo>
                    <a:pt x="1174" y="126"/>
                  </a:lnTo>
                  <a:moveTo>
                    <a:pt x="1203" y="90"/>
                  </a:moveTo>
                  <a:lnTo>
                    <a:pt x="1225" y="121"/>
                  </a:lnTo>
                  <a:moveTo>
                    <a:pt x="1194" y="126"/>
                  </a:moveTo>
                  <a:lnTo>
                    <a:pt x="1215" y="123"/>
                  </a:lnTo>
                  <a:moveTo>
                    <a:pt x="1215" y="121"/>
                  </a:moveTo>
                  <a:lnTo>
                    <a:pt x="1213" y="150"/>
                  </a:lnTo>
                  <a:moveTo>
                    <a:pt x="1215" y="150"/>
                  </a:moveTo>
                  <a:lnTo>
                    <a:pt x="1194" y="154"/>
                  </a:lnTo>
                  <a:moveTo>
                    <a:pt x="1225" y="121"/>
                  </a:moveTo>
                  <a:lnTo>
                    <a:pt x="1234" y="121"/>
                  </a:lnTo>
                  <a:moveTo>
                    <a:pt x="1194" y="118"/>
                  </a:moveTo>
                  <a:lnTo>
                    <a:pt x="1194" y="159"/>
                  </a:lnTo>
                  <a:moveTo>
                    <a:pt x="1273" y="37"/>
                  </a:moveTo>
                  <a:lnTo>
                    <a:pt x="1263" y="75"/>
                  </a:lnTo>
                  <a:lnTo>
                    <a:pt x="1263" y="118"/>
                  </a:lnTo>
                  <a:lnTo>
                    <a:pt x="1273" y="157"/>
                  </a:lnTo>
                  <a:moveTo>
                    <a:pt x="1333" y="32"/>
                  </a:moveTo>
                  <a:lnTo>
                    <a:pt x="1316" y="68"/>
                  </a:lnTo>
                  <a:lnTo>
                    <a:pt x="1292" y="106"/>
                  </a:lnTo>
                  <a:moveTo>
                    <a:pt x="1328" y="44"/>
                  </a:moveTo>
                  <a:lnTo>
                    <a:pt x="1366" y="97"/>
                  </a:lnTo>
                  <a:moveTo>
                    <a:pt x="1326" y="68"/>
                  </a:moveTo>
                  <a:lnTo>
                    <a:pt x="1335" y="85"/>
                  </a:lnTo>
                  <a:moveTo>
                    <a:pt x="1347" y="87"/>
                  </a:moveTo>
                  <a:lnTo>
                    <a:pt x="1335" y="121"/>
                  </a:lnTo>
                  <a:moveTo>
                    <a:pt x="1352" y="116"/>
                  </a:moveTo>
                  <a:lnTo>
                    <a:pt x="1347" y="150"/>
                  </a:lnTo>
                  <a:moveTo>
                    <a:pt x="1316" y="118"/>
                  </a:moveTo>
                  <a:lnTo>
                    <a:pt x="1316" y="162"/>
                  </a:lnTo>
                  <a:moveTo>
                    <a:pt x="1316" y="154"/>
                  </a:moveTo>
                  <a:lnTo>
                    <a:pt x="1350" y="152"/>
                  </a:lnTo>
                  <a:moveTo>
                    <a:pt x="1316" y="126"/>
                  </a:moveTo>
                  <a:lnTo>
                    <a:pt x="1350" y="123"/>
                  </a:lnTo>
                  <a:moveTo>
                    <a:pt x="1311" y="97"/>
                  </a:moveTo>
                  <a:lnTo>
                    <a:pt x="1347" y="90"/>
                  </a:lnTo>
                  <a:moveTo>
                    <a:pt x="1366" y="97"/>
                  </a:moveTo>
                  <a:lnTo>
                    <a:pt x="1374" y="97"/>
                  </a:lnTo>
                  <a:moveTo>
                    <a:pt x="1438" y="27"/>
                  </a:moveTo>
                  <a:lnTo>
                    <a:pt x="1405" y="92"/>
                  </a:lnTo>
                  <a:moveTo>
                    <a:pt x="1400" y="92"/>
                  </a:moveTo>
                  <a:lnTo>
                    <a:pt x="1460" y="85"/>
                  </a:lnTo>
                  <a:moveTo>
                    <a:pt x="1455" y="154"/>
                  </a:moveTo>
                  <a:lnTo>
                    <a:pt x="1412" y="157"/>
                  </a:lnTo>
                  <a:moveTo>
                    <a:pt x="1458" y="106"/>
                  </a:moveTo>
                  <a:lnTo>
                    <a:pt x="1453" y="154"/>
                  </a:lnTo>
                  <a:moveTo>
                    <a:pt x="1412" y="113"/>
                  </a:moveTo>
                  <a:lnTo>
                    <a:pt x="1455" y="111"/>
                  </a:lnTo>
                  <a:moveTo>
                    <a:pt x="1446" y="58"/>
                  </a:moveTo>
                  <a:lnTo>
                    <a:pt x="1470" y="102"/>
                  </a:lnTo>
                  <a:moveTo>
                    <a:pt x="1412" y="104"/>
                  </a:moveTo>
                  <a:lnTo>
                    <a:pt x="1412" y="162"/>
                  </a:lnTo>
                  <a:moveTo>
                    <a:pt x="1498" y="145"/>
                  </a:moveTo>
                  <a:lnTo>
                    <a:pt x="1515" y="73"/>
                  </a:lnTo>
                  <a:moveTo>
                    <a:pt x="1491" y="130"/>
                  </a:moveTo>
                  <a:lnTo>
                    <a:pt x="1498" y="142"/>
                  </a:lnTo>
                  <a:moveTo>
                    <a:pt x="1496" y="34"/>
                  </a:moveTo>
                  <a:lnTo>
                    <a:pt x="1508" y="53"/>
                  </a:lnTo>
                  <a:moveTo>
                    <a:pt x="1484" y="73"/>
                  </a:moveTo>
                  <a:lnTo>
                    <a:pt x="1498" y="90"/>
                  </a:lnTo>
                  <a:moveTo>
                    <a:pt x="1534" y="25"/>
                  </a:moveTo>
                  <a:lnTo>
                    <a:pt x="1542" y="39"/>
                  </a:lnTo>
                  <a:moveTo>
                    <a:pt x="1520" y="53"/>
                  </a:moveTo>
                  <a:lnTo>
                    <a:pt x="1566" y="46"/>
                  </a:lnTo>
                  <a:moveTo>
                    <a:pt x="1546" y="51"/>
                  </a:moveTo>
                  <a:lnTo>
                    <a:pt x="1546" y="85"/>
                  </a:lnTo>
                  <a:moveTo>
                    <a:pt x="1534" y="85"/>
                  </a:moveTo>
                  <a:lnTo>
                    <a:pt x="1534" y="51"/>
                  </a:lnTo>
                  <a:moveTo>
                    <a:pt x="1527" y="63"/>
                  </a:moveTo>
                  <a:lnTo>
                    <a:pt x="1515" y="85"/>
                  </a:lnTo>
                  <a:moveTo>
                    <a:pt x="1554" y="61"/>
                  </a:moveTo>
                  <a:lnTo>
                    <a:pt x="1563" y="75"/>
                  </a:lnTo>
                  <a:moveTo>
                    <a:pt x="1522" y="92"/>
                  </a:moveTo>
                  <a:lnTo>
                    <a:pt x="1554" y="90"/>
                  </a:lnTo>
                  <a:moveTo>
                    <a:pt x="1556" y="85"/>
                  </a:moveTo>
                  <a:lnTo>
                    <a:pt x="1554" y="104"/>
                  </a:lnTo>
                  <a:lnTo>
                    <a:pt x="1527" y="109"/>
                  </a:lnTo>
                  <a:moveTo>
                    <a:pt x="1527" y="102"/>
                  </a:moveTo>
                  <a:lnTo>
                    <a:pt x="1525" y="123"/>
                  </a:lnTo>
                  <a:moveTo>
                    <a:pt x="1522" y="123"/>
                  </a:moveTo>
                  <a:lnTo>
                    <a:pt x="1556" y="118"/>
                  </a:lnTo>
                  <a:moveTo>
                    <a:pt x="1558" y="113"/>
                  </a:moveTo>
                  <a:lnTo>
                    <a:pt x="1546" y="162"/>
                  </a:lnTo>
                  <a:lnTo>
                    <a:pt x="1534" y="142"/>
                  </a:lnTo>
                  <a:moveTo>
                    <a:pt x="1587" y="126"/>
                  </a:moveTo>
                  <a:lnTo>
                    <a:pt x="1666" y="121"/>
                  </a:lnTo>
                  <a:moveTo>
                    <a:pt x="1662" y="51"/>
                  </a:moveTo>
                  <a:lnTo>
                    <a:pt x="1592" y="53"/>
                  </a:lnTo>
                  <a:moveTo>
                    <a:pt x="1616" y="61"/>
                  </a:moveTo>
                  <a:lnTo>
                    <a:pt x="1616" y="27"/>
                  </a:lnTo>
                  <a:moveTo>
                    <a:pt x="1640" y="27"/>
                  </a:moveTo>
                  <a:lnTo>
                    <a:pt x="1633" y="63"/>
                  </a:lnTo>
                  <a:moveTo>
                    <a:pt x="1602" y="68"/>
                  </a:moveTo>
                  <a:lnTo>
                    <a:pt x="1602" y="109"/>
                  </a:lnTo>
                  <a:moveTo>
                    <a:pt x="1602" y="106"/>
                  </a:moveTo>
                  <a:lnTo>
                    <a:pt x="1647" y="104"/>
                  </a:lnTo>
                  <a:moveTo>
                    <a:pt x="1645" y="104"/>
                  </a:moveTo>
                  <a:lnTo>
                    <a:pt x="1647" y="63"/>
                  </a:lnTo>
                  <a:moveTo>
                    <a:pt x="1647" y="68"/>
                  </a:moveTo>
                  <a:lnTo>
                    <a:pt x="1602" y="70"/>
                  </a:lnTo>
                  <a:moveTo>
                    <a:pt x="1602" y="90"/>
                  </a:moveTo>
                  <a:lnTo>
                    <a:pt x="1640" y="85"/>
                  </a:lnTo>
                  <a:moveTo>
                    <a:pt x="1626" y="106"/>
                  </a:moveTo>
                  <a:lnTo>
                    <a:pt x="1626" y="159"/>
                  </a:lnTo>
                  <a:moveTo>
                    <a:pt x="1683" y="140"/>
                  </a:moveTo>
                  <a:lnTo>
                    <a:pt x="1698" y="123"/>
                  </a:lnTo>
                  <a:lnTo>
                    <a:pt x="1707" y="102"/>
                  </a:lnTo>
                  <a:lnTo>
                    <a:pt x="1707" y="80"/>
                  </a:lnTo>
                  <a:lnTo>
                    <a:pt x="1700" y="58"/>
                  </a:lnTo>
                  <a:lnTo>
                    <a:pt x="1686" y="39"/>
                  </a:lnTo>
                  <a:moveTo>
                    <a:pt x="966" y="618"/>
                  </a:moveTo>
                  <a:lnTo>
                    <a:pt x="990" y="618"/>
                  </a:lnTo>
                  <a:moveTo>
                    <a:pt x="990" y="663"/>
                  </a:moveTo>
                  <a:lnTo>
                    <a:pt x="1002" y="658"/>
                  </a:lnTo>
                  <a:lnTo>
                    <a:pt x="1011" y="649"/>
                  </a:lnTo>
                  <a:lnTo>
                    <a:pt x="1011" y="634"/>
                  </a:lnTo>
                  <a:lnTo>
                    <a:pt x="1002" y="625"/>
                  </a:lnTo>
                  <a:lnTo>
                    <a:pt x="990" y="620"/>
                  </a:lnTo>
                  <a:moveTo>
                    <a:pt x="990" y="663"/>
                  </a:moveTo>
                  <a:lnTo>
                    <a:pt x="978" y="663"/>
                  </a:lnTo>
                  <a:moveTo>
                    <a:pt x="1011" y="685"/>
                  </a:moveTo>
                  <a:lnTo>
                    <a:pt x="1009" y="673"/>
                  </a:lnTo>
                  <a:lnTo>
                    <a:pt x="999" y="666"/>
                  </a:lnTo>
                  <a:lnTo>
                    <a:pt x="990" y="663"/>
                  </a:lnTo>
                  <a:moveTo>
                    <a:pt x="1011" y="685"/>
                  </a:moveTo>
                  <a:lnTo>
                    <a:pt x="1011" y="697"/>
                  </a:lnTo>
                  <a:moveTo>
                    <a:pt x="990" y="718"/>
                  </a:moveTo>
                  <a:lnTo>
                    <a:pt x="999" y="716"/>
                  </a:lnTo>
                  <a:lnTo>
                    <a:pt x="1009" y="706"/>
                  </a:lnTo>
                  <a:lnTo>
                    <a:pt x="1011" y="697"/>
                  </a:lnTo>
                  <a:moveTo>
                    <a:pt x="990" y="718"/>
                  </a:moveTo>
                  <a:lnTo>
                    <a:pt x="966" y="718"/>
                  </a:lnTo>
                  <a:moveTo>
                    <a:pt x="1045" y="718"/>
                  </a:moveTo>
                  <a:lnTo>
                    <a:pt x="1045" y="713"/>
                  </a:lnTo>
                  <a:moveTo>
                    <a:pt x="1112" y="618"/>
                  </a:moveTo>
                  <a:lnTo>
                    <a:pt x="1095" y="627"/>
                  </a:lnTo>
                  <a:lnTo>
                    <a:pt x="1083" y="644"/>
                  </a:lnTo>
                  <a:lnTo>
                    <a:pt x="1078" y="663"/>
                  </a:lnTo>
                  <a:moveTo>
                    <a:pt x="1078" y="663"/>
                  </a:moveTo>
                  <a:lnTo>
                    <a:pt x="1078" y="697"/>
                  </a:lnTo>
                  <a:moveTo>
                    <a:pt x="1078" y="697"/>
                  </a:moveTo>
                  <a:lnTo>
                    <a:pt x="1081" y="706"/>
                  </a:lnTo>
                  <a:lnTo>
                    <a:pt x="1088" y="716"/>
                  </a:lnTo>
                  <a:lnTo>
                    <a:pt x="1100" y="718"/>
                  </a:lnTo>
                  <a:lnTo>
                    <a:pt x="1110" y="716"/>
                  </a:lnTo>
                  <a:lnTo>
                    <a:pt x="1119" y="706"/>
                  </a:lnTo>
                  <a:lnTo>
                    <a:pt x="1122" y="697"/>
                  </a:lnTo>
                  <a:moveTo>
                    <a:pt x="1122" y="697"/>
                  </a:moveTo>
                  <a:lnTo>
                    <a:pt x="1122" y="685"/>
                  </a:lnTo>
                  <a:moveTo>
                    <a:pt x="1122" y="685"/>
                  </a:moveTo>
                  <a:lnTo>
                    <a:pt x="1119" y="673"/>
                  </a:lnTo>
                  <a:lnTo>
                    <a:pt x="1112" y="666"/>
                  </a:lnTo>
                  <a:lnTo>
                    <a:pt x="1100" y="663"/>
                  </a:lnTo>
                  <a:moveTo>
                    <a:pt x="1100" y="663"/>
                  </a:moveTo>
                  <a:lnTo>
                    <a:pt x="1078" y="663"/>
                  </a:lnTo>
                  <a:moveTo>
                    <a:pt x="1155" y="685"/>
                  </a:moveTo>
                  <a:lnTo>
                    <a:pt x="1201" y="685"/>
                  </a:lnTo>
                  <a:moveTo>
                    <a:pt x="1256" y="618"/>
                  </a:moveTo>
                  <a:lnTo>
                    <a:pt x="1234" y="697"/>
                  </a:lnTo>
                  <a:lnTo>
                    <a:pt x="1290" y="697"/>
                  </a:lnTo>
                  <a:moveTo>
                    <a:pt x="1273" y="675"/>
                  </a:moveTo>
                  <a:lnTo>
                    <a:pt x="1273" y="718"/>
                  </a:lnTo>
                  <a:moveTo>
                    <a:pt x="1323" y="718"/>
                  </a:moveTo>
                  <a:lnTo>
                    <a:pt x="1323" y="713"/>
                  </a:lnTo>
                  <a:moveTo>
                    <a:pt x="1400" y="642"/>
                  </a:moveTo>
                  <a:lnTo>
                    <a:pt x="1398" y="630"/>
                  </a:lnTo>
                  <a:lnTo>
                    <a:pt x="1388" y="622"/>
                  </a:lnTo>
                  <a:lnTo>
                    <a:pt x="1378" y="620"/>
                  </a:lnTo>
                  <a:lnTo>
                    <a:pt x="1366" y="622"/>
                  </a:lnTo>
                  <a:lnTo>
                    <a:pt x="1359" y="630"/>
                  </a:lnTo>
                  <a:lnTo>
                    <a:pt x="1357" y="642"/>
                  </a:lnTo>
                  <a:lnTo>
                    <a:pt x="1359" y="651"/>
                  </a:lnTo>
                  <a:lnTo>
                    <a:pt x="1366" y="661"/>
                  </a:lnTo>
                  <a:lnTo>
                    <a:pt x="1378" y="663"/>
                  </a:lnTo>
                  <a:lnTo>
                    <a:pt x="1388" y="661"/>
                  </a:lnTo>
                  <a:lnTo>
                    <a:pt x="1398" y="651"/>
                  </a:lnTo>
                  <a:lnTo>
                    <a:pt x="1400" y="642"/>
                  </a:lnTo>
                  <a:close/>
                  <a:moveTo>
                    <a:pt x="1400" y="685"/>
                  </a:moveTo>
                  <a:lnTo>
                    <a:pt x="1398" y="673"/>
                  </a:lnTo>
                  <a:lnTo>
                    <a:pt x="1388" y="666"/>
                  </a:lnTo>
                  <a:lnTo>
                    <a:pt x="1378" y="663"/>
                  </a:lnTo>
                  <a:lnTo>
                    <a:pt x="1366" y="666"/>
                  </a:lnTo>
                  <a:lnTo>
                    <a:pt x="1359" y="673"/>
                  </a:lnTo>
                  <a:lnTo>
                    <a:pt x="1357" y="685"/>
                  </a:lnTo>
                  <a:moveTo>
                    <a:pt x="1400" y="685"/>
                  </a:moveTo>
                  <a:lnTo>
                    <a:pt x="1400" y="697"/>
                  </a:lnTo>
                  <a:moveTo>
                    <a:pt x="1357" y="697"/>
                  </a:moveTo>
                  <a:lnTo>
                    <a:pt x="1359" y="706"/>
                  </a:lnTo>
                  <a:lnTo>
                    <a:pt x="1366" y="716"/>
                  </a:lnTo>
                  <a:lnTo>
                    <a:pt x="1378" y="718"/>
                  </a:lnTo>
                  <a:lnTo>
                    <a:pt x="1388" y="716"/>
                  </a:lnTo>
                  <a:lnTo>
                    <a:pt x="1398" y="706"/>
                  </a:lnTo>
                  <a:lnTo>
                    <a:pt x="1400" y="697"/>
                  </a:lnTo>
                  <a:moveTo>
                    <a:pt x="1357" y="697"/>
                  </a:moveTo>
                  <a:lnTo>
                    <a:pt x="1357" y="685"/>
                  </a:lnTo>
                  <a:moveTo>
                    <a:pt x="1434" y="718"/>
                  </a:moveTo>
                  <a:lnTo>
                    <a:pt x="1434" y="651"/>
                  </a:lnTo>
                  <a:lnTo>
                    <a:pt x="1482" y="651"/>
                  </a:lnTo>
                  <a:moveTo>
                    <a:pt x="1501" y="670"/>
                  </a:moveTo>
                  <a:lnTo>
                    <a:pt x="1496" y="656"/>
                  </a:lnTo>
                  <a:lnTo>
                    <a:pt x="1482" y="651"/>
                  </a:lnTo>
                  <a:moveTo>
                    <a:pt x="1501" y="670"/>
                  </a:moveTo>
                  <a:lnTo>
                    <a:pt x="1501" y="718"/>
                  </a:lnTo>
                  <a:moveTo>
                    <a:pt x="1467" y="718"/>
                  </a:moveTo>
                  <a:lnTo>
                    <a:pt x="1467" y="651"/>
                  </a:lnTo>
                  <a:moveTo>
                    <a:pt x="1580" y="678"/>
                  </a:moveTo>
                  <a:lnTo>
                    <a:pt x="1575" y="704"/>
                  </a:lnTo>
                  <a:moveTo>
                    <a:pt x="1551" y="678"/>
                  </a:moveTo>
                  <a:lnTo>
                    <a:pt x="1551" y="713"/>
                  </a:lnTo>
                  <a:moveTo>
                    <a:pt x="1599" y="658"/>
                  </a:moveTo>
                  <a:lnTo>
                    <a:pt x="1592" y="730"/>
                  </a:lnTo>
                  <a:lnTo>
                    <a:pt x="1578" y="713"/>
                  </a:lnTo>
                  <a:moveTo>
                    <a:pt x="1534" y="658"/>
                  </a:moveTo>
                  <a:lnTo>
                    <a:pt x="1534" y="728"/>
                  </a:lnTo>
                  <a:moveTo>
                    <a:pt x="1582" y="630"/>
                  </a:moveTo>
                  <a:lnTo>
                    <a:pt x="1580" y="651"/>
                  </a:lnTo>
                  <a:moveTo>
                    <a:pt x="1546" y="630"/>
                  </a:moveTo>
                  <a:lnTo>
                    <a:pt x="1546" y="663"/>
                  </a:lnTo>
                  <a:moveTo>
                    <a:pt x="1530" y="622"/>
                  </a:moveTo>
                  <a:lnTo>
                    <a:pt x="1599" y="615"/>
                  </a:lnTo>
                  <a:moveTo>
                    <a:pt x="1561" y="598"/>
                  </a:moveTo>
                  <a:lnTo>
                    <a:pt x="1566" y="613"/>
                  </a:lnTo>
                  <a:moveTo>
                    <a:pt x="1546" y="656"/>
                  </a:moveTo>
                  <a:lnTo>
                    <a:pt x="1585" y="651"/>
                  </a:lnTo>
                  <a:moveTo>
                    <a:pt x="1546" y="637"/>
                  </a:moveTo>
                  <a:lnTo>
                    <a:pt x="1580" y="632"/>
                  </a:lnTo>
                  <a:moveTo>
                    <a:pt x="1551" y="709"/>
                  </a:moveTo>
                  <a:lnTo>
                    <a:pt x="1580" y="704"/>
                  </a:lnTo>
                  <a:moveTo>
                    <a:pt x="1551" y="685"/>
                  </a:moveTo>
                  <a:lnTo>
                    <a:pt x="1578" y="682"/>
                  </a:lnTo>
                  <a:moveTo>
                    <a:pt x="1534" y="670"/>
                  </a:moveTo>
                  <a:lnTo>
                    <a:pt x="1597" y="666"/>
                  </a:lnTo>
                  <a:moveTo>
                    <a:pt x="1633" y="606"/>
                  </a:moveTo>
                  <a:lnTo>
                    <a:pt x="1633" y="728"/>
                  </a:lnTo>
                  <a:moveTo>
                    <a:pt x="1633" y="618"/>
                  </a:moveTo>
                  <a:lnTo>
                    <a:pt x="1693" y="613"/>
                  </a:lnTo>
                  <a:moveTo>
                    <a:pt x="1695" y="606"/>
                  </a:moveTo>
                  <a:lnTo>
                    <a:pt x="1693" y="728"/>
                  </a:lnTo>
                  <a:moveTo>
                    <a:pt x="1633" y="721"/>
                  </a:moveTo>
                  <a:lnTo>
                    <a:pt x="1690" y="718"/>
                  </a:lnTo>
                  <a:lnTo>
                    <a:pt x="1693" y="726"/>
                  </a:lnTo>
                  <a:moveTo>
                    <a:pt x="1645" y="637"/>
                  </a:moveTo>
                  <a:lnTo>
                    <a:pt x="1683" y="632"/>
                  </a:lnTo>
                  <a:moveTo>
                    <a:pt x="1681" y="649"/>
                  </a:moveTo>
                  <a:lnTo>
                    <a:pt x="1647" y="653"/>
                  </a:lnTo>
                  <a:moveTo>
                    <a:pt x="1638" y="675"/>
                  </a:moveTo>
                  <a:lnTo>
                    <a:pt x="1683" y="670"/>
                  </a:lnTo>
                  <a:moveTo>
                    <a:pt x="1683" y="663"/>
                  </a:moveTo>
                  <a:lnTo>
                    <a:pt x="1678" y="702"/>
                  </a:lnTo>
                  <a:lnTo>
                    <a:pt x="1669" y="687"/>
                  </a:lnTo>
                  <a:moveTo>
                    <a:pt x="1662" y="620"/>
                  </a:moveTo>
                  <a:lnTo>
                    <a:pt x="1662" y="716"/>
                  </a:lnTo>
                  <a:moveTo>
                    <a:pt x="1719" y="656"/>
                  </a:moveTo>
                  <a:lnTo>
                    <a:pt x="1748" y="649"/>
                  </a:lnTo>
                  <a:moveTo>
                    <a:pt x="1719" y="709"/>
                  </a:moveTo>
                  <a:lnTo>
                    <a:pt x="1748" y="687"/>
                  </a:lnTo>
                  <a:moveTo>
                    <a:pt x="1748" y="630"/>
                  </a:moveTo>
                  <a:lnTo>
                    <a:pt x="1794" y="625"/>
                  </a:lnTo>
                  <a:moveTo>
                    <a:pt x="1772" y="598"/>
                  </a:moveTo>
                  <a:lnTo>
                    <a:pt x="1772" y="658"/>
                  </a:lnTo>
                  <a:moveTo>
                    <a:pt x="1743" y="666"/>
                  </a:moveTo>
                  <a:lnTo>
                    <a:pt x="1801" y="658"/>
                  </a:lnTo>
                  <a:moveTo>
                    <a:pt x="1755" y="639"/>
                  </a:moveTo>
                  <a:lnTo>
                    <a:pt x="1762" y="656"/>
                  </a:lnTo>
                  <a:moveTo>
                    <a:pt x="1755" y="675"/>
                  </a:moveTo>
                  <a:lnTo>
                    <a:pt x="1755" y="730"/>
                  </a:lnTo>
                  <a:moveTo>
                    <a:pt x="1755" y="682"/>
                  </a:moveTo>
                  <a:lnTo>
                    <a:pt x="1794" y="678"/>
                  </a:lnTo>
                  <a:moveTo>
                    <a:pt x="1794" y="673"/>
                  </a:moveTo>
                  <a:lnTo>
                    <a:pt x="1789" y="733"/>
                  </a:lnTo>
                  <a:moveTo>
                    <a:pt x="1765" y="690"/>
                  </a:moveTo>
                  <a:lnTo>
                    <a:pt x="1765" y="713"/>
                  </a:lnTo>
                  <a:moveTo>
                    <a:pt x="1765" y="694"/>
                  </a:moveTo>
                  <a:lnTo>
                    <a:pt x="1779" y="692"/>
                  </a:lnTo>
                  <a:moveTo>
                    <a:pt x="1755" y="723"/>
                  </a:moveTo>
                  <a:lnTo>
                    <a:pt x="1789" y="721"/>
                  </a:lnTo>
                  <a:moveTo>
                    <a:pt x="1789" y="632"/>
                  </a:moveTo>
                  <a:lnTo>
                    <a:pt x="1782" y="661"/>
                  </a:lnTo>
                  <a:moveTo>
                    <a:pt x="1765" y="709"/>
                  </a:moveTo>
                  <a:lnTo>
                    <a:pt x="1782" y="709"/>
                  </a:lnTo>
                  <a:moveTo>
                    <a:pt x="1779" y="690"/>
                  </a:moveTo>
                  <a:lnTo>
                    <a:pt x="1779" y="709"/>
                  </a:lnTo>
                  <a:moveTo>
                    <a:pt x="1731" y="606"/>
                  </a:moveTo>
                  <a:lnTo>
                    <a:pt x="1731" y="702"/>
                  </a:lnTo>
                  <a:moveTo>
                    <a:pt x="2746" y="68"/>
                  </a:moveTo>
                  <a:lnTo>
                    <a:pt x="2746" y="150"/>
                  </a:lnTo>
                  <a:moveTo>
                    <a:pt x="2730" y="70"/>
                  </a:moveTo>
                  <a:lnTo>
                    <a:pt x="2761" y="66"/>
                  </a:lnTo>
                  <a:moveTo>
                    <a:pt x="2730" y="32"/>
                  </a:moveTo>
                  <a:lnTo>
                    <a:pt x="2727" y="102"/>
                  </a:lnTo>
                  <a:lnTo>
                    <a:pt x="2725" y="121"/>
                  </a:lnTo>
                  <a:lnTo>
                    <a:pt x="2718" y="142"/>
                  </a:lnTo>
                  <a:moveTo>
                    <a:pt x="2754" y="25"/>
                  </a:moveTo>
                  <a:lnTo>
                    <a:pt x="2730" y="44"/>
                  </a:lnTo>
                  <a:moveTo>
                    <a:pt x="2710" y="104"/>
                  </a:moveTo>
                  <a:lnTo>
                    <a:pt x="2722" y="121"/>
                  </a:lnTo>
                  <a:moveTo>
                    <a:pt x="2696" y="104"/>
                  </a:moveTo>
                  <a:lnTo>
                    <a:pt x="2682" y="130"/>
                  </a:lnTo>
                  <a:moveTo>
                    <a:pt x="2703" y="73"/>
                  </a:moveTo>
                  <a:lnTo>
                    <a:pt x="2703" y="142"/>
                  </a:lnTo>
                  <a:lnTo>
                    <a:pt x="2694" y="130"/>
                  </a:lnTo>
                  <a:moveTo>
                    <a:pt x="2686" y="97"/>
                  </a:moveTo>
                  <a:lnTo>
                    <a:pt x="2720" y="90"/>
                  </a:lnTo>
                  <a:moveTo>
                    <a:pt x="2682" y="75"/>
                  </a:moveTo>
                  <a:lnTo>
                    <a:pt x="2722" y="70"/>
                  </a:lnTo>
                  <a:moveTo>
                    <a:pt x="2710" y="42"/>
                  </a:moveTo>
                  <a:lnTo>
                    <a:pt x="2708" y="70"/>
                  </a:lnTo>
                  <a:moveTo>
                    <a:pt x="2694" y="49"/>
                  </a:moveTo>
                  <a:lnTo>
                    <a:pt x="2698" y="66"/>
                  </a:lnTo>
                  <a:moveTo>
                    <a:pt x="2686" y="44"/>
                  </a:moveTo>
                  <a:lnTo>
                    <a:pt x="2720" y="39"/>
                  </a:lnTo>
                  <a:moveTo>
                    <a:pt x="2698" y="20"/>
                  </a:moveTo>
                  <a:lnTo>
                    <a:pt x="2703" y="32"/>
                  </a:lnTo>
                  <a:moveTo>
                    <a:pt x="2775" y="113"/>
                  </a:moveTo>
                  <a:lnTo>
                    <a:pt x="2787" y="130"/>
                  </a:lnTo>
                  <a:lnTo>
                    <a:pt x="2799" y="56"/>
                  </a:lnTo>
                  <a:moveTo>
                    <a:pt x="2790" y="70"/>
                  </a:moveTo>
                  <a:lnTo>
                    <a:pt x="2778" y="51"/>
                  </a:lnTo>
                  <a:moveTo>
                    <a:pt x="2787" y="18"/>
                  </a:moveTo>
                  <a:lnTo>
                    <a:pt x="2799" y="37"/>
                  </a:lnTo>
                  <a:moveTo>
                    <a:pt x="2845" y="18"/>
                  </a:moveTo>
                  <a:lnTo>
                    <a:pt x="2826" y="49"/>
                  </a:lnTo>
                  <a:lnTo>
                    <a:pt x="2799" y="78"/>
                  </a:lnTo>
                  <a:moveTo>
                    <a:pt x="2814" y="34"/>
                  </a:moveTo>
                  <a:lnTo>
                    <a:pt x="2847" y="75"/>
                  </a:lnTo>
                  <a:lnTo>
                    <a:pt x="2859" y="75"/>
                  </a:lnTo>
                  <a:moveTo>
                    <a:pt x="2845" y="82"/>
                  </a:moveTo>
                  <a:lnTo>
                    <a:pt x="2809" y="85"/>
                  </a:lnTo>
                  <a:moveTo>
                    <a:pt x="2799" y="109"/>
                  </a:moveTo>
                  <a:lnTo>
                    <a:pt x="2850" y="104"/>
                  </a:lnTo>
                  <a:moveTo>
                    <a:pt x="2826" y="63"/>
                  </a:moveTo>
                  <a:lnTo>
                    <a:pt x="2826" y="147"/>
                  </a:lnTo>
                  <a:moveTo>
                    <a:pt x="2806" y="27"/>
                  </a:moveTo>
                  <a:lnTo>
                    <a:pt x="2840" y="25"/>
                  </a:lnTo>
                  <a:moveTo>
                    <a:pt x="2876" y="37"/>
                  </a:moveTo>
                  <a:lnTo>
                    <a:pt x="2953" y="30"/>
                  </a:lnTo>
                  <a:moveTo>
                    <a:pt x="2890" y="56"/>
                  </a:moveTo>
                  <a:lnTo>
                    <a:pt x="2890" y="147"/>
                  </a:lnTo>
                  <a:moveTo>
                    <a:pt x="2890" y="133"/>
                  </a:moveTo>
                  <a:lnTo>
                    <a:pt x="2936" y="128"/>
                  </a:lnTo>
                  <a:lnTo>
                    <a:pt x="2943" y="140"/>
                  </a:lnTo>
                  <a:moveTo>
                    <a:pt x="2943" y="142"/>
                  </a:moveTo>
                  <a:lnTo>
                    <a:pt x="2946" y="56"/>
                  </a:lnTo>
                  <a:moveTo>
                    <a:pt x="2946" y="58"/>
                  </a:moveTo>
                  <a:lnTo>
                    <a:pt x="2890" y="63"/>
                  </a:lnTo>
                  <a:moveTo>
                    <a:pt x="2910" y="34"/>
                  </a:moveTo>
                  <a:lnTo>
                    <a:pt x="2910" y="75"/>
                  </a:lnTo>
                  <a:lnTo>
                    <a:pt x="2905" y="97"/>
                  </a:lnTo>
                  <a:lnTo>
                    <a:pt x="2890" y="111"/>
                  </a:lnTo>
                  <a:moveTo>
                    <a:pt x="2924" y="32"/>
                  </a:moveTo>
                  <a:lnTo>
                    <a:pt x="2924" y="97"/>
                  </a:lnTo>
                  <a:lnTo>
                    <a:pt x="2929" y="102"/>
                  </a:lnTo>
                  <a:lnTo>
                    <a:pt x="2938" y="102"/>
                  </a:lnTo>
                  <a:moveTo>
                    <a:pt x="2996" y="18"/>
                  </a:moveTo>
                  <a:lnTo>
                    <a:pt x="2996" y="150"/>
                  </a:lnTo>
                  <a:lnTo>
                    <a:pt x="2982" y="130"/>
                  </a:lnTo>
                  <a:moveTo>
                    <a:pt x="2974" y="104"/>
                  </a:moveTo>
                  <a:lnTo>
                    <a:pt x="3008" y="78"/>
                  </a:lnTo>
                  <a:moveTo>
                    <a:pt x="3027" y="18"/>
                  </a:moveTo>
                  <a:lnTo>
                    <a:pt x="3034" y="42"/>
                  </a:lnTo>
                  <a:moveTo>
                    <a:pt x="3046" y="46"/>
                  </a:moveTo>
                  <a:lnTo>
                    <a:pt x="3044" y="82"/>
                  </a:lnTo>
                  <a:moveTo>
                    <a:pt x="3046" y="51"/>
                  </a:moveTo>
                  <a:lnTo>
                    <a:pt x="3018" y="56"/>
                  </a:lnTo>
                  <a:moveTo>
                    <a:pt x="3018" y="44"/>
                  </a:moveTo>
                  <a:lnTo>
                    <a:pt x="3015" y="102"/>
                  </a:lnTo>
                  <a:moveTo>
                    <a:pt x="3001" y="150"/>
                  </a:moveTo>
                  <a:lnTo>
                    <a:pt x="3010" y="128"/>
                  </a:lnTo>
                  <a:lnTo>
                    <a:pt x="3015" y="102"/>
                  </a:lnTo>
                  <a:moveTo>
                    <a:pt x="3015" y="87"/>
                  </a:moveTo>
                  <a:lnTo>
                    <a:pt x="3049" y="82"/>
                  </a:lnTo>
                  <a:moveTo>
                    <a:pt x="3008" y="56"/>
                  </a:moveTo>
                  <a:lnTo>
                    <a:pt x="2977" y="63"/>
                  </a:lnTo>
                  <a:moveTo>
                    <a:pt x="3097" y="56"/>
                  </a:moveTo>
                  <a:lnTo>
                    <a:pt x="3070" y="63"/>
                  </a:lnTo>
                  <a:moveTo>
                    <a:pt x="3087" y="20"/>
                  </a:moveTo>
                  <a:lnTo>
                    <a:pt x="3087" y="147"/>
                  </a:lnTo>
                  <a:moveTo>
                    <a:pt x="3068" y="109"/>
                  </a:moveTo>
                  <a:lnTo>
                    <a:pt x="3087" y="63"/>
                  </a:lnTo>
                  <a:lnTo>
                    <a:pt x="3097" y="82"/>
                  </a:lnTo>
                  <a:moveTo>
                    <a:pt x="3109" y="30"/>
                  </a:moveTo>
                  <a:lnTo>
                    <a:pt x="3116" y="58"/>
                  </a:lnTo>
                  <a:moveTo>
                    <a:pt x="3135" y="20"/>
                  </a:moveTo>
                  <a:lnTo>
                    <a:pt x="3128" y="68"/>
                  </a:lnTo>
                  <a:moveTo>
                    <a:pt x="3104" y="73"/>
                  </a:moveTo>
                  <a:lnTo>
                    <a:pt x="3145" y="66"/>
                  </a:lnTo>
                  <a:moveTo>
                    <a:pt x="3109" y="102"/>
                  </a:moveTo>
                  <a:lnTo>
                    <a:pt x="3140" y="97"/>
                  </a:lnTo>
                  <a:moveTo>
                    <a:pt x="3097" y="135"/>
                  </a:moveTo>
                  <a:lnTo>
                    <a:pt x="3150" y="130"/>
                  </a:lnTo>
                  <a:moveTo>
                    <a:pt x="452" y="577"/>
                  </a:moveTo>
                  <a:lnTo>
                    <a:pt x="908" y="574"/>
                  </a:lnTo>
                  <a:lnTo>
                    <a:pt x="908" y="752"/>
                  </a:lnTo>
                  <a:lnTo>
                    <a:pt x="452" y="754"/>
                  </a:lnTo>
                  <a:lnTo>
                    <a:pt x="452" y="577"/>
                  </a:lnTo>
                  <a:close/>
                  <a:moveTo>
                    <a:pt x="452" y="862"/>
                  </a:moveTo>
                  <a:lnTo>
                    <a:pt x="908" y="860"/>
                  </a:lnTo>
                  <a:lnTo>
                    <a:pt x="908" y="1038"/>
                  </a:lnTo>
                  <a:lnTo>
                    <a:pt x="452" y="1040"/>
                  </a:lnTo>
                  <a:lnTo>
                    <a:pt x="452" y="862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72" name="path 5772"/>
            <p:cNvSpPr/>
            <p:nvPr/>
          </p:nvSpPr>
          <p:spPr>
            <a:xfrm>
              <a:off x="284227" y="243077"/>
              <a:ext cx="137160" cy="7620"/>
            </a:xfrm>
            <a:custGeom>
              <a:avLst/>
              <a:gdLst/>
              <a:ahLst/>
              <a:cxnLst/>
              <a:rect l="0" t="0" r="0" b="0"/>
              <a:pathLst>
                <a:path w="216" h="12">
                  <a:moveTo>
                    <a:pt x="0" y="0"/>
                  </a:moveTo>
                  <a:lnTo>
                    <a:pt x="0" y="12"/>
                  </a:lnTo>
                  <a:lnTo>
                    <a:pt x="216" y="0"/>
                  </a:lnTo>
                  <a:lnTo>
                    <a:pt x="0" y="0"/>
                  </a:lnTo>
                </a:path>
                <a:path w="216" h="12">
                  <a:moveTo>
                    <a:pt x="0" y="12"/>
                  </a:moveTo>
                  <a:lnTo>
                    <a:pt x="216" y="0"/>
                  </a:lnTo>
                  <a:lnTo>
                    <a:pt x="21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74" name="path 5774"/>
            <p:cNvSpPr/>
            <p:nvPr/>
          </p:nvSpPr>
          <p:spPr>
            <a:xfrm>
              <a:off x="420625" y="227075"/>
              <a:ext cx="16764" cy="16763"/>
            </a:xfrm>
            <a:custGeom>
              <a:avLst/>
              <a:gdLst/>
              <a:ahLst/>
              <a:cxnLst/>
              <a:rect l="0" t="0" r="0" b="0"/>
              <a:pathLst>
                <a:path w="26" h="26">
                  <a:moveTo>
                    <a:pt x="25" y="13"/>
                  </a:moveTo>
                  <a:lnTo>
                    <a:pt x="25" y="1"/>
                  </a:lnTo>
                  <a:lnTo>
                    <a:pt x="1" y="1"/>
                  </a:lnTo>
                  <a:lnTo>
                    <a:pt x="1" y="25"/>
                  </a:lnTo>
                  <a:lnTo>
                    <a:pt x="25" y="25"/>
                  </a:lnTo>
                  <a:lnTo>
                    <a:pt x="25" y="1"/>
                  </a:lnTo>
                  <a:lnTo>
                    <a:pt x="5" y="1"/>
                  </a:lnTo>
                  <a:lnTo>
                    <a:pt x="1" y="1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20" y="25"/>
                  </a:lnTo>
                  <a:lnTo>
                    <a:pt x="25" y="25"/>
                  </a:lnTo>
                  <a:lnTo>
                    <a:pt x="25" y="13"/>
                  </a:lnTo>
                  <a:lnTo>
                    <a:pt x="25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5" y="22"/>
                  </a:lnTo>
                  <a:lnTo>
                    <a:pt x="25" y="15"/>
                  </a:lnTo>
                  <a:lnTo>
                    <a:pt x="25" y="13"/>
                  </a:lnTo>
                  <a:close/>
                  <a:moveTo>
                    <a:pt x="22" y="13"/>
                  </a:move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8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15"/>
                  </a:lnTo>
                  <a:lnTo>
                    <a:pt x="22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13"/>
                  </a:lnTo>
                  <a:lnTo>
                    <a:pt x="22" y="3"/>
                  </a:lnTo>
                  <a:lnTo>
                    <a:pt x="5" y="3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13"/>
                  </a:lnTo>
                  <a:close/>
                  <a:moveTo>
                    <a:pt x="20" y="13"/>
                  </a:moveTo>
                  <a:lnTo>
                    <a:pt x="20" y="6"/>
                  </a:lnTo>
                  <a:lnTo>
                    <a:pt x="5" y="6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6"/>
                  </a:lnTo>
                  <a:lnTo>
                    <a:pt x="5" y="6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8" y="20"/>
                  </a:lnTo>
                  <a:lnTo>
                    <a:pt x="17" y="18"/>
                  </a:lnTo>
                  <a:lnTo>
                    <a:pt x="20" y="18"/>
                  </a:lnTo>
                  <a:lnTo>
                    <a:pt x="20" y="15"/>
                  </a:lnTo>
                  <a:lnTo>
                    <a:pt x="20" y="13"/>
                  </a:lnTo>
                  <a:close/>
                  <a:moveTo>
                    <a:pt x="17" y="13"/>
                  </a:moveTo>
                  <a:lnTo>
                    <a:pt x="17" y="8"/>
                  </a:lnTo>
                  <a:lnTo>
                    <a:pt x="8" y="8"/>
                  </a:lnTo>
                  <a:lnTo>
                    <a:pt x="8" y="18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5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8" y="8"/>
                  </a:lnTo>
                  <a:lnTo>
                    <a:pt x="10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7" y="15"/>
                  </a:lnTo>
                  <a:lnTo>
                    <a:pt x="17" y="13"/>
                  </a:lnTo>
                  <a:close/>
                  <a:moveTo>
                    <a:pt x="15" y="13"/>
                  </a:moveTo>
                  <a:lnTo>
                    <a:pt x="15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3" y="13"/>
                  </a:lnTo>
                  <a:lnTo>
                    <a:pt x="15" y="13"/>
                  </a:lnTo>
                  <a:close/>
                  <a:moveTo>
                    <a:pt x="13" y="13"/>
                  </a:moveTo>
                  <a:lnTo>
                    <a:pt x="13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76" name="path 5776"/>
            <p:cNvSpPr/>
            <p:nvPr/>
          </p:nvSpPr>
          <p:spPr>
            <a:xfrm>
              <a:off x="421388" y="241553"/>
              <a:ext cx="152400" cy="9144"/>
            </a:xfrm>
            <a:custGeom>
              <a:avLst/>
              <a:gdLst/>
              <a:ahLst/>
              <a:cxnLst/>
              <a:rect l="0" t="0" r="0" b="0"/>
              <a:pathLst>
                <a:path w="240" h="14">
                  <a:moveTo>
                    <a:pt x="0" y="2"/>
                  </a:moveTo>
                  <a:lnTo>
                    <a:pt x="0" y="14"/>
                  </a:lnTo>
                  <a:lnTo>
                    <a:pt x="23" y="2"/>
                  </a:lnTo>
                  <a:lnTo>
                    <a:pt x="0" y="2"/>
                  </a:lnTo>
                </a:path>
                <a:path w="240" h="14">
                  <a:moveTo>
                    <a:pt x="0" y="14"/>
                  </a:moveTo>
                  <a:lnTo>
                    <a:pt x="23" y="2"/>
                  </a:lnTo>
                  <a:lnTo>
                    <a:pt x="23" y="12"/>
                  </a:lnTo>
                  <a:lnTo>
                    <a:pt x="0" y="14"/>
                  </a:lnTo>
                </a:path>
                <a:path w="240" h="14">
                  <a:moveTo>
                    <a:pt x="23" y="2"/>
                  </a:moveTo>
                  <a:lnTo>
                    <a:pt x="23" y="12"/>
                  </a:lnTo>
                  <a:lnTo>
                    <a:pt x="240" y="0"/>
                  </a:lnTo>
                  <a:lnTo>
                    <a:pt x="23" y="2"/>
                  </a:lnTo>
                </a:path>
                <a:path w="240" h="14">
                  <a:moveTo>
                    <a:pt x="23" y="12"/>
                  </a:moveTo>
                  <a:lnTo>
                    <a:pt x="240" y="0"/>
                  </a:lnTo>
                  <a:lnTo>
                    <a:pt x="240" y="12"/>
                  </a:lnTo>
                  <a:lnTo>
                    <a:pt x="23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78" name="path 5778"/>
            <p:cNvSpPr/>
            <p:nvPr/>
          </p:nvSpPr>
          <p:spPr>
            <a:xfrm>
              <a:off x="573025" y="241553"/>
              <a:ext cx="1525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12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80" name="path 5780"/>
            <p:cNvSpPr/>
            <p:nvPr/>
          </p:nvSpPr>
          <p:spPr>
            <a:xfrm>
              <a:off x="1379983" y="55626"/>
              <a:ext cx="77723" cy="7619"/>
            </a:xfrm>
            <a:custGeom>
              <a:avLst/>
              <a:gdLst/>
              <a:ahLst/>
              <a:cxnLst/>
              <a:rect l="0" t="0" r="0" b="0"/>
              <a:pathLst>
                <a:path w="122" h="11">
                  <a:moveTo>
                    <a:pt x="0" y="0"/>
                  </a:moveTo>
                  <a:lnTo>
                    <a:pt x="0" y="11"/>
                  </a:lnTo>
                  <a:lnTo>
                    <a:pt x="122" y="0"/>
                  </a:lnTo>
                  <a:lnTo>
                    <a:pt x="0" y="0"/>
                  </a:lnTo>
                </a:path>
                <a:path w="122" h="11">
                  <a:moveTo>
                    <a:pt x="0" y="11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82" name="path 5782"/>
            <p:cNvSpPr/>
            <p:nvPr/>
          </p:nvSpPr>
          <p:spPr>
            <a:xfrm>
              <a:off x="1456945" y="34289"/>
              <a:ext cx="1523" cy="24384"/>
            </a:xfrm>
            <a:custGeom>
              <a:avLst/>
              <a:gdLst/>
              <a:ahLst/>
              <a:cxnLst/>
              <a:rect l="0" t="0" r="0" b="0"/>
              <a:pathLst>
                <a:path w="2" h="38">
                  <a:moveTo>
                    <a:pt x="1" y="0"/>
                  </a:moveTo>
                  <a:lnTo>
                    <a:pt x="1" y="3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84" name="path 5784"/>
            <p:cNvSpPr/>
            <p:nvPr/>
          </p:nvSpPr>
          <p:spPr>
            <a:xfrm>
              <a:off x="1457707" y="54101"/>
              <a:ext cx="108204" cy="7620"/>
            </a:xfrm>
            <a:custGeom>
              <a:avLst/>
              <a:gdLst/>
              <a:ahLst/>
              <a:cxnLst/>
              <a:rect l="0" t="0" r="0" b="0"/>
              <a:pathLst>
                <a:path w="170" h="12">
                  <a:moveTo>
                    <a:pt x="0" y="2"/>
                  </a:moveTo>
                  <a:lnTo>
                    <a:pt x="0" y="12"/>
                  </a:lnTo>
                  <a:lnTo>
                    <a:pt x="170" y="0"/>
                  </a:lnTo>
                  <a:lnTo>
                    <a:pt x="0" y="2"/>
                  </a:lnTo>
                </a:path>
                <a:path w="170" h="12">
                  <a:moveTo>
                    <a:pt x="0" y="12"/>
                  </a:moveTo>
                  <a:lnTo>
                    <a:pt x="170" y="0"/>
                  </a:lnTo>
                  <a:lnTo>
                    <a:pt x="170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86" name="path 5786"/>
            <p:cNvSpPr/>
            <p:nvPr/>
          </p:nvSpPr>
          <p:spPr>
            <a:xfrm>
              <a:off x="1566673" y="45719"/>
              <a:ext cx="22859" cy="22860"/>
            </a:xfrm>
            <a:custGeom>
              <a:avLst/>
              <a:gdLst/>
              <a:ahLst/>
              <a:cxnLst/>
              <a:rect l="0" t="0" r="0" b="0"/>
              <a:pathLst>
                <a:path w="35" h="36">
                  <a:moveTo>
                    <a:pt x="34" y="17"/>
                  </a:moveTo>
                  <a:lnTo>
                    <a:pt x="32" y="8"/>
                  </a:lnTo>
                  <a:lnTo>
                    <a:pt x="22" y="1"/>
                  </a:lnTo>
                  <a:lnTo>
                    <a:pt x="13" y="1"/>
                  </a:lnTo>
                  <a:lnTo>
                    <a:pt x="3" y="8"/>
                  </a:lnTo>
                  <a:lnTo>
                    <a:pt x="1" y="17"/>
                  </a:lnTo>
                  <a:lnTo>
                    <a:pt x="3" y="27"/>
                  </a:lnTo>
                  <a:lnTo>
                    <a:pt x="13" y="34"/>
                  </a:lnTo>
                  <a:lnTo>
                    <a:pt x="22" y="34"/>
                  </a:lnTo>
                  <a:lnTo>
                    <a:pt x="32" y="27"/>
                  </a:lnTo>
                  <a:lnTo>
                    <a:pt x="34" y="1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88" name="path 5788"/>
            <p:cNvSpPr/>
            <p:nvPr/>
          </p:nvSpPr>
          <p:spPr>
            <a:xfrm>
              <a:off x="1590295" y="54101"/>
              <a:ext cx="77723" cy="7620"/>
            </a:xfrm>
            <a:custGeom>
              <a:avLst/>
              <a:gdLst/>
              <a:ahLst/>
              <a:cxnLst/>
              <a:rect l="0" t="0" r="0" b="0"/>
              <a:pathLst>
                <a:path w="122" h="12">
                  <a:moveTo>
                    <a:pt x="0" y="0"/>
                  </a:moveTo>
                  <a:lnTo>
                    <a:pt x="0" y="12"/>
                  </a:lnTo>
                  <a:lnTo>
                    <a:pt x="122" y="0"/>
                  </a:lnTo>
                  <a:lnTo>
                    <a:pt x="0" y="0"/>
                  </a:lnTo>
                </a:path>
                <a:path w="122" h="12">
                  <a:moveTo>
                    <a:pt x="0" y="12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90" name="path 5790"/>
            <p:cNvSpPr/>
            <p:nvPr/>
          </p:nvSpPr>
          <p:spPr>
            <a:xfrm>
              <a:off x="1377697" y="0"/>
              <a:ext cx="292607" cy="115823"/>
            </a:xfrm>
            <a:custGeom>
              <a:avLst/>
              <a:gdLst/>
              <a:ahLst/>
              <a:cxnLst/>
              <a:rect l="0" t="0" r="0" b="0"/>
              <a:pathLst>
                <a:path w="460" h="182">
                  <a:moveTo>
                    <a:pt x="457" y="94"/>
                  </a:moveTo>
                  <a:lnTo>
                    <a:pt x="457" y="85"/>
                  </a:lnTo>
                  <a:moveTo>
                    <a:pt x="1" y="3"/>
                  </a:moveTo>
                  <a:lnTo>
                    <a:pt x="457" y="1"/>
                  </a:lnTo>
                  <a:lnTo>
                    <a:pt x="459" y="178"/>
                  </a:lnTo>
                  <a:lnTo>
                    <a:pt x="3" y="181"/>
                  </a:lnTo>
                  <a:lnTo>
                    <a:pt x="1" y="3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92" name="path 5792"/>
            <p:cNvSpPr/>
            <p:nvPr/>
          </p:nvSpPr>
          <p:spPr>
            <a:xfrm>
              <a:off x="287275" y="60197"/>
              <a:ext cx="289559" cy="6095"/>
            </a:xfrm>
            <a:custGeom>
              <a:avLst/>
              <a:gdLst/>
              <a:ahLst/>
              <a:cxnLst/>
              <a:rect l="0" t="0" r="0" b="0"/>
              <a:pathLst>
                <a:path w="455" h="9">
                  <a:moveTo>
                    <a:pt x="0" y="0"/>
                  </a:moveTo>
                  <a:lnTo>
                    <a:pt x="0" y="9"/>
                  </a:lnTo>
                  <a:lnTo>
                    <a:pt x="455" y="0"/>
                  </a:lnTo>
                  <a:lnTo>
                    <a:pt x="0" y="0"/>
                  </a:lnTo>
                </a:path>
                <a:path w="455" h="9">
                  <a:moveTo>
                    <a:pt x="0" y="9"/>
                  </a:moveTo>
                  <a:lnTo>
                    <a:pt x="455" y="0"/>
                  </a:lnTo>
                  <a:lnTo>
                    <a:pt x="455" y="9"/>
                  </a:lnTo>
                  <a:lnTo>
                    <a:pt x="0" y="9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94" name="path 5794"/>
            <p:cNvSpPr/>
            <p:nvPr/>
          </p:nvSpPr>
          <p:spPr>
            <a:xfrm>
              <a:off x="286512" y="32004"/>
              <a:ext cx="681228" cy="620267"/>
            </a:xfrm>
            <a:custGeom>
              <a:avLst/>
              <a:gdLst/>
              <a:ahLst/>
              <a:cxnLst/>
              <a:rect l="0" t="0" r="0" b="0"/>
              <a:pathLst>
                <a:path w="1072" h="976">
                  <a:moveTo>
                    <a:pt x="97" y="49"/>
                  </a:moveTo>
                  <a:lnTo>
                    <a:pt x="94" y="32"/>
                  </a:lnTo>
                  <a:lnTo>
                    <a:pt x="85" y="17"/>
                  </a:lnTo>
                  <a:lnTo>
                    <a:pt x="70" y="5"/>
                  </a:lnTo>
                  <a:lnTo>
                    <a:pt x="54" y="1"/>
                  </a:lnTo>
                  <a:lnTo>
                    <a:pt x="37" y="3"/>
                  </a:lnTo>
                  <a:lnTo>
                    <a:pt x="20" y="10"/>
                  </a:lnTo>
                  <a:lnTo>
                    <a:pt x="8" y="22"/>
                  </a:lnTo>
                  <a:lnTo>
                    <a:pt x="1" y="39"/>
                  </a:lnTo>
                  <a:lnTo>
                    <a:pt x="1" y="58"/>
                  </a:lnTo>
                  <a:lnTo>
                    <a:pt x="8" y="75"/>
                  </a:lnTo>
                  <a:lnTo>
                    <a:pt x="20" y="87"/>
                  </a:lnTo>
                  <a:lnTo>
                    <a:pt x="37" y="94"/>
                  </a:lnTo>
                  <a:lnTo>
                    <a:pt x="54" y="97"/>
                  </a:lnTo>
                  <a:lnTo>
                    <a:pt x="70" y="92"/>
                  </a:lnTo>
                  <a:lnTo>
                    <a:pt x="85" y="80"/>
                  </a:lnTo>
                  <a:lnTo>
                    <a:pt x="94" y="65"/>
                  </a:lnTo>
                  <a:lnTo>
                    <a:pt x="97" y="49"/>
                  </a:lnTo>
                  <a:close/>
                  <a:moveTo>
                    <a:pt x="186" y="49"/>
                  </a:moveTo>
                  <a:lnTo>
                    <a:pt x="183" y="32"/>
                  </a:lnTo>
                  <a:lnTo>
                    <a:pt x="174" y="17"/>
                  </a:lnTo>
                  <a:lnTo>
                    <a:pt x="159" y="5"/>
                  </a:lnTo>
                  <a:lnTo>
                    <a:pt x="142" y="1"/>
                  </a:lnTo>
                  <a:lnTo>
                    <a:pt x="126" y="3"/>
                  </a:lnTo>
                  <a:lnTo>
                    <a:pt x="109" y="10"/>
                  </a:lnTo>
                  <a:lnTo>
                    <a:pt x="97" y="22"/>
                  </a:lnTo>
                  <a:lnTo>
                    <a:pt x="90" y="39"/>
                  </a:lnTo>
                  <a:lnTo>
                    <a:pt x="90" y="58"/>
                  </a:lnTo>
                  <a:lnTo>
                    <a:pt x="97" y="75"/>
                  </a:lnTo>
                  <a:lnTo>
                    <a:pt x="109" y="87"/>
                  </a:lnTo>
                  <a:lnTo>
                    <a:pt x="126" y="94"/>
                  </a:lnTo>
                  <a:lnTo>
                    <a:pt x="142" y="97"/>
                  </a:lnTo>
                  <a:lnTo>
                    <a:pt x="159" y="92"/>
                  </a:lnTo>
                  <a:lnTo>
                    <a:pt x="174" y="80"/>
                  </a:lnTo>
                  <a:lnTo>
                    <a:pt x="183" y="65"/>
                  </a:lnTo>
                  <a:lnTo>
                    <a:pt x="186" y="49"/>
                  </a:lnTo>
                  <a:close/>
                  <a:moveTo>
                    <a:pt x="277" y="49"/>
                  </a:moveTo>
                  <a:lnTo>
                    <a:pt x="274" y="32"/>
                  </a:lnTo>
                  <a:lnTo>
                    <a:pt x="265" y="17"/>
                  </a:lnTo>
                  <a:lnTo>
                    <a:pt x="250" y="5"/>
                  </a:lnTo>
                  <a:lnTo>
                    <a:pt x="234" y="1"/>
                  </a:lnTo>
                  <a:lnTo>
                    <a:pt x="217" y="3"/>
                  </a:lnTo>
                  <a:lnTo>
                    <a:pt x="200" y="10"/>
                  </a:lnTo>
                  <a:lnTo>
                    <a:pt x="188" y="22"/>
                  </a:lnTo>
                  <a:lnTo>
                    <a:pt x="181" y="39"/>
                  </a:lnTo>
                  <a:lnTo>
                    <a:pt x="181" y="58"/>
                  </a:lnTo>
                  <a:lnTo>
                    <a:pt x="188" y="75"/>
                  </a:lnTo>
                  <a:lnTo>
                    <a:pt x="200" y="87"/>
                  </a:lnTo>
                  <a:lnTo>
                    <a:pt x="217" y="94"/>
                  </a:lnTo>
                  <a:lnTo>
                    <a:pt x="234" y="97"/>
                  </a:lnTo>
                  <a:lnTo>
                    <a:pt x="250" y="92"/>
                  </a:lnTo>
                  <a:lnTo>
                    <a:pt x="265" y="80"/>
                  </a:lnTo>
                  <a:lnTo>
                    <a:pt x="274" y="65"/>
                  </a:lnTo>
                  <a:lnTo>
                    <a:pt x="277" y="49"/>
                  </a:lnTo>
                  <a:close/>
                  <a:moveTo>
                    <a:pt x="366" y="49"/>
                  </a:moveTo>
                  <a:lnTo>
                    <a:pt x="363" y="32"/>
                  </a:lnTo>
                  <a:lnTo>
                    <a:pt x="354" y="17"/>
                  </a:lnTo>
                  <a:lnTo>
                    <a:pt x="339" y="5"/>
                  </a:lnTo>
                  <a:lnTo>
                    <a:pt x="322" y="1"/>
                  </a:lnTo>
                  <a:lnTo>
                    <a:pt x="306" y="3"/>
                  </a:lnTo>
                  <a:lnTo>
                    <a:pt x="289" y="10"/>
                  </a:lnTo>
                  <a:lnTo>
                    <a:pt x="277" y="22"/>
                  </a:lnTo>
                  <a:lnTo>
                    <a:pt x="270" y="39"/>
                  </a:lnTo>
                  <a:lnTo>
                    <a:pt x="270" y="58"/>
                  </a:lnTo>
                  <a:lnTo>
                    <a:pt x="277" y="75"/>
                  </a:lnTo>
                  <a:lnTo>
                    <a:pt x="289" y="87"/>
                  </a:lnTo>
                  <a:lnTo>
                    <a:pt x="306" y="94"/>
                  </a:lnTo>
                  <a:lnTo>
                    <a:pt x="322" y="97"/>
                  </a:lnTo>
                  <a:lnTo>
                    <a:pt x="339" y="92"/>
                  </a:lnTo>
                  <a:lnTo>
                    <a:pt x="354" y="80"/>
                  </a:lnTo>
                  <a:lnTo>
                    <a:pt x="363" y="65"/>
                  </a:lnTo>
                  <a:lnTo>
                    <a:pt x="366" y="49"/>
                  </a:lnTo>
                  <a:close/>
                  <a:moveTo>
                    <a:pt x="457" y="49"/>
                  </a:moveTo>
                  <a:lnTo>
                    <a:pt x="454" y="32"/>
                  </a:lnTo>
                  <a:lnTo>
                    <a:pt x="445" y="17"/>
                  </a:lnTo>
                  <a:lnTo>
                    <a:pt x="430" y="5"/>
                  </a:lnTo>
                  <a:lnTo>
                    <a:pt x="414" y="1"/>
                  </a:lnTo>
                  <a:lnTo>
                    <a:pt x="397" y="3"/>
                  </a:lnTo>
                  <a:lnTo>
                    <a:pt x="380" y="10"/>
                  </a:lnTo>
                  <a:lnTo>
                    <a:pt x="368" y="22"/>
                  </a:lnTo>
                  <a:lnTo>
                    <a:pt x="361" y="39"/>
                  </a:lnTo>
                  <a:lnTo>
                    <a:pt x="361" y="58"/>
                  </a:lnTo>
                  <a:lnTo>
                    <a:pt x="368" y="75"/>
                  </a:lnTo>
                  <a:lnTo>
                    <a:pt x="380" y="87"/>
                  </a:lnTo>
                  <a:lnTo>
                    <a:pt x="397" y="94"/>
                  </a:lnTo>
                  <a:lnTo>
                    <a:pt x="414" y="97"/>
                  </a:lnTo>
                  <a:lnTo>
                    <a:pt x="430" y="92"/>
                  </a:lnTo>
                  <a:lnTo>
                    <a:pt x="445" y="80"/>
                  </a:lnTo>
                  <a:lnTo>
                    <a:pt x="454" y="65"/>
                  </a:lnTo>
                  <a:lnTo>
                    <a:pt x="457" y="49"/>
                  </a:lnTo>
                  <a:close/>
                  <a:moveTo>
                    <a:pt x="505" y="905"/>
                  </a:moveTo>
                  <a:lnTo>
                    <a:pt x="529" y="896"/>
                  </a:lnTo>
                  <a:moveTo>
                    <a:pt x="514" y="862"/>
                  </a:moveTo>
                  <a:lnTo>
                    <a:pt x="524" y="874"/>
                  </a:lnTo>
                  <a:moveTo>
                    <a:pt x="529" y="893"/>
                  </a:moveTo>
                  <a:lnTo>
                    <a:pt x="522" y="922"/>
                  </a:lnTo>
                  <a:lnTo>
                    <a:pt x="524" y="937"/>
                  </a:lnTo>
                  <a:lnTo>
                    <a:pt x="519" y="953"/>
                  </a:lnTo>
                  <a:lnTo>
                    <a:pt x="505" y="953"/>
                  </a:lnTo>
                  <a:moveTo>
                    <a:pt x="519" y="953"/>
                  </a:moveTo>
                  <a:lnTo>
                    <a:pt x="541" y="958"/>
                  </a:lnTo>
                  <a:lnTo>
                    <a:pt x="582" y="975"/>
                  </a:lnTo>
                  <a:lnTo>
                    <a:pt x="589" y="973"/>
                  </a:lnTo>
                  <a:moveTo>
                    <a:pt x="543" y="848"/>
                  </a:moveTo>
                  <a:lnTo>
                    <a:pt x="550" y="869"/>
                  </a:lnTo>
                  <a:moveTo>
                    <a:pt x="531" y="881"/>
                  </a:moveTo>
                  <a:lnTo>
                    <a:pt x="586" y="874"/>
                  </a:lnTo>
                  <a:moveTo>
                    <a:pt x="558" y="884"/>
                  </a:moveTo>
                  <a:lnTo>
                    <a:pt x="553" y="898"/>
                  </a:lnTo>
                  <a:moveTo>
                    <a:pt x="541" y="896"/>
                  </a:moveTo>
                  <a:lnTo>
                    <a:pt x="543" y="953"/>
                  </a:lnTo>
                  <a:moveTo>
                    <a:pt x="543" y="946"/>
                  </a:moveTo>
                  <a:lnTo>
                    <a:pt x="577" y="944"/>
                  </a:lnTo>
                  <a:moveTo>
                    <a:pt x="572" y="944"/>
                  </a:moveTo>
                  <a:lnTo>
                    <a:pt x="577" y="891"/>
                  </a:lnTo>
                  <a:moveTo>
                    <a:pt x="574" y="896"/>
                  </a:moveTo>
                  <a:lnTo>
                    <a:pt x="543" y="901"/>
                  </a:lnTo>
                  <a:moveTo>
                    <a:pt x="543" y="915"/>
                  </a:moveTo>
                  <a:lnTo>
                    <a:pt x="567" y="913"/>
                  </a:lnTo>
                  <a:moveTo>
                    <a:pt x="574" y="843"/>
                  </a:moveTo>
                  <a:lnTo>
                    <a:pt x="565" y="874"/>
                  </a:lnTo>
                  <a:moveTo>
                    <a:pt x="543" y="932"/>
                  </a:moveTo>
                  <a:lnTo>
                    <a:pt x="567" y="927"/>
                  </a:lnTo>
                  <a:moveTo>
                    <a:pt x="613" y="855"/>
                  </a:moveTo>
                  <a:lnTo>
                    <a:pt x="613" y="898"/>
                  </a:lnTo>
                  <a:moveTo>
                    <a:pt x="613" y="865"/>
                  </a:moveTo>
                  <a:lnTo>
                    <a:pt x="632" y="862"/>
                  </a:lnTo>
                  <a:moveTo>
                    <a:pt x="634" y="857"/>
                  </a:moveTo>
                  <a:lnTo>
                    <a:pt x="632" y="886"/>
                  </a:lnTo>
                  <a:moveTo>
                    <a:pt x="634" y="886"/>
                  </a:moveTo>
                  <a:lnTo>
                    <a:pt x="613" y="889"/>
                  </a:lnTo>
                  <a:moveTo>
                    <a:pt x="622" y="917"/>
                  </a:moveTo>
                  <a:lnTo>
                    <a:pt x="639" y="913"/>
                  </a:lnTo>
                  <a:moveTo>
                    <a:pt x="603" y="963"/>
                  </a:moveTo>
                  <a:lnTo>
                    <a:pt x="639" y="944"/>
                  </a:lnTo>
                  <a:moveTo>
                    <a:pt x="622" y="886"/>
                  </a:moveTo>
                  <a:lnTo>
                    <a:pt x="622" y="951"/>
                  </a:lnTo>
                  <a:moveTo>
                    <a:pt x="608" y="958"/>
                  </a:moveTo>
                  <a:lnTo>
                    <a:pt x="608" y="910"/>
                  </a:lnTo>
                  <a:moveTo>
                    <a:pt x="658" y="850"/>
                  </a:moveTo>
                  <a:lnTo>
                    <a:pt x="639" y="901"/>
                  </a:lnTo>
                  <a:moveTo>
                    <a:pt x="649" y="874"/>
                  </a:moveTo>
                  <a:lnTo>
                    <a:pt x="673" y="869"/>
                  </a:lnTo>
                  <a:moveTo>
                    <a:pt x="658" y="898"/>
                  </a:moveTo>
                  <a:lnTo>
                    <a:pt x="632" y="932"/>
                  </a:lnTo>
                  <a:moveTo>
                    <a:pt x="646" y="881"/>
                  </a:moveTo>
                  <a:lnTo>
                    <a:pt x="678" y="925"/>
                  </a:lnTo>
                  <a:lnTo>
                    <a:pt x="685" y="925"/>
                  </a:lnTo>
                  <a:moveTo>
                    <a:pt x="646" y="927"/>
                  </a:moveTo>
                  <a:lnTo>
                    <a:pt x="646" y="975"/>
                  </a:lnTo>
                  <a:moveTo>
                    <a:pt x="646" y="934"/>
                  </a:moveTo>
                  <a:lnTo>
                    <a:pt x="673" y="932"/>
                  </a:lnTo>
                  <a:moveTo>
                    <a:pt x="673" y="927"/>
                  </a:moveTo>
                  <a:lnTo>
                    <a:pt x="670" y="965"/>
                  </a:lnTo>
                  <a:moveTo>
                    <a:pt x="673" y="965"/>
                  </a:moveTo>
                  <a:lnTo>
                    <a:pt x="646" y="968"/>
                  </a:lnTo>
                  <a:moveTo>
                    <a:pt x="675" y="867"/>
                  </a:moveTo>
                  <a:lnTo>
                    <a:pt x="658" y="901"/>
                  </a:lnTo>
                  <a:moveTo>
                    <a:pt x="711" y="886"/>
                  </a:moveTo>
                  <a:lnTo>
                    <a:pt x="774" y="879"/>
                  </a:lnTo>
                  <a:moveTo>
                    <a:pt x="711" y="872"/>
                  </a:moveTo>
                  <a:lnTo>
                    <a:pt x="711" y="937"/>
                  </a:lnTo>
                  <a:moveTo>
                    <a:pt x="742" y="843"/>
                  </a:moveTo>
                  <a:lnTo>
                    <a:pt x="742" y="975"/>
                  </a:lnTo>
                  <a:moveTo>
                    <a:pt x="774" y="874"/>
                  </a:moveTo>
                  <a:lnTo>
                    <a:pt x="769" y="920"/>
                  </a:lnTo>
                  <a:moveTo>
                    <a:pt x="774" y="920"/>
                  </a:moveTo>
                  <a:lnTo>
                    <a:pt x="711" y="927"/>
                  </a:lnTo>
                  <a:moveTo>
                    <a:pt x="858" y="881"/>
                  </a:moveTo>
                  <a:lnTo>
                    <a:pt x="877" y="915"/>
                  </a:lnTo>
                  <a:moveTo>
                    <a:pt x="829" y="857"/>
                  </a:moveTo>
                  <a:lnTo>
                    <a:pt x="841" y="893"/>
                  </a:lnTo>
                  <a:moveTo>
                    <a:pt x="819" y="896"/>
                  </a:moveTo>
                  <a:lnTo>
                    <a:pt x="829" y="929"/>
                  </a:lnTo>
                  <a:lnTo>
                    <a:pt x="846" y="956"/>
                  </a:lnTo>
                  <a:lnTo>
                    <a:pt x="867" y="963"/>
                  </a:lnTo>
                  <a:lnTo>
                    <a:pt x="860" y="925"/>
                  </a:lnTo>
                  <a:moveTo>
                    <a:pt x="807" y="893"/>
                  </a:moveTo>
                  <a:lnTo>
                    <a:pt x="802" y="939"/>
                  </a:lnTo>
                  <a:moveTo>
                    <a:pt x="958" y="917"/>
                  </a:moveTo>
                  <a:lnTo>
                    <a:pt x="978" y="951"/>
                  </a:lnTo>
                  <a:moveTo>
                    <a:pt x="942" y="915"/>
                  </a:moveTo>
                  <a:lnTo>
                    <a:pt x="922" y="953"/>
                  </a:lnTo>
                  <a:moveTo>
                    <a:pt x="951" y="975"/>
                  </a:moveTo>
                  <a:lnTo>
                    <a:pt x="937" y="956"/>
                  </a:lnTo>
                  <a:moveTo>
                    <a:pt x="927" y="898"/>
                  </a:moveTo>
                  <a:lnTo>
                    <a:pt x="978" y="891"/>
                  </a:lnTo>
                  <a:moveTo>
                    <a:pt x="934" y="865"/>
                  </a:moveTo>
                  <a:lnTo>
                    <a:pt x="966" y="860"/>
                  </a:lnTo>
                  <a:moveTo>
                    <a:pt x="922" y="910"/>
                  </a:moveTo>
                  <a:lnTo>
                    <a:pt x="913" y="891"/>
                  </a:lnTo>
                  <a:lnTo>
                    <a:pt x="894" y="937"/>
                  </a:lnTo>
                  <a:moveTo>
                    <a:pt x="913" y="848"/>
                  </a:moveTo>
                  <a:lnTo>
                    <a:pt x="913" y="973"/>
                  </a:lnTo>
                  <a:moveTo>
                    <a:pt x="925" y="881"/>
                  </a:moveTo>
                  <a:lnTo>
                    <a:pt x="896" y="886"/>
                  </a:lnTo>
                  <a:moveTo>
                    <a:pt x="951" y="973"/>
                  </a:moveTo>
                  <a:lnTo>
                    <a:pt x="951" y="893"/>
                  </a:lnTo>
                  <a:moveTo>
                    <a:pt x="1021" y="920"/>
                  </a:moveTo>
                  <a:lnTo>
                    <a:pt x="994" y="929"/>
                  </a:lnTo>
                  <a:moveTo>
                    <a:pt x="1018" y="879"/>
                  </a:moveTo>
                  <a:lnTo>
                    <a:pt x="997" y="927"/>
                  </a:lnTo>
                  <a:moveTo>
                    <a:pt x="990" y="898"/>
                  </a:moveTo>
                  <a:lnTo>
                    <a:pt x="1014" y="889"/>
                  </a:lnTo>
                  <a:moveTo>
                    <a:pt x="994" y="956"/>
                  </a:moveTo>
                  <a:lnTo>
                    <a:pt x="1023" y="939"/>
                  </a:lnTo>
                  <a:moveTo>
                    <a:pt x="1011" y="853"/>
                  </a:moveTo>
                  <a:lnTo>
                    <a:pt x="994" y="898"/>
                  </a:lnTo>
                  <a:moveTo>
                    <a:pt x="1028" y="891"/>
                  </a:moveTo>
                  <a:lnTo>
                    <a:pt x="1059" y="877"/>
                  </a:lnTo>
                  <a:moveTo>
                    <a:pt x="1026" y="915"/>
                  </a:moveTo>
                  <a:lnTo>
                    <a:pt x="1062" y="901"/>
                  </a:lnTo>
                  <a:moveTo>
                    <a:pt x="1052" y="946"/>
                  </a:moveTo>
                  <a:lnTo>
                    <a:pt x="1071" y="973"/>
                  </a:lnTo>
                  <a:lnTo>
                    <a:pt x="1071" y="944"/>
                  </a:lnTo>
                  <a:moveTo>
                    <a:pt x="1050" y="855"/>
                  </a:moveTo>
                  <a:lnTo>
                    <a:pt x="1059" y="865"/>
                  </a:lnTo>
                  <a:moveTo>
                    <a:pt x="1035" y="848"/>
                  </a:moveTo>
                  <a:lnTo>
                    <a:pt x="1040" y="915"/>
                  </a:lnTo>
                  <a:lnTo>
                    <a:pt x="1052" y="946"/>
                  </a:lnTo>
                  <a:moveTo>
                    <a:pt x="1062" y="915"/>
                  </a:moveTo>
                  <a:lnTo>
                    <a:pt x="1047" y="937"/>
                  </a:lnTo>
                  <a:lnTo>
                    <a:pt x="1021" y="96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96" name="path 5796"/>
            <p:cNvSpPr/>
            <p:nvPr/>
          </p:nvSpPr>
          <p:spPr>
            <a:xfrm>
              <a:off x="287275" y="604266"/>
              <a:ext cx="289559" cy="10667"/>
            </a:xfrm>
            <a:custGeom>
              <a:avLst/>
              <a:gdLst/>
              <a:ahLst/>
              <a:cxnLst/>
              <a:rect l="0" t="0" r="0" b="0"/>
              <a:pathLst>
                <a:path w="455" h="16">
                  <a:moveTo>
                    <a:pt x="0" y="4"/>
                  </a:moveTo>
                  <a:lnTo>
                    <a:pt x="0" y="16"/>
                  </a:lnTo>
                  <a:lnTo>
                    <a:pt x="60" y="4"/>
                  </a:lnTo>
                  <a:lnTo>
                    <a:pt x="0" y="4"/>
                  </a:lnTo>
                </a:path>
                <a:path w="455" h="16">
                  <a:moveTo>
                    <a:pt x="0" y="16"/>
                  </a:moveTo>
                  <a:lnTo>
                    <a:pt x="60" y="4"/>
                  </a:lnTo>
                  <a:lnTo>
                    <a:pt x="60" y="14"/>
                  </a:lnTo>
                  <a:lnTo>
                    <a:pt x="0" y="16"/>
                  </a:lnTo>
                </a:path>
                <a:path w="455" h="16">
                  <a:moveTo>
                    <a:pt x="107" y="4"/>
                  </a:moveTo>
                  <a:lnTo>
                    <a:pt x="107" y="14"/>
                  </a:lnTo>
                  <a:lnTo>
                    <a:pt x="203" y="2"/>
                  </a:lnTo>
                  <a:lnTo>
                    <a:pt x="107" y="4"/>
                  </a:lnTo>
                </a:path>
                <a:path w="455" h="16">
                  <a:moveTo>
                    <a:pt x="107" y="14"/>
                  </a:moveTo>
                  <a:lnTo>
                    <a:pt x="203" y="2"/>
                  </a:lnTo>
                  <a:lnTo>
                    <a:pt x="203" y="14"/>
                  </a:lnTo>
                  <a:lnTo>
                    <a:pt x="107" y="14"/>
                  </a:lnTo>
                </a:path>
                <a:path w="455" h="16">
                  <a:moveTo>
                    <a:pt x="251" y="2"/>
                  </a:moveTo>
                  <a:lnTo>
                    <a:pt x="251" y="14"/>
                  </a:lnTo>
                  <a:lnTo>
                    <a:pt x="347" y="2"/>
                  </a:lnTo>
                  <a:lnTo>
                    <a:pt x="251" y="2"/>
                  </a:lnTo>
                </a:path>
                <a:path w="455" h="16">
                  <a:moveTo>
                    <a:pt x="251" y="14"/>
                  </a:moveTo>
                  <a:lnTo>
                    <a:pt x="347" y="2"/>
                  </a:lnTo>
                  <a:lnTo>
                    <a:pt x="347" y="14"/>
                  </a:lnTo>
                  <a:lnTo>
                    <a:pt x="251" y="14"/>
                  </a:lnTo>
                </a:path>
                <a:path w="455" h="16">
                  <a:moveTo>
                    <a:pt x="393" y="2"/>
                  </a:moveTo>
                  <a:lnTo>
                    <a:pt x="393" y="11"/>
                  </a:lnTo>
                  <a:lnTo>
                    <a:pt x="455" y="0"/>
                  </a:lnTo>
                  <a:lnTo>
                    <a:pt x="393" y="2"/>
                  </a:lnTo>
                </a:path>
                <a:path w="455" h="16">
                  <a:moveTo>
                    <a:pt x="393" y="11"/>
                  </a:moveTo>
                  <a:lnTo>
                    <a:pt x="455" y="0"/>
                  </a:lnTo>
                  <a:lnTo>
                    <a:pt x="455" y="11"/>
                  </a:lnTo>
                  <a:lnTo>
                    <a:pt x="393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798" name="path 5798"/>
            <p:cNvSpPr/>
            <p:nvPr/>
          </p:nvSpPr>
          <p:spPr>
            <a:xfrm>
              <a:off x="576071" y="604266"/>
              <a:ext cx="1525" cy="7619"/>
            </a:xfrm>
            <a:custGeom>
              <a:avLst/>
              <a:gdLst/>
              <a:ahLst/>
              <a:cxnLst/>
              <a:rect l="0" t="0" r="0" b="0"/>
              <a:pathLst>
                <a:path w="2" h="11">
                  <a:moveTo>
                    <a:pt x="1" y="0"/>
                  </a:moveTo>
                  <a:lnTo>
                    <a:pt x="1" y="1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00" name="path 5800"/>
            <p:cNvSpPr/>
            <p:nvPr/>
          </p:nvSpPr>
          <p:spPr>
            <a:xfrm>
              <a:off x="287275" y="424433"/>
              <a:ext cx="53339" cy="7619"/>
            </a:xfrm>
            <a:custGeom>
              <a:avLst/>
              <a:gdLst/>
              <a:ahLst/>
              <a:cxnLst/>
              <a:rect l="0" t="0" r="0" b="0"/>
              <a:pathLst>
                <a:path w="83" h="11">
                  <a:moveTo>
                    <a:pt x="0" y="2"/>
                  </a:moveTo>
                  <a:lnTo>
                    <a:pt x="0" y="11"/>
                  </a:lnTo>
                  <a:lnTo>
                    <a:pt x="83" y="0"/>
                  </a:lnTo>
                  <a:lnTo>
                    <a:pt x="0" y="2"/>
                  </a:lnTo>
                </a:path>
                <a:path w="83" h="11">
                  <a:moveTo>
                    <a:pt x="0" y="11"/>
                  </a:moveTo>
                  <a:lnTo>
                    <a:pt x="83" y="0"/>
                  </a:lnTo>
                  <a:lnTo>
                    <a:pt x="83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02" name="path 5802"/>
            <p:cNvSpPr/>
            <p:nvPr/>
          </p:nvSpPr>
          <p:spPr>
            <a:xfrm>
              <a:off x="339852" y="430529"/>
              <a:ext cx="1525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04" name="path 5804"/>
            <p:cNvSpPr/>
            <p:nvPr/>
          </p:nvSpPr>
          <p:spPr>
            <a:xfrm>
              <a:off x="340614" y="424433"/>
              <a:ext cx="109728" cy="7619"/>
            </a:xfrm>
            <a:custGeom>
              <a:avLst/>
              <a:gdLst/>
              <a:ahLst/>
              <a:cxnLst/>
              <a:rect l="0" t="0" r="0" b="0"/>
              <a:pathLst>
                <a:path w="172" h="11">
                  <a:moveTo>
                    <a:pt x="0" y="0"/>
                  </a:moveTo>
                  <a:lnTo>
                    <a:pt x="0" y="11"/>
                  </a:lnTo>
                  <a:lnTo>
                    <a:pt x="57" y="0"/>
                  </a:lnTo>
                  <a:lnTo>
                    <a:pt x="0" y="0"/>
                  </a:lnTo>
                </a:path>
                <a:path w="172" h="11">
                  <a:moveTo>
                    <a:pt x="0" y="11"/>
                  </a:moveTo>
                  <a:lnTo>
                    <a:pt x="57" y="0"/>
                  </a:lnTo>
                  <a:lnTo>
                    <a:pt x="57" y="11"/>
                  </a:lnTo>
                  <a:lnTo>
                    <a:pt x="0" y="11"/>
                  </a:lnTo>
                </a:path>
                <a:path w="172" h="11">
                  <a:moveTo>
                    <a:pt x="115" y="0"/>
                  </a:moveTo>
                  <a:lnTo>
                    <a:pt x="115" y="11"/>
                  </a:lnTo>
                  <a:lnTo>
                    <a:pt x="172" y="0"/>
                  </a:lnTo>
                  <a:lnTo>
                    <a:pt x="115" y="0"/>
                  </a:lnTo>
                </a:path>
                <a:path w="172" h="11">
                  <a:moveTo>
                    <a:pt x="115" y="11"/>
                  </a:moveTo>
                  <a:lnTo>
                    <a:pt x="172" y="0"/>
                  </a:lnTo>
                  <a:lnTo>
                    <a:pt x="172" y="11"/>
                  </a:lnTo>
                  <a:lnTo>
                    <a:pt x="115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06" name="path 5806"/>
            <p:cNvSpPr/>
            <p:nvPr/>
          </p:nvSpPr>
          <p:spPr>
            <a:xfrm>
              <a:off x="449580" y="413766"/>
              <a:ext cx="1525" cy="12191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08" name="path 5808"/>
            <p:cNvSpPr/>
            <p:nvPr/>
          </p:nvSpPr>
          <p:spPr>
            <a:xfrm>
              <a:off x="450343" y="422909"/>
              <a:ext cx="126491" cy="9144"/>
            </a:xfrm>
            <a:custGeom>
              <a:avLst/>
              <a:gdLst/>
              <a:ahLst/>
              <a:cxnLst/>
              <a:rect l="0" t="0" r="0" b="0"/>
              <a:pathLst>
                <a:path w="199" h="14">
                  <a:moveTo>
                    <a:pt x="0" y="2"/>
                  </a:moveTo>
                  <a:lnTo>
                    <a:pt x="0" y="14"/>
                  </a:lnTo>
                  <a:lnTo>
                    <a:pt x="57" y="2"/>
                  </a:lnTo>
                  <a:lnTo>
                    <a:pt x="0" y="2"/>
                  </a:lnTo>
                </a:path>
                <a:path w="199" h="14">
                  <a:moveTo>
                    <a:pt x="0" y="14"/>
                  </a:moveTo>
                  <a:lnTo>
                    <a:pt x="57" y="2"/>
                  </a:lnTo>
                  <a:lnTo>
                    <a:pt x="57" y="12"/>
                  </a:lnTo>
                  <a:lnTo>
                    <a:pt x="0" y="14"/>
                  </a:lnTo>
                </a:path>
                <a:path w="199" h="14">
                  <a:moveTo>
                    <a:pt x="115" y="2"/>
                  </a:moveTo>
                  <a:lnTo>
                    <a:pt x="115" y="12"/>
                  </a:lnTo>
                  <a:lnTo>
                    <a:pt x="199" y="0"/>
                  </a:lnTo>
                  <a:lnTo>
                    <a:pt x="115" y="2"/>
                  </a:lnTo>
                </a:path>
                <a:path w="199" h="14">
                  <a:moveTo>
                    <a:pt x="115" y="12"/>
                  </a:moveTo>
                  <a:lnTo>
                    <a:pt x="199" y="0"/>
                  </a:lnTo>
                  <a:lnTo>
                    <a:pt x="199" y="12"/>
                  </a:lnTo>
                  <a:lnTo>
                    <a:pt x="115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10" name="path 5810"/>
            <p:cNvSpPr/>
            <p:nvPr/>
          </p:nvSpPr>
          <p:spPr>
            <a:xfrm>
              <a:off x="286512" y="181355"/>
              <a:ext cx="1761745" cy="480059"/>
            </a:xfrm>
            <a:custGeom>
              <a:avLst/>
              <a:gdLst/>
              <a:ahLst/>
              <a:cxnLst/>
              <a:rect l="0" t="0" r="0" b="0"/>
              <a:pathLst>
                <a:path w="2774" h="755">
                  <a:moveTo>
                    <a:pt x="457" y="380"/>
                  </a:moveTo>
                  <a:lnTo>
                    <a:pt x="457" y="392"/>
                  </a:lnTo>
                  <a:moveTo>
                    <a:pt x="538" y="56"/>
                  </a:moveTo>
                  <a:lnTo>
                    <a:pt x="514" y="135"/>
                  </a:lnTo>
                  <a:lnTo>
                    <a:pt x="572" y="135"/>
                  </a:lnTo>
                  <a:moveTo>
                    <a:pt x="555" y="111"/>
                  </a:moveTo>
                  <a:lnTo>
                    <a:pt x="555" y="157"/>
                  </a:lnTo>
                  <a:moveTo>
                    <a:pt x="603" y="157"/>
                  </a:moveTo>
                  <a:lnTo>
                    <a:pt x="603" y="90"/>
                  </a:lnTo>
                  <a:lnTo>
                    <a:pt x="651" y="90"/>
                  </a:lnTo>
                  <a:moveTo>
                    <a:pt x="670" y="109"/>
                  </a:moveTo>
                  <a:lnTo>
                    <a:pt x="666" y="94"/>
                  </a:lnTo>
                  <a:lnTo>
                    <a:pt x="651" y="90"/>
                  </a:lnTo>
                  <a:moveTo>
                    <a:pt x="670" y="109"/>
                  </a:moveTo>
                  <a:lnTo>
                    <a:pt x="670" y="157"/>
                  </a:lnTo>
                  <a:moveTo>
                    <a:pt x="637" y="157"/>
                  </a:moveTo>
                  <a:lnTo>
                    <a:pt x="637" y="90"/>
                  </a:lnTo>
                  <a:moveTo>
                    <a:pt x="750" y="116"/>
                  </a:moveTo>
                  <a:lnTo>
                    <a:pt x="747" y="142"/>
                  </a:lnTo>
                  <a:moveTo>
                    <a:pt x="721" y="116"/>
                  </a:moveTo>
                  <a:lnTo>
                    <a:pt x="721" y="152"/>
                  </a:lnTo>
                  <a:moveTo>
                    <a:pt x="769" y="97"/>
                  </a:moveTo>
                  <a:lnTo>
                    <a:pt x="762" y="169"/>
                  </a:lnTo>
                  <a:lnTo>
                    <a:pt x="747" y="152"/>
                  </a:lnTo>
                  <a:moveTo>
                    <a:pt x="704" y="97"/>
                  </a:moveTo>
                  <a:lnTo>
                    <a:pt x="704" y="166"/>
                  </a:lnTo>
                  <a:moveTo>
                    <a:pt x="752" y="66"/>
                  </a:moveTo>
                  <a:lnTo>
                    <a:pt x="750" y="90"/>
                  </a:lnTo>
                  <a:moveTo>
                    <a:pt x="718" y="66"/>
                  </a:moveTo>
                  <a:lnTo>
                    <a:pt x="718" y="99"/>
                  </a:lnTo>
                  <a:moveTo>
                    <a:pt x="702" y="61"/>
                  </a:moveTo>
                  <a:lnTo>
                    <a:pt x="769" y="53"/>
                  </a:lnTo>
                  <a:moveTo>
                    <a:pt x="730" y="37"/>
                  </a:moveTo>
                  <a:lnTo>
                    <a:pt x="735" y="51"/>
                  </a:lnTo>
                  <a:moveTo>
                    <a:pt x="718" y="92"/>
                  </a:moveTo>
                  <a:lnTo>
                    <a:pt x="754" y="90"/>
                  </a:lnTo>
                  <a:moveTo>
                    <a:pt x="718" y="73"/>
                  </a:moveTo>
                  <a:lnTo>
                    <a:pt x="752" y="70"/>
                  </a:lnTo>
                  <a:moveTo>
                    <a:pt x="721" y="145"/>
                  </a:moveTo>
                  <a:lnTo>
                    <a:pt x="750" y="142"/>
                  </a:lnTo>
                  <a:moveTo>
                    <a:pt x="721" y="123"/>
                  </a:moveTo>
                  <a:lnTo>
                    <a:pt x="747" y="121"/>
                  </a:lnTo>
                  <a:moveTo>
                    <a:pt x="704" y="109"/>
                  </a:moveTo>
                  <a:lnTo>
                    <a:pt x="766" y="104"/>
                  </a:lnTo>
                  <a:moveTo>
                    <a:pt x="802" y="42"/>
                  </a:moveTo>
                  <a:lnTo>
                    <a:pt x="802" y="166"/>
                  </a:lnTo>
                  <a:moveTo>
                    <a:pt x="802" y="56"/>
                  </a:moveTo>
                  <a:lnTo>
                    <a:pt x="862" y="51"/>
                  </a:lnTo>
                  <a:moveTo>
                    <a:pt x="865" y="44"/>
                  </a:moveTo>
                  <a:lnTo>
                    <a:pt x="862" y="166"/>
                  </a:lnTo>
                  <a:moveTo>
                    <a:pt x="802" y="159"/>
                  </a:moveTo>
                  <a:lnTo>
                    <a:pt x="860" y="157"/>
                  </a:lnTo>
                  <a:lnTo>
                    <a:pt x="862" y="164"/>
                  </a:lnTo>
                  <a:moveTo>
                    <a:pt x="817" y="73"/>
                  </a:moveTo>
                  <a:lnTo>
                    <a:pt x="853" y="68"/>
                  </a:lnTo>
                  <a:moveTo>
                    <a:pt x="850" y="87"/>
                  </a:moveTo>
                  <a:lnTo>
                    <a:pt x="817" y="92"/>
                  </a:lnTo>
                  <a:moveTo>
                    <a:pt x="810" y="113"/>
                  </a:moveTo>
                  <a:lnTo>
                    <a:pt x="853" y="106"/>
                  </a:lnTo>
                  <a:moveTo>
                    <a:pt x="855" y="102"/>
                  </a:moveTo>
                  <a:lnTo>
                    <a:pt x="848" y="140"/>
                  </a:lnTo>
                  <a:lnTo>
                    <a:pt x="838" y="126"/>
                  </a:lnTo>
                  <a:moveTo>
                    <a:pt x="831" y="58"/>
                  </a:moveTo>
                  <a:lnTo>
                    <a:pt x="831" y="152"/>
                  </a:lnTo>
                  <a:moveTo>
                    <a:pt x="889" y="94"/>
                  </a:moveTo>
                  <a:lnTo>
                    <a:pt x="920" y="87"/>
                  </a:lnTo>
                  <a:moveTo>
                    <a:pt x="889" y="147"/>
                  </a:moveTo>
                  <a:lnTo>
                    <a:pt x="920" y="126"/>
                  </a:lnTo>
                  <a:moveTo>
                    <a:pt x="920" y="68"/>
                  </a:moveTo>
                  <a:lnTo>
                    <a:pt x="966" y="61"/>
                  </a:lnTo>
                  <a:moveTo>
                    <a:pt x="942" y="34"/>
                  </a:moveTo>
                  <a:lnTo>
                    <a:pt x="942" y="97"/>
                  </a:lnTo>
                  <a:moveTo>
                    <a:pt x="913" y="104"/>
                  </a:moveTo>
                  <a:lnTo>
                    <a:pt x="973" y="97"/>
                  </a:lnTo>
                  <a:moveTo>
                    <a:pt x="925" y="77"/>
                  </a:moveTo>
                  <a:lnTo>
                    <a:pt x="932" y="94"/>
                  </a:lnTo>
                  <a:moveTo>
                    <a:pt x="925" y="111"/>
                  </a:moveTo>
                  <a:lnTo>
                    <a:pt x="925" y="169"/>
                  </a:lnTo>
                  <a:moveTo>
                    <a:pt x="925" y="118"/>
                  </a:moveTo>
                  <a:lnTo>
                    <a:pt x="963" y="116"/>
                  </a:lnTo>
                  <a:moveTo>
                    <a:pt x="963" y="111"/>
                  </a:moveTo>
                  <a:lnTo>
                    <a:pt x="961" y="171"/>
                  </a:lnTo>
                  <a:moveTo>
                    <a:pt x="934" y="128"/>
                  </a:moveTo>
                  <a:lnTo>
                    <a:pt x="934" y="152"/>
                  </a:lnTo>
                  <a:moveTo>
                    <a:pt x="934" y="130"/>
                  </a:moveTo>
                  <a:lnTo>
                    <a:pt x="949" y="130"/>
                  </a:lnTo>
                  <a:moveTo>
                    <a:pt x="925" y="162"/>
                  </a:moveTo>
                  <a:lnTo>
                    <a:pt x="961" y="159"/>
                  </a:lnTo>
                  <a:moveTo>
                    <a:pt x="961" y="68"/>
                  </a:moveTo>
                  <a:lnTo>
                    <a:pt x="951" y="99"/>
                  </a:lnTo>
                  <a:moveTo>
                    <a:pt x="934" y="147"/>
                  </a:moveTo>
                  <a:lnTo>
                    <a:pt x="951" y="145"/>
                  </a:lnTo>
                  <a:moveTo>
                    <a:pt x="949" y="126"/>
                  </a:moveTo>
                  <a:lnTo>
                    <a:pt x="949" y="145"/>
                  </a:lnTo>
                  <a:moveTo>
                    <a:pt x="901" y="42"/>
                  </a:moveTo>
                  <a:lnTo>
                    <a:pt x="901" y="140"/>
                  </a:lnTo>
                  <a:moveTo>
                    <a:pt x="1" y="15"/>
                  </a:moveTo>
                  <a:lnTo>
                    <a:pt x="457" y="10"/>
                  </a:lnTo>
                  <a:lnTo>
                    <a:pt x="457" y="188"/>
                  </a:lnTo>
                  <a:lnTo>
                    <a:pt x="1" y="193"/>
                  </a:lnTo>
                  <a:lnTo>
                    <a:pt x="1" y="15"/>
                  </a:lnTo>
                  <a:close/>
                  <a:moveTo>
                    <a:pt x="2312" y="63"/>
                  </a:moveTo>
                  <a:lnTo>
                    <a:pt x="2230" y="73"/>
                  </a:lnTo>
                  <a:moveTo>
                    <a:pt x="2264" y="70"/>
                  </a:moveTo>
                  <a:lnTo>
                    <a:pt x="2262" y="25"/>
                  </a:lnTo>
                  <a:moveTo>
                    <a:pt x="2286" y="22"/>
                  </a:moveTo>
                  <a:lnTo>
                    <a:pt x="2281" y="66"/>
                  </a:lnTo>
                  <a:moveTo>
                    <a:pt x="2252" y="80"/>
                  </a:moveTo>
                  <a:lnTo>
                    <a:pt x="2252" y="130"/>
                  </a:lnTo>
                  <a:moveTo>
                    <a:pt x="2293" y="121"/>
                  </a:moveTo>
                  <a:lnTo>
                    <a:pt x="2295" y="77"/>
                  </a:lnTo>
                  <a:moveTo>
                    <a:pt x="2259" y="104"/>
                  </a:moveTo>
                  <a:lnTo>
                    <a:pt x="2286" y="102"/>
                  </a:lnTo>
                  <a:moveTo>
                    <a:pt x="2274" y="70"/>
                  </a:moveTo>
                  <a:lnTo>
                    <a:pt x="2274" y="123"/>
                  </a:lnTo>
                  <a:moveTo>
                    <a:pt x="2266" y="133"/>
                  </a:moveTo>
                  <a:lnTo>
                    <a:pt x="2238" y="164"/>
                  </a:lnTo>
                  <a:moveTo>
                    <a:pt x="2278" y="130"/>
                  </a:moveTo>
                  <a:lnTo>
                    <a:pt x="2300" y="159"/>
                  </a:lnTo>
                  <a:moveTo>
                    <a:pt x="2302" y="44"/>
                  </a:moveTo>
                  <a:lnTo>
                    <a:pt x="2242" y="51"/>
                  </a:lnTo>
                  <a:moveTo>
                    <a:pt x="2252" y="90"/>
                  </a:moveTo>
                  <a:lnTo>
                    <a:pt x="2295" y="85"/>
                  </a:lnTo>
                  <a:moveTo>
                    <a:pt x="2295" y="121"/>
                  </a:moveTo>
                  <a:lnTo>
                    <a:pt x="2252" y="128"/>
                  </a:lnTo>
                  <a:moveTo>
                    <a:pt x="2370" y="37"/>
                  </a:moveTo>
                  <a:lnTo>
                    <a:pt x="2348" y="77"/>
                  </a:lnTo>
                  <a:lnTo>
                    <a:pt x="2324" y="109"/>
                  </a:lnTo>
                  <a:moveTo>
                    <a:pt x="2367" y="46"/>
                  </a:moveTo>
                  <a:lnTo>
                    <a:pt x="2403" y="97"/>
                  </a:lnTo>
                  <a:lnTo>
                    <a:pt x="2410" y="97"/>
                  </a:lnTo>
                  <a:moveTo>
                    <a:pt x="2331" y="154"/>
                  </a:moveTo>
                  <a:lnTo>
                    <a:pt x="2403" y="147"/>
                  </a:lnTo>
                  <a:moveTo>
                    <a:pt x="2370" y="150"/>
                  </a:moveTo>
                  <a:lnTo>
                    <a:pt x="2370" y="82"/>
                  </a:lnTo>
                  <a:moveTo>
                    <a:pt x="2350" y="121"/>
                  </a:moveTo>
                  <a:lnTo>
                    <a:pt x="2355" y="140"/>
                  </a:lnTo>
                  <a:moveTo>
                    <a:pt x="2377" y="145"/>
                  </a:moveTo>
                  <a:lnTo>
                    <a:pt x="2386" y="118"/>
                  </a:lnTo>
                  <a:moveTo>
                    <a:pt x="2391" y="106"/>
                  </a:moveTo>
                  <a:lnTo>
                    <a:pt x="2343" y="111"/>
                  </a:lnTo>
                  <a:moveTo>
                    <a:pt x="2350" y="85"/>
                  </a:moveTo>
                  <a:lnTo>
                    <a:pt x="2384" y="82"/>
                  </a:lnTo>
                  <a:moveTo>
                    <a:pt x="2444" y="80"/>
                  </a:moveTo>
                  <a:lnTo>
                    <a:pt x="2451" y="92"/>
                  </a:lnTo>
                  <a:moveTo>
                    <a:pt x="2427" y="73"/>
                  </a:moveTo>
                  <a:lnTo>
                    <a:pt x="2456" y="66"/>
                  </a:lnTo>
                  <a:moveTo>
                    <a:pt x="2444" y="70"/>
                  </a:moveTo>
                  <a:lnTo>
                    <a:pt x="2425" y="130"/>
                  </a:lnTo>
                  <a:moveTo>
                    <a:pt x="2444" y="30"/>
                  </a:moveTo>
                  <a:lnTo>
                    <a:pt x="2444" y="157"/>
                  </a:lnTo>
                  <a:moveTo>
                    <a:pt x="2475" y="30"/>
                  </a:moveTo>
                  <a:lnTo>
                    <a:pt x="2482" y="49"/>
                  </a:lnTo>
                  <a:moveTo>
                    <a:pt x="2463" y="49"/>
                  </a:moveTo>
                  <a:lnTo>
                    <a:pt x="2458" y="77"/>
                  </a:lnTo>
                  <a:moveTo>
                    <a:pt x="2461" y="58"/>
                  </a:moveTo>
                  <a:lnTo>
                    <a:pt x="2504" y="53"/>
                  </a:lnTo>
                  <a:moveTo>
                    <a:pt x="2506" y="51"/>
                  </a:moveTo>
                  <a:lnTo>
                    <a:pt x="2497" y="68"/>
                  </a:lnTo>
                  <a:moveTo>
                    <a:pt x="2470" y="68"/>
                  </a:moveTo>
                  <a:lnTo>
                    <a:pt x="2461" y="97"/>
                  </a:lnTo>
                  <a:moveTo>
                    <a:pt x="2485" y="70"/>
                  </a:moveTo>
                  <a:lnTo>
                    <a:pt x="2497" y="85"/>
                  </a:lnTo>
                  <a:moveTo>
                    <a:pt x="2480" y="82"/>
                  </a:moveTo>
                  <a:lnTo>
                    <a:pt x="2468" y="104"/>
                  </a:lnTo>
                  <a:lnTo>
                    <a:pt x="2449" y="128"/>
                  </a:lnTo>
                  <a:moveTo>
                    <a:pt x="2475" y="90"/>
                  </a:moveTo>
                  <a:lnTo>
                    <a:pt x="2497" y="121"/>
                  </a:lnTo>
                  <a:moveTo>
                    <a:pt x="2466" y="128"/>
                  </a:moveTo>
                  <a:lnTo>
                    <a:pt x="2490" y="123"/>
                  </a:lnTo>
                  <a:moveTo>
                    <a:pt x="2490" y="121"/>
                  </a:moveTo>
                  <a:lnTo>
                    <a:pt x="2487" y="150"/>
                  </a:lnTo>
                  <a:moveTo>
                    <a:pt x="2490" y="150"/>
                  </a:moveTo>
                  <a:lnTo>
                    <a:pt x="2466" y="154"/>
                  </a:lnTo>
                  <a:moveTo>
                    <a:pt x="2497" y="121"/>
                  </a:moveTo>
                  <a:lnTo>
                    <a:pt x="2509" y="121"/>
                  </a:lnTo>
                  <a:moveTo>
                    <a:pt x="2466" y="118"/>
                  </a:moveTo>
                  <a:lnTo>
                    <a:pt x="2466" y="159"/>
                  </a:lnTo>
                  <a:moveTo>
                    <a:pt x="2550" y="49"/>
                  </a:moveTo>
                  <a:lnTo>
                    <a:pt x="2521" y="53"/>
                  </a:lnTo>
                  <a:moveTo>
                    <a:pt x="2526" y="87"/>
                  </a:moveTo>
                  <a:lnTo>
                    <a:pt x="2550" y="82"/>
                  </a:lnTo>
                  <a:moveTo>
                    <a:pt x="2550" y="111"/>
                  </a:moveTo>
                  <a:lnTo>
                    <a:pt x="2521" y="130"/>
                  </a:lnTo>
                  <a:moveTo>
                    <a:pt x="2535" y="51"/>
                  </a:moveTo>
                  <a:lnTo>
                    <a:pt x="2535" y="121"/>
                  </a:lnTo>
                  <a:moveTo>
                    <a:pt x="2581" y="39"/>
                  </a:moveTo>
                  <a:lnTo>
                    <a:pt x="2590" y="51"/>
                  </a:lnTo>
                  <a:moveTo>
                    <a:pt x="2595" y="66"/>
                  </a:moveTo>
                  <a:lnTo>
                    <a:pt x="2552" y="70"/>
                  </a:lnTo>
                  <a:moveTo>
                    <a:pt x="2554" y="85"/>
                  </a:moveTo>
                  <a:lnTo>
                    <a:pt x="2562" y="102"/>
                  </a:lnTo>
                  <a:moveTo>
                    <a:pt x="2566" y="111"/>
                  </a:moveTo>
                  <a:lnTo>
                    <a:pt x="2545" y="135"/>
                  </a:lnTo>
                  <a:moveTo>
                    <a:pt x="2571" y="92"/>
                  </a:moveTo>
                  <a:lnTo>
                    <a:pt x="2595" y="140"/>
                  </a:lnTo>
                  <a:lnTo>
                    <a:pt x="2605" y="140"/>
                  </a:lnTo>
                  <a:moveTo>
                    <a:pt x="2581" y="109"/>
                  </a:moveTo>
                  <a:lnTo>
                    <a:pt x="2593" y="82"/>
                  </a:lnTo>
                  <a:moveTo>
                    <a:pt x="2559" y="150"/>
                  </a:moveTo>
                  <a:lnTo>
                    <a:pt x="2571" y="162"/>
                  </a:lnTo>
                  <a:lnTo>
                    <a:pt x="2571" y="30"/>
                  </a:lnTo>
                  <a:moveTo>
                    <a:pt x="1722" y="6"/>
                  </a:moveTo>
                  <a:lnTo>
                    <a:pt x="2178" y="1"/>
                  </a:lnTo>
                  <a:lnTo>
                    <a:pt x="2180" y="178"/>
                  </a:lnTo>
                  <a:lnTo>
                    <a:pt x="1724" y="183"/>
                  </a:lnTo>
                  <a:lnTo>
                    <a:pt x="1722" y="6"/>
                  </a:lnTo>
                  <a:close/>
                  <a:moveTo>
                    <a:pt x="1940" y="102"/>
                  </a:moveTo>
                  <a:lnTo>
                    <a:pt x="1957" y="90"/>
                  </a:lnTo>
                  <a:lnTo>
                    <a:pt x="1938" y="99"/>
                  </a:lnTo>
                  <a:moveTo>
                    <a:pt x="1930" y="97"/>
                  </a:moveTo>
                  <a:lnTo>
                    <a:pt x="1938" y="94"/>
                  </a:lnTo>
                  <a:lnTo>
                    <a:pt x="1940" y="87"/>
                  </a:lnTo>
                  <a:lnTo>
                    <a:pt x="1935" y="82"/>
                  </a:lnTo>
                  <a:moveTo>
                    <a:pt x="1950" y="106"/>
                  </a:moveTo>
                  <a:lnTo>
                    <a:pt x="1957" y="90"/>
                  </a:lnTo>
                  <a:lnTo>
                    <a:pt x="1945" y="106"/>
                  </a:lnTo>
                  <a:moveTo>
                    <a:pt x="1942" y="102"/>
                  </a:moveTo>
                  <a:lnTo>
                    <a:pt x="1957" y="90"/>
                  </a:lnTo>
                  <a:moveTo>
                    <a:pt x="1945" y="116"/>
                  </a:moveTo>
                  <a:lnTo>
                    <a:pt x="1945" y="106"/>
                  </a:lnTo>
                  <a:lnTo>
                    <a:pt x="1940" y="102"/>
                  </a:lnTo>
                  <a:lnTo>
                    <a:pt x="1930" y="99"/>
                  </a:lnTo>
                  <a:moveTo>
                    <a:pt x="1971" y="87"/>
                  </a:moveTo>
                  <a:lnTo>
                    <a:pt x="1962" y="90"/>
                  </a:lnTo>
                  <a:lnTo>
                    <a:pt x="1959" y="97"/>
                  </a:lnTo>
                  <a:lnTo>
                    <a:pt x="1964" y="104"/>
                  </a:lnTo>
                  <a:moveTo>
                    <a:pt x="1878" y="126"/>
                  </a:moveTo>
                  <a:lnTo>
                    <a:pt x="1875" y="123"/>
                  </a:lnTo>
                  <a:lnTo>
                    <a:pt x="1875" y="116"/>
                  </a:lnTo>
                  <a:lnTo>
                    <a:pt x="1875" y="118"/>
                  </a:lnTo>
                  <a:lnTo>
                    <a:pt x="1882" y="118"/>
                  </a:lnTo>
                  <a:lnTo>
                    <a:pt x="1882" y="116"/>
                  </a:lnTo>
                  <a:lnTo>
                    <a:pt x="1882" y="111"/>
                  </a:lnTo>
                  <a:lnTo>
                    <a:pt x="1880" y="111"/>
                  </a:lnTo>
                  <a:lnTo>
                    <a:pt x="1878" y="111"/>
                  </a:lnTo>
                  <a:lnTo>
                    <a:pt x="1878" y="109"/>
                  </a:lnTo>
                  <a:lnTo>
                    <a:pt x="1878" y="104"/>
                  </a:lnTo>
                  <a:lnTo>
                    <a:pt x="1875" y="104"/>
                  </a:lnTo>
                  <a:lnTo>
                    <a:pt x="1875" y="102"/>
                  </a:lnTo>
                  <a:lnTo>
                    <a:pt x="1873" y="102"/>
                  </a:lnTo>
                  <a:lnTo>
                    <a:pt x="1870" y="102"/>
                  </a:lnTo>
                  <a:lnTo>
                    <a:pt x="1870" y="99"/>
                  </a:lnTo>
                  <a:lnTo>
                    <a:pt x="1870" y="92"/>
                  </a:lnTo>
                  <a:lnTo>
                    <a:pt x="1868" y="92"/>
                  </a:lnTo>
                  <a:lnTo>
                    <a:pt x="1873" y="73"/>
                  </a:lnTo>
                  <a:lnTo>
                    <a:pt x="1873" y="66"/>
                  </a:lnTo>
                  <a:lnTo>
                    <a:pt x="1875" y="66"/>
                  </a:lnTo>
                  <a:lnTo>
                    <a:pt x="1875" y="61"/>
                  </a:lnTo>
                  <a:lnTo>
                    <a:pt x="1878" y="61"/>
                  </a:lnTo>
                  <a:lnTo>
                    <a:pt x="1878" y="56"/>
                  </a:lnTo>
                  <a:lnTo>
                    <a:pt x="1880" y="56"/>
                  </a:lnTo>
                  <a:lnTo>
                    <a:pt x="1885" y="56"/>
                  </a:lnTo>
                  <a:lnTo>
                    <a:pt x="1885" y="58"/>
                  </a:lnTo>
                  <a:lnTo>
                    <a:pt x="1885" y="61"/>
                  </a:lnTo>
                  <a:lnTo>
                    <a:pt x="1887" y="61"/>
                  </a:lnTo>
                  <a:lnTo>
                    <a:pt x="1887" y="66"/>
                  </a:lnTo>
                  <a:lnTo>
                    <a:pt x="1890" y="66"/>
                  </a:lnTo>
                  <a:lnTo>
                    <a:pt x="1894" y="66"/>
                  </a:lnTo>
                  <a:lnTo>
                    <a:pt x="1894" y="63"/>
                  </a:lnTo>
                  <a:lnTo>
                    <a:pt x="1897" y="63"/>
                  </a:lnTo>
                  <a:lnTo>
                    <a:pt x="1897" y="61"/>
                  </a:lnTo>
                  <a:lnTo>
                    <a:pt x="1899" y="61"/>
                  </a:lnTo>
                  <a:lnTo>
                    <a:pt x="1899" y="58"/>
                  </a:lnTo>
                  <a:lnTo>
                    <a:pt x="1902" y="58"/>
                  </a:lnTo>
                  <a:lnTo>
                    <a:pt x="1902" y="56"/>
                  </a:lnTo>
                  <a:lnTo>
                    <a:pt x="1904" y="56"/>
                  </a:lnTo>
                  <a:lnTo>
                    <a:pt x="1904" y="53"/>
                  </a:lnTo>
                  <a:lnTo>
                    <a:pt x="1904" y="49"/>
                  </a:lnTo>
                  <a:lnTo>
                    <a:pt x="1902" y="49"/>
                  </a:lnTo>
                  <a:lnTo>
                    <a:pt x="1899" y="49"/>
                  </a:lnTo>
                  <a:lnTo>
                    <a:pt x="1899" y="51"/>
                  </a:lnTo>
                  <a:lnTo>
                    <a:pt x="1897" y="51"/>
                  </a:lnTo>
                  <a:lnTo>
                    <a:pt x="1897" y="53"/>
                  </a:lnTo>
                  <a:lnTo>
                    <a:pt x="1890" y="53"/>
                  </a:lnTo>
                  <a:lnTo>
                    <a:pt x="1890" y="51"/>
                  </a:lnTo>
                  <a:lnTo>
                    <a:pt x="1887" y="51"/>
                  </a:lnTo>
                  <a:lnTo>
                    <a:pt x="1887" y="49"/>
                  </a:lnTo>
                  <a:lnTo>
                    <a:pt x="1885" y="49"/>
                  </a:lnTo>
                  <a:lnTo>
                    <a:pt x="1885" y="46"/>
                  </a:lnTo>
                  <a:lnTo>
                    <a:pt x="1885" y="44"/>
                  </a:lnTo>
                  <a:lnTo>
                    <a:pt x="1887" y="44"/>
                  </a:lnTo>
                  <a:lnTo>
                    <a:pt x="1887" y="42"/>
                  </a:lnTo>
                  <a:lnTo>
                    <a:pt x="1890" y="39"/>
                  </a:lnTo>
                  <a:lnTo>
                    <a:pt x="1892" y="37"/>
                  </a:lnTo>
                  <a:lnTo>
                    <a:pt x="1894" y="34"/>
                  </a:lnTo>
                  <a:lnTo>
                    <a:pt x="1897" y="32"/>
                  </a:lnTo>
                  <a:lnTo>
                    <a:pt x="1899" y="30"/>
                  </a:lnTo>
                  <a:lnTo>
                    <a:pt x="1902" y="30"/>
                  </a:lnTo>
                  <a:lnTo>
                    <a:pt x="1902" y="27"/>
                  </a:lnTo>
                  <a:lnTo>
                    <a:pt x="1906" y="27"/>
                  </a:lnTo>
                  <a:lnTo>
                    <a:pt x="1909" y="25"/>
                  </a:lnTo>
                  <a:lnTo>
                    <a:pt x="1911" y="22"/>
                  </a:lnTo>
                  <a:lnTo>
                    <a:pt x="1911" y="20"/>
                  </a:lnTo>
                  <a:lnTo>
                    <a:pt x="1914" y="20"/>
                  </a:lnTo>
                  <a:moveTo>
                    <a:pt x="1914" y="20"/>
                  </a:moveTo>
                  <a:lnTo>
                    <a:pt x="1916" y="20"/>
                  </a:lnTo>
                  <a:lnTo>
                    <a:pt x="1916" y="17"/>
                  </a:lnTo>
                  <a:lnTo>
                    <a:pt x="1923" y="17"/>
                  </a:lnTo>
                  <a:lnTo>
                    <a:pt x="1923" y="15"/>
                  </a:lnTo>
                  <a:lnTo>
                    <a:pt x="1926" y="15"/>
                  </a:lnTo>
                  <a:lnTo>
                    <a:pt x="1926" y="17"/>
                  </a:lnTo>
                  <a:lnTo>
                    <a:pt x="1926" y="20"/>
                  </a:lnTo>
                  <a:lnTo>
                    <a:pt x="1923" y="20"/>
                  </a:lnTo>
                  <a:lnTo>
                    <a:pt x="1923" y="22"/>
                  </a:lnTo>
                  <a:lnTo>
                    <a:pt x="1926" y="25"/>
                  </a:lnTo>
                  <a:lnTo>
                    <a:pt x="1930" y="25"/>
                  </a:lnTo>
                  <a:lnTo>
                    <a:pt x="1930" y="22"/>
                  </a:lnTo>
                  <a:lnTo>
                    <a:pt x="1933" y="22"/>
                  </a:lnTo>
                  <a:lnTo>
                    <a:pt x="1933" y="20"/>
                  </a:lnTo>
                  <a:lnTo>
                    <a:pt x="1938" y="20"/>
                  </a:lnTo>
                  <a:lnTo>
                    <a:pt x="1938" y="17"/>
                  </a:lnTo>
                  <a:lnTo>
                    <a:pt x="1942" y="17"/>
                  </a:lnTo>
                  <a:lnTo>
                    <a:pt x="1942" y="15"/>
                  </a:lnTo>
                  <a:lnTo>
                    <a:pt x="1942" y="13"/>
                  </a:lnTo>
                  <a:lnTo>
                    <a:pt x="1945" y="13"/>
                  </a:lnTo>
                  <a:lnTo>
                    <a:pt x="1947" y="13"/>
                  </a:lnTo>
                  <a:lnTo>
                    <a:pt x="1947" y="10"/>
                  </a:lnTo>
                  <a:lnTo>
                    <a:pt x="1952" y="10"/>
                  </a:lnTo>
                  <a:lnTo>
                    <a:pt x="1954" y="13"/>
                  </a:lnTo>
                  <a:lnTo>
                    <a:pt x="1957" y="13"/>
                  </a:lnTo>
                  <a:lnTo>
                    <a:pt x="1959" y="15"/>
                  </a:lnTo>
                  <a:lnTo>
                    <a:pt x="1959" y="17"/>
                  </a:lnTo>
                  <a:lnTo>
                    <a:pt x="1962" y="17"/>
                  </a:lnTo>
                  <a:lnTo>
                    <a:pt x="1964" y="17"/>
                  </a:lnTo>
                  <a:lnTo>
                    <a:pt x="1964" y="15"/>
                  </a:lnTo>
                  <a:lnTo>
                    <a:pt x="1964" y="13"/>
                  </a:lnTo>
                  <a:lnTo>
                    <a:pt x="1966" y="13"/>
                  </a:lnTo>
                  <a:lnTo>
                    <a:pt x="1971" y="13"/>
                  </a:lnTo>
                  <a:lnTo>
                    <a:pt x="1974" y="15"/>
                  </a:lnTo>
                  <a:lnTo>
                    <a:pt x="1978" y="15"/>
                  </a:lnTo>
                  <a:lnTo>
                    <a:pt x="1978" y="17"/>
                  </a:lnTo>
                  <a:lnTo>
                    <a:pt x="1983" y="17"/>
                  </a:lnTo>
                  <a:lnTo>
                    <a:pt x="1986" y="20"/>
                  </a:lnTo>
                  <a:lnTo>
                    <a:pt x="1988" y="20"/>
                  </a:lnTo>
                  <a:lnTo>
                    <a:pt x="1988" y="22"/>
                  </a:lnTo>
                  <a:lnTo>
                    <a:pt x="1988" y="27"/>
                  </a:lnTo>
                  <a:lnTo>
                    <a:pt x="1986" y="27"/>
                  </a:lnTo>
                  <a:lnTo>
                    <a:pt x="1978" y="27"/>
                  </a:lnTo>
                  <a:lnTo>
                    <a:pt x="1978" y="30"/>
                  </a:lnTo>
                  <a:lnTo>
                    <a:pt x="1976" y="30"/>
                  </a:lnTo>
                  <a:lnTo>
                    <a:pt x="1976" y="32"/>
                  </a:lnTo>
                  <a:lnTo>
                    <a:pt x="1976" y="34"/>
                  </a:lnTo>
                  <a:lnTo>
                    <a:pt x="1978" y="34"/>
                  </a:lnTo>
                  <a:lnTo>
                    <a:pt x="1978" y="37"/>
                  </a:lnTo>
                  <a:lnTo>
                    <a:pt x="1981" y="37"/>
                  </a:lnTo>
                  <a:lnTo>
                    <a:pt x="1981" y="39"/>
                  </a:lnTo>
                  <a:lnTo>
                    <a:pt x="1983" y="39"/>
                  </a:lnTo>
                  <a:lnTo>
                    <a:pt x="1983" y="42"/>
                  </a:lnTo>
                  <a:lnTo>
                    <a:pt x="1986" y="44"/>
                  </a:lnTo>
                  <a:lnTo>
                    <a:pt x="1993" y="44"/>
                  </a:lnTo>
                  <a:lnTo>
                    <a:pt x="1993" y="42"/>
                  </a:lnTo>
                  <a:lnTo>
                    <a:pt x="1993" y="39"/>
                  </a:lnTo>
                  <a:lnTo>
                    <a:pt x="1990" y="39"/>
                  </a:lnTo>
                  <a:lnTo>
                    <a:pt x="1990" y="37"/>
                  </a:lnTo>
                  <a:lnTo>
                    <a:pt x="1988" y="37"/>
                  </a:lnTo>
                  <a:lnTo>
                    <a:pt x="1988" y="32"/>
                  </a:lnTo>
                  <a:lnTo>
                    <a:pt x="1990" y="32"/>
                  </a:lnTo>
                  <a:lnTo>
                    <a:pt x="1990" y="30"/>
                  </a:lnTo>
                  <a:lnTo>
                    <a:pt x="1993" y="30"/>
                  </a:lnTo>
                  <a:moveTo>
                    <a:pt x="1993" y="30"/>
                  </a:moveTo>
                  <a:lnTo>
                    <a:pt x="1993" y="27"/>
                  </a:lnTo>
                  <a:lnTo>
                    <a:pt x="1995" y="27"/>
                  </a:lnTo>
                  <a:lnTo>
                    <a:pt x="2000" y="27"/>
                  </a:lnTo>
                  <a:lnTo>
                    <a:pt x="2000" y="30"/>
                  </a:lnTo>
                  <a:lnTo>
                    <a:pt x="2002" y="30"/>
                  </a:lnTo>
                  <a:lnTo>
                    <a:pt x="2005" y="32"/>
                  </a:lnTo>
                  <a:lnTo>
                    <a:pt x="2007" y="34"/>
                  </a:lnTo>
                  <a:lnTo>
                    <a:pt x="2007" y="37"/>
                  </a:lnTo>
                  <a:lnTo>
                    <a:pt x="2010" y="37"/>
                  </a:lnTo>
                  <a:lnTo>
                    <a:pt x="2012" y="39"/>
                  </a:lnTo>
                  <a:lnTo>
                    <a:pt x="2012" y="42"/>
                  </a:lnTo>
                  <a:lnTo>
                    <a:pt x="2014" y="42"/>
                  </a:lnTo>
                  <a:lnTo>
                    <a:pt x="2014" y="46"/>
                  </a:lnTo>
                  <a:lnTo>
                    <a:pt x="2017" y="46"/>
                  </a:lnTo>
                  <a:lnTo>
                    <a:pt x="2017" y="51"/>
                  </a:lnTo>
                  <a:lnTo>
                    <a:pt x="2019" y="51"/>
                  </a:lnTo>
                  <a:lnTo>
                    <a:pt x="2022" y="53"/>
                  </a:lnTo>
                  <a:lnTo>
                    <a:pt x="2024" y="56"/>
                  </a:lnTo>
                  <a:lnTo>
                    <a:pt x="2024" y="61"/>
                  </a:lnTo>
                  <a:lnTo>
                    <a:pt x="2026" y="61"/>
                  </a:lnTo>
                  <a:lnTo>
                    <a:pt x="2026" y="68"/>
                  </a:lnTo>
                  <a:lnTo>
                    <a:pt x="2024" y="68"/>
                  </a:lnTo>
                  <a:lnTo>
                    <a:pt x="2024" y="66"/>
                  </a:lnTo>
                  <a:lnTo>
                    <a:pt x="2022" y="66"/>
                  </a:lnTo>
                  <a:lnTo>
                    <a:pt x="2019" y="66"/>
                  </a:lnTo>
                  <a:lnTo>
                    <a:pt x="2019" y="68"/>
                  </a:lnTo>
                  <a:lnTo>
                    <a:pt x="2019" y="73"/>
                  </a:lnTo>
                  <a:lnTo>
                    <a:pt x="2022" y="73"/>
                  </a:lnTo>
                  <a:lnTo>
                    <a:pt x="2022" y="75"/>
                  </a:lnTo>
                  <a:lnTo>
                    <a:pt x="2024" y="75"/>
                  </a:lnTo>
                  <a:lnTo>
                    <a:pt x="2024" y="82"/>
                  </a:lnTo>
                  <a:lnTo>
                    <a:pt x="2026" y="82"/>
                  </a:lnTo>
                  <a:lnTo>
                    <a:pt x="2026" y="85"/>
                  </a:lnTo>
                  <a:lnTo>
                    <a:pt x="2029" y="85"/>
                  </a:lnTo>
                  <a:lnTo>
                    <a:pt x="2031" y="85"/>
                  </a:lnTo>
                  <a:lnTo>
                    <a:pt x="2031" y="87"/>
                  </a:lnTo>
                  <a:lnTo>
                    <a:pt x="2031" y="99"/>
                  </a:lnTo>
                  <a:lnTo>
                    <a:pt x="2029" y="99"/>
                  </a:lnTo>
                  <a:lnTo>
                    <a:pt x="2026" y="99"/>
                  </a:lnTo>
                  <a:lnTo>
                    <a:pt x="2026" y="102"/>
                  </a:lnTo>
                  <a:lnTo>
                    <a:pt x="2024" y="102"/>
                  </a:lnTo>
                  <a:lnTo>
                    <a:pt x="2024" y="104"/>
                  </a:lnTo>
                  <a:lnTo>
                    <a:pt x="2024" y="106"/>
                  </a:lnTo>
                  <a:lnTo>
                    <a:pt x="2026" y="106"/>
                  </a:lnTo>
                  <a:lnTo>
                    <a:pt x="2029" y="106"/>
                  </a:lnTo>
                  <a:lnTo>
                    <a:pt x="2029" y="109"/>
                  </a:lnTo>
                  <a:lnTo>
                    <a:pt x="2029" y="118"/>
                  </a:lnTo>
                  <a:lnTo>
                    <a:pt x="2026" y="118"/>
                  </a:lnTo>
                  <a:lnTo>
                    <a:pt x="2026" y="123"/>
                  </a:lnTo>
                  <a:lnTo>
                    <a:pt x="2024" y="123"/>
                  </a:lnTo>
                  <a:lnTo>
                    <a:pt x="2024" y="126"/>
                  </a:lnTo>
                  <a:lnTo>
                    <a:pt x="2022" y="128"/>
                  </a:lnTo>
                  <a:lnTo>
                    <a:pt x="2022" y="130"/>
                  </a:lnTo>
                  <a:lnTo>
                    <a:pt x="2019" y="130"/>
                  </a:lnTo>
                  <a:lnTo>
                    <a:pt x="2017" y="130"/>
                  </a:lnTo>
                  <a:lnTo>
                    <a:pt x="2017" y="128"/>
                  </a:lnTo>
                  <a:lnTo>
                    <a:pt x="2017" y="126"/>
                  </a:lnTo>
                  <a:lnTo>
                    <a:pt x="2014" y="126"/>
                  </a:lnTo>
                  <a:lnTo>
                    <a:pt x="2014" y="118"/>
                  </a:lnTo>
                  <a:lnTo>
                    <a:pt x="2012" y="118"/>
                  </a:lnTo>
                  <a:lnTo>
                    <a:pt x="2007" y="118"/>
                  </a:lnTo>
                  <a:moveTo>
                    <a:pt x="2007" y="118"/>
                  </a:moveTo>
                  <a:lnTo>
                    <a:pt x="2007" y="121"/>
                  </a:lnTo>
                  <a:lnTo>
                    <a:pt x="2005" y="123"/>
                  </a:lnTo>
                  <a:lnTo>
                    <a:pt x="2002" y="123"/>
                  </a:lnTo>
                  <a:lnTo>
                    <a:pt x="2002" y="126"/>
                  </a:lnTo>
                  <a:lnTo>
                    <a:pt x="2000" y="126"/>
                  </a:lnTo>
                  <a:lnTo>
                    <a:pt x="2000" y="128"/>
                  </a:lnTo>
                  <a:lnTo>
                    <a:pt x="1998" y="128"/>
                  </a:lnTo>
                  <a:lnTo>
                    <a:pt x="1998" y="130"/>
                  </a:lnTo>
                  <a:lnTo>
                    <a:pt x="1998" y="135"/>
                  </a:lnTo>
                  <a:lnTo>
                    <a:pt x="2000" y="135"/>
                  </a:lnTo>
                  <a:lnTo>
                    <a:pt x="2002" y="135"/>
                  </a:lnTo>
                  <a:lnTo>
                    <a:pt x="2002" y="133"/>
                  </a:lnTo>
                  <a:lnTo>
                    <a:pt x="2005" y="133"/>
                  </a:lnTo>
                  <a:lnTo>
                    <a:pt x="2005" y="130"/>
                  </a:lnTo>
                  <a:lnTo>
                    <a:pt x="2012" y="130"/>
                  </a:lnTo>
                  <a:lnTo>
                    <a:pt x="2012" y="133"/>
                  </a:lnTo>
                  <a:lnTo>
                    <a:pt x="2014" y="133"/>
                  </a:lnTo>
                  <a:lnTo>
                    <a:pt x="2014" y="135"/>
                  </a:lnTo>
                  <a:lnTo>
                    <a:pt x="2017" y="135"/>
                  </a:lnTo>
                  <a:lnTo>
                    <a:pt x="2017" y="137"/>
                  </a:lnTo>
                  <a:lnTo>
                    <a:pt x="2017" y="140"/>
                  </a:lnTo>
                  <a:lnTo>
                    <a:pt x="2014" y="140"/>
                  </a:lnTo>
                  <a:lnTo>
                    <a:pt x="2014" y="142"/>
                  </a:lnTo>
                  <a:lnTo>
                    <a:pt x="2012" y="145"/>
                  </a:lnTo>
                  <a:lnTo>
                    <a:pt x="2010" y="147"/>
                  </a:lnTo>
                  <a:lnTo>
                    <a:pt x="2007" y="150"/>
                  </a:lnTo>
                  <a:lnTo>
                    <a:pt x="2005" y="152"/>
                  </a:lnTo>
                  <a:lnTo>
                    <a:pt x="2002" y="154"/>
                  </a:lnTo>
                  <a:lnTo>
                    <a:pt x="2000" y="154"/>
                  </a:lnTo>
                  <a:lnTo>
                    <a:pt x="2000" y="157"/>
                  </a:lnTo>
                  <a:lnTo>
                    <a:pt x="1995" y="157"/>
                  </a:lnTo>
                  <a:lnTo>
                    <a:pt x="1995" y="159"/>
                  </a:lnTo>
                  <a:lnTo>
                    <a:pt x="1993" y="159"/>
                  </a:lnTo>
                  <a:lnTo>
                    <a:pt x="1993" y="162"/>
                  </a:lnTo>
                  <a:lnTo>
                    <a:pt x="1990" y="162"/>
                  </a:lnTo>
                  <a:lnTo>
                    <a:pt x="1990" y="164"/>
                  </a:lnTo>
                  <a:lnTo>
                    <a:pt x="1986" y="164"/>
                  </a:lnTo>
                  <a:lnTo>
                    <a:pt x="1986" y="166"/>
                  </a:lnTo>
                  <a:lnTo>
                    <a:pt x="1981" y="166"/>
                  </a:lnTo>
                  <a:lnTo>
                    <a:pt x="1981" y="169"/>
                  </a:lnTo>
                  <a:lnTo>
                    <a:pt x="1976" y="169"/>
                  </a:lnTo>
                  <a:lnTo>
                    <a:pt x="1976" y="166"/>
                  </a:lnTo>
                  <a:lnTo>
                    <a:pt x="1976" y="164"/>
                  </a:lnTo>
                  <a:lnTo>
                    <a:pt x="1978" y="164"/>
                  </a:lnTo>
                  <a:lnTo>
                    <a:pt x="1978" y="162"/>
                  </a:lnTo>
                  <a:lnTo>
                    <a:pt x="1976" y="162"/>
                  </a:lnTo>
                  <a:lnTo>
                    <a:pt x="1976" y="159"/>
                  </a:lnTo>
                  <a:lnTo>
                    <a:pt x="1974" y="159"/>
                  </a:lnTo>
                  <a:lnTo>
                    <a:pt x="1974" y="162"/>
                  </a:lnTo>
                  <a:lnTo>
                    <a:pt x="1971" y="162"/>
                  </a:lnTo>
                  <a:lnTo>
                    <a:pt x="1969" y="162"/>
                  </a:lnTo>
                  <a:lnTo>
                    <a:pt x="1969" y="164"/>
                  </a:lnTo>
                  <a:lnTo>
                    <a:pt x="1966" y="164"/>
                  </a:lnTo>
                  <a:lnTo>
                    <a:pt x="1966" y="166"/>
                  </a:lnTo>
                  <a:lnTo>
                    <a:pt x="1962" y="166"/>
                  </a:lnTo>
                  <a:lnTo>
                    <a:pt x="1959" y="169"/>
                  </a:lnTo>
                  <a:lnTo>
                    <a:pt x="1959" y="173"/>
                  </a:lnTo>
                  <a:lnTo>
                    <a:pt x="1957" y="173"/>
                  </a:lnTo>
                  <a:lnTo>
                    <a:pt x="1947" y="173"/>
                  </a:lnTo>
                  <a:lnTo>
                    <a:pt x="1945" y="171"/>
                  </a:lnTo>
                  <a:lnTo>
                    <a:pt x="1942" y="171"/>
                  </a:lnTo>
                  <a:lnTo>
                    <a:pt x="1942" y="169"/>
                  </a:lnTo>
                  <a:lnTo>
                    <a:pt x="1942" y="166"/>
                  </a:lnTo>
                  <a:lnTo>
                    <a:pt x="1940" y="166"/>
                  </a:lnTo>
                  <a:lnTo>
                    <a:pt x="1938" y="166"/>
                  </a:lnTo>
                  <a:lnTo>
                    <a:pt x="1938" y="169"/>
                  </a:lnTo>
                  <a:lnTo>
                    <a:pt x="1938" y="171"/>
                  </a:lnTo>
                  <a:lnTo>
                    <a:pt x="1935" y="171"/>
                  </a:lnTo>
                  <a:lnTo>
                    <a:pt x="1928" y="171"/>
                  </a:lnTo>
                  <a:lnTo>
                    <a:pt x="1926" y="169"/>
                  </a:lnTo>
                  <a:lnTo>
                    <a:pt x="1921" y="169"/>
                  </a:lnTo>
                  <a:lnTo>
                    <a:pt x="1921" y="166"/>
                  </a:lnTo>
                  <a:lnTo>
                    <a:pt x="1916" y="166"/>
                  </a:lnTo>
                  <a:lnTo>
                    <a:pt x="1916" y="164"/>
                  </a:lnTo>
                  <a:moveTo>
                    <a:pt x="1916" y="164"/>
                  </a:moveTo>
                  <a:lnTo>
                    <a:pt x="1914" y="164"/>
                  </a:lnTo>
                  <a:lnTo>
                    <a:pt x="1914" y="162"/>
                  </a:lnTo>
                  <a:lnTo>
                    <a:pt x="1914" y="159"/>
                  </a:lnTo>
                  <a:lnTo>
                    <a:pt x="1916" y="157"/>
                  </a:lnTo>
                  <a:lnTo>
                    <a:pt x="1923" y="157"/>
                  </a:lnTo>
                  <a:lnTo>
                    <a:pt x="1923" y="154"/>
                  </a:lnTo>
                  <a:lnTo>
                    <a:pt x="1926" y="154"/>
                  </a:lnTo>
                  <a:lnTo>
                    <a:pt x="1926" y="152"/>
                  </a:lnTo>
                  <a:lnTo>
                    <a:pt x="1926" y="150"/>
                  </a:lnTo>
                  <a:lnTo>
                    <a:pt x="1923" y="150"/>
                  </a:lnTo>
                  <a:lnTo>
                    <a:pt x="1923" y="147"/>
                  </a:lnTo>
                  <a:lnTo>
                    <a:pt x="1921" y="147"/>
                  </a:lnTo>
                  <a:lnTo>
                    <a:pt x="1918" y="145"/>
                  </a:lnTo>
                  <a:lnTo>
                    <a:pt x="1918" y="142"/>
                  </a:lnTo>
                  <a:lnTo>
                    <a:pt x="1916" y="142"/>
                  </a:lnTo>
                  <a:lnTo>
                    <a:pt x="1916" y="140"/>
                  </a:lnTo>
                  <a:lnTo>
                    <a:pt x="1914" y="140"/>
                  </a:lnTo>
                  <a:lnTo>
                    <a:pt x="1906" y="140"/>
                  </a:lnTo>
                  <a:lnTo>
                    <a:pt x="1906" y="142"/>
                  </a:lnTo>
                  <a:lnTo>
                    <a:pt x="1909" y="142"/>
                  </a:lnTo>
                  <a:lnTo>
                    <a:pt x="1909" y="145"/>
                  </a:lnTo>
                  <a:lnTo>
                    <a:pt x="1911" y="145"/>
                  </a:lnTo>
                  <a:lnTo>
                    <a:pt x="1911" y="147"/>
                  </a:lnTo>
                  <a:lnTo>
                    <a:pt x="1914" y="147"/>
                  </a:lnTo>
                  <a:lnTo>
                    <a:pt x="1914" y="150"/>
                  </a:lnTo>
                  <a:lnTo>
                    <a:pt x="1914" y="152"/>
                  </a:lnTo>
                  <a:lnTo>
                    <a:pt x="1911" y="152"/>
                  </a:lnTo>
                  <a:lnTo>
                    <a:pt x="1911" y="154"/>
                  </a:lnTo>
                  <a:lnTo>
                    <a:pt x="1909" y="154"/>
                  </a:lnTo>
                  <a:lnTo>
                    <a:pt x="1909" y="157"/>
                  </a:lnTo>
                  <a:lnTo>
                    <a:pt x="1906" y="157"/>
                  </a:lnTo>
                  <a:lnTo>
                    <a:pt x="1906" y="159"/>
                  </a:lnTo>
                  <a:lnTo>
                    <a:pt x="1904" y="159"/>
                  </a:lnTo>
                  <a:lnTo>
                    <a:pt x="1904" y="157"/>
                  </a:lnTo>
                  <a:lnTo>
                    <a:pt x="1902" y="157"/>
                  </a:lnTo>
                  <a:lnTo>
                    <a:pt x="1899" y="154"/>
                  </a:lnTo>
                  <a:lnTo>
                    <a:pt x="1897" y="152"/>
                  </a:lnTo>
                  <a:lnTo>
                    <a:pt x="1894" y="150"/>
                  </a:lnTo>
                  <a:lnTo>
                    <a:pt x="1892" y="150"/>
                  </a:lnTo>
                  <a:lnTo>
                    <a:pt x="1892" y="147"/>
                  </a:lnTo>
                  <a:lnTo>
                    <a:pt x="1890" y="145"/>
                  </a:lnTo>
                  <a:lnTo>
                    <a:pt x="1887" y="142"/>
                  </a:lnTo>
                  <a:lnTo>
                    <a:pt x="1887" y="140"/>
                  </a:lnTo>
                  <a:lnTo>
                    <a:pt x="1885" y="137"/>
                  </a:lnTo>
                  <a:lnTo>
                    <a:pt x="1885" y="135"/>
                  </a:lnTo>
                  <a:lnTo>
                    <a:pt x="1882" y="135"/>
                  </a:lnTo>
                  <a:lnTo>
                    <a:pt x="1882" y="133"/>
                  </a:lnTo>
                  <a:lnTo>
                    <a:pt x="1880" y="133"/>
                  </a:lnTo>
                  <a:lnTo>
                    <a:pt x="1880" y="130"/>
                  </a:lnTo>
                  <a:lnTo>
                    <a:pt x="1878" y="130"/>
                  </a:lnTo>
                  <a:lnTo>
                    <a:pt x="1878" y="126"/>
                  </a:lnTo>
                  <a:moveTo>
                    <a:pt x="1916" y="142"/>
                  </a:moveTo>
                  <a:lnTo>
                    <a:pt x="1911" y="147"/>
                  </a:lnTo>
                  <a:lnTo>
                    <a:pt x="1916" y="140"/>
                  </a:lnTo>
                  <a:moveTo>
                    <a:pt x="1914" y="152"/>
                  </a:moveTo>
                  <a:lnTo>
                    <a:pt x="1918" y="145"/>
                  </a:lnTo>
                  <a:moveTo>
                    <a:pt x="1906" y="159"/>
                  </a:moveTo>
                  <a:lnTo>
                    <a:pt x="1921" y="147"/>
                  </a:lnTo>
                  <a:moveTo>
                    <a:pt x="1914" y="164"/>
                  </a:moveTo>
                  <a:lnTo>
                    <a:pt x="1926" y="152"/>
                  </a:lnTo>
                  <a:lnTo>
                    <a:pt x="1914" y="162"/>
                  </a:lnTo>
                  <a:moveTo>
                    <a:pt x="1911" y="162"/>
                  </a:moveTo>
                  <a:lnTo>
                    <a:pt x="1923" y="150"/>
                  </a:lnTo>
                  <a:moveTo>
                    <a:pt x="1909" y="159"/>
                  </a:moveTo>
                  <a:lnTo>
                    <a:pt x="1921" y="147"/>
                  </a:lnTo>
                  <a:lnTo>
                    <a:pt x="1909" y="159"/>
                  </a:lnTo>
                  <a:close/>
                  <a:moveTo>
                    <a:pt x="1914" y="147"/>
                  </a:moveTo>
                  <a:lnTo>
                    <a:pt x="1918" y="142"/>
                  </a:lnTo>
                  <a:moveTo>
                    <a:pt x="1914" y="150"/>
                  </a:moveTo>
                  <a:lnTo>
                    <a:pt x="1918" y="145"/>
                  </a:lnTo>
                  <a:moveTo>
                    <a:pt x="1870" y="99"/>
                  </a:moveTo>
                  <a:lnTo>
                    <a:pt x="1870" y="102"/>
                  </a:lnTo>
                  <a:lnTo>
                    <a:pt x="1873" y="99"/>
                  </a:lnTo>
                  <a:moveTo>
                    <a:pt x="1873" y="102"/>
                  </a:moveTo>
                  <a:lnTo>
                    <a:pt x="1870" y="99"/>
                  </a:lnTo>
                  <a:moveTo>
                    <a:pt x="1909" y="142"/>
                  </a:moveTo>
                  <a:lnTo>
                    <a:pt x="1909" y="140"/>
                  </a:lnTo>
                  <a:moveTo>
                    <a:pt x="1878" y="109"/>
                  </a:moveTo>
                  <a:lnTo>
                    <a:pt x="1873" y="111"/>
                  </a:lnTo>
                  <a:lnTo>
                    <a:pt x="1878" y="106"/>
                  </a:lnTo>
                  <a:moveTo>
                    <a:pt x="1880" y="118"/>
                  </a:moveTo>
                  <a:lnTo>
                    <a:pt x="1882" y="116"/>
                  </a:lnTo>
                  <a:moveTo>
                    <a:pt x="1878" y="118"/>
                  </a:moveTo>
                  <a:lnTo>
                    <a:pt x="1882" y="113"/>
                  </a:lnTo>
                  <a:lnTo>
                    <a:pt x="1878" y="118"/>
                  </a:lnTo>
                  <a:close/>
                  <a:moveTo>
                    <a:pt x="1875" y="118"/>
                  </a:moveTo>
                  <a:lnTo>
                    <a:pt x="1882" y="111"/>
                  </a:lnTo>
                  <a:moveTo>
                    <a:pt x="1875" y="116"/>
                  </a:moveTo>
                  <a:lnTo>
                    <a:pt x="1880" y="111"/>
                  </a:lnTo>
                  <a:lnTo>
                    <a:pt x="1875" y="116"/>
                  </a:lnTo>
                  <a:close/>
                  <a:moveTo>
                    <a:pt x="1875" y="113"/>
                  </a:moveTo>
                  <a:lnTo>
                    <a:pt x="1878" y="109"/>
                  </a:lnTo>
                  <a:moveTo>
                    <a:pt x="1873" y="109"/>
                  </a:moveTo>
                  <a:lnTo>
                    <a:pt x="1878" y="104"/>
                  </a:lnTo>
                  <a:moveTo>
                    <a:pt x="1873" y="106"/>
                  </a:moveTo>
                  <a:lnTo>
                    <a:pt x="1875" y="102"/>
                  </a:lnTo>
                  <a:moveTo>
                    <a:pt x="1873" y="109"/>
                  </a:moveTo>
                  <a:lnTo>
                    <a:pt x="1878" y="104"/>
                  </a:lnTo>
                  <a:moveTo>
                    <a:pt x="1875" y="121"/>
                  </a:moveTo>
                  <a:lnTo>
                    <a:pt x="1875" y="118"/>
                  </a:lnTo>
                  <a:moveTo>
                    <a:pt x="1878" y="126"/>
                  </a:moveTo>
                  <a:lnTo>
                    <a:pt x="1878" y="123"/>
                  </a:lnTo>
                  <a:moveTo>
                    <a:pt x="1875" y="121"/>
                  </a:moveTo>
                  <a:lnTo>
                    <a:pt x="1875" y="116"/>
                  </a:lnTo>
                  <a:moveTo>
                    <a:pt x="1873" y="104"/>
                  </a:moveTo>
                  <a:lnTo>
                    <a:pt x="1875" y="102"/>
                  </a:lnTo>
                  <a:moveTo>
                    <a:pt x="1870" y="104"/>
                  </a:moveTo>
                  <a:lnTo>
                    <a:pt x="1873" y="102"/>
                  </a:lnTo>
                  <a:moveTo>
                    <a:pt x="1909" y="157"/>
                  </a:moveTo>
                  <a:lnTo>
                    <a:pt x="1904" y="159"/>
                  </a:lnTo>
                  <a:moveTo>
                    <a:pt x="1914" y="162"/>
                  </a:moveTo>
                  <a:lnTo>
                    <a:pt x="1914" y="159"/>
                  </a:lnTo>
                  <a:moveTo>
                    <a:pt x="1906" y="159"/>
                  </a:moveTo>
                  <a:lnTo>
                    <a:pt x="1906" y="157"/>
                  </a:lnTo>
                  <a:moveTo>
                    <a:pt x="1909" y="145"/>
                  </a:moveTo>
                  <a:lnTo>
                    <a:pt x="1914" y="140"/>
                  </a:lnTo>
                  <a:moveTo>
                    <a:pt x="1909" y="142"/>
                  </a:moveTo>
                  <a:lnTo>
                    <a:pt x="1911" y="140"/>
                  </a:lnTo>
                  <a:moveTo>
                    <a:pt x="1909" y="145"/>
                  </a:moveTo>
                  <a:lnTo>
                    <a:pt x="1914" y="140"/>
                  </a:lnTo>
                  <a:moveTo>
                    <a:pt x="1916" y="164"/>
                  </a:moveTo>
                  <a:lnTo>
                    <a:pt x="1914" y="162"/>
                  </a:lnTo>
                  <a:moveTo>
                    <a:pt x="2017" y="140"/>
                  </a:moveTo>
                  <a:lnTo>
                    <a:pt x="2017" y="137"/>
                  </a:lnTo>
                  <a:moveTo>
                    <a:pt x="2017" y="137"/>
                  </a:moveTo>
                  <a:lnTo>
                    <a:pt x="2017" y="135"/>
                  </a:lnTo>
                  <a:moveTo>
                    <a:pt x="2014" y="133"/>
                  </a:moveTo>
                  <a:lnTo>
                    <a:pt x="2017" y="128"/>
                  </a:lnTo>
                  <a:moveTo>
                    <a:pt x="1998" y="130"/>
                  </a:moveTo>
                  <a:lnTo>
                    <a:pt x="2005" y="123"/>
                  </a:lnTo>
                  <a:moveTo>
                    <a:pt x="2005" y="121"/>
                  </a:moveTo>
                  <a:lnTo>
                    <a:pt x="2010" y="118"/>
                  </a:lnTo>
                  <a:moveTo>
                    <a:pt x="2012" y="130"/>
                  </a:moveTo>
                  <a:lnTo>
                    <a:pt x="2017" y="128"/>
                  </a:lnTo>
                  <a:moveTo>
                    <a:pt x="2010" y="130"/>
                  </a:moveTo>
                  <a:lnTo>
                    <a:pt x="2014" y="126"/>
                  </a:lnTo>
                  <a:moveTo>
                    <a:pt x="2007" y="130"/>
                  </a:moveTo>
                  <a:lnTo>
                    <a:pt x="2014" y="121"/>
                  </a:lnTo>
                  <a:moveTo>
                    <a:pt x="2010" y="130"/>
                  </a:moveTo>
                  <a:lnTo>
                    <a:pt x="2014" y="123"/>
                  </a:lnTo>
                  <a:moveTo>
                    <a:pt x="2017" y="135"/>
                  </a:moveTo>
                  <a:lnTo>
                    <a:pt x="2019" y="133"/>
                  </a:lnTo>
                  <a:moveTo>
                    <a:pt x="2017" y="140"/>
                  </a:moveTo>
                  <a:lnTo>
                    <a:pt x="2017" y="137"/>
                  </a:lnTo>
                  <a:moveTo>
                    <a:pt x="2014" y="135"/>
                  </a:moveTo>
                  <a:lnTo>
                    <a:pt x="2022" y="130"/>
                  </a:lnTo>
                  <a:moveTo>
                    <a:pt x="2014" y="133"/>
                  </a:moveTo>
                  <a:lnTo>
                    <a:pt x="2019" y="130"/>
                  </a:lnTo>
                  <a:moveTo>
                    <a:pt x="1998" y="135"/>
                  </a:moveTo>
                  <a:lnTo>
                    <a:pt x="2014" y="118"/>
                  </a:lnTo>
                  <a:moveTo>
                    <a:pt x="2012" y="133"/>
                  </a:moveTo>
                  <a:lnTo>
                    <a:pt x="2017" y="128"/>
                  </a:lnTo>
                  <a:moveTo>
                    <a:pt x="2000" y="135"/>
                  </a:moveTo>
                  <a:lnTo>
                    <a:pt x="2014" y="121"/>
                  </a:lnTo>
                  <a:moveTo>
                    <a:pt x="1998" y="133"/>
                  </a:moveTo>
                  <a:lnTo>
                    <a:pt x="2012" y="118"/>
                  </a:lnTo>
                  <a:lnTo>
                    <a:pt x="1998" y="133"/>
                  </a:lnTo>
                  <a:close/>
                  <a:moveTo>
                    <a:pt x="1962" y="109"/>
                  </a:moveTo>
                  <a:lnTo>
                    <a:pt x="1950" y="106"/>
                  </a:lnTo>
                  <a:lnTo>
                    <a:pt x="1945" y="116"/>
                  </a:lnTo>
                  <a:moveTo>
                    <a:pt x="1976" y="169"/>
                  </a:moveTo>
                  <a:lnTo>
                    <a:pt x="1978" y="169"/>
                  </a:lnTo>
                  <a:moveTo>
                    <a:pt x="1976" y="169"/>
                  </a:moveTo>
                  <a:lnTo>
                    <a:pt x="1976" y="166"/>
                  </a:lnTo>
                  <a:moveTo>
                    <a:pt x="1974" y="169"/>
                  </a:moveTo>
                  <a:lnTo>
                    <a:pt x="1976" y="166"/>
                  </a:lnTo>
                  <a:moveTo>
                    <a:pt x="1971" y="169"/>
                  </a:moveTo>
                  <a:lnTo>
                    <a:pt x="1976" y="164"/>
                  </a:lnTo>
                  <a:moveTo>
                    <a:pt x="1969" y="169"/>
                  </a:moveTo>
                  <a:lnTo>
                    <a:pt x="1978" y="162"/>
                  </a:lnTo>
                  <a:moveTo>
                    <a:pt x="1959" y="173"/>
                  </a:moveTo>
                  <a:lnTo>
                    <a:pt x="1959" y="171"/>
                  </a:lnTo>
                  <a:moveTo>
                    <a:pt x="1957" y="173"/>
                  </a:moveTo>
                  <a:lnTo>
                    <a:pt x="1964" y="166"/>
                  </a:lnTo>
                  <a:moveTo>
                    <a:pt x="1959" y="169"/>
                  </a:moveTo>
                  <a:lnTo>
                    <a:pt x="1959" y="173"/>
                  </a:lnTo>
                  <a:moveTo>
                    <a:pt x="1942" y="171"/>
                  </a:moveTo>
                  <a:lnTo>
                    <a:pt x="1942" y="169"/>
                  </a:lnTo>
                  <a:moveTo>
                    <a:pt x="1959" y="171"/>
                  </a:moveTo>
                  <a:lnTo>
                    <a:pt x="1966" y="166"/>
                  </a:lnTo>
                  <a:moveTo>
                    <a:pt x="1938" y="169"/>
                  </a:moveTo>
                  <a:lnTo>
                    <a:pt x="1940" y="166"/>
                  </a:lnTo>
                  <a:lnTo>
                    <a:pt x="1938" y="171"/>
                  </a:lnTo>
                  <a:moveTo>
                    <a:pt x="1916" y="157"/>
                  </a:moveTo>
                  <a:lnTo>
                    <a:pt x="1923" y="150"/>
                  </a:lnTo>
                  <a:moveTo>
                    <a:pt x="1940" y="171"/>
                  </a:moveTo>
                  <a:lnTo>
                    <a:pt x="1942" y="169"/>
                  </a:lnTo>
                  <a:moveTo>
                    <a:pt x="1938" y="171"/>
                  </a:moveTo>
                  <a:lnTo>
                    <a:pt x="1942" y="166"/>
                  </a:lnTo>
                  <a:moveTo>
                    <a:pt x="1966" y="171"/>
                  </a:moveTo>
                  <a:lnTo>
                    <a:pt x="1976" y="162"/>
                  </a:lnTo>
                  <a:moveTo>
                    <a:pt x="1964" y="171"/>
                  </a:moveTo>
                  <a:lnTo>
                    <a:pt x="1976" y="159"/>
                  </a:lnTo>
                  <a:moveTo>
                    <a:pt x="1962" y="171"/>
                  </a:moveTo>
                  <a:lnTo>
                    <a:pt x="1974" y="159"/>
                  </a:lnTo>
                  <a:moveTo>
                    <a:pt x="2024" y="128"/>
                  </a:moveTo>
                  <a:lnTo>
                    <a:pt x="2022" y="128"/>
                  </a:lnTo>
                  <a:moveTo>
                    <a:pt x="1870" y="90"/>
                  </a:moveTo>
                  <a:lnTo>
                    <a:pt x="1868" y="92"/>
                  </a:lnTo>
                  <a:moveTo>
                    <a:pt x="1873" y="75"/>
                  </a:moveTo>
                  <a:lnTo>
                    <a:pt x="1873" y="73"/>
                  </a:lnTo>
                  <a:moveTo>
                    <a:pt x="1873" y="80"/>
                  </a:moveTo>
                  <a:lnTo>
                    <a:pt x="1875" y="80"/>
                  </a:lnTo>
                  <a:lnTo>
                    <a:pt x="1875" y="77"/>
                  </a:lnTo>
                  <a:lnTo>
                    <a:pt x="1875" y="80"/>
                  </a:lnTo>
                  <a:lnTo>
                    <a:pt x="1878" y="80"/>
                  </a:lnTo>
                  <a:lnTo>
                    <a:pt x="1875" y="82"/>
                  </a:lnTo>
                  <a:lnTo>
                    <a:pt x="1875" y="85"/>
                  </a:lnTo>
                  <a:lnTo>
                    <a:pt x="1873" y="85"/>
                  </a:lnTo>
                  <a:moveTo>
                    <a:pt x="1873" y="80"/>
                  </a:moveTo>
                  <a:lnTo>
                    <a:pt x="1873" y="77"/>
                  </a:lnTo>
                  <a:moveTo>
                    <a:pt x="1873" y="85"/>
                  </a:moveTo>
                  <a:lnTo>
                    <a:pt x="1875" y="82"/>
                  </a:lnTo>
                  <a:moveTo>
                    <a:pt x="1873" y="77"/>
                  </a:moveTo>
                  <a:lnTo>
                    <a:pt x="1873" y="80"/>
                  </a:lnTo>
                  <a:moveTo>
                    <a:pt x="1873" y="85"/>
                  </a:moveTo>
                  <a:lnTo>
                    <a:pt x="1870" y="85"/>
                  </a:lnTo>
                  <a:lnTo>
                    <a:pt x="1870" y="87"/>
                  </a:lnTo>
                  <a:lnTo>
                    <a:pt x="1870" y="90"/>
                  </a:lnTo>
                  <a:moveTo>
                    <a:pt x="1870" y="87"/>
                  </a:moveTo>
                  <a:lnTo>
                    <a:pt x="1870" y="85"/>
                  </a:lnTo>
                  <a:moveTo>
                    <a:pt x="1870" y="77"/>
                  </a:moveTo>
                  <a:lnTo>
                    <a:pt x="1873" y="77"/>
                  </a:lnTo>
                  <a:lnTo>
                    <a:pt x="1870" y="80"/>
                  </a:lnTo>
                  <a:moveTo>
                    <a:pt x="1873" y="75"/>
                  </a:moveTo>
                  <a:lnTo>
                    <a:pt x="1873" y="77"/>
                  </a:lnTo>
                  <a:lnTo>
                    <a:pt x="1873" y="73"/>
                  </a:lnTo>
                  <a:moveTo>
                    <a:pt x="1873" y="77"/>
                  </a:moveTo>
                  <a:lnTo>
                    <a:pt x="1873" y="75"/>
                  </a:lnTo>
                  <a:moveTo>
                    <a:pt x="1873" y="80"/>
                  </a:moveTo>
                  <a:lnTo>
                    <a:pt x="1873" y="77"/>
                  </a:lnTo>
                  <a:moveTo>
                    <a:pt x="1873" y="85"/>
                  </a:moveTo>
                  <a:lnTo>
                    <a:pt x="1873" y="82"/>
                  </a:lnTo>
                  <a:moveTo>
                    <a:pt x="1870" y="85"/>
                  </a:moveTo>
                  <a:lnTo>
                    <a:pt x="1875" y="80"/>
                  </a:lnTo>
                  <a:moveTo>
                    <a:pt x="1870" y="82"/>
                  </a:moveTo>
                  <a:lnTo>
                    <a:pt x="1873" y="80"/>
                  </a:lnTo>
                  <a:moveTo>
                    <a:pt x="1870" y="85"/>
                  </a:moveTo>
                  <a:lnTo>
                    <a:pt x="1875" y="77"/>
                  </a:lnTo>
                  <a:moveTo>
                    <a:pt x="1950" y="80"/>
                  </a:moveTo>
                  <a:lnTo>
                    <a:pt x="1957" y="90"/>
                  </a:lnTo>
                  <a:lnTo>
                    <a:pt x="1952" y="77"/>
                  </a:lnTo>
                  <a:moveTo>
                    <a:pt x="1962" y="90"/>
                  </a:moveTo>
                  <a:lnTo>
                    <a:pt x="1957" y="90"/>
                  </a:lnTo>
                  <a:lnTo>
                    <a:pt x="1959" y="90"/>
                  </a:lnTo>
                  <a:moveTo>
                    <a:pt x="1959" y="92"/>
                  </a:moveTo>
                  <a:lnTo>
                    <a:pt x="1957" y="90"/>
                  </a:lnTo>
                  <a:lnTo>
                    <a:pt x="1942" y="80"/>
                  </a:lnTo>
                  <a:moveTo>
                    <a:pt x="1942" y="87"/>
                  </a:moveTo>
                  <a:lnTo>
                    <a:pt x="1957" y="90"/>
                  </a:lnTo>
                  <a:lnTo>
                    <a:pt x="1942" y="85"/>
                  </a:lnTo>
                  <a:moveTo>
                    <a:pt x="1945" y="80"/>
                  </a:moveTo>
                  <a:lnTo>
                    <a:pt x="1957" y="90"/>
                  </a:lnTo>
                  <a:lnTo>
                    <a:pt x="1942" y="90"/>
                  </a:lnTo>
                  <a:moveTo>
                    <a:pt x="1940" y="82"/>
                  </a:moveTo>
                  <a:lnTo>
                    <a:pt x="1957" y="90"/>
                  </a:lnTo>
                  <a:moveTo>
                    <a:pt x="1938" y="80"/>
                  </a:moveTo>
                  <a:lnTo>
                    <a:pt x="1950" y="77"/>
                  </a:lnTo>
                  <a:lnTo>
                    <a:pt x="1959" y="70"/>
                  </a:lnTo>
                  <a:moveTo>
                    <a:pt x="1959" y="68"/>
                  </a:moveTo>
                  <a:lnTo>
                    <a:pt x="1957" y="77"/>
                  </a:lnTo>
                  <a:lnTo>
                    <a:pt x="1962" y="82"/>
                  </a:lnTo>
                  <a:lnTo>
                    <a:pt x="1969" y="85"/>
                  </a:lnTo>
                  <a:moveTo>
                    <a:pt x="2314" y="349"/>
                  </a:moveTo>
                  <a:lnTo>
                    <a:pt x="2233" y="361"/>
                  </a:lnTo>
                  <a:moveTo>
                    <a:pt x="2266" y="356"/>
                  </a:moveTo>
                  <a:lnTo>
                    <a:pt x="2264" y="310"/>
                  </a:lnTo>
                  <a:moveTo>
                    <a:pt x="2288" y="308"/>
                  </a:moveTo>
                  <a:lnTo>
                    <a:pt x="2283" y="353"/>
                  </a:lnTo>
                  <a:moveTo>
                    <a:pt x="2254" y="366"/>
                  </a:moveTo>
                  <a:lnTo>
                    <a:pt x="2254" y="418"/>
                  </a:lnTo>
                  <a:moveTo>
                    <a:pt x="2293" y="406"/>
                  </a:moveTo>
                  <a:lnTo>
                    <a:pt x="2298" y="366"/>
                  </a:lnTo>
                  <a:moveTo>
                    <a:pt x="2262" y="392"/>
                  </a:moveTo>
                  <a:lnTo>
                    <a:pt x="2288" y="387"/>
                  </a:lnTo>
                  <a:moveTo>
                    <a:pt x="2274" y="356"/>
                  </a:moveTo>
                  <a:lnTo>
                    <a:pt x="2274" y="409"/>
                  </a:lnTo>
                  <a:moveTo>
                    <a:pt x="2269" y="418"/>
                  </a:moveTo>
                  <a:lnTo>
                    <a:pt x="2240" y="450"/>
                  </a:lnTo>
                  <a:moveTo>
                    <a:pt x="2281" y="416"/>
                  </a:moveTo>
                  <a:lnTo>
                    <a:pt x="2302" y="445"/>
                  </a:lnTo>
                  <a:moveTo>
                    <a:pt x="2305" y="330"/>
                  </a:moveTo>
                  <a:lnTo>
                    <a:pt x="2245" y="339"/>
                  </a:lnTo>
                  <a:moveTo>
                    <a:pt x="2254" y="375"/>
                  </a:moveTo>
                  <a:lnTo>
                    <a:pt x="2298" y="373"/>
                  </a:lnTo>
                  <a:moveTo>
                    <a:pt x="2298" y="406"/>
                  </a:moveTo>
                  <a:lnTo>
                    <a:pt x="2254" y="413"/>
                  </a:lnTo>
                  <a:moveTo>
                    <a:pt x="2372" y="322"/>
                  </a:moveTo>
                  <a:lnTo>
                    <a:pt x="2350" y="363"/>
                  </a:lnTo>
                  <a:lnTo>
                    <a:pt x="2326" y="394"/>
                  </a:lnTo>
                  <a:moveTo>
                    <a:pt x="2370" y="332"/>
                  </a:moveTo>
                  <a:lnTo>
                    <a:pt x="2406" y="382"/>
                  </a:lnTo>
                  <a:lnTo>
                    <a:pt x="2413" y="382"/>
                  </a:lnTo>
                  <a:moveTo>
                    <a:pt x="2331" y="440"/>
                  </a:moveTo>
                  <a:lnTo>
                    <a:pt x="2406" y="433"/>
                  </a:lnTo>
                  <a:moveTo>
                    <a:pt x="2370" y="435"/>
                  </a:moveTo>
                  <a:lnTo>
                    <a:pt x="2370" y="368"/>
                  </a:lnTo>
                  <a:moveTo>
                    <a:pt x="2350" y="406"/>
                  </a:moveTo>
                  <a:lnTo>
                    <a:pt x="2358" y="426"/>
                  </a:lnTo>
                  <a:moveTo>
                    <a:pt x="2379" y="430"/>
                  </a:moveTo>
                  <a:lnTo>
                    <a:pt x="2389" y="404"/>
                  </a:lnTo>
                  <a:moveTo>
                    <a:pt x="2394" y="392"/>
                  </a:moveTo>
                  <a:lnTo>
                    <a:pt x="2346" y="399"/>
                  </a:lnTo>
                  <a:moveTo>
                    <a:pt x="2353" y="373"/>
                  </a:moveTo>
                  <a:lnTo>
                    <a:pt x="2386" y="368"/>
                  </a:lnTo>
                  <a:moveTo>
                    <a:pt x="2480" y="445"/>
                  </a:moveTo>
                  <a:lnTo>
                    <a:pt x="2480" y="315"/>
                  </a:lnTo>
                  <a:moveTo>
                    <a:pt x="2504" y="363"/>
                  </a:moveTo>
                  <a:lnTo>
                    <a:pt x="2456" y="373"/>
                  </a:lnTo>
                  <a:moveTo>
                    <a:pt x="2430" y="346"/>
                  </a:moveTo>
                  <a:lnTo>
                    <a:pt x="2430" y="399"/>
                  </a:lnTo>
                  <a:moveTo>
                    <a:pt x="2430" y="392"/>
                  </a:moveTo>
                  <a:lnTo>
                    <a:pt x="2454" y="387"/>
                  </a:lnTo>
                  <a:moveTo>
                    <a:pt x="2451" y="387"/>
                  </a:moveTo>
                  <a:lnTo>
                    <a:pt x="2451" y="349"/>
                  </a:lnTo>
                  <a:moveTo>
                    <a:pt x="2451" y="351"/>
                  </a:moveTo>
                  <a:lnTo>
                    <a:pt x="2430" y="356"/>
                  </a:lnTo>
                  <a:moveTo>
                    <a:pt x="1724" y="327"/>
                  </a:moveTo>
                  <a:lnTo>
                    <a:pt x="1743" y="308"/>
                  </a:lnTo>
                  <a:moveTo>
                    <a:pt x="1760" y="291"/>
                  </a:moveTo>
                  <a:lnTo>
                    <a:pt x="1760" y="289"/>
                  </a:lnTo>
                  <a:moveTo>
                    <a:pt x="1734" y="385"/>
                  </a:moveTo>
                  <a:lnTo>
                    <a:pt x="1734" y="382"/>
                  </a:lnTo>
                  <a:moveTo>
                    <a:pt x="1750" y="368"/>
                  </a:moveTo>
                  <a:lnTo>
                    <a:pt x="1830" y="291"/>
                  </a:lnTo>
                  <a:moveTo>
                    <a:pt x="1726" y="462"/>
                  </a:moveTo>
                  <a:lnTo>
                    <a:pt x="1810" y="377"/>
                  </a:lnTo>
                  <a:moveTo>
                    <a:pt x="1830" y="358"/>
                  </a:moveTo>
                  <a:lnTo>
                    <a:pt x="1830" y="356"/>
                  </a:lnTo>
                  <a:moveTo>
                    <a:pt x="1846" y="342"/>
                  </a:moveTo>
                  <a:lnTo>
                    <a:pt x="1899" y="289"/>
                  </a:lnTo>
                  <a:moveTo>
                    <a:pt x="1803" y="454"/>
                  </a:moveTo>
                  <a:lnTo>
                    <a:pt x="1803" y="452"/>
                  </a:lnTo>
                  <a:moveTo>
                    <a:pt x="1820" y="435"/>
                  </a:moveTo>
                  <a:lnTo>
                    <a:pt x="1906" y="351"/>
                  </a:lnTo>
                  <a:moveTo>
                    <a:pt x="1923" y="334"/>
                  </a:moveTo>
                  <a:lnTo>
                    <a:pt x="1923" y="332"/>
                  </a:lnTo>
                  <a:moveTo>
                    <a:pt x="1940" y="317"/>
                  </a:moveTo>
                  <a:lnTo>
                    <a:pt x="1966" y="289"/>
                  </a:lnTo>
                  <a:moveTo>
                    <a:pt x="1858" y="469"/>
                  </a:moveTo>
                  <a:lnTo>
                    <a:pt x="1880" y="445"/>
                  </a:lnTo>
                  <a:moveTo>
                    <a:pt x="1897" y="428"/>
                  </a:moveTo>
                  <a:lnTo>
                    <a:pt x="1897" y="426"/>
                  </a:lnTo>
                  <a:moveTo>
                    <a:pt x="1914" y="411"/>
                  </a:moveTo>
                  <a:lnTo>
                    <a:pt x="2000" y="325"/>
                  </a:lnTo>
                  <a:moveTo>
                    <a:pt x="2017" y="308"/>
                  </a:moveTo>
                  <a:lnTo>
                    <a:pt x="2017" y="306"/>
                  </a:lnTo>
                  <a:moveTo>
                    <a:pt x="2034" y="291"/>
                  </a:moveTo>
                  <a:lnTo>
                    <a:pt x="2036" y="289"/>
                  </a:lnTo>
                  <a:moveTo>
                    <a:pt x="1926" y="466"/>
                  </a:moveTo>
                  <a:lnTo>
                    <a:pt x="1974" y="418"/>
                  </a:lnTo>
                  <a:moveTo>
                    <a:pt x="1990" y="402"/>
                  </a:moveTo>
                  <a:lnTo>
                    <a:pt x="1990" y="399"/>
                  </a:lnTo>
                  <a:moveTo>
                    <a:pt x="2007" y="385"/>
                  </a:moveTo>
                  <a:lnTo>
                    <a:pt x="2094" y="298"/>
                  </a:lnTo>
                  <a:moveTo>
                    <a:pt x="1995" y="466"/>
                  </a:moveTo>
                  <a:lnTo>
                    <a:pt x="2067" y="394"/>
                  </a:lnTo>
                  <a:moveTo>
                    <a:pt x="2086" y="377"/>
                  </a:moveTo>
                  <a:lnTo>
                    <a:pt x="2086" y="375"/>
                  </a:lnTo>
                  <a:moveTo>
                    <a:pt x="2103" y="358"/>
                  </a:moveTo>
                  <a:lnTo>
                    <a:pt x="2175" y="289"/>
                  </a:lnTo>
                  <a:moveTo>
                    <a:pt x="2077" y="454"/>
                  </a:moveTo>
                  <a:lnTo>
                    <a:pt x="2163" y="368"/>
                  </a:lnTo>
                  <a:moveTo>
                    <a:pt x="2180" y="351"/>
                  </a:moveTo>
                  <a:lnTo>
                    <a:pt x="2180" y="349"/>
                  </a:lnTo>
                  <a:moveTo>
                    <a:pt x="2134" y="466"/>
                  </a:moveTo>
                  <a:lnTo>
                    <a:pt x="2137" y="462"/>
                  </a:lnTo>
                  <a:moveTo>
                    <a:pt x="2154" y="445"/>
                  </a:moveTo>
                  <a:lnTo>
                    <a:pt x="2154" y="442"/>
                  </a:lnTo>
                  <a:moveTo>
                    <a:pt x="2170" y="428"/>
                  </a:moveTo>
                  <a:lnTo>
                    <a:pt x="2180" y="418"/>
                  </a:lnTo>
                  <a:moveTo>
                    <a:pt x="1724" y="291"/>
                  </a:moveTo>
                  <a:lnTo>
                    <a:pt x="2180" y="286"/>
                  </a:lnTo>
                  <a:lnTo>
                    <a:pt x="2180" y="466"/>
                  </a:lnTo>
                  <a:lnTo>
                    <a:pt x="1726" y="469"/>
                  </a:lnTo>
                  <a:lnTo>
                    <a:pt x="1724" y="291"/>
                  </a:lnTo>
                  <a:close/>
                  <a:moveTo>
                    <a:pt x="2240" y="617"/>
                  </a:moveTo>
                  <a:lnTo>
                    <a:pt x="2262" y="617"/>
                  </a:lnTo>
                  <a:moveTo>
                    <a:pt x="2262" y="663"/>
                  </a:moveTo>
                  <a:lnTo>
                    <a:pt x="2274" y="658"/>
                  </a:lnTo>
                  <a:lnTo>
                    <a:pt x="2283" y="649"/>
                  </a:lnTo>
                  <a:lnTo>
                    <a:pt x="2283" y="634"/>
                  </a:lnTo>
                  <a:lnTo>
                    <a:pt x="2274" y="625"/>
                  </a:lnTo>
                  <a:lnTo>
                    <a:pt x="2262" y="620"/>
                  </a:lnTo>
                  <a:moveTo>
                    <a:pt x="2262" y="663"/>
                  </a:moveTo>
                  <a:lnTo>
                    <a:pt x="2250" y="663"/>
                  </a:lnTo>
                  <a:moveTo>
                    <a:pt x="2283" y="685"/>
                  </a:moveTo>
                  <a:lnTo>
                    <a:pt x="2281" y="673"/>
                  </a:lnTo>
                  <a:lnTo>
                    <a:pt x="2271" y="666"/>
                  </a:lnTo>
                  <a:lnTo>
                    <a:pt x="2262" y="663"/>
                  </a:lnTo>
                  <a:moveTo>
                    <a:pt x="2283" y="685"/>
                  </a:moveTo>
                  <a:lnTo>
                    <a:pt x="2283" y="697"/>
                  </a:lnTo>
                  <a:moveTo>
                    <a:pt x="2262" y="718"/>
                  </a:moveTo>
                  <a:lnTo>
                    <a:pt x="2271" y="716"/>
                  </a:lnTo>
                  <a:lnTo>
                    <a:pt x="2281" y="706"/>
                  </a:lnTo>
                  <a:lnTo>
                    <a:pt x="2283" y="697"/>
                  </a:lnTo>
                  <a:moveTo>
                    <a:pt x="2262" y="718"/>
                  </a:moveTo>
                  <a:lnTo>
                    <a:pt x="2240" y="718"/>
                  </a:lnTo>
                  <a:moveTo>
                    <a:pt x="2317" y="718"/>
                  </a:moveTo>
                  <a:lnTo>
                    <a:pt x="2317" y="713"/>
                  </a:lnTo>
                  <a:moveTo>
                    <a:pt x="2372" y="718"/>
                  </a:moveTo>
                  <a:lnTo>
                    <a:pt x="2372" y="617"/>
                  </a:lnTo>
                  <a:lnTo>
                    <a:pt x="2350" y="642"/>
                  </a:lnTo>
                  <a:moveTo>
                    <a:pt x="2406" y="718"/>
                  </a:moveTo>
                  <a:lnTo>
                    <a:pt x="2406" y="651"/>
                  </a:lnTo>
                  <a:lnTo>
                    <a:pt x="2454" y="651"/>
                  </a:lnTo>
                  <a:moveTo>
                    <a:pt x="2473" y="670"/>
                  </a:moveTo>
                  <a:lnTo>
                    <a:pt x="2468" y="656"/>
                  </a:lnTo>
                  <a:lnTo>
                    <a:pt x="2454" y="651"/>
                  </a:lnTo>
                  <a:moveTo>
                    <a:pt x="2473" y="670"/>
                  </a:moveTo>
                  <a:lnTo>
                    <a:pt x="2473" y="718"/>
                  </a:lnTo>
                  <a:moveTo>
                    <a:pt x="2439" y="718"/>
                  </a:moveTo>
                  <a:lnTo>
                    <a:pt x="2439" y="651"/>
                  </a:lnTo>
                  <a:moveTo>
                    <a:pt x="2552" y="677"/>
                  </a:moveTo>
                  <a:lnTo>
                    <a:pt x="2550" y="704"/>
                  </a:lnTo>
                  <a:moveTo>
                    <a:pt x="2523" y="677"/>
                  </a:moveTo>
                  <a:lnTo>
                    <a:pt x="2523" y="713"/>
                  </a:lnTo>
                  <a:moveTo>
                    <a:pt x="2571" y="658"/>
                  </a:moveTo>
                  <a:lnTo>
                    <a:pt x="2564" y="730"/>
                  </a:lnTo>
                  <a:lnTo>
                    <a:pt x="2550" y="713"/>
                  </a:lnTo>
                  <a:moveTo>
                    <a:pt x="2506" y="658"/>
                  </a:moveTo>
                  <a:lnTo>
                    <a:pt x="2506" y="728"/>
                  </a:lnTo>
                  <a:moveTo>
                    <a:pt x="2554" y="630"/>
                  </a:moveTo>
                  <a:lnTo>
                    <a:pt x="2552" y="651"/>
                  </a:lnTo>
                  <a:moveTo>
                    <a:pt x="2518" y="630"/>
                  </a:moveTo>
                  <a:lnTo>
                    <a:pt x="2518" y="663"/>
                  </a:lnTo>
                  <a:moveTo>
                    <a:pt x="2504" y="622"/>
                  </a:moveTo>
                  <a:lnTo>
                    <a:pt x="2571" y="615"/>
                  </a:lnTo>
                  <a:moveTo>
                    <a:pt x="2533" y="598"/>
                  </a:moveTo>
                  <a:lnTo>
                    <a:pt x="2538" y="613"/>
                  </a:lnTo>
                  <a:moveTo>
                    <a:pt x="2518" y="656"/>
                  </a:moveTo>
                  <a:lnTo>
                    <a:pt x="2557" y="651"/>
                  </a:lnTo>
                  <a:moveTo>
                    <a:pt x="2518" y="637"/>
                  </a:moveTo>
                  <a:lnTo>
                    <a:pt x="2552" y="632"/>
                  </a:lnTo>
                  <a:moveTo>
                    <a:pt x="2523" y="709"/>
                  </a:moveTo>
                  <a:lnTo>
                    <a:pt x="2552" y="706"/>
                  </a:lnTo>
                  <a:moveTo>
                    <a:pt x="2523" y="687"/>
                  </a:moveTo>
                  <a:lnTo>
                    <a:pt x="2550" y="682"/>
                  </a:lnTo>
                  <a:moveTo>
                    <a:pt x="2506" y="670"/>
                  </a:moveTo>
                  <a:lnTo>
                    <a:pt x="2569" y="666"/>
                  </a:lnTo>
                  <a:moveTo>
                    <a:pt x="2605" y="606"/>
                  </a:moveTo>
                  <a:lnTo>
                    <a:pt x="2605" y="728"/>
                  </a:lnTo>
                  <a:moveTo>
                    <a:pt x="2605" y="617"/>
                  </a:moveTo>
                  <a:lnTo>
                    <a:pt x="2665" y="613"/>
                  </a:lnTo>
                  <a:moveTo>
                    <a:pt x="2667" y="606"/>
                  </a:moveTo>
                  <a:lnTo>
                    <a:pt x="2665" y="728"/>
                  </a:lnTo>
                  <a:moveTo>
                    <a:pt x="2605" y="721"/>
                  </a:moveTo>
                  <a:lnTo>
                    <a:pt x="2662" y="718"/>
                  </a:lnTo>
                  <a:lnTo>
                    <a:pt x="2665" y="726"/>
                  </a:lnTo>
                  <a:moveTo>
                    <a:pt x="2617" y="637"/>
                  </a:moveTo>
                  <a:lnTo>
                    <a:pt x="2655" y="632"/>
                  </a:lnTo>
                  <a:moveTo>
                    <a:pt x="2653" y="649"/>
                  </a:moveTo>
                  <a:lnTo>
                    <a:pt x="2619" y="653"/>
                  </a:lnTo>
                  <a:moveTo>
                    <a:pt x="2610" y="675"/>
                  </a:moveTo>
                  <a:lnTo>
                    <a:pt x="2655" y="670"/>
                  </a:lnTo>
                  <a:moveTo>
                    <a:pt x="2655" y="663"/>
                  </a:moveTo>
                  <a:lnTo>
                    <a:pt x="2650" y="702"/>
                  </a:lnTo>
                  <a:lnTo>
                    <a:pt x="2641" y="687"/>
                  </a:lnTo>
                  <a:moveTo>
                    <a:pt x="2634" y="622"/>
                  </a:moveTo>
                  <a:lnTo>
                    <a:pt x="2634" y="716"/>
                  </a:lnTo>
                  <a:moveTo>
                    <a:pt x="2691" y="656"/>
                  </a:moveTo>
                  <a:lnTo>
                    <a:pt x="2720" y="649"/>
                  </a:lnTo>
                  <a:moveTo>
                    <a:pt x="2691" y="709"/>
                  </a:moveTo>
                  <a:lnTo>
                    <a:pt x="2720" y="687"/>
                  </a:lnTo>
                  <a:moveTo>
                    <a:pt x="2720" y="630"/>
                  </a:moveTo>
                  <a:lnTo>
                    <a:pt x="2766" y="625"/>
                  </a:lnTo>
                  <a:moveTo>
                    <a:pt x="2744" y="598"/>
                  </a:moveTo>
                  <a:lnTo>
                    <a:pt x="2744" y="658"/>
                  </a:lnTo>
                  <a:moveTo>
                    <a:pt x="2715" y="666"/>
                  </a:moveTo>
                  <a:lnTo>
                    <a:pt x="2773" y="658"/>
                  </a:lnTo>
                  <a:moveTo>
                    <a:pt x="2727" y="639"/>
                  </a:moveTo>
                  <a:lnTo>
                    <a:pt x="2734" y="656"/>
                  </a:lnTo>
                  <a:moveTo>
                    <a:pt x="2727" y="675"/>
                  </a:moveTo>
                  <a:lnTo>
                    <a:pt x="2727" y="733"/>
                  </a:lnTo>
                  <a:moveTo>
                    <a:pt x="2727" y="682"/>
                  </a:moveTo>
                  <a:lnTo>
                    <a:pt x="2766" y="677"/>
                  </a:lnTo>
                  <a:moveTo>
                    <a:pt x="2766" y="673"/>
                  </a:moveTo>
                  <a:lnTo>
                    <a:pt x="2763" y="733"/>
                  </a:lnTo>
                  <a:moveTo>
                    <a:pt x="2737" y="690"/>
                  </a:moveTo>
                  <a:lnTo>
                    <a:pt x="2737" y="713"/>
                  </a:lnTo>
                  <a:moveTo>
                    <a:pt x="2737" y="694"/>
                  </a:moveTo>
                  <a:lnTo>
                    <a:pt x="2751" y="692"/>
                  </a:lnTo>
                  <a:moveTo>
                    <a:pt x="2727" y="723"/>
                  </a:moveTo>
                  <a:lnTo>
                    <a:pt x="2763" y="721"/>
                  </a:lnTo>
                  <a:moveTo>
                    <a:pt x="2763" y="632"/>
                  </a:moveTo>
                  <a:lnTo>
                    <a:pt x="2754" y="661"/>
                  </a:lnTo>
                  <a:moveTo>
                    <a:pt x="2737" y="709"/>
                  </a:moveTo>
                  <a:lnTo>
                    <a:pt x="2754" y="709"/>
                  </a:lnTo>
                  <a:moveTo>
                    <a:pt x="2751" y="690"/>
                  </a:moveTo>
                  <a:lnTo>
                    <a:pt x="2751" y="709"/>
                  </a:lnTo>
                  <a:moveTo>
                    <a:pt x="2703" y="606"/>
                  </a:moveTo>
                  <a:lnTo>
                    <a:pt x="2703" y="702"/>
                  </a:lnTo>
                  <a:moveTo>
                    <a:pt x="1724" y="577"/>
                  </a:moveTo>
                  <a:lnTo>
                    <a:pt x="2180" y="574"/>
                  </a:lnTo>
                  <a:lnTo>
                    <a:pt x="2180" y="752"/>
                  </a:lnTo>
                  <a:lnTo>
                    <a:pt x="1726" y="754"/>
                  </a:lnTo>
                  <a:lnTo>
                    <a:pt x="1724" y="57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12" name="path 5812"/>
            <p:cNvSpPr/>
            <p:nvPr/>
          </p:nvSpPr>
          <p:spPr>
            <a:xfrm>
              <a:off x="1381507" y="601217"/>
              <a:ext cx="45719" cy="7619"/>
            </a:xfrm>
            <a:custGeom>
              <a:avLst/>
              <a:gdLst/>
              <a:ahLst/>
              <a:cxnLst/>
              <a:rect l="0" t="0" r="0" b="0"/>
              <a:pathLst>
                <a:path w="71" h="11">
                  <a:moveTo>
                    <a:pt x="0" y="0"/>
                  </a:moveTo>
                  <a:lnTo>
                    <a:pt x="0" y="11"/>
                  </a:lnTo>
                  <a:lnTo>
                    <a:pt x="71" y="0"/>
                  </a:lnTo>
                  <a:lnTo>
                    <a:pt x="0" y="0"/>
                  </a:lnTo>
                </a:path>
                <a:path w="71" h="11">
                  <a:moveTo>
                    <a:pt x="0" y="11"/>
                  </a:moveTo>
                  <a:lnTo>
                    <a:pt x="71" y="0"/>
                  </a:lnTo>
                  <a:lnTo>
                    <a:pt x="71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14" name="path 5814"/>
            <p:cNvSpPr/>
            <p:nvPr/>
          </p:nvSpPr>
          <p:spPr>
            <a:xfrm>
              <a:off x="1426464" y="592073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16" name="path 5816"/>
            <p:cNvSpPr/>
            <p:nvPr/>
          </p:nvSpPr>
          <p:spPr>
            <a:xfrm>
              <a:off x="1427226" y="599693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2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2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18" name="path 5818"/>
            <p:cNvSpPr/>
            <p:nvPr/>
          </p:nvSpPr>
          <p:spPr>
            <a:xfrm>
              <a:off x="1458469" y="589787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20" name="path 5820"/>
            <p:cNvSpPr/>
            <p:nvPr/>
          </p:nvSpPr>
          <p:spPr>
            <a:xfrm>
              <a:off x="1463803" y="599693"/>
              <a:ext cx="35052" cy="7620"/>
            </a:xfrm>
            <a:custGeom>
              <a:avLst/>
              <a:gdLst/>
              <a:ahLst/>
              <a:cxnLst/>
              <a:rect l="0" t="0" r="0" b="0"/>
              <a:pathLst>
                <a:path w="55" h="12">
                  <a:moveTo>
                    <a:pt x="0" y="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0" y="0"/>
                  </a:lnTo>
                </a:path>
                <a:path w="55" h="12">
                  <a:moveTo>
                    <a:pt x="0" y="12"/>
                  </a:moveTo>
                  <a:lnTo>
                    <a:pt x="26" y="0"/>
                  </a:lnTo>
                  <a:lnTo>
                    <a:pt x="26" y="12"/>
                  </a:lnTo>
                  <a:lnTo>
                    <a:pt x="0" y="12"/>
                  </a:lnTo>
                </a:path>
                <a:path w="55" h="12">
                  <a:moveTo>
                    <a:pt x="26" y="0"/>
                  </a:moveTo>
                  <a:lnTo>
                    <a:pt x="26" y="12"/>
                  </a:lnTo>
                  <a:lnTo>
                    <a:pt x="55" y="0"/>
                  </a:lnTo>
                  <a:lnTo>
                    <a:pt x="26" y="0"/>
                  </a:lnTo>
                </a:path>
                <a:path w="55" h="12">
                  <a:moveTo>
                    <a:pt x="26" y="12"/>
                  </a:moveTo>
                  <a:lnTo>
                    <a:pt x="55" y="0"/>
                  </a:lnTo>
                  <a:lnTo>
                    <a:pt x="55" y="12"/>
                  </a:lnTo>
                  <a:lnTo>
                    <a:pt x="26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22" name="path 5822"/>
            <p:cNvSpPr/>
            <p:nvPr/>
          </p:nvSpPr>
          <p:spPr>
            <a:xfrm>
              <a:off x="1498093" y="592073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24" name="path 5824"/>
            <p:cNvSpPr/>
            <p:nvPr/>
          </p:nvSpPr>
          <p:spPr>
            <a:xfrm>
              <a:off x="1498855" y="599693"/>
              <a:ext cx="36575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26" name="path 5826"/>
            <p:cNvSpPr/>
            <p:nvPr/>
          </p:nvSpPr>
          <p:spPr>
            <a:xfrm>
              <a:off x="1531621" y="589787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28" name="path 5828"/>
            <p:cNvSpPr/>
            <p:nvPr/>
          </p:nvSpPr>
          <p:spPr>
            <a:xfrm>
              <a:off x="1535431" y="599693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28" y="0"/>
                  </a:lnTo>
                  <a:lnTo>
                    <a:pt x="28" y="12"/>
                  </a:lnTo>
                  <a:lnTo>
                    <a:pt x="0" y="12"/>
                  </a:lnTo>
                </a:path>
                <a:path w="57" h="12">
                  <a:moveTo>
                    <a:pt x="28" y="0"/>
                  </a:moveTo>
                  <a:lnTo>
                    <a:pt x="28" y="12"/>
                  </a:lnTo>
                  <a:lnTo>
                    <a:pt x="57" y="0"/>
                  </a:lnTo>
                  <a:lnTo>
                    <a:pt x="28" y="0"/>
                  </a:lnTo>
                </a:path>
                <a:path w="57" h="12">
                  <a:moveTo>
                    <a:pt x="28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28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30" name="path 5830"/>
            <p:cNvSpPr/>
            <p:nvPr/>
          </p:nvSpPr>
          <p:spPr>
            <a:xfrm>
              <a:off x="1571245" y="590549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32" name="path 5832"/>
            <p:cNvSpPr/>
            <p:nvPr/>
          </p:nvSpPr>
          <p:spPr>
            <a:xfrm>
              <a:off x="1572007" y="599693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9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34" name="path 5834"/>
            <p:cNvSpPr/>
            <p:nvPr/>
          </p:nvSpPr>
          <p:spPr>
            <a:xfrm>
              <a:off x="1604773" y="589787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36" name="path 5836"/>
            <p:cNvSpPr/>
            <p:nvPr/>
          </p:nvSpPr>
          <p:spPr>
            <a:xfrm>
              <a:off x="1608583" y="598169"/>
              <a:ext cx="62483" cy="7619"/>
            </a:xfrm>
            <a:custGeom>
              <a:avLst/>
              <a:gdLst/>
              <a:ahLst/>
              <a:cxnLst/>
              <a:rect l="0" t="0" r="0" b="0"/>
              <a:pathLst>
                <a:path w="98" h="11">
                  <a:moveTo>
                    <a:pt x="0" y="2"/>
                  </a:moveTo>
                  <a:lnTo>
                    <a:pt x="0" y="11"/>
                  </a:lnTo>
                  <a:lnTo>
                    <a:pt x="28" y="2"/>
                  </a:lnTo>
                  <a:lnTo>
                    <a:pt x="0" y="2"/>
                  </a:lnTo>
                </a:path>
                <a:path w="98" h="11">
                  <a:moveTo>
                    <a:pt x="0" y="11"/>
                  </a:moveTo>
                  <a:lnTo>
                    <a:pt x="28" y="2"/>
                  </a:lnTo>
                  <a:lnTo>
                    <a:pt x="28" y="11"/>
                  </a:lnTo>
                  <a:lnTo>
                    <a:pt x="0" y="11"/>
                  </a:lnTo>
                </a:path>
                <a:path w="98" h="11">
                  <a:moveTo>
                    <a:pt x="28" y="2"/>
                  </a:moveTo>
                  <a:lnTo>
                    <a:pt x="28" y="11"/>
                  </a:lnTo>
                  <a:lnTo>
                    <a:pt x="98" y="0"/>
                  </a:lnTo>
                  <a:lnTo>
                    <a:pt x="28" y="2"/>
                  </a:lnTo>
                </a:path>
                <a:path w="98" h="11">
                  <a:moveTo>
                    <a:pt x="28" y="11"/>
                  </a:moveTo>
                  <a:lnTo>
                    <a:pt x="98" y="0"/>
                  </a:lnTo>
                  <a:lnTo>
                    <a:pt x="98" y="11"/>
                  </a:lnTo>
                  <a:lnTo>
                    <a:pt x="28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38" name="path 5838"/>
            <p:cNvSpPr/>
            <p:nvPr/>
          </p:nvSpPr>
          <p:spPr>
            <a:xfrm>
              <a:off x="1670305" y="598169"/>
              <a:ext cx="1523" cy="7619"/>
            </a:xfrm>
            <a:custGeom>
              <a:avLst/>
              <a:gdLst/>
              <a:ahLst/>
              <a:cxnLst/>
              <a:rect l="0" t="0" r="0" b="0"/>
              <a:pathLst>
                <a:path w="2" h="11">
                  <a:moveTo>
                    <a:pt x="1" y="0"/>
                  </a:moveTo>
                  <a:lnTo>
                    <a:pt x="1" y="1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840" name="path 5840"/>
          <p:cNvSpPr/>
          <p:nvPr/>
        </p:nvSpPr>
        <p:spPr>
          <a:xfrm>
            <a:off x="1520189" y="5032502"/>
            <a:ext cx="11024616" cy="153923"/>
          </a:xfrm>
          <a:custGeom>
            <a:avLst/>
            <a:gdLst/>
            <a:ahLst/>
            <a:cxnLst/>
            <a:rect l="0" t="0" r="0" b="0"/>
            <a:pathLst>
              <a:path w="17361" h="242">
                <a:moveTo>
                  <a:pt x="186" y="15"/>
                </a:moveTo>
                <a:lnTo>
                  <a:pt x="186" y="92"/>
                </a:lnTo>
                <a:lnTo>
                  <a:pt x="116" y="51"/>
                </a:lnTo>
                <a:lnTo>
                  <a:pt x="116" y="73"/>
                </a:lnTo>
                <a:lnTo>
                  <a:pt x="106" y="85"/>
                </a:lnTo>
                <a:lnTo>
                  <a:pt x="99" y="92"/>
                </a:lnTo>
                <a:lnTo>
                  <a:pt x="73" y="99"/>
                </a:lnTo>
                <a:lnTo>
                  <a:pt x="54" y="99"/>
                </a:lnTo>
                <a:lnTo>
                  <a:pt x="27" y="92"/>
                </a:lnTo>
                <a:lnTo>
                  <a:pt x="10" y="77"/>
                </a:lnTo>
                <a:lnTo>
                  <a:pt x="1" y="58"/>
                </a:lnTo>
                <a:lnTo>
                  <a:pt x="1" y="37"/>
                </a:lnTo>
                <a:lnTo>
                  <a:pt x="10" y="15"/>
                </a:lnTo>
                <a:lnTo>
                  <a:pt x="20" y="8"/>
                </a:lnTo>
                <a:lnTo>
                  <a:pt x="37" y="1"/>
                </a:lnTo>
                <a:moveTo>
                  <a:pt x="186" y="185"/>
                </a:moveTo>
                <a:lnTo>
                  <a:pt x="178" y="164"/>
                </a:lnTo>
                <a:lnTo>
                  <a:pt x="152" y="149"/>
                </a:lnTo>
                <a:lnTo>
                  <a:pt x="106" y="142"/>
                </a:lnTo>
                <a:lnTo>
                  <a:pt x="80" y="142"/>
                </a:lnTo>
                <a:lnTo>
                  <a:pt x="37" y="149"/>
                </a:lnTo>
                <a:lnTo>
                  <a:pt x="10" y="164"/>
                </a:lnTo>
                <a:lnTo>
                  <a:pt x="1" y="185"/>
                </a:lnTo>
                <a:lnTo>
                  <a:pt x="1" y="197"/>
                </a:lnTo>
                <a:lnTo>
                  <a:pt x="10" y="219"/>
                </a:lnTo>
                <a:lnTo>
                  <a:pt x="37" y="233"/>
                </a:lnTo>
                <a:lnTo>
                  <a:pt x="80" y="241"/>
                </a:lnTo>
                <a:lnTo>
                  <a:pt x="106" y="241"/>
                </a:lnTo>
                <a:lnTo>
                  <a:pt x="152" y="233"/>
                </a:lnTo>
                <a:lnTo>
                  <a:pt x="178" y="219"/>
                </a:lnTo>
                <a:lnTo>
                  <a:pt x="186" y="197"/>
                </a:lnTo>
                <a:lnTo>
                  <a:pt x="186" y="185"/>
                </a:lnTo>
                <a:close/>
                <a:moveTo>
                  <a:pt x="5910" y="15"/>
                </a:moveTo>
                <a:lnTo>
                  <a:pt x="5910" y="92"/>
                </a:lnTo>
                <a:lnTo>
                  <a:pt x="5840" y="51"/>
                </a:lnTo>
                <a:lnTo>
                  <a:pt x="5840" y="73"/>
                </a:lnTo>
                <a:lnTo>
                  <a:pt x="5830" y="85"/>
                </a:lnTo>
                <a:lnTo>
                  <a:pt x="5823" y="92"/>
                </a:lnTo>
                <a:lnTo>
                  <a:pt x="5797" y="99"/>
                </a:lnTo>
                <a:lnTo>
                  <a:pt x="5778" y="99"/>
                </a:lnTo>
                <a:lnTo>
                  <a:pt x="5751" y="92"/>
                </a:lnTo>
                <a:lnTo>
                  <a:pt x="5734" y="77"/>
                </a:lnTo>
                <a:lnTo>
                  <a:pt x="5725" y="58"/>
                </a:lnTo>
                <a:lnTo>
                  <a:pt x="5725" y="37"/>
                </a:lnTo>
                <a:lnTo>
                  <a:pt x="5734" y="15"/>
                </a:lnTo>
                <a:lnTo>
                  <a:pt x="5744" y="8"/>
                </a:lnTo>
                <a:lnTo>
                  <a:pt x="5761" y="1"/>
                </a:lnTo>
                <a:moveTo>
                  <a:pt x="5910" y="226"/>
                </a:moveTo>
                <a:lnTo>
                  <a:pt x="5910" y="157"/>
                </a:lnTo>
                <a:lnTo>
                  <a:pt x="5830" y="149"/>
                </a:lnTo>
                <a:lnTo>
                  <a:pt x="5840" y="157"/>
                </a:lnTo>
                <a:lnTo>
                  <a:pt x="5850" y="178"/>
                </a:lnTo>
                <a:lnTo>
                  <a:pt x="5850" y="197"/>
                </a:lnTo>
                <a:lnTo>
                  <a:pt x="5840" y="219"/>
                </a:lnTo>
                <a:lnTo>
                  <a:pt x="5823" y="233"/>
                </a:lnTo>
                <a:lnTo>
                  <a:pt x="5797" y="241"/>
                </a:lnTo>
                <a:lnTo>
                  <a:pt x="5778" y="241"/>
                </a:lnTo>
                <a:lnTo>
                  <a:pt x="5751" y="233"/>
                </a:lnTo>
                <a:lnTo>
                  <a:pt x="5734" y="219"/>
                </a:lnTo>
                <a:lnTo>
                  <a:pt x="5725" y="197"/>
                </a:lnTo>
                <a:lnTo>
                  <a:pt x="5725" y="178"/>
                </a:lnTo>
                <a:lnTo>
                  <a:pt x="5734" y="157"/>
                </a:lnTo>
                <a:lnTo>
                  <a:pt x="5744" y="149"/>
                </a:lnTo>
                <a:lnTo>
                  <a:pt x="5761" y="142"/>
                </a:lnTo>
                <a:moveTo>
                  <a:pt x="11636" y="73"/>
                </a:moveTo>
                <a:lnTo>
                  <a:pt x="11511" y="1"/>
                </a:lnTo>
                <a:lnTo>
                  <a:pt x="11511" y="106"/>
                </a:lnTo>
                <a:moveTo>
                  <a:pt x="11636" y="73"/>
                </a:moveTo>
                <a:lnTo>
                  <a:pt x="11451" y="73"/>
                </a:lnTo>
                <a:moveTo>
                  <a:pt x="11636" y="185"/>
                </a:moveTo>
                <a:lnTo>
                  <a:pt x="11626" y="164"/>
                </a:lnTo>
                <a:lnTo>
                  <a:pt x="11600" y="149"/>
                </a:lnTo>
                <a:lnTo>
                  <a:pt x="11557" y="142"/>
                </a:lnTo>
                <a:lnTo>
                  <a:pt x="11530" y="142"/>
                </a:lnTo>
                <a:lnTo>
                  <a:pt x="11485" y="149"/>
                </a:lnTo>
                <a:lnTo>
                  <a:pt x="11458" y="164"/>
                </a:lnTo>
                <a:lnTo>
                  <a:pt x="11451" y="185"/>
                </a:lnTo>
                <a:lnTo>
                  <a:pt x="11451" y="197"/>
                </a:lnTo>
                <a:lnTo>
                  <a:pt x="11458" y="219"/>
                </a:lnTo>
                <a:lnTo>
                  <a:pt x="11485" y="233"/>
                </a:lnTo>
                <a:lnTo>
                  <a:pt x="11530" y="241"/>
                </a:lnTo>
                <a:lnTo>
                  <a:pt x="11557" y="241"/>
                </a:lnTo>
                <a:lnTo>
                  <a:pt x="11600" y="233"/>
                </a:lnTo>
                <a:lnTo>
                  <a:pt x="11626" y="219"/>
                </a:lnTo>
                <a:lnTo>
                  <a:pt x="11636" y="197"/>
                </a:lnTo>
                <a:lnTo>
                  <a:pt x="11636" y="185"/>
                </a:lnTo>
                <a:close/>
                <a:moveTo>
                  <a:pt x="17360" y="73"/>
                </a:moveTo>
                <a:lnTo>
                  <a:pt x="17235" y="1"/>
                </a:lnTo>
                <a:lnTo>
                  <a:pt x="17235" y="106"/>
                </a:lnTo>
                <a:moveTo>
                  <a:pt x="17360" y="73"/>
                </a:moveTo>
                <a:lnTo>
                  <a:pt x="17175" y="73"/>
                </a:lnTo>
                <a:moveTo>
                  <a:pt x="17360" y="226"/>
                </a:moveTo>
                <a:lnTo>
                  <a:pt x="17360" y="157"/>
                </a:lnTo>
                <a:lnTo>
                  <a:pt x="17281" y="149"/>
                </a:lnTo>
                <a:lnTo>
                  <a:pt x="17288" y="157"/>
                </a:lnTo>
                <a:lnTo>
                  <a:pt x="17298" y="178"/>
                </a:lnTo>
                <a:lnTo>
                  <a:pt x="17298" y="197"/>
                </a:lnTo>
                <a:lnTo>
                  <a:pt x="17288" y="219"/>
                </a:lnTo>
                <a:lnTo>
                  <a:pt x="17271" y="233"/>
                </a:lnTo>
                <a:lnTo>
                  <a:pt x="17245" y="241"/>
                </a:lnTo>
                <a:lnTo>
                  <a:pt x="17228" y="241"/>
                </a:lnTo>
                <a:lnTo>
                  <a:pt x="17202" y="233"/>
                </a:lnTo>
                <a:lnTo>
                  <a:pt x="17182" y="219"/>
                </a:lnTo>
                <a:lnTo>
                  <a:pt x="17175" y="197"/>
                </a:lnTo>
                <a:lnTo>
                  <a:pt x="17175" y="178"/>
                </a:lnTo>
                <a:lnTo>
                  <a:pt x="17182" y="157"/>
                </a:lnTo>
                <a:lnTo>
                  <a:pt x="17192" y="149"/>
                </a:lnTo>
                <a:lnTo>
                  <a:pt x="17209" y="14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42" name="path 5842"/>
          <p:cNvSpPr/>
          <p:nvPr/>
        </p:nvSpPr>
        <p:spPr>
          <a:xfrm>
            <a:off x="13020295" y="1158494"/>
            <a:ext cx="787906" cy="787906"/>
          </a:xfrm>
          <a:custGeom>
            <a:avLst/>
            <a:gdLst/>
            <a:ahLst/>
            <a:cxnLst/>
            <a:rect l="0" t="0" r="0" b="0"/>
            <a:pathLst>
              <a:path w="1240" h="1240">
                <a:moveTo>
                  <a:pt x="428" y="584"/>
                </a:moveTo>
                <a:lnTo>
                  <a:pt x="1" y="584"/>
                </a:lnTo>
                <a:lnTo>
                  <a:pt x="620" y="5"/>
                </a:lnTo>
                <a:moveTo>
                  <a:pt x="908" y="1160"/>
                </a:moveTo>
                <a:lnTo>
                  <a:pt x="773" y="1160"/>
                </a:lnTo>
                <a:moveTo>
                  <a:pt x="329" y="1160"/>
                </a:moveTo>
                <a:lnTo>
                  <a:pt x="428" y="1160"/>
                </a:lnTo>
                <a:moveTo>
                  <a:pt x="428" y="584"/>
                </a:moveTo>
                <a:lnTo>
                  <a:pt x="812" y="1064"/>
                </a:lnTo>
                <a:lnTo>
                  <a:pt x="812" y="584"/>
                </a:lnTo>
                <a:moveTo>
                  <a:pt x="329" y="584"/>
                </a:moveTo>
                <a:lnTo>
                  <a:pt x="329" y="1160"/>
                </a:lnTo>
                <a:moveTo>
                  <a:pt x="773" y="1160"/>
                </a:moveTo>
                <a:lnTo>
                  <a:pt x="428" y="728"/>
                </a:lnTo>
                <a:lnTo>
                  <a:pt x="428" y="1160"/>
                </a:lnTo>
                <a:moveTo>
                  <a:pt x="908" y="584"/>
                </a:moveTo>
                <a:lnTo>
                  <a:pt x="908" y="1160"/>
                </a:lnTo>
                <a:moveTo>
                  <a:pt x="1239" y="620"/>
                </a:moveTo>
                <a:lnTo>
                  <a:pt x="1237" y="560"/>
                </a:lnTo>
                <a:lnTo>
                  <a:pt x="1227" y="500"/>
                </a:lnTo>
                <a:lnTo>
                  <a:pt x="1213" y="440"/>
                </a:lnTo>
                <a:lnTo>
                  <a:pt x="1191" y="382"/>
                </a:lnTo>
                <a:lnTo>
                  <a:pt x="1167" y="327"/>
                </a:lnTo>
                <a:lnTo>
                  <a:pt x="1136" y="277"/>
                </a:lnTo>
                <a:lnTo>
                  <a:pt x="1097" y="226"/>
                </a:lnTo>
                <a:lnTo>
                  <a:pt x="1057" y="183"/>
                </a:lnTo>
                <a:lnTo>
                  <a:pt x="1013" y="142"/>
                </a:lnTo>
                <a:lnTo>
                  <a:pt x="963" y="104"/>
                </a:lnTo>
                <a:lnTo>
                  <a:pt x="913" y="73"/>
                </a:lnTo>
                <a:lnTo>
                  <a:pt x="857" y="49"/>
                </a:lnTo>
                <a:lnTo>
                  <a:pt x="800" y="27"/>
                </a:lnTo>
                <a:lnTo>
                  <a:pt x="740" y="13"/>
                </a:lnTo>
                <a:lnTo>
                  <a:pt x="680" y="3"/>
                </a:lnTo>
                <a:lnTo>
                  <a:pt x="620" y="1"/>
                </a:lnTo>
                <a:lnTo>
                  <a:pt x="560" y="3"/>
                </a:lnTo>
                <a:lnTo>
                  <a:pt x="500" y="13"/>
                </a:lnTo>
                <a:lnTo>
                  <a:pt x="440" y="27"/>
                </a:lnTo>
                <a:lnTo>
                  <a:pt x="382" y="49"/>
                </a:lnTo>
                <a:lnTo>
                  <a:pt x="327" y="73"/>
                </a:lnTo>
                <a:lnTo>
                  <a:pt x="277" y="104"/>
                </a:lnTo>
                <a:lnTo>
                  <a:pt x="226" y="142"/>
                </a:lnTo>
                <a:lnTo>
                  <a:pt x="183" y="183"/>
                </a:lnTo>
                <a:lnTo>
                  <a:pt x="142" y="226"/>
                </a:lnTo>
                <a:lnTo>
                  <a:pt x="104" y="277"/>
                </a:lnTo>
                <a:lnTo>
                  <a:pt x="73" y="327"/>
                </a:lnTo>
                <a:lnTo>
                  <a:pt x="49" y="382"/>
                </a:lnTo>
                <a:lnTo>
                  <a:pt x="27" y="440"/>
                </a:lnTo>
                <a:lnTo>
                  <a:pt x="13" y="500"/>
                </a:lnTo>
                <a:lnTo>
                  <a:pt x="3" y="560"/>
                </a:lnTo>
                <a:lnTo>
                  <a:pt x="1" y="620"/>
                </a:lnTo>
                <a:lnTo>
                  <a:pt x="3" y="680"/>
                </a:lnTo>
                <a:lnTo>
                  <a:pt x="13" y="740"/>
                </a:lnTo>
                <a:lnTo>
                  <a:pt x="27" y="800"/>
                </a:lnTo>
                <a:lnTo>
                  <a:pt x="49" y="857"/>
                </a:lnTo>
                <a:lnTo>
                  <a:pt x="73" y="913"/>
                </a:lnTo>
                <a:lnTo>
                  <a:pt x="104" y="963"/>
                </a:lnTo>
                <a:lnTo>
                  <a:pt x="142" y="1013"/>
                </a:lnTo>
                <a:lnTo>
                  <a:pt x="183" y="1057"/>
                </a:lnTo>
                <a:lnTo>
                  <a:pt x="226" y="1097"/>
                </a:lnTo>
                <a:lnTo>
                  <a:pt x="277" y="1136"/>
                </a:lnTo>
                <a:lnTo>
                  <a:pt x="327" y="1167"/>
                </a:lnTo>
                <a:lnTo>
                  <a:pt x="382" y="1191"/>
                </a:lnTo>
                <a:lnTo>
                  <a:pt x="440" y="1213"/>
                </a:lnTo>
                <a:lnTo>
                  <a:pt x="500" y="1227"/>
                </a:lnTo>
                <a:lnTo>
                  <a:pt x="560" y="1237"/>
                </a:lnTo>
                <a:lnTo>
                  <a:pt x="620" y="1239"/>
                </a:lnTo>
                <a:lnTo>
                  <a:pt x="680" y="1237"/>
                </a:lnTo>
                <a:lnTo>
                  <a:pt x="740" y="1227"/>
                </a:lnTo>
                <a:lnTo>
                  <a:pt x="800" y="1213"/>
                </a:lnTo>
                <a:lnTo>
                  <a:pt x="857" y="1191"/>
                </a:lnTo>
                <a:lnTo>
                  <a:pt x="913" y="1167"/>
                </a:lnTo>
                <a:lnTo>
                  <a:pt x="963" y="1136"/>
                </a:lnTo>
                <a:lnTo>
                  <a:pt x="1013" y="1097"/>
                </a:lnTo>
                <a:lnTo>
                  <a:pt x="1057" y="1057"/>
                </a:lnTo>
                <a:lnTo>
                  <a:pt x="1097" y="1013"/>
                </a:lnTo>
                <a:lnTo>
                  <a:pt x="1136" y="963"/>
                </a:lnTo>
                <a:lnTo>
                  <a:pt x="1167" y="913"/>
                </a:lnTo>
                <a:lnTo>
                  <a:pt x="1191" y="857"/>
                </a:lnTo>
                <a:lnTo>
                  <a:pt x="1213" y="800"/>
                </a:lnTo>
                <a:lnTo>
                  <a:pt x="1227" y="740"/>
                </a:lnTo>
                <a:lnTo>
                  <a:pt x="1237" y="680"/>
                </a:lnTo>
                <a:lnTo>
                  <a:pt x="1239" y="620"/>
                </a:lnTo>
                <a:close/>
                <a:moveTo>
                  <a:pt x="620" y="5"/>
                </a:moveTo>
                <a:lnTo>
                  <a:pt x="1234" y="584"/>
                </a:lnTo>
                <a:lnTo>
                  <a:pt x="812" y="58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00" name="group 200"/>
          <p:cNvGrpSpPr/>
          <p:nvPr/>
        </p:nvGrpSpPr>
        <p:grpSpPr>
          <a:xfrm rot="21600000">
            <a:off x="3896106" y="7449566"/>
            <a:ext cx="690371" cy="661416"/>
            <a:chOff x="0" y="0"/>
            <a:chExt cx="690371" cy="661416"/>
          </a:xfrm>
        </p:grpSpPr>
        <p:sp>
          <p:nvSpPr>
            <p:cNvPr id="5844" name="path 5844"/>
            <p:cNvSpPr/>
            <p:nvPr/>
          </p:nvSpPr>
          <p:spPr>
            <a:xfrm>
              <a:off x="0" y="0"/>
              <a:ext cx="690371" cy="115823"/>
            </a:xfrm>
            <a:custGeom>
              <a:avLst/>
              <a:gdLst/>
              <a:ahLst/>
              <a:cxnLst/>
              <a:rect l="0" t="0" r="0" b="0"/>
              <a:pathLst>
                <a:path w="1087" h="182">
                  <a:moveTo>
                    <a:pt x="541" y="44"/>
                  </a:moveTo>
                  <a:lnTo>
                    <a:pt x="517" y="123"/>
                  </a:lnTo>
                  <a:lnTo>
                    <a:pt x="572" y="123"/>
                  </a:lnTo>
                  <a:moveTo>
                    <a:pt x="557" y="101"/>
                  </a:moveTo>
                  <a:lnTo>
                    <a:pt x="557" y="145"/>
                  </a:lnTo>
                  <a:moveTo>
                    <a:pt x="605" y="145"/>
                  </a:moveTo>
                  <a:lnTo>
                    <a:pt x="605" y="140"/>
                  </a:lnTo>
                  <a:moveTo>
                    <a:pt x="663" y="145"/>
                  </a:moveTo>
                  <a:lnTo>
                    <a:pt x="685" y="44"/>
                  </a:lnTo>
                  <a:lnTo>
                    <a:pt x="639" y="44"/>
                  </a:lnTo>
                  <a:lnTo>
                    <a:pt x="639" y="56"/>
                  </a:lnTo>
                  <a:moveTo>
                    <a:pt x="718" y="145"/>
                  </a:moveTo>
                  <a:lnTo>
                    <a:pt x="718" y="77"/>
                  </a:lnTo>
                  <a:lnTo>
                    <a:pt x="764" y="77"/>
                  </a:lnTo>
                  <a:moveTo>
                    <a:pt x="783" y="97"/>
                  </a:moveTo>
                  <a:lnTo>
                    <a:pt x="778" y="82"/>
                  </a:lnTo>
                  <a:lnTo>
                    <a:pt x="764" y="77"/>
                  </a:lnTo>
                  <a:moveTo>
                    <a:pt x="785" y="97"/>
                  </a:moveTo>
                  <a:lnTo>
                    <a:pt x="785" y="145"/>
                  </a:lnTo>
                  <a:moveTo>
                    <a:pt x="752" y="145"/>
                  </a:moveTo>
                  <a:lnTo>
                    <a:pt x="752" y="77"/>
                  </a:lnTo>
                  <a:moveTo>
                    <a:pt x="862" y="104"/>
                  </a:moveTo>
                  <a:lnTo>
                    <a:pt x="860" y="130"/>
                  </a:lnTo>
                  <a:moveTo>
                    <a:pt x="836" y="104"/>
                  </a:moveTo>
                  <a:lnTo>
                    <a:pt x="836" y="140"/>
                  </a:lnTo>
                  <a:moveTo>
                    <a:pt x="881" y="85"/>
                  </a:moveTo>
                  <a:lnTo>
                    <a:pt x="874" y="157"/>
                  </a:lnTo>
                  <a:lnTo>
                    <a:pt x="862" y="140"/>
                  </a:lnTo>
                  <a:moveTo>
                    <a:pt x="817" y="85"/>
                  </a:moveTo>
                  <a:lnTo>
                    <a:pt x="817" y="154"/>
                  </a:lnTo>
                  <a:moveTo>
                    <a:pt x="867" y="56"/>
                  </a:moveTo>
                  <a:lnTo>
                    <a:pt x="862" y="77"/>
                  </a:lnTo>
                  <a:moveTo>
                    <a:pt x="831" y="56"/>
                  </a:moveTo>
                  <a:lnTo>
                    <a:pt x="831" y="90"/>
                  </a:lnTo>
                  <a:moveTo>
                    <a:pt x="814" y="49"/>
                  </a:moveTo>
                  <a:lnTo>
                    <a:pt x="881" y="41"/>
                  </a:lnTo>
                  <a:moveTo>
                    <a:pt x="843" y="25"/>
                  </a:moveTo>
                  <a:lnTo>
                    <a:pt x="850" y="39"/>
                  </a:lnTo>
                  <a:moveTo>
                    <a:pt x="831" y="82"/>
                  </a:moveTo>
                  <a:lnTo>
                    <a:pt x="867" y="77"/>
                  </a:lnTo>
                  <a:moveTo>
                    <a:pt x="831" y="63"/>
                  </a:moveTo>
                  <a:lnTo>
                    <a:pt x="865" y="58"/>
                  </a:lnTo>
                  <a:moveTo>
                    <a:pt x="836" y="135"/>
                  </a:moveTo>
                  <a:lnTo>
                    <a:pt x="862" y="133"/>
                  </a:lnTo>
                  <a:moveTo>
                    <a:pt x="836" y="113"/>
                  </a:moveTo>
                  <a:lnTo>
                    <a:pt x="862" y="109"/>
                  </a:lnTo>
                  <a:moveTo>
                    <a:pt x="817" y="97"/>
                  </a:moveTo>
                  <a:lnTo>
                    <a:pt x="881" y="92"/>
                  </a:lnTo>
                  <a:moveTo>
                    <a:pt x="915" y="32"/>
                  </a:moveTo>
                  <a:lnTo>
                    <a:pt x="915" y="154"/>
                  </a:lnTo>
                  <a:moveTo>
                    <a:pt x="915" y="44"/>
                  </a:moveTo>
                  <a:lnTo>
                    <a:pt x="977" y="39"/>
                  </a:lnTo>
                  <a:moveTo>
                    <a:pt x="977" y="32"/>
                  </a:moveTo>
                  <a:lnTo>
                    <a:pt x="977" y="154"/>
                  </a:lnTo>
                  <a:moveTo>
                    <a:pt x="915" y="147"/>
                  </a:moveTo>
                  <a:lnTo>
                    <a:pt x="973" y="145"/>
                  </a:lnTo>
                  <a:lnTo>
                    <a:pt x="977" y="152"/>
                  </a:lnTo>
                  <a:moveTo>
                    <a:pt x="929" y="63"/>
                  </a:moveTo>
                  <a:lnTo>
                    <a:pt x="965" y="58"/>
                  </a:lnTo>
                  <a:moveTo>
                    <a:pt x="965" y="75"/>
                  </a:moveTo>
                  <a:lnTo>
                    <a:pt x="932" y="80"/>
                  </a:lnTo>
                  <a:moveTo>
                    <a:pt x="922" y="101"/>
                  </a:moveTo>
                  <a:lnTo>
                    <a:pt x="965" y="97"/>
                  </a:lnTo>
                  <a:moveTo>
                    <a:pt x="968" y="90"/>
                  </a:moveTo>
                  <a:lnTo>
                    <a:pt x="961" y="128"/>
                  </a:lnTo>
                  <a:lnTo>
                    <a:pt x="953" y="113"/>
                  </a:lnTo>
                  <a:moveTo>
                    <a:pt x="946" y="49"/>
                  </a:moveTo>
                  <a:lnTo>
                    <a:pt x="946" y="142"/>
                  </a:lnTo>
                  <a:moveTo>
                    <a:pt x="1004" y="82"/>
                  </a:moveTo>
                  <a:lnTo>
                    <a:pt x="1033" y="75"/>
                  </a:lnTo>
                  <a:moveTo>
                    <a:pt x="1004" y="135"/>
                  </a:moveTo>
                  <a:lnTo>
                    <a:pt x="1033" y="113"/>
                  </a:lnTo>
                  <a:moveTo>
                    <a:pt x="1033" y="56"/>
                  </a:moveTo>
                  <a:lnTo>
                    <a:pt x="1078" y="51"/>
                  </a:lnTo>
                  <a:moveTo>
                    <a:pt x="1057" y="25"/>
                  </a:moveTo>
                  <a:lnTo>
                    <a:pt x="1057" y="85"/>
                  </a:lnTo>
                  <a:moveTo>
                    <a:pt x="1025" y="92"/>
                  </a:moveTo>
                  <a:lnTo>
                    <a:pt x="1085" y="85"/>
                  </a:lnTo>
                  <a:moveTo>
                    <a:pt x="1037" y="65"/>
                  </a:moveTo>
                  <a:lnTo>
                    <a:pt x="1045" y="82"/>
                  </a:lnTo>
                  <a:moveTo>
                    <a:pt x="1037" y="101"/>
                  </a:moveTo>
                  <a:lnTo>
                    <a:pt x="1037" y="159"/>
                  </a:lnTo>
                  <a:moveTo>
                    <a:pt x="1037" y="109"/>
                  </a:moveTo>
                  <a:lnTo>
                    <a:pt x="1076" y="104"/>
                  </a:lnTo>
                  <a:moveTo>
                    <a:pt x="1076" y="99"/>
                  </a:moveTo>
                  <a:lnTo>
                    <a:pt x="1073" y="159"/>
                  </a:lnTo>
                  <a:moveTo>
                    <a:pt x="1049" y="116"/>
                  </a:moveTo>
                  <a:lnTo>
                    <a:pt x="1049" y="140"/>
                  </a:lnTo>
                  <a:moveTo>
                    <a:pt x="1049" y="121"/>
                  </a:moveTo>
                  <a:lnTo>
                    <a:pt x="1064" y="118"/>
                  </a:lnTo>
                  <a:moveTo>
                    <a:pt x="1037" y="150"/>
                  </a:moveTo>
                  <a:lnTo>
                    <a:pt x="1073" y="147"/>
                  </a:lnTo>
                  <a:moveTo>
                    <a:pt x="1073" y="58"/>
                  </a:moveTo>
                  <a:lnTo>
                    <a:pt x="1064" y="87"/>
                  </a:lnTo>
                  <a:moveTo>
                    <a:pt x="1049" y="135"/>
                  </a:moveTo>
                  <a:lnTo>
                    <a:pt x="1064" y="135"/>
                  </a:lnTo>
                  <a:moveTo>
                    <a:pt x="1064" y="116"/>
                  </a:moveTo>
                  <a:lnTo>
                    <a:pt x="1061" y="135"/>
                  </a:lnTo>
                  <a:moveTo>
                    <a:pt x="1016" y="32"/>
                  </a:moveTo>
                  <a:lnTo>
                    <a:pt x="1016" y="128"/>
                  </a:lnTo>
                  <a:moveTo>
                    <a:pt x="1" y="3"/>
                  </a:moveTo>
                  <a:lnTo>
                    <a:pt x="457" y="1"/>
                  </a:lnTo>
                  <a:lnTo>
                    <a:pt x="457" y="178"/>
                  </a:lnTo>
                  <a:lnTo>
                    <a:pt x="1" y="181"/>
                  </a:lnTo>
                  <a:lnTo>
                    <a:pt x="1" y="3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46" name="path 5846"/>
            <p:cNvSpPr/>
            <p:nvPr/>
          </p:nvSpPr>
          <p:spPr>
            <a:xfrm>
              <a:off x="761" y="54101"/>
              <a:ext cx="120395" cy="9144"/>
            </a:xfrm>
            <a:custGeom>
              <a:avLst/>
              <a:gdLst/>
              <a:ahLst/>
              <a:cxnLst/>
              <a:rect l="0" t="0" r="0" b="0"/>
              <a:pathLst>
                <a:path w="189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189" h="14">
                  <a:moveTo>
                    <a:pt x="0" y="14"/>
                  </a:moveTo>
                  <a:lnTo>
                    <a:pt x="189" y="0"/>
                  </a:lnTo>
                  <a:lnTo>
                    <a:pt x="189" y="12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48" name="path 5848"/>
            <p:cNvSpPr/>
            <p:nvPr/>
          </p:nvSpPr>
          <p:spPr>
            <a:xfrm>
              <a:off x="132587" y="44195"/>
              <a:ext cx="25908" cy="25908"/>
            </a:xfrm>
            <a:custGeom>
              <a:avLst/>
              <a:gdLst/>
              <a:ahLst/>
              <a:cxnLst/>
              <a:rect l="0" t="0" r="0" b="0"/>
              <a:pathLst>
                <a:path w="40" h="40">
                  <a:moveTo>
                    <a:pt x="20" y="20"/>
                  </a:moveTo>
                  <a:lnTo>
                    <a:pt x="39" y="1"/>
                  </a:lnTo>
                  <a:lnTo>
                    <a:pt x="20" y="20"/>
                  </a:lnTo>
                  <a:lnTo>
                    <a:pt x="1" y="39"/>
                  </a:lnTo>
                  <a:lnTo>
                    <a:pt x="20" y="20"/>
                  </a:lnTo>
                  <a:lnTo>
                    <a:pt x="1" y="3"/>
                  </a:lnTo>
                  <a:lnTo>
                    <a:pt x="20" y="20"/>
                  </a:lnTo>
                  <a:lnTo>
                    <a:pt x="39" y="3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50" name="path 5850"/>
            <p:cNvSpPr/>
            <p:nvPr/>
          </p:nvSpPr>
          <p:spPr>
            <a:xfrm>
              <a:off x="169926" y="52577"/>
              <a:ext cx="120395" cy="9144"/>
            </a:xfrm>
            <a:custGeom>
              <a:avLst/>
              <a:gdLst/>
              <a:ahLst/>
              <a:cxnLst/>
              <a:rect l="0" t="0" r="0" b="0"/>
              <a:pathLst>
                <a:path w="189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189" h="14">
                  <a:moveTo>
                    <a:pt x="0" y="14"/>
                  </a:moveTo>
                  <a:lnTo>
                    <a:pt x="189" y="0"/>
                  </a:lnTo>
                  <a:lnTo>
                    <a:pt x="189" y="11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52" name="path 5852"/>
            <p:cNvSpPr/>
            <p:nvPr/>
          </p:nvSpPr>
          <p:spPr>
            <a:xfrm>
              <a:off x="1523" y="52577"/>
              <a:ext cx="682751" cy="244601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4" y="0"/>
                  </a:moveTo>
                  <a:lnTo>
                    <a:pt x="454" y="11"/>
                  </a:lnTo>
                  <a:moveTo>
                    <a:pt x="517" y="249"/>
                  </a:moveTo>
                  <a:lnTo>
                    <a:pt x="538" y="249"/>
                  </a:lnTo>
                  <a:moveTo>
                    <a:pt x="538" y="292"/>
                  </a:moveTo>
                  <a:lnTo>
                    <a:pt x="550" y="287"/>
                  </a:lnTo>
                  <a:lnTo>
                    <a:pt x="560" y="278"/>
                  </a:lnTo>
                  <a:lnTo>
                    <a:pt x="560" y="263"/>
                  </a:lnTo>
                  <a:lnTo>
                    <a:pt x="550" y="254"/>
                  </a:lnTo>
                  <a:lnTo>
                    <a:pt x="538" y="249"/>
                  </a:lnTo>
                  <a:moveTo>
                    <a:pt x="538" y="292"/>
                  </a:moveTo>
                  <a:lnTo>
                    <a:pt x="529" y="292"/>
                  </a:lnTo>
                  <a:moveTo>
                    <a:pt x="560" y="314"/>
                  </a:moveTo>
                  <a:lnTo>
                    <a:pt x="557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6"/>
                  </a:lnTo>
                  <a:moveTo>
                    <a:pt x="538" y="347"/>
                  </a:moveTo>
                  <a:lnTo>
                    <a:pt x="548" y="345"/>
                  </a:lnTo>
                  <a:lnTo>
                    <a:pt x="557" y="336"/>
                  </a:lnTo>
                  <a:lnTo>
                    <a:pt x="560" y="326"/>
                  </a:lnTo>
                  <a:moveTo>
                    <a:pt x="538" y="347"/>
                  </a:moveTo>
                  <a:lnTo>
                    <a:pt x="517" y="347"/>
                  </a:lnTo>
                  <a:moveTo>
                    <a:pt x="596" y="347"/>
                  </a:moveTo>
                  <a:lnTo>
                    <a:pt x="596" y="343"/>
                  </a:lnTo>
                  <a:moveTo>
                    <a:pt x="663" y="249"/>
                  </a:moveTo>
                  <a:lnTo>
                    <a:pt x="646" y="259"/>
                  </a:lnTo>
                  <a:lnTo>
                    <a:pt x="634" y="276"/>
                  </a:lnTo>
                  <a:lnTo>
                    <a:pt x="630" y="295"/>
                  </a:lnTo>
                  <a:moveTo>
                    <a:pt x="630" y="292"/>
                  </a:moveTo>
                  <a:lnTo>
                    <a:pt x="630" y="326"/>
                  </a:lnTo>
                  <a:moveTo>
                    <a:pt x="630" y="326"/>
                  </a:moveTo>
                  <a:lnTo>
                    <a:pt x="632" y="336"/>
                  </a:lnTo>
                  <a:lnTo>
                    <a:pt x="639" y="345"/>
                  </a:lnTo>
                  <a:lnTo>
                    <a:pt x="651" y="347"/>
                  </a:lnTo>
                  <a:lnTo>
                    <a:pt x="661" y="345"/>
                  </a:lnTo>
                  <a:lnTo>
                    <a:pt x="670" y="336"/>
                  </a:lnTo>
                  <a:lnTo>
                    <a:pt x="673" y="326"/>
                  </a:lnTo>
                  <a:moveTo>
                    <a:pt x="673" y="326"/>
                  </a:moveTo>
                  <a:lnTo>
                    <a:pt x="673" y="314"/>
                  </a:lnTo>
                  <a:moveTo>
                    <a:pt x="673" y="314"/>
                  </a:moveTo>
                  <a:lnTo>
                    <a:pt x="670" y="302"/>
                  </a:lnTo>
                  <a:lnTo>
                    <a:pt x="663" y="295"/>
                  </a:lnTo>
                  <a:lnTo>
                    <a:pt x="651" y="292"/>
                  </a:lnTo>
                  <a:moveTo>
                    <a:pt x="651" y="292"/>
                  </a:moveTo>
                  <a:lnTo>
                    <a:pt x="630" y="292"/>
                  </a:lnTo>
                  <a:moveTo>
                    <a:pt x="706" y="347"/>
                  </a:moveTo>
                  <a:lnTo>
                    <a:pt x="706" y="283"/>
                  </a:lnTo>
                  <a:lnTo>
                    <a:pt x="754" y="283"/>
                  </a:lnTo>
                  <a:moveTo>
                    <a:pt x="773" y="302"/>
                  </a:moveTo>
                  <a:lnTo>
                    <a:pt x="769" y="287"/>
                  </a:lnTo>
                  <a:lnTo>
                    <a:pt x="754" y="283"/>
                  </a:lnTo>
                  <a:moveTo>
                    <a:pt x="773" y="302"/>
                  </a:moveTo>
                  <a:lnTo>
                    <a:pt x="773" y="347"/>
                  </a:lnTo>
                  <a:moveTo>
                    <a:pt x="740" y="347"/>
                  </a:moveTo>
                  <a:lnTo>
                    <a:pt x="740" y="283"/>
                  </a:lnTo>
                  <a:moveTo>
                    <a:pt x="853" y="309"/>
                  </a:moveTo>
                  <a:lnTo>
                    <a:pt x="848" y="333"/>
                  </a:lnTo>
                  <a:moveTo>
                    <a:pt x="824" y="309"/>
                  </a:moveTo>
                  <a:lnTo>
                    <a:pt x="824" y="343"/>
                  </a:lnTo>
                  <a:moveTo>
                    <a:pt x="872" y="287"/>
                  </a:moveTo>
                  <a:lnTo>
                    <a:pt x="862" y="360"/>
                  </a:lnTo>
                  <a:lnTo>
                    <a:pt x="850" y="343"/>
                  </a:lnTo>
                  <a:moveTo>
                    <a:pt x="807" y="290"/>
                  </a:moveTo>
                  <a:lnTo>
                    <a:pt x="807" y="360"/>
                  </a:lnTo>
                  <a:moveTo>
                    <a:pt x="855" y="259"/>
                  </a:moveTo>
                  <a:lnTo>
                    <a:pt x="853" y="283"/>
                  </a:lnTo>
                  <a:moveTo>
                    <a:pt x="819" y="259"/>
                  </a:moveTo>
                  <a:lnTo>
                    <a:pt x="819" y="292"/>
                  </a:lnTo>
                  <a:moveTo>
                    <a:pt x="802" y="251"/>
                  </a:moveTo>
                  <a:lnTo>
                    <a:pt x="872" y="244"/>
                  </a:lnTo>
                  <a:moveTo>
                    <a:pt x="833" y="230"/>
                  </a:moveTo>
                  <a:lnTo>
                    <a:pt x="838" y="242"/>
                  </a:lnTo>
                  <a:moveTo>
                    <a:pt x="819" y="285"/>
                  </a:moveTo>
                  <a:lnTo>
                    <a:pt x="855" y="283"/>
                  </a:lnTo>
                  <a:moveTo>
                    <a:pt x="819" y="266"/>
                  </a:moveTo>
                  <a:lnTo>
                    <a:pt x="853" y="263"/>
                  </a:lnTo>
                  <a:moveTo>
                    <a:pt x="824" y="338"/>
                  </a:moveTo>
                  <a:lnTo>
                    <a:pt x="853" y="336"/>
                  </a:lnTo>
                  <a:moveTo>
                    <a:pt x="824" y="316"/>
                  </a:moveTo>
                  <a:lnTo>
                    <a:pt x="850" y="314"/>
                  </a:lnTo>
                  <a:moveTo>
                    <a:pt x="807" y="302"/>
                  </a:moveTo>
                  <a:lnTo>
                    <a:pt x="870" y="295"/>
                  </a:lnTo>
                  <a:moveTo>
                    <a:pt x="905" y="235"/>
                  </a:moveTo>
                  <a:lnTo>
                    <a:pt x="905" y="360"/>
                  </a:lnTo>
                  <a:moveTo>
                    <a:pt x="905" y="249"/>
                  </a:moveTo>
                  <a:lnTo>
                    <a:pt x="965" y="244"/>
                  </a:lnTo>
                  <a:moveTo>
                    <a:pt x="965" y="237"/>
                  </a:moveTo>
                  <a:lnTo>
                    <a:pt x="965" y="360"/>
                  </a:lnTo>
                  <a:moveTo>
                    <a:pt x="905" y="350"/>
                  </a:moveTo>
                  <a:lnTo>
                    <a:pt x="963" y="347"/>
                  </a:lnTo>
                  <a:lnTo>
                    <a:pt x="965" y="355"/>
                  </a:lnTo>
                  <a:moveTo>
                    <a:pt x="917" y="266"/>
                  </a:moveTo>
                  <a:lnTo>
                    <a:pt x="956" y="261"/>
                  </a:lnTo>
                  <a:moveTo>
                    <a:pt x="953" y="278"/>
                  </a:moveTo>
                  <a:lnTo>
                    <a:pt x="920" y="283"/>
                  </a:lnTo>
                  <a:moveTo>
                    <a:pt x="910" y="304"/>
                  </a:moveTo>
                  <a:lnTo>
                    <a:pt x="956" y="300"/>
                  </a:lnTo>
                  <a:moveTo>
                    <a:pt x="956" y="295"/>
                  </a:moveTo>
                  <a:lnTo>
                    <a:pt x="951" y="333"/>
                  </a:lnTo>
                  <a:lnTo>
                    <a:pt x="941" y="316"/>
                  </a:lnTo>
                  <a:moveTo>
                    <a:pt x="934" y="251"/>
                  </a:moveTo>
                  <a:lnTo>
                    <a:pt x="934" y="345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40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4"/>
                  </a:lnTo>
                  <a:moveTo>
                    <a:pt x="1045" y="227"/>
                  </a:moveTo>
                  <a:lnTo>
                    <a:pt x="1045" y="290"/>
                  </a:lnTo>
                  <a:moveTo>
                    <a:pt x="1016" y="295"/>
                  </a:moveTo>
                  <a:lnTo>
                    <a:pt x="1073" y="287"/>
                  </a:lnTo>
                  <a:moveTo>
                    <a:pt x="1028" y="268"/>
                  </a:moveTo>
                  <a:lnTo>
                    <a:pt x="1035" y="285"/>
                  </a:lnTo>
                  <a:moveTo>
                    <a:pt x="1028" y="304"/>
                  </a:moveTo>
                  <a:lnTo>
                    <a:pt x="1028" y="362"/>
                  </a:lnTo>
                  <a:moveTo>
                    <a:pt x="1028" y="311"/>
                  </a:moveTo>
                  <a:lnTo>
                    <a:pt x="1066" y="307"/>
                  </a:lnTo>
                  <a:moveTo>
                    <a:pt x="1066" y="302"/>
                  </a:moveTo>
                  <a:lnTo>
                    <a:pt x="1061" y="362"/>
                  </a:lnTo>
                  <a:moveTo>
                    <a:pt x="1037" y="321"/>
                  </a:moveTo>
                  <a:lnTo>
                    <a:pt x="1037" y="343"/>
                  </a:lnTo>
                  <a:moveTo>
                    <a:pt x="1037" y="323"/>
                  </a:moveTo>
                  <a:lnTo>
                    <a:pt x="1052" y="321"/>
                  </a:lnTo>
                  <a:moveTo>
                    <a:pt x="1028" y="355"/>
                  </a:moveTo>
                  <a:lnTo>
                    <a:pt x="1061" y="350"/>
                  </a:lnTo>
                  <a:moveTo>
                    <a:pt x="1061" y="261"/>
                  </a:moveTo>
                  <a:lnTo>
                    <a:pt x="1054" y="290"/>
                  </a:lnTo>
                  <a:moveTo>
                    <a:pt x="1037" y="340"/>
                  </a:moveTo>
                  <a:lnTo>
                    <a:pt x="1054" y="338"/>
                  </a:lnTo>
                  <a:moveTo>
                    <a:pt x="1052" y="319"/>
                  </a:moveTo>
                  <a:lnTo>
                    <a:pt x="1050" y="338"/>
                  </a:lnTo>
                  <a:moveTo>
                    <a:pt x="1004" y="235"/>
                  </a:moveTo>
                  <a:lnTo>
                    <a:pt x="1004" y="333"/>
                  </a:lnTo>
                  <a:moveTo>
                    <a:pt x="1" y="206"/>
                  </a:moveTo>
                  <a:lnTo>
                    <a:pt x="454" y="203"/>
                  </a:lnTo>
                  <a:lnTo>
                    <a:pt x="457" y="381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54" name="path 5854"/>
            <p:cNvSpPr/>
            <p:nvPr/>
          </p:nvSpPr>
          <p:spPr>
            <a:xfrm>
              <a:off x="2285" y="235457"/>
              <a:ext cx="289559" cy="9144"/>
            </a:xfrm>
            <a:custGeom>
              <a:avLst/>
              <a:gdLst/>
              <a:ahLst/>
              <a:cxnLst/>
              <a:rect l="0" t="0" r="0" b="0"/>
              <a:pathLst>
                <a:path w="455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455" h="14">
                  <a:moveTo>
                    <a:pt x="0" y="14"/>
                  </a:moveTo>
                  <a:lnTo>
                    <a:pt x="189" y="0"/>
                  </a:lnTo>
                  <a:lnTo>
                    <a:pt x="189" y="12"/>
                  </a:lnTo>
                  <a:lnTo>
                    <a:pt x="0" y="14"/>
                  </a:lnTo>
                </a:path>
                <a:path w="455" h="14">
                  <a:moveTo>
                    <a:pt x="211" y="0"/>
                  </a:moveTo>
                  <a:lnTo>
                    <a:pt x="211" y="12"/>
                  </a:lnTo>
                  <a:lnTo>
                    <a:pt x="215" y="0"/>
                  </a:lnTo>
                  <a:lnTo>
                    <a:pt x="211" y="0"/>
                  </a:lnTo>
                </a:path>
                <a:path w="455" h="14">
                  <a:moveTo>
                    <a:pt x="211" y="12"/>
                  </a:moveTo>
                  <a:lnTo>
                    <a:pt x="215" y="0"/>
                  </a:lnTo>
                  <a:lnTo>
                    <a:pt x="215" y="12"/>
                  </a:lnTo>
                  <a:lnTo>
                    <a:pt x="211" y="12"/>
                  </a:lnTo>
                </a:path>
                <a:path w="455" h="14">
                  <a:moveTo>
                    <a:pt x="240" y="0"/>
                  </a:moveTo>
                  <a:lnTo>
                    <a:pt x="240" y="12"/>
                  </a:lnTo>
                  <a:lnTo>
                    <a:pt x="242" y="0"/>
                  </a:lnTo>
                  <a:lnTo>
                    <a:pt x="240" y="0"/>
                  </a:lnTo>
                </a:path>
                <a:path w="455" h="14">
                  <a:moveTo>
                    <a:pt x="240" y="12"/>
                  </a:moveTo>
                  <a:lnTo>
                    <a:pt x="242" y="0"/>
                  </a:lnTo>
                  <a:lnTo>
                    <a:pt x="242" y="12"/>
                  </a:lnTo>
                  <a:lnTo>
                    <a:pt x="240" y="12"/>
                  </a:lnTo>
                </a:path>
                <a:path w="455" h="14">
                  <a:moveTo>
                    <a:pt x="266" y="0"/>
                  </a:moveTo>
                  <a:lnTo>
                    <a:pt x="266" y="12"/>
                  </a:lnTo>
                  <a:lnTo>
                    <a:pt x="455" y="0"/>
                  </a:lnTo>
                  <a:lnTo>
                    <a:pt x="266" y="0"/>
                  </a:lnTo>
                </a:path>
                <a:path w="455" h="14">
                  <a:moveTo>
                    <a:pt x="266" y="12"/>
                  </a:moveTo>
                  <a:lnTo>
                    <a:pt x="455" y="0"/>
                  </a:lnTo>
                  <a:lnTo>
                    <a:pt x="455" y="9"/>
                  </a:lnTo>
                  <a:lnTo>
                    <a:pt x="266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56" name="path 5856"/>
            <p:cNvSpPr/>
            <p:nvPr/>
          </p:nvSpPr>
          <p:spPr>
            <a:xfrm>
              <a:off x="3047" y="235457"/>
              <a:ext cx="682752" cy="244601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4" y="0"/>
                  </a:moveTo>
                  <a:lnTo>
                    <a:pt x="454" y="9"/>
                  </a:lnTo>
                  <a:moveTo>
                    <a:pt x="517" y="247"/>
                  </a:moveTo>
                  <a:lnTo>
                    <a:pt x="538" y="247"/>
                  </a:lnTo>
                  <a:moveTo>
                    <a:pt x="538" y="290"/>
                  </a:moveTo>
                  <a:lnTo>
                    <a:pt x="550" y="285"/>
                  </a:lnTo>
                  <a:lnTo>
                    <a:pt x="560" y="276"/>
                  </a:lnTo>
                  <a:lnTo>
                    <a:pt x="560" y="261"/>
                  </a:lnTo>
                  <a:lnTo>
                    <a:pt x="550" y="252"/>
                  </a:lnTo>
                  <a:lnTo>
                    <a:pt x="538" y="247"/>
                  </a:lnTo>
                  <a:moveTo>
                    <a:pt x="538" y="290"/>
                  </a:moveTo>
                  <a:lnTo>
                    <a:pt x="529" y="290"/>
                  </a:lnTo>
                  <a:moveTo>
                    <a:pt x="560" y="314"/>
                  </a:moveTo>
                  <a:lnTo>
                    <a:pt x="558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3"/>
                  </a:lnTo>
                  <a:moveTo>
                    <a:pt x="538" y="345"/>
                  </a:moveTo>
                  <a:lnTo>
                    <a:pt x="548" y="343"/>
                  </a:lnTo>
                  <a:lnTo>
                    <a:pt x="558" y="333"/>
                  </a:lnTo>
                  <a:lnTo>
                    <a:pt x="560" y="323"/>
                  </a:lnTo>
                  <a:moveTo>
                    <a:pt x="538" y="348"/>
                  </a:moveTo>
                  <a:lnTo>
                    <a:pt x="517" y="348"/>
                  </a:lnTo>
                  <a:moveTo>
                    <a:pt x="594" y="348"/>
                  </a:moveTo>
                  <a:lnTo>
                    <a:pt x="594" y="340"/>
                  </a:lnTo>
                  <a:moveTo>
                    <a:pt x="627" y="247"/>
                  </a:moveTo>
                  <a:lnTo>
                    <a:pt x="651" y="247"/>
                  </a:lnTo>
                  <a:moveTo>
                    <a:pt x="651" y="290"/>
                  </a:moveTo>
                  <a:lnTo>
                    <a:pt x="663" y="285"/>
                  </a:lnTo>
                  <a:lnTo>
                    <a:pt x="673" y="276"/>
                  </a:lnTo>
                  <a:lnTo>
                    <a:pt x="673" y="261"/>
                  </a:lnTo>
                  <a:lnTo>
                    <a:pt x="663" y="252"/>
                  </a:lnTo>
                  <a:lnTo>
                    <a:pt x="651" y="247"/>
                  </a:lnTo>
                  <a:moveTo>
                    <a:pt x="651" y="290"/>
                  </a:moveTo>
                  <a:lnTo>
                    <a:pt x="639" y="290"/>
                  </a:lnTo>
                  <a:moveTo>
                    <a:pt x="673" y="314"/>
                  </a:moveTo>
                  <a:lnTo>
                    <a:pt x="670" y="302"/>
                  </a:lnTo>
                  <a:lnTo>
                    <a:pt x="661" y="295"/>
                  </a:lnTo>
                  <a:lnTo>
                    <a:pt x="651" y="292"/>
                  </a:lnTo>
                  <a:moveTo>
                    <a:pt x="673" y="314"/>
                  </a:moveTo>
                  <a:lnTo>
                    <a:pt x="673" y="323"/>
                  </a:lnTo>
                  <a:moveTo>
                    <a:pt x="651" y="345"/>
                  </a:moveTo>
                  <a:lnTo>
                    <a:pt x="661" y="343"/>
                  </a:lnTo>
                  <a:lnTo>
                    <a:pt x="670" y="333"/>
                  </a:lnTo>
                  <a:lnTo>
                    <a:pt x="673" y="323"/>
                  </a:lnTo>
                  <a:moveTo>
                    <a:pt x="651" y="348"/>
                  </a:moveTo>
                  <a:lnTo>
                    <a:pt x="627" y="348"/>
                  </a:lnTo>
                  <a:moveTo>
                    <a:pt x="706" y="348"/>
                  </a:moveTo>
                  <a:lnTo>
                    <a:pt x="706" y="280"/>
                  </a:lnTo>
                  <a:lnTo>
                    <a:pt x="754" y="280"/>
                  </a:lnTo>
                  <a:moveTo>
                    <a:pt x="774" y="300"/>
                  </a:moveTo>
                  <a:lnTo>
                    <a:pt x="769" y="285"/>
                  </a:lnTo>
                  <a:lnTo>
                    <a:pt x="754" y="280"/>
                  </a:lnTo>
                  <a:moveTo>
                    <a:pt x="774" y="300"/>
                  </a:moveTo>
                  <a:lnTo>
                    <a:pt x="774" y="348"/>
                  </a:lnTo>
                  <a:moveTo>
                    <a:pt x="740" y="348"/>
                  </a:moveTo>
                  <a:lnTo>
                    <a:pt x="740" y="280"/>
                  </a:lnTo>
                  <a:moveTo>
                    <a:pt x="850" y="307"/>
                  </a:moveTo>
                  <a:lnTo>
                    <a:pt x="848" y="331"/>
                  </a:lnTo>
                  <a:moveTo>
                    <a:pt x="824" y="307"/>
                  </a:moveTo>
                  <a:lnTo>
                    <a:pt x="824" y="343"/>
                  </a:lnTo>
                  <a:moveTo>
                    <a:pt x="870" y="285"/>
                  </a:moveTo>
                  <a:lnTo>
                    <a:pt x="862" y="357"/>
                  </a:lnTo>
                  <a:lnTo>
                    <a:pt x="850" y="343"/>
                  </a:lnTo>
                  <a:moveTo>
                    <a:pt x="805" y="288"/>
                  </a:moveTo>
                  <a:lnTo>
                    <a:pt x="805" y="357"/>
                  </a:lnTo>
                  <a:moveTo>
                    <a:pt x="855" y="256"/>
                  </a:moveTo>
                  <a:lnTo>
                    <a:pt x="850" y="280"/>
                  </a:lnTo>
                  <a:moveTo>
                    <a:pt x="819" y="256"/>
                  </a:moveTo>
                  <a:lnTo>
                    <a:pt x="819" y="290"/>
                  </a:lnTo>
                  <a:moveTo>
                    <a:pt x="802" y="252"/>
                  </a:moveTo>
                  <a:lnTo>
                    <a:pt x="870" y="244"/>
                  </a:lnTo>
                  <a:moveTo>
                    <a:pt x="831" y="228"/>
                  </a:moveTo>
                  <a:lnTo>
                    <a:pt x="838" y="240"/>
                  </a:lnTo>
                  <a:moveTo>
                    <a:pt x="819" y="283"/>
                  </a:moveTo>
                  <a:lnTo>
                    <a:pt x="855" y="280"/>
                  </a:lnTo>
                  <a:moveTo>
                    <a:pt x="819" y="263"/>
                  </a:moveTo>
                  <a:lnTo>
                    <a:pt x="853" y="261"/>
                  </a:lnTo>
                  <a:moveTo>
                    <a:pt x="824" y="336"/>
                  </a:moveTo>
                  <a:lnTo>
                    <a:pt x="850" y="333"/>
                  </a:lnTo>
                  <a:moveTo>
                    <a:pt x="824" y="314"/>
                  </a:moveTo>
                  <a:lnTo>
                    <a:pt x="850" y="312"/>
                  </a:lnTo>
                  <a:moveTo>
                    <a:pt x="805" y="300"/>
                  </a:moveTo>
                  <a:lnTo>
                    <a:pt x="870" y="292"/>
                  </a:lnTo>
                  <a:moveTo>
                    <a:pt x="906" y="232"/>
                  </a:moveTo>
                  <a:lnTo>
                    <a:pt x="906" y="357"/>
                  </a:lnTo>
                  <a:moveTo>
                    <a:pt x="906" y="247"/>
                  </a:moveTo>
                  <a:lnTo>
                    <a:pt x="966" y="242"/>
                  </a:lnTo>
                  <a:moveTo>
                    <a:pt x="966" y="235"/>
                  </a:moveTo>
                  <a:lnTo>
                    <a:pt x="966" y="357"/>
                  </a:lnTo>
                  <a:moveTo>
                    <a:pt x="906" y="350"/>
                  </a:moveTo>
                  <a:lnTo>
                    <a:pt x="961" y="345"/>
                  </a:lnTo>
                  <a:lnTo>
                    <a:pt x="966" y="355"/>
                  </a:lnTo>
                  <a:moveTo>
                    <a:pt x="918" y="263"/>
                  </a:moveTo>
                  <a:lnTo>
                    <a:pt x="954" y="259"/>
                  </a:lnTo>
                  <a:moveTo>
                    <a:pt x="954" y="278"/>
                  </a:moveTo>
                  <a:lnTo>
                    <a:pt x="920" y="280"/>
                  </a:lnTo>
                  <a:moveTo>
                    <a:pt x="910" y="304"/>
                  </a:moveTo>
                  <a:lnTo>
                    <a:pt x="954" y="297"/>
                  </a:lnTo>
                  <a:moveTo>
                    <a:pt x="956" y="292"/>
                  </a:moveTo>
                  <a:lnTo>
                    <a:pt x="951" y="331"/>
                  </a:lnTo>
                  <a:lnTo>
                    <a:pt x="942" y="316"/>
                  </a:lnTo>
                  <a:moveTo>
                    <a:pt x="934" y="249"/>
                  </a:moveTo>
                  <a:lnTo>
                    <a:pt x="934" y="343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38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2"/>
                  </a:lnTo>
                  <a:moveTo>
                    <a:pt x="1045" y="225"/>
                  </a:moveTo>
                  <a:lnTo>
                    <a:pt x="1045" y="288"/>
                  </a:lnTo>
                  <a:moveTo>
                    <a:pt x="1016" y="292"/>
                  </a:moveTo>
                  <a:lnTo>
                    <a:pt x="1074" y="285"/>
                  </a:lnTo>
                  <a:moveTo>
                    <a:pt x="1026" y="266"/>
                  </a:moveTo>
                  <a:lnTo>
                    <a:pt x="1035" y="285"/>
                  </a:lnTo>
                  <a:moveTo>
                    <a:pt x="1026" y="302"/>
                  </a:moveTo>
                  <a:lnTo>
                    <a:pt x="1026" y="360"/>
                  </a:lnTo>
                  <a:moveTo>
                    <a:pt x="1026" y="309"/>
                  </a:moveTo>
                  <a:lnTo>
                    <a:pt x="1064" y="304"/>
                  </a:lnTo>
                  <a:moveTo>
                    <a:pt x="1064" y="300"/>
                  </a:moveTo>
                  <a:lnTo>
                    <a:pt x="1062" y="362"/>
                  </a:lnTo>
                  <a:moveTo>
                    <a:pt x="1038" y="319"/>
                  </a:moveTo>
                  <a:lnTo>
                    <a:pt x="1038" y="343"/>
                  </a:lnTo>
                  <a:moveTo>
                    <a:pt x="1038" y="321"/>
                  </a:moveTo>
                  <a:lnTo>
                    <a:pt x="1052" y="319"/>
                  </a:lnTo>
                  <a:moveTo>
                    <a:pt x="1026" y="352"/>
                  </a:moveTo>
                  <a:lnTo>
                    <a:pt x="1062" y="350"/>
                  </a:lnTo>
                  <a:moveTo>
                    <a:pt x="1062" y="259"/>
                  </a:moveTo>
                  <a:lnTo>
                    <a:pt x="1054" y="290"/>
                  </a:lnTo>
                  <a:moveTo>
                    <a:pt x="1038" y="338"/>
                  </a:moveTo>
                  <a:lnTo>
                    <a:pt x="1054" y="336"/>
                  </a:lnTo>
                  <a:moveTo>
                    <a:pt x="1052" y="316"/>
                  </a:moveTo>
                  <a:lnTo>
                    <a:pt x="1050" y="336"/>
                  </a:lnTo>
                  <a:moveTo>
                    <a:pt x="1004" y="232"/>
                  </a:moveTo>
                  <a:lnTo>
                    <a:pt x="1004" y="331"/>
                  </a:lnTo>
                  <a:moveTo>
                    <a:pt x="1" y="206"/>
                  </a:moveTo>
                  <a:lnTo>
                    <a:pt x="454" y="201"/>
                  </a:lnTo>
                  <a:lnTo>
                    <a:pt x="457" y="379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58" name="path 5858"/>
            <p:cNvSpPr/>
            <p:nvPr/>
          </p:nvSpPr>
          <p:spPr>
            <a:xfrm>
              <a:off x="3809" y="418338"/>
              <a:ext cx="59436" cy="7619"/>
            </a:xfrm>
            <a:custGeom>
              <a:avLst/>
              <a:gdLst/>
              <a:ahLst/>
              <a:cxnLst/>
              <a:rect l="0" t="0" r="0" b="0"/>
              <a:pathLst>
                <a:path w="93" h="11">
                  <a:moveTo>
                    <a:pt x="0" y="0"/>
                  </a:moveTo>
                  <a:lnTo>
                    <a:pt x="0" y="11"/>
                  </a:lnTo>
                  <a:lnTo>
                    <a:pt x="93" y="0"/>
                  </a:lnTo>
                  <a:lnTo>
                    <a:pt x="0" y="0"/>
                  </a:lnTo>
                </a:path>
                <a:path w="93" h="11">
                  <a:moveTo>
                    <a:pt x="0" y="11"/>
                  </a:moveTo>
                  <a:lnTo>
                    <a:pt x="93" y="0"/>
                  </a:lnTo>
                  <a:lnTo>
                    <a:pt x="93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60" name="path 5860"/>
            <p:cNvSpPr/>
            <p:nvPr/>
          </p:nvSpPr>
          <p:spPr>
            <a:xfrm>
              <a:off x="76200" y="417576"/>
              <a:ext cx="22438" cy="10667"/>
            </a:xfrm>
            <a:custGeom>
              <a:avLst/>
              <a:gdLst/>
              <a:ahLst/>
              <a:cxnLst/>
              <a:rect l="0" t="0" r="0" b="0"/>
              <a:pathLst>
                <a:path w="35" h="16">
                  <a:moveTo>
                    <a:pt x="5" y="8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5" y="15"/>
                  </a:lnTo>
                  <a:moveTo>
                    <a:pt x="3" y="10"/>
                  </a:moveTo>
                  <a:lnTo>
                    <a:pt x="5" y="13"/>
                  </a:lnTo>
                  <a:moveTo>
                    <a:pt x="1" y="10"/>
                  </a:moveTo>
                  <a:lnTo>
                    <a:pt x="1" y="6"/>
                  </a:lnTo>
                  <a:moveTo>
                    <a:pt x="5" y="3"/>
                  </a:moveTo>
                  <a:lnTo>
                    <a:pt x="3" y="6"/>
                  </a:lnTo>
                  <a:moveTo>
                    <a:pt x="5" y="1"/>
                  </a:moveTo>
                  <a:lnTo>
                    <a:pt x="8" y="1"/>
                  </a:lnTo>
                  <a:moveTo>
                    <a:pt x="13" y="15"/>
                  </a:moveTo>
                  <a:lnTo>
                    <a:pt x="17" y="1"/>
                  </a:lnTo>
                  <a:lnTo>
                    <a:pt x="22" y="15"/>
                  </a:lnTo>
                  <a:moveTo>
                    <a:pt x="22" y="10"/>
                  </a:moveTo>
                  <a:lnTo>
                    <a:pt x="15" y="10"/>
                  </a:lnTo>
                  <a:moveTo>
                    <a:pt x="34" y="1"/>
                  </a:moveTo>
                  <a:lnTo>
                    <a:pt x="32" y="1"/>
                  </a:lnTo>
                  <a:moveTo>
                    <a:pt x="32" y="1"/>
                  </a:moveTo>
                  <a:lnTo>
                    <a:pt x="32" y="6"/>
                  </a:lnTo>
                  <a:moveTo>
                    <a:pt x="29" y="6"/>
                  </a:moveTo>
                  <a:lnTo>
                    <a:pt x="34" y="8"/>
                  </a:lnTo>
                  <a:moveTo>
                    <a:pt x="32" y="13"/>
                  </a:moveTo>
                  <a:lnTo>
                    <a:pt x="32" y="8"/>
                  </a:lnTo>
                  <a:moveTo>
                    <a:pt x="27" y="10"/>
                  </a:moveTo>
                  <a:lnTo>
                    <a:pt x="32" y="1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62" name="path 5862"/>
            <p:cNvSpPr/>
            <p:nvPr/>
          </p:nvSpPr>
          <p:spPr>
            <a:xfrm>
              <a:off x="118109" y="416813"/>
              <a:ext cx="60960" cy="7620"/>
            </a:xfrm>
            <a:custGeom>
              <a:avLst/>
              <a:gdLst/>
              <a:ahLst/>
              <a:cxnLst/>
              <a:rect l="0" t="0" r="0" b="0"/>
              <a:pathLst>
                <a:path w="96" h="12">
                  <a:moveTo>
                    <a:pt x="0" y="2"/>
                  </a:moveTo>
                  <a:lnTo>
                    <a:pt x="0" y="12"/>
                  </a:lnTo>
                  <a:lnTo>
                    <a:pt x="96" y="0"/>
                  </a:lnTo>
                  <a:lnTo>
                    <a:pt x="0" y="2"/>
                  </a:lnTo>
                </a:path>
                <a:path w="96" h="12">
                  <a:moveTo>
                    <a:pt x="0" y="12"/>
                  </a:moveTo>
                  <a:lnTo>
                    <a:pt x="96" y="0"/>
                  </a:lnTo>
                  <a:lnTo>
                    <a:pt x="9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64" name="path 5864"/>
            <p:cNvSpPr/>
            <p:nvPr/>
          </p:nvSpPr>
          <p:spPr>
            <a:xfrm>
              <a:off x="192023" y="416051"/>
              <a:ext cx="21335" cy="10667"/>
            </a:xfrm>
            <a:custGeom>
              <a:avLst/>
              <a:gdLst/>
              <a:ahLst/>
              <a:cxnLst/>
              <a:rect l="0" t="0" r="0" b="0"/>
              <a:pathLst>
                <a:path w="33" h="16">
                  <a:moveTo>
                    <a:pt x="5" y="8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3" y="15"/>
                  </a:lnTo>
                  <a:moveTo>
                    <a:pt x="1" y="13"/>
                  </a:moveTo>
                  <a:lnTo>
                    <a:pt x="3" y="15"/>
                  </a:lnTo>
                  <a:moveTo>
                    <a:pt x="1" y="13"/>
                  </a:moveTo>
                  <a:lnTo>
                    <a:pt x="1" y="6"/>
                  </a:lnTo>
                  <a:moveTo>
                    <a:pt x="3" y="3"/>
                  </a:moveTo>
                  <a:lnTo>
                    <a:pt x="1" y="6"/>
                  </a:lnTo>
                  <a:moveTo>
                    <a:pt x="3" y="1"/>
                  </a:moveTo>
                  <a:lnTo>
                    <a:pt x="8" y="1"/>
                  </a:lnTo>
                  <a:moveTo>
                    <a:pt x="13" y="15"/>
                  </a:moveTo>
                  <a:lnTo>
                    <a:pt x="17" y="1"/>
                  </a:lnTo>
                  <a:lnTo>
                    <a:pt x="22" y="15"/>
                  </a:lnTo>
                  <a:moveTo>
                    <a:pt x="20" y="13"/>
                  </a:moveTo>
                  <a:lnTo>
                    <a:pt x="13" y="13"/>
                  </a:lnTo>
                  <a:moveTo>
                    <a:pt x="32" y="3"/>
                  </a:moveTo>
                  <a:lnTo>
                    <a:pt x="30" y="3"/>
                  </a:lnTo>
                  <a:moveTo>
                    <a:pt x="30" y="3"/>
                  </a:moveTo>
                  <a:lnTo>
                    <a:pt x="30" y="8"/>
                  </a:lnTo>
                  <a:moveTo>
                    <a:pt x="30" y="8"/>
                  </a:moveTo>
                  <a:lnTo>
                    <a:pt x="32" y="10"/>
                  </a:lnTo>
                  <a:moveTo>
                    <a:pt x="32" y="15"/>
                  </a:moveTo>
                  <a:lnTo>
                    <a:pt x="32" y="10"/>
                  </a:lnTo>
                  <a:moveTo>
                    <a:pt x="27" y="10"/>
                  </a:moveTo>
                  <a:lnTo>
                    <a:pt x="32" y="1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66" name="path 5866"/>
            <p:cNvSpPr/>
            <p:nvPr/>
          </p:nvSpPr>
          <p:spPr>
            <a:xfrm>
              <a:off x="232409" y="416813"/>
              <a:ext cx="60960" cy="7620"/>
            </a:xfrm>
            <a:custGeom>
              <a:avLst/>
              <a:gdLst/>
              <a:ahLst/>
              <a:cxnLst/>
              <a:rect l="0" t="0" r="0" b="0"/>
              <a:pathLst>
                <a:path w="96" h="12">
                  <a:moveTo>
                    <a:pt x="0" y="0"/>
                  </a:moveTo>
                  <a:lnTo>
                    <a:pt x="0" y="12"/>
                  </a:lnTo>
                  <a:lnTo>
                    <a:pt x="96" y="0"/>
                  </a:lnTo>
                  <a:lnTo>
                    <a:pt x="0" y="0"/>
                  </a:lnTo>
                </a:path>
                <a:path w="96" h="12">
                  <a:moveTo>
                    <a:pt x="0" y="12"/>
                  </a:moveTo>
                  <a:lnTo>
                    <a:pt x="96" y="0"/>
                  </a:lnTo>
                  <a:lnTo>
                    <a:pt x="9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68" name="path 5868"/>
            <p:cNvSpPr/>
            <p:nvPr/>
          </p:nvSpPr>
          <p:spPr>
            <a:xfrm>
              <a:off x="1523" y="416813"/>
              <a:ext cx="682751" cy="244602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9" y="0"/>
                  </a:moveTo>
                  <a:lnTo>
                    <a:pt x="459" y="12"/>
                  </a:lnTo>
                  <a:moveTo>
                    <a:pt x="517" y="247"/>
                  </a:moveTo>
                  <a:lnTo>
                    <a:pt x="538" y="247"/>
                  </a:lnTo>
                  <a:moveTo>
                    <a:pt x="538" y="290"/>
                  </a:moveTo>
                  <a:lnTo>
                    <a:pt x="550" y="285"/>
                  </a:lnTo>
                  <a:lnTo>
                    <a:pt x="560" y="276"/>
                  </a:lnTo>
                  <a:lnTo>
                    <a:pt x="560" y="261"/>
                  </a:lnTo>
                  <a:lnTo>
                    <a:pt x="550" y="252"/>
                  </a:lnTo>
                  <a:lnTo>
                    <a:pt x="538" y="247"/>
                  </a:lnTo>
                  <a:moveTo>
                    <a:pt x="538" y="292"/>
                  </a:moveTo>
                  <a:lnTo>
                    <a:pt x="529" y="292"/>
                  </a:lnTo>
                  <a:moveTo>
                    <a:pt x="560" y="314"/>
                  </a:moveTo>
                  <a:lnTo>
                    <a:pt x="557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6"/>
                  </a:lnTo>
                  <a:moveTo>
                    <a:pt x="538" y="348"/>
                  </a:moveTo>
                  <a:lnTo>
                    <a:pt x="548" y="345"/>
                  </a:lnTo>
                  <a:lnTo>
                    <a:pt x="557" y="336"/>
                  </a:lnTo>
                  <a:lnTo>
                    <a:pt x="560" y="326"/>
                  </a:lnTo>
                  <a:moveTo>
                    <a:pt x="538" y="348"/>
                  </a:moveTo>
                  <a:lnTo>
                    <a:pt x="517" y="348"/>
                  </a:lnTo>
                  <a:moveTo>
                    <a:pt x="596" y="348"/>
                  </a:moveTo>
                  <a:lnTo>
                    <a:pt x="596" y="343"/>
                  </a:lnTo>
                  <a:moveTo>
                    <a:pt x="651" y="348"/>
                  </a:moveTo>
                  <a:lnTo>
                    <a:pt x="673" y="247"/>
                  </a:lnTo>
                  <a:lnTo>
                    <a:pt x="630" y="247"/>
                  </a:lnTo>
                  <a:lnTo>
                    <a:pt x="630" y="259"/>
                  </a:lnTo>
                  <a:moveTo>
                    <a:pt x="706" y="348"/>
                  </a:moveTo>
                  <a:lnTo>
                    <a:pt x="706" y="280"/>
                  </a:lnTo>
                  <a:lnTo>
                    <a:pt x="754" y="280"/>
                  </a:lnTo>
                  <a:moveTo>
                    <a:pt x="773" y="300"/>
                  </a:moveTo>
                  <a:lnTo>
                    <a:pt x="769" y="285"/>
                  </a:lnTo>
                  <a:lnTo>
                    <a:pt x="754" y="280"/>
                  </a:lnTo>
                  <a:moveTo>
                    <a:pt x="773" y="300"/>
                  </a:moveTo>
                  <a:lnTo>
                    <a:pt x="773" y="348"/>
                  </a:lnTo>
                  <a:moveTo>
                    <a:pt x="740" y="348"/>
                  </a:moveTo>
                  <a:lnTo>
                    <a:pt x="740" y="280"/>
                  </a:lnTo>
                  <a:moveTo>
                    <a:pt x="853" y="307"/>
                  </a:moveTo>
                  <a:lnTo>
                    <a:pt x="848" y="333"/>
                  </a:lnTo>
                  <a:moveTo>
                    <a:pt x="824" y="307"/>
                  </a:moveTo>
                  <a:lnTo>
                    <a:pt x="824" y="343"/>
                  </a:lnTo>
                  <a:moveTo>
                    <a:pt x="872" y="288"/>
                  </a:moveTo>
                  <a:lnTo>
                    <a:pt x="862" y="360"/>
                  </a:lnTo>
                  <a:lnTo>
                    <a:pt x="850" y="343"/>
                  </a:lnTo>
                  <a:moveTo>
                    <a:pt x="807" y="288"/>
                  </a:moveTo>
                  <a:lnTo>
                    <a:pt x="807" y="357"/>
                  </a:lnTo>
                  <a:moveTo>
                    <a:pt x="855" y="256"/>
                  </a:moveTo>
                  <a:lnTo>
                    <a:pt x="853" y="280"/>
                  </a:lnTo>
                  <a:moveTo>
                    <a:pt x="819" y="256"/>
                  </a:moveTo>
                  <a:lnTo>
                    <a:pt x="819" y="290"/>
                  </a:lnTo>
                  <a:moveTo>
                    <a:pt x="802" y="252"/>
                  </a:moveTo>
                  <a:lnTo>
                    <a:pt x="872" y="244"/>
                  </a:lnTo>
                  <a:moveTo>
                    <a:pt x="833" y="228"/>
                  </a:moveTo>
                  <a:lnTo>
                    <a:pt x="838" y="242"/>
                  </a:lnTo>
                  <a:moveTo>
                    <a:pt x="819" y="283"/>
                  </a:moveTo>
                  <a:lnTo>
                    <a:pt x="855" y="280"/>
                  </a:lnTo>
                  <a:moveTo>
                    <a:pt x="819" y="264"/>
                  </a:moveTo>
                  <a:lnTo>
                    <a:pt x="853" y="261"/>
                  </a:lnTo>
                  <a:moveTo>
                    <a:pt x="824" y="336"/>
                  </a:moveTo>
                  <a:lnTo>
                    <a:pt x="853" y="333"/>
                  </a:lnTo>
                  <a:moveTo>
                    <a:pt x="824" y="314"/>
                  </a:moveTo>
                  <a:lnTo>
                    <a:pt x="850" y="312"/>
                  </a:lnTo>
                  <a:moveTo>
                    <a:pt x="807" y="300"/>
                  </a:moveTo>
                  <a:lnTo>
                    <a:pt x="870" y="295"/>
                  </a:lnTo>
                  <a:moveTo>
                    <a:pt x="905" y="232"/>
                  </a:moveTo>
                  <a:lnTo>
                    <a:pt x="905" y="357"/>
                  </a:lnTo>
                  <a:moveTo>
                    <a:pt x="905" y="247"/>
                  </a:moveTo>
                  <a:lnTo>
                    <a:pt x="965" y="242"/>
                  </a:lnTo>
                  <a:moveTo>
                    <a:pt x="965" y="235"/>
                  </a:moveTo>
                  <a:lnTo>
                    <a:pt x="965" y="357"/>
                  </a:lnTo>
                  <a:moveTo>
                    <a:pt x="905" y="350"/>
                  </a:moveTo>
                  <a:lnTo>
                    <a:pt x="963" y="348"/>
                  </a:lnTo>
                  <a:lnTo>
                    <a:pt x="965" y="355"/>
                  </a:lnTo>
                  <a:moveTo>
                    <a:pt x="917" y="264"/>
                  </a:moveTo>
                  <a:lnTo>
                    <a:pt x="956" y="261"/>
                  </a:lnTo>
                  <a:moveTo>
                    <a:pt x="953" y="278"/>
                  </a:moveTo>
                  <a:lnTo>
                    <a:pt x="920" y="283"/>
                  </a:lnTo>
                  <a:moveTo>
                    <a:pt x="910" y="304"/>
                  </a:moveTo>
                  <a:lnTo>
                    <a:pt x="956" y="297"/>
                  </a:lnTo>
                  <a:moveTo>
                    <a:pt x="956" y="292"/>
                  </a:moveTo>
                  <a:lnTo>
                    <a:pt x="951" y="331"/>
                  </a:lnTo>
                  <a:lnTo>
                    <a:pt x="941" y="316"/>
                  </a:lnTo>
                  <a:moveTo>
                    <a:pt x="934" y="249"/>
                  </a:moveTo>
                  <a:lnTo>
                    <a:pt x="934" y="345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38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2"/>
                  </a:lnTo>
                  <a:moveTo>
                    <a:pt x="1045" y="225"/>
                  </a:moveTo>
                  <a:lnTo>
                    <a:pt x="1045" y="288"/>
                  </a:lnTo>
                  <a:moveTo>
                    <a:pt x="1016" y="295"/>
                  </a:moveTo>
                  <a:lnTo>
                    <a:pt x="1073" y="288"/>
                  </a:lnTo>
                  <a:moveTo>
                    <a:pt x="1028" y="268"/>
                  </a:moveTo>
                  <a:lnTo>
                    <a:pt x="1035" y="285"/>
                  </a:lnTo>
                  <a:moveTo>
                    <a:pt x="1028" y="302"/>
                  </a:moveTo>
                  <a:lnTo>
                    <a:pt x="1028" y="360"/>
                  </a:lnTo>
                  <a:moveTo>
                    <a:pt x="1028" y="309"/>
                  </a:moveTo>
                  <a:lnTo>
                    <a:pt x="1066" y="307"/>
                  </a:lnTo>
                  <a:moveTo>
                    <a:pt x="1066" y="302"/>
                  </a:moveTo>
                  <a:lnTo>
                    <a:pt x="1061" y="362"/>
                  </a:lnTo>
                  <a:moveTo>
                    <a:pt x="1037" y="319"/>
                  </a:moveTo>
                  <a:lnTo>
                    <a:pt x="1037" y="343"/>
                  </a:lnTo>
                  <a:moveTo>
                    <a:pt x="1037" y="321"/>
                  </a:moveTo>
                  <a:lnTo>
                    <a:pt x="1052" y="321"/>
                  </a:lnTo>
                  <a:moveTo>
                    <a:pt x="1028" y="352"/>
                  </a:moveTo>
                  <a:lnTo>
                    <a:pt x="1061" y="350"/>
                  </a:lnTo>
                  <a:moveTo>
                    <a:pt x="1061" y="261"/>
                  </a:moveTo>
                  <a:lnTo>
                    <a:pt x="1054" y="290"/>
                  </a:lnTo>
                  <a:moveTo>
                    <a:pt x="1037" y="338"/>
                  </a:moveTo>
                  <a:lnTo>
                    <a:pt x="1054" y="336"/>
                  </a:lnTo>
                  <a:moveTo>
                    <a:pt x="1052" y="316"/>
                  </a:moveTo>
                  <a:lnTo>
                    <a:pt x="1050" y="336"/>
                  </a:lnTo>
                  <a:moveTo>
                    <a:pt x="1004" y="232"/>
                  </a:moveTo>
                  <a:lnTo>
                    <a:pt x="1004" y="331"/>
                  </a:lnTo>
                  <a:moveTo>
                    <a:pt x="1" y="206"/>
                  </a:moveTo>
                  <a:lnTo>
                    <a:pt x="454" y="201"/>
                  </a:lnTo>
                  <a:lnTo>
                    <a:pt x="457" y="379"/>
                  </a:lnTo>
                  <a:lnTo>
                    <a:pt x="1" y="384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70" name="path 5870"/>
            <p:cNvSpPr/>
            <p:nvPr/>
          </p:nvSpPr>
          <p:spPr>
            <a:xfrm>
              <a:off x="2285" y="599694"/>
              <a:ext cx="47243" cy="7619"/>
            </a:xfrm>
            <a:custGeom>
              <a:avLst/>
              <a:gdLst/>
              <a:ahLst/>
              <a:cxnLst/>
              <a:rect l="0" t="0" r="0" b="0"/>
              <a:pathLst>
                <a:path w="74" h="11">
                  <a:moveTo>
                    <a:pt x="0" y="0"/>
                  </a:moveTo>
                  <a:lnTo>
                    <a:pt x="0" y="11"/>
                  </a:lnTo>
                  <a:lnTo>
                    <a:pt x="74" y="0"/>
                  </a:lnTo>
                  <a:lnTo>
                    <a:pt x="0" y="0"/>
                  </a:lnTo>
                </a:path>
                <a:path w="74" h="11">
                  <a:moveTo>
                    <a:pt x="0" y="11"/>
                  </a:moveTo>
                  <a:lnTo>
                    <a:pt x="74" y="0"/>
                  </a:lnTo>
                  <a:lnTo>
                    <a:pt x="74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72" name="path 5872"/>
            <p:cNvSpPr/>
            <p:nvPr/>
          </p:nvSpPr>
          <p:spPr>
            <a:xfrm>
              <a:off x="48767" y="579882"/>
              <a:ext cx="1523" cy="27431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1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74" name="path 5874"/>
            <p:cNvSpPr/>
            <p:nvPr/>
          </p:nvSpPr>
          <p:spPr>
            <a:xfrm>
              <a:off x="49529" y="599694"/>
              <a:ext cx="48767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76" name="path 5876"/>
            <p:cNvSpPr/>
            <p:nvPr/>
          </p:nvSpPr>
          <p:spPr>
            <a:xfrm>
              <a:off x="97535" y="578357"/>
              <a:ext cx="1523" cy="28955"/>
            </a:xfrm>
            <a:custGeom>
              <a:avLst/>
              <a:gdLst/>
              <a:ahLst/>
              <a:cxnLst/>
              <a:rect l="0" t="0" r="0" b="0"/>
              <a:pathLst>
                <a:path w="2" h="45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78" name="path 5878"/>
            <p:cNvSpPr/>
            <p:nvPr/>
          </p:nvSpPr>
          <p:spPr>
            <a:xfrm>
              <a:off x="98297" y="599694"/>
              <a:ext cx="48769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80" name="path 5880"/>
            <p:cNvSpPr/>
            <p:nvPr/>
          </p:nvSpPr>
          <p:spPr>
            <a:xfrm>
              <a:off x="146304" y="578357"/>
              <a:ext cx="1523" cy="28955"/>
            </a:xfrm>
            <a:custGeom>
              <a:avLst/>
              <a:gdLst/>
              <a:ahLst/>
              <a:cxnLst/>
              <a:rect l="0" t="0" r="0" b="0"/>
              <a:pathLst>
                <a:path w="2" h="45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82" name="path 5882"/>
            <p:cNvSpPr/>
            <p:nvPr/>
          </p:nvSpPr>
          <p:spPr>
            <a:xfrm>
              <a:off x="147066" y="599694"/>
              <a:ext cx="48767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84" name="path 5884"/>
            <p:cNvSpPr/>
            <p:nvPr/>
          </p:nvSpPr>
          <p:spPr>
            <a:xfrm>
              <a:off x="195071" y="578357"/>
              <a:ext cx="1523" cy="27432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86" name="path 5886"/>
            <p:cNvSpPr/>
            <p:nvPr/>
          </p:nvSpPr>
          <p:spPr>
            <a:xfrm>
              <a:off x="195833" y="598169"/>
              <a:ext cx="47243" cy="7620"/>
            </a:xfrm>
            <a:custGeom>
              <a:avLst/>
              <a:gdLst/>
              <a:ahLst/>
              <a:cxnLst/>
              <a:rect l="0" t="0" r="0" b="0"/>
              <a:pathLst>
                <a:path w="74" h="12">
                  <a:moveTo>
                    <a:pt x="0" y="2"/>
                  </a:moveTo>
                  <a:lnTo>
                    <a:pt x="0" y="12"/>
                  </a:lnTo>
                  <a:lnTo>
                    <a:pt x="74" y="0"/>
                  </a:lnTo>
                  <a:lnTo>
                    <a:pt x="0" y="2"/>
                  </a:lnTo>
                </a:path>
                <a:path w="74" h="12">
                  <a:moveTo>
                    <a:pt x="0" y="12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88" name="path 5888"/>
            <p:cNvSpPr/>
            <p:nvPr/>
          </p:nvSpPr>
          <p:spPr>
            <a:xfrm>
              <a:off x="242315" y="578357"/>
              <a:ext cx="1523" cy="27432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1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90" name="path 5890"/>
            <p:cNvSpPr/>
            <p:nvPr/>
          </p:nvSpPr>
          <p:spPr>
            <a:xfrm>
              <a:off x="243077" y="598169"/>
              <a:ext cx="48768" cy="7620"/>
            </a:xfrm>
            <a:custGeom>
              <a:avLst/>
              <a:gdLst/>
              <a:ahLst/>
              <a:cxnLst/>
              <a:rect l="0" t="0" r="0" b="0"/>
              <a:pathLst>
                <a:path w="76" h="12">
                  <a:moveTo>
                    <a:pt x="0" y="0"/>
                  </a:moveTo>
                  <a:lnTo>
                    <a:pt x="0" y="12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2">
                  <a:moveTo>
                    <a:pt x="0" y="12"/>
                  </a:moveTo>
                  <a:lnTo>
                    <a:pt x="76" y="0"/>
                  </a:lnTo>
                  <a:lnTo>
                    <a:pt x="7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92" name="path 5892"/>
            <p:cNvSpPr/>
            <p:nvPr/>
          </p:nvSpPr>
          <p:spPr>
            <a:xfrm>
              <a:off x="291083" y="598169"/>
              <a:ext cx="1523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0"/>
                  </a:moveTo>
                  <a:lnTo>
                    <a:pt x="1" y="1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894" name="path 5894"/>
          <p:cNvSpPr/>
          <p:nvPr/>
        </p:nvSpPr>
        <p:spPr>
          <a:xfrm>
            <a:off x="1330452" y="587755"/>
            <a:ext cx="13101828" cy="32004"/>
          </a:xfrm>
          <a:custGeom>
            <a:avLst/>
            <a:gdLst/>
            <a:ahLst/>
            <a:cxnLst/>
            <a:rect l="0" t="0" r="0" b="0"/>
            <a:pathLst>
              <a:path w="20632" h="50">
                <a:moveTo>
                  <a:pt x="0" y="0"/>
                </a:moveTo>
                <a:lnTo>
                  <a:pt x="0" y="50"/>
                </a:lnTo>
                <a:lnTo>
                  <a:pt x="20632" y="0"/>
                </a:lnTo>
                <a:lnTo>
                  <a:pt x="0" y="0"/>
                </a:lnTo>
              </a:path>
              <a:path w="20632" h="50">
                <a:moveTo>
                  <a:pt x="0" y="50"/>
                </a:moveTo>
                <a:lnTo>
                  <a:pt x="20632" y="0"/>
                </a:lnTo>
                <a:lnTo>
                  <a:pt x="20582" y="50"/>
                </a:lnTo>
                <a:lnTo>
                  <a:pt x="0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02" name="group 202"/>
          <p:cNvGrpSpPr/>
          <p:nvPr/>
        </p:nvGrpSpPr>
        <p:grpSpPr>
          <a:xfrm rot="21600000">
            <a:off x="1447037" y="7266685"/>
            <a:ext cx="3116580" cy="131064"/>
            <a:chOff x="0" y="0"/>
            <a:chExt cx="3116580" cy="131064"/>
          </a:xfrm>
        </p:grpSpPr>
        <p:sp>
          <p:nvSpPr>
            <p:cNvPr id="5896" name="path 5896"/>
            <p:cNvSpPr/>
            <p:nvPr/>
          </p:nvSpPr>
          <p:spPr>
            <a:xfrm>
              <a:off x="0" y="9144"/>
              <a:ext cx="2039112" cy="121920"/>
            </a:xfrm>
            <a:custGeom>
              <a:avLst/>
              <a:gdLst/>
              <a:ahLst/>
              <a:cxnLst/>
              <a:rect l="0" t="0" r="0" b="0"/>
              <a:pathLst>
                <a:path w="3211" h="192">
                  <a:moveTo>
                    <a:pt x="416" y="13"/>
                  </a:moveTo>
                  <a:lnTo>
                    <a:pt x="872" y="10"/>
                  </a:lnTo>
                  <a:lnTo>
                    <a:pt x="872" y="188"/>
                  </a:lnTo>
                  <a:lnTo>
                    <a:pt x="416" y="190"/>
                  </a:lnTo>
                  <a:lnTo>
                    <a:pt x="416" y="13"/>
                  </a:lnTo>
                  <a:close/>
                  <a:moveTo>
                    <a:pt x="430" y="126"/>
                  </a:moveTo>
                  <a:lnTo>
                    <a:pt x="430" y="116"/>
                  </a:lnTo>
                  <a:moveTo>
                    <a:pt x="430" y="49"/>
                  </a:moveTo>
                  <a:lnTo>
                    <a:pt x="430" y="39"/>
                  </a:lnTo>
                  <a:moveTo>
                    <a:pt x="469" y="164"/>
                  </a:moveTo>
                  <a:lnTo>
                    <a:pt x="469" y="154"/>
                  </a:lnTo>
                  <a:moveTo>
                    <a:pt x="469" y="87"/>
                  </a:moveTo>
                  <a:lnTo>
                    <a:pt x="469" y="77"/>
                  </a:lnTo>
                  <a:moveTo>
                    <a:pt x="507" y="126"/>
                  </a:moveTo>
                  <a:lnTo>
                    <a:pt x="507" y="116"/>
                  </a:lnTo>
                  <a:moveTo>
                    <a:pt x="507" y="49"/>
                  </a:moveTo>
                  <a:lnTo>
                    <a:pt x="507" y="39"/>
                  </a:lnTo>
                  <a:moveTo>
                    <a:pt x="543" y="164"/>
                  </a:moveTo>
                  <a:lnTo>
                    <a:pt x="543" y="154"/>
                  </a:lnTo>
                  <a:moveTo>
                    <a:pt x="543" y="87"/>
                  </a:moveTo>
                  <a:lnTo>
                    <a:pt x="543" y="77"/>
                  </a:lnTo>
                  <a:moveTo>
                    <a:pt x="581" y="126"/>
                  </a:moveTo>
                  <a:lnTo>
                    <a:pt x="581" y="116"/>
                  </a:lnTo>
                  <a:moveTo>
                    <a:pt x="581" y="49"/>
                  </a:moveTo>
                  <a:lnTo>
                    <a:pt x="581" y="39"/>
                  </a:lnTo>
                  <a:moveTo>
                    <a:pt x="620" y="164"/>
                  </a:moveTo>
                  <a:lnTo>
                    <a:pt x="620" y="154"/>
                  </a:lnTo>
                  <a:moveTo>
                    <a:pt x="620" y="87"/>
                  </a:moveTo>
                  <a:lnTo>
                    <a:pt x="620" y="77"/>
                  </a:lnTo>
                  <a:moveTo>
                    <a:pt x="658" y="126"/>
                  </a:moveTo>
                  <a:lnTo>
                    <a:pt x="658" y="116"/>
                  </a:lnTo>
                  <a:moveTo>
                    <a:pt x="658" y="49"/>
                  </a:moveTo>
                  <a:lnTo>
                    <a:pt x="658" y="39"/>
                  </a:lnTo>
                  <a:moveTo>
                    <a:pt x="697" y="164"/>
                  </a:moveTo>
                  <a:lnTo>
                    <a:pt x="697" y="154"/>
                  </a:lnTo>
                  <a:moveTo>
                    <a:pt x="697" y="87"/>
                  </a:moveTo>
                  <a:lnTo>
                    <a:pt x="697" y="77"/>
                  </a:lnTo>
                  <a:moveTo>
                    <a:pt x="735" y="126"/>
                  </a:moveTo>
                  <a:lnTo>
                    <a:pt x="735" y="116"/>
                  </a:lnTo>
                  <a:moveTo>
                    <a:pt x="735" y="49"/>
                  </a:moveTo>
                  <a:lnTo>
                    <a:pt x="735" y="39"/>
                  </a:lnTo>
                  <a:moveTo>
                    <a:pt x="773" y="164"/>
                  </a:moveTo>
                  <a:lnTo>
                    <a:pt x="773" y="154"/>
                  </a:lnTo>
                  <a:moveTo>
                    <a:pt x="773" y="87"/>
                  </a:moveTo>
                  <a:lnTo>
                    <a:pt x="773" y="77"/>
                  </a:lnTo>
                  <a:moveTo>
                    <a:pt x="773" y="10"/>
                  </a:moveTo>
                  <a:lnTo>
                    <a:pt x="773" y="8"/>
                  </a:lnTo>
                  <a:moveTo>
                    <a:pt x="810" y="126"/>
                  </a:moveTo>
                  <a:lnTo>
                    <a:pt x="810" y="116"/>
                  </a:lnTo>
                  <a:moveTo>
                    <a:pt x="810" y="49"/>
                  </a:moveTo>
                  <a:lnTo>
                    <a:pt x="810" y="39"/>
                  </a:lnTo>
                  <a:moveTo>
                    <a:pt x="848" y="164"/>
                  </a:moveTo>
                  <a:lnTo>
                    <a:pt x="848" y="154"/>
                  </a:lnTo>
                  <a:moveTo>
                    <a:pt x="848" y="87"/>
                  </a:moveTo>
                  <a:lnTo>
                    <a:pt x="848" y="77"/>
                  </a:lnTo>
                  <a:moveTo>
                    <a:pt x="848" y="10"/>
                  </a:moveTo>
                  <a:lnTo>
                    <a:pt x="848" y="8"/>
                  </a:lnTo>
                  <a:moveTo>
                    <a:pt x="428" y="15"/>
                  </a:moveTo>
                  <a:lnTo>
                    <a:pt x="430" y="13"/>
                  </a:lnTo>
                  <a:moveTo>
                    <a:pt x="428" y="92"/>
                  </a:moveTo>
                  <a:lnTo>
                    <a:pt x="435" y="85"/>
                  </a:lnTo>
                  <a:moveTo>
                    <a:pt x="464" y="54"/>
                  </a:moveTo>
                  <a:lnTo>
                    <a:pt x="471" y="46"/>
                  </a:lnTo>
                  <a:moveTo>
                    <a:pt x="502" y="15"/>
                  </a:moveTo>
                  <a:lnTo>
                    <a:pt x="507" y="13"/>
                  </a:lnTo>
                  <a:moveTo>
                    <a:pt x="428" y="169"/>
                  </a:moveTo>
                  <a:lnTo>
                    <a:pt x="435" y="162"/>
                  </a:lnTo>
                  <a:moveTo>
                    <a:pt x="464" y="130"/>
                  </a:moveTo>
                  <a:lnTo>
                    <a:pt x="471" y="123"/>
                  </a:lnTo>
                  <a:moveTo>
                    <a:pt x="502" y="92"/>
                  </a:moveTo>
                  <a:lnTo>
                    <a:pt x="510" y="85"/>
                  </a:lnTo>
                  <a:moveTo>
                    <a:pt x="541" y="54"/>
                  </a:moveTo>
                  <a:lnTo>
                    <a:pt x="548" y="46"/>
                  </a:lnTo>
                  <a:moveTo>
                    <a:pt x="579" y="15"/>
                  </a:moveTo>
                  <a:lnTo>
                    <a:pt x="584" y="13"/>
                  </a:lnTo>
                  <a:moveTo>
                    <a:pt x="502" y="169"/>
                  </a:moveTo>
                  <a:lnTo>
                    <a:pt x="510" y="162"/>
                  </a:lnTo>
                  <a:moveTo>
                    <a:pt x="541" y="130"/>
                  </a:moveTo>
                  <a:lnTo>
                    <a:pt x="548" y="123"/>
                  </a:lnTo>
                  <a:moveTo>
                    <a:pt x="579" y="92"/>
                  </a:moveTo>
                  <a:lnTo>
                    <a:pt x="586" y="85"/>
                  </a:lnTo>
                  <a:moveTo>
                    <a:pt x="618" y="54"/>
                  </a:moveTo>
                  <a:lnTo>
                    <a:pt x="625" y="46"/>
                  </a:lnTo>
                  <a:moveTo>
                    <a:pt x="656" y="15"/>
                  </a:moveTo>
                  <a:lnTo>
                    <a:pt x="661" y="13"/>
                  </a:lnTo>
                  <a:moveTo>
                    <a:pt x="579" y="169"/>
                  </a:moveTo>
                  <a:lnTo>
                    <a:pt x="586" y="162"/>
                  </a:lnTo>
                  <a:moveTo>
                    <a:pt x="618" y="130"/>
                  </a:moveTo>
                  <a:lnTo>
                    <a:pt x="625" y="123"/>
                  </a:lnTo>
                  <a:moveTo>
                    <a:pt x="656" y="92"/>
                  </a:moveTo>
                  <a:lnTo>
                    <a:pt x="663" y="85"/>
                  </a:lnTo>
                  <a:moveTo>
                    <a:pt x="694" y="54"/>
                  </a:moveTo>
                  <a:lnTo>
                    <a:pt x="701" y="46"/>
                  </a:lnTo>
                  <a:moveTo>
                    <a:pt x="730" y="15"/>
                  </a:moveTo>
                  <a:lnTo>
                    <a:pt x="738" y="10"/>
                  </a:lnTo>
                  <a:moveTo>
                    <a:pt x="656" y="169"/>
                  </a:moveTo>
                  <a:lnTo>
                    <a:pt x="663" y="162"/>
                  </a:lnTo>
                  <a:moveTo>
                    <a:pt x="694" y="130"/>
                  </a:moveTo>
                  <a:lnTo>
                    <a:pt x="701" y="123"/>
                  </a:lnTo>
                  <a:moveTo>
                    <a:pt x="730" y="92"/>
                  </a:moveTo>
                  <a:lnTo>
                    <a:pt x="738" y="85"/>
                  </a:lnTo>
                  <a:moveTo>
                    <a:pt x="769" y="54"/>
                  </a:moveTo>
                  <a:lnTo>
                    <a:pt x="776" y="46"/>
                  </a:lnTo>
                  <a:moveTo>
                    <a:pt x="807" y="15"/>
                  </a:moveTo>
                  <a:lnTo>
                    <a:pt x="814" y="10"/>
                  </a:lnTo>
                  <a:moveTo>
                    <a:pt x="730" y="169"/>
                  </a:moveTo>
                  <a:lnTo>
                    <a:pt x="738" y="162"/>
                  </a:lnTo>
                  <a:moveTo>
                    <a:pt x="769" y="130"/>
                  </a:moveTo>
                  <a:lnTo>
                    <a:pt x="776" y="123"/>
                  </a:lnTo>
                  <a:moveTo>
                    <a:pt x="807" y="92"/>
                  </a:moveTo>
                  <a:lnTo>
                    <a:pt x="814" y="85"/>
                  </a:lnTo>
                  <a:moveTo>
                    <a:pt x="846" y="54"/>
                  </a:moveTo>
                  <a:lnTo>
                    <a:pt x="853" y="46"/>
                  </a:lnTo>
                  <a:moveTo>
                    <a:pt x="807" y="169"/>
                  </a:moveTo>
                  <a:lnTo>
                    <a:pt x="814" y="162"/>
                  </a:lnTo>
                  <a:moveTo>
                    <a:pt x="846" y="130"/>
                  </a:moveTo>
                  <a:lnTo>
                    <a:pt x="853" y="123"/>
                  </a:lnTo>
                  <a:moveTo>
                    <a:pt x="457" y="162"/>
                  </a:moveTo>
                  <a:lnTo>
                    <a:pt x="450" y="154"/>
                  </a:lnTo>
                  <a:moveTo>
                    <a:pt x="418" y="126"/>
                  </a:moveTo>
                  <a:lnTo>
                    <a:pt x="416" y="123"/>
                  </a:lnTo>
                  <a:moveTo>
                    <a:pt x="531" y="162"/>
                  </a:moveTo>
                  <a:lnTo>
                    <a:pt x="524" y="154"/>
                  </a:lnTo>
                  <a:moveTo>
                    <a:pt x="495" y="126"/>
                  </a:moveTo>
                  <a:lnTo>
                    <a:pt x="488" y="118"/>
                  </a:lnTo>
                  <a:moveTo>
                    <a:pt x="457" y="87"/>
                  </a:moveTo>
                  <a:lnTo>
                    <a:pt x="450" y="80"/>
                  </a:lnTo>
                  <a:moveTo>
                    <a:pt x="418" y="49"/>
                  </a:moveTo>
                  <a:lnTo>
                    <a:pt x="416" y="46"/>
                  </a:lnTo>
                  <a:moveTo>
                    <a:pt x="608" y="162"/>
                  </a:moveTo>
                  <a:lnTo>
                    <a:pt x="601" y="154"/>
                  </a:lnTo>
                  <a:moveTo>
                    <a:pt x="570" y="126"/>
                  </a:moveTo>
                  <a:lnTo>
                    <a:pt x="562" y="118"/>
                  </a:lnTo>
                  <a:moveTo>
                    <a:pt x="531" y="87"/>
                  </a:moveTo>
                  <a:lnTo>
                    <a:pt x="524" y="80"/>
                  </a:lnTo>
                  <a:moveTo>
                    <a:pt x="495" y="49"/>
                  </a:moveTo>
                  <a:lnTo>
                    <a:pt x="488" y="42"/>
                  </a:lnTo>
                  <a:moveTo>
                    <a:pt x="685" y="162"/>
                  </a:moveTo>
                  <a:lnTo>
                    <a:pt x="678" y="154"/>
                  </a:lnTo>
                  <a:moveTo>
                    <a:pt x="646" y="126"/>
                  </a:moveTo>
                  <a:lnTo>
                    <a:pt x="639" y="118"/>
                  </a:lnTo>
                  <a:moveTo>
                    <a:pt x="608" y="87"/>
                  </a:moveTo>
                  <a:lnTo>
                    <a:pt x="601" y="80"/>
                  </a:lnTo>
                  <a:moveTo>
                    <a:pt x="570" y="49"/>
                  </a:moveTo>
                  <a:lnTo>
                    <a:pt x="562" y="42"/>
                  </a:lnTo>
                  <a:moveTo>
                    <a:pt x="761" y="162"/>
                  </a:moveTo>
                  <a:lnTo>
                    <a:pt x="754" y="154"/>
                  </a:lnTo>
                  <a:moveTo>
                    <a:pt x="723" y="126"/>
                  </a:moveTo>
                  <a:lnTo>
                    <a:pt x="716" y="118"/>
                  </a:lnTo>
                  <a:moveTo>
                    <a:pt x="685" y="87"/>
                  </a:moveTo>
                  <a:lnTo>
                    <a:pt x="678" y="80"/>
                  </a:lnTo>
                  <a:moveTo>
                    <a:pt x="646" y="49"/>
                  </a:moveTo>
                  <a:lnTo>
                    <a:pt x="639" y="42"/>
                  </a:lnTo>
                  <a:moveTo>
                    <a:pt x="836" y="162"/>
                  </a:moveTo>
                  <a:lnTo>
                    <a:pt x="829" y="154"/>
                  </a:lnTo>
                  <a:moveTo>
                    <a:pt x="798" y="126"/>
                  </a:moveTo>
                  <a:lnTo>
                    <a:pt x="790" y="118"/>
                  </a:lnTo>
                  <a:moveTo>
                    <a:pt x="761" y="87"/>
                  </a:moveTo>
                  <a:lnTo>
                    <a:pt x="754" y="80"/>
                  </a:lnTo>
                  <a:moveTo>
                    <a:pt x="723" y="49"/>
                  </a:moveTo>
                  <a:lnTo>
                    <a:pt x="716" y="42"/>
                  </a:lnTo>
                  <a:moveTo>
                    <a:pt x="872" y="121"/>
                  </a:moveTo>
                  <a:lnTo>
                    <a:pt x="867" y="118"/>
                  </a:lnTo>
                  <a:moveTo>
                    <a:pt x="836" y="87"/>
                  </a:moveTo>
                  <a:lnTo>
                    <a:pt x="829" y="80"/>
                  </a:lnTo>
                  <a:moveTo>
                    <a:pt x="798" y="49"/>
                  </a:moveTo>
                  <a:lnTo>
                    <a:pt x="790" y="42"/>
                  </a:lnTo>
                  <a:moveTo>
                    <a:pt x="872" y="44"/>
                  </a:moveTo>
                  <a:lnTo>
                    <a:pt x="867" y="42"/>
                  </a:lnTo>
                  <a:moveTo>
                    <a:pt x="63" y="49"/>
                  </a:moveTo>
                  <a:lnTo>
                    <a:pt x="1" y="54"/>
                  </a:lnTo>
                  <a:moveTo>
                    <a:pt x="1" y="154"/>
                  </a:moveTo>
                  <a:lnTo>
                    <a:pt x="58" y="150"/>
                  </a:lnTo>
                  <a:moveTo>
                    <a:pt x="63" y="44"/>
                  </a:moveTo>
                  <a:lnTo>
                    <a:pt x="61" y="157"/>
                  </a:lnTo>
                  <a:lnTo>
                    <a:pt x="61" y="162"/>
                  </a:lnTo>
                  <a:moveTo>
                    <a:pt x="61" y="157"/>
                  </a:moveTo>
                  <a:lnTo>
                    <a:pt x="58" y="150"/>
                  </a:lnTo>
                  <a:moveTo>
                    <a:pt x="1" y="44"/>
                  </a:moveTo>
                  <a:lnTo>
                    <a:pt x="1" y="159"/>
                  </a:lnTo>
                  <a:moveTo>
                    <a:pt x="1" y="42"/>
                  </a:moveTo>
                  <a:lnTo>
                    <a:pt x="1" y="166"/>
                  </a:lnTo>
                  <a:moveTo>
                    <a:pt x="34" y="61"/>
                  </a:moveTo>
                  <a:lnTo>
                    <a:pt x="10" y="94"/>
                  </a:lnTo>
                  <a:moveTo>
                    <a:pt x="22" y="85"/>
                  </a:moveTo>
                  <a:lnTo>
                    <a:pt x="53" y="116"/>
                  </a:lnTo>
                  <a:lnTo>
                    <a:pt x="61" y="114"/>
                  </a:lnTo>
                  <a:moveTo>
                    <a:pt x="27" y="114"/>
                  </a:moveTo>
                  <a:lnTo>
                    <a:pt x="39" y="126"/>
                  </a:lnTo>
                  <a:moveTo>
                    <a:pt x="22" y="130"/>
                  </a:moveTo>
                  <a:lnTo>
                    <a:pt x="39" y="147"/>
                  </a:lnTo>
                  <a:moveTo>
                    <a:pt x="25" y="75"/>
                  </a:moveTo>
                  <a:lnTo>
                    <a:pt x="44" y="73"/>
                  </a:lnTo>
                  <a:moveTo>
                    <a:pt x="25" y="104"/>
                  </a:moveTo>
                  <a:lnTo>
                    <a:pt x="34" y="92"/>
                  </a:lnTo>
                  <a:lnTo>
                    <a:pt x="49" y="66"/>
                  </a:lnTo>
                  <a:moveTo>
                    <a:pt x="3" y="123"/>
                  </a:moveTo>
                  <a:lnTo>
                    <a:pt x="25" y="104"/>
                  </a:lnTo>
                  <a:moveTo>
                    <a:pt x="109" y="63"/>
                  </a:moveTo>
                  <a:lnTo>
                    <a:pt x="109" y="169"/>
                  </a:lnTo>
                  <a:moveTo>
                    <a:pt x="118" y="63"/>
                  </a:moveTo>
                  <a:lnTo>
                    <a:pt x="147" y="58"/>
                  </a:lnTo>
                  <a:moveTo>
                    <a:pt x="126" y="90"/>
                  </a:moveTo>
                  <a:lnTo>
                    <a:pt x="140" y="85"/>
                  </a:lnTo>
                  <a:moveTo>
                    <a:pt x="121" y="157"/>
                  </a:moveTo>
                  <a:lnTo>
                    <a:pt x="138" y="118"/>
                  </a:lnTo>
                  <a:lnTo>
                    <a:pt x="142" y="82"/>
                  </a:lnTo>
                  <a:moveTo>
                    <a:pt x="121" y="104"/>
                  </a:moveTo>
                  <a:lnTo>
                    <a:pt x="130" y="121"/>
                  </a:lnTo>
                  <a:moveTo>
                    <a:pt x="152" y="130"/>
                  </a:moveTo>
                  <a:lnTo>
                    <a:pt x="152" y="73"/>
                  </a:lnTo>
                  <a:moveTo>
                    <a:pt x="169" y="39"/>
                  </a:moveTo>
                  <a:lnTo>
                    <a:pt x="169" y="166"/>
                  </a:lnTo>
                  <a:lnTo>
                    <a:pt x="152" y="147"/>
                  </a:lnTo>
                  <a:moveTo>
                    <a:pt x="118" y="39"/>
                  </a:moveTo>
                  <a:lnTo>
                    <a:pt x="92" y="102"/>
                  </a:lnTo>
                  <a:moveTo>
                    <a:pt x="130" y="63"/>
                  </a:moveTo>
                  <a:lnTo>
                    <a:pt x="113" y="118"/>
                  </a:lnTo>
                  <a:moveTo>
                    <a:pt x="190" y="111"/>
                  </a:moveTo>
                  <a:lnTo>
                    <a:pt x="195" y="116"/>
                  </a:lnTo>
                  <a:lnTo>
                    <a:pt x="200" y="111"/>
                  </a:lnTo>
                  <a:moveTo>
                    <a:pt x="193" y="111"/>
                  </a:moveTo>
                  <a:lnTo>
                    <a:pt x="195" y="114"/>
                  </a:lnTo>
                  <a:lnTo>
                    <a:pt x="198" y="111"/>
                  </a:lnTo>
                  <a:moveTo>
                    <a:pt x="198" y="111"/>
                  </a:moveTo>
                  <a:lnTo>
                    <a:pt x="195" y="109"/>
                  </a:lnTo>
                  <a:lnTo>
                    <a:pt x="193" y="111"/>
                  </a:lnTo>
                  <a:moveTo>
                    <a:pt x="193" y="111"/>
                  </a:moveTo>
                  <a:lnTo>
                    <a:pt x="195" y="114"/>
                  </a:lnTo>
                  <a:lnTo>
                    <a:pt x="198" y="111"/>
                  </a:lnTo>
                  <a:moveTo>
                    <a:pt x="195" y="111"/>
                  </a:moveTo>
                  <a:lnTo>
                    <a:pt x="195" y="109"/>
                  </a:lnTo>
                  <a:moveTo>
                    <a:pt x="195" y="111"/>
                  </a:moveTo>
                  <a:lnTo>
                    <a:pt x="195" y="109"/>
                  </a:lnTo>
                  <a:moveTo>
                    <a:pt x="190" y="145"/>
                  </a:moveTo>
                  <a:lnTo>
                    <a:pt x="195" y="150"/>
                  </a:lnTo>
                  <a:lnTo>
                    <a:pt x="200" y="145"/>
                  </a:lnTo>
                  <a:moveTo>
                    <a:pt x="200" y="145"/>
                  </a:moveTo>
                  <a:lnTo>
                    <a:pt x="195" y="140"/>
                  </a:lnTo>
                  <a:lnTo>
                    <a:pt x="190" y="145"/>
                  </a:lnTo>
                  <a:moveTo>
                    <a:pt x="198" y="145"/>
                  </a:moveTo>
                  <a:lnTo>
                    <a:pt x="195" y="142"/>
                  </a:lnTo>
                  <a:lnTo>
                    <a:pt x="193" y="145"/>
                  </a:lnTo>
                  <a:moveTo>
                    <a:pt x="193" y="145"/>
                  </a:moveTo>
                  <a:lnTo>
                    <a:pt x="195" y="147"/>
                  </a:lnTo>
                  <a:lnTo>
                    <a:pt x="198" y="145"/>
                  </a:lnTo>
                  <a:moveTo>
                    <a:pt x="198" y="145"/>
                  </a:moveTo>
                  <a:lnTo>
                    <a:pt x="195" y="142"/>
                  </a:lnTo>
                  <a:lnTo>
                    <a:pt x="193" y="145"/>
                  </a:lnTo>
                  <a:moveTo>
                    <a:pt x="193" y="145"/>
                  </a:moveTo>
                  <a:lnTo>
                    <a:pt x="195" y="147"/>
                  </a:lnTo>
                  <a:lnTo>
                    <a:pt x="198" y="145"/>
                  </a:lnTo>
                  <a:moveTo>
                    <a:pt x="195" y="145"/>
                  </a:moveTo>
                  <a:lnTo>
                    <a:pt x="195" y="142"/>
                  </a:lnTo>
                  <a:moveTo>
                    <a:pt x="195" y="145"/>
                  </a:moveTo>
                  <a:lnTo>
                    <a:pt x="195" y="142"/>
                  </a:lnTo>
                  <a:moveTo>
                    <a:pt x="200" y="111"/>
                  </a:moveTo>
                  <a:lnTo>
                    <a:pt x="195" y="106"/>
                  </a:lnTo>
                  <a:lnTo>
                    <a:pt x="190" y="111"/>
                  </a:lnTo>
                  <a:moveTo>
                    <a:pt x="198" y="111"/>
                  </a:moveTo>
                  <a:lnTo>
                    <a:pt x="195" y="109"/>
                  </a:lnTo>
                  <a:lnTo>
                    <a:pt x="193" y="111"/>
                  </a:lnTo>
                  <a:moveTo>
                    <a:pt x="970" y="37"/>
                  </a:moveTo>
                  <a:lnTo>
                    <a:pt x="934" y="102"/>
                  </a:lnTo>
                  <a:moveTo>
                    <a:pt x="932" y="102"/>
                  </a:moveTo>
                  <a:lnTo>
                    <a:pt x="990" y="94"/>
                  </a:lnTo>
                  <a:moveTo>
                    <a:pt x="985" y="162"/>
                  </a:moveTo>
                  <a:lnTo>
                    <a:pt x="944" y="166"/>
                  </a:lnTo>
                  <a:moveTo>
                    <a:pt x="987" y="116"/>
                  </a:moveTo>
                  <a:lnTo>
                    <a:pt x="982" y="162"/>
                  </a:lnTo>
                  <a:moveTo>
                    <a:pt x="944" y="123"/>
                  </a:moveTo>
                  <a:lnTo>
                    <a:pt x="985" y="118"/>
                  </a:lnTo>
                  <a:moveTo>
                    <a:pt x="975" y="68"/>
                  </a:moveTo>
                  <a:lnTo>
                    <a:pt x="1001" y="111"/>
                  </a:lnTo>
                  <a:moveTo>
                    <a:pt x="944" y="114"/>
                  </a:moveTo>
                  <a:lnTo>
                    <a:pt x="944" y="171"/>
                  </a:lnTo>
                  <a:moveTo>
                    <a:pt x="1028" y="154"/>
                  </a:moveTo>
                  <a:lnTo>
                    <a:pt x="1045" y="82"/>
                  </a:lnTo>
                  <a:moveTo>
                    <a:pt x="1023" y="137"/>
                  </a:moveTo>
                  <a:lnTo>
                    <a:pt x="1028" y="150"/>
                  </a:lnTo>
                  <a:moveTo>
                    <a:pt x="1028" y="44"/>
                  </a:moveTo>
                  <a:lnTo>
                    <a:pt x="1040" y="63"/>
                  </a:lnTo>
                  <a:moveTo>
                    <a:pt x="1016" y="82"/>
                  </a:moveTo>
                  <a:lnTo>
                    <a:pt x="1030" y="99"/>
                  </a:lnTo>
                  <a:moveTo>
                    <a:pt x="1066" y="34"/>
                  </a:moveTo>
                  <a:lnTo>
                    <a:pt x="1074" y="49"/>
                  </a:lnTo>
                  <a:moveTo>
                    <a:pt x="1050" y="63"/>
                  </a:moveTo>
                  <a:lnTo>
                    <a:pt x="1095" y="54"/>
                  </a:lnTo>
                  <a:moveTo>
                    <a:pt x="1078" y="58"/>
                  </a:moveTo>
                  <a:lnTo>
                    <a:pt x="1078" y="92"/>
                  </a:lnTo>
                  <a:moveTo>
                    <a:pt x="1066" y="92"/>
                  </a:moveTo>
                  <a:lnTo>
                    <a:pt x="1066" y="61"/>
                  </a:lnTo>
                  <a:moveTo>
                    <a:pt x="1059" y="73"/>
                  </a:moveTo>
                  <a:lnTo>
                    <a:pt x="1047" y="94"/>
                  </a:lnTo>
                  <a:moveTo>
                    <a:pt x="1083" y="70"/>
                  </a:moveTo>
                  <a:lnTo>
                    <a:pt x="1095" y="85"/>
                  </a:lnTo>
                  <a:moveTo>
                    <a:pt x="1054" y="102"/>
                  </a:moveTo>
                  <a:lnTo>
                    <a:pt x="1086" y="97"/>
                  </a:lnTo>
                  <a:moveTo>
                    <a:pt x="1086" y="94"/>
                  </a:moveTo>
                  <a:lnTo>
                    <a:pt x="1083" y="111"/>
                  </a:lnTo>
                  <a:moveTo>
                    <a:pt x="1086" y="111"/>
                  </a:moveTo>
                  <a:lnTo>
                    <a:pt x="1057" y="116"/>
                  </a:lnTo>
                  <a:moveTo>
                    <a:pt x="1057" y="111"/>
                  </a:moveTo>
                  <a:lnTo>
                    <a:pt x="1054" y="130"/>
                  </a:lnTo>
                  <a:lnTo>
                    <a:pt x="1088" y="128"/>
                  </a:lnTo>
                  <a:moveTo>
                    <a:pt x="1088" y="123"/>
                  </a:moveTo>
                  <a:lnTo>
                    <a:pt x="1078" y="169"/>
                  </a:lnTo>
                  <a:lnTo>
                    <a:pt x="1066" y="150"/>
                  </a:lnTo>
                  <a:moveTo>
                    <a:pt x="1117" y="135"/>
                  </a:moveTo>
                  <a:lnTo>
                    <a:pt x="1196" y="130"/>
                  </a:lnTo>
                  <a:moveTo>
                    <a:pt x="1191" y="58"/>
                  </a:moveTo>
                  <a:lnTo>
                    <a:pt x="1124" y="63"/>
                  </a:lnTo>
                  <a:moveTo>
                    <a:pt x="1146" y="70"/>
                  </a:moveTo>
                  <a:lnTo>
                    <a:pt x="1146" y="37"/>
                  </a:lnTo>
                  <a:moveTo>
                    <a:pt x="1170" y="37"/>
                  </a:moveTo>
                  <a:lnTo>
                    <a:pt x="1165" y="73"/>
                  </a:lnTo>
                  <a:moveTo>
                    <a:pt x="1134" y="77"/>
                  </a:moveTo>
                  <a:lnTo>
                    <a:pt x="1134" y="118"/>
                  </a:lnTo>
                  <a:moveTo>
                    <a:pt x="1134" y="116"/>
                  </a:moveTo>
                  <a:lnTo>
                    <a:pt x="1179" y="111"/>
                  </a:lnTo>
                  <a:moveTo>
                    <a:pt x="1177" y="111"/>
                  </a:moveTo>
                  <a:lnTo>
                    <a:pt x="1179" y="73"/>
                  </a:lnTo>
                  <a:moveTo>
                    <a:pt x="1177" y="77"/>
                  </a:moveTo>
                  <a:lnTo>
                    <a:pt x="1134" y="80"/>
                  </a:lnTo>
                  <a:moveTo>
                    <a:pt x="1134" y="97"/>
                  </a:moveTo>
                  <a:lnTo>
                    <a:pt x="1170" y="94"/>
                  </a:lnTo>
                  <a:moveTo>
                    <a:pt x="1158" y="116"/>
                  </a:moveTo>
                  <a:lnTo>
                    <a:pt x="1158" y="169"/>
                  </a:lnTo>
                  <a:moveTo>
                    <a:pt x="2643" y="87"/>
                  </a:moveTo>
                  <a:lnTo>
                    <a:pt x="2665" y="77"/>
                  </a:lnTo>
                  <a:moveTo>
                    <a:pt x="2653" y="44"/>
                  </a:moveTo>
                  <a:lnTo>
                    <a:pt x="2660" y="56"/>
                  </a:lnTo>
                  <a:moveTo>
                    <a:pt x="2667" y="75"/>
                  </a:moveTo>
                  <a:lnTo>
                    <a:pt x="2658" y="104"/>
                  </a:lnTo>
                  <a:lnTo>
                    <a:pt x="2660" y="118"/>
                  </a:lnTo>
                  <a:lnTo>
                    <a:pt x="2655" y="135"/>
                  </a:lnTo>
                  <a:lnTo>
                    <a:pt x="2643" y="135"/>
                  </a:lnTo>
                  <a:moveTo>
                    <a:pt x="2655" y="135"/>
                  </a:moveTo>
                  <a:lnTo>
                    <a:pt x="2679" y="140"/>
                  </a:lnTo>
                  <a:lnTo>
                    <a:pt x="2720" y="157"/>
                  </a:lnTo>
                  <a:lnTo>
                    <a:pt x="2727" y="154"/>
                  </a:lnTo>
                  <a:moveTo>
                    <a:pt x="2679" y="30"/>
                  </a:moveTo>
                  <a:lnTo>
                    <a:pt x="2689" y="51"/>
                  </a:lnTo>
                  <a:moveTo>
                    <a:pt x="2667" y="63"/>
                  </a:moveTo>
                  <a:lnTo>
                    <a:pt x="2725" y="56"/>
                  </a:lnTo>
                  <a:moveTo>
                    <a:pt x="2694" y="66"/>
                  </a:moveTo>
                  <a:lnTo>
                    <a:pt x="2691" y="80"/>
                  </a:lnTo>
                  <a:moveTo>
                    <a:pt x="2679" y="77"/>
                  </a:moveTo>
                  <a:lnTo>
                    <a:pt x="2679" y="135"/>
                  </a:lnTo>
                  <a:moveTo>
                    <a:pt x="2682" y="128"/>
                  </a:moveTo>
                  <a:lnTo>
                    <a:pt x="2713" y="126"/>
                  </a:lnTo>
                  <a:moveTo>
                    <a:pt x="2710" y="126"/>
                  </a:moveTo>
                  <a:lnTo>
                    <a:pt x="2713" y="73"/>
                  </a:lnTo>
                  <a:moveTo>
                    <a:pt x="2713" y="77"/>
                  </a:moveTo>
                  <a:lnTo>
                    <a:pt x="2679" y="82"/>
                  </a:lnTo>
                  <a:moveTo>
                    <a:pt x="2682" y="97"/>
                  </a:moveTo>
                  <a:lnTo>
                    <a:pt x="2703" y="94"/>
                  </a:lnTo>
                  <a:moveTo>
                    <a:pt x="2710" y="25"/>
                  </a:moveTo>
                  <a:lnTo>
                    <a:pt x="2701" y="56"/>
                  </a:lnTo>
                  <a:moveTo>
                    <a:pt x="2679" y="114"/>
                  </a:moveTo>
                  <a:lnTo>
                    <a:pt x="2706" y="109"/>
                  </a:lnTo>
                  <a:moveTo>
                    <a:pt x="2749" y="37"/>
                  </a:moveTo>
                  <a:lnTo>
                    <a:pt x="2749" y="80"/>
                  </a:lnTo>
                  <a:moveTo>
                    <a:pt x="2749" y="46"/>
                  </a:moveTo>
                  <a:lnTo>
                    <a:pt x="2770" y="44"/>
                  </a:lnTo>
                  <a:moveTo>
                    <a:pt x="2770" y="39"/>
                  </a:moveTo>
                  <a:lnTo>
                    <a:pt x="2768" y="68"/>
                  </a:lnTo>
                  <a:moveTo>
                    <a:pt x="2770" y="68"/>
                  </a:moveTo>
                  <a:lnTo>
                    <a:pt x="2749" y="70"/>
                  </a:lnTo>
                  <a:moveTo>
                    <a:pt x="2758" y="97"/>
                  </a:moveTo>
                  <a:lnTo>
                    <a:pt x="2775" y="94"/>
                  </a:lnTo>
                  <a:moveTo>
                    <a:pt x="2739" y="142"/>
                  </a:moveTo>
                  <a:lnTo>
                    <a:pt x="2775" y="126"/>
                  </a:lnTo>
                  <a:moveTo>
                    <a:pt x="2758" y="68"/>
                  </a:moveTo>
                  <a:lnTo>
                    <a:pt x="2758" y="133"/>
                  </a:lnTo>
                  <a:moveTo>
                    <a:pt x="2746" y="140"/>
                  </a:moveTo>
                  <a:lnTo>
                    <a:pt x="2746" y="92"/>
                  </a:lnTo>
                  <a:moveTo>
                    <a:pt x="2794" y="32"/>
                  </a:moveTo>
                  <a:lnTo>
                    <a:pt x="2775" y="82"/>
                  </a:lnTo>
                  <a:moveTo>
                    <a:pt x="2785" y="56"/>
                  </a:moveTo>
                  <a:lnTo>
                    <a:pt x="2809" y="51"/>
                  </a:lnTo>
                  <a:moveTo>
                    <a:pt x="2797" y="80"/>
                  </a:moveTo>
                  <a:lnTo>
                    <a:pt x="2770" y="114"/>
                  </a:lnTo>
                  <a:moveTo>
                    <a:pt x="2785" y="63"/>
                  </a:moveTo>
                  <a:lnTo>
                    <a:pt x="2814" y="106"/>
                  </a:lnTo>
                  <a:lnTo>
                    <a:pt x="2823" y="106"/>
                  </a:lnTo>
                  <a:moveTo>
                    <a:pt x="2785" y="109"/>
                  </a:moveTo>
                  <a:lnTo>
                    <a:pt x="2785" y="157"/>
                  </a:lnTo>
                  <a:moveTo>
                    <a:pt x="2785" y="116"/>
                  </a:moveTo>
                  <a:lnTo>
                    <a:pt x="2809" y="114"/>
                  </a:lnTo>
                  <a:moveTo>
                    <a:pt x="2811" y="109"/>
                  </a:moveTo>
                  <a:lnTo>
                    <a:pt x="2809" y="147"/>
                  </a:lnTo>
                  <a:moveTo>
                    <a:pt x="2811" y="147"/>
                  </a:moveTo>
                  <a:lnTo>
                    <a:pt x="2785" y="150"/>
                  </a:lnTo>
                  <a:moveTo>
                    <a:pt x="2814" y="49"/>
                  </a:moveTo>
                  <a:lnTo>
                    <a:pt x="2797" y="82"/>
                  </a:lnTo>
                  <a:moveTo>
                    <a:pt x="2910" y="58"/>
                  </a:moveTo>
                  <a:lnTo>
                    <a:pt x="2905" y="94"/>
                  </a:lnTo>
                  <a:lnTo>
                    <a:pt x="2900" y="133"/>
                  </a:lnTo>
                  <a:lnTo>
                    <a:pt x="2890" y="114"/>
                  </a:lnTo>
                  <a:moveTo>
                    <a:pt x="2893" y="30"/>
                  </a:moveTo>
                  <a:lnTo>
                    <a:pt x="2888" y="68"/>
                  </a:lnTo>
                  <a:lnTo>
                    <a:pt x="2883" y="104"/>
                  </a:lnTo>
                  <a:lnTo>
                    <a:pt x="2871" y="133"/>
                  </a:lnTo>
                  <a:moveTo>
                    <a:pt x="2838" y="90"/>
                  </a:moveTo>
                  <a:lnTo>
                    <a:pt x="2862" y="82"/>
                  </a:lnTo>
                  <a:moveTo>
                    <a:pt x="2840" y="133"/>
                  </a:moveTo>
                  <a:lnTo>
                    <a:pt x="2857" y="135"/>
                  </a:lnTo>
                  <a:lnTo>
                    <a:pt x="2912" y="159"/>
                  </a:lnTo>
                  <a:lnTo>
                    <a:pt x="2919" y="152"/>
                  </a:lnTo>
                  <a:moveTo>
                    <a:pt x="2864" y="77"/>
                  </a:moveTo>
                  <a:lnTo>
                    <a:pt x="2859" y="104"/>
                  </a:lnTo>
                  <a:lnTo>
                    <a:pt x="2862" y="116"/>
                  </a:lnTo>
                  <a:lnTo>
                    <a:pt x="2857" y="135"/>
                  </a:lnTo>
                  <a:moveTo>
                    <a:pt x="2850" y="42"/>
                  </a:moveTo>
                  <a:lnTo>
                    <a:pt x="2859" y="61"/>
                  </a:lnTo>
                  <a:moveTo>
                    <a:pt x="2874" y="70"/>
                  </a:moveTo>
                  <a:lnTo>
                    <a:pt x="2907" y="63"/>
                  </a:lnTo>
                  <a:moveTo>
                    <a:pt x="2991" y="102"/>
                  </a:moveTo>
                  <a:lnTo>
                    <a:pt x="2965" y="130"/>
                  </a:lnTo>
                  <a:moveTo>
                    <a:pt x="2967" y="114"/>
                  </a:moveTo>
                  <a:lnTo>
                    <a:pt x="2996" y="77"/>
                  </a:lnTo>
                  <a:moveTo>
                    <a:pt x="2970" y="82"/>
                  </a:moveTo>
                  <a:lnTo>
                    <a:pt x="3015" y="73"/>
                  </a:lnTo>
                  <a:moveTo>
                    <a:pt x="2998" y="111"/>
                  </a:moveTo>
                  <a:lnTo>
                    <a:pt x="3008" y="140"/>
                  </a:lnTo>
                  <a:lnTo>
                    <a:pt x="3018" y="140"/>
                  </a:lnTo>
                  <a:moveTo>
                    <a:pt x="3008" y="94"/>
                  </a:moveTo>
                  <a:lnTo>
                    <a:pt x="2996" y="116"/>
                  </a:lnTo>
                  <a:moveTo>
                    <a:pt x="2994" y="116"/>
                  </a:moveTo>
                  <a:lnTo>
                    <a:pt x="2965" y="152"/>
                  </a:lnTo>
                  <a:moveTo>
                    <a:pt x="2989" y="97"/>
                  </a:moveTo>
                  <a:lnTo>
                    <a:pt x="2994" y="109"/>
                  </a:lnTo>
                  <a:lnTo>
                    <a:pt x="2994" y="130"/>
                  </a:lnTo>
                  <a:lnTo>
                    <a:pt x="2991" y="157"/>
                  </a:lnTo>
                  <a:lnTo>
                    <a:pt x="2979" y="147"/>
                  </a:lnTo>
                  <a:moveTo>
                    <a:pt x="2996" y="63"/>
                  </a:moveTo>
                  <a:lnTo>
                    <a:pt x="2977" y="68"/>
                  </a:lnTo>
                  <a:lnTo>
                    <a:pt x="2984" y="30"/>
                  </a:lnTo>
                  <a:moveTo>
                    <a:pt x="3001" y="39"/>
                  </a:moveTo>
                  <a:lnTo>
                    <a:pt x="2996" y="77"/>
                  </a:lnTo>
                  <a:moveTo>
                    <a:pt x="2982" y="46"/>
                  </a:moveTo>
                  <a:lnTo>
                    <a:pt x="2998" y="42"/>
                  </a:lnTo>
                  <a:moveTo>
                    <a:pt x="2936" y="82"/>
                  </a:moveTo>
                  <a:lnTo>
                    <a:pt x="2960" y="73"/>
                  </a:lnTo>
                  <a:moveTo>
                    <a:pt x="2967" y="63"/>
                  </a:moveTo>
                  <a:lnTo>
                    <a:pt x="2943" y="114"/>
                  </a:lnTo>
                  <a:moveTo>
                    <a:pt x="2941" y="114"/>
                  </a:moveTo>
                  <a:lnTo>
                    <a:pt x="2967" y="104"/>
                  </a:lnTo>
                  <a:moveTo>
                    <a:pt x="2936" y="145"/>
                  </a:moveTo>
                  <a:lnTo>
                    <a:pt x="2967" y="126"/>
                  </a:lnTo>
                  <a:moveTo>
                    <a:pt x="2958" y="32"/>
                  </a:moveTo>
                  <a:lnTo>
                    <a:pt x="2938" y="80"/>
                  </a:lnTo>
                  <a:moveTo>
                    <a:pt x="3097" y="99"/>
                  </a:moveTo>
                  <a:lnTo>
                    <a:pt x="3114" y="133"/>
                  </a:lnTo>
                  <a:moveTo>
                    <a:pt x="3078" y="97"/>
                  </a:moveTo>
                  <a:lnTo>
                    <a:pt x="3058" y="135"/>
                  </a:lnTo>
                  <a:moveTo>
                    <a:pt x="3090" y="157"/>
                  </a:moveTo>
                  <a:lnTo>
                    <a:pt x="3073" y="137"/>
                  </a:lnTo>
                  <a:moveTo>
                    <a:pt x="3063" y="80"/>
                  </a:moveTo>
                  <a:lnTo>
                    <a:pt x="3114" y="73"/>
                  </a:lnTo>
                  <a:moveTo>
                    <a:pt x="3073" y="46"/>
                  </a:moveTo>
                  <a:lnTo>
                    <a:pt x="3102" y="42"/>
                  </a:lnTo>
                  <a:moveTo>
                    <a:pt x="3061" y="92"/>
                  </a:moveTo>
                  <a:lnTo>
                    <a:pt x="3051" y="73"/>
                  </a:lnTo>
                  <a:lnTo>
                    <a:pt x="3032" y="116"/>
                  </a:lnTo>
                  <a:moveTo>
                    <a:pt x="3051" y="30"/>
                  </a:moveTo>
                  <a:lnTo>
                    <a:pt x="3051" y="154"/>
                  </a:lnTo>
                  <a:moveTo>
                    <a:pt x="3061" y="63"/>
                  </a:moveTo>
                  <a:lnTo>
                    <a:pt x="3034" y="68"/>
                  </a:lnTo>
                  <a:moveTo>
                    <a:pt x="3090" y="154"/>
                  </a:moveTo>
                  <a:lnTo>
                    <a:pt x="3090" y="75"/>
                  </a:lnTo>
                  <a:moveTo>
                    <a:pt x="3159" y="102"/>
                  </a:moveTo>
                  <a:lnTo>
                    <a:pt x="3130" y="111"/>
                  </a:lnTo>
                  <a:moveTo>
                    <a:pt x="3157" y="61"/>
                  </a:moveTo>
                  <a:lnTo>
                    <a:pt x="3133" y="109"/>
                  </a:lnTo>
                  <a:moveTo>
                    <a:pt x="3128" y="80"/>
                  </a:moveTo>
                  <a:lnTo>
                    <a:pt x="3150" y="70"/>
                  </a:lnTo>
                  <a:moveTo>
                    <a:pt x="3130" y="137"/>
                  </a:moveTo>
                  <a:lnTo>
                    <a:pt x="3159" y="121"/>
                  </a:lnTo>
                  <a:moveTo>
                    <a:pt x="3147" y="34"/>
                  </a:moveTo>
                  <a:lnTo>
                    <a:pt x="3130" y="77"/>
                  </a:lnTo>
                  <a:moveTo>
                    <a:pt x="3164" y="73"/>
                  </a:moveTo>
                  <a:lnTo>
                    <a:pt x="3198" y="58"/>
                  </a:lnTo>
                  <a:moveTo>
                    <a:pt x="3164" y="97"/>
                  </a:moveTo>
                  <a:lnTo>
                    <a:pt x="3200" y="82"/>
                  </a:lnTo>
                  <a:moveTo>
                    <a:pt x="3188" y="128"/>
                  </a:moveTo>
                  <a:lnTo>
                    <a:pt x="3210" y="154"/>
                  </a:lnTo>
                  <a:lnTo>
                    <a:pt x="3210" y="126"/>
                  </a:lnTo>
                  <a:moveTo>
                    <a:pt x="3186" y="37"/>
                  </a:moveTo>
                  <a:lnTo>
                    <a:pt x="3198" y="46"/>
                  </a:lnTo>
                  <a:moveTo>
                    <a:pt x="3174" y="30"/>
                  </a:moveTo>
                  <a:lnTo>
                    <a:pt x="3178" y="97"/>
                  </a:lnTo>
                  <a:lnTo>
                    <a:pt x="3188" y="128"/>
                  </a:lnTo>
                  <a:moveTo>
                    <a:pt x="3198" y="97"/>
                  </a:moveTo>
                  <a:lnTo>
                    <a:pt x="3186" y="118"/>
                  </a:lnTo>
                  <a:lnTo>
                    <a:pt x="3157" y="147"/>
                  </a:lnTo>
                  <a:moveTo>
                    <a:pt x="2134" y="3"/>
                  </a:moveTo>
                  <a:lnTo>
                    <a:pt x="2590" y="1"/>
                  </a:lnTo>
                  <a:lnTo>
                    <a:pt x="2593" y="178"/>
                  </a:lnTo>
                  <a:lnTo>
                    <a:pt x="2137" y="181"/>
                  </a:lnTo>
                  <a:lnTo>
                    <a:pt x="2134" y="3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898" name="path 5898"/>
            <p:cNvSpPr/>
            <p:nvPr/>
          </p:nvSpPr>
          <p:spPr>
            <a:xfrm>
              <a:off x="1357122" y="61722"/>
              <a:ext cx="288035" cy="10667"/>
            </a:xfrm>
            <a:custGeom>
              <a:avLst/>
              <a:gdLst/>
              <a:ahLst/>
              <a:cxnLst/>
              <a:rect l="0" t="0" r="0" b="0"/>
              <a:pathLst>
                <a:path w="453" h="16">
                  <a:moveTo>
                    <a:pt x="0" y="4"/>
                  </a:moveTo>
                  <a:lnTo>
                    <a:pt x="0" y="16"/>
                  </a:lnTo>
                  <a:lnTo>
                    <a:pt x="453" y="0"/>
                  </a:lnTo>
                  <a:lnTo>
                    <a:pt x="0" y="4"/>
                  </a:lnTo>
                </a:path>
                <a:path w="453" h="16">
                  <a:moveTo>
                    <a:pt x="0" y="16"/>
                  </a:moveTo>
                  <a:lnTo>
                    <a:pt x="453" y="0"/>
                  </a:lnTo>
                  <a:lnTo>
                    <a:pt x="453" y="12"/>
                  </a:lnTo>
                  <a:lnTo>
                    <a:pt x="0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00" name="path 5900"/>
            <p:cNvSpPr/>
            <p:nvPr/>
          </p:nvSpPr>
          <p:spPr>
            <a:xfrm>
              <a:off x="2447544" y="0"/>
              <a:ext cx="669035" cy="117347"/>
            </a:xfrm>
            <a:custGeom>
              <a:avLst/>
              <a:gdLst/>
              <a:ahLst/>
              <a:cxnLst/>
              <a:rect l="0" t="0" r="0" b="0"/>
              <a:pathLst>
                <a:path w="1053" h="184">
                  <a:moveTo>
                    <a:pt x="541" y="147"/>
                  </a:moveTo>
                  <a:lnTo>
                    <a:pt x="541" y="46"/>
                  </a:lnTo>
                  <a:lnTo>
                    <a:pt x="517" y="68"/>
                  </a:lnTo>
                  <a:moveTo>
                    <a:pt x="574" y="147"/>
                  </a:moveTo>
                  <a:lnTo>
                    <a:pt x="574" y="142"/>
                  </a:lnTo>
                  <a:moveTo>
                    <a:pt x="606" y="147"/>
                  </a:moveTo>
                  <a:lnTo>
                    <a:pt x="630" y="147"/>
                  </a:lnTo>
                  <a:moveTo>
                    <a:pt x="630" y="147"/>
                  </a:moveTo>
                  <a:lnTo>
                    <a:pt x="639" y="145"/>
                  </a:lnTo>
                  <a:lnTo>
                    <a:pt x="649" y="135"/>
                  </a:lnTo>
                  <a:lnTo>
                    <a:pt x="651" y="126"/>
                  </a:lnTo>
                  <a:moveTo>
                    <a:pt x="651" y="126"/>
                  </a:moveTo>
                  <a:lnTo>
                    <a:pt x="651" y="114"/>
                  </a:lnTo>
                  <a:moveTo>
                    <a:pt x="651" y="114"/>
                  </a:moveTo>
                  <a:lnTo>
                    <a:pt x="649" y="102"/>
                  </a:lnTo>
                  <a:lnTo>
                    <a:pt x="639" y="94"/>
                  </a:lnTo>
                  <a:lnTo>
                    <a:pt x="630" y="92"/>
                  </a:lnTo>
                  <a:moveTo>
                    <a:pt x="630" y="92"/>
                  </a:moveTo>
                  <a:lnTo>
                    <a:pt x="606" y="92"/>
                  </a:lnTo>
                  <a:lnTo>
                    <a:pt x="606" y="46"/>
                  </a:lnTo>
                  <a:lnTo>
                    <a:pt x="646" y="46"/>
                  </a:lnTo>
                  <a:moveTo>
                    <a:pt x="685" y="147"/>
                  </a:moveTo>
                  <a:lnTo>
                    <a:pt x="685" y="80"/>
                  </a:lnTo>
                  <a:lnTo>
                    <a:pt x="733" y="80"/>
                  </a:lnTo>
                  <a:moveTo>
                    <a:pt x="752" y="99"/>
                  </a:moveTo>
                  <a:lnTo>
                    <a:pt x="747" y="85"/>
                  </a:lnTo>
                  <a:lnTo>
                    <a:pt x="733" y="80"/>
                  </a:lnTo>
                  <a:moveTo>
                    <a:pt x="752" y="99"/>
                  </a:moveTo>
                  <a:lnTo>
                    <a:pt x="752" y="147"/>
                  </a:lnTo>
                  <a:moveTo>
                    <a:pt x="718" y="147"/>
                  </a:moveTo>
                  <a:lnTo>
                    <a:pt x="718" y="80"/>
                  </a:lnTo>
                  <a:moveTo>
                    <a:pt x="831" y="106"/>
                  </a:moveTo>
                  <a:lnTo>
                    <a:pt x="826" y="133"/>
                  </a:lnTo>
                  <a:moveTo>
                    <a:pt x="802" y="106"/>
                  </a:moveTo>
                  <a:lnTo>
                    <a:pt x="802" y="142"/>
                  </a:lnTo>
                  <a:moveTo>
                    <a:pt x="848" y="87"/>
                  </a:moveTo>
                  <a:lnTo>
                    <a:pt x="841" y="159"/>
                  </a:lnTo>
                  <a:lnTo>
                    <a:pt x="829" y="142"/>
                  </a:lnTo>
                  <a:moveTo>
                    <a:pt x="783" y="87"/>
                  </a:moveTo>
                  <a:lnTo>
                    <a:pt x="783" y="157"/>
                  </a:lnTo>
                  <a:moveTo>
                    <a:pt x="834" y="56"/>
                  </a:moveTo>
                  <a:lnTo>
                    <a:pt x="831" y="80"/>
                  </a:lnTo>
                  <a:moveTo>
                    <a:pt x="798" y="56"/>
                  </a:moveTo>
                  <a:lnTo>
                    <a:pt x="798" y="90"/>
                  </a:lnTo>
                  <a:moveTo>
                    <a:pt x="781" y="51"/>
                  </a:moveTo>
                  <a:lnTo>
                    <a:pt x="848" y="44"/>
                  </a:lnTo>
                  <a:moveTo>
                    <a:pt x="812" y="27"/>
                  </a:moveTo>
                  <a:lnTo>
                    <a:pt x="817" y="42"/>
                  </a:lnTo>
                  <a:moveTo>
                    <a:pt x="798" y="82"/>
                  </a:moveTo>
                  <a:lnTo>
                    <a:pt x="834" y="80"/>
                  </a:lnTo>
                  <a:moveTo>
                    <a:pt x="798" y="63"/>
                  </a:moveTo>
                  <a:lnTo>
                    <a:pt x="831" y="61"/>
                  </a:lnTo>
                  <a:moveTo>
                    <a:pt x="802" y="138"/>
                  </a:moveTo>
                  <a:lnTo>
                    <a:pt x="831" y="133"/>
                  </a:lnTo>
                  <a:moveTo>
                    <a:pt x="802" y="114"/>
                  </a:moveTo>
                  <a:lnTo>
                    <a:pt x="829" y="111"/>
                  </a:lnTo>
                  <a:moveTo>
                    <a:pt x="783" y="99"/>
                  </a:moveTo>
                  <a:lnTo>
                    <a:pt x="848" y="94"/>
                  </a:lnTo>
                  <a:moveTo>
                    <a:pt x="884" y="34"/>
                  </a:moveTo>
                  <a:lnTo>
                    <a:pt x="884" y="157"/>
                  </a:lnTo>
                  <a:moveTo>
                    <a:pt x="884" y="46"/>
                  </a:moveTo>
                  <a:lnTo>
                    <a:pt x="944" y="42"/>
                  </a:lnTo>
                  <a:moveTo>
                    <a:pt x="944" y="34"/>
                  </a:moveTo>
                  <a:lnTo>
                    <a:pt x="944" y="157"/>
                  </a:lnTo>
                  <a:moveTo>
                    <a:pt x="884" y="150"/>
                  </a:moveTo>
                  <a:lnTo>
                    <a:pt x="942" y="147"/>
                  </a:lnTo>
                  <a:lnTo>
                    <a:pt x="944" y="154"/>
                  </a:lnTo>
                  <a:moveTo>
                    <a:pt x="896" y="63"/>
                  </a:moveTo>
                  <a:lnTo>
                    <a:pt x="932" y="61"/>
                  </a:lnTo>
                  <a:moveTo>
                    <a:pt x="932" y="78"/>
                  </a:moveTo>
                  <a:lnTo>
                    <a:pt x="898" y="82"/>
                  </a:lnTo>
                  <a:moveTo>
                    <a:pt x="889" y="104"/>
                  </a:moveTo>
                  <a:lnTo>
                    <a:pt x="932" y="99"/>
                  </a:lnTo>
                  <a:moveTo>
                    <a:pt x="934" y="92"/>
                  </a:moveTo>
                  <a:lnTo>
                    <a:pt x="930" y="130"/>
                  </a:lnTo>
                  <a:lnTo>
                    <a:pt x="920" y="116"/>
                  </a:lnTo>
                  <a:moveTo>
                    <a:pt x="913" y="49"/>
                  </a:moveTo>
                  <a:lnTo>
                    <a:pt x="913" y="145"/>
                  </a:lnTo>
                  <a:moveTo>
                    <a:pt x="970" y="85"/>
                  </a:moveTo>
                  <a:lnTo>
                    <a:pt x="999" y="78"/>
                  </a:lnTo>
                  <a:moveTo>
                    <a:pt x="970" y="138"/>
                  </a:moveTo>
                  <a:lnTo>
                    <a:pt x="999" y="116"/>
                  </a:lnTo>
                  <a:moveTo>
                    <a:pt x="999" y="58"/>
                  </a:moveTo>
                  <a:lnTo>
                    <a:pt x="1045" y="54"/>
                  </a:lnTo>
                  <a:moveTo>
                    <a:pt x="1023" y="25"/>
                  </a:moveTo>
                  <a:lnTo>
                    <a:pt x="1023" y="87"/>
                  </a:lnTo>
                  <a:moveTo>
                    <a:pt x="994" y="94"/>
                  </a:moveTo>
                  <a:lnTo>
                    <a:pt x="1052" y="87"/>
                  </a:lnTo>
                  <a:moveTo>
                    <a:pt x="1006" y="68"/>
                  </a:moveTo>
                  <a:lnTo>
                    <a:pt x="1014" y="85"/>
                  </a:lnTo>
                  <a:moveTo>
                    <a:pt x="1006" y="102"/>
                  </a:moveTo>
                  <a:lnTo>
                    <a:pt x="1006" y="159"/>
                  </a:lnTo>
                  <a:moveTo>
                    <a:pt x="1006" y="109"/>
                  </a:moveTo>
                  <a:lnTo>
                    <a:pt x="1042" y="106"/>
                  </a:lnTo>
                  <a:moveTo>
                    <a:pt x="1042" y="102"/>
                  </a:moveTo>
                  <a:lnTo>
                    <a:pt x="1040" y="162"/>
                  </a:lnTo>
                  <a:moveTo>
                    <a:pt x="1016" y="118"/>
                  </a:moveTo>
                  <a:lnTo>
                    <a:pt x="1016" y="142"/>
                  </a:lnTo>
                  <a:moveTo>
                    <a:pt x="1016" y="121"/>
                  </a:moveTo>
                  <a:lnTo>
                    <a:pt x="1030" y="121"/>
                  </a:lnTo>
                  <a:moveTo>
                    <a:pt x="1006" y="152"/>
                  </a:moveTo>
                  <a:lnTo>
                    <a:pt x="1040" y="150"/>
                  </a:lnTo>
                  <a:moveTo>
                    <a:pt x="1040" y="61"/>
                  </a:moveTo>
                  <a:lnTo>
                    <a:pt x="1033" y="90"/>
                  </a:lnTo>
                  <a:moveTo>
                    <a:pt x="1016" y="138"/>
                  </a:moveTo>
                  <a:lnTo>
                    <a:pt x="1033" y="138"/>
                  </a:lnTo>
                  <a:moveTo>
                    <a:pt x="1030" y="118"/>
                  </a:moveTo>
                  <a:lnTo>
                    <a:pt x="1028" y="138"/>
                  </a:lnTo>
                  <a:moveTo>
                    <a:pt x="982" y="34"/>
                  </a:moveTo>
                  <a:lnTo>
                    <a:pt x="982" y="130"/>
                  </a:lnTo>
                  <a:moveTo>
                    <a:pt x="1" y="6"/>
                  </a:moveTo>
                  <a:lnTo>
                    <a:pt x="457" y="1"/>
                  </a:lnTo>
                  <a:lnTo>
                    <a:pt x="457" y="181"/>
                  </a:lnTo>
                  <a:lnTo>
                    <a:pt x="1" y="183"/>
                  </a:lnTo>
                  <a:lnTo>
                    <a:pt x="1" y="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02" name="path 5902"/>
            <p:cNvSpPr/>
            <p:nvPr/>
          </p:nvSpPr>
          <p:spPr>
            <a:xfrm>
              <a:off x="2448306" y="54102"/>
              <a:ext cx="289559" cy="9144"/>
            </a:xfrm>
            <a:custGeom>
              <a:avLst/>
              <a:gdLst/>
              <a:ahLst/>
              <a:cxnLst/>
              <a:rect l="0" t="0" r="0" b="0"/>
              <a:pathLst>
                <a:path w="455" h="14">
                  <a:moveTo>
                    <a:pt x="0" y="4"/>
                  </a:moveTo>
                  <a:lnTo>
                    <a:pt x="0" y="14"/>
                  </a:lnTo>
                  <a:lnTo>
                    <a:pt x="122" y="2"/>
                  </a:lnTo>
                  <a:lnTo>
                    <a:pt x="0" y="4"/>
                  </a:lnTo>
                </a:path>
                <a:path w="455" h="14">
                  <a:moveTo>
                    <a:pt x="0" y="14"/>
                  </a:moveTo>
                  <a:lnTo>
                    <a:pt x="122" y="2"/>
                  </a:lnTo>
                  <a:lnTo>
                    <a:pt x="122" y="14"/>
                  </a:lnTo>
                  <a:lnTo>
                    <a:pt x="0" y="14"/>
                  </a:lnTo>
                </a:path>
                <a:path w="455" h="14">
                  <a:moveTo>
                    <a:pt x="141" y="2"/>
                  </a:moveTo>
                  <a:lnTo>
                    <a:pt x="141" y="14"/>
                  </a:lnTo>
                  <a:lnTo>
                    <a:pt x="160" y="2"/>
                  </a:lnTo>
                  <a:lnTo>
                    <a:pt x="141" y="2"/>
                  </a:lnTo>
                </a:path>
                <a:path w="455" h="14">
                  <a:moveTo>
                    <a:pt x="141" y="14"/>
                  </a:moveTo>
                  <a:lnTo>
                    <a:pt x="160" y="2"/>
                  </a:lnTo>
                  <a:lnTo>
                    <a:pt x="160" y="14"/>
                  </a:lnTo>
                  <a:lnTo>
                    <a:pt x="141" y="14"/>
                  </a:lnTo>
                </a:path>
                <a:path w="455" h="14">
                  <a:moveTo>
                    <a:pt x="180" y="2"/>
                  </a:moveTo>
                  <a:lnTo>
                    <a:pt x="180" y="14"/>
                  </a:lnTo>
                  <a:lnTo>
                    <a:pt x="275" y="2"/>
                  </a:lnTo>
                  <a:lnTo>
                    <a:pt x="180" y="2"/>
                  </a:lnTo>
                </a:path>
                <a:path w="455" h="14">
                  <a:moveTo>
                    <a:pt x="180" y="14"/>
                  </a:moveTo>
                  <a:lnTo>
                    <a:pt x="275" y="2"/>
                  </a:lnTo>
                  <a:lnTo>
                    <a:pt x="275" y="12"/>
                  </a:lnTo>
                  <a:lnTo>
                    <a:pt x="180" y="14"/>
                  </a:lnTo>
                </a:path>
                <a:path w="455" h="14">
                  <a:moveTo>
                    <a:pt x="295" y="2"/>
                  </a:moveTo>
                  <a:lnTo>
                    <a:pt x="295" y="12"/>
                  </a:lnTo>
                  <a:lnTo>
                    <a:pt x="314" y="2"/>
                  </a:lnTo>
                  <a:lnTo>
                    <a:pt x="295" y="2"/>
                  </a:lnTo>
                </a:path>
                <a:path w="455" h="14">
                  <a:moveTo>
                    <a:pt x="295" y="12"/>
                  </a:moveTo>
                  <a:lnTo>
                    <a:pt x="314" y="2"/>
                  </a:lnTo>
                  <a:lnTo>
                    <a:pt x="314" y="12"/>
                  </a:lnTo>
                  <a:lnTo>
                    <a:pt x="295" y="12"/>
                  </a:lnTo>
                </a:path>
                <a:path w="455" h="14">
                  <a:moveTo>
                    <a:pt x="333" y="0"/>
                  </a:moveTo>
                  <a:lnTo>
                    <a:pt x="333" y="12"/>
                  </a:lnTo>
                  <a:lnTo>
                    <a:pt x="455" y="0"/>
                  </a:lnTo>
                  <a:lnTo>
                    <a:pt x="333" y="0"/>
                  </a:lnTo>
                </a:path>
                <a:path w="455" h="14">
                  <a:moveTo>
                    <a:pt x="333" y="12"/>
                  </a:moveTo>
                  <a:lnTo>
                    <a:pt x="455" y="0"/>
                  </a:lnTo>
                  <a:lnTo>
                    <a:pt x="455" y="12"/>
                  </a:lnTo>
                  <a:lnTo>
                    <a:pt x="333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04" name="path 5904"/>
            <p:cNvSpPr/>
            <p:nvPr/>
          </p:nvSpPr>
          <p:spPr>
            <a:xfrm>
              <a:off x="2737104" y="54102"/>
              <a:ext cx="1523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0"/>
                  </a:moveTo>
                  <a:lnTo>
                    <a:pt x="1" y="1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906" name="path 5906"/>
          <p:cNvSpPr/>
          <p:nvPr/>
        </p:nvSpPr>
        <p:spPr>
          <a:xfrm>
            <a:off x="14416278" y="2402840"/>
            <a:ext cx="1523" cy="4803647"/>
          </a:xfrm>
          <a:custGeom>
            <a:avLst/>
            <a:gdLst/>
            <a:ahLst/>
            <a:cxnLst/>
            <a:rect l="0" t="0" r="0" b="0"/>
            <a:pathLst>
              <a:path w="2" h="7564">
                <a:moveTo>
                  <a:pt x="1" y="7564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08" name="path 5908"/>
          <p:cNvSpPr/>
          <p:nvPr/>
        </p:nvSpPr>
        <p:spPr>
          <a:xfrm>
            <a:off x="1331213" y="4025138"/>
            <a:ext cx="13085064" cy="21335"/>
          </a:xfrm>
          <a:custGeom>
            <a:avLst/>
            <a:gdLst/>
            <a:ahLst/>
            <a:cxnLst/>
            <a:rect l="0" t="0" r="0" b="0"/>
            <a:pathLst>
              <a:path w="20606" h="33">
                <a:moveTo>
                  <a:pt x="20605" y="1"/>
                </a:moveTo>
                <a:lnTo>
                  <a:pt x="15270" y="32"/>
                </a:lnTo>
                <a:lnTo>
                  <a:pt x="15090" y="32"/>
                </a:lnTo>
                <a:lnTo>
                  <a:pt x="6272" y="20"/>
                </a:lnTo>
                <a:lnTo>
                  <a:pt x="6138" y="20"/>
                </a:lnTo>
                <a:lnTo>
                  <a:pt x="1" y="22"/>
                </a:lnTo>
                <a:moveTo>
                  <a:pt x="20605" y="1"/>
                </a:moveTo>
                <a:lnTo>
                  <a:pt x="15270" y="32"/>
                </a:lnTo>
                <a:lnTo>
                  <a:pt x="15090" y="32"/>
                </a:lnTo>
                <a:lnTo>
                  <a:pt x="6272" y="20"/>
                </a:lnTo>
                <a:lnTo>
                  <a:pt x="6138" y="20"/>
                </a:lnTo>
                <a:lnTo>
                  <a:pt x="1" y="2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10" name="path 5910"/>
          <p:cNvSpPr/>
          <p:nvPr/>
        </p:nvSpPr>
        <p:spPr>
          <a:xfrm>
            <a:off x="14400276" y="587755"/>
            <a:ext cx="32004" cy="9523476"/>
          </a:xfrm>
          <a:custGeom>
            <a:avLst/>
            <a:gdLst/>
            <a:ahLst/>
            <a:cxnLst/>
            <a:rect l="0" t="0" r="0" b="0"/>
            <a:pathLst>
              <a:path w="50" h="14997">
                <a:moveTo>
                  <a:pt x="50" y="0"/>
                </a:moveTo>
                <a:lnTo>
                  <a:pt x="0" y="50"/>
                </a:lnTo>
                <a:lnTo>
                  <a:pt x="50" y="14997"/>
                </a:lnTo>
                <a:lnTo>
                  <a:pt x="50" y="0"/>
                </a:lnTo>
              </a:path>
              <a:path w="50" h="14997">
                <a:moveTo>
                  <a:pt x="0" y="50"/>
                </a:moveTo>
                <a:lnTo>
                  <a:pt x="50" y="14997"/>
                </a:lnTo>
                <a:lnTo>
                  <a:pt x="0" y="14947"/>
                </a:lnTo>
                <a:lnTo>
                  <a:pt x="0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12" name="path 5912"/>
          <p:cNvSpPr/>
          <p:nvPr/>
        </p:nvSpPr>
        <p:spPr>
          <a:xfrm>
            <a:off x="1780793" y="9142730"/>
            <a:ext cx="2142744" cy="92963"/>
          </a:xfrm>
          <a:custGeom>
            <a:avLst/>
            <a:gdLst/>
            <a:ahLst/>
            <a:cxnLst/>
            <a:rect l="0" t="0" r="0" b="0"/>
            <a:pathLst>
              <a:path w="3374" h="146">
                <a:moveTo>
                  <a:pt x="42" y="15"/>
                </a:moveTo>
                <a:lnTo>
                  <a:pt x="1" y="94"/>
                </a:lnTo>
                <a:lnTo>
                  <a:pt x="63" y="94"/>
                </a:lnTo>
                <a:moveTo>
                  <a:pt x="42" y="15"/>
                </a:moveTo>
                <a:lnTo>
                  <a:pt x="42" y="135"/>
                </a:lnTo>
                <a:moveTo>
                  <a:pt x="102" y="104"/>
                </a:moveTo>
                <a:lnTo>
                  <a:pt x="109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21" y="111"/>
                </a:lnTo>
                <a:lnTo>
                  <a:pt x="123" y="113"/>
                </a:lnTo>
                <a:lnTo>
                  <a:pt x="123" y="116"/>
                </a:lnTo>
                <a:lnTo>
                  <a:pt x="121" y="121"/>
                </a:lnTo>
                <a:lnTo>
                  <a:pt x="121" y="123"/>
                </a:lnTo>
                <a:lnTo>
                  <a:pt x="118" y="125"/>
                </a:lnTo>
                <a:lnTo>
                  <a:pt x="116" y="125"/>
                </a:lnTo>
                <a:lnTo>
                  <a:pt x="114" y="123"/>
                </a:lnTo>
                <a:lnTo>
                  <a:pt x="114" y="116"/>
                </a:lnTo>
                <a:lnTo>
                  <a:pt x="111" y="113"/>
                </a:lnTo>
                <a:lnTo>
                  <a:pt x="106" y="109"/>
                </a:lnTo>
                <a:lnTo>
                  <a:pt x="104" y="106"/>
                </a:lnTo>
                <a:lnTo>
                  <a:pt x="99" y="104"/>
                </a:lnTo>
                <a:moveTo>
                  <a:pt x="123" y="113"/>
                </a:moveTo>
                <a:lnTo>
                  <a:pt x="123" y="118"/>
                </a:lnTo>
                <a:moveTo>
                  <a:pt x="121" y="123"/>
                </a:moveTo>
                <a:lnTo>
                  <a:pt x="121" y="111"/>
                </a:lnTo>
                <a:moveTo>
                  <a:pt x="118" y="109"/>
                </a:moveTo>
                <a:lnTo>
                  <a:pt x="118" y="123"/>
                </a:lnTo>
                <a:moveTo>
                  <a:pt x="116" y="125"/>
                </a:moveTo>
                <a:lnTo>
                  <a:pt x="116" y="109"/>
                </a:lnTo>
                <a:lnTo>
                  <a:pt x="116" y="123"/>
                </a:lnTo>
                <a:moveTo>
                  <a:pt x="114" y="121"/>
                </a:moveTo>
                <a:lnTo>
                  <a:pt x="114" y="106"/>
                </a:lnTo>
                <a:moveTo>
                  <a:pt x="111" y="113"/>
                </a:moveTo>
                <a:lnTo>
                  <a:pt x="111" y="106"/>
                </a:lnTo>
                <a:lnTo>
                  <a:pt x="111" y="111"/>
                </a:lnTo>
                <a:moveTo>
                  <a:pt x="109" y="106"/>
                </a:moveTo>
                <a:lnTo>
                  <a:pt x="109" y="109"/>
                </a:lnTo>
                <a:moveTo>
                  <a:pt x="106" y="106"/>
                </a:moveTo>
                <a:lnTo>
                  <a:pt x="106" y="104"/>
                </a:lnTo>
                <a:moveTo>
                  <a:pt x="104" y="106"/>
                </a:moveTo>
                <a:lnTo>
                  <a:pt x="109" y="106"/>
                </a:lnTo>
                <a:moveTo>
                  <a:pt x="114" y="106"/>
                </a:moveTo>
                <a:lnTo>
                  <a:pt x="106" y="106"/>
                </a:lnTo>
                <a:moveTo>
                  <a:pt x="106" y="109"/>
                </a:moveTo>
                <a:lnTo>
                  <a:pt x="116" y="109"/>
                </a:lnTo>
                <a:moveTo>
                  <a:pt x="118" y="109"/>
                </a:moveTo>
                <a:lnTo>
                  <a:pt x="109" y="109"/>
                </a:lnTo>
                <a:moveTo>
                  <a:pt x="111" y="111"/>
                </a:moveTo>
                <a:lnTo>
                  <a:pt x="121" y="111"/>
                </a:lnTo>
                <a:moveTo>
                  <a:pt x="123" y="113"/>
                </a:moveTo>
                <a:lnTo>
                  <a:pt x="111" y="113"/>
                </a:lnTo>
                <a:moveTo>
                  <a:pt x="114" y="116"/>
                </a:moveTo>
                <a:lnTo>
                  <a:pt x="123" y="116"/>
                </a:lnTo>
                <a:lnTo>
                  <a:pt x="114" y="116"/>
                </a:lnTo>
                <a:close/>
                <a:moveTo>
                  <a:pt x="114" y="118"/>
                </a:moveTo>
                <a:lnTo>
                  <a:pt x="123" y="118"/>
                </a:lnTo>
                <a:moveTo>
                  <a:pt x="121" y="121"/>
                </a:moveTo>
                <a:lnTo>
                  <a:pt x="114" y="121"/>
                </a:lnTo>
                <a:moveTo>
                  <a:pt x="114" y="123"/>
                </a:moveTo>
                <a:lnTo>
                  <a:pt x="121" y="123"/>
                </a:lnTo>
                <a:moveTo>
                  <a:pt x="226" y="8"/>
                </a:moveTo>
                <a:lnTo>
                  <a:pt x="224" y="15"/>
                </a:lnTo>
                <a:lnTo>
                  <a:pt x="214" y="41"/>
                </a:lnTo>
                <a:lnTo>
                  <a:pt x="207" y="61"/>
                </a:lnTo>
                <a:lnTo>
                  <a:pt x="205" y="61"/>
                </a:lnTo>
                <a:lnTo>
                  <a:pt x="226" y="56"/>
                </a:lnTo>
                <a:moveTo>
                  <a:pt x="231" y="41"/>
                </a:moveTo>
                <a:lnTo>
                  <a:pt x="210" y="92"/>
                </a:lnTo>
                <a:lnTo>
                  <a:pt x="207" y="92"/>
                </a:lnTo>
                <a:lnTo>
                  <a:pt x="234" y="82"/>
                </a:lnTo>
                <a:moveTo>
                  <a:pt x="200" y="121"/>
                </a:moveTo>
                <a:lnTo>
                  <a:pt x="231" y="99"/>
                </a:lnTo>
                <a:moveTo>
                  <a:pt x="238" y="18"/>
                </a:moveTo>
                <a:lnTo>
                  <a:pt x="277" y="10"/>
                </a:lnTo>
                <a:lnTo>
                  <a:pt x="274" y="8"/>
                </a:lnTo>
                <a:lnTo>
                  <a:pt x="270" y="51"/>
                </a:lnTo>
                <a:moveTo>
                  <a:pt x="265" y="30"/>
                </a:moveTo>
                <a:lnTo>
                  <a:pt x="262" y="30"/>
                </a:lnTo>
                <a:lnTo>
                  <a:pt x="241" y="34"/>
                </a:lnTo>
                <a:moveTo>
                  <a:pt x="236" y="56"/>
                </a:moveTo>
                <a:lnTo>
                  <a:pt x="289" y="49"/>
                </a:lnTo>
                <a:lnTo>
                  <a:pt x="286" y="49"/>
                </a:lnTo>
                <a:lnTo>
                  <a:pt x="279" y="51"/>
                </a:lnTo>
                <a:moveTo>
                  <a:pt x="255" y="56"/>
                </a:moveTo>
                <a:lnTo>
                  <a:pt x="255" y="135"/>
                </a:lnTo>
                <a:lnTo>
                  <a:pt x="246" y="123"/>
                </a:lnTo>
                <a:lnTo>
                  <a:pt x="255" y="135"/>
                </a:lnTo>
                <a:moveTo>
                  <a:pt x="255" y="73"/>
                </a:moveTo>
                <a:lnTo>
                  <a:pt x="282" y="118"/>
                </a:lnTo>
                <a:lnTo>
                  <a:pt x="296" y="118"/>
                </a:lnTo>
                <a:lnTo>
                  <a:pt x="282" y="116"/>
                </a:lnTo>
                <a:lnTo>
                  <a:pt x="274" y="109"/>
                </a:lnTo>
                <a:moveTo>
                  <a:pt x="279" y="65"/>
                </a:moveTo>
                <a:lnTo>
                  <a:pt x="279" y="73"/>
                </a:lnTo>
                <a:lnTo>
                  <a:pt x="265" y="87"/>
                </a:lnTo>
                <a:moveTo>
                  <a:pt x="236" y="68"/>
                </a:moveTo>
                <a:lnTo>
                  <a:pt x="243" y="78"/>
                </a:lnTo>
                <a:lnTo>
                  <a:pt x="246" y="85"/>
                </a:lnTo>
                <a:moveTo>
                  <a:pt x="231" y="116"/>
                </a:moveTo>
                <a:lnTo>
                  <a:pt x="250" y="92"/>
                </a:lnTo>
                <a:moveTo>
                  <a:pt x="351" y="3"/>
                </a:moveTo>
                <a:lnTo>
                  <a:pt x="349" y="10"/>
                </a:lnTo>
                <a:lnTo>
                  <a:pt x="346" y="18"/>
                </a:lnTo>
                <a:lnTo>
                  <a:pt x="339" y="34"/>
                </a:lnTo>
                <a:lnTo>
                  <a:pt x="332" y="44"/>
                </a:lnTo>
                <a:lnTo>
                  <a:pt x="325" y="56"/>
                </a:lnTo>
                <a:lnTo>
                  <a:pt x="320" y="65"/>
                </a:lnTo>
                <a:lnTo>
                  <a:pt x="313" y="73"/>
                </a:lnTo>
                <a:moveTo>
                  <a:pt x="339" y="34"/>
                </a:moveTo>
                <a:lnTo>
                  <a:pt x="339" y="140"/>
                </a:lnTo>
                <a:lnTo>
                  <a:pt x="337" y="133"/>
                </a:lnTo>
                <a:lnTo>
                  <a:pt x="339" y="123"/>
                </a:lnTo>
                <a:moveTo>
                  <a:pt x="366" y="5"/>
                </a:moveTo>
                <a:lnTo>
                  <a:pt x="368" y="13"/>
                </a:lnTo>
                <a:lnTo>
                  <a:pt x="368" y="27"/>
                </a:lnTo>
                <a:lnTo>
                  <a:pt x="366" y="113"/>
                </a:lnTo>
                <a:lnTo>
                  <a:pt x="368" y="118"/>
                </a:lnTo>
                <a:lnTo>
                  <a:pt x="368" y="123"/>
                </a:lnTo>
                <a:lnTo>
                  <a:pt x="370" y="125"/>
                </a:lnTo>
                <a:lnTo>
                  <a:pt x="373" y="128"/>
                </a:lnTo>
                <a:lnTo>
                  <a:pt x="402" y="128"/>
                </a:lnTo>
                <a:lnTo>
                  <a:pt x="404" y="125"/>
                </a:lnTo>
                <a:lnTo>
                  <a:pt x="402" y="97"/>
                </a:lnTo>
                <a:lnTo>
                  <a:pt x="402" y="125"/>
                </a:lnTo>
                <a:moveTo>
                  <a:pt x="394" y="34"/>
                </a:moveTo>
                <a:lnTo>
                  <a:pt x="394" y="41"/>
                </a:lnTo>
                <a:lnTo>
                  <a:pt x="385" y="53"/>
                </a:lnTo>
                <a:lnTo>
                  <a:pt x="378" y="63"/>
                </a:lnTo>
                <a:lnTo>
                  <a:pt x="370" y="68"/>
                </a:lnTo>
                <a:lnTo>
                  <a:pt x="363" y="78"/>
                </a:lnTo>
                <a:lnTo>
                  <a:pt x="349" y="87"/>
                </a:lnTo>
                <a:moveTo>
                  <a:pt x="459" y="15"/>
                </a:moveTo>
                <a:lnTo>
                  <a:pt x="464" y="10"/>
                </a:lnTo>
                <a:lnTo>
                  <a:pt x="464" y="13"/>
                </a:lnTo>
                <a:lnTo>
                  <a:pt x="452" y="20"/>
                </a:lnTo>
                <a:lnTo>
                  <a:pt x="450" y="20"/>
                </a:lnTo>
                <a:lnTo>
                  <a:pt x="440" y="25"/>
                </a:lnTo>
                <a:lnTo>
                  <a:pt x="433" y="30"/>
                </a:lnTo>
                <a:moveTo>
                  <a:pt x="452" y="22"/>
                </a:moveTo>
                <a:lnTo>
                  <a:pt x="450" y="135"/>
                </a:lnTo>
                <a:lnTo>
                  <a:pt x="450" y="121"/>
                </a:lnTo>
                <a:moveTo>
                  <a:pt x="452" y="63"/>
                </a:moveTo>
                <a:lnTo>
                  <a:pt x="462" y="75"/>
                </a:lnTo>
                <a:lnTo>
                  <a:pt x="464" y="78"/>
                </a:lnTo>
                <a:moveTo>
                  <a:pt x="452" y="53"/>
                </a:moveTo>
                <a:lnTo>
                  <a:pt x="442" y="78"/>
                </a:lnTo>
                <a:lnTo>
                  <a:pt x="433" y="92"/>
                </a:lnTo>
                <a:lnTo>
                  <a:pt x="428" y="104"/>
                </a:lnTo>
                <a:lnTo>
                  <a:pt x="421" y="111"/>
                </a:lnTo>
                <a:moveTo>
                  <a:pt x="426" y="56"/>
                </a:moveTo>
                <a:lnTo>
                  <a:pt x="466" y="49"/>
                </a:lnTo>
                <a:moveTo>
                  <a:pt x="471" y="34"/>
                </a:moveTo>
                <a:lnTo>
                  <a:pt x="474" y="44"/>
                </a:lnTo>
                <a:lnTo>
                  <a:pt x="474" y="90"/>
                </a:lnTo>
                <a:lnTo>
                  <a:pt x="474" y="87"/>
                </a:lnTo>
                <a:lnTo>
                  <a:pt x="474" y="82"/>
                </a:lnTo>
                <a:lnTo>
                  <a:pt x="507" y="78"/>
                </a:lnTo>
                <a:lnTo>
                  <a:pt x="512" y="34"/>
                </a:lnTo>
                <a:lnTo>
                  <a:pt x="514" y="39"/>
                </a:lnTo>
                <a:lnTo>
                  <a:pt x="474" y="44"/>
                </a:lnTo>
                <a:moveTo>
                  <a:pt x="490" y="1"/>
                </a:moveTo>
                <a:lnTo>
                  <a:pt x="495" y="8"/>
                </a:lnTo>
                <a:lnTo>
                  <a:pt x="493" y="5"/>
                </a:lnTo>
                <a:lnTo>
                  <a:pt x="493" y="145"/>
                </a:lnTo>
                <a:lnTo>
                  <a:pt x="490" y="138"/>
                </a:lnTo>
                <a:lnTo>
                  <a:pt x="493" y="123"/>
                </a:lnTo>
                <a:moveTo>
                  <a:pt x="555" y="5"/>
                </a:moveTo>
                <a:lnTo>
                  <a:pt x="558" y="10"/>
                </a:lnTo>
                <a:lnTo>
                  <a:pt x="555" y="8"/>
                </a:lnTo>
                <a:lnTo>
                  <a:pt x="555" y="142"/>
                </a:lnTo>
                <a:lnTo>
                  <a:pt x="553" y="133"/>
                </a:lnTo>
                <a:lnTo>
                  <a:pt x="555" y="116"/>
                </a:lnTo>
                <a:moveTo>
                  <a:pt x="534" y="44"/>
                </a:moveTo>
                <a:lnTo>
                  <a:pt x="567" y="39"/>
                </a:lnTo>
                <a:moveTo>
                  <a:pt x="555" y="56"/>
                </a:moveTo>
                <a:lnTo>
                  <a:pt x="570" y="68"/>
                </a:lnTo>
                <a:moveTo>
                  <a:pt x="555" y="46"/>
                </a:moveTo>
                <a:lnTo>
                  <a:pt x="548" y="65"/>
                </a:lnTo>
                <a:lnTo>
                  <a:pt x="541" y="82"/>
                </a:lnTo>
                <a:lnTo>
                  <a:pt x="534" y="92"/>
                </a:lnTo>
                <a:lnTo>
                  <a:pt x="531" y="99"/>
                </a:lnTo>
                <a:moveTo>
                  <a:pt x="572" y="37"/>
                </a:moveTo>
                <a:lnTo>
                  <a:pt x="618" y="30"/>
                </a:lnTo>
                <a:lnTo>
                  <a:pt x="615" y="27"/>
                </a:lnTo>
                <a:lnTo>
                  <a:pt x="608" y="32"/>
                </a:lnTo>
                <a:moveTo>
                  <a:pt x="594" y="3"/>
                </a:moveTo>
                <a:lnTo>
                  <a:pt x="594" y="8"/>
                </a:lnTo>
                <a:lnTo>
                  <a:pt x="591" y="53"/>
                </a:lnTo>
                <a:moveTo>
                  <a:pt x="577" y="51"/>
                </a:moveTo>
                <a:lnTo>
                  <a:pt x="577" y="56"/>
                </a:lnTo>
                <a:lnTo>
                  <a:pt x="579" y="130"/>
                </a:lnTo>
                <a:moveTo>
                  <a:pt x="601" y="106"/>
                </a:moveTo>
                <a:lnTo>
                  <a:pt x="579" y="109"/>
                </a:lnTo>
                <a:moveTo>
                  <a:pt x="601" y="87"/>
                </a:moveTo>
                <a:lnTo>
                  <a:pt x="579" y="92"/>
                </a:lnTo>
                <a:moveTo>
                  <a:pt x="601" y="70"/>
                </a:moveTo>
                <a:lnTo>
                  <a:pt x="579" y="75"/>
                </a:lnTo>
                <a:moveTo>
                  <a:pt x="579" y="58"/>
                </a:moveTo>
                <a:lnTo>
                  <a:pt x="613" y="51"/>
                </a:lnTo>
                <a:lnTo>
                  <a:pt x="610" y="49"/>
                </a:lnTo>
                <a:lnTo>
                  <a:pt x="608" y="128"/>
                </a:lnTo>
                <a:moveTo>
                  <a:pt x="562" y="133"/>
                </a:moveTo>
                <a:lnTo>
                  <a:pt x="625" y="125"/>
                </a:lnTo>
                <a:lnTo>
                  <a:pt x="620" y="125"/>
                </a:lnTo>
                <a:moveTo>
                  <a:pt x="663" y="3"/>
                </a:moveTo>
                <a:lnTo>
                  <a:pt x="665" y="10"/>
                </a:lnTo>
                <a:lnTo>
                  <a:pt x="665" y="128"/>
                </a:lnTo>
                <a:lnTo>
                  <a:pt x="663" y="135"/>
                </a:lnTo>
                <a:lnTo>
                  <a:pt x="663" y="138"/>
                </a:lnTo>
                <a:lnTo>
                  <a:pt x="651" y="121"/>
                </a:lnTo>
                <a:lnTo>
                  <a:pt x="663" y="135"/>
                </a:lnTo>
                <a:moveTo>
                  <a:pt x="644" y="90"/>
                </a:moveTo>
                <a:lnTo>
                  <a:pt x="675" y="70"/>
                </a:lnTo>
                <a:moveTo>
                  <a:pt x="644" y="51"/>
                </a:moveTo>
                <a:lnTo>
                  <a:pt x="682" y="44"/>
                </a:lnTo>
                <a:lnTo>
                  <a:pt x="678" y="41"/>
                </a:lnTo>
                <a:lnTo>
                  <a:pt x="673" y="44"/>
                </a:lnTo>
                <a:moveTo>
                  <a:pt x="697" y="3"/>
                </a:moveTo>
                <a:lnTo>
                  <a:pt x="702" y="10"/>
                </a:lnTo>
                <a:lnTo>
                  <a:pt x="699" y="8"/>
                </a:lnTo>
                <a:lnTo>
                  <a:pt x="699" y="41"/>
                </a:lnTo>
                <a:lnTo>
                  <a:pt x="697" y="58"/>
                </a:lnTo>
                <a:lnTo>
                  <a:pt x="694" y="75"/>
                </a:lnTo>
                <a:lnTo>
                  <a:pt x="692" y="85"/>
                </a:lnTo>
                <a:lnTo>
                  <a:pt x="690" y="99"/>
                </a:lnTo>
                <a:lnTo>
                  <a:pt x="685" y="113"/>
                </a:lnTo>
                <a:lnTo>
                  <a:pt x="682" y="123"/>
                </a:lnTo>
                <a:lnTo>
                  <a:pt x="678" y="135"/>
                </a:lnTo>
                <a:lnTo>
                  <a:pt x="673" y="142"/>
                </a:lnTo>
                <a:moveTo>
                  <a:pt x="685" y="78"/>
                </a:moveTo>
                <a:lnTo>
                  <a:pt x="697" y="90"/>
                </a:lnTo>
                <a:lnTo>
                  <a:pt x="699" y="94"/>
                </a:lnTo>
                <a:lnTo>
                  <a:pt x="704" y="99"/>
                </a:lnTo>
                <a:moveTo>
                  <a:pt x="682" y="61"/>
                </a:moveTo>
                <a:lnTo>
                  <a:pt x="721" y="49"/>
                </a:lnTo>
                <a:lnTo>
                  <a:pt x="718" y="46"/>
                </a:lnTo>
                <a:lnTo>
                  <a:pt x="716" y="56"/>
                </a:lnTo>
                <a:lnTo>
                  <a:pt x="711" y="68"/>
                </a:lnTo>
                <a:lnTo>
                  <a:pt x="711" y="113"/>
                </a:lnTo>
                <a:lnTo>
                  <a:pt x="716" y="121"/>
                </a:lnTo>
                <a:lnTo>
                  <a:pt x="718" y="128"/>
                </a:lnTo>
                <a:lnTo>
                  <a:pt x="723" y="133"/>
                </a:lnTo>
                <a:lnTo>
                  <a:pt x="728" y="138"/>
                </a:lnTo>
                <a:lnTo>
                  <a:pt x="730" y="140"/>
                </a:lnTo>
                <a:lnTo>
                  <a:pt x="733" y="140"/>
                </a:lnTo>
                <a:lnTo>
                  <a:pt x="733" y="109"/>
                </a:lnTo>
                <a:lnTo>
                  <a:pt x="730" y="140"/>
                </a:lnTo>
                <a:moveTo>
                  <a:pt x="783" y="3"/>
                </a:moveTo>
                <a:lnTo>
                  <a:pt x="774" y="18"/>
                </a:lnTo>
                <a:lnTo>
                  <a:pt x="766" y="30"/>
                </a:lnTo>
                <a:lnTo>
                  <a:pt x="757" y="44"/>
                </a:lnTo>
                <a:lnTo>
                  <a:pt x="752" y="49"/>
                </a:lnTo>
                <a:moveTo>
                  <a:pt x="790" y="37"/>
                </a:moveTo>
                <a:lnTo>
                  <a:pt x="783" y="49"/>
                </a:lnTo>
                <a:lnTo>
                  <a:pt x="774" y="61"/>
                </a:lnTo>
                <a:lnTo>
                  <a:pt x="762" y="73"/>
                </a:lnTo>
                <a:lnTo>
                  <a:pt x="752" y="82"/>
                </a:lnTo>
                <a:lnTo>
                  <a:pt x="742" y="92"/>
                </a:lnTo>
                <a:moveTo>
                  <a:pt x="776" y="58"/>
                </a:moveTo>
                <a:lnTo>
                  <a:pt x="776" y="145"/>
                </a:lnTo>
                <a:lnTo>
                  <a:pt x="774" y="135"/>
                </a:lnTo>
                <a:lnTo>
                  <a:pt x="776" y="121"/>
                </a:lnTo>
                <a:moveTo>
                  <a:pt x="802" y="20"/>
                </a:moveTo>
                <a:lnTo>
                  <a:pt x="841" y="13"/>
                </a:lnTo>
                <a:lnTo>
                  <a:pt x="836" y="13"/>
                </a:lnTo>
                <a:lnTo>
                  <a:pt x="831" y="15"/>
                </a:lnTo>
                <a:moveTo>
                  <a:pt x="790" y="58"/>
                </a:moveTo>
                <a:lnTo>
                  <a:pt x="853" y="49"/>
                </a:lnTo>
                <a:lnTo>
                  <a:pt x="848" y="46"/>
                </a:lnTo>
                <a:lnTo>
                  <a:pt x="850" y="46"/>
                </a:lnTo>
                <a:lnTo>
                  <a:pt x="845" y="49"/>
                </a:lnTo>
                <a:moveTo>
                  <a:pt x="829" y="53"/>
                </a:moveTo>
                <a:lnTo>
                  <a:pt x="829" y="145"/>
                </a:lnTo>
                <a:lnTo>
                  <a:pt x="812" y="123"/>
                </a:lnTo>
                <a:moveTo>
                  <a:pt x="901" y="41"/>
                </a:moveTo>
                <a:lnTo>
                  <a:pt x="874" y="90"/>
                </a:lnTo>
                <a:lnTo>
                  <a:pt x="898" y="140"/>
                </a:lnTo>
                <a:moveTo>
                  <a:pt x="918" y="41"/>
                </a:moveTo>
                <a:lnTo>
                  <a:pt x="889" y="90"/>
                </a:lnTo>
                <a:lnTo>
                  <a:pt x="918" y="140"/>
                </a:lnTo>
                <a:moveTo>
                  <a:pt x="990" y="5"/>
                </a:moveTo>
                <a:lnTo>
                  <a:pt x="992" y="8"/>
                </a:lnTo>
                <a:lnTo>
                  <a:pt x="992" y="97"/>
                </a:lnTo>
                <a:moveTo>
                  <a:pt x="973" y="61"/>
                </a:moveTo>
                <a:lnTo>
                  <a:pt x="1004" y="53"/>
                </a:lnTo>
                <a:moveTo>
                  <a:pt x="973" y="111"/>
                </a:moveTo>
                <a:lnTo>
                  <a:pt x="1002" y="90"/>
                </a:lnTo>
                <a:moveTo>
                  <a:pt x="1009" y="37"/>
                </a:moveTo>
                <a:lnTo>
                  <a:pt x="1011" y="51"/>
                </a:lnTo>
                <a:lnTo>
                  <a:pt x="1011" y="68"/>
                </a:lnTo>
                <a:lnTo>
                  <a:pt x="1009" y="85"/>
                </a:lnTo>
                <a:lnTo>
                  <a:pt x="1006" y="99"/>
                </a:lnTo>
                <a:lnTo>
                  <a:pt x="1004" y="111"/>
                </a:lnTo>
                <a:lnTo>
                  <a:pt x="997" y="123"/>
                </a:lnTo>
                <a:lnTo>
                  <a:pt x="994" y="133"/>
                </a:lnTo>
                <a:lnTo>
                  <a:pt x="987" y="142"/>
                </a:lnTo>
                <a:moveTo>
                  <a:pt x="1011" y="78"/>
                </a:moveTo>
                <a:lnTo>
                  <a:pt x="1028" y="73"/>
                </a:lnTo>
                <a:lnTo>
                  <a:pt x="1025" y="70"/>
                </a:lnTo>
                <a:lnTo>
                  <a:pt x="1023" y="78"/>
                </a:lnTo>
                <a:lnTo>
                  <a:pt x="1021" y="104"/>
                </a:lnTo>
                <a:lnTo>
                  <a:pt x="1018" y="116"/>
                </a:lnTo>
                <a:lnTo>
                  <a:pt x="1016" y="123"/>
                </a:lnTo>
                <a:lnTo>
                  <a:pt x="1016" y="125"/>
                </a:lnTo>
                <a:lnTo>
                  <a:pt x="1009" y="118"/>
                </a:lnTo>
                <a:moveTo>
                  <a:pt x="1011" y="51"/>
                </a:moveTo>
                <a:lnTo>
                  <a:pt x="1054" y="39"/>
                </a:lnTo>
                <a:moveTo>
                  <a:pt x="1042" y="15"/>
                </a:moveTo>
                <a:lnTo>
                  <a:pt x="1050" y="25"/>
                </a:lnTo>
                <a:lnTo>
                  <a:pt x="1052" y="27"/>
                </a:lnTo>
                <a:moveTo>
                  <a:pt x="1028" y="1"/>
                </a:moveTo>
                <a:lnTo>
                  <a:pt x="1030" y="8"/>
                </a:lnTo>
                <a:lnTo>
                  <a:pt x="1033" y="46"/>
                </a:lnTo>
                <a:lnTo>
                  <a:pt x="1035" y="63"/>
                </a:lnTo>
                <a:lnTo>
                  <a:pt x="1038" y="82"/>
                </a:lnTo>
                <a:lnTo>
                  <a:pt x="1040" y="99"/>
                </a:lnTo>
                <a:lnTo>
                  <a:pt x="1045" y="111"/>
                </a:lnTo>
                <a:lnTo>
                  <a:pt x="1052" y="125"/>
                </a:lnTo>
                <a:lnTo>
                  <a:pt x="1059" y="135"/>
                </a:lnTo>
                <a:lnTo>
                  <a:pt x="1064" y="138"/>
                </a:lnTo>
                <a:lnTo>
                  <a:pt x="1062" y="106"/>
                </a:lnTo>
                <a:lnTo>
                  <a:pt x="1062" y="135"/>
                </a:lnTo>
                <a:moveTo>
                  <a:pt x="1052" y="58"/>
                </a:moveTo>
                <a:lnTo>
                  <a:pt x="1052" y="65"/>
                </a:lnTo>
                <a:lnTo>
                  <a:pt x="1047" y="85"/>
                </a:lnTo>
                <a:lnTo>
                  <a:pt x="1040" y="99"/>
                </a:lnTo>
                <a:lnTo>
                  <a:pt x="1033" y="111"/>
                </a:lnTo>
                <a:lnTo>
                  <a:pt x="1025" y="121"/>
                </a:lnTo>
                <a:moveTo>
                  <a:pt x="1122" y="1"/>
                </a:moveTo>
                <a:lnTo>
                  <a:pt x="1131" y="15"/>
                </a:lnTo>
                <a:lnTo>
                  <a:pt x="1131" y="25"/>
                </a:lnTo>
                <a:moveTo>
                  <a:pt x="1085" y="37"/>
                </a:moveTo>
                <a:lnTo>
                  <a:pt x="1170" y="27"/>
                </a:lnTo>
                <a:lnTo>
                  <a:pt x="1167" y="27"/>
                </a:lnTo>
                <a:lnTo>
                  <a:pt x="1162" y="30"/>
                </a:lnTo>
                <a:moveTo>
                  <a:pt x="1129" y="37"/>
                </a:moveTo>
                <a:lnTo>
                  <a:pt x="1129" y="142"/>
                </a:lnTo>
                <a:lnTo>
                  <a:pt x="1129" y="133"/>
                </a:lnTo>
                <a:lnTo>
                  <a:pt x="1129" y="118"/>
                </a:lnTo>
                <a:moveTo>
                  <a:pt x="1100" y="53"/>
                </a:moveTo>
                <a:lnTo>
                  <a:pt x="1102" y="65"/>
                </a:lnTo>
                <a:lnTo>
                  <a:pt x="1102" y="111"/>
                </a:lnTo>
                <a:lnTo>
                  <a:pt x="1102" y="101"/>
                </a:lnTo>
                <a:lnTo>
                  <a:pt x="1102" y="87"/>
                </a:lnTo>
                <a:moveTo>
                  <a:pt x="1102" y="61"/>
                </a:moveTo>
                <a:lnTo>
                  <a:pt x="1160" y="53"/>
                </a:lnTo>
                <a:lnTo>
                  <a:pt x="1158" y="51"/>
                </a:lnTo>
                <a:lnTo>
                  <a:pt x="1155" y="58"/>
                </a:lnTo>
                <a:lnTo>
                  <a:pt x="1153" y="94"/>
                </a:lnTo>
                <a:lnTo>
                  <a:pt x="1153" y="101"/>
                </a:lnTo>
                <a:lnTo>
                  <a:pt x="1150" y="109"/>
                </a:lnTo>
                <a:lnTo>
                  <a:pt x="1141" y="97"/>
                </a:lnTo>
                <a:lnTo>
                  <a:pt x="1150" y="106"/>
                </a:lnTo>
                <a:moveTo>
                  <a:pt x="1215" y="8"/>
                </a:moveTo>
                <a:lnTo>
                  <a:pt x="1213" y="15"/>
                </a:lnTo>
                <a:lnTo>
                  <a:pt x="1203" y="41"/>
                </a:lnTo>
                <a:lnTo>
                  <a:pt x="1196" y="61"/>
                </a:lnTo>
                <a:lnTo>
                  <a:pt x="1194" y="61"/>
                </a:lnTo>
                <a:lnTo>
                  <a:pt x="1215" y="56"/>
                </a:lnTo>
                <a:moveTo>
                  <a:pt x="1220" y="41"/>
                </a:moveTo>
                <a:lnTo>
                  <a:pt x="1198" y="92"/>
                </a:lnTo>
                <a:lnTo>
                  <a:pt x="1196" y="92"/>
                </a:lnTo>
                <a:lnTo>
                  <a:pt x="1222" y="82"/>
                </a:lnTo>
                <a:moveTo>
                  <a:pt x="1191" y="121"/>
                </a:moveTo>
                <a:lnTo>
                  <a:pt x="1220" y="99"/>
                </a:lnTo>
                <a:moveTo>
                  <a:pt x="1227" y="18"/>
                </a:moveTo>
                <a:lnTo>
                  <a:pt x="1265" y="10"/>
                </a:lnTo>
                <a:lnTo>
                  <a:pt x="1263" y="8"/>
                </a:lnTo>
                <a:lnTo>
                  <a:pt x="1258" y="51"/>
                </a:lnTo>
                <a:moveTo>
                  <a:pt x="1254" y="30"/>
                </a:moveTo>
                <a:lnTo>
                  <a:pt x="1251" y="30"/>
                </a:lnTo>
                <a:lnTo>
                  <a:pt x="1230" y="34"/>
                </a:lnTo>
                <a:moveTo>
                  <a:pt x="1225" y="56"/>
                </a:moveTo>
                <a:lnTo>
                  <a:pt x="1278" y="49"/>
                </a:lnTo>
                <a:lnTo>
                  <a:pt x="1275" y="49"/>
                </a:lnTo>
                <a:lnTo>
                  <a:pt x="1268" y="51"/>
                </a:lnTo>
                <a:moveTo>
                  <a:pt x="1244" y="56"/>
                </a:moveTo>
                <a:lnTo>
                  <a:pt x="1246" y="58"/>
                </a:lnTo>
                <a:lnTo>
                  <a:pt x="1246" y="128"/>
                </a:lnTo>
                <a:lnTo>
                  <a:pt x="1244" y="135"/>
                </a:lnTo>
                <a:lnTo>
                  <a:pt x="1234" y="123"/>
                </a:lnTo>
                <a:lnTo>
                  <a:pt x="1244" y="135"/>
                </a:lnTo>
                <a:moveTo>
                  <a:pt x="1246" y="73"/>
                </a:moveTo>
                <a:lnTo>
                  <a:pt x="1270" y="118"/>
                </a:lnTo>
                <a:lnTo>
                  <a:pt x="1285" y="118"/>
                </a:lnTo>
                <a:lnTo>
                  <a:pt x="1270" y="116"/>
                </a:lnTo>
                <a:lnTo>
                  <a:pt x="1265" y="109"/>
                </a:lnTo>
                <a:moveTo>
                  <a:pt x="1268" y="65"/>
                </a:moveTo>
                <a:lnTo>
                  <a:pt x="1268" y="73"/>
                </a:lnTo>
                <a:lnTo>
                  <a:pt x="1254" y="87"/>
                </a:lnTo>
                <a:moveTo>
                  <a:pt x="1225" y="68"/>
                </a:moveTo>
                <a:lnTo>
                  <a:pt x="1232" y="78"/>
                </a:lnTo>
                <a:lnTo>
                  <a:pt x="1234" y="85"/>
                </a:lnTo>
                <a:moveTo>
                  <a:pt x="1220" y="116"/>
                </a:moveTo>
                <a:lnTo>
                  <a:pt x="1239" y="92"/>
                </a:lnTo>
                <a:moveTo>
                  <a:pt x="1340" y="3"/>
                </a:moveTo>
                <a:lnTo>
                  <a:pt x="1340" y="10"/>
                </a:lnTo>
                <a:lnTo>
                  <a:pt x="1335" y="18"/>
                </a:lnTo>
                <a:lnTo>
                  <a:pt x="1328" y="34"/>
                </a:lnTo>
                <a:lnTo>
                  <a:pt x="1321" y="44"/>
                </a:lnTo>
                <a:lnTo>
                  <a:pt x="1314" y="56"/>
                </a:lnTo>
                <a:lnTo>
                  <a:pt x="1309" y="65"/>
                </a:lnTo>
                <a:lnTo>
                  <a:pt x="1302" y="73"/>
                </a:lnTo>
                <a:moveTo>
                  <a:pt x="1328" y="34"/>
                </a:moveTo>
                <a:lnTo>
                  <a:pt x="1328" y="140"/>
                </a:lnTo>
                <a:lnTo>
                  <a:pt x="1325" y="133"/>
                </a:lnTo>
                <a:lnTo>
                  <a:pt x="1328" y="123"/>
                </a:lnTo>
                <a:moveTo>
                  <a:pt x="1354" y="5"/>
                </a:moveTo>
                <a:lnTo>
                  <a:pt x="1357" y="13"/>
                </a:lnTo>
                <a:lnTo>
                  <a:pt x="1357" y="27"/>
                </a:lnTo>
                <a:lnTo>
                  <a:pt x="1354" y="113"/>
                </a:lnTo>
                <a:lnTo>
                  <a:pt x="1357" y="118"/>
                </a:lnTo>
                <a:lnTo>
                  <a:pt x="1357" y="123"/>
                </a:lnTo>
                <a:lnTo>
                  <a:pt x="1359" y="125"/>
                </a:lnTo>
                <a:lnTo>
                  <a:pt x="1362" y="128"/>
                </a:lnTo>
                <a:lnTo>
                  <a:pt x="1390" y="128"/>
                </a:lnTo>
                <a:lnTo>
                  <a:pt x="1393" y="125"/>
                </a:lnTo>
                <a:lnTo>
                  <a:pt x="1393" y="97"/>
                </a:lnTo>
                <a:lnTo>
                  <a:pt x="1393" y="125"/>
                </a:lnTo>
                <a:moveTo>
                  <a:pt x="1383" y="34"/>
                </a:moveTo>
                <a:lnTo>
                  <a:pt x="1383" y="41"/>
                </a:lnTo>
                <a:lnTo>
                  <a:pt x="1374" y="53"/>
                </a:lnTo>
                <a:lnTo>
                  <a:pt x="1366" y="63"/>
                </a:lnTo>
                <a:lnTo>
                  <a:pt x="1359" y="68"/>
                </a:lnTo>
                <a:lnTo>
                  <a:pt x="1352" y="78"/>
                </a:lnTo>
                <a:lnTo>
                  <a:pt x="1340" y="87"/>
                </a:lnTo>
                <a:moveTo>
                  <a:pt x="1424" y="37"/>
                </a:moveTo>
                <a:lnTo>
                  <a:pt x="1489" y="27"/>
                </a:lnTo>
                <a:lnTo>
                  <a:pt x="1486" y="25"/>
                </a:lnTo>
                <a:lnTo>
                  <a:pt x="1482" y="27"/>
                </a:lnTo>
                <a:moveTo>
                  <a:pt x="1458" y="37"/>
                </a:moveTo>
                <a:lnTo>
                  <a:pt x="1458" y="118"/>
                </a:lnTo>
                <a:moveTo>
                  <a:pt x="1414" y="123"/>
                </a:moveTo>
                <a:lnTo>
                  <a:pt x="1501" y="113"/>
                </a:lnTo>
                <a:lnTo>
                  <a:pt x="1498" y="111"/>
                </a:lnTo>
                <a:lnTo>
                  <a:pt x="1491" y="116"/>
                </a:lnTo>
                <a:moveTo>
                  <a:pt x="1558" y="3"/>
                </a:moveTo>
                <a:lnTo>
                  <a:pt x="1554" y="10"/>
                </a:lnTo>
                <a:lnTo>
                  <a:pt x="1544" y="20"/>
                </a:lnTo>
                <a:lnTo>
                  <a:pt x="1532" y="25"/>
                </a:lnTo>
                <a:lnTo>
                  <a:pt x="1527" y="27"/>
                </a:lnTo>
                <a:moveTo>
                  <a:pt x="1549" y="15"/>
                </a:moveTo>
                <a:lnTo>
                  <a:pt x="1546" y="140"/>
                </a:lnTo>
                <a:lnTo>
                  <a:pt x="1546" y="118"/>
                </a:lnTo>
                <a:moveTo>
                  <a:pt x="1565" y="41"/>
                </a:moveTo>
                <a:lnTo>
                  <a:pt x="1522" y="53"/>
                </a:lnTo>
                <a:moveTo>
                  <a:pt x="1546" y="51"/>
                </a:moveTo>
                <a:lnTo>
                  <a:pt x="1537" y="73"/>
                </a:lnTo>
                <a:lnTo>
                  <a:pt x="1527" y="87"/>
                </a:lnTo>
                <a:lnTo>
                  <a:pt x="1520" y="99"/>
                </a:lnTo>
                <a:moveTo>
                  <a:pt x="1551" y="56"/>
                </a:moveTo>
                <a:lnTo>
                  <a:pt x="1558" y="65"/>
                </a:lnTo>
                <a:lnTo>
                  <a:pt x="1563" y="70"/>
                </a:lnTo>
                <a:moveTo>
                  <a:pt x="1573" y="8"/>
                </a:moveTo>
                <a:lnTo>
                  <a:pt x="1573" y="20"/>
                </a:lnTo>
                <a:lnTo>
                  <a:pt x="1575" y="39"/>
                </a:lnTo>
                <a:lnTo>
                  <a:pt x="1575" y="56"/>
                </a:lnTo>
                <a:moveTo>
                  <a:pt x="1575" y="51"/>
                </a:moveTo>
                <a:lnTo>
                  <a:pt x="1602" y="44"/>
                </a:lnTo>
                <a:lnTo>
                  <a:pt x="1599" y="46"/>
                </a:lnTo>
                <a:lnTo>
                  <a:pt x="1602" y="10"/>
                </a:lnTo>
                <a:lnTo>
                  <a:pt x="1602" y="15"/>
                </a:lnTo>
                <a:lnTo>
                  <a:pt x="1575" y="20"/>
                </a:lnTo>
                <a:moveTo>
                  <a:pt x="1568" y="75"/>
                </a:moveTo>
                <a:lnTo>
                  <a:pt x="1606" y="68"/>
                </a:lnTo>
                <a:moveTo>
                  <a:pt x="1585" y="73"/>
                </a:moveTo>
                <a:lnTo>
                  <a:pt x="1585" y="125"/>
                </a:lnTo>
                <a:moveTo>
                  <a:pt x="1602" y="92"/>
                </a:moveTo>
                <a:lnTo>
                  <a:pt x="1570" y="99"/>
                </a:lnTo>
                <a:moveTo>
                  <a:pt x="1556" y="130"/>
                </a:moveTo>
                <a:lnTo>
                  <a:pt x="1614" y="121"/>
                </a:lnTo>
                <a:lnTo>
                  <a:pt x="1611" y="121"/>
                </a:lnTo>
                <a:lnTo>
                  <a:pt x="1602" y="123"/>
                </a:lnTo>
                <a:moveTo>
                  <a:pt x="1657" y="8"/>
                </a:moveTo>
                <a:lnTo>
                  <a:pt x="1662" y="22"/>
                </a:lnTo>
                <a:lnTo>
                  <a:pt x="1662" y="34"/>
                </a:lnTo>
                <a:moveTo>
                  <a:pt x="1638" y="49"/>
                </a:moveTo>
                <a:lnTo>
                  <a:pt x="1676" y="41"/>
                </a:lnTo>
                <a:moveTo>
                  <a:pt x="1654" y="49"/>
                </a:moveTo>
                <a:lnTo>
                  <a:pt x="1654" y="51"/>
                </a:lnTo>
                <a:lnTo>
                  <a:pt x="1652" y="75"/>
                </a:lnTo>
                <a:lnTo>
                  <a:pt x="1650" y="87"/>
                </a:lnTo>
                <a:lnTo>
                  <a:pt x="1647" y="101"/>
                </a:lnTo>
                <a:lnTo>
                  <a:pt x="1642" y="113"/>
                </a:lnTo>
                <a:lnTo>
                  <a:pt x="1640" y="123"/>
                </a:lnTo>
                <a:lnTo>
                  <a:pt x="1635" y="130"/>
                </a:lnTo>
                <a:lnTo>
                  <a:pt x="1630" y="135"/>
                </a:lnTo>
                <a:moveTo>
                  <a:pt x="1654" y="70"/>
                </a:moveTo>
                <a:lnTo>
                  <a:pt x="1671" y="68"/>
                </a:lnTo>
                <a:lnTo>
                  <a:pt x="1669" y="65"/>
                </a:lnTo>
                <a:lnTo>
                  <a:pt x="1669" y="70"/>
                </a:lnTo>
                <a:lnTo>
                  <a:pt x="1666" y="85"/>
                </a:lnTo>
                <a:lnTo>
                  <a:pt x="1664" y="97"/>
                </a:lnTo>
                <a:lnTo>
                  <a:pt x="1664" y="106"/>
                </a:lnTo>
                <a:lnTo>
                  <a:pt x="1662" y="116"/>
                </a:lnTo>
                <a:lnTo>
                  <a:pt x="1659" y="123"/>
                </a:lnTo>
                <a:lnTo>
                  <a:pt x="1657" y="128"/>
                </a:lnTo>
                <a:lnTo>
                  <a:pt x="1650" y="116"/>
                </a:lnTo>
                <a:lnTo>
                  <a:pt x="1657" y="125"/>
                </a:lnTo>
                <a:moveTo>
                  <a:pt x="1693" y="5"/>
                </a:moveTo>
                <a:lnTo>
                  <a:pt x="1693" y="13"/>
                </a:lnTo>
                <a:lnTo>
                  <a:pt x="1688" y="25"/>
                </a:lnTo>
                <a:lnTo>
                  <a:pt x="1683" y="41"/>
                </a:lnTo>
                <a:lnTo>
                  <a:pt x="1678" y="51"/>
                </a:lnTo>
                <a:lnTo>
                  <a:pt x="1674" y="58"/>
                </a:lnTo>
                <a:moveTo>
                  <a:pt x="1683" y="44"/>
                </a:moveTo>
                <a:lnTo>
                  <a:pt x="1688" y="44"/>
                </a:lnTo>
                <a:lnTo>
                  <a:pt x="1722" y="37"/>
                </a:lnTo>
                <a:lnTo>
                  <a:pt x="1714" y="37"/>
                </a:lnTo>
                <a:moveTo>
                  <a:pt x="1695" y="49"/>
                </a:moveTo>
                <a:lnTo>
                  <a:pt x="1695" y="53"/>
                </a:lnTo>
                <a:lnTo>
                  <a:pt x="1693" y="116"/>
                </a:lnTo>
                <a:lnTo>
                  <a:pt x="1693" y="101"/>
                </a:lnTo>
                <a:moveTo>
                  <a:pt x="1669" y="87"/>
                </a:moveTo>
                <a:lnTo>
                  <a:pt x="1671" y="90"/>
                </a:lnTo>
                <a:lnTo>
                  <a:pt x="1717" y="68"/>
                </a:lnTo>
                <a:lnTo>
                  <a:pt x="1714" y="65"/>
                </a:lnTo>
                <a:lnTo>
                  <a:pt x="1712" y="80"/>
                </a:lnTo>
                <a:lnTo>
                  <a:pt x="1710" y="92"/>
                </a:lnTo>
                <a:lnTo>
                  <a:pt x="1710" y="101"/>
                </a:lnTo>
                <a:lnTo>
                  <a:pt x="1707" y="106"/>
                </a:lnTo>
                <a:lnTo>
                  <a:pt x="1705" y="109"/>
                </a:lnTo>
                <a:lnTo>
                  <a:pt x="1700" y="101"/>
                </a:lnTo>
                <a:moveTo>
                  <a:pt x="1681" y="63"/>
                </a:moveTo>
                <a:lnTo>
                  <a:pt x="1681" y="130"/>
                </a:lnTo>
                <a:lnTo>
                  <a:pt x="1683" y="135"/>
                </a:lnTo>
                <a:lnTo>
                  <a:pt x="1685" y="138"/>
                </a:lnTo>
                <a:lnTo>
                  <a:pt x="1690" y="138"/>
                </a:lnTo>
                <a:lnTo>
                  <a:pt x="1695" y="140"/>
                </a:lnTo>
                <a:lnTo>
                  <a:pt x="1714" y="138"/>
                </a:lnTo>
                <a:lnTo>
                  <a:pt x="1717" y="138"/>
                </a:lnTo>
                <a:lnTo>
                  <a:pt x="1722" y="135"/>
                </a:lnTo>
                <a:lnTo>
                  <a:pt x="1724" y="135"/>
                </a:lnTo>
                <a:lnTo>
                  <a:pt x="1722" y="106"/>
                </a:lnTo>
                <a:lnTo>
                  <a:pt x="1722" y="135"/>
                </a:lnTo>
                <a:moveTo>
                  <a:pt x="1753" y="37"/>
                </a:moveTo>
                <a:lnTo>
                  <a:pt x="1820" y="27"/>
                </a:lnTo>
                <a:lnTo>
                  <a:pt x="1815" y="25"/>
                </a:lnTo>
                <a:lnTo>
                  <a:pt x="1810" y="27"/>
                </a:lnTo>
                <a:moveTo>
                  <a:pt x="1786" y="37"/>
                </a:moveTo>
                <a:lnTo>
                  <a:pt x="1789" y="46"/>
                </a:lnTo>
                <a:lnTo>
                  <a:pt x="1786" y="118"/>
                </a:lnTo>
                <a:moveTo>
                  <a:pt x="1743" y="123"/>
                </a:moveTo>
                <a:lnTo>
                  <a:pt x="1830" y="113"/>
                </a:lnTo>
                <a:lnTo>
                  <a:pt x="1827" y="111"/>
                </a:lnTo>
                <a:lnTo>
                  <a:pt x="1820" y="116"/>
                </a:lnTo>
                <a:moveTo>
                  <a:pt x="1865" y="15"/>
                </a:moveTo>
                <a:lnTo>
                  <a:pt x="1925" y="10"/>
                </a:lnTo>
                <a:lnTo>
                  <a:pt x="1921" y="5"/>
                </a:lnTo>
                <a:lnTo>
                  <a:pt x="1918" y="13"/>
                </a:lnTo>
                <a:lnTo>
                  <a:pt x="1914" y="34"/>
                </a:lnTo>
                <a:lnTo>
                  <a:pt x="1906" y="56"/>
                </a:lnTo>
                <a:lnTo>
                  <a:pt x="1906" y="53"/>
                </a:lnTo>
                <a:lnTo>
                  <a:pt x="1933" y="49"/>
                </a:lnTo>
                <a:lnTo>
                  <a:pt x="1930" y="46"/>
                </a:lnTo>
                <a:lnTo>
                  <a:pt x="1925" y="58"/>
                </a:lnTo>
                <a:lnTo>
                  <a:pt x="1921" y="70"/>
                </a:lnTo>
                <a:lnTo>
                  <a:pt x="1918" y="78"/>
                </a:lnTo>
                <a:lnTo>
                  <a:pt x="1914" y="85"/>
                </a:lnTo>
                <a:lnTo>
                  <a:pt x="1906" y="97"/>
                </a:lnTo>
                <a:lnTo>
                  <a:pt x="1902" y="106"/>
                </a:lnTo>
                <a:lnTo>
                  <a:pt x="1894" y="116"/>
                </a:lnTo>
                <a:lnTo>
                  <a:pt x="1887" y="121"/>
                </a:lnTo>
                <a:lnTo>
                  <a:pt x="1880" y="128"/>
                </a:lnTo>
                <a:lnTo>
                  <a:pt x="1873" y="135"/>
                </a:lnTo>
                <a:lnTo>
                  <a:pt x="1865" y="140"/>
                </a:lnTo>
                <a:moveTo>
                  <a:pt x="1885" y="58"/>
                </a:moveTo>
                <a:lnTo>
                  <a:pt x="1930" y="138"/>
                </a:lnTo>
                <a:lnTo>
                  <a:pt x="1947" y="138"/>
                </a:lnTo>
                <a:lnTo>
                  <a:pt x="1933" y="135"/>
                </a:lnTo>
                <a:lnTo>
                  <a:pt x="1930" y="133"/>
                </a:lnTo>
                <a:lnTo>
                  <a:pt x="1923" y="123"/>
                </a:lnTo>
                <a:moveTo>
                  <a:pt x="1887" y="20"/>
                </a:moveTo>
                <a:lnTo>
                  <a:pt x="1887" y="25"/>
                </a:lnTo>
                <a:lnTo>
                  <a:pt x="1885" y="46"/>
                </a:lnTo>
                <a:lnTo>
                  <a:pt x="1882" y="58"/>
                </a:lnTo>
                <a:lnTo>
                  <a:pt x="1880" y="73"/>
                </a:lnTo>
                <a:lnTo>
                  <a:pt x="1875" y="85"/>
                </a:lnTo>
                <a:lnTo>
                  <a:pt x="1870" y="97"/>
                </a:lnTo>
                <a:lnTo>
                  <a:pt x="1863" y="111"/>
                </a:lnTo>
                <a:lnTo>
                  <a:pt x="1856" y="121"/>
                </a:lnTo>
                <a:lnTo>
                  <a:pt x="1851" y="130"/>
                </a:lnTo>
                <a:lnTo>
                  <a:pt x="1846" y="135"/>
                </a:lnTo>
                <a:moveTo>
                  <a:pt x="1966" y="27"/>
                </a:moveTo>
                <a:lnTo>
                  <a:pt x="1995" y="22"/>
                </a:lnTo>
                <a:lnTo>
                  <a:pt x="1993" y="20"/>
                </a:lnTo>
                <a:lnTo>
                  <a:pt x="1983" y="78"/>
                </a:lnTo>
                <a:moveTo>
                  <a:pt x="1971" y="41"/>
                </a:moveTo>
                <a:lnTo>
                  <a:pt x="1971" y="46"/>
                </a:lnTo>
                <a:lnTo>
                  <a:pt x="1969" y="85"/>
                </a:lnTo>
                <a:lnTo>
                  <a:pt x="1966" y="85"/>
                </a:lnTo>
                <a:lnTo>
                  <a:pt x="1971" y="82"/>
                </a:lnTo>
                <a:lnTo>
                  <a:pt x="1993" y="78"/>
                </a:lnTo>
                <a:lnTo>
                  <a:pt x="1990" y="75"/>
                </a:lnTo>
                <a:lnTo>
                  <a:pt x="1988" y="116"/>
                </a:lnTo>
                <a:lnTo>
                  <a:pt x="1985" y="125"/>
                </a:lnTo>
                <a:lnTo>
                  <a:pt x="1983" y="133"/>
                </a:lnTo>
                <a:lnTo>
                  <a:pt x="1981" y="138"/>
                </a:lnTo>
                <a:lnTo>
                  <a:pt x="1974" y="123"/>
                </a:lnTo>
                <a:moveTo>
                  <a:pt x="1959" y="109"/>
                </a:moveTo>
                <a:lnTo>
                  <a:pt x="1983" y="97"/>
                </a:lnTo>
                <a:moveTo>
                  <a:pt x="2019" y="5"/>
                </a:moveTo>
                <a:lnTo>
                  <a:pt x="2017" y="10"/>
                </a:lnTo>
                <a:lnTo>
                  <a:pt x="2012" y="37"/>
                </a:lnTo>
                <a:lnTo>
                  <a:pt x="2007" y="51"/>
                </a:lnTo>
                <a:lnTo>
                  <a:pt x="2002" y="63"/>
                </a:lnTo>
                <a:lnTo>
                  <a:pt x="2000" y="73"/>
                </a:lnTo>
                <a:lnTo>
                  <a:pt x="1998" y="75"/>
                </a:lnTo>
                <a:moveTo>
                  <a:pt x="2017" y="22"/>
                </a:moveTo>
                <a:lnTo>
                  <a:pt x="2041" y="65"/>
                </a:lnTo>
                <a:lnTo>
                  <a:pt x="2053" y="68"/>
                </a:lnTo>
                <a:lnTo>
                  <a:pt x="2041" y="65"/>
                </a:lnTo>
                <a:moveTo>
                  <a:pt x="2029" y="58"/>
                </a:moveTo>
                <a:lnTo>
                  <a:pt x="2010" y="65"/>
                </a:lnTo>
                <a:moveTo>
                  <a:pt x="2002" y="85"/>
                </a:moveTo>
                <a:lnTo>
                  <a:pt x="2007" y="101"/>
                </a:lnTo>
                <a:lnTo>
                  <a:pt x="2007" y="111"/>
                </a:lnTo>
                <a:moveTo>
                  <a:pt x="2014" y="78"/>
                </a:moveTo>
                <a:lnTo>
                  <a:pt x="2019" y="92"/>
                </a:lnTo>
                <a:lnTo>
                  <a:pt x="2019" y="101"/>
                </a:lnTo>
                <a:moveTo>
                  <a:pt x="2034" y="78"/>
                </a:moveTo>
                <a:lnTo>
                  <a:pt x="2034" y="82"/>
                </a:lnTo>
                <a:lnTo>
                  <a:pt x="2024" y="130"/>
                </a:lnTo>
                <a:moveTo>
                  <a:pt x="1995" y="133"/>
                </a:moveTo>
                <a:lnTo>
                  <a:pt x="1998" y="135"/>
                </a:lnTo>
                <a:lnTo>
                  <a:pt x="2000" y="133"/>
                </a:lnTo>
                <a:lnTo>
                  <a:pt x="2045" y="125"/>
                </a:lnTo>
                <a:lnTo>
                  <a:pt x="2043" y="125"/>
                </a:lnTo>
                <a:lnTo>
                  <a:pt x="2038" y="128"/>
                </a:lnTo>
                <a:moveTo>
                  <a:pt x="2079" y="34"/>
                </a:moveTo>
                <a:lnTo>
                  <a:pt x="2082" y="41"/>
                </a:lnTo>
                <a:lnTo>
                  <a:pt x="2079" y="92"/>
                </a:lnTo>
                <a:lnTo>
                  <a:pt x="2077" y="97"/>
                </a:lnTo>
                <a:lnTo>
                  <a:pt x="2096" y="82"/>
                </a:lnTo>
                <a:moveTo>
                  <a:pt x="2096" y="1"/>
                </a:moveTo>
                <a:lnTo>
                  <a:pt x="2098" y="5"/>
                </a:lnTo>
                <a:lnTo>
                  <a:pt x="2096" y="142"/>
                </a:lnTo>
                <a:lnTo>
                  <a:pt x="2096" y="125"/>
                </a:lnTo>
                <a:moveTo>
                  <a:pt x="2125" y="1"/>
                </a:moveTo>
                <a:lnTo>
                  <a:pt x="2125" y="8"/>
                </a:lnTo>
                <a:lnTo>
                  <a:pt x="2120" y="34"/>
                </a:lnTo>
                <a:lnTo>
                  <a:pt x="2118" y="51"/>
                </a:lnTo>
                <a:lnTo>
                  <a:pt x="2113" y="63"/>
                </a:lnTo>
                <a:lnTo>
                  <a:pt x="2108" y="78"/>
                </a:lnTo>
                <a:lnTo>
                  <a:pt x="2105" y="85"/>
                </a:lnTo>
                <a:moveTo>
                  <a:pt x="2118" y="49"/>
                </a:moveTo>
                <a:lnTo>
                  <a:pt x="2156" y="41"/>
                </a:lnTo>
                <a:lnTo>
                  <a:pt x="2151" y="41"/>
                </a:lnTo>
                <a:lnTo>
                  <a:pt x="2146" y="44"/>
                </a:lnTo>
                <a:moveTo>
                  <a:pt x="2139" y="46"/>
                </a:moveTo>
                <a:lnTo>
                  <a:pt x="2139" y="53"/>
                </a:lnTo>
                <a:lnTo>
                  <a:pt x="2137" y="65"/>
                </a:lnTo>
                <a:lnTo>
                  <a:pt x="2134" y="82"/>
                </a:lnTo>
                <a:lnTo>
                  <a:pt x="2130" y="92"/>
                </a:lnTo>
                <a:lnTo>
                  <a:pt x="2125" y="104"/>
                </a:lnTo>
                <a:lnTo>
                  <a:pt x="2120" y="116"/>
                </a:lnTo>
                <a:lnTo>
                  <a:pt x="2115" y="125"/>
                </a:lnTo>
                <a:lnTo>
                  <a:pt x="2108" y="138"/>
                </a:lnTo>
                <a:lnTo>
                  <a:pt x="2105" y="140"/>
                </a:lnTo>
                <a:lnTo>
                  <a:pt x="2103" y="145"/>
                </a:lnTo>
                <a:moveTo>
                  <a:pt x="2115" y="63"/>
                </a:moveTo>
                <a:lnTo>
                  <a:pt x="2118" y="65"/>
                </a:lnTo>
                <a:lnTo>
                  <a:pt x="2142" y="135"/>
                </a:lnTo>
                <a:lnTo>
                  <a:pt x="2158" y="135"/>
                </a:lnTo>
                <a:lnTo>
                  <a:pt x="2142" y="133"/>
                </a:lnTo>
                <a:lnTo>
                  <a:pt x="2137" y="123"/>
                </a:lnTo>
                <a:moveTo>
                  <a:pt x="2187" y="44"/>
                </a:moveTo>
                <a:lnTo>
                  <a:pt x="2218" y="37"/>
                </a:lnTo>
                <a:moveTo>
                  <a:pt x="2182" y="73"/>
                </a:moveTo>
                <a:lnTo>
                  <a:pt x="2218" y="63"/>
                </a:lnTo>
                <a:lnTo>
                  <a:pt x="2216" y="63"/>
                </a:lnTo>
                <a:lnTo>
                  <a:pt x="2214" y="65"/>
                </a:lnTo>
                <a:moveTo>
                  <a:pt x="2204" y="1"/>
                </a:moveTo>
                <a:lnTo>
                  <a:pt x="2206" y="8"/>
                </a:lnTo>
                <a:lnTo>
                  <a:pt x="2206" y="13"/>
                </a:lnTo>
                <a:lnTo>
                  <a:pt x="2204" y="34"/>
                </a:lnTo>
                <a:lnTo>
                  <a:pt x="2204" y="63"/>
                </a:lnTo>
                <a:lnTo>
                  <a:pt x="2202" y="75"/>
                </a:lnTo>
                <a:lnTo>
                  <a:pt x="2202" y="85"/>
                </a:lnTo>
                <a:lnTo>
                  <a:pt x="2199" y="94"/>
                </a:lnTo>
                <a:lnTo>
                  <a:pt x="2194" y="104"/>
                </a:lnTo>
                <a:lnTo>
                  <a:pt x="2192" y="116"/>
                </a:lnTo>
                <a:lnTo>
                  <a:pt x="2190" y="123"/>
                </a:lnTo>
                <a:lnTo>
                  <a:pt x="2182" y="130"/>
                </a:lnTo>
                <a:lnTo>
                  <a:pt x="2180" y="138"/>
                </a:lnTo>
                <a:moveTo>
                  <a:pt x="2202" y="82"/>
                </a:moveTo>
                <a:lnTo>
                  <a:pt x="2211" y="94"/>
                </a:lnTo>
                <a:lnTo>
                  <a:pt x="2216" y="101"/>
                </a:lnTo>
                <a:moveTo>
                  <a:pt x="2225" y="15"/>
                </a:moveTo>
                <a:lnTo>
                  <a:pt x="2225" y="92"/>
                </a:lnTo>
                <a:lnTo>
                  <a:pt x="2225" y="87"/>
                </a:lnTo>
                <a:lnTo>
                  <a:pt x="2225" y="75"/>
                </a:lnTo>
                <a:moveTo>
                  <a:pt x="2225" y="25"/>
                </a:moveTo>
                <a:lnTo>
                  <a:pt x="2262" y="18"/>
                </a:lnTo>
                <a:lnTo>
                  <a:pt x="2257" y="15"/>
                </a:lnTo>
                <a:lnTo>
                  <a:pt x="2257" y="70"/>
                </a:lnTo>
                <a:lnTo>
                  <a:pt x="2254" y="87"/>
                </a:lnTo>
                <a:lnTo>
                  <a:pt x="2254" y="75"/>
                </a:lnTo>
                <a:moveTo>
                  <a:pt x="2240" y="44"/>
                </a:moveTo>
                <a:lnTo>
                  <a:pt x="2242" y="46"/>
                </a:lnTo>
                <a:lnTo>
                  <a:pt x="2240" y="61"/>
                </a:lnTo>
                <a:lnTo>
                  <a:pt x="2238" y="78"/>
                </a:lnTo>
                <a:lnTo>
                  <a:pt x="2235" y="94"/>
                </a:lnTo>
                <a:lnTo>
                  <a:pt x="2233" y="104"/>
                </a:lnTo>
                <a:lnTo>
                  <a:pt x="2225" y="116"/>
                </a:lnTo>
                <a:lnTo>
                  <a:pt x="2221" y="125"/>
                </a:lnTo>
                <a:lnTo>
                  <a:pt x="2216" y="130"/>
                </a:lnTo>
                <a:lnTo>
                  <a:pt x="2209" y="138"/>
                </a:lnTo>
                <a:lnTo>
                  <a:pt x="2204" y="142"/>
                </a:lnTo>
                <a:moveTo>
                  <a:pt x="2245" y="85"/>
                </a:moveTo>
                <a:lnTo>
                  <a:pt x="2247" y="90"/>
                </a:lnTo>
                <a:lnTo>
                  <a:pt x="2245" y="92"/>
                </a:lnTo>
                <a:lnTo>
                  <a:pt x="2245" y="130"/>
                </a:lnTo>
                <a:lnTo>
                  <a:pt x="2247" y="133"/>
                </a:lnTo>
                <a:lnTo>
                  <a:pt x="2250" y="135"/>
                </a:lnTo>
                <a:lnTo>
                  <a:pt x="2269" y="135"/>
                </a:lnTo>
                <a:lnTo>
                  <a:pt x="2274" y="133"/>
                </a:lnTo>
                <a:lnTo>
                  <a:pt x="2269" y="111"/>
                </a:lnTo>
                <a:lnTo>
                  <a:pt x="2271" y="133"/>
                </a:lnTo>
                <a:moveTo>
                  <a:pt x="2295" y="34"/>
                </a:moveTo>
                <a:lnTo>
                  <a:pt x="2384" y="25"/>
                </a:lnTo>
                <a:lnTo>
                  <a:pt x="2379" y="25"/>
                </a:lnTo>
                <a:lnTo>
                  <a:pt x="2372" y="27"/>
                </a:lnTo>
                <a:moveTo>
                  <a:pt x="2319" y="1"/>
                </a:moveTo>
                <a:lnTo>
                  <a:pt x="2322" y="5"/>
                </a:lnTo>
                <a:lnTo>
                  <a:pt x="2324" y="49"/>
                </a:lnTo>
                <a:moveTo>
                  <a:pt x="2358" y="1"/>
                </a:moveTo>
                <a:lnTo>
                  <a:pt x="2358" y="8"/>
                </a:lnTo>
                <a:lnTo>
                  <a:pt x="2345" y="53"/>
                </a:lnTo>
                <a:moveTo>
                  <a:pt x="2348" y="99"/>
                </a:moveTo>
                <a:lnTo>
                  <a:pt x="2358" y="109"/>
                </a:lnTo>
                <a:moveTo>
                  <a:pt x="2379" y="121"/>
                </a:moveTo>
                <a:lnTo>
                  <a:pt x="2379" y="140"/>
                </a:lnTo>
                <a:moveTo>
                  <a:pt x="2302" y="56"/>
                </a:moveTo>
                <a:lnTo>
                  <a:pt x="2312" y="65"/>
                </a:lnTo>
                <a:lnTo>
                  <a:pt x="2314" y="73"/>
                </a:lnTo>
                <a:moveTo>
                  <a:pt x="2290" y="78"/>
                </a:moveTo>
                <a:lnTo>
                  <a:pt x="2300" y="87"/>
                </a:lnTo>
                <a:lnTo>
                  <a:pt x="2302" y="94"/>
                </a:lnTo>
                <a:moveTo>
                  <a:pt x="2290" y="125"/>
                </a:moveTo>
                <a:lnTo>
                  <a:pt x="2300" y="142"/>
                </a:lnTo>
                <a:lnTo>
                  <a:pt x="2324" y="75"/>
                </a:lnTo>
                <a:moveTo>
                  <a:pt x="2379" y="109"/>
                </a:moveTo>
                <a:lnTo>
                  <a:pt x="2382" y="130"/>
                </a:lnTo>
                <a:lnTo>
                  <a:pt x="2382" y="140"/>
                </a:lnTo>
                <a:lnTo>
                  <a:pt x="2379" y="142"/>
                </a:lnTo>
                <a:lnTo>
                  <a:pt x="2360" y="145"/>
                </a:lnTo>
                <a:lnTo>
                  <a:pt x="2348" y="145"/>
                </a:lnTo>
                <a:lnTo>
                  <a:pt x="2341" y="142"/>
                </a:lnTo>
                <a:lnTo>
                  <a:pt x="2338" y="138"/>
                </a:lnTo>
                <a:lnTo>
                  <a:pt x="2336" y="130"/>
                </a:lnTo>
                <a:lnTo>
                  <a:pt x="2336" y="68"/>
                </a:lnTo>
                <a:lnTo>
                  <a:pt x="2334" y="56"/>
                </a:lnTo>
                <a:lnTo>
                  <a:pt x="2336" y="68"/>
                </a:lnTo>
                <a:lnTo>
                  <a:pt x="2370" y="63"/>
                </a:lnTo>
                <a:lnTo>
                  <a:pt x="2367" y="58"/>
                </a:lnTo>
                <a:lnTo>
                  <a:pt x="2365" y="68"/>
                </a:lnTo>
                <a:lnTo>
                  <a:pt x="2362" y="85"/>
                </a:lnTo>
                <a:lnTo>
                  <a:pt x="2358" y="106"/>
                </a:lnTo>
                <a:lnTo>
                  <a:pt x="2358" y="111"/>
                </a:lnTo>
                <a:lnTo>
                  <a:pt x="2345" y="97"/>
                </a:lnTo>
                <a:moveTo>
                  <a:pt x="2418" y="140"/>
                </a:moveTo>
                <a:lnTo>
                  <a:pt x="2444" y="90"/>
                </a:lnTo>
                <a:lnTo>
                  <a:pt x="2418" y="41"/>
                </a:lnTo>
                <a:moveTo>
                  <a:pt x="2434" y="41"/>
                </a:moveTo>
                <a:lnTo>
                  <a:pt x="2461" y="90"/>
                </a:lnTo>
                <a:lnTo>
                  <a:pt x="2434" y="140"/>
                </a:lnTo>
                <a:moveTo>
                  <a:pt x="2566" y="44"/>
                </a:moveTo>
                <a:lnTo>
                  <a:pt x="2562" y="34"/>
                </a:lnTo>
                <a:lnTo>
                  <a:pt x="2552" y="22"/>
                </a:lnTo>
                <a:lnTo>
                  <a:pt x="2545" y="15"/>
                </a:lnTo>
                <a:lnTo>
                  <a:pt x="2528" y="15"/>
                </a:lnTo>
                <a:lnTo>
                  <a:pt x="2518" y="22"/>
                </a:lnTo>
                <a:lnTo>
                  <a:pt x="2511" y="34"/>
                </a:lnTo>
                <a:lnTo>
                  <a:pt x="2506" y="44"/>
                </a:lnTo>
                <a:lnTo>
                  <a:pt x="2502" y="61"/>
                </a:lnTo>
                <a:lnTo>
                  <a:pt x="2502" y="90"/>
                </a:lnTo>
                <a:lnTo>
                  <a:pt x="2506" y="106"/>
                </a:lnTo>
                <a:lnTo>
                  <a:pt x="2511" y="118"/>
                </a:lnTo>
                <a:lnTo>
                  <a:pt x="2518" y="128"/>
                </a:lnTo>
                <a:lnTo>
                  <a:pt x="2528" y="135"/>
                </a:lnTo>
                <a:lnTo>
                  <a:pt x="2545" y="135"/>
                </a:lnTo>
                <a:lnTo>
                  <a:pt x="2552" y="128"/>
                </a:lnTo>
                <a:lnTo>
                  <a:pt x="2562" y="118"/>
                </a:lnTo>
                <a:lnTo>
                  <a:pt x="2566" y="106"/>
                </a:lnTo>
                <a:moveTo>
                  <a:pt x="2634" y="15"/>
                </a:moveTo>
                <a:lnTo>
                  <a:pt x="2634" y="106"/>
                </a:lnTo>
                <a:lnTo>
                  <a:pt x="2629" y="123"/>
                </a:lnTo>
                <a:lnTo>
                  <a:pt x="2624" y="128"/>
                </a:lnTo>
                <a:lnTo>
                  <a:pt x="2617" y="135"/>
                </a:lnTo>
                <a:lnTo>
                  <a:pt x="2607" y="135"/>
                </a:lnTo>
                <a:lnTo>
                  <a:pt x="2600" y="128"/>
                </a:lnTo>
                <a:lnTo>
                  <a:pt x="2595" y="123"/>
                </a:lnTo>
                <a:lnTo>
                  <a:pt x="2590" y="106"/>
                </a:lnTo>
                <a:lnTo>
                  <a:pt x="2590" y="94"/>
                </a:lnTo>
                <a:moveTo>
                  <a:pt x="2701" y="15"/>
                </a:moveTo>
                <a:lnTo>
                  <a:pt x="2701" y="106"/>
                </a:lnTo>
                <a:lnTo>
                  <a:pt x="2696" y="123"/>
                </a:lnTo>
                <a:lnTo>
                  <a:pt x="2691" y="128"/>
                </a:lnTo>
                <a:lnTo>
                  <a:pt x="2684" y="135"/>
                </a:lnTo>
                <a:lnTo>
                  <a:pt x="2674" y="135"/>
                </a:lnTo>
                <a:lnTo>
                  <a:pt x="2667" y="128"/>
                </a:lnTo>
                <a:lnTo>
                  <a:pt x="2662" y="123"/>
                </a:lnTo>
                <a:lnTo>
                  <a:pt x="2658" y="106"/>
                </a:lnTo>
                <a:lnTo>
                  <a:pt x="2658" y="94"/>
                </a:lnTo>
                <a:moveTo>
                  <a:pt x="2797" y="5"/>
                </a:moveTo>
                <a:lnTo>
                  <a:pt x="2739" y="140"/>
                </a:lnTo>
                <a:moveTo>
                  <a:pt x="2840" y="15"/>
                </a:moveTo>
                <a:lnTo>
                  <a:pt x="2840" y="135"/>
                </a:lnTo>
                <a:moveTo>
                  <a:pt x="2811" y="15"/>
                </a:moveTo>
                <a:lnTo>
                  <a:pt x="2869" y="15"/>
                </a:lnTo>
                <a:moveTo>
                  <a:pt x="2907" y="15"/>
                </a:moveTo>
                <a:lnTo>
                  <a:pt x="2895" y="22"/>
                </a:lnTo>
                <a:lnTo>
                  <a:pt x="2890" y="34"/>
                </a:lnTo>
                <a:lnTo>
                  <a:pt x="2890" y="44"/>
                </a:lnTo>
                <a:lnTo>
                  <a:pt x="2895" y="56"/>
                </a:lnTo>
                <a:lnTo>
                  <a:pt x="2902" y="61"/>
                </a:lnTo>
                <a:lnTo>
                  <a:pt x="2919" y="68"/>
                </a:lnTo>
                <a:lnTo>
                  <a:pt x="2934" y="73"/>
                </a:lnTo>
                <a:lnTo>
                  <a:pt x="2941" y="85"/>
                </a:lnTo>
                <a:lnTo>
                  <a:pt x="2945" y="94"/>
                </a:lnTo>
                <a:lnTo>
                  <a:pt x="2945" y="111"/>
                </a:lnTo>
                <a:lnTo>
                  <a:pt x="2941" y="123"/>
                </a:lnTo>
                <a:lnTo>
                  <a:pt x="2936" y="128"/>
                </a:lnTo>
                <a:lnTo>
                  <a:pt x="2924" y="135"/>
                </a:lnTo>
                <a:lnTo>
                  <a:pt x="2907" y="135"/>
                </a:lnTo>
                <a:lnTo>
                  <a:pt x="2895" y="128"/>
                </a:lnTo>
                <a:lnTo>
                  <a:pt x="2890" y="123"/>
                </a:lnTo>
                <a:lnTo>
                  <a:pt x="2885" y="111"/>
                </a:lnTo>
                <a:lnTo>
                  <a:pt x="2885" y="94"/>
                </a:lnTo>
                <a:lnTo>
                  <a:pt x="2890" y="85"/>
                </a:lnTo>
                <a:lnTo>
                  <a:pt x="2900" y="73"/>
                </a:lnTo>
                <a:lnTo>
                  <a:pt x="2912" y="68"/>
                </a:lnTo>
                <a:lnTo>
                  <a:pt x="2929" y="61"/>
                </a:lnTo>
                <a:lnTo>
                  <a:pt x="2936" y="56"/>
                </a:lnTo>
                <a:lnTo>
                  <a:pt x="2941" y="44"/>
                </a:lnTo>
                <a:lnTo>
                  <a:pt x="2941" y="34"/>
                </a:lnTo>
                <a:lnTo>
                  <a:pt x="2936" y="22"/>
                </a:lnTo>
                <a:lnTo>
                  <a:pt x="2924" y="15"/>
                </a:lnTo>
                <a:lnTo>
                  <a:pt x="2907" y="15"/>
                </a:lnTo>
                <a:close/>
                <a:moveTo>
                  <a:pt x="2974" y="44"/>
                </a:moveTo>
                <a:lnTo>
                  <a:pt x="2974" y="39"/>
                </a:lnTo>
                <a:lnTo>
                  <a:pt x="2979" y="27"/>
                </a:lnTo>
                <a:lnTo>
                  <a:pt x="2984" y="22"/>
                </a:lnTo>
                <a:lnTo>
                  <a:pt x="2991" y="15"/>
                </a:lnTo>
                <a:lnTo>
                  <a:pt x="3008" y="15"/>
                </a:lnTo>
                <a:lnTo>
                  <a:pt x="3018" y="22"/>
                </a:lnTo>
                <a:lnTo>
                  <a:pt x="3022" y="27"/>
                </a:lnTo>
                <a:lnTo>
                  <a:pt x="3025" y="39"/>
                </a:lnTo>
                <a:lnTo>
                  <a:pt x="3025" y="51"/>
                </a:lnTo>
                <a:lnTo>
                  <a:pt x="3022" y="61"/>
                </a:lnTo>
                <a:lnTo>
                  <a:pt x="3013" y="78"/>
                </a:lnTo>
                <a:lnTo>
                  <a:pt x="2972" y="135"/>
                </a:lnTo>
                <a:lnTo>
                  <a:pt x="3030" y="135"/>
                </a:lnTo>
                <a:moveTo>
                  <a:pt x="3056" y="85"/>
                </a:moveTo>
                <a:lnTo>
                  <a:pt x="3133" y="85"/>
                </a:lnTo>
                <a:moveTo>
                  <a:pt x="3219" y="56"/>
                </a:moveTo>
                <a:lnTo>
                  <a:pt x="3217" y="73"/>
                </a:lnTo>
                <a:lnTo>
                  <a:pt x="3207" y="85"/>
                </a:lnTo>
                <a:lnTo>
                  <a:pt x="3195" y="90"/>
                </a:lnTo>
                <a:lnTo>
                  <a:pt x="3190" y="90"/>
                </a:lnTo>
                <a:lnTo>
                  <a:pt x="3178" y="85"/>
                </a:lnTo>
                <a:lnTo>
                  <a:pt x="3169" y="73"/>
                </a:lnTo>
                <a:lnTo>
                  <a:pt x="3166" y="56"/>
                </a:lnTo>
                <a:lnTo>
                  <a:pt x="3166" y="51"/>
                </a:lnTo>
                <a:lnTo>
                  <a:pt x="3169" y="34"/>
                </a:lnTo>
                <a:lnTo>
                  <a:pt x="3178" y="22"/>
                </a:lnTo>
                <a:lnTo>
                  <a:pt x="3190" y="15"/>
                </a:lnTo>
                <a:lnTo>
                  <a:pt x="3195" y="15"/>
                </a:lnTo>
                <a:lnTo>
                  <a:pt x="3207" y="22"/>
                </a:lnTo>
                <a:lnTo>
                  <a:pt x="3217" y="34"/>
                </a:lnTo>
                <a:lnTo>
                  <a:pt x="3219" y="56"/>
                </a:lnTo>
                <a:lnTo>
                  <a:pt x="3219" y="85"/>
                </a:lnTo>
                <a:lnTo>
                  <a:pt x="3217" y="111"/>
                </a:lnTo>
                <a:lnTo>
                  <a:pt x="3207" y="128"/>
                </a:lnTo>
                <a:lnTo>
                  <a:pt x="3195" y="135"/>
                </a:lnTo>
                <a:lnTo>
                  <a:pt x="3185" y="135"/>
                </a:lnTo>
                <a:lnTo>
                  <a:pt x="3174" y="128"/>
                </a:lnTo>
                <a:lnTo>
                  <a:pt x="3169" y="118"/>
                </a:lnTo>
                <a:moveTo>
                  <a:pt x="3305" y="56"/>
                </a:moveTo>
                <a:lnTo>
                  <a:pt x="3301" y="73"/>
                </a:lnTo>
                <a:lnTo>
                  <a:pt x="3291" y="85"/>
                </a:lnTo>
                <a:lnTo>
                  <a:pt x="3279" y="90"/>
                </a:lnTo>
                <a:lnTo>
                  <a:pt x="3274" y="90"/>
                </a:lnTo>
                <a:lnTo>
                  <a:pt x="3262" y="85"/>
                </a:lnTo>
                <a:lnTo>
                  <a:pt x="3255" y="73"/>
                </a:lnTo>
                <a:lnTo>
                  <a:pt x="3250" y="56"/>
                </a:lnTo>
                <a:lnTo>
                  <a:pt x="3250" y="51"/>
                </a:lnTo>
                <a:lnTo>
                  <a:pt x="3255" y="34"/>
                </a:lnTo>
                <a:lnTo>
                  <a:pt x="3262" y="22"/>
                </a:lnTo>
                <a:lnTo>
                  <a:pt x="3274" y="15"/>
                </a:lnTo>
                <a:lnTo>
                  <a:pt x="3279" y="15"/>
                </a:lnTo>
                <a:lnTo>
                  <a:pt x="3291" y="22"/>
                </a:lnTo>
                <a:lnTo>
                  <a:pt x="3301" y="34"/>
                </a:lnTo>
                <a:lnTo>
                  <a:pt x="3305" y="56"/>
                </a:lnTo>
                <a:lnTo>
                  <a:pt x="3305" y="85"/>
                </a:lnTo>
                <a:lnTo>
                  <a:pt x="3301" y="111"/>
                </a:lnTo>
                <a:lnTo>
                  <a:pt x="3291" y="128"/>
                </a:lnTo>
                <a:lnTo>
                  <a:pt x="3279" y="135"/>
                </a:lnTo>
                <a:lnTo>
                  <a:pt x="3272" y="135"/>
                </a:lnTo>
                <a:lnTo>
                  <a:pt x="3258" y="128"/>
                </a:lnTo>
                <a:lnTo>
                  <a:pt x="3255" y="118"/>
                </a:lnTo>
                <a:moveTo>
                  <a:pt x="3373" y="113"/>
                </a:moveTo>
                <a:lnTo>
                  <a:pt x="3373" y="111"/>
                </a:lnTo>
                <a:moveTo>
                  <a:pt x="3365" y="104"/>
                </a:moveTo>
                <a:lnTo>
                  <a:pt x="3361" y="106"/>
                </a:lnTo>
                <a:lnTo>
                  <a:pt x="3358" y="113"/>
                </a:lnTo>
                <a:lnTo>
                  <a:pt x="3361" y="121"/>
                </a:lnTo>
                <a:lnTo>
                  <a:pt x="3365" y="123"/>
                </a:lnTo>
                <a:lnTo>
                  <a:pt x="3370" y="121"/>
                </a:lnTo>
                <a:lnTo>
                  <a:pt x="3373" y="113"/>
                </a:lnTo>
                <a:lnTo>
                  <a:pt x="3370" y="106"/>
                </a:lnTo>
                <a:lnTo>
                  <a:pt x="3365" y="104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04" name="group 204"/>
          <p:cNvGrpSpPr/>
          <p:nvPr/>
        </p:nvGrpSpPr>
        <p:grpSpPr>
          <a:xfrm rot="21600000">
            <a:off x="8734043" y="4845050"/>
            <a:ext cx="176022" cy="250697"/>
            <a:chOff x="0" y="0"/>
            <a:chExt cx="176022" cy="250697"/>
          </a:xfrm>
        </p:grpSpPr>
        <p:sp>
          <p:nvSpPr>
            <p:cNvPr id="5914" name="path 5914"/>
            <p:cNvSpPr/>
            <p:nvPr/>
          </p:nvSpPr>
          <p:spPr>
            <a:xfrm>
              <a:off x="0" y="67817"/>
              <a:ext cx="18288" cy="182879"/>
            </a:xfrm>
            <a:custGeom>
              <a:avLst/>
              <a:gdLst/>
              <a:ahLst/>
              <a:cxnLst/>
              <a:rect l="0" t="0" r="0" b="0"/>
              <a:pathLst>
                <a:path w="28" h="287">
                  <a:moveTo>
                    <a:pt x="28" y="0"/>
                  </a:moveTo>
                  <a:lnTo>
                    <a:pt x="0" y="0"/>
                  </a:lnTo>
                  <a:lnTo>
                    <a:pt x="28" y="287"/>
                  </a:lnTo>
                  <a:lnTo>
                    <a:pt x="28" y="0"/>
                  </a:lnTo>
                </a:path>
                <a:path w="28" h="287">
                  <a:moveTo>
                    <a:pt x="0" y="0"/>
                  </a:moveTo>
                  <a:lnTo>
                    <a:pt x="28" y="287"/>
                  </a:lnTo>
                  <a:lnTo>
                    <a:pt x="0" y="287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16" name="path 5916"/>
            <p:cNvSpPr/>
            <p:nvPr/>
          </p:nvSpPr>
          <p:spPr>
            <a:xfrm>
              <a:off x="57150" y="0"/>
              <a:ext cx="118872" cy="153161"/>
            </a:xfrm>
            <a:custGeom>
              <a:avLst/>
              <a:gdLst/>
              <a:ahLst/>
              <a:cxnLst/>
              <a:rect l="0" t="0" r="0" b="0"/>
              <a:pathLst>
                <a:path w="187" h="241">
                  <a:moveTo>
                    <a:pt x="150" y="1"/>
                  </a:moveTo>
                  <a:lnTo>
                    <a:pt x="159" y="15"/>
                  </a:lnTo>
                  <a:lnTo>
                    <a:pt x="186" y="37"/>
                  </a:lnTo>
                  <a:lnTo>
                    <a:pt x="1" y="37"/>
                  </a:lnTo>
                  <a:moveTo>
                    <a:pt x="159" y="176"/>
                  </a:moveTo>
                  <a:lnTo>
                    <a:pt x="1" y="176"/>
                  </a:lnTo>
                  <a:moveTo>
                    <a:pt x="80" y="114"/>
                  </a:moveTo>
                  <a:lnTo>
                    <a:pt x="80" y="24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06" name="group 206"/>
          <p:cNvGrpSpPr/>
          <p:nvPr/>
        </p:nvGrpSpPr>
        <p:grpSpPr>
          <a:xfrm rot="21600000">
            <a:off x="5099303" y="4845050"/>
            <a:ext cx="174498" cy="250697"/>
            <a:chOff x="0" y="0"/>
            <a:chExt cx="174498" cy="250697"/>
          </a:xfrm>
        </p:grpSpPr>
        <p:sp>
          <p:nvSpPr>
            <p:cNvPr id="5918" name="path 5918"/>
            <p:cNvSpPr/>
            <p:nvPr/>
          </p:nvSpPr>
          <p:spPr>
            <a:xfrm>
              <a:off x="0" y="67817"/>
              <a:ext cx="18288" cy="182879"/>
            </a:xfrm>
            <a:custGeom>
              <a:avLst/>
              <a:gdLst/>
              <a:ahLst/>
              <a:cxnLst/>
              <a:rect l="0" t="0" r="0" b="0"/>
              <a:pathLst>
                <a:path w="28" h="287">
                  <a:moveTo>
                    <a:pt x="28" y="0"/>
                  </a:moveTo>
                  <a:lnTo>
                    <a:pt x="0" y="0"/>
                  </a:lnTo>
                  <a:lnTo>
                    <a:pt x="28" y="287"/>
                  </a:lnTo>
                  <a:lnTo>
                    <a:pt x="28" y="0"/>
                  </a:lnTo>
                </a:path>
                <a:path w="28" h="287">
                  <a:moveTo>
                    <a:pt x="0" y="0"/>
                  </a:moveTo>
                  <a:lnTo>
                    <a:pt x="28" y="287"/>
                  </a:lnTo>
                  <a:lnTo>
                    <a:pt x="0" y="287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20" name="path 5920"/>
            <p:cNvSpPr/>
            <p:nvPr/>
          </p:nvSpPr>
          <p:spPr>
            <a:xfrm>
              <a:off x="55626" y="0"/>
              <a:ext cx="118871" cy="153161"/>
            </a:xfrm>
            <a:custGeom>
              <a:avLst/>
              <a:gdLst/>
              <a:ahLst/>
              <a:cxnLst/>
              <a:rect l="0" t="0" r="0" b="0"/>
              <a:pathLst>
                <a:path w="187" h="241">
                  <a:moveTo>
                    <a:pt x="152" y="1"/>
                  </a:moveTo>
                  <a:lnTo>
                    <a:pt x="159" y="15"/>
                  </a:lnTo>
                  <a:lnTo>
                    <a:pt x="185" y="37"/>
                  </a:lnTo>
                  <a:lnTo>
                    <a:pt x="1" y="37"/>
                  </a:lnTo>
                  <a:moveTo>
                    <a:pt x="159" y="176"/>
                  </a:moveTo>
                  <a:lnTo>
                    <a:pt x="1" y="176"/>
                  </a:lnTo>
                  <a:moveTo>
                    <a:pt x="80" y="114"/>
                  </a:moveTo>
                  <a:lnTo>
                    <a:pt x="80" y="24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08" name="group 208"/>
          <p:cNvGrpSpPr/>
          <p:nvPr/>
        </p:nvGrpSpPr>
        <p:grpSpPr>
          <a:xfrm rot="21600000">
            <a:off x="1464564" y="4845050"/>
            <a:ext cx="174497" cy="250697"/>
            <a:chOff x="0" y="0"/>
            <a:chExt cx="174497" cy="250697"/>
          </a:xfrm>
        </p:grpSpPr>
        <p:sp>
          <p:nvSpPr>
            <p:cNvPr id="5922" name="path 5922"/>
            <p:cNvSpPr/>
            <p:nvPr/>
          </p:nvSpPr>
          <p:spPr>
            <a:xfrm>
              <a:off x="0" y="67817"/>
              <a:ext cx="18287" cy="182879"/>
            </a:xfrm>
            <a:custGeom>
              <a:avLst/>
              <a:gdLst/>
              <a:ahLst/>
              <a:cxnLst/>
              <a:rect l="0" t="0" r="0" b="0"/>
              <a:pathLst>
                <a:path w="28" h="287">
                  <a:moveTo>
                    <a:pt x="28" y="0"/>
                  </a:moveTo>
                  <a:lnTo>
                    <a:pt x="0" y="0"/>
                  </a:lnTo>
                  <a:lnTo>
                    <a:pt x="28" y="287"/>
                  </a:lnTo>
                  <a:lnTo>
                    <a:pt x="28" y="0"/>
                  </a:lnTo>
                </a:path>
                <a:path w="28" h="287">
                  <a:moveTo>
                    <a:pt x="0" y="0"/>
                  </a:moveTo>
                  <a:lnTo>
                    <a:pt x="28" y="287"/>
                  </a:lnTo>
                  <a:lnTo>
                    <a:pt x="0" y="287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24" name="path 5924"/>
            <p:cNvSpPr/>
            <p:nvPr/>
          </p:nvSpPr>
          <p:spPr>
            <a:xfrm>
              <a:off x="55624" y="0"/>
              <a:ext cx="118873" cy="153161"/>
            </a:xfrm>
            <a:custGeom>
              <a:avLst/>
              <a:gdLst/>
              <a:ahLst/>
              <a:cxnLst/>
              <a:rect l="0" t="0" r="0" b="0"/>
              <a:pathLst>
                <a:path w="187" h="241">
                  <a:moveTo>
                    <a:pt x="152" y="1"/>
                  </a:moveTo>
                  <a:lnTo>
                    <a:pt x="159" y="15"/>
                  </a:lnTo>
                  <a:lnTo>
                    <a:pt x="186" y="37"/>
                  </a:lnTo>
                  <a:lnTo>
                    <a:pt x="1" y="37"/>
                  </a:lnTo>
                  <a:moveTo>
                    <a:pt x="159" y="176"/>
                  </a:moveTo>
                  <a:lnTo>
                    <a:pt x="1" y="176"/>
                  </a:lnTo>
                  <a:moveTo>
                    <a:pt x="80" y="114"/>
                  </a:moveTo>
                  <a:lnTo>
                    <a:pt x="80" y="24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10" name="group 210"/>
          <p:cNvGrpSpPr/>
          <p:nvPr/>
        </p:nvGrpSpPr>
        <p:grpSpPr>
          <a:xfrm rot="21600000">
            <a:off x="12370308" y="4845050"/>
            <a:ext cx="174497" cy="250697"/>
            <a:chOff x="0" y="0"/>
            <a:chExt cx="174497" cy="250697"/>
          </a:xfrm>
        </p:grpSpPr>
        <p:sp>
          <p:nvSpPr>
            <p:cNvPr id="5926" name="path 5926"/>
            <p:cNvSpPr/>
            <p:nvPr/>
          </p:nvSpPr>
          <p:spPr>
            <a:xfrm>
              <a:off x="0" y="67817"/>
              <a:ext cx="18287" cy="182879"/>
            </a:xfrm>
            <a:custGeom>
              <a:avLst/>
              <a:gdLst/>
              <a:ahLst/>
              <a:cxnLst/>
              <a:rect l="0" t="0" r="0" b="0"/>
              <a:pathLst>
                <a:path w="28" h="287">
                  <a:moveTo>
                    <a:pt x="28" y="0"/>
                  </a:moveTo>
                  <a:lnTo>
                    <a:pt x="0" y="0"/>
                  </a:lnTo>
                  <a:lnTo>
                    <a:pt x="28" y="287"/>
                  </a:lnTo>
                  <a:lnTo>
                    <a:pt x="28" y="0"/>
                  </a:lnTo>
                </a:path>
                <a:path w="28" h="287">
                  <a:moveTo>
                    <a:pt x="0" y="0"/>
                  </a:moveTo>
                  <a:lnTo>
                    <a:pt x="28" y="287"/>
                  </a:lnTo>
                  <a:lnTo>
                    <a:pt x="0" y="287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28" name="path 5928"/>
            <p:cNvSpPr/>
            <p:nvPr/>
          </p:nvSpPr>
          <p:spPr>
            <a:xfrm>
              <a:off x="55625" y="0"/>
              <a:ext cx="118872" cy="153161"/>
            </a:xfrm>
            <a:custGeom>
              <a:avLst/>
              <a:gdLst/>
              <a:ahLst/>
              <a:cxnLst/>
              <a:rect l="0" t="0" r="0" b="0"/>
              <a:pathLst>
                <a:path w="187" h="241">
                  <a:moveTo>
                    <a:pt x="150" y="1"/>
                  </a:moveTo>
                  <a:lnTo>
                    <a:pt x="159" y="15"/>
                  </a:lnTo>
                  <a:lnTo>
                    <a:pt x="185" y="37"/>
                  </a:lnTo>
                  <a:lnTo>
                    <a:pt x="1" y="37"/>
                  </a:lnTo>
                  <a:moveTo>
                    <a:pt x="159" y="176"/>
                  </a:moveTo>
                  <a:lnTo>
                    <a:pt x="1" y="176"/>
                  </a:lnTo>
                  <a:moveTo>
                    <a:pt x="80" y="114"/>
                  </a:moveTo>
                  <a:lnTo>
                    <a:pt x="80" y="24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930" name="path 5930"/>
          <p:cNvSpPr/>
          <p:nvPr/>
        </p:nvSpPr>
        <p:spPr>
          <a:xfrm>
            <a:off x="8074914" y="4828285"/>
            <a:ext cx="137159" cy="136923"/>
          </a:xfrm>
          <a:custGeom>
            <a:avLst/>
            <a:gdLst/>
            <a:ahLst/>
            <a:cxnLst/>
            <a:rect l="0" t="0" r="0" b="0"/>
            <a:pathLst>
              <a:path w="215" h="215">
                <a:moveTo>
                  <a:pt x="214" y="166"/>
                </a:moveTo>
                <a:lnTo>
                  <a:pt x="1" y="166"/>
                </a:lnTo>
                <a:lnTo>
                  <a:pt x="46" y="214"/>
                </a:lnTo>
                <a:moveTo>
                  <a:pt x="214" y="94"/>
                </a:moveTo>
                <a:lnTo>
                  <a:pt x="214" y="49"/>
                </a:lnTo>
                <a:moveTo>
                  <a:pt x="212" y="49"/>
                </a:moveTo>
                <a:lnTo>
                  <a:pt x="210" y="32"/>
                </a:lnTo>
                <a:lnTo>
                  <a:pt x="197" y="18"/>
                </a:lnTo>
                <a:lnTo>
                  <a:pt x="183" y="6"/>
                </a:lnTo>
                <a:lnTo>
                  <a:pt x="166" y="3"/>
                </a:lnTo>
                <a:moveTo>
                  <a:pt x="166" y="1"/>
                </a:moveTo>
                <a:lnTo>
                  <a:pt x="142" y="1"/>
                </a:lnTo>
                <a:moveTo>
                  <a:pt x="142" y="3"/>
                </a:moveTo>
                <a:lnTo>
                  <a:pt x="125" y="6"/>
                </a:lnTo>
                <a:lnTo>
                  <a:pt x="111" y="18"/>
                </a:lnTo>
                <a:lnTo>
                  <a:pt x="99" y="32"/>
                </a:lnTo>
                <a:lnTo>
                  <a:pt x="97" y="49"/>
                </a:lnTo>
                <a:moveTo>
                  <a:pt x="94" y="49"/>
                </a:moveTo>
                <a:lnTo>
                  <a:pt x="94" y="94"/>
                </a:lnTo>
                <a:lnTo>
                  <a:pt x="1" y="94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32" name="path 5932"/>
          <p:cNvSpPr/>
          <p:nvPr/>
        </p:nvSpPr>
        <p:spPr>
          <a:xfrm>
            <a:off x="5567943" y="2741050"/>
            <a:ext cx="47225" cy="292843"/>
          </a:xfrm>
          <a:custGeom>
            <a:avLst/>
            <a:gdLst/>
            <a:ahLst/>
            <a:cxnLst/>
            <a:rect l="0" t="0" r="0" b="0"/>
            <a:pathLst>
              <a:path w="74" h="461">
                <a:moveTo>
                  <a:pt x="73" y="460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34" name="path 5934"/>
          <p:cNvSpPr/>
          <p:nvPr/>
        </p:nvSpPr>
        <p:spPr>
          <a:xfrm>
            <a:off x="5568684" y="2740406"/>
            <a:ext cx="627136" cy="11429"/>
          </a:xfrm>
          <a:custGeom>
            <a:avLst/>
            <a:gdLst/>
            <a:ahLst/>
            <a:cxnLst/>
            <a:rect l="0" t="0" r="0" b="0"/>
            <a:pathLst>
              <a:path w="987" h="17">
                <a:moveTo>
                  <a:pt x="986" y="17"/>
                </a:moveTo>
                <a:lnTo>
                  <a:pt x="986" y="15"/>
                </a:lnTo>
                <a:moveTo>
                  <a:pt x="0" y="1"/>
                </a:moveTo>
                <a:lnTo>
                  <a:pt x="986" y="15"/>
                </a:lnTo>
                <a:moveTo>
                  <a:pt x="986" y="17"/>
                </a:moveTo>
                <a:lnTo>
                  <a:pt x="986" y="15"/>
                </a:lnTo>
                <a:moveTo>
                  <a:pt x="0" y="1"/>
                </a:moveTo>
                <a:lnTo>
                  <a:pt x="986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36" name="path 5936"/>
          <p:cNvSpPr/>
          <p:nvPr/>
        </p:nvSpPr>
        <p:spPr>
          <a:xfrm>
            <a:off x="5539740" y="2712211"/>
            <a:ext cx="57911" cy="57911"/>
          </a:xfrm>
          <a:custGeom>
            <a:avLst/>
            <a:gdLst/>
            <a:ahLst/>
            <a:cxnLst/>
            <a:rect l="0" t="0" r="0" b="0"/>
            <a:pathLst>
              <a:path w="91" h="91">
                <a:moveTo>
                  <a:pt x="91" y="45"/>
                </a:moveTo>
                <a:lnTo>
                  <a:pt x="86" y="26"/>
                </a:lnTo>
                <a:lnTo>
                  <a:pt x="45" y="45"/>
                </a:lnTo>
                <a:lnTo>
                  <a:pt x="91" y="45"/>
                </a:lnTo>
              </a:path>
              <a:path w="91" h="91">
                <a:moveTo>
                  <a:pt x="86" y="26"/>
                </a:moveTo>
                <a:lnTo>
                  <a:pt x="76" y="12"/>
                </a:lnTo>
                <a:lnTo>
                  <a:pt x="45" y="45"/>
                </a:lnTo>
                <a:lnTo>
                  <a:pt x="86" y="26"/>
                </a:lnTo>
              </a:path>
              <a:path w="91" h="91">
                <a:moveTo>
                  <a:pt x="76" y="12"/>
                </a:moveTo>
                <a:lnTo>
                  <a:pt x="62" y="2"/>
                </a:lnTo>
                <a:lnTo>
                  <a:pt x="45" y="45"/>
                </a:lnTo>
                <a:lnTo>
                  <a:pt x="76" y="12"/>
                </a:lnTo>
              </a:path>
              <a:path w="91" h="91">
                <a:moveTo>
                  <a:pt x="62" y="2"/>
                </a:moveTo>
                <a:lnTo>
                  <a:pt x="45" y="0"/>
                </a:lnTo>
                <a:lnTo>
                  <a:pt x="45" y="45"/>
                </a:lnTo>
                <a:lnTo>
                  <a:pt x="62" y="2"/>
                </a:lnTo>
              </a:path>
              <a:path w="91" h="91">
                <a:moveTo>
                  <a:pt x="45" y="0"/>
                </a:moveTo>
                <a:lnTo>
                  <a:pt x="28" y="2"/>
                </a:lnTo>
                <a:lnTo>
                  <a:pt x="45" y="45"/>
                </a:lnTo>
                <a:lnTo>
                  <a:pt x="45" y="0"/>
                </a:lnTo>
              </a:path>
              <a:path w="91" h="91">
                <a:moveTo>
                  <a:pt x="28" y="2"/>
                </a:moveTo>
                <a:lnTo>
                  <a:pt x="11" y="12"/>
                </a:lnTo>
                <a:lnTo>
                  <a:pt x="45" y="45"/>
                </a:lnTo>
                <a:lnTo>
                  <a:pt x="28" y="2"/>
                </a:lnTo>
              </a:path>
              <a:path w="91" h="91">
                <a:moveTo>
                  <a:pt x="11" y="12"/>
                </a:moveTo>
                <a:lnTo>
                  <a:pt x="2" y="26"/>
                </a:lnTo>
                <a:lnTo>
                  <a:pt x="45" y="45"/>
                </a:lnTo>
                <a:lnTo>
                  <a:pt x="11" y="12"/>
                </a:lnTo>
              </a:path>
              <a:path w="91" h="91">
                <a:moveTo>
                  <a:pt x="2" y="26"/>
                </a:moveTo>
                <a:lnTo>
                  <a:pt x="0" y="45"/>
                </a:lnTo>
                <a:lnTo>
                  <a:pt x="45" y="45"/>
                </a:lnTo>
                <a:lnTo>
                  <a:pt x="2" y="26"/>
                </a:lnTo>
              </a:path>
              <a:path w="91" h="91">
                <a:moveTo>
                  <a:pt x="0" y="45"/>
                </a:moveTo>
                <a:lnTo>
                  <a:pt x="2" y="62"/>
                </a:lnTo>
                <a:lnTo>
                  <a:pt x="45" y="45"/>
                </a:lnTo>
                <a:lnTo>
                  <a:pt x="0" y="45"/>
                </a:lnTo>
              </a:path>
              <a:path w="91" h="91">
                <a:moveTo>
                  <a:pt x="2" y="62"/>
                </a:moveTo>
                <a:lnTo>
                  <a:pt x="11" y="76"/>
                </a:lnTo>
                <a:lnTo>
                  <a:pt x="45" y="45"/>
                </a:lnTo>
                <a:lnTo>
                  <a:pt x="2" y="62"/>
                </a:lnTo>
              </a:path>
              <a:path w="91" h="91">
                <a:moveTo>
                  <a:pt x="11" y="76"/>
                </a:moveTo>
                <a:lnTo>
                  <a:pt x="28" y="86"/>
                </a:lnTo>
                <a:lnTo>
                  <a:pt x="45" y="45"/>
                </a:lnTo>
                <a:lnTo>
                  <a:pt x="11" y="76"/>
                </a:lnTo>
              </a:path>
              <a:path w="91" h="91">
                <a:moveTo>
                  <a:pt x="28" y="86"/>
                </a:moveTo>
                <a:lnTo>
                  <a:pt x="45" y="91"/>
                </a:lnTo>
                <a:lnTo>
                  <a:pt x="45" y="45"/>
                </a:lnTo>
                <a:lnTo>
                  <a:pt x="28" y="86"/>
                </a:lnTo>
              </a:path>
              <a:path w="91" h="91">
                <a:moveTo>
                  <a:pt x="45" y="91"/>
                </a:moveTo>
                <a:lnTo>
                  <a:pt x="62" y="86"/>
                </a:lnTo>
                <a:lnTo>
                  <a:pt x="45" y="45"/>
                </a:lnTo>
                <a:lnTo>
                  <a:pt x="45" y="91"/>
                </a:lnTo>
              </a:path>
              <a:path w="91" h="91">
                <a:moveTo>
                  <a:pt x="62" y="86"/>
                </a:moveTo>
                <a:lnTo>
                  <a:pt x="76" y="76"/>
                </a:lnTo>
                <a:lnTo>
                  <a:pt x="45" y="45"/>
                </a:lnTo>
                <a:lnTo>
                  <a:pt x="62" y="86"/>
                </a:lnTo>
              </a:path>
              <a:path w="91" h="91">
                <a:moveTo>
                  <a:pt x="76" y="76"/>
                </a:moveTo>
                <a:lnTo>
                  <a:pt x="86" y="62"/>
                </a:lnTo>
                <a:lnTo>
                  <a:pt x="45" y="45"/>
                </a:lnTo>
                <a:lnTo>
                  <a:pt x="76" y="76"/>
                </a:lnTo>
              </a:path>
              <a:path w="91" h="91">
                <a:moveTo>
                  <a:pt x="86" y="62"/>
                </a:moveTo>
                <a:lnTo>
                  <a:pt x="91" y="45"/>
                </a:lnTo>
                <a:lnTo>
                  <a:pt x="45" y="45"/>
                </a:lnTo>
                <a:lnTo>
                  <a:pt x="86" y="62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38" name="path 5938"/>
          <p:cNvSpPr/>
          <p:nvPr/>
        </p:nvSpPr>
        <p:spPr>
          <a:xfrm>
            <a:off x="5567943" y="2741050"/>
            <a:ext cx="47225" cy="292843"/>
          </a:xfrm>
          <a:custGeom>
            <a:avLst/>
            <a:gdLst/>
            <a:ahLst/>
            <a:cxnLst/>
            <a:rect l="0" t="0" r="0" b="0"/>
            <a:pathLst>
              <a:path w="74" h="461">
                <a:moveTo>
                  <a:pt x="73" y="460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40" name="path 5940"/>
          <p:cNvSpPr/>
          <p:nvPr/>
        </p:nvSpPr>
        <p:spPr>
          <a:xfrm>
            <a:off x="7933863" y="6221226"/>
            <a:ext cx="77042" cy="167114"/>
          </a:xfrm>
          <a:custGeom>
            <a:avLst/>
            <a:gdLst/>
            <a:ahLst/>
            <a:cxnLst/>
            <a:rect l="0" t="0" r="0" b="0"/>
            <a:pathLst>
              <a:path w="121" h="263">
                <a:moveTo>
                  <a:pt x="76" y="262"/>
                </a:moveTo>
                <a:lnTo>
                  <a:pt x="88" y="226"/>
                </a:lnTo>
                <a:moveTo>
                  <a:pt x="88" y="226"/>
                </a:moveTo>
                <a:lnTo>
                  <a:pt x="117" y="125"/>
                </a:lnTo>
                <a:lnTo>
                  <a:pt x="120" y="111"/>
                </a:lnTo>
                <a:lnTo>
                  <a:pt x="120" y="87"/>
                </a:lnTo>
                <a:lnTo>
                  <a:pt x="112" y="1"/>
                </a:lnTo>
                <a:lnTo>
                  <a:pt x="0" y="13"/>
                </a:lnTo>
                <a:moveTo>
                  <a:pt x="76" y="262"/>
                </a:moveTo>
                <a:lnTo>
                  <a:pt x="88" y="226"/>
                </a:lnTo>
                <a:moveTo>
                  <a:pt x="88" y="226"/>
                </a:moveTo>
                <a:lnTo>
                  <a:pt x="117" y="125"/>
                </a:lnTo>
                <a:lnTo>
                  <a:pt x="120" y="111"/>
                </a:lnTo>
                <a:lnTo>
                  <a:pt x="120" y="87"/>
                </a:lnTo>
                <a:lnTo>
                  <a:pt x="112" y="1"/>
                </a:lnTo>
                <a:lnTo>
                  <a:pt x="0" y="1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42" name="path 5942"/>
          <p:cNvSpPr/>
          <p:nvPr/>
        </p:nvSpPr>
        <p:spPr>
          <a:xfrm>
            <a:off x="8743950" y="5771642"/>
            <a:ext cx="27432" cy="155447"/>
          </a:xfrm>
          <a:custGeom>
            <a:avLst/>
            <a:gdLst/>
            <a:ahLst/>
            <a:cxnLst/>
            <a:rect l="0" t="0" r="0" b="0"/>
            <a:pathLst>
              <a:path w="43" h="244">
                <a:moveTo>
                  <a:pt x="1" y="17"/>
                </a:moveTo>
                <a:lnTo>
                  <a:pt x="41" y="8"/>
                </a:lnTo>
                <a:lnTo>
                  <a:pt x="37" y="1"/>
                </a:lnTo>
                <a:lnTo>
                  <a:pt x="34" y="10"/>
                </a:lnTo>
                <a:lnTo>
                  <a:pt x="34" y="226"/>
                </a:lnTo>
                <a:lnTo>
                  <a:pt x="32" y="243"/>
                </a:lnTo>
                <a:lnTo>
                  <a:pt x="8" y="217"/>
                </a:lnTo>
                <a:lnTo>
                  <a:pt x="30" y="238"/>
                </a:lnTo>
                <a:lnTo>
                  <a:pt x="34" y="23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44" name="path 5944"/>
          <p:cNvSpPr/>
          <p:nvPr/>
        </p:nvSpPr>
        <p:spPr>
          <a:xfrm>
            <a:off x="6163839" y="2751659"/>
            <a:ext cx="31961" cy="128369"/>
          </a:xfrm>
          <a:custGeom>
            <a:avLst/>
            <a:gdLst/>
            <a:ahLst/>
            <a:cxnLst/>
            <a:rect l="0" t="0" r="0" b="0"/>
            <a:pathLst>
              <a:path w="50" h="202">
                <a:moveTo>
                  <a:pt x="1" y="201"/>
                </a:moveTo>
                <a:lnTo>
                  <a:pt x="49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46" name="path 5946"/>
          <p:cNvSpPr/>
          <p:nvPr/>
        </p:nvSpPr>
        <p:spPr>
          <a:xfrm>
            <a:off x="6166103" y="2721355"/>
            <a:ext cx="57911" cy="57912"/>
          </a:xfrm>
          <a:custGeom>
            <a:avLst/>
            <a:gdLst/>
            <a:ahLst/>
            <a:cxnLst/>
            <a:rect l="0" t="0" r="0" b="0"/>
            <a:pathLst>
              <a:path w="91" h="91">
                <a:moveTo>
                  <a:pt x="91" y="45"/>
                </a:moveTo>
                <a:lnTo>
                  <a:pt x="88" y="26"/>
                </a:lnTo>
                <a:lnTo>
                  <a:pt x="45" y="45"/>
                </a:lnTo>
                <a:lnTo>
                  <a:pt x="91" y="45"/>
                </a:lnTo>
              </a:path>
              <a:path w="91" h="91">
                <a:moveTo>
                  <a:pt x="88" y="26"/>
                </a:moveTo>
                <a:lnTo>
                  <a:pt x="79" y="12"/>
                </a:lnTo>
                <a:lnTo>
                  <a:pt x="45" y="45"/>
                </a:lnTo>
                <a:lnTo>
                  <a:pt x="88" y="26"/>
                </a:lnTo>
              </a:path>
              <a:path w="91" h="91">
                <a:moveTo>
                  <a:pt x="79" y="12"/>
                </a:moveTo>
                <a:lnTo>
                  <a:pt x="62" y="2"/>
                </a:lnTo>
                <a:lnTo>
                  <a:pt x="45" y="45"/>
                </a:lnTo>
                <a:lnTo>
                  <a:pt x="79" y="12"/>
                </a:lnTo>
              </a:path>
              <a:path w="91" h="91">
                <a:moveTo>
                  <a:pt x="62" y="2"/>
                </a:moveTo>
                <a:lnTo>
                  <a:pt x="45" y="0"/>
                </a:lnTo>
                <a:lnTo>
                  <a:pt x="45" y="45"/>
                </a:lnTo>
                <a:lnTo>
                  <a:pt x="62" y="2"/>
                </a:lnTo>
              </a:path>
              <a:path w="91" h="91">
                <a:moveTo>
                  <a:pt x="45" y="0"/>
                </a:moveTo>
                <a:lnTo>
                  <a:pt x="28" y="2"/>
                </a:lnTo>
                <a:lnTo>
                  <a:pt x="45" y="45"/>
                </a:lnTo>
                <a:lnTo>
                  <a:pt x="45" y="0"/>
                </a:lnTo>
              </a:path>
              <a:path w="91" h="91">
                <a:moveTo>
                  <a:pt x="28" y="2"/>
                </a:moveTo>
                <a:lnTo>
                  <a:pt x="14" y="12"/>
                </a:lnTo>
                <a:lnTo>
                  <a:pt x="45" y="45"/>
                </a:lnTo>
                <a:lnTo>
                  <a:pt x="28" y="2"/>
                </a:lnTo>
              </a:path>
              <a:path w="91" h="91">
                <a:moveTo>
                  <a:pt x="14" y="12"/>
                </a:moveTo>
                <a:lnTo>
                  <a:pt x="4" y="26"/>
                </a:lnTo>
                <a:lnTo>
                  <a:pt x="45" y="45"/>
                </a:lnTo>
                <a:lnTo>
                  <a:pt x="14" y="12"/>
                </a:lnTo>
              </a:path>
              <a:path w="91" h="91">
                <a:moveTo>
                  <a:pt x="4" y="26"/>
                </a:moveTo>
                <a:lnTo>
                  <a:pt x="0" y="45"/>
                </a:lnTo>
                <a:lnTo>
                  <a:pt x="45" y="45"/>
                </a:lnTo>
                <a:lnTo>
                  <a:pt x="4" y="26"/>
                </a:lnTo>
              </a:path>
              <a:path w="91" h="91">
                <a:moveTo>
                  <a:pt x="0" y="45"/>
                </a:moveTo>
                <a:lnTo>
                  <a:pt x="4" y="62"/>
                </a:lnTo>
                <a:lnTo>
                  <a:pt x="45" y="45"/>
                </a:lnTo>
                <a:lnTo>
                  <a:pt x="0" y="45"/>
                </a:lnTo>
              </a:path>
              <a:path w="91" h="91">
                <a:moveTo>
                  <a:pt x="4" y="62"/>
                </a:moveTo>
                <a:lnTo>
                  <a:pt x="14" y="76"/>
                </a:lnTo>
                <a:lnTo>
                  <a:pt x="45" y="45"/>
                </a:lnTo>
                <a:lnTo>
                  <a:pt x="4" y="62"/>
                </a:lnTo>
              </a:path>
              <a:path w="91" h="91">
                <a:moveTo>
                  <a:pt x="14" y="76"/>
                </a:moveTo>
                <a:lnTo>
                  <a:pt x="28" y="86"/>
                </a:lnTo>
                <a:lnTo>
                  <a:pt x="45" y="45"/>
                </a:lnTo>
                <a:lnTo>
                  <a:pt x="14" y="76"/>
                </a:lnTo>
              </a:path>
              <a:path w="91" h="91">
                <a:moveTo>
                  <a:pt x="28" y="86"/>
                </a:moveTo>
                <a:lnTo>
                  <a:pt x="45" y="91"/>
                </a:lnTo>
                <a:lnTo>
                  <a:pt x="45" y="45"/>
                </a:lnTo>
                <a:lnTo>
                  <a:pt x="28" y="86"/>
                </a:lnTo>
              </a:path>
              <a:path w="91" h="91">
                <a:moveTo>
                  <a:pt x="45" y="91"/>
                </a:moveTo>
                <a:lnTo>
                  <a:pt x="62" y="86"/>
                </a:lnTo>
                <a:lnTo>
                  <a:pt x="45" y="45"/>
                </a:lnTo>
                <a:lnTo>
                  <a:pt x="45" y="91"/>
                </a:lnTo>
              </a:path>
              <a:path w="91" h="91">
                <a:moveTo>
                  <a:pt x="62" y="86"/>
                </a:moveTo>
                <a:lnTo>
                  <a:pt x="79" y="76"/>
                </a:lnTo>
                <a:lnTo>
                  <a:pt x="45" y="45"/>
                </a:lnTo>
                <a:lnTo>
                  <a:pt x="62" y="86"/>
                </a:lnTo>
              </a:path>
              <a:path w="91" h="91">
                <a:moveTo>
                  <a:pt x="79" y="76"/>
                </a:moveTo>
                <a:lnTo>
                  <a:pt x="88" y="62"/>
                </a:lnTo>
                <a:lnTo>
                  <a:pt x="45" y="45"/>
                </a:lnTo>
                <a:lnTo>
                  <a:pt x="79" y="76"/>
                </a:lnTo>
              </a:path>
              <a:path w="91" h="91">
                <a:moveTo>
                  <a:pt x="88" y="62"/>
                </a:moveTo>
                <a:lnTo>
                  <a:pt x="91" y="45"/>
                </a:lnTo>
                <a:lnTo>
                  <a:pt x="45" y="45"/>
                </a:lnTo>
                <a:lnTo>
                  <a:pt x="88" y="62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48" name="path 5948"/>
          <p:cNvSpPr/>
          <p:nvPr/>
        </p:nvSpPr>
        <p:spPr>
          <a:xfrm>
            <a:off x="6163839" y="2751659"/>
            <a:ext cx="31961" cy="128369"/>
          </a:xfrm>
          <a:custGeom>
            <a:avLst/>
            <a:gdLst/>
            <a:ahLst/>
            <a:cxnLst/>
            <a:rect l="0" t="0" r="0" b="0"/>
            <a:pathLst>
              <a:path w="50" h="202">
                <a:moveTo>
                  <a:pt x="1" y="201"/>
                </a:moveTo>
                <a:lnTo>
                  <a:pt x="49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50" name="path 5950"/>
          <p:cNvSpPr/>
          <p:nvPr/>
        </p:nvSpPr>
        <p:spPr>
          <a:xfrm>
            <a:off x="6166103" y="2721355"/>
            <a:ext cx="57911" cy="57912"/>
          </a:xfrm>
          <a:custGeom>
            <a:avLst/>
            <a:gdLst/>
            <a:ahLst/>
            <a:cxnLst/>
            <a:rect l="0" t="0" r="0" b="0"/>
            <a:pathLst>
              <a:path w="91" h="91">
                <a:moveTo>
                  <a:pt x="91" y="45"/>
                </a:moveTo>
                <a:lnTo>
                  <a:pt x="88" y="26"/>
                </a:lnTo>
                <a:lnTo>
                  <a:pt x="45" y="45"/>
                </a:lnTo>
                <a:lnTo>
                  <a:pt x="91" y="45"/>
                </a:lnTo>
              </a:path>
              <a:path w="91" h="91">
                <a:moveTo>
                  <a:pt x="88" y="26"/>
                </a:moveTo>
                <a:lnTo>
                  <a:pt x="79" y="12"/>
                </a:lnTo>
                <a:lnTo>
                  <a:pt x="45" y="45"/>
                </a:lnTo>
                <a:lnTo>
                  <a:pt x="88" y="26"/>
                </a:lnTo>
              </a:path>
              <a:path w="91" h="91">
                <a:moveTo>
                  <a:pt x="79" y="12"/>
                </a:moveTo>
                <a:lnTo>
                  <a:pt x="62" y="2"/>
                </a:lnTo>
                <a:lnTo>
                  <a:pt x="45" y="45"/>
                </a:lnTo>
                <a:lnTo>
                  <a:pt x="79" y="12"/>
                </a:lnTo>
              </a:path>
              <a:path w="91" h="91">
                <a:moveTo>
                  <a:pt x="62" y="2"/>
                </a:moveTo>
                <a:lnTo>
                  <a:pt x="45" y="0"/>
                </a:lnTo>
                <a:lnTo>
                  <a:pt x="45" y="45"/>
                </a:lnTo>
                <a:lnTo>
                  <a:pt x="62" y="2"/>
                </a:lnTo>
              </a:path>
              <a:path w="91" h="91">
                <a:moveTo>
                  <a:pt x="45" y="0"/>
                </a:moveTo>
                <a:lnTo>
                  <a:pt x="28" y="2"/>
                </a:lnTo>
                <a:lnTo>
                  <a:pt x="45" y="45"/>
                </a:lnTo>
                <a:lnTo>
                  <a:pt x="45" y="0"/>
                </a:lnTo>
              </a:path>
              <a:path w="91" h="91">
                <a:moveTo>
                  <a:pt x="28" y="2"/>
                </a:moveTo>
                <a:lnTo>
                  <a:pt x="14" y="12"/>
                </a:lnTo>
                <a:lnTo>
                  <a:pt x="45" y="45"/>
                </a:lnTo>
                <a:lnTo>
                  <a:pt x="28" y="2"/>
                </a:lnTo>
              </a:path>
              <a:path w="91" h="91">
                <a:moveTo>
                  <a:pt x="14" y="12"/>
                </a:moveTo>
                <a:lnTo>
                  <a:pt x="4" y="26"/>
                </a:lnTo>
                <a:lnTo>
                  <a:pt x="45" y="45"/>
                </a:lnTo>
                <a:lnTo>
                  <a:pt x="14" y="12"/>
                </a:lnTo>
              </a:path>
              <a:path w="91" h="91">
                <a:moveTo>
                  <a:pt x="4" y="26"/>
                </a:moveTo>
                <a:lnTo>
                  <a:pt x="0" y="45"/>
                </a:lnTo>
                <a:lnTo>
                  <a:pt x="45" y="45"/>
                </a:lnTo>
                <a:lnTo>
                  <a:pt x="4" y="26"/>
                </a:lnTo>
              </a:path>
              <a:path w="91" h="91">
                <a:moveTo>
                  <a:pt x="0" y="45"/>
                </a:moveTo>
                <a:lnTo>
                  <a:pt x="4" y="62"/>
                </a:lnTo>
                <a:lnTo>
                  <a:pt x="45" y="45"/>
                </a:lnTo>
                <a:lnTo>
                  <a:pt x="0" y="45"/>
                </a:lnTo>
              </a:path>
              <a:path w="91" h="91">
                <a:moveTo>
                  <a:pt x="4" y="62"/>
                </a:moveTo>
                <a:lnTo>
                  <a:pt x="14" y="76"/>
                </a:lnTo>
                <a:lnTo>
                  <a:pt x="45" y="45"/>
                </a:lnTo>
                <a:lnTo>
                  <a:pt x="4" y="62"/>
                </a:lnTo>
              </a:path>
              <a:path w="91" h="91">
                <a:moveTo>
                  <a:pt x="14" y="76"/>
                </a:moveTo>
                <a:lnTo>
                  <a:pt x="28" y="86"/>
                </a:lnTo>
                <a:lnTo>
                  <a:pt x="45" y="45"/>
                </a:lnTo>
                <a:lnTo>
                  <a:pt x="14" y="76"/>
                </a:lnTo>
              </a:path>
              <a:path w="91" h="91">
                <a:moveTo>
                  <a:pt x="28" y="86"/>
                </a:moveTo>
                <a:lnTo>
                  <a:pt x="45" y="91"/>
                </a:lnTo>
                <a:lnTo>
                  <a:pt x="45" y="45"/>
                </a:lnTo>
                <a:lnTo>
                  <a:pt x="28" y="86"/>
                </a:lnTo>
              </a:path>
              <a:path w="91" h="91">
                <a:moveTo>
                  <a:pt x="45" y="91"/>
                </a:moveTo>
                <a:lnTo>
                  <a:pt x="62" y="86"/>
                </a:lnTo>
                <a:lnTo>
                  <a:pt x="45" y="45"/>
                </a:lnTo>
                <a:lnTo>
                  <a:pt x="45" y="91"/>
                </a:lnTo>
              </a:path>
              <a:path w="91" h="91">
                <a:moveTo>
                  <a:pt x="62" y="86"/>
                </a:moveTo>
                <a:lnTo>
                  <a:pt x="79" y="76"/>
                </a:lnTo>
                <a:lnTo>
                  <a:pt x="45" y="45"/>
                </a:lnTo>
                <a:lnTo>
                  <a:pt x="62" y="86"/>
                </a:lnTo>
              </a:path>
              <a:path w="91" h="91">
                <a:moveTo>
                  <a:pt x="79" y="76"/>
                </a:moveTo>
                <a:lnTo>
                  <a:pt x="88" y="62"/>
                </a:lnTo>
                <a:lnTo>
                  <a:pt x="45" y="45"/>
                </a:lnTo>
                <a:lnTo>
                  <a:pt x="79" y="76"/>
                </a:lnTo>
              </a:path>
              <a:path w="91" h="91">
                <a:moveTo>
                  <a:pt x="88" y="62"/>
                </a:moveTo>
                <a:lnTo>
                  <a:pt x="91" y="45"/>
                </a:lnTo>
                <a:lnTo>
                  <a:pt x="45" y="45"/>
                </a:lnTo>
                <a:lnTo>
                  <a:pt x="88" y="62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52" name="path 5952"/>
          <p:cNvSpPr/>
          <p:nvPr/>
        </p:nvSpPr>
        <p:spPr>
          <a:xfrm>
            <a:off x="5539740" y="2712211"/>
            <a:ext cx="57911" cy="57911"/>
          </a:xfrm>
          <a:custGeom>
            <a:avLst/>
            <a:gdLst/>
            <a:ahLst/>
            <a:cxnLst/>
            <a:rect l="0" t="0" r="0" b="0"/>
            <a:pathLst>
              <a:path w="91" h="91">
                <a:moveTo>
                  <a:pt x="91" y="45"/>
                </a:moveTo>
                <a:lnTo>
                  <a:pt x="86" y="26"/>
                </a:lnTo>
                <a:lnTo>
                  <a:pt x="45" y="45"/>
                </a:lnTo>
                <a:lnTo>
                  <a:pt x="91" y="45"/>
                </a:lnTo>
              </a:path>
              <a:path w="91" h="91">
                <a:moveTo>
                  <a:pt x="86" y="26"/>
                </a:moveTo>
                <a:lnTo>
                  <a:pt x="76" y="12"/>
                </a:lnTo>
                <a:lnTo>
                  <a:pt x="45" y="45"/>
                </a:lnTo>
                <a:lnTo>
                  <a:pt x="86" y="26"/>
                </a:lnTo>
              </a:path>
              <a:path w="91" h="91">
                <a:moveTo>
                  <a:pt x="76" y="12"/>
                </a:moveTo>
                <a:lnTo>
                  <a:pt x="62" y="2"/>
                </a:lnTo>
                <a:lnTo>
                  <a:pt x="45" y="45"/>
                </a:lnTo>
                <a:lnTo>
                  <a:pt x="76" y="12"/>
                </a:lnTo>
              </a:path>
              <a:path w="91" h="91">
                <a:moveTo>
                  <a:pt x="62" y="2"/>
                </a:moveTo>
                <a:lnTo>
                  <a:pt x="45" y="0"/>
                </a:lnTo>
                <a:lnTo>
                  <a:pt x="45" y="45"/>
                </a:lnTo>
                <a:lnTo>
                  <a:pt x="62" y="2"/>
                </a:lnTo>
              </a:path>
              <a:path w="91" h="91">
                <a:moveTo>
                  <a:pt x="45" y="0"/>
                </a:moveTo>
                <a:lnTo>
                  <a:pt x="28" y="2"/>
                </a:lnTo>
                <a:lnTo>
                  <a:pt x="45" y="45"/>
                </a:lnTo>
                <a:lnTo>
                  <a:pt x="45" y="0"/>
                </a:lnTo>
              </a:path>
              <a:path w="91" h="91">
                <a:moveTo>
                  <a:pt x="28" y="2"/>
                </a:moveTo>
                <a:lnTo>
                  <a:pt x="11" y="12"/>
                </a:lnTo>
                <a:lnTo>
                  <a:pt x="45" y="45"/>
                </a:lnTo>
                <a:lnTo>
                  <a:pt x="28" y="2"/>
                </a:lnTo>
              </a:path>
              <a:path w="91" h="91">
                <a:moveTo>
                  <a:pt x="11" y="12"/>
                </a:moveTo>
                <a:lnTo>
                  <a:pt x="2" y="26"/>
                </a:lnTo>
                <a:lnTo>
                  <a:pt x="45" y="45"/>
                </a:lnTo>
                <a:lnTo>
                  <a:pt x="11" y="12"/>
                </a:lnTo>
              </a:path>
              <a:path w="91" h="91">
                <a:moveTo>
                  <a:pt x="2" y="26"/>
                </a:moveTo>
                <a:lnTo>
                  <a:pt x="0" y="45"/>
                </a:lnTo>
                <a:lnTo>
                  <a:pt x="45" y="45"/>
                </a:lnTo>
                <a:lnTo>
                  <a:pt x="2" y="26"/>
                </a:lnTo>
              </a:path>
              <a:path w="91" h="91">
                <a:moveTo>
                  <a:pt x="0" y="45"/>
                </a:moveTo>
                <a:lnTo>
                  <a:pt x="2" y="62"/>
                </a:lnTo>
                <a:lnTo>
                  <a:pt x="45" y="45"/>
                </a:lnTo>
                <a:lnTo>
                  <a:pt x="0" y="45"/>
                </a:lnTo>
              </a:path>
              <a:path w="91" h="91">
                <a:moveTo>
                  <a:pt x="2" y="62"/>
                </a:moveTo>
                <a:lnTo>
                  <a:pt x="11" y="76"/>
                </a:lnTo>
                <a:lnTo>
                  <a:pt x="45" y="45"/>
                </a:lnTo>
                <a:lnTo>
                  <a:pt x="2" y="62"/>
                </a:lnTo>
              </a:path>
              <a:path w="91" h="91">
                <a:moveTo>
                  <a:pt x="11" y="76"/>
                </a:moveTo>
                <a:lnTo>
                  <a:pt x="28" y="86"/>
                </a:lnTo>
                <a:lnTo>
                  <a:pt x="45" y="45"/>
                </a:lnTo>
                <a:lnTo>
                  <a:pt x="11" y="76"/>
                </a:lnTo>
              </a:path>
              <a:path w="91" h="91">
                <a:moveTo>
                  <a:pt x="28" y="86"/>
                </a:moveTo>
                <a:lnTo>
                  <a:pt x="45" y="91"/>
                </a:lnTo>
                <a:lnTo>
                  <a:pt x="45" y="45"/>
                </a:lnTo>
                <a:lnTo>
                  <a:pt x="28" y="86"/>
                </a:lnTo>
              </a:path>
              <a:path w="91" h="91">
                <a:moveTo>
                  <a:pt x="45" y="91"/>
                </a:moveTo>
                <a:lnTo>
                  <a:pt x="62" y="86"/>
                </a:lnTo>
                <a:lnTo>
                  <a:pt x="45" y="45"/>
                </a:lnTo>
                <a:lnTo>
                  <a:pt x="45" y="91"/>
                </a:lnTo>
              </a:path>
              <a:path w="91" h="91">
                <a:moveTo>
                  <a:pt x="62" y="86"/>
                </a:moveTo>
                <a:lnTo>
                  <a:pt x="76" y="76"/>
                </a:lnTo>
                <a:lnTo>
                  <a:pt x="45" y="45"/>
                </a:lnTo>
                <a:lnTo>
                  <a:pt x="62" y="86"/>
                </a:lnTo>
              </a:path>
              <a:path w="91" h="91">
                <a:moveTo>
                  <a:pt x="76" y="76"/>
                </a:moveTo>
                <a:lnTo>
                  <a:pt x="86" y="62"/>
                </a:lnTo>
                <a:lnTo>
                  <a:pt x="45" y="45"/>
                </a:lnTo>
                <a:lnTo>
                  <a:pt x="76" y="76"/>
                </a:lnTo>
              </a:path>
              <a:path w="91" h="91">
                <a:moveTo>
                  <a:pt x="86" y="62"/>
                </a:moveTo>
                <a:lnTo>
                  <a:pt x="91" y="45"/>
                </a:lnTo>
                <a:lnTo>
                  <a:pt x="45" y="45"/>
                </a:lnTo>
                <a:lnTo>
                  <a:pt x="86" y="62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54" name="path 5954"/>
          <p:cNvSpPr/>
          <p:nvPr/>
        </p:nvSpPr>
        <p:spPr>
          <a:xfrm>
            <a:off x="8047481" y="3236468"/>
            <a:ext cx="1523" cy="1429511"/>
          </a:xfrm>
          <a:custGeom>
            <a:avLst/>
            <a:gdLst/>
            <a:ahLst/>
            <a:cxnLst/>
            <a:rect l="0" t="0" r="0" b="0"/>
            <a:pathLst>
              <a:path w="2" h="2251">
                <a:moveTo>
                  <a:pt x="1" y="2251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56" name="path 5956"/>
          <p:cNvSpPr/>
          <p:nvPr/>
        </p:nvSpPr>
        <p:spPr>
          <a:xfrm>
            <a:off x="366521" y="10435843"/>
            <a:ext cx="1525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58" name="rect 5958"/>
          <p:cNvSpPr/>
          <p:nvPr/>
        </p:nvSpPr>
        <p:spPr>
          <a:xfrm>
            <a:off x="366521" y="260095"/>
            <a:ext cx="1525" cy="1523"/>
          </a:xfrm>
          <a:prstGeom prst="rect">
            <a:avLst/>
          </a:prstGeom>
          <a:solidFill>
            <a:srgbClr val="000000">
              <a:alpha val="1372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60" name="rect 5960"/>
          <p:cNvSpPr/>
          <p:nvPr/>
        </p:nvSpPr>
        <p:spPr>
          <a:xfrm>
            <a:off x="14757654" y="10435843"/>
            <a:ext cx="1523" cy="1524"/>
          </a:xfrm>
          <a:prstGeom prst="rect">
            <a:avLst/>
          </a:prstGeom>
          <a:solidFill>
            <a:srgbClr val="000000">
              <a:alpha val="1294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62" name="path 5962"/>
          <p:cNvSpPr/>
          <p:nvPr/>
        </p:nvSpPr>
        <p:spPr>
          <a:xfrm>
            <a:off x="14757654" y="260095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4" name="path 5964"/>
          <p:cNvSpPr/>
          <p:nvPr/>
        </p:nvSpPr>
        <p:spPr>
          <a:xfrm>
            <a:off x="1331976" y="4777994"/>
            <a:ext cx="13083539" cy="1523"/>
          </a:xfrm>
          <a:custGeom>
            <a:avLst/>
            <a:gdLst/>
            <a:ahLst/>
            <a:cxnLst/>
            <a:rect l="0" t="0" r="0" b="0"/>
            <a:pathLst>
              <a:path w="20603" h="2">
                <a:moveTo>
                  <a:pt x="20603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5966" name="table 5966"/>
          <p:cNvGraphicFramePr>
            <a:graphicFrameLocks noGrp="1"/>
          </p:cNvGraphicFramePr>
          <p:nvPr/>
        </p:nvGraphicFramePr>
        <p:xfrm>
          <a:off x="1313687" y="587755"/>
          <a:ext cx="13118461" cy="9523095"/>
        </p:xfrm>
        <a:graphic>
          <a:graphicData uri="http://schemas.openxmlformats.org/drawingml/2006/table">
            <a:tbl>
              <a:tblPr/>
              <a:tblGrid>
                <a:gridCol w="279400"/>
                <a:gridCol w="151764"/>
                <a:gridCol w="307975"/>
                <a:gridCol w="172085"/>
                <a:gridCol w="172085"/>
                <a:gridCol w="243204"/>
                <a:gridCol w="269239"/>
                <a:gridCol w="172085"/>
                <a:gridCol w="215900"/>
                <a:gridCol w="473709"/>
                <a:gridCol w="431165"/>
                <a:gridCol w="412115"/>
                <a:gridCol w="456565"/>
                <a:gridCol w="113030"/>
                <a:gridCol w="172085"/>
                <a:gridCol w="172720"/>
                <a:gridCol w="172085"/>
                <a:gridCol w="263525"/>
                <a:gridCol w="258445"/>
                <a:gridCol w="215900"/>
                <a:gridCol w="258445"/>
                <a:gridCol w="172085"/>
                <a:gridCol w="240029"/>
                <a:gridCol w="258445"/>
                <a:gridCol w="172085"/>
                <a:gridCol w="240029"/>
                <a:gridCol w="258445"/>
                <a:gridCol w="216534"/>
                <a:gridCol w="258445"/>
                <a:gridCol w="179705"/>
                <a:gridCol w="235584"/>
                <a:gridCol w="306070"/>
                <a:gridCol w="102235"/>
                <a:gridCol w="255269"/>
                <a:gridCol w="333375"/>
                <a:gridCol w="258445"/>
                <a:gridCol w="344804"/>
                <a:gridCol w="258445"/>
                <a:gridCol w="334009"/>
                <a:gridCol w="100965"/>
                <a:gridCol w="398779"/>
                <a:gridCol w="198120"/>
                <a:gridCol w="344804"/>
                <a:gridCol w="165100"/>
                <a:gridCol w="172720"/>
                <a:gridCol w="420369"/>
                <a:gridCol w="97155"/>
                <a:gridCol w="192405"/>
                <a:gridCol w="258445"/>
                <a:gridCol w="245109"/>
                <a:gridCol w="344804"/>
                <a:gridCol w="181610"/>
                <a:gridCol w="190500"/>
              </a:tblGrid>
              <a:tr h="1840230">
                <a:tc gridSpan="5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63930">
                <a:tc gridSpan="39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22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1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139">
                <a:tc rowSpan="2" gridSpan="39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14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5275">
                <a:tc vMerge="1" gridSpan="39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1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30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98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8750">
                <a:tc gridSpan="39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1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98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621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8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545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1144">
                <a:tc gridSpan="5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8150">
                <a:tc gridSpan="1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17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1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9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5125">
                <a:tc gridSpan="5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83714">
                <a:tc gridSpan="5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23439">
                <a:tc gridSpan="5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295">
                <a:tc rowSpan="4" gridSpan="12"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sz="8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7000"/>
                        </a:lnSpc>
                      </a:pPr>
                      <a:endParaRPr sz="1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1555750" algn="l" rtl="0" eaLnBrk="0">
                        <a:lnSpc>
                          <a:spcPct val="99000"/>
                        </a:lnSpc>
                      </a:pPr>
                      <a:r>
                        <a:rPr sz="1300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gridSpan="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660">
                <a:tc vMerge="1" gridSpan="12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gridSpan="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6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6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660">
                <a:tc vMerge="1" gridSpan="12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6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6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7804">
                <a:tc vMerge="1" gridSpan="12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6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6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6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968" name="path 5968"/>
          <p:cNvSpPr/>
          <p:nvPr/>
        </p:nvSpPr>
        <p:spPr>
          <a:xfrm>
            <a:off x="1335023" y="3249421"/>
            <a:ext cx="8347709" cy="76200"/>
          </a:xfrm>
          <a:custGeom>
            <a:avLst/>
            <a:gdLst/>
            <a:ahLst/>
            <a:cxnLst/>
            <a:rect l="0" t="0" r="0" b="0"/>
            <a:pathLst>
              <a:path w="13145" h="120">
                <a:moveTo>
                  <a:pt x="0" y="66"/>
                </a:moveTo>
                <a:lnTo>
                  <a:pt x="170" y="66"/>
                </a:lnTo>
                <a:moveTo>
                  <a:pt x="170" y="3"/>
                </a:moveTo>
                <a:lnTo>
                  <a:pt x="160" y="6"/>
                </a:lnTo>
                <a:lnTo>
                  <a:pt x="153" y="15"/>
                </a:lnTo>
                <a:lnTo>
                  <a:pt x="153" y="25"/>
                </a:lnTo>
                <a:lnTo>
                  <a:pt x="160" y="34"/>
                </a:lnTo>
                <a:lnTo>
                  <a:pt x="170" y="37"/>
                </a:lnTo>
                <a:lnTo>
                  <a:pt x="180" y="34"/>
                </a:lnTo>
                <a:lnTo>
                  <a:pt x="187" y="25"/>
                </a:lnTo>
                <a:lnTo>
                  <a:pt x="187" y="15"/>
                </a:lnTo>
                <a:lnTo>
                  <a:pt x="180" y="6"/>
                </a:lnTo>
                <a:lnTo>
                  <a:pt x="170" y="3"/>
                </a:lnTo>
                <a:close/>
                <a:moveTo>
                  <a:pt x="170" y="6"/>
                </a:moveTo>
                <a:lnTo>
                  <a:pt x="160" y="8"/>
                </a:lnTo>
                <a:lnTo>
                  <a:pt x="156" y="18"/>
                </a:lnTo>
                <a:lnTo>
                  <a:pt x="158" y="27"/>
                </a:lnTo>
                <a:lnTo>
                  <a:pt x="165" y="34"/>
                </a:lnTo>
                <a:lnTo>
                  <a:pt x="175" y="34"/>
                </a:lnTo>
                <a:lnTo>
                  <a:pt x="182" y="27"/>
                </a:lnTo>
                <a:lnTo>
                  <a:pt x="184" y="18"/>
                </a:lnTo>
                <a:lnTo>
                  <a:pt x="180" y="8"/>
                </a:lnTo>
                <a:lnTo>
                  <a:pt x="170" y="6"/>
                </a:lnTo>
                <a:close/>
                <a:moveTo>
                  <a:pt x="170" y="8"/>
                </a:moveTo>
                <a:lnTo>
                  <a:pt x="160" y="10"/>
                </a:lnTo>
                <a:lnTo>
                  <a:pt x="158" y="20"/>
                </a:lnTo>
                <a:lnTo>
                  <a:pt x="160" y="30"/>
                </a:lnTo>
                <a:lnTo>
                  <a:pt x="170" y="32"/>
                </a:lnTo>
                <a:lnTo>
                  <a:pt x="180" y="30"/>
                </a:lnTo>
                <a:lnTo>
                  <a:pt x="182" y="20"/>
                </a:lnTo>
                <a:lnTo>
                  <a:pt x="180" y="10"/>
                </a:lnTo>
                <a:lnTo>
                  <a:pt x="170" y="8"/>
                </a:lnTo>
                <a:close/>
                <a:moveTo>
                  <a:pt x="180" y="20"/>
                </a:moveTo>
                <a:lnTo>
                  <a:pt x="177" y="13"/>
                </a:lnTo>
                <a:lnTo>
                  <a:pt x="170" y="10"/>
                </a:lnTo>
                <a:lnTo>
                  <a:pt x="163" y="13"/>
                </a:lnTo>
                <a:lnTo>
                  <a:pt x="160" y="20"/>
                </a:lnTo>
                <a:lnTo>
                  <a:pt x="163" y="27"/>
                </a:lnTo>
                <a:lnTo>
                  <a:pt x="170" y="30"/>
                </a:lnTo>
                <a:lnTo>
                  <a:pt x="177" y="27"/>
                </a:lnTo>
                <a:lnTo>
                  <a:pt x="180" y="20"/>
                </a:lnTo>
                <a:close/>
                <a:moveTo>
                  <a:pt x="170" y="13"/>
                </a:moveTo>
                <a:lnTo>
                  <a:pt x="163" y="18"/>
                </a:lnTo>
                <a:lnTo>
                  <a:pt x="163" y="25"/>
                </a:lnTo>
                <a:lnTo>
                  <a:pt x="170" y="27"/>
                </a:lnTo>
                <a:lnTo>
                  <a:pt x="177" y="22"/>
                </a:lnTo>
                <a:lnTo>
                  <a:pt x="177" y="15"/>
                </a:lnTo>
                <a:lnTo>
                  <a:pt x="170" y="13"/>
                </a:lnTo>
                <a:close/>
                <a:moveTo>
                  <a:pt x="170" y="15"/>
                </a:moveTo>
                <a:lnTo>
                  <a:pt x="165" y="18"/>
                </a:lnTo>
                <a:lnTo>
                  <a:pt x="168" y="25"/>
                </a:lnTo>
                <a:lnTo>
                  <a:pt x="172" y="25"/>
                </a:lnTo>
                <a:lnTo>
                  <a:pt x="175" y="18"/>
                </a:lnTo>
                <a:lnTo>
                  <a:pt x="170" y="15"/>
                </a:lnTo>
                <a:close/>
                <a:moveTo>
                  <a:pt x="170" y="18"/>
                </a:moveTo>
                <a:lnTo>
                  <a:pt x="168" y="20"/>
                </a:lnTo>
                <a:lnTo>
                  <a:pt x="170" y="22"/>
                </a:lnTo>
                <a:lnTo>
                  <a:pt x="172" y="20"/>
                </a:lnTo>
                <a:lnTo>
                  <a:pt x="170" y="18"/>
                </a:lnTo>
                <a:close/>
                <a:moveTo>
                  <a:pt x="170" y="20"/>
                </a:moveTo>
                <a:lnTo>
                  <a:pt x="170" y="18"/>
                </a:lnTo>
                <a:moveTo>
                  <a:pt x="170" y="66"/>
                </a:moveTo>
                <a:lnTo>
                  <a:pt x="343" y="66"/>
                </a:lnTo>
                <a:lnTo>
                  <a:pt x="343" y="8"/>
                </a:lnTo>
                <a:moveTo>
                  <a:pt x="343" y="66"/>
                </a:moveTo>
                <a:lnTo>
                  <a:pt x="513" y="66"/>
                </a:lnTo>
                <a:moveTo>
                  <a:pt x="513" y="3"/>
                </a:moveTo>
                <a:lnTo>
                  <a:pt x="504" y="6"/>
                </a:lnTo>
                <a:lnTo>
                  <a:pt x="496" y="15"/>
                </a:lnTo>
                <a:lnTo>
                  <a:pt x="496" y="25"/>
                </a:lnTo>
                <a:lnTo>
                  <a:pt x="504" y="34"/>
                </a:lnTo>
                <a:lnTo>
                  <a:pt x="513" y="37"/>
                </a:lnTo>
                <a:lnTo>
                  <a:pt x="523" y="34"/>
                </a:lnTo>
                <a:lnTo>
                  <a:pt x="530" y="25"/>
                </a:lnTo>
                <a:lnTo>
                  <a:pt x="530" y="15"/>
                </a:lnTo>
                <a:lnTo>
                  <a:pt x="523" y="6"/>
                </a:lnTo>
                <a:lnTo>
                  <a:pt x="513" y="3"/>
                </a:lnTo>
                <a:close/>
                <a:moveTo>
                  <a:pt x="513" y="6"/>
                </a:moveTo>
                <a:lnTo>
                  <a:pt x="504" y="8"/>
                </a:lnTo>
                <a:lnTo>
                  <a:pt x="499" y="18"/>
                </a:lnTo>
                <a:lnTo>
                  <a:pt x="501" y="27"/>
                </a:lnTo>
                <a:lnTo>
                  <a:pt x="508" y="34"/>
                </a:lnTo>
                <a:lnTo>
                  <a:pt x="518" y="34"/>
                </a:lnTo>
                <a:lnTo>
                  <a:pt x="525" y="27"/>
                </a:lnTo>
                <a:lnTo>
                  <a:pt x="528" y="18"/>
                </a:lnTo>
                <a:lnTo>
                  <a:pt x="523" y="8"/>
                </a:lnTo>
                <a:lnTo>
                  <a:pt x="513" y="6"/>
                </a:lnTo>
                <a:close/>
                <a:moveTo>
                  <a:pt x="513" y="8"/>
                </a:moveTo>
                <a:lnTo>
                  <a:pt x="504" y="10"/>
                </a:lnTo>
                <a:lnTo>
                  <a:pt x="501" y="20"/>
                </a:lnTo>
                <a:lnTo>
                  <a:pt x="504" y="30"/>
                </a:lnTo>
                <a:lnTo>
                  <a:pt x="513" y="32"/>
                </a:lnTo>
                <a:lnTo>
                  <a:pt x="523" y="30"/>
                </a:lnTo>
                <a:lnTo>
                  <a:pt x="525" y="20"/>
                </a:lnTo>
                <a:lnTo>
                  <a:pt x="523" y="10"/>
                </a:lnTo>
                <a:lnTo>
                  <a:pt x="513" y="8"/>
                </a:lnTo>
                <a:close/>
                <a:moveTo>
                  <a:pt x="523" y="20"/>
                </a:moveTo>
                <a:lnTo>
                  <a:pt x="520" y="13"/>
                </a:lnTo>
                <a:lnTo>
                  <a:pt x="513" y="10"/>
                </a:lnTo>
                <a:lnTo>
                  <a:pt x="506" y="13"/>
                </a:lnTo>
                <a:lnTo>
                  <a:pt x="504" y="20"/>
                </a:lnTo>
                <a:lnTo>
                  <a:pt x="506" y="27"/>
                </a:lnTo>
                <a:lnTo>
                  <a:pt x="513" y="30"/>
                </a:lnTo>
                <a:lnTo>
                  <a:pt x="520" y="27"/>
                </a:lnTo>
                <a:lnTo>
                  <a:pt x="523" y="20"/>
                </a:lnTo>
                <a:close/>
                <a:moveTo>
                  <a:pt x="513" y="13"/>
                </a:moveTo>
                <a:lnTo>
                  <a:pt x="506" y="18"/>
                </a:lnTo>
                <a:lnTo>
                  <a:pt x="506" y="25"/>
                </a:lnTo>
                <a:lnTo>
                  <a:pt x="513" y="27"/>
                </a:lnTo>
                <a:lnTo>
                  <a:pt x="520" y="22"/>
                </a:lnTo>
                <a:lnTo>
                  <a:pt x="520" y="15"/>
                </a:lnTo>
                <a:lnTo>
                  <a:pt x="513" y="13"/>
                </a:lnTo>
                <a:close/>
                <a:moveTo>
                  <a:pt x="513" y="15"/>
                </a:moveTo>
                <a:lnTo>
                  <a:pt x="508" y="18"/>
                </a:lnTo>
                <a:lnTo>
                  <a:pt x="511" y="25"/>
                </a:lnTo>
                <a:lnTo>
                  <a:pt x="516" y="25"/>
                </a:lnTo>
                <a:lnTo>
                  <a:pt x="518" y="18"/>
                </a:lnTo>
                <a:lnTo>
                  <a:pt x="513" y="15"/>
                </a:lnTo>
                <a:close/>
                <a:moveTo>
                  <a:pt x="513" y="18"/>
                </a:moveTo>
                <a:lnTo>
                  <a:pt x="511" y="20"/>
                </a:lnTo>
                <a:lnTo>
                  <a:pt x="513" y="22"/>
                </a:lnTo>
                <a:lnTo>
                  <a:pt x="516" y="20"/>
                </a:lnTo>
                <a:lnTo>
                  <a:pt x="513" y="18"/>
                </a:lnTo>
                <a:close/>
                <a:moveTo>
                  <a:pt x="513" y="20"/>
                </a:moveTo>
                <a:lnTo>
                  <a:pt x="513" y="18"/>
                </a:lnTo>
                <a:moveTo>
                  <a:pt x="513" y="66"/>
                </a:moveTo>
                <a:lnTo>
                  <a:pt x="686" y="66"/>
                </a:lnTo>
                <a:lnTo>
                  <a:pt x="686" y="8"/>
                </a:lnTo>
                <a:moveTo>
                  <a:pt x="686" y="66"/>
                </a:moveTo>
                <a:lnTo>
                  <a:pt x="856" y="66"/>
                </a:lnTo>
                <a:moveTo>
                  <a:pt x="856" y="3"/>
                </a:moveTo>
                <a:lnTo>
                  <a:pt x="847" y="6"/>
                </a:lnTo>
                <a:lnTo>
                  <a:pt x="840" y="15"/>
                </a:lnTo>
                <a:lnTo>
                  <a:pt x="840" y="25"/>
                </a:lnTo>
                <a:lnTo>
                  <a:pt x="847" y="34"/>
                </a:lnTo>
                <a:lnTo>
                  <a:pt x="856" y="37"/>
                </a:lnTo>
                <a:lnTo>
                  <a:pt x="866" y="34"/>
                </a:lnTo>
                <a:lnTo>
                  <a:pt x="873" y="25"/>
                </a:lnTo>
                <a:lnTo>
                  <a:pt x="873" y="15"/>
                </a:lnTo>
                <a:lnTo>
                  <a:pt x="866" y="6"/>
                </a:lnTo>
                <a:lnTo>
                  <a:pt x="856" y="3"/>
                </a:lnTo>
                <a:close/>
                <a:moveTo>
                  <a:pt x="856" y="6"/>
                </a:moveTo>
                <a:lnTo>
                  <a:pt x="847" y="8"/>
                </a:lnTo>
                <a:lnTo>
                  <a:pt x="842" y="18"/>
                </a:lnTo>
                <a:lnTo>
                  <a:pt x="844" y="27"/>
                </a:lnTo>
                <a:lnTo>
                  <a:pt x="852" y="34"/>
                </a:lnTo>
                <a:lnTo>
                  <a:pt x="861" y="34"/>
                </a:lnTo>
                <a:lnTo>
                  <a:pt x="868" y="27"/>
                </a:lnTo>
                <a:lnTo>
                  <a:pt x="871" y="18"/>
                </a:lnTo>
                <a:lnTo>
                  <a:pt x="866" y="8"/>
                </a:lnTo>
                <a:lnTo>
                  <a:pt x="856" y="6"/>
                </a:lnTo>
                <a:close/>
                <a:moveTo>
                  <a:pt x="856" y="8"/>
                </a:moveTo>
                <a:lnTo>
                  <a:pt x="847" y="10"/>
                </a:lnTo>
                <a:lnTo>
                  <a:pt x="844" y="20"/>
                </a:lnTo>
                <a:lnTo>
                  <a:pt x="847" y="30"/>
                </a:lnTo>
                <a:lnTo>
                  <a:pt x="856" y="32"/>
                </a:lnTo>
                <a:lnTo>
                  <a:pt x="866" y="30"/>
                </a:lnTo>
                <a:lnTo>
                  <a:pt x="868" y="20"/>
                </a:lnTo>
                <a:lnTo>
                  <a:pt x="866" y="10"/>
                </a:lnTo>
                <a:lnTo>
                  <a:pt x="856" y="8"/>
                </a:lnTo>
                <a:close/>
                <a:moveTo>
                  <a:pt x="866" y="20"/>
                </a:moveTo>
                <a:lnTo>
                  <a:pt x="864" y="13"/>
                </a:lnTo>
                <a:lnTo>
                  <a:pt x="856" y="10"/>
                </a:lnTo>
                <a:lnTo>
                  <a:pt x="849" y="13"/>
                </a:lnTo>
                <a:lnTo>
                  <a:pt x="847" y="20"/>
                </a:lnTo>
                <a:lnTo>
                  <a:pt x="849" y="27"/>
                </a:lnTo>
                <a:lnTo>
                  <a:pt x="856" y="30"/>
                </a:lnTo>
                <a:lnTo>
                  <a:pt x="864" y="27"/>
                </a:lnTo>
                <a:lnTo>
                  <a:pt x="866" y="20"/>
                </a:lnTo>
                <a:close/>
                <a:moveTo>
                  <a:pt x="856" y="13"/>
                </a:moveTo>
                <a:lnTo>
                  <a:pt x="849" y="18"/>
                </a:lnTo>
                <a:lnTo>
                  <a:pt x="849" y="25"/>
                </a:lnTo>
                <a:lnTo>
                  <a:pt x="856" y="27"/>
                </a:lnTo>
                <a:lnTo>
                  <a:pt x="864" y="22"/>
                </a:lnTo>
                <a:lnTo>
                  <a:pt x="864" y="15"/>
                </a:lnTo>
                <a:lnTo>
                  <a:pt x="856" y="13"/>
                </a:lnTo>
                <a:close/>
                <a:moveTo>
                  <a:pt x="856" y="15"/>
                </a:moveTo>
                <a:lnTo>
                  <a:pt x="852" y="18"/>
                </a:lnTo>
                <a:lnTo>
                  <a:pt x="854" y="25"/>
                </a:lnTo>
                <a:lnTo>
                  <a:pt x="859" y="25"/>
                </a:lnTo>
                <a:lnTo>
                  <a:pt x="861" y="18"/>
                </a:lnTo>
                <a:lnTo>
                  <a:pt x="856" y="15"/>
                </a:lnTo>
                <a:close/>
                <a:moveTo>
                  <a:pt x="856" y="18"/>
                </a:moveTo>
                <a:lnTo>
                  <a:pt x="854" y="20"/>
                </a:lnTo>
                <a:lnTo>
                  <a:pt x="856" y="22"/>
                </a:lnTo>
                <a:lnTo>
                  <a:pt x="859" y="20"/>
                </a:lnTo>
                <a:lnTo>
                  <a:pt x="856" y="18"/>
                </a:lnTo>
                <a:close/>
                <a:moveTo>
                  <a:pt x="856" y="20"/>
                </a:moveTo>
                <a:lnTo>
                  <a:pt x="856" y="18"/>
                </a:lnTo>
                <a:moveTo>
                  <a:pt x="856" y="66"/>
                </a:moveTo>
                <a:lnTo>
                  <a:pt x="1029" y="66"/>
                </a:lnTo>
                <a:lnTo>
                  <a:pt x="1029" y="8"/>
                </a:lnTo>
                <a:moveTo>
                  <a:pt x="1029" y="66"/>
                </a:moveTo>
                <a:lnTo>
                  <a:pt x="1200" y="66"/>
                </a:lnTo>
                <a:moveTo>
                  <a:pt x="1200" y="3"/>
                </a:moveTo>
                <a:lnTo>
                  <a:pt x="1190" y="6"/>
                </a:lnTo>
                <a:lnTo>
                  <a:pt x="1183" y="15"/>
                </a:lnTo>
                <a:lnTo>
                  <a:pt x="1183" y="25"/>
                </a:lnTo>
                <a:lnTo>
                  <a:pt x="1190" y="34"/>
                </a:lnTo>
                <a:lnTo>
                  <a:pt x="1200" y="37"/>
                </a:lnTo>
                <a:lnTo>
                  <a:pt x="1209" y="34"/>
                </a:lnTo>
                <a:lnTo>
                  <a:pt x="1216" y="25"/>
                </a:lnTo>
                <a:lnTo>
                  <a:pt x="1216" y="15"/>
                </a:lnTo>
                <a:lnTo>
                  <a:pt x="1209" y="6"/>
                </a:lnTo>
                <a:lnTo>
                  <a:pt x="1200" y="3"/>
                </a:lnTo>
                <a:close/>
                <a:moveTo>
                  <a:pt x="1200" y="6"/>
                </a:moveTo>
                <a:lnTo>
                  <a:pt x="1190" y="8"/>
                </a:lnTo>
                <a:lnTo>
                  <a:pt x="1185" y="18"/>
                </a:lnTo>
                <a:lnTo>
                  <a:pt x="1188" y="27"/>
                </a:lnTo>
                <a:lnTo>
                  <a:pt x="1195" y="34"/>
                </a:lnTo>
                <a:lnTo>
                  <a:pt x="1204" y="34"/>
                </a:lnTo>
                <a:lnTo>
                  <a:pt x="1212" y="27"/>
                </a:lnTo>
                <a:lnTo>
                  <a:pt x="1214" y="18"/>
                </a:lnTo>
                <a:lnTo>
                  <a:pt x="1209" y="8"/>
                </a:lnTo>
                <a:lnTo>
                  <a:pt x="1200" y="6"/>
                </a:lnTo>
                <a:close/>
                <a:moveTo>
                  <a:pt x="1200" y="8"/>
                </a:moveTo>
                <a:lnTo>
                  <a:pt x="1190" y="10"/>
                </a:lnTo>
                <a:lnTo>
                  <a:pt x="1188" y="20"/>
                </a:lnTo>
                <a:lnTo>
                  <a:pt x="1190" y="30"/>
                </a:lnTo>
                <a:lnTo>
                  <a:pt x="1200" y="32"/>
                </a:lnTo>
                <a:lnTo>
                  <a:pt x="1209" y="30"/>
                </a:lnTo>
                <a:lnTo>
                  <a:pt x="1212" y="20"/>
                </a:lnTo>
                <a:lnTo>
                  <a:pt x="1209" y="10"/>
                </a:lnTo>
                <a:lnTo>
                  <a:pt x="1200" y="8"/>
                </a:lnTo>
                <a:close/>
                <a:moveTo>
                  <a:pt x="1209" y="20"/>
                </a:moveTo>
                <a:lnTo>
                  <a:pt x="1207" y="13"/>
                </a:lnTo>
                <a:lnTo>
                  <a:pt x="1200" y="10"/>
                </a:lnTo>
                <a:lnTo>
                  <a:pt x="1192" y="13"/>
                </a:lnTo>
                <a:lnTo>
                  <a:pt x="1190" y="20"/>
                </a:lnTo>
                <a:lnTo>
                  <a:pt x="1192" y="27"/>
                </a:lnTo>
                <a:lnTo>
                  <a:pt x="1200" y="30"/>
                </a:lnTo>
                <a:lnTo>
                  <a:pt x="1207" y="27"/>
                </a:lnTo>
                <a:lnTo>
                  <a:pt x="1209" y="20"/>
                </a:lnTo>
                <a:close/>
                <a:moveTo>
                  <a:pt x="1200" y="13"/>
                </a:moveTo>
                <a:lnTo>
                  <a:pt x="1192" y="18"/>
                </a:lnTo>
                <a:lnTo>
                  <a:pt x="1192" y="25"/>
                </a:lnTo>
                <a:lnTo>
                  <a:pt x="1200" y="27"/>
                </a:lnTo>
                <a:lnTo>
                  <a:pt x="1207" y="22"/>
                </a:lnTo>
                <a:lnTo>
                  <a:pt x="1207" y="15"/>
                </a:lnTo>
                <a:lnTo>
                  <a:pt x="1200" y="13"/>
                </a:lnTo>
                <a:close/>
                <a:moveTo>
                  <a:pt x="1200" y="15"/>
                </a:moveTo>
                <a:lnTo>
                  <a:pt x="1195" y="18"/>
                </a:lnTo>
                <a:lnTo>
                  <a:pt x="1197" y="25"/>
                </a:lnTo>
                <a:lnTo>
                  <a:pt x="1202" y="25"/>
                </a:lnTo>
                <a:lnTo>
                  <a:pt x="1204" y="18"/>
                </a:lnTo>
                <a:lnTo>
                  <a:pt x="1200" y="15"/>
                </a:lnTo>
                <a:close/>
                <a:moveTo>
                  <a:pt x="1200" y="18"/>
                </a:moveTo>
                <a:lnTo>
                  <a:pt x="1197" y="20"/>
                </a:lnTo>
                <a:lnTo>
                  <a:pt x="1200" y="22"/>
                </a:lnTo>
                <a:lnTo>
                  <a:pt x="1202" y="20"/>
                </a:lnTo>
                <a:lnTo>
                  <a:pt x="1200" y="18"/>
                </a:lnTo>
                <a:close/>
                <a:moveTo>
                  <a:pt x="1200" y="20"/>
                </a:moveTo>
                <a:lnTo>
                  <a:pt x="1200" y="18"/>
                </a:lnTo>
                <a:moveTo>
                  <a:pt x="1200" y="66"/>
                </a:moveTo>
                <a:lnTo>
                  <a:pt x="1372" y="66"/>
                </a:lnTo>
                <a:lnTo>
                  <a:pt x="1372" y="8"/>
                </a:lnTo>
                <a:moveTo>
                  <a:pt x="1372" y="66"/>
                </a:moveTo>
                <a:lnTo>
                  <a:pt x="1545" y="66"/>
                </a:lnTo>
                <a:moveTo>
                  <a:pt x="1545" y="3"/>
                </a:moveTo>
                <a:lnTo>
                  <a:pt x="1535" y="6"/>
                </a:lnTo>
                <a:lnTo>
                  <a:pt x="1528" y="15"/>
                </a:lnTo>
                <a:lnTo>
                  <a:pt x="1528" y="25"/>
                </a:lnTo>
                <a:lnTo>
                  <a:pt x="1535" y="34"/>
                </a:lnTo>
                <a:lnTo>
                  <a:pt x="1545" y="37"/>
                </a:lnTo>
                <a:lnTo>
                  <a:pt x="1555" y="34"/>
                </a:lnTo>
                <a:lnTo>
                  <a:pt x="1562" y="25"/>
                </a:lnTo>
                <a:lnTo>
                  <a:pt x="1562" y="15"/>
                </a:lnTo>
                <a:lnTo>
                  <a:pt x="1555" y="6"/>
                </a:lnTo>
                <a:lnTo>
                  <a:pt x="1545" y="3"/>
                </a:lnTo>
                <a:close/>
                <a:moveTo>
                  <a:pt x="1545" y="6"/>
                </a:moveTo>
                <a:lnTo>
                  <a:pt x="1535" y="8"/>
                </a:lnTo>
                <a:lnTo>
                  <a:pt x="1531" y="18"/>
                </a:lnTo>
                <a:lnTo>
                  <a:pt x="1533" y="27"/>
                </a:lnTo>
                <a:lnTo>
                  <a:pt x="1540" y="34"/>
                </a:lnTo>
                <a:lnTo>
                  <a:pt x="1550" y="34"/>
                </a:lnTo>
                <a:lnTo>
                  <a:pt x="1557" y="27"/>
                </a:lnTo>
                <a:lnTo>
                  <a:pt x="1560" y="18"/>
                </a:lnTo>
                <a:lnTo>
                  <a:pt x="1555" y="8"/>
                </a:lnTo>
                <a:lnTo>
                  <a:pt x="1545" y="6"/>
                </a:lnTo>
                <a:close/>
                <a:moveTo>
                  <a:pt x="1545" y="8"/>
                </a:moveTo>
                <a:lnTo>
                  <a:pt x="1535" y="10"/>
                </a:lnTo>
                <a:lnTo>
                  <a:pt x="1533" y="20"/>
                </a:lnTo>
                <a:lnTo>
                  <a:pt x="1535" y="30"/>
                </a:lnTo>
                <a:lnTo>
                  <a:pt x="1545" y="32"/>
                </a:lnTo>
                <a:lnTo>
                  <a:pt x="1555" y="30"/>
                </a:lnTo>
                <a:lnTo>
                  <a:pt x="1557" y="20"/>
                </a:lnTo>
                <a:lnTo>
                  <a:pt x="1555" y="10"/>
                </a:lnTo>
                <a:lnTo>
                  <a:pt x="1545" y="8"/>
                </a:lnTo>
                <a:close/>
                <a:moveTo>
                  <a:pt x="1555" y="20"/>
                </a:moveTo>
                <a:lnTo>
                  <a:pt x="1552" y="13"/>
                </a:lnTo>
                <a:lnTo>
                  <a:pt x="1545" y="10"/>
                </a:lnTo>
                <a:lnTo>
                  <a:pt x="1538" y="13"/>
                </a:lnTo>
                <a:lnTo>
                  <a:pt x="1535" y="20"/>
                </a:lnTo>
                <a:lnTo>
                  <a:pt x="1538" y="27"/>
                </a:lnTo>
                <a:lnTo>
                  <a:pt x="1545" y="30"/>
                </a:lnTo>
                <a:lnTo>
                  <a:pt x="1552" y="27"/>
                </a:lnTo>
                <a:lnTo>
                  <a:pt x="1555" y="20"/>
                </a:lnTo>
                <a:close/>
                <a:moveTo>
                  <a:pt x="1545" y="13"/>
                </a:moveTo>
                <a:lnTo>
                  <a:pt x="1538" y="18"/>
                </a:lnTo>
                <a:lnTo>
                  <a:pt x="1538" y="25"/>
                </a:lnTo>
                <a:lnTo>
                  <a:pt x="1545" y="27"/>
                </a:lnTo>
                <a:lnTo>
                  <a:pt x="1552" y="22"/>
                </a:lnTo>
                <a:lnTo>
                  <a:pt x="1552" y="15"/>
                </a:lnTo>
                <a:lnTo>
                  <a:pt x="1545" y="13"/>
                </a:lnTo>
                <a:close/>
                <a:moveTo>
                  <a:pt x="1545" y="15"/>
                </a:moveTo>
                <a:lnTo>
                  <a:pt x="1540" y="18"/>
                </a:lnTo>
                <a:lnTo>
                  <a:pt x="1543" y="25"/>
                </a:lnTo>
                <a:lnTo>
                  <a:pt x="1547" y="25"/>
                </a:lnTo>
                <a:lnTo>
                  <a:pt x="1550" y="18"/>
                </a:lnTo>
                <a:lnTo>
                  <a:pt x="1545" y="15"/>
                </a:lnTo>
                <a:close/>
                <a:moveTo>
                  <a:pt x="1545" y="18"/>
                </a:moveTo>
                <a:lnTo>
                  <a:pt x="1543" y="20"/>
                </a:lnTo>
                <a:lnTo>
                  <a:pt x="1545" y="22"/>
                </a:lnTo>
                <a:lnTo>
                  <a:pt x="1547" y="20"/>
                </a:lnTo>
                <a:lnTo>
                  <a:pt x="1545" y="18"/>
                </a:lnTo>
                <a:close/>
                <a:moveTo>
                  <a:pt x="1545" y="20"/>
                </a:moveTo>
                <a:lnTo>
                  <a:pt x="1545" y="18"/>
                </a:lnTo>
                <a:moveTo>
                  <a:pt x="1545" y="66"/>
                </a:moveTo>
                <a:lnTo>
                  <a:pt x="1715" y="66"/>
                </a:lnTo>
                <a:lnTo>
                  <a:pt x="1715" y="8"/>
                </a:lnTo>
                <a:moveTo>
                  <a:pt x="1715" y="66"/>
                </a:moveTo>
                <a:lnTo>
                  <a:pt x="1888" y="66"/>
                </a:lnTo>
                <a:moveTo>
                  <a:pt x="1888" y="3"/>
                </a:moveTo>
                <a:lnTo>
                  <a:pt x="1879" y="6"/>
                </a:lnTo>
                <a:lnTo>
                  <a:pt x="1871" y="15"/>
                </a:lnTo>
                <a:lnTo>
                  <a:pt x="1871" y="25"/>
                </a:lnTo>
                <a:lnTo>
                  <a:pt x="1879" y="34"/>
                </a:lnTo>
                <a:lnTo>
                  <a:pt x="1888" y="37"/>
                </a:lnTo>
                <a:lnTo>
                  <a:pt x="1898" y="34"/>
                </a:lnTo>
                <a:lnTo>
                  <a:pt x="1905" y="25"/>
                </a:lnTo>
                <a:lnTo>
                  <a:pt x="1905" y="15"/>
                </a:lnTo>
                <a:lnTo>
                  <a:pt x="1898" y="6"/>
                </a:lnTo>
                <a:lnTo>
                  <a:pt x="1888" y="3"/>
                </a:lnTo>
                <a:close/>
                <a:moveTo>
                  <a:pt x="1888" y="6"/>
                </a:moveTo>
                <a:lnTo>
                  <a:pt x="1879" y="8"/>
                </a:lnTo>
                <a:lnTo>
                  <a:pt x="1874" y="18"/>
                </a:lnTo>
                <a:lnTo>
                  <a:pt x="1876" y="27"/>
                </a:lnTo>
                <a:lnTo>
                  <a:pt x="1884" y="34"/>
                </a:lnTo>
                <a:lnTo>
                  <a:pt x="1893" y="34"/>
                </a:lnTo>
                <a:lnTo>
                  <a:pt x="1900" y="27"/>
                </a:lnTo>
                <a:lnTo>
                  <a:pt x="1903" y="18"/>
                </a:lnTo>
                <a:lnTo>
                  <a:pt x="1898" y="8"/>
                </a:lnTo>
                <a:lnTo>
                  <a:pt x="1888" y="6"/>
                </a:lnTo>
                <a:close/>
                <a:moveTo>
                  <a:pt x="1888" y="8"/>
                </a:moveTo>
                <a:lnTo>
                  <a:pt x="1879" y="10"/>
                </a:lnTo>
                <a:lnTo>
                  <a:pt x="1876" y="20"/>
                </a:lnTo>
                <a:lnTo>
                  <a:pt x="1879" y="30"/>
                </a:lnTo>
                <a:lnTo>
                  <a:pt x="1888" y="32"/>
                </a:lnTo>
                <a:lnTo>
                  <a:pt x="1898" y="30"/>
                </a:lnTo>
                <a:lnTo>
                  <a:pt x="1900" y="20"/>
                </a:lnTo>
                <a:lnTo>
                  <a:pt x="1898" y="10"/>
                </a:lnTo>
                <a:lnTo>
                  <a:pt x="1888" y="8"/>
                </a:lnTo>
                <a:close/>
                <a:moveTo>
                  <a:pt x="1898" y="20"/>
                </a:moveTo>
                <a:lnTo>
                  <a:pt x="1895" y="13"/>
                </a:lnTo>
                <a:lnTo>
                  <a:pt x="1888" y="10"/>
                </a:lnTo>
                <a:lnTo>
                  <a:pt x="1881" y="13"/>
                </a:lnTo>
                <a:lnTo>
                  <a:pt x="1879" y="20"/>
                </a:lnTo>
                <a:lnTo>
                  <a:pt x="1881" y="27"/>
                </a:lnTo>
                <a:lnTo>
                  <a:pt x="1888" y="30"/>
                </a:lnTo>
                <a:lnTo>
                  <a:pt x="1895" y="27"/>
                </a:lnTo>
                <a:lnTo>
                  <a:pt x="1898" y="20"/>
                </a:lnTo>
                <a:close/>
                <a:moveTo>
                  <a:pt x="1888" y="13"/>
                </a:moveTo>
                <a:lnTo>
                  <a:pt x="1881" y="18"/>
                </a:lnTo>
                <a:lnTo>
                  <a:pt x="1881" y="25"/>
                </a:lnTo>
                <a:lnTo>
                  <a:pt x="1888" y="27"/>
                </a:lnTo>
                <a:lnTo>
                  <a:pt x="1895" y="22"/>
                </a:lnTo>
                <a:lnTo>
                  <a:pt x="1895" y="15"/>
                </a:lnTo>
                <a:lnTo>
                  <a:pt x="1888" y="13"/>
                </a:lnTo>
                <a:close/>
                <a:moveTo>
                  <a:pt x="1888" y="15"/>
                </a:moveTo>
                <a:lnTo>
                  <a:pt x="1884" y="18"/>
                </a:lnTo>
                <a:lnTo>
                  <a:pt x="1886" y="25"/>
                </a:lnTo>
                <a:lnTo>
                  <a:pt x="1891" y="25"/>
                </a:lnTo>
                <a:lnTo>
                  <a:pt x="1893" y="18"/>
                </a:lnTo>
                <a:lnTo>
                  <a:pt x="1888" y="15"/>
                </a:lnTo>
                <a:close/>
                <a:moveTo>
                  <a:pt x="1888" y="18"/>
                </a:moveTo>
                <a:lnTo>
                  <a:pt x="1886" y="20"/>
                </a:lnTo>
                <a:lnTo>
                  <a:pt x="1888" y="22"/>
                </a:lnTo>
                <a:lnTo>
                  <a:pt x="1891" y="20"/>
                </a:lnTo>
                <a:lnTo>
                  <a:pt x="1888" y="18"/>
                </a:lnTo>
                <a:close/>
                <a:moveTo>
                  <a:pt x="1888" y="20"/>
                </a:moveTo>
                <a:lnTo>
                  <a:pt x="1888" y="18"/>
                </a:lnTo>
                <a:moveTo>
                  <a:pt x="1888" y="66"/>
                </a:moveTo>
                <a:lnTo>
                  <a:pt x="2059" y="66"/>
                </a:lnTo>
                <a:lnTo>
                  <a:pt x="2059" y="8"/>
                </a:lnTo>
                <a:moveTo>
                  <a:pt x="2059" y="66"/>
                </a:moveTo>
                <a:lnTo>
                  <a:pt x="2231" y="66"/>
                </a:lnTo>
                <a:moveTo>
                  <a:pt x="2231" y="1"/>
                </a:moveTo>
                <a:lnTo>
                  <a:pt x="2222" y="3"/>
                </a:lnTo>
                <a:lnTo>
                  <a:pt x="2215" y="13"/>
                </a:lnTo>
                <a:lnTo>
                  <a:pt x="2215" y="22"/>
                </a:lnTo>
                <a:lnTo>
                  <a:pt x="2222" y="32"/>
                </a:lnTo>
                <a:lnTo>
                  <a:pt x="2231" y="34"/>
                </a:lnTo>
                <a:lnTo>
                  <a:pt x="2241" y="32"/>
                </a:lnTo>
                <a:lnTo>
                  <a:pt x="2248" y="22"/>
                </a:lnTo>
                <a:lnTo>
                  <a:pt x="2248" y="13"/>
                </a:lnTo>
                <a:lnTo>
                  <a:pt x="2241" y="3"/>
                </a:lnTo>
                <a:lnTo>
                  <a:pt x="2231" y="1"/>
                </a:lnTo>
                <a:close/>
                <a:moveTo>
                  <a:pt x="2231" y="3"/>
                </a:moveTo>
                <a:lnTo>
                  <a:pt x="2222" y="6"/>
                </a:lnTo>
                <a:lnTo>
                  <a:pt x="2217" y="15"/>
                </a:lnTo>
                <a:lnTo>
                  <a:pt x="2220" y="25"/>
                </a:lnTo>
                <a:lnTo>
                  <a:pt x="2227" y="32"/>
                </a:lnTo>
                <a:lnTo>
                  <a:pt x="2236" y="32"/>
                </a:lnTo>
                <a:lnTo>
                  <a:pt x="2244" y="25"/>
                </a:lnTo>
                <a:lnTo>
                  <a:pt x="2246" y="15"/>
                </a:lnTo>
                <a:lnTo>
                  <a:pt x="2241" y="6"/>
                </a:lnTo>
                <a:lnTo>
                  <a:pt x="2231" y="3"/>
                </a:lnTo>
                <a:close/>
                <a:moveTo>
                  <a:pt x="2231" y="6"/>
                </a:moveTo>
                <a:lnTo>
                  <a:pt x="2222" y="8"/>
                </a:lnTo>
                <a:lnTo>
                  <a:pt x="2220" y="18"/>
                </a:lnTo>
                <a:lnTo>
                  <a:pt x="2222" y="27"/>
                </a:lnTo>
                <a:lnTo>
                  <a:pt x="2231" y="30"/>
                </a:lnTo>
                <a:lnTo>
                  <a:pt x="2241" y="27"/>
                </a:lnTo>
                <a:lnTo>
                  <a:pt x="2244" y="18"/>
                </a:lnTo>
                <a:lnTo>
                  <a:pt x="2241" y="8"/>
                </a:lnTo>
                <a:lnTo>
                  <a:pt x="2231" y="6"/>
                </a:lnTo>
                <a:close/>
                <a:moveTo>
                  <a:pt x="2241" y="18"/>
                </a:moveTo>
                <a:lnTo>
                  <a:pt x="2239" y="10"/>
                </a:lnTo>
                <a:lnTo>
                  <a:pt x="2231" y="8"/>
                </a:lnTo>
                <a:lnTo>
                  <a:pt x="2224" y="10"/>
                </a:lnTo>
                <a:lnTo>
                  <a:pt x="2222" y="18"/>
                </a:lnTo>
                <a:lnTo>
                  <a:pt x="2224" y="25"/>
                </a:lnTo>
                <a:lnTo>
                  <a:pt x="2231" y="27"/>
                </a:lnTo>
                <a:lnTo>
                  <a:pt x="2239" y="25"/>
                </a:lnTo>
                <a:lnTo>
                  <a:pt x="2241" y="18"/>
                </a:lnTo>
                <a:close/>
                <a:moveTo>
                  <a:pt x="2231" y="10"/>
                </a:moveTo>
                <a:lnTo>
                  <a:pt x="2224" y="15"/>
                </a:lnTo>
                <a:lnTo>
                  <a:pt x="2224" y="22"/>
                </a:lnTo>
                <a:lnTo>
                  <a:pt x="2231" y="25"/>
                </a:lnTo>
                <a:lnTo>
                  <a:pt x="2239" y="20"/>
                </a:lnTo>
                <a:lnTo>
                  <a:pt x="2239" y="13"/>
                </a:lnTo>
                <a:lnTo>
                  <a:pt x="2231" y="10"/>
                </a:lnTo>
                <a:close/>
                <a:moveTo>
                  <a:pt x="2231" y="13"/>
                </a:moveTo>
                <a:lnTo>
                  <a:pt x="2227" y="15"/>
                </a:lnTo>
                <a:lnTo>
                  <a:pt x="2229" y="22"/>
                </a:lnTo>
                <a:lnTo>
                  <a:pt x="2234" y="22"/>
                </a:lnTo>
                <a:lnTo>
                  <a:pt x="2236" y="15"/>
                </a:lnTo>
                <a:lnTo>
                  <a:pt x="2231" y="13"/>
                </a:lnTo>
                <a:close/>
                <a:moveTo>
                  <a:pt x="2231" y="15"/>
                </a:moveTo>
                <a:lnTo>
                  <a:pt x="2229" y="18"/>
                </a:lnTo>
                <a:lnTo>
                  <a:pt x="2231" y="20"/>
                </a:lnTo>
                <a:lnTo>
                  <a:pt x="2234" y="18"/>
                </a:lnTo>
                <a:lnTo>
                  <a:pt x="2231" y="15"/>
                </a:lnTo>
                <a:close/>
                <a:moveTo>
                  <a:pt x="2231" y="18"/>
                </a:moveTo>
                <a:lnTo>
                  <a:pt x="2231" y="15"/>
                </a:lnTo>
                <a:moveTo>
                  <a:pt x="2231" y="66"/>
                </a:moveTo>
                <a:lnTo>
                  <a:pt x="2402" y="66"/>
                </a:lnTo>
                <a:lnTo>
                  <a:pt x="2402" y="8"/>
                </a:lnTo>
                <a:moveTo>
                  <a:pt x="2402" y="66"/>
                </a:moveTo>
                <a:lnTo>
                  <a:pt x="2575" y="63"/>
                </a:lnTo>
                <a:moveTo>
                  <a:pt x="2575" y="1"/>
                </a:moveTo>
                <a:lnTo>
                  <a:pt x="2565" y="3"/>
                </a:lnTo>
                <a:lnTo>
                  <a:pt x="2558" y="13"/>
                </a:lnTo>
                <a:lnTo>
                  <a:pt x="2558" y="22"/>
                </a:lnTo>
                <a:lnTo>
                  <a:pt x="2565" y="32"/>
                </a:lnTo>
                <a:lnTo>
                  <a:pt x="2575" y="34"/>
                </a:lnTo>
                <a:lnTo>
                  <a:pt x="2584" y="32"/>
                </a:lnTo>
                <a:lnTo>
                  <a:pt x="2591" y="22"/>
                </a:lnTo>
                <a:lnTo>
                  <a:pt x="2591" y="13"/>
                </a:lnTo>
                <a:lnTo>
                  <a:pt x="2584" y="3"/>
                </a:lnTo>
                <a:lnTo>
                  <a:pt x="2575" y="1"/>
                </a:lnTo>
                <a:close/>
                <a:moveTo>
                  <a:pt x="2575" y="3"/>
                </a:moveTo>
                <a:lnTo>
                  <a:pt x="2565" y="6"/>
                </a:lnTo>
                <a:lnTo>
                  <a:pt x="2560" y="15"/>
                </a:lnTo>
                <a:lnTo>
                  <a:pt x="2563" y="25"/>
                </a:lnTo>
                <a:lnTo>
                  <a:pt x="2570" y="32"/>
                </a:lnTo>
                <a:lnTo>
                  <a:pt x="2580" y="32"/>
                </a:lnTo>
                <a:lnTo>
                  <a:pt x="2587" y="25"/>
                </a:lnTo>
                <a:lnTo>
                  <a:pt x="2589" y="15"/>
                </a:lnTo>
                <a:lnTo>
                  <a:pt x="2584" y="6"/>
                </a:lnTo>
                <a:lnTo>
                  <a:pt x="2575" y="3"/>
                </a:lnTo>
                <a:close/>
                <a:moveTo>
                  <a:pt x="2575" y="6"/>
                </a:moveTo>
                <a:lnTo>
                  <a:pt x="2565" y="8"/>
                </a:lnTo>
                <a:lnTo>
                  <a:pt x="2563" y="18"/>
                </a:lnTo>
                <a:lnTo>
                  <a:pt x="2565" y="27"/>
                </a:lnTo>
                <a:lnTo>
                  <a:pt x="2575" y="30"/>
                </a:lnTo>
                <a:lnTo>
                  <a:pt x="2584" y="27"/>
                </a:lnTo>
                <a:lnTo>
                  <a:pt x="2587" y="18"/>
                </a:lnTo>
                <a:lnTo>
                  <a:pt x="2584" y="8"/>
                </a:lnTo>
                <a:lnTo>
                  <a:pt x="2575" y="6"/>
                </a:lnTo>
                <a:close/>
                <a:moveTo>
                  <a:pt x="2584" y="18"/>
                </a:moveTo>
                <a:lnTo>
                  <a:pt x="2582" y="10"/>
                </a:lnTo>
                <a:lnTo>
                  <a:pt x="2575" y="8"/>
                </a:lnTo>
                <a:lnTo>
                  <a:pt x="2567" y="10"/>
                </a:lnTo>
                <a:lnTo>
                  <a:pt x="2565" y="18"/>
                </a:lnTo>
                <a:lnTo>
                  <a:pt x="2567" y="25"/>
                </a:lnTo>
                <a:lnTo>
                  <a:pt x="2575" y="27"/>
                </a:lnTo>
                <a:lnTo>
                  <a:pt x="2582" y="25"/>
                </a:lnTo>
                <a:lnTo>
                  <a:pt x="2584" y="18"/>
                </a:lnTo>
                <a:close/>
                <a:moveTo>
                  <a:pt x="2575" y="10"/>
                </a:moveTo>
                <a:lnTo>
                  <a:pt x="2567" y="15"/>
                </a:lnTo>
                <a:lnTo>
                  <a:pt x="2567" y="22"/>
                </a:lnTo>
                <a:lnTo>
                  <a:pt x="2575" y="25"/>
                </a:lnTo>
                <a:lnTo>
                  <a:pt x="2582" y="20"/>
                </a:lnTo>
                <a:lnTo>
                  <a:pt x="2582" y="13"/>
                </a:lnTo>
                <a:lnTo>
                  <a:pt x="2575" y="10"/>
                </a:lnTo>
                <a:close/>
                <a:moveTo>
                  <a:pt x="2575" y="13"/>
                </a:moveTo>
                <a:lnTo>
                  <a:pt x="2570" y="15"/>
                </a:lnTo>
                <a:lnTo>
                  <a:pt x="2572" y="22"/>
                </a:lnTo>
                <a:lnTo>
                  <a:pt x="2577" y="22"/>
                </a:lnTo>
                <a:lnTo>
                  <a:pt x="2580" y="15"/>
                </a:lnTo>
                <a:lnTo>
                  <a:pt x="2575" y="13"/>
                </a:lnTo>
                <a:close/>
                <a:moveTo>
                  <a:pt x="2575" y="15"/>
                </a:moveTo>
                <a:lnTo>
                  <a:pt x="2572" y="18"/>
                </a:lnTo>
                <a:lnTo>
                  <a:pt x="2575" y="20"/>
                </a:lnTo>
                <a:lnTo>
                  <a:pt x="2577" y="18"/>
                </a:lnTo>
                <a:lnTo>
                  <a:pt x="2575" y="15"/>
                </a:lnTo>
                <a:close/>
                <a:moveTo>
                  <a:pt x="2575" y="18"/>
                </a:moveTo>
                <a:lnTo>
                  <a:pt x="2575" y="15"/>
                </a:lnTo>
                <a:moveTo>
                  <a:pt x="2575" y="63"/>
                </a:moveTo>
                <a:lnTo>
                  <a:pt x="2745" y="63"/>
                </a:lnTo>
                <a:lnTo>
                  <a:pt x="2745" y="8"/>
                </a:lnTo>
                <a:moveTo>
                  <a:pt x="2745" y="63"/>
                </a:moveTo>
                <a:lnTo>
                  <a:pt x="2918" y="63"/>
                </a:lnTo>
                <a:moveTo>
                  <a:pt x="2918" y="1"/>
                </a:moveTo>
                <a:lnTo>
                  <a:pt x="2908" y="3"/>
                </a:lnTo>
                <a:lnTo>
                  <a:pt x="2901" y="13"/>
                </a:lnTo>
                <a:lnTo>
                  <a:pt x="2901" y="22"/>
                </a:lnTo>
                <a:lnTo>
                  <a:pt x="2908" y="32"/>
                </a:lnTo>
                <a:lnTo>
                  <a:pt x="2918" y="34"/>
                </a:lnTo>
                <a:lnTo>
                  <a:pt x="2927" y="32"/>
                </a:lnTo>
                <a:lnTo>
                  <a:pt x="2935" y="22"/>
                </a:lnTo>
                <a:lnTo>
                  <a:pt x="2935" y="13"/>
                </a:lnTo>
                <a:lnTo>
                  <a:pt x="2927" y="3"/>
                </a:lnTo>
                <a:lnTo>
                  <a:pt x="2918" y="1"/>
                </a:lnTo>
                <a:close/>
                <a:moveTo>
                  <a:pt x="2918" y="3"/>
                </a:moveTo>
                <a:lnTo>
                  <a:pt x="2908" y="6"/>
                </a:lnTo>
                <a:lnTo>
                  <a:pt x="2904" y="15"/>
                </a:lnTo>
                <a:lnTo>
                  <a:pt x="2906" y="25"/>
                </a:lnTo>
                <a:lnTo>
                  <a:pt x="2913" y="32"/>
                </a:lnTo>
                <a:lnTo>
                  <a:pt x="2923" y="32"/>
                </a:lnTo>
                <a:lnTo>
                  <a:pt x="2930" y="25"/>
                </a:lnTo>
                <a:lnTo>
                  <a:pt x="2932" y="15"/>
                </a:lnTo>
                <a:lnTo>
                  <a:pt x="2927" y="6"/>
                </a:lnTo>
                <a:lnTo>
                  <a:pt x="2918" y="3"/>
                </a:lnTo>
                <a:close/>
                <a:moveTo>
                  <a:pt x="2918" y="6"/>
                </a:moveTo>
                <a:lnTo>
                  <a:pt x="2908" y="8"/>
                </a:lnTo>
                <a:lnTo>
                  <a:pt x="2906" y="18"/>
                </a:lnTo>
                <a:lnTo>
                  <a:pt x="2908" y="27"/>
                </a:lnTo>
                <a:lnTo>
                  <a:pt x="2918" y="30"/>
                </a:lnTo>
                <a:lnTo>
                  <a:pt x="2927" y="27"/>
                </a:lnTo>
                <a:lnTo>
                  <a:pt x="2930" y="18"/>
                </a:lnTo>
                <a:lnTo>
                  <a:pt x="2927" y="8"/>
                </a:lnTo>
                <a:lnTo>
                  <a:pt x="2918" y="6"/>
                </a:lnTo>
                <a:close/>
                <a:moveTo>
                  <a:pt x="2927" y="18"/>
                </a:moveTo>
                <a:lnTo>
                  <a:pt x="2925" y="10"/>
                </a:lnTo>
                <a:lnTo>
                  <a:pt x="2918" y="8"/>
                </a:lnTo>
                <a:lnTo>
                  <a:pt x="2911" y="10"/>
                </a:lnTo>
                <a:lnTo>
                  <a:pt x="2908" y="18"/>
                </a:lnTo>
                <a:lnTo>
                  <a:pt x="2911" y="25"/>
                </a:lnTo>
                <a:lnTo>
                  <a:pt x="2918" y="27"/>
                </a:lnTo>
                <a:lnTo>
                  <a:pt x="2925" y="25"/>
                </a:lnTo>
                <a:lnTo>
                  <a:pt x="2927" y="18"/>
                </a:lnTo>
                <a:close/>
                <a:moveTo>
                  <a:pt x="2918" y="10"/>
                </a:moveTo>
                <a:lnTo>
                  <a:pt x="2911" y="15"/>
                </a:lnTo>
                <a:lnTo>
                  <a:pt x="2911" y="22"/>
                </a:lnTo>
                <a:lnTo>
                  <a:pt x="2918" y="25"/>
                </a:lnTo>
                <a:lnTo>
                  <a:pt x="2925" y="20"/>
                </a:lnTo>
                <a:lnTo>
                  <a:pt x="2925" y="13"/>
                </a:lnTo>
                <a:lnTo>
                  <a:pt x="2918" y="10"/>
                </a:lnTo>
                <a:close/>
                <a:moveTo>
                  <a:pt x="2918" y="13"/>
                </a:moveTo>
                <a:lnTo>
                  <a:pt x="2913" y="15"/>
                </a:lnTo>
                <a:lnTo>
                  <a:pt x="2915" y="22"/>
                </a:lnTo>
                <a:lnTo>
                  <a:pt x="2920" y="22"/>
                </a:lnTo>
                <a:lnTo>
                  <a:pt x="2923" y="15"/>
                </a:lnTo>
                <a:lnTo>
                  <a:pt x="2918" y="13"/>
                </a:lnTo>
                <a:close/>
                <a:moveTo>
                  <a:pt x="2918" y="15"/>
                </a:moveTo>
                <a:lnTo>
                  <a:pt x="2915" y="18"/>
                </a:lnTo>
                <a:lnTo>
                  <a:pt x="2918" y="20"/>
                </a:lnTo>
                <a:lnTo>
                  <a:pt x="2920" y="18"/>
                </a:lnTo>
                <a:lnTo>
                  <a:pt x="2918" y="15"/>
                </a:lnTo>
                <a:close/>
                <a:moveTo>
                  <a:pt x="2918" y="18"/>
                </a:moveTo>
                <a:lnTo>
                  <a:pt x="2918" y="15"/>
                </a:lnTo>
                <a:moveTo>
                  <a:pt x="2918" y="63"/>
                </a:moveTo>
                <a:lnTo>
                  <a:pt x="3091" y="63"/>
                </a:lnTo>
                <a:lnTo>
                  <a:pt x="3091" y="8"/>
                </a:lnTo>
                <a:moveTo>
                  <a:pt x="3091" y="63"/>
                </a:moveTo>
                <a:lnTo>
                  <a:pt x="3261" y="63"/>
                </a:lnTo>
                <a:moveTo>
                  <a:pt x="3261" y="1"/>
                </a:moveTo>
                <a:lnTo>
                  <a:pt x="3251" y="3"/>
                </a:lnTo>
                <a:lnTo>
                  <a:pt x="3244" y="13"/>
                </a:lnTo>
                <a:lnTo>
                  <a:pt x="3244" y="22"/>
                </a:lnTo>
                <a:lnTo>
                  <a:pt x="3251" y="32"/>
                </a:lnTo>
                <a:lnTo>
                  <a:pt x="3261" y="34"/>
                </a:lnTo>
                <a:lnTo>
                  <a:pt x="3271" y="32"/>
                </a:lnTo>
                <a:lnTo>
                  <a:pt x="3278" y="22"/>
                </a:lnTo>
                <a:lnTo>
                  <a:pt x="3278" y="13"/>
                </a:lnTo>
                <a:lnTo>
                  <a:pt x="3271" y="3"/>
                </a:lnTo>
                <a:lnTo>
                  <a:pt x="3261" y="1"/>
                </a:lnTo>
                <a:close/>
                <a:moveTo>
                  <a:pt x="3261" y="3"/>
                </a:moveTo>
                <a:lnTo>
                  <a:pt x="3251" y="6"/>
                </a:lnTo>
                <a:lnTo>
                  <a:pt x="3247" y="15"/>
                </a:lnTo>
                <a:lnTo>
                  <a:pt x="3249" y="25"/>
                </a:lnTo>
                <a:lnTo>
                  <a:pt x="3256" y="32"/>
                </a:lnTo>
                <a:lnTo>
                  <a:pt x="3266" y="32"/>
                </a:lnTo>
                <a:lnTo>
                  <a:pt x="3273" y="25"/>
                </a:lnTo>
                <a:lnTo>
                  <a:pt x="3275" y="15"/>
                </a:lnTo>
                <a:lnTo>
                  <a:pt x="3271" y="6"/>
                </a:lnTo>
                <a:lnTo>
                  <a:pt x="3261" y="3"/>
                </a:lnTo>
                <a:close/>
                <a:moveTo>
                  <a:pt x="3261" y="6"/>
                </a:moveTo>
                <a:lnTo>
                  <a:pt x="3251" y="8"/>
                </a:lnTo>
                <a:lnTo>
                  <a:pt x="3249" y="18"/>
                </a:lnTo>
                <a:lnTo>
                  <a:pt x="3251" y="27"/>
                </a:lnTo>
                <a:lnTo>
                  <a:pt x="3261" y="30"/>
                </a:lnTo>
                <a:lnTo>
                  <a:pt x="3271" y="27"/>
                </a:lnTo>
                <a:lnTo>
                  <a:pt x="3273" y="18"/>
                </a:lnTo>
                <a:lnTo>
                  <a:pt x="3271" y="8"/>
                </a:lnTo>
                <a:lnTo>
                  <a:pt x="3261" y="6"/>
                </a:lnTo>
                <a:close/>
                <a:moveTo>
                  <a:pt x="3271" y="18"/>
                </a:moveTo>
                <a:lnTo>
                  <a:pt x="3268" y="10"/>
                </a:lnTo>
                <a:lnTo>
                  <a:pt x="3261" y="8"/>
                </a:lnTo>
                <a:lnTo>
                  <a:pt x="3254" y="10"/>
                </a:lnTo>
                <a:lnTo>
                  <a:pt x="3251" y="18"/>
                </a:lnTo>
                <a:lnTo>
                  <a:pt x="3254" y="25"/>
                </a:lnTo>
                <a:lnTo>
                  <a:pt x="3261" y="27"/>
                </a:lnTo>
                <a:lnTo>
                  <a:pt x="3268" y="25"/>
                </a:lnTo>
                <a:lnTo>
                  <a:pt x="3271" y="18"/>
                </a:lnTo>
                <a:close/>
                <a:moveTo>
                  <a:pt x="3261" y="10"/>
                </a:moveTo>
                <a:lnTo>
                  <a:pt x="3254" y="15"/>
                </a:lnTo>
                <a:lnTo>
                  <a:pt x="3254" y="22"/>
                </a:lnTo>
                <a:lnTo>
                  <a:pt x="3261" y="25"/>
                </a:lnTo>
                <a:lnTo>
                  <a:pt x="3268" y="20"/>
                </a:lnTo>
                <a:lnTo>
                  <a:pt x="3268" y="13"/>
                </a:lnTo>
                <a:lnTo>
                  <a:pt x="3261" y="10"/>
                </a:lnTo>
                <a:close/>
                <a:moveTo>
                  <a:pt x="3261" y="13"/>
                </a:moveTo>
                <a:lnTo>
                  <a:pt x="3256" y="15"/>
                </a:lnTo>
                <a:lnTo>
                  <a:pt x="3259" y="22"/>
                </a:lnTo>
                <a:lnTo>
                  <a:pt x="3264" y="22"/>
                </a:lnTo>
                <a:lnTo>
                  <a:pt x="3266" y="15"/>
                </a:lnTo>
                <a:lnTo>
                  <a:pt x="3261" y="13"/>
                </a:lnTo>
                <a:close/>
                <a:moveTo>
                  <a:pt x="3261" y="15"/>
                </a:moveTo>
                <a:lnTo>
                  <a:pt x="3259" y="18"/>
                </a:lnTo>
                <a:lnTo>
                  <a:pt x="3261" y="20"/>
                </a:lnTo>
                <a:lnTo>
                  <a:pt x="3264" y="18"/>
                </a:lnTo>
                <a:lnTo>
                  <a:pt x="3261" y="15"/>
                </a:lnTo>
                <a:close/>
                <a:moveTo>
                  <a:pt x="3261" y="18"/>
                </a:moveTo>
                <a:lnTo>
                  <a:pt x="3261" y="15"/>
                </a:lnTo>
                <a:moveTo>
                  <a:pt x="3261" y="63"/>
                </a:moveTo>
                <a:lnTo>
                  <a:pt x="3434" y="63"/>
                </a:lnTo>
                <a:lnTo>
                  <a:pt x="3434" y="6"/>
                </a:lnTo>
                <a:moveTo>
                  <a:pt x="3434" y="63"/>
                </a:moveTo>
                <a:lnTo>
                  <a:pt x="3604" y="63"/>
                </a:lnTo>
                <a:moveTo>
                  <a:pt x="3604" y="1"/>
                </a:moveTo>
                <a:lnTo>
                  <a:pt x="3595" y="3"/>
                </a:lnTo>
                <a:lnTo>
                  <a:pt x="3587" y="13"/>
                </a:lnTo>
                <a:lnTo>
                  <a:pt x="3587" y="22"/>
                </a:lnTo>
                <a:lnTo>
                  <a:pt x="3595" y="32"/>
                </a:lnTo>
                <a:lnTo>
                  <a:pt x="3604" y="34"/>
                </a:lnTo>
                <a:lnTo>
                  <a:pt x="3614" y="32"/>
                </a:lnTo>
                <a:lnTo>
                  <a:pt x="3621" y="22"/>
                </a:lnTo>
                <a:lnTo>
                  <a:pt x="3621" y="13"/>
                </a:lnTo>
                <a:lnTo>
                  <a:pt x="3614" y="3"/>
                </a:lnTo>
                <a:lnTo>
                  <a:pt x="3604" y="1"/>
                </a:lnTo>
                <a:close/>
                <a:moveTo>
                  <a:pt x="3604" y="3"/>
                </a:moveTo>
                <a:lnTo>
                  <a:pt x="3595" y="6"/>
                </a:lnTo>
                <a:lnTo>
                  <a:pt x="3590" y="15"/>
                </a:lnTo>
                <a:lnTo>
                  <a:pt x="3592" y="25"/>
                </a:lnTo>
                <a:lnTo>
                  <a:pt x="3600" y="32"/>
                </a:lnTo>
                <a:lnTo>
                  <a:pt x="3609" y="32"/>
                </a:lnTo>
                <a:lnTo>
                  <a:pt x="3616" y="25"/>
                </a:lnTo>
                <a:lnTo>
                  <a:pt x="3619" y="15"/>
                </a:lnTo>
                <a:lnTo>
                  <a:pt x="3614" y="6"/>
                </a:lnTo>
                <a:lnTo>
                  <a:pt x="3604" y="3"/>
                </a:lnTo>
                <a:close/>
                <a:moveTo>
                  <a:pt x="3604" y="6"/>
                </a:moveTo>
                <a:lnTo>
                  <a:pt x="3595" y="8"/>
                </a:lnTo>
                <a:lnTo>
                  <a:pt x="3592" y="18"/>
                </a:lnTo>
                <a:lnTo>
                  <a:pt x="3595" y="27"/>
                </a:lnTo>
                <a:lnTo>
                  <a:pt x="3604" y="30"/>
                </a:lnTo>
                <a:lnTo>
                  <a:pt x="3614" y="27"/>
                </a:lnTo>
                <a:lnTo>
                  <a:pt x="3616" y="18"/>
                </a:lnTo>
                <a:lnTo>
                  <a:pt x="3614" y="8"/>
                </a:lnTo>
                <a:lnTo>
                  <a:pt x="3604" y="6"/>
                </a:lnTo>
                <a:close/>
                <a:moveTo>
                  <a:pt x="3614" y="18"/>
                </a:moveTo>
                <a:lnTo>
                  <a:pt x="3611" y="10"/>
                </a:lnTo>
                <a:lnTo>
                  <a:pt x="3604" y="8"/>
                </a:lnTo>
                <a:lnTo>
                  <a:pt x="3597" y="10"/>
                </a:lnTo>
                <a:lnTo>
                  <a:pt x="3595" y="18"/>
                </a:lnTo>
                <a:lnTo>
                  <a:pt x="3597" y="25"/>
                </a:lnTo>
                <a:lnTo>
                  <a:pt x="3604" y="27"/>
                </a:lnTo>
                <a:lnTo>
                  <a:pt x="3611" y="25"/>
                </a:lnTo>
                <a:lnTo>
                  <a:pt x="3614" y="18"/>
                </a:lnTo>
                <a:close/>
                <a:moveTo>
                  <a:pt x="3604" y="10"/>
                </a:moveTo>
                <a:lnTo>
                  <a:pt x="3597" y="15"/>
                </a:lnTo>
                <a:lnTo>
                  <a:pt x="3597" y="22"/>
                </a:lnTo>
                <a:lnTo>
                  <a:pt x="3604" y="25"/>
                </a:lnTo>
                <a:lnTo>
                  <a:pt x="3611" y="20"/>
                </a:lnTo>
                <a:lnTo>
                  <a:pt x="3611" y="13"/>
                </a:lnTo>
                <a:lnTo>
                  <a:pt x="3604" y="10"/>
                </a:lnTo>
                <a:close/>
                <a:moveTo>
                  <a:pt x="3604" y="13"/>
                </a:moveTo>
                <a:lnTo>
                  <a:pt x="3600" y="15"/>
                </a:lnTo>
                <a:lnTo>
                  <a:pt x="3602" y="22"/>
                </a:lnTo>
                <a:lnTo>
                  <a:pt x="3607" y="22"/>
                </a:lnTo>
                <a:lnTo>
                  <a:pt x="3609" y="15"/>
                </a:lnTo>
                <a:lnTo>
                  <a:pt x="3604" y="13"/>
                </a:lnTo>
                <a:close/>
                <a:moveTo>
                  <a:pt x="3604" y="15"/>
                </a:moveTo>
                <a:lnTo>
                  <a:pt x="3602" y="18"/>
                </a:lnTo>
                <a:lnTo>
                  <a:pt x="3604" y="20"/>
                </a:lnTo>
                <a:lnTo>
                  <a:pt x="3607" y="18"/>
                </a:lnTo>
                <a:lnTo>
                  <a:pt x="3604" y="15"/>
                </a:lnTo>
                <a:close/>
                <a:moveTo>
                  <a:pt x="3604" y="18"/>
                </a:moveTo>
                <a:lnTo>
                  <a:pt x="3604" y="15"/>
                </a:lnTo>
                <a:moveTo>
                  <a:pt x="3604" y="63"/>
                </a:moveTo>
                <a:lnTo>
                  <a:pt x="3777" y="63"/>
                </a:lnTo>
                <a:lnTo>
                  <a:pt x="3777" y="6"/>
                </a:lnTo>
                <a:moveTo>
                  <a:pt x="3777" y="63"/>
                </a:moveTo>
                <a:lnTo>
                  <a:pt x="3947" y="63"/>
                </a:lnTo>
                <a:moveTo>
                  <a:pt x="3947" y="1"/>
                </a:moveTo>
                <a:lnTo>
                  <a:pt x="3938" y="3"/>
                </a:lnTo>
                <a:lnTo>
                  <a:pt x="3931" y="13"/>
                </a:lnTo>
                <a:lnTo>
                  <a:pt x="3931" y="22"/>
                </a:lnTo>
                <a:lnTo>
                  <a:pt x="3938" y="32"/>
                </a:lnTo>
                <a:lnTo>
                  <a:pt x="3947" y="34"/>
                </a:lnTo>
                <a:lnTo>
                  <a:pt x="3957" y="32"/>
                </a:lnTo>
                <a:lnTo>
                  <a:pt x="3964" y="22"/>
                </a:lnTo>
                <a:lnTo>
                  <a:pt x="3964" y="13"/>
                </a:lnTo>
                <a:lnTo>
                  <a:pt x="3957" y="3"/>
                </a:lnTo>
                <a:lnTo>
                  <a:pt x="3947" y="1"/>
                </a:lnTo>
                <a:close/>
                <a:moveTo>
                  <a:pt x="3947" y="3"/>
                </a:moveTo>
                <a:lnTo>
                  <a:pt x="3938" y="6"/>
                </a:lnTo>
                <a:lnTo>
                  <a:pt x="3933" y="15"/>
                </a:lnTo>
                <a:lnTo>
                  <a:pt x="3935" y="25"/>
                </a:lnTo>
                <a:lnTo>
                  <a:pt x="3943" y="32"/>
                </a:lnTo>
                <a:lnTo>
                  <a:pt x="3952" y="32"/>
                </a:lnTo>
                <a:lnTo>
                  <a:pt x="3960" y="25"/>
                </a:lnTo>
                <a:lnTo>
                  <a:pt x="3962" y="15"/>
                </a:lnTo>
                <a:lnTo>
                  <a:pt x="3957" y="6"/>
                </a:lnTo>
                <a:lnTo>
                  <a:pt x="3947" y="3"/>
                </a:lnTo>
                <a:close/>
                <a:moveTo>
                  <a:pt x="3947" y="6"/>
                </a:moveTo>
                <a:lnTo>
                  <a:pt x="3938" y="8"/>
                </a:lnTo>
                <a:lnTo>
                  <a:pt x="3935" y="18"/>
                </a:lnTo>
                <a:lnTo>
                  <a:pt x="3938" y="27"/>
                </a:lnTo>
                <a:lnTo>
                  <a:pt x="3947" y="30"/>
                </a:lnTo>
                <a:lnTo>
                  <a:pt x="3957" y="27"/>
                </a:lnTo>
                <a:lnTo>
                  <a:pt x="3960" y="18"/>
                </a:lnTo>
                <a:lnTo>
                  <a:pt x="3957" y="8"/>
                </a:lnTo>
                <a:lnTo>
                  <a:pt x="3947" y="6"/>
                </a:lnTo>
                <a:close/>
                <a:moveTo>
                  <a:pt x="3957" y="18"/>
                </a:moveTo>
                <a:lnTo>
                  <a:pt x="3955" y="10"/>
                </a:lnTo>
                <a:lnTo>
                  <a:pt x="3947" y="8"/>
                </a:lnTo>
                <a:lnTo>
                  <a:pt x="3940" y="10"/>
                </a:lnTo>
                <a:lnTo>
                  <a:pt x="3938" y="18"/>
                </a:lnTo>
                <a:lnTo>
                  <a:pt x="3940" y="25"/>
                </a:lnTo>
                <a:lnTo>
                  <a:pt x="3947" y="27"/>
                </a:lnTo>
                <a:lnTo>
                  <a:pt x="3955" y="25"/>
                </a:lnTo>
                <a:lnTo>
                  <a:pt x="3957" y="18"/>
                </a:lnTo>
                <a:close/>
                <a:moveTo>
                  <a:pt x="3947" y="10"/>
                </a:moveTo>
                <a:lnTo>
                  <a:pt x="3940" y="15"/>
                </a:lnTo>
                <a:lnTo>
                  <a:pt x="3940" y="22"/>
                </a:lnTo>
                <a:lnTo>
                  <a:pt x="3947" y="25"/>
                </a:lnTo>
                <a:lnTo>
                  <a:pt x="3955" y="20"/>
                </a:lnTo>
                <a:lnTo>
                  <a:pt x="3955" y="13"/>
                </a:lnTo>
                <a:lnTo>
                  <a:pt x="3947" y="10"/>
                </a:lnTo>
                <a:close/>
                <a:moveTo>
                  <a:pt x="3947" y="13"/>
                </a:moveTo>
                <a:lnTo>
                  <a:pt x="3943" y="15"/>
                </a:lnTo>
                <a:lnTo>
                  <a:pt x="3945" y="22"/>
                </a:lnTo>
                <a:lnTo>
                  <a:pt x="3950" y="22"/>
                </a:lnTo>
                <a:lnTo>
                  <a:pt x="3952" y="15"/>
                </a:lnTo>
                <a:lnTo>
                  <a:pt x="3947" y="13"/>
                </a:lnTo>
                <a:close/>
                <a:moveTo>
                  <a:pt x="3947" y="15"/>
                </a:moveTo>
                <a:lnTo>
                  <a:pt x="3945" y="18"/>
                </a:lnTo>
                <a:lnTo>
                  <a:pt x="3947" y="20"/>
                </a:lnTo>
                <a:lnTo>
                  <a:pt x="3950" y="18"/>
                </a:lnTo>
                <a:lnTo>
                  <a:pt x="3947" y="15"/>
                </a:lnTo>
                <a:close/>
                <a:moveTo>
                  <a:pt x="3947" y="18"/>
                </a:moveTo>
                <a:lnTo>
                  <a:pt x="3947" y="15"/>
                </a:lnTo>
                <a:moveTo>
                  <a:pt x="3947" y="63"/>
                </a:moveTo>
                <a:lnTo>
                  <a:pt x="4120" y="63"/>
                </a:lnTo>
                <a:lnTo>
                  <a:pt x="4120" y="6"/>
                </a:lnTo>
                <a:moveTo>
                  <a:pt x="4120" y="63"/>
                </a:moveTo>
                <a:lnTo>
                  <a:pt x="4291" y="63"/>
                </a:lnTo>
                <a:moveTo>
                  <a:pt x="4291" y="1"/>
                </a:moveTo>
                <a:lnTo>
                  <a:pt x="4281" y="3"/>
                </a:lnTo>
                <a:lnTo>
                  <a:pt x="4274" y="13"/>
                </a:lnTo>
                <a:lnTo>
                  <a:pt x="4274" y="22"/>
                </a:lnTo>
                <a:lnTo>
                  <a:pt x="4281" y="32"/>
                </a:lnTo>
                <a:lnTo>
                  <a:pt x="4291" y="34"/>
                </a:lnTo>
                <a:lnTo>
                  <a:pt x="4300" y="32"/>
                </a:lnTo>
                <a:lnTo>
                  <a:pt x="4307" y="22"/>
                </a:lnTo>
                <a:lnTo>
                  <a:pt x="4307" y="13"/>
                </a:lnTo>
                <a:lnTo>
                  <a:pt x="4300" y="3"/>
                </a:lnTo>
                <a:lnTo>
                  <a:pt x="4291" y="1"/>
                </a:lnTo>
                <a:close/>
                <a:moveTo>
                  <a:pt x="4291" y="3"/>
                </a:moveTo>
                <a:lnTo>
                  <a:pt x="4281" y="6"/>
                </a:lnTo>
                <a:lnTo>
                  <a:pt x="4276" y="15"/>
                </a:lnTo>
                <a:lnTo>
                  <a:pt x="4279" y="25"/>
                </a:lnTo>
                <a:lnTo>
                  <a:pt x="4286" y="32"/>
                </a:lnTo>
                <a:lnTo>
                  <a:pt x="4295" y="32"/>
                </a:lnTo>
                <a:lnTo>
                  <a:pt x="4303" y="25"/>
                </a:lnTo>
                <a:lnTo>
                  <a:pt x="4305" y="15"/>
                </a:lnTo>
                <a:lnTo>
                  <a:pt x="4300" y="6"/>
                </a:lnTo>
                <a:lnTo>
                  <a:pt x="4291" y="3"/>
                </a:lnTo>
                <a:close/>
                <a:moveTo>
                  <a:pt x="4291" y="6"/>
                </a:moveTo>
                <a:lnTo>
                  <a:pt x="4281" y="8"/>
                </a:lnTo>
                <a:lnTo>
                  <a:pt x="4279" y="18"/>
                </a:lnTo>
                <a:lnTo>
                  <a:pt x="4281" y="27"/>
                </a:lnTo>
                <a:lnTo>
                  <a:pt x="4291" y="30"/>
                </a:lnTo>
                <a:lnTo>
                  <a:pt x="4300" y="27"/>
                </a:lnTo>
                <a:lnTo>
                  <a:pt x="4303" y="18"/>
                </a:lnTo>
                <a:lnTo>
                  <a:pt x="4300" y="8"/>
                </a:lnTo>
                <a:lnTo>
                  <a:pt x="4291" y="6"/>
                </a:lnTo>
                <a:close/>
                <a:moveTo>
                  <a:pt x="4300" y="18"/>
                </a:moveTo>
                <a:lnTo>
                  <a:pt x="4298" y="10"/>
                </a:lnTo>
                <a:lnTo>
                  <a:pt x="4291" y="8"/>
                </a:lnTo>
                <a:lnTo>
                  <a:pt x="4284" y="10"/>
                </a:lnTo>
                <a:lnTo>
                  <a:pt x="4281" y="18"/>
                </a:lnTo>
                <a:lnTo>
                  <a:pt x="4284" y="25"/>
                </a:lnTo>
                <a:lnTo>
                  <a:pt x="4291" y="27"/>
                </a:lnTo>
                <a:lnTo>
                  <a:pt x="4298" y="25"/>
                </a:lnTo>
                <a:lnTo>
                  <a:pt x="4300" y="18"/>
                </a:lnTo>
                <a:close/>
                <a:moveTo>
                  <a:pt x="4291" y="10"/>
                </a:moveTo>
                <a:lnTo>
                  <a:pt x="4284" y="15"/>
                </a:lnTo>
                <a:lnTo>
                  <a:pt x="4284" y="22"/>
                </a:lnTo>
                <a:lnTo>
                  <a:pt x="4291" y="25"/>
                </a:lnTo>
                <a:lnTo>
                  <a:pt x="4298" y="20"/>
                </a:lnTo>
                <a:lnTo>
                  <a:pt x="4298" y="13"/>
                </a:lnTo>
                <a:lnTo>
                  <a:pt x="4291" y="10"/>
                </a:lnTo>
                <a:close/>
                <a:moveTo>
                  <a:pt x="4291" y="13"/>
                </a:moveTo>
                <a:lnTo>
                  <a:pt x="4286" y="15"/>
                </a:lnTo>
                <a:lnTo>
                  <a:pt x="4288" y="22"/>
                </a:lnTo>
                <a:lnTo>
                  <a:pt x="4293" y="22"/>
                </a:lnTo>
                <a:lnTo>
                  <a:pt x="4295" y="15"/>
                </a:lnTo>
                <a:lnTo>
                  <a:pt x="4291" y="13"/>
                </a:lnTo>
                <a:close/>
                <a:moveTo>
                  <a:pt x="4291" y="15"/>
                </a:moveTo>
                <a:lnTo>
                  <a:pt x="4288" y="18"/>
                </a:lnTo>
                <a:lnTo>
                  <a:pt x="4291" y="20"/>
                </a:lnTo>
                <a:lnTo>
                  <a:pt x="4293" y="18"/>
                </a:lnTo>
                <a:lnTo>
                  <a:pt x="4291" y="15"/>
                </a:lnTo>
                <a:close/>
                <a:moveTo>
                  <a:pt x="4291" y="18"/>
                </a:moveTo>
                <a:lnTo>
                  <a:pt x="4291" y="15"/>
                </a:lnTo>
                <a:moveTo>
                  <a:pt x="4291" y="63"/>
                </a:moveTo>
                <a:lnTo>
                  <a:pt x="4464" y="63"/>
                </a:lnTo>
                <a:lnTo>
                  <a:pt x="4464" y="6"/>
                </a:lnTo>
                <a:moveTo>
                  <a:pt x="4464" y="63"/>
                </a:moveTo>
                <a:lnTo>
                  <a:pt x="4636" y="63"/>
                </a:lnTo>
                <a:moveTo>
                  <a:pt x="4636" y="1"/>
                </a:moveTo>
                <a:lnTo>
                  <a:pt x="4627" y="3"/>
                </a:lnTo>
                <a:lnTo>
                  <a:pt x="4620" y="13"/>
                </a:lnTo>
                <a:lnTo>
                  <a:pt x="4620" y="22"/>
                </a:lnTo>
                <a:lnTo>
                  <a:pt x="4627" y="32"/>
                </a:lnTo>
                <a:lnTo>
                  <a:pt x="4636" y="34"/>
                </a:lnTo>
                <a:lnTo>
                  <a:pt x="4646" y="32"/>
                </a:lnTo>
                <a:lnTo>
                  <a:pt x="4653" y="22"/>
                </a:lnTo>
                <a:lnTo>
                  <a:pt x="4653" y="13"/>
                </a:lnTo>
                <a:lnTo>
                  <a:pt x="4646" y="3"/>
                </a:lnTo>
                <a:lnTo>
                  <a:pt x="4636" y="1"/>
                </a:lnTo>
                <a:close/>
                <a:moveTo>
                  <a:pt x="4636" y="3"/>
                </a:moveTo>
                <a:lnTo>
                  <a:pt x="4627" y="6"/>
                </a:lnTo>
                <a:lnTo>
                  <a:pt x="4622" y="15"/>
                </a:lnTo>
                <a:lnTo>
                  <a:pt x="4624" y="25"/>
                </a:lnTo>
                <a:lnTo>
                  <a:pt x="4631" y="32"/>
                </a:lnTo>
                <a:lnTo>
                  <a:pt x="4641" y="32"/>
                </a:lnTo>
                <a:lnTo>
                  <a:pt x="4648" y="25"/>
                </a:lnTo>
                <a:lnTo>
                  <a:pt x="4651" y="15"/>
                </a:lnTo>
                <a:lnTo>
                  <a:pt x="4646" y="6"/>
                </a:lnTo>
                <a:lnTo>
                  <a:pt x="4636" y="3"/>
                </a:lnTo>
                <a:close/>
                <a:moveTo>
                  <a:pt x="4636" y="6"/>
                </a:moveTo>
                <a:lnTo>
                  <a:pt x="4627" y="8"/>
                </a:lnTo>
                <a:lnTo>
                  <a:pt x="4624" y="18"/>
                </a:lnTo>
                <a:lnTo>
                  <a:pt x="4627" y="27"/>
                </a:lnTo>
                <a:lnTo>
                  <a:pt x="4636" y="30"/>
                </a:lnTo>
                <a:lnTo>
                  <a:pt x="4646" y="27"/>
                </a:lnTo>
                <a:lnTo>
                  <a:pt x="4648" y="18"/>
                </a:lnTo>
                <a:lnTo>
                  <a:pt x="4646" y="8"/>
                </a:lnTo>
                <a:lnTo>
                  <a:pt x="4636" y="6"/>
                </a:lnTo>
                <a:close/>
                <a:moveTo>
                  <a:pt x="4646" y="18"/>
                </a:moveTo>
                <a:lnTo>
                  <a:pt x="4644" y="10"/>
                </a:lnTo>
                <a:lnTo>
                  <a:pt x="4636" y="8"/>
                </a:lnTo>
                <a:lnTo>
                  <a:pt x="4629" y="10"/>
                </a:lnTo>
                <a:lnTo>
                  <a:pt x="4627" y="18"/>
                </a:lnTo>
                <a:lnTo>
                  <a:pt x="4629" y="25"/>
                </a:lnTo>
                <a:lnTo>
                  <a:pt x="4636" y="27"/>
                </a:lnTo>
                <a:lnTo>
                  <a:pt x="4644" y="25"/>
                </a:lnTo>
                <a:lnTo>
                  <a:pt x="4646" y="18"/>
                </a:lnTo>
                <a:close/>
                <a:moveTo>
                  <a:pt x="4636" y="10"/>
                </a:moveTo>
                <a:lnTo>
                  <a:pt x="4629" y="15"/>
                </a:lnTo>
                <a:lnTo>
                  <a:pt x="4629" y="22"/>
                </a:lnTo>
                <a:lnTo>
                  <a:pt x="4636" y="25"/>
                </a:lnTo>
                <a:lnTo>
                  <a:pt x="4644" y="20"/>
                </a:lnTo>
                <a:lnTo>
                  <a:pt x="4644" y="13"/>
                </a:lnTo>
                <a:lnTo>
                  <a:pt x="4636" y="10"/>
                </a:lnTo>
                <a:close/>
                <a:moveTo>
                  <a:pt x="4636" y="13"/>
                </a:moveTo>
                <a:lnTo>
                  <a:pt x="4631" y="15"/>
                </a:lnTo>
                <a:lnTo>
                  <a:pt x="4634" y="22"/>
                </a:lnTo>
                <a:lnTo>
                  <a:pt x="4639" y="22"/>
                </a:lnTo>
                <a:lnTo>
                  <a:pt x="4641" y="15"/>
                </a:lnTo>
                <a:lnTo>
                  <a:pt x="4636" y="13"/>
                </a:lnTo>
                <a:close/>
                <a:moveTo>
                  <a:pt x="4636" y="15"/>
                </a:moveTo>
                <a:lnTo>
                  <a:pt x="4634" y="18"/>
                </a:lnTo>
                <a:lnTo>
                  <a:pt x="4636" y="20"/>
                </a:lnTo>
                <a:lnTo>
                  <a:pt x="4639" y="18"/>
                </a:lnTo>
                <a:lnTo>
                  <a:pt x="4636" y="15"/>
                </a:lnTo>
                <a:close/>
                <a:moveTo>
                  <a:pt x="4636" y="18"/>
                </a:moveTo>
                <a:lnTo>
                  <a:pt x="4636" y="15"/>
                </a:lnTo>
                <a:moveTo>
                  <a:pt x="4636" y="63"/>
                </a:moveTo>
                <a:lnTo>
                  <a:pt x="4807" y="63"/>
                </a:lnTo>
                <a:lnTo>
                  <a:pt x="4807" y="6"/>
                </a:lnTo>
                <a:moveTo>
                  <a:pt x="4807" y="63"/>
                </a:moveTo>
                <a:lnTo>
                  <a:pt x="4980" y="63"/>
                </a:lnTo>
                <a:moveTo>
                  <a:pt x="4980" y="1"/>
                </a:moveTo>
                <a:lnTo>
                  <a:pt x="4970" y="3"/>
                </a:lnTo>
                <a:lnTo>
                  <a:pt x="4963" y="13"/>
                </a:lnTo>
                <a:lnTo>
                  <a:pt x="4963" y="22"/>
                </a:lnTo>
                <a:lnTo>
                  <a:pt x="4970" y="32"/>
                </a:lnTo>
                <a:lnTo>
                  <a:pt x="4980" y="34"/>
                </a:lnTo>
                <a:lnTo>
                  <a:pt x="4989" y="32"/>
                </a:lnTo>
                <a:lnTo>
                  <a:pt x="4996" y="22"/>
                </a:lnTo>
                <a:lnTo>
                  <a:pt x="4996" y="13"/>
                </a:lnTo>
                <a:lnTo>
                  <a:pt x="4989" y="3"/>
                </a:lnTo>
                <a:lnTo>
                  <a:pt x="4980" y="1"/>
                </a:lnTo>
                <a:close/>
                <a:moveTo>
                  <a:pt x="4980" y="3"/>
                </a:moveTo>
                <a:lnTo>
                  <a:pt x="4970" y="6"/>
                </a:lnTo>
                <a:lnTo>
                  <a:pt x="4965" y="15"/>
                </a:lnTo>
                <a:lnTo>
                  <a:pt x="4967" y="25"/>
                </a:lnTo>
                <a:lnTo>
                  <a:pt x="4975" y="32"/>
                </a:lnTo>
                <a:lnTo>
                  <a:pt x="4984" y="32"/>
                </a:lnTo>
                <a:lnTo>
                  <a:pt x="4991" y="25"/>
                </a:lnTo>
                <a:lnTo>
                  <a:pt x="4994" y="15"/>
                </a:lnTo>
                <a:lnTo>
                  <a:pt x="4989" y="6"/>
                </a:lnTo>
                <a:lnTo>
                  <a:pt x="4980" y="3"/>
                </a:lnTo>
                <a:close/>
                <a:moveTo>
                  <a:pt x="4980" y="6"/>
                </a:moveTo>
                <a:lnTo>
                  <a:pt x="4970" y="8"/>
                </a:lnTo>
                <a:lnTo>
                  <a:pt x="4967" y="18"/>
                </a:lnTo>
                <a:lnTo>
                  <a:pt x="4970" y="27"/>
                </a:lnTo>
                <a:lnTo>
                  <a:pt x="4980" y="30"/>
                </a:lnTo>
                <a:lnTo>
                  <a:pt x="4989" y="27"/>
                </a:lnTo>
                <a:lnTo>
                  <a:pt x="4991" y="18"/>
                </a:lnTo>
                <a:lnTo>
                  <a:pt x="4989" y="8"/>
                </a:lnTo>
                <a:lnTo>
                  <a:pt x="4980" y="6"/>
                </a:lnTo>
                <a:close/>
                <a:moveTo>
                  <a:pt x="4989" y="18"/>
                </a:moveTo>
                <a:lnTo>
                  <a:pt x="4987" y="10"/>
                </a:lnTo>
                <a:lnTo>
                  <a:pt x="4980" y="8"/>
                </a:lnTo>
                <a:lnTo>
                  <a:pt x="4972" y="10"/>
                </a:lnTo>
                <a:lnTo>
                  <a:pt x="4970" y="18"/>
                </a:lnTo>
                <a:lnTo>
                  <a:pt x="4972" y="25"/>
                </a:lnTo>
                <a:lnTo>
                  <a:pt x="4980" y="27"/>
                </a:lnTo>
                <a:lnTo>
                  <a:pt x="4987" y="25"/>
                </a:lnTo>
                <a:lnTo>
                  <a:pt x="4989" y="18"/>
                </a:lnTo>
                <a:close/>
                <a:moveTo>
                  <a:pt x="4980" y="10"/>
                </a:moveTo>
                <a:lnTo>
                  <a:pt x="4972" y="15"/>
                </a:lnTo>
                <a:lnTo>
                  <a:pt x="4972" y="22"/>
                </a:lnTo>
                <a:lnTo>
                  <a:pt x="4980" y="25"/>
                </a:lnTo>
                <a:lnTo>
                  <a:pt x="4987" y="20"/>
                </a:lnTo>
                <a:lnTo>
                  <a:pt x="4987" y="13"/>
                </a:lnTo>
                <a:lnTo>
                  <a:pt x="4980" y="10"/>
                </a:lnTo>
                <a:close/>
                <a:moveTo>
                  <a:pt x="4980" y="13"/>
                </a:moveTo>
                <a:lnTo>
                  <a:pt x="4975" y="15"/>
                </a:lnTo>
                <a:lnTo>
                  <a:pt x="4977" y="22"/>
                </a:lnTo>
                <a:lnTo>
                  <a:pt x="4982" y="22"/>
                </a:lnTo>
                <a:lnTo>
                  <a:pt x="4984" y="15"/>
                </a:lnTo>
                <a:lnTo>
                  <a:pt x="4980" y="13"/>
                </a:lnTo>
                <a:close/>
                <a:moveTo>
                  <a:pt x="4980" y="15"/>
                </a:moveTo>
                <a:lnTo>
                  <a:pt x="4977" y="18"/>
                </a:lnTo>
                <a:lnTo>
                  <a:pt x="4980" y="20"/>
                </a:lnTo>
                <a:lnTo>
                  <a:pt x="4982" y="18"/>
                </a:lnTo>
                <a:lnTo>
                  <a:pt x="4980" y="15"/>
                </a:lnTo>
                <a:close/>
                <a:moveTo>
                  <a:pt x="4980" y="18"/>
                </a:moveTo>
                <a:lnTo>
                  <a:pt x="4980" y="15"/>
                </a:lnTo>
                <a:moveTo>
                  <a:pt x="4980" y="63"/>
                </a:moveTo>
                <a:lnTo>
                  <a:pt x="5150" y="63"/>
                </a:lnTo>
                <a:lnTo>
                  <a:pt x="5150" y="6"/>
                </a:lnTo>
                <a:moveTo>
                  <a:pt x="5150" y="63"/>
                </a:moveTo>
                <a:lnTo>
                  <a:pt x="5323" y="63"/>
                </a:lnTo>
                <a:moveTo>
                  <a:pt x="5323" y="1"/>
                </a:moveTo>
                <a:lnTo>
                  <a:pt x="5313" y="3"/>
                </a:lnTo>
                <a:lnTo>
                  <a:pt x="5306" y="13"/>
                </a:lnTo>
                <a:lnTo>
                  <a:pt x="5306" y="22"/>
                </a:lnTo>
                <a:lnTo>
                  <a:pt x="5313" y="32"/>
                </a:lnTo>
                <a:lnTo>
                  <a:pt x="5323" y="34"/>
                </a:lnTo>
                <a:lnTo>
                  <a:pt x="5332" y="32"/>
                </a:lnTo>
                <a:lnTo>
                  <a:pt x="5340" y="22"/>
                </a:lnTo>
                <a:lnTo>
                  <a:pt x="5340" y="13"/>
                </a:lnTo>
                <a:lnTo>
                  <a:pt x="5332" y="3"/>
                </a:lnTo>
                <a:lnTo>
                  <a:pt x="5323" y="1"/>
                </a:lnTo>
                <a:close/>
                <a:moveTo>
                  <a:pt x="5323" y="3"/>
                </a:moveTo>
                <a:lnTo>
                  <a:pt x="5313" y="6"/>
                </a:lnTo>
                <a:lnTo>
                  <a:pt x="5308" y="15"/>
                </a:lnTo>
                <a:lnTo>
                  <a:pt x="5311" y="25"/>
                </a:lnTo>
                <a:lnTo>
                  <a:pt x="5318" y="32"/>
                </a:lnTo>
                <a:lnTo>
                  <a:pt x="5327" y="32"/>
                </a:lnTo>
                <a:lnTo>
                  <a:pt x="5335" y="25"/>
                </a:lnTo>
                <a:lnTo>
                  <a:pt x="5337" y="15"/>
                </a:lnTo>
                <a:lnTo>
                  <a:pt x="5332" y="6"/>
                </a:lnTo>
                <a:lnTo>
                  <a:pt x="5323" y="3"/>
                </a:lnTo>
                <a:close/>
                <a:moveTo>
                  <a:pt x="5323" y="6"/>
                </a:moveTo>
                <a:lnTo>
                  <a:pt x="5313" y="8"/>
                </a:lnTo>
                <a:lnTo>
                  <a:pt x="5311" y="18"/>
                </a:lnTo>
                <a:lnTo>
                  <a:pt x="5313" y="27"/>
                </a:lnTo>
                <a:lnTo>
                  <a:pt x="5323" y="30"/>
                </a:lnTo>
                <a:lnTo>
                  <a:pt x="5332" y="27"/>
                </a:lnTo>
                <a:lnTo>
                  <a:pt x="5335" y="18"/>
                </a:lnTo>
                <a:lnTo>
                  <a:pt x="5332" y="8"/>
                </a:lnTo>
                <a:lnTo>
                  <a:pt x="5323" y="6"/>
                </a:lnTo>
                <a:close/>
                <a:moveTo>
                  <a:pt x="5332" y="18"/>
                </a:moveTo>
                <a:lnTo>
                  <a:pt x="5330" y="10"/>
                </a:lnTo>
                <a:lnTo>
                  <a:pt x="5323" y="8"/>
                </a:lnTo>
                <a:lnTo>
                  <a:pt x="5315" y="10"/>
                </a:lnTo>
                <a:lnTo>
                  <a:pt x="5313" y="18"/>
                </a:lnTo>
                <a:lnTo>
                  <a:pt x="5315" y="25"/>
                </a:lnTo>
                <a:lnTo>
                  <a:pt x="5323" y="27"/>
                </a:lnTo>
                <a:lnTo>
                  <a:pt x="5330" y="25"/>
                </a:lnTo>
                <a:lnTo>
                  <a:pt x="5332" y="18"/>
                </a:lnTo>
                <a:close/>
                <a:moveTo>
                  <a:pt x="5323" y="10"/>
                </a:moveTo>
                <a:lnTo>
                  <a:pt x="5315" y="15"/>
                </a:lnTo>
                <a:lnTo>
                  <a:pt x="5315" y="22"/>
                </a:lnTo>
                <a:lnTo>
                  <a:pt x="5323" y="25"/>
                </a:lnTo>
                <a:lnTo>
                  <a:pt x="5330" y="20"/>
                </a:lnTo>
                <a:lnTo>
                  <a:pt x="5330" y="13"/>
                </a:lnTo>
                <a:lnTo>
                  <a:pt x="5323" y="10"/>
                </a:lnTo>
                <a:close/>
                <a:moveTo>
                  <a:pt x="5323" y="13"/>
                </a:moveTo>
                <a:lnTo>
                  <a:pt x="5318" y="15"/>
                </a:lnTo>
                <a:lnTo>
                  <a:pt x="5320" y="22"/>
                </a:lnTo>
                <a:lnTo>
                  <a:pt x="5325" y="22"/>
                </a:lnTo>
                <a:lnTo>
                  <a:pt x="5327" y="15"/>
                </a:lnTo>
                <a:lnTo>
                  <a:pt x="5323" y="13"/>
                </a:lnTo>
                <a:close/>
                <a:moveTo>
                  <a:pt x="5323" y="15"/>
                </a:moveTo>
                <a:lnTo>
                  <a:pt x="5320" y="18"/>
                </a:lnTo>
                <a:lnTo>
                  <a:pt x="5323" y="20"/>
                </a:lnTo>
                <a:lnTo>
                  <a:pt x="5325" y="18"/>
                </a:lnTo>
                <a:lnTo>
                  <a:pt x="5323" y="15"/>
                </a:lnTo>
                <a:close/>
                <a:moveTo>
                  <a:pt x="5323" y="18"/>
                </a:moveTo>
                <a:lnTo>
                  <a:pt x="5323" y="15"/>
                </a:lnTo>
                <a:moveTo>
                  <a:pt x="5323" y="63"/>
                </a:moveTo>
                <a:lnTo>
                  <a:pt x="5493" y="63"/>
                </a:lnTo>
                <a:lnTo>
                  <a:pt x="5493" y="6"/>
                </a:lnTo>
                <a:moveTo>
                  <a:pt x="5493" y="63"/>
                </a:moveTo>
                <a:lnTo>
                  <a:pt x="5666" y="63"/>
                </a:lnTo>
                <a:moveTo>
                  <a:pt x="5666" y="1"/>
                </a:moveTo>
                <a:lnTo>
                  <a:pt x="5656" y="3"/>
                </a:lnTo>
                <a:lnTo>
                  <a:pt x="5649" y="13"/>
                </a:lnTo>
                <a:lnTo>
                  <a:pt x="5649" y="22"/>
                </a:lnTo>
                <a:lnTo>
                  <a:pt x="5656" y="32"/>
                </a:lnTo>
                <a:lnTo>
                  <a:pt x="5666" y="34"/>
                </a:lnTo>
                <a:lnTo>
                  <a:pt x="5675" y="32"/>
                </a:lnTo>
                <a:lnTo>
                  <a:pt x="5683" y="22"/>
                </a:lnTo>
                <a:lnTo>
                  <a:pt x="5683" y="13"/>
                </a:lnTo>
                <a:lnTo>
                  <a:pt x="5675" y="3"/>
                </a:lnTo>
                <a:lnTo>
                  <a:pt x="5666" y="1"/>
                </a:lnTo>
                <a:close/>
                <a:moveTo>
                  <a:pt x="5666" y="3"/>
                </a:moveTo>
                <a:lnTo>
                  <a:pt x="5656" y="6"/>
                </a:lnTo>
                <a:lnTo>
                  <a:pt x="5651" y="15"/>
                </a:lnTo>
                <a:lnTo>
                  <a:pt x="5654" y="25"/>
                </a:lnTo>
                <a:lnTo>
                  <a:pt x="5661" y="32"/>
                </a:lnTo>
                <a:lnTo>
                  <a:pt x="5671" y="32"/>
                </a:lnTo>
                <a:lnTo>
                  <a:pt x="5678" y="25"/>
                </a:lnTo>
                <a:lnTo>
                  <a:pt x="5680" y="15"/>
                </a:lnTo>
                <a:lnTo>
                  <a:pt x="5675" y="6"/>
                </a:lnTo>
                <a:lnTo>
                  <a:pt x="5666" y="3"/>
                </a:lnTo>
                <a:close/>
                <a:moveTo>
                  <a:pt x="5666" y="6"/>
                </a:moveTo>
                <a:lnTo>
                  <a:pt x="5656" y="8"/>
                </a:lnTo>
                <a:lnTo>
                  <a:pt x="5654" y="18"/>
                </a:lnTo>
                <a:lnTo>
                  <a:pt x="5656" y="27"/>
                </a:lnTo>
                <a:lnTo>
                  <a:pt x="5666" y="30"/>
                </a:lnTo>
                <a:lnTo>
                  <a:pt x="5675" y="27"/>
                </a:lnTo>
                <a:lnTo>
                  <a:pt x="5678" y="18"/>
                </a:lnTo>
                <a:lnTo>
                  <a:pt x="5675" y="8"/>
                </a:lnTo>
                <a:lnTo>
                  <a:pt x="5666" y="6"/>
                </a:lnTo>
                <a:close/>
                <a:moveTo>
                  <a:pt x="5675" y="18"/>
                </a:moveTo>
                <a:lnTo>
                  <a:pt x="5673" y="10"/>
                </a:lnTo>
                <a:lnTo>
                  <a:pt x="5666" y="8"/>
                </a:lnTo>
                <a:lnTo>
                  <a:pt x="5659" y="10"/>
                </a:lnTo>
                <a:lnTo>
                  <a:pt x="5656" y="18"/>
                </a:lnTo>
                <a:lnTo>
                  <a:pt x="5659" y="25"/>
                </a:lnTo>
                <a:lnTo>
                  <a:pt x="5666" y="27"/>
                </a:lnTo>
                <a:lnTo>
                  <a:pt x="5673" y="25"/>
                </a:lnTo>
                <a:lnTo>
                  <a:pt x="5675" y="18"/>
                </a:lnTo>
                <a:close/>
                <a:moveTo>
                  <a:pt x="5666" y="10"/>
                </a:moveTo>
                <a:lnTo>
                  <a:pt x="5659" y="15"/>
                </a:lnTo>
                <a:lnTo>
                  <a:pt x="5659" y="22"/>
                </a:lnTo>
                <a:lnTo>
                  <a:pt x="5666" y="25"/>
                </a:lnTo>
                <a:lnTo>
                  <a:pt x="5673" y="20"/>
                </a:lnTo>
                <a:lnTo>
                  <a:pt x="5673" y="13"/>
                </a:lnTo>
                <a:lnTo>
                  <a:pt x="5666" y="10"/>
                </a:lnTo>
                <a:close/>
                <a:moveTo>
                  <a:pt x="5666" y="13"/>
                </a:moveTo>
                <a:lnTo>
                  <a:pt x="5661" y="15"/>
                </a:lnTo>
                <a:lnTo>
                  <a:pt x="5664" y="22"/>
                </a:lnTo>
                <a:lnTo>
                  <a:pt x="5668" y="22"/>
                </a:lnTo>
                <a:lnTo>
                  <a:pt x="5671" y="15"/>
                </a:lnTo>
                <a:lnTo>
                  <a:pt x="5666" y="13"/>
                </a:lnTo>
                <a:close/>
                <a:moveTo>
                  <a:pt x="5666" y="15"/>
                </a:moveTo>
                <a:lnTo>
                  <a:pt x="5664" y="18"/>
                </a:lnTo>
                <a:lnTo>
                  <a:pt x="5666" y="20"/>
                </a:lnTo>
                <a:lnTo>
                  <a:pt x="5668" y="18"/>
                </a:lnTo>
                <a:lnTo>
                  <a:pt x="5666" y="15"/>
                </a:lnTo>
                <a:close/>
                <a:moveTo>
                  <a:pt x="5666" y="18"/>
                </a:moveTo>
                <a:lnTo>
                  <a:pt x="5666" y="15"/>
                </a:lnTo>
                <a:moveTo>
                  <a:pt x="5666" y="63"/>
                </a:moveTo>
                <a:lnTo>
                  <a:pt x="5836" y="63"/>
                </a:lnTo>
                <a:lnTo>
                  <a:pt x="5836" y="6"/>
                </a:lnTo>
                <a:moveTo>
                  <a:pt x="5836" y="63"/>
                </a:moveTo>
                <a:lnTo>
                  <a:pt x="6009" y="63"/>
                </a:lnTo>
                <a:moveTo>
                  <a:pt x="6009" y="1"/>
                </a:moveTo>
                <a:lnTo>
                  <a:pt x="6000" y="3"/>
                </a:lnTo>
                <a:lnTo>
                  <a:pt x="5992" y="13"/>
                </a:lnTo>
                <a:lnTo>
                  <a:pt x="5992" y="22"/>
                </a:lnTo>
                <a:lnTo>
                  <a:pt x="6000" y="32"/>
                </a:lnTo>
                <a:lnTo>
                  <a:pt x="6009" y="34"/>
                </a:lnTo>
                <a:lnTo>
                  <a:pt x="6019" y="32"/>
                </a:lnTo>
                <a:lnTo>
                  <a:pt x="6026" y="22"/>
                </a:lnTo>
                <a:lnTo>
                  <a:pt x="6026" y="13"/>
                </a:lnTo>
                <a:lnTo>
                  <a:pt x="6019" y="3"/>
                </a:lnTo>
                <a:lnTo>
                  <a:pt x="6009" y="1"/>
                </a:lnTo>
                <a:close/>
                <a:moveTo>
                  <a:pt x="6009" y="3"/>
                </a:moveTo>
                <a:lnTo>
                  <a:pt x="6000" y="6"/>
                </a:lnTo>
                <a:lnTo>
                  <a:pt x="5995" y="15"/>
                </a:lnTo>
                <a:lnTo>
                  <a:pt x="5997" y="25"/>
                </a:lnTo>
                <a:lnTo>
                  <a:pt x="6004" y="32"/>
                </a:lnTo>
                <a:lnTo>
                  <a:pt x="6014" y="32"/>
                </a:lnTo>
                <a:lnTo>
                  <a:pt x="6021" y="25"/>
                </a:lnTo>
                <a:lnTo>
                  <a:pt x="6024" y="15"/>
                </a:lnTo>
                <a:lnTo>
                  <a:pt x="6019" y="6"/>
                </a:lnTo>
                <a:lnTo>
                  <a:pt x="6009" y="3"/>
                </a:lnTo>
                <a:close/>
                <a:moveTo>
                  <a:pt x="6009" y="6"/>
                </a:moveTo>
                <a:lnTo>
                  <a:pt x="6000" y="8"/>
                </a:lnTo>
                <a:lnTo>
                  <a:pt x="5997" y="18"/>
                </a:lnTo>
                <a:lnTo>
                  <a:pt x="6000" y="27"/>
                </a:lnTo>
                <a:lnTo>
                  <a:pt x="6009" y="30"/>
                </a:lnTo>
                <a:lnTo>
                  <a:pt x="6019" y="27"/>
                </a:lnTo>
                <a:lnTo>
                  <a:pt x="6021" y="18"/>
                </a:lnTo>
                <a:lnTo>
                  <a:pt x="6019" y="8"/>
                </a:lnTo>
                <a:lnTo>
                  <a:pt x="6009" y="6"/>
                </a:lnTo>
                <a:close/>
                <a:moveTo>
                  <a:pt x="6019" y="18"/>
                </a:moveTo>
                <a:lnTo>
                  <a:pt x="6016" y="10"/>
                </a:lnTo>
                <a:lnTo>
                  <a:pt x="6009" y="8"/>
                </a:lnTo>
                <a:lnTo>
                  <a:pt x="6002" y="10"/>
                </a:lnTo>
                <a:lnTo>
                  <a:pt x="6000" y="18"/>
                </a:lnTo>
                <a:lnTo>
                  <a:pt x="6002" y="25"/>
                </a:lnTo>
                <a:lnTo>
                  <a:pt x="6009" y="27"/>
                </a:lnTo>
                <a:lnTo>
                  <a:pt x="6016" y="25"/>
                </a:lnTo>
                <a:lnTo>
                  <a:pt x="6019" y="18"/>
                </a:lnTo>
                <a:close/>
                <a:moveTo>
                  <a:pt x="6009" y="10"/>
                </a:moveTo>
                <a:lnTo>
                  <a:pt x="6002" y="15"/>
                </a:lnTo>
                <a:lnTo>
                  <a:pt x="6002" y="22"/>
                </a:lnTo>
                <a:lnTo>
                  <a:pt x="6009" y="25"/>
                </a:lnTo>
                <a:lnTo>
                  <a:pt x="6016" y="20"/>
                </a:lnTo>
                <a:lnTo>
                  <a:pt x="6016" y="13"/>
                </a:lnTo>
                <a:lnTo>
                  <a:pt x="6009" y="10"/>
                </a:lnTo>
                <a:close/>
                <a:moveTo>
                  <a:pt x="6009" y="13"/>
                </a:moveTo>
                <a:lnTo>
                  <a:pt x="6004" y="15"/>
                </a:lnTo>
                <a:lnTo>
                  <a:pt x="6007" y="22"/>
                </a:lnTo>
                <a:lnTo>
                  <a:pt x="6011" y="22"/>
                </a:lnTo>
                <a:lnTo>
                  <a:pt x="6014" y="15"/>
                </a:lnTo>
                <a:lnTo>
                  <a:pt x="6009" y="13"/>
                </a:lnTo>
                <a:close/>
                <a:moveTo>
                  <a:pt x="6009" y="15"/>
                </a:moveTo>
                <a:lnTo>
                  <a:pt x="6007" y="18"/>
                </a:lnTo>
                <a:lnTo>
                  <a:pt x="6009" y="20"/>
                </a:lnTo>
                <a:lnTo>
                  <a:pt x="6011" y="18"/>
                </a:lnTo>
                <a:lnTo>
                  <a:pt x="6009" y="15"/>
                </a:lnTo>
                <a:close/>
                <a:moveTo>
                  <a:pt x="6009" y="18"/>
                </a:moveTo>
                <a:lnTo>
                  <a:pt x="6009" y="15"/>
                </a:lnTo>
                <a:moveTo>
                  <a:pt x="6009" y="63"/>
                </a:moveTo>
                <a:lnTo>
                  <a:pt x="6182" y="63"/>
                </a:lnTo>
                <a:lnTo>
                  <a:pt x="6182" y="6"/>
                </a:lnTo>
                <a:moveTo>
                  <a:pt x="6182" y="63"/>
                </a:moveTo>
                <a:lnTo>
                  <a:pt x="6352" y="63"/>
                </a:lnTo>
                <a:moveTo>
                  <a:pt x="6352" y="1"/>
                </a:moveTo>
                <a:lnTo>
                  <a:pt x="6343" y="3"/>
                </a:lnTo>
                <a:lnTo>
                  <a:pt x="6335" y="13"/>
                </a:lnTo>
                <a:lnTo>
                  <a:pt x="6335" y="22"/>
                </a:lnTo>
                <a:lnTo>
                  <a:pt x="6343" y="32"/>
                </a:lnTo>
                <a:lnTo>
                  <a:pt x="6352" y="34"/>
                </a:lnTo>
                <a:lnTo>
                  <a:pt x="6362" y="32"/>
                </a:lnTo>
                <a:lnTo>
                  <a:pt x="6369" y="22"/>
                </a:lnTo>
                <a:lnTo>
                  <a:pt x="6369" y="13"/>
                </a:lnTo>
                <a:lnTo>
                  <a:pt x="6362" y="3"/>
                </a:lnTo>
                <a:lnTo>
                  <a:pt x="6352" y="1"/>
                </a:lnTo>
                <a:close/>
                <a:moveTo>
                  <a:pt x="6352" y="3"/>
                </a:moveTo>
                <a:lnTo>
                  <a:pt x="6343" y="6"/>
                </a:lnTo>
                <a:lnTo>
                  <a:pt x="6338" y="15"/>
                </a:lnTo>
                <a:lnTo>
                  <a:pt x="6340" y="25"/>
                </a:lnTo>
                <a:lnTo>
                  <a:pt x="6347" y="32"/>
                </a:lnTo>
                <a:lnTo>
                  <a:pt x="6357" y="32"/>
                </a:lnTo>
                <a:lnTo>
                  <a:pt x="6364" y="25"/>
                </a:lnTo>
                <a:lnTo>
                  <a:pt x="6367" y="15"/>
                </a:lnTo>
                <a:lnTo>
                  <a:pt x="6362" y="6"/>
                </a:lnTo>
                <a:lnTo>
                  <a:pt x="6352" y="3"/>
                </a:lnTo>
                <a:close/>
                <a:moveTo>
                  <a:pt x="6352" y="6"/>
                </a:moveTo>
                <a:lnTo>
                  <a:pt x="6343" y="8"/>
                </a:lnTo>
                <a:lnTo>
                  <a:pt x="6340" y="18"/>
                </a:lnTo>
                <a:lnTo>
                  <a:pt x="6343" y="27"/>
                </a:lnTo>
                <a:lnTo>
                  <a:pt x="6352" y="30"/>
                </a:lnTo>
                <a:lnTo>
                  <a:pt x="6362" y="27"/>
                </a:lnTo>
                <a:lnTo>
                  <a:pt x="6364" y="18"/>
                </a:lnTo>
                <a:lnTo>
                  <a:pt x="6362" y="8"/>
                </a:lnTo>
                <a:lnTo>
                  <a:pt x="6352" y="6"/>
                </a:lnTo>
                <a:close/>
                <a:moveTo>
                  <a:pt x="6362" y="18"/>
                </a:moveTo>
                <a:lnTo>
                  <a:pt x="6360" y="10"/>
                </a:lnTo>
                <a:lnTo>
                  <a:pt x="6352" y="8"/>
                </a:lnTo>
                <a:lnTo>
                  <a:pt x="6345" y="10"/>
                </a:lnTo>
                <a:lnTo>
                  <a:pt x="6343" y="18"/>
                </a:lnTo>
                <a:lnTo>
                  <a:pt x="6345" y="25"/>
                </a:lnTo>
                <a:lnTo>
                  <a:pt x="6352" y="27"/>
                </a:lnTo>
                <a:lnTo>
                  <a:pt x="6360" y="25"/>
                </a:lnTo>
                <a:lnTo>
                  <a:pt x="6362" y="18"/>
                </a:lnTo>
                <a:close/>
                <a:moveTo>
                  <a:pt x="6352" y="10"/>
                </a:moveTo>
                <a:lnTo>
                  <a:pt x="6345" y="15"/>
                </a:lnTo>
                <a:lnTo>
                  <a:pt x="6345" y="22"/>
                </a:lnTo>
                <a:lnTo>
                  <a:pt x="6352" y="25"/>
                </a:lnTo>
                <a:lnTo>
                  <a:pt x="6360" y="20"/>
                </a:lnTo>
                <a:lnTo>
                  <a:pt x="6360" y="13"/>
                </a:lnTo>
                <a:lnTo>
                  <a:pt x="6352" y="10"/>
                </a:lnTo>
                <a:close/>
                <a:moveTo>
                  <a:pt x="6352" y="13"/>
                </a:moveTo>
                <a:lnTo>
                  <a:pt x="6347" y="15"/>
                </a:lnTo>
                <a:lnTo>
                  <a:pt x="6350" y="22"/>
                </a:lnTo>
                <a:lnTo>
                  <a:pt x="6355" y="22"/>
                </a:lnTo>
                <a:lnTo>
                  <a:pt x="6357" y="15"/>
                </a:lnTo>
                <a:lnTo>
                  <a:pt x="6352" y="13"/>
                </a:lnTo>
                <a:close/>
                <a:moveTo>
                  <a:pt x="6352" y="15"/>
                </a:moveTo>
                <a:lnTo>
                  <a:pt x="6350" y="18"/>
                </a:lnTo>
                <a:lnTo>
                  <a:pt x="6352" y="20"/>
                </a:lnTo>
                <a:lnTo>
                  <a:pt x="6355" y="18"/>
                </a:lnTo>
                <a:lnTo>
                  <a:pt x="6352" y="15"/>
                </a:lnTo>
                <a:close/>
                <a:moveTo>
                  <a:pt x="6352" y="18"/>
                </a:moveTo>
                <a:lnTo>
                  <a:pt x="6352" y="15"/>
                </a:lnTo>
                <a:moveTo>
                  <a:pt x="6352" y="63"/>
                </a:moveTo>
                <a:lnTo>
                  <a:pt x="6607" y="63"/>
                </a:lnTo>
                <a:lnTo>
                  <a:pt x="6609" y="8"/>
                </a:lnTo>
                <a:moveTo>
                  <a:pt x="6607" y="63"/>
                </a:moveTo>
                <a:lnTo>
                  <a:pt x="6780" y="68"/>
                </a:lnTo>
                <a:moveTo>
                  <a:pt x="6780" y="6"/>
                </a:moveTo>
                <a:lnTo>
                  <a:pt x="6770" y="8"/>
                </a:lnTo>
                <a:lnTo>
                  <a:pt x="6763" y="18"/>
                </a:lnTo>
                <a:lnTo>
                  <a:pt x="6763" y="27"/>
                </a:lnTo>
                <a:lnTo>
                  <a:pt x="6770" y="37"/>
                </a:lnTo>
                <a:lnTo>
                  <a:pt x="6780" y="39"/>
                </a:lnTo>
                <a:lnTo>
                  <a:pt x="6789" y="37"/>
                </a:lnTo>
                <a:lnTo>
                  <a:pt x="6796" y="27"/>
                </a:lnTo>
                <a:lnTo>
                  <a:pt x="6796" y="18"/>
                </a:lnTo>
                <a:lnTo>
                  <a:pt x="6789" y="8"/>
                </a:lnTo>
                <a:lnTo>
                  <a:pt x="6780" y="6"/>
                </a:lnTo>
                <a:close/>
                <a:moveTo>
                  <a:pt x="6780" y="8"/>
                </a:moveTo>
                <a:lnTo>
                  <a:pt x="6770" y="10"/>
                </a:lnTo>
                <a:lnTo>
                  <a:pt x="6765" y="20"/>
                </a:lnTo>
                <a:lnTo>
                  <a:pt x="6767" y="30"/>
                </a:lnTo>
                <a:lnTo>
                  <a:pt x="6775" y="37"/>
                </a:lnTo>
                <a:lnTo>
                  <a:pt x="6784" y="37"/>
                </a:lnTo>
                <a:lnTo>
                  <a:pt x="6791" y="30"/>
                </a:lnTo>
                <a:lnTo>
                  <a:pt x="6794" y="20"/>
                </a:lnTo>
                <a:lnTo>
                  <a:pt x="6789" y="10"/>
                </a:lnTo>
                <a:lnTo>
                  <a:pt x="6780" y="8"/>
                </a:lnTo>
                <a:close/>
                <a:moveTo>
                  <a:pt x="6780" y="10"/>
                </a:moveTo>
                <a:lnTo>
                  <a:pt x="6772" y="13"/>
                </a:lnTo>
                <a:lnTo>
                  <a:pt x="6767" y="22"/>
                </a:lnTo>
                <a:lnTo>
                  <a:pt x="6770" y="30"/>
                </a:lnTo>
                <a:lnTo>
                  <a:pt x="6780" y="34"/>
                </a:lnTo>
                <a:lnTo>
                  <a:pt x="6787" y="32"/>
                </a:lnTo>
                <a:lnTo>
                  <a:pt x="6791" y="22"/>
                </a:lnTo>
                <a:lnTo>
                  <a:pt x="6789" y="15"/>
                </a:lnTo>
                <a:lnTo>
                  <a:pt x="6780" y="10"/>
                </a:lnTo>
                <a:close/>
                <a:moveTo>
                  <a:pt x="6789" y="22"/>
                </a:moveTo>
                <a:lnTo>
                  <a:pt x="6787" y="15"/>
                </a:lnTo>
                <a:lnTo>
                  <a:pt x="6780" y="13"/>
                </a:lnTo>
                <a:lnTo>
                  <a:pt x="6772" y="15"/>
                </a:lnTo>
                <a:lnTo>
                  <a:pt x="6770" y="22"/>
                </a:lnTo>
                <a:lnTo>
                  <a:pt x="6772" y="30"/>
                </a:lnTo>
                <a:lnTo>
                  <a:pt x="6780" y="32"/>
                </a:lnTo>
                <a:lnTo>
                  <a:pt x="6787" y="30"/>
                </a:lnTo>
                <a:lnTo>
                  <a:pt x="6789" y="22"/>
                </a:lnTo>
                <a:close/>
                <a:moveTo>
                  <a:pt x="6787" y="22"/>
                </a:moveTo>
                <a:lnTo>
                  <a:pt x="6784" y="15"/>
                </a:lnTo>
                <a:lnTo>
                  <a:pt x="6777" y="15"/>
                </a:lnTo>
                <a:lnTo>
                  <a:pt x="6772" y="22"/>
                </a:lnTo>
                <a:lnTo>
                  <a:pt x="6775" y="30"/>
                </a:lnTo>
                <a:lnTo>
                  <a:pt x="6782" y="30"/>
                </a:lnTo>
                <a:lnTo>
                  <a:pt x="6787" y="22"/>
                </a:lnTo>
                <a:close/>
                <a:moveTo>
                  <a:pt x="6780" y="18"/>
                </a:moveTo>
                <a:lnTo>
                  <a:pt x="6775" y="20"/>
                </a:lnTo>
                <a:lnTo>
                  <a:pt x="6777" y="27"/>
                </a:lnTo>
                <a:lnTo>
                  <a:pt x="6782" y="27"/>
                </a:lnTo>
                <a:lnTo>
                  <a:pt x="6784" y="20"/>
                </a:lnTo>
                <a:lnTo>
                  <a:pt x="6780" y="18"/>
                </a:lnTo>
                <a:close/>
                <a:moveTo>
                  <a:pt x="6780" y="20"/>
                </a:moveTo>
                <a:lnTo>
                  <a:pt x="6777" y="22"/>
                </a:lnTo>
                <a:lnTo>
                  <a:pt x="6780" y="25"/>
                </a:lnTo>
                <a:lnTo>
                  <a:pt x="6782" y="22"/>
                </a:lnTo>
                <a:lnTo>
                  <a:pt x="6780" y="20"/>
                </a:lnTo>
                <a:close/>
                <a:moveTo>
                  <a:pt x="6780" y="22"/>
                </a:moveTo>
                <a:lnTo>
                  <a:pt x="6780" y="20"/>
                </a:lnTo>
                <a:moveTo>
                  <a:pt x="6780" y="68"/>
                </a:moveTo>
                <a:lnTo>
                  <a:pt x="6866" y="70"/>
                </a:lnTo>
                <a:lnTo>
                  <a:pt x="6952" y="70"/>
                </a:lnTo>
                <a:lnTo>
                  <a:pt x="6952" y="15"/>
                </a:lnTo>
                <a:moveTo>
                  <a:pt x="6952" y="70"/>
                </a:moveTo>
                <a:lnTo>
                  <a:pt x="7123" y="75"/>
                </a:lnTo>
                <a:moveTo>
                  <a:pt x="7123" y="13"/>
                </a:moveTo>
                <a:lnTo>
                  <a:pt x="7113" y="15"/>
                </a:lnTo>
                <a:lnTo>
                  <a:pt x="7106" y="25"/>
                </a:lnTo>
                <a:lnTo>
                  <a:pt x="7106" y="34"/>
                </a:lnTo>
                <a:lnTo>
                  <a:pt x="7113" y="44"/>
                </a:lnTo>
                <a:lnTo>
                  <a:pt x="7123" y="46"/>
                </a:lnTo>
                <a:lnTo>
                  <a:pt x="7132" y="44"/>
                </a:lnTo>
                <a:lnTo>
                  <a:pt x="7140" y="34"/>
                </a:lnTo>
                <a:lnTo>
                  <a:pt x="7140" y="25"/>
                </a:lnTo>
                <a:lnTo>
                  <a:pt x="7132" y="15"/>
                </a:lnTo>
                <a:lnTo>
                  <a:pt x="7123" y="13"/>
                </a:lnTo>
                <a:close/>
                <a:moveTo>
                  <a:pt x="7123" y="15"/>
                </a:moveTo>
                <a:lnTo>
                  <a:pt x="7113" y="18"/>
                </a:lnTo>
                <a:lnTo>
                  <a:pt x="7108" y="27"/>
                </a:lnTo>
                <a:lnTo>
                  <a:pt x="7111" y="37"/>
                </a:lnTo>
                <a:lnTo>
                  <a:pt x="7118" y="44"/>
                </a:lnTo>
                <a:lnTo>
                  <a:pt x="7127" y="44"/>
                </a:lnTo>
                <a:lnTo>
                  <a:pt x="7135" y="37"/>
                </a:lnTo>
                <a:lnTo>
                  <a:pt x="7137" y="27"/>
                </a:lnTo>
                <a:lnTo>
                  <a:pt x="7132" y="18"/>
                </a:lnTo>
                <a:lnTo>
                  <a:pt x="7123" y="15"/>
                </a:lnTo>
                <a:close/>
                <a:moveTo>
                  <a:pt x="7123" y="18"/>
                </a:moveTo>
                <a:lnTo>
                  <a:pt x="7115" y="20"/>
                </a:lnTo>
                <a:lnTo>
                  <a:pt x="7111" y="30"/>
                </a:lnTo>
                <a:lnTo>
                  <a:pt x="7113" y="37"/>
                </a:lnTo>
                <a:lnTo>
                  <a:pt x="7123" y="42"/>
                </a:lnTo>
                <a:lnTo>
                  <a:pt x="7130" y="39"/>
                </a:lnTo>
                <a:lnTo>
                  <a:pt x="7135" y="30"/>
                </a:lnTo>
                <a:lnTo>
                  <a:pt x="7132" y="22"/>
                </a:lnTo>
                <a:lnTo>
                  <a:pt x="7123" y="18"/>
                </a:lnTo>
                <a:close/>
                <a:moveTo>
                  <a:pt x="7132" y="30"/>
                </a:moveTo>
                <a:lnTo>
                  <a:pt x="7130" y="22"/>
                </a:lnTo>
                <a:lnTo>
                  <a:pt x="7123" y="20"/>
                </a:lnTo>
                <a:lnTo>
                  <a:pt x="7115" y="22"/>
                </a:lnTo>
                <a:lnTo>
                  <a:pt x="7113" y="30"/>
                </a:lnTo>
                <a:lnTo>
                  <a:pt x="7115" y="37"/>
                </a:lnTo>
                <a:lnTo>
                  <a:pt x="7123" y="39"/>
                </a:lnTo>
                <a:lnTo>
                  <a:pt x="7130" y="37"/>
                </a:lnTo>
                <a:lnTo>
                  <a:pt x="7132" y="30"/>
                </a:lnTo>
                <a:close/>
                <a:moveTo>
                  <a:pt x="7130" y="30"/>
                </a:moveTo>
                <a:lnTo>
                  <a:pt x="7127" y="22"/>
                </a:lnTo>
                <a:lnTo>
                  <a:pt x="7120" y="22"/>
                </a:lnTo>
                <a:lnTo>
                  <a:pt x="7115" y="30"/>
                </a:lnTo>
                <a:lnTo>
                  <a:pt x="7118" y="37"/>
                </a:lnTo>
                <a:lnTo>
                  <a:pt x="7125" y="37"/>
                </a:lnTo>
                <a:lnTo>
                  <a:pt x="7130" y="30"/>
                </a:lnTo>
                <a:close/>
                <a:moveTo>
                  <a:pt x="7123" y="25"/>
                </a:moveTo>
                <a:lnTo>
                  <a:pt x="7118" y="27"/>
                </a:lnTo>
                <a:lnTo>
                  <a:pt x="7120" y="34"/>
                </a:lnTo>
                <a:lnTo>
                  <a:pt x="7125" y="34"/>
                </a:lnTo>
                <a:lnTo>
                  <a:pt x="7127" y="27"/>
                </a:lnTo>
                <a:lnTo>
                  <a:pt x="7123" y="25"/>
                </a:lnTo>
                <a:close/>
                <a:moveTo>
                  <a:pt x="7123" y="27"/>
                </a:moveTo>
                <a:lnTo>
                  <a:pt x="7120" y="30"/>
                </a:lnTo>
                <a:lnTo>
                  <a:pt x="7123" y="32"/>
                </a:lnTo>
                <a:lnTo>
                  <a:pt x="7125" y="30"/>
                </a:lnTo>
                <a:lnTo>
                  <a:pt x="7123" y="27"/>
                </a:lnTo>
                <a:close/>
                <a:moveTo>
                  <a:pt x="7123" y="30"/>
                </a:moveTo>
                <a:lnTo>
                  <a:pt x="7123" y="27"/>
                </a:lnTo>
                <a:moveTo>
                  <a:pt x="7123" y="75"/>
                </a:moveTo>
                <a:lnTo>
                  <a:pt x="7209" y="78"/>
                </a:lnTo>
                <a:lnTo>
                  <a:pt x="7295" y="78"/>
                </a:lnTo>
                <a:lnTo>
                  <a:pt x="7295" y="22"/>
                </a:lnTo>
                <a:moveTo>
                  <a:pt x="7295" y="78"/>
                </a:moveTo>
                <a:lnTo>
                  <a:pt x="7466" y="82"/>
                </a:lnTo>
                <a:moveTo>
                  <a:pt x="7468" y="20"/>
                </a:moveTo>
                <a:lnTo>
                  <a:pt x="7459" y="22"/>
                </a:lnTo>
                <a:lnTo>
                  <a:pt x="7451" y="32"/>
                </a:lnTo>
                <a:lnTo>
                  <a:pt x="7451" y="42"/>
                </a:lnTo>
                <a:lnTo>
                  <a:pt x="7459" y="51"/>
                </a:lnTo>
                <a:lnTo>
                  <a:pt x="7468" y="54"/>
                </a:lnTo>
                <a:lnTo>
                  <a:pt x="7478" y="51"/>
                </a:lnTo>
                <a:lnTo>
                  <a:pt x="7485" y="42"/>
                </a:lnTo>
                <a:lnTo>
                  <a:pt x="7485" y="32"/>
                </a:lnTo>
                <a:lnTo>
                  <a:pt x="7478" y="22"/>
                </a:lnTo>
                <a:lnTo>
                  <a:pt x="7468" y="20"/>
                </a:lnTo>
                <a:close/>
                <a:moveTo>
                  <a:pt x="7468" y="22"/>
                </a:moveTo>
                <a:lnTo>
                  <a:pt x="7459" y="25"/>
                </a:lnTo>
                <a:lnTo>
                  <a:pt x="7454" y="34"/>
                </a:lnTo>
                <a:lnTo>
                  <a:pt x="7456" y="44"/>
                </a:lnTo>
                <a:lnTo>
                  <a:pt x="7464" y="51"/>
                </a:lnTo>
                <a:lnTo>
                  <a:pt x="7473" y="51"/>
                </a:lnTo>
                <a:lnTo>
                  <a:pt x="7480" y="44"/>
                </a:lnTo>
                <a:lnTo>
                  <a:pt x="7483" y="34"/>
                </a:lnTo>
                <a:lnTo>
                  <a:pt x="7478" y="25"/>
                </a:lnTo>
                <a:lnTo>
                  <a:pt x="7468" y="22"/>
                </a:lnTo>
                <a:close/>
                <a:moveTo>
                  <a:pt x="7468" y="25"/>
                </a:moveTo>
                <a:lnTo>
                  <a:pt x="7461" y="27"/>
                </a:lnTo>
                <a:lnTo>
                  <a:pt x="7456" y="37"/>
                </a:lnTo>
                <a:lnTo>
                  <a:pt x="7459" y="44"/>
                </a:lnTo>
                <a:lnTo>
                  <a:pt x="7468" y="49"/>
                </a:lnTo>
                <a:lnTo>
                  <a:pt x="7475" y="46"/>
                </a:lnTo>
                <a:lnTo>
                  <a:pt x="7480" y="37"/>
                </a:lnTo>
                <a:lnTo>
                  <a:pt x="7478" y="30"/>
                </a:lnTo>
                <a:lnTo>
                  <a:pt x="7468" y="25"/>
                </a:lnTo>
                <a:close/>
                <a:moveTo>
                  <a:pt x="7478" y="37"/>
                </a:moveTo>
                <a:lnTo>
                  <a:pt x="7475" y="30"/>
                </a:lnTo>
                <a:lnTo>
                  <a:pt x="7468" y="27"/>
                </a:lnTo>
                <a:lnTo>
                  <a:pt x="7461" y="30"/>
                </a:lnTo>
                <a:lnTo>
                  <a:pt x="7459" y="37"/>
                </a:lnTo>
                <a:lnTo>
                  <a:pt x="7461" y="44"/>
                </a:lnTo>
                <a:lnTo>
                  <a:pt x="7468" y="46"/>
                </a:lnTo>
                <a:lnTo>
                  <a:pt x="7475" y="44"/>
                </a:lnTo>
                <a:lnTo>
                  <a:pt x="7478" y="37"/>
                </a:lnTo>
                <a:close/>
                <a:moveTo>
                  <a:pt x="7475" y="37"/>
                </a:moveTo>
                <a:lnTo>
                  <a:pt x="7473" y="30"/>
                </a:lnTo>
                <a:lnTo>
                  <a:pt x="7466" y="30"/>
                </a:lnTo>
                <a:lnTo>
                  <a:pt x="7461" y="37"/>
                </a:lnTo>
                <a:lnTo>
                  <a:pt x="7464" y="44"/>
                </a:lnTo>
                <a:lnTo>
                  <a:pt x="7471" y="44"/>
                </a:lnTo>
                <a:lnTo>
                  <a:pt x="7475" y="37"/>
                </a:lnTo>
                <a:close/>
                <a:moveTo>
                  <a:pt x="7468" y="32"/>
                </a:moveTo>
                <a:lnTo>
                  <a:pt x="7464" y="34"/>
                </a:lnTo>
                <a:lnTo>
                  <a:pt x="7466" y="42"/>
                </a:lnTo>
                <a:lnTo>
                  <a:pt x="7471" y="42"/>
                </a:lnTo>
                <a:lnTo>
                  <a:pt x="7473" y="34"/>
                </a:lnTo>
                <a:lnTo>
                  <a:pt x="7468" y="32"/>
                </a:lnTo>
                <a:close/>
                <a:moveTo>
                  <a:pt x="7468" y="34"/>
                </a:moveTo>
                <a:lnTo>
                  <a:pt x="7466" y="37"/>
                </a:lnTo>
                <a:lnTo>
                  <a:pt x="7468" y="39"/>
                </a:lnTo>
                <a:lnTo>
                  <a:pt x="7471" y="37"/>
                </a:lnTo>
                <a:lnTo>
                  <a:pt x="7468" y="34"/>
                </a:lnTo>
                <a:close/>
                <a:moveTo>
                  <a:pt x="7468" y="37"/>
                </a:moveTo>
                <a:lnTo>
                  <a:pt x="7468" y="34"/>
                </a:lnTo>
                <a:moveTo>
                  <a:pt x="7466" y="82"/>
                </a:moveTo>
                <a:lnTo>
                  <a:pt x="7552" y="85"/>
                </a:lnTo>
                <a:lnTo>
                  <a:pt x="7639" y="85"/>
                </a:lnTo>
                <a:lnTo>
                  <a:pt x="7639" y="30"/>
                </a:lnTo>
                <a:moveTo>
                  <a:pt x="7639" y="85"/>
                </a:moveTo>
                <a:lnTo>
                  <a:pt x="7809" y="90"/>
                </a:lnTo>
                <a:moveTo>
                  <a:pt x="7811" y="27"/>
                </a:moveTo>
                <a:lnTo>
                  <a:pt x="7802" y="30"/>
                </a:lnTo>
                <a:lnTo>
                  <a:pt x="7795" y="39"/>
                </a:lnTo>
                <a:lnTo>
                  <a:pt x="7795" y="49"/>
                </a:lnTo>
                <a:lnTo>
                  <a:pt x="7802" y="58"/>
                </a:lnTo>
                <a:lnTo>
                  <a:pt x="7811" y="61"/>
                </a:lnTo>
                <a:lnTo>
                  <a:pt x="7821" y="58"/>
                </a:lnTo>
                <a:lnTo>
                  <a:pt x="7828" y="49"/>
                </a:lnTo>
                <a:lnTo>
                  <a:pt x="7828" y="39"/>
                </a:lnTo>
                <a:lnTo>
                  <a:pt x="7821" y="30"/>
                </a:lnTo>
                <a:lnTo>
                  <a:pt x="7811" y="27"/>
                </a:lnTo>
                <a:close/>
                <a:moveTo>
                  <a:pt x="7811" y="30"/>
                </a:moveTo>
                <a:lnTo>
                  <a:pt x="7802" y="32"/>
                </a:lnTo>
                <a:lnTo>
                  <a:pt x="7797" y="42"/>
                </a:lnTo>
                <a:lnTo>
                  <a:pt x="7800" y="51"/>
                </a:lnTo>
                <a:lnTo>
                  <a:pt x="7807" y="58"/>
                </a:lnTo>
                <a:lnTo>
                  <a:pt x="7816" y="58"/>
                </a:lnTo>
                <a:lnTo>
                  <a:pt x="7824" y="51"/>
                </a:lnTo>
                <a:lnTo>
                  <a:pt x="7826" y="42"/>
                </a:lnTo>
                <a:lnTo>
                  <a:pt x="7821" y="32"/>
                </a:lnTo>
                <a:lnTo>
                  <a:pt x="7811" y="30"/>
                </a:lnTo>
                <a:close/>
                <a:moveTo>
                  <a:pt x="7811" y="32"/>
                </a:moveTo>
                <a:lnTo>
                  <a:pt x="7804" y="34"/>
                </a:lnTo>
                <a:lnTo>
                  <a:pt x="7800" y="44"/>
                </a:lnTo>
                <a:lnTo>
                  <a:pt x="7802" y="51"/>
                </a:lnTo>
                <a:lnTo>
                  <a:pt x="7811" y="56"/>
                </a:lnTo>
                <a:lnTo>
                  <a:pt x="7819" y="54"/>
                </a:lnTo>
                <a:lnTo>
                  <a:pt x="7824" y="44"/>
                </a:lnTo>
                <a:lnTo>
                  <a:pt x="7821" y="37"/>
                </a:lnTo>
                <a:lnTo>
                  <a:pt x="7811" y="32"/>
                </a:lnTo>
                <a:close/>
                <a:moveTo>
                  <a:pt x="7821" y="44"/>
                </a:moveTo>
                <a:lnTo>
                  <a:pt x="7819" y="37"/>
                </a:lnTo>
                <a:lnTo>
                  <a:pt x="7811" y="34"/>
                </a:lnTo>
                <a:lnTo>
                  <a:pt x="7804" y="37"/>
                </a:lnTo>
                <a:lnTo>
                  <a:pt x="7802" y="44"/>
                </a:lnTo>
                <a:lnTo>
                  <a:pt x="7804" y="51"/>
                </a:lnTo>
                <a:lnTo>
                  <a:pt x="7811" y="54"/>
                </a:lnTo>
                <a:lnTo>
                  <a:pt x="7819" y="51"/>
                </a:lnTo>
                <a:lnTo>
                  <a:pt x="7821" y="44"/>
                </a:lnTo>
                <a:close/>
                <a:moveTo>
                  <a:pt x="7819" y="44"/>
                </a:moveTo>
                <a:lnTo>
                  <a:pt x="7816" y="37"/>
                </a:lnTo>
                <a:lnTo>
                  <a:pt x="7809" y="37"/>
                </a:lnTo>
                <a:lnTo>
                  <a:pt x="7804" y="44"/>
                </a:lnTo>
                <a:lnTo>
                  <a:pt x="7807" y="51"/>
                </a:lnTo>
                <a:lnTo>
                  <a:pt x="7814" y="51"/>
                </a:lnTo>
                <a:lnTo>
                  <a:pt x="7819" y="44"/>
                </a:lnTo>
                <a:close/>
                <a:moveTo>
                  <a:pt x="7811" y="39"/>
                </a:moveTo>
                <a:lnTo>
                  <a:pt x="7807" y="42"/>
                </a:lnTo>
                <a:lnTo>
                  <a:pt x="7809" y="49"/>
                </a:lnTo>
                <a:lnTo>
                  <a:pt x="7814" y="49"/>
                </a:lnTo>
                <a:lnTo>
                  <a:pt x="7816" y="42"/>
                </a:lnTo>
                <a:lnTo>
                  <a:pt x="7811" y="39"/>
                </a:lnTo>
                <a:close/>
                <a:moveTo>
                  <a:pt x="7811" y="42"/>
                </a:moveTo>
                <a:lnTo>
                  <a:pt x="7809" y="44"/>
                </a:lnTo>
                <a:lnTo>
                  <a:pt x="7811" y="46"/>
                </a:lnTo>
                <a:lnTo>
                  <a:pt x="7814" y="44"/>
                </a:lnTo>
                <a:lnTo>
                  <a:pt x="7811" y="42"/>
                </a:lnTo>
                <a:close/>
                <a:moveTo>
                  <a:pt x="7811" y="44"/>
                </a:moveTo>
                <a:lnTo>
                  <a:pt x="7811" y="42"/>
                </a:lnTo>
                <a:moveTo>
                  <a:pt x="7809" y="90"/>
                </a:moveTo>
                <a:lnTo>
                  <a:pt x="7895" y="92"/>
                </a:lnTo>
                <a:lnTo>
                  <a:pt x="7982" y="92"/>
                </a:lnTo>
                <a:lnTo>
                  <a:pt x="7982" y="37"/>
                </a:lnTo>
                <a:moveTo>
                  <a:pt x="7982" y="92"/>
                </a:moveTo>
                <a:lnTo>
                  <a:pt x="8023" y="94"/>
                </a:lnTo>
                <a:lnTo>
                  <a:pt x="8152" y="94"/>
                </a:lnTo>
                <a:moveTo>
                  <a:pt x="8152" y="32"/>
                </a:moveTo>
                <a:lnTo>
                  <a:pt x="8143" y="34"/>
                </a:lnTo>
                <a:lnTo>
                  <a:pt x="8135" y="44"/>
                </a:lnTo>
                <a:lnTo>
                  <a:pt x="8135" y="54"/>
                </a:lnTo>
                <a:lnTo>
                  <a:pt x="8143" y="63"/>
                </a:lnTo>
                <a:lnTo>
                  <a:pt x="8152" y="66"/>
                </a:lnTo>
                <a:lnTo>
                  <a:pt x="8162" y="63"/>
                </a:lnTo>
                <a:lnTo>
                  <a:pt x="8169" y="54"/>
                </a:lnTo>
                <a:lnTo>
                  <a:pt x="8169" y="44"/>
                </a:lnTo>
                <a:lnTo>
                  <a:pt x="8162" y="34"/>
                </a:lnTo>
                <a:lnTo>
                  <a:pt x="8152" y="32"/>
                </a:lnTo>
                <a:close/>
                <a:moveTo>
                  <a:pt x="8152" y="34"/>
                </a:moveTo>
                <a:lnTo>
                  <a:pt x="8143" y="37"/>
                </a:lnTo>
                <a:lnTo>
                  <a:pt x="8138" y="46"/>
                </a:lnTo>
                <a:lnTo>
                  <a:pt x="8140" y="56"/>
                </a:lnTo>
                <a:lnTo>
                  <a:pt x="8147" y="63"/>
                </a:lnTo>
                <a:lnTo>
                  <a:pt x="8157" y="63"/>
                </a:lnTo>
                <a:lnTo>
                  <a:pt x="8164" y="56"/>
                </a:lnTo>
                <a:lnTo>
                  <a:pt x="8167" y="46"/>
                </a:lnTo>
                <a:lnTo>
                  <a:pt x="8162" y="37"/>
                </a:lnTo>
                <a:lnTo>
                  <a:pt x="8152" y="34"/>
                </a:lnTo>
                <a:close/>
                <a:moveTo>
                  <a:pt x="8152" y="37"/>
                </a:moveTo>
                <a:lnTo>
                  <a:pt x="8143" y="39"/>
                </a:lnTo>
                <a:lnTo>
                  <a:pt x="8140" y="49"/>
                </a:lnTo>
                <a:lnTo>
                  <a:pt x="8143" y="58"/>
                </a:lnTo>
                <a:lnTo>
                  <a:pt x="8152" y="61"/>
                </a:lnTo>
                <a:lnTo>
                  <a:pt x="8162" y="58"/>
                </a:lnTo>
                <a:lnTo>
                  <a:pt x="8164" y="49"/>
                </a:lnTo>
                <a:lnTo>
                  <a:pt x="8162" y="39"/>
                </a:lnTo>
                <a:lnTo>
                  <a:pt x="8152" y="37"/>
                </a:lnTo>
                <a:close/>
                <a:moveTo>
                  <a:pt x="8152" y="39"/>
                </a:moveTo>
                <a:lnTo>
                  <a:pt x="8145" y="42"/>
                </a:lnTo>
                <a:lnTo>
                  <a:pt x="8143" y="49"/>
                </a:lnTo>
                <a:lnTo>
                  <a:pt x="8145" y="56"/>
                </a:lnTo>
                <a:lnTo>
                  <a:pt x="8152" y="58"/>
                </a:lnTo>
                <a:lnTo>
                  <a:pt x="8160" y="56"/>
                </a:lnTo>
                <a:lnTo>
                  <a:pt x="8162" y="49"/>
                </a:lnTo>
                <a:lnTo>
                  <a:pt x="8160" y="42"/>
                </a:lnTo>
                <a:lnTo>
                  <a:pt x="8152" y="39"/>
                </a:lnTo>
                <a:close/>
                <a:moveTo>
                  <a:pt x="8152" y="42"/>
                </a:moveTo>
                <a:lnTo>
                  <a:pt x="8145" y="44"/>
                </a:lnTo>
                <a:lnTo>
                  <a:pt x="8145" y="51"/>
                </a:lnTo>
                <a:lnTo>
                  <a:pt x="8152" y="56"/>
                </a:lnTo>
                <a:lnTo>
                  <a:pt x="8160" y="54"/>
                </a:lnTo>
                <a:lnTo>
                  <a:pt x="8160" y="46"/>
                </a:lnTo>
                <a:lnTo>
                  <a:pt x="8152" y="42"/>
                </a:lnTo>
                <a:close/>
                <a:moveTo>
                  <a:pt x="8152" y="44"/>
                </a:moveTo>
                <a:lnTo>
                  <a:pt x="8147" y="46"/>
                </a:lnTo>
                <a:lnTo>
                  <a:pt x="8150" y="54"/>
                </a:lnTo>
                <a:lnTo>
                  <a:pt x="8155" y="54"/>
                </a:lnTo>
                <a:lnTo>
                  <a:pt x="8157" y="46"/>
                </a:lnTo>
                <a:lnTo>
                  <a:pt x="8152" y="44"/>
                </a:lnTo>
                <a:close/>
                <a:moveTo>
                  <a:pt x="8155" y="49"/>
                </a:moveTo>
                <a:lnTo>
                  <a:pt x="8152" y="46"/>
                </a:lnTo>
                <a:lnTo>
                  <a:pt x="8150" y="49"/>
                </a:lnTo>
                <a:lnTo>
                  <a:pt x="8152" y="51"/>
                </a:lnTo>
                <a:lnTo>
                  <a:pt x="8155" y="49"/>
                </a:lnTo>
                <a:close/>
                <a:moveTo>
                  <a:pt x="8152" y="49"/>
                </a:moveTo>
                <a:lnTo>
                  <a:pt x="8152" y="46"/>
                </a:lnTo>
                <a:moveTo>
                  <a:pt x="8152" y="94"/>
                </a:moveTo>
                <a:lnTo>
                  <a:pt x="8239" y="94"/>
                </a:lnTo>
                <a:lnTo>
                  <a:pt x="8325" y="97"/>
                </a:lnTo>
                <a:lnTo>
                  <a:pt x="8325" y="39"/>
                </a:lnTo>
                <a:moveTo>
                  <a:pt x="8325" y="97"/>
                </a:moveTo>
                <a:lnTo>
                  <a:pt x="8495" y="97"/>
                </a:lnTo>
                <a:moveTo>
                  <a:pt x="8498" y="34"/>
                </a:moveTo>
                <a:lnTo>
                  <a:pt x="8488" y="37"/>
                </a:lnTo>
                <a:lnTo>
                  <a:pt x="8481" y="46"/>
                </a:lnTo>
                <a:lnTo>
                  <a:pt x="8481" y="56"/>
                </a:lnTo>
                <a:lnTo>
                  <a:pt x="8488" y="66"/>
                </a:lnTo>
                <a:lnTo>
                  <a:pt x="8498" y="68"/>
                </a:lnTo>
                <a:lnTo>
                  <a:pt x="8507" y="66"/>
                </a:lnTo>
                <a:lnTo>
                  <a:pt x="8515" y="56"/>
                </a:lnTo>
                <a:lnTo>
                  <a:pt x="8515" y="46"/>
                </a:lnTo>
                <a:lnTo>
                  <a:pt x="8507" y="37"/>
                </a:lnTo>
                <a:lnTo>
                  <a:pt x="8498" y="34"/>
                </a:lnTo>
                <a:close/>
                <a:moveTo>
                  <a:pt x="8498" y="37"/>
                </a:moveTo>
                <a:lnTo>
                  <a:pt x="8488" y="39"/>
                </a:lnTo>
                <a:lnTo>
                  <a:pt x="8484" y="49"/>
                </a:lnTo>
                <a:lnTo>
                  <a:pt x="8486" y="58"/>
                </a:lnTo>
                <a:lnTo>
                  <a:pt x="8493" y="66"/>
                </a:lnTo>
                <a:lnTo>
                  <a:pt x="8503" y="66"/>
                </a:lnTo>
                <a:lnTo>
                  <a:pt x="8510" y="58"/>
                </a:lnTo>
                <a:lnTo>
                  <a:pt x="8512" y="49"/>
                </a:lnTo>
                <a:lnTo>
                  <a:pt x="8507" y="39"/>
                </a:lnTo>
                <a:lnTo>
                  <a:pt x="8498" y="37"/>
                </a:lnTo>
                <a:close/>
                <a:moveTo>
                  <a:pt x="8498" y="39"/>
                </a:moveTo>
                <a:lnTo>
                  <a:pt x="8488" y="42"/>
                </a:lnTo>
                <a:lnTo>
                  <a:pt x="8486" y="51"/>
                </a:lnTo>
                <a:lnTo>
                  <a:pt x="8488" y="61"/>
                </a:lnTo>
                <a:lnTo>
                  <a:pt x="8498" y="63"/>
                </a:lnTo>
                <a:lnTo>
                  <a:pt x="8507" y="61"/>
                </a:lnTo>
                <a:lnTo>
                  <a:pt x="8510" y="51"/>
                </a:lnTo>
                <a:lnTo>
                  <a:pt x="8507" y="42"/>
                </a:lnTo>
                <a:lnTo>
                  <a:pt x="8498" y="39"/>
                </a:lnTo>
                <a:close/>
                <a:moveTo>
                  <a:pt x="8498" y="42"/>
                </a:moveTo>
                <a:lnTo>
                  <a:pt x="8491" y="44"/>
                </a:lnTo>
                <a:lnTo>
                  <a:pt x="8488" y="51"/>
                </a:lnTo>
                <a:lnTo>
                  <a:pt x="8491" y="58"/>
                </a:lnTo>
                <a:lnTo>
                  <a:pt x="8498" y="61"/>
                </a:lnTo>
                <a:lnTo>
                  <a:pt x="8505" y="58"/>
                </a:lnTo>
                <a:lnTo>
                  <a:pt x="8507" y="51"/>
                </a:lnTo>
                <a:lnTo>
                  <a:pt x="8505" y="44"/>
                </a:lnTo>
                <a:lnTo>
                  <a:pt x="8498" y="42"/>
                </a:lnTo>
                <a:close/>
                <a:moveTo>
                  <a:pt x="8498" y="44"/>
                </a:moveTo>
                <a:lnTo>
                  <a:pt x="8491" y="46"/>
                </a:lnTo>
                <a:lnTo>
                  <a:pt x="8491" y="54"/>
                </a:lnTo>
                <a:lnTo>
                  <a:pt x="8498" y="58"/>
                </a:lnTo>
                <a:lnTo>
                  <a:pt x="8505" y="56"/>
                </a:lnTo>
                <a:lnTo>
                  <a:pt x="8505" y="49"/>
                </a:lnTo>
                <a:lnTo>
                  <a:pt x="8498" y="44"/>
                </a:lnTo>
                <a:close/>
                <a:moveTo>
                  <a:pt x="8498" y="46"/>
                </a:moveTo>
                <a:lnTo>
                  <a:pt x="8493" y="49"/>
                </a:lnTo>
                <a:lnTo>
                  <a:pt x="8495" y="56"/>
                </a:lnTo>
                <a:lnTo>
                  <a:pt x="8500" y="56"/>
                </a:lnTo>
                <a:lnTo>
                  <a:pt x="8503" y="49"/>
                </a:lnTo>
                <a:lnTo>
                  <a:pt x="8498" y="46"/>
                </a:lnTo>
                <a:close/>
                <a:moveTo>
                  <a:pt x="8500" y="51"/>
                </a:moveTo>
                <a:lnTo>
                  <a:pt x="8498" y="49"/>
                </a:lnTo>
                <a:lnTo>
                  <a:pt x="8495" y="51"/>
                </a:lnTo>
                <a:lnTo>
                  <a:pt x="8498" y="54"/>
                </a:lnTo>
                <a:lnTo>
                  <a:pt x="8500" y="51"/>
                </a:lnTo>
                <a:close/>
                <a:moveTo>
                  <a:pt x="8498" y="51"/>
                </a:moveTo>
                <a:lnTo>
                  <a:pt x="8498" y="49"/>
                </a:lnTo>
                <a:moveTo>
                  <a:pt x="8495" y="97"/>
                </a:moveTo>
                <a:lnTo>
                  <a:pt x="8668" y="97"/>
                </a:lnTo>
                <a:lnTo>
                  <a:pt x="8668" y="42"/>
                </a:lnTo>
                <a:moveTo>
                  <a:pt x="8668" y="97"/>
                </a:moveTo>
                <a:lnTo>
                  <a:pt x="8841" y="99"/>
                </a:lnTo>
                <a:moveTo>
                  <a:pt x="8841" y="37"/>
                </a:moveTo>
                <a:lnTo>
                  <a:pt x="8831" y="39"/>
                </a:lnTo>
                <a:lnTo>
                  <a:pt x="8824" y="49"/>
                </a:lnTo>
                <a:lnTo>
                  <a:pt x="8824" y="58"/>
                </a:lnTo>
                <a:lnTo>
                  <a:pt x="8831" y="68"/>
                </a:lnTo>
                <a:lnTo>
                  <a:pt x="8841" y="70"/>
                </a:lnTo>
                <a:lnTo>
                  <a:pt x="8851" y="68"/>
                </a:lnTo>
                <a:lnTo>
                  <a:pt x="8858" y="58"/>
                </a:lnTo>
                <a:lnTo>
                  <a:pt x="8858" y="49"/>
                </a:lnTo>
                <a:lnTo>
                  <a:pt x="8851" y="39"/>
                </a:lnTo>
                <a:lnTo>
                  <a:pt x="8841" y="37"/>
                </a:lnTo>
                <a:close/>
                <a:moveTo>
                  <a:pt x="8841" y="39"/>
                </a:moveTo>
                <a:lnTo>
                  <a:pt x="8831" y="42"/>
                </a:lnTo>
                <a:lnTo>
                  <a:pt x="8827" y="51"/>
                </a:lnTo>
                <a:lnTo>
                  <a:pt x="8829" y="61"/>
                </a:lnTo>
                <a:lnTo>
                  <a:pt x="8836" y="68"/>
                </a:lnTo>
                <a:lnTo>
                  <a:pt x="8846" y="68"/>
                </a:lnTo>
                <a:lnTo>
                  <a:pt x="8853" y="61"/>
                </a:lnTo>
                <a:lnTo>
                  <a:pt x="8855" y="51"/>
                </a:lnTo>
                <a:lnTo>
                  <a:pt x="8851" y="42"/>
                </a:lnTo>
                <a:lnTo>
                  <a:pt x="8841" y="39"/>
                </a:lnTo>
                <a:close/>
                <a:moveTo>
                  <a:pt x="8841" y="42"/>
                </a:moveTo>
                <a:lnTo>
                  <a:pt x="8831" y="44"/>
                </a:lnTo>
                <a:lnTo>
                  <a:pt x="8829" y="54"/>
                </a:lnTo>
                <a:lnTo>
                  <a:pt x="8831" y="63"/>
                </a:lnTo>
                <a:lnTo>
                  <a:pt x="8841" y="66"/>
                </a:lnTo>
                <a:lnTo>
                  <a:pt x="8851" y="63"/>
                </a:lnTo>
                <a:lnTo>
                  <a:pt x="8853" y="54"/>
                </a:lnTo>
                <a:lnTo>
                  <a:pt x="8851" y="44"/>
                </a:lnTo>
                <a:lnTo>
                  <a:pt x="8841" y="42"/>
                </a:lnTo>
                <a:close/>
                <a:moveTo>
                  <a:pt x="8841" y="44"/>
                </a:moveTo>
                <a:lnTo>
                  <a:pt x="8834" y="46"/>
                </a:lnTo>
                <a:lnTo>
                  <a:pt x="8831" y="54"/>
                </a:lnTo>
                <a:lnTo>
                  <a:pt x="8834" y="61"/>
                </a:lnTo>
                <a:lnTo>
                  <a:pt x="8841" y="63"/>
                </a:lnTo>
                <a:lnTo>
                  <a:pt x="8848" y="61"/>
                </a:lnTo>
                <a:lnTo>
                  <a:pt x="8851" y="54"/>
                </a:lnTo>
                <a:lnTo>
                  <a:pt x="8848" y="46"/>
                </a:lnTo>
                <a:lnTo>
                  <a:pt x="8841" y="44"/>
                </a:lnTo>
                <a:close/>
                <a:moveTo>
                  <a:pt x="8841" y="46"/>
                </a:moveTo>
                <a:lnTo>
                  <a:pt x="8834" y="49"/>
                </a:lnTo>
                <a:lnTo>
                  <a:pt x="8834" y="56"/>
                </a:lnTo>
                <a:lnTo>
                  <a:pt x="8841" y="61"/>
                </a:lnTo>
                <a:lnTo>
                  <a:pt x="8848" y="58"/>
                </a:lnTo>
                <a:lnTo>
                  <a:pt x="8848" y="51"/>
                </a:lnTo>
                <a:lnTo>
                  <a:pt x="8841" y="46"/>
                </a:lnTo>
                <a:close/>
                <a:moveTo>
                  <a:pt x="8841" y="49"/>
                </a:moveTo>
                <a:lnTo>
                  <a:pt x="8836" y="51"/>
                </a:lnTo>
                <a:lnTo>
                  <a:pt x="8839" y="58"/>
                </a:lnTo>
                <a:lnTo>
                  <a:pt x="8844" y="58"/>
                </a:lnTo>
                <a:lnTo>
                  <a:pt x="8846" y="51"/>
                </a:lnTo>
                <a:lnTo>
                  <a:pt x="8841" y="49"/>
                </a:lnTo>
                <a:close/>
                <a:moveTo>
                  <a:pt x="8844" y="54"/>
                </a:moveTo>
                <a:lnTo>
                  <a:pt x="8841" y="51"/>
                </a:lnTo>
                <a:lnTo>
                  <a:pt x="8839" y="54"/>
                </a:lnTo>
                <a:lnTo>
                  <a:pt x="8841" y="56"/>
                </a:lnTo>
                <a:lnTo>
                  <a:pt x="8844" y="54"/>
                </a:lnTo>
                <a:close/>
                <a:moveTo>
                  <a:pt x="8841" y="54"/>
                </a:moveTo>
                <a:lnTo>
                  <a:pt x="8841" y="51"/>
                </a:lnTo>
                <a:moveTo>
                  <a:pt x="8841" y="99"/>
                </a:moveTo>
                <a:lnTo>
                  <a:pt x="9011" y="99"/>
                </a:lnTo>
                <a:lnTo>
                  <a:pt x="9011" y="42"/>
                </a:lnTo>
                <a:moveTo>
                  <a:pt x="9011" y="99"/>
                </a:moveTo>
                <a:lnTo>
                  <a:pt x="9184" y="102"/>
                </a:lnTo>
                <a:moveTo>
                  <a:pt x="9184" y="39"/>
                </a:moveTo>
                <a:lnTo>
                  <a:pt x="9175" y="42"/>
                </a:lnTo>
                <a:lnTo>
                  <a:pt x="9167" y="51"/>
                </a:lnTo>
                <a:lnTo>
                  <a:pt x="9167" y="61"/>
                </a:lnTo>
                <a:lnTo>
                  <a:pt x="9175" y="70"/>
                </a:lnTo>
                <a:lnTo>
                  <a:pt x="9184" y="73"/>
                </a:lnTo>
                <a:lnTo>
                  <a:pt x="9194" y="70"/>
                </a:lnTo>
                <a:lnTo>
                  <a:pt x="9201" y="61"/>
                </a:lnTo>
                <a:lnTo>
                  <a:pt x="9201" y="51"/>
                </a:lnTo>
                <a:lnTo>
                  <a:pt x="9194" y="42"/>
                </a:lnTo>
                <a:lnTo>
                  <a:pt x="9184" y="39"/>
                </a:lnTo>
                <a:close/>
                <a:moveTo>
                  <a:pt x="9184" y="42"/>
                </a:moveTo>
                <a:lnTo>
                  <a:pt x="9175" y="44"/>
                </a:lnTo>
                <a:lnTo>
                  <a:pt x="9170" y="54"/>
                </a:lnTo>
                <a:lnTo>
                  <a:pt x="9172" y="63"/>
                </a:lnTo>
                <a:lnTo>
                  <a:pt x="9180" y="70"/>
                </a:lnTo>
                <a:lnTo>
                  <a:pt x="9189" y="70"/>
                </a:lnTo>
                <a:lnTo>
                  <a:pt x="9196" y="63"/>
                </a:lnTo>
                <a:lnTo>
                  <a:pt x="9199" y="54"/>
                </a:lnTo>
                <a:lnTo>
                  <a:pt x="9194" y="44"/>
                </a:lnTo>
                <a:lnTo>
                  <a:pt x="9184" y="42"/>
                </a:lnTo>
                <a:close/>
                <a:moveTo>
                  <a:pt x="9184" y="44"/>
                </a:moveTo>
                <a:lnTo>
                  <a:pt x="9175" y="46"/>
                </a:lnTo>
                <a:lnTo>
                  <a:pt x="9172" y="56"/>
                </a:lnTo>
                <a:lnTo>
                  <a:pt x="9175" y="66"/>
                </a:lnTo>
                <a:lnTo>
                  <a:pt x="9184" y="68"/>
                </a:lnTo>
                <a:lnTo>
                  <a:pt x="9194" y="66"/>
                </a:lnTo>
                <a:lnTo>
                  <a:pt x="9196" y="56"/>
                </a:lnTo>
                <a:lnTo>
                  <a:pt x="9194" y="46"/>
                </a:lnTo>
                <a:lnTo>
                  <a:pt x="9184" y="44"/>
                </a:lnTo>
                <a:close/>
                <a:moveTo>
                  <a:pt x="9184" y="46"/>
                </a:moveTo>
                <a:lnTo>
                  <a:pt x="9177" y="49"/>
                </a:lnTo>
                <a:lnTo>
                  <a:pt x="9175" y="56"/>
                </a:lnTo>
                <a:lnTo>
                  <a:pt x="9177" y="63"/>
                </a:lnTo>
                <a:lnTo>
                  <a:pt x="9184" y="66"/>
                </a:lnTo>
                <a:lnTo>
                  <a:pt x="9191" y="63"/>
                </a:lnTo>
                <a:lnTo>
                  <a:pt x="9194" y="56"/>
                </a:lnTo>
                <a:lnTo>
                  <a:pt x="9191" y="49"/>
                </a:lnTo>
                <a:lnTo>
                  <a:pt x="9184" y="46"/>
                </a:lnTo>
                <a:close/>
                <a:moveTo>
                  <a:pt x="9184" y="49"/>
                </a:moveTo>
                <a:lnTo>
                  <a:pt x="9177" y="51"/>
                </a:lnTo>
                <a:lnTo>
                  <a:pt x="9177" y="58"/>
                </a:lnTo>
                <a:lnTo>
                  <a:pt x="9184" y="63"/>
                </a:lnTo>
                <a:lnTo>
                  <a:pt x="9191" y="61"/>
                </a:lnTo>
                <a:lnTo>
                  <a:pt x="9191" y="54"/>
                </a:lnTo>
                <a:lnTo>
                  <a:pt x="9184" y="49"/>
                </a:lnTo>
                <a:close/>
                <a:moveTo>
                  <a:pt x="9184" y="51"/>
                </a:moveTo>
                <a:lnTo>
                  <a:pt x="9180" y="54"/>
                </a:lnTo>
                <a:lnTo>
                  <a:pt x="9182" y="61"/>
                </a:lnTo>
                <a:lnTo>
                  <a:pt x="9187" y="61"/>
                </a:lnTo>
                <a:lnTo>
                  <a:pt x="9189" y="54"/>
                </a:lnTo>
                <a:lnTo>
                  <a:pt x="9184" y="51"/>
                </a:lnTo>
                <a:close/>
                <a:moveTo>
                  <a:pt x="9187" y="56"/>
                </a:moveTo>
                <a:lnTo>
                  <a:pt x="9184" y="54"/>
                </a:lnTo>
                <a:lnTo>
                  <a:pt x="9182" y="56"/>
                </a:lnTo>
                <a:lnTo>
                  <a:pt x="9184" y="58"/>
                </a:lnTo>
                <a:lnTo>
                  <a:pt x="9187" y="56"/>
                </a:lnTo>
                <a:close/>
                <a:moveTo>
                  <a:pt x="9184" y="56"/>
                </a:moveTo>
                <a:lnTo>
                  <a:pt x="9184" y="54"/>
                </a:lnTo>
                <a:moveTo>
                  <a:pt x="9184" y="102"/>
                </a:moveTo>
                <a:lnTo>
                  <a:pt x="9355" y="102"/>
                </a:lnTo>
                <a:lnTo>
                  <a:pt x="9355" y="44"/>
                </a:lnTo>
                <a:moveTo>
                  <a:pt x="9355" y="102"/>
                </a:moveTo>
                <a:lnTo>
                  <a:pt x="9527" y="104"/>
                </a:lnTo>
                <a:moveTo>
                  <a:pt x="9527" y="42"/>
                </a:moveTo>
                <a:lnTo>
                  <a:pt x="9518" y="44"/>
                </a:lnTo>
                <a:lnTo>
                  <a:pt x="9511" y="54"/>
                </a:lnTo>
                <a:lnTo>
                  <a:pt x="9511" y="63"/>
                </a:lnTo>
                <a:lnTo>
                  <a:pt x="9518" y="73"/>
                </a:lnTo>
                <a:lnTo>
                  <a:pt x="9527" y="75"/>
                </a:lnTo>
                <a:lnTo>
                  <a:pt x="9537" y="73"/>
                </a:lnTo>
                <a:lnTo>
                  <a:pt x="9544" y="63"/>
                </a:lnTo>
                <a:lnTo>
                  <a:pt x="9544" y="54"/>
                </a:lnTo>
                <a:lnTo>
                  <a:pt x="9537" y="44"/>
                </a:lnTo>
                <a:lnTo>
                  <a:pt x="9527" y="42"/>
                </a:lnTo>
                <a:close/>
                <a:moveTo>
                  <a:pt x="9527" y="44"/>
                </a:moveTo>
                <a:lnTo>
                  <a:pt x="9518" y="46"/>
                </a:lnTo>
                <a:lnTo>
                  <a:pt x="9513" y="56"/>
                </a:lnTo>
                <a:lnTo>
                  <a:pt x="9515" y="66"/>
                </a:lnTo>
                <a:lnTo>
                  <a:pt x="9523" y="73"/>
                </a:lnTo>
                <a:lnTo>
                  <a:pt x="9532" y="73"/>
                </a:lnTo>
                <a:lnTo>
                  <a:pt x="9540" y="66"/>
                </a:lnTo>
                <a:lnTo>
                  <a:pt x="9542" y="56"/>
                </a:lnTo>
                <a:lnTo>
                  <a:pt x="9537" y="46"/>
                </a:lnTo>
                <a:lnTo>
                  <a:pt x="9527" y="44"/>
                </a:lnTo>
                <a:close/>
                <a:moveTo>
                  <a:pt x="9527" y="46"/>
                </a:moveTo>
                <a:lnTo>
                  <a:pt x="9518" y="49"/>
                </a:lnTo>
                <a:lnTo>
                  <a:pt x="9515" y="58"/>
                </a:lnTo>
                <a:lnTo>
                  <a:pt x="9518" y="68"/>
                </a:lnTo>
                <a:lnTo>
                  <a:pt x="9527" y="70"/>
                </a:lnTo>
                <a:lnTo>
                  <a:pt x="9537" y="68"/>
                </a:lnTo>
                <a:lnTo>
                  <a:pt x="9540" y="58"/>
                </a:lnTo>
                <a:lnTo>
                  <a:pt x="9537" y="49"/>
                </a:lnTo>
                <a:lnTo>
                  <a:pt x="9527" y="46"/>
                </a:lnTo>
                <a:close/>
                <a:moveTo>
                  <a:pt x="9527" y="49"/>
                </a:moveTo>
                <a:lnTo>
                  <a:pt x="9520" y="51"/>
                </a:lnTo>
                <a:lnTo>
                  <a:pt x="9518" y="58"/>
                </a:lnTo>
                <a:lnTo>
                  <a:pt x="9520" y="66"/>
                </a:lnTo>
                <a:lnTo>
                  <a:pt x="9527" y="68"/>
                </a:lnTo>
                <a:lnTo>
                  <a:pt x="9535" y="66"/>
                </a:lnTo>
                <a:lnTo>
                  <a:pt x="9537" y="58"/>
                </a:lnTo>
                <a:lnTo>
                  <a:pt x="9535" y="51"/>
                </a:lnTo>
                <a:lnTo>
                  <a:pt x="9527" y="49"/>
                </a:lnTo>
                <a:close/>
                <a:moveTo>
                  <a:pt x="9527" y="51"/>
                </a:moveTo>
                <a:lnTo>
                  <a:pt x="9520" y="54"/>
                </a:lnTo>
                <a:lnTo>
                  <a:pt x="9520" y="61"/>
                </a:lnTo>
                <a:lnTo>
                  <a:pt x="9527" y="66"/>
                </a:lnTo>
                <a:lnTo>
                  <a:pt x="9535" y="63"/>
                </a:lnTo>
                <a:lnTo>
                  <a:pt x="9535" y="56"/>
                </a:lnTo>
                <a:lnTo>
                  <a:pt x="9527" y="51"/>
                </a:lnTo>
                <a:close/>
                <a:moveTo>
                  <a:pt x="9527" y="54"/>
                </a:moveTo>
                <a:lnTo>
                  <a:pt x="9523" y="56"/>
                </a:lnTo>
                <a:lnTo>
                  <a:pt x="9525" y="63"/>
                </a:lnTo>
                <a:lnTo>
                  <a:pt x="9530" y="63"/>
                </a:lnTo>
                <a:lnTo>
                  <a:pt x="9532" y="56"/>
                </a:lnTo>
                <a:lnTo>
                  <a:pt x="9527" y="54"/>
                </a:lnTo>
                <a:close/>
                <a:moveTo>
                  <a:pt x="9530" y="58"/>
                </a:moveTo>
                <a:lnTo>
                  <a:pt x="9527" y="56"/>
                </a:lnTo>
                <a:lnTo>
                  <a:pt x="9525" y="58"/>
                </a:lnTo>
                <a:lnTo>
                  <a:pt x="9527" y="61"/>
                </a:lnTo>
                <a:lnTo>
                  <a:pt x="9530" y="58"/>
                </a:lnTo>
                <a:close/>
                <a:moveTo>
                  <a:pt x="9527" y="58"/>
                </a:moveTo>
                <a:lnTo>
                  <a:pt x="9527" y="56"/>
                </a:lnTo>
                <a:moveTo>
                  <a:pt x="9527" y="104"/>
                </a:moveTo>
                <a:lnTo>
                  <a:pt x="9698" y="104"/>
                </a:lnTo>
                <a:lnTo>
                  <a:pt x="9698" y="46"/>
                </a:lnTo>
                <a:moveTo>
                  <a:pt x="9698" y="104"/>
                </a:moveTo>
                <a:lnTo>
                  <a:pt x="9871" y="104"/>
                </a:lnTo>
                <a:moveTo>
                  <a:pt x="9871" y="42"/>
                </a:moveTo>
                <a:lnTo>
                  <a:pt x="9861" y="44"/>
                </a:lnTo>
                <a:lnTo>
                  <a:pt x="9854" y="54"/>
                </a:lnTo>
                <a:lnTo>
                  <a:pt x="9854" y="63"/>
                </a:lnTo>
                <a:lnTo>
                  <a:pt x="9861" y="73"/>
                </a:lnTo>
                <a:lnTo>
                  <a:pt x="9871" y="75"/>
                </a:lnTo>
                <a:lnTo>
                  <a:pt x="9880" y="73"/>
                </a:lnTo>
                <a:lnTo>
                  <a:pt x="9887" y="63"/>
                </a:lnTo>
                <a:lnTo>
                  <a:pt x="9887" y="54"/>
                </a:lnTo>
                <a:lnTo>
                  <a:pt x="9880" y="44"/>
                </a:lnTo>
                <a:lnTo>
                  <a:pt x="9871" y="42"/>
                </a:lnTo>
                <a:close/>
                <a:moveTo>
                  <a:pt x="9871" y="44"/>
                </a:moveTo>
                <a:lnTo>
                  <a:pt x="9861" y="46"/>
                </a:lnTo>
                <a:lnTo>
                  <a:pt x="9856" y="56"/>
                </a:lnTo>
                <a:lnTo>
                  <a:pt x="9859" y="66"/>
                </a:lnTo>
                <a:lnTo>
                  <a:pt x="9866" y="73"/>
                </a:lnTo>
                <a:lnTo>
                  <a:pt x="9875" y="73"/>
                </a:lnTo>
                <a:lnTo>
                  <a:pt x="9883" y="66"/>
                </a:lnTo>
                <a:lnTo>
                  <a:pt x="9885" y="56"/>
                </a:lnTo>
                <a:lnTo>
                  <a:pt x="9880" y="46"/>
                </a:lnTo>
                <a:lnTo>
                  <a:pt x="9871" y="44"/>
                </a:lnTo>
                <a:close/>
                <a:moveTo>
                  <a:pt x="9871" y="46"/>
                </a:moveTo>
                <a:lnTo>
                  <a:pt x="9861" y="49"/>
                </a:lnTo>
                <a:lnTo>
                  <a:pt x="9859" y="58"/>
                </a:lnTo>
                <a:lnTo>
                  <a:pt x="9861" y="68"/>
                </a:lnTo>
                <a:lnTo>
                  <a:pt x="9871" y="70"/>
                </a:lnTo>
                <a:lnTo>
                  <a:pt x="9880" y="68"/>
                </a:lnTo>
                <a:lnTo>
                  <a:pt x="9883" y="58"/>
                </a:lnTo>
                <a:lnTo>
                  <a:pt x="9880" y="49"/>
                </a:lnTo>
                <a:lnTo>
                  <a:pt x="9871" y="46"/>
                </a:lnTo>
                <a:close/>
                <a:moveTo>
                  <a:pt x="9871" y="49"/>
                </a:moveTo>
                <a:lnTo>
                  <a:pt x="9864" y="51"/>
                </a:lnTo>
                <a:lnTo>
                  <a:pt x="9861" y="58"/>
                </a:lnTo>
                <a:lnTo>
                  <a:pt x="9864" y="66"/>
                </a:lnTo>
                <a:lnTo>
                  <a:pt x="9871" y="68"/>
                </a:lnTo>
                <a:lnTo>
                  <a:pt x="9878" y="66"/>
                </a:lnTo>
                <a:lnTo>
                  <a:pt x="9880" y="58"/>
                </a:lnTo>
                <a:lnTo>
                  <a:pt x="9878" y="51"/>
                </a:lnTo>
                <a:lnTo>
                  <a:pt x="9871" y="49"/>
                </a:lnTo>
                <a:close/>
                <a:moveTo>
                  <a:pt x="9871" y="51"/>
                </a:moveTo>
                <a:lnTo>
                  <a:pt x="9864" y="54"/>
                </a:lnTo>
                <a:lnTo>
                  <a:pt x="9864" y="61"/>
                </a:lnTo>
                <a:lnTo>
                  <a:pt x="9871" y="66"/>
                </a:lnTo>
                <a:lnTo>
                  <a:pt x="9878" y="63"/>
                </a:lnTo>
                <a:lnTo>
                  <a:pt x="9878" y="56"/>
                </a:lnTo>
                <a:lnTo>
                  <a:pt x="9871" y="51"/>
                </a:lnTo>
                <a:close/>
                <a:moveTo>
                  <a:pt x="9871" y="54"/>
                </a:moveTo>
                <a:lnTo>
                  <a:pt x="9866" y="56"/>
                </a:lnTo>
                <a:lnTo>
                  <a:pt x="9868" y="63"/>
                </a:lnTo>
                <a:lnTo>
                  <a:pt x="9873" y="63"/>
                </a:lnTo>
                <a:lnTo>
                  <a:pt x="9875" y="56"/>
                </a:lnTo>
                <a:lnTo>
                  <a:pt x="9871" y="54"/>
                </a:lnTo>
                <a:close/>
                <a:moveTo>
                  <a:pt x="9873" y="58"/>
                </a:moveTo>
                <a:lnTo>
                  <a:pt x="9871" y="56"/>
                </a:lnTo>
                <a:lnTo>
                  <a:pt x="9868" y="58"/>
                </a:lnTo>
                <a:lnTo>
                  <a:pt x="9871" y="61"/>
                </a:lnTo>
                <a:lnTo>
                  <a:pt x="9873" y="58"/>
                </a:lnTo>
                <a:close/>
                <a:moveTo>
                  <a:pt x="9871" y="58"/>
                </a:moveTo>
                <a:lnTo>
                  <a:pt x="9871" y="56"/>
                </a:lnTo>
                <a:moveTo>
                  <a:pt x="9871" y="104"/>
                </a:moveTo>
                <a:lnTo>
                  <a:pt x="9957" y="106"/>
                </a:lnTo>
                <a:lnTo>
                  <a:pt x="10041" y="106"/>
                </a:lnTo>
                <a:lnTo>
                  <a:pt x="10044" y="49"/>
                </a:lnTo>
                <a:moveTo>
                  <a:pt x="10041" y="106"/>
                </a:moveTo>
                <a:lnTo>
                  <a:pt x="10214" y="106"/>
                </a:lnTo>
                <a:moveTo>
                  <a:pt x="10214" y="44"/>
                </a:moveTo>
                <a:lnTo>
                  <a:pt x="10204" y="46"/>
                </a:lnTo>
                <a:lnTo>
                  <a:pt x="10197" y="56"/>
                </a:lnTo>
                <a:lnTo>
                  <a:pt x="10197" y="66"/>
                </a:lnTo>
                <a:lnTo>
                  <a:pt x="10204" y="75"/>
                </a:lnTo>
                <a:lnTo>
                  <a:pt x="10214" y="78"/>
                </a:lnTo>
                <a:lnTo>
                  <a:pt x="10224" y="75"/>
                </a:lnTo>
                <a:lnTo>
                  <a:pt x="10231" y="66"/>
                </a:lnTo>
                <a:lnTo>
                  <a:pt x="10231" y="56"/>
                </a:lnTo>
                <a:lnTo>
                  <a:pt x="10224" y="46"/>
                </a:lnTo>
                <a:lnTo>
                  <a:pt x="10214" y="44"/>
                </a:lnTo>
                <a:close/>
                <a:moveTo>
                  <a:pt x="10214" y="46"/>
                </a:moveTo>
                <a:lnTo>
                  <a:pt x="10204" y="49"/>
                </a:lnTo>
                <a:lnTo>
                  <a:pt x="10200" y="58"/>
                </a:lnTo>
                <a:lnTo>
                  <a:pt x="10202" y="68"/>
                </a:lnTo>
                <a:lnTo>
                  <a:pt x="10209" y="75"/>
                </a:lnTo>
                <a:lnTo>
                  <a:pt x="10219" y="75"/>
                </a:lnTo>
                <a:lnTo>
                  <a:pt x="10226" y="68"/>
                </a:lnTo>
                <a:lnTo>
                  <a:pt x="10228" y="58"/>
                </a:lnTo>
                <a:lnTo>
                  <a:pt x="10224" y="49"/>
                </a:lnTo>
                <a:lnTo>
                  <a:pt x="10214" y="46"/>
                </a:lnTo>
                <a:close/>
                <a:moveTo>
                  <a:pt x="10214" y="49"/>
                </a:moveTo>
                <a:lnTo>
                  <a:pt x="10204" y="51"/>
                </a:lnTo>
                <a:lnTo>
                  <a:pt x="10202" y="61"/>
                </a:lnTo>
                <a:lnTo>
                  <a:pt x="10204" y="70"/>
                </a:lnTo>
                <a:lnTo>
                  <a:pt x="10214" y="73"/>
                </a:lnTo>
                <a:lnTo>
                  <a:pt x="10224" y="70"/>
                </a:lnTo>
                <a:lnTo>
                  <a:pt x="10226" y="61"/>
                </a:lnTo>
                <a:lnTo>
                  <a:pt x="10224" y="51"/>
                </a:lnTo>
                <a:lnTo>
                  <a:pt x="10214" y="49"/>
                </a:lnTo>
                <a:close/>
                <a:moveTo>
                  <a:pt x="10214" y="51"/>
                </a:moveTo>
                <a:lnTo>
                  <a:pt x="10207" y="54"/>
                </a:lnTo>
                <a:lnTo>
                  <a:pt x="10204" y="61"/>
                </a:lnTo>
                <a:lnTo>
                  <a:pt x="10207" y="68"/>
                </a:lnTo>
                <a:lnTo>
                  <a:pt x="10214" y="70"/>
                </a:lnTo>
                <a:lnTo>
                  <a:pt x="10221" y="68"/>
                </a:lnTo>
                <a:lnTo>
                  <a:pt x="10224" y="61"/>
                </a:lnTo>
                <a:lnTo>
                  <a:pt x="10221" y="54"/>
                </a:lnTo>
                <a:lnTo>
                  <a:pt x="10214" y="51"/>
                </a:lnTo>
                <a:close/>
                <a:moveTo>
                  <a:pt x="10214" y="54"/>
                </a:moveTo>
                <a:lnTo>
                  <a:pt x="10207" y="56"/>
                </a:lnTo>
                <a:lnTo>
                  <a:pt x="10207" y="63"/>
                </a:lnTo>
                <a:lnTo>
                  <a:pt x="10214" y="68"/>
                </a:lnTo>
                <a:lnTo>
                  <a:pt x="10221" y="66"/>
                </a:lnTo>
                <a:lnTo>
                  <a:pt x="10221" y="58"/>
                </a:lnTo>
                <a:lnTo>
                  <a:pt x="10214" y="54"/>
                </a:lnTo>
                <a:close/>
                <a:moveTo>
                  <a:pt x="10214" y="56"/>
                </a:moveTo>
                <a:lnTo>
                  <a:pt x="10209" y="58"/>
                </a:lnTo>
                <a:lnTo>
                  <a:pt x="10211" y="66"/>
                </a:lnTo>
                <a:lnTo>
                  <a:pt x="10216" y="66"/>
                </a:lnTo>
                <a:lnTo>
                  <a:pt x="10219" y="58"/>
                </a:lnTo>
                <a:lnTo>
                  <a:pt x="10214" y="56"/>
                </a:lnTo>
                <a:close/>
                <a:moveTo>
                  <a:pt x="10216" y="61"/>
                </a:moveTo>
                <a:lnTo>
                  <a:pt x="10214" y="58"/>
                </a:lnTo>
                <a:lnTo>
                  <a:pt x="10211" y="61"/>
                </a:lnTo>
                <a:lnTo>
                  <a:pt x="10214" y="63"/>
                </a:lnTo>
                <a:lnTo>
                  <a:pt x="10216" y="61"/>
                </a:lnTo>
                <a:close/>
                <a:moveTo>
                  <a:pt x="10214" y="61"/>
                </a:moveTo>
                <a:lnTo>
                  <a:pt x="10214" y="58"/>
                </a:lnTo>
                <a:moveTo>
                  <a:pt x="10214" y="106"/>
                </a:moveTo>
                <a:lnTo>
                  <a:pt x="10300" y="109"/>
                </a:lnTo>
                <a:lnTo>
                  <a:pt x="10387" y="109"/>
                </a:lnTo>
                <a:lnTo>
                  <a:pt x="10387" y="51"/>
                </a:lnTo>
                <a:moveTo>
                  <a:pt x="10387" y="109"/>
                </a:moveTo>
                <a:lnTo>
                  <a:pt x="10557" y="109"/>
                </a:lnTo>
                <a:moveTo>
                  <a:pt x="10557" y="46"/>
                </a:moveTo>
                <a:lnTo>
                  <a:pt x="10547" y="49"/>
                </a:lnTo>
                <a:lnTo>
                  <a:pt x="10540" y="58"/>
                </a:lnTo>
                <a:lnTo>
                  <a:pt x="10540" y="68"/>
                </a:lnTo>
                <a:lnTo>
                  <a:pt x="10547" y="78"/>
                </a:lnTo>
                <a:lnTo>
                  <a:pt x="10557" y="80"/>
                </a:lnTo>
                <a:lnTo>
                  <a:pt x="10567" y="78"/>
                </a:lnTo>
                <a:lnTo>
                  <a:pt x="10574" y="68"/>
                </a:lnTo>
                <a:lnTo>
                  <a:pt x="10574" y="58"/>
                </a:lnTo>
                <a:lnTo>
                  <a:pt x="10567" y="49"/>
                </a:lnTo>
                <a:lnTo>
                  <a:pt x="10557" y="46"/>
                </a:lnTo>
                <a:close/>
                <a:moveTo>
                  <a:pt x="10557" y="49"/>
                </a:moveTo>
                <a:lnTo>
                  <a:pt x="10547" y="51"/>
                </a:lnTo>
                <a:lnTo>
                  <a:pt x="10543" y="61"/>
                </a:lnTo>
                <a:lnTo>
                  <a:pt x="10545" y="70"/>
                </a:lnTo>
                <a:lnTo>
                  <a:pt x="10552" y="78"/>
                </a:lnTo>
                <a:lnTo>
                  <a:pt x="10562" y="78"/>
                </a:lnTo>
                <a:lnTo>
                  <a:pt x="10569" y="70"/>
                </a:lnTo>
                <a:lnTo>
                  <a:pt x="10571" y="61"/>
                </a:lnTo>
                <a:lnTo>
                  <a:pt x="10567" y="51"/>
                </a:lnTo>
                <a:lnTo>
                  <a:pt x="10557" y="49"/>
                </a:lnTo>
                <a:close/>
                <a:moveTo>
                  <a:pt x="10557" y="51"/>
                </a:moveTo>
                <a:lnTo>
                  <a:pt x="10547" y="54"/>
                </a:lnTo>
                <a:lnTo>
                  <a:pt x="10545" y="63"/>
                </a:lnTo>
                <a:lnTo>
                  <a:pt x="10547" y="73"/>
                </a:lnTo>
                <a:lnTo>
                  <a:pt x="10557" y="75"/>
                </a:lnTo>
                <a:lnTo>
                  <a:pt x="10567" y="73"/>
                </a:lnTo>
                <a:lnTo>
                  <a:pt x="10569" y="63"/>
                </a:lnTo>
                <a:lnTo>
                  <a:pt x="10567" y="54"/>
                </a:lnTo>
                <a:lnTo>
                  <a:pt x="10557" y="51"/>
                </a:lnTo>
                <a:close/>
                <a:moveTo>
                  <a:pt x="10557" y="54"/>
                </a:moveTo>
                <a:lnTo>
                  <a:pt x="10550" y="56"/>
                </a:lnTo>
                <a:lnTo>
                  <a:pt x="10547" y="63"/>
                </a:lnTo>
                <a:lnTo>
                  <a:pt x="10550" y="70"/>
                </a:lnTo>
                <a:lnTo>
                  <a:pt x="10557" y="73"/>
                </a:lnTo>
                <a:lnTo>
                  <a:pt x="10564" y="70"/>
                </a:lnTo>
                <a:lnTo>
                  <a:pt x="10567" y="63"/>
                </a:lnTo>
                <a:lnTo>
                  <a:pt x="10564" y="56"/>
                </a:lnTo>
                <a:lnTo>
                  <a:pt x="10557" y="54"/>
                </a:lnTo>
                <a:close/>
                <a:moveTo>
                  <a:pt x="10557" y="56"/>
                </a:moveTo>
                <a:lnTo>
                  <a:pt x="10550" y="58"/>
                </a:lnTo>
                <a:lnTo>
                  <a:pt x="10550" y="66"/>
                </a:lnTo>
                <a:lnTo>
                  <a:pt x="10557" y="70"/>
                </a:lnTo>
                <a:lnTo>
                  <a:pt x="10564" y="68"/>
                </a:lnTo>
                <a:lnTo>
                  <a:pt x="10564" y="61"/>
                </a:lnTo>
                <a:lnTo>
                  <a:pt x="10557" y="56"/>
                </a:lnTo>
                <a:close/>
                <a:moveTo>
                  <a:pt x="10557" y="58"/>
                </a:moveTo>
                <a:lnTo>
                  <a:pt x="10552" y="61"/>
                </a:lnTo>
                <a:lnTo>
                  <a:pt x="10555" y="68"/>
                </a:lnTo>
                <a:lnTo>
                  <a:pt x="10560" y="68"/>
                </a:lnTo>
                <a:lnTo>
                  <a:pt x="10562" y="61"/>
                </a:lnTo>
                <a:lnTo>
                  <a:pt x="10557" y="58"/>
                </a:lnTo>
                <a:close/>
                <a:moveTo>
                  <a:pt x="10560" y="63"/>
                </a:moveTo>
                <a:lnTo>
                  <a:pt x="10557" y="61"/>
                </a:lnTo>
                <a:lnTo>
                  <a:pt x="10555" y="63"/>
                </a:lnTo>
                <a:lnTo>
                  <a:pt x="10557" y="66"/>
                </a:lnTo>
                <a:lnTo>
                  <a:pt x="10560" y="63"/>
                </a:lnTo>
                <a:close/>
                <a:moveTo>
                  <a:pt x="10557" y="63"/>
                </a:moveTo>
                <a:lnTo>
                  <a:pt x="10557" y="61"/>
                </a:lnTo>
                <a:moveTo>
                  <a:pt x="10557" y="109"/>
                </a:moveTo>
                <a:lnTo>
                  <a:pt x="10644" y="109"/>
                </a:lnTo>
                <a:lnTo>
                  <a:pt x="10730" y="111"/>
                </a:lnTo>
                <a:lnTo>
                  <a:pt x="10730" y="54"/>
                </a:lnTo>
                <a:moveTo>
                  <a:pt x="10730" y="111"/>
                </a:moveTo>
                <a:lnTo>
                  <a:pt x="10900" y="111"/>
                </a:lnTo>
                <a:moveTo>
                  <a:pt x="10900" y="49"/>
                </a:moveTo>
                <a:lnTo>
                  <a:pt x="10891" y="51"/>
                </a:lnTo>
                <a:lnTo>
                  <a:pt x="10884" y="61"/>
                </a:lnTo>
                <a:lnTo>
                  <a:pt x="10884" y="70"/>
                </a:lnTo>
                <a:lnTo>
                  <a:pt x="10891" y="80"/>
                </a:lnTo>
                <a:lnTo>
                  <a:pt x="10900" y="82"/>
                </a:lnTo>
                <a:lnTo>
                  <a:pt x="10910" y="80"/>
                </a:lnTo>
                <a:lnTo>
                  <a:pt x="10917" y="70"/>
                </a:lnTo>
                <a:lnTo>
                  <a:pt x="10917" y="61"/>
                </a:lnTo>
                <a:lnTo>
                  <a:pt x="10910" y="51"/>
                </a:lnTo>
                <a:lnTo>
                  <a:pt x="10900" y="49"/>
                </a:lnTo>
                <a:close/>
                <a:moveTo>
                  <a:pt x="10900" y="51"/>
                </a:moveTo>
                <a:lnTo>
                  <a:pt x="10891" y="54"/>
                </a:lnTo>
                <a:lnTo>
                  <a:pt x="10886" y="63"/>
                </a:lnTo>
                <a:lnTo>
                  <a:pt x="10888" y="73"/>
                </a:lnTo>
                <a:lnTo>
                  <a:pt x="10895" y="80"/>
                </a:lnTo>
                <a:lnTo>
                  <a:pt x="10905" y="80"/>
                </a:lnTo>
                <a:lnTo>
                  <a:pt x="10912" y="73"/>
                </a:lnTo>
                <a:lnTo>
                  <a:pt x="10915" y="63"/>
                </a:lnTo>
                <a:lnTo>
                  <a:pt x="10910" y="54"/>
                </a:lnTo>
                <a:lnTo>
                  <a:pt x="10900" y="51"/>
                </a:lnTo>
                <a:close/>
                <a:moveTo>
                  <a:pt x="10900" y="54"/>
                </a:moveTo>
                <a:lnTo>
                  <a:pt x="10891" y="56"/>
                </a:lnTo>
                <a:lnTo>
                  <a:pt x="10888" y="66"/>
                </a:lnTo>
                <a:lnTo>
                  <a:pt x="10891" y="75"/>
                </a:lnTo>
                <a:lnTo>
                  <a:pt x="10900" y="78"/>
                </a:lnTo>
                <a:lnTo>
                  <a:pt x="10910" y="75"/>
                </a:lnTo>
                <a:lnTo>
                  <a:pt x="10912" y="66"/>
                </a:lnTo>
                <a:lnTo>
                  <a:pt x="10910" y="56"/>
                </a:lnTo>
                <a:lnTo>
                  <a:pt x="10900" y="54"/>
                </a:lnTo>
                <a:close/>
                <a:moveTo>
                  <a:pt x="10900" y="56"/>
                </a:moveTo>
                <a:lnTo>
                  <a:pt x="10893" y="58"/>
                </a:lnTo>
                <a:lnTo>
                  <a:pt x="10891" y="66"/>
                </a:lnTo>
                <a:lnTo>
                  <a:pt x="10893" y="73"/>
                </a:lnTo>
                <a:lnTo>
                  <a:pt x="10900" y="75"/>
                </a:lnTo>
                <a:lnTo>
                  <a:pt x="10907" y="73"/>
                </a:lnTo>
                <a:lnTo>
                  <a:pt x="10910" y="66"/>
                </a:lnTo>
                <a:lnTo>
                  <a:pt x="10907" y="58"/>
                </a:lnTo>
                <a:lnTo>
                  <a:pt x="10900" y="56"/>
                </a:lnTo>
                <a:close/>
                <a:moveTo>
                  <a:pt x="10900" y="58"/>
                </a:moveTo>
                <a:lnTo>
                  <a:pt x="10893" y="61"/>
                </a:lnTo>
                <a:lnTo>
                  <a:pt x="10893" y="68"/>
                </a:lnTo>
                <a:lnTo>
                  <a:pt x="10900" y="73"/>
                </a:lnTo>
                <a:lnTo>
                  <a:pt x="10907" y="70"/>
                </a:lnTo>
                <a:lnTo>
                  <a:pt x="10907" y="63"/>
                </a:lnTo>
                <a:lnTo>
                  <a:pt x="10900" y="58"/>
                </a:lnTo>
                <a:close/>
                <a:moveTo>
                  <a:pt x="10900" y="61"/>
                </a:moveTo>
                <a:lnTo>
                  <a:pt x="10895" y="63"/>
                </a:lnTo>
                <a:lnTo>
                  <a:pt x="10898" y="70"/>
                </a:lnTo>
                <a:lnTo>
                  <a:pt x="10903" y="70"/>
                </a:lnTo>
                <a:lnTo>
                  <a:pt x="10905" y="63"/>
                </a:lnTo>
                <a:lnTo>
                  <a:pt x="10900" y="61"/>
                </a:lnTo>
                <a:close/>
                <a:moveTo>
                  <a:pt x="10903" y="66"/>
                </a:moveTo>
                <a:lnTo>
                  <a:pt x="10900" y="63"/>
                </a:lnTo>
                <a:lnTo>
                  <a:pt x="10898" y="66"/>
                </a:lnTo>
                <a:lnTo>
                  <a:pt x="10900" y="68"/>
                </a:lnTo>
                <a:lnTo>
                  <a:pt x="10903" y="66"/>
                </a:lnTo>
                <a:close/>
                <a:moveTo>
                  <a:pt x="10900" y="66"/>
                </a:moveTo>
                <a:lnTo>
                  <a:pt x="10900" y="63"/>
                </a:lnTo>
                <a:moveTo>
                  <a:pt x="10900" y="111"/>
                </a:moveTo>
                <a:lnTo>
                  <a:pt x="10987" y="111"/>
                </a:lnTo>
                <a:lnTo>
                  <a:pt x="11073" y="114"/>
                </a:lnTo>
                <a:lnTo>
                  <a:pt x="11073" y="56"/>
                </a:lnTo>
                <a:moveTo>
                  <a:pt x="11073" y="114"/>
                </a:moveTo>
                <a:lnTo>
                  <a:pt x="11244" y="114"/>
                </a:lnTo>
                <a:moveTo>
                  <a:pt x="11244" y="51"/>
                </a:moveTo>
                <a:lnTo>
                  <a:pt x="11234" y="54"/>
                </a:lnTo>
                <a:lnTo>
                  <a:pt x="11227" y="63"/>
                </a:lnTo>
                <a:lnTo>
                  <a:pt x="11227" y="73"/>
                </a:lnTo>
                <a:lnTo>
                  <a:pt x="11234" y="82"/>
                </a:lnTo>
                <a:lnTo>
                  <a:pt x="11244" y="85"/>
                </a:lnTo>
                <a:lnTo>
                  <a:pt x="11253" y="82"/>
                </a:lnTo>
                <a:lnTo>
                  <a:pt x="11260" y="73"/>
                </a:lnTo>
                <a:lnTo>
                  <a:pt x="11260" y="63"/>
                </a:lnTo>
                <a:lnTo>
                  <a:pt x="11253" y="54"/>
                </a:lnTo>
                <a:lnTo>
                  <a:pt x="11244" y="51"/>
                </a:lnTo>
                <a:close/>
                <a:moveTo>
                  <a:pt x="11244" y="54"/>
                </a:moveTo>
                <a:lnTo>
                  <a:pt x="11234" y="56"/>
                </a:lnTo>
                <a:lnTo>
                  <a:pt x="11229" y="66"/>
                </a:lnTo>
                <a:lnTo>
                  <a:pt x="11231" y="75"/>
                </a:lnTo>
                <a:lnTo>
                  <a:pt x="11239" y="82"/>
                </a:lnTo>
                <a:lnTo>
                  <a:pt x="11248" y="82"/>
                </a:lnTo>
                <a:lnTo>
                  <a:pt x="11255" y="75"/>
                </a:lnTo>
                <a:lnTo>
                  <a:pt x="11258" y="66"/>
                </a:lnTo>
                <a:lnTo>
                  <a:pt x="11253" y="56"/>
                </a:lnTo>
                <a:lnTo>
                  <a:pt x="11244" y="54"/>
                </a:lnTo>
                <a:close/>
                <a:moveTo>
                  <a:pt x="11244" y="56"/>
                </a:moveTo>
                <a:lnTo>
                  <a:pt x="11234" y="58"/>
                </a:lnTo>
                <a:lnTo>
                  <a:pt x="11231" y="68"/>
                </a:lnTo>
                <a:lnTo>
                  <a:pt x="11234" y="78"/>
                </a:lnTo>
                <a:lnTo>
                  <a:pt x="11244" y="80"/>
                </a:lnTo>
                <a:lnTo>
                  <a:pt x="11253" y="78"/>
                </a:lnTo>
                <a:lnTo>
                  <a:pt x="11255" y="68"/>
                </a:lnTo>
                <a:lnTo>
                  <a:pt x="11253" y="58"/>
                </a:lnTo>
                <a:lnTo>
                  <a:pt x="11244" y="56"/>
                </a:lnTo>
                <a:close/>
                <a:moveTo>
                  <a:pt x="11244" y="58"/>
                </a:moveTo>
                <a:lnTo>
                  <a:pt x="11236" y="61"/>
                </a:lnTo>
                <a:lnTo>
                  <a:pt x="11234" y="68"/>
                </a:lnTo>
                <a:lnTo>
                  <a:pt x="11236" y="75"/>
                </a:lnTo>
                <a:lnTo>
                  <a:pt x="11244" y="78"/>
                </a:lnTo>
                <a:lnTo>
                  <a:pt x="11251" y="75"/>
                </a:lnTo>
                <a:lnTo>
                  <a:pt x="11253" y="68"/>
                </a:lnTo>
                <a:lnTo>
                  <a:pt x="11251" y="61"/>
                </a:lnTo>
                <a:lnTo>
                  <a:pt x="11244" y="58"/>
                </a:lnTo>
                <a:close/>
                <a:moveTo>
                  <a:pt x="11244" y="61"/>
                </a:moveTo>
                <a:lnTo>
                  <a:pt x="11236" y="63"/>
                </a:lnTo>
                <a:lnTo>
                  <a:pt x="11236" y="70"/>
                </a:lnTo>
                <a:lnTo>
                  <a:pt x="11244" y="75"/>
                </a:lnTo>
                <a:lnTo>
                  <a:pt x="11251" y="73"/>
                </a:lnTo>
                <a:lnTo>
                  <a:pt x="11251" y="66"/>
                </a:lnTo>
                <a:lnTo>
                  <a:pt x="11244" y="61"/>
                </a:lnTo>
                <a:close/>
                <a:moveTo>
                  <a:pt x="11244" y="63"/>
                </a:moveTo>
                <a:lnTo>
                  <a:pt x="11239" y="66"/>
                </a:lnTo>
                <a:lnTo>
                  <a:pt x="11241" y="73"/>
                </a:lnTo>
                <a:lnTo>
                  <a:pt x="11246" y="73"/>
                </a:lnTo>
                <a:lnTo>
                  <a:pt x="11248" y="66"/>
                </a:lnTo>
                <a:lnTo>
                  <a:pt x="11244" y="63"/>
                </a:lnTo>
                <a:close/>
                <a:moveTo>
                  <a:pt x="11246" y="68"/>
                </a:moveTo>
                <a:lnTo>
                  <a:pt x="11244" y="66"/>
                </a:lnTo>
                <a:lnTo>
                  <a:pt x="11241" y="68"/>
                </a:lnTo>
                <a:lnTo>
                  <a:pt x="11244" y="70"/>
                </a:lnTo>
                <a:lnTo>
                  <a:pt x="11246" y="68"/>
                </a:lnTo>
                <a:close/>
                <a:moveTo>
                  <a:pt x="11244" y="68"/>
                </a:moveTo>
                <a:lnTo>
                  <a:pt x="11244" y="66"/>
                </a:lnTo>
                <a:moveTo>
                  <a:pt x="11244" y="114"/>
                </a:moveTo>
                <a:lnTo>
                  <a:pt x="11416" y="114"/>
                </a:lnTo>
                <a:lnTo>
                  <a:pt x="11416" y="58"/>
                </a:lnTo>
                <a:moveTo>
                  <a:pt x="11416" y="114"/>
                </a:moveTo>
                <a:lnTo>
                  <a:pt x="11587" y="116"/>
                </a:lnTo>
                <a:moveTo>
                  <a:pt x="11589" y="54"/>
                </a:moveTo>
                <a:lnTo>
                  <a:pt x="11580" y="56"/>
                </a:lnTo>
                <a:lnTo>
                  <a:pt x="11572" y="66"/>
                </a:lnTo>
                <a:lnTo>
                  <a:pt x="11572" y="75"/>
                </a:lnTo>
                <a:lnTo>
                  <a:pt x="11580" y="85"/>
                </a:lnTo>
                <a:lnTo>
                  <a:pt x="11589" y="87"/>
                </a:lnTo>
                <a:lnTo>
                  <a:pt x="11599" y="85"/>
                </a:lnTo>
                <a:lnTo>
                  <a:pt x="11606" y="75"/>
                </a:lnTo>
                <a:lnTo>
                  <a:pt x="11606" y="66"/>
                </a:lnTo>
                <a:lnTo>
                  <a:pt x="11599" y="56"/>
                </a:lnTo>
                <a:lnTo>
                  <a:pt x="11589" y="54"/>
                </a:lnTo>
                <a:close/>
                <a:moveTo>
                  <a:pt x="11589" y="56"/>
                </a:moveTo>
                <a:lnTo>
                  <a:pt x="11580" y="58"/>
                </a:lnTo>
                <a:lnTo>
                  <a:pt x="11575" y="68"/>
                </a:lnTo>
                <a:lnTo>
                  <a:pt x="11577" y="78"/>
                </a:lnTo>
                <a:lnTo>
                  <a:pt x="11584" y="85"/>
                </a:lnTo>
                <a:lnTo>
                  <a:pt x="11594" y="85"/>
                </a:lnTo>
                <a:lnTo>
                  <a:pt x="11601" y="78"/>
                </a:lnTo>
                <a:lnTo>
                  <a:pt x="11604" y="68"/>
                </a:lnTo>
                <a:lnTo>
                  <a:pt x="11599" y="58"/>
                </a:lnTo>
                <a:lnTo>
                  <a:pt x="11589" y="56"/>
                </a:lnTo>
                <a:close/>
                <a:moveTo>
                  <a:pt x="11589" y="58"/>
                </a:moveTo>
                <a:lnTo>
                  <a:pt x="11580" y="61"/>
                </a:lnTo>
                <a:lnTo>
                  <a:pt x="11577" y="70"/>
                </a:lnTo>
                <a:lnTo>
                  <a:pt x="11580" y="80"/>
                </a:lnTo>
                <a:lnTo>
                  <a:pt x="11589" y="82"/>
                </a:lnTo>
                <a:lnTo>
                  <a:pt x="11599" y="80"/>
                </a:lnTo>
                <a:lnTo>
                  <a:pt x="11601" y="70"/>
                </a:lnTo>
                <a:lnTo>
                  <a:pt x="11599" y="61"/>
                </a:lnTo>
                <a:lnTo>
                  <a:pt x="11589" y="58"/>
                </a:lnTo>
                <a:close/>
                <a:moveTo>
                  <a:pt x="11589" y="61"/>
                </a:moveTo>
                <a:lnTo>
                  <a:pt x="11582" y="63"/>
                </a:lnTo>
                <a:lnTo>
                  <a:pt x="11580" y="70"/>
                </a:lnTo>
                <a:lnTo>
                  <a:pt x="11582" y="78"/>
                </a:lnTo>
                <a:lnTo>
                  <a:pt x="11589" y="80"/>
                </a:lnTo>
                <a:lnTo>
                  <a:pt x="11596" y="78"/>
                </a:lnTo>
                <a:lnTo>
                  <a:pt x="11599" y="70"/>
                </a:lnTo>
                <a:lnTo>
                  <a:pt x="11596" y="63"/>
                </a:lnTo>
                <a:lnTo>
                  <a:pt x="11589" y="61"/>
                </a:lnTo>
                <a:close/>
                <a:moveTo>
                  <a:pt x="11589" y="63"/>
                </a:moveTo>
                <a:lnTo>
                  <a:pt x="11582" y="66"/>
                </a:lnTo>
                <a:lnTo>
                  <a:pt x="11582" y="73"/>
                </a:lnTo>
                <a:lnTo>
                  <a:pt x="11589" y="78"/>
                </a:lnTo>
                <a:lnTo>
                  <a:pt x="11596" y="75"/>
                </a:lnTo>
                <a:lnTo>
                  <a:pt x="11596" y="68"/>
                </a:lnTo>
                <a:lnTo>
                  <a:pt x="11589" y="63"/>
                </a:lnTo>
                <a:close/>
                <a:moveTo>
                  <a:pt x="11589" y="66"/>
                </a:moveTo>
                <a:lnTo>
                  <a:pt x="11584" y="68"/>
                </a:lnTo>
                <a:lnTo>
                  <a:pt x="11587" y="75"/>
                </a:lnTo>
                <a:lnTo>
                  <a:pt x="11591" y="75"/>
                </a:lnTo>
                <a:lnTo>
                  <a:pt x="11594" y="68"/>
                </a:lnTo>
                <a:lnTo>
                  <a:pt x="11589" y="66"/>
                </a:lnTo>
                <a:close/>
                <a:moveTo>
                  <a:pt x="11591" y="70"/>
                </a:moveTo>
                <a:lnTo>
                  <a:pt x="11589" y="68"/>
                </a:lnTo>
                <a:lnTo>
                  <a:pt x="11587" y="70"/>
                </a:lnTo>
                <a:lnTo>
                  <a:pt x="11589" y="73"/>
                </a:lnTo>
                <a:lnTo>
                  <a:pt x="11591" y="70"/>
                </a:lnTo>
                <a:close/>
                <a:moveTo>
                  <a:pt x="11589" y="70"/>
                </a:moveTo>
                <a:lnTo>
                  <a:pt x="11589" y="68"/>
                </a:lnTo>
                <a:moveTo>
                  <a:pt x="11587" y="116"/>
                </a:moveTo>
                <a:lnTo>
                  <a:pt x="11760" y="116"/>
                </a:lnTo>
                <a:lnTo>
                  <a:pt x="11760" y="58"/>
                </a:lnTo>
                <a:moveTo>
                  <a:pt x="11760" y="116"/>
                </a:moveTo>
                <a:lnTo>
                  <a:pt x="11928" y="118"/>
                </a:lnTo>
                <a:lnTo>
                  <a:pt x="11932" y="118"/>
                </a:lnTo>
                <a:moveTo>
                  <a:pt x="11930" y="56"/>
                </a:moveTo>
                <a:lnTo>
                  <a:pt x="11920" y="58"/>
                </a:lnTo>
                <a:lnTo>
                  <a:pt x="11913" y="68"/>
                </a:lnTo>
                <a:lnTo>
                  <a:pt x="11913" y="78"/>
                </a:lnTo>
                <a:lnTo>
                  <a:pt x="11920" y="87"/>
                </a:lnTo>
                <a:lnTo>
                  <a:pt x="11930" y="90"/>
                </a:lnTo>
                <a:lnTo>
                  <a:pt x="11940" y="87"/>
                </a:lnTo>
                <a:lnTo>
                  <a:pt x="11947" y="78"/>
                </a:lnTo>
                <a:lnTo>
                  <a:pt x="11947" y="68"/>
                </a:lnTo>
                <a:lnTo>
                  <a:pt x="11940" y="58"/>
                </a:lnTo>
                <a:lnTo>
                  <a:pt x="11930" y="56"/>
                </a:lnTo>
                <a:close/>
                <a:moveTo>
                  <a:pt x="11930" y="58"/>
                </a:moveTo>
                <a:lnTo>
                  <a:pt x="11920" y="61"/>
                </a:lnTo>
                <a:lnTo>
                  <a:pt x="11916" y="70"/>
                </a:lnTo>
                <a:lnTo>
                  <a:pt x="11918" y="80"/>
                </a:lnTo>
                <a:lnTo>
                  <a:pt x="11925" y="87"/>
                </a:lnTo>
                <a:lnTo>
                  <a:pt x="11935" y="87"/>
                </a:lnTo>
                <a:lnTo>
                  <a:pt x="11942" y="80"/>
                </a:lnTo>
                <a:lnTo>
                  <a:pt x="11944" y="70"/>
                </a:lnTo>
                <a:lnTo>
                  <a:pt x="11940" y="61"/>
                </a:lnTo>
                <a:lnTo>
                  <a:pt x="11930" y="58"/>
                </a:lnTo>
                <a:close/>
                <a:moveTo>
                  <a:pt x="11930" y="61"/>
                </a:moveTo>
                <a:lnTo>
                  <a:pt x="11920" y="66"/>
                </a:lnTo>
                <a:lnTo>
                  <a:pt x="11918" y="73"/>
                </a:lnTo>
                <a:lnTo>
                  <a:pt x="11923" y="82"/>
                </a:lnTo>
                <a:lnTo>
                  <a:pt x="11930" y="85"/>
                </a:lnTo>
                <a:lnTo>
                  <a:pt x="11940" y="80"/>
                </a:lnTo>
                <a:lnTo>
                  <a:pt x="11942" y="73"/>
                </a:lnTo>
                <a:lnTo>
                  <a:pt x="11937" y="63"/>
                </a:lnTo>
                <a:lnTo>
                  <a:pt x="11930" y="61"/>
                </a:lnTo>
                <a:close/>
                <a:moveTo>
                  <a:pt x="11930" y="63"/>
                </a:moveTo>
                <a:lnTo>
                  <a:pt x="11923" y="66"/>
                </a:lnTo>
                <a:lnTo>
                  <a:pt x="11920" y="73"/>
                </a:lnTo>
                <a:lnTo>
                  <a:pt x="11923" y="80"/>
                </a:lnTo>
                <a:lnTo>
                  <a:pt x="11930" y="82"/>
                </a:lnTo>
                <a:lnTo>
                  <a:pt x="11937" y="80"/>
                </a:lnTo>
                <a:lnTo>
                  <a:pt x="11940" y="73"/>
                </a:lnTo>
                <a:lnTo>
                  <a:pt x="11937" y="66"/>
                </a:lnTo>
                <a:lnTo>
                  <a:pt x="11930" y="63"/>
                </a:lnTo>
                <a:close/>
                <a:moveTo>
                  <a:pt x="11930" y="66"/>
                </a:moveTo>
                <a:lnTo>
                  <a:pt x="11923" y="70"/>
                </a:lnTo>
                <a:lnTo>
                  <a:pt x="11923" y="78"/>
                </a:lnTo>
                <a:lnTo>
                  <a:pt x="11930" y="80"/>
                </a:lnTo>
                <a:lnTo>
                  <a:pt x="11937" y="75"/>
                </a:lnTo>
                <a:lnTo>
                  <a:pt x="11937" y="68"/>
                </a:lnTo>
                <a:lnTo>
                  <a:pt x="11930" y="66"/>
                </a:lnTo>
                <a:close/>
                <a:moveTo>
                  <a:pt x="11930" y="68"/>
                </a:moveTo>
                <a:lnTo>
                  <a:pt x="11925" y="70"/>
                </a:lnTo>
                <a:lnTo>
                  <a:pt x="11928" y="78"/>
                </a:lnTo>
                <a:lnTo>
                  <a:pt x="11932" y="78"/>
                </a:lnTo>
                <a:lnTo>
                  <a:pt x="11935" y="70"/>
                </a:lnTo>
                <a:lnTo>
                  <a:pt x="11930" y="68"/>
                </a:lnTo>
                <a:close/>
                <a:moveTo>
                  <a:pt x="11932" y="73"/>
                </a:moveTo>
                <a:lnTo>
                  <a:pt x="11930" y="70"/>
                </a:lnTo>
                <a:lnTo>
                  <a:pt x="11928" y="73"/>
                </a:lnTo>
                <a:lnTo>
                  <a:pt x="11930" y="75"/>
                </a:lnTo>
                <a:lnTo>
                  <a:pt x="11932" y="73"/>
                </a:lnTo>
                <a:close/>
                <a:moveTo>
                  <a:pt x="11930" y="73"/>
                </a:moveTo>
                <a:lnTo>
                  <a:pt x="11930" y="70"/>
                </a:lnTo>
                <a:moveTo>
                  <a:pt x="11932" y="118"/>
                </a:moveTo>
                <a:lnTo>
                  <a:pt x="12016" y="116"/>
                </a:lnTo>
                <a:lnTo>
                  <a:pt x="12103" y="114"/>
                </a:lnTo>
                <a:lnTo>
                  <a:pt x="12103" y="56"/>
                </a:lnTo>
                <a:moveTo>
                  <a:pt x="12103" y="114"/>
                </a:moveTo>
                <a:lnTo>
                  <a:pt x="12276" y="111"/>
                </a:lnTo>
                <a:moveTo>
                  <a:pt x="12273" y="49"/>
                </a:moveTo>
                <a:lnTo>
                  <a:pt x="12264" y="51"/>
                </a:lnTo>
                <a:lnTo>
                  <a:pt x="12256" y="61"/>
                </a:lnTo>
                <a:lnTo>
                  <a:pt x="12256" y="70"/>
                </a:lnTo>
                <a:lnTo>
                  <a:pt x="12264" y="80"/>
                </a:lnTo>
                <a:lnTo>
                  <a:pt x="12273" y="82"/>
                </a:lnTo>
                <a:lnTo>
                  <a:pt x="12283" y="80"/>
                </a:lnTo>
                <a:lnTo>
                  <a:pt x="12290" y="70"/>
                </a:lnTo>
                <a:lnTo>
                  <a:pt x="12290" y="61"/>
                </a:lnTo>
                <a:lnTo>
                  <a:pt x="12283" y="51"/>
                </a:lnTo>
                <a:lnTo>
                  <a:pt x="12273" y="49"/>
                </a:lnTo>
                <a:close/>
                <a:moveTo>
                  <a:pt x="12273" y="51"/>
                </a:moveTo>
                <a:lnTo>
                  <a:pt x="12264" y="54"/>
                </a:lnTo>
                <a:lnTo>
                  <a:pt x="12259" y="63"/>
                </a:lnTo>
                <a:lnTo>
                  <a:pt x="12261" y="73"/>
                </a:lnTo>
                <a:lnTo>
                  <a:pt x="12268" y="80"/>
                </a:lnTo>
                <a:lnTo>
                  <a:pt x="12278" y="80"/>
                </a:lnTo>
                <a:lnTo>
                  <a:pt x="12285" y="73"/>
                </a:lnTo>
                <a:lnTo>
                  <a:pt x="12288" y="63"/>
                </a:lnTo>
                <a:lnTo>
                  <a:pt x="12283" y="54"/>
                </a:lnTo>
                <a:lnTo>
                  <a:pt x="12273" y="51"/>
                </a:lnTo>
                <a:close/>
                <a:moveTo>
                  <a:pt x="12273" y="54"/>
                </a:moveTo>
                <a:lnTo>
                  <a:pt x="12264" y="58"/>
                </a:lnTo>
                <a:lnTo>
                  <a:pt x="12261" y="66"/>
                </a:lnTo>
                <a:lnTo>
                  <a:pt x="12266" y="75"/>
                </a:lnTo>
                <a:lnTo>
                  <a:pt x="12273" y="78"/>
                </a:lnTo>
                <a:lnTo>
                  <a:pt x="12283" y="73"/>
                </a:lnTo>
                <a:lnTo>
                  <a:pt x="12285" y="66"/>
                </a:lnTo>
                <a:lnTo>
                  <a:pt x="12280" y="56"/>
                </a:lnTo>
                <a:lnTo>
                  <a:pt x="12273" y="54"/>
                </a:lnTo>
                <a:close/>
                <a:moveTo>
                  <a:pt x="12273" y="56"/>
                </a:moveTo>
                <a:lnTo>
                  <a:pt x="12266" y="58"/>
                </a:lnTo>
                <a:lnTo>
                  <a:pt x="12264" y="66"/>
                </a:lnTo>
                <a:lnTo>
                  <a:pt x="12266" y="73"/>
                </a:lnTo>
                <a:lnTo>
                  <a:pt x="12273" y="75"/>
                </a:lnTo>
                <a:lnTo>
                  <a:pt x="12280" y="73"/>
                </a:lnTo>
                <a:lnTo>
                  <a:pt x="12283" y="66"/>
                </a:lnTo>
                <a:lnTo>
                  <a:pt x="12280" y="58"/>
                </a:lnTo>
                <a:lnTo>
                  <a:pt x="12273" y="56"/>
                </a:lnTo>
                <a:close/>
                <a:moveTo>
                  <a:pt x="12273" y="58"/>
                </a:moveTo>
                <a:lnTo>
                  <a:pt x="12266" y="63"/>
                </a:lnTo>
                <a:lnTo>
                  <a:pt x="12266" y="70"/>
                </a:lnTo>
                <a:lnTo>
                  <a:pt x="12273" y="73"/>
                </a:lnTo>
                <a:lnTo>
                  <a:pt x="12280" y="68"/>
                </a:lnTo>
                <a:lnTo>
                  <a:pt x="12280" y="61"/>
                </a:lnTo>
                <a:lnTo>
                  <a:pt x="12273" y="58"/>
                </a:lnTo>
                <a:close/>
                <a:moveTo>
                  <a:pt x="12273" y="61"/>
                </a:moveTo>
                <a:lnTo>
                  <a:pt x="12268" y="63"/>
                </a:lnTo>
                <a:lnTo>
                  <a:pt x="12271" y="70"/>
                </a:lnTo>
                <a:lnTo>
                  <a:pt x="12276" y="70"/>
                </a:lnTo>
                <a:lnTo>
                  <a:pt x="12278" y="63"/>
                </a:lnTo>
                <a:lnTo>
                  <a:pt x="12273" y="61"/>
                </a:lnTo>
                <a:close/>
                <a:moveTo>
                  <a:pt x="12276" y="66"/>
                </a:moveTo>
                <a:lnTo>
                  <a:pt x="12273" y="63"/>
                </a:lnTo>
                <a:lnTo>
                  <a:pt x="12271" y="66"/>
                </a:lnTo>
                <a:lnTo>
                  <a:pt x="12273" y="68"/>
                </a:lnTo>
                <a:lnTo>
                  <a:pt x="12276" y="66"/>
                </a:lnTo>
                <a:close/>
                <a:moveTo>
                  <a:pt x="12273" y="66"/>
                </a:moveTo>
                <a:lnTo>
                  <a:pt x="12273" y="63"/>
                </a:lnTo>
                <a:moveTo>
                  <a:pt x="12276" y="111"/>
                </a:moveTo>
                <a:lnTo>
                  <a:pt x="12360" y="109"/>
                </a:lnTo>
                <a:lnTo>
                  <a:pt x="12446" y="106"/>
                </a:lnTo>
                <a:lnTo>
                  <a:pt x="12446" y="49"/>
                </a:lnTo>
                <a:moveTo>
                  <a:pt x="12446" y="106"/>
                </a:moveTo>
                <a:lnTo>
                  <a:pt x="12619" y="104"/>
                </a:lnTo>
                <a:moveTo>
                  <a:pt x="12616" y="39"/>
                </a:moveTo>
                <a:lnTo>
                  <a:pt x="12607" y="42"/>
                </a:lnTo>
                <a:lnTo>
                  <a:pt x="12600" y="51"/>
                </a:lnTo>
                <a:lnTo>
                  <a:pt x="12600" y="61"/>
                </a:lnTo>
                <a:lnTo>
                  <a:pt x="12607" y="70"/>
                </a:lnTo>
                <a:lnTo>
                  <a:pt x="12616" y="73"/>
                </a:lnTo>
                <a:lnTo>
                  <a:pt x="12626" y="70"/>
                </a:lnTo>
                <a:lnTo>
                  <a:pt x="12633" y="61"/>
                </a:lnTo>
                <a:lnTo>
                  <a:pt x="12633" y="51"/>
                </a:lnTo>
                <a:lnTo>
                  <a:pt x="12626" y="42"/>
                </a:lnTo>
                <a:lnTo>
                  <a:pt x="12616" y="39"/>
                </a:lnTo>
                <a:close/>
                <a:moveTo>
                  <a:pt x="12616" y="42"/>
                </a:moveTo>
                <a:lnTo>
                  <a:pt x="12607" y="44"/>
                </a:lnTo>
                <a:lnTo>
                  <a:pt x="12602" y="54"/>
                </a:lnTo>
                <a:lnTo>
                  <a:pt x="12604" y="63"/>
                </a:lnTo>
                <a:lnTo>
                  <a:pt x="12611" y="70"/>
                </a:lnTo>
                <a:lnTo>
                  <a:pt x="12621" y="70"/>
                </a:lnTo>
                <a:lnTo>
                  <a:pt x="12628" y="63"/>
                </a:lnTo>
                <a:lnTo>
                  <a:pt x="12631" y="54"/>
                </a:lnTo>
                <a:lnTo>
                  <a:pt x="12626" y="44"/>
                </a:lnTo>
                <a:lnTo>
                  <a:pt x="12616" y="42"/>
                </a:lnTo>
                <a:close/>
                <a:moveTo>
                  <a:pt x="12616" y="44"/>
                </a:moveTo>
                <a:lnTo>
                  <a:pt x="12607" y="49"/>
                </a:lnTo>
                <a:lnTo>
                  <a:pt x="12604" y="56"/>
                </a:lnTo>
                <a:lnTo>
                  <a:pt x="12609" y="66"/>
                </a:lnTo>
                <a:lnTo>
                  <a:pt x="12616" y="68"/>
                </a:lnTo>
                <a:lnTo>
                  <a:pt x="12626" y="63"/>
                </a:lnTo>
                <a:lnTo>
                  <a:pt x="12628" y="56"/>
                </a:lnTo>
                <a:lnTo>
                  <a:pt x="12624" y="46"/>
                </a:lnTo>
                <a:lnTo>
                  <a:pt x="12616" y="44"/>
                </a:lnTo>
                <a:close/>
                <a:moveTo>
                  <a:pt x="12616" y="46"/>
                </a:moveTo>
                <a:lnTo>
                  <a:pt x="12609" y="49"/>
                </a:lnTo>
                <a:lnTo>
                  <a:pt x="12607" y="56"/>
                </a:lnTo>
                <a:lnTo>
                  <a:pt x="12609" y="63"/>
                </a:lnTo>
                <a:lnTo>
                  <a:pt x="12616" y="66"/>
                </a:lnTo>
                <a:lnTo>
                  <a:pt x="12624" y="63"/>
                </a:lnTo>
                <a:lnTo>
                  <a:pt x="12626" y="56"/>
                </a:lnTo>
                <a:lnTo>
                  <a:pt x="12624" y="49"/>
                </a:lnTo>
                <a:lnTo>
                  <a:pt x="12616" y="46"/>
                </a:lnTo>
                <a:close/>
                <a:moveTo>
                  <a:pt x="12616" y="49"/>
                </a:moveTo>
                <a:lnTo>
                  <a:pt x="12609" y="54"/>
                </a:lnTo>
                <a:lnTo>
                  <a:pt x="12609" y="61"/>
                </a:lnTo>
                <a:lnTo>
                  <a:pt x="12616" y="63"/>
                </a:lnTo>
                <a:lnTo>
                  <a:pt x="12624" y="58"/>
                </a:lnTo>
                <a:lnTo>
                  <a:pt x="12624" y="51"/>
                </a:lnTo>
                <a:lnTo>
                  <a:pt x="12616" y="49"/>
                </a:lnTo>
                <a:close/>
                <a:moveTo>
                  <a:pt x="12616" y="51"/>
                </a:moveTo>
                <a:lnTo>
                  <a:pt x="12611" y="54"/>
                </a:lnTo>
                <a:lnTo>
                  <a:pt x="12614" y="61"/>
                </a:lnTo>
                <a:lnTo>
                  <a:pt x="12619" y="61"/>
                </a:lnTo>
                <a:lnTo>
                  <a:pt x="12621" y="54"/>
                </a:lnTo>
                <a:lnTo>
                  <a:pt x="12616" y="51"/>
                </a:lnTo>
                <a:close/>
                <a:moveTo>
                  <a:pt x="12619" y="56"/>
                </a:moveTo>
                <a:lnTo>
                  <a:pt x="12616" y="54"/>
                </a:lnTo>
                <a:lnTo>
                  <a:pt x="12614" y="56"/>
                </a:lnTo>
                <a:lnTo>
                  <a:pt x="12616" y="58"/>
                </a:lnTo>
                <a:lnTo>
                  <a:pt x="12619" y="56"/>
                </a:lnTo>
                <a:close/>
                <a:moveTo>
                  <a:pt x="12616" y="56"/>
                </a:moveTo>
                <a:lnTo>
                  <a:pt x="12616" y="54"/>
                </a:lnTo>
                <a:moveTo>
                  <a:pt x="12619" y="104"/>
                </a:moveTo>
                <a:lnTo>
                  <a:pt x="12703" y="102"/>
                </a:lnTo>
                <a:lnTo>
                  <a:pt x="12789" y="99"/>
                </a:lnTo>
                <a:lnTo>
                  <a:pt x="12789" y="42"/>
                </a:lnTo>
                <a:moveTo>
                  <a:pt x="12789" y="99"/>
                </a:moveTo>
                <a:lnTo>
                  <a:pt x="12962" y="94"/>
                </a:lnTo>
                <a:moveTo>
                  <a:pt x="12960" y="32"/>
                </a:moveTo>
                <a:lnTo>
                  <a:pt x="12950" y="34"/>
                </a:lnTo>
                <a:lnTo>
                  <a:pt x="12943" y="44"/>
                </a:lnTo>
                <a:lnTo>
                  <a:pt x="12943" y="54"/>
                </a:lnTo>
                <a:lnTo>
                  <a:pt x="12950" y="63"/>
                </a:lnTo>
                <a:lnTo>
                  <a:pt x="12960" y="66"/>
                </a:lnTo>
                <a:lnTo>
                  <a:pt x="12969" y="63"/>
                </a:lnTo>
                <a:lnTo>
                  <a:pt x="12976" y="54"/>
                </a:lnTo>
                <a:lnTo>
                  <a:pt x="12976" y="44"/>
                </a:lnTo>
                <a:lnTo>
                  <a:pt x="12969" y="34"/>
                </a:lnTo>
                <a:lnTo>
                  <a:pt x="12960" y="32"/>
                </a:lnTo>
                <a:close/>
                <a:moveTo>
                  <a:pt x="12960" y="34"/>
                </a:moveTo>
                <a:lnTo>
                  <a:pt x="12950" y="37"/>
                </a:lnTo>
                <a:lnTo>
                  <a:pt x="12945" y="46"/>
                </a:lnTo>
                <a:lnTo>
                  <a:pt x="12948" y="56"/>
                </a:lnTo>
                <a:lnTo>
                  <a:pt x="12955" y="63"/>
                </a:lnTo>
                <a:lnTo>
                  <a:pt x="12964" y="63"/>
                </a:lnTo>
                <a:lnTo>
                  <a:pt x="12971" y="56"/>
                </a:lnTo>
                <a:lnTo>
                  <a:pt x="12974" y="46"/>
                </a:lnTo>
                <a:lnTo>
                  <a:pt x="12969" y="37"/>
                </a:lnTo>
                <a:lnTo>
                  <a:pt x="12960" y="34"/>
                </a:lnTo>
                <a:close/>
                <a:moveTo>
                  <a:pt x="12960" y="37"/>
                </a:moveTo>
                <a:lnTo>
                  <a:pt x="12950" y="42"/>
                </a:lnTo>
                <a:lnTo>
                  <a:pt x="12948" y="49"/>
                </a:lnTo>
                <a:lnTo>
                  <a:pt x="12952" y="58"/>
                </a:lnTo>
                <a:lnTo>
                  <a:pt x="12960" y="61"/>
                </a:lnTo>
                <a:lnTo>
                  <a:pt x="12969" y="56"/>
                </a:lnTo>
                <a:lnTo>
                  <a:pt x="12971" y="49"/>
                </a:lnTo>
                <a:lnTo>
                  <a:pt x="12967" y="39"/>
                </a:lnTo>
                <a:lnTo>
                  <a:pt x="12960" y="37"/>
                </a:lnTo>
                <a:close/>
                <a:moveTo>
                  <a:pt x="12960" y="39"/>
                </a:moveTo>
                <a:lnTo>
                  <a:pt x="12952" y="42"/>
                </a:lnTo>
                <a:lnTo>
                  <a:pt x="12950" y="49"/>
                </a:lnTo>
                <a:lnTo>
                  <a:pt x="12952" y="56"/>
                </a:lnTo>
                <a:lnTo>
                  <a:pt x="12960" y="58"/>
                </a:lnTo>
                <a:lnTo>
                  <a:pt x="12967" y="56"/>
                </a:lnTo>
                <a:lnTo>
                  <a:pt x="12969" y="49"/>
                </a:lnTo>
                <a:lnTo>
                  <a:pt x="12967" y="42"/>
                </a:lnTo>
                <a:lnTo>
                  <a:pt x="12960" y="39"/>
                </a:lnTo>
                <a:close/>
                <a:moveTo>
                  <a:pt x="12960" y="42"/>
                </a:moveTo>
                <a:lnTo>
                  <a:pt x="12952" y="46"/>
                </a:lnTo>
                <a:lnTo>
                  <a:pt x="12952" y="54"/>
                </a:lnTo>
                <a:lnTo>
                  <a:pt x="12960" y="56"/>
                </a:lnTo>
                <a:lnTo>
                  <a:pt x="12967" y="51"/>
                </a:lnTo>
                <a:lnTo>
                  <a:pt x="12967" y="44"/>
                </a:lnTo>
                <a:lnTo>
                  <a:pt x="12960" y="42"/>
                </a:lnTo>
                <a:close/>
                <a:moveTo>
                  <a:pt x="12960" y="44"/>
                </a:moveTo>
                <a:lnTo>
                  <a:pt x="12955" y="46"/>
                </a:lnTo>
                <a:lnTo>
                  <a:pt x="12957" y="54"/>
                </a:lnTo>
                <a:lnTo>
                  <a:pt x="12962" y="54"/>
                </a:lnTo>
                <a:lnTo>
                  <a:pt x="12964" y="46"/>
                </a:lnTo>
                <a:lnTo>
                  <a:pt x="12960" y="44"/>
                </a:lnTo>
                <a:close/>
                <a:moveTo>
                  <a:pt x="12962" y="49"/>
                </a:moveTo>
                <a:lnTo>
                  <a:pt x="12960" y="46"/>
                </a:lnTo>
                <a:lnTo>
                  <a:pt x="12957" y="49"/>
                </a:lnTo>
                <a:lnTo>
                  <a:pt x="12960" y="51"/>
                </a:lnTo>
                <a:lnTo>
                  <a:pt x="12962" y="49"/>
                </a:lnTo>
                <a:close/>
                <a:moveTo>
                  <a:pt x="12960" y="49"/>
                </a:moveTo>
                <a:lnTo>
                  <a:pt x="12960" y="46"/>
                </a:lnTo>
                <a:moveTo>
                  <a:pt x="12962" y="94"/>
                </a:moveTo>
                <a:lnTo>
                  <a:pt x="13048" y="94"/>
                </a:lnTo>
                <a:lnTo>
                  <a:pt x="13144" y="92"/>
                </a:lnTo>
                <a:moveTo>
                  <a:pt x="0" y="66"/>
                </a:moveTo>
                <a:lnTo>
                  <a:pt x="170" y="66"/>
                </a:lnTo>
                <a:moveTo>
                  <a:pt x="170" y="3"/>
                </a:moveTo>
                <a:lnTo>
                  <a:pt x="160" y="6"/>
                </a:lnTo>
                <a:lnTo>
                  <a:pt x="153" y="15"/>
                </a:lnTo>
                <a:lnTo>
                  <a:pt x="153" y="25"/>
                </a:lnTo>
                <a:lnTo>
                  <a:pt x="160" y="34"/>
                </a:lnTo>
                <a:lnTo>
                  <a:pt x="170" y="37"/>
                </a:lnTo>
                <a:lnTo>
                  <a:pt x="180" y="34"/>
                </a:lnTo>
                <a:lnTo>
                  <a:pt x="187" y="25"/>
                </a:lnTo>
                <a:lnTo>
                  <a:pt x="187" y="15"/>
                </a:lnTo>
                <a:lnTo>
                  <a:pt x="180" y="6"/>
                </a:lnTo>
                <a:lnTo>
                  <a:pt x="170" y="3"/>
                </a:lnTo>
                <a:close/>
                <a:moveTo>
                  <a:pt x="170" y="6"/>
                </a:moveTo>
                <a:lnTo>
                  <a:pt x="160" y="8"/>
                </a:lnTo>
                <a:lnTo>
                  <a:pt x="156" y="18"/>
                </a:lnTo>
                <a:lnTo>
                  <a:pt x="158" y="27"/>
                </a:lnTo>
                <a:lnTo>
                  <a:pt x="165" y="34"/>
                </a:lnTo>
                <a:lnTo>
                  <a:pt x="175" y="34"/>
                </a:lnTo>
                <a:lnTo>
                  <a:pt x="182" y="27"/>
                </a:lnTo>
                <a:lnTo>
                  <a:pt x="184" y="18"/>
                </a:lnTo>
                <a:lnTo>
                  <a:pt x="180" y="8"/>
                </a:lnTo>
                <a:lnTo>
                  <a:pt x="170" y="6"/>
                </a:lnTo>
                <a:close/>
                <a:moveTo>
                  <a:pt x="170" y="8"/>
                </a:moveTo>
                <a:lnTo>
                  <a:pt x="160" y="10"/>
                </a:lnTo>
                <a:lnTo>
                  <a:pt x="158" y="20"/>
                </a:lnTo>
                <a:lnTo>
                  <a:pt x="160" y="30"/>
                </a:lnTo>
                <a:lnTo>
                  <a:pt x="170" y="32"/>
                </a:lnTo>
                <a:lnTo>
                  <a:pt x="180" y="30"/>
                </a:lnTo>
                <a:lnTo>
                  <a:pt x="182" y="20"/>
                </a:lnTo>
                <a:lnTo>
                  <a:pt x="180" y="10"/>
                </a:lnTo>
                <a:lnTo>
                  <a:pt x="170" y="8"/>
                </a:lnTo>
                <a:close/>
                <a:moveTo>
                  <a:pt x="180" y="20"/>
                </a:moveTo>
                <a:lnTo>
                  <a:pt x="177" y="13"/>
                </a:lnTo>
                <a:lnTo>
                  <a:pt x="170" y="10"/>
                </a:lnTo>
                <a:lnTo>
                  <a:pt x="163" y="13"/>
                </a:lnTo>
                <a:lnTo>
                  <a:pt x="160" y="20"/>
                </a:lnTo>
                <a:lnTo>
                  <a:pt x="163" y="27"/>
                </a:lnTo>
                <a:lnTo>
                  <a:pt x="170" y="30"/>
                </a:lnTo>
                <a:lnTo>
                  <a:pt x="177" y="27"/>
                </a:lnTo>
                <a:lnTo>
                  <a:pt x="180" y="20"/>
                </a:lnTo>
                <a:close/>
                <a:moveTo>
                  <a:pt x="170" y="13"/>
                </a:moveTo>
                <a:lnTo>
                  <a:pt x="163" y="18"/>
                </a:lnTo>
                <a:lnTo>
                  <a:pt x="163" y="25"/>
                </a:lnTo>
                <a:lnTo>
                  <a:pt x="170" y="27"/>
                </a:lnTo>
                <a:lnTo>
                  <a:pt x="177" y="22"/>
                </a:lnTo>
                <a:lnTo>
                  <a:pt x="177" y="15"/>
                </a:lnTo>
                <a:lnTo>
                  <a:pt x="170" y="13"/>
                </a:lnTo>
                <a:close/>
                <a:moveTo>
                  <a:pt x="170" y="15"/>
                </a:moveTo>
                <a:lnTo>
                  <a:pt x="165" y="18"/>
                </a:lnTo>
                <a:lnTo>
                  <a:pt x="168" y="25"/>
                </a:lnTo>
                <a:lnTo>
                  <a:pt x="172" y="25"/>
                </a:lnTo>
                <a:lnTo>
                  <a:pt x="175" y="18"/>
                </a:lnTo>
                <a:lnTo>
                  <a:pt x="170" y="15"/>
                </a:lnTo>
                <a:close/>
                <a:moveTo>
                  <a:pt x="170" y="18"/>
                </a:moveTo>
                <a:lnTo>
                  <a:pt x="168" y="20"/>
                </a:lnTo>
                <a:lnTo>
                  <a:pt x="170" y="22"/>
                </a:lnTo>
                <a:lnTo>
                  <a:pt x="172" y="20"/>
                </a:lnTo>
                <a:lnTo>
                  <a:pt x="170" y="18"/>
                </a:lnTo>
                <a:close/>
                <a:moveTo>
                  <a:pt x="170" y="20"/>
                </a:moveTo>
                <a:lnTo>
                  <a:pt x="170" y="18"/>
                </a:lnTo>
                <a:moveTo>
                  <a:pt x="170" y="66"/>
                </a:moveTo>
                <a:lnTo>
                  <a:pt x="343" y="66"/>
                </a:lnTo>
                <a:lnTo>
                  <a:pt x="343" y="8"/>
                </a:lnTo>
                <a:moveTo>
                  <a:pt x="343" y="66"/>
                </a:moveTo>
                <a:lnTo>
                  <a:pt x="513" y="66"/>
                </a:lnTo>
                <a:moveTo>
                  <a:pt x="513" y="3"/>
                </a:moveTo>
                <a:lnTo>
                  <a:pt x="504" y="6"/>
                </a:lnTo>
                <a:lnTo>
                  <a:pt x="496" y="15"/>
                </a:lnTo>
                <a:lnTo>
                  <a:pt x="496" y="25"/>
                </a:lnTo>
                <a:lnTo>
                  <a:pt x="504" y="34"/>
                </a:lnTo>
                <a:lnTo>
                  <a:pt x="513" y="37"/>
                </a:lnTo>
                <a:lnTo>
                  <a:pt x="523" y="34"/>
                </a:lnTo>
                <a:lnTo>
                  <a:pt x="530" y="25"/>
                </a:lnTo>
                <a:lnTo>
                  <a:pt x="530" y="15"/>
                </a:lnTo>
                <a:lnTo>
                  <a:pt x="523" y="6"/>
                </a:lnTo>
                <a:lnTo>
                  <a:pt x="513" y="3"/>
                </a:lnTo>
                <a:close/>
                <a:moveTo>
                  <a:pt x="513" y="6"/>
                </a:moveTo>
                <a:lnTo>
                  <a:pt x="504" y="8"/>
                </a:lnTo>
                <a:lnTo>
                  <a:pt x="499" y="18"/>
                </a:lnTo>
                <a:lnTo>
                  <a:pt x="501" y="27"/>
                </a:lnTo>
                <a:lnTo>
                  <a:pt x="508" y="34"/>
                </a:lnTo>
                <a:lnTo>
                  <a:pt x="518" y="34"/>
                </a:lnTo>
                <a:lnTo>
                  <a:pt x="525" y="27"/>
                </a:lnTo>
                <a:lnTo>
                  <a:pt x="528" y="18"/>
                </a:lnTo>
                <a:lnTo>
                  <a:pt x="523" y="8"/>
                </a:lnTo>
                <a:lnTo>
                  <a:pt x="513" y="6"/>
                </a:lnTo>
                <a:close/>
                <a:moveTo>
                  <a:pt x="513" y="8"/>
                </a:moveTo>
                <a:lnTo>
                  <a:pt x="504" y="10"/>
                </a:lnTo>
                <a:lnTo>
                  <a:pt x="501" y="20"/>
                </a:lnTo>
                <a:lnTo>
                  <a:pt x="504" y="30"/>
                </a:lnTo>
                <a:lnTo>
                  <a:pt x="513" y="32"/>
                </a:lnTo>
                <a:lnTo>
                  <a:pt x="523" y="30"/>
                </a:lnTo>
                <a:lnTo>
                  <a:pt x="525" y="20"/>
                </a:lnTo>
                <a:lnTo>
                  <a:pt x="523" y="10"/>
                </a:lnTo>
                <a:lnTo>
                  <a:pt x="513" y="8"/>
                </a:lnTo>
                <a:close/>
                <a:moveTo>
                  <a:pt x="523" y="20"/>
                </a:moveTo>
                <a:lnTo>
                  <a:pt x="520" y="13"/>
                </a:lnTo>
                <a:lnTo>
                  <a:pt x="513" y="10"/>
                </a:lnTo>
                <a:lnTo>
                  <a:pt x="506" y="13"/>
                </a:lnTo>
                <a:lnTo>
                  <a:pt x="504" y="20"/>
                </a:lnTo>
                <a:lnTo>
                  <a:pt x="506" y="27"/>
                </a:lnTo>
                <a:lnTo>
                  <a:pt x="513" y="30"/>
                </a:lnTo>
                <a:lnTo>
                  <a:pt x="520" y="27"/>
                </a:lnTo>
                <a:lnTo>
                  <a:pt x="523" y="20"/>
                </a:lnTo>
                <a:close/>
                <a:moveTo>
                  <a:pt x="513" y="13"/>
                </a:moveTo>
                <a:lnTo>
                  <a:pt x="506" y="18"/>
                </a:lnTo>
                <a:lnTo>
                  <a:pt x="506" y="25"/>
                </a:lnTo>
                <a:lnTo>
                  <a:pt x="513" y="27"/>
                </a:lnTo>
                <a:lnTo>
                  <a:pt x="520" y="22"/>
                </a:lnTo>
                <a:lnTo>
                  <a:pt x="520" y="15"/>
                </a:lnTo>
                <a:lnTo>
                  <a:pt x="513" y="13"/>
                </a:lnTo>
                <a:close/>
                <a:moveTo>
                  <a:pt x="513" y="15"/>
                </a:moveTo>
                <a:lnTo>
                  <a:pt x="508" y="18"/>
                </a:lnTo>
                <a:lnTo>
                  <a:pt x="511" y="25"/>
                </a:lnTo>
                <a:lnTo>
                  <a:pt x="516" y="25"/>
                </a:lnTo>
                <a:lnTo>
                  <a:pt x="518" y="18"/>
                </a:lnTo>
                <a:lnTo>
                  <a:pt x="513" y="15"/>
                </a:lnTo>
                <a:close/>
                <a:moveTo>
                  <a:pt x="513" y="18"/>
                </a:moveTo>
                <a:lnTo>
                  <a:pt x="511" y="20"/>
                </a:lnTo>
                <a:lnTo>
                  <a:pt x="513" y="22"/>
                </a:lnTo>
                <a:lnTo>
                  <a:pt x="516" y="20"/>
                </a:lnTo>
                <a:lnTo>
                  <a:pt x="513" y="18"/>
                </a:lnTo>
                <a:close/>
                <a:moveTo>
                  <a:pt x="513" y="20"/>
                </a:moveTo>
                <a:lnTo>
                  <a:pt x="513" y="18"/>
                </a:lnTo>
                <a:moveTo>
                  <a:pt x="513" y="66"/>
                </a:moveTo>
                <a:lnTo>
                  <a:pt x="686" y="66"/>
                </a:lnTo>
                <a:lnTo>
                  <a:pt x="686" y="8"/>
                </a:lnTo>
                <a:moveTo>
                  <a:pt x="686" y="66"/>
                </a:moveTo>
                <a:lnTo>
                  <a:pt x="856" y="66"/>
                </a:lnTo>
                <a:moveTo>
                  <a:pt x="856" y="3"/>
                </a:moveTo>
                <a:lnTo>
                  <a:pt x="847" y="6"/>
                </a:lnTo>
                <a:lnTo>
                  <a:pt x="840" y="15"/>
                </a:lnTo>
                <a:lnTo>
                  <a:pt x="840" y="25"/>
                </a:lnTo>
                <a:lnTo>
                  <a:pt x="847" y="34"/>
                </a:lnTo>
                <a:lnTo>
                  <a:pt x="856" y="37"/>
                </a:lnTo>
                <a:lnTo>
                  <a:pt x="866" y="34"/>
                </a:lnTo>
                <a:lnTo>
                  <a:pt x="873" y="25"/>
                </a:lnTo>
                <a:lnTo>
                  <a:pt x="873" y="15"/>
                </a:lnTo>
                <a:lnTo>
                  <a:pt x="866" y="6"/>
                </a:lnTo>
                <a:lnTo>
                  <a:pt x="856" y="3"/>
                </a:lnTo>
                <a:close/>
                <a:moveTo>
                  <a:pt x="856" y="6"/>
                </a:moveTo>
                <a:lnTo>
                  <a:pt x="847" y="8"/>
                </a:lnTo>
                <a:lnTo>
                  <a:pt x="842" y="18"/>
                </a:lnTo>
                <a:lnTo>
                  <a:pt x="844" y="27"/>
                </a:lnTo>
                <a:lnTo>
                  <a:pt x="852" y="34"/>
                </a:lnTo>
                <a:lnTo>
                  <a:pt x="861" y="34"/>
                </a:lnTo>
                <a:lnTo>
                  <a:pt x="868" y="27"/>
                </a:lnTo>
                <a:lnTo>
                  <a:pt x="871" y="18"/>
                </a:lnTo>
                <a:lnTo>
                  <a:pt x="866" y="8"/>
                </a:lnTo>
                <a:lnTo>
                  <a:pt x="856" y="6"/>
                </a:lnTo>
                <a:close/>
                <a:moveTo>
                  <a:pt x="856" y="8"/>
                </a:moveTo>
                <a:lnTo>
                  <a:pt x="847" y="10"/>
                </a:lnTo>
                <a:lnTo>
                  <a:pt x="844" y="20"/>
                </a:lnTo>
                <a:lnTo>
                  <a:pt x="847" y="30"/>
                </a:lnTo>
                <a:lnTo>
                  <a:pt x="856" y="32"/>
                </a:lnTo>
                <a:lnTo>
                  <a:pt x="866" y="30"/>
                </a:lnTo>
                <a:lnTo>
                  <a:pt x="868" y="20"/>
                </a:lnTo>
                <a:lnTo>
                  <a:pt x="866" y="10"/>
                </a:lnTo>
                <a:lnTo>
                  <a:pt x="856" y="8"/>
                </a:lnTo>
                <a:close/>
                <a:moveTo>
                  <a:pt x="866" y="20"/>
                </a:moveTo>
                <a:lnTo>
                  <a:pt x="864" y="13"/>
                </a:lnTo>
                <a:lnTo>
                  <a:pt x="856" y="10"/>
                </a:lnTo>
                <a:lnTo>
                  <a:pt x="849" y="13"/>
                </a:lnTo>
                <a:lnTo>
                  <a:pt x="847" y="20"/>
                </a:lnTo>
                <a:lnTo>
                  <a:pt x="849" y="27"/>
                </a:lnTo>
                <a:lnTo>
                  <a:pt x="856" y="30"/>
                </a:lnTo>
                <a:lnTo>
                  <a:pt x="864" y="27"/>
                </a:lnTo>
                <a:lnTo>
                  <a:pt x="866" y="20"/>
                </a:lnTo>
                <a:close/>
                <a:moveTo>
                  <a:pt x="856" y="13"/>
                </a:moveTo>
                <a:lnTo>
                  <a:pt x="849" y="18"/>
                </a:lnTo>
                <a:lnTo>
                  <a:pt x="849" y="25"/>
                </a:lnTo>
                <a:lnTo>
                  <a:pt x="856" y="27"/>
                </a:lnTo>
                <a:lnTo>
                  <a:pt x="864" y="22"/>
                </a:lnTo>
                <a:lnTo>
                  <a:pt x="864" y="15"/>
                </a:lnTo>
                <a:lnTo>
                  <a:pt x="856" y="13"/>
                </a:lnTo>
                <a:close/>
                <a:moveTo>
                  <a:pt x="856" y="15"/>
                </a:moveTo>
                <a:lnTo>
                  <a:pt x="852" y="18"/>
                </a:lnTo>
                <a:lnTo>
                  <a:pt x="854" y="25"/>
                </a:lnTo>
                <a:lnTo>
                  <a:pt x="859" y="25"/>
                </a:lnTo>
                <a:lnTo>
                  <a:pt x="861" y="18"/>
                </a:lnTo>
                <a:lnTo>
                  <a:pt x="856" y="15"/>
                </a:lnTo>
                <a:close/>
                <a:moveTo>
                  <a:pt x="856" y="18"/>
                </a:moveTo>
                <a:lnTo>
                  <a:pt x="854" y="20"/>
                </a:lnTo>
                <a:lnTo>
                  <a:pt x="856" y="22"/>
                </a:lnTo>
                <a:lnTo>
                  <a:pt x="859" y="20"/>
                </a:lnTo>
                <a:lnTo>
                  <a:pt x="856" y="18"/>
                </a:lnTo>
                <a:close/>
                <a:moveTo>
                  <a:pt x="856" y="20"/>
                </a:moveTo>
                <a:lnTo>
                  <a:pt x="856" y="18"/>
                </a:lnTo>
                <a:moveTo>
                  <a:pt x="856" y="66"/>
                </a:moveTo>
                <a:lnTo>
                  <a:pt x="1029" y="66"/>
                </a:lnTo>
                <a:lnTo>
                  <a:pt x="1029" y="8"/>
                </a:lnTo>
                <a:moveTo>
                  <a:pt x="1029" y="66"/>
                </a:moveTo>
                <a:lnTo>
                  <a:pt x="1200" y="66"/>
                </a:lnTo>
                <a:moveTo>
                  <a:pt x="1200" y="3"/>
                </a:moveTo>
                <a:lnTo>
                  <a:pt x="1190" y="6"/>
                </a:lnTo>
                <a:lnTo>
                  <a:pt x="1183" y="15"/>
                </a:lnTo>
                <a:lnTo>
                  <a:pt x="1183" y="25"/>
                </a:lnTo>
                <a:lnTo>
                  <a:pt x="1190" y="34"/>
                </a:lnTo>
                <a:lnTo>
                  <a:pt x="1200" y="37"/>
                </a:lnTo>
                <a:lnTo>
                  <a:pt x="1209" y="34"/>
                </a:lnTo>
                <a:lnTo>
                  <a:pt x="1216" y="25"/>
                </a:lnTo>
                <a:lnTo>
                  <a:pt x="1216" y="15"/>
                </a:lnTo>
                <a:lnTo>
                  <a:pt x="1209" y="6"/>
                </a:lnTo>
                <a:lnTo>
                  <a:pt x="1200" y="3"/>
                </a:lnTo>
                <a:close/>
                <a:moveTo>
                  <a:pt x="1200" y="6"/>
                </a:moveTo>
                <a:lnTo>
                  <a:pt x="1190" y="8"/>
                </a:lnTo>
                <a:lnTo>
                  <a:pt x="1185" y="18"/>
                </a:lnTo>
                <a:lnTo>
                  <a:pt x="1188" y="27"/>
                </a:lnTo>
                <a:lnTo>
                  <a:pt x="1195" y="34"/>
                </a:lnTo>
                <a:lnTo>
                  <a:pt x="1204" y="34"/>
                </a:lnTo>
                <a:lnTo>
                  <a:pt x="1212" y="27"/>
                </a:lnTo>
                <a:lnTo>
                  <a:pt x="1214" y="18"/>
                </a:lnTo>
                <a:lnTo>
                  <a:pt x="1209" y="8"/>
                </a:lnTo>
                <a:lnTo>
                  <a:pt x="1200" y="6"/>
                </a:lnTo>
                <a:close/>
                <a:moveTo>
                  <a:pt x="1200" y="8"/>
                </a:moveTo>
                <a:lnTo>
                  <a:pt x="1190" y="10"/>
                </a:lnTo>
                <a:lnTo>
                  <a:pt x="1188" y="20"/>
                </a:lnTo>
                <a:lnTo>
                  <a:pt x="1190" y="30"/>
                </a:lnTo>
                <a:lnTo>
                  <a:pt x="1200" y="32"/>
                </a:lnTo>
                <a:lnTo>
                  <a:pt x="1209" y="30"/>
                </a:lnTo>
                <a:lnTo>
                  <a:pt x="1212" y="20"/>
                </a:lnTo>
                <a:lnTo>
                  <a:pt x="1209" y="10"/>
                </a:lnTo>
                <a:lnTo>
                  <a:pt x="1200" y="8"/>
                </a:lnTo>
                <a:close/>
                <a:moveTo>
                  <a:pt x="1209" y="20"/>
                </a:moveTo>
                <a:lnTo>
                  <a:pt x="1207" y="13"/>
                </a:lnTo>
                <a:lnTo>
                  <a:pt x="1200" y="10"/>
                </a:lnTo>
                <a:lnTo>
                  <a:pt x="1192" y="13"/>
                </a:lnTo>
                <a:lnTo>
                  <a:pt x="1190" y="20"/>
                </a:lnTo>
                <a:lnTo>
                  <a:pt x="1192" y="27"/>
                </a:lnTo>
                <a:lnTo>
                  <a:pt x="1200" y="30"/>
                </a:lnTo>
                <a:lnTo>
                  <a:pt x="1207" y="27"/>
                </a:lnTo>
                <a:lnTo>
                  <a:pt x="1209" y="20"/>
                </a:lnTo>
                <a:close/>
                <a:moveTo>
                  <a:pt x="1200" y="13"/>
                </a:moveTo>
                <a:lnTo>
                  <a:pt x="1192" y="18"/>
                </a:lnTo>
                <a:lnTo>
                  <a:pt x="1192" y="25"/>
                </a:lnTo>
                <a:lnTo>
                  <a:pt x="1200" y="27"/>
                </a:lnTo>
                <a:lnTo>
                  <a:pt x="1207" y="22"/>
                </a:lnTo>
                <a:lnTo>
                  <a:pt x="1207" y="15"/>
                </a:lnTo>
                <a:lnTo>
                  <a:pt x="1200" y="13"/>
                </a:lnTo>
                <a:close/>
                <a:moveTo>
                  <a:pt x="1200" y="15"/>
                </a:moveTo>
                <a:lnTo>
                  <a:pt x="1195" y="18"/>
                </a:lnTo>
                <a:lnTo>
                  <a:pt x="1197" y="25"/>
                </a:lnTo>
                <a:lnTo>
                  <a:pt x="1202" y="25"/>
                </a:lnTo>
                <a:lnTo>
                  <a:pt x="1204" y="18"/>
                </a:lnTo>
                <a:lnTo>
                  <a:pt x="1200" y="15"/>
                </a:lnTo>
                <a:close/>
                <a:moveTo>
                  <a:pt x="1200" y="18"/>
                </a:moveTo>
                <a:lnTo>
                  <a:pt x="1197" y="20"/>
                </a:lnTo>
                <a:lnTo>
                  <a:pt x="1200" y="22"/>
                </a:lnTo>
                <a:lnTo>
                  <a:pt x="1202" y="20"/>
                </a:lnTo>
                <a:lnTo>
                  <a:pt x="1200" y="18"/>
                </a:lnTo>
                <a:close/>
                <a:moveTo>
                  <a:pt x="1200" y="20"/>
                </a:moveTo>
                <a:lnTo>
                  <a:pt x="1200" y="18"/>
                </a:lnTo>
                <a:moveTo>
                  <a:pt x="1200" y="66"/>
                </a:moveTo>
                <a:lnTo>
                  <a:pt x="1372" y="66"/>
                </a:lnTo>
                <a:lnTo>
                  <a:pt x="1372" y="8"/>
                </a:lnTo>
                <a:moveTo>
                  <a:pt x="1372" y="66"/>
                </a:moveTo>
                <a:lnTo>
                  <a:pt x="1545" y="66"/>
                </a:lnTo>
                <a:moveTo>
                  <a:pt x="1545" y="3"/>
                </a:moveTo>
                <a:lnTo>
                  <a:pt x="1535" y="6"/>
                </a:lnTo>
                <a:lnTo>
                  <a:pt x="1528" y="15"/>
                </a:lnTo>
                <a:lnTo>
                  <a:pt x="1528" y="25"/>
                </a:lnTo>
                <a:lnTo>
                  <a:pt x="1535" y="34"/>
                </a:lnTo>
                <a:lnTo>
                  <a:pt x="1545" y="37"/>
                </a:lnTo>
                <a:lnTo>
                  <a:pt x="1555" y="34"/>
                </a:lnTo>
                <a:lnTo>
                  <a:pt x="1562" y="25"/>
                </a:lnTo>
                <a:lnTo>
                  <a:pt x="1562" y="15"/>
                </a:lnTo>
                <a:lnTo>
                  <a:pt x="1555" y="6"/>
                </a:lnTo>
                <a:lnTo>
                  <a:pt x="1545" y="3"/>
                </a:lnTo>
                <a:close/>
                <a:moveTo>
                  <a:pt x="1545" y="6"/>
                </a:moveTo>
                <a:lnTo>
                  <a:pt x="1535" y="8"/>
                </a:lnTo>
                <a:lnTo>
                  <a:pt x="1531" y="18"/>
                </a:lnTo>
                <a:lnTo>
                  <a:pt x="1533" y="27"/>
                </a:lnTo>
                <a:lnTo>
                  <a:pt x="1540" y="34"/>
                </a:lnTo>
                <a:lnTo>
                  <a:pt x="1550" y="34"/>
                </a:lnTo>
                <a:lnTo>
                  <a:pt x="1557" y="27"/>
                </a:lnTo>
                <a:lnTo>
                  <a:pt x="1560" y="18"/>
                </a:lnTo>
                <a:lnTo>
                  <a:pt x="1555" y="8"/>
                </a:lnTo>
                <a:lnTo>
                  <a:pt x="1545" y="6"/>
                </a:lnTo>
                <a:close/>
                <a:moveTo>
                  <a:pt x="1545" y="8"/>
                </a:moveTo>
                <a:lnTo>
                  <a:pt x="1535" y="10"/>
                </a:lnTo>
                <a:lnTo>
                  <a:pt x="1533" y="20"/>
                </a:lnTo>
                <a:lnTo>
                  <a:pt x="1535" y="30"/>
                </a:lnTo>
                <a:lnTo>
                  <a:pt x="1545" y="32"/>
                </a:lnTo>
                <a:lnTo>
                  <a:pt x="1555" y="30"/>
                </a:lnTo>
                <a:lnTo>
                  <a:pt x="1557" y="20"/>
                </a:lnTo>
                <a:lnTo>
                  <a:pt x="1555" y="10"/>
                </a:lnTo>
                <a:lnTo>
                  <a:pt x="1545" y="8"/>
                </a:lnTo>
                <a:close/>
                <a:moveTo>
                  <a:pt x="1555" y="20"/>
                </a:moveTo>
                <a:lnTo>
                  <a:pt x="1552" y="13"/>
                </a:lnTo>
                <a:lnTo>
                  <a:pt x="1545" y="10"/>
                </a:lnTo>
                <a:lnTo>
                  <a:pt x="1538" y="13"/>
                </a:lnTo>
                <a:lnTo>
                  <a:pt x="1535" y="20"/>
                </a:lnTo>
                <a:lnTo>
                  <a:pt x="1538" y="27"/>
                </a:lnTo>
                <a:lnTo>
                  <a:pt x="1545" y="30"/>
                </a:lnTo>
                <a:lnTo>
                  <a:pt x="1552" y="27"/>
                </a:lnTo>
                <a:lnTo>
                  <a:pt x="1555" y="20"/>
                </a:lnTo>
                <a:close/>
                <a:moveTo>
                  <a:pt x="1545" y="13"/>
                </a:moveTo>
                <a:lnTo>
                  <a:pt x="1538" y="18"/>
                </a:lnTo>
                <a:lnTo>
                  <a:pt x="1538" y="25"/>
                </a:lnTo>
                <a:lnTo>
                  <a:pt x="1545" y="27"/>
                </a:lnTo>
                <a:lnTo>
                  <a:pt x="1552" y="22"/>
                </a:lnTo>
                <a:lnTo>
                  <a:pt x="1552" y="15"/>
                </a:lnTo>
                <a:lnTo>
                  <a:pt x="1545" y="13"/>
                </a:lnTo>
                <a:close/>
                <a:moveTo>
                  <a:pt x="1545" y="15"/>
                </a:moveTo>
                <a:lnTo>
                  <a:pt x="1540" y="18"/>
                </a:lnTo>
                <a:lnTo>
                  <a:pt x="1543" y="25"/>
                </a:lnTo>
                <a:lnTo>
                  <a:pt x="1547" y="25"/>
                </a:lnTo>
                <a:lnTo>
                  <a:pt x="1550" y="18"/>
                </a:lnTo>
                <a:lnTo>
                  <a:pt x="1545" y="15"/>
                </a:lnTo>
                <a:close/>
                <a:moveTo>
                  <a:pt x="1545" y="18"/>
                </a:moveTo>
                <a:lnTo>
                  <a:pt x="1543" y="20"/>
                </a:lnTo>
                <a:lnTo>
                  <a:pt x="1545" y="22"/>
                </a:lnTo>
                <a:lnTo>
                  <a:pt x="1547" y="20"/>
                </a:lnTo>
                <a:lnTo>
                  <a:pt x="1545" y="18"/>
                </a:lnTo>
                <a:close/>
                <a:moveTo>
                  <a:pt x="1545" y="20"/>
                </a:moveTo>
                <a:lnTo>
                  <a:pt x="1545" y="18"/>
                </a:lnTo>
                <a:moveTo>
                  <a:pt x="1545" y="66"/>
                </a:moveTo>
                <a:lnTo>
                  <a:pt x="1715" y="66"/>
                </a:lnTo>
                <a:lnTo>
                  <a:pt x="1715" y="8"/>
                </a:lnTo>
                <a:moveTo>
                  <a:pt x="1715" y="66"/>
                </a:moveTo>
                <a:lnTo>
                  <a:pt x="1888" y="66"/>
                </a:lnTo>
                <a:moveTo>
                  <a:pt x="1888" y="3"/>
                </a:moveTo>
                <a:lnTo>
                  <a:pt x="1879" y="6"/>
                </a:lnTo>
                <a:lnTo>
                  <a:pt x="1871" y="15"/>
                </a:lnTo>
                <a:lnTo>
                  <a:pt x="1871" y="25"/>
                </a:lnTo>
                <a:lnTo>
                  <a:pt x="1879" y="34"/>
                </a:lnTo>
                <a:lnTo>
                  <a:pt x="1888" y="37"/>
                </a:lnTo>
                <a:lnTo>
                  <a:pt x="1898" y="34"/>
                </a:lnTo>
                <a:lnTo>
                  <a:pt x="1905" y="25"/>
                </a:lnTo>
                <a:lnTo>
                  <a:pt x="1905" y="15"/>
                </a:lnTo>
                <a:lnTo>
                  <a:pt x="1898" y="6"/>
                </a:lnTo>
                <a:lnTo>
                  <a:pt x="1888" y="3"/>
                </a:lnTo>
                <a:close/>
                <a:moveTo>
                  <a:pt x="1888" y="6"/>
                </a:moveTo>
                <a:lnTo>
                  <a:pt x="1879" y="8"/>
                </a:lnTo>
                <a:lnTo>
                  <a:pt x="1874" y="18"/>
                </a:lnTo>
                <a:lnTo>
                  <a:pt x="1876" y="27"/>
                </a:lnTo>
                <a:lnTo>
                  <a:pt x="1884" y="34"/>
                </a:lnTo>
                <a:lnTo>
                  <a:pt x="1893" y="34"/>
                </a:lnTo>
                <a:lnTo>
                  <a:pt x="1900" y="27"/>
                </a:lnTo>
                <a:lnTo>
                  <a:pt x="1903" y="18"/>
                </a:lnTo>
                <a:lnTo>
                  <a:pt x="1898" y="8"/>
                </a:lnTo>
                <a:lnTo>
                  <a:pt x="1888" y="6"/>
                </a:lnTo>
                <a:close/>
                <a:moveTo>
                  <a:pt x="1888" y="8"/>
                </a:moveTo>
                <a:lnTo>
                  <a:pt x="1879" y="10"/>
                </a:lnTo>
                <a:lnTo>
                  <a:pt x="1876" y="20"/>
                </a:lnTo>
                <a:lnTo>
                  <a:pt x="1879" y="30"/>
                </a:lnTo>
                <a:lnTo>
                  <a:pt x="1888" y="32"/>
                </a:lnTo>
                <a:lnTo>
                  <a:pt x="1898" y="30"/>
                </a:lnTo>
                <a:lnTo>
                  <a:pt x="1900" y="20"/>
                </a:lnTo>
                <a:lnTo>
                  <a:pt x="1898" y="10"/>
                </a:lnTo>
                <a:lnTo>
                  <a:pt x="1888" y="8"/>
                </a:lnTo>
                <a:close/>
                <a:moveTo>
                  <a:pt x="1898" y="20"/>
                </a:moveTo>
                <a:lnTo>
                  <a:pt x="1895" y="13"/>
                </a:lnTo>
                <a:lnTo>
                  <a:pt x="1888" y="10"/>
                </a:lnTo>
                <a:lnTo>
                  <a:pt x="1881" y="13"/>
                </a:lnTo>
                <a:lnTo>
                  <a:pt x="1879" y="20"/>
                </a:lnTo>
                <a:lnTo>
                  <a:pt x="1881" y="27"/>
                </a:lnTo>
                <a:lnTo>
                  <a:pt x="1888" y="30"/>
                </a:lnTo>
                <a:lnTo>
                  <a:pt x="1895" y="27"/>
                </a:lnTo>
                <a:lnTo>
                  <a:pt x="1898" y="20"/>
                </a:lnTo>
                <a:close/>
                <a:moveTo>
                  <a:pt x="1888" y="13"/>
                </a:moveTo>
                <a:lnTo>
                  <a:pt x="1881" y="18"/>
                </a:lnTo>
                <a:lnTo>
                  <a:pt x="1881" y="25"/>
                </a:lnTo>
                <a:lnTo>
                  <a:pt x="1888" y="27"/>
                </a:lnTo>
                <a:lnTo>
                  <a:pt x="1895" y="22"/>
                </a:lnTo>
                <a:lnTo>
                  <a:pt x="1895" y="15"/>
                </a:lnTo>
                <a:lnTo>
                  <a:pt x="1888" y="13"/>
                </a:lnTo>
                <a:close/>
                <a:moveTo>
                  <a:pt x="1888" y="15"/>
                </a:moveTo>
                <a:lnTo>
                  <a:pt x="1884" y="18"/>
                </a:lnTo>
                <a:lnTo>
                  <a:pt x="1886" y="25"/>
                </a:lnTo>
                <a:lnTo>
                  <a:pt x="1891" y="25"/>
                </a:lnTo>
                <a:lnTo>
                  <a:pt x="1893" y="18"/>
                </a:lnTo>
                <a:lnTo>
                  <a:pt x="1888" y="15"/>
                </a:lnTo>
                <a:close/>
                <a:moveTo>
                  <a:pt x="1888" y="18"/>
                </a:moveTo>
                <a:lnTo>
                  <a:pt x="1886" y="20"/>
                </a:lnTo>
                <a:lnTo>
                  <a:pt x="1888" y="22"/>
                </a:lnTo>
                <a:lnTo>
                  <a:pt x="1891" y="20"/>
                </a:lnTo>
                <a:lnTo>
                  <a:pt x="1888" y="18"/>
                </a:lnTo>
                <a:close/>
                <a:moveTo>
                  <a:pt x="1888" y="20"/>
                </a:moveTo>
                <a:lnTo>
                  <a:pt x="1888" y="18"/>
                </a:lnTo>
                <a:moveTo>
                  <a:pt x="1888" y="66"/>
                </a:moveTo>
                <a:lnTo>
                  <a:pt x="2059" y="66"/>
                </a:lnTo>
                <a:lnTo>
                  <a:pt x="2059" y="8"/>
                </a:lnTo>
                <a:moveTo>
                  <a:pt x="2059" y="66"/>
                </a:moveTo>
                <a:lnTo>
                  <a:pt x="2231" y="66"/>
                </a:lnTo>
                <a:moveTo>
                  <a:pt x="2231" y="1"/>
                </a:moveTo>
                <a:lnTo>
                  <a:pt x="2222" y="3"/>
                </a:lnTo>
                <a:lnTo>
                  <a:pt x="2215" y="13"/>
                </a:lnTo>
                <a:lnTo>
                  <a:pt x="2215" y="22"/>
                </a:lnTo>
                <a:lnTo>
                  <a:pt x="2222" y="32"/>
                </a:lnTo>
                <a:lnTo>
                  <a:pt x="2231" y="34"/>
                </a:lnTo>
                <a:lnTo>
                  <a:pt x="2241" y="32"/>
                </a:lnTo>
                <a:lnTo>
                  <a:pt x="2248" y="22"/>
                </a:lnTo>
                <a:lnTo>
                  <a:pt x="2248" y="13"/>
                </a:lnTo>
                <a:lnTo>
                  <a:pt x="2241" y="3"/>
                </a:lnTo>
                <a:lnTo>
                  <a:pt x="2231" y="1"/>
                </a:lnTo>
                <a:close/>
                <a:moveTo>
                  <a:pt x="2231" y="3"/>
                </a:moveTo>
                <a:lnTo>
                  <a:pt x="2222" y="6"/>
                </a:lnTo>
                <a:lnTo>
                  <a:pt x="2217" y="15"/>
                </a:lnTo>
                <a:lnTo>
                  <a:pt x="2220" y="25"/>
                </a:lnTo>
                <a:lnTo>
                  <a:pt x="2227" y="32"/>
                </a:lnTo>
                <a:lnTo>
                  <a:pt x="2236" y="32"/>
                </a:lnTo>
                <a:lnTo>
                  <a:pt x="2244" y="25"/>
                </a:lnTo>
                <a:lnTo>
                  <a:pt x="2246" y="15"/>
                </a:lnTo>
                <a:lnTo>
                  <a:pt x="2241" y="6"/>
                </a:lnTo>
                <a:lnTo>
                  <a:pt x="2231" y="3"/>
                </a:lnTo>
                <a:close/>
                <a:moveTo>
                  <a:pt x="2231" y="6"/>
                </a:moveTo>
                <a:lnTo>
                  <a:pt x="2222" y="8"/>
                </a:lnTo>
                <a:lnTo>
                  <a:pt x="2220" y="18"/>
                </a:lnTo>
                <a:lnTo>
                  <a:pt x="2222" y="27"/>
                </a:lnTo>
                <a:lnTo>
                  <a:pt x="2231" y="30"/>
                </a:lnTo>
                <a:lnTo>
                  <a:pt x="2241" y="27"/>
                </a:lnTo>
                <a:lnTo>
                  <a:pt x="2244" y="18"/>
                </a:lnTo>
                <a:lnTo>
                  <a:pt x="2241" y="8"/>
                </a:lnTo>
                <a:lnTo>
                  <a:pt x="2231" y="6"/>
                </a:lnTo>
                <a:close/>
                <a:moveTo>
                  <a:pt x="2241" y="18"/>
                </a:moveTo>
                <a:lnTo>
                  <a:pt x="2239" y="10"/>
                </a:lnTo>
                <a:lnTo>
                  <a:pt x="2231" y="8"/>
                </a:lnTo>
                <a:lnTo>
                  <a:pt x="2224" y="10"/>
                </a:lnTo>
                <a:lnTo>
                  <a:pt x="2222" y="18"/>
                </a:lnTo>
                <a:lnTo>
                  <a:pt x="2224" y="25"/>
                </a:lnTo>
                <a:lnTo>
                  <a:pt x="2231" y="27"/>
                </a:lnTo>
                <a:lnTo>
                  <a:pt x="2239" y="25"/>
                </a:lnTo>
                <a:lnTo>
                  <a:pt x="2241" y="18"/>
                </a:lnTo>
                <a:close/>
                <a:moveTo>
                  <a:pt x="2231" y="10"/>
                </a:moveTo>
                <a:lnTo>
                  <a:pt x="2224" y="15"/>
                </a:lnTo>
                <a:lnTo>
                  <a:pt x="2224" y="22"/>
                </a:lnTo>
                <a:lnTo>
                  <a:pt x="2231" y="25"/>
                </a:lnTo>
                <a:lnTo>
                  <a:pt x="2239" y="20"/>
                </a:lnTo>
                <a:lnTo>
                  <a:pt x="2239" y="13"/>
                </a:lnTo>
                <a:lnTo>
                  <a:pt x="2231" y="10"/>
                </a:lnTo>
                <a:close/>
                <a:moveTo>
                  <a:pt x="2231" y="13"/>
                </a:moveTo>
                <a:lnTo>
                  <a:pt x="2227" y="15"/>
                </a:lnTo>
                <a:lnTo>
                  <a:pt x="2229" y="22"/>
                </a:lnTo>
                <a:lnTo>
                  <a:pt x="2234" y="22"/>
                </a:lnTo>
                <a:lnTo>
                  <a:pt x="2236" y="15"/>
                </a:lnTo>
                <a:lnTo>
                  <a:pt x="2231" y="13"/>
                </a:lnTo>
                <a:close/>
                <a:moveTo>
                  <a:pt x="2231" y="15"/>
                </a:moveTo>
                <a:lnTo>
                  <a:pt x="2229" y="18"/>
                </a:lnTo>
                <a:lnTo>
                  <a:pt x="2231" y="20"/>
                </a:lnTo>
                <a:lnTo>
                  <a:pt x="2234" y="18"/>
                </a:lnTo>
                <a:lnTo>
                  <a:pt x="2231" y="15"/>
                </a:lnTo>
                <a:close/>
                <a:moveTo>
                  <a:pt x="2231" y="18"/>
                </a:moveTo>
                <a:lnTo>
                  <a:pt x="2231" y="15"/>
                </a:lnTo>
                <a:moveTo>
                  <a:pt x="2231" y="66"/>
                </a:moveTo>
                <a:lnTo>
                  <a:pt x="2402" y="66"/>
                </a:lnTo>
                <a:lnTo>
                  <a:pt x="2402" y="8"/>
                </a:lnTo>
                <a:moveTo>
                  <a:pt x="2402" y="66"/>
                </a:moveTo>
                <a:lnTo>
                  <a:pt x="2575" y="63"/>
                </a:lnTo>
                <a:moveTo>
                  <a:pt x="2575" y="1"/>
                </a:moveTo>
                <a:lnTo>
                  <a:pt x="2565" y="3"/>
                </a:lnTo>
                <a:lnTo>
                  <a:pt x="2558" y="13"/>
                </a:lnTo>
                <a:lnTo>
                  <a:pt x="2558" y="22"/>
                </a:lnTo>
                <a:lnTo>
                  <a:pt x="2565" y="32"/>
                </a:lnTo>
                <a:lnTo>
                  <a:pt x="2575" y="34"/>
                </a:lnTo>
                <a:lnTo>
                  <a:pt x="2584" y="32"/>
                </a:lnTo>
                <a:lnTo>
                  <a:pt x="2591" y="22"/>
                </a:lnTo>
                <a:lnTo>
                  <a:pt x="2591" y="13"/>
                </a:lnTo>
                <a:lnTo>
                  <a:pt x="2584" y="3"/>
                </a:lnTo>
                <a:lnTo>
                  <a:pt x="2575" y="1"/>
                </a:lnTo>
                <a:close/>
                <a:moveTo>
                  <a:pt x="2575" y="3"/>
                </a:moveTo>
                <a:lnTo>
                  <a:pt x="2565" y="6"/>
                </a:lnTo>
                <a:lnTo>
                  <a:pt x="2560" y="15"/>
                </a:lnTo>
                <a:lnTo>
                  <a:pt x="2563" y="25"/>
                </a:lnTo>
                <a:lnTo>
                  <a:pt x="2570" y="32"/>
                </a:lnTo>
                <a:lnTo>
                  <a:pt x="2580" y="32"/>
                </a:lnTo>
                <a:lnTo>
                  <a:pt x="2587" y="25"/>
                </a:lnTo>
                <a:lnTo>
                  <a:pt x="2589" y="15"/>
                </a:lnTo>
                <a:lnTo>
                  <a:pt x="2584" y="6"/>
                </a:lnTo>
                <a:lnTo>
                  <a:pt x="2575" y="3"/>
                </a:lnTo>
                <a:close/>
                <a:moveTo>
                  <a:pt x="2575" y="6"/>
                </a:moveTo>
                <a:lnTo>
                  <a:pt x="2565" y="8"/>
                </a:lnTo>
                <a:lnTo>
                  <a:pt x="2563" y="18"/>
                </a:lnTo>
                <a:lnTo>
                  <a:pt x="2565" y="27"/>
                </a:lnTo>
                <a:lnTo>
                  <a:pt x="2575" y="30"/>
                </a:lnTo>
                <a:lnTo>
                  <a:pt x="2584" y="27"/>
                </a:lnTo>
                <a:lnTo>
                  <a:pt x="2587" y="18"/>
                </a:lnTo>
                <a:lnTo>
                  <a:pt x="2584" y="8"/>
                </a:lnTo>
                <a:lnTo>
                  <a:pt x="2575" y="6"/>
                </a:lnTo>
                <a:close/>
                <a:moveTo>
                  <a:pt x="2584" y="18"/>
                </a:moveTo>
                <a:lnTo>
                  <a:pt x="2582" y="10"/>
                </a:lnTo>
                <a:lnTo>
                  <a:pt x="2575" y="8"/>
                </a:lnTo>
                <a:lnTo>
                  <a:pt x="2567" y="10"/>
                </a:lnTo>
                <a:lnTo>
                  <a:pt x="2565" y="18"/>
                </a:lnTo>
                <a:lnTo>
                  <a:pt x="2567" y="25"/>
                </a:lnTo>
                <a:lnTo>
                  <a:pt x="2575" y="27"/>
                </a:lnTo>
                <a:lnTo>
                  <a:pt x="2582" y="25"/>
                </a:lnTo>
                <a:lnTo>
                  <a:pt x="2584" y="18"/>
                </a:lnTo>
                <a:close/>
                <a:moveTo>
                  <a:pt x="2575" y="10"/>
                </a:moveTo>
                <a:lnTo>
                  <a:pt x="2567" y="15"/>
                </a:lnTo>
                <a:lnTo>
                  <a:pt x="2567" y="22"/>
                </a:lnTo>
                <a:lnTo>
                  <a:pt x="2575" y="25"/>
                </a:lnTo>
                <a:lnTo>
                  <a:pt x="2582" y="20"/>
                </a:lnTo>
                <a:lnTo>
                  <a:pt x="2582" y="13"/>
                </a:lnTo>
                <a:lnTo>
                  <a:pt x="2575" y="10"/>
                </a:lnTo>
                <a:close/>
                <a:moveTo>
                  <a:pt x="2575" y="13"/>
                </a:moveTo>
                <a:lnTo>
                  <a:pt x="2570" y="15"/>
                </a:lnTo>
                <a:lnTo>
                  <a:pt x="2572" y="22"/>
                </a:lnTo>
                <a:lnTo>
                  <a:pt x="2577" y="22"/>
                </a:lnTo>
                <a:lnTo>
                  <a:pt x="2580" y="15"/>
                </a:lnTo>
                <a:lnTo>
                  <a:pt x="2575" y="13"/>
                </a:lnTo>
                <a:close/>
                <a:moveTo>
                  <a:pt x="2575" y="15"/>
                </a:moveTo>
                <a:lnTo>
                  <a:pt x="2572" y="18"/>
                </a:lnTo>
                <a:lnTo>
                  <a:pt x="2575" y="20"/>
                </a:lnTo>
                <a:lnTo>
                  <a:pt x="2577" y="18"/>
                </a:lnTo>
                <a:lnTo>
                  <a:pt x="2575" y="15"/>
                </a:lnTo>
                <a:close/>
                <a:moveTo>
                  <a:pt x="2575" y="18"/>
                </a:moveTo>
                <a:lnTo>
                  <a:pt x="2575" y="15"/>
                </a:lnTo>
                <a:moveTo>
                  <a:pt x="2575" y="63"/>
                </a:moveTo>
                <a:lnTo>
                  <a:pt x="2745" y="63"/>
                </a:lnTo>
                <a:lnTo>
                  <a:pt x="2745" y="8"/>
                </a:lnTo>
                <a:moveTo>
                  <a:pt x="2745" y="63"/>
                </a:moveTo>
                <a:lnTo>
                  <a:pt x="2918" y="63"/>
                </a:lnTo>
                <a:moveTo>
                  <a:pt x="2918" y="1"/>
                </a:moveTo>
                <a:lnTo>
                  <a:pt x="2908" y="3"/>
                </a:lnTo>
                <a:lnTo>
                  <a:pt x="2901" y="13"/>
                </a:lnTo>
                <a:lnTo>
                  <a:pt x="2901" y="22"/>
                </a:lnTo>
                <a:lnTo>
                  <a:pt x="2908" y="32"/>
                </a:lnTo>
                <a:lnTo>
                  <a:pt x="2918" y="34"/>
                </a:lnTo>
                <a:lnTo>
                  <a:pt x="2927" y="32"/>
                </a:lnTo>
                <a:lnTo>
                  <a:pt x="2935" y="22"/>
                </a:lnTo>
                <a:lnTo>
                  <a:pt x="2935" y="13"/>
                </a:lnTo>
                <a:lnTo>
                  <a:pt x="2927" y="3"/>
                </a:lnTo>
                <a:lnTo>
                  <a:pt x="2918" y="1"/>
                </a:lnTo>
                <a:close/>
                <a:moveTo>
                  <a:pt x="2918" y="3"/>
                </a:moveTo>
                <a:lnTo>
                  <a:pt x="2908" y="6"/>
                </a:lnTo>
                <a:lnTo>
                  <a:pt x="2904" y="15"/>
                </a:lnTo>
                <a:lnTo>
                  <a:pt x="2906" y="25"/>
                </a:lnTo>
                <a:lnTo>
                  <a:pt x="2913" y="32"/>
                </a:lnTo>
                <a:lnTo>
                  <a:pt x="2923" y="32"/>
                </a:lnTo>
                <a:lnTo>
                  <a:pt x="2930" y="25"/>
                </a:lnTo>
                <a:lnTo>
                  <a:pt x="2932" y="15"/>
                </a:lnTo>
                <a:lnTo>
                  <a:pt x="2927" y="6"/>
                </a:lnTo>
                <a:lnTo>
                  <a:pt x="2918" y="3"/>
                </a:lnTo>
                <a:close/>
                <a:moveTo>
                  <a:pt x="2918" y="6"/>
                </a:moveTo>
                <a:lnTo>
                  <a:pt x="2908" y="8"/>
                </a:lnTo>
                <a:lnTo>
                  <a:pt x="2906" y="18"/>
                </a:lnTo>
                <a:lnTo>
                  <a:pt x="2908" y="27"/>
                </a:lnTo>
                <a:lnTo>
                  <a:pt x="2918" y="30"/>
                </a:lnTo>
                <a:lnTo>
                  <a:pt x="2927" y="27"/>
                </a:lnTo>
                <a:lnTo>
                  <a:pt x="2930" y="18"/>
                </a:lnTo>
                <a:lnTo>
                  <a:pt x="2927" y="8"/>
                </a:lnTo>
                <a:lnTo>
                  <a:pt x="2918" y="6"/>
                </a:lnTo>
                <a:close/>
                <a:moveTo>
                  <a:pt x="2927" y="18"/>
                </a:moveTo>
                <a:lnTo>
                  <a:pt x="2925" y="10"/>
                </a:lnTo>
                <a:lnTo>
                  <a:pt x="2918" y="8"/>
                </a:lnTo>
                <a:lnTo>
                  <a:pt x="2911" y="10"/>
                </a:lnTo>
                <a:lnTo>
                  <a:pt x="2908" y="18"/>
                </a:lnTo>
                <a:lnTo>
                  <a:pt x="2911" y="25"/>
                </a:lnTo>
                <a:lnTo>
                  <a:pt x="2918" y="27"/>
                </a:lnTo>
                <a:lnTo>
                  <a:pt x="2925" y="25"/>
                </a:lnTo>
                <a:lnTo>
                  <a:pt x="2927" y="18"/>
                </a:lnTo>
                <a:close/>
                <a:moveTo>
                  <a:pt x="2918" y="10"/>
                </a:moveTo>
                <a:lnTo>
                  <a:pt x="2911" y="15"/>
                </a:lnTo>
                <a:lnTo>
                  <a:pt x="2911" y="22"/>
                </a:lnTo>
                <a:lnTo>
                  <a:pt x="2918" y="25"/>
                </a:lnTo>
                <a:lnTo>
                  <a:pt x="2925" y="20"/>
                </a:lnTo>
                <a:lnTo>
                  <a:pt x="2925" y="13"/>
                </a:lnTo>
                <a:lnTo>
                  <a:pt x="2918" y="10"/>
                </a:lnTo>
                <a:close/>
                <a:moveTo>
                  <a:pt x="2918" y="13"/>
                </a:moveTo>
                <a:lnTo>
                  <a:pt x="2913" y="15"/>
                </a:lnTo>
                <a:lnTo>
                  <a:pt x="2915" y="22"/>
                </a:lnTo>
                <a:lnTo>
                  <a:pt x="2920" y="22"/>
                </a:lnTo>
                <a:lnTo>
                  <a:pt x="2923" y="15"/>
                </a:lnTo>
                <a:lnTo>
                  <a:pt x="2918" y="13"/>
                </a:lnTo>
                <a:close/>
                <a:moveTo>
                  <a:pt x="2918" y="15"/>
                </a:moveTo>
                <a:lnTo>
                  <a:pt x="2915" y="18"/>
                </a:lnTo>
                <a:lnTo>
                  <a:pt x="2918" y="20"/>
                </a:lnTo>
                <a:lnTo>
                  <a:pt x="2920" y="18"/>
                </a:lnTo>
                <a:lnTo>
                  <a:pt x="2918" y="15"/>
                </a:lnTo>
                <a:close/>
                <a:moveTo>
                  <a:pt x="2918" y="18"/>
                </a:moveTo>
                <a:lnTo>
                  <a:pt x="2918" y="15"/>
                </a:lnTo>
                <a:moveTo>
                  <a:pt x="2918" y="63"/>
                </a:moveTo>
                <a:lnTo>
                  <a:pt x="3091" y="63"/>
                </a:lnTo>
                <a:lnTo>
                  <a:pt x="3091" y="8"/>
                </a:lnTo>
                <a:moveTo>
                  <a:pt x="3091" y="63"/>
                </a:moveTo>
                <a:lnTo>
                  <a:pt x="3261" y="63"/>
                </a:lnTo>
                <a:moveTo>
                  <a:pt x="3261" y="1"/>
                </a:moveTo>
                <a:lnTo>
                  <a:pt x="3251" y="3"/>
                </a:lnTo>
                <a:lnTo>
                  <a:pt x="3244" y="13"/>
                </a:lnTo>
                <a:lnTo>
                  <a:pt x="3244" y="22"/>
                </a:lnTo>
                <a:lnTo>
                  <a:pt x="3251" y="32"/>
                </a:lnTo>
                <a:lnTo>
                  <a:pt x="3261" y="34"/>
                </a:lnTo>
                <a:lnTo>
                  <a:pt x="3271" y="32"/>
                </a:lnTo>
                <a:lnTo>
                  <a:pt x="3278" y="22"/>
                </a:lnTo>
                <a:lnTo>
                  <a:pt x="3278" y="13"/>
                </a:lnTo>
                <a:lnTo>
                  <a:pt x="3271" y="3"/>
                </a:lnTo>
                <a:lnTo>
                  <a:pt x="3261" y="1"/>
                </a:lnTo>
                <a:close/>
                <a:moveTo>
                  <a:pt x="3261" y="3"/>
                </a:moveTo>
                <a:lnTo>
                  <a:pt x="3251" y="6"/>
                </a:lnTo>
                <a:lnTo>
                  <a:pt x="3247" y="15"/>
                </a:lnTo>
                <a:lnTo>
                  <a:pt x="3249" y="25"/>
                </a:lnTo>
                <a:lnTo>
                  <a:pt x="3256" y="32"/>
                </a:lnTo>
                <a:lnTo>
                  <a:pt x="3266" y="32"/>
                </a:lnTo>
                <a:lnTo>
                  <a:pt x="3273" y="25"/>
                </a:lnTo>
                <a:lnTo>
                  <a:pt x="3275" y="15"/>
                </a:lnTo>
                <a:lnTo>
                  <a:pt x="3271" y="6"/>
                </a:lnTo>
                <a:lnTo>
                  <a:pt x="3261" y="3"/>
                </a:lnTo>
                <a:close/>
                <a:moveTo>
                  <a:pt x="3261" y="6"/>
                </a:moveTo>
                <a:lnTo>
                  <a:pt x="3251" y="8"/>
                </a:lnTo>
                <a:lnTo>
                  <a:pt x="3249" y="18"/>
                </a:lnTo>
                <a:lnTo>
                  <a:pt x="3251" y="27"/>
                </a:lnTo>
                <a:lnTo>
                  <a:pt x="3261" y="30"/>
                </a:lnTo>
                <a:lnTo>
                  <a:pt x="3271" y="27"/>
                </a:lnTo>
                <a:lnTo>
                  <a:pt x="3273" y="18"/>
                </a:lnTo>
                <a:lnTo>
                  <a:pt x="3271" y="8"/>
                </a:lnTo>
                <a:lnTo>
                  <a:pt x="3261" y="6"/>
                </a:lnTo>
                <a:close/>
                <a:moveTo>
                  <a:pt x="3271" y="18"/>
                </a:moveTo>
                <a:lnTo>
                  <a:pt x="3268" y="10"/>
                </a:lnTo>
                <a:lnTo>
                  <a:pt x="3261" y="8"/>
                </a:lnTo>
                <a:lnTo>
                  <a:pt x="3254" y="10"/>
                </a:lnTo>
                <a:lnTo>
                  <a:pt x="3251" y="18"/>
                </a:lnTo>
                <a:lnTo>
                  <a:pt x="3254" y="25"/>
                </a:lnTo>
                <a:lnTo>
                  <a:pt x="3261" y="27"/>
                </a:lnTo>
                <a:lnTo>
                  <a:pt x="3268" y="25"/>
                </a:lnTo>
                <a:lnTo>
                  <a:pt x="3271" y="18"/>
                </a:lnTo>
                <a:close/>
                <a:moveTo>
                  <a:pt x="3261" y="10"/>
                </a:moveTo>
                <a:lnTo>
                  <a:pt x="3254" y="15"/>
                </a:lnTo>
                <a:lnTo>
                  <a:pt x="3254" y="22"/>
                </a:lnTo>
                <a:lnTo>
                  <a:pt x="3261" y="25"/>
                </a:lnTo>
                <a:lnTo>
                  <a:pt x="3268" y="20"/>
                </a:lnTo>
                <a:lnTo>
                  <a:pt x="3268" y="13"/>
                </a:lnTo>
                <a:lnTo>
                  <a:pt x="3261" y="10"/>
                </a:lnTo>
                <a:close/>
                <a:moveTo>
                  <a:pt x="3261" y="13"/>
                </a:moveTo>
                <a:lnTo>
                  <a:pt x="3256" y="15"/>
                </a:lnTo>
                <a:lnTo>
                  <a:pt x="3259" y="22"/>
                </a:lnTo>
                <a:lnTo>
                  <a:pt x="3264" y="22"/>
                </a:lnTo>
                <a:lnTo>
                  <a:pt x="3266" y="15"/>
                </a:lnTo>
                <a:lnTo>
                  <a:pt x="3261" y="13"/>
                </a:lnTo>
                <a:close/>
                <a:moveTo>
                  <a:pt x="3261" y="15"/>
                </a:moveTo>
                <a:lnTo>
                  <a:pt x="3259" y="18"/>
                </a:lnTo>
                <a:lnTo>
                  <a:pt x="3261" y="20"/>
                </a:lnTo>
                <a:lnTo>
                  <a:pt x="3264" y="18"/>
                </a:lnTo>
                <a:lnTo>
                  <a:pt x="3261" y="15"/>
                </a:lnTo>
                <a:close/>
                <a:moveTo>
                  <a:pt x="3261" y="18"/>
                </a:moveTo>
                <a:lnTo>
                  <a:pt x="3261" y="15"/>
                </a:lnTo>
                <a:moveTo>
                  <a:pt x="3261" y="63"/>
                </a:moveTo>
                <a:lnTo>
                  <a:pt x="3434" y="63"/>
                </a:lnTo>
                <a:lnTo>
                  <a:pt x="3434" y="6"/>
                </a:lnTo>
                <a:moveTo>
                  <a:pt x="3434" y="63"/>
                </a:moveTo>
                <a:lnTo>
                  <a:pt x="3604" y="63"/>
                </a:lnTo>
                <a:moveTo>
                  <a:pt x="3604" y="1"/>
                </a:moveTo>
                <a:lnTo>
                  <a:pt x="3595" y="3"/>
                </a:lnTo>
                <a:lnTo>
                  <a:pt x="3587" y="13"/>
                </a:lnTo>
                <a:lnTo>
                  <a:pt x="3587" y="22"/>
                </a:lnTo>
                <a:lnTo>
                  <a:pt x="3595" y="32"/>
                </a:lnTo>
                <a:lnTo>
                  <a:pt x="3604" y="34"/>
                </a:lnTo>
                <a:lnTo>
                  <a:pt x="3614" y="32"/>
                </a:lnTo>
                <a:lnTo>
                  <a:pt x="3621" y="22"/>
                </a:lnTo>
                <a:lnTo>
                  <a:pt x="3621" y="13"/>
                </a:lnTo>
                <a:lnTo>
                  <a:pt x="3614" y="3"/>
                </a:lnTo>
                <a:lnTo>
                  <a:pt x="3604" y="1"/>
                </a:lnTo>
                <a:close/>
                <a:moveTo>
                  <a:pt x="3604" y="3"/>
                </a:moveTo>
                <a:lnTo>
                  <a:pt x="3595" y="6"/>
                </a:lnTo>
                <a:lnTo>
                  <a:pt x="3590" y="15"/>
                </a:lnTo>
                <a:lnTo>
                  <a:pt x="3592" y="25"/>
                </a:lnTo>
                <a:lnTo>
                  <a:pt x="3600" y="32"/>
                </a:lnTo>
                <a:lnTo>
                  <a:pt x="3609" y="32"/>
                </a:lnTo>
                <a:lnTo>
                  <a:pt x="3616" y="25"/>
                </a:lnTo>
                <a:lnTo>
                  <a:pt x="3619" y="15"/>
                </a:lnTo>
                <a:lnTo>
                  <a:pt x="3614" y="6"/>
                </a:lnTo>
                <a:lnTo>
                  <a:pt x="3604" y="3"/>
                </a:lnTo>
                <a:close/>
                <a:moveTo>
                  <a:pt x="3604" y="6"/>
                </a:moveTo>
                <a:lnTo>
                  <a:pt x="3595" y="8"/>
                </a:lnTo>
                <a:lnTo>
                  <a:pt x="3592" y="18"/>
                </a:lnTo>
                <a:lnTo>
                  <a:pt x="3595" y="27"/>
                </a:lnTo>
                <a:lnTo>
                  <a:pt x="3604" y="30"/>
                </a:lnTo>
                <a:lnTo>
                  <a:pt x="3614" y="27"/>
                </a:lnTo>
                <a:lnTo>
                  <a:pt x="3616" y="18"/>
                </a:lnTo>
                <a:lnTo>
                  <a:pt x="3614" y="8"/>
                </a:lnTo>
                <a:lnTo>
                  <a:pt x="3604" y="6"/>
                </a:lnTo>
                <a:close/>
                <a:moveTo>
                  <a:pt x="3614" y="18"/>
                </a:moveTo>
                <a:lnTo>
                  <a:pt x="3611" y="10"/>
                </a:lnTo>
                <a:lnTo>
                  <a:pt x="3604" y="8"/>
                </a:lnTo>
                <a:lnTo>
                  <a:pt x="3597" y="10"/>
                </a:lnTo>
                <a:lnTo>
                  <a:pt x="3595" y="18"/>
                </a:lnTo>
                <a:lnTo>
                  <a:pt x="3597" y="25"/>
                </a:lnTo>
                <a:lnTo>
                  <a:pt x="3604" y="27"/>
                </a:lnTo>
                <a:lnTo>
                  <a:pt x="3611" y="25"/>
                </a:lnTo>
                <a:lnTo>
                  <a:pt x="3614" y="18"/>
                </a:lnTo>
                <a:close/>
                <a:moveTo>
                  <a:pt x="3604" y="10"/>
                </a:moveTo>
                <a:lnTo>
                  <a:pt x="3597" y="15"/>
                </a:lnTo>
                <a:lnTo>
                  <a:pt x="3597" y="22"/>
                </a:lnTo>
                <a:lnTo>
                  <a:pt x="3604" y="25"/>
                </a:lnTo>
                <a:lnTo>
                  <a:pt x="3611" y="20"/>
                </a:lnTo>
                <a:lnTo>
                  <a:pt x="3611" y="13"/>
                </a:lnTo>
                <a:lnTo>
                  <a:pt x="3604" y="10"/>
                </a:lnTo>
                <a:close/>
                <a:moveTo>
                  <a:pt x="3604" y="13"/>
                </a:moveTo>
                <a:lnTo>
                  <a:pt x="3600" y="15"/>
                </a:lnTo>
                <a:lnTo>
                  <a:pt x="3602" y="22"/>
                </a:lnTo>
                <a:lnTo>
                  <a:pt x="3607" y="22"/>
                </a:lnTo>
                <a:lnTo>
                  <a:pt x="3609" y="15"/>
                </a:lnTo>
                <a:lnTo>
                  <a:pt x="3604" y="13"/>
                </a:lnTo>
                <a:close/>
                <a:moveTo>
                  <a:pt x="3604" y="15"/>
                </a:moveTo>
                <a:lnTo>
                  <a:pt x="3602" y="18"/>
                </a:lnTo>
                <a:lnTo>
                  <a:pt x="3604" y="20"/>
                </a:lnTo>
                <a:lnTo>
                  <a:pt x="3607" y="18"/>
                </a:lnTo>
                <a:lnTo>
                  <a:pt x="3604" y="15"/>
                </a:lnTo>
                <a:close/>
                <a:moveTo>
                  <a:pt x="3604" y="18"/>
                </a:moveTo>
                <a:lnTo>
                  <a:pt x="3604" y="15"/>
                </a:lnTo>
                <a:moveTo>
                  <a:pt x="3604" y="63"/>
                </a:moveTo>
                <a:lnTo>
                  <a:pt x="3777" y="63"/>
                </a:lnTo>
                <a:lnTo>
                  <a:pt x="3777" y="6"/>
                </a:lnTo>
                <a:moveTo>
                  <a:pt x="3777" y="63"/>
                </a:moveTo>
                <a:lnTo>
                  <a:pt x="3947" y="63"/>
                </a:lnTo>
                <a:moveTo>
                  <a:pt x="3947" y="1"/>
                </a:moveTo>
                <a:lnTo>
                  <a:pt x="3938" y="3"/>
                </a:lnTo>
                <a:lnTo>
                  <a:pt x="3931" y="13"/>
                </a:lnTo>
                <a:lnTo>
                  <a:pt x="3931" y="22"/>
                </a:lnTo>
                <a:lnTo>
                  <a:pt x="3938" y="32"/>
                </a:lnTo>
                <a:lnTo>
                  <a:pt x="3947" y="34"/>
                </a:lnTo>
                <a:lnTo>
                  <a:pt x="3957" y="32"/>
                </a:lnTo>
                <a:lnTo>
                  <a:pt x="3964" y="22"/>
                </a:lnTo>
                <a:lnTo>
                  <a:pt x="3964" y="13"/>
                </a:lnTo>
                <a:lnTo>
                  <a:pt x="3957" y="3"/>
                </a:lnTo>
                <a:lnTo>
                  <a:pt x="3947" y="1"/>
                </a:lnTo>
                <a:close/>
                <a:moveTo>
                  <a:pt x="3947" y="3"/>
                </a:moveTo>
                <a:lnTo>
                  <a:pt x="3938" y="6"/>
                </a:lnTo>
                <a:lnTo>
                  <a:pt x="3933" y="15"/>
                </a:lnTo>
                <a:lnTo>
                  <a:pt x="3935" y="25"/>
                </a:lnTo>
                <a:lnTo>
                  <a:pt x="3943" y="32"/>
                </a:lnTo>
                <a:lnTo>
                  <a:pt x="3952" y="32"/>
                </a:lnTo>
                <a:lnTo>
                  <a:pt x="3960" y="25"/>
                </a:lnTo>
                <a:lnTo>
                  <a:pt x="3962" y="15"/>
                </a:lnTo>
                <a:lnTo>
                  <a:pt x="3957" y="6"/>
                </a:lnTo>
                <a:lnTo>
                  <a:pt x="3947" y="3"/>
                </a:lnTo>
                <a:close/>
                <a:moveTo>
                  <a:pt x="3947" y="6"/>
                </a:moveTo>
                <a:lnTo>
                  <a:pt x="3938" y="8"/>
                </a:lnTo>
                <a:lnTo>
                  <a:pt x="3935" y="18"/>
                </a:lnTo>
                <a:lnTo>
                  <a:pt x="3938" y="27"/>
                </a:lnTo>
                <a:lnTo>
                  <a:pt x="3947" y="30"/>
                </a:lnTo>
                <a:lnTo>
                  <a:pt x="3957" y="27"/>
                </a:lnTo>
                <a:lnTo>
                  <a:pt x="3960" y="18"/>
                </a:lnTo>
                <a:lnTo>
                  <a:pt x="3957" y="8"/>
                </a:lnTo>
                <a:lnTo>
                  <a:pt x="3947" y="6"/>
                </a:lnTo>
                <a:close/>
                <a:moveTo>
                  <a:pt x="3957" y="18"/>
                </a:moveTo>
                <a:lnTo>
                  <a:pt x="3955" y="10"/>
                </a:lnTo>
                <a:lnTo>
                  <a:pt x="3947" y="8"/>
                </a:lnTo>
                <a:lnTo>
                  <a:pt x="3940" y="10"/>
                </a:lnTo>
                <a:lnTo>
                  <a:pt x="3938" y="18"/>
                </a:lnTo>
                <a:lnTo>
                  <a:pt x="3940" y="25"/>
                </a:lnTo>
                <a:lnTo>
                  <a:pt x="3947" y="27"/>
                </a:lnTo>
                <a:lnTo>
                  <a:pt x="3955" y="25"/>
                </a:lnTo>
                <a:lnTo>
                  <a:pt x="3957" y="18"/>
                </a:lnTo>
                <a:close/>
                <a:moveTo>
                  <a:pt x="3947" y="10"/>
                </a:moveTo>
                <a:lnTo>
                  <a:pt x="3940" y="15"/>
                </a:lnTo>
                <a:lnTo>
                  <a:pt x="3940" y="22"/>
                </a:lnTo>
                <a:lnTo>
                  <a:pt x="3947" y="25"/>
                </a:lnTo>
                <a:lnTo>
                  <a:pt x="3955" y="20"/>
                </a:lnTo>
                <a:lnTo>
                  <a:pt x="3955" y="13"/>
                </a:lnTo>
                <a:lnTo>
                  <a:pt x="3947" y="10"/>
                </a:lnTo>
                <a:close/>
                <a:moveTo>
                  <a:pt x="3947" y="13"/>
                </a:moveTo>
                <a:lnTo>
                  <a:pt x="3943" y="15"/>
                </a:lnTo>
                <a:lnTo>
                  <a:pt x="3945" y="22"/>
                </a:lnTo>
                <a:lnTo>
                  <a:pt x="3950" y="22"/>
                </a:lnTo>
                <a:lnTo>
                  <a:pt x="3952" y="15"/>
                </a:lnTo>
                <a:lnTo>
                  <a:pt x="3947" y="13"/>
                </a:lnTo>
                <a:close/>
                <a:moveTo>
                  <a:pt x="3947" y="15"/>
                </a:moveTo>
                <a:lnTo>
                  <a:pt x="3945" y="18"/>
                </a:lnTo>
                <a:lnTo>
                  <a:pt x="3947" y="20"/>
                </a:lnTo>
                <a:lnTo>
                  <a:pt x="3950" y="18"/>
                </a:lnTo>
                <a:lnTo>
                  <a:pt x="3947" y="15"/>
                </a:lnTo>
                <a:close/>
                <a:moveTo>
                  <a:pt x="3947" y="18"/>
                </a:moveTo>
                <a:lnTo>
                  <a:pt x="3947" y="15"/>
                </a:lnTo>
                <a:moveTo>
                  <a:pt x="3947" y="63"/>
                </a:moveTo>
                <a:lnTo>
                  <a:pt x="4120" y="63"/>
                </a:lnTo>
                <a:lnTo>
                  <a:pt x="4120" y="6"/>
                </a:lnTo>
                <a:moveTo>
                  <a:pt x="4120" y="63"/>
                </a:moveTo>
                <a:lnTo>
                  <a:pt x="4291" y="63"/>
                </a:lnTo>
                <a:moveTo>
                  <a:pt x="4291" y="1"/>
                </a:moveTo>
                <a:lnTo>
                  <a:pt x="4281" y="3"/>
                </a:lnTo>
                <a:lnTo>
                  <a:pt x="4274" y="13"/>
                </a:lnTo>
                <a:lnTo>
                  <a:pt x="4274" y="22"/>
                </a:lnTo>
                <a:lnTo>
                  <a:pt x="4281" y="32"/>
                </a:lnTo>
                <a:lnTo>
                  <a:pt x="4291" y="34"/>
                </a:lnTo>
                <a:lnTo>
                  <a:pt x="4300" y="32"/>
                </a:lnTo>
                <a:lnTo>
                  <a:pt x="4307" y="22"/>
                </a:lnTo>
                <a:lnTo>
                  <a:pt x="4307" y="13"/>
                </a:lnTo>
                <a:lnTo>
                  <a:pt x="4300" y="3"/>
                </a:lnTo>
                <a:lnTo>
                  <a:pt x="4291" y="1"/>
                </a:lnTo>
                <a:close/>
                <a:moveTo>
                  <a:pt x="4291" y="3"/>
                </a:moveTo>
                <a:lnTo>
                  <a:pt x="4281" y="6"/>
                </a:lnTo>
                <a:lnTo>
                  <a:pt x="4276" y="15"/>
                </a:lnTo>
                <a:lnTo>
                  <a:pt x="4279" y="25"/>
                </a:lnTo>
                <a:lnTo>
                  <a:pt x="4286" y="32"/>
                </a:lnTo>
                <a:lnTo>
                  <a:pt x="4295" y="32"/>
                </a:lnTo>
                <a:lnTo>
                  <a:pt x="4303" y="25"/>
                </a:lnTo>
                <a:lnTo>
                  <a:pt x="4305" y="15"/>
                </a:lnTo>
                <a:lnTo>
                  <a:pt x="4300" y="6"/>
                </a:lnTo>
                <a:lnTo>
                  <a:pt x="4291" y="3"/>
                </a:lnTo>
                <a:close/>
                <a:moveTo>
                  <a:pt x="4291" y="6"/>
                </a:moveTo>
                <a:lnTo>
                  <a:pt x="4281" y="8"/>
                </a:lnTo>
                <a:lnTo>
                  <a:pt x="4279" y="18"/>
                </a:lnTo>
                <a:lnTo>
                  <a:pt x="4281" y="27"/>
                </a:lnTo>
                <a:lnTo>
                  <a:pt x="4291" y="30"/>
                </a:lnTo>
                <a:lnTo>
                  <a:pt x="4300" y="27"/>
                </a:lnTo>
                <a:lnTo>
                  <a:pt x="4303" y="18"/>
                </a:lnTo>
                <a:lnTo>
                  <a:pt x="4300" y="8"/>
                </a:lnTo>
                <a:lnTo>
                  <a:pt x="4291" y="6"/>
                </a:lnTo>
                <a:close/>
                <a:moveTo>
                  <a:pt x="4300" y="18"/>
                </a:moveTo>
                <a:lnTo>
                  <a:pt x="4298" y="10"/>
                </a:lnTo>
                <a:lnTo>
                  <a:pt x="4291" y="8"/>
                </a:lnTo>
                <a:lnTo>
                  <a:pt x="4284" y="10"/>
                </a:lnTo>
                <a:lnTo>
                  <a:pt x="4281" y="18"/>
                </a:lnTo>
                <a:lnTo>
                  <a:pt x="4284" y="25"/>
                </a:lnTo>
                <a:lnTo>
                  <a:pt x="4291" y="27"/>
                </a:lnTo>
                <a:lnTo>
                  <a:pt x="4298" y="25"/>
                </a:lnTo>
                <a:lnTo>
                  <a:pt x="4300" y="18"/>
                </a:lnTo>
                <a:close/>
                <a:moveTo>
                  <a:pt x="4291" y="10"/>
                </a:moveTo>
                <a:lnTo>
                  <a:pt x="4284" y="15"/>
                </a:lnTo>
                <a:lnTo>
                  <a:pt x="4284" y="22"/>
                </a:lnTo>
                <a:lnTo>
                  <a:pt x="4291" y="25"/>
                </a:lnTo>
                <a:lnTo>
                  <a:pt x="4298" y="20"/>
                </a:lnTo>
                <a:lnTo>
                  <a:pt x="4298" y="13"/>
                </a:lnTo>
                <a:lnTo>
                  <a:pt x="4291" y="10"/>
                </a:lnTo>
                <a:close/>
                <a:moveTo>
                  <a:pt x="4291" y="13"/>
                </a:moveTo>
                <a:lnTo>
                  <a:pt x="4286" y="15"/>
                </a:lnTo>
                <a:lnTo>
                  <a:pt x="4288" y="22"/>
                </a:lnTo>
                <a:lnTo>
                  <a:pt x="4293" y="22"/>
                </a:lnTo>
                <a:lnTo>
                  <a:pt x="4295" y="15"/>
                </a:lnTo>
                <a:lnTo>
                  <a:pt x="4291" y="13"/>
                </a:lnTo>
                <a:close/>
                <a:moveTo>
                  <a:pt x="4291" y="15"/>
                </a:moveTo>
                <a:lnTo>
                  <a:pt x="4288" y="18"/>
                </a:lnTo>
                <a:lnTo>
                  <a:pt x="4291" y="20"/>
                </a:lnTo>
                <a:lnTo>
                  <a:pt x="4293" y="18"/>
                </a:lnTo>
                <a:lnTo>
                  <a:pt x="4291" y="15"/>
                </a:lnTo>
                <a:close/>
                <a:moveTo>
                  <a:pt x="4291" y="18"/>
                </a:moveTo>
                <a:lnTo>
                  <a:pt x="4291" y="15"/>
                </a:lnTo>
                <a:moveTo>
                  <a:pt x="4291" y="63"/>
                </a:moveTo>
                <a:lnTo>
                  <a:pt x="4464" y="63"/>
                </a:lnTo>
                <a:lnTo>
                  <a:pt x="4464" y="6"/>
                </a:lnTo>
                <a:moveTo>
                  <a:pt x="4464" y="63"/>
                </a:moveTo>
                <a:lnTo>
                  <a:pt x="4636" y="63"/>
                </a:lnTo>
                <a:moveTo>
                  <a:pt x="4636" y="1"/>
                </a:moveTo>
                <a:lnTo>
                  <a:pt x="4627" y="3"/>
                </a:lnTo>
                <a:lnTo>
                  <a:pt x="4620" y="13"/>
                </a:lnTo>
                <a:lnTo>
                  <a:pt x="4620" y="22"/>
                </a:lnTo>
                <a:lnTo>
                  <a:pt x="4627" y="32"/>
                </a:lnTo>
                <a:lnTo>
                  <a:pt x="4636" y="34"/>
                </a:lnTo>
                <a:lnTo>
                  <a:pt x="4646" y="32"/>
                </a:lnTo>
                <a:lnTo>
                  <a:pt x="4653" y="22"/>
                </a:lnTo>
                <a:lnTo>
                  <a:pt x="4653" y="13"/>
                </a:lnTo>
                <a:lnTo>
                  <a:pt x="4646" y="3"/>
                </a:lnTo>
                <a:lnTo>
                  <a:pt x="4636" y="1"/>
                </a:lnTo>
                <a:close/>
                <a:moveTo>
                  <a:pt x="4636" y="3"/>
                </a:moveTo>
                <a:lnTo>
                  <a:pt x="4627" y="6"/>
                </a:lnTo>
                <a:lnTo>
                  <a:pt x="4622" y="15"/>
                </a:lnTo>
                <a:lnTo>
                  <a:pt x="4624" y="25"/>
                </a:lnTo>
                <a:lnTo>
                  <a:pt x="4631" y="32"/>
                </a:lnTo>
                <a:lnTo>
                  <a:pt x="4641" y="32"/>
                </a:lnTo>
                <a:lnTo>
                  <a:pt x="4648" y="25"/>
                </a:lnTo>
                <a:lnTo>
                  <a:pt x="4651" y="15"/>
                </a:lnTo>
                <a:lnTo>
                  <a:pt x="4646" y="6"/>
                </a:lnTo>
                <a:lnTo>
                  <a:pt x="4636" y="3"/>
                </a:lnTo>
                <a:close/>
                <a:moveTo>
                  <a:pt x="4636" y="6"/>
                </a:moveTo>
                <a:lnTo>
                  <a:pt x="4627" y="8"/>
                </a:lnTo>
                <a:lnTo>
                  <a:pt x="4624" y="18"/>
                </a:lnTo>
                <a:lnTo>
                  <a:pt x="4627" y="27"/>
                </a:lnTo>
                <a:lnTo>
                  <a:pt x="4636" y="30"/>
                </a:lnTo>
                <a:lnTo>
                  <a:pt x="4646" y="27"/>
                </a:lnTo>
                <a:lnTo>
                  <a:pt x="4648" y="18"/>
                </a:lnTo>
                <a:lnTo>
                  <a:pt x="4646" y="8"/>
                </a:lnTo>
                <a:lnTo>
                  <a:pt x="4636" y="6"/>
                </a:lnTo>
                <a:close/>
                <a:moveTo>
                  <a:pt x="4646" y="18"/>
                </a:moveTo>
                <a:lnTo>
                  <a:pt x="4644" y="10"/>
                </a:lnTo>
                <a:lnTo>
                  <a:pt x="4636" y="8"/>
                </a:lnTo>
                <a:lnTo>
                  <a:pt x="4629" y="10"/>
                </a:lnTo>
                <a:lnTo>
                  <a:pt x="4627" y="18"/>
                </a:lnTo>
                <a:lnTo>
                  <a:pt x="4629" y="25"/>
                </a:lnTo>
                <a:lnTo>
                  <a:pt x="4636" y="27"/>
                </a:lnTo>
                <a:lnTo>
                  <a:pt x="4644" y="25"/>
                </a:lnTo>
                <a:lnTo>
                  <a:pt x="4646" y="18"/>
                </a:lnTo>
                <a:close/>
                <a:moveTo>
                  <a:pt x="4636" y="10"/>
                </a:moveTo>
                <a:lnTo>
                  <a:pt x="4629" y="15"/>
                </a:lnTo>
                <a:lnTo>
                  <a:pt x="4629" y="22"/>
                </a:lnTo>
                <a:lnTo>
                  <a:pt x="4636" y="25"/>
                </a:lnTo>
                <a:lnTo>
                  <a:pt x="4644" y="20"/>
                </a:lnTo>
                <a:lnTo>
                  <a:pt x="4644" y="13"/>
                </a:lnTo>
                <a:lnTo>
                  <a:pt x="4636" y="10"/>
                </a:lnTo>
                <a:close/>
                <a:moveTo>
                  <a:pt x="4636" y="13"/>
                </a:moveTo>
                <a:lnTo>
                  <a:pt x="4631" y="15"/>
                </a:lnTo>
                <a:lnTo>
                  <a:pt x="4634" y="22"/>
                </a:lnTo>
                <a:lnTo>
                  <a:pt x="4639" y="22"/>
                </a:lnTo>
                <a:lnTo>
                  <a:pt x="4641" y="15"/>
                </a:lnTo>
                <a:lnTo>
                  <a:pt x="4636" y="13"/>
                </a:lnTo>
                <a:close/>
                <a:moveTo>
                  <a:pt x="4636" y="15"/>
                </a:moveTo>
                <a:lnTo>
                  <a:pt x="4634" y="18"/>
                </a:lnTo>
                <a:lnTo>
                  <a:pt x="4636" y="20"/>
                </a:lnTo>
                <a:lnTo>
                  <a:pt x="4639" y="18"/>
                </a:lnTo>
                <a:lnTo>
                  <a:pt x="4636" y="15"/>
                </a:lnTo>
                <a:close/>
                <a:moveTo>
                  <a:pt x="4636" y="18"/>
                </a:moveTo>
                <a:lnTo>
                  <a:pt x="4636" y="15"/>
                </a:lnTo>
                <a:moveTo>
                  <a:pt x="4636" y="63"/>
                </a:moveTo>
                <a:lnTo>
                  <a:pt x="4807" y="63"/>
                </a:lnTo>
                <a:lnTo>
                  <a:pt x="4807" y="6"/>
                </a:lnTo>
                <a:moveTo>
                  <a:pt x="4807" y="63"/>
                </a:moveTo>
                <a:lnTo>
                  <a:pt x="4980" y="63"/>
                </a:lnTo>
                <a:moveTo>
                  <a:pt x="4980" y="1"/>
                </a:moveTo>
                <a:lnTo>
                  <a:pt x="4970" y="3"/>
                </a:lnTo>
                <a:lnTo>
                  <a:pt x="4963" y="13"/>
                </a:lnTo>
                <a:lnTo>
                  <a:pt x="4963" y="22"/>
                </a:lnTo>
                <a:lnTo>
                  <a:pt x="4970" y="32"/>
                </a:lnTo>
                <a:lnTo>
                  <a:pt x="4980" y="34"/>
                </a:lnTo>
                <a:lnTo>
                  <a:pt x="4989" y="32"/>
                </a:lnTo>
                <a:lnTo>
                  <a:pt x="4996" y="22"/>
                </a:lnTo>
                <a:lnTo>
                  <a:pt x="4996" y="13"/>
                </a:lnTo>
                <a:lnTo>
                  <a:pt x="4989" y="3"/>
                </a:lnTo>
                <a:lnTo>
                  <a:pt x="4980" y="1"/>
                </a:lnTo>
                <a:close/>
                <a:moveTo>
                  <a:pt x="4980" y="3"/>
                </a:moveTo>
                <a:lnTo>
                  <a:pt x="4970" y="6"/>
                </a:lnTo>
                <a:lnTo>
                  <a:pt x="4965" y="15"/>
                </a:lnTo>
                <a:lnTo>
                  <a:pt x="4967" y="25"/>
                </a:lnTo>
                <a:lnTo>
                  <a:pt x="4975" y="32"/>
                </a:lnTo>
                <a:lnTo>
                  <a:pt x="4984" y="32"/>
                </a:lnTo>
                <a:lnTo>
                  <a:pt x="4991" y="25"/>
                </a:lnTo>
                <a:lnTo>
                  <a:pt x="4994" y="15"/>
                </a:lnTo>
                <a:lnTo>
                  <a:pt x="4989" y="6"/>
                </a:lnTo>
                <a:lnTo>
                  <a:pt x="4980" y="3"/>
                </a:lnTo>
                <a:close/>
                <a:moveTo>
                  <a:pt x="4980" y="6"/>
                </a:moveTo>
                <a:lnTo>
                  <a:pt x="4970" y="8"/>
                </a:lnTo>
                <a:lnTo>
                  <a:pt x="4967" y="18"/>
                </a:lnTo>
                <a:lnTo>
                  <a:pt x="4970" y="27"/>
                </a:lnTo>
                <a:lnTo>
                  <a:pt x="4980" y="30"/>
                </a:lnTo>
                <a:lnTo>
                  <a:pt x="4989" y="27"/>
                </a:lnTo>
                <a:lnTo>
                  <a:pt x="4991" y="18"/>
                </a:lnTo>
                <a:lnTo>
                  <a:pt x="4989" y="8"/>
                </a:lnTo>
                <a:lnTo>
                  <a:pt x="4980" y="6"/>
                </a:lnTo>
                <a:close/>
                <a:moveTo>
                  <a:pt x="4989" y="18"/>
                </a:moveTo>
                <a:lnTo>
                  <a:pt x="4987" y="10"/>
                </a:lnTo>
                <a:lnTo>
                  <a:pt x="4980" y="8"/>
                </a:lnTo>
                <a:lnTo>
                  <a:pt x="4972" y="10"/>
                </a:lnTo>
                <a:lnTo>
                  <a:pt x="4970" y="18"/>
                </a:lnTo>
                <a:lnTo>
                  <a:pt x="4972" y="25"/>
                </a:lnTo>
                <a:lnTo>
                  <a:pt x="4980" y="27"/>
                </a:lnTo>
                <a:lnTo>
                  <a:pt x="4987" y="25"/>
                </a:lnTo>
                <a:lnTo>
                  <a:pt x="4989" y="18"/>
                </a:lnTo>
                <a:close/>
                <a:moveTo>
                  <a:pt x="4980" y="10"/>
                </a:moveTo>
                <a:lnTo>
                  <a:pt x="4972" y="15"/>
                </a:lnTo>
                <a:lnTo>
                  <a:pt x="4972" y="22"/>
                </a:lnTo>
                <a:lnTo>
                  <a:pt x="4980" y="25"/>
                </a:lnTo>
                <a:lnTo>
                  <a:pt x="4987" y="20"/>
                </a:lnTo>
                <a:lnTo>
                  <a:pt x="4987" y="13"/>
                </a:lnTo>
                <a:lnTo>
                  <a:pt x="4980" y="10"/>
                </a:lnTo>
                <a:close/>
                <a:moveTo>
                  <a:pt x="4980" y="13"/>
                </a:moveTo>
                <a:lnTo>
                  <a:pt x="4975" y="15"/>
                </a:lnTo>
                <a:lnTo>
                  <a:pt x="4977" y="22"/>
                </a:lnTo>
                <a:lnTo>
                  <a:pt x="4982" y="22"/>
                </a:lnTo>
                <a:lnTo>
                  <a:pt x="4984" y="15"/>
                </a:lnTo>
                <a:lnTo>
                  <a:pt x="4980" y="13"/>
                </a:lnTo>
                <a:close/>
                <a:moveTo>
                  <a:pt x="4980" y="15"/>
                </a:moveTo>
                <a:lnTo>
                  <a:pt x="4977" y="18"/>
                </a:lnTo>
                <a:lnTo>
                  <a:pt x="4980" y="20"/>
                </a:lnTo>
                <a:lnTo>
                  <a:pt x="4982" y="18"/>
                </a:lnTo>
                <a:lnTo>
                  <a:pt x="4980" y="15"/>
                </a:lnTo>
                <a:close/>
                <a:moveTo>
                  <a:pt x="4980" y="18"/>
                </a:moveTo>
                <a:lnTo>
                  <a:pt x="4980" y="15"/>
                </a:lnTo>
                <a:moveTo>
                  <a:pt x="4980" y="63"/>
                </a:moveTo>
                <a:lnTo>
                  <a:pt x="5150" y="63"/>
                </a:lnTo>
                <a:lnTo>
                  <a:pt x="5150" y="6"/>
                </a:lnTo>
                <a:moveTo>
                  <a:pt x="5150" y="63"/>
                </a:moveTo>
                <a:lnTo>
                  <a:pt x="5323" y="63"/>
                </a:lnTo>
                <a:moveTo>
                  <a:pt x="5323" y="1"/>
                </a:moveTo>
                <a:lnTo>
                  <a:pt x="5313" y="3"/>
                </a:lnTo>
                <a:lnTo>
                  <a:pt x="5306" y="13"/>
                </a:lnTo>
                <a:lnTo>
                  <a:pt x="5306" y="22"/>
                </a:lnTo>
                <a:lnTo>
                  <a:pt x="5313" y="32"/>
                </a:lnTo>
                <a:lnTo>
                  <a:pt x="5323" y="34"/>
                </a:lnTo>
                <a:lnTo>
                  <a:pt x="5332" y="32"/>
                </a:lnTo>
                <a:lnTo>
                  <a:pt x="5340" y="22"/>
                </a:lnTo>
                <a:lnTo>
                  <a:pt x="5340" y="13"/>
                </a:lnTo>
                <a:lnTo>
                  <a:pt x="5332" y="3"/>
                </a:lnTo>
                <a:lnTo>
                  <a:pt x="5323" y="1"/>
                </a:lnTo>
                <a:close/>
                <a:moveTo>
                  <a:pt x="5323" y="3"/>
                </a:moveTo>
                <a:lnTo>
                  <a:pt x="5313" y="6"/>
                </a:lnTo>
                <a:lnTo>
                  <a:pt x="5308" y="15"/>
                </a:lnTo>
                <a:lnTo>
                  <a:pt x="5311" y="25"/>
                </a:lnTo>
                <a:lnTo>
                  <a:pt x="5318" y="32"/>
                </a:lnTo>
                <a:lnTo>
                  <a:pt x="5327" y="32"/>
                </a:lnTo>
                <a:lnTo>
                  <a:pt x="5335" y="25"/>
                </a:lnTo>
                <a:lnTo>
                  <a:pt x="5337" y="15"/>
                </a:lnTo>
                <a:lnTo>
                  <a:pt x="5332" y="6"/>
                </a:lnTo>
                <a:lnTo>
                  <a:pt x="5323" y="3"/>
                </a:lnTo>
                <a:close/>
                <a:moveTo>
                  <a:pt x="5323" y="6"/>
                </a:moveTo>
                <a:lnTo>
                  <a:pt x="5313" y="8"/>
                </a:lnTo>
                <a:lnTo>
                  <a:pt x="5311" y="18"/>
                </a:lnTo>
                <a:lnTo>
                  <a:pt x="5313" y="27"/>
                </a:lnTo>
                <a:lnTo>
                  <a:pt x="5323" y="30"/>
                </a:lnTo>
                <a:lnTo>
                  <a:pt x="5332" y="27"/>
                </a:lnTo>
                <a:lnTo>
                  <a:pt x="5335" y="18"/>
                </a:lnTo>
                <a:lnTo>
                  <a:pt x="5332" y="8"/>
                </a:lnTo>
                <a:lnTo>
                  <a:pt x="5323" y="6"/>
                </a:lnTo>
                <a:close/>
                <a:moveTo>
                  <a:pt x="5332" y="18"/>
                </a:moveTo>
                <a:lnTo>
                  <a:pt x="5330" y="10"/>
                </a:lnTo>
                <a:lnTo>
                  <a:pt x="5323" y="8"/>
                </a:lnTo>
                <a:lnTo>
                  <a:pt x="5315" y="10"/>
                </a:lnTo>
                <a:lnTo>
                  <a:pt x="5313" y="18"/>
                </a:lnTo>
                <a:lnTo>
                  <a:pt x="5315" y="25"/>
                </a:lnTo>
                <a:lnTo>
                  <a:pt x="5323" y="27"/>
                </a:lnTo>
                <a:lnTo>
                  <a:pt x="5330" y="25"/>
                </a:lnTo>
                <a:lnTo>
                  <a:pt x="5332" y="18"/>
                </a:lnTo>
                <a:close/>
                <a:moveTo>
                  <a:pt x="5323" y="10"/>
                </a:moveTo>
                <a:lnTo>
                  <a:pt x="5315" y="15"/>
                </a:lnTo>
                <a:lnTo>
                  <a:pt x="5315" y="22"/>
                </a:lnTo>
                <a:lnTo>
                  <a:pt x="5323" y="25"/>
                </a:lnTo>
                <a:lnTo>
                  <a:pt x="5330" y="20"/>
                </a:lnTo>
                <a:lnTo>
                  <a:pt x="5330" y="13"/>
                </a:lnTo>
                <a:lnTo>
                  <a:pt x="5323" y="10"/>
                </a:lnTo>
                <a:close/>
                <a:moveTo>
                  <a:pt x="5323" y="13"/>
                </a:moveTo>
                <a:lnTo>
                  <a:pt x="5318" y="15"/>
                </a:lnTo>
                <a:lnTo>
                  <a:pt x="5320" y="22"/>
                </a:lnTo>
                <a:lnTo>
                  <a:pt x="5325" y="22"/>
                </a:lnTo>
                <a:lnTo>
                  <a:pt x="5327" y="15"/>
                </a:lnTo>
                <a:lnTo>
                  <a:pt x="5323" y="13"/>
                </a:lnTo>
                <a:close/>
                <a:moveTo>
                  <a:pt x="5323" y="15"/>
                </a:moveTo>
                <a:lnTo>
                  <a:pt x="5320" y="18"/>
                </a:lnTo>
                <a:lnTo>
                  <a:pt x="5323" y="20"/>
                </a:lnTo>
                <a:lnTo>
                  <a:pt x="5325" y="18"/>
                </a:lnTo>
                <a:lnTo>
                  <a:pt x="5323" y="15"/>
                </a:lnTo>
                <a:close/>
                <a:moveTo>
                  <a:pt x="5323" y="18"/>
                </a:moveTo>
                <a:lnTo>
                  <a:pt x="5323" y="15"/>
                </a:lnTo>
                <a:moveTo>
                  <a:pt x="5323" y="63"/>
                </a:moveTo>
                <a:lnTo>
                  <a:pt x="5493" y="63"/>
                </a:lnTo>
                <a:lnTo>
                  <a:pt x="5493" y="6"/>
                </a:lnTo>
                <a:moveTo>
                  <a:pt x="5493" y="63"/>
                </a:moveTo>
                <a:lnTo>
                  <a:pt x="5666" y="63"/>
                </a:lnTo>
                <a:moveTo>
                  <a:pt x="5666" y="1"/>
                </a:moveTo>
                <a:lnTo>
                  <a:pt x="5656" y="3"/>
                </a:lnTo>
                <a:lnTo>
                  <a:pt x="5649" y="13"/>
                </a:lnTo>
                <a:lnTo>
                  <a:pt x="5649" y="22"/>
                </a:lnTo>
                <a:lnTo>
                  <a:pt x="5656" y="32"/>
                </a:lnTo>
                <a:lnTo>
                  <a:pt x="5666" y="34"/>
                </a:lnTo>
                <a:lnTo>
                  <a:pt x="5675" y="32"/>
                </a:lnTo>
                <a:lnTo>
                  <a:pt x="5683" y="22"/>
                </a:lnTo>
                <a:lnTo>
                  <a:pt x="5683" y="13"/>
                </a:lnTo>
                <a:lnTo>
                  <a:pt x="5675" y="3"/>
                </a:lnTo>
                <a:lnTo>
                  <a:pt x="5666" y="1"/>
                </a:lnTo>
                <a:close/>
                <a:moveTo>
                  <a:pt x="5666" y="3"/>
                </a:moveTo>
                <a:lnTo>
                  <a:pt x="5656" y="6"/>
                </a:lnTo>
                <a:lnTo>
                  <a:pt x="5651" y="15"/>
                </a:lnTo>
                <a:lnTo>
                  <a:pt x="5654" y="25"/>
                </a:lnTo>
                <a:lnTo>
                  <a:pt x="5661" y="32"/>
                </a:lnTo>
                <a:lnTo>
                  <a:pt x="5671" y="32"/>
                </a:lnTo>
                <a:lnTo>
                  <a:pt x="5678" y="25"/>
                </a:lnTo>
                <a:lnTo>
                  <a:pt x="5680" y="15"/>
                </a:lnTo>
                <a:lnTo>
                  <a:pt x="5675" y="6"/>
                </a:lnTo>
                <a:lnTo>
                  <a:pt x="5666" y="3"/>
                </a:lnTo>
                <a:close/>
                <a:moveTo>
                  <a:pt x="5666" y="6"/>
                </a:moveTo>
                <a:lnTo>
                  <a:pt x="5656" y="8"/>
                </a:lnTo>
                <a:lnTo>
                  <a:pt x="5654" y="18"/>
                </a:lnTo>
                <a:lnTo>
                  <a:pt x="5656" y="27"/>
                </a:lnTo>
                <a:lnTo>
                  <a:pt x="5666" y="30"/>
                </a:lnTo>
                <a:lnTo>
                  <a:pt x="5675" y="27"/>
                </a:lnTo>
                <a:lnTo>
                  <a:pt x="5678" y="18"/>
                </a:lnTo>
                <a:lnTo>
                  <a:pt x="5675" y="8"/>
                </a:lnTo>
                <a:lnTo>
                  <a:pt x="5666" y="6"/>
                </a:lnTo>
                <a:close/>
                <a:moveTo>
                  <a:pt x="5675" y="18"/>
                </a:moveTo>
                <a:lnTo>
                  <a:pt x="5673" y="10"/>
                </a:lnTo>
                <a:lnTo>
                  <a:pt x="5666" y="8"/>
                </a:lnTo>
                <a:lnTo>
                  <a:pt x="5659" y="10"/>
                </a:lnTo>
                <a:lnTo>
                  <a:pt x="5656" y="18"/>
                </a:lnTo>
                <a:lnTo>
                  <a:pt x="5659" y="25"/>
                </a:lnTo>
                <a:lnTo>
                  <a:pt x="5666" y="27"/>
                </a:lnTo>
                <a:lnTo>
                  <a:pt x="5673" y="25"/>
                </a:lnTo>
                <a:lnTo>
                  <a:pt x="5675" y="18"/>
                </a:lnTo>
                <a:close/>
                <a:moveTo>
                  <a:pt x="5666" y="10"/>
                </a:moveTo>
                <a:lnTo>
                  <a:pt x="5659" y="15"/>
                </a:lnTo>
                <a:lnTo>
                  <a:pt x="5659" y="22"/>
                </a:lnTo>
                <a:lnTo>
                  <a:pt x="5666" y="25"/>
                </a:lnTo>
                <a:lnTo>
                  <a:pt x="5673" y="20"/>
                </a:lnTo>
                <a:lnTo>
                  <a:pt x="5673" y="13"/>
                </a:lnTo>
                <a:lnTo>
                  <a:pt x="5666" y="10"/>
                </a:lnTo>
                <a:close/>
                <a:moveTo>
                  <a:pt x="5666" y="13"/>
                </a:moveTo>
                <a:lnTo>
                  <a:pt x="5661" y="15"/>
                </a:lnTo>
                <a:lnTo>
                  <a:pt x="5664" y="22"/>
                </a:lnTo>
                <a:lnTo>
                  <a:pt x="5668" y="22"/>
                </a:lnTo>
                <a:lnTo>
                  <a:pt x="5671" y="15"/>
                </a:lnTo>
                <a:lnTo>
                  <a:pt x="5666" y="13"/>
                </a:lnTo>
                <a:close/>
                <a:moveTo>
                  <a:pt x="5666" y="15"/>
                </a:moveTo>
                <a:lnTo>
                  <a:pt x="5664" y="18"/>
                </a:lnTo>
                <a:lnTo>
                  <a:pt x="5666" y="20"/>
                </a:lnTo>
                <a:lnTo>
                  <a:pt x="5668" y="18"/>
                </a:lnTo>
                <a:lnTo>
                  <a:pt x="5666" y="15"/>
                </a:lnTo>
                <a:close/>
                <a:moveTo>
                  <a:pt x="5666" y="18"/>
                </a:moveTo>
                <a:lnTo>
                  <a:pt x="5666" y="15"/>
                </a:lnTo>
                <a:moveTo>
                  <a:pt x="5666" y="63"/>
                </a:moveTo>
                <a:lnTo>
                  <a:pt x="5836" y="63"/>
                </a:lnTo>
                <a:lnTo>
                  <a:pt x="5836" y="6"/>
                </a:lnTo>
                <a:moveTo>
                  <a:pt x="5836" y="63"/>
                </a:moveTo>
                <a:lnTo>
                  <a:pt x="6009" y="63"/>
                </a:lnTo>
                <a:moveTo>
                  <a:pt x="6009" y="1"/>
                </a:moveTo>
                <a:lnTo>
                  <a:pt x="6000" y="3"/>
                </a:lnTo>
                <a:lnTo>
                  <a:pt x="5992" y="13"/>
                </a:lnTo>
                <a:lnTo>
                  <a:pt x="5992" y="22"/>
                </a:lnTo>
                <a:lnTo>
                  <a:pt x="6000" y="32"/>
                </a:lnTo>
                <a:lnTo>
                  <a:pt x="6009" y="34"/>
                </a:lnTo>
                <a:lnTo>
                  <a:pt x="6019" y="32"/>
                </a:lnTo>
                <a:lnTo>
                  <a:pt x="6026" y="22"/>
                </a:lnTo>
                <a:lnTo>
                  <a:pt x="6026" y="13"/>
                </a:lnTo>
                <a:lnTo>
                  <a:pt x="6019" y="3"/>
                </a:lnTo>
                <a:lnTo>
                  <a:pt x="6009" y="1"/>
                </a:lnTo>
                <a:close/>
                <a:moveTo>
                  <a:pt x="6009" y="3"/>
                </a:moveTo>
                <a:lnTo>
                  <a:pt x="6000" y="6"/>
                </a:lnTo>
                <a:lnTo>
                  <a:pt x="5995" y="15"/>
                </a:lnTo>
                <a:lnTo>
                  <a:pt x="5997" y="25"/>
                </a:lnTo>
                <a:lnTo>
                  <a:pt x="6004" y="32"/>
                </a:lnTo>
                <a:lnTo>
                  <a:pt x="6014" y="32"/>
                </a:lnTo>
                <a:lnTo>
                  <a:pt x="6021" y="25"/>
                </a:lnTo>
                <a:lnTo>
                  <a:pt x="6024" y="15"/>
                </a:lnTo>
                <a:lnTo>
                  <a:pt x="6019" y="6"/>
                </a:lnTo>
                <a:lnTo>
                  <a:pt x="6009" y="3"/>
                </a:lnTo>
                <a:close/>
                <a:moveTo>
                  <a:pt x="6009" y="6"/>
                </a:moveTo>
                <a:lnTo>
                  <a:pt x="6000" y="8"/>
                </a:lnTo>
                <a:lnTo>
                  <a:pt x="5997" y="18"/>
                </a:lnTo>
                <a:lnTo>
                  <a:pt x="6000" y="27"/>
                </a:lnTo>
                <a:lnTo>
                  <a:pt x="6009" y="30"/>
                </a:lnTo>
                <a:lnTo>
                  <a:pt x="6019" y="27"/>
                </a:lnTo>
                <a:lnTo>
                  <a:pt x="6021" y="18"/>
                </a:lnTo>
                <a:lnTo>
                  <a:pt x="6019" y="8"/>
                </a:lnTo>
                <a:lnTo>
                  <a:pt x="6009" y="6"/>
                </a:lnTo>
                <a:close/>
                <a:moveTo>
                  <a:pt x="6019" y="18"/>
                </a:moveTo>
                <a:lnTo>
                  <a:pt x="6016" y="10"/>
                </a:lnTo>
                <a:lnTo>
                  <a:pt x="6009" y="8"/>
                </a:lnTo>
                <a:lnTo>
                  <a:pt x="6002" y="10"/>
                </a:lnTo>
                <a:lnTo>
                  <a:pt x="6000" y="18"/>
                </a:lnTo>
                <a:lnTo>
                  <a:pt x="6002" y="25"/>
                </a:lnTo>
                <a:lnTo>
                  <a:pt x="6009" y="27"/>
                </a:lnTo>
                <a:lnTo>
                  <a:pt x="6016" y="25"/>
                </a:lnTo>
                <a:lnTo>
                  <a:pt x="6019" y="18"/>
                </a:lnTo>
                <a:close/>
                <a:moveTo>
                  <a:pt x="6009" y="10"/>
                </a:moveTo>
                <a:lnTo>
                  <a:pt x="6002" y="15"/>
                </a:lnTo>
                <a:lnTo>
                  <a:pt x="6002" y="22"/>
                </a:lnTo>
                <a:lnTo>
                  <a:pt x="6009" y="25"/>
                </a:lnTo>
                <a:lnTo>
                  <a:pt x="6016" y="20"/>
                </a:lnTo>
                <a:lnTo>
                  <a:pt x="6016" y="13"/>
                </a:lnTo>
                <a:lnTo>
                  <a:pt x="6009" y="10"/>
                </a:lnTo>
                <a:close/>
                <a:moveTo>
                  <a:pt x="6009" y="13"/>
                </a:moveTo>
                <a:lnTo>
                  <a:pt x="6004" y="15"/>
                </a:lnTo>
                <a:lnTo>
                  <a:pt x="6007" y="22"/>
                </a:lnTo>
                <a:lnTo>
                  <a:pt x="6011" y="22"/>
                </a:lnTo>
                <a:lnTo>
                  <a:pt x="6014" y="15"/>
                </a:lnTo>
                <a:lnTo>
                  <a:pt x="6009" y="13"/>
                </a:lnTo>
                <a:close/>
                <a:moveTo>
                  <a:pt x="6009" y="15"/>
                </a:moveTo>
                <a:lnTo>
                  <a:pt x="6007" y="18"/>
                </a:lnTo>
                <a:lnTo>
                  <a:pt x="6009" y="20"/>
                </a:lnTo>
                <a:lnTo>
                  <a:pt x="6011" y="18"/>
                </a:lnTo>
                <a:lnTo>
                  <a:pt x="6009" y="15"/>
                </a:lnTo>
                <a:close/>
                <a:moveTo>
                  <a:pt x="6009" y="18"/>
                </a:moveTo>
                <a:lnTo>
                  <a:pt x="6009" y="15"/>
                </a:lnTo>
                <a:moveTo>
                  <a:pt x="6009" y="63"/>
                </a:moveTo>
                <a:lnTo>
                  <a:pt x="6182" y="63"/>
                </a:lnTo>
                <a:lnTo>
                  <a:pt x="6182" y="6"/>
                </a:lnTo>
                <a:moveTo>
                  <a:pt x="6182" y="63"/>
                </a:moveTo>
                <a:lnTo>
                  <a:pt x="6352" y="63"/>
                </a:lnTo>
                <a:moveTo>
                  <a:pt x="6352" y="1"/>
                </a:moveTo>
                <a:lnTo>
                  <a:pt x="6343" y="3"/>
                </a:lnTo>
                <a:lnTo>
                  <a:pt x="6335" y="13"/>
                </a:lnTo>
                <a:lnTo>
                  <a:pt x="6335" y="22"/>
                </a:lnTo>
                <a:lnTo>
                  <a:pt x="6343" y="32"/>
                </a:lnTo>
                <a:lnTo>
                  <a:pt x="6352" y="34"/>
                </a:lnTo>
                <a:lnTo>
                  <a:pt x="6362" y="32"/>
                </a:lnTo>
                <a:lnTo>
                  <a:pt x="6369" y="22"/>
                </a:lnTo>
                <a:lnTo>
                  <a:pt x="6369" y="13"/>
                </a:lnTo>
                <a:lnTo>
                  <a:pt x="6362" y="3"/>
                </a:lnTo>
                <a:lnTo>
                  <a:pt x="6352" y="1"/>
                </a:lnTo>
                <a:close/>
                <a:moveTo>
                  <a:pt x="6352" y="3"/>
                </a:moveTo>
                <a:lnTo>
                  <a:pt x="6343" y="6"/>
                </a:lnTo>
                <a:lnTo>
                  <a:pt x="6338" y="15"/>
                </a:lnTo>
                <a:lnTo>
                  <a:pt x="6340" y="25"/>
                </a:lnTo>
                <a:lnTo>
                  <a:pt x="6347" y="32"/>
                </a:lnTo>
                <a:lnTo>
                  <a:pt x="6357" y="32"/>
                </a:lnTo>
                <a:lnTo>
                  <a:pt x="6364" y="25"/>
                </a:lnTo>
                <a:lnTo>
                  <a:pt x="6367" y="15"/>
                </a:lnTo>
                <a:lnTo>
                  <a:pt x="6362" y="6"/>
                </a:lnTo>
                <a:lnTo>
                  <a:pt x="6352" y="3"/>
                </a:lnTo>
                <a:close/>
                <a:moveTo>
                  <a:pt x="6352" y="6"/>
                </a:moveTo>
                <a:lnTo>
                  <a:pt x="6343" y="8"/>
                </a:lnTo>
                <a:lnTo>
                  <a:pt x="6340" y="18"/>
                </a:lnTo>
                <a:lnTo>
                  <a:pt x="6343" y="27"/>
                </a:lnTo>
                <a:lnTo>
                  <a:pt x="6352" y="30"/>
                </a:lnTo>
                <a:lnTo>
                  <a:pt x="6362" y="27"/>
                </a:lnTo>
                <a:lnTo>
                  <a:pt x="6364" y="18"/>
                </a:lnTo>
                <a:lnTo>
                  <a:pt x="6362" y="8"/>
                </a:lnTo>
                <a:lnTo>
                  <a:pt x="6352" y="6"/>
                </a:lnTo>
                <a:close/>
                <a:moveTo>
                  <a:pt x="6362" y="18"/>
                </a:moveTo>
                <a:lnTo>
                  <a:pt x="6360" y="10"/>
                </a:lnTo>
                <a:lnTo>
                  <a:pt x="6352" y="8"/>
                </a:lnTo>
                <a:lnTo>
                  <a:pt x="6345" y="10"/>
                </a:lnTo>
                <a:lnTo>
                  <a:pt x="6343" y="18"/>
                </a:lnTo>
                <a:lnTo>
                  <a:pt x="6345" y="25"/>
                </a:lnTo>
                <a:lnTo>
                  <a:pt x="6352" y="27"/>
                </a:lnTo>
                <a:lnTo>
                  <a:pt x="6360" y="25"/>
                </a:lnTo>
                <a:lnTo>
                  <a:pt x="6362" y="18"/>
                </a:lnTo>
                <a:close/>
                <a:moveTo>
                  <a:pt x="6352" y="10"/>
                </a:moveTo>
                <a:lnTo>
                  <a:pt x="6345" y="15"/>
                </a:lnTo>
                <a:lnTo>
                  <a:pt x="6345" y="22"/>
                </a:lnTo>
                <a:lnTo>
                  <a:pt x="6352" y="25"/>
                </a:lnTo>
                <a:lnTo>
                  <a:pt x="6360" y="20"/>
                </a:lnTo>
                <a:lnTo>
                  <a:pt x="6360" y="13"/>
                </a:lnTo>
                <a:lnTo>
                  <a:pt x="6352" y="10"/>
                </a:lnTo>
                <a:close/>
                <a:moveTo>
                  <a:pt x="6352" y="13"/>
                </a:moveTo>
                <a:lnTo>
                  <a:pt x="6347" y="15"/>
                </a:lnTo>
                <a:lnTo>
                  <a:pt x="6350" y="22"/>
                </a:lnTo>
                <a:lnTo>
                  <a:pt x="6355" y="22"/>
                </a:lnTo>
                <a:lnTo>
                  <a:pt x="6357" y="15"/>
                </a:lnTo>
                <a:lnTo>
                  <a:pt x="6352" y="13"/>
                </a:lnTo>
                <a:close/>
                <a:moveTo>
                  <a:pt x="6352" y="15"/>
                </a:moveTo>
                <a:lnTo>
                  <a:pt x="6350" y="18"/>
                </a:lnTo>
                <a:lnTo>
                  <a:pt x="6352" y="20"/>
                </a:lnTo>
                <a:lnTo>
                  <a:pt x="6355" y="18"/>
                </a:lnTo>
                <a:lnTo>
                  <a:pt x="6352" y="15"/>
                </a:lnTo>
                <a:close/>
                <a:moveTo>
                  <a:pt x="6352" y="18"/>
                </a:moveTo>
                <a:lnTo>
                  <a:pt x="6352" y="15"/>
                </a:lnTo>
                <a:moveTo>
                  <a:pt x="6352" y="63"/>
                </a:moveTo>
                <a:lnTo>
                  <a:pt x="6607" y="63"/>
                </a:lnTo>
                <a:lnTo>
                  <a:pt x="6609" y="8"/>
                </a:lnTo>
                <a:moveTo>
                  <a:pt x="6607" y="63"/>
                </a:moveTo>
                <a:lnTo>
                  <a:pt x="6780" y="68"/>
                </a:lnTo>
                <a:moveTo>
                  <a:pt x="6780" y="6"/>
                </a:moveTo>
                <a:lnTo>
                  <a:pt x="6770" y="8"/>
                </a:lnTo>
                <a:lnTo>
                  <a:pt x="6763" y="18"/>
                </a:lnTo>
                <a:lnTo>
                  <a:pt x="6763" y="27"/>
                </a:lnTo>
                <a:lnTo>
                  <a:pt x="6770" y="37"/>
                </a:lnTo>
                <a:lnTo>
                  <a:pt x="6780" y="39"/>
                </a:lnTo>
                <a:lnTo>
                  <a:pt x="6789" y="37"/>
                </a:lnTo>
                <a:lnTo>
                  <a:pt x="6796" y="27"/>
                </a:lnTo>
                <a:lnTo>
                  <a:pt x="6796" y="18"/>
                </a:lnTo>
                <a:lnTo>
                  <a:pt x="6789" y="8"/>
                </a:lnTo>
                <a:lnTo>
                  <a:pt x="6780" y="6"/>
                </a:lnTo>
                <a:close/>
                <a:moveTo>
                  <a:pt x="6780" y="8"/>
                </a:moveTo>
                <a:lnTo>
                  <a:pt x="6770" y="10"/>
                </a:lnTo>
                <a:lnTo>
                  <a:pt x="6765" y="20"/>
                </a:lnTo>
                <a:lnTo>
                  <a:pt x="6767" y="30"/>
                </a:lnTo>
                <a:lnTo>
                  <a:pt x="6775" y="37"/>
                </a:lnTo>
                <a:lnTo>
                  <a:pt x="6784" y="37"/>
                </a:lnTo>
                <a:lnTo>
                  <a:pt x="6791" y="30"/>
                </a:lnTo>
                <a:lnTo>
                  <a:pt x="6794" y="20"/>
                </a:lnTo>
                <a:lnTo>
                  <a:pt x="6789" y="10"/>
                </a:lnTo>
                <a:lnTo>
                  <a:pt x="6780" y="8"/>
                </a:lnTo>
                <a:close/>
                <a:moveTo>
                  <a:pt x="6780" y="10"/>
                </a:moveTo>
                <a:lnTo>
                  <a:pt x="6772" y="13"/>
                </a:lnTo>
                <a:lnTo>
                  <a:pt x="6767" y="22"/>
                </a:lnTo>
                <a:lnTo>
                  <a:pt x="6770" y="30"/>
                </a:lnTo>
                <a:lnTo>
                  <a:pt x="6780" y="34"/>
                </a:lnTo>
                <a:lnTo>
                  <a:pt x="6787" y="32"/>
                </a:lnTo>
                <a:lnTo>
                  <a:pt x="6791" y="22"/>
                </a:lnTo>
                <a:lnTo>
                  <a:pt x="6789" y="15"/>
                </a:lnTo>
                <a:lnTo>
                  <a:pt x="6780" y="10"/>
                </a:lnTo>
                <a:close/>
                <a:moveTo>
                  <a:pt x="6789" y="22"/>
                </a:moveTo>
                <a:lnTo>
                  <a:pt x="6787" y="15"/>
                </a:lnTo>
                <a:lnTo>
                  <a:pt x="6780" y="13"/>
                </a:lnTo>
                <a:lnTo>
                  <a:pt x="6772" y="15"/>
                </a:lnTo>
                <a:lnTo>
                  <a:pt x="6770" y="22"/>
                </a:lnTo>
                <a:lnTo>
                  <a:pt x="6772" y="30"/>
                </a:lnTo>
                <a:lnTo>
                  <a:pt x="6780" y="32"/>
                </a:lnTo>
                <a:lnTo>
                  <a:pt x="6787" y="30"/>
                </a:lnTo>
                <a:lnTo>
                  <a:pt x="6789" y="22"/>
                </a:lnTo>
                <a:close/>
                <a:moveTo>
                  <a:pt x="6787" y="22"/>
                </a:moveTo>
                <a:lnTo>
                  <a:pt x="6784" y="15"/>
                </a:lnTo>
                <a:lnTo>
                  <a:pt x="6777" y="15"/>
                </a:lnTo>
                <a:lnTo>
                  <a:pt x="6772" y="22"/>
                </a:lnTo>
                <a:lnTo>
                  <a:pt x="6775" y="30"/>
                </a:lnTo>
                <a:lnTo>
                  <a:pt x="6782" y="30"/>
                </a:lnTo>
                <a:lnTo>
                  <a:pt x="6787" y="22"/>
                </a:lnTo>
                <a:close/>
                <a:moveTo>
                  <a:pt x="6780" y="18"/>
                </a:moveTo>
                <a:lnTo>
                  <a:pt x="6775" y="20"/>
                </a:lnTo>
                <a:lnTo>
                  <a:pt x="6777" y="27"/>
                </a:lnTo>
                <a:lnTo>
                  <a:pt x="6782" y="27"/>
                </a:lnTo>
                <a:lnTo>
                  <a:pt x="6784" y="20"/>
                </a:lnTo>
                <a:lnTo>
                  <a:pt x="6780" y="18"/>
                </a:lnTo>
                <a:close/>
                <a:moveTo>
                  <a:pt x="6780" y="20"/>
                </a:moveTo>
                <a:lnTo>
                  <a:pt x="6777" y="22"/>
                </a:lnTo>
                <a:lnTo>
                  <a:pt x="6780" y="25"/>
                </a:lnTo>
                <a:lnTo>
                  <a:pt x="6782" y="22"/>
                </a:lnTo>
                <a:lnTo>
                  <a:pt x="6780" y="20"/>
                </a:lnTo>
                <a:close/>
                <a:moveTo>
                  <a:pt x="6780" y="22"/>
                </a:moveTo>
                <a:lnTo>
                  <a:pt x="6780" y="20"/>
                </a:lnTo>
                <a:moveTo>
                  <a:pt x="6780" y="68"/>
                </a:moveTo>
                <a:lnTo>
                  <a:pt x="6866" y="70"/>
                </a:lnTo>
                <a:lnTo>
                  <a:pt x="6952" y="70"/>
                </a:lnTo>
                <a:lnTo>
                  <a:pt x="6952" y="15"/>
                </a:lnTo>
                <a:moveTo>
                  <a:pt x="6952" y="70"/>
                </a:moveTo>
                <a:lnTo>
                  <a:pt x="7123" y="75"/>
                </a:lnTo>
                <a:moveTo>
                  <a:pt x="7123" y="13"/>
                </a:moveTo>
                <a:lnTo>
                  <a:pt x="7113" y="15"/>
                </a:lnTo>
                <a:lnTo>
                  <a:pt x="7106" y="25"/>
                </a:lnTo>
                <a:lnTo>
                  <a:pt x="7106" y="34"/>
                </a:lnTo>
                <a:lnTo>
                  <a:pt x="7113" y="44"/>
                </a:lnTo>
                <a:lnTo>
                  <a:pt x="7123" y="46"/>
                </a:lnTo>
                <a:lnTo>
                  <a:pt x="7132" y="44"/>
                </a:lnTo>
                <a:lnTo>
                  <a:pt x="7140" y="34"/>
                </a:lnTo>
                <a:lnTo>
                  <a:pt x="7140" y="25"/>
                </a:lnTo>
                <a:lnTo>
                  <a:pt x="7132" y="15"/>
                </a:lnTo>
                <a:lnTo>
                  <a:pt x="7123" y="13"/>
                </a:lnTo>
                <a:close/>
                <a:moveTo>
                  <a:pt x="7123" y="15"/>
                </a:moveTo>
                <a:lnTo>
                  <a:pt x="7113" y="18"/>
                </a:lnTo>
                <a:lnTo>
                  <a:pt x="7108" y="27"/>
                </a:lnTo>
                <a:lnTo>
                  <a:pt x="7111" y="37"/>
                </a:lnTo>
                <a:lnTo>
                  <a:pt x="7118" y="44"/>
                </a:lnTo>
                <a:lnTo>
                  <a:pt x="7127" y="44"/>
                </a:lnTo>
                <a:lnTo>
                  <a:pt x="7135" y="37"/>
                </a:lnTo>
                <a:lnTo>
                  <a:pt x="7137" y="27"/>
                </a:lnTo>
                <a:lnTo>
                  <a:pt x="7132" y="18"/>
                </a:lnTo>
                <a:lnTo>
                  <a:pt x="7123" y="15"/>
                </a:lnTo>
                <a:close/>
                <a:moveTo>
                  <a:pt x="7123" y="18"/>
                </a:moveTo>
                <a:lnTo>
                  <a:pt x="7115" y="20"/>
                </a:lnTo>
                <a:lnTo>
                  <a:pt x="7111" y="30"/>
                </a:lnTo>
                <a:lnTo>
                  <a:pt x="7113" y="37"/>
                </a:lnTo>
                <a:lnTo>
                  <a:pt x="7123" y="42"/>
                </a:lnTo>
                <a:lnTo>
                  <a:pt x="7130" y="39"/>
                </a:lnTo>
                <a:lnTo>
                  <a:pt x="7135" y="30"/>
                </a:lnTo>
                <a:lnTo>
                  <a:pt x="7132" y="22"/>
                </a:lnTo>
                <a:lnTo>
                  <a:pt x="7123" y="18"/>
                </a:lnTo>
                <a:close/>
                <a:moveTo>
                  <a:pt x="7132" y="30"/>
                </a:moveTo>
                <a:lnTo>
                  <a:pt x="7130" y="22"/>
                </a:lnTo>
                <a:lnTo>
                  <a:pt x="7123" y="20"/>
                </a:lnTo>
                <a:lnTo>
                  <a:pt x="7115" y="22"/>
                </a:lnTo>
                <a:lnTo>
                  <a:pt x="7113" y="30"/>
                </a:lnTo>
                <a:lnTo>
                  <a:pt x="7115" y="37"/>
                </a:lnTo>
                <a:lnTo>
                  <a:pt x="7123" y="39"/>
                </a:lnTo>
                <a:lnTo>
                  <a:pt x="7130" y="37"/>
                </a:lnTo>
                <a:lnTo>
                  <a:pt x="7132" y="30"/>
                </a:lnTo>
                <a:close/>
                <a:moveTo>
                  <a:pt x="7130" y="30"/>
                </a:moveTo>
                <a:lnTo>
                  <a:pt x="7127" y="22"/>
                </a:lnTo>
                <a:lnTo>
                  <a:pt x="7120" y="22"/>
                </a:lnTo>
                <a:lnTo>
                  <a:pt x="7115" y="30"/>
                </a:lnTo>
                <a:lnTo>
                  <a:pt x="7118" y="37"/>
                </a:lnTo>
                <a:lnTo>
                  <a:pt x="7125" y="37"/>
                </a:lnTo>
                <a:lnTo>
                  <a:pt x="7130" y="30"/>
                </a:lnTo>
                <a:close/>
                <a:moveTo>
                  <a:pt x="7123" y="25"/>
                </a:moveTo>
                <a:lnTo>
                  <a:pt x="7118" y="27"/>
                </a:lnTo>
                <a:lnTo>
                  <a:pt x="7120" y="34"/>
                </a:lnTo>
                <a:lnTo>
                  <a:pt x="7125" y="34"/>
                </a:lnTo>
                <a:lnTo>
                  <a:pt x="7127" y="27"/>
                </a:lnTo>
                <a:lnTo>
                  <a:pt x="7123" y="25"/>
                </a:lnTo>
                <a:close/>
                <a:moveTo>
                  <a:pt x="7123" y="27"/>
                </a:moveTo>
                <a:lnTo>
                  <a:pt x="7120" y="30"/>
                </a:lnTo>
                <a:lnTo>
                  <a:pt x="7123" y="32"/>
                </a:lnTo>
                <a:lnTo>
                  <a:pt x="7125" y="30"/>
                </a:lnTo>
                <a:lnTo>
                  <a:pt x="7123" y="27"/>
                </a:lnTo>
                <a:close/>
                <a:moveTo>
                  <a:pt x="7123" y="30"/>
                </a:moveTo>
                <a:lnTo>
                  <a:pt x="7123" y="27"/>
                </a:lnTo>
                <a:moveTo>
                  <a:pt x="7123" y="75"/>
                </a:moveTo>
                <a:lnTo>
                  <a:pt x="7209" y="78"/>
                </a:lnTo>
                <a:lnTo>
                  <a:pt x="7295" y="78"/>
                </a:lnTo>
                <a:lnTo>
                  <a:pt x="7295" y="22"/>
                </a:lnTo>
                <a:moveTo>
                  <a:pt x="7295" y="78"/>
                </a:moveTo>
                <a:lnTo>
                  <a:pt x="7466" y="82"/>
                </a:lnTo>
                <a:moveTo>
                  <a:pt x="7468" y="20"/>
                </a:moveTo>
                <a:lnTo>
                  <a:pt x="7459" y="22"/>
                </a:lnTo>
                <a:lnTo>
                  <a:pt x="7451" y="32"/>
                </a:lnTo>
                <a:lnTo>
                  <a:pt x="7451" y="42"/>
                </a:lnTo>
                <a:lnTo>
                  <a:pt x="7459" y="51"/>
                </a:lnTo>
                <a:lnTo>
                  <a:pt x="7468" y="54"/>
                </a:lnTo>
                <a:lnTo>
                  <a:pt x="7478" y="51"/>
                </a:lnTo>
                <a:lnTo>
                  <a:pt x="7485" y="42"/>
                </a:lnTo>
                <a:lnTo>
                  <a:pt x="7485" y="32"/>
                </a:lnTo>
                <a:lnTo>
                  <a:pt x="7478" y="22"/>
                </a:lnTo>
                <a:lnTo>
                  <a:pt x="7468" y="20"/>
                </a:lnTo>
                <a:close/>
                <a:moveTo>
                  <a:pt x="7468" y="22"/>
                </a:moveTo>
                <a:lnTo>
                  <a:pt x="7459" y="25"/>
                </a:lnTo>
                <a:lnTo>
                  <a:pt x="7454" y="34"/>
                </a:lnTo>
                <a:lnTo>
                  <a:pt x="7456" y="44"/>
                </a:lnTo>
                <a:lnTo>
                  <a:pt x="7464" y="51"/>
                </a:lnTo>
                <a:lnTo>
                  <a:pt x="7473" y="51"/>
                </a:lnTo>
                <a:lnTo>
                  <a:pt x="7480" y="44"/>
                </a:lnTo>
                <a:lnTo>
                  <a:pt x="7483" y="34"/>
                </a:lnTo>
                <a:lnTo>
                  <a:pt x="7478" y="25"/>
                </a:lnTo>
                <a:lnTo>
                  <a:pt x="7468" y="22"/>
                </a:lnTo>
                <a:close/>
                <a:moveTo>
                  <a:pt x="7468" y="25"/>
                </a:moveTo>
                <a:lnTo>
                  <a:pt x="7461" y="27"/>
                </a:lnTo>
                <a:lnTo>
                  <a:pt x="7456" y="37"/>
                </a:lnTo>
                <a:lnTo>
                  <a:pt x="7459" y="44"/>
                </a:lnTo>
                <a:lnTo>
                  <a:pt x="7468" y="49"/>
                </a:lnTo>
                <a:lnTo>
                  <a:pt x="7475" y="46"/>
                </a:lnTo>
                <a:lnTo>
                  <a:pt x="7480" y="37"/>
                </a:lnTo>
                <a:lnTo>
                  <a:pt x="7478" y="30"/>
                </a:lnTo>
                <a:lnTo>
                  <a:pt x="7468" y="25"/>
                </a:lnTo>
                <a:close/>
                <a:moveTo>
                  <a:pt x="7478" y="37"/>
                </a:moveTo>
                <a:lnTo>
                  <a:pt x="7475" y="30"/>
                </a:lnTo>
                <a:lnTo>
                  <a:pt x="7468" y="27"/>
                </a:lnTo>
                <a:lnTo>
                  <a:pt x="7461" y="30"/>
                </a:lnTo>
                <a:lnTo>
                  <a:pt x="7459" y="37"/>
                </a:lnTo>
                <a:lnTo>
                  <a:pt x="7461" y="44"/>
                </a:lnTo>
                <a:lnTo>
                  <a:pt x="7468" y="46"/>
                </a:lnTo>
                <a:lnTo>
                  <a:pt x="7475" y="44"/>
                </a:lnTo>
                <a:lnTo>
                  <a:pt x="7478" y="37"/>
                </a:lnTo>
                <a:close/>
                <a:moveTo>
                  <a:pt x="7475" y="37"/>
                </a:moveTo>
                <a:lnTo>
                  <a:pt x="7473" y="30"/>
                </a:lnTo>
                <a:lnTo>
                  <a:pt x="7466" y="30"/>
                </a:lnTo>
                <a:lnTo>
                  <a:pt x="7461" y="37"/>
                </a:lnTo>
                <a:lnTo>
                  <a:pt x="7464" y="44"/>
                </a:lnTo>
                <a:lnTo>
                  <a:pt x="7471" y="44"/>
                </a:lnTo>
                <a:lnTo>
                  <a:pt x="7475" y="37"/>
                </a:lnTo>
                <a:close/>
                <a:moveTo>
                  <a:pt x="7468" y="32"/>
                </a:moveTo>
                <a:lnTo>
                  <a:pt x="7464" y="34"/>
                </a:lnTo>
                <a:lnTo>
                  <a:pt x="7466" y="42"/>
                </a:lnTo>
                <a:lnTo>
                  <a:pt x="7471" y="42"/>
                </a:lnTo>
                <a:lnTo>
                  <a:pt x="7473" y="34"/>
                </a:lnTo>
                <a:lnTo>
                  <a:pt x="7468" y="32"/>
                </a:lnTo>
                <a:close/>
                <a:moveTo>
                  <a:pt x="7468" y="34"/>
                </a:moveTo>
                <a:lnTo>
                  <a:pt x="7466" y="37"/>
                </a:lnTo>
                <a:lnTo>
                  <a:pt x="7468" y="39"/>
                </a:lnTo>
                <a:lnTo>
                  <a:pt x="7471" y="37"/>
                </a:lnTo>
                <a:lnTo>
                  <a:pt x="7468" y="34"/>
                </a:lnTo>
                <a:close/>
                <a:moveTo>
                  <a:pt x="7468" y="37"/>
                </a:moveTo>
                <a:lnTo>
                  <a:pt x="7468" y="34"/>
                </a:lnTo>
                <a:moveTo>
                  <a:pt x="7466" y="82"/>
                </a:moveTo>
                <a:lnTo>
                  <a:pt x="7552" y="85"/>
                </a:lnTo>
                <a:lnTo>
                  <a:pt x="7639" y="85"/>
                </a:lnTo>
                <a:lnTo>
                  <a:pt x="7639" y="30"/>
                </a:lnTo>
                <a:moveTo>
                  <a:pt x="7639" y="85"/>
                </a:moveTo>
                <a:lnTo>
                  <a:pt x="7809" y="90"/>
                </a:lnTo>
                <a:moveTo>
                  <a:pt x="7811" y="27"/>
                </a:moveTo>
                <a:lnTo>
                  <a:pt x="7802" y="30"/>
                </a:lnTo>
                <a:lnTo>
                  <a:pt x="7795" y="39"/>
                </a:lnTo>
                <a:lnTo>
                  <a:pt x="7795" y="49"/>
                </a:lnTo>
                <a:lnTo>
                  <a:pt x="7802" y="58"/>
                </a:lnTo>
                <a:lnTo>
                  <a:pt x="7811" y="61"/>
                </a:lnTo>
                <a:lnTo>
                  <a:pt x="7821" y="58"/>
                </a:lnTo>
                <a:lnTo>
                  <a:pt x="7828" y="49"/>
                </a:lnTo>
                <a:lnTo>
                  <a:pt x="7828" y="39"/>
                </a:lnTo>
                <a:lnTo>
                  <a:pt x="7821" y="30"/>
                </a:lnTo>
                <a:lnTo>
                  <a:pt x="7811" y="27"/>
                </a:lnTo>
                <a:close/>
                <a:moveTo>
                  <a:pt x="7811" y="30"/>
                </a:moveTo>
                <a:lnTo>
                  <a:pt x="7802" y="32"/>
                </a:lnTo>
                <a:lnTo>
                  <a:pt x="7797" y="42"/>
                </a:lnTo>
                <a:lnTo>
                  <a:pt x="7800" y="51"/>
                </a:lnTo>
                <a:lnTo>
                  <a:pt x="7807" y="58"/>
                </a:lnTo>
                <a:lnTo>
                  <a:pt x="7816" y="58"/>
                </a:lnTo>
                <a:lnTo>
                  <a:pt x="7824" y="51"/>
                </a:lnTo>
                <a:lnTo>
                  <a:pt x="7826" y="42"/>
                </a:lnTo>
                <a:lnTo>
                  <a:pt x="7821" y="32"/>
                </a:lnTo>
                <a:lnTo>
                  <a:pt x="7811" y="30"/>
                </a:lnTo>
                <a:close/>
                <a:moveTo>
                  <a:pt x="7811" y="32"/>
                </a:moveTo>
                <a:lnTo>
                  <a:pt x="7804" y="34"/>
                </a:lnTo>
                <a:lnTo>
                  <a:pt x="7800" y="44"/>
                </a:lnTo>
                <a:lnTo>
                  <a:pt x="7802" y="51"/>
                </a:lnTo>
                <a:lnTo>
                  <a:pt x="7811" y="56"/>
                </a:lnTo>
                <a:lnTo>
                  <a:pt x="7819" y="54"/>
                </a:lnTo>
                <a:lnTo>
                  <a:pt x="7824" y="44"/>
                </a:lnTo>
                <a:lnTo>
                  <a:pt x="7821" y="37"/>
                </a:lnTo>
                <a:lnTo>
                  <a:pt x="7811" y="32"/>
                </a:lnTo>
                <a:close/>
                <a:moveTo>
                  <a:pt x="7821" y="44"/>
                </a:moveTo>
                <a:lnTo>
                  <a:pt x="7819" y="37"/>
                </a:lnTo>
                <a:lnTo>
                  <a:pt x="7811" y="34"/>
                </a:lnTo>
                <a:lnTo>
                  <a:pt x="7804" y="37"/>
                </a:lnTo>
                <a:lnTo>
                  <a:pt x="7802" y="44"/>
                </a:lnTo>
                <a:lnTo>
                  <a:pt x="7804" y="51"/>
                </a:lnTo>
                <a:lnTo>
                  <a:pt x="7811" y="54"/>
                </a:lnTo>
                <a:lnTo>
                  <a:pt x="7819" y="51"/>
                </a:lnTo>
                <a:lnTo>
                  <a:pt x="7821" y="44"/>
                </a:lnTo>
                <a:close/>
                <a:moveTo>
                  <a:pt x="7819" y="44"/>
                </a:moveTo>
                <a:lnTo>
                  <a:pt x="7816" y="37"/>
                </a:lnTo>
                <a:lnTo>
                  <a:pt x="7809" y="37"/>
                </a:lnTo>
                <a:lnTo>
                  <a:pt x="7804" y="44"/>
                </a:lnTo>
                <a:lnTo>
                  <a:pt x="7807" y="51"/>
                </a:lnTo>
                <a:lnTo>
                  <a:pt x="7814" y="51"/>
                </a:lnTo>
                <a:lnTo>
                  <a:pt x="7819" y="44"/>
                </a:lnTo>
                <a:close/>
                <a:moveTo>
                  <a:pt x="7811" y="39"/>
                </a:moveTo>
                <a:lnTo>
                  <a:pt x="7807" y="42"/>
                </a:lnTo>
                <a:lnTo>
                  <a:pt x="7809" y="49"/>
                </a:lnTo>
                <a:lnTo>
                  <a:pt x="7814" y="49"/>
                </a:lnTo>
                <a:lnTo>
                  <a:pt x="7816" y="42"/>
                </a:lnTo>
                <a:lnTo>
                  <a:pt x="7811" y="39"/>
                </a:lnTo>
                <a:close/>
                <a:moveTo>
                  <a:pt x="7811" y="42"/>
                </a:moveTo>
                <a:lnTo>
                  <a:pt x="7809" y="44"/>
                </a:lnTo>
                <a:lnTo>
                  <a:pt x="7811" y="46"/>
                </a:lnTo>
                <a:lnTo>
                  <a:pt x="7814" y="44"/>
                </a:lnTo>
                <a:lnTo>
                  <a:pt x="7811" y="42"/>
                </a:lnTo>
                <a:close/>
                <a:moveTo>
                  <a:pt x="7811" y="44"/>
                </a:moveTo>
                <a:lnTo>
                  <a:pt x="7811" y="42"/>
                </a:lnTo>
                <a:moveTo>
                  <a:pt x="7809" y="90"/>
                </a:moveTo>
                <a:lnTo>
                  <a:pt x="7895" y="92"/>
                </a:lnTo>
                <a:lnTo>
                  <a:pt x="7982" y="92"/>
                </a:lnTo>
                <a:lnTo>
                  <a:pt x="7982" y="37"/>
                </a:lnTo>
                <a:moveTo>
                  <a:pt x="7982" y="92"/>
                </a:moveTo>
                <a:lnTo>
                  <a:pt x="8023" y="94"/>
                </a:lnTo>
                <a:lnTo>
                  <a:pt x="8152" y="94"/>
                </a:lnTo>
                <a:moveTo>
                  <a:pt x="8152" y="32"/>
                </a:moveTo>
                <a:lnTo>
                  <a:pt x="8143" y="34"/>
                </a:lnTo>
                <a:lnTo>
                  <a:pt x="8135" y="44"/>
                </a:lnTo>
                <a:lnTo>
                  <a:pt x="8135" y="54"/>
                </a:lnTo>
                <a:lnTo>
                  <a:pt x="8143" y="63"/>
                </a:lnTo>
                <a:lnTo>
                  <a:pt x="8152" y="66"/>
                </a:lnTo>
                <a:lnTo>
                  <a:pt x="8162" y="63"/>
                </a:lnTo>
                <a:lnTo>
                  <a:pt x="8169" y="54"/>
                </a:lnTo>
                <a:lnTo>
                  <a:pt x="8169" y="44"/>
                </a:lnTo>
                <a:lnTo>
                  <a:pt x="8162" y="34"/>
                </a:lnTo>
                <a:lnTo>
                  <a:pt x="8152" y="32"/>
                </a:lnTo>
                <a:close/>
                <a:moveTo>
                  <a:pt x="8152" y="34"/>
                </a:moveTo>
                <a:lnTo>
                  <a:pt x="8143" y="37"/>
                </a:lnTo>
                <a:lnTo>
                  <a:pt x="8138" y="46"/>
                </a:lnTo>
                <a:lnTo>
                  <a:pt x="8140" y="56"/>
                </a:lnTo>
                <a:lnTo>
                  <a:pt x="8147" y="63"/>
                </a:lnTo>
                <a:lnTo>
                  <a:pt x="8157" y="63"/>
                </a:lnTo>
                <a:lnTo>
                  <a:pt x="8164" y="56"/>
                </a:lnTo>
                <a:lnTo>
                  <a:pt x="8167" y="46"/>
                </a:lnTo>
                <a:lnTo>
                  <a:pt x="8162" y="37"/>
                </a:lnTo>
                <a:lnTo>
                  <a:pt x="8152" y="34"/>
                </a:lnTo>
                <a:close/>
                <a:moveTo>
                  <a:pt x="8152" y="37"/>
                </a:moveTo>
                <a:lnTo>
                  <a:pt x="8143" y="39"/>
                </a:lnTo>
                <a:lnTo>
                  <a:pt x="8140" y="49"/>
                </a:lnTo>
                <a:lnTo>
                  <a:pt x="8143" y="58"/>
                </a:lnTo>
                <a:lnTo>
                  <a:pt x="8152" y="61"/>
                </a:lnTo>
                <a:lnTo>
                  <a:pt x="8162" y="58"/>
                </a:lnTo>
                <a:lnTo>
                  <a:pt x="8164" y="49"/>
                </a:lnTo>
                <a:lnTo>
                  <a:pt x="8162" y="39"/>
                </a:lnTo>
                <a:lnTo>
                  <a:pt x="8152" y="37"/>
                </a:lnTo>
                <a:close/>
                <a:moveTo>
                  <a:pt x="8152" y="39"/>
                </a:moveTo>
                <a:lnTo>
                  <a:pt x="8145" y="42"/>
                </a:lnTo>
                <a:lnTo>
                  <a:pt x="8143" y="49"/>
                </a:lnTo>
                <a:lnTo>
                  <a:pt x="8145" y="56"/>
                </a:lnTo>
                <a:lnTo>
                  <a:pt x="8152" y="58"/>
                </a:lnTo>
                <a:lnTo>
                  <a:pt x="8160" y="56"/>
                </a:lnTo>
                <a:lnTo>
                  <a:pt x="8162" y="49"/>
                </a:lnTo>
                <a:lnTo>
                  <a:pt x="8160" y="42"/>
                </a:lnTo>
                <a:lnTo>
                  <a:pt x="8152" y="39"/>
                </a:lnTo>
                <a:close/>
                <a:moveTo>
                  <a:pt x="8152" y="42"/>
                </a:moveTo>
                <a:lnTo>
                  <a:pt x="8145" y="44"/>
                </a:lnTo>
                <a:lnTo>
                  <a:pt x="8145" y="51"/>
                </a:lnTo>
                <a:lnTo>
                  <a:pt x="8152" y="56"/>
                </a:lnTo>
                <a:lnTo>
                  <a:pt x="8160" y="54"/>
                </a:lnTo>
                <a:lnTo>
                  <a:pt x="8160" y="46"/>
                </a:lnTo>
                <a:lnTo>
                  <a:pt x="8152" y="42"/>
                </a:lnTo>
                <a:close/>
                <a:moveTo>
                  <a:pt x="8152" y="44"/>
                </a:moveTo>
                <a:lnTo>
                  <a:pt x="8147" y="46"/>
                </a:lnTo>
                <a:lnTo>
                  <a:pt x="8150" y="54"/>
                </a:lnTo>
                <a:lnTo>
                  <a:pt x="8155" y="54"/>
                </a:lnTo>
                <a:lnTo>
                  <a:pt x="8157" y="46"/>
                </a:lnTo>
                <a:lnTo>
                  <a:pt x="8152" y="44"/>
                </a:lnTo>
                <a:close/>
                <a:moveTo>
                  <a:pt x="8155" y="49"/>
                </a:moveTo>
                <a:lnTo>
                  <a:pt x="8152" y="46"/>
                </a:lnTo>
                <a:lnTo>
                  <a:pt x="8150" y="49"/>
                </a:lnTo>
                <a:lnTo>
                  <a:pt x="8152" y="51"/>
                </a:lnTo>
                <a:lnTo>
                  <a:pt x="8155" y="49"/>
                </a:lnTo>
                <a:close/>
                <a:moveTo>
                  <a:pt x="8152" y="49"/>
                </a:moveTo>
                <a:lnTo>
                  <a:pt x="8152" y="46"/>
                </a:lnTo>
                <a:moveTo>
                  <a:pt x="8152" y="94"/>
                </a:moveTo>
                <a:lnTo>
                  <a:pt x="8239" y="94"/>
                </a:lnTo>
                <a:lnTo>
                  <a:pt x="8325" y="97"/>
                </a:lnTo>
                <a:lnTo>
                  <a:pt x="8325" y="39"/>
                </a:lnTo>
                <a:moveTo>
                  <a:pt x="8325" y="97"/>
                </a:moveTo>
                <a:lnTo>
                  <a:pt x="8495" y="97"/>
                </a:lnTo>
                <a:moveTo>
                  <a:pt x="8498" y="34"/>
                </a:moveTo>
                <a:lnTo>
                  <a:pt x="8488" y="37"/>
                </a:lnTo>
                <a:lnTo>
                  <a:pt x="8481" y="46"/>
                </a:lnTo>
                <a:lnTo>
                  <a:pt x="8481" y="56"/>
                </a:lnTo>
                <a:lnTo>
                  <a:pt x="8488" y="66"/>
                </a:lnTo>
                <a:lnTo>
                  <a:pt x="8498" y="68"/>
                </a:lnTo>
                <a:lnTo>
                  <a:pt x="8507" y="66"/>
                </a:lnTo>
                <a:lnTo>
                  <a:pt x="8515" y="56"/>
                </a:lnTo>
                <a:lnTo>
                  <a:pt x="8515" y="46"/>
                </a:lnTo>
                <a:lnTo>
                  <a:pt x="8507" y="37"/>
                </a:lnTo>
                <a:lnTo>
                  <a:pt x="8498" y="34"/>
                </a:lnTo>
                <a:close/>
                <a:moveTo>
                  <a:pt x="8498" y="37"/>
                </a:moveTo>
                <a:lnTo>
                  <a:pt x="8488" y="39"/>
                </a:lnTo>
                <a:lnTo>
                  <a:pt x="8484" y="49"/>
                </a:lnTo>
                <a:lnTo>
                  <a:pt x="8486" y="58"/>
                </a:lnTo>
                <a:lnTo>
                  <a:pt x="8493" y="66"/>
                </a:lnTo>
                <a:lnTo>
                  <a:pt x="8503" y="66"/>
                </a:lnTo>
                <a:lnTo>
                  <a:pt x="8510" y="58"/>
                </a:lnTo>
                <a:lnTo>
                  <a:pt x="8512" y="49"/>
                </a:lnTo>
                <a:lnTo>
                  <a:pt x="8507" y="39"/>
                </a:lnTo>
                <a:lnTo>
                  <a:pt x="8498" y="37"/>
                </a:lnTo>
                <a:close/>
                <a:moveTo>
                  <a:pt x="8498" y="39"/>
                </a:moveTo>
                <a:lnTo>
                  <a:pt x="8488" y="42"/>
                </a:lnTo>
                <a:lnTo>
                  <a:pt x="8486" y="51"/>
                </a:lnTo>
                <a:lnTo>
                  <a:pt x="8488" y="61"/>
                </a:lnTo>
                <a:lnTo>
                  <a:pt x="8498" y="63"/>
                </a:lnTo>
                <a:lnTo>
                  <a:pt x="8507" y="61"/>
                </a:lnTo>
                <a:lnTo>
                  <a:pt x="8510" y="51"/>
                </a:lnTo>
                <a:lnTo>
                  <a:pt x="8507" y="42"/>
                </a:lnTo>
                <a:lnTo>
                  <a:pt x="8498" y="39"/>
                </a:lnTo>
                <a:close/>
                <a:moveTo>
                  <a:pt x="8498" y="42"/>
                </a:moveTo>
                <a:lnTo>
                  <a:pt x="8491" y="44"/>
                </a:lnTo>
                <a:lnTo>
                  <a:pt x="8488" y="51"/>
                </a:lnTo>
                <a:lnTo>
                  <a:pt x="8491" y="58"/>
                </a:lnTo>
                <a:lnTo>
                  <a:pt x="8498" y="61"/>
                </a:lnTo>
                <a:lnTo>
                  <a:pt x="8505" y="58"/>
                </a:lnTo>
                <a:lnTo>
                  <a:pt x="8507" y="51"/>
                </a:lnTo>
                <a:lnTo>
                  <a:pt x="8505" y="44"/>
                </a:lnTo>
                <a:lnTo>
                  <a:pt x="8498" y="42"/>
                </a:lnTo>
                <a:close/>
                <a:moveTo>
                  <a:pt x="8498" y="44"/>
                </a:moveTo>
                <a:lnTo>
                  <a:pt x="8491" y="46"/>
                </a:lnTo>
                <a:lnTo>
                  <a:pt x="8491" y="54"/>
                </a:lnTo>
                <a:lnTo>
                  <a:pt x="8498" y="58"/>
                </a:lnTo>
                <a:lnTo>
                  <a:pt x="8505" y="56"/>
                </a:lnTo>
                <a:lnTo>
                  <a:pt x="8505" y="49"/>
                </a:lnTo>
                <a:lnTo>
                  <a:pt x="8498" y="44"/>
                </a:lnTo>
                <a:close/>
                <a:moveTo>
                  <a:pt x="8498" y="46"/>
                </a:moveTo>
                <a:lnTo>
                  <a:pt x="8493" y="49"/>
                </a:lnTo>
                <a:lnTo>
                  <a:pt x="8495" y="56"/>
                </a:lnTo>
                <a:lnTo>
                  <a:pt x="8500" y="56"/>
                </a:lnTo>
                <a:lnTo>
                  <a:pt x="8503" y="49"/>
                </a:lnTo>
                <a:lnTo>
                  <a:pt x="8498" y="46"/>
                </a:lnTo>
                <a:close/>
                <a:moveTo>
                  <a:pt x="8500" y="51"/>
                </a:moveTo>
                <a:lnTo>
                  <a:pt x="8498" y="49"/>
                </a:lnTo>
                <a:lnTo>
                  <a:pt x="8495" y="51"/>
                </a:lnTo>
                <a:lnTo>
                  <a:pt x="8498" y="54"/>
                </a:lnTo>
                <a:lnTo>
                  <a:pt x="8500" y="51"/>
                </a:lnTo>
                <a:close/>
                <a:moveTo>
                  <a:pt x="8498" y="51"/>
                </a:moveTo>
                <a:lnTo>
                  <a:pt x="8498" y="49"/>
                </a:lnTo>
                <a:moveTo>
                  <a:pt x="8495" y="97"/>
                </a:moveTo>
                <a:lnTo>
                  <a:pt x="8668" y="97"/>
                </a:lnTo>
                <a:lnTo>
                  <a:pt x="8668" y="42"/>
                </a:lnTo>
                <a:moveTo>
                  <a:pt x="8668" y="97"/>
                </a:moveTo>
                <a:lnTo>
                  <a:pt x="8841" y="99"/>
                </a:lnTo>
                <a:moveTo>
                  <a:pt x="8841" y="37"/>
                </a:moveTo>
                <a:lnTo>
                  <a:pt x="8831" y="39"/>
                </a:lnTo>
                <a:lnTo>
                  <a:pt x="8824" y="49"/>
                </a:lnTo>
                <a:lnTo>
                  <a:pt x="8824" y="58"/>
                </a:lnTo>
                <a:lnTo>
                  <a:pt x="8831" y="68"/>
                </a:lnTo>
                <a:lnTo>
                  <a:pt x="8841" y="70"/>
                </a:lnTo>
                <a:lnTo>
                  <a:pt x="8851" y="68"/>
                </a:lnTo>
                <a:lnTo>
                  <a:pt x="8858" y="58"/>
                </a:lnTo>
                <a:lnTo>
                  <a:pt x="8858" y="49"/>
                </a:lnTo>
                <a:lnTo>
                  <a:pt x="8851" y="39"/>
                </a:lnTo>
                <a:lnTo>
                  <a:pt x="8841" y="37"/>
                </a:lnTo>
                <a:close/>
                <a:moveTo>
                  <a:pt x="8841" y="39"/>
                </a:moveTo>
                <a:lnTo>
                  <a:pt x="8831" y="42"/>
                </a:lnTo>
                <a:lnTo>
                  <a:pt x="8827" y="51"/>
                </a:lnTo>
                <a:lnTo>
                  <a:pt x="8829" y="61"/>
                </a:lnTo>
                <a:lnTo>
                  <a:pt x="8836" y="68"/>
                </a:lnTo>
                <a:lnTo>
                  <a:pt x="8846" y="68"/>
                </a:lnTo>
                <a:lnTo>
                  <a:pt x="8853" y="61"/>
                </a:lnTo>
                <a:lnTo>
                  <a:pt x="8855" y="51"/>
                </a:lnTo>
                <a:lnTo>
                  <a:pt x="8851" y="42"/>
                </a:lnTo>
                <a:lnTo>
                  <a:pt x="8841" y="39"/>
                </a:lnTo>
                <a:close/>
                <a:moveTo>
                  <a:pt x="8841" y="42"/>
                </a:moveTo>
                <a:lnTo>
                  <a:pt x="8831" y="44"/>
                </a:lnTo>
                <a:lnTo>
                  <a:pt x="8829" y="54"/>
                </a:lnTo>
                <a:lnTo>
                  <a:pt x="8831" y="63"/>
                </a:lnTo>
                <a:lnTo>
                  <a:pt x="8841" y="66"/>
                </a:lnTo>
                <a:lnTo>
                  <a:pt x="8851" y="63"/>
                </a:lnTo>
                <a:lnTo>
                  <a:pt x="8853" y="54"/>
                </a:lnTo>
                <a:lnTo>
                  <a:pt x="8851" y="44"/>
                </a:lnTo>
                <a:lnTo>
                  <a:pt x="8841" y="42"/>
                </a:lnTo>
                <a:close/>
                <a:moveTo>
                  <a:pt x="8841" y="44"/>
                </a:moveTo>
                <a:lnTo>
                  <a:pt x="8834" y="46"/>
                </a:lnTo>
                <a:lnTo>
                  <a:pt x="8831" y="54"/>
                </a:lnTo>
                <a:lnTo>
                  <a:pt x="8834" y="61"/>
                </a:lnTo>
                <a:lnTo>
                  <a:pt x="8841" y="63"/>
                </a:lnTo>
                <a:lnTo>
                  <a:pt x="8848" y="61"/>
                </a:lnTo>
                <a:lnTo>
                  <a:pt x="8851" y="54"/>
                </a:lnTo>
                <a:lnTo>
                  <a:pt x="8848" y="46"/>
                </a:lnTo>
                <a:lnTo>
                  <a:pt x="8841" y="44"/>
                </a:lnTo>
                <a:close/>
                <a:moveTo>
                  <a:pt x="8841" y="46"/>
                </a:moveTo>
                <a:lnTo>
                  <a:pt x="8834" y="49"/>
                </a:lnTo>
                <a:lnTo>
                  <a:pt x="8834" y="56"/>
                </a:lnTo>
                <a:lnTo>
                  <a:pt x="8841" y="61"/>
                </a:lnTo>
                <a:lnTo>
                  <a:pt x="8848" y="58"/>
                </a:lnTo>
                <a:lnTo>
                  <a:pt x="8848" y="51"/>
                </a:lnTo>
                <a:lnTo>
                  <a:pt x="8841" y="46"/>
                </a:lnTo>
                <a:close/>
                <a:moveTo>
                  <a:pt x="8841" y="49"/>
                </a:moveTo>
                <a:lnTo>
                  <a:pt x="8836" y="51"/>
                </a:lnTo>
                <a:lnTo>
                  <a:pt x="8839" y="58"/>
                </a:lnTo>
                <a:lnTo>
                  <a:pt x="8844" y="58"/>
                </a:lnTo>
                <a:lnTo>
                  <a:pt x="8846" y="51"/>
                </a:lnTo>
                <a:lnTo>
                  <a:pt x="8841" y="49"/>
                </a:lnTo>
                <a:close/>
                <a:moveTo>
                  <a:pt x="8844" y="54"/>
                </a:moveTo>
                <a:lnTo>
                  <a:pt x="8841" y="51"/>
                </a:lnTo>
                <a:lnTo>
                  <a:pt x="8839" y="54"/>
                </a:lnTo>
                <a:lnTo>
                  <a:pt x="8841" y="56"/>
                </a:lnTo>
                <a:lnTo>
                  <a:pt x="8844" y="54"/>
                </a:lnTo>
                <a:close/>
                <a:moveTo>
                  <a:pt x="8841" y="54"/>
                </a:moveTo>
                <a:lnTo>
                  <a:pt x="8841" y="51"/>
                </a:lnTo>
                <a:moveTo>
                  <a:pt x="8841" y="99"/>
                </a:moveTo>
                <a:lnTo>
                  <a:pt x="9011" y="99"/>
                </a:lnTo>
                <a:lnTo>
                  <a:pt x="9011" y="42"/>
                </a:lnTo>
                <a:moveTo>
                  <a:pt x="9011" y="99"/>
                </a:moveTo>
                <a:lnTo>
                  <a:pt x="9184" y="102"/>
                </a:lnTo>
                <a:moveTo>
                  <a:pt x="9184" y="39"/>
                </a:moveTo>
                <a:lnTo>
                  <a:pt x="9175" y="42"/>
                </a:lnTo>
                <a:lnTo>
                  <a:pt x="9167" y="51"/>
                </a:lnTo>
                <a:lnTo>
                  <a:pt x="9167" y="61"/>
                </a:lnTo>
                <a:lnTo>
                  <a:pt x="9175" y="70"/>
                </a:lnTo>
                <a:lnTo>
                  <a:pt x="9184" y="73"/>
                </a:lnTo>
                <a:lnTo>
                  <a:pt x="9194" y="70"/>
                </a:lnTo>
                <a:lnTo>
                  <a:pt x="9201" y="61"/>
                </a:lnTo>
                <a:lnTo>
                  <a:pt x="9201" y="51"/>
                </a:lnTo>
                <a:lnTo>
                  <a:pt x="9194" y="42"/>
                </a:lnTo>
                <a:lnTo>
                  <a:pt x="9184" y="39"/>
                </a:lnTo>
                <a:close/>
                <a:moveTo>
                  <a:pt x="9184" y="42"/>
                </a:moveTo>
                <a:lnTo>
                  <a:pt x="9175" y="44"/>
                </a:lnTo>
                <a:lnTo>
                  <a:pt x="9170" y="54"/>
                </a:lnTo>
                <a:lnTo>
                  <a:pt x="9172" y="63"/>
                </a:lnTo>
                <a:lnTo>
                  <a:pt x="9180" y="70"/>
                </a:lnTo>
                <a:lnTo>
                  <a:pt x="9189" y="70"/>
                </a:lnTo>
                <a:lnTo>
                  <a:pt x="9196" y="63"/>
                </a:lnTo>
                <a:lnTo>
                  <a:pt x="9199" y="54"/>
                </a:lnTo>
                <a:lnTo>
                  <a:pt x="9194" y="44"/>
                </a:lnTo>
                <a:lnTo>
                  <a:pt x="9184" y="42"/>
                </a:lnTo>
                <a:close/>
                <a:moveTo>
                  <a:pt x="9184" y="44"/>
                </a:moveTo>
                <a:lnTo>
                  <a:pt x="9175" y="46"/>
                </a:lnTo>
                <a:lnTo>
                  <a:pt x="9172" y="56"/>
                </a:lnTo>
                <a:lnTo>
                  <a:pt x="9175" y="66"/>
                </a:lnTo>
                <a:lnTo>
                  <a:pt x="9184" y="68"/>
                </a:lnTo>
                <a:lnTo>
                  <a:pt x="9194" y="66"/>
                </a:lnTo>
                <a:lnTo>
                  <a:pt x="9196" y="56"/>
                </a:lnTo>
                <a:lnTo>
                  <a:pt x="9194" y="46"/>
                </a:lnTo>
                <a:lnTo>
                  <a:pt x="9184" y="44"/>
                </a:lnTo>
                <a:close/>
                <a:moveTo>
                  <a:pt x="9184" y="46"/>
                </a:moveTo>
                <a:lnTo>
                  <a:pt x="9177" y="49"/>
                </a:lnTo>
                <a:lnTo>
                  <a:pt x="9175" y="56"/>
                </a:lnTo>
                <a:lnTo>
                  <a:pt x="9177" y="63"/>
                </a:lnTo>
                <a:lnTo>
                  <a:pt x="9184" y="66"/>
                </a:lnTo>
                <a:lnTo>
                  <a:pt x="9191" y="63"/>
                </a:lnTo>
                <a:lnTo>
                  <a:pt x="9194" y="56"/>
                </a:lnTo>
                <a:lnTo>
                  <a:pt x="9191" y="49"/>
                </a:lnTo>
                <a:lnTo>
                  <a:pt x="9184" y="46"/>
                </a:lnTo>
                <a:close/>
                <a:moveTo>
                  <a:pt x="9184" y="49"/>
                </a:moveTo>
                <a:lnTo>
                  <a:pt x="9177" y="51"/>
                </a:lnTo>
                <a:lnTo>
                  <a:pt x="9177" y="58"/>
                </a:lnTo>
                <a:lnTo>
                  <a:pt x="9184" y="63"/>
                </a:lnTo>
                <a:lnTo>
                  <a:pt x="9191" y="61"/>
                </a:lnTo>
                <a:lnTo>
                  <a:pt x="9191" y="54"/>
                </a:lnTo>
                <a:lnTo>
                  <a:pt x="9184" y="49"/>
                </a:lnTo>
                <a:close/>
                <a:moveTo>
                  <a:pt x="9184" y="51"/>
                </a:moveTo>
                <a:lnTo>
                  <a:pt x="9180" y="54"/>
                </a:lnTo>
                <a:lnTo>
                  <a:pt x="9182" y="61"/>
                </a:lnTo>
                <a:lnTo>
                  <a:pt x="9187" y="61"/>
                </a:lnTo>
                <a:lnTo>
                  <a:pt x="9189" y="54"/>
                </a:lnTo>
                <a:lnTo>
                  <a:pt x="9184" y="51"/>
                </a:lnTo>
                <a:close/>
                <a:moveTo>
                  <a:pt x="9187" y="56"/>
                </a:moveTo>
                <a:lnTo>
                  <a:pt x="9184" y="54"/>
                </a:lnTo>
                <a:lnTo>
                  <a:pt x="9182" y="56"/>
                </a:lnTo>
                <a:lnTo>
                  <a:pt x="9184" y="58"/>
                </a:lnTo>
                <a:lnTo>
                  <a:pt x="9187" y="56"/>
                </a:lnTo>
                <a:close/>
                <a:moveTo>
                  <a:pt x="9184" y="56"/>
                </a:moveTo>
                <a:lnTo>
                  <a:pt x="9184" y="54"/>
                </a:lnTo>
                <a:moveTo>
                  <a:pt x="9184" y="102"/>
                </a:moveTo>
                <a:lnTo>
                  <a:pt x="9355" y="102"/>
                </a:lnTo>
                <a:lnTo>
                  <a:pt x="9355" y="44"/>
                </a:lnTo>
                <a:moveTo>
                  <a:pt x="9355" y="102"/>
                </a:moveTo>
                <a:lnTo>
                  <a:pt x="9527" y="104"/>
                </a:lnTo>
                <a:moveTo>
                  <a:pt x="9527" y="42"/>
                </a:moveTo>
                <a:lnTo>
                  <a:pt x="9518" y="44"/>
                </a:lnTo>
                <a:lnTo>
                  <a:pt x="9511" y="54"/>
                </a:lnTo>
                <a:lnTo>
                  <a:pt x="9511" y="63"/>
                </a:lnTo>
                <a:lnTo>
                  <a:pt x="9518" y="73"/>
                </a:lnTo>
                <a:lnTo>
                  <a:pt x="9527" y="75"/>
                </a:lnTo>
                <a:lnTo>
                  <a:pt x="9537" y="73"/>
                </a:lnTo>
                <a:lnTo>
                  <a:pt x="9544" y="63"/>
                </a:lnTo>
                <a:lnTo>
                  <a:pt x="9544" y="54"/>
                </a:lnTo>
                <a:lnTo>
                  <a:pt x="9537" y="44"/>
                </a:lnTo>
                <a:lnTo>
                  <a:pt x="9527" y="42"/>
                </a:lnTo>
                <a:close/>
                <a:moveTo>
                  <a:pt x="9527" y="44"/>
                </a:moveTo>
                <a:lnTo>
                  <a:pt x="9518" y="46"/>
                </a:lnTo>
                <a:lnTo>
                  <a:pt x="9513" y="56"/>
                </a:lnTo>
                <a:lnTo>
                  <a:pt x="9515" y="66"/>
                </a:lnTo>
                <a:lnTo>
                  <a:pt x="9523" y="73"/>
                </a:lnTo>
                <a:lnTo>
                  <a:pt x="9532" y="73"/>
                </a:lnTo>
                <a:lnTo>
                  <a:pt x="9540" y="66"/>
                </a:lnTo>
                <a:lnTo>
                  <a:pt x="9542" y="56"/>
                </a:lnTo>
                <a:lnTo>
                  <a:pt x="9537" y="46"/>
                </a:lnTo>
                <a:lnTo>
                  <a:pt x="9527" y="44"/>
                </a:lnTo>
                <a:close/>
                <a:moveTo>
                  <a:pt x="9527" y="46"/>
                </a:moveTo>
                <a:lnTo>
                  <a:pt x="9518" y="49"/>
                </a:lnTo>
                <a:lnTo>
                  <a:pt x="9515" y="58"/>
                </a:lnTo>
                <a:lnTo>
                  <a:pt x="9518" y="68"/>
                </a:lnTo>
                <a:lnTo>
                  <a:pt x="9527" y="70"/>
                </a:lnTo>
                <a:lnTo>
                  <a:pt x="9537" y="68"/>
                </a:lnTo>
                <a:lnTo>
                  <a:pt x="9540" y="58"/>
                </a:lnTo>
                <a:lnTo>
                  <a:pt x="9537" y="49"/>
                </a:lnTo>
                <a:lnTo>
                  <a:pt x="9527" y="46"/>
                </a:lnTo>
                <a:close/>
                <a:moveTo>
                  <a:pt x="9527" y="49"/>
                </a:moveTo>
                <a:lnTo>
                  <a:pt x="9520" y="51"/>
                </a:lnTo>
                <a:lnTo>
                  <a:pt x="9518" y="58"/>
                </a:lnTo>
                <a:lnTo>
                  <a:pt x="9520" y="66"/>
                </a:lnTo>
                <a:lnTo>
                  <a:pt x="9527" y="68"/>
                </a:lnTo>
                <a:lnTo>
                  <a:pt x="9535" y="66"/>
                </a:lnTo>
                <a:lnTo>
                  <a:pt x="9537" y="58"/>
                </a:lnTo>
                <a:lnTo>
                  <a:pt x="9535" y="51"/>
                </a:lnTo>
                <a:lnTo>
                  <a:pt x="9527" y="49"/>
                </a:lnTo>
                <a:close/>
                <a:moveTo>
                  <a:pt x="9527" y="51"/>
                </a:moveTo>
                <a:lnTo>
                  <a:pt x="9520" y="54"/>
                </a:lnTo>
                <a:lnTo>
                  <a:pt x="9520" y="61"/>
                </a:lnTo>
                <a:lnTo>
                  <a:pt x="9527" y="66"/>
                </a:lnTo>
                <a:lnTo>
                  <a:pt x="9535" y="63"/>
                </a:lnTo>
                <a:lnTo>
                  <a:pt x="9535" y="56"/>
                </a:lnTo>
                <a:lnTo>
                  <a:pt x="9527" y="51"/>
                </a:lnTo>
                <a:close/>
                <a:moveTo>
                  <a:pt x="9527" y="54"/>
                </a:moveTo>
                <a:lnTo>
                  <a:pt x="9523" y="56"/>
                </a:lnTo>
                <a:lnTo>
                  <a:pt x="9525" y="63"/>
                </a:lnTo>
                <a:lnTo>
                  <a:pt x="9530" y="63"/>
                </a:lnTo>
                <a:lnTo>
                  <a:pt x="9532" y="56"/>
                </a:lnTo>
                <a:lnTo>
                  <a:pt x="9527" y="54"/>
                </a:lnTo>
                <a:close/>
                <a:moveTo>
                  <a:pt x="9530" y="58"/>
                </a:moveTo>
                <a:lnTo>
                  <a:pt x="9527" y="56"/>
                </a:lnTo>
                <a:lnTo>
                  <a:pt x="9525" y="58"/>
                </a:lnTo>
                <a:lnTo>
                  <a:pt x="9527" y="61"/>
                </a:lnTo>
                <a:lnTo>
                  <a:pt x="9530" y="58"/>
                </a:lnTo>
                <a:close/>
                <a:moveTo>
                  <a:pt x="9527" y="58"/>
                </a:moveTo>
                <a:lnTo>
                  <a:pt x="9527" y="56"/>
                </a:lnTo>
                <a:moveTo>
                  <a:pt x="9527" y="104"/>
                </a:moveTo>
                <a:lnTo>
                  <a:pt x="9698" y="104"/>
                </a:lnTo>
                <a:lnTo>
                  <a:pt x="9698" y="46"/>
                </a:lnTo>
                <a:moveTo>
                  <a:pt x="9698" y="104"/>
                </a:moveTo>
                <a:lnTo>
                  <a:pt x="9871" y="104"/>
                </a:lnTo>
                <a:moveTo>
                  <a:pt x="9871" y="42"/>
                </a:moveTo>
                <a:lnTo>
                  <a:pt x="9861" y="44"/>
                </a:lnTo>
                <a:lnTo>
                  <a:pt x="9854" y="54"/>
                </a:lnTo>
                <a:lnTo>
                  <a:pt x="9854" y="63"/>
                </a:lnTo>
                <a:lnTo>
                  <a:pt x="9861" y="73"/>
                </a:lnTo>
                <a:lnTo>
                  <a:pt x="9871" y="75"/>
                </a:lnTo>
                <a:lnTo>
                  <a:pt x="9880" y="73"/>
                </a:lnTo>
                <a:lnTo>
                  <a:pt x="9887" y="63"/>
                </a:lnTo>
                <a:lnTo>
                  <a:pt x="9887" y="54"/>
                </a:lnTo>
                <a:lnTo>
                  <a:pt x="9880" y="44"/>
                </a:lnTo>
                <a:lnTo>
                  <a:pt x="9871" y="42"/>
                </a:lnTo>
                <a:close/>
                <a:moveTo>
                  <a:pt x="9871" y="44"/>
                </a:moveTo>
                <a:lnTo>
                  <a:pt x="9861" y="46"/>
                </a:lnTo>
                <a:lnTo>
                  <a:pt x="9856" y="56"/>
                </a:lnTo>
                <a:lnTo>
                  <a:pt x="9859" y="66"/>
                </a:lnTo>
                <a:lnTo>
                  <a:pt x="9866" y="73"/>
                </a:lnTo>
                <a:lnTo>
                  <a:pt x="9875" y="73"/>
                </a:lnTo>
                <a:lnTo>
                  <a:pt x="9883" y="66"/>
                </a:lnTo>
                <a:lnTo>
                  <a:pt x="9885" y="56"/>
                </a:lnTo>
                <a:lnTo>
                  <a:pt x="9880" y="46"/>
                </a:lnTo>
                <a:lnTo>
                  <a:pt x="9871" y="44"/>
                </a:lnTo>
                <a:close/>
                <a:moveTo>
                  <a:pt x="9871" y="46"/>
                </a:moveTo>
                <a:lnTo>
                  <a:pt x="9861" y="49"/>
                </a:lnTo>
                <a:lnTo>
                  <a:pt x="9859" y="58"/>
                </a:lnTo>
                <a:lnTo>
                  <a:pt x="9861" y="68"/>
                </a:lnTo>
                <a:lnTo>
                  <a:pt x="9871" y="70"/>
                </a:lnTo>
                <a:lnTo>
                  <a:pt x="9880" y="68"/>
                </a:lnTo>
                <a:lnTo>
                  <a:pt x="9883" y="58"/>
                </a:lnTo>
                <a:lnTo>
                  <a:pt x="9880" y="49"/>
                </a:lnTo>
                <a:lnTo>
                  <a:pt x="9871" y="46"/>
                </a:lnTo>
                <a:close/>
                <a:moveTo>
                  <a:pt x="9871" y="49"/>
                </a:moveTo>
                <a:lnTo>
                  <a:pt x="9864" y="51"/>
                </a:lnTo>
                <a:lnTo>
                  <a:pt x="9861" y="58"/>
                </a:lnTo>
                <a:lnTo>
                  <a:pt x="9864" y="66"/>
                </a:lnTo>
                <a:lnTo>
                  <a:pt x="9871" y="68"/>
                </a:lnTo>
                <a:lnTo>
                  <a:pt x="9878" y="66"/>
                </a:lnTo>
                <a:lnTo>
                  <a:pt x="9880" y="58"/>
                </a:lnTo>
                <a:lnTo>
                  <a:pt x="9878" y="51"/>
                </a:lnTo>
                <a:lnTo>
                  <a:pt x="9871" y="49"/>
                </a:lnTo>
                <a:close/>
                <a:moveTo>
                  <a:pt x="9871" y="51"/>
                </a:moveTo>
                <a:lnTo>
                  <a:pt x="9864" y="54"/>
                </a:lnTo>
                <a:lnTo>
                  <a:pt x="9864" y="61"/>
                </a:lnTo>
                <a:lnTo>
                  <a:pt x="9871" y="66"/>
                </a:lnTo>
                <a:lnTo>
                  <a:pt x="9878" y="63"/>
                </a:lnTo>
                <a:lnTo>
                  <a:pt x="9878" y="56"/>
                </a:lnTo>
                <a:lnTo>
                  <a:pt x="9871" y="51"/>
                </a:lnTo>
                <a:close/>
                <a:moveTo>
                  <a:pt x="9871" y="54"/>
                </a:moveTo>
                <a:lnTo>
                  <a:pt x="9866" y="56"/>
                </a:lnTo>
                <a:lnTo>
                  <a:pt x="9868" y="63"/>
                </a:lnTo>
                <a:lnTo>
                  <a:pt x="9873" y="63"/>
                </a:lnTo>
                <a:lnTo>
                  <a:pt x="9875" y="56"/>
                </a:lnTo>
                <a:lnTo>
                  <a:pt x="9871" y="54"/>
                </a:lnTo>
                <a:close/>
                <a:moveTo>
                  <a:pt x="9873" y="58"/>
                </a:moveTo>
                <a:lnTo>
                  <a:pt x="9871" y="56"/>
                </a:lnTo>
                <a:lnTo>
                  <a:pt x="9868" y="58"/>
                </a:lnTo>
                <a:lnTo>
                  <a:pt x="9871" y="61"/>
                </a:lnTo>
                <a:lnTo>
                  <a:pt x="9873" y="58"/>
                </a:lnTo>
                <a:close/>
                <a:moveTo>
                  <a:pt x="9871" y="58"/>
                </a:moveTo>
                <a:lnTo>
                  <a:pt x="9871" y="56"/>
                </a:lnTo>
                <a:moveTo>
                  <a:pt x="9871" y="104"/>
                </a:moveTo>
                <a:lnTo>
                  <a:pt x="9957" y="106"/>
                </a:lnTo>
                <a:lnTo>
                  <a:pt x="10041" y="106"/>
                </a:lnTo>
                <a:lnTo>
                  <a:pt x="10044" y="49"/>
                </a:lnTo>
                <a:moveTo>
                  <a:pt x="10041" y="106"/>
                </a:moveTo>
                <a:lnTo>
                  <a:pt x="10214" y="106"/>
                </a:lnTo>
                <a:moveTo>
                  <a:pt x="10214" y="44"/>
                </a:moveTo>
                <a:lnTo>
                  <a:pt x="10204" y="46"/>
                </a:lnTo>
                <a:lnTo>
                  <a:pt x="10197" y="56"/>
                </a:lnTo>
                <a:lnTo>
                  <a:pt x="10197" y="66"/>
                </a:lnTo>
                <a:lnTo>
                  <a:pt x="10204" y="75"/>
                </a:lnTo>
                <a:lnTo>
                  <a:pt x="10214" y="78"/>
                </a:lnTo>
                <a:lnTo>
                  <a:pt x="10224" y="75"/>
                </a:lnTo>
                <a:lnTo>
                  <a:pt x="10231" y="66"/>
                </a:lnTo>
                <a:lnTo>
                  <a:pt x="10231" y="56"/>
                </a:lnTo>
                <a:lnTo>
                  <a:pt x="10224" y="46"/>
                </a:lnTo>
                <a:lnTo>
                  <a:pt x="10214" y="44"/>
                </a:lnTo>
                <a:close/>
                <a:moveTo>
                  <a:pt x="10214" y="46"/>
                </a:moveTo>
                <a:lnTo>
                  <a:pt x="10204" y="49"/>
                </a:lnTo>
                <a:lnTo>
                  <a:pt x="10200" y="58"/>
                </a:lnTo>
                <a:lnTo>
                  <a:pt x="10202" y="68"/>
                </a:lnTo>
                <a:lnTo>
                  <a:pt x="10209" y="75"/>
                </a:lnTo>
                <a:lnTo>
                  <a:pt x="10219" y="75"/>
                </a:lnTo>
                <a:lnTo>
                  <a:pt x="10226" y="68"/>
                </a:lnTo>
                <a:lnTo>
                  <a:pt x="10228" y="58"/>
                </a:lnTo>
                <a:lnTo>
                  <a:pt x="10224" y="49"/>
                </a:lnTo>
                <a:lnTo>
                  <a:pt x="10214" y="46"/>
                </a:lnTo>
                <a:close/>
                <a:moveTo>
                  <a:pt x="10214" y="49"/>
                </a:moveTo>
                <a:lnTo>
                  <a:pt x="10204" y="51"/>
                </a:lnTo>
                <a:lnTo>
                  <a:pt x="10202" y="61"/>
                </a:lnTo>
                <a:lnTo>
                  <a:pt x="10204" y="70"/>
                </a:lnTo>
                <a:lnTo>
                  <a:pt x="10214" y="73"/>
                </a:lnTo>
                <a:lnTo>
                  <a:pt x="10224" y="70"/>
                </a:lnTo>
                <a:lnTo>
                  <a:pt x="10226" y="61"/>
                </a:lnTo>
                <a:lnTo>
                  <a:pt x="10224" y="51"/>
                </a:lnTo>
                <a:lnTo>
                  <a:pt x="10214" y="49"/>
                </a:lnTo>
                <a:close/>
                <a:moveTo>
                  <a:pt x="10214" y="51"/>
                </a:moveTo>
                <a:lnTo>
                  <a:pt x="10207" y="54"/>
                </a:lnTo>
                <a:lnTo>
                  <a:pt x="10204" y="61"/>
                </a:lnTo>
                <a:lnTo>
                  <a:pt x="10207" y="68"/>
                </a:lnTo>
                <a:lnTo>
                  <a:pt x="10214" y="70"/>
                </a:lnTo>
                <a:lnTo>
                  <a:pt x="10221" y="68"/>
                </a:lnTo>
                <a:lnTo>
                  <a:pt x="10224" y="61"/>
                </a:lnTo>
                <a:lnTo>
                  <a:pt x="10221" y="54"/>
                </a:lnTo>
                <a:lnTo>
                  <a:pt x="10214" y="51"/>
                </a:lnTo>
                <a:close/>
                <a:moveTo>
                  <a:pt x="10214" y="54"/>
                </a:moveTo>
                <a:lnTo>
                  <a:pt x="10207" y="56"/>
                </a:lnTo>
                <a:lnTo>
                  <a:pt x="10207" y="63"/>
                </a:lnTo>
                <a:lnTo>
                  <a:pt x="10214" y="68"/>
                </a:lnTo>
                <a:lnTo>
                  <a:pt x="10221" y="66"/>
                </a:lnTo>
                <a:lnTo>
                  <a:pt x="10221" y="58"/>
                </a:lnTo>
                <a:lnTo>
                  <a:pt x="10214" y="54"/>
                </a:lnTo>
                <a:close/>
                <a:moveTo>
                  <a:pt x="10214" y="56"/>
                </a:moveTo>
                <a:lnTo>
                  <a:pt x="10209" y="58"/>
                </a:lnTo>
                <a:lnTo>
                  <a:pt x="10211" y="66"/>
                </a:lnTo>
                <a:lnTo>
                  <a:pt x="10216" y="66"/>
                </a:lnTo>
                <a:lnTo>
                  <a:pt x="10219" y="58"/>
                </a:lnTo>
                <a:lnTo>
                  <a:pt x="10214" y="56"/>
                </a:lnTo>
                <a:close/>
                <a:moveTo>
                  <a:pt x="10216" y="61"/>
                </a:moveTo>
                <a:lnTo>
                  <a:pt x="10214" y="58"/>
                </a:lnTo>
                <a:lnTo>
                  <a:pt x="10211" y="61"/>
                </a:lnTo>
                <a:lnTo>
                  <a:pt x="10214" y="63"/>
                </a:lnTo>
                <a:lnTo>
                  <a:pt x="10216" y="61"/>
                </a:lnTo>
                <a:close/>
                <a:moveTo>
                  <a:pt x="10214" y="61"/>
                </a:moveTo>
                <a:lnTo>
                  <a:pt x="10214" y="58"/>
                </a:lnTo>
                <a:moveTo>
                  <a:pt x="10214" y="106"/>
                </a:moveTo>
                <a:lnTo>
                  <a:pt x="10300" y="109"/>
                </a:lnTo>
                <a:lnTo>
                  <a:pt x="10387" y="109"/>
                </a:lnTo>
                <a:lnTo>
                  <a:pt x="10387" y="51"/>
                </a:lnTo>
                <a:moveTo>
                  <a:pt x="10387" y="109"/>
                </a:moveTo>
                <a:lnTo>
                  <a:pt x="10557" y="109"/>
                </a:lnTo>
                <a:moveTo>
                  <a:pt x="10557" y="46"/>
                </a:moveTo>
                <a:lnTo>
                  <a:pt x="10547" y="49"/>
                </a:lnTo>
                <a:lnTo>
                  <a:pt x="10540" y="58"/>
                </a:lnTo>
                <a:lnTo>
                  <a:pt x="10540" y="68"/>
                </a:lnTo>
                <a:lnTo>
                  <a:pt x="10547" y="78"/>
                </a:lnTo>
                <a:lnTo>
                  <a:pt x="10557" y="80"/>
                </a:lnTo>
                <a:lnTo>
                  <a:pt x="10567" y="78"/>
                </a:lnTo>
                <a:lnTo>
                  <a:pt x="10574" y="68"/>
                </a:lnTo>
                <a:lnTo>
                  <a:pt x="10574" y="58"/>
                </a:lnTo>
                <a:lnTo>
                  <a:pt x="10567" y="49"/>
                </a:lnTo>
                <a:lnTo>
                  <a:pt x="10557" y="46"/>
                </a:lnTo>
                <a:close/>
                <a:moveTo>
                  <a:pt x="10557" y="49"/>
                </a:moveTo>
                <a:lnTo>
                  <a:pt x="10547" y="51"/>
                </a:lnTo>
                <a:lnTo>
                  <a:pt x="10543" y="61"/>
                </a:lnTo>
                <a:lnTo>
                  <a:pt x="10545" y="70"/>
                </a:lnTo>
                <a:lnTo>
                  <a:pt x="10552" y="78"/>
                </a:lnTo>
                <a:lnTo>
                  <a:pt x="10562" y="78"/>
                </a:lnTo>
                <a:lnTo>
                  <a:pt x="10569" y="70"/>
                </a:lnTo>
                <a:lnTo>
                  <a:pt x="10571" y="61"/>
                </a:lnTo>
                <a:lnTo>
                  <a:pt x="10567" y="51"/>
                </a:lnTo>
                <a:lnTo>
                  <a:pt x="10557" y="49"/>
                </a:lnTo>
                <a:close/>
                <a:moveTo>
                  <a:pt x="10557" y="51"/>
                </a:moveTo>
                <a:lnTo>
                  <a:pt x="10547" y="54"/>
                </a:lnTo>
                <a:lnTo>
                  <a:pt x="10545" y="63"/>
                </a:lnTo>
                <a:lnTo>
                  <a:pt x="10547" y="73"/>
                </a:lnTo>
                <a:lnTo>
                  <a:pt x="10557" y="75"/>
                </a:lnTo>
                <a:lnTo>
                  <a:pt x="10567" y="73"/>
                </a:lnTo>
                <a:lnTo>
                  <a:pt x="10569" y="63"/>
                </a:lnTo>
                <a:lnTo>
                  <a:pt x="10567" y="54"/>
                </a:lnTo>
                <a:lnTo>
                  <a:pt x="10557" y="51"/>
                </a:lnTo>
                <a:close/>
                <a:moveTo>
                  <a:pt x="10557" y="54"/>
                </a:moveTo>
                <a:lnTo>
                  <a:pt x="10550" y="56"/>
                </a:lnTo>
                <a:lnTo>
                  <a:pt x="10547" y="63"/>
                </a:lnTo>
                <a:lnTo>
                  <a:pt x="10550" y="70"/>
                </a:lnTo>
                <a:lnTo>
                  <a:pt x="10557" y="73"/>
                </a:lnTo>
                <a:lnTo>
                  <a:pt x="10564" y="70"/>
                </a:lnTo>
                <a:lnTo>
                  <a:pt x="10567" y="63"/>
                </a:lnTo>
                <a:lnTo>
                  <a:pt x="10564" y="56"/>
                </a:lnTo>
                <a:lnTo>
                  <a:pt x="10557" y="54"/>
                </a:lnTo>
                <a:close/>
                <a:moveTo>
                  <a:pt x="10557" y="56"/>
                </a:moveTo>
                <a:lnTo>
                  <a:pt x="10550" y="58"/>
                </a:lnTo>
                <a:lnTo>
                  <a:pt x="10550" y="66"/>
                </a:lnTo>
                <a:lnTo>
                  <a:pt x="10557" y="70"/>
                </a:lnTo>
                <a:lnTo>
                  <a:pt x="10564" y="68"/>
                </a:lnTo>
                <a:lnTo>
                  <a:pt x="10564" y="61"/>
                </a:lnTo>
                <a:lnTo>
                  <a:pt x="10557" y="56"/>
                </a:lnTo>
                <a:close/>
                <a:moveTo>
                  <a:pt x="10557" y="58"/>
                </a:moveTo>
                <a:lnTo>
                  <a:pt x="10552" y="61"/>
                </a:lnTo>
                <a:lnTo>
                  <a:pt x="10555" y="68"/>
                </a:lnTo>
                <a:lnTo>
                  <a:pt x="10560" y="68"/>
                </a:lnTo>
                <a:lnTo>
                  <a:pt x="10562" y="61"/>
                </a:lnTo>
                <a:lnTo>
                  <a:pt x="10557" y="58"/>
                </a:lnTo>
                <a:close/>
                <a:moveTo>
                  <a:pt x="10560" y="63"/>
                </a:moveTo>
                <a:lnTo>
                  <a:pt x="10557" y="61"/>
                </a:lnTo>
                <a:lnTo>
                  <a:pt x="10555" y="63"/>
                </a:lnTo>
                <a:lnTo>
                  <a:pt x="10557" y="66"/>
                </a:lnTo>
                <a:lnTo>
                  <a:pt x="10560" y="63"/>
                </a:lnTo>
                <a:close/>
                <a:moveTo>
                  <a:pt x="10557" y="63"/>
                </a:moveTo>
                <a:lnTo>
                  <a:pt x="10557" y="61"/>
                </a:lnTo>
                <a:moveTo>
                  <a:pt x="10557" y="109"/>
                </a:moveTo>
                <a:lnTo>
                  <a:pt x="10644" y="109"/>
                </a:lnTo>
                <a:lnTo>
                  <a:pt x="10730" y="111"/>
                </a:lnTo>
                <a:lnTo>
                  <a:pt x="10730" y="54"/>
                </a:lnTo>
                <a:moveTo>
                  <a:pt x="10730" y="111"/>
                </a:moveTo>
                <a:lnTo>
                  <a:pt x="10900" y="111"/>
                </a:lnTo>
                <a:moveTo>
                  <a:pt x="10900" y="49"/>
                </a:moveTo>
                <a:lnTo>
                  <a:pt x="10891" y="51"/>
                </a:lnTo>
                <a:lnTo>
                  <a:pt x="10884" y="61"/>
                </a:lnTo>
                <a:lnTo>
                  <a:pt x="10884" y="70"/>
                </a:lnTo>
                <a:lnTo>
                  <a:pt x="10891" y="80"/>
                </a:lnTo>
                <a:lnTo>
                  <a:pt x="10900" y="82"/>
                </a:lnTo>
                <a:lnTo>
                  <a:pt x="10910" y="80"/>
                </a:lnTo>
                <a:lnTo>
                  <a:pt x="10917" y="70"/>
                </a:lnTo>
                <a:lnTo>
                  <a:pt x="10917" y="61"/>
                </a:lnTo>
                <a:lnTo>
                  <a:pt x="10910" y="51"/>
                </a:lnTo>
                <a:lnTo>
                  <a:pt x="10900" y="49"/>
                </a:lnTo>
                <a:close/>
                <a:moveTo>
                  <a:pt x="10900" y="51"/>
                </a:moveTo>
                <a:lnTo>
                  <a:pt x="10891" y="54"/>
                </a:lnTo>
                <a:lnTo>
                  <a:pt x="10886" y="63"/>
                </a:lnTo>
                <a:lnTo>
                  <a:pt x="10888" y="73"/>
                </a:lnTo>
                <a:lnTo>
                  <a:pt x="10895" y="80"/>
                </a:lnTo>
                <a:lnTo>
                  <a:pt x="10905" y="80"/>
                </a:lnTo>
                <a:lnTo>
                  <a:pt x="10912" y="73"/>
                </a:lnTo>
                <a:lnTo>
                  <a:pt x="10915" y="63"/>
                </a:lnTo>
                <a:lnTo>
                  <a:pt x="10910" y="54"/>
                </a:lnTo>
                <a:lnTo>
                  <a:pt x="10900" y="51"/>
                </a:lnTo>
                <a:close/>
                <a:moveTo>
                  <a:pt x="10900" y="54"/>
                </a:moveTo>
                <a:lnTo>
                  <a:pt x="10891" y="56"/>
                </a:lnTo>
                <a:lnTo>
                  <a:pt x="10888" y="66"/>
                </a:lnTo>
                <a:lnTo>
                  <a:pt x="10891" y="75"/>
                </a:lnTo>
                <a:lnTo>
                  <a:pt x="10900" y="78"/>
                </a:lnTo>
                <a:lnTo>
                  <a:pt x="10910" y="75"/>
                </a:lnTo>
                <a:lnTo>
                  <a:pt x="10912" y="66"/>
                </a:lnTo>
                <a:lnTo>
                  <a:pt x="10910" y="56"/>
                </a:lnTo>
                <a:lnTo>
                  <a:pt x="10900" y="54"/>
                </a:lnTo>
                <a:close/>
                <a:moveTo>
                  <a:pt x="10900" y="56"/>
                </a:moveTo>
                <a:lnTo>
                  <a:pt x="10893" y="58"/>
                </a:lnTo>
                <a:lnTo>
                  <a:pt x="10891" y="66"/>
                </a:lnTo>
                <a:lnTo>
                  <a:pt x="10893" y="73"/>
                </a:lnTo>
                <a:lnTo>
                  <a:pt x="10900" y="75"/>
                </a:lnTo>
                <a:lnTo>
                  <a:pt x="10907" y="73"/>
                </a:lnTo>
                <a:lnTo>
                  <a:pt x="10910" y="66"/>
                </a:lnTo>
                <a:lnTo>
                  <a:pt x="10907" y="58"/>
                </a:lnTo>
                <a:lnTo>
                  <a:pt x="10900" y="56"/>
                </a:lnTo>
                <a:close/>
                <a:moveTo>
                  <a:pt x="10900" y="58"/>
                </a:moveTo>
                <a:lnTo>
                  <a:pt x="10893" y="61"/>
                </a:lnTo>
                <a:lnTo>
                  <a:pt x="10893" y="68"/>
                </a:lnTo>
                <a:lnTo>
                  <a:pt x="10900" y="73"/>
                </a:lnTo>
                <a:lnTo>
                  <a:pt x="10907" y="70"/>
                </a:lnTo>
                <a:lnTo>
                  <a:pt x="10907" y="63"/>
                </a:lnTo>
                <a:lnTo>
                  <a:pt x="10900" y="58"/>
                </a:lnTo>
                <a:close/>
                <a:moveTo>
                  <a:pt x="10900" y="61"/>
                </a:moveTo>
                <a:lnTo>
                  <a:pt x="10895" y="63"/>
                </a:lnTo>
                <a:lnTo>
                  <a:pt x="10898" y="70"/>
                </a:lnTo>
                <a:lnTo>
                  <a:pt x="10903" y="70"/>
                </a:lnTo>
                <a:lnTo>
                  <a:pt x="10905" y="63"/>
                </a:lnTo>
                <a:lnTo>
                  <a:pt x="10900" y="61"/>
                </a:lnTo>
                <a:close/>
                <a:moveTo>
                  <a:pt x="10903" y="66"/>
                </a:moveTo>
                <a:lnTo>
                  <a:pt x="10900" y="63"/>
                </a:lnTo>
                <a:lnTo>
                  <a:pt x="10898" y="66"/>
                </a:lnTo>
                <a:lnTo>
                  <a:pt x="10900" y="68"/>
                </a:lnTo>
                <a:lnTo>
                  <a:pt x="10903" y="66"/>
                </a:lnTo>
                <a:close/>
                <a:moveTo>
                  <a:pt x="10900" y="66"/>
                </a:moveTo>
                <a:lnTo>
                  <a:pt x="10900" y="63"/>
                </a:lnTo>
                <a:moveTo>
                  <a:pt x="10900" y="111"/>
                </a:moveTo>
                <a:lnTo>
                  <a:pt x="10987" y="111"/>
                </a:lnTo>
                <a:lnTo>
                  <a:pt x="11073" y="114"/>
                </a:lnTo>
                <a:lnTo>
                  <a:pt x="11073" y="56"/>
                </a:lnTo>
                <a:moveTo>
                  <a:pt x="11073" y="114"/>
                </a:moveTo>
                <a:lnTo>
                  <a:pt x="11244" y="114"/>
                </a:lnTo>
                <a:moveTo>
                  <a:pt x="11244" y="51"/>
                </a:moveTo>
                <a:lnTo>
                  <a:pt x="11234" y="54"/>
                </a:lnTo>
                <a:lnTo>
                  <a:pt x="11227" y="63"/>
                </a:lnTo>
                <a:lnTo>
                  <a:pt x="11227" y="73"/>
                </a:lnTo>
                <a:lnTo>
                  <a:pt x="11234" y="82"/>
                </a:lnTo>
                <a:lnTo>
                  <a:pt x="11244" y="85"/>
                </a:lnTo>
                <a:lnTo>
                  <a:pt x="11253" y="82"/>
                </a:lnTo>
                <a:lnTo>
                  <a:pt x="11260" y="73"/>
                </a:lnTo>
                <a:lnTo>
                  <a:pt x="11260" y="63"/>
                </a:lnTo>
                <a:lnTo>
                  <a:pt x="11253" y="54"/>
                </a:lnTo>
                <a:lnTo>
                  <a:pt x="11244" y="51"/>
                </a:lnTo>
                <a:close/>
                <a:moveTo>
                  <a:pt x="11244" y="54"/>
                </a:moveTo>
                <a:lnTo>
                  <a:pt x="11234" y="56"/>
                </a:lnTo>
                <a:lnTo>
                  <a:pt x="11229" y="66"/>
                </a:lnTo>
                <a:lnTo>
                  <a:pt x="11231" y="75"/>
                </a:lnTo>
                <a:lnTo>
                  <a:pt x="11239" y="82"/>
                </a:lnTo>
                <a:lnTo>
                  <a:pt x="11248" y="82"/>
                </a:lnTo>
                <a:lnTo>
                  <a:pt x="11255" y="75"/>
                </a:lnTo>
                <a:lnTo>
                  <a:pt x="11258" y="66"/>
                </a:lnTo>
                <a:lnTo>
                  <a:pt x="11253" y="56"/>
                </a:lnTo>
                <a:lnTo>
                  <a:pt x="11244" y="54"/>
                </a:lnTo>
                <a:close/>
                <a:moveTo>
                  <a:pt x="11244" y="56"/>
                </a:moveTo>
                <a:lnTo>
                  <a:pt x="11234" y="58"/>
                </a:lnTo>
                <a:lnTo>
                  <a:pt x="11231" y="68"/>
                </a:lnTo>
                <a:lnTo>
                  <a:pt x="11234" y="78"/>
                </a:lnTo>
                <a:lnTo>
                  <a:pt x="11244" y="80"/>
                </a:lnTo>
                <a:lnTo>
                  <a:pt x="11253" y="78"/>
                </a:lnTo>
                <a:lnTo>
                  <a:pt x="11255" y="68"/>
                </a:lnTo>
                <a:lnTo>
                  <a:pt x="11253" y="58"/>
                </a:lnTo>
                <a:lnTo>
                  <a:pt x="11244" y="56"/>
                </a:lnTo>
                <a:close/>
                <a:moveTo>
                  <a:pt x="11244" y="58"/>
                </a:moveTo>
                <a:lnTo>
                  <a:pt x="11236" y="61"/>
                </a:lnTo>
                <a:lnTo>
                  <a:pt x="11234" y="68"/>
                </a:lnTo>
                <a:lnTo>
                  <a:pt x="11236" y="75"/>
                </a:lnTo>
                <a:lnTo>
                  <a:pt x="11244" y="78"/>
                </a:lnTo>
                <a:lnTo>
                  <a:pt x="11251" y="75"/>
                </a:lnTo>
                <a:lnTo>
                  <a:pt x="11253" y="68"/>
                </a:lnTo>
                <a:lnTo>
                  <a:pt x="11251" y="61"/>
                </a:lnTo>
                <a:lnTo>
                  <a:pt x="11244" y="58"/>
                </a:lnTo>
                <a:close/>
                <a:moveTo>
                  <a:pt x="11244" y="61"/>
                </a:moveTo>
                <a:lnTo>
                  <a:pt x="11236" y="63"/>
                </a:lnTo>
                <a:lnTo>
                  <a:pt x="11236" y="70"/>
                </a:lnTo>
                <a:lnTo>
                  <a:pt x="11244" y="75"/>
                </a:lnTo>
                <a:lnTo>
                  <a:pt x="11251" y="73"/>
                </a:lnTo>
                <a:lnTo>
                  <a:pt x="11251" y="66"/>
                </a:lnTo>
                <a:lnTo>
                  <a:pt x="11244" y="61"/>
                </a:lnTo>
                <a:close/>
                <a:moveTo>
                  <a:pt x="11244" y="63"/>
                </a:moveTo>
                <a:lnTo>
                  <a:pt x="11239" y="66"/>
                </a:lnTo>
                <a:lnTo>
                  <a:pt x="11241" y="73"/>
                </a:lnTo>
                <a:lnTo>
                  <a:pt x="11246" y="73"/>
                </a:lnTo>
                <a:lnTo>
                  <a:pt x="11248" y="66"/>
                </a:lnTo>
                <a:lnTo>
                  <a:pt x="11244" y="63"/>
                </a:lnTo>
                <a:close/>
                <a:moveTo>
                  <a:pt x="11246" y="68"/>
                </a:moveTo>
                <a:lnTo>
                  <a:pt x="11244" y="66"/>
                </a:lnTo>
                <a:lnTo>
                  <a:pt x="11241" y="68"/>
                </a:lnTo>
                <a:lnTo>
                  <a:pt x="11244" y="70"/>
                </a:lnTo>
                <a:lnTo>
                  <a:pt x="11246" y="68"/>
                </a:lnTo>
                <a:close/>
                <a:moveTo>
                  <a:pt x="11244" y="68"/>
                </a:moveTo>
                <a:lnTo>
                  <a:pt x="11244" y="66"/>
                </a:lnTo>
                <a:moveTo>
                  <a:pt x="11244" y="114"/>
                </a:moveTo>
                <a:lnTo>
                  <a:pt x="11416" y="114"/>
                </a:lnTo>
                <a:lnTo>
                  <a:pt x="11416" y="58"/>
                </a:lnTo>
                <a:moveTo>
                  <a:pt x="11416" y="114"/>
                </a:moveTo>
                <a:lnTo>
                  <a:pt x="11587" y="116"/>
                </a:lnTo>
                <a:moveTo>
                  <a:pt x="11589" y="54"/>
                </a:moveTo>
                <a:lnTo>
                  <a:pt x="11580" y="56"/>
                </a:lnTo>
                <a:lnTo>
                  <a:pt x="11572" y="66"/>
                </a:lnTo>
                <a:lnTo>
                  <a:pt x="11572" y="75"/>
                </a:lnTo>
                <a:lnTo>
                  <a:pt x="11580" y="85"/>
                </a:lnTo>
                <a:lnTo>
                  <a:pt x="11589" y="87"/>
                </a:lnTo>
                <a:lnTo>
                  <a:pt x="11599" y="85"/>
                </a:lnTo>
                <a:lnTo>
                  <a:pt x="11606" y="75"/>
                </a:lnTo>
                <a:lnTo>
                  <a:pt x="11606" y="66"/>
                </a:lnTo>
                <a:lnTo>
                  <a:pt x="11599" y="56"/>
                </a:lnTo>
                <a:lnTo>
                  <a:pt x="11589" y="54"/>
                </a:lnTo>
                <a:close/>
                <a:moveTo>
                  <a:pt x="11589" y="56"/>
                </a:moveTo>
                <a:lnTo>
                  <a:pt x="11580" y="58"/>
                </a:lnTo>
                <a:lnTo>
                  <a:pt x="11575" y="68"/>
                </a:lnTo>
                <a:lnTo>
                  <a:pt x="11577" y="78"/>
                </a:lnTo>
                <a:lnTo>
                  <a:pt x="11584" y="85"/>
                </a:lnTo>
                <a:lnTo>
                  <a:pt x="11594" y="85"/>
                </a:lnTo>
                <a:lnTo>
                  <a:pt x="11601" y="78"/>
                </a:lnTo>
                <a:lnTo>
                  <a:pt x="11604" y="68"/>
                </a:lnTo>
                <a:lnTo>
                  <a:pt x="11599" y="58"/>
                </a:lnTo>
                <a:lnTo>
                  <a:pt x="11589" y="56"/>
                </a:lnTo>
                <a:close/>
                <a:moveTo>
                  <a:pt x="11589" y="58"/>
                </a:moveTo>
                <a:lnTo>
                  <a:pt x="11580" y="61"/>
                </a:lnTo>
                <a:lnTo>
                  <a:pt x="11577" y="70"/>
                </a:lnTo>
                <a:lnTo>
                  <a:pt x="11580" y="80"/>
                </a:lnTo>
                <a:lnTo>
                  <a:pt x="11589" y="82"/>
                </a:lnTo>
                <a:lnTo>
                  <a:pt x="11599" y="80"/>
                </a:lnTo>
                <a:lnTo>
                  <a:pt x="11601" y="70"/>
                </a:lnTo>
                <a:lnTo>
                  <a:pt x="11599" y="61"/>
                </a:lnTo>
                <a:lnTo>
                  <a:pt x="11589" y="58"/>
                </a:lnTo>
                <a:close/>
                <a:moveTo>
                  <a:pt x="11589" y="61"/>
                </a:moveTo>
                <a:lnTo>
                  <a:pt x="11582" y="63"/>
                </a:lnTo>
                <a:lnTo>
                  <a:pt x="11580" y="70"/>
                </a:lnTo>
                <a:lnTo>
                  <a:pt x="11582" y="78"/>
                </a:lnTo>
                <a:lnTo>
                  <a:pt x="11589" y="80"/>
                </a:lnTo>
                <a:lnTo>
                  <a:pt x="11596" y="78"/>
                </a:lnTo>
                <a:lnTo>
                  <a:pt x="11599" y="70"/>
                </a:lnTo>
                <a:lnTo>
                  <a:pt x="11596" y="63"/>
                </a:lnTo>
                <a:lnTo>
                  <a:pt x="11589" y="61"/>
                </a:lnTo>
                <a:close/>
                <a:moveTo>
                  <a:pt x="11589" y="63"/>
                </a:moveTo>
                <a:lnTo>
                  <a:pt x="11582" y="66"/>
                </a:lnTo>
                <a:lnTo>
                  <a:pt x="11582" y="73"/>
                </a:lnTo>
                <a:lnTo>
                  <a:pt x="11589" y="78"/>
                </a:lnTo>
                <a:lnTo>
                  <a:pt x="11596" y="75"/>
                </a:lnTo>
                <a:lnTo>
                  <a:pt x="11596" y="68"/>
                </a:lnTo>
                <a:lnTo>
                  <a:pt x="11589" y="63"/>
                </a:lnTo>
                <a:close/>
                <a:moveTo>
                  <a:pt x="11589" y="66"/>
                </a:moveTo>
                <a:lnTo>
                  <a:pt x="11584" y="68"/>
                </a:lnTo>
                <a:lnTo>
                  <a:pt x="11587" y="75"/>
                </a:lnTo>
                <a:lnTo>
                  <a:pt x="11591" y="75"/>
                </a:lnTo>
                <a:lnTo>
                  <a:pt x="11594" y="68"/>
                </a:lnTo>
                <a:lnTo>
                  <a:pt x="11589" y="66"/>
                </a:lnTo>
                <a:close/>
                <a:moveTo>
                  <a:pt x="11591" y="70"/>
                </a:moveTo>
                <a:lnTo>
                  <a:pt x="11589" y="68"/>
                </a:lnTo>
                <a:lnTo>
                  <a:pt x="11587" y="70"/>
                </a:lnTo>
                <a:lnTo>
                  <a:pt x="11589" y="73"/>
                </a:lnTo>
                <a:lnTo>
                  <a:pt x="11591" y="70"/>
                </a:lnTo>
                <a:close/>
                <a:moveTo>
                  <a:pt x="11589" y="70"/>
                </a:moveTo>
                <a:lnTo>
                  <a:pt x="11589" y="68"/>
                </a:lnTo>
                <a:moveTo>
                  <a:pt x="11587" y="116"/>
                </a:moveTo>
                <a:lnTo>
                  <a:pt x="11760" y="116"/>
                </a:lnTo>
                <a:lnTo>
                  <a:pt x="11760" y="58"/>
                </a:lnTo>
                <a:moveTo>
                  <a:pt x="11760" y="116"/>
                </a:moveTo>
                <a:lnTo>
                  <a:pt x="11928" y="118"/>
                </a:lnTo>
                <a:lnTo>
                  <a:pt x="11932" y="118"/>
                </a:lnTo>
                <a:moveTo>
                  <a:pt x="11930" y="56"/>
                </a:moveTo>
                <a:lnTo>
                  <a:pt x="11920" y="58"/>
                </a:lnTo>
                <a:lnTo>
                  <a:pt x="11913" y="68"/>
                </a:lnTo>
                <a:lnTo>
                  <a:pt x="11913" y="78"/>
                </a:lnTo>
                <a:lnTo>
                  <a:pt x="11920" y="87"/>
                </a:lnTo>
                <a:lnTo>
                  <a:pt x="11930" y="90"/>
                </a:lnTo>
                <a:lnTo>
                  <a:pt x="11940" y="87"/>
                </a:lnTo>
                <a:lnTo>
                  <a:pt x="11947" y="78"/>
                </a:lnTo>
                <a:lnTo>
                  <a:pt x="11947" y="68"/>
                </a:lnTo>
                <a:lnTo>
                  <a:pt x="11940" y="58"/>
                </a:lnTo>
                <a:lnTo>
                  <a:pt x="11930" y="56"/>
                </a:lnTo>
                <a:close/>
                <a:moveTo>
                  <a:pt x="11930" y="58"/>
                </a:moveTo>
                <a:lnTo>
                  <a:pt x="11920" y="61"/>
                </a:lnTo>
                <a:lnTo>
                  <a:pt x="11916" y="70"/>
                </a:lnTo>
                <a:lnTo>
                  <a:pt x="11918" y="80"/>
                </a:lnTo>
                <a:lnTo>
                  <a:pt x="11925" y="87"/>
                </a:lnTo>
                <a:lnTo>
                  <a:pt x="11935" y="87"/>
                </a:lnTo>
                <a:lnTo>
                  <a:pt x="11942" y="80"/>
                </a:lnTo>
                <a:lnTo>
                  <a:pt x="11944" y="70"/>
                </a:lnTo>
                <a:lnTo>
                  <a:pt x="11940" y="61"/>
                </a:lnTo>
                <a:lnTo>
                  <a:pt x="11930" y="58"/>
                </a:lnTo>
                <a:close/>
                <a:moveTo>
                  <a:pt x="11930" y="61"/>
                </a:moveTo>
                <a:lnTo>
                  <a:pt x="11920" y="66"/>
                </a:lnTo>
                <a:lnTo>
                  <a:pt x="11918" y="73"/>
                </a:lnTo>
                <a:lnTo>
                  <a:pt x="11923" y="82"/>
                </a:lnTo>
                <a:lnTo>
                  <a:pt x="11930" y="85"/>
                </a:lnTo>
                <a:lnTo>
                  <a:pt x="11940" y="80"/>
                </a:lnTo>
                <a:lnTo>
                  <a:pt x="11942" y="73"/>
                </a:lnTo>
                <a:lnTo>
                  <a:pt x="11937" y="63"/>
                </a:lnTo>
                <a:lnTo>
                  <a:pt x="11930" y="61"/>
                </a:lnTo>
                <a:close/>
                <a:moveTo>
                  <a:pt x="11930" y="63"/>
                </a:moveTo>
                <a:lnTo>
                  <a:pt x="11923" y="66"/>
                </a:lnTo>
                <a:lnTo>
                  <a:pt x="11920" y="73"/>
                </a:lnTo>
                <a:lnTo>
                  <a:pt x="11923" y="80"/>
                </a:lnTo>
                <a:lnTo>
                  <a:pt x="11930" y="82"/>
                </a:lnTo>
                <a:lnTo>
                  <a:pt x="11937" y="80"/>
                </a:lnTo>
                <a:lnTo>
                  <a:pt x="11940" y="73"/>
                </a:lnTo>
                <a:lnTo>
                  <a:pt x="11937" y="66"/>
                </a:lnTo>
                <a:lnTo>
                  <a:pt x="11930" y="63"/>
                </a:lnTo>
                <a:close/>
                <a:moveTo>
                  <a:pt x="11930" y="66"/>
                </a:moveTo>
                <a:lnTo>
                  <a:pt x="11923" y="70"/>
                </a:lnTo>
                <a:lnTo>
                  <a:pt x="11923" y="78"/>
                </a:lnTo>
                <a:lnTo>
                  <a:pt x="11930" y="80"/>
                </a:lnTo>
                <a:lnTo>
                  <a:pt x="11937" y="75"/>
                </a:lnTo>
                <a:lnTo>
                  <a:pt x="11937" y="68"/>
                </a:lnTo>
                <a:lnTo>
                  <a:pt x="11930" y="66"/>
                </a:lnTo>
                <a:close/>
                <a:moveTo>
                  <a:pt x="11930" y="68"/>
                </a:moveTo>
                <a:lnTo>
                  <a:pt x="11925" y="70"/>
                </a:lnTo>
                <a:lnTo>
                  <a:pt x="11928" y="78"/>
                </a:lnTo>
                <a:lnTo>
                  <a:pt x="11932" y="78"/>
                </a:lnTo>
                <a:lnTo>
                  <a:pt x="11935" y="70"/>
                </a:lnTo>
                <a:lnTo>
                  <a:pt x="11930" y="68"/>
                </a:lnTo>
                <a:close/>
                <a:moveTo>
                  <a:pt x="11932" y="73"/>
                </a:moveTo>
                <a:lnTo>
                  <a:pt x="11930" y="70"/>
                </a:lnTo>
                <a:lnTo>
                  <a:pt x="11928" y="73"/>
                </a:lnTo>
                <a:lnTo>
                  <a:pt x="11930" y="75"/>
                </a:lnTo>
                <a:lnTo>
                  <a:pt x="11932" y="73"/>
                </a:lnTo>
                <a:close/>
                <a:moveTo>
                  <a:pt x="11930" y="73"/>
                </a:moveTo>
                <a:lnTo>
                  <a:pt x="11930" y="70"/>
                </a:lnTo>
                <a:moveTo>
                  <a:pt x="11932" y="118"/>
                </a:moveTo>
                <a:lnTo>
                  <a:pt x="12016" y="116"/>
                </a:lnTo>
                <a:lnTo>
                  <a:pt x="12103" y="114"/>
                </a:lnTo>
                <a:lnTo>
                  <a:pt x="12103" y="56"/>
                </a:lnTo>
                <a:moveTo>
                  <a:pt x="12103" y="114"/>
                </a:moveTo>
                <a:lnTo>
                  <a:pt x="12276" y="111"/>
                </a:lnTo>
                <a:moveTo>
                  <a:pt x="12273" y="49"/>
                </a:moveTo>
                <a:lnTo>
                  <a:pt x="12264" y="51"/>
                </a:lnTo>
                <a:lnTo>
                  <a:pt x="12256" y="61"/>
                </a:lnTo>
                <a:lnTo>
                  <a:pt x="12256" y="70"/>
                </a:lnTo>
                <a:lnTo>
                  <a:pt x="12264" y="80"/>
                </a:lnTo>
                <a:lnTo>
                  <a:pt x="12273" y="82"/>
                </a:lnTo>
                <a:lnTo>
                  <a:pt x="12283" y="80"/>
                </a:lnTo>
                <a:lnTo>
                  <a:pt x="12290" y="70"/>
                </a:lnTo>
                <a:lnTo>
                  <a:pt x="12290" y="61"/>
                </a:lnTo>
                <a:lnTo>
                  <a:pt x="12283" y="51"/>
                </a:lnTo>
                <a:lnTo>
                  <a:pt x="12273" y="49"/>
                </a:lnTo>
                <a:close/>
                <a:moveTo>
                  <a:pt x="12273" y="51"/>
                </a:moveTo>
                <a:lnTo>
                  <a:pt x="12264" y="54"/>
                </a:lnTo>
                <a:lnTo>
                  <a:pt x="12259" y="63"/>
                </a:lnTo>
                <a:lnTo>
                  <a:pt x="12261" y="73"/>
                </a:lnTo>
                <a:lnTo>
                  <a:pt x="12268" y="80"/>
                </a:lnTo>
                <a:lnTo>
                  <a:pt x="12278" y="80"/>
                </a:lnTo>
                <a:lnTo>
                  <a:pt x="12285" y="73"/>
                </a:lnTo>
                <a:lnTo>
                  <a:pt x="12288" y="63"/>
                </a:lnTo>
                <a:lnTo>
                  <a:pt x="12283" y="54"/>
                </a:lnTo>
                <a:lnTo>
                  <a:pt x="12273" y="51"/>
                </a:lnTo>
                <a:close/>
                <a:moveTo>
                  <a:pt x="12273" y="54"/>
                </a:moveTo>
                <a:lnTo>
                  <a:pt x="12264" y="58"/>
                </a:lnTo>
                <a:lnTo>
                  <a:pt x="12261" y="66"/>
                </a:lnTo>
                <a:lnTo>
                  <a:pt x="12266" y="75"/>
                </a:lnTo>
                <a:lnTo>
                  <a:pt x="12273" y="78"/>
                </a:lnTo>
                <a:lnTo>
                  <a:pt x="12283" y="73"/>
                </a:lnTo>
                <a:lnTo>
                  <a:pt x="12285" y="66"/>
                </a:lnTo>
                <a:lnTo>
                  <a:pt x="12280" y="56"/>
                </a:lnTo>
                <a:lnTo>
                  <a:pt x="12273" y="54"/>
                </a:lnTo>
                <a:close/>
                <a:moveTo>
                  <a:pt x="12273" y="56"/>
                </a:moveTo>
                <a:lnTo>
                  <a:pt x="12266" y="58"/>
                </a:lnTo>
                <a:lnTo>
                  <a:pt x="12264" y="66"/>
                </a:lnTo>
                <a:lnTo>
                  <a:pt x="12266" y="73"/>
                </a:lnTo>
                <a:lnTo>
                  <a:pt x="12273" y="75"/>
                </a:lnTo>
                <a:lnTo>
                  <a:pt x="12280" y="73"/>
                </a:lnTo>
                <a:lnTo>
                  <a:pt x="12283" y="66"/>
                </a:lnTo>
                <a:lnTo>
                  <a:pt x="12280" y="58"/>
                </a:lnTo>
                <a:lnTo>
                  <a:pt x="12273" y="56"/>
                </a:lnTo>
                <a:close/>
                <a:moveTo>
                  <a:pt x="12273" y="58"/>
                </a:moveTo>
                <a:lnTo>
                  <a:pt x="12266" y="63"/>
                </a:lnTo>
                <a:lnTo>
                  <a:pt x="12266" y="70"/>
                </a:lnTo>
                <a:lnTo>
                  <a:pt x="12273" y="73"/>
                </a:lnTo>
                <a:lnTo>
                  <a:pt x="12280" y="68"/>
                </a:lnTo>
                <a:lnTo>
                  <a:pt x="12280" y="61"/>
                </a:lnTo>
                <a:lnTo>
                  <a:pt x="12273" y="58"/>
                </a:lnTo>
                <a:close/>
                <a:moveTo>
                  <a:pt x="12273" y="61"/>
                </a:moveTo>
                <a:lnTo>
                  <a:pt x="12268" y="63"/>
                </a:lnTo>
                <a:lnTo>
                  <a:pt x="12271" y="70"/>
                </a:lnTo>
                <a:lnTo>
                  <a:pt x="12276" y="70"/>
                </a:lnTo>
                <a:lnTo>
                  <a:pt x="12278" y="63"/>
                </a:lnTo>
                <a:lnTo>
                  <a:pt x="12273" y="61"/>
                </a:lnTo>
                <a:close/>
                <a:moveTo>
                  <a:pt x="12276" y="66"/>
                </a:moveTo>
                <a:lnTo>
                  <a:pt x="12273" y="63"/>
                </a:lnTo>
                <a:lnTo>
                  <a:pt x="12271" y="66"/>
                </a:lnTo>
                <a:lnTo>
                  <a:pt x="12273" y="68"/>
                </a:lnTo>
                <a:lnTo>
                  <a:pt x="12276" y="66"/>
                </a:lnTo>
                <a:close/>
                <a:moveTo>
                  <a:pt x="12273" y="66"/>
                </a:moveTo>
                <a:lnTo>
                  <a:pt x="12273" y="63"/>
                </a:lnTo>
                <a:moveTo>
                  <a:pt x="12276" y="111"/>
                </a:moveTo>
                <a:lnTo>
                  <a:pt x="12360" y="109"/>
                </a:lnTo>
                <a:lnTo>
                  <a:pt x="12446" y="106"/>
                </a:lnTo>
                <a:lnTo>
                  <a:pt x="12446" y="49"/>
                </a:lnTo>
                <a:moveTo>
                  <a:pt x="12446" y="106"/>
                </a:moveTo>
                <a:lnTo>
                  <a:pt x="12619" y="104"/>
                </a:lnTo>
                <a:moveTo>
                  <a:pt x="12616" y="39"/>
                </a:moveTo>
                <a:lnTo>
                  <a:pt x="12607" y="42"/>
                </a:lnTo>
                <a:lnTo>
                  <a:pt x="12600" y="51"/>
                </a:lnTo>
                <a:lnTo>
                  <a:pt x="12600" y="61"/>
                </a:lnTo>
                <a:lnTo>
                  <a:pt x="12607" y="70"/>
                </a:lnTo>
                <a:lnTo>
                  <a:pt x="12616" y="73"/>
                </a:lnTo>
                <a:lnTo>
                  <a:pt x="12626" y="70"/>
                </a:lnTo>
                <a:lnTo>
                  <a:pt x="12633" y="61"/>
                </a:lnTo>
                <a:lnTo>
                  <a:pt x="12633" y="51"/>
                </a:lnTo>
                <a:lnTo>
                  <a:pt x="12626" y="42"/>
                </a:lnTo>
                <a:lnTo>
                  <a:pt x="12616" y="39"/>
                </a:lnTo>
                <a:close/>
                <a:moveTo>
                  <a:pt x="12616" y="42"/>
                </a:moveTo>
                <a:lnTo>
                  <a:pt x="12607" y="44"/>
                </a:lnTo>
                <a:lnTo>
                  <a:pt x="12602" y="54"/>
                </a:lnTo>
                <a:lnTo>
                  <a:pt x="12604" y="63"/>
                </a:lnTo>
                <a:lnTo>
                  <a:pt x="12611" y="70"/>
                </a:lnTo>
                <a:lnTo>
                  <a:pt x="12621" y="70"/>
                </a:lnTo>
                <a:lnTo>
                  <a:pt x="12628" y="63"/>
                </a:lnTo>
                <a:lnTo>
                  <a:pt x="12631" y="54"/>
                </a:lnTo>
                <a:lnTo>
                  <a:pt x="12626" y="44"/>
                </a:lnTo>
                <a:lnTo>
                  <a:pt x="12616" y="42"/>
                </a:lnTo>
                <a:close/>
                <a:moveTo>
                  <a:pt x="12616" y="44"/>
                </a:moveTo>
                <a:lnTo>
                  <a:pt x="12607" y="49"/>
                </a:lnTo>
                <a:lnTo>
                  <a:pt x="12604" y="56"/>
                </a:lnTo>
                <a:lnTo>
                  <a:pt x="12609" y="66"/>
                </a:lnTo>
                <a:lnTo>
                  <a:pt x="12616" y="68"/>
                </a:lnTo>
                <a:lnTo>
                  <a:pt x="12626" y="63"/>
                </a:lnTo>
                <a:lnTo>
                  <a:pt x="12628" y="56"/>
                </a:lnTo>
                <a:lnTo>
                  <a:pt x="12624" y="46"/>
                </a:lnTo>
                <a:lnTo>
                  <a:pt x="12616" y="44"/>
                </a:lnTo>
                <a:close/>
                <a:moveTo>
                  <a:pt x="12616" y="46"/>
                </a:moveTo>
                <a:lnTo>
                  <a:pt x="12609" y="49"/>
                </a:lnTo>
                <a:lnTo>
                  <a:pt x="12607" y="56"/>
                </a:lnTo>
                <a:lnTo>
                  <a:pt x="12609" y="63"/>
                </a:lnTo>
                <a:lnTo>
                  <a:pt x="12616" y="66"/>
                </a:lnTo>
                <a:lnTo>
                  <a:pt x="12624" y="63"/>
                </a:lnTo>
                <a:lnTo>
                  <a:pt x="12626" y="56"/>
                </a:lnTo>
                <a:lnTo>
                  <a:pt x="12624" y="49"/>
                </a:lnTo>
                <a:lnTo>
                  <a:pt x="12616" y="46"/>
                </a:lnTo>
                <a:close/>
                <a:moveTo>
                  <a:pt x="12616" y="49"/>
                </a:moveTo>
                <a:lnTo>
                  <a:pt x="12609" y="54"/>
                </a:lnTo>
                <a:lnTo>
                  <a:pt x="12609" y="61"/>
                </a:lnTo>
                <a:lnTo>
                  <a:pt x="12616" y="63"/>
                </a:lnTo>
                <a:lnTo>
                  <a:pt x="12624" y="58"/>
                </a:lnTo>
                <a:lnTo>
                  <a:pt x="12624" y="51"/>
                </a:lnTo>
                <a:lnTo>
                  <a:pt x="12616" y="49"/>
                </a:lnTo>
                <a:close/>
                <a:moveTo>
                  <a:pt x="12616" y="51"/>
                </a:moveTo>
                <a:lnTo>
                  <a:pt x="12611" y="54"/>
                </a:lnTo>
                <a:lnTo>
                  <a:pt x="12614" y="61"/>
                </a:lnTo>
                <a:lnTo>
                  <a:pt x="12619" y="61"/>
                </a:lnTo>
                <a:lnTo>
                  <a:pt x="12621" y="54"/>
                </a:lnTo>
                <a:lnTo>
                  <a:pt x="12616" y="51"/>
                </a:lnTo>
                <a:close/>
                <a:moveTo>
                  <a:pt x="12619" y="56"/>
                </a:moveTo>
                <a:lnTo>
                  <a:pt x="12616" y="54"/>
                </a:lnTo>
                <a:lnTo>
                  <a:pt x="12614" y="56"/>
                </a:lnTo>
                <a:lnTo>
                  <a:pt x="12616" y="58"/>
                </a:lnTo>
                <a:lnTo>
                  <a:pt x="12619" y="56"/>
                </a:lnTo>
                <a:close/>
                <a:moveTo>
                  <a:pt x="12616" y="56"/>
                </a:moveTo>
                <a:lnTo>
                  <a:pt x="12616" y="54"/>
                </a:lnTo>
                <a:moveTo>
                  <a:pt x="12619" y="104"/>
                </a:moveTo>
                <a:lnTo>
                  <a:pt x="12703" y="102"/>
                </a:lnTo>
                <a:lnTo>
                  <a:pt x="12789" y="99"/>
                </a:lnTo>
                <a:lnTo>
                  <a:pt x="12789" y="42"/>
                </a:lnTo>
                <a:moveTo>
                  <a:pt x="12789" y="99"/>
                </a:moveTo>
                <a:lnTo>
                  <a:pt x="12962" y="94"/>
                </a:lnTo>
                <a:moveTo>
                  <a:pt x="12960" y="32"/>
                </a:moveTo>
                <a:lnTo>
                  <a:pt x="12950" y="34"/>
                </a:lnTo>
                <a:lnTo>
                  <a:pt x="12943" y="44"/>
                </a:lnTo>
                <a:lnTo>
                  <a:pt x="12943" y="54"/>
                </a:lnTo>
                <a:lnTo>
                  <a:pt x="12950" y="63"/>
                </a:lnTo>
                <a:lnTo>
                  <a:pt x="12960" y="66"/>
                </a:lnTo>
                <a:lnTo>
                  <a:pt x="12969" y="63"/>
                </a:lnTo>
                <a:lnTo>
                  <a:pt x="12976" y="54"/>
                </a:lnTo>
                <a:lnTo>
                  <a:pt x="12976" y="44"/>
                </a:lnTo>
                <a:lnTo>
                  <a:pt x="12969" y="34"/>
                </a:lnTo>
                <a:lnTo>
                  <a:pt x="12960" y="32"/>
                </a:lnTo>
                <a:close/>
                <a:moveTo>
                  <a:pt x="12960" y="34"/>
                </a:moveTo>
                <a:lnTo>
                  <a:pt x="12950" y="37"/>
                </a:lnTo>
                <a:lnTo>
                  <a:pt x="12945" y="46"/>
                </a:lnTo>
                <a:lnTo>
                  <a:pt x="12948" y="56"/>
                </a:lnTo>
                <a:lnTo>
                  <a:pt x="12955" y="63"/>
                </a:lnTo>
                <a:lnTo>
                  <a:pt x="12964" y="63"/>
                </a:lnTo>
                <a:lnTo>
                  <a:pt x="12971" y="56"/>
                </a:lnTo>
                <a:lnTo>
                  <a:pt x="12974" y="46"/>
                </a:lnTo>
                <a:lnTo>
                  <a:pt x="12969" y="37"/>
                </a:lnTo>
                <a:lnTo>
                  <a:pt x="12960" y="34"/>
                </a:lnTo>
                <a:close/>
                <a:moveTo>
                  <a:pt x="12960" y="37"/>
                </a:moveTo>
                <a:lnTo>
                  <a:pt x="12950" y="42"/>
                </a:lnTo>
                <a:lnTo>
                  <a:pt x="12948" y="49"/>
                </a:lnTo>
                <a:lnTo>
                  <a:pt x="12952" y="58"/>
                </a:lnTo>
                <a:lnTo>
                  <a:pt x="12960" y="61"/>
                </a:lnTo>
                <a:lnTo>
                  <a:pt x="12969" y="56"/>
                </a:lnTo>
                <a:lnTo>
                  <a:pt x="12971" y="49"/>
                </a:lnTo>
                <a:lnTo>
                  <a:pt x="12967" y="39"/>
                </a:lnTo>
                <a:lnTo>
                  <a:pt x="12960" y="37"/>
                </a:lnTo>
                <a:close/>
                <a:moveTo>
                  <a:pt x="12960" y="39"/>
                </a:moveTo>
                <a:lnTo>
                  <a:pt x="12952" y="42"/>
                </a:lnTo>
                <a:lnTo>
                  <a:pt x="12950" y="49"/>
                </a:lnTo>
                <a:lnTo>
                  <a:pt x="12952" y="56"/>
                </a:lnTo>
                <a:lnTo>
                  <a:pt x="12960" y="58"/>
                </a:lnTo>
                <a:lnTo>
                  <a:pt x="12967" y="56"/>
                </a:lnTo>
                <a:lnTo>
                  <a:pt x="12969" y="49"/>
                </a:lnTo>
                <a:lnTo>
                  <a:pt x="12967" y="42"/>
                </a:lnTo>
                <a:lnTo>
                  <a:pt x="12960" y="39"/>
                </a:lnTo>
                <a:close/>
                <a:moveTo>
                  <a:pt x="12960" y="42"/>
                </a:moveTo>
                <a:lnTo>
                  <a:pt x="12952" y="46"/>
                </a:lnTo>
                <a:lnTo>
                  <a:pt x="12952" y="54"/>
                </a:lnTo>
                <a:lnTo>
                  <a:pt x="12960" y="56"/>
                </a:lnTo>
                <a:lnTo>
                  <a:pt x="12967" y="51"/>
                </a:lnTo>
                <a:lnTo>
                  <a:pt x="12967" y="44"/>
                </a:lnTo>
                <a:lnTo>
                  <a:pt x="12960" y="42"/>
                </a:lnTo>
                <a:close/>
                <a:moveTo>
                  <a:pt x="12960" y="44"/>
                </a:moveTo>
                <a:lnTo>
                  <a:pt x="12955" y="46"/>
                </a:lnTo>
                <a:lnTo>
                  <a:pt x="12957" y="54"/>
                </a:lnTo>
                <a:lnTo>
                  <a:pt x="12962" y="54"/>
                </a:lnTo>
                <a:lnTo>
                  <a:pt x="12964" y="46"/>
                </a:lnTo>
                <a:lnTo>
                  <a:pt x="12960" y="44"/>
                </a:lnTo>
                <a:close/>
                <a:moveTo>
                  <a:pt x="12962" y="49"/>
                </a:moveTo>
                <a:lnTo>
                  <a:pt x="12960" y="46"/>
                </a:lnTo>
                <a:lnTo>
                  <a:pt x="12957" y="49"/>
                </a:lnTo>
                <a:lnTo>
                  <a:pt x="12960" y="51"/>
                </a:lnTo>
                <a:lnTo>
                  <a:pt x="12962" y="49"/>
                </a:lnTo>
                <a:close/>
                <a:moveTo>
                  <a:pt x="12960" y="49"/>
                </a:moveTo>
                <a:lnTo>
                  <a:pt x="12960" y="46"/>
                </a:lnTo>
                <a:moveTo>
                  <a:pt x="12962" y="94"/>
                </a:moveTo>
                <a:lnTo>
                  <a:pt x="13048" y="94"/>
                </a:lnTo>
                <a:lnTo>
                  <a:pt x="13144" y="9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70" name="path 5970"/>
          <p:cNvSpPr/>
          <p:nvPr/>
        </p:nvSpPr>
        <p:spPr>
          <a:xfrm>
            <a:off x="11114532" y="2642870"/>
            <a:ext cx="1217676" cy="362711"/>
          </a:xfrm>
          <a:custGeom>
            <a:avLst/>
            <a:gdLst/>
            <a:ahLst/>
            <a:cxnLst/>
            <a:rect l="0" t="0" r="0" b="0"/>
            <a:pathLst>
              <a:path w="1917" h="571">
                <a:moveTo>
                  <a:pt x="0" y="293"/>
                </a:moveTo>
                <a:lnTo>
                  <a:pt x="1917" y="293"/>
                </a:lnTo>
                <a:moveTo>
                  <a:pt x="91" y="15"/>
                </a:moveTo>
                <a:lnTo>
                  <a:pt x="91" y="229"/>
                </a:lnTo>
                <a:moveTo>
                  <a:pt x="91" y="37"/>
                </a:moveTo>
                <a:lnTo>
                  <a:pt x="196" y="29"/>
                </a:lnTo>
                <a:moveTo>
                  <a:pt x="199" y="17"/>
                </a:moveTo>
                <a:lnTo>
                  <a:pt x="196" y="229"/>
                </a:lnTo>
                <a:moveTo>
                  <a:pt x="91" y="217"/>
                </a:moveTo>
                <a:lnTo>
                  <a:pt x="191" y="212"/>
                </a:lnTo>
                <a:lnTo>
                  <a:pt x="196" y="224"/>
                </a:lnTo>
                <a:moveTo>
                  <a:pt x="115" y="68"/>
                </a:moveTo>
                <a:lnTo>
                  <a:pt x="177" y="61"/>
                </a:lnTo>
                <a:moveTo>
                  <a:pt x="175" y="92"/>
                </a:moveTo>
                <a:lnTo>
                  <a:pt x="117" y="99"/>
                </a:lnTo>
                <a:moveTo>
                  <a:pt x="100" y="137"/>
                </a:moveTo>
                <a:lnTo>
                  <a:pt x="177" y="128"/>
                </a:lnTo>
                <a:moveTo>
                  <a:pt x="180" y="116"/>
                </a:moveTo>
                <a:lnTo>
                  <a:pt x="170" y="183"/>
                </a:lnTo>
                <a:lnTo>
                  <a:pt x="155" y="157"/>
                </a:lnTo>
                <a:moveTo>
                  <a:pt x="141" y="41"/>
                </a:moveTo>
                <a:lnTo>
                  <a:pt x="141" y="207"/>
                </a:lnTo>
                <a:moveTo>
                  <a:pt x="242" y="104"/>
                </a:moveTo>
                <a:lnTo>
                  <a:pt x="292" y="92"/>
                </a:lnTo>
                <a:moveTo>
                  <a:pt x="242" y="195"/>
                </a:moveTo>
                <a:lnTo>
                  <a:pt x="292" y="157"/>
                </a:lnTo>
                <a:moveTo>
                  <a:pt x="292" y="58"/>
                </a:moveTo>
                <a:lnTo>
                  <a:pt x="371" y="46"/>
                </a:lnTo>
                <a:moveTo>
                  <a:pt x="333" y="1"/>
                </a:moveTo>
                <a:lnTo>
                  <a:pt x="333" y="109"/>
                </a:lnTo>
                <a:moveTo>
                  <a:pt x="283" y="118"/>
                </a:moveTo>
                <a:lnTo>
                  <a:pt x="386" y="106"/>
                </a:lnTo>
                <a:moveTo>
                  <a:pt x="302" y="73"/>
                </a:moveTo>
                <a:lnTo>
                  <a:pt x="316" y="104"/>
                </a:lnTo>
                <a:moveTo>
                  <a:pt x="302" y="135"/>
                </a:moveTo>
                <a:lnTo>
                  <a:pt x="302" y="233"/>
                </a:lnTo>
                <a:moveTo>
                  <a:pt x="302" y="147"/>
                </a:moveTo>
                <a:lnTo>
                  <a:pt x="369" y="140"/>
                </a:lnTo>
                <a:moveTo>
                  <a:pt x="369" y="133"/>
                </a:moveTo>
                <a:lnTo>
                  <a:pt x="364" y="236"/>
                </a:lnTo>
                <a:moveTo>
                  <a:pt x="321" y="161"/>
                </a:moveTo>
                <a:lnTo>
                  <a:pt x="321" y="205"/>
                </a:lnTo>
                <a:moveTo>
                  <a:pt x="321" y="169"/>
                </a:moveTo>
                <a:lnTo>
                  <a:pt x="347" y="166"/>
                </a:lnTo>
                <a:moveTo>
                  <a:pt x="302" y="221"/>
                </a:moveTo>
                <a:lnTo>
                  <a:pt x="364" y="217"/>
                </a:lnTo>
                <a:moveTo>
                  <a:pt x="364" y="61"/>
                </a:moveTo>
                <a:lnTo>
                  <a:pt x="350" y="111"/>
                </a:lnTo>
                <a:moveTo>
                  <a:pt x="321" y="195"/>
                </a:moveTo>
                <a:lnTo>
                  <a:pt x="350" y="193"/>
                </a:lnTo>
                <a:moveTo>
                  <a:pt x="347" y="159"/>
                </a:moveTo>
                <a:lnTo>
                  <a:pt x="345" y="193"/>
                </a:lnTo>
                <a:moveTo>
                  <a:pt x="261" y="15"/>
                </a:moveTo>
                <a:lnTo>
                  <a:pt x="261" y="183"/>
                </a:lnTo>
                <a:moveTo>
                  <a:pt x="398" y="221"/>
                </a:moveTo>
                <a:lnTo>
                  <a:pt x="398" y="17"/>
                </a:lnTo>
                <a:lnTo>
                  <a:pt x="446" y="17"/>
                </a:lnTo>
                <a:lnTo>
                  <a:pt x="467" y="27"/>
                </a:lnTo>
                <a:lnTo>
                  <a:pt x="480" y="46"/>
                </a:lnTo>
                <a:lnTo>
                  <a:pt x="487" y="65"/>
                </a:lnTo>
                <a:lnTo>
                  <a:pt x="494" y="94"/>
                </a:lnTo>
                <a:lnTo>
                  <a:pt x="494" y="145"/>
                </a:lnTo>
                <a:lnTo>
                  <a:pt x="487" y="173"/>
                </a:lnTo>
                <a:lnTo>
                  <a:pt x="480" y="193"/>
                </a:lnTo>
                <a:lnTo>
                  <a:pt x="467" y="212"/>
                </a:lnTo>
                <a:lnTo>
                  <a:pt x="446" y="221"/>
                </a:lnTo>
                <a:lnTo>
                  <a:pt x="398" y="221"/>
                </a:lnTo>
                <a:close/>
                <a:moveTo>
                  <a:pt x="542" y="133"/>
                </a:moveTo>
                <a:lnTo>
                  <a:pt x="667" y="133"/>
                </a:lnTo>
                <a:moveTo>
                  <a:pt x="720" y="221"/>
                </a:moveTo>
                <a:lnTo>
                  <a:pt x="720" y="17"/>
                </a:lnTo>
                <a:lnTo>
                  <a:pt x="811" y="17"/>
                </a:lnTo>
                <a:moveTo>
                  <a:pt x="720" y="113"/>
                </a:moveTo>
                <a:lnTo>
                  <a:pt x="775" y="113"/>
                </a:lnTo>
                <a:moveTo>
                  <a:pt x="720" y="221"/>
                </a:moveTo>
                <a:lnTo>
                  <a:pt x="811" y="221"/>
                </a:lnTo>
                <a:moveTo>
                  <a:pt x="873" y="135"/>
                </a:moveTo>
                <a:lnTo>
                  <a:pt x="875" y="142"/>
                </a:lnTo>
                <a:lnTo>
                  <a:pt x="883" y="145"/>
                </a:lnTo>
                <a:lnTo>
                  <a:pt x="890" y="142"/>
                </a:lnTo>
                <a:lnTo>
                  <a:pt x="892" y="135"/>
                </a:lnTo>
                <a:moveTo>
                  <a:pt x="875" y="135"/>
                </a:moveTo>
                <a:lnTo>
                  <a:pt x="878" y="142"/>
                </a:lnTo>
                <a:lnTo>
                  <a:pt x="885" y="142"/>
                </a:lnTo>
                <a:lnTo>
                  <a:pt x="890" y="135"/>
                </a:lnTo>
                <a:moveTo>
                  <a:pt x="887" y="135"/>
                </a:moveTo>
                <a:lnTo>
                  <a:pt x="883" y="130"/>
                </a:lnTo>
                <a:lnTo>
                  <a:pt x="878" y="135"/>
                </a:lnTo>
                <a:moveTo>
                  <a:pt x="878" y="135"/>
                </a:moveTo>
                <a:lnTo>
                  <a:pt x="883" y="140"/>
                </a:lnTo>
                <a:lnTo>
                  <a:pt x="887" y="135"/>
                </a:lnTo>
                <a:moveTo>
                  <a:pt x="885" y="135"/>
                </a:moveTo>
                <a:lnTo>
                  <a:pt x="880" y="135"/>
                </a:lnTo>
                <a:moveTo>
                  <a:pt x="880" y="135"/>
                </a:moveTo>
                <a:lnTo>
                  <a:pt x="885" y="135"/>
                </a:lnTo>
                <a:moveTo>
                  <a:pt x="873" y="193"/>
                </a:moveTo>
                <a:lnTo>
                  <a:pt x="875" y="200"/>
                </a:lnTo>
                <a:lnTo>
                  <a:pt x="883" y="202"/>
                </a:lnTo>
                <a:lnTo>
                  <a:pt x="890" y="200"/>
                </a:lnTo>
                <a:lnTo>
                  <a:pt x="892" y="193"/>
                </a:lnTo>
                <a:moveTo>
                  <a:pt x="892" y="193"/>
                </a:moveTo>
                <a:lnTo>
                  <a:pt x="890" y="185"/>
                </a:lnTo>
                <a:lnTo>
                  <a:pt x="883" y="183"/>
                </a:lnTo>
                <a:lnTo>
                  <a:pt x="875" y="185"/>
                </a:lnTo>
                <a:lnTo>
                  <a:pt x="873" y="193"/>
                </a:lnTo>
                <a:moveTo>
                  <a:pt x="890" y="193"/>
                </a:moveTo>
                <a:lnTo>
                  <a:pt x="885" y="185"/>
                </a:lnTo>
                <a:lnTo>
                  <a:pt x="878" y="185"/>
                </a:lnTo>
                <a:lnTo>
                  <a:pt x="875" y="193"/>
                </a:lnTo>
                <a:moveTo>
                  <a:pt x="875" y="193"/>
                </a:moveTo>
                <a:lnTo>
                  <a:pt x="878" y="200"/>
                </a:lnTo>
                <a:lnTo>
                  <a:pt x="885" y="200"/>
                </a:lnTo>
                <a:lnTo>
                  <a:pt x="890" y="193"/>
                </a:lnTo>
                <a:moveTo>
                  <a:pt x="887" y="193"/>
                </a:moveTo>
                <a:lnTo>
                  <a:pt x="883" y="188"/>
                </a:lnTo>
                <a:lnTo>
                  <a:pt x="878" y="193"/>
                </a:lnTo>
                <a:moveTo>
                  <a:pt x="878" y="193"/>
                </a:moveTo>
                <a:lnTo>
                  <a:pt x="883" y="197"/>
                </a:lnTo>
                <a:lnTo>
                  <a:pt x="887" y="193"/>
                </a:lnTo>
                <a:moveTo>
                  <a:pt x="885" y="193"/>
                </a:moveTo>
                <a:lnTo>
                  <a:pt x="880" y="193"/>
                </a:lnTo>
                <a:moveTo>
                  <a:pt x="880" y="193"/>
                </a:moveTo>
                <a:lnTo>
                  <a:pt x="885" y="193"/>
                </a:lnTo>
                <a:moveTo>
                  <a:pt x="892" y="135"/>
                </a:moveTo>
                <a:lnTo>
                  <a:pt x="890" y="128"/>
                </a:lnTo>
                <a:lnTo>
                  <a:pt x="883" y="125"/>
                </a:lnTo>
                <a:lnTo>
                  <a:pt x="875" y="128"/>
                </a:lnTo>
                <a:lnTo>
                  <a:pt x="873" y="135"/>
                </a:lnTo>
                <a:moveTo>
                  <a:pt x="890" y="135"/>
                </a:moveTo>
                <a:lnTo>
                  <a:pt x="885" y="128"/>
                </a:lnTo>
                <a:lnTo>
                  <a:pt x="878" y="128"/>
                </a:lnTo>
                <a:lnTo>
                  <a:pt x="875" y="135"/>
                </a:lnTo>
                <a:moveTo>
                  <a:pt x="1020" y="221"/>
                </a:moveTo>
                <a:lnTo>
                  <a:pt x="1020" y="17"/>
                </a:lnTo>
                <a:moveTo>
                  <a:pt x="1115" y="17"/>
                </a:moveTo>
                <a:lnTo>
                  <a:pt x="1115" y="221"/>
                </a:lnTo>
                <a:moveTo>
                  <a:pt x="1020" y="113"/>
                </a:moveTo>
                <a:lnTo>
                  <a:pt x="1115" y="113"/>
                </a:lnTo>
                <a:moveTo>
                  <a:pt x="1171" y="104"/>
                </a:moveTo>
                <a:lnTo>
                  <a:pt x="1295" y="104"/>
                </a:lnTo>
                <a:moveTo>
                  <a:pt x="1171" y="164"/>
                </a:moveTo>
                <a:lnTo>
                  <a:pt x="1295" y="164"/>
                </a:lnTo>
                <a:moveTo>
                  <a:pt x="1363" y="17"/>
                </a:moveTo>
                <a:lnTo>
                  <a:pt x="1440" y="17"/>
                </a:lnTo>
                <a:lnTo>
                  <a:pt x="1399" y="94"/>
                </a:lnTo>
                <a:lnTo>
                  <a:pt x="1418" y="94"/>
                </a:lnTo>
                <a:lnTo>
                  <a:pt x="1432" y="104"/>
                </a:lnTo>
                <a:lnTo>
                  <a:pt x="1440" y="113"/>
                </a:lnTo>
                <a:lnTo>
                  <a:pt x="1447" y="145"/>
                </a:lnTo>
                <a:lnTo>
                  <a:pt x="1447" y="164"/>
                </a:lnTo>
                <a:lnTo>
                  <a:pt x="1440" y="193"/>
                </a:lnTo>
                <a:lnTo>
                  <a:pt x="1425" y="212"/>
                </a:lnTo>
                <a:lnTo>
                  <a:pt x="1403" y="221"/>
                </a:lnTo>
                <a:lnTo>
                  <a:pt x="1384" y="221"/>
                </a:lnTo>
                <a:lnTo>
                  <a:pt x="1363" y="212"/>
                </a:lnTo>
                <a:lnTo>
                  <a:pt x="1355" y="202"/>
                </a:lnTo>
                <a:lnTo>
                  <a:pt x="1351" y="183"/>
                </a:lnTo>
                <a:moveTo>
                  <a:pt x="1495" y="202"/>
                </a:moveTo>
                <a:lnTo>
                  <a:pt x="1487" y="212"/>
                </a:lnTo>
                <a:lnTo>
                  <a:pt x="1495" y="221"/>
                </a:lnTo>
                <a:lnTo>
                  <a:pt x="1502" y="212"/>
                </a:lnTo>
                <a:moveTo>
                  <a:pt x="1639" y="46"/>
                </a:moveTo>
                <a:lnTo>
                  <a:pt x="1631" y="27"/>
                </a:lnTo>
                <a:lnTo>
                  <a:pt x="1610" y="17"/>
                </a:lnTo>
                <a:lnTo>
                  <a:pt x="1598" y="17"/>
                </a:lnTo>
                <a:lnTo>
                  <a:pt x="1576" y="27"/>
                </a:lnTo>
                <a:lnTo>
                  <a:pt x="1562" y="56"/>
                </a:lnTo>
                <a:lnTo>
                  <a:pt x="1555" y="104"/>
                </a:lnTo>
                <a:lnTo>
                  <a:pt x="1555" y="154"/>
                </a:lnTo>
                <a:lnTo>
                  <a:pt x="1562" y="193"/>
                </a:lnTo>
                <a:lnTo>
                  <a:pt x="1576" y="212"/>
                </a:lnTo>
                <a:lnTo>
                  <a:pt x="1598" y="221"/>
                </a:lnTo>
                <a:lnTo>
                  <a:pt x="1603" y="221"/>
                </a:lnTo>
                <a:lnTo>
                  <a:pt x="1624" y="212"/>
                </a:lnTo>
                <a:lnTo>
                  <a:pt x="1639" y="193"/>
                </a:lnTo>
                <a:lnTo>
                  <a:pt x="1646" y="164"/>
                </a:lnTo>
                <a:lnTo>
                  <a:pt x="1646" y="154"/>
                </a:lnTo>
                <a:lnTo>
                  <a:pt x="1639" y="123"/>
                </a:lnTo>
                <a:lnTo>
                  <a:pt x="1624" y="104"/>
                </a:lnTo>
                <a:lnTo>
                  <a:pt x="1603" y="94"/>
                </a:lnTo>
                <a:lnTo>
                  <a:pt x="1598" y="94"/>
                </a:lnTo>
                <a:lnTo>
                  <a:pt x="1576" y="104"/>
                </a:lnTo>
                <a:lnTo>
                  <a:pt x="1562" y="123"/>
                </a:lnTo>
                <a:lnTo>
                  <a:pt x="1555" y="154"/>
                </a:lnTo>
                <a:moveTo>
                  <a:pt x="1694" y="221"/>
                </a:moveTo>
                <a:lnTo>
                  <a:pt x="1694" y="85"/>
                </a:lnTo>
                <a:moveTo>
                  <a:pt x="1694" y="123"/>
                </a:moveTo>
                <a:lnTo>
                  <a:pt x="1713" y="94"/>
                </a:lnTo>
                <a:lnTo>
                  <a:pt x="1727" y="85"/>
                </a:lnTo>
                <a:lnTo>
                  <a:pt x="1749" y="85"/>
                </a:lnTo>
                <a:lnTo>
                  <a:pt x="1761" y="94"/>
                </a:lnTo>
                <a:lnTo>
                  <a:pt x="1768" y="123"/>
                </a:lnTo>
                <a:lnTo>
                  <a:pt x="1768" y="221"/>
                </a:lnTo>
                <a:moveTo>
                  <a:pt x="1768" y="123"/>
                </a:moveTo>
                <a:lnTo>
                  <a:pt x="1790" y="94"/>
                </a:lnTo>
                <a:lnTo>
                  <a:pt x="1802" y="85"/>
                </a:lnTo>
                <a:lnTo>
                  <a:pt x="1823" y="85"/>
                </a:lnTo>
                <a:lnTo>
                  <a:pt x="1838" y="94"/>
                </a:lnTo>
                <a:lnTo>
                  <a:pt x="1845" y="123"/>
                </a:lnTo>
                <a:lnTo>
                  <a:pt x="1845" y="221"/>
                </a:lnTo>
                <a:moveTo>
                  <a:pt x="986" y="365"/>
                </a:moveTo>
                <a:lnTo>
                  <a:pt x="986" y="569"/>
                </a:lnTo>
                <a:lnTo>
                  <a:pt x="1067" y="569"/>
                </a:lnTo>
                <a:moveTo>
                  <a:pt x="1101" y="454"/>
                </a:moveTo>
                <a:lnTo>
                  <a:pt x="1226" y="454"/>
                </a:lnTo>
                <a:moveTo>
                  <a:pt x="1101" y="512"/>
                </a:moveTo>
                <a:lnTo>
                  <a:pt x="1226" y="512"/>
                </a:lnTo>
                <a:moveTo>
                  <a:pt x="1351" y="365"/>
                </a:moveTo>
                <a:lnTo>
                  <a:pt x="1281" y="502"/>
                </a:lnTo>
                <a:lnTo>
                  <a:pt x="1384" y="502"/>
                </a:lnTo>
                <a:moveTo>
                  <a:pt x="1351" y="365"/>
                </a:moveTo>
                <a:lnTo>
                  <a:pt x="1351" y="569"/>
                </a:lnTo>
                <a:moveTo>
                  <a:pt x="1418" y="365"/>
                </a:moveTo>
                <a:lnTo>
                  <a:pt x="1514" y="365"/>
                </a:lnTo>
                <a:lnTo>
                  <a:pt x="1447" y="569"/>
                </a:lnTo>
                <a:moveTo>
                  <a:pt x="1624" y="365"/>
                </a:moveTo>
                <a:lnTo>
                  <a:pt x="1555" y="502"/>
                </a:lnTo>
                <a:lnTo>
                  <a:pt x="1658" y="502"/>
                </a:lnTo>
                <a:moveTo>
                  <a:pt x="1624" y="365"/>
                </a:moveTo>
                <a:lnTo>
                  <a:pt x="1624" y="569"/>
                </a:lnTo>
                <a:moveTo>
                  <a:pt x="1694" y="569"/>
                </a:moveTo>
                <a:lnTo>
                  <a:pt x="1694" y="433"/>
                </a:lnTo>
                <a:moveTo>
                  <a:pt x="1694" y="473"/>
                </a:moveTo>
                <a:lnTo>
                  <a:pt x="1713" y="445"/>
                </a:lnTo>
                <a:lnTo>
                  <a:pt x="1727" y="433"/>
                </a:lnTo>
                <a:lnTo>
                  <a:pt x="1749" y="433"/>
                </a:lnTo>
                <a:lnTo>
                  <a:pt x="1761" y="445"/>
                </a:lnTo>
                <a:lnTo>
                  <a:pt x="1768" y="473"/>
                </a:lnTo>
                <a:lnTo>
                  <a:pt x="1768" y="569"/>
                </a:lnTo>
                <a:moveTo>
                  <a:pt x="1768" y="473"/>
                </a:moveTo>
                <a:lnTo>
                  <a:pt x="1790" y="445"/>
                </a:lnTo>
                <a:lnTo>
                  <a:pt x="1802" y="433"/>
                </a:lnTo>
                <a:lnTo>
                  <a:pt x="1823" y="433"/>
                </a:lnTo>
                <a:lnTo>
                  <a:pt x="1838" y="445"/>
                </a:lnTo>
                <a:lnTo>
                  <a:pt x="1845" y="473"/>
                </a:lnTo>
                <a:lnTo>
                  <a:pt x="1845" y="56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72" name="path 5972"/>
          <p:cNvSpPr/>
          <p:nvPr/>
        </p:nvSpPr>
        <p:spPr>
          <a:xfrm>
            <a:off x="1331976" y="4259834"/>
            <a:ext cx="13083539" cy="1523"/>
          </a:xfrm>
          <a:custGeom>
            <a:avLst/>
            <a:gdLst/>
            <a:ahLst/>
            <a:cxnLst/>
            <a:rect l="0" t="0" r="0" b="0"/>
            <a:pathLst>
              <a:path w="20603" h="2">
                <a:moveTo>
                  <a:pt x="0" y="1"/>
                </a:moveTo>
                <a:lnTo>
                  <a:pt x="2060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74" name="path 5974"/>
          <p:cNvSpPr/>
          <p:nvPr/>
        </p:nvSpPr>
        <p:spPr>
          <a:xfrm>
            <a:off x="1331213" y="4224782"/>
            <a:ext cx="8269224" cy="27431"/>
          </a:xfrm>
          <a:custGeom>
            <a:avLst/>
            <a:gdLst/>
            <a:ahLst/>
            <a:cxnLst/>
            <a:rect l="0" t="0" r="0" b="0"/>
            <a:pathLst>
              <a:path w="13022" h="43">
                <a:moveTo>
                  <a:pt x="1" y="1"/>
                </a:moveTo>
                <a:lnTo>
                  <a:pt x="4066" y="1"/>
                </a:lnTo>
                <a:lnTo>
                  <a:pt x="13021" y="4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76" name="path 5976"/>
          <p:cNvSpPr/>
          <p:nvPr/>
        </p:nvSpPr>
        <p:spPr>
          <a:xfrm>
            <a:off x="1331213" y="4224782"/>
            <a:ext cx="8269224" cy="27431"/>
          </a:xfrm>
          <a:custGeom>
            <a:avLst/>
            <a:gdLst/>
            <a:ahLst/>
            <a:cxnLst/>
            <a:rect l="0" t="0" r="0" b="0"/>
            <a:pathLst>
              <a:path w="13022" h="43">
                <a:moveTo>
                  <a:pt x="1" y="1"/>
                </a:moveTo>
                <a:lnTo>
                  <a:pt x="4066" y="1"/>
                </a:lnTo>
                <a:lnTo>
                  <a:pt x="13021" y="4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78" name="path 5978"/>
          <p:cNvSpPr/>
          <p:nvPr/>
        </p:nvSpPr>
        <p:spPr>
          <a:xfrm>
            <a:off x="1840228" y="4241546"/>
            <a:ext cx="70105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5" y="75"/>
                </a:moveTo>
                <a:lnTo>
                  <a:pt x="25" y="94"/>
                </a:lnTo>
                <a:lnTo>
                  <a:pt x="18" y="70"/>
                </a:lnTo>
                <a:moveTo>
                  <a:pt x="20" y="65"/>
                </a:moveTo>
                <a:lnTo>
                  <a:pt x="22" y="73"/>
                </a:lnTo>
                <a:lnTo>
                  <a:pt x="30" y="77"/>
                </a:lnTo>
                <a:lnTo>
                  <a:pt x="39" y="73"/>
                </a:lnTo>
                <a:moveTo>
                  <a:pt x="8" y="82"/>
                </a:moveTo>
                <a:lnTo>
                  <a:pt x="25" y="94"/>
                </a:lnTo>
                <a:lnTo>
                  <a:pt x="8" y="77"/>
                </a:lnTo>
                <a:moveTo>
                  <a:pt x="13" y="75"/>
                </a:moveTo>
                <a:lnTo>
                  <a:pt x="25" y="94"/>
                </a:lnTo>
                <a:moveTo>
                  <a:pt x="1" y="75"/>
                </a:moveTo>
                <a:lnTo>
                  <a:pt x="10" y="77"/>
                </a:lnTo>
                <a:lnTo>
                  <a:pt x="18" y="73"/>
                </a:lnTo>
                <a:lnTo>
                  <a:pt x="20" y="65"/>
                </a:lnTo>
                <a:moveTo>
                  <a:pt x="27" y="106"/>
                </a:moveTo>
                <a:lnTo>
                  <a:pt x="25" y="97"/>
                </a:lnTo>
                <a:lnTo>
                  <a:pt x="15" y="92"/>
                </a:lnTo>
                <a:lnTo>
                  <a:pt x="6" y="97"/>
                </a:lnTo>
                <a:moveTo>
                  <a:pt x="1" y="3"/>
                </a:moveTo>
                <a:lnTo>
                  <a:pt x="8" y="3"/>
                </a:lnTo>
                <a:lnTo>
                  <a:pt x="8" y="5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0" y="10"/>
                </a:lnTo>
                <a:lnTo>
                  <a:pt x="13" y="10"/>
                </a:lnTo>
                <a:lnTo>
                  <a:pt x="15" y="8"/>
                </a:lnTo>
                <a:lnTo>
                  <a:pt x="22" y="8"/>
                </a:lnTo>
                <a:lnTo>
                  <a:pt x="22" y="5"/>
                </a:lnTo>
                <a:lnTo>
                  <a:pt x="25" y="5"/>
                </a:lnTo>
                <a:lnTo>
                  <a:pt x="25" y="3"/>
                </a:lnTo>
                <a:lnTo>
                  <a:pt x="27" y="3"/>
                </a:lnTo>
                <a:lnTo>
                  <a:pt x="25" y="3"/>
                </a:lnTo>
                <a:lnTo>
                  <a:pt x="25" y="1"/>
                </a:lnTo>
                <a:lnTo>
                  <a:pt x="27" y="1"/>
                </a:lnTo>
                <a:lnTo>
                  <a:pt x="34" y="1"/>
                </a:lnTo>
                <a:lnTo>
                  <a:pt x="54" y="8"/>
                </a:lnTo>
                <a:lnTo>
                  <a:pt x="61" y="8"/>
                </a:lnTo>
                <a:lnTo>
                  <a:pt x="61" y="10"/>
                </a:lnTo>
                <a:lnTo>
                  <a:pt x="63" y="10"/>
                </a:lnTo>
                <a:lnTo>
                  <a:pt x="66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7"/>
                </a:lnTo>
                <a:lnTo>
                  <a:pt x="66" y="37"/>
                </a:lnTo>
                <a:lnTo>
                  <a:pt x="66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3" y="44"/>
                </a:lnTo>
                <a:lnTo>
                  <a:pt x="75" y="42"/>
                </a:lnTo>
                <a:lnTo>
                  <a:pt x="75" y="39"/>
                </a:lnTo>
                <a:lnTo>
                  <a:pt x="73" y="37"/>
                </a:lnTo>
                <a:lnTo>
                  <a:pt x="73" y="34"/>
                </a:lnTo>
                <a:lnTo>
                  <a:pt x="70" y="34"/>
                </a:lnTo>
                <a:lnTo>
                  <a:pt x="70" y="30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5" y="25"/>
                </a:lnTo>
                <a:lnTo>
                  <a:pt x="78" y="25"/>
                </a:lnTo>
                <a:lnTo>
                  <a:pt x="82" y="25"/>
                </a:lnTo>
                <a:lnTo>
                  <a:pt x="85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7"/>
                </a:lnTo>
                <a:lnTo>
                  <a:pt x="92" y="39"/>
                </a:lnTo>
                <a:lnTo>
                  <a:pt x="94" y="39"/>
                </a:lnTo>
                <a:lnTo>
                  <a:pt x="94" y="42"/>
                </a:lnTo>
                <a:lnTo>
                  <a:pt x="97" y="42"/>
                </a:lnTo>
                <a:lnTo>
                  <a:pt x="97" y="49"/>
                </a:lnTo>
                <a:lnTo>
                  <a:pt x="99" y="51"/>
                </a:lnTo>
                <a:lnTo>
                  <a:pt x="99" y="54"/>
                </a:lnTo>
                <a:lnTo>
                  <a:pt x="102" y="54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  <a:moveTo>
                  <a:pt x="104" y="58"/>
                </a:moveTo>
                <a:lnTo>
                  <a:pt x="104" y="63"/>
                </a:lnTo>
                <a:lnTo>
                  <a:pt x="106" y="63"/>
                </a:lnTo>
                <a:lnTo>
                  <a:pt x="106" y="73"/>
                </a:lnTo>
                <a:lnTo>
                  <a:pt x="104" y="70"/>
                </a:lnTo>
                <a:lnTo>
                  <a:pt x="102" y="70"/>
                </a:lnTo>
                <a:lnTo>
                  <a:pt x="102" y="68"/>
                </a:lnTo>
                <a:lnTo>
                  <a:pt x="99" y="68"/>
                </a:lnTo>
                <a:lnTo>
                  <a:pt x="99" y="70"/>
                </a:lnTo>
                <a:lnTo>
                  <a:pt x="97" y="70"/>
                </a:lnTo>
                <a:lnTo>
                  <a:pt x="97" y="73"/>
                </a:lnTo>
                <a:lnTo>
                  <a:pt x="97" y="75"/>
                </a:lnTo>
                <a:lnTo>
                  <a:pt x="99" y="75"/>
                </a:lnTo>
                <a:lnTo>
                  <a:pt x="99" y="77"/>
                </a:lnTo>
                <a:lnTo>
                  <a:pt x="102" y="77"/>
                </a:lnTo>
                <a:lnTo>
                  <a:pt x="102" y="87"/>
                </a:lnTo>
                <a:lnTo>
                  <a:pt x="104" y="87"/>
                </a:lnTo>
                <a:lnTo>
                  <a:pt x="104" y="90"/>
                </a:lnTo>
                <a:lnTo>
                  <a:pt x="106" y="90"/>
                </a:lnTo>
                <a:lnTo>
                  <a:pt x="109" y="90"/>
                </a:lnTo>
                <a:lnTo>
                  <a:pt x="109" y="92"/>
                </a:lnTo>
                <a:lnTo>
                  <a:pt x="109" y="99"/>
                </a:lnTo>
                <a:lnTo>
                  <a:pt x="106" y="102"/>
                </a:lnTo>
                <a:lnTo>
                  <a:pt x="106" y="104"/>
                </a:lnTo>
                <a:lnTo>
                  <a:pt x="104" y="104"/>
                </a:lnTo>
                <a:lnTo>
                  <a:pt x="104" y="106"/>
                </a:lnTo>
                <a:lnTo>
                  <a:pt x="102" y="106"/>
                </a:lnTo>
                <a:lnTo>
                  <a:pt x="99" y="106"/>
                </a:lnTo>
                <a:lnTo>
                  <a:pt x="99" y="109"/>
                </a:lnTo>
                <a:lnTo>
                  <a:pt x="99" y="111"/>
                </a:lnTo>
                <a:lnTo>
                  <a:pt x="102" y="111"/>
                </a:lnTo>
                <a:lnTo>
                  <a:pt x="102" y="114"/>
                </a:lnTo>
                <a:lnTo>
                  <a:pt x="104" y="114"/>
                </a:lnTo>
                <a:lnTo>
                  <a:pt x="102" y="114"/>
                </a:lnTo>
                <a:lnTo>
                  <a:pt x="102" y="116"/>
                </a:lnTo>
                <a:lnTo>
                  <a:pt x="102" y="121"/>
                </a:lnTo>
                <a:lnTo>
                  <a:pt x="99" y="123"/>
                </a:lnTo>
                <a:lnTo>
                  <a:pt x="99" y="125"/>
                </a:lnTo>
                <a:lnTo>
                  <a:pt x="97" y="128"/>
                </a:lnTo>
                <a:lnTo>
                  <a:pt x="97" y="130"/>
                </a:lnTo>
                <a:lnTo>
                  <a:pt x="94" y="130"/>
                </a:lnTo>
                <a:lnTo>
                  <a:pt x="94" y="133"/>
                </a:lnTo>
                <a:lnTo>
                  <a:pt x="92" y="133"/>
                </a:lnTo>
                <a:lnTo>
                  <a:pt x="92" y="135"/>
                </a:lnTo>
                <a:lnTo>
                  <a:pt x="90" y="135"/>
                </a:lnTo>
                <a:lnTo>
                  <a:pt x="87" y="135"/>
                </a:lnTo>
                <a:lnTo>
                  <a:pt x="87" y="133"/>
                </a:lnTo>
                <a:lnTo>
                  <a:pt x="85" y="133"/>
                </a:lnTo>
                <a:lnTo>
                  <a:pt x="85" y="130"/>
                </a:lnTo>
                <a:lnTo>
                  <a:pt x="85" y="123"/>
                </a:lnTo>
                <a:lnTo>
                  <a:pt x="82" y="123"/>
                </a:lnTo>
                <a:lnTo>
                  <a:pt x="80" y="121"/>
                </a:lnTo>
                <a:lnTo>
                  <a:pt x="80" y="123"/>
                </a:lnTo>
                <a:lnTo>
                  <a:pt x="78" y="123"/>
                </a:lnTo>
                <a:lnTo>
                  <a:pt x="78" y="125"/>
                </a:lnTo>
                <a:lnTo>
                  <a:pt x="75" y="125"/>
                </a:lnTo>
                <a:lnTo>
                  <a:pt x="73" y="128"/>
                </a:lnTo>
                <a:lnTo>
                  <a:pt x="70" y="128"/>
                </a:lnTo>
                <a:lnTo>
                  <a:pt x="68" y="130"/>
                </a:lnTo>
                <a:lnTo>
                  <a:pt x="68" y="133"/>
                </a:lnTo>
                <a:lnTo>
                  <a:pt x="66" y="133"/>
                </a:lnTo>
                <a:lnTo>
                  <a:pt x="66" y="137"/>
                </a:lnTo>
                <a:lnTo>
                  <a:pt x="68" y="137"/>
                </a:lnTo>
                <a:lnTo>
                  <a:pt x="70" y="137"/>
                </a:lnTo>
                <a:lnTo>
                  <a:pt x="73" y="135"/>
                </a:lnTo>
                <a:lnTo>
                  <a:pt x="75" y="135"/>
                </a:lnTo>
                <a:lnTo>
                  <a:pt x="78" y="133"/>
                </a:lnTo>
                <a:lnTo>
                  <a:pt x="78" y="135"/>
                </a:lnTo>
                <a:lnTo>
                  <a:pt x="80" y="135"/>
                </a:lnTo>
                <a:lnTo>
                  <a:pt x="82" y="137"/>
                </a:lnTo>
                <a:lnTo>
                  <a:pt x="82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80" name="path 5980"/>
          <p:cNvSpPr/>
          <p:nvPr/>
        </p:nvSpPr>
        <p:spPr>
          <a:xfrm>
            <a:off x="1823463" y="4329938"/>
            <a:ext cx="3125726" cy="21335"/>
          </a:xfrm>
          <a:custGeom>
            <a:avLst/>
            <a:gdLst/>
            <a:ahLst/>
            <a:cxnLst/>
            <a:rect l="0" t="0" r="0" b="0"/>
            <a:pathLst>
              <a:path w="4922" h="33">
                <a:moveTo>
                  <a:pt x="109" y="1"/>
                </a:moveTo>
                <a:lnTo>
                  <a:pt x="111" y="1"/>
                </a:lnTo>
                <a:lnTo>
                  <a:pt x="111" y="3"/>
                </a:lnTo>
                <a:lnTo>
                  <a:pt x="111" y="5"/>
                </a:lnTo>
                <a:lnTo>
                  <a:pt x="109" y="8"/>
                </a:lnTo>
                <a:lnTo>
                  <a:pt x="106" y="10"/>
                </a:lnTo>
                <a:lnTo>
                  <a:pt x="104" y="13"/>
                </a:lnTo>
                <a:lnTo>
                  <a:pt x="102" y="13"/>
                </a:lnTo>
                <a:lnTo>
                  <a:pt x="102" y="15"/>
                </a:lnTo>
                <a:lnTo>
                  <a:pt x="99" y="15"/>
                </a:lnTo>
                <a:lnTo>
                  <a:pt x="97" y="17"/>
                </a:lnTo>
                <a:lnTo>
                  <a:pt x="94" y="17"/>
                </a:lnTo>
                <a:lnTo>
                  <a:pt x="94" y="20"/>
                </a:lnTo>
                <a:lnTo>
                  <a:pt x="90" y="20"/>
                </a:lnTo>
                <a:lnTo>
                  <a:pt x="90" y="22"/>
                </a:lnTo>
                <a:lnTo>
                  <a:pt x="82" y="22"/>
                </a:lnTo>
                <a:lnTo>
                  <a:pt x="82" y="25"/>
                </a:lnTo>
                <a:lnTo>
                  <a:pt x="80" y="25"/>
                </a:lnTo>
                <a:lnTo>
                  <a:pt x="80" y="27"/>
                </a:lnTo>
                <a:lnTo>
                  <a:pt x="75" y="27"/>
                </a:lnTo>
                <a:lnTo>
                  <a:pt x="75" y="30"/>
                </a:lnTo>
                <a:lnTo>
                  <a:pt x="63" y="30"/>
                </a:lnTo>
                <a:lnTo>
                  <a:pt x="63" y="27"/>
                </a:lnTo>
                <a:lnTo>
                  <a:pt x="66" y="27"/>
                </a:lnTo>
                <a:lnTo>
                  <a:pt x="66" y="25"/>
                </a:lnTo>
                <a:lnTo>
                  <a:pt x="68" y="22"/>
                </a:lnTo>
                <a:lnTo>
                  <a:pt x="58" y="22"/>
                </a:lnTo>
                <a:lnTo>
                  <a:pt x="58" y="25"/>
                </a:lnTo>
                <a:lnTo>
                  <a:pt x="51" y="25"/>
                </a:lnTo>
                <a:lnTo>
                  <a:pt x="49" y="27"/>
                </a:lnTo>
                <a:lnTo>
                  <a:pt x="46" y="27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34" y="32"/>
                </a:lnTo>
                <a:lnTo>
                  <a:pt x="32" y="30"/>
                </a:lnTo>
                <a:lnTo>
                  <a:pt x="30" y="27"/>
                </a:lnTo>
                <a:lnTo>
                  <a:pt x="30" y="25"/>
                </a:lnTo>
                <a:lnTo>
                  <a:pt x="27" y="22"/>
                </a:lnTo>
                <a:lnTo>
                  <a:pt x="25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8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6" y="20"/>
                </a:lnTo>
                <a:lnTo>
                  <a:pt x="3" y="17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0" y="10"/>
                </a:lnTo>
                <a:lnTo>
                  <a:pt x="10" y="8"/>
                </a:lnTo>
                <a:lnTo>
                  <a:pt x="13" y="8"/>
                </a:lnTo>
                <a:lnTo>
                  <a:pt x="13" y="5"/>
                </a:lnTo>
                <a:lnTo>
                  <a:pt x="13" y="3"/>
                </a:lnTo>
                <a:moveTo>
                  <a:pt x="452" y="1"/>
                </a:moveTo>
                <a:lnTo>
                  <a:pt x="454" y="1"/>
                </a:lnTo>
                <a:lnTo>
                  <a:pt x="454" y="3"/>
                </a:lnTo>
                <a:lnTo>
                  <a:pt x="454" y="5"/>
                </a:lnTo>
                <a:lnTo>
                  <a:pt x="452" y="8"/>
                </a:lnTo>
                <a:lnTo>
                  <a:pt x="452" y="10"/>
                </a:lnTo>
                <a:lnTo>
                  <a:pt x="450" y="10"/>
                </a:lnTo>
                <a:lnTo>
                  <a:pt x="447" y="13"/>
                </a:lnTo>
                <a:lnTo>
                  <a:pt x="445" y="13"/>
                </a:lnTo>
                <a:lnTo>
                  <a:pt x="445" y="15"/>
                </a:lnTo>
                <a:lnTo>
                  <a:pt x="442" y="15"/>
                </a:lnTo>
                <a:lnTo>
                  <a:pt x="440" y="17"/>
                </a:lnTo>
                <a:lnTo>
                  <a:pt x="438" y="17"/>
                </a:lnTo>
                <a:lnTo>
                  <a:pt x="438" y="20"/>
                </a:lnTo>
                <a:lnTo>
                  <a:pt x="433" y="20"/>
                </a:lnTo>
                <a:lnTo>
                  <a:pt x="433" y="22"/>
                </a:lnTo>
                <a:lnTo>
                  <a:pt x="426" y="22"/>
                </a:lnTo>
                <a:lnTo>
                  <a:pt x="426" y="25"/>
                </a:lnTo>
                <a:lnTo>
                  <a:pt x="423" y="25"/>
                </a:lnTo>
                <a:lnTo>
                  <a:pt x="423" y="27"/>
                </a:lnTo>
                <a:lnTo>
                  <a:pt x="418" y="27"/>
                </a:lnTo>
                <a:lnTo>
                  <a:pt x="418" y="30"/>
                </a:lnTo>
                <a:lnTo>
                  <a:pt x="406" y="30"/>
                </a:lnTo>
                <a:lnTo>
                  <a:pt x="409" y="27"/>
                </a:lnTo>
                <a:lnTo>
                  <a:pt x="409" y="25"/>
                </a:lnTo>
                <a:lnTo>
                  <a:pt x="411" y="25"/>
                </a:lnTo>
                <a:lnTo>
                  <a:pt x="411" y="22"/>
                </a:lnTo>
                <a:lnTo>
                  <a:pt x="409" y="22"/>
                </a:lnTo>
                <a:lnTo>
                  <a:pt x="402" y="22"/>
                </a:lnTo>
                <a:lnTo>
                  <a:pt x="402" y="25"/>
                </a:lnTo>
                <a:lnTo>
                  <a:pt x="394" y="25"/>
                </a:lnTo>
                <a:lnTo>
                  <a:pt x="392" y="27"/>
                </a:lnTo>
                <a:lnTo>
                  <a:pt x="390" y="27"/>
                </a:lnTo>
                <a:lnTo>
                  <a:pt x="390" y="30"/>
                </a:lnTo>
                <a:lnTo>
                  <a:pt x="390" y="32"/>
                </a:lnTo>
                <a:lnTo>
                  <a:pt x="387" y="32"/>
                </a:lnTo>
                <a:lnTo>
                  <a:pt x="378" y="32"/>
                </a:lnTo>
                <a:lnTo>
                  <a:pt x="378" y="30"/>
                </a:lnTo>
                <a:lnTo>
                  <a:pt x="375" y="30"/>
                </a:lnTo>
                <a:lnTo>
                  <a:pt x="373" y="27"/>
                </a:lnTo>
                <a:lnTo>
                  <a:pt x="373" y="22"/>
                </a:lnTo>
                <a:lnTo>
                  <a:pt x="370" y="22"/>
                </a:lnTo>
                <a:lnTo>
                  <a:pt x="368" y="22"/>
                </a:lnTo>
                <a:lnTo>
                  <a:pt x="368" y="25"/>
                </a:lnTo>
                <a:lnTo>
                  <a:pt x="368" y="27"/>
                </a:lnTo>
                <a:lnTo>
                  <a:pt x="366" y="27"/>
                </a:lnTo>
                <a:lnTo>
                  <a:pt x="361" y="27"/>
                </a:lnTo>
                <a:lnTo>
                  <a:pt x="361" y="25"/>
                </a:lnTo>
                <a:lnTo>
                  <a:pt x="356" y="25"/>
                </a:lnTo>
                <a:lnTo>
                  <a:pt x="356" y="22"/>
                </a:lnTo>
                <a:lnTo>
                  <a:pt x="351" y="22"/>
                </a:lnTo>
                <a:lnTo>
                  <a:pt x="351" y="20"/>
                </a:lnTo>
                <a:lnTo>
                  <a:pt x="349" y="20"/>
                </a:lnTo>
                <a:lnTo>
                  <a:pt x="346" y="17"/>
                </a:lnTo>
                <a:lnTo>
                  <a:pt x="344" y="15"/>
                </a:lnTo>
                <a:lnTo>
                  <a:pt x="344" y="10"/>
                </a:lnTo>
                <a:lnTo>
                  <a:pt x="346" y="10"/>
                </a:lnTo>
                <a:lnTo>
                  <a:pt x="354" y="10"/>
                </a:lnTo>
                <a:lnTo>
                  <a:pt x="354" y="8"/>
                </a:lnTo>
                <a:lnTo>
                  <a:pt x="356" y="8"/>
                </a:lnTo>
                <a:lnTo>
                  <a:pt x="356" y="5"/>
                </a:lnTo>
                <a:lnTo>
                  <a:pt x="356" y="3"/>
                </a:lnTo>
                <a:moveTo>
                  <a:pt x="795" y="1"/>
                </a:moveTo>
                <a:lnTo>
                  <a:pt x="798" y="1"/>
                </a:lnTo>
                <a:lnTo>
                  <a:pt x="798" y="3"/>
                </a:lnTo>
                <a:lnTo>
                  <a:pt x="798" y="8"/>
                </a:lnTo>
                <a:lnTo>
                  <a:pt x="795" y="8"/>
                </a:lnTo>
                <a:lnTo>
                  <a:pt x="795" y="10"/>
                </a:lnTo>
                <a:lnTo>
                  <a:pt x="793" y="10"/>
                </a:lnTo>
                <a:lnTo>
                  <a:pt x="793" y="13"/>
                </a:lnTo>
                <a:lnTo>
                  <a:pt x="790" y="13"/>
                </a:lnTo>
                <a:lnTo>
                  <a:pt x="788" y="13"/>
                </a:lnTo>
                <a:lnTo>
                  <a:pt x="788" y="15"/>
                </a:lnTo>
                <a:lnTo>
                  <a:pt x="786" y="15"/>
                </a:lnTo>
                <a:lnTo>
                  <a:pt x="783" y="17"/>
                </a:lnTo>
                <a:lnTo>
                  <a:pt x="781" y="20"/>
                </a:lnTo>
                <a:lnTo>
                  <a:pt x="776" y="20"/>
                </a:lnTo>
                <a:lnTo>
                  <a:pt x="776" y="22"/>
                </a:lnTo>
                <a:lnTo>
                  <a:pt x="769" y="22"/>
                </a:lnTo>
                <a:lnTo>
                  <a:pt x="769" y="25"/>
                </a:lnTo>
                <a:lnTo>
                  <a:pt x="766" y="25"/>
                </a:lnTo>
                <a:lnTo>
                  <a:pt x="766" y="27"/>
                </a:lnTo>
                <a:lnTo>
                  <a:pt x="762" y="27"/>
                </a:lnTo>
                <a:lnTo>
                  <a:pt x="762" y="30"/>
                </a:lnTo>
                <a:lnTo>
                  <a:pt x="750" y="30"/>
                </a:lnTo>
                <a:lnTo>
                  <a:pt x="752" y="30"/>
                </a:lnTo>
                <a:lnTo>
                  <a:pt x="752" y="25"/>
                </a:lnTo>
                <a:lnTo>
                  <a:pt x="754" y="25"/>
                </a:lnTo>
                <a:lnTo>
                  <a:pt x="754" y="22"/>
                </a:lnTo>
                <a:lnTo>
                  <a:pt x="752" y="22"/>
                </a:lnTo>
                <a:lnTo>
                  <a:pt x="745" y="22"/>
                </a:lnTo>
                <a:lnTo>
                  <a:pt x="745" y="25"/>
                </a:lnTo>
                <a:lnTo>
                  <a:pt x="738" y="25"/>
                </a:lnTo>
                <a:lnTo>
                  <a:pt x="738" y="27"/>
                </a:lnTo>
                <a:lnTo>
                  <a:pt x="733" y="27"/>
                </a:lnTo>
                <a:lnTo>
                  <a:pt x="733" y="30"/>
                </a:lnTo>
                <a:lnTo>
                  <a:pt x="733" y="32"/>
                </a:lnTo>
                <a:lnTo>
                  <a:pt x="730" y="32"/>
                </a:lnTo>
                <a:lnTo>
                  <a:pt x="721" y="32"/>
                </a:lnTo>
                <a:lnTo>
                  <a:pt x="721" y="30"/>
                </a:lnTo>
                <a:lnTo>
                  <a:pt x="718" y="30"/>
                </a:lnTo>
                <a:lnTo>
                  <a:pt x="718" y="27"/>
                </a:lnTo>
                <a:lnTo>
                  <a:pt x="716" y="27"/>
                </a:lnTo>
                <a:lnTo>
                  <a:pt x="716" y="25"/>
                </a:lnTo>
                <a:lnTo>
                  <a:pt x="716" y="22"/>
                </a:lnTo>
                <a:lnTo>
                  <a:pt x="714" y="22"/>
                </a:lnTo>
                <a:lnTo>
                  <a:pt x="711" y="22"/>
                </a:lnTo>
                <a:lnTo>
                  <a:pt x="711" y="25"/>
                </a:lnTo>
                <a:lnTo>
                  <a:pt x="711" y="27"/>
                </a:lnTo>
                <a:lnTo>
                  <a:pt x="709" y="27"/>
                </a:lnTo>
                <a:lnTo>
                  <a:pt x="704" y="27"/>
                </a:lnTo>
                <a:lnTo>
                  <a:pt x="704" y="25"/>
                </a:lnTo>
                <a:lnTo>
                  <a:pt x="699" y="25"/>
                </a:lnTo>
                <a:lnTo>
                  <a:pt x="699" y="22"/>
                </a:lnTo>
                <a:lnTo>
                  <a:pt x="694" y="22"/>
                </a:lnTo>
                <a:lnTo>
                  <a:pt x="694" y="20"/>
                </a:lnTo>
                <a:lnTo>
                  <a:pt x="692" y="20"/>
                </a:lnTo>
                <a:lnTo>
                  <a:pt x="692" y="17"/>
                </a:lnTo>
                <a:lnTo>
                  <a:pt x="690" y="17"/>
                </a:lnTo>
                <a:lnTo>
                  <a:pt x="687" y="15"/>
                </a:lnTo>
                <a:lnTo>
                  <a:pt x="687" y="10"/>
                </a:lnTo>
                <a:lnTo>
                  <a:pt x="690" y="10"/>
                </a:lnTo>
                <a:lnTo>
                  <a:pt x="697" y="10"/>
                </a:lnTo>
                <a:lnTo>
                  <a:pt x="699" y="8"/>
                </a:lnTo>
                <a:lnTo>
                  <a:pt x="699" y="5"/>
                </a:lnTo>
                <a:lnTo>
                  <a:pt x="702" y="5"/>
                </a:lnTo>
                <a:lnTo>
                  <a:pt x="702" y="3"/>
                </a:lnTo>
                <a:lnTo>
                  <a:pt x="699" y="3"/>
                </a:lnTo>
                <a:moveTo>
                  <a:pt x="1141" y="1"/>
                </a:moveTo>
                <a:lnTo>
                  <a:pt x="1141" y="8"/>
                </a:lnTo>
                <a:lnTo>
                  <a:pt x="1138" y="8"/>
                </a:lnTo>
                <a:lnTo>
                  <a:pt x="1138" y="10"/>
                </a:lnTo>
                <a:lnTo>
                  <a:pt x="1136" y="10"/>
                </a:lnTo>
                <a:lnTo>
                  <a:pt x="1136" y="13"/>
                </a:lnTo>
                <a:lnTo>
                  <a:pt x="1134" y="13"/>
                </a:lnTo>
                <a:lnTo>
                  <a:pt x="1131" y="13"/>
                </a:lnTo>
                <a:lnTo>
                  <a:pt x="1131" y="15"/>
                </a:lnTo>
                <a:lnTo>
                  <a:pt x="1129" y="15"/>
                </a:lnTo>
                <a:lnTo>
                  <a:pt x="1129" y="17"/>
                </a:lnTo>
                <a:lnTo>
                  <a:pt x="1126" y="17"/>
                </a:lnTo>
                <a:lnTo>
                  <a:pt x="1124" y="20"/>
                </a:lnTo>
                <a:lnTo>
                  <a:pt x="1119" y="20"/>
                </a:lnTo>
                <a:lnTo>
                  <a:pt x="1119" y="22"/>
                </a:lnTo>
                <a:lnTo>
                  <a:pt x="1112" y="22"/>
                </a:lnTo>
                <a:lnTo>
                  <a:pt x="1112" y="25"/>
                </a:lnTo>
                <a:lnTo>
                  <a:pt x="1110" y="25"/>
                </a:lnTo>
                <a:lnTo>
                  <a:pt x="1110" y="27"/>
                </a:lnTo>
                <a:lnTo>
                  <a:pt x="1105" y="27"/>
                </a:lnTo>
                <a:lnTo>
                  <a:pt x="1105" y="30"/>
                </a:lnTo>
                <a:lnTo>
                  <a:pt x="1095" y="30"/>
                </a:lnTo>
                <a:lnTo>
                  <a:pt x="1095" y="27"/>
                </a:lnTo>
                <a:lnTo>
                  <a:pt x="1095" y="25"/>
                </a:lnTo>
                <a:lnTo>
                  <a:pt x="1098" y="25"/>
                </a:lnTo>
                <a:lnTo>
                  <a:pt x="1098" y="22"/>
                </a:lnTo>
                <a:lnTo>
                  <a:pt x="1095" y="22"/>
                </a:lnTo>
                <a:lnTo>
                  <a:pt x="1090" y="22"/>
                </a:lnTo>
                <a:lnTo>
                  <a:pt x="1088" y="25"/>
                </a:lnTo>
                <a:lnTo>
                  <a:pt x="1081" y="25"/>
                </a:lnTo>
                <a:lnTo>
                  <a:pt x="1081" y="27"/>
                </a:lnTo>
                <a:lnTo>
                  <a:pt x="1076" y="27"/>
                </a:lnTo>
                <a:lnTo>
                  <a:pt x="1076" y="30"/>
                </a:lnTo>
                <a:lnTo>
                  <a:pt x="1076" y="32"/>
                </a:lnTo>
                <a:lnTo>
                  <a:pt x="1074" y="32"/>
                </a:lnTo>
                <a:lnTo>
                  <a:pt x="1066" y="32"/>
                </a:lnTo>
                <a:lnTo>
                  <a:pt x="1064" y="30"/>
                </a:lnTo>
                <a:lnTo>
                  <a:pt x="1062" y="30"/>
                </a:lnTo>
                <a:lnTo>
                  <a:pt x="1062" y="27"/>
                </a:lnTo>
                <a:lnTo>
                  <a:pt x="1059" y="27"/>
                </a:lnTo>
                <a:lnTo>
                  <a:pt x="1059" y="25"/>
                </a:lnTo>
                <a:lnTo>
                  <a:pt x="1059" y="22"/>
                </a:lnTo>
                <a:lnTo>
                  <a:pt x="1057" y="22"/>
                </a:lnTo>
                <a:lnTo>
                  <a:pt x="1054" y="22"/>
                </a:lnTo>
                <a:lnTo>
                  <a:pt x="1054" y="25"/>
                </a:lnTo>
                <a:lnTo>
                  <a:pt x="1054" y="27"/>
                </a:lnTo>
                <a:lnTo>
                  <a:pt x="1052" y="27"/>
                </a:lnTo>
                <a:lnTo>
                  <a:pt x="1047" y="27"/>
                </a:lnTo>
                <a:lnTo>
                  <a:pt x="1047" y="25"/>
                </a:lnTo>
                <a:lnTo>
                  <a:pt x="1042" y="25"/>
                </a:lnTo>
                <a:lnTo>
                  <a:pt x="1042" y="22"/>
                </a:lnTo>
                <a:lnTo>
                  <a:pt x="1038" y="22"/>
                </a:lnTo>
                <a:lnTo>
                  <a:pt x="1038" y="20"/>
                </a:lnTo>
                <a:lnTo>
                  <a:pt x="1035" y="20"/>
                </a:lnTo>
                <a:lnTo>
                  <a:pt x="1035" y="17"/>
                </a:lnTo>
                <a:lnTo>
                  <a:pt x="1033" y="17"/>
                </a:lnTo>
                <a:lnTo>
                  <a:pt x="1030" y="15"/>
                </a:lnTo>
                <a:lnTo>
                  <a:pt x="1030" y="10"/>
                </a:lnTo>
                <a:lnTo>
                  <a:pt x="1033" y="10"/>
                </a:lnTo>
                <a:lnTo>
                  <a:pt x="1040" y="10"/>
                </a:lnTo>
                <a:lnTo>
                  <a:pt x="1042" y="8"/>
                </a:lnTo>
                <a:lnTo>
                  <a:pt x="1045" y="5"/>
                </a:lnTo>
                <a:lnTo>
                  <a:pt x="1045" y="3"/>
                </a:lnTo>
                <a:lnTo>
                  <a:pt x="1042" y="3"/>
                </a:lnTo>
                <a:moveTo>
                  <a:pt x="1484" y="1"/>
                </a:moveTo>
                <a:lnTo>
                  <a:pt x="1484" y="8"/>
                </a:lnTo>
                <a:lnTo>
                  <a:pt x="1482" y="8"/>
                </a:lnTo>
                <a:lnTo>
                  <a:pt x="1482" y="10"/>
                </a:lnTo>
                <a:lnTo>
                  <a:pt x="1479" y="10"/>
                </a:lnTo>
                <a:lnTo>
                  <a:pt x="1479" y="13"/>
                </a:lnTo>
                <a:lnTo>
                  <a:pt x="1477" y="13"/>
                </a:lnTo>
                <a:lnTo>
                  <a:pt x="1474" y="13"/>
                </a:lnTo>
                <a:lnTo>
                  <a:pt x="1474" y="15"/>
                </a:lnTo>
                <a:lnTo>
                  <a:pt x="1472" y="15"/>
                </a:lnTo>
                <a:lnTo>
                  <a:pt x="1472" y="17"/>
                </a:lnTo>
                <a:lnTo>
                  <a:pt x="1470" y="17"/>
                </a:lnTo>
                <a:lnTo>
                  <a:pt x="1467" y="20"/>
                </a:lnTo>
                <a:lnTo>
                  <a:pt x="1462" y="20"/>
                </a:lnTo>
                <a:lnTo>
                  <a:pt x="1462" y="22"/>
                </a:lnTo>
                <a:lnTo>
                  <a:pt x="1458" y="22"/>
                </a:lnTo>
                <a:lnTo>
                  <a:pt x="1455" y="25"/>
                </a:lnTo>
                <a:lnTo>
                  <a:pt x="1453" y="27"/>
                </a:lnTo>
                <a:lnTo>
                  <a:pt x="1450" y="27"/>
                </a:lnTo>
                <a:lnTo>
                  <a:pt x="1448" y="30"/>
                </a:lnTo>
                <a:lnTo>
                  <a:pt x="1438" y="30"/>
                </a:lnTo>
                <a:lnTo>
                  <a:pt x="1438" y="27"/>
                </a:lnTo>
                <a:lnTo>
                  <a:pt x="1441" y="25"/>
                </a:lnTo>
                <a:lnTo>
                  <a:pt x="1441" y="22"/>
                </a:lnTo>
                <a:lnTo>
                  <a:pt x="1438" y="22"/>
                </a:lnTo>
                <a:lnTo>
                  <a:pt x="1434" y="22"/>
                </a:lnTo>
                <a:lnTo>
                  <a:pt x="1431" y="25"/>
                </a:lnTo>
                <a:lnTo>
                  <a:pt x="1424" y="25"/>
                </a:lnTo>
                <a:lnTo>
                  <a:pt x="1424" y="27"/>
                </a:lnTo>
                <a:lnTo>
                  <a:pt x="1422" y="27"/>
                </a:lnTo>
                <a:lnTo>
                  <a:pt x="1419" y="30"/>
                </a:lnTo>
                <a:lnTo>
                  <a:pt x="1419" y="32"/>
                </a:lnTo>
                <a:lnTo>
                  <a:pt x="1417" y="32"/>
                </a:lnTo>
                <a:lnTo>
                  <a:pt x="1410" y="32"/>
                </a:lnTo>
                <a:lnTo>
                  <a:pt x="1407" y="30"/>
                </a:lnTo>
                <a:lnTo>
                  <a:pt x="1405" y="30"/>
                </a:lnTo>
                <a:lnTo>
                  <a:pt x="1405" y="27"/>
                </a:lnTo>
                <a:lnTo>
                  <a:pt x="1405" y="25"/>
                </a:lnTo>
                <a:lnTo>
                  <a:pt x="1402" y="25"/>
                </a:lnTo>
                <a:lnTo>
                  <a:pt x="1402" y="22"/>
                </a:lnTo>
                <a:lnTo>
                  <a:pt x="1400" y="22"/>
                </a:lnTo>
                <a:lnTo>
                  <a:pt x="1398" y="22"/>
                </a:lnTo>
                <a:lnTo>
                  <a:pt x="1398" y="25"/>
                </a:lnTo>
                <a:lnTo>
                  <a:pt x="1398" y="27"/>
                </a:lnTo>
                <a:lnTo>
                  <a:pt x="1395" y="27"/>
                </a:lnTo>
                <a:lnTo>
                  <a:pt x="1390" y="27"/>
                </a:lnTo>
                <a:lnTo>
                  <a:pt x="1390" y="25"/>
                </a:lnTo>
                <a:lnTo>
                  <a:pt x="1386" y="25"/>
                </a:lnTo>
                <a:lnTo>
                  <a:pt x="1386" y="22"/>
                </a:lnTo>
                <a:lnTo>
                  <a:pt x="1383" y="22"/>
                </a:lnTo>
                <a:lnTo>
                  <a:pt x="1381" y="20"/>
                </a:lnTo>
                <a:lnTo>
                  <a:pt x="1378" y="20"/>
                </a:lnTo>
                <a:lnTo>
                  <a:pt x="1378" y="17"/>
                </a:lnTo>
                <a:lnTo>
                  <a:pt x="1376" y="17"/>
                </a:lnTo>
                <a:lnTo>
                  <a:pt x="1374" y="15"/>
                </a:lnTo>
                <a:lnTo>
                  <a:pt x="1374" y="10"/>
                </a:lnTo>
                <a:lnTo>
                  <a:pt x="1376" y="10"/>
                </a:lnTo>
                <a:lnTo>
                  <a:pt x="1386" y="10"/>
                </a:lnTo>
                <a:lnTo>
                  <a:pt x="1386" y="8"/>
                </a:lnTo>
                <a:lnTo>
                  <a:pt x="1388" y="8"/>
                </a:lnTo>
                <a:lnTo>
                  <a:pt x="1388" y="5"/>
                </a:lnTo>
                <a:lnTo>
                  <a:pt x="1388" y="3"/>
                </a:lnTo>
                <a:lnTo>
                  <a:pt x="1386" y="3"/>
                </a:lnTo>
                <a:moveTo>
                  <a:pt x="1827" y="1"/>
                </a:moveTo>
                <a:lnTo>
                  <a:pt x="1827" y="3"/>
                </a:lnTo>
                <a:lnTo>
                  <a:pt x="1830" y="3"/>
                </a:lnTo>
                <a:lnTo>
                  <a:pt x="1827" y="5"/>
                </a:lnTo>
                <a:lnTo>
                  <a:pt x="1827" y="8"/>
                </a:lnTo>
                <a:lnTo>
                  <a:pt x="1825" y="8"/>
                </a:lnTo>
                <a:lnTo>
                  <a:pt x="1825" y="10"/>
                </a:lnTo>
                <a:lnTo>
                  <a:pt x="1822" y="10"/>
                </a:lnTo>
                <a:lnTo>
                  <a:pt x="1822" y="13"/>
                </a:lnTo>
                <a:lnTo>
                  <a:pt x="1820" y="13"/>
                </a:lnTo>
                <a:lnTo>
                  <a:pt x="1818" y="15"/>
                </a:lnTo>
                <a:lnTo>
                  <a:pt x="1815" y="15"/>
                </a:lnTo>
                <a:lnTo>
                  <a:pt x="1815" y="17"/>
                </a:lnTo>
                <a:lnTo>
                  <a:pt x="1813" y="17"/>
                </a:lnTo>
                <a:lnTo>
                  <a:pt x="1810" y="20"/>
                </a:lnTo>
                <a:lnTo>
                  <a:pt x="1806" y="20"/>
                </a:lnTo>
                <a:lnTo>
                  <a:pt x="1806" y="22"/>
                </a:lnTo>
                <a:lnTo>
                  <a:pt x="1801" y="22"/>
                </a:lnTo>
                <a:lnTo>
                  <a:pt x="1798" y="25"/>
                </a:lnTo>
                <a:lnTo>
                  <a:pt x="1798" y="27"/>
                </a:lnTo>
                <a:lnTo>
                  <a:pt x="1796" y="27"/>
                </a:lnTo>
                <a:lnTo>
                  <a:pt x="1794" y="27"/>
                </a:lnTo>
                <a:lnTo>
                  <a:pt x="1791" y="30"/>
                </a:lnTo>
                <a:lnTo>
                  <a:pt x="1782" y="30"/>
                </a:lnTo>
                <a:lnTo>
                  <a:pt x="1782" y="27"/>
                </a:lnTo>
                <a:lnTo>
                  <a:pt x="1784" y="27"/>
                </a:lnTo>
                <a:lnTo>
                  <a:pt x="1784" y="25"/>
                </a:lnTo>
                <a:lnTo>
                  <a:pt x="1784" y="22"/>
                </a:lnTo>
                <a:lnTo>
                  <a:pt x="1782" y="22"/>
                </a:lnTo>
                <a:lnTo>
                  <a:pt x="1777" y="22"/>
                </a:lnTo>
                <a:lnTo>
                  <a:pt x="1777" y="25"/>
                </a:lnTo>
                <a:lnTo>
                  <a:pt x="1767" y="25"/>
                </a:lnTo>
                <a:lnTo>
                  <a:pt x="1767" y="27"/>
                </a:lnTo>
                <a:lnTo>
                  <a:pt x="1765" y="27"/>
                </a:lnTo>
                <a:lnTo>
                  <a:pt x="1765" y="30"/>
                </a:lnTo>
                <a:lnTo>
                  <a:pt x="1765" y="32"/>
                </a:lnTo>
                <a:lnTo>
                  <a:pt x="1762" y="32"/>
                </a:lnTo>
                <a:lnTo>
                  <a:pt x="1753" y="32"/>
                </a:lnTo>
                <a:lnTo>
                  <a:pt x="1750" y="30"/>
                </a:lnTo>
                <a:lnTo>
                  <a:pt x="1748" y="30"/>
                </a:lnTo>
                <a:lnTo>
                  <a:pt x="1748" y="27"/>
                </a:lnTo>
                <a:lnTo>
                  <a:pt x="1748" y="25"/>
                </a:lnTo>
                <a:lnTo>
                  <a:pt x="1746" y="25"/>
                </a:lnTo>
                <a:lnTo>
                  <a:pt x="1746" y="22"/>
                </a:lnTo>
                <a:lnTo>
                  <a:pt x="1743" y="22"/>
                </a:lnTo>
                <a:lnTo>
                  <a:pt x="1741" y="22"/>
                </a:lnTo>
                <a:lnTo>
                  <a:pt x="1741" y="25"/>
                </a:lnTo>
                <a:lnTo>
                  <a:pt x="1741" y="27"/>
                </a:lnTo>
                <a:lnTo>
                  <a:pt x="1738" y="27"/>
                </a:lnTo>
                <a:lnTo>
                  <a:pt x="1736" y="27"/>
                </a:lnTo>
                <a:lnTo>
                  <a:pt x="1734" y="25"/>
                </a:lnTo>
                <a:lnTo>
                  <a:pt x="1729" y="25"/>
                </a:lnTo>
                <a:lnTo>
                  <a:pt x="1729" y="22"/>
                </a:lnTo>
                <a:lnTo>
                  <a:pt x="1726" y="22"/>
                </a:lnTo>
                <a:lnTo>
                  <a:pt x="1724" y="20"/>
                </a:lnTo>
                <a:lnTo>
                  <a:pt x="1722" y="20"/>
                </a:lnTo>
                <a:lnTo>
                  <a:pt x="1722" y="17"/>
                </a:lnTo>
                <a:lnTo>
                  <a:pt x="1719" y="17"/>
                </a:lnTo>
                <a:lnTo>
                  <a:pt x="1717" y="15"/>
                </a:lnTo>
                <a:lnTo>
                  <a:pt x="1717" y="10"/>
                </a:lnTo>
                <a:lnTo>
                  <a:pt x="1719" y="10"/>
                </a:lnTo>
                <a:lnTo>
                  <a:pt x="1729" y="10"/>
                </a:lnTo>
                <a:lnTo>
                  <a:pt x="1729" y="8"/>
                </a:lnTo>
                <a:lnTo>
                  <a:pt x="1731" y="8"/>
                </a:lnTo>
                <a:lnTo>
                  <a:pt x="1731" y="5"/>
                </a:lnTo>
                <a:lnTo>
                  <a:pt x="1731" y="3"/>
                </a:lnTo>
                <a:moveTo>
                  <a:pt x="2170" y="1"/>
                </a:moveTo>
                <a:lnTo>
                  <a:pt x="2173" y="3"/>
                </a:lnTo>
                <a:lnTo>
                  <a:pt x="2173" y="5"/>
                </a:lnTo>
                <a:lnTo>
                  <a:pt x="2170" y="5"/>
                </a:lnTo>
                <a:lnTo>
                  <a:pt x="2170" y="8"/>
                </a:lnTo>
                <a:lnTo>
                  <a:pt x="2168" y="8"/>
                </a:lnTo>
                <a:lnTo>
                  <a:pt x="2168" y="10"/>
                </a:lnTo>
                <a:lnTo>
                  <a:pt x="2166" y="10"/>
                </a:lnTo>
                <a:lnTo>
                  <a:pt x="2166" y="13"/>
                </a:lnTo>
                <a:lnTo>
                  <a:pt x="2163" y="13"/>
                </a:lnTo>
                <a:lnTo>
                  <a:pt x="2161" y="15"/>
                </a:lnTo>
                <a:lnTo>
                  <a:pt x="2158" y="15"/>
                </a:lnTo>
                <a:lnTo>
                  <a:pt x="2158" y="17"/>
                </a:lnTo>
                <a:lnTo>
                  <a:pt x="2156" y="17"/>
                </a:lnTo>
                <a:lnTo>
                  <a:pt x="2156" y="20"/>
                </a:lnTo>
                <a:lnTo>
                  <a:pt x="2151" y="20"/>
                </a:lnTo>
                <a:lnTo>
                  <a:pt x="2149" y="22"/>
                </a:lnTo>
                <a:lnTo>
                  <a:pt x="2144" y="22"/>
                </a:lnTo>
                <a:lnTo>
                  <a:pt x="2144" y="25"/>
                </a:lnTo>
                <a:lnTo>
                  <a:pt x="2142" y="25"/>
                </a:lnTo>
                <a:lnTo>
                  <a:pt x="2142" y="27"/>
                </a:lnTo>
                <a:lnTo>
                  <a:pt x="2137" y="27"/>
                </a:lnTo>
                <a:lnTo>
                  <a:pt x="2134" y="30"/>
                </a:lnTo>
                <a:lnTo>
                  <a:pt x="2125" y="30"/>
                </a:lnTo>
                <a:lnTo>
                  <a:pt x="2125" y="27"/>
                </a:lnTo>
                <a:lnTo>
                  <a:pt x="2127" y="27"/>
                </a:lnTo>
                <a:lnTo>
                  <a:pt x="2127" y="25"/>
                </a:lnTo>
                <a:lnTo>
                  <a:pt x="2127" y="22"/>
                </a:lnTo>
                <a:lnTo>
                  <a:pt x="2125" y="22"/>
                </a:lnTo>
                <a:lnTo>
                  <a:pt x="2120" y="22"/>
                </a:lnTo>
                <a:lnTo>
                  <a:pt x="2120" y="25"/>
                </a:lnTo>
                <a:lnTo>
                  <a:pt x="2110" y="25"/>
                </a:lnTo>
                <a:lnTo>
                  <a:pt x="2110" y="27"/>
                </a:lnTo>
                <a:lnTo>
                  <a:pt x="2108" y="27"/>
                </a:lnTo>
                <a:lnTo>
                  <a:pt x="2108" y="30"/>
                </a:lnTo>
                <a:lnTo>
                  <a:pt x="2108" y="32"/>
                </a:lnTo>
                <a:lnTo>
                  <a:pt x="2106" y="32"/>
                </a:lnTo>
                <a:lnTo>
                  <a:pt x="2096" y="32"/>
                </a:lnTo>
                <a:lnTo>
                  <a:pt x="2094" y="30"/>
                </a:lnTo>
                <a:lnTo>
                  <a:pt x="2091" y="30"/>
                </a:lnTo>
                <a:lnTo>
                  <a:pt x="2091" y="27"/>
                </a:lnTo>
                <a:lnTo>
                  <a:pt x="2091" y="25"/>
                </a:lnTo>
                <a:lnTo>
                  <a:pt x="2089" y="25"/>
                </a:lnTo>
                <a:lnTo>
                  <a:pt x="2089" y="22"/>
                </a:lnTo>
                <a:lnTo>
                  <a:pt x="2086" y="22"/>
                </a:lnTo>
                <a:lnTo>
                  <a:pt x="2084" y="22"/>
                </a:lnTo>
                <a:lnTo>
                  <a:pt x="2084" y="25"/>
                </a:lnTo>
                <a:lnTo>
                  <a:pt x="2084" y="27"/>
                </a:lnTo>
                <a:lnTo>
                  <a:pt x="2082" y="27"/>
                </a:lnTo>
                <a:lnTo>
                  <a:pt x="2079" y="27"/>
                </a:lnTo>
                <a:lnTo>
                  <a:pt x="2077" y="25"/>
                </a:lnTo>
                <a:lnTo>
                  <a:pt x="2074" y="25"/>
                </a:lnTo>
                <a:lnTo>
                  <a:pt x="2072" y="22"/>
                </a:lnTo>
                <a:lnTo>
                  <a:pt x="2070" y="22"/>
                </a:lnTo>
                <a:lnTo>
                  <a:pt x="2067" y="20"/>
                </a:lnTo>
                <a:lnTo>
                  <a:pt x="2065" y="20"/>
                </a:lnTo>
                <a:lnTo>
                  <a:pt x="2065" y="17"/>
                </a:lnTo>
                <a:lnTo>
                  <a:pt x="2062" y="17"/>
                </a:lnTo>
                <a:lnTo>
                  <a:pt x="2060" y="15"/>
                </a:lnTo>
                <a:lnTo>
                  <a:pt x="2060" y="13"/>
                </a:lnTo>
                <a:lnTo>
                  <a:pt x="2062" y="10"/>
                </a:lnTo>
                <a:lnTo>
                  <a:pt x="2072" y="10"/>
                </a:lnTo>
                <a:lnTo>
                  <a:pt x="2072" y="8"/>
                </a:lnTo>
                <a:lnTo>
                  <a:pt x="2074" y="8"/>
                </a:lnTo>
                <a:lnTo>
                  <a:pt x="2074" y="5"/>
                </a:lnTo>
                <a:lnTo>
                  <a:pt x="2074" y="3"/>
                </a:lnTo>
                <a:moveTo>
                  <a:pt x="2514" y="1"/>
                </a:moveTo>
                <a:lnTo>
                  <a:pt x="2516" y="1"/>
                </a:lnTo>
                <a:lnTo>
                  <a:pt x="2516" y="3"/>
                </a:lnTo>
                <a:lnTo>
                  <a:pt x="2516" y="5"/>
                </a:lnTo>
                <a:lnTo>
                  <a:pt x="2514" y="5"/>
                </a:lnTo>
                <a:lnTo>
                  <a:pt x="2514" y="8"/>
                </a:lnTo>
                <a:lnTo>
                  <a:pt x="2511" y="10"/>
                </a:lnTo>
                <a:lnTo>
                  <a:pt x="2509" y="13"/>
                </a:lnTo>
                <a:lnTo>
                  <a:pt x="2506" y="13"/>
                </a:lnTo>
                <a:lnTo>
                  <a:pt x="2504" y="15"/>
                </a:lnTo>
                <a:lnTo>
                  <a:pt x="2502" y="15"/>
                </a:lnTo>
                <a:lnTo>
                  <a:pt x="2502" y="17"/>
                </a:lnTo>
                <a:lnTo>
                  <a:pt x="2499" y="17"/>
                </a:lnTo>
                <a:lnTo>
                  <a:pt x="2499" y="20"/>
                </a:lnTo>
                <a:lnTo>
                  <a:pt x="2494" y="20"/>
                </a:lnTo>
                <a:lnTo>
                  <a:pt x="2492" y="22"/>
                </a:lnTo>
                <a:lnTo>
                  <a:pt x="2487" y="22"/>
                </a:lnTo>
                <a:lnTo>
                  <a:pt x="2487" y="25"/>
                </a:lnTo>
                <a:lnTo>
                  <a:pt x="2485" y="25"/>
                </a:lnTo>
                <a:lnTo>
                  <a:pt x="2485" y="27"/>
                </a:lnTo>
                <a:lnTo>
                  <a:pt x="2480" y="27"/>
                </a:lnTo>
                <a:lnTo>
                  <a:pt x="2478" y="30"/>
                </a:lnTo>
                <a:lnTo>
                  <a:pt x="2468" y="30"/>
                </a:lnTo>
                <a:lnTo>
                  <a:pt x="2468" y="27"/>
                </a:lnTo>
                <a:lnTo>
                  <a:pt x="2470" y="27"/>
                </a:lnTo>
                <a:lnTo>
                  <a:pt x="2470" y="25"/>
                </a:lnTo>
                <a:lnTo>
                  <a:pt x="2470" y="22"/>
                </a:lnTo>
                <a:lnTo>
                  <a:pt x="2468" y="22"/>
                </a:lnTo>
                <a:lnTo>
                  <a:pt x="2463" y="22"/>
                </a:lnTo>
                <a:lnTo>
                  <a:pt x="2463" y="25"/>
                </a:lnTo>
                <a:lnTo>
                  <a:pt x="2454" y="25"/>
                </a:lnTo>
                <a:lnTo>
                  <a:pt x="2454" y="27"/>
                </a:lnTo>
                <a:lnTo>
                  <a:pt x="2451" y="27"/>
                </a:lnTo>
                <a:lnTo>
                  <a:pt x="2451" y="30"/>
                </a:lnTo>
                <a:lnTo>
                  <a:pt x="2451" y="32"/>
                </a:lnTo>
                <a:lnTo>
                  <a:pt x="2449" y="32"/>
                </a:lnTo>
                <a:lnTo>
                  <a:pt x="2439" y="32"/>
                </a:lnTo>
                <a:lnTo>
                  <a:pt x="2437" y="30"/>
                </a:lnTo>
                <a:lnTo>
                  <a:pt x="2434" y="30"/>
                </a:lnTo>
                <a:lnTo>
                  <a:pt x="2434" y="27"/>
                </a:lnTo>
                <a:lnTo>
                  <a:pt x="2434" y="25"/>
                </a:lnTo>
                <a:lnTo>
                  <a:pt x="2432" y="25"/>
                </a:lnTo>
                <a:lnTo>
                  <a:pt x="2432" y="22"/>
                </a:lnTo>
                <a:lnTo>
                  <a:pt x="2430" y="22"/>
                </a:lnTo>
                <a:lnTo>
                  <a:pt x="2427" y="22"/>
                </a:lnTo>
                <a:lnTo>
                  <a:pt x="2427" y="25"/>
                </a:lnTo>
                <a:lnTo>
                  <a:pt x="2427" y="27"/>
                </a:lnTo>
                <a:lnTo>
                  <a:pt x="2425" y="27"/>
                </a:lnTo>
                <a:lnTo>
                  <a:pt x="2422" y="27"/>
                </a:lnTo>
                <a:lnTo>
                  <a:pt x="2420" y="25"/>
                </a:lnTo>
                <a:lnTo>
                  <a:pt x="2418" y="25"/>
                </a:lnTo>
                <a:lnTo>
                  <a:pt x="2415" y="22"/>
                </a:lnTo>
                <a:lnTo>
                  <a:pt x="2413" y="22"/>
                </a:lnTo>
                <a:lnTo>
                  <a:pt x="2413" y="20"/>
                </a:lnTo>
                <a:lnTo>
                  <a:pt x="2408" y="20"/>
                </a:lnTo>
                <a:lnTo>
                  <a:pt x="2408" y="17"/>
                </a:lnTo>
                <a:lnTo>
                  <a:pt x="2406" y="15"/>
                </a:lnTo>
                <a:lnTo>
                  <a:pt x="2403" y="15"/>
                </a:lnTo>
                <a:lnTo>
                  <a:pt x="2403" y="13"/>
                </a:lnTo>
                <a:lnTo>
                  <a:pt x="2406" y="13"/>
                </a:lnTo>
                <a:lnTo>
                  <a:pt x="2406" y="10"/>
                </a:lnTo>
                <a:lnTo>
                  <a:pt x="2415" y="10"/>
                </a:lnTo>
                <a:lnTo>
                  <a:pt x="2415" y="8"/>
                </a:lnTo>
                <a:lnTo>
                  <a:pt x="2418" y="8"/>
                </a:lnTo>
                <a:lnTo>
                  <a:pt x="2418" y="5"/>
                </a:lnTo>
                <a:lnTo>
                  <a:pt x="2418" y="3"/>
                </a:lnTo>
                <a:moveTo>
                  <a:pt x="2857" y="1"/>
                </a:moveTo>
                <a:lnTo>
                  <a:pt x="2859" y="1"/>
                </a:lnTo>
                <a:lnTo>
                  <a:pt x="2859" y="3"/>
                </a:lnTo>
                <a:lnTo>
                  <a:pt x="2859" y="5"/>
                </a:lnTo>
                <a:lnTo>
                  <a:pt x="2857" y="5"/>
                </a:lnTo>
                <a:lnTo>
                  <a:pt x="2857" y="8"/>
                </a:lnTo>
                <a:lnTo>
                  <a:pt x="2854" y="10"/>
                </a:lnTo>
                <a:lnTo>
                  <a:pt x="2852" y="13"/>
                </a:lnTo>
                <a:lnTo>
                  <a:pt x="2850" y="13"/>
                </a:lnTo>
                <a:lnTo>
                  <a:pt x="2847" y="15"/>
                </a:lnTo>
                <a:lnTo>
                  <a:pt x="2845" y="17"/>
                </a:lnTo>
                <a:lnTo>
                  <a:pt x="2842" y="17"/>
                </a:lnTo>
                <a:lnTo>
                  <a:pt x="2842" y="20"/>
                </a:lnTo>
                <a:lnTo>
                  <a:pt x="2838" y="20"/>
                </a:lnTo>
                <a:lnTo>
                  <a:pt x="2835" y="22"/>
                </a:lnTo>
                <a:lnTo>
                  <a:pt x="2830" y="22"/>
                </a:lnTo>
                <a:lnTo>
                  <a:pt x="2830" y="25"/>
                </a:lnTo>
                <a:lnTo>
                  <a:pt x="2828" y="25"/>
                </a:lnTo>
                <a:lnTo>
                  <a:pt x="2828" y="27"/>
                </a:lnTo>
                <a:lnTo>
                  <a:pt x="2823" y="27"/>
                </a:lnTo>
                <a:lnTo>
                  <a:pt x="2823" y="30"/>
                </a:lnTo>
                <a:lnTo>
                  <a:pt x="2811" y="30"/>
                </a:lnTo>
                <a:lnTo>
                  <a:pt x="2811" y="27"/>
                </a:lnTo>
                <a:lnTo>
                  <a:pt x="2814" y="27"/>
                </a:lnTo>
                <a:lnTo>
                  <a:pt x="2814" y="25"/>
                </a:lnTo>
                <a:lnTo>
                  <a:pt x="2814" y="22"/>
                </a:lnTo>
                <a:lnTo>
                  <a:pt x="2811" y="22"/>
                </a:lnTo>
                <a:lnTo>
                  <a:pt x="2806" y="22"/>
                </a:lnTo>
                <a:lnTo>
                  <a:pt x="2806" y="25"/>
                </a:lnTo>
                <a:lnTo>
                  <a:pt x="2799" y="25"/>
                </a:lnTo>
                <a:lnTo>
                  <a:pt x="2797" y="27"/>
                </a:lnTo>
                <a:lnTo>
                  <a:pt x="2794" y="27"/>
                </a:lnTo>
                <a:lnTo>
                  <a:pt x="2794" y="30"/>
                </a:lnTo>
                <a:lnTo>
                  <a:pt x="2794" y="32"/>
                </a:lnTo>
                <a:lnTo>
                  <a:pt x="2792" y="32"/>
                </a:lnTo>
                <a:lnTo>
                  <a:pt x="2782" y="32"/>
                </a:lnTo>
                <a:lnTo>
                  <a:pt x="2780" y="30"/>
                </a:lnTo>
                <a:lnTo>
                  <a:pt x="2778" y="30"/>
                </a:lnTo>
                <a:lnTo>
                  <a:pt x="2778" y="27"/>
                </a:lnTo>
                <a:lnTo>
                  <a:pt x="2778" y="25"/>
                </a:lnTo>
                <a:lnTo>
                  <a:pt x="2775" y="25"/>
                </a:lnTo>
                <a:lnTo>
                  <a:pt x="2775" y="22"/>
                </a:lnTo>
                <a:lnTo>
                  <a:pt x="2773" y="22"/>
                </a:lnTo>
                <a:lnTo>
                  <a:pt x="2770" y="22"/>
                </a:lnTo>
                <a:lnTo>
                  <a:pt x="2770" y="25"/>
                </a:lnTo>
                <a:lnTo>
                  <a:pt x="2773" y="25"/>
                </a:lnTo>
                <a:lnTo>
                  <a:pt x="2770" y="27"/>
                </a:lnTo>
                <a:lnTo>
                  <a:pt x="2766" y="27"/>
                </a:lnTo>
                <a:lnTo>
                  <a:pt x="2763" y="25"/>
                </a:lnTo>
                <a:lnTo>
                  <a:pt x="2761" y="25"/>
                </a:lnTo>
                <a:lnTo>
                  <a:pt x="2758" y="22"/>
                </a:lnTo>
                <a:lnTo>
                  <a:pt x="2756" y="22"/>
                </a:lnTo>
                <a:lnTo>
                  <a:pt x="2756" y="20"/>
                </a:lnTo>
                <a:lnTo>
                  <a:pt x="2754" y="20"/>
                </a:lnTo>
                <a:lnTo>
                  <a:pt x="2751" y="17"/>
                </a:lnTo>
                <a:lnTo>
                  <a:pt x="2749" y="15"/>
                </a:lnTo>
                <a:lnTo>
                  <a:pt x="2749" y="10"/>
                </a:lnTo>
                <a:lnTo>
                  <a:pt x="2751" y="10"/>
                </a:lnTo>
                <a:lnTo>
                  <a:pt x="2758" y="10"/>
                </a:lnTo>
                <a:lnTo>
                  <a:pt x="2758" y="8"/>
                </a:lnTo>
                <a:lnTo>
                  <a:pt x="2761" y="8"/>
                </a:lnTo>
                <a:lnTo>
                  <a:pt x="2761" y="5"/>
                </a:lnTo>
                <a:lnTo>
                  <a:pt x="2761" y="3"/>
                </a:lnTo>
                <a:moveTo>
                  <a:pt x="3200" y="1"/>
                </a:moveTo>
                <a:lnTo>
                  <a:pt x="3202" y="1"/>
                </a:lnTo>
                <a:lnTo>
                  <a:pt x="3202" y="3"/>
                </a:lnTo>
                <a:lnTo>
                  <a:pt x="3202" y="5"/>
                </a:lnTo>
                <a:lnTo>
                  <a:pt x="3200" y="8"/>
                </a:lnTo>
                <a:lnTo>
                  <a:pt x="3198" y="10"/>
                </a:lnTo>
                <a:lnTo>
                  <a:pt x="3195" y="13"/>
                </a:lnTo>
                <a:lnTo>
                  <a:pt x="3193" y="13"/>
                </a:lnTo>
                <a:lnTo>
                  <a:pt x="3193" y="15"/>
                </a:lnTo>
                <a:lnTo>
                  <a:pt x="3190" y="15"/>
                </a:lnTo>
                <a:lnTo>
                  <a:pt x="3188" y="17"/>
                </a:lnTo>
                <a:lnTo>
                  <a:pt x="3186" y="17"/>
                </a:lnTo>
                <a:lnTo>
                  <a:pt x="3186" y="20"/>
                </a:lnTo>
                <a:lnTo>
                  <a:pt x="3181" y="20"/>
                </a:lnTo>
                <a:lnTo>
                  <a:pt x="3181" y="22"/>
                </a:lnTo>
                <a:lnTo>
                  <a:pt x="3174" y="22"/>
                </a:lnTo>
                <a:lnTo>
                  <a:pt x="3174" y="25"/>
                </a:lnTo>
                <a:lnTo>
                  <a:pt x="3171" y="25"/>
                </a:lnTo>
                <a:lnTo>
                  <a:pt x="3171" y="27"/>
                </a:lnTo>
                <a:lnTo>
                  <a:pt x="3166" y="27"/>
                </a:lnTo>
                <a:lnTo>
                  <a:pt x="3166" y="30"/>
                </a:lnTo>
                <a:lnTo>
                  <a:pt x="3154" y="30"/>
                </a:lnTo>
                <a:lnTo>
                  <a:pt x="3154" y="27"/>
                </a:lnTo>
                <a:lnTo>
                  <a:pt x="3157" y="27"/>
                </a:lnTo>
                <a:lnTo>
                  <a:pt x="3157" y="25"/>
                </a:lnTo>
                <a:lnTo>
                  <a:pt x="3157" y="22"/>
                </a:lnTo>
                <a:lnTo>
                  <a:pt x="3154" y="22"/>
                </a:lnTo>
                <a:lnTo>
                  <a:pt x="3150" y="22"/>
                </a:lnTo>
                <a:lnTo>
                  <a:pt x="3150" y="25"/>
                </a:lnTo>
                <a:lnTo>
                  <a:pt x="3142" y="25"/>
                </a:lnTo>
                <a:lnTo>
                  <a:pt x="3140" y="27"/>
                </a:lnTo>
                <a:lnTo>
                  <a:pt x="3138" y="27"/>
                </a:lnTo>
                <a:lnTo>
                  <a:pt x="3138" y="30"/>
                </a:lnTo>
                <a:lnTo>
                  <a:pt x="3138" y="32"/>
                </a:lnTo>
                <a:lnTo>
                  <a:pt x="3135" y="32"/>
                </a:lnTo>
                <a:lnTo>
                  <a:pt x="3126" y="32"/>
                </a:lnTo>
                <a:lnTo>
                  <a:pt x="3123" y="30"/>
                </a:lnTo>
                <a:lnTo>
                  <a:pt x="3121" y="27"/>
                </a:lnTo>
                <a:lnTo>
                  <a:pt x="3121" y="25"/>
                </a:lnTo>
                <a:lnTo>
                  <a:pt x="3118" y="22"/>
                </a:lnTo>
                <a:lnTo>
                  <a:pt x="3116" y="22"/>
                </a:lnTo>
                <a:lnTo>
                  <a:pt x="3116" y="25"/>
                </a:lnTo>
                <a:lnTo>
                  <a:pt x="3116" y="27"/>
                </a:lnTo>
                <a:lnTo>
                  <a:pt x="3114" y="27"/>
                </a:lnTo>
                <a:lnTo>
                  <a:pt x="3109" y="27"/>
                </a:lnTo>
                <a:lnTo>
                  <a:pt x="3109" y="25"/>
                </a:lnTo>
                <a:lnTo>
                  <a:pt x="3104" y="25"/>
                </a:lnTo>
                <a:lnTo>
                  <a:pt x="3102" y="22"/>
                </a:lnTo>
                <a:lnTo>
                  <a:pt x="3099" y="22"/>
                </a:lnTo>
                <a:lnTo>
                  <a:pt x="3099" y="20"/>
                </a:lnTo>
                <a:lnTo>
                  <a:pt x="3097" y="20"/>
                </a:lnTo>
                <a:lnTo>
                  <a:pt x="3094" y="17"/>
                </a:lnTo>
                <a:lnTo>
                  <a:pt x="3092" y="15"/>
                </a:lnTo>
                <a:lnTo>
                  <a:pt x="3092" y="10"/>
                </a:lnTo>
                <a:lnTo>
                  <a:pt x="3094" y="10"/>
                </a:lnTo>
                <a:lnTo>
                  <a:pt x="3102" y="10"/>
                </a:lnTo>
                <a:lnTo>
                  <a:pt x="3102" y="8"/>
                </a:lnTo>
                <a:lnTo>
                  <a:pt x="3104" y="8"/>
                </a:lnTo>
                <a:lnTo>
                  <a:pt x="3104" y="5"/>
                </a:lnTo>
                <a:lnTo>
                  <a:pt x="3104" y="3"/>
                </a:lnTo>
                <a:moveTo>
                  <a:pt x="3543" y="1"/>
                </a:moveTo>
                <a:lnTo>
                  <a:pt x="3546" y="1"/>
                </a:lnTo>
                <a:lnTo>
                  <a:pt x="3546" y="3"/>
                </a:lnTo>
                <a:lnTo>
                  <a:pt x="3546" y="5"/>
                </a:lnTo>
                <a:lnTo>
                  <a:pt x="3543" y="8"/>
                </a:lnTo>
                <a:lnTo>
                  <a:pt x="3543" y="10"/>
                </a:lnTo>
                <a:lnTo>
                  <a:pt x="3541" y="10"/>
                </a:lnTo>
                <a:lnTo>
                  <a:pt x="3538" y="13"/>
                </a:lnTo>
                <a:lnTo>
                  <a:pt x="3536" y="13"/>
                </a:lnTo>
                <a:lnTo>
                  <a:pt x="3536" y="15"/>
                </a:lnTo>
                <a:lnTo>
                  <a:pt x="3534" y="15"/>
                </a:lnTo>
                <a:lnTo>
                  <a:pt x="3531" y="17"/>
                </a:lnTo>
                <a:lnTo>
                  <a:pt x="3529" y="17"/>
                </a:lnTo>
                <a:lnTo>
                  <a:pt x="3529" y="20"/>
                </a:lnTo>
                <a:lnTo>
                  <a:pt x="3524" y="20"/>
                </a:lnTo>
                <a:lnTo>
                  <a:pt x="3524" y="22"/>
                </a:lnTo>
                <a:lnTo>
                  <a:pt x="3517" y="22"/>
                </a:lnTo>
                <a:lnTo>
                  <a:pt x="3517" y="25"/>
                </a:lnTo>
                <a:lnTo>
                  <a:pt x="3514" y="25"/>
                </a:lnTo>
                <a:lnTo>
                  <a:pt x="3514" y="27"/>
                </a:lnTo>
                <a:lnTo>
                  <a:pt x="3510" y="27"/>
                </a:lnTo>
                <a:lnTo>
                  <a:pt x="3510" y="30"/>
                </a:lnTo>
                <a:lnTo>
                  <a:pt x="3498" y="30"/>
                </a:lnTo>
                <a:lnTo>
                  <a:pt x="3500" y="27"/>
                </a:lnTo>
                <a:lnTo>
                  <a:pt x="3500" y="25"/>
                </a:lnTo>
                <a:lnTo>
                  <a:pt x="3502" y="25"/>
                </a:lnTo>
                <a:lnTo>
                  <a:pt x="3502" y="22"/>
                </a:lnTo>
                <a:lnTo>
                  <a:pt x="3500" y="22"/>
                </a:lnTo>
                <a:lnTo>
                  <a:pt x="3493" y="22"/>
                </a:lnTo>
                <a:lnTo>
                  <a:pt x="3493" y="25"/>
                </a:lnTo>
                <a:lnTo>
                  <a:pt x="3486" y="25"/>
                </a:lnTo>
                <a:lnTo>
                  <a:pt x="3483" y="27"/>
                </a:lnTo>
                <a:lnTo>
                  <a:pt x="3481" y="27"/>
                </a:lnTo>
                <a:lnTo>
                  <a:pt x="3481" y="30"/>
                </a:lnTo>
                <a:lnTo>
                  <a:pt x="3481" y="32"/>
                </a:lnTo>
                <a:lnTo>
                  <a:pt x="3478" y="32"/>
                </a:lnTo>
                <a:lnTo>
                  <a:pt x="3469" y="32"/>
                </a:lnTo>
                <a:lnTo>
                  <a:pt x="3469" y="30"/>
                </a:lnTo>
                <a:lnTo>
                  <a:pt x="3466" y="30"/>
                </a:lnTo>
                <a:lnTo>
                  <a:pt x="3464" y="27"/>
                </a:lnTo>
                <a:lnTo>
                  <a:pt x="3464" y="22"/>
                </a:lnTo>
                <a:lnTo>
                  <a:pt x="3462" y="22"/>
                </a:lnTo>
                <a:lnTo>
                  <a:pt x="3459" y="22"/>
                </a:lnTo>
                <a:lnTo>
                  <a:pt x="3459" y="25"/>
                </a:lnTo>
                <a:lnTo>
                  <a:pt x="3459" y="27"/>
                </a:lnTo>
                <a:lnTo>
                  <a:pt x="3457" y="27"/>
                </a:lnTo>
                <a:lnTo>
                  <a:pt x="3452" y="27"/>
                </a:lnTo>
                <a:lnTo>
                  <a:pt x="3452" y="25"/>
                </a:lnTo>
                <a:lnTo>
                  <a:pt x="3447" y="25"/>
                </a:lnTo>
                <a:lnTo>
                  <a:pt x="3447" y="22"/>
                </a:lnTo>
                <a:lnTo>
                  <a:pt x="3442" y="22"/>
                </a:lnTo>
                <a:lnTo>
                  <a:pt x="3442" y="20"/>
                </a:lnTo>
                <a:lnTo>
                  <a:pt x="3440" y="20"/>
                </a:lnTo>
                <a:lnTo>
                  <a:pt x="3438" y="17"/>
                </a:lnTo>
                <a:lnTo>
                  <a:pt x="3435" y="15"/>
                </a:lnTo>
                <a:lnTo>
                  <a:pt x="3435" y="10"/>
                </a:lnTo>
                <a:lnTo>
                  <a:pt x="3438" y="10"/>
                </a:lnTo>
                <a:lnTo>
                  <a:pt x="3445" y="10"/>
                </a:lnTo>
                <a:lnTo>
                  <a:pt x="3445" y="8"/>
                </a:lnTo>
                <a:lnTo>
                  <a:pt x="3447" y="8"/>
                </a:lnTo>
                <a:lnTo>
                  <a:pt x="3447" y="5"/>
                </a:lnTo>
                <a:lnTo>
                  <a:pt x="3447" y="3"/>
                </a:lnTo>
                <a:moveTo>
                  <a:pt x="3886" y="1"/>
                </a:moveTo>
                <a:lnTo>
                  <a:pt x="3889" y="1"/>
                </a:lnTo>
                <a:lnTo>
                  <a:pt x="3889" y="3"/>
                </a:lnTo>
                <a:lnTo>
                  <a:pt x="3889" y="8"/>
                </a:lnTo>
                <a:lnTo>
                  <a:pt x="3886" y="8"/>
                </a:lnTo>
                <a:lnTo>
                  <a:pt x="3886" y="10"/>
                </a:lnTo>
                <a:lnTo>
                  <a:pt x="3884" y="10"/>
                </a:lnTo>
                <a:lnTo>
                  <a:pt x="3884" y="13"/>
                </a:lnTo>
                <a:lnTo>
                  <a:pt x="3882" y="13"/>
                </a:lnTo>
                <a:lnTo>
                  <a:pt x="3879" y="13"/>
                </a:lnTo>
                <a:lnTo>
                  <a:pt x="3879" y="15"/>
                </a:lnTo>
                <a:lnTo>
                  <a:pt x="3877" y="15"/>
                </a:lnTo>
                <a:lnTo>
                  <a:pt x="3874" y="17"/>
                </a:lnTo>
                <a:lnTo>
                  <a:pt x="3872" y="20"/>
                </a:lnTo>
                <a:lnTo>
                  <a:pt x="3867" y="20"/>
                </a:lnTo>
                <a:lnTo>
                  <a:pt x="3867" y="22"/>
                </a:lnTo>
                <a:lnTo>
                  <a:pt x="3860" y="22"/>
                </a:lnTo>
                <a:lnTo>
                  <a:pt x="3860" y="25"/>
                </a:lnTo>
                <a:lnTo>
                  <a:pt x="3858" y="25"/>
                </a:lnTo>
                <a:lnTo>
                  <a:pt x="3858" y="27"/>
                </a:lnTo>
                <a:lnTo>
                  <a:pt x="3853" y="27"/>
                </a:lnTo>
                <a:lnTo>
                  <a:pt x="3853" y="30"/>
                </a:lnTo>
                <a:lnTo>
                  <a:pt x="3841" y="30"/>
                </a:lnTo>
                <a:lnTo>
                  <a:pt x="3843" y="30"/>
                </a:lnTo>
                <a:lnTo>
                  <a:pt x="3843" y="25"/>
                </a:lnTo>
                <a:lnTo>
                  <a:pt x="3846" y="25"/>
                </a:lnTo>
                <a:lnTo>
                  <a:pt x="3846" y="22"/>
                </a:lnTo>
                <a:lnTo>
                  <a:pt x="3843" y="22"/>
                </a:lnTo>
                <a:lnTo>
                  <a:pt x="3836" y="22"/>
                </a:lnTo>
                <a:lnTo>
                  <a:pt x="3836" y="25"/>
                </a:lnTo>
                <a:lnTo>
                  <a:pt x="3829" y="25"/>
                </a:lnTo>
                <a:lnTo>
                  <a:pt x="3829" y="27"/>
                </a:lnTo>
                <a:lnTo>
                  <a:pt x="3824" y="27"/>
                </a:lnTo>
                <a:lnTo>
                  <a:pt x="3824" y="30"/>
                </a:lnTo>
                <a:lnTo>
                  <a:pt x="3824" y="32"/>
                </a:lnTo>
                <a:lnTo>
                  <a:pt x="3822" y="32"/>
                </a:lnTo>
                <a:lnTo>
                  <a:pt x="3812" y="32"/>
                </a:lnTo>
                <a:lnTo>
                  <a:pt x="3812" y="30"/>
                </a:lnTo>
                <a:lnTo>
                  <a:pt x="3810" y="30"/>
                </a:lnTo>
                <a:lnTo>
                  <a:pt x="3810" y="27"/>
                </a:lnTo>
                <a:lnTo>
                  <a:pt x="3807" y="27"/>
                </a:lnTo>
                <a:lnTo>
                  <a:pt x="3807" y="25"/>
                </a:lnTo>
                <a:lnTo>
                  <a:pt x="3807" y="22"/>
                </a:lnTo>
                <a:lnTo>
                  <a:pt x="3805" y="22"/>
                </a:lnTo>
                <a:lnTo>
                  <a:pt x="3802" y="22"/>
                </a:lnTo>
                <a:lnTo>
                  <a:pt x="3802" y="25"/>
                </a:lnTo>
                <a:lnTo>
                  <a:pt x="3802" y="27"/>
                </a:lnTo>
                <a:lnTo>
                  <a:pt x="3800" y="27"/>
                </a:lnTo>
                <a:lnTo>
                  <a:pt x="3795" y="27"/>
                </a:lnTo>
                <a:lnTo>
                  <a:pt x="3795" y="25"/>
                </a:lnTo>
                <a:lnTo>
                  <a:pt x="3790" y="25"/>
                </a:lnTo>
                <a:lnTo>
                  <a:pt x="3790" y="22"/>
                </a:lnTo>
                <a:lnTo>
                  <a:pt x="3786" y="22"/>
                </a:lnTo>
                <a:lnTo>
                  <a:pt x="3786" y="20"/>
                </a:lnTo>
                <a:lnTo>
                  <a:pt x="3783" y="20"/>
                </a:lnTo>
                <a:lnTo>
                  <a:pt x="3783" y="17"/>
                </a:lnTo>
                <a:lnTo>
                  <a:pt x="3781" y="17"/>
                </a:lnTo>
                <a:lnTo>
                  <a:pt x="3778" y="15"/>
                </a:lnTo>
                <a:lnTo>
                  <a:pt x="3778" y="10"/>
                </a:lnTo>
                <a:lnTo>
                  <a:pt x="3781" y="10"/>
                </a:lnTo>
                <a:lnTo>
                  <a:pt x="3788" y="10"/>
                </a:lnTo>
                <a:lnTo>
                  <a:pt x="3790" y="8"/>
                </a:lnTo>
                <a:lnTo>
                  <a:pt x="3790" y="5"/>
                </a:lnTo>
                <a:lnTo>
                  <a:pt x="3793" y="5"/>
                </a:lnTo>
                <a:lnTo>
                  <a:pt x="3793" y="3"/>
                </a:lnTo>
                <a:lnTo>
                  <a:pt x="3790" y="3"/>
                </a:lnTo>
                <a:moveTo>
                  <a:pt x="4232" y="1"/>
                </a:moveTo>
                <a:lnTo>
                  <a:pt x="4232" y="8"/>
                </a:lnTo>
                <a:lnTo>
                  <a:pt x="4230" y="8"/>
                </a:lnTo>
                <a:lnTo>
                  <a:pt x="4230" y="10"/>
                </a:lnTo>
                <a:lnTo>
                  <a:pt x="4227" y="10"/>
                </a:lnTo>
                <a:lnTo>
                  <a:pt x="4227" y="13"/>
                </a:lnTo>
                <a:lnTo>
                  <a:pt x="4225" y="13"/>
                </a:lnTo>
                <a:lnTo>
                  <a:pt x="4222" y="13"/>
                </a:lnTo>
                <a:lnTo>
                  <a:pt x="4222" y="15"/>
                </a:lnTo>
                <a:lnTo>
                  <a:pt x="4220" y="15"/>
                </a:lnTo>
                <a:lnTo>
                  <a:pt x="4220" y="17"/>
                </a:lnTo>
                <a:lnTo>
                  <a:pt x="4218" y="17"/>
                </a:lnTo>
                <a:lnTo>
                  <a:pt x="4215" y="20"/>
                </a:lnTo>
                <a:lnTo>
                  <a:pt x="4210" y="20"/>
                </a:lnTo>
                <a:lnTo>
                  <a:pt x="4210" y="22"/>
                </a:lnTo>
                <a:lnTo>
                  <a:pt x="4203" y="22"/>
                </a:lnTo>
                <a:lnTo>
                  <a:pt x="4203" y="25"/>
                </a:lnTo>
                <a:lnTo>
                  <a:pt x="4201" y="25"/>
                </a:lnTo>
                <a:lnTo>
                  <a:pt x="4201" y="27"/>
                </a:lnTo>
                <a:lnTo>
                  <a:pt x="4196" y="27"/>
                </a:lnTo>
                <a:lnTo>
                  <a:pt x="4196" y="30"/>
                </a:lnTo>
                <a:lnTo>
                  <a:pt x="4186" y="30"/>
                </a:lnTo>
                <a:lnTo>
                  <a:pt x="4186" y="27"/>
                </a:lnTo>
                <a:lnTo>
                  <a:pt x="4186" y="25"/>
                </a:lnTo>
                <a:lnTo>
                  <a:pt x="4189" y="25"/>
                </a:lnTo>
                <a:lnTo>
                  <a:pt x="4189" y="22"/>
                </a:lnTo>
                <a:lnTo>
                  <a:pt x="4186" y="22"/>
                </a:lnTo>
                <a:lnTo>
                  <a:pt x="4182" y="22"/>
                </a:lnTo>
                <a:lnTo>
                  <a:pt x="4179" y="25"/>
                </a:lnTo>
                <a:lnTo>
                  <a:pt x="4172" y="25"/>
                </a:lnTo>
                <a:lnTo>
                  <a:pt x="4172" y="27"/>
                </a:lnTo>
                <a:lnTo>
                  <a:pt x="4167" y="27"/>
                </a:lnTo>
                <a:lnTo>
                  <a:pt x="4167" y="30"/>
                </a:lnTo>
                <a:lnTo>
                  <a:pt x="4167" y="32"/>
                </a:lnTo>
                <a:lnTo>
                  <a:pt x="4165" y="32"/>
                </a:lnTo>
                <a:lnTo>
                  <a:pt x="4158" y="32"/>
                </a:lnTo>
                <a:lnTo>
                  <a:pt x="4155" y="30"/>
                </a:lnTo>
                <a:lnTo>
                  <a:pt x="4153" y="30"/>
                </a:lnTo>
                <a:lnTo>
                  <a:pt x="4153" y="27"/>
                </a:lnTo>
                <a:lnTo>
                  <a:pt x="4150" y="27"/>
                </a:lnTo>
                <a:lnTo>
                  <a:pt x="4150" y="25"/>
                </a:lnTo>
                <a:lnTo>
                  <a:pt x="4150" y="22"/>
                </a:lnTo>
                <a:lnTo>
                  <a:pt x="4148" y="22"/>
                </a:lnTo>
                <a:lnTo>
                  <a:pt x="4146" y="22"/>
                </a:lnTo>
                <a:lnTo>
                  <a:pt x="4146" y="25"/>
                </a:lnTo>
                <a:lnTo>
                  <a:pt x="4146" y="27"/>
                </a:lnTo>
                <a:lnTo>
                  <a:pt x="4143" y="27"/>
                </a:lnTo>
                <a:lnTo>
                  <a:pt x="4138" y="27"/>
                </a:lnTo>
                <a:lnTo>
                  <a:pt x="4138" y="25"/>
                </a:lnTo>
                <a:lnTo>
                  <a:pt x="4134" y="25"/>
                </a:lnTo>
                <a:lnTo>
                  <a:pt x="4134" y="22"/>
                </a:lnTo>
                <a:lnTo>
                  <a:pt x="4129" y="22"/>
                </a:lnTo>
                <a:lnTo>
                  <a:pt x="4129" y="20"/>
                </a:lnTo>
                <a:lnTo>
                  <a:pt x="4126" y="20"/>
                </a:lnTo>
                <a:lnTo>
                  <a:pt x="4126" y="17"/>
                </a:lnTo>
                <a:lnTo>
                  <a:pt x="4124" y="17"/>
                </a:lnTo>
                <a:lnTo>
                  <a:pt x="4122" y="15"/>
                </a:lnTo>
                <a:lnTo>
                  <a:pt x="4122" y="10"/>
                </a:lnTo>
                <a:lnTo>
                  <a:pt x="4124" y="10"/>
                </a:lnTo>
                <a:lnTo>
                  <a:pt x="4131" y="10"/>
                </a:lnTo>
                <a:lnTo>
                  <a:pt x="4134" y="8"/>
                </a:lnTo>
                <a:lnTo>
                  <a:pt x="4136" y="5"/>
                </a:lnTo>
                <a:lnTo>
                  <a:pt x="4136" y="3"/>
                </a:lnTo>
                <a:lnTo>
                  <a:pt x="4134" y="3"/>
                </a:lnTo>
                <a:moveTo>
                  <a:pt x="4575" y="1"/>
                </a:moveTo>
                <a:lnTo>
                  <a:pt x="4575" y="8"/>
                </a:lnTo>
                <a:lnTo>
                  <a:pt x="4573" y="8"/>
                </a:lnTo>
                <a:lnTo>
                  <a:pt x="4573" y="10"/>
                </a:lnTo>
                <a:lnTo>
                  <a:pt x="4570" y="10"/>
                </a:lnTo>
                <a:lnTo>
                  <a:pt x="4570" y="13"/>
                </a:lnTo>
                <a:lnTo>
                  <a:pt x="4568" y="13"/>
                </a:lnTo>
                <a:lnTo>
                  <a:pt x="4566" y="13"/>
                </a:lnTo>
                <a:lnTo>
                  <a:pt x="4566" y="15"/>
                </a:lnTo>
                <a:lnTo>
                  <a:pt x="4563" y="15"/>
                </a:lnTo>
                <a:lnTo>
                  <a:pt x="4563" y="17"/>
                </a:lnTo>
                <a:lnTo>
                  <a:pt x="4561" y="17"/>
                </a:lnTo>
                <a:lnTo>
                  <a:pt x="4558" y="20"/>
                </a:lnTo>
                <a:lnTo>
                  <a:pt x="4554" y="20"/>
                </a:lnTo>
                <a:lnTo>
                  <a:pt x="4554" y="22"/>
                </a:lnTo>
                <a:lnTo>
                  <a:pt x="4549" y="22"/>
                </a:lnTo>
                <a:lnTo>
                  <a:pt x="4546" y="25"/>
                </a:lnTo>
                <a:lnTo>
                  <a:pt x="4544" y="27"/>
                </a:lnTo>
                <a:lnTo>
                  <a:pt x="4542" y="27"/>
                </a:lnTo>
                <a:lnTo>
                  <a:pt x="4539" y="30"/>
                </a:lnTo>
                <a:lnTo>
                  <a:pt x="4530" y="30"/>
                </a:lnTo>
                <a:lnTo>
                  <a:pt x="4530" y="27"/>
                </a:lnTo>
                <a:lnTo>
                  <a:pt x="4532" y="25"/>
                </a:lnTo>
                <a:lnTo>
                  <a:pt x="4532" y="22"/>
                </a:lnTo>
                <a:lnTo>
                  <a:pt x="4530" y="22"/>
                </a:lnTo>
                <a:lnTo>
                  <a:pt x="4525" y="22"/>
                </a:lnTo>
                <a:lnTo>
                  <a:pt x="4522" y="25"/>
                </a:lnTo>
                <a:lnTo>
                  <a:pt x="4515" y="25"/>
                </a:lnTo>
                <a:lnTo>
                  <a:pt x="4515" y="27"/>
                </a:lnTo>
                <a:lnTo>
                  <a:pt x="4513" y="27"/>
                </a:lnTo>
                <a:lnTo>
                  <a:pt x="4510" y="30"/>
                </a:lnTo>
                <a:lnTo>
                  <a:pt x="4510" y="32"/>
                </a:lnTo>
                <a:lnTo>
                  <a:pt x="4508" y="32"/>
                </a:lnTo>
                <a:lnTo>
                  <a:pt x="4501" y="32"/>
                </a:lnTo>
                <a:lnTo>
                  <a:pt x="4498" y="30"/>
                </a:lnTo>
                <a:lnTo>
                  <a:pt x="4496" y="30"/>
                </a:lnTo>
                <a:lnTo>
                  <a:pt x="4496" y="27"/>
                </a:lnTo>
                <a:lnTo>
                  <a:pt x="4496" y="25"/>
                </a:lnTo>
                <a:lnTo>
                  <a:pt x="4494" y="25"/>
                </a:lnTo>
                <a:lnTo>
                  <a:pt x="4494" y="22"/>
                </a:lnTo>
                <a:lnTo>
                  <a:pt x="4491" y="22"/>
                </a:lnTo>
                <a:lnTo>
                  <a:pt x="4489" y="22"/>
                </a:lnTo>
                <a:lnTo>
                  <a:pt x="4489" y="25"/>
                </a:lnTo>
                <a:lnTo>
                  <a:pt x="4489" y="27"/>
                </a:lnTo>
                <a:lnTo>
                  <a:pt x="4486" y="27"/>
                </a:lnTo>
                <a:lnTo>
                  <a:pt x="4482" y="27"/>
                </a:lnTo>
                <a:lnTo>
                  <a:pt x="4482" y="25"/>
                </a:lnTo>
                <a:lnTo>
                  <a:pt x="4477" y="25"/>
                </a:lnTo>
                <a:lnTo>
                  <a:pt x="4477" y="22"/>
                </a:lnTo>
                <a:lnTo>
                  <a:pt x="4474" y="22"/>
                </a:lnTo>
                <a:lnTo>
                  <a:pt x="4472" y="20"/>
                </a:lnTo>
                <a:lnTo>
                  <a:pt x="4470" y="20"/>
                </a:lnTo>
                <a:lnTo>
                  <a:pt x="4470" y="17"/>
                </a:lnTo>
                <a:lnTo>
                  <a:pt x="4467" y="17"/>
                </a:lnTo>
                <a:lnTo>
                  <a:pt x="4465" y="15"/>
                </a:lnTo>
                <a:lnTo>
                  <a:pt x="4465" y="10"/>
                </a:lnTo>
                <a:lnTo>
                  <a:pt x="4467" y="10"/>
                </a:lnTo>
                <a:lnTo>
                  <a:pt x="4477" y="10"/>
                </a:lnTo>
                <a:lnTo>
                  <a:pt x="4477" y="8"/>
                </a:lnTo>
                <a:lnTo>
                  <a:pt x="4479" y="5"/>
                </a:lnTo>
                <a:lnTo>
                  <a:pt x="4479" y="3"/>
                </a:lnTo>
                <a:lnTo>
                  <a:pt x="4477" y="3"/>
                </a:lnTo>
                <a:moveTo>
                  <a:pt x="4918" y="1"/>
                </a:moveTo>
                <a:lnTo>
                  <a:pt x="4918" y="3"/>
                </a:lnTo>
                <a:lnTo>
                  <a:pt x="4921" y="3"/>
                </a:lnTo>
                <a:lnTo>
                  <a:pt x="4918" y="5"/>
                </a:lnTo>
                <a:lnTo>
                  <a:pt x="4918" y="8"/>
                </a:lnTo>
                <a:lnTo>
                  <a:pt x="4916" y="8"/>
                </a:lnTo>
                <a:lnTo>
                  <a:pt x="4916" y="10"/>
                </a:lnTo>
                <a:lnTo>
                  <a:pt x="4914" y="10"/>
                </a:lnTo>
                <a:lnTo>
                  <a:pt x="4914" y="13"/>
                </a:lnTo>
                <a:lnTo>
                  <a:pt x="4911" y="13"/>
                </a:lnTo>
                <a:lnTo>
                  <a:pt x="4909" y="15"/>
                </a:lnTo>
                <a:lnTo>
                  <a:pt x="4906" y="15"/>
                </a:lnTo>
                <a:lnTo>
                  <a:pt x="4906" y="17"/>
                </a:lnTo>
                <a:lnTo>
                  <a:pt x="4904" y="17"/>
                </a:lnTo>
                <a:lnTo>
                  <a:pt x="4902" y="20"/>
                </a:lnTo>
                <a:lnTo>
                  <a:pt x="4897" y="20"/>
                </a:lnTo>
                <a:lnTo>
                  <a:pt x="4897" y="22"/>
                </a:lnTo>
                <a:lnTo>
                  <a:pt x="4892" y="22"/>
                </a:lnTo>
                <a:lnTo>
                  <a:pt x="4890" y="25"/>
                </a:lnTo>
                <a:lnTo>
                  <a:pt x="4890" y="27"/>
                </a:lnTo>
                <a:lnTo>
                  <a:pt x="4887" y="27"/>
                </a:lnTo>
                <a:lnTo>
                  <a:pt x="4885" y="27"/>
                </a:lnTo>
                <a:lnTo>
                  <a:pt x="4882" y="30"/>
                </a:lnTo>
                <a:lnTo>
                  <a:pt x="4873" y="30"/>
                </a:lnTo>
                <a:lnTo>
                  <a:pt x="4873" y="27"/>
                </a:lnTo>
                <a:lnTo>
                  <a:pt x="4875" y="27"/>
                </a:lnTo>
                <a:lnTo>
                  <a:pt x="4875" y="25"/>
                </a:lnTo>
                <a:lnTo>
                  <a:pt x="4875" y="22"/>
                </a:lnTo>
                <a:lnTo>
                  <a:pt x="4873" y="22"/>
                </a:lnTo>
                <a:lnTo>
                  <a:pt x="4868" y="22"/>
                </a:lnTo>
                <a:lnTo>
                  <a:pt x="4868" y="25"/>
                </a:lnTo>
                <a:lnTo>
                  <a:pt x="4858" y="25"/>
                </a:lnTo>
                <a:lnTo>
                  <a:pt x="4858" y="27"/>
                </a:lnTo>
                <a:lnTo>
                  <a:pt x="4856" y="27"/>
                </a:lnTo>
                <a:lnTo>
                  <a:pt x="4856" y="30"/>
                </a:lnTo>
                <a:lnTo>
                  <a:pt x="4856" y="32"/>
                </a:lnTo>
                <a:lnTo>
                  <a:pt x="4854" y="32"/>
                </a:lnTo>
                <a:lnTo>
                  <a:pt x="4844" y="32"/>
                </a:lnTo>
                <a:lnTo>
                  <a:pt x="4842" y="30"/>
                </a:lnTo>
                <a:lnTo>
                  <a:pt x="4839" y="30"/>
                </a:lnTo>
                <a:lnTo>
                  <a:pt x="4839" y="27"/>
                </a:lnTo>
                <a:lnTo>
                  <a:pt x="4839" y="25"/>
                </a:lnTo>
                <a:lnTo>
                  <a:pt x="4837" y="25"/>
                </a:lnTo>
                <a:lnTo>
                  <a:pt x="4837" y="22"/>
                </a:lnTo>
                <a:lnTo>
                  <a:pt x="4834" y="22"/>
                </a:lnTo>
                <a:lnTo>
                  <a:pt x="4832" y="22"/>
                </a:lnTo>
                <a:lnTo>
                  <a:pt x="4832" y="25"/>
                </a:lnTo>
                <a:lnTo>
                  <a:pt x="4832" y="27"/>
                </a:lnTo>
                <a:lnTo>
                  <a:pt x="4830" y="27"/>
                </a:lnTo>
                <a:lnTo>
                  <a:pt x="4827" y="27"/>
                </a:lnTo>
                <a:lnTo>
                  <a:pt x="4825" y="25"/>
                </a:lnTo>
                <a:lnTo>
                  <a:pt x="4820" y="25"/>
                </a:lnTo>
                <a:lnTo>
                  <a:pt x="4820" y="22"/>
                </a:lnTo>
                <a:lnTo>
                  <a:pt x="4818" y="22"/>
                </a:lnTo>
                <a:lnTo>
                  <a:pt x="4815" y="20"/>
                </a:lnTo>
                <a:lnTo>
                  <a:pt x="4813" y="20"/>
                </a:lnTo>
                <a:lnTo>
                  <a:pt x="4813" y="17"/>
                </a:lnTo>
                <a:lnTo>
                  <a:pt x="4810" y="17"/>
                </a:lnTo>
                <a:lnTo>
                  <a:pt x="4808" y="15"/>
                </a:lnTo>
                <a:lnTo>
                  <a:pt x="4808" y="10"/>
                </a:lnTo>
                <a:lnTo>
                  <a:pt x="4810" y="10"/>
                </a:lnTo>
                <a:lnTo>
                  <a:pt x="4820" y="10"/>
                </a:lnTo>
                <a:lnTo>
                  <a:pt x="4820" y="8"/>
                </a:lnTo>
                <a:lnTo>
                  <a:pt x="4822" y="8"/>
                </a:lnTo>
                <a:lnTo>
                  <a:pt x="4822" y="5"/>
                </a:lnTo>
                <a:lnTo>
                  <a:pt x="4822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82" name="path 5982"/>
          <p:cNvSpPr/>
          <p:nvPr/>
        </p:nvSpPr>
        <p:spPr>
          <a:xfrm>
            <a:off x="1800604" y="4265929"/>
            <a:ext cx="32005" cy="70103"/>
          </a:xfrm>
          <a:custGeom>
            <a:avLst/>
            <a:gdLst/>
            <a:ahLst/>
            <a:cxnLst/>
            <a:rect l="0" t="0" r="0" b="0"/>
            <a:pathLst>
              <a:path w="50" h="110"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7" y="92"/>
                </a:lnTo>
                <a:lnTo>
                  <a:pt x="37" y="90"/>
                </a:lnTo>
                <a:lnTo>
                  <a:pt x="34" y="90"/>
                </a:lnTo>
                <a:lnTo>
                  <a:pt x="34" y="92"/>
                </a:lnTo>
                <a:lnTo>
                  <a:pt x="32" y="92"/>
                </a:lnTo>
                <a:lnTo>
                  <a:pt x="32" y="94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7" y="104"/>
                </a:lnTo>
                <a:lnTo>
                  <a:pt x="34" y="106"/>
                </a:lnTo>
                <a:lnTo>
                  <a:pt x="32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90"/>
                </a:lnTo>
                <a:lnTo>
                  <a:pt x="10" y="90"/>
                </a:lnTo>
                <a:lnTo>
                  <a:pt x="10" y="82"/>
                </a:lnTo>
                <a:lnTo>
                  <a:pt x="8" y="80"/>
                </a:lnTo>
                <a:lnTo>
                  <a:pt x="6" y="77"/>
                </a:lnTo>
                <a:lnTo>
                  <a:pt x="6" y="75"/>
                </a:lnTo>
                <a:lnTo>
                  <a:pt x="3" y="75"/>
                </a:lnTo>
                <a:lnTo>
                  <a:pt x="3" y="63"/>
                </a:lnTo>
                <a:lnTo>
                  <a:pt x="6" y="63"/>
                </a:lnTo>
                <a:lnTo>
                  <a:pt x="8" y="66"/>
                </a:lnTo>
                <a:lnTo>
                  <a:pt x="10" y="66"/>
                </a:lnTo>
                <a:lnTo>
                  <a:pt x="10" y="63"/>
                </a:lnTo>
                <a:lnTo>
                  <a:pt x="10" y="58"/>
                </a:lnTo>
                <a:lnTo>
                  <a:pt x="8" y="56"/>
                </a:lnTo>
                <a:lnTo>
                  <a:pt x="8" y="51"/>
                </a:lnTo>
                <a:lnTo>
                  <a:pt x="6" y="49"/>
                </a:lnTo>
                <a:lnTo>
                  <a:pt x="6" y="46"/>
                </a:lnTo>
                <a:lnTo>
                  <a:pt x="3" y="44"/>
                </a:lnTo>
                <a:lnTo>
                  <a:pt x="1" y="44"/>
                </a:lnTo>
                <a:lnTo>
                  <a:pt x="1" y="42"/>
                </a:lnTo>
                <a:lnTo>
                  <a:pt x="1" y="32"/>
                </a:lnTo>
                <a:lnTo>
                  <a:pt x="3" y="32"/>
                </a:lnTo>
                <a:lnTo>
                  <a:pt x="3" y="30"/>
                </a:lnTo>
                <a:lnTo>
                  <a:pt x="6" y="27"/>
                </a:lnTo>
                <a:lnTo>
                  <a:pt x="8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15"/>
                </a:lnTo>
                <a:lnTo>
                  <a:pt x="8" y="13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3" y="6"/>
                </a:lnTo>
                <a:lnTo>
                  <a:pt x="13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12" name="group 212"/>
          <p:cNvGrpSpPr/>
          <p:nvPr/>
        </p:nvGrpSpPr>
        <p:grpSpPr>
          <a:xfrm rot="21600000">
            <a:off x="1778506" y="4241546"/>
            <a:ext cx="311660" cy="68579"/>
            <a:chOff x="0" y="0"/>
            <a:chExt cx="311660" cy="68579"/>
          </a:xfrm>
        </p:grpSpPr>
        <p:sp>
          <p:nvSpPr>
            <p:cNvPr id="5984" name="path 5984"/>
            <p:cNvSpPr/>
            <p:nvPr/>
          </p:nvSpPr>
          <p:spPr>
            <a:xfrm>
              <a:off x="31241" y="0"/>
              <a:ext cx="280418" cy="68579"/>
            </a:xfrm>
            <a:custGeom>
              <a:avLst/>
              <a:gdLst/>
              <a:ahLst/>
              <a:cxnLst/>
              <a:rect l="0" t="0" r="0" b="0"/>
              <a:pathLst>
                <a:path w="441" h="107">
                  <a:moveTo>
                    <a:pt x="1" y="39"/>
                  </a:moveTo>
                  <a:lnTo>
                    <a:pt x="1" y="37"/>
                  </a:lnTo>
                  <a:lnTo>
                    <a:pt x="3" y="37"/>
                  </a:lnTo>
                  <a:lnTo>
                    <a:pt x="8" y="37"/>
                  </a:lnTo>
                  <a:lnTo>
                    <a:pt x="8" y="39"/>
                  </a:lnTo>
                  <a:lnTo>
                    <a:pt x="8" y="49"/>
                  </a:lnTo>
                  <a:lnTo>
                    <a:pt x="10" y="49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5" y="49"/>
                  </a:lnTo>
                  <a:lnTo>
                    <a:pt x="18" y="49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2" y="44"/>
                  </a:lnTo>
                  <a:lnTo>
                    <a:pt x="25" y="44"/>
                  </a:lnTo>
                  <a:lnTo>
                    <a:pt x="25" y="42"/>
                  </a:lnTo>
                  <a:lnTo>
                    <a:pt x="27" y="42"/>
                  </a:lnTo>
                  <a:lnTo>
                    <a:pt x="27" y="39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8" y="39"/>
                  </a:lnTo>
                  <a:lnTo>
                    <a:pt x="15" y="39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13" y="25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7" y="10"/>
                  </a:lnTo>
                  <a:lnTo>
                    <a:pt x="39" y="8"/>
                  </a:lnTo>
                  <a:lnTo>
                    <a:pt x="42" y="5"/>
                  </a:lnTo>
                  <a:lnTo>
                    <a:pt x="46" y="5"/>
                  </a:lnTo>
                  <a:lnTo>
                    <a:pt x="46" y="3"/>
                  </a:lnTo>
                  <a:moveTo>
                    <a:pt x="75" y="1"/>
                  </a:moveTo>
                  <a:lnTo>
                    <a:pt x="75" y="3"/>
                  </a:lnTo>
                  <a:lnTo>
                    <a:pt x="73" y="1"/>
                  </a:lnTo>
                  <a:moveTo>
                    <a:pt x="75" y="3"/>
                  </a:moveTo>
                  <a:lnTo>
                    <a:pt x="75" y="1"/>
                  </a:lnTo>
                  <a:moveTo>
                    <a:pt x="25" y="34"/>
                  </a:moveTo>
                  <a:lnTo>
                    <a:pt x="27" y="37"/>
                  </a:lnTo>
                  <a:moveTo>
                    <a:pt x="61" y="3"/>
                  </a:moveTo>
                  <a:lnTo>
                    <a:pt x="66" y="8"/>
                  </a:lnTo>
                  <a:moveTo>
                    <a:pt x="63" y="3"/>
                  </a:moveTo>
                  <a:lnTo>
                    <a:pt x="68" y="8"/>
                  </a:lnTo>
                  <a:moveTo>
                    <a:pt x="56" y="10"/>
                  </a:moveTo>
                  <a:lnTo>
                    <a:pt x="54" y="8"/>
                  </a:lnTo>
                  <a:lnTo>
                    <a:pt x="58" y="13"/>
                  </a:lnTo>
                  <a:moveTo>
                    <a:pt x="56" y="5"/>
                  </a:moveTo>
                  <a:lnTo>
                    <a:pt x="58" y="10"/>
                  </a:lnTo>
                  <a:moveTo>
                    <a:pt x="56" y="3"/>
                  </a:moveTo>
                  <a:lnTo>
                    <a:pt x="61" y="10"/>
                  </a:lnTo>
                  <a:lnTo>
                    <a:pt x="56" y="3"/>
                  </a:lnTo>
                  <a:close/>
                  <a:moveTo>
                    <a:pt x="58" y="3"/>
                  </a:moveTo>
                  <a:lnTo>
                    <a:pt x="63" y="8"/>
                  </a:lnTo>
                  <a:lnTo>
                    <a:pt x="61" y="3"/>
                  </a:lnTo>
                  <a:moveTo>
                    <a:pt x="66" y="3"/>
                  </a:moveTo>
                  <a:lnTo>
                    <a:pt x="68" y="8"/>
                  </a:lnTo>
                  <a:moveTo>
                    <a:pt x="68" y="3"/>
                  </a:moveTo>
                  <a:lnTo>
                    <a:pt x="70" y="5"/>
                  </a:lnTo>
                  <a:moveTo>
                    <a:pt x="66" y="3"/>
                  </a:moveTo>
                  <a:lnTo>
                    <a:pt x="70" y="8"/>
                  </a:lnTo>
                  <a:moveTo>
                    <a:pt x="51" y="3"/>
                  </a:moveTo>
                  <a:lnTo>
                    <a:pt x="54" y="3"/>
                  </a:lnTo>
                  <a:moveTo>
                    <a:pt x="46" y="3"/>
                  </a:moveTo>
                  <a:lnTo>
                    <a:pt x="49" y="3"/>
                  </a:lnTo>
                  <a:moveTo>
                    <a:pt x="54" y="3"/>
                  </a:moveTo>
                  <a:lnTo>
                    <a:pt x="56" y="3"/>
                  </a:lnTo>
                  <a:moveTo>
                    <a:pt x="70" y="1"/>
                  </a:moveTo>
                  <a:lnTo>
                    <a:pt x="73" y="5"/>
                  </a:lnTo>
                  <a:lnTo>
                    <a:pt x="70" y="1"/>
                  </a:lnTo>
                  <a:close/>
                  <a:moveTo>
                    <a:pt x="51" y="94"/>
                  </a:moveTo>
                  <a:lnTo>
                    <a:pt x="56" y="85"/>
                  </a:lnTo>
                  <a:lnTo>
                    <a:pt x="49" y="77"/>
                  </a:lnTo>
                  <a:moveTo>
                    <a:pt x="85" y="3"/>
                  </a:moveTo>
                  <a:lnTo>
                    <a:pt x="82" y="1"/>
                  </a:lnTo>
                  <a:moveTo>
                    <a:pt x="99" y="5"/>
                  </a:moveTo>
                  <a:lnTo>
                    <a:pt x="102" y="5"/>
                  </a:lnTo>
                  <a:lnTo>
                    <a:pt x="102" y="8"/>
                  </a:lnTo>
                  <a:moveTo>
                    <a:pt x="97" y="8"/>
                  </a:moveTo>
                  <a:lnTo>
                    <a:pt x="97" y="10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8"/>
                  </a:lnTo>
                  <a:lnTo>
                    <a:pt x="90" y="8"/>
                  </a:lnTo>
                  <a:lnTo>
                    <a:pt x="90" y="5"/>
                  </a:lnTo>
                  <a:moveTo>
                    <a:pt x="97" y="8"/>
                  </a:moveTo>
                  <a:lnTo>
                    <a:pt x="97" y="5"/>
                  </a:lnTo>
                  <a:moveTo>
                    <a:pt x="90" y="5"/>
                  </a:moveTo>
                  <a:lnTo>
                    <a:pt x="94" y="10"/>
                  </a:lnTo>
                  <a:moveTo>
                    <a:pt x="97" y="5"/>
                  </a:moveTo>
                  <a:lnTo>
                    <a:pt x="97" y="8"/>
                  </a:lnTo>
                  <a:moveTo>
                    <a:pt x="90" y="5"/>
                  </a:moveTo>
                  <a:lnTo>
                    <a:pt x="90" y="3"/>
                  </a:lnTo>
                  <a:lnTo>
                    <a:pt x="87" y="3"/>
                  </a:lnTo>
                  <a:moveTo>
                    <a:pt x="85" y="3"/>
                  </a:moveTo>
                  <a:lnTo>
                    <a:pt x="90" y="3"/>
                  </a:lnTo>
                  <a:moveTo>
                    <a:pt x="87" y="3"/>
                  </a:moveTo>
                  <a:lnTo>
                    <a:pt x="87" y="1"/>
                  </a:lnTo>
                  <a:moveTo>
                    <a:pt x="99" y="5"/>
                  </a:moveTo>
                  <a:lnTo>
                    <a:pt x="99" y="3"/>
                  </a:lnTo>
                  <a:moveTo>
                    <a:pt x="97" y="5"/>
                  </a:moveTo>
                  <a:lnTo>
                    <a:pt x="97" y="3"/>
                  </a:lnTo>
                  <a:moveTo>
                    <a:pt x="99" y="5"/>
                  </a:moveTo>
                  <a:lnTo>
                    <a:pt x="102" y="5"/>
                  </a:lnTo>
                  <a:moveTo>
                    <a:pt x="99" y="5"/>
                  </a:moveTo>
                  <a:lnTo>
                    <a:pt x="97" y="5"/>
                  </a:lnTo>
                  <a:moveTo>
                    <a:pt x="97" y="8"/>
                  </a:moveTo>
                  <a:lnTo>
                    <a:pt x="97" y="5"/>
                  </a:lnTo>
                  <a:moveTo>
                    <a:pt x="90" y="5"/>
                  </a:moveTo>
                  <a:lnTo>
                    <a:pt x="90" y="3"/>
                  </a:lnTo>
                  <a:moveTo>
                    <a:pt x="90" y="3"/>
                  </a:moveTo>
                  <a:lnTo>
                    <a:pt x="94" y="10"/>
                  </a:lnTo>
                  <a:moveTo>
                    <a:pt x="94" y="5"/>
                  </a:moveTo>
                  <a:lnTo>
                    <a:pt x="97" y="8"/>
                  </a:lnTo>
                  <a:moveTo>
                    <a:pt x="92" y="3"/>
                  </a:moveTo>
                  <a:lnTo>
                    <a:pt x="97" y="10"/>
                  </a:lnTo>
                  <a:moveTo>
                    <a:pt x="85" y="87"/>
                  </a:moveTo>
                  <a:lnTo>
                    <a:pt x="73" y="94"/>
                  </a:lnTo>
                  <a:lnTo>
                    <a:pt x="87" y="92"/>
                  </a:lnTo>
                  <a:moveTo>
                    <a:pt x="73" y="97"/>
                  </a:moveTo>
                  <a:lnTo>
                    <a:pt x="73" y="94"/>
                  </a:lnTo>
                  <a:lnTo>
                    <a:pt x="73" y="97"/>
                  </a:lnTo>
                  <a:close/>
                  <a:moveTo>
                    <a:pt x="70" y="94"/>
                  </a:moveTo>
                  <a:lnTo>
                    <a:pt x="73" y="94"/>
                  </a:lnTo>
                  <a:lnTo>
                    <a:pt x="85" y="80"/>
                  </a:lnTo>
                  <a:moveTo>
                    <a:pt x="78" y="77"/>
                  </a:moveTo>
                  <a:lnTo>
                    <a:pt x="73" y="94"/>
                  </a:lnTo>
                  <a:lnTo>
                    <a:pt x="80" y="77"/>
                  </a:lnTo>
                  <a:moveTo>
                    <a:pt x="85" y="82"/>
                  </a:moveTo>
                  <a:lnTo>
                    <a:pt x="73" y="94"/>
                  </a:lnTo>
                  <a:lnTo>
                    <a:pt x="75" y="77"/>
                  </a:lnTo>
                  <a:moveTo>
                    <a:pt x="82" y="75"/>
                  </a:moveTo>
                  <a:lnTo>
                    <a:pt x="73" y="94"/>
                  </a:lnTo>
                  <a:moveTo>
                    <a:pt x="87" y="70"/>
                  </a:moveTo>
                  <a:lnTo>
                    <a:pt x="85" y="85"/>
                  </a:lnTo>
                  <a:lnTo>
                    <a:pt x="94" y="97"/>
                  </a:lnTo>
                  <a:moveTo>
                    <a:pt x="92" y="97"/>
                  </a:moveTo>
                  <a:lnTo>
                    <a:pt x="85" y="94"/>
                  </a:lnTo>
                  <a:lnTo>
                    <a:pt x="78" y="97"/>
                  </a:lnTo>
                  <a:lnTo>
                    <a:pt x="75" y="106"/>
                  </a:lnTo>
                  <a:moveTo>
                    <a:pt x="406" y="75"/>
                  </a:moveTo>
                  <a:lnTo>
                    <a:pt x="416" y="94"/>
                  </a:lnTo>
                  <a:lnTo>
                    <a:pt x="409" y="70"/>
                  </a:lnTo>
                  <a:moveTo>
                    <a:pt x="411" y="65"/>
                  </a:moveTo>
                  <a:lnTo>
                    <a:pt x="414" y="73"/>
                  </a:lnTo>
                  <a:lnTo>
                    <a:pt x="421" y="77"/>
                  </a:lnTo>
                  <a:lnTo>
                    <a:pt x="430" y="73"/>
                  </a:lnTo>
                  <a:moveTo>
                    <a:pt x="402" y="82"/>
                  </a:moveTo>
                  <a:lnTo>
                    <a:pt x="416" y="94"/>
                  </a:lnTo>
                  <a:lnTo>
                    <a:pt x="402" y="77"/>
                  </a:lnTo>
                  <a:moveTo>
                    <a:pt x="404" y="75"/>
                  </a:moveTo>
                  <a:lnTo>
                    <a:pt x="416" y="94"/>
                  </a:lnTo>
                  <a:moveTo>
                    <a:pt x="392" y="75"/>
                  </a:moveTo>
                  <a:lnTo>
                    <a:pt x="402" y="77"/>
                  </a:lnTo>
                  <a:lnTo>
                    <a:pt x="409" y="73"/>
                  </a:lnTo>
                  <a:lnTo>
                    <a:pt x="411" y="65"/>
                  </a:lnTo>
                  <a:moveTo>
                    <a:pt x="418" y="106"/>
                  </a:moveTo>
                  <a:lnTo>
                    <a:pt x="416" y="97"/>
                  </a:lnTo>
                  <a:lnTo>
                    <a:pt x="406" y="92"/>
                  </a:lnTo>
                  <a:lnTo>
                    <a:pt x="397" y="97"/>
                  </a:lnTo>
                  <a:moveTo>
                    <a:pt x="344" y="39"/>
                  </a:moveTo>
                  <a:lnTo>
                    <a:pt x="344" y="37"/>
                  </a:lnTo>
                  <a:lnTo>
                    <a:pt x="346" y="37"/>
                  </a:lnTo>
                  <a:lnTo>
                    <a:pt x="351" y="37"/>
                  </a:lnTo>
                  <a:lnTo>
                    <a:pt x="351" y="39"/>
                  </a:lnTo>
                  <a:lnTo>
                    <a:pt x="351" y="49"/>
                  </a:lnTo>
                  <a:lnTo>
                    <a:pt x="354" y="49"/>
                  </a:lnTo>
                  <a:lnTo>
                    <a:pt x="356" y="49"/>
                  </a:lnTo>
                  <a:lnTo>
                    <a:pt x="356" y="51"/>
                  </a:lnTo>
                  <a:lnTo>
                    <a:pt x="358" y="51"/>
                  </a:lnTo>
                  <a:lnTo>
                    <a:pt x="358" y="49"/>
                  </a:lnTo>
                  <a:lnTo>
                    <a:pt x="361" y="49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6" y="44"/>
                  </a:lnTo>
                  <a:lnTo>
                    <a:pt x="368" y="44"/>
                  </a:lnTo>
                  <a:lnTo>
                    <a:pt x="370" y="42"/>
                  </a:lnTo>
                  <a:lnTo>
                    <a:pt x="370" y="34"/>
                  </a:lnTo>
                  <a:lnTo>
                    <a:pt x="368" y="34"/>
                  </a:lnTo>
                  <a:lnTo>
                    <a:pt x="366" y="34"/>
                  </a:lnTo>
                  <a:lnTo>
                    <a:pt x="366" y="37"/>
                  </a:lnTo>
                  <a:lnTo>
                    <a:pt x="361" y="37"/>
                  </a:lnTo>
                  <a:lnTo>
                    <a:pt x="361" y="39"/>
                  </a:lnTo>
                  <a:lnTo>
                    <a:pt x="358" y="39"/>
                  </a:lnTo>
                  <a:lnTo>
                    <a:pt x="358" y="37"/>
                  </a:lnTo>
                  <a:lnTo>
                    <a:pt x="356" y="37"/>
                  </a:lnTo>
                  <a:lnTo>
                    <a:pt x="356" y="34"/>
                  </a:lnTo>
                  <a:lnTo>
                    <a:pt x="354" y="34"/>
                  </a:lnTo>
                  <a:lnTo>
                    <a:pt x="354" y="32"/>
                  </a:lnTo>
                  <a:lnTo>
                    <a:pt x="354" y="25"/>
                  </a:lnTo>
                  <a:lnTo>
                    <a:pt x="356" y="25"/>
                  </a:lnTo>
                  <a:lnTo>
                    <a:pt x="356" y="22"/>
                  </a:lnTo>
                  <a:lnTo>
                    <a:pt x="358" y="22"/>
                  </a:lnTo>
                  <a:lnTo>
                    <a:pt x="361" y="20"/>
                  </a:lnTo>
                  <a:lnTo>
                    <a:pt x="363" y="20"/>
                  </a:lnTo>
                  <a:lnTo>
                    <a:pt x="363" y="17"/>
                  </a:lnTo>
                  <a:lnTo>
                    <a:pt x="366" y="17"/>
                  </a:lnTo>
                  <a:lnTo>
                    <a:pt x="366" y="15"/>
                  </a:lnTo>
                  <a:lnTo>
                    <a:pt x="368" y="15"/>
                  </a:lnTo>
                  <a:lnTo>
                    <a:pt x="370" y="13"/>
                  </a:lnTo>
                  <a:lnTo>
                    <a:pt x="375" y="13"/>
                  </a:lnTo>
                  <a:lnTo>
                    <a:pt x="375" y="10"/>
                  </a:lnTo>
                  <a:lnTo>
                    <a:pt x="380" y="10"/>
                  </a:lnTo>
                  <a:lnTo>
                    <a:pt x="382" y="8"/>
                  </a:lnTo>
                  <a:lnTo>
                    <a:pt x="385" y="5"/>
                  </a:lnTo>
                  <a:lnTo>
                    <a:pt x="390" y="5"/>
                  </a:lnTo>
                  <a:lnTo>
                    <a:pt x="390" y="3"/>
                  </a:lnTo>
                  <a:moveTo>
                    <a:pt x="368" y="44"/>
                  </a:moveTo>
                  <a:lnTo>
                    <a:pt x="363" y="37"/>
                  </a:lnTo>
                  <a:lnTo>
                    <a:pt x="368" y="42"/>
                  </a:lnTo>
                  <a:moveTo>
                    <a:pt x="358" y="37"/>
                  </a:moveTo>
                  <a:lnTo>
                    <a:pt x="363" y="46"/>
                  </a:lnTo>
                  <a:lnTo>
                    <a:pt x="351" y="32"/>
                  </a:lnTo>
                  <a:moveTo>
                    <a:pt x="356" y="51"/>
                  </a:moveTo>
                  <a:lnTo>
                    <a:pt x="346" y="37"/>
                  </a:lnTo>
                  <a:lnTo>
                    <a:pt x="358" y="51"/>
                  </a:lnTo>
                  <a:moveTo>
                    <a:pt x="349" y="34"/>
                  </a:moveTo>
                  <a:lnTo>
                    <a:pt x="361" y="49"/>
                  </a:lnTo>
                  <a:lnTo>
                    <a:pt x="349" y="34"/>
                  </a:lnTo>
                  <a:close/>
                  <a:moveTo>
                    <a:pt x="351" y="32"/>
                  </a:moveTo>
                  <a:lnTo>
                    <a:pt x="361" y="46"/>
                  </a:lnTo>
                  <a:moveTo>
                    <a:pt x="361" y="37"/>
                  </a:moveTo>
                  <a:lnTo>
                    <a:pt x="366" y="44"/>
                  </a:lnTo>
                  <a:lnTo>
                    <a:pt x="361" y="39"/>
                  </a:lnTo>
                  <a:moveTo>
                    <a:pt x="418" y="1"/>
                  </a:moveTo>
                  <a:lnTo>
                    <a:pt x="418" y="3"/>
                  </a:lnTo>
                  <a:lnTo>
                    <a:pt x="416" y="1"/>
                  </a:lnTo>
                  <a:moveTo>
                    <a:pt x="418" y="3"/>
                  </a:moveTo>
                  <a:lnTo>
                    <a:pt x="418" y="1"/>
                  </a:lnTo>
                  <a:moveTo>
                    <a:pt x="370" y="34"/>
                  </a:moveTo>
                  <a:lnTo>
                    <a:pt x="370" y="37"/>
                  </a:lnTo>
                  <a:moveTo>
                    <a:pt x="404" y="3"/>
                  </a:moveTo>
                  <a:lnTo>
                    <a:pt x="409" y="8"/>
                  </a:lnTo>
                  <a:moveTo>
                    <a:pt x="406" y="3"/>
                  </a:moveTo>
                  <a:lnTo>
                    <a:pt x="411" y="8"/>
                  </a:lnTo>
                  <a:moveTo>
                    <a:pt x="397" y="8"/>
                  </a:moveTo>
                  <a:lnTo>
                    <a:pt x="399" y="10"/>
                  </a:lnTo>
                  <a:moveTo>
                    <a:pt x="399" y="8"/>
                  </a:moveTo>
                  <a:lnTo>
                    <a:pt x="402" y="13"/>
                  </a:lnTo>
                  <a:moveTo>
                    <a:pt x="399" y="5"/>
                  </a:moveTo>
                  <a:lnTo>
                    <a:pt x="404" y="10"/>
                  </a:lnTo>
                  <a:lnTo>
                    <a:pt x="399" y="3"/>
                  </a:lnTo>
                  <a:moveTo>
                    <a:pt x="404" y="10"/>
                  </a:moveTo>
                  <a:lnTo>
                    <a:pt x="402" y="3"/>
                  </a:lnTo>
                  <a:lnTo>
                    <a:pt x="406" y="8"/>
                  </a:lnTo>
                  <a:lnTo>
                    <a:pt x="404" y="3"/>
                  </a:lnTo>
                  <a:moveTo>
                    <a:pt x="409" y="3"/>
                  </a:moveTo>
                  <a:lnTo>
                    <a:pt x="411" y="8"/>
                  </a:lnTo>
                  <a:moveTo>
                    <a:pt x="411" y="3"/>
                  </a:moveTo>
                  <a:lnTo>
                    <a:pt x="416" y="5"/>
                  </a:lnTo>
                  <a:moveTo>
                    <a:pt x="409" y="3"/>
                  </a:moveTo>
                  <a:lnTo>
                    <a:pt x="414" y="8"/>
                  </a:lnTo>
                  <a:moveTo>
                    <a:pt x="394" y="3"/>
                  </a:moveTo>
                  <a:lnTo>
                    <a:pt x="397" y="3"/>
                  </a:lnTo>
                  <a:moveTo>
                    <a:pt x="390" y="3"/>
                  </a:moveTo>
                  <a:lnTo>
                    <a:pt x="392" y="3"/>
                  </a:lnTo>
                  <a:moveTo>
                    <a:pt x="397" y="3"/>
                  </a:moveTo>
                  <a:lnTo>
                    <a:pt x="399" y="3"/>
                  </a:lnTo>
                  <a:moveTo>
                    <a:pt x="414" y="1"/>
                  </a:moveTo>
                  <a:lnTo>
                    <a:pt x="416" y="5"/>
                  </a:lnTo>
                  <a:lnTo>
                    <a:pt x="414" y="1"/>
                  </a:lnTo>
                  <a:close/>
                  <a:moveTo>
                    <a:pt x="354" y="32"/>
                  </a:moveTo>
                  <a:lnTo>
                    <a:pt x="354" y="30"/>
                  </a:lnTo>
                  <a:moveTo>
                    <a:pt x="349" y="37"/>
                  </a:moveTo>
                  <a:lnTo>
                    <a:pt x="349" y="34"/>
                  </a:lnTo>
                  <a:moveTo>
                    <a:pt x="351" y="30"/>
                  </a:moveTo>
                  <a:lnTo>
                    <a:pt x="354" y="30"/>
                  </a:lnTo>
                  <a:moveTo>
                    <a:pt x="366" y="34"/>
                  </a:moveTo>
                  <a:lnTo>
                    <a:pt x="370" y="39"/>
                  </a:lnTo>
                  <a:lnTo>
                    <a:pt x="368" y="34"/>
                  </a:lnTo>
                  <a:moveTo>
                    <a:pt x="366" y="37"/>
                  </a:moveTo>
                  <a:lnTo>
                    <a:pt x="370" y="42"/>
                  </a:lnTo>
                  <a:moveTo>
                    <a:pt x="344" y="37"/>
                  </a:moveTo>
                  <a:lnTo>
                    <a:pt x="349" y="37"/>
                  </a:lnTo>
                  <a:moveTo>
                    <a:pt x="394" y="94"/>
                  </a:moveTo>
                  <a:lnTo>
                    <a:pt x="399" y="85"/>
                  </a:lnTo>
                  <a:lnTo>
                    <a:pt x="392" y="77"/>
                  </a:lnTo>
                  <a:moveTo>
                    <a:pt x="332" y="102"/>
                  </a:moveTo>
                  <a:lnTo>
                    <a:pt x="332" y="104"/>
                  </a:lnTo>
                  <a:moveTo>
                    <a:pt x="332" y="102"/>
                  </a:moveTo>
                  <a:lnTo>
                    <a:pt x="332" y="99"/>
                  </a:lnTo>
                  <a:moveTo>
                    <a:pt x="332" y="97"/>
                  </a:moveTo>
                  <a:lnTo>
                    <a:pt x="337" y="102"/>
                  </a:lnTo>
                  <a:moveTo>
                    <a:pt x="330" y="94"/>
                  </a:moveTo>
                  <a:lnTo>
                    <a:pt x="339" y="104"/>
                  </a:lnTo>
                  <a:moveTo>
                    <a:pt x="330" y="82"/>
                  </a:moveTo>
                  <a:lnTo>
                    <a:pt x="330" y="80"/>
                  </a:lnTo>
                  <a:moveTo>
                    <a:pt x="330" y="80"/>
                  </a:moveTo>
                  <a:lnTo>
                    <a:pt x="337" y="90"/>
                  </a:lnTo>
                  <a:moveTo>
                    <a:pt x="332" y="82"/>
                  </a:moveTo>
                  <a:lnTo>
                    <a:pt x="330" y="82"/>
                  </a:lnTo>
                  <a:moveTo>
                    <a:pt x="334" y="65"/>
                  </a:moveTo>
                  <a:lnTo>
                    <a:pt x="334" y="63"/>
                  </a:lnTo>
                  <a:moveTo>
                    <a:pt x="330" y="82"/>
                  </a:moveTo>
                  <a:lnTo>
                    <a:pt x="337" y="92"/>
                  </a:lnTo>
                  <a:moveTo>
                    <a:pt x="337" y="61"/>
                  </a:moveTo>
                  <a:lnTo>
                    <a:pt x="339" y="63"/>
                  </a:lnTo>
                  <a:lnTo>
                    <a:pt x="334" y="61"/>
                  </a:lnTo>
                  <a:moveTo>
                    <a:pt x="351" y="42"/>
                  </a:moveTo>
                  <a:lnTo>
                    <a:pt x="358" y="49"/>
                  </a:lnTo>
                  <a:moveTo>
                    <a:pt x="334" y="63"/>
                  </a:moveTo>
                  <a:lnTo>
                    <a:pt x="337" y="65"/>
                  </a:lnTo>
                  <a:lnTo>
                    <a:pt x="334" y="61"/>
                  </a:lnTo>
                  <a:moveTo>
                    <a:pt x="330" y="92"/>
                  </a:moveTo>
                  <a:lnTo>
                    <a:pt x="339" y="102"/>
                  </a:lnTo>
                  <a:lnTo>
                    <a:pt x="330" y="87"/>
                  </a:lnTo>
                  <a:moveTo>
                    <a:pt x="330" y="85"/>
                  </a:moveTo>
                  <a:lnTo>
                    <a:pt x="339" y="99"/>
                  </a:lnTo>
                  <a:moveTo>
                    <a:pt x="428" y="3"/>
                  </a:moveTo>
                  <a:lnTo>
                    <a:pt x="426" y="1"/>
                  </a:lnTo>
                  <a:moveTo>
                    <a:pt x="440" y="8"/>
                  </a:moveTo>
                  <a:lnTo>
                    <a:pt x="440" y="10"/>
                  </a:lnTo>
                  <a:lnTo>
                    <a:pt x="438" y="10"/>
                  </a:lnTo>
                  <a:lnTo>
                    <a:pt x="435" y="10"/>
                  </a:lnTo>
                  <a:lnTo>
                    <a:pt x="435" y="8"/>
                  </a:lnTo>
                  <a:lnTo>
                    <a:pt x="433" y="5"/>
                  </a:lnTo>
                  <a:moveTo>
                    <a:pt x="433" y="5"/>
                  </a:moveTo>
                  <a:lnTo>
                    <a:pt x="438" y="10"/>
                  </a:lnTo>
                  <a:moveTo>
                    <a:pt x="433" y="5"/>
                  </a:moveTo>
                  <a:lnTo>
                    <a:pt x="433" y="3"/>
                  </a:lnTo>
                  <a:lnTo>
                    <a:pt x="430" y="3"/>
                  </a:lnTo>
                  <a:moveTo>
                    <a:pt x="428" y="3"/>
                  </a:moveTo>
                  <a:lnTo>
                    <a:pt x="433" y="3"/>
                  </a:lnTo>
                  <a:lnTo>
                    <a:pt x="430" y="3"/>
                  </a:lnTo>
                  <a:moveTo>
                    <a:pt x="440" y="8"/>
                  </a:moveTo>
                  <a:lnTo>
                    <a:pt x="440" y="5"/>
                  </a:lnTo>
                  <a:moveTo>
                    <a:pt x="433" y="5"/>
                  </a:moveTo>
                  <a:lnTo>
                    <a:pt x="433" y="3"/>
                  </a:lnTo>
                  <a:moveTo>
                    <a:pt x="433" y="3"/>
                  </a:moveTo>
                  <a:lnTo>
                    <a:pt x="438" y="10"/>
                  </a:lnTo>
                  <a:moveTo>
                    <a:pt x="438" y="5"/>
                  </a:moveTo>
                  <a:lnTo>
                    <a:pt x="440" y="8"/>
                  </a:lnTo>
                  <a:moveTo>
                    <a:pt x="435" y="3"/>
                  </a:moveTo>
                  <a:lnTo>
                    <a:pt x="440" y="10"/>
                  </a:lnTo>
                  <a:moveTo>
                    <a:pt x="428" y="87"/>
                  </a:moveTo>
                  <a:lnTo>
                    <a:pt x="416" y="94"/>
                  </a:lnTo>
                  <a:lnTo>
                    <a:pt x="430" y="92"/>
                  </a:lnTo>
                  <a:moveTo>
                    <a:pt x="416" y="97"/>
                  </a:moveTo>
                  <a:lnTo>
                    <a:pt x="416" y="94"/>
                  </a:lnTo>
                  <a:lnTo>
                    <a:pt x="416" y="97"/>
                  </a:lnTo>
                  <a:close/>
                  <a:moveTo>
                    <a:pt x="414" y="94"/>
                  </a:moveTo>
                  <a:lnTo>
                    <a:pt x="416" y="94"/>
                  </a:lnTo>
                  <a:lnTo>
                    <a:pt x="428" y="80"/>
                  </a:lnTo>
                  <a:moveTo>
                    <a:pt x="421" y="77"/>
                  </a:moveTo>
                  <a:lnTo>
                    <a:pt x="416" y="94"/>
                  </a:lnTo>
                  <a:lnTo>
                    <a:pt x="423" y="77"/>
                  </a:lnTo>
                  <a:moveTo>
                    <a:pt x="428" y="82"/>
                  </a:moveTo>
                  <a:lnTo>
                    <a:pt x="416" y="94"/>
                  </a:lnTo>
                  <a:lnTo>
                    <a:pt x="418" y="77"/>
                  </a:lnTo>
                  <a:moveTo>
                    <a:pt x="426" y="75"/>
                  </a:moveTo>
                  <a:lnTo>
                    <a:pt x="416" y="94"/>
                  </a:lnTo>
                  <a:moveTo>
                    <a:pt x="430" y="70"/>
                  </a:moveTo>
                  <a:lnTo>
                    <a:pt x="428" y="85"/>
                  </a:lnTo>
                  <a:lnTo>
                    <a:pt x="438" y="97"/>
                  </a:lnTo>
                  <a:moveTo>
                    <a:pt x="435" y="97"/>
                  </a:moveTo>
                  <a:lnTo>
                    <a:pt x="428" y="94"/>
                  </a:lnTo>
                  <a:lnTo>
                    <a:pt x="421" y="97"/>
                  </a:lnTo>
                  <a:lnTo>
                    <a:pt x="418" y="106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86" name="path 5986"/>
            <p:cNvSpPr/>
            <p:nvPr/>
          </p:nvSpPr>
          <p:spPr>
            <a:xfrm>
              <a:off x="0" y="11429"/>
              <a:ext cx="225553" cy="13715"/>
            </a:xfrm>
            <a:custGeom>
              <a:avLst/>
              <a:gdLst/>
              <a:ahLst/>
              <a:cxnLst/>
              <a:rect l="0" t="0" r="0" b="0"/>
              <a:pathLst>
                <a:path w="355" h="21">
                  <a:moveTo>
                    <a:pt x="0" y="0"/>
                  </a:moveTo>
                  <a:lnTo>
                    <a:pt x="0" y="21"/>
                  </a:lnTo>
                  <a:lnTo>
                    <a:pt x="276" y="0"/>
                  </a:lnTo>
                  <a:lnTo>
                    <a:pt x="0" y="0"/>
                  </a:lnTo>
                </a:path>
                <a:path w="355" h="21">
                  <a:moveTo>
                    <a:pt x="0" y="21"/>
                  </a:moveTo>
                  <a:lnTo>
                    <a:pt x="276" y="0"/>
                  </a:lnTo>
                  <a:lnTo>
                    <a:pt x="276" y="21"/>
                  </a:lnTo>
                  <a:lnTo>
                    <a:pt x="0" y="21"/>
                  </a:lnTo>
                </a:path>
                <a:path w="355" h="21">
                  <a:moveTo>
                    <a:pt x="309" y="0"/>
                  </a:moveTo>
                  <a:lnTo>
                    <a:pt x="309" y="21"/>
                  </a:lnTo>
                  <a:lnTo>
                    <a:pt x="314" y="0"/>
                  </a:lnTo>
                  <a:lnTo>
                    <a:pt x="309" y="0"/>
                  </a:lnTo>
                </a:path>
                <a:path w="355" h="21">
                  <a:moveTo>
                    <a:pt x="309" y="21"/>
                  </a:moveTo>
                  <a:lnTo>
                    <a:pt x="314" y="0"/>
                  </a:lnTo>
                  <a:lnTo>
                    <a:pt x="314" y="21"/>
                  </a:lnTo>
                  <a:lnTo>
                    <a:pt x="309" y="21"/>
                  </a:lnTo>
                </a:path>
                <a:path w="355" h="21">
                  <a:moveTo>
                    <a:pt x="350" y="0"/>
                  </a:moveTo>
                  <a:lnTo>
                    <a:pt x="350" y="21"/>
                  </a:lnTo>
                  <a:lnTo>
                    <a:pt x="355" y="0"/>
                  </a:lnTo>
                  <a:lnTo>
                    <a:pt x="350" y="0"/>
                  </a:lnTo>
                </a:path>
                <a:path w="355" h="21">
                  <a:moveTo>
                    <a:pt x="350" y="21"/>
                  </a:moveTo>
                  <a:lnTo>
                    <a:pt x="355" y="0"/>
                  </a:lnTo>
                  <a:lnTo>
                    <a:pt x="355" y="21"/>
                  </a:lnTo>
                  <a:lnTo>
                    <a:pt x="350" y="2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988" name="path 5988"/>
          <p:cNvSpPr/>
          <p:nvPr/>
        </p:nvSpPr>
        <p:spPr>
          <a:xfrm>
            <a:off x="2454402" y="4265929"/>
            <a:ext cx="32003" cy="70103"/>
          </a:xfrm>
          <a:custGeom>
            <a:avLst/>
            <a:gdLst/>
            <a:ahLst/>
            <a:cxnLst/>
            <a:rect l="0" t="0" r="0" b="0"/>
            <a:pathLst>
              <a:path w="50" h="110"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4" y="97"/>
                </a:lnTo>
                <a:lnTo>
                  <a:pt x="44" y="94"/>
                </a:lnTo>
                <a:lnTo>
                  <a:pt x="42" y="92"/>
                </a:lnTo>
                <a:lnTo>
                  <a:pt x="39" y="92"/>
                </a:lnTo>
                <a:lnTo>
                  <a:pt x="37" y="90"/>
                </a:lnTo>
                <a:lnTo>
                  <a:pt x="34" y="92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102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4"/>
                </a:lnTo>
                <a:lnTo>
                  <a:pt x="20" y="102"/>
                </a:lnTo>
                <a:lnTo>
                  <a:pt x="20" y="99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4"/>
                </a:lnTo>
                <a:lnTo>
                  <a:pt x="13" y="92"/>
                </a:lnTo>
                <a:lnTo>
                  <a:pt x="13" y="87"/>
                </a:lnTo>
                <a:lnTo>
                  <a:pt x="10" y="85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3"/>
                </a:lnTo>
                <a:lnTo>
                  <a:pt x="3" y="73"/>
                </a:lnTo>
                <a:lnTo>
                  <a:pt x="3" y="63"/>
                </a:lnTo>
                <a:lnTo>
                  <a:pt x="5" y="63"/>
                </a:lnTo>
                <a:lnTo>
                  <a:pt x="8" y="63"/>
                </a:lnTo>
                <a:lnTo>
                  <a:pt x="8" y="66"/>
                </a:lnTo>
                <a:lnTo>
                  <a:pt x="10" y="66"/>
                </a:lnTo>
                <a:lnTo>
                  <a:pt x="10" y="63"/>
                </a:lnTo>
                <a:lnTo>
                  <a:pt x="13" y="63"/>
                </a:lnTo>
                <a:lnTo>
                  <a:pt x="13" y="61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9"/>
                </a:lnTo>
                <a:lnTo>
                  <a:pt x="5" y="46"/>
                </a:lnTo>
                <a:lnTo>
                  <a:pt x="5" y="44"/>
                </a:lnTo>
                <a:lnTo>
                  <a:pt x="3" y="44"/>
                </a:lnTo>
                <a:lnTo>
                  <a:pt x="1" y="44"/>
                </a:lnTo>
                <a:lnTo>
                  <a:pt x="1" y="42"/>
                </a:lnTo>
                <a:lnTo>
                  <a:pt x="1" y="37"/>
                </a:lnTo>
                <a:lnTo>
                  <a:pt x="3" y="32"/>
                </a:lnTo>
                <a:lnTo>
                  <a:pt x="5" y="30"/>
                </a:lnTo>
                <a:lnTo>
                  <a:pt x="5" y="27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7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6"/>
                </a:lnTo>
                <a:lnTo>
                  <a:pt x="13" y="6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90" name="path 5990"/>
          <p:cNvSpPr/>
          <p:nvPr/>
        </p:nvSpPr>
        <p:spPr>
          <a:xfrm>
            <a:off x="2494026" y="4241546"/>
            <a:ext cx="67055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3"/>
                </a:moveTo>
                <a:lnTo>
                  <a:pt x="10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2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5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3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4"/>
                </a:lnTo>
                <a:lnTo>
                  <a:pt x="65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4"/>
                </a:lnTo>
                <a:lnTo>
                  <a:pt x="75" y="44"/>
                </a:lnTo>
                <a:lnTo>
                  <a:pt x="75" y="42"/>
                </a:lnTo>
                <a:lnTo>
                  <a:pt x="75" y="37"/>
                </a:lnTo>
                <a:lnTo>
                  <a:pt x="73" y="37"/>
                </a:lnTo>
                <a:lnTo>
                  <a:pt x="73" y="27"/>
                </a:lnTo>
                <a:lnTo>
                  <a:pt x="75" y="27"/>
                </a:lnTo>
                <a:lnTo>
                  <a:pt x="77" y="27"/>
                </a:lnTo>
                <a:lnTo>
                  <a:pt x="77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7" y="42"/>
                </a:lnTo>
                <a:lnTo>
                  <a:pt x="97" y="44"/>
                </a:lnTo>
                <a:lnTo>
                  <a:pt x="99" y="46"/>
                </a:lnTo>
                <a:lnTo>
                  <a:pt x="99" y="51"/>
                </a:lnTo>
                <a:lnTo>
                  <a:pt x="101" y="54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14" name="group 214"/>
          <p:cNvGrpSpPr/>
          <p:nvPr/>
        </p:nvGrpSpPr>
        <p:grpSpPr>
          <a:xfrm rot="21600000">
            <a:off x="2463545" y="4241546"/>
            <a:ext cx="230886" cy="33527"/>
            <a:chOff x="0" y="0"/>
            <a:chExt cx="230886" cy="33527"/>
          </a:xfrm>
        </p:grpSpPr>
        <p:sp>
          <p:nvSpPr>
            <p:cNvPr id="5992" name="path 5992"/>
            <p:cNvSpPr/>
            <p:nvPr/>
          </p:nvSpPr>
          <p:spPr>
            <a:xfrm>
              <a:off x="0" y="0"/>
              <a:ext cx="66833" cy="33527"/>
            </a:xfrm>
            <a:custGeom>
              <a:avLst/>
              <a:gdLst/>
              <a:ahLst/>
              <a:cxnLst/>
              <a:rect l="0" t="0" r="0" b="0"/>
              <a:pathLst>
                <a:path w="105" h="52">
                  <a:moveTo>
                    <a:pt x="1" y="39"/>
                  </a:moveTo>
                  <a:lnTo>
                    <a:pt x="3" y="37"/>
                  </a:lnTo>
                  <a:lnTo>
                    <a:pt x="8" y="37"/>
                  </a:lnTo>
                  <a:lnTo>
                    <a:pt x="8" y="39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9"/>
                  </a:lnTo>
                  <a:lnTo>
                    <a:pt x="13" y="49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5" y="49"/>
                  </a:lnTo>
                  <a:lnTo>
                    <a:pt x="18" y="49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2" y="46"/>
                  </a:lnTo>
                  <a:lnTo>
                    <a:pt x="22" y="44"/>
                  </a:lnTo>
                  <a:lnTo>
                    <a:pt x="25" y="44"/>
                  </a:lnTo>
                  <a:lnTo>
                    <a:pt x="27" y="42"/>
                  </a:lnTo>
                  <a:lnTo>
                    <a:pt x="27" y="39"/>
                  </a:lnTo>
                  <a:lnTo>
                    <a:pt x="30" y="39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2" y="34"/>
                  </a:lnTo>
                  <a:lnTo>
                    <a:pt x="22" y="37"/>
                  </a:lnTo>
                  <a:lnTo>
                    <a:pt x="20" y="37"/>
                  </a:lnTo>
                  <a:lnTo>
                    <a:pt x="18" y="39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0" y="32"/>
                  </a:lnTo>
                  <a:lnTo>
                    <a:pt x="10" y="27"/>
                  </a:lnTo>
                  <a:lnTo>
                    <a:pt x="13" y="25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32" y="13"/>
                  </a:lnTo>
                  <a:lnTo>
                    <a:pt x="34" y="10"/>
                  </a:lnTo>
                  <a:lnTo>
                    <a:pt x="39" y="10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46" y="5"/>
                  </a:lnTo>
                  <a:lnTo>
                    <a:pt x="49" y="3"/>
                  </a:lnTo>
                  <a:moveTo>
                    <a:pt x="75" y="3"/>
                  </a:moveTo>
                  <a:lnTo>
                    <a:pt x="78" y="1"/>
                  </a:lnTo>
                  <a:moveTo>
                    <a:pt x="27" y="34"/>
                  </a:moveTo>
                  <a:lnTo>
                    <a:pt x="30" y="37"/>
                  </a:lnTo>
                  <a:moveTo>
                    <a:pt x="54" y="3"/>
                  </a:moveTo>
                  <a:lnTo>
                    <a:pt x="54" y="1"/>
                  </a:lnTo>
                  <a:moveTo>
                    <a:pt x="49" y="3"/>
                  </a:moveTo>
                  <a:lnTo>
                    <a:pt x="49" y="1"/>
                  </a:lnTo>
                  <a:moveTo>
                    <a:pt x="54" y="3"/>
                  </a:moveTo>
                  <a:lnTo>
                    <a:pt x="58" y="3"/>
                  </a:lnTo>
                  <a:moveTo>
                    <a:pt x="70" y="1"/>
                  </a:moveTo>
                  <a:lnTo>
                    <a:pt x="73" y="5"/>
                  </a:lnTo>
                  <a:moveTo>
                    <a:pt x="73" y="1"/>
                  </a:moveTo>
                  <a:lnTo>
                    <a:pt x="75" y="5"/>
                  </a:lnTo>
                  <a:moveTo>
                    <a:pt x="10" y="32"/>
                  </a:moveTo>
                  <a:lnTo>
                    <a:pt x="10" y="30"/>
                  </a:lnTo>
                  <a:moveTo>
                    <a:pt x="5" y="37"/>
                  </a:moveTo>
                  <a:lnTo>
                    <a:pt x="5" y="34"/>
                  </a:lnTo>
                  <a:moveTo>
                    <a:pt x="10" y="30"/>
                  </a:moveTo>
                  <a:lnTo>
                    <a:pt x="10" y="27"/>
                  </a:lnTo>
                  <a:moveTo>
                    <a:pt x="101" y="5"/>
                  </a:moveTo>
                  <a:lnTo>
                    <a:pt x="104" y="8"/>
                  </a:lnTo>
                  <a:moveTo>
                    <a:pt x="97" y="8"/>
                  </a:moveTo>
                  <a:lnTo>
                    <a:pt x="97" y="10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8"/>
                  </a:lnTo>
                  <a:lnTo>
                    <a:pt x="92" y="5"/>
                  </a:lnTo>
                  <a:moveTo>
                    <a:pt x="97" y="8"/>
                  </a:moveTo>
                  <a:lnTo>
                    <a:pt x="97" y="5"/>
                  </a:lnTo>
                  <a:moveTo>
                    <a:pt x="92" y="5"/>
                  </a:moveTo>
                  <a:lnTo>
                    <a:pt x="94" y="10"/>
                  </a:lnTo>
                  <a:moveTo>
                    <a:pt x="97" y="5"/>
                  </a:moveTo>
                  <a:lnTo>
                    <a:pt x="97" y="8"/>
                  </a:lnTo>
                  <a:moveTo>
                    <a:pt x="99" y="5"/>
                  </a:moveTo>
                  <a:lnTo>
                    <a:pt x="97" y="5"/>
                  </a:lnTo>
                  <a:moveTo>
                    <a:pt x="99" y="5"/>
                  </a:moveTo>
                  <a:lnTo>
                    <a:pt x="101" y="5"/>
                  </a:lnTo>
                  <a:lnTo>
                    <a:pt x="99" y="5"/>
                  </a:lnTo>
                  <a:lnTo>
                    <a:pt x="97" y="5"/>
                  </a:lnTo>
                  <a:moveTo>
                    <a:pt x="97" y="8"/>
                  </a:moveTo>
                  <a:lnTo>
                    <a:pt x="97" y="5"/>
                  </a:lnTo>
                  <a:moveTo>
                    <a:pt x="92" y="5"/>
                  </a:moveTo>
                  <a:lnTo>
                    <a:pt x="92" y="3"/>
                  </a:lnTo>
                  <a:moveTo>
                    <a:pt x="90" y="3"/>
                  </a:moveTo>
                  <a:lnTo>
                    <a:pt x="97" y="10"/>
                  </a:lnTo>
                  <a:moveTo>
                    <a:pt x="94" y="5"/>
                  </a:moveTo>
                  <a:lnTo>
                    <a:pt x="97" y="8"/>
                  </a:lnTo>
                  <a:moveTo>
                    <a:pt x="92" y="3"/>
                  </a:moveTo>
                  <a:lnTo>
                    <a:pt x="97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994" name="path 5994"/>
            <p:cNvSpPr/>
            <p:nvPr/>
          </p:nvSpPr>
          <p:spPr>
            <a:xfrm>
              <a:off x="5334" y="11429"/>
              <a:ext cx="225552" cy="13715"/>
            </a:xfrm>
            <a:custGeom>
              <a:avLst/>
              <a:gdLst/>
              <a:ahLst/>
              <a:cxnLst/>
              <a:rect l="0" t="0" r="0" b="0"/>
              <a:pathLst>
                <a:path w="355" h="21">
                  <a:moveTo>
                    <a:pt x="0" y="0"/>
                  </a:moveTo>
                  <a:lnTo>
                    <a:pt x="0" y="21"/>
                  </a:lnTo>
                  <a:lnTo>
                    <a:pt x="7" y="0"/>
                  </a:lnTo>
                  <a:lnTo>
                    <a:pt x="0" y="0"/>
                  </a:lnTo>
                </a:path>
                <a:path w="355" h="21">
                  <a:moveTo>
                    <a:pt x="0" y="21"/>
                  </a:moveTo>
                  <a:lnTo>
                    <a:pt x="7" y="0"/>
                  </a:lnTo>
                  <a:lnTo>
                    <a:pt x="7" y="21"/>
                  </a:lnTo>
                  <a:lnTo>
                    <a:pt x="0" y="21"/>
                  </a:lnTo>
                </a:path>
                <a:path w="355" h="21">
                  <a:moveTo>
                    <a:pt x="40" y="0"/>
                  </a:moveTo>
                  <a:lnTo>
                    <a:pt x="40" y="21"/>
                  </a:lnTo>
                  <a:lnTo>
                    <a:pt x="45" y="0"/>
                  </a:lnTo>
                  <a:lnTo>
                    <a:pt x="40" y="0"/>
                  </a:lnTo>
                </a:path>
                <a:path w="355" h="21">
                  <a:moveTo>
                    <a:pt x="40" y="21"/>
                  </a:moveTo>
                  <a:lnTo>
                    <a:pt x="45" y="0"/>
                  </a:lnTo>
                  <a:lnTo>
                    <a:pt x="45" y="21"/>
                  </a:lnTo>
                  <a:lnTo>
                    <a:pt x="40" y="21"/>
                  </a:lnTo>
                </a:path>
                <a:path w="355" h="21">
                  <a:moveTo>
                    <a:pt x="81" y="0"/>
                  </a:moveTo>
                  <a:lnTo>
                    <a:pt x="81" y="21"/>
                  </a:lnTo>
                  <a:lnTo>
                    <a:pt x="355" y="0"/>
                  </a:lnTo>
                  <a:lnTo>
                    <a:pt x="81" y="0"/>
                  </a:lnTo>
                </a:path>
                <a:path w="355" h="21">
                  <a:moveTo>
                    <a:pt x="81" y="21"/>
                  </a:moveTo>
                  <a:lnTo>
                    <a:pt x="355" y="0"/>
                  </a:lnTo>
                  <a:lnTo>
                    <a:pt x="355" y="21"/>
                  </a:lnTo>
                  <a:lnTo>
                    <a:pt x="81" y="2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996" name="path 5996"/>
          <p:cNvSpPr/>
          <p:nvPr/>
        </p:nvSpPr>
        <p:spPr>
          <a:xfrm>
            <a:off x="2672333" y="4265929"/>
            <a:ext cx="32004" cy="70103"/>
          </a:xfrm>
          <a:custGeom>
            <a:avLst/>
            <a:gdLst/>
            <a:ahLst/>
            <a:cxnLst/>
            <a:rect l="0" t="0" r="0" b="0"/>
            <a:pathLst>
              <a:path w="50" h="110"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7"/>
                </a:lnTo>
                <a:lnTo>
                  <a:pt x="44" y="97"/>
                </a:lnTo>
                <a:lnTo>
                  <a:pt x="44" y="94"/>
                </a:lnTo>
                <a:lnTo>
                  <a:pt x="41" y="92"/>
                </a:lnTo>
                <a:lnTo>
                  <a:pt x="39" y="92"/>
                </a:lnTo>
                <a:lnTo>
                  <a:pt x="37" y="90"/>
                </a:lnTo>
                <a:lnTo>
                  <a:pt x="34" y="92"/>
                </a:lnTo>
                <a:lnTo>
                  <a:pt x="34" y="94"/>
                </a:lnTo>
                <a:lnTo>
                  <a:pt x="37" y="97"/>
                </a:lnTo>
                <a:lnTo>
                  <a:pt x="37" y="99"/>
                </a:lnTo>
                <a:lnTo>
                  <a:pt x="39" y="99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4"/>
                </a:lnTo>
                <a:lnTo>
                  <a:pt x="20" y="102"/>
                </a:lnTo>
                <a:lnTo>
                  <a:pt x="20" y="99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2"/>
                </a:lnTo>
                <a:lnTo>
                  <a:pt x="13" y="92"/>
                </a:lnTo>
                <a:lnTo>
                  <a:pt x="13" y="85"/>
                </a:lnTo>
                <a:lnTo>
                  <a:pt x="10" y="85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3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3"/>
                </a:lnTo>
                <a:lnTo>
                  <a:pt x="8" y="66"/>
                </a:lnTo>
                <a:lnTo>
                  <a:pt x="10" y="66"/>
                </a:lnTo>
                <a:lnTo>
                  <a:pt x="10" y="63"/>
                </a:lnTo>
                <a:lnTo>
                  <a:pt x="13" y="63"/>
                </a:lnTo>
                <a:lnTo>
                  <a:pt x="13" y="61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6"/>
                </a:lnTo>
                <a:lnTo>
                  <a:pt x="5" y="46"/>
                </a:lnTo>
                <a:lnTo>
                  <a:pt x="5" y="44"/>
                </a:lnTo>
                <a:lnTo>
                  <a:pt x="3" y="44"/>
                </a:lnTo>
                <a:lnTo>
                  <a:pt x="1" y="44"/>
                </a:lnTo>
                <a:lnTo>
                  <a:pt x="1" y="42"/>
                </a:lnTo>
                <a:lnTo>
                  <a:pt x="1" y="37"/>
                </a:lnTo>
                <a:lnTo>
                  <a:pt x="3" y="32"/>
                </a:lnTo>
                <a:lnTo>
                  <a:pt x="5" y="30"/>
                </a:lnTo>
                <a:lnTo>
                  <a:pt x="5" y="27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7"/>
                </a:lnTo>
                <a:lnTo>
                  <a:pt x="8" y="17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6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  <a:lnTo>
                  <a:pt x="1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98" name="path 5998"/>
          <p:cNvSpPr/>
          <p:nvPr/>
        </p:nvSpPr>
        <p:spPr>
          <a:xfrm>
            <a:off x="2711957" y="4241546"/>
            <a:ext cx="70104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5" y="75"/>
                </a:moveTo>
                <a:lnTo>
                  <a:pt x="27" y="94"/>
                </a:lnTo>
                <a:lnTo>
                  <a:pt x="18" y="70"/>
                </a:lnTo>
                <a:moveTo>
                  <a:pt x="20" y="65"/>
                </a:moveTo>
                <a:lnTo>
                  <a:pt x="22" y="73"/>
                </a:lnTo>
                <a:lnTo>
                  <a:pt x="30" y="77"/>
                </a:lnTo>
                <a:lnTo>
                  <a:pt x="39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5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8" y="73"/>
                </a:lnTo>
                <a:lnTo>
                  <a:pt x="20" y="65"/>
                </a:lnTo>
                <a:moveTo>
                  <a:pt x="27" y="106"/>
                </a:moveTo>
                <a:lnTo>
                  <a:pt x="25" y="97"/>
                </a:lnTo>
                <a:lnTo>
                  <a:pt x="15" y="92"/>
                </a:lnTo>
                <a:lnTo>
                  <a:pt x="6" y="97"/>
                </a:lnTo>
                <a:moveTo>
                  <a:pt x="1" y="3"/>
                </a:move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10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6" y="10"/>
                </a:lnTo>
                <a:lnTo>
                  <a:pt x="66" y="13"/>
                </a:lnTo>
                <a:lnTo>
                  <a:pt x="68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3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6" y="34"/>
                </a:lnTo>
                <a:lnTo>
                  <a:pt x="66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4"/>
                </a:lnTo>
                <a:lnTo>
                  <a:pt x="75" y="44"/>
                </a:lnTo>
                <a:lnTo>
                  <a:pt x="75" y="42"/>
                </a:lnTo>
                <a:lnTo>
                  <a:pt x="78" y="42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2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2" y="54"/>
                </a:lnTo>
                <a:lnTo>
                  <a:pt x="104" y="56"/>
                </a:lnTo>
                <a:lnTo>
                  <a:pt x="104" y="58"/>
                </a:lnTo>
                <a:moveTo>
                  <a:pt x="104" y="58"/>
                </a:moveTo>
                <a:lnTo>
                  <a:pt x="106" y="61"/>
                </a:lnTo>
                <a:lnTo>
                  <a:pt x="106" y="73"/>
                </a:lnTo>
                <a:lnTo>
                  <a:pt x="106" y="70"/>
                </a:lnTo>
                <a:lnTo>
                  <a:pt x="102" y="70"/>
                </a:lnTo>
                <a:lnTo>
                  <a:pt x="102" y="68"/>
                </a:lnTo>
                <a:lnTo>
                  <a:pt x="99" y="68"/>
                </a:lnTo>
                <a:lnTo>
                  <a:pt x="99" y="70"/>
                </a:lnTo>
                <a:lnTo>
                  <a:pt x="99" y="77"/>
                </a:lnTo>
                <a:lnTo>
                  <a:pt x="102" y="77"/>
                </a:lnTo>
                <a:lnTo>
                  <a:pt x="102" y="85"/>
                </a:lnTo>
                <a:lnTo>
                  <a:pt x="104" y="85"/>
                </a:lnTo>
                <a:lnTo>
                  <a:pt x="104" y="87"/>
                </a:lnTo>
                <a:lnTo>
                  <a:pt x="106" y="90"/>
                </a:lnTo>
                <a:lnTo>
                  <a:pt x="109" y="90"/>
                </a:lnTo>
                <a:lnTo>
                  <a:pt x="109" y="92"/>
                </a:lnTo>
                <a:lnTo>
                  <a:pt x="109" y="102"/>
                </a:lnTo>
                <a:lnTo>
                  <a:pt x="106" y="102"/>
                </a:lnTo>
                <a:lnTo>
                  <a:pt x="106" y="104"/>
                </a:lnTo>
                <a:lnTo>
                  <a:pt x="104" y="104"/>
                </a:lnTo>
                <a:lnTo>
                  <a:pt x="104" y="106"/>
                </a:lnTo>
                <a:lnTo>
                  <a:pt x="102" y="106"/>
                </a:lnTo>
                <a:lnTo>
                  <a:pt x="99" y="109"/>
                </a:lnTo>
                <a:lnTo>
                  <a:pt x="99" y="111"/>
                </a:lnTo>
                <a:lnTo>
                  <a:pt x="102" y="111"/>
                </a:lnTo>
                <a:lnTo>
                  <a:pt x="104" y="111"/>
                </a:lnTo>
                <a:lnTo>
                  <a:pt x="104" y="114"/>
                </a:lnTo>
                <a:lnTo>
                  <a:pt x="104" y="118"/>
                </a:lnTo>
                <a:lnTo>
                  <a:pt x="102" y="121"/>
                </a:lnTo>
                <a:lnTo>
                  <a:pt x="102" y="123"/>
                </a:lnTo>
                <a:lnTo>
                  <a:pt x="99" y="125"/>
                </a:lnTo>
                <a:lnTo>
                  <a:pt x="99" y="128"/>
                </a:lnTo>
                <a:lnTo>
                  <a:pt x="97" y="128"/>
                </a:lnTo>
                <a:lnTo>
                  <a:pt x="97" y="130"/>
                </a:lnTo>
                <a:lnTo>
                  <a:pt x="94" y="133"/>
                </a:lnTo>
                <a:lnTo>
                  <a:pt x="94" y="135"/>
                </a:lnTo>
                <a:lnTo>
                  <a:pt x="92" y="135"/>
                </a:lnTo>
                <a:lnTo>
                  <a:pt x="87" y="135"/>
                </a:lnTo>
                <a:lnTo>
                  <a:pt x="87" y="133"/>
                </a:lnTo>
                <a:lnTo>
                  <a:pt x="87" y="123"/>
                </a:lnTo>
                <a:lnTo>
                  <a:pt x="85" y="123"/>
                </a:lnTo>
                <a:lnTo>
                  <a:pt x="82" y="123"/>
                </a:lnTo>
                <a:lnTo>
                  <a:pt x="82" y="121"/>
                </a:lnTo>
                <a:lnTo>
                  <a:pt x="80" y="123"/>
                </a:lnTo>
                <a:lnTo>
                  <a:pt x="78" y="123"/>
                </a:lnTo>
                <a:lnTo>
                  <a:pt x="78" y="125"/>
                </a:lnTo>
                <a:lnTo>
                  <a:pt x="75" y="125"/>
                </a:lnTo>
                <a:lnTo>
                  <a:pt x="75" y="128"/>
                </a:lnTo>
                <a:lnTo>
                  <a:pt x="70" y="128"/>
                </a:lnTo>
                <a:lnTo>
                  <a:pt x="70" y="130"/>
                </a:lnTo>
                <a:lnTo>
                  <a:pt x="68" y="130"/>
                </a:lnTo>
                <a:lnTo>
                  <a:pt x="68" y="133"/>
                </a:lnTo>
                <a:lnTo>
                  <a:pt x="68" y="137"/>
                </a:lnTo>
                <a:lnTo>
                  <a:pt x="70" y="137"/>
                </a:lnTo>
                <a:lnTo>
                  <a:pt x="73" y="137"/>
                </a:lnTo>
                <a:lnTo>
                  <a:pt x="73" y="135"/>
                </a:lnTo>
                <a:lnTo>
                  <a:pt x="78" y="135"/>
                </a:lnTo>
                <a:lnTo>
                  <a:pt x="78" y="133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  <a:lnTo>
                  <a:pt x="85" y="137"/>
                </a:lnTo>
                <a:lnTo>
                  <a:pt x="85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16" name="group 216"/>
          <p:cNvGrpSpPr/>
          <p:nvPr/>
        </p:nvGrpSpPr>
        <p:grpSpPr>
          <a:xfrm rot="21600000">
            <a:off x="2683002" y="4241546"/>
            <a:ext cx="277367" cy="68579"/>
            <a:chOff x="0" y="0"/>
            <a:chExt cx="277367" cy="68579"/>
          </a:xfrm>
        </p:grpSpPr>
        <p:sp>
          <p:nvSpPr>
            <p:cNvPr id="6000" name="path 6000"/>
            <p:cNvSpPr/>
            <p:nvPr/>
          </p:nvSpPr>
          <p:spPr>
            <a:xfrm>
              <a:off x="0" y="0"/>
              <a:ext cx="277367" cy="68579"/>
            </a:xfrm>
            <a:custGeom>
              <a:avLst/>
              <a:gdLst/>
              <a:ahLst/>
              <a:cxnLst/>
              <a:rect l="0" t="0" r="0" b="0"/>
              <a:pathLst>
                <a:path w="436" h="107">
                  <a:moveTo>
                    <a:pt x="1" y="39"/>
                  </a:moveTo>
                  <a:lnTo>
                    <a:pt x="1" y="37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8" y="39"/>
                  </a:lnTo>
                  <a:lnTo>
                    <a:pt x="8" y="42"/>
                  </a:lnTo>
                  <a:lnTo>
                    <a:pt x="8" y="49"/>
                  </a:lnTo>
                  <a:lnTo>
                    <a:pt x="10" y="49"/>
                  </a:lnTo>
                  <a:lnTo>
                    <a:pt x="10" y="51"/>
                  </a:lnTo>
                  <a:lnTo>
                    <a:pt x="13" y="51"/>
                  </a:lnTo>
                  <a:lnTo>
                    <a:pt x="13" y="49"/>
                  </a:lnTo>
                  <a:lnTo>
                    <a:pt x="15" y="49"/>
                  </a:lnTo>
                  <a:lnTo>
                    <a:pt x="15" y="46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5" y="44"/>
                  </a:lnTo>
                  <a:lnTo>
                    <a:pt x="25" y="42"/>
                  </a:lnTo>
                  <a:lnTo>
                    <a:pt x="25" y="39"/>
                  </a:lnTo>
                  <a:lnTo>
                    <a:pt x="27" y="39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9"/>
                  </a:lnTo>
                  <a:lnTo>
                    <a:pt x="15" y="39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8" y="32"/>
                  </a:lnTo>
                  <a:lnTo>
                    <a:pt x="8" y="27"/>
                  </a:lnTo>
                  <a:lnTo>
                    <a:pt x="10" y="25"/>
                  </a:lnTo>
                  <a:lnTo>
                    <a:pt x="10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8" y="20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30" y="13"/>
                  </a:lnTo>
                  <a:lnTo>
                    <a:pt x="32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44" y="5"/>
                  </a:lnTo>
                  <a:lnTo>
                    <a:pt x="46" y="3"/>
                  </a:lnTo>
                  <a:moveTo>
                    <a:pt x="73" y="1"/>
                  </a:moveTo>
                  <a:lnTo>
                    <a:pt x="73" y="3"/>
                  </a:lnTo>
                  <a:lnTo>
                    <a:pt x="70" y="1"/>
                  </a:lnTo>
                  <a:moveTo>
                    <a:pt x="73" y="3"/>
                  </a:moveTo>
                  <a:lnTo>
                    <a:pt x="75" y="1"/>
                  </a:lnTo>
                  <a:moveTo>
                    <a:pt x="25" y="34"/>
                  </a:moveTo>
                  <a:lnTo>
                    <a:pt x="27" y="37"/>
                  </a:lnTo>
                  <a:moveTo>
                    <a:pt x="63" y="8"/>
                  </a:moveTo>
                  <a:lnTo>
                    <a:pt x="61" y="3"/>
                  </a:lnTo>
                  <a:lnTo>
                    <a:pt x="65" y="8"/>
                  </a:lnTo>
                  <a:moveTo>
                    <a:pt x="56" y="10"/>
                  </a:moveTo>
                  <a:lnTo>
                    <a:pt x="54" y="8"/>
                  </a:lnTo>
                  <a:lnTo>
                    <a:pt x="56" y="13"/>
                  </a:lnTo>
                  <a:moveTo>
                    <a:pt x="54" y="5"/>
                  </a:moveTo>
                  <a:lnTo>
                    <a:pt x="58" y="10"/>
                  </a:lnTo>
                  <a:lnTo>
                    <a:pt x="54" y="3"/>
                  </a:lnTo>
                  <a:moveTo>
                    <a:pt x="56" y="3"/>
                  </a:moveTo>
                  <a:lnTo>
                    <a:pt x="61" y="10"/>
                  </a:lnTo>
                  <a:moveTo>
                    <a:pt x="61" y="8"/>
                  </a:moveTo>
                  <a:lnTo>
                    <a:pt x="58" y="3"/>
                  </a:lnTo>
                  <a:lnTo>
                    <a:pt x="63" y="8"/>
                  </a:lnTo>
                  <a:moveTo>
                    <a:pt x="63" y="3"/>
                  </a:moveTo>
                  <a:lnTo>
                    <a:pt x="68" y="8"/>
                  </a:lnTo>
                  <a:moveTo>
                    <a:pt x="70" y="5"/>
                  </a:moveTo>
                  <a:lnTo>
                    <a:pt x="65" y="3"/>
                  </a:lnTo>
                  <a:lnTo>
                    <a:pt x="68" y="8"/>
                  </a:lnTo>
                  <a:moveTo>
                    <a:pt x="51" y="3"/>
                  </a:moveTo>
                  <a:lnTo>
                    <a:pt x="51" y="1"/>
                  </a:lnTo>
                  <a:moveTo>
                    <a:pt x="46" y="3"/>
                  </a:moveTo>
                  <a:lnTo>
                    <a:pt x="46" y="1"/>
                  </a:lnTo>
                  <a:moveTo>
                    <a:pt x="51" y="3"/>
                  </a:moveTo>
                  <a:lnTo>
                    <a:pt x="56" y="3"/>
                  </a:lnTo>
                  <a:moveTo>
                    <a:pt x="68" y="1"/>
                  </a:moveTo>
                  <a:lnTo>
                    <a:pt x="70" y="5"/>
                  </a:lnTo>
                  <a:moveTo>
                    <a:pt x="70" y="1"/>
                  </a:moveTo>
                  <a:lnTo>
                    <a:pt x="73" y="5"/>
                  </a:lnTo>
                  <a:moveTo>
                    <a:pt x="8" y="32"/>
                  </a:moveTo>
                  <a:lnTo>
                    <a:pt x="8" y="30"/>
                  </a:lnTo>
                  <a:moveTo>
                    <a:pt x="3" y="37"/>
                  </a:moveTo>
                  <a:lnTo>
                    <a:pt x="3" y="34"/>
                  </a:lnTo>
                  <a:moveTo>
                    <a:pt x="8" y="30"/>
                  </a:moveTo>
                  <a:lnTo>
                    <a:pt x="8" y="27"/>
                  </a:lnTo>
                  <a:moveTo>
                    <a:pt x="25" y="39"/>
                  </a:moveTo>
                  <a:lnTo>
                    <a:pt x="22" y="34"/>
                  </a:lnTo>
                  <a:lnTo>
                    <a:pt x="27" y="39"/>
                  </a:lnTo>
                  <a:moveTo>
                    <a:pt x="49" y="94"/>
                  </a:moveTo>
                  <a:lnTo>
                    <a:pt x="54" y="85"/>
                  </a:lnTo>
                  <a:lnTo>
                    <a:pt x="46" y="77"/>
                  </a:lnTo>
                  <a:moveTo>
                    <a:pt x="85" y="3"/>
                  </a:moveTo>
                  <a:lnTo>
                    <a:pt x="82" y="1"/>
                  </a:lnTo>
                  <a:moveTo>
                    <a:pt x="99" y="5"/>
                  </a:moveTo>
                  <a:lnTo>
                    <a:pt x="102" y="5"/>
                  </a:lnTo>
                  <a:lnTo>
                    <a:pt x="102" y="8"/>
                  </a:lnTo>
                  <a:moveTo>
                    <a:pt x="94" y="8"/>
                  </a:moveTo>
                  <a:lnTo>
                    <a:pt x="94" y="10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90" y="8"/>
                  </a:lnTo>
                  <a:lnTo>
                    <a:pt x="90" y="5"/>
                  </a:lnTo>
                  <a:moveTo>
                    <a:pt x="94" y="8"/>
                  </a:moveTo>
                  <a:lnTo>
                    <a:pt x="94" y="5"/>
                  </a:lnTo>
                  <a:moveTo>
                    <a:pt x="90" y="5"/>
                  </a:moveTo>
                  <a:lnTo>
                    <a:pt x="92" y="10"/>
                  </a:lnTo>
                  <a:moveTo>
                    <a:pt x="97" y="5"/>
                  </a:moveTo>
                  <a:lnTo>
                    <a:pt x="94" y="5"/>
                  </a:lnTo>
                  <a:lnTo>
                    <a:pt x="94" y="8"/>
                  </a:lnTo>
                  <a:moveTo>
                    <a:pt x="90" y="5"/>
                  </a:moveTo>
                  <a:lnTo>
                    <a:pt x="87" y="3"/>
                  </a:lnTo>
                  <a:lnTo>
                    <a:pt x="85" y="3"/>
                  </a:lnTo>
                  <a:moveTo>
                    <a:pt x="87" y="3"/>
                  </a:moveTo>
                  <a:lnTo>
                    <a:pt x="87" y="1"/>
                  </a:lnTo>
                  <a:moveTo>
                    <a:pt x="97" y="5"/>
                  </a:moveTo>
                  <a:lnTo>
                    <a:pt x="94" y="5"/>
                  </a:lnTo>
                  <a:moveTo>
                    <a:pt x="99" y="5"/>
                  </a:moveTo>
                  <a:lnTo>
                    <a:pt x="97" y="5"/>
                  </a:lnTo>
                  <a:lnTo>
                    <a:pt x="102" y="5"/>
                  </a:lnTo>
                  <a:moveTo>
                    <a:pt x="97" y="5"/>
                  </a:moveTo>
                  <a:lnTo>
                    <a:pt x="97" y="3"/>
                  </a:lnTo>
                  <a:moveTo>
                    <a:pt x="94" y="8"/>
                  </a:moveTo>
                  <a:lnTo>
                    <a:pt x="94" y="5"/>
                  </a:lnTo>
                  <a:moveTo>
                    <a:pt x="90" y="5"/>
                  </a:moveTo>
                  <a:lnTo>
                    <a:pt x="90" y="3"/>
                  </a:lnTo>
                  <a:moveTo>
                    <a:pt x="90" y="3"/>
                  </a:moveTo>
                  <a:lnTo>
                    <a:pt x="94" y="10"/>
                  </a:lnTo>
                  <a:moveTo>
                    <a:pt x="92" y="5"/>
                  </a:moveTo>
                  <a:lnTo>
                    <a:pt x="94" y="8"/>
                  </a:lnTo>
                  <a:moveTo>
                    <a:pt x="90" y="3"/>
                  </a:moveTo>
                  <a:lnTo>
                    <a:pt x="94" y="10"/>
                  </a:lnTo>
                  <a:moveTo>
                    <a:pt x="85" y="87"/>
                  </a:moveTo>
                  <a:lnTo>
                    <a:pt x="73" y="94"/>
                  </a:lnTo>
                  <a:lnTo>
                    <a:pt x="85" y="92"/>
                  </a:lnTo>
                  <a:moveTo>
                    <a:pt x="73" y="97"/>
                  </a:moveTo>
                  <a:lnTo>
                    <a:pt x="73" y="94"/>
                  </a:lnTo>
                  <a:lnTo>
                    <a:pt x="70" y="97"/>
                  </a:lnTo>
                  <a:moveTo>
                    <a:pt x="70" y="94"/>
                  </a:moveTo>
                  <a:lnTo>
                    <a:pt x="73" y="94"/>
                  </a:lnTo>
                  <a:lnTo>
                    <a:pt x="82" y="80"/>
                  </a:lnTo>
                  <a:moveTo>
                    <a:pt x="75" y="77"/>
                  </a:moveTo>
                  <a:lnTo>
                    <a:pt x="73" y="94"/>
                  </a:lnTo>
                  <a:lnTo>
                    <a:pt x="78" y="77"/>
                  </a:lnTo>
                  <a:moveTo>
                    <a:pt x="82" y="82"/>
                  </a:moveTo>
                  <a:lnTo>
                    <a:pt x="73" y="94"/>
                  </a:lnTo>
                  <a:lnTo>
                    <a:pt x="75" y="77"/>
                  </a:lnTo>
                  <a:moveTo>
                    <a:pt x="80" y="75"/>
                  </a:moveTo>
                  <a:lnTo>
                    <a:pt x="73" y="94"/>
                  </a:lnTo>
                  <a:moveTo>
                    <a:pt x="85" y="70"/>
                  </a:moveTo>
                  <a:lnTo>
                    <a:pt x="82" y="85"/>
                  </a:lnTo>
                  <a:lnTo>
                    <a:pt x="92" y="97"/>
                  </a:lnTo>
                  <a:moveTo>
                    <a:pt x="92" y="97"/>
                  </a:moveTo>
                  <a:lnTo>
                    <a:pt x="85" y="94"/>
                  </a:lnTo>
                  <a:lnTo>
                    <a:pt x="78" y="97"/>
                  </a:lnTo>
                  <a:lnTo>
                    <a:pt x="75" y="106"/>
                  </a:lnTo>
                  <a:moveTo>
                    <a:pt x="406" y="75"/>
                  </a:moveTo>
                  <a:lnTo>
                    <a:pt x="416" y="94"/>
                  </a:lnTo>
                  <a:lnTo>
                    <a:pt x="409" y="70"/>
                  </a:lnTo>
                  <a:moveTo>
                    <a:pt x="409" y="65"/>
                  </a:moveTo>
                  <a:lnTo>
                    <a:pt x="411" y="73"/>
                  </a:lnTo>
                  <a:lnTo>
                    <a:pt x="418" y="77"/>
                  </a:lnTo>
                  <a:lnTo>
                    <a:pt x="428" y="73"/>
                  </a:lnTo>
                  <a:moveTo>
                    <a:pt x="399" y="82"/>
                  </a:moveTo>
                  <a:lnTo>
                    <a:pt x="416" y="94"/>
                  </a:lnTo>
                  <a:lnTo>
                    <a:pt x="399" y="77"/>
                  </a:lnTo>
                  <a:moveTo>
                    <a:pt x="404" y="75"/>
                  </a:moveTo>
                  <a:lnTo>
                    <a:pt x="416" y="94"/>
                  </a:lnTo>
                  <a:moveTo>
                    <a:pt x="390" y="75"/>
                  </a:moveTo>
                  <a:lnTo>
                    <a:pt x="399" y="77"/>
                  </a:lnTo>
                  <a:lnTo>
                    <a:pt x="406" y="73"/>
                  </a:lnTo>
                  <a:lnTo>
                    <a:pt x="409" y="65"/>
                  </a:lnTo>
                  <a:moveTo>
                    <a:pt x="416" y="106"/>
                  </a:moveTo>
                  <a:lnTo>
                    <a:pt x="414" y="97"/>
                  </a:lnTo>
                  <a:lnTo>
                    <a:pt x="404" y="92"/>
                  </a:lnTo>
                  <a:lnTo>
                    <a:pt x="394" y="97"/>
                  </a:lnTo>
                  <a:moveTo>
                    <a:pt x="344" y="39"/>
                  </a:moveTo>
                  <a:lnTo>
                    <a:pt x="344" y="37"/>
                  </a:lnTo>
                  <a:lnTo>
                    <a:pt x="346" y="37"/>
                  </a:lnTo>
                  <a:lnTo>
                    <a:pt x="349" y="37"/>
                  </a:lnTo>
                  <a:lnTo>
                    <a:pt x="349" y="39"/>
                  </a:lnTo>
                  <a:lnTo>
                    <a:pt x="351" y="39"/>
                  </a:lnTo>
                  <a:lnTo>
                    <a:pt x="351" y="42"/>
                  </a:lnTo>
                  <a:lnTo>
                    <a:pt x="351" y="49"/>
                  </a:lnTo>
                  <a:lnTo>
                    <a:pt x="354" y="49"/>
                  </a:lnTo>
                  <a:lnTo>
                    <a:pt x="354" y="51"/>
                  </a:lnTo>
                  <a:lnTo>
                    <a:pt x="356" y="51"/>
                  </a:lnTo>
                  <a:lnTo>
                    <a:pt x="356" y="49"/>
                  </a:lnTo>
                  <a:lnTo>
                    <a:pt x="358" y="49"/>
                  </a:lnTo>
                  <a:lnTo>
                    <a:pt x="358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3" y="44"/>
                  </a:lnTo>
                  <a:lnTo>
                    <a:pt x="368" y="44"/>
                  </a:lnTo>
                  <a:lnTo>
                    <a:pt x="368" y="42"/>
                  </a:lnTo>
                  <a:lnTo>
                    <a:pt x="370" y="39"/>
                  </a:lnTo>
                  <a:lnTo>
                    <a:pt x="370" y="34"/>
                  </a:lnTo>
                  <a:lnTo>
                    <a:pt x="368" y="34"/>
                  </a:lnTo>
                  <a:lnTo>
                    <a:pt x="365" y="34"/>
                  </a:lnTo>
                  <a:lnTo>
                    <a:pt x="363" y="37"/>
                  </a:lnTo>
                  <a:lnTo>
                    <a:pt x="361" y="37"/>
                  </a:lnTo>
                  <a:lnTo>
                    <a:pt x="361" y="39"/>
                  </a:lnTo>
                  <a:lnTo>
                    <a:pt x="358" y="39"/>
                  </a:lnTo>
                  <a:lnTo>
                    <a:pt x="358" y="37"/>
                  </a:lnTo>
                  <a:lnTo>
                    <a:pt x="356" y="37"/>
                  </a:lnTo>
                  <a:lnTo>
                    <a:pt x="354" y="34"/>
                  </a:lnTo>
                  <a:lnTo>
                    <a:pt x="354" y="32"/>
                  </a:lnTo>
                  <a:lnTo>
                    <a:pt x="351" y="32"/>
                  </a:lnTo>
                  <a:lnTo>
                    <a:pt x="351" y="27"/>
                  </a:lnTo>
                  <a:lnTo>
                    <a:pt x="354" y="27"/>
                  </a:lnTo>
                  <a:lnTo>
                    <a:pt x="354" y="25"/>
                  </a:lnTo>
                  <a:lnTo>
                    <a:pt x="356" y="22"/>
                  </a:lnTo>
                  <a:lnTo>
                    <a:pt x="358" y="22"/>
                  </a:lnTo>
                  <a:lnTo>
                    <a:pt x="358" y="20"/>
                  </a:lnTo>
                  <a:lnTo>
                    <a:pt x="361" y="20"/>
                  </a:lnTo>
                  <a:lnTo>
                    <a:pt x="361" y="17"/>
                  </a:lnTo>
                  <a:lnTo>
                    <a:pt x="363" y="17"/>
                  </a:lnTo>
                  <a:lnTo>
                    <a:pt x="365" y="15"/>
                  </a:lnTo>
                  <a:lnTo>
                    <a:pt x="368" y="15"/>
                  </a:lnTo>
                  <a:lnTo>
                    <a:pt x="368" y="13"/>
                  </a:lnTo>
                  <a:lnTo>
                    <a:pt x="373" y="13"/>
                  </a:lnTo>
                  <a:lnTo>
                    <a:pt x="375" y="10"/>
                  </a:lnTo>
                  <a:lnTo>
                    <a:pt x="380" y="10"/>
                  </a:lnTo>
                  <a:lnTo>
                    <a:pt x="380" y="8"/>
                  </a:lnTo>
                  <a:lnTo>
                    <a:pt x="382" y="8"/>
                  </a:lnTo>
                  <a:lnTo>
                    <a:pt x="382" y="5"/>
                  </a:lnTo>
                  <a:lnTo>
                    <a:pt x="387" y="5"/>
                  </a:lnTo>
                  <a:lnTo>
                    <a:pt x="390" y="3"/>
                  </a:lnTo>
                  <a:moveTo>
                    <a:pt x="361" y="37"/>
                  </a:moveTo>
                  <a:lnTo>
                    <a:pt x="365" y="44"/>
                  </a:lnTo>
                  <a:moveTo>
                    <a:pt x="363" y="37"/>
                  </a:moveTo>
                  <a:lnTo>
                    <a:pt x="368" y="42"/>
                  </a:lnTo>
                  <a:moveTo>
                    <a:pt x="356" y="37"/>
                  </a:moveTo>
                  <a:lnTo>
                    <a:pt x="363" y="46"/>
                  </a:lnTo>
                  <a:moveTo>
                    <a:pt x="351" y="32"/>
                  </a:moveTo>
                  <a:lnTo>
                    <a:pt x="361" y="46"/>
                  </a:lnTo>
                  <a:moveTo>
                    <a:pt x="344" y="37"/>
                  </a:moveTo>
                  <a:lnTo>
                    <a:pt x="354" y="51"/>
                  </a:lnTo>
                  <a:moveTo>
                    <a:pt x="346" y="37"/>
                  </a:moveTo>
                  <a:lnTo>
                    <a:pt x="356" y="51"/>
                  </a:lnTo>
                  <a:moveTo>
                    <a:pt x="349" y="34"/>
                  </a:moveTo>
                  <a:lnTo>
                    <a:pt x="358" y="49"/>
                  </a:lnTo>
                  <a:lnTo>
                    <a:pt x="349" y="34"/>
                  </a:lnTo>
                  <a:close/>
                  <a:moveTo>
                    <a:pt x="349" y="32"/>
                  </a:moveTo>
                  <a:lnTo>
                    <a:pt x="361" y="46"/>
                  </a:lnTo>
                  <a:moveTo>
                    <a:pt x="361" y="37"/>
                  </a:moveTo>
                  <a:lnTo>
                    <a:pt x="365" y="44"/>
                  </a:lnTo>
                  <a:moveTo>
                    <a:pt x="358" y="39"/>
                  </a:moveTo>
                  <a:lnTo>
                    <a:pt x="363" y="44"/>
                  </a:lnTo>
                  <a:moveTo>
                    <a:pt x="418" y="3"/>
                  </a:moveTo>
                  <a:lnTo>
                    <a:pt x="416" y="1"/>
                  </a:lnTo>
                  <a:lnTo>
                    <a:pt x="416" y="3"/>
                  </a:lnTo>
                  <a:lnTo>
                    <a:pt x="418" y="1"/>
                  </a:lnTo>
                  <a:moveTo>
                    <a:pt x="368" y="34"/>
                  </a:moveTo>
                  <a:lnTo>
                    <a:pt x="370" y="37"/>
                  </a:lnTo>
                  <a:moveTo>
                    <a:pt x="404" y="3"/>
                  </a:moveTo>
                  <a:lnTo>
                    <a:pt x="406" y="8"/>
                  </a:lnTo>
                  <a:moveTo>
                    <a:pt x="406" y="3"/>
                  </a:moveTo>
                  <a:lnTo>
                    <a:pt x="409" y="8"/>
                  </a:lnTo>
                  <a:moveTo>
                    <a:pt x="399" y="10"/>
                  </a:moveTo>
                  <a:lnTo>
                    <a:pt x="397" y="8"/>
                  </a:lnTo>
                  <a:lnTo>
                    <a:pt x="399" y="13"/>
                  </a:lnTo>
                  <a:moveTo>
                    <a:pt x="397" y="5"/>
                  </a:moveTo>
                  <a:lnTo>
                    <a:pt x="402" y="10"/>
                  </a:lnTo>
                  <a:moveTo>
                    <a:pt x="397" y="3"/>
                  </a:moveTo>
                  <a:lnTo>
                    <a:pt x="404" y="10"/>
                  </a:lnTo>
                  <a:lnTo>
                    <a:pt x="399" y="3"/>
                  </a:lnTo>
                  <a:moveTo>
                    <a:pt x="404" y="8"/>
                  </a:moveTo>
                  <a:lnTo>
                    <a:pt x="402" y="3"/>
                  </a:lnTo>
                  <a:lnTo>
                    <a:pt x="406" y="8"/>
                  </a:lnTo>
                  <a:moveTo>
                    <a:pt x="406" y="3"/>
                  </a:moveTo>
                  <a:lnTo>
                    <a:pt x="411" y="8"/>
                  </a:lnTo>
                  <a:moveTo>
                    <a:pt x="411" y="3"/>
                  </a:moveTo>
                  <a:lnTo>
                    <a:pt x="414" y="5"/>
                  </a:lnTo>
                  <a:moveTo>
                    <a:pt x="409" y="3"/>
                  </a:moveTo>
                  <a:lnTo>
                    <a:pt x="411" y="8"/>
                  </a:lnTo>
                  <a:moveTo>
                    <a:pt x="394" y="3"/>
                  </a:moveTo>
                  <a:lnTo>
                    <a:pt x="394" y="1"/>
                  </a:lnTo>
                  <a:moveTo>
                    <a:pt x="390" y="3"/>
                  </a:moveTo>
                  <a:lnTo>
                    <a:pt x="390" y="1"/>
                  </a:lnTo>
                  <a:moveTo>
                    <a:pt x="397" y="3"/>
                  </a:moveTo>
                  <a:lnTo>
                    <a:pt x="399" y="3"/>
                  </a:lnTo>
                  <a:moveTo>
                    <a:pt x="411" y="1"/>
                  </a:moveTo>
                  <a:lnTo>
                    <a:pt x="414" y="5"/>
                  </a:lnTo>
                  <a:moveTo>
                    <a:pt x="414" y="1"/>
                  </a:moveTo>
                  <a:lnTo>
                    <a:pt x="416" y="5"/>
                  </a:lnTo>
                  <a:moveTo>
                    <a:pt x="351" y="32"/>
                  </a:moveTo>
                  <a:lnTo>
                    <a:pt x="351" y="30"/>
                  </a:lnTo>
                  <a:moveTo>
                    <a:pt x="346" y="37"/>
                  </a:moveTo>
                  <a:lnTo>
                    <a:pt x="349" y="37"/>
                  </a:lnTo>
                  <a:moveTo>
                    <a:pt x="351" y="30"/>
                  </a:moveTo>
                  <a:lnTo>
                    <a:pt x="351" y="27"/>
                  </a:lnTo>
                  <a:moveTo>
                    <a:pt x="365" y="34"/>
                  </a:moveTo>
                  <a:lnTo>
                    <a:pt x="370" y="39"/>
                  </a:lnTo>
                  <a:lnTo>
                    <a:pt x="365" y="34"/>
                  </a:lnTo>
                  <a:close/>
                  <a:moveTo>
                    <a:pt x="363" y="37"/>
                  </a:moveTo>
                  <a:lnTo>
                    <a:pt x="368" y="42"/>
                  </a:lnTo>
                  <a:moveTo>
                    <a:pt x="344" y="37"/>
                  </a:moveTo>
                  <a:lnTo>
                    <a:pt x="346" y="37"/>
                  </a:lnTo>
                  <a:moveTo>
                    <a:pt x="394" y="94"/>
                  </a:moveTo>
                  <a:lnTo>
                    <a:pt x="399" y="85"/>
                  </a:lnTo>
                  <a:lnTo>
                    <a:pt x="392" y="77"/>
                  </a:lnTo>
                  <a:moveTo>
                    <a:pt x="330" y="102"/>
                  </a:moveTo>
                  <a:lnTo>
                    <a:pt x="330" y="99"/>
                  </a:lnTo>
                  <a:moveTo>
                    <a:pt x="330" y="99"/>
                  </a:moveTo>
                  <a:lnTo>
                    <a:pt x="332" y="102"/>
                  </a:lnTo>
                  <a:moveTo>
                    <a:pt x="330" y="97"/>
                  </a:moveTo>
                  <a:lnTo>
                    <a:pt x="334" y="102"/>
                  </a:lnTo>
                  <a:moveTo>
                    <a:pt x="330" y="94"/>
                  </a:moveTo>
                  <a:lnTo>
                    <a:pt x="337" y="104"/>
                  </a:lnTo>
                  <a:moveTo>
                    <a:pt x="327" y="82"/>
                  </a:moveTo>
                  <a:lnTo>
                    <a:pt x="327" y="80"/>
                  </a:lnTo>
                  <a:moveTo>
                    <a:pt x="327" y="80"/>
                  </a:moveTo>
                  <a:lnTo>
                    <a:pt x="334" y="90"/>
                  </a:lnTo>
                  <a:moveTo>
                    <a:pt x="332" y="82"/>
                  </a:moveTo>
                  <a:lnTo>
                    <a:pt x="327" y="82"/>
                  </a:lnTo>
                  <a:moveTo>
                    <a:pt x="332" y="65"/>
                  </a:moveTo>
                  <a:lnTo>
                    <a:pt x="334" y="65"/>
                  </a:lnTo>
                  <a:moveTo>
                    <a:pt x="330" y="82"/>
                  </a:moveTo>
                  <a:lnTo>
                    <a:pt x="334" y="92"/>
                  </a:lnTo>
                  <a:moveTo>
                    <a:pt x="337" y="61"/>
                  </a:moveTo>
                  <a:lnTo>
                    <a:pt x="337" y="63"/>
                  </a:lnTo>
                  <a:lnTo>
                    <a:pt x="334" y="61"/>
                  </a:lnTo>
                  <a:moveTo>
                    <a:pt x="351" y="42"/>
                  </a:moveTo>
                  <a:lnTo>
                    <a:pt x="358" y="49"/>
                  </a:lnTo>
                  <a:moveTo>
                    <a:pt x="332" y="63"/>
                  </a:moveTo>
                  <a:lnTo>
                    <a:pt x="334" y="65"/>
                  </a:lnTo>
                  <a:moveTo>
                    <a:pt x="332" y="61"/>
                  </a:moveTo>
                  <a:lnTo>
                    <a:pt x="337" y="65"/>
                  </a:lnTo>
                  <a:moveTo>
                    <a:pt x="330" y="92"/>
                  </a:moveTo>
                  <a:lnTo>
                    <a:pt x="337" y="102"/>
                  </a:lnTo>
                  <a:moveTo>
                    <a:pt x="330" y="87"/>
                  </a:moveTo>
                  <a:lnTo>
                    <a:pt x="339" y="102"/>
                  </a:lnTo>
                  <a:moveTo>
                    <a:pt x="330" y="85"/>
                  </a:moveTo>
                  <a:lnTo>
                    <a:pt x="339" y="99"/>
                  </a:lnTo>
                  <a:moveTo>
                    <a:pt x="428" y="87"/>
                  </a:moveTo>
                  <a:lnTo>
                    <a:pt x="416" y="94"/>
                  </a:lnTo>
                  <a:lnTo>
                    <a:pt x="430" y="92"/>
                  </a:lnTo>
                  <a:moveTo>
                    <a:pt x="416" y="97"/>
                  </a:moveTo>
                  <a:lnTo>
                    <a:pt x="416" y="94"/>
                  </a:lnTo>
                  <a:lnTo>
                    <a:pt x="414" y="97"/>
                  </a:lnTo>
                  <a:moveTo>
                    <a:pt x="414" y="94"/>
                  </a:moveTo>
                  <a:lnTo>
                    <a:pt x="416" y="94"/>
                  </a:lnTo>
                  <a:lnTo>
                    <a:pt x="425" y="80"/>
                  </a:lnTo>
                  <a:moveTo>
                    <a:pt x="418" y="77"/>
                  </a:moveTo>
                  <a:lnTo>
                    <a:pt x="416" y="94"/>
                  </a:lnTo>
                  <a:lnTo>
                    <a:pt x="421" y="77"/>
                  </a:lnTo>
                  <a:moveTo>
                    <a:pt x="425" y="82"/>
                  </a:moveTo>
                  <a:lnTo>
                    <a:pt x="416" y="94"/>
                  </a:lnTo>
                  <a:lnTo>
                    <a:pt x="418" y="77"/>
                  </a:lnTo>
                  <a:moveTo>
                    <a:pt x="425" y="75"/>
                  </a:moveTo>
                  <a:lnTo>
                    <a:pt x="416" y="94"/>
                  </a:lnTo>
                  <a:moveTo>
                    <a:pt x="428" y="70"/>
                  </a:moveTo>
                  <a:lnTo>
                    <a:pt x="425" y="85"/>
                  </a:lnTo>
                  <a:lnTo>
                    <a:pt x="435" y="97"/>
                  </a:lnTo>
                  <a:moveTo>
                    <a:pt x="435" y="97"/>
                  </a:moveTo>
                  <a:lnTo>
                    <a:pt x="428" y="94"/>
                  </a:lnTo>
                  <a:lnTo>
                    <a:pt x="421" y="97"/>
                  </a:lnTo>
                  <a:lnTo>
                    <a:pt x="418" y="106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002" name="path 6002"/>
            <p:cNvSpPr/>
            <p:nvPr/>
          </p:nvSpPr>
          <p:spPr>
            <a:xfrm>
              <a:off x="34290" y="11429"/>
              <a:ext cx="224027" cy="13715"/>
            </a:xfrm>
            <a:custGeom>
              <a:avLst/>
              <a:gdLst/>
              <a:ahLst/>
              <a:cxnLst/>
              <a:rect l="0" t="0" r="0" b="0"/>
              <a:pathLst>
                <a:path w="352" h="21">
                  <a:moveTo>
                    <a:pt x="0" y="0"/>
                  </a:moveTo>
                  <a:lnTo>
                    <a:pt x="0" y="21"/>
                  </a:lnTo>
                  <a:lnTo>
                    <a:pt x="4" y="0"/>
                  </a:lnTo>
                  <a:lnTo>
                    <a:pt x="0" y="0"/>
                  </a:lnTo>
                </a:path>
                <a:path w="352" h="21">
                  <a:moveTo>
                    <a:pt x="0" y="21"/>
                  </a:moveTo>
                  <a:lnTo>
                    <a:pt x="4" y="0"/>
                  </a:lnTo>
                  <a:lnTo>
                    <a:pt x="4" y="21"/>
                  </a:lnTo>
                  <a:lnTo>
                    <a:pt x="0" y="21"/>
                  </a:lnTo>
                </a:path>
                <a:path w="352" h="21">
                  <a:moveTo>
                    <a:pt x="38" y="0"/>
                  </a:moveTo>
                  <a:lnTo>
                    <a:pt x="38" y="21"/>
                  </a:lnTo>
                  <a:lnTo>
                    <a:pt x="45" y="0"/>
                  </a:lnTo>
                  <a:lnTo>
                    <a:pt x="38" y="0"/>
                  </a:lnTo>
                </a:path>
                <a:path w="352" h="21">
                  <a:moveTo>
                    <a:pt x="38" y="21"/>
                  </a:moveTo>
                  <a:lnTo>
                    <a:pt x="45" y="0"/>
                  </a:lnTo>
                  <a:lnTo>
                    <a:pt x="45" y="21"/>
                  </a:lnTo>
                  <a:lnTo>
                    <a:pt x="38" y="21"/>
                  </a:lnTo>
                </a:path>
                <a:path w="352" h="21">
                  <a:moveTo>
                    <a:pt x="79" y="0"/>
                  </a:moveTo>
                  <a:lnTo>
                    <a:pt x="79" y="21"/>
                  </a:lnTo>
                  <a:lnTo>
                    <a:pt x="352" y="0"/>
                  </a:lnTo>
                  <a:lnTo>
                    <a:pt x="79" y="0"/>
                  </a:lnTo>
                </a:path>
                <a:path w="352" h="21">
                  <a:moveTo>
                    <a:pt x="79" y="21"/>
                  </a:moveTo>
                  <a:lnTo>
                    <a:pt x="352" y="0"/>
                  </a:lnTo>
                  <a:lnTo>
                    <a:pt x="352" y="21"/>
                  </a:lnTo>
                  <a:lnTo>
                    <a:pt x="79" y="2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18" name="group 218"/>
          <p:cNvGrpSpPr/>
          <p:nvPr/>
        </p:nvGrpSpPr>
        <p:grpSpPr>
          <a:xfrm rot="21600000">
            <a:off x="4239006" y="4241546"/>
            <a:ext cx="433577" cy="38100"/>
            <a:chOff x="0" y="0"/>
            <a:chExt cx="433577" cy="38100"/>
          </a:xfrm>
        </p:grpSpPr>
        <p:sp>
          <p:nvSpPr>
            <p:cNvPr id="6004" name="path 6004"/>
            <p:cNvSpPr/>
            <p:nvPr/>
          </p:nvSpPr>
          <p:spPr>
            <a:xfrm>
              <a:off x="0" y="0"/>
              <a:ext cx="284988" cy="38100"/>
            </a:xfrm>
            <a:custGeom>
              <a:avLst/>
              <a:gdLst/>
              <a:ahLst/>
              <a:cxnLst/>
              <a:rect l="0" t="0" r="0" b="0"/>
              <a:pathLst>
                <a:path w="448" h="60">
                  <a:moveTo>
                    <a:pt x="1" y="3"/>
                  </a:moveTo>
                  <a:lnTo>
                    <a:pt x="8" y="3"/>
                  </a:lnTo>
                  <a:lnTo>
                    <a:pt x="8" y="5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3" y="10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22" y="8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7" y="1"/>
                  </a:lnTo>
                  <a:lnTo>
                    <a:pt x="56" y="8"/>
                  </a:lnTo>
                  <a:lnTo>
                    <a:pt x="61" y="8"/>
                  </a:lnTo>
                  <a:lnTo>
                    <a:pt x="61" y="10"/>
                  </a:lnTo>
                  <a:lnTo>
                    <a:pt x="65" y="10"/>
                  </a:lnTo>
                  <a:lnTo>
                    <a:pt x="65" y="13"/>
                  </a:lnTo>
                  <a:lnTo>
                    <a:pt x="68" y="13"/>
                  </a:lnTo>
                  <a:lnTo>
                    <a:pt x="68" y="15"/>
                  </a:lnTo>
                  <a:lnTo>
                    <a:pt x="70" y="15"/>
                  </a:lnTo>
                  <a:lnTo>
                    <a:pt x="73" y="17"/>
                  </a:lnTo>
                  <a:lnTo>
                    <a:pt x="73" y="22"/>
                  </a:lnTo>
                  <a:lnTo>
                    <a:pt x="70" y="22"/>
                  </a:lnTo>
                  <a:lnTo>
                    <a:pt x="63" y="22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58" y="27"/>
                  </a:lnTo>
                  <a:lnTo>
                    <a:pt x="58" y="30"/>
                  </a:lnTo>
                  <a:lnTo>
                    <a:pt x="61" y="30"/>
                  </a:lnTo>
                  <a:lnTo>
                    <a:pt x="61" y="32"/>
                  </a:lnTo>
                  <a:lnTo>
                    <a:pt x="63" y="32"/>
                  </a:lnTo>
                  <a:lnTo>
                    <a:pt x="63" y="34"/>
                  </a:lnTo>
                  <a:lnTo>
                    <a:pt x="65" y="37"/>
                  </a:lnTo>
                  <a:lnTo>
                    <a:pt x="65" y="39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0" y="44"/>
                  </a:lnTo>
                  <a:lnTo>
                    <a:pt x="75" y="44"/>
                  </a:lnTo>
                  <a:lnTo>
                    <a:pt x="75" y="42"/>
                  </a:lnTo>
                  <a:lnTo>
                    <a:pt x="75" y="37"/>
                  </a:lnTo>
                  <a:lnTo>
                    <a:pt x="73" y="37"/>
                  </a:lnTo>
                  <a:lnTo>
                    <a:pt x="73" y="34"/>
                  </a:lnTo>
                  <a:lnTo>
                    <a:pt x="70" y="32"/>
                  </a:lnTo>
                  <a:lnTo>
                    <a:pt x="73" y="30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7" y="25"/>
                  </a:lnTo>
                  <a:lnTo>
                    <a:pt x="85" y="25"/>
                  </a:lnTo>
                  <a:lnTo>
                    <a:pt x="85" y="27"/>
                  </a:lnTo>
                  <a:lnTo>
                    <a:pt x="87" y="27"/>
                  </a:lnTo>
                  <a:lnTo>
                    <a:pt x="87" y="30"/>
                  </a:lnTo>
                  <a:lnTo>
                    <a:pt x="89" y="32"/>
                  </a:lnTo>
                  <a:lnTo>
                    <a:pt x="89" y="34"/>
                  </a:lnTo>
                  <a:lnTo>
                    <a:pt x="92" y="34"/>
                  </a:lnTo>
                  <a:lnTo>
                    <a:pt x="92" y="37"/>
                  </a:lnTo>
                  <a:lnTo>
                    <a:pt x="94" y="39"/>
                  </a:lnTo>
                  <a:lnTo>
                    <a:pt x="97" y="42"/>
                  </a:lnTo>
                  <a:lnTo>
                    <a:pt x="97" y="46"/>
                  </a:lnTo>
                  <a:lnTo>
                    <a:pt x="99" y="49"/>
                  </a:lnTo>
                  <a:lnTo>
                    <a:pt x="99" y="54"/>
                  </a:lnTo>
                  <a:lnTo>
                    <a:pt x="101" y="54"/>
                  </a:lnTo>
                  <a:lnTo>
                    <a:pt x="101" y="56"/>
                  </a:lnTo>
                  <a:lnTo>
                    <a:pt x="104" y="56"/>
                  </a:lnTo>
                  <a:lnTo>
                    <a:pt x="104" y="58"/>
                  </a:lnTo>
                  <a:moveTo>
                    <a:pt x="344" y="3"/>
                  </a:moveTo>
                  <a:lnTo>
                    <a:pt x="353" y="3"/>
                  </a:lnTo>
                  <a:lnTo>
                    <a:pt x="351" y="5"/>
                  </a:lnTo>
                  <a:lnTo>
                    <a:pt x="351" y="8"/>
                  </a:lnTo>
                  <a:lnTo>
                    <a:pt x="349" y="8"/>
                  </a:lnTo>
                  <a:lnTo>
                    <a:pt x="349" y="10"/>
                  </a:lnTo>
                  <a:lnTo>
                    <a:pt x="351" y="10"/>
                  </a:lnTo>
                  <a:lnTo>
                    <a:pt x="351" y="13"/>
                  </a:lnTo>
                  <a:lnTo>
                    <a:pt x="353" y="13"/>
                  </a:lnTo>
                  <a:lnTo>
                    <a:pt x="356" y="10"/>
                  </a:lnTo>
                  <a:lnTo>
                    <a:pt x="358" y="10"/>
                  </a:lnTo>
                  <a:lnTo>
                    <a:pt x="358" y="8"/>
                  </a:lnTo>
                  <a:lnTo>
                    <a:pt x="365" y="8"/>
                  </a:lnTo>
                  <a:lnTo>
                    <a:pt x="368" y="5"/>
                  </a:lnTo>
                  <a:lnTo>
                    <a:pt x="370" y="5"/>
                  </a:lnTo>
                  <a:lnTo>
                    <a:pt x="370" y="3"/>
                  </a:lnTo>
                  <a:lnTo>
                    <a:pt x="370" y="1"/>
                  </a:lnTo>
                  <a:lnTo>
                    <a:pt x="373" y="1"/>
                  </a:lnTo>
                  <a:lnTo>
                    <a:pt x="380" y="1"/>
                  </a:lnTo>
                  <a:lnTo>
                    <a:pt x="399" y="8"/>
                  </a:lnTo>
                  <a:lnTo>
                    <a:pt x="404" y="8"/>
                  </a:lnTo>
                  <a:lnTo>
                    <a:pt x="404" y="10"/>
                  </a:lnTo>
                  <a:lnTo>
                    <a:pt x="409" y="10"/>
                  </a:lnTo>
                  <a:lnTo>
                    <a:pt x="409" y="13"/>
                  </a:lnTo>
                  <a:lnTo>
                    <a:pt x="411" y="13"/>
                  </a:lnTo>
                  <a:lnTo>
                    <a:pt x="411" y="15"/>
                  </a:lnTo>
                  <a:lnTo>
                    <a:pt x="413" y="15"/>
                  </a:lnTo>
                  <a:lnTo>
                    <a:pt x="416" y="17"/>
                  </a:lnTo>
                  <a:lnTo>
                    <a:pt x="416" y="22"/>
                  </a:lnTo>
                  <a:lnTo>
                    <a:pt x="413" y="22"/>
                  </a:lnTo>
                  <a:lnTo>
                    <a:pt x="406" y="22"/>
                  </a:lnTo>
                  <a:lnTo>
                    <a:pt x="406" y="25"/>
                  </a:lnTo>
                  <a:lnTo>
                    <a:pt x="404" y="25"/>
                  </a:lnTo>
                  <a:lnTo>
                    <a:pt x="404" y="27"/>
                  </a:lnTo>
                  <a:lnTo>
                    <a:pt x="404" y="32"/>
                  </a:lnTo>
                  <a:lnTo>
                    <a:pt x="406" y="32"/>
                  </a:lnTo>
                  <a:lnTo>
                    <a:pt x="406" y="34"/>
                  </a:lnTo>
                  <a:lnTo>
                    <a:pt x="409" y="34"/>
                  </a:lnTo>
                  <a:lnTo>
                    <a:pt x="409" y="39"/>
                  </a:lnTo>
                  <a:lnTo>
                    <a:pt x="411" y="39"/>
                  </a:lnTo>
                  <a:lnTo>
                    <a:pt x="411" y="42"/>
                  </a:lnTo>
                  <a:lnTo>
                    <a:pt x="413" y="42"/>
                  </a:lnTo>
                  <a:lnTo>
                    <a:pt x="416" y="44"/>
                  </a:lnTo>
                  <a:lnTo>
                    <a:pt x="418" y="44"/>
                  </a:lnTo>
                  <a:lnTo>
                    <a:pt x="418" y="42"/>
                  </a:lnTo>
                  <a:lnTo>
                    <a:pt x="418" y="37"/>
                  </a:lnTo>
                  <a:lnTo>
                    <a:pt x="416" y="37"/>
                  </a:lnTo>
                  <a:lnTo>
                    <a:pt x="416" y="27"/>
                  </a:lnTo>
                  <a:lnTo>
                    <a:pt x="418" y="27"/>
                  </a:lnTo>
                  <a:lnTo>
                    <a:pt x="421" y="27"/>
                  </a:lnTo>
                  <a:lnTo>
                    <a:pt x="421" y="25"/>
                  </a:lnTo>
                  <a:lnTo>
                    <a:pt x="428" y="25"/>
                  </a:lnTo>
                  <a:lnTo>
                    <a:pt x="428" y="27"/>
                  </a:lnTo>
                  <a:lnTo>
                    <a:pt x="430" y="27"/>
                  </a:lnTo>
                  <a:lnTo>
                    <a:pt x="430" y="30"/>
                  </a:lnTo>
                  <a:lnTo>
                    <a:pt x="433" y="30"/>
                  </a:lnTo>
                  <a:lnTo>
                    <a:pt x="433" y="32"/>
                  </a:lnTo>
                  <a:lnTo>
                    <a:pt x="433" y="34"/>
                  </a:lnTo>
                  <a:lnTo>
                    <a:pt x="435" y="34"/>
                  </a:lnTo>
                  <a:lnTo>
                    <a:pt x="435" y="37"/>
                  </a:lnTo>
                  <a:lnTo>
                    <a:pt x="437" y="39"/>
                  </a:lnTo>
                  <a:lnTo>
                    <a:pt x="440" y="42"/>
                  </a:lnTo>
                  <a:lnTo>
                    <a:pt x="440" y="44"/>
                  </a:lnTo>
                  <a:lnTo>
                    <a:pt x="442" y="46"/>
                  </a:lnTo>
                  <a:lnTo>
                    <a:pt x="442" y="51"/>
                  </a:lnTo>
                  <a:lnTo>
                    <a:pt x="445" y="54"/>
                  </a:lnTo>
                  <a:lnTo>
                    <a:pt x="445" y="56"/>
                  </a:lnTo>
                  <a:lnTo>
                    <a:pt x="447" y="56"/>
                  </a:lnTo>
                  <a:lnTo>
                    <a:pt x="447" y="58"/>
                  </a:lnTo>
                  <a:moveTo>
                    <a:pt x="296" y="39"/>
                  </a:moveTo>
                  <a:lnTo>
                    <a:pt x="298" y="37"/>
                  </a:lnTo>
                  <a:lnTo>
                    <a:pt x="303" y="37"/>
                  </a:lnTo>
                  <a:lnTo>
                    <a:pt x="303" y="39"/>
                  </a:lnTo>
                  <a:lnTo>
                    <a:pt x="305" y="42"/>
                  </a:lnTo>
                  <a:lnTo>
                    <a:pt x="303" y="42"/>
                  </a:lnTo>
                  <a:lnTo>
                    <a:pt x="303" y="44"/>
                  </a:lnTo>
                  <a:lnTo>
                    <a:pt x="303" y="46"/>
                  </a:lnTo>
                  <a:lnTo>
                    <a:pt x="305" y="46"/>
                  </a:lnTo>
                  <a:lnTo>
                    <a:pt x="305" y="49"/>
                  </a:lnTo>
                  <a:lnTo>
                    <a:pt x="308" y="49"/>
                  </a:lnTo>
                  <a:lnTo>
                    <a:pt x="308" y="51"/>
                  </a:lnTo>
                  <a:lnTo>
                    <a:pt x="310" y="51"/>
                  </a:lnTo>
                  <a:lnTo>
                    <a:pt x="310" y="49"/>
                  </a:lnTo>
                  <a:lnTo>
                    <a:pt x="313" y="49"/>
                  </a:lnTo>
                  <a:lnTo>
                    <a:pt x="313" y="46"/>
                  </a:lnTo>
                  <a:lnTo>
                    <a:pt x="315" y="46"/>
                  </a:lnTo>
                  <a:lnTo>
                    <a:pt x="317" y="46"/>
                  </a:lnTo>
                  <a:lnTo>
                    <a:pt x="317" y="44"/>
                  </a:lnTo>
                  <a:lnTo>
                    <a:pt x="320" y="44"/>
                  </a:lnTo>
                  <a:lnTo>
                    <a:pt x="322" y="42"/>
                  </a:lnTo>
                  <a:lnTo>
                    <a:pt x="322" y="39"/>
                  </a:lnTo>
                  <a:lnTo>
                    <a:pt x="325" y="39"/>
                  </a:lnTo>
                  <a:lnTo>
                    <a:pt x="325" y="34"/>
                  </a:lnTo>
                  <a:lnTo>
                    <a:pt x="322" y="34"/>
                  </a:lnTo>
                  <a:lnTo>
                    <a:pt x="317" y="34"/>
                  </a:lnTo>
                  <a:lnTo>
                    <a:pt x="317" y="37"/>
                  </a:lnTo>
                  <a:lnTo>
                    <a:pt x="315" y="37"/>
                  </a:lnTo>
                  <a:lnTo>
                    <a:pt x="313" y="39"/>
                  </a:lnTo>
                  <a:lnTo>
                    <a:pt x="310" y="37"/>
                  </a:lnTo>
                  <a:lnTo>
                    <a:pt x="308" y="37"/>
                  </a:lnTo>
                  <a:lnTo>
                    <a:pt x="308" y="34"/>
                  </a:lnTo>
                  <a:lnTo>
                    <a:pt x="305" y="32"/>
                  </a:lnTo>
                  <a:lnTo>
                    <a:pt x="305" y="27"/>
                  </a:lnTo>
                  <a:lnTo>
                    <a:pt x="308" y="25"/>
                  </a:lnTo>
                  <a:lnTo>
                    <a:pt x="308" y="22"/>
                  </a:lnTo>
                  <a:lnTo>
                    <a:pt x="310" y="22"/>
                  </a:lnTo>
                  <a:lnTo>
                    <a:pt x="313" y="20"/>
                  </a:lnTo>
                  <a:lnTo>
                    <a:pt x="315" y="20"/>
                  </a:lnTo>
                  <a:lnTo>
                    <a:pt x="315" y="17"/>
                  </a:lnTo>
                  <a:lnTo>
                    <a:pt x="317" y="17"/>
                  </a:lnTo>
                  <a:lnTo>
                    <a:pt x="320" y="15"/>
                  </a:lnTo>
                  <a:lnTo>
                    <a:pt x="322" y="13"/>
                  </a:lnTo>
                  <a:lnTo>
                    <a:pt x="327" y="13"/>
                  </a:lnTo>
                  <a:lnTo>
                    <a:pt x="329" y="10"/>
                  </a:lnTo>
                  <a:lnTo>
                    <a:pt x="334" y="10"/>
                  </a:lnTo>
                  <a:lnTo>
                    <a:pt x="334" y="8"/>
                  </a:lnTo>
                  <a:lnTo>
                    <a:pt x="337" y="8"/>
                  </a:lnTo>
                  <a:lnTo>
                    <a:pt x="337" y="5"/>
                  </a:lnTo>
                  <a:lnTo>
                    <a:pt x="341" y="5"/>
                  </a:lnTo>
                  <a:lnTo>
                    <a:pt x="344" y="3"/>
                  </a:lnTo>
                  <a:moveTo>
                    <a:pt x="370" y="1"/>
                  </a:moveTo>
                  <a:lnTo>
                    <a:pt x="370" y="3"/>
                  </a:lnTo>
                  <a:lnTo>
                    <a:pt x="368" y="1"/>
                  </a:lnTo>
                  <a:moveTo>
                    <a:pt x="370" y="3"/>
                  </a:moveTo>
                  <a:lnTo>
                    <a:pt x="373" y="1"/>
                  </a:lnTo>
                  <a:moveTo>
                    <a:pt x="322" y="34"/>
                  </a:moveTo>
                  <a:lnTo>
                    <a:pt x="325" y="37"/>
                  </a:lnTo>
                  <a:moveTo>
                    <a:pt x="361" y="8"/>
                  </a:moveTo>
                  <a:lnTo>
                    <a:pt x="358" y="3"/>
                  </a:lnTo>
                  <a:lnTo>
                    <a:pt x="363" y="8"/>
                  </a:lnTo>
                  <a:moveTo>
                    <a:pt x="349" y="8"/>
                  </a:moveTo>
                  <a:lnTo>
                    <a:pt x="351" y="10"/>
                  </a:lnTo>
                  <a:moveTo>
                    <a:pt x="351" y="8"/>
                  </a:moveTo>
                  <a:lnTo>
                    <a:pt x="353" y="13"/>
                  </a:lnTo>
                  <a:moveTo>
                    <a:pt x="351" y="5"/>
                  </a:moveTo>
                  <a:lnTo>
                    <a:pt x="356" y="10"/>
                  </a:lnTo>
                  <a:lnTo>
                    <a:pt x="351" y="3"/>
                  </a:lnTo>
                  <a:moveTo>
                    <a:pt x="358" y="10"/>
                  </a:moveTo>
                  <a:lnTo>
                    <a:pt x="353" y="3"/>
                  </a:lnTo>
                  <a:lnTo>
                    <a:pt x="358" y="8"/>
                  </a:lnTo>
                  <a:moveTo>
                    <a:pt x="356" y="3"/>
                  </a:moveTo>
                  <a:lnTo>
                    <a:pt x="361" y="8"/>
                  </a:lnTo>
                  <a:moveTo>
                    <a:pt x="361" y="3"/>
                  </a:moveTo>
                  <a:lnTo>
                    <a:pt x="365" y="8"/>
                  </a:lnTo>
                  <a:moveTo>
                    <a:pt x="368" y="5"/>
                  </a:moveTo>
                  <a:lnTo>
                    <a:pt x="363" y="3"/>
                  </a:lnTo>
                  <a:lnTo>
                    <a:pt x="365" y="8"/>
                  </a:lnTo>
                  <a:moveTo>
                    <a:pt x="349" y="3"/>
                  </a:moveTo>
                  <a:lnTo>
                    <a:pt x="349" y="1"/>
                  </a:lnTo>
                  <a:moveTo>
                    <a:pt x="344" y="3"/>
                  </a:moveTo>
                  <a:lnTo>
                    <a:pt x="344" y="1"/>
                  </a:lnTo>
                  <a:moveTo>
                    <a:pt x="349" y="3"/>
                  </a:moveTo>
                  <a:lnTo>
                    <a:pt x="353" y="3"/>
                  </a:lnTo>
                  <a:moveTo>
                    <a:pt x="365" y="1"/>
                  </a:moveTo>
                  <a:lnTo>
                    <a:pt x="368" y="5"/>
                  </a:lnTo>
                  <a:moveTo>
                    <a:pt x="368" y="1"/>
                  </a:moveTo>
                  <a:lnTo>
                    <a:pt x="370" y="5"/>
                  </a:lnTo>
                  <a:moveTo>
                    <a:pt x="305" y="32"/>
                  </a:moveTo>
                  <a:lnTo>
                    <a:pt x="305" y="30"/>
                  </a:lnTo>
                  <a:moveTo>
                    <a:pt x="301" y="37"/>
                  </a:moveTo>
                  <a:lnTo>
                    <a:pt x="301" y="34"/>
                  </a:lnTo>
                  <a:moveTo>
                    <a:pt x="305" y="30"/>
                  </a:moveTo>
                  <a:lnTo>
                    <a:pt x="305" y="27"/>
                  </a:lnTo>
                  <a:moveTo>
                    <a:pt x="322" y="39"/>
                  </a:moveTo>
                  <a:lnTo>
                    <a:pt x="320" y="34"/>
                  </a:lnTo>
                  <a:lnTo>
                    <a:pt x="325" y="39"/>
                  </a:lnTo>
                  <a:moveTo>
                    <a:pt x="382" y="3"/>
                  </a:moveTo>
                  <a:lnTo>
                    <a:pt x="380" y="1"/>
                  </a:lnTo>
                  <a:moveTo>
                    <a:pt x="397" y="5"/>
                  </a:moveTo>
                  <a:lnTo>
                    <a:pt x="399" y="8"/>
                  </a:lnTo>
                  <a:moveTo>
                    <a:pt x="392" y="8"/>
                  </a:moveTo>
                  <a:lnTo>
                    <a:pt x="392" y="10"/>
                  </a:lnTo>
                  <a:lnTo>
                    <a:pt x="389" y="10"/>
                  </a:lnTo>
                  <a:lnTo>
                    <a:pt x="387" y="10"/>
                  </a:lnTo>
                  <a:lnTo>
                    <a:pt x="387" y="8"/>
                  </a:lnTo>
                  <a:lnTo>
                    <a:pt x="387" y="5"/>
                  </a:lnTo>
                  <a:moveTo>
                    <a:pt x="392" y="8"/>
                  </a:moveTo>
                  <a:lnTo>
                    <a:pt x="392" y="5"/>
                  </a:lnTo>
                  <a:moveTo>
                    <a:pt x="387" y="5"/>
                  </a:moveTo>
                  <a:lnTo>
                    <a:pt x="389" y="10"/>
                  </a:lnTo>
                  <a:moveTo>
                    <a:pt x="392" y="5"/>
                  </a:moveTo>
                  <a:lnTo>
                    <a:pt x="392" y="8"/>
                  </a:lnTo>
                  <a:moveTo>
                    <a:pt x="387" y="5"/>
                  </a:moveTo>
                  <a:lnTo>
                    <a:pt x="385" y="3"/>
                  </a:lnTo>
                  <a:lnTo>
                    <a:pt x="382" y="3"/>
                  </a:lnTo>
                  <a:lnTo>
                    <a:pt x="385" y="3"/>
                  </a:lnTo>
                  <a:lnTo>
                    <a:pt x="382" y="3"/>
                  </a:lnTo>
                  <a:moveTo>
                    <a:pt x="394" y="5"/>
                  </a:moveTo>
                  <a:lnTo>
                    <a:pt x="392" y="5"/>
                  </a:lnTo>
                  <a:moveTo>
                    <a:pt x="394" y="5"/>
                  </a:moveTo>
                  <a:lnTo>
                    <a:pt x="397" y="5"/>
                  </a:lnTo>
                  <a:lnTo>
                    <a:pt x="394" y="5"/>
                  </a:lnTo>
                  <a:lnTo>
                    <a:pt x="392" y="5"/>
                  </a:lnTo>
                  <a:moveTo>
                    <a:pt x="392" y="8"/>
                  </a:moveTo>
                  <a:lnTo>
                    <a:pt x="392" y="5"/>
                  </a:lnTo>
                  <a:moveTo>
                    <a:pt x="387" y="5"/>
                  </a:moveTo>
                  <a:lnTo>
                    <a:pt x="387" y="3"/>
                  </a:lnTo>
                  <a:moveTo>
                    <a:pt x="385" y="3"/>
                  </a:moveTo>
                  <a:lnTo>
                    <a:pt x="392" y="10"/>
                  </a:lnTo>
                  <a:moveTo>
                    <a:pt x="389" y="5"/>
                  </a:moveTo>
                  <a:lnTo>
                    <a:pt x="392" y="8"/>
                  </a:lnTo>
                  <a:moveTo>
                    <a:pt x="387" y="3"/>
                  </a:moveTo>
                  <a:lnTo>
                    <a:pt x="392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006" name="path 6006"/>
            <p:cNvSpPr/>
            <p:nvPr/>
          </p:nvSpPr>
          <p:spPr>
            <a:xfrm>
              <a:off x="11429" y="11429"/>
              <a:ext cx="422147" cy="13715"/>
            </a:xfrm>
            <a:custGeom>
              <a:avLst/>
              <a:gdLst/>
              <a:ahLst/>
              <a:cxnLst/>
              <a:rect l="0" t="0" r="0" b="0"/>
              <a:pathLst>
                <a:path w="664" h="21">
                  <a:moveTo>
                    <a:pt x="0" y="0"/>
                  </a:moveTo>
                  <a:lnTo>
                    <a:pt x="0" y="21"/>
                  </a:lnTo>
                  <a:lnTo>
                    <a:pt x="275" y="0"/>
                  </a:lnTo>
                  <a:lnTo>
                    <a:pt x="0" y="0"/>
                  </a:lnTo>
                </a:path>
                <a:path w="664" h="21">
                  <a:moveTo>
                    <a:pt x="0" y="21"/>
                  </a:moveTo>
                  <a:lnTo>
                    <a:pt x="275" y="0"/>
                  </a:lnTo>
                  <a:lnTo>
                    <a:pt x="275" y="21"/>
                  </a:lnTo>
                  <a:lnTo>
                    <a:pt x="0" y="21"/>
                  </a:lnTo>
                </a:path>
                <a:path w="664" h="21">
                  <a:moveTo>
                    <a:pt x="309" y="0"/>
                  </a:moveTo>
                  <a:lnTo>
                    <a:pt x="309" y="21"/>
                  </a:lnTo>
                  <a:lnTo>
                    <a:pt x="314" y="0"/>
                  </a:lnTo>
                  <a:lnTo>
                    <a:pt x="309" y="0"/>
                  </a:lnTo>
                </a:path>
                <a:path w="664" h="21">
                  <a:moveTo>
                    <a:pt x="309" y="21"/>
                  </a:moveTo>
                  <a:lnTo>
                    <a:pt x="314" y="0"/>
                  </a:lnTo>
                  <a:lnTo>
                    <a:pt x="314" y="21"/>
                  </a:lnTo>
                  <a:lnTo>
                    <a:pt x="309" y="21"/>
                  </a:lnTo>
                </a:path>
                <a:path w="664" h="21">
                  <a:moveTo>
                    <a:pt x="350" y="0"/>
                  </a:moveTo>
                  <a:lnTo>
                    <a:pt x="350" y="21"/>
                  </a:lnTo>
                  <a:lnTo>
                    <a:pt x="355" y="0"/>
                  </a:lnTo>
                  <a:lnTo>
                    <a:pt x="350" y="0"/>
                  </a:lnTo>
                </a:path>
                <a:path w="664" h="21">
                  <a:moveTo>
                    <a:pt x="350" y="21"/>
                  </a:moveTo>
                  <a:lnTo>
                    <a:pt x="355" y="0"/>
                  </a:lnTo>
                  <a:lnTo>
                    <a:pt x="355" y="21"/>
                  </a:lnTo>
                  <a:lnTo>
                    <a:pt x="350" y="21"/>
                  </a:lnTo>
                </a:path>
                <a:path w="664" h="21">
                  <a:moveTo>
                    <a:pt x="388" y="0"/>
                  </a:moveTo>
                  <a:lnTo>
                    <a:pt x="388" y="21"/>
                  </a:lnTo>
                  <a:lnTo>
                    <a:pt x="664" y="0"/>
                  </a:lnTo>
                  <a:lnTo>
                    <a:pt x="388" y="0"/>
                  </a:lnTo>
                </a:path>
                <a:path w="664" h="21">
                  <a:moveTo>
                    <a:pt x="388" y="21"/>
                  </a:moveTo>
                  <a:lnTo>
                    <a:pt x="664" y="0"/>
                  </a:lnTo>
                  <a:lnTo>
                    <a:pt x="664" y="21"/>
                  </a:lnTo>
                  <a:lnTo>
                    <a:pt x="388" y="2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20" name="group 220"/>
          <p:cNvGrpSpPr/>
          <p:nvPr/>
        </p:nvGrpSpPr>
        <p:grpSpPr>
          <a:xfrm rot="21600000">
            <a:off x="4645914" y="4241546"/>
            <a:ext cx="316991" cy="94487"/>
            <a:chOff x="0" y="0"/>
            <a:chExt cx="316991" cy="94487"/>
          </a:xfrm>
        </p:grpSpPr>
        <p:sp>
          <p:nvSpPr>
            <p:cNvPr id="6008" name="path 6008"/>
            <p:cNvSpPr/>
            <p:nvPr/>
          </p:nvSpPr>
          <p:spPr>
            <a:xfrm>
              <a:off x="0" y="0"/>
              <a:ext cx="316991" cy="94487"/>
            </a:xfrm>
            <a:custGeom>
              <a:avLst/>
              <a:gdLst/>
              <a:ahLst/>
              <a:cxnLst/>
              <a:rect l="0" t="0" r="0" b="0"/>
              <a:pathLst>
                <a:path w="499" h="148">
                  <a:moveTo>
                    <a:pt x="61" y="75"/>
                  </a:moveTo>
                  <a:lnTo>
                    <a:pt x="73" y="94"/>
                  </a:lnTo>
                  <a:lnTo>
                    <a:pt x="63" y="70"/>
                  </a:lnTo>
                  <a:moveTo>
                    <a:pt x="65" y="65"/>
                  </a:moveTo>
                  <a:lnTo>
                    <a:pt x="68" y="73"/>
                  </a:lnTo>
                  <a:lnTo>
                    <a:pt x="75" y="77"/>
                  </a:lnTo>
                  <a:lnTo>
                    <a:pt x="85" y="73"/>
                  </a:lnTo>
                  <a:moveTo>
                    <a:pt x="56" y="82"/>
                  </a:moveTo>
                  <a:lnTo>
                    <a:pt x="73" y="94"/>
                  </a:lnTo>
                  <a:lnTo>
                    <a:pt x="56" y="77"/>
                  </a:lnTo>
                  <a:moveTo>
                    <a:pt x="61" y="75"/>
                  </a:moveTo>
                  <a:lnTo>
                    <a:pt x="73" y="94"/>
                  </a:lnTo>
                  <a:moveTo>
                    <a:pt x="46" y="75"/>
                  </a:moveTo>
                  <a:lnTo>
                    <a:pt x="56" y="77"/>
                  </a:lnTo>
                  <a:lnTo>
                    <a:pt x="63" y="73"/>
                  </a:lnTo>
                  <a:lnTo>
                    <a:pt x="65" y="65"/>
                  </a:lnTo>
                  <a:moveTo>
                    <a:pt x="73" y="106"/>
                  </a:moveTo>
                  <a:lnTo>
                    <a:pt x="70" y="97"/>
                  </a:lnTo>
                  <a:lnTo>
                    <a:pt x="61" y="92"/>
                  </a:lnTo>
                  <a:lnTo>
                    <a:pt x="51" y="97"/>
                  </a:lnTo>
                  <a:moveTo>
                    <a:pt x="46" y="3"/>
                  </a:moveTo>
                  <a:lnTo>
                    <a:pt x="56" y="3"/>
                  </a:lnTo>
                  <a:lnTo>
                    <a:pt x="56" y="5"/>
                  </a:lnTo>
                  <a:lnTo>
                    <a:pt x="53" y="5"/>
                  </a:lnTo>
                  <a:lnTo>
                    <a:pt x="53" y="8"/>
                  </a:lnTo>
                  <a:lnTo>
                    <a:pt x="51" y="8"/>
                  </a:lnTo>
                  <a:lnTo>
                    <a:pt x="51" y="10"/>
                  </a:lnTo>
                  <a:lnTo>
                    <a:pt x="53" y="10"/>
                  </a:lnTo>
                  <a:lnTo>
                    <a:pt x="56" y="13"/>
                  </a:lnTo>
                  <a:lnTo>
                    <a:pt x="58" y="10"/>
                  </a:lnTo>
                  <a:lnTo>
                    <a:pt x="61" y="10"/>
                  </a:lnTo>
                  <a:lnTo>
                    <a:pt x="61" y="8"/>
                  </a:lnTo>
                  <a:lnTo>
                    <a:pt x="70" y="8"/>
                  </a:lnTo>
                  <a:lnTo>
                    <a:pt x="70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3" y="1"/>
                  </a:lnTo>
                  <a:lnTo>
                    <a:pt x="75" y="1"/>
                  </a:lnTo>
                  <a:lnTo>
                    <a:pt x="82" y="1"/>
                  </a:lnTo>
                  <a:lnTo>
                    <a:pt x="101" y="8"/>
                  </a:lnTo>
                  <a:lnTo>
                    <a:pt x="106" y="8"/>
                  </a:lnTo>
                  <a:lnTo>
                    <a:pt x="106" y="10"/>
                  </a:lnTo>
                  <a:lnTo>
                    <a:pt x="111" y="10"/>
                  </a:lnTo>
                  <a:lnTo>
                    <a:pt x="111" y="13"/>
                  </a:lnTo>
                  <a:lnTo>
                    <a:pt x="113" y="13"/>
                  </a:lnTo>
                  <a:lnTo>
                    <a:pt x="116" y="15"/>
                  </a:lnTo>
                  <a:lnTo>
                    <a:pt x="118" y="15"/>
                  </a:lnTo>
                  <a:lnTo>
                    <a:pt x="118" y="17"/>
                  </a:lnTo>
                  <a:lnTo>
                    <a:pt x="118" y="22"/>
                  </a:lnTo>
                  <a:lnTo>
                    <a:pt x="116" y="22"/>
                  </a:lnTo>
                  <a:lnTo>
                    <a:pt x="109" y="22"/>
                  </a:lnTo>
                  <a:lnTo>
                    <a:pt x="109" y="25"/>
                  </a:lnTo>
                  <a:lnTo>
                    <a:pt x="106" y="25"/>
                  </a:lnTo>
                  <a:lnTo>
                    <a:pt x="106" y="27"/>
                  </a:lnTo>
                  <a:lnTo>
                    <a:pt x="106" y="32"/>
                  </a:lnTo>
                  <a:lnTo>
                    <a:pt x="109" y="32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1" y="39"/>
                  </a:lnTo>
                  <a:lnTo>
                    <a:pt x="113" y="39"/>
                  </a:lnTo>
                  <a:lnTo>
                    <a:pt x="113" y="42"/>
                  </a:lnTo>
                  <a:lnTo>
                    <a:pt x="116" y="42"/>
                  </a:lnTo>
                  <a:lnTo>
                    <a:pt x="118" y="44"/>
                  </a:lnTo>
                  <a:lnTo>
                    <a:pt x="121" y="44"/>
                  </a:lnTo>
                  <a:lnTo>
                    <a:pt x="121" y="42"/>
                  </a:lnTo>
                  <a:lnTo>
                    <a:pt x="123" y="42"/>
                  </a:lnTo>
                  <a:lnTo>
                    <a:pt x="121" y="42"/>
                  </a:lnTo>
                  <a:lnTo>
                    <a:pt x="121" y="37"/>
                  </a:lnTo>
                  <a:lnTo>
                    <a:pt x="118" y="37"/>
                  </a:lnTo>
                  <a:lnTo>
                    <a:pt x="118" y="30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30" y="25"/>
                  </a:lnTo>
                  <a:lnTo>
                    <a:pt x="130" y="27"/>
                  </a:lnTo>
                  <a:lnTo>
                    <a:pt x="133" y="27"/>
                  </a:lnTo>
                  <a:lnTo>
                    <a:pt x="133" y="30"/>
                  </a:lnTo>
                  <a:lnTo>
                    <a:pt x="135" y="30"/>
                  </a:lnTo>
                  <a:lnTo>
                    <a:pt x="135" y="32"/>
                  </a:lnTo>
                  <a:lnTo>
                    <a:pt x="137" y="34"/>
                  </a:lnTo>
                  <a:lnTo>
                    <a:pt x="137" y="37"/>
                  </a:lnTo>
                  <a:lnTo>
                    <a:pt x="140" y="37"/>
                  </a:lnTo>
                  <a:lnTo>
                    <a:pt x="140" y="39"/>
                  </a:lnTo>
                  <a:lnTo>
                    <a:pt x="142" y="42"/>
                  </a:lnTo>
                  <a:lnTo>
                    <a:pt x="142" y="44"/>
                  </a:lnTo>
                  <a:lnTo>
                    <a:pt x="145" y="44"/>
                  </a:lnTo>
                  <a:lnTo>
                    <a:pt x="145" y="51"/>
                  </a:lnTo>
                  <a:lnTo>
                    <a:pt x="147" y="54"/>
                  </a:lnTo>
                  <a:lnTo>
                    <a:pt x="150" y="56"/>
                  </a:lnTo>
                  <a:lnTo>
                    <a:pt x="150" y="58"/>
                  </a:lnTo>
                  <a:moveTo>
                    <a:pt x="150" y="58"/>
                  </a:moveTo>
                  <a:lnTo>
                    <a:pt x="152" y="61"/>
                  </a:lnTo>
                  <a:lnTo>
                    <a:pt x="152" y="73"/>
                  </a:lnTo>
                  <a:lnTo>
                    <a:pt x="152" y="70"/>
                  </a:lnTo>
                  <a:lnTo>
                    <a:pt x="147" y="70"/>
                  </a:lnTo>
                  <a:lnTo>
                    <a:pt x="147" y="68"/>
                  </a:lnTo>
                  <a:lnTo>
                    <a:pt x="145" y="68"/>
                  </a:lnTo>
                  <a:lnTo>
                    <a:pt x="145" y="70"/>
                  </a:lnTo>
                  <a:lnTo>
                    <a:pt x="145" y="77"/>
                  </a:lnTo>
                  <a:lnTo>
                    <a:pt x="147" y="77"/>
                  </a:lnTo>
                  <a:lnTo>
                    <a:pt x="147" y="85"/>
                  </a:lnTo>
                  <a:lnTo>
                    <a:pt x="150" y="85"/>
                  </a:lnTo>
                  <a:lnTo>
                    <a:pt x="150" y="87"/>
                  </a:lnTo>
                  <a:lnTo>
                    <a:pt x="152" y="90"/>
                  </a:lnTo>
                  <a:lnTo>
                    <a:pt x="154" y="90"/>
                  </a:lnTo>
                  <a:lnTo>
                    <a:pt x="154" y="92"/>
                  </a:lnTo>
                  <a:lnTo>
                    <a:pt x="154" y="102"/>
                  </a:lnTo>
                  <a:lnTo>
                    <a:pt x="152" y="102"/>
                  </a:lnTo>
                  <a:lnTo>
                    <a:pt x="152" y="104"/>
                  </a:lnTo>
                  <a:lnTo>
                    <a:pt x="150" y="104"/>
                  </a:lnTo>
                  <a:lnTo>
                    <a:pt x="150" y="106"/>
                  </a:lnTo>
                  <a:lnTo>
                    <a:pt x="147" y="106"/>
                  </a:lnTo>
                  <a:lnTo>
                    <a:pt x="145" y="109"/>
                  </a:lnTo>
                  <a:lnTo>
                    <a:pt x="145" y="111"/>
                  </a:lnTo>
                  <a:lnTo>
                    <a:pt x="147" y="111"/>
                  </a:lnTo>
                  <a:lnTo>
                    <a:pt x="150" y="111"/>
                  </a:lnTo>
                  <a:lnTo>
                    <a:pt x="150" y="114"/>
                  </a:lnTo>
                  <a:lnTo>
                    <a:pt x="150" y="118"/>
                  </a:lnTo>
                  <a:lnTo>
                    <a:pt x="147" y="121"/>
                  </a:lnTo>
                  <a:lnTo>
                    <a:pt x="147" y="123"/>
                  </a:lnTo>
                  <a:lnTo>
                    <a:pt x="145" y="125"/>
                  </a:lnTo>
                  <a:lnTo>
                    <a:pt x="145" y="128"/>
                  </a:lnTo>
                  <a:lnTo>
                    <a:pt x="142" y="128"/>
                  </a:lnTo>
                  <a:lnTo>
                    <a:pt x="142" y="130"/>
                  </a:lnTo>
                  <a:lnTo>
                    <a:pt x="140" y="133"/>
                  </a:lnTo>
                  <a:lnTo>
                    <a:pt x="140" y="135"/>
                  </a:lnTo>
                  <a:lnTo>
                    <a:pt x="137" y="135"/>
                  </a:lnTo>
                  <a:lnTo>
                    <a:pt x="133" y="135"/>
                  </a:lnTo>
                  <a:lnTo>
                    <a:pt x="133" y="133"/>
                  </a:lnTo>
                  <a:lnTo>
                    <a:pt x="133" y="123"/>
                  </a:lnTo>
                  <a:lnTo>
                    <a:pt x="130" y="123"/>
                  </a:lnTo>
                  <a:lnTo>
                    <a:pt x="128" y="123"/>
                  </a:lnTo>
                  <a:lnTo>
                    <a:pt x="128" y="121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23" y="125"/>
                  </a:lnTo>
                  <a:lnTo>
                    <a:pt x="121" y="125"/>
                  </a:lnTo>
                  <a:lnTo>
                    <a:pt x="121" y="128"/>
                  </a:lnTo>
                  <a:lnTo>
                    <a:pt x="116" y="128"/>
                  </a:lnTo>
                  <a:lnTo>
                    <a:pt x="116" y="130"/>
                  </a:lnTo>
                  <a:lnTo>
                    <a:pt x="113" y="130"/>
                  </a:lnTo>
                  <a:lnTo>
                    <a:pt x="113" y="133"/>
                  </a:lnTo>
                  <a:lnTo>
                    <a:pt x="113" y="137"/>
                  </a:lnTo>
                  <a:lnTo>
                    <a:pt x="116" y="137"/>
                  </a:lnTo>
                  <a:lnTo>
                    <a:pt x="118" y="137"/>
                  </a:lnTo>
                  <a:lnTo>
                    <a:pt x="118" y="135"/>
                  </a:lnTo>
                  <a:lnTo>
                    <a:pt x="123" y="135"/>
                  </a:lnTo>
                  <a:lnTo>
                    <a:pt x="123" y="133"/>
                  </a:lnTo>
                  <a:lnTo>
                    <a:pt x="125" y="135"/>
                  </a:lnTo>
                  <a:lnTo>
                    <a:pt x="128" y="135"/>
                  </a:lnTo>
                  <a:lnTo>
                    <a:pt x="128" y="137"/>
                  </a:lnTo>
                  <a:lnTo>
                    <a:pt x="130" y="137"/>
                  </a:lnTo>
                  <a:lnTo>
                    <a:pt x="130" y="140"/>
                  </a:lnTo>
                  <a:moveTo>
                    <a:pt x="1" y="39"/>
                  </a:moveTo>
                  <a:lnTo>
                    <a:pt x="1" y="37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8" y="39"/>
                  </a:lnTo>
                  <a:lnTo>
                    <a:pt x="8" y="42"/>
                  </a:lnTo>
                  <a:lnTo>
                    <a:pt x="8" y="49"/>
                  </a:lnTo>
                  <a:lnTo>
                    <a:pt x="10" y="49"/>
                  </a:lnTo>
                  <a:lnTo>
                    <a:pt x="10" y="51"/>
                  </a:lnTo>
                  <a:lnTo>
                    <a:pt x="13" y="51"/>
                  </a:lnTo>
                  <a:lnTo>
                    <a:pt x="13" y="49"/>
                  </a:lnTo>
                  <a:lnTo>
                    <a:pt x="15" y="49"/>
                  </a:lnTo>
                  <a:lnTo>
                    <a:pt x="15" y="46"/>
                  </a:lnTo>
                  <a:lnTo>
                    <a:pt x="17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5" y="44"/>
                  </a:lnTo>
                  <a:lnTo>
                    <a:pt x="25" y="42"/>
                  </a:lnTo>
                  <a:lnTo>
                    <a:pt x="25" y="39"/>
                  </a:lnTo>
                  <a:lnTo>
                    <a:pt x="27" y="39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5" y="39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8" y="32"/>
                  </a:lnTo>
                  <a:lnTo>
                    <a:pt x="8" y="27"/>
                  </a:lnTo>
                  <a:lnTo>
                    <a:pt x="10" y="25"/>
                  </a:lnTo>
                  <a:lnTo>
                    <a:pt x="10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7" y="17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30" y="13"/>
                  </a:lnTo>
                  <a:lnTo>
                    <a:pt x="32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44" y="5"/>
                  </a:lnTo>
                  <a:lnTo>
                    <a:pt x="46" y="3"/>
                  </a:lnTo>
                  <a:moveTo>
                    <a:pt x="73" y="1"/>
                  </a:moveTo>
                  <a:lnTo>
                    <a:pt x="73" y="3"/>
                  </a:lnTo>
                  <a:lnTo>
                    <a:pt x="70" y="1"/>
                  </a:lnTo>
                  <a:moveTo>
                    <a:pt x="73" y="3"/>
                  </a:moveTo>
                  <a:lnTo>
                    <a:pt x="75" y="1"/>
                  </a:lnTo>
                  <a:moveTo>
                    <a:pt x="25" y="34"/>
                  </a:moveTo>
                  <a:lnTo>
                    <a:pt x="27" y="37"/>
                  </a:lnTo>
                  <a:moveTo>
                    <a:pt x="63" y="8"/>
                  </a:moveTo>
                  <a:lnTo>
                    <a:pt x="61" y="3"/>
                  </a:lnTo>
                  <a:lnTo>
                    <a:pt x="65" y="8"/>
                  </a:lnTo>
                  <a:moveTo>
                    <a:pt x="53" y="10"/>
                  </a:moveTo>
                  <a:lnTo>
                    <a:pt x="53" y="8"/>
                  </a:lnTo>
                  <a:lnTo>
                    <a:pt x="56" y="13"/>
                  </a:lnTo>
                  <a:moveTo>
                    <a:pt x="53" y="5"/>
                  </a:moveTo>
                  <a:lnTo>
                    <a:pt x="58" y="10"/>
                  </a:lnTo>
                  <a:lnTo>
                    <a:pt x="53" y="3"/>
                  </a:lnTo>
                  <a:moveTo>
                    <a:pt x="61" y="10"/>
                  </a:moveTo>
                  <a:lnTo>
                    <a:pt x="56" y="3"/>
                  </a:lnTo>
                  <a:lnTo>
                    <a:pt x="61" y="8"/>
                  </a:lnTo>
                  <a:moveTo>
                    <a:pt x="58" y="3"/>
                  </a:moveTo>
                  <a:lnTo>
                    <a:pt x="63" y="8"/>
                  </a:lnTo>
                  <a:moveTo>
                    <a:pt x="63" y="3"/>
                  </a:moveTo>
                  <a:lnTo>
                    <a:pt x="68" y="8"/>
                  </a:lnTo>
                  <a:moveTo>
                    <a:pt x="70" y="5"/>
                  </a:moveTo>
                  <a:lnTo>
                    <a:pt x="65" y="3"/>
                  </a:lnTo>
                  <a:lnTo>
                    <a:pt x="68" y="8"/>
                  </a:lnTo>
                  <a:moveTo>
                    <a:pt x="51" y="3"/>
                  </a:moveTo>
                  <a:lnTo>
                    <a:pt x="51" y="1"/>
                  </a:lnTo>
                  <a:moveTo>
                    <a:pt x="46" y="3"/>
                  </a:moveTo>
                  <a:lnTo>
                    <a:pt x="46" y="1"/>
                  </a:lnTo>
                  <a:moveTo>
                    <a:pt x="51" y="3"/>
                  </a:moveTo>
                  <a:lnTo>
                    <a:pt x="56" y="3"/>
                  </a:lnTo>
                  <a:moveTo>
                    <a:pt x="68" y="1"/>
                  </a:moveTo>
                  <a:lnTo>
                    <a:pt x="70" y="5"/>
                  </a:lnTo>
                  <a:moveTo>
                    <a:pt x="70" y="1"/>
                  </a:moveTo>
                  <a:lnTo>
                    <a:pt x="73" y="5"/>
                  </a:lnTo>
                  <a:moveTo>
                    <a:pt x="8" y="32"/>
                  </a:moveTo>
                  <a:lnTo>
                    <a:pt x="8" y="30"/>
                  </a:lnTo>
                  <a:moveTo>
                    <a:pt x="3" y="37"/>
                  </a:moveTo>
                  <a:lnTo>
                    <a:pt x="3" y="34"/>
                  </a:lnTo>
                  <a:moveTo>
                    <a:pt x="8" y="30"/>
                  </a:moveTo>
                  <a:lnTo>
                    <a:pt x="8" y="27"/>
                  </a:lnTo>
                  <a:moveTo>
                    <a:pt x="49" y="94"/>
                  </a:moveTo>
                  <a:lnTo>
                    <a:pt x="53" y="85"/>
                  </a:lnTo>
                  <a:lnTo>
                    <a:pt x="46" y="77"/>
                  </a:lnTo>
                  <a:moveTo>
                    <a:pt x="85" y="3"/>
                  </a:moveTo>
                  <a:lnTo>
                    <a:pt x="82" y="1"/>
                  </a:lnTo>
                  <a:moveTo>
                    <a:pt x="99" y="5"/>
                  </a:moveTo>
                  <a:lnTo>
                    <a:pt x="101" y="5"/>
                  </a:lnTo>
                  <a:lnTo>
                    <a:pt x="101" y="8"/>
                  </a:lnTo>
                  <a:moveTo>
                    <a:pt x="94" y="8"/>
                  </a:moveTo>
                  <a:lnTo>
                    <a:pt x="94" y="10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90" y="8"/>
                  </a:lnTo>
                  <a:lnTo>
                    <a:pt x="90" y="5"/>
                  </a:lnTo>
                  <a:moveTo>
                    <a:pt x="94" y="8"/>
                  </a:moveTo>
                  <a:lnTo>
                    <a:pt x="94" y="5"/>
                  </a:lnTo>
                  <a:moveTo>
                    <a:pt x="90" y="5"/>
                  </a:moveTo>
                  <a:lnTo>
                    <a:pt x="92" y="10"/>
                  </a:lnTo>
                  <a:moveTo>
                    <a:pt x="97" y="5"/>
                  </a:moveTo>
                  <a:lnTo>
                    <a:pt x="94" y="5"/>
                  </a:lnTo>
                  <a:lnTo>
                    <a:pt x="94" y="8"/>
                  </a:lnTo>
                  <a:moveTo>
                    <a:pt x="90" y="5"/>
                  </a:moveTo>
                  <a:lnTo>
                    <a:pt x="87" y="3"/>
                  </a:lnTo>
                  <a:lnTo>
                    <a:pt x="85" y="3"/>
                  </a:lnTo>
                  <a:lnTo>
                    <a:pt x="87" y="3"/>
                  </a:lnTo>
                  <a:moveTo>
                    <a:pt x="97" y="5"/>
                  </a:moveTo>
                  <a:lnTo>
                    <a:pt x="94" y="5"/>
                  </a:lnTo>
                  <a:moveTo>
                    <a:pt x="99" y="5"/>
                  </a:moveTo>
                  <a:lnTo>
                    <a:pt x="97" y="5"/>
                  </a:lnTo>
                  <a:lnTo>
                    <a:pt x="101" y="5"/>
                  </a:lnTo>
                  <a:moveTo>
                    <a:pt x="97" y="5"/>
                  </a:moveTo>
                  <a:lnTo>
                    <a:pt x="97" y="3"/>
                  </a:lnTo>
                  <a:moveTo>
                    <a:pt x="94" y="8"/>
                  </a:moveTo>
                  <a:lnTo>
                    <a:pt x="94" y="5"/>
                  </a:lnTo>
                  <a:moveTo>
                    <a:pt x="90" y="5"/>
                  </a:moveTo>
                  <a:lnTo>
                    <a:pt x="90" y="3"/>
                  </a:lnTo>
                  <a:moveTo>
                    <a:pt x="87" y="3"/>
                  </a:moveTo>
                  <a:lnTo>
                    <a:pt x="94" y="10"/>
                  </a:lnTo>
                  <a:moveTo>
                    <a:pt x="92" y="5"/>
                  </a:moveTo>
                  <a:lnTo>
                    <a:pt x="94" y="8"/>
                  </a:lnTo>
                  <a:moveTo>
                    <a:pt x="90" y="3"/>
                  </a:moveTo>
                  <a:lnTo>
                    <a:pt x="94" y="10"/>
                  </a:lnTo>
                  <a:moveTo>
                    <a:pt x="85" y="87"/>
                  </a:moveTo>
                  <a:lnTo>
                    <a:pt x="73" y="94"/>
                  </a:lnTo>
                  <a:lnTo>
                    <a:pt x="85" y="92"/>
                  </a:lnTo>
                  <a:moveTo>
                    <a:pt x="73" y="97"/>
                  </a:moveTo>
                  <a:lnTo>
                    <a:pt x="73" y="94"/>
                  </a:lnTo>
                  <a:lnTo>
                    <a:pt x="70" y="97"/>
                  </a:lnTo>
                  <a:moveTo>
                    <a:pt x="70" y="94"/>
                  </a:moveTo>
                  <a:lnTo>
                    <a:pt x="73" y="94"/>
                  </a:lnTo>
                  <a:lnTo>
                    <a:pt x="82" y="80"/>
                  </a:lnTo>
                  <a:moveTo>
                    <a:pt x="75" y="77"/>
                  </a:moveTo>
                  <a:lnTo>
                    <a:pt x="73" y="94"/>
                  </a:lnTo>
                  <a:lnTo>
                    <a:pt x="77" y="77"/>
                  </a:lnTo>
                  <a:moveTo>
                    <a:pt x="82" y="82"/>
                  </a:moveTo>
                  <a:lnTo>
                    <a:pt x="73" y="94"/>
                  </a:lnTo>
                  <a:lnTo>
                    <a:pt x="75" y="77"/>
                  </a:lnTo>
                  <a:moveTo>
                    <a:pt x="80" y="75"/>
                  </a:moveTo>
                  <a:lnTo>
                    <a:pt x="73" y="94"/>
                  </a:lnTo>
                  <a:moveTo>
                    <a:pt x="85" y="70"/>
                  </a:moveTo>
                  <a:lnTo>
                    <a:pt x="82" y="85"/>
                  </a:lnTo>
                  <a:lnTo>
                    <a:pt x="92" y="97"/>
                  </a:lnTo>
                  <a:moveTo>
                    <a:pt x="92" y="97"/>
                  </a:moveTo>
                  <a:lnTo>
                    <a:pt x="85" y="94"/>
                  </a:lnTo>
                  <a:lnTo>
                    <a:pt x="77" y="97"/>
                  </a:lnTo>
                  <a:lnTo>
                    <a:pt x="75" y="106"/>
                  </a:lnTo>
                  <a:moveTo>
                    <a:pt x="406" y="75"/>
                  </a:moveTo>
                  <a:lnTo>
                    <a:pt x="416" y="94"/>
                  </a:lnTo>
                  <a:lnTo>
                    <a:pt x="409" y="70"/>
                  </a:lnTo>
                  <a:moveTo>
                    <a:pt x="409" y="65"/>
                  </a:moveTo>
                  <a:lnTo>
                    <a:pt x="411" y="73"/>
                  </a:lnTo>
                  <a:lnTo>
                    <a:pt x="418" y="77"/>
                  </a:lnTo>
                  <a:lnTo>
                    <a:pt x="428" y="73"/>
                  </a:lnTo>
                  <a:moveTo>
                    <a:pt x="399" y="82"/>
                  </a:moveTo>
                  <a:lnTo>
                    <a:pt x="416" y="94"/>
                  </a:lnTo>
                  <a:lnTo>
                    <a:pt x="399" y="77"/>
                  </a:lnTo>
                  <a:moveTo>
                    <a:pt x="404" y="75"/>
                  </a:moveTo>
                  <a:lnTo>
                    <a:pt x="416" y="94"/>
                  </a:lnTo>
                  <a:moveTo>
                    <a:pt x="390" y="75"/>
                  </a:moveTo>
                  <a:lnTo>
                    <a:pt x="399" y="77"/>
                  </a:lnTo>
                  <a:lnTo>
                    <a:pt x="406" y="73"/>
                  </a:lnTo>
                  <a:lnTo>
                    <a:pt x="409" y="65"/>
                  </a:lnTo>
                  <a:moveTo>
                    <a:pt x="416" y="106"/>
                  </a:moveTo>
                  <a:lnTo>
                    <a:pt x="413" y="97"/>
                  </a:lnTo>
                  <a:lnTo>
                    <a:pt x="404" y="92"/>
                  </a:lnTo>
                  <a:lnTo>
                    <a:pt x="394" y="97"/>
                  </a:lnTo>
                  <a:moveTo>
                    <a:pt x="390" y="3"/>
                  </a:moveTo>
                  <a:lnTo>
                    <a:pt x="399" y="3"/>
                  </a:lnTo>
                  <a:lnTo>
                    <a:pt x="399" y="5"/>
                  </a:lnTo>
                  <a:lnTo>
                    <a:pt x="397" y="5"/>
                  </a:lnTo>
                  <a:lnTo>
                    <a:pt x="397" y="8"/>
                  </a:lnTo>
                  <a:lnTo>
                    <a:pt x="397" y="10"/>
                  </a:lnTo>
                  <a:lnTo>
                    <a:pt x="399" y="13"/>
                  </a:lnTo>
                  <a:lnTo>
                    <a:pt x="401" y="13"/>
                  </a:lnTo>
                  <a:lnTo>
                    <a:pt x="401" y="10"/>
                  </a:lnTo>
                  <a:lnTo>
                    <a:pt x="404" y="10"/>
                  </a:lnTo>
                  <a:lnTo>
                    <a:pt x="404" y="8"/>
                  </a:lnTo>
                  <a:lnTo>
                    <a:pt x="413" y="8"/>
                  </a:lnTo>
                  <a:lnTo>
                    <a:pt x="413" y="5"/>
                  </a:lnTo>
                  <a:lnTo>
                    <a:pt x="416" y="5"/>
                  </a:lnTo>
                  <a:lnTo>
                    <a:pt x="416" y="3"/>
                  </a:lnTo>
                  <a:lnTo>
                    <a:pt x="416" y="1"/>
                  </a:lnTo>
                  <a:lnTo>
                    <a:pt x="418" y="1"/>
                  </a:lnTo>
                  <a:lnTo>
                    <a:pt x="425" y="1"/>
                  </a:lnTo>
                  <a:lnTo>
                    <a:pt x="445" y="8"/>
                  </a:lnTo>
                  <a:lnTo>
                    <a:pt x="450" y="8"/>
                  </a:lnTo>
                  <a:lnTo>
                    <a:pt x="452" y="10"/>
                  </a:lnTo>
                  <a:lnTo>
                    <a:pt x="454" y="10"/>
                  </a:lnTo>
                  <a:lnTo>
                    <a:pt x="454" y="13"/>
                  </a:lnTo>
                  <a:lnTo>
                    <a:pt x="457" y="13"/>
                  </a:lnTo>
                  <a:lnTo>
                    <a:pt x="459" y="15"/>
                  </a:lnTo>
                  <a:lnTo>
                    <a:pt x="461" y="15"/>
                  </a:lnTo>
                  <a:lnTo>
                    <a:pt x="461" y="17"/>
                  </a:lnTo>
                  <a:lnTo>
                    <a:pt x="461" y="22"/>
                  </a:lnTo>
                  <a:lnTo>
                    <a:pt x="459" y="22"/>
                  </a:lnTo>
                  <a:lnTo>
                    <a:pt x="452" y="22"/>
                  </a:lnTo>
                  <a:lnTo>
                    <a:pt x="452" y="25"/>
                  </a:lnTo>
                  <a:lnTo>
                    <a:pt x="450" y="25"/>
                  </a:lnTo>
                  <a:lnTo>
                    <a:pt x="450" y="27"/>
                  </a:lnTo>
                  <a:lnTo>
                    <a:pt x="450" y="32"/>
                  </a:lnTo>
                  <a:lnTo>
                    <a:pt x="452" y="32"/>
                  </a:lnTo>
                  <a:lnTo>
                    <a:pt x="452" y="34"/>
                  </a:lnTo>
                  <a:lnTo>
                    <a:pt x="454" y="34"/>
                  </a:lnTo>
                  <a:lnTo>
                    <a:pt x="454" y="39"/>
                  </a:lnTo>
                  <a:lnTo>
                    <a:pt x="457" y="39"/>
                  </a:lnTo>
                  <a:lnTo>
                    <a:pt x="457" y="42"/>
                  </a:lnTo>
                  <a:lnTo>
                    <a:pt x="459" y="42"/>
                  </a:lnTo>
                  <a:lnTo>
                    <a:pt x="461" y="44"/>
                  </a:lnTo>
                  <a:lnTo>
                    <a:pt x="464" y="44"/>
                  </a:lnTo>
                  <a:lnTo>
                    <a:pt x="464" y="42"/>
                  </a:lnTo>
                  <a:lnTo>
                    <a:pt x="466" y="42"/>
                  </a:lnTo>
                  <a:lnTo>
                    <a:pt x="466" y="39"/>
                  </a:lnTo>
                  <a:lnTo>
                    <a:pt x="464" y="39"/>
                  </a:lnTo>
                  <a:lnTo>
                    <a:pt x="464" y="37"/>
                  </a:lnTo>
                  <a:lnTo>
                    <a:pt x="461" y="34"/>
                  </a:lnTo>
                  <a:lnTo>
                    <a:pt x="461" y="30"/>
                  </a:lnTo>
                  <a:lnTo>
                    <a:pt x="464" y="27"/>
                  </a:lnTo>
                  <a:lnTo>
                    <a:pt x="466" y="27"/>
                  </a:lnTo>
                  <a:lnTo>
                    <a:pt x="466" y="25"/>
                  </a:lnTo>
                  <a:lnTo>
                    <a:pt x="473" y="25"/>
                  </a:lnTo>
                  <a:lnTo>
                    <a:pt x="473" y="27"/>
                  </a:lnTo>
                  <a:lnTo>
                    <a:pt x="476" y="27"/>
                  </a:lnTo>
                  <a:lnTo>
                    <a:pt x="476" y="30"/>
                  </a:lnTo>
                  <a:lnTo>
                    <a:pt x="478" y="30"/>
                  </a:lnTo>
                  <a:lnTo>
                    <a:pt x="478" y="32"/>
                  </a:lnTo>
                  <a:lnTo>
                    <a:pt x="481" y="34"/>
                  </a:lnTo>
                  <a:lnTo>
                    <a:pt x="481" y="37"/>
                  </a:lnTo>
                  <a:lnTo>
                    <a:pt x="483" y="37"/>
                  </a:lnTo>
                  <a:lnTo>
                    <a:pt x="483" y="39"/>
                  </a:lnTo>
                  <a:lnTo>
                    <a:pt x="485" y="39"/>
                  </a:lnTo>
                  <a:lnTo>
                    <a:pt x="485" y="44"/>
                  </a:lnTo>
                  <a:lnTo>
                    <a:pt x="488" y="44"/>
                  </a:lnTo>
                  <a:lnTo>
                    <a:pt x="488" y="51"/>
                  </a:lnTo>
                  <a:lnTo>
                    <a:pt x="490" y="51"/>
                  </a:lnTo>
                  <a:lnTo>
                    <a:pt x="490" y="54"/>
                  </a:lnTo>
                  <a:lnTo>
                    <a:pt x="493" y="54"/>
                  </a:lnTo>
                  <a:lnTo>
                    <a:pt x="493" y="58"/>
                  </a:lnTo>
                  <a:moveTo>
                    <a:pt x="493" y="58"/>
                  </a:moveTo>
                  <a:lnTo>
                    <a:pt x="495" y="58"/>
                  </a:lnTo>
                  <a:lnTo>
                    <a:pt x="495" y="61"/>
                  </a:lnTo>
                  <a:lnTo>
                    <a:pt x="495" y="73"/>
                  </a:lnTo>
                  <a:lnTo>
                    <a:pt x="495" y="70"/>
                  </a:lnTo>
                  <a:lnTo>
                    <a:pt x="490" y="70"/>
                  </a:lnTo>
                  <a:lnTo>
                    <a:pt x="490" y="68"/>
                  </a:lnTo>
                  <a:lnTo>
                    <a:pt x="488" y="68"/>
                  </a:lnTo>
                  <a:lnTo>
                    <a:pt x="488" y="70"/>
                  </a:lnTo>
                  <a:lnTo>
                    <a:pt x="488" y="75"/>
                  </a:lnTo>
                  <a:lnTo>
                    <a:pt x="490" y="77"/>
                  </a:lnTo>
                  <a:lnTo>
                    <a:pt x="490" y="82"/>
                  </a:lnTo>
                  <a:lnTo>
                    <a:pt x="493" y="82"/>
                  </a:lnTo>
                  <a:lnTo>
                    <a:pt x="493" y="87"/>
                  </a:lnTo>
                  <a:lnTo>
                    <a:pt x="495" y="90"/>
                  </a:lnTo>
                  <a:lnTo>
                    <a:pt x="497" y="90"/>
                  </a:lnTo>
                  <a:lnTo>
                    <a:pt x="497" y="92"/>
                  </a:lnTo>
                  <a:lnTo>
                    <a:pt x="497" y="102"/>
                  </a:lnTo>
                  <a:lnTo>
                    <a:pt x="495" y="102"/>
                  </a:lnTo>
                  <a:lnTo>
                    <a:pt x="495" y="104"/>
                  </a:lnTo>
                  <a:lnTo>
                    <a:pt x="493" y="106"/>
                  </a:lnTo>
                  <a:lnTo>
                    <a:pt x="490" y="106"/>
                  </a:lnTo>
                  <a:lnTo>
                    <a:pt x="490" y="109"/>
                  </a:lnTo>
                  <a:lnTo>
                    <a:pt x="488" y="109"/>
                  </a:lnTo>
                  <a:lnTo>
                    <a:pt x="488" y="111"/>
                  </a:lnTo>
                  <a:lnTo>
                    <a:pt x="493" y="111"/>
                  </a:lnTo>
                  <a:lnTo>
                    <a:pt x="493" y="114"/>
                  </a:lnTo>
                  <a:lnTo>
                    <a:pt x="493" y="118"/>
                  </a:lnTo>
                  <a:lnTo>
                    <a:pt x="490" y="121"/>
                  </a:lnTo>
                  <a:lnTo>
                    <a:pt x="490" y="123"/>
                  </a:lnTo>
                  <a:lnTo>
                    <a:pt x="488" y="125"/>
                  </a:lnTo>
                  <a:lnTo>
                    <a:pt x="488" y="128"/>
                  </a:lnTo>
                  <a:lnTo>
                    <a:pt x="485" y="128"/>
                  </a:lnTo>
                  <a:lnTo>
                    <a:pt x="485" y="130"/>
                  </a:lnTo>
                  <a:lnTo>
                    <a:pt x="483" y="133"/>
                  </a:lnTo>
                  <a:lnTo>
                    <a:pt x="483" y="135"/>
                  </a:lnTo>
                  <a:lnTo>
                    <a:pt x="481" y="135"/>
                  </a:lnTo>
                  <a:lnTo>
                    <a:pt x="476" y="135"/>
                  </a:lnTo>
                  <a:lnTo>
                    <a:pt x="476" y="133"/>
                  </a:lnTo>
                  <a:lnTo>
                    <a:pt x="476" y="123"/>
                  </a:lnTo>
                  <a:lnTo>
                    <a:pt x="473" y="123"/>
                  </a:lnTo>
                  <a:lnTo>
                    <a:pt x="471" y="123"/>
                  </a:lnTo>
                  <a:lnTo>
                    <a:pt x="471" y="121"/>
                  </a:lnTo>
                  <a:lnTo>
                    <a:pt x="469" y="123"/>
                  </a:lnTo>
                  <a:lnTo>
                    <a:pt x="466" y="123"/>
                  </a:lnTo>
                  <a:lnTo>
                    <a:pt x="466" y="125"/>
                  </a:lnTo>
                  <a:lnTo>
                    <a:pt x="464" y="125"/>
                  </a:lnTo>
                  <a:lnTo>
                    <a:pt x="464" y="128"/>
                  </a:lnTo>
                  <a:lnTo>
                    <a:pt x="459" y="128"/>
                  </a:lnTo>
                  <a:lnTo>
                    <a:pt x="459" y="130"/>
                  </a:lnTo>
                  <a:lnTo>
                    <a:pt x="457" y="130"/>
                  </a:lnTo>
                  <a:lnTo>
                    <a:pt x="457" y="133"/>
                  </a:lnTo>
                  <a:lnTo>
                    <a:pt x="457" y="137"/>
                  </a:lnTo>
                  <a:lnTo>
                    <a:pt x="459" y="137"/>
                  </a:lnTo>
                  <a:lnTo>
                    <a:pt x="461" y="137"/>
                  </a:lnTo>
                  <a:lnTo>
                    <a:pt x="461" y="135"/>
                  </a:lnTo>
                  <a:lnTo>
                    <a:pt x="466" y="135"/>
                  </a:lnTo>
                  <a:lnTo>
                    <a:pt x="466" y="133"/>
                  </a:lnTo>
                  <a:lnTo>
                    <a:pt x="469" y="135"/>
                  </a:lnTo>
                  <a:lnTo>
                    <a:pt x="471" y="135"/>
                  </a:lnTo>
                  <a:lnTo>
                    <a:pt x="471" y="137"/>
                  </a:lnTo>
                  <a:lnTo>
                    <a:pt x="473" y="137"/>
                  </a:lnTo>
                  <a:lnTo>
                    <a:pt x="473" y="140"/>
                  </a:lnTo>
                  <a:moveTo>
                    <a:pt x="377" y="142"/>
                  </a:moveTo>
                  <a:lnTo>
                    <a:pt x="375" y="140"/>
                  </a:lnTo>
                  <a:lnTo>
                    <a:pt x="373" y="140"/>
                  </a:lnTo>
                  <a:lnTo>
                    <a:pt x="373" y="137"/>
                  </a:lnTo>
                  <a:lnTo>
                    <a:pt x="373" y="135"/>
                  </a:lnTo>
                  <a:lnTo>
                    <a:pt x="370" y="135"/>
                  </a:lnTo>
                  <a:lnTo>
                    <a:pt x="370" y="133"/>
                  </a:lnTo>
                  <a:lnTo>
                    <a:pt x="368" y="130"/>
                  </a:lnTo>
                  <a:lnTo>
                    <a:pt x="365" y="130"/>
                  </a:lnTo>
                  <a:lnTo>
                    <a:pt x="363" y="128"/>
                  </a:lnTo>
                  <a:lnTo>
                    <a:pt x="363" y="130"/>
                  </a:lnTo>
                  <a:lnTo>
                    <a:pt x="361" y="130"/>
                  </a:lnTo>
                  <a:lnTo>
                    <a:pt x="361" y="133"/>
                  </a:lnTo>
                  <a:lnTo>
                    <a:pt x="363" y="135"/>
                  </a:lnTo>
                  <a:lnTo>
                    <a:pt x="363" y="137"/>
                  </a:lnTo>
                  <a:lnTo>
                    <a:pt x="365" y="137"/>
                  </a:lnTo>
                  <a:lnTo>
                    <a:pt x="365" y="142"/>
                  </a:lnTo>
                  <a:lnTo>
                    <a:pt x="363" y="142"/>
                  </a:lnTo>
                  <a:lnTo>
                    <a:pt x="363" y="145"/>
                  </a:lnTo>
                  <a:lnTo>
                    <a:pt x="361" y="145"/>
                  </a:lnTo>
                  <a:lnTo>
                    <a:pt x="361" y="147"/>
                  </a:lnTo>
                  <a:lnTo>
                    <a:pt x="358" y="147"/>
                  </a:lnTo>
                  <a:lnTo>
                    <a:pt x="353" y="147"/>
                  </a:lnTo>
                  <a:lnTo>
                    <a:pt x="351" y="145"/>
                  </a:lnTo>
                  <a:lnTo>
                    <a:pt x="349" y="142"/>
                  </a:lnTo>
                  <a:lnTo>
                    <a:pt x="349" y="140"/>
                  </a:lnTo>
                  <a:lnTo>
                    <a:pt x="346" y="140"/>
                  </a:lnTo>
                  <a:lnTo>
                    <a:pt x="346" y="137"/>
                  </a:lnTo>
                  <a:lnTo>
                    <a:pt x="344" y="135"/>
                  </a:lnTo>
                  <a:lnTo>
                    <a:pt x="341" y="133"/>
                  </a:lnTo>
                  <a:lnTo>
                    <a:pt x="341" y="130"/>
                  </a:lnTo>
                  <a:lnTo>
                    <a:pt x="339" y="130"/>
                  </a:lnTo>
                  <a:lnTo>
                    <a:pt x="339" y="121"/>
                  </a:lnTo>
                  <a:lnTo>
                    <a:pt x="337" y="121"/>
                  </a:lnTo>
                  <a:lnTo>
                    <a:pt x="337" y="118"/>
                  </a:lnTo>
                  <a:lnTo>
                    <a:pt x="334" y="118"/>
                  </a:lnTo>
                  <a:lnTo>
                    <a:pt x="334" y="116"/>
                  </a:lnTo>
                  <a:lnTo>
                    <a:pt x="332" y="116"/>
                  </a:lnTo>
                  <a:lnTo>
                    <a:pt x="332" y="109"/>
                  </a:lnTo>
                  <a:lnTo>
                    <a:pt x="330" y="109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2"/>
                  </a:lnTo>
                  <a:lnTo>
                    <a:pt x="334" y="104"/>
                  </a:lnTo>
                  <a:lnTo>
                    <a:pt x="337" y="104"/>
                  </a:lnTo>
                  <a:lnTo>
                    <a:pt x="339" y="102"/>
                  </a:lnTo>
                  <a:lnTo>
                    <a:pt x="339" y="97"/>
                  </a:lnTo>
                  <a:lnTo>
                    <a:pt x="337" y="97"/>
                  </a:lnTo>
                  <a:lnTo>
                    <a:pt x="337" y="94"/>
                  </a:lnTo>
                  <a:lnTo>
                    <a:pt x="334" y="94"/>
                  </a:lnTo>
                  <a:lnTo>
                    <a:pt x="334" y="85"/>
                  </a:lnTo>
                  <a:lnTo>
                    <a:pt x="332" y="85"/>
                  </a:lnTo>
                  <a:lnTo>
                    <a:pt x="332" y="82"/>
                  </a:lnTo>
                  <a:lnTo>
                    <a:pt x="330" y="82"/>
                  </a:lnTo>
                  <a:lnTo>
                    <a:pt x="327" y="82"/>
                  </a:lnTo>
                  <a:lnTo>
                    <a:pt x="327" y="80"/>
                  </a:lnTo>
                  <a:lnTo>
                    <a:pt x="330" y="77"/>
                  </a:lnTo>
                  <a:lnTo>
                    <a:pt x="327" y="75"/>
                  </a:lnTo>
                  <a:lnTo>
                    <a:pt x="330" y="70"/>
                  </a:lnTo>
                  <a:lnTo>
                    <a:pt x="332" y="68"/>
                  </a:lnTo>
                  <a:lnTo>
                    <a:pt x="332" y="65"/>
                  </a:lnTo>
                  <a:lnTo>
                    <a:pt x="334" y="65"/>
                  </a:lnTo>
                  <a:lnTo>
                    <a:pt x="337" y="65"/>
                  </a:lnTo>
                  <a:lnTo>
                    <a:pt x="337" y="63"/>
                  </a:lnTo>
                  <a:lnTo>
                    <a:pt x="337" y="61"/>
                  </a:lnTo>
                  <a:lnTo>
                    <a:pt x="334" y="61"/>
                  </a:lnTo>
                  <a:lnTo>
                    <a:pt x="334" y="51"/>
                  </a:lnTo>
                  <a:lnTo>
                    <a:pt x="337" y="49"/>
                  </a:lnTo>
                  <a:lnTo>
                    <a:pt x="337" y="46"/>
                  </a:lnTo>
                  <a:lnTo>
                    <a:pt x="339" y="44"/>
                  </a:lnTo>
                  <a:lnTo>
                    <a:pt x="339" y="42"/>
                  </a:lnTo>
                  <a:lnTo>
                    <a:pt x="341" y="42"/>
                  </a:lnTo>
                  <a:lnTo>
                    <a:pt x="341" y="39"/>
                  </a:lnTo>
                  <a:lnTo>
                    <a:pt x="344" y="39"/>
                  </a:lnTo>
                  <a:moveTo>
                    <a:pt x="344" y="39"/>
                  </a:moveTo>
                  <a:lnTo>
                    <a:pt x="344" y="37"/>
                  </a:lnTo>
                  <a:lnTo>
                    <a:pt x="346" y="37"/>
                  </a:lnTo>
                  <a:lnTo>
                    <a:pt x="349" y="37"/>
                  </a:lnTo>
                  <a:lnTo>
                    <a:pt x="349" y="39"/>
                  </a:lnTo>
                  <a:lnTo>
                    <a:pt x="351" y="39"/>
                  </a:lnTo>
                  <a:lnTo>
                    <a:pt x="351" y="42"/>
                  </a:lnTo>
                  <a:lnTo>
                    <a:pt x="351" y="49"/>
                  </a:lnTo>
                  <a:lnTo>
                    <a:pt x="353" y="49"/>
                  </a:lnTo>
                  <a:lnTo>
                    <a:pt x="353" y="51"/>
                  </a:lnTo>
                  <a:lnTo>
                    <a:pt x="356" y="51"/>
                  </a:lnTo>
                  <a:lnTo>
                    <a:pt x="356" y="49"/>
                  </a:lnTo>
                  <a:lnTo>
                    <a:pt x="358" y="49"/>
                  </a:lnTo>
                  <a:lnTo>
                    <a:pt x="358" y="46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3" y="44"/>
                  </a:lnTo>
                  <a:lnTo>
                    <a:pt x="368" y="44"/>
                  </a:lnTo>
                  <a:lnTo>
                    <a:pt x="368" y="42"/>
                  </a:lnTo>
                  <a:lnTo>
                    <a:pt x="368" y="39"/>
                  </a:lnTo>
                  <a:lnTo>
                    <a:pt x="370" y="39"/>
                  </a:lnTo>
                  <a:lnTo>
                    <a:pt x="370" y="34"/>
                  </a:lnTo>
                  <a:lnTo>
                    <a:pt x="368" y="34"/>
                  </a:lnTo>
                  <a:lnTo>
                    <a:pt x="365" y="34"/>
                  </a:lnTo>
                  <a:lnTo>
                    <a:pt x="363" y="37"/>
                  </a:lnTo>
                  <a:lnTo>
                    <a:pt x="361" y="37"/>
                  </a:lnTo>
                  <a:lnTo>
                    <a:pt x="361" y="39"/>
                  </a:lnTo>
                  <a:lnTo>
                    <a:pt x="358" y="39"/>
                  </a:lnTo>
                  <a:lnTo>
                    <a:pt x="358" y="37"/>
                  </a:lnTo>
                  <a:lnTo>
                    <a:pt x="356" y="37"/>
                  </a:lnTo>
                  <a:lnTo>
                    <a:pt x="353" y="34"/>
                  </a:lnTo>
                  <a:lnTo>
                    <a:pt x="353" y="32"/>
                  </a:lnTo>
                  <a:lnTo>
                    <a:pt x="351" y="32"/>
                  </a:lnTo>
                  <a:lnTo>
                    <a:pt x="351" y="27"/>
                  </a:lnTo>
                  <a:lnTo>
                    <a:pt x="353" y="27"/>
                  </a:lnTo>
                  <a:lnTo>
                    <a:pt x="353" y="25"/>
                  </a:lnTo>
                  <a:lnTo>
                    <a:pt x="356" y="22"/>
                  </a:lnTo>
                  <a:lnTo>
                    <a:pt x="358" y="22"/>
                  </a:lnTo>
                  <a:lnTo>
                    <a:pt x="358" y="20"/>
                  </a:lnTo>
                  <a:lnTo>
                    <a:pt x="361" y="20"/>
                  </a:lnTo>
                  <a:lnTo>
                    <a:pt x="361" y="17"/>
                  </a:lnTo>
                  <a:lnTo>
                    <a:pt x="363" y="17"/>
                  </a:lnTo>
                  <a:lnTo>
                    <a:pt x="365" y="15"/>
                  </a:lnTo>
                  <a:lnTo>
                    <a:pt x="368" y="15"/>
                  </a:lnTo>
                  <a:lnTo>
                    <a:pt x="368" y="13"/>
                  </a:lnTo>
                  <a:lnTo>
                    <a:pt x="373" y="13"/>
                  </a:lnTo>
                  <a:lnTo>
                    <a:pt x="375" y="10"/>
                  </a:lnTo>
                  <a:lnTo>
                    <a:pt x="380" y="10"/>
                  </a:lnTo>
                  <a:lnTo>
                    <a:pt x="380" y="8"/>
                  </a:lnTo>
                  <a:lnTo>
                    <a:pt x="382" y="8"/>
                  </a:lnTo>
                  <a:lnTo>
                    <a:pt x="382" y="5"/>
                  </a:lnTo>
                  <a:lnTo>
                    <a:pt x="387" y="5"/>
                  </a:lnTo>
                  <a:lnTo>
                    <a:pt x="390" y="3"/>
                  </a:lnTo>
                  <a:moveTo>
                    <a:pt x="361" y="37"/>
                  </a:moveTo>
                  <a:lnTo>
                    <a:pt x="365" y="44"/>
                  </a:lnTo>
                  <a:moveTo>
                    <a:pt x="363" y="37"/>
                  </a:moveTo>
                  <a:lnTo>
                    <a:pt x="368" y="42"/>
                  </a:lnTo>
                  <a:moveTo>
                    <a:pt x="356" y="37"/>
                  </a:moveTo>
                  <a:lnTo>
                    <a:pt x="363" y="46"/>
                  </a:lnTo>
                  <a:moveTo>
                    <a:pt x="351" y="32"/>
                  </a:moveTo>
                  <a:lnTo>
                    <a:pt x="361" y="46"/>
                  </a:lnTo>
                  <a:moveTo>
                    <a:pt x="344" y="37"/>
                  </a:moveTo>
                  <a:lnTo>
                    <a:pt x="353" y="51"/>
                  </a:lnTo>
                  <a:moveTo>
                    <a:pt x="346" y="37"/>
                  </a:moveTo>
                  <a:lnTo>
                    <a:pt x="356" y="51"/>
                  </a:lnTo>
                  <a:moveTo>
                    <a:pt x="349" y="34"/>
                  </a:moveTo>
                  <a:lnTo>
                    <a:pt x="358" y="49"/>
                  </a:lnTo>
                  <a:lnTo>
                    <a:pt x="349" y="34"/>
                  </a:lnTo>
                  <a:close/>
                  <a:moveTo>
                    <a:pt x="349" y="32"/>
                  </a:moveTo>
                  <a:lnTo>
                    <a:pt x="361" y="46"/>
                  </a:lnTo>
                  <a:moveTo>
                    <a:pt x="361" y="37"/>
                  </a:moveTo>
                  <a:lnTo>
                    <a:pt x="365" y="44"/>
                  </a:lnTo>
                  <a:moveTo>
                    <a:pt x="358" y="39"/>
                  </a:moveTo>
                  <a:lnTo>
                    <a:pt x="363" y="44"/>
                  </a:lnTo>
                  <a:moveTo>
                    <a:pt x="418" y="3"/>
                  </a:moveTo>
                  <a:lnTo>
                    <a:pt x="416" y="1"/>
                  </a:lnTo>
                  <a:lnTo>
                    <a:pt x="416" y="3"/>
                  </a:lnTo>
                  <a:lnTo>
                    <a:pt x="418" y="1"/>
                  </a:lnTo>
                  <a:moveTo>
                    <a:pt x="368" y="34"/>
                  </a:moveTo>
                  <a:lnTo>
                    <a:pt x="370" y="37"/>
                  </a:lnTo>
                  <a:moveTo>
                    <a:pt x="404" y="3"/>
                  </a:moveTo>
                  <a:lnTo>
                    <a:pt x="406" y="8"/>
                  </a:lnTo>
                  <a:moveTo>
                    <a:pt x="406" y="3"/>
                  </a:moveTo>
                  <a:lnTo>
                    <a:pt x="409" y="8"/>
                  </a:lnTo>
                  <a:moveTo>
                    <a:pt x="399" y="10"/>
                  </a:moveTo>
                  <a:lnTo>
                    <a:pt x="397" y="8"/>
                  </a:lnTo>
                  <a:lnTo>
                    <a:pt x="399" y="13"/>
                  </a:lnTo>
                  <a:moveTo>
                    <a:pt x="397" y="5"/>
                  </a:moveTo>
                  <a:lnTo>
                    <a:pt x="401" y="10"/>
                  </a:lnTo>
                  <a:moveTo>
                    <a:pt x="397" y="3"/>
                  </a:moveTo>
                  <a:lnTo>
                    <a:pt x="404" y="10"/>
                  </a:lnTo>
                  <a:lnTo>
                    <a:pt x="399" y="3"/>
                  </a:lnTo>
                  <a:moveTo>
                    <a:pt x="404" y="8"/>
                  </a:moveTo>
                  <a:lnTo>
                    <a:pt x="401" y="3"/>
                  </a:lnTo>
                  <a:lnTo>
                    <a:pt x="406" y="8"/>
                  </a:lnTo>
                  <a:moveTo>
                    <a:pt x="406" y="3"/>
                  </a:moveTo>
                  <a:lnTo>
                    <a:pt x="411" y="8"/>
                  </a:lnTo>
                  <a:moveTo>
                    <a:pt x="411" y="3"/>
                  </a:moveTo>
                  <a:lnTo>
                    <a:pt x="413" y="5"/>
                  </a:lnTo>
                  <a:moveTo>
                    <a:pt x="409" y="3"/>
                  </a:moveTo>
                  <a:lnTo>
                    <a:pt x="411" y="8"/>
                  </a:lnTo>
                  <a:moveTo>
                    <a:pt x="394" y="3"/>
                  </a:moveTo>
                  <a:lnTo>
                    <a:pt x="394" y="1"/>
                  </a:lnTo>
                  <a:moveTo>
                    <a:pt x="390" y="3"/>
                  </a:moveTo>
                  <a:lnTo>
                    <a:pt x="390" y="1"/>
                  </a:lnTo>
                  <a:moveTo>
                    <a:pt x="397" y="3"/>
                  </a:moveTo>
                  <a:lnTo>
                    <a:pt x="399" y="3"/>
                  </a:lnTo>
                  <a:moveTo>
                    <a:pt x="411" y="1"/>
                  </a:moveTo>
                  <a:lnTo>
                    <a:pt x="413" y="5"/>
                  </a:lnTo>
                  <a:moveTo>
                    <a:pt x="413" y="1"/>
                  </a:moveTo>
                  <a:lnTo>
                    <a:pt x="416" y="5"/>
                  </a:lnTo>
                  <a:moveTo>
                    <a:pt x="351" y="32"/>
                  </a:moveTo>
                  <a:lnTo>
                    <a:pt x="351" y="30"/>
                  </a:lnTo>
                  <a:moveTo>
                    <a:pt x="346" y="37"/>
                  </a:moveTo>
                  <a:lnTo>
                    <a:pt x="349" y="37"/>
                  </a:lnTo>
                  <a:moveTo>
                    <a:pt x="351" y="30"/>
                  </a:moveTo>
                  <a:lnTo>
                    <a:pt x="351" y="27"/>
                  </a:lnTo>
                  <a:moveTo>
                    <a:pt x="365" y="34"/>
                  </a:moveTo>
                  <a:lnTo>
                    <a:pt x="370" y="39"/>
                  </a:lnTo>
                  <a:lnTo>
                    <a:pt x="365" y="34"/>
                  </a:lnTo>
                  <a:close/>
                  <a:moveTo>
                    <a:pt x="363" y="37"/>
                  </a:moveTo>
                  <a:lnTo>
                    <a:pt x="368" y="42"/>
                  </a:lnTo>
                  <a:moveTo>
                    <a:pt x="344" y="37"/>
                  </a:moveTo>
                  <a:lnTo>
                    <a:pt x="346" y="37"/>
                  </a:lnTo>
                  <a:moveTo>
                    <a:pt x="394" y="94"/>
                  </a:moveTo>
                  <a:lnTo>
                    <a:pt x="399" y="85"/>
                  </a:lnTo>
                  <a:lnTo>
                    <a:pt x="392" y="77"/>
                  </a:lnTo>
                  <a:moveTo>
                    <a:pt x="330" y="102"/>
                  </a:moveTo>
                  <a:lnTo>
                    <a:pt x="330" y="99"/>
                  </a:lnTo>
                  <a:moveTo>
                    <a:pt x="330" y="99"/>
                  </a:moveTo>
                  <a:lnTo>
                    <a:pt x="332" y="102"/>
                  </a:lnTo>
                  <a:moveTo>
                    <a:pt x="330" y="97"/>
                  </a:moveTo>
                  <a:lnTo>
                    <a:pt x="334" y="102"/>
                  </a:lnTo>
                  <a:moveTo>
                    <a:pt x="330" y="94"/>
                  </a:moveTo>
                  <a:lnTo>
                    <a:pt x="337" y="104"/>
                  </a:lnTo>
                  <a:moveTo>
                    <a:pt x="327" y="82"/>
                  </a:moveTo>
                  <a:lnTo>
                    <a:pt x="327" y="80"/>
                  </a:lnTo>
                  <a:moveTo>
                    <a:pt x="327" y="80"/>
                  </a:moveTo>
                  <a:lnTo>
                    <a:pt x="334" y="90"/>
                  </a:lnTo>
                  <a:moveTo>
                    <a:pt x="332" y="82"/>
                  </a:moveTo>
                  <a:lnTo>
                    <a:pt x="327" y="82"/>
                  </a:lnTo>
                  <a:moveTo>
                    <a:pt x="332" y="65"/>
                  </a:moveTo>
                  <a:lnTo>
                    <a:pt x="334" y="65"/>
                  </a:lnTo>
                  <a:moveTo>
                    <a:pt x="330" y="82"/>
                  </a:moveTo>
                  <a:lnTo>
                    <a:pt x="334" y="92"/>
                  </a:lnTo>
                  <a:moveTo>
                    <a:pt x="337" y="61"/>
                  </a:moveTo>
                  <a:lnTo>
                    <a:pt x="337" y="63"/>
                  </a:lnTo>
                  <a:lnTo>
                    <a:pt x="334" y="61"/>
                  </a:lnTo>
                  <a:moveTo>
                    <a:pt x="351" y="42"/>
                  </a:moveTo>
                  <a:lnTo>
                    <a:pt x="358" y="49"/>
                  </a:lnTo>
                  <a:moveTo>
                    <a:pt x="332" y="63"/>
                  </a:moveTo>
                  <a:lnTo>
                    <a:pt x="334" y="65"/>
                  </a:lnTo>
                  <a:moveTo>
                    <a:pt x="332" y="61"/>
                  </a:moveTo>
                  <a:lnTo>
                    <a:pt x="337" y="65"/>
                  </a:lnTo>
                  <a:moveTo>
                    <a:pt x="330" y="92"/>
                  </a:moveTo>
                  <a:lnTo>
                    <a:pt x="337" y="102"/>
                  </a:lnTo>
                  <a:moveTo>
                    <a:pt x="330" y="87"/>
                  </a:moveTo>
                  <a:lnTo>
                    <a:pt x="339" y="102"/>
                  </a:lnTo>
                  <a:moveTo>
                    <a:pt x="330" y="85"/>
                  </a:moveTo>
                  <a:lnTo>
                    <a:pt x="339" y="99"/>
                  </a:lnTo>
                  <a:moveTo>
                    <a:pt x="428" y="3"/>
                  </a:moveTo>
                  <a:lnTo>
                    <a:pt x="425" y="1"/>
                  </a:lnTo>
                  <a:moveTo>
                    <a:pt x="442" y="5"/>
                  </a:moveTo>
                  <a:lnTo>
                    <a:pt x="445" y="5"/>
                  </a:lnTo>
                  <a:lnTo>
                    <a:pt x="445" y="8"/>
                  </a:lnTo>
                  <a:moveTo>
                    <a:pt x="437" y="8"/>
                  </a:moveTo>
                  <a:lnTo>
                    <a:pt x="440" y="10"/>
                  </a:lnTo>
                  <a:lnTo>
                    <a:pt x="435" y="10"/>
                  </a:lnTo>
                  <a:lnTo>
                    <a:pt x="433" y="8"/>
                  </a:lnTo>
                  <a:lnTo>
                    <a:pt x="433" y="5"/>
                  </a:lnTo>
                  <a:moveTo>
                    <a:pt x="437" y="8"/>
                  </a:moveTo>
                  <a:lnTo>
                    <a:pt x="437" y="5"/>
                  </a:lnTo>
                  <a:moveTo>
                    <a:pt x="433" y="5"/>
                  </a:moveTo>
                  <a:lnTo>
                    <a:pt x="435" y="10"/>
                  </a:lnTo>
                  <a:moveTo>
                    <a:pt x="440" y="5"/>
                  </a:moveTo>
                  <a:lnTo>
                    <a:pt x="437" y="8"/>
                  </a:lnTo>
                  <a:moveTo>
                    <a:pt x="433" y="5"/>
                  </a:moveTo>
                  <a:lnTo>
                    <a:pt x="433" y="3"/>
                  </a:lnTo>
                  <a:lnTo>
                    <a:pt x="430" y="3"/>
                  </a:lnTo>
                  <a:lnTo>
                    <a:pt x="428" y="3"/>
                  </a:lnTo>
                  <a:moveTo>
                    <a:pt x="430" y="3"/>
                  </a:moveTo>
                  <a:lnTo>
                    <a:pt x="430" y="1"/>
                  </a:lnTo>
                  <a:moveTo>
                    <a:pt x="440" y="5"/>
                  </a:moveTo>
                  <a:lnTo>
                    <a:pt x="437" y="5"/>
                  </a:lnTo>
                  <a:moveTo>
                    <a:pt x="442" y="5"/>
                  </a:moveTo>
                  <a:lnTo>
                    <a:pt x="440" y="5"/>
                  </a:lnTo>
                  <a:lnTo>
                    <a:pt x="445" y="5"/>
                  </a:lnTo>
                  <a:moveTo>
                    <a:pt x="440" y="5"/>
                  </a:moveTo>
                  <a:lnTo>
                    <a:pt x="440" y="3"/>
                  </a:lnTo>
                  <a:moveTo>
                    <a:pt x="437" y="8"/>
                  </a:moveTo>
                  <a:lnTo>
                    <a:pt x="437" y="5"/>
                  </a:lnTo>
                  <a:moveTo>
                    <a:pt x="433" y="5"/>
                  </a:moveTo>
                  <a:lnTo>
                    <a:pt x="433" y="3"/>
                  </a:lnTo>
                  <a:moveTo>
                    <a:pt x="433" y="3"/>
                  </a:moveTo>
                  <a:lnTo>
                    <a:pt x="437" y="10"/>
                  </a:lnTo>
                  <a:moveTo>
                    <a:pt x="435" y="5"/>
                  </a:moveTo>
                  <a:lnTo>
                    <a:pt x="437" y="8"/>
                  </a:lnTo>
                  <a:moveTo>
                    <a:pt x="435" y="3"/>
                  </a:moveTo>
                  <a:lnTo>
                    <a:pt x="437" y="10"/>
                  </a:lnTo>
                  <a:moveTo>
                    <a:pt x="428" y="87"/>
                  </a:moveTo>
                  <a:lnTo>
                    <a:pt x="416" y="94"/>
                  </a:lnTo>
                  <a:lnTo>
                    <a:pt x="430" y="92"/>
                  </a:lnTo>
                  <a:moveTo>
                    <a:pt x="416" y="97"/>
                  </a:moveTo>
                  <a:lnTo>
                    <a:pt x="416" y="94"/>
                  </a:lnTo>
                  <a:lnTo>
                    <a:pt x="413" y="97"/>
                  </a:lnTo>
                  <a:moveTo>
                    <a:pt x="413" y="94"/>
                  </a:moveTo>
                  <a:lnTo>
                    <a:pt x="416" y="94"/>
                  </a:lnTo>
                  <a:lnTo>
                    <a:pt x="425" y="80"/>
                  </a:lnTo>
                  <a:moveTo>
                    <a:pt x="418" y="77"/>
                  </a:moveTo>
                  <a:lnTo>
                    <a:pt x="416" y="94"/>
                  </a:lnTo>
                  <a:lnTo>
                    <a:pt x="421" y="77"/>
                  </a:lnTo>
                  <a:moveTo>
                    <a:pt x="425" y="82"/>
                  </a:moveTo>
                  <a:lnTo>
                    <a:pt x="416" y="94"/>
                  </a:lnTo>
                  <a:lnTo>
                    <a:pt x="418" y="77"/>
                  </a:lnTo>
                  <a:moveTo>
                    <a:pt x="425" y="75"/>
                  </a:moveTo>
                  <a:lnTo>
                    <a:pt x="416" y="94"/>
                  </a:lnTo>
                  <a:moveTo>
                    <a:pt x="428" y="70"/>
                  </a:moveTo>
                  <a:lnTo>
                    <a:pt x="425" y="85"/>
                  </a:lnTo>
                  <a:lnTo>
                    <a:pt x="435" y="97"/>
                  </a:lnTo>
                  <a:moveTo>
                    <a:pt x="435" y="97"/>
                  </a:moveTo>
                  <a:lnTo>
                    <a:pt x="428" y="94"/>
                  </a:lnTo>
                  <a:lnTo>
                    <a:pt x="421" y="97"/>
                  </a:lnTo>
                  <a:lnTo>
                    <a:pt x="418" y="106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010" name="path 6010"/>
            <p:cNvSpPr/>
            <p:nvPr/>
          </p:nvSpPr>
          <p:spPr>
            <a:xfrm>
              <a:off x="48005" y="11429"/>
              <a:ext cx="225552" cy="13715"/>
            </a:xfrm>
            <a:custGeom>
              <a:avLst/>
              <a:gdLst/>
              <a:ahLst/>
              <a:cxnLst/>
              <a:rect l="0" t="0" r="0" b="0"/>
              <a:pathLst>
                <a:path w="355" h="21">
                  <a:moveTo>
                    <a:pt x="0" y="0"/>
                  </a:moveTo>
                  <a:lnTo>
                    <a:pt x="0" y="21"/>
                  </a:lnTo>
                  <a:lnTo>
                    <a:pt x="4" y="0"/>
                  </a:lnTo>
                  <a:lnTo>
                    <a:pt x="0" y="0"/>
                  </a:lnTo>
                </a:path>
                <a:path w="355" h="21">
                  <a:moveTo>
                    <a:pt x="0" y="21"/>
                  </a:moveTo>
                  <a:lnTo>
                    <a:pt x="4" y="0"/>
                  </a:lnTo>
                  <a:lnTo>
                    <a:pt x="4" y="21"/>
                  </a:lnTo>
                  <a:lnTo>
                    <a:pt x="0" y="21"/>
                  </a:lnTo>
                </a:path>
                <a:path w="355" h="21">
                  <a:moveTo>
                    <a:pt x="40" y="0"/>
                  </a:moveTo>
                  <a:lnTo>
                    <a:pt x="40" y="21"/>
                  </a:lnTo>
                  <a:lnTo>
                    <a:pt x="45" y="0"/>
                  </a:lnTo>
                  <a:lnTo>
                    <a:pt x="40" y="0"/>
                  </a:lnTo>
                </a:path>
                <a:path w="355" h="21">
                  <a:moveTo>
                    <a:pt x="40" y="21"/>
                  </a:moveTo>
                  <a:lnTo>
                    <a:pt x="45" y="0"/>
                  </a:lnTo>
                  <a:lnTo>
                    <a:pt x="45" y="21"/>
                  </a:lnTo>
                  <a:lnTo>
                    <a:pt x="40" y="21"/>
                  </a:lnTo>
                </a:path>
                <a:path w="355" h="21">
                  <a:moveTo>
                    <a:pt x="81" y="0"/>
                  </a:moveTo>
                  <a:lnTo>
                    <a:pt x="81" y="21"/>
                  </a:lnTo>
                  <a:lnTo>
                    <a:pt x="355" y="0"/>
                  </a:lnTo>
                  <a:lnTo>
                    <a:pt x="81" y="0"/>
                  </a:lnTo>
                </a:path>
                <a:path w="355" h="21">
                  <a:moveTo>
                    <a:pt x="81" y="21"/>
                  </a:moveTo>
                  <a:lnTo>
                    <a:pt x="355" y="0"/>
                  </a:lnTo>
                  <a:lnTo>
                    <a:pt x="355" y="21"/>
                  </a:lnTo>
                  <a:lnTo>
                    <a:pt x="81" y="2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012" name="path 6012"/>
          <p:cNvSpPr/>
          <p:nvPr/>
        </p:nvSpPr>
        <p:spPr>
          <a:xfrm>
            <a:off x="5093970" y="4322317"/>
            <a:ext cx="291083" cy="268986"/>
          </a:xfrm>
          <a:custGeom>
            <a:avLst/>
            <a:gdLst/>
            <a:ahLst/>
            <a:cxnLst/>
            <a:rect l="0" t="0" r="0" b="0"/>
            <a:pathLst>
              <a:path w="458" h="423">
                <a:moveTo>
                  <a:pt x="243" y="106"/>
                </a:moveTo>
                <a:lnTo>
                  <a:pt x="121" y="8"/>
                </a:lnTo>
                <a:moveTo>
                  <a:pt x="164" y="44"/>
                </a:moveTo>
                <a:lnTo>
                  <a:pt x="58" y="106"/>
                </a:lnTo>
                <a:moveTo>
                  <a:pt x="207" y="183"/>
                </a:moveTo>
                <a:lnTo>
                  <a:pt x="217" y="197"/>
                </a:lnTo>
                <a:lnTo>
                  <a:pt x="243" y="219"/>
                </a:lnTo>
                <a:lnTo>
                  <a:pt x="58" y="219"/>
                </a:lnTo>
                <a:moveTo>
                  <a:pt x="217" y="361"/>
                </a:moveTo>
                <a:lnTo>
                  <a:pt x="58" y="361"/>
                </a:lnTo>
                <a:moveTo>
                  <a:pt x="137" y="296"/>
                </a:moveTo>
                <a:lnTo>
                  <a:pt x="137" y="423"/>
                </a:lnTo>
                <a:moveTo>
                  <a:pt x="111" y="13"/>
                </a:moveTo>
                <a:lnTo>
                  <a:pt x="113" y="15"/>
                </a:lnTo>
                <a:lnTo>
                  <a:pt x="113" y="17"/>
                </a:lnTo>
                <a:lnTo>
                  <a:pt x="111" y="17"/>
                </a:lnTo>
                <a:lnTo>
                  <a:pt x="111" y="20"/>
                </a:lnTo>
                <a:lnTo>
                  <a:pt x="109" y="20"/>
                </a:lnTo>
                <a:lnTo>
                  <a:pt x="109" y="22"/>
                </a:lnTo>
                <a:lnTo>
                  <a:pt x="106" y="22"/>
                </a:lnTo>
                <a:lnTo>
                  <a:pt x="106" y="25"/>
                </a:lnTo>
                <a:lnTo>
                  <a:pt x="104" y="25"/>
                </a:lnTo>
                <a:lnTo>
                  <a:pt x="101" y="27"/>
                </a:lnTo>
                <a:lnTo>
                  <a:pt x="99" y="27"/>
                </a:lnTo>
                <a:lnTo>
                  <a:pt x="99" y="30"/>
                </a:lnTo>
                <a:lnTo>
                  <a:pt x="97" y="30"/>
                </a:lnTo>
                <a:lnTo>
                  <a:pt x="97" y="32"/>
                </a:lnTo>
                <a:lnTo>
                  <a:pt x="92" y="32"/>
                </a:lnTo>
                <a:lnTo>
                  <a:pt x="89" y="34"/>
                </a:lnTo>
                <a:lnTo>
                  <a:pt x="85" y="34"/>
                </a:lnTo>
                <a:lnTo>
                  <a:pt x="85" y="37"/>
                </a:lnTo>
                <a:lnTo>
                  <a:pt x="82" y="37"/>
                </a:lnTo>
                <a:lnTo>
                  <a:pt x="82" y="39"/>
                </a:lnTo>
                <a:lnTo>
                  <a:pt x="77" y="39"/>
                </a:lnTo>
                <a:lnTo>
                  <a:pt x="75" y="42"/>
                </a:lnTo>
                <a:lnTo>
                  <a:pt x="65" y="42"/>
                </a:lnTo>
                <a:lnTo>
                  <a:pt x="65" y="39"/>
                </a:lnTo>
                <a:lnTo>
                  <a:pt x="68" y="39"/>
                </a:lnTo>
                <a:lnTo>
                  <a:pt x="68" y="37"/>
                </a:lnTo>
                <a:lnTo>
                  <a:pt x="68" y="34"/>
                </a:lnTo>
                <a:lnTo>
                  <a:pt x="65" y="34"/>
                </a:lnTo>
                <a:lnTo>
                  <a:pt x="61" y="34"/>
                </a:lnTo>
                <a:lnTo>
                  <a:pt x="61" y="37"/>
                </a:lnTo>
                <a:lnTo>
                  <a:pt x="51" y="37"/>
                </a:lnTo>
                <a:lnTo>
                  <a:pt x="51" y="39"/>
                </a:lnTo>
                <a:lnTo>
                  <a:pt x="49" y="39"/>
                </a:lnTo>
                <a:lnTo>
                  <a:pt x="49" y="42"/>
                </a:lnTo>
                <a:lnTo>
                  <a:pt x="49" y="44"/>
                </a:lnTo>
                <a:lnTo>
                  <a:pt x="46" y="44"/>
                </a:lnTo>
                <a:lnTo>
                  <a:pt x="37" y="44"/>
                </a:lnTo>
                <a:lnTo>
                  <a:pt x="34" y="42"/>
                </a:lnTo>
                <a:lnTo>
                  <a:pt x="32" y="42"/>
                </a:lnTo>
                <a:lnTo>
                  <a:pt x="32" y="39"/>
                </a:lnTo>
                <a:lnTo>
                  <a:pt x="32" y="37"/>
                </a:lnTo>
                <a:lnTo>
                  <a:pt x="29" y="37"/>
                </a:lnTo>
                <a:lnTo>
                  <a:pt x="29" y="34"/>
                </a:lnTo>
                <a:lnTo>
                  <a:pt x="27" y="34"/>
                </a:lnTo>
                <a:lnTo>
                  <a:pt x="25" y="34"/>
                </a:lnTo>
                <a:lnTo>
                  <a:pt x="25" y="37"/>
                </a:lnTo>
                <a:lnTo>
                  <a:pt x="25" y="39"/>
                </a:lnTo>
                <a:lnTo>
                  <a:pt x="22" y="39"/>
                </a:lnTo>
                <a:lnTo>
                  <a:pt x="20" y="39"/>
                </a:lnTo>
                <a:lnTo>
                  <a:pt x="17" y="37"/>
                </a:lnTo>
                <a:lnTo>
                  <a:pt x="15" y="37"/>
                </a:lnTo>
                <a:lnTo>
                  <a:pt x="13" y="34"/>
                </a:lnTo>
                <a:lnTo>
                  <a:pt x="10" y="34"/>
                </a:lnTo>
                <a:lnTo>
                  <a:pt x="8" y="32"/>
                </a:lnTo>
                <a:lnTo>
                  <a:pt x="5" y="32"/>
                </a:lnTo>
                <a:lnTo>
                  <a:pt x="5" y="30"/>
                </a:lnTo>
                <a:lnTo>
                  <a:pt x="3" y="30"/>
                </a:lnTo>
                <a:lnTo>
                  <a:pt x="1" y="27"/>
                </a:lnTo>
                <a:lnTo>
                  <a:pt x="1" y="25"/>
                </a:lnTo>
                <a:lnTo>
                  <a:pt x="3" y="22"/>
                </a:lnTo>
                <a:lnTo>
                  <a:pt x="13" y="22"/>
                </a:lnTo>
                <a:lnTo>
                  <a:pt x="13" y="20"/>
                </a:lnTo>
                <a:lnTo>
                  <a:pt x="15" y="20"/>
                </a:lnTo>
                <a:lnTo>
                  <a:pt x="15" y="17"/>
                </a:lnTo>
                <a:lnTo>
                  <a:pt x="15" y="15"/>
                </a:lnTo>
                <a:moveTo>
                  <a:pt x="454" y="13"/>
                </a:moveTo>
                <a:lnTo>
                  <a:pt x="457" y="13"/>
                </a:lnTo>
                <a:lnTo>
                  <a:pt x="457" y="15"/>
                </a:lnTo>
                <a:lnTo>
                  <a:pt x="457" y="17"/>
                </a:lnTo>
                <a:lnTo>
                  <a:pt x="454" y="17"/>
                </a:lnTo>
                <a:lnTo>
                  <a:pt x="454" y="20"/>
                </a:lnTo>
                <a:lnTo>
                  <a:pt x="452" y="22"/>
                </a:lnTo>
                <a:lnTo>
                  <a:pt x="449" y="25"/>
                </a:lnTo>
                <a:lnTo>
                  <a:pt x="447" y="25"/>
                </a:lnTo>
                <a:lnTo>
                  <a:pt x="445" y="27"/>
                </a:lnTo>
                <a:lnTo>
                  <a:pt x="442" y="27"/>
                </a:lnTo>
                <a:lnTo>
                  <a:pt x="442" y="30"/>
                </a:lnTo>
                <a:lnTo>
                  <a:pt x="440" y="30"/>
                </a:lnTo>
                <a:lnTo>
                  <a:pt x="440" y="32"/>
                </a:lnTo>
                <a:lnTo>
                  <a:pt x="435" y="32"/>
                </a:lnTo>
                <a:lnTo>
                  <a:pt x="433" y="34"/>
                </a:lnTo>
                <a:lnTo>
                  <a:pt x="428" y="34"/>
                </a:lnTo>
                <a:lnTo>
                  <a:pt x="428" y="37"/>
                </a:lnTo>
                <a:lnTo>
                  <a:pt x="425" y="37"/>
                </a:lnTo>
                <a:lnTo>
                  <a:pt x="425" y="39"/>
                </a:lnTo>
                <a:lnTo>
                  <a:pt x="421" y="39"/>
                </a:lnTo>
                <a:lnTo>
                  <a:pt x="418" y="42"/>
                </a:lnTo>
                <a:lnTo>
                  <a:pt x="409" y="42"/>
                </a:lnTo>
                <a:lnTo>
                  <a:pt x="409" y="39"/>
                </a:lnTo>
                <a:lnTo>
                  <a:pt x="411" y="39"/>
                </a:lnTo>
                <a:lnTo>
                  <a:pt x="411" y="37"/>
                </a:lnTo>
                <a:lnTo>
                  <a:pt x="411" y="34"/>
                </a:lnTo>
                <a:lnTo>
                  <a:pt x="409" y="34"/>
                </a:lnTo>
                <a:lnTo>
                  <a:pt x="404" y="34"/>
                </a:lnTo>
                <a:lnTo>
                  <a:pt x="404" y="37"/>
                </a:lnTo>
                <a:lnTo>
                  <a:pt x="394" y="37"/>
                </a:lnTo>
                <a:lnTo>
                  <a:pt x="394" y="39"/>
                </a:lnTo>
                <a:lnTo>
                  <a:pt x="392" y="39"/>
                </a:lnTo>
                <a:lnTo>
                  <a:pt x="392" y="42"/>
                </a:lnTo>
                <a:lnTo>
                  <a:pt x="392" y="44"/>
                </a:lnTo>
                <a:lnTo>
                  <a:pt x="389" y="44"/>
                </a:lnTo>
                <a:lnTo>
                  <a:pt x="380" y="44"/>
                </a:lnTo>
                <a:lnTo>
                  <a:pt x="377" y="42"/>
                </a:lnTo>
                <a:lnTo>
                  <a:pt x="375" y="42"/>
                </a:lnTo>
                <a:lnTo>
                  <a:pt x="375" y="39"/>
                </a:lnTo>
                <a:lnTo>
                  <a:pt x="375" y="37"/>
                </a:lnTo>
                <a:lnTo>
                  <a:pt x="373" y="37"/>
                </a:lnTo>
                <a:lnTo>
                  <a:pt x="373" y="34"/>
                </a:lnTo>
                <a:lnTo>
                  <a:pt x="370" y="34"/>
                </a:lnTo>
                <a:lnTo>
                  <a:pt x="368" y="34"/>
                </a:lnTo>
                <a:lnTo>
                  <a:pt x="368" y="37"/>
                </a:lnTo>
                <a:lnTo>
                  <a:pt x="368" y="39"/>
                </a:lnTo>
                <a:lnTo>
                  <a:pt x="365" y="39"/>
                </a:lnTo>
                <a:lnTo>
                  <a:pt x="363" y="39"/>
                </a:lnTo>
                <a:lnTo>
                  <a:pt x="361" y="37"/>
                </a:lnTo>
                <a:lnTo>
                  <a:pt x="358" y="37"/>
                </a:lnTo>
                <a:lnTo>
                  <a:pt x="356" y="34"/>
                </a:lnTo>
                <a:lnTo>
                  <a:pt x="353" y="34"/>
                </a:lnTo>
                <a:lnTo>
                  <a:pt x="353" y="32"/>
                </a:lnTo>
                <a:lnTo>
                  <a:pt x="349" y="32"/>
                </a:lnTo>
                <a:lnTo>
                  <a:pt x="349" y="30"/>
                </a:lnTo>
                <a:lnTo>
                  <a:pt x="346" y="27"/>
                </a:lnTo>
                <a:lnTo>
                  <a:pt x="344" y="27"/>
                </a:lnTo>
                <a:lnTo>
                  <a:pt x="344" y="25"/>
                </a:lnTo>
                <a:lnTo>
                  <a:pt x="346" y="25"/>
                </a:lnTo>
                <a:lnTo>
                  <a:pt x="346" y="22"/>
                </a:lnTo>
                <a:lnTo>
                  <a:pt x="356" y="22"/>
                </a:lnTo>
                <a:lnTo>
                  <a:pt x="356" y="20"/>
                </a:lnTo>
                <a:lnTo>
                  <a:pt x="358" y="20"/>
                </a:lnTo>
                <a:lnTo>
                  <a:pt x="358" y="17"/>
                </a:lnTo>
                <a:lnTo>
                  <a:pt x="358" y="15"/>
                </a:lnTo>
                <a:moveTo>
                  <a:pt x="337" y="20"/>
                </a:moveTo>
                <a:lnTo>
                  <a:pt x="334" y="20"/>
                </a:lnTo>
                <a:moveTo>
                  <a:pt x="337" y="20"/>
                </a:moveTo>
                <a:lnTo>
                  <a:pt x="339" y="22"/>
                </a:lnTo>
                <a:moveTo>
                  <a:pt x="341" y="17"/>
                </a:moveTo>
                <a:lnTo>
                  <a:pt x="346" y="22"/>
                </a:lnTo>
                <a:moveTo>
                  <a:pt x="349" y="3"/>
                </a:moveTo>
                <a:lnTo>
                  <a:pt x="353" y="10"/>
                </a:lnTo>
                <a:moveTo>
                  <a:pt x="356" y="13"/>
                </a:moveTo>
                <a:lnTo>
                  <a:pt x="358" y="15"/>
                </a:lnTo>
                <a:moveTo>
                  <a:pt x="344" y="17"/>
                </a:moveTo>
                <a:lnTo>
                  <a:pt x="349" y="22"/>
                </a:lnTo>
                <a:moveTo>
                  <a:pt x="346" y="15"/>
                </a:moveTo>
                <a:lnTo>
                  <a:pt x="351" y="22"/>
                </a:lnTo>
                <a:moveTo>
                  <a:pt x="346" y="13"/>
                </a:moveTo>
                <a:lnTo>
                  <a:pt x="353" y="22"/>
                </a:lnTo>
                <a:moveTo>
                  <a:pt x="346" y="15"/>
                </a:moveTo>
                <a:lnTo>
                  <a:pt x="351" y="22"/>
                </a:lnTo>
                <a:moveTo>
                  <a:pt x="339" y="20"/>
                </a:moveTo>
                <a:lnTo>
                  <a:pt x="341" y="25"/>
                </a:lnTo>
                <a:moveTo>
                  <a:pt x="337" y="20"/>
                </a:moveTo>
                <a:lnTo>
                  <a:pt x="337" y="17"/>
                </a:lnTo>
                <a:moveTo>
                  <a:pt x="339" y="20"/>
                </a:moveTo>
                <a:lnTo>
                  <a:pt x="344" y="27"/>
                </a:lnTo>
                <a:moveTo>
                  <a:pt x="341" y="20"/>
                </a:moveTo>
                <a:lnTo>
                  <a:pt x="346" y="25"/>
                </a:lnTo>
                <a:moveTo>
                  <a:pt x="344" y="3"/>
                </a:moveTo>
                <a:lnTo>
                  <a:pt x="356" y="20"/>
                </a:lnTo>
                <a:moveTo>
                  <a:pt x="344" y="17"/>
                </a:moveTo>
                <a:lnTo>
                  <a:pt x="346" y="22"/>
                </a:lnTo>
                <a:moveTo>
                  <a:pt x="341" y="3"/>
                </a:moveTo>
                <a:lnTo>
                  <a:pt x="356" y="22"/>
                </a:lnTo>
                <a:moveTo>
                  <a:pt x="346" y="3"/>
                </a:moveTo>
                <a:lnTo>
                  <a:pt x="358" y="17"/>
                </a:lnTo>
                <a:moveTo>
                  <a:pt x="344" y="1"/>
                </a:moveTo>
                <a:lnTo>
                  <a:pt x="358" y="20"/>
                </a:lnTo>
                <a:moveTo>
                  <a:pt x="346" y="30"/>
                </a:moveTo>
                <a:lnTo>
                  <a:pt x="346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22" name="group 222"/>
          <p:cNvGrpSpPr/>
          <p:nvPr/>
        </p:nvGrpSpPr>
        <p:grpSpPr>
          <a:xfrm rot="21600000">
            <a:off x="4635245" y="4252976"/>
            <a:ext cx="531114" cy="83057"/>
            <a:chOff x="0" y="0"/>
            <a:chExt cx="531114" cy="83057"/>
          </a:xfrm>
        </p:grpSpPr>
        <p:sp>
          <p:nvSpPr>
            <p:cNvPr id="6014" name="path 6014"/>
            <p:cNvSpPr/>
            <p:nvPr/>
          </p:nvSpPr>
          <p:spPr>
            <a:xfrm>
              <a:off x="0" y="12953"/>
              <a:ext cx="32004" cy="70103"/>
            </a:xfrm>
            <a:custGeom>
              <a:avLst/>
              <a:gdLst/>
              <a:ahLst/>
              <a:cxnLst/>
              <a:rect l="0" t="0" r="0" b="0"/>
              <a:pathLst>
                <a:path w="50" h="110">
                  <a:moveTo>
                    <a:pt x="49" y="104"/>
                  </a:moveTo>
                  <a:lnTo>
                    <a:pt x="49" y="102"/>
                  </a:lnTo>
                  <a:lnTo>
                    <a:pt x="46" y="102"/>
                  </a:lnTo>
                  <a:lnTo>
                    <a:pt x="46" y="97"/>
                  </a:lnTo>
                  <a:lnTo>
                    <a:pt x="44" y="97"/>
                  </a:lnTo>
                  <a:lnTo>
                    <a:pt x="44" y="94"/>
                  </a:lnTo>
                  <a:lnTo>
                    <a:pt x="41" y="92"/>
                  </a:lnTo>
                  <a:lnTo>
                    <a:pt x="39" y="92"/>
                  </a:lnTo>
                  <a:lnTo>
                    <a:pt x="37" y="90"/>
                  </a:lnTo>
                  <a:lnTo>
                    <a:pt x="34" y="92"/>
                  </a:lnTo>
                  <a:lnTo>
                    <a:pt x="34" y="94"/>
                  </a:lnTo>
                  <a:lnTo>
                    <a:pt x="37" y="97"/>
                  </a:lnTo>
                  <a:lnTo>
                    <a:pt x="37" y="99"/>
                  </a:lnTo>
                  <a:lnTo>
                    <a:pt x="39" y="99"/>
                  </a:lnTo>
                  <a:lnTo>
                    <a:pt x="39" y="104"/>
                  </a:lnTo>
                  <a:lnTo>
                    <a:pt x="37" y="104"/>
                  </a:lnTo>
                  <a:lnTo>
                    <a:pt x="37" y="106"/>
                  </a:lnTo>
                  <a:lnTo>
                    <a:pt x="34" y="106"/>
                  </a:lnTo>
                  <a:lnTo>
                    <a:pt x="34" y="109"/>
                  </a:lnTo>
                  <a:lnTo>
                    <a:pt x="32" y="109"/>
                  </a:lnTo>
                  <a:lnTo>
                    <a:pt x="25" y="109"/>
                  </a:lnTo>
                  <a:lnTo>
                    <a:pt x="25" y="106"/>
                  </a:lnTo>
                  <a:lnTo>
                    <a:pt x="22" y="104"/>
                  </a:lnTo>
                  <a:lnTo>
                    <a:pt x="20" y="102"/>
                  </a:lnTo>
                  <a:lnTo>
                    <a:pt x="20" y="99"/>
                  </a:lnTo>
                  <a:lnTo>
                    <a:pt x="18" y="99"/>
                  </a:lnTo>
                  <a:lnTo>
                    <a:pt x="18" y="97"/>
                  </a:lnTo>
                  <a:lnTo>
                    <a:pt x="15" y="97"/>
                  </a:lnTo>
                  <a:lnTo>
                    <a:pt x="15" y="92"/>
                  </a:lnTo>
                  <a:lnTo>
                    <a:pt x="13" y="92"/>
                  </a:lnTo>
                  <a:lnTo>
                    <a:pt x="13" y="85"/>
                  </a:lnTo>
                  <a:lnTo>
                    <a:pt x="10" y="85"/>
                  </a:lnTo>
                  <a:lnTo>
                    <a:pt x="10" y="80"/>
                  </a:lnTo>
                  <a:lnTo>
                    <a:pt x="8" y="80"/>
                  </a:lnTo>
                  <a:lnTo>
                    <a:pt x="8" y="77"/>
                  </a:lnTo>
                  <a:lnTo>
                    <a:pt x="5" y="77"/>
                  </a:lnTo>
                  <a:lnTo>
                    <a:pt x="5" y="73"/>
                  </a:lnTo>
                  <a:lnTo>
                    <a:pt x="3" y="70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8" y="63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10" y="63"/>
                  </a:lnTo>
                  <a:lnTo>
                    <a:pt x="13" y="63"/>
                  </a:lnTo>
                  <a:lnTo>
                    <a:pt x="13" y="61"/>
                  </a:lnTo>
                  <a:lnTo>
                    <a:pt x="13" y="58"/>
                  </a:lnTo>
                  <a:lnTo>
                    <a:pt x="10" y="58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8" y="46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3" y="44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37"/>
                  </a:lnTo>
                  <a:lnTo>
                    <a:pt x="3" y="32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5" y="22"/>
                  </a:lnTo>
                  <a:lnTo>
                    <a:pt x="5" y="20"/>
                  </a:lnTo>
                  <a:lnTo>
                    <a:pt x="5" y="17"/>
                  </a:lnTo>
                  <a:lnTo>
                    <a:pt x="8" y="17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3" y="6"/>
                  </a:lnTo>
                  <a:lnTo>
                    <a:pt x="13" y="3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8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016" name="path 6016"/>
            <p:cNvSpPr/>
            <p:nvPr/>
          </p:nvSpPr>
          <p:spPr>
            <a:xfrm>
              <a:off x="305561" y="0"/>
              <a:ext cx="225552" cy="13715"/>
            </a:xfrm>
            <a:custGeom>
              <a:avLst/>
              <a:gdLst/>
              <a:ahLst/>
              <a:cxnLst/>
              <a:rect l="0" t="0" r="0" b="0"/>
              <a:pathLst>
                <a:path w="355" h="21">
                  <a:moveTo>
                    <a:pt x="0" y="0"/>
                  </a:moveTo>
                  <a:lnTo>
                    <a:pt x="0" y="21"/>
                  </a:lnTo>
                  <a:lnTo>
                    <a:pt x="7" y="0"/>
                  </a:lnTo>
                  <a:lnTo>
                    <a:pt x="0" y="0"/>
                  </a:lnTo>
                </a:path>
                <a:path w="355" h="21">
                  <a:moveTo>
                    <a:pt x="0" y="21"/>
                  </a:moveTo>
                  <a:lnTo>
                    <a:pt x="7" y="0"/>
                  </a:lnTo>
                  <a:lnTo>
                    <a:pt x="7" y="21"/>
                  </a:lnTo>
                  <a:lnTo>
                    <a:pt x="0" y="21"/>
                  </a:lnTo>
                </a:path>
                <a:path w="355" h="21">
                  <a:moveTo>
                    <a:pt x="40" y="0"/>
                  </a:moveTo>
                  <a:lnTo>
                    <a:pt x="40" y="21"/>
                  </a:lnTo>
                  <a:lnTo>
                    <a:pt x="45" y="0"/>
                  </a:lnTo>
                  <a:lnTo>
                    <a:pt x="40" y="0"/>
                  </a:lnTo>
                </a:path>
                <a:path w="355" h="21">
                  <a:moveTo>
                    <a:pt x="40" y="21"/>
                  </a:moveTo>
                  <a:lnTo>
                    <a:pt x="45" y="0"/>
                  </a:lnTo>
                  <a:lnTo>
                    <a:pt x="45" y="21"/>
                  </a:lnTo>
                  <a:lnTo>
                    <a:pt x="40" y="21"/>
                  </a:lnTo>
                </a:path>
                <a:path w="355" h="21">
                  <a:moveTo>
                    <a:pt x="81" y="0"/>
                  </a:moveTo>
                  <a:lnTo>
                    <a:pt x="81" y="21"/>
                  </a:lnTo>
                  <a:lnTo>
                    <a:pt x="355" y="0"/>
                  </a:lnTo>
                  <a:lnTo>
                    <a:pt x="81" y="0"/>
                  </a:lnTo>
                </a:path>
                <a:path w="355" h="21">
                  <a:moveTo>
                    <a:pt x="81" y="21"/>
                  </a:moveTo>
                  <a:lnTo>
                    <a:pt x="355" y="0"/>
                  </a:lnTo>
                  <a:lnTo>
                    <a:pt x="355" y="21"/>
                  </a:lnTo>
                  <a:lnTo>
                    <a:pt x="81" y="2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018" name="path 6018"/>
          <p:cNvSpPr/>
          <p:nvPr/>
        </p:nvSpPr>
        <p:spPr>
          <a:xfrm>
            <a:off x="5081778" y="4241546"/>
            <a:ext cx="97535" cy="38100"/>
          </a:xfrm>
          <a:custGeom>
            <a:avLst/>
            <a:gdLst/>
            <a:ahLst/>
            <a:cxnLst/>
            <a:rect l="0" t="0" r="0" b="0"/>
            <a:pathLst>
              <a:path w="153" h="60">
                <a:moveTo>
                  <a:pt x="46" y="3"/>
                </a:moveTo>
                <a:lnTo>
                  <a:pt x="56" y="3"/>
                </a:lnTo>
                <a:lnTo>
                  <a:pt x="56" y="5"/>
                </a:lnTo>
                <a:lnTo>
                  <a:pt x="54" y="5"/>
                </a:lnTo>
                <a:lnTo>
                  <a:pt x="54" y="8"/>
                </a:lnTo>
                <a:lnTo>
                  <a:pt x="54" y="10"/>
                </a:lnTo>
                <a:lnTo>
                  <a:pt x="56" y="13"/>
                </a:lnTo>
                <a:lnTo>
                  <a:pt x="58" y="13"/>
                </a:lnTo>
                <a:lnTo>
                  <a:pt x="58" y="10"/>
                </a:lnTo>
                <a:lnTo>
                  <a:pt x="61" y="10"/>
                </a:lnTo>
                <a:lnTo>
                  <a:pt x="61" y="8"/>
                </a:lnTo>
                <a:lnTo>
                  <a:pt x="70" y="8"/>
                </a:lnTo>
                <a:lnTo>
                  <a:pt x="70" y="5"/>
                </a:lnTo>
                <a:lnTo>
                  <a:pt x="73" y="5"/>
                </a:lnTo>
                <a:lnTo>
                  <a:pt x="73" y="3"/>
                </a:lnTo>
                <a:lnTo>
                  <a:pt x="73" y="1"/>
                </a:lnTo>
                <a:lnTo>
                  <a:pt x="75" y="1"/>
                </a:lnTo>
                <a:lnTo>
                  <a:pt x="82" y="1"/>
                </a:lnTo>
                <a:lnTo>
                  <a:pt x="101" y="8"/>
                </a:lnTo>
                <a:lnTo>
                  <a:pt x="106" y="8"/>
                </a:lnTo>
                <a:lnTo>
                  <a:pt x="109" y="10"/>
                </a:lnTo>
                <a:lnTo>
                  <a:pt x="111" y="10"/>
                </a:lnTo>
                <a:lnTo>
                  <a:pt x="111" y="13"/>
                </a:lnTo>
                <a:lnTo>
                  <a:pt x="116" y="13"/>
                </a:lnTo>
                <a:lnTo>
                  <a:pt x="116" y="15"/>
                </a:lnTo>
                <a:lnTo>
                  <a:pt x="118" y="15"/>
                </a:lnTo>
                <a:lnTo>
                  <a:pt x="118" y="17"/>
                </a:lnTo>
                <a:lnTo>
                  <a:pt x="118" y="22"/>
                </a:lnTo>
                <a:lnTo>
                  <a:pt x="116" y="22"/>
                </a:lnTo>
                <a:lnTo>
                  <a:pt x="109" y="22"/>
                </a:lnTo>
                <a:lnTo>
                  <a:pt x="109" y="25"/>
                </a:lnTo>
                <a:lnTo>
                  <a:pt x="106" y="25"/>
                </a:lnTo>
                <a:lnTo>
                  <a:pt x="106" y="27"/>
                </a:lnTo>
                <a:lnTo>
                  <a:pt x="106" y="32"/>
                </a:lnTo>
                <a:lnTo>
                  <a:pt x="109" y="32"/>
                </a:lnTo>
                <a:lnTo>
                  <a:pt x="111" y="34"/>
                </a:lnTo>
                <a:lnTo>
                  <a:pt x="111" y="39"/>
                </a:lnTo>
                <a:lnTo>
                  <a:pt x="114" y="39"/>
                </a:lnTo>
                <a:lnTo>
                  <a:pt x="114" y="42"/>
                </a:lnTo>
                <a:lnTo>
                  <a:pt x="116" y="42"/>
                </a:lnTo>
                <a:lnTo>
                  <a:pt x="118" y="44"/>
                </a:lnTo>
                <a:lnTo>
                  <a:pt x="121" y="44"/>
                </a:lnTo>
                <a:lnTo>
                  <a:pt x="121" y="42"/>
                </a:lnTo>
                <a:lnTo>
                  <a:pt x="123" y="42"/>
                </a:lnTo>
                <a:lnTo>
                  <a:pt x="123" y="39"/>
                </a:lnTo>
                <a:lnTo>
                  <a:pt x="121" y="39"/>
                </a:lnTo>
                <a:lnTo>
                  <a:pt x="121" y="37"/>
                </a:lnTo>
                <a:lnTo>
                  <a:pt x="118" y="34"/>
                </a:lnTo>
                <a:lnTo>
                  <a:pt x="118" y="30"/>
                </a:lnTo>
                <a:lnTo>
                  <a:pt x="121" y="30"/>
                </a:lnTo>
                <a:lnTo>
                  <a:pt x="121" y="27"/>
                </a:lnTo>
                <a:lnTo>
                  <a:pt x="123" y="27"/>
                </a:lnTo>
                <a:lnTo>
                  <a:pt x="123" y="25"/>
                </a:lnTo>
                <a:lnTo>
                  <a:pt x="125" y="25"/>
                </a:lnTo>
                <a:lnTo>
                  <a:pt x="130" y="25"/>
                </a:lnTo>
                <a:lnTo>
                  <a:pt x="130" y="27"/>
                </a:lnTo>
                <a:lnTo>
                  <a:pt x="133" y="27"/>
                </a:lnTo>
                <a:lnTo>
                  <a:pt x="133" y="30"/>
                </a:lnTo>
                <a:lnTo>
                  <a:pt x="135" y="30"/>
                </a:lnTo>
                <a:lnTo>
                  <a:pt x="135" y="32"/>
                </a:lnTo>
                <a:lnTo>
                  <a:pt x="137" y="32"/>
                </a:lnTo>
                <a:lnTo>
                  <a:pt x="137" y="34"/>
                </a:lnTo>
                <a:lnTo>
                  <a:pt x="137" y="37"/>
                </a:lnTo>
                <a:lnTo>
                  <a:pt x="140" y="37"/>
                </a:lnTo>
                <a:lnTo>
                  <a:pt x="140" y="39"/>
                </a:lnTo>
                <a:lnTo>
                  <a:pt x="142" y="39"/>
                </a:lnTo>
                <a:lnTo>
                  <a:pt x="142" y="44"/>
                </a:lnTo>
                <a:lnTo>
                  <a:pt x="145" y="44"/>
                </a:lnTo>
                <a:lnTo>
                  <a:pt x="145" y="51"/>
                </a:lnTo>
                <a:lnTo>
                  <a:pt x="147" y="51"/>
                </a:lnTo>
                <a:lnTo>
                  <a:pt x="147" y="54"/>
                </a:lnTo>
                <a:lnTo>
                  <a:pt x="150" y="54"/>
                </a:lnTo>
                <a:lnTo>
                  <a:pt x="150" y="58"/>
                </a:lnTo>
                <a:lnTo>
                  <a:pt x="152" y="58"/>
                </a:lnTo>
                <a:moveTo>
                  <a:pt x="1" y="39"/>
                </a:moveTo>
                <a:lnTo>
                  <a:pt x="1" y="37"/>
                </a:lnTo>
                <a:lnTo>
                  <a:pt x="3" y="37"/>
                </a:lnTo>
                <a:lnTo>
                  <a:pt x="5" y="37"/>
                </a:lnTo>
                <a:lnTo>
                  <a:pt x="5" y="39"/>
                </a:lnTo>
                <a:lnTo>
                  <a:pt x="8" y="39"/>
                </a:lnTo>
                <a:lnTo>
                  <a:pt x="8" y="42"/>
                </a:lnTo>
                <a:lnTo>
                  <a:pt x="8" y="49"/>
                </a:lnTo>
                <a:lnTo>
                  <a:pt x="10" y="49"/>
                </a:lnTo>
                <a:lnTo>
                  <a:pt x="10" y="51"/>
                </a:lnTo>
                <a:lnTo>
                  <a:pt x="13" y="51"/>
                </a:lnTo>
                <a:lnTo>
                  <a:pt x="15" y="49"/>
                </a:lnTo>
                <a:lnTo>
                  <a:pt x="17" y="46"/>
                </a:lnTo>
                <a:lnTo>
                  <a:pt x="20" y="46"/>
                </a:lnTo>
                <a:lnTo>
                  <a:pt x="20" y="44"/>
                </a:lnTo>
                <a:lnTo>
                  <a:pt x="25" y="44"/>
                </a:lnTo>
                <a:lnTo>
                  <a:pt x="25" y="42"/>
                </a:lnTo>
                <a:lnTo>
                  <a:pt x="27" y="39"/>
                </a:lnTo>
                <a:lnTo>
                  <a:pt x="27" y="34"/>
                </a:lnTo>
                <a:lnTo>
                  <a:pt x="25" y="34"/>
                </a:lnTo>
                <a:lnTo>
                  <a:pt x="22" y="34"/>
                </a:lnTo>
                <a:lnTo>
                  <a:pt x="20" y="37"/>
                </a:lnTo>
                <a:lnTo>
                  <a:pt x="17" y="37"/>
                </a:lnTo>
                <a:lnTo>
                  <a:pt x="17" y="39"/>
                </a:lnTo>
                <a:lnTo>
                  <a:pt x="15" y="39"/>
                </a:lnTo>
                <a:lnTo>
                  <a:pt x="15" y="37"/>
                </a:lnTo>
                <a:lnTo>
                  <a:pt x="13" y="37"/>
                </a:lnTo>
                <a:lnTo>
                  <a:pt x="13" y="34"/>
                </a:lnTo>
                <a:lnTo>
                  <a:pt x="10" y="34"/>
                </a:lnTo>
                <a:lnTo>
                  <a:pt x="10" y="32"/>
                </a:lnTo>
                <a:lnTo>
                  <a:pt x="8" y="32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3" y="22"/>
                </a:lnTo>
                <a:lnTo>
                  <a:pt x="15" y="22"/>
                </a:lnTo>
                <a:lnTo>
                  <a:pt x="15" y="20"/>
                </a:lnTo>
                <a:lnTo>
                  <a:pt x="17" y="20"/>
                </a:lnTo>
                <a:lnTo>
                  <a:pt x="20" y="17"/>
                </a:lnTo>
                <a:lnTo>
                  <a:pt x="22" y="15"/>
                </a:lnTo>
                <a:lnTo>
                  <a:pt x="25" y="15"/>
                </a:lnTo>
                <a:lnTo>
                  <a:pt x="25" y="13"/>
                </a:lnTo>
                <a:lnTo>
                  <a:pt x="32" y="13"/>
                </a:lnTo>
                <a:lnTo>
                  <a:pt x="32" y="10"/>
                </a:lnTo>
                <a:lnTo>
                  <a:pt x="37" y="10"/>
                </a:lnTo>
                <a:lnTo>
                  <a:pt x="37" y="8"/>
                </a:lnTo>
                <a:lnTo>
                  <a:pt x="39" y="8"/>
                </a:lnTo>
                <a:lnTo>
                  <a:pt x="39" y="5"/>
                </a:lnTo>
                <a:lnTo>
                  <a:pt x="44" y="5"/>
                </a:lnTo>
                <a:lnTo>
                  <a:pt x="46" y="3"/>
                </a:lnTo>
                <a:moveTo>
                  <a:pt x="75" y="3"/>
                </a:moveTo>
                <a:lnTo>
                  <a:pt x="73" y="1"/>
                </a:lnTo>
                <a:lnTo>
                  <a:pt x="73" y="3"/>
                </a:lnTo>
                <a:lnTo>
                  <a:pt x="75" y="1"/>
                </a:lnTo>
                <a:moveTo>
                  <a:pt x="61" y="3"/>
                </a:moveTo>
                <a:lnTo>
                  <a:pt x="65" y="8"/>
                </a:lnTo>
                <a:lnTo>
                  <a:pt x="63" y="3"/>
                </a:lnTo>
                <a:moveTo>
                  <a:pt x="56" y="10"/>
                </a:moveTo>
                <a:lnTo>
                  <a:pt x="54" y="8"/>
                </a:lnTo>
                <a:lnTo>
                  <a:pt x="56" y="13"/>
                </a:lnTo>
                <a:moveTo>
                  <a:pt x="54" y="5"/>
                </a:moveTo>
                <a:lnTo>
                  <a:pt x="58" y="10"/>
                </a:lnTo>
                <a:moveTo>
                  <a:pt x="54" y="3"/>
                </a:moveTo>
                <a:lnTo>
                  <a:pt x="61" y="10"/>
                </a:lnTo>
                <a:lnTo>
                  <a:pt x="56" y="3"/>
                </a:lnTo>
                <a:moveTo>
                  <a:pt x="61" y="8"/>
                </a:moveTo>
                <a:lnTo>
                  <a:pt x="58" y="3"/>
                </a:lnTo>
                <a:lnTo>
                  <a:pt x="63" y="8"/>
                </a:lnTo>
                <a:moveTo>
                  <a:pt x="63" y="3"/>
                </a:moveTo>
                <a:lnTo>
                  <a:pt x="68" y="8"/>
                </a:lnTo>
                <a:moveTo>
                  <a:pt x="68" y="3"/>
                </a:moveTo>
                <a:lnTo>
                  <a:pt x="70" y="5"/>
                </a:lnTo>
                <a:moveTo>
                  <a:pt x="65" y="3"/>
                </a:moveTo>
                <a:lnTo>
                  <a:pt x="70" y="8"/>
                </a:lnTo>
                <a:moveTo>
                  <a:pt x="51" y="3"/>
                </a:moveTo>
                <a:lnTo>
                  <a:pt x="51" y="1"/>
                </a:lnTo>
                <a:moveTo>
                  <a:pt x="46" y="3"/>
                </a:moveTo>
                <a:lnTo>
                  <a:pt x="46" y="1"/>
                </a:lnTo>
                <a:moveTo>
                  <a:pt x="54" y="3"/>
                </a:moveTo>
                <a:lnTo>
                  <a:pt x="56" y="3"/>
                </a:lnTo>
                <a:moveTo>
                  <a:pt x="68" y="1"/>
                </a:moveTo>
                <a:lnTo>
                  <a:pt x="73" y="5"/>
                </a:lnTo>
                <a:lnTo>
                  <a:pt x="70" y="1"/>
                </a:lnTo>
                <a:moveTo>
                  <a:pt x="85" y="3"/>
                </a:moveTo>
                <a:lnTo>
                  <a:pt x="82" y="1"/>
                </a:lnTo>
                <a:moveTo>
                  <a:pt x="99" y="5"/>
                </a:moveTo>
                <a:lnTo>
                  <a:pt x="101" y="5"/>
                </a:lnTo>
                <a:lnTo>
                  <a:pt x="101" y="8"/>
                </a:lnTo>
                <a:moveTo>
                  <a:pt x="94" y="8"/>
                </a:moveTo>
                <a:lnTo>
                  <a:pt x="97" y="8"/>
                </a:lnTo>
                <a:lnTo>
                  <a:pt x="97" y="10"/>
                </a:lnTo>
                <a:lnTo>
                  <a:pt x="92" y="10"/>
                </a:lnTo>
                <a:lnTo>
                  <a:pt x="92" y="8"/>
                </a:lnTo>
                <a:lnTo>
                  <a:pt x="90" y="8"/>
                </a:lnTo>
                <a:lnTo>
                  <a:pt x="90" y="5"/>
                </a:lnTo>
                <a:moveTo>
                  <a:pt x="97" y="8"/>
                </a:moveTo>
                <a:lnTo>
                  <a:pt x="94" y="8"/>
                </a:lnTo>
                <a:moveTo>
                  <a:pt x="90" y="5"/>
                </a:moveTo>
                <a:lnTo>
                  <a:pt x="92" y="10"/>
                </a:lnTo>
                <a:moveTo>
                  <a:pt x="97" y="5"/>
                </a:moveTo>
                <a:lnTo>
                  <a:pt x="97" y="8"/>
                </a:lnTo>
                <a:moveTo>
                  <a:pt x="90" y="5"/>
                </a:moveTo>
                <a:lnTo>
                  <a:pt x="90" y="3"/>
                </a:lnTo>
                <a:lnTo>
                  <a:pt x="87" y="3"/>
                </a:lnTo>
                <a:lnTo>
                  <a:pt x="85" y="3"/>
                </a:lnTo>
                <a:moveTo>
                  <a:pt x="87" y="3"/>
                </a:moveTo>
                <a:lnTo>
                  <a:pt x="87" y="1"/>
                </a:lnTo>
                <a:moveTo>
                  <a:pt x="99" y="5"/>
                </a:moveTo>
                <a:lnTo>
                  <a:pt x="94" y="5"/>
                </a:lnTo>
                <a:moveTo>
                  <a:pt x="99" y="5"/>
                </a:moveTo>
                <a:lnTo>
                  <a:pt x="99" y="3"/>
                </a:lnTo>
                <a:moveTo>
                  <a:pt x="101" y="5"/>
                </a:moveTo>
                <a:lnTo>
                  <a:pt x="97" y="5"/>
                </a:lnTo>
                <a:moveTo>
                  <a:pt x="97" y="8"/>
                </a:moveTo>
                <a:lnTo>
                  <a:pt x="97" y="5"/>
                </a:lnTo>
                <a:moveTo>
                  <a:pt x="90" y="5"/>
                </a:moveTo>
                <a:lnTo>
                  <a:pt x="90" y="3"/>
                </a:lnTo>
                <a:moveTo>
                  <a:pt x="90" y="3"/>
                </a:moveTo>
                <a:lnTo>
                  <a:pt x="94" y="10"/>
                </a:lnTo>
                <a:moveTo>
                  <a:pt x="94" y="5"/>
                </a:moveTo>
                <a:lnTo>
                  <a:pt x="94" y="8"/>
                </a:lnTo>
                <a:moveTo>
                  <a:pt x="92" y="3"/>
                </a:moveTo>
                <a:lnTo>
                  <a:pt x="97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24" name="group 224"/>
          <p:cNvGrpSpPr/>
          <p:nvPr/>
        </p:nvGrpSpPr>
        <p:grpSpPr>
          <a:xfrm rot="21600000">
            <a:off x="7464552" y="4241546"/>
            <a:ext cx="299465" cy="67055"/>
            <a:chOff x="0" y="0"/>
            <a:chExt cx="299465" cy="67055"/>
          </a:xfrm>
        </p:grpSpPr>
        <p:sp>
          <p:nvSpPr>
            <p:cNvPr id="6020" name="path 6020"/>
            <p:cNvSpPr/>
            <p:nvPr/>
          </p:nvSpPr>
          <p:spPr>
            <a:xfrm>
              <a:off x="44958" y="0"/>
              <a:ext cx="254506" cy="67055"/>
            </a:xfrm>
            <a:custGeom>
              <a:avLst/>
              <a:gdLst/>
              <a:ahLst/>
              <a:cxnLst/>
              <a:rect l="0" t="0" r="0" b="0"/>
              <a:pathLst>
                <a:path w="400" h="105">
                  <a:moveTo>
                    <a:pt x="17" y="75"/>
                  </a:moveTo>
                  <a:lnTo>
                    <a:pt x="27" y="94"/>
                  </a:lnTo>
                  <a:lnTo>
                    <a:pt x="20" y="70"/>
                  </a:lnTo>
                  <a:moveTo>
                    <a:pt x="22" y="65"/>
                  </a:moveTo>
                  <a:lnTo>
                    <a:pt x="25" y="73"/>
                  </a:lnTo>
                  <a:lnTo>
                    <a:pt x="32" y="77"/>
                  </a:lnTo>
                  <a:lnTo>
                    <a:pt x="41" y="73"/>
                  </a:lnTo>
                  <a:moveTo>
                    <a:pt x="10" y="82"/>
                  </a:moveTo>
                  <a:lnTo>
                    <a:pt x="27" y="94"/>
                  </a:lnTo>
                  <a:lnTo>
                    <a:pt x="10" y="77"/>
                  </a:lnTo>
                  <a:moveTo>
                    <a:pt x="15" y="75"/>
                  </a:moveTo>
                  <a:lnTo>
                    <a:pt x="27" y="94"/>
                  </a:lnTo>
                  <a:moveTo>
                    <a:pt x="1" y="75"/>
                  </a:moveTo>
                  <a:lnTo>
                    <a:pt x="10" y="77"/>
                  </a:lnTo>
                  <a:lnTo>
                    <a:pt x="17" y="73"/>
                  </a:lnTo>
                  <a:lnTo>
                    <a:pt x="20" y="65"/>
                  </a:lnTo>
                  <a:moveTo>
                    <a:pt x="1" y="3"/>
                  </a:moveTo>
                  <a:lnTo>
                    <a:pt x="10" y="3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3" y="13"/>
                  </a:lnTo>
                  <a:lnTo>
                    <a:pt x="13" y="10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25" y="8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7" y="1"/>
                  </a:lnTo>
                  <a:lnTo>
                    <a:pt x="56" y="8"/>
                  </a:lnTo>
                  <a:lnTo>
                    <a:pt x="61" y="8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8" y="13"/>
                  </a:lnTo>
                  <a:lnTo>
                    <a:pt x="70" y="13"/>
                  </a:lnTo>
                  <a:lnTo>
                    <a:pt x="70" y="15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5" y="20"/>
                  </a:lnTo>
                  <a:lnTo>
                    <a:pt x="73" y="22"/>
                  </a:lnTo>
                  <a:lnTo>
                    <a:pt x="63" y="22"/>
                  </a:lnTo>
                  <a:lnTo>
                    <a:pt x="63" y="25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30"/>
                  </a:lnTo>
                  <a:lnTo>
                    <a:pt x="63" y="32"/>
                  </a:lnTo>
                  <a:lnTo>
                    <a:pt x="65" y="32"/>
                  </a:lnTo>
                  <a:lnTo>
                    <a:pt x="65" y="34"/>
                  </a:lnTo>
                  <a:lnTo>
                    <a:pt x="65" y="37"/>
                  </a:lnTo>
                  <a:lnTo>
                    <a:pt x="68" y="39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3" y="42"/>
                  </a:lnTo>
                  <a:lnTo>
                    <a:pt x="73" y="44"/>
                  </a:lnTo>
                  <a:lnTo>
                    <a:pt x="75" y="44"/>
                  </a:lnTo>
                  <a:lnTo>
                    <a:pt x="77" y="42"/>
                  </a:lnTo>
                  <a:lnTo>
                    <a:pt x="77" y="39"/>
                  </a:lnTo>
                  <a:lnTo>
                    <a:pt x="75" y="39"/>
                  </a:lnTo>
                  <a:lnTo>
                    <a:pt x="75" y="34"/>
                  </a:lnTo>
                  <a:lnTo>
                    <a:pt x="73" y="34"/>
                  </a:lnTo>
                  <a:lnTo>
                    <a:pt x="73" y="30"/>
                  </a:lnTo>
                  <a:lnTo>
                    <a:pt x="75" y="30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80" y="25"/>
                  </a:lnTo>
                  <a:lnTo>
                    <a:pt x="85" y="25"/>
                  </a:lnTo>
                  <a:lnTo>
                    <a:pt x="87" y="27"/>
                  </a:lnTo>
                  <a:lnTo>
                    <a:pt x="87" y="30"/>
                  </a:lnTo>
                  <a:lnTo>
                    <a:pt x="89" y="30"/>
                  </a:lnTo>
                  <a:lnTo>
                    <a:pt x="89" y="32"/>
                  </a:lnTo>
                  <a:lnTo>
                    <a:pt x="92" y="32"/>
                  </a:lnTo>
                  <a:lnTo>
                    <a:pt x="92" y="34"/>
                  </a:lnTo>
                  <a:lnTo>
                    <a:pt x="94" y="37"/>
                  </a:lnTo>
                  <a:lnTo>
                    <a:pt x="94" y="39"/>
                  </a:lnTo>
                  <a:lnTo>
                    <a:pt x="97" y="39"/>
                  </a:lnTo>
                  <a:lnTo>
                    <a:pt x="97" y="42"/>
                  </a:lnTo>
                  <a:lnTo>
                    <a:pt x="99" y="44"/>
                  </a:lnTo>
                  <a:lnTo>
                    <a:pt x="99" y="51"/>
                  </a:lnTo>
                  <a:lnTo>
                    <a:pt x="101" y="51"/>
                  </a:lnTo>
                  <a:lnTo>
                    <a:pt x="101" y="54"/>
                  </a:lnTo>
                  <a:lnTo>
                    <a:pt x="104" y="54"/>
                  </a:lnTo>
                  <a:lnTo>
                    <a:pt x="104" y="56"/>
                  </a:lnTo>
                  <a:lnTo>
                    <a:pt x="106" y="56"/>
                  </a:lnTo>
                  <a:lnTo>
                    <a:pt x="106" y="58"/>
                  </a:lnTo>
                  <a:moveTo>
                    <a:pt x="20" y="3"/>
                  </a:moveTo>
                  <a:lnTo>
                    <a:pt x="22" y="8"/>
                  </a:lnTo>
                  <a:moveTo>
                    <a:pt x="22" y="3"/>
                  </a:moveTo>
                  <a:lnTo>
                    <a:pt x="25" y="5"/>
                  </a:lnTo>
                  <a:moveTo>
                    <a:pt x="20" y="3"/>
                  </a:moveTo>
                  <a:lnTo>
                    <a:pt x="25" y="8"/>
                  </a:lnTo>
                  <a:moveTo>
                    <a:pt x="5" y="3"/>
                  </a:moveTo>
                  <a:lnTo>
                    <a:pt x="5" y="1"/>
                  </a:lnTo>
                  <a:moveTo>
                    <a:pt x="1" y="3"/>
                  </a:moveTo>
                  <a:lnTo>
                    <a:pt x="1" y="1"/>
                  </a:lnTo>
                  <a:moveTo>
                    <a:pt x="8" y="3"/>
                  </a:moveTo>
                  <a:lnTo>
                    <a:pt x="10" y="3"/>
                  </a:lnTo>
                  <a:moveTo>
                    <a:pt x="5" y="94"/>
                  </a:moveTo>
                  <a:lnTo>
                    <a:pt x="10" y="85"/>
                  </a:lnTo>
                  <a:lnTo>
                    <a:pt x="3" y="77"/>
                  </a:lnTo>
                  <a:moveTo>
                    <a:pt x="39" y="87"/>
                  </a:moveTo>
                  <a:lnTo>
                    <a:pt x="27" y="94"/>
                  </a:lnTo>
                  <a:lnTo>
                    <a:pt x="41" y="92"/>
                  </a:lnTo>
                  <a:moveTo>
                    <a:pt x="25" y="94"/>
                  </a:moveTo>
                  <a:lnTo>
                    <a:pt x="27" y="94"/>
                  </a:lnTo>
                  <a:lnTo>
                    <a:pt x="39" y="80"/>
                  </a:lnTo>
                  <a:moveTo>
                    <a:pt x="32" y="77"/>
                  </a:moveTo>
                  <a:lnTo>
                    <a:pt x="27" y="94"/>
                  </a:lnTo>
                  <a:lnTo>
                    <a:pt x="34" y="77"/>
                  </a:lnTo>
                  <a:moveTo>
                    <a:pt x="39" y="82"/>
                  </a:moveTo>
                  <a:lnTo>
                    <a:pt x="27" y="94"/>
                  </a:lnTo>
                  <a:lnTo>
                    <a:pt x="29" y="77"/>
                  </a:lnTo>
                  <a:moveTo>
                    <a:pt x="37" y="75"/>
                  </a:moveTo>
                  <a:lnTo>
                    <a:pt x="27" y="94"/>
                  </a:lnTo>
                  <a:moveTo>
                    <a:pt x="41" y="70"/>
                  </a:moveTo>
                  <a:lnTo>
                    <a:pt x="39" y="85"/>
                  </a:lnTo>
                  <a:lnTo>
                    <a:pt x="49" y="97"/>
                  </a:lnTo>
                  <a:moveTo>
                    <a:pt x="361" y="75"/>
                  </a:moveTo>
                  <a:lnTo>
                    <a:pt x="370" y="94"/>
                  </a:lnTo>
                  <a:lnTo>
                    <a:pt x="363" y="70"/>
                  </a:lnTo>
                  <a:moveTo>
                    <a:pt x="365" y="65"/>
                  </a:moveTo>
                  <a:lnTo>
                    <a:pt x="368" y="73"/>
                  </a:lnTo>
                  <a:lnTo>
                    <a:pt x="375" y="77"/>
                  </a:lnTo>
                  <a:lnTo>
                    <a:pt x="385" y="73"/>
                  </a:lnTo>
                  <a:moveTo>
                    <a:pt x="353" y="82"/>
                  </a:moveTo>
                  <a:lnTo>
                    <a:pt x="370" y="94"/>
                  </a:lnTo>
                  <a:lnTo>
                    <a:pt x="353" y="77"/>
                  </a:lnTo>
                  <a:moveTo>
                    <a:pt x="358" y="75"/>
                  </a:moveTo>
                  <a:lnTo>
                    <a:pt x="370" y="94"/>
                  </a:lnTo>
                  <a:moveTo>
                    <a:pt x="346" y="75"/>
                  </a:moveTo>
                  <a:lnTo>
                    <a:pt x="356" y="77"/>
                  </a:lnTo>
                  <a:lnTo>
                    <a:pt x="363" y="73"/>
                  </a:lnTo>
                  <a:lnTo>
                    <a:pt x="365" y="65"/>
                  </a:lnTo>
                  <a:moveTo>
                    <a:pt x="298" y="39"/>
                  </a:moveTo>
                  <a:lnTo>
                    <a:pt x="298" y="37"/>
                  </a:lnTo>
                  <a:lnTo>
                    <a:pt x="301" y="37"/>
                  </a:lnTo>
                  <a:lnTo>
                    <a:pt x="305" y="37"/>
                  </a:lnTo>
                  <a:lnTo>
                    <a:pt x="305" y="39"/>
                  </a:lnTo>
                  <a:lnTo>
                    <a:pt x="305" y="49"/>
                  </a:lnTo>
                  <a:lnTo>
                    <a:pt x="308" y="49"/>
                  </a:lnTo>
                  <a:lnTo>
                    <a:pt x="310" y="51"/>
                  </a:lnTo>
                  <a:lnTo>
                    <a:pt x="313" y="51"/>
                  </a:lnTo>
                  <a:lnTo>
                    <a:pt x="313" y="49"/>
                  </a:lnTo>
                  <a:lnTo>
                    <a:pt x="315" y="49"/>
                  </a:lnTo>
                  <a:lnTo>
                    <a:pt x="315" y="46"/>
                  </a:lnTo>
                  <a:lnTo>
                    <a:pt x="317" y="46"/>
                  </a:lnTo>
                  <a:lnTo>
                    <a:pt x="320" y="44"/>
                  </a:lnTo>
                  <a:lnTo>
                    <a:pt x="322" y="44"/>
                  </a:lnTo>
                  <a:lnTo>
                    <a:pt x="322" y="42"/>
                  </a:lnTo>
                  <a:lnTo>
                    <a:pt x="325" y="42"/>
                  </a:lnTo>
                  <a:lnTo>
                    <a:pt x="325" y="39"/>
                  </a:lnTo>
                  <a:lnTo>
                    <a:pt x="325" y="34"/>
                  </a:lnTo>
                  <a:lnTo>
                    <a:pt x="322" y="34"/>
                  </a:lnTo>
                  <a:lnTo>
                    <a:pt x="320" y="34"/>
                  </a:lnTo>
                  <a:lnTo>
                    <a:pt x="320" y="37"/>
                  </a:lnTo>
                  <a:lnTo>
                    <a:pt x="315" y="37"/>
                  </a:lnTo>
                  <a:lnTo>
                    <a:pt x="315" y="39"/>
                  </a:lnTo>
                  <a:lnTo>
                    <a:pt x="313" y="39"/>
                  </a:lnTo>
                  <a:lnTo>
                    <a:pt x="313" y="37"/>
                  </a:lnTo>
                  <a:lnTo>
                    <a:pt x="310" y="37"/>
                  </a:lnTo>
                  <a:lnTo>
                    <a:pt x="310" y="34"/>
                  </a:lnTo>
                  <a:lnTo>
                    <a:pt x="308" y="34"/>
                  </a:lnTo>
                  <a:lnTo>
                    <a:pt x="308" y="32"/>
                  </a:lnTo>
                  <a:lnTo>
                    <a:pt x="308" y="30"/>
                  </a:lnTo>
                  <a:lnTo>
                    <a:pt x="305" y="30"/>
                  </a:lnTo>
                  <a:lnTo>
                    <a:pt x="308" y="27"/>
                  </a:lnTo>
                  <a:lnTo>
                    <a:pt x="308" y="25"/>
                  </a:lnTo>
                  <a:lnTo>
                    <a:pt x="310" y="25"/>
                  </a:lnTo>
                  <a:lnTo>
                    <a:pt x="310" y="22"/>
                  </a:lnTo>
                  <a:lnTo>
                    <a:pt x="313" y="22"/>
                  </a:lnTo>
                  <a:lnTo>
                    <a:pt x="315" y="20"/>
                  </a:lnTo>
                  <a:lnTo>
                    <a:pt x="317" y="17"/>
                  </a:lnTo>
                  <a:lnTo>
                    <a:pt x="320" y="17"/>
                  </a:lnTo>
                  <a:lnTo>
                    <a:pt x="320" y="15"/>
                  </a:lnTo>
                  <a:lnTo>
                    <a:pt x="322" y="15"/>
                  </a:lnTo>
                  <a:lnTo>
                    <a:pt x="325" y="13"/>
                  </a:lnTo>
                  <a:lnTo>
                    <a:pt x="329" y="13"/>
                  </a:lnTo>
                  <a:lnTo>
                    <a:pt x="329" y="10"/>
                  </a:lnTo>
                  <a:lnTo>
                    <a:pt x="334" y="10"/>
                  </a:lnTo>
                  <a:lnTo>
                    <a:pt x="337" y="8"/>
                  </a:lnTo>
                  <a:lnTo>
                    <a:pt x="339" y="5"/>
                  </a:lnTo>
                  <a:lnTo>
                    <a:pt x="344" y="5"/>
                  </a:lnTo>
                  <a:lnTo>
                    <a:pt x="344" y="3"/>
                  </a:lnTo>
                  <a:moveTo>
                    <a:pt x="322" y="44"/>
                  </a:moveTo>
                  <a:lnTo>
                    <a:pt x="317" y="37"/>
                  </a:lnTo>
                  <a:lnTo>
                    <a:pt x="322" y="42"/>
                  </a:lnTo>
                  <a:moveTo>
                    <a:pt x="313" y="37"/>
                  </a:moveTo>
                  <a:lnTo>
                    <a:pt x="317" y="46"/>
                  </a:lnTo>
                  <a:lnTo>
                    <a:pt x="305" y="32"/>
                  </a:lnTo>
                  <a:moveTo>
                    <a:pt x="301" y="37"/>
                  </a:moveTo>
                  <a:lnTo>
                    <a:pt x="310" y="51"/>
                  </a:lnTo>
                  <a:lnTo>
                    <a:pt x="301" y="37"/>
                  </a:lnTo>
                  <a:close/>
                  <a:moveTo>
                    <a:pt x="313" y="49"/>
                  </a:moveTo>
                  <a:lnTo>
                    <a:pt x="303" y="34"/>
                  </a:lnTo>
                  <a:lnTo>
                    <a:pt x="315" y="49"/>
                  </a:lnTo>
                  <a:moveTo>
                    <a:pt x="305" y="32"/>
                  </a:moveTo>
                  <a:lnTo>
                    <a:pt x="315" y="46"/>
                  </a:lnTo>
                  <a:moveTo>
                    <a:pt x="315" y="37"/>
                  </a:moveTo>
                  <a:lnTo>
                    <a:pt x="320" y="44"/>
                  </a:lnTo>
                  <a:lnTo>
                    <a:pt x="315" y="39"/>
                  </a:lnTo>
                  <a:moveTo>
                    <a:pt x="373" y="1"/>
                  </a:moveTo>
                  <a:lnTo>
                    <a:pt x="373" y="3"/>
                  </a:lnTo>
                  <a:lnTo>
                    <a:pt x="370" y="1"/>
                  </a:lnTo>
                  <a:moveTo>
                    <a:pt x="370" y="3"/>
                  </a:moveTo>
                  <a:lnTo>
                    <a:pt x="373" y="1"/>
                  </a:lnTo>
                  <a:moveTo>
                    <a:pt x="322" y="34"/>
                  </a:moveTo>
                  <a:lnTo>
                    <a:pt x="325" y="37"/>
                  </a:lnTo>
                  <a:moveTo>
                    <a:pt x="358" y="3"/>
                  </a:moveTo>
                  <a:lnTo>
                    <a:pt x="363" y="8"/>
                  </a:lnTo>
                  <a:moveTo>
                    <a:pt x="361" y="3"/>
                  </a:moveTo>
                  <a:lnTo>
                    <a:pt x="365" y="8"/>
                  </a:lnTo>
                  <a:moveTo>
                    <a:pt x="353" y="10"/>
                  </a:moveTo>
                  <a:lnTo>
                    <a:pt x="351" y="8"/>
                  </a:lnTo>
                  <a:lnTo>
                    <a:pt x="356" y="13"/>
                  </a:lnTo>
                  <a:moveTo>
                    <a:pt x="353" y="5"/>
                  </a:moveTo>
                  <a:lnTo>
                    <a:pt x="356" y="10"/>
                  </a:lnTo>
                  <a:moveTo>
                    <a:pt x="353" y="3"/>
                  </a:moveTo>
                  <a:lnTo>
                    <a:pt x="358" y="10"/>
                  </a:lnTo>
                  <a:lnTo>
                    <a:pt x="353" y="3"/>
                  </a:lnTo>
                  <a:close/>
                  <a:moveTo>
                    <a:pt x="356" y="3"/>
                  </a:moveTo>
                  <a:lnTo>
                    <a:pt x="361" y="8"/>
                  </a:lnTo>
                  <a:lnTo>
                    <a:pt x="358" y="3"/>
                  </a:lnTo>
                  <a:moveTo>
                    <a:pt x="363" y="3"/>
                  </a:moveTo>
                  <a:lnTo>
                    <a:pt x="365" y="8"/>
                  </a:lnTo>
                  <a:moveTo>
                    <a:pt x="365" y="3"/>
                  </a:moveTo>
                  <a:lnTo>
                    <a:pt x="368" y="5"/>
                  </a:lnTo>
                  <a:moveTo>
                    <a:pt x="363" y="3"/>
                  </a:moveTo>
                  <a:lnTo>
                    <a:pt x="368" y="8"/>
                  </a:lnTo>
                  <a:moveTo>
                    <a:pt x="349" y="3"/>
                  </a:moveTo>
                  <a:lnTo>
                    <a:pt x="349" y="1"/>
                  </a:lnTo>
                  <a:moveTo>
                    <a:pt x="344" y="3"/>
                  </a:moveTo>
                  <a:lnTo>
                    <a:pt x="346" y="3"/>
                  </a:lnTo>
                  <a:moveTo>
                    <a:pt x="351" y="3"/>
                  </a:moveTo>
                  <a:lnTo>
                    <a:pt x="353" y="3"/>
                  </a:lnTo>
                  <a:moveTo>
                    <a:pt x="368" y="1"/>
                  </a:moveTo>
                  <a:lnTo>
                    <a:pt x="370" y="5"/>
                  </a:lnTo>
                  <a:lnTo>
                    <a:pt x="368" y="1"/>
                  </a:lnTo>
                  <a:close/>
                  <a:moveTo>
                    <a:pt x="308" y="32"/>
                  </a:moveTo>
                  <a:lnTo>
                    <a:pt x="305" y="30"/>
                  </a:lnTo>
                  <a:moveTo>
                    <a:pt x="303" y="37"/>
                  </a:moveTo>
                  <a:lnTo>
                    <a:pt x="303" y="34"/>
                  </a:lnTo>
                  <a:moveTo>
                    <a:pt x="305" y="30"/>
                  </a:moveTo>
                  <a:lnTo>
                    <a:pt x="308" y="30"/>
                  </a:lnTo>
                  <a:moveTo>
                    <a:pt x="320" y="34"/>
                  </a:moveTo>
                  <a:lnTo>
                    <a:pt x="325" y="39"/>
                  </a:lnTo>
                  <a:lnTo>
                    <a:pt x="322" y="34"/>
                  </a:lnTo>
                  <a:moveTo>
                    <a:pt x="320" y="37"/>
                  </a:moveTo>
                  <a:lnTo>
                    <a:pt x="325" y="42"/>
                  </a:lnTo>
                  <a:moveTo>
                    <a:pt x="298" y="37"/>
                  </a:moveTo>
                  <a:lnTo>
                    <a:pt x="301" y="37"/>
                  </a:lnTo>
                  <a:moveTo>
                    <a:pt x="349" y="94"/>
                  </a:moveTo>
                  <a:lnTo>
                    <a:pt x="353" y="85"/>
                  </a:lnTo>
                  <a:lnTo>
                    <a:pt x="346" y="77"/>
                  </a:lnTo>
                  <a:moveTo>
                    <a:pt x="284" y="97"/>
                  </a:moveTo>
                  <a:lnTo>
                    <a:pt x="289" y="102"/>
                  </a:lnTo>
                  <a:moveTo>
                    <a:pt x="284" y="94"/>
                  </a:moveTo>
                  <a:lnTo>
                    <a:pt x="291" y="104"/>
                  </a:lnTo>
                  <a:moveTo>
                    <a:pt x="284" y="82"/>
                  </a:moveTo>
                  <a:lnTo>
                    <a:pt x="284" y="80"/>
                  </a:lnTo>
                  <a:moveTo>
                    <a:pt x="284" y="80"/>
                  </a:moveTo>
                  <a:lnTo>
                    <a:pt x="289" y="90"/>
                  </a:lnTo>
                  <a:moveTo>
                    <a:pt x="286" y="82"/>
                  </a:moveTo>
                  <a:lnTo>
                    <a:pt x="284" y="82"/>
                  </a:lnTo>
                  <a:moveTo>
                    <a:pt x="289" y="65"/>
                  </a:moveTo>
                  <a:lnTo>
                    <a:pt x="289" y="63"/>
                  </a:lnTo>
                  <a:moveTo>
                    <a:pt x="284" y="82"/>
                  </a:moveTo>
                  <a:lnTo>
                    <a:pt x="291" y="92"/>
                  </a:lnTo>
                  <a:moveTo>
                    <a:pt x="291" y="61"/>
                  </a:moveTo>
                  <a:lnTo>
                    <a:pt x="293" y="63"/>
                  </a:lnTo>
                  <a:lnTo>
                    <a:pt x="289" y="61"/>
                  </a:lnTo>
                  <a:moveTo>
                    <a:pt x="305" y="42"/>
                  </a:moveTo>
                  <a:lnTo>
                    <a:pt x="313" y="49"/>
                  </a:lnTo>
                  <a:moveTo>
                    <a:pt x="289" y="63"/>
                  </a:moveTo>
                  <a:lnTo>
                    <a:pt x="291" y="65"/>
                  </a:lnTo>
                  <a:lnTo>
                    <a:pt x="289" y="61"/>
                  </a:lnTo>
                  <a:moveTo>
                    <a:pt x="382" y="3"/>
                  </a:moveTo>
                  <a:lnTo>
                    <a:pt x="380" y="1"/>
                  </a:lnTo>
                  <a:moveTo>
                    <a:pt x="397" y="5"/>
                  </a:moveTo>
                  <a:lnTo>
                    <a:pt x="399" y="5"/>
                  </a:lnTo>
                  <a:lnTo>
                    <a:pt x="399" y="8"/>
                  </a:lnTo>
                  <a:moveTo>
                    <a:pt x="394" y="8"/>
                  </a:moveTo>
                  <a:lnTo>
                    <a:pt x="394" y="10"/>
                  </a:lnTo>
                  <a:lnTo>
                    <a:pt x="392" y="10"/>
                  </a:lnTo>
                  <a:lnTo>
                    <a:pt x="389" y="10"/>
                  </a:lnTo>
                  <a:lnTo>
                    <a:pt x="389" y="8"/>
                  </a:lnTo>
                  <a:lnTo>
                    <a:pt x="387" y="8"/>
                  </a:lnTo>
                  <a:lnTo>
                    <a:pt x="387" y="5"/>
                  </a:lnTo>
                  <a:moveTo>
                    <a:pt x="394" y="8"/>
                  </a:moveTo>
                  <a:lnTo>
                    <a:pt x="394" y="5"/>
                  </a:lnTo>
                  <a:moveTo>
                    <a:pt x="387" y="5"/>
                  </a:moveTo>
                  <a:lnTo>
                    <a:pt x="389" y="10"/>
                  </a:lnTo>
                  <a:moveTo>
                    <a:pt x="394" y="5"/>
                  </a:moveTo>
                  <a:lnTo>
                    <a:pt x="394" y="8"/>
                  </a:lnTo>
                  <a:moveTo>
                    <a:pt x="387" y="5"/>
                  </a:moveTo>
                  <a:lnTo>
                    <a:pt x="387" y="3"/>
                  </a:lnTo>
                  <a:lnTo>
                    <a:pt x="385" y="3"/>
                  </a:lnTo>
                  <a:moveTo>
                    <a:pt x="382" y="3"/>
                  </a:moveTo>
                  <a:lnTo>
                    <a:pt x="387" y="3"/>
                  </a:lnTo>
                  <a:moveTo>
                    <a:pt x="385" y="3"/>
                  </a:moveTo>
                  <a:lnTo>
                    <a:pt x="385" y="1"/>
                  </a:lnTo>
                  <a:moveTo>
                    <a:pt x="397" y="5"/>
                  </a:moveTo>
                  <a:lnTo>
                    <a:pt x="397" y="3"/>
                  </a:lnTo>
                  <a:moveTo>
                    <a:pt x="394" y="5"/>
                  </a:moveTo>
                  <a:lnTo>
                    <a:pt x="394" y="3"/>
                  </a:lnTo>
                  <a:moveTo>
                    <a:pt x="397" y="5"/>
                  </a:moveTo>
                  <a:lnTo>
                    <a:pt x="399" y="5"/>
                  </a:lnTo>
                  <a:moveTo>
                    <a:pt x="397" y="5"/>
                  </a:moveTo>
                  <a:lnTo>
                    <a:pt x="394" y="5"/>
                  </a:lnTo>
                  <a:moveTo>
                    <a:pt x="394" y="8"/>
                  </a:moveTo>
                  <a:lnTo>
                    <a:pt x="394" y="5"/>
                  </a:lnTo>
                  <a:moveTo>
                    <a:pt x="387" y="5"/>
                  </a:moveTo>
                  <a:lnTo>
                    <a:pt x="387" y="3"/>
                  </a:lnTo>
                  <a:moveTo>
                    <a:pt x="387" y="3"/>
                  </a:moveTo>
                  <a:lnTo>
                    <a:pt x="392" y="10"/>
                  </a:lnTo>
                  <a:moveTo>
                    <a:pt x="392" y="5"/>
                  </a:moveTo>
                  <a:lnTo>
                    <a:pt x="394" y="8"/>
                  </a:lnTo>
                  <a:moveTo>
                    <a:pt x="389" y="3"/>
                  </a:moveTo>
                  <a:lnTo>
                    <a:pt x="394" y="10"/>
                  </a:lnTo>
                  <a:moveTo>
                    <a:pt x="382" y="87"/>
                  </a:moveTo>
                  <a:lnTo>
                    <a:pt x="370" y="94"/>
                  </a:lnTo>
                  <a:lnTo>
                    <a:pt x="385" y="92"/>
                  </a:lnTo>
                  <a:moveTo>
                    <a:pt x="368" y="94"/>
                  </a:moveTo>
                  <a:lnTo>
                    <a:pt x="370" y="94"/>
                  </a:lnTo>
                  <a:lnTo>
                    <a:pt x="382" y="80"/>
                  </a:lnTo>
                  <a:moveTo>
                    <a:pt x="375" y="77"/>
                  </a:moveTo>
                  <a:lnTo>
                    <a:pt x="370" y="94"/>
                  </a:lnTo>
                  <a:lnTo>
                    <a:pt x="377" y="77"/>
                  </a:lnTo>
                  <a:moveTo>
                    <a:pt x="382" y="82"/>
                  </a:moveTo>
                  <a:lnTo>
                    <a:pt x="370" y="94"/>
                  </a:lnTo>
                  <a:lnTo>
                    <a:pt x="373" y="77"/>
                  </a:lnTo>
                  <a:moveTo>
                    <a:pt x="380" y="75"/>
                  </a:moveTo>
                  <a:lnTo>
                    <a:pt x="370" y="94"/>
                  </a:lnTo>
                  <a:moveTo>
                    <a:pt x="385" y="70"/>
                  </a:moveTo>
                  <a:lnTo>
                    <a:pt x="382" y="85"/>
                  </a:lnTo>
                  <a:lnTo>
                    <a:pt x="392" y="9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022" name="path 6022"/>
            <p:cNvSpPr/>
            <p:nvPr/>
          </p:nvSpPr>
          <p:spPr>
            <a:xfrm>
              <a:off x="0" y="11429"/>
              <a:ext cx="224028" cy="13715"/>
            </a:xfrm>
            <a:custGeom>
              <a:avLst/>
              <a:gdLst/>
              <a:ahLst/>
              <a:cxnLst/>
              <a:rect l="0" t="0" r="0" b="0"/>
              <a:pathLst>
                <a:path w="352" h="21">
                  <a:moveTo>
                    <a:pt x="0" y="0"/>
                  </a:moveTo>
                  <a:lnTo>
                    <a:pt x="0" y="21"/>
                  </a:lnTo>
                  <a:lnTo>
                    <a:pt x="273" y="0"/>
                  </a:lnTo>
                  <a:lnTo>
                    <a:pt x="0" y="0"/>
                  </a:lnTo>
                </a:path>
                <a:path w="352" h="21">
                  <a:moveTo>
                    <a:pt x="0" y="21"/>
                  </a:moveTo>
                  <a:lnTo>
                    <a:pt x="273" y="0"/>
                  </a:lnTo>
                  <a:lnTo>
                    <a:pt x="273" y="21"/>
                  </a:lnTo>
                  <a:lnTo>
                    <a:pt x="0" y="21"/>
                  </a:lnTo>
                </a:path>
                <a:path w="352" h="21">
                  <a:moveTo>
                    <a:pt x="307" y="0"/>
                  </a:moveTo>
                  <a:lnTo>
                    <a:pt x="307" y="21"/>
                  </a:lnTo>
                  <a:lnTo>
                    <a:pt x="314" y="0"/>
                  </a:lnTo>
                  <a:lnTo>
                    <a:pt x="307" y="0"/>
                  </a:lnTo>
                </a:path>
                <a:path w="352" h="21">
                  <a:moveTo>
                    <a:pt x="307" y="21"/>
                  </a:moveTo>
                  <a:lnTo>
                    <a:pt x="314" y="0"/>
                  </a:lnTo>
                  <a:lnTo>
                    <a:pt x="314" y="21"/>
                  </a:lnTo>
                  <a:lnTo>
                    <a:pt x="307" y="21"/>
                  </a:lnTo>
                </a:path>
                <a:path w="352" h="21">
                  <a:moveTo>
                    <a:pt x="348" y="0"/>
                  </a:moveTo>
                  <a:lnTo>
                    <a:pt x="348" y="21"/>
                  </a:lnTo>
                  <a:lnTo>
                    <a:pt x="352" y="0"/>
                  </a:lnTo>
                  <a:lnTo>
                    <a:pt x="348" y="0"/>
                  </a:lnTo>
                </a:path>
                <a:path w="352" h="21">
                  <a:moveTo>
                    <a:pt x="348" y="21"/>
                  </a:moveTo>
                  <a:lnTo>
                    <a:pt x="352" y="0"/>
                  </a:lnTo>
                  <a:lnTo>
                    <a:pt x="352" y="21"/>
                  </a:lnTo>
                  <a:lnTo>
                    <a:pt x="348" y="2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024" name="path 6024"/>
          <p:cNvSpPr/>
          <p:nvPr/>
        </p:nvSpPr>
        <p:spPr>
          <a:xfrm>
            <a:off x="7732014" y="4299458"/>
            <a:ext cx="15240" cy="10667"/>
          </a:xfrm>
          <a:custGeom>
            <a:avLst/>
            <a:gdLst/>
            <a:ahLst/>
            <a:cxnLst/>
            <a:rect l="0" t="0" r="0" b="0"/>
            <a:pathLst>
              <a:path w="24" h="16">
                <a:moveTo>
                  <a:pt x="22" y="15"/>
                </a:moveTo>
                <a:lnTo>
                  <a:pt x="20" y="5"/>
                </a:lnTo>
                <a:lnTo>
                  <a:pt x="10" y="1"/>
                </a:lnTo>
                <a:lnTo>
                  <a:pt x="1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26" name="path 6026"/>
          <p:cNvSpPr/>
          <p:nvPr/>
        </p:nvSpPr>
        <p:spPr>
          <a:xfrm>
            <a:off x="6718553" y="4325366"/>
            <a:ext cx="3349752" cy="9143"/>
          </a:xfrm>
          <a:custGeom>
            <a:avLst/>
            <a:gdLst/>
            <a:ahLst/>
            <a:cxnLst/>
            <a:rect l="0" t="0" r="0" b="0"/>
            <a:pathLst>
              <a:path w="5275" h="14">
                <a:moveTo>
                  <a:pt x="1" y="3"/>
                </a:moveTo>
                <a:lnTo>
                  <a:pt x="1275" y="1"/>
                </a:lnTo>
                <a:lnTo>
                  <a:pt x="1354" y="1"/>
                </a:lnTo>
                <a:lnTo>
                  <a:pt x="5274" y="1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28" name="path 6028"/>
          <p:cNvSpPr/>
          <p:nvPr/>
        </p:nvSpPr>
        <p:spPr>
          <a:xfrm>
            <a:off x="6718553" y="4325366"/>
            <a:ext cx="3349752" cy="9143"/>
          </a:xfrm>
          <a:custGeom>
            <a:avLst/>
            <a:gdLst/>
            <a:ahLst/>
            <a:cxnLst/>
            <a:rect l="0" t="0" r="0" b="0"/>
            <a:pathLst>
              <a:path w="5275" h="14">
                <a:moveTo>
                  <a:pt x="1" y="3"/>
                </a:moveTo>
                <a:lnTo>
                  <a:pt x="1275" y="1"/>
                </a:lnTo>
                <a:lnTo>
                  <a:pt x="1354" y="1"/>
                </a:lnTo>
                <a:lnTo>
                  <a:pt x="5274" y="1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30" name="path 6030"/>
          <p:cNvSpPr/>
          <p:nvPr/>
        </p:nvSpPr>
        <p:spPr>
          <a:xfrm>
            <a:off x="7728966" y="4241546"/>
            <a:ext cx="67055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3"/>
                </a:moveTo>
                <a:lnTo>
                  <a:pt x="8" y="3"/>
                </a:lnTo>
                <a:lnTo>
                  <a:pt x="8" y="5"/>
                </a:lnTo>
                <a:lnTo>
                  <a:pt x="5" y="8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0" y="10"/>
                </a:lnTo>
                <a:lnTo>
                  <a:pt x="13" y="10"/>
                </a:lnTo>
                <a:lnTo>
                  <a:pt x="15" y="8"/>
                </a:lnTo>
                <a:lnTo>
                  <a:pt x="22" y="8"/>
                </a:lnTo>
                <a:lnTo>
                  <a:pt x="22" y="5"/>
                </a:lnTo>
                <a:lnTo>
                  <a:pt x="25" y="5"/>
                </a:lnTo>
                <a:lnTo>
                  <a:pt x="25" y="3"/>
                </a:lnTo>
                <a:lnTo>
                  <a:pt x="27" y="3"/>
                </a:lnTo>
                <a:lnTo>
                  <a:pt x="25" y="3"/>
                </a:lnTo>
                <a:lnTo>
                  <a:pt x="25" y="1"/>
                </a:lnTo>
                <a:lnTo>
                  <a:pt x="27" y="1"/>
                </a:lnTo>
                <a:lnTo>
                  <a:pt x="34" y="1"/>
                </a:lnTo>
                <a:lnTo>
                  <a:pt x="53" y="8"/>
                </a:lnTo>
                <a:lnTo>
                  <a:pt x="61" y="8"/>
                </a:lnTo>
                <a:lnTo>
                  <a:pt x="61" y="10"/>
                </a:lnTo>
                <a:lnTo>
                  <a:pt x="63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7"/>
                </a:lnTo>
                <a:lnTo>
                  <a:pt x="65" y="37"/>
                </a:lnTo>
                <a:lnTo>
                  <a:pt x="65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3" y="44"/>
                </a:lnTo>
                <a:lnTo>
                  <a:pt x="75" y="42"/>
                </a:lnTo>
                <a:lnTo>
                  <a:pt x="75" y="39"/>
                </a:lnTo>
                <a:lnTo>
                  <a:pt x="73" y="37"/>
                </a:lnTo>
                <a:lnTo>
                  <a:pt x="73" y="34"/>
                </a:lnTo>
                <a:lnTo>
                  <a:pt x="70" y="34"/>
                </a:lnTo>
                <a:lnTo>
                  <a:pt x="70" y="30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5" y="25"/>
                </a:lnTo>
                <a:lnTo>
                  <a:pt x="77" y="25"/>
                </a:lnTo>
                <a:lnTo>
                  <a:pt x="82" y="25"/>
                </a:lnTo>
                <a:lnTo>
                  <a:pt x="85" y="27"/>
                </a:lnTo>
                <a:lnTo>
                  <a:pt x="87" y="30"/>
                </a:lnTo>
                <a:lnTo>
                  <a:pt x="89" y="32"/>
                </a:lnTo>
                <a:lnTo>
                  <a:pt x="89" y="34"/>
                </a:lnTo>
                <a:lnTo>
                  <a:pt x="92" y="37"/>
                </a:lnTo>
                <a:lnTo>
                  <a:pt x="92" y="39"/>
                </a:lnTo>
                <a:lnTo>
                  <a:pt x="94" y="39"/>
                </a:lnTo>
                <a:lnTo>
                  <a:pt x="94" y="42"/>
                </a:lnTo>
                <a:lnTo>
                  <a:pt x="97" y="42"/>
                </a:lnTo>
                <a:lnTo>
                  <a:pt x="97" y="49"/>
                </a:lnTo>
                <a:lnTo>
                  <a:pt x="99" y="51"/>
                </a:lnTo>
                <a:lnTo>
                  <a:pt x="99" y="54"/>
                </a:lnTo>
                <a:lnTo>
                  <a:pt x="101" y="54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32" name="path 6032"/>
          <p:cNvSpPr/>
          <p:nvPr/>
        </p:nvSpPr>
        <p:spPr>
          <a:xfrm>
            <a:off x="8766047" y="4326889"/>
            <a:ext cx="117347" cy="1523"/>
          </a:xfrm>
          <a:custGeom>
            <a:avLst/>
            <a:gdLst/>
            <a:ahLst/>
            <a:cxnLst/>
            <a:rect l="0" t="0" r="0" b="0"/>
            <a:pathLst>
              <a:path w="184" h="2">
                <a:moveTo>
                  <a:pt x="0" y="1"/>
                </a:moveTo>
                <a:lnTo>
                  <a:pt x="184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34" name="path 6034"/>
          <p:cNvSpPr/>
          <p:nvPr/>
        </p:nvSpPr>
        <p:spPr>
          <a:xfrm>
            <a:off x="5524500" y="4322317"/>
            <a:ext cx="3359658" cy="268986"/>
          </a:xfrm>
          <a:custGeom>
            <a:avLst/>
            <a:gdLst/>
            <a:ahLst/>
            <a:cxnLst/>
            <a:rect l="0" t="0" r="0" b="0"/>
            <a:pathLst>
              <a:path w="5290" h="423">
                <a:moveTo>
                  <a:pt x="5289" y="106"/>
                </a:moveTo>
                <a:lnTo>
                  <a:pt x="5167" y="8"/>
                </a:lnTo>
                <a:moveTo>
                  <a:pt x="5210" y="44"/>
                </a:moveTo>
                <a:lnTo>
                  <a:pt x="5104" y="106"/>
                </a:lnTo>
                <a:moveTo>
                  <a:pt x="5255" y="183"/>
                </a:moveTo>
                <a:lnTo>
                  <a:pt x="5263" y="197"/>
                </a:lnTo>
                <a:lnTo>
                  <a:pt x="5289" y="219"/>
                </a:lnTo>
                <a:lnTo>
                  <a:pt x="5104" y="219"/>
                </a:lnTo>
                <a:moveTo>
                  <a:pt x="5263" y="361"/>
                </a:moveTo>
                <a:lnTo>
                  <a:pt x="5104" y="361"/>
                </a:lnTo>
                <a:moveTo>
                  <a:pt x="5184" y="296"/>
                </a:moveTo>
                <a:lnTo>
                  <a:pt x="5184" y="423"/>
                </a:lnTo>
                <a:moveTo>
                  <a:pt x="120" y="13"/>
                </a:moveTo>
                <a:lnTo>
                  <a:pt x="122" y="13"/>
                </a:lnTo>
                <a:lnTo>
                  <a:pt x="122" y="15"/>
                </a:lnTo>
                <a:lnTo>
                  <a:pt x="122" y="17"/>
                </a:lnTo>
                <a:lnTo>
                  <a:pt x="120" y="17"/>
                </a:lnTo>
                <a:lnTo>
                  <a:pt x="120" y="20"/>
                </a:lnTo>
                <a:lnTo>
                  <a:pt x="117" y="22"/>
                </a:lnTo>
                <a:lnTo>
                  <a:pt x="115" y="25"/>
                </a:lnTo>
                <a:lnTo>
                  <a:pt x="112" y="25"/>
                </a:lnTo>
                <a:lnTo>
                  <a:pt x="110" y="27"/>
                </a:lnTo>
                <a:lnTo>
                  <a:pt x="108" y="30"/>
                </a:lnTo>
                <a:lnTo>
                  <a:pt x="105" y="30"/>
                </a:lnTo>
                <a:lnTo>
                  <a:pt x="105" y="32"/>
                </a:lnTo>
                <a:lnTo>
                  <a:pt x="100" y="32"/>
                </a:lnTo>
                <a:lnTo>
                  <a:pt x="98" y="34"/>
                </a:lnTo>
                <a:lnTo>
                  <a:pt x="93" y="34"/>
                </a:lnTo>
                <a:lnTo>
                  <a:pt x="93" y="37"/>
                </a:lnTo>
                <a:lnTo>
                  <a:pt x="91" y="37"/>
                </a:lnTo>
                <a:lnTo>
                  <a:pt x="91" y="39"/>
                </a:lnTo>
                <a:lnTo>
                  <a:pt x="86" y="39"/>
                </a:lnTo>
                <a:lnTo>
                  <a:pt x="86" y="42"/>
                </a:lnTo>
                <a:lnTo>
                  <a:pt x="74" y="42"/>
                </a:lnTo>
                <a:lnTo>
                  <a:pt x="74" y="39"/>
                </a:lnTo>
                <a:lnTo>
                  <a:pt x="76" y="39"/>
                </a:lnTo>
                <a:lnTo>
                  <a:pt x="76" y="37"/>
                </a:lnTo>
                <a:lnTo>
                  <a:pt x="76" y="34"/>
                </a:lnTo>
                <a:lnTo>
                  <a:pt x="74" y="34"/>
                </a:lnTo>
                <a:lnTo>
                  <a:pt x="69" y="34"/>
                </a:lnTo>
                <a:lnTo>
                  <a:pt x="69" y="37"/>
                </a:lnTo>
                <a:lnTo>
                  <a:pt x="62" y="37"/>
                </a:lnTo>
                <a:lnTo>
                  <a:pt x="60" y="39"/>
                </a:lnTo>
                <a:lnTo>
                  <a:pt x="57" y="39"/>
                </a:lnTo>
                <a:lnTo>
                  <a:pt x="57" y="42"/>
                </a:lnTo>
                <a:lnTo>
                  <a:pt x="57" y="44"/>
                </a:lnTo>
                <a:lnTo>
                  <a:pt x="55" y="44"/>
                </a:lnTo>
                <a:lnTo>
                  <a:pt x="45" y="44"/>
                </a:lnTo>
                <a:lnTo>
                  <a:pt x="43" y="42"/>
                </a:lnTo>
                <a:lnTo>
                  <a:pt x="40" y="42"/>
                </a:lnTo>
                <a:lnTo>
                  <a:pt x="40" y="39"/>
                </a:lnTo>
                <a:lnTo>
                  <a:pt x="40" y="37"/>
                </a:lnTo>
                <a:lnTo>
                  <a:pt x="38" y="37"/>
                </a:lnTo>
                <a:lnTo>
                  <a:pt x="38" y="34"/>
                </a:lnTo>
                <a:lnTo>
                  <a:pt x="35" y="34"/>
                </a:lnTo>
                <a:lnTo>
                  <a:pt x="33" y="34"/>
                </a:lnTo>
                <a:lnTo>
                  <a:pt x="33" y="37"/>
                </a:lnTo>
                <a:lnTo>
                  <a:pt x="35" y="37"/>
                </a:lnTo>
                <a:lnTo>
                  <a:pt x="33" y="39"/>
                </a:lnTo>
                <a:lnTo>
                  <a:pt x="28" y="39"/>
                </a:lnTo>
                <a:lnTo>
                  <a:pt x="26" y="37"/>
                </a:lnTo>
                <a:lnTo>
                  <a:pt x="24" y="37"/>
                </a:lnTo>
                <a:lnTo>
                  <a:pt x="21" y="34"/>
                </a:lnTo>
                <a:lnTo>
                  <a:pt x="19" y="34"/>
                </a:lnTo>
                <a:lnTo>
                  <a:pt x="19" y="32"/>
                </a:lnTo>
                <a:lnTo>
                  <a:pt x="16" y="32"/>
                </a:lnTo>
                <a:lnTo>
                  <a:pt x="14" y="30"/>
                </a:lnTo>
                <a:lnTo>
                  <a:pt x="11" y="27"/>
                </a:lnTo>
                <a:lnTo>
                  <a:pt x="11" y="22"/>
                </a:lnTo>
                <a:lnTo>
                  <a:pt x="14" y="22"/>
                </a:lnTo>
                <a:lnTo>
                  <a:pt x="21" y="22"/>
                </a:lnTo>
                <a:lnTo>
                  <a:pt x="21" y="20"/>
                </a:lnTo>
                <a:lnTo>
                  <a:pt x="24" y="20"/>
                </a:lnTo>
                <a:lnTo>
                  <a:pt x="24" y="17"/>
                </a:lnTo>
                <a:lnTo>
                  <a:pt x="24" y="15"/>
                </a:lnTo>
                <a:moveTo>
                  <a:pt x="2" y="20"/>
                </a:moveTo>
                <a:lnTo>
                  <a:pt x="0" y="20"/>
                </a:lnTo>
                <a:moveTo>
                  <a:pt x="2" y="20"/>
                </a:moveTo>
                <a:lnTo>
                  <a:pt x="4" y="22"/>
                </a:lnTo>
                <a:moveTo>
                  <a:pt x="9" y="17"/>
                </a:moveTo>
                <a:lnTo>
                  <a:pt x="11" y="22"/>
                </a:lnTo>
                <a:moveTo>
                  <a:pt x="14" y="3"/>
                </a:moveTo>
                <a:lnTo>
                  <a:pt x="21" y="10"/>
                </a:lnTo>
                <a:moveTo>
                  <a:pt x="21" y="13"/>
                </a:moveTo>
                <a:lnTo>
                  <a:pt x="24" y="15"/>
                </a:lnTo>
                <a:moveTo>
                  <a:pt x="9" y="17"/>
                </a:moveTo>
                <a:lnTo>
                  <a:pt x="14" y="22"/>
                </a:lnTo>
                <a:moveTo>
                  <a:pt x="11" y="15"/>
                </a:moveTo>
                <a:lnTo>
                  <a:pt x="16" y="22"/>
                </a:lnTo>
                <a:moveTo>
                  <a:pt x="11" y="13"/>
                </a:moveTo>
                <a:lnTo>
                  <a:pt x="19" y="22"/>
                </a:lnTo>
                <a:moveTo>
                  <a:pt x="11" y="15"/>
                </a:moveTo>
                <a:lnTo>
                  <a:pt x="16" y="22"/>
                </a:lnTo>
                <a:moveTo>
                  <a:pt x="4" y="20"/>
                </a:moveTo>
                <a:lnTo>
                  <a:pt x="9" y="25"/>
                </a:lnTo>
                <a:moveTo>
                  <a:pt x="2" y="20"/>
                </a:moveTo>
                <a:lnTo>
                  <a:pt x="2" y="17"/>
                </a:lnTo>
                <a:moveTo>
                  <a:pt x="11" y="27"/>
                </a:moveTo>
                <a:lnTo>
                  <a:pt x="7" y="20"/>
                </a:lnTo>
                <a:lnTo>
                  <a:pt x="11" y="25"/>
                </a:lnTo>
                <a:moveTo>
                  <a:pt x="11" y="30"/>
                </a:moveTo>
                <a:lnTo>
                  <a:pt x="11" y="27"/>
                </a:lnTo>
                <a:moveTo>
                  <a:pt x="463" y="13"/>
                </a:moveTo>
                <a:lnTo>
                  <a:pt x="465" y="13"/>
                </a:lnTo>
                <a:lnTo>
                  <a:pt x="465" y="15"/>
                </a:lnTo>
                <a:lnTo>
                  <a:pt x="465" y="17"/>
                </a:lnTo>
                <a:lnTo>
                  <a:pt x="463" y="17"/>
                </a:lnTo>
                <a:lnTo>
                  <a:pt x="463" y="20"/>
                </a:lnTo>
                <a:lnTo>
                  <a:pt x="460" y="22"/>
                </a:lnTo>
                <a:lnTo>
                  <a:pt x="458" y="25"/>
                </a:lnTo>
                <a:lnTo>
                  <a:pt x="455" y="25"/>
                </a:lnTo>
                <a:lnTo>
                  <a:pt x="455" y="27"/>
                </a:lnTo>
                <a:lnTo>
                  <a:pt x="453" y="27"/>
                </a:lnTo>
                <a:lnTo>
                  <a:pt x="451" y="30"/>
                </a:lnTo>
                <a:lnTo>
                  <a:pt x="448" y="30"/>
                </a:lnTo>
                <a:lnTo>
                  <a:pt x="448" y="32"/>
                </a:lnTo>
                <a:lnTo>
                  <a:pt x="444" y="32"/>
                </a:lnTo>
                <a:lnTo>
                  <a:pt x="444" y="34"/>
                </a:lnTo>
                <a:lnTo>
                  <a:pt x="436" y="34"/>
                </a:lnTo>
                <a:lnTo>
                  <a:pt x="436" y="37"/>
                </a:lnTo>
                <a:lnTo>
                  <a:pt x="434" y="37"/>
                </a:lnTo>
                <a:lnTo>
                  <a:pt x="434" y="39"/>
                </a:lnTo>
                <a:lnTo>
                  <a:pt x="429" y="39"/>
                </a:lnTo>
                <a:lnTo>
                  <a:pt x="429" y="42"/>
                </a:lnTo>
                <a:lnTo>
                  <a:pt x="417" y="42"/>
                </a:lnTo>
                <a:lnTo>
                  <a:pt x="417" y="39"/>
                </a:lnTo>
                <a:lnTo>
                  <a:pt x="420" y="39"/>
                </a:lnTo>
                <a:lnTo>
                  <a:pt x="420" y="37"/>
                </a:lnTo>
                <a:lnTo>
                  <a:pt x="420" y="34"/>
                </a:lnTo>
                <a:lnTo>
                  <a:pt x="417" y="34"/>
                </a:lnTo>
                <a:lnTo>
                  <a:pt x="412" y="34"/>
                </a:lnTo>
                <a:lnTo>
                  <a:pt x="412" y="37"/>
                </a:lnTo>
                <a:lnTo>
                  <a:pt x="405" y="37"/>
                </a:lnTo>
                <a:lnTo>
                  <a:pt x="403" y="39"/>
                </a:lnTo>
                <a:lnTo>
                  <a:pt x="400" y="39"/>
                </a:lnTo>
                <a:lnTo>
                  <a:pt x="400" y="42"/>
                </a:lnTo>
                <a:lnTo>
                  <a:pt x="400" y="44"/>
                </a:lnTo>
                <a:lnTo>
                  <a:pt x="398" y="44"/>
                </a:lnTo>
                <a:lnTo>
                  <a:pt x="388" y="44"/>
                </a:lnTo>
                <a:lnTo>
                  <a:pt x="386" y="42"/>
                </a:lnTo>
                <a:lnTo>
                  <a:pt x="384" y="39"/>
                </a:lnTo>
                <a:lnTo>
                  <a:pt x="384" y="37"/>
                </a:lnTo>
                <a:lnTo>
                  <a:pt x="381" y="34"/>
                </a:lnTo>
                <a:lnTo>
                  <a:pt x="379" y="34"/>
                </a:lnTo>
                <a:lnTo>
                  <a:pt x="379" y="37"/>
                </a:lnTo>
                <a:lnTo>
                  <a:pt x="379" y="39"/>
                </a:lnTo>
                <a:lnTo>
                  <a:pt x="376" y="39"/>
                </a:lnTo>
                <a:lnTo>
                  <a:pt x="371" y="39"/>
                </a:lnTo>
                <a:lnTo>
                  <a:pt x="371" y="37"/>
                </a:lnTo>
                <a:lnTo>
                  <a:pt x="367" y="37"/>
                </a:lnTo>
                <a:lnTo>
                  <a:pt x="364" y="34"/>
                </a:lnTo>
                <a:lnTo>
                  <a:pt x="362" y="34"/>
                </a:lnTo>
                <a:lnTo>
                  <a:pt x="362" y="32"/>
                </a:lnTo>
                <a:lnTo>
                  <a:pt x="360" y="32"/>
                </a:lnTo>
                <a:lnTo>
                  <a:pt x="357" y="30"/>
                </a:lnTo>
                <a:lnTo>
                  <a:pt x="355" y="27"/>
                </a:lnTo>
                <a:lnTo>
                  <a:pt x="355" y="22"/>
                </a:lnTo>
                <a:lnTo>
                  <a:pt x="357" y="22"/>
                </a:lnTo>
                <a:lnTo>
                  <a:pt x="364" y="22"/>
                </a:lnTo>
                <a:lnTo>
                  <a:pt x="364" y="20"/>
                </a:lnTo>
                <a:lnTo>
                  <a:pt x="367" y="20"/>
                </a:lnTo>
                <a:lnTo>
                  <a:pt x="367" y="17"/>
                </a:lnTo>
                <a:lnTo>
                  <a:pt x="367" y="15"/>
                </a:lnTo>
                <a:moveTo>
                  <a:pt x="345" y="20"/>
                </a:moveTo>
                <a:lnTo>
                  <a:pt x="343" y="20"/>
                </a:lnTo>
                <a:moveTo>
                  <a:pt x="355" y="13"/>
                </a:moveTo>
                <a:lnTo>
                  <a:pt x="362" y="22"/>
                </a:lnTo>
                <a:lnTo>
                  <a:pt x="355" y="15"/>
                </a:lnTo>
                <a:moveTo>
                  <a:pt x="348" y="20"/>
                </a:moveTo>
                <a:lnTo>
                  <a:pt x="352" y="25"/>
                </a:lnTo>
                <a:moveTo>
                  <a:pt x="345" y="20"/>
                </a:moveTo>
                <a:lnTo>
                  <a:pt x="345" y="17"/>
                </a:lnTo>
                <a:moveTo>
                  <a:pt x="355" y="27"/>
                </a:moveTo>
                <a:lnTo>
                  <a:pt x="350" y="20"/>
                </a:lnTo>
                <a:lnTo>
                  <a:pt x="355" y="25"/>
                </a:lnTo>
                <a:moveTo>
                  <a:pt x="357" y="30"/>
                </a:moveTo>
                <a:lnTo>
                  <a:pt x="355" y="30"/>
                </a:lnTo>
                <a:lnTo>
                  <a:pt x="355" y="27"/>
                </a:lnTo>
                <a:moveTo>
                  <a:pt x="806" y="13"/>
                </a:moveTo>
                <a:lnTo>
                  <a:pt x="808" y="13"/>
                </a:lnTo>
                <a:lnTo>
                  <a:pt x="808" y="15"/>
                </a:lnTo>
                <a:lnTo>
                  <a:pt x="808" y="17"/>
                </a:lnTo>
                <a:lnTo>
                  <a:pt x="806" y="20"/>
                </a:lnTo>
                <a:lnTo>
                  <a:pt x="806" y="22"/>
                </a:lnTo>
                <a:lnTo>
                  <a:pt x="804" y="22"/>
                </a:lnTo>
                <a:lnTo>
                  <a:pt x="801" y="25"/>
                </a:lnTo>
                <a:lnTo>
                  <a:pt x="799" y="25"/>
                </a:lnTo>
                <a:lnTo>
                  <a:pt x="799" y="27"/>
                </a:lnTo>
                <a:lnTo>
                  <a:pt x="796" y="27"/>
                </a:lnTo>
                <a:lnTo>
                  <a:pt x="794" y="30"/>
                </a:lnTo>
                <a:lnTo>
                  <a:pt x="791" y="30"/>
                </a:lnTo>
                <a:lnTo>
                  <a:pt x="791" y="32"/>
                </a:lnTo>
                <a:lnTo>
                  <a:pt x="787" y="32"/>
                </a:lnTo>
                <a:lnTo>
                  <a:pt x="787" y="34"/>
                </a:lnTo>
                <a:lnTo>
                  <a:pt x="780" y="34"/>
                </a:lnTo>
                <a:lnTo>
                  <a:pt x="780" y="37"/>
                </a:lnTo>
                <a:lnTo>
                  <a:pt x="777" y="37"/>
                </a:lnTo>
                <a:lnTo>
                  <a:pt x="777" y="39"/>
                </a:lnTo>
                <a:lnTo>
                  <a:pt x="772" y="39"/>
                </a:lnTo>
                <a:lnTo>
                  <a:pt x="772" y="42"/>
                </a:lnTo>
                <a:lnTo>
                  <a:pt x="760" y="42"/>
                </a:lnTo>
                <a:lnTo>
                  <a:pt x="763" y="39"/>
                </a:lnTo>
                <a:lnTo>
                  <a:pt x="763" y="37"/>
                </a:lnTo>
                <a:lnTo>
                  <a:pt x="765" y="37"/>
                </a:lnTo>
                <a:lnTo>
                  <a:pt x="765" y="34"/>
                </a:lnTo>
                <a:lnTo>
                  <a:pt x="763" y="34"/>
                </a:lnTo>
                <a:lnTo>
                  <a:pt x="755" y="34"/>
                </a:lnTo>
                <a:lnTo>
                  <a:pt x="755" y="37"/>
                </a:lnTo>
                <a:lnTo>
                  <a:pt x="748" y="37"/>
                </a:lnTo>
                <a:lnTo>
                  <a:pt x="746" y="39"/>
                </a:lnTo>
                <a:lnTo>
                  <a:pt x="744" y="39"/>
                </a:lnTo>
                <a:lnTo>
                  <a:pt x="744" y="42"/>
                </a:lnTo>
                <a:lnTo>
                  <a:pt x="744" y="44"/>
                </a:lnTo>
                <a:lnTo>
                  <a:pt x="741" y="44"/>
                </a:lnTo>
                <a:lnTo>
                  <a:pt x="731" y="44"/>
                </a:lnTo>
                <a:lnTo>
                  <a:pt x="731" y="42"/>
                </a:lnTo>
                <a:lnTo>
                  <a:pt x="729" y="42"/>
                </a:lnTo>
                <a:lnTo>
                  <a:pt x="727" y="39"/>
                </a:lnTo>
                <a:lnTo>
                  <a:pt x="727" y="34"/>
                </a:lnTo>
                <a:lnTo>
                  <a:pt x="724" y="34"/>
                </a:lnTo>
                <a:lnTo>
                  <a:pt x="722" y="34"/>
                </a:lnTo>
                <a:lnTo>
                  <a:pt x="722" y="37"/>
                </a:lnTo>
                <a:lnTo>
                  <a:pt x="722" y="39"/>
                </a:lnTo>
                <a:lnTo>
                  <a:pt x="720" y="39"/>
                </a:lnTo>
                <a:lnTo>
                  <a:pt x="715" y="39"/>
                </a:lnTo>
                <a:lnTo>
                  <a:pt x="715" y="37"/>
                </a:lnTo>
                <a:lnTo>
                  <a:pt x="710" y="37"/>
                </a:lnTo>
                <a:lnTo>
                  <a:pt x="710" y="34"/>
                </a:lnTo>
                <a:lnTo>
                  <a:pt x="705" y="34"/>
                </a:lnTo>
                <a:lnTo>
                  <a:pt x="705" y="32"/>
                </a:lnTo>
                <a:lnTo>
                  <a:pt x="703" y="32"/>
                </a:lnTo>
                <a:lnTo>
                  <a:pt x="700" y="30"/>
                </a:lnTo>
                <a:lnTo>
                  <a:pt x="698" y="27"/>
                </a:lnTo>
                <a:lnTo>
                  <a:pt x="698" y="22"/>
                </a:lnTo>
                <a:lnTo>
                  <a:pt x="700" y="22"/>
                </a:lnTo>
                <a:lnTo>
                  <a:pt x="708" y="22"/>
                </a:lnTo>
                <a:lnTo>
                  <a:pt x="708" y="20"/>
                </a:lnTo>
                <a:lnTo>
                  <a:pt x="710" y="20"/>
                </a:lnTo>
                <a:lnTo>
                  <a:pt x="710" y="17"/>
                </a:lnTo>
                <a:lnTo>
                  <a:pt x="710" y="15"/>
                </a:lnTo>
                <a:moveTo>
                  <a:pt x="688" y="20"/>
                </a:moveTo>
                <a:lnTo>
                  <a:pt x="686" y="20"/>
                </a:lnTo>
                <a:moveTo>
                  <a:pt x="698" y="13"/>
                </a:moveTo>
                <a:lnTo>
                  <a:pt x="705" y="22"/>
                </a:lnTo>
                <a:lnTo>
                  <a:pt x="698" y="15"/>
                </a:lnTo>
                <a:moveTo>
                  <a:pt x="691" y="20"/>
                </a:moveTo>
                <a:lnTo>
                  <a:pt x="695" y="25"/>
                </a:lnTo>
                <a:moveTo>
                  <a:pt x="688" y="20"/>
                </a:moveTo>
                <a:lnTo>
                  <a:pt x="688" y="17"/>
                </a:lnTo>
                <a:moveTo>
                  <a:pt x="698" y="27"/>
                </a:moveTo>
                <a:lnTo>
                  <a:pt x="693" y="20"/>
                </a:lnTo>
                <a:lnTo>
                  <a:pt x="698" y="25"/>
                </a:lnTo>
                <a:moveTo>
                  <a:pt x="700" y="30"/>
                </a:moveTo>
                <a:lnTo>
                  <a:pt x="698" y="30"/>
                </a:lnTo>
                <a:lnTo>
                  <a:pt x="698" y="27"/>
                </a:lnTo>
                <a:moveTo>
                  <a:pt x="1149" y="13"/>
                </a:moveTo>
                <a:lnTo>
                  <a:pt x="1151" y="13"/>
                </a:lnTo>
                <a:lnTo>
                  <a:pt x="1151" y="15"/>
                </a:lnTo>
                <a:lnTo>
                  <a:pt x="1151" y="20"/>
                </a:lnTo>
                <a:lnTo>
                  <a:pt x="1149" y="20"/>
                </a:lnTo>
                <a:lnTo>
                  <a:pt x="1149" y="22"/>
                </a:lnTo>
                <a:lnTo>
                  <a:pt x="1147" y="22"/>
                </a:lnTo>
                <a:lnTo>
                  <a:pt x="1147" y="25"/>
                </a:lnTo>
                <a:lnTo>
                  <a:pt x="1144" y="25"/>
                </a:lnTo>
                <a:lnTo>
                  <a:pt x="1142" y="25"/>
                </a:lnTo>
                <a:lnTo>
                  <a:pt x="1142" y="27"/>
                </a:lnTo>
                <a:lnTo>
                  <a:pt x="1140" y="27"/>
                </a:lnTo>
                <a:lnTo>
                  <a:pt x="1137" y="30"/>
                </a:lnTo>
                <a:lnTo>
                  <a:pt x="1135" y="32"/>
                </a:lnTo>
                <a:lnTo>
                  <a:pt x="1130" y="32"/>
                </a:lnTo>
                <a:lnTo>
                  <a:pt x="1130" y="34"/>
                </a:lnTo>
                <a:lnTo>
                  <a:pt x="1123" y="34"/>
                </a:lnTo>
                <a:lnTo>
                  <a:pt x="1123" y="37"/>
                </a:lnTo>
                <a:lnTo>
                  <a:pt x="1120" y="37"/>
                </a:lnTo>
                <a:lnTo>
                  <a:pt x="1120" y="39"/>
                </a:lnTo>
                <a:lnTo>
                  <a:pt x="1115" y="39"/>
                </a:lnTo>
                <a:lnTo>
                  <a:pt x="1115" y="42"/>
                </a:lnTo>
                <a:lnTo>
                  <a:pt x="1104" y="42"/>
                </a:lnTo>
                <a:lnTo>
                  <a:pt x="1106" y="42"/>
                </a:lnTo>
                <a:lnTo>
                  <a:pt x="1106" y="37"/>
                </a:lnTo>
                <a:lnTo>
                  <a:pt x="1108" y="37"/>
                </a:lnTo>
                <a:lnTo>
                  <a:pt x="1108" y="34"/>
                </a:lnTo>
                <a:lnTo>
                  <a:pt x="1106" y="34"/>
                </a:lnTo>
                <a:lnTo>
                  <a:pt x="1099" y="34"/>
                </a:lnTo>
                <a:lnTo>
                  <a:pt x="1099" y="37"/>
                </a:lnTo>
                <a:lnTo>
                  <a:pt x="1091" y="37"/>
                </a:lnTo>
                <a:lnTo>
                  <a:pt x="1091" y="39"/>
                </a:lnTo>
                <a:lnTo>
                  <a:pt x="1087" y="39"/>
                </a:lnTo>
                <a:lnTo>
                  <a:pt x="1087" y="42"/>
                </a:lnTo>
                <a:lnTo>
                  <a:pt x="1087" y="44"/>
                </a:lnTo>
                <a:lnTo>
                  <a:pt x="1084" y="44"/>
                </a:lnTo>
                <a:lnTo>
                  <a:pt x="1075" y="44"/>
                </a:lnTo>
                <a:lnTo>
                  <a:pt x="1075" y="42"/>
                </a:lnTo>
                <a:lnTo>
                  <a:pt x="1072" y="42"/>
                </a:lnTo>
                <a:lnTo>
                  <a:pt x="1072" y="39"/>
                </a:lnTo>
                <a:lnTo>
                  <a:pt x="1070" y="39"/>
                </a:lnTo>
                <a:lnTo>
                  <a:pt x="1070" y="37"/>
                </a:lnTo>
                <a:lnTo>
                  <a:pt x="1070" y="34"/>
                </a:lnTo>
                <a:lnTo>
                  <a:pt x="1068" y="34"/>
                </a:lnTo>
                <a:lnTo>
                  <a:pt x="1065" y="34"/>
                </a:lnTo>
                <a:lnTo>
                  <a:pt x="1065" y="37"/>
                </a:lnTo>
                <a:lnTo>
                  <a:pt x="1065" y="39"/>
                </a:lnTo>
                <a:lnTo>
                  <a:pt x="1063" y="39"/>
                </a:lnTo>
                <a:lnTo>
                  <a:pt x="1058" y="39"/>
                </a:lnTo>
                <a:lnTo>
                  <a:pt x="1058" y="37"/>
                </a:lnTo>
                <a:lnTo>
                  <a:pt x="1053" y="37"/>
                </a:lnTo>
                <a:lnTo>
                  <a:pt x="1053" y="34"/>
                </a:lnTo>
                <a:lnTo>
                  <a:pt x="1048" y="34"/>
                </a:lnTo>
                <a:lnTo>
                  <a:pt x="1048" y="32"/>
                </a:lnTo>
                <a:lnTo>
                  <a:pt x="1046" y="32"/>
                </a:lnTo>
                <a:lnTo>
                  <a:pt x="1046" y="30"/>
                </a:lnTo>
                <a:lnTo>
                  <a:pt x="1044" y="30"/>
                </a:lnTo>
                <a:lnTo>
                  <a:pt x="1041" y="27"/>
                </a:lnTo>
                <a:lnTo>
                  <a:pt x="1041" y="22"/>
                </a:lnTo>
                <a:lnTo>
                  <a:pt x="1044" y="22"/>
                </a:lnTo>
                <a:lnTo>
                  <a:pt x="1051" y="22"/>
                </a:lnTo>
                <a:lnTo>
                  <a:pt x="1053" y="20"/>
                </a:lnTo>
                <a:lnTo>
                  <a:pt x="1053" y="17"/>
                </a:lnTo>
                <a:lnTo>
                  <a:pt x="1055" y="17"/>
                </a:lnTo>
                <a:lnTo>
                  <a:pt x="1055" y="15"/>
                </a:lnTo>
                <a:lnTo>
                  <a:pt x="1053" y="15"/>
                </a:lnTo>
                <a:moveTo>
                  <a:pt x="1031" y="20"/>
                </a:moveTo>
                <a:lnTo>
                  <a:pt x="1031" y="17"/>
                </a:lnTo>
                <a:moveTo>
                  <a:pt x="1034" y="20"/>
                </a:moveTo>
                <a:lnTo>
                  <a:pt x="1034" y="22"/>
                </a:lnTo>
                <a:moveTo>
                  <a:pt x="1039" y="17"/>
                </a:moveTo>
                <a:lnTo>
                  <a:pt x="1041" y="22"/>
                </a:lnTo>
                <a:moveTo>
                  <a:pt x="1044" y="3"/>
                </a:moveTo>
                <a:lnTo>
                  <a:pt x="1051" y="10"/>
                </a:lnTo>
                <a:moveTo>
                  <a:pt x="1051" y="13"/>
                </a:moveTo>
                <a:lnTo>
                  <a:pt x="1055" y="15"/>
                </a:lnTo>
                <a:moveTo>
                  <a:pt x="1041" y="17"/>
                </a:moveTo>
                <a:lnTo>
                  <a:pt x="1044" y="22"/>
                </a:lnTo>
                <a:moveTo>
                  <a:pt x="1041" y="15"/>
                </a:moveTo>
                <a:lnTo>
                  <a:pt x="1046" y="22"/>
                </a:lnTo>
                <a:moveTo>
                  <a:pt x="1041" y="13"/>
                </a:moveTo>
                <a:lnTo>
                  <a:pt x="1051" y="22"/>
                </a:lnTo>
                <a:moveTo>
                  <a:pt x="1041" y="15"/>
                </a:moveTo>
                <a:lnTo>
                  <a:pt x="1048" y="22"/>
                </a:lnTo>
                <a:moveTo>
                  <a:pt x="1034" y="20"/>
                </a:moveTo>
                <a:lnTo>
                  <a:pt x="1039" y="25"/>
                </a:lnTo>
                <a:moveTo>
                  <a:pt x="1031" y="20"/>
                </a:moveTo>
                <a:lnTo>
                  <a:pt x="1034" y="20"/>
                </a:lnTo>
                <a:moveTo>
                  <a:pt x="1041" y="27"/>
                </a:moveTo>
                <a:lnTo>
                  <a:pt x="1036" y="20"/>
                </a:lnTo>
                <a:lnTo>
                  <a:pt x="1041" y="25"/>
                </a:lnTo>
                <a:moveTo>
                  <a:pt x="1044" y="30"/>
                </a:moveTo>
                <a:lnTo>
                  <a:pt x="1041" y="30"/>
                </a:lnTo>
                <a:lnTo>
                  <a:pt x="1041" y="27"/>
                </a:lnTo>
                <a:moveTo>
                  <a:pt x="1495" y="13"/>
                </a:moveTo>
                <a:lnTo>
                  <a:pt x="1495" y="20"/>
                </a:lnTo>
                <a:lnTo>
                  <a:pt x="1492" y="20"/>
                </a:lnTo>
                <a:lnTo>
                  <a:pt x="1492" y="22"/>
                </a:lnTo>
                <a:lnTo>
                  <a:pt x="1490" y="22"/>
                </a:lnTo>
                <a:lnTo>
                  <a:pt x="1490" y="25"/>
                </a:lnTo>
                <a:lnTo>
                  <a:pt x="1488" y="25"/>
                </a:lnTo>
                <a:lnTo>
                  <a:pt x="1485" y="25"/>
                </a:lnTo>
                <a:lnTo>
                  <a:pt x="1485" y="27"/>
                </a:lnTo>
                <a:lnTo>
                  <a:pt x="1483" y="27"/>
                </a:lnTo>
                <a:lnTo>
                  <a:pt x="1483" y="30"/>
                </a:lnTo>
                <a:lnTo>
                  <a:pt x="1480" y="30"/>
                </a:lnTo>
                <a:lnTo>
                  <a:pt x="1478" y="32"/>
                </a:lnTo>
                <a:lnTo>
                  <a:pt x="1473" y="32"/>
                </a:lnTo>
                <a:lnTo>
                  <a:pt x="1473" y="34"/>
                </a:lnTo>
                <a:lnTo>
                  <a:pt x="1466" y="34"/>
                </a:lnTo>
                <a:lnTo>
                  <a:pt x="1466" y="37"/>
                </a:lnTo>
                <a:lnTo>
                  <a:pt x="1464" y="37"/>
                </a:lnTo>
                <a:lnTo>
                  <a:pt x="1464" y="39"/>
                </a:lnTo>
                <a:lnTo>
                  <a:pt x="1459" y="39"/>
                </a:lnTo>
                <a:lnTo>
                  <a:pt x="1459" y="42"/>
                </a:lnTo>
                <a:lnTo>
                  <a:pt x="1449" y="42"/>
                </a:lnTo>
                <a:lnTo>
                  <a:pt x="1449" y="39"/>
                </a:lnTo>
                <a:lnTo>
                  <a:pt x="1449" y="37"/>
                </a:lnTo>
                <a:lnTo>
                  <a:pt x="1451" y="37"/>
                </a:lnTo>
                <a:lnTo>
                  <a:pt x="1451" y="34"/>
                </a:lnTo>
                <a:lnTo>
                  <a:pt x="1449" y="34"/>
                </a:lnTo>
                <a:lnTo>
                  <a:pt x="1442" y="34"/>
                </a:lnTo>
                <a:lnTo>
                  <a:pt x="1442" y="37"/>
                </a:lnTo>
                <a:lnTo>
                  <a:pt x="1435" y="37"/>
                </a:lnTo>
                <a:lnTo>
                  <a:pt x="1435" y="39"/>
                </a:lnTo>
                <a:lnTo>
                  <a:pt x="1430" y="39"/>
                </a:lnTo>
                <a:lnTo>
                  <a:pt x="1430" y="42"/>
                </a:lnTo>
                <a:lnTo>
                  <a:pt x="1430" y="44"/>
                </a:lnTo>
                <a:lnTo>
                  <a:pt x="1428" y="44"/>
                </a:lnTo>
                <a:lnTo>
                  <a:pt x="1420" y="44"/>
                </a:lnTo>
                <a:lnTo>
                  <a:pt x="1418" y="42"/>
                </a:lnTo>
                <a:lnTo>
                  <a:pt x="1415" y="42"/>
                </a:lnTo>
                <a:lnTo>
                  <a:pt x="1415" y="39"/>
                </a:lnTo>
                <a:lnTo>
                  <a:pt x="1413" y="39"/>
                </a:lnTo>
                <a:lnTo>
                  <a:pt x="1413" y="37"/>
                </a:lnTo>
                <a:lnTo>
                  <a:pt x="1413" y="34"/>
                </a:lnTo>
                <a:lnTo>
                  <a:pt x="1411" y="34"/>
                </a:lnTo>
                <a:lnTo>
                  <a:pt x="1408" y="34"/>
                </a:lnTo>
                <a:lnTo>
                  <a:pt x="1408" y="37"/>
                </a:lnTo>
                <a:lnTo>
                  <a:pt x="1408" y="39"/>
                </a:lnTo>
                <a:lnTo>
                  <a:pt x="1406" y="39"/>
                </a:lnTo>
                <a:lnTo>
                  <a:pt x="1401" y="39"/>
                </a:lnTo>
                <a:lnTo>
                  <a:pt x="1401" y="37"/>
                </a:lnTo>
                <a:lnTo>
                  <a:pt x="1396" y="37"/>
                </a:lnTo>
                <a:lnTo>
                  <a:pt x="1396" y="34"/>
                </a:lnTo>
                <a:lnTo>
                  <a:pt x="1391" y="34"/>
                </a:lnTo>
                <a:lnTo>
                  <a:pt x="1391" y="32"/>
                </a:lnTo>
                <a:lnTo>
                  <a:pt x="1389" y="32"/>
                </a:lnTo>
                <a:lnTo>
                  <a:pt x="1389" y="30"/>
                </a:lnTo>
                <a:lnTo>
                  <a:pt x="1387" y="30"/>
                </a:lnTo>
                <a:lnTo>
                  <a:pt x="1384" y="27"/>
                </a:lnTo>
                <a:lnTo>
                  <a:pt x="1384" y="22"/>
                </a:lnTo>
                <a:lnTo>
                  <a:pt x="1387" y="22"/>
                </a:lnTo>
                <a:lnTo>
                  <a:pt x="1394" y="22"/>
                </a:lnTo>
                <a:lnTo>
                  <a:pt x="1396" y="20"/>
                </a:lnTo>
                <a:lnTo>
                  <a:pt x="1396" y="17"/>
                </a:lnTo>
                <a:lnTo>
                  <a:pt x="1399" y="17"/>
                </a:lnTo>
                <a:lnTo>
                  <a:pt x="1399" y="15"/>
                </a:lnTo>
                <a:lnTo>
                  <a:pt x="1396" y="15"/>
                </a:lnTo>
                <a:moveTo>
                  <a:pt x="1375" y="20"/>
                </a:moveTo>
                <a:lnTo>
                  <a:pt x="1375" y="17"/>
                </a:lnTo>
                <a:moveTo>
                  <a:pt x="1377" y="20"/>
                </a:moveTo>
                <a:lnTo>
                  <a:pt x="1377" y="22"/>
                </a:lnTo>
                <a:moveTo>
                  <a:pt x="1382" y="17"/>
                </a:moveTo>
                <a:lnTo>
                  <a:pt x="1384" y="22"/>
                </a:lnTo>
                <a:moveTo>
                  <a:pt x="1387" y="3"/>
                </a:moveTo>
                <a:lnTo>
                  <a:pt x="1394" y="10"/>
                </a:lnTo>
                <a:moveTo>
                  <a:pt x="1394" y="13"/>
                </a:moveTo>
                <a:lnTo>
                  <a:pt x="1399" y="15"/>
                </a:lnTo>
                <a:moveTo>
                  <a:pt x="1384" y="17"/>
                </a:moveTo>
                <a:lnTo>
                  <a:pt x="1387" y="22"/>
                </a:lnTo>
                <a:moveTo>
                  <a:pt x="1384" y="15"/>
                </a:moveTo>
                <a:lnTo>
                  <a:pt x="1389" y="22"/>
                </a:lnTo>
                <a:moveTo>
                  <a:pt x="1387" y="13"/>
                </a:moveTo>
                <a:lnTo>
                  <a:pt x="1394" y="22"/>
                </a:lnTo>
                <a:moveTo>
                  <a:pt x="1387" y="15"/>
                </a:moveTo>
                <a:lnTo>
                  <a:pt x="1391" y="22"/>
                </a:lnTo>
                <a:moveTo>
                  <a:pt x="1380" y="20"/>
                </a:moveTo>
                <a:lnTo>
                  <a:pt x="1382" y="25"/>
                </a:lnTo>
                <a:moveTo>
                  <a:pt x="1375" y="20"/>
                </a:moveTo>
                <a:lnTo>
                  <a:pt x="1377" y="20"/>
                </a:lnTo>
                <a:moveTo>
                  <a:pt x="1384" y="27"/>
                </a:moveTo>
                <a:lnTo>
                  <a:pt x="1380" y="20"/>
                </a:lnTo>
                <a:lnTo>
                  <a:pt x="1384" y="25"/>
                </a:lnTo>
                <a:moveTo>
                  <a:pt x="1387" y="30"/>
                </a:moveTo>
                <a:lnTo>
                  <a:pt x="1384" y="30"/>
                </a:lnTo>
                <a:lnTo>
                  <a:pt x="1384" y="27"/>
                </a:lnTo>
                <a:moveTo>
                  <a:pt x="1838" y="13"/>
                </a:moveTo>
                <a:lnTo>
                  <a:pt x="1838" y="20"/>
                </a:lnTo>
                <a:lnTo>
                  <a:pt x="1835" y="20"/>
                </a:lnTo>
                <a:lnTo>
                  <a:pt x="1835" y="22"/>
                </a:lnTo>
                <a:lnTo>
                  <a:pt x="1833" y="22"/>
                </a:lnTo>
                <a:lnTo>
                  <a:pt x="1833" y="25"/>
                </a:lnTo>
                <a:lnTo>
                  <a:pt x="1831" y="25"/>
                </a:lnTo>
                <a:lnTo>
                  <a:pt x="1828" y="25"/>
                </a:lnTo>
                <a:lnTo>
                  <a:pt x="1828" y="27"/>
                </a:lnTo>
                <a:lnTo>
                  <a:pt x="1826" y="27"/>
                </a:lnTo>
                <a:lnTo>
                  <a:pt x="1826" y="30"/>
                </a:lnTo>
                <a:lnTo>
                  <a:pt x="1824" y="30"/>
                </a:lnTo>
                <a:lnTo>
                  <a:pt x="1821" y="32"/>
                </a:lnTo>
                <a:lnTo>
                  <a:pt x="1816" y="32"/>
                </a:lnTo>
                <a:lnTo>
                  <a:pt x="1816" y="34"/>
                </a:lnTo>
                <a:lnTo>
                  <a:pt x="1811" y="34"/>
                </a:lnTo>
                <a:lnTo>
                  <a:pt x="1809" y="37"/>
                </a:lnTo>
                <a:lnTo>
                  <a:pt x="1807" y="39"/>
                </a:lnTo>
                <a:lnTo>
                  <a:pt x="1804" y="39"/>
                </a:lnTo>
                <a:lnTo>
                  <a:pt x="1802" y="42"/>
                </a:lnTo>
                <a:lnTo>
                  <a:pt x="1792" y="42"/>
                </a:lnTo>
                <a:lnTo>
                  <a:pt x="1792" y="39"/>
                </a:lnTo>
                <a:lnTo>
                  <a:pt x="1795" y="37"/>
                </a:lnTo>
                <a:lnTo>
                  <a:pt x="1795" y="34"/>
                </a:lnTo>
                <a:lnTo>
                  <a:pt x="1792" y="34"/>
                </a:lnTo>
                <a:lnTo>
                  <a:pt x="1788" y="34"/>
                </a:lnTo>
                <a:lnTo>
                  <a:pt x="1785" y="37"/>
                </a:lnTo>
                <a:lnTo>
                  <a:pt x="1778" y="37"/>
                </a:lnTo>
                <a:lnTo>
                  <a:pt x="1778" y="39"/>
                </a:lnTo>
                <a:lnTo>
                  <a:pt x="1775" y="39"/>
                </a:lnTo>
                <a:lnTo>
                  <a:pt x="1773" y="42"/>
                </a:lnTo>
                <a:lnTo>
                  <a:pt x="1773" y="44"/>
                </a:lnTo>
                <a:lnTo>
                  <a:pt x="1771" y="44"/>
                </a:lnTo>
                <a:lnTo>
                  <a:pt x="1764" y="44"/>
                </a:lnTo>
                <a:lnTo>
                  <a:pt x="1761" y="42"/>
                </a:lnTo>
                <a:lnTo>
                  <a:pt x="1759" y="42"/>
                </a:lnTo>
                <a:lnTo>
                  <a:pt x="1759" y="39"/>
                </a:lnTo>
                <a:lnTo>
                  <a:pt x="1759" y="37"/>
                </a:lnTo>
                <a:lnTo>
                  <a:pt x="1756" y="37"/>
                </a:lnTo>
                <a:lnTo>
                  <a:pt x="1756" y="34"/>
                </a:lnTo>
                <a:lnTo>
                  <a:pt x="1754" y="34"/>
                </a:lnTo>
                <a:lnTo>
                  <a:pt x="1751" y="34"/>
                </a:lnTo>
                <a:lnTo>
                  <a:pt x="1751" y="37"/>
                </a:lnTo>
                <a:lnTo>
                  <a:pt x="1751" y="39"/>
                </a:lnTo>
                <a:lnTo>
                  <a:pt x="1749" y="39"/>
                </a:lnTo>
                <a:lnTo>
                  <a:pt x="1744" y="39"/>
                </a:lnTo>
                <a:lnTo>
                  <a:pt x="1744" y="37"/>
                </a:lnTo>
                <a:lnTo>
                  <a:pt x="1740" y="37"/>
                </a:lnTo>
                <a:lnTo>
                  <a:pt x="1740" y="34"/>
                </a:lnTo>
                <a:lnTo>
                  <a:pt x="1737" y="34"/>
                </a:lnTo>
                <a:lnTo>
                  <a:pt x="1735" y="32"/>
                </a:lnTo>
                <a:lnTo>
                  <a:pt x="1732" y="32"/>
                </a:lnTo>
                <a:lnTo>
                  <a:pt x="1732" y="30"/>
                </a:lnTo>
                <a:lnTo>
                  <a:pt x="1730" y="30"/>
                </a:lnTo>
                <a:lnTo>
                  <a:pt x="1728" y="27"/>
                </a:lnTo>
                <a:lnTo>
                  <a:pt x="1728" y="22"/>
                </a:lnTo>
                <a:lnTo>
                  <a:pt x="1730" y="22"/>
                </a:lnTo>
                <a:lnTo>
                  <a:pt x="1740" y="22"/>
                </a:lnTo>
                <a:lnTo>
                  <a:pt x="1740" y="20"/>
                </a:lnTo>
                <a:lnTo>
                  <a:pt x="1742" y="17"/>
                </a:lnTo>
                <a:lnTo>
                  <a:pt x="1742" y="15"/>
                </a:lnTo>
                <a:lnTo>
                  <a:pt x="1740" y="15"/>
                </a:lnTo>
                <a:moveTo>
                  <a:pt x="1718" y="20"/>
                </a:moveTo>
                <a:lnTo>
                  <a:pt x="1718" y="17"/>
                </a:lnTo>
                <a:moveTo>
                  <a:pt x="1728" y="17"/>
                </a:moveTo>
                <a:lnTo>
                  <a:pt x="1732" y="22"/>
                </a:lnTo>
                <a:lnTo>
                  <a:pt x="1728" y="15"/>
                </a:lnTo>
                <a:moveTo>
                  <a:pt x="1730" y="13"/>
                </a:moveTo>
                <a:lnTo>
                  <a:pt x="1737" y="22"/>
                </a:lnTo>
                <a:moveTo>
                  <a:pt x="1730" y="15"/>
                </a:moveTo>
                <a:lnTo>
                  <a:pt x="1735" y="22"/>
                </a:lnTo>
                <a:moveTo>
                  <a:pt x="1723" y="20"/>
                </a:moveTo>
                <a:lnTo>
                  <a:pt x="1725" y="25"/>
                </a:lnTo>
                <a:moveTo>
                  <a:pt x="1718" y="20"/>
                </a:moveTo>
                <a:lnTo>
                  <a:pt x="1720" y="20"/>
                </a:lnTo>
                <a:moveTo>
                  <a:pt x="1723" y="20"/>
                </a:moveTo>
                <a:lnTo>
                  <a:pt x="1728" y="27"/>
                </a:lnTo>
                <a:moveTo>
                  <a:pt x="1725" y="20"/>
                </a:moveTo>
                <a:lnTo>
                  <a:pt x="1728" y="25"/>
                </a:lnTo>
                <a:moveTo>
                  <a:pt x="1725" y="3"/>
                </a:moveTo>
                <a:lnTo>
                  <a:pt x="1740" y="20"/>
                </a:lnTo>
                <a:moveTo>
                  <a:pt x="1728" y="17"/>
                </a:moveTo>
                <a:lnTo>
                  <a:pt x="1730" y="22"/>
                </a:lnTo>
                <a:moveTo>
                  <a:pt x="1725" y="3"/>
                </a:moveTo>
                <a:lnTo>
                  <a:pt x="1737" y="22"/>
                </a:lnTo>
                <a:moveTo>
                  <a:pt x="1730" y="3"/>
                </a:moveTo>
                <a:lnTo>
                  <a:pt x="1742" y="17"/>
                </a:lnTo>
                <a:moveTo>
                  <a:pt x="1728" y="1"/>
                </a:moveTo>
                <a:lnTo>
                  <a:pt x="1740" y="20"/>
                </a:lnTo>
                <a:moveTo>
                  <a:pt x="1730" y="30"/>
                </a:moveTo>
                <a:lnTo>
                  <a:pt x="1728" y="27"/>
                </a:lnTo>
                <a:moveTo>
                  <a:pt x="2181" y="13"/>
                </a:moveTo>
                <a:lnTo>
                  <a:pt x="2181" y="15"/>
                </a:lnTo>
                <a:lnTo>
                  <a:pt x="2184" y="15"/>
                </a:lnTo>
                <a:lnTo>
                  <a:pt x="2181" y="17"/>
                </a:lnTo>
                <a:lnTo>
                  <a:pt x="2181" y="20"/>
                </a:lnTo>
                <a:lnTo>
                  <a:pt x="2179" y="20"/>
                </a:lnTo>
                <a:lnTo>
                  <a:pt x="2179" y="22"/>
                </a:lnTo>
                <a:lnTo>
                  <a:pt x="2176" y="22"/>
                </a:lnTo>
                <a:lnTo>
                  <a:pt x="2176" y="25"/>
                </a:lnTo>
                <a:lnTo>
                  <a:pt x="2174" y="25"/>
                </a:lnTo>
                <a:lnTo>
                  <a:pt x="2171" y="27"/>
                </a:lnTo>
                <a:lnTo>
                  <a:pt x="2169" y="27"/>
                </a:lnTo>
                <a:lnTo>
                  <a:pt x="2169" y="30"/>
                </a:lnTo>
                <a:lnTo>
                  <a:pt x="2167" y="30"/>
                </a:lnTo>
                <a:lnTo>
                  <a:pt x="2164" y="32"/>
                </a:lnTo>
                <a:lnTo>
                  <a:pt x="2160" y="32"/>
                </a:lnTo>
                <a:lnTo>
                  <a:pt x="2160" y="34"/>
                </a:lnTo>
                <a:lnTo>
                  <a:pt x="2155" y="34"/>
                </a:lnTo>
                <a:lnTo>
                  <a:pt x="2152" y="37"/>
                </a:lnTo>
                <a:lnTo>
                  <a:pt x="2152" y="39"/>
                </a:lnTo>
                <a:lnTo>
                  <a:pt x="2150" y="39"/>
                </a:lnTo>
                <a:lnTo>
                  <a:pt x="2148" y="39"/>
                </a:lnTo>
                <a:lnTo>
                  <a:pt x="2145" y="42"/>
                </a:lnTo>
                <a:lnTo>
                  <a:pt x="2135" y="42"/>
                </a:lnTo>
                <a:lnTo>
                  <a:pt x="2135" y="39"/>
                </a:lnTo>
                <a:lnTo>
                  <a:pt x="2138" y="39"/>
                </a:lnTo>
                <a:lnTo>
                  <a:pt x="2138" y="37"/>
                </a:lnTo>
                <a:lnTo>
                  <a:pt x="2138" y="34"/>
                </a:lnTo>
                <a:lnTo>
                  <a:pt x="2135" y="34"/>
                </a:lnTo>
                <a:lnTo>
                  <a:pt x="2131" y="34"/>
                </a:lnTo>
                <a:lnTo>
                  <a:pt x="2131" y="37"/>
                </a:lnTo>
                <a:lnTo>
                  <a:pt x="2121" y="37"/>
                </a:lnTo>
                <a:lnTo>
                  <a:pt x="2121" y="39"/>
                </a:lnTo>
                <a:lnTo>
                  <a:pt x="2119" y="39"/>
                </a:lnTo>
                <a:lnTo>
                  <a:pt x="2119" y="42"/>
                </a:lnTo>
                <a:lnTo>
                  <a:pt x="2119" y="44"/>
                </a:lnTo>
                <a:lnTo>
                  <a:pt x="2116" y="44"/>
                </a:lnTo>
                <a:lnTo>
                  <a:pt x="2107" y="44"/>
                </a:lnTo>
                <a:lnTo>
                  <a:pt x="2104" y="42"/>
                </a:lnTo>
                <a:lnTo>
                  <a:pt x="2102" y="42"/>
                </a:lnTo>
                <a:lnTo>
                  <a:pt x="2102" y="39"/>
                </a:lnTo>
                <a:lnTo>
                  <a:pt x="2102" y="37"/>
                </a:lnTo>
                <a:lnTo>
                  <a:pt x="2100" y="37"/>
                </a:lnTo>
                <a:lnTo>
                  <a:pt x="2100" y="34"/>
                </a:lnTo>
                <a:lnTo>
                  <a:pt x="2097" y="34"/>
                </a:lnTo>
                <a:lnTo>
                  <a:pt x="2095" y="34"/>
                </a:lnTo>
                <a:lnTo>
                  <a:pt x="2095" y="37"/>
                </a:lnTo>
                <a:lnTo>
                  <a:pt x="2095" y="39"/>
                </a:lnTo>
                <a:lnTo>
                  <a:pt x="2092" y="39"/>
                </a:lnTo>
                <a:lnTo>
                  <a:pt x="2090" y="39"/>
                </a:lnTo>
                <a:lnTo>
                  <a:pt x="2088" y="37"/>
                </a:lnTo>
                <a:lnTo>
                  <a:pt x="2083" y="37"/>
                </a:lnTo>
                <a:lnTo>
                  <a:pt x="2083" y="34"/>
                </a:lnTo>
                <a:lnTo>
                  <a:pt x="2080" y="34"/>
                </a:lnTo>
                <a:lnTo>
                  <a:pt x="2078" y="32"/>
                </a:lnTo>
                <a:lnTo>
                  <a:pt x="2075" y="32"/>
                </a:lnTo>
                <a:lnTo>
                  <a:pt x="2075" y="30"/>
                </a:lnTo>
                <a:lnTo>
                  <a:pt x="2073" y="30"/>
                </a:lnTo>
                <a:lnTo>
                  <a:pt x="2071" y="27"/>
                </a:lnTo>
                <a:lnTo>
                  <a:pt x="2071" y="22"/>
                </a:lnTo>
                <a:lnTo>
                  <a:pt x="2073" y="22"/>
                </a:lnTo>
                <a:lnTo>
                  <a:pt x="2083" y="22"/>
                </a:lnTo>
                <a:lnTo>
                  <a:pt x="2083" y="20"/>
                </a:lnTo>
                <a:lnTo>
                  <a:pt x="2085" y="20"/>
                </a:lnTo>
                <a:lnTo>
                  <a:pt x="2085" y="17"/>
                </a:lnTo>
                <a:lnTo>
                  <a:pt x="2085" y="15"/>
                </a:lnTo>
                <a:moveTo>
                  <a:pt x="2061" y="20"/>
                </a:moveTo>
                <a:lnTo>
                  <a:pt x="2061" y="17"/>
                </a:lnTo>
                <a:moveTo>
                  <a:pt x="2071" y="17"/>
                </a:moveTo>
                <a:lnTo>
                  <a:pt x="2075" y="22"/>
                </a:lnTo>
                <a:lnTo>
                  <a:pt x="2071" y="15"/>
                </a:lnTo>
                <a:moveTo>
                  <a:pt x="2073" y="13"/>
                </a:moveTo>
                <a:lnTo>
                  <a:pt x="2080" y="22"/>
                </a:lnTo>
                <a:moveTo>
                  <a:pt x="2073" y="15"/>
                </a:moveTo>
                <a:lnTo>
                  <a:pt x="2078" y="22"/>
                </a:lnTo>
                <a:moveTo>
                  <a:pt x="2066" y="20"/>
                </a:moveTo>
                <a:lnTo>
                  <a:pt x="2068" y="25"/>
                </a:lnTo>
                <a:moveTo>
                  <a:pt x="2061" y="20"/>
                </a:moveTo>
                <a:lnTo>
                  <a:pt x="2064" y="20"/>
                </a:lnTo>
                <a:moveTo>
                  <a:pt x="2066" y="20"/>
                </a:moveTo>
                <a:lnTo>
                  <a:pt x="2071" y="27"/>
                </a:lnTo>
                <a:moveTo>
                  <a:pt x="2068" y="20"/>
                </a:moveTo>
                <a:lnTo>
                  <a:pt x="2071" y="25"/>
                </a:lnTo>
                <a:moveTo>
                  <a:pt x="2068" y="3"/>
                </a:moveTo>
                <a:lnTo>
                  <a:pt x="2083" y="20"/>
                </a:lnTo>
                <a:moveTo>
                  <a:pt x="2071" y="17"/>
                </a:moveTo>
                <a:lnTo>
                  <a:pt x="2073" y="22"/>
                </a:lnTo>
                <a:moveTo>
                  <a:pt x="2068" y="3"/>
                </a:moveTo>
                <a:lnTo>
                  <a:pt x="2083" y="22"/>
                </a:lnTo>
                <a:moveTo>
                  <a:pt x="2073" y="3"/>
                </a:moveTo>
                <a:lnTo>
                  <a:pt x="2085" y="17"/>
                </a:lnTo>
                <a:moveTo>
                  <a:pt x="2071" y="1"/>
                </a:moveTo>
                <a:lnTo>
                  <a:pt x="2083" y="20"/>
                </a:lnTo>
                <a:moveTo>
                  <a:pt x="2073" y="30"/>
                </a:moveTo>
                <a:lnTo>
                  <a:pt x="2073" y="27"/>
                </a:lnTo>
                <a:lnTo>
                  <a:pt x="2071" y="27"/>
                </a:lnTo>
                <a:moveTo>
                  <a:pt x="2524" y="13"/>
                </a:moveTo>
                <a:lnTo>
                  <a:pt x="2527" y="15"/>
                </a:lnTo>
                <a:lnTo>
                  <a:pt x="2527" y="17"/>
                </a:lnTo>
                <a:lnTo>
                  <a:pt x="2524" y="17"/>
                </a:lnTo>
                <a:lnTo>
                  <a:pt x="2524" y="20"/>
                </a:lnTo>
                <a:lnTo>
                  <a:pt x="2522" y="20"/>
                </a:lnTo>
                <a:lnTo>
                  <a:pt x="2522" y="22"/>
                </a:lnTo>
                <a:lnTo>
                  <a:pt x="2520" y="22"/>
                </a:lnTo>
                <a:lnTo>
                  <a:pt x="2520" y="25"/>
                </a:lnTo>
                <a:lnTo>
                  <a:pt x="2517" y="25"/>
                </a:lnTo>
                <a:lnTo>
                  <a:pt x="2515" y="27"/>
                </a:lnTo>
                <a:lnTo>
                  <a:pt x="2512" y="27"/>
                </a:lnTo>
                <a:lnTo>
                  <a:pt x="2512" y="30"/>
                </a:lnTo>
                <a:lnTo>
                  <a:pt x="2510" y="30"/>
                </a:lnTo>
                <a:lnTo>
                  <a:pt x="2510" y="32"/>
                </a:lnTo>
                <a:lnTo>
                  <a:pt x="2505" y="32"/>
                </a:lnTo>
                <a:lnTo>
                  <a:pt x="2503" y="34"/>
                </a:lnTo>
                <a:lnTo>
                  <a:pt x="2498" y="34"/>
                </a:lnTo>
                <a:lnTo>
                  <a:pt x="2498" y="37"/>
                </a:lnTo>
                <a:lnTo>
                  <a:pt x="2495" y="37"/>
                </a:lnTo>
                <a:lnTo>
                  <a:pt x="2495" y="39"/>
                </a:lnTo>
                <a:lnTo>
                  <a:pt x="2491" y="39"/>
                </a:lnTo>
                <a:lnTo>
                  <a:pt x="2488" y="42"/>
                </a:lnTo>
                <a:lnTo>
                  <a:pt x="2479" y="42"/>
                </a:lnTo>
                <a:lnTo>
                  <a:pt x="2479" y="39"/>
                </a:lnTo>
                <a:lnTo>
                  <a:pt x="2481" y="39"/>
                </a:lnTo>
                <a:lnTo>
                  <a:pt x="2481" y="37"/>
                </a:lnTo>
                <a:lnTo>
                  <a:pt x="2481" y="34"/>
                </a:lnTo>
                <a:lnTo>
                  <a:pt x="2479" y="34"/>
                </a:lnTo>
                <a:lnTo>
                  <a:pt x="2474" y="34"/>
                </a:lnTo>
                <a:lnTo>
                  <a:pt x="2474" y="37"/>
                </a:lnTo>
                <a:lnTo>
                  <a:pt x="2464" y="37"/>
                </a:lnTo>
                <a:lnTo>
                  <a:pt x="2464" y="39"/>
                </a:lnTo>
                <a:lnTo>
                  <a:pt x="2462" y="39"/>
                </a:lnTo>
                <a:lnTo>
                  <a:pt x="2462" y="42"/>
                </a:lnTo>
                <a:lnTo>
                  <a:pt x="2462" y="44"/>
                </a:lnTo>
                <a:lnTo>
                  <a:pt x="2460" y="44"/>
                </a:lnTo>
                <a:lnTo>
                  <a:pt x="2450" y="44"/>
                </a:lnTo>
                <a:lnTo>
                  <a:pt x="2448" y="42"/>
                </a:lnTo>
                <a:lnTo>
                  <a:pt x="2445" y="42"/>
                </a:lnTo>
                <a:lnTo>
                  <a:pt x="2445" y="39"/>
                </a:lnTo>
                <a:lnTo>
                  <a:pt x="2445" y="37"/>
                </a:lnTo>
                <a:lnTo>
                  <a:pt x="2443" y="37"/>
                </a:lnTo>
                <a:lnTo>
                  <a:pt x="2443" y="34"/>
                </a:lnTo>
                <a:lnTo>
                  <a:pt x="2440" y="34"/>
                </a:lnTo>
                <a:lnTo>
                  <a:pt x="2438" y="34"/>
                </a:lnTo>
                <a:lnTo>
                  <a:pt x="2438" y="37"/>
                </a:lnTo>
                <a:lnTo>
                  <a:pt x="2438" y="39"/>
                </a:lnTo>
                <a:lnTo>
                  <a:pt x="2435" y="39"/>
                </a:lnTo>
                <a:lnTo>
                  <a:pt x="2433" y="39"/>
                </a:lnTo>
                <a:lnTo>
                  <a:pt x="2431" y="37"/>
                </a:lnTo>
                <a:lnTo>
                  <a:pt x="2428" y="37"/>
                </a:lnTo>
                <a:lnTo>
                  <a:pt x="2426" y="34"/>
                </a:lnTo>
                <a:lnTo>
                  <a:pt x="2424" y="34"/>
                </a:lnTo>
                <a:lnTo>
                  <a:pt x="2421" y="32"/>
                </a:lnTo>
                <a:lnTo>
                  <a:pt x="2419" y="32"/>
                </a:lnTo>
                <a:lnTo>
                  <a:pt x="2419" y="30"/>
                </a:lnTo>
                <a:lnTo>
                  <a:pt x="2416" y="30"/>
                </a:lnTo>
                <a:lnTo>
                  <a:pt x="2414" y="27"/>
                </a:lnTo>
                <a:lnTo>
                  <a:pt x="2414" y="25"/>
                </a:lnTo>
                <a:lnTo>
                  <a:pt x="2416" y="22"/>
                </a:lnTo>
                <a:lnTo>
                  <a:pt x="2426" y="22"/>
                </a:lnTo>
                <a:lnTo>
                  <a:pt x="2426" y="20"/>
                </a:lnTo>
                <a:lnTo>
                  <a:pt x="2428" y="20"/>
                </a:lnTo>
                <a:lnTo>
                  <a:pt x="2428" y="17"/>
                </a:lnTo>
                <a:lnTo>
                  <a:pt x="2428" y="15"/>
                </a:lnTo>
                <a:moveTo>
                  <a:pt x="2407" y="20"/>
                </a:moveTo>
                <a:lnTo>
                  <a:pt x="2404" y="20"/>
                </a:lnTo>
                <a:moveTo>
                  <a:pt x="2414" y="17"/>
                </a:moveTo>
                <a:lnTo>
                  <a:pt x="2419" y="22"/>
                </a:lnTo>
                <a:lnTo>
                  <a:pt x="2416" y="15"/>
                </a:lnTo>
                <a:moveTo>
                  <a:pt x="2416" y="13"/>
                </a:moveTo>
                <a:lnTo>
                  <a:pt x="2424" y="22"/>
                </a:lnTo>
                <a:moveTo>
                  <a:pt x="2416" y="15"/>
                </a:moveTo>
                <a:lnTo>
                  <a:pt x="2421" y="22"/>
                </a:lnTo>
                <a:moveTo>
                  <a:pt x="2409" y="20"/>
                </a:moveTo>
                <a:lnTo>
                  <a:pt x="2411" y="25"/>
                </a:lnTo>
                <a:moveTo>
                  <a:pt x="2407" y="20"/>
                </a:moveTo>
                <a:lnTo>
                  <a:pt x="2407" y="17"/>
                </a:lnTo>
                <a:moveTo>
                  <a:pt x="2409" y="20"/>
                </a:moveTo>
                <a:lnTo>
                  <a:pt x="2414" y="27"/>
                </a:lnTo>
                <a:moveTo>
                  <a:pt x="2411" y="20"/>
                </a:moveTo>
                <a:lnTo>
                  <a:pt x="2414" y="25"/>
                </a:lnTo>
                <a:moveTo>
                  <a:pt x="2411" y="3"/>
                </a:moveTo>
                <a:lnTo>
                  <a:pt x="2426" y="20"/>
                </a:lnTo>
                <a:moveTo>
                  <a:pt x="2414" y="17"/>
                </a:moveTo>
                <a:lnTo>
                  <a:pt x="2416" y="22"/>
                </a:lnTo>
                <a:moveTo>
                  <a:pt x="2411" y="3"/>
                </a:moveTo>
                <a:lnTo>
                  <a:pt x="2426" y="22"/>
                </a:lnTo>
                <a:moveTo>
                  <a:pt x="2416" y="3"/>
                </a:moveTo>
                <a:lnTo>
                  <a:pt x="2428" y="17"/>
                </a:lnTo>
                <a:moveTo>
                  <a:pt x="2414" y="1"/>
                </a:moveTo>
                <a:lnTo>
                  <a:pt x="2428" y="20"/>
                </a:lnTo>
                <a:moveTo>
                  <a:pt x="2416" y="30"/>
                </a:moveTo>
                <a:lnTo>
                  <a:pt x="2416" y="27"/>
                </a:lnTo>
                <a:lnTo>
                  <a:pt x="2414" y="27"/>
                </a:lnTo>
                <a:moveTo>
                  <a:pt x="2868" y="13"/>
                </a:moveTo>
                <a:lnTo>
                  <a:pt x="2870" y="13"/>
                </a:lnTo>
                <a:lnTo>
                  <a:pt x="2870" y="15"/>
                </a:lnTo>
                <a:lnTo>
                  <a:pt x="2870" y="17"/>
                </a:lnTo>
                <a:lnTo>
                  <a:pt x="2868" y="17"/>
                </a:lnTo>
                <a:lnTo>
                  <a:pt x="2868" y="20"/>
                </a:lnTo>
                <a:lnTo>
                  <a:pt x="2865" y="22"/>
                </a:lnTo>
                <a:lnTo>
                  <a:pt x="2863" y="22"/>
                </a:lnTo>
                <a:lnTo>
                  <a:pt x="2863" y="25"/>
                </a:lnTo>
                <a:lnTo>
                  <a:pt x="2860" y="25"/>
                </a:lnTo>
                <a:lnTo>
                  <a:pt x="2858" y="27"/>
                </a:lnTo>
                <a:lnTo>
                  <a:pt x="2855" y="27"/>
                </a:lnTo>
                <a:lnTo>
                  <a:pt x="2855" y="30"/>
                </a:lnTo>
                <a:lnTo>
                  <a:pt x="2853" y="30"/>
                </a:lnTo>
                <a:lnTo>
                  <a:pt x="2853" y="32"/>
                </a:lnTo>
                <a:lnTo>
                  <a:pt x="2848" y="32"/>
                </a:lnTo>
                <a:lnTo>
                  <a:pt x="2846" y="34"/>
                </a:lnTo>
                <a:lnTo>
                  <a:pt x="2841" y="34"/>
                </a:lnTo>
                <a:lnTo>
                  <a:pt x="2841" y="37"/>
                </a:lnTo>
                <a:lnTo>
                  <a:pt x="2839" y="37"/>
                </a:lnTo>
                <a:lnTo>
                  <a:pt x="2839" y="39"/>
                </a:lnTo>
                <a:lnTo>
                  <a:pt x="2834" y="39"/>
                </a:lnTo>
                <a:lnTo>
                  <a:pt x="2831" y="42"/>
                </a:lnTo>
                <a:lnTo>
                  <a:pt x="2822" y="42"/>
                </a:lnTo>
                <a:lnTo>
                  <a:pt x="2822" y="39"/>
                </a:lnTo>
                <a:lnTo>
                  <a:pt x="2824" y="39"/>
                </a:lnTo>
                <a:lnTo>
                  <a:pt x="2824" y="37"/>
                </a:lnTo>
                <a:lnTo>
                  <a:pt x="2824" y="34"/>
                </a:lnTo>
                <a:lnTo>
                  <a:pt x="2822" y="34"/>
                </a:lnTo>
                <a:lnTo>
                  <a:pt x="2817" y="34"/>
                </a:lnTo>
                <a:lnTo>
                  <a:pt x="2817" y="37"/>
                </a:lnTo>
                <a:lnTo>
                  <a:pt x="2808" y="37"/>
                </a:lnTo>
                <a:lnTo>
                  <a:pt x="2808" y="39"/>
                </a:lnTo>
                <a:lnTo>
                  <a:pt x="2805" y="39"/>
                </a:lnTo>
                <a:lnTo>
                  <a:pt x="2805" y="42"/>
                </a:lnTo>
                <a:lnTo>
                  <a:pt x="2805" y="44"/>
                </a:lnTo>
                <a:lnTo>
                  <a:pt x="2803" y="44"/>
                </a:lnTo>
                <a:lnTo>
                  <a:pt x="2793" y="44"/>
                </a:lnTo>
                <a:lnTo>
                  <a:pt x="2791" y="42"/>
                </a:lnTo>
                <a:lnTo>
                  <a:pt x="2788" y="42"/>
                </a:lnTo>
                <a:lnTo>
                  <a:pt x="2788" y="39"/>
                </a:lnTo>
                <a:lnTo>
                  <a:pt x="2788" y="37"/>
                </a:lnTo>
                <a:lnTo>
                  <a:pt x="2786" y="37"/>
                </a:lnTo>
                <a:lnTo>
                  <a:pt x="2786" y="34"/>
                </a:lnTo>
                <a:lnTo>
                  <a:pt x="2784" y="34"/>
                </a:lnTo>
                <a:lnTo>
                  <a:pt x="2781" y="34"/>
                </a:lnTo>
                <a:lnTo>
                  <a:pt x="2781" y="37"/>
                </a:lnTo>
                <a:lnTo>
                  <a:pt x="2781" y="39"/>
                </a:lnTo>
                <a:lnTo>
                  <a:pt x="2779" y="39"/>
                </a:lnTo>
                <a:lnTo>
                  <a:pt x="2776" y="39"/>
                </a:lnTo>
                <a:lnTo>
                  <a:pt x="2774" y="37"/>
                </a:lnTo>
                <a:lnTo>
                  <a:pt x="2771" y="37"/>
                </a:lnTo>
                <a:lnTo>
                  <a:pt x="2769" y="34"/>
                </a:lnTo>
                <a:lnTo>
                  <a:pt x="2767" y="34"/>
                </a:lnTo>
                <a:lnTo>
                  <a:pt x="2767" y="32"/>
                </a:lnTo>
                <a:lnTo>
                  <a:pt x="2762" y="32"/>
                </a:lnTo>
                <a:lnTo>
                  <a:pt x="2762" y="30"/>
                </a:lnTo>
                <a:lnTo>
                  <a:pt x="2760" y="27"/>
                </a:lnTo>
                <a:lnTo>
                  <a:pt x="2757" y="27"/>
                </a:lnTo>
                <a:lnTo>
                  <a:pt x="2757" y="25"/>
                </a:lnTo>
                <a:lnTo>
                  <a:pt x="2760" y="25"/>
                </a:lnTo>
                <a:lnTo>
                  <a:pt x="2760" y="22"/>
                </a:lnTo>
                <a:lnTo>
                  <a:pt x="2769" y="22"/>
                </a:lnTo>
                <a:lnTo>
                  <a:pt x="2769" y="20"/>
                </a:lnTo>
                <a:lnTo>
                  <a:pt x="2771" y="20"/>
                </a:lnTo>
                <a:lnTo>
                  <a:pt x="2771" y="17"/>
                </a:lnTo>
                <a:lnTo>
                  <a:pt x="2771" y="15"/>
                </a:lnTo>
                <a:moveTo>
                  <a:pt x="2750" y="20"/>
                </a:moveTo>
                <a:lnTo>
                  <a:pt x="2748" y="20"/>
                </a:lnTo>
                <a:moveTo>
                  <a:pt x="2750" y="20"/>
                </a:moveTo>
                <a:lnTo>
                  <a:pt x="2752" y="22"/>
                </a:lnTo>
                <a:moveTo>
                  <a:pt x="2755" y="17"/>
                </a:moveTo>
                <a:lnTo>
                  <a:pt x="2760" y="22"/>
                </a:lnTo>
                <a:moveTo>
                  <a:pt x="2762" y="3"/>
                </a:moveTo>
                <a:lnTo>
                  <a:pt x="2767" y="10"/>
                </a:lnTo>
                <a:moveTo>
                  <a:pt x="2769" y="13"/>
                </a:moveTo>
                <a:lnTo>
                  <a:pt x="2771" y="15"/>
                </a:lnTo>
                <a:moveTo>
                  <a:pt x="2757" y="17"/>
                </a:moveTo>
                <a:lnTo>
                  <a:pt x="2762" y="22"/>
                </a:lnTo>
                <a:moveTo>
                  <a:pt x="2760" y="15"/>
                </a:moveTo>
                <a:lnTo>
                  <a:pt x="2764" y="22"/>
                </a:lnTo>
                <a:moveTo>
                  <a:pt x="2760" y="13"/>
                </a:moveTo>
                <a:lnTo>
                  <a:pt x="2767" y="22"/>
                </a:lnTo>
                <a:moveTo>
                  <a:pt x="2760" y="15"/>
                </a:moveTo>
                <a:lnTo>
                  <a:pt x="2764" y="22"/>
                </a:lnTo>
                <a:moveTo>
                  <a:pt x="2752" y="20"/>
                </a:moveTo>
                <a:lnTo>
                  <a:pt x="2755" y="25"/>
                </a:lnTo>
                <a:moveTo>
                  <a:pt x="2750" y="20"/>
                </a:moveTo>
                <a:lnTo>
                  <a:pt x="2750" y="17"/>
                </a:lnTo>
                <a:moveTo>
                  <a:pt x="2752" y="20"/>
                </a:moveTo>
                <a:lnTo>
                  <a:pt x="2757" y="27"/>
                </a:lnTo>
                <a:moveTo>
                  <a:pt x="2755" y="20"/>
                </a:moveTo>
                <a:lnTo>
                  <a:pt x="2760" y="25"/>
                </a:lnTo>
                <a:moveTo>
                  <a:pt x="2755" y="3"/>
                </a:moveTo>
                <a:lnTo>
                  <a:pt x="2769" y="20"/>
                </a:lnTo>
                <a:moveTo>
                  <a:pt x="2757" y="17"/>
                </a:moveTo>
                <a:lnTo>
                  <a:pt x="2760" y="22"/>
                </a:lnTo>
                <a:moveTo>
                  <a:pt x="2755" y="3"/>
                </a:moveTo>
                <a:lnTo>
                  <a:pt x="2769" y="22"/>
                </a:lnTo>
                <a:moveTo>
                  <a:pt x="2760" y="3"/>
                </a:moveTo>
                <a:lnTo>
                  <a:pt x="2771" y="17"/>
                </a:lnTo>
                <a:moveTo>
                  <a:pt x="2757" y="1"/>
                </a:moveTo>
                <a:lnTo>
                  <a:pt x="2771" y="20"/>
                </a:lnTo>
                <a:moveTo>
                  <a:pt x="2760" y="30"/>
                </a:moveTo>
                <a:lnTo>
                  <a:pt x="2760" y="27"/>
                </a:lnTo>
                <a:moveTo>
                  <a:pt x="3211" y="13"/>
                </a:moveTo>
                <a:lnTo>
                  <a:pt x="3213" y="13"/>
                </a:lnTo>
                <a:lnTo>
                  <a:pt x="3213" y="15"/>
                </a:lnTo>
                <a:lnTo>
                  <a:pt x="3213" y="17"/>
                </a:lnTo>
                <a:lnTo>
                  <a:pt x="3211" y="17"/>
                </a:lnTo>
                <a:lnTo>
                  <a:pt x="3211" y="20"/>
                </a:lnTo>
                <a:lnTo>
                  <a:pt x="3208" y="22"/>
                </a:lnTo>
                <a:lnTo>
                  <a:pt x="3206" y="25"/>
                </a:lnTo>
                <a:lnTo>
                  <a:pt x="3204" y="25"/>
                </a:lnTo>
                <a:lnTo>
                  <a:pt x="3201" y="27"/>
                </a:lnTo>
                <a:lnTo>
                  <a:pt x="3199" y="30"/>
                </a:lnTo>
                <a:lnTo>
                  <a:pt x="3196" y="30"/>
                </a:lnTo>
                <a:lnTo>
                  <a:pt x="3196" y="32"/>
                </a:lnTo>
                <a:lnTo>
                  <a:pt x="3191" y="32"/>
                </a:lnTo>
                <a:lnTo>
                  <a:pt x="3189" y="34"/>
                </a:lnTo>
                <a:lnTo>
                  <a:pt x="3184" y="34"/>
                </a:lnTo>
                <a:lnTo>
                  <a:pt x="3184" y="37"/>
                </a:lnTo>
                <a:lnTo>
                  <a:pt x="3182" y="37"/>
                </a:lnTo>
                <a:lnTo>
                  <a:pt x="3182" y="39"/>
                </a:lnTo>
                <a:lnTo>
                  <a:pt x="3177" y="39"/>
                </a:lnTo>
                <a:lnTo>
                  <a:pt x="3177" y="42"/>
                </a:lnTo>
                <a:lnTo>
                  <a:pt x="3165" y="42"/>
                </a:lnTo>
                <a:lnTo>
                  <a:pt x="3165" y="39"/>
                </a:lnTo>
                <a:lnTo>
                  <a:pt x="3168" y="39"/>
                </a:lnTo>
                <a:lnTo>
                  <a:pt x="3168" y="37"/>
                </a:lnTo>
                <a:lnTo>
                  <a:pt x="3168" y="34"/>
                </a:lnTo>
                <a:lnTo>
                  <a:pt x="3165" y="34"/>
                </a:lnTo>
                <a:lnTo>
                  <a:pt x="3160" y="34"/>
                </a:lnTo>
                <a:lnTo>
                  <a:pt x="3160" y="37"/>
                </a:lnTo>
                <a:lnTo>
                  <a:pt x="3153" y="37"/>
                </a:lnTo>
                <a:lnTo>
                  <a:pt x="3151" y="39"/>
                </a:lnTo>
                <a:lnTo>
                  <a:pt x="3148" y="39"/>
                </a:lnTo>
                <a:lnTo>
                  <a:pt x="3148" y="42"/>
                </a:lnTo>
                <a:lnTo>
                  <a:pt x="3148" y="44"/>
                </a:lnTo>
                <a:lnTo>
                  <a:pt x="3146" y="44"/>
                </a:lnTo>
                <a:lnTo>
                  <a:pt x="3136" y="44"/>
                </a:lnTo>
                <a:lnTo>
                  <a:pt x="3134" y="42"/>
                </a:lnTo>
                <a:lnTo>
                  <a:pt x="3131" y="42"/>
                </a:lnTo>
                <a:lnTo>
                  <a:pt x="3131" y="39"/>
                </a:lnTo>
                <a:lnTo>
                  <a:pt x="3131" y="37"/>
                </a:lnTo>
                <a:lnTo>
                  <a:pt x="3129" y="37"/>
                </a:lnTo>
                <a:lnTo>
                  <a:pt x="3129" y="34"/>
                </a:lnTo>
                <a:lnTo>
                  <a:pt x="3127" y="34"/>
                </a:lnTo>
                <a:lnTo>
                  <a:pt x="3124" y="34"/>
                </a:lnTo>
                <a:lnTo>
                  <a:pt x="3124" y="37"/>
                </a:lnTo>
                <a:lnTo>
                  <a:pt x="3127" y="37"/>
                </a:lnTo>
                <a:lnTo>
                  <a:pt x="3124" y="37"/>
                </a:lnTo>
                <a:lnTo>
                  <a:pt x="3124" y="39"/>
                </a:lnTo>
                <a:lnTo>
                  <a:pt x="3122" y="39"/>
                </a:lnTo>
                <a:lnTo>
                  <a:pt x="3120" y="39"/>
                </a:lnTo>
                <a:lnTo>
                  <a:pt x="3117" y="37"/>
                </a:lnTo>
                <a:lnTo>
                  <a:pt x="3115" y="37"/>
                </a:lnTo>
                <a:lnTo>
                  <a:pt x="3112" y="34"/>
                </a:lnTo>
                <a:lnTo>
                  <a:pt x="3110" y="34"/>
                </a:lnTo>
                <a:lnTo>
                  <a:pt x="3110" y="32"/>
                </a:lnTo>
                <a:lnTo>
                  <a:pt x="3108" y="32"/>
                </a:lnTo>
                <a:lnTo>
                  <a:pt x="3105" y="30"/>
                </a:lnTo>
                <a:lnTo>
                  <a:pt x="3103" y="27"/>
                </a:lnTo>
                <a:lnTo>
                  <a:pt x="3103" y="22"/>
                </a:lnTo>
                <a:lnTo>
                  <a:pt x="3105" y="22"/>
                </a:lnTo>
                <a:lnTo>
                  <a:pt x="3112" y="22"/>
                </a:lnTo>
                <a:lnTo>
                  <a:pt x="3112" y="20"/>
                </a:lnTo>
                <a:lnTo>
                  <a:pt x="3115" y="20"/>
                </a:lnTo>
                <a:lnTo>
                  <a:pt x="3115" y="17"/>
                </a:lnTo>
                <a:lnTo>
                  <a:pt x="3115" y="15"/>
                </a:lnTo>
                <a:moveTo>
                  <a:pt x="3093" y="20"/>
                </a:moveTo>
                <a:lnTo>
                  <a:pt x="3091" y="20"/>
                </a:lnTo>
                <a:moveTo>
                  <a:pt x="3093" y="20"/>
                </a:moveTo>
                <a:lnTo>
                  <a:pt x="3095" y="22"/>
                </a:lnTo>
                <a:moveTo>
                  <a:pt x="3100" y="17"/>
                </a:moveTo>
                <a:lnTo>
                  <a:pt x="3103" y="22"/>
                </a:lnTo>
                <a:moveTo>
                  <a:pt x="3105" y="3"/>
                </a:moveTo>
                <a:lnTo>
                  <a:pt x="3110" y="10"/>
                </a:lnTo>
                <a:moveTo>
                  <a:pt x="3112" y="13"/>
                </a:moveTo>
                <a:lnTo>
                  <a:pt x="3115" y="15"/>
                </a:lnTo>
                <a:moveTo>
                  <a:pt x="3100" y="17"/>
                </a:moveTo>
                <a:lnTo>
                  <a:pt x="3105" y="22"/>
                </a:lnTo>
                <a:moveTo>
                  <a:pt x="3103" y="15"/>
                </a:moveTo>
                <a:lnTo>
                  <a:pt x="3108" y="22"/>
                </a:lnTo>
                <a:moveTo>
                  <a:pt x="3103" y="13"/>
                </a:moveTo>
                <a:lnTo>
                  <a:pt x="3110" y="22"/>
                </a:lnTo>
                <a:moveTo>
                  <a:pt x="3103" y="15"/>
                </a:moveTo>
                <a:lnTo>
                  <a:pt x="3108" y="22"/>
                </a:lnTo>
                <a:moveTo>
                  <a:pt x="3095" y="20"/>
                </a:moveTo>
                <a:lnTo>
                  <a:pt x="3100" y="25"/>
                </a:lnTo>
                <a:moveTo>
                  <a:pt x="3093" y="20"/>
                </a:moveTo>
                <a:lnTo>
                  <a:pt x="3093" y="17"/>
                </a:lnTo>
                <a:moveTo>
                  <a:pt x="3103" y="27"/>
                </a:moveTo>
                <a:lnTo>
                  <a:pt x="3098" y="20"/>
                </a:lnTo>
                <a:lnTo>
                  <a:pt x="3103" y="25"/>
                </a:lnTo>
                <a:moveTo>
                  <a:pt x="3103" y="30"/>
                </a:moveTo>
                <a:lnTo>
                  <a:pt x="3103" y="27"/>
                </a:lnTo>
                <a:moveTo>
                  <a:pt x="3554" y="13"/>
                </a:moveTo>
                <a:lnTo>
                  <a:pt x="3556" y="13"/>
                </a:lnTo>
                <a:lnTo>
                  <a:pt x="3556" y="15"/>
                </a:lnTo>
                <a:lnTo>
                  <a:pt x="3556" y="17"/>
                </a:lnTo>
                <a:lnTo>
                  <a:pt x="3554" y="17"/>
                </a:lnTo>
                <a:lnTo>
                  <a:pt x="3554" y="20"/>
                </a:lnTo>
                <a:lnTo>
                  <a:pt x="3551" y="22"/>
                </a:lnTo>
                <a:lnTo>
                  <a:pt x="3549" y="25"/>
                </a:lnTo>
                <a:lnTo>
                  <a:pt x="3547" y="25"/>
                </a:lnTo>
                <a:lnTo>
                  <a:pt x="3547" y="27"/>
                </a:lnTo>
                <a:lnTo>
                  <a:pt x="3544" y="27"/>
                </a:lnTo>
                <a:lnTo>
                  <a:pt x="3542" y="30"/>
                </a:lnTo>
                <a:lnTo>
                  <a:pt x="3540" y="30"/>
                </a:lnTo>
                <a:lnTo>
                  <a:pt x="3540" y="32"/>
                </a:lnTo>
                <a:lnTo>
                  <a:pt x="3535" y="32"/>
                </a:lnTo>
                <a:lnTo>
                  <a:pt x="3535" y="34"/>
                </a:lnTo>
                <a:lnTo>
                  <a:pt x="3528" y="34"/>
                </a:lnTo>
                <a:lnTo>
                  <a:pt x="3528" y="37"/>
                </a:lnTo>
                <a:lnTo>
                  <a:pt x="3525" y="37"/>
                </a:lnTo>
                <a:lnTo>
                  <a:pt x="3525" y="39"/>
                </a:lnTo>
                <a:lnTo>
                  <a:pt x="3520" y="39"/>
                </a:lnTo>
                <a:lnTo>
                  <a:pt x="3520" y="42"/>
                </a:lnTo>
                <a:lnTo>
                  <a:pt x="3508" y="42"/>
                </a:lnTo>
                <a:lnTo>
                  <a:pt x="3508" y="39"/>
                </a:lnTo>
                <a:lnTo>
                  <a:pt x="3511" y="39"/>
                </a:lnTo>
                <a:lnTo>
                  <a:pt x="3511" y="37"/>
                </a:lnTo>
                <a:lnTo>
                  <a:pt x="3511" y="34"/>
                </a:lnTo>
                <a:lnTo>
                  <a:pt x="3508" y="34"/>
                </a:lnTo>
                <a:lnTo>
                  <a:pt x="3504" y="34"/>
                </a:lnTo>
                <a:lnTo>
                  <a:pt x="3504" y="37"/>
                </a:lnTo>
                <a:lnTo>
                  <a:pt x="3496" y="37"/>
                </a:lnTo>
                <a:lnTo>
                  <a:pt x="3494" y="39"/>
                </a:lnTo>
                <a:lnTo>
                  <a:pt x="3491" y="39"/>
                </a:lnTo>
                <a:lnTo>
                  <a:pt x="3491" y="42"/>
                </a:lnTo>
                <a:lnTo>
                  <a:pt x="3491" y="44"/>
                </a:lnTo>
                <a:lnTo>
                  <a:pt x="3489" y="44"/>
                </a:lnTo>
                <a:lnTo>
                  <a:pt x="3480" y="44"/>
                </a:lnTo>
                <a:lnTo>
                  <a:pt x="3477" y="42"/>
                </a:lnTo>
                <a:lnTo>
                  <a:pt x="3475" y="39"/>
                </a:lnTo>
                <a:lnTo>
                  <a:pt x="3475" y="37"/>
                </a:lnTo>
                <a:lnTo>
                  <a:pt x="3472" y="34"/>
                </a:lnTo>
                <a:lnTo>
                  <a:pt x="3470" y="34"/>
                </a:lnTo>
                <a:lnTo>
                  <a:pt x="3470" y="37"/>
                </a:lnTo>
                <a:lnTo>
                  <a:pt x="3470" y="39"/>
                </a:lnTo>
                <a:lnTo>
                  <a:pt x="3468" y="39"/>
                </a:lnTo>
                <a:lnTo>
                  <a:pt x="3463" y="39"/>
                </a:lnTo>
                <a:lnTo>
                  <a:pt x="3463" y="37"/>
                </a:lnTo>
                <a:lnTo>
                  <a:pt x="3458" y="37"/>
                </a:lnTo>
                <a:lnTo>
                  <a:pt x="3455" y="34"/>
                </a:lnTo>
                <a:lnTo>
                  <a:pt x="3453" y="34"/>
                </a:lnTo>
                <a:lnTo>
                  <a:pt x="3453" y="32"/>
                </a:lnTo>
                <a:lnTo>
                  <a:pt x="3451" y="32"/>
                </a:lnTo>
                <a:lnTo>
                  <a:pt x="3448" y="30"/>
                </a:lnTo>
                <a:lnTo>
                  <a:pt x="3446" y="27"/>
                </a:lnTo>
                <a:lnTo>
                  <a:pt x="3446" y="22"/>
                </a:lnTo>
                <a:lnTo>
                  <a:pt x="3448" y="22"/>
                </a:lnTo>
                <a:lnTo>
                  <a:pt x="3455" y="22"/>
                </a:lnTo>
                <a:lnTo>
                  <a:pt x="3455" y="20"/>
                </a:lnTo>
                <a:lnTo>
                  <a:pt x="3458" y="20"/>
                </a:lnTo>
                <a:lnTo>
                  <a:pt x="3458" y="17"/>
                </a:lnTo>
                <a:lnTo>
                  <a:pt x="3458" y="15"/>
                </a:lnTo>
                <a:moveTo>
                  <a:pt x="3436" y="20"/>
                </a:moveTo>
                <a:lnTo>
                  <a:pt x="3434" y="20"/>
                </a:lnTo>
                <a:moveTo>
                  <a:pt x="3446" y="13"/>
                </a:moveTo>
                <a:lnTo>
                  <a:pt x="3453" y="22"/>
                </a:lnTo>
                <a:lnTo>
                  <a:pt x="3446" y="15"/>
                </a:lnTo>
                <a:moveTo>
                  <a:pt x="3439" y="20"/>
                </a:moveTo>
                <a:lnTo>
                  <a:pt x="3444" y="25"/>
                </a:lnTo>
                <a:moveTo>
                  <a:pt x="3436" y="20"/>
                </a:moveTo>
                <a:lnTo>
                  <a:pt x="3436" y="17"/>
                </a:lnTo>
                <a:moveTo>
                  <a:pt x="3446" y="27"/>
                </a:moveTo>
                <a:lnTo>
                  <a:pt x="3441" y="20"/>
                </a:lnTo>
                <a:lnTo>
                  <a:pt x="3446" y="25"/>
                </a:lnTo>
                <a:moveTo>
                  <a:pt x="3448" y="30"/>
                </a:moveTo>
                <a:lnTo>
                  <a:pt x="3446" y="30"/>
                </a:lnTo>
                <a:lnTo>
                  <a:pt x="3446" y="27"/>
                </a:lnTo>
                <a:moveTo>
                  <a:pt x="4586" y="13"/>
                </a:moveTo>
                <a:lnTo>
                  <a:pt x="4586" y="20"/>
                </a:lnTo>
                <a:lnTo>
                  <a:pt x="4584" y="20"/>
                </a:lnTo>
                <a:lnTo>
                  <a:pt x="4584" y="22"/>
                </a:lnTo>
                <a:lnTo>
                  <a:pt x="4581" y="22"/>
                </a:lnTo>
                <a:lnTo>
                  <a:pt x="4581" y="25"/>
                </a:lnTo>
                <a:lnTo>
                  <a:pt x="4579" y="25"/>
                </a:lnTo>
                <a:lnTo>
                  <a:pt x="4576" y="25"/>
                </a:lnTo>
                <a:lnTo>
                  <a:pt x="4576" y="27"/>
                </a:lnTo>
                <a:lnTo>
                  <a:pt x="4574" y="27"/>
                </a:lnTo>
                <a:lnTo>
                  <a:pt x="4574" y="30"/>
                </a:lnTo>
                <a:lnTo>
                  <a:pt x="4571" y="30"/>
                </a:lnTo>
                <a:lnTo>
                  <a:pt x="4569" y="32"/>
                </a:lnTo>
                <a:lnTo>
                  <a:pt x="4564" y="32"/>
                </a:lnTo>
                <a:lnTo>
                  <a:pt x="4564" y="34"/>
                </a:lnTo>
                <a:lnTo>
                  <a:pt x="4557" y="34"/>
                </a:lnTo>
                <a:lnTo>
                  <a:pt x="4557" y="37"/>
                </a:lnTo>
                <a:lnTo>
                  <a:pt x="4555" y="37"/>
                </a:lnTo>
                <a:lnTo>
                  <a:pt x="4555" y="39"/>
                </a:lnTo>
                <a:lnTo>
                  <a:pt x="4550" y="39"/>
                </a:lnTo>
                <a:lnTo>
                  <a:pt x="4550" y="42"/>
                </a:lnTo>
                <a:lnTo>
                  <a:pt x="4540" y="42"/>
                </a:lnTo>
                <a:lnTo>
                  <a:pt x="4540" y="39"/>
                </a:lnTo>
                <a:lnTo>
                  <a:pt x="4540" y="37"/>
                </a:lnTo>
                <a:lnTo>
                  <a:pt x="4543" y="37"/>
                </a:lnTo>
                <a:lnTo>
                  <a:pt x="4543" y="34"/>
                </a:lnTo>
                <a:lnTo>
                  <a:pt x="4540" y="34"/>
                </a:lnTo>
                <a:lnTo>
                  <a:pt x="4533" y="34"/>
                </a:lnTo>
                <a:lnTo>
                  <a:pt x="4533" y="37"/>
                </a:lnTo>
                <a:lnTo>
                  <a:pt x="4526" y="37"/>
                </a:lnTo>
                <a:lnTo>
                  <a:pt x="4526" y="39"/>
                </a:lnTo>
                <a:lnTo>
                  <a:pt x="4521" y="39"/>
                </a:lnTo>
                <a:lnTo>
                  <a:pt x="4521" y="42"/>
                </a:lnTo>
                <a:lnTo>
                  <a:pt x="4521" y="44"/>
                </a:lnTo>
                <a:lnTo>
                  <a:pt x="4519" y="44"/>
                </a:lnTo>
                <a:lnTo>
                  <a:pt x="4511" y="44"/>
                </a:lnTo>
                <a:lnTo>
                  <a:pt x="4509" y="42"/>
                </a:lnTo>
                <a:lnTo>
                  <a:pt x="4507" y="42"/>
                </a:lnTo>
                <a:lnTo>
                  <a:pt x="4507" y="39"/>
                </a:lnTo>
                <a:lnTo>
                  <a:pt x="4504" y="39"/>
                </a:lnTo>
                <a:lnTo>
                  <a:pt x="4504" y="37"/>
                </a:lnTo>
                <a:lnTo>
                  <a:pt x="4504" y="34"/>
                </a:lnTo>
                <a:lnTo>
                  <a:pt x="4502" y="34"/>
                </a:lnTo>
                <a:lnTo>
                  <a:pt x="4500" y="34"/>
                </a:lnTo>
                <a:lnTo>
                  <a:pt x="4500" y="37"/>
                </a:lnTo>
                <a:lnTo>
                  <a:pt x="4500" y="39"/>
                </a:lnTo>
                <a:lnTo>
                  <a:pt x="4497" y="39"/>
                </a:lnTo>
                <a:lnTo>
                  <a:pt x="4492" y="39"/>
                </a:lnTo>
                <a:lnTo>
                  <a:pt x="4492" y="37"/>
                </a:lnTo>
                <a:lnTo>
                  <a:pt x="4488" y="37"/>
                </a:lnTo>
                <a:lnTo>
                  <a:pt x="4488" y="34"/>
                </a:lnTo>
                <a:lnTo>
                  <a:pt x="4483" y="34"/>
                </a:lnTo>
                <a:lnTo>
                  <a:pt x="4483" y="32"/>
                </a:lnTo>
                <a:lnTo>
                  <a:pt x="4480" y="32"/>
                </a:lnTo>
                <a:lnTo>
                  <a:pt x="4480" y="30"/>
                </a:lnTo>
                <a:lnTo>
                  <a:pt x="4478" y="30"/>
                </a:lnTo>
                <a:lnTo>
                  <a:pt x="4475" y="27"/>
                </a:lnTo>
                <a:lnTo>
                  <a:pt x="4475" y="22"/>
                </a:lnTo>
                <a:lnTo>
                  <a:pt x="4478" y="22"/>
                </a:lnTo>
                <a:lnTo>
                  <a:pt x="4485" y="22"/>
                </a:lnTo>
                <a:lnTo>
                  <a:pt x="4488" y="20"/>
                </a:lnTo>
                <a:lnTo>
                  <a:pt x="4488" y="17"/>
                </a:lnTo>
                <a:lnTo>
                  <a:pt x="4490" y="17"/>
                </a:lnTo>
                <a:lnTo>
                  <a:pt x="4490" y="15"/>
                </a:lnTo>
                <a:lnTo>
                  <a:pt x="4488" y="15"/>
                </a:lnTo>
                <a:moveTo>
                  <a:pt x="4466" y="20"/>
                </a:moveTo>
                <a:lnTo>
                  <a:pt x="4466" y="17"/>
                </a:lnTo>
                <a:moveTo>
                  <a:pt x="4468" y="20"/>
                </a:moveTo>
                <a:lnTo>
                  <a:pt x="4468" y="22"/>
                </a:lnTo>
                <a:moveTo>
                  <a:pt x="4473" y="17"/>
                </a:moveTo>
                <a:lnTo>
                  <a:pt x="4475" y="22"/>
                </a:lnTo>
                <a:moveTo>
                  <a:pt x="4478" y="3"/>
                </a:moveTo>
                <a:lnTo>
                  <a:pt x="4485" y="10"/>
                </a:lnTo>
                <a:moveTo>
                  <a:pt x="4485" y="13"/>
                </a:moveTo>
                <a:lnTo>
                  <a:pt x="4490" y="15"/>
                </a:lnTo>
                <a:moveTo>
                  <a:pt x="4475" y="17"/>
                </a:moveTo>
                <a:lnTo>
                  <a:pt x="4478" y="22"/>
                </a:lnTo>
                <a:moveTo>
                  <a:pt x="4475" y="15"/>
                </a:moveTo>
                <a:lnTo>
                  <a:pt x="4480" y="22"/>
                </a:lnTo>
                <a:moveTo>
                  <a:pt x="4478" y="13"/>
                </a:moveTo>
                <a:lnTo>
                  <a:pt x="4485" y="22"/>
                </a:lnTo>
                <a:moveTo>
                  <a:pt x="4478" y="15"/>
                </a:moveTo>
                <a:lnTo>
                  <a:pt x="4483" y="22"/>
                </a:lnTo>
                <a:moveTo>
                  <a:pt x="4468" y="20"/>
                </a:moveTo>
                <a:lnTo>
                  <a:pt x="4473" y="25"/>
                </a:lnTo>
                <a:moveTo>
                  <a:pt x="4466" y="20"/>
                </a:moveTo>
                <a:lnTo>
                  <a:pt x="4468" y="20"/>
                </a:lnTo>
                <a:moveTo>
                  <a:pt x="4475" y="27"/>
                </a:moveTo>
                <a:lnTo>
                  <a:pt x="4471" y="20"/>
                </a:lnTo>
                <a:lnTo>
                  <a:pt x="4475" y="25"/>
                </a:lnTo>
                <a:moveTo>
                  <a:pt x="4478" y="30"/>
                </a:moveTo>
                <a:lnTo>
                  <a:pt x="4475" y="30"/>
                </a:lnTo>
                <a:lnTo>
                  <a:pt x="4475" y="27"/>
                </a:lnTo>
                <a:moveTo>
                  <a:pt x="4929" y="13"/>
                </a:moveTo>
                <a:lnTo>
                  <a:pt x="4929" y="20"/>
                </a:lnTo>
                <a:lnTo>
                  <a:pt x="4927" y="20"/>
                </a:lnTo>
                <a:lnTo>
                  <a:pt x="4927" y="22"/>
                </a:lnTo>
                <a:lnTo>
                  <a:pt x="4924" y="22"/>
                </a:lnTo>
                <a:lnTo>
                  <a:pt x="4924" y="25"/>
                </a:lnTo>
                <a:lnTo>
                  <a:pt x="4922" y="25"/>
                </a:lnTo>
                <a:lnTo>
                  <a:pt x="4920" y="25"/>
                </a:lnTo>
                <a:lnTo>
                  <a:pt x="4920" y="27"/>
                </a:lnTo>
                <a:lnTo>
                  <a:pt x="4917" y="27"/>
                </a:lnTo>
                <a:lnTo>
                  <a:pt x="4917" y="30"/>
                </a:lnTo>
                <a:lnTo>
                  <a:pt x="4915" y="30"/>
                </a:lnTo>
                <a:lnTo>
                  <a:pt x="4912" y="32"/>
                </a:lnTo>
                <a:lnTo>
                  <a:pt x="4908" y="32"/>
                </a:lnTo>
                <a:lnTo>
                  <a:pt x="4908" y="34"/>
                </a:lnTo>
                <a:lnTo>
                  <a:pt x="4903" y="34"/>
                </a:lnTo>
                <a:lnTo>
                  <a:pt x="4900" y="37"/>
                </a:lnTo>
                <a:lnTo>
                  <a:pt x="4898" y="39"/>
                </a:lnTo>
                <a:lnTo>
                  <a:pt x="4895" y="39"/>
                </a:lnTo>
                <a:lnTo>
                  <a:pt x="4893" y="42"/>
                </a:lnTo>
                <a:lnTo>
                  <a:pt x="4884" y="42"/>
                </a:lnTo>
                <a:lnTo>
                  <a:pt x="4884" y="39"/>
                </a:lnTo>
                <a:lnTo>
                  <a:pt x="4886" y="37"/>
                </a:lnTo>
                <a:lnTo>
                  <a:pt x="4886" y="34"/>
                </a:lnTo>
                <a:lnTo>
                  <a:pt x="4884" y="34"/>
                </a:lnTo>
                <a:lnTo>
                  <a:pt x="4879" y="34"/>
                </a:lnTo>
                <a:lnTo>
                  <a:pt x="4876" y="37"/>
                </a:lnTo>
                <a:lnTo>
                  <a:pt x="4869" y="37"/>
                </a:lnTo>
                <a:lnTo>
                  <a:pt x="4869" y="39"/>
                </a:lnTo>
                <a:lnTo>
                  <a:pt x="4867" y="39"/>
                </a:lnTo>
                <a:lnTo>
                  <a:pt x="4864" y="42"/>
                </a:lnTo>
                <a:lnTo>
                  <a:pt x="4864" y="44"/>
                </a:lnTo>
                <a:lnTo>
                  <a:pt x="4862" y="44"/>
                </a:lnTo>
                <a:lnTo>
                  <a:pt x="4855" y="44"/>
                </a:lnTo>
                <a:lnTo>
                  <a:pt x="4852" y="42"/>
                </a:lnTo>
                <a:lnTo>
                  <a:pt x="4850" y="42"/>
                </a:lnTo>
                <a:lnTo>
                  <a:pt x="4850" y="39"/>
                </a:lnTo>
                <a:lnTo>
                  <a:pt x="4848" y="37"/>
                </a:lnTo>
                <a:lnTo>
                  <a:pt x="4848" y="34"/>
                </a:lnTo>
                <a:lnTo>
                  <a:pt x="4845" y="34"/>
                </a:lnTo>
                <a:lnTo>
                  <a:pt x="4843" y="34"/>
                </a:lnTo>
                <a:lnTo>
                  <a:pt x="4843" y="37"/>
                </a:lnTo>
                <a:lnTo>
                  <a:pt x="4843" y="39"/>
                </a:lnTo>
                <a:lnTo>
                  <a:pt x="4840" y="39"/>
                </a:lnTo>
                <a:lnTo>
                  <a:pt x="4835" y="39"/>
                </a:lnTo>
                <a:lnTo>
                  <a:pt x="4835" y="37"/>
                </a:lnTo>
                <a:lnTo>
                  <a:pt x="4831" y="37"/>
                </a:lnTo>
                <a:lnTo>
                  <a:pt x="4831" y="34"/>
                </a:lnTo>
                <a:lnTo>
                  <a:pt x="4828" y="34"/>
                </a:lnTo>
                <a:lnTo>
                  <a:pt x="4826" y="32"/>
                </a:lnTo>
                <a:lnTo>
                  <a:pt x="4824" y="32"/>
                </a:lnTo>
                <a:lnTo>
                  <a:pt x="4824" y="30"/>
                </a:lnTo>
                <a:lnTo>
                  <a:pt x="4821" y="30"/>
                </a:lnTo>
                <a:lnTo>
                  <a:pt x="4819" y="27"/>
                </a:lnTo>
                <a:lnTo>
                  <a:pt x="4819" y="22"/>
                </a:lnTo>
                <a:lnTo>
                  <a:pt x="4821" y="22"/>
                </a:lnTo>
                <a:lnTo>
                  <a:pt x="4831" y="22"/>
                </a:lnTo>
                <a:lnTo>
                  <a:pt x="4831" y="20"/>
                </a:lnTo>
                <a:lnTo>
                  <a:pt x="4833" y="17"/>
                </a:lnTo>
                <a:lnTo>
                  <a:pt x="4833" y="15"/>
                </a:lnTo>
                <a:lnTo>
                  <a:pt x="4831" y="15"/>
                </a:lnTo>
                <a:moveTo>
                  <a:pt x="4809" y="20"/>
                </a:moveTo>
                <a:lnTo>
                  <a:pt x="4809" y="17"/>
                </a:lnTo>
                <a:moveTo>
                  <a:pt x="4819" y="17"/>
                </a:moveTo>
                <a:lnTo>
                  <a:pt x="4824" y="22"/>
                </a:lnTo>
                <a:lnTo>
                  <a:pt x="4819" y="15"/>
                </a:lnTo>
                <a:moveTo>
                  <a:pt x="4821" y="13"/>
                </a:moveTo>
                <a:lnTo>
                  <a:pt x="4828" y="22"/>
                </a:lnTo>
                <a:moveTo>
                  <a:pt x="4821" y="15"/>
                </a:moveTo>
                <a:lnTo>
                  <a:pt x="4826" y="22"/>
                </a:lnTo>
                <a:moveTo>
                  <a:pt x="4814" y="20"/>
                </a:moveTo>
                <a:lnTo>
                  <a:pt x="4816" y="25"/>
                </a:lnTo>
                <a:moveTo>
                  <a:pt x="4809" y="20"/>
                </a:moveTo>
                <a:lnTo>
                  <a:pt x="4811" y="20"/>
                </a:lnTo>
                <a:moveTo>
                  <a:pt x="4814" y="20"/>
                </a:moveTo>
                <a:lnTo>
                  <a:pt x="4819" y="27"/>
                </a:lnTo>
                <a:moveTo>
                  <a:pt x="4816" y="20"/>
                </a:moveTo>
                <a:lnTo>
                  <a:pt x="4819" y="25"/>
                </a:lnTo>
                <a:moveTo>
                  <a:pt x="4816" y="3"/>
                </a:moveTo>
                <a:lnTo>
                  <a:pt x="4831" y="20"/>
                </a:lnTo>
                <a:moveTo>
                  <a:pt x="4819" y="17"/>
                </a:moveTo>
                <a:lnTo>
                  <a:pt x="4821" y="22"/>
                </a:lnTo>
                <a:moveTo>
                  <a:pt x="4816" y="3"/>
                </a:moveTo>
                <a:lnTo>
                  <a:pt x="4828" y="22"/>
                </a:lnTo>
                <a:moveTo>
                  <a:pt x="4821" y="3"/>
                </a:moveTo>
                <a:lnTo>
                  <a:pt x="4833" y="17"/>
                </a:lnTo>
                <a:moveTo>
                  <a:pt x="4819" y="1"/>
                </a:moveTo>
                <a:lnTo>
                  <a:pt x="4831" y="20"/>
                </a:lnTo>
                <a:moveTo>
                  <a:pt x="4821" y="30"/>
                </a:moveTo>
                <a:lnTo>
                  <a:pt x="4819" y="27"/>
                </a:lnTo>
                <a:moveTo>
                  <a:pt x="5272" y="13"/>
                </a:moveTo>
                <a:lnTo>
                  <a:pt x="5272" y="15"/>
                </a:lnTo>
                <a:lnTo>
                  <a:pt x="5275" y="15"/>
                </a:lnTo>
                <a:lnTo>
                  <a:pt x="5272" y="17"/>
                </a:lnTo>
                <a:lnTo>
                  <a:pt x="5272" y="20"/>
                </a:lnTo>
                <a:lnTo>
                  <a:pt x="5270" y="20"/>
                </a:lnTo>
                <a:lnTo>
                  <a:pt x="5270" y="22"/>
                </a:lnTo>
                <a:lnTo>
                  <a:pt x="5268" y="22"/>
                </a:lnTo>
                <a:lnTo>
                  <a:pt x="5268" y="25"/>
                </a:lnTo>
                <a:lnTo>
                  <a:pt x="5265" y="25"/>
                </a:lnTo>
                <a:lnTo>
                  <a:pt x="5263" y="27"/>
                </a:lnTo>
                <a:lnTo>
                  <a:pt x="5260" y="27"/>
                </a:lnTo>
                <a:lnTo>
                  <a:pt x="5260" y="30"/>
                </a:lnTo>
                <a:lnTo>
                  <a:pt x="5258" y="30"/>
                </a:lnTo>
                <a:lnTo>
                  <a:pt x="5255" y="32"/>
                </a:lnTo>
                <a:lnTo>
                  <a:pt x="5251" y="32"/>
                </a:lnTo>
                <a:lnTo>
                  <a:pt x="5251" y="34"/>
                </a:lnTo>
                <a:lnTo>
                  <a:pt x="5246" y="34"/>
                </a:lnTo>
                <a:lnTo>
                  <a:pt x="5244" y="37"/>
                </a:lnTo>
                <a:lnTo>
                  <a:pt x="5244" y="39"/>
                </a:lnTo>
                <a:lnTo>
                  <a:pt x="5241" y="39"/>
                </a:lnTo>
                <a:lnTo>
                  <a:pt x="5239" y="39"/>
                </a:lnTo>
                <a:lnTo>
                  <a:pt x="5236" y="42"/>
                </a:lnTo>
                <a:lnTo>
                  <a:pt x="5227" y="42"/>
                </a:lnTo>
                <a:lnTo>
                  <a:pt x="5227" y="39"/>
                </a:lnTo>
                <a:lnTo>
                  <a:pt x="5229" y="39"/>
                </a:lnTo>
                <a:lnTo>
                  <a:pt x="5229" y="37"/>
                </a:lnTo>
                <a:lnTo>
                  <a:pt x="5229" y="34"/>
                </a:lnTo>
                <a:lnTo>
                  <a:pt x="5227" y="34"/>
                </a:lnTo>
                <a:lnTo>
                  <a:pt x="5222" y="34"/>
                </a:lnTo>
                <a:lnTo>
                  <a:pt x="5222" y="37"/>
                </a:lnTo>
                <a:lnTo>
                  <a:pt x="5212" y="37"/>
                </a:lnTo>
                <a:lnTo>
                  <a:pt x="5212" y="39"/>
                </a:lnTo>
                <a:lnTo>
                  <a:pt x="5210" y="39"/>
                </a:lnTo>
                <a:lnTo>
                  <a:pt x="5210" y="42"/>
                </a:lnTo>
                <a:lnTo>
                  <a:pt x="5210" y="44"/>
                </a:lnTo>
                <a:lnTo>
                  <a:pt x="5208" y="44"/>
                </a:lnTo>
                <a:lnTo>
                  <a:pt x="5198" y="44"/>
                </a:lnTo>
                <a:lnTo>
                  <a:pt x="5195" y="42"/>
                </a:lnTo>
                <a:lnTo>
                  <a:pt x="5193" y="42"/>
                </a:lnTo>
                <a:lnTo>
                  <a:pt x="5193" y="39"/>
                </a:lnTo>
                <a:lnTo>
                  <a:pt x="5193" y="37"/>
                </a:lnTo>
                <a:lnTo>
                  <a:pt x="5191" y="37"/>
                </a:lnTo>
                <a:lnTo>
                  <a:pt x="5191" y="34"/>
                </a:lnTo>
                <a:lnTo>
                  <a:pt x="5188" y="34"/>
                </a:lnTo>
                <a:lnTo>
                  <a:pt x="5186" y="34"/>
                </a:lnTo>
                <a:lnTo>
                  <a:pt x="5186" y="37"/>
                </a:lnTo>
                <a:lnTo>
                  <a:pt x="5186" y="39"/>
                </a:lnTo>
                <a:lnTo>
                  <a:pt x="5184" y="39"/>
                </a:lnTo>
                <a:lnTo>
                  <a:pt x="5181" y="39"/>
                </a:lnTo>
                <a:lnTo>
                  <a:pt x="5179" y="37"/>
                </a:lnTo>
                <a:lnTo>
                  <a:pt x="5174" y="37"/>
                </a:lnTo>
                <a:lnTo>
                  <a:pt x="5174" y="34"/>
                </a:lnTo>
                <a:lnTo>
                  <a:pt x="5171" y="34"/>
                </a:lnTo>
                <a:lnTo>
                  <a:pt x="5169" y="32"/>
                </a:lnTo>
                <a:lnTo>
                  <a:pt x="5167" y="32"/>
                </a:lnTo>
                <a:lnTo>
                  <a:pt x="5167" y="30"/>
                </a:lnTo>
                <a:lnTo>
                  <a:pt x="5164" y="30"/>
                </a:lnTo>
                <a:lnTo>
                  <a:pt x="5162" y="27"/>
                </a:lnTo>
                <a:lnTo>
                  <a:pt x="5162" y="22"/>
                </a:lnTo>
                <a:lnTo>
                  <a:pt x="5164" y="22"/>
                </a:lnTo>
                <a:lnTo>
                  <a:pt x="5174" y="22"/>
                </a:lnTo>
                <a:lnTo>
                  <a:pt x="5174" y="20"/>
                </a:lnTo>
                <a:lnTo>
                  <a:pt x="5176" y="20"/>
                </a:lnTo>
                <a:lnTo>
                  <a:pt x="5176" y="17"/>
                </a:lnTo>
                <a:lnTo>
                  <a:pt x="5176" y="15"/>
                </a:lnTo>
                <a:moveTo>
                  <a:pt x="5152" y="20"/>
                </a:moveTo>
                <a:lnTo>
                  <a:pt x="5152" y="17"/>
                </a:lnTo>
                <a:moveTo>
                  <a:pt x="5162" y="17"/>
                </a:moveTo>
                <a:lnTo>
                  <a:pt x="5167" y="22"/>
                </a:lnTo>
                <a:lnTo>
                  <a:pt x="5162" y="15"/>
                </a:lnTo>
                <a:moveTo>
                  <a:pt x="5164" y="13"/>
                </a:moveTo>
                <a:lnTo>
                  <a:pt x="5171" y="22"/>
                </a:lnTo>
                <a:moveTo>
                  <a:pt x="5164" y="15"/>
                </a:moveTo>
                <a:lnTo>
                  <a:pt x="5169" y="22"/>
                </a:lnTo>
                <a:moveTo>
                  <a:pt x="5157" y="20"/>
                </a:moveTo>
                <a:lnTo>
                  <a:pt x="5160" y="25"/>
                </a:lnTo>
                <a:moveTo>
                  <a:pt x="5152" y="20"/>
                </a:moveTo>
                <a:lnTo>
                  <a:pt x="5155" y="20"/>
                </a:lnTo>
                <a:moveTo>
                  <a:pt x="5157" y="20"/>
                </a:moveTo>
                <a:lnTo>
                  <a:pt x="5162" y="27"/>
                </a:lnTo>
                <a:moveTo>
                  <a:pt x="5160" y="20"/>
                </a:moveTo>
                <a:lnTo>
                  <a:pt x="5162" y="25"/>
                </a:lnTo>
                <a:moveTo>
                  <a:pt x="5160" y="3"/>
                </a:moveTo>
                <a:lnTo>
                  <a:pt x="5174" y="20"/>
                </a:lnTo>
                <a:moveTo>
                  <a:pt x="5162" y="17"/>
                </a:moveTo>
                <a:lnTo>
                  <a:pt x="5164" y="22"/>
                </a:lnTo>
                <a:moveTo>
                  <a:pt x="5160" y="3"/>
                </a:moveTo>
                <a:lnTo>
                  <a:pt x="5174" y="22"/>
                </a:lnTo>
                <a:moveTo>
                  <a:pt x="5164" y="3"/>
                </a:moveTo>
                <a:lnTo>
                  <a:pt x="5176" y="17"/>
                </a:lnTo>
                <a:moveTo>
                  <a:pt x="5162" y="1"/>
                </a:moveTo>
                <a:lnTo>
                  <a:pt x="5174" y="20"/>
                </a:lnTo>
                <a:moveTo>
                  <a:pt x="5164" y="30"/>
                </a:moveTo>
                <a:lnTo>
                  <a:pt x="5164" y="27"/>
                </a:lnTo>
                <a:lnTo>
                  <a:pt x="5162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26" name="group 226"/>
          <p:cNvGrpSpPr/>
          <p:nvPr/>
        </p:nvGrpSpPr>
        <p:grpSpPr>
          <a:xfrm rot="21600000">
            <a:off x="7711440" y="4241546"/>
            <a:ext cx="305561" cy="109727"/>
            <a:chOff x="0" y="0"/>
            <a:chExt cx="305561" cy="109727"/>
          </a:xfrm>
        </p:grpSpPr>
        <p:sp>
          <p:nvSpPr>
            <p:cNvPr id="6036" name="path 6036"/>
            <p:cNvSpPr/>
            <p:nvPr/>
          </p:nvSpPr>
          <p:spPr>
            <a:xfrm>
              <a:off x="58673" y="0"/>
              <a:ext cx="246888" cy="109727"/>
            </a:xfrm>
            <a:custGeom>
              <a:avLst/>
              <a:gdLst/>
              <a:ahLst/>
              <a:cxnLst/>
              <a:rect l="0" t="0" r="0" b="0"/>
              <a:pathLst>
                <a:path w="388" h="172">
                  <a:moveTo>
                    <a:pt x="39" y="58"/>
                  </a:moveTo>
                  <a:lnTo>
                    <a:pt x="39" y="63"/>
                  </a:lnTo>
                  <a:lnTo>
                    <a:pt x="41" y="63"/>
                  </a:lnTo>
                  <a:lnTo>
                    <a:pt x="41" y="73"/>
                  </a:lnTo>
                  <a:lnTo>
                    <a:pt x="39" y="70"/>
                  </a:lnTo>
                  <a:lnTo>
                    <a:pt x="37" y="70"/>
                  </a:lnTo>
                  <a:lnTo>
                    <a:pt x="37" y="68"/>
                  </a:lnTo>
                  <a:lnTo>
                    <a:pt x="34" y="68"/>
                  </a:lnTo>
                  <a:lnTo>
                    <a:pt x="34" y="70"/>
                  </a:lnTo>
                  <a:lnTo>
                    <a:pt x="32" y="70"/>
                  </a:lnTo>
                  <a:lnTo>
                    <a:pt x="32" y="73"/>
                  </a:lnTo>
                  <a:lnTo>
                    <a:pt x="32" y="75"/>
                  </a:lnTo>
                  <a:lnTo>
                    <a:pt x="34" y="75"/>
                  </a:lnTo>
                  <a:lnTo>
                    <a:pt x="34" y="77"/>
                  </a:lnTo>
                  <a:lnTo>
                    <a:pt x="37" y="77"/>
                  </a:lnTo>
                  <a:lnTo>
                    <a:pt x="37" y="87"/>
                  </a:lnTo>
                  <a:lnTo>
                    <a:pt x="39" y="87"/>
                  </a:lnTo>
                  <a:lnTo>
                    <a:pt x="39" y="90"/>
                  </a:lnTo>
                  <a:lnTo>
                    <a:pt x="41" y="90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4" y="99"/>
                  </a:lnTo>
                  <a:lnTo>
                    <a:pt x="41" y="102"/>
                  </a:lnTo>
                  <a:lnTo>
                    <a:pt x="41" y="104"/>
                  </a:lnTo>
                  <a:lnTo>
                    <a:pt x="39" y="104"/>
                  </a:lnTo>
                  <a:lnTo>
                    <a:pt x="39" y="106"/>
                  </a:lnTo>
                  <a:lnTo>
                    <a:pt x="37" y="106"/>
                  </a:lnTo>
                  <a:lnTo>
                    <a:pt x="34" y="106"/>
                  </a:lnTo>
                  <a:lnTo>
                    <a:pt x="34" y="109"/>
                  </a:lnTo>
                  <a:lnTo>
                    <a:pt x="34" y="111"/>
                  </a:lnTo>
                  <a:lnTo>
                    <a:pt x="37" y="111"/>
                  </a:lnTo>
                  <a:lnTo>
                    <a:pt x="37" y="114"/>
                  </a:lnTo>
                  <a:lnTo>
                    <a:pt x="39" y="114"/>
                  </a:lnTo>
                  <a:lnTo>
                    <a:pt x="37" y="114"/>
                  </a:lnTo>
                  <a:lnTo>
                    <a:pt x="37" y="116"/>
                  </a:lnTo>
                  <a:lnTo>
                    <a:pt x="37" y="121"/>
                  </a:lnTo>
                  <a:lnTo>
                    <a:pt x="34" y="123"/>
                  </a:lnTo>
                  <a:lnTo>
                    <a:pt x="34" y="125"/>
                  </a:lnTo>
                  <a:lnTo>
                    <a:pt x="32" y="128"/>
                  </a:lnTo>
                  <a:lnTo>
                    <a:pt x="32" y="130"/>
                  </a:lnTo>
                  <a:lnTo>
                    <a:pt x="30" y="130"/>
                  </a:lnTo>
                  <a:lnTo>
                    <a:pt x="30" y="133"/>
                  </a:lnTo>
                  <a:lnTo>
                    <a:pt x="27" y="133"/>
                  </a:lnTo>
                  <a:lnTo>
                    <a:pt x="27" y="135"/>
                  </a:lnTo>
                  <a:lnTo>
                    <a:pt x="25" y="135"/>
                  </a:lnTo>
                  <a:lnTo>
                    <a:pt x="22" y="135"/>
                  </a:lnTo>
                  <a:lnTo>
                    <a:pt x="22" y="133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0" y="123"/>
                  </a:lnTo>
                  <a:lnTo>
                    <a:pt x="17" y="123"/>
                  </a:lnTo>
                  <a:lnTo>
                    <a:pt x="15" y="121"/>
                  </a:lnTo>
                  <a:lnTo>
                    <a:pt x="15" y="123"/>
                  </a:lnTo>
                  <a:lnTo>
                    <a:pt x="13" y="123"/>
                  </a:lnTo>
                  <a:lnTo>
                    <a:pt x="13" y="125"/>
                  </a:lnTo>
                  <a:lnTo>
                    <a:pt x="10" y="125"/>
                  </a:lnTo>
                  <a:lnTo>
                    <a:pt x="8" y="128"/>
                  </a:lnTo>
                  <a:lnTo>
                    <a:pt x="5" y="128"/>
                  </a:lnTo>
                  <a:lnTo>
                    <a:pt x="3" y="130"/>
                  </a:lnTo>
                  <a:lnTo>
                    <a:pt x="3" y="133"/>
                  </a:lnTo>
                  <a:lnTo>
                    <a:pt x="1" y="133"/>
                  </a:lnTo>
                  <a:lnTo>
                    <a:pt x="1" y="137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8" y="135"/>
                  </a:lnTo>
                  <a:lnTo>
                    <a:pt x="10" y="135"/>
                  </a:lnTo>
                  <a:lnTo>
                    <a:pt x="13" y="133"/>
                  </a:lnTo>
                  <a:lnTo>
                    <a:pt x="13" y="135"/>
                  </a:lnTo>
                  <a:lnTo>
                    <a:pt x="15" y="135"/>
                  </a:lnTo>
                  <a:lnTo>
                    <a:pt x="17" y="137"/>
                  </a:lnTo>
                  <a:lnTo>
                    <a:pt x="17" y="140"/>
                  </a:lnTo>
                  <a:moveTo>
                    <a:pt x="293" y="75"/>
                  </a:moveTo>
                  <a:lnTo>
                    <a:pt x="303" y="94"/>
                  </a:lnTo>
                  <a:lnTo>
                    <a:pt x="296" y="70"/>
                  </a:lnTo>
                  <a:moveTo>
                    <a:pt x="298" y="65"/>
                  </a:moveTo>
                  <a:lnTo>
                    <a:pt x="301" y="73"/>
                  </a:lnTo>
                  <a:lnTo>
                    <a:pt x="308" y="77"/>
                  </a:lnTo>
                  <a:lnTo>
                    <a:pt x="317" y="73"/>
                  </a:lnTo>
                  <a:moveTo>
                    <a:pt x="289" y="82"/>
                  </a:moveTo>
                  <a:lnTo>
                    <a:pt x="303" y="94"/>
                  </a:lnTo>
                  <a:lnTo>
                    <a:pt x="289" y="77"/>
                  </a:lnTo>
                  <a:moveTo>
                    <a:pt x="291" y="75"/>
                  </a:moveTo>
                  <a:lnTo>
                    <a:pt x="303" y="94"/>
                  </a:lnTo>
                  <a:moveTo>
                    <a:pt x="279" y="75"/>
                  </a:moveTo>
                  <a:lnTo>
                    <a:pt x="289" y="77"/>
                  </a:lnTo>
                  <a:lnTo>
                    <a:pt x="296" y="73"/>
                  </a:lnTo>
                  <a:lnTo>
                    <a:pt x="298" y="65"/>
                  </a:lnTo>
                  <a:moveTo>
                    <a:pt x="305" y="106"/>
                  </a:moveTo>
                  <a:lnTo>
                    <a:pt x="303" y="97"/>
                  </a:lnTo>
                  <a:lnTo>
                    <a:pt x="293" y="92"/>
                  </a:lnTo>
                  <a:lnTo>
                    <a:pt x="284" y="97"/>
                  </a:lnTo>
                  <a:moveTo>
                    <a:pt x="279" y="3"/>
                  </a:moveTo>
                  <a:lnTo>
                    <a:pt x="286" y="3"/>
                  </a:lnTo>
                  <a:lnTo>
                    <a:pt x="286" y="5"/>
                  </a:lnTo>
                  <a:lnTo>
                    <a:pt x="286" y="8"/>
                  </a:lnTo>
                  <a:lnTo>
                    <a:pt x="284" y="8"/>
                  </a:lnTo>
                  <a:lnTo>
                    <a:pt x="284" y="10"/>
                  </a:lnTo>
                  <a:lnTo>
                    <a:pt x="286" y="10"/>
                  </a:lnTo>
                  <a:lnTo>
                    <a:pt x="286" y="13"/>
                  </a:lnTo>
                  <a:lnTo>
                    <a:pt x="289" y="13"/>
                  </a:lnTo>
                  <a:lnTo>
                    <a:pt x="289" y="10"/>
                  </a:lnTo>
                  <a:lnTo>
                    <a:pt x="291" y="10"/>
                  </a:lnTo>
                  <a:lnTo>
                    <a:pt x="293" y="10"/>
                  </a:lnTo>
                  <a:lnTo>
                    <a:pt x="293" y="8"/>
                  </a:lnTo>
                  <a:lnTo>
                    <a:pt x="301" y="8"/>
                  </a:lnTo>
                  <a:lnTo>
                    <a:pt x="303" y="5"/>
                  </a:lnTo>
                  <a:lnTo>
                    <a:pt x="305" y="3"/>
                  </a:lnTo>
                  <a:lnTo>
                    <a:pt x="305" y="1"/>
                  </a:lnTo>
                  <a:lnTo>
                    <a:pt x="308" y="1"/>
                  </a:lnTo>
                  <a:lnTo>
                    <a:pt x="313" y="1"/>
                  </a:lnTo>
                  <a:lnTo>
                    <a:pt x="334" y="8"/>
                  </a:lnTo>
                  <a:lnTo>
                    <a:pt x="339" y="8"/>
                  </a:lnTo>
                  <a:lnTo>
                    <a:pt x="339" y="10"/>
                  </a:lnTo>
                  <a:lnTo>
                    <a:pt x="341" y="10"/>
                  </a:lnTo>
                  <a:lnTo>
                    <a:pt x="344" y="13"/>
                  </a:lnTo>
                  <a:lnTo>
                    <a:pt x="346" y="13"/>
                  </a:lnTo>
                  <a:lnTo>
                    <a:pt x="346" y="15"/>
                  </a:lnTo>
                  <a:lnTo>
                    <a:pt x="349" y="15"/>
                  </a:lnTo>
                  <a:lnTo>
                    <a:pt x="349" y="17"/>
                  </a:lnTo>
                  <a:lnTo>
                    <a:pt x="351" y="17"/>
                  </a:lnTo>
                  <a:lnTo>
                    <a:pt x="351" y="20"/>
                  </a:lnTo>
                  <a:lnTo>
                    <a:pt x="351" y="22"/>
                  </a:lnTo>
                  <a:lnTo>
                    <a:pt x="349" y="22"/>
                  </a:lnTo>
                  <a:lnTo>
                    <a:pt x="341" y="22"/>
                  </a:lnTo>
                  <a:lnTo>
                    <a:pt x="339" y="25"/>
                  </a:lnTo>
                  <a:lnTo>
                    <a:pt x="337" y="27"/>
                  </a:lnTo>
                  <a:lnTo>
                    <a:pt x="337" y="30"/>
                  </a:lnTo>
                  <a:lnTo>
                    <a:pt x="339" y="30"/>
                  </a:lnTo>
                  <a:lnTo>
                    <a:pt x="339" y="32"/>
                  </a:lnTo>
                  <a:lnTo>
                    <a:pt x="341" y="32"/>
                  </a:lnTo>
                  <a:lnTo>
                    <a:pt x="341" y="37"/>
                  </a:lnTo>
                  <a:lnTo>
                    <a:pt x="344" y="37"/>
                  </a:lnTo>
                  <a:lnTo>
                    <a:pt x="344" y="39"/>
                  </a:lnTo>
                  <a:lnTo>
                    <a:pt x="346" y="42"/>
                  </a:lnTo>
                  <a:lnTo>
                    <a:pt x="349" y="42"/>
                  </a:lnTo>
                  <a:lnTo>
                    <a:pt x="349" y="44"/>
                  </a:lnTo>
                  <a:lnTo>
                    <a:pt x="353" y="44"/>
                  </a:lnTo>
                  <a:lnTo>
                    <a:pt x="353" y="42"/>
                  </a:lnTo>
                  <a:lnTo>
                    <a:pt x="353" y="39"/>
                  </a:lnTo>
                  <a:lnTo>
                    <a:pt x="351" y="37"/>
                  </a:lnTo>
                  <a:lnTo>
                    <a:pt x="351" y="34"/>
                  </a:lnTo>
                  <a:lnTo>
                    <a:pt x="349" y="34"/>
                  </a:lnTo>
                  <a:lnTo>
                    <a:pt x="349" y="30"/>
                  </a:lnTo>
                  <a:lnTo>
                    <a:pt x="351" y="30"/>
                  </a:lnTo>
                  <a:lnTo>
                    <a:pt x="351" y="27"/>
                  </a:lnTo>
                  <a:lnTo>
                    <a:pt x="353" y="27"/>
                  </a:lnTo>
                  <a:lnTo>
                    <a:pt x="356" y="25"/>
                  </a:lnTo>
                  <a:lnTo>
                    <a:pt x="363" y="25"/>
                  </a:lnTo>
                  <a:lnTo>
                    <a:pt x="363" y="27"/>
                  </a:lnTo>
                  <a:lnTo>
                    <a:pt x="365" y="30"/>
                  </a:lnTo>
                  <a:lnTo>
                    <a:pt x="368" y="32"/>
                  </a:lnTo>
                  <a:lnTo>
                    <a:pt x="368" y="34"/>
                  </a:lnTo>
                  <a:lnTo>
                    <a:pt x="370" y="34"/>
                  </a:lnTo>
                  <a:lnTo>
                    <a:pt x="370" y="37"/>
                  </a:lnTo>
                  <a:lnTo>
                    <a:pt x="373" y="39"/>
                  </a:lnTo>
                  <a:lnTo>
                    <a:pt x="373" y="42"/>
                  </a:lnTo>
                  <a:lnTo>
                    <a:pt x="375" y="42"/>
                  </a:lnTo>
                  <a:lnTo>
                    <a:pt x="375" y="49"/>
                  </a:lnTo>
                  <a:lnTo>
                    <a:pt x="377" y="49"/>
                  </a:lnTo>
                  <a:lnTo>
                    <a:pt x="377" y="54"/>
                  </a:lnTo>
                  <a:lnTo>
                    <a:pt x="380" y="54"/>
                  </a:lnTo>
                  <a:lnTo>
                    <a:pt x="380" y="56"/>
                  </a:lnTo>
                  <a:lnTo>
                    <a:pt x="382" y="56"/>
                  </a:lnTo>
                  <a:lnTo>
                    <a:pt x="382" y="58"/>
                  </a:lnTo>
                  <a:moveTo>
                    <a:pt x="382" y="58"/>
                  </a:moveTo>
                  <a:lnTo>
                    <a:pt x="382" y="61"/>
                  </a:lnTo>
                  <a:lnTo>
                    <a:pt x="385" y="63"/>
                  </a:lnTo>
                  <a:lnTo>
                    <a:pt x="385" y="73"/>
                  </a:lnTo>
                  <a:lnTo>
                    <a:pt x="385" y="70"/>
                  </a:lnTo>
                  <a:lnTo>
                    <a:pt x="380" y="70"/>
                  </a:lnTo>
                  <a:lnTo>
                    <a:pt x="380" y="68"/>
                  </a:lnTo>
                  <a:lnTo>
                    <a:pt x="377" y="68"/>
                  </a:lnTo>
                  <a:lnTo>
                    <a:pt x="377" y="70"/>
                  </a:lnTo>
                  <a:lnTo>
                    <a:pt x="375" y="70"/>
                  </a:lnTo>
                  <a:lnTo>
                    <a:pt x="375" y="73"/>
                  </a:lnTo>
                  <a:lnTo>
                    <a:pt x="375" y="75"/>
                  </a:lnTo>
                  <a:lnTo>
                    <a:pt x="377" y="75"/>
                  </a:lnTo>
                  <a:lnTo>
                    <a:pt x="377" y="77"/>
                  </a:lnTo>
                  <a:lnTo>
                    <a:pt x="380" y="77"/>
                  </a:lnTo>
                  <a:lnTo>
                    <a:pt x="380" y="87"/>
                  </a:lnTo>
                  <a:lnTo>
                    <a:pt x="382" y="87"/>
                  </a:lnTo>
                  <a:lnTo>
                    <a:pt x="382" y="90"/>
                  </a:lnTo>
                  <a:lnTo>
                    <a:pt x="385" y="90"/>
                  </a:lnTo>
                  <a:lnTo>
                    <a:pt x="387" y="90"/>
                  </a:lnTo>
                  <a:lnTo>
                    <a:pt x="387" y="92"/>
                  </a:lnTo>
                  <a:lnTo>
                    <a:pt x="387" y="99"/>
                  </a:lnTo>
                  <a:lnTo>
                    <a:pt x="385" y="102"/>
                  </a:lnTo>
                  <a:lnTo>
                    <a:pt x="385" y="104"/>
                  </a:lnTo>
                  <a:lnTo>
                    <a:pt x="382" y="104"/>
                  </a:lnTo>
                  <a:lnTo>
                    <a:pt x="382" y="106"/>
                  </a:lnTo>
                  <a:lnTo>
                    <a:pt x="380" y="106"/>
                  </a:lnTo>
                  <a:lnTo>
                    <a:pt x="377" y="106"/>
                  </a:lnTo>
                  <a:lnTo>
                    <a:pt x="377" y="109"/>
                  </a:lnTo>
                  <a:lnTo>
                    <a:pt x="377" y="111"/>
                  </a:lnTo>
                  <a:lnTo>
                    <a:pt x="380" y="111"/>
                  </a:lnTo>
                  <a:lnTo>
                    <a:pt x="382" y="111"/>
                  </a:lnTo>
                  <a:lnTo>
                    <a:pt x="382" y="114"/>
                  </a:lnTo>
                  <a:lnTo>
                    <a:pt x="382" y="116"/>
                  </a:lnTo>
                  <a:lnTo>
                    <a:pt x="380" y="116"/>
                  </a:lnTo>
                  <a:lnTo>
                    <a:pt x="380" y="121"/>
                  </a:lnTo>
                  <a:lnTo>
                    <a:pt x="377" y="123"/>
                  </a:lnTo>
                  <a:lnTo>
                    <a:pt x="377" y="125"/>
                  </a:lnTo>
                  <a:lnTo>
                    <a:pt x="375" y="128"/>
                  </a:lnTo>
                  <a:lnTo>
                    <a:pt x="375" y="130"/>
                  </a:lnTo>
                  <a:lnTo>
                    <a:pt x="373" y="130"/>
                  </a:lnTo>
                  <a:lnTo>
                    <a:pt x="373" y="133"/>
                  </a:lnTo>
                  <a:lnTo>
                    <a:pt x="370" y="133"/>
                  </a:lnTo>
                  <a:lnTo>
                    <a:pt x="370" y="135"/>
                  </a:lnTo>
                  <a:lnTo>
                    <a:pt x="368" y="135"/>
                  </a:lnTo>
                  <a:lnTo>
                    <a:pt x="365" y="135"/>
                  </a:lnTo>
                  <a:lnTo>
                    <a:pt x="365" y="133"/>
                  </a:lnTo>
                  <a:lnTo>
                    <a:pt x="363" y="133"/>
                  </a:lnTo>
                  <a:lnTo>
                    <a:pt x="363" y="130"/>
                  </a:lnTo>
                  <a:lnTo>
                    <a:pt x="363" y="123"/>
                  </a:lnTo>
                  <a:lnTo>
                    <a:pt x="361" y="123"/>
                  </a:lnTo>
                  <a:lnTo>
                    <a:pt x="361" y="121"/>
                  </a:lnTo>
                  <a:lnTo>
                    <a:pt x="358" y="121"/>
                  </a:lnTo>
                  <a:lnTo>
                    <a:pt x="358" y="123"/>
                  </a:lnTo>
                  <a:lnTo>
                    <a:pt x="356" y="123"/>
                  </a:lnTo>
                  <a:lnTo>
                    <a:pt x="356" y="125"/>
                  </a:lnTo>
                  <a:lnTo>
                    <a:pt x="353" y="125"/>
                  </a:lnTo>
                  <a:lnTo>
                    <a:pt x="351" y="128"/>
                  </a:lnTo>
                  <a:lnTo>
                    <a:pt x="349" y="128"/>
                  </a:lnTo>
                  <a:lnTo>
                    <a:pt x="346" y="130"/>
                  </a:lnTo>
                  <a:lnTo>
                    <a:pt x="346" y="133"/>
                  </a:lnTo>
                  <a:lnTo>
                    <a:pt x="344" y="133"/>
                  </a:lnTo>
                  <a:lnTo>
                    <a:pt x="344" y="137"/>
                  </a:lnTo>
                  <a:lnTo>
                    <a:pt x="346" y="137"/>
                  </a:lnTo>
                  <a:lnTo>
                    <a:pt x="351" y="137"/>
                  </a:lnTo>
                  <a:lnTo>
                    <a:pt x="351" y="135"/>
                  </a:lnTo>
                  <a:lnTo>
                    <a:pt x="353" y="135"/>
                  </a:lnTo>
                  <a:lnTo>
                    <a:pt x="356" y="133"/>
                  </a:lnTo>
                  <a:lnTo>
                    <a:pt x="356" y="135"/>
                  </a:lnTo>
                  <a:lnTo>
                    <a:pt x="358" y="135"/>
                  </a:lnTo>
                  <a:lnTo>
                    <a:pt x="361" y="137"/>
                  </a:lnTo>
                  <a:lnTo>
                    <a:pt x="361" y="140"/>
                  </a:lnTo>
                  <a:moveTo>
                    <a:pt x="361" y="140"/>
                  </a:moveTo>
                  <a:lnTo>
                    <a:pt x="363" y="140"/>
                  </a:lnTo>
                  <a:lnTo>
                    <a:pt x="363" y="142"/>
                  </a:lnTo>
                  <a:lnTo>
                    <a:pt x="363" y="145"/>
                  </a:lnTo>
                  <a:lnTo>
                    <a:pt x="361" y="147"/>
                  </a:lnTo>
                  <a:lnTo>
                    <a:pt x="361" y="150"/>
                  </a:lnTo>
                  <a:lnTo>
                    <a:pt x="358" y="150"/>
                  </a:lnTo>
                  <a:lnTo>
                    <a:pt x="356" y="152"/>
                  </a:lnTo>
                  <a:lnTo>
                    <a:pt x="353" y="152"/>
                  </a:lnTo>
                  <a:lnTo>
                    <a:pt x="353" y="154"/>
                  </a:lnTo>
                  <a:lnTo>
                    <a:pt x="351" y="154"/>
                  </a:lnTo>
                  <a:lnTo>
                    <a:pt x="349" y="157"/>
                  </a:lnTo>
                  <a:lnTo>
                    <a:pt x="346" y="157"/>
                  </a:lnTo>
                  <a:lnTo>
                    <a:pt x="346" y="159"/>
                  </a:lnTo>
                  <a:lnTo>
                    <a:pt x="341" y="159"/>
                  </a:lnTo>
                  <a:lnTo>
                    <a:pt x="341" y="162"/>
                  </a:lnTo>
                  <a:lnTo>
                    <a:pt x="334" y="162"/>
                  </a:lnTo>
                  <a:lnTo>
                    <a:pt x="334" y="164"/>
                  </a:lnTo>
                  <a:lnTo>
                    <a:pt x="332" y="164"/>
                  </a:lnTo>
                  <a:lnTo>
                    <a:pt x="332" y="166"/>
                  </a:lnTo>
                  <a:lnTo>
                    <a:pt x="327" y="166"/>
                  </a:lnTo>
                  <a:lnTo>
                    <a:pt x="327" y="169"/>
                  </a:lnTo>
                  <a:lnTo>
                    <a:pt x="315" y="169"/>
                  </a:lnTo>
                  <a:lnTo>
                    <a:pt x="317" y="166"/>
                  </a:lnTo>
                  <a:lnTo>
                    <a:pt x="317" y="164"/>
                  </a:lnTo>
                  <a:lnTo>
                    <a:pt x="320" y="164"/>
                  </a:lnTo>
                  <a:lnTo>
                    <a:pt x="320" y="162"/>
                  </a:lnTo>
                  <a:lnTo>
                    <a:pt x="317" y="162"/>
                  </a:lnTo>
                  <a:lnTo>
                    <a:pt x="310" y="162"/>
                  </a:lnTo>
                  <a:lnTo>
                    <a:pt x="310" y="164"/>
                  </a:lnTo>
                  <a:lnTo>
                    <a:pt x="303" y="164"/>
                  </a:lnTo>
                  <a:lnTo>
                    <a:pt x="301" y="166"/>
                  </a:lnTo>
                  <a:lnTo>
                    <a:pt x="298" y="166"/>
                  </a:lnTo>
                  <a:lnTo>
                    <a:pt x="298" y="169"/>
                  </a:lnTo>
                  <a:lnTo>
                    <a:pt x="298" y="171"/>
                  </a:lnTo>
                  <a:lnTo>
                    <a:pt x="296" y="171"/>
                  </a:lnTo>
                  <a:lnTo>
                    <a:pt x="286" y="171"/>
                  </a:lnTo>
                  <a:lnTo>
                    <a:pt x="286" y="169"/>
                  </a:lnTo>
                  <a:lnTo>
                    <a:pt x="284" y="169"/>
                  </a:lnTo>
                  <a:lnTo>
                    <a:pt x="281" y="166"/>
                  </a:lnTo>
                  <a:lnTo>
                    <a:pt x="281" y="162"/>
                  </a:lnTo>
                  <a:lnTo>
                    <a:pt x="279" y="162"/>
                  </a:lnTo>
                  <a:lnTo>
                    <a:pt x="277" y="162"/>
                  </a:lnTo>
                  <a:lnTo>
                    <a:pt x="277" y="164"/>
                  </a:lnTo>
                  <a:lnTo>
                    <a:pt x="277" y="166"/>
                  </a:lnTo>
                  <a:lnTo>
                    <a:pt x="274" y="166"/>
                  </a:lnTo>
                  <a:lnTo>
                    <a:pt x="270" y="166"/>
                  </a:lnTo>
                  <a:lnTo>
                    <a:pt x="270" y="164"/>
                  </a:lnTo>
                  <a:lnTo>
                    <a:pt x="265" y="164"/>
                  </a:lnTo>
                  <a:lnTo>
                    <a:pt x="265" y="162"/>
                  </a:lnTo>
                  <a:lnTo>
                    <a:pt x="260" y="162"/>
                  </a:lnTo>
                  <a:lnTo>
                    <a:pt x="260" y="159"/>
                  </a:lnTo>
                  <a:lnTo>
                    <a:pt x="257" y="159"/>
                  </a:lnTo>
                  <a:lnTo>
                    <a:pt x="255" y="157"/>
                  </a:lnTo>
                  <a:lnTo>
                    <a:pt x="253" y="154"/>
                  </a:lnTo>
                  <a:lnTo>
                    <a:pt x="253" y="150"/>
                  </a:lnTo>
                  <a:lnTo>
                    <a:pt x="255" y="150"/>
                  </a:lnTo>
                  <a:lnTo>
                    <a:pt x="262" y="150"/>
                  </a:lnTo>
                  <a:lnTo>
                    <a:pt x="262" y="147"/>
                  </a:lnTo>
                  <a:lnTo>
                    <a:pt x="265" y="147"/>
                  </a:lnTo>
                  <a:lnTo>
                    <a:pt x="265" y="145"/>
                  </a:lnTo>
                  <a:lnTo>
                    <a:pt x="265" y="142"/>
                  </a:lnTo>
                  <a:moveTo>
                    <a:pt x="265" y="142"/>
                  </a:moveTo>
                  <a:lnTo>
                    <a:pt x="265" y="140"/>
                  </a:lnTo>
                  <a:lnTo>
                    <a:pt x="262" y="140"/>
                  </a:lnTo>
                  <a:lnTo>
                    <a:pt x="262" y="137"/>
                  </a:lnTo>
                  <a:lnTo>
                    <a:pt x="260" y="137"/>
                  </a:lnTo>
                  <a:lnTo>
                    <a:pt x="260" y="133"/>
                  </a:lnTo>
                  <a:lnTo>
                    <a:pt x="257" y="133"/>
                  </a:lnTo>
                  <a:lnTo>
                    <a:pt x="257" y="130"/>
                  </a:lnTo>
                  <a:lnTo>
                    <a:pt x="255" y="130"/>
                  </a:lnTo>
                  <a:lnTo>
                    <a:pt x="253" y="130"/>
                  </a:lnTo>
                  <a:lnTo>
                    <a:pt x="253" y="128"/>
                  </a:lnTo>
                  <a:lnTo>
                    <a:pt x="250" y="130"/>
                  </a:lnTo>
                  <a:lnTo>
                    <a:pt x="250" y="135"/>
                  </a:lnTo>
                  <a:lnTo>
                    <a:pt x="253" y="135"/>
                  </a:lnTo>
                  <a:lnTo>
                    <a:pt x="253" y="145"/>
                  </a:lnTo>
                  <a:lnTo>
                    <a:pt x="250" y="145"/>
                  </a:lnTo>
                  <a:lnTo>
                    <a:pt x="248" y="147"/>
                  </a:lnTo>
                  <a:lnTo>
                    <a:pt x="241" y="147"/>
                  </a:lnTo>
                  <a:lnTo>
                    <a:pt x="241" y="145"/>
                  </a:lnTo>
                  <a:lnTo>
                    <a:pt x="238" y="145"/>
                  </a:lnTo>
                  <a:lnTo>
                    <a:pt x="238" y="142"/>
                  </a:lnTo>
                  <a:lnTo>
                    <a:pt x="236" y="142"/>
                  </a:lnTo>
                  <a:lnTo>
                    <a:pt x="236" y="140"/>
                  </a:lnTo>
                  <a:lnTo>
                    <a:pt x="233" y="137"/>
                  </a:lnTo>
                  <a:lnTo>
                    <a:pt x="233" y="135"/>
                  </a:lnTo>
                  <a:lnTo>
                    <a:pt x="231" y="135"/>
                  </a:lnTo>
                  <a:lnTo>
                    <a:pt x="231" y="133"/>
                  </a:lnTo>
                  <a:lnTo>
                    <a:pt x="229" y="130"/>
                  </a:lnTo>
                  <a:lnTo>
                    <a:pt x="229" y="128"/>
                  </a:lnTo>
                  <a:lnTo>
                    <a:pt x="226" y="128"/>
                  </a:lnTo>
                  <a:lnTo>
                    <a:pt x="226" y="121"/>
                  </a:lnTo>
                  <a:lnTo>
                    <a:pt x="224" y="118"/>
                  </a:lnTo>
                  <a:lnTo>
                    <a:pt x="221" y="116"/>
                  </a:lnTo>
                  <a:lnTo>
                    <a:pt x="221" y="114"/>
                  </a:lnTo>
                  <a:lnTo>
                    <a:pt x="219" y="111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4" y="102"/>
                  </a:lnTo>
                  <a:lnTo>
                    <a:pt x="224" y="104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26" y="94"/>
                  </a:lnTo>
                  <a:lnTo>
                    <a:pt x="224" y="94"/>
                  </a:lnTo>
                  <a:lnTo>
                    <a:pt x="224" y="87"/>
                  </a:lnTo>
                  <a:lnTo>
                    <a:pt x="221" y="87"/>
                  </a:lnTo>
                  <a:lnTo>
                    <a:pt x="221" y="85"/>
                  </a:lnTo>
                  <a:lnTo>
                    <a:pt x="219" y="82"/>
                  </a:lnTo>
                  <a:lnTo>
                    <a:pt x="217" y="82"/>
                  </a:lnTo>
                  <a:lnTo>
                    <a:pt x="217" y="80"/>
                  </a:lnTo>
                  <a:lnTo>
                    <a:pt x="217" y="70"/>
                  </a:lnTo>
                  <a:lnTo>
                    <a:pt x="219" y="70"/>
                  </a:lnTo>
                  <a:lnTo>
                    <a:pt x="221" y="68"/>
                  </a:lnTo>
                  <a:lnTo>
                    <a:pt x="221" y="65"/>
                  </a:lnTo>
                  <a:lnTo>
                    <a:pt x="224" y="65"/>
                  </a:lnTo>
                  <a:lnTo>
                    <a:pt x="226" y="65"/>
                  </a:lnTo>
                  <a:lnTo>
                    <a:pt x="226" y="63"/>
                  </a:lnTo>
                  <a:lnTo>
                    <a:pt x="226" y="61"/>
                  </a:lnTo>
                  <a:lnTo>
                    <a:pt x="224" y="61"/>
                  </a:lnTo>
                  <a:lnTo>
                    <a:pt x="221" y="61"/>
                  </a:lnTo>
                  <a:lnTo>
                    <a:pt x="221" y="58"/>
                  </a:lnTo>
                  <a:lnTo>
                    <a:pt x="221" y="54"/>
                  </a:lnTo>
                  <a:lnTo>
                    <a:pt x="224" y="51"/>
                  </a:lnTo>
                  <a:lnTo>
                    <a:pt x="224" y="49"/>
                  </a:lnTo>
                  <a:lnTo>
                    <a:pt x="226" y="46"/>
                  </a:lnTo>
                  <a:lnTo>
                    <a:pt x="226" y="44"/>
                  </a:lnTo>
                  <a:lnTo>
                    <a:pt x="229" y="44"/>
                  </a:lnTo>
                  <a:lnTo>
                    <a:pt x="229" y="42"/>
                  </a:lnTo>
                  <a:lnTo>
                    <a:pt x="231" y="39"/>
                  </a:lnTo>
                  <a:moveTo>
                    <a:pt x="231" y="39"/>
                  </a:moveTo>
                  <a:lnTo>
                    <a:pt x="231" y="37"/>
                  </a:lnTo>
                  <a:lnTo>
                    <a:pt x="233" y="37"/>
                  </a:lnTo>
                  <a:lnTo>
                    <a:pt x="238" y="37"/>
                  </a:lnTo>
                  <a:lnTo>
                    <a:pt x="238" y="39"/>
                  </a:lnTo>
                  <a:lnTo>
                    <a:pt x="238" y="49"/>
                  </a:lnTo>
                  <a:lnTo>
                    <a:pt x="241" y="49"/>
                  </a:lnTo>
                  <a:lnTo>
                    <a:pt x="243" y="49"/>
                  </a:lnTo>
                  <a:lnTo>
                    <a:pt x="243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8" y="49"/>
                  </a:lnTo>
                  <a:lnTo>
                    <a:pt x="248" y="46"/>
                  </a:lnTo>
                  <a:lnTo>
                    <a:pt x="250" y="46"/>
                  </a:lnTo>
                  <a:lnTo>
                    <a:pt x="253" y="44"/>
                  </a:lnTo>
                  <a:lnTo>
                    <a:pt x="255" y="44"/>
                  </a:lnTo>
                  <a:lnTo>
                    <a:pt x="257" y="42"/>
                  </a:lnTo>
                  <a:lnTo>
                    <a:pt x="257" y="34"/>
                  </a:lnTo>
                  <a:lnTo>
                    <a:pt x="255" y="34"/>
                  </a:lnTo>
                  <a:lnTo>
                    <a:pt x="253" y="34"/>
                  </a:lnTo>
                  <a:lnTo>
                    <a:pt x="253" y="37"/>
                  </a:lnTo>
                  <a:lnTo>
                    <a:pt x="248" y="37"/>
                  </a:lnTo>
                  <a:lnTo>
                    <a:pt x="248" y="39"/>
                  </a:lnTo>
                  <a:lnTo>
                    <a:pt x="245" y="39"/>
                  </a:lnTo>
                  <a:lnTo>
                    <a:pt x="245" y="37"/>
                  </a:lnTo>
                  <a:lnTo>
                    <a:pt x="243" y="37"/>
                  </a:lnTo>
                  <a:lnTo>
                    <a:pt x="243" y="34"/>
                  </a:lnTo>
                  <a:lnTo>
                    <a:pt x="241" y="34"/>
                  </a:lnTo>
                  <a:lnTo>
                    <a:pt x="241" y="32"/>
                  </a:lnTo>
                  <a:lnTo>
                    <a:pt x="241" y="25"/>
                  </a:lnTo>
                  <a:lnTo>
                    <a:pt x="243" y="25"/>
                  </a:lnTo>
                  <a:lnTo>
                    <a:pt x="243" y="22"/>
                  </a:lnTo>
                  <a:lnTo>
                    <a:pt x="245" y="22"/>
                  </a:lnTo>
                  <a:lnTo>
                    <a:pt x="248" y="20"/>
                  </a:lnTo>
                  <a:lnTo>
                    <a:pt x="250" y="20"/>
                  </a:lnTo>
                  <a:lnTo>
                    <a:pt x="250" y="17"/>
                  </a:lnTo>
                  <a:lnTo>
                    <a:pt x="253" y="17"/>
                  </a:lnTo>
                  <a:lnTo>
                    <a:pt x="253" y="15"/>
                  </a:lnTo>
                  <a:lnTo>
                    <a:pt x="255" y="15"/>
                  </a:lnTo>
                  <a:lnTo>
                    <a:pt x="257" y="13"/>
                  </a:lnTo>
                  <a:lnTo>
                    <a:pt x="262" y="13"/>
                  </a:lnTo>
                  <a:lnTo>
                    <a:pt x="262" y="10"/>
                  </a:lnTo>
                  <a:lnTo>
                    <a:pt x="267" y="10"/>
                  </a:lnTo>
                  <a:lnTo>
                    <a:pt x="270" y="8"/>
                  </a:lnTo>
                  <a:lnTo>
                    <a:pt x="272" y="5"/>
                  </a:lnTo>
                  <a:lnTo>
                    <a:pt x="277" y="5"/>
                  </a:lnTo>
                  <a:lnTo>
                    <a:pt x="277" y="3"/>
                  </a:lnTo>
                  <a:moveTo>
                    <a:pt x="255" y="44"/>
                  </a:moveTo>
                  <a:lnTo>
                    <a:pt x="250" y="37"/>
                  </a:lnTo>
                  <a:lnTo>
                    <a:pt x="255" y="42"/>
                  </a:lnTo>
                  <a:moveTo>
                    <a:pt x="245" y="37"/>
                  </a:moveTo>
                  <a:lnTo>
                    <a:pt x="250" y="46"/>
                  </a:lnTo>
                  <a:lnTo>
                    <a:pt x="238" y="32"/>
                  </a:lnTo>
                  <a:moveTo>
                    <a:pt x="243" y="51"/>
                  </a:moveTo>
                  <a:lnTo>
                    <a:pt x="233" y="37"/>
                  </a:lnTo>
                  <a:lnTo>
                    <a:pt x="245" y="51"/>
                  </a:lnTo>
                  <a:moveTo>
                    <a:pt x="236" y="34"/>
                  </a:moveTo>
                  <a:lnTo>
                    <a:pt x="248" y="49"/>
                  </a:lnTo>
                  <a:lnTo>
                    <a:pt x="236" y="34"/>
                  </a:lnTo>
                  <a:close/>
                  <a:moveTo>
                    <a:pt x="238" y="32"/>
                  </a:moveTo>
                  <a:lnTo>
                    <a:pt x="248" y="46"/>
                  </a:lnTo>
                  <a:moveTo>
                    <a:pt x="248" y="37"/>
                  </a:moveTo>
                  <a:lnTo>
                    <a:pt x="253" y="44"/>
                  </a:lnTo>
                  <a:lnTo>
                    <a:pt x="248" y="39"/>
                  </a:lnTo>
                  <a:moveTo>
                    <a:pt x="305" y="1"/>
                  </a:moveTo>
                  <a:lnTo>
                    <a:pt x="305" y="3"/>
                  </a:lnTo>
                  <a:lnTo>
                    <a:pt x="303" y="1"/>
                  </a:lnTo>
                  <a:moveTo>
                    <a:pt x="305" y="3"/>
                  </a:moveTo>
                  <a:lnTo>
                    <a:pt x="305" y="1"/>
                  </a:lnTo>
                  <a:moveTo>
                    <a:pt x="257" y="34"/>
                  </a:moveTo>
                  <a:lnTo>
                    <a:pt x="257" y="37"/>
                  </a:lnTo>
                  <a:moveTo>
                    <a:pt x="291" y="3"/>
                  </a:moveTo>
                  <a:lnTo>
                    <a:pt x="296" y="8"/>
                  </a:lnTo>
                  <a:moveTo>
                    <a:pt x="293" y="3"/>
                  </a:moveTo>
                  <a:lnTo>
                    <a:pt x="298" y="8"/>
                  </a:lnTo>
                  <a:moveTo>
                    <a:pt x="284" y="8"/>
                  </a:moveTo>
                  <a:lnTo>
                    <a:pt x="286" y="10"/>
                  </a:lnTo>
                  <a:moveTo>
                    <a:pt x="286" y="8"/>
                  </a:moveTo>
                  <a:lnTo>
                    <a:pt x="289" y="13"/>
                  </a:lnTo>
                  <a:moveTo>
                    <a:pt x="286" y="5"/>
                  </a:moveTo>
                  <a:lnTo>
                    <a:pt x="291" y="10"/>
                  </a:lnTo>
                  <a:lnTo>
                    <a:pt x="286" y="3"/>
                  </a:lnTo>
                  <a:lnTo>
                    <a:pt x="291" y="10"/>
                  </a:lnTo>
                  <a:moveTo>
                    <a:pt x="289" y="3"/>
                  </a:moveTo>
                  <a:lnTo>
                    <a:pt x="293" y="8"/>
                  </a:lnTo>
                  <a:lnTo>
                    <a:pt x="291" y="3"/>
                  </a:lnTo>
                  <a:moveTo>
                    <a:pt x="296" y="3"/>
                  </a:moveTo>
                  <a:lnTo>
                    <a:pt x="298" y="8"/>
                  </a:lnTo>
                  <a:moveTo>
                    <a:pt x="298" y="3"/>
                  </a:moveTo>
                  <a:lnTo>
                    <a:pt x="303" y="5"/>
                  </a:lnTo>
                  <a:moveTo>
                    <a:pt x="296" y="3"/>
                  </a:moveTo>
                  <a:lnTo>
                    <a:pt x="301" y="8"/>
                  </a:lnTo>
                  <a:moveTo>
                    <a:pt x="281" y="3"/>
                  </a:moveTo>
                  <a:lnTo>
                    <a:pt x="284" y="3"/>
                  </a:lnTo>
                  <a:moveTo>
                    <a:pt x="277" y="3"/>
                  </a:moveTo>
                  <a:lnTo>
                    <a:pt x="279" y="3"/>
                  </a:lnTo>
                  <a:moveTo>
                    <a:pt x="284" y="3"/>
                  </a:moveTo>
                  <a:lnTo>
                    <a:pt x="286" y="3"/>
                  </a:lnTo>
                  <a:moveTo>
                    <a:pt x="301" y="1"/>
                  </a:moveTo>
                  <a:lnTo>
                    <a:pt x="303" y="5"/>
                  </a:lnTo>
                  <a:lnTo>
                    <a:pt x="301" y="1"/>
                  </a:lnTo>
                  <a:close/>
                  <a:moveTo>
                    <a:pt x="241" y="32"/>
                  </a:moveTo>
                  <a:lnTo>
                    <a:pt x="241" y="30"/>
                  </a:lnTo>
                  <a:moveTo>
                    <a:pt x="236" y="37"/>
                  </a:moveTo>
                  <a:lnTo>
                    <a:pt x="236" y="34"/>
                  </a:lnTo>
                  <a:moveTo>
                    <a:pt x="238" y="30"/>
                  </a:moveTo>
                  <a:lnTo>
                    <a:pt x="241" y="30"/>
                  </a:lnTo>
                  <a:moveTo>
                    <a:pt x="253" y="34"/>
                  </a:moveTo>
                  <a:lnTo>
                    <a:pt x="257" y="39"/>
                  </a:lnTo>
                  <a:lnTo>
                    <a:pt x="255" y="34"/>
                  </a:lnTo>
                  <a:moveTo>
                    <a:pt x="253" y="37"/>
                  </a:moveTo>
                  <a:lnTo>
                    <a:pt x="257" y="42"/>
                  </a:lnTo>
                  <a:moveTo>
                    <a:pt x="231" y="37"/>
                  </a:moveTo>
                  <a:lnTo>
                    <a:pt x="236" y="37"/>
                  </a:lnTo>
                  <a:moveTo>
                    <a:pt x="243" y="147"/>
                  </a:moveTo>
                  <a:lnTo>
                    <a:pt x="241" y="147"/>
                  </a:lnTo>
                  <a:moveTo>
                    <a:pt x="245" y="147"/>
                  </a:moveTo>
                  <a:lnTo>
                    <a:pt x="245" y="150"/>
                  </a:lnTo>
                  <a:moveTo>
                    <a:pt x="250" y="145"/>
                  </a:moveTo>
                  <a:lnTo>
                    <a:pt x="253" y="150"/>
                  </a:lnTo>
                  <a:moveTo>
                    <a:pt x="255" y="130"/>
                  </a:moveTo>
                  <a:lnTo>
                    <a:pt x="262" y="137"/>
                  </a:lnTo>
                  <a:moveTo>
                    <a:pt x="262" y="140"/>
                  </a:moveTo>
                  <a:lnTo>
                    <a:pt x="265" y="142"/>
                  </a:lnTo>
                  <a:moveTo>
                    <a:pt x="253" y="145"/>
                  </a:moveTo>
                  <a:lnTo>
                    <a:pt x="255" y="150"/>
                  </a:lnTo>
                  <a:moveTo>
                    <a:pt x="253" y="142"/>
                  </a:moveTo>
                  <a:lnTo>
                    <a:pt x="257" y="150"/>
                  </a:lnTo>
                  <a:moveTo>
                    <a:pt x="253" y="140"/>
                  </a:moveTo>
                  <a:lnTo>
                    <a:pt x="260" y="150"/>
                  </a:lnTo>
                  <a:lnTo>
                    <a:pt x="253" y="142"/>
                  </a:lnTo>
                  <a:moveTo>
                    <a:pt x="245" y="147"/>
                  </a:moveTo>
                  <a:lnTo>
                    <a:pt x="250" y="152"/>
                  </a:lnTo>
                  <a:moveTo>
                    <a:pt x="243" y="147"/>
                  </a:moveTo>
                  <a:lnTo>
                    <a:pt x="243" y="145"/>
                  </a:lnTo>
                  <a:moveTo>
                    <a:pt x="253" y="154"/>
                  </a:moveTo>
                  <a:lnTo>
                    <a:pt x="248" y="147"/>
                  </a:lnTo>
                  <a:lnTo>
                    <a:pt x="253" y="152"/>
                  </a:lnTo>
                  <a:moveTo>
                    <a:pt x="250" y="130"/>
                  </a:moveTo>
                  <a:lnTo>
                    <a:pt x="265" y="147"/>
                  </a:lnTo>
                  <a:moveTo>
                    <a:pt x="250" y="145"/>
                  </a:moveTo>
                  <a:lnTo>
                    <a:pt x="255" y="150"/>
                  </a:lnTo>
                  <a:moveTo>
                    <a:pt x="250" y="130"/>
                  </a:moveTo>
                  <a:lnTo>
                    <a:pt x="262" y="150"/>
                  </a:lnTo>
                  <a:moveTo>
                    <a:pt x="253" y="130"/>
                  </a:moveTo>
                  <a:lnTo>
                    <a:pt x="265" y="145"/>
                  </a:lnTo>
                  <a:moveTo>
                    <a:pt x="250" y="128"/>
                  </a:moveTo>
                  <a:lnTo>
                    <a:pt x="265" y="147"/>
                  </a:lnTo>
                  <a:moveTo>
                    <a:pt x="281" y="94"/>
                  </a:moveTo>
                  <a:lnTo>
                    <a:pt x="286" y="85"/>
                  </a:lnTo>
                  <a:lnTo>
                    <a:pt x="279" y="77"/>
                  </a:lnTo>
                  <a:moveTo>
                    <a:pt x="219" y="102"/>
                  </a:moveTo>
                  <a:lnTo>
                    <a:pt x="219" y="104"/>
                  </a:lnTo>
                  <a:moveTo>
                    <a:pt x="219" y="102"/>
                  </a:moveTo>
                  <a:lnTo>
                    <a:pt x="219" y="99"/>
                  </a:lnTo>
                  <a:moveTo>
                    <a:pt x="219" y="97"/>
                  </a:moveTo>
                  <a:lnTo>
                    <a:pt x="224" y="102"/>
                  </a:lnTo>
                  <a:moveTo>
                    <a:pt x="217" y="94"/>
                  </a:moveTo>
                  <a:lnTo>
                    <a:pt x="226" y="104"/>
                  </a:lnTo>
                  <a:moveTo>
                    <a:pt x="217" y="82"/>
                  </a:moveTo>
                  <a:lnTo>
                    <a:pt x="217" y="80"/>
                  </a:lnTo>
                  <a:moveTo>
                    <a:pt x="217" y="80"/>
                  </a:moveTo>
                  <a:lnTo>
                    <a:pt x="224" y="90"/>
                  </a:lnTo>
                  <a:moveTo>
                    <a:pt x="219" y="82"/>
                  </a:moveTo>
                  <a:lnTo>
                    <a:pt x="217" y="82"/>
                  </a:lnTo>
                  <a:moveTo>
                    <a:pt x="221" y="65"/>
                  </a:moveTo>
                  <a:lnTo>
                    <a:pt x="221" y="63"/>
                  </a:lnTo>
                  <a:moveTo>
                    <a:pt x="217" y="82"/>
                  </a:moveTo>
                  <a:lnTo>
                    <a:pt x="224" y="92"/>
                  </a:lnTo>
                  <a:moveTo>
                    <a:pt x="224" y="61"/>
                  </a:moveTo>
                  <a:lnTo>
                    <a:pt x="226" y="63"/>
                  </a:lnTo>
                  <a:lnTo>
                    <a:pt x="221" y="61"/>
                  </a:lnTo>
                  <a:moveTo>
                    <a:pt x="238" y="42"/>
                  </a:moveTo>
                  <a:lnTo>
                    <a:pt x="245" y="49"/>
                  </a:lnTo>
                  <a:moveTo>
                    <a:pt x="221" y="63"/>
                  </a:moveTo>
                  <a:lnTo>
                    <a:pt x="224" y="65"/>
                  </a:lnTo>
                  <a:lnTo>
                    <a:pt x="221" y="61"/>
                  </a:lnTo>
                  <a:moveTo>
                    <a:pt x="217" y="92"/>
                  </a:moveTo>
                  <a:lnTo>
                    <a:pt x="226" y="102"/>
                  </a:lnTo>
                  <a:lnTo>
                    <a:pt x="217" y="87"/>
                  </a:lnTo>
                  <a:moveTo>
                    <a:pt x="217" y="85"/>
                  </a:moveTo>
                  <a:lnTo>
                    <a:pt x="226" y="99"/>
                  </a:lnTo>
                  <a:moveTo>
                    <a:pt x="255" y="157"/>
                  </a:moveTo>
                  <a:lnTo>
                    <a:pt x="253" y="157"/>
                  </a:lnTo>
                  <a:lnTo>
                    <a:pt x="253" y="154"/>
                  </a:lnTo>
                  <a:moveTo>
                    <a:pt x="315" y="3"/>
                  </a:moveTo>
                  <a:lnTo>
                    <a:pt x="313" y="1"/>
                  </a:lnTo>
                  <a:moveTo>
                    <a:pt x="330" y="5"/>
                  </a:moveTo>
                  <a:lnTo>
                    <a:pt x="332" y="5"/>
                  </a:lnTo>
                  <a:lnTo>
                    <a:pt x="334" y="8"/>
                  </a:lnTo>
                  <a:moveTo>
                    <a:pt x="327" y="8"/>
                  </a:moveTo>
                  <a:lnTo>
                    <a:pt x="327" y="10"/>
                  </a:lnTo>
                  <a:lnTo>
                    <a:pt x="325" y="10"/>
                  </a:lnTo>
                  <a:lnTo>
                    <a:pt x="322" y="10"/>
                  </a:lnTo>
                  <a:lnTo>
                    <a:pt x="322" y="8"/>
                  </a:lnTo>
                  <a:lnTo>
                    <a:pt x="320" y="5"/>
                  </a:lnTo>
                  <a:moveTo>
                    <a:pt x="327" y="8"/>
                  </a:moveTo>
                  <a:lnTo>
                    <a:pt x="327" y="5"/>
                  </a:lnTo>
                  <a:moveTo>
                    <a:pt x="320" y="5"/>
                  </a:moveTo>
                  <a:lnTo>
                    <a:pt x="325" y="10"/>
                  </a:lnTo>
                  <a:moveTo>
                    <a:pt x="327" y="5"/>
                  </a:moveTo>
                  <a:lnTo>
                    <a:pt x="327" y="8"/>
                  </a:lnTo>
                  <a:moveTo>
                    <a:pt x="320" y="5"/>
                  </a:moveTo>
                  <a:lnTo>
                    <a:pt x="320" y="3"/>
                  </a:lnTo>
                  <a:lnTo>
                    <a:pt x="317" y="3"/>
                  </a:lnTo>
                  <a:moveTo>
                    <a:pt x="315" y="3"/>
                  </a:moveTo>
                  <a:lnTo>
                    <a:pt x="320" y="3"/>
                  </a:lnTo>
                  <a:lnTo>
                    <a:pt x="317" y="3"/>
                  </a:lnTo>
                  <a:moveTo>
                    <a:pt x="330" y="5"/>
                  </a:moveTo>
                  <a:lnTo>
                    <a:pt x="330" y="3"/>
                  </a:lnTo>
                  <a:moveTo>
                    <a:pt x="327" y="5"/>
                  </a:moveTo>
                  <a:lnTo>
                    <a:pt x="327" y="3"/>
                  </a:lnTo>
                  <a:moveTo>
                    <a:pt x="330" y="5"/>
                  </a:moveTo>
                  <a:lnTo>
                    <a:pt x="332" y="5"/>
                  </a:lnTo>
                  <a:moveTo>
                    <a:pt x="330" y="5"/>
                  </a:moveTo>
                  <a:lnTo>
                    <a:pt x="327" y="5"/>
                  </a:lnTo>
                  <a:moveTo>
                    <a:pt x="327" y="8"/>
                  </a:moveTo>
                  <a:lnTo>
                    <a:pt x="327" y="5"/>
                  </a:lnTo>
                  <a:moveTo>
                    <a:pt x="320" y="5"/>
                  </a:moveTo>
                  <a:lnTo>
                    <a:pt x="320" y="3"/>
                  </a:lnTo>
                  <a:moveTo>
                    <a:pt x="320" y="3"/>
                  </a:moveTo>
                  <a:lnTo>
                    <a:pt x="325" y="10"/>
                  </a:lnTo>
                  <a:moveTo>
                    <a:pt x="325" y="5"/>
                  </a:moveTo>
                  <a:lnTo>
                    <a:pt x="327" y="8"/>
                  </a:lnTo>
                  <a:moveTo>
                    <a:pt x="322" y="3"/>
                  </a:moveTo>
                  <a:lnTo>
                    <a:pt x="327" y="10"/>
                  </a:lnTo>
                  <a:moveTo>
                    <a:pt x="315" y="87"/>
                  </a:moveTo>
                  <a:lnTo>
                    <a:pt x="303" y="94"/>
                  </a:lnTo>
                  <a:lnTo>
                    <a:pt x="317" y="92"/>
                  </a:lnTo>
                  <a:moveTo>
                    <a:pt x="303" y="97"/>
                  </a:moveTo>
                  <a:lnTo>
                    <a:pt x="303" y="94"/>
                  </a:lnTo>
                  <a:lnTo>
                    <a:pt x="303" y="97"/>
                  </a:lnTo>
                  <a:close/>
                  <a:moveTo>
                    <a:pt x="301" y="94"/>
                  </a:moveTo>
                  <a:lnTo>
                    <a:pt x="303" y="94"/>
                  </a:lnTo>
                  <a:lnTo>
                    <a:pt x="315" y="80"/>
                  </a:lnTo>
                  <a:moveTo>
                    <a:pt x="308" y="77"/>
                  </a:moveTo>
                  <a:lnTo>
                    <a:pt x="303" y="94"/>
                  </a:lnTo>
                  <a:lnTo>
                    <a:pt x="310" y="77"/>
                  </a:lnTo>
                  <a:moveTo>
                    <a:pt x="315" y="82"/>
                  </a:moveTo>
                  <a:lnTo>
                    <a:pt x="303" y="94"/>
                  </a:lnTo>
                  <a:lnTo>
                    <a:pt x="305" y="77"/>
                  </a:lnTo>
                  <a:moveTo>
                    <a:pt x="313" y="75"/>
                  </a:moveTo>
                  <a:lnTo>
                    <a:pt x="303" y="94"/>
                  </a:lnTo>
                  <a:moveTo>
                    <a:pt x="317" y="70"/>
                  </a:moveTo>
                  <a:lnTo>
                    <a:pt x="315" y="85"/>
                  </a:lnTo>
                  <a:lnTo>
                    <a:pt x="325" y="97"/>
                  </a:lnTo>
                  <a:moveTo>
                    <a:pt x="322" y="97"/>
                  </a:moveTo>
                  <a:lnTo>
                    <a:pt x="315" y="94"/>
                  </a:lnTo>
                  <a:lnTo>
                    <a:pt x="308" y="97"/>
                  </a:lnTo>
                  <a:lnTo>
                    <a:pt x="305" y="106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038" name="path 6038"/>
            <p:cNvSpPr/>
            <p:nvPr/>
          </p:nvSpPr>
          <p:spPr>
            <a:xfrm>
              <a:off x="0" y="11429"/>
              <a:ext cx="225552" cy="13715"/>
            </a:xfrm>
            <a:custGeom>
              <a:avLst/>
              <a:gdLst/>
              <a:ahLst/>
              <a:cxnLst/>
              <a:rect l="0" t="0" r="0" b="0"/>
              <a:pathLst>
                <a:path w="355" h="21">
                  <a:moveTo>
                    <a:pt x="0" y="0"/>
                  </a:moveTo>
                  <a:lnTo>
                    <a:pt x="0" y="21"/>
                  </a:lnTo>
                  <a:lnTo>
                    <a:pt x="273" y="0"/>
                  </a:lnTo>
                  <a:lnTo>
                    <a:pt x="0" y="0"/>
                  </a:lnTo>
                </a:path>
                <a:path w="355" h="21">
                  <a:moveTo>
                    <a:pt x="0" y="21"/>
                  </a:moveTo>
                  <a:lnTo>
                    <a:pt x="273" y="0"/>
                  </a:lnTo>
                  <a:lnTo>
                    <a:pt x="273" y="21"/>
                  </a:lnTo>
                  <a:lnTo>
                    <a:pt x="0" y="21"/>
                  </a:lnTo>
                </a:path>
                <a:path w="355" h="21">
                  <a:moveTo>
                    <a:pt x="309" y="0"/>
                  </a:moveTo>
                  <a:lnTo>
                    <a:pt x="309" y="21"/>
                  </a:lnTo>
                  <a:lnTo>
                    <a:pt x="314" y="0"/>
                  </a:lnTo>
                  <a:lnTo>
                    <a:pt x="309" y="0"/>
                  </a:lnTo>
                </a:path>
                <a:path w="355" h="21">
                  <a:moveTo>
                    <a:pt x="309" y="21"/>
                  </a:moveTo>
                  <a:lnTo>
                    <a:pt x="314" y="0"/>
                  </a:lnTo>
                  <a:lnTo>
                    <a:pt x="314" y="21"/>
                  </a:lnTo>
                  <a:lnTo>
                    <a:pt x="309" y="21"/>
                  </a:lnTo>
                </a:path>
                <a:path w="355" h="21">
                  <a:moveTo>
                    <a:pt x="347" y="0"/>
                  </a:moveTo>
                  <a:lnTo>
                    <a:pt x="347" y="21"/>
                  </a:lnTo>
                  <a:lnTo>
                    <a:pt x="355" y="0"/>
                  </a:lnTo>
                  <a:lnTo>
                    <a:pt x="347" y="0"/>
                  </a:lnTo>
                </a:path>
                <a:path w="355" h="21">
                  <a:moveTo>
                    <a:pt x="347" y="21"/>
                  </a:moveTo>
                  <a:lnTo>
                    <a:pt x="355" y="0"/>
                  </a:lnTo>
                  <a:lnTo>
                    <a:pt x="355" y="21"/>
                  </a:lnTo>
                  <a:lnTo>
                    <a:pt x="347" y="2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28" name="group 228"/>
          <p:cNvGrpSpPr/>
          <p:nvPr/>
        </p:nvGrpSpPr>
        <p:grpSpPr>
          <a:xfrm rot="21600000">
            <a:off x="7216140" y="4241546"/>
            <a:ext cx="175259" cy="67055"/>
            <a:chOff x="0" y="0"/>
            <a:chExt cx="175259" cy="67055"/>
          </a:xfrm>
        </p:grpSpPr>
        <p:sp>
          <p:nvSpPr>
            <p:cNvPr id="6040" name="path 6040"/>
            <p:cNvSpPr/>
            <p:nvPr/>
          </p:nvSpPr>
          <p:spPr>
            <a:xfrm>
              <a:off x="37338" y="0"/>
              <a:ext cx="106679" cy="67055"/>
            </a:xfrm>
            <a:custGeom>
              <a:avLst/>
              <a:gdLst/>
              <a:ahLst/>
              <a:cxnLst/>
              <a:rect l="0" t="0" r="0" b="0"/>
              <a:pathLst>
                <a:path w="167" h="105">
                  <a:moveTo>
                    <a:pt x="77" y="75"/>
                  </a:moveTo>
                  <a:lnTo>
                    <a:pt x="87" y="94"/>
                  </a:lnTo>
                  <a:lnTo>
                    <a:pt x="80" y="70"/>
                  </a:lnTo>
                  <a:moveTo>
                    <a:pt x="82" y="65"/>
                  </a:moveTo>
                  <a:lnTo>
                    <a:pt x="85" y="73"/>
                  </a:lnTo>
                  <a:lnTo>
                    <a:pt x="92" y="77"/>
                  </a:lnTo>
                  <a:lnTo>
                    <a:pt x="101" y="73"/>
                  </a:lnTo>
                  <a:moveTo>
                    <a:pt x="70" y="82"/>
                  </a:moveTo>
                  <a:lnTo>
                    <a:pt x="87" y="94"/>
                  </a:lnTo>
                  <a:lnTo>
                    <a:pt x="70" y="77"/>
                  </a:lnTo>
                  <a:moveTo>
                    <a:pt x="75" y="75"/>
                  </a:moveTo>
                  <a:lnTo>
                    <a:pt x="87" y="94"/>
                  </a:lnTo>
                  <a:moveTo>
                    <a:pt x="61" y="75"/>
                  </a:moveTo>
                  <a:lnTo>
                    <a:pt x="70" y="77"/>
                  </a:lnTo>
                  <a:lnTo>
                    <a:pt x="77" y="73"/>
                  </a:lnTo>
                  <a:lnTo>
                    <a:pt x="80" y="65"/>
                  </a:lnTo>
                  <a:moveTo>
                    <a:pt x="61" y="3"/>
                  </a:moveTo>
                  <a:lnTo>
                    <a:pt x="70" y="3"/>
                  </a:lnTo>
                  <a:lnTo>
                    <a:pt x="70" y="5"/>
                  </a:lnTo>
                  <a:lnTo>
                    <a:pt x="68" y="5"/>
                  </a:lnTo>
                  <a:lnTo>
                    <a:pt x="68" y="8"/>
                  </a:lnTo>
                  <a:lnTo>
                    <a:pt x="68" y="10"/>
                  </a:lnTo>
                  <a:lnTo>
                    <a:pt x="70" y="10"/>
                  </a:lnTo>
                  <a:lnTo>
                    <a:pt x="70" y="13"/>
                  </a:lnTo>
                  <a:lnTo>
                    <a:pt x="73" y="13"/>
                  </a:lnTo>
                  <a:lnTo>
                    <a:pt x="73" y="10"/>
                  </a:lnTo>
                  <a:lnTo>
                    <a:pt x="75" y="10"/>
                  </a:lnTo>
                  <a:lnTo>
                    <a:pt x="75" y="8"/>
                  </a:lnTo>
                  <a:lnTo>
                    <a:pt x="77" y="8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90" y="1"/>
                  </a:lnTo>
                  <a:lnTo>
                    <a:pt x="97" y="1"/>
                  </a:lnTo>
                  <a:lnTo>
                    <a:pt x="116" y="8"/>
                  </a:lnTo>
                  <a:lnTo>
                    <a:pt x="121" y="8"/>
                  </a:lnTo>
                  <a:lnTo>
                    <a:pt x="123" y="10"/>
                  </a:lnTo>
                  <a:lnTo>
                    <a:pt x="125" y="10"/>
                  </a:lnTo>
                  <a:lnTo>
                    <a:pt x="125" y="13"/>
                  </a:lnTo>
                  <a:lnTo>
                    <a:pt x="130" y="13"/>
                  </a:lnTo>
                  <a:lnTo>
                    <a:pt x="130" y="15"/>
                  </a:lnTo>
                  <a:lnTo>
                    <a:pt x="133" y="15"/>
                  </a:lnTo>
                  <a:lnTo>
                    <a:pt x="133" y="17"/>
                  </a:lnTo>
                  <a:lnTo>
                    <a:pt x="135" y="17"/>
                  </a:lnTo>
                  <a:lnTo>
                    <a:pt x="135" y="20"/>
                  </a:lnTo>
                  <a:lnTo>
                    <a:pt x="133" y="20"/>
                  </a:lnTo>
                  <a:lnTo>
                    <a:pt x="133" y="22"/>
                  </a:lnTo>
                  <a:lnTo>
                    <a:pt x="123" y="22"/>
                  </a:lnTo>
                  <a:lnTo>
                    <a:pt x="123" y="25"/>
                  </a:lnTo>
                  <a:lnTo>
                    <a:pt x="121" y="25"/>
                  </a:lnTo>
                  <a:lnTo>
                    <a:pt x="121" y="27"/>
                  </a:lnTo>
                  <a:lnTo>
                    <a:pt x="121" y="32"/>
                  </a:lnTo>
                  <a:lnTo>
                    <a:pt x="123" y="32"/>
                  </a:lnTo>
                  <a:lnTo>
                    <a:pt x="125" y="34"/>
                  </a:lnTo>
                  <a:lnTo>
                    <a:pt x="125" y="37"/>
                  </a:lnTo>
                  <a:lnTo>
                    <a:pt x="128" y="39"/>
                  </a:lnTo>
                  <a:lnTo>
                    <a:pt x="128" y="42"/>
                  </a:lnTo>
                  <a:lnTo>
                    <a:pt x="130" y="42"/>
                  </a:lnTo>
                  <a:lnTo>
                    <a:pt x="133" y="42"/>
                  </a:lnTo>
                  <a:lnTo>
                    <a:pt x="133" y="44"/>
                  </a:lnTo>
                  <a:lnTo>
                    <a:pt x="135" y="44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39"/>
                  </a:lnTo>
                  <a:lnTo>
                    <a:pt x="135" y="39"/>
                  </a:lnTo>
                  <a:lnTo>
                    <a:pt x="135" y="37"/>
                  </a:lnTo>
                  <a:lnTo>
                    <a:pt x="135" y="34"/>
                  </a:lnTo>
                  <a:lnTo>
                    <a:pt x="133" y="34"/>
                  </a:lnTo>
                  <a:lnTo>
                    <a:pt x="133" y="30"/>
                  </a:lnTo>
                  <a:lnTo>
                    <a:pt x="135" y="30"/>
                  </a:lnTo>
                  <a:lnTo>
                    <a:pt x="135" y="27"/>
                  </a:lnTo>
                  <a:lnTo>
                    <a:pt x="137" y="27"/>
                  </a:lnTo>
                  <a:lnTo>
                    <a:pt x="137" y="25"/>
                  </a:lnTo>
                  <a:lnTo>
                    <a:pt x="140" y="25"/>
                  </a:lnTo>
                  <a:lnTo>
                    <a:pt x="145" y="25"/>
                  </a:lnTo>
                  <a:lnTo>
                    <a:pt x="145" y="27"/>
                  </a:lnTo>
                  <a:lnTo>
                    <a:pt x="147" y="27"/>
                  </a:lnTo>
                  <a:lnTo>
                    <a:pt x="147" y="30"/>
                  </a:lnTo>
                  <a:lnTo>
                    <a:pt x="150" y="30"/>
                  </a:lnTo>
                  <a:lnTo>
                    <a:pt x="150" y="32"/>
                  </a:lnTo>
                  <a:lnTo>
                    <a:pt x="152" y="32"/>
                  </a:lnTo>
                  <a:lnTo>
                    <a:pt x="152" y="34"/>
                  </a:lnTo>
                  <a:lnTo>
                    <a:pt x="154" y="37"/>
                  </a:lnTo>
                  <a:lnTo>
                    <a:pt x="154" y="39"/>
                  </a:lnTo>
                  <a:lnTo>
                    <a:pt x="157" y="39"/>
                  </a:lnTo>
                  <a:lnTo>
                    <a:pt x="157" y="42"/>
                  </a:lnTo>
                  <a:lnTo>
                    <a:pt x="159" y="44"/>
                  </a:lnTo>
                  <a:lnTo>
                    <a:pt x="159" y="51"/>
                  </a:lnTo>
                  <a:lnTo>
                    <a:pt x="161" y="51"/>
                  </a:lnTo>
                  <a:lnTo>
                    <a:pt x="161" y="54"/>
                  </a:lnTo>
                  <a:lnTo>
                    <a:pt x="164" y="54"/>
                  </a:lnTo>
                  <a:lnTo>
                    <a:pt x="164" y="56"/>
                  </a:lnTo>
                  <a:lnTo>
                    <a:pt x="166" y="58"/>
                  </a:lnTo>
                  <a:moveTo>
                    <a:pt x="15" y="39"/>
                  </a:moveTo>
                  <a:lnTo>
                    <a:pt x="15" y="37"/>
                  </a:lnTo>
                  <a:lnTo>
                    <a:pt x="17" y="37"/>
                  </a:lnTo>
                  <a:lnTo>
                    <a:pt x="20" y="37"/>
                  </a:lnTo>
                  <a:lnTo>
                    <a:pt x="22" y="39"/>
                  </a:lnTo>
                  <a:lnTo>
                    <a:pt x="22" y="49"/>
                  </a:lnTo>
                  <a:lnTo>
                    <a:pt x="25" y="49"/>
                  </a:lnTo>
                  <a:lnTo>
                    <a:pt x="27" y="51"/>
                  </a:lnTo>
                  <a:lnTo>
                    <a:pt x="30" y="49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4" y="44"/>
                  </a:lnTo>
                  <a:lnTo>
                    <a:pt x="39" y="44"/>
                  </a:lnTo>
                  <a:lnTo>
                    <a:pt x="39" y="42"/>
                  </a:lnTo>
                  <a:lnTo>
                    <a:pt x="41" y="39"/>
                  </a:lnTo>
                  <a:lnTo>
                    <a:pt x="41" y="34"/>
                  </a:lnTo>
                  <a:lnTo>
                    <a:pt x="39" y="34"/>
                  </a:lnTo>
                  <a:lnTo>
                    <a:pt x="37" y="34"/>
                  </a:lnTo>
                  <a:lnTo>
                    <a:pt x="37" y="37"/>
                  </a:lnTo>
                  <a:lnTo>
                    <a:pt x="32" y="37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30" y="37"/>
                  </a:lnTo>
                  <a:lnTo>
                    <a:pt x="27" y="37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5" y="32"/>
                  </a:lnTo>
                  <a:lnTo>
                    <a:pt x="22" y="32"/>
                  </a:lnTo>
                  <a:lnTo>
                    <a:pt x="22" y="30"/>
                  </a:lnTo>
                  <a:lnTo>
                    <a:pt x="22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30" y="22"/>
                  </a:lnTo>
                  <a:lnTo>
                    <a:pt x="30" y="20"/>
                  </a:lnTo>
                  <a:lnTo>
                    <a:pt x="32" y="20"/>
                  </a:lnTo>
                  <a:lnTo>
                    <a:pt x="34" y="17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46" y="13"/>
                  </a:lnTo>
                  <a:lnTo>
                    <a:pt x="46" y="10"/>
                  </a:lnTo>
                  <a:lnTo>
                    <a:pt x="51" y="10"/>
                  </a:lnTo>
                  <a:lnTo>
                    <a:pt x="51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61" y="5"/>
                  </a:lnTo>
                  <a:lnTo>
                    <a:pt x="61" y="3"/>
                  </a:lnTo>
                  <a:moveTo>
                    <a:pt x="39" y="44"/>
                  </a:moveTo>
                  <a:lnTo>
                    <a:pt x="34" y="37"/>
                  </a:lnTo>
                  <a:lnTo>
                    <a:pt x="39" y="42"/>
                  </a:lnTo>
                  <a:moveTo>
                    <a:pt x="30" y="37"/>
                  </a:moveTo>
                  <a:lnTo>
                    <a:pt x="34" y="46"/>
                  </a:lnTo>
                  <a:moveTo>
                    <a:pt x="22" y="32"/>
                  </a:moveTo>
                  <a:lnTo>
                    <a:pt x="32" y="46"/>
                  </a:lnTo>
                  <a:moveTo>
                    <a:pt x="15" y="37"/>
                  </a:moveTo>
                  <a:lnTo>
                    <a:pt x="25" y="51"/>
                  </a:lnTo>
                  <a:moveTo>
                    <a:pt x="17" y="37"/>
                  </a:moveTo>
                  <a:lnTo>
                    <a:pt x="27" y="51"/>
                  </a:lnTo>
                  <a:moveTo>
                    <a:pt x="30" y="49"/>
                  </a:moveTo>
                  <a:lnTo>
                    <a:pt x="20" y="34"/>
                  </a:lnTo>
                  <a:lnTo>
                    <a:pt x="32" y="49"/>
                  </a:lnTo>
                  <a:moveTo>
                    <a:pt x="20" y="32"/>
                  </a:moveTo>
                  <a:lnTo>
                    <a:pt x="32" y="46"/>
                  </a:lnTo>
                  <a:moveTo>
                    <a:pt x="32" y="37"/>
                  </a:moveTo>
                  <a:lnTo>
                    <a:pt x="37" y="44"/>
                  </a:lnTo>
                  <a:lnTo>
                    <a:pt x="32" y="39"/>
                  </a:lnTo>
                  <a:moveTo>
                    <a:pt x="90" y="3"/>
                  </a:moveTo>
                  <a:lnTo>
                    <a:pt x="87" y="1"/>
                  </a:lnTo>
                  <a:lnTo>
                    <a:pt x="87" y="3"/>
                  </a:lnTo>
                  <a:lnTo>
                    <a:pt x="90" y="1"/>
                  </a:lnTo>
                  <a:moveTo>
                    <a:pt x="39" y="34"/>
                  </a:moveTo>
                  <a:lnTo>
                    <a:pt x="41" y="37"/>
                  </a:lnTo>
                  <a:moveTo>
                    <a:pt x="75" y="3"/>
                  </a:moveTo>
                  <a:lnTo>
                    <a:pt x="80" y="8"/>
                  </a:lnTo>
                  <a:lnTo>
                    <a:pt x="77" y="3"/>
                  </a:lnTo>
                  <a:moveTo>
                    <a:pt x="70" y="10"/>
                  </a:moveTo>
                  <a:lnTo>
                    <a:pt x="68" y="8"/>
                  </a:lnTo>
                  <a:lnTo>
                    <a:pt x="73" y="13"/>
                  </a:lnTo>
                  <a:moveTo>
                    <a:pt x="70" y="5"/>
                  </a:moveTo>
                  <a:lnTo>
                    <a:pt x="73" y="10"/>
                  </a:lnTo>
                  <a:moveTo>
                    <a:pt x="68" y="3"/>
                  </a:moveTo>
                  <a:lnTo>
                    <a:pt x="75" y="10"/>
                  </a:lnTo>
                  <a:lnTo>
                    <a:pt x="70" y="3"/>
                  </a:lnTo>
                  <a:moveTo>
                    <a:pt x="73" y="3"/>
                  </a:moveTo>
                  <a:lnTo>
                    <a:pt x="77" y="8"/>
                  </a:lnTo>
                  <a:lnTo>
                    <a:pt x="73" y="3"/>
                  </a:lnTo>
                  <a:close/>
                  <a:moveTo>
                    <a:pt x="77" y="3"/>
                  </a:moveTo>
                  <a:lnTo>
                    <a:pt x="82" y="8"/>
                  </a:lnTo>
                  <a:moveTo>
                    <a:pt x="82" y="3"/>
                  </a:moveTo>
                  <a:lnTo>
                    <a:pt x="85" y="5"/>
                  </a:lnTo>
                  <a:moveTo>
                    <a:pt x="80" y="3"/>
                  </a:moveTo>
                  <a:lnTo>
                    <a:pt x="85" y="8"/>
                  </a:lnTo>
                  <a:moveTo>
                    <a:pt x="65" y="3"/>
                  </a:moveTo>
                  <a:lnTo>
                    <a:pt x="65" y="1"/>
                  </a:lnTo>
                  <a:moveTo>
                    <a:pt x="61" y="3"/>
                  </a:moveTo>
                  <a:lnTo>
                    <a:pt x="61" y="1"/>
                  </a:lnTo>
                  <a:moveTo>
                    <a:pt x="68" y="3"/>
                  </a:moveTo>
                  <a:lnTo>
                    <a:pt x="70" y="3"/>
                  </a:lnTo>
                  <a:moveTo>
                    <a:pt x="82" y="1"/>
                  </a:moveTo>
                  <a:lnTo>
                    <a:pt x="87" y="5"/>
                  </a:lnTo>
                  <a:lnTo>
                    <a:pt x="85" y="1"/>
                  </a:lnTo>
                  <a:moveTo>
                    <a:pt x="25" y="32"/>
                  </a:moveTo>
                  <a:lnTo>
                    <a:pt x="22" y="30"/>
                  </a:lnTo>
                  <a:moveTo>
                    <a:pt x="17" y="37"/>
                  </a:moveTo>
                  <a:lnTo>
                    <a:pt x="20" y="37"/>
                  </a:lnTo>
                  <a:moveTo>
                    <a:pt x="22" y="30"/>
                  </a:moveTo>
                  <a:lnTo>
                    <a:pt x="22" y="27"/>
                  </a:lnTo>
                  <a:moveTo>
                    <a:pt x="37" y="34"/>
                  </a:moveTo>
                  <a:lnTo>
                    <a:pt x="41" y="39"/>
                  </a:lnTo>
                  <a:lnTo>
                    <a:pt x="39" y="34"/>
                  </a:lnTo>
                  <a:moveTo>
                    <a:pt x="37" y="37"/>
                  </a:moveTo>
                  <a:lnTo>
                    <a:pt x="39" y="42"/>
                  </a:lnTo>
                  <a:moveTo>
                    <a:pt x="15" y="37"/>
                  </a:moveTo>
                  <a:lnTo>
                    <a:pt x="17" y="37"/>
                  </a:lnTo>
                  <a:moveTo>
                    <a:pt x="65" y="94"/>
                  </a:moveTo>
                  <a:lnTo>
                    <a:pt x="70" y="85"/>
                  </a:lnTo>
                  <a:lnTo>
                    <a:pt x="63" y="77"/>
                  </a:lnTo>
                  <a:moveTo>
                    <a:pt x="1" y="102"/>
                  </a:moveTo>
                  <a:lnTo>
                    <a:pt x="1" y="99"/>
                  </a:lnTo>
                  <a:moveTo>
                    <a:pt x="1" y="99"/>
                  </a:moveTo>
                  <a:lnTo>
                    <a:pt x="3" y="102"/>
                  </a:lnTo>
                  <a:moveTo>
                    <a:pt x="1" y="97"/>
                  </a:moveTo>
                  <a:lnTo>
                    <a:pt x="5" y="102"/>
                  </a:lnTo>
                  <a:moveTo>
                    <a:pt x="1" y="94"/>
                  </a:moveTo>
                  <a:lnTo>
                    <a:pt x="8" y="104"/>
                  </a:lnTo>
                  <a:moveTo>
                    <a:pt x="1" y="82"/>
                  </a:moveTo>
                  <a:lnTo>
                    <a:pt x="1" y="80"/>
                  </a:lnTo>
                  <a:moveTo>
                    <a:pt x="1" y="80"/>
                  </a:moveTo>
                  <a:lnTo>
                    <a:pt x="5" y="90"/>
                  </a:lnTo>
                  <a:moveTo>
                    <a:pt x="3" y="82"/>
                  </a:moveTo>
                  <a:lnTo>
                    <a:pt x="1" y="82"/>
                  </a:lnTo>
                  <a:moveTo>
                    <a:pt x="3" y="65"/>
                  </a:moveTo>
                  <a:lnTo>
                    <a:pt x="5" y="65"/>
                  </a:lnTo>
                  <a:moveTo>
                    <a:pt x="1" y="82"/>
                  </a:moveTo>
                  <a:lnTo>
                    <a:pt x="5" y="92"/>
                  </a:lnTo>
                  <a:moveTo>
                    <a:pt x="8" y="61"/>
                  </a:moveTo>
                  <a:lnTo>
                    <a:pt x="8" y="63"/>
                  </a:lnTo>
                  <a:lnTo>
                    <a:pt x="5" y="61"/>
                  </a:lnTo>
                  <a:moveTo>
                    <a:pt x="22" y="42"/>
                  </a:moveTo>
                  <a:lnTo>
                    <a:pt x="30" y="49"/>
                  </a:lnTo>
                  <a:moveTo>
                    <a:pt x="5" y="63"/>
                  </a:moveTo>
                  <a:lnTo>
                    <a:pt x="5" y="65"/>
                  </a:lnTo>
                  <a:moveTo>
                    <a:pt x="5" y="61"/>
                  </a:moveTo>
                  <a:lnTo>
                    <a:pt x="8" y="65"/>
                  </a:lnTo>
                  <a:moveTo>
                    <a:pt x="99" y="3"/>
                  </a:moveTo>
                  <a:lnTo>
                    <a:pt x="97" y="1"/>
                  </a:lnTo>
                  <a:moveTo>
                    <a:pt x="114" y="5"/>
                  </a:moveTo>
                  <a:lnTo>
                    <a:pt x="116" y="5"/>
                  </a:lnTo>
                  <a:lnTo>
                    <a:pt x="116" y="8"/>
                  </a:lnTo>
                  <a:moveTo>
                    <a:pt x="111" y="8"/>
                  </a:moveTo>
                  <a:lnTo>
                    <a:pt x="111" y="10"/>
                  </a:lnTo>
                  <a:lnTo>
                    <a:pt x="109" y="10"/>
                  </a:lnTo>
                  <a:lnTo>
                    <a:pt x="106" y="10"/>
                  </a:lnTo>
                  <a:lnTo>
                    <a:pt x="106" y="8"/>
                  </a:lnTo>
                  <a:lnTo>
                    <a:pt x="104" y="8"/>
                  </a:lnTo>
                  <a:lnTo>
                    <a:pt x="104" y="5"/>
                  </a:lnTo>
                  <a:moveTo>
                    <a:pt x="111" y="8"/>
                  </a:moveTo>
                  <a:lnTo>
                    <a:pt x="111" y="5"/>
                  </a:lnTo>
                  <a:moveTo>
                    <a:pt x="104" y="5"/>
                  </a:moveTo>
                  <a:lnTo>
                    <a:pt x="106" y="10"/>
                  </a:lnTo>
                  <a:moveTo>
                    <a:pt x="111" y="5"/>
                  </a:moveTo>
                  <a:lnTo>
                    <a:pt x="111" y="8"/>
                  </a:lnTo>
                  <a:moveTo>
                    <a:pt x="104" y="5"/>
                  </a:moveTo>
                  <a:lnTo>
                    <a:pt x="104" y="3"/>
                  </a:lnTo>
                  <a:lnTo>
                    <a:pt x="101" y="3"/>
                  </a:lnTo>
                  <a:lnTo>
                    <a:pt x="99" y="3"/>
                  </a:lnTo>
                  <a:moveTo>
                    <a:pt x="101" y="3"/>
                  </a:moveTo>
                  <a:lnTo>
                    <a:pt x="101" y="1"/>
                  </a:lnTo>
                  <a:moveTo>
                    <a:pt x="114" y="5"/>
                  </a:moveTo>
                  <a:lnTo>
                    <a:pt x="114" y="3"/>
                  </a:lnTo>
                  <a:moveTo>
                    <a:pt x="111" y="5"/>
                  </a:moveTo>
                  <a:lnTo>
                    <a:pt x="111" y="3"/>
                  </a:lnTo>
                  <a:moveTo>
                    <a:pt x="114" y="5"/>
                  </a:moveTo>
                  <a:lnTo>
                    <a:pt x="114" y="3"/>
                  </a:lnTo>
                  <a:moveTo>
                    <a:pt x="116" y="5"/>
                  </a:moveTo>
                  <a:lnTo>
                    <a:pt x="111" y="5"/>
                  </a:lnTo>
                  <a:moveTo>
                    <a:pt x="111" y="8"/>
                  </a:moveTo>
                  <a:lnTo>
                    <a:pt x="111" y="5"/>
                  </a:lnTo>
                  <a:moveTo>
                    <a:pt x="104" y="5"/>
                  </a:moveTo>
                  <a:lnTo>
                    <a:pt x="104" y="3"/>
                  </a:lnTo>
                  <a:moveTo>
                    <a:pt x="104" y="3"/>
                  </a:moveTo>
                  <a:lnTo>
                    <a:pt x="109" y="10"/>
                  </a:lnTo>
                  <a:moveTo>
                    <a:pt x="109" y="5"/>
                  </a:moveTo>
                  <a:lnTo>
                    <a:pt x="111" y="8"/>
                  </a:lnTo>
                  <a:moveTo>
                    <a:pt x="106" y="3"/>
                  </a:moveTo>
                  <a:lnTo>
                    <a:pt x="111" y="10"/>
                  </a:lnTo>
                  <a:moveTo>
                    <a:pt x="99" y="87"/>
                  </a:moveTo>
                  <a:lnTo>
                    <a:pt x="87" y="94"/>
                  </a:lnTo>
                  <a:lnTo>
                    <a:pt x="101" y="92"/>
                  </a:lnTo>
                  <a:moveTo>
                    <a:pt x="85" y="94"/>
                  </a:moveTo>
                  <a:lnTo>
                    <a:pt x="87" y="94"/>
                  </a:lnTo>
                  <a:lnTo>
                    <a:pt x="97" y="80"/>
                  </a:lnTo>
                  <a:moveTo>
                    <a:pt x="92" y="77"/>
                  </a:moveTo>
                  <a:lnTo>
                    <a:pt x="87" y="94"/>
                  </a:lnTo>
                  <a:lnTo>
                    <a:pt x="92" y="77"/>
                  </a:lnTo>
                  <a:close/>
                  <a:moveTo>
                    <a:pt x="97" y="82"/>
                  </a:moveTo>
                  <a:lnTo>
                    <a:pt x="87" y="94"/>
                  </a:lnTo>
                  <a:lnTo>
                    <a:pt x="90" y="77"/>
                  </a:lnTo>
                  <a:moveTo>
                    <a:pt x="97" y="75"/>
                  </a:moveTo>
                  <a:lnTo>
                    <a:pt x="87" y="94"/>
                  </a:lnTo>
                  <a:moveTo>
                    <a:pt x="101" y="70"/>
                  </a:moveTo>
                  <a:lnTo>
                    <a:pt x="99" y="85"/>
                  </a:lnTo>
                  <a:lnTo>
                    <a:pt x="109" y="9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042" name="path 6042"/>
            <p:cNvSpPr/>
            <p:nvPr/>
          </p:nvSpPr>
          <p:spPr>
            <a:xfrm>
              <a:off x="0" y="11429"/>
              <a:ext cx="175259" cy="13715"/>
            </a:xfrm>
            <a:custGeom>
              <a:avLst/>
              <a:gdLst/>
              <a:ahLst/>
              <a:cxnLst/>
              <a:rect l="0" t="0" r="0" b="0"/>
              <a:pathLst>
                <a:path w="275" h="21">
                  <a:moveTo>
                    <a:pt x="0" y="0"/>
                  </a:moveTo>
                  <a:lnTo>
                    <a:pt x="0" y="21"/>
                  </a:lnTo>
                  <a:lnTo>
                    <a:pt x="275" y="0"/>
                  </a:lnTo>
                  <a:lnTo>
                    <a:pt x="0" y="0"/>
                  </a:lnTo>
                </a:path>
                <a:path w="275" h="21">
                  <a:moveTo>
                    <a:pt x="0" y="21"/>
                  </a:moveTo>
                  <a:lnTo>
                    <a:pt x="275" y="0"/>
                  </a:lnTo>
                  <a:lnTo>
                    <a:pt x="275" y="21"/>
                  </a:lnTo>
                  <a:lnTo>
                    <a:pt x="0" y="2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044" name="path 6044"/>
          <p:cNvSpPr/>
          <p:nvPr/>
        </p:nvSpPr>
        <p:spPr>
          <a:xfrm>
            <a:off x="8164830" y="4241546"/>
            <a:ext cx="67055" cy="68579"/>
          </a:xfrm>
          <a:custGeom>
            <a:avLst/>
            <a:gdLst/>
            <a:ahLst/>
            <a:cxnLst/>
            <a:rect l="0" t="0" r="0" b="0"/>
            <a:pathLst>
              <a:path w="105" h="107">
                <a:moveTo>
                  <a:pt x="15" y="75"/>
                </a:moveTo>
                <a:lnTo>
                  <a:pt x="27" y="94"/>
                </a:lnTo>
                <a:lnTo>
                  <a:pt x="17" y="70"/>
                </a:lnTo>
                <a:moveTo>
                  <a:pt x="20" y="65"/>
                </a:moveTo>
                <a:lnTo>
                  <a:pt x="22" y="73"/>
                </a:lnTo>
                <a:lnTo>
                  <a:pt x="30" y="77"/>
                </a:lnTo>
                <a:lnTo>
                  <a:pt x="39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3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7" y="73"/>
                </a:lnTo>
                <a:lnTo>
                  <a:pt x="20" y="65"/>
                </a:lnTo>
                <a:moveTo>
                  <a:pt x="27" y="106"/>
                </a:moveTo>
                <a:lnTo>
                  <a:pt x="25" y="97"/>
                </a:lnTo>
                <a:lnTo>
                  <a:pt x="15" y="92"/>
                </a:lnTo>
                <a:lnTo>
                  <a:pt x="5" y="97"/>
                </a:lnTo>
                <a:moveTo>
                  <a:pt x="1" y="3"/>
                </a:move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2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5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7"/>
                </a:lnTo>
                <a:lnTo>
                  <a:pt x="65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5" y="44"/>
                </a:lnTo>
                <a:lnTo>
                  <a:pt x="75" y="42"/>
                </a:lnTo>
                <a:lnTo>
                  <a:pt x="75" y="37"/>
                </a:lnTo>
                <a:lnTo>
                  <a:pt x="73" y="37"/>
                </a:lnTo>
                <a:lnTo>
                  <a:pt x="73" y="34"/>
                </a:lnTo>
                <a:lnTo>
                  <a:pt x="70" y="32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7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7" y="42"/>
                </a:lnTo>
                <a:lnTo>
                  <a:pt x="97" y="49"/>
                </a:lnTo>
                <a:lnTo>
                  <a:pt x="99" y="49"/>
                </a:lnTo>
                <a:lnTo>
                  <a:pt x="99" y="54"/>
                </a:lnTo>
                <a:lnTo>
                  <a:pt x="101" y="54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30" name="group 230"/>
          <p:cNvGrpSpPr/>
          <p:nvPr/>
        </p:nvGrpSpPr>
        <p:grpSpPr>
          <a:xfrm rot="21600000">
            <a:off x="8205215" y="4241769"/>
            <a:ext cx="213899" cy="89692"/>
            <a:chOff x="0" y="0"/>
            <a:chExt cx="213899" cy="89692"/>
          </a:xfrm>
        </p:grpSpPr>
        <p:sp>
          <p:nvSpPr>
            <p:cNvPr id="6046" name="path 6046"/>
            <p:cNvSpPr/>
            <p:nvPr/>
          </p:nvSpPr>
          <p:spPr>
            <a:xfrm>
              <a:off x="762" y="0"/>
              <a:ext cx="213136" cy="89692"/>
            </a:xfrm>
            <a:custGeom>
              <a:avLst/>
              <a:gdLst/>
              <a:ahLst/>
              <a:cxnLst/>
              <a:rect l="0" t="0" r="0" b="0"/>
              <a:pathLst>
                <a:path w="335" h="141">
                  <a:moveTo>
                    <a:pt x="39" y="58"/>
                  </a:moveTo>
                  <a:lnTo>
                    <a:pt x="39" y="60"/>
                  </a:lnTo>
                  <a:lnTo>
                    <a:pt x="41" y="60"/>
                  </a:lnTo>
                  <a:lnTo>
                    <a:pt x="41" y="72"/>
                  </a:lnTo>
                  <a:lnTo>
                    <a:pt x="41" y="70"/>
                  </a:lnTo>
                  <a:lnTo>
                    <a:pt x="37" y="70"/>
                  </a:lnTo>
                  <a:lnTo>
                    <a:pt x="37" y="68"/>
                  </a:lnTo>
                  <a:lnTo>
                    <a:pt x="34" y="68"/>
                  </a:lnTo>
                  <a:lnTo>
                    <a:pt x="34" y="70"/>
                  </a:lnTo>
                  <a:lnTo>
                    <a:pt x="32" y="70"/>
                  </a:lnTo>
                  <a:lnTo>
                    <a:pt x="32" y="72"/>
                  </a:lnTo>
                  <a:lnTo>
                    <a:pt x="32" y="75"/>
                  </a:lnTo>
                  <a:lnTo>
                    <a:pt x="34" y="75"/>
                  </a:lnTo>
                  <a:lnTo>
                    <a:pt x="34" y="77"/>
                  </a:lnTo>
                  <a:lnTo>
                    <a:pt x="37" y="77"/>
                  </a:lnTo>
                  <a:lnTo>
                    <a:pt x="37" y="84"/>
                  </a:lnTo>
                  <a:lnTo>
                    <a:pt x="39" y="87"/>
                  </a:lnTo>
                  <a:lnTo>
                    <a:pt x="39" y="89"/>
                  </a:lnTo>
                  <a:lnTo>
                    <a:pt x="41" y="89"/>
                  </a:lnTo>
                  <a:lnTo>
                    <a:pt x="44" y="89"/>
                  </a:lnTo>
                  <a:lnTo>
                    <a:pt x="44" y="92"/>
                  </a:lnTo>
                  <a:lnTo>
                    <a:pt x="44" y="99"/>
                  </a:lnTo>
                  <a:lnTo>
                    <a:pt x="41" y="101"/>
                  </a:lnTo>
                  <a:lnTo>
                    <a:pt x="41" y="104"/>
                  </a:lnTo>
                  <a:lnTo>
                    <a:pt x="39" y="104"/>
                  </a:lnTo>
                  <a:lnTo>
                    <a:pt x="39" y="106"/>
                  </a:lnTo>
                  <a:lnTo>
                    <a:pt x="37" y="106"/>
                  </a:lnTo>
                  <a:lnTo>
                    <a:pt x="34" y="106"/>
                  </a:lnTo>
                  <a:lnTo>
                    <a:pt x="34" y="108"/>
                  </a:lnTo>
                  <a:lnTo>
                    <a:pt x="34" y="111"/>
                  </a:lnTo>
                  <a:lnTo>
                    <a:pt x="37" y="111"/>
                  </a:lnTo>
                  <a:lnTo>
                    <a:pt x="39" y="111"/>
                  </a:lnTo>
                  <a:lnTo>
                    <a:pt x="39" y="113"/>
                  </a:lnTo>
                  <a:lnTo>
                    <a:pt x="39" y="116"/>
                  </a:lnTo>
                  <a:lnTo>
                    <a:pt x="37" y="118"/>
                  </a:lnTo>
                  <a:lnTo>
                    <a:pt x="37" y="123"/>
                  </a:lnTo>
                  <a:lnTo>
                    <a:pt x="34" y="123"/>
                  </a:lnTo>
                  <a:lnTo>
                    <a:pt x="34" y="128"/>
                  </a:lnTo>
                  <a:lnTo>
                    <a:pt x="32" y="128"/>
                  </a:lnTo>
                  <a:lnTo>
                    <a:pt x="32" y="130"/>
                  </a:lnTo>
                  <a:lnTo>
                    <a:pt x="30" y="130"/>
                  </a:lnTo>
                  <a:lnTo>
                    <a:pt x="30" y="132"/>
                  </a:lnTo>
                  <a:lnTo>
                    <a:pt x="27" y="135"/>
                  </a:lnTo>
                  <a:lnTo>
                    <a:pt x="22" y="135"/>
                  </a:lnTo>
                  <a:lnTo>
                    <a:pt x="22" y="132"/>
                  </a:lnTo>
                  <a:lnTo>
                    <a:pt x="22" y="125"/>
                  </a:lnTo>
                  <a:lnTo>
                    <a:pt x="20" y="123"/>
                  </a:lnTo>
                  <a:lnTo>
                    <a:pt x="17" y="123"/>
                  </a:lnTo>
                  <a:lnTo>
                    <a:pt x="17" y="120"/>
                  </a:lnTo>
                  <a:lnTo>
                    <a:pt x="15" y="120"/>
                  </a:lnTo>
                  <a:lnTo>
                    <a:pt x="15" y="123"/>
                  </a:lnTo>
                  <a:lnTo>
                    <a:pt x="13" y="123"/>
                  </a:lnTo>
                  <a:lnTo>
                    <a:pt x="13" y="125"/>
                  </a:lnTo>
                  <a:lnTo>
                    <a:pt x="10" y="125"/>
                  </a:lnTo>
                  <a:lnTo>
                    <a:pt x="8" y="128"/>
                  </a:lnTo>
                  <a:lnTo>
                    <a:pt x="5" y="128"/>
                  </a:lnTo>
                  <a:lnTo>
                    <a:pt x="5" y="130"/>
                  </a:lnTo>
                  <a:lnTo>
                    <a:pt x="3" y="130"/>
                  </a:lnTo>
                  <a:lnTo>
                    <a:pt x="3" y="132"/>
                  </a:lnTo>
                  <a:lnTo>
                    <a:pt x="1" y="135"/>
                  </a:lnTo>
                  <a:lnTo>
                    <a:pt x="1" y="137"/>
                  </a:lnTo>
                  <a:lnTo>
                    <a:pt x="3" y="137"/>
                  </a:lnTo>
                  <a:lnTo>
                    <a:pt x="8" y="137"/>
                  </a:lnTo>
                  <a:lnTo>
                    <a:pt x="8" y="135"/>
                  </a:lnTo>
                  <a:lnTo>
                    <a:pt x="13" y="135"/>
                  </a:lnTo>
                  <a:lnTo>
                    <a:pt x="13" y="132"/>
                  </a:lnTo>
                  <a:lnTo>
                    <a:pt x="13" y="135"/>
                  </a:lnTo>
                  <a:lnTo>
                    <a:pt x="15" y="135"/>
                  </a:lnTo>
                  <a:lnTo>
                    <a:pt x="17" y="135"/>
                  </a:lnTo>
                  <a:lnTo>
                    <a:pt x="17" y="137"/>
                  </a:lnTo>
                  <a:lnTo>
                    <a:pt x="17" y="140"/>
                  </a:lnTo>
                  <a:moveTo>
                    <a:pt x="281" y="94"/>
                  </a:moveTo>
                  <a:lnTo>
                    <a:pt x="286" y="84"/>
                  </a:lnTo>
                  <a:lnTo>
                    <a:pt x="279" y="77"/>
                  </a:lnTo>
                  <a:moveTo>
                    <a:pt x="219" y="101"/>
                  </a:moveTo>
                  <a:lnTo>
                    <a:pt x="219" y="104"/>
                  </a:lnTo>
                  <a:moveTo>
                    <a:pt x="219" y="101"/>
                  </a:moveTo>
                  <a:lnTo>
                    <a:pt x="219" y="99"/>
                  </a:lnTo>
                  <a:moveTo>
                    <a:pt x="219" y="96"/>
                  </a:moveTo>
                  <a:lnTo>
                    <a:pt x="224" y="101"/>
                  </a:lnTo>
                  <a:moveTo>
                    <a:pt x="219" y="94"/>
                  </a:moveTo>
                  <a:lnTo>
                    <a:pt x="226" y="104"/>
                  </a:lnTo>
                  <a:moveTo>
                    <a:pt x="217" y="82"/>
                  </a:moveTo>
                  <a:lnTo>
                    <a:pt x="217" y="80"/>
                  </a:lnTo>
                  <a:moveTo>
                    <a:pt x="217" y="80"/>
                  </a:moveTo>
                  <a:lnTo>
                    <a:pt x="224" y="89"/>
                  </a:lnTo>
                  <a:moveTo>
                    <a:pt x="219" y="82"/>
                  </a:moveTo>
                  <a:lnTo>
                    <a:pt x="217" y="82"/>
                  </a:lnTo>
                  <a:moveTo>
                    <a:pt x="221" y="65"/>
                  </a:moveTo>
                  <a:lnTo>
                    <a:pt x="221" y="63"/>
                  </a:lnTo>
                  <a:moveTo>
                    <a:pt x="217" y="82"/>
                  </a:moveTo>
                  <a:lnTo>
                    <a:pt x="224" y="92"/>
                  </a:lnTo>
                  <a:moveTo>
                    <a:pt x="224" y="60"/>
                  </a:moveTo>
                  <a:lnTo>
                    <a:pt x="226" y="63"/>
                  </a:lnTo>
                  <a:lnTo>
                    <a:pt x="221" y="60"/>
                  </a:lnTo>
                  <a:moveTo>
                    <a:pt x="238" y="41"/>
                  </a:moveTo>
                  <a:lnTo>
                    <a:pt x="245" y="48"/>
                  </a:lnTo>
                  <a:moveTo>
                    <a:pt x="221" y="63"/>
                  </a:moveTo>
                  <a:lnTo>
                    <a:pt x="224" y="65"/>
                  </a:lnTo>
                  <a:lnTo>
                    <a:pt x="221" y="60"/>
                  </a:lnTo>
                  <a:moveTo>
                    <a:pt x="219" y="92"/>
                  </a:moveTo>
                  <a:lnTo>
                    <a:pt x="226" y="101"/>
                  </a:lnTo>
                  <a:moveTo>
                    <a:pt x="219" y="87"/>
                  </a:moveTo>
                  <a:lnTo>
                    <a:pt x="229" y="101"/>
                  </a:lnTo>
                  <a:moveTo>
                    <a:pt x="217" y="84"/>
                  </a:moveTo>
                  <a:lnTo>
                    <a:pt x="229" y="99"/>
                  </a:lnTo>
                  <a:moveTo>
                    <a:pt x="317" y="3"/>
                  </a:moveTo>
                  <a:lnTo>
                    <a:pt x="315" y="0"/>
                  </a:lnTo>
                  <a:moveTo>
                    <a:pt x="332" y="5"/>
                  </a:moveTo>
                  <a:lnTo>
                    <a:pt x="334" y="8"/>
                  </a:lnTo>
                  <a:moveTo>
                    <a:pt x="327" y="8"/>
                  </a:moveTo>
                  <a:lnTo>
                    <a:pt x="327" y="10"/>
                  </a:lnTo>
                  <a:lnTo>
                    <a:pt x="325" y="10"/>
                  </a:lnTo>
                  <a:lnTo>
                    <a:pt x="322" y="10"/>
                  </a:lnTo>
                  <a:lnTo>
                    <a:pt x="322" y="8"/>
                  </a:lnTo>
                  <a:lnTo>
                    <a:pt x="322" y="5"/>
                  </a:lnTo>
                  <a:moveTo>
                    <a:pt x="327" y="8"/>
                  </a:moveTo>
                  <a:lnTo>
                    <a:pt x="327" y="5"/>
                  </a:lnTo>
                  <a:moveTo>
                    <a:pt x="322" y="5"/>
                  </a:moveTo>
                  <a:lnTo>
                    <a:pt x="325" y="10"/>
                  </a:lnTo>
                  <a:moveTo>
                    <a:pt x="327" y="5"/>
                  </a:moveTo>
                  <a:lnTo>
                    <a:pt x="327" y="8"/>
                  </a:lnTo>
                  <a:moveTo>
                    <a:pt x="322" y="5"/>
                  </a:moveTo>
                  <a:lnTo>
                    <a:pt x="320" y="3"/>
                  </a:lnTo>
                  <a:lnTo>
                    <a:pt x="317" y="3"/>
                  </a:lnTo>
                  <a:lnTo>
                    <a:pt x="320" y="3"/>
                  </a:lnTo>
                  <a:lnTo>
                    <a:pt x="317" y="3"/>
                  </a:lnTo>
                  <a:moveTo>
                    <a:pt x="330" y="5"/>
                  </a:moveTo>
                  <a:lnTo>
                    <a:pt x="327" y="5"/>
                  </a:lnTo>
                  <a:moveTo>
                    <a:pt x="330" y="5"/>
                  </a:moveTo>
                  <a:lnTo>
                    <a:pt x="332" y="5"/>
                  </a:lnTo>
                  <a:lnTo>
                    <a:pt x="330" y="5"/>
                  </a:lnTo>
                  <a:lnTo>
                    <a:pt x="327" y="5"/>
                  </a:lnTo>
                  <a:moveTo>
                    <a:pt x="327" y="8"/>
                  </a:moveTo>
                  <a:lnTo>
                    <a:pt x="327" y="5"/>
                  </a:lnTo>
                  <a:moveTo>
                    <a:pt x="322" y="5"/>
                  </a:moveTo>
                  <a:lnTo>
                    <a:pt x="322" y="3"/>
                  </a:lnTo>
                  <a:moveTo>
                    <a:pt x="320" y="3"/>
                  </a:moveTo>
                  <a:lnTo>
                    <a:pt x="327" y="10"/>
                  </a:lnTo>
                  <a:moveTo>
                    <a:pt x="325" y="5"/>
                  </a:moveTo>
                  <a:lnTo>
                    <a:pt x="327" y="8"/>
                  </a:lnTo>
                  <a:moveTo>
                    <a:pt x="322" y="3"/>
                  </a:moveTo>
                  <a:lnTo>
                    <a:pt x="327" y="10"/>
                  </a:lnTo>
                  <a:moveTo>
                    <a:pt x="315" y="87"/>
                  </a:moveTo>
                  <a:lnTo>
                    <a:pt x="305" y="94"/>
                  </a:lnTo>
                  <a:lnTo>
                    <a:pt x="317" y="92"/>
                  </a:lnTo>
                  <a:moveTo>
                    <a:pt x="305" y="96"/>
                  </a:moveTo>
                  <a:lnTo>
                    <a:pt x="305" y="94"/>
                  </a:lnTo>
                  <a:lnTo>
                    <a:pt x="303" y="96"/>
                  </a:lnTo>
                  <a:moveTo>
                    <a:pt x="303" y="94"/>
                  </a:moveTo>
                  <a:lnTo>
                    <a:pt x="305" y="94"/>
                  </a:lnTo>
                  <a:lnTo>
                    <a:pt x="315" y="80"/>
                  </a:lnTo>
                  <a:moveTo>
                    <a:pt x="308" y="77"/>
                  </a:moveTo>
                  <a:lnTo>
                    <a:pt x="305" y="94"/>
                  </a:lnTo>
                  <a:lnTo>
                    <a:pt x="310" y="77"/>
                  </a:lnTo>
                  <a:moveTo>
                    <a:pt x="315" y="82"/>
                  </a:moveTo>
                  <a:lnTo>
                    <a:pt x="305" y="94"/>
                  </a:lnTo>
                  <a:lnTo>
                    <a:pt x="308" y="77"/>
                  </a:lnTo>
                  <a:moveTo>
                    <a:pt x="313" y="75"/>
                  </a:moveTo>
                  <a:lnTo>
                    <a:pt x="305" y="94"/>
                  </a:lnTo>
                  <a:moveTo>
                    <a:pt x="317" y="70"/>
                  </a:moveTo>
                  <a:lnTo>
                    <a:pt x="315" y="84"/>
                  </a:lnTo>
                  <a:lnTo>
                    <a:pt x="325" y="96"/>
                  </a:lnTo>
                  <a:moveTo>
                    <a:pt x="325" y="96"/>
                  </a:moveTo>
                  <a:lnTo>
                    <a:pt x="317" y="94"/>
                  </a:lnTo>
                  <a:lnTo>
                    <a:pt x="310" y="96"/>
                  </a:lnTo>
                  <a:lnTo>
                    <a:pt x="308" y="106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048" name="path 6048"/>
            <p:cNvSpPr/>
            <p:nvPr/>
          </p:nvSpPr>
          <p:spPr>
            <a:xfrm>
              <a:off x="0" y="11206"/>
              <a:ext cx="175260" cy="13715"/>
            </a:xfrm>
            <a:custGeom>
              <a:avLst/>
              <a:gdLst/>
              <a:ahLst/>
              <a:cxnLst/>
              <a:rect l="0" t="0" r="0" b="0"/>
              <a:pathLst>
                <a:path w="276" h="21">
                  <a:moveTo>
                    <a:pt x="0" y="0"/>
                  </a:moveTo>
                  <a:lnTo>
                    <a:pt x="0" y="21"/>
                  </a:lnTo>
                  <a:lnTo>
                    <a:pt x="276" y="0"/>
                  </a:lnTo>
                  <a:lnTo>
                    <a:pt x="0" y="0"/>
                  </a:lnTo>
                </a:path>
                <a:path w="276" h="21">
                  <a:moveTo>
                    <a:pt x="0" y="21"/>
                  </a:moveTo>
                  <a:lnTo>
                    <a:pt x="276" y="0"/>
                  </a:lnTo>
                  <a:lnTo>
                    <a:pt x="276" y="21"/>
                  </a:lnTo>
                  <a:lnTo>
                    <a:pt x="0" y="2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050" name="path 6050"/>
          <p:cNvSpPr/>
          <p:nvPr/>
        </p:nvSpPr>
        <p:spPr>
          <a:xfrm>
            <a:off x="8125206" y="4265929"/>
            <a:ext cx="94488" cy="85344"/>
          </a:xfrm>
          <a:custGeom>
            <a:avLst/>
            <a:gdLst/>
            <a:ahLst/>
            <a:cxnLst/>
            <a:rect l="0" t="0" r="0" b="0"/>
            <a:pathLst>
              <a:path w="148" h="134">
                <a:moveTo>
                  <a:pt x="145" y="102"/>
                </a:moveTo>
                <a:lnTo>
                  <a:pt x="147" y="102"/>
                </a:lnTo>
                <a:lnTo>
                  <a:pt x="147" y="104"/>
                </a:lnTo>
                <a:lnTo>
                  <a:pt x="147" y="106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4"/>
                </a:lnTo>
                <a:lnTo>
                  <a:pt x="140" y="114"/>
                </a:lnTo>
                <a:lnTo>
                  <a:pt x="137" y="114"/>
                </a:lnTo>
                <a:lnTo>
                  <a:pt x="137" y="116"/>
                </a:lnTo>
                <a:lnTo>
                  <a:pt x="135" y="116"/>
                </a:lnTo>
                <a:lnTo>
                  <a:pt x="133" y="118"/>
                </a:lnTo>
                <a:lnTo>
                  <a:pt x="130" y="121"/>
                </a:lnTo>
                <a:lnTo>
                  <a:pt x="125" y="121"/>
                </a:lnTo>
                <a:lnTo>
                  <a:pt x="125" y="123"/>
                </a:lnTo>
                <a:lnTo>
                  <a:pt x="118" y="123"/>
                </a:lnTo>
                <a:lnTo>
                  <a:pt x="118" y="126"/>
                </a:lnTo>
                <a:lnTo>
                  <a:pt x="116" y="126"/>
                </a:lnTo>
                <a:lnTo>
                  <a:pt x="116" y="128"/>
                </a:lnTo>
                <a:lnTo>
                  <a:pt x="111" y="128"/>
                </a:lnTo>
                <a:lnTo>
                  <a:pt x="111" y="130"/>
                </a:lnTo>
                <a:lnTo>
                  <a:pt x="99" y="130"/>
                </a:lnTo>
                <a:lnTo>
                  <a:pt x="101" y="130"/>
                </a:lnTo>
                <a:lnTo>
                  <a:pt x="101" y="126"/>
                </a:lnTo>
                <a:lnTo>
                  <a:pt x="104" y="126"/>
                </a:lnTo>
                <a:lnTo>
                  <a:pt x="104" y="123"/>
                </a:lnTo>
                <a:lnTo>
                  <a:pt x="101" y="123"/>
                </a:lnTo>
                <a:lnTo>
                  <a:pt x="94" y="123"/>
                </a:lnTo>
                <a:lnTo>
                  <a:pt x="94" y="126"/>
                </a:lnTo>
                <a:lnTo>
                  <a:pt x="87" y="126"/>
                </a:lnTo>
                <a:lnTo>
                  <a:pt x="87" y="128"/>
                </a:lnTo>
                <a:lnTo>
                  <a:pt x="82" y="128"/>
                </a:lnTo>
                <a:lnTo>
                  <a:pt x="82" y="130"/>
                </a:lnTo>
                <a:lnTo>
                  <a:pt x="82" y="133"/>
                </a:lnTo>
                <a:lnTo>
                  <a:pt x="80" y="133"/>
                </a:lnTo>
                <a:lnTo>
                  <a:pt x="70" y="133"/>
                </a:lnTo>
                <a:lnTo>
                  <a:pt x="70" y="130"/>
                </a:lnTo>
                <a:lnTo>
                  <a:pt x="68" y="130"/>
                </a:lnTo>
                <a:lnTo>
                  <a:pt x="68" y="128"/>
                </a:lnTo>
                <a:lnTo>
                  <a:pt x="65" y="128"/>
                </a:lnTo>
                <a:lnTo>
                  <a:pt x="65" y="126"/>
                </a:lnTo>
                <a:lnTo>
                  <a:pt x="65" y="123"/>
                </a:lnTo>
                <a:lnTo>
                  <a:pt x="63" y="123"/>
                </a:lnTo>
                <a:lnTo>
                  <a:pt x="61" y="123"/>
                </a:lnTo>
                <a:lnTo>
                  <a:pt x="61" y="126"/>
                </a:lnTo>
                <a:lnTo>
                  <a:pt x="61" y="128"/>
                </a:lnTo>
                <a:lnTo>
                  <a:pt x="58" y="128"/>
                </a:lnTo>
                <a:lnTo>
                  <a:pt x="53" y="128"/>
                </a:lnTo>
                <a:lnTo>
                  <a:pt x="53" y="126"/>
                </a:lnTo>
                <a:lnTo>
                  <a:pt x="49" y="126"/>
                </a:lnTo>
                <a:lnTo>
                  <a:pt x="49" y="123"/>
                </a:lnTo>
                <a:lnTo>
                  <a:pt x="44" y="123"/>
                </a:lnTo>
                <a:lnTo>
                  <a:pt x="44" y="121"/>
                </a:lnTo>
                <a:lnTo>
                  <a:pt x="41" y="121"/>
                </a:lnTo>
                <a:lnTo>
                  <a:pt x="41" y="118"/>
                </a:lnTo>
                <a:lnTo>
                  <a:pt x="39" y="118"/>
                </a:lnTo>
                <a:lnTo>
                  <a:pt x="37" y="116"/>
                </a:lnTo>
                <a:lnTo>
                  <a:pt x="37" y="111"/>
                </a:lnTo>
                <a:lnTo>
                  <a:pt x="39" y="111"/>
                </a:lnTo>
                <a:lnTo>
                  <a:pt x="46" y="111"/>
                </a:lnTo>
                <a:lnTo>
                  <a:pt x="49" y="109"/>
                </a:lnTo>
                <a:lnTo>
                  <a:pt x="49" y="106"/>
                </a:lnTo>
                <a:lnTo>
                  <a:pt x="51" y="106"/>
                </a:lnTo>
                <a:lnTo>
                  <a:pt x="49" y="104"/>
                </a:lnTo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7" y="92"/>
                </a:lnTo>
                <a:lnTo>
                  <a:pt x="37" y="90"/>
                </a:lnTo>
                <a:lnTo>
                  <a:pt x="34" y="92"/>
                </a:lnTo>
                <a:lnTo>
                  <a:pt x="34" y="97"/>
                </a:lnTo>
                <a:lnTo>
                  <a:pt x="37" y="97"/>
                </a:lnTo>
                <a:lnTo>
                  <a:pt x="37" y="102"/>
                </a:lnTo>
                <a:lnTo>
                  <a:pt x="39" y="102"/>
                </a:lnTo>
                <a:lnTo>
                  <a:pt x="37" y="102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2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20" y="99"/>
                </a:lnTo>
                <a:lnTo>
                  <a:pt x="17" y="99"/>
                </a:lnTo>
                <a:lnTo>
                  <a:pt x="17" y="97"/>
                </a:lnTo>
                <a:lnTo>
                  <a:pt x="15" y="97"/>
                </a:lnTo>
                <a:lnTo>
                  <a:pt x="15" y="94"/>
                </a:lnTo>
                <a:lnTo>
                  <a:pt x="13" y="92"/>
                </a:lnTo>
                <a:lnTo>
                  <a:pt x="13" y="87"/>
                </a:lnTo>
                <a:lnTo>
                  <a:pt x="10" y="87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3"/>
                </a:lnTo>
                <a:lnTo>
                  <a:pt x="3" y="73"/>
                </a:lnTo>
                <a:lnTo>
                  <a:pt x="3" y="63"/>
                </a:lnTo>
                <a:lnTo>
                  <a:pt x="5" y="63"/>
                </a:lnTo>
                <a:lnTo>
                  <a:pt x="8" y="63"/>
                </a:lnTo>
                <a:lnTo>
                  <a:pt x="8" y="66"/>
                </a:lnTo>
                <a:lnTo>
                  <a:pt x="10" y="66"/>
                </a:lnTo>
                <a:lnTo>
                  <a:pt x="10" y="63"/>
                </a:lnTo>
                <a:lnTo>
                  <a:pt x="10" y="56"/>
                </a:lnTo>
                <a:lnTo>
                  <a:pt x="8" y="56"/>
                </a:lnTo>
                <a:lnTo>
                  <a:pt x="8" y="49"/>
                </a:lnTo>
                <a:lnTo>
                  <a:pt x="5" y="49"/>
                </a:lnTo>
                <a:lnTo>
                  <a:pt x="5" y="44"/>
                </a:lnTo>
                <a:lnTo>
                  <a:pt x="3" y="44"/>
                </a:lnTo>
                <a:lnTo>
                  <a:pt x="1" y="44"/>
                </a:lnTo>
                <a:lnTo>
                  <a:pt x="1" y="42"/>
                </a:lnTo>
                <a:lnTo>
                  <a:pt x="1" y="32"/>
                </a:lnTo>
                <a:lnTo>
                  <a:pt x="3" y="32"/>
                </a:lnTo>
                <a:lnTo>
                  <a:pt x="5" y="30"/>
                </a:lnTo>
                <a:lnTo>
                  <a:pt x="5" y="27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5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6"/>
                </a:lnTo>
                <a:lnTo>
                  <a:pt x="13" y="6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52" name="path 6052"/>
          <p:cNvSpPr/>
          <p:nvPr/>
        </p:nvSpPr>
        <p:spPr>
          <a:xfrm>
            <a:off x="8125206" y="4241546"/>
            <a:ext cx="76199" cy="100583"/>
          </a:xfrm>
          <a:custGeom>
            <a:avLst/>
            <a:gdLst/>
            <a:ahLst/>
            <a:cxnLst/>
            <a:rect l="0" t="0" r="0" b="0"/>
            <a:pathLst>
              <a:path w="119" h="158">
                <a:moveTo>
                  <a:pt x="15" y="39"/>
                </a:moveTo>
                <a:lnTo>
                  <a:pt x="15" y="37"/>
                </a:lnTo>
                <a:lnTo>
                  <a:pt x="17" y="37"/>
                </a:lnTo>
                <a:lnTo>
                  <a:pt x="22" y="37"/>
                </a:lnTo>
                <a:lnTo>
                  <a:pt x="22" y="39"/>
                </a:lnTo>
                <a:lnTo>
                  <a:pt x="22" y="49"/>
                </a:lnTo>
                <a:lnTo>
                  <a:pt x="25" y="49"/>
                </a:lnTo>
                <a:lnTo>
                  <a:pt x="27" y="49"/>
                </a:lnTo>
                <a:lnTo>
                  <a:pt x="27" y="51"/>
                </a:lnTo>
                <a:lnTo>
                  <a:pt x="29" y="51"/>
                </a:lnTo>
                <a:lnTo>
                  <a:pt x="29" y="49"/>
                </a:lnTo>
                <a:lnTo>
                  <a:pt x="32" y="49"/>
                </a:lnTo>
                <a:lnTo>
                  <a:pt x="32" y="46"/>
                </a:lnTo>
                <a:lnTo>
                  <a:pt x="34" y="46"/>
                </a:lnTo>
                <a:lnTo>
                  <a:pt x="37" y="44"/>
                </a:lnTo>
                <a:lnTo>
                  <a:pt x="39" y="44"/>
                </a:lnTo>
                <a:lnTo>
                  <a:pt x="41" y="42"/>
                </a:lnTo>
                <a:lnTo>
                  <a:pt x="41" y="39"/>
                </a:lnTo>
                <a:lnTo>
                  <a:pt x="44" y="37"/>
                </a:lnTo>
                <a:lnTo>
                  <a:pt x="41" y="34"/>
                </a:lnTo>
                <a:lnTo>
                  <a:pt x="37" y="34"/>
                </a:lnTo>
                <a:lnTo>
                  <a:pt x="37" y="37"/>
                </a:lnTo>
                <a:lnTo>
                  <a:pt x="34" y="37"/>
                </a:lnTo>
                <a:lnTo>
                  <a:pt x="32" y="39"/>
                </a:lnTo>
                <a:lnTo>
                  <a:pt x="29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5"/>
                </a:lnTo>
                <a:lnTo>
                  <a:pt x="27" y="25"/>
                </a:lnTo>
                <a:lnTo>
                  <a:pt x="27" y="22"/>
                </a:lnTo>
                <a:lnTo>
                  <a:pt x="29" y="22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7" y="15"/>
                </a:lnTo>
                <a:lnTo>
                  <a:pt x="39" y="15"/>
                </a:lnTo>
                <a:lnTo>
                  <a:pt x="41" y="13"/>
                </a:lnTo>
                <a:lnTo>
                  <a:pt x="46" y="13"/>
                </a:lnTo>
                <a:lnTo>
                  <a:pt x="46" y="10"/>
                </a:lnTo>
                <a:lnTo>
                  <a:pt x="53" y="10"/>
                </a:lnTo>
                <a:lnTo>
                  <a:pt x="53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  <a:lnTo>
                  <a:pt x="61" y="3"/>
                </a:lnTo>
                <a:moveTo>
                  <a:pt x="34" y="37"/>
                </a:moveTo>
                <a:lnTo>
                  <a:pt x="39" y="44"/>
                </a:lnTo>
                <a:moveTo>
                  <a:pt x="37" y="37"/>
                </a:moveTo>
                <a:lnTo>
                  <a:pt x="41" y="42"/>
                </a:lnTo>
                <a:moveTo>
                  <a:pt x="29" y="37"/>
                </a:moveTo>
                <a:lnTo>
                  <a:pt x="34" y="46"/>
                </a:lnTo>
                <a:lnTo>
                  <a:pt x="22" y="32"/>
                </a:lnTo>
                <a:moveTo>
                  <a:pt x="27" y="51"/>
                </a:moveTo>
                <a:lnTo>
                  <a:pt x="17" y="37"/>
                </a:lnTo>
                <a:lnTo>
                  <a:pt x="29" y="51"/>
                </a:lnTo>
                <a:moveTo>
                  <a:pt x="20" y="34"/>
                </a:moveTo>
                <a:lnTo>
                  <a:pt x="32" y="49"/>
                </a:lnTo>
                <a:lnTo>
                  <a:pt x="22" y="34"/>
                </a:lnTo>
                <a:moveTo>
                  <a:pt x="22" y="32"/>
                </a:moveTo>
                <a:lnTo>
                  <a:pt x="32" y="46"/>
                </a:lnTo>
                <a:moveTo>
                  <a:pt x="34" y="37"/>
                </a:moveTo>
                <a:lnTo>
                  <a:pt x="39" y="44"/>
                </a:lnTo>
                <a:moveTo>
                  <a:pt x="32" y="39"/>
                </a:moveTo>
                <a:lnTo>
                  <a:pt x="37" y="44"/>
                </a:lnTo>
                <a:moveTo>
                  <a:pt x="89" y="1"/>
                </a:moveTo>
                <a:lnTo>
                  <a:pt x="89" y="3"/>
                </a:lnTo>
                <a:lnTo>
                  <a:pt x="87" y="1"/>
                </a:lnTo>
                <a:moveTo>
                  <a:pt x="89" y="3"/>
                </a:moveTo>
                <a:lnTo>
                  <a:pt x="89" y="1"/>
                </a:lnTo>
                <a:moveTo>
                  <a:pt x="41" y="34"/>
                </a:moveTo>
                <a:lnTo>
                  <a:pt x="44" y="37"/>
                </a:lnTo>
                <a:moveTo>
                  <a:pt x="80" y="8"/>
                </a:moveTo>
                <a:lnTo>
                  <a:pt x="77" y="3"/>
                </a:lnTo>
                <a:lnTo>
                  <a:pt x="82" y="8"/>
                </a:lnTo>
                <a:moveTo>
                  <a:pt x="68" y="8"/>
                </a:moveTo>
                <a:lnTo>
                  <a:pt x="70" y="10"/>
                </a:lnTo>
                <a:moveTo>
                  <a:pt x="70" y="8"/>
                </a:moveTo>
                <a:lnTo>
                  <a:pt x="73" y="13"/>
                </a:lnTo>
                <a:moveTo>
                  <a:pt x="70" y="5"/>
                </a:moveTo>
                <a:lnTo>
                  <a:pt x="75" y="10"/>
                </a:lnTo>
                <a:lnTo>
                  <a:pt x="70" y="3"/>
                </a:lnTo>
                <a:moveTo>
                  <a:pt x="77" y="10"/>
                </a:moveTo>
                <a:lnTo>
                  <a:pt x="73" y="3"/>
                </a:lnTo>
                <a:lnTo>
                  <a:pt x="77" y="8"/>
                </a:lnTo>
                <a:lnTo>
                  <a:pt x="75" y="3"/>
                </a:lnTo>
                <a:moveTo>
                  <a:pt x="80" y="3"/>
                </a:moveTo>
                <a:lnTo>
                  <a:pt x="82" y="8"/>
                </a:lnTo>
                <a:moveTo>
                  <a:pt x="87" y="5"/>
                </a:moveTo>
                <a:lnTo>
                  <a:pt x="82" y="3"/>
                </a:lnTo>
                <a:lnTo>
                  <a:pt x="85" y="8"/>
                </a:lnTo>
                <a:moveTo>
                  <a:pt x="65" y="3"/>
                </a:moveTo>
                <a:lnTo>
                  <a:pt x="68" y="3"/>
                </a:lnTo>
                <a:moveTo>
                  <a:pt x="61" y="3"/>
                </a:moveTo>
                <a:lnTo>
                  <a:pt x="63" y="3"/>
                </a:lnTo>
                <a:moveTo>
                  <a:pt x="68" y="3"/>
                </a:moveTo>
                <a:lnTo>
                  <a:pt x="70" y="3"/>
                </a:lnTo>
                <a:moveTo>
                  <a:pt x="85" y="1"/>
                </a:moveTo>
                <a:lnTo>
                  <a:pt x="87" y="5"/>
                </a:lnTo>
                <a:moveTo>
                  <a:pt x="87" y="1"/>
                </a:moveTo>
                <a:lnTo>
                  <a:pt x="89" y="5"/>
                </a:lnTo>
                <a:moveTo>
                  <a:pt x="25" y="32"/>
                </a:moveTo>
                <a:lnTo>
                  <a:pt x="25" y="30"/>
                </a:lnTo>
                <a:moveTo>
                  <a:pt x="20" y="37"/>
                </a:moveTo>
                <a:lnTo>
                  <a:pt x="20" y="34"/>
                </a:lnTo>
                <a:moveTo>
                  <a:pt x="25" y="30"/>
                </a:moveTo>
                <a:lnTo>
                  <a:pt x="25" y="27"/>
                </a:lnTo>
                <a:moveTo>
                  <a:pt x="39" y="34"/>
                </a:moveTo>
                <a:lnTo>
                  <a:pt x="41" y="39"/>
                </a:lnTo>
                <a:lnTo>
                  <a:pt x="39" y="34"/>
                </a:lnTo>
                <a:close/>
                <a:moveTo>
                  <a:pt x="37" y="37"/>
                </a:moveTo>
                <a:lnTo>
                  <a:pt x="41" y="42"/>
                </a:lnTo>
                <a:moveTo>
                  <a:pt x="15" y="37"/>
                </a:moveTo>
                <a:lnTo>
                  <a:pt x="20" y="37"/>
                </a:lnTo>
                <a:moveTo>
                  <a:pt x="27" y="147"/>
                </a:moveTo>
                <a:lnTo>
                  <a:pt x="27" y="145"/>
                </a:lnTo>
                <a:moveTo>
                  <a:pt x="29" y="147"/>
                </a:moveTo>
                <a:lnTo>
                  <a:pt x="29" y="150"/>
                </a:lnTo>
                <a:moveTo>
                  <a:pt x="34" y="145"/>
                </a:moveTo>
                <a:lnTo>
                  <a:pt x="37" y="150"/>
                </a:lnTo>
                <a:moveTo>
                  <a:pt x="39" y="130"/>
                </a:moveTo>
                <a:lnTo>
                  <a:pt x="46" y="137"/>
                </a:lnTo>
                <a:moveTo>
                  <a:pt x="46" y="140"/>
                </a:moveTo>
                <a:lnTo>
                  <a:pt x="49" y="142"/>
                </a:lnTo>
                <a:moveTo>
                  <a:pt x="37" y="145"/>
                </a:moveTo>
                <a:lnTo>
                  <a:pt x="39" y="150"/>
                </a:lnTo>
                <a:moveTo>
                  <a:pt x="37" y="142"/>
                </a:moveTo>
                <a:lnTo>
                  <a:pt x="41" y="150"/>
                </a:lnTo>
                <a:moveTo>
                  <a:pt x="37" y="140"/>
                </a:moveTo>
                <a:lnTo>
                  <a:pt x="46" y="150"/>
                </a:lnTo>
                <a:moveTo>
                  <a:pt x="37" y="142"/>
                </a:moveTo>
                <a:lnTo>
                  <a:pt x="44" y="150"/>
                </a:lnTo>
                <a:moveTo>
                  <a:pt x="29" y="147"/>
                </a:moveTo>
                <a:lnTo>
                  <a:pt x="34" y="152"/>
                </a:lnTo>
                <a:moveTo>
                  <a:pt x="27" y="147"/>
                </a:moveTo>
                <a:lnTo>
                  <a:pt x="29" y="147"/>
                </a:lnTo>
                <a:moveTo>
                  <a:pt x="37" y="154"/>
                </a:moveTo>
                <a:lnTo>
                  <a:pt x="32" y="147"/>
                </a:lnTo>
                <a:lnTo>
                  <a:pt x="37" y="152"/>
                </a:lnTo>
                <a:moveTo>
                  <a:pt x="34" y="130"/>
                </a:moveTo>
                <a:lnTo>
                  <a:pt x="49" y="147"/>
                </a:lnTo>
                <a:moveTo>
                  <a:pt x="34" y="145"/>
                </a:moveTo>
                <a:lnTo>
                  <a:pt x="39" y="150"/>
                </a:lnTo>
                <a:moveTo>
                  <a:pt x="34" y="130"/>
                </a:moveTo>
                <a:lnTo>
                  <a:pt x="46" y="150"/>
                </a:lnTo>
                <a:moveTo>
                  <a:pt x="37" y="130"/>
                </a:moveTo>
                <a:lnTo>
                  <a:pt x="49" y="145"/>
                </a:lnTo>
                <a:moveTo>
                  <a:pt x="37" y="128"/>
                </a:moveTo>
                <a:lnTo>
                  <a:pt x="49" y="147"/>
                </a:lnTo>
                <a:moveTo>
                  <a:pt x="65" y="94"/>
                </a:moveTo>
                <a:lnTo>
                  <a:pt x="70" y="85"/>
                </a:lnTo>
                <a:lnTo>
                  <a:pt x="63" y="77"/>
                </a:lnTo>
                <a:moveTo>
                  <a:pt x="3" y="102"/>
                </a:moveTo>
                <a:lnTo>
                  <a:pt x="3" y="104"/>
                </a:lnTo>
                <a:moveTo>
                  <a:pt x="3" y="102"/>
                </a:moveTo>
                <a:lnTo>
                  <a:pt x="3" y="99"/>
                </a:lnTo>
                <a:moveTo>
                  <a:pt x="3" y="97"/>
                </a:moveTo>
                <a:lnTo>
                  <a:pt x="8" y="102"/>
                </a:lnTo>
                <a:moveTo>
                  <a:pt x="3" y="94"/>
                </a:moveTo>
                <a:lnTo>
                  <a:pt x="10" y="104"/>
                </a:lnTo>
                <a:moveTo>
                  <a:pt x="1" y="82"/>
                </a:moveTo>
                <a:lnTo>
                  <a:pt x="1" y="80"/>
                </a:lnTo>
                <a:moveTo>
                  <a:pt x="1" y="80"/>
                </a:moveTo>
                <a:lnTo>
                  <a:pt x="8" y="90"/>
                </a:lnTo>
                <a:moveTo>
                  <a:pt x="3" y="82"/>
                </a:moveTo>
                <a:lnTo>
                  <a:pt x="1" y="82"/>
                </a:lnTo>
                <a:moveTo>
                  <a:pt x="5" y="65"/>
                </a:moveTo>
                <a:lnTo>
                  <a:pt x="5" y="63"/>
                </a:lnTo>
                <a:moveTo>
                  <a:pt x="1" y="82"/>
                </a:moveTo>
                <a:lnTo>
                  <a:pt x="8" y="92"/>
                </a:lnTo>
                <a:moveTo>
                  <a:pt x="8" y="61"/>
                </a:moveTo>
                <a:lnTo>
                  <a:pt x="10" y="63"/>
                </a:lnTo>
                <a:lnTo>
                  <a:pt x="5" y="61"/>
                </a:lnTo>
                <a:moveTo>
                  <a:pt x="22" y="42"/>
                </a:moveTo>
                <a:lnTo>
                  <a:pt x="29" y="49"/>
                </a:lnTo>
                <a:moveTo>
                  <a:pt x="5" y="63"/>
                </a:moveTo>
                <a:lnTo>
                  <a:pt x="8" y="65"/>
                </a:lnTo>
                <a:lnTo>
                  <a:pt x="5" y="61"/>
                </a:lnTo>
                <a:moveTo>
                  <a:pt x="1" y="92"/>
                </a:moveTo>
                <a:lnTo>
                  <a:pt x="10" y="102"/>
                </a:lnTo>
                <a:lnTo>
                  <a:pt x="1" y="87"/>
                </a:lnTo>
                <a:moveTo>
                  <a:pt x="1" y="85"/>
                </a:moveTo>
                <a:lnTo>
                  <a:pt x="10" y="99"/>
                </a:lnTo>
                <a:moveTo>
                  <a:pt x="39" y="157"/>
                </a:moveTo>
                <a:lnTo>
                  <a:pt x="37" y="157"/>
                </a:lnTo>
                <a:lnTo>
                  <a:pt x="37" y="154"/>
                </a:lnTo>
                <a:moveTo>
                  <a:pt x="101" y="3"/>
                </a:moveTo>
                <a:lnTo>
                  <a:pt x="99" y="1"/>
                </a:lnTo>
                <a:moveTo>
                  <a:pt x="113" y="5"/>
                </a:moveTo>
                <a:lnTo>
                  <a:pt x="116" y="5"/>
                </a:lnTo>
                <a:lnTo>
                  <a:pt x="118" y="8"/>
                </a:lnTo>
                <a:moveTo>
                  <a:pt x="111" y="8"/>
                </a:moveTo>
                <a:lnTo>
                  <a:pt x="111" y="10"/>
                </a:lnTo>
                <a:lnTo>
                  <a:pt x="109" y="10"/>
                </a:lnTo>
                <a:lnTo>
                  <a:pt x="106" y="10"/>
                </a:lnTo>
                <a:lnTo>
                  <a:pt x="106" y="8"/>
                </a:lnTo>
                <a:lnTo>
                  <a:pt x="106" y="5"/>
                </a:lnTo>
                <a:moveTo>
                  <a:pt x="111" y="8"/>
                </a:moveTo>
                <a:lnTo>
                  <a:pt x="111" y="5"/>
                </a:lnTo>
                <a:moveTo>
                  <a:pt x="106" y="5"/>
                </a:moveTo>
                <a:lnTo>
                  <a:pt x="109" y="10"/>
                </a:lnTo>
                <a:moveTo>
                  <a:pt x="111" y="5"/>
                </a:moveTo>
                <a:lnTo>
                  <a:pt x="111" y="8"/>
                </a:lnTo>
                <a:moveTo>
                  <a:pt x="106" y="5"/>
                </a:moveTo>
                <a:lnTo>
                  <a:pt x="104" y="5"/>
                </a:lnTo>
                <a:lnTo>
                  <a:pt x="104" y="3"/>
                </a:lnTo>
                <a:lnTo>
                  <a:pt x="101" y="3"/>
                </a:lnTo>
                <a:lnTo>
                  <a:pt x="104" y="3"/>
                </a:lnTo>
                <a:lnTo>
                  <a:pt x="101" y="3"/>
                </a:lnTo>
                <a:moveTo>
                  <a:pt x="113" y="5"/>
                </a:moveTo>
                <a:lnTo>
                  <a:pt x="113" y="3"/>
                </a:lnTo>
                <a:moveTo>
                  <a:pt x="111" y="5"/>
                </a:moveTo>
                <a:lnTo>
                  <a:pt x="111" y="3"/>
                </a:lnTo>
                <a:moveTo>
                  <a:pt x="113" y="5"/>
                </a:moveTo>
                <a:lnTo>
                  <a:pt x="116" y="5"/>
                </a:lnTo>
                <a:moveTo>
                  <a:pt x="113" y="5"/>
                </a:moveTo>
                <a:lnTo>
                  <a:pt x="111" y="5"/>
                </a:lnTo>
                <a:moveTo>
                  <a:pt x="111" y="8"/>
                </a:moveTo>
                <a:lnTo>
                  <a:pt x="111" y="5"/>
                </a:lnTo>
                <a:moveTo>
                  <a:pt x="106" y="5"/>
                </a:moveTo>
                <a:lnTo>
                  <a:pt x="106" y="3"/>
                </a:lnTo>
                <a:moveTo>
                  <a:pt x="104" y="3"/>
                </a:moveTo>
                <a:lnTo>
                  <a:pt x="111" y="10"/>
                </a:lnTo>
                <a:moveTo>
                  <a:pt x="109" y="5"/>
                </a:moveTo>
                <a:lnTo>
                  <a:pt x="111" y="8"/>
                </a:lnTo>
                <a:moveTo>
                  <a:pt x="106" y="3"/>
                </a:moveTo>
                <a:lnTo>
                  <a:pt x="111" y="10"/>
                </a:lnTo>
                <a:moveTo>
                  <a:pt x="99" y="87"/>
                </a:moveTo>
                <a:lnTo>
                  <a:pt x="89" y="94"/>
                </a:lnTo>
                <a:lnTo>
                  <a:pt x="101" y="92"/>
                </a:lnTo>
                <a:moveTo>
                  <a:pt x="87" y="97"/>
                </a:moveTo>
                <a:lnTo>
                  <a:pt x="89" y="94"/>
                </a:lnTo>
                <a:lnTo>
                  <a:pt x="87" y="97"/>
                </a:lnTo>
                <a:close/>
                <a:moveTo>
                  <a:pt x="85" y="94"/>
                </a:moveTo>
                <a:lnTo>
                  <a:pt x="89" y="94"/>
                </a:lnTo>
                <a:lnTo>
                  <a:pt x="99" y="80"/>
                </a:lnTo>
                <a:moveTo>
                  <a:pt x="92" y="77"/>
                </a:moveTo>
                <a:lnTo>
                  <a:pt x="89" y="94"/>
                </a:lnTo>
                <a:lnTo>
                  <a:pt x="94" y="77"/>
                </a:lnTo>
                <a:moveTo>
                  <a:pt x="99" y="82"/>
                </a:moveTo>
                <a:lnTo>
                  <a:pt x="89" y="94"/>
                </a:lnTo>
                <a:lnTo>
                  <a:pt x="92" y="77"/>
                </a:lnTo>
                <a:moveTo>
                  <a:pt x="97" y="75"/>
                </a:moveTo>
                <a:lnTo>
                  <a:pt x="89" y="94"/>
                </a:lnTo>
                <a:moveTo>
                  <a:pt x="101" y="70"/>
                </a:moveTo>
                <a:lnTo>
                  <a:pt x="99" y="85"/>
                </a:lnTo>
                <a:lnTo>
                  <a:pt x="109" y="97"/>
                </a:lnTo>
                <a:moveTo>
                  <a:pt x="109" y="97"/>
                </a:moveTo>
                <a:lnTo>
                  <a:pt x="101" y="94"/>
                </a:lnTo>
                <a:lnTo>
                  <a:pt x="94" y="97"/>
                </a:lnTo>
                <a:lnTo>
                  <a:pt x="92" y="10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32" name="group 232"/>
          <p:cNvGrpSpPr/>
          <p:nvPr/>
        </p:nvGrpSpPr>
        <p:grpSpPr>
          <a:xfrm rot="21600000">
            <a:off x="8947404" y="4241546"/>
            <a:ext cx="173735" cy="89915"/>
            <a:chOff x="0" y="0"/>
            <a:chExt cx="173735" cy="89915"/>
          </a:xfrm>
        </p:grpSpPr>
        <p:sp>
          <p:nvSpPr>
            <p:cNvPr id="6054" name="path 6054"/>
            <p:cNvSpPr/>
            <p:nvPr/>
          </p:nvSpPr>
          <p:spPr>
            <a:xfrm>
              <a:off x="51054" y="0"/>
              <a:ext cx="108203" cy="89915"/>
            </a:xfrm>
            <a:custGeom>
              <a:avLst/>
              <a:gdLst/>
              <a:ahLst/>
              <a:cxnLst/>
              <a:rect l="0" t="0" r="0" b="0"/>
              <a:pathLst>
                <a:path w="170" h="141">
                  <a:moveTo>
                    <a:pt x="77" y="75"/>
                  </a:moveTo>
                  <a:lnTo>
                    <a:pt x="87" y="94"/>
                  </a:lnTo>
                  <a:lnTo>
                    <a:pt x="80" y="70"/>
                  </a:lnTo>
                  <a:moveTo>
                    <a:pt x="82" y="65"/>
                  </a:moveTo>
                  <a:lnTo>
                    <a:pt x="85" y="73"/>
                  </a:lnTo>
                  <a:lnTo>
                    <a:pt x="92" y="77"/>
                  </a:lnTo>
                  <a:lnTo>
                    <a:pt x="101" y="73"/>
                  </a:lnTo>
                  <a:moveTo>
                    <a:pt x="70" y="82"/>
                  </a:moveTo>
                  <a:lnTo>
                    <a:pt x="87" y="94"/>
                  </a:lnTo>
                  <a:lnTo>
                    <a:pt x="70" y="77"/>
                  </a:lnTo>
                  <a:moveTo>
                    <a:pt x="75" y="75"/>
                  </a:moveTo>
                  <a:lnTo>
                    <a:pt x="87" y="94"/>
                  </a:lnTo>
                  <a:moveTo>
                    <a:pt x="61" y="75"/>
                  </a:moveTo>
                  <a:lnTo>
                    <a:pt x="70" y="77"/>
                  </a:lnTo>
                  <a:lnTo>
                    <a:pt x="77" y="73"/>
                  </a:lnTo>
                  <a:lnTo>
                    <a:pt x="80" y="65"/>
                  </a:lnTo>
                  <a:moveTo>
                    <a:pt x="90" y="106"/>
                  </a:moveTo>
                  <a:lnTo>
                    <a:pt x="87" y="97"/>
                  </a:lnTo>
                  <a:lnTo>
                    <a:pt x="77" y="92"/>
                  </a:lnTo>
                  <a:lnTo>
                    <a:pt x="68" y="97"/>
                  </a:lnTo>
                  <a:moveTo>
                    <a:pt x="61" y="3"/>
                  </a:moveTo>
                  <a:lnTo>
                    <a:pt x="70" y="3"/>
                  </a:lnTo>
                  <a:lnTo>
                    <a:pt x="70" y="5"/>
                  </a:lnTo>
                  <a:lnTo>
                    <a:pt x="68" y="5"/>
                  </a:lnTo>
                  <a:lnTo>
                    <a:pt x="68" y="8"/>
                  </a:lnTo>
                  <a:lnTo>
                    <a:pt x="68" y="10"/>
                  </a:lnTo>
                  <a:lnTo>
                    <a:pt x="70" y="13"/>
                  </a:lnTo>
                  <a:lnTo>
                    <a:pt x="73" y="13"/>
                  </a:lnTo>
                  <a:lnTo>
                    <a:pt x="73" y="10"/>
                  </a:lnTo>
                  <a:lnTo>
                    <a:pt x="75" y="10"/>
                  </a:lnTo>
                  <a:lnTo>
                    <a:pt x="75" y="8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90" y="1"/>
                  </a:lnTo>
                  <a:lnTo>
                    <a:pt x="97" y="1"/>
                  </a:lnTo>
                  <a:lnTo>
                    <a:pt x="116" y="8"/>
                  </a:lnTo>
                  <a:lnTo>
                    <a:pt x="121" y="8"/>
                  </a:lnTo>
                  <a:lnTo>
                    <a:pt x="123" y="10"/>
                  </a:lnTo>
                  <a:lnTo>
                    <a:pt x="125" y="10"/>
                  </a:lnTo>
                  <a:lnTo>
                    <a:pt x="125" y="13"/>
                  </a:lnTo>
                  <a:lnTo>
                    <a:pt x="128" y="13"/>
                  </a:lnTo>
                  <a:lnTo>
                    <a:pt x="130" y="15"/>
                  </a:lnTo>
                  <a:lnTo>
                    <a:pt x="133" y="15"/>
                  </a:lnTo>
                  <a:lnTo>
                    <a:pt x="133" y="17"/>
                  </a:lnTo>
                  <a:lnTo>
                    <a:pt x="133" y="22"/>
                  </a:lnTo>
                  <a:lnTo>
                    <a:pt x="130" y="22"/>
                  </a:lnTo>
                  <a:lnTo>
                    <a:pt x="123" y="22"/>
                  </a:lnTo>
                  <a:lnTo>
                    <a:pt x="123" y="25"/>
                  </a:lnTo>
                  <a:lnTo>
                    <a:pt x="121" y="25"/>
                  </a:lnTo>
                  <a:lnTo>
                    <a:pt x="121" y="27"/>
                  </a:lnTo>
                  <a:lnTo>
                    <a:pt x="121" y="32"/>
                  </a:lnTo>
                  <a:lnTo>
                    <a:pt x="123" y="32"/>
                  </a:lnTo>
                  <a:lnTo>
                    <a:pt x="123" y="34"/>
                  </a:lnTo>
                  <a:lnTo>
                    <a:pt x="125" y="34"/>
                  </a:lnTo>
                  <a:lnTo>
                    <a:pt x="125" y="39"/>
                  </a:lnTo>
                  <a:lnTo>
                    <a:pt x="128" y="39"/>
                  </a:lnTo>
                  <a:lnTo>
                    <a:pt x="128" y="42"/>
                  </a:lnTo>
                  <a:lnTo>
                    <a:pt x="130" y="42"/>
                  </a:lnTo>
                  <a:lnTo>
                    <a:pt x="133" y="44"/>
                  </a:lnTo>
                  <a:lnTo>
                    <a:pt x="135" y="44"/>
                  </a:lnTo>
                  <a:lnTo>
                    <a:pt x="135" y="42"/>
                  </a:lnTo>
                  <a:lnTo>
                    <a:pt x="137" y="42"/>
                  </a:lnTo>
                  <a:lnTo>
                    <a:pt x="137" y="39"/>
                  </a:lnTo>
                  <a:lnTo>
                    <a:pt x="135" y="39"/>
                  </a:lnTo>
                  <a:lnTo>
                    <a:pt x="135" y="37"/>
                  </a:lnTo>
                  <a:lnTo>
                    <a:pt x="133" y="34"/>
                  </a:lnTo>
                  <a:lnTo>
                    <a:pt x="133" y="30"/>
                  </a:lnTo>
                  <a:lnTo>
                    <a:pt x="135" y="30"/>
                  </a:lnTo>
                  <a:lnTo>
                    <a:pt x="135" y="27"/>
                  </a:lnTo>
                  <a:lnTo>
                    <a:pt x="137" y="27"/>
                  </a:lnTo>
                  <a:lnTo>
                    <a:pt x="137" y="25"/>
                  </a:lnTo>
                  <a:lnTo>
                    <a:pt x="140" y="25"/>
                  </a:lnTo>
                  <a:lnTo>
                    <a:pt x="145" y="25"/>
                  </a:lnTo>
                  <a:lnTo>
                    <a:pt x="145" y="27"/>
                  </a:lnTo>
                  <a:lnTo>
                    <a:pt x="147" y="27"/>
                  </a:lnTo>
                  <a:lnTo>
                    <a:pt x="147" y="30"/>
                  </a:lnTo>
                  <a:lnTo>
                    <a:pt x="150" y="30"/>
                  </a:lnTo>
                  <a:lnTo>
                    <a:pt x="150" y="32"/>
                  </a:lnTo>
                  <a:lnTo>
                    <a:pt x="152" y="34"/>
                  </a:lnTo>
                  <a:lnTo>
                    <a:pt x="152" y="37"/>
                  </a:lnTo>
                  <a:lnTo>
                    <a:pt x="154" y="37"/>
                  </a:lnTo>
                  <a:lnTo>
                    <a:pt x="154" y="39"/>
                  </a:lnTo>
                  <a:lnTo>
                    <a:pt x="157" y="39"/>
                  </a:lnTo>
                  <a:lnTo>
                    <a:pt x="157" y="44"/>
                  </a:lnTo>
                  <a:lnTo>
                    <a:pt x="159" y="44"/>
                  </a:lnTo>
                  <a:lnTo>
                    <a:pt x="159" y="51"/>
                  </a:lnTo>
                  <a:lnTo>
                    <a:pt x="161" y="51"/>
                  </a:lnTo>
                  <a:lnTo>
                    <a:pt x="161" y="54"/>
                  </a:lnTo>
                  <a:lnTo>
                    <a:pt x="164" y="54"/>
                  </a:lnTo>
                  <a:lnTo>
                    <a:pt x="164" y="58"/>
                  </a:lnTo>
                  <a:lnTo>
                    <a:pt x="166" y="58"/>
                  </a:lnTo>
                  <a:moveTo>
                    <a:pt x="166" y="58"/>
                  </a:moveTo>
                  <a:lnTo>
                    <a:pt x="166" y="65"/>
                  </a:lnTo>
                  <a:lnTo>
                    <a:pt x="169" y="68"/>
                  </a:lnTo>
                  <a:lnTo>
                    <a:pt x="169" y="70"/>
                  </a:lnTo>
                  <a:lnTo>
                    <a:pt x="166" y="70"/>
                  </a:lnTo>
                  <a:lnTo>
                    <a:pt x="166" y="73"/>
                  </a:lnTo>
                  <a:lnTo>
                    <a:pt x="166" y="70"/>
                  </a:lnTo>
                  <a:lnTo>
                    <a:pt x="161" y="70"/>
                  </a:lnTo>
                  <a:lnTo>
                    <a:pt x="161" y="68"/>
                  </a:lnTo>
                  <a:lnTo>
                    <a:pt x="159" y="68"/>
                  </a:lnTo>
                  <a:lnTo>
                    <a:pt x="159" y="70"/>
                  </a:lnTo>
                  <a:lnTo>
                    <a:pt x="159" y="75"/>
                  </a:lnTo>
                  <a:lnTo>
                    <a:pt x="161" y="77"/>
                  </a:lnTo>
                  <a:lnTo>
                    <a:pt x="161" y="80"/>
                  </a:lnTo>
                  <a:lnTo>
                    <a:pt x="164" y="80"/>
                  </a:lnTo>
                  <a:lnTo>
                    <a:pt x="164" y="87"/>
                  </a:lnTo>
                  <a:lnTo>
                    <a:pt x="166" y="87"/>
                  </a:lnTo>
                  <a:lnTo>
                    <a:pt x="166" y="90"/>
                  </a:lnTo>
                  <a:lnTo>
                    <a:pt x="169" y="90"/>
                  </a:lnTo>
                  <a:lnTo>
                    <a:pt x="169" y="102"/>
                  </a:lnTo>
                  <a:lnTo>
                    <a:pt x="166" y="104"/>
                  </a:lnTo>
                  <a:lnTo>
                    <a:pt x="164" y="106"/>
                  </a:lnTo>
                  <a:lnTo>
                    <a:pt x="161" y="106"/>
                  </a:lnTo>
                  <a:lnTo>
                    <a:pt x="161" y="109"/>
                  </a:lnTo>
                  <a:lnTo>
                    <a:pt x="159" y="109"/>
                  </a:lnTo>
                  <a:lnTo>
                    <a:pt x="159" y="111"/>
                  </a:lnTo>
                  <a:lnTo>
                    <a:pt x="164" y="111"/>
                  </a:lnTo>
                  <a:lnTo>
                    <a:pt x="164" y="114"/>
                  </a:lnTo>
                  <a:lnTo>
                    <a:pt x="164" y="121"/>
                  </a:lnTo>
                  <a:lnTo>
                    <a:pt x="161" y="121"/>
                  </a:lnTo>
                  <a:lnTo>
                    <a:pt x="161" y="125"/>
                  </a:lnTo>
                  <a:lnTo>
                    <a:pt x="159" y="125"/>
                  </a:lnTo>
                  <a:lnTo>
                    <a:pt x="159" y="128"/>
                  </a:lnTo>
                  <a:lnTo>
                    <a:pt x="157" y="130"/>
                  </a:lnTo>
                  <a:lnTo>
                    <a:pt x="157" y="133"/>
                  </a:lnTo>
                  <a:lnTo>
                    <a:pt x="154" y="133"/>
                  </a:lnTo>
                  <a:lnTo>
                    <a:pt x="154" y="135"/>
                  </a:lnTo>
                  <a:lnTo>
                    <a:pt x="152" y="135"/>
                  </a:lnTo>
                  <a:lnTo>
                    <a:pt x="147" y="135"/>
                  </a:lnTo>
                  <a:lnTo>
                    <a:pt x="147" y="133"/>
                  </a:lnTo>
                  <a:lnTo>
                    <a:pt x="147" y="123"/>
                  </a:lnTo>
                  <a:lnTo>
                    <a:pt x="145" y="123"/>
                  </a:lnTo>
                  <a:lnTo>
                    <a:pt x="142" y="123"/>
                  </a:lnTo>
                  <a:lnTo>
                    <a:pt x="142" y="121"/>
                  </a:lnTo>
                  <a:lnTo>
                    <a:pt x="142" y="123"/>
                  </a:lnTo>
                  <a:lnTo>
                    <a:pt x="140" y="123"/>
                  </a:lnTo>
                  <a:lnTo>
                    <a:pt x="137" y="123"/>
                  </a:lnTo>
                  <a:lnTo>
                    <a:pt x="137" y="125"/>
                  </a:lnTo>
                  <a:lnTo>
                    <a:pt x="135" y="125"/>
                  </a:lnTo>
                  <a:lnTo>
                    <a:pt x="135" y="128"/>
                  </a:lnTo>
                  <a:lnTo>
                    <a:pt x="130" y="128"/>
                  </a:lnTo>
                  <a:lnTo>
                    <a:pt x="130" y="130"/>
                  </a:lnTo>
                  <a:lnTo>
                    <a:pt x="128" y="130"/>
                  </a:lnTo>
                  <a:lnTo>
                    <a:pt x="128" y="133"/>
                  </a:lnTo>
                  <a:lnTo>
                    <a:pt x="128" y="137"/>
                  </a:lnTo>
                  <a:lnTo>
                    <a:pt x="130" y="137"/>
                  </a:lnTo>
                  <a:lnTo>
                    <a:pt x="133" y="137"/>
                  </a:lnTo>
                  <a:lnTo>
                    <a:pt x="133" y="135"/>
                  </a:lnTo>
                  <a:lnTo>
                    <a:pt x="137" y="135"/>
                  </a:lnTo>
                  <a:lnTo>
                    <a:pt x="137" y="133"/>
                  </a:lnTo>
                  <a:lnTo>
                    <a:pt x="140" y="133"/>
                  </a:lnTo>
                  <a:lnTo>
                    <a:pt x="140" y="135"/>
                  </a:lnTo>
                  <a:lnTo>
                    <a:pt x="142" y="135"/>
                  </a:lnTo>
                  <a:lnTo>
                    <a:pt x="142" y="137"/>
                  </a:lnTo>
                  <a:lnTo>
                    <a:pt x="145" y="137"/>
                  </a:lnTo>
                  <a:lnTo>
                    <a:pt x="145" y="140"/>
                  </a:lnTo>
                  <a:moveTo>
                    <a:pt x="1" y="102"/>
                  </a:moveTo>
                  <a:lnTo>
                    <a:pt x="1" y="99"/>
                  </a:lnTo>
                  <a:moveTo>
                    <a:pt x="1" y="99"/>
                  </a:moveTo>
                  <a:lnTo>
                    <a:pt x="3" y="102"/>
                  </a:lnTo>
                  <a:moveTo>
                    <a:pt x="1" y="97"/>
                  </a:moveTo>
                  <a:lnTo>
                    <a:pt x="5" y="102"/>
                  </a:lnTo>
                  <a:moveTo>
                    <a:pt x="1" y="94"/>
                  </a:moveTo>
                  <a:lnTo>
                    <a:pt x="8" y="104"/>
                  </a:lnTo>
                  <a:moveTo>
                    <a:pt x="1" y="82"/>
                  </a:moveTo>
                  <a:lnTo>
                    <a:pt x="1" y="80"/>
                  </a:lnTo>
                  <a:moveTo>
                    <a:pt x="1" y="80"/>
                  </a:moveTo>
                  <a:lnTo>
                    <a:pt x="5" y="90"/>
                  </a:lnTo>
                  <a:moveTo>
                    <a:pt x="3" y="82"/>
                  </a:moveTo>
                  <a:lnTo>
                    <a:pt x="1" y="82"/>
                  </a:lnTo>
                  <a:moveTo>
                    <a:pt x="3" y="65"/>
                  </a:moveTo>
                  <a:lnTo>
                    <a:pt x="5" y="65"/>
                  </a:lnTo>
                  <a:moveTo>
                    <a:pt x="1" y="82"/>
                  </a:moveTo>
                  <a:lnTo>
                    <a:pt x="5" y="92"/>
                  </a:lnTo>
                  <a:moveTo>
                    <a:pt x="8" y="61"/>
                  </a:moveTo>
                  <a:lnTo>
                    <a:pt x="8" y="63"/>
                  </a:lnTo>
                  <a:lnTo>
                    <a:pt x="5" y="61"/>
                  </a:lnTo>
                  <a:moveTo>
                    <a:pt x="22" y="42"/>
                  </a:moveTo>
                  <a:lnTo>
                    <a:pt x="30" y="49"/>
                  </a:lnTo>
                  <a:moveTo>
                    <a:pt x="3" y="63"/>
                  </a:moveTo>
                  <a:lnTo>
                    <a:pt x="5" y="65"/>
                  </a:lnTo>
                  <a:moveTo>
                    <a:pt x="5" y="61"/>
                  </a:moveTo>
                  <a:lnTo>
                    <a:pt x="8" y="65"/>
                  </a:lnTo>
                  <a:moveTo>
                    <a:pt x="99" y="3"/>
                  </a:moveTo>
                  <a:lnTo>
                    <a:pt x="97" y="1"/>
                  </a:lnTo>
                  <a:moveTo>
                    <a:pt x="113" y="5"/>
                  </a:moveTo>
                  <a:lnTo>
                    <a:pt x="116" y="5"/>
                  </a:lnTo>
                  <a:lnTo>
                    <a:pt x="116" y="8"/>
                  </a:lnTo>
                  <a:moveTo>
                    <a:pt x="109" y="8"/>
                  </a:moveTo>
                  <a:lnTo>
                    <a:pt x="111" y="8"/>
                  </a:lnTo>
                  <a:lnTo>
                    <a:pt x="111" y="10"/>
                  </a:lnTo>
                  <a:lnTo>
                    <a:pt x="106" y="10"/>
                  </a:lnTo>
                  <a:lnTo>
                    <a:pt x="106" y="8"/>
                  </a:lnTo>
                  <a:lnTo>
                    <a:pt x="104" y="8"/>
                  </a:lnTo>
                  <a:lnTo>
                    <a:pt x="104" y="5"/>
                  </a:lnTo>
                  <a:moveTo>
                    <a:pt x="111" y="8"/>
                  </a:moveTo>
                  <a:lnTo>
                    <a:pt x="109" y="8"/>
                  </a:lnTo>
                  <a:moveTo>
                    <a:pt x="104" y="5"/>
                  </a:moveTo>
                  <a:lnTo>
                    <a:pt x="106" y="10"/>
                  </a:lnTo>
                  <a:moveTo>
                    <a:pt x="111" y="5"/>
                  </a:moveTo>
                  <a:lnTo>
                    <a:pt x="111" y="8"/>
                  </a:lnTo>
                  <a:moveTo>
                    <a:pt x="104" y="5"/>
                  </a:moveTo>
                  <a:lnTo>
                    <a:pt x="104" y="3"/>
                  </a:lnTo>
                  <a:lnTo>
                    <a:pt x="101" y="3"/>
                  </a:lnTo>
                  <a:lnTo>
                    <a:pt x="99" y="3"/>
                  </a:lnTo>
                  <a:moveTo>
                    <a:pt x="101" y="3"/>
                  </a:moveTo>
                  <a:lnTo>
                    <a:pt x="101" y="1"/>
                  </a:lnTo>
                  <a:moveTo>
                    <a:pt x="113" y="5"/>
                  </a:moveTo>
                  <a:lnTo>
                    <a:pt x="109" y="5"/>
                  </a:lnTo>
                  <a:moveTo>
                    <a:pt x="113" y="5"/>
                  </a:moveTo>
                  <a:lnTo>
                    <a:pt x="113" y="3"/>
                  </a:lnTo>
                  <a:moveTo>
                    <a:pt x="116" y="5"/>
                  </a:moveTo>
                  <a:lnTo>
                    <a:pt x="111" y="5"/>
                  </a:lnTo>
                  <a:moveTo>
                    <a:pt x="111" y="8"/>
                  </a:moveTo>
                  <a:lnTo>
                    <a:pt x="111" y="5"/>
                  </a:lnTo>
                  <a:moveTo>
                    <a:pt x="104" y="5"/>
                  </a:moveTo>
                  <a:lnTo>
                    <a:pt x="104" y="3"/>
                  </a:lnTo>
                  <a:moveTo>
                    <a:pt x="104" y="3"/>
                  </a:moveTo>
                  <a:lnTo>
                    <a:pt x="109" y="10"/>
                  </a:lnTo>
                  <a:moveTo>
                    <a:pt x="109" y="5"/>
                  </a:moveTo>
                  <a:lnTo>
                    <a:pt x="109" y="8"/>
                  </a:lnTo>
                  <a:moveTo>
                    <a:pt x="106" y="3"/>
                  </a:moveTo>
                  <a:lnTo>
                    <a:pt x="111" y="10"/>
                  </a:lnTo>
                  <a:moveTo>
                    <a:pt x="99" y="87"/>
                  </a:moveTo>
                  <a:lnTo>
                    <a:pt x="87" y="94"/>
                  </a:lnTo>
                  <a:lnTo>
                    <a:pt x="101" y="92"/>
                  </a:lnTo>
                  <a:moveTo>
                    <a:pt x="87" y="97"/>
                  </a:moveTo>
                  <a:lnTo>
                    <a:pt x="87" y="94"/>
                  </a:lnTo>
                  <a:lnTo>
                    <a:pt x="85" y="97"/>
                  </a:lnTo>
                  <a:moveTo>
                    <a:pt x="85" y="94"/>
                  </a:moveTo>
                  <a:lnTo>
                    <a:pt x="87" y="94"/>
                  </a:lnTo>
                  <a:lnTo>
                    <a:pt x="97" y="80"/>
                  </a:lnTo>
                  <a:moveTo>
                    <a:pt x="92" y="77"/>
                  </a:moveTo>
                  <a:lnTo>
                    <a:pt x="87" y="94"/>
                  </a:lnTo>
                  <a:lnTo>
                    <a:pt x="92" y="77"/>
                  </a:lnTo>
                  <a:close/>
                  <a:moveTo>
                    <a:pt x="97" y="82"/>
                  </a:moveTo>
                  <a:lnTo>
                    <a:pt x="87" y="94"/>
                  </a:lnTo>
                  <a:lnTo>
                    <a:pt x="90" y="77"/>
                  </a:lnTo>
                  <a:moveTo>
                    <a:pt x="97" y="75"/>
                  </a:moveTo>
                  <a:lnTo>
                    <a:pt x="87" y="94"/>
                  </a:lnTo>
                  <a:moveTo>
                    <a:pt x="99" y="70"/>
                  </a:moveTo>
                  <a:lnTo>
                    <a:pt x="97" y="85"/>
                  </a:lnTo>
                  <a:lnTo>
                    <a:pt x="106" y="97"/>
                  </a:lnTo>
                  <a:moveTo>
                    <a:pt x="106" y="97"/>
                  </a:moveTo>
                  <a:lnTo>
                    <a:pt x="99" y="94"/>
                  </a:lnTo>
                  <a:lnTo>
                    <a:pt x="92" y="97"/>
                  </a:lnTo>
                  <a:lnTo>
                    <a:pt x="90" y="106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056" name="path 6056"/>
            <p:cNvSpPr/>
            <p:nvPr/>
          </p:nvSpPr>
          <p:spPr>
            <a:xfrm>
              <a:off x="0" y="11429"/>
              <a:ext cx="173735" cy="13715"/>
            </a:xfrm>
            <a:custGeom>
              <a:avLst/>
              <a:gdLst/>
              <a:ahLst/>
              <a:cxnLst/>
              <a:rect l="0" t="0" r="0" b="0"/>
              <a:pathLst>
                <a:path w="273" h="21">
                  <a:moveTo>
                    <a:pt x="0" y="0"/>
                  </a:moveTo>
                  <a:lnTo>
                    <a:pt x="0" y="21"/>
                  </a:lnTo>
                  <a:lnTo>
                    <a:pt x="273" y="0"/>
                  </a:lnTo>
                  <a:lnTo>
                    <a:pt x="0" y="0"/>
                  </a:lnTo>
                </a:path>
                <a:path w="273" h="21">
                  <a:moveTo>
                    <a:pt x="0" y="21"/>
                  </a:moveTo>
                  <a:lnTo>
                    <a:pt x="273" y="0"/>
                  </a:lnTo>
                  <a:lnTo>
                    <a:pt x="273" y="21"/>
                  </a:lnTo>
                  <a:lnTo>
                    <a:pt x="0" y="2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058" name="path 6058"/>
          <p:cNvSpPr/>
          <p:nvPr/>
        </p:nvSpPr>
        <p:spPr>
          <a:xfrm>
            <a:off x="9019793" y="4322317"/>
            <a:ext cx="876300" cy="28955"/>
          </a:xfrm>
          <a:custGeom>
            <a:avLst/>
            <a:gdLst/>
            <a:ahLst/>
            <a:cxnLst/>
            <a:rect l="0" t="0" r="0" b="0"/>
            <a:pathLst>
              <a:path w="1380" h="45">
                <a:moveTo>
                  <a:pt x="111" y="13"/>
                </a:moveTo>
                <a:lnTo>
                  <a:pt x="114" y="15"/>
                </a:lnTo>
                <a:lnTo>
                  <a:pt x="114" y="17"/>
                </a:lnTo>
                <a:lnTo>
                  <a:pt x="111" y="17"/>
                </a:lnTo>
                <a:lnTo>
                  <a:pt x="111" y="20"/>
                </a:lnTo>
                <a:lnTo>
                  <a:pt x="109" y="20"/>
                </a:lnTo>
                <a:lnTo>
                  <a:pt x="109" y="22"/>
                </a:lnTo>
                <a:lnTo>
                  <a:pt x="106" y="22"/>
                </a:lnTo>
                <a:lnTo>
                  <a:pt x="106" y="25"/>
                </a:lnTo>
                <a:lnTo>
                  <a:pt x="104" y="25"/>
                </a:lnTo>
                <a:lnTo>
                  <a:pt x="102" y="27"/>
                </a:lnTo>
                <a:lnTo>
                  <a:pt x="99" y="27"/>
                </a:lnTo>
                <a:lnTo>
                  <a:pt x="99" y="30"/>
                </a:lnTo>
                <a:lnTo>
                  <a:pt x="97" y="30"/>
                </a:lnTo>
                <a:lnTo>
                  <a:pt x="97" y="32"/>
                </a:lnTo>
                <a:lnTo>
                  <a:pt x="92" y="32"/>
                </a:lnTo>
                <a:lnTo>
                  <a:pt x="90" y="34"/>
                </a:lnTo>
                <a:lnTo>
                  <a:pt x="85" y="34"/>
                </a:lnTo>
                <a:lnTo>
                  <a:pt x="85" y="37"/>
                </a:lnTo>
                <a:lnTo>
                  <a:pt x="82" y="37"/>
                </a:lnTo>
                <a:lnTo>
                  <a:pt x="82" y="39"/>
                </a:lnTo>
                <a:lnTo>
                  <a:pt x="78" y="39"/>
                </a:lnTo>
                <a:lnTo>
                  <a:pt x="75" y="42"/>
                </a:lnTo>
                <a:lnTo>
                  <a:pt x="66" y="42"/>
                </a:lnTo>
                <a:lnTo>
                  <a:pt x="66" y="39"/>
                </a:lnTo>
                <a:lnTo>
                  <a:pt x="68" y="39"/>
                </a:lnTo>
                <a:lnTo>
                  <a:pt x="68" y="37"/>
                </a:lnTo>
                <a:lnTo>
                  <a:pt x="68" y="34"/>
                </a:lnTo>
                <a:lnTo>
                  <a:pt x="66" y="34"/>
                </a:lnTo>
                <a:lnTo>
                  <a:pt x="61" y="34"/>
                </a:lnTo>
                <a:lnTo>
                  <a:pt x="61" y="37"/>
                </a:lnTo>
                <a:lnTo>
                  <a:pt x="51" y="37"/>
                </a:lnTo>
                <a:lnTo>
                  <a:pt x="51" y="39"/>
                </a:lnTo>
                <a:lnTo>
                  <a:pt x="49" y="39"/>
                </a:lnTo>
                <a:lnTo>
                  <a:pt x="49" y="42"/>
                </a:lnTo>
                <a:lnTo>
                  <a:pt x="49" y="44"/>
                </a:lnTo>
                <a:lnTo>
                  <a:pt x="46" y="44"/>
                </a:lnTo>
                <a:lnTo>
                  <a:pt x="37" y="44"/>
                </a:lnTo>
                <a:lnTo>
                  <a:pt x="34" y="42"/>
                </a:lnTo>
                <a:lnTo>
                  <a:pt x="32" y="42"/>
                </a:lnTo>
                <a:lnTo>
                  <a:pt x="32" y="39"/>
                </a:lnTo>
                <a:lnTo>
                  <a:pt x="32" y="37"/>
                </a:lnTo>
                <a:lnTo>
                  <a:pt x="30" y="37"/>
                </a:lnTo>
                <a:lnTo>
                  <a:pt x="30" y="34"/>
                </a:lnTo>
                <a:lnTo>
                  <a:pt x="27" y="34"/>
                </a:lnTo>
                <a:lnTo>
                  <a:pt x="25" y="34"/>
                </a:lnTo>
                <a:lnTo>
                  <a:pt x="25" y="37"/>
                </a:lnTo>
                <a:lnTo>
                  <a:pt x="25" y="39"/>
                </a:lnTo>
                <a:lnTo>
                  <a:pt x="22" y="39"/>
                </a:lnTo>
                <a:lnTo>
                  <a:pt x="20" y="39"/>
                </a:lnTo>
                <a:lnTo>
                  <a:pt x="18" y="37"/>
                </a:lnTo>
                <a:lnTo>
                  <a:pt x="15" y="37"/>
                </a:lnTo>
                <a:lnTo>
                  <a:pt x="13" y="34"/>
                </a:lnTo>
                <a:lnTo>
                  <a:pt x="10" y="34"/>
                </a:lnTo>
                <a:lnTo>
                  <a:pt x="8" y="32"/>
                </a:lnTo>
                <a:lnTo>
                  <a:pt x="6" y="32"/>
                </a:lnTo>
                <a:lnTo>
                  <a:pt x="6" y="30"/>
                </a:lnTo>
                <a:lnTo>
                  <a:pt x="3" y="30"/>
                </a:lnTo>
                <a:lnTo>
                  <a:pt x="1" y="27"/>
                </a:lnTo>
                <a:lnTo>
                  <a:pt x="1" y="25"/>
                </a:lnTo>
                <a:lnTo>
                  <a:pt x="3" y="22"/>
                </a:lnTo>
                <a:lnTo>
                  <a:pt x="13" y="22"/>
                </a:lnTo>
                <a:lnTo>
                  <a:pt x="13" y="20"/>
                </a:lnTo>
                <a:lnTo>
                  <a:pt x="15" y="20"/>
                </a:lnTo>
                <a:lnTo>
                  <a:pt x="15" y="17"/>
                </a:lnTo>
                <a:lnTo>
                  <a:pt x="15" y="15"/>
                </a:lnTo>
                <a:moveTo>
                  <a:pt x="3" y="30"/>
                </a:moveTo>
                <a:lnTo>
                  <a:pt x="3" y="27"/>
                </a:lnTo>
                <a:lnTo>
                  <a:pt x="1" y="27"/>
                </a:lnTo>
                <a:moveTo>
                  <a:pt x="454" y="13"/>
                </a:moveTo>
                <a:lnTo>
                  <a:pt x="457" y="13"/>
                </a:lnTo>
                <a:lnTo>
                  <a:pt x="457" y="15"/>
                </a:lnTo>
                <a:lnTo>
                  <a:pt x="457" y="17"/>
                </a:lnTo>
                <a:lnTo>
                  <a:pt x="454" y="17"/>
                </a:lnTo>
                <a:lnTo>
                  <a:pt x="454" y="20"/>
                </a:lnTo>
                <a:lnTo>
                  <a:pt x="452" y="22"/>
                </a:lnTo>
                <a:lnTo>
                  <a:pt x="450" y="22"/>
                </a:lnTo>
                <a:lnTo>
                  <a:pt x="450" y="25"/>
                </a:lnTo>
                <a:lnTo>
                  <a:pt x="447" y="25"/>
                </a:lnTo>
                <a:lnTo>
                  <a:pt x="445" y="27"/>
                </a:lnTo>
                <a:lnTo>
                  <a:pt x="442" y="27"/>
                </a:lnTo>
                <a:lnTo>
                  <a:pt x="442" y="30"/>
                </a:lnTo>
                <a:lnTo>
                  <a:pt x="440" y="30"/>
                </a:lnTo>
                <a:lnTo>
                  <a:pt x="440" y="32"/>
                </a:lnTo>
                <a:lnTo>
                  <a:pt x="435" y="32"/>
                </a:lnTo>
                <a:lnTo>
                  <a:pt x="433" y="34"/>
                </a:lnTo>
                <a:lnTo>
                  <a:pt x="428" y="34"/>
                </a:lnTo>
                <a:lnTo>
                  <a:pt x="428" y="37"/>
                </a:lnTo>
                <a:lnTo>
                  <a:pt x="426" y="37"/>
                </a:lnTo>
                <a:lnTo>
                  <a:pt x="426" y="39"/>
                </a:lnTo>
                <a:lnTo>
                  <a:pt x="421" y="39"/>
                </a:lnTo>
                <a:lnTo>
                  <a:pt x="418" y="42"/>
                </a:lnTo>
                <a:lnTo>
                  <a:pt x="409" y="42"/>
                </a:lnTo>
                <a:lnTo>
                  <a:pt x="409" y="39"/>
                </a:lnTo>
                <a:lnTo>
                  <a:pt x="411" y="39"/>
                </a:lnTo>
                <a:lnTo>
                  <a:pt x="411" y="37"/>
                </a:lnTo>
                <a:lnTo>
                  <a:pt x="411" y="34"/>
                </a:lnTo>
                <a:lnTo>
                  <a:pt x="409" y="34"/>
                </a:lnTo>
                <a:lnTo>
                  <a:pt x="404" y="34"/>
                </a:lnTo>
                <a:lnTo>
                  <a:pt x="404" y="37"/>
                </a:lnTo>
                <a:lnTo>
                  <a:pt x="394" y="37"/>
                </a:lnTo>
                <a:lnTo>
                  <a:pt x="394" y="39"/>
                </a:lnTo>
                <a:lnTo>
                  <a:pt x="392" y="39"/>
                </a:lnTo>
                <a:lnTo>
                  <a:pt x="392" y="42"/>
                </a:lnTo>
                <a:lnTo>
                  <a:pt x="392" y="44"/>
                </a:lnTo>
                <a:lnTo>
                  <a:pt x="390" y="44"/>
                </a:lnTo>
                <a:lnTo>
                  <a:pt x="380" y="44"/>
                </a:lnTo>
                <a:lnTo>
                  <a:pt x="378" y="42"/>
                </a:lnTo>
                <a:lnTo>
                  <a:pt x="375" y="42"/>
                </a:lnTo>
                <a:lnTo>
                  <a:pt x="375" y="39"/>
                </a:lnTo>
                <a:lnTo>
                  <a:pt x="375" y="37"/>
                </a:lnTo>
                <a:lnTo>
                  <a:pt x="373" y="37"/>
                </a:lnTo>
                <a:lnTo>
                  <a:pt x="373" y="34"/>
                </a:lnTo>
                <a:lnTo>
                  <a:pt x="370" y="34"/>
                </a:lnTo>
                <a:lnTo>
                  <a:pt x="368" y="34"/>
                </a:lnTo>
                <a:lnTo>
                  <a:pt x="368" y="37"/>
                </a:lnTo>
                <a:lnTo>
                  <a:pt x="368" y="39"/>
                </a:lnTo>
                <a:lnTo>
                  <a:pt x="366" y="39"/>
                </a:lnTo>
                <a:lnTo>
                  <a:pt x="363" y="39"/>
                </a:lnTo>
                <a:lnTo>
                  <a:pt x="361" y="37"/>
                </a:lnTo>
                <a:lnTo>
                  <a:pt x="358" y="37"/>
                </a:lnTo>
                <a:lnTo>
                  <a:pt x="356" y="34"/>
                </a:lnTo>
                <a:lnTo>
                  <a:pt x="354" y="34"/>
                </a:lnTo>
                <a:lnTo>
                  <a:pt x="354" y="32"/>
                </a:lnTo>
                <a:lnTo>
                  <a:pt x="349" y="32"/>
                </a:lnTo>
                <a:lnTo>
                  <a:pt x="349" y="30"/>
                </a:lnTo>
                <a:lnTo>
                  <a:pt x="346" y="27"/>
                </a:lnTo>
                <a:lnTo>
                  <a:pt x="344" y="27"/>
                </a:lnTo>
                <a:lnTo>
                  <a:pt x="344" y="25"/>
                </a:lnTo>
                <a:lnTo>
                  <a:pt x="346" y="25"/>
                </a:lnTo>
                <a:lnTo>
                  <a:pt x="346" y="22"/>
                </a:lnTo>
                <a:lnTo>
                  <a:pt x="356" y="22"/>
                </a:lnTo>
                <a:lnTo>
                  <a:pt x="356" y="20"/>
                </a:lnTo>
                <a:lnTo>
                  <a:pt x="358" y="20"/>
                </a:lnTo>
                <a:lnTo>
                  <a:pt x="358" y="17"/>
                </a:lnTo>
                <a:lnTo>
                  <a:pt x="358" y="15"/>
                </a:lnTo>
                <a:moveTo>
                  <a:pt x="337" y="20"/>
                </a:moveTo>
                <a:lnTo>
                  <a:pt x="334" y="20"/>
                </a:lnTo>
                <a:moveTo>
                  <a:pt x="337" y="20"/>
                </a:moveTo>
                <a:lnTo>
                  <a:pt x="339" y="22"/>
                </a:lnTo>
                <a:moveTo>
                  <a:pt x="342" y="17"/>
                </a:moveTo>
                <a:lnTo>
                  <a:pt x="346" y="22"/>
                </a:lnTo>
                <a:moveTo>
                  <a:pt x="349" y="3"/>
                </a:moveTo>
                <a:lnTo>
                  <a:pt x="354" y="10"/>
                </a:lnTo>
                <a:moveTo>
                  <a:pt x="356" y="13"/>
                </a:moveTo>
                <a:lnTo>
                  <a:pt x="358" y="15"/>
                </a:lnTo>
                <a:moveTo>
                  <a:pt x="344" y="17"/>
                </a:moveTo>
                <a:lnTo>
                  <a:pt x="349" y="22"/>
                </a:lnTo>
                <a:moveTo>
                  <a:pt x="346" y="15"/>
                </a:moveTo>
                <a:lnTo>
                  <a:pt x="351" y="22"/>
                </a:lnTo>
                <a:moveTo>
                  <a:pt x="346" y="13"/>
                </a:moveTo>
                <a:lnTo>
                  <a:pt x="354" y="22"/>
                </a:lnTo>
                <a:moveTo>
                  <a:pt x="346" y="15"/>
                </a:moveTo>
                <a:lnTo>
                  <a:pt x="351" y="22"/>
                </a:lnTo>
                <a:moveTo>
                  <a:pt x="339" y="20"/>
                </a:moveTo>
                <a:lnTo>
                  <a:pt x="342" y="25"/>
                </a:lnTo>
                <a:moveTo>
                  <a:pt x="337" y="20"/>
                </a:moveTo>
                <a:lnTo>
                  <a:pt x="337" y="17"/>
                </a:lnTo>
                <a:moveTo>
                  <a:pt x="339" y="20"/>
                </a:moveTo>
                <a:lnTo>
                  <a:pt x="344" y="27"/>
                </a:lnTo>
                <a:moveTo>
                  <a:pt x="342" y="20"/>
                </a:moveTo>
                <a:lnTo>
                  <a:pt x="346" y="25"/>
                </a:lnTo>
                <a:moveTo>
                  <a:pt x="342" y="3"/>
                </a:moveTo>
                <a:lnTo>
                  <a:pt x="356" y="20"/>
                </a:lnTo>
                <a:moveTo>
                  <a:pt x="344" y="17"/>
                </a:moveTo>
                <a:lnTo>
                  <a:pt x="346" y="22"/>
                </a:lnTo>
                <a:moveTo>
                  <a:pt x="342" y="3"/>
                </a:moveTo>
                <a:lnTo>
                  <a:pt x="356" y="22"/>
                </a:lnTo>
                <a:moveTo>
                  <a:pt x="346" y="3"/>
                </a:moveTo>
                <a:lnTo>
                  <a:pt x="358" y="17"/>
                </a:lnTo>
                <a:moveTo>
                  <a:pt x="344" y="1"/>
                </a:moveTo>
                <a:lnTo>
                  <a:pt x="358" y="20"/>
                </a:lnTo>
                <a:moveTo>
                  <a:pt x="346" y="30"/>
                </a:moveTo>
                <a:lnTo>
                  <a:pt x="346" y="27"/>
                </a:lnTo>
                <a:moveTo>
                  <a:pt x="798" y="13"/>
                </a:moveTo>
                <a:lnTo>
                  <a:pt x="800" y="13"/>
                </a:lnTo>
                <a:lnTo>
                  <a:pt x="800" y="15"/>
                </a:lnTo>
                <a:lnTo>
                  <a:pt x="800" y="17"/>
                </a:lnTo>
                <a:lnTo>
                  <a:pt x="798" y="17"/>
                </a:lnTo>
                <a:lnTo>
                  <a:pt x="798" y="20"/>
                </a:lnTo>
                <a:lnTo>
                  <a:pt x="795" y="22"/>
                </a:lnTo>
                <a:lnTo>
                  <a:pt x="793" y="25"/>
                </a:lnTo>
                <a:lnTo>
                  <a:pt x="790" y="25"/>
                </a:lnTo>
                <a:lnTo>
                  <a:pt x="788" y="27"/>
                </a:lnTo>
                <a:lnTo>
                  <a:pt x="786" y="30"/>
                </a:lnTo>
                <a:lnTo>
                  <a:pt x="783" y="30"/>
                </a:lnTo>
                <a:lnTo>
                  <a:pt x="783" y="32"/>
                </a:lnTo>
                <a:lnTo>
                  <a:pt x="778" y="32"/>
                </a:lnTo>
                <a:lnTo>
                  <a:pt x="776" y="34"/>
                </a:lnTo>
                <a:lnTo>
                  <a:pt x="771" y="34"/>
                </a:lnTo>
                <a:lnTo>
                  <a:pt x="771" y="37"/>
                </a:lnTo>
                <a:lnTo>
                  <a:pt x="769" y="37"/>
                </a:lnTo>
                <a:lnTo>
                  <a:pt x="769" y="39"/>
                </a:lnTo>
                <a:lnTo>
                  <a:pt x="764" y="39"/>
                </a:lnTo>
                <a:lnTo>
                  <a:pt x="764" y="42"/>
                </a:lnTo>
                <a:lnTo>
                  <a:pt x="752" y="42"/>
                </a:lnTo>
                <a:lnTo>
                  <a:pt x="752" y="39"/>
                </a:lnTo>
                <a:lnTo>
                  <a:pt x="754" y="39"/>
                </a:lnTo>
                <a:lnTo>
                  <a:pt x="754" y="37"/>
                </a:lnTo>
                <a:lnTo>
                  <a:pt x="754" y="34"/>
                </a:lnTo>
                <a:lnTo>
                  <a:pt x="752" y="34"/>
                </a:lnTo>
                <a:lnTo>
                  <a:pt x="747" y="34"/>
                </a:lnTo>
                <a:lnTo>
                  <a:pt x="747" y="37"/>
                </a:lnTo>
                <a:lnTo>
                  <a:pt x="740" y="37"/>
                </a:lnTo>
                <a:lnTo>
                  <a:pt x="738" y="39"/>
                </a:lnTo>
                <a:lnTo>
                  <a:pt x="735" y="39"/>
                </a:lnTo>
                <a:lnTo>
                  <a:pt x="735" y="42"/>
                </a:lnTo>
                <a:lnTo>
                  <a:pt x="735" y="44"/>
                </a:lnTo>
                <a:lnTo>
                  <a:pt x="733" y="44"/>
                </a:lnTo>
                <a:lnTo>
                  <a:pt x="723" y="44"/>
                </a:lnTo>
                <a:lnTo>
                  <a:pt x="721" y="42"/>
                </a:lnTo>
                <a:lnTo>
                  <a:pt x="718" y="42"/>
                </a:lnTo>
                <a:lnTo>
                  <a:pt x="718" y="39"/>
                </a:lnTo>
                <a:lnTo>
                  <a:pt x="718" y="37"/>
                </a:lnTo>
                <a:lnTo>
                  <a:pt x="716" y="37"/>
                </a:lnTo>
                <a:lnTo>
                  <a:pt x="716" y="34"/>
                </a:lnTo>
                <a:lnTo>
                  <a:pt x="714" y="34"/>
                </a:lnTo>
                <a:lnTo>
                  <a:pt x="711" y="34"/>
                </a:lnTo>
                <a:lnTo>
                  <a:pt x="711" y="37"/>
                </a:lnTo>
                <a:lnTo>
                  <a:pt x="714" y="37"/>
                </a:lnTo>
                <a:lnTo>
                  <a:pt x="711" y="37"/>
                </a:lnTo>
                <a:lnTo>
                  <a:pt x="711" y="39"/>
                </a:lnTo>
                <a:lnTo>
                  <a:pt x="709" y="39"/>
                </a:lnTo>
                <a:lnTo>
                  <a:pt x="706" y="39"/>
                </a:lnTo>
                <a:lnTo>
                  <a:pt x="704" y="37"/>
                </a:lnTo>
                <a:lnTo>
                  <a:pt x="702" y="37"/>
                </a:lnTo>
                <a:lnTo>
                  <a:pt x="699" y="34"/>
                </a:lnTo>
                <a:lnTo>
                  <a:pt x="697" y="34"/>
                </a:lnTo>
                <a:lnTo>
                  <a:pt x="697" y="32"/>
                </a:lnTo>
                <a:lnTo>
                  <a:pt x="694" y="32"/>
                </a:lnTo>
                <a:lnTo>
                  <a:pt x="692" y="30"/>
                </a:lnTo>
                <a:lnTo>
                  <a:pt x="690" y="27"/>
                </a:lnTo>
                <a:lnTo>
                  <a:pt x="690" y="22"/>
                </a:lnTo>
                <a:lnTo>
                  <a:pt x="692" y="22"/>
                </a:lnTo>
                <a:lnTo>
                  <a:pt x="699" y="22"/>
                </a:lnTo>
                <a:lnTo>
                  <a:pt x="699" y="20"/>
                </a:lnTo>
                <a:lnTo>
                  <a:pt x="702" y="20"/>
                </a:lnTo>
                <a:lnTo>
                  <a:pt x="702" y="17"/>
                </a:lnTo>
                <a:lnTo>
                  <a:pt x="702" y="15"/>
                </a:lnTo>
                <a:moveTo>
                  <a:pt x="680" y="20"/>
                </a:moveTo>
                <a:lnTo>
                  <a:pt x="678" y="20"/>
                </a:lnTo>
                <a:moveTo>
                  <a:pt x="680" y="20"/>
                </a:moveTo>
                <a:lnTo>
                  <a:pt x="682" y="22"/>
                </a:lnTo>
                <a:moveTo>
                  <a:pt x="687" y="17"/>
                </a:moveTo>
                <a:lnTo>
                  <a:pt x="690" y="22"/>
                </a:lnTo>
                <a:moveTo>
                  <a:pt x="692" y="3"/>
                </a:moveTo>
                <a:lnTo>
                  <a:pt x="697" y="10"/>
                </a:lnTo>
                <a:moveTo>
                  <a:pt x="699" y="13"/>
                </a:moveTo>
                <a:lnTo>
                  <a:pt x="702" y="15"/>
                </a:lnTo>
                <a:moveTo>
                  <a:pt x="687" y="17"/>
                </a:moveTo>
                <a:lnTo>
                  <a:pt x="692" y="22"/>
                </a:lnTo>
                <a:moveTo>
                  <a:pt x="690" y="15"/>
                </a:moveTo>
                <a:lnTo>
                  <a:pt x="694" y="22"/>
                </a:lnTo>
                <a:moveTo>
                  <a:pt x="690" y="13"/>
                </a:moveTo>
                <a:lnTo>
                  <a:pt x="697" y="22"/>
                </a:lnTo>
                <a:moveTo>
                  <a:pt x="690" y="15"/>
                </a:moveTo>
                <a:lnTo>
                  <a:pt x="694" y="22"/>
                </a:lnTo>
                <a:moveTo>
                  <a:pt x="682" y="20"/>
                </a:moveTo>
                <a:lnTo>
                  <a:pt x="687" y="25"/>
                </a:lnTo>
                <a:moveTo>
                  <a:pt x="680" y="20"/>
                </a:moveTo>
                <a:lnTo>
                  <a:pt x="680" y="17"/>
                </a:lnTo>
                <a:moveTo>
                  <a:pt x="690" y="27"/>
                </a:moveTo>
                <a:lnTo>
                  <a:pt x="685" y="20"/>
                </a:lnTo>
                <a:lnTo>
                  <a:pt x="690" y="25"/>
                </a:lnTo>
                <a:moveTo>
                  <a:pt x="690" y="30"/>
                </a:moveTo>
                <a:lnTo>
                  <a:pt x="690" y="27"/>
                </a:lnTo>
                <a:moveTo>
                  <a:pt x="1141" y="13"/>
                </a:moveTo>
                <a:lnTo>
                  <a:pt x="1143" y="13"/>
                </a:lnTo>
                <a:lnTo>
                  <a:pt x="1143" y="15"/>
                </a:lnTo>
                <a:lnTo>
                  <a:pt x="1143" y="17"/>
                </a:lnTo>
                <a:lnTo>
                  <a:pt x="1141" y="17"/>
                </a:lnTo>
                <a:lnTo>
                  <a:pt x="1141" y="20"/>
                </a:lnTo>
                <a:lnTo>
                  <a:pt x="1138" y="22"/>
                </a:lnTo>
                <a:lnTo>
                  <a:pt x="1136" y="25"/>
                </a:lnTo>
                <a:lnTo>
                  <a:pt x="1134" y="25"/>
                </a:lnTo>
                <a:lnTo>
                  <a:pt x="1134" y="27"/>
                </a:lnTo>
                <a:lnTo>
                  <a:pt x="1131" y="27"/>
                </a:lnTo>
                <a:lnTo>
                  <a:pt x="1129" y="30"/>
                </a:lnTo>
                <a:lnTo>
                  <a:pt x="1126" y="30"/>
                </a:lnTo>
                <a:lnTo>
                  <a:pt x="1126" y="32"/>
                </a:lnTo>
                <a:lnTo>
                  <a:pt x="1122" y="32"/>
                </a:lnTo>
                <a:lnTo>
                  <a:pt x="1122" y="34"/>
                </a:lnTo>
                <a:lnTo>
                  <a:pt x="1114" y="34"/>
                </a:lnTo>
                <a:lnTo>
                  <a:pt x="1114" y="37"/>
                </a:lnTo>
                <a:lnTo>
                  <a:pt x="1112" y="37"/>
                </a:lnTo>
                <a:lnTo>
                  <a:pt x="1112" y="39"/>
                </a:lnTo>
                <a:lnTo>
                  <a:pt x="1107" y="39"/>
                </a:lnTo>
                <a:lnTo>
                  <a:pt x="1107" y="42"/>
                </a:lnTo>
                <a:lnTo>
                  <a:pt x="1095" y="42"/>
                </a:lnTo>
                <a:lnTo>
                  <a:pt x="1095" y="39"/>
                </a:lnTo>
                <a:lnTo>
                  <a:pt x="1098" y="39"/>
                </a:lnTo>
                <a:lnTo>
                  <a:pt x="1098" y="37"/>
                </a:lnTo>
                <a:lnTo>
                  <a:pt x="1098" y="34"/>
                </a:lnTo>
                <a:lnTo>
                  <a:pt x="1095" y="34"/>
                </a:lnTo>
                <a:lnTo>
                  <a:pt x="1090" y="34"/>
                </a:lnTo>
                <a:lnTo>
                  <a:pt x="1090" y="37"/>
                </a:lnTo>
                <a:lnTo>
                  <a:pt x="1083" y="37"/>
                </a:lnTo>
                <a:lnTo>
                  <a:pt x="1081" y="39"/>
                </a:lnTo>
                <a:lnTo>
                  <a:pt x="1078" y="39"/>
                </a:lnTo>
                <a:lnTo>
                  <a:pt x="1078" y="42"/>
                </a:lnTo>
                <a:lnTo>
                  <a:pt x="1078" y="44"/>
                </a:lnTo>
                <a:lnTo>
                  <a:pt x="1076" y="44"/>
                </a:lnTo>
                <a:lnTo>
                  <a:pt x="1066" y="44"/>
                </a:lnTo>
                <a:lnTo>
                  <a:pt x="1064" y="42"/>
                </a:lnTo>
                <a:lnTo>
                  <a:pt x="1062" y="39"/>
                </a:lnTo>
                <a:lnTo>
                  <a:pt x="1062" y="37"/>
                </a:lnTo>
                <a:lnTo>
                  <a:pt x="1059" y="34"/>
                </a:lnTo>
                <a:lnTo>
                  <a:pt x="1057" y="34"/>
                </a:lnTo>
                <a:lnTo>
                  <a:pt x="1057" y="37"/>
                </a:lnTo>
                <a:lnTo>
                  <a:pt x="1057" y="39"/>
                </a:lnTo>
                <a:lnTo>
                  <a:pt x="1054" y="39"/>
                </a:lnTo>
                <a:lnTo>
                  <a:pt x="1050" y="39"/>
                </a:lnTo>
                <a:lnTo>
                  <a:pt x="1050" y="37"/>
                </a:lnTo>
                <a:lnTo>
                  <a:pt x="1045" y="37"/>
                </a:lnTo>
                <a:lnTo>
                  <a:pt x="1042" y="34"/>
                </a:lnTo>
                <a:lnTo>
                  <a:pt x="1040" y="34"/>
                </a:lnTo>
                <a:lnTo>
                  <a:pt x="1040" y="32"/>
                </a:lnTo>
                <a:lnTo>
                  <a:pt x="1038" y="32"/>
                </a:lnTo>
                <a:lnTo>
                  <a:pt x="1035" y="30"/>
                </a:lnTo>
                <a:lnTo>
                  <a:pt x="1033" y="27"/>
                </a:lnTo>
                <a:lnTo>
                  <a:pt x="1033" y="22"/>
                </a:lnTo>
                <a:lnTo>
                  <a:pt x="1035" y="22"/>
                </a:lnTo>
                <a:lnTo>
                  <a:pt x="1042" y="22"/>
                </a:lnTo>
                <a:lnTo>
                  <a:pt x="1042" y="20"/>
                </a:lnTo>
                <a:lnTo>
                  <a:pt x="1045" y="20"/>
                </a:lnTo>
                <a:lnTo>
                  <a:pt x="1045" y="17"/>
                </a:lnTo>
                <a:lnTo>
                  <a:pt x="1045" y="15"/>
                </a:lnTo>
                <a:moveTo>
                  <a:pt x="1026" y="20"/>
                </a:moveTo>
                <a:lnTo>
                  <a:pt x="1030" y="25"/>
                </a:lnTo>
                <a:moveTo>
                  <a:pt x="1033" y="27"/>
                </a:moveTo>
                <a:lnTo>
                  <a:pt x="1028" y="20"/>
                </a:lnTo>
                <a:lnTo>
                  <a:pt x="1033" y="25"/>
                </a:lnTo>
                <a:moveTo>
                  <a:pt x="1035" y="30"/>
                </a:moveTo>
                <a:lnTo>
                  <a:pt x="1033" y="30"/>
                </a:lnTo>
                <a:lnTo>
                  <a:pt x="1033" y="27"/>
                </a:lnTo>
                <a:moveTo>
                  <a:pt x="1369" y="20"/>
                </a:moveTo>
                <a:lnTo>
                  <a:pt x="1374" y="25"/>
                </a:lnTo>
                <a:moveTo>
                  <a:pt x="1376" y="27"/>
                </a:moveTo>
                <a:lnTo>
                  <a:pt x="1371" y="20"/>
                </a:lnTo>
                <a:lnTo>
                  <a:pt x="1376" y="25"/>
                </a:lnTo>
                <a:moveTo>
                  <a:pt x="1378" y="30"/>
                </a:moveTo>
                <a:lnTo>
                  <a:pt x="1376" y="30"/>
                </a:lnTo>
                <a:lnTo>
                  <a:pt x="1376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60" name="path 6060"/>
          <p:cNvSpPr/>
          <p:nvPr/>
        </p:nvSpPr>
        <p:spPr>
          <a:xfrm>
            <a:off x="9434321" y="4243070"/>
            <a:ext cx="39623" cy="92963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0"/>
                </a:lnTo>
                <a:lnTo>
                  <a:pt x="41" y="130"/>
                </a:lnTo>
                <a:lnTo>
                  <a:pt x="41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5"/>
                </a:lnTo>
                <a:lnTo>
                  <a:pt x="34" y="125"/>
                </a:lnTo>
                <a:lnTo>
                  <a:pt x="34" y="128"/>
                </a:lnTo>
                <a:lnTo>
                  <a:pt x="32" y="128"/>
                </a:lnTo>
                <a:lnTo>
                  <a:pt x="32" y="130"/>
                </a:lnTo>
                <a:lnTo>
                  <a:pt x="34" y="130"/>
                </a:lnTo>
                <a:lnTo>
                  <a:pt x="34" y="133"/>
                </a:lnTo>
                <a:lnTo>
                  <a:pt x="37" y="135"/>
                </a:lnTo>
                <a:lnTo>
                  <a:pt x="37" y="140"/>
                </a:lnTo>
                <a:lnTo>
                  <a:pt x="34" y="140"/>
                </a:lnTo>
                <a:lnTo>
                  <a:pt x="34" y="142"/>
                </a:lnTo>
                <a:lnTo>
                  <a:pt x="32" y="142"/>
                </a:lnTo>
                <a:lnTo>
                  <a:pt x="32" y="145"/>
                </a:lnTo>
                <a:lnTo>
                  <a:pt x="30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8" y="135"/>
                </a:lnTo>
                <a:lnTo>
                  <a:pt x="18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30"/>
                </a:lnTo>
                <a:lnTo>
                  <a:pt x="13" y="125"/>
                </a:lnTo>
                <a:lnTo>
                  <a:pt x="10" y="125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6" y="116"/>
                </a:lnTo>
                <a:lnTo>
                  <a:pt x="6" y="111"/>
                </a:lnTo>
                <a:lnTo>
                  <a:pt x="3" y="111"/>
                </a:lnTo>
                <a:lnTo>
                  <a:pt x="3" y="104"/>
                </a:lnTo>
                <a:lnTo>
                  <a:pt x="1" y="99"/>
                </a:lnTo>
                <a:lnTo>
                  <a:pt x="6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4"/>
                </a:lnTo>
                <a:lnTo>
                  <a:pt x="8" y="92"/>
                </a:lnTo>
                <a:lnTo>
                  <a:pt x="8" y="90"/>
                </a:lnTo>
                <a:lnTo>
                  <a:pt x="6" y="90"/>
                </a:lnTo>
                <a:lnTo>
                  <a:pt x="6" y="82"/>
                </a:lnTo>
                <a:lnTo>
                  <a:pt x="3" y="82"/>
                </a:lnTo>
                <a:lnTo>
                  <a:pt x="3" y="80"/>
                </a:lnTo>
                <a:lnTo>
                  <a:pt x="1" y="80"/>
                </a:lnTo>
                <a:lnTo>
                  <a:pt x="1" y="68"/>
                </a:lnTo>
                <a:lnTo>
                  <a:pt x="3" y="65"/>
                </a:lnTo>
                <a:lnTo>
                  <a:pt x="6" y="63"/>
                </a:lnTo>
                <a:lnTo>
                  <a:pt x="8" y="63"/>
                </a:lnTo>
                <a:lnTo>
                  <a:pt x="8" y="61"/>
                </a:lnTo>
                <a:lnTo>
                  <a:pt x="10" y="61"/>
                </a:lnTo>
                <a:lnTo>
                  <a:pt x="10" y="58"/>
                </a:lnTo>
                <a:lnTo>
                  <a:pt x="6" y="58"/>
                </a:lnTo>
                <a:lnTo>
                  <a:pt x="6" y="56"/>
                </a:lnTo>
                <a:lnTo>
                  <a:pt x="6" y="49"/>
                </a:lnTo>
                <a:lnTo>
                  <a:pt x="8" y="49"/>
                </a:lnTo>
                <a:lnTo>
                  <a:pt x="8" y="44"/>
                </a:lnTo>
                <a:lnTo>
                  <a:pt x="10" y="44"/>
                </a:lnTo>
                <a:lnTo>
                  <a:pt x="10" y="42"/>
                </a:lnTo>
                <a:lnTo>
                  <a:pt x="13" y="39"/>
                </a:lnTo>
                <a:lnTo>
                  <a:pt x="13" y="37"/>
                </a:lnTo>
                <a:lnTo>
                  <a:pt x="15" y="37"/>
                </a:lnTo>
                <a:moveTo>
                  <a:pt x="15" y="37"/>
                </a:moveTo>
                <a:lnTo>
                  <a:pt x="15" y="34"/>
                </a:lnTo>
                <a:lnTo>
                  <a:pt x="18" y="34"/>
                </a:lnTo>
                <a:lnTo>
                  <a:pt x="22" y="34"/>
                </a:lnTo>
                <a:lnTo>
                  <a:pt x="22" y="37"/>
                </a:lnTo>
                <a:lnTo>
                  <a:pt x="22" y="46"/>
                </a:lnTo>
                <a:lnTo>
                  <a:pt x="25" y="46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9" y="42"/>
                </a:lnTo>
                <a:lnTo>
                  <a:pt x="39" y="39"/>
                </a:lnTo>
                <a:lnTo>
                  <a:pt x="41" y="39"/>
                </a:lnTo>
                <a:lnTo>
                  <a:pt x="41" y="37"/>
                </a:lnTo>
                <a:lnTo>
                  <a:pt x="41" y="32"/>
                </a:lnTo>
                <a:lnTo>
                  <a:pt x="39" y="32"/>
                </a:lnTo>
                <a:lnTo>
                  <a:pt x="37" y="32"/>
                </a:lnTo>
                <a:lnTo>
                  <a:pt x="37" y="34"/>
                </a:lnTo>
                <a:lnTo>
                  <a:pt x="32" y="34"/>
                </a:lnTo>
                <a:lnTo>
                  <a:pt x="32" y="37"/>
                </a:lnTo>
                <a:lnTo>
                  <a:pt x="30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2" y="30"/>
                </a:lnTo>
                <a:lnTo>
                  <a:pt x="22" y="27"/>
                </a:lnTo>
                <a:lnTo>
                  <a:pt x="22" y="25"/>
                </a:lnTo>
                <a:lnTo>
                  <a:pt x="25" y="25"/>
                </a:lnTo>
                <a:lnTo>
                  <a:pt x="25" y="22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0" y="17"/>
                </a:lnTo>
                <a:lnTo>
                  <a:pt x="32" y="17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39" y="10"/>
                </a:lnTo>
                <a:lnTo>
                  <a:pt x="46" y="10"/>
                </a:lnTo>
                <a:lnTo>
                  <a:pt x="46" y="8"/>
                </a:lnTo>
                <a:lnTo>
                  <a:pt x="51" y="8"/>
                </a:lnTo>
                <a:lnTo>
                  <a:pt x="51" y="5"/>
                </a:lnTo>
                <a:lnTo>
                  <a:pt x="54" y="5"/>
                </a:lnTo>
                <a:lnTo>
                  <a:pt x="54" y="3"/>
                </a:lnTo>
                <a:lnTo>
                  <a:pt x="61" y="3"/>
                </a:lnTo>
                <a:lnTo>
                  <a:pt x="61" y="1"/>
                </a:lnTo>
                <a:moveTo>
                  <a:pt x="39" y="42"/>
                </a:moveTo>
                <a:lnTo>
                  <a:pt x="34" y="34"/>
                </a:lnTo>
                <a:lnTo>
                  <a:pt x="39" y="39"/>
                </a:lnTo>
                <a:moveTo>
                  <a:pt x="30" y="34"/>
                </a:moveTo>
                <a:lnTo>
                  <a:pt x="34" y="44"/>
                </a:lnTo>
                <a:lnTo>
                  <a:pt x="22" y="30"/>
                </a:lnTo>
                <a:moveTo>
                  <a:pt x="18" y="34"/>
                </a:moveTo>
                <a:lnTo>
                  <a:pt x="27" y="49"/>
                </a:lnTo>
                <a:lnTo>
                  <a:pt x="18" y="34"/>
                </a:lnTo>
                <a:close/>
                <a:moveTo>
                  <a:pt x="30" y="46"/>
                </a:moveTo>
                <a:lnTo>
                  <a:pt x="20" y="32"/>
                </a:lnTo>
                <a:lnTo>
                  <a:pt x="32" y="46"/>
                </a:lnTo>
                <a:moveTo>
                  <a:pt x="22" y="30"/>
                </a:moveTo>
                <a:lnTo>
                  <a:pt x="32" y="44"/>
                </a:lnTo>
                <a:moveTo>
                  <a:pt x="32" y="34"/>
                </a:moveTo>
                <a:lnTo>
                  <a:pt x="37" y="42"/>
                </a:lnTo>
                <a:lnTo>
                  <a:pt x="32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62" name="path 6062"/>
          <p:cNvSpPr/>
          <p:nvPr/>
        </p:nvSpPr>
        <p:spPr>
          <a:xfrm>
            <a:off x="9472421" y="4241546"/>
            <a:ext cx="71628" cy="89915"/>
          </a:xfrm>
          <a:custGeom>
            <a:avLst/>
            <a:gdLst/>
            <a:ahLst/>
            <a:cxnLst/>
            <a:rect l="0" t="0" r="0" b="0"/>
            <a:pathLst>
              <a:path w="112" h="141">
                <a:moveTo>
                  <a:pt x="18" y="75"/>
                </a:moveTo>
                <a:lnTo>
                  <a:pt x="27" y="94"/>
                </a:lnTo>
                <a:lnTo>
                  <a:pt x="20" y="70"/>
                </a:lnTo>
                <a:moveTo>
                  <a:pt x="22" y="65"/>
                </a:moveTo>
                <a:lnTo>
                  <a:pt x="25" y="73"/>
                </a:lnTo>
                <a:lnTo>
                  <a:pt x="32" y="77"/>
                </a:lnTo>
                <a:lnTo>
                  <a:pt x="41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5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8" y="73"/>
                </a:lnTo>
                <a:lnTo>
                  <a:pt x="20" y="65"/>
                </a:lnTo>
                <a:moveTo>
                  <a:pt x="30" y="106"/>
                </a:moveTo>
                <a:lnTo>
                  <a:pt x="27" y="97"/>
                </a:lnTo>
                <a:lnTo>
                  <a:pt x="18" y="92"/>
                </a:lnTo>
                <a:lnTo>
                  <a:pt x="8" y="97"/>
                </a:lnTo>
                <a:moveTo>
                  <a:pt x="1" y="3"/>
                </a:move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0"/>
                </a:lnTo>
                <a:lnTo>
                  <a:pt x="10" y="10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8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3" y="10"/>
                </a:lnTo>
                <a:lnTo>
                  <a:pt x="66" y="10"/>
                </a:lnTo>
                <a:lnTo>
                  <a:pt x="68" y="13"/>
                </a:lnTo>
                <a:lnTo>
                  <a:pt x="70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5" y="17"/>
                </a:lnTo>
                <a:lnTo>
                  <a:pt x="75" y="20"/>
                </a:lnTo>
                <a:lnTo>
                  <a:pt x="73" y="22"/>
                </a:lnTo>
                <a:lnTo>
                  <a:pt x="63" y="22"/>
                </a:lnTo>
                <a:lnTo>
                  <a:pt x="63" y="25"/>
                </a:lnTo>
                <a:lnTo>
                  <a:pt x="61" y="25"/>
                </a:lnTo>
                <a:lnTo>
                  <a:pt x="61" y="27"/>
                </a:lnTo>
                <a:lnTo>
                  <a:pt x="61" y="30"/>
                </a:lnTo>
                <a:lnTo>
                  <a:pt x="63" y="32"/>
                </a:lnTo>
                <a:lnTo>
                  <a:pt x="66" y="32"/>
                </a:lnTo>
                <a:lnTo>
                  <a:pt x="66" y="34"/>
                </a:lnTo>
                <a:lnTo>
                  <a:pt x="66" y="37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2"/>
                </a:lnTo>
                <a:lnTo>
                  <a:pt x="73" y="44"/>
                </a:lnTo>
                <a:lnTo>
                  <a:pt x="75" y="44"/>
                </a:lnTo>
                <a:lnTo>
                  <a:pt x="78" y="42"/>
                </a:lnTo>
                <a:lnTo>
                  <a:pt x="78" y="39"/>
                </a:lnTo>
                <a:lnTo>
                  <a:pt x="75" y="39"/>
                </a:lnTo>
                <a:lnTo>
                  <a:pt x="75" y="34"/>
                </a:lnTo>
                <a:lnTo>
                  <a:pt x="73" y="34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0" y="25"/>
                </a:lnTo>
                <a:lnTo>
                  <a:pt x="85" y="25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2"/>
                </a:lnTo>
                <a:lnTo>
                  <a:pt x="99" y="44"/>
                </a:lnTo>
                <a:lnTo>
                  <a:pt x="99" y="51"/>
                </a:lnTo>
                <a:lnTo>
                  <a:pt x="101" y="51"/>
                </a:lnTo>
                <a:lnTo>
                  <a:pt x="101" y="54"/>
                </a:lnTo>
                <a:lnTo>
                  <a:pt x="104" y="54"/>
                </a:lnTo>
                <a:lnTo>
                  <a:pt x="104" y="56"/>
                </a:lnTo>
                <a:lnTo>
                  <a:pt x="106" y="56"/>
                </a:lnTo>
                <a:lnTo>
                  <a:pt x="106" y="58"/>
                </a:lnTo>
                <a:moveTo>
                  <a:pt x="106" y="58"/>
                </a:moveTo>
                <a:lnTo>
                  <a:pt x="106" y="63"/>
                </a:lnTo>
                <a:lnTo>
                  <a:pt x="109" y="65"/>
                </a:lnTo>
                <a:lnTo>
                  <a:pt x="109" y="73"/>
                </a:lnTo>
                <a:lnTo>
                  <a:pt x="106" y="73"/>
                </a:lnTo>
                <a:lnTo>
                  <a:pt x="106" y="70"/>
                </a:lnTo>
                <a:lnTo>
                  <a:pt x="104" y="70"/>
                </a:lnTo>
                <a:lnTo>
                  <a:pt x="101" y="68"/>
                </a:lnTo>
                <a:lnTo>
                  <a:pt x="99" y="70"/>
                </a:lnTo>
                <a:lnTo>
                  <a:pt x="99" y="75"/>
                </a:lnTo>
                <a:lnTo>
                  <a:pt x="101" y="75"/>
                </a:lnTo>
                <a:lnTo>
                  <a:pt x="101" y="77"/>
                </a:lnTo>
                <a:lnTo>
                  <a:pt x="104" y="77"/>
                </a:lnTo>
                <a:lnTo>
                  <a:pt x="104" y="87"/>
                </a:lnTo>
                <a:lnTo>
                  <a:pt x="106" y="87"/>
                </a:lnTo>
                <a:lnTo>
                  <a:pt x="106" y="90"/>
                </a:lnTo>
                <a:lnTo>
                  <a:pt x="109" y="90"/>
                </a:lnTo>
                <a:lnTo>
                  <a:pt x="109" y="97"/>
                </a:lnTo>
                <a:lnTo>
                  <a:pt x="111" y="97"/>
                </a:lnTo>
                <a:lnTo>
                  <a:pt x="111" y="99"/>
                </a:lnTo>
                <a:lnTo>
                  <a:pt x="109" y="102"/>
                </a:lnTo>
                <a:lnTo>
                  <a:pt x="106" y="104"/>
                </a:lnTo>
                <a:lnTo>
                  <a:pt x="106" y="106"/>
                </a:lnTo>
                <a:lnTo>
                  <a:pt x="104" y="106"/>
                </a:lnTo>
                <a:lnTo>
                  <a:pt x="101" y="106"/>
                </a:lnTo>
                <a:lnTo>
                  <a:pt x="101" y="109"/>
                </a:lnTo>
                <a:lnTo>
                  <a:pt x="101" y="111"/>
                </a:lnTo>
                <a:lnTo>
                  <a:pt x="104" y="111"/>
                </a:lnTo>
                <a:lnTo>
                  <a:pt x="104" y="121"/>
                </a:lnTo>
                <a:lnTo>
                  <a:pt x="101" y="121"/>
                </a:lnTo>
                <a:lnTo>
                  <a:pt x="101" y="125"/>
                </a:lnTo>
                <a:lnTo>
                  <a:pt x="99" y="128"/>
                </a:lnTo>
                <a:lnTo>
                  <a:pt x="97" y="130"/>
                </a:lnTo>
                <a:lnTo>
                  <a:pt x="97" y="133"/>
                </a:lnTo>
                <a:lnTo>
                  <a:pt x="94" y="133"/>
                </a:lnTo>
                <a:lnTo>
                  <a:pt x="94" y="135"/>
                </a:lnTo>
                <a:lnTo>
                  <a:pt x="92" y="135"/>
                </a:lnTo>
                <a:lnTo>
                  <a:pt x="90" y="135"/>
                </a:lnTo>
                <a:lnTo>
                  <a:pt x="87" y="133"/>
                </a:lnTo>
                <a:lnTo>
                  <a:pt x="87" y="123"/>
                </a:lnTo>
                <a:lnTo>
                  <a:pt x="85" y="123"/>
                </a:lnTo>
                <a:lnTo>
                  <a:pt x="82" y="121"/>
                </a:lnTo>
                <a:lnTo>
                  <a:pt x="82" y="123"/>
                </a:lnTo>
                <a:lnTo>
                  <a:pt x="80" y="123"/>
                </a:lnTo>
                <a:lnTo>
                  <a:pt x="78" y="125"/>
                </a:lnTo>
                <a:lnTo>
                  <a:pt x="75" y="128"/>
                </a:lnTo>
                <a:lnTo>
                  <a:pt x="73" y="128"/>
                </a:lnTo>
                <a:lnTo>
                  <a:pt x="70" y="130"/>
                </a:lnTo>
                <a:lnTo>
                  <a:pt x="68" y="133"/>
                </a:lnTo>
                <a:lnTo>
                  <a:pt x="68" y="137"/>
                </a:lnTo>
                <a:lnTo>
                  <a:pt x="70" y="137"/>
                </a:lnTo>
                <a:lnTo>
                  <a:pt x="73" y="137"/>
                </a:lnTo>
                <a:lnTo>
                  <a:pt x="75" y="135"/>
                </a:lnTo>
                <a:lnTo>
                  <a:pt x="78" y="135"/>
                </a:lnTo>
                <a:lnTo>
                  <a:pt x="80" y="133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  <a:lnTo>
                  <a:pt x="85" y="137"/>
                </a:lnTo>
                <a:lnTo>
                  <a:pt x="85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64" name="path 6064"/>
          <p:cNvSpPr/>
          <p:nvPr/>
        </p:nvSpPr>
        <p:spPr>
          <a:xfrm>
            <a:off x="9458706" y="4241546"/>
            <a:ext cx="50291" cy="24383"/>
          </a:xfrm>
          <a:custGeom>
            <a:avLst/>
            <a:gdLst/>
            <a:ahLst/>
            <a:cxnLst/>
            <a:rect l="0" t="0" r="0" b="0"/>
            <a:pathLst>
              <a:path w="79" h="38">
                <a:moveTo>
                  <a:pt x="51" y="1"/>
                </a:moveTo>
                <a:lnTo>
                  <a:pt x="51" y="3"/>
                </a:lnTo>
                <a:lnTo>
                  <a:pt x="49" y="1"/>
                </a:lnTo>
                <a:moveTo>
                  <a:pt x="49" y="3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  <a:moveTo>
                  <a:pt x="37" y="3"/>
                </a:moveTo>
                <a:lnTo>
                  <a:pt x="41" y="8"/>
                </a:lnTo>
                <a:lnTo>
                  <a:pt x="39" y="3"/>
                </a:lnTo>
                <a:moveTo>
                  <a:pt x="32" y="10"/>
                </a:moveTo>
                <a:lnTo>
                  <a:pt x="30" y="8"/>
                </a:lnTo>
                <a:lnTo>
                  <a:pt x="34" y="13"/>
                </a:lnTo>
                <a:moveTo>
                  <a:pt x="32" y="5"/>
                </a:moveTo>
                <a:lnTo>
                  <a:pt x="34" y="10"/>
                </a:lnTo>
                <a:moveTo>
                  <a:pt x="30" y="3"/>
                </a:moveTo>
                <a:lnTo>
                  <a:pt x="37" y="10"/>
                </a:lnTo>
                <a:lnTo>
                  <a:pt x="32" y="3"/>
                </a:lnTo>
                <a:moveTo>
                  <a:pt x="34" y="3"/>
                </a:moveTo>
                <a:lnTo>
                  <a:pt x="39" y="8"/>
                </a:lnTo>
                <a:lnTo>
                  <a:pt x="37" y="3"/>
                </a:lnTo>
                <a:moveTo>
                  <a:pt x="41" y="3"/>
                </a:moveTo>
                <a:lnTo>
                  <a:pt x="44" y="8"/>
                </a:lnTo>
                <a:moveTo>
                  <a:pt x="44" y="3"/>
                </a:moveTo>
                <a:lnTo>
                  <a:pt x="46" y="5"/>
                </a:lnTo>
                <a:moveTo>
                  <a:pt x="41" y="3"/>
                </a:moveTo>
                <a:lnTo>
                  <a:pt x="46" y="8"/>
                </a:lnTo>
                <a:moveTo>
                  <a:pt x="27" y="3"/>
                </a:moveTo>
                <a:lnTo>
                  <a:pt x="27" y="1"/>
                </a:lnTo>
                <a:moveTo>
                  <a:pt x="22" y="3"/>
                </a:moveTo>
                <a:lnTo>
                  <a:pt x="22" y="1"/>
                </a:lnTo>
                <a:moveTo>
                  <a:pt x="30" y="3"/>
                </a:moveTo>
                <a:lnTo>
                  <a:pt x="32" y="3"/>
                </a:lnTo>
                <a:moveTo>
                  <a:pt x="46" y="1"/>
                </a:moveTo>
                <a:lnTo>
                  <a:pt x="49" y="5"/>
                </a:lnTo>
                <a:lnTo>
                  <a:pt x="46" y="1"/>
                </a:lnTo>
                <a:close/>
                <a:moveTo>
                  <a:pt x="61" y="3"/>
                </a:moveTo>
                <a:lnTo>
                  <a:pt x="58" y="1"/>
                </a:lnTo>
                <a:moveTo>
                  <a:pt x="75" y="5"/>
                </a:moveTo>
                <a:lnTo>
                  <a:pt x="78" y="5"/>
                </a:lnTo>
                <a:lnTo>
                  <a:pt x="78" y="8"/>
                </a:lnTo>
                <a:moveTo>
                  <a:pt x="73" y="8"/>
                </a:moveTo>
                <a:lnTo>
                  <a:pt x="73" y="10"/>
                </a:lnTo>
                <a:lnTo>
                  <a:pt x="70" y="10"/>
                </a:lnTo>
                <a:lnTo>
                  <a:pt x="68" y="10"/>
                </a:lnTo>
                <a:lnTo>
                  <a:pt x="68" y="8"/>
                </a:lnTo>
                <a:lnTo>
                  <a:pt x="65" y="8"/>
                </a:lnTo>
                <a:lnTo>
                  <a:pt x="65" y="5"/>
                </a:lnTo>
                <a:moveTo>
                  <a:pt x="73" y="8"/>
                </a:moveTo>
                <a:lnTo>
                  <a:pt x="73" y="5"/>
                </a:lnTo>
                <a:moveTo>
                  <a:pt x="65" y="5"/>
                </a:moveTo>
                <a:lnTo>
                  <a:pt x="68" y="10"/>
                </a:lnTo>
                <a:moveTo>
                  <a:pt x="73" y="5"/>
                </a:moveTo>
                <a:lnTo>
                  <a:pt x="73" y="8"/>
                </a:lnTo>
                <a:moveTo>
                  <a:pt x="65" y="5"/>
                </a:moveTo>
                <a:lnTo>
                  <a:pt x="65" y="3"/>
                </a:lnTo>
                <a:lnTo>
                  <a:pt x="63" y="3"/>
                </a:lnTo>
                <a:lnTo>
                  <a:pt x="61" y="3"/>
                </a:lnTo>
                <a:moveTo>
                  <a:pt x="63" y="3"/>
                </a:moveTo>
                <a:lnTo>
                  <a:pt x="63" y="1"/>
                </a:lnTo>
                <a:moveTo>
                  <a:pt x="75" y="5"/>
                </a:moveTo>
                <a:lnTo>
                  <a:pt x="75" y="3"/>
                </a:lnTo>
                <a:moveTo>
                  <a:pt x="73" y="5"/>
                </a:moveTo>
                <a:lnTo>
                  <a:pt x="73" y="3"/>
                </a:lnTo>
                <a:moveTo>
                  <a:pt x="75" y="5"/>
                </a:moveTo>
                <a:lnTo>
                  <a:pt x="78" y="5"/>
                </a:lnTo>
                <a:moveTo>
                  <a:pt x="75" y="5"/>
                </a:moveTo>
                <a:lnTo>
                  <a:pt x="73" y="5"/>
                </a:lnTo>
                <a:moveTo>
                  <a:pt x="73" y="8"/>
                </a:moveTo>
                <a:lnTo>
                  <a:pt x="73" y="5"/>
                </a:lnTo>
                <a:moveTo>
                  <a:pt x="65" y="5"/>
                </a:moveTo>
                <a:lnTo>
                  <a:pt x="65" y="3"/>
                </a:lnTo>
                <a:moveTo>
                  <a:pt x="65" y="3"/>
                </a:moveTo>
                <a:lnTo>
                  <a:pt x="70" y="10"/>
                </a:lnTo>
                <a:moveTo>
                  <a:pt x="70" y="5"/>
                </a:moveTo>
                <a:lnTo>
                  <a:pt x="73" y="8"/>
                </a:lnTo>
                <a:moveTo>
                  <a:pt x="68" y="3"/>
                </a:moveTo>
                <a:lnTo>
                  <a:pt x="73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66" name="path 6066"/>
          <p:cNvSpPr/>
          <p:nvPr/>
        </p:nvSpPr>
        <p:spPr>
          <a:xfrm>
            <a:off x="8996934" y="4241546"/>
            <a:ext cx="59435" cy="99059"/>
          </a:xfrm>
          <a:custGeom>
            <a:avLst/>
            <a:gdLst/>
            <a:ahLst/>
            <a:cxnLst/>
            <a:rect l="0" t="0" r="0" b="0"/>
            <a:pathLst>
              <a:path w="93" h="155">
                <a:moveTo>
                  <a:pt x="51" y="142"/>
                </a:moveTo>
                <a:lnTo>
                  <a:pt x="49" y="140"/>
                </a:lnTo>
                <a:lnTo>
                  <a:pt x="46" y="137"/>
                </a:lnTo>
                <a:lnTo>
                  <a:pt x="46" y="135"/>
                </a:lnTo>
                <a:lnTo>
                  <a:pt x="44" y="133"/>
                </a:lnTo>
                <a:lnTo>
                  <a:pt x="44" y="130"/>
                </a:lnTo>
                <a:lnTo>
                  <a:pt x="41" y="130"/>
                </a:lnTo>
                <a:lnTo>
                  <a:pt x="39" y="130"/>
                </a:lnTo>
                <a:lnTo>
                  <a:pt x="37" y="128"/>
                </a:lnTo>
                <a:lnTo>
                  <a:pt x="37" y="130"/>
                </a:lnTo>
                <a:lnTo>
                  <a:pt x="34" y="130"/>
                </a:lnTo>
                <a:lnTo>
                  <a:pt x="34" y="133"/>
                </a:lnTo>
                <a:lnTo>
                  <a:pt x="37" y="133"/>
                </a:lnTo>
                <a:lnTo>
                  <a:pt x="37" y="137"/>
                </a:lnTo>
                <a:lnTo>
                  <a:pt x="39" y="137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27" y="147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7" y="135"/>
                </a:lnTo>
                <a:lnTo>
                  <a:pt x="15" y="133"/>
                </a:lnTo>
                <a:lnTo>
                  <a:pt x="15" y="130"/>
                </a:lnTo>
                <a:lnTo>
                  <a:pt x="13" y="128"/>
                </a:lnTo>
                <a:lnTo>
                  <a:pt x="13" y="121"/>
                </a:lnTo>
                <a:lnTo>
                  <a:pt x="10" y="121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09"/>
                </a:lnTo>
                <a:lnTo>
                  <a:pt x="3" y="106"/>
                </a:lnTo>
                <a:lnTo>
                  <a:pt x="3" y="102"/>
                </a:lnTo>
                <a:lnTo>
                  <a:pt x="5" y="102"/>
                </a:lnTo>
                <a:lnTo>
                  <a:pt x="8" y="102"/>
                </a:lnTo>
                <a:lnTo>
                  <a:pt x="8" y="104"/>
                </a:lnTo>
                <a:lnTo>
                  <a:pt x="10" y="104"/>
                </a:lnTo>
                <a:lnTo>
                  <a:pt x="13" y="102"/>
                </a:lnTo>
                <a:lnTo>
                  <a:pt x="13" y="97"/>
                </a:lnTo>
                <a:lnTo>
                  <a:pt x="10" y="97"/>
                </a:lnTo>
                <a:lnTo>
                  <a:pt x="10" y="94"/>
                </a:lnTo>
                <a:lnTo>
                  <a:pt x="8" y="94"/>
                </a:lnTo>
                <a:lnTo>
                  <a:pt x="8" y="85"/>
                </a:lnTo>
                <a:lnTo>
                  <a:pt x="5" y="85"/>
                </a:lnTo>
                <a:lnTo>
                  <a:pt x="5" y="82"/>
                </a:lnTo>
                <a:lnTo>
                  <a:pt x="3" y="82"/>
                </a:lnTo>
                <a:lnTo>
                  <a:pt x="3" y="75"/>
                </a:lnTo>
                <a:lnTo>
                  <a:pt x="1" y="75"/>
                </a:lnTo>
                <a:lnTo>
                  <a:pt x="3" y="70"/>
                </a:lnTo>
                <a:lnTo>
                  <a:pt x="5" y="68"/>
                </a:lnTo>
                <a:lnTo>
                  <a:pt x="5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8" y="51"/>
                </a:lnTo>
                <a:lnTo>
                  <a:pt x="10" y="51"/>
                </a:lnTo>
                <a:lnTo>
                  <a:pt x="10" y="46"/>
                </a:lnTo>
                <a:lnTo>
                  <a:pt x="13" y="44"/>
                </a:lnTo>
                <a:lnTo>
                  <a:pt x="15" y="42"/>
                </a:lnTo>
                <a:lnTo>
                  <a:pt x="15" y="39"/>
                </a:lnTo>
                <a:lnTo>
                  <a:pt x="17" y="39"/>
                </a:lnTo>
                <a:moveTo>
                  <a:pt x="17" y="39"/>
                </a:moveTo>
                <a:lnTo>
                  <a:pt x="17" y="37"/>
                </a:lnTo>
                <a:lnTo>
                  <a:pt x="20" y="37"/>
                </a:lnTo>
                <a:lnTo>
                  <a:pt x="22" y="37"/>
                </a:lnTo>
                <a:lnTo>
                  <a:pt x="22" y="39"/>
                </a:lnTo>
                <a:lnTo>
                  <a:pt x="25" y="39"/>
                </a:lnTo>
                <a:lnTo>
                  <a:pt x="25" y="42"/>
                </a:lnTo>
                <a:lnTo>
                  <a:pt x="25" y="49"/>
                </a:lnTo>
                <a:lnTo>
                  <a:pt x="27" y="49"/>
                </a:lnTo>
                <a:lnTo>
                  <a:pt x="27" y="51"/>
                </a:lnTo>
                <a:lnTo>
                  <a:pt x="30" y="51"/>
                </a:lnTo>
                <a:lnTo>
                  <a:pt x="32" y="49"/>
                </a:lnTo>
                <a:lnTo>
                  <a:pt x="34" y="46"/>
                </a:lnTo>
                <a:lnTo>
                  <a:pt x="37" y="46"/>
                </a:lnTo>
                <a:lnTo>
                  <a:pt x="37" y="44"/>
                </a:lnTo>
                <a:lnTo>
                  <a:pt x="41" y="44"/>
                </a:lnTo>
                <a:lnTo>
                  <a:pt x="41" y="42"/>
                </a:lnTo>
                <a:lnTo>
                  <a:pt x="44" y="39"/>
                </a:lnTo>
                <a:lnTo>
                  <a:pt x="44" y="34"/>
                </a:lnTo>
                <a:lnTo>
                  <a:pt x="41" y="34"/>
                </a:lnTo>
                <a:lnTo>
                  <a:pt x="39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2" y="39"/>
                </a:lnTo>
                <a:lnTo>
                  <a:pt x="32" y="37"/>
                </a:lnTo>
                <a:lnTo>
                  <a:pt x="30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5"/>
                </a:lnTo>
                <a:lnTo>
                  <a:pt x="41" y="15"/>
                </a:lnTo>
                <a:lnTo>
                  <a:pt x="41" y="13"/>
                </a:lnTo>
                <a:lnTo>
                  <a:pt x="49" y="13"/>
                </a:lnTo>
                <a:lnTo>
                  <a:pt x="49" y="10"/>
                </a:lnTo>
                <a:lnTo>
                  <a:pt x="53" y="10"/>
                </a:lnTo>
                <a:lnTo>
                  <a:pt x="53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  <a:lnTo>
                  <a:pt x="63" y="3"/>
                </a:lnTo>
                <a:moveTo>
                  <a:pt x="39" y="44"/>
                </a:moveTo>
                <a:lnTo>
                  <a:pt x="37" y="37"/>
                </a:lnTo>
                <a:lnTo>
                  <a:pt x="41" y="42"/>
                </a:lnTo>
                <a:moveTo>
                  <a:pt x="32" y="37"/>
                </a:moveTo>
                <a:lnTo>
                  <a:pt x="37" y="46"/>
                </a:lnTo>
                <a:moveTo>
                  <a:pt x="25" y="32"/>
                </a:moveTo>
                <a:lnTo>
                  <a:pt x="34" y="46"/>
                </a:lnTo>
                <a:moveTo>
                  <a:pt x="17" y="37"/>
                </a:moveTo>
                <a:lnTo>
                  <a:pt x="27" y="51"/>
                </a:lnTo>
                <a:moveTo>
                  <a:pt x="20" y="37"/>
                </a:moveTo>
                <a:lnTo>
                  <a:pt x="30" y="51"/>
                </a:lnTo>
                <a:moveTo>
                  <a:pt x="22" y="34"/>
                </a:moveTo>
                <a:lnTo>
                  <a:pt x="32" y="49"/>
                </a:lnTo>
                <a:lnTo>
                  <a:pt x="22" y="34"/>
                </a:lnTo>
                <a:close/>
                <a:moveTo>
                  <a:pt x="22" y="32"/>
                </a:moveTo>
                <a:lnTo>
                  <a:pt x="34" y="46"/>
                </a:lnTo>
                <a:moveTo>
                  <a:pt x="34" y="37"/>
                </a:moveTo>
                <a:lnTo>
                  <a:pt x="39" y="44"/>
                </a:lnTo>
                <a:moveTo>
                  <a:pt x="32" y="39"/>
                </a:moveTo>
                <a:lnTo>
                  <a:pt x="37" y="44"/>
                </a:lnTo>
                <a:moveTo>
                  <a:pt x="92" y="3"/>
                </a:moveTo>
                <a:lnTo>
                  <a:pt x="90" y="1"/>
                </a:lnTo>
                <a:lnTo>
                  <a:pt x="90" y="3"/>
                </a:lnTo>
                <a:lnTo>
                  <a:pt x="92" y="1"/>
                </a:lnTo>
                <a:moveTo>
                  <a:pt x="41" y="34"/>
                </a:moveTo>
                <a:lnTo>
                  <a:pt x="44" y="37"/>
                </a:lnTo>
                <a:moveTo>
                  <a:pt x="77" y="3"/>
                </a:moveTo>
                <a:lnTo>
                  <a:pt x="82" y="8"/>
                </a:lnTo>
                <a:lnTo>
                  <a:pt x="80" y="3"/>
                </a:lnTo>
                <a:moveTo>
                  <a:pt x="73" y="10"/>
                </a:moveTo>
                <a:lnTo>
                  <a:pt x="70" y="8"/>
                </a:lnTo>
                <a:lnTo>
                  <a:pt x="73" y="13"/>
                </a:lnTo>
                <a:moveTo>
                  <a:pt x="70" y="5"/>
                </a:moveTo>
                <a:lnTo>
                  <a:pt x="75" y="10"/>
                </a:lnTo>
                <a:moveTo>
                  <a:pt x="70" y="3"/>
                </a:moveTo>
                <a:lnTo>
                  <a:pt x="77" y="10"/>
                </a:lnTo>
                <a:lnTo>
                  <a:pt x="73" y="3"/>
                </a:lnTo>
                <a:moveTo>
                  <a:pt x="77" y="8"/>
                </a:moveTo>
                <a:lnTo>
                  <a:pt x="75" y="3"/>
                </a:lnTo>
                <a:lnTo>
                  <a:pt x="80" y="8"/>
                </a:lnTo>
                <a:moveTo>
                  <a:pt x="80" y="3"/>
                </a:moveTo>
                <a:lnTo>
                  <a:pt x="85" y="8"/>
                </a:lnTo>
                <a:moveTo>
                  <a:pt x="85" y="3"/>
                </a:moveTo>
                <a:lnTo>
                  <a:pt x="87" y="5"/>
                </a:lnTo>
                <a:moveTo>
                  <a:pt x="82" y="3"/>
                </a:moveTo>
                <a:lnTo>
                  <a:pt x="87" y="8"/>
                </a:lnTo>
                <a:moveTo>
                  <a:pt x="68" y="3"/>
                </a:moveTo>
                <a:lnTo>
                  <a:pt x="68" y="1"/>
                </a:lnTo>
                <a:moveTo>
                  <a:pt x="63" y="3"/>
                </a:moveTo>
                <a:lnTo>
                  <a:pt x="63" y="1"/>
                </a:lnTo>
                <a:moveTo>
                  <a:pt x="70" y="3"/>
                </a:moveTo>
                <a:lnTo>
                  <a:pt x="73" y="3"/>
                </a:lnTo>
                <a:moveTo>
                  <a:pt x="85" y="1"/>
                </a:moveTo>
                <a:lnTo>
                  <a:pt x="90" y="5"/>
                </a:lnTo>
                <a:lnTo>
                  <a:pt x="87" y="1"/>
                </a:lnTo>
                <a:moveTo>
                  <a:pt x="25" y="32"/>
                </a:moveTo>
                <a:lnTo>
                  <a:pt x="25" y="30"/>
                </a:lnTo>
                <a:moveTo>
                  <a:pt x="20" y="37"/>
                </a:moveTo>
                <a:lnTo>
                  <a:pt x="22" y="37"/>
                </a:lnTo>
                <a:moveTo>
                  <a:pt x="25" y="30"/>
                </a:moveTo>
                <a:lnTo>
                  <a:pt x="25" y="27"/>
                </a:lnTo>
                <a:moveTo>
                  <a:pt x="39" y="34"/>
                </a:moveTo>
                <a:lnTo>
                  <a:pt x="44" y="39"/>
                </a:lnTo>
                <a:lnTo>
                  <a:pt x="41" y="34"/>
                </a:lnTo>
                <a:moveTo>
                  <a:pt x="39" y="37"/>
                </a:moveTo>
                <a:lnTo>
                  <a:pt x="41" y="42"/>
                </a:lnTo>
                <a:moveTo>
                  <a:pt x="17" y="37"/>
                </a:moveTo>
                <a:lnTo>
                  <a:pt x="20" y="37"/>
                </a:lnTo>
                <a:moveTo>
                  <a:pt x="30" y="147"/>
                </a:moveTo>
                <a:lnTo>
                  <a:pt x="27" y="147"/>
                </a:lnTo>
                <a:moveTo>
                  <a:pt x="30" y="147"/>
                </a:moveTo>
                <a:lnTo>
                  <a:pt x="32" y="150"/>
                </a:lnTo>
                <a:moveTo>
                  <a:pt x="34" y="145"/>
                </a:moveTo>
                <a:lnTo>
                  <a:pt x="39" y="150"/>
                </a:lnTo>
                <a:moveTo>
                  <a:pt x="41" y="130"/>
                </a:moveTo>
                <a:lnTo>
                  <a:pt x="46" y="137"/>
                </a:lnTo>
                <a:moveTo>
                  <a:pt x="49" y="140"/>
                </a:moveTo>
                <a:lnTo>
                  <a:pt x="51" y="142"/>
                </a:lnTo>
                <a:moveTo>
                  <a:pt x="37" y="145"/>
                </a:moveTo>
                <a:lnTo>
                  <a:pt x="41" y="150"/>
                </a:lnTo>
                <a:lnTo>
                  <a:pt x="39" y="142"/>
                </a:lnTo>
                <a:moveTo>
                  <a:pt x="39" y="140"/>
                </a:moveTo>
                <a:lnTo>
                  <a:pt x="46" y="150"/>
                </a:lnTo>
                <a:moveTo>
                  <a:pt x="39" y="142"/>
                </a:moveTo>
                <a:lnTo>
                  <a:pt x="44" y="150"/>
                </a:lnTo>
                <a:moveTo>
                  <a:pt x="32" y="147"/>
                </a:moveTo>
                <a:lnTo>
                  <a:pt x="34" y="152"/>
                </a:lnTo>
                <a:moveTo>
                  <a:pt x="30" y="147"/>
                </a:moveTo>
                <a:lnTo>
                  <a:pt x="30" y="145"/>
                </a:lnTo>
                <a:moveTo>
                  <a:pt x="32" y="147"/>
                </a:moveTo>
                <a:lnTo>
                  <a:pt x="37" y="154"/>
                </a:lnTo>
                <a:moveTo>
                  <a:pt x="34" y="147"/>
                </a:moveTo>
                <a:lnTo>
                  <a:pt x="37" y="152"/>
                </a:lnTo>
                <a:moveTo>
                  <a:pt x="34" y="130"/>
                </a:moveTo>
                <a:lnTo>
                  <a:pt x="49" y="147"/>
                </a:lnTo>
                <a:moveTo>
                  <a:pt x="37" y="145"/>
                </a:moveTo>
                <a:lnTo>
                  <a:pt x="39" y="150"/>
                </a:lnTo>
                <a:moveTo>
                  <a:pt x="34" y="130"/>
                </a:moveTo>
                <a:lnTo>
                  <a:pt x="49" y="150"/>
                </a:lnTo>
                <a:moveTo>
                  <a:pt x="39" y="130"/>
                </a:moveTo>
                <a:lnTo>
                  <a:pt x="51" y="145"/>
                </a:lnTo>
                <a:moveTo>
                  <a:pt x="37" y="128"/>
                </a:moveTo>
                <a:lnTo>
                  <a:pt x="51" y="147"/>
                </a:lnTo>
                <a:moveTo>
                  <a:pt x="68" y="94"/>
                </a:moveTo>
                <a:lnTo>
                  <a:pt x="73" y="85"/>
                </a:lnTo>
                <a:lnTo>
                  <a:pt x="65" y="7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68" name="path 6068"/>
          <p:cNvSpPr/>
          <p:nvPr/>
        </p:nvSpPr>
        <p:spPr>
          <a:xfrm>
            <a:off x="9599676" y="4249166"/>
            <a:ext cx="4815840" cy="3047"/>
          </a:xfrm>
          <a:custGeom>
            <a:avLst/>
            <a:gdLst/>
            <a:ahLst/>
            <a:cxnLst/>
            <a:rect l="0" t="0" r="0" b="0"/>
            <a:pathLst>
              <a:path w="7584" h="4">
                <a:moveTo>
                  <a:pt x="0" y="3"/>
                </a:moveTo>
                <a:lnTo>
                  <a:pt x="7583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34" name="group 234"/>
          <p:cNvGrpSpPr/>
          <p:nvPr/>
        </p:nvGrpSpPr>
        <p:grpSpPr>
          <a:xfrm rot="21600000">
            <a:off x="9652254" y="4241546"/>
            <a:ext cx="288035" cy="96011"/>
            <a:chOff x="0" y="0"/>
            <a:chExt cx="288035" cy="96011"/>
          </a:xfrm>
        </p:grpSpPr>
        <p:sp>
          <p:nvSpPr>
            <p:cNvPr id="6070" name="path 6070"/>
            <p:cNvSpPr/>
            <p:nvPr/>
          </p:nvSpPr>
          <p:spPr>
            <a:xfrm>
              <a:off x="0" y="0"/>
              <a:ext cx="288035" cy="96011"/>
            </a:xfrm>
            <a:custGeom>
              <a:avLst/>
              <a:gdLst/>
              <a:ahLst/>
              <a:cxnLst/>
              <a:rect l="0" t="0" r="0" b="0"/>
              <a:pathLst>
                <a:path w="453" h="151">
                  <a:moveTo>
                    <a:pt x="78" y="75"/>
                  </a:moveTo>
                  <a:lnTo>
                    <a:pt x="87" y="94"/>
                  </a:lnTo>
                  <a:lnTo>
                    <a:pt x="80" y="70"/>
                  </a:lnTo>
                  <a:moveTo>
                    <a:pt x="82" y="65"/>
                  </a:moveTo>
                  <a:lnTo>
                    <a:pt x="85" y="73"/>
                  </a:lnTo>
                  <a:lnTo>
                    <a:pt x="92" y="77"/>
                  </a:lnTo>
                  <a:lnTo>
                    <a:pt x="101" y="73"/>
                  </a:lnTo>
                  <a:moveTo>
                    <a:pt x="70" y="82"/>
                  </a:moveTo>
                  <a:lnTo>
                    <a:pt x="87" y="94"/>
                  </a:lnTo>
                  <a:lnTo>
                    <a:pt x="70" y="77"/>
                  </a:lnTo>
                  <a:moveTo>
                    <a:pt x="75" y="75"/>
                  </a:moveTo>
                  <a:lnTo>
                    <a:pt x="87" y="94"/>
                  </a:lnTo>
                  <a:moveTo>
                    <a:pt x="63" y="75"/>
                  </a:moveTo>
                  <a:lnTo>
                    <a:pt x="73" y="77"/>
                  </a:lnTo>
                  <a:lnTo>
                    <a:pt x="80" y="73"/>
                  </a:lnTo>
                  <a:lnTo>
                    <a:pt x="82" y="65"/>
                  </a:lnTo>
                  <a:moveTo>
                    <a:pt x="90" y="106"/>
                  </a:moveTo>
                  <a:lnTo>
                    <a:pt x="87" y="97"/>
                  </a:lnTo>
                  <a:lnTo>
                    <a:pt x="78" y="92"/>
                  </a:lnTo>
                  <a:lnTo>
                    <a:pt x="68" y="97"/>
                  </a:lnTo>
                  <a:moveTo>
                    <a:pt x="63" y="3"/>
                  </a:moveTo>
                  <a:lnTo>
                    <a:pt x="70" y="3"/>
                  </a:lnTo>
                  <a:lnTo>
                    <a:pt x="70" y="5"/>
                  </a:lnTo>
                  <a:lnTo>
                    <a:pt x="68" y="8"/>
                  </a:lnTo>
                  <a:lnTo>
                    <a:pt x="68" y="10"/>
                  </a:lnTo>
                  <a:lnTo>
                    <a:pt x="70" y="10"/>
                  </a:lnTo>
                  <a:lnTo>
                    <a:pt x="70" y="13"/>
                  </a:lnTo>
                  <a:lnTo>
                    <a:pt x="73" y="13"/>
                  </a:lnTo>
                  <a:lnTo>
                    <a:pt x="73" y="10"/>
                  </a:lnTo>
                  <a:lnTo>
                    <a:pt x="75" y="10"/>
                  </a:lnTo>
                  <a:lnTo>
                    <a:pt x="78" y="8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3"/>
                  </a:lnTo>
                  <a:lnTo>
                    <a:pt x="90" y="3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90" y="1"/>
                  </a:lnTo>
                  <a:lnTo>
                    <a:pt x="97" y="1"/>
                  </a:lnTo>
                  <a:lnTo>
                    <a:pt x="116" y="8"/>
                  </a:lnTo>
                  <a:lnTo>
                    <a:pt x="123" y="8"/>
                  </a:lnTo>
                  <a:lnTo>
                    <a:pt x="123" y="10"/>
                  </a:lnTo>
                  <a:lnTo>
                    <a:pt x="125" y="10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0" y="15"/>
                  </a:lnTo>
                  <a:lnTo>
                    <a:pt x="133" y="15"/>
                  </a:lnTo>
                  <a:lnTo>
                    <a:pt x="133" y="17"/>
                  </a:lnTo>
                  <a:lnTo>
                    <a:pt x="135" y="17"/>
                  </a:lnTo>
                  <a:lnTo>
                    <a:pt x="135" y="20"/>
                  </a:lnTo>
                  <a:lnTo>
                    <a:pt x="135" y="22"/>
                  </a:lnTo>
                  <a:lnTo>
                    <a:pt x="133" y="22"/>
                  </a:lnTo>
                  <a:lnTo>
                    <a:pt x="123" y="22"/>
                  </a:lnTo>
                  <a:lnTo>
                    <a:pt x="123" y="25"/>
                  </a:lnTo>
                  <a:lnTo>
                    <a:pt x="121" y="25"/>
                  </a:lnTo>
                  <a:lnTo>
                    <a:pt x="121" y="27"/>
                  </a:lnTo>
                  <a:lnTo>
                    <a:pt x="121" y="30"/>
                  </a:lnTo>
                  <a:lnTo>
                    <a:pt x="123" y="30"/>
                  </a:lnTo>
                  <a:lnTo>
                    <a:pt x="123" y="32"/>
                  </a:lnTo>
                  <a:lnTo>
                    <a:pt x="125" y="32"/>
                  </a:lnTo>
                  <a:lnTo>
                    <a:pt x="125" y="37"/>
                  </a:lnTo>
                  <a:lnTo>
                    <a:pt x="128" y="37"/>
                  </a:lnTo>
                  <a:lnTo>
                    <a:pt x="128" y="39"/>
                  </a:lnTo>
                  <a:lnTo>
                    <a:pt x="130" y="42"/>
                  </a:lnTo>
                  <a:lnTo>
                    <a:pt x="133" y="42"/>
                  </a:lnTo>
                  <a:lnTo>
                    <a:pt x="133" y="44"/>
                  </a:lnTo>
                  <a:lnTo>
                    <a:pt x="135" y="44"/>
                  </a:lnTo>
                  <a:lnTo>
                    <a:pt x="138" y="42"/>
                  </a:lnTo>
                  <a:lnTo>
                    <a:pt x="138" y="39"/>
                  </a:lnTo>
                  <a:lnTo>
                    <a:pt x="135" y="37"/>
                  </a:lnTo>
                  <a:lnTo>
                    <a:pt x="135" y="34"/>
                  </a:lnTo>
                  <a:lnTo>
                    <a:pt x="133" y="34"/>
                  </a:lnTo>
                  <a:lnTo>
                    <a:pt x="133" y="30"/>
                  </a:lnTo>
                  <a:lnTo>
                    <a:pt x="135" y="30"/>
                  </a:lnTo>
                  <a:lnTo>
                    <a:pt x="135" y="27"/>
                  </a:lnTo>
                  <a:lnTo>
                    <a:pt x="138" y="27"/>
                  </a:lnTo>
                  <a:lnTo>
                    <a:pt x="138" y="25"/>
                  </a:lnTo>
                  <a:lnTo>
                    <a:pt x="140" y="25"/>
                  </a:lnTo>
                  <a:lnTo>
                    <a:pt x="145" y="25"/>
                  </a:lnTo>
                  <a:lnTo>
                    <a:pt x="147" y="27"/>
                  </a:lnTo>
                  <a:lnTo>
                    <a:pt x="150" y="30"/>
                  </a:lnTo>
                  <a:lnTo>
                    <a:pt x="152" y="32"/>
                  </a:lnTo>
                  <a:lnTo>
                    <a:pt x="152" y="34"/>
                  </a:lnTo>
                  <a:lnTo>
                    <a:pt x="154" y="37"/>
                  </a:lnTo>
                  <a:lnTo>
                    <a:pt x="154" y="39"/>
                  </a:lnTo>
                  <a:lnTo>
                    <a:pt x="157" y="39"/>
                  </a:lnTo>
                  <a:lnTo>
                    <a:pt x="157" y="42"/>
                  </a:lnTo>
                  <a:lnTo>
                    <a:pt x="159" y="42"/>
                  </a:lnTo>
                  <a:lnTo>
                    <a:pt x="159" y="49"/>
                  </a:lnTo>
                  <a:lnTo>
                    <a:pt x="161" y="51"/>
                  </a:lnTo>
                  <a:lnTo>
                    <a:pt x="161" y="54"/>
                  </a:lnTo>
                  <a:lnTo>
                    <a:pt x="164" y="54"/>
                  </a:lnTo>
                  <a:lnTo>
                    <a:pt x="164" y="56"/>
                  </a:lnTo>
                  <a:lnTo>
                    <a:pt x="166" y="56"/>
                  </a:lnTo>
                  <a:lnTo>
                    <a:pt x="166" y="58"/>
                  </a:lnTo>
                  <a:moveTo>
                    <a:pt x="166" y="58"/>
                  </a:moveTo>
                  <a:lnTo>
                    <a:pt x="166" y="63"/>
                  </a:lnTo>
                  <a:lnTo>
                    <a:pt x="169" y="63"/>
                  </a:lnTo>
                  <a:lnTo>
                    <a:pt x="169" y="73"/>
                  </a:lnTo>
                  <a:lnTo>
                    <a:pt x="166" y="70"/>
                  </a:lnTo>
                  <a:lnTo>
                    <a:pt x="164" y="70"/>
                  </a:lnTo>
                  <a:lnTo>
                    <a:pt x="164" y="68"/>
                  </a:lnTo>
                  <a:lnTo>
                    <a:pt x="161" y="68"/>
                  </a:lnTo>
                  <a:lnTo>
                    <a:pt x="161" y="70"/>
                  </a:lnTo>
                  <a:lnTo>
                    <a:pt x="159" y="70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61" y="75"/>
                  </a:lnTo>
                  <a:lnTo>
                    <a:pt x="161" y="77"/>
                  </a:lnTo>
                  <a:lnTo>
                    <a:pt x="164" y="77"/>
                  </a:lnTo>
                  <a:lnTo>
                    <a:pt x="164" y="87"/>
                  </a:lnTo>
                  <a:lnTo>
                    <a:pt x="166" y="87"/>
                  </a:lnTo>
                  <a:lnTo>
                    <a:pt x="166" y="90"/>
                  </a:lnTo>
                  <a:lnTo>
                    <a:pt x="169" y="90"/>
                  </a:lnTo>
                  <a:lnTo>
                    <a:pt x="171" y="90"/>
                  </a:lnTo>
                  <a:lnTo>
                    <a:pt x="171" y="92"/>
                  </a:lnTo>
                  <a:lnTo>
                    <a:pt x="171" y="99"/>
                  </a:lnTo>
                  <a:lnTo>
                    <a:pt x="169" y="102"/>
                  </a:lnTo>
                  <a:lnTo>
                    <a:pt x="169" y="104"/>
                  </a:lnTo>
                  <a:lnTo>
                    <a:pt x="166" y="104"/>
                  </a:lnTo>
                  <a:lnTo>
                    <a:pt x="166" y="106"/>
                  </a:lnTo>
                  <a:lnTo>
                    <a:pt x="164" y="106"/>
                  </a:lnTo>
                  <a:lnTo>
                    <a:pt x="161" y="106"/>
                  </a:lnTo>
                  <a:lnTo>
                    <a:pt x="161" y="109"/>
                  </a:lnTo>
                  <a:lnTo>
                    <a:pt x="161" y="111"/>
                  </a:lnTo>
                  <a:lnTo>
                    <a:pt x="164" y="111"/>
                  </a:lnTo>
                  <a:lnTo>
                    <a:pt x="164" y="114"/>
                  </a:lnTo>
                  <a:lnTo>
                    <a:pt x="166" y="114"/>
                  </a:lnTo>
                  <a:lnTo>
                    <a:pt x="164" y="114"/>
                  </a:lnTo>
                  <a:lnTo>
                    <a:pt x="164" y="116"/>
                  </a:lnTo>
                  <a:lnTo>
                    <a:pt x="164" y="121"/>
                  </a:lnTo>
                  <a:lnTo>
                    <a:pt x="161" y="123"/>
                  </a:lnTo>
                  <a:lnTo>
                    <a:pt x="161" y="125"/>
                  </a:lnTo>
                  <a:lnTo>
                    <a:pt x="159" y="128"/>
                  </a:lnTo>
                  <a:lnTo>
                    <a:pt x="159" y="130"/>
                  </a:lnTo>
                  <a:lnTo>
                    <a:pt x="157" y="130"/>
                  </a:lnTo>
                  <a:lnTo>
                    <a:pt x="157" y="133"/>
                  </a:lnTo>
                  <a:lnTo>
                    <a:pt x="154" y="133"/>
                  </a:lnTo>
                  <a:lnTo>
                    <a:pt x="154" y="135"/>
                  </a:lnTo>
                  <a:lnTo>
                    <a:pt x="152" y="135"/>
                  </a:lnTo>
                  <a:lnTo>
                    <a:pt x="150" y="135"/>
                  </a:lnTo>
                  <a:lnTo>
                    <a:pt x="150" y="133"/>
                  </a:lnTo>
                  <a:lnTo>
                    <a:pt x="147" y="133"/>
                  </a:lnTo>
                  <a:lnTo>
                    <a:pt x="147" y="130"/>
                  </a:lnTo>
                  <a:lnTo>
                    <a:pt x="147" y="123"/>
                  </a:lnTo>
                  <a:lnTo>
                    <a:pt x="145" y="123"/>
                  </a:lnTo>
                  <a:lnTo>
                    <a:pt x="142" y="121"/>
                  </a:lnTo>
                  <a:lnTo>
                    <a:pt x="142" y="123"/>
                  </a:lnTo>
                  <a:lnTo>
                    <a:pt x="140" y="123"/>
                  </a:lnTo>
                  <a:lnTo>
                    <a:pt x="140" y="125"/>
                  </a:lnTo>
                  <a:lnTo>
                    <a:pt x="138" y="125"/>
                  </a:lnTo>
                  <a:lnTo>
                    <a:pt x="135" y="128"/>
                  </a:lnTo>
                  <a:lnTo>
                    <a:pt x="133" y="128"/>
                  </a:lnTo>
                  <a:lnTo>
                    <a:pt x="130" y="130"/>
                  </a:lnTo>
                  <a:lnTo>
                    <a:pt x="130" y="133"/>
                  </a:lnTo>
                  <a:lnTo>
                    <a:pt x="128" y="133"/>
                  </a:lnTo>
                  <a:lnTo>
                    <a:pt x="128" y="137"/>
                  </a:lnTo>
                  <a:lnTo>
                    <a:pt x="130" y="137"/>
                  </a:lnTo>
                  <a:lnTo>
                    <a:pt x="133" y="137"/>
                  </a:lnTo>
                  <a:lnTo>
                    <a:pt x="135" y="135"/>
                  </a:lnTo>
                  <a:lnTo>
                    <a:pt x="138" y="135"/>
                  </a:lnTo>
                  <a:lnTo>
                    <a:pt x="140" y="133"/>
                  </a:lnTo>
                  <a:lnTo>
                    <a:pt x="140" y="135"/>
                  </a:lnTo>
                  <a:lnTo>
                    <a:pt x="142" y="135"/>
                  </a:lnTo>
                  <a:lnTo>
                    <a:pt x="145" y="137"/>
                  </a:lnTo>
                  <a:lnTo>
                    <a:pt x="145" y="140"/>
                  </a:lnTo>
                  <a:moveTo>
                    <a:pt x="49" y="142"/>
                  </a:moveTo>
                  <a:lnTo>
                    <a:pt x="49" y="140"/>
                  </a:lnTo>
                  <a:lnTo>
                    <a:pt x="46" y="140"/>
                  </a:lnTo>
                  <a:lnTo>
                    <a:pt x="46" y="137"/>
                  </a:lnTo>
                  <a:lnTo>
                    <a:pt x="44" y="137"/>
                  </a:lnTo>
                  <a:lnTo>
                    <a:pt x="44" y="133"/>
                  </a:lnTo>
                  <a:lnTo>
                    <a:pt x="41" y="133"/>
                  </a:lnTo>
                  <a:lnTo>
                    <a:pt x="41" y="130"/>
                  </a:lnTo>
                  <a:lnTo>
                    <a:pt x="39" y="130"/>
                  </a:lnTo>
                  <a:lnTo>
                    <a:pt x="37" y="130"/>
                  </a:lnTo>
                  <a:lnTo>
                    <a:pt x="37" y="128"/>
                  </a:lnTo>
                  <a:lnTo>
                    <a:pt x="34" y="128"/>
                  </a:lnTo>
                  <a:lnTo>
                    <a:pt x="34" y="130"/>
                  </a:lnTo>
                  <a:lnTo>
                    <a:pt x="32" y="130"/>
                  </a:lnTo>
                  <a:lnTo>
                    <a:pt x="32" y="133"/>
                  </a:lnTo>
                  <a:lnTo>
                    <a:pt x="34" y="133"/>
                  </a:lnTo>
                  <a:lnTo>
                    <a:pt x="34" y="135"/>
                  </a:lnTo>
                  <a:lnTo>
                    <a:pt x="37" y="135"/>
                  </a:lnTo>
                  <a:lnTo>
                    <a:pt x="37" y="137"/>
                  </a:lnTo>
                  <a:lnTo>
                    <a:pt x="37" y="142"/>
                  </a:lnTo>
                  <a:lnTo>
                    <a:pt x="34" y="145"/>
                  </a:lnTo>
                  <a:lnTo>
                    <a:pt x="32" y="145"/>
                  </a:lnTo>
                  <a:lnTo>
                    <a:pt x="32" y="147"/>
                  </a:lnTo>
                  <a:lnTo>
                    <a:pt x="25" y="147"/>
                  </a:lnTo>
                  <a:lnTo>
                    <a:pt x="25" y="145"/>
                  </a:lnTo>
                  <a:lnTo>
                    <a:pt x="22" y="145"/>
                  </a:lnTo>
                  <a:lnTo>
                    <a:pt x="22" y="142"/>
                  </a:lnTo>
                  <a:lnTo>
                    <a:pt x="20" y="142"/>
                  </a:lnTo>
                  <a:lnTo>
                    <a:pt x="20" y="140"/>
                  </a:lnTo>
                  <a:lnTo>
                    <a:pt x="18" y="137"/>
                  </a:lnTo>
                  <a:lnTo>
                    <a:pt x="18" y="135"/>
                  </a:lnTo>
                  <a:lnTo>
                    <a:pt x="15" y="135"/>
                  </a:lnTo>
                  <a:lnTo>
                    <a:pt x="15" y="133"/>
                  </a:lnTo>
                  <a:lnTo>
                    <a:pt x="13" y="133"/>
                  </a:lnTo>
                  <a:lnTo>
                    <a:pt x="13" y="128"/>
                  </a:lnTo>
                  <a:lnTo>
                    <a:pt x="10" y="128"/>
                  </a:lnTo>
                  <a:lnTo>
                    <a:pt x="10" y="121"/>
                  </a:lnTo>
                  <a:lnTo>
                    <a:pt x="8" y="121"/>
                  </a:lnTo>
                  <a:lnTo>
                    <a:pt x="8" y="118"/>
                  </a:lnTo>
                  <a:lnTo>
                    <a:pt x="5" y="116"/>
                  </a:lnTo>
                  <a:lnTo>
                    <a:pt x="5" y="114"/>
                  </a:lnTo>
                  <a:lnTo>
                    <a:pt x="3" y="114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8" y="104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10" y="97"/>
                  </a:lnTo>
                  <a:lnTo>
                    <a:pt x="8" y="94"/>
                  </a:lnTo>
                  <a:lnTo>
                    <a:pt x="8" y="90"/>
                  </a:lnTo>
                  <a:lnTo>
                    <a:pt x="5" y="90"/>
                  </a:lnTo>
                  <a:lnTo>
                    <a:pt x="5" y="85"/>
                  </a:lnTo>
                  <a:lnTo>
                    <a:pt x="3" y="82"/>
                  </a:lnTo>
                  <a:lnTo>
                    <a:pt x="1" y="82"/>
                  </a:lnTo>
                  <a:lnTo>
                    <a:pt x="1" y="80"/>
                  </a:lnTo>
                  <a:lnTo>
                    <a:pt x="1" y="70"/>
                  </a:lnTo>
                  <a:lnTo>
                    <a:pt x="3" y="70"/>
                  </a:lnTo>
                  <a:lnTo>
                    <a:pt x="3" y="68"/>
                  </a:lnTo>
                  <a:lnTo>
                    <a:pt x="5" y="65"/>
                  </a:lnTo>
                  <a:lnTo>
                    <a:pt x="8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5" y="61"/>
                  </a:lnTo>
                  <a:lnTo>
                    <a:pt x="5" y="58"/>
                  </a:lnTo>
                  <a:lnTo>
                    <a:pt x="5" y="54"/>
                  </a:lnTo>
                  <a:lnTo>
                    <a:pt x="8" y="51"/>
                  </a:lnTo>
                  <a:lnTo>
                    <a:pt x="8" y="49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3" y="44"/>
                  </a:lnTo>
                  <a:lnTo>
                    <a:pt x="13" y="42"/>
                  </a:lnTo>
                  <a:lnTo>
                    <a:pt x="15" y="39"/>
                  </a:lnTo>
                  <a:moveTo>
                    <a:pt x="39" y="44"/>
                  </a:moveTo>
                  <a:lnTo>
                    <a:pt x="34" y="37"/>
                  </a:lnTo>
                  <a:lnTo>
                    <a:pt x="39" y="42"/>
                  </a:lnTo>
                  <a:moveTo>
                    <a:pt x="30" y="37"/>
                  </a:moveTo>
                  <a:lnTo>
                    <a:pt x="34" y="46"/>
                  </a:lnTo>
                  <a:lnTo>
                    <a:pt x="22" y="32"/>
                  </a:lnTo>
                  <a:moveTo>
                    <a:pt x="22" y="32"/>
                  </a:moveTo>
                  <a:lnTo>
                    <a:pt x="32" y="46"/>
                  </a:lnTo>
                  <a:moveTo>
                    <a:pt x="32" y="37"/>
                  </a:moveTo>
                  <a:lnTo>
                    <a:pt x="37" y="44"/>
                  </a:lnTo>
                  <a:lnTo>
                    <a:pt x="32" y="39"/>
                  </a:lnTo>
                  <a:moveTo>
                    <a:pt x="90" y="1"/>
                  </a:moveTo>
                  <a:lnTo>
                    <a:pt x="90" y="3"/>
                  </a:lnTo>
                  <a:lnTo>
                    <a:pt x="87" y="1"/>
                  </a:lnTo>
                  <a:moveTo>
                    <a:pt x="87" y="3"/>
                  </a:moveTo>
                  <a:lnTo>
                    <a:pt x="90" y="1"/>
                  </a:lnTo>
                  <a:moveTo>
                    <a:pt x="39" y="34"/>
                  </a:moveTo>
                  <a:lnTo>
                    <a:pt x="41" y="37"/>
                  </a:lnTo>
                  <a:moveTo>
                    <a:pt x="75" y="3"/>
                  </a:moveTo>
                  <a:lnTo>
                    <a:pt x="80" y="8"/>
                  </a:lnTo>
                  <a:moveTo>
                    <a:pt x="78" y="3"/>
                  </a:moveTo>
                  <a:lnTo>
                    <a:pt x="82" y="8"/>
                  </a:lnTo>
                  <a:moveTo>
                    <a:pt x="70" y="10"/>
                  </a:moveTo>
                  <a:lnTo>
                    <a:pt x="68" y="8"/>
                  </a:lnTo>
                  <a:lnTo>
                    <a:pt x="73" y="13"/>
                  </a:lnTo>
                  <a:moveTo>
                    <a:pt x="70" y="5"/>
                  </a:moveTo>
                  <a:lnTo>
                    <a:pt x="73" y="10"/>
                  </a:lnTo>
                  <a:moveTo>
                    <a:pt x="70" y="3"/>
                  </a:moveTo>
                  <a:lnTo>
                    <a:pt x="75" y="10"/>
                  </a:lnTo>
                  <a:lnTo>
                    <a:pt x="70" y="3"/>
                  </a:lnTo>
                  <a:close/>
                  <a:moveTo>
                    <a:pt x="73" y="3"/>
                  </a:moveTo>
                  <a:lnTo>
                    <a:pt x="78" y="8"/>
                  </a:lnTo>
                  <a:lnTo>
                    <a:pt x="75" y="3"/>
                  </a:lnTo>
                  <a:moveTo>
                    <a:pt x="80" y="3"/>
                  </a:moveTo>
                  <a:lnTo>
                    <a:pt x="82" y="8"/>
                  </a:lnTo>
                  <a:moveTo>
                    <a:pt x="82" y="3"/>
                  </a:moveTo>
                  <a:lnTo>
                    <a:pt x="85" y="5"/>
                  </a:lnTo>
                  <a:moveTo>
                    <a:pt x="80" y="3"/>
                  </a:moveTo>
                  <a:lnTo>
                    <a:pt x="85" y="8"/>
                  </a:lnTo>
                  <a:moveTo>
                    <a:pt x="65" y="3"/>
                  </a:moveTo>
                  <a:lnTo>
                    <a:pt x="65" y="1"/>
                  </a:lnTo>
                  <a:moveTo>
                    <a:pt x="61" y="3"/>
                  </a:moveTo>
                  <a:lnTo>
                    <a:pt x="63" y="3"/>
                  </a:lnTo>
                  <a:moveTo>
                    <a:pt x="68" y="3"/>
                  </a:moveTo>
                  <a:lnTo>
                    <a:pt x="70" y="3"/>
                  </a:lnTo>
                  <a:moveTo>
                    <a:pt x="85" y="1"/>
                  </a:moveTo>
                  <a:lnTo>
                    <a:pt x="87" y="5"/>
                  </a:lnTo>
                  <a:lnTo>
                    <a:pt x="85" y="1"/>
                  </a:lnTo>
                  <a:close/>
                  <a:moveTo>
                    <a:pt x="37" y="34"/>
                  </a:moveTo>
                  <a:lnTo>
                    <a:pt x="41" y="39"/>
                  </a:lnTo>
                  <a:lnTo>
                    <a:pt x="39" y="34"/>
                  </a:lnTo>
                  <a:moveTo>
                    <a:pt x="27" y="147"/>
                  </a:moveTo>
                  <a:lnTo>
                    <a:pt x="25" y="147"/>
                  </a:lnTo>
                  <a:moveTo>
                    <a:pt x="30" y="147"/>
                  </a:moveTo>
                  <a:lnTo>
                    <a:pt x="30" y="150"/>
                  </a:lnTo>
                  <a:moveTo>
                    <a:pt x="34" y="145"/>
                  </a:moveTo>
                  <a:lnTo>
                    <a:pt x="37" y="150"/>
                  </a:lnTo>
                  <a:moveTo>
                    <a:pt x="39" y="130"/>
                  </a:moveTo>
                  <a:lnTo>
                    <a:pt x="46" y="137"/>
                  </a:lnTo>
                  <a:moveTo>
                    <a:pt x="46" y="140"/>
                  </a:moveTo>
                  <a:lnTo>
                    <a:pt x="49" y="142"/>
                  </a:lnTo>
                  <a:moveTo>
                    <a:pt x="37" y="145"/>
                  </a:moveTo>
                  <a:lnTo>
                    <a:pt x="39" y="150"/>
                  </a:lnTo>
                  <a:moveTo>
                    <a:pt x="37" y="142"/>
                  </a:moveTo>
                  <a:lnTo>
                    <a:pt x="41" y="150"/>
                  </a:lnTo>
                  <a:moveTo>
                    <a:pt x="37" y="140"/>
                  </a:moveTo>
                  <a:lnTo>
                    <a:pt x="44" y="150"/>
                  </a:lnTo>
                  <a:lnTo>
                    <a:pt x="37" y="142"/>
                  </a:lnTo>
                  <a:moveTo>
                    <a:pt x="27" y="147"/>
                  </a:moveTo>
                  <a:lnTo>
                    <a:pt x="27" y="145"/>
                  </a:lnTo>
                  <a:moveTo>
                    <a:pt x="34" y="130"/>
                  </a:moveTo>
                  <a:lnTo>
                    <a:pt x="49" y="147"/>
                  </a:lnTo>
                  <a:moveTo>
                    <a:pt x="34" y="145"/>
                  </a:moveTo>
                  <a:lnTo>
                    <a:pt x="39" y="150"/>
                  </a:lnTo>
                  <a:moveTo>
                    <a:pt x="32" y="130"/>
                  </a:moveTo>
                  <a:lnTo>
                    <a:pt x="46" y="150"/>
                  </a:lnTo>
                  <a:moveTo>
                    <a:pt x="37" y="130"/>
                  </a:moveTo>
                  <a:lnTo>
                    <a:pt x="49" y="145"/>
                  </a:lnTo>
                  <a:moveTo>
                    <a:pt x="34" y="128"/>
                  </a:moveTo>
                  <a:lnTo>
                    <a:pt x="49" y="147"/>
                  </a:lnTo>
                  <a:moveTo>
                    <a:pt x="65" y="94"/>
                  </a:moveTo>
                  <a:lnTo>
                    <a:pt x="70" y="85"/>
                  </a:lnTo>
                  <a:lnTo>
                    <a:pt x="63" y="77"/>
                  </a:lnTo>
                  <a:moveTo>
                    <a:pt x="3" y="102"/>
                  </a:moveTo>
                  <a:lnTo>
                    <a:pt x="3" y="104"/>
                  </a:lnTo>
                  <a:moveTo>
                    <a:pt x="3" y="102"/>
                  </a:moveTo>
                  <a:lnTo>
                    <a:pt x="3" y="99"/>
                  </a:lnTo>
                  <a:moveTo>
                    <a:pt x="1" y="97"/>
                  </a:moveTo>
                  <a:lnTo>
                    <a:pt x="5" y="102"/>
                  </a:lnTo>
                  <a:moveTo>
                    <a:pt x="1" y="94"/>
                  </a:moveTo>
                  <a:lnTo>
                    <a:pt x="8" y="104"/>
                  </a:lnTo>
                  <a:moveTo>
                    <a:pt x="1" y="82"/>
                  </a:moveTo>
                  <a:lnTo>
                    <a:pt x="1" y="80"/>
                  </a:lnTo>
                  <a:moveTo>
                    <a:pt x="1" y="80"/>
                  </a:moveTo>
                  <a:lnTo>
                    <a:pt x="5" y="90"/>
                  </a:lnTo>
                  <a:moveTo>
                    <a:pt x="3" y="82"/>
                  </a:moveTo>
                  <a:lnTo>
                    <a:pt x="1" y="82"/>
                  </a:lnTo>
                  <a:moveTo>
                    <a:pt x="5" y="65"/>
                  </a:moveTo>
                  <a:lnTo>
                    <a:pt x="5" y="63"/>
                  </a:lnTo>
                  <a:moveTo>
                    <a:pt x="1" y="82"/>
                  </a:moveTo>
                  <a:lnTo>
                    <a:pt x="8" y="92"/>
                  </a:lnTo>
                  <a:moveTo>
                    <a:pt x="8" y="61"/>
                  </a:moveTo>
                  <a:lnTo>
                    <a:pt x="10" y="63"/>
                  </a:lnTo>
                  <a:lnTo>
                    <a:pt x="5" y="61"/>
                  </a:lnTo>
                  <a:moveTo>
                    <a:pt x="22" y="42"/>
                  </a:moveTo>
                  <a:lnTo>
                    <a:pt x="30" y="49"/>
                  </a:lnTo>
                  <a:moveTo>
                    <a:pt x="5" y="63"/>
                  </a:moveTo>
                  <a:lnTo>
                    <a:pt x="8" y="65"/>
                  </a:lnTo>
                  <a:lnTo>
                    <a:pt x="5" y="61"/>
                  </a:lnTo>
                  <a:moveTo>
                    <a:pt x="1" y="92"/>
                  </a:moveTo>
                  <a:lnTo>
                    <a:pt x="10" y="102"/>
                  </a:lnTo>
                  <a:lnTo>
                    <a:pt x="1" y="87"/>
                  </a:lnTo>
                  <a:moveTo>
                    <a:pt x="1" y="85"/>
                  </a:moveTo>
                  <a:lnTo>
                    <a:pt x="10" y="99"/>
                  </a:lnTo>
                  <a:moveTo>
                    <a:pt x="99" y="3"/>
                  </a:moveTo>
                  <a:lnTo>
                    <a:pt x="97" y="1"/>
                  </a:lnTo>
                  <a:moveTo>
                    <a:pt x="113" y="5"/>
                  </a:moveTo>
                  <a:lnTo>
                    <a:pt x="116" y="5"/>
                  </a:lnTo>
                  <a:lnTo>
                    <a:pt x="116" y="8"/>
                  </a:lnTo>
                  <a:moveTo>
                    <a:pt x="111" y="8"/>
                  </a:moveTo>
                  <a:lnTo>
                    <a:pt x="111" y="10"/>
                  </a:lnTo>
                  <a:lnTo>
                    <a:pt x="109" y="10"/>
                  </a:lnTo>
                  <a:lnTo>
                    <a:pt x="106" y="10"/>
                  </a:lnTo>
                  <a:lnTo>
                    <a:pt x="106" y="8"/>
                  </a:lnTo>
                  <a:lnTo>
                    <a:pt x="104" y="8"/>
                  </a:lnTo>
                  <a:lnTo>
                    <a:pt x="104" y="5"/>
                  </a:lnTo>
                  <a:moveTo>
                    <a:pt x="111" y="8"/>
                  </a:moveTo>
                  <a:lnTo>
                    <a:pt x="111" y="5"/>
                  </a:lnTo>
                  <a:moveTo>
                    <a:pt x="104" y="5"/>
                  </a:moveTo>
                  <a:lnTo>
                    <a:pt x="106" y="10"/>
                  </a:lnTo>
                  <a:moveTo>
                    <a:pt x="111" y="5"/>
                  </a:moveTo>
                  <a:lnTo>
                    <a:pt x="111" y="8"/>
                  </a:lnTo>
                  <a:moveTo>
                    <a:pt x="104" y="5"/>
                  </a:moveTo>
                  <a:lnTo>
                    <a:pt x="104" y="3"/>
                  </a:lnTo>
                  <a:lnTo>
                    <a:pt x="101" y="3"/>
                  </a:lnTo>
                  <a:moveTo>
                    <a:pt x="99" y="3"/>
                  </a:moveTo>
                  <a:lnTo>
                    <a:pt x="104" y="3"/>
                  </a:lnTo>
                  <a:moveTo>
                    <a:pt x="101" y="3"/>
                  </a:moveTo>
                  <a:lnTo>
                    <a:pt x="101" y="1"/>
                  </a:lnTo>
                  <a:moveTo>
                    <a:pt x="113" y="5"/>
                  </a:moveTo>
                  <a:lnTo>
                    <a:pt x="113" y="3"/>
                  </a:lnTo>
                  <a:moveTo>
                    <a:pt x="111" y="5"/>
                  </a:moveTo>
                  <a:lnTo>
                    <a:pt x="111" y="3"/>
                  </a:lnTo>
                  <a:moveTo>
                    <a:pt x="113" y="5"/>
                  </a:moveTo>
                  <a:lnTo>
                    <a:pt x="116" y="5"/>
                  </a:lnTo>
                  <a:moveTo>
                    <a:pt x="113" y="5"/>
                  </a:moveTo>
                  <a:lnTo>
                    <a:pt x="111" y="5"/>
                  </a:lnTo>
                  <a:moveTo>
                    <a:pt x="111" y="8"/>
                  </a:moveTo>
                  <a:lnTo>
                    <a:pt x="111" y="5"/>
                  </a:lnTo>
                  <a:moveTo>
                    <a:pt x="104" y="5"/>
                  </a:moveTo>
                  <a:lnTo>
                    <a:pt x="104" y="3"/>
                  </a:lnTo>
                  <a:moveTo>
                    <a:pt x="104" y="3"/>
                  </a:moveTo>
                  <a:lnTo>
                    <a:pt x="109" y="10"/>
                  </a:lnTo>
                  <a:moveTo>
                    <a:pt x="109" y="5"/>
                  </a:moveTo>
                  <a:lnTo>
                    <a:pt x="111" y="8"/>
                  </a:lnTo>
                  <a:moveTo>
                    <a:pt x="106" y="3"/>
                  </a:moveTo>
                  <a:lnTo>
                    <a:pt x="111" y="10"/>
                  </a:lnTo>
                  <a:moveTo>
                    <a:pt x="99" y="87"/>
                  </a:moveTo>
                  <a:lnTo>
                    <a:pt x="87" y="94"/>
                  </a:lnTo>
                  <a:lnTo>
                    <a:pt x="101" y="92"/>
                  </a:lnTo>
                  <a:moveTo>
                    <a:pt x="87" y="97"/>
                  </a:moveTo>
                  <a:lnTo>
                    <a:pt x="87" y="94"/>
                  </a:lnTo>
                  <a:lnTo>
                    <a:pt x="87" y="97"/>
                  </a:lnTo>
                  <a:close/>
                  <a:moveTo>
                    <a:pt x="85" y="94"/>
                  </a:moveTo>
                  <a:lnTo>
                    <a:pt x="87" y="94"/>
                  </a:lnTo>
                  <a:lnTo>
                    <a:pt x="99" y="80"/>
                  </a:lnTo>
                  <a:moveTo>
                    <a:pt x="92" y="77"/>
                  </a:moveTo>
                  <a:lnTo>
                    <a:pt x="87" y="94"/>
                  </a:lnTo>
                  <a:lnTo>
                    <a:pt x="94" y="77"/>
                  </a:lnTo>
                  <a:moveTo>
                    <a:pt x="99" y="82"/>
                  </a:moveTo>
                  <a:lnTo>
                    <a:pt x="87" y="94"/>
                  </a:lnTo>
                  <a:lnTo>
                    <a:pt x="90" y="77"/>
                  </a:lnTo>
                  <a:moveTo>
                    <a:pt x="97" y="75"/>
                  </a:moveTo>
                  <a:lnTo>
                    <a:pt x="87" y="94"/>
                  </a:lnTo>
                  <a:moveTo>
                    <a:pt x="101" y="70"/>
                  </a:moveTo>
                  <a:lnTo>
                    <a:pt x="99" y="85"/>
                  </a:lnTo>
                  <a:lnTo>
                    <a:pt x="109" y="97"/>
                  </a:lnTo>
                  <a:moveTo>
                    <a:pt x="106" y="97"/>
                  </a:moveTo>
                  <a:lnTo>
                    <a:pt x="99" y="94"/>
                  </a:lnTo>
                  <a:lnTo>
                    <a:pt x="92" y="97"/>
                  </a:lnTo>
                  <a:lnTo>
                    <a:pt x="90" y="106"/>
                  </a:lnTo>
                  <a:moveTo>
                    <a:pt x="421" y="75"/>
                  </a:moveTo>
                  <a:lnTo>
                    <a:pt x="430" y="94"/>
                  </a:lnTo>
                  <a:lnTo>
                    <a:pt x="423" y="70"/>
                  </a:lnTo>
                  <a:moveTo>
                    <a:pt x="425" y="65"/>
                  </a:moveTo>
                  <a:lnTo>
                    <a:pt x="428" y="73"/>
                  </a:lnTo>
                  <a:lnTo>
                    <a:pt x="435" y="77"/>
                  </a:lnTo>
                  <a:lnTo>
                    <a:pt x="445" y="73"/>
                  </a:lnTo>
                  <a:moveTo>
                    <a:pt x="416" y="82"/>
                  </a:moveTo>
                  <a:lnTo>
                    <a:pt x="430" y="94"/>
                  </a:lnTo>
                  <a:lnTo>
                    <a:pt x="416" y="77"/>
                  </a:lnTo>
                  <a:moveTo>
                    <a:pt x="418" y="75"/>
                  </a:moveTo>
                  <a:lnTo>
                    <a:pt x="430" y="94"/>
                  </a:lnTo>
                  <a:moveTo>
                    <a:pt x="406" y="75"/>
                  </a:moveTo>
                  <a:lnTo>
                    <a:pt x="416" y="77"/>
                  </a:lnTo>
                  <a:lnTo>
                    <a:pt x="423" y="73"/>
                  </a:lnTo>
                  <a:lnTo>
                    <a:pt x="425" y="65"/>
                  </a:lnTo>
                  <a:moveTo>
                    <a:pt x="433" y="106"/>
                  </a:moveTo>
                  <a:lnTo>
                    <a:pt x="430" y="97"/>
                  </a:lnTo>
                  <a:lnTo>
                    <a:pt x="421" y="92"/>
                  </a:lnTo>
                  <a:lnTo>
                    <a:pt x="411" y="97"/>
                  </a:lnTo>
                  <a:moveTo>
                    <a:pt x="392" y="142"/>
                  </a:moveTo>
                  <a:lnTo>
                    <a:pt x="392" y="140"/>
                  </a:lnTo>
                  <a:lnTo>
                    <a:pt x="390" y="140"/>
                  </a:lnTo>
                  <a:lnTo>
                    <a:pt x="390" y="137"/>
                  </a:lnTo>
                  <a:lnTo>
                    <a:pt x="387" y="137"/>
                  </a:lnTo>
                  <a:lnTo>
                    <a:pt x="387" y="133"/>
                  </a:lnTo>
                  <a:lnTo>
                    <a:pt x="385" y="133"/>
                  </a:lnTo>
                  <a:lnTo>
                    <a:pt x="385" y="130"/>
                  </a:lnTo>
                  <a:lnTo>
                    <a:pt x="382" y="130"/>
                  </a:lnTo>
                  <a:lnTo>
                    <a:pt x="380" y="130"/>
                  </a:lnTo>
                  <a:lnTo>
                    <a:pt x="380" y="128"/>
                  </a:lnTo>
                  <a:lnTo>
                    <a:pt x="378" y="128"/>
                  </a:lnTo>
                  <a:lnTo>
                    <a:pt x="378" y="130"/>
                  </a:lnTo>
                  <a:lnTo>
                    <a:pt x="378" y="135"/>
                  </a:lnTo>
                  <a:lnTo>
                    <a:pt x="380" y="135"/>
                  </a:lnTo>
                  <a:lnTo>
                    <a:pt x="380" y="145"/>
                  </a:lnTo>
                  <a:lnTo>
                    <a:pt x="378" y="145"/>
                  </a:lnTo>
                  <a:lnTo>
                    <a:pt x="375" y="147"/>
                  </a:lnTo>
                  <a:lnTo>
                    <a:pt x="368" y="147"/>
                  </a:lnTo>
                  <a:lnTo>
                    <a:pt x="368" y="145"/>
                  </a:lnTo>
                  <a:lnTo>
                    <a:pt x="365" y="145"/>
                  </a:lnTo>
                  <a:lnTo>
                    <a:pt x="365" y="142"/>
                  </a:lnTo>
                  <a:lnTo>
                    <a:pt x="363" y="142"/>
                  </a:lnTo>
                  <a:lnTo>
                    <a:pt x="363" y="140"/>
                  </a:lnTo>
                  <a:lnTo>
                    <a:pt x="361" y="137"/>
                  </a:lnTo>
                  <a:lnTo>
                    <a:pt x="361" y="135"/>
                  </a:lnTo>
                  <a:lnTo>
                    <a:pt x="358" y="135"/>
                  </a:lnTo>
                  <a:lnTo>
                    <a:pt x="358" y="133"/>
                  </a:lnTo>
                  <a:lnTo>
                    <a:pt x="356" y="130"/>
                  </a:lnTo>
                  <a:lnTo>
                    <a:pt x="356" y="128"/>
                  </a:lnTo>
                  <a:lnTo>
                    <a:pt x="353" y="128"/>
                  </a:lnTo>
                  <a:lnTo>
                    <a:pt x="353" y="121"/>
                  </a:lnTo>
                  <a:lnTo>
                    <a:pt x="351" y="118"/>
                  </a:lnTo>
                  <a:lnTo>
                    <a:pt x="349" y="116"/>
                  </a:lnTo>
                  <a:lnTo>
                    <a:pt x="349" y="114"/>
                  </a:lnTo>
                  <a:lnTo>
                    <a:pt x="346" y="111"/>
                  </a:lnTo>
                  <a:lnTo>
                    <a:pt x="346" y="102"/>
                  </a:lnTo>
                  <a:lnTo>
                    <a:pt x="349" y="102"/>
                  </a:lnTo>
                  <a:lnTo>
                    <a:pt x="351" y="102"/>
                  </a:lnTo>
                  <a:lnTo>
                    <a:pt x="351" y="104"/>
                  </a:lnTo>
                  <a:lnTo>
                    <a:pt x="353" y="104"/>
                  </a:lnTo>
                  <a:lnTo>
                    <a:pt x="353" y="102"/>
                  </a:lnTo>
                  <a:lnTo>
                    <a:pt x="353" y="94"/>
                  </a:lnTo>
                  <a:lnTo>
                    <a:pt x="351" y="94"/>
                  </a:lnTo>
                  <a:lnTo>
                    <a:pt x="351" y="87"/>
                  </a:lnTo>
                  <a:lnTo>
                    <a:pt x="349" y="87"/>
                  </a:lnTo>
                  <a:lnTo>
                    <a:pt x="349" y="85"/>
                  </a:lnTo>
                  <a:lnTo>
                    <a:pt x="346" y="82"/>
                  </a:lnTo>
                  <a:lnTo>
                    <a:pt x="344" y="82"/>
                  </a:lnTo>
                  <a:lnTo>
                    <a:pt x="344" y="80"/>
                  </a:lnTo>
                  <a:lnTo>
                    <a:pt x="344" y="70"/>
                  </a:lnTo>
                  <a:lnTo>
                    <a:pt x="346" y="70"/>
                  </a:lnTo>
                  <a:lnTo>
                    <a:pt x="349" y="68"/>
                  </a:lnTo>
                  <a:lnTo>
                    <a:pt x="349" y="65"/>
                  </a:lnTo>
                  <a:lnTo>
                    <a:pt x="351" y="65"/>
                  </a:lnTo>
                  <a:lnTo>
                    <a:pt x="353" y="65"/>
                  </a:lnTo>
                  <a:lnTo>
                    <a:pt x="353" y="63"/>
                  </a:lnTo>
                  <a:lnTo>
                    <a:pt x="353" y="61"/>
                  </a:lnTo>
                  <a:lnTo>
                    <a:pt x="351" y="61"/>
                  </a:lnTo>
                  <a:lnTo>
                    <a:pt x="349" y="61"/>
                  </a:lnTo>
                  <a:lnTo>
                    <a:pt x="349" y="58"/>
                  </a:lnTo>
                  <a:lnTo>
                    <a:pt x="349" y="54"/>
                  </a:lnTo>
                  <a:lnTo>
                    <a:pt x="351" y="51"/>
                  </a:lnTo>
                  <a:lnTo>
                    <a:pt x="351" y="49"/>
                  </a:lnTo>
                  <a:lnTo>
                    <a:pt x="353" y="46"/>
                  </a:lnTo>
                  <a:lnTo>
                    <a:pt x="353" y="44"/>
                  </a:lnTo>
                  <a:lnTo>
                    <a:pt x="356" y="44"/>
                  </a:lnTo>
                  <a:lnTo>
                    <a:pt x="356" y="42"/>
                  </a:lnTo>
                  <a:lnTo>
                    <a:pt x="358" y="39"/>
                  </a:lnTo>
                  <a:moveTo>
                    <a:pt x="358" y="39"/>
                  </a:moveTo>
                  <a:lnTo>
                    <a:pt x="358" y="37"/>
                  </a:lnTo>
                  <a:lnTo>
                    <a:pt x="361" y="37"/>
                  </a:lnTo>
                  <a:lnTo>
                    <a:pt x="365" y="37"/>
                  </a:lnTo>
                  <a:lnTo>
                    <a:pt x="365" y="39"/>
                  </a:lnTo>
                  <a:lnTo>
                    <a:pt x="365" y="49"/>
                  </a:lnTo>
                  <a:lnTo>
                    <a:pt x="368" y="49"/>
                  </a:lnTo>
                  <a:lnTo>
                    <a:pt x="370" y="49"/>
                  </a:lnTo>
                  <a:lnTo>
                    <a:pt x="370" y="51"/>
                  </a:lnTo>
                  <a:lnTo>
                    <a:pt x="373" y="51"/>
                  </a:lnTo>
                  <a:lnTo>
                    <a:pt x="373" y="49"/>
                  </a:lnTo>
                  <a:lnTo>
                    <a:pt x="375" y="49"/>
                  </a:lnTo>
                  <a:lnTo>
                    <a:pt x="375" y="46"/>
                  </a:lnTo>
                  <a:lnTo>
                    <a:pt x="378" y="46"/>
                  </a:lnTo>
                  <a:lnTo>
                    <a:pt x="380" y="44"/>
                  </a:lnTo>
                  <a:lnTo>
                    <a:pt x="382" y="44"/>
                  </a:lnTo>
                  <a:lnTo>
                    <a:pt x="385" y="42"/>
                  </a:lnTo>
                  <a:lnTo>
                    <a:pt x="385" y="34"/>
                  </a:lnTo>
                  <a:lnTo>
                    <a:pt x="382" y="34"/>
                  </a:lnTo>
                  <a:lnTo>
                    <a:pt x="380" y="34"/>
                  </a:lnTo>
                  <a:lnTo>
                    <a:pt x="380" y="37"/>
                  </a:lnTo>
                  <a:lnTo>
                    <a:pt x="375" y="37"/>
                  </a:lnTo>
                  <a:lnTo>
                    <a:pt x="375" y="39"/>
                  </a:lnTo>
                  <a:lnTo>
                    <a:pt x="373" y="39"/>
                  </a:lnTo>
                  <a:lnTo>
                    <a:pt x="373" y="37"/>
                  </a:lnTo>
                  <a:lnTo>
                    <a:pt x="370" y="37"/>
                  </a:lnTo>
                  <a:lnTo>
                    <a:pt x="370" y="34"/>
                  </a:lnTo>
                  <a:lnTo>
                    <a:pt x="368" y="34"/>
                  </a:lnTo>
                  <a:lnTo>
                    <a:pt x="368" y="32"/>
                  </a:lnTo>
                  <a:lnTo>
                    <a:pt x="368" y="25"/>
                  </a:lnTo>
                  <a:lnTo>
                    <a:pt x="370" y="25"/>
                  </a:lnTo>
                  <a:lnTo>
                    <a:pt x="370" y="22"/>
                  </a:lnTo>
                  <a:lnTo>
                    <a:pt x="373" y="22"/>
                  </a:lnTo>
                  <a:lnTo>
                    <a:pt x="375" y="20"/>
                  </a:lnTo>
                  <a:lnTo>
                    <a:pt x="378" y="20"/>
                  </a:lnTo>
                  <a:lnTo>
                    <a:pt x="378" y="17"/>
                  </a:lnTo>
                  <a:lnTo>
                    <a:pt x="380" y="17"/>
                  </a:lnTo>
                  <a:lnTo>
                    <a:pt x="380" y="15"/>
                  </a:lnTo>
                  <a:lnTo>
                    <a:pt x="382" y="15"/>
                  </a:lnTo>
                  <a:lnTo>
                    <a:pt x="385" y="13"/>
                  </a:lnTo>
                  <a:lnTo>
                    <a:pt x="390" y="13"/>
                  </a:lnTo>
                  <a:lnTo>
                    <a:pt x="390" y="10"/>
                  </a:lnTo>
                  <a:lnTo>
                    <a:pt x="394" y="10"/>
                  </a:lnTo>
                  <a:lnTo>
                    <a:pt x="397" y="8"/>
                  </a:lnTo>
                  <a:lnTo>
                    <a:pt x="399" y="5"/>
                  </a:lnTo>
                  <a:lnTo>
                    <a:pt x="404" y="5"/>
                  </a:lnTo>
                  <a:lnTo>
                    <a:pt x="404" y="3"/>
                  </a:lnTo>
                  <a:moveTo>
                    <a:pt x="382" y="44"/>
                  </a:moveTo>
                  <a:lnTo>
                    <a:pt x="378" y="37"/>
                  </a:lnTo>
                  <a:lnTo>
                    <a:pt x="382" y="42"/>
                  </a:lnTo>
                  <a:moveTo>
                    <a:pt x="373" y="37"/>
                  </a:moveTo>
                  <a:lnTo>
                    <a:pt x="378" y="46"/>
                  </a:lnTo>
                  <a:lnTo>
                    <a:pt x="365" y="32"/>
                  </a:lnTo>
                  <a:moveTo>
                    <a:pt x="370" y="51"/>
                  </a:moveTo>
                  <a:lnTo>
                    <a:pt x="361" y="37"/>
                  </a:lnTo>
                  <a:lnTo>
                    <a:pt x="373" y="51"/>
                  </a:lnTo>
                  <a:moveTo>
                    <a:pt x="363" y="34"/>
                  </a:moveTo>
                  <a:lnTo>
                    <a:pt x="375" y="49"/>
                  </a:lnTo>
                  <a:lnTo>
                    <a:pt x="363" y="34"/>
                  </a:lnTo>
                  <a:close/>
                  <a:moveTo>
                    <a:pt x="365" y="32"/>
                  </a:moveTo>
                  <a:lnTo>
                    <a:pt x="375" y="46"/>
                  </a:lnTo>
                  <a:moveTo>
                    <a:pt x="375" y="37"/>
                  </a:moveTo>
                  <a:lnTo>
                    <a:pt x="380" y="44"/>
                  </a:lnTo>
                  <a:lnTo>
                    <a:pt x="375" y="39"/>
                  </a:lnTo>
                  <a:moveTo>
                    <a:pt x="433" y="3"/>
                  </a:moveTo>
                  <a:lnTo>
                    <a:pt x="433" y="1"/>
                  </a:lnTo>
                  <a:moveTo>
                    <a:pt x="385" y="34"/>
                  </a:moveTo>
                  <a:lnTo>
                    <a:pt x="385" y="37"/>
                  </a:lnTo>
                  <a:moveTo>
                    <a:pt x="418" y="3"/>
                  </a:moveTo>
                  <a:lnTo>
                    <a:pt x="423" y="8"/>
                  </a:lnTo>
                  <a:moveTo>
                    <a:pt x="421" y="3"/>
                  </a:moveTo>
                  <a:lnTo>
                    <a:pt x="425" y="8"/>
                  </a:lnTo>
                  <a:moveTo>
                    <a:pt x="413" y="10"/>
                  </a:moveTo>
                  <a:lnTo>
                    <a:pt x="411" y="8"/>
                  </a:lnTo>
                  <a:lnTo>
                    <a:pt x="416" y="13"/>
                  </a:lnTo>
                  <a:moveTo>
                    <a:pt x="413" y="5"/>
                  </a:moveTo>
                  <a:lnTo>
                    <a:pt x="418" y="10"/>
                  </a:lnTo>
                  <a:lnTo>
                    <a:pt x="413" y="3"/>
                  </a:lnTo>
                  <a:lnTo>
                    <a:pt x="418" y="10"/>
                  </a:lnTo>
                  <a:moveTo>
                    <a:pt x="416" y="3"/>
                  </a:moveTo>
                  <a:lnTo>
                    <a:pt x="421" y="8"/>
                  </a:lnTo>
                  <a:lnTo>
                    <a:pt x="418" y="3"/>
                  </a:lnTo>
                  <a:moveTo>
                    <a:pt x="423" y="3"/>
                  </a:moveTo>
                  <a:lnTo>
                    <a:pt x="425" y="8"/>
                  </a:lnTo>
                  <a:moveTo>
                    <a:pt x="425" y="3"/>
                  </a:moveTo>
                  <a:lnTo>
                    <a:pt x="430" y="5"/>
                  </a:lnTo>
                  <a:moveTo>
                    <a:pt x="423" y="3"/>
                  </a:moveTo>
                  <a:lnTo>
                    <a:pt x="428" y="8"/>
                  </a:lnTo>
                  <a:moveTo>
                    <a:pt x="409" y="3"/>
                  </a:moveTo>
                  <a:lnTo>
                    <a:pt x="411" y="3"/>
                  </a:lnTo>
                  <a:moveTo>
                    <a:pt x="404" y="3"/>
                  </a:moveTo>
                  <a:lnTo>
                    <a:pt x="406" y="3"/>
                  </a:lnTo>
                  <a:moveTo>
                    <a:pt x="411" y="3"/>
                  </a:moveTo>
                  <a:lnTo>
                    <a:pt x="413" y="3"/>
                  </a:lnTo>
                  <a:moveTo>
                    <a:pt x="428" y="1"/>
                  </a:moveTo>
                  <a:lnTo>
                    <a:pt x="430" y="5"/>
                  </a:lnTo>
                  <a:lnTo>
                    <a:pt x="428" y="1"/>
                  </a:lnTo>
                  <a:close/>
                  <a:moveTo>
                    <a:pt x="368" y="32"/>
                  </a:moveTo>
                  <a:lnTo>
                    <a:pt x="368" y="30"/>
                  </a:lnTo>
                  <a:moveTo>
                    <a:pt x="363" y="37"/>
                  </a:moveTo>
                  <a:lnTo>
                    <a:pt x="363" y="34"/>
                  </a:lnTo>
                  <a:moveTo>
                    <a:pt x="365" y="30"/>
                  </a:moveTo>
                  <a:lnTo>
                    <a:pt x="368" y="30"/>
                  </a:lnTo>
                  <a:moveTo>
                    <a:pt x="380" y="34"/>
                  </a:moveTo>
                  <a:lnTo>
                    <a:pt x="385" y="39"/>
                  </a:lnTo>
                  <a:lnTo>
                    <a:pt x="382" y="34"/>
                  </a:lnTo>
                  <a:moveTo>
                    <a:pt x="380" y="37"/>
                  </a:moveTo>
                  <a:lnTo>
                    <a:pt x="385" y="42"/>
                  </a:lnTo>
                  <a:moveTo>
                    <a:pt x="358" y="37"/>
                  </a:moveTo>
                  <a:lnTo>
                    <a:pt x="363" y="37"/>
                  </a:lnTo>
                  <a:moveTo>
                    <a:pt x="370" y="147"/>
                  </a:moveTo>
                  <a:lnTo>
                    <a:pt x="368" y="147"/>
                  </a:lnTo>
                  <a:moveTo>
                    <a:pt x="373" y="147"/>
                  </a:moveTo>
                  <a:lnTo>
                    <a:pt x="373" y="150"/>
                  </a:lnTo>
                  <a:moveTo>
                    <a:pt x="378" y="145"/>
                  </a:moveTo>
                  <a:lnTo>
                    <a:pt x="380" y="150"/>
                  </a:lnTo>
                  <a:moveTo>
                    <a:pt x="382" y="130"/>
                  </a:moveTo>
                  <a:lnTo>
                    <a:pt x="390" y="137"/>
                  </a:lnTo>
                  <a:moveTo>
                    <a:pt x="390" y="140"/>
                  </a:moveTo>
                  <a:lnTo>
                    <a:pt x="392" y="142"/>
                  </a:lnTo>
                  <a:moveTo>
                    <a:pt x="380" y="145"/>
                  </a:moveTo>
                  <a:lnTo>
                    <a:pt x="382" y="150"/>
                  </a:lnTo>
                  <a:moveTo>
                    <a:pt x="380" y="142"/>
                  </a:moveTo>
                  <a:lnTo>
                    <a:pt x="385" y="150"/>
                  </a:lnTo>
                  <a:moveTo>
                    <a:pt x="380" y="140"/>
                  </a:moveTo>
                  <a:lnTo>
                    <a:pt x="387" y="150"/>
                  </a:lnTo>
                  <a:lnTo>
                    <a:pt x="380" y="142"/>
                  </a:lnTo>
                  <a:moveTo>
                    <a:pt x="370" y="147"/>
                  </a:moveTo>
                  <a:lnTo>
                    <a:pt x="370" y="145"/>
                  </a:lnTo>
                  <a:moveTo>
                    <a:pt x="378" y="130"/>
                  </a:moveTo>
                  <a:lnTo>
                    <a:pt x="392" y="147"/>
                  </a:lnTo>
                  <a:moveTo>
                    <a:pt x="378" y="145"/>
                  </a:moveTo>
                  <a:lnTo>
                    <a:pt x="382" y="150"/>
                  </a:lnTo>
                  <a:moveTo>
                    <a:pt x="378" y="130"/>
                  </a:moveTo>
                  <a:lnTo>
                    <a:pt x="390" y="150"/>
                  </a:lnTo>
                  <a:moveTo>
                    <a:pt x="380" y="130"/>
                  </a:moveTo>
                  <a:lnTo>
                    <a:pt x="392" y="145"/>
                  </a:lnTo>
                  <a:moveTo>
                    <a:pt x="378" y="128"/>
                  </a:moveTo>
                  <a:lnTo>
                    <a:pt x="392" y="147"/>
                  </a:lnTo>
                  <a:moveTo>
                    <a:pt x="409" y="94"/>
                  </a:moveTo>
                  <a:lnTo>
                    <a:pt x="413" y="85"/>
                  </a:lnTo>
                  <a:lnTo>
                    <a:pt x="406" y="77"/>
                  </a:lnTo>
                  <a:moveTo>
                    <a:pt x="346" y="102"/>
                  </a:moveTo>
                  <a:lnTo>
                    <a:pt x="346" y="104"/>
                  </a:lnTo>
                  <a:moveTo>
                    <a:pt x="346" y="102"/>
                  </a:moveTo>
                  <a:lnTo>
                    <a:pt x="346" y="99"/>
                  </a:lnTo>
                  <a:moveTo>
                    <a:pt x="346" y="97"/>
                  </a:moveTo>
                  <a:lnTo>
                    <a:pt x="351" y="102"/>
                  </a:lnTo>
                  <a:moveTo>
                    <a:pt x="344" y="94"/>
                  </a:moveTo>
                  <a:lnTo>
                    <a:pt x="353" y="104"/>
                  </a:lnTo>
                  <a:moveTo>
                    <a:pt x="344" y="82"/>
                  </a:moveTo>
                  <a:lnTo>
                    <a:pt x="344" y="80"/>
                  </a:lnTo>
                  <a:moveTo>
                    <a:pt x="344" y="80"/>
                  </a:moveTo>
                  <a:lnTo>
                    <a:pt x="351" y="90"/>
                  </a:lnTo>
                  <a:moveTo>
                    <a:pt x="346" y="82"/>
                  </a:moveTo>
                  <a:lnTo>
                    <a:pt x="344" y="82"/>
                  </a:lnTo>
                  <a:moveTo>
                    <a:pt x="349" y="65"/>
                  </a:moveTo>
                  <a:lnTo>
                    <a:pt x="349" y="63"/>
                  </a:lnTo>
                  <a:moveTo>
                    <a:pt x="344" y="82"/>
                  </a:moveTo>
                  <a:lnTo>
                    <a:pt x="351" y="92"/>
                  </a:lnTo>
                  <a:moveTo>
                    <a:pt x="351" y="61"/>
                  </a:moveTo>
                  <a:lnTo>
                    <a:pt x="353" y="63"/>
                  </a:lnTo>
                  <a:lnTo>
                    <a:pt x="349" y="61"/>
                  </a:lnTo>
                  <a:moveTo>
                    <a:pt x="365" y="42"/>
                  </a:moveTo>
                  <a:lnTo>
                    <a:pt x="373" y="49"/>
                  </a:lnTo>
                  <a:moveTo>
                    <a:pt x="349" y="63"/>
                  </a:moveTo>
                  <a:lnTo>
                    <a:pt x="351" y="65"/>
                  </a:lnTo>
                  <a:lnTo>
                    <a:pt x="349" y="61"/>
                  </a:lnTo>
                  <a:moveTo>
                    <a:pt x="344" y="92"/>
                  </a:moveTo>
                  <a:lnTo>
                    <a:pt x="353" y="102"/>
                  </a:lnTo>
                  <a:lnTo>
                    <a:pt x="344" y="87"/>
                  </a:lnTo>
                  <a:moveTo>
                    <a:pt x="344" y="85"/>
                  </a:moveTo>
                  <a:lnTo>
                    <a:pt x="353" y="99"/>
                  </a:lnTo>
                  <a:moveTo>
                    <a:pt x="442" y="87"/>
                  </a:moveTo>
                  <a:lnTo>
                    <a:pt x="430" y="94"/>
                  </a:lnTo>
                  <a:lnTo>
                    <a:pt x="445" y="92"/>
                  </a:lnTo>
                  <a:moveTo>
                    <a:pt x="430" y="97"/>
                  </a:moveTo>
                  <a:lnTo>
                    <a:pt x="430" y="94"/>
                  </a:lnTo>
                  <a:lnTo>
                    <a:pt x="430" y="97"/>
                  </a:lnTo>
                  <a:close/>
                  <a:moveTo>
                    <a:pt x="428" y="94"/>
                  </a:moveTo>
                  <a:lnTo>
                    <a:pt x="430" y="94"/>
                  </a:lnTo>
                  <a:lnTo>
                    <a:pt x="442" y="80"/>
                  </a:lnTo>
                  <a:moveTo>
                    <a:pt x="435" y="77"/>
                  </a:moveTo>
                  <a:lnTo>
                    <a:pt x="430" y="94"/>
                  </a:lnTo>
                  <a:lnTo>
                    <a:pt x="438" y="77"/>
                  </a:lnTo>
                  <a:moveTo>
                    <a:pt x="442" y="82"/>
                  </a:moveTo>
                  <a:lnTo>
                    <a:pt x="430" y="94"/>
                  </a:lnTo>
                  <a:lnTo>
                    <a:pt x="433" y="77"/>
                  </a:lnTo>
                  <a:moveTo>
                    <a:pt x="440" y="75"/>
                  </a:moveTo>
                  <a:lnTo>
                    <a:pt x="430" y="94"/>
                  </a:lnTo>
                  <a:moveTo>
                    <a:pt x="445" y="70"/>
                  </a:moveTo>
                  <a:lnTo>
                    <a:pt x="442" y="85"/>
                  </a:lnTo>
                  <a:lnTo>
                    <a:pt x="452" y="97"/>
                  </a:lnTo>
                  <a:moveTo>
                    <a:pt x="450" y="97"/>
                  </a:moveTo>
                  <a:lnTo>
                    <a:pt x="442" y="94"/>
                  </a:lnTo>
                  <a:lnTo>
                    <a:pt x="435" y="97"/>
                  </a:lnTo>
                  <a:lnTo>
                    <a:pt x="433" y="106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072" name="path 6072"/>
            <p:cNvSpPr/>
            <p:nvPr/>
          </p:nvSpPr>
          <p:spPr>
            <a:xfrm>
              <a:off x="35813" y="11429"/>
              <a:ext cx="225552" cy="13715"/>
            </a:xfrm>
            <a:custGeom>
              <a:avLst/>
              <a:gdLst/>
              <a:ahLst/>
              <a:cxnLst/>
              <a:rect l="0" t="0" r="0" b="0"/>
              <a:pathLst>
                <a:path w="355" h="21">
                  <a:moveTo>
                    <a:pt x="0" y="0"/>
                  </a:moveTo>
                  <a:lnTo>
                    <a:pt x="0" y="21"/>
                  </a:lnTo>
                  <a:lnTo>
                    <a:pt x="276" y="0"/>
                  </a:lnTo>
                  <a:lnTo>
                    <a:pt x="0" y="0"/>
                  </a:lnTo>
                </a:path>
                <a:path w="355" h="21">
                  <a:moveTo>
                    <a:pt x="0" y="21"/>
                  </a:moveTo>
                  <a:lnTo>
                    <a:pt x="276" y="0"/>
                  </a:lnTo>
                  <a:lnTo>
                    <a:pt x="276" y="21"/>
                  </a:lnTo>
                  <a:lnTo>
                    <a:pt x="0" y="21"/>
                  </a:lnTo>
                </a:path>
                <a:path w="355" h="21">
                  <a:moveTo>
                    <a:pt x="309" y="0"/>
                  </a:moveTo>
                  <a:lnTo>
                    <a:pt x="309" y="21"/>
                  </a:lnTo>
                  <a:lnTo>
                    <a:pt x="316" y="0"/>
                  </a:lnTo>
                  <a:lnTo>
                    <a:pt x="309" y="0"/>
                  </a:lnTo>
                </a:path>
                <a:path w="355" h="21">
                  <a:moveTo>
                    <a:pt x="309" y="21"/>
                  </a:moveTo>
                  <a:lnTo>
                    <a:pt x="316" y="0"/>
                  </a:lnTo>
                  <a:lnTo>
                    <a:pt x="316" y="21"/>
                  </a:lnTo>
                  <a:lnTo>
                    <a:pt x="309" y="21"/>
                  </a:lnTo>
                </a:path>
                <a:path w="355" h="21">
                  <a:moveTo>
                    <a:pt x="350" y="0"/>
                  </a:moveTo>
                  <a:lnTo>
                    <a:pt x="350" y="21"/>
                  </a:lnTo>
                  <a:lnTo>
                    <a:pt x="355" y="0"/>
                  </a:lnTo>
                  <a:lnTo>
                    <a:pt x="350" y="0"/>
                  </a:lnTo>
                </a:path>
                <a:path w="355" h="21">
                  <a:moveTo>
                    <a:pt x="350" y="21"/>
                  </a:moveTo>
                  <a:lnTo>
                    <a:pt x="355" y="0"/>
                  </a:lnTo>
                  <a:lnTo>
                    <a:pt x="355" y="21"/>
                  </a:lnTo>
                  <a:lnTo>
                    <a:pt x="350" y="2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36" name="group 236"/>
          <p:cNvGrpSpPr/>
          <p:nvPr/>
        </p:nvGrpSpPr>
        <p:grpSpPr>
          <a:xfrm rot="21600000">
            <a:off x="8343138" y="4241546"/>
            <a:ext cx="109727" cy="94487"/>
            <a:chOff x="0" y="0"/>
            <a:chExt cx="109727" cy="94487"/>
          </a:xfrm>
        </p:grpSpPr>
        <p:sp>
          <p:nvSpPr>
            <p:cNvPr id="6074" name="path 6074"/>
            <p:cNvSpPr/>
            <p:nvPr/>
          </p:nvSpPr>
          <p:spPr>
            <a:xfrm>
              <a:off x="0" y="0"/>
              <a:ext cx="109727" cy="94487"/>
            </a:xfrm>
            <a:custGeom>
              <a:avLst/>
              <a:gdLst/>
              <a:ahLst/>
              <a:cxnLst/>
              <a:rect l="0" t="0" r="0" b="0"/>
              <a:pathLst>
                <a:path w="172" h="148">
                  <a:moveTo>
                    <a:pt x="78" y="75"/>
                  </a:moveTo>
                  <a:lnTo>
                    <a:pt x="90" y="94"/>
                  </a:lnTo>
                  <a:lnTo>
                    <a:pt x="80" y="70"/>
                  </a:lnTo>
                  <a:moveTo>
                    <a:pt x="82" y="65"/>
                  </a:moveTo>
                  <a:lnTo>
                    <a:pt x="85" y="73"/>
                  </a:lnTo>
                  <a:lnTo>
                    <a:pt x="92" y="77"/>
                  </a:lnTo>
                  <a:lnTo>
                    <a:pt x="101" y="73"/>
                  </a:lnTo>
                  <a:moveTo>
                    <a:pt x="73" y="82"/>
                  </a:moveTo>
                  <a:lnTo>
                    <a:pt x="90" y="94"/>
                  </a:lnTo>
                  <a:lnTo>
                    <a:pt x="73" y="77"/>
                  </a:lnTo>
                  <a:moveTo>
                    <a:pt x="78" y="75"/>
                  </a:moveTo>
                  <a:lnTo>
                    <a:pt x="90" y="94"/>
                  </a:lnTo>
                  <a:moveTo>
                    <a:pt x="63" y="75"/>
                  </a:moveTo>
                  <a:lnTo>
                    <a:pt x="73" y="77"/>
                  </a:lnTo>
                  <a:lnTo>
                    <a:pt x="80" y="73"/>
                  </a:lnTo>
                  <a:lnTo>
                    <a:pt x="82" y="65"/>
                  </a:lnTo>
                  <a:moveTo>
                    <a:pt x="90" y="106"/>
                  </a:moveTo>
                  <a:lnTo>
                    <a:pt x="87" y="97"/>
                  </a:lnTo>
                  <a:lnTo>
                    <a:pt x="78" y="92"/>
                  </a:lnTo>
                  <a:lnTo>
                    <a:pt x="68" y="97"/>
                  </a:lnTo>
                  <a:moveTo>
                    <a:pt x="63" y="3"/>
                  </a:moveTo>
                  <a:lnTo>
                    <a:pt x="73" y="3"/>
                  </a:lnTo>
                  <a:lnTo>
                    <a:pt x="70" y="5"/>
                  </a:lnTo>
                  <a:lnTo>
                    <a:pt x="70" y="8"/>
                  </a:lnTo>
                  <a:lnTo>
                    <a:pt x="68" y="8"/>
                  </a:lnTo>
                  <a:lnTo>
                    <a:pt x="68" y="10"/>
                  </a:lnTo>
                  <a:lnTo>
                    <a:pt x="70" y="10"/>
                  </a:lnTo>
                  <a:lnTo>
                    <a:pt x="70" y="13"/>
                  </a:lnTo>
                  <a:lnTo>
                    <a:pt x="73" y="13"/>
                  </a:lnTo>
                  <a:lnTo>
                    <a:pt x="75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85" y="8"/>
                  </a:lnTo>
                  <a:lnTo>
                    <a:pt x="87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90" y="1"/>
                  </a:lnTo>
                  <a:lnTo>
                    <a:pt x="92" y="1"/>
                  </a:lnTo>
                  <a:lnTo>
                    <a:pt x="99" y="1"/>
                  </a:lnTo>
                  <a:lnTo>
                    <a:pt x="118" y="8"/>
                  </a:lnTo>
                  <a:lnTo>
                    <a:pt x="123" y="8"/>
                  </a:lnTo>
                  <a:lnTo>
                    <a:pt x="123" y="10"/>
                  </a:lnTo>
                  <a:lnTo>
                    <a:pt x="128" y="10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0" y="15"/>
                  </a:lnTo>
                  <a:lnTo>
                    <a:pt x="133" y="15"/>
                  </a:lnTo>
                  <a:lnTo>
                    <a:pt x="135" y="17"/>
                  </a:lnTo>
                  <a:lnTo>
                    <a:pt x="135" y="22"/>
                  </a:lnTo>
                  <a:lnTo>
                    <a:pt x="133" y="22"/>
                  </a:lnTo>
                  <a:lnTo>
                    <a:pt x="125" y="22"/>
                  </a:lnTo>
                  <a:lnTo>
                    <a:pt x="123" y="25"/>
                  </a:lnTo>
                  <a:lnTo>
                    <a:pt x="123" y="32"/>
                  </a:lnTo>
                  <a:lnTo>
                    <a:pt x="125" y="32"/>
                  </a:lnTo>
                  <a:lnTo>
                    <a:pt x="125" y="34"/>
                  </a:lnTo>
                  <a:lnTo>
                    <a:pt x="128" y="34"/>
                  </a:lnTo>
                  <a:lnTo>
                    <a:pt x="128" y="39"/>
                  </a:lnTo>
                  <a:lnTo>
                    <a:pt x="130" y="39"/>
                  </a:lnTo>
                  <a:lnTo>
                    <a:pt x="130" y="42"/>
                  </a:lnTo>
                  <a:lnTo>
                    <a:pt x="133" y="42"/>
                  </a:lnTo>
                  <a:lnTo>
                    <a:pt x="135" y="44"/>
                  </a:lnTo>
                  <a:lnTo>
                    <a:pt x="138" y="44"/>
                  </a:lnTo>
                  <a:lnTo>
                    <a:pt x="138" y="42"/>
                  </a:lnTo>
                  <a:lnTo>
                    <a:pt x="138" y="37"/>
                  </a:lnTo>
                  <a:lnTo>
                    <a:pt x="135" y="37"/>
                  </a:lnTo>
                  <a:lnTo>
                    <a:pt x="135" y="27"/>
                  </a:lnTo>
                  <a:lnTo>
                    <a:pt x="138" y="27"/>
                  </a:lnTo>
                  <a:lnTo>
                    <a:pt x="140" y="27"/>
                  </a:lnTo>
                  <a:lnTo>
                    <a:pt x="140" y="25"/>
                  </a:lnTo>
                  <a:lnTo>
                    <a:pt x="147" y="25"/>
                  </a:lnTo>
                  <a:lnTo>
                    <a:pt x="147" y="27"/>
                  </a:lnTo>
                  <a:lnTo>
                    <a:pt x="150" y="27"/>
                  </a:lnTo>
                  <a:lnTo>
                    <a:pt x="150" y="30"/>
                  </a:lnTo>
                  <a:lnTo>
                    <a:pt x="152" y="30"/>
                  </a:lnTo>
                  <a:lnTo>
                    <a:pt x="152" y="32"/>
                  </a:lnTo>
                  <a:lnTo>
                    <a:pt x="152" y="34"/>
                  </a:lnTo>
                  <a:lnTo>
                    <a:pt x="154" y="34"/>
                  </a:lnTo>
                  <a:lnTo>
                    <a:pt x="154" y="37"/>
                  </a:lnTo>
                  <a:lnTo>
                    <a:pt x="157" y="39"/>
                  </a:lnTo>
                  <a:lnTo>
                    <a:pt x="159" y="42"/>
                  </a:lnTo>
                  <a:lnTo>
                    <a:pt x="159" y="44"/>
                  </a:lnTo>
                  <a:lnTo>
                    <a:pt x="161" y="46"/>
                  </a:lnTo>
                  <a:lnTo>
                    <a:pt x="161" y="54"/>
                  </a:lnTo>
                  <a:lnTo>
                    <a:pt x="164" y="54"/>
                  </a:lnTo>
                  <a:lnTo>
                    <a:pt x="164" y="56"/>
                  </a:lnTo>
                  <a:lnTo>
                    <a:pt x="166" y="56"/>
                  </a:lnTo>
                  <a:lnTo>
                    <a:pt x="166" y="58"/>
                  </a:lnTo>
                  <a:moveTo>
                    <a:pt x="166" y="58"/>
                  </a:moveTo>
                  <a:lnTo>
                    <a:pt x="166" y="61"/>
                  </a:lnTo>
                  <a:lnTo>
                    <a:pt x="169" y="61"/>
                  </a:lnTo>
                  <a:lnTo>
                    <a:pt x="169" y="73"/>
                  </a:lnTo>
                  <a:lnTo>
                    <a:pt x="169" y="70"/>
                  </a:lnTo>
                  <a:lnTo>
                    <a:pt x="164" y="70"/>
                  </a:lnTo>
                  <a:lnTo>
                    <a:pt x="164" y="68"/>
                  </a:lnTo>
                  <a:lnTo>
                    <a:pt x="161" y="68"/>
                  </a:lnTo>
                  <a:lnTo>
                    <a:pt x="161" y="70"/>
                  </a:lnTo>
                  <a:lnTo>
                    <a:pt x="161" y="77"/>
                  </a:lnTo>
                  <a:lnTo>
                    <a:pt x="164" y="77"/>
                  </a:lnTo>
                  <a:lnTo>
                    <a:pt x="164" y="85"/>
                  </a:lnTo>
                  <a:lnTo>
                    <a:pt x="166" y="85"/>
                  </a:lnTo>
                  <a:lnTo>
                    <a:pt x="166" y="90"/>
                  </a:lnTo>
                  <a:lnTo>
                    <a:pt x="169" y="90"/>
                  </a:lnTo>
                  <a:lnTo>
                    <a:pt x="171" y="90"/>
                  </a:lnTo>
                  <a:lnTo>
                    <a:pt x="171" y="92"/>
                  </a:lnTo>
                  <a:lnTo>
                    <a:pt x="171" y="102"/>
                  </a:lnTo>
                  <a:lnTo>
                    <a:pt x="169" y="102"/>
                  </a:lnTo>
                  <a:lnTo>
                    <a:pt x="169" y="104"/>
                  </a:lnTo>
                  <a:lnTo>
                    <a:pt x="166" y="104"/>
                  </a:lnTo>
                  <a:lnTo>
                    <a:pt x="166" y="106"/>
                  </a:lnTo>
                  <a:lnTo>
                    <a:pt x="164" y="106"/>
                  </a:lnTo>
                  <a:lnTo>
                    <a:pt x="161" y="106"/>
                  </a:lnTo>
                  <a:lnTo>
                    <a:pt x="161" y="109"/>
                  </a:lnTo>
                  <a:lnTo>
                    <a:pt x="161" y="111"/>
                  </a:lnTo>
                  <a:lnTo>
                    <a:pt x="164" y="111"/>
                  </a:lnTo>
                  <a:lnTo>
                    <a:pt x="166" y="111"/>
                  </a:lnTo>
                  <a:lnTo>
                    <a:pt x="166" y="114"/>
                  </a:lnTo>
                  <a:lnTo>
                    <a:pt x="166" y="118"/>
                  </a:lnTo>
                  <a:lnTo>
                    <a:pt x="164" y="118"/>
                  </a:lnTo>
                  <a:lnTo>
                    <a:pt x="164" y="123"/>
                  </a:lnTo>
                  <a:lnTo>
                    <a:pt x="161" y="123"/>
                  </a:lnTo>
                  <a:lnTo>
                    <a:pt x="161" y="128"/>
                  </a:lnTo>
                  <a:lnTo>
                    <a:pt x="159" y="128"/>
                  </a:lnTo>
                  <a:lnTo>
                    <a:pt x="159" y="130"/>
                  </a:lnTo>
                  <a:lnTo>
                    <a:pt x="157" y="130"/>
                  </a:lnTo>
                  <a:lnTo>
                    <a:pt x="157" y="135"/>
                  </a:lnTo>
                  <a:lnTo>
                    <a:pt x="154" y="135"/>
                  </a:lnTo>
                  <a:lnTo>
                    <a:pt x="150" y="135"/>
                  </a:lnTo>
                  <a:lnTo>
                    <a:pt x="150" y="133"/>
                  </a:lnTo>
                  <a:lnTo>
                    <a:pt x="150" y="123"/>
                  </a:lnTo>
                  <a:lnTo>
                    <a:pt x="147" y="123"/>
                  </a:lnTo>
                  <a:lnTo>
                    <a:pt x="145" y="123"/>
                  </a:lnTo>
                  <a:lnTo>
                    <a:pt x="145" y="121"/>
                  </a:lnTo>
                  <a:lnTo>
                    <a:pt x="142" y="121"/>
                  </a:lnTo>
                  <a:lnTo>
                    <a:pt x="142" y="123"/>
                  </a:lnTo>
                  <a:lnTo>
                    <a:pt x="140" y="123"/>
                  </a:lnTo>
                  <a:lnTo>
                    <a:pt x="140" y="125"/>
                  </a:lnTo>
                  <a:lnTo>
                    <a:pt x="138" y="125"/>
                  </a:lnTo>
                  <a:lnTo>
                    <a:pt x="138" y="128"/>
                  </a:lnTo>
                  <a:lnTo>
                    <a:pt x="133" y="128"/>
                  </a:lnTo>
                  <a:lnTo>
                    <a:pt x="133" y="130"/>
                  </a:lnTo>
                  <a:lnTo>
                    <a:pt x="130" y="130"/>
                  </a:lnTo>
                  <a:lnTo>
                    <a:pt x="130" y="133"/>
                  </a:lnTo>
                  <a:lnTo>
                    <a:pt x="130" y="135"/>
                  </a:lnTo>
                  <a:lnTo>
                    <a:pt x="128" y="135"/>
                  </a:lnTo>
                  <a:lnTo>
                    <a:pt x="130" y="137"/>
                  </a:lnTo>
                  <a:lnTo>
                    <a:pt x="135" y="137"/>
                  </a:lnTo>
                  <a:lnTo>
                    <a:pt x="135" y="135"/>
                  </a:lnTo>
                  <a:lnTo>
                    <a:pt x="140" y="135"/>
                  </a:lnTo>
                  <a:lnTo>
                    <a:pt x="140" y="133"/>
                  </a:lnTo>
                  <a:lnTo>
                    <a:pt x="140" y="135"/>
                  </a:lnTo>
                  <a:lnTo>
                    <a:pt x="142" y="135"/>
                  </a:lnTo>
                  <a:lnTo>
                    <a:pt x="145" y="135"/>
                  </a:lnTo>
                  <a:lnTo>
                    <a:pt x="145" y="137"/>
                  </a:lnTo>
                  <a:lnTo>
                    <a:pt x="147" y="140"/>
                  </a:lnTo>
                  <a:moveTo>
                    <a:pt x="49" y="142"/>
                  </a:moveTo>
                  <a:lnTo>
                    <a:pt x="49" y="140"/>
                  </a:lnTo>
                  <a:lnTo>
                    <a:pt x="46" y="140"/>
                  </a:lnTo>
                  <a:lnTo>
                    <a:pt x="46" y="137"/>
                  </a:lnTo>
                  <a:lnTo>
                    <a:pt x="44" y="135"/>
                  </a:lnTo>
                  <a:lnTo>
                    <a:pt x="44" y="133"/>
                  </a:lnTo>
                  <a:lnTo>
                    <a:pt x="41" y="130"/>
                  </a:lnTo>
                  <a:lnTo>
                    <a:pt x="39" y="130"/>
                  </a:lnTo>
                  <a:lnTo>
                    <a:pt x="37" y="128"/>
                  </a:lnTo>
                  <a:lnTo>
                    <a:pt x="34" y="130"/>
                  </a:lnTo>
                  <a:lnTo>
                    <a:pt x="34" y="135"/>
                  </a:lnTo>
                  <a:lnTo>
                    <a:pt x="37" y="135"/>
                  </a:lnTo>
                  <a:lnTo>
                    <a:pt x="37" y="137"/>
                  </a:lnTo>
                  <a:lnTo>
                    <a:pt x="39" y="140"/>
                  </a:lnTo>
                  <a:lnTo>
                    <a:pt x="39" y="142"/>
                  </a:lnTo>
                  <a:lnTo>
                    <a:pt x="37" y="142"/>
                  </a:lnTo>
                  <a:lnTo>
                    <a:pt x="37" y="145"/>
                  </a:lnTo>
                  <a:lnTo>
                    <a:pt x="34" y="145"/>
                  </a:lnTo>
                  <a:lnTo>
                    <a:pt x="34" y="147"/>
                  </a:lnTo>
                  <a:lnTo>
                    <a:pt x="32" y="147"/>
                  </a:lnTo>
                  <a:lnTo>
                    <a:pt x="25" y="147"/>
                  </a:lnTo>
                  <a:lnTo>
                    <a:pt x="25" y="145"/>
                  </a:lnTo>
                  <a:lnTo>
                    <a:pt x="22" y="145"/>
                  </a:lnTo>
                  <a:lnTo>
                    <a:pt x="22" y="142"/>
                  </a:lnTo>
                  <a:lnTo>
                    <a:pt x="20" y="140"/>
                  </a:lnTo>
                  <a:lnTo>
                    <a:pt x="20" y="137"/>
                  </a:lnTo>
                  <a:lnTo>
                    <a:pt x="18" y="137"/>
                  </a:lnTo>
                  <a:lnTo>
                    <a:pt x="18" y="135"/>
                  </a:lnTo>
                  <a:lnTo>
                    <a:pt x="15" y="135"/>
                  </a:lnTo>
                  <a:lnTo>
                    <a:pt x="15" y="133"/>
                  </a:lnTo>
                  <a:lnTo>
                    <a:pt x="13" y="130"/>
                  </a:lnTo>
                  <a:lnTo>
                    <a:pt x="13" y="125"/>
                  </a:lnTo>
                  <a:lnTo>
                    <a:pt x="10" y="123"/>
                  </a:lnTo>
                  <a:lnTo>
                    <a:pt x="10" y="118"/>
                  </a:lnTo>
                  <a:lnTo>
                    <a:pt x="8" y="118"/>
                  </a:lnTo>
                  <a:lnTo>
                    <a:pt x="8" y="116"/>
                  </a:lnTo>
                  <a:lnTo>
                    <a:pt x="5" y="116"/>
                  </a:lnTo>
                  <a:lnTo>
                    <a:pt x="5" y="111"/>
                  </a:lnTo>
                  <a:lnTo>
                    <a:pt x="3" y="111"/>
                  </a:lnTo>
                  <a:lnTo>
                    <a:pt x="3" y="102"/>
                  </a:lnTo>
                  <a:lnTo>
                    <a:pt x="5" y="102"/>
                  </a:lnTo>
                  <a:lnTo>
                    <a:pt x="8" y="102"/>
                  </a:lnTo>
                  <a:lnTo>
                    <a:pt x="8" y="104"/>
                  </a:lnTo>
                  <a:lnTo>
                    <a:pt x="10" y="104"/>
                  </a:lnTo>
                  <a:lnTo>
                    <a:pt x="10" y="102"/>
                  </a:lnTo>
                  <a:lnTo>
                    <a:pt x="13" y="102"/>
                  </a:lnTo>
                  <a:lnTo>
                    <a:pt x="13" y="99"/>
                  </a:lnTo>
                  <a:lnTo>
                    <a:pt x="13" y="97"/>
                  </a:lnTo>
                  <a:lnTo>
                    <a:pt x="10" y="97"/>
                  </a:lnTo>
                  <a:lnTo>
                    <a:pt x="10" y="94"/>
                  </a:lnTo>
                  <a:lnTo>
                    <a:pt x="8" y="94"/>
                  </a:lnTo>
                  <a:lnTo>
                    <a:pt x="8" y="87"/>
                  </a:lnTo>
                  <a:lnTo>
                    <a:pt x="5" y="85"/>
                  </a:lnTo>
                  <a:lnTo>
                    <a:pt x="5" y="82"/>
                  </a:lnTo>
                  <a:lnTo>
                    <a:pt x="3" y="82"/>
                  </a:lnTo>
                  <a:lnTo>
                    <a:pt x="1" y="82"/>
                  </a:lnTo>
                  <a:lnTo>
                    <a:pt x="1" y="80"/>
                  </a:lnTo>
                  <a:lnTo>
                    <a:pt x="1" y="75"/>
                  </a:lnTo>
                  <a:lnTo>
                    <a:pt x="3" y="70"/>
                  </a:lnTo>
                  <a:lnTo>
                    <a:pt x="5" y="68"/>
                  </a:lnTo>
                  <a:lnTo>
                    <a:pt x="5" y="65"/>
                  </a:lnTo>
                  <a:lnTo>
                    <a:pt x="8" y="65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5" y="61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8" y="54"/>
                  </a:lnTo>
                  <a:lnTo>
                    <a:pt x="8" y="49"/>
                  </a:lnTo>
                  <a:lnTo>
                    <a:pt x="10" y="49"/>
                  </a:lnTo>
                  <a:lnTo>
                    <a:pt x="10" y="44"/>
                  </a:lnTo>
                  <a:lnTo>
                    <a:pt x="13" y="44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5" y="39"/>
                  </a:lnTo>
                  <a:moveTo>
                    <a:pt x="15" y="39"/>
                  </a:moveTo>
                  <a:lnTo>
                    <a:pt x="18" y="37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2" y="46"/>
                  </a:lnTo>
                  <a:lnTo>
                    <a:pt x="25" y="46"/>
                  </a:lnTo>
                  <a:lnTo>
                    <a:pt x="25" y="49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30" y="51"/>
                  </a:lnTo>
                  <a:lnTo>
                    <a:pt x="30" y="49"/>
                  </a:lnTo>
                  <a:lnTo>
                    <a:pt x="32" y="49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7" y="46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41" y="42"/>
                  </a:lnTo>
                  <a:lnTo>
                    <a:pt x="41" y="39"/>
                  </a:lnTo>
                  <a:lnTo>
                    <a:pt x="44" y="39"/>
                  </a:lnTo>
                  <a:lnTo>
                    <a:pt x="44" y="34"/>
                  </a:lnTo>
                  <a:lnTo>
                    <a:pt x="41" y="34"/>
                  </a:lnTo>
                  <a:lnTo>
                    <a:pt x="37" y="34"/>
                  </a:lnTo>
                  <a:lnTo>
                    <a:pt x="37" y="37"/>
                  </a:lnTo>
                  <a:lnTo>
                    <a:pt x="34" y="37"/>
                  </a:lnTo>
                  <a:lnTo>
                    <a:pt x="32" y="39"/>
                  </a:lnTo>
                  <a:lnTo>
                    <a:pt x="30" y="37"/>
                  </a:lnTo>
                  <a:lnTo>
                    <a:pt x="27" y="37"/>
                  </a:lnTo>
                  <a:lnTo>
                    <a:pt x="27" y="34"/>
                  </a:lnTo>
                  <a:lnTo>
                    <a:pt x="25" y="32"/>
                  </a:lnTo>
                  <a:lnTo>
                    <a:pt x="25" y="27"/>
                  </a:lnTo>
                  <a:lnTo>
                    <a:pt x="27" y="25"/>
                  </a:lnTo>
                  <a:lnTo>
                    <a:pt x="27" y="22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4" y="20"/>
                  </a:lnTo>
                  <a:lnTo>
                    <a:pt x="34" y="17"/>
                  </a:lnTo>
                  <a:lnTo>
                    <a:pt x="37" y="17"/>
                  </a:lnTo>
                  <a:lnTo>
                    <a:pt x="39" y="15"/>
                  </a:lnTo>
                  <a:lnTo>
                    <a:pt x="41" y="13"/>
                  </a:lnTo>
                  <a:lnTo>
                    <a:pt x="46" y="13"/>
                  </a:lnTo>
                  <a:lnTo>
                    <a:pt x="49" y="10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61" y="5"/>
                  </a:lnTo>
                  <a:lnTo>
                    <a:pt x="63" y="3"/>
                  </a:lnTo>
                  <a:moveTo>
                    <a:pt x="34" y="37"/>
                  </a:moveTo>
                  <a:lnTo>
                    <a:pt x="39" y="44"/>
                  </a:lnTo>
                  <a:moveTo>
                    <a:pt x="37" y="37"/>
                  </a:moveTo>
                  <a:lnTo>
                    <a:pt x="41" y="42"/>
                  </a:lnTo>
                  <a:moveTo>
                    <a:pt x="30" y="37"/>
                  </a:moveTo>
                  <a:lnTo>
                    <a:pt x="37" y="46"/>
                  </a:lnTo>
                  <a:moveTo>
                    <a:pt x="22" y="32"/>
                  </a:moveTo>
                  <a:lnTo>
                    <a:pt x="34" y="46"/>
                  </a:lnTo>
                  <a:moveTo>
                    <a:pt x="18" y="37"/>
                  </a:moveTo>
                  <a:lnTo>
                    <a:pt x="27" y="51"/>
                  </a:lnTo>
                  <a:moveTo>
                    <a:pt x="20" y="37"/>
                  </a:moveTo>
                  <a:lnTo>
                    <a:pt x="30" y="51"/>
                  </a:lnTo>
                  <a:moveTo>
                    <a:pt x="20" y="34"/>
                  </a:moveTo>
                  <a:lnTo>
                    <a:pt x="32" y="49"/>
                  </a:lnTo>
                  <a:lnTo>
                    <a:pt x="22" y="34"/>
                  </a:lnTo>
                  <a:moveTo>
                    <a:pt x="22" y="32"/>
                  </a:moveTo>
                  <a:lnTo>
                    <a:pt x="34" y="46"/>
                  </a:lnTo>
                  <a:moveTo>
                    <a:pt x="34" y="37"/>
                  </a:moveTo>
                  <a:lnTo>
                    <a:pt x="39" y="44"/>
                  </a:lnTo>
                  <a:moveTo>
                    <a:pt x="32" y="39"/>
                  </a:moveTo>
                  <a:lnTo>
                    <a:pt x="37" y="44"/>
                  </a:lnTo>
                  <a:moveTo>
                    <a:pt x="90" y="1"/>
                  </a:moveTo>
                  <a:lnTo>
                    <a:pt x="90" y="3"/>
                  </a:lnTo>
                  <a:lnTo>
                    <a:pt x="87" y="1"/>
                  </a:lnTo>
                  <a:moveTo>
                    <a:pt x="90" y="3"/>
                  </a:moveTo>
                  <a:lnTo>
                    <a:pt x="92" y="1"/>
                  </a:lnTo>
                  <a:moveTo>
                    <a:pt x="41" y="34"/>
                  </a:moveTo>
                  <a:lnTo>
                    <a:pt x="44" y="37"/>
                  </a:lnTo>
                  <a:moveTo>
                    <a:pt x="80" y="8"/>
                  </a:moveTo>
                  <a:lnTo>
                    <a:pt x="78" y="3"/>
                  </a:lnTo>
                  <a:lnTo>
                    <a:pt x="82" y="8"/>
                  </a:lnTo>
                  <a:moveTo>
                    <a:pt x="68" y="8"/>
                  </a:moveTo>
                  <a:lnTo>
                    <a:pt x="70" y="10"/>
                  </a:lnTo>
                  <a:moveTo>
                    <a:pt x="70" y="8"/>
                  </a:moveTo>
                  <a:lnTo>
                    <a:pt x="73" y="13"/>
                  </a:lnTo>
                  <a:moveTo>
                    <a:pt x="70" y="5"/>
                  </a:moveTo>
                  <a:lnTo>
                    <a:pt x="75" y="10"/>
                  </a:lnTo>
                  <a:lnTo>
                    <a:pt x="70" y="3"/>
                  </a:lnTo>
                  <a:moveTo>
                    <a:pt x="78" y="10"/>
                  </a:moveTo>
                  <a:lnTo>
                    <a:pt x="73" y="3"/>
                  </a:lnTo>
                  <a:lnTo>
                    <a:pt x="78" y="8"/>
                  </a:lnTo>
                  <a:moveTo>
                    <a:pt x="75" y="3"/>
                  </a:moveTo>
                  <a:lnTo>
                    <a:pt x="80" y="8"/>
                  </a:lnTo>
                  <a:moveTo>
                    <a:pt x="80" y="3"/>
                  </a:moveTo>
                  <a:lnTo>
                    <a:pt x="85" y="8"/>
                  </a:lnTo>
                  <a:moveTo>
                    <a:pt x="87" y="5"/>
                  </a:moveTo>
                  <a:lnTo>
                    <a:pt x="82" y="3"/>
                  </a:lnTo>
                  <a:lnTo>
                    <a:pt x="85" y="8"/>
                  </a:lnTo>
                  <a:moveTo>
                    <a:pt x="68" y="3"/>
                  </a:moveTo>
                  <a:lnTo>
                    <a:pt x="68" y="1"/>
                  </a:lnTo>
                  <a:moveTo>
                    <a:pt x="63" y="3"/>
                  </a:moveTo>
                  <a:lnTo>
                    <a:pt x="63" y="1"/>
                  </a:lnTo>
                  <a:moveTo>
                    <a:pt x="68" y="3"/>
                  </a:moveTo>
                  <a:lnTo>
                    <a:pt x="73" y="3"/>
                  </a:lnTo>
                  <a:moveTo>
                    <a:pt x="85" y="1"/>
                  </a:moveTo>
                  <a:lnTo>
                    <a:pt x="87" y="5"/>
                  </a:lnTo>
                  <a:moveTo>
                    <a:pt x="87" y="1"/>
                  </a:moveTo>
                  <a:lnTo>
                    <a:pt x="90" y="5"/>
                  </a:lnTo>
                  <a:moveTo>
                    <a:pt x="25" y="32"/>
                  </a:moveTo>
                  <a:lnTo>
                    <a:pt x="25" y="30"/>
                  </a:lnTo>
                  <a:moveTo>
                    <a:pt x="20" y="37"/>
                  </a:moveTo>
                  <a:lnTo>
                    <a:pt x="20" y="34"/>
                  </a:lnTo>
                  <a:moveTo>
                    <a:pt x="25" y="30"/>
                  </a:moveTo>
                  <a:lnTo>
                    <a:pt x="25" y="27"/>
                  </a:lnTo>
                  <a:moveTo>
                    <a:pt x="41" y="39"/>
                  </a:moveTo>
                  <a:lnTo>
                    <a:pt x="39" y="34"/>
                  </a:lnTo>
                  <a:lnTo>
                    <a:pt x="44" y="39"/>
                  </a:lnTo>
                  <a:moveTo>
                    <a:pt x="37" y="37"/>
                  </a:moveTo>
                  <a:lnTo>
                    <a:pt x="41" y="42"/>
                  </a:lnTo>
                  <a:moveTo>
                    <a:pt x="18" y="37"/>
                  </a:moveTo>
                  <a:lnTo>
                    <a:pt x="20" y="3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076" name="path 6076"/>
            <p:cNvSpPr/>
            <p:nvPr/>
          </p:nvSpPr>
          <p:spPr>
            <a:xfrm>
              <a:off x="58673" y="11429"/>
              <a:ext cx="28956" cy="13715"/>
            </a:xfrm>
            <a:custGeom>
              <a:avLst/>
              <a:gdLst/>
              <a:ahLst/>
              <a:cxnLst/>
              <a:rect l="0" t="0" r="0" b="0"/>
              <a:pathLst>
                <a:path w="45" h="21">
                  <a:moveTo>
                    <a:pt x="0" y="0"/>
                  </a:moveTo>
                  <a:lnTo>
                    <a:pt x="0" y="21"/>
                  </a:lnTo>
                  <a:lnTo>
                    <a:pt x="4" y="0"/>
                  </a:lnTo>
                  <a:lnTo>
                    <a:pt x="0" y="0"/>
                  </a:lnTo>
                </a:path>
                <a:path w="45" h="21">
                  <a:moveTo>
                    <a:pt x="0" y="21"/>
                  </a:moveTo>
                  <a:lnTo>
                    <a:pt x="4" y="0"/>
                  </a:lnTo>
                  <a:lnTo>
                    <a:pt x="4" y="21"/>
                  </a:lnTo>
                  <a:lnTo>
                    <a:pt x="0" y="21"/>
                  </a:lnTo>
                </a:path>
                <a:path w="45" h="21">
                  <a:moveTo>
                    <a:pt x="40" y="0"/>
                  </a:moveTo>
                  <a:lnTo>
                    <a:pt x="40" y="21"/>
                  </a:lnTo>
                  <a:lnTo>
                    <a:pt x="45" y="0"/>
                  </a:lnTo>
                  <a:lnTo>
                    <a:pt x="40" y="0"/>
                  </a:lnTo>
                </a:path>
                <a:path w="45" h="21">
                  <a:moveTo>
                    <a:pt x="40" y="21"/>
                  </a:moveTo>
                  <a:lnTo>
                    <a:pt x="45" y="0"/>
                  </a:lnTo>
                  <a:lnTo>
                    <a:pt x="45" y="21"/>
                  </a:lnTo>
                  <a:lnTo>
                    <a:pt x="40" y="2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078" name="path 6078"/>
          <p:cNvSpPr/>
          <p:nvPr/>
        </p:nvSpPr>
        <p:spPr>
          <a:xfrm>
            <a:off x="8643366" y="4278122"/>
            <a:ext cx="27431" cy="53339"/>
          </a:xfrm>
          <a:custGeom>
            <a:avLst/>
            <a:gdLst/>
            <a:ahLst/>
            <a:cxnLst/>
            <a:rect l="0" t="0" r="0" b="0"/>
            <a:pathLst>
              <a:path w="43" h="83">
                <a:moveTo>
                  <a:pt x="37" y="1"/>
                </a:moveTo>
                <a:lnTo>
                  <a:pt x="39" y="3"/>
                </a:lnTo>
                <a:lnTo>
                  <a:pt x="39" y="15"/>
                </a:lnTo>
                <a:lnTo>
                  <a:pt x="39" y="13"/>
                </a:lnTo>
                <a:lnTo>
                  <a:pt x="34" y="13"/>
                </a:lnTo>
                <a:lnTo>
                  <a:pt x="34" y="10"/>
                </a:lnTo>
                <a:lnTo>
                  <a:pt x="32" y="10"/>
                </a:lnTo>
                <a:lnTo>
                  <a:pt x="32" y="13"/>
                </a:lnTo>
                <a:lnTo>
                  <a:pt x="32" y="20"/>
                </a:lnTo>
                <a:lnTo>
                  <a:pt x="34" y="20"/>
                </a:lnTo>
                <a:lnTo>
                  <a:pt x="34" y="27"/>
                </a:lnTo>
                <a:lnTo>
                  <a:pt x="37" y="27"/>
                </a:lnTo>
                <a:lnTo>
                  <a:pt x="37" y="29"/>
                </a:lnTo>
                <a:lnTo>
                  <a:pt x="39" y="32"/>
                </a:lnTo>
                <a:lnTo>
                  <a:pt x="42" y="32"/>
                </a:lnTo>
                <a:lnTo>
                  <a:pt x="42" y="34"/>
                </a:lnTo>
                <a:lnTo>
                  <a:pt x="42" y="44"/>
                </a:lnTo>
                <a:lnTo>
                  <a:pt x="39" y="44"/>
                </a:lnTo>
                <a:lnTo>
                  <a:pt x="39" y="46"/>
                </a:lnTo>
                <a:lnTo>
                  <a:pt x="37" y="46"/>
                </a:lnTo>
                <a:lnTo>
                  <a:pt x="37" y="49"/>
                </a:lnTo>
                <a:lnTo>
                  <a:pt x="34" y="49"/>
                </a:lnTo>
                <a:lnTo>
                  <a:pt x="32" y="51"/>
                </a:lnTo>
                <a:lnTo>
                  <a:pt x="32" y="53"/>
                </a:lnTo>
                <a:lnTo>
                  <a:pt x="34" y="53"/>
                </a:lnTo>
                <a:lnTo>
                  <a:pt x="37" y="53"/>
                </a:lnTo>
                <a:lnTo>
                  <a:pt x="37" y="56"/>
                </a:lnTo>
                <a:lnTo>
                  <a:pt x="37" y="61"/>
                </a:lnTo>
                <a:lnTo>
                  <a:pt x="34" y="63"/>
                </a:lnTo>
                <a:lnTo>
                  <a:pt x="34" y="65"/>
                </a:lnTo>
                <a:lnTo>
                  <a:pt x="32" y="68"/>
                </a:lnTo>
                <a:lnTo>
                  <a:pt x="32" y="70"/>
                </a:lnTo>
                <a:lnTo>
                  <a:pt x="30" y="70"/>
                </a:lnTo>
                <a:lnTo>
                  <a:pt x="30" y="73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0" y="77"/>
                </a:lnTo>
                <a:lnTo>
                  <a:pt x="20" y="75"/>
                </a:lnTo>
                <a:lnTo>
                  <a:pt x="20" y="65"/>
                </a:lnTo>
                <a:lnTo>
                  <a:pt x="17" y="65"/>
                </a:lnTo>
                <a:lnTo>
                  <a:pt x="15" y="65"/>
                </a:lnTo>
                <a:lnTo>
                  <a:pt x="15" y="63"/>
                </a:lnTo>
                <a:lnTo>
                  <a:pt x="13" y="65"/>
                </a:lnTo>
                <a:lnTo>
                  <a:pt x="10" y="65"/>
                </a:lnTo>
                <a:lnTo>
                  <a:pt x="10" y="68"/>
                </a:lnTo>
                <a:lnTo>
                  <a:pt x="8" y="68"/>
                </a:lnTo>
                <a:lnTo>
                  <a:pt x="8" y="70"/>
                </a:lnTo>
                <a:lnTo>
                  <a:pt x="3" y="70"/>
                </a:lnTo>
                <a:lnTo>
                  <a:pt x="3" y="73"/>
                </a:lnTo>
                <a:lnTo>
                  <a:pt x="1" y="73"/>
                </a:lnTo>
                <a:lnTo>
                  <a:pt x="1" y="75"/>
                </a:lnTo>
                <a:lnTo>
                  <a:pt x="1" y="80"/>
                </a:lnTo>
                <a:lnTo>
                  <a:pt x="3" y="80"/>
                </a:lnTo>
                <a:lnTo>
                  <a:pt x="5" y="80"/>
                </a:lnTo>
                <a:lnTo>
                  <a:pt x="5" y="77"/>
                </a:lnTo>
                <a:lnTo>
                  <a:pt x="10" y="77"/>
                </a:lnTo>
                <a:lnTo>
                  <a:pt x="10" y="75"/>
                </a:lnTo>
                <a:lnTo>
                  <a:pt x="13" y="77"/>
                </a:lnTo>
                <a:lnTo>
                  <a:pt x="15" y="77"/>
                </a:lnTo>
                <a:lnTo>
                  <a:pt x="15" y="80"/>
                </a:lnTo>
                <a:lnTo>
                  <a:pt x="17" y="80"/>
                </a:lnTo>
                <a:lnTo>
                  <a:pt x="17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80" name="path 6080"/>
          <p:cNvSpPr/>
          <p:nvPr/>
        </p:nvSpPr>
        <p:spPr>
          <a:xfrm>
            <a:off x="8600693" y="4241546"/>
            <a:ext cx="67056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3"/>
                </a:move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8" y="10"/>
                </a:lnTo>
                <a:lnTo>
                  <a:pt x="10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6" y="10"/>
                </a:lnTo>
                <a:lnTo>
                  <a:pt x="66" y="13"/>
                </a:lnTo>
                <a:lnTo>
                  <a:pt x="68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3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6" y="34"/>
                </a:lnTo>
                <a:lnTo>
                  <a:pt x="66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4"/>
                </a:lnTo>
                <a:lnTo>
                  <a:pt x="75" y="44"/>
                </a:lnTo>
                <a:lnTo>
                  <a:pt x="75" y="42"/>
                </a:lnTo>
                <a:lnTo>
                  <a:pt x="78" y="42"/>
                </a:lnTo>
                <a:lnTo>
                  <a:pt x="75" y="42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2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2" y="54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82" name="rect 6082"/>
          <p:cNvSpPr/>
          <p:nvPr/>
        </p:nvSpPr>
        <p:spPr>
          <a:xfrm>
            <a:off x="8628126" y="4244594"/>
            <a:ext cx="4571" cy="4572"/>
          </a:xfrm>
          <a:prstGeom prst="rect">
            <a:avLst/>
          </a:prstGeom>
          <a:solidFill>
            <a:srgbClr val="000000">
              <a:alpha val="81568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38" name="group 238"/>
          <p:cNvGrpSpPr/>
          <p:nvPr/>
        </p:nvGrpSpPr>
        <p:grpSpPr>
          <a:xfrm rot="21600000">
            <a:off x="8631936" y="4241546"/>
            <a:ext cx="242315" cy="67055"/>
            <a:chOff x="0" y="0"/>
            <a:chExt cx="242315" cy="67055"/>
          </a:xfrm>
        </p:grpSpPr>
        <p:sp>
          <p:nvSpPr>
            <p:cNvPr id="6084" name="path 6084"/>
            <p:cNvSpPr/>
            <p:nvPr/>
          </p:nvSpPr>
          <p:spPr>
            <a:xfrm>
              <a:off x="0" y="0"/>
              <a:ext cx="223265" cy="67055"/>
            </a:xfrm>
            <a:custGeom>
              <a:avLst/>
              <a:gdLst/>
              <a:ahLst/>
              <a:cxnLst/>
              <a:rect l="0" t="0" r="0" b="0"/>
              <a:pathLst>
                <a:path w="351" h="105">
                  <a:moveTo>
                    <a:pt x="2" y="5"/>
                  </a:moveTo>
                  <a:lnTo>
                    <a:pt x="0" y="5"/>
                  </a:lnTo>
                  <a:moveTo>
                    <a:pt x="2" y="5"/>
                  </a:moveTo>
                  <a:lnTo>
                    <a:pt x="0" y="5"/>
                  </a:lnTo>
                  <a:moveTo>
                    <a:pt x="311" y="75"/>
                  </a:moveTo>
                  <a:lnTo>
                    <a:pt x="321" y="94"/>
                  </a:lnTo>
                  <a:lnTo>
                    <a:pt x="314" y="70"/>
                  </a:lnTo>
                  <a:moveTo>
                    <a:pt x="314" y="65"/>
                  </a:moveTo>
                  <a:lnTo>
                    <a:pt x="316" y="73"/>
                  </a:lnTo>
                  <a:lnTo>
                    <a:pt x="323" y="77"/>
                  </a:lnTo>
                  <a:lnTo>
                    <a:pt x="333" y="73"/>
                  </a:lnTo>
                  <a:moveTo>
                    <a:pt x="304" y="82"/>
                  </a:moveTo>
                  <a:lnTo>
                    <a:pt x="321" y="94"/>
                  </a:lnTo>
                  <a:lnTo>
                    <a:pt x="304" y="77"/>
                  </a:lnTo>
                  <a:moveTo>
                    <a:pt x="309" y="75"/>
                  </a:moveTo>
                  <a:lnTo>
                    <a:pt x="321" y="94"/>
                  </a:lnTo>
                  <a:moveTo>
                    <a:pt x="295" y="75"/>
                  </a:moveTo>
                  <a:lnTo>
                    <a:pt x="304" y="77"/>
                  </a:lnTo>
                  <a:lnTo>
                    <a:pt x="311" y="73"/>
                  </a:lnTo>
                  <a:lnTo>
                    <a:pt x="314" y="65"/>
                  </a:lnTo>
                  <a:moveTo>
                    <a:pt x="249" y="39"/>
                  </a:moveTo>
                  <a:lnTo>
                    <a:pt x="249" y="37"/>
                  </a:lnTo>
                  <a:lnTo>
                    <a:pt x="251" y="37"/>
                  </a:lnTo>
                  <a:lnTo>
                    <a:pt x="254" y="37"/>
                  </a:lnTo>
                  <a:lnTo>
                    <a:pt x="254" y="39"/>
                  </a:lnTo>
                  <a:lnTo>
                    <a:pt x="256" y="39"/>
                  </a:lnTo>
                  <a:lnTo>
                    <a:pt x="256" y="42"/>
                  </a:lnTo>
                  <a:lnTo>
                    <a:pt x="256" y="49"/>
                  </a:lnTo>
                  <a:lnTo>
                    <a:pt x="259" y="49"/>
                  </a:lnTo>
                  <a:lnTo>
                    <a:pt x="259" y="51"/>
                  </a:lnTo>
                  <a:lnTo>
                    <a:pt x="261" y="51"/>
                  </a:lnTo>
                  <a:lnTo>
                    <a:pt x="261" y="49"/>
                  </a:lnTo>
                  <a:lnTo>
                    <a:pt x="263" y="49"/>
                  </a:lnTo>
                  <a:lnTo>
                    <a:pt x="263" y="46"/>
                  </a:lnTo>
                  <a:lnTo>
                    <a:pt x="266" y="46"/>
                  </a:lnTo>
                  <a:lnTo>
                    <a:pt x="268" y="46"/>
                  </a:lnTo>
                  <a:lnTo>
                    <a:pt x="268" y="44"/>
                  </a:lnTo>
                  <a:lnTo>
                    <a:pt x="273" y="44"/>
                  </a:lnTo>
                  <a:lnTo>
                    <a:pt x="273" y="42"/>
                  </a:lnTo>
                  <a:lnTo>
                    <a:pt x="273" y="39"/>
                  </a:lnTo>
                  <a:lnTo>
                    <a:pt x="275" y="39"/>
                  </a:lnTo>
                  <a:lnTo>
                    <a:pt x="275" y="34"/>
                  </a:lnTo>
                  <a:lnTo>
                    <a:pt x="273" y="34"/>
                  </a:lnTo>
                  <a:lnTo>
                    <a:pt x="271" y="34"/>
                  </a:lnTo>
                  <a:lnTo>
                    <a:pt x="268" y="37"/>
                  </a:lnTo>
                  <a:lnTo>
                    <a:pt x="266" y="37"/>
                  </a:lnTo>
                  <a:lnTo>
                    <a:pt x="266" y="39"/>
                  </a:lnTo>
                  <a:lnTo>
                    <a:pt x="263" y="39"/>
                  </a:lnTo>
                  <a:lnTo>
                    <a:pt x="263" y="37"/>
                  </a:lnTo>
                  <a:lnTo>
                    <a:pt x="261" y="37"/>
                  </a:lnTo>
                  <a:lnTo>
                    <a:pt x="259" y="34"/>
                  </a:lnTo>
                  <a:lnTo>
                    <a:pt x="259" y="32"/>
                  </a:lnTo>
                  <a:lnTo>
                    <a:pt x="256" y="32"/>
                  </a:lnTo>
                  <a:lnTo>
                    <a:pt x="256" y="27"/>
                  </a:lnTo>
                  <a:lnTo>
                    <a:pt x="259" y="27"/>
                  </a:lnTo>
                  <a:lnTo>
                    <a:pt x="259" y="25"/>
                  </a:lnTo>
                  <a:lnTo>
                    <a:pt x="261" y="22"/>
                  </a:lnTo>
                  <a:lnTo>
                    <a:pt x="263" y="22"/>
                  </a:lnTo>
                  <a:lnTo>
                    <a:pt x="263" y="20"/>
                  </a:lnTo>
                  <a:lnTo>
                    <a:pt x="266" y="20"/>
                  </a:lnTo>
                  <a:lnTo>
                    <a:pt x="266" y="17"/>
                  </a:lnTo>
                  <a:lnTo>
                    <a:pt x="268" y="17"/>
                  </a:lnTo>
                  <a:lnTo>
                    <a:pt x="271" y="15"/>
                  </a:lnTo>
                  <a:lnTo>
                    <a:pt x="273" y="15"/>
                  </a:lnTo>
                  <a:lnTo>
                    <a:pt x="273" y="13"/>
                  </a:lnTo>
                  <a:lnTo>
                    <a:pt x="278" y="13"/>
                  </a:lnTo>
                  <a:lnTo>
                    <a:pt x="280" y="10"/>
                  </a:lnTo>
                  <a:lnTo>
                    <a:pt x="285" y="10"/>
                  </a:lnTo>
                  <a:lnTo>
                    <a:pt x="285" y="8"/>
                  </a:lnTo>
                  <a:lnTo>
                    <a:pt x="287" y="8"/>
                  </a:lnTo>
                  <a:lnTo>
                    <a:pt x="287" y="5"/>
                  </a:lnTo>
                  <a:lnTo>
                    <a:pt x="292" y="5"/>
                  </a:lnTo>
                  <a:lnTo>
                    <a:pt x="295" y="3"/>
                  </a:lnTo>
                  <a:moveTo>
                    <a:pt x="266" y="37"/>
                  </a:moveTo>
                  <a:lnTo>
                    <a:pt x="271" y="44"/>
                  </a:lnTo>
                  <a:moveTo>
                    <a:pt x="268" y="37"/>
                  </a:moveTo>
                  <a:lnTo>
                    <a:pt x="273" y="42"/>
                  </a:lnTo>
                  <a:moveTo>
                    <a:pt x="261" y="37"/>
                  </a:moveTo>
                  <a:lnTo>
                    <a:pt x="268" y="46"/>
                  </a:lnTo>
                  <a:moveTo>
                    <a:pt x="256" y="32"/>
                  </a:moveTo>
                  <a:lnTo>
                    <a:pt x="266" y="46"/>
                  </a:lnTo>
                  <a:moveTo>
                    <a:pt x="249" y="37"/>
                  </a:moveTo>
                  <a:lnTo>
                    <a:pt x="259" y="51"/>
                  </a:lnTo>
                  <a:moveTo>
                    <a:pt x="251" y="37"/>
                  </a:moveTo>
                  <a:lnTo>
                    <a:pt x="261" y="51"/>
                  </a:lnTo>
                  <a:moveTo>
                    <a:pt x="254" y="34"/>
                  </a:moveTo>
                  <a:lnTo>
                    <a:pt x="263" y="49"/>
                  </a:lnTo>
                  <a:lnTo>
                    <a:pt x="254" y="34"/>
                  </a:lnTo>
                  <a:close/>
                  <a:moveTo>
                    <a:pt x="254" y="32"/>
                  </a:moveTo>
                  <a:lnTo>
                    <a:pt x="266" y="46"/>
                  </a:lnTo>
                  <a:moveTo>
                    <a:pt x="266" y="37"/>
                  </a:moveTo>
                  <a:lnTo>
                    <a:pt x="271" y="44"/>
                  </a:lnTo>
                  <a:moveTo>
                    <a:pt x="263" y="39"/>
                  </a:moveTo>
                  <a:lnTo>
                    <a:pt x="268" y="44"/>
                  </a:lnTo>
                  <a:moveTo>
                    <a:pt x="323" y="3"/>
                  </a:moveTo>
                  <a:lnTo>
                    <a:pt x="321" y="1"/>
                  </a:lnTo>
                  <a:lnTo>
                    <a:pt x="321" y="3"/>
                  </a:lnTo>
                  <a:lnTo>
                    <a:pt x="323" y="1"/>
                  </a:lnTo>
                  <a:moveTo>
                    <a:pt x="273" y="34"/>
                  </a:moveTo>
                  <a:lnTo>
                    <a:pt x="275" y="37"/>
                  </a:lnTo>
                  <a:moveTo>
                    <a:pt x="309" y="3"/>
                  </a:moveTo>
                  <a:lnTo>
                    <a:pt x="311" y="8"/>
                  </a:lnTo>
                  <a:moveTo>
                    <a:pt x="311" y="3"/>
                  </a:moveTo>
                  <a:lnTo>
                    <a:pt x="314" y="8"/>
                  </a:lnTo>
                  <a:moveTo>
                    <a:pt x="304" y="10"/>
                  </a:moveTo>
                  <a:lnTo>
                    <a:pt x="302" y="8"/>
                  </a:lnTo>
                  <a:lnTo>
                    <a:pt x="304" y="13"/>
                  </a:lnTo>
                  <a:moveTo>
                    <a:pt x="302" y="5"/>
                  </a:moveTo>
                  <a:lnTo>
                    <a:pt x="307" y="10"/>
                  </a:lnTo>
                  <a:moveTo>
                    <a:pt x="302" y="3"/>
                  </a:moveTo>
                  <a:lnTo>
                    <a:pt x="309" y="10"/>
                  </a:lnTo>
                  <a:lnTo>
                    <a:pt x="304" y="3"/>
                  </a:lnTo>
                  <a:moveTo>
                    <a:pt x="309" y="8"/>
                  </a:moveTo>
                  <a:lnTo>
                    <a:pt x="307" y="3"/>
                  </a:lnTo>
                  <a:lnTo>
                    <a:pt x="311" y="8"/>
                  </a:lnTo>
                  <a:moveTo>
                    <a:pt x="311" y="3"/>
                  </a:moveTo>
                  <a:lnTo>
                    <a:pt x="316" y="8"/>
                  </a:lnTo>
                  <a:moveTo>
                    <a:pt x="316" y="3"/>
                  </a:moveTo>
                  <a:lnTo>
                    <a:pt x="319" y="5"/>
                  </a:lnTo>
                  <a:moveTo>
                    <a:pt x="314" y="3"/>
                  </a:moveTo>
                  <a:lnTo>
                    <a:pt x="316" y="8"/>
                  </a:lnTo>
                  <a:moveTo>
                    <a:pt x="300" y="3"/>
                  </a:moveTo>
                  <a:lnTo>
                    <a:pt x="300" y="1"/>
                  </a:lnTo>
                  <a:moveTo>
                    <a:pt x="295" y="3"/>
                  </a:moveTo>
                  <a:lnTo>
                    <a:pt x="295" y="1"/>
                  </a:lnTo>
                  <a:moveTo>
                    <a:pt x="302" y="3"/>
                  </a:moveTo>
                  <a:lnTo>
                    <a:pt x="304" y="3"/>
                  </a:lnTo>
                  <a:moveTo>
                    <a:pt x="316" y="1"/>
                  </a:moveTo>
                  <a:lnTo>
                    <a:pt x="319" y="5"/>
                  </a:lnTo>
                  <a:moveTo>
                    <a:pt x="319" y="1"/>
                  </a:moveTo>
                  <a:lnTo>
                    <a:pt x="321" y="5"/>
                  </a:lnTo>
                  <a:moveTo>
                    <a:pt x="256" y="32"/>
                  </a:moveTo>
                  <a:lnTo>
                    <a:pt x="256" y="30"/>
                  </a:lnTo>
                  <a:moveTo>
                    <a:pt x="251" y="37"/>
                  </a:moveTo>
                  <a:lnTo>
                    <a:pt x="254" y="37"/>
                  </a:lnTo>
                  <a:moveTo>
                    <a:pt x="256" y="30"/>
                  </a:moveTo>
                  <a:lnTo>
                    <a:pt x="256" y="27"/>
                  </a:lnTo>
                  <a:moveTo>
                    <a:pt x="271" y="34"/>
                  </a:moveTo>
                  <a:lnTo>
                    <a:pt x="275" y="39"/>
                  </a:lnTo>
                  <a:lnTo>
                    <a:pt x="271" y="34"/>
                  </a:lnTo>
                  <a:close/>
                  <a:moveTo>
                    <a:pt x="268" y="37"/>
                  </a:moveTo>
                  <a:lnTo>
                    <a:pt x="273" y="42"/>
                  </a:lnTo>
                  <a:moveTo>
                    <a:pt x="249" y="37"/>
                  </a:moveTo>
                  <a:lnTo>
                    <a:pt x="251" y="37"/>
                  </a:lnTo>
                  <a:moveTo>
                    <a:pt x="300" y="94"/>
                  </a:moveTo>
                  <a:lnTo>
                    <a:pt x="304" y="85"/>
                  </a:lnTo>
                  <a:lnTo>
                    <a:pt x="297" y="77"/>
                  </a:lnTo>
                  <a:moveTo>
                    <a:pt x="235" y="102"/>
                  </a:moveTo>
                  <a:lnTo>
                    <a:pt x="235" y="99"/>
                  </a:lnTo>
                  <a:moveTo>
                    <a:pt x="235" y="99"/>
                  </a:moveTo>
                  <a:lnTo>
                    <a:pt x="237" y="102"/>
                  </a:lnTo>
                  <a:moveTo>
                    <a:pt x="235" y="97"/>
                  </a:moveTo>
                  <a:lnTo>
                    <a:pt x="240" y="102"/>
                  </a:lnTo>
                  <a:moveTo>
                    <a:pt x="235" y="94"/>
                  </a:moveTo>
                  <a:lnTo>
                    <a:pt x="242" y="104"/>
                  </a:lnTo>
                  <a:moveTo>
                    <a:pt x="232" y="82"/>
                  </a:moveTo>
                  <a:lnTo>
                    <a:pt x="232" y="80"/>
                  </a:lnTo>
                  <a:moveTo>
                    <a:pt x="232" y="80"/>
                  </a:moveTo>
                  <a:lnTo>
                    <a:pt x="240" y="90"/>
                  </a:lnTo>
                  <a:moveTo>
                    <a:pt x="237" y="82"/>
                  </a:moveTo>
                  <a:lnTo>
                    <a:pt x="232" y="82"/>
                  </a:lnTo>
                  <a:moveTo>
                    <a:pt x="237" y="65"/>
                  </a:moveTo>
                  <a:lnTo>
                    <a:pt x="240" y="65"/>
                  </a:lnTo>
                  <a:moveTo>
                    <a:pt x="235" y="82"/>
                  </a:moveTo>
                  <a:lnTo>
                    <a:pt x="240" y="92"/>
                  </a:lnTo>
                  <a:moveTo>
                    <a:pt x="242" y="61"/>
                  </a:moveTo>
                  <a:lnTo>
                    <a:pt x="242" y="63"/>
                  </a:lnTo>
                  <a:lnTo>
                    <a:pt x="240" y="61"/>
                  </a:lnTo>
                  <a:moveTo>
                    <a:pt x="256" y="42"/>
                  </a:moveTo>
                  <a:lnTo>
                    <a:pt x="263" y="49"/>
                  </a:lnTo>
                  <a:moveTo>
                    <a:pt x="237" y="63"/>
                  </a:moveTo>
                  <a:lnTo>
                    <a:pt x="240" y="65"/>
                  </a:lnTo>
                  <a:moveTo>
                    <a:pt x="237" y="61"/>
                  </a:moveTo>
                  <a:lnTo>
                    <a:pt x="242" y="65"/>
                  </a:lnTo>
                  <a:moveTo>
                    <a:pt x="235" y="92"/>
                  </a:moveTo>
                  <a:lnTo>
                    <a:pt x="242" y="102"/>
                  </a:lnTo>
                  <a:moveTo>
                    <a:pt x="235" y="87"/>
                  </a:moveTo>
                  <a:lnTo>
                    <a:pt x="244" y="102"/>
                  </a:lnTo>
                  <a:moveTo>
                    <a:pt x="235" y="85"/>
                  </a:moveTo>
                  <a:lnTo>
                    <a:pt x="244" y="99"/>
                  </a:lnTo>
                  <a:moveTo>
                    <a:pt x="333" y="3"/>
                  </a:moveTo>
                  <a:lnTo>
                    <a:pt x="331" y="1"/>
                  </a:lnTo>
                  <a:moveTo>
                    <a:pt x="347" y="5"/>
                  </a:moveTo>
                  <a:lnTo>
                    <a:pt x="350" y="5"/>
                  </a:lnTo>
                  <a:lnTo>
                    <a:pt x="350" y="8"/>
                  </a:lnTo>
                  <a:moveTo>
                    <a:pt x="343" y="8"/>
                  </a:moveTo>
                  <a:lnTo>
                    <a:pt x="343" y="10"/>
                  </a:lnTo>
                  <a:lnTo>
                    <a:pt x="340" y="10"/>
                  </a:lnTo>
                  <a:lnTo>
                    <a:pt x="338" y="8"/>
                  </a:lnTo>
                  <a:lnTo>
                    <a:pt x="338" y="5"/>
                  </a:lnTo>
                  <a:moveTo>
                    <a:pt x="343" y="8"/>
                  </a:moveTo>
                  <a:lnTo>
                    <a:pt x="343" y="5"/>
                  </a:lnTo>
                  <a:moveTo>
                    <a:pt x="338" y="5"/>
                  </a:moveTo>
                  <a:lnTo>
                    <a:pt x="340" y="10"/>
                  </a:lnTo>
                  <a:moveTo>
                    <a:pt x="345" y="5"/>
                  </a:moveTo>
                  <a:lnTo>
                    <a:pt x="343" y="8"/>
                  </a:lnTo>
                  <a:moveTo>
                    <a:pt x="338" y="5"/>
                  </a:moveTo>
                  <a:lnTo>
                    <a:pt x="338" y="3"/>
                  </a:lnTo>
                  <a:lnTo>
                    <a:pt x="335" y="3"/>
                  </a:lnTo>
                  <a:lnTo>
                    <a:pt x="333" y="3"/>
                  </a:lnTo>
                  <a:moveTo>
                    <a:pt x="335" y="3"/>
                  </a:moveTo>
                  <a:lnTo>
                    <a:pt x="335" y="1"/>
                  </a:lnTo>
                  <a:moveTo>
                    <a:pt x="345" y="5"/>
                  </a:moveTo>
                  <a:lnTo>
                    <a:pt x="343" y="5"/>
                  </a:lnTo>
                  <a:moveTo>
                    <a:pt x="347" y="5"/>
                  </a:moveTo>
                  <a:lnTo>
                    <a:pt x="345" y="5"/>
                  </a:lnTo>
                  <a:lnTo>
                    <a:pt x="350" y="5"/>
                  </a:lnTo>
                  <a:moveTo>
                    <a:pt x="345" y="5"/>
                  </a:moveTo>
                  <a:lnTo>
                    <a:pt x="345" y="3"/>
                  </a:lnTo>
                  <a:moveTo>
                    <a:pt x="343" y="8"/>
                  </a:moveTo>
                  <a:lnTo>
                    <a:pt x="343" y="5"/>
                  </a:lnTo>
                  <a:moveTo>
                    <a:pt x="338" y="5"/>
                  </a:moveTo>
                  <a:lnTo>
                    <a:pt x="338" y="3"/>
                  </a:lnTo>
                  <a:moveTo>
                    <a:pt x="338" y="3"/>
                  </a:moveTo>
                  <a:lnTo>
                    <a:pt x="343" y="10"/>
                  </a:lnTo>
                  <a:moveTo>
                    <a:pt x="340" y="5"/>
                  </a:moveTo>
                  <a:lnTo>
                    <a:pt x="343" y="8"/>
                  </a:lnTo>
                  <a:moveTo>
                    <a:pt x="340" y="3"/>
                  </a:moveTo>
                  <a:lnTo>
                    <a:pt x="343" y="10"/>
                  </a:lnTo>
                  <a:moveTo>
                    <a:pt x="333" y="87"/>
                  </a:moveTo>
                  <a:lnTo>
                    <a:pt x="321" y="94"/>
                  </a:lnTo>
                  <a:lnTo>
                    <a:pt x="335" y="92"/>
                  </a:lnTo>
                  <a:moveTo>
                    <a:pt x="319" y="94"/>
                  </a:moveTo>
                  <a:lnTo>
                    <a:pt x="321" y="94"/>
                  </a:lnTo>
                  <a:lnTo>
                    <a:pt x="331" y="80"/>
                  </a:lnTo>
                  <a:moveTo>
                    <a:pt x="323" y="77"/>
                  </a:moveTo>
                  <a:lnTo>
                    <a:pt x="321" y="94"/>
                  </a:lnTo>
                  <a:lnTo>
                    <a:pt x="326" y="77"/>
                  </a:lnTo>
                  <a:moveTo>
                    <a:pt x="331" y="82"/>
                  </a:moveTo>
                  <a:lnTo>
                    <a:pt x="321" y="94"/>
                  </a:lnTo>
                  <a:lnTo>
                    <a:pt x="323" y="77"/>
                  </a:lnTo>
                  <a:moveTo>
                    <a:pt x="331" y="75"/>
                  </a:moveTo>
                  <a:lnTo>
                    <a:pt x="321" y="94"/>
                  </a:lnTo>
                  <a:moveTo>
                    <a:pt x="333" y="70"/>
                  </a:moveTo>
                  <a:lnTo>
                    <a:pt x="331" y="85"/>
                  </a:lnTo>
                  <a:lnTo>
                    <a:pt x="340" y="9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086" name="path 6086"/>
            <p:cNvSpPr/>
            <p:nvPr/>
          </p:nvSpPr>
          <p:spPr>
            <a:xfrm>
              <a:off x="16763" y="11429"/>
              <a:ext cx="225552" cy="13715"/>
            </a:xfrm>
            <a:custGeom>
              <a:avLst/>
              <a:gdLst/>
              <a:ahLst/>
              <a:cxnLst/>
              <a:rect l="0" t="0" r="0" b="0"/>
              <a:pathLst>
                <a:path w="355" h="21">
                  <a:moveTo>
                    <a:pt x="0" y="0"/>
                  </a:moveTo>
                  <a:lnTo>
                    <a:pt x="0" y="21"/>
                  </a:lnTo>
                  <a:lnTo>
                    <a:pt x="7" y="0"/>
                  </a:lnTo>
                  <a:lnTo>
                    <a:pt x="0" y="0"/>
                  </a:lnTo>
                </a:path>
                <a:path w="355" h="21">
                  <a:moveTo>
                    <a:pt x="0" y="21"/>
                  </a:moveTo>
                  <a:lnTo>
                    <a:pt x="7" y="0"/>
                  </a:lnTo>
                  <a:lnTo>
                    <a:pt x="7" y="21"/>
                  </a:lnTo>
                  <a:lnTo>
                    <a:pt x="0" y="21"/>
                  </a:lnTo>
                </a:path>
                <a:path w="355" h="21">
                  <a:moveTo>
                    <a:pt x="40" y="0"/>
                  </a:moveTo>
                  <a:lnTo>
                    <a:pt x="40" y="21"/>
                  </a:lnTo>
                  <a:lnTo>
                    <a:pt x="45" y="0"/>
                  </a:lnTo>
                  <a:lnTo>
                    <a:pt x="40" y="0"/>
                  </a:lnTo>
                </a:path>
                <a:path w="355" h="21">
                  <a:moveTo>
                    <a:pt x="40" y="21"/>
                  </a:moveTo>
                  <a:lnTo>
                    <a:pt x="45" y="0"/>
                  </a:lnTo>
                  <a:lnTo>
                    <a:pt x="45" y="21"/>
                  </a:lnTo>
                  <a:lnTo>
                    <a:pt x="40" y="21"/>
                  </a:lnTo>
                </a:path>
                <a:path w="355" h="21">
                  <a:moveTo>
                    <a:pt x="81" y="0"/>
                  </a:moveTo>
                  <a:lnTo>
                    <a:pt x="81" y="21"/>
                  </a:lnTo>
                  <a:lnTo>
                    <a:pt x="355" y="0"/>
                  </a:lnTo>
                  <a:lnTo>
                    <a:pt x="81" y="0"/>
                  </a:lnTo>
                </a:path>
                <a:path w="355" h="21">
                  <a:moveTo>
                    <a:pt x="81" y="21"/>
                  </a:moveTo>
                  <a:lnTo>
                    <a:pt x="355" y="0"/>
                  </a:lnTo>
                  <a:lnTo>
                    <a:pt x="355" y="21"/>
                  </a:lnTo>
                  <a:lnTo>
                    <a:pt x="81" y="2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40" name="group 240"/>
          <p:cNvGrpSpPr/>
          <p:nvPr/>
        </p:nvGrpSpPr>
        <p:grpSpPr>
          <a:xfrm rot="21600000">
            <a:off x="9194291" y="4241546"/>
            <a:ext cx="173736" cy="38100"/>
            <a:chOff x="0" y="0"/>
            <a:chExt cx="173736" cy="38100"/>
          </a:xfrm>
        </p:grpSpPr>
        <p:sp>
          <p:nvSpPr>
            <p:cNvPr id="6088" name="path 6088"/>
            <p:cNvSpPr/>
            <p:nvPr/>
          </p:nvSpPr>
          <p:spPr>
            <a:xfrm>
              <a:off x="31243" y="0"/>
              <a:ext cx="97535" cy="38100"/>
            </a:xfrm>
            <a:custGeom>
              <a:avLst/>
              <a:gdLst/>
              <a:ahLst/>
              <a:cxnLst/>
              <a:rect l="0" t="0" r="0" b="0"/>
              <a:pathLst>
                <a:path w="153" h="60">
                  <a:moveTo>
                    <a:pt x="46" y="3"/>
                  </a:moveTo>
                  <a:lnTo>
                    <a:pt x="56" y="3"/>
                  </a:lnTo>
                  <a:lnTo>
                    <a:pt x="56" y="5"/>
                  </a:lnTo>
                  <a:lnTo>
                    <a:pt x="53" y="5"/>
                  </a:lnTo>
                  <a:lnTo>
                    <a:pt x="53" y="8"/>
                  </a:lnTo>
                  <a:lnTo>
                    <a:pt x="53" y="10"/>
                  </a:lnTo>
                  <a:lnTo>
                    <a:pt x="56" y="10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58" y="10"/>
                  </a:lnTo>
                  <a:lnTo>
                    <a:pt x="61" y="10"/>
                  </a:lnTo>
                  <a:lnTo>
                    <a:pt x="61" y="8"/>
                  </a:lnTo>
                  <a:lnTo>
                    <a:pt x="63" y="8"/>
                  </a:lnTo>
                  <a:lnTo>
                    <a:pt x="70" y="8"/>
                  </a:lnTo>
                  <a:lnTo>
                    <a:pt x="70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3" y="1"/>
                  </a:lnTo>
                  <a:lnTo>
                    <a:pt x="75" y="1"/>
                  </a:lnTo>
                  <a:lnTo>
                    <a:pt x="82" y="1"/>
                  </a:lnTo>
                  <a:lnTo>
                    <a:pt x="101" y="8"/>
                  </a:lnTo>
                  <a:lnTo>
                    <a:pt x="106" y="8"/>
                  </a:lnTo>
                  <a:lnTo>
                    <a:pt x="109" y="10"/>
                  </a:lnTo>
                  <a:lnTo>
                    <a:pt x="111" y="10"/>
                  </a:lnTo>
                  <a:lnTo>
                    <a:pt x="111" y="13"/>
                  </a:lnTo>
                  <a:lnTo>
                    <a:pt x="116" y="13"/>
                  </a:lnTo>
                  <a:lnTo>
                    <a:pt x="116" y="15"/>
                  </a:lnTo>
                  <a:lnTo>
                    <a:pt x="118" y="15"/>
                  </a:lnTo>
                  <a:lnTo>
                    <a:pt x="118" y="17"/>
                  </a:lnTo>
                  <a:lnTo>
                    <a:pt x="121" y="17"/>
                  </a:lnTo>
                  <a:lnTo>
                    <a:pt x="121" y="20"/>
                  </a:lnTo>
                  <a:lnTo>
                    <a:pt x="118" y="20"/>
                  </a:lnTo>
                  <a:lnTo>
                    <a:pt x="118" y="22"/>
                  </a:lnTo>
                  <a:lnTo>
                    <a:pt x="109" y="22"/>
                  </a:lnTo>
                  <a:lnTo>
                    <a:pt x="109" y="25"/>
                  </a:lnTo>
                  <a:lnTo>
                    <a:pt x="106" y="25"/>
                  </a:lnTo>
                  <a:lnTo>
                    <a:pt x="106" y="27"/>
                  </a:lnTo>
                  <a:lnTo>
                    <a:pt x="106" y="32"/>
                  </a:lnTo>
                  <a:lnTo>
                    <a:pt x="109" y="32"/>
                  </a:lnTo>
                  <a:lnTo>
                    <a:pt x="111" y="34"/>
                  </a:lnTo>
                  <a:lnTo>
                    <a:pt x="111" y="37"/>
                  </a:lnTo>
                  <a:lnTo>
                    <a:pt x="113" y="39"/>
                  </a:lnTo>
                  <a:lnTo>
                    <a:pt x="113" y="42"/>
                  </a:lnTo>
                  <a:lnTo>
                    <a:pt x="116" y="42"/>
                  </a:lnTo>
                  <a:lnTo>
                    <a:pt x="118" y="42"/>
                  </a:lnTo>
                  <a:lnTo>
                    <a:pt x="118" y="44"/>
                  </a:lnTo>
                  <a:lnTo>
                    <a:pt x="121" y="44"/>
                  </a:lnTo>
                  <a:lnTo>
                    <a:pt x="121" y="42"/>
                  </a:lnTo>
                  <a:lnTo>
                    <a:pt x="123" y="42"/>
                  </a:lnTo>
                  <a:lnTo>
                    <a:pt x="123" y="39"/>
                  </a:lnTo>
                  <a:lnTo>
                    <a:pt x="121" y="39"/>
                  </a:lnTo>
                  <a:lnTo>
                    <a:pt x="121" y="37"/>
                  </a:lnTo>
                  <a:lnTo>
                    <a:pt x="121" y="34"/>
                  </a:lnTo>
                  <a:lnTo>
                    <a:pt x="118" y="34"/>
                  </a:lnTo>
                  <a:lnTo>
                    <a:pt x="118" y="30"/>
                  </a:lnTo>
                  <a:lnTo>
                    <a:pt x="121" y="30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30" y="25"/>
                  </a:lnTo>
                  <a:lnTo>
                    <a:pt x="130" y="27"/>
                  </a:lnTo>
                  <a:lnTo>
                    <a:pt x="133" y="27"/>
                  </a:lnTo>
                  <a:lnTo>
                    <a:pt x="133" y="30"/>
                  </a:lnTo>
                  <a:lnTo>
                    <a:pt x="135" y="30"/>
                  </a:lnTo>
                  <a:lnTo>
                    <a:pt x="135" y="32"/>
                  </a:lnTo>
                  <a:lnTo>
                    <a:pt x="137" y="32"/>
                  </a:lnTo>
                  <a:lnTo>
                    <a:pt x="137" y="34"/>
                  </a:lnTo>
                  <a:lnTo>
                    <a:pt x="140" y="37"/>
                  </a:lnTo>
                  <a:lnTo>
                    <a:pt x="140" y="39"/>
                  </a:lnTo>
                  <a:lnTo>
                    <a:pt x="142" y="39"/>
                  </a:lnTo>
                  <a:lnTo>
                    <a:pt x="142" y="42"/>
                  </a:lnTo>
                  <a:lnTo>
                    <a:pt x="145" y="44"/>
                  </a:lnTo>
                  <a:lnTo>
                    <a:pt x="145" y="51"/>
                  </a:lnTo>
                  <a:lnTo>
                    <a:pt x="147" y="51"/>
                  </a:lnTo>
                  <a:lnTo>
                    <a:pt x="147" y="54"/>
                  </a:lnTo>
                  <a:lnTo>
                    <a:pt x="150" y="54"/>
                  </a:lnTo>
                  <a:lnTo>
                    <a:pt x="150" y="56"/>
                  </a:lnTo>
                  <a:lnTo>
                    <a:pt x="152" y="58"/>
                  </a:lnTo>
                  <a:moveTo>
                    <a:pt x="1" y="39"/>
                  </a:moveTo>
                  <a:lnTo>
                    <a:pt x="1" y="37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8" y="39"/>
                  </a:lnTo>
                  <a:lnTo>
                    <a:pt x="8" y="49"/>
                  </a:lnTo>
                  <a:lnTo>
                    <a:pt x="10" y="49"/>
                  </a:lnTo>
                  <a:lnTo>
                    <a:pt x="13" y="51"/>
                  </a:lnTo>
                  <a:lnTo>
                    <a:pt x="15" y="49"/>
                  </a:lnTo>
                  <a:lnTo>
                    <a:pt x="17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5" y="44"/>
                  </a:lnTo>
                  <a:lnTo>
                    <a:pt x="25" y="42"/>
                  </a:lnTo>
                  <a:lnTo>
                    <a:pt x="27" y="39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7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5" y="39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46" y="5"/>
                  </a:lnTo>
                  <a:lnTo>
                    <a:pt x="46" y="3"/>
                  </a:lnTo>
                  <a:moveTo>
                    <a:pt x="75" y="3"/>
                  </a:moveTo>
                  <a:lnTo>
                    <a:pt x="73" y="1"/>
                  </a:lnTo>
                  <a:lnTo>
                    <a:pt x="73" y="3"/>
                  </a:lnTo>
                  <a:lnTo>
                    <a:pt x="75" y="1"/>
                  </a:lnTo>
                  <a:moveTo>
                    <a:pt x="25" y="34"/>
                  </a:moveTo>
                  <a:lnTo>
                    <a:pt x="27" y="37"/>
                  </a:lnTo>
                  <a:moveTo>
                    <a:pt x="61" y="3"/>
                  </a:moveTo>
                  <a:lnTo>
                    <a:pt x="65" y="8"/>
                  </a:lnTo>
                  <a:lnTo>
                    <a:pt x="63" y="3"/>
                  </a:lnTo>
                  <a:moveTo>
                    <a:pt x="56" y="10"/>
                  </a:moveTo>
                  <a:lnTo>
                    <a:pt x="53" y="8"/>
                  </a:lnTo>
                  <a:lnTo>
                    <a:pt x="58" y="13"/>
                  </a:lnTo>
                  <a:moveTo>
                    <a:pt x="56" y="5"/>
                  </a:moveTo>
                  <a:lnTo>
                    <a:pt x="58" y="10"/>
                  </a:lnTo>
                  <a:moveTo>
                    <a:pt x="53" y="3"/>
                  </a:moveTo>
                  <a:lnTo>
                    <a:pt x="61" y="10"/>
                  </a:lnTo>
                  <a:lnTo>
                    <a:pt x="56" y="3"/>
                  </a:lnTo>
                  <a:moveTo>
                    <a:pt x="58" y="3"/>
                  </a:moveTo>
                  <a:lnTo>
                    <a:pt x="63" y="8"/>
                  </a:lnTo>
                  <a:lnTo>
                    <a:pt x="58" y="3"/>
                  </a:lnTo>
                  <a:close/>
                  <a:moveTo>
                    <a:pt x="63" y="3"/>
                  </a:moveTo>
                  <a:lnTo>
                    <a:pt x="68" y="8"/>
                  </a:lnTo>
                  <a:moveTo>
                    <a:pt x="68" y="3"/>
                  </a:moveTo>
                  <a:lnTo>
                    <a:pt x="70" y="5"/>
                  </a:lnTo>
                  <a:moveTo>
                    <a:pt x="65" y="3"/>
                  </a:moveTo>
                  <a:lnTo>
                    <a:pt x="70" y="8"/>
                  </a:lnTo>
                  <a:moveTo>
                    <a:pt x="51" y="3"/>
                  </a:moveTo>
                  <a:lnTo>
                    <a:pt x="51" y="1"/>
                  </a:lnTo>
                  <a:moveTo>
                    <a:pt x="46" y="3"/>
                  </a:moveTo>
                  <a:lnTo>
                    <a:pt x="46" y="1"/>
                  </a:lnTo>
                  <a:moveTo>
                    <a:pt x="53" y="3"/>
                  </a:moveTo>
                  <a:lnTo>
                    <a:pt x="56" y="3"/>
                  </a:lnTo>
                  <a:moveTo>
                    <a:pt x="68" y="1"/>
                  </a:moveTo>
                  <a:lnTo>
                    <a:pt x="73" y="5"/>
                  </a:lnTo>
                  <a:lnTo>
                    <a:pt x="70" y="1"/>
                  </a:lnTo>
                  <a:moveTo>
                    <a:pt x="22" y="34"/>
                  </a:moveTo>
                  <a:lnTo>
                    <a:pt x="27" y="39"/>
                  </a:lnTo>
                  <a:lnTo>
                    <a:pt x="25" y="34"/>
                  </a:lnTo>
                  <a:moveTo>
                    <a:pt x="85" y="3"/>
                  </a:moveTo>
                  <a:lnTo>
                    <a:pt x="82" y="1"/>
                  </a:lnTo>
                  <a:moveTo>
                    <a:pt x="99" y="5"/>
                  </a:moveTo>
                  <a:lnTo>
                    <a:pt x="101" y="5"/>
                  </a:lnTo>
                  <a:lnTo>
                    <a:pt x="101" y="8"/>
                  </a:lnTo>
                  <a:moveTo>
                    <a:pt x="97" y="8"/>
                  </a:moveTo>
                  <a:lnTo>
                    <a:pt x="97" y="10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8"/>
                  </a:lnTo>
                  <a:lnTo>
                    <a:pt x="90" y="8"/>
                  </a:lnTo>
                  <a:lnTo>
                    <a:pt x="90" y="5"/>
                  </a:lnTo>
                  <a:moveTo>
                    <a:pt x="97" y="8"/>
                  </a:moveTo>
                  <a:lnTo>
                    <a:pt x="97" y="5"/>
                  </a:lnTo>
                  <a:moveTo>
                    <a:pt x="90" y="5"/>
                  </a:moveTo>
                  <a:lnTo>
                    <a:pt x="92" y="10"/>
                  </a:lnTo>
                  <a:moveTo>
                    <a:pt x="97" y="5"/>
                  </a:moveTo>
                  <a:lnTo>
                    <a:pt x="97" y="8"/>
                  </a:lnTo>
                  <a:moveTo>
                    <a:pt x="90" y="5"/>
                  </a:moveTo>
                  <a:lnTo>
                    <a:pt x="90" y="3"/>
                  </a:lnTo>
                  <a:lnTo>
                    <a:pt x="87" y="3"/>
                  </a:lnTo>
                  <a:lnTo>
                    <a:pt x="85" y="3"/>
                  </a:lnTo>
                  <a:moveTo>
                    <a:pt x="87" y="3"/>
                  </a:moveTo>
                  <a:lnTo>
                    <a:pt x="87" y="1"/>
                  </a:lnTo>
                  <a:moveTo>
                    <a:pt x="99" y="5"/>
                  </a:moveTo>
                  <a:lnTo>
                    <a:pt x="99" y="3"/>
                  </a:lnTo>
                  <a:moveTo>
                    <a:pt x="97" y="5"/>
                  </a:moveTo>
                  <a:lnTo>
                    <a:pt x="97" y="3"/>
                  </a:lnTo>
                  <a:moveTo>
                    <a:pt x="99" y="5"/>
                  </a:moveTo>
                  <a:lnTo>
                    <a:pt x="99" y="3"/>
                  </a:lnTo>
                  <a:moveTo>
                    <a:pt x="101" y="5"/>
                  </a:moveTo>
                  <a:lnTo>
                    <a:pt x="97" y="5"/>
                  </a:lnTo>
                  <a:moveTo>
                    <a:pt x="97" y="8"/>
                  </a:moveTo>
                  <a:lnTo>
                    <a:pt x="97" y="5"/>
                  </a:lnTo>
                  <a:moveTo>
                    <a:pt x="90" y="5"/>
                  </a:moveTo>
                  <a:lnTo>
                    <a:pt x="90" y="3"/>
                  </a:lnTo>
                  <a:moveTo>
                    <a:pt x="90" y="3"/>
                  </a:moveTo>
                  <a:lnTo>
                    <a:pt x="94" y="10"/>
                  </a:lnTo>
                  <a:moveTo>
                    <a:pt x="94" y="5"/>
                  </a:moveTo>
                  <a:lnTo>
                    <a:pt x="97" y="8"/>
                  </a:lnTo>
                  <a:moveTo>
                    <a:pt x="92" y="3"/>
                  </a:moveTo>
                  <a:lnTo>
                    <a:pt x="97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090" name="path 6090"/>
            <p:cNvSpPr/>
            <p:nvPr/>
          </p:nvSpPr>
          <p:spPr>
            <a:xfrm>
              <a:off x="0" y="11429"/>
              <a:ext cx="173736" cy="13715"/>
            </a:xfrm>
            <a:custGeom>
              <a:avLst/>
              <a:gdLst/>
              <a:ahLst/>
              <a:cxnLst/>
              <a:rect l="0" t="0" r="0" b="0"/>
              <a:pathLst>
                <a:path w="273" h="21">
                  <a:moveTo>
                    <a:pt x="0" y="0"/>
                  </a:moveTo>
                  <a:lnTo>
                    <a:pt x="0" y="21"/>
                  </a:lnTo>
                  <a:lnTo>
                    <a:pt x="273" y="0"/>
                  </a:lnTo>
                  <a:lnTo>
                    <a:pt x="0" y="0"/>
                  </a:lnTo>
                </a:path>
                <a:path w="273" h="21">
                  <a:moveTo>
                    <a:pt x="0" y="21"/>
                  </a:moveTo>
                  <a:lnTo>
                    <a:pt x="273" y="0"/>
                  </a:lnTo>
                  <a:lnTo>
                    <a:pt x="273" y="21"/>
                  </a:lnTo>
                  <a:lnTo>
                    <a:pt x="0" y="2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092" name="path 6092"/>
          <p:cNvSpPr/>
          <p:nvPr/>
        </p:nvSpPr>
        <p:spPr>
          <a:xfrm>
            <a:off x="10127742" y="4241546"/>
            <a:ext cx="67055" cy="68579"/>
          </a:xfrm>
          <a:custGeom>
            <a:avLst/>
            <a:gdLst/>
            <a:ahLst/>
            <a:cxnLst/>
            <a:rect l="0" t="0" r="0" b="0"/>
            <a:pathLst>
              <a:path w="105" h="107">
                <a:moveTo>
                  <a:pt x="15" y="75"/>
                </a:moveTo>
                <a:lnTo>
                  <a:pt x="27" y="94"/>
                </a:lnTo>
                <a:lnTo>
                  <a:pt x="17" y="70"/>
                </a:lnTo>
                <a:moveTo>
                  <a:pt x="20" y="65"/>
                </a:moveTo>
                <a:lnTo>
                  <a:pt x="22" y="73"/>
                </a:lnTo>
                <a:lnTo>
                  <a:pt x="29" y="77"/>
                </a:lnTo>
                <a:lnTo>
                  <a:pt x="39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3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7" y="73"/>
                </a:lnTo>
                <a:lnTo>
                  <a:pt x="20" y="65"/>
                </a:lnTo>
                <a:moveTo>
                  <a:pt x="27" y="106"/>
                </a:moveTo>
                <a:lnTo>
                  <a:pt x="25" y="97"/>
                </a:lnTo>
                <a:lnTo>
                  <a:pt x="15" y="92"/>
                </a:lnTo>
                <a:lnTo>
                  <a:pt x="5" y="97"/>
                </a:lnTo>
                <a:moveTo>
                  <a:pt x="1" y="3"/>
                </a:move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2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29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5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7"/>
                </a:lnTo>
                <a:lnTo>
                  <a:pt x="65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5" y="44"/>
                </a:lnTo>
                <a:lnTo>
                  <a:pt x="75" y="42"/>
                </a:lnTo>
                <a:lnTo>
                  <a:pt x="75" y="37"/>
                </a:lnTo>
                <a:lnTo>
                  <a:pt x="73" y="37"/>
                </a:lnTo>
                <a:lnTo>
                  <a:pt x="73" y="34"/>
                </a:lnTo>
                <a:lnTo>
                  <a:pt x="70" y="32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7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89" y="32"/>
                </a:lnTo>
                <a:lnTo>
                  <a:pt x="89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7" y="42"/>
                </a:lnTo>
                <a:lnTo>
                  <a:pt x="97" y="49"/>
                </a:lnTo>
                <a:lnTo>
                  <a:pt x="99" y="49"/>
                </a:lnTo>
                <a:lnTo>
                  <a:pt x="99" y="54"/>
                </a:lnTo>
                <a:lnTo>
                  <a:pt x="101" y="54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42" name="group 242"/>
          <p:cNvGrpSpPr/>
          <p:nvPr/>
        </p:nvGrpSpPr>
        <p:grpSpPr>
          <a:xfrm rot="21600000">
            <a:off x="10067542" y="4322317"/>
            <a:ext cx="2951226" cy="68474"/>
            <a:chOff x="0" y="0"/>
            <a:chExt cx="2951226" cy="68474"/>
          </a:xfrm>
        </p:grpSpPr>
        <p:sp>
          <p:nvSpPr>
            <p:cNvPr id="6094" name="path 6094"/>
            <p:cNvSpPr/>
            <p:nvPr/>
          </p:nvSpPr>
          <p:spPr>
            <a:xfrm>
              <a:off x="0" y="10667"/>
              <a:ext cx="2950465" cy="6096"/>
            </a:xfrm>
            <a:custGeom>
              <a:avLst/>
              <a:gdLst/>
              <a:ahLst/>
              <a:cxnLst/>
              <a:rect l="0" t="0" r="0" b="0"/>
              <a:pathLst>
                <a:path w="4646" h="9">
                  <a:moveTo>
                    <a:pt x="4646" y="8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096" name="path 6096"/>
            <p:cNvSpPr/>
            <p:nvPr/>
          </p:nvSpPr>
          <p:spPr>
            <a:xfrm>
              <a:off x="255271" y="0"/>
              <a:ext cx="2695955" cy="68474"/>
            </a:xfrm>
            <a:custGeom>
              <a:avLst/>
              <a:gdLst/>
              <a:ahLst/>
              <a:cxnLst/>
              <a:rect l="0" t="0" r="0" b="0"/>
              <a:pathLst>
                <a:path w="4245" h="107">
                  <a:moveTo>
                    <a:pt x="3457" y="106"/>
                  </a:moveTo>
                  <a:lnTo>
                    <a:pt x="3334" y="8"/>
                  </a:lnTo>
                  <a:moveTo>
                    <a:pt x="3377" y="44"/>
                  </a:moveTo>
                  <a:lnTo>
                    <a:pt x="3272" y="106"/>
                  </a:lnTo>
                  <a:moveTo>
                    <a:pt x="121" y="13"/>
                  </a:moveTo>
                  <a:lnTo>
                    <a:pt x="121" y="20"/>
                  </a:lnTo>
                  <a:lnTo>
                    <a:pt x="118" y="20"/>
                  </a:lnTo>
                  <a:lnTo>
                    <a:pt x="118" y="22"/>
                  </a:lnTo>
                  <a:lnTo>
                    <a:pt x="116" y="22"/>
                  </a:lnTo>
                  <a:lnTo>
                    <a:pt x="116" y="25"/>
                  </a:lnTo>
                  <a:lnTo>
                    <a:pt x="114" y="25"/>
                  </a:lnTo>
                  <a:lnTo>
                    <a:pt x="111" y="25"/>
                  </a:lnTo>
                  <a:lnTo>
                    <a:pt x="111" y="27"/>
                  </a:lnTo>
                  <a:lnTo>
                    <a:pt x="109" y="27"/>
                  </a:lnTo>
                  <a:lnTo>
                    <a:pt x="109" y="30"/>
                  </a:lnTo>
                  <a:lnTo>
                    <a:pt x="106" y="30"/>
                  </a:lnTo>
                  <a:lnTo>
                    <a:pt x="104" y="32"/>
                  </a:lnTo>
                  <a:lnTo>
                    <a:pt x="99" y="32"/>
                  </a:lnTo>
                  <a:lnTo>
                    <a:pt x="99" y="34"/>
                  </a:lnTo>
                  <a:lnTo>
                    <a:pt x="92" y="34"/>
                  </a:lnTo>
                  <a:lnTo>
                    <a:pt x="92" y="37"/>
                  </a:lnTo>
                  <a:lnTo>
                    <a:pt x="90" y="37"/>
                  </a:lnTo>
                  <a:lnTo>
                    <a:pt x="90" y="39"/>
                  </a:lnTo>
                  <a:lnTo>
                    <a:pt x="85" y="39"/>
                  </a:lnTo>
                  <a:lnTo>
                    <a:pt x="85" y="42"/>
                  </a:lnTo>
                  <a:lnTo>
                    <a:pt x="75" y="42"/>
                  </a:lnTo>
                  <a:lnTo>
                    <a:pt x="75" y="39"/>
                  </a:lnTo>
                  <a:lnTo>
                    <a:pt x="75" y="37"/>
                  </a:lnTo>
                  <a:lnTo>
                    <a:pt x="77" y="37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1" y="37"/>
                  </a:lnTo>
                  <a:lnTo>
                    <a:pt x="61" y="39"/>
                  </a:lnTo>
                  <a:lnTo>
                    <a:pt x="56" y="39"/>
                  </a:lnTo>
                  <a:lnTo>
                    <a:pt x="56" y="42"/>
                  </a:lnTo>
                  <a:lnTo>
                    <a:pt x="56" y="44"/>
                  </a:lnTo>
                  <a:lnTo>
                    <a:pt x="54" y="44"/>
                  </a:lnTo>
                  <a:lnTo>
                    <a:pt x="46" y="44"/>
                  </a:lnTo>
                  <a:lnTo>
                    <a:pt x="44" y="42"/>
                  </a:lnTo>
                  <a:lnTo>
                    <a:pt x="42" y="42"/>
                  </a:lnTo>
                  <a:lnTo>
                    <a:pt x="42" y="39"/>
                  </a:lnTo>
                  <a:lnTo>
                    <a:pt x="39" y="39"/>
                  </a:lnTo>
                  <a:lnTo>
                    <a:pt x="39" y="37"/>
                  </a:lnTo>
                  <a:lnTo>
                    <a:pt x="39" y="34"/>
                  </a:lnTo>
                  <a:lnTo>
                    <a:pt x="37" y="34"/>
                  </a:lnTo>
                  <a:lnTo>
                    <a:pt x="34" y="34"/>
                  </a:lnTo>
                  <a:lnTo>
                    <a:pt x="34" y="37"/>
                  </a:lnTo>
                  <a:lnTo>
                    <a:pt x="34" y="39"/>
                  </a:lnTo>
                  <a:lnTo>
                    <a:pt x="32" y="39"/>
                  </a:lnTo>
                  <a:lnTo>
                    <a:pt x="27" y="39"/>
                  </a:lnTo>
                  <a:lnTo>
                    <a:pt x="27" y="37"/>
                  </a:lnTo>
                  <a:lnTo>
                    <a:pt x="22" y="37"/>
                  </a:lnTo>
                  <a:lnTo>
                    <a:pt x="22" y="34"/>
                  </a:lnTo>
                  <a:lnTo>
                    <a:pt x="17" y="34"/>
                  </a:lnTo>
                  <a:lnTo>
                    <a:pt x="17" y="32"/>
                  </a:lnTo>
                  <a:lnTo>
                    <a:pt x="15" y="32"/>
                  </a:lnTo>
                  <a:lnTo>
                    <a:pt x="15" y="30"/>
                  </a:lnTo>
                  <a:lnTo>
                    <a:pt x="13" y="30"/>
                  </a:lnTo>
                  <a:lnTo>
                    <a:pt x="10" y="27"/>
                  </a:lnTo>
                  <a:lnTo>
                    <a:pt x="10" y="22"/>
                  </a:lnTo>
                  <a:lnTo>
                    <a:pt x="13" y="22"/>
                  </a:lnTo>
                  <a:lnTo>
                    <a:pt x="20" y="22"/>
                  </a:lnTo>
                  <a:lnTo>
                    <a:pt x="22" y="20"/>
                  </a:lnTo>
                  <a:lnTo>
                    <a:pt x="22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2" y="15"/>
                  </a:lnTo>
                  <a:moveTo>
                    <a:pt x="1" y="20"/>
                  </a:moveTo>
                  <a:lnTo>
                    <a:pt x="1" y="17"/>
                  </a:lnTo>
                  <a:moveTo>
                    <a:pt x="3" y="20"/>
                  </a:moveTo>
                  <a:lnTo>
                    <a:pt x="3" y="22"/>
                  </a:lnTo>
                  <a:moveTo>
                    <a:pt x="8" y="17"/>
                  </a:moveTo>
                  <a:lnTo>
                    <a:pt x="10" y="22"/>
                  </a:lnTo>
                  <a:moveTo>
                    <a:pt x="13" y="3"/>
                  </a:moveTo>
                  <a:lnTo>
                    <a:pt x="20" y="10"/>
                  </a:lnTo>
                  <a:moveTo>
                    <a:pt x="20" y="13"/>
                  </a:moveTo>
                  <a:lnTo>
                    <a:pt x="25" y="15"/>
                  </a:lnTo>
                  <a:moveTo>
                    <a:pt x="10" y="17"/>
                  </a:moveTo>
                  <a:lnTo>
                    <a:pt x="13" y="22"/>
                  </a:lnTo>
                  <a:moveTo>
                    <a:pt x="10" y="15"/>
                  </a:moveTo>
                  <a:lnTo>
                    <a:pt x="15" y="22"/>
                  </a:lnTo>
                  <a:moveTo>
                    <a:pt x="13" y="13"/>
                  </a:moveTo>
                  <a:lnTo>
                    <a:pt x="20" y="22"/>
                  </a:lnTo>
                  <a:moveTo>
                    <a:pt x="13" y="15"/>
                  </a:moveTo>
                  <a:lnTo>
                    <a:pt x="17" y="22"/>
                  </a:lnTo>
                  <a:moveTo>
                    <a:pt x="3" y="20"/>
                  </a:moveTo>
                  <a:lnTo>
                    <a:pt x="8" y="25"/>
                  </a:lnTo>
                  <a:moveTo>
                    <a:pt x="1" y="20"/>
                  </a:moveTo>
                  <a:lnTo>
                    <a:pt x="3" y="20"/>
                  </a:lnTo>
                  <a:moveTo>
                    <a:pt x="10" y="27"/>
                  </a:moveTo>
                  <a:lnTo>
                    <a:pt x="5" y="20"/>
                  </a:lnTo>
                  <a:lnTo>
                    <a:pt x="10" y="25"/>
                  </a:lnTo>
                  <a:moveTo>
                    <a:pt x="13" y="30"/>
                  </a:moveTo>
                  <a:lnTo>
                    <a:pt x="10" y="30"/>
                  </a:lnTo>
                  <a:lnTo>
                    <a:pt x="10" y="27"/>
                  </a:lnTo>
                  <a:moveTo>
                    <a:pt x="464" y="13"/>
                  </a:moveTo>
                  <a:lnTo>
                    <a:pt x="464" y="20"/>
                  </a:lnTo>
                  <a:lnTo>
                    <a:pt x="462" y="20"/>
                  </a:lnTo>
                  <a:lnTo>
                    <a:pt x="462" y="22"/>
                  </a:lnTo>
                  <a:lnTo>
                    <a:pt x="459" y="22"/>
                  </a:lnTo>
                  <a:lnTo>
                    <a:pt x="459" y="25"/>
                  </a:lnTo>
                  <a:lnTo>
                    <a:pt x="457" y="25"/>
                  </a:lnTo>
                  <a:lnTo>
                    <a:pt x="454" y="25"/>
                  </a:lnTo>
                  <a:lnTo>
                    <a:pt x="454" y="27"/>
                  </a:lnTo>
                  <a:lnTo>
                    <a:pt x="452" y="27"/>
                  </a:lnTo>
                  <a:lnTo>
                    <a:pt x="452" y="30"/>
                  </a:lnTo>
                  <a:lnTo>
                    <a:pt x="450" y="30"/>
                  </a:lnTo>
                  <a:lnTo>
                    <a:pt x="447" y="32"/>
                  </a:lnTo>
                  <a:lnTo>
                    <a:pt x="442" y="32"/>
                  </a:lnTo>
                  <a:lnTo>
                    <a:pt x="442" y="34"/>
                  </a:lnTo>
                  <a:lnTo>
                    <a:pt x="437" y="34"/>
                  </a:lnTo>
                  <a:lnTo>
                    <a:pt x="435" y="37"/>
                  </a:lnTo>
                  <a:lnTo>
                    <a:pt x="433" y="39"/>
                  </a:lnTo>
                  <a:lnTo>
                    <a:pt x="430" y="39"/>
                  </a:lnTo>
                  <a:lnTo>
                    <a:pt x="428" y="42"/>
                  </a:lnTo>
                  <a:lnTo>
                    <a:pt x="418" y="42"/>
                  </a:lnTo>
                  <a:lnTo>
                    <a:pt x="418" y="39"/>
                  </a:lnTo>
                  <a:lnTo>
                    <a:pt x="421" y="37"/>
                  </a:lnTo>
                  <a:lnTo>
                    <a:pt x="421" y="34"/>
                  </a:lnTo>
                  <a:lnTo>
                    <a:pt x="418" y="34"/>
                  </a:lnTo>
                  <a:lnTo>
                    <a:pt x="414" y="34"/>
                  </a:lnTo>
                  <a:lnTo>
                    <a:pt x="411" y="37"/>
                  </a:lnTo>
                  <a:lnTo>
                    <a:pt x="404" y="37"/>
                  </a:lnTo>
                  <a:lnTo>
                    <a:pt x="404" y="39"/>
                  </a:lnTo>
                  <a:lnTo>
                    <a:pt x="402" y="39"/>
                  </a:lnTo>
                  <a:lnTo>
                    <a:pt x="399" y="42"/>
                  </a:lnTo>
                  <a:lnTo>
                    <a:pt x="399" y="44"/>
                  </a:lnTo>
                  <a:lnTo>
                    <a:pt x="397" y="44"/>
                  </a:lnTo>
                  <a:lnTo>
                    <a:pt x="390" y="44"/>
                  </a:lnTo>
                  <a:lnTo>
                    <a:pt x="387" y="42"/>
                  </a:lnTo>
                  <a:lnTo>
                    <a:pt x="385" y="42"/>
                  </a:lnTo>
                  <a:lnTo>
                    <a:pt x="385" y="39"/>
                  </a:lnTo>
                  <a:lnTo>
                    <a:pt x="382" y="37"/>
                  </a:lnTo>
                  <a:lnTo>
                    <a:pt x="382" y="34"/>
                  </a:lnTo>
                  <a:lnTo>
                    <a:pt x="380" y="34"/>
                  </a:lnTo>
                  <a:lnTo>
                    <a:pt x="377" y="34"/>
                  </a:lnTo>
                  <a:lnTo>
                    <a:pt x="377" y="37"/>
                  </a:lnTo>
                  <a:lnTo>
                    <a:pt x="377" y="39"/>
                  </a:lnTo>
                  <a:lnTo>
                    <a:pt x="375" y="39"/>
                  </a:lnTo>
                  <a:lnTo>
                    <a:pt x="370" y="39"/>
                  </a:lnTo>
                  <a:lnTo>
                    <a:pt x="370" y="37"/>
                  </a:lnTo>
                  <a:lnTo>
                    <a:pt x="365" y="37"/>
                  </a:lnTo>
                  <a:lnTo>
                    <a:pt x="365" y="34"/>
                  </a:lnTo>
                  <a:lnTo>
                    <a:pt x="363" y="34"/>
                  </a:lnTo>
                  <a:lnTo>
                    <a:pt x="361" y="32"/>
                  </a:lnTo>
                  <a:lnTo>
                    <a:pt x="358" y="32"/>
                  </a:lnTo>
                  <a:lnTo>
                    <a:pt x="358" y="30"/>
                  </a:lnTo>
                  <a:lnTo>
                    <a:pt x="356" y="30"/>
                  </a:lnTo>
                  <a:lnTo>
                    <a:pt x="354" y="27"/>
                  </a:lnTo>
                  <a:lnTo>
                    <a:pt x="354" y="22"/>
                  </a:lnTo>
                  <a:lnTo>
                    <a:pt x="356" y="22"/>
                  </a:lnTo>
                  <a:lnTo>
                    <a:pt x="365" y="22"/>
                  </a:lnTo>
                  <a:lnTo>
                    <a:pt x="365" y="20"/>
                  </a:lnTo>
                  <a:lnTo>
                    <a:pt x="368" y="17"/>
                  </a:lnTo>
                  <a:lnTo>
                    <a:pt x="368" y="15"/>
                  </a:lnTo>
                  <a:lnTo>
                    <a:pt x="365" y="15"/>
                  </a:lnTo>
                  <a:moveTo>
                    <a:pt x="344" y="20"/>
                  </a:moveTo>
                  <a:lnTo>
                    <a:pt x="344" y="17"/>
                  </a:lnTo>
                  <a:moveTo>
                    <a:pt x="354" y="17"/>
                  </a:moveTo>
                  <a:lnTo>
                    <a:pt x="358" y="22"/>
                  </a:lnTo>
                  <a:lnTo>
                    <a:pt x="354" y="15"/>
                  </a:lnTo>
                  <a:moveTo>
                    <a:pt x="356" y="13"/>
                  </a:moveTo>
                  <a:lnTo>
                    <a:pt x="363" y="22"/>
                  </a:lnTo>
                  <a:moveTo>
                    <a:pt x="356" y="15"/>
                  </a:moveTo>
                  <a:lnTo>
                    <a:pt x="361" y="22"/>
                  </a:lnTo>
                  <a:moveTo>
                    <a:pt x="349" y="20"/>
                  </a:moveTo>
                  <a:lnTo>
                    <a:pt x="351" y="25"/>
                  </a:lnTo>
                  <a:moveTo>
                    <a:pt x="344" y="20"/>
                  </a:moveTo>
                  <a:lnTo>
                    <a:pt x="346" y="20"/>
                  </a:lnTo>
                  <a:moveTo>
                    <a:pt x="349" y="20"/>
                  </a:moveTo>
                  <a:lnTo>
                    <a:pt x="354" y="27"/>
                  </a:lnTo>
                  <a:moveTo>
                    <a:pt x="351" y="20"/>
                  </a:moveTo>
                  <a:lnTo>
                    <a:pt x="354" y="25"/>
                  </a:lnTo>
                  <a:moveTo>
                    <a:pt x="351" y="3"/>
                  </a:moveTo>
                  <a:lnTo>
                    <a:pt x="365" y="20"/>
                  </a:lnTo>
                  <a:moveTo>
                    <a:pt x="354" y="17"/>
                  </a:moveTo>
                  <a:lnTo>
                    <a:pt x="356" y="22"/>
                  </a:lnTo>
                  <a:moveTo>
                    <a:pt x="351" y="3"/>
                  </a:moveTo>
                  <a:lnTo>
                    <a:pt x="363" y="22"/>
                  </a:lnTo>
                  <a:moveTo>
                    <a:pt x="356" y="3"/>
                  </a:moveTo>
                  <a:lnTo>
                    <a:pt x="368" y="17"/>
                  </a:lnTo>
                  <a:moveTo>
                    <a:pt x="354" y="1"/>
                  </a:moveTo>
                  <a:lnTo>
                    <a:pt x="365" y="20"/>
                  </a:lnTo>
                  <a:moveTo>
                    <a:pt x="356" y="30"/>
                  </a:moveTo>
                  <a:lnTo>
                    <a:pt x="354" y="27"/>
                  </a:lnTo>
                  <a:moveTo>
                    <a:pt x="807" y="13"/>
                  </a:moveTo>
                  <a:lnTo>
                    <a:pt x="807" y="15"/>
                  </a:lnTo>
                  <a:lnTo>
                    <a:pt x="810" y="15"/>
                  </a:lnTo>
                  <a:lnTo>
                    <a:pt x="807" y="17"/>
                  </a:lnTo>
                  <a:lnTo>
                    <a:pt x="807" y="20"/>
                  </a:lnTo>
                  <a:lnTo>
                    <a:pt x="805" y="20"/>
                  </a:lnTo>
                  <a:lnTo>
                    <a:pt x="805" y="22"/>
                  </a:lnTo>
                  <a:lnTo>
                    <a:pt x="802" y="22"/>
                  </a:lnTo>
                  <a:lnTo>
                    <a:pt x="802" y="25"/>
                  </a:lnTo>
                  <a:lnTo>
                    <a:pt x="800" y="25"/>
                  </a:lnTo>
                  <a:lnTo>
                    <a:pt x="797" y="27"/>
                  </a:lnTo>
                  <a:lnTo>
                    <a:pt x="795" y="27"/>
                  </a:lnTo>
                  <a:lnTo>
                    <a:pt x="795" y="30"/>
                  </a:lnTo>
                  <a:lnTo>
                    <a:pt x="793" y="30"/>
                  </a:lnTo>
                  <a:lnTo>
                    <a:pt x="790" y="32"/>
                  </a:lnTo>
                  <a:lnTo>
                    <a:pt x="785" y="32"/>
                  </a:lnTo>
                  <a:lnTo>
                    <a:pt x="785" y="34"/>
                  </a:lnTo>
                  <a:lnTo>
                    <a:pt x="781" y="34"/>
                  </a:lnTo>
                  <a:lnTo>
                    <a:pt x="778" y="37"/>
                  </a:lnTo>
                  <a:lnTo>
                    <a:pt x="778" y="39"/>
                  </a:lnTo>
                  <a:lnTo>
                    <a:pt x="776" y="39"/>
                  </a:lnTo>
                  <a:lnTo>
                    <a:pt x="774" y="39"/>
                  </a:lnTo>
                  <a:lnTo>
                    <a:pt x="771" y="42"/>
                  </a:lnTo>
                  <a:lnTo>
                    <a:pt x="762" y="42"/>
                  </a:lnTo>
                  <a:lnTo>
                    <a:pt x="762" y="39"/>
                  </a:lnTo>
                  <a:lnTo>
                    <a:pt x="764" y="39"/>
                  </a:lnTo>
                  <a:lnTo>
                    <a:pt x="764" y="37"/>
                  </a:lnTo>
                  <a:lnTo>
                    <a:pt x="764" y="34"/>
                  </a:lnTo>
                  <a:lnTo>
                    <a:pt x="762" y="34"/>
                  </a:lnTo>
                  <a:lnTo>
                    <a:pt x="757" y="34"/>
                  </a:lnTo>
                  <a:lnTo>
                    <a:pt x="757" y="37"/>
                  </a:lnTo>
                  <a:lnTo>
                    <a:pt x="747" y="37"/>
                  </a:lnTo>
                  <a:lnTo>
                    <a:pt x="747" y="39"/>
                  </a:lnTo>
                  <a:lnTo>
                    <a:pt x="745" y="39"/>
                  </a:lnTo>
                  <a:lnTo>
                    <a:pt x="745" y="42"/>
                  </a:lnTo>
                  <a:lnTo>
                    <a:pt x="742" y="42"/>
                  </a:lnTo>
                  <a:lnTo>
                    <a:pt x="745" y="42"/>
                  </a:lnTo>
                  <a:lnTo>
                    <a:pt x="745" y="44"/>
                  </a:lnTo>
                  <a:lnTo>
                    <a:pt x="742" y="44"/>
                  </a:lnTo>
                  <a:lnTo>
                    <a:pt x="733" y="44"/>
                  </a:lnTo>
                  <a:lnTo>
                    <a:pt x="730" y="42"/>
                  </a:lnTo>
                  <a:lnTo>
                    <a:pt x="728" y="42"/>
                  </a:lnTo>
                  <a:lnTo>
                    <a:pt x="728" y="39"/>
                  </a:lnTo>
                  <a:lnTo>
                    <a:pt x="728" y="37"/>
                  </a:lnTo>
                  <a:lnTo>
                    <a:pt x="725" y="37"/>
                  </a:lnTo>
                  <a:lnTo>
                    <a:pt x="725" y="34"/>
                  </a:lnTo>
                  <a:lnTo>
                    <a:pt x="723" y="34"/>
                  </a:lnTo>
                  <a:lnTo>
                    <a:pt x="721" y="34"/>
                  </a:lnTo>
                  <a:lnTo>
                    <a:pt x="721" y="37"/>
                  </a:lnTo>
                  <a:lnTo>
                    <a:pt x="721" y="39"/>
                  </a:lnTo>
                  <a:lnTo>
                    <a:pt x="718" y="39"/>
                  </a:lnTo>
                  <a:lnTo>
                    <a:pt x="716" y="39"/>
                  </a:lnTo>
                  <a:lnTo>
                    <a:pt x="714" y="37"/>
                  </a:lnTo>
                  <a:lnTo>
                    <a:pt x="709" y="37"/>
                  </a:lnTo>
                  <a:lnTo>
                    <a:pt x="709" y="34"/>
                  </a:lnTo>
                  <a:lnTo>
                    <a:pt x="706" y="34"/>
                  </a:lnTo>
                  <a:lnTo>
                    <a:pt x="704" y="32"/>
                  </a:lnTo>
                  <a:lnTo>
                    <a:pt x="702" y="32"/>
                  </a:lnTo>
                  <a:lnTo>
                    <a:pt x="702" y="30"/>
                  </a:lnTo>
                  <a:lnTo>
                    <a:pt x="699" y="30"/>
                  </a:lnTo>
                  <a:lnTo>
                    <a:pt x="697" y="27"/>
                  </a:lnTo>
                  <a:lnTo>
                    <a:pt x="697" y="22"/>
                  </a:lnTo>
                  <a:lnTo>
                    <a:pt x="699" y="22"/>
                  </a:lnTo>
                  <a:lnTo>
                    <a:pt x="709" y="22"/>
                  </a:lnTo>
                  <a:lnTo>
                    <a:pt x="709" y="20"/>
                  </a:lnTo>
                  <a:lnTo>
                    <a:pt x="711" y="20"/>
                  </a:lnTo>
                  <a:lnTo>
                    <a:pt x="711" y="17"/>
                  </a:lnTo>
                  <a:lnTo>
                    <a:pt x="711" y="15"/>
                  </a:lnTo>
                  <a:lnTo>
                    <a:pt x="709" y="15"/>
                  </a:lnTo>
                  <a:moveTo>
                    <a:pt x="687" y="20"/>
                  </a:moveTo>
                  <a:lnTo>
                    <a:pt x="687" y="17"/>
                  </a:lnTo>
                  <a:moveTo>
                    <a:pt x="697" y="17"/>
                  </a:moveTo>
                  <a:lnTo>
                    <a:pt x="702" y="22"/>
                  </a:lnTo>
                  <a:lnTo>
                    <a:pt x="697" y="15"/>
                  </a:lnTo>
                  <a:moveTo>
                    <a:pt x="699" y="13"/>
                  </a:moveTo>
                  <a:lnTo>
                    <a:pt x="706" y="22"/>
                  </a:lnTo>
                  <a:moveTo>
                    <a:pt x="699" y="15"/>
                  </a:moveTo>
                  <a:lnTo>
                    <a:pt x="704" y="22"/>
                  </a:lnTo>
                  <a:moveTo>
                    <a:pt x="692" y="20"/>
                  </a:moveTo>
                  <a:lnTo>
                    <a:pt x="694" y="25"/>
                  </a:lnTo>
                  <a:moveTo>
                    <a:pt x="687" y="20"/>
                  </a:moveTo>
                  <a:lnTo>
                    <a:pt x="690" y="20"/>
                  </a:lnTo>
                  <a:moveTo>
                    <a:pt x="692" y="20"/>
                  </a:moveTo>
                  <a:lnTo>
                    <a:pt x="697" y="27"/>
                  </a:lnTo>
                  <a:moveTo>
                    <a:pt x="694" y="20"/>
                  </a:moveTo>
                  <a:lnTo>
                    <a:pt x="697" y="25"/>
                  </a:lnTo>
                  <a:moveTo>
                    <a:pt x="694" y="3"/>
                  </a:moveTo>
                  <a:lnTo>
                    <a:pt x="709" y="20"/>
                  </a:lnTo>
                  <a:moveTo>
                    <a:pt x="697" y="17"/>
                  </a:moveTo>
                  <a:lnTo>
                    <a:pt x="699" y="22"/>
                  </a:lnTo>
                  <a:moveTo>
                    <a:pt x="694" y="3"/>
                  </a:moveTo>
                  <a:lnTo>
                    <a:pt x="709" y="22"/>
                  </a:lnTo>
                  <a:moveTo>
                    <a:pt x="699" y="3"/>
                  </a:moveTo>
                  <a:lnTo>
                    <a:pt x="711" y="17"/>
                  </a:lnTo>
                  <a:moveTo>
                    <a:pt x="697" y="1"/>
                  </a:moveTo>
                  <a:lnTo>
                    <a:pt x="709" y="20"/>
                  </a:lnTo>
                  <a:moveTo>
                    <a:pt x="699" y="30"/>
                  </a:moveTo>
                  <a:lnTo>
                    <a:pt x="699" y="27"/>
                  </a:lnTo>
                  <a:lnTo>
                    <a:pt x="697" y="27"/>
                  </a:lnTo>
                  <a:moveTo>
                    <a:pt x="1150" y="13"/>
                  </a:moveTo>
                  <a:lnTo>
                    <a:pt x="1153" y="15"/>
                  </a:lnTo>
                  <a:lnTo>
                    <a:pt x="1153" y="17"/>
                  </a:lnTo>
                  <a:lnTo>
                    <a:pt x="1150" y="17"/>
                  </a:lnTo>
                  <a:lnTo>
                    <a:pt x="1150" y="20"/>
                  </a:lnTo>
                  <a:lnTo>
                    <a:pt x="1148" y="20"/>
                  </a:lnTo>
                  <a:lnTo>
                    <a:pt x="1148" y="22"/>
                  </a:lnTo>
                  <a:lnTo>
                    <a:pt x="1145" y="22"/>
                  </a:lnTo>
                  <a:lnTo>
                    <a:pt x="1145" y="25"/>
                  </a:lnTo>
                  <a:lnTo>
                    <a:pt x="1143" y="25"/>
                  </a:lnTo>
                  <a:lnTo>
                    <a:pt x="1141" y="27"/>
                  </a:lnTo>
                  <a:lnTo>
                    <a:pt x="1138" y="27"/>
                  </a:lnTo>
                  <a:lnTo>
                    <a:pt x="1138" y="30"/>
                  </a:lnTo>
                  <a:lnTo>
                    <a:pt x="1136" y="30"/>
                  </a:lnTo>
                  <a:lnTo>
                    <a:pt x="1136" y="32"/>
                  </a:lnTo>
                  <a:lnTo>
                    <a:pt x="1131" y="32"/>
                  </a:lnTo>
                  <a:lnTo>
                    <a:pt x="1129" y="34"/>
                  </a:lnTo>
                  <a:lnTo>
                    <a:pt x="1124" y="34"/>
                  </a:lnTo>
                  <a:lnTo>
                    <a:pt x="1124" y="37"/>
                  </a:lnTo>
                  <a:lnTo>
                    <a:pt x="1122" y="37"/>
                  </a:lnTo>
                  <a:lnTo>
                    <a:pt x="1122" y="39"/>
                  </a:lnTo>
                  <a:lnTo>
                    <a:pt x="1117" y="39"/>
                  </a:lnTo>
                  <a:lnTo>
                    <a:pt x="1114" y="42"/>
                  </a:lnTo>
                  <a:lnTo>
                    <a:pt x="1105" y="42"/>
                  </a:lnTo>
                  <a:lnTo>
                    <a:pt x="1105" y="39"/>
                  </a:lnTo>
                  <a:lnTo>
                    <a:pt x="1107" y="39"/>
                  </a:lnTo>
                  <a:lnTo>
                    <a:pt x="1107" y="37"/>
                  </a:lnTo>
                  <a:lnTo>
                    <a:pt x="1107" y="34"/>
                  </a:lnTo>
                  <a:lnTo>
                    <a:pt x="1105" y="34"/>
                  </a:lnTo>
                  <a:lnTo>
                    <a:pt x="1100" y="34"/>
                  </a:lnTo>
                  <a:lnTo>
                    <a:pt x="1100" y="37"/>
                  </a:lnTo>
                  <a:lnTo>
                    <a:pt x="1090" y="37"/>
                  </a:lnTo>
                  <a:lnTo>
                    <a:pt x="1090" y="39"/>
                  </a:lnTo>
                  <a:lnTo>
                    <a:pt x="1088" y="39"/>
                  </a:lnTo>
                  <a:lnTo>
                    <a:pt x="1088" y="42"/>
                  </a:lnTo>
                  <a:lnTo>
                    <a:pt x="1088" y="44"/>
                  </a:lnTo>
                  <a:lnTo>
                    <a:pt x="1085" y="44"/>
                  </a:lnTo>
                  <a:lnTo>
                    <a:pt x="1076" y="44"/>
                  </a:lnTo>
                  <a:lnTo>
                    <a:pt x="1074" y="42"/>
                  </a:lnTo>
                  <a:lnTo>
                    <a:pt x="1071" y="42"/>
                  </a:lnTo>
                  <a:lnTo>
                    <a:pt x="1071" y="39"/>
                  </a:lnTo>
                  <a:lnTo>
                    <a:pt x="1071" y="37"/>
                  </a:lnTo>
                  <a:lnTo>
                    <a:pt x="1069" y="37"/>
                  </a:lnTo>
                  <a:lnTo>
                    <a:pt x="1069" y="34"/>
                  </a:lnTo>
                  <a:lnTo>
                    <a:pt x="1066" y="34"/>
                  </a:lnTo>
                  <a:lnTo>
                    <a:pt x="1064" y="34"/>
                  </a:lnTo>
                  <a:lnTo>
                    <a:pt x="1064" y="37"/>
                  </a:lnTo>
                  <a:lnTo>
                    <a:pt x="1064" y="39"/>
                  </a:lnTo>
                  <a:lnTo>
                    <a:pt x="1062" y="39"/>
                  </a:lnTo>
                  <a:lnTo>
                    <a:pt x="1059" y="39"/>
                  </a:lnTo>
                  <a:lnTo>
                    <a:pt x="1057" y="37"/>
                  </a:lnTo>
                  <a:lnTo>
                    <a:pt x="1054" y="37"/>
                  </a:lnTo>
                  <a:lnTo>
                    <a:pt x="1052" y="34"/>
                  </a:lnTo>
                  <a:lnTo>
                    <a:pt x="1050" y="34"/>
                  </a:lnTo>
                  <a:lnTo>
                    <a:pt x="1047" y="32"/>
                  </a:lnTo>
                  <a:lnTo>
                    <a:pt x="1045" y="32"/>
                  </a:lnTo>
                  <a:lnTo>
                    <a:pt x="1045" y="30"/>
                  </a:lnTo>
                  <a:lnTo>
                    <a:pt x="1042" y="30"/>
                  </a:lnTo>
                  <a:lnTo>
                    <a:pt x="1040" y="27"/>
                  </a:lnTo>
                  <a:lnTo>
                    <a:pt x="1040" y="25"/>
                  </a:lnTo>
                  <a:lnTo>
                    <a:pt x="1042" y="22"/>
                  </a:lnTo>
                  <a:lnTo>
                    <a:pt x="1052" y="22"/>
                  </a:lnTo>
                  <a:lnTo>
                    <a:pt x="1052" y="20"/>
                  </a:lnTo>
                  <a:lnTo>
                    <a:pt x="1054" y="20"/>
                  </a:lnTo>
                  <a:lnTo>
                    <a:pt x="1054" y="17"/>
                  </a:lnTo>
                  <a:lnTo>
                    <a:pt x="1054" y="15"/>
                  </a:lnTo>
                  <a:moveTo>
                    <a:pt x="1033" y="20"/>
                  </a:moveTo>
                  <a:lnTo>
                    <a:pt x="1030" y="20"/>
                  </a:lnTo>
                  <a:moveTo>
                    <a:pt x="1040" y="17"/>
                  </a:moveTo>
                  <a:lnTo>
                    <a:pt x="1045" y="22"/>
                  </a:lnTo>
                  <a:lnTo>
                    <a:pt x="1042" y="15"/>
                  </a:lnTo>
                  <a:moveTo>
                    <a:pt x="1042" y="13"/>
                  </a:moveTo>
                  <a:lnTo>
                    <a:pt x="1050" y="22"/>
                  </a:lnTo>
                  <a:moveTo>
                    <a:pt x="1042" y="15"/>
                  </a:moveTo>
                  <a:lnTo>
                    <a:pt x="1047" y="22"/>
                  </a:lnTo>
                  <a:moveTo>
                    <a:pt x="1035" y="20"/>
                  </a:moveTo>
                  <a:lnTo>
                    <a:pt x="1037" y="25"/>
                  </a:lnTo>
                  <a:moveTo>
                    <a:pt x="1033" y="20"/>
                  </a:moveTo>
                  <a:lnTo>
                    <a:pt x="1033" y="17"/>
                  </a:lnTo>
                  <a:moveTo>
                    <a:pt x="1035" y="20"/>
                  </a:moveTo>
                  <a:lnTo>
                    <a:pt x="1040" y="27"/>
                  </a:lnTo>
                  <a:moveTo>
                    <a:pt x="1037" y="20"/>
                  </a:moveTo>
                  <a:lnTo>
                    <a:pt x="1040" y="25"/>
                  </a:lnTo>
                  <a:moveTo>
                    <a:pt x="1037" y="3"/>
                  </a:moveTo>
                  <a:lnTo>
                    <a:pt x="1052" y="20"/>
                  </a:lnTo>
                  <a:moveTo>
                    <a:pt x="1040" y="17"/>
                  </a:moveTo>
                  <a:lnTo>
                    <a:pt x="1042" y="22"/>
                  </a:lnTo>
                  <a:moveTo>
                    <a:pt x="1037" y="3"/>
                  </a:moveTo>
                  <a:lnTo>
                    <a:pt x="1052" y="22"/>
                  </a:lnTo>
                  <a:moveTo>
                    <a:pt x="1042" y="3"/>
                  </a:moveTo>
                  <a:lnTo>
                    <a:pt x="1054" y="17"/>
                  </a:lnTo>
                  <a:moveTo>
                    <a:pt x="1040" y="1"/>
                  </a:moveTo>
                  <a:lnTo>
                    <a:pt x="1054" y="20"/>
                  </a:lnTo>
                  <a:moveTo>
                    <a:pt x="1042" y="30"/>
                  </a:moveTo>
                  <a:lnTo>
                    <a:pt x="1042" y="27"/>
                  </a:lnTo>
                  <a:lnTo>
                    <a:pt x="1040" y="27"/>
                  </a:lnTo>
                  <a:moveTo>
                    <a:pt x="1494" y="13"/>
                  </a:moveTo>
                  <a:lnTo>
                    <a:pt x="1496" y="13"/>
                  </a:lnTo>
                  <a:lnTo>
                    <a:pt x="1496" y="15"/>
                  </a:lnTo>
                  <a:lnTo>
                    <a:pt x="1496" y="17"/>
                  </a:lnTo>
                  <a:lnTo>
                    <a:pt x="1494" y="17"/>
                  </a:lnTo>
                  <a:lnTo>
                    <a:pt x="1494" y="20"/>
                  </a:lnTo>
                  <a:lnTo>
                    <a:pt x="1491" y="22"/>
                  </a:lnTo>
                  <a:lnTo>
                    <a:pt x="1489" y="22"/>
                  </a:lnTo>
                  <a:lnTo>
                    <a:pt x="1489" y="25"/>
                  </a:lnTo>
                  <a:lnTo>
                    <a:pt x="1486" y="25"/>
                  </a:lnTo>
                  <a:lnTo>
                    <a:pt x="1484" y="27"/>
                  </a:lnTo>
                  <a:lnTo>
                    <a:pt x="1482" y="27"/>
                  </a:lnTo>
                  <a:lnTo>
                    <a:pt x="1482" y="30"/>
                  </a:lnTo>
                  <a:lnTo>
                    <a:pt x="1479" y="30"/>
                  </a:lnTo>
                  <a:lnTo>
                    <a:pt x="1479" y="32"/>
                  </a:lnTo>
                  <a:lnTo>
                    <a:pt x="1474" y="32"/>
                  </a:lnTo>
                  <a:lnTo>
                    <a:pt x="1472" y="34"/>
                  </a:lnTo>
                  <a:lnTo>
                    <a:pt x="1467" y="34"/>
                  </a:lnTo>
                  <a:lnTo>
                    <a:pt x="1467" y="37"/>
                  </a:lnTo>
                  <a:lnTo>
                    <a:pt x="1465" y="37"/>
                  </a:lnTo>
                  <a:lnTo>
                    <a:pt x="1465" y="39"/>
                  </a:lnTo>
                  <a:lnTo>
                    <a:pt x="1460" y="39"/>
                  </a:lnTo>
                  <a:lnTo>
                    <a:pt x="1457" y="42"/>
                  </a:lnTo>
                  <a:lnTo>
                    <a:pt x="1448" y="42"/>
                  </a:lnTo>
                  <a:lnTo>
                    <a:pt x="1448" y="39"/>
                  </a:lnTo>
                  <a:lnTo>
                    <a:pt x="1450" y="39"/>
                  </a:lnTo>
                  <a:lnTo>
                    <a:pt x="1450" y="37"/>
                  </a:lnTo>
                  <a:lnTo>
                    <a:pt x="1450" y="34"/>
                  </a:lnTo>
                  <a:lnTo>
                    <a:pt x="1448" y="34"/>
                  </a:lnTo>
                  <a:lnTo>
                    <a:pt x="1443" y="34"/>
                  </a:lnTo>
                  <a:lnTo>
                    <a:pt x="1443" y="37"/>
                  </a:lnTo>
                  <a:lnTo>
                    <a:pt x="1434" y="37"/>
                  </a:lnTo>
                  <a:lnTo>
                    <a:pt x="1434" y="39"/>
                  </a:lnTo>
                  <a:lnTo>
                    <a:pt x="1431" y="39"/>
                  </a:lnTo>
                  <a:lnTo>
                    <a:pt x="1431" y="42"/>
                  </a:lnTo>
                  <a:lnTo>
                    <a:pt x="1431" y="44"/>
                  </a:lnTo>
                  <a:lnTo>
                    <a:pt x="1429" y="44"/>
                  </a:lnTo>
                  <a:lnTo>
                    <a:pt x="1419" y="44"/>
                  </a:lnTo>
                  <a:lnTo>
                    <a:pt x="1417" y="42"/>
                  </a:lnTo>
                  <a:lnTo>
                    <a:pt x="1414" y="42"/>
                  </a:lnTo>
                  <a:lnTo>
                    <a:pt x="1414" y="39"/>
                  </a:lnTo>
                  <a:lnTo>
                    <a:pt x="1414" y="37"/>
                  </a:lnTo>
                  <a:lnTo>
                    <a:pt x="1412" y="37"/>
                  </a:lnTo>
                  <a:lnTo>
                    <a:pt x="1412" y="34"/>
                  </a:lnTo>
                  <a:lnTo>
                    <a:pt x="1410" y="34"/>
                  </a:lnTo>
                  <a:lnTo>
                    <a:pt x="1407" y="34"/>
                  </a:lnTo>
                  <a:lnTo>
                    <a:pt x="1407" y="37"/>
                  </a:lnTo>
                  <a:lnTo>
                    <a:pt x="1407" y="39"/>
                  </a:lnTo>
                  <a:lnTo>
                    <a:pt x="1405" y="39"/>
                  </a:lnTo>
                  <a:lnTo>
                    <a:pt x="1402" y="39"/>
                  </a:lnTo>
                  <a:lnTo>
                    <a:pt x="1400" y="37"/>
                  </a:lnTo>
                  <a:lnTo>
                    <a:pt x="1397" y="37"/>
                  </a:lnTo>
                  <a:lnTo>
                    <a:pt x="1395" y="34"/>
                  </a:lnTo>
                  <a:lnTo>
                    <a:pt x="1393" y="34"/>
                  </a:lnTo>
                  <a:lnTo>
                    <a:pt x="1393" y="32"/>
                  </a:lnTo>
                  <a:lnTo>
                    <a:pt x="1388" y="32"/>
                  </a:lnTo>
                  <a:lnTo>
                    <a:pt x="1388" y="30"/>
                  </a:lnTo>
                  <a:lnTo>
                    <a:pt x="1385" y="27"/>
                  </a:lnTo>
                  <a:lnTo>
                    <a:pt x="1383" y="27"/>
                  </a:lnTo>
                  <a:lnTo>
                    <a:pt x="1383" y="25"/>
                  </a:lnTo>
                  <a:lnTo>
                    <a:pt x="1385" y="25"/>
                  </a:lnTo>
                  <a:lnTo>
                    <a:pt x="1385" y="22"/>
                  </a:lnTo>
                  <a:lnTo>
                    <a:pt x="1395" y="22"/>
                  </a:lnTo>
                  <a:lnTo>
                    <a:pt x="1395" y="20"/>
                  </a:lnTo>
                  <a:lnTo>
                    <a:pt x="1397" y="20"/>
                  </a:lnTo>
                  <a:lnTo>
                    <a:pt x="1397" y="17"/>
                  </a:lnTo>
                  <a:lnTo>
                    <a:pt x="1397" y="15"/>
                  </a:lnTo>
                  <a:moveTo>
                    <a:pt x="1376" y="20"/>
                  </a:moveTo>
                  <a:lnTo>
                    <a:pt x="1374" y="20"/>
                  </a:lnTo>
                  <a:moveTo>
                    <a:pt x="1376" y="20"/>
                  </a:moveTo>
                  <a:lnTo>
                    <a:pt x="1378" y="22"/>
                  </a:lnTo>
                  <a:moveTo>
                    <a:pt x="1381" y="17"/>
                  </a:moveTo>
                  <a:lnTo>
                    <a:pt x="1385" y="22"/>
                  </a:lnTo>
                  <a:moveTo>
                    <a:pt x="1388" y="3"/>
                  </a:moveTo>
                  <a:lnTo>
                    <a:pt x="1393" y="10"/>
                  </a:lnTo>
                  <a:moveTo>
                    <a:pt x="1395" y="13"/>
                  </a:moveTo>
                  <a:lnTo>
                    <a:pt x="1397" y="15"/>
                  </a:lnTo>
                  <a:moveTo>
                    <a:pt x="1383" y="17"/>
                  </a:moveTo>
                  <a:lnTo>
                    <a:pt x="1388" y="22"/>
                  </a:lnTo>
                  <a:moveTo>
                    <a:pt x="1385" y="15"/>
                  </a:moveTo>
                  <a:lnTo>
                    <a:pt x="1390" y="22"/>
                  </a:lnTo>
                  <a:moveTo>
                    <a:pt x="1385" y="13"/>
                  </a:moveTo>
                  <a:lnTo>
                    <a:pt x="1393" y="22"/>
                  </a:lnTo>
                  <a:moveTo>
                    <a:pt x="1385" y="15"/>
                  </a:moveTo>
                  <a:lnTo>
                    <a:pt x="1390" y="22"/>
                  </a:lnTo>
                  <a:moveTo>
                    <a:pt x="1378" y="20"/>
                  </a:moveTo>
                  <a:lnTo>
                    <a:pt x="1381" y="25"/>
                  </a:lnTo>
                  <a:moveTo>
                    <a:pt x="1376" y="20"/>
                  </a:moveTo>
                  <a:lnTo>
                    <a:pt x="1376" y="17"/>
                  </a:lnTo>
                  <a:moveTo>
                    <a:pt x="1378" y="20"/>
                  </a:moveTo>
                  <a:lnTo>
                    <a:pt x="1383" y="27"/>
                  </a:lnTo>
                  <a:moveTo>
                    <a:pt x="1381" y="20"/>
                  </a:moveTo>
                  <a:lnTo>
                    <a:pt x="1385" y="25"/>
                  </a:lnTo>
                  <a:moveTo>
                    <a:pt x="1381" y="3"/>
                  </a:moveTo>
                  <a:lnTo>
                    <a:pt x="1395" y="20"/>
                  </a:lnTo>
                  <a:moveTo>
                    <a:pt x="1383" y="17"/>
                  </a:moveTo>
                  <a:lnTo>
                    <a:pt x="1385" y="22"/>
                  </a:lnTo>
                  <a:moveTo>
                    <a:pt x="1381" y="3"/>
                  </a:moveTo>
                  <a:lnTo>
                    <a:pt x="1395" y="22"/>
                  </a:lnTo>
                  <a:moveTo>
                    <a:pt x="1385" y="3"/>
                  </a:moveTo>
                  <a:lnTo>
                    <a:pt x="1397" y="17"/>
                  </a:lnTo>
                  <a:moveTo>
                    <a:pt x="1383" y="1"/>
                  </a:moveTo>
                  <a:lnTo>
                    <a:pt x="1397" y="20"/>
                  </a:lnTo>
                  <a:moveTo>
                    <a:pt x="1385" y="30"/>
                  </a:moveTo>
                  <a:lnTo>
                    <a:pt x="1385" y="27"/>
                  </a:lnTo>
                  <a:moveTo>
                    <a:pt x="1837" y="13"/>
                  </a:moveTo>
                  <a:lnTo>
                    <a:pt x="1839" y="13"/>
                  </a:lnTo>
                  <a:lnTo>
                    <a:pt x="1839" y="15"/>
                  </a:lnTo>
                  <a:lnTo>
                    <a:pt x="1839" y="17"/>
                  </a:lnTo>
                  <a:lnTo>
                    <a:pt x="1837" y="17"/>
                  </a:lnTo>
                  <a:lnTo>
                    <a:pt x="1837" y="20"/>
                  </a:lnTo>
                  <a:lnTo>
                    <a:pt x="1834" y="22"/>
                  </a:lnTo>
                  <a:lnTo>
                    <a:pt x="1832" y="25"/>
                  </a:lnTo>
                  <a:lnTo>
                    <a:pt x="1830" y="25"/>
                  </a:lnTo>
                  <a:lnTo>
                    <a:pt x="1827" y="27"/>
                  </a:lnTo>
                  <a:lnTo>
                    <a:pt x="1825" y="30"/>
                  </a:lnTo>
                  <a:lnTo>
                    <a:pt x="1822" y="30"/>
                  </a:lnTo>
                  <a:lnTo>
                    <a:pt x="1822" y="32"/>
                  </a:lnTo>
                  <a:lnTo>
                    <a:pt x="1817" y="32"/>
                  </a:lnTo>
                  <a:lnTo>
                    <a:pt x="1815" y="34"/>
                  </a:lnTo>
                  <a:lnTo>
                    <a:pt x="1810" y="34"/>
                  </a:lnTo>
                  <a:lnTo>
                    <a:pt x="1810" y="37"/>
                  </a:lnTo>
                  <a:lnTo>
                    <a:pt x="1808" y="37"/>
                  </a:lnTo>
                  <a:lnTo>
                    <a:pt x="1808" y="39"/>
                  </a:lnTo>
                  <a:lnTo>
                    <a:pt x="1803" y="39"/>
                  </a:lnTo>
                  <a:lnTo>
                    <a:pt x="1803" y="42"/>
                  </a:lnTo>
                  <a:lnTo>
                    <a:pt x="1791" y="42"/>
                  </a:lnTo>
                  <a:lnTo>
                    <a:pt x="1791" y="39"/>
                  </a:lnTo>
                  <a:lnTo>
                    <a:pt x="1794" y="39"/>
                  </a:lnTo>
                  <a:lnTo>
                    <a:pt x="1794" y="37"/>
                  </a:lnTo>
                  <a:lnTo>
                    <a:pt x="1794" y="34"/>
                  </a:lnTo>
                  <a:lnTo>
                    <a:pt x="1791" y="34"/>
                  </a:lnTo>
                  <a:lnTo>
                    <a:pt x="1786" y="34"/>
                  </a:lnTo>
                  <a:lnTo>
                    <a:pt x="1786" y="37"/>
                  </a:lnTo>
                  <a:lnTo>
                    <a:pt x="1779" y="37"/>
                  </a:lnTo>
                  <a:lnTo>
                    <a:pt x="1777" y="39"/>
                  </a:lnTo>
                  <a:lnTo>
                    <a:pt x="1774" y="39"/>
                  </a:lnTo>
                  <a:lnTo>
                    <a:pt x="1774" y="42"/>
                  </a:lnTo>
                  <a:lnTo>
                    <a:pt x="1774" y="44"/>
                  </a:lnTo>
                  <a:lnTo>
                    <a:pt x="1772" y="44"/>
                  </a:lnTo>
                  <a:lnTo>
                    <a:pt x="1762" y="44"/>
                  </a:lnTo>
                  <a:lnTo>
                    <a:pt x="1760" y="42"/>
                  </a:lnTo>
                  <a:lnTo>
                    <a:pt x="1757" y="42"/>
                  </a:lnTo>
                  <a:lnTo>
                    <a:pt x="1757" y="39"/>
                  </a:lnTo>
                  <a:lnTo>
                    <a:pt x="1757" y="37"/>
                  </a:lnTo>
                  <a:lnTo>
                    <a:pt x="1755" y="37"/>
                  </a:lnTo>
                  <a:lnTo>
                    <a:pt x="1755" y="34"/>
                  </a:lnTo>
                  <a:lnTo>
                    <a:pt x="1753" y="34"/>
                  </a:lnTo>
                  <a:lnTo>
                    <a:pt x="1750" y="34"/>
                  </a:lnTo>
                  <a:lnTo>
                    <a:pt x="1750" y="37"/>
                  </a:lnTo>
                  <a:lnTo>
                    <a:pt x="1753" y="37"/>
                  </a:lnTo>
                  <a:lnTo>
                    <a:pt x="1750" y="37"/>
                  </a:lnTo>
                  <a:lnTo>
                    <a:pt x="1750" y="39"/>
                  </a:lnTo>
                  <a:lnTo>
                    <a:pt x="1748" y="39"/>
                  </a:lnTo>
                  <a:lnTo>
                    <a:pt x="1745" y="39"/>
                  </a:lnTo>
                  <a:lnTo>
                    <a:pt x="1743" y="37"/>
                  </a:lnTo>
                  <a:lnTo>
                    <a:pt x="1741" y="37"/>
                  </a:lnTo>
                  <a:lnTo>
                    <a:pt x="1738" y="34"/>
                  </a:lnTo>
                  <a:lnTo>
                    <a:pt x="1736" y="34"/>
                  </a:lnTo>
                  <a:lnTo>
                    <a:pt x="1736" y="32"/>
                  </a:lnTo>
                  <a:lnTo>
                    <a:pt x="1734" y="32"/>
                  </a:lnTo>
                  <a:lnTo>
                    <a:pt x="1731" y="30"/>
                  </a:lnTo>
                  <a:lnTo>
                    <a:pt x="1729" y="27"/>
                  </a:lnTo>
                  <a:lnTo>
                    <a:pt x="1729" y="22"/>
                  </a:lnTo>
                  <a:lnTo>
                    <a:pt x="1731" y="22"/>
                  </a:lnTo>
                  <a:lnTo>
                    <a:pt x="1738" y="22"/>
                  </a:lnTo>
                  <a:lnTo>
                    <a:pt x="1738" y="20"/>
                  </a:lnTo>
                  <a:lnTo>
                    <a:pt x="1741" y="20"/>
                  </a:lnTo>
                  <a:lnTo>
                    <a:pt x="1741" y="17"/>
                  </a:lnTo>
                  <a:lnTo>
                    <a:pt x="1741" y="15"/>
                  </a:lnTo>
                  <a:moveTo>
                    <a:pt x="1719" y="20"/>
                  </a:moveTo>
                  <a:lnTo>
                    <a:pt x="1717" y="20"/>
                  </a:lnTo>
                  <a:moveTo>
                    <a:pt x="1719" y="20"/>
                  </a:moveTo>
                  <a:lnTo>
                    <a:pt x="1722" y="22"/>
                  </a:lnTo>
                  <a:moveTo>
                    <a:pt x="1726" y="17"/>
                  </a:moveTo>
                  <a:lnTo>
                    <a:pt x="1729" y="22"/>
                  </a:lnTo>
                  <a:moveTo>
                    <a:pt x="1731" y="3"/>
                  </a:moveTo>
                  <a:lnTo>
                    <a:pt x="1736" y="10"/>
                  </a:lnTo>
                  <a:moveTo>
                    <a:pt x="1738" y="13"/>
                  </a:moveTo>
                  <a:lnTo>
                    <a:pt x="1741" y="15"/>
                  </a:lnTo>
                  <a:moveTo>
                    <a:pt x="1726" y="17"/>
                  </a:moveTo>
                  <a:lnTo>
                    <a:pt x="1731" y="22"/>
                  </a:lnTo>
                  <a:moveTo>
                    <a:pt x="1729" y="15"/>
                  </a:moveTo>
                  <a:lnTo>
                    <a:pt x="1734" y="22"/>
                  </a:lnTo>
                  <a:moveTo>
                    <a:pt x="1729" y="13"/>
                  </a:moveTo>
                  <a:lnTo>
                    <a:pt x="1736" y="22"/>
                  </a:lnTo>
                  <a:moveTo>
                    <a:pt x="1729" y="15"/>
                  </a:moveTo>
                  <a:lnTo>
                    <a:pt x="1734" y="22"/>
                  </a:lnTo>
                  <a:moveTo>
                    <a:pt x="1722" y="20"/>
                  </a:moveTo>
                  <a:lnTo>
                    <a:pt x="1726" y="25"/>
                  </a:lnTo>
                  <a:moveTo>
                    <a:pt x="1719" y="20"/>
                  </a:moveTo>
                  <a:lnTo>
                    <a:pt x="1719" y="17"/>
                  </a:lnTo>
                  <a:moveTo>
                    <a:pt x="1729" y="27"/>
                  </a:moveTo>
                  <a:lnTo>
                    <a:pt x="1724" y="20"/>
                  </a:lnTo>
                  <a:lnTo>
                    <a:pt x="1729" y="25"/>
                  </a:lnTo>
                  <a:moveTo>
                    <a:pt x="1729" y="30"/>
                  </a:moveTo>
                  <a:lnTo>
                    <a:pt x="1729" y="27"/>
                  </a:lnTo>
                  <a:moveTo>
                    <a:pt x="2180" y="13"/>
                  </a:moveTo>
                  <a:lnTo>
                    <a:pt x="2182" y="13"/>
                  </a:lnTo>
                  <a:lnTo>
                    <a:pt x="2182" y="15"/>
                  </a:lnTo>
                  <a:lnTo>
                    <a:pt x="2182" y="17"/>
                  </a:lnTo>
                  <a:lnTo>
                    <a:pt x="2180" y="17"/>
                  </a:lnTo>
                  <a:lnTo>
                    <a:pt x="2180" y="20"/>
                  </a:lnTo>
                  <a:lnTo>
                    <a:pt x="2177" y="22"/>
                  </a:lnTo>
                  <a:lnTo>
                    <a:pt x="2175" y="25"/>
                  </a:lnTo>
                  <a:lnTo>
                    <a:pt x="2173" y="25"/>
                  </a:lnTo>
                  <a:lnTo>
                    <a:pt x="2173" y="27"/>
                  </a:lnTo>
                  <a:lnTo>
                    <a:pt x="2170" y="27"/>
                  </a:lnTo>
                  <a:lnTo>
                    <a:pt x="2168" y="30"/>
                  </a:lnTo>
                  <a:lnTo>
                    <a:pt x="2165" y="30"/>
                  </a:lnTo>
                  <a:lnTo>
                    <a:pt x="2165" y="32"/>
                  </a:lnTo>
                  <a:lnTo>
                    <a:pt x="2161" y="32"/>
                  </a:lnTo>
                  <a:lnTo>
                    <a:pt x="2161" y="34"/>
                  </a:lnTo>
                  <a:lnTo>
                    <a:pt x="2154" y="34"/>
                  </a:lnTo>
                  <a:lnTo>
                    <a:pt x="2154" y="37"/>
                  </a:lnTo>
                  <a:lnTo>
                    <a:pt x="2151" y="37"/>
                  </a:lnTo>
                  <a:lnTo>
                    <a:pt x="2151" y="39"/>
                  </a:lnTo>
                  <a:lnTo>
                    <a:pt x="2146" y="39"/>
                  </a:lnTo>
                  <a:lnTo>
                    <a:pt x="2146" y="42"/>
                  </a:lnTo>
                  <a:lnTo>
                    <a:pt x="2134" y="42"/>
                  </a:lnTo>
                  <a:lnTo>
                    <a:pt x="2134" y="39"/>
                  </a:lnTo>
                  <a:lnTo>
                    <a:pt x="2137" y="39"/>
                  </a:lnTo>
                  <a:lnTo>
                    <a:pt x="2137" y="37"/>
                  </a:lnTo>
                  <a:lnTo>
                    <a:pt x="2137" y="34"/>
                  </a:lnTo>
                  <a:lnTo>
                    <a:pt x="2134" y="34"/>
                  </a:lnTo>
                  <a:lnTo>
                    <a:pt x="2130" y="34"/>
                  </a:lnTo>
                  <a:lnTo>
                    <a:pt x="2130" y="37"/>
                  </a:lnTo>
                  <a:lnTo>
                    <a:pt x="2122" y="37"/>
                  </a:lnTo>
                  <a:lnTo>
                    <a:pt x="2120" y="39"/>
                  </a:lnTo>
                  <a:lnTo>
                    <a:pt x="2117" y="39"/>
                  </a:lnTo>
                  <a:lnTo>
                    <a:pt x="2117" y="42"/>
                  </a:lnTo>
                  <a:lnTo>
                    <a:pt x="2117" y="44"/>
                  </a:lnTo>
                  <a:lnTo>
                    <a:pt x="2115" y="44"/>
                  </a:lnTo>
                  <a:lnTo>
                    <a:pt x="2105" y="44"/>
                  </a:lnTo>
                  <a:lnTo>
                    <a:pt x="2103" y="42"/>
                  </a:lnTo>
                  <a:lnTo>
                    <a:pt x="2101" y="39"/>
                  </a:lnTo>
                  <a:lnTo>
                    <a:pt x="2101" y="37"/>
                  </a:lnTo>
                  <a:lnTo>
                    <a:pt x="2098" y="34"/>
                  </a:lnTo>
                  <a:lnTo>
                    <a:pt x="2096" y="34"/>
                  </a:lnTo>
                  <a:lnTo>
                    <a:pt x="2096" y="37"/>
                  </a:lnTo>
                  <a:lnTo>
                    <a:pt x="2096" y="39"/>
                  </a:lnTo>
                  <a:lnTo>
                    <a:pt x="2094" y="39"/>
                  </a:lnTo>
                  <a:lnTo>
                    <a:pt x="2089" y="39"/>
                  </a:lnTo>
                  <a:lnTo>
                    <a:pt x="2089" y="37"/>
                  </a:lnTo>
                  <a:lnTo>
                    <a:pt x="2084" y="37"/>
                  </a:lnTo>
                  <a:lnTo>
                    <a:pt x="2082" y="34"/>
                  </a:lnTo>
                  <a:lnTo>
                    <a:pt x="2079" y="34"/>
                  </a:lnTo>
                  <a:lnTo>
                    <a:pt x="2079" y="32"/>
                  </a:lnTo>
                  <a:lnTo>
                    <a:pt x="2077" y="32"/>
                  </a:lnTo>
                  <a:lnTo>
                    <a:pt x="2074" y="30"/>
                  </a:lnTo>
                  <a:lnTo>
                    <a:pt x="2072" y="27"/>
                  </a:lnTo>
                  <a:lnTo>
                    <a:pt x="2072" y="22"/>
                  </a:lnTo>
                  <a:lnTo>
                    <a:pt x="2074" y="22"/>
                  </a:lnTo>
                  <a:lnTo>
                    <a:pt x="2082" y="22"/>
                  </a:lnTo>
                  <a:lnTo>
                    <a:pt x="2082" y="20"/>
                  </a:lnTo>
                  <a:lnTo>
                    <a:pt x="2084" y="20"/>
                  </a:lnTo>
                  <a:lnTo>
                    <a:pt x="2084" y="17"/>
                  </a:lnTo>
                  <a:lnTo>
                    <a:pt x="2084" y="15"/>
                  </a:lnTo>
                  <a:moveTo>
                    <a:pt x="2065" y="20"/>
                  </a:moveTo>
                  <a:lnTo>
                    <a:pt x="2070" y="25"/>
                  </a:lnTo>
                  <a:moveTo>
                    <a:pt x="2072" y="27"/>
                  </a:moveTo>
                  <a:lnTo>
                    <a:pt x="2067" y="20"/>
                  </a:lnTo>
                  <a:lnTo>
                    <a:pt x="2072" y="25"/>
                  </a:lnTo>
                  <a:moveTo>
                    <a:pt x="2074" y="30"/>
                  </a:moveTo>
                  <a:lnTo>
                    <a:pt x="2072" y="30"/>
                  </a:lnTo>
                  <a:lnTo>
                    <a:pt x="2072" y="27"/>
                  </a:lnTo>
                  <a:moveTo>
                    <a:pt x="2523" y="13"/>
                  </a:moveTo>
                  <a:lnTo>
                    <a:pt x="2525" y="13"/>
                  </a:lnTo>
                  <a:lnTo>
                    <a:pt x="2525" y="15"/>
                  </a:lnTo>
                  <a:lnTo>
                    <a:pt x="2525" y="17"/>
                  </a:lnTo>
                  <a:lnTo>
                    <a:pt x="2523" y="20"/>
                  </a:lnTo>
                  <a:lnTo>
                    <a:pt x="2523" y="22"/>
                  </a:lnTo>
                  <a:lnTo>
                    <a:pt x="2521" y="22"/>
                  </a:lnTo>
                  <a:lnTo>
                    <a:pt x="2518" y="25"/>
                  </a:lnTo>
                  <a:lnTo>
                    <a:pt x="2516" y="25"/>
                  </a:lnTo>
                  <a:lnTo>
                    <a:pt x="2516" y="27"/>
                  </a:lnTo>
                  <a:lnTo>
                    <a:pt x="2514" y="27"/>
                  </a:lnTo>
                  <a:lnTo>
                    <a:pt x="2511" y="30"/>
                  </a:lnTo>
                  <a:lnTo>
                    <a:pt x="2509" y="30"/>
                  </a:lnTo>
                  <a:lnTo>
                    <a:pt x="2509" y="32"/>
                  </a:lnTo>
                  <a:lnTo>
                    <a:pt x="2504" y="32"/>
                  </a:lnTo>
                  <a:lnTo>
                    <a:pt x="2504" y="34"/>
                  </a:lnTo>
                  <a:lnTo>
                    <a:pt x="2497" y="34"/>
                  </a:lnTo>
                  <a:lnTo>
                    <a:pt x="2497" y="37"/>
                  </a:lnTo>
                  <a:lnTo>
                    <a:pt x="2494" y="37"/>
                  </a:lnTo>
                  <a:lnTo>
                    <a:pt x="2494" y="39"/>
                  </a:lnTo>
                  <a:lnTo>
                    <a:pt x="2490" y="39"/>
                  </a:lnTo>
                  <a:lnTo>
                    <a:pt x="2490" y="42"/>
                  </a:lnTo>
                  <a:lnTo>
                    <a:pt x="2477" y="42"/>
                  </a:lnTo>
                  <a:lnTo>
                    <a:pt x="2480" y="39"/>
                  </a:lnTo>
                  <a:lnTo>
                    <a:pt x="2480" y="37"/>
                  </a:lnTo>
                  <a:lnTo>
                    <a:pt x="2482" y="37"/>
                  </a:lnTo>
                  <a:lnTo>
                    <a:pt x="2482" y="34"/>
                  </a:lnTo>
                  <a:lnTo>
                    <a:pt x="2480" y="34"/>
                  </a:lnTo>
                  <a:lnTo>
                    <a:pt x="2473" y="34"/>
                  </a:lnTo>
                  <a:lnTo>
                    <a:pt x="2473" y="37"/>
                  </a:lnTo>
                  <a:lnTo>
                    <a:pt x="2465" y="37"/>
                  </a:lnTo>
                  <a:lnTo>
                    <a:pt x="2463" y="39"/>
                  </a:lnTo>
                  <a:lnTo>
                    <a:pt x="2461" y="39"/>
                  </a:lnTo>
                  <a:lnTo>
                    <a:pt x="2461" y="42"/>
                  </a:lnTo>
                  <a:lnTo>
                    <a:pt x="2461" y="44"/>
                  </a:lnTo>
                  <a:lnTo>
                    <a:pt x="2458" y="44"/>
                  </a:lnTo>
                  <a:lnTo>
                    <a:pt x="2449" y="44"/>
                  </a:lnTo>
                  <a:lnTo>
                    <a:pt x="2449" y="42"/>
                  </a:lnTo>
                  <a:lnTo>
                    <a:pt x="2446" y="42"/>
                  </a:lnTo>
                  <a:lnTo>
                    <a:pt x="2444" y="39"/>
                  </a:lnTo>
                  <a:lnTo>
                    <a:pt x="2444" y="34"/>
                  </a:lnTo>
                  <a:lnTo>
                    <a:pt x="2442" y="34"/>
                  </a:lnTo>
                  <a:lnTo>
                    <a:pt x="2439" y="34"/>
                  </a:lnTo>
                  <a:lnTo>
                    <a:pt x="2439" y="37"/>
                  </a:lnTo>
                  <a:lnTo>
                    <a:pt x="2439" y="39"/>
                  </a:lnTo>
                  <a:lnTo>
                    <a:pt x="2437" y="39"/>
                  </a:lnTo>
                  <a:lnTo>
                    <a:pt x="2432" y="39"/>
                  </a:lnTo>
                  <a:lnTo>
                    <a:pt x="2432" y="37"/>
                  </a:lnTo>
                  <a:lnTo>
                    <a:pt x="2427" y="37"/>
                  </a:lnTo>
                  <a:lnTo>
                    <a:pt x="2427" y="34"/>
                  </a:lnTo>
                  <a:lnTo>
                    <a:pt x="2422" y="34"/>
                  </a:lnTo>
                  <a:lnTo>
                    <a:pt x="2422" y="32"/>
                  </a:lnTo>
                  <a:lnTo>
                    <a:pt x="2420" y="32"/>
                  </a:lnTo>
                  <a:lnTo>
                    <a:pt x="2417" y="30"/>
                  </a:lnTo>
                  <a:lnTo>
                    <a:pt x="2415" y="27"/>
                  </a:lnTo>
                  <a:lnTo>
                    <a:pt x="2415" y="22"/>
                  </a:lnTo>
                  <a:lnTo>
                    <a:pt x="2417" y="22"/>
                  </a:lnTo>
                  <a:lnTo>
                    <a:pt x="2425" y="22"/>
                  </a:lnTo>
                  <a:lnTo>
                    <a:pt x="2425" y="20"/>
                  </a:lnTo>
                  <a:lnTo>
                    <a:pt x="2427" y="20"/>
                  </a:lnTo>
                  <a:lnTo>
                    <a:pt x="2427" y="17"/>
                  </a:lnTo>
                  <a:lnTo>
                    <a:pt x="2427" y="15"/>
                  </a:lnTo>
                  <a:moveTo>
                    <a:pt x="2405" y="20"/>
                  </a:moveTo>
                  <a:lnTo>
                    <a:pt x="2403" y="20"/>
                  </a:lnTo>
                  <a:moveTo>
                    <a:pt x="2415" y="13"/>
                  </a:moveTo>
                  <a:lnTo>
                    <a:pt x="2422" y="22"/>
                  </a:lnTo>
                  <a:lnTo>
                    <a:pt x="2415" y="15"/>
                  </a:lnTo>
                  <a:moveTo>
                    <a:pt x="2408" y="20"/>
                  </a:moveTo>
                  <a:lnTo>
                    <a:pt x="2413" y="25"/>
                  </a:lnTo>
                  <a:moveTo>
                    <a:pt x="2405" y="20"/>
                  </a:moveTo>
                  <a:lnTo>
                    <a:pt x="2405" y="17"/>
                  </a:lnTo>
                  <a:moveTo>
                    <a:pt x="2415" y="27"/>
                  </a:moveTo>
                  <a:lnTo>
                    <a:pt x="2410" y="20"/>
                  </a:lnTo>
                  <a:lnTo>
                    <a:pt x="2415" y="25"/>
                  </a:lnTo>
                  <a:moveTo>
                    <a:pt x="2417" y="30"/>
                  </a:moveTo>
                  <a:lnTo>
                    <a:pt x="2415" y="30"/>
                  </a:lnTo>
                  <a:lnTo>
                    <a:pt x="2415" y="27"/>
                  </a:lnTo>
                  <a:moveTo>
                    <a:pt x="2866" y="13"/>
                  </a:moveTo>
                  <a:lnTo>
                    <a:pt x="2869" y="13"/>
                  </a:lnTo>
                  <a:lnTo>
                    <a:pt x="2869" y="15"/>
                  </a:lnTo>
                  <a:lnTo>
                    <a:pt x="2869" y="17"/>
                  </a:lnTo>
                  <a:lnTo>
                    <a:pt x="2866" y="20"/>
                  </a:lnTo>
                  <a:lnTo>
                    <a:pt x="2866" y="22"/>
                  </a:lnTo>
                  <a:lnTo>
                    <a:pt x="2864" y="22"/>
                  </a:lnTo>
                  <a:lnTo>
                    <a:pt x="2864" y="25"/>
                  </a:lnTo>
                  <a:lnTo>
                    <a:pt x="2861" y="25"/>
                  </a:lnTo>
                  <a:lnTo>
                    <a:pt x="2859" y="25"/>
                  </a:lnTo>
                  <a:lnTo>
                    <a:pt x="2859" y="27"/>
                  </a:lnTo>
                  <a:lnTo>
                    <a:pt x="2857" y="27"/>
                  </a:lnTo>
                  <a:lnTo>
                    <a:pt x="2854" y="30"/>
                  </a:lnTo>
                  <a:lnTo>
                    <a:pt x="2852" y="32"/>
                  </a:lnTo>
                  <a:lnTo>
                    <a:pt x="2847" y="32"/>
                  </a:lnTo>
                  <a:lnTo>
                    <a:pt x="2847" y="34"/>
                  </a:lnTo>
                  <a:lnTo>
                    <a:pt x="2840" y="34"/>
                  </a:lnTo>
                  <a:lnTo>
                    <a:pt x="2840" y="37"/>
                  </a:lnTo>
                  <a:lnTo>
                    <a:pt x="2837" y="37"/>
                  </a:lnTo>
                  <a:lnTo>
                    <a:pt x="2837" y="39"/>
                  </a:lnTo>
                  <a:lnTo>
                    <a:pt x="2833" y="39"/>
                  </a:lnTo>
                  <a:lnTo>
                    <a:pt x="2833" y="42"/>
                  </a:lnTo>
                  <a:lnTo>
                    <a:pt x="2821" y="42"/>
                  </a:lnTo>
                  <a:lnTo>
                    <a:pt x="2823" y="42"/>
                  </a:lnTo>
                  <a:lnTo>
                    <a:pt x="2823" y="37"/>
                  </a:lnTo>
                  <a:lnTo>
                    <a:pt x="2825" y="37"/>
                  </a:lnTo>
                  <a:lnTo>
                    <a:pt x="2825" y="34"/>
                  </a:lnTo>
                  <a:lnTo>
                    <a:pt x="2823" y="34"/>
                  </a:lnTo>
                  <a:lnTo>
                    <a:pt x="2816" y="34"/>
                  </a:lnTo>
                  <a:lnTo>
                    <a:pt x="2816" y="37"/>
                  </a:lnTo>
                  <a:lnTo>
                    <a:pt x="2809" y="37"/>
                  </a:lnTo>
                  <a:lnTo>
                    <a:pt x="2809" y="39"/>
                  </a:lnTo>
                  <a:lnTo>
                    <a:pt x="2804" y="39"/>
                  </a:lnTo>
                  <a:lnTo>
                    <a:pt x="2804" y="42"/>
                  </a:lnTo>
                  <a:lnTo>
                    <a:pt x="2804" y="44"/>
                  </a:lnTo>
                  <a:lnTo>
                    <a:pt x="2801" y="44"/>
                  </a:lnTo>
                  <a:lnTo>
                    <a:pt x="2792" y="44"/>
                  </a:lnTo>
                  <a:lnTo>
                    <a:pt x="2792" y="42"/>
                  </a:lnTo>
                  <a:lnTo>
                    <a:pt x="2790" y="42"/>
                  </a:lnTo>
                  <a:lnTo>
                    <a:pt x="2790" y="39"/>
                  </a:lnTo>
                  <a:lnTo>
                    <a:pt x="2787" y="39"/>
                  </a:lnTo>
                  <a:lnTo>
                    <a:pt x="2787" y="37"/>
                  </a:lnTo>
                  <a:lnTo>
                    <a:pt x="2787" y="34"/>
                  </a:lnTo>
                  <a:lnTo>
                    <a:pt x="2785" y="34"/>
                  </a:lnTo>
                  <a:lnTo>
                    <a:pt x="2782" y="34"/>
                  </a:lnTo>
                  <a:lnTo>
                    <a:pt x="2782" y="37"/>
                  </a:lnTo>
                  <a:lnTo>
                    <a:pt x="2782" y="39"/>
                  </a:lnTo>
                  <a:lnTo>
                    <a:pt x="2780" y="39"/>
                  </a:lnTo>
                  <a:lnTo>
                    <a:pt x="2775" y="39"/>
                  </a:lnTo>
                  <a:lnTo>
                    <a:pt x="2775" y="37"/>
                  </a:lnTo>
                  <a:lnTo>
                    <a:pt x="2770" y="37"/>
                  </a:lnTo>
                  <a:lnTo>
                    <a:pt x="2770" y="34"/>
                  </a:lnTo>
                  <a:lnTo>
                    <a:pt x="2765" y="34"/>
                  </a:lnTo>
                  <a:lnTo>
                    <a:pt x="2765" y="32"/>
                  </a:lnTo>
                  <a:lnTo>
                    <a:pt x="2763" y="32"/>
                  </a:lnTo>
                  <a:lnTo>
                    <a:pt x="2763" y="30"/>
                  </a:lnTo>
                  <a:lnTo>
                    <a:pt x="2761" y="30"/>
                  </a:lnTo>
                  <a:lnTo>
                    <a:pt x="2758" y="27"/>
                  </a:lnTo>
                  <a:lnTo>
                    <a:pt x="2758" y="22"/>
                  </a:lnTo>
                  <a:lnTo>
                    <a:pt x="2761" y="22"/>
                  </a:lnTo>
                  <a:lnTo>
                    <a:pt x="2768" y="22"/>
                  </a:lnTo>
                  <a:lnTo>
                    <a:pt x="2770" y="20"/>
                  </a:lnTo>
                  <a:lnTo>
                    <a:pt x="2770" y="15"/>
                  </a:lnTo>
                  <a:moveTo>
                    <a:pt x="2749" y="20"/>
                  </a:moveTo>
                  <a:lnTo>
                    <a:pt x="2749" y="17"/>
                  </a:lnTo>
                  <a:moveTo>
                    <a:pt x="2751" y="20"/>
                  </a:moveTo>
                  <a:lnTo>
                    <a:pt x="2751" y="22"/>
                  </a:lnTo>
                  <a:moveTo>
                    <a:pt x="2756" y="17"/>
                  </a:moveTo>
                  <a:lnTo>
                    <a:pt x="2758" y="22"/>
                  </a:lnTo>
                  <a:moveTo>
                    <a:pt x="2761" y="3"/>
                  </a:moveTo>
                  <a:lnTo>
                    <a:pt x="2768" y="10"/>
                  </a:lnTo>
                  <a:moveTo>
                    <a:pt x="2768" y="13"/>
                  </a:moveTo>
                  <a:lnTo>
                    <a:pt x="2770" y="15"/>
                  </a:lnTo>
                  <a:moveTo>
                    <a:pt x="2758" y="17"/>
                  </a:moveTo>
                  <a:lnTo>
                    <a:pt x="2761" y="22"/>
                  </a:lnTo>
                  <a:moveTo>
                    <a:pt x="2758" y="15"/>
                  </a:moveTo>
                  <a:lnTo>
                    <a:pt x="2763" y="22"/>
                  </a:lnTo>
                  <a:moveTo>
                    <a:pt x="2758" y="13"/>
                  </a:moveTo>
                  <a:lnTo>
                    <a:pt x="2768" y="22"/>
                  </a:lnTo>
                  <a:moveTo>
                    <a:pt x="2758" y="15"/>
                  </a:moveTo>
                  <a:lnTo>
                    <a:pt x="2765" y="22"/>
                  </a:lnTo>
                  <a:moveTo>
                    <a:pt x="2751" y="20"/>
                  </a:moveTo>
                  <a:lnTo>
                    <a:pt x="2756" y="25"/>
                  </a:lnTo>
                  <a:moveTo>
                    <a:pt x="2749" y="20"/>
                  </a:moveTo>
                  <a:lnTo>
                    <a:pt x="2751" y="20"/>
                  </a:lnTo>
                  <a:moveTo>
                    <a:pt x="2758" y="27"/>
                  </a:moveTo>
                  <a:lnTo>
                    <a:pt x="2754" y="20"/>
                  </a:lnTo>
                  <a:lnTo>
                    <a:pt x="2758" y="25"/>
                  </a:lnTo>
                  <a:moveTo>
                    <a:pt x="2761" y="30"/>
                  </a:moveTo>
                  <a:lnTo>
                    <a:pt x="2758" y="30"/>
                  </a:lnTo>
                  <a:lnTo>
                    <a:pt x="2758" y="27"/>
                  </a:lnTo>
                  <a:moveTo>
                    <a:pt x="3212" y="13"/>
                  </a:moveTo>
                  <a:lnTo>
                    <a:pt x="3212" y="20"/>
                  </a:lnTo>
                  <a:lnTo>
                    <a:pt x="3210" y="20"/>
                  </a:lnTo>
                  <a:lnTo>
                    <a:pt x="3210" y="22"/>
                  </a:lnTo>
                  <a:lnTo>
                    <a:pt x="3207" y="22"/>
                  </a:lnTo>
                  <a:lnTo>
                    <a:pt x="3207" y="25"/>
                  </a:lnTo>
                  <a:lnTo>
                    <a:pt x="3205" y="25"/>
                  </a:lnTo>
                  <a:lnTo>
                    <a:pt x="3202" y="25"/>
                  </a:lnTo>
                  <a:lnTo>
                    <a:pt x="3202" y="27"/>
                  </a:lnTo>
                  <a:lnTo>
                    <a:pt x="3200" y="27"/>
                  </a:lnTo>
                  <a:lnTo>
                    <a:pt x="3200" y="30"/>
                  </a:lnTo>
                  <a:lnTo>
                    <a:pt x="3197" y="30"/>
                  </a:lnTo>
                  <a:lnTo>
                    <a:pt x="3195" y="32"/>
                  </a:lnTo>
                  <a:lnTo>
                    <a:pt x="3190" y="32"/>
                  </a:lnTo>
                  <a:lnTo>
                    <a:pt x="3190" y="34"/>
                  </a:lnTo>
                  <a:lnTo>
                    <a:pt x="3183" y="34"/>
                  </a:lnTo>
                  <a:lnTo>
                    <a:pt x="3183" y="37"/>
                  </a:lnTo>
                  <a:lnTo>
                    <a:pt x="3181" y="37"/>
                  </a:lnTo>
                  <a:lnTo>
                    <a:pt x="3181" y="39"/>
                  </a:lnTo>
                  <a:lnTo>
                    <a:pt x="3176" y="39"/>
                  </a:lnTo>
                  <a:lnTo>
                    <a:pt x="3176" y="42"/>
                  </a:lnTo>
                  <a:lnTo>
                    <a:pt x="3166" y="42"/>
                  </a:lnTo>
                  <a:lnTo>
                    <a:pt x="3166" y="39"/>
                  </a:lnTo>
                  <a:lnTo>
                    <a:pt x="3166" y="37"/>
                  </a:lnTo>
                  <a:lnTo>
                    <a:pt x="3169" y="37"/>
                  </a:lnTo>
                  <a:lnTo>
                    <a:pt x="3169" y="34"/>
                  </a:lnTo>
                  <a:lnTo>
                    <a:pt x="3166" y="34"/>
                  </a:lnTo>
                  <a:lnTo>
                    <a:pt x="3159" y="34"/>
                  </a:lnTo>
                  <a:lnTo>
                    <a:pt x="3159" y="37"/>
                  </a:lnTo>
                  <a:lnTo>
                    <a:pt x="3152" y="37"/>
                  </a:lnTo>
                  <a:lnTo>
                    <a:pt x="3152" y="39"/>
                  </a:lnTo>
                  <a:lnTo>
                    <a:pt x="3147" y="39"/>
                  </a:lnTo>
                  <a:lnTo>
                    <a:pt x="3147" y="42"/>
                  </a:lnTo>
                  <a:lnTo>
                    <a:pt x="3147" y="44"/>
                  </a:lnTo>
                  <a:lnTo>
                    <a:pt x="3145" y="44"/>
                  </a:lnTo>
                  <a:lnTo>
                    <a:pt x="3137" y="44"/>
                  </a:lnTo>
                  <a:lnTo>
                    <a:pt x="3135" y="42"/>
                  </a:lnTo>
                  <a:lnTo>
                    <a:pt x="3133" y="42"/>
                  </a:lnTo>
                  <a:lnTo>
                    <a:pt x="3133" y="39"/>
                  </a:lnTo>
                  <a:lnTo>
                    <a:pt x="3130" y="39"/>
                  </a:lnTo>
                  <a:lnTo>
                    <a:pt x="3130" y="37"/>
                  </a:lnTo>
                  <a:lnTo>
                    <a:pt x="3130" y="34"/>
                  </a:lnTo>
                  <a:lnTo>
                    <a:pt x="3128" y="34"/>
                  </a:lnTo>
                  <a:lnTo>
                    <a:pt x="3125" y="34"/>
                  </a:lnTo>
                  <a:lnTo>
                    <a:pt x="3125" y="37"/>
                  </a:lnTo>
                  <a:lnTo>
                    <a:pt x="3125" y="39"/>
                  </a:lnTo>
                  <a:lnTo>
                    <a:pt x="3123" y="39"/>
                  </a:lnTo>
                  <a:lnTo>
                    <a:pt x="3118" y="39"/>
                  </a:lnTo>
                  <a:lnTo>
                    <a:pt x="3118" y="37"/>
                  </a:lnTo>
                  <a:lnTo>
                    <a:pt x="3114" y="37"/>
                  </a:lnTo>
                  <a:lnTo>
                    <a:pt x="3114" y="34"/>
                  </a:lnTo>
                  <a:lnTo>
                    <a:pt x="3109" y="34"/>
                  </a:lnTo>
                  <a:lnTo>
                    <a:pt x="3109" y="32"/>
                  </a:lnTo>
                  <a:lnTo>
                    <a:pt x="3106" y="32"/>
                  </a:lnTo>
                  <a:lnTo>
                    <a:pt x="3106" y="30"/>
                  </a:lnTo>
                  <a:lnTo>
                    <a:pt x="3104" y="30"/>
                  </a:lnTo>
                  <a:lnTo>
                    <a:pt x="3101" y="27"/>
                  </a:lnTo>
                  <a:lnTo>
                    <a:pt x="3101" y="22"/>
                  </a:lnTo>
                  <a:lnTo>
                    <a:pt x="3104" y="22"/>
                  </a:lnTo>
                  <a:lnTo>
                    <a:pt x="3111" y="22"/>
                  </a:lnTo>
                  <a:lnTo>
                    <a:pt x="3114" y="20"/>
                  </a:lnTo>
                  <a:lnTo>
                    <a:pt x="3114" y="17"/>
                  </a:lnTo>
                  <a:lnTo>
                    <a:pt x="3116" y="17"/>
                  </a:lnTo>
                  <a:lnTo>
                    <a:pt x="3116" y="15"/>
                  </a:lnTo>
                  <a:lnTo>
                    <a:pt x="3114" y="15"/>
                  </a:lnTo>
                  <a:moveTo>
                    <a:pt x="3092" y="20"/>
                  </a:moveTo>
                  <a:lnTo>
                    <a:pt x="3092" y="17"/>
                  </a:lnTo>
                  <a:moveTo>
                    <a:pt x="3094" y="20"/>
                  </a:moveTo>
                  <a:lnTo>
                    <a:pt x="3094" y="22"/>
                  </a:lnTo>
                  <a:moveTo>
                    <a:pt x="3099" y="17"/>
                  </a:moveTo>
                  <a:lnTo>
                    <a:pt x="3101" y="22"/>
                  </a:lnTo>
                  <a:moveTo>
                    <a:pt x="3104" y="3"/>
                  </a:moveTo>
                  <a:lnTo>
                    <a:pt x="3111" y="10"/>
                  </a:lnTo>
                  <a:moveTo>
                    <a:pt x="3111" y="13"/>
                  </a:moveTo>
                  <a:lnTo>
                    <a:pt x="3116" y="15"/>
                  </a:lnTo>
                  <a:moveTo>
                    <a:pt x="3101" y="17"/>
                  </a:moveTo>
                  <a:lnTo>
                    <a:pt x="3104" y="22"/>
                  </a:lnTo>
                  <a:moveTo>
                    <a:pt x="3101" y="15"/>
                  </a:moveTo>
                  <a:lnTo>
                    <a:pt x="3106" y="22"/>
                  </a:lnTo>
                  <a:moveTo>
                    <a:pt x="3104" y="13"/>
                  </a:moveTo>
                  <a:lnTo>
                    <a:pt x="3111" y="22"/>
                  </a:lnTo>
                  <a:moveTo>
                    <a:pt x="3104" y="15"/>
                  </a:moveTo>
                  <a:lnTo>
                    <a:pt x="3109" y="22"/>
                  </a:lnTo>
                  <a:moveTo>
                    <a:pt x="3094" y="20"/>
                  </a:moveTo>
                  <a:lnTo>
                    <a:pt x="3099" y="25"/>
                  </a:lnTo>
                  <a:moveTo>
                    <a:pt x="3092" y="20"/>
                  </a:moveTo>
                  <a:lnTo>
                    <a:pt x="3094" y="20"/>
                  </a:lnTo>
                  <a:moveTo>
                    <a:pt x="3101" y="27"/>
                  </a:moveTo>
                  <a:lnTo>
                    <a:pt x="3097" y="20"/>
                  </a:lnTo>
                  <a:lnTo>
                    <a:pt x="3101" y="25"/>
                  </a:lnTo>
                  <a:moveTo>
                    <a:pt x="3104" y="30"/>
                  </a:moveTo>
                  <a:lnTo>
                    <a:pt x="3101" y="30"/>
                  </a:lnTo>
                  <a:lnTo>
                    <a:pt x="3101" y="27"/>
                  </a:lnTo>
                  <a:moveTo>
                    <a:pt x="3555" y="13"/>
                  </a:moveTo>
                  <a:lnTo>
                    <a:pt x="3555" y="20"/>
                  </a:lnTo>
                  <a:lnTo>
                    <a:pt x="3553" y="20"/>
                  </a:lnTo>
                  <a:lnTo>
                    <a:pt x="3553" y="22"/>
                  </a:lnTo>
                  <a:lnTo>
                    <a:pt x="3550" y="22"/>
                  </a:lnTo>
                  <a:lnTo>
                    <a:pt x="3550" y="25"/>
                  </a:lnTo>
                  <a:lnTo>
                    <a:pt x="3548" y="25"/>
                  </a:lnTo>
                  <a:lnTo>
                    <a:pt x="3545" y="25"/>
                  </a:lnTo>
                  <a:lnTo>
                    <a:pt x="3545" y="27"/>
                  </a:lnTo>
                  <a:lnTo>
                    <a:pt x="3543" y="27"/>
                  </a:lnTo>
                  <a:lnTo>
                    <a:pt x="3543" y="30"/>
                  </a:lnTo>
                  <a:lnTo>
                    <a:pt x="3541" y="30"/>
                  </a:lnTo>
                  <a:lnTo>
                    <a:pt x="3538" y="32"/>
                  </a:lnTo>
                  <a:lnTo>
                    <a:pt x="3534" y="32"/>
                  </a:lnTo>
                  <a:lnTo>
                    <a:pt x="3534" y="34"/>
                  </a:lnTo>
                  <a:lnTo>
                    <a:pt x="3529" y="34"/>
                  </a:lnTo>
                  <a:lnTo>
                    <a:pt x="3526" y="37"/>
                  </a:lnTo>
                  <a:lnTo>
                    <a:pt x="3524" y="39"/>
                  </a:lnTo>
                  <a:lnTo>
                    <a:pt x="3521" y="39"/>
                  </a:lnTo>
                  <a:lnTo>
                    <a:pt x="3519" y="42"/>
                  </a:lnTo>
                  <a:lnTo>
                    <a:pt x="3510" y="42"/>
                  </a:lnTo>
                  <a:lnTo>
                    <a:pt x="3510" y="39"/>
                  </a:lnTo>
                  <a:lnTo>
                    <a:pt x="3512" y="37"/>
                  </a:lnTo>
                  <a:lnTo>
                    <a:pt x="3512" y="34"/>
                  </a:lnTo>
                  <a:lnTo>
                    <a:pt x="3510" y="34"/>
                  </a:lnTo>
                  <a:lnTo>
                    <a:pt x="3505" y="34"/>
                  </a:lnTo>
                  <a:lnTo>
                    <a:pt x="3502" y="37"/>
                  </a:lnTo>
                  <a:lnTo>
                    <a:pt x="3495" y="37"/>
                  </a:lnTo>
                  <a:lnTo>
                    <a:pt x="3495" y="39"/>
                  </a:lnTo>
                  <a:lnTo>
                    <a:pt x="3493" y="39"/>
                  </a:lnTo>
                  <a:lnTo>
                    <a:pt x="3490" y="42"/>
                  </a:lnTo>
                  <a:lnTo>
                    <a:pt x="3490" y="44"/>
                  </a:lnTo>
                  <a:lnTo>
                    <a:pt x="3488" y="44"/>
                  </a:lnTo>
                  <a:lnTo>
                    <a:pt x="3481" y="44"/>
                  </a:lnTo>
                  <a:lnTo>
                    <a:pt x="3478" y="42"/>
                  </a:lnTo>
                  <a:lnTo>
                    <a:pt x="3476" y="42"/>
                  </a:lnTo>
                  <a:lnTo>
                    <a:pt x="3476" y="39"/>
                  </a:lnTo>
                  <a:lnTo>
                    <a:pt x="3474" y="37"/>
                  </a:lnTo>
                  <a:lnTo>
                    <a:pt x="3474" y="34"/>
                  </a:lnTo>
                  <a:lnTo>
                    <a:pt x="3471" y="34"/>
                  </a:lnTo>
                  <a:lnTo>
                    <a:pt x="3469" y="34"/>
                  </a:lnTo>
                  <a:lnTo>
                    <a:pt x="3469" y="37"/>
                  </a:lnTo>
                  <a:lnTo>
                    <a:pt x="3469" y="39"/>
                  </a:lnTo>
                  <a:lnTo>
                    <a:pt x="3466" y="39"/>
                  </a:lnTo>
                  <a:lnTo>
                    <a:pt x="3461" y="39"/>
                  </a:lnTo>
                  <a:lnTo>
                    <a:pt x="3461" y="37"/>
                  </a:lnTo>
                  <a:lnTo>
                    <a:pt x="3457" y="37"/>
                  </a:lnTo>
                  <a:lnTo>
                    <a:pt x="3457" y="34"/>
                  </a:lnTo>
                  <a:lnTo>
                    <a:pt x="3454" y="34"/>
                  </a:lnTo>
                  <a:lnTo>
                    <a:pt x="3452" y="32"/>
                  </a:lnTo>
                  <a:lnTo>
                    <a:pt x="3450" y="32"/>
                  </a:lnTo>
                  <a:lnTo>
                    <a:pt x="3450" y="30"/>
                  </a:lnTo>
                  <a:lnTo>
                    <a:pt x="3447" y="30"/>
                  </a:lnTo>
                  <a:lnTo>
                    <a:pt x="3445" y="27"/>
                  </a:lnTo>
                  <a:lnTo>
                    <a:pt x="3445" y="22"/>
                  </a:lnTo>
                  <a:lnTo>
                    <a:pt x="3447" y="22"/>
                  </a:lnTo>
                  <a:lnTo>
                    <a:pt x="3457" y="22"/>
                  </a:lnTo>
                  <a:lnTo>
                    <a:pt x="3457" y="20"/>
                  </a:lnTo>
                  <a:lnTo>
                    <a:pt x="3459" y="17"/>
                  </a:lnTo>
                  <a:lnTo>
                    <a:pt x="3459" y="15"/>
                  </a:lnTo>
                  <a:lnTo>
                    <a:pt x="3457" y="15"/>
                  </a:lnTo>
                  <a:moveTo>
                    <a:pt x="3435" y="20"/>
                  </a:moveTo>
                  <a:lnTo>
                    <a:pt x="3435" y="17"/>
                  </a:lnTo>
                  <a:moveTo>
                    <a:pt x="3445" y="17"/>
                  </a:moveTo>
                  <a:lnTo>
                    <a:pt x="3450" y="22"/>
                  </a:lnTo>
                  <a:lnTo>
                    <a:pt x="3445" y="15"/>
                  </a:lnTo>
                  <a:moveTo>
                    <a:pt x="3447" y="13"/>
                  </a:moveTo>
                  <a:lnTo>
                    <a:pt x="3454" y="22"/>
                  </a:lnTo>
                  <a:moveTo>
                    <a:pt x="3447" y="15"/>
                  </a:moveTo>
                  <a:lnTo>
                    <a:pt x="3452" y="22"/>
                  </a:lnTo>
                  <a:moveTo>
                    <a:pt x="3440" y="20"/>
                  </a:moveTo>
                  <a:lnTo>
                    <a:pt x="3442" y="25"/>
                  </a:lnTo>
                  <a:moveTo>
                    <a:pt x="3435" y="20"/>
                  </a:moveTo>
                  <a:lnTo>
                    <a:pt x="3437" y="20"/>
                  </a:lnTo>
                  <a:moveTo>
                    <a:pt x="3440" y="20"/>
                  </a:moveTo>
                  <a:lnTo>
                    <a:pt x="3445" y="27"/>
                  </a:lnTo>
                  <a:moveTo>
                    <a:pt x="3442" y="20"/>
                  </a:moveTo>
                  <a:lnTo>
                    <a:pt x="3445" y="25"/>
                  </a:lnTo>
                  <a:moveTo>
                    <a:pt x="3442" y="3"/>
                  </a:moveTo>
                  <a:lnTo>
                    <a:pt x="3457" y="20"/>
                  </a:lnTo>
                  <a:moveTo>
                    <a:pt x="3445" y="17"/>
                  </a:moveTo>
                  <a:lnTo>
                    <a:pt x="3447" y="22"/>
                  </a:lnTo>
                  <a:moveTo>
                    <a:pt x="3442" y="3"/>
                  </a:moveTo>
                  <a:lnTo>
                    <a:pt x="3454" y="22"/>
                  </a:lnTo>
                  <a:moveTo>
                    <a:pt x="3447" y="3"/>
                  </a:moveTo>
                  <a:lnTo>
                    <a:pt x="3459" y="17"/>
                  </a:lnTo>
                  <a:moveTo>
                    <a:pt x="3445" y="1"/>
                  </a:moveTo>
                  <a:lnTo>
                    <a:pt x="3457" y="20"/>
                  </a:lnTo>
                  <a:moveTo>
                    <a:pt x="3447" y="30"/>
                  </a:moveTo>
                  <a:lnTo>
                    <a:pt x="3445" y="27"/>
                  </a:lnTo>
                  <a:moveTo>
                    <a:pt x="3898" y="13"/>
                  </a:moveTo>
                  <a:lnTo>
                    <a:pt x="3898" y="15"/>
                  </a:lnTo>
                  <a:lnTo>
                    <a:pt x="3901" y="15"/>
                  </a:lnTo>
                  <a:lnTo>
                    <a:pt x="3898" y="17"/>
                  </a:lnTo>
                  <a:lnTo>
                    <a:pt x="3898" y="20"/>
                  </a:lnTo>
                  <a:lnTo>
                    <a:pt x="3896" y="20"/>
                  </a:lnTo>
                  <a:lnTo>
                    <a:pt x="3896" y="22"/>
                  </a:lnTo>
                  <a:lnTo>
                    <a:pt x="3894" y="22"/>
                  </a:lnTo>
                  <a:lnTo>
                    <a:pt x="3894" y="25"/>
                  </a:lnTo>
                  <a:lnTo>
                    <a:pt x="3891" y="25"/>
                  </a:lnTo>
                  <a:lnTo>
                    <a:pt x="3889" y="27"/>
                  </a:lnTo>
                  <a:lnTo>
                    <a:pt x="3886" y="27"/>
                  </a:lnTo>
                  <a:lnTo>
                    <a:pt x="3886" y="30"/>
                  </a:lnTo>
                  <a:lnTo>
                    <a:pt x="3884" y="30"/>
                  </a:lnTo>
                  <a:lnTo>
                    <a:pt x="3881" y="32"/>
                  </a:lnTo>
                  <a:lnTo>
                    <a:pt x="3877" y="32"/>
                  </a:lnTo>
                  <a:lnTo>
                    <a:pt x="3877" y="34"/>
                  </a:lnTo>
                  <a:lnTo>
                    <a:pt x="3872" y="34"/>
                  </a:lnTo>
                  <a:lnTo>
                    <a:pt x="3870" y="37"/>
                  </a:lnTo>
                  <a:lnTo>
                    <a:pt x="3870" y="39"/>
                  </a:lnTo>
                  <a:lnTo>
                    <a:pt x="3867" y="39"/>
                  </a:lnTo>
                  <a:lnTo>
                    <a:pt x="3865" y="39"/>
                  </a:lnTo>
                  <a:lnTo>
                    <a:pt x="3862" y="42"/>
                  </a:lnTo>
                  <a:lnTo>
                    <a:pt x="3853" y="42"/>
                  </a:lnTo>
                  <a:lnTo>
                    <a:pt x="3853" y="39"/>
                  </a:lnTo>
                  <a:lnTo>
                    <a:pt x="3855" y="39"/>
                  </a:lnTo>
                  <a:lnTo>
                    <a:pt x="3855" y="37"/>
                  </a:lnTo>
                  <a:lnTo>
                    <a:pt x="3855" y="34"/>
                  </a:lnTo>
                  <a:lnTo>
                    <a:pt x="3853" y="34"/>
                  </a:lnTo>
                  <a:lnTo>
                    <a:pt x="3848" y="34"/>
                  </a:lnTo>
                  <a:lnTo>
                    <a:pt x="3848" y="37"/>
                  </a:lnTo>
                  <a:lnTo>
                    <a:pt x="3838" y="37"/>
                  </a:lnTo>
                  <a:lnTo>
                    <a:pt x="3838" y="39"/>
                  </a:lnTo>
                  <a:lnTo>
                    <a:pt x="3836" y="39"/>
                  </a:lnTo>
                  <a:lnTo>
                    <a:pt x="3836" y="42"/>
                  </a:lnTo>
                  <a:lnTo>
                    <a:pt x="3834" y="42"/>
                  </a:lnTo>
                  <a:lnTo>
                    <a:pt x="3836" y="42"/>
                  </a:lnTo>
                  <a:lnTo>
                    <a:pt x="3836" y="44"/>
                  </a:lnTo>
                  <a:lnTo>
                    <a:pt x="3834" y="44"/>
                  </a:lnTo>
                  <a:lnTo>
                    <a:pt x="3824" y="44"/>
                  </a:lnTo>
                  <a:lnTo>
                    <a:pt x="3821" y="42"/>
                  </a:lnTo>
                  <a:lnTo>
                    <a:pt x="3819" y="42"/>
                  </a:lnTo>
                  <a:lnTo>
                    <a:pt x="3819" y="39"/>
                  </a:lnTo>
                  <a:lnTo>
                    <a:pt x="3819" y="37"/>
                  </a:lnTo>
                  <a:lnTo>
                    <a:pt x="3817" y="37"/>
                  </a:lnTo>
                  <a:lnTo>
                    <a:pt x="3817" y="34"/>
                  </a:lnTo>
                  <a:lnTo>
                    <a:pt x="3814" y="34"/>
                  </a:lnTo>
                  <a:lnTo>
                    <a:pt x="3812" y="34"/>
                  </a:lnTo>
                  <a:lnTo>
                    <a:pt x="3812" y="37"/>
                  </a:lnTo>
                  <a:lnTo>
                    <a:pt x="3812" y="39"/>
                  </a:lnTo>
                  <a:lnTo>
                    <a:pt x="3810" y="39"/>
                  </a:lnTo>
                  <a:lnTo>
                    <a:pt x="3807" y="39"/>
                  </a:lnTo>
                  <a:lnTo>
                    <a:pt x="3805" y="37"/>
                  </a:lnTo>
                  <a:lnTo>
                    <a:pt x="3800" y="37"/>
                  </a:lnTo>
                  <a:lnTo>
                    <a:pt x="3800" y="34"/>
                  </a:lnTo>
                  <a:lnTo>
                    <a:pt x="3797" y="34"/>
                  </a:lnTo>
                  <a:lnTo>
                    <a:pt x="3795" y="32"/>
                  </a:lnTo>
                  <a:lnTo>
                    <a:pt x="3793" y="32"/>
                  </a:lnTo>
                  <a:lnTo>
                    <a:pt x="3793" y="30"/>
                  </a:lnTo>
                  <a:lnTo>
                    <a:pt x="3790" y="30"/>
                  </a:lnTo>
                  <a:lnTo>
                    <a:pt x="3788" y="27"/>
                  </a:lnTo>
                  <a:lnTo>
                    <a:pt x="3788" y="22"/>
                  </a:lnTo>
                  <a:lnTo>
                    <a:pt x="3790" y="22"/>
                  </a:lnTo>
                  <a:lnTo>
                    <a:pt x="3800" y="22"/>
                  </a:lnTo>
                  <a:lnTo>
                    <a:pt x="3800" y="20"/>
                  </a:lnTo>
                  <a:lnTo>
                    <a:pt x="3802" y="20"/>
                  </a:lnTo>
                  <a:lnTo>
                    <a:pt x="3802" y="17"/>
                  </a:lnTo>
                  <a:lnTo>
                    <a:pt x="3802" y="15"/>
                  </a:lnTo>
                  <a:lnTo>
                    <a:pt x="3800" y="15"/>
                  </a:lnTo>
                  <a:moveTo>
                    <a:pt x="3778" y="20"/>
                  </a:moveTo>
                  <a:lnTo>
                    <a:pt x="3778" y="17"/>
                  </a:lnTo>
                  <a:moveTo>
                    <a:pt x="3788" y="17"/>
                  </a:moveTo>
                  <a:lnTo>
                    <a:pt x="3793" y="22"/>
                  </a:lnTo>
                  <a:lnTo>
                    <a:pt x="3788" y="15"/>
                  </a:lnTo>
                  <a:moveTo>
                    <a:pt x="3790" y="13"/>
                  </a:moveTo>
                  <a:lnTo>
                    <a:pt x="3797" y="22"/>
                  </a:lnTo>
                  <a:moveTo>
                    <a:pt x="3790" y="15"/>
                  </a:moveTo>
                  <a:lnTo>
                    <a:pt x="3795" y="22"/>
                  </a:lnTo>
                  <a:moveTo>
                    <a:pt x="3783" y="20"/>
                  </a:moveTo>
                  <a:lnTo>
                    <a:pt x="3785" y="25"/>
                  </a:lnTo>
                  <a:moveTo>
                    <a:pt x="3778" y="20"/>
                  </a:moveTo>
                  <a:lnTo>
                    <a:pt x="3781" y="20"/>
                  </a:lnTo>
                  <a:moveTo>
                    <a:pt x="3783" y="20"/>
                  </a:moveTo>
                  <a:lnTo>
                    <a:pt x="3788" y="27"/>
                  </a:lnTo>
                  <a:moveTo>
                    <a:pt x="3785" y="20"/>
                  </a:moveTo>
                  <a:lnTo>
                    <a:pt x="3788" y="25"/>
                  </a:lnTo>
                  <a:moveTo>
                    <a:pt x="3785" y="3"/>
                  </a:moveTo>
                  <a:lnTo>
                    <a:pt x="3800" y="20"/>
                  </a:lnTo>
                  <a:moveTo>
                    <a:pt x="3788" y="17"/>
                  </a:moveTo>
                  <a:lnTo>
                    <a:pt x="3790" y="22"/>
                  </a:lnTo>
                  <a:moveTo>
                    <a:pt x="3785" y="3"/>
                  </a:moveTo>
                  <a:lnTo>
                    <a:pt x="3800" y="22"/>
                  </a:lnTo>
                  <a:moveTo>
                    <a:pt x="3790" y="3"/>
                  </a:moveTo>
                  <a:lnTo>
                    <a:pt x="3802" y="17"/>
                  </a:lnTo>
                  <a:moveTo>
                    <a:pt x="3788" y="1"/>
                  </a:moveTo>
                  <a:lnTo>
                    <a:pt x="3800" y="20"/>
                  </a:lnTo>
                  <a:moveTo>
                    <a:pt x="3790" y="30"/>
                  </a:moveTo>
                  <a:lnTo>
                    <a:pt x="3790" y="27"/>
                  </a:lnTo>
                  <a:lnTo>
                    <a:pt x="3788" y="27"/>
                  </a:lnTo>
                  <a:moveTo>
                    <a:pt x="4242" y="13"/>
                  </a:moveTo>
                  <a:lnTo>
                    <a:pt x="4244" y="15"/>
                  </a:lnTo>
                  <a:lnTo>
                    <a:pt x="4244" y="17"/>
                  </a:lnTo>
                  <a:lnTo>
                    <a:pt x="4242" y="17"/>
                  </a:lnTo>
                  <a:lnTo>
                    <a:pt x="4242" y="20"/>
                  </a:lnTo>
                  <a:lnTo>
                    <a:pt x="4239" y="20"/>
                  </a:lnTo>
                  <a:lnTo>
                    <a:pt x="4239" y="22"/>
                  </a:lnTo>
                  <a:lnTo>
                    <a:pt x="4237" y="22"/>
                  </a:lnTo>
                  <a:lnTo>
                    <a:pt x="4237" y="25"/>
                  </a:lnTo>
                  <a:lnTo>
                    <a:pt x="4234" y="25"/>
                  </a:lnTo>
                  <a:lnTo>
                    <a:pt x="4232" y="27"/>
                  </a:lnTo>
                  <a:lnTo>
                    <a:pt x="4229" y="27"/>
                  </a:lnTo>
                  <a:lnTo>
                    <a:pt x="4229" y="30"/>
                  </a:lnTo>
                  <a:lnTo>
                    <a:pt x="4227" y="30"/>
                  </a:lnTo>
                  <a:lnTo>
                    <a:pt x="4227" y="32"/>
                  </a:lnTo>
                  <a:lnTo>
                    <a:pt x="4222" y="32"/>
                  </a:lnTo>
                  <a:lnTo>
                    <a:pt x="4220" y="34"/>
                  </a:lnTo>
                  <a:lnTo>
                    <a:pt x="4215" y="34"/>
                  </a:lnTo>
                  <a:lnTo>
                    <a:pt x="4215" y="37"/>
                  </a:lnTo>
                  <a:lnTo>
                    <a:pt x="4213" y="37"/>
                  </a:lnTo>
                  <a:lnTo>
                    <a:pt x="4213" y="39"/>
                  </a:lnTo>
                  <a:lnTo>
                    <a:pt x="4208" y="39"/>
                  </a:lnTo>
                  <a:lnTo>
                    <a:pt x="4205" y="42"/>
                  </a:lnTo>
                  <a:lnTo>
                    <a:pt x="4196" y="42"/>
                  </a:lnTo>
                  <a:lnTo>
                    <a:pt x="4196" y="39"/>
                  </a:lnTo>
                  <a:lnTo>
                    <a:pt x="4198" y="39"/>
                  </a:lnTo>
                  <a:lnTo>
                    <a:pt x="4198" y="37"/>
                  </a:lnTo>
                  <a:lnTo>
                    <a:pt x="4198" y="34"/>
                  </a:lnTo>
                  <a:lnTo>
                    <a:pt x="4196" y="34"/>
                  </a:lnTo>
                  <a:lnTo>
                    <a:pt x="4191" y="34"/>
                  </a:lnTo>
                  <a:lnTo>
                    <a:pt x="4191" y="37"/>
                  </a:lnTo>
                  <a:lnTo>
                    <a:pt x="4181" y="37"/>
                  </a:lnTo>
                  <a:lnTo>
                    <a:pt x="4181" y="39"/>
                  </a:lnTo>
                  <a:lnTo>
                    <a:pt x="4179" y="39"/>
                  </a:lnTo>
                  <a:lnTo>
                    <a:pt x="4179" y="42"/>
                  </a:lnTo>
                  <a:lnTo>
                    <a:pt x="4179" y="44"/>
                  </a:lnTo>
                  <a:lnTo>
                    <a:pt x="4177" y="44"/>
                  </a:lnTo>
                  <a:lnTo>
                    <a:pt x="4167" y="44"/>
                  </a:lnTo>
                  <a:lnTo>
                    <a:pt x="4165" y="42"/>
                  </a:lnTo>
                  <a:lnTo>
                    <a:pt x="4162" y="42"/>
                  </a:lnTo>
                  <a:lnTo>
                    <a:pt x="4162" y="39"/>
                  </a:lnTo>
                  <a:lnTo>
                    <a:pt x="4162" y="37"/>
                  </a:lnTo>
                  <a:lnTo>
                    <a:pt x="4160" y="37"/>
                  </a:lnTo>
                  <a:lnTo>
                    <a:pt x="4160" y="34"/>
                  </a:lnTo>
                  <a:lnTo>
                    <a:pt x="4157" y="34"/>
                  </a:lnTo>
                  <a:lnTo>
                    <a:pt x="4155" y="34"/>
                  </a:lnTo>
                  <a:lnTo>
                    <a:pt x="4155" y="37"/>
                  </a:lnTo>
                  <a:lnTo>
                    <a:pt x="4155" y="39"/>
                  </a:lnTo>
                  <a:lnTo>
                    <a:pt x="4153" y="39"/>
                  </a:lnTo>
                  <a:lnTo>
                    <a:pt x="4150" y="39"/>
                  </a:lnTo>
                  <a:lnTo>
                    <a:pt x="4148" y="37"/>
                  </a:lnTo>
                  <a:lnTo>
                    <a:pt x="4145" y="37"/>
                  </a:lnTo>
                  <a:lnTo>
                    <a:pt x="4143" y="34"/>
                  </a:lnTo>
                  <a:lnTo>
                    <a:pt x="4141" y="34"/>
                  </a:lnTo>
                  <a:lnTo>
                    <a:pt x="4138" y="32"/>
                  </a:lnTo>
                  <a:lnTo>
                    <a:pt x="4136" y="32"/>
                  </a:lnTo>
                  <a:lnTo>
                    <a:pt x="4136" y="30"/>
                  </a:lnTo>
                  <a:lnTo>
                    <a:pt x="4134" y="30"/>
                  </a:lnTo>
                  <a:lnTo>
                    <a:pt x="4131" y="27"/>
                  </a:lnTo>
                  <a:lnTo>
                    <a:pt x="4131" y="25"/>
                  </a:lnTo>
                  <a:lnTo>
                    <a:pt x="4134" y="22"/>
                  </a:lnTo>
                  <a:lnTo>
                    <a:pt x="4143" y="22"/>
                  </a:lnTo>
                  <a:lnTo>
                    <a:pt x="4143" y="20"/>
                  </a:lnTo>
                  <a:lnTo>
                    <a:pt x="4145" y="20"/>
                  </a:lnTo>
                  <a:lnTo>
                    <a:pt x="4145" y="17"/>
                  </a:lnTo>
                  <a:lnTo>
                    <a:pt x="4145" y="15"/>
                  </a:lnTo>
                  <a:moveTo>
                    <a:pt x="4124" y="20"/>
                  </a:moveTo>
                  <a:lnTo>
                    <a:pt x="4121" y="20"/>
                  </a:lnTo>
                  <a:moveTo>
                    <a:pt x="4131" y="17"/>
                  </a:moveTo>
                  <a:lnTo>
                    <a:pt x="4136" y="22"/>
                  </a:lnTo>
                  <a:lnTo>
                    <a:pt x="4134" y="15"/>
                  </a:lnTo>
                  <a:moveTo>
                    <a:pt x="4134" y="13"/>
                  </a:moveTo>
                  <a:lnTo>
                    <a:pt x="4141" y="22"/>
                  </a:lnTo>
                  <a:moveTo>
                    <a:pt x="4134" y="15"/>
                  </a:moveTo>
                  <a:lnTo>
                    <a:pt x="4138" y="22"/>
                  </a:lnTo>
                  <a:moveTo>
                    <a:pt x="4126" y="20"/>
                  </a:moveTo>
                  <a:lnTo>
                    <a:pt x="4129" y="25"/>
                  </a:lnTo>
                  <a:moveTo>
                    <a:pt x="4124" y="20"/>
                  </a:moveTo>
                  <a:lnTo>
                    <a:pt x="4124" y="17"/>
                  </a:lnTo>
                  <a:moveTo>
                    <a:pt x="4126" y="20"/>
                  </a:moveTo>
                  <a:lnTo>
                    <a:pt x="4131" y="27"/>
                  </a:lnTo>
                  <a:moveTo>
                    <a:pt x="4129" y="20"/>
                  </a:moveTo>
                  <a:lnTo>
                    <a:pt x="4131" y="25"/>
                  </a:lnTo>
                  <a:moveTo>
                    <a:pt x="4129" y="3"/>
                  </a:moveTo>
                  <a:lnTo>
                    <a:pt x="4143" y="20"/>
                  </a:lnTo>
                  <a:moveTo>
                    <a:pt x="4131" y="17"/>
                  </a:moveTo>
                  <a:lnTo>
                    <a:pt x="4134" y="22"/>
                  </a:lnTo>
                  <a:moveTo>
                    <a:pt x="4129" y="3"/>
                  </a:moveTo>
                  <a:lnTo>
                    <a:pt x="4143" y="22"/>
                  </a:lnTo>
                  <a:moveTo>
                    <a:pt x="4134" y="3"/>
                  </a:moveTo>
                  <a:lnTo>
                    <a:pt x="4145" y="17"/>
                  </a:lnTo>
                  <a:moveTo>
                    <a:pt x="4131" y="1"/>
                  </a:moveTo>
                  <a:lnTo>
                    <a:pt x="4145" y="20"/>
                  </a:lnTo>
                  <a:moveTo>
                    <a:pt x="4134" y="30"/>
                  </a:moveTo>
                  <a:lnTo>
                    <a:pt x="4134" y="27"/>
                  </a:lnTo>
                  <a:lnTo>
                    <a:pt x="4131" y="2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098" name="path 6098"/>
          <p:cNvSpPr/>
          <p:nvPr/>
        </p:nvSpPr>
        <p:spPr>
          <a:xfrm>
            <a:off x="10168889" y="4278122"/>
            <a:ext cx="28956" cy="53339"/>
          </a:xfrm>
          <a:custGeom>
            <a:avLst/>
            <a:gdLst/>
            <a:ahLst/>
            <a:cxnLst/>
            <a:rect l="0" t="0" r="0" b="0"/>
            <a:pathLst>
              <a:path w="45" h="83">
                <a:moveTo>
                  <a:pt x="39" y="1"/>
                </a:moveTo>
                <a:lnTo>
                  <a:pt x="39" y="3"/>
                </a:lnTo>
                <a:lnTo>
                  <a:pt x="42" y="3"/>
                </a:lnTo>
                <a:lnTo>
                  <a:pt x="42" y="15"/>
                </a:lnTo>
                <a:lnTo>
                  <a:pt x="42" y="13"/>
                </a:lnTo>
                <a:lnTo>
                  <a:pt x="37" y="13"/>
                </a:lnTo>
                <a:lnTo>
                  <a:pt x="37" y="10"/>
                </a:lnTo>
                <a:lnTo>
                  <a:pt x="34" y="10"/>
                </a:lnTo>
                <a:lnTo>
                  <a:pt x="34" y="13"/>
                </a:lnTo>
                <a:lnTo>
                  <a:pt x="32" y="13"/>
                </a:lnTo>
                <a:lnTo>
                  <a:pt x="32" y="15"/>
                </a:lnTo>
                <a:lnTo>
                  <a:pt x="32" y="17"/>
                </a:lnTo>
                <a:lnTo>
                  <a:pt x="34" y="17"/>
                </a:lnTo>
                <a:lnTo>
                  <a:pt x="34" y="20"/>
                </a:lnTo>
                <a:lnTo>
                  <a:pt x="37" y="20"/>
                </a:lnTo>
                <a:lnTo>
                  <a:pt x="37" y="27"/>
                </a:lnTo>
                <a:lnTo>
                  <a:pt x="39" y="29"/>
                </a:lnTo>
                <a:lnTo>
                  <a:pt x="39" y="32"/>
                </a:lnTo>
                <a:lnTo>
                  <a:pt x="42" y="32"/>
                </a:lnTo>
                <a:lnTo>
                  <a:pt x="44" y="32"/>
                </a:lnTo>
                <a:lnTo>
                  <a:pt x="44" y="34"/>
                </a:lnTo>
                <a:lnTo>
                  <a:pt x="44" y="41"/>
                </a:lnTo>
                <a:lnTo>
                  <a:pt x="42" y="44"/>
                </a:lnTo>
                <a:lnTo>
                  <a:pt x="42" y="46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4" y="53"/>
                </a:lnTo>
                <a:lnTo>
                  <a:pt x="37" y="53"/>
                </a:lnTo>
                <a:lnTo>
                  <a:pt x="39" y="53"/>
                </a:lnTo>
                <a:lnTo>
                  <a:pt x="39" y="56"/>
                </a:lnTo>
                <a:lnTo>
                  <a:pt x="39" y="58"/>
                </a:lnTo>
                <a:lnTo>
                  <a:pt x="37" y="61"/>
                </a:lnTo>
                <a:lnTo>
                  <a:pt x="37" y="65"/>
                </a:lnTo>
                <a:lnTo>
                  <a:pt x="34" y="65"/>
                </a:lnTo>
                <a:lnTo>
                  <a:pt x="34" y="70"/>
                </a:lnTo>
                <a:lnTo>
                  <a:pt x="32" y="70"/>
                </a:lnTo>
                <a:lnTo>
                  <a:pt x="32" y="73"/>
                </a:lnTo>
                <a:lnTo>
                  <a:pt x="30" y="73"/>
                </a:lnTo>
                <a:lnTo>
                  <a:pt x="30" y="75"/>
                </a:lnTo>
                <a:lnTo>
                  <a:pt x="27" y="77"/>
                </a:lnTo>
                <a:lnTo>
                  <a:pt x="22" y="77"/>
                </a:lnTo>
                <a:lnTo>
                  <a:pt x="22" y="75"/>
                </a:lnTo>
                <a:lnTo>
                  <a:pt x="22" y="68"/>
                </a:lnTo>
                <a:lnTo>
                  <a:pt x="20" y="65"/>
                </a:lnTo>
                <a:lnTo>
                  <a:pt x="18" y="65"/>
                </a:lnTo>
                <a:lnTo>
                  <a:pt x="18" y="63"/>
                </a:lnTo>
                <a:lnTo>
                  <a:pt x="15" y="63"/>
                </a:lnTo>
                <a:lnTo>
                  <a:pt x="15" y="65"/>
                </a:lnTo>
                <a:lnTo>
                  <a:pt x="13" y="65"/>
                </a:lnTo>
                <a:lnTo>
                  <a:pt x="13" y="68"/>
                </a:lnTo>
                <a:lnTo>
                  <a:pt x="10" y="68"/>
                </a:lnTo>
                <a:lnTo>
                  <a:pt x="8" y="70"/>
                </a:lnTo>
                <a:lnTo>
                  <a:pt x="6" y="70"/>
                </a:lnTo>
                <a:lnTo>
                  <a:pt x="6" y="73"/>
                </a:lnTo>
                <a:lnTo>
                  <a:pt x="3" y="73"/>
                </a:lnTo>
                <a:lnTo>
                  <a:pt x="3" y="75"/>
                </a:lnTo>
                <a:lnTo>
                  <a:pt x="1" y="77"/>
                </a:lnTo>
                <a:lnTo>
                  <a:pt x="1" y="80"/>
                </a:lnTo>
                <a:lnTo>
                  <a:pt x="3" y="80"/>
                </a:lnTo>
                <a:lnTo>
                  <a:pt x="8" y="80"/>
                </a:lnTo>
                <a:lnTo>
                  <a:pt x="8" y="77"/>
                </a:lnTo>
                <a:lnTo>
                  <a:pt x="13" y="77"/>
                </a:lnTo>
                <a:lnTo>
                  <a:pt x="13" y="75"/>
                </a:lnTo>
                <a:lnTo>
                  <a:pt x="13" y="77"/>
                </a:lnTo>
                <a:lnTo>
                  <a:pt x="15" y="77"/>
                </a:lnTo>
                <a:lnTo>
                  <a:pt x="18" y="77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00" name="path 6100"/>
          <p:cNvSpPr/>
          <p:nvPr/>
        </p:nvSpPr>
        <p:spPr>
          <a:xfrm>
            <a:off x="10088117" y="4241546"/>
            <a:ext cx="94488" cy="109727"/>
          </a:xfrm>
          <a:custGeom>
            <a:avLst/>
            <a:gdLst/>
            <a:ahLst/>
            <a:cxnLst/>
            <a:rect l="0" t="0" r="0" b="0"/>
            <a:pathLst>
              <a:path w="148" h="172">
                <a:moveTo>
                  <a:pt x="145" y="140"/>
                </a:moveTo>
                <a:lnTo>
                  <a:pt x="147" y="140"/>
                </a:lnTo>
                <a:lnTo>
                  <a:pt x="147" y="142"/>
                </a:lnTo>
                <a:lnTo>
                  <a:pt x="147" y="145"/>
                </a:lnTo>
                <a:lnTo>
                  <a:pt x="145" y="147"/>
                </a:lnTo>
                <a:lnTo>
                  <a:pt x="145" y="150"/>
                </a:lnTo>
                <a:lnTo>
                  <a:pt x="142" y="150"/>
                </a:lnTo>
                <a:lnTo>
                  <a:pt x="142" y="152"/>
                </a:lnTo>
                <a:lnTo>
                  <a:pt x="140" y="152"/>
                </a:lnTo>
                <a:lnTo>
                  <a:pt x="138" y="152"/>
                </a:lnTo>
                <a:lnTo>
                  <a:pt x="138" y="154"/>
                </a:lnTo>
                <a:lnTo>
                  <a:pt x="135" y="154"/>
                </a:lnTo>
                <a:lnTo>
                  <a:pt x="133" y="157"/>
                </a:lnTo>
                <a:lnTo>
                  <a:pt x="130" y="159"/>
                </a:lnTo>
                <a:lnTo>
                  <a:pt x="126" y="159"/>
                </a:lnTo>
                <a:lnTo>
                  <a:pt x="126" y="162"/>
                </a:lnTo>
                <a:lnTo>
                  <a:pt x="118" y="162"/>
                </a:lnTo>
                <a:lnTo>
                  <a:pt x="118" y="164"/>
                </a:lnTo>
                <a:lnTo>
                  <a:pt x="116" y="164"/>
                </a:lnTo>
                <a:lnTo>
                  <a:pt x="116" y="166"/>
                </a:lnTo>
                <a:lnTo>
                  <a:pt x="111" y="166"/>
                </a:lnTo>
                <a:lnTo>
                  <a:pt x="111" y="169"/>
                </a:lnTo>
                <a:lnTo>
                  <a:pt x="99" y="169"/>
                </a:lnTo>
                <a:lnTo>
                  <a:pt x="102" y="169"/>
                </a:lnTo>
                <a:lnTo>
                  <a:pt x="102" y="164"/>
                </a:lnTo>
                <a:lnTo>
                  <a:pt x="104" y="164"/>
                </a:lnTo>
                <a:lnTo>
                  <a:pt x="104" y="162"/>
                </a:lnTo>
                <a:lnTo>
                  <a:pt x="102" y="162"/>
                </a:lnTo>
                <a:lnTo>
                  <a:pt x="94" y="162"/>
                </a:lnTo>
                <a:lnTo>
                  <a:pt x="94" y="164"/>
                </a:lnTo>
                <a:lnTo>
                  <a:pt x="87" y="164"/>
                </a:lnTo>
                <a:lnTo>
                  <a:pt x="87" y="166"/>
                </a:lnTo>
                <a:lnTo>
                  <a:pt x="82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0" y="171"/>
                </a:lnTo>
                <a:lnTo>
                  <a:pt x="70" y="169"/>
                </a:lnTo>
                <a:lnTo>
                  <a:pt x="68" y="169"/>
                </a:lnTo>
                <a:lnTo>
                  <a:pt x="68" y="166"/>
                </a:lnTo>
                <a:lnTo>
                  <a:pt x="66" y="166"/>
                </a:lnTo>
                <a:lnTo>
                  <a:pt x="66" y="164"/>
                </a:lnTo>
                <a:lnTo>
                  <a:pt x="66" y="162"/>
                </a:lnTo>
                <a:lnTo>
                  <a:pt x="63" y="162"/>
                </a:lnTo>
                <a:lnTo>
                  <a:pt x="61" y="162"/>
                </a:lnTo>
                <a:lnTo>
                  <a:pt x="61" y="164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4" y="164"/>
                </a:lnTo>
                <a:lnTo>
                  <a:pt x="49" y="164"/>
                </a:lnTo>
                <a:lnTo>
                  <a:pt x="49" y="162"/>
                </a:lnTo>
                <a:lnTo>
                  <a:pt x="44" y="162"/>
                </a:lnTo>
                <a:lnTo>
                  <a:pt x="44" y="159"/>
                </a:lnTo>
                <a:lnTo>
                  <a:pt x="42" y="159"/>
                </a:lnTo>
                <a:lnTo>
                  <a:pt x="42" y="157"/>
                </a:lnTo>
                <a:lnTo>
                  <a:pt x="39" y="157"/>
                </a:lnTo>
                <a:lnTo>
                  <a:pt x="37" y="154"/>
                </a:lnTo>
                <a:lnTo>
                  <a:pt x="37" y="150"/>
                </a:lnTo>
                <a:lnTo>
                  <a:pt x="39" y="150"/>
                </a:lnTo>
                <a:lnTo>
                  <a:pt x="46" y="150"/>
                </a:lnTo>
                <a:lnTo>
                  <a:pt x="49" y="147"/>
                </a:lnTo>
                <a:lnTo>
                  <a:pt x="49" y="145"/>
                </a:lnTo>
                <a:lnTo>
                  <a:pt x="51" y="145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4" y="137"/>
                </a:lnTo>
                <a:lnTo>
                  <a:pt x="44" y="133"/>
                </a:lnTo>
                <a:lnTo>
                  <a:pt x="42" y="133"/>
                </a:lnTo>
                <a:lnTo>
                  <a:pt x="42" y="130"/>
                </a:lnTo>
                <a:lnTo>
                  <a:pt x="39" y="130"/>
                </a:lnTo>
                <a:lnTo>
                  <a:pt x="37" y="130"/>
                </a:lnTo>
                <a:lnTo>
                  <a:pt x="37" y="128"/>
                </a:lnTo>
                <a:lnTo>
                  <a:pt x="34" y="130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9" y="140"/>
                </a:lnTo>
                <a:lnTo>
                  <a:pt x="37" y="140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2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20" y="137"/>
                </a:lnTo>
                <a:lnTo>
                  <a:pt x="18" y="137"/>
                </a:lnTo>
                <a:lnTo>
                  <a:pt x="18" y="135"/>
                </a:lnTo>
                <a:lnTo>
                  <a:pt x="15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5"/>
                </a:lnTo>
                <a:lnTo>
                  <a:pt x="10" y="125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6" y="116"/>
                </a:lnTo>
                <a:lnTo>
                  <a:pt x="6" y="111"/>
                </a:lnTo>
                <a:lnTo>
                  <a:pt x="3" y="111"/>
                </a:lnTo>
                <a:lnTo>
                  <a:pt x="3" y="102"/>
                </a:lnTo>
                <a:lnTo>
                  <a:pt x="6" y="102"/>
                </a:lnTo>
                <a:lnTo>
                  <a:pt x="8" y="102"/>
                </a:lnTo>
                <a:lnTo>
                  <a:pt x="8" y="104"/>
                </a:lnTo>
                <a:lnTo>
                  <a:pt x="10" y="104"/>
                </a:lnTo>
                <a:lnTo>
                  <a:pt x="10" y="102"/>
                </a:lnTo>
                <a:lnTo>
                  <a:pt x="10" y="94"/>
                </a:lnTo>
                <a:lnTo>
                  <a:pt x="8" y="94"/>
                </a:lnTo>
                <a:lnTo>
                  <a:pt x="8" y="87"/>
                </a:lnTo>
                <a:lnTo>
                  <a:pt x="6" y="87"/>
                </a:lnTo>
                <a:lnTo>
                  <a:pt x="6" y="82"/>
                </a:lnTo>
                <a:lnTo>
                  <a:pt x="3" y="82"/>
                </a:lnTo>
                <a:lnTo>
                  <a:pt x="1" y="82"/>
                </a:lnTo>
                <a:lnTo>
                  <a:pt x="1" y="80"/>
                </a:lnTo>
                <a:lnTo>
                  <a:pt x="1" y="70"/>
                </a:lnTo>
                <a:lnTo>
                  <a:pt x="3" y="70"/>
                </a:lnTo>
                <a:lnTo>
                  <a:pt x="6" y="68"/>
                </a:lnTo>
                <a:lnTo>
                  <a:pt x="6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6" y="61"/>
                </a:lnTo>
                <a:lnTo>
                  <a:pt x="6" y="58"/>
                </a:lnTo>
                <a:lnTo>
                  <a:pt x="6" y="54"/>
                </a:lnTo>
                <a:lnTo>
                  <a:pt x="8" y="54"/>
                </a:lnTo>
                <a:lnTo>
                  <a:pt x="8" y="49"/>
                </a:lnTo>
                <a:lnTo>
                  <a:pt x="10" y="49"/>
                </a:lnTo>
                <a:lnTo>
                  <a:pt x="10" y="44"/>
                </a:lnTo>
                <a:lnTo>
                  <a:pt x="13" y="44"/>
                </a:lnTo>
                <a:lnTo>
                  <a:pt x="13" y="42"/>
                </a:lnTo>
                <a:lnTo>
                  <a:pt x="15" y="42"/>
                </a:lnTo>
                <a:lnTo>
                  <a:pt x="15" y="39"/>
                </a:lnTo>
                <a:moveTo>
                  <a:pt x="15" y="39"/>
                </a:moveTo>
                <a:lnTo>
                  <a:pt x="15" y="37"/>
                </a:lnTo>
                <a:lnTo>
                  <a:pt x="18" y="37"/>
                </a:lnTo>
                <a:lnTo>
                  <a:pt x="22" y="37"/>
                </a:lnTo>
                <a:lnTo>
                  <a:pt x="22" y="39"/>
                </a:lnTo>
                <a:lnTo>
                  <a:pt x="22" y="49"/>
                </a:lnTo>
                <a:lnTo>
                  <a:pt x="25" y="49"/>
                </a:lnTo>
                <a:lnTo>
                  <a:pt x="27" y="49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4" y="46"/>
                </a:lnTo>
                <a:lnTo>
                  <a:pt x="37" y="44"/>
                </a:lnTo>
                <a:lnTo>
                  <a:pt x="39" y="44"/>
                </a:lnTo>
                <a:lnTo>
                  <a:pt x="42" y="42"/>
                </a:lnTo>
                <a:lnTo>
                  <a:pt x="42" y="37"/>
                </a:lnTo>
                <a:lnTo>
                  <a:pt x="44" y="37"/>
                </a:lnTo>
                <a:lnTo>
                  <a:pt x="42" y="34"/>
                </a:lnTo>
                <a:lnTo>
                  <a:pt x="37" y="34"/>
                </a:lnTo>
                <a:lnTo>
                  <a:pt x="37" y="37"/>
                </a:lnTo>
                <a:lnTo>
                  <a:pt x="34" y="37"/>
                </a:lnTo>
                <a:lnTo>
                  <a:pt x="32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5"/>
                </a:lnTo>
                <a:lnTo>
                  <a:pt x="27" y="25"/>
                </a:lnTo>
                <a:lnTo>
                  <a:pt x="27" y="22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7" y="15"/>
                </a:lnTo>
                <a:lnTo>
                  <a:pt x="39" y="15"/>
                </a:lnTo>
                <a:lnTo>
                  <a:pt x="42" y="13"/>
                </a:lnTo>
                <a:lnTo>
                  <a:pt x="46" y="13"/>
                </a:lnTo>
                <a:lnTo>
                  <a:pt x="46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  <a:lnTo>
                  <a:pt x="61" y="3"/>
                </a:lnTo>
                <a:moveTo>
                  <a:pt x="34" y="37"/>
                </a:moveTo>
                <a:lnTo>
                  <a:pt x="39" y="44"/>
                </a:lnTo>
                <a:moveTo>
                  <a:pt x="37" y="37"/>
                </a:moveTo>
                <a:lnTo>
                  <a:pt x="39" y="42"/>
                </a:lnTo>
                <a:moveTo>
                  <a:pt x="30" y="37"/>
                </a:moveTo>
                <a:lnTo>
                  <a:pt x="34" y="46"/>
                </a:lnTo>
                <a:lnTo>
                  <a:pt x="22" y="32"/>
                </a:lnTo>
                <a:moveTo>
                  <a:pt x="27" y="51"/>
                </a:moveTo>
                <a:lnTo>
                  <a:pt x="18" y="37"/>
                </a:lnTo>
                <a:lnTo>
                  <a:pt x="30" y="51"/>
                </a:lnTo>
                <a:moveTo>
                  <a:pt x="20" y="34"/>
                </a:moveTo>
                <a:lnTo>
                  <a:pt x="32" y="49"/>
                </a:lnTo>
                <a:lnTo>
                  <a:pt x="22" y="34"/>
                </a:lnTo>
                <a:moveTo>
                  <a:pt x="22" y="32"/>
                </a:moveTo>
                <a:lnTo>
                  <a:pt x="32" y="46"/>
                </a:lnTo>
                <a:moveTo>
                  <a:pt x="34" y="37"/>
                </a:moveTo>
                <a:lnTo>
                  <a:pt x="39" y="44"/>
                </a:lnTo>
                <a:moveTo>
                  <a:pt x="32" y="39"/>
                </a:moveTo>
                <a:lnTo>
                  <a:pt x="37" y="44"/>
                </a:lnTo>
                <a:moveTo>
                  <a:pt x="90" y="1"/>
                </a:moveTo>
                <a:lnTo>
                  <a:pt x="90" y="3"/>
                </a:lnTo>
                <a:lnTo>
                  <a:pt x="87" y="1"/>
                </a:lnTo>
                <a:moveTo>
                  <a:pt x="90" y="3"/>
                </a:moveTo>
                <a:lnTo>
                  <a:pt x="90" y="1"/>
                </a:lnTo>
                <a:moveTo>
                  <a:pt x="42" y="34"/>
                </a:moveTo>
                <a:lnTo>
                  <a:pt x="44" y="37"/>
                </a:lnTo>
                <a:moveTo>
                  <a:pt x="80" y="8"/>
                </a:moveTo>
                <a:lnTo>
                  <a:pt x="78" y="3"/>
                </a:lnTo>
                <a:lnTo>
                  <a:pt x="82" y="8"/>
                </a:lnTo>
                <a:moveTo>
                  <a:pt x="68" y="8"/>
                </a:moveTo>
                <a:lnTo>
                  <a:pt x="70" y="10"/>
                </a:lnTo>
                <a:moveTo>
                  <a:pt x="70" y="8"/>
                </a:moveTo>
                <a:lnTo>
                  <a:pt x="73" y="13"/>
                </a:lnTo>
                <a:moveTo>
                  <a:pt x="70" y="5"/>
                </a:moveTo>
                <a:lnTo>
                  <a:pt x="75" y="10"/>
                </a:lnTo>
                <a:lnTo>
                  <a:pt x="70" y="3"/>
                </a:lnTo>
                <a:moveTo>
                  <a:pt x="78" y="10"/>
                </a:moveTo>
                <a:lnTo>
                  <a:pt x="73" y="3"/>
                </a:lnTo>
                <a:lnTo>
                  <a:pt x="78" y="8"/>
                </a:lnTo>
                <a:lnTo>
                  <a:pt x="75" y="3"/>
                </a:lnTo>
                <a:moveTo>
                  <a:pt x="80" y="3"/>
                </a:moveTo>
                <a:lnTo>
                  <a:pt x="82" y="8"/>
                </a:lnTo>
                <a:moveTo>
                  <a:pt x="87" y="5"/>
                </a:moveTo>
                <a:lnTo>
                  <a:pt x="82" y="3"/>
                </a:lnTo>
                <a:lnTo>
                  <a:pt x="85" y="8"/>
                </a:lnTo>
                <a:moveTo>
                  <a:pt x="66" y="3"/>
                </a:moveTo>
                <a:lnTo>
                  <a:pt x="68" y="3"/>
                </a:lnTo>
                <a:moveTo>
                  <a:pt x="61" y="3"/>
                </a:moveTo>
                <a:lnTo>
                  <a:pt x="63" y="3"/>
                </a:lnTo>
                <a:moveTo>
                  <a:pt x="68" y="3"/>
                </a:moveTo>
                <a:lnTo>
                  <a:pt x="70" y="3"/>
                </a:lnTo>
                <a:moveTo>
                  <a:pt x="85" y="1"/>
                </a:moveTo>
                <a:lnTo>
                  <a:pt x="87" y="5"/>
                </a:lnTo>
                <a:moveTo>
                  <a:pt x="87" y="1"/>
                </a:moveTo>
                <a:lnTo>
                  <a:pt x="90" y="5"/>
                </a:lnTo>
                <a:moveTo>
                  <a:pt x="25" y="32"/>
                </a:moveTo>
                <a:lnTo>
                  <a:pt x="25" y="30"/>
                </a:lnTo>
                <a:moveTo>
                  <a:pt x="20" y="37"/>
                </a:moveTo>
                <a:lnTo>
                  <a:pt x="20" y="34"/>
                </a:lnTo>
                <a:moveTo>
                  <a:pt x="25" y="30"/>
                </a:moveTo>
                <a:lnTo>
                  <a:pt x="25" y="27"/>
                </a:lnTo>
                <a:moveTo>
                  <a:pt x="39" y="34"/>
                </a:moveTo>
                <a:lnTo>
                  <a:pt x="42" y="39"/>
                </a:lnTo>
                <a:lnTo>
                  <a:pt x="39" y="34"/>
                </a:lnTo>
                <a:close/>
                <a:moveTo>
                  <a:pt x="37" y="37"/>
                </a:moveTo>
                <a:lnTo>
                  <a:pt x="42" y="42"/>
                </a:lnTo>
                <a:moveTo>
                  <a:pt x="15" y="37"/>
                </a:moveTo>
                <a:lnTo>
                  <a:pt x="20" y="37"/>
                </a:lnTo>
                <a:moveTo>
                  <a:pt x="27" y="147"/>
                </a:moveTo>
                <a:lnTo>
                  <a:pt x="27" y="145"/>
                </a:lnTo>
                <a:moveTo>
                  <a:pt x="30" y="147"/>
                </a:moveTo>
                <a:lnTo>
                  <a:pt x="30" y="150"/>
                </a:lnTo>
                <a:moveTo>
                  <a:pt x="34" y="145"/>
                </a:moveTo>
                <a:lnTo>
                  <a:pt x="37" y="150"/>
                </a:lnTo>
                <a:moveTo>
                  <a:pt x="39" y="130"/>
                </a:moveTo>
                <a:lnTo>
                  <a:pt x="46" y="137"/>
                </a:lnTo>
                <a:moveTo>
                  <a:pt x="46" y="140"/>
                </a:moveTo>
                <a:lnTo>
                  <a:pt x="49" y="142"/>
                </a:lnTo>
                <a:moveTo>
                  <a:pt x="37" y="145"/>
                </a:moveTo>
                <a:lnTo>
                  <a:pt x="39" y="150"/>
                </a:lnTo>
                <a:moveTo>
                  <a:pt x="37" y="142"/>
                </a:moveTo>
                <a:lnTo>
                  <a:pt x="42" y="150"/>
                </a:lnTo>
                <a:moveTo>
                  <a:pt x="37" y="140"/>
                </a:moveTo>
                <a:lnTo>
                  <a:pt x="46" y="150"/>
                </a:lnTo>
                <a:moveTo>
                  <a:pt x="37" y="142"/>
                </a:moveTo>
                <a:lnTo>
                  <a:pt x="44" y="150"/>
                </a:lnTo>
                <a:moveTo>
                  <a:pt x="30" y="147"/>
                </a:moveTo>
                <a:lnTo>
                  <a:pt x="34" y="152"/>
                </a:lnTo>
                <a:moveTo>
                  <a:pt x="27" y="147"/>
                </a:moveTo>
                <a:lnTo>
                  <a:pt x="30" y="147"/>
                </a:lnTo>
                <a:moveTo>
                  <a:pt x="37" y="154"/>
                </a:moveTo>
                <a:lnTo>
                  <a:pt x="32" y="147"/>
                </a:lnTo>
                <a:lnTo>
                  <a:pt x="37" y="152"/>
                </a:lnTo>
                <a:moveTo>
                  <a:pt x="34" y="130"/>
                </a:moveTo>
                <a:lnTo>
                  <a:pt x="49" y="147"/>
                </a:lnTo>
                <a:moveTo>
                  <a:pt x="34" y="145"/>
                </a:moveTo>
                <a:lnTo>
                  <a:pt x="39" y="150"/>
                </a:lnTo>
                <a:moveTo>
                  <a:pt x="34" y="130"/>
                </a:moveTo>
                <a:lnTo>
                  <a:pt x="46" y="150"/>
                </a:lnTo>
                <a:moveTo>
                  <a:pt x="37" y="130"/>
                </a:moveTo>
                <a:lnTo>
                  <a:pt x="49" y="145"/>
                </a:lnTo>
                <a:moveTo>
                  <a:pt x="37" y="128"/>
                </a:moveTo>
                <a:lnTo>
                  <a:pt x="49" y="147"/>
                </a:lnTo>
                <a:moveTo>
                  <a:pt x="66" y="94"/>
                </a:moveTo>
                <a:lnTo>
                  <a:pt x="70" y="85"/>
                </a:lnTo>
                <a:lnTo>
                  <a:pt x="63" y="77"/>
                </a:lnTo>
                <a:moveTo>
                  <a:pt x="3" y="102"/>
                </a:moveTo>
                <a:lnTo>
                  <a:pt x="3" y="104"/>
                </a:lnTo>
                <a:moveTo>
                  <a:pt x="3" y="102"/>
                </a:moveTo>
                <a:lnTo>
                  <a:pt x="3" y="99"/>
                </a:lnTo>
                <a:moveTo>
                  <a:pt x="3" y="97"/>
                </a:moveTo>
                <a:lnTo>
                  <a:pt x="8" y="102"/>
                </a:lnTo>
                <a:moveTo>
                  <a:pt x="3" y="94"/>
                </a:moveTo>
                <a:lnTo>
                  <a:pt x="10" y="104"/>
                </a:lnTo>
                <a:moveTo>
                  <a:pt x="1" y="82"/>
                </a:moveTo>
                <a:lnTo>
                  <a:pt x="1" y="80"/>
                </a:lnTo>
                <a:moveTo>
                  <a:pt x="1" y="80"/>
                </a:moveTo>
                <a:lnTo>
                  <a:pt x="8" y="90"/>
                </a:lnTo>
                <a:moveTo>
                  <a:pt x="3" y="82"/>
                </a:moveTo>
                <a:lnTo>
                  <a:pt x="1" y="82"/>
                </a:lnTo>
                <a:moveTo>
                  <a:pt x="6" y="65"/>
                </a:moveTo>
                <a:lnTo>
                  <a:pt x="6" y="63"/>
                </a:lnTo>
                <a:moveTo>
                  <a:pt x="1" y="82"/>
                </a:moveTo>
                <a:lnTo>
                  <a:pt x="8" y="92"/>
                </a:lnTo>
                <a:moveTo>
                  <a:pt x="8" y="61"/>
                </a:moveTo>
                <a:lnTo>
                  <a:pt x="10" y="63"/>
                </a:lnTo>
                <a:lnTo>
                  <a:pt x="6" y="61"/>
                </a:lnTo>
                <a:moveTo>
                  <a:pt x="22" y="42"/>
                </a:moveTo>
                <a:lnTo>
                  <a:pt x="30" y="49"/>
                </a:lnTo>
                <a:moveTo>
                  <a:pt x="6" y="63"/>
                </a:moveTo>
                <a:lnTo>
                  <a:pt x="8" y="65"/>
                </a:lnTo>
                <a:lnTo>
                  <a:pt x="6" y="61"/>
                </a:lnTo>
                <a:moveTo>
                  <a:pt x="1" y="92"/>
                </a:moveTo>
                <a:lnTo>
                  <a:pt x="10" y="102"/>
                </a:lnTo>
                <a:lnTo>
                  <a:pt x="1" y="87"/>
                </a:lnTo>
                <a:moveTo>
                  <a:pt x="1" y="85"/>
                </a:moveTo>
                <a:lnTo>
                  <a:pt x="10" y="99"/>
                </a:lnTo>
                <a:moveTo>
                  <a:pt x="39" y="157"/>
                </a:moveTo>
                <a:lnTo>
                  <a:pt x="37" y="157"/>
                </a:lnTo>
                <a:lnTo>
                  <a:pt x="37" y="154"/>
                </a:lnTo>
                <a:moveTo>
                  <a:pt x="102" y="3"/>
                </a:moveTo>
                <a:lnTo>
                  <a:pt x="99" y="1"/>
                </a:lnTo>
                <a:moveTo>
                  <a:pt x="114" y="5"/>
                </a:moveTo>
                <a:lnTo>
                  <a:pt x="116" y="5"/>
                </a:lnTo>
                <a:lnTo>
                  <a:pt x="118" y="8"/>
                </a:lnTo>
                <a:moveTo>
                  <a:pt x="111" y="8"/>
                </a:moveTo>
                <a:lnTo>
                  <a:pt x="111" y="10"/>
                </a:lnTo>
                <a:lnTo>
                  <a:pt x="109" y="10"/>
                </a:lnTo>
                <a:lnTo>
                  <a:pt x="106" y="10"/>
                </a:lnTo>
                <a:lnTo>
                  <a:pt x="106" y="8"/>
                </a:lnTo>
                <a:lnTo>
                  <a:pt x="106" y="5"/>
                </a:lnTo>
                <a:moveTo>
                  <a:pt x="111" y="8"/>
                </a:moveTo>
                <a:lnTo>
                  <a:pt x="111" y="5"/>
                </a:lnTo>
                <a:moveTo>
                  <a:pt x="106" y="5"/>
                </a:moveTo>
                <a:lnTo>
                  <a:pt x="109" y="10"/>
                </a:lnTo>
                <a:moveTo>
                  <a:pt x="111" y="5"/>
                </a:moveTo>
                <a:lnTo>
                  <a:pt x="111" y="8"/>
                </a:lnTo>
                <a:moveTo>
                  <a:pt x="106" y="5"/>
                </a:moveTo>
                <a:lnTo>
                  <a:pt x="104" y="5"/>
                </a:lnTo>
                <a:lnTo>
                  <a:pt x="104" y="3"/>
                </a:lnTo>
                <a:lnTo>
                  <a:pt x="102" y="3"/>
                </a:lnTo>
                <a:lnTo>
                  <a:pt x="104" y="3"/>
                </a:lnTo>
                <a:lnTo>
                  <a:pt x="102" y="3"/>
                </a:lnTo>
                <a:moveTo>
                  <a:pt x="114" y="5"/>
                </a:moveTo>
                <a:lnTo>
                  <a:pt x="114" y="3"/>
                </a:lnTo>
                <a:moveTo>
                  <a:pt x="111" y="5"/>
                </a:moveTo>
                <a:lnTo>
                  <a:pt x="111" y="3"/>
                </a:lnTo>
                <a:moveTo>
                  <a:pt x="114" y="5"/>
                </a:moveTo>
                <a:lnTo>
                  <a:pt x="116" y="5"/>
                </a:lnTo>
                <a:moveTo>
                  <a:pt x="114" y="5"/>
                </a:moveTo>
                <a:lnTo>
                  <a:pt x="111" y="5"/>
                </a:lnTo>
                <a:moveTo>
                  <a:pt x="111" y="8"/>
                </a:moveTo>
                <a:lnTo>
                  <a:pt x="111" y="5"/>
                </a:lnTo>
                <a:moveTo>
                  <a:pt x="106" y="5"/>
                </a:moveTo>
                <a:lnTo>
                  <a:pt x="106" y="3"/>
                </a:lnTo>
                <a:moveTo>
                  <a:pt x="104" y="3"/>
                </a:moveTo>
                <a:lnTo>
                  <a:pt x="111" y="10"/>
                </a:lnTo>
                <a:moveTo>
                  <a:pt x="109" y="5"/>
                </a:moveTo>
                <a:lnTo>
                  <a:pt x="111" y="8"/>
                </a:lnTo>
                <a:moveTo>
                  <a:pt x="106" y="3"/>
                </a:moveTo>
                <a:lnTo>
                  <a:pt x="111" y="10"/>
                </a:lnTo>
                <a:moveTo>
                  <a:pt x="99" y="87"/>
                </a:moveTo>
                <a:lnTo>
                  <a:pt x="90" y="94"/>
                </a:lnTo>
                <a:lnTo>
                  <a:pt x="102" y="92"/>
                </a:lnTo>
                <a:moveTo>
                  <a:pt x="87" y="97"/>
                </a:moveTo>
                <a:lnTo>
                  <a:pt x="90" y="94"/>
                </a:lnTo>
                <a:lnTo>
                  <a:pt x="87" y="97"/>
                </a:lnTo>
                <a:close/>
                <a:moveTo>
                  <a:pt x="85" y="94"/>
                </a:moveTo>
                <a:lnTo>
                  <a:pt x="90" y="94"/>
                </a:lnTo>
                <a:lnTo>
                  <a:pt x="99" y="80"/>
                </a:lnTo>
                <a:moveTo>
                  <a:pt x="92" y="77"/>
                </a:moveTo>
                <a:lnTo>
                  <a:pt x="90" y="94"/>
                </a:lnTo>
                <a:lnTo>
                  <a:pt x="94" y="77"/>
                </a:lnTo>
                <a:moveTo>
                  <a:pt x="99" y="82"/>
                </a:moveTo>
                <a:lnTo>
                  <a:pt x="90" y="94"/>
                </a:lnTo>
                <a:lnTo>
                  <a:pt x="92" y="77"/>
                </a:lnTo>
                <a:moveTo>
                  <a:pt x="97" y="75"/>
                </a:moveTo>
                <a:lnTo>
                  <a:pt x="90" y="94"/>
                </a:lnTo>
                <a:moveTo>
                  <a:pt x="102" y="70"/>
                </a:moveTo>
                <a:lnTo>
                  <a:pt x="99" y="85"/>
                </a:lnTo>
                <a:lnTo>
                  <a:pt x="109" y="97"/>
                </a:lnTo>
                <a:moveTo>
                  <a:pt x="109" y="97"/>
                </a:moveTo>
                <a:lnTo>
                  <a:pt x="102" y="94"/>
                </a:lnTo>
                <a:lnTo>
                  <a:pt x="94" y="97"/>
                </a:lnTo>
                <a:lnTo>
                  <a:pt x="92" y="10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44" name="group 244"/>
          <p:cNvGrpSpPr/>
          <p:nvPr/>
        </p:nvGrpSpPr>
        <p:grpSpPr>
          <a:xfrm rot="21600000">
            <a:off x="10781538" y="4241546"/>
            <a:ext cx="334518" cy="62483"/>
            <a:chOff x="0" y="0"/>
            <a:chExt cx="334518" cy="62483"/>
          </a:xfrm>
        </p:grpSpPr>
        <p:sp>
          <p:nvSpPr>
            <p:cNvPr id="6102" name="path 6102"/>
            <p:cNvSpPr/>
            <p:nvPr/>
          </p:nvSpPr>
          <p:spPr>
            <a:xfrm>
              <a:off x="0" y="0"/>
              <a:ext cx="67055" cy="62483"/>
            </a:xfrm>
            <a:custGeom>
              <a:avLst/>
              <a:gdLst/>
              <a:ahLst/>
              <a:cxnLst/>
              <a:rect l="0" t="0" r="0" b="0"/>
              <a:pathLst>
                <a:path w="105" h="98">
                  <a:moveTo>
                    <a:pt x="17" y="75"/>
                  </a:moveTo>
                  <a:lnTo>
                    <a:pt x="27" y="94"/>
                  </a:lnTo>
                  <a:lnTo>
                    <a:pt x="20" y="70"/>
                  </a:lnTo>
                  <a:moveTo>
                    <a:pt x="20" y="65"/>
                  </a:moveTo>
                  <a:lnTo>
                    <a:pt x="22" y="73"/>
                  </a:lnTo>
                  <a:lnTo>
                    <a:pt x="30" y="77"/>
                  </a:lnTo>
                  <a:lnTo>
                    <a:pt x="39" y="73"/>
                  </a:lnTo>
                  <a:moveTo>
                    <a:pt x="10" y="82"/>
                  </a:moveTo>
                  <a:lnTo>
                    <a:pt x="27" y="94"/>
                  </a:lnTo>
                  <a:lnTo>
                    <a:pt x="10" y="77"/>
                  </a:lnTo>
                  <a:moveTo>
                    <a:pt x="15" y="75"/>
                  </a:moveTo>
                  <a:lnTo>
                    <a:pt x="27" y="94"/>
                  </a:lnTo>
                  <a:moveTo>
                    <a:pt x="1" y="75"/>
                  </a:moveTo>
                  <a:lnTo>
                    <a:pt x="10" y="77"/>
                  </a:lnTo>
                  <a:lnTo>
                    <a:pt x="17" y="73"/>
                  </a:lnTo>
                  <a:lnTo>
                    <a:pt x="20" y="65"/>
                  </a:lnTo>
                  <a:moveTo>
                    <a:pt x="1" y="3"/>
                  </a:moveTo>
                  <a:lnTo>
                    <a:pt x="10" y="3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8" y="10"/>
                  </a:lnTo>
                  <a:lnTo>
                    <a:pt x="10" y="13"/>
                  </a:lnTo>
                  <a:lnTo>
                    <a:pt x="13" y="13"/>
                  </a:lnTo>
                  <a:lnTo>
                    <a:pt x="13" y="10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25" y="8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7" y="1"/>
                  </a:lnTo>
                  <a:lnTo>
                    <a:pt x="56" y="8"/>
                  </a:lnTo>
                  <a:lnTo>
                    <a:pt x="61" y="8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5" y="13"/>
                  </a:lnTo>
                  <a:lnTo>
                    <a:pt x="68" y="13"/>
                  </a:lnTo>
                  <a:lnTo>
                    <a:pt x="70" y="15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3" y="22"/>
                  </a:lnTo>
                  <a:lnTo>
                    <a:pt x="70" y="22"/>
                  </a:lnTo>
                  <a:lnTo>
                    <a:pt x="63" y="22"/>
                  </a:lnTo>
                  <a:lnTo>
                    <a:pt x="63" y="25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32"/>
                  </a:lnTo>
                  <a:lnTo>
                    <a:pt x="63" y="32"/>
                  </a:lnTo>
                  <a:lnTo>
                    <a:pt x="63" y="34"/>
                  </a:lnTo>
                  <a:lnTo>
                    <a:pt x="65" y="34"/>
                  </a:lnTo>
                  <a:lnTo>
                    <a:pt x="65" y="39"/>
                  </a:lnTo>
                  <a:lnTo>
                    <a:pt x="68" y="39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3" y="44"/>
                  </a:lnTo>
                  <a:lnTo>
                    <a:pt x="75" y="44"/>
                  </a:lnTo>
                  <a:lnTo>
                    <a:pt x="75" y="42"/>
                  </a:lnTo>
                  <a:lnTo>
                    <a:pt x="77" y="42"/>
                  </a:lnTo>
                  <a:lnTo>
                    <a:pt x="77" y="39"/>
                  </a:lnTo>
                  <a:lnTo>
                    <a:pt x="75" y="39"/>
                  </a:lnTo>
                  <a:lnTo>
                    <a:pt x="75" y="37"/>
                  </a:lnTo>
                  <a:lnTo>
                    <a:pt x="73" y="34"/>
                  </a:lnTo>
                  <a:lnTo>
                    <a:pt x="73" y="30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85" y="25"/>
                  </a:lnTo>
                  <a:lnTo>
                    <a:pt x="85" y="27"/>
                  </a:lnTo>
                  <a:lnTo>
                    <a:pt x="87" y="27"/>
                  </a:lnTo>
                  <a:lnTo>
                    <a:pt x="87" y="30"/>
                  </a:lnTo>
                  <a:lnTo>
                    <a:pt x="90" y="30"/>
                  </a:lnTo>
                  <a:lnTo>
                    <a:pt x="90" y="32"/>
                  </a:lnTo>
                  <a:lnTo>
                    <a:pt x="92" y="34"/>
                  </a:lnTo>
                  <a:lnTo>
                    <a:pt x="92" y="37"/>
                  </a:lnTo>
                  <a:lnTo>
                    <a:pt x="94" y="37"/>
                  </a:lnTo>
                  <a:lnTo>
                    <a:pt x="94" y="39"/>
                  </a:lnTo>
                  <a:lnTo>
                    <a:pt x="97" y="39"/>
                  </a:lnTo>
                  <a:lnTo>
                    <a:pt x="97" y="44"/>
                  </a:lnTo>
                  <a:lnTo>
                    <a:pt x="99" y="44"/>
                  </a:lnTo>
                  <a:lnTo>
                    <a:pt x="99" y="51"/>
                  </a:lnTo>
                  <a:lnTo>
                    <a:pt x="102" y="51"/>
                  </a:lnTo>
                  <a:lnTo>
                    <a:pt x="102" y="54"/>
                  </a:lnTo>
                  <a:lnTo>
                    <a:pt x="104" y="54"/>
                  </a:lnTo>
                  <a:lnTo>
                    <a:pt x="104" y="58"/>
                  </a:lnTo>
                  <a:moveTo>
                    <a:pt x="5" y="94"/>
                  </a:moveTo>
                  <a:lnTo>
                    <a:pt x="10" y="85"/>
                  </a:lnTo>
                  <a:lnTo>
                    <a:pt x="3" y="77"/>
                  </a:lnTo>
                  <a:moveTo>
                    <a:pt x="39" y="87"/>
                  </a:moveTo>
                  <a:lnTo>
                    <a:pt x="27" y="94"/>
                  </a:lnTo>
                  <a:lnTo>
                    <a:pt x="42" y="92"/>
                  </a:lnTo>
                  <a:moveTo>
                    <a:pt x="25" y="94"/>
                  </a:moveTo>
                  <a:lnTo>
                    <a:pt x="27" y="94"/>
                  </a:lnTo>
                  <a:lnTo>
                    <a:pt x="37" y="80"/>
                  </a:lnTo>
                  <a:moveTo>
                    <a:pt x="30" y="77"/>
                  </a:moveTo>
                  <a:lnTo>
                    <a:pt x="27" y="94"/>
                  </a:lnTo>
                  <a:lnTo>
                    <a:pt x="32" y="77"/>
                  </a:lnTo>
                  <a:moveTo>
                    <a:pt x="37" y="82"/>
                  </a:moveTo>
                  <a:lnTo>
                    <a:pt x="27" y="94"/>
                  </a:lnTo>
                  <a:lnTo>
                    <a:pt x="30" y="77"/>
                  </a:lnTo>
                  <a:moveTo>
                    <a:pt x="37" y="75"/>
                  </a:moveTo>
                  <a:lnTo>
                    <a:pt x="27" y="94"/>
                  </a:lnTo>
                  <a:moveTo>
                    <a:pt x="39" y="70"/>
                  </a:moveTo>
                  <a:lnTo>
                    <a:pt x="37" y="85"/>
                  </a:lnTo>
                  <a:lnTo>
                    <a:pt x="46" y="9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04" name="path 6104"/>
            <p:cNvSpPr/>
            <p:nvPr/>
          </p:nvSpPr>
          <p:spPr>
            <a:xfrm>
              <a:off x="92202" y="761"/>
              <a:ext cx="242316" cy="35051"/>
            </a:xfrm>
            <a:custGeom>
              <a:avLst/>
              <a:gdLst/>
              <a:ahLst/>
              <a:cxnLst/>
              <a:rect l="0" t="0" r="0" b="0"/>
              <a:pathLst>
                <a:path w="381" h="55">
                  <a:moveTo>
                    <a:pt x="381" y="0"/>
                  </a:moveTo>
                  <a:lnTo>
                    <a:pt x="367" y="4"/>
                  </a:lnTo>
                  <a:lnTo>
                    <a:pt x="381" y="28"/>
                  </a:lnTo>
                  <a:lnTo>
                    <a:pt x="381" y="0"/>
                  </a:lnTo>
                </a:path>
                <a:path w="381" h="55">
                  <a:moveTo>
                    <a:pt x="367" y="4"/>
                  </a:moveTo>
                  <a:lnTo>
                    <a:pt x="357" y="14"/>
                  </a:lnTo>
                  <a:lnTo>
                    <a:pt x="381" y="28"/>
                  </a:lnTo>
                  <a:lnTo>
                    <a:pt x="367" y="4"/>
                  </a:lnTo>
                </a:path>
                <a:path w="381" h="55">
                  <a:moveTo>
                    <a:pt x="357" y="14"/>
                  </a:moveTo>
                  <a:lnTo>
                    <a:pt x="352" y="28"/>
                  </a:lnTo>
                  <a:lnTo>
                    <a:pt x="381" y="28"/>
                  </a:lnTo>
                  <a:lnTo>
                    <a:pt x="357" y="14"/>
                  </a:lnTo>
                </a:path>
                <a:path w="381" h="55">
                  <a:moveTo>
                    <a:pt x="352" y="28"/>
                  </a:moveTo>
                  <a:lnTo>
                    <a:pt x="357" y="40"/>
                  </a:lnTo>
                  <a:lnTo>
                    <a:pt x="381" y="28"/>
                  </a:lnTo>
                  <a:lnTo>
                    <a:pt x="352" y="28"/>
                  </a:lnTo>
                </a:path>
                <a:path w="381" h="55">
                  <a:moveTo>
                    <a:pt x="357" y="40"/>
                  </a:moveTo>
                  <a:lnTo>
                    <a:pt x="367" y="52"/>
                  </a:lnTo>
                  <a:lnTo>
                    <a:pt x="381" y="28"/>
                  </a:lnTo>
                  <a:lnTo>
                    <a:pt x="357" y="40"/>
                  </a:lnTo>
                </a:path>
                <a:path w="381" h="55">
                  <a:moveTo>
                    <a:pt x="367" y="52"/>
                  </a:moveTo>
                  <a:lnTo>
                    <a:pt x="381" y="55"/>
                  </a:lnTo>
                  <a:lnTo>
                    <a:pt x="381" y="28"/>
                  </a:lnTo>
                  <a:lnTo>
                    <a:pt x="367" y="52"/>
                  </a:lnTo>
                </a:path>
                <a:path w="381" h="55">
                  <a:moveTo>
                    <a:pt x="0" y="16"/>
                  </a:moveTo>
                  <a:lnTo>
                    <a:pt x="0" y="38"/>
                  </a:lnTo>
                  <a:lnTo>
                    <a:pt x="4" y="16"/>
                  </a:lnTo>
                  <a:lnTo>
                    <a:pt x="0" y="16"/>
                  </a:lnTo>
                </a:path>
                <a:path w="381" h="55">
                  <a:moveTo>
                    <a:pt x="0" y="38"/>
                  </a:moveTo>
                  <a:lnTo>
                    <a:pt x="4" y="16"/>
                  </a:lnTo>
                  <a:lnTo>
                    <a:pt x="4" y="38"/>
                  </a:lnTo>
                  <a:lnTo>
                    <a:pt x="0" y="38"/>
                  </a:lnTo>
                </a:path>
                <a:path w="381" h="55">
                  <a:moveTo>
                    <a:pt x="40" y="16"/>
                  </a:moveTo>
                  <a:lnTo>
                    <a:pt x="40" y="38"/>
                  </a:lnTo>
                  <a:lnTo>
                    <a:pt x="45" y="16"/>
                  </a:lnTo>
                  <a:lnTo>
                    <a:pt x="40" y="16"/>
                  </a:lnTo>
                </a:path>
                <a:path w="381" h="55">
                  <a:moveTo>
                    <a:pt x="40" y="38"/>
                  </a:moveTo>
                  <a:lnTo>
                    <a:pt x="45" y="16"/>
                  </a:lnTo>
                  <a:lnTo>
                    <a:pt x="45" y="38"/>
                  </a:lnTo>
                  <a:lnTo>
                    <a:pt x="40" y="38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46" name="group 246"/>
          <p:cNvGrpSpPr/>
          <p:nvPr/>
        </p:nvGrpSpPr>
        <p:grpSpPr>
          <a:xfrm rot="21600000">
            <a:off x="11624309" y="4241546"/>
            <a:ext cx="215646" cy="96011"/>
            <a:chOff x="0" y="0"/>
            <a:chExt cx="215646" cy="96011"/>
          </a:xfrm>
        </p:grpSpPr>
        <p:sp>
          <p:nvSpPr>
            <p:cNvPr id="6106" name="path 6106"/>
            <p:cNvSpPr/>
            <p:nvPr/>
          </p:nvSpPr>
          <p:spPr>
            <a:xfrm>
              <a:off x="0" y="0"/>
              <a:ext cx="100583" cy="96011"/>
            </a:xfrm>
            <a:custGeom>
              <a:avLst/>
              <a:gdLst/>
              <a:ahLst/>
              <a:cxnLst/>
              <a:rect l="0" t="0" r="0" b="0"/>
              <a:pathLst>
                <a:path w="158" h="151">
                  <a:moveTo>
                    <a:pt x="63" y="75"/>
                  </a:moveTo>
                  <a:lnTo>
                    <a:pt x="73" y="94"/>
                  </a:lnTo>
                  <a:lnTo>
                    <a:pt x="65" y="70"/>
                  </a:lnTo>
                  <a:moveTo>
                    <a:pt x="68" y="65"/>
                  </a:moveTo>
                  <a:lnTo>
                    <a:pt x="70" y="73"/>
                  </a:lnTo>
                  <a:lnTo>
                    <a:pt x="78" y="77"/>
                  </a:lnTo>
                  <a:lnTo>
                    <a:pt x="87" y="73"/>
                  </a:lnTo>
                  <a:moveTo>
                    <a:pt x="56" y="82"/>
                  </a:moveTo>
                  <a:lnTo>
                    <a:pt x="73" y="94"/>
                  </a:lnTo>
                  <a:lnTo>
                    <a:pt x="56" y="77"/>
                  </a:lnTo>
                  <a:moveTo>
                    <a:pt x="61" y="75"/>
                  </a:moveTo>
                  <a:lnTo>
                    <a:pt x="73" y="94"/>
                  </a:lnTo>
                  <a:moveTo>
                    <a:pt x="49" y="75"/>
                  </a:moveTo>
                  <a:lnTo>
                    <a:pt x="58" y="77"/>
                  </a:lnTo>
                  <a:lnTo>
                    <a:pt x="65" y="73"/>
                  </a:lnTo>
                  <a:lnTo>
                    <a:pt x="68" y="65"/>
                  </a:lnTo>
                  <a:moveTo>
                    <a:pt x="75" y="106"/>
                  </a:moveTo>
                  <a:lnTo>
                    <a:pt x="73" y="97"/>
                  </a:lnTo>
                  <a:lnTo>
                    <a:pt x="63" y="92"/>
                  </a:lnTo>
                  <a:lnTo>
                    <a:pt x="54" y="97"/>
                  </a:lnTo>
                  <a:moveTo>
                    <a:pt x="49" y="3"/>
                  </a:moveTo>
                  <a:lnTo>
                    <a:pt x="56" y="3"/>
                  </a:lnTo>
                  <a:lnTo>
                    <a:pt x="56" y="5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58" y="10"/>
                  </a:lnTo>
                  <a:lnTo>
                    <a:pt x="61" y="10"/>
                  </a:lnTo>
                  <a:lnTo>
                    <a:pt x="63" y="8"/>
                  </a:lnTo>
                  <a:lnTo>
                    <a:pt x="70" y="8"/>
                  </a:lnTo>
                  <a:lnTo>
                    <a:pt x="70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3" y="1"/>
                  </a:lnTo>
                  <a:lnTo>
                    <a:pt x="75" y="1"/>
                  </a:lnTo>
                  <a:lnTo>
                    <a:pt x="82" y="1"/>
                  </a:lnTo>
                  <a:lnTo>
                    <a:pt x="102" y="8"/>
                  </a:lnTo>
                  <a:lnTo>
                    <a:pt x="109" y="8"/>
                  </a:lnTo>
                  <a:lnTo>
                    <a:pt x="109" y="10"/>
                  </a:lnTo>
                  <a:lnTo>
                    <a:pt x="111" y="10"/>
                  </a:lnTo>
                  <a:lnTo>
                    <a:pt x="114" y="13"/>
                  </a:lnTo>
                  <a:lnTo>
                    <a:pt x="116" y="13"/>
                  </a:lnTo>
                  <a:lnTo>
                    <a:pt x="116" y="15"/>
                  </a:lnTo>
                  <a:lnTo>
                    <a:pt x="118" y="15"/>
                  </a:lnTo>
                  <a:lnTo>
                    <a:pt x="118" y="17"/>
                  </a:lnTo>
                  <a:lnTo>
                    <a:pt x="121" y="17"/>
                  </a:lnTo>
                  <a:lnTo>
                    <a:pt x="121" y="20"/>
                  </a:lnTo>
                  <a:lnTo>
                    <a:pt x="121" y="22"/>
                  </a:lnTo>
                  <a:lnTo>
                    <a:pt x="118" y="22"/>
                  </a:lnTo>
                  <a:lnTo>
                    <a:pt x="109" y="22"/>
                  </a:lnTo>
                  <a:lnTo>
                    <a:pt x="109" y="25"/>
                  </a:lnTo>
                  <a:lnTo>
                    <a:pt x="106" y="25"/>
                  </a:lnTo>
                  <a:lnTo>
                    <a:pt x="106" y="27"/>
                  </a:lnTo>
                  <a:lnTo>
                    <a:pt x="106" y="30"/>
                  </a:lnTo>
                  <a:lnTo>
                    <a:pt x="109" y="30"/>
                  </a:lnTo>
                  <a:lnTo>
                    <a:pt x="109" y="32"/>
                  </a:lnTo>
                  <a:lnTo>
                    <a:pt x="111" y="32"/>
                  </a:lnTo>
                  <a:lnTo>
                    <a:pt x="111" y="37"/>
                  </a:lnTo>
                  <a:lnTo>
                    <a:pt x="114" y="37"/>
                  </a:lnTo>
                  <a:lnTo>
                    <a:pt x="114" y="39"/>
                  </a:lnTo>
                  <a:lnTo>
                    <a:pt x="116" y="42"/>
                  </a:lnTo>
                  <a:lnTo>
                    <a:pt x="118" y="42"/>
                  </a:lnTo>
                  <a:lnTo>
                    <a:pt x="118" y="44"/>
                  </a:lnTo>
                  <a:lnTo>
                    <a:pt x="121" y="44"/>
                  </a:lnTo>
                  <a:lnTo>
                    <a:pt x="123" y="42"/>
                  </a:lnTo>
                  <a:lnTo>
                    <a:pt x="123" y="39"/>
                  </a:lnTo>
                  <a:lnTo>
                    <a:pt x="121" y="37"/>
                  </a:lnTo>
                  <a:lnTo>
                    <a:pt x="121" y="34"/>
                  </a:lnTo>
                  <a:lnTo>
                    <a:pt x="118" y="34"/>
                  </a:lnTo>
                  <a:lnTo>
                    <a:pt x="118" y="30"/>
                  </a:lnTo>
                  <a:lnTo>
                    <a:pt x="121" y="30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30" y="25"/>
                  </a:lnTo>
                  <a:lnTo>
                    <a:pt x="133" y="27"/>
                  </a:lnTo>
                  <a:lnTo>
                    <a:pt x="135" y="30"/>
                  </a:lnTo>
                  <a:lnTo>
                    <a:pt x="138" y="32"/>
                  </a:lnTo>
                  <a:lnTo>
                    <a:pt x="138" y="34"/>
                  </a:lnTo>
                  <a:lnTo>
                    <a:pt x="140" y="37"/>
                  </a:lnTo>
                  <a:lnTo>
                    <a:pt x="140" y="39"/>
                  </a:lnTo>
                  <a:lnTo>
                    <a:pt x="142" y="39"/>
                  </a:lnTo>
                  <a:lnTo>
                    <a:pt x="142" y="42"/>
                  </a:lnTo>
                  <a:lnTo>
                    <a:pt x="145" y="42"/>
                  </a:lnTo>
                  <a:lnTo>
                    <a:pt x="145" y="49"/>
                  </a:lnTo>
                  <a:lnTo>
                    <a:pt x="147" y="51"/>
                  </a:lnTo>
                  <a:lnTo>
                    <a:pt x="147" y="54"/>
                  </a:lnTo>
                  <a:lnTo>
                    <a:pt x="150" y="54"/>
                  </a:lnTo>
                  <a:lnTo>
                    <a:pt x="150" y="56"/>
                  </a:lnTo>
                  <a:lnTo>
                    <a:pt x="152" y="56"/>
                  </a:lnTo>
                  <a:lnTo>
                    <a:pt x="152" y="58"/>
                  </a:lnTo>
                  <a:moveTo>
                    <a:pt x="152" y="58"/>
                  </a:moveTo>
                  <a:lnTo>
                    <a:pt x="152" y="63"/>
                  </a:lnTo>
                  <a:lnTo>
                    <a:pt x="154" y="63"/>
                  </a:lnTo>
                  <a:lnTo>
                    <a:pt x="154" y="73"/>
                  </a:lnTo>
                  <a:lnTo>
                    <a:pt x="152" y="70"/>
                  </a:lnTo>
                  <a:lnTo>
                    <a:pt x="150" y="70"/>
                  </a:lnTo>
                  <a:lnTo>
                    <a:pt x="150" y="68"/>
                  </a:lnTo>
                  <a:lnTo>
                    <a:pt x="147" y="68"/>
                  </a:lnTo>
                  <a:lnTo>
                    <a:pt x="147" y="70"/>
                  </a:lnTo>
                  <a:lnTo>
                    <a:pt x="145" y="70"/>
                  </a:lnTo>
                  <a:lnTo>
                    <a:pt x="145" y="73"/>
                  </a:lnTo>
                  <a:lnTo>
                    <a:pt x="145" y="75"/>
                  </a:lnTo>
                  <a:lnTo>
                    <a:pt x="147" y="75"/>
                  </a:lnTo>
                  <a:lnTo>
                    <a:pt x="147" y="77"/>
                  </a:lnTo>
                  <a:lnTo>
                    <a:pt x="150" y="77"/>
                  </a:lnTo>
                  <a:lnTo>
                    <a:pt x="150" y="87"/>
                  </a:lnTo>
                  <a:lnTo>
                    <a:pt x="152" y="87"/>
                  </a:lnTo>
                  <a:lnTo>
                    <a:pt x="152" y="90"/>
                  </a:lnTo>
                  <a:lnTo>
                    <a:pt x="154" y="90"/>
                  </a:lnTo>
                  <a:lnTo>
                    <a:pt x="157" y="90"/>
                  </a:lnTo>
                  <a:lnTo>
                    <a:pt x="157" y="92"/>
                  </a:lnTo>
                  <a:lnTo>
                    <a:pt x="157" y="94"/>
                  </a:lnTo>
                  <a:lnTo>
                    <a:pt x="154" y="94"/>
                  </a:lnTo>
                  <a:lnTo>
                    <a:pt x="157" y="94"/>
                  </a:lnTo>
                  <a:lnTo>
                    <a:pt x="157" y="97"/>
                  </a:lnTo>
                  <a:lnTo>
                    <a:pt x="157" y="99"/>
                  </a:lnTo>
                  <a:lnTo>
                    <a:pt x="154" y="102"/>
                  </a:lnTo>
                  <a:lnTo>
                    <a:pt x="154" y="104"/>
                  </a:lnTo>
                  <a:lnTo>
                    <a:pt x="152" y="104"/>
                  </a:lnTo>
                  <a:lnTo>
                    <a:pt x="152" y="106"/>
                  </a:lnTo>
                  <a:lnTo>
                    <a:pt x="150" y="106"/>
                  </a:lnTo>
                  <a:lnTo>
                    <a:pt x="147" y="106"/>
                  </a:lnTo>
                  <a:lnTo>
                    <a:pt x="147" y="109"/>
                  </a:lnTo>
                  <a:lnTo>
                    <a:pt x="147" y="111"/>
                  </a:lnTo>
                  <a:lnTo>
                    <a:pt x="150" y="111"/>
                  </a:lnTo>
                  <a:lnTo>
                    <a:pt x="150" y="121"/>
                  </a:lnTo>
                  <a:lnTo>
                    <a:pt x="147" y="123"/>
                  </a:lnTo>
                  <a:lnTo>
                    <a:pt x="147" y="125"/>
                  </a:lnTo>
                  <a:lnTo>
                    <a:pt x="145" y="128"/>
                  </a:lnTo>
                  <a:lnTo>
                    <a:pt x="145" y="130"/>
                  </a:lnTo>
                  <a:lnTo>
                    <a:pt x="142" y="130"/>
                  </a:lnTo>
                  <a:lnTo>
                    <a:pt x="142" y="133"/>
                  </a:lnTo>
                  <a:lnTo>
                    <a:pt x="140" y="133"/>
                  </a:lnTo>
                  <a:lnTo>
                    <a:pt x="140" y="135"/>
                  </a:lnTo>
                  <a:lnTo>
                    <a:pt x="138" y="135"/>
                  </a:lnTo>
                  <a:lnTo>
                    <a:pt x="135" y="135"/>
                  </a:lnTo>
                  <a:lnTo>
                    <a:pt x="135" y="133"/>
                  </a:lnTo>
                  <a:lnTo>
                    <a:pt x="133" y="133"/>
                  </a:lnTo>
                  <a:lnTo>
                    <a:pt x="133" y="130"/>
                  </a:lnTo>
                  <a:lnTo>
                    <a:pt x="133" y="123"/>
                  </a:lnTo>
                  <a:lnTo>
                    <a:pt x="130" y="123"/>
                  </a:lnTo>
                  <a:lnTo>
                    <a:pt x="128" y="121"/>
                  </a:lnTo>
                  <a:lnTo>
                    <a:pt x="128" y="123"/>
                  </a:lnTo>
                  <a:lnTo>
                    <a:pt x="125" y="123"/>
                  </a:lnTo>
                  <a:lnTo>
                    <a:pt x="125" y="125"/>
                  </a:lnTo>
                  <a:lnTo>
                    <a:pt x="123" y="125"/>
                  </a:lnTo>
                  <a:lnTo>
                    <a:pt x="121" y="128"/>
                  </a:lnTo>
                  <a:lnTo>
                    <a:pt x="118" y="128"/>
                  </a:lnTo>
                  <a:lnTo>
                    <a:pt x="116" y="130"/>
                  </a:lnTo>
                  <a:lnTo>
                    <a:pt x="116" y="133"/>
                  </a:lnTo>
                  <a:lnTo>
                    <a:pt x="114" y="133"/>
                  </a:lnTo>
                  <a:lnTo>
                    <a:pt x="114" y="137"/>
                  </a:lnTo>
                  <a:lnTo>
                    <a:pt x="116" y="137"/>
                  </a:lnTo>
                  <a:lnTo>
                    <a:pt x="118" y="137"/>
                  </a:lnTo>
                  <a:lnTo>
                    <a:pt x="121" y="135"/>
                  </a:lnTo>
                  <a:lnTo>
                    <a:pt x="123" y="135"/>
                  </a:lnTo>
                  <a:lnTo>
                    <a:pt x="125" y="133"/>
                  </a:lnTo>
                  <a:lnTo>
                    <a:pt x="125" y="135"/>
                  </a:lnTo>
                  <a:lnTo>
                    <a:pt x="128" y="135"/>
                  </a:lnTo>
                  <a:lnTo>
                    <a:pt x="130" y="137"/>
                  </a:lnTo>
                  <a:lnTo>
                    <a:pt x="130" y="140"/>
                  </a:lnTo>
                  <a:moveTo>
                    <a:pt x="1" y="39"/>
                  </a:moveTo>
                  <a:lnTo>
                    <a:pt x="1" y="37"/>
                  </a:lnTo>
                  <a:lnTo>
                    <a:pt x="3" y="37"/>
                  </a:lnTo>
                  <a:lnTo>
                    <a:pt x="8" y="37"/>
                  </a:lnTo>
                  <a:lnTo>
                    <a:pt x="8" y="39"/>
                  </a:lnTo>
                  <a:lnTo>
                    <a:pt x="8" y="49"/>
                  </a:lnTo>
                  <a:lnTo>
                    <a:pt x="10" y="49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5" y="49"/>
                  </a:lnTo>
                  <a:lnTo>
                    <a:pt x="18" y="49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2" y="44"/>
                  </a:lnTo>
                  <a:lnTo>
                    <a:pt x="25" y="44"/>
                  </a:lnTo>
                  <a:lnTo>
                    <a:pt x="25" y="42"/>
                  </a:lnTo>
                  <a:lnTo>
                    <a:pt x="27" y="42"/>
                  </a:lnTo>
                  <a:lnTo>
                    <a:pt x="27" y="39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8" y="39"/>
                  </a:lnTo>
                  <a:lnTo>
                    <a:pt x="15" y="39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30"/>
                  </a:lnTo>
                  <a:lnTo>
                    <a:pt x="8" y="30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13" y="25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7" y="10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42" y="5"/>
                  </a:lnTo>
                  <a:lnTo>
                    <a:pt x="46" y="5"/>
                  </a:lnTo>
                  <a:lnTo>
                    <a:pt x="46" y="3"/>
                  </a:lnTo>
                  <a:moveTo>
                    <a:pt x="75" y="1"/>
                  </a:moveTo>
                  <a:lnTo>
                    <a:pt x="75" y="3"/>
                  </a:lnTo>
                  <a:lnTo>
                    <a:pt x="73" y="1"/>
                  </a:lnTo>
                  <a:moveTo>
                    <a:pt x="73" y="3"/>
                  </a:moveTo>
                  <a:lnTo>
                    <a:pt x="75" y="1"/>
                  </a:lnTo>
                  <a:moveTo>
                    <a:pt x="25" y="34"/>
                  </a:moveTo>
                  <a:lnTo>
                    <a:pt x="27" y="37"/>
                  </a:lnTo>
                  <a:moveTo>
                    <a:pt x="61" y="3"/>
                  </a:moveTo>
                  <a:lnTo>
                    <a:pt x="65" y="8"/>
                  </a:lnTo>
                  <a:moveTo>
                    <a:pt x="63" y="3"/>
                  </a:moveTo>
                  <a:lnTo>
                    <a:pt x="68" y="8"/>
                  </a:lnTo>
                  <a:moveTo>
                    <a:pt x="56" y="10"/>
                  </a:moveTo>
                  <a:lnTo>
                    <a:pt x="54" y="8"/>
                  </a:lnTo>
                  <a:lnTo>
                    <a:pt x="58" y="13"/>
                  </a:lnTo>
                  <a:moveTo>
                    <a:pt x="56" y="5"/>
                  </a:moveTo>
                  <a:lnTo>
                    <a:pt x="58" y="10"/>
                  </a:lnTo>
                  <a:moveTo>
                    <a:pt x="56" y="3"/>
                  </a:moveTo>
                  <a:lnTo>
                    <a:pt x="61" y="10"/>
                  </a:lnTo>
                  <a:lnTo>
                    <a:pt x="56" y="3"/>
                  </a:lnTo>
                  <a:close/>
                  <a:moveTo>
                    <a:pt x="58" y="3"/>
                  </a:moveTo>
                  <a:lnTo>
                    <a:pt x="63" y="8"/>
                  </a:lnTo>
                  <a:lnTo>
                    <a:pt x="61" y="3"/>
                  </a:lnTo>
                  <a:moveTo>
                    <a:pt x="65" y="3"/>
                  </a:moveTo>
                  <a:lnTo>
                    <a:pt x="68" y="8"/>
                  </a:lnTo>
                  <a:moveTo>
                    <a:pt x="68" y="3"/>
                  </a:moveTo>
                  <a:lnTo>
                    <a:pt x="70" y="5"/>
                  </a:lnTo>
                  <a:moveTo>
                    <a:pt x="65" y="3"/>
                  </a:moveTo>
                  <a:lnTo>
                    <a:pt x="70" y="8"/>
                  </a:lnTo>
                  <a:moveTo>
                    <a:pt x="51" y="3"/>
                  </a:moveTo>
                  <a:lnTo>
                    <a:pt x="51" y="1"/>
                  </a:lnTo>
                  <a:moveTo>
                    <a:pt x="46" y="3"/>
                  </a:moveTo>
                  <a:lnTo>
                    <a:pt x="49" y="3"/>
                  </a:lnTo>
                  <a:moveTo>
                    <a:pt x="54" y="3"/>
                  </a:moveTo>
                  <a:lnTo>
                    <a:pt x="56" y="3"/>
                  </a:lnTo>
                  <a:moveTo>
                    <a:pt x="70" y="1"/>
                  </a:moveTo>
                  <a:lnTo>
                    <a:pt x="73" y="5"/>
                  </a:lnTo>
                  <a:lnTo>
                    <a:pt x="70" y="1"/>
                  </a:lnTo>
                  <a:close/>
                  <a:moveTo>
                    <a:pt x="13" y="147"/>
                  </a:moveTo>
                  <a:lnTo>
                    <a:pt x="10" y="147"/>
                  </a:lnTo>
                  <a:moveTo>
                    <a:pt x="15" y="147"/>
                  </a:moveTo>
                  <a:lnTo>
                    <a:pt x="15" y="150"/>
                  </a:lnTo>
                  <a:moveTo>
                    <a:pt x="20" y="145"/>
                  </a:moveTo>
                  <a:lnTo>
                    <a:pt x="22" y="150"/>
                  </a:lnTo>
                  <a:moveTo>
                    <a:pt x="25" y="130"/>
                  </a:moveTo>
                  <a:lnTo>
                    <a:pt x="32" y="137"/>
                  </a:lnTo>
                  <a:moveTo>
                    <a:pt x="32" y="140"/>
                  </a:moveTo>
                  <a:lnTo>
                    <a:pt x="34" y="142"/>
                  </a:lnTo>
                  <a:moveTo>
                    <a:pt x="22" y="145"/>
                  </a:moveTo>
                  <a:lnTo>
                    <a:pt x="25" y="150"/>
                  </a:lnTo>
                  <a:moveTo>
                    <a:pt x="22" y="142"/>
                  </a:moveTo>
                  <a:lnTo>
                    <a:pt x="27" y="150"/>
                  </a:lnTo>
                  <a:moveTo>
                    <a:pt x="22" y="140"/>
                  </a:moveTo>
                  <a:lnTo>
                    <a:pt x="30" y="150"/>
                  </a:lnTo>
                  <a:lnTo>
                    <a:pt x="22" y="142"/>
                  </a:lnTo>
                  <a:moveTo>
                    <a:pt x="13" y="147"/>
                  </a:moveTo>
                  <a:lnTo>
                    <a:pt x="13" y="145"/>
                  </a:lnTo>
                  <a:moveTo>
                    <a:pt x="20" y="130"/>
                  </a:moveTo>
                  <a:lnTo>
                    <a:pt x="32" y="147"/>
                  </a:lnTo>
                  <a:moveTo>
                    <a:pt x="20" y="145"/>
                  </a:moveTo>
                  <a:lnTo>
                    <a:pt x="22" y="150"/>
                  </a:lnTo>
                  <a:moveTo>
                    <a:pt x="18" y="130"/>
                  </a:moveTo>
                  <a:lnTo>
                    <a:pt x="32" y="150"/>
                  </a:lnTo>
                  <a:moveTo>
                    <a:pt x="22" y="130"/>
                  </a:moveTo>
                  <a:lnTo>
                    <a:pt x="34" y="145"/>
                  </a:lnTo>
                  <a:moveTo>
                    <a:pt x="20" y="128"/>
                  </a:moveTo>
                  <a:lnTo>
                    <a:pt x="34" y="147"/>
                  </a:lnTo>
                  <a:moveTo>
                    <a:pt x="51" y="94"/>
                  </a:moveTo>
                  <a:lnTo>
                    <a:pt x="56" y="85"/>
                  </a:lnTo>
                  <a:lnTo>
                    <a:pt x="49" y="77"/>
                  </a:lnTo>
                  <a:moveTo>
                    <a:pt x="85" y="3"/>
                  </a:moveTo>
                  <a:lnTo>
                    <a:pt x="82" y="1"/>
                  </a:lnTo>
                  <a:moveTo>
                    <a:pt x="99" y="5"/>
                  </a:moveTo>
                  <a:lnTo>
                    <a:pt x="102" y="5"/>
                  </a:lnTo>
                  <a:lnTo>
                    <a:pt x="102" y="8"/>
                  </a:lnTo>
                  <a:moveTo>
                    <a:pt x="97" y="8"/>
                  </a:moveTo>
                  <a:lnTo>
                    <a:pt x="97" y="10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8"/>
                  </a:lnTo>
                  <a:lnTo>
                    <a:pt x="90" y="8"/>
                  </a:lnTo>
                  <a:lnTo>
                    <a:pt x="90" y="5"/>
                  </a:lnTo>
                  <a:moveTo>
                    <a:pt x="97" y="8"/>
                  </a:moveTo>
                  <a:lnTo>
                    <a:pt x="97" y="5"/>
                  </a:lnTo>
                  <a:moveTo>
                    <a:pt x="90" y="5"/>
                  </a:moveTo>
                  <a:lnTo>
                    <a:pt x="92" y="10"/>
                  </a:lnTo>
                  <a:moveTo>
                    <a:pt x="97" y="5"/>
                  </a:moveTo>
                  <a:lnTo>
                    <a:pt x="97" y="8"/>
                  </a:lnTo>
                  <a:moveTo>
                    <a:pt x="90" y="5"/>
                  </a:moveTo>
                  <a:lnTo>
                    <a:pt x="90" y="3"/>
                  </a:lnTo>
                  <a:lnTo>
                    <a:pt x="87" y="3"/>
                  </a:lnTo>
                  <a:moveTo>
                    <a:pt x="85" y="3"/>
                  </a:moveTo>
                  <a:lnTo>
                    <a:pt x="90" y="3"/>
                  </a:lnTo>
                  <a:moveTo>
                    <a:pt x="87" y="3"/>
                  </a:moveTo>
                  <a:lnTo>
                    <a:pt x="87" y="1"/>
                  </a:lnTo>
                  <a:moveTo>
                    <a:pt x="99" y="5"/>
                  </a:moveTo>
                  <a:lnTo>
                    <a:pt x="99" y="3"/>
                  </a:lnTo>
                  <a:moveTo>
                    <a:pt x="97" y="5"/>
                  </a:moveTo>
                  <a:lnTo>
                    <a:pt x="97" y="3"/>
                  </a:lnTo>
                  <a:moveTo>
                    <a:pt x="99" y="5"/>
                  </a:moveTo>
                  <a:lnTo>
                    <a:pt x="102" y="5"/>
                  </a:lnTo>
                  <a:moveTo>
                    <a:pt x="99" y="5"/>
                  </a:moveTo>
                  <a:lnTo>
                    <a:pt x="97" y="5"/>
                  </a:lnTo>
                  <a:moveTo>
                    <a:pt x="97" y="8"/>
                  </a:moveTo>
                  <a:lnTo>
                    <a:pt x="97" y="5"/>
                  </a:lnTo>
                  <a:moveTo>
                    <a:pt x="90" y="5"/>
                  </a:moveTo>
                  <a:lnTo>
                    <a:pt x="90" y="3"/>
                  </a:lnTo>
                  <a:moveTo>
                    <a:pt x="90" y="3"/>
                  </a:moveTo>
                  <a:lnTo>
                    <a:pt x="94" y="10"/>
                  </a:lnTo>
                  <a:moveTo>
                    <a:pt x="94" y="5"/>
                  </a:moveTo>
                  <a:lnTo>
                    <a:pt x="97" y="8"/>
                  </a:lnTo>
                  <a:moveTo>
                    <a:pt x="92" y="3"/>
                  </a:moveTo>
                  <a:lnTo>
                    <a:pt x="97" y="10"/>
                  </a:lnTo>
                  <a:moveTo>
                    <a:pt x="85" y="87"/>
                  </a:moveTo>
                  <a:lnTo>
                    <a:pt x="73" y="94"/>
                  </a:lnTo>
                  <a:lnTo>
                    <a:pt x="87" y="92"/>
                  </a:lnTo>
                  <a:moveTo>
                    <a:pt x="73" y="97"/>
                  </a:moveTo>
                  <a:lnTo>
                    <a:pt x="73" y="94"/>
                  </a:lnTo>
                  <a:lnTo>
                    <a:pt x="73" y="97"/>
                  </a:lnTo>
                  <a:close/>
                  <a:moveTo>
                    <a:pt x="70" y="94"/>
                  </a:moveTo>
                  <a:lnTo>
                    <a:pt x="73" y="94"/>
                  </a:lnTo>
                  <a:lnTo>
                    <a:pt x="85" y="80"/>
                  </a:lnTo>
                  <a:moveTo>
                    <a:pt x="78" y="77"/>
                  </a:moveTo>
                  <a:lnTo>
                    <a:pt x="73" y="94"/>
                  </a:lnTo>
                  <a:lnTo>
                    <a:pt x="80" y="77"/>
                  </a:lnTo>
                  <a:moveTo>
                    <a:pt x="85" y="82"/>
                  </a:moveTo>
                  <a:lnTo>
                    <a:pt x="73" y="94"/>
                  </a:lnTo>
                  <a:lnTo>
                    <a:pt x="75" y="77"/>
                  </a:lnTo>
                  <a:moveTo>
                    <a:pt x="82" y="75"/>
                  </a:moveTo>
                  <a:lnTo>
                    <a:pt x="73" y="94"/>
                  </a:lnTo>
                  <a:moveTo>
                    <a:pt x="87" y="70"/>
                  </a:moveTo>
                  <a:lnTo>
                    <a:pt x="85" y="85"/>
                  </a:lnTo>
                  <a:lnTo>
                    <a:pt x="94" y="97"/>
                  </a:lnTo>
                  <a:moveTo>
                    <a:pt x="92" y="97"/>
                  </a:moveTo>
                  <a:lnTo>
                    <a:pt x="85" y="94"/>
                  </a:lnTo>
                  <a:lnTo>
                    <a:pt x="78" y="97"/>
                  </a:lnTo>
                  <a:lnTo>
                    <a:pt x="75" y="106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08" name="path 6108"/>
            <p:cNvSpPr/>
            <p:nvPr/>
          </p:nvSpPr>
          <p:spPr>
            <a:xfrm>
              <a:off x="16002" y="11429"/>
              <a:ext cx="199644" cy="13715"/>
            </a:xfrm>
            <a:custGeom>
              <a:avLst/>
              <a:gdLst/>
              <a:ahLst/>
              <a:cxnLst/>
              <a:rect l="0" t="0" r="0" b="0"/>
              <a:pathLst>
                <a:path w="314" h="21">
                  <a:moveTo>
                    <a:pt x="0" y="0"/>
                  </a:moveTo>
                  <a:lnTo>
                    <a:pt x="0" y="21"/>
                  </a:lnTo>
                  <a:lnTo>
                    <a:pt x="7" y="0"/>
                  </a:lnTo>
                  <a:lnTo>
                    <a:pt x="0" y="0"/>
                  </a:lnTo>
                </a:path>
                <a:path w="314" h="21">
                  <a:moveTo>
                    <a:pt x="0" y="21"/>
                  </a:moveTo>
                  <a:lnTo>
                    <a:pt x="7" y="0"/>
                  </a:lnTo>
                  <a:lnTo>
                    <a:pt x="7" y="21"/>
                  </a:lnTo>
                  <a:lnTo>
                    <a:pt x="0" y="21"/>
                  </a:lnTo>
                </a:path>
                <a:path w="314" h="21">
                  <a:moveTo>
                    <a:pt x="40" y="0"/>
                  </a:moveTo>
                  <a:lnTo>
                    <a:pt x="40" y="21"/>
                  </a:lnTo>
                  <a:lnTo>
                    <a:pt x="314" y="0"/>
                  </a:lnTo>
                  <a:lnTo>
                    <a:pt x="40" y="0"/>
                  </a:lnTo>
                </a:path>
                <a:path w="314" h="21">
                  <a:moveTo>
                    <a:pt x="40" y="21"/>
                  </a:moveTo>
                  <a:lnTo>
                    <a:pt x="314" y="0"/>
                  </a:lnTo>
                  <a:lnTo>
                    <a:pt x="314" y="21"/>
                  </a:lnTo>
                  <a:lnTo>
                    <a:pt x="40" y="2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48" name="group 248"/>
          <p:cNvGrpSpPr/>
          <p:nvPr/>
        </p:nvGrpSpPr>
        <p:grpSpPr>
          <a:xfrm rot="21600000">
            <a:off x="10924032" y="4241546"/>
            <a:ext cx="175259" cy="67055"/>
            <a:chOff x="0" y="0"/>
            <a:chExt cx="175259" cy="67055"/>
          </a:xfrm>
        </p:grpSpPr>
        <p:sp>
          <p:nvSpPr>
            <p:cNvPr id="6110" name="path 6110"/>
            <p:cNvSpPr/>
            <p:nvPr/>
          </p:nvSpPr>
          <p:spPr>
            <a:xfrm>
              <a:off x="37337" y="0"/>
              <a:ext cx="106680" cy="67055"/>
            </a:xfrm>
            <a:custGeom>
              <a:avLst/>
              <a:gdLst/>
              <a:ahLst/>
              <a:cxnLst/>
              <a:rect l="0" t="0" r="0" b="0"/>
              <a:pathLst>
                <a:path w="168" h="105">
                  <a:moveTo>
                    <a:pt x="78" y="75"/>
                  </a:moveTo>
                  <a:lnTo>
                    <a:pt x="87" y="94"/>
                  </a:lnTo>
                  <a:lnTo>
                    <a:pt x="80" y="70"/>
                  </a:lnTo>
                  <a:moveTo>
                    <a:pt x="82" y="65"/>
                  </a:moveTo>
                  <a:lnTo>
                    <a:pt x="85" y="73"/>
                  </a:lnTo>
                  <a:lnTo>
                    <a:pt x="92" y="77"/>
                  </a:lnTo>
                  <a:lnTo>
                    <a:pt x="102" y="73"/>
                  </a:lnTo>
                  <a:moveTo>
                    <a:pt x="70" y="82"/>
                  </a:moveTo>
                  <a:lnTo>
                    <a:pt x="87" y="94"/>
                  </a:lnTo>
                  <a:lnTo>
                    <a:pt x="70" y="77"/>
                  </a:lnTo>
                  <a:moveTo>
                    <a:pt x="75" y="75"/>
                  </a:moveTo>
                  <a:lnTo>
                    <a:pt x="87" y="94"/>
                  </a:lnTo>
                  <a:moveTo>
                    <a:pt x="61" y="75"/>
                  </a:moveTo>
                  <a:lnTo>
                    <a:pt x="70" y="77"/>
                  </a:lnTo>
                  <a:lnTo>
                    <a:pt x="78" y="73"/>
                  </a:lnTo>
                  <a:lnTo>
                    <a:pt x="80" y="65"/>
                  </a:lnTo>
                  <a:moveTo>
                    <a:pt x="61" y="3"/>
                  </a:moveTo>
                  <a:lnTo>
                    <a:pt x="70" y="3"/>
                  </a:lnTo>
                  <a:lnTo>
                    <a:pt x="70" y="5"/>
                  </a:lnTo>
                  <a:lnTo>
                    <a:pt x="68" y="5"/>
                  </a:lnTo>
                  <a:lnTo>
                    <a:pt x="68" y="8"/>
                  </a:lnTo>
                  <a:lnTo>
                    <a:pt x="68" y="10"/>
                  </a:lnTo>
                  <a:lnTo>
                    <a:pt x="70" y="13"/>
                  </a:lnTo>
                  <a:lnTo>
                    <a:pt x="73" y="13"/>
                  </a:lnTo>
                  <a:lnTo>
                    <a:pt x="73" y="10"/>
                  </a:lnTo>
                  <a:lnTo>
                    <a:pt x="75" y="10"/>
                  </a:lnTo>
                  <a:lnTo>
                    <a:pt x="75" y="8"/>
                  </a:lnTo>
                  <a:lnTo>
                    <a:pt x="85" y="8"/>
                  </a:lnTo>
                  <a:lnTo>
                    <a:pt x="85" y="5"/>
                  </a:lnTo>
                  <a:lnTo>
                    <a:pt x="87" y="5"/>
                  </a:lnTo>
                  <a:lnTo>
                    <a:pt x="87" y="3"/>
                  </a:lnTo>
                  <a:lnTo>
                    <a:pt x="87" y="1"/>
                  </a:lnTo>
                  <a:lnTo>
                    <a:pt x="90" y="1"/>
                  </a:lnTo>
                  <a:lnTo>
                    <a:pt x="97" y="1"/>
                  </a:lnTo>
                  <a:lnTo>
                    <a:pt x="116" y="8"/>
                  </a:lnTo>
                  <a:lnTo>
                    <a:pt x="121" y="8"/>
                  </a:lnTo>
                  <a:lnTo>
                    <a:pt x="123" y="10"/>
                  </a:lnTo>
                  <a:lnTo>
                    <a:pt x="126" y="10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30" y="15"/>
                  </a:lnTo>
                  <a:lnTo>
                    <a:pt x="133" y="15"/>
                  </a:lnTo>
                  <a:lnTo>
                    <a:pt x="133" y="17"/>
                  </a:lnTo>
                  <a:lnTo>
                    <a:pt x="133" y="22"/>
                  </a:lnTo>
                  <a:lnTo>
                    <a:pt x="130" y="22"/>
                  </a:lnTo>
                  <a:lnTo>
                    <a:pt x="123" y="22"/>
                  </a:lnTo>
                  <a:lnTo>
                    <a:pt x="123" y="25"/>
                  </a:lnTo>
                  <a:lnTo>
                    <a:pt x="121" y="25"/>
                  </a:lnTo>
                  <a:lnTo>
                    <a:pt x="121" y="27"/>
                  </a:lnTo>
                  <a:lnTo>
                    <a:pt x="121" y="32"/>
                  </a:lnTo>
                  <a:lnTo>
                    <a:pt x="123" y="32"/>
                  </a:lnTo>
                  <a:lnTo>
                    <a:pt x="123" y="34"/>
                  </a:lnTo>
                  <a:lnTo>
                    <a:pt x="126" y="34"/>
                  </a:lnTo>
                  <a:lnTo>
                    <a:pt x="126" y="39"/>
                  </a:lnTo>
                  <a:lnTo>
                    <a:pt x="128" y="39"/>
                  </a:lnTo>
                  <a:lnTo>
                    <a:pt x="128" y="42"/>
                  </a:lnTo>
                  <a:lnTo>
                    <a:pt x="130" y="42"/>
                  </a:lnTo>
                  <a:lnTo>
                    <a:pt x="133" y="44"/>
                  </a:lnTo>
                  <a:lnTo>
                    <a:pt x="135" y="44"/>
                  </a:lnTo>
                  <a:lnTo>
                    <a:pt x="135" y="42"/>
                  </a:lnTo>
                  <a:lnTo>
                    <a:pt x="138" y="42"/>
                  </a:lnTo>
                  <a:lnTo>
                    <a:pt x="138" y="39"/>
                  </a:lnTo>
                  <a:lnTo>
                    <a:pt x="135" y="39"/>
                  </a:lnTo>
                  <a:lnTo>
                    <a:pt x="135" y="37"/>
                  </a:lnTo>
                  <a:lnTo>
                    <a:pt x="133" y="34"/>
                  </a:lnTo>
                  <a:lnTo>
                    <a:pt x="133" y="30"/>
                  </a:lnTo>
                  <a:lnTo>
                    <a:pt x="135" y="30"/>
                  </a:lnTo>
                  <a:lnTo>
                    <a:pt x="135" y="27"/>
                  </a:lnTo>
                  <a:lnTo>
                    <a:pt x="138" y="27"/>
                  </a:lnTo>
                  <a:lnTo>
                    <a:pt x="138" y="25"/>
                  </a:lnTo>
                  <a:lnTo>
                    <a:pt x="140" y="25"/>
                  </a:lnTo>
                  <a:lnTo>
                    <a:pt x="145" y="25"/>
                  </a:lnTo>
                  <a:lnTo>
                    <a:pt x="145" y="27"/>
                  </a:lnTo>
                  <a:lnTo>
                    <a:pt x="147" y="27"/>
                  </a:lnTo>
                  <a:lnTo>
                    <a:pt x="147" y="30"/>
                  </a:lnTo>
                  <a:lnTo>
                    <a:pt x="150" y="30"/>
                  </a:lnTo>
                  <a:lnTo>
                    <a:pt x="150" y="32"/>
                  </a:lnTo>
                  <a:lnTo>
                    <a:pt x="152" y="34"/>
                  </a:lnTo>
                  <a:lnTo>
                    <a:pt x="152" y="37"/>
                  </a:lnTo>
                  <a:lnTo>
                    <a:pt x="154" y="37"/>
                  </a:lnTo>
                  <a:lnTo>
                    <a:pt x="154" y="39"/>
                  </a:lnTo>
                  <a:lnTo>
                    <a:pt x="157" y="39"/>
                  </a:lnTo>
                  <a:lnTo>
                    <a:pt x="157" y="44"/>
                  </a:lnTo>
                  <a:lnTo>
                    <a:pt x="159" y="44"/>
                  </a:lnTo>
                  <a:lnTo>
                    <a:pt x="159" y="51"/>
                  </a:lnTo>
                  <a:lnTo>
                    <a:pt x="162" y="51"/>
                  </a:lnTo>
                  <a:lnTo>
                    <a:pt x="162" y="54"/>
                  </a:lnTo>
                  <a:lnTo>
                    <a:pt x="164" y="54"/>
                  </a:lnTo>
                  <a:lnTo>
                    <a:pt x="164" y="58"/>
                  </a:lnTo>
                  <a:lnTo>
                    <a:pt x="166" y="58"/>
                  </a:lnTo>
                  <a:moveTo>
                    <a:pt x="15" y="39"/>
                  </a:moveTo>
                  <a:lnTo>
                    <a:pt x="15" y="37"/>
                  </a:lnTo>
                  <a:lnTo>
                    <a:pt x="18" y="37"/>
                  </a:lnTo>
                  <a:lnTo>
                    <a:pt x="20" y="37"/>
                  </a:lnTo>
                  <a:lnTo>
                    <a:pt x="20" y="39"/>
                  </a:lnTo>
                  <a:lnTo>
                    <a:pt x="22" y="39"/>
                  </a:lnTo>
                  <a:lnTo>
                    <a:pt x="22" y="42"/>
                  </a:lnTo>
                  <a:lnTo>
                    <a:pt x="22" y="49"/>
                  </a:lnTo>
                  <a:lnTo>
                    <a:pt x="25" y="49"/>
                  </a:lnTo>
                  <a:lnTo>
                    <a:pt x="25" y="51"/>
                  </a:lnTo>
                  <a:lnTo>
                    <a:pt x="27" y="51"/>
                  </a:lnTo>
                  <a:lnTo>
                    <a:pt x="30" y="49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4" y="44"/>
                  </a:lnTo>
                  <a:lnTo>
                    <a:pt x="39" y="44"/>
                  </a:lnTo>
                  <a:lnTo>
                    <a:pt x="39" y="42"/>
                  </a:lnTo>
                  <a:lnTo>
                    <a:pt x="42" y="39"/>
                  </a:lnTo>
                  <a:lnTo>
                    <a:pt x="42" y="34"/>
                  </a:lnTo>
                  <a:lnTo>
                    <a:pt x="39" y="34"/>
                  </a:lnTo>
                  <a:lnTo>
                    <a:pt x="37" y="34"/>
                  </a:lnTo>
                  <a:lnTo>
                    <a:pt x="34" y="37"/>
                  </a:lnTo>
                  <a:lnTo>
                    <a:pt x="32" y="37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30" y="37"/>
                  </a:lnTo>
                  <a:lnTo>
                    <a:pt x="27" y="37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5" y="32"/>
                  </a:lnTo>
                  <a:lnTo>
                    <a:pt x="22" y="32"/>
                  </a:lnTo>
                  <a:lnTo>
                    <a:pt x="22" y="30"/>
                  </a:lnTo>
                  <a:lnTo>
                    <a:pt x="22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30" y="22"/>
                  </a:lnTo>
                  <a:lnTo>
                    <a:pt x="30" y="20"/>
                  </a:lnTo>
                  <a:lnTo>
                    <a:pt x="32" y="20"/>
                  </a:lnTo>
                  <a:lnTo>
                    <a:pt x="34" y="17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46" y="13"/>
                  </a:lnTo>
                  <a:lnTo>
                    <a:pt x="46" y="10"/>
                  </a:lnTo>
                  <a:lnTo>
                    <a:pt x="51" y="10"/>
                  </a:lnTo>
                  <a:lnTo>
                    <a:pt x="51" y="8"/>
                  </a:lnTo>
                  <a:lnTo>
                    <a:pt x="54" y="8"/>
                  </a:lnTo>
                  <a:lnTo>
                    <a:pt x="54" y="5"/>
                  </a:lnTo>
                  <a:lnTo>
                    <a:pt x="58" y="5"/>
                  </a:lnTo>
                  <a:lnTo>
                    <a:pt x="61" y="3"/>
                  </a:lnTo>
                  <a:moveTo>
                    <a:pt x="37" y="44"/>
                  </a:moveTo>
                  <a:lnTo>
                    <a:pt x="34" y="37"/>
                  </a:lnTo>
                  <a:lnTo>
                    <a:pt x="39" y="42"/>
                  </a:lnTo>
                  <a:moveTo>
                    <a:pt x="30" y="37"/>
                  </a:moveTo>
                  <a:lnTo>
                    <a:pt x="34" y="46"/>
                  </a:lnTo>
                  <a:moveTo>
                    <a:pt x="22" y="32"/>
                  </a:moveTo>
                  <a:lnTo>
                    <a:pt x="32" y="46"/>
                  </a:lnTo>
                  <a:moveTo>
                    <a:pt x="15" y="37"/>
                  </a:moveTo>
                  <a:lnTo>
                    <a:pt x="25" y="51"/>
                  </a:lnTo>
                  <a:moveTo>
                    <a:pt x="18" y="37"/>
                  </a:moveTo>
                  <a:lnTo>
                    <a:pt x="27" y="51"/>
                  </a:lnTo>
                  <a:moveTo>
                    <a:pt x="20" y="34"/>
                  </a:moveTo>
                  <a:lnTo>
                    <a:pt x="30" y="49"/>
                  </a:lnTo>
                  <a:lnTo>
                    <a:pt x="20" y="34"/>
                  </a:lnTo>
                  <a:close/>
                  <a:moveTo>
                    <a:pt x="20" y="32"/>
                  </a:moveTo>
                  <a:lnTo>
                    <a:pt x="32" y="46"/>
                  </a:lnTo>
                  <a:moveTo>
                    <a:pt x="32" y="37"/>
                  </a:moveTo>
                  <a:lnTo>
                    <a:pt x="37" y="44"/>
                  </a:lnTo>
                  <a:moveTo>
                    <a:pt x="30" y="39"/>
                  </a:moveTo>
                  <a:lnTo>
                    <a:pt x="34" y="44"/>
                  </a:lnTo>
                  <a:moveTo>
                    <a:pt x="90" y="3"/>
                  </a:moveTo>
                  <a:lnTo>
                    <a:pt x="87" y="1"/>
                  </a:lnTo>
                  <a:lnTo>
                    <a:pt x="87" y="3"/>
                  </a:lnTo>
                  <a:lnTo>
                    <a:pt x="90" y="1"/>
                  </a:lnTo>
                  <a:moveTo>
                    <a:pt x="39" y="34"/>
                  </a:moveTo>
                  <a:lnTo>
                    <a:pt x="42" y="37"/>
                  </a:lnTo>
                  <a:moveTo>
                    <a:pt x="75" y="3"/>
                  </a:moveTo>
                  <a:lnTo>
                    <a:pt x="80" y="8"/>
                  </a:lnTo>
                  <a:lnTo>
                    <a:pt x="78" y="3"/>
                  </a:lnTo>
                  <a:moveTo>
                    <a:pt x="70" y="10"/>
                  </a:moveTo>
                  <a:lnTo>
                    <a:pt x="68" y="8"/>
                  </a:lnTo>
                  <a:lnTo>
                    <a:pt x="70" y="13"/>
                  </a:lnTo>
                  <a:moveTo>
                    <a:pt x="68" y="5"/>
                  </a:moveTo>
                  <a:lnTo>
                    <a:pt x="73" y="10"/>
                  </a:lnTo>
                  <a:moveTo>
                    <a:pt x="68" y="3"/>
                  </a:moveTo>
                  <a:lnTo>
                    <a:pt x="75" y="10"/>
                  </a:lnTo>
                  <a:lnTo>
                    <a:pt x="70" y="3"/>
                  </a:lnTo>
                  <a:moveTo>
                    <a:pt x="75" y="8"/>
                  </a:moveTo>
                  <a:lnTo>
                    <a:pt x="73" y="3"/>
                  </a:lnTo>
                  <a:lnTo>
                    <a:pt x="78" y="8"/>
                  </a:lnTo>
                  <a:moveTo>
                    <a:pt x="78" y="3"/>
                  </a:moveTo>
                  <a:lnTo>
                    <a:pt x="82" y="8"/>
                  </a:lnTo>
                  <a:moveTo>
                    <a:pt x="82" y="3"/>
                  </a:moveTo>
                  <a:lnTo>
                    <a:pt x="85" y="5"/>
                  </a:lnTo>
                  <a:moveTo>
                    <a:pt x="80" y="3"/>
                  </a:moveTo>
                  <a:lnTo>
                    <a:pt x="85" y="8"/>
                  </a:lnTo>
                  <a:moveTo>
                    <a:pt x="66" y="3"/>
                  </a:moveTo>
                  <a:lnTo>
                    <a:pt x="66" y="1"/>
                  </a:lnTo>
                  <a:moveTo>
                    <a:pt x="61" y="3"/>
                  </a:moveTo>
                  <a:lnTo>
                    <a:pt x="61" y="1"/>
                  </a:lnTo>
                  <a:moveTo>
                    <a:pt x="68" y="3"/>
                  </a:moveTo>
                  <a:lnTo>
                    <a:pt x="70" y="3"/>
                  </a:lnTo>
                  <a:moveTo>
                    <a:pt x="82" y="1"/>
                  </a:moveTo>
                  <a:lnTo>
                    <a:pt x="87" y="5"/>
                  </a:lnTo>
                  <a:lnTo>
                    <a:pt x="85" y="1"/>
                  </a:lnTo>
                  <a:moveTo>
                    <a:pt x="22" y="32"/>
                  </a:moveTo>
                  <a:lnTo>
                    <a:pt x="22" y="30"/>
                  </a:lnTo>
                  <a:moveTo>
                    <a:pt x="18" y="37"/>
                  </a:moveTo>
                  <a:lnTo>
                    <a:pt x="20" y="37"/>
                  </a:lnTo>
                  <a:moveTo>
                    <a:pt x="22" y="30"/>
                  </a:moveTo>
                  <a:lnTo>
                    <a:pt x="22" y="27"/>
                  </a:lnTo>
                  <a:moveTo>
                    <a:pt x="37" y="34"/>
                  </a:moveTo>
                  <a:lnTo>
                    <a:pt x="42" y="39"/>
                  </a:lnTo>
                  <a:lnTo>
                    <a:pt x="39" y="34"/>
                  </a:lnTo>
                  <a:moveTo>
                    <a:pt x="37" y="37"/>
                  </a:moveTo>
                  <a:lnTo>
                    <a:pt x="39" y="42"/>
                  </a:lnTo>
                  <a:moveTo>
                    <a:pt x="15" y="37"/>
                  </a:moveTo>
                  <a:lnTo>
                    <a:pt x="18" y="37"/>
                  </a:lnTo>
                  <a:moveTo>
                    <a:pt x="66" y="94"/>
                  </a:moveTo>
                  <a:lnTo>
                    <a:pt x="70" y="85"/>
                  </a:lnTo>
                  <a:lnTo>
                    <a:pt x="63" y="77"/>
                  </a:lnTo>
                  <a:moveTo>
                    <a:pt x="1" y="102"/>
                  </a:moveTo>
                  <a:lnTo>
                    <a:pt x="1" y="99"/>
                  </a:lnTo>
                  <a:moveTo>
                    <a:pt x="1" y="99"/>
                  </a:moveTo>
                  <a:lnTo>
                    <a:pt x="3" y="102"/>
                  </a:lnTo>
                  <a:moveTo>
                    <a:pt x="1" y="97"/>
                  </a:moveTo>
                  <a:lnTo>
                    <a:pt x="6" y="102"/>
                  </a:lnTo>
                  <a:moveTo>
                    <a:pt x="1" y="94"/>
                  </a:moveTo>
                  <a:lnTo>
                    <a:pt x="8" y="104"/>
                  </a:lnTo>
                  <a:moveTo>
                    <a:pt x="1" y="82"/>
                  </a:moveTo>
                  <a:lnTo>
                    <a:pt x="1" y="80"/>
                  </a:lnTo>
                  <a:moveTo>
                    <a:pt x="1" y="80"/>
                  </a:moveTo>
                  <a:lnTo>
                    <a:pt x="6" y="90"/>
                  </a:lnTo>
                  <a:moveTo>
                    <a:pt x="3" y="82"/>
                  </a:moveTo>
                  <a:lnTo>
                    <a:pt x="1" y="82"/>
                  </a:lnTo>
                  <a:moveTo>
                    <a:pt x="3" y="65"/>
                  </a:moveTo>
                  <a:lnTo>
                    <a:pt x="6" y="65"/>
                  </a:lnTo>
                  <a:moveTo>
                    <a:pt x="1" y="82"/>
                  </a:moveTo>
                  <a:lnTo>
                    <a:pt x="6" y="92"/>
                  </a:lnTo>
                  <a:moveTo>
                    <a:pt x="8" y="61"/>
                  </a:moveTo>
                  <a:lnTo>
                    <a:pt x="8" y="63"/>
                  </a:lnTo>
                  <a:lnTo>
                    <a:pt x="6" y="61"/>
                  </a:lnTo>
                  <a:moveTo>
                    <a:pt x="22" y="42"/>
                  </a:moveTo>
                  <a:lnTo>
                    <a:pt x="30" y="49"/>
                  </a:lnTo>
                  <a:moveTo>
                    <a:pt x="3" y="63"/>
                  </a:moveTo>
                  <a:lnTo>
                    <a:pt x="6" y="65"/>
                  </a:lnTo>
                  <a:moveTo>
                    <a:pt x="6" y="61"/>
                  </a:moveTo>
                  <a:lnTo>
                    <a:pt x="8" y="65"/>
                  </a:lnTo>
                  <a:moveTo>
                    <a:pt x="99" y="3"/>
                  </a:moveTo>
                  <a:lnTo>
                    <a:pt x="97" y="1"/>
                  </a:lnTo>
                  <a:moveTo>
                    <a:pt x="114" y="5"/>
                  </a:moveTo>
                  <a:lnTo>
                    <a:pt x="116" y="5"/>
                  </a:lnTo>
                  <a:lnTo>
                    <a:pt x="116" y="8"/>
                  </a:lnTo>
                  <a:moveTo>
                    <a:pt x="109" y="8"/>
                  </a:moveTo>
                  <a:lnTo>
                    <a:pt x="111" y="8"/>
                  </a:lnTo>
                  <a:lnTo>
                    <a:pt x="111" y="10"/>
                  </a:lnTo>
                  <a:lnTo>
                    <a:pt x="106" y="10"/>
                  </a:lnTo>
                  <a:lnTo>
                    <a:pt x="106" y="8"/>
                  </a:lnTo>
                  <a:lnTo>
                    <a:pt x="104" y="8"/>
                  </a:lnTo>
                  <a:lnTo>
                    <a:pt x="104" y="5"/>
                  </a:lnTo>
                  <a:moveTo>
                    <a:pt x="111" y="8"/>
                  </a:moveTo>
                  <a:lnTo>
                    <a:pt x="109" y="8"/>
                  </a:lnTo>
                  <a:moveTo>
                    <a:pt x="104" y="5"/>
                  </a:moveTo>
                  <a:lnTo>
                    <a:pt x="106" y="10"/>
                  </a:lnTo>
                  <a:moveTo>
                    <a:pt x="111" y="5"/>
                  </a:moveTo>
                  <a:lnTo>
                    <a:pt x="111" y="8"/>
                  </a:lnTo>
                  <a:moveTo>
                    <a:pt x="104" y="5"/>
                  </a:moveTo>
                  <a:lnTo>
                    <a:pt x="104" y="3"/>
                  </a:lnTo>
                  <a:lnTo>
                    <a:pt x="102" y="3"/>
                  </a:lnTo>
                  <a:lnTo>
                    <a:pt x="99" y="3"/>
                  </a:lnTo>
                  <a:moveTo>
                    <a:pt x="102" y="3"/>
                  </a:moveTo>
                  <a:lnTo>
                    <a:pt x="102" y="1"/>
                  </a:lnTo>
                  <a:moveTo>
                    <a:pt x="114" y="5"/>
                  </a:moveTo>
                  <a:lnTo>
                    <a:pt x="109" y="5"/>
                  </a:lnTo>
                  <a:moveTo>
                    <a:pt x="114" y="5"/>
                  </a:moveTo>
                  <a:lnTo>
                    <a:pt x="114" y="3"/>
                  </a:lnTo>
                  <a:moveTo>
                    <a:pt x="116" y="5"/>
                  </a:moveTo>
                  <a:lnTo>
                    <a:pt x="111" y="5"/>
                  </a:lnTo>
                  <a:moveTo>
                    <a:pt x="111" y="8"/>
                  </a:moveTo>
                  <a:lnTo>
                    <a:pt x="111" y="5"/>
                  </a:lnTo>
                  <a:moveTo>
                    <a:pt x="104" y="5"/>
                  </a:moveTo>
                  <a:lnTo>
                    <a:pt x="104" y="3"/>
                  </a:lnTo>
                  <a:moveTo>
                    <a:pt x="104" y="3"/>
                  </a:moveTo>
                  <a:lnTo>
                    <a:pt x="109" y="10"/>
                  </a:lnTo>
                  <a:moveTo>
                    <a:pt x="109" y="5"/>
                  </a:moveTo>
                  <a:lnTo>
                    <a:pt x="109" y="8"/>
                  </a:lnTo>
                  <a:moveTo>
                    <a:pt x="106" y="3"/>
                  </a:moveTo>
                  <a:lnTo>
                    <a:pt x="111" y="10"/>
                  </a:lnTo>
                  <a:moveTo>
                    <a:pt x="99" y="87"/>
                  </a:moveTo>
                  <a:lnTo>
                    <a:pt x="87" y="94"/>
                  </a:lnTo>
                  <a:lnTo>
                    <a:pt x="102" y="92"/>
                  </a:lnTo>
                  <a:moveTo>
                    <a:pt x="85" y="94"/>
                  </a:moveTo>
                  <a:lnTo>
                    <a:pt x="87" y="94"/>
                  </a:lnTo>
                  <a:lnTo>
                    <a:pt x="97" y="80"/>
                  </a:lnTo>
                  <a:moveTo>
                    <a:pt x="92" y="77"/>
                  </a:moveTo>
                  <a:lnTo>
                    <a:pt x="87" y="94"/>
                  </a:lnTo>
                  <a:lnTo>
                    <a:pt x="92" y="77"/>
                  </a:lnTo>
                  <a:close/>
                  <a:moveTo>
                    <a:pt x="97" y="82"/>
                  </a:moveTo>
                  <a:lnTo>
                    <a:pt x="87" y="94"/>
                  </a:lnTo>
                  <a:lnTo>
                    <a:pt x="90" y="77"/>
                  </a:lnTo>
                  <a:moveTo>
                    <a:pt x="97" y="75"/>
                  </a:moveTo>
                  <a:lnTo>
                    <a:pt x="87" y="94"/>
                  </a:lnTo>
                  <a:moveTo>
                    <a:pt x="99" y="70"/>
                  </a:moveTo>
                  <a:lnTo>
                    <a:pt x="97" y="85"/>
                  </a:lnTo>
                  <a:lnTo>
                    <a:pt x="106" y="9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12" name="path 6112"/>
            <p:cNvSpPr/>
            <p:nvPr/>
          </p:nvSpPr>
          <p:spPr>
            <a:xfrm>
              <a:off x="0" y="11429"/>
              <a:ext cx="175259" cy="13715"/>
            </a:xfrm>
            <a:custGeom>
              <a:avLst/>
              <a:gdLst/>
              <a:ahLst/>
              <a:cxnLst/>
              <a:rect l="0" t="0" r="0" b="0"/>
              <a:pathLst>
                <a:path w="275" h="21">
                  <a:moveTo>
                    <a:pt x="0" y="0"/>
                  </a:moveTo>
                  <a:lnTo>
                    <a:pt x="0" y="21"/>
                  </a:lnTo>
                  <a:lnTo>
                    <a:pt x="275" y="0"/>
                  </a:lnTo>
                  <a:lnTo>
                    <a:pt x="0" y="0"/>
                  </a:lnTo>
                </a:path>
                <a:path w="275" h="21">
                  <a:moveTo>
                    <a:pt x="0" y="21"/>
                  </a:moveTo>
                  <a:lnTo>
                    <a:pt x="275" y="0"/>
                  </a:lnTo>
                  <a:lnTo>
                    <a:pt x="275" y="21"/>
                  </a:lnTo>
                  <a:lnTo>
                    <a:pt x="0" y="2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114" name="path 6114"/>
          <p:cNvSpPr/>
          <p:nvPr/>
        </p:nvSpPr>
        <p:spPr>
          <a:xfrm>
            <a:off x="13190982" y="4285742"/>
            <a:ext cx="7619" cy="16763"/>
          </a:xfrm>
          <a:custGeom>
            <a:avLst/>
            <a:gdLst/>
            <a:ahLst/>
            <a:cxnLst/>
            <a:rect l="0" t="0" r="0" b="0"/>
            <a:pathLst>
              <a:path w="11" h="26">
                <a:moveTo>
                  <a:pt x="1" y="5"/>
                </a:moveTo>
                <a:lnTo>
                  <a:pt x="10" y="25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50" name="group 250"/>
          <p:cNvGrpSpPr/>
          <p:nvPr/>
        </p:nvGrpSpPr>
        <p:grpSpPr>
          <a:xfrm rot="21600000">
            <a:off x="13149071" y="4241546"/>
            <a:ext cx="285750" cy="67055"/>
            <a:chOff x="0" y="0"/>
            <a:chExt cx="285750" cy="67055"/>
          </a:xfrm>
        </p:grpSpPr>
        <p:sp>
          <p:nvSpPr>
            <p:cNvPr id="6116" name="path 6116"/>
            <p:cNvSpPr/>
            <p:nvPr/>
          </p:nvSpPr>
          <p:spPr>
            <a:xfrm>
              <a:off x="31241" y="0"/>
              <a:ext cx="254508" cy="67055"/>
            </a:xfrm>
            <a:custGeom>
              <a:avLst/>
              <a:gdLst/>
              <a:ahLst/>
              <a:cxnLst/>
              <a:rect l="0" t="0" r="0" b="0"/>
              <a:pathLst>
                <a:path w="400" h="105">
                  <a:moveTo>
                    <a:pt x="22" y="65"/>
                  </a:moveTo>
                  <a:lnTo>
                    <a:pt x="25" y="73"/>
                  </a:lnTo>
                  <a:lnTo>
                    <a:pt x="32" y="77"/>
                  </a:lnTo>
                  <a:lnTo>
                    <a:pt x="42" y="73"/>
                  </a:lnTo>
                  <a:moveTo>
                    <a:pt x="1" y="3"/>
                  </a:moveTo>
                  <a:lnTo>
                    <a:pt x="10" y="3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3" y="13"/>
                  </a:lnTo>
                  <a:lnTo>
                    <a:pt x="13" y="10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8" y="8"/>
                  </a:lnTo>
                  <a:lnTo>
                    <a:pt x="25" y="8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7" y="1"/>
                  </a:lnTo>
                  <a:lnTo>
                    <a:pt x="56" y="8"/>
                  </a:lnTo>
                  <a:lnTo>
                    <a:pt x="61" y="8"/>
                  </a:lnTo>
                  <a:lnTo>
                    <a:pt x="63" y="10"/>
                  </a:lnTo>
                  <a:lnTo>
                    <a:pt x="66" y="10"/>
                  </a:lnTo>
                  <a:lnTo>
                    <a:pt x="66" y="13"/>
                  </a:lnTo>
                  <a:lnTo>
                    <a:pt x="70" y="13"/>
                  </a:lnTo>
                  <a:lnTo>
                    <a:pt x="70" y="15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5" y="20"/>
                  </a:lnTo>
                  <a:lnTo>
                    <a:pt x="73" y="20"/>
                  </a:lnTo>
                  <a:lnTo>
                    <a:pt x="73" y="22"/>
                  </a:lnTo>
                  <a:lnTo>
                    <a:pt x="63" y="22"/>
                  </a:lnTo>
                  <a:lnTo>
                    <a:pt x="63" y="25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32"/>
                  </a:lnTo>
                  <a:lnTo>
                    <a:pt x="63" y="32"/>
                  </a:lnTo>
                  <a:lnTo>
                    <a:pt x="66" y="34"/>
                  </a:lnTo>
                  <a:lnTo>
                    <a:pt x="66" y="39"/>
                  </a:lnTo>
                  <a:lnTo>
                    <a:pt x="68" y="39"/>
                  </a:lnTo>
                  <a:lnTo>
                    <a:pt x="68" y="42"/>
                  </a:lnTo>
                  <a:lnTo>
                    <a:pt x="70" y="42"/>
                  </a:lnTo>
                  <a:lnTo>
                    <a:pt x="73" y="42"/>
                  </a:lnTo>
                  <a:lnTo>
                    <a:pt x="73" y="44"/>
                  </a:lnTo>
                  <a:lnTo>
                    <a:pt x="75" y="44"/>
                  </a:lnTo>
                  <a:lnTo>
                    <a:pt x="75" y="42"/>
                  </a:lnTo>
                  <a:lnTo>
                    <a:pt x="78" y="42"/>
                  </a:lnTo>
                  <a:lnTo>
                    <a:pt x="78" y="39"/>
                  </a:lnTo>
                  <a:lnTo>
                    <a:pt x="75" y="39"/>
                  </a:lnTo>
                  <a:lnTo>
                    <a:pt x="75" y="37"/>
                  </a:lnTo>
                  <a:lnTo>
                    <a:pt x="75" y="34"/>
                  </a:lnTo>
                  <a:lnTo>
                    <a:pt x="73" y="34"/>
                  </a:lnTo>
                  <a:lnTo>
                    <a:pt x="73" y="30"/>
                  </a:lnTo>
                  <a:lnTo>
                    <a:pt x="75" y="30"/>
                  </a:lnTo>
                  <a:lnTo>
                    <a:pt x="75" y="27"/>
                  </a:lnTo>
                  <a:lnTo>
                    <a:pt x="78" y="27"/>
                  </a:lnTo>
                  <a:lnTo>
                    <a:pt x="78" y="25"/>
                  </a:lnTo>
                  <a:lnTo>
                    <a:pt x="80" y="25"/>
                  </a:lnTo>
                  <a:lnTo>
                    <a:pt x="85" y="25"/>
                  </a:lnTo>
                  <a:lnTo>
                    <a:pt x="85" y="27"/>
                  </a:lnTo>
                  <a:lnTo>
                    <a:pt x="87" y="27"/>
                  </a:lnTo>
                  <a:lnTo>
                    <a:pt x="87" y="30"/>
                  </a:lnTo>
                  <a:lnTo>
                    <a:pt x="90" y="30"/>
                  </a:lnTo>
                  <a:lnTo>
                    <a:pt x="90" y="32"/>
                  </a:lnTo>
                  <a:lnTo>
                    <a:pt x="92" y="32"/>
                  </a:lnTo>
                  <a:lnTo>
                    <a:pt x="92" y="34"/>
                  </a:lnTo>
                  <a:lnTo>
                    <a:pt x="94" y="37"/>
                  </a:lnTo>
                  <a:lnTo>
                    <a:pt x="94" y="39"/>
                  </a:lnTo>
                  <a:lnTo>
                    <a:pt x="97" y="39"/>
                  </a:lnTo>
                  <a:lnTo>
                    <a:pt x="97" y="42"/>
                  </a:lnTo>
                  <a:lnTo>
                    <a:pt x="99" y="44"/>
                  </a:lnTo>
                  <a:lnTo>
                    <a:pt x="99" y="51"/>
                  </a:lnTo>
                  <a:lnTo>
                    <a:pt x="102" y="51"/>
                  </a:lnTo>
                  <a:lnTo>
                    <a:pt x="102" y="54"/>
                  </a:lnTo>
                  <a:lnTo>
                    <a:pt x="104" y="54"/>
                  </a:lnTo>
                  <a:lnTo>
                    <a:pt x="104" y="56"/>
                  </a:lnTo>
                  <a:lnTo>
                    <a:pt x="106" y="58"/>
                  </a:lnTo>
                  <a:moveTo>
                    <a:pt x="22" y="1"/>
                  </a:moveTo>
                  <a:lnTo>
                    <a:pt x="27" y="5"/>
                  </a:lnTo>
                  <a:lnTo>
                    <a:pt x="25" y="1"/>
                  </a:lnTo>
                  <a:moveTo>
                    <a:pt x="39" y="87"/>
                  </a:moveTo>
                  <a:lnTo>
                    <a:pt x="27" y="94"/>
                  </a:lnTo>
                  <a:lnTo>
                    <a:pt x="42" y="92"/>
                  </a:lnTo>
                  <a:moveTo>
                    <a:pt x="25" y="94"/>
                  </a:moveTo>
                  <a:lnTo>
                    <a:pt x="27" y="94"/>
                  </a:lnTo>
                  <a:lnTo>
                    <a:pt x="37" y="80"/>
                  </a:lnTo>
                  <a:moveTo>
                    <a:pt x="32" y="77"/>
                  </a:moveTo>
                  <a:lnTo>
                    <a:pt x="27" y="94"/>
                  </a:lnTo>
                  <a:lnTo>
                    <a:pt x="32" y="77"/>
                  </a:lnTo>
                  <a:close/>
                  <a:moveTo>
                    <a:pt x="37" y="82"/>
                  </a:moveTo>
                  <a:lnTo>
                    <a:pt x="27" y="94"/>
                  </a:lnTo>
                  <a:lnTo>
                    <a:pt x="30" y="77"/>
                  </a:lnTo>
                  <a:moveTo>
                    <a:pt x="37" y="75"/>
                  </a:moveTo>
                  <a:lnTo>
                    <a:pt x="27" y="94"/>
                  </a:lnTo>
                  <a:moveTo>
                    <a:pt x="42" y="70"/>
                  </a:moveTo>
                  <a:lnTo>
                    <a:pt x="39" y="85"/>
                  </a:lnTo>
                  <a:lnTo>
                    <a:pt x="49" y="97"/>
                  </a:lnTo>
                  <a:moveTo>
                    <a:pt x="361" y="75"/>
                  </a:moveTo>
                  <a:lnTo>
                    <a:pt x="370" y="94"/>
                  </a:lnTo>
                  <a:lnTo>
                    <a:pt x="363" y="70"/>
                  </a:lnTo>
                  <a:moveTo>
                    <a:pt x="366" y="65"/>
                  </a:moveTo>
                  <a:lnTo>
                    <a:pt x="368" y="73"/>
                  </a:lnTo>
                  <a:lnTo>
                    <a:pt x="375" y="77"/>
                  </a:lnTo>
                  <a:lnTo>
                    <a:pt x="385" y="73"/>
                  </a:lnTo>
                  <a:moveTo>
                    <a:pt x="354" y="82"/>
                  </a:moveTo>
                  <a:lnTo>
                    <a:pt x="370" y="94"/>
                  </a:lnTo>
                  <a:lnTo>
                    <a:pt x="354" y="77"/>
                  </a:lnTo>
                  <a:moveTo>
                    <a:pt x="358" y="75"/>
                  </a:moveTo>
                  <a:lnTo>
                    <a:pt x="370" y="94"/>
                  </a:lnTo>
                  <a:moveTo>
                    <a:pt x="344" y="75"/>
                  </a:moveTo>
                  <a:lnTo>
                    <a:pt x="354" y="77"/>
                  </a:lnTo>
                  <a:lnTo>
                    <a:pt x="361" y="73"/>
                  </a:lnTo>
                  <a:lnTo>
                    <a:pt x="363" y="65"/>
                  </a:lnTo>
                  <a:moveTo>
                    <a:pt x="298" y="39"/>
                  </a:moveTo>
                  <a:lnTo>
                    <a:pt x="298" y="37"/>
                  </a:lnTo>
                  <a:lnTo>
                    <a:pt x="301" y="37"/>
                  </a:lnTo>
                  <a:lnTo>
                    <a:pt x="303" y="37"/>
                  </a:lnTo>
                  <a:lnTo>
                    <a:pt x="306" y="39"/>
                  </a:lnTo>
                  <a:lnTo>
                    <a:pt x="306" y="49"/>
                  </a:lnTo>
                  <a:lnTo>
                    <a:pt x="308" y="49"/>
                  </a:lnTo>
                  <a:lnTo>
                    <a:pt x="310" y="51"/>
                  </a:lnTo>
                  <a:lnTo>
                    <a:pt x="313" y="49"/>
                  </a:lnTo>
                  <a:lnTo>
                    <a:pt x="315" y="49"/>
                  </a:lnTo>
                  <a:lnTo>
                    <a:pt x="315" y="46"/>
                  </a:lnTo>
                  <a:lnTo>
                    <a:pt x="318" y="46"/>
                  </a:lnTo>
                  <a:lnTo>
                    <a:pt x="318" y="44"/>
                  </a:lnTo>
                  <a:lnTo>
                    <a:pt x="322" y="44"/>
                  </a:lnTo>
                  <a:lnTo>
                    <a:pt x="322" y="42"/>
                  </a:lnTo>
                  <a:lnTo>
                    <a:pt x="325" y="42"/>
                  </a:lnTo>
                  <a:lnTo>
                    <a:pt x="325" y="39"/>
                  </a:lnTo>
                  <a:lnTo>
                    <a:pt x="325" y="34"/>
                  </a:lnTo>
                  <a:lnTo>
                    <a:pt x="322" y="34"/>
                  </a:lnTo>
                  <a:lnTo>
                    <a:pt x="320" y="34"/>
                  </a:lnTo>
                  <a:lnTo>
                    <a:pt x="320" y="37"/>
                  </a:lnTo>
                  <a:lnTo>
                    <a:pt x="315" y="37"/>
                  </a:lnTo>
                  <a:lnTo>
                    <a:pt x="315" y="39"/>
                  </a:lnTo>
                  <a:lnTo>
                    <a:pt x="313" y="39"/>
                  </a:lnTo>
                  <a:lnTo>
                    <a:pt x="313" y="37"/>
                  </a:lnTo>
                  <a:lnTo>
                    <a:pt x="310" y="37"/>
                  </a:lnTo>
                  <a:lnTo>
                    <a:pt x="310" y="34"/>
                  </a:lnTo>
                  <a:lnTo>
                    <a:pt x="308" y="34"/>
                  </a:lnTo>
                  <a:lnTo>
                    <a:pt x="308" y="32"/>
                  </a:lnTo>
                  <a:lnTo>
                    <a:pt x="306" y="32"/>
                  </a:lnTo>
                  <a:lnTo>
                    <a:pt x="306" y="30"/>
                  </a:lnTo>
                  <a:lnTo>
                    <a:pt x="306" y="27"/>
                  </a:lnTo>
                  <a:lnTo>
                    <a:pt x="308" y="27"/>
                  </a:lnTo>
                  <a:lnTo>
                    <a:pt x="308" y="25"/>
                  </a:lnTo>
                  <a:lnTo>
                    <a:pt x="310" y="25"/>
                  </a:lnTo>
                  <a:lnTo>
                    <a:pt x="310" y="22"/>
                  </a:lnTo>
                  <a:lnTo>
                    <a:pt x="313" y="22"/>
                  </a:lnTo>
                  <a:lnTo>
                    <a:pt x="313" y="20"/>
                  </a:lnTo>
                  <a:lnTo>
                    <a:pt x="315" y="20"/>
                  </a:lnTo>
                  <a:lnTo>
                    <a:pt x="318" y="17"/>
                  </a:lnTo>
                  <a:lnTo>
                    <a:pt x="320" y="17"/>
                  </a:lnTo>
                  <a:lnTo>
                    <a:pt x="320" y="15"/>
                  </a:lnTo>
                  <a:lnTo>
                    <a:pt x="322" y="15"/>
                  </a:lnTo>
                  <a:lnTo>
                    <a:pt x="322" y="13"/>
                  </a:lnTo>
                  <a:lnTo>
                    <a:pt x="330" y="13"/>
                  </a:lnTo>
                  <a:lnTo>
                    <a:pt x="330" y="10"/>
                  </a:lnTo>
                  <a:lnTo>
                    <a:pt x="334" y="10"/>
                  </a:lnTo>
                  <a:lnTo>
                    <a:pt x="334" y="8"/>
                  </a:lnTo>
                  <a:lnTo>
                    <a:pt x="337" y="8"/>
                  </a:lnTo>
                  <a:lnTo>
                    <a:pt x="337" y="5"/>
                  </a:lnTo>
                  <a:lnTo>
                    <a:pt x="344" y="5"/>
                  </a:lnTo>
                  <a:lnTo>
                    <a:pt x="344" y="3"/>
                  </a:lnTo>
                  <a:moveTo>
                    <a:pt x="322" y="44"/>
                  </a:moveTo>
                  <a:lnTo>
                    <a:pt x="318" y="37"/>
                  </a:lnTo>
                  <a:lnTo>
                    <a:pt x="322" y="42"/>
                  </a:lnTo>
                  <a:moveTo>
                    <a:pt x="313" y="37"/>
                  </a:moveTo>
                  <a:lnTo>
                    <a:pt x="318" y="46"/>
                  </a:lnTo>
                  <a:lnTo>
                    <a:pt x="306" y="32"/>
                  </a:lnTo>
                  <a:moveTo>
                    <a:pt x="301" y="37"/>
                  </a:moveTo>
                  <a:lnTo>
                    <a:pt x="310" y="51"/>
                  </a:lnTo>
                  <a:lnTo>
                    <a:pt x="301" y="37"/>
                  </a:lnTo>
                  <a:close/>
                  <a:moveTo>
                    <a:pt x="313" y="49"/>
                  </a:moveTo>
                  <a:lnTo>
                    <a:pt x="303" y="34"/>
                  </a:lnTo>
                  <a:lnTo>
                    <a:pt x="315" y="49"/>
                  </a:lnTo>
                  <a:moveTo>
                    <a:pt x="306" y="32"/>
                  </a:moveTo>
                  <a:lnTo>
                    <a:pt x="315" y="46"/>
                  </a:lnTo>
                  <a:moveTo>
                    <a:pt x="315" y="37"/>
                  </a:moveTo>
                  <a:lnTo>
                    <a:pt x="320" y="44"/>
                  </a:lnTo>
                  <a:lnTo>
                    <a:pt x="315" y="39"/>
                  </a:lnTo>
                  <a:moveTo>
                    <a:pt x="373" y="1"/>
                  </a:moveTo>
                  <a:lnTo>
                    <a:pt x="373" y="3"/>
                  </a:lnTo>
                  <a:moveTo>
                    <a:pt x="370" y="1"/>
                  </a:moveTo>
                  <a:lnTo>
                    <a:pt x="370" y="3"/>
                  </a:lnTo>
                  <a:lnTo>
                    <a:pt x="373" y="1"/>
                  </a:lnTo>
                  <a:moveTo>
                    <a:pt x="322" y="34"/>
                  </a:moveTo>
                  <a:lnTo>
                    <a:pt x="325" y="37"/>
                  </a:lnTo>
                  <a:moveTo>
                    <a:pt x="358" y="3"/>
                  </a:moveTo>
                  <a:lnTo>
                    <a:pt x="363" y="8"/>
                  </a:lnTo>
                  <a:lnTo>
                    <a:pt x="361" y="3"/>
                  </a:lnTo>
                  <a:moveTo>
                    <a:pt x="354" y="10"/>
                  </a:moveTo>
                  <a:lnTo>
                    <a:pt x="351" y="8"/>
                  </a:lnTo>
                  <a:lnTo>
                    <a:pt x="356" y="13"/>
                  </a:lnTo>
                  <a:moveTo>
                    <a:pt x="354" y="5"/>
                  </a:moveTo>
                  <a:lnTo>
                    <a:pt x="356" y="10"/>
                  </a:lnTo>
                  <a:moveTo>
                    <a:pt x="351" y="3"/>
                  </a:moveTo>
                  <a:lnTo>
                    <a:pt x="358" y="10"/>
                  </a:lnTo>
                  <a:lnTo>
                    <a:pt x="354" y="3"/>
                  </a:lnTo>
                  <a:moveTo>
                    <a:pt x="356" y="3"/>
                  </a:moveTo>
                  <a:lnTo>
                    <a:pt x="361" y="8"/>
                  </a:lnTo>
                  <a:lnTo>
                    <a:pt x="358" y="3"/>
                  </a:lnTo>
                  <a:moveTo>
                    <a:pt x="363" y="3"/>
                  </a:moveTo>
                  <a:lnTo>
                    <a:pt x="366" y="8"/>
                  </a:lnTo>
                  <a:moveTo>
                    <a:pt x="366" y="3"/>
                  </a:moveTo>
                  <a:lnTo>
                    <a:pt x="368" y="5"/>
                  </a:lnTo>
                  <a:moveTo>
                    <a:pt x="363" y="3"/>
                  </a:moveTo>
                  <a:lnTo>
                    <a:pt x="368" y="8"/>
                  </a:lnTo>
                  <a:moveTo>
                    <a:pt x="349" y="3"/>
                  </a:moveTo>
                  <a:lnTo>
                    <a:pt x="349" y="1"/>
                  </a:lnTo>
                  <a:moveTo>
                    <a:pt x="344" y="3"/>
                  </a:moveTo>
                  <a:lnTo>
                    <a:pt x="344" y="1"/>
                  </a:lnTo>
                  <a:moveTo>
                    <a:pt x="351" y="3"/>
                  </a:moveTo>
                  <a:lnTo>
                    <a:pt x="354" y="3"/>
                  </a:lnTo>
                  <a:moveTo>
                    <a:pt x="368" y="1"/>
                  </a:moveTo>
                  <a:lnTo>
                    <a:pt x="370" y="5"/>
                  </a:lnTo>
                  <a:lnTo>
                    <a:pt x="368" y="1"/>
                  </a:lnTo>
                  <a:close/>
                  <a:moveTo>
                    <a:pt x="308" y="32"/>
                  </a:moveTo>
                  <a:lnTo>
                    <a:pt x="306" y="30"/>
                  </a:lnTo>
                  <a:moveTo>
                    <a:pt x="303" y="37"/>
                  </a:moveTo>
                  <a:lnTo>
                    <a:pt x="303" y="34"/>
                  </a:lnTo>
                  <a:moveTo>
                    <a:pt x="306" y="30"/>
                  </a:moveTo>
                  <a:lnTo>
                    <a:pt x="308" y="30"/>
                  </a:lnTo>
                  <a:moveTo>
                    <a:pt x="320" y="34"/>
                  </a:moveTo>
                  <a:lnTo>
                    <a:pt x="325" y="39"/>
                  </a:lnTo>
                  <a:lnTo>
                    <a:pt x="322" y="34"/>
                  </a:lnTo>
                  <a:moveTo>
                    <a:pt x="320" y="37"/>
                  </a:moveTo>
                  <a:lnTo>
                    <a:pt x="325" y="42"/>
                  </a:lnTo>
                  <a:moveTo>
                    <a:pt x="298" y="37"/>
                  </a:moveTo>
                  <a:lnTo>
                    <a:pt x="301" y="37"/>
                  </a:lnTo>
                  <a:moveTo>
                    <a:pt x="349" y="94"/>
                  </a:moveTo>
                  <a:lnTo>
                    <a:pt x="354" y="85"/>
                  </a:lnTo>
                  <a:lnTo>
                    <a:pt x="346" y="77"/>
                  </a:lnTo>
                  <a:moveTo>
                    <a:pt x="284" y="97"/>
                  </a:moveTo>
                  <a:lnTo>
                    <a:pt x="289" y="102"/>
                  </a:lnTo>
                  <a:moveTo>
                    <a:pt x="284" y="94"/>
                  </a:moveTo>
                  <a:lnTo>
                    <a:pt x="291" y="104"/>
                  </a:lnTo>
                  <a:moveTo>
                    <a:pt x="284" y="82"/>
                  </a:moveTo>
                  <a:lnTo>
                    <a:pt x="284" y="80"/>
                  </a:lnTo>
                  <a:moveTo>
                    <a:pt x="284" y="80"/>
                  </a:moveTo>
                  <a:lnTo>
                    <a:pt x="289" y="90"/>
                  </a:lnTo>
                  <a:moveTo>
                    <a:pt x="286" y="82"/>
                  </a:moveTo>
                  <a:lnTo>
                    <a:pt x="284" y="82"/>
                  </a:lnTo>
                  <a:moveTo>
                    <a:pt x="286" y="65"/>
                  </a:moveTo>
                  <a:lnTo>
                    <a:pt x="289" y="65"/>
                  </a:lnTo>
                  <a:moveTo>
                    <a:pt x="284" y="82"/>
                  </a:moveTo>
                  <a:lnTo>
                    <a:pt x="289" y="92"/>
                  </a:lnTo>
                  <a:moveTo>
                    <a:pt x="291" y="61"/>
                  </a:moveTo>
                  <a:lnTo>
                    <a:pt x="294" y="63"/>
                  </a:lnTo>
                  <a:moveTo>
                    <a:pt x="289" y="61"/>
                  </a:moveTo>
                  <a:lnTo>
                    <a:pt x="291" y="63"/>
                  </a:lnTo>
                  <a:moveTo>
                    <a:pt x="306" y="42"/>
                  </a:moveTo>
                  <a:lnTo>
                    <a:pt x="313" y="49"/>
                  </a:lnTo>
                  <a:moveTo>
                    <a:pt x="289" y="63"/>
                  </a:moveTo>
                  <a:lnTo>
                    <a:pt x="291" y="65"/>
                  </a:lnTo>
                  <a:lnTo>
                    <a:pt x="289" y="61"/>
                  </a:lnTo>
                  <a:moveTo>
                    <a:pt x="382" y="3"/>
                  </a:moveTo>
                  <a:lnTo>
                    <a:pt x="380" y="1"/>
                  </a:lnTo>
                  <a:moveTo>
                    <a:pt x="397" y="5"/>
                  </a:moveTo>
                  <a:lnTo>
                    <a:pt x="399" y="5"/>
                  </a:lnTo>
                  <a:lnTo>
                    <a:pt x="399" y="8"/>
                  </a:lnTo>
                  <a:moveTo>
                    <a:pt x="394" y="8"/>
                  </a:moveTo>
                  <a:lnTo>
                    <a:pt x="394" y="10"/>
                  </a:lnTo>
                  <a:lnTo>
                    <a:pt x="392" y="10"/>
                  </a:lnTo>
                  <a:lnTo>
                    <a:pt x="390" y="10"/>
                  </a:lnTo>
                  <a:lnTo>
                    <a:pt x="390" y="8"/>
                  </a:lnTo>
                  <a:lnTo>
                    <a:pt x="387" y="8"/>
                  </a:lnTo>
                  <a:lnTo>
                    <a:pt x="387" y="5"/>
                  </a:lnTo>
                  <a:moveTo>
                    <a:pt x="394" y="8"/>
                  </a:moveTo>
                  <a:lnTo>
                    <a:pt x="394" y="5"/>
                  </a:lnTo>
                  <a:moveTo>
                    <a:pt x="387" y="5"/>
                  </a:moveTo>
                  <a:lnTo>
                    <a:pt x="390" y="10"/>
                  </a:lnTo>
                  <a:moveTo>
                    <a:pt x="394" y="5"/>
                  </a:moveTo>
                  <a:lnTo>
                    <a:pt x="394" y="8"/>
                  </a:lnTo>
                  <a:moveTo>
                    <a:pt x="387" y="5"/>
                  </a:moveTo>
                  <a:lnTo>
                    <a:pt x="387" y="3"/>
                  </a:lnTo>
                  <a:lnTo>
                    <a:pt x="385" y="3"/>
                  </a:lnTo>
                  <a:lnTo>
                    <a:pt x="382" y="3"/>
                  </a:lnTo>
                  <a:moveTo>
                    <a:pt x="385" y="3"/>
                  </a:moveTo>
                  <a:lnTo>
                    <a:pt x="385" y="1"/>
                  </a:lnTo>
                  <a:moveTo>
                    <a:pt x="397" y="5"/>
                  </a:moveTo>
                  <a:lnTo>
                    <a:pt x="397" y="3"/>
                  </a:lnTo>
                  <a:moveTo>
                    <a:pt x="394" y="5"/>
                  </a:moveTo>
                  <a:lnTo>
                    <a:pt x="394" y="3"/>
                  </a:lnTo>
                  <a:moveTo>
                    <a:pt x="397" y="5"/>
                  </a:moveTo>
                  <a:lnTo>
                    <a:pt x="399" y="5"/>
                  </a:lnTo>
                  <a:moveTo>
                    <a:pt x="397" y="5"/>
                  </a:moveTo>
                  <a:lnTo>
                    <a:pt x="394" y="5"/>
                  </a:lnTo>
                  <a:moveTo>
                    <a:pt x="394" y="8"/>
                  </a:moveTo>
                  <a:lnTo>
                    <a:pt x="394" y="5"/>
                  </a:lnTo>
                  <a:moveTo>
                    <a:pt x="387" y="5"/>
                  </a:moveTo>
                  <a:lnTo>
                    <a:pt x="387" y="3"/>
                  </a:lnTo>
                  <a:moveTo>
                    <a:pt x="387" y="3"/>
                  </a:moveTo>
                  <a:lnTo>
                    <a:pt x="392" y="10"/>
                  </a:lnTo>
                  <a:moveTo>
                    <a:pt x="392" y="5"/>
                  </a:moveTo>
                  <a:lnTo>
                    <a:pt x="394" y="8"/>
                  </a:lnTo>
                  <a:moveTo>
                    <a:pt x="390" y="3"/>
                  </a:moveTo>
                  <a:lnTo>
                    <a:pt x="394" y="10"/>
                  </a:lnTo>
                  <a:moveTo>
                    <a:pt x="382" y="87"/>
                  </a:moveTo>
                  <a:lnTo>
                    <a:pt x="370" y="94"/>
                  </a:lnTo>
                  <a:lnTo>
                    <a:pt x="385" y="92"/>
                  </a:lnTo>
                  <a:moveTo>
                    <a:pt x="368" y="94"/>
                  </a:moveTo>
                  <a:lnTo>
                    <a:pt x="370" y="94"/>
                  </a:lnTo>
                  <a:lnTo>
                    <a:pt x="382" y="80"/>
                  </a:lnTo>
                  <a:moveTo>
                    <a:pt x="375" y="77"/>
                  </a:moveTo>
                  <a:lnTo>
                    <a:pt x="370" y="94"/>
                  </a:lnTo>
                  <a:lnTo>
                    <a:pt x="375" y="77"/>
                  </a:lnTo>
                  <a:close/>
                  <a:moveTo>
                    <a:pt x="382" y="82"/>
                  </a:moveTo>
                  <a:lnTo>
                    <a:pt x="370" y="94"/>
                  </a:lnTo>
                  <a:lnTo>
                    <a:pt x="373" y="77"/>
                  </a:lnTo>
                  <a:moveTo>
                    <a:pt x="380" y="75"/>
                  </a:moveTo>
                  <a:lnTo>
                    <a:pt x="370" y="94"/>
                  </a:lnTo>
                  <a:moveTo>
                    <a:pt x="385" y="70"/>
                  </a:moveTo>
                  <a:lnTo>
                    <a:pt x="382" y="85"/>
                  </a:lnTo>
                  <a:lnTo>
                    <a:pt x="392" y="9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18" name="path 6118"/>
            <p:cNvSpPr/>
            <p:nvPr/>
          </p:nvSpPr>
          <p:spPr>
            <a:xfrm>
              <a:off x="0" y="11429"/>
              <a:ext cx="225552" cy="13715"/>
            </a:xfrm>
            <a:custGeom>
              <a:avLst/>
              <a:gdLst/>
              <a:ahLst/>
              <a:cxnLst/>
              <a:rect l="0" t="0" r="0" b="0"/>
              <a:pathLst>
                <a:path w="355" h="21">
                  <a:moveTo>
                    <a:pt x="0" y="0"/>
                  </a:moveTo>
                  <a:lnTo>
                    <a:pt x="0" y="21"/>
                  </a:lnTo>
                  <a:lnTo>
                    <a:pt x="276" y="0"/>
                  </a:lnTo>
                  <a:lnTo>
                    <a:pt x="0" y="0"/>
                  </a:lnTo>
                </a:path>
                <a:path w="355" h="21">
                  <a:moveTo>
                    <a:pt x="0" y="21"/>
                  </a:moveTo>
                  <a:lnTo>
                    <a:pt x="276" y="0"/>
                  </a:lnTo>
                  <a:lnTo>
                    <a:pt x="276" y="21"/>
                  </a:lnTo>
                  <a:lnTo>
                    <a:pt x="0" y="21"/>
                  </a:lnTo>
                </a:path>
                <a:path w="355" h="21">
                  <a:moveTo>
                    <a:pt x="309" y="0"/>
                  </a:moveTo>
                  <a:lnTo>
                    <a:pt x="309" y="21"/>
                  </a:lnTo>
                  <a:lnTo>
                    <a:pt x="314" y="0"/>
                  </a:lnTo>
                  <a:lnTo>
                    <a:pt x="309" y="0"/>
                  </a:lnTo>
                </a:path>
                <a:path w="355" h="21">
                  <a:moveTo>
                    <a:pt x="309" y="21"/>
                  </a:moveTo>
                  <a:lnTo>
                    <a:pt x="314" y="0"/>
                  </a:lnTo>
                  <a:lnTo>
                    <a:pt x="314" y="21"/>
                  </a:lnTo>
                  <a:lnTo>
                    <a:pt x="309" y="21"/>
                  </a:lnTo>
                </a:path>
                <a:path w="355" h="21">
                  <a:moveTo>
                    <a:pt x="350" y="0"/>
                  </a:moveTo>
                  <a:lnTo>
                    <a:pt x="350" y="21"/>
                  </a:lnTo>
                  <a:lnTo>
                    <a:pt x="355" y="0"/>
                  </a:lnTo>
                  <a:lnTo>
                    <a:pt x="350" y="0"/>
                  </a:lnTo>
                </a:path>
                <a:path w="355" h="21">
                  <a:moveTo>
                    <a:pt x="350" y="21"/>
                  </a:moveTo>
                  <a:lnTo>
                    <a:pt x="355" y="0"/>
                  </a:lnTo>
                  <a:lnTo>
                    <a:pt x="355" y="21"/>
                  </a:lnTo>
                  <a:lnTo>
                    <a:pt x="350" y="2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52" name="group 252"/>
          <p:cNvGrpSpPr/>
          <p:nvPr/>
        </p:nvGrpSpPr>
        <p:grpSpPr>
          <a:xfrm rot="21600000">
            <a:off x="12902183" y="4241546"/>
            <a:ext cx="173735" cy="38100"/>
            <a:chOff x="0" y="0"/>
            <a:chExt cx="173735" cy="38100"/>
          </a:xfrm>
        </p:grpSpPr>
        <p:sp>
          <p:nvSpPr>
            <p:cNvPr id="6120" name="path 6120"/>
            <p:cNvSpPr/>
            <p:nvPr/>
          </p:nvSpPr>
          <p:spPr>
            <a:xfrm>
              <a:off x="31242" y="0"/>
              <a:ext cx="97536" cy="38100"/>
            </a:xfrm>
            <a:custGeom>
              <a:avLst/>
              <a:gdLst/>
              <a:ahLst/>
              <a:cxnLst/>
              <a:rect l="0" t="0" r="0" b="0"/>
              <a:pathLst>
                <a:path w="153" h="60">
                  <a:moveTo>
                    <a:pt x="46" y="3"/>
                  </a:moveTo>
                  <a:lnTo>
                    <a:pt x="56" y="3"/>
                  </a:lnTo>
                  <a:lnTo>
                    <a:pt x="56" y="5"/>
                  </a:lnTo>
                  <a:lnTo>
                    <a:pt x="54" y="5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58" y="10"/>
                  </a:lnTo>
                  <a:lnTo>
                    <a:pt x="61" y="10"/>
                  </a:lnTo>
                  <a:lnTo>
                    <a:pt x="61" y="8"/>
                  </a:lnTo>
                  <a:lnTo>
                    <a:pt x="70" y="8"/>
                  </a:lnTo>
                  <a:lnTo>
                    <a:pt x="70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3" y="1"/>
                  </a:lnTo>
                  <a:lnTo>
                    <a:pt x="75" y="1"/>
                  </a:lnTo>
                  <a:lnTo>
                    <a:pt x="82" y="1"/>
                  </a:lnTo>
                  <a:lnTo>
                    <a:pt x="101" y="8"/>
                  </a:lnTo>
                  <a:lnTo>
                    <a:pt x="106" y="8"/>
                  </a:lnTo>
                  <a:lnTo>
                    <a:pt x="109" y="10"/>
                  </a:lnTo>
                  <a:lnTo>
                    <a:pt x="111" y="10"/>
                  </a:lnTo>
                  <a:lnTo>
                    <a:pt x="111" y="13"/>
                  </a:lnTo>
                  <a:lnTo>
                    <a:pt x="113" y="13"/>
                  </a:lnTo>
                  <a:lnTo>
                    <a:pt x="116" y="15"/>
                  </a:lnTo>
                  <a:lnTo>
                    <a:pt x="118" y="15"/>
                  </a:lnTo>
                  <a:lnTo>
                    <a:pt x="118" y="17"/>
                  </a:lnTo>
                  <a:lnTo>
                    <a:pt x="118" y="22"/>
                  </a:lnTo>
                  <a:lnTo>
                    <a:pt x="116" y="22"/>
                  </a:lnTo>
                  <a:lnTo>
                    <a:pt x="109" y="22"/>
                  </a:lnTo>
                  <a:lnTo>
                    <a:pt x="109" y="25"/>
                  </a:lnTo>
                  <a:lnTo>
                    <a:pt x="106" y="25"/>
                  </a:lnTo>
                  <a:lnTo>
                    <a:pt x="106" y="27"/>
                  </a:lnTo>
                  <a:lnTo>
                    <a:pt x="106" y="32"/>
                  </a:lnTo>
                  <a:lnTo>
                    <a:pt x="109" y="32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1" y="39"/>
                  </a:lnTo>
                  <a:lnTo>
                    <a:pt x="113" y="39"/>
                  </a:lnTo>
                  <a:lnTo>
                    <a:pt x="113" y="42"/>
                  </a:lnTo>
                  <a:lnTo>
                    <a:pt x="116" y="42"/>
                  </a:lnTo>
                  <a:lnTo>
                    <a:pt x="118" y="44"/>
                  </a:lnTo>
                  <a:lnTo>
                    <a:pt x="121" y="44"/>
                  </a:lnTo>
                  <a:lnTo>
                    <a:pt x="121" y="42"/>
                  </a:lnTo>
                  <a:lnTo>
                    <a:pt x="123" y="42"/>
                  </a:lnTo>
                  <a:lnTo>
                    <a:pt x="123" y="39"/>
                  </a:lnTo>
                  <a:lnTo>
                    <a:pt x="121" y="39"/>
                  </a:lnTo>
                  <a:lnTo>
                    <a:pt x="121" y="37"/>
                  </a:lnTo>
                  <a:lnTo>
                    <a:pt x="118" y="34"/>
                  </a:lnTo>
                  <a:lnTo>
                    <a:pt x="118" y="30"/>
                  </a:lnTo>
                  <a:lnTo>
                    <a:pt x="121" y="30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3" y="25"/>
                  </a:lnTo>
                  <a:lnTo>
                    <a:pt x="125" y="25"/>
                  </a:lnTo>
                  <a:lnTo>
                    <a:pt x="130" y="25"/>
                  </a:lnTo>
                  <a:lnTo>
                    <a:pt x="130" y="27"/>
                  </a:lnTo>
                  <a:lnTo>
                    <a:pt x="133" y="27"/>
                  </a:lnTo>
                  <a:lnTo>
                    <a:pt x="133" y="30"/>
                  </a:lnTo>
                  <a:lnTo>
                    <a:pt x="135" y="30"/>
                  </a:lnTo>
                  <a:lnTo>
                    <a:pt x="135" y="32"/>
                  </a:lnTo>
                  <a:lnTo>
                    <a:pt x="138" y="34"/>
                  </a:lnTo>
                  <a:lnTo>
                    <a:pt x="138" y="37"/>
                  </a:lnTo>
                  <a:lnTo>
                    <a:pt x="140" y="37"/>
                  </a:lnTo>
                  <a:lnTo>
                    <a:pt x="140" y="39"/>
                  </a:lnTo>
                  <a:lnTo>
                    <a:pt x="142" y="39"/>
                  </a:lnTo>
                  <a:lnTo>
                    <a:pt x="142" y="44"/>
                  </a:lnTo>
                  <a:lnTo>
                    <a:pt x="145" y="44"/>
                  </a:lnTo>
                  <a:lnTo>
                    <a:pt x="145" y="51"/>
                  </a:lnTo>
                  <a:lnTo>
                    <a:pt x="147" y="51"/>
                  </a:lnTo>
                  <a:lnTo>
                    <a:pt x="147" y="54"/>
                  </a:lnTo>
                  <a:lnTo>
                    <a:pt x="150" y="54"/>
                  </a:lnTo>
                  <a:lnTo>
                    <a:pt x="150" y="58"/>
                  </a:lnTo>
                  <a:lnTo>
                    <a:pt x="152" y="58"/>
                  </a:lnTo>
                  <a:moveTo>
                    <a:pt x="1" y="39"/>
                  </a:moveTo>
                  <a:lnTo>
                    <a:pt x="1" y="37"/>
                  </a:lnTo>
                  <a:lnTo>
                    <a:pt x="3" y="37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8" y="39"/>
                  </a:lnTo>
                  <a:lnTo>
                    <a:pt x="8" y="42"/>
                  </a:lnTo>
                  <a:lnTo>
                    <a:pt x="8" y="49"/>
                  </a:lnTo>
                  <a:lnTo>
                    <a:pt x="10" y="49"/>
                  </a:lnTo>
                  <a:lnTo>
                    <a:pt x="10" y="51"/>
                  </a:lnTo>
                  <a:lnTo>
                    <a:pt x="13" y="51"/>
                  </a:lnTo>
                  <a:lnTo>
                    <a:pt x="15" y="49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5" y="44"/>
                  </a:lnTo>
                  <a:lnTo>
                    <a:pt x="25" y="42"/>
                  </a:lnTo>
                  <a:lnTo>
                    <a:pt x="27" y="39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9"/>
                  </a:lnTo>
                  <a:lnTo>
                    <a:pt x="15" y="39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8" y="20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44" y="5"/>
                  </a:lnTo>
                  <a:lnTo>
                    <a:pt x="46" y="3"/>
                  </a:lnTo>
                  <a:moveTo>
                    <a:pt x="75" y="3"/>
                  </a:moveTo>
                  <a:lnTo>
                    <a:pt x="73" y="1"/>
                  </a:lnTo>
                  <a:lnTo>
                    <a:pt x="73" y="3"/>
                  </a:lnTo>
                  <a:lnTo>
                    <a:pt x="75" y="1"/>
                  </a:lnTo>
                  <a:moveTo>
                    <a:pt x="25" y="34"/>
                  </a:moveTo>
                  <a:lnTo>
                    <a:pt x="27" y="37"/>
                  </a:lnTo>
                  <a:moveTo>
                    <a:pt x="61" y="3"/>
                  </a:moveTo>
                  <a:lnTo>
                    <a:pt x="65" y="8"/>
                  </a:lnTo>
                  <a:lnTo>
                    <a:pt x="63" y="3"/>
                  </a:lnTo>
                  <a:moveTo>
                    <a:pt x="56" y="10"/>
                  </a:moveTo>
                  <a:lnTo>
                    <a:pt x="54" y="8"/>
                  </a:lnTo>
                  <a:lnTo>
                    <a:pt x="56" y="13"/>
                  </a:lnTo>
                  <a:moveTo>
                    <a:pt x="54" y="5"/>
                  </a:moveTo>
                  <a:lnTo>
                    <a:pt x="58" y="10"/>
                  </a:lnTo>
                  <a:moveTo>
                    <a:pt x="54" y="3"/>
                  </a:moveTo>
                  <a:lnTo>
                    <a:pt x="61" y="10"/>
                  </a:lnTo>
                  <a:lnTo>
                    <a:pt x="56" y="3"/>
                  </a:lnTo>
                  <a:moveTo>
                    <a:pt x="61" y="8"/>
                  </a:moveTo>
                  <a:lnTo>
                    <a:pt x="58" y="3"/>
                  </a:lnTo>
                  <a:lnTo>
                    <a:pt x="63" y="8"/>
                  </a:lnTo>
                  <a:moveTo>
                    <a:pt x="63" y="3"/>
                  </a:moveTo>
                  <a:lnTo>
                    <a:pt x="68" y="8"/>
                  </a:lnTo>
                  <a:moveTo>
                    <a:pt x="68" y="3"/>
                  </a:moveTo>
                  <a:lnTo>
                    <a:pt x="70" y="5"/>
                  </a:lnTo>
                  <a:moveTo>
                    <a:pt x="65" y="3"/>
                  </a:moveTo>
                  <a:lnTo>
                    <a:pt x="70" y="8"/>
                  </a:lnTo>
                  <a:moveTo>
                    <a:pt x="51" y="3"/>
                  </a:moveTo>
                  <a:lnTo>
                    <a:pt x="51" y="1"/>
                  </a:lnTo>
                  <a:moveTo>
                    <a:pt x="46" y="3"/>
                  </a:moveTo>
                  <a:lnTo>
                    <a:pt x="46" y="1"/>
                  </a:lnTo>
                  <a:moveTo>
                    <a:pt x="54" y="3"/>
                  </a:moveTo>
                  <a:lnTo>
                    <a:pt x="56" y="3"/>
                  </a:lnTo>
                  <a:moveTo>
                    <a:pt x="68" y="1"/>
                  </a:moveTo>
                  <a:lnTo>
                    <a:pt x="73" y="5"/>
                  </a:lnTo>
                  <a:lnTo>
                    <a:pt x="70" y="1"/>
                  </a:lnTo>
                  <a:moveTo>
                    <a:pt x="22" y="34"/>
                  </a:moveTo>
                  <a:lnTo>
                    <a:pt x="27" y="39"/>
                  </a:lnTo>
                  <a:lnTo>
                    <a:pt x="25" y="34"/>
                  </a:lnTo>
                  <a:moveTo>
                    <a:pt x="85" y="3"/>
                  </a:moveTo>
                  <a:lnTo>
                    <a:pt x="82" y="1"/>
                  </a:lnTo>
                  <a:moveTo>
                    <a:pt x="99" y="5"/>
                  </a:moveTo>
                  <a:lnTo>
                    <a:pt x="101" y="5"/>
                  </a:lnTo>
                  <a:lnTo>
                    <a:pt x="101" y="8"/>
                  </a:lnTo>
                  <a:moveTo>
                    <a:pt x="94" y="8"/>
                  </a:moveTo>
                  <a:lnTo>
                    <a:pt x="97" y="8"/>
                  </a:lnTo>
                  <a:lnTo>
                    <a:pt x="97" y="10"/>
                  </a:lnTo>
                  <a:lnTo>
                    <a:pt x="92" y="10"/>
                  </a:lnTo>
                  <a:lnTo>
                    <a:pt x="92" y="8"/>
                  </a:lnTo>
                  <a:lnTo>
                    <a:pt x="90" y="8"/>
                  </a:lnTo>
                  <a:lnTo>
                    <a:pt x="90" y="5"/>
                  </a:lnTo>
                  <a:moveTo>
                    <a:pt x="97" y="8"/>
                  </a:moveTo>
                  <a:lnTo>
                    <a:pt x="94" y="8"/>
                  </a:lnTo>
                  <a:moveTo>
                    <a:pt x="90" y="5"/>
                  </a:moveTo>
                  <a:lnTo>
                    <a:pt x="92" y="10"/>
                  </a:lnTo>
                  <a:moveTo>
                    <a:pt x="97" y="5"/>
                  </a:moveTo>
                  <a:lnTo>
                    <a:pt x="97" y="8"/>
                  </a:lnTo>
                  <a:moveTo>
                    <a:pt x="90" y="5"/>
                  </a:moveTo>
                  <a:lnTo>
                    <a:pt x="90" y="3"/>
                  </a:lnTo>
                  <a:lnTo>
                    <a:pt x="87" y="3"/>
                  </a:lnTo>
                  <a:lnTo>
                    <a:pt x="85" y="3"/>
                  </a:lnTo>
                  <a:moveTo>
                    <a:pt x="87" y="3"/>
                  </a:moveTo>
                  <a:lnTo>
                    <a:pt x="87" y="1"/>
                  </a:lnTo>
                  <a:moveTo>
                    <a:pt x="99" y="5"/>
                  </a:moveTo>
                  <a:lnTo>
                    <a:pt x="94" y="5"/>
                  </a:lnTo>
                  <a:moveTo>
                    <a:pt x="99" y="5"/>
                  </a:moveTo>
                  <a:lnTo>
                    <a:pt x="99" y="3"/>
                  </a:lnTo>
                  <a:moveTo>
                    <a:pt x="101" y="5"/>
                  </a:moveTo>
                  <a:lnTo>
                    <a:pt x="97" y="5"/>
                  </a:lnTo>
                  <a:moveTo>
                    <a:pt x="97" y="8"/>
                  </a:moveTo>
                  <a:lnTo>
                    <a:pt x="97" y="5"/>
                  </a:lnTo>
                  <a:moveTo>
                    <a:pt x="90" y="5"/>
                  </a:moveTo>
                  <a:lnTo>
                    <a:pt x="90" y="3"/>
                  </a:lnTo>
                  <a:moveTo>
                    <a:pt x="90" y="3"/>
                  </a:moveTo>
                  <a:lnTo>
                    <a:pt x="94" y="10"/>
                  </a:lnTo>
                  <a:moveTo>
                    <a:pt x="94" y="5"/>
                  </a:moveTo>
                  <a:lnTo>
                    <a:pt x="94" y="8"/>
                  </a:lnTo>
                  <a:moveTo>
                    <a:pt x="92" y="3"/>
                  </a:moveTo>
                  <a:lnTo>
                    <a:pt x="97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22" name="path 6122"/>
            <p:cNvSpPr/>
            <p:nvPr/>
          </p:nvSpPr>
          <p:spPr>
            <a:xfrm>
              <a:off x="0" y="11429"/>
              <a:ext cx="173735" cy="13715"/>
            </a:xfrm>
            <a:custGeom>
              <a:avLst/>
              <a:gdLst/>
              <a:ahLst/>
              <a:cxnLst/>
              <a:rect l="0" t="0" r="0" b="0"/>
              <a:pathLst>
                <a:path w="273" h="21">
                  <a:moveTo>
                    <a:pt x="0" y="0"/>
                  </a:moveTo>
                  <a:lnTo>
                    <a:pt x="0" y="21"/>
                  </a:lnTo>
                  <a:lnTo>
                    <a:pt x="273" y="0"/>
                  </a:lnTo>
                  <a:lnTo>
                    <a:pt x="0" y="0"/>
                  </a:lnTo>
                </a:path>
                <a:path w="273" h="21">
                  <a:moveTo>
                    <a:pt x="0" y="21"/>
                  </a:moveTo>
                  <a:lnTo>
                    <a:pt x="273" y="0"/>
                  </a:lnTo>
                  <a:lnTo>
                    <a:pt x="273" y="21"/>
                  </a:lnTo>
                  <a:lnTo>
                    <a:pt x="0" y="2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124" name="path 6124"/>
          <p:cNvSpPr/>
          <p:nvPr/>
        </p:nvSpPr>
        <p:spPr>
          <a:xfrm>
            <a:off x="12744450" y="4241546"/>
            <a:ext cx="67056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3"/>
                </a:move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0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3" y="10"/>
                </a:lnTo>
                <a:lnTo>
                  <a:pt x="65" y="10"/>
                </a:lnTo>
                <a:lnTo>
                  <a:pt x="65" y="13"/>
                </a:lnTo>
                <a:lnTo>
                  <a:pt x="68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3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4"/>
                </a:lnTo>
                <a:lnTo>
                  <a:pt x="65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4"/>
                </a:lnTo>
                <a:lnTo>
                  <a:pt x="75" y="44"/>
                </a:lnTo>
                <a:lnTo>
                  <a:pt x="75" y="42"/>
                </a:lnTo>
                <a:lnTo>
                  <a:pt x="78" y="42"/>
                </a:lnTo>
                <a:lnTo>
                  <a:pt x="78" y="39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34"/>
                </a:lnTo>
                <a:lnTo>
                  <a:pt x="73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1" y="51"/>
                </a:lnTo>
                <a:lnTo>
                  <a:pt x="101" y="54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26" name="path 6126"/>
          <p:cNvSpPr/>
          <p:nvPr/>
        </p:nvSpPr>
        <p:spPr>
          <a:xfrm>
            <a:off x="12704826" y="4265929"/>
            <a:ext cx="32004" cy="70103"/>
          </a:xfrm>
          <a:custGeom>
            <a:avLst/>
            <a:gdLst/>
            <a:ahLst/>
            <a:cxnLst/>
            <a:rect l="0" t="0" r="0" b="0"/>
            <a:pathLst>
              <a:path w="50" h="110"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7"/>
                </a:lnTo>
                <a:lnTo>
                  <a:pt x="44" y="97"/>
                </a:lnTo>
                <a:lnTo>
                  <a:pt x="44" y="94"/>
                </a:lnTo>
                <a:lnTo>
                  <a:pt x="41" y="92"/>
                </a:lnTo>
                <a:lnTo>
                  <a:pt x="39" y="92"/>
                </a:lnTo>
                <a:lnTo>
                  <a:pt x="37" y="90"/>
                </a:lnTo>
                <a:lnTo>
                  <a:pt x="37" y="92"/>
                </a:lnTo>
                <a:lnTo>
                  <a:pt x="34" y="92"/>
                </a:lnTo>
                <a:lnTo>
                  <a:pt x="34" y="94"/>
                </a:lnTo>
                <a:lnTo>
                  <a:pt x="37" y="97"/>
                </a:lnTo>
                <a:lnTo>
                  <a:pt x="37" y="99"/>
                </a:lnTo>
                <a:lnTo>
                  <a:pt x="39" y="99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27" y="109"/>
                </a:lnTo>
                <a:lnTo>
                  <a:pt x="25" y="106"/>
                </a:lnTo>
                <a:lnTo>
                  <a:pt x="22" y="104"/>
                </a:lnTo>
                <a:lnTo>
                  <a:pt x="20" y="102"/>
                </a:lnTo>
                <a:lnTo>
                  <a:pt x="20" y="99"/>
                </a:lnTo>
                <a:lnTo>
                  <a:pt x="18" y="97"/>
                </a:lnTo>
                <a:lnTo>
                  <a:pt x="15" y="94"/>
                </a:lnTo>
                <a:lnTo>
                  <a:pt x="15" y="92"/>
                </a:lnTo>
                <a:lnTo>
                  <a:pt x="13" y="92"/>
                </a:lnTo>
                <a:lnTo>
                  <a:pt x="13" y="85"/>
                </a:lnTo>
                <a:lnTo>
                  <a:pt x="10" y="82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0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3"/>
                </a:lnTo>
                <a:lnTo>
                  <a:pt x="8" y="66"/>
                </a:lnTo>
                <a:lnTo>
                  <a:pt x="10" y="66"/>
                </a:lnTo>
                <a:lnTo>
                  <a:pt x="10" y="63"/>
                </a:lnTo>
                <a:lnTo>
                  <a:pt x="13" y="63"/>
                </a:lnTo>
                <a:lnTo>
                  <a:pt x="13" y="61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6"/>
                </a:lnTo>
                <a:lnTo>
                  <a:pt x="5" y="46"/>
                </a:lnTo>
                <a:lnTo>
                  <a:pt x="5" y="44"/>
                </a:lnTo>
                <a:lnTo>
                  <a:pt x="3" y="44"/>
                </a:lnTo>
                <a:lnTo>
                  <a:pt x="1" y="44"/>
                </a:lnTo>
                <a:lnTo>
                  <a:pt x="1" y="42"/>
                </a:lnTo>
                <a:lnTo>
                  <a:pt x="1" y="39"/>
                </a:lnTo>
                <a:lnTo>
                  <a:pt x="3" y="39"/>
                </a:lnTo>
                <a:lnTo>
                  <a:pt x="1" y="39"/>
                </a:lnTo>
                <a:lnTo>
                  <a:pt x="1" y="37"/>
                </a:lnTo>
                <a:lnTo>
                  <a:pt x="3" y="32"/>
                </a:lnTo>
                <a:lnTo>
                  <a:pt x="5" y="30"/>
                </a:lnTo>
                <a:lnTo>
                  <a:pt x="5" y="27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6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  <a:lnTo>
                  <a:pt x="1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54" name="group 254"/>
          <p:cNvGrpSpPr/>
          <p:nvPr/>
        </p:nvGrpSpPr>
        <p:grpSpPr>
          <a:xfrm rot="21600000">
            <a:off x="12655295" y="4241546"/>
            <a:ext cx="173736" cy="33527"/>
            <a:chOff x="0" y="0"/>
            <a:chExt cx="173736" cy="33527"/>
          </a:xfrm>
        </p:grpSpPr>
        <p:sp>
          <p:nvSpPr>
            <p:cNvPr id="6128" name="path 6128"/>
            <p:cNvSpPr/>
            <p:nvPr/>
          </p:nvSpPr>
          <p:spPr>
            <a:xfrm>
              <a:off x="60197" y="0"/>
              <a:ext cx="65532" cy="33527"/>
            </a:xfrm>
            <a:custGeom>
              <a:avLst/>
              <a:gdLst/>
              <a:ahLst/>
              <a:cxnLst/>
              <a:rect l="0" t="0" r="0" b="0"/>
              <a:pathLst>
                <a:path w="103" h="52">
                  <a:moveTo>
                    <a:pt x="1" y="39"/>
                  </a:moveTo>
                  <a:lnTo>
                    <a:pt x="1" y="37"/>
                  </a:lnTo>
                  <a:lnTo>
                    <a:pt x="3" y="37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8" y="42"/>
                  </a:lnTo>
                  <a:lnTo>
                    <a:pt x="8" y="49"/>
                  </a:lnTo>
                  <a:lnTo>
                    <a:pt x="10" y="49"/>
                  </a:lnTo>
                  <a:lnTo>
                    <a:pt x="10" y="51"/>
                  </a:lnTo>
                  <a:lnTo>
                    <a:pt x="13" y="51"/>
                  </a:lnTo>
                  <a:lnTo>
                    <a:pt x="13" y="49"/>
                  </a:lnTo>
                  <a:lnTo>
                    <a:pt x="15" y="49"/>
                  </a:lnTo>
                  <a:lnTo>
                    <a:pt x="15" y="46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5" y="44"/>
                  </a:lnTo>
                  <a:lnTo>
                    <a:pt x="25" y="42"/>
                  </a:lnTo>
                  <a:lnTo>
                    <a:pt x="25" y="39"/>
                  </a:lnTo>
                  <a:lnTo>
                    <a:pt x="27" y="39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9"/>
                  </a:lnTo>
                  <a:lnTo>
                    <a:pt x="15" y="39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8" y="32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8" y="20"/>
                  </a:lnTo>
                  <a:lnTo>
                    <a:pt x="18" y="17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30" y="13"/>
                  </a:lnTo>
                  <a:lnTo>
                    <a:pt x="32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44" y="5"/>
                  </a:lnTo>
                  <a:lnTo>
                    <a:pt x="46" y="3"/>
                  </a:lnTo>
                  <a:moveTo>
                    <a:pt x="73" y="1"/>
                  </a:moveTo>
                  <a:lnTo>
                    <a:pt x="73" y="3"/>
                  </a:lnTo>
                  <a:lnTo>
                    <a:pt x="73" y="1"/>
                  </a:lnTo>
                  <a:close/>
                  <a:moveTo>
                    <a:pt x="73" y="3"/>
                  </a:moveTo>
                  <a:lnTo>
                    <a:pt x="75" y="1"/>
                  </a:lnTo>
                  <a:moveTo>
                    <a:pt x="25" y="34"/>
                  </a:moveTo>
                  <a:lnTo>
                    <a:pt x="27" y="37"/>
                  </a:lnTo>
                  <a:moveTo>
                    <a:pt x="61" y="3"/>
                  </a:moveTo>
                  <a:lnTo>
                    <a:pt x="63" y="8"/>
                  </a:lnTo>
                  <a:moveTo>
                    <a:pt x="63" y="3"/>
                  </a:moveTo>
                  <a:lnTo>
                    <a:pt x="66" y="8"/>
                  </a:lnTo>
                  <a:moveTo>
                    <a:pt x="56" y="10"/>
                  </a:moveTo>
                  <a:lnTo>
                    <a:pt x="54" y="8"/>
                  </a:lnTo>
                  <a:lnTo>
                    <a:pt x="56" y="13"/>
                  </a:lnTo>
                  <a:moveTo>
                    <a:pt x="54" y="5"/>
                  </a:moveTo>
                  <a:lnTo>
                    <a:pt x="58" y="10"/>
                  </a:lnTo>
                  <a:lnTo>
                    <a:pt x="54" y="3"/>
                  </a:lnTo>
                  <a:moveTo>
                    <a:pt x="56" y="3"/>
                  </a:moveTo>
                  <a:lnTo>
                    <a:pt x="61" y="10"/>
                  </a:lnTo>
                  <a:moveTo>
                    <a:pt x="61" y="8"/>
                  </a:moveTo>
                  <a:lnTo>
                    <a:pt x="58" y="3"/>
                  </a:lnTo>
                  <a:lnTo>
                    <a:pt x="63" y="8"/>
                  </a:lnTo>
                  <a:moveTo>
                    <a:pt x="63" y="3"/>
                  </a:moveTo>
                  <a:lnTo>
                    <a:pt x="68" y="8"/>
                  </a:lnTo>
                  <a:moveTo>
                    <a:pt x="68" y="3"/>
                  </a:moveTo>
                  <a:lnTo>
                    <a:pt x="70" y="5"/>
                  </a:lnTo>
                  <a:moveTo>
                    <a:pt x="66" y="3"/>
                  </a:moveTo>
                  <a:lnTo>
                    <a:pt x="68" y="8"/>
                  </a:lnTo>
                  <a:moveTo>
                    <a:pt x="51" y="3"/>
                  </a:moveTo>
                  <a:lnTo>
                    <a:pt x="51" y="1"/>
                  </a:lnTo>
                  <a:moveTo>
                    <a:pt x="46" y="3"/>
                  </a:moveTo>
                  <a:lnTo>
                    <a:pt x="46" y="1"/>
                  </a:lnTo>
                  <a:moveTo>
                    <a:pt x="54" y="3"/>
                  </a:moveTo>
                  <a:lnTo>
                    <a:pt x="56" y="3"/>
                  </a:lnTo>
                  <a:moveTo>
                    <a:pt x="68" y="1"/>
                  </a:moveTo>
                  <a:lnTo>
                    <a:pt x="70" y="5"/>
                  </a:lnTo>
                  <a:moveTo>
                    <a:pt x="70" y="1"/>
                  </a:moveTo>
                  <a:lnTo>
                    <a:pt x="73" y="5"/>
                  </a:lnTo>
                  <a:moveTo>
                    <a:pt x="8" y="32"/>
                  </a:moveTo>
                  <a:lnTo>
                    <a:pt x="8" y="30"/>
                  </a:lnTo>
                  <a:moveTo>
                    <a:pt x="3" y="37"/>
                  </a:moveTo>
                  <a:lnTo>
                    <a:pt x="6" y="37"/>
                  </a:lnTo>
                  <a:moveTo>
                    <a:pt x="8" y="30"/>
                  </a:moveTo>
                  <a:lnTo>
                    <a:pt x="8" y="27"/>
                  </a:lnTo>
                  <a:moveTo>
                    <a:pt x="85" y="3"/>
                  </a:moveTo>
                  <a:lnTo>
                    <a:pt x="82" y="1"/>
                  </a:lnTo>
                  <a:moveTo>
                    <a:pt x="99" y="5"/>
                  </a:moveTo>
                  <a:lnTo>
                    <a:pt x="102" y="5"/>
                  </a:lnTo>
                  <a:lnTo>
                    <a:pt x="102" y="8"/>
                  </a:lnTo>
                  <a:moveTo>
                    <a:pt x="94" y="8"/>
                  </a:moveTo>
                  <a:lnTo>
                    <a:pt x="94" y="10"/>
                  </a:lnTo>
                  <a:lnTo>
                    <a:pt x="92" y="10"/>
                  </a:lnTo>
                  <a:lnTo>
                    <a:pt x="90" y="8"/>
                  </a:lnTo>
                  <a:lnTo>
                    <a:pt x="90" y="5"/>
                  </a:lnTo>
                  <a:moveTo>
                    <a:pt x="94" y="8"/>
                  </a:moveTo>
                  <a:lnTo>
                    <a:pt x="94" y="5"/>
                  </a:lnTo>
                  <a:moveTo>
                    <a:pt x="90" y="5"/>
                  </a:moveTo>
                  <a:lnTo>
                    <a:pt x="92" y="10"/>
                  </a:lnTo>
                  <a:moveTo>
                    <a:pt x="97" y="5"/>
                  </a:moveTo>
                  <a:lnTo>
                    <a:pt x="94" y="8"/>
                  </a:lnTo>
                  <a:moveTo>
                    <a:pt x="90" y="5"/>
                  </a:moveTo>
                  <a:lnTo>
                    <a:pt x="87" y="3"/>
                  </a:lnTo>
                  <a:lnTo>
                    <a:pt x="85" y="3"/>
                  </a:lnTo>
                  <a:moveTo>
                    <a:pt x="87" y="3"/>
                  </a:moveTo>
                  <a:lnTo>
                    <a:pt x="87" y="1"/>
                  </a:lnTo>
                  <a:moveTo>
                    <a:pt x="97" y="5"/>
                  </a:moveTo>
                  <a:lnTo>
                    <a:pt x="94" y="5"/>
                  </a:lnTo>
                  <a:moveTo>
                    <a:pt x="99" y="5"/>
                  </a:moveTo>
                  <a:lnTo>
                    <a:pt x="97" y="5"/>
                  </a:lnTo>
                  <a:lnTo>
                    <a:pt x="102" y="5"/>
                  </a:lnTo>
                  <a:moveTo>
                    <a:pt x="97" y="5"/>
                  </a:moveTo>
                  <a:lnTo>
                    <a:pt x="97" y="3"/>
                  </a:lnTo>
                  <a:moveTo>
                    <a:pt x="94" y="8"/>
                  </a:moveTo>
                  <a:lnTo>
                    <a:pt x="94" y="5"/>
                  </a:lnTo>
                  <a:moveTo>
                    <a:pt x="90" y="5"/>
                  </a:moveTo>
                  <a:lnTo>
                    <a:pt x="90" y="3"/>
                  </a:lnTo>
                  <a:moveTo>
                    <a:pt x="90" y="3"/>
                  </a:moveTo>
                  <a:lnTo>
                    <a:pt x="94" y="10"/>
                  </a:lnTo>
                  <a:moveTo>
                    <a:pt x="92" y="5"/>
                  </a:moveTo>
                  <a:lnTo>
                    <a:pt x="94" y="8"/>
                  </a:lnTo>
                  <a:moveTo>
                    <a:pt x="92" y="3"/>
                  </a:moveTo>
                  <a:lnTo>
                    <a:pt x="94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30" name="path 6130"/>
            <p:cNvSpPr/>
            <p:nvPr/>
          </p:nvSpPr>
          <p:spPr>
            <a:xfrm>
              <a:off x="0" y="11429"/>
              <a:ext cx="173736" cy="13715"/>
            </a:xfrm>
            <a:custGeom>
              <a:avLst/>
              <a:gdLst/>
              <a:ahLst/>
              <a:cxnLst/>
              <a:rect l="0" t="0" r="0" b="0"/>
              <a:pathLst>
                <a:path w="273" h="21">
                  <a:moveTo>
                    <a:pt x="0" y="0"/>
                  </a:moveTo>
                  <a:lnTo>
                    <a:pt x="0" y="21"/>
                  </a:lnTo>
                  <a:lnTo>
                    <a:pt x="273" y="0"/>
                  </a:lnTo>
                  <a:lnTo>
                    <a:pt x="0" y="0"/>
                  </a:lnTo>
                </a:path>
                <a:path w="273" h="21">
                  <a:moveTo>
                    <a:pt x="0" y="21"/>
                  </a:moveTo>
                  <a:lnTo>
                    <a:pt x="273" y="0"/>
                  </a:lnTo>
                  <a:lnTo>
                    <a:pt x="273" y="21"/>
                  </a:lnTo>
                  <a:lnTo>
                    <a:pt x="0" y="2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132" name="path 6132"/>
          <p:cNvSpPr/>
          <p:nvPr/>
        </p:nvSpPr>
        <p:spPr>
          <a:xfrm>
            <a:off x="13398245" y="4241546"/>
            <a:ext cx="68580" cy="38100"/>
          </a:xfrm>
          <a:custGeom>
            <a:avLst/>
            <a:gdLst/>
            <a:ahLst/>
            <a:cxnLst/>
            <a:rect l="0" t="0" r="0" b="0"/>
            <a:pathLst>
              <a:path w="108" h="60">
                <a:moveTo>
                  <a:pt x="1" y="3"/>
                </a:move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0"/>
                </a:lnTo>
                <a:lnTo>
                  <a:pt x="10" y="10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18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3" y="10"/>
                </a:lnTo>
                <a:lnTo>
                  <a:pt x="66" y="10"/>
                </a:lnTo>
                <a:lnTo>
                  <a:pt x="68" y="13"/>
                </a:lnTo>
                <a:lnTo>
                  <a:pt x="70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5" y="17"/>
                </a:lnTo>
                <a:lnTo>
                  <a:pt x="75" y="20"/>
                </a:lnTo>
                <a:lnTo>
                  <a:pt x="73" y="22"/>
                </a:lnTo>
                <a:lnTo>
                  <a:pt x="63" y="22"/>
                </a:lnTo>
                <a:lnTo>
                  <a:pt x="63" y="25"/>
                </a:lnTo>
                <a:lnTo>
                  <a:pt x="61" y="25"/>
                </a:lnTo>
                <a:lnTo>
                  <a:pt x="61" y="27"/>
                </a:lnTo>
                <a:lnTo>
                  <a:pt x="61" y="30"/>
                </a:lnTo>
                <a:lnTo>
                  <a:pt x="63" y="32"/>
                </a:lnTo>
                <a:lnTo>
                  <a:pt x="66" y="34"/>
                </a:lnTo>
                <a:lnTo>
                  <a:pt x="66" y="37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2"/>
                </a:lnTo>
                <a:lnTo>
                  <a:pt x="73" y="44"/>
                </a:lnTo>
                <a:lnTo>
                  <a:pt x="75" y="44"/>
                </a:lnTo>
                <a:lnTo>
                  <a:pt x="78" y="42"/>
                </a:lnTo>
                <a:lnTo>
                  <a:pt x="78" y="39"/>
                </a:lnTo>
                <a:lnTo>
                  <a:pt x="75" y="39"/>
                </a:lnTo>
                <a:lnTo>
                  <a:pt x="75" y="34"/>
                </a:lnTo>
                <a:lnTo>
                  <a:pt x="73" y="34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0" y="25"/>
                </a:lnTo>
                <a:lnTo>
                  <a:pt x="85" y="25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2"/>
                </a:lnTo>
                <a:lnTo>
                  <a:pt x="99" y="44"/>
                </a:lnTo>
                <a:lnTo>
                  <a:pt x="99" y="51"/>
                </a:lnTo>
                <a:lnTo>
                  <a:pt x="101" y="51"/>
                </a:lnTo>
                <a:lnTo>
                  <a:pt x="101" y="54"/>
                </a:lnTo>
                <a:lnTo>
                  <a:pt x="104" y="54"/>
                </a:lnTo>
                <a:lnTo>
                  <a:pt x="104" y="56"/>
                </a:lnTo>
                <a:lnTo>
                  <a:pt x="106" y="56"/>
                </a:lnTo>
                <a:lnTo>
                  <a:pt x="106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34" name="path 6134"/>
          <p:cNvSpPr/>
          <p:nvPr/>
        </p:nvSpPr>
        <p:spPr>
          <a:xfrm>
            <a:off x="13440917" y="4278122"/>
            <a:ext cx="28956" cy="53339"/>
          </a:xfrm>
          <a:custGeom>
            <a:avLst/>
            <a:gdLst/>
            <a:ahLst/>
            <a:cxnLst/>
            <a:rect l="0" t="0" r="0" b="0"/>
            <a:pathLst>
              <a:path w="45" h="83">
                <a:moveTo>
                  <a:pt x="39" y="1"/>
                </a:moveTo>
                <a:lnTo>
                  <a:pt x="39" y="5"/>
                </a:lnTo>
                <a:lnTo>
                  <a:pt x="41" y="8"/>
                </a:lnTo>
                <a:lnTo>
                  <a:pt x="41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4" y="10"/>
                </a:lnTo>
                <a:lnTo>
                  <a:pt x="32" y="13"/>
                </a:lnTo>
                <a:lnTo>
                  <a:pt x="32" y="17"/>
                </a:lnTo>
                <a:lnTo>
                  <a:pt x="34" y="17"/>
                </a:lnTo>
                <a:lnTo>
                  <a:pt x="34" y="20"/>
                </a:lnTo>
                <a:lnTo>
                  <a:pt x="37" y="20"/>
                </a:lnTo>
                <a:lnTo>
                  <a:pt x="37" y="29"/>
                </a:lnTo>
                <a:lnTo>
                  <a:pt x="39" y="29"/>
                </a:lnTo>
                <a:lnTo>
                  <a:pt x="39" y="32"/>
                </a:lnTo>
                <a:lnTo>
                  <a:pt x="41" y="32"/>
                </a:lnTo>
                <a:lnTo>
                  <a:pt x="41" y="39"/>
                </a:lnTo>
                <a:lnTo>
                  <a:pt x="44" y="39"/>
                </a:lnTo>
                <a:lnTo>
                  <a:pt x="44" y="41"/>
                </a:lnTo>
                <a:lnTo>
                  <a:pt x="41" y="44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4" y="53"/>
                </a:lnTo>
                <a:lnTo>
                  <a:pt x="37" y="53"/>
                </a:lnTo>
                <a:lnTo>
                  <a:pt x="37" y="63"/>
                </a:lnTo>
                <a:lnTo>
                  <a:pt x="34" y="63"/>
                </a:lnTo>
                <a:lnTo>
                  <a:pt x="34" y="68"/>
                </a:lnTo>
                <a:lnTo>
                  <a:pt x="32" y="70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2" y="77"/>
                </a:lnTo>
                <a:lnTo>
                  <a:pt x="20" y="75"/>
                </a:lnTo>
                <a:lnTo>
                  <a:pt x="20" y="65"/>
                </a:lnTo>
                <a:lnTo>
                  <a:pt x="18" y="65"/>
                </a:lnTo>
                <a:lnTo>
                  <a:pt x="15" y="63"/>
                </a:lnTo>
                <a:lnTo>
                  <a:pt x="15" y="65"/>
                </a:lnTo>
                <a:lnTo>
                  <a:pt x="13" y="65"/>
                </a:lnTo>
                <a:lnTo>
                  <a:pt x="10" y="68"/>
                </a:lnTo>
                <a:lnTo>
                  <a:pt x="8" y="70"/>
                </a:lnTo>
                <a:lnTo>
                  <a:pt x="6" y="70"/>
                </a:lnTo>
                <a:lnTo>
                  <a:pt x="3" y="73"/>
                </a:lnTo>
                <a:lnTo>
                  <a:pt x="1" y="75"/>
                </a:lnTo>
                <a:lnTo>
                  <a:pt x="1" y="80"/>
                </a:lnTo>
                <a:lnTo>
                  <a:pt x="3" y="80"/>
                </a:lnTo>
                <a:lnTo>
                  <a:pt x="6" y="80"/>
                </a:lnTo>
                <a:lnTo>
                  <a:pt x="8" y="77"/>
                </a:lnTo>
                <a:lnTo>
                  <a:pt x="10" y="77"/>
                </a:lnTo>
                <a:lnTo>
                  <a:pt x="10" y="75"/>
                </a:lnTo>
                <a:lnTo>
                  <a:pt x="13" y="75"/>
                </a:lnTo>
                <a:lnTo>
                  <a:pt x="13" y="77"/>
                </a:lnTo>
                <a:lnTo>
                  <a:pt x="15" y="77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36" name="path 6136"/>
          <p:cNvSpPr/>
          <p:nvPr/>
        </p:nvSpPr>
        <p:spPr>
          <a:xfrm>
            <a:off x="13402817" y="4299458"/>
            <a:ext cx="15240" cy="10667"/>
          </a:xfrm>
          <a:custGeom>
            <a:avLst/>
            <a:gdLst/>
            <a:ahLst/>
            <a:cxnLst/>
            <a:rect l="0" t="0" r="0" b="0"/>
            <a:pathLst>
              <a:path w="24" h="16">
                <a:moveTo>
                  <a:pt x="22" y="15"/>
                </a:moveTo>
                <a:lnTo>
                  <a:pt x="20" y="5"/>
                </a:lnTo>
                <a:lnTo>
                  <a:pt x="10" y="1"/>
                </a:lnTo>
                <a:lnTo>
                  <a:pt x="1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38" name="path 6138"/>
          <p:cNvSpPr/>
          <p:nvPr/>
        </p:nvSpPr>
        <p:spPr>
          <a:xfrm>
            <a:off x="13416534" y="4300982"/>
            <a:ext cx="12191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7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40" name="path 6140"/>
          <p:cNvSpPr/>
          <p:nvPr/>
        </p:nvSpPr>
        <p:spPr>
          <a:xfrm>
            <a:off x="13415010" y="4300982"/>
            <a:ext cx="1523" cy="3047"/>
          </a:xfrm>
          <a:custGeom>
            <a:avLst/>
            <a:gdLst/>
            <a:ahLst/>
            <a:cxnLst/>
            <a:rect l="0" t="0" r="0" b="0"/>
            <a:pathLst>
              <a:path w="2" h="4">
                <a:moveTo>
                  <a:pt x="1" y="3"/>
                </a:moveTo>
                <a:lnTo>
                  <a:pt x="1" y="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56" name="group 256"/>
          <p:cNvGrpSpPr/>
          <p:nvPr/>
        </p:nvGrpSpPr>
        <p:grpSpPr>
          <a:xfrm rot="21600000">
            <a:off x="13395960" y="4241546"/>
            <a:ext cx="256793" cy="67055"/>
            <a:chOff x="0" y="0"/>
            <a:chExt cx="256793" cy="67055"/>
          </a:xfrm>
        </p:grpSpPr>
        <p:sp>
          <p:nvSpPr>
            <p:cNvPr id="6142" name="path 6142"/>
            <p:cNvSpPr/>
            <p:nvPr/>
          </p:nvSpPr>
          <p:spPr>
            <a:xfrm>
              <a:off x="182117" y="0"/>
              <a:ext cx="74676" cy="67055"/>
            </a:xfrm>
            <a:custGeom>
              <a:avLst/>
              <a:gdLst/>
              <a:ahLst/>
              <a:cxnLst/>
              <a:rect l="0" t="0" r="0" b="0"/>
              <a:pathLst>
                <a:path w="117" h="105">
                  <a:moveTo>
                    <a:pt x="78" y="75"/>
                  </a:moveTo>
                  <a:lnTo>
                    <a:pt x="87" y="94"/>
                  </a:lnTo>
                  <a:lnTo>
                    <a:pt x="80" y="70"/>
                  </a:lnTo>
                  <a:moveTo>
                    <a:pt x="82" y="65"/>
                  </a:moveTo>
                  <a:lnTo>
                    <a:pt x="85" y="73"/>
                  </a:lnTo>
                  <a:lnTo>
                    <a:pt x="92" y="77"/>
                  </a:lnTo>
                  <a:lnTo>
                    <a:pt x="101" y="73"/>
                  </a:lnTo>
                  <a:moveTo>
                    <a:pt x="70" y="82"/>
                  </a:moveTo>
                  <a:lnTo>
                    <a:pt x="87" y="94"/>
                  </a:lnTo>
                  <a:lnTo>
                    <a:pt x="70" y="77"/>
                  </a:lnTo>
                  <a:moveTo>
                    <a:pt x="75" y="75"/>
                  </a:moveTo>
                  <a:lnTo>
                    <a:pt x="87" y="94"/>
                  </a:lnTo>
                  <a:moveTo>
                    <a:pt x="63" y="75"/>
                  </a:moveTo>
                  <a:lnTo>
                    <a:pt x="73" y="77"/>
                  </a:lnTo>
                  <a:lnTo>
                    <a:pt x="80" y="73"/>
                  </a:lnTo>
                  <a:lnTo>
                    <a:pt x="82" y="65"/>
                  </a:lnTo>
                  <a:moveTo>
                    <a:pt x="15" y="39"/>
                  </a:moveTo>
                  <a:lnTo>
                    <a:pt x="15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2" y="49"/>
                  </a:lnTo>
                  <a:lnTo>
                    <a:pt x="25" y="49"/>
                  </a:lnTo>
                  <a:lnTo>
                    <a:pt x="27" y="51"/>
                  </a:lnTo>
                  <a:lnTo>
                    <a:pt x="30" y="51"/>
                  </a:lnTo>
                  <a:lnTo>
                    <a:pt x="30" y="49"/>
                  </a:lnTo>
                  <a:lnTo>
                    <a:pt x="32" y="49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39" y="42"/>
                  </a:lnTo>
                  <a:lnTo>
                    <a:pt x="41" y="42"/>
                  </a:lnTo>
                  <a:lnTo>
                    <a:pt x="41" y="39"/>
                  </a:lnTo>
                  <a:lnTo>
                    <a:pt x="41" y="34"/>
                  </a:lnTo>
                  <a:lnTo>
                    <a:pt x="39" y="34"/>
                  </a:lnTo>
                  <a:lnTo>
                    <a:pt x="37" y="34"/>
                  </a:lnTo>
                  <a:lnTo>
                    <a:pt x="37" y="37"/>
                  </a:lnTo>
                  <a:lnTo>
                    <a:pt x="32" y="37"/>
                  </a:lnTo>
                  <a:lnTo>
                    <a:pt x="32" y="39"/>
                  </a:lnTo>
                  <a:lnTo>
                    <a:pt x="30" y="39"/>
                  </a:lnTo>
                  <a:lnTo>
                    <a:pt x="30" y="37"/>
                  </a:lnTo>
                  <a:lnTo>
                    <a:pt x="27" y="37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5" y="32"/>
                  </a:lnTo>
                  <a:lnTo>
                    <a:pt x="25" y="30"/>
                  </a:lnTo>
                  <a:lnTo>
                    <a:pt x="22" y="30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2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4" y="17"/>
                  </a:lnTo>
                  <a:lnTo>
                    <a:pt x="37" y="17"/>
                  </a:lnTo>
                  <a:lnTo>
                    <a:pt x="37" y="15"/>
                  </a:lnTo>
                  <a:lnTo>
                    <a:pt x="39" y="15"/>
                  </a:lnTo>
                  <a:lnTo>
                    <a:pt x="41" y="13"/>
                  </a:lnTo>
                  <a:lnTo>
                    <a:pt x="46" y="13"/>
                  </a:lnTo>
                  <a:lnTo>
                    <a:pt x="46" y="10"/>
                  </a:lnTo>
                  <a:lnTo>
                    <a:pt x="51" y="10"/>
                  </a:lnTo>
                  <a:lnTo>
                    <a:pt x="53" y="8"/>
                  </a:lnTo>
                  <a:lnTo>
                    <a:pt x="53" y="5"/>
                  </a:lnTo>
                  <a:lnTo>
                    <a:pt x="56" y="5"/>
                  </a:lnTo>
                  <a:lnTo>
                    <a:pt x="61" y="5"/>
                  </a:lnTo>
                  <a:lnTo>
                    <a:pt x="61" y="3"/>
                  </a:lnTo>
                  <a:moveTo>
                    <a:pt x="39" y="44"/>
                  </a:moveTo>
                  <a:lnTo>
                    <a:pt x="34" y="37"/>
                  </a:lnTo>
                  <a:lnTo>
                    <a:pt x="39" y="42"/>
                  </a:lnTo>
                  <a:moveTo>
                    <a:pt x="30" y="37"/>
                  </a:moveTo>
                  <a:lnTo>
                    <a:pt x="34" y="46"/>
                  </a:lnTo>
                  <a:lnTo>
                    <a:pt x="22" y="32"/>
                  </a:lnTo>
                  <a:moveTo>
                    <a:pt x="18" y="37"/>
                  </a:moveTo>
                  <a:lnTo>
                    <a:pt x="27" y="51"/>
                  </a:lnTo>
                  <a:lnTo>
                    <a:pt x="18" y="37"/>
                  </a:lnTo>
                  <a:close/>
                  <a:moveTo>
                    <a:pt x="30" y="49"/>
                  </a:moveTo>
                  <a:lnTo>
                    <a:pt x="20" y="34"/>
                  </a:lnTo>
                  <a:lnTo>
                    <a:pt x="32" y="49"/>
                  </a:lnTo>
                  <a:moveTo>
                    <a:pt x="22" y="32"/>
                  </a:moveTo>
                  <a:lnTo>
                    <a:pt x="32" y="46"/>
                  </a:lnTo>
                  <a:moveTo>
                    <a:pt x="32" y="37"/>
                  </a:moveTo>
                  <a:lnTo>
                    <a:pt x="37" y="44"/>
                  </a:lnTo>
                  <a:lnTo>
                    <a:pt x="32" y="39"/>
                  </a:lnTo>
                  <a:moveTo>
                    <a:pt x="90" y="1"/>
                  </a:moveTo>
                  <a:lnTo>
                    <a:pt x="90" y="3"/>
                  </a:lnTo>
                  <a:lnTo>
                    <a:pt x="87" y="1"/>
                  </a:lnTo>
                  <a:moveTo>
                    <a:pt x="87" y="3"/>
                  </a:moveTo>
                  <a:lnTo>
                    <a:pt x="90" y="1"/>
                  </a:lnTo>
                  <a:moveTo>
                    <a:pt x="39" y="34"/>
                  </a:moveTo>
                  <a:lnTo>
                    <a:pt x="41" y="37"/>
                  </a:lnTo>
                  <a:moveTo>
                    <a:pt x="75" y="3"/>
                  </a:moveTo>
                  <a:lnTo>
                    <a:pt x="80" y="8"/>
                  </a:lnTo>
                  <a:moveTo>
                    <a:pt x="78" y="3"/>
                  </a:moveTo>
                  <a:lnTo>
                    <a:pt x="82" y="8"/>
                  </a:lnTo>
                  <a:moveTo>
                    <a:pt x="70" y="10"/>
                  </a:moveTo>
                  <a:lnTo>
                    <a:pt x="68" y="8"/>
                  </a:lnTo>
                  <a:lnTo>
                    <a:pt x="73" y="13"/>
                  </a:lnTo>
                  <a:moveTo>
                    <a:pt x="70" y="5"/>
                  </a:moveTo>
                  <a:lnTo>
                    <a:pt x="73" y="10"/>
                  </a:lnTo>
                  <a:moveTo>
                    <a:pt x="70" y="3"/>
                  </a:moveTo>
                  <a:lnTo>
                    <a:pt x="75" y="10"/>
                  </a:lnTo>
                  <a:lnTo>
                    <a:pt x="70" y="3"/>
                  </a:lnTo>
                  <a:close/>
                  <a:moveTo>
                    <a:pt x="73" y="3"/>
                  </a:moveTo>
                  <a:lnTo>
                    <a:pt x="78" y="8"/>
                  </a:lnTo>
                  <a:lnTo>
                    <a:pt x="75" y="3"/>
                  </a:lnTo>
                  <a:moveTo>
                    <a:pt x="80" y="3"/>
                  </a:moveTo>
                  <a:lnTo>
                    <a:pt x="82" y="8"/>
                  </a:lnTo>
                  <a:moveTo>
                    <a:pt x="82" y="3"/>
                  </a:moveTo>
                  <a:lnTo>
                    <a:pt x="85" y="5"/>
                  </a:lnTo>
                  <a:moveTo>
                    <a:pt x="80" y="3"/>
                  </a:moveTo>
                  <a:lnTo>
                    <a:pt x="85" y="8"/>
                  </a:lnTo>
                  <a:moveTo>
                    <a:pt x="65" y="3"/>
                  </a:moveTo>
                  <a:lnTo>
                    <a:pt x="65" y="1"/>
                  </a:lnTo>
                  <a:moveTo>
                    <a:pt x="61" y="3"/>
                  </a:moveTo>
                  <a:lnTo>
                    <a:pt x="63" y="3"/>
                  </a:lnTo>
                  <a:moveTo>
                    <a:pt x="68" y="3"/>
                  </a:moveTo>
                  <a:lnTo>
                    <a:pt x="70" y="3"/>
                  </a:lnTo>
                  <a:moveTo>
                    <a:pt x="85" y="1"/>
                  </a:moveTo>
                  <a:lnTo>
                    <a:pt x="87" y="5"/>
                  </a:lnTo>
                  <a:lnTo>
                    <a:pt x="85" y="1"/>
                  </a:lnTo>
                  <a:close/>
                  <a:moveTo>
                    <a:pt x="25" y="32"/>
                  </a:moveTo>
                  <a:lnTo>
                    <a:pt x="22" y="30"/>
                  </a:lnTo>
                  <a:moveTo>
                    <a:pt x="20" y="37"/>
                  </a:moveTo>
                  <a:lnTo>
                    <a:pt x="20" y="34"/>
                  </a:lnTo>
                  <a:moveTo>
                    <a:pt x="22" y="30"/>
                  </a:moveTo>
                  <a:lnTo>
                    <a:pt x="25" y="30"/>
                  </a:lnTo>
                  <a:moveTo>
                    <a:pt x="37" y="34"/>
                  </a:moveTo>
                  <a:lnTo>
                    <a:pt x="41" y="39"/>
                  </a:lnTo>
                  <a:lnTo>
                    <a:pt x="39" y="34"/>
                  </a:lnTo>
                  <a:moveTo>
                    <a:pt x="37" y="37"/>
                  </a:moveTo>
                  <a:lnTo>
                    <a:pt x="41" y="42"/>
                  </a:lnTo>
                  <a:moveTo>
                    <a:pt x="15" y="37"/>
                  </a:moveTo>
                  <a:lnTo>
                    <a:pt x="18" y="37"/>
                  </a:lnTo>
                  <a:moveTo>
                    <a:pt x="65" y="94"/>
                  </a:moveTo>
                  <a:lnTo>
                    <a:pt x="70" y="85"/>
                  </a:lnTo>
                  <a:lnTo>
                    <a:pt x="63" y="77"/>
                  </a:lnTo>
                  <a:moveTo>
                    <a:pt x="1" y="97"/>
                  </a:moveTo>
                  <a:lnTo>
                    <a:pt x="5" y="102"/>
                  </a:lnTo>
                  <a:moveTo>
                    <a:pt x="1" y="94"/>
                  </a:moveTo>
                  <a:lnTo>
                    <a:pt x="8" y="104"/>
                  </a:lnTo>
                  <a:moveTo>
                    <a:pt x="1" y="82"/>
                  </a:moveTo>
                  <a:lnTo>
                    <a:pt x="1" y="80"/>
                  </a:lnTo>
                  <a:moveTo>
                    <a:pt x="1" y="80"/>
                  </a:moveTo>
                  <a:lnTo>
                    <a:pt x="5" y="90"/>
                  </a:lnTo>
                  <a:moveTo>
                    <a:pt x="3" y="82"/>
                  </a:moveTo>
                  <a:lnTo>
                    <a:pt x="1" y="82"/>
                  </a:lnTo>
                  <a:moveTo>
                    <a:pt x="5" y="65"/>
                  </a:moveTo>
                  <a:lnTo>
                    <a:pt x="5" y="63"/>
                  </a:lnTo>
                  <a:moveTo>
                    <a:pt x="1" y="82"/>
                  </a:moveTo>
                  <a:lnTo>
                    <a:pt x="8" y="92"/>
                  </a:lnTo>
                  <a:moveTo>
                    <a:pt x="8" y="61"/>
                  </a:moveTo>
                  <a:lnTo>
                    <a:pt x="10" y="63"/>
                  </a:lnTo>
                  <a:moveTo>
                    <a:pt x="5" y="61"/>
                  </a:moveTo>
                  <a:lnTo>
                    <a:pt x="8" y="63"/>
                  </a:lnTo>
                  <a:moveTo>
                    <a:pt x="22" y="42"/>
                  </a:moveTo>
                  <a:lnTo>
                    <a:pt x="30" y="49"/>
                  </a:lnTo>
                  <a:moveTo>
                    <a:pt x="5" y="63"/>
                  </a:moveTo>
                  <a:lnTo>
                    <a:pt x="8" y="65"/>
                  </a:lnTo>
                  <a:lnTo>
                    <a:pt x="5" y="61"/>
                  </a:lnTo>
                  <a:moveTo>
                    <a:pt x="99" y="3"/>
                  </a:moveTo>
                  <a:lnTo>
                    <a:pt x="97" y="1"/>
                  </a:lnTo>
                  <a:moveTo>
                    <a:pt x="113" y="5"/>
                  </a:moveTo>
                  <a:lnTo>
                    <a:pt x="116" y="5"/>
                  </a:lnTo>
                  <a:lnTo>
                    <a:pt x="116" y="8"/>
                  </a:lnTo>
                  <a:moveTo>
                    <a:pt x="111" y="8"/>
                  </a:moveTo>
                  <a:lnTo>
                    <a:pt x="111" y="10"/>
                  </a:lnTo>
                  <a:lnTo>
                    <a:pt x="109" y="10"/>
                  </a:lnTo>
                  <a:lnTo>
                    <a:pt x="106" y="10"/>
                  </a:lnTo>
                  <a:lnTo>
                    <a:pt x="106" y="8"/>
                  </a:lnTo>
                  <a:lnTo>
                    <a:pt x="104" y="8"/>
                  </a:lnTo>
                  <a:lnTo>
                    <a:pt x="104" y="5"/>
                  </a:lnTo>
                  <a:moveTo>
                    <a:pt x="111" y="8"/>
                  </a:moveTo>
                  <a:lnTo>
                    <a:pt x="111" y="5"/>
                  </a:lnTo>
                  <a:moveTo>
                    <a:pt x="104" y="5"/>
                  </a:moveTo>
                  <a:lnTo>
                    <a:pt x="106" y="10"/>
                  </a:lnTo>
                  <a:moveTo>
                    <a:pt x="111" y="5"/>
                  </a:moveTo>
                  <a:lnTo>
                    <a:pt x="111" y="8"/>
                  </a:lnTo>
                  <a:moveTo>
                    <a:pt x="104" y="5"/>
                  </a:moveTo>
                  <a:lnTo>
                    <a:pt x="104" y="3"/>
                  </a:lnTo>
                  <a:lnTo>
                    <a:pt x="101" y="3"/>
                  </a:lnTo>
                  <a:moveTo>
                    <a:pt x="99" y="3"/>
                  </a:moveTo>
                  <a:lnTo>
                    <a:pt x="104" y="3"/>
                  </a:lnTo>
                  <a:moveTo>
                    <a:pt x="101" y="3"/>
                  </a:moveTo>
                  <a:lnTo>
                    <a:pt x="101" y="1"/>
                  </a:lnTo>
                  <a:moveTo>
                    <a:pt x="113" y="5"/>
                  </a:moveTo>
                  <a:lnTo>
                    <a:pt x="113" y="3"/>
                  </a:lnTo>
                  <a:moveTo>
                    <a:pt x="111" y="5"/>
                  </a:moveTo>
                  <a:lnTo>
                    <a:pt x="111" y="3"/>
                  </a:lnTo>
                  <a:moveTo>
                    <a:pt x="113" y="5"/>
                  </a:moveTo>
                  <a:lnTo>
                    <a:pt x="116" y="5"/>
                  </a:lnTo>
                  <a:moveTo>
                    <a:pt x="113" y="5"/>
                  </a:moveTo>
                  <a:lnTo>
                    <a:pt x="111" y="5"/>
                  </a:lnTo>
                  <a:moveTo>
                    <a:pt x="111" y="8"/>
                  </a:moveTo>
                  <a:lnTo>
                    <a:pt x="111" y="5"/>
                  </a:lnTo>
                  <a:moveTo>
                    <a:pt x="104" y="5"/>
                  </a:moveTo>
                  <a:lnTo>
                    <a:pt x="104" y="3"/>
                  </a:lnTo>
                  <a:moveTo>
                    <a:pt x="104" y="3"/>
                  </a:moveTo>
                  <a:lnTo>
                    <a:pt x="109" y="10"/>
                  </a:lnTo>
                  <a:moveTo>
                    <a:pt x="109" y="5"/>
                  </a:moveTo>
                  <a:lnTo>
                    <a:pt x="111" y="8"/>
                  </a:lnTo>
                  <a:moveTo>
                    <a:pt x="106" y="3"/>
                  </a:moveTo>
                  <a:lnTo>
                    <a:pt x="111" y="10"/>
                  </a:lnTo>
                  <a:moveTo>
                    <a:pt x="99" y="87"/>
                  </a:moveTo>
                  <a:lnTo>
                    <a:pt x="87" y="94"/>
                  </a:lnTo>
                  <a:lnTo>
                    <a:pt x="101" y="92"/>
                  </a:lnTo>
                  <a:moveTo>
                    <a:pt x="85" y="94"/>
                  </a:moveTo>
                  <a:lnTo>
                    <a:pt x="87" y="94"/>
                  </a:lnTo>
                  <a:lnTo>
                    <a:pt x="99" y="80"/>
                  </a:lnTo>
                  <a:moveTo>
                    <a:pt x="92" y="77"/>
                  </a:moveTo>
                  <a:lnTo>
                    <a:pt x="87" y="94"/>
                  </a:lnTo>
                  <a:lnTo>
                    <a:pt x="94" y="77"/>
                  </a:lnTo>
                  <a:moveTo>
                    <a:pt x="99" y="82"/>
                  </a:moveTo>
                  <a:lnTo>
                    <a:pt x="87" y="94"/>
                  </a:lnTo>
                  <a:lnTo>
                    <a:pt x="90" y="77"/>
                  </a:lnTo>
                  <a:moveTo>
                    <a:pt x="97" y="75"/>
                  </a:moveTo>
                  <a:lnTo>
                    <a:pt x="87" y="94"/>
                  </a:lnTo>
                  <a:moveTo>
                    <a:pt x="101" y="70"/>
                  </a:moveTo>
                  <a:lnTo>
                    <a:pt x="99" y="85"/>
                  </a:lnTo>
                  <a:lnTo>
                    <a:pt x="109" y="9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44" name="path 6144"/>
            <p:cNvSpPr/>
            <p:nvPr/>
          </p:nvSpPr>
          <p:spPr>
            <a:xfrm>
              <a:off x="0" y="11429"/>
              <a:ext cx="225552" cy="13715"/>
            </a:xfrm>
            <a:custGeom>
              <a:avLst/>
              <a:gdLst/>
              <a:ahLst/>
              <a:cxnLst/>
              <a:rect l="0" t="0" r="0" b="0"/>
              <a:pathLst>
                <a:path w="355" h="21">
                  <a:moveTo>
                    <a:pt x="0" y="0"/>
                  </a:moveTo>
                  <a:lnTo>
                    <a:pt x="0" y="21"/>
                  </a:lnTo>
                  <a:lnTo>
                    <a:pt x="275" y="0"/>
                  </a:lnTo>
                  <a:lnTo>
                    <a:pt x="0" y="0"/>
                  </a:lnTo>
                </a:path>
                <a:path w="355" h="21">
                  <a:moveTo>
                    <a:pt x="0" y="21"/>
                  </a:moveTo>
                  <a:lnTo>
                    <a:pt x="275" y="0"/>
                  </a:lnTo>
                  <a:lnTo>
                    <a:pt x="275" y="21"/>
                  </a:lnTo>
                  <a:lnTo>
                    <a:pt x="0" y="21"/>
                  </a:lnTo>
                </a:path>
                <a:path w="355" h="21">
                  <a:moveTo>
                    <a:pt x="309" y="0"/>
                  </a:moveTo>
                  <a:lnTo>
                    <a:pt x="309" y="21"/>
                  </a:lnTo>
                  <a:lnTo>
                    <a:pt x="314" y="0"/>
                  </a:lnTo>
                  <a:lnTo>
                    <a:pt x="309" y="0"/>
                  </a:lnTo>
                </a:path>
                <a:path w="355" h="21">
                  <a:moveTo>
                    <a:pt x="309" y="21"/>
                  </a:moveTo>
                  <a:lnTo>
                    <a:pt x="314" y="0"/>
                  </a:lnTo>
                  <a:lnTo>
                    <a:pt x="314" y="21"/>
                  </a:lnTo>
                  <a:lnTo>
                    <a:pt x="309" y="21"/>
                  </a:lnTo>
                </a:path>
                <a:path w="355" h="21">
                  <a:moveTo>
                    <a:pt x="350" y="0"/>
                  </a:moveTo>
                  <a:lnTo>
                    <a:pt x="350" y="21"/>
                  </a:lnTo>
                  <a:lnTo>
                    <a:pt x="355" y="0"/>
                  </a:lnTo>
                  <a:lnTo>
                    <a:pt x="350" y="0"/>
                  </a:lnTo>
                </a:path>
                <a:path w="355" h="21">
                  <a:moveTo>
                    <a:pt x="350" y="21"/>
                  </a:moveTo>
                  <a:lnTo>
                    <a:pt x="355" y="0"/>
                  </a:lnTo>
                  <a:lnTo>
                    <a:pt x="355" y="21"/>
                  </a:lnTo>
                  <a:lnTo>
                    <a:pt x="350" y="2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146" name="path 6146"/>
          <p:cNvSpPr/>
          <p:nvPr/>
        </p:nvSpPr>
        <p:spPr>
          <a:xfrm>
            <a:off x="6118852" y="4933442"/>
            <a:ext cx="3735339" cy="38099"/>
          </a:xfrm>
          <a:custGeom>
            <a:avLst/>
            <a:gdLst/>
            <a:ahLst/>
            <a:cxnLst/>
            <a:rect l="0" t="0" r="0" b="0"/>
            <a:pathLst>
              <a:path w="5882" h="59">
                <a:moveTo>
                  <a:pt x="5882" y="1"/>
                </a:moveTo>
                <a:lnTo>
                  <a:pt x="0" y="58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48" name="path 6148"/>
          <p:cNvSpPr/>
          <p:nvPr/>
        </p:nvSpPr>
        <p:spPr>
          <a:xfrm>
            <a:off x="10066011" y="4823714"/>
            <a:ext cx="2953528" cy="33527"/>
          </a:xfrm>
          <a:custGeom>
            <a:avLst/>
            <a:gdLst/>
            <a:ahLst/>
            <a:cxnLst/>
            <a:rect l="0" t="0" r="0" b="0"/>
            <a:pathLst>
              <a:path w="4651" h="52">
                <a:moveTo>
                  <a:pt x="0" y="1"/>
                </a:moveTo>
                <a:lnTo>
                  <a:pt x="4651" y="5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58" name="group 258"/>
          <p:cNvGrpSpPr/>
          <p:nvPr/>
        </p:nvGrpSpPr>
        <p:grpSpPr>
          <a:xfrm rot="21600000">
            <a:off x="1331213" y="4627217"/>
            <a:ext cx="3812286" cy="393870"/>
            <a:chOff x="0" y="0"/>
            <a:chExt cx="3812286" cy="393870"/>
          </a:xfrm>
        </p:grpSpPr>
        <p:sp>
          <p:nvSpPr>
            <p:cNvPr id="6150" name="path 6150"/>
            <p:cNvSpPr/>
            <p:nvPr/>
          </p:nvSpPr>
          <p:spPr>
            <a:xfrm>
              <a:off x="0" y="175160"/>
              <a:ext cx="3812286" cy="218709"/>
            </a:xfrm>
            <a:custGeom>
              <a:avLst/>
              <a:gdLst/>
              <a:ahLst/>
              <a:cxnLst/>
              <a:rect l="0" t="0" r="0" b="0"/>
              <a:pathLst>
                <a:path w="6003" h="344">
                  <a:moveTo>
                    <a:pt x="1" y="90"/>
                  </a:moveTo>
                  <a:lnTo>
                    <a:pt x="2247" y="101"/>
                  </a:lnTo>
                  <a:moveTo>
                    <a:pt x="925" y="1"/>
                  </a:moveTo>
                  <a:lnTo>
                    <a:pt x="738" y="1"/>
                  </a:lnTo>
                  <a:lnTo>
                    <a:pt x="1" y="3"/>
                  </a:lnTo>
                  <a:moveTo>
                    <a:pt x="925" y="1"/>
                  </a:moveTo>
                  <a:lnTo>
                    <a:pt x="738" y="1"/>
                  </a:lnTo>
                  <a:lnTo>
                    <a:pt x="1" y="3"/>
                  </a:lnTo>
                  <a:moveTo>
                    <a:pt x="6003" y="197"/>
                  </a:moveTo>
                  <a:lnTo>
                    <a:pt x="5773" y="197"/>
                  </a:lnTo>
                  <a:lnTo>
                    <a:pt x="5773" y="313"/>
                  </a:lnTo>
                  <a:moveTo>
                    <a:pt x="5773" y="197"/>
                  </a:moveTo>
                  <a:lnTo>
                    <a:pt x="5545" y="200"/>
                  </a:lnTo>
                  <a:lnTo>
                    <a:pt x="5545" y="315"/>
                  </a:lnTo>
                  <a:moveTo>
                    <a:pt x="5545" y="200"/>
                  </a:moveTo>
                  <a:lnTo>
                    <a:pt x="5314" y="202"/>
                  </a:lnTo>
                  <a:lnTo>
                    <a:pt x="5317" y="315"/>
                  </a:lnTo>
                  <a:moveTo>
                    <a:pt x="5314" y="202"/>
                  </a:moveTo>
                  <a:lnTo>
                    <a:pt x="5086" y="202"/>
                  </a:lnTo>
                  <a:lnTo>
                    <a:pt x="5086" y="317"/>
                  </a:lnTo>
                  <a:moveTo>
                    <a:pt x="5086" y="202"/>
                  </a:moveTo>
                  <a:lnTo>
                    <a:pt x="4964" y="202"/>
                  </a:lnTo>
                  <a:lnTo>
                    <a:pt x="4858" y="205"/>
                  </a:lnTo>
                  <a:lnTo>
                    <a:pt x="4858" y="317"/>
                  </a:lnTo>
                  <a:moveTo>
                    <a:pt x="4858" y="205"/>
                  </a:moveTo>
                  <a:lnTo>
                    <a:pt x="4628" y="205"/>
                  </a:lnTo>
                  <a:lnTo>
                    <a:pt x="4628" y="320"/>
                  </a:lnTo>
                  <a:moveTo>
                    <a:pt x="4628" y="205"/>
                  </a:moveTo>
                  <a:lnTo>
                    <a:pt x="4400" y="207"/>
                  </a:lnTo>
                  <a:lnTo>
                    <a:pt x="4400" y="320"/>
                  </a:lnTo>
                  <a:moveTo>
                    <a:pt x="4400" y="207"/>
                  </a:moveTo>
                  <a:lnTo>
                    <a:pt x="4170" y="207"/>
                  </a:lnTo>
                  <a:lnTo>
                    <a:pt x="4172" y="322"/>
                  </a:lnTo>
                  <a:moveTo>
                    <a:pt x="4170" y="207"/>
                  </a:moveTo>
                  <a:lnTo>
                    <a:pt x="3942" y="210"/>
                  </a:lnTo>
                  <a:lnTo>
                    <a:pt x="3942" y="325"/>
                  </a:lnTo>
                  <a:moveTo>
                    <a:pt x="3942" y="210"/>
                  </a:moveTo>
                  <a:lnTo>
                    <a:pt x="3714" y="210"/>
                  </a:lnTo>
                  <a:lnTo>
                    <a:pt x="3714" y="325"/>
                  </a:lnTo>
                  <a:moveTo>
                    <a:pt x="3714" y="210"/>
                  </a:moveTo>
                  <a:lnTo>
                    <a:pt x="3483" y="212"/>
                  </a:lnTo>
                  <a:lnTo>
                    <a:pt x="3483" y="327"/>
                  </a:lnTo>
                  <a:moveTo>
                    <a:pt x="3483" y="212"/>
                  </a:moveTo>
                  <a:lnTo>
                    <a:pt x="3255" y="212"/>
                  </a:lnTo>
                  <a:lnTo>
                    <a:pt x="3255" y="327"/>
                  </a:lnTo>
                  <a:moveTo>
                    <a:pt x="3255" y="212"/>
                  </a:moveTo>
                  <a:lnTo>
                    <a:pt x="3025" y="214"/>
                  </a:lnTo>
                  <a:lnTo>
                    <a:pt x="3027" y="330"/>
                  </a:lnTo>
                  <a:moveTo>
                    <a:pt x="3025" y="214"/>
                  </a:moveTo>
                  <a:lnTo>
                    <a:pt x="2797" y="217"/>
                  </a:lnTo>
                  <a:lnTo>
                    <a:pt x="2797" y="330"/>
                  </a:lnTo>
                  <a:moveTo>
                    <a:pt x="2797" y="217"/>
                  </a:moveTo>
                  <a:lnTo>
                    <a:pt x="2566" y="217"/>
                  </a:lnTo>
                  <a:lnTo>
                    <a:pt x="2569" y="332"/>
                  </a:lnTo>
                  <a:moveTo>
                    <a:pt x="2566" y="217"/>
                  </a:moveTo>
                  <a:lnTo>
                    <a:pt x="2338" y="219"/>
                  </a:lnTo>
                  <a:lnTo>
                    <a:pt x="2338" y="332"/>
                  </a:lnTo>
                  <a:moveTo>
                    <a:pt x="2338" y="219"/>
                  </a:moveTo>
                  <a:lnTo>
                    <a:pt x="2110" y="219"/>
                  </a:lnTo>
                  <a:lnTo>
                    <a:pt x="2110" y="334"/>
                  </a:lnTo>
                  <a:moveTo>
                    <a:pt x="2110" y="219"/>
                  </a:moveTo>
                  <a:lnTo>
                    <a:pt x="1880" y="221"/>
                  </a:lnTo>
                  <a:lnTo>
                    <a:pt x="1882" y="334"/>
                  </a:lnTo>
                  <a:moveTo>
                    <a:pt x="1880" y="221"/>
                  </a:moveTo>
                  <a:lnTo>
                    <a:pt x="1652" y="221"/>
                  </a:lnTo>
                  <a:lnTo>
                    <a:pt x="1652" y="337"/>
                  </a:lnTo>
                  <a:moveTo>
                    <a:pt x="1652" y="221"/>
                  </a:moveTo>
                  <a:lnTo>
                    <a:pt x="1422" y="224"/>
                  </a:lnTo>
                  <a:lnTo>
                    <a:pt x="1424" y="337"/>
                  </a:lnTo>
                  <a:moveTo>
                    <a:pt x="1422" y="224"/>
                  </a:moveTo>
                  <a:lnTo>
                    <a:pt x="1194" y="224"/>
                  </a:lnTo>
                  <a:lnTo>
                    <a:pt x="1194" y="339"/>
                  </a:lnTo>
                  <a:moveTo>
                    <a:pt x="1194" y="224"/>
                  </a:moveTo>
                  <a:lnTo>
                    <a:pt x="966" y="226"/>
                  </a:lnTo>
                  <a:lnTo>
                    <a:pt x="966" y="341"/>
                  </a:lnTo>
                  <a:moveTo>
                    <a:pt x="966" y="226"/>
                  </a:moveTo>
                  <a:lnTo>
                    <a:pt x="735" y="226"/>
                  </a:lnTo>
                  <a:lnTo>
                    <a:pt x="738" y="341"/>
                  </a:lnTo>
                  <a:moveTo>
                    <a:pt x="735" y="226"/>
                  </a:moveTo>
                  <a:lnTo>
                    <a:pt x="507" y="229"/>
                  </a:lnTo>
                  <a:lnTo>
                    <a:pt x="507" y="344"/>
                  </a:lnTo>
                  <a:moveTo>
                    <a:pt x="507" y="229"/>
                  </a:moveTo>
                  <a:lnTo>
                    <a:pt x="277" y="229"/>
                  </a:lnTo>
                  <a:lnTo>
                    <a:pt x="279" y="344"/>
                  </a:lnTo>
                  <a:moveTo>
                    <a:pt x="277" y="229"/>
                  </a:moveTo>
                  <a:lnTo>
                    <a:pt x="49" y="231"/>
                  </a:lnTo>
                  <a:moveTo>
                    <a:pt x="49" y="231"/>
                  </a:moveTo>
                  <a:lnTo>
                    <a:pt x="1" y="231"/>
                  </a:lnTo>
                  <a:moveTo>
                    <a:pt x="6003" y="197"/>
                  </a:moveTo>
                  <a:lnTo>
                    <a:pt x="5773" y="197"/>
                  </a:lnTo>
                  <a:lnTo>
                    <a:pt x="5773" y="313"/>
                  </a:lnTo>
                  <a:moveTo>
                    <a:pt x="5773" y="197"/>
                  </a:moveTo>
                  <a:lnTo>
                    <a:pt x="5545" y="200"/>
                  </a:lnTo>
                  <a:lnTo>
                    <a:pt x="5545" y="315"/>
                  </a:lnTo>
                  <a:moveTo>
                    <a:pt x="5545" y="200"/>
                  </a:moveTo>
                  <a:lnTo>
                    <a:pt x="5314" y="202"/>
                  </a:lnTo>
                  <a:lnTo>
                    <a:pt x="5317" y="315"/>
                  </a:lnTo>
                  <a:moveTo>
                    <a:pt x="5314" y="202"/>
                  </a:moveTo>
                  <a:lnTo>
                    <a:pt x="5086" y="202"/>
                  </a:lnTo>
                  <a:lnTo>
                    <a:pt x="5086" y="317"/>
                  </a:lnTo>
                  <a:moveTo>
                    <a:pt x="5086" y="202"/>
                  </a:moveTo>
                  <a:lnTo>
                    <a:pt x="4964" y="202"/>
                  </a:lnTo>
                  <a:lnTo>
                    <a:pt x="4858" y="205"/>
                  </a:lnTo>
                  <a:lnTo>
                    <a:pt x="4858" y="317"/>
                  </a:lnTo>
                  <a:moveTo>
                    <a:pt x="4858" y="205"/>
                  </a:moveTo>
                  <a:lnTo>
                    <a:pt x="4628" y="205"/>
                  </a:lnTo>
                  <a:lnTo>
                    <a:pt x="4628" y="320"/>
                  </a:lnTo>
                  <a:moveTo>
                    <a:pt x="4628" y="205"/>
                  </a:moveTo>
                  <a:lnTo>
                    <a:pt x="4400" y="207"/>
                  </a:lnTo>
                  <a:lnTo>
                    <a:pt x="4400" y="320"/>
                  </a:lnTo>
                  <a:moveTo>
                    <a:pt x="4400" y="207"/>
                  </a:moveTo>
                  <a:lnTo>
                    <a:pt x="4170" y="207"/>
                  </a:lnTo>
                  <a:lnTo>
                    <a:pt x="4172" y="322"/>
                  </a:lnTo>
                  <a:moveTo>
                    <a:pt x="4170" y="207"/>
                  </a:moveTo>
                  <a:lnTo>
                    <a:pt x="3942" y="210"/>
                  </a:lnTo>
                  <a:lnTo>
                    <a:pt x="3942" y="325"/>
                  </a:lnTo>
                  <a:moveTo>
                    <a:pt x="3942" y="210"/>
                  </a:moveTo>
                  <a:lnTo>
                    <a:pt x="3714" y="210"/>
                  </a:lnTo>
                  <a:lnTo>
                    <a:pt x="3714" y="325"/>
                  </a:lnTo>
                  <a:moveTo>
                    <a:pt x="3714" y="210"/>
                  </a:moveTo>
                  <a:lnTo>
                    <a:pt x="3483" y="212"/>
                  </a:lnTo>
                  <a:lnTo>
                    <a:pt x="3483" y="327"/>
                  </a:lnTo>
                  <a:moveTo>
                    <a:pt x="3483" y="212"/>
                  </a:moveTo>
                  <a:lnTo>
                    <a:pt x="3255" y="212"/>
                  </a:lnTo>
                  <a:lnTo>
                    <a:pt x="3255" y="327"/>
                  </a:lnTo>
                  <a:moveTo>
                    <a:pt x="3255" y="212"/>
                  </a:moveTo>
                  <a:lnTo>
                    <a:pt x="3025" y="214"/>
                  </a:lnTo>
                  <a:lnTo>
                    <a:pt x="3027" y="330"/>
                  </a:lnTo>
                  <a:moveTo>
                    <a:pt x="3025" y="214"/>
                  </a:moveTo>
                  <a:lnTo>
                    <a:pt x="2797" y="217"/>
                  </a:lnTo>
                  <a:lnTo>
                    <a:pt x="2797" y="330"/>
                  </a:lnTo>
                  <a:moveTo>
                    <a:pt x="2797" y="217"/>
                  </a:moveTo>
                  <a:lnTo>
                    <a:pt x="2566" y="217"/>
                  </a:lnTo>
                  <a:lnTo>
                    <a:pt x="2569" y="332"/>
                  </a:lnTo>
                  <a:moveTo>
                    <a:pt x="2566" y="217"/>
                  </a:moveTo>
                  <a:lnTo>
                    <a:pt x="2338" y="219"/>
                  </a:lnTo>
                  <a:lnTo>
                    <a:pt x="2338" y="332"/>
                  </a:lnTo>
                  <a:moveTo>
                    <a:pt x="2338" y="219"/>
                  </a:moveTo>
                  <a:lnTo>
                    <a:pt x="2110" y="219"/>
                  </a:lnTo>
                  <a:lnTo>
                    <a:pt x="2110" y="334"/>
                  </a:lnTo>
                  <a:moveTo>
                    <a:pt x="2110" y="219"/>
                  </a:moveTo>
                  <a:lnTo>
                    <a:pt x="1880" y="221"/>
                  </a:lnTo>
                  <a:lnTo>
                    <a:pt x="1882" y="334"/>
                  </a:lnTo>
                  <a:moveTo>
                    <a:pt x="1880" y="221"/>
                  </a:moveTo>
                  <a:lnTo>
                    <a:pt x="1652" y="221"/>
                  </a:lnTo>
                  <a:lnTo>
                    <a:pt x="1652" y="337"/>
                  </a:lnTo>
                  <a:moveTo>
                    <a:pt x="1652" y="221"/>
                  </a:moveTo>
                  <a:lnTo>
                    <a:pt x="1422" y="224"/>
                  </a:lnTo>
                  <a:lnTo>
                    <a:pt x="1424" y="337"/>
                  </a:lnTo>
                  <a:moveTo>
                    <a:pt x="1422" y="224"/>
                  </a:moveTo>
                  <a:lnTo>
                    <a:pt x="1194" y="224"/>
                  </a:lnTo>
                  <a:lnTo>
                    <a:pt x="1194" y="339"/>
                  </a:lnTo>
                  <a:moveTo>
                    <a:pt x="1194" y="224"/>
                  </a:moveTo>
                  <a:lnTo>
                    <a:pt x="966" y="226"/>
                  </a:lnTo>
                  <a:lnTo>
                    <a:pt x="966" y="341"/>
                  </a:lnTo>
                  <a:moveTo>
                    <a:pt x="966" y="226"/>
                  </a:moveTo>
                  <a:lnTo>
                    <a:pt x="735" y="226"/>
                  </a:lnTo>
                  <a:lnTo>
                    <a:pt x="738" y="341"/>
                  </a:lnTo>
                  <a:moveTo>
                    <a:pt x="735" y="226"/>
                  </a:moveTo>
                  <a:lnTo>
                    <a:pt x="507" y="229"/>
                  </a:lnTo>
                  <a:lnTo>
                    <a:pt x="507" y="344"/>
                  </a:lnTo>
                  <a:moveTo>
                    <a:pt x="507" y="229"/>
                  </a:moveTo>
                  <a:lnTo>
                    <a:pt x="277" y="229"/>
                  </a:lnTo>
                  <a:lnTo>
                    <a:pt x="279" y="344"/>
                  </a:lnTo>
                  <a:moveTo>
                    <a:pt x="277" y="229"/>
                  </a:moveTo>
                  <a:lnTo>
                    <a:pt x="49" y="231"/>
                  </a:lnTo>
                  <a:moveTo>
                    <a:pt x="49" y="231"/>
                  </a:moveTo>
                  <a:lnTo>
                    <a:pt x="1" y="23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52" name="path 6152"/>
            <p:cNvSpPr/>
            <p:nvPr/>
          </p:nvSpPr>
          <p:spPr>
            <a:xfrm>
              <a:off x="164591" y="0"/>
              <a:ext cx="118873" cy="242216"/>
            </a:xfrm>
            <a:custGeom>
              <a:avLst/>
              <a:gdLst/>
              <a:ahLst/>
              <a:cxnLst/>
              <a:rect l="0" t="0" r="0" b="0"/>
              <a:pathLst>
                <a:path w="187" h="381">
                  <a:moveTo>
                    <a:pt x="186" y="70"/>
                  </a:moveTo>
                  <a:lnTo>
                    <a:pt x="63" y="1"/>
                  </a:lnTo>
                  <a:lnTo>
                    <a:pt x="63" y="106"/>
                  </a:lnTo>
                  <a:moveTo>
                    <a:pt x="186" y="70"/>
                  </a:moveTo>
                  <a:lnTo>
                    <a:pt x="1" y="70"/>
                  </a:lnTo>
                  <a:moveTo>
                    <a:pt x="186" y="226"/>
                  </a:moveTo>
                  <a:lnTo>
                    <a:pt x="186" y="154"/>
                  </a:lnTo>
                  <a:lnTo>
                    <a:pt x="106" y="147"/>
                  </a:lnTo>
                  <a:lnTo>
                    <a:pt x="116" y="154"/>
                  </a:lnTo>
                  <a:lnTo>
                    <a:pt x="123" y="176"/>
                  </a:lnTo>
                  <a:lnTo>
                    <a:pt x="123" y="197"/>
                  </a:lnTo>
                  <a:lnTo>
                    <a:pt x="116" y="219"/>
                  </a:lnTo>
                  <a:lnTo>
                    <a:pt x="97" y="233"/>
                  </a:lnTo>
                  <a:lnTo>
                    <a:pt x="70" y="238"/>
                  </a:lnTo>
                  <a:lnTo>
                    <a:pt x="54" y="238"/>
                  </a:lnTo>
                  <a:lnTo>
                    <a:pt x="27" y="233"/>
                  </a:lnTo>
                  <a:lnTo>
                    <a:pt x="10" y="219"/>
                  </a:lnTo>
                  <a:lnTo>
                    <a:pt x="1" y="197"/>
                  </a:lnTo>
                  <a:lnTo>
                    <a:pt x="1" y="176"/>
                  </a:lnTo>
                  <a:lnTo>
                    <a:pt x="10" y="154"/>
                  </a:lnTo>
                  <a:lnTo>
                    <a:pt x="18" y="147"/>
                  </a:lnTo>
                  <a:lnTo>
                    <a:pt x="37" y="140"/>
                  </a:lnTo>
                  <a:moveTo>
                    <a:pt x="186" y="325"/>
                  </a:moveTo>
                  <a:lnTo>
                    <a:pt x="176" y="303"/>
                  </a:lnTo>
                  <a:lnTo>
                    <a:pt x="150" y="289"/>
                  </a:lnTo>
                  <a:lnTo>
                    <a:pt x="106" y="281"/>
                  </a:lnTo>
                  <a:lnTo>
                    <a:pt x="80" y="281"/>
                  </a:lnTo>
                  <a:lnTo>
                    <a:pt x="37" y="289"/>
                  </a:lnTo>
                  <a:lnTo>
                    <a:pt x="10" y="303"/>
                  </a:lnTo>
                  <a:lnTo>
                    <a:pt x="1" y="325"/>
                  </a:lnTo>
                  <a:lnTo>
                    <a:pt x="1" y="339"/>
                  </a:lnTo>
                  <a:lnTo>
                    <a:pt x="10" y="358"/>
                  </a:lnTo>
                  <a:lnTo>
                    <a:pt x="37" y="373"/>
                  </a:lnTo>
                  <a:lnTo>
                    <a:pt x="80" y="380"/>
                  </a:lnTo>
                  <a:lnTo>
                    <a:pt x="106" y="380"/>
                  </a:lnTo>
                  <a:lnTo>
                    <a:pt x="150" y="373"/>
                  </a:lnTo>
                  <a:lnTo>
                    <a:pt x="176" y="358"/>
                  </a:lnTo>
                  <a:lnTo>
                    <a:pt x="186" y="339"/>
                  </a:lnTo>
                  <a:lnTo>
                    <a:pt x="186" y="325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154" name="path 6154"/>
          <p:cNvSpPr/>
          <p:nvPr/>
        </p:nvSpPr>
        <p:spPr>
          <a:xfrm>
            <a:off x="1331213" y="4802378"/>
            <a:ext cx="8743188" cy="79247"/>
          </a:xfrm>
          <a:custGeom>
            <a:avLst/>
            <a:gdLst/>
            <a:ahLst/>
            <a:cxnLst/>
            <a:rect l="0" t="0" r="0" b="0"/>
            <a:pathLst>
              <a:path w="13768" h="124">
                <a:moveTo>
                  <a:pt x="13755" y="34"/>
                </a:moveTo>
                <a:lnTo>
                  <a:pt x="13676" y="34"/>
                </a:lnTo>
                <a:lnTo>
                  <a:pt x="9757" y="22"/>
                </a:lnTo>
                <a:lnTo>
                  <a:pt x="9668" y="22"/>
                </a:lnTo>
                <a:lnTo>
                  <a:pt x="5322" y="25"/>
                </a:lnTo>
                <a:lnTo>
                  <a:pt x="5144" y="25"/>
                </a:lnTo>
                <a:lnTo>
                  <a:pt x="925" y="1"/>
                </a:lnTo>
                <a:moveTo>
                  <a:pt x="1" y="90"/>
                </a:moveTo>
                <a:lnTo>
                  <a:pt x="2247" y="101"/>
                </a:lnTo>
                <a:lnTo>
                  <a:pt x="4767" y="99"/>
                </a:lnTo>
                <a:lnTo>
                  <a:pt x="7654" y="80"/>
                </a:lnTo>
                <a:lnTo>
                  <a:pt x="10621" y="92"/>
                </a:lnTo>
                <a:lnTo>
                  <a:pt x="13767" y="12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56" name="path 6156"/>
          <p:cNvSpPr/>
          <p:nvPr/>
        </p:nvSpPr>
        <p:spPr>
          <a:xfrm>
            <a:off x="1917952" y="4802378"/>
            <a:ext cx="8148829" cy="22859"/>
          </a:xfrm>
          <a:custGeom>
            <a:avLst/>
            <a:gdLst/>
            <a:ahLst/>
            <a:cxnLst/>
            <a:rect l="0" t="0" r="0" b="0"/>
            <a:pathLst>
              <a:path w="12832" h="35">
                <a:moveTo>
                  <a:pt x="12831" y="34"/>
                </a:moveTo>
                <a:lnTo>
                  <a:pt x="12752" y="34"/>
                </a:lnTo>
                <a:lnTo>
                  <a:pt x="8833" y="22"/>
                </a:lnTo>
                <a:lnTo>
                  <a:pt x="8744" y="22"/>
                </a:lnTo>
                <a:lnTo>
                  <a:pt x="4398" y="25"/>
                </a:lnTo>
                <a:lnTo>
                  <a:pt x="4220" y="2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58" name="path 6158"/>
          <p:cNvSpPr/>
          <p:nvPr/>
        </p:nvSpPr>
        <p:spPr>
          <a:xfrm>
            <a:off x="10072878" y="4880102"/>
            <a:ext cx="4343400" cy="3047"/>
          </a:xfrm>
          <a:custGeom>
            <a:avLst/>
            <a:gdLst/>
            <a:ahLst/>
            <a:cxnLst/>
            <a:rect l="0" t="0" r="0" b="0"/>
            <a:pathLst>
              <a:path w="6840" h="4">
                <a:moveTo>
                  <a:pt x="6838" y="3"/>
                </a:moveTo>
                <a:lnTo>
                  <a:pt x="442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60" name="group 260"/>
          <p:cNvGrpSpPr/>
          <p:nvPr/>
        </p:nvGrpSpPr>
        <p:grpSpPr>
          <a:xfrm rot="21600000">
            <a:off x="8765285" y="4627117"/>
            <a:ext cx="3571494" cy="352806"/>
            <a:chOff x="0" y="0"/>
            <a:chExt cx="3571494" cy="352806"/>
          </a:xfrm>
        </p:grpSpPr>
        <p:sp>
          <p:nvSpPr>
            <p:cNvPr id="6160" name="path 6160"/>
            <p:cNvSpPr/>
            <p:nvPr/>
          </p:nvSpPr>
          <p:spPr>
            <a:xfrm>
              <a:off x="12192" y="271271"/>
              <a:ext cx="3559302" cy="81534"/>
            </a:xfrm>
            <a:custGeom>
              <a:avLst/>
              <a:gdLst/>
              <a:ahLst/>
              <a:cxnLst/>
              <a:rect l="0" t="0" r="0" b="0"/>
              <a:pathLst>
                <a:path w="5605" h="128">
                  <a:moveTo>
                    <a:pt x="1818" y="54"/>
                  </a:moveTo>
                  <a:lnTo>
                    <a:pt x="1695" y="56"/>
                  </a:lnTo>
                  <a:moveTo>
                    <a:pt x="2021" y="1"/>
                  </a:moveTo>
                  <a:lnTo>
                    <a:pt x="1846" y="3"/>
                  </a:lnTo>
                  <a:lnTo>
                    <a:pt x="1832" y="3"/>
                  </a:lnTo>
                  <a:lnTo>
                    <a:pt x="1832" y="116"/>
                  </a:lnTo>
                  <a:moveTo>
                    <a:pt x="1832" y="3"/>
                  </a:moveTo>
                  <a:lnTo>
                    <a:pt x="1604" y="3"/>
                  </a:lnTo>
                  <a:lnTo>
                    <a:pt x="1604" y="118"/>
                  </a:lnTo>
                  <a:moveTo>
                    <a:pt x="1604" y="3"/>
                  </a:moveTo>
                  <a:lnTo>
                    <a:pt x="1373" y="6"/>
                  </a:lnTo>
                  <a:lnTo>
                    <a:pt x="1373" y="118"/>
                  </a:lnTo>
                  <a:moveTo>
                    <a:pt x="1373" y="6"/>
                  </a:moveTo>
                  <a:lnTo>
                    <a:pt x="1145" y="6"/>
                  </a:lnTo>
                  <a:lnTo>
                    <a:pt x="1145" y="121"/>
                  </a:lnTo>
                  <a:moveTo>
                    <a:pt x="1145" y="6"/>
                  </a:moveTo>
                  <a:lnTo>
                    <a:pt x="915" y="8"/>
                  </a:lnTo>
                  <a:lnTo>
                    <a:pt x="918" y="123"/>
                  </a:lnTo>
                  <a:moveTo>
                    <a:pt x="915" y="8"/>
                  </a:moveTo>
                  <a:lnTo>
                    <a:pt x="687" y="8"/>
                  </a:lnTo>
                  <a:lnTo>
                    <a:pt x="687" y="123"/>
                  </a:lnTo>
                  <a:moveTo>
                    <a:pt x="687" y="8"/>
                  </a:moveTo>
                  <a:lnTo>
                    <a:pt x="459" y="10"/>
                  </a:lnTo>
                  <a:lnTo>
                    <a:pt x="459" y="126"/>
                  </a:lnTo>
                  <a:moveTo>
                    <a:pt x="459" y="10"/>
                  </a:moveTo>
                  <a:lnTo>
                    <a:pt x="229" y="10"/>
                  </a:lnTo>
                  <a:lnTo>
                    <a:pt x="229" y="126"/>
                  </a:lnTo>
                  <a:moveTo>
                    <a:pt x="229" y="10"/>
                  </a:moveTo>
                  <a:lnTo>
                    <a:pt x="1" y="13"/>
                  </a:lnTo>
                  <a:lnTo>
                    <a:pt x="1" y="128"/>
                  </a:lnTo>
                  <a:moveTo>
                    <a:pt x="1818" y="54"/>
                  </a:moveTo>
                  <a:lnTo>
                    <a:pt x="1695" y="56"/>
                  </a:lnTo>
                  <a:moveTo>
                    <a:pt x="2021" y="1"/>
                  </a:moveTo>
                  <a:lnTo>
                    <a:pt x="1846" y="3"/>
                  </a:lnTo>
                  <a:lnTo>
                    <a:pt x="1832" y="3"/>
                  </a:lnTo>
                  <a:lnTo>
                    <a:pt x="1832" y="116"/>
                  </a:lnTo>
                  <a:moveTo>
                    <a:pt x="1832" y="3"/>
                  </a:moveTo>
                  <a:lnTo>
                    <a:pt x="1604" y="3"/>
                  </a:lnTo>
                  <a:lnTo>
                    <a:pt x="1604" y="118"/>
                  </a:lnTo>
                  <a:moveTo>
                    <a:pt x="1604" y="3"/>
                  </a:moveTo>
                  <a:lnTo>
                    <a:pt x="1373" y="6"/>
                  </a:lnTo>
                  <a:lnTo>
                    <a:pt x="1373" y="118"/>
                  </a:lnTo>
                  <a:moveTo>
                    <a:pt x="1373" y="6"/>
                  </a:moveTo>
                  <a:lnTo>
                    <a:pt x="1145" y="6"/>
                  </a:lnTo>
                  <a:lnTo>
                    <a:pt x="1145" y="121"/>
                  </a:lnTo>
                  <a:moveTo>
                    <a:pt x="1145" y="6"/>
                  </a:moveTo>
                  <a:lnTo>
                    <a:pt x="915" y="8"/>
                  </a:lnTo>
                  <a:lnTo>
                    <a:pt x="918" y="123"/>
                  </a:lnTo>
                  <a:moveTo>
                    <a:pt x="915" y="8"/>
                  </a:moveTo>
                  <a:lnTo>
                    <a:pt x="687" y="8"/>
                  </a:lnTo>
                  <a:lnTo>
                    <a:pt x="687" y="123"/>
                  </a:lnTo>
                  <a:moveTo>
                    <a:pt x="687" y="8"/>
                  </a:moveTo>
                  <a:lnTo>
                    <a:pt x="459" y="10"/>
                  </a:lnTo>
                  <a:lnTo>
                    <a:pt x="459" y="126"/>
                  </a:lnTo>
                  <a:moveTo>
                    <a:pt x="459" y="10"/>
                  </a:moveTo>
                  <a:lnTo>
                    <a:pt x="229" y="10"/>
                  </a:lnTo>
                  <a:lnTo>
                    <a:pt x="229" y="126"/>
                  </a:lnTo>
                  <a:moveTo>
                    <a:pt x="229" y="10"/>
                  </a:moveTo>
                  <a:lnTo>
                    <a:pt x="1" y="13"/>
                  </a:lnTo>
                  <a:lnTo>
                    <a:pt x="1" y="128"/>
                  </a:lnTo>
                  <a:moveTo>
                    <a:pt x="5605" y="10"/>
                  </a:moveTo>
                  <a:lnTo>
                    <a:pt x="5377" y="10"/>
                  </a:lnTo>
                  <a:lnTo>
                    <a:pt x="5374" y="123"/>
                  </a:lnTo>
                  <a:moveTo>
                    <a:pt x="5377" y="10"/>
                  </a:moveTo>
                  <a:lnTo>
                    <a:pt x="5146" y="8"/>
                  </a:lnTo>
                  <a:lnTo>
                    <a:pt x="5146" y="123"/>
                  </a:lnTo>
                  <a:moveTo>
                    <a:pt x="5146" y="8"/>
                  </a:moveTo>
                  <a:lnTo>
                    <a:pt x="4918" y="8"/>
                  </a:lnTo>
                  <a:lnTo>
                    <a:pt x="4918" y="123"/>
                  </a:lnTo>
                  <a:moveTo>
                    <a:pt x="4918" y="8"/>
                  </a:moveTo>
                  <a:lnTo>
                    <a:pt x="4688" y="8"/>
                  </a:lnTo>
                  <a:lnTo>
                    <a:pt x="4688" y="123"/>
                  </a:lnTo>
                  <a:moveTo>
                    <a:pt x="4688" y="8"/>
                  </a:moveTo>
                  <a:lnTo>
                    <a:pt x="4460" y="8"/>
                  </a:lnTo>
                  <a:lnTo>
                    <a:pt x="4460" y="121"/>
                  </a:lnTo>
                  <a:moveTo>
                    <a:pt x="4460" y="8"/>
                  </a:moveTo>
                  <a:lnTo>
                    <a:pt x="4232" y="6"/>
                  </a:lnTo>
                  <a:lnTo>
                    <a:pt x="4230" y="121"/>
                  </a:lnTo>
                  <a:moveTo>
                    <a:pt x="4232" y="6"/>
                  </a:moveTo>
                  <a:lnTo>
                    <a:pt x="4001" y="6"/>
                  </a:lnTo>
                  <a:lnTo>
                    <a:pt x="4001" y="121"/>
                  </a:lnTo>
                  <a:moveTo>
                    <a:pt x="4001" y="6"/>
                  </a:moveTo>
                  <a:lnTo>
                    <a:pt x="3773" y="6"/>
                  </a:lnTo>
                  <a:lnTo>
                    <a:pt x="3773" y="121"/>
                  </a:lnTo>
                  <a:moveTo>
                    <a:pt x="3773" y="6"/>
                  </a:moveTo>
                  <a:lnTo>
                    <a:pt x="3543" y="6"/>
                  </a:lnTo>
                  <a:lnTo>
                    <a:pt x="3543" y="118"/>
                  </a:lnTo>
                  <a:moveTo>
                    <a:pt x="3543" y="6"/>
                  </a:moveTo>
                  <a:lnTo>
                    <a:pt x="3315" y="3"/>
                  </a:lnTo>
                  <a:lnTo>
                    <a:pt x="3315" y="118"/>
                  </a:lnTo>
                  <a:moveTo>
                    <a:pt x="3315" y="3"/>
                  </a:moveTo>
                  <a:lnTo>
                    <a:pt x="3087" y="3"/>
                  </a:lnTo>
                  <a:lnTo>
                    <a:pt x="3085" y="118"/>
                  </a:lnTo>
                  <a:moveTo>
                    <a:pt x="3087" y="3"/>
                  </a:moveTo>
                  <a:lnTo>
                    <a:pt x="2857" y="3"/>
                  </a:lnTo>
                  <a:lnTo>
                    <a:pt x="2857" y="118"/>
                  </a:lnTo>
                  <a:moveTo>
                    <a:pt x="2857" y="3"/>
                  </a:moveTo>
                  <a:lnTo>
                    <a:pt x="2629" y="3"/>
                  </a:lnTo>
                  <a:lnTo>
                    <a:pt x="2629" y="116"/>
                  </a:lnTo>
                  <a:moveTo>
                    <a:pt x="2629" y="3"/>
                  </a:moveTo>
                  <a:lnTo>
                    <a:pt x="2398" y="3"/>
                  </a:lnTo>
                  <a:lnTo>
                    <a:pt x="2398" y="116"/>
                  </a:lnTo>
                  <a:moveTo>
                    <a:pt x="2398" y="3"/>
                  </a:moveTo>
                  <a:lnTo>
                    <a:pt x="2170" y="1"/>
                  </a:lnTo>
                  <a:lnTo>
                    <a:pt x="2170" y="116"/>
                  </a:lnTo>
                  <a:moveTo>
                    <a:pt x="2170" y="1"/>
                  </a:moveTo>
                  <a:lnTo>
                    <a:pt x="2021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62" name="path 6162"/>
            <p:cNvSpPr/>
            <p:nvPr/>
          </p:nvSpPr>
          <p:spPr>
            <a:xfrm>
              <a:off x="0" y="0"/>
              <a:ext cx="118872" cy="242315"/>
            </a:xfrm>
            <a:custGeom>
              <a:avLst/>
              <a:gdLst/>
              <a:ahLst/>
              <a:cxnLst/>
              <a:rect l="0" t="0" r="0" b="0"/>
              <a:pathLst>
                <a:path w="187" h="381">
                  <a:moveTo>
                    <a:pt x="185" y="85"/>
                  </a:moveTo>
                  <a:lnTo>
                    <a:pt x="185" y="13"/>
                  </a:lnTo>
                  <a:lnTo>
                    <a:pt x="106" y="8"/>
                  </a:lnTo>
                  <a:lnTo>
                    <a:pt x="116" y="13"/>
                  </a:lnTo>
                  <a:lnTo>
                    <a:pt x="125" y="34"/>
                  </a:lnTo>
                  <a:lnTo>
                    <a:pt x="125" y="56"/>
                  </a:lnTo>
                  <a:lnTo>
                    <a:pt x="116" y="77"/>
                  </a:lnTo>
                  <a:lnTo>
                    <a:pt x="99" y="92"/>
                  </a:lnTo>
                  <a:lnTo>
                    <a:pt x="73" y="99"/>
                  </a:lnTo>
                  <a:lnTo>
                    <a:pt x="54" y="99"/>
                  </a:lnTo>
                  <a:lnTo>
                    <a:pt x="27" y="92"/>
                  </a:lnTo>
                  <a:lnTo>
                    <a:pt x="10" y="77"/>
                  </a:lnTo>
                  <a:lnTo>
                    <a:pt x="1" y="56"/>
                  </a:lnTo>
                  <a:lnTo>
                    <a:pt x="1" y="34"/>
                  </a:lnTo>
                  <a:lnTo>
                    <a:pt x="10" y="13"/>
                  </a:lnTo>
                  <a:lnTo>
                    <a:pt x="20" y="8"/>
                  </a:lnTo>
                  <a:lnTo>
                    <a:pt x="37" y="1"/>
                  </a:lnTo>
                  <a:moveTo>
                    <a:pt x="185" y="226"/>
                  </a:moveTo>
                  <a:lnTo>
                    <a:pt x="185" y="154"/>
                  </a:lnTo>
                  <a:lnTo>
                    <a:pt x="106" y="147"/>
                  </a:lnTo>
                  <a:lnTo>
                    <a:pt x="116" y="154"/>
                  </a:lnTo>
                  <a:lnTo>
                    <a:pt x="125" y="176"/>
                  </a:lnTo>
                  <a:lnTo>
                    <a:pt x="125" y="197"/>
                  </a:lnTo>
                  <a:lnTo>
                    <a:pt x="116" y="219"/>
                  </a:lnTo>
                  <a:lnTo>
                    <a:pt x="99" y="234"/>
                  </a:lnTo>
                  <a:lnTo>
                    <a:pt x="73" y="238"/>
                  </a:lnTo>
                  <a:lnTo>
                    <a:pt x="54" y="238"/>
                  </a:lnTo>
                  <a:lnTo>
                    <a:pt x="27" y="234"/>
                  </a:lnTo>
                  <a:lnTo>
                    <a:pt x="10" y="219"/>
                  </a:lnTo>
                  <a:lnTo>
                    <a:pt x="1" y="197"/>
                  </a:lnTo>
                  <a:lnTo>
                    <a:pt x="1" y="176"/>
                  </a:lnTo>
                  <a:lnTo>
                    <a:pt x="10" y="154"/>
                  </a:lnTo>
                  <a:lnTo>
                    <a:pt x="20" y="147"/>
                  </a:lnTo>
                  <a:lnTo>
                    <a:pt x="37" y="140"/>
                  </a:lnTo>
                  <a:moveTo>
                    <a:pt x="185" y="325"/>
                  </a:moveTo>
                  <a:lnTo>
                    <a:pt x="178" y="303"/>
                  </a:lnTo>
                  <a:lnTo>
                    <a:pt x="152" y="289"/>
                  </a:lnTo>
                  <a:lnTo>
                    <a:pt x="106" y="282"/>
                  </a:lnTo>
                  <a:lnTo>
                    <a:pt x="80" y="282"/>
                  </a:lnTo>
                  <a:lnTo>
                    <a:pt x="37" y="289"/>
                  </a:lnTo>
                  <a:lnTo>
                    <a:pt x="10" y="303"/>
                  </a:lnTo>
                  <a:lnTo>
                    <a:pt x="1" y="325"/>
                  </a:lnTo>
                  <a:lnTo>
                    <a:pt x="1" y="339"/>
                  </a:lnTo>
                  <a:lnTo>
                    <a:pt x="10" y="358"/>
                  </a:lnTo>
                  <a:lnTo>
                    <a:pt x="37" y="373"/>
                  </a:lnTo>
                  <a:lnTo>
                    <a:pt x="80" y="380"/>
                  </a:lnTo>
                  <a:lnTo>
                    <a:pt x="106" y="380"/>
                  </a:lnTo>
                  <a:lnTo>
                    <a:pt x="152" y="373"/>
                  </a:lnTo>
                  <a:lnTo>
                    <a:pt x="178" y="358"/>
                  </a:lnTo>
                  <a:lnTo>
                    <a:pt x="185" y="339"/>
                  </a:lnTo>
                  <a:lnTo>
                    <a:pt x="185" y="325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62" name="group 262"/>
          <p:cNvGrpSpPr/>
          <p:nvPr/>
        </p:nvGrpSpPr>
        <p:grpSpPr>
          <a:xfrm rot="21600000">
            <a:off x="12336780" y="4904485"/>
            <a:ext cx="2077211" cy="133350"/>
            <a:chOff x="0" y="0"/>
            <a:chExt cx="2077211" cy="133350"/>
          </a:xfrm>
        </p:grpSpPr>
        <p:sp>
          <p:nvSpPr>
            <p:cNvPr id="6164" name="path 6164"/>
            <p:cNvSpPr/>
            <p:nvPr/>
          </p:nvSpPr>
          <p:spPr>
            <a:xfrm>
              <a:off x="458723" y="87630"/>
              <a:ext cx="571500" cy="45720"/>
            </a:xfrm>
            <a:custGeom>
              <a:avLst/>
              <a:gdLst/>
              <a:ahLst/>
              <a:cxnLst/>
              <a:rect l="0" t="0" r="0" b="0"/>
              <a:pathLst>
                <a:path w="900" h="72">
                  <a:moveTo>
                    <a:pt x="900" y="72"/>
                  </a:moveTo>
                  <a:lnTo>
                    <a:pt x="900" y="35"/>
                  </a:lnTo>
                  <a:lnTo>
                    <a:pt x="777" y="72"/>
                  </a:lnTo>
                  <a:lnTo>
                    <a:pt x="900" y="72"/>
                  </a:lnTo>
                </a:path>
                <a:path w="900" h="72">
                  <a:moveTo>
                    <a:pt x="900" y="35"/>
                  </a:moveTo>
                  <a:lnTo>
                    <a:pt x="777" y="72"/>
                  </a:lnTo>
                  <a:lnTo>
                    <a:pt x="777" y="38"/>
                  </a:lnTo>
                  <a:lnTo>
                    <a:pt x="900" y="35"/>
                  </a:lnTo>
                </a:path>
                <a:path w="900" h="72">
                  <a:moveTo>
                    <a:pt x="350" y="50"/>
                  </a:moveTo>
                  <a:lnTo>
                    <a:pt x="0" y="33"/>
                  </a:lnTo>
                  <a:lnTo>
                    <a:pt x="4" y="0"/>
                  </a:lnTo>
                  <a:lnTo>
                    <a:pt x="350" y="5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66" name="path 6166"/>
            <p:cNvSpPr/>
            <p:nvPr/>
          </p:nvSpPr>
          <p:spPr>
            <a:xfrm>
              <a:off x="0" y="0"/>
              <a:ext cx="2077211" cy="78485"/>
            </a:xfrm>
            <a:custGeom>
              <a:avLst/>
              <a:gdLst/>
              <a:ahLst/>
              <a:cxnLst/>
              <a:rect l="0" t="0" r="0" b="0"/>
              <a:pathLst>
                <a:path w="3271" h="123">
                  <a:moveTo>
                    <a:pt x="3271" y="8"/>
                  </a:moveTo>
                  <a:lnTo>
                    <a:pt x="3043" y="8"/>
                  </a:lnTo>
                  <a:lnTo>
                    <a:pt x="3043" y="123"/>
                  </a:lnTo>
                  <a:moveTo>
                    <a:pt x="3043" y="8"/>
                  </a:moveTo>
                  <a:lnTo>
                    <a:pt x="2812" y="8"/>
                  </a:lnTo>
                  <a:lnTo>
                    <a:pt x="2812" y="123"/>
                  </a:lnTo>
                  <a:moveTo>
                    <a:pt x="2812" y="8"/>
                  </a:moveTo>
                  <a:lnTo>
                    <a:pt x="2584" y="8"/>
                  </a:lnTo>
                  <a:lnTo>
                    <a:pt x="2584" y="123"/>
                  </a:lnTo>
                  <a:moveTo>
                    <a:pt x="2584" y="8"/>
                  </a:moveTo>
                  <a:lnTo>
                    <a:pt x="2356" y="8"/>
                  </a:lnTo>
                  <a:lnTo>
                    <a:pt x="2356" y="121"/>
                  </a:lnTo>
                  <a:moveTo>
                    <a:pt x="2356" y="8"/>
                  </a:moveTo>
                  <a:lnTo>
                    <a:pt x="2126" y="6"/>
                  </a:lnTo>
                  <a:lnTo>
                    <a:pt x="2126" y="121"/>
                  </a:lnTo>
                  <a:moveTo>
                    <a:pt x="2126" y="6"/>
                  </a:moveTo>
                  <a:lnTo>
                    <a:pt x="1898" y="6"/>
                  </a:lnTo>
                  <a:lnTo>
                    <a:pt x="1898" y="121"/>
                  </a:lnTo>
                  <a:moveTo>
                    <a:pt x="1898" y="6"/>
                  </a:moveTo>
                  <a:lnTo>
                    <a:pt x="1668" y="6"/>
                  </a:lnTo>
                  <a:lnTo>
                    <a:pt x="1668" y="118"/>
                  </a:lnTo>
                  <a:moveTo>
                    <a:pt x="1668" y="6"/>
                  </a:moveTo>
                  <a:lnTo>
                    <a:pt x="1440" y="3"/>
                  </a:lnTo>
                  <a:lnTo>
                    <a:pt x="1440" y="118"/>
                  </a:lnTo>
                  <a:moveTo>
                    <a:pt x="1440" y="3"/>
                  </a:moveTo>
                  <a:lnTo>
                    <a:pt x="1211" y="3"/>
                  </a:lnTo>
                  <a:lnTo>
                    <a:pt x="1211" y="118"/>
                  </a:lnTo>
                  <a:moveTo>
                    <a:pt x="1211" y="3"/>
                  </a:moveTo>
                  <a:lnTo>
                    <a:pt x="981" y="3"/>
                  </a:lnTo>
                  <a:lnTo>
                    <a:pt x="981" y="118"/>
                  </a:lnTo>
                  <a:moveTo>
                    <a:pt x="981" y="3"/>
                  </a:moveTo>
                  <a:lnTo>
                    <a:pt x="753" y="3"/>
                  </a:lnTo>
                  <a:lnTo>
                    <a:pt x="753" y="116"/>
                  </a:lnTo>
                  <a:moveTo>
                    <a:pt x="753" y="3"/>
                  </a:moveTo>
                  <a:lnTo>
                    <a:pt x="523" y="1"/>
                  </a:lnTo>
                  <a:lnTo>
                    <a:pt x="523" y="116"/>
                  </a:lnTo>
                  <a:moveTo>
                    <a:pt x="523" y="1"/>
                  </a:moveTo>
                  <a:lnTo>
                    <a:pt x="227" y="1"/>
                  </a:lnTo>
                  <a:lnTo>
                    <a:pt x="227" y="116"/>
                  </a:lnTo>
                  <a:moveTo>
                    <a:pt x="227" y="1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168" name="path 6168"/>
          <p:cNvSpPr/>
          <p:nvPr/>
        </p:nvSpPr>
        <p:spPr>
          <a:xfrm>
            <a:off x="1331976" y="5250434"/>
            <a:ext cx="13083539" cy="1523"/>
          </a:xfrm>
          <a:custGeom>
            <a:avLst/>
            <a:gdLst/>
            <a:ahLst/>
            <a:cxnLst/>
            <a:rect l="0" t="0" r="0" b="0"/>
            <a:pathLst>
              <a:path w="20603" h="2">
                <a:moveTo>
                  <a:pt x="20603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70" name="path 6170"/>
          <p:cNvSpPr/>
          <p:nvPr/>
        </p:nvSpPr>
        <p:spPr>
          <a:xfrm>
            <a:off x="12213310" y="5226050"/>
            <a:ext cx="714860" cy="33523"/>
          </a:xfrm>
          <a:custGeom>
            <a:avLst/>
            <a:gdLst/>
            <a:ahLst/>
            <a:cxnLst/>
            <a:rect l="0" t="0" r="0" b="0"/>
            <a:pathLst>
              <a:path w="1125" h="52">
                <a:moveTo>
                  <a:pt x="1125" y="51"/>
                </a:moveTo>
                <a:lnTo>
                  <a:pt x="732" y="10"/>
                </a:lnTo>
                <a:lnTo>
                  <a:pt x="571" y="3"/>
                </a:lnTo>
                <a:lnTo>
                  <a:pt x="504" y="1"/>
                </a:lnTo>
                <a:lnTo>
                  <a:pt x="0" y="1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72" name="path 6172"/>
          <p:cNvSpPr/>
          <p:nvPr/>
        </p:nvSpPr>
        <p:spPr>
          <a:xfrm>
            <a:off x="10393678" y="5357114"/>
            <a:ext cx="4021838" cy="328629"/>
          </a:xfrm>
          <a:custGeom>
            <a:avLst/>
            <a:gdLst/>
            <a:ahLst/>
            <a:cxnLst/>
            <a:rect l="0" t="0" r="0" b="0"/>
            <a:pathLst>
              <a:path w="6333" h="517">
                <a:moveTo>
                  <a:pt x="6333" y="111"/>
                </a:moveTo>
                <a:lnTo>
                  <a:pt x="0" y="102"/>
                </a:lnTo>
                <a:moveTo>
                  <a:pt x="4629" y="457"/>
                </a:moveTo>
                <a:lnTo>
                  <a:pt x="4632" y="445"/>
                </a:lnTo>
                <a:lnTo>
                  <a:pt x="4665" y="286"/>
                </a:lnTo>
                <a:lnTo>
                  <a:pt x="4665" y="267"/>
                </a:lnTo>
                <a:lnTo>
                  <a:pt x="4663" y="246"/>
                </a:lnTo>
                <a:lnTo>
                  <a:pt x="4632" y="140"/>
                </a:lnTo>
                <a:lnTo>
                  <a:pt x="4564" y="56"/>
                </a:lnTo>
                <a:moveTo>
                  <a:pt x="724" y="291"/>
                </a:moveTo>
                <a:lnTo>
                  <a:pt x="674" y="315"/>
                </a:lnTo>
                <a:lnTo>
                  <a:pt x="655" y="325"/>
                </a:lnTo>
                <a:moveTo>
                  <a:pt x="4843" y="507"/>
                </a:moveTo>
                <a:lnTo>
                  <a:pt x="4862" y="428"/>
                </a:lnTo>
                <a:lnTo>
                  <a:pt x="4857" y="279"/>
                </a:lnTo>
                <a:lnTo>
                  <a:pt x="4744" y="282"/>
                </a:lnTo>
                <a:moveTo>
                  <a:pt x="4857" y="279"/>
                </a:moveTo>
                <a:lnTo>
                  <a:pt x="4828" y="183"/>
                </a:lnTo>
                <a:lnTo>
                  <a:pt x="4816" y="162"/>
                </a:lnTo>
                <a:lnTo>
                  <a:pt x="4809" y="152"/>
                </a:lnTo>
                <a:lnTo>
                  <a:pt x="4752" y="80"/>
                </a:lnTo>
                <a:lnTo>
                  <a:pt x="4663" y="152"/>
                </a:lnTo>
                <a:moveTo>
                  <a:pt x="1204" y="1"/>
                </a:moveTo>
                <a:lnTo>
                  <a:pt x="991" y="85"/>
                </a:lnTo>
                <a:lnTo>
                  <a:pt x="1032" y="190"/>
                </a:lnTo>
                <a:moveTo>
                  <a:pt x="991" y="85"/>
                </a:moveTo>
                <a:lnTo>
                  <a:pt x="804" y="157"/>
                </a:lnTo>
                <a:lnTo>
                  <a:pt x="777" y="166"/>
                </a:lnTo>
                <a:lnTo>
                  <a:pt x="820" y="274"/>
                </a:lnTo>
                <a:moveTo>
                  <a:pt x="777" y="166"/>
                </a:moveTo>
                <a:lnTo>
                  <a:pt x="566" y="253"/>
                </a:lnTo>
                <a:lnTo>
                  <a:pt x="607" y="358"/>
                </a:lnTo>
                <a:moveTo>
                  <a:pt x="566" y="253"/>
                </a:moveTo>
                <a:lnTo>
                  <a:pt x="352" y="337"/>
                </a:lnTo>
                <a:lnTo>
                  <a:pt x="396" y="442"/>
                </a:lnTo>
                <a:moveTo>
                  <a:pt x="352" y="337"/>
                </a:moveTo>
                <a:lnTo>
                  <a:pt x="273" y="368"/>
                </a:lnTo>
                <a:lnTo>
                  <a:pt x="134" y="406"/>
                </a:lnTo>
                <a:lnTo>
                  <a:pt x="165" y="517"/>
                </a:lnTo>
                <a:moveTo>
                  <a:pt x="134" y="406"/>
                </a:moveTo>
                <a:lnTo>
                  <a:pt x="4" y="44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74" name="path 6174"/>
          <p:cNvSpPr/>
          <p:nvPr/>
        </p:nvSpPr>
        <p:spPr>
          <a:xfrm>
            <a:off x="11179874" y="5236722"/>
            <a:ext cx="1033546" cy="187423"/>
          </a:xfrm>
          <a:custGeom>
            <a:avLst/>
            <a:gdLst/>
            <a:ahLst/>
            <a:cxnLst/>
            <a:rect l="0" t="0" r="0" b="0"/>
            <a:pathLst>
              <a:path w="1627" h="295">
                <a:moveTo>
                  <a:pt x="1627" y="1"/>
                </a:moveTo>
                <a:lnTo>
                  <a:pt x="1058" y="65"/>
                </a:lnTo>
                <a:lnTo>
                  <a:pt x="468" y="173"/>
                </a:lnTo>
                <a:lnTo>
                  <a:pt x="0" y="29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76" name="path 6176"/>
          <p:cNvSpPr/>
          <p:nvPr/>
        </p:nvSpPr>
        <p:spPr>
          <a:xfrm>
            <a:off x="12927928" y="5258072"/>
            <a:ext cx="364819" cy="135492"/>
          </a:xfrm>
          <a:custGeom>
            <a:avLst/>
            <a:gdLst/>
            <a:ahLst/>
            <a:cxnLst/>
            <a:rect l="0" t="0" r="0" b="0"/>
            <a:pathLst>
              <a:path w="574" h="213">
                <a:moveTo>
                  <a:pt x="573" y="212"/>
                </a:moveTo>
                <a:lnTo>
                  <a:pt x="453" y="133"/>
                </a:lnTo>
                <a:lnTo>
                  <a:pt x="273" y="61"/>
                </a:ln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78" name="path 6178"/>
          <p:cNvSpPr/>
          <p:nvPr/>
        </p:nvSpPr>
        <p:spPr>
          <a:xfrm>
            <a:off x="11440507" y="5174234"/>
            <a:ext cx="1875071" cy="206879"/>
          </a:xfrm>
          <a:custGeom>
            <a:avLst/>
            <a:gdLst/>
            <a:ahLst/>
            <a:cxnLst/>
            <a:rect l="0" t="0" r="0" b="0"/>
            <a:pathLst>
              <a:path w="2952" h="325">
                <a:moveTo>
                  <a:pt x="2952" y="238"/>
                </a:moveTo>
                <a:lnTo>
                  <a:pt x="2928" y="224"/>
                </a:lnTo>
                <a:lnTo>
                  <a:pt x="2870" y="325"/>
                </a:lnTo>
                <a:moveTo>
                  <a:pt x="2803" y="154"/>
                </a:moveTo>
                <a:lnTo>
                  <a:pt x="2801" y="154"/>
                </a:lnTo>
                <a:lnTo>
                  <a:pt x="2777" y="142"/>
                </a:lnTo>
                <a:lnTo>
                  <a:pt x="2721" y="123"/>
                </a:lnTo>
                <a:moveTo>
                  <a:pt x="2558" y="68"/>
                </a:moveTo>
                <a:lnTo>
                  <a:pt x="2503" y="56"/>
                </a:lnTo>
                <a:lnTo>
                  <a:pt x="2484" y="169"/>
                </a:lnTo>
                <a:moveTo>
                  <a:pt x="2287" y="17"/>
                </a:moveTo>
                <a:lnTo>
                  <a:pt x="2277" y="17"/>
                </a:lnTo>
                <a:lnTo>
                  <a:pt x="2273" y="133"/>
                </a:lnTo>
                <a:moveTo>
                  <a:pt x="2277" y="17"/>
                </a:moveTo>
                <a:lnTo>
                  <a:pt x="2049" y="5"/>
                </a:lnTo>
                <a:lnTo>
                  <a:pt x="2045" y="121"/>
                </a:lnTo>
                <a:moveTo>
                  <a:pt x="2049" y="5"/>
                </a:moveTo>
                <a:lnTo>
                  <a:pt x="1908" y="1"/>
                </a:lnTo>
                <a:lnTo>
                  <a:pt x="1821" y="3"/>
                </a:lnTo>
                <a:lnTo>
                  <a:pt x="1824" y="116"/>
                </a:lnTo>
                <a:moveTo>
                  <a:pt x="1821" y="3"/>
                </a:moveTo>
                <a:lnTo>
                  <a:pt x="1591" y="10"/>
                </a:lnTo>
                <a:lnTo>
                  <a:pt x="1596" y="123"/>
                </a:lnTo>
                <a:moveTo>
                  <a:pt x="1591" y="10"/>
                </a:moveTo>
                <a:lnTo>
                  <a:pt x="1555" y="10"/>
                </a:lnTo>
                <a:lnTo>
                  <a:pt x="1514" y="13"/>
                </a:lnTo>
                <a:lnTo>
                  <a:pt x="1363" y="22"/>
                </a:lnTo>
                <a:lnTo>
                  <a:pt x="1370" y="137"/>
                </a:lnTo>
                <a:moveTo>
                  <a:pt x="1363" y="22"/>
                </a:moveTo>
                <a:lnTo>
                  <a:pt x="1135" y="39"/>
                </a:lnTo>
                <a:lnTo>
                  <a:pt x="1142" y="154"/>
                </a:lnTo>
                <a:moveTo>
                  <a:pt x="1135" y="39"/>
                </a:moveTo>
                <a:lnTo>
                  <a:pt x="907" y="56"/>
                </a:lnTo>
                <a:lnTo>
                  <a:pt x="914" y="171"/>
                </a:lnTo>
                <a:moveTo>
                  <a:pt x="907" y="56"/>
                </a:moveTo>
                <a:lnTo>
                  <a:pt x="686" y="73"/>
                </a:lnTo>
                <a:lnTo>
                  <a:pt x="677" y="73"/>
                </a:lnTo>
                <a:lnTo>
                  <a:pt x="693" y="185"/>
                </a:lnTo>
                <a:moveTo>
                  <a:pt x="677" y="73"/>
                </a:moveTo>
                <a:lnTo>
                  <a:pt x="451" y="104"/>
                </a:lnTo>
                <a:lnTo>
                  <a:pt x="465" y="217"/>
                </a:lnTo>
                <a:moveTo>
                  <a:pt x="451" y="104"/>
                </a:moveTo>
                <a:lnTo>
                  <a:pt x="223" y="135"/>
                </a:lnTo>
                <a:lnTo>
                  <a:pt x="240" y="248"/>
                </a:lnTo>
                <a:moveTo>
                  <a:pt x="223" y="135"/>
                </a:moveTo>
                <a:lnTo>
                  <a:pt x="101" y="152"/>
                </a:lnTo>
                <a:lnTo>
                  <a:pt x="0" y="17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80" name="path 6180"/>
          <p:cNvSpPr/>
          <p:nvPr/>
        </p:nvSpPr>
        <p:spPr>
          <a:xfrm>
            <a:off x="1679438" y="4973066"/>
            <a:ext cx="4273315" cy="56387"/>
          </a:xfrm>
          <a:custGeom>
            <a:avLst/>
            <a:gdLst/>
            <a:ahLst/>
            <a:cxnLst/>
            <a:rect l="0" t="0" r="0" b="0"/>
            <a:pathLst>
              <a:path w="6729" h="88">
                <a:moveTo>
                  <a:pt x="6729" y="1"/>
                </a:moveTo>
                <a:lnTo>
                  <a:pt x="0" y="8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64" name="group 264"/>
          <p:cNvGrpSpPr/>
          <p:nvPr/>
        </p:nvGrpSpPr>
        <p:grpSpPr>
          <a:xfrm rot="21600000">
            <a:off x="5130545" y="4627117"/>
            <a:ext cx="3647702" cy="374141"/>
            <a:chOff x="0" y="0"/>
            <a:chExt cx="3647702" cy="374141"/>
          </a:xfrm>
        </p:grpSpPr>
        <p:sp>
          <p:nvSpPr>
            <p:cNvPr id="6182" name="path 6182"/>
            <p:cNvSpPr/>
            <p:nvPr/>
          </p:nvSpPr>
          <p:spPr>
            <a:xfrm>
              <a:off x="12192" y="278891"/>
              <a:ext cx="3635509" cy="95250"/>
            </a:xfrm>
            <a:custGeom>
              <a:avLst/>
              <a:gdLst/>
              <a:ahLst/>
              <a:cxnLst/>
              <a:rect l="0" t="0" r="0" b="0"/>
              <a:pathLst>
                <a:path w="5725" h="150">
                  <a:moveTo>
                    <a:pt x="1537" y="102"/>
                  </a:moveTo>
                  <a:lnTo>
                    <a:pt x="1412" y="104"/>
                  </a:lnTo>
                  <a:lnTo>
                    <a:pt x="1275" y="106"/>
                  </a:lnTo>
                  <a:moveTo>
                    <a:pt x="5725" y="1"/>
                  </a:moveTo>
                  <a:lnTo>
                    <a:pt x="5494" y="3"/>
                  </a:lnTo>
                  <a:lnTo>
                    <a:pt x="5497" y="116"/>
                  </a:lnTo>
                  <a:moveTo>
                    <a:pt x="5494" y="3"/>
                  </a:moveTo>
                  <a:lnTo>
                    <a:pt x="5266" y="3"/>
                  </a:lnTo>
                  <a:lnTo>
                    <a:pt x="5266" y="118"/>
                  </a:lnTo>
                  <a:moveTo>
                    <a:pt x="5266" y="3"/>
                  </a:moveTo>
                  <a:lnTo>
                    <a:pt x="5036" y="6"/>
                  </a:lnTo>
                  <a:lnTo>
                    <a:pt x="5038" y="118"/>
                  </a:lnTo>
                  <a:moveTo>
                    <a:pt x="5036" y="6"/>
                  </a:moveTo>
                  <a:lnTo>
                    <a:pt x="4808" y="6"/>
                  </a:lnTo>
                  <a:lnTo>
                    <a:pt x="4808" y="121"/>
                  </a:lnTo>
                  <a:moveTo>
                    <a:pt x="4808" y="6"/>
                  </a:moveTo>
                  <a:lnTo>
                    <a:pt x="4580" y="8"/>
                  </a:lnTo>
                  <a:lnTo>
                    <a:pt x="4580" y="123"/>
                  </a:lnTo>
                  <a:moveTo>
                    <a:pt x="4580" y="8"/>
                  </a:moveTo>
                  <a:lnTo>
                    <a:pt x="4350" y="8"/>
                  </a:lnTo>
                  <a:lnTo>
                    <a:pt x="4352" y="123"/>
                  </a:lnTo>
                  <a:moveTo>
                    <a:pt x="4350" y="8"/>
                  </a:moveTo>
                  <a:lnTo>
                    <a:pt x="4121" y="10"/>
                  </a:lnTo>
                  <a:lnTo>
                    <a:pt x="4121" y="126"/>
                  </a:lnTo>
                  <a:moveTo>
                    <a:pt x="4121" y="10"/>
                  </a:moveTo>
                  <a:lnTo>
                    <a:pt x="3891" y="10"/>
                  </a:lnTo>
                  <a:lnTo>
                    <a:pt x="3894" y="126"/>
                  </a:lnTo>
                  <a:moveTo>
                    <a:pt x="3891" y="10"/>
                  </a:moveTo>
                  <a:lnTo>
                    <a:pt x="3663" y="13"/>
                  </a:lnTo>
                  <a:lnTo>
                    <a:pt x="3663" y="128"/>
                  </a:lnTo>
                  <a:moveTo>
                    <a:pt x="3663" y="13"/>
                  </a:moveTo>
                  <a:lnTo>
                    <a:pt x="3435" y="15"/>
                  </a:lnTo>
                  <a:lnTo>
                    <a:pt x="3435" y="128"/>
                  </a:lnTo>
                  <a:moveTo>
                    <a:pt x="3435" y="15"/>
                  </a:moveTo>
                  <a:lnTo>
                    <a:pt x="3205" y="15"/>
                  </a:lnTo>
                  <a:lnTo>
                    <a:pt x="3207" y="130"/>
                  </a:lnTo>
                  <a:moveTo>
                    <a:pt x="3205" y="15"/>
                  </a:moveTo>
                  <a:lnTo>
                    <a:pt x="2977" y="18"/>
                  </a:lnTo>
                  <a:lnTo>
                    <a:pt x="2977" y="130"/>
                  </a:lnTo>
                  <a:moveTo>
                    <a:pt x="2977" y="18"/>
                  </a:moveTo>
                  <a:lnTo>
                    <a:pt x="2746" y="18"/>
                  </a:lnTo>
                  <a:lnTo>
                    <a:pt x="2749" y="133"/>
                  </a:lnTo>
                  <a:moveTo>
                    <a:pt x="2746" y="18"/>
                  </a:moveTo>
                  <a:lnTo>
                    <a:pt x="2518" y="20"/>
                  </a:lnTo>
                  <a:lnTo>
                    <a:pt x="2518" y="133"/>
                  </a:lnTo>
                  <a:moveTo>
                    <a:pt x="2518" y="20"/>
                  </a:moveTo>
                  <a:lnTo>
                    <a:pt x="2290" y="20"/>
                  </a:lnTo>
                  <a:lnTo>
                    <a:pt x="2290" y="135"/>
                  </a:lnTo>
                  <a:moveTo>
                    <a:pt x="2290" y="20"/>
                  </a:moveTo>
                  <a:lnTo>
                    <a:pt x="2060" y="22"/>
                  </a:lnTo>
                  <a:lnTo>
                    <a:pt x="2060" y="138"/>
                  </a:lnTo>
                  <a:moveTo>
                    <a:pt x="2060" y="22"/>
                  </a:moveTo>
                  <a:lnTo>
                    <a:pt x="1832" y="22"/>
                  </a:lnTo>
                  <a:lnTo>
                    <a:pt x="1832" y="138"/>
                  </a:lnTo>
                  <a:moveTo>
                    <a:pt x="1832" y="22"/>
                  </a:moveTo>
                  <a:lnTo>
                    <a:pt x="1601" y="25"/>
                  </a:lnTo>
                  <a:lnTo>
                    <a:pt x="1604" y="140"/>
                  </a:lnTo>
                  <a:moveTo>
                    <a:pt x="1601" y="25"/>
                  </a:moveTo>
                  <a:lnTo>
                    <a:pt x="1374" y="27"/>
                  </a:lnTo>
                  <a:lnTo>
                    <a:pt x="1374" y="140"/>
                  </a:lnTo>
                  <a:moveTo>
                    <a:pt x="1374" y="27"/>
                  </a:moveTo>
                  <a:lnTo>
                    <a:pt x="1145" y="27"/>
                  </a:lnTo>
                  <a:lnTo>
                    <a:pt x="1145" y="142"/>
                  </a:lnTo>
                  <a:moveTo>
                    <a:pt x="1145" y="27"/>
                  </a:moveTo>
                  <a:lnTo>
                    <a:pt x="915" y="30"/>
                  </a:lnTo>
                  <a:lnTo>
                    <a:pt x="915" y="142"/>
                  </a:lnTo>
                  <a:moveTo>
                    <a:pt x="915" y="30"/>
                  </a:moveTo>
                  <a:lnTo>
                    <a:pt x="687" y="30"/>
                  </a:lnTo>
                  <a:lnTo>
                    <a:pt x="687" y="145"/>
                  </a:lnTo>
                  <a:moveTo>
                    <a:pt x="687" y="30"/>
                  </a:moveTo>
                  <a:lnTo>
                    <a:pt x="457" y="32"/>
                  </a:lnTo>
                  <a:lnTo>
                    <a:pt x="459" y="145"/>
                  </a:lnTo>
                  <a:moveTo>
                    <a:pt x="457" y="32"/>
                  </a:moveTo>
                  <a:lnTo>
                    <a:pt x="229" y="32"/>
                  </a:lnTo>
                  <a:lnTo>
                    <a:pt x="229" y="147"/>
                  </a:lnTo>
                  <a:moveTo>
                    <a:pt x="229" y="32"/>
                  </a:moveTo>
                  <a:lnTo>
                    <a:pt x="1" y="34"/>
                  </a:lnTo>
                  <a:lnTo>
                    <a:pt x="1" y="150"/>
                  </a:lnTo>
                  <a:moveTo>
                    <a:pt x="1537" y="102"/>
                  </a:moveTo>
                  <a:lnTo>
                    <a:pt x="1412" y="104"/>
                  </a:lnTo>
                  <a:lnTo>
                    <a:pt x="1275" y="106"/>
                  </a:lnTo>
                  <a:moveTo>
                    <a:pt x="5725" y="1"/>
                  </a:moveTo>
                  <a:lnTo>
                    <a:pt x="5494" y="3"/>
                  </a:lnTo>
                  <a:lnTo>
                    <a:pt x="5497" y="116"/>
                  </a:lnTo>
                  <a:moveTo>
                    <a:pt x="5494" y="3"/>
                  </a:moveTo>
                  <a:lnTo>
                    <a:pt x="5266" y="3"/>
                  </a:lnTo>
                  <a:lnTo>
                    <a:pt x="5266" y="118"/>
                  </a:lnTo>
                  <a:moveTo>
                    <a:pt x="5266" y="3"/>
                  </a:moveTo>
                  <a:lnTo>
                    <a:pt x="5036" y="6"/>
                  </a:lnTo>
                  <a:lnTo>
                    <a:pt x="5038" y="118"/>
                  </a:lnTo>
                  <a:moveTo>
                    <a:pt x="5036" y="6"/>
                  </a:moveTo>
                  <a:lnTo>
                    <a:pt x="4808" y="6"/>
                  </a:lnTo>
                  <a:lnTo>
                    <a:pt x="4808" y="121"/>
                  </a:lnTo>
                  <a:moveTo>
                    <a:pt x="4808" y="6"/>
                  </a:moveTo>
                  <a:lnTo>
                    <a:pt x="4580" y="8"/>
                  </a:lnTo>
                  <a:lnTo>
                    <a:pt x="4580" y="123"/>
                  </a:lnTo>
                  <a:moveTo>
                    <a:pt x="4580" y="8"/>
                  </a:moveTo>
                  <a:lnTo>
                    <a:pt x="4350" y="8"/>
                  </a:lnTo>
                  <a:lnTo>
                    <a:pt x="4352" y="123"/>
                  </a:lnTo>
                  <a:moveTo>
                    <a:pt x="4350" y="8"/>
                  </a:moveTo>
                  <a:lnTo>
                    <a:pt x="4121" y="10"/>
                  </a:lnTo>
                  <a:lnTo>
                    <a:pt x="4121" y="126"/>
                  </a:lnTo>
                  <a:moveTo>
                    <a:pt x="4121" y="10"/>
                  </a:moveTo>
                  <a:lnTo>
                    <a:pt x="3891" y="10"/>
                  </a:lnTo>
                  <a:lnTo>
                    <a:pt x="3894" y="126"/>
                  </a:lnTo>
                  <a:moveTo>
                    <a:pt x="3891" y="10"/>
                  </a:moveTo>
                  <a:lnTo>
                    <a:pt x="3663" y="13"/>
                  </a:lnTo>
                  <a:lnTo>
                    <a:pt x="3663" y="128"/>
                  </a:lnTo>
                  <a:moveTo>
                    <a:pt x="3663" y="13"/>
                  </a:moveTo>
                  <a:lnTo>
                    <a:pt x="3435" y="15"/>
                  </a:lnTo>
                  <a:lnTo>
                    <a:pt x="3435" y="128"/>
                  </a:lnTo>
                  <a:moveTo>
                    <a:pt x="3435" y="15"/>
                  </a:moveTo>
                  <a:lnTo>
                    <a:pt x="3205" y="15"/>
                  </a:lnTo>
                  <a:lnTo>
                    <a:pt x="3207" y="130"/>
                  </a:lnTo>
                  <a:moveTo>
                    <a:pt x="3205" y="15"/>
                  </a:moveTo>
                  <a:lnTo>
                    <a:pt x="2977" y="18"/>
                  </a:lnTo>
                  <a:lnTo>
                    <a:pt x="2977" y="130"/>
                  </a:lnTo>
                  <a:moveTo>
                    <a:pt x="2977" y="18"/>
                  </a:moveTo>
                  <a:lnTo>
                    <a:pt x="2746" y="18"/>
                  </a:lnTo>
                  <a:lnTo>
                    <a:pt x="2749" y="133"/>
                  </a:lnTo>
                  <a:moveTo>
                    <a:pt x="2746" y="18"/>
                  </a:moveTo>
                  <a:lnTo>
                    <a:pt x="2518" y="20"/>
                  </a:lnTo>
                  <a:lnTo>
                    <a:pt x="2518" y="133"/>
                  </a:lnTo>
                  <a:moveTo>
                    <a:pt x="2518" y="20"/>
                  </a:moveTo>
                  <a:lnTo>
                    <a:pt x="2290" y="20"/>
                  </a:lnTo>
                  <a:lnTo>
                    <a:pt x="2290" y="135"/>
                  </a:lnTo>
                  <a:moveTo>
                    <a:pt x="2290" y="20"/>
                  </a:moveTo>
                  <a:lnTo>
                    <a:pt x="2060" y="22"/>
                  </a:lnTo>
                  <a:lnTo>
                    <a:pt x="2060" y="138"/>
                  </a:lnTo>
                  <a:moveTo>
                    <a:pt x="2060" y="22"/>
                  </a:moveTo>
                  <a:lnTo>
                    <a:pt x="1832" y="22"/>
                  </a:lnTo>
                  <a:lnTo>
                    <a:pt x="1832" y="138"/>
                  </a:lnTo>
                  <a:moveTo>
                    <a:pt x="1832" y="22"/>
                  </a:moveTo>
                  <a:lnTo>
                    <a:pt x="1601" y="25"/>
                  </a:lnTo>
                  <a:lnTo>
                    <a:pt x="1604" y="140"/>
                  </a:lnTo>
                  <a:moveTo>
                    <a:pt x="1601" y="25"/>
                  </a:moveTo>
                  <a:lnTo>
                    <a:pt x="1374" y="27"/>
                  </a:lnTo>
                  <a:lnTo>
                    <a:pt x="1374" y="140"/>
                  </a:lnTo>
                  <a:moveTo>
                    <a:pt x="1374" y="27"/>
                  </a:moveTo>
                  <a:lnTo>
                    <a:pt x="1145" y="27"/>
                  </a:lnTo>
                  <a:lnTo>
                    <a:pt x="1145" y="142"/>
                  </a:lnTo>
                  <a:moveTo>
                    <a:pt x="1145" y="27"/>
                  </a:moveTo>
                  <a:lnTo>
                    <a:pt x="915" y="30"/>
                  </a:lnTo>
                  <a:lnTo>
                    <a:pt x="915" y="142"/>
                  </a:lnTo>
                  <a:moveTo>
                    <a:pt x="915" y="30"/>
                  </a:moveTo>
                  <a:lnTo>
                    <a:pt x="687" y="30"/>
                  </a:lnTo>
                  <a:lnTo>
                    <a:pt x="687" y="145"/>
                  </a:lnTo>
                  <a:moveTo>
                    <a:pt x="687" y="30"/>
                  </a:moveTo>
                  <a:lnTo>
                    <a:pt x="457" y="32"/>
                  </a:lnTo>
                  <a:lnTo>
                    <a:pt x="459" y="145"/>
                  </a:lnTo>
                  <a:moveTo>
                    <a:pt x="457" y="32"/>
                  </a:moveTo>
                  <a:lnTo>
                    <a:pt x="229" y="32"/>
                  </a:lnTo>
                  <a:lnTo>
                    <a:pt x="229" y="147"/>
                  </a:lnTo>
                  <a:moveTo>
                    <a:pt x="229" y="32"/>
                  </a:moveTo>
                  <a:lnTo>
                    <a:pt x="1" y="34"/>
                  </a:lnTo>
                  <a:lnTo>
                    <a:pt x="1" y="15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184" name="path 6184"/>
            <p:cNvSpPr/>
            <p:nvPr/>
          </p:nvSpPr>
          <p:spPr>
            <a:xfrm>
              <a:off x="0" y="0"/>
              <a:ext cx="118871" cy="242315"/>
            </a:xfrm>
            <a:custGeom>
              <a:avLst/>
              <a:gdLst/>
              <a:ahLst/>
              <a:cxnLst/>
              <a:rect l="0" t="0" r="0" b="0"/>
              <a:pathLst>
                <a:path w="187" h="381">
                  <a:moveTo>
                    <a:pt x="185" y="85"/>
                  </a:moveTo>
                  <a:lnTo>
                    <a:pt x="185" y="13"/>
                  </a:lnTo>
                  <a:lnTo>
                    <a:pt x="106" y="8"/>
                  </a:lnTo>
                  <a:lnTo>
                    <a:pt x="116" y="13"/>
                  </a:lnTo>
                  <a:lnTo>
                    <a:pt x="123" y="34"/>
                  </a:lnTo>
                  <a:lnTo>
                    <a:pt x="123" y="56"/>
                  </a:lnTo>
                  <a:lnTo>
                    <a:pt x="116" y="77"/>
                  </a:lnTo>
                  <a:lnTo>
                    <a:pt x="97" y="92"/>
                  </a:lnTo>
                  <a:lnTo>
                    <a:pt x="70" y="99"/>
                  </a:lnTo>
                  <a:lnTo>
                    <a:pt x="54" y="99"/>
                  </a:lnTo>
                  <a:lnTo>
                    <a:pt x="27" y="92"/>
                  </a:lnTo>
                  <a:lnTo>
                    <a:pt x="10" y="77"/>
                  </a:lnTo>
                  <a:lnTo>
                    <a:pt x="1" y="56"/>
                  </a:lnTo>
                  <a:lnTo>
                    <a:pt x="1" y="34"/>
                  </a:lnTo>
                  <a:lnTo>
                    <a:pt x="10" y="13"/>
                  </a:lnTo>
                  <a:lnTo>
                    <a:pt x="18" y="8"/>
                  </a:lnTo>
                  <a:lnTo>
                    <a:pt x="37" y="1"/>
                  </a:lnTo>
                  <a:moveTo>
                    <a:pt x="185" y="183"/>
                  </a:moveTo>
                  <a:lnTo>
                    <a:pt x="176" y="162"/>
                  </a:lnTo>
                  <a:lnTo>
                    <a:pt x="150" y="147"/>
                  </a:lnTo>
                  <a:lnTo>
                    <a:pt x="106" y="140"/>
                  </a:lnTo>
                  <a:lnTo>
                    <a:pt x="80" y="140"/>
                  </a:lnTo>
                  <a:lnTo>
                    <a:pt x="37" y="147"/>
                  </a:lnTo>
                  <a:lnTo>
                    <a:pt x="10" y="162"/>
                  </a:lnTo>
                  <a:lnTo>
                    <a:pt x="1" y="183"/>
                  </a:lnTo>
                  <a:lnTo>
                    <a:pt x="1" y="197"/>
                  </a:lnTo>
                  <a:lnTo>
                    <a:pt x="10" y="219"/>
                  </a:lnTo>
                  <a:lnTo>
                    <a:pt x="37" y="234"/>
                  </a:lnTo>
                  <a:lnTo>
                    <a:pt x="80" y="238"/>
                  </a:lnTo>
                  <a:lnTo>
                    <a:pt x="106" y="238"/>
                  </a:lnTo>
                  <a:lnTo>
                    <a:pt x="150" y="234"/>
                  </a:lnTo>
                  <a:lnTo>
                    <a:pt x="176" y="219"/>
                  </a:lnTo>
                  <a:lnTo>
                    <a:pt x="185" y="197"/>
                  </a:lnTo>
                  <a:lnTo>
                    <a:pt x="185" y="183"/>
                  </a:lnTo>
                  <a:close/>
                  <a:moveTo>
                    <a:pt x="185" y="325"/>
                  </a:moveTo>
                  <a:lnTo>
                    <a:pt x="176" y="303"/>
                  </a:lnTo>
                  <a:lnTo>
                    <a:pt x="150" y="289"/>
                  </a:lnTo>
                  <a:lnTo>
                    <a:pt x="106" y="282"/>
                  </a:lnTo>
                  <a:lnTo>
                    <a:pt x="80" y="282"/>
                  </a:lnTo>
                  <a:lnTo>
                    <a:pt x="37" y="289"/>
                  </a:lnTo>
                  <a:lnTo>
                    <a:pt x="10" y="303"/>
                  </a:lnTo>
                  <a:lnTo>
                    <a:pt x="1" y="325"/>
                  </a:lnTo>
                  <a:lnTo>
                    <a:pt x="1" y="339"/>
                  </a:lnTo>
                  <a:lnTo>
                    <a:pt x="10" y="358"/>
                  </a:lnTo>
                  <a:lnTo>
                    <a:pt x="37" y="373"/>
                  </a:lnTo>
                  <a:lnTo>
                    <a:pt x="80" y="380"/>
                  </a:lnTo>
                  <a:lnTo>
                    <a:pt x="106" y="380"/>
                  </a:lnTo>
                  <a:lnTo>
                    <a:pt x="150" y="373"/>
                  </a:lnTo>
                  <a:lnTo>
                    <a:pt x="176" y="358"/>
                  </a:lnTo>
                  <a:lnTo>
                    <a:pt x="185" y="339"/>
                  </a:lnTo>
                  <a:lnTo>
                    <a:pt x="185" y="325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186" name="path 6186"/>
          <p:cNvSpPr/>
          <p:nvPr/>
        </p:nvSpPr>
        <p:spPr>
          <a:xfrm>
            <a:off x="4165062" y="5568950"/>
            <a:ext cx="1746551" cy="38099"/>
          </a:xfrm>
          <a:custGeom>
            <a:avLst/>
            <a:gdLst/>
            <a:ahLst/>
            <a:cxnLst/>
            <a:rect l="0" t="0" r="0" b="0"/>
            <a:pathLst>
              <a:path w="2750" h="59">
                <a:moveTo>
                  <a:pt x="2750" y="10"/>
                </a:moveTo>
                <a:lnTo>
                  <a:pt x="2553" y="5"/>
                </a:lnTo>
                <a:lnTo>
                  <a:pt x="2486" y="3"/>
                </a:lnTo>
                <a:lnTo>
                  <a:pt x="2421" y="1"/>
                </a:lnTo>
                <a:lnTo>
                  <a:pt x="1312" y="8"/>
                </a:lnTo>
                <a:lnTo>
                  <a:pt x="0" y="58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88" name="path 6188"/>
          <p:cNvSpPr/>
          <p:nvPr/>
        </p:nvSpPr>
        <p:spPr>
          <a:xfrm>
            <a:off x="5911547" y="5575047"/>
            <a:ext cx="3956389" cy="222501"/>
          </a:xfrm>
          <a:custGeom>
            <a:avLst/>
            <a:gdLst/>
            <a:ahLst/>
            <a:cxnLst/>
            <a:rect l="0" t="0" r="0" b="0"/>
            <a:pathLst>
              <a:path w="6230" h="350">
                <a:moveTo>
                  <a:pt x="6230" y="349"/>
                </a:moveTo>
                <a:lnTo>
                  <a:pt x="3057" y="195"/>
                </a:lnTo>
                <a:lnTo>
                  <a:pt x="2992" y="190"/>
                </a:lnTo>
                <a:lnTo>
                  <a:pt x="0" y="1"/>
                </a:lnTo>
                <a:moveTo>
                  <a:pt x="3057" y="195"/>
                </a:moveTo>
                <a:lnTo>
                  <a:pt x="2992" y="19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90" name="path 6190"/>
          <p:cNvSpPr/>
          <p:nvPr/>
        </p:nvSpPr>
        <p:spPr>
          <a:xfrm>
            <a:off x="3688015" y="5605528"/>
            <a:ext cx="477142" cy="42666"/>
          </a:xfrm>
          <a:custGeom>
            <a:avLst/>
            <a:gdLst/>
            <a:ahLst/>
            <a:cxnLst/>
            <a:rect l="0" t="0" r="0" b="0"/>
            <a:pathLst>
              <a:path w="751" h="67">
                <a:moveTo>
                  <a:pt x="751" y="1"/>
                </a:moveTo>
                <a:lnTo>
                  <a:pt x="0" y="6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92" name="path 6192"/>
          <p:cNvSpPr/>
          <p:nvPr/>
        </p:nvSpPr>
        <p:spPr>
          <a:xfrm>
            <a:off x="3995791" y="5463794"/>
            <a:ext cx="5774586" cy="191277"/>
          </a:xfrm>
          <a:custGeom>
            <a:avLst/>
            <a:gdLst/>
            <a:ahLst/>
            <a:cxnLst/>
            <a:rect l="0" t="0" r="0" b="0"/>
            <a:pathLst>
              <a:path w="9093" h="301">
                <a:moveTo>
                  <a:pt x="9093" y="188"/>
                </a:moveTo>
                <a:lnTo>
                  <a:pt x="8961" y="186"/>
                </a:lnTo>
                <a:lnTo>
                  <a:pt x="8925" y="186"/>
                </a:lnTo>
                <a:lnTo>
                  <a:pt x="8923" y="301"/>
                </a:lnTo>
                <a:moveTo>
                  <a:pt x="8925" y="186"/>
                </a:moveTo>
                <a:lnTo>
                  <a:pt x="8695" y="181"/>
                </a:lnTo>
                <a:lnTo>
                  <a:pt x="8693" y="296"/>
                </a:lnTo>
                <a:moveTo>
                  <a:pt x="8695" y="181"/>
                </a:moveTo>
                <a:lnTo>
                  <a:pt x="8467" y="176"/>
                </a:lnTo>
                <a:lnTo>
                  <a:pt x="8465" y="291"/>
                </a:lnTo>
                <a:moveTo>
                  <a:pt x="8467" y="176"/>
                </a:moveTo>
                <a:lnTo>
                  <a:pt x="8239" y="171"/>
                </a:lnTo>
                <a:lnTo>
                  <a:pt x="8237" y="286"/>
                </a:lnTo>
                <a:moveTo>
                  <a:pt x="8239" y="171"/>
                </a:moveTo>
                <a:lnTo>
                  <a:pt x="8009" y="166"/>
                </a:lnTo>
                <a:lnTo>
                  <a:pt x="8006" y="282"/>
                </a:lnTo>
                <a:moveTo>
                  <a:pt x="8009" y="166"/>
                </a:moveTo>
                <a:lnTo>
                  <a:pt x="7781" y="164"/>
                </a:lnTo>
                <a:lnTo>
                  <a:pt x="7778" y="277"/>
                </a:lnTo>
                <a:moveTo>
                  <a:pt x="7781" y="164"/>
                </a:moveTo>
                <a:lnTo>
                  <a:pt x="7550" y="159"/>
                </a:lnTo>
                <a:lnTo>
                  <a:pt x="7550" y="272"/>
                </a:lnTo>
                <a:moveTo>
                  <a:pt x="7550" y="159"/>
                </a:moveTo>
                <a:lnTo>
                  <a:pt x="7322" y="154"/>
                </a:lnTo>
                <a:lnTo>
                  <a:pt x="7320" y="270"/>
                </a:lnTo>
                <a:moveTo>
                  <a:pt x="7322" y="154"/>
                </a:moveTo>
                <a:lnTo>
                  <a:pt x="7094" y="150"/>
                </a:lnTo>
                <a:lnTo>
                  <a:pt x="7092" y="265"/>
                </a:lnTo>
                <a:moveTo>
                  <a:pt x="7094" y="150"/>
                </a:moveTo>
                <a:lnTo>
                  <a:pt x="6864" y="145"/>
                </a:lnTo>
                <a:lnTo>
                  <a:pt x="6861" y="260"/>
                </a:lnTo>
                <a:moveTo>
                  <a:pt x="6864" y="145"/>
                </a:moveTo>
                <a:lnTo>
                  <a:pt x="6636" y="140"/>
                </a:lnTo>
                <a:lnTo>
                  <a:pt x="6633" y="255"/>
                </a:lnTo>
                <a:moveTo>
                  <a:pt x="6636" y="140"/>
                </a:moveTo>
                <a:lnTo>
                  <a:pt x="6405" y="138"/>
                </a:lnTo>
                <a:lnTo>
                  <a:pt x="6405" y="250"/>
                </a:lnTo>
                <a:moveTo>
                  <a:pt x="6405" y="138"/>
                </a:moveTo>
                <a:lnTo>
                  <a:pt x="6177" y="133"/>
                </a:lnTo>
                <a:lnTo>
                  <a:pt x="6175" y="246"/>
                </a:lnTo>
                <a:moveTo>
                  <a:pt x="6177" y="133"/>
                </a:moveTo>
                <a:lnTo>
                  <a:pt x="5949" y="128"/>
                </a:lnTo>
                <a:lnTo>
                  <a:pt x="5947" y="243"/>
                </a:lnTo>
                <a:moveTo>
                  <a:pt x="5949" y="128"/>
                </a:moveTo>
                <a:lnTo>
                  <a:pt x="5719" y="123"/>
                </a:lnTo>
                <a:lnTo>
                  <a:pt x="5717" y="238"/>
                </a:lnTo>
                <a:moveTo>
                  <a:pt x="5719" y="123"/>
                </a:moveTo>
                <a:lnTo>
                  <a:pt x="5491" y="118"/>
                </a:lnTo>
                <a:lnTo>
                  <a:pt x="5489" y="234"/>
                </a:lnTo>
                <a:moveTo>
                  <a:pt x="5491" y="118"/>
                </a:moveTo>
                <a:lnTo>
                  <a:pt x="5263" y="114"/>
                </a:lnTo>
                <a:lnTo>
                  <a:pt x="5261" y="229"/>
                </a:lnTo>
                <a:moveTo>
                  <a:pt x="5263" y="114"/>
                </a:moveTo>
                <a:lnTo>
                  <a:pt x="5033" y="111"/>
                </a:lnTo>
                <a:lnTo>
                  <a:pt x="5030" y="224"/>
                </a:lnTo>
                <a:moveTo>
                  <a:pt x="5033" y="111"/>
                </a:moveTo>
                <a:lnTo>
                  <a:pt x="4805" y="106"/>
                </a:lnTo>
                <a:lnTo>
                  <a:pt x="4802" y="219"/>
                </a:lnTo>
                <a:moveTo>
                  <a:pt x="4805" y="106"/>
                </a:moveTo>
                <a:lnTo>
                  <a:pt x="4574" y="102"/>
                </a:lnTo>
                <a:lnTo>
                  <a:pt x="4572" y="217"/>
                </a:lnTo>
                <a:moveTo>
                  <a:pt x="4574" y="102"/>
                </a:moveTo>
                <a:lnTo>
                  <a:pt x="4346" y="97"/>
                </a:lnTo>
                <a:lnTo>
                  <a:pt x="4344" y="212"/>
                </a:lnTo>
                <a:moveTo>
                  <a:pt x="4346" y="97"/>
                </a:moveTo>
                <a:lnTo>
                  <a:pt x="4118" y="92"/>
                </a:lnTo>
                <a:lnTo>
                  <a:pt x="4116" y="207"/>
                </a:lnTo>
                <a:moveTo>
                  <a:pt x="4118" y="92"/>
                </a:moveTo>
                <a:lnTo>
                  <a:pt x="3888" y="87"/>
                </a:lnTo>
                <a:lnTo>
                  <a:pt x="3885" y="202"/>
                </a:lnTo>
                <a:moveTo>
                  <a:pt x="3888" y="87"/>
                </a:moveTo>
                <a:lnTo>
                  <a:pt x="3660" y="85"/>
                </a:lnTo>
                <a:lnTo>
                  <a:pt x="3657" y="198"/>
                </a:lnTo>
                <a:moveTo>
                  <a:pt x="3660" y="85"/>
                </a:moveTo>
                <a:lnTo>
                  <a:pt x="3429" y="80"/>
                </a:lnTo>
                <a:lnTo>
                  <a:pt x="3429" y="193"/>
                </a:lnTo>
                <a:moveTo>
                  <a:pt x="3429" y="80"/>
                </a:moveTo>
                <a:lnTo>
                  <a:pt x="3201" y="75"/>
                </a:lnTo>
                <a:lnTo>
                  <a:pt x="3199" y="190"/>
                </a:lnTo>
                <a:moveTo>
                  <a:pt x="3201" y="75"/>
                </a:moveTo>
                <a:lnTo>
                  <a:pt x="2973" y="70"/>
                </a:lnTo>
                <a:lnTo>
                  <a:pt x="2971" y="186"/>
                </a:lnTo>
                <a:moveTo>
                  <a:pt x="2973" y="70"/>
                </a:moveTo>
                <a:lnTo>
                  <a:pt x="2870" y="68"/>
                </a:lnTo>
                <a:lnTo>
                  <a:pt x="2743" y="63"/>
                </a:lnTo>
                <a:lnTo>
                  <a:pt x="2741" y="178"/>
                </a:lnTo>
                <a:moveTo>
                  <a:pt x="2743" y="63"/>
                </a:moveTo>
                <a:lnTo>
                  <a:pt x="2741" y="63"/>
                </a:lnTo>
                <a:lnTo>
                  <a:pt x="2611" y="58"/>
                </a:lnTo>
                <a:lnTo>
                  <a:pt x="2553" y="56"/>
                </a:lnTo>
                <a:lnTo>
                  <a:pt x="2515" y="56"/>
                </a:lnTo>
                <a:lnTo>
                  <a:pt x="2510" y="169"/>
                </a:lnTo>
                <a:moveTo>
                  <a:pt x="2515" y="56"/>
                </a:moveTo>
                <a:lnTo>
                  <a:pt x="2287" y="46"/>
                </a:lnTo>
                <a:lnTo>
                  <a:pt x="2282" y="162"/>
                </a:lnTo>
                <a:moveTo>
                  <a:pt x="2287" y="46"/>
                </a:moveTo>
                <a:lnTo>
                  <a:pt x="2057" y="39"/>
                </a:lnTo>
                <a:lnTo>
                  <a:pt x="2052" y="152"/>
                </a:lnTo>
                <a:moveTo>
                  <a:pt x="2057" y="39"/>
                </a:moveTo>
                <a:lnTo>
                  <a:pt x="1829" y="30"/>
                </a:lnTo>
                <a:lnTo>
                  <a:pt x="1824" y="145"/>
                </a:lnTo>
                <a:moveTo>
                  <a:pt x="1829" y="30"/>
                </a:moveTo>
                <a:lnTo>
                  <a:pt x="1601" y="22"/>
                </a:lnTo>
                <a:lnTo>
                  <a:pt x="1596" y="135"/>
                </a:lnTo>
                <a:moveTo>
                  <a:pt x="1601" y="22"/>
                </a:moveTo>
                <a:lnTo>
                  <a:pt x="1370" y="13"/>
                </a:lnTo>
                <a:lnTo>
                  <a:pt x="1365" y="128"/>
                </a:lnTo>
                <a:moveTo>
                  <a:pt x="1370" y="13"/>
                </a:moveTo>
                <a:lnTo>
                  <a:pt x="1142" y="3"/>
                </a:lnTo>
                <a:lnTo>
                  <a:pt x="1137" y="118"/>
                </a:lnTo>
                <a:moveTo>
                  <a:pt x="1142" y="3"/>
                </a:moveTo>
                <a:lnTo>
                  <a:pt x="1027" y="1"/>
                </a:lnTo>
                <a:lnTo>
                  <a:pt x="914" y="3"/>
                </a:lnTo>
                <a:lnTo>
                  <a:pt x="917" y="118"/>
                </a:lnTo>
                <a:moveTo>
                  <a:pt x="914" y="3"/>
                </a:moveTo>
                <a:lnTo>
                  <a:pt x="684" y="8"/>
                </a:lnTo>
                <a:lnTo>
                  <a:pt x="686" y="123"/>
                </a:lnTo>
                <a:moveTo>
                  <a:pt x="684" y="8"/>
                </a:moveTo>
                <a:lnTo>
                  <a:pt x="456" y="15"/>
                </a:lnTo>
                <a:lnTo>
                  <a:pt x="458" y="130"/>
                </a:lnTo>
                <a:moveTo>
                  <a:pt x="456" y="15"/>
                </a:moveTo>
                <a:lnTo>
                  <a:pt x="439" y="15"/>
                </a:lnTo>
                <a:lnTo>
                  <a:pt x="228" y="39"/>
                </a:lnTo>
                <a:lnTo>
                  <a:pt x="240" y="154"/>
                </a:lnTo>
                <a:moveTo>
                  <a:pt x="228" y="39"/>
                </a:moveTo>
                <a:lnTo>
                  <a:pt x="26" y="63"/>
                </a:lnTo>
                <a:lnTo>
                  <a:pt x="0" y="68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94" name="path 6194"/>
          <p:cNvSpPr/>
          <p:nvPr/>
        </p:nvSpPr>
        <p:spPr>
          <a:xfrm>
            <a:off x="4165062" y="5568950"/>
            <a:ext cx="1746551" cy="38099"/>
          </a:xfrm>
          <a:custGeom>
            <a:avLst/>
            <a:gdLst/>
            <a:ahLst/>
            <a:cxnLst/>
            <a:rect l="0" t="0" r="0" b="0"/>
            <a:pathLst>
              <a:path w="2750" h="59">
                <a:moveTo>
                  <a:pt x="2750" y="10"/>
                </a:moveTo>
                <a:lnTo>
                  <a:pt x="2553" y="5"/>
                </a:lnTo>
                <a:lnTo>
                  <a:pt x="2486" y="3"/>
                </a:lnTo>
                <a:lnTo>
                  <a:pt x="2421" y="1"/>
                </a:lnTo>
                <a:lnTo>
                  <a:pt x="1312" y="8"/>
                </a:lnTo>
                <a:lnTo>
                  <a:pt x="0" y="58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96" name="path 6196"/>
          <p:cNvSpPr/>
          <p:nvPr/>
        </p:nvSpPr>
        <p:spPr>
          <a:xfrm>
            <a:off x="3262252" y="5549265"/>
            <a:ext cx="425906" cy="120265"/>
          </a:xfrm>
          <a:custGeom>
            <a:avLst/>
            <a:gdLst/>
            <a:ahLst/>
            <a:cxnLst/>
            <a:rect l="0" t="0" r="0" b="0"/>
            <a:pathLst>
              <a:path w="670" h="189">
                <a:moveTo>
                  <a:pt x="670" y="154"/>
                </a:moveTo>
                <a:lnTo>
                  <a:pt x="600" y="161"/>
                </a:lnTo>
                <a:lnTo>
                  <a:pt x="588" y="164"/>
                </a:lnTo>
                <a:lnTo>
                  <a:pt x="298" y="188"/>
                </a:lnTo>
                <a:lnTo>
                  <a:pt x="149" y="164"/>
                </a:lnTo>
                <a:lnTo>
                  <a:pt x="56" y="116"/>
                </a:lnTo>
                <a:lnTo>
                  <a:pt x="17" y="84"/>
                </a:lnTo>
                <a:lnTo>
                  <a:pt x="10" y="75"/>
                </a:lnTo>
                <a:moveTo>
                  <a:pt x="492" y="113"/>
                </a:moveTo>
                <a:lnTo>
                  <a:pt x="476" y="118"/>
                </a:lnTo>
                <a:lnTo>
                  <a:pt x="324" y="128"/>
                </a:lnTo>
                <a:lnTo>
                  <a:pt x="267" y="113"/>
                </a:lnTo>
                <a:moveTo>
                  <a:pt x="267" y="113"/>
                </a:moveTo>
                <a:lnTo>
                  <a:pt x="200" y="96"/>
                </a:lnTo>
                <a:lnTo>
                  <a:pt x="188" y="92"/>
                </a:lnTo>
                <a:lnTo>
                  <a:pt x="178" y="87"/>
                </a:lnTo>
                <a:moveTo>
                  <a:pt x="65" y="10"/>
                </a:moveTo>
                <a:lnTo>
                  <a:pt x="0" y="106"/>
                </a:lnTo>
                <a:moveTo>
                  <a:pt x="65" y="10"/>
                </a:moveTo>
                <a:lnTo>
                  <a:pt x="51" y="0"/>
                </a:lnTo>
                <a:moveTo>
                  <a:pt x="670" y="154"/>
                </a:moveTo>
                <a:lnTo>
                  <a:pt x="600" y="161"/>
                </a:lnTo>
                <a:lnTo>
                  <a:pt x="588" y="164"/>
                </a:lnTo>
                <a:lnTo>
                  <a:pt x="298" y="188"/>
                </a:lnTo>
                <a:lnTo>
                  <a:pt x="149" y="164"/>
                </a:lnTo>
                <a:lnTo>
                  <a:pt x="56" y="116"/>
                </a:lnTo>
                <a:lnTo>
                  <a:pt x="17" y="84"/>
                </a:lnTo>
                <a:lnTo>
                  <a:pt x="10" y="75"/>
                </a:lnTo>
                <a:moveTo>
                  <a:pt x="492" y="113"/>
                </a:moveTo>
                <a:lnTo>
                  <a:pt x="476" y="118"/>
                </a:lnTo>
                <a:lnTo>
                  <a:pt x="324" y="128"/>
                </a:lnTo>
                <a:lnTo>
                  <a:pt x="267" y="113"/>
                </a:lnTo>
                <a:moveTo>
                  <a:pt x="267" y="113"/>
                </a:moveTo>
                <a:lnTo>
                  <a:pt x="200" y="96"/>
                </a:lnTo>
                <a:lnTo>
                  <a:pt x="188" y="92"/>
                </a:lnTo>
                <a:lnTo>
                  <a:pt x="178" y="87"/>
                </a:lnTo>
                <a:moveTo>
                  <a:pt x="65" y="10"/>
                </a:moveTo>
                <a:lnTo>
                  <a:pt x="0" y="106"/>
                </a:lnTo>
                <a:moveTo>
                  <a:pt x="65" y="10"/>
                </a:moveTo>
                <a:lnTo>
                  <a:pt x="5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98" name="path 6198"/>
          <p:cNvSpPr/>
          <p:nvPr/>
        </p:nvSpPr>
        <p:spPr>
          <a:xfrm>
            <a:off x="3574541" y="5506466"/>
            <a:ext cx="438892" cy="184403"/>
          </a:xfrm>
          <a:custGeom>
            <a:avLst/>
            <a:gdLst/>
            <a:ahLst/>
            <a:cxnLst/>
            <a:rect l="0" t="0" r="0" b="0"/>
            <a:pathLst>
              <a:path w="691" h="290">
                <a:moveTo>
                  <a:pt x="663" y="1"/>
                </a:moveTo>
                <a:lnTo>
                  <a:pt x="690" y="113"/>
                </a:lnTo>
                <a:moveTo>
                  <a:pt x="663" y="1"/>
                </a:moveTo>
                <a:lnTo>
                  <a:pt x="440" y="51"/>
                </a:lnTo>
                <a:lnTo>
                  <a:pt x="466" y="164"/>
                </a:lnTo>
                <a:moveTo>
                  <a:pt x="222" y="113"/>
                </a:moveTo>
                <a:lnTo>
                  <a:pt x="253" y="224"/>
                </a:lnTo>
                <a:moveTo>
                  <a:pt x="222" y="113"/>
                </a:moveTo>
                <a:lnTo>
                  <a:pt x="1" y="181"/>
                </a:lnTo>
                <a:lnTo>
                  <a:pt x="34" y="28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00" name="path 6200"/>
          <p:cNvSpPr/>
          <p:nvPr/>
        </p:nvSpPr>
        <p:spPr>
          <a:xfrm>
            <a:off x="3688015" y="5605528"/>
            <a:ext cx="477142" cy="42666"/>
          </a:xfrm>
          <a:custGeom>
            <a:avLst/>
            <a:gdLst/>
            <a:ahLst/>
            <a:cxnLst/>
            <a:rect l="0" t="0" r="0" b="0"/>
            <a:pathLst>
              <a:path w="751" h="67">
                <a:moveTo>
                  <a:pt x="751" y="1"/>
                </a:moveTo>
                <a:lnTo>
                  <a:pt x="0" y="6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02" name="path 6202"/>
          <p:cNvSpPr/>
          <p:nvPr/>
        </p:nvSpPr>
        <p:spPr>
          <a:xfrm>
            <a:off x="5911547" y="5575047"/>
            <a:ext cx="1900524" cy="121916"/>
          </a:xfrm>
          <a:custGeom>
            <a:avLst/>
            <a:gdLst/>
            <a:ahLst/>
            <a:cxnLst/>
            <a:rect l="0" t="0" r="0" b="0"/>
            <a:pathLst>
              <a:path w="2992" h="191">
                <a:moveTo>
                  <a:pt x="2992" y="190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04" name="path 6204"/>
          <p:cNvSpPr/>
          <p:nvPr/>
        </p:nvSpPr>
        <p:spPr>
          <a:xfrm>
            <a:off x="3995791" y="5463794"/>
            <a:ext cx="5774586" cy="191277"/>
          </a:xfrm>
          <a:custGeom>
            <a:avLst/>
            <a:gdLst/>
            <a:ahLst/>
            <a:cxnLst/>
            <a:rect l="0" t="0" r="0" b="0"/>
            <a:pathLst>
              <a:path w="9093" h="301">
                <a:moveTo>
                  <a:pt x="9093" y="188"/>
                </a:moveTo>
                <a:lnTo>
                  <a:pt x="8961" y="186"/>
                </a:lnTo>
                <a:lnTo>
                  <a:pt x="8925" y="186"/>
                </a:lnTo>
                <a:lnTo>
                  <a:pt x="8923" y="301"/>
                </a:lnTo>
                <a:moveTo>
                  <a:pt x="8925" y="186"/>
                </a:moveTo>
                <a:lnTo>
                  <a:pt x="8695" y="181"/>
                </a:lnTo>
                <a:lnTo>
                  <a:pt x="8693" y="296"/>
                </a:lnTo>
                <a:moveTo>
                  <a:pt x="8695" y="181"/>
                </a:moveTo>
                <a:lnTo>
                  <a:pt x="8467" y="176"/>
                </a:lnTo>
                <a:lnTo>
                  <a:pt x="8465" y="291"/>
                </a:lnTo>
                <a:moveTo>
                  <a:pt x="8467" y="176"/>
                </a:moveTo>
                <a:lnTo>
                  <a:pt x="8239" y="171"/>
                </a:lnTo>
                <a:lnTo>
                  <a:pt x="8237" y="286"/>
                </a:lnTo>
                <a:moveTo>
                  <a:pt x="8239" y="171"/>
                </a:moveTo>
                <a:lnTo>
                  <a:pt x="8009" y="166"/>
                </a:lnTo>
                <a:lnTo>
                  <a:pt x="8006" y="282"/>
                </a:lnTo>
                <a:moveTo>
                  <a:pt x="8009" y="166"/>
                </a:moveTo>
                <a:lnTo>
                  <a:pt x="7781" y="164"/>
                </a:lnTo>
                <a:lnTo>
                  <a:pt x="7778" y="277"/>
                </a:lnTo>
                <a:moveTo>
                  <a:pt x="7781" y="164"/>
                </a:moveTo>
                <a:lnTo>
                  <a:pt x="7550" y="159"/>
                </a:lnTo>
                <a:lnTo>
                  <a:pt x="7550" y="272"/>
                </a:lnTo>
                <a:moveTo>
                  <a:pt x="7550" y="159"/>
                </a:moveTo>
                <a:lnTo>
                  <a:pt x="7322" y="154"/>
                </a:lnTo>
                <a:lnTo>
                  <a:pt x="7320" y="270"/>
                </a:lnTo>
                <a:moveTo>
                  <a:pt x="7322" y="154"/>
                </a:moveTo>
                <a:lnTo>
                  <a:pt x="7094" y="150"/>
                </a:lnTo>
                <a:lnTo>
                  <a:pt x="7092" y="265"/>
                </a:lnTo>
                <a:moveTo>
                  <a:pt x="7094" y="150"/>
                </a:moveTo>
                <a:lnTo>
                  <a:pt x="6864" y="145"/>
                </a:lnTo>
                <a:lnTo>
                  <a:pt x="6861" y="260"/>
                </a:lnTo>
                <a:moveTo>
                  <a:pt x="6864" y="145"/>
                </a:moveTo>
                <a:lnTo>
                  <a:pt x="6636" y="140"/>
                </a:lnTo>
                <a:lnTo>
                  <a:pt x="6633" y="255"/>
                </a:lnTo>
                <a:moveTo>
                  <a:pt x="6636" y="140"/>
                </a:moveTo>
                <a:lnTo>
                  <a:pt x="6405" y="138"/>
                </a:lnTo>
                <a:lnTo>
                  <a:pt x="6405" y="250"/>
                </a:lnTo>
                <a:moveTo>
                  <a:pt x="6405" y="138"/>
                </a:moveTo>
                <a:lnTo>
                  <a:pt x="6177" y="133"/>
                </a:lnTo>
                <a:lnTo>
                  <a:pt x="6175" y="246"/>
                </a:lnTo>
                <a:moveTo>
                  <a:pt x="6177" y="133"/>
                </a:moveTo>
                <a:lnTo>
                  <a:pt x="5949" y="128"/>
                </a:lnTo>
                <a:lnTo>
                  <a:pt x="5947" y="243"/>
                </a:lnTo>
                <a:moveTo>
                  <a:pt x="5949" y="128"/>
                </a:moveTo>
                <a:lnTo>
                  <a:pt x="5719" y="123"/>
                </a:lnTo>
                <a:lnTo>
                  <a:pt x="5717" y="238"/>
                </a:lnTo>
                <a:moveTo>
                  <a:pt x="5719" y="123"/>
                </a:moveTo>
                <a:lnTo>
                  <a:pt x="5491" y="118"/>
                </a:lnTo>
                <a:lnTo>
                  <a:pt x="5489" y="234"/>
                </a:lnTo>
                <a:moveTo>
                  <a:pt x="5491" y="118"/>
                </a:moveTo>
                <a:lnTo>
                  <a:pt x="5263" y="114"/>
                </a:lnTo>
                <a:lnTo>
                  <a:pt x="5261" y="229"/>
                </a:lnTo>
                <a:moveTo>
                  <a:pt x="5263" y="114"/>
                </a:moveTo>
                <a:lnTo>
                  <a:pt x="5033" y="111"/>
                </a:lnTo>
                <a:lnTo>
                  <a:pt x="5030" y="224"/>
                </a:lnTo>
                <a:moveTo>
                  <a:pt x="5033" y="111"/>
                </a:moveTo>
                <a:lnTo>
                  <a:pt x="4805" y="106"/>
                </a:lnTo>
                <a:lnTo>
                  <a:pt x="4802" y="219"/>
                </a:lnTo>
                <a:moveTo>
                  <a:pt x="4805" y="106"/>
                </a:moveTo>
                <a:lnTo>
                  <a:pt x="4574" y="102"/>
                </a:lnTo>
                <a:lnTo>
                  <a:pt x="4572" y="217"/>
                </a:lnTo>
                <a:moveTo>
                  <a:pt x="4574" y="102"/>
                </a:moveTo>
                <a:lnTo>
                  <a:pt x="4346" y="97"/>
                </a:lnTo>
                <a:lnTo>
                  <a:pt x="4344" y="212"/>
                </a:lnTo>
                <a:moveTo>
                  <a:pt x="4346" y="97"/>
                </a:moveTo>
                <a:lnTo>
                  <a:pt x="4118" y="92"/>
                </a:lnTo>
                <a:lnTo>
                  <a:pt x="4116" y="207"/>
                </a:lnTo>
                <a:moveTo>
                  <a:pt x="4118" y="92"/>
                </a:moveTo>
                <a:lnTo>
                  <a:pt x="3888" y="87"/>
                </a:lnTo>
                <a:lnTo>
                  <a:pt x="3885" y="202"/>
                </a:lnTo>
                <a:moveTo>
                  <a:pt x="3888" y="87"/>
                </a:moveTo>
                <a:lnTo>
                  <a:pt x="3660" y="85"/>
                </a:lnTo>
                <a:lnTo>
                  <a:pt x="3657" y="198"/>
                </a:lnTo>
                <a:moveTo>
                  <a:pt x="3660" y="85"/>
                </a:moveTo>
                <a:lnTo>
                  <a:pt x="3429" y="80"/>
                </a:lnTo>
                <a:lnTo>
                  <a:pt x="3429" y="193"/>
                </a:lnTo>
                <a:moveTo>
                  <a:pt x="3429" y="80"/>
                </a:moveTo>
                <a:lnTo>
                  <a:pt x="3201" y="75"/>
                </a:lnTo>
                <a:lnTo>
                  <a:pt x="3199" y="190"/>
                </a:lnTo>
                <a:moveTo>
                  <a:pt x="3201" y="75"/>
                </a:moveTo>
                <a:lnTo>
                  <a:pt x="2973" y="70"/>
                </a:lnTo>
                <a:lnTo>
                  <a:pt x="2971" y="186"/>
                </a:lnTo>
                <a:moveTo>
                  <a:pt x="2973" y="70"/>
                </a:moveTo>
                <a:lnTo>
                  <a:pt x="2870" y="68"/>
                </a:lnTo>
                <a:lnTo>
                  <a:pt x="2743" y="63"/>
                </a:lnTo>
                <a:lnTo>
                  <a:pt x="2741" y="178"/>
                </a:lnTo>
                <a:moveTo>
                  <a:pt x="2743" y="63"/>
                </a:moveTo>
                <a:lnTo>
                  <a:pt x="2741" y="63"/>
                </a:lnTo>
                <a:lnTo>
                  <a:pt x="2611" y="58"/>
                </a:lnTo>
                <a:lnTo>
                  <a:pt x="2553" y="56"/>
                </a:lnTo>
                <a:lnTo>
                  <a:pt x="2515" y="56"/>
                </a:lnTo>
                <a:lnTo>
                  <a:pt x="2510" y="169"/>
                </a:lnTo>
                <a:moveTo>
                  <a:pt x="2515" y="56"/>
                </a:moveTo>
                <a:lnTo>
                  <a:pt x="2287" y="46"/>
                </a:lnTo>
                <a:lnTo>
                  <a:pt x="2282" y="162"/>
                </a:lnTo>
                <a:moveTo>
                  <a:pt x="2287" y="46"/>
                </a:moveTo>
                <a:lnTo>
                  <a:pt x="2057" y="39"/>
                </a:lnTo>
                <a:lnTo>
                  <a:pt x="2052" y="152"/>
                </a:lnTo>
                <a:moveTo>
                  <a:pt x="2057" y="39"/>
                </a:moveTo>
                <a:lnTo>
                  <a:pt x="1829" y="30"/>
                </a:lnTo>
                <a:lnTo>
                  <a:pt x="1824" y="145"/>
                </a:lnTo>
                <a:moveTo>
                  <a:pt x="1829" y="30"/>
                </a:moveTo>
                <a:lnTo>
                  <a:pt x="1601" y="22"/>
                </a:lnTo>
                <a:lnTo>
                  <a:pt x="1596" y="135"/>
                </a:lnTo>
                <a:moveTo>
                  <a:pt x="1601" y="22"/>
                </a:moveTo>
                <a:lnTo>
                  <a:pt x="1370" y="13"/>
                </a:lnTo>
                <a:lnTo>
                  <a:pt x="1365" y="128"/>
                </a:lnTo>
                <a:moveTo>
                  <a:pt x="1370" y="13"/>
                </a:moveTo>
                <a:lnTo>
                  <a:pt x="1142" y="3"/>
                </a:lnTo>
                <a:lnTo>
                  <a:pt x="1137" y="118"/>
                </a:lnTo>
                <a:moveTo>
                  <a:pt x="1142" y="3"/>
                </a:moveTo>
                <a:lnTo>
                  <a:pt x="1027" y="1"/>
                </a:lnTo>
                <a:lnTo>
                  <a:pt x="914" y="3"/>
                </a:lnTo>
                <a:lnTo>
                  <a:pt x="917" y="118"/>
                </a:lnTo>
                <a:moveTo>
                  <a:pt x="914" y="3"/>
                </a:moveTo>
                <a:lnTo>
                  <a:pt x="684" y="8"/>
                </a:lnTo>
                <a:lnTo>
                  <a:pt x="686" y="123"/>
                </a:lnTo>
                <a:moveTo>
                  <a:pt x="684" y="8"/>
                </a:moveTo>
                <a:lnTo>
                  <a:pt x="456" y="15"/>
                </a:lnTo>
                <a:lnTo>
                  <a:pt x="458" y="130"/>
                </a:lnTo>
                <a:moveTo>
                  <a:pt x="456" y="15"/>
                </a:moveTo>
                <a:lnTo>
                  <a:pt x="439" y="15"/>
                </a:lnTo>
                <a:lnTo>
                  <a:pt x="228" y="39"/>
                </a:lnTo>
                <a:lnTo>
                  <a:pt x="240" y="154"/>
                </a:lnTo>
                <a:moveTo>
                  <a:pt x="228" y="39"/>
                </a:moveTo>
                <a:lnTo>
                  <a:pt x="26" y="63"/>
                </a:lnTo>
                <a:lnTo>
                  <a:pt x="0" y="68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06" name="path 6206"/>
          <p:cNvSpPr/>
          <p:nvPr/>
        </p:nvSpPr>
        <p:spPr>
          <a:xfrm>
            <a:off x="2290522" y="5825004"/>
            <a:ext cx="382692" cy="71604"/>
          </a:xfrm>
          <a:custGeom>
            <a:avLst/>
            <a:gdLst/>
            <a:ahLst/>
            <a:cxnLst/>
            <a:rect l="0" t="0" r="0" b="0"/>
            <a:pathLst>
              <a:path w="602" h="112">
                <a:moveTo>
                  <a:pt x="602" y="75"/>
                </a:moveTo>
                <a:lnTo>
                  <a:pt x="391" y="109"/>
                </a:lnTo>
                <a:lnTo>
                  <a:pt x="345" y="111"/>
                </a:lnTo>
                <a:lnTo>
                  <a:pt x="295" y="111"/>
                </a:lnTo>
                <a:lnTo>
                  <a:pt x="0" y="92"/>
                </a:lnTo>
                <a:moveTo>
                  <a:pt x="304" y="34"/>
                </a:moveTo>
                <a:lnTo>
                  <a:pt x="108" y="8"/>
                </a:lnTo>
                <a:lnTo>
                  <a:pt x="79" y="1"/>
                </a:lnTo>
                <a:moveTo>
                  <a:pt x="602" y="75"/>
                </a:moveTo>
                <a:lnTo>
                  <a:pt x="391" y="109"/>
                </a:lnTo>
                <a:lnTo>
                  <a:pt x="345" y="111"/>
                </a:lnTo>
                <a:lnTo>
                  <a:pt x="295" y="111"/>
                </a:lnTo>
                <a:lnTo>
                  <a:pt x="0" y="92"/>
                </a:lnTo>
                <a:moveTo>
                  <a:pt x="304" y="34"/>
                </a:moveTo>
                <a:lnTo>
                  <a:pt x="108" y="8"/>
                </a:lnTo>
                <a:lnTo>
                  <a:pt x="79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08" name="path 6208"/>
          <p:cNvSpPr/>
          <p:nvPr/>
        </p:nvSpPr>
        <p:spPr>
          <a:xfrm>
            <a:off x="2474214" y="5447029"/>
            <a:ext cx="958574" cy="472440"/>
          </a:xfrm>
          <a:custGeom>
            <a:avLst/>
            <a:gdLst/>
            <a:ahLst/>
            <a:cxnLst/>
            <a:rect l="0" t="0" r="0" b="0"/>
            <a:pathLst>
              <a:path w="1509" h="744">
                <a:moveTo>
                  <a:pt x="1117" y="87"/>
                </a:moveTo>
                <a:lnTo>
                  <a:pt x="1110" y="82"/>
                </a:lnTo>
                <a:lnTo>
                  <a:pt x="1102" y="80"/>
                </a:lnTo>
                <a:lnTo>
                  <a:pt x="1093" y="77"/>
                </a:lnTo>
                <a:lnTo>
                  <a:pt x="1040" y="80"/>
                </a:lnTo>
                <a:lnTo>
                  <a:pt x="975" y="128"/>
                </a:lnTo>
                <a:moveTo>
                  <a:pt x="1508" y="274"/>
                </a:moveTo>
                <a:lnTo>
                  <a:pt x="1481" y="385"/>
                </a:lnTo>
                <a:moveTo>
                  <a:pt x="1419" y="248"/>
                </a:moveTo>
                <a:lnTo>
                  <a:pt x="1306" y="171"/>
                </a:lnTo>
                <a:moveTo>
                  <a:pt x="1292" y="162"/>
                </a:moveTo>
                <a:lnTo>
                  <a:pt x="1121" y="34"/>
                </a:lnTo>
                <a:lnTo>
                  <a:pt x="1054" y="126"/>
                </a:lnTo>
                <a:moveTo>
                  <a:pt x="1121" y="34"/>
                </a:moveTo>
                <a:lnTo>
                  <a:pt x="1110" y="25"/>
                </a:lnTo>
                <a:lnTo>
                  <a:pt x="1033" y="1"/>
                </a:lnTo>
                <a:lnTo>
                  <a:pt x="1021" y="1"/>
                </a:lnTo>
                <a:lnTo>
                  <a:pt x="958" y="25"/>
                </a:lnTo>
                <a:lnTo>
                  <a:pt x="922" y="63"/>
                </a:lnTo>
                <a:lnTo>
                  <a:pt x="1001" y="142"/>
                </a:lnTo>
                <a:moveTo>
                  <a:pt x="922" y="63"/>
                </a:moveTo>
                <a:lnTo>
                  <a:pt x="884" y="99"/>
                </a:lnTo>
                <a:lnTo>
                  <a:pt x="783" y="243"/>
                </a:lnTo>
                <a:moveTo>
                  <a:pt x="783" y="243"/>
                </a:moveTo>
                <a:lnTo>
                  <a:pt x="658" y="421"/>
                </a:lnTo>
                <a:moveTo>
                  <a:pt x="644" y="435"/>
                </a:moveTo>
                <a:lnTo>
                  <a:pt x="531" y="526"/>
                </a:lnTo>
                <a:moveTo>
                  <a:pt x="394" y="591"/>
                </a:moveTo>
                <a:lnTo>
                  <a:pt x="243" y="625"/>
                </a:lnTo>
                <a:lnTo>
                  <a:pt x="267" y="737"/>
                </a:lnTo>
                <a:moveTo>
                  <a:pt x="243" y="625"/>
                </a:moveTo>
                <a:lnTo>
                  <a:pt x="226" y="630"/>
                </a:lnTo>
                <a:lnTo>
                  <a:pt x="90" y="637"/>
                </a:lnTo>
                <a:lnTo>
                  <a:pt x="77" y="637"/>
                </a:lnTo>
                <a:lnTo>
                  <a:pt x="56" y="634"/>
                </a:lnTo>
                <a:lnTo>
                  <a:pt x="15" y="630"/>
                </a:lnTo>
                <a:lnTo>
                  <a:pt x="1" y="742"/>
                </a:lnTo>
                <a:moveTo>
                  <a:pt x="1117" y="87"/>
                </a:moveTo>
                <a:lnTo>
                  <a:pt x="1110" y="82"/>
                </a:lnTo>
                <a:lnTo>
                  <a:pt x="1102" y="80"/>
                </a:lnTo>
                <a:lnTo>
                  <a:pt x="1093" y="77"/>
                </a:lnTo>
                <a:lnTo>
                  <a:pt x="1040" y="80"/>
                </a:lnTo>
                <a:lnTo>
                  <a:pt x="975" y="128"/>
                </a:lnTo>
                <a:moveTo>
                  <a:pt x="1121" y="34"/>
                </a:moveTo>
                <a:lnTo>
                  <a:pt x="1054" y="126"/>
                </a:lnTo>
                <a:moveTo>
                  <a:pt x="922" y="63"/>
                </a:moveTo>
                <a:lnTo>
                  <a:pt x="884" y="9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10" name="path 6210"/>
          <p:cNvSpPr/>
          <p:nvPr/>
        </p:nvSpPr>
        <p:spPr>
          <a:xfrm>
            <a:off x="2882868" y="5601097"/>
            <a:ext cx="148811" cy="170329"/>
          </a:xfrm>
          <a:custGeom>
            <a:avLst/>
            <a:gdLst/>
            <a:ahLst/>
            <a:cxnLst/>
            <a:rect l="0" t="0" r="0" b="0"/>
            <a:pathLst>
              <a:path w="234" h="268">
                <a:moveTo>
                  <a:pt x="195" y="53"/>
                </a:moveTo>
                <a:lnTo>
                  <a:pt x="123" y="147"/>
                </a:lnTo>
                <a:lnTo>
                  <a:pt x="116" y="156"/>
                </a:lnTo>
                <a:lnTo>
                  <a:pt x="101" y="168"/>
                </a:lnTo>
                <a:moveTo>
                  <a:pt x="140" y="0"/>
                </a:moveTo>
                <a:lnTo>
                  <a:pt x="233" y="68"/>
                </a:lnTo>
                <a:moveTo>
                  <a:pt x="15" y="178"/>
                </a:moveTo>
                <a:lnTo>
                  <a:pt x="10" y="183"/>
                </a:lnTo>
                <a:lnTo>
                  <a:pt x="5" y="188"/>
                </a:lnTo>
                <a:lnTo>
                  <a:pt x="87" y="267"/>
                </a:lnTo>
                <a:moveTo>
                  <a:pt x="5" y="188"/>
                </a:moveTo>
                <a:lnTo>
                  <a:pt x="0" y="192"/>
                </a:lnTo>
                <a:moveTo>
                  <a:pt x="195" y="53"/>
                </a:moveTo>
                <a:lnTo>
                  <a:pt x="123" y="147"/>
                </a:lnTo>
                <a:lnTo>
                  <a:pt x="116" y="156"/>
                </a:lnTo>
                <a:lnTo>
                  <a:pt x="101" y="168"/>
                </a:lnTo>
                <a:moveTo>
                  <a:pt x="140" y="0"/>
                </a:moveTo>
                <a:lnTo>
                  <a:pt x="233" y="68"/>
                </a:lnTo>
                <a:moveTo>
                  <a:pt x="15" y="178"/>
                </a:moveTo>
                <a:lnTo>
                  <a:pt x="10" y="183"/>
                </a:lnTo>
                <a:lnTo>
                  <a:pt x="5" y="188"/>
                </a:lnTo>
                <a:lnTo>
                  <a:pt x="87" y="267"/>
                </a:lnTo>
                <a:moveTo>
                  <a:pt x="5" y="188"/>
                </a:moveTo>
                <a:lnTo>
                  <a:pt x="0" y="19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12" name="path 6212"/>
          <p:cNvSpPr/>
          <p:nvPr/>
        </p:nvSpPr>
        <p:spPr>
          <a:xfrm>
            <a:off x="13462438" y="7116074"/>
            <a:ext cx="77354" cy="89387"/>
          </a:xfrm>
          <a:custGeom>
            <a:avLst/>
            <a:gdLst/>
            <a:ahLst/>
            <a:cxnLst/>
            <a:rect l="0" t="0" r="0" b="0"/>
            <a:pathLst>
              <a:path w="121" h="140">
                <a:moveTo>
                  <a:pt x="120" y="0"/>
                </a:moveTo>
                <a:lnTo>
                  <a:pt x="0" y="13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14" name="path 6214"/>
          <p:cNvSpPr/>
          <p:nvPr/>
        </p:nvSpPr>
        <p:spPr>
          <a:xfrm>
            <a:off x="13355781" y="7102301"/>
            <a:ext cx="106233" cy="55941"/>
          </a:xfrm>
          <a:custGeom>
            <a:avLst/>
            <a:gdLst/>
            <a:ahLst/>
            <a:cxnLst/>
            <a:rect l="0" t="0" r="0" b="0"/>
            <a:pathLst>
              <a:path w="167" h="88">
                <a:moveTo>
                  <a:pt x="82" y="0"/>
                </a:moveTo>
                <a:lnTo>
                  <a:pt x="166" y="80"/>
                </a:lnTo>
                <a:moveTo>
                  <a:pt x="82" y="0"/>
                </a:moveTo>
                <a:lnTo>
                  <a:pt x="0" y="8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16" name="path 6216"/>
          <p:cNvSpPr/>
          <p:nvPr/>
        </p:nvSpPr>
        <p:spPr>
          <a:xfrm>
            <a:off x="12025353" y="5647151"/>
            <a:ext cx="1308829" cy="1558359"/>
          </a:xfrm>
          <a:custGeom>
            <a:avLst/>
            <a:gdLst/>
            <a:ahLst/>
            <a:cxnLst/>
            <a:rect l="0" t="0" r="0" b="0"/>
            <a:pathLst>
              <a:path w="2061" h="2454">
                <a:moveTo>
                  <a:pt x="0" y="2453"/>
                </a:moveTo>
                <a:lnTo>
                  <a:pt x="730" y="1745"/>
                </a:lnTo>
                <a:lnTo>
                  <a:pt x="761" y="1714"/>
                </a:lnTo>
                <a:lnTo>
                  <a:pt x="1284" y="1171"/>
                </a:lnTo>
                <a:lnTo>
                  <a:pt x="1599" y="804"/>
                </a:lnTo>
                <a:lnTo>
                  <a:pt x="1805" y="518"/>
                </a:lnTo>
                <a:lnTo>
                  <a:pt x="1959" y="250"/>
                </a:lnTo>
                <a:lnTo>
                  <a:pt x="2060" y="0"/>
                </a:lnTo>
                <a:moveTo>
                  <a:pt x="418" y="2338"/>
                </a:moveTo>
                <a:lnTo>
                  <a:pt x="339" y="2254"/>
                </a:lnTo>
                <a:moveTo>
                  <a:pt x="584" y="2182"/>
                </a:moveTo>
                <a:lnTo>
                  <a:pt x="507" y="2098"/>
                </a:lnTo>
                <a:moveTo>
                  <a:pt x="747" y="2028"/>
                </a:moveTo>
                <a:lnTo>
                  <a:pt x="752" y="2023"/>
                </a:lnTo>
                <a:lnTo>
                  <a:pt x="670" y="1944"/>
                </a:lnTo>
                <a:moveTo>
                  <a:pt x="912" y="1862"/>
                </a:moveTo>
                <a:lnTo>
                  <a:pt x="831" y="1781"/>
                </a:lnTo>
                <a:moveTo>
                  <a:pt x="1073" y="1699"/>
                </a:moveTo>
                <a:lnTo>
                  <a:pt x="994" y="1618"/>
                </a:lnTo>
                <a:moveTo>
                  <a:pt x="1236" y="1536"/>
                </a:moveTo>
                <a:lnTo>
                  <a:pt x="1155" y="1457"/>
                </a:lnTo>
                <a:moveTo>
                  <a:pt x="1236" y="1536"/>
                </a:moveTo>
                <a:lnTo>
                  <a:pt x="1277" y="1495"/>
                </a:lnTo>
                <a:moveTo>
                  <a:pt x="1390" y="1368"/>
                </a:moveTo>
                <a:lnTo>
                  <a:pt x="1306" y="1291"/>
                </a:lnTo>
                <a:moveTo>
                  <a:pt x="1544" y="1198"/>
                </a:moveTo>
                <a:lnTo>
                  <a:pt x="1457" y="1121"/>
                </a:lnTo>
                <a:moveTo>
                  <a:pt x="1647" y="1082"/>
                </a:moveTo>
                <a:lnTo>
                  <a:pt x="1688" y="1032"/>
                </a:lnTo>
                <a:lnTo>
                  <a:pt x="1695" y="1025"/>
                </a:lnTo>
                <a:lnTo>
                  <a:pt x="1606" y="953"/>
                </a:lnTo>
                <a:moveTo>
                  <a:pt x="1695" y="1025"/>
                </a:moveTo>
                <a:lnTo>
                  <a:pt x="1709" y="1006"/>
                </a:lnTo>
                <a:moveTo>
                  <a:pt x="1834" y="842"/>
                </a:moveTo>
                <a:lnTo>
                  <a:pt x="1743" y="775"/>
                </a:lnTo>
                <a:moveTo>
                  <a:pt x="1971" y="660"/>
                </a:moveTo>
                <a:lnTo>
                  <a:pt x="1880" y="593"/>
                </a:lnTo>
                <a:moveTo>
                  <a:pt x="1971" y="660"/>
                </a:moveTo>
                <a:lnTo>
                  <a:pt x="1973" y="658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18" name="path 6218"/>
          <p:cNvSpPr/>
          <p:nvPr/>
        </p:nvSpPr>
        <p:spPr>
          <a:xfrm>
            <a:off x="13407597" y="6997177"/>
            <a:ext cx="100169" cy="106200"/>
          </a:xfrm>
          <a:custGeom>
            <a:avLst/>
            <a:gdLst/>
            <a:ahLst/>
            <a:cxnLst/>
            <a:rect l="0" t="0" r="0" b="0"/>
            <a:pathLst>
              <a:path w="157" h="167">
                <a:moveTo>
                  <a:pt x="156" y="0"/>
                </a:moveTo>
                <a:lnTo>
                  <a:pt x="0" y="16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20" name="path 6220"/>
          <p:cNvSpPr/>
          <p:nvPr/>
        </p:nvSpPr>
        <p:spPr>
          <a:xfrm>
            <a:off x="12290537" y="5660389"/>
            <a:ext cx="1179336" cy="1471976"/>
          </a:xfrm>
          <a:custGeom>
            <a:avLst/>
            <a:gdLst/>
            <a:ahLst/>
            <a:cxnLst/>
            <a:rect l="0" t="0" r="0" b="0"/>
            <a:pathLst>
              <a:path w="1857" h="2318">
                <a:moveTo>
                  <a:pt x="0" y="2317"/>
                </a:moveTo>
                <a:lnTo>
                  <a:pt x="166" y="2161"/>
                </a:lnTo>
                <a:moveTo>
                  <a:pt x="166" y="2161"/>
                </a:moveTo>
                <a:lnTo>
                  <a:pt x="329" y="2007"/>
                </a:lnTo>
                <a:moveTo>
                  <a:pt x="334" y="2002"/>
                </a:moveTo>
                <a:lnTo>
                  <a:pt x="495" y="1842"/>
                </a:lnTo>
                <a:moveTo>
                  <a:pt x="495" y="1842"/>
                </a:moveTo>
                <a:lnTo>
                  <a:pt x="656" y="1678"/>
                </a:lnTo>
                <a:moveTo>
                  <a:pt x="656" y="1678"/>
                </a:moveTo>
                <a:lnTo>
                  <a:pt x="819" y="1515"/>
                </a:lnTo>
                <a:moveTo>
                  <a:pt x="860" y="1474"/>
                </a:moveTo>
                <a:lnTo>
                  <a:pt x="972" y="1347"/>
                </a:lnTo>
                <a:moveTo>
                  <a:pt x="972" y="1347"/>
                </a:moveTo>
                <a:lnTo>
                  <a:pt x="1126" y="1177"/>
                </a:lnTo>
                <a:moveTo>
                  <a:pt x="1126" y="1177"/>
                </a:moveTo>
                <a:lnTo>
                  <a:pt x="1229" y="1062"/>
                </a:lnTo>
                <a:moveTo>
                  <a:pt x="1292" y="985"/>
                </a:moveTo>
                <a:lnTo>
                  <a:pt x="1416" y="822"/>
                </a:lnTo>
                <a:moveTo>
                  <a:pt x="1416" y="822"/>
                </a:moveTo>
                <a:lnTo>
                  <a:pt x="1553" y="639"/>
                </a:lnTo>
                <a:moveTo>
                  <a:pt x="1556" y="637"/>
                </a:moveTo>
                <a:lnTo>
                  <a:pt x="1676" y="445"/>
                </a:lnTo>
                <a:lnTo>
                  <a:pt x="1577" y="385"/>
                </a:lnTo>
                <a:moveTo>
                  <a:pt x="1676" y="445"/>
                </a:moveTo>
                <a:lnTo>
                  <a:pt x="1731" y="358"/>
                </a:lnTo>
                <a:lnTo>
                  <a:pt x="1781" y="243"/>
                </a:lnTo>
                <a:lnTo>
                  <a:pt x="1678" y="195"/>
                </a:lnTo>
                <a:moveTo>
                  <a:pt x="1781" y="243"/>
                </a:moveTo>
                <a:lnTo>
                  <a:pt x="1829" y="138"/>
                </a:lnTo>
                <a:lnTo>
                  <a:pt x="1856" y="30"/>
                </a:lnTo>
                <a:lnTo>
                  <a:pt x="1745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22" name="path 6222"/>
          <p:cNvSpPr/>
          <p:nvPr/>
        </p:nvSpPr>
        <p:spPr>
          <a:xfrm>
            <a:off x="14236597" y="6966762"/>
            <a:ext cx="179528" cy="238665"/>
          </a:xfrm>
          <a:custGeom>
            <a:avLst/>
            <a:gdLst/>
            <a:ahLst/>
            <a:cxnLst/>
            <a:rect l="0" t="0" r="0" b="0"/>
            <a:pathLst>
              <a:path w="282" h="375">
                <a:moveTo>
                  <a:pt x="281" y="0"/>
                </a:moveTo>
                <a:lnTo>
                  <a:pt x="0" y="375"/>
                </a:lnTo>
                <a:moveTo>
                  <a:pt x="12" y="375"/>
                </a:moveTo>
                <a:lnTo>
                  <a:pt x="281" y="24"/>
                </a:lnTo>
                <a:moveTo>
                  <a:pt x="281" y="0"/>
                </a:moveTo>
                <a:lnTo>
                  <a:pt x="0" y="37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24" name="path 6224"/>
          <p:cNvSpPr/>
          <p:nvPr/>
        </p:nvSpPr>
        <p:spPr>
          <a:xfrm>
            <a:off x="13558420" y="5915143"/>
            <a:ext cx="857857" cy="1290582"/>
          </a:xfrm>
          <a:custGeom>
            <a:avLst/>
            <a:gdLst/>
            <a:ahLst/>
            <a:cxnLst/>
            <a:rect l="0" t="0" r="0" b="0"/>
            <a:pathLst>
              <a:path w="1350" h="2032">
                <a:moveTo>
                  <a:pt x="420" y="2031"/>
                </a:moveTo>
                <a:lnTo>
                  <a:pt x="1176" y="1289"/>
                </a:lnTo>
                <a:lnTo>
                  <a:pt x="1349" y="1128"/>
                </a:lnTo>
                <a:moveTo>
                  <a:pt x="1349" y="0"/>
                </a:moveTo>
                <a:lnTo>
                  <a:pt x="1184" y="180"/>
                </a:lnTo>
                <a:lnTo>
                  <a:pt x="917" y="526"/>
                </a:lnTo>
                <a:lnTo>
                  <a:pt x="478" y="1172"/>
                </a:lnTo>
                <a:lnTo>
                  <a:pt x="89" y="1736"/>
                </a:lnTo>
                <a:lnTo>
                  <a:pt x="0" y="1853"/>
                </a:lnTo>
                <a:moveTo>
                  <a:pt x="790" y="1952"/>
                </a:moveTo>
                <a:lnTo>
                  <a:pt x="704" y="1877"/>
                </a:lnTo>
                <a:moveTo>
                  <a:pt x="939" y="1776"/>
                </a:moveTo>
                <a:lnTo>
                  <a:pt x="850" y="1702"/>
                </a:lnTo>
                <a:moveTo>
                  <a:pt x="1085" y="1601"/>
                </a:moveTo>
                <a:lnTo>
                  <a:pt x="999" y="1529"/>
                </a:lnTo>
                <a:moveTo>
                  <a:pt x="1234" y="1426"/>
                </a:moveTo>
                <a:lnTo>
                  <a:pt x="1148" y="1354"/>
                </a:lnTo>
                <a:moveTo>
                  <a:pt x="1294" y="1179"/>
                </a:moveTo>
                <a:lnTo>
                  <a:pt x="1349" y="1224"/>
                </a:lnTo>
                <a:moveTo>
                  <a:pt x="840" y="394"/>
                </a:moveTo>
                <a:lnTo>
                  <a:pt x="934" y="459"/>
                </a:lnTo>
                <a:moveTo>
                  <a:pt x="708" y="581"/>
                </a:moveTo>
                <a:lnTo>
                  <a:pt x="802" y="646"/>
                </a:lnTo>
                <a:moveTo>
                  <a:pt x="708" y="581"/>
                </a:moveTo>
                <a:lnTo>
                  <a:pt x="706" y="584"/>
                </a:lnTo>
                <a:moveTo>
                  <a:pt x="581" y="771"/>
                </a:moveTo>
                <a:lnTo>
                  <a:pt x="677" y="836"/>
                </a:lnTo>
                <a:moveTo>
                  <a:pt x="454" y="960"/>
                </a:moveTo>
                <a:lnTo>
                  <a:pt x="550" y="1025"/>
                </a:lnTo>
                <a:moveTo>
                  <a:pt x="327" y="1152"/>
                </a:moveTo>
                <a:lnTo>
                  <a:pt x="423" y="1215"/>
                </a:lnTo>
                <a:moveTo>
                  <a:pt x="200" y="1342"/>
                </a:moveTo>
                <a:lnTo>
                  <a:pt x="296" y="1407"/>
                </a:lnTo>
                <a:moveTo>
                  <a:pt x="200" y="1342"/>
                </a:moveTo>
                <a:lnTo>
                  <a:pt x="152" y="1414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26" name="path 6226"/>
          <p:cNvSpPr/>
          <p:nvPr/>
        </p:nvSpPr>
        <p:spPr>
          <a:xfrm>
            <a:off x="11755733" y="5924574"/>
            <a:ext cx="219970" cy="442441"/>
          </a:xfrm>
          <a:custGeom>
            <a:avLst/>
            <a:gdLst/>
            <a:ahLst/>
            <a:cxnLst/>
            <a:rect l="0" t="0" r="0" b="0"/>
            <a:pathLst>
              <a:path w="346" h="696">
                <a:moveTo>
                  <a:pt x="5" y="288"/>
                </a:moveTo>
                <a:lnTo>
                  <a:pt x="115" y="249"/>
                </a:lnTo>
                <a:moveTo>
                  <a:pt x="0" y="492"/>
                </a:moveTo>
                <a:lnTo>
                  <a:pt x="108" y="425"/>
                </a:lnTo>
                <a:moveTo>
                  <a:pt x="60" y="31"/>
                </a:moveTo>
                <a:lnTo>
                  <a:pt x="60" y="453"/>
                </a:lnTo>
                <a:moveTo>
                  <a:pt x="199" y="0"/>
                </a:moveTo>
                <a:lnTo>
                  <a:pt x="231" y="98"/>
                </a:lnTo>
                <a:moveTo>
                  <a:pt x="144" y="98"/>
                </a:moveTo>
                <a:lnTo>
                  <a:pt x="127" y="393"/>
                </a:lnTo>
                <a:lnTo>
                  <a:pt x="103" y="552"/>
                </a:lnTo>
                <a:lnTo>
                  <a:pt x="53" y="696"/>
                </a:lnTo>
                <a:moveTo>
                  <a:pt x="163" y="257"/>
                </a:moveTo>
                <a:lnTo>
                  <a:pt x="295" y="235"/>
                </a:lnTo>
                <a:moveTo>
                  <a:pt x="303" y="211"/>
                </a:moveTo>
                <a:lnTo>
                  <a:pt x="291" y="410"/>
                </a:lnTo>
                <a:moveTo>
                  <a:pt x="151" y="348"/>
                </a:moveTo>
                <a:lnTo>
                  <a:pt x="346" y="319"/>
                </a:lnTo>
                <a:moveTo>
                  <a:pt x="151" y="439"/>
                </a:moveTo>
                <a:lnTo>
                  <a:pt x="303" y="417"/>
                </a:lnTo>
                <a:moveTo>
                  <a:pt x="223" y="137"/>
                </a:moveTo>
                <a:lnTo>
                  <a:pt x="223" y="499"/>
                </a:lnTo>
                <a:moveTo>
                  <a:pt x="168" y="509"/>
                </a:moveTo>
                <a:lnTo>
                  <a:pt x="168" y="696"/>
                </a:lnTo>
                <a:moveTo>
                  <a:pt x="168" y="530"/>
                </a:moveTo>
                <a:lnTo>
                  <a:pt x="291" y="509"/>
                </a:lnTo>
                <a:moveTo>
                  <a:pt x="295" y="485"/>
                </a:moveTo>
                <a:lnTo>
                  <a:pt x="283" y="621"/>
                </a:lnTo>
                <a:moveTo>
                  <a:pt x="168" y="643"/>
                </a:moveTo>
                <a:lnTo>
                  <a:pt x="295" y="621"/>
                </a:lnTo>
                <a:moveTo>
                  <a:pt x="144" y="151"/>
                </a:moveTo>
                <a:lnTo>
                  <a:pt x="315" y="12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28" name="path 6228"/>
          <p:cNvSpPr/>
          <p:nvPr/>
        </p:nvSpPr>
        <p:spPr>
          <a:xfrm>
            <a:off x="1940813" y="5634482"/>
            <a:ext cx="260059" cy="197358"/>
          </a:xfrm>
          <a:custGeom>
            <a:avLst/>
            <a:gdLst/>
            <a:ahLst/>
            <a:cxnLst/>
            <a:rect l="0" t="0" r="0" b="0"/>
            <a:pathLst>
              <a:path w="409" h="310">
                <a:moveTo>
                  <a:pt x="337" y="25"/>
                </a:moveTo>
                <a:lnTo>
                  <a:pt x="337" y="310"/>
                </a:lnTo>
                <a:moveTo>
                  <a:pt x="265" y="178"/>
                </a:moveTo>
                <a:lnTo>
                  <a:pt x="217" y="166"/>
                </a:lnTo>
                <a:moveTo>
                  <a:pt x="217" y="97"/>
                </a:moveTo>
                <a:lnTo>
                  <a:pt x="217" y="49"/>
                </a:lnTo>
                <a:moveTo>
                  <a:pt x="214" y="49"/>
                </a:moveTo>
                <a:lnTo>
                  <a:pt x="212" y="32"/>
                </a:lnTo>
                <a:lnTo>
                  <a:pt x="200" y="17"/>
                </a:lnTo>
                <a:lnTo>
                  <a:pt x="186" y="5"/>
                </a:lnTo>
                <a:lnTo>
                  <a:pt x="169" y="3"/>
                </a:lnTo>
                <a:moveTo>
                  <a:pt x="169" y="1"/>
                </a:moveTo>
                <a:lnTo>
                  <a:pt x="145" y="1"/>
                </a:lnTo>
                <a:moveTo>
                  <a:pt x="145" y="3"/>
                </a:moveTo>
                <a:lnTo>
                  <a:pt x="128" y="5"/>
                </a:lnTo>
                <a:lnTo>
                  <a:pt x="114" y="17"/>
                </a:lnTo>
                <a:lnTo>
                  <a:pt x="102" y="32"/>
                </a:lnTo>
                <a:lnTo>
                  <a:pt x="99" y="49"/>
                </a:lnTo>
                <a:moveTo>
                  <a:pt x="97" y="49"/>
                </a:moveTo>
                <a:lnTo>
                  <a:pt x="97" y="97"/>
                </a:lnTo>
                <a:lnTo>
                  <a:pt x="1" y="97"/>
                </a:lnTo>
                <a:lnTo>
                  <a:pt x="1" y="13"/>
                </a:lnTo>
                <a:moveTo>
                  <a:pt x="409" y="241"/>
                </a:moveTo>
                <a:lnTo>
                  <a:pt x="320" y="214"/>
                </a:lnTo>
                <a:moveTo>
                  <a:pt x="409" y="241"/>
                </a:moveTo>
                <a:lnTo>
                  <a:pt x="320" y="214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30" name="path 6230"/>
          <p:cNvSpPr/>
          <p:nvPr/>
        </p:nvSpPr>
        <p:spPr>
          <a:xfrm>
            <a:off x="1940813" y="5793740"/>
            <a:ext cx="16002" cy="61721"/>
          </a:xfrm>
          <a:custGeom>
            <a:avLst/>
            <a:gdLst/>
            <a:ahLst/>
            <a:cxnLst/>
            <a:rect l="0" t="0" r="0" b="0"/>
            <a:pathLst>
              <a:path w="25" h="97">
                <a:moveTo>
                  <a:pt x="1" y="0"/>
                </a:moveTo>
                <a:lnTo>
                  <a:pt x="1" y="95"/>
                </a:lnTo>
                <a:lnTo>
                  <a:pt x="25" y="9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32" name="path 6232"/>
          <p:cNvSpPr/>
          <p:nvPr/>
        </p:nvSpPr>
        <p:spPr>
          <a:xfrm>
            <a:off x="2080260" y="5468366"/>
            <a:ext cx="164591" cy="1523"/>
          </a:xfrm>
          <a:custGeom>
            <a:avLst/>
            <a:gdLst/>
            <a:ahLst/>
            <a:cxnLst/>
            <a:rect l="0" t="0" r="0" b="0"/>
            <a:pathLst>
              <a:path w="259" h="2">
                <a:moveTo>
                  <a:pt x="0" y="1"/>
                </a:moveTo>
                <a:lnTo>
                  <a:pt x="259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34" name="path 6234"/>
          <p:cNvSpPr/>
          <p:nvPr/>
        </p:nvSpPr>
        <p:spPr>
          <a:xfrm>
            <a:off x="2080260" y="6013958"/>
            <a:ext cx="164591" cy="1523"/>
          </a:xfrm>
          <a:custGeom>
            <a:avLst/>
            <a:gdLst/>
            <a:ahLst/>
            <a:cxnLst/>
            <a:rect l="0" t="0" r="0" b="0"/>
            <a:pathLst>
              <a:path w="259" h="2">
                <a:moveTo>
                  <a:pt x="0" y="1"/>
                </a:moveTo>
                <a:lnTo>
                  <a:pt x="259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66" name="group 266"/>
          <p:cNvGrpSpPr/>
          <p:nvPr/>
        </p:nvGrpSpPr>
        <p:grpSpPr>
          <a:xfrm rot="21600000">
            <a:off x="1941410" y="5469128"/>
            <a:ext cx="242482" cy="545591"/>
            <a:chOff x="0" y="0"/>
            <a:chExt cx="242482" cy="545591"/>
          </a:xfrm>
        </p:grpSpPr>
        <p:sp>
          <p:nvSpPr>
            <p:cNvPr id="6236" name="path 6236"/>
            <p:cNvSpPr/>
            <p:nvPr/>
          </p:nvSpPr>
          <p:spPr>
            <a:xfrm>
              <a:off x="183045" y="0"/>
              <a:ext cx="59436" cy="545591"/>
            </a:xfrm>
            <a:custGeom>
              <a:avLst/>
              <a:gdLst/>
              <a:ahLst/>
              <a:cxnLst/>
              <a:rect l="0" t="0" r="0" b="0"/>
              <a:pathLst>
                <a:path w="93" h="859">
                  <a:moveTo>
                    <a:pt x="0" y="285"/>
                  </a:moveTo>
                  <a:lnTo>
                    <a:pt x="93" y="285"/>
                  </a:lnTo>
                  <a:lnTo>
                    <a:pt x="48" y="0"/>
                  </a:lnTo>
                  <a:lnTo>
                    <a:pt x="0" y="285"/>
                  </a:lnTo>
                </a:path>
                <a:path w="93" h="859">
                  <a:moveTo>
                    <a:pt x="0" y="571"/>
                  </a:moveTo>
                  <a:lnTo>
                    <a:pt x="93" y="571"/>
                  </a:lnTo>
                  <a:lnTo>
                    <a:pt x="48" y="859"/>
                  </a:lnTo>
                  <a:lnTo>
                    <a:pt x="0" y="571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238" name="path 6238"/>
            <p:cNvSpPr/>
            <p:nvPr/>
          </p:nvSpPr>
          <p:spPr>
            <a:xfrm>
              <a:off x="0" y="323868"/>
              <a:ext cx="137490" cy="31967"/>
            </a:xfrm>
            <a:custGeom>
              <a:avLst/>
              <a:gdLst/>
              <a:ahLst/>
              <a:cxnLst/>
              <a:rect l="0" t="0" r="0" b="0"/>
              <a:pathLst>
                <a:path w="216" h="50">
                  <a:moveTo>
                    <a:pt x="216" y="49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240" name="path 6240"/>
          <p:cNvSpPr/>
          <p:nvPr/>
        </p:nvSpPr>
        <p:spPr>
          <a:xfrm>
            <a:off x="1415619" y="5687842"/>
            <a:ext cx="875094" cy="196562"/>
          </a:xfrm>
          <a:custGeom>
            <a:avLst/>
            <a:gdLst/>
            <a:ahLst/>
            <a:cxnLst/>
            <a:rect l="0" t="0" r="0" b="0"/>
            <a:pathLst>
              <a:path w="1378" h="309">
                <a:moveTo>
                  <a:pt x="1377" y="308"/>
                </a:moveTo>
                <a:lnTo>
                  <a:pt x="969" y="231"/>
                </a:ln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42" name="path 6242"/>
          <p:cNvSpPr/>
          <p:nvPr/>
        </p:nvSpPr>
        <p:spPr>
          <a:xfrm>
            <a:off x="1344040" y="5620768"/>
            <a:ext cx="293487" cy="95375"/>
          </a:xfrm>
          <a:custGeom>
            <a:avLst/>
            <a:gdLst/>
            <a:ahLst/>
            <a:cxnLst/>
            <a:rect l="0" t="0" r="0" b="0"/>
            <a:pathLst>
              <a:path w="462" h="150">
                <a:moveTo>
                  <a:pt x="113" y="106"/>
                </a:moveTo>
                <a:lnTo>
                  <a:pt x="0" y="87"/>
                </a:lnTo>
                <a:moveTo>
                  <a:pt x="461" y="37"/>
                </a:moveTo>
                <a:lnTo>
                  <a:pt x="441" y="149"/>
                </a:lnTo>
                <a:moveTo>
                  <a:pt x="461" y="37"/>
                </a:moveTo>
                <a:lnTo>
                  <a:pt x="444" y="34"/>
                </a:lnTo>
                <a:lnTo>
                  <a:pt x="233" y="17"/>
                </a:lnTo>
                <a:lnTo>
                  <a:pt x="225" y="133"/>
                </a:lnTo>
                <a:moveTo>
                  <a:pt x="233" y="17"/>
                </a:moveTo>
                <a:lnTo>
                  <a:pt x="5" y="1"/>
                </a:lnTo>
                <a:moveTo>
                  <a:pt x="113" y="106"/>
                </a:moveTo>
                <a:lnTo>
                  <a:pt x="0" y="87"/>
                </a:lnTo>
                <a:moveTo>
                  <a:pt x="461" y="37"/>
                </a:moveTo>
                <a:lnTo>
                  <a:pt x="441" y="149"/>
                </a:lnTo>
                <a:moveTo>
                  <a:pt x="461" y="37"/>
                </a:moveTo>
                <a:lnTo>
                  <a:pt x="444" y="34"/>
                </a:lnTo>
                <a:lnTo>
                  <a:pt x="233" y="17"/>
                </a:lnTo>
                <a:lnTo>
                  <a:pt x="225" y="133"/>
                </a:lnTo>
                <a:moveTo>
                  <a:pt x="233" y="17"/>
                </a:moveTo>
                <a:lnTo>
                  <a:pt x="5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44" name="path 6244"/>
          <p:cNvSpPr/>
          <p:nvPr/>
        </p:nvSpPr>
        <p:spPr>
          <a:xfrm>
            <a:off x="14254734" y="4329938"/>
            <a:ext cx="71628" cy="21335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11" y="1"/>
                </a:move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1" y="13"/>
                </a:lnTo>
                <a:lnTo>
                  <a:pt x="101" y="15"/>
                </a:lnTo>
                <a:lnTo>
                  <a:pt x="99" y="15"/>
                </a:lnTo>
                <a:lnTo>
                  <a:pt x="99" y="17"/>
                </a:lnTo>
                <a:lnTo>
                  <a:pt x="97" y="17"/>
                </a:lnTo>
                <a:lnTo>
                  <a:pt x="94" y="20"/>
                </a:lnTo>
                <a:lnTo>
                  <a:pt x="90" y="20"/>
                </a:lnTo>
                <a:lnTo>
                  <a:pt x="90" y="22"/>
                </a:lnTo>
                <a:lnTo>
                  <a:pt x="82" y="22"/>
                </a:lnTo>
                <a:lnTo>
                  <a:pt x="82" y="25"/>
                </a:lnTo>
                <a:lnTo>
                  <a:pt x="80" y="25"/>
                </a:lnTo>
                <a:lnTo>
                  <a:pt x="80" y="27"/>
                </a:lnTo>
                <a:lnTo>
                  <a:pt x="75" y="27"/>
                </a:lnTo>
                <a:lnTo>
                  <a:pt x="75" y="30"/>
                </a:lnTo>
                <a:lnTo>
                  <a:pt x="65" y="30"/>
                </a:lnTo>
                <a:lnTo>
                  <a:pt x="65" y="27"/>
                </a:lnTo>
                <a:lnTo>
                  <a:pt x="65" y="25"/>
                </a:lnTo>
                <a:lnTo>
                  <a:pt x="68" y="25"/>
                </a:lnTo>
                <a:lnTo>
                  <a:pt x="68" y="22"/>
                </a:lnTo>
                <a:lnTo>
                  <a:pt x="65" y="22"/>
                </a:lnTo>
                <a:lnTo>
                  <a:pt x="58" y="22"/>
                </a:lnTo>
                <a:lnTo>
                  <a:pt x="58" y="25"/>
                </a:lnTo>
                <a:lnTo>
                  <a:pt x="51" y="25"/>
                </a:lnTo>
                <a:lnTo>
                  <a:pt x="51" y="27"/>
                </a:lnTo>
                <a:lnTo>
                  <a:pt x="46" y="27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37" y="32"/>
                </a:lnTo>
                <a:lnTo>
                  <a:pt x="39" y="32"/>
                </a:lnTo>
                <a:lnTo>
                  <a:pt x="34" y="32"/>
                </a:lnTo>
                <a:lnTo>
                  <a:pt x="34" y="30"/>
                </a:lnTo>
                <a:lnTo>
                  <a:pt x="32" y="30"/>
                </a:lnTo>
                <a:lnTo>
                  <a:pt x="32" y="27"/>
                </a:lnTo>
                <a:lnTo>
                  <a:pt x="30" y="27"/>
                </a:lnTo>
                <a:lnTo>
                  <a:pt x="30" y="25"/>
                </a:lnTo>
                <a:lnTo>
                  <a:pt x="30" y="22"/>
                </a:lnTo>
                <a:lnTo>
                  <a:pt x="27" y="22"/>
                </a:lnTo>
                <a:lnTo>
                  <a:pt x="25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7" y="27"/>
                </a:lnTo>
                <a:lnTo>
                  <a:pt x="17" y="25"/>
                </a:lnTo>
                <a:lnTo>
                  <a:pt x="13" y="25"/>
                </a:lnTo>
                <a:lnTo>
                  <a:pt x="13" y="22"/>
                </a:lnTo>
                <a:lnTo>
                  <a:pt x="8" y="22"/>
                </a:lnTo>
                <a:lnTo>
                  <a:pt x="8" y="20"/>
                </a:lnTo>
                <a:lnTo>
                  <a:pt x="5" y="20"/>
                </a:lnTo>
                <a:lnTo>
                  <a:pt x="5" y="17"/>
                </a:lnTo>
                <a:lnTo>
                  <a:pt x="3" y="17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0" y="10"/>
                </a:lnTo>
                <a:lnTo>
                  <a:pt x="13" y="8"/>
                </a:lnTo>
                <a:lnTo>
                  <a:pt x="13" y="5"/>
                </a:lnTo>
                <a:lnTo>
                  <a:pt x="15" y="5"/>
                </a:lnTo>
                <a:lnTo>
                  <a:pt x="15" y="3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46" name="path 6246"/>
          <p:cNvSpPr/>
          <p:nvPr/>
        </p:nvSpPr>
        <p:spPr>
          <a:xfrm>
            <a:off x="14231873" y="4265929"/>
            <a:ext cx="32004" cy="70103"/>
          </a:xfrm>
          <a:custGeom>
            <a:avLst/>
            <a:gdLst/>
            <a:ahLst/>
            <a:cxnLst/>
            <a:rect l="0" t="0" r="0" b="0"/>
            <a:pathLst>
              <a:path w="50" h="110"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4" y="97"/>
                </a:lnTo>
                <a:lnTo>
                  <a:pt x="44" y="94"/>
                </a:lnTo>
                <a:lnTo>
                  <a:pt x="41" y="92"/>
                </a:lnTo>
                <a:lnTo>
                  <a:pt x="39" y="92"/>
                </a:lnTo>
                <a:lnTo>
                  <a:pt x="37" y="90"/>
                </a:lnTo>
                <a:lnTo>
                  <a:pt x="34" y="92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102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2"/>
                </a:lnTo>
                <a:lnTo>
                  <a:pt x="20" y="99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4"/>
                </a:lnTo>
                <a:lnTo>
                  <a:pt x="13" y="92"/>
                </a:lnTo>
                <a:lnTo>
                  <a:pt x="13" y="87"/>
                </a:lnTo>
                <a:lnTo>
                  <a:pt x="10" y="85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6" y="77"/>
                </a:lnTo>
                <a:lnTo>
                  <a:pt x="6" y="73"/>
                </a:lnTo>
                <a:lnTo>
                  <a:pt x="3" y="73"/>
                </a:lnTo>
                <a:lnTo>
                  <a:pt x="3" y="63"/>
                </a:lnTo>
                <a:lnTo>
                  <a:pt x="6" y="63"/>
                </a:lnTo>
                <a:lnTo>
                  <a:pt x="8" y="63"/>
                </a:lnTo>
                <a:lnTo>
                  <a:pt x="8" y="66"/>
                </a:lnTo>
                <a:lnTo>
                  <a:pt x="10" y="66"/>
                </a:lnTo>
                <a:lnTo>
                  <a:pt x="10" y="63"/>
                </a:lnTo>
                <a:lnTo>
                  <a:pt x="13" y="63"/>
                </a:lnTo>
                <a:lnTo>
                  <a:pt x="13" y="61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9"/>
                </a:lnTo>
                <a:lnTo>
                  <a:pt x="6" y="46"/>
                </a:lnTo>
                <a:lnTo>
                  <a:pt x="6" y="44"/>
                </a:lnTo>
                <a:lnTo>
                  <a:pt x="3" y="44"/>
                </a:lnTo>
                <a:lnTo>
                  <a:pt x="1" y="44"/>
                </a:lnTo>
                <a:lnTo>
                  <a:pt x="1" y="42"/>
                </a:lnTo>
                <a:lnTo>
                  <a:pt x="1" y="37"/>
                </a:lnTo>
                <a:lnTo>
                  <a:pt x="3" y="32"/>
                </a:lnTo>
                <a:lnTo>
                  <a:pt x="6" y="30"/>
                </a:lnTo>
                <a:lnTo>
                  <a:pt x="6" y="27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17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6"/>
                </a:lnTo>
                <a:lnTo>
                  <a:pt x="13" y="6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68" name="group 268"/>
          <p:cNvGrpSpPr/>
          <p:nvPr/>
        </p:nvGrpSpPr>
        <p:grpSpPr>
          <a:xfrm rot="21600000">
            <a:off x="14241017" y="4241546"/>
            <a:ext cx="174497" cy="38100"/>
            <a:chOff x="0" y="0"/>
            <a:chExt cx="174497" cy="38100"/>
          </a:xfrm>
        </p:grpSpPr>
        <p:sp>
          <p:nvSpPr>
            <p:cNvPr id="6248" name="path 6248"/>
            <p:cNvSpPr/>
            <p:nvPr/>
          </p:nvSpPr>
          <p:spPr>
            <a:xfrm>
              <a:off x="0" y="0"/>
              <a:ext cx="97536" cy="38100"/>
            </a:xfrm>
            <a:custGeom>
              <a:avLst/>
              <a:gdLst/>
              <a:ahLst/>
              <a:cxnLst/>
              <a:rect l="0" t="0" r="0" b="0"/>
              <a:pathLst>
                <a:path w="153" h="60">
                  <a:moveTo>
                    <a:pt x="49" y="3"/>
                  </a:moveTo>
                  <a:lnTo>
                    <a:pt x="58" y="3"/>
                  </a:lnTo>
                  <a:lnTo>
                    <a:pt x="56" y="5"/>
                  </a:lnTo>
                  <a:lnTo>
                    <a:pt x="56" y="8"/>
                  </a:lnTo>
                  <a:lnTo>
                    <a:pt x="54" y="8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6" y="13"/>
                  </a:lnTo>
                  <a:lnTo>
                    <a:pt x="58" y="13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3" y="8"/>
                  </a:lnTo>
                  <a:lnTo>
                    <a:pt x="70" y="8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5" y="3"/>
                  </a:lnTo>
                  <a:lnTo>
                    <a:pt x="75" y="1"/>
                  </a:lnTo>
                  <a:lnTo>
                    <a:pt x="78" y="1"/>
                  </a:lnTo>
                  <a:lnTo>
                    <a:pt x="85" y="1"/>
                  </a:lnTo>
                  <a:lnTo>
                    <a:pt x="104" y="8"/>
                  </a:lnTo>
                  <a:lnTo>
                    <a:pt x="109" y="8"/>
                  </a:lnTo>
                  <a:lnTo>
                    <a:pt x="109" y="10"/>
                  </a:lnTo>
                  <a:lnTo>
                    <a:pt x="114" y="10"/>
                  </a:lnTo>
                  <a:lnTo>
                    <a:pt x="114" y="13"/>
                  </a:lnTo>
                  <a:lnTo>
                    <a:pt x="116" y="13"/>
                  </a:lnTo>
                  <a:lnTo>
                    <a:pt x="116" y="15"/>
                  </a:lnTo>
                  <a:lnTo>
                    <a:pt x="118" y="15"/>
                  </a:lnTo>
                  <a:lnTo>
                    <a:pt x="121" y="17"/>
                  </a:lnTo>
                  <a:lnTo>
                    <a:pt x="121" y="22"/>
                  </a:lnTo>
                  <a:lnTo>
                    <a:pt x="118" y="22"/>
                  </a:lnTo>
                  <a:lnTo>
                    <a:pt x="111" y="22"/>
                  </a:lnTo>
                  <a:lnTo>
                    <a:pt x="109" y="25"/>
                  </a:lnTo>
                  <a:lnTo>
                    <a:pt x="109" y="27"/>
                  </a:lnTo>
                  <a:lnTo>
                    <a:pt x="106" y="27"/>
                  </a:lnTo>
                  <a:lnTo>
                    <a:pt x="109" y="30"/>
                  </a:lnTo>
                  <a:lnTo>
                    <a:pt x="109" y="32"/>
                  </a:lnTo>
                  <a:lnTo>
                    <a:pt x="111" y="32"/>
                  </a:lnTo>
                  <a:lnTo>
                    <a:pt x="111" y="34"/>
                  </a:lnTo>
                  <a:lnTo>
                    <a:pt x="114" y="34"/>
                  </a:lnTo>
                  <a:lnTo>
                    <a:pt x="114" y="39"/>
                  </a:lnTo>
                  <a:lnTo>
                    <a:pt x="116" y="39"/>
                  </a:lnTo>
                  <a:lnTo>
                    <a:pt x="116" y="42"/>
                  </a:lnTo>
                  <a:lnTo>
                    <a:pt x="118" y="42"/>
                  </a:lnTo>
                  <a:lnTo>
                    <a:pt x="121" y="44"/>
                  </a:lnTo>
                  <a:lnTo>
                    <a:pt x="123" y="44"/>
                  </a:lnTo>
                  <a:lnTo>
                    <a:pt x="123" y="42"/>
                  </a:lnTo>
                  <a:lnTo>
                    <a:pt x="123" y="37"/>
                  </a:lnTo>
                  <a:lnTo>
                    <a:pt x="121" y="37"/>
                  </a:lnTo>
                  <a:lnTo>
                    <a:pt x="121" y="32"/>
                  </a:lnTo>
                  <a:lnTo>
                    <a:pt x="118" y="32"/>
                  </a:lnTo>
                  <a:lnTo>
                    <a:pt x="121" y="32"/>
                  </a:lnTo>
                  <a:lnTo>
                    <a:pt x="121" y="30"/>
                  </a:lnTo>
                  <a:lnTo>
                    <a:pt x="121" y="27"/>
                  </a:lnTo>
                  <a:lnTo>
                    <a:pt x="123" y="27"/>
                  </a:lnTo>
                  <a:lnTo>
                    <a:pt x="126" y="27"/>
                  </a:lnTo>
                  <a:lnTo>
                    <a:pt x="126" y="25"/>
                  </a:lnTo>
                  <a:lnTo>
                    <a:pt x="133" y="25"/>
                  </a:lnTo>
                  <a:lnTo>
                    <a:pt x="133" y="27"/>
                  </a:lnTo>
                  <a:lnTo>
                    <a:pt x="135" y="27"/>
                  </a:lnTo>
                  <a:lnTo>
                    <a:pt x="135" y="30"/>
                  </a:lnTo>
                  <a:lnTo>
                    <a:pt x="138" y="30"/>
                  </a:lnTo>
                  <a:lnTo>
                    <a:pt x="138" y="32"/>
                  </a:lnTo>
                  <a:lnTo>
                    <a:pt x="138" y="34"/>
                  </a:lnTo>
                  <a:lnTo>
                    <a:pt x="140" y="34"/>
                  </a:lnTo>
                  <a:lnTo>
                    <a:pt x="140" y="37"/>
                  </a:lnTo>
                  <a:lnTo>
                    <a:pt x="142" y="39"/>
                  </a:lnTo>
                  <a:lnTo>
                    <a:pt x="145" y="42"/>
                  </a:lnTo>
                  <a:lnTo>
                    <a:pt x="145" y="46"/>
                  </a:lnTo>
                  <a:lnTo>
                    <a:pt x="147" y="46"/>
                  </a:lnTo>
                  <a:lnTo>
                    <a:pt x="147" y="54"/>
                  </a:lnTo>
                  <a:lnTo>
                    <a:pt x="150" y="54"/>
                  </a:lnTo>
                  <a:lnTo>
                    <a:pt x="150" y="56"/>
                  </a:lnTo>
                  <a:lnTo>
                    <a:pt x="152" y="56"/>
                  </a:lnTo>
                  <a:lnTo>
                    <a:pt x="152" y="58"/>
                  </a:lnTo>
                  <a:moveTo>
                    <a:pt x="1" y="39"/>
                  </a:moveTo>
                  <a:lnTo>
                    <a:pt x="3" y="37"/>
                  </a:lnTo>
                  <a:lnTo>
                    <a:pt x="8" y="37"/>
                  </a:lnTo>
                  <a:lnTo>
                    <a:pt x="8" y="39"/>
                  </a:lnTo>
                  <a:lnTo>
                    <a:pt x="8" y="46"/>
                  </a:lnTo>
                  <a:lnTo>
                    <a:pt x="10" y="49"/>
                  </a:lnTo>
                  <a:lnTo>
                    <a:pt x="13" y="49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5" y="49"/>
                  </a:lnTo>
                  <a:lnTo>
                    <a:pt x="18" y="49"/>
                  </a:lnTo>
                  <a:lnTo>
                    <a:pt x="18" y="46"/>
                  </a:lnTo>
                  <a:lnTo>
                    <a:pt x="22" y="46"/>
                  </a:lnTo>
                  <a:lnTo>
                    <a:pt x="22" y="44"/>
                  </a:lnTo>
                  <a:lnTo>
                    <a:pt x="25" y="44"/>
                  </a:lnTo>
                  <a:lnTo>
                    <a:pt x="27" y="42"/>
                  </a:lnTo>
                  <a:lnTo>
                    <a:pt x="27" y="39"/>
                  </a:lnTo>
                  <a:lnTo>
                    <a:pt x="30" y="39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2" y="34"/>
                  </a:lnTo>
                  <a:lnTo>
                    <a:pt x="22" y="37"/>
                  </a:lnTo>
                  <a:lnTo>
                    <a:pt x="20" y="37"/>
                  </a:lnTo>
                  <a:lnTo>
                    <a:pt x="18" y="39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0" y="32"/>
                  </a:lnTo>
                  <a:lnTo>
                    <a:pt x="10" y="27"/>
                  </a:lnTo>
                  <a:lnTo>
                    <a:pt x="13" y="25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5" y="15"/>
                  </a:lnTo>
                  <a:lnTo>
                    <a:pt x="27" y="13"/>
                  </a:lnTo>
                  <a:lnTo>
                    <a:pt x="32" y="13"/>
                  </a:lnTo>
                  <a:lnTo>
                    <a:pt x="34" y="10"/>
                  </a:lnTo>
                  <a:lnTo>
                    <a:pt x="39" y="10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46" y="5"/>
                  </a:lnTo>
                  <a:lnTo>
                    <a:pt x="49" y="3"/>
                  </a:lnTo>
                  <a:moveTo>
                    <a:pt x="75" y="3"/>
                  </a:moveTo>
                  <a:lnTo>
                    <a:pt x="75" y="1"/>
                  </a:lnTo>
                  <a:moveTo>
                    <a:pt x="27" y="34"/>
                  </a:moveTo>
                  <a:lnTo>
                    <a:pt x="30" y="37"/>
                  </a:lnTo>
                  <a:moveTo>
                    <a:pt x="54" y="3"/>
                  </a:moveTo>
                  <a:lnTo>
                    <a:pt x="54" y="1"/>
                  </a:lnTo>
                  <a:moveTo>
                    <a:pt x="49" y="3"/>
                  </a:moveTo>
                  <a:lnTo>
                    <a:pt x="49" y="1"/>
                  </a:lnTo>
                  <a:moveTo>
                    <a:pt x="54" y="3"/>
                  </a:moveTo>
                  <a:lnTo>
                    <a:pt x="58" y="3"/>
                  </a:lnTo>
                  <a:moveTo>
                    <a:pt x="70" y="1"/>
                  </a:moveTo>
                  <a:lnTo>
                    <a:pt x="73" y="5"/>
                  </a:lnTo>
                  <a:moveTo>
                    <a:pt x="73" y="1"/>
                  </a:moveTo>
                  <a:lnTo>
                    <a:pt x="75" y="5"/>
                  </a:lnTo>
                  <a:moveTo>
                    <a:pt x="10" y="32"/>
                  </a:moveTo>
                  <a:lnTo>
                    <a:pt x="10" y="30"/>
                  </a:lnTo>
                  <a:moveTo>
                    <a:pt x="6" y="37"/>
                  </a:moveTo>
                  <a:lnTo>
                    <a:pt x="6" y="34"/>
                  </a:lnTo>
                  <a:moveTo>
                    <a:pt x="10" y="30"/>
                  </a:moveTo>
                  <a:lnTo>
                    <a:pt x="10" y="2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250" name="path 6250"/>
            <p:cNvSpPr/>
            <p:nvPr/>
          </p:nvSpPr>
          <p:spPr>
            <a:xfrm>
              <a:off x="93726" y="11429"/>
              <a:ext cx="80771" cy="13715"/>
            </a:xfrm>
            <a:custGeom>
              <a:avLst/>
              <a:gdLst/>
              <a:ahLst/>
              <a:cxnLst/>
              <a:rect l="0" t="0" r="0" b="0"/>
              <a:pathLst>
                <a:path w="127" h="21">
                  <a:moveTo>
                    <a:pt x="0" y="0"/>
                  </a:moveTo>
                  <a:lnTo>
                    <a:pt x="0" y="21"/>
                  </a:lnTo>
                  <a:lnTo>
                    <a:pt x="4" y="0"/>
                  </a:lnTo>
                  <a:lnTo>
                    <a:pt x="0" y="0"/>
                  </a:lnTo>
                </a:path>
                <a:path w="127" h="21">
                  <a:moveTo>
                    <a:pt x="0" y="21"/>
                  </a:moveTo>
                  <a:lnTo>
                    <a:pt x="4" y="0"/>
                  </a:lnTo>
                  <a:lnTo>
                    <a:pt x="4" y="21"/>
                  </a:lnTo>
                  <a:lnTo>
                    <a:pt x="0" y="21"/>
                  </a:lnTo>
                </a:path>
                <a:path w="127" h="21">
                  <a:moveTo>
                    <a:pt x="38" y="0"/>
                  </a:moveTo>
                  <a:lnTo>
                    <a:pt x="38" y="21"/>
                  </a:lnTo>
                  <a:lnTo>
                    <a:pt x="45" y="0"/>
                  </a:lnTo>
                  <a:lnTo>
                    <a:pt x="38" y="0"/>
                  </a:lnTo>
                </a:path>
                <a:path w="127" h="21">
                  <a:moveTo>
                    <a:pt x="38" y="21"/>
                  </a:moveTo>
                  <a:lnTo>
                    <a:pt x="45" y="0"/>
                  </a:lnTo>
                  <a:lnTo>
                    <a:pt x="45" y="21"/>
                  </a:lnTo>
                  <a:lnTo>
                    <a:pt x="38" y="21"/>
                  </a:lnTo>
                </a:path>
                <a:path w="127" h="21">
                  <a:moveTo>
                    <a:pt x="127" y="21"/>
                  </a:moveTo>
                  <a:lnTo>
                    <a:pt x="127" y="0"/>
                  </a:lnTo>
                  <a:lnTo>
                    <a:pt x="79" y="21"/>
                  </a:lnTo>
                  <a:lnTo>
                    <a:pt x="127" y="21"/>
                  </a:lnTo>
                </a:path>
                <a:path w="127" h="21">
                  <a:moveTo>
                    <a:pt x="127" y="0"/>
                  </a:moveTo>
                  <a:lnTo>
                    <a:pt x="79" y="21"/>
                  </a:lnTo>
                  <a:lnTo>
                    <a:pt x="79" y="0"/>
                  </a:lnTo>
                  <a:lnTo>
                    <a:pt x="127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252" name="path 6252"/>
          <p:cNvSpPr/>
          <p:nvPr/>
        </p:nvSpPr>
        <p:spPr>
          <a:xfrm>
            <a:off x="13617702" y="4241546"/>
            <a:ext cx="67056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3"/>
                </a:moveTo>
                <a:lnTo>
                  <a:pt x="8" y="3"/>
                </a:lnTo>
                <a:lnTo>
                  <a:pt x="8" y="5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0" y="10"/>
                </a:lnTo>
                <a:lnTo>
                  <a:pt x="13" y="10"/>
                </a:lnTo>
                <a:lnTo>
                  <a:pt x="15" y="8"/>
                </a:lnTo>
                <a:lnTo>
                  <a:pt x="22" y="8"/>
                </a:lnTo>
                <a:lnTo>
                  <a:pt x="22" y="5"/>
                </a:lnTo>
                <a:lnTo>
                  <a:pt x="25" y="5"/>
                </a:lnTo>
                <a:lnTo>
                  <a:pt x="25" y="3"/>
                </a:lnTo>
                <a:lnTo>
                  <a:pt x="25" y="1"/>
                </a:lnTo>
                <a:lnTo>
                  <a:pt x="27" y="1"/>
                </a:lnTo>
                <a:lnTo>
                  <a:pt x="34" y="1"/>
                </a:lnTo>
                <a:lnTo>
                  <a:pt x="53" y="8"/>
                </a:lnTo>
                <a:lnTo>
                  <a:pt x="61" y="8"/>
                </a:lnTo>
                <a:lnTo>
                  <a:pt x="61" y="10"/>
                </a:lnTo>
                <a:lnTo>
                  <a:pt x="63" y="10"/>
                </a:lnTo>
                <a:lnTo>
                  <a:pt x="66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7"/>
                </a:lnTo>
                <a:lnTo>
                  <a:pt x="66" y="37"/>
                </a:lnTo>
                <a:lnTo>
                  <a:pt x="66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3" y="44"/>
                </a:lnTo>
                <a:lnTo>
                  <a:pt x="75" y="42"/>
                </a:lnTo>
                <a:lnTo>
                  <a:pt x="75" y="39"/>
                </a:lnTo>
                <a:lnTo>
                  <a:pt x="73" y="37"/>
                </a:lnTo>
                <a:lnTo>
                  <a:pt x="73" y="34"/>
                </a:lnTo>
                <a:lnTo>
                  <a:pt x="70" y="34"/>
                </a:lnTo>
                <a:lnTo>
                  <a:pt x="70" y="30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5" y="25"/>
                </a:lnTo>
                <a:lnTo>
                  <a:pt x="78" y="25"/>
                </a:lnTo>
                <a:lnTo>
                  <a:pt x="82" y="25"/>
                </a:lnTo>
                <a:lnTo>
                  <a:pt x="85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7"/>
                </a:lnTo>
                <a:lnTo>
                  <a:pt x="92" y="39"/>
                </a:lnTo>
                <a:lnTo>
                  <a:pt x="94" y="39"/>
                </a:lnTo>
                <a:lnTo>
                  <a:pt x="94" y="42"/>
                </a:lnTo>
                <a:lnTo>
                  <a:pt x="97" y="42"/>
                </a:lnTo>
                <a:lnTo>
                  <a:pt x="97" y="51"/>
                </a:lnTo>
                <a:lnTo>
                  <a:pt x="99" y="51"/>
                </a:lnTo>
                <a:lnTo>
                  <a:pt x="99" y="54"/>
                </a:lnTo>
                <a:lnTo>
                  <a:pt x="101" y="54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54" name="path 6254"/>
          <p:cNvSpPr/>
          <p:nvPr/>
        </p:nvSpPr>
        <p:spPr>
          <a:xfrm>
            <a:off x="14053565" y="4241546"/>
            <a:ext cx="70104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5" y="75"/>
                </a:moveTo>
                <a:lnTo>
                  <a:pt x="27" y="94"/>
                </a:lnTo>
                <a:lnTo>
                  <a:pt x="18" y="70"/>
                </a:lnTo>
                <a:moveTo>
                  <a:pt x="20" y="65"/>
                </a:moveTo>
                <a:lnTo>
                  <a:pt x="22" y="73"/>
                </a:lnTo>
                <a:lnTo>
                  <a:pt x="30" y="77"/>
                </a:lnTo>
                <a:lnTo>
                  <a:pt x="39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3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8" y="73"/>
                </a:lnTo>
                <a:lnTo>
                  <a:pt x="20" y="65"/>
                </a:lnTo>
                <a:moveTo>
                  <a:pt x="27" y="106"/>
                </a:moveTo>
                <a:lnTo>
                  <a:pt x="25" y="97"/>
                </a:lnTo>
                <a:lnTo>
                  <a:pt x="15" y="92"/>
                </a:lnTo>
                <a:lnTo>
                  <a:pt x="6" y="97"/>
                </a:lnTo>
                <a:moveTo>
                  <a:pt x="1" y="3"/>
                </a:move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2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6" y="10"/>
                </a:lnTo>
                <a:lnTo>
                  <a:pt x="66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6" y="37"/>
                </a:lnTo>
                <a:lnTo>
                  <a:pt x="66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5" y="44"/>
                </a:lnTo>
                <a:lnTo>
                  <a:pt x="75" y="42"/>
                </a:lnTo>
                <a:lnTo>
                  <a:pt x="75" y="37"/>
                </a:lnTo>
                <a:lnTo>
                  <a:pt x="73" y="37"/>
                </a:lnTo>
                <a:lnTo>
                  <a:pt x="73" y="34"/>
                </a:lnTo>
                <a:lnTo>
                  <a:pt x="70" y="32"/>
                </a:lnTo>
                <a:lnTo>
                  <a:pt x="70" y="30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8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7" y="42"/>
                </a:lnTo>
                <a:lnTo>
                  <a:pt x="97" y="49"/>
                </a:lnTo>
                <a:lnTo>
                  <a:pt x="99" y="49"/>
                </a:lnTo>
                <a:lnTo>
                  <a:pt x="99" y="54"/>
                </a:lnTo>
                <a:lnTo>
                  <a:pt x="102" y="54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  <a:moveTo>
                  <a:pt x="104" y="58"/>
                </a:moveTo>
                <a:lnTo>
                  <a:pt x="104" y="61"/>
                </a:lnTo>
                <a:lnTo>
                  <a:pt x="106" y="61"/>
                </a:lnTo>
                <a:lnTo>
                  <a:pt x="106" y="73"/>
                </a:lnTo>
                <a:lnTo>
                  <a:pt x="106" y="70"/>
                </a:lnTo>
                <a:lnTo>
                  <a:pt x="102" y="70"/>
                </a:lnTo>
                <a:lnTo>
                  <a:pt x="102" y="68"/>
                </a:lnTo>
                <a:lnTo>
                  <a:pt x="99" y="68"/>
                </a:lnTo>
                <a:lnTo>
                  <a:pt x="99" y="70"/>
                </a:lnTo>
                <a:lnTo>
                  <a:pt x="97" y="70"/>
                </a:lnTo>
                <a:lnTo>
                  <a:pt x="97" y="73"/>
                </a:lnTo>
                <a:lnTo>
                  <a:pt x="97" y="75"/>
                </a:lnTo>
                <a:lnTo>
                  <a:pt x="99" y="75"/>
                </a:lnTo>
                <a:lnTo>
                  <a:pt x="99" y="77"/>
                </a:lnTo>
                <a:lnTo>
                  <a:pt x="102" y="77"/>
                </a:lnTo>
                <a:lnTo>
                  <a:pt x="102" y="85"/>
                </a:lnTo>
                <a:lnTo>
                  <a:pt x="104" y="87"/>
                </a:lnTo>
                <a:lnTo>
                  <a:pt x="104" y="90"/>
                </a:lnTo>
                <a:lnTo>
                  <a:pt x="106" y="90"/>
                </a:lnTo>
                <a:lnTo>
                  <a:pt x="109" y="90"/>
                </a:lnTo>
                <a:lnTo>
                  <a:pt x="109" y="92"/>
                </a:lnTo>
                <a:lnTo>
                  <a:pt x="109" y="99"/>
                </a:lnTo>
                <a:lnTo>
                  <a:pt x="106" y="102"/>
                </a:lnTo>
                <a:lnTo>
                  <a:pt x="106" y="104"/>
                </a:lnTo>
                <a:lnTo>
                  <a:pt x="104" y="104"/>
                </a:lnTo>
                <a:lnTo>
                  <a:pt x="104" y="106"/>
                </a:lnTo>
                <a:lnTo>
                  <a:pt x="102" y="106"/>
                </a:lnTo>
                <a:lnTo>
                  <a:pt x="99" y="106"/>
                </a:lnTo>
                <a:lnTo>
                  <a:pt x="99" y="109"/>
                </a:lnTo>
                <a:lnTo>
                  <a:pt x="99" y="111"/>
                </a:lnTo>
                <a:lnTo>
                  <a:pt x="102" y="111"/>
                </a:lnTo>
                <a:lnTo>
                  <a:pt x="104" y="111"/>
                </a:lnTo>
                <a:lnTo>
                  <a:pt x="104" y="114"/>
                </a:lnTo>
                <a:lnTo>
                  <a:pt x="104" y="116"/>
                </a:lnTo>
                <a:lnTo>
                  <a:pt x="102" y="118"/>
                </a:lnTo>
                <a:lnTo>
                  <a:pt x="102" y="123"/>
                </a:lnTo>
                <a:lnTo>
                  <a:pt x="99" y="123"/>
                </a:lnTo>
                <a:lnTo>
                  <a:pt x="99" y="128"/>
                </a:lnTo>
                <a:lnTo>
                  <a:pt x="97" y="128"/>
                </a:lnTo>
                <a:lnTo>
                  <a:pt x="97" y="130"/>
                </a:lnTo>
                <a:lnTo>
                  <a:pt x="94" y="130"/>
                </a:lnTo>
                <a:lnTo>
                  <a:pt x="94" y="133"/>
                </a:lnTo>
                <a:lnTo>
                  <a:pt x="92" y="135"/>
                </a:lnTo>
                <a:lnTo>
                  <a:pt x="87" y="135"/>
                </a:lnTo>
                <a:lnTo>
                  <a:pt x="87" y="133"/>
                </a:lnTo>
                <a:lnTo>
                  <a:pt x="87" y="125"/>
                </a:lnTo>
                <a:lnTo>
                  <a:pt x="85" y="125"/>
                </a:lnTo>
                <a:lnTo>
                  <a:pt x="85" y="123"/>
                </a:lnTo>
                <a:lnTo>
                  <a:pt x="82" y="123"/>
                </a:lnTo>
                <a:lnTo>
                  <a:pt x="82" y="121"/>
                </a:lnTo>
                <a:lnTo>
                  <a:pt x="80" y="121"/>
                </a:lnTo>
                <a:lnTo>
                  <a:pt x="80" y="123"/>
                </a:lnTo>
                <a:lnTo>
                  <a:pt x="78" y="123"/>
                </a:lnTo>
                <a:lnTo>
                  <a:pt x="78" y="125"/>
                </a:lnTo>
                <a:lnTo>
                  <a:pt x="75" y="125"/>
                </a:lnTo>
                <a:lnTo>
                  <a:pt x="73" y="128"/>
                </a:lnTo>
                <a:lnTo>
                  <a:pt x="70" y="128"/>
                </a:lnTo>
                <a:lnTo>
                  <a:pt x="70" y="130"/>
                </a:lnTo>
                <a:lnTo>
                  <a:pt x="68" y="130"/>
                </a:lnTo>
                <a:lnTo>
                  <a:pt x="68" y="133"/>
                </a:lnTo>
                <a:lnTo>
                  <a:pt x="66" y="135"/>
                </a:lnTo>
                <a:lnTo>
                  <a:pt x="66" y="137"/>
                </a:lnTo>
                <a:lnTo>
                  <a:pt x="68" y="137"/>
                </a:lnTo>
                <a:lnTo>
                  <a:pt x="73" y="137"/>
                </a:lnTo>
                <a:lnTo>
                  <a:pt x="73" y="135"/>
                </a:lnTo>
                <a:lnTo>
                  <a:pt x="78" y="135"/>
                </a:lnTo>
                <a:lnTo>
                  <a:pt x="78" y="133"/>
                </a:lnTo>
                <a:lnTo>
                  <a:pt x="78" y="135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  <a:lnTo>
                  <a:pt x="82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56" name="path 6256"/>
          <p:cNvSpPr/>
          <p:nvPr/>
        </p:nvSpPr>
        <p:spPr>
          <a:xfrm>
            <a:off x="13163550" y="4329938"/>
            <a:ext cx="944880" cy="21335"/>
          </a:xfrm>
          <a:custGeom>
            <a:avLst/>
            <a:gdLst/>
            <a:ahLst/>
            <a:cxnLst/>
            <a:rect l="0" t="0" r="0" b="0"/>
            <a:pathLst>
              <a:path w="1488" h="33">
                <a:moveTo>
                  <a:pt x="111" y="1"/>
                </a:moveTo>
                <a:lnTo>
                  <a:pt x="113" y="1"/>
                </a:lnTo>
                <a:lnTo>
                  <a:pt x="113" y="3"/>
                </a:lnTo>
                <a:lnTo>
                  <a:pt x="113" y="5"/>
                </a:lnTo>
                <a:lnTo>
                  <a:pt x="111" y="5"/>
                </a:lnTo>
                <a:lnTo>
                  <a:pt x="111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1" y="15"/>
                </a:lnTo>
                <a:lnTo>
                  <a:pt x="99" y="15"/>
                </a:lnTo>
                <a:lnTo>
                  <a:pt x="99" y="17"/>
                </a:lnTo>
                <a:lnTo>
                  <a:pt x="97" y="17"/>
                </a:lnTo>
                <a:lnTo>
                  <a:pt x="97" y="20"/>
                </a:lnTo>
                <a:lnTo>
                  <a:pt x="92" y="20"/>
                </a:lnTo>
                <a:lnTo>
                  <a:pt x="90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78" y="27"/>
                </a:lnTo>
                <a:lnTo>
                  <a:pt x="75" y="30"/>
                </a:lnTo>
                <a:lnTo>
                  <a:pt x="66" y="30"/>
                </a:lnTo>
                <a:lnTo>
                  <a:pt x="66" y="27"/>
                </a:lnTo>
                <a:lnTo>
                  <a:pt x="68" y="27"/>
                </a:lnTo>
                <a:lnTo>
                  <a:pt x="68" y="25"/>
                </a:lnTo>
                <a:lnTo>
                  <a:pt x="68" y="22"/>
                </a:lnTo>
                <a:lnTo>
                  <a:pt x="66" y="22"/>
                </a:lnTo>
                <a:lnTo>
                  <a:pt x="61" y="22"/>
                </a:lnTo>
                <a:lnTo>
                  <a:pt x="61" y="25"/>
                </a:lnTo>
                <a:lnTo>
                  <a:pt x="51" y="25"/>
                </a:lnTo>
                <a:lnTo>
                  <a:pt x="51" y="27"/>
                </a:lnTo>
                <a:lnTo>
                  <a:pt x="49" y="27"/>
                </a:lnTo>
                <a:lnTo>
                  <a:pt x="49" y="30"/>
                </a:lnTo>
                <a:lnTo>
                  <a:pt x="49" y="32"/>
                </a:lnTo>
                <a:lnTo>
                  <a:pt x="46" y="32"/>
                </a:lnTo>
                <a:lnTo>
                  <a:pt x="37" y="32"/>
                </a:lnTo>
                <a:lnTo>
                  <a:pt x="34" y="30"/>
                </a:lnTo>
                <a:lnTo>
                  <a:pt x="32" y="30"/>
                </a:lnTo>
                <a:lnTo>
                  <a:pt x="32" y="27"/>
                </a:lnTo>
                <a:lnTo>
                  <a:pt x="32" y="25"/>
                </a:lnTo>
                <a:lnTo>
                  <a:pt x="30" y="25"/>
                </a:lnTo>
                <a:lnTo>
                  <a:pt x="30" y="22"/>
                </a:lnTo>
                <a:lnTo>
                  <a:pt x="27" y="22"/>
                </a:lnTo>
                <a:lnTo>
                  <a:pt x="25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20" y="27"/>
                </a:lnTo>
                <a:lnTo>
                  <a:pt x="18" y="25"/>
                </a:lnTo>
                <a:lnTo>
                  <a:pt x="15" y="25"/>
                </a:lnTo>
                <a:lnTo>
                  <a:pt x="13" y="22"/>
                </a:lnTo>
                <a:lnTo>
                  <a:pt x="10" y="22"/>
                </a:lnTo>
                <a:lnTo>
                  <a:pt x="10" y="20"/>
                </a:lnTo>
                <a:lnTo>
                  <a:pt x="6" y="20"/>
                </a:lnTo>
                <a:lnTo>
                  <a:pt x="6" y="17"/>
                </a:lnTo>
                <a:lnTo>
                  <a:pt x="3" y="15"/>
                </a:lnTo>
                <a:lnTo>
                  <a:pt x="1" y="15"/>
                </a:lnTo>
                <a:lnTo>
                  <a:pt x="1" y="13"/>
                </a:lnTo>
                <a:lnTo>
                  <a:pt x="3" y="13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5"/>
                </a:lnTo>
                <a:lnTo>
                  <a:pt x="15" y="3"/>
                </a:lnTo>
                <a:moveTo>
                  <a:pt x="454" y="1"/>
                </a:moveTo>
                <a:lnTo>
                  <a:pt x="457" y="1"/>
                </a:lnTo>
                <a:lnTo>
                  <a:pt x="457" y="3"/>
                </a:lnTo>
                <a:lnTo>
                  <a:pt x="457" y="5"/>
                </a:lnTo>
                <a:lnTo>
                  <a:pt x="454" y="5"/>
                </a:lnTo>
                <a:lnTo>
                  <a:pt x="454" y="8"/>
                </a:lnTo>
                <a:lnTo>
                  <a:pt x="452" y="10"/>
                </a:lnTo>
                <a:lnTo>
                  <a:pt x="450" y="13"/>
                </a:lnTo>
                <a:lnTo>
                  <a:pt x="447" y="13"/>
                </a:lnTo>
                <a:lnTo>
                  <a:pt x="445" y="15"/>
                </a:lnTo>
                <a:lnTo>
                  <a:pt x="442" y="17"/>
                </a:lnTo>
                <a:lnTo>
                  <a:pt x="440" y="17"/>
                </a:lnTo>
                <a:lnTo>
                  <a:pt x="440" y="20"/>
                </a:lnTo>
                <a:lnTo>
                  <a:pt x="435" y="20"/>
                </a:lnTo>
                <a:lnTo>
                  <a:pt x="433" y="22"/>
                </a:lnTo>
                <a:lnTo>
                  <a:pt x="428" y="22"/>
                </a:lnTo>
                <a:lnTo>
                  <a:pt x="428" y="25"/>
                </a:lnTo>
                <a:lnTo>
                  <a:pt x="426" y="25"/>
                </a:lnTo>
                <a:lnTo>
                  <a:pt x="426" y="27"/>
                </a:lnTo>
                <a:lnTo>
                  <a:pt x="421" y="27"/>
                </a:lnTo>
                <a:lnTo>
                  <a:pt x="421" y="30"/>
                </a:lnTo>
                <a:lnTo>
                  <a:pt x="409" y="30"/>
                </a:lnTo>
                <a:lnTo>
                  <a:pt x="409" y="27"/>
                </a:lnTo>
                <a:lnTo>
                  <a:pt x="411" y="27"/>
                </a:lnTo>
                <a:lnTo>
                  <a:pt x="411" y="25"/>
                </a:lnTo>
                <a:lnTo>
                  <a:pt x="411" y="22"/>
                </a:lnTo>
                <a:lnTo>
                  <a:pt x="409" y="22"/>
                </a:lnTo>
                <a:lnTo>
                  <a:pt x="404" y="22"/>
                </a:lnTo>
                <a:lnTo>
                  <a:pt x="404" y="25"/>
                </a:lnTo>
                <a:lnTo>
                  <a:pt x="397" y="25"/>
                </a:lnTo>
                <a:lnTo>
                  <a:pt x="394" y="27"/>
                </a:lnTo>
                <a:lnTo>
                  <a:pt x="392" y="27"/>
                </a:lnTo>
                <a:lnTo>
                  <a:pt x="392" y="30"/>
                </a:lnTo>
                <a:lnTo>
                  <a:pt x="392" y="32"/>
                </a:lnTo>
                <a:lnTo>
                  <a:pt x="390" y="32"/>
                </a:lnTo>
                <a:lnTo>
                  <a:pt x="380" y="32"/>
                </a:lnTo>
                <a:lnTo>
                  <a:pt x="378" y="30"/>
                </a:lnTo>
                <a:lnTo>
                  <a:pt x="375" y="30"/>
                </a:lnTo>
                <a:lnTo>
                  <a:pt x="375" y="27"/>
                </a:lnTo>
                <a:lnTo>
                  <a:pt x="375" y="25"/>
                </a:lnTo>
                <a:lnTo>
                  <a:pt x="373" y="25"/>
                </a:lnTo>
                <a:lnTo>
                  <a:pt x="373" y="22"/>
                </a:lnTo>
                <a:lnTo>
                  <a:pt x="370" y="22"/>
                </a:lnTo>
                <a:lnTo>
                  <a:pt x="368" y="22"/>
                </a:lnTo>
                <a:lnTo>
                  <a:pt x="368" y="25"/>
                </a:lnTo>
                <a:lnTo>
                  <a:pt x="370" y="25"/>
                </a:lnTo>
                <a:lnTo>
                  <a:pt x="368" y="25"/>
                </a:lnTo>
                <a:lnTo>
                  <a:pt x="368" y="27"/>
                </a:lnTo>
                <a:lnTo>
                  <a:pt x="366" y="27"/>
                </a:lnTo>
                <a:lnTo>
                  <a:pt x="363" y="27"/>
                </a:lnTo>
                <a:lnTo>
                  <a:pt x="361" y="25"/>
                </a:lnTo>
                <a:lnTo>
                  <a:pt x="358" y="25"/>
                </a:lnTo>
                <a:lnTo>
                  <a:pt x="356" y="22"/>
                </a:lnTo>
                <a:lnTo>
                  <a:pt x="353" y="22"/>
                </a:lnTo>
                <a:lnTo>
                  <a:pt x="353" y="20"/>
                </a:lnTo>
                <a:lnTo>
                  <a:pt x="351" y="20"/>
                </a:lnTo>
                <a:lnTo>
                  <a:pt x="349" y="17"/>
                </a:lnTo>
                <a:lnTo>
                  <a:pt x="346" y="15"/>
                </a:lnTo>
                <a:lnTo>
                  <a:pt x="346" y="10"/>
                </a:lnTo>
                <a:lnTo>
                  <a:pt x="349" y="10"/>
                </a:lnTo>
                <a:lnTo>
                  <a:pt x="356" y="10"/>
                </a:lnTo>
                <a:lnTo>
                  <a:pt x="356" y="8"/>
                </a:lnTo>
                <a:lnTo>
                  <a:pt x="358" y="8"/>
                </a:lnTo>
                <a:lnTo>
                  <a:pt x="358" y="5"/>
                </a:lnTo>
                <a:lnTo>
                  <a:pt x="358" y="3"/>
                </a:lnTo>
                <a:moveTo>
                  <a:pt x="798" y="1"/>
                </a:moveTo>
                <a:lnTo>
                  <a:pt x="800" y="1"/>
                </a:lnTo>
                <a:lnTo>
                  <a:pt x="800" y="3"/>
                </a:lnTo>
                <a:lnTo>
                  <a:pt x="800" y="5"/>
                </a:lnTo>
                <a:lnTo>
                  <a:pt x="798" y="5"/>
                </a:lnTo>
                <a:lnTo>
                  <a:pt x="798" y="8"/>
                </a:lnTo>
                <a:lnTo>
                  <a:pt x="795" y="10"/>
                </a:lnTo>
                <a:lnTo>
                  <a:pt x="793" y="13"/>
                </a:lnTo>
                <a:lnTo>
                  <a:pt x="790" y="13"/>
                </a:lnTo>
                <a:lnTo>
                  <a:pt x="790" y="15"/>
                </a:lnTo>
                <a:lnTo>
                  <a:pt x="788" y="15"/>
                </a:lnTo>
                <a:lnTo>
                  <a:pt x="786" y="17"/>
                </a:lnTo>
                <a:lnTo>
                  <a:pt x="783" y="17"/>
                </a:lnTo>
                <a:lnTo>
                  <a:pt x="783" y="20"/>
                </a:lnTo>
                <a:lnTo>
                  <a:pt x="778" y="20"/>
                </a:lnTo>
                <a:lnTo>
                  <a:pt x="778" y="22"/>
                </a:lnTo>
                <a:lnTo>
                  <a:pt x="771" y="22"/>
                </a:lnTo>
                <a:lnTo>
                  <a:pt x="771" y="25"/>
                </a:lnTo>
                <a:lnTo>
                  <a:pt x="769" y="25"/>
                </a:lnTo>
                <a:lnTo>
                  <a:pt x="769" y="27"/>
                </a:lnTo>
                <a:lnTo>
                  <a:pt x="764" y="27"/>
                </a:lnTo>
                <a:lnTo>
                  <a:pt x="764" y="30"/>
                </a:lnTo>
                <a:lnTo>
                  <a:pt x="752" y="30"/>
                </a:lnTo>
                <a:lnTo>
                  <a:pt x="752" y="27"/>
                </a:lnTo>
                <a:lnTo>
                  <a:pt x="754" y="27"/>
                </a:lnTo>
                <a:lnTo>
                  <a:pt x="754" y="25"/>
                </a:lnTo>
                <a:lnTo>
                  <a:pt x="754" y="22"/>
                </a:lnTo>
                <a:lnTo>
                  <a:pt x="752" y="22"/>
                </a:lnTo>
                <a:lnTo>
                  <a:pt x="747" y="22"/>
                </a:lnTo>
                <a:lnTo>
                  <a:pt x="747" y="25"/>
                </a:lnTo>
                <a:lnTo>
                  <a:pt x="740" y="25"/>
                </a:lnTo>
                <a:lnTo>
                  <a:pt x="738" y="27"/>
                </a:lnTo>
                <a:lnTo>
                  <a:pt x="735" y="27"/>
                </a:lnTo>
                <a:lnTo>
                  <a:pt x="735" y="30"/>
                </a:lnTo>
                <a:lnTo>
                  <a:pt x="735" y="32"/>
                </a:lnTo>
                <a:lnTo>
                  <a:pt x="733" y="32"/>
                </a:lnTo>
                <a:lnTo>
                  <a:pt x="723" y="32"/>
                </a:lnTo>
                <a:lnTo>
                  <a:pt x="721" y="30"/>
                </a:lnTo>
                <a:lnTo>
                  <a:pt x="718" y="27"/>
                </a:lnTo>
                <a:lnTo>
                  <a:pt x="718" y="25"/>
                </a:lnTo>
                <a:lnTo>
                  <a:pt x="716" y="22"/>
                </a:lnTo>
                <a:lnTo>
                  <a:pt x="713" y="22"/>
                </a:lnTo>
                <a:lnTo>
                  <a:pt x="713" y="25"/>
                </a:lnTo>
                <a:lnTo>
                  <a:pt x="713" y="27"/>
                </a:lnTo>
                <a:lnTo>
                  <a:pt x="711" y="27"/>
                </a:lnTo>
                <a:lnTo>
                  <a:pt x="706" y="27"/>
                </a:lnTo>
                <a:lnTo>
                  <a:pt x="706" y="25"/>
                </a:lnTo>
                <a:lnTo>
                  <a:pt x="701" y="25"/>
                </a:lnTo>
                <a:lnTo>
                  <a:pt x="699" y="22"/>
                </a:lnTo>
                <a:lnTo>
                  <a:pt x="697" y="22"/>
                </a:lnTo>
                <a:lnTo>
                  <a:pt x="697" y="20"/>
                </a:lnTo>
                <a:lnTo>
                  <a:pt x="694" y="20"/>
                </a:lnTo>
                <a:lnTo>
                  <a:pt x="692" y="17"/>
                </a:lnTo>
                <a:lnTo>
                  <a:pt x="690" y="15"/>
                </a:lnTo>
                <a:lnTo>
                  <a:pt x="690" y="10"/>
                </a:lnTo>
                <a:lnTo>
                  <a:pt x="692" y="10"/>
                </a:lnTo>
                <a:lnTo>
                  <a:pt x="699" y="10"/>
                </a:lnTo>
                <a:lnTo>
                  <a:pt x="699" y="8"/>
                </a:lnTo>
                <a:lnTo>
                  <a:pt x="701" y="8"/>
                </a:lnTo>
                <a:lnTo>
                  <a:pt x="701" y="5"/>
                </a:lnTo>
                <a:lnTo>
                  <a:pt x="701" y="3"/>
                </a:lnTo>
                <a:moveTo>
                  <a:pt x="1141" y="1"/>
                </a:moveTo>
                <a:lnTo>
                  <a:pt x="1143" y="1"/>
                </a:lnTo>
                <a:lnTo>
                  <a:pt x="1143" y="3"/>
                </a:lnTo>
                <a:lnTo>
                  <a:pt x="1143" y="5"/>
                </a:lnTo>
                <a:lnTo>
                  <a:pt x="1141" y="8"/>
                </a:lnTo>
                <a:lnTo>
                  <a:pt x="1141" y="10"/>
                </a:lnTo>
                <a:lnTo>
                  <a:pt x="1138" y="10"/>
                </a:lnTo>
                <a:lnTo>
                  <a:pt x="1136" y="13"/>
                </a:lnTo>
                <a:lnTo>
                  <a:pt x="1133" y="13"/>
                </a:lnTo>
                <a:lnTo>
                  <a:pt x="1133" y="15"/>
                </a:lnTo>
                <a:lnTo>
                  <a:pt x="1131" y="15"/>
                </a:lnTo>
                <a:lnTo>
                  <a:pt x="1129" y="17"/>
                </a:lnTo>
                <a:lnTo>
                  <a:pt x="1126" y="17"/>
                </a:lnTo>
                <a:lnTo>
                  <a:pt x="1126" y="20"/>
                </a:lnTo>
                <a:lnTo>
                  <a:pt x="1121" y="20"/>
                </a:lnTo>
                <a:lnTo>
                  <a:pt x="1121" y="22"/>
                </a:lnTo>
                <a:lnTo>
                  <a:pt x="1114" y="22"/>
                </a:lnTo>
                <a:lnTo>
                  <a:pt x="1114" y="25"/>
                </a:lnTo>
                <a:lnTo>
                  <a:pt x="1112" y="25"/>
                </a:lnTo>
                <a:lnTo>
                  <a:pt x="1112" y="27"/>
                </a:lnTo>
                <a:lnTo>
                  <a:pt x="1107" y="27"/>
                </a:lnTo>
                <a:lnTo>
                  <a:pt x="1107" y="30"/>
                </a:lnTo>
                <a:lnTo>
                  <a:pt x="1095" y="30"/>
                </a:lnTo>
                <a:lnTo>
                  <a:pt x="1098" y="27"/>
                </a:lnTo>
                <a:lnTo>
                  <a:pt x="1098" y="25"/>
                </a:lnTo>
                <a:lnTo>
                  <a:pt x="1100" y="25"/>
                </a:lnTo>
                <a:lnTo>
                  <a:pt x="1100" y="22"/>
                </a:lnTo>
                <a:lnTo>
                  <a:pt x="1098" y="22"/>
                </a:lnTo>
                <a:lnTo>
                  <a:pt x="1090" y="22"/>
                </a:lnTo>
                <a:lnTo>
                  <a:pt x="1090" y="25"/>
                </a:lnTo>
                <a:lnTo>
                  <a:pt x="1083" y="25"/>
                </a:lnTo>
                <a:lnTo>
                  <a:pt x="1081" y="27"/>
                </a:lnTo>
                <a:lnTo>
                  <a:pt x="1078" y="27"/>
                </a:lnTo>
                <a:lnTo>
                  <a:pt x="1078" y="30"/>
                </a:lnTo>
                <a:lnTo>
                  <a:pt x="1078" y="32"/>
                </a:lnTo>
                <a:lnTo>
                  <a:pt x="1076" y="32"/>
                </a:lnTo>
                <a:lnTo>
                  <a:pt x="1066" y="32"/>
                </a:lnTo>
                <a:lnTo>
                  <a:pt x="1066" y="30"/>
                </a:lnTo>
                <a:lnTo>
                  <a:pt x="1064" y="30"/>
                </a:lnTo>
                <a:lnTo>
                  <a:pt x="1061" y="27"/>
                </a:lnTo>
                <a:lnTo>
                  <a:pt x="1061" y="22"/>
                </a:lnTo>
                <a:lnTo>
                  <a:pt x="1059" y="22"/>
                </a:lnTo>
                <a:lnTo>
                  <a:pt x="1057" y="22"/>
                </a:lnTo>
                <a:lnTo>
                  <a:pt x="1057" y="25"/>
                </a:lnTo>
                <a:lnTo>
                  <a:pt x="1057" y="27"/>
                </a:lnTo>
                <a:lnTo>
                  <a:pt x="1054" y="27"/>
                </a:lnTo>
                <a:lnTo>
                  <a:pt x="1050" y="27"/>
                </a:lnTo>
                <a:lnTo>
                  <a:pt x="1050" y="25"/>
                </a:lnTo>
                <a:lnTo>
                  <a:pt x="1045" y="25"/>
                </a:lnTo>
                <a:lnTo>
                  <a:pt x="1045" y="22"/>
                </a:lnTo>
                <a:lnTo>
                  <a:pt x="1040" y="22"/>
                </a:lnTo>
                <a:lnTo>
                  <a:pt x="1040" y="20"/>
                </a:lnTo>
                <a:lnTo>
                  <a:pt x="1038" y="20"/>
                </a:lnTo>
                <a:lnTo>
                  <a:pt x="1035" y="17"/>
                </a:lnTo>
                <a:lnTo>
                  <a:pt x="1033" y="15"/>
                </a:lnTo>
                <a:lnTo>
                  <a:pt x="1033" y="10"/>
                </a:lnTo>
                <a:lnTo>
                  <a:pt x="1035" y="10"/>
                </a:lnTo>
                <a:lnTo>
                  <a:pt x="1042" y="10"/>
                </a:lnTo>
                <a:lnTo>
                  <a:pt x="1042" y="8"/>
                </a:lnTo>
                <a:lnTo>
                  <a:pt x="1045" y="8"/>
                </a:lnTo>
                <a:lnTo>
                  <a:pt x="1045" y="5"/>
                </a:lnTo>
                <a:lnTo>
                  <a:pt x="1045" y="3"/>
                </a:lnTo>
                <a:moveTo>
                  <a:pt x="1484" y="1"/>
                </a:moveTo>
                <a:lnTo>
                  <a:pt x="1486" y="1"/>
                </a:lnTo>
                <a:lnTo>
                  <a:pt x="1486" y="3"/>
                </a:lnTo>
                <a:lnTo>
                  <a:pt x="1486" y="5"/>
                </a:lnTo>
                <a:lnTo>
                  <a:pt x="1484" y="8"/>
                </a:lnTo>
                <a:lnTo>
                  <a:pt x="1484" y="10"/>
                </a:lnTo>
                <a:lnTo>
                  <a:pt x="1481" y="10"/>
                </a:lnTo>
                <a:lnTo>
                  <a:pt x="1481" y="13"/>
                </a:lnTo>
                <a:lnTo>
                  <a:pt x="1479" y="13"/>
                </a:lnTo>
                <a:lnTo>
                  <a:pt x="1477" y="13"/>
                </a:lnTo>
                <a:lnTo>
                  <a:pt x="1477" y="15"/>
                </a:lnTo>
                <a:lnTo>
                  <a:pt x="1474" y="15"/>
                </a:lnTo>
                <a:lnTo>
                  <a:pt x="1472" y="17"/>
                </a:lnTo>
                <a:lnTo>
                  <a:pt x="1470" y="20"/>
                </a:lnTo>
                <a:lnTo>
                  <a:pt x="1465" y="20"/>
                </a:lnTo>
                <a:lnTo>
                  <a:pt x="1465" y="22"/>
                </a:lnTo>
                <a:lnTo>
                  <a:pt x="1458" y="22"/>
                </a:lnTo>
                <a:lnTo>
                  <a:pt x="1458" y="25"/>
                </a:lnTo>
                <a:lnTo>
                  <a:pt x="1455" y="25"/>
                </a:lnTo>
                <a:lnTo>
                  <a:pt x="1455" y="27"/>
                </a:lnTo>
                <a:lnTo>
                  <a:pt x="1450" y="27"/>
                </a:lnTo>
                <a:lnTo>
                  <a:pt x="1450" y="30"/>
                </a:lnTo>
                <a:lnTo>
                  <a:pt x="1438" y="30"/>
                </a:lnTo>
                <a:lnTo>
                  <a:pt x="1441" y="30"/>
                </a:lnTo>
                <a:lnTo>
                  <a:pt x="1441" y="25"/>
                </a:lnTo>
                <a:lnTo>
                  <a:pt x="1443" y="25"/>
                </a:lnTo>
                <a:lnTo>
                  <a:pt x="1443" y="22"/>
                </a:lnTo>
                <a:lnTo>
                  <a:pt x="1441" y="22"/>
                </a:lnTo>
                <a:lnTo>
                  <a:pt x="1433" y="22"/>
                </a:lnTo>
                <a:lnTo>
                  <a:pt x="1433" y="25"/>
                </a:lnTo>
                <a:lnTo>
                  <a:pt x="1426" y="25"/>
                </a:lnTo>
                <a:lnTo>
                  <a:pt x="1426" y="27"/>
                </a:lnTo>
                <a:lnTo>
                  <a:pt x="1421" y="27"/>
                </a:lnTo>
                <a:lnTo>
                  <a:pt x="1421" y="30"/>
                </a:lnTo>
                <a:lnTo>
                  <a:pt x="1421" y="32"/>
                </a:lnTo>
                <a:lnTo>
                  <a:pt x="1419" y="32"/>
                </a:lnTo>
                <a:lnTo>
                  <a:pt x="1410" y="32"/>
                </a:lnTo>
                <a:lnTo>
                  <a:pt x="1410" y="30"/>
                </a:lnTo>
                <a:lnTo>
                  <a:pt x="1407" y="30"/>
                </a:lnTo>
                <a:lnTo>
                  <a:pt x="1407" y="27"/>
                </a:lnTo>
                <a:lnTo>
                  <a:pt x="1405" y="27"/>
                </a:lnTo>
                <a:lnTo>
                  <a:pt x="1405" y="25"/>
                </a:lnTo>
                <a:lnTo>
                  <a:pt x="1405" y="22"/>
                </a:lnTo>
                <a:lnTo>
                  <a:pt x="1402" y="22"/>
                </a:lnTo>
                <a:lnTo>
                  <a:pt x="1400" y="22"/>
                </a:lnTo>
                <a:lnTo>
                  <a:pt x="1400" y="25"/>
                </a:lnTo>
                <a:lnTo>
                  <a:pt x="1400" y="27"/>
                </a:lnTo>
                <a:lnTo>
                  <a:pt x="1398" y="27"/>
                </a:lnTo>
                <a:lnTo>
                  <a:pt x="1393" y="27"/>
                </a:lnTo>
                <a:lnTo>
                  <a:pt x="1393" y="25"/>
                </a:lnTo>
                <a:lnTo>
                  <a:pt x="1388" y="25"/>
                </a:lnTo>
                <a:lnTo>
                  <a:pt x="1388" y="22"/>
                </a:lnTo>
                <a:lnTo>
                  <a:pt x="1383" y="22"/>
                </a:lnTo>
                <a:lnTo>
                  <a:pt x="1383" y="20"/>
                </a:lnTo>
                <a:lnTo>
                  <a:pt x="1381" y="20"/>
                </a:lnTo>
                <a:lnTo>
                  <a:pt x="1381" y="17"/>
                </a:lnTo>
                <a:lnTo>
                  <a:pt x="1378" y="17"/>
                </a:lnTo>
                <a:lnTo>
                  <a:pt x="1376" y="15"/>
                </a:lnTo>
                <a:lnTo>
                  <a:pt x="1376" y="10"/>
                </a:lnTo>
                <a:lnTo>
                  <a:pt x="1378" y="10"/>
                </a:lnTo>
                <a:lnTo>
                  <a:pt x="1386" y="10"/>
                </a:lnTo>
                <a:lnTo>
                  <a:pt x="1388" y="8"/>
                </a:lnTo>
                <a:lnTo>
                  <a:pt x="1388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58" name="path 6258"/>
          <p:cNvSpPr/>
          <p:nvPr/>
        </p:nvSpPr>
        <p:spPr>
          <a:xfrm>
            <a:off x="14013941" y="4243070"/>
            <a:ext cx="39623" cy="92963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0"/>
                </a:lnTo>
                <a:lnTo>
                  <a:pt x="42" y="130"/>
                </a:lnTo>
                <a:lnTo>
                  <a:pt x="42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5"/>
                </a:lnTo>
                <a:lnTo>
                  <a:pt x="34" y="128"/>
                </a:lnTo>
                <a:lnTo>
                  <a:pt x="34" y="133"/>
                </a:lnTo>
                <a:lnTo>
                  <a:pt x="37" y="133"/>
                </a:lnTo>
                <a:lnTo>
                  <a:pt x="37" y="142"/>
                </a:lnTo>
                <a:lnTo>
                  <a:pt x="34" y="142"/>
                </a:lnTo>
                <a:lnTo>
                  <a:pt x="32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20" y="135"/>
                </a:lnTo>
                <a:lnTo>
                  <a:pt x="18" y="135"/>
                </a:lnTo>
                <a:lnTo>
                  <a:pt x="18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28"/>
                </a:lnTo>
                <a:lnTo>
                  <a:pt x="13" y="123"/>
                </a:lnTo>
                <a:lnTo>
                  <a:pt x="10" y="123"/>
                </a:lnTo>
                <a:lnTo>
                  <a:pt x="10" y="116"/>
                </a:lnTo>
                <a:lnTo>
                  <a:pt x="8" y="116"/>
                </a:lnTo>
                <a:lnTo>
                  <a:pt x="8" y="113"/>
                </a:lnTo>
                <a:lnTo>
                  <a:pt x="6" y="113"/>
                </a:lnTo>
                <a:lnTo>
                  <a:pt x="6" y="109"/>
                </a:lnTo>
                <a:lnTo>
                  <a:pt x="3" y="109"/>
                </a:lnTo>
                <a:lnTo>
                  <a:pt x="3" y="99"/>
                </a:lnTo>
                <a:lnTo>
                  <a:pt x="6" y="99"/>
                </a:lnTo>
                <a:lnTo>
                  <a:pt x="8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2"/>
                </a:lnTo>
                <a:lnTo>
                  <a:pt x="8" y="92"/>
                </a:lnTo>
                <a:lnTo>
                  <a:pt x="8" y="85"/>
                </a:lnTo>
                <a:lnTo>
                  <a:pt x="6" y="85"/>
                </a:lnTo>
                <a:lnTo>
                  <a:pt x="6" y="80"/>
                </a:lnTo>
                <a:lnTo>
                  <a:pt x="3" y="80"/>
                </a:lnTo>
                <a:lnTo>
                  <a:pt x="1" y="80"/>
                </a:lnTo>
                <a:lnTo>
                  <a:pt x="1" y="77"/>
                </a:lnTo>
                <a:lnTo>
                  <a:pt x="1" y="68"/>
                </a:lnTo>
                <a:lnTo>
                  <a:pt x="3" y="68"/>
                </a:lnTo>
                <a:lnTo>
                  <a:pt x="6" y="65"/>
                </a:lnTo>
                <a:lnTo>
                  <a:pt x="6" y="63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6" y="58"/>
                </a:lnTo>
                <a:lnTo>
                  <a:pt x="6" y="56"/>
                </a:lnTo>
                <a:lnTo>
                  <a:pt x="6" y="51"/>
                </a:lnTo>
                <a:lnTo>
                  <a:pt x="8" y="51"/>
                </a:lnTo>
                <a:lnTo>
                  <a:pt x="8" y="46"/>
                </a:lnTo>
                <a:lnTo>
                  <a:pt x="10" y="46"/>
                </a:lnTo>
                <a:lnTo>
                  <a:pt x="10" y="42"/>
                </a:lnTo>
                <a:lnTo>
                  <a:pt x="13" y="42"/>
                </a:lnTo>
                <a:lnTo>
                  <a:pt x="13" y="39"/>
                </a:lnTo>
                <a:lnTo>
                  <a:pt x="15" y="39"/>
                </a:lnTo>
                <a:lnTo>
                  <a:pt x="15" y="37"/>
                </a:lnTo>
                <a:moveTo>
                  <a:pt x="15" y="37"/>
                </a:moveTo>
                <a:lnTo>
                  <a:pt x="15" y="34"/>
                </a:lnTo>
                <a:lnTo>
                  <a:pt x="18" y="34"/>
                </a:lnTo>
                <a:lnTo>
                  <a:pt x="22" y="34"/>
                </a:lnTo>
                <a:lnTo>
                  <a:pt x="22" y="37"/>
                </a:lnTo>
                <a:lnTo>
                  <a:pt x="22" y="46"/>
                </a:lnTo>
                <a:lnTo>
                  <a:pt x="25" y="46"/>
                </a:lnTo>
                <a:lnTo>
                  <a:pt x="27" y="46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7" y="42"/>
                </a:lnTo>
                <a:lnTo>
                  <a:pt x="39" y="42"/>
                </a:lnTo>
                <a:lnTo>
                  <a:pt x="42" y="39"/>
                </a:lnTo>
                <a:lnTo>
                  <a:pt x="42" y="34"/>
                </a:lnTo>
                <a:lnTo>
                  <a:pt x="44" y="34"/>
                </a:lnTo>
                <a:lnTo>
                  <a:pt x="42" y="32"/>
                </a:lnTo>
                <a:lnTo>
                  <a:pt x="37" y="32"/>
                </a:lnTo>
                <a:lnTo>
                  <a:pt x="37" y="34"/>
                </a:lnTo>
                <a:lnTo>
                  <a:pt x="34" y="34"/>
                </a:lnTo>
                <a:lnTo>
                  <a:pt x="32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5" y="22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2" y="17"/>
                </a:lnTo>
                <a:lnTo>
                  <a:pt x="34" y="17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42" y="10"/>
                </a:lnTo>
                <a:lnTo>
                  <a:pt x="46" y="10"/>
                </a:lnTo>
                <a:lnTo>
                  <a:pt x="46" y="8"/>
                </a:lnTo>
                <a:lnTo>
                  <a:pt x="54" y="8"/>
                </a:lnTo>
                <a:lnTo>
                  <a:pt x="54" y="5"/>
                </a:lnTo>
                <a:lnTo>
                  <a:pt x="56" y="5"/>
                </a:lnTo>
                <a:lnTo>
                  <a:pt x="56" y="3"/>
                </a:lnTo>
                <a:lnTo>
                  <a:pt x="61" y="3"/>
                </a:lnTo>
                <a:lnTo>
                  <a:pt x="61" y="1"/>
                </a:lnTo>
                <a:moveTo>
                  <a:pt x="34" y="34"/>
                </a:moveTo>
                <a:lnTo>
                  <a:pt x="39" y="42"/>
                </a:lnTo>
                <a:moveTo>
                  <a:pt x="37" y="34"/>
                </a:moveTo>
                <a:lnTo>
                  <a:pt x="39" y="39"/>
                </a:lnTo>
                <a:moveTo>
                  <a:pt x="30" y="34"/>
                </a:moveTo>
                <a:lnTo>
                  <a:pt x="34" y="44"/>
                </a:lnTo>
                <a:lnTo>
                  <a:pt x="22" y="30"/>
                </a:lnTo>
                <a:moveTo>
                  <a:pt x="27" y="49"/>
                </a:moveTo>
                <a:lnTo>
                  <a:pt x="18" y="34"/>
                </a:lnTo>
                <a:lnTo>
                  <a:pt x="30" y="49"/>
                </a:lnTo>
                <a:moveTo>
                  <a:pt x="20" y="32"/>
                </a:moveTo>
                <a:lnTo>
                  <a:pt x="32" y="46"/>
                </a:lnTo>
                <a:lnTo>
                  <a:pt x="22" y="32"/>
                </a:lnTo>
                <a:moveTo>
                  <a:pt x="22" y="30"/>
                </a:moveTo>
                <a:lnTo>
                  <a:pt x="32" y="44"/>
                </a:lnTo>
                <a:moveTo>
                  <a:pt x="34" y="34"/>
                </a:moveTo>
                <a:lnTo>
                  <a:pt x="39" y="42"/>
                </a:lnTo>
                <a:moveTo>
                  <a:pt x="32" y="37"/>
                </a:moveTo>
                <a:lnTo>
                  <a:pt x="37" y="4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60" name="path 6260"/>
          <p:cNvSpPr/>
          <p:nvPr/>
        </p:nvSpPr>
        <p:spPr>
          <a:xfrm>
            <a:off x="14039850" y="4241546"/>
            <a:ext cx="32004" cy="24383"/>
          </a:xfrm>
          <a:custGeom>
            <a:avLst/>
            <a:gdLst/>
            <a:ahLst/>
            <a:cxnLst/>
            <a:rect l="0" t="0" r="0" b="0"/>
            <a:pathLst>
              <a:path w="50" h="38">
                <a:moveTo>
                  <a:pt x="49" y="3"/>
                </a:moveTo>
                <a:lnTo>
                  <a:pt x="49" y="1"/>
                </a:lnTo>
                <a:moveTo>
                  <a:pt x="1" y="34"/>
                </a:moveTo>
                <a:lnTo>
                  <a:pt x="1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62" name="path 6262"/>
          <p:cNvSpPr/>
          <p:nvPr/>
        </p:nvSpPr>
        <p:spPr>
          <a:xfrm>
            <a:off x="14056614" y="4246117"/>
            <a:ext cx="4570" cy="4572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1" y="1"/>
                </a:moveTo>
                <a:lnTo>
                  <a:pt x="3" y="3"/>
                </a:lnTo>
                <a:moveTo>
                  <a:pt x="3" y="1"/>
                </a:moveTo>
                <a:lnTo>
                  <a:pt x="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64" name="path 6264"/>
          <p:cNvSpPr/>
          <p:nvPr/>
        </p:nvSpPr>
        <p:spPr>
          <a:xfrm>
            <a:off x="14023086" y="4241546"/>
            <a:ext cx="48767" cy="27432"/>
          </a:xfrm>
          <a:custGeom>
            <a:avLst/>
            <a:gdLst/>
            <a:ahLst/>
            <a:cxnLst/>
            <a:rect l="0" t="0" r="0" b="0"/>
            <a:pathLst>
              <a:path w="76" h="43">
                <a:moveTo>
                  <a:pt x="51" y="3"/>
                </a:moveTo>
                <a:lnTo>
                  <a:pt x="53" y="3"/>
                </a:lnTo>
                <a:moveTo>
                  <a:pt x="46" y="3"/>
                </a:moveTo>
                <a:lnTo>
                  <a:pt x="49" y="3"/>
                </a:lnTo>
                <a:moveTo>
                  <a:pt x="53" y="3"/>
                </a:moveTo>
                <a:lnTo>
                  <a:pt x="56" y="3"/>
                </a:lnTo>
                <a:moveTo>
                  <a:pt x="70" y="1"/>
                </a:moveTo>
                <a:lnTo>
                  <a:pt x="73" y="5"/>
                </a:lnTo>
                <a:moveTo>
                  <a:pt x="73" y="1"/>
                </a:moveTo>
                <a:lnTo>
                  <a:pt x="75" y="5"/>
                </a:lnTo>
                <a:moveTo>
                  <a:pt x="10" y="32"/>
                </a:moveTo>
                <a:lnTo>
                  <a:pt x="10" y="30"/>
                </a:lnTo>
                <a:moveTo>
                  <a:pt x="5" y="37"/>
                </a:moveTo>
                <a:lnTo>
                  <a:pt x="5" y="34"/>
                </a:lnTo>
                <a:moveTo>
                  <a:pt x="10" y="30"/>
                </a:moveTo>
                <a:lnTo>
                  <a:pt x="10" y="27"/>
                </a:lnTo>
                <a:moveTo>
                  <a:pt x="25" y="34"/>
                </a:moveTo>
                <a:lnTo>
                  <a:pt x="27" y="39"/>
                </a:lnTo>
                <a:lnTo>
                  <a:pt x="25" y="34"/>
                </a:lnTo>
                <a:close/>
                <a:moveTo>
                  <a:pt x="22" y="37"/>
                </a:moveTo>
                <a:lnTo>
                  <a:pt x="27" y="42"/>
                </a:lnTo>
                <a:moveTo>
                  <a:pt x="1" y="37"/>
                </a:move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66" name="path 6266"/>
          <p:cNvSpPr/>
          <p:nvPr/>
        </p:nvSpPr>
        <p:spPr>
          <a:xfrm>
            <a:off x="13835634" y="4241546"/>
            <a:ext cx="70102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5" y="75"/>
                </a:moveTo>
                <a:lnTo>
                  <a:pt x="25" y="94"/>
                </a:lnTo>
                <a:lnTo>
                  <a:pt x="17" y="70"/>
                </a:lnTo>
                <a:moveTo>
                  <a:pt x="20" y="65"/>
                </a:moveTo>
                <a:lnTo>
                  <a:pt x="22" y="73"/>
                </a:lnTo>
                <a:lnTo>
                  <a:pt x="30" y="77"/>
                </a:lnTo>
                <a:lnTo>
                  <a:pt x="39" y="73"/>
                </a:lnTo>
                <a:moveTo>
                  <a:pt x="10" y="82"/>
                </a:moveTo>
                <a:lnTo>
                  <a:pt x="25" y="94"/>
                </a:lnTo>
                <a:lnTo>
                  <a:pt x="10" y="77"/>
                </a:lnTo>
                <a:moveTo>
                  <a:pt x="13" y="75"/>
                </a:moveTo>
                <a:lnTo>
                  <a:pt x="25" y="94"/>
                </a:lnTo>
                <a:moveTo>
                  <a:pt x="1" y="75"/>
                </a:moveTo>
                <a:lnTo>
                  <a:pt x="10" y="77"/>
                </a:lnTo>
                <a:lnTo>
                  <a:pt x="17" y="73"/>
                </a:lnTo>
                <a:lnTo>
                  <a:pt x="20" y="65"/>
                </a:lnTo>
                <a:moveTo>
                  <a:pt x="27" y="106"/>
                </a:moveTo>
                <a:lnTo>
                  <a:pt x="25" y="97"/>
                </a:lnTo>
                <a:lnTo>
                  <a:pt x="15" y="92"/>
                </a:lnTo>
                <a:lnTo>
                  <a:pt x="5" y="97"/>
                </a:lnTo>
                <a:moveTo>
                  <a:pt x="1" y="3"/>
                </a:move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0" y="10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2" y="8"/>
                </a:lnTo>
                <a:lnTo>
                  <a:pt x="25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4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3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61" y="22"/>
                </a:lnTo>
                <a:lnTo>
                  <a:pt x="61" y="25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7"/>
                </a:lnTo>
                <a:lnTo>
                  <a:pt x="65" y="37"/>
                </a:lnTo>
                <a:lnTo>
                  <a:pt x="65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5" y="44"/>
                </a:lnTo>
                <a:lnTo>
                  <a:pt x="75" y="42"/>
                </a:lnTo>
                <a:lnTo>
                  <a:pt x="75" y="39"/>
                </a:lnTo>
                <a:lnTo>
                  <a:pt x="73" y="37"/>
                </a:lnTo>
                <a:lnTo>
                  <a:pt x="73" y="34"/>
                </a:lnTo>
                <a:lnTo>
                  <a:pt x="70" y="34"/>
                </a:lnTo>
                <a:lnTo>
                  <a:pt x="70" y="30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7" y="25"/>
                </a:lnTo>
                <a:lnTo>
                  <a:pt x="85" y="25"/>
                </a:lnTo>
                <a:lnTo>
                  <a:pt x="85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4" y="42"/>
                </a:lnTo>
                <a:lnTo>
                  <a:pt x="97" y="42"/>
                </a:lnTo>
                <a:lnTo>
                  <a:pt x="97" y="49"/>
                </a:lnTo>
                <a:lnTo>
                  <a:pt x="99" y="49"/>
                </a:lnTo>
                <a:lnTo>
                  <a:pt x="99" y="54"/>
                </a:lnTo>
                <a:lnTo>
                  <a:pt x="101" y="54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  <a:moveTo>
                  <a:pt x="104" y="58"/>
                </a:moveTo>
                <a:lnTo>
                  <a:pt x="104" y="61"/>
                </a:lnTo>
                <a:lnTo>
                  <a:pt x="106" y="63"/>
                </a:lnTo>
                <a:lnTo>
                  <a:pt x="106" y="73"/>
                </a:lnTo>
                <a:lnTo>
                  <a:pt x="104" y="70"/>
                </a:lnTo>
                <a:lnTo>
                  <a:pt x="101" y="70"/>
                </a:lnTo>
                <a:lnTo>
                  <a:pt x="101" y="68"/>
                </a:lnTo>
                <a:lnTo>
                  <a:pt x="99" y="68"/>
                </a:lnTo>
                <a:lnTo>
                  <a:pt x="99" y="70"/>
                </a:lnTo>
                <a:lnTo>
                  <a:pt x="97" y="70"/>
                </a:lnTo>
                <a:lnTo>
                  <a:pt x="97" y="73"/>
                </a:lnTo>
                <a:lnTo>
                  <a:pt x="97" y="75"/>
                </a:lnTo>
                <a:lnTo>
                  <a:pt x="99" y="75"/>
                </a:lnTo>
                <a:lnTo>
                  <a:pt x="99" y="77"/>
                </a:lnTo>
                <a:lnTo>
                  <a:pt x="101" y="77"/>
                </a:lnTo>
                <a:lnTo>
                  <a:pt x="101" y="87"/>
                </a:lnTo>
                <a:lnTo>
                  <a:pt x="104" y="87"/>
                </a:lnTo>
                <a:lnTo>
                  <a:pt x="104" y="90"/>
                </a:lnTo>
                <a:lnTo>
                  <a:pt x="106" y="90"/>
                </a:lnTo>
                <a:lnTo>
                  <a:pt x="109" y="90"/>
                </a:lnTo>
                <a:lnTo>
                  <a:pt x="109" y="92"/>
                </a:lnTo>
                <a:lnTo>
                  <a:pt x="109" y="99"/>
                </a:lnTo>
                <a:lnTo>
                  <a:pt x="106" y="102"/>
                </a:lnTo>
                <a:lnTo>
                  <a:pt x="106" y="104"/>
                </a:lnTo>
                <a:lnTo>
                  <a:pt x="104" y="104"/>
                </a:lnTo>
                <a:lnTo>
                  <a:pt x="104" y="106"/>
                </a:lnTo>
                <a:lnTo>
                  <a:pt x="101" y="106"/>
                </a:lnTo>
                <a:lnTo>
                  <a:pt x="99" y="106"/>
                </a:lnTo>
                <a:lnTo>
                  <a:pt x="99" y="109"/>
                </a:lnTo>
                <a:lnTo>
                  <a:pt x="99" y="111"/>
                </a:lnTo>
                <a:lnTo>
                  <a:pt x="101" y="111"/>
                </a:lnTo>
                <a:lnTo>
                  <a:pt x="104" y="111"/>
                </a:lnTo>
                <a:lnTo>
                  <a:pt x="104" y="114"/>
                </a:lnTo>
                <a:lnTo>
                  <a:pt x="104" y="116"/>
                </a:lnTo>
                <a:lnTo>
                  <a:pt x="101" y="116"/>
                </a:lnTo>
                <a:lnTo>
                  <a:pt x="101" y="121"/>
                </a:lnTo>
                <a:lnTo>
                  <a:pt x="99" y="123"/>
                </a:lnTo>
                <a:lnTo>
                  <a:pt x="99" y="125"/>
                </a:lnTo>
                <a:lnTo>
                  <a:pt x="97" y="128"/>
                </a:lnTo>
                <a:lnTo>
                  <a:pt x="97" y="130"/>
                </a:lnTo>
                <a:lnTo>
                  <a:pt x="94" y="130"/>
                </a:lnTo>
                <a:lnTo>
                  <a:pt x="94" y="133"/>
                </a:lnTo>
                <a:lnTo>
                  <a:pt x="92" y="133"/>
                </a:lnTo>
                <a:lnTo>
                  <a:pt x="92" y="135"/>
                </a:lnTo>
                <a:lnTo>
                  <a:pt x="90" y="135"/>
                </a:lnTo>
                <a:lnTo>
                  <a:pt x="87" y="135"/>
                </a:lnTo>
                <a:lnTo>
                  <a:pt x="87" y="133"/>
                </a:lnTo>
                <a:lnTo>
                  <a:pt x="85" y="133"/>
                </a:lnTo>
                <a:lnTo>
                  <a:pt x="85" y="130"/>
                </a:lnTo>
                <a:lnTo>
                  <a:pt x="85" y="123"/>
                </a:lnTo>
                <a:lnTo>
                  <a:pt x="82" y="123"/>
                </a:lnTo>
                <a:lnTo>
                  <a:pt x="82" y="121"/>
                </a:lnTo>
                <a:lnTo>
                  <a:pt x="80" y="121"/>
                </a:lnTo>
                <a:lnTo>
                  <a:pt x="80" y="123"/>
                </a:lnTo>
                <a:lnTo>
                  <a:pt x="77" y="123"/>
                </a:lnTo>
                <a:lnTo>
                  <a:pt x="77" y="125"/>
                </a:lnTo>
                <a:lnTo>
                  <a:pt x="75" y="125"/>
                </a:lnTo>
                <a:lnTo>
                  <a:pt x="73" y="128"/>
                </a:lnTo>
                <a:lnTo>
                  <a:pt x="70" y="128"/>
                </a:lnTo>
                <a:lnTo>
                  <a:pt x="68" y="130"/>
                </a:lnTo>
                <a:lnTo>
                  <a:pt x="68" y="133"/>
                </a:lnTo>
                <a:lnTo>
                  <a:pt x="65" y="133"/>
                </a:lnTo>
                <a:lnTo>
                  <a:pt x="65" y="137"/>
                </a:lnTo>
                <a:lnTo>
                  <a:pt x="68" y="137"/>
                </a:lnTo>
                <a:lnTo>
                  <a:pt x="73" y="137"/>
                </a:lnTo>
                <a:lnTo>
                  <a:pt x="73" y="135"/>
                </a:lnTo>
                <a:lnTo>
                  <a:pt x="75" y="135"/>
                </a:lnTo>
                <a:lnTo>
                  <a:pt x="77" y="133"/>
                </a:lnTo>
                <a:lnTo>
                  <a:pt x="77" y="135"/>
                </a:lnTo>
                <a:lnTo>
                  <a:pt x="80" y="135"/>
                </a:lnTo>
                <a:lnTo>
                  <a:pt x="82" y="137"/>
                </a:lnTo>
                <a:lnTo>
                  <a:pt x="82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68" name="path 6268"/>
          <p:cNvSpPr/>
          <p:nvPr/>
        </p:nvSpPr>
        <p:spPr>
          <a:xfrm>
            <a:off x="13796010" y="4243070"/>
            <a:ext cx="39623" cy="92963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0"/>
                </a:lnTo>
                <a:lnTo>
                  <a:pt x="41" y="130"/>
                </a:lnTo>
                <a:lnTo>
                  <a:pt x="41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5"/>
                </a:lnTo>
                <a:lnTo>
                  <a:pt x="34" y="125"/>
                </a:lnTo>
                <a:lnTo>
                  <a:pt x="34" y="128"/>
                </a:lnTo>
                <a:lnTo>
                  <a:pt x="32" y="128"/>
                </a:lnTo>
                <a:lnTo>
                  <a:pt x="34" y="128"/>
                </a:lnTo>
                <a:lnTo>
                  <a:pt x="34" y="133"/>
                </a:lnTo>
                <a:lnTo>
                  <a:pt x="37" y="133"/>
                </a:lnTo>
                <a:lnTo>
                  <a:pt x="37" y="140"/>
                </a:lnTo>
                <a:lnTo>
                  <a:pt x="34" y="142"/>
                </a:lnTo>
                <a:lnTo>
                  <a:pt x="32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7" y="135"/>
                </a:lnTo>
                <a:lnTo>
                  <a:pt x="17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28"/>
                </a:lnTo>
                <a:lnTo>
                  <a:pt x="13" y="125"/>
                </a:lnTo>
                <a:lnTo>
                  <a:pt x="10" y="125"/>
                </a:lnTo>
                <a:lnTo>
                  <a:pt x="10" y="118"/>
                </a:lnTo>
                <a:lnTo>
                  <a:pt x="8" y="116"/>
                </a:lnTo>
                <a:lnTo>
                  <a:pt x="5" y="113"/>
                </a:lnTo>
                <a:lnTo>
                  <a:pt x="5" y="111"/>
                </a:lnTo>
                <a:lnTo>
                  <a:pt x="3" y="109"/>
                </a:lnTo>
                <a:lnTo>
                  <a:pt x="3" y="99"/>
                </a:lnTo>
                <a:lnTo>
                  <a:pt x="5" y="99"/>
                </a:lnTo>
                <a:lnTo>
                  <a:pt x="8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2"/>
                </a:lnTo>
                <a:lnTo>
                  <a:pt x="8" y="92"/>
                </a:lnTo>
                <a:lnTo>
                  <a:pt x="8" y="85"/>
                </a:lnTo>
                <a:lnTo>
                  <a:pt x="5" y="85"/>
                </a:lnTo>
                <a:lnTo>
                  <a:pt x="5" y="82"/>
                </a:lnTo>
                <a:lnTo>
                  <a:pt x="3" y="80"/>
                </a:lnTo>
                <a:lnTo>
                  <a:pt x="1" y="80"/>
                </a:lnTo>
                <a:lnTo>
                  <a:pt x="1" y="77"/>
                </a:lnTo>
                <a:lnTo>
                  <a:pt x="1" y="68"/>
                </a:lnTo>
                <a:lnTo>
                  <a:pt x="3" y="68"/>
                </a:lnTo>
                <a:lnTo>
                  <a:pt x="5" y="65"/>
                </a:lnTo>
                <a:lnTo>
                  <a:pt x="5" y="63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5" y="58"/>
                </a:lnTo>
                <a:lnTo>
                  <a:pt x="5" y="56"/>
                </a:lnTo>
                <a:lnTo>
                  <a:pt x="5" y="51"/>
                </a:lnTo>
                <a:lnTo>
                  <a:pt x="8" y="49"/>
                </a:lnTo>
                <a:lnTo>
                  <a:pt x="8" y="46"/>
                </a:lnTo>
                <a:lnTo>
                  <a:pt x="10" y="44"/>
                </a:lnTo>
                <a:lnTo>
                  <a:pt x="10" y="42"/>
                </a:lnTo>
                <a:lnTo>
                  <a:pt x="13" y="42"/>
                </a:lnTo>
                <a:lnTo>
                  <a:pt x="13" y="39"/>
                </a:lnTo>
                <a:lnTo>
                  <a:pt x="15" y="37"/>
                </a:lnTo>
                <a:moveTo>
                  <a:pt x="15" y="37"/>
                </a:moveTo>
                <a:lnTo>
                  <a:pt x="15" y="34"/>
                </a:lnTo>
                <a:lnTo>
                  <a:pt x="17" y="34"/>
                </a:lnTo>
                <a:lnTo>
                  <a:pt x="22" y="34"/>
                </a:lnTo>
                <a:lnTo>
                  <a:pt x="22" y="37"/>
                </a:lnTo>
                <a:lnTo>
                  <a:pt x="22" y="46"/>
                </a:lnTo>
                <a:lnTo>
                  <a:pt x="25" y="46"/>
                </a:lnTo>
                <a:lnTo>
                  <a:pt x="27" y="46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7" y="42"/>
                </a:lnTo>
                <a:lnTo>
                  <a:pt x="39" y="42"/>
                </a:lnTo>
                <a:lnTo>
                  <a:pt x="41" y="39"/>
                </a:lnTo>
                <a:lnTo>
                  <a:pt x="41" y="32"/>
                </a:lnTo>
                <a:lnTo>
                  <a:pt x="39" y="32"/>
                </a:lnTo>
                <a:lnTo>
                  <a:pt x="37" y="32"/>
                </a:lnTo>
                <a:lnTo>
                  <a:pt x="37" y="34"/>
                </a:lnTo>
                <a:lnTo>
                  <a:pt x="32" y="34"/>
                </a:lnTo>
                <a:lnTo>
                  <a:pt x="32" y="37"/>
                </a:lnTo>
                <a:lnTo>
                  <a:pt x="30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5" y="22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2" y="17"/>
                </a:lnTo>
                <a:lnTo>
                  <a:pt x="34" y="17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41" y="10"/>
                </a:lnTo>
                <a:lnTo>
                  <a:pt x="46" y="10"/>
                </a:lnTo>
                <a:lnTo>
                  <a:pt x="46" y="8"/>
                </a:lnTo>
                <a:lnTo>
                  <a:pt x="51" y="8"/>
                </a:lnTo>
                <a:lnTo>
                  <a:pt x="53" y="5"/>
                </a:lnTo>
                <a:lnTo>
                  <a:pt x="56" y="3"/>
                </a:lnTo>
                <a:lnTo>
                  <a:pt x="61" y="3"/>
                </a:lnTo>
                <a:lnTo>
                  <a:pt x="61" y="1"/>
                </a:lnTo>
                <a:moveTo>
                  <a:pt x="39" y="42"/>
                </a:moveTo>
                <a:lnTo>
                  <a:pt x="34" y="34"/>
                </a:lnTo>
                <a:lnTo>
                  <a:pt x="39" y="39"/>
                </a:lnTo>
                <a:moveTo>
                  <a:pt x="30" y="34"/>
                </a:moveTo>
                <a:lnTo>
                  <a:pt x="34" y="44"/>
                </a:lnTo>
                <a:lnTo>
                  <a:pt x="22" y="30"/>
                </a:lnTo>
                <a:moveTo>
                  <a:pt x="27" y="49"/>
                </a:moveTo>
                <a:lnTo>
                  <a:pt x="17" y="34"/>
                </a:lnTo>
                <a:lnTo>
                  <a:pt x="30" y="49"/>
                </a:lnTo>
                <a:moveTo>
                  <a:pt x="30" y="46"/>
                </a:moveTo>
                <a:lnTo>
                  <a:pt x="20" y="32"/>
                </a:lnTo>
                <a:lnTo>
                  <a:pt x="32" y="46"/>
                </a:lnTo>
                <a:moveTo>
                  <a:pt x="22" y="30"/>
                </a:moveTo>
                <a:lnTo>
                  <a:pt x="32" y="44"/>
                </a:lnTo>
                <a:moveTo>
                  <a:pt x="32" y="34"/>
                </a:moveTo>
                <a:lnTo>
                  <a:pt x="37" y="42"/>
                </a:lnTo>
                <a:lnTo>
                  <a:pt x="32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70" name="path 6270"/>
          <p:cNvSpPr/>
          <p:nvPr/>
        </p:nvSpPr>
        <p:spPr>
          <a:xfrm>
            <a:off x="13850873" y="4241546"/>
            <a:ext cx="8920" cy="3047"/>
          </a:xfrm>
          <a:custGeom>
            <a:avLst/>
            <a:gdLst/>
            <a:ahLst/>
            <a:cxnLst/>
            <a:rect l="0" t="0" r="0" b="0"/>
            <a:pathLst>
              <a:path w="14" h="4">
                <a:moveTo>
                  <a:pt x="3" y="1"/>
                </a:moveTo>
                <a:lnTo>
                  <a:pt x="3" y="3"/>
                </a:lnTo>
                <a:lnTo>
                  <a:pt x="1" y="1"/>
                </a:lnTo>
                <a:moveTo>
                  <a:pt x="13" y="3"/>
                </a:moveTo>
                <a:lnTo>
                  <a:pt x="1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72" name="path 6272"/>
          <p:cNvSpPr/>
          <p:nvPr/>
        </p:nvSpPr>
        <p:spPr>
          <a:xfrm>
            <a:off x="13805154" y="4241546"/>
            <a:ext cx="48767" cy="27432"/>
          </a:xfrm>
          <a:custGeom>
            <a:avLst/>
            <a:gdLst/>
            <a:ahLst/>
            <a:cxnLst/>
            <a:rect l="0" t="0" r="0" b="0"/>
            <a:pathLst>
              <a:path w="76" h="43">
                <a:moveTo>
                  <a:pt x="75" y="3"/>
                </a:moveTo>
                <a:lnTo>
                  <a:pt x="75" y="1"/>
                </a:lnTo>
                <a:moveTo>
                  <a:pt x="27" y="34"/>
                </a:moveTo>
                <a:lnTo>
                  <a:pt x="27" y="37"/>
                </a:lnTo>
                <a:moveTo>
                  <a:pt x="61" y="3"/>
                </a:moveTo>
                <a:lnTo>
                  <a:pt x="65" y="8"/>
                </a:lnTo>
                <a:moveTo>
                  <a:pt x="63" y="3"/>
                </a:moveTo>
                <a:lnTo>
                  <a:pt x="68" y="8"/>
                </a:lnTo>
                <a:moveTo>
                  <a:pt x="56" y="10"/>
                </a:moveTo>
                <a:lnTo>
                  <a:pt x="53" y="8"/>
                </a:lnTo>
                <a:lnTo>
                  <a:pt x="58" y="13"/>
                </a:lnTo>
                <a:moveTo>
                  <a:pt x="56" y="5"/>
                </a:moveTo>
                <a:lnTo>
                  <a:pt x="61" y="10"/>
                </a:lnTo>
                <a:lnTo>
                  <a:pt x="56" y="3"/>
                </a:lnTo>
                <a:lnTo>
                  <a:pt x="61" y="10"/>
                </a:lnTo>
                <a:moveTo>
                  <a:pt x="58" y="3"/>
                </a:moveTo>
                <a:lnTo>
                  <a:pt x="63" y="8"/>
                </a:lnTo>
                <a:lnTo>
                  <a:pt x="61" y="3"/>
                </a:lnTo>
                <a:moveTo>
                  <a:pt x="65" y="3"/>
                </a:moveTo>
                <a:lnTo>
                  <a:pt x="68" y="8"/>
                </a:lnTo>
                <a:moveTo>
                  <a:pt x="68" y="3"/>
                </a:moveTo>
                <a:lnTo>
                  <a:pt x="73" y="5"/>
                </a:lnTo>
                <a:moveTo>
                  <a:pt x="65" y="3"/>
                </a:moveTo>
                <a:lnTo>
                  <a:pt x="70" y="8"/>
                </a:lnTo>
                <a:moveTo>
                  <a:pt x="51" y="3"/>
                </a:moveTo>
                <a:lnTo>
                  <a:pt x="53" y="3"/>
                </a:lnTo>
                <a:moveTo>
                  <a:pt x="46" y="3"/>
                </a:moveTo>
                <a:lnTo>
                  <a:pt x="49" y="3"/>
                </a:lnTo>
                <a:moveTo>
                  <a:pt x="53" y="3"/>
                </a:moveTo>
                <a:lnTo>
                  <a:pt x="56" y="3"/>
                </a:lnTo>
                <a:moveTo>
                  <a:pt x="70" y="1"/>
                </a:moveTo>
                <a:lnTo>
                  <a:pt x="73" y="5"/>
                </a:lnTo>
                <a:lnTo>
                  <a:pt x="70" y="1"/>
                </a:lnTo>
                <a:close/>
                <a:moveTo>
                  <a:pt x="10" y="32"/>
                </a:moveTo>
                <a:lnTo>
                  <a:pt x="10" y="30"/>
                </a:lnTo>
                <a:moveTo>
                  <a:pt x="5" y="37"/>
                </a:moveTo>
                <a:lnTo>
                  <a:pt x="5" y="34"/>
                </a:lnTo>
                <a:moveTo>
                  <a:pt x="8" y="30"/>
                </a:moveTo>
                <a:lnTo>
                  <a:pt x="10" y="30"/>
                </a:lnTo>
                <a:moveTo>
                  <a:pt x="22" y="34"/>
                </a:moveTo>
                <a:lnTo>
                  <a:pt x="27" y="39"/>
                </a:lnTo>
                <a:lnTo>
                  <a:pt x="25" y="34"/>
                </a:lnTo>
                <a:moveTo>
                  <a:pt x="22" y="37"/>
                </a:moveTo>
                <a:lnTo>
                  <a:pt x="27" y="42"/>
                </a:lnTo>
                <a:moveTo>
                  <a:pt x="1" y="37"/>
                </a:move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74" name="path 6274"/>
          <p:cNvSpPr/>
          <p:nvPr/>
        </p:nvSpPr>
        <p:spPr>
          <a:xfrm>
            <a:off x="13642847" y="4252976"/>
            <a:ext cx="669036" cy="13715"/>
          </a:xfrm>
          <a:custGeom>
            <a:avLst/>
            <a:gdLst/>
            <a:ahLst/>
            <a:cxnLst/>
            <a:rect l="0" t="0" r="0" b="0"/>
            <a:pathLst>
              <a:path w="1053" h="21">
                <a:moveTo>
                  <a:pt x="0" y="0"/>
                </a:moveTo>
                <a:lnTo>
                  <a:pt x="0" y="21"/>
                </a:lnTo>
                <a:lnTo>
                  <a:pt x="276" y="0"/>
                </a:lnTo>
                <a:lnTo>
                  <a:pt x="0" y="0"/>
                </a:lnTo>
              </a:path>
              <a:path w="1053" h="21">
                <a:moveTo>
                  <a:pt x="0" y="21"/>
                </a:moveTo>
                <a:lnTo>
                  <a:pt x="276" y="0"/>
                </a:lnTo>
                <a:lnTo>
                  <a:pt x="276" y="21"/>
                </a:lnTo>
                <a:lnTo>
                  <a:pt x="0" y="21"/>
                </a:lnTo>
              </a:path>
              <a:path w="1053" h="21">
                <a:moveTo>
                  <a:pt x="309" y="0"/>
                </a:moveTo>
                <a:lnTo>
                  <a:pt x="309" y="21"/>
                </a:lnTo>
                <a:lnTo>
                  <a:pt x="316" y="0"/>
                </a:lnTo>
                <a:lnTo>
                  <a:pt x="309" y="0"/>
                </a:lnTo>
              </a:path>
              <a:path w="1053" h="21">
                <a:moveTo>
                  <a:pt x="309" y="21"/>
                </a:moveTo>
                <a:lnTo>
                  <a:pt x="316" y="0"/>
                </a:lnTo>
                <a:lnTo>
                  <a:pt x="316" y="21"/>
                </a:lnTo>
                <a:lnTo>
                  <a:pt x="309" y="21"/>
                </a:lnTo>
              </a:path>
              <a:path w="1053" h="21">
                <a:moveTo>
                  <a:pt x="350" y="0"/>
                </a:moveTo>
                <a:lnTo>
                  <a:pt x="350" y="21"/>
                </a:lnTo>
                <a:lnTo>
                  <a:pt x="355" y="0"/>
                </a:lnTo>
                <a:lnTo>
                  <a:pt x="350" y="0"/>
                </a:lnTo>
              </a:path>
              <a:path w="1053" h="21">
                <a:moveTo>
                  <a:pt x="350" y="21"/>
                </a:moveTo>
                <a:lnTo>
                  <a:pt x="355" y="0"/>
                </a:lnTo>
                <a:lnTo>
                  <a:pt x="355" y="21"/>
                </a:lnTo>
                <a:lnTo>
                  <a:pt x="350" y="21"/>
                </a:lnTo>
              </a:path>
              <a:path w="1053" h="21">
                <a:moveTo>
                  <a:pt x="391" y="0"/>
                </a:moveTo>
                <a:lnTo>
                  <a:pt x="391" y="21"/>
                </a:lnTo>
                <a:lnTo>
                  <a:pt x="664" y="0"/>
                </a:lnTo>
                <a:lnTo>
                  <a:pt x="391" y="0"/>
                </a:lnTo>
              </a:path>
              <a:path w="1053" h="21">
                <a:moveTo>
                  <a:pt x="391" y="21"/>
                </a:moveTo>
                <a:lnTo>
                  <a:pt x="664" y="0"/>
                </a:lnTo>
                <a:lnTo>
                  <a:pt x="664" y="21"/>
                </a:lnTo>
                <a:lnTo>
                  <a:pt x="391" y="21"/>
                </a:lnTo>
              </a:path>
              <a:path w="1053" h="21">
                <a:moveTo>
                  <a:pt x="698" y="0"/>
                </a:moveTo>
                <a:lnTo>
                  <a:pt x="698" y="21"/>
                </a:lnTo>
                <a:lnTo>
                  <a:pt x="705" y="0"/>
                </a:lnTo>
                <a:lnTo>
                  <a:pt x="698" y="0"/>
                </a:lnTo>
              </a:path>
              <a:path w="1053" h="21">
                <a:moveTo>
                  <a:pt x="698" y="21"/>
                </a:moveTo>
                <a:lnTo>
                  <a:pt x="705" y="0"/>
                </a:lnTo>
                <a:lnTo>
                  <a:pt x="705" y="21"/>
                </a:lnTo>
                <a:lnTo>
                  <a:pt x="698" y="21"/>
                </a:lnTo>
              </a:path>
              <a:path w="1053" h="21">
                <a:moveTo>
                  <a:pt x="739" y="0"/>
                </a:moveTo>
                <a:lnTo>
                  <a:pt x="739" y="21"/>
                </a:lnTo>
                <a:lnTo>
                  <a:pt x="743" y="0"/>
                </a:lnTo>
                <a:lnTo>
                  <a:pt x="739" y="0"/>
                </a:lnTo>
              </a:path>
              <a:path w="1053" h="21">
                <a:moveTo>
                  <a:pt x="739" y="21"/>
                </a:moveTo>
                <a:lnTo>
                  <a:pt x="743" y="0"/>
                </a:lnTo>
                <a:lnTo>
                  <a:pt x="743" y="21"/>
                </a:lnTo>
                <a:lnTo>
                  <a:pt x="739" y="21"/>
                </a:lnTo>
              </a:path>
              <a:path w="1053" h="21">
                <a:moveTo>
                  <a:pt x="780" y="0"/>
                </a:moveTo>
                <a:lnTo>
                  <a:pt x="780" y="21"/>
                </a:lnTo>
                <a:lnTo>
                  <a:pt x="1053" y="0"/>
                </a:lnTo>
                <a:lnTo>
                  <a:pt x="780" y="0"/>
                </a:lnTo>
              </a:path>
              <a:path w="1053" h="21">
                <a:moveTo>
                  <a:pt x="780" y="21"/>
                </a:moveTo>
                <a:lnTo>
                  <a:pt x="1053" y="0"/>
                </a:lnTo>
                <a:lnTo>
                  <a:pt x="1053" y="21"/>
                </a:lnTo>
                <a:lnTo>
                  <a:pt x="780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76" name="path 6276"/>
          <p:cNvSpPr/>
          <p:nvPr/>
        </p:nvSpPr>
        <p:spPr>
          <a:xfrm>
            <a:off x="11116056" y="4242308"/>
            <a:ext cx="16763" cy="35051"/>
          </a:xfrm>
          <a:custGeom>
            <a:avLst/>
            <a:gdLst/>
            <a:ahLst/>
            <a:cxnLst/>
            <a:rect l="0" t="0" r="0" b="0"/>
            <a:pathLst>
              <a:path w="26" h="55">
                <a:moveTo>
                  <a:pt x="0" y="55"/>
                </a:moveTo>
                <a:lnTo>
                  <a:pt x="14" y="52"/>
                </a:lnTo>
                <a:lnTo>
                  <a:pt x="0" y="28"/>
                </a:lnTo>
                <a:lnTo>
                  <a:pt x="0" y="55"/>
                </a:lnTo>
              </a:path>
              <a:path w="26" h="55">
                <a:moveTo>
                  <a:pt x="14" y="52"/>
                </a:moveTo>
                <a:lnTo>
                  <a:pt x="23" y="40"/>
                </a:lnTo>
                <a:lnTo>
                  <a:pt x="0" y="28"/>
                </a:lnTo>
                <a:lnTo>
                  <a:pt x="14" y="52"/>
                </a:lnTo>
              </a:path>
              <a:path w="26" h="55">
                <a:moveTo>
                  <a:pt x="23" y="40"/>
                </a:moveTo>
                <a:lnTo>
                  <a:pt x="26" y="28"/>
                </a:lnTo>
                <a:lnTo>
                  <a:pt x="0" y="28"/>
                </a:lnTo>
                <a:lnTo>
                  <a:pt x="23" y="40"/>
                </a:lnTo>
              </a:path>
              <a:path w="26" h="55">
                <a:moveTo>
                  <a:pt x="26" y="28"/>
                </a:moveTo>
                <a:lnTo>
                  <a:pt x="23" y="14"/>
                </a:lnTo>
                <a:lnTo>
                  <a:pt x="0" y="28"/>
                </a:lnTo>
                <a:lnTo>
                  <a:pt x="26" y="28"/>
                </a:lnTo>
              </a:path>
              <a:path w="26" h="55">
                <a:moveTo>
                  <a:pt x="23" y="14"/>
                </a:moveTo>
                <a:lnTo>
                  <a:pt x="14" y="4"/>
                </a:lnTo>
                <a:lnTo>
                  <a:pt x="0" y="28"/>
                </a:lnTo>
                <a:lnTo>
                  <a:pt x="23" y="14"/>
                </a:lnTo>
              </a:path>
              <a:path w="26" h="55">
                <a:moveTo>
                  <a:pt x="14" y="4"/>
                </a:moveTo>
                <a:lnTo>
                  <a:pt x="0" y="0"/>
                </a:lnTo>
                <a:lnTo>
                  <a:pt x="0" y="28"/>
                </a:lnTo>
                <a:lnTo>
                  <a:pt x="14" y="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78" name="path 6278"/>
          <p:cNvSpPr/>
          <p:nvPr/>
        </p:nvSpPr>
        <p:spPr>
          <a:xfrm>
            <a:off x="11217402" y="4241546"/>
            <a:ext cx="70104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8" y="75"/>
                </a:moveTo>
                <a:lnTo>
                  <a:pt x="27" y="94"/>
                </a:lnTo>
                <a:lnTo>
                  <a:pt x="20" y="70"/>
                </a:lnTo>
                <a:moveTo>
                  <a:pt x="22" y="65"/>
                </a:moveTo>
                <a:lnTo>
                  <a:pt x="25" y="73"/>
                </a:lnTo>
                <a:lnTo>
                  <a:pt x="32" y="77"/>
                </a:lnTo>
                <a:lnTo>
                  <a:pt x="41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5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8" y="73"/>
                </a:lnTo>
                <a:lnTo>
                  <a:pt x="20" y="65"/>
                </a:lnTo>
                <a:moveTo>
                  <a:pt x="30" y="106"/>
                </a:moveTo>
                <a:lnTo>
                  <a:pt x="27" y="97"/>
                </a:lnTo>
                <a:lnTo>
                  <a:pt x="18" y="92"/>
                </a:lnTo>
                <a:lnTo>
                  <a:pt x="8" y="97"/>
                </a:lnTo>
                <a:moveTo>
                  <a:pt x="1" y="3"/>
                </a:move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0"/>
                </a:lnTo>
                <a:lnTo>
                  <a:pt x="10" y="10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18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3" y="10"/>
                </a:lnTo>
                <a:lnTo>
                  <a:pt x="65" y="10"/>
                </a:lnTo>
                <a:lnTo>
                  <a:pt x="65" y="13"/>
                </a:lnTo>
                <a:lnTo>
                  <a:pt x="70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5" y="17"/>
                </a:lnTo>
                <a:lnTo>
                  <a:pt x="75" y="20"/>
                </a:lnTo>
                <a:lnTo>
                  <a:pt x="73" y="20"/>
                </a:lnTo>
                <a:lnTo>
                  <a:pt x="73" y="22"/>
                </a:lnTo>
                <a:lnTo>
                  <a:pt x="63" y="22"/>
                </a:lnTo>
                <a:lnTo>
                  <a:pt x="63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5" y="34"/>
                </a:lnTo>
                <a:lnTo>
                  <a:pt x="65" y="37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2"/>
                </a:lnTo>
                <a:lnTo>
                  <a:pt x="73" y="44"/>
                </a:lnTo>
                <a:lnTo>
                  <a:pt x="75" y="44"/>
                </a:lnTo>
                <a:lnTo>
                  <a:pt x="75" y="42"/>
                </a:lnTo>
                <a:lnTo>
                  <a:pt x="78" y="42"/>
                </a:lnTo>
                <a:lnTo>
                  <a:pt x="78" y="39"/>
                </a:lnTo>
                <a:lnTo>
                  <a:pt x="75" y="39"/>
                </a:lnTo>
                <a:lnTo>
                  <a:pt x="75" y="37"/>
                </a:lnTo>
                <a:lnTo>
                  <a:pt x="75" y="34"/>
                </a:lnTo>
                <a:lnTo>
                  <a:pt x="73" y="34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2"/>
                </a:lnTo>
                <a:lnTo>
                  <a:pt x="99" y="44"/>
                </a:lnTo>
                <a:lnTo>
                  <a:pt x="99" y="51"/>
                </a:lnTo>
                <a:lnTo>
                  <a:pt x="101" y="51"/>
                </a:lnTo>
                <a:lnTo>
                  <a:pt x="101" y="54"/>
                </a:lnTo>
                <a:lnTo>
                  <a:pt x="104" y="54"/>
                </a:lnTo>
                <a:lnTo>
                  <a:pt x="104" y="56"/>
                </a:lnTo>
                <a:lnTo>
                  <a:pt x="106" y="58"/>
                </a:lnTo>
                <a:moveTo>
                  <a:pt x="106" y="58"/>
                </a:moveTo>
                <a:lnTo>
                  <a:pt x="106" y="65"/>
                </a:lnTo>
                <a:lnTo>
                  <a:pt x="109" y="65"/>
                </a:lnTo>
                <a:lnTo>
                  <a:pt x="109" y="70"/>
                </a:lnTo>
                <a:lnTo>
                  <a:pt x="106" y="70"/>
                </a:lnTo>
                <a:lnTo>
                  <a:pt x="106" y="73"/>
                </a:lnTo>
                <a:lnTo>
                  <a:pt x="106" y="70"/>
                </a:lnTo>
                <a:lnTo>
                  <a:pt x="104" y="70"/>
                </a:lnTo>
                <a:lnTo>
                  <a:pt x="101" y="68"/>
                </a:lnTo>
                <a:lnTo>
                  <a:pt x="99" y="68"/>
                </a:lnTo>
                <a:lnTo>
                  <a:pt x="99" y="70"/>
                </a:lnTo>
                <a:lnTo>
                  <a:pt x="99" y="75"/>
                </a:lnTo>
                <a:lnTo>
                  <a:pt x="101" y="75"/>
                </a:lnTo>
                <a:lnTo>
                  <a:pt x="101" y="77"/>
                </a:lnTo>
                <a:lnTo>
                  <a:pt x="104" y="80"/>
                </a:lnTo>
                <a:lnTo>
                  <a:pt x="104" y="87"/>
                </a:lnTo>
                <a:lnTo>
                  <a:pt x="106" y="87"/>
                </a:lnTo>
                <a:lnTo>
                  <a:pt x="106" y="90"/>
                </a:lnTo>
                <a:lnTo>
                  <a:pt x="109" y="90"/>
                </a:lnTo>
                <a:lnTo>
                  <a:pt x="109" y="102"/>
                </a:lnTo>
                <a:lnTo>
                  <a:pt x="106" y="104"/>
                </a:lnTo>
                <a:lnTo>
                  <a:pt x="106" y="106"/>
                </a:lnTo>
                <a:lnTo>
                  <a:pt x="104" y="106"/>
                </a:lnTo>
                <a:lnTo>
                  <a:pt x="101" y="106"/>
                </a:lnTo>
                <a:lnTo>
                  <a:pt x="101" y="109"/>
                </a:lnTo>
                <a:lnTo>
                  <a:pt x="99" y="111"/>
                </a:lnTo>
                <a:lnTo>
                  <a:pt x="104" y="111"/>
                </a:lnTo>
                <a:lnTo>
                  <a:pt x="104" y="114"/>
                </a:lnTo>
                <a:lnTo>
                  <a:pt x="104" y="121"/>
                </a:lnTo>
                <a:lnTo>
                  <a:pt x="101" y="121"/>
                </a:lnTo>
                <a:lnTo>
                  <a:pt x="101" y="125"/>
                </a:lnTo>
                <a:lnTo>
                  <a:pt x="99" y="125"/>
                </a:lnTo>
                <a:lnTo>
                  <a:pt x="99" y="128"/>
                </a:lnTo>
                <a:lnTo>
                  <a:pt x="97" y="130"/>
                </a:lnTo>
                <a:lnTo>
                  <a:pt x="97" y="133"/>
                </a:lnTo>
                <a:lnTo>
                  <a:pt x="94" y="133"/>
                </a:lnTo>
                <a:lnTo>
                  <a:pt x="94" y="135"/>
                </a:lnTo>
                <a:lnTo>
                  <a:pt x="92" y="135"/>
                </a:lnTo>
                <a:lnTo>
                  <a:pt x="87" y="135"/>
                </a:lnTo>
                <a:lnTo>
                  <a:pt x="87" y="133"/>
                </a:lnTo>
                <a:lnTo>
                  <a:pt x="87" y="123"/>
                </a:lnTo>
                <a:lnTo>
                  <a:pt x="85" y="123"/>
                </a:lnTo>
                <a:lnTo>
                  <a:pt x="82" y="123"/>
                </a:lnTo>
                <a:lnTo>
                  <a:pt x="82" y="121"/>
                </a:lnTo>
                <a:lnTo>
                  <a:pt x="82" y="123"/>
                </a:lnTo>
                <a:lnTo>
                  <a:pt x="80" y="123"/>
                </a:lnTo>
                <a:lnTo>
                  <a:pt x="78" y="125"/>
                </a:lnTo>
                <a:lnTo>
                  <a:pt x="75" y="125"/>
                </a:lnTo>
                <a:lnTo>
                  <a:pt x="75" y="128"/>
                </a:lnTo>
                <a:lnTo>
                  <a:pt x="70" y="128"/>
                </a:lnTo>
                <a:lnTo>
                  <a:pt x="70" y="130"/>
                </a:lnTo>
                <a:lnTo>
                  <a:pt x="68" y="133"/>
                </a:lnTo>
                <a:lnTo>
                  <a:pt x="68" y="137"/>
                </a:lnTo>
                <a:lnTo>
                  <a:pt x="70" y="137"/>
                </a:lnTo>
                <a:lnTo>
                  <a:pt x="73" y="137"/>
                </a:lnTo>
                <a:lnTo>
                  <a:pt x="75" y="135"/>
                </a:lnTo>
                <a:lnTo>
                  <a:pt x="78" y="135"/>
                </a:lnTo>
                <a:lnTo>
                  <a:pt x="78" y="133"/>
                </a:lnTo>
                <a:lnTo>
                  <a:pt x="80" y="133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  <a:lnTo>
                  <a:pt x="85" y="137"/>
                </a:lnTo>
                <a:lnTo>
                  <a:pt x="85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80" name="path 6280"/>
          <p:cNvSpPr/>
          <p:nvPr/>
        </p:nvSpPr>
        <p:spPr>
          <a:xfrm>
            <a:off x="11397234" y="4243070"/>
            <a:ext cx="39623" cy="92963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0"/>
                </a:lnTo>
                <a:lnTo>
                  <a:pt x="41" y="130"/>
                </a:lnTo>
                <a:lnTo>
                  <a:pt x="41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5"/>
                </a:lnTo>
                <a:lnTo>
                  <a:pt x="34" y="125"/>
                </a:lnTo>
                <a:lnTo>
                  <a:pt x="34" y="128"/>
                </a:lnTo>
                <a:lnTo>
                  <a:pt x="32" y="128"/>
                </a:lnTo>
                <a:lnTo>
                  <a:pt x="32" y="130"/>
                </a:lnTo>
                <a:lnTo>
                  <a:pt x="34" y="130"/>
                </a:lnTo>
                <a:lnTo>
                  <a:pt x="34" y="133"/>
                </a:lnTo>
                <a:lnTo>
                  <a:pt x="37" y="135"/>
                </a:lnTo>
                <a:lnTo>
                  <a:pt x="37" y="140"/>
                </a:lnTo>
                <a:lnTo>
                  <a:pt x="34" y="140"/>
                </a:lnTo>
                <a:lnTo>
                  <a:pt x="34" y="142"/>
                </a:lnTo>
                <a:lnTo>
                  <a:pt x="32" y="142"/>
                </a:lnTo>
                <a:lnTo>
                  <a:pt x="32" y="145"/>
                </a:lnTo>
                <a:lnTo>
                  <a:pt x="30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7" y="135"/>
                </a:lnTo>
                <a:lnTo>
                  <a:pt x="17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30"/>
                </a:lnTo>
                <a:lnTo>
                  <a:pt x="13" y="125"/>
                </a:lnTo>
                <a:lnTo>
                  <a:pt x="10" y="125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11"/>
                </a:lnTo>
                <a:lnTo>
                  <a:pt x="3" y="111"/>
                </a:lnTo>
                <a:lnTo>
                  <a:pt x="3" y="104"/>
                </a:lnTo>
                <a:lnTo>
                  <a:pt x="1" y="99"/>
                </a:lnTo>
                <a:lnTo>
                  <a:pt x="5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4"/>
                </a:lnTo>
                <a:lnTo>
                  <a:pt x="8" y="92"/>
                </a:lnTo>
                <a:lnTo>
                  <a:pt x="8" y="90"/>
                </a:lnTo>
                <a:lnTo>
                  <a:pt x="5" y="90"/>
                </a:lnTo>
                <a:lnTo>
                  <a:pt x="5" y="82"/>
                </a:lnTo>
                <a:lnTo>
                  <a:pt x="3" y="82"/>
                </a:lnTo>
                <a:lnTo>
                  <a:pt x="3" y="80"/>
                </a:lnTo>
                <a:lnTo>
                  <a:pt x="1" y="80"/>
                </a:lnTo>
                <a:lnTo>
                  <a:pt x="1" y="68"/>
                </a:lnTo>
                <a:lnTo>
                  <a:pt x="3" y="65"/>
                </a:lnTo>
                <a:lnTo>
                  <a:pt x="5" y="63"/>
                </a:lnTo>
                <a:lnTo>
                  <a:pt x="8" y="63"/>
                </a:lnTo>
                <a:lnTo>
                  <a:pt x="8" y="61"/>
                </a:lnTo>
                <a:lnTo>
                  <a:pt x="10" y="61"/>
                </a:lnTo>
                <a:lnTo>
                  <a:pt x="10" y="58"/>
                </a:lnTo>
                <a:lnTo>
                  <a:pt x="5" y="58"/>
                </a:lnTo>
                <a:lnTo>
                  <a:pt x="5" y="56"/>
                </a:lnTo>
                <a:lnTo>
                  <a:pt x="5" y="49"/>
                </a:lnTo>
                <a:lnTo>
                  <a:pt x="8" y="49"/>
                </a:lnTo>
                <a:lnTo>
                  <a:pt x="8" y="44"/>
                </a:lnTo>
                <a:lnTo>
                  <a:pt x="10" y="44"/>
                </a:lnTo>
                <a:lnTo>
                  <a:pt x="10" y="42"/>
                </a:lnTo>
                <a:lnTo>
                  <a:pt x="13" y="39"/>
                </a:lnTo>
                <a:lnTo>
                  <a:pt x="13" y="37"/>
                </a:lnTo>
                <a:lnTo>
                  <a:pt x="15" y="37"/>
                </a:lnTo>
                <a:moveTo>
                  <a:pt x="15" y="37"/>
                </a:moveTo>
                <a:lnTo>
                  <a:pt x="15" y="34"/>
                </a:lnTo>
                <a:lnTo>
                  <a:pt x="17" y="34"/>
                </a:lnTo>
                <a:lnTo>
                  <a:pt x="20" y="34"/>
                </a:lnTo>
                <a:lnTo>
                  <a:pt x="22" y="37"/>
                </a:lnTo>
                <a:lnTo>
                  <a:pt x="22" y="46"/>
                </a:lnTo>
                <a:lnTo>
                  <a:pt x="25" y="46"/>
                </a:lnTo>
                <a:lnTo>
                  <a:pt x="27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9" y="42"/>
                </a:lnTo>
                <a:lnTo>
                  <a:pt x="39" y="39"/>
                </a:lnTo>
                <a:lnTo>
                  <a:pt x="41" y="39"/>
                </a:lnTo>
                <a:lnTo>
                  <a:pt x="41" y="37"/>
                </a:lnTo>
                <a:lnTo>
                  <a:pt x="41" y="32"/>
                </a:lnTo>
                <a:lnTo>
                  <a:pt x="39" y="32"/>
                </a:lnTo>
                <a:lnTo>
                  <a:pt x="37" y="32"/>
                </a:lnTo>
                <a:lnTo>
                  <a:pt x="37" y="34"/>
                </a:lnTo>
                <a:lnTo>
                  <a:pt x="32" y="34"/>
                </a:lnTo>
                <a:lnTo>
                  <a:pt x="32" y="37"/>
                </a:lnTo>
                <a:lnTo>
                  <a:pt x="30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2" y="30"/>
                </a:lnTo>
                <a:lnTo>
                  <a:pt x="22" y="27"/>
                </a:lnTo>
                <a:lnTo>
                  <a:pt x="22" y="25"/>
                </a:lnTo>
                <a:lnTo>
                  <a:pt x="25" y="25"/>
                </a:lnTo>
                <a:lnTo>
                  <a:pt x="25" y="22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0" y="17"/>
                </a:lnTo>
                <a:lnTo>
                  <a:pt x="32" y="17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39" y="10"/>
                </a:lnTo>
                <a:lnTo>
                  <a:pt x="46" y="10"/>
                </a:lnTo>
                <a:lnTo>
                  <a:pt x="46" y="8"/>
                </a:lnTo>
                <a:lnTo>
                  <a:pt x="51" y="8"/>
                </a:lnTo>
                <a:lnTo>
                  <a:pt x="51" y="5"/>
                </a:lnTo>
                <a:lnTo>
                  <a:pt x="53" y="5"/>
                </a:lnTo>
                <a:lnTo>
                  <a:pt x="53" y="3"/>
                </a:lnTo>
                <a:lnTo>
                  <a:pt x="61" y="3"/>
                </a:lnTo>
                <a:lnTo>
                  <a:pt x="61" y="1"/>
                </a:lnTo>
                <a:moveTo>
                  <a:pt x="39" y="42"/>
                </a:moveTo>
                <a:lnTo>
                  <a:pt x="34" y="34"/>
                </a:lnTo>
                <a:lnTo>
                  <a:pt x="39" y="39"/>
                </a:lnTo>
                <a:moveTo>
                  <a:pt x="30" y="34"/>
                </a:moveTo>
                <a:lnTo>
                  <a:pt x="34" y="44"/>
                </a:lnTo>
                <a:lnTo>
                  <a:pt x="22" y="30"/>
                </a:lnTo>
                <a:moveTo>
                  <a:pt x="17" y="34"/>
                </a:moveTo>
                <a:lnTo>
                  <a:pt x="27" y="49"/>
                </a:lnTo>
                <a:lnTo>
                  <a:pt x="17" y="34"/>
                </a:lnTo>
                <a:close/>
                <a:moveTo>
                  <a:pt x="30" y="46"/>
                </a:moveTo>
                <a:lnTo>
                  <a:pt x="20" y="32"/>
                </a:lnTo>
                <a:lnTo>
                  <a:pt x="32" y="46"/>
                </a:lnTo>
                <a:moveTo>
                  <a:pt x="22" y="30"/>
                </a:moveTo>
                <a:lnTo>
                  <a:pt x="32" y="44"/>
                </a:lnTo>
                <a:moveTo>
                  <a:pt x="32" y="34"/>
                </a:moveTo>
                <a:lnTo>
                  <a:pt x="37" y="42"/>
                </a:lnTo>
                <a:lnTo>
                  <a:pt x="32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82" name="path 6282"/>
          <p:cNvSpPr/>
          <p:nvPr/>
        </p:nvSpPr>
        <p:spPr>
          <a:xfrm>
            <a:off x="11421840" y="4263105"/>
            <a:ext cx="2602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0" y="0"/>
                </a:move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84" name="path 6284"/>
          <p:cNvSpPr/>
          <p:nvPr/>
        </p:nvSpPr>
        <p:spPr>
          <a:xfrm>
            <a:off x="11179302" y="4243070"/>
            <a:ext cx="39623" cy="92963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4" y="135"/>
                </a:lnTo>
                <a:lnTo>
                  <a:pt x="44" y="130"/>
                </a:lnTo>
                <a:lnTo>
                  <a:pt x="41" y="130"/>
                </a:lnTo>
                <a:lnTo>
                  <a:pt x="41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5"/>
                </a:lnTo>
                <a:lnTo>
                  <a:pt x="34" y="125"/>
                </a:lnTo>
                <a:lnTo>
                  <a:pt x="34" y="128"/>
                </a:lnTo>
                <a:lnTo>
                  <a:pt x="32" y="128"/>
                </a:lnTo>
                <a:lnTo>
                  <a:pt x="32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4" y="140"/>
                </a:lnTo>
                <a:lnTo>
                  <a:pt x="34" y="142"/>
                </a:lnTo>
                <a:lnTo>
                  <a:pt x="32" y="142"/>
                </a:lnTo>
                <a:lnTo>
                  <a:pt x="32" y="145"/>
                </a:lnTo>
                <a:lnTo>
                  <a:pt x="30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8" y="137"/>
                </a:lnTo>
                <a:lnTo>
                  <a:pt x="18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8"/>
                </a:lnTo>
                <a:lnTo>
                  <a:pt x="10" y="125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13"/>
                </a:lnTo>
                <a:lnTo>
                  <a:pt x="3" y="111"/>
                </a:lnTo>
                <a:lnTo>
                  <a:pt x="3" y="104"/>
                </a:lnTo>
                <a:lnTo>
                  <a:pt x="1" y="104"/>
                </a:lnTo>
                <a:lnTo>
                  <a:pt x="1" y="99"/>
                </a:lnTo>
                <a:lnTo>
                  <a:pt x="3" y="99"/>
                </a:lnTo>
                <a:lnTo>
                  <a:pt x="5" y="99"/>
                </a:lnTo>
                <a:lnTo>
                  <a:pt x="5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4"/>
                </a:lnTo>
                <a:lnTo>
                  <a:pt x="8" y="94"/>
                </a:lnTo>
                <a:lnTo>
                  <a:pt x="8" y="92"/>
                </a:lnTo>
                <a:lnTo>
                  <a:pt x="5" y="92"/>
                </a:lnTo>
                <a:lnTo>
                  <a:pt x="5" y="82"/>
                </a:lnTo>
                <a:lnTo>
                  <a:pt x="3" y="82"/>
                </a:lnTo>
                <a:lnTo>
                  <a:pt x="3" y="80"/>
                </a:lnTo>
                <a:lnTo>
                  <a:pt x="1" y="80"/>
                </a:lnTo>
                <a:lnTo>
                  <a:pt x="1" y="68"/>
                </a:lnTo>
                <a:lnTo>
                  <a:pt x="3" y="65"/>
                </a:lnTo>
                <a:lnTo>
                  <a:pt x="3" y="63"/>
                </a:lnTo>
                <a:lnTo>
                  <a:pt x="5" y="63"/>
                </a:lnTo>
                <a:lnTo>
                  <a:pt x="8" y="63"/>
                </a:lnTo>
                <a:lnTo>
                  <a:pt x="8" y="61"/>
                </a:lnTo>
                <a:lnTo>
                  <a:pt x="10" y="61"/>
                </a:lnTo>
                <a:lnTo>
                  <a:pt x="10" y="58"/>
                </a:lnTo>
                <a:lnTo>
                  <a:pt x="5" y="58"/>
                </a:lnTo>
                <a:lnTo>
                  <a:pt x="5" y="56"/>
                </a:lnTo>
                <a:lnTo>
                  <a:pt x="5" y="49"/>
                </a:lnTo>
                <a:lnTo>
                  <a:pt x="8" y="49"/>
                </a:lnTo>
                <a:lnTo>
                  <a:pt x="8" y="44"/>
                </a:lnTo>
                <a:lnTo>
                  <a:pt x="10" y="44"/>
                </a:lnTo>
                <a:lnTo>
                  <a:pt x="10" y="42"/>
                </a:lnTo>
                <a:lnTo>
                  <a:pt x="13" y="39"/>
                </a:lnTo>
                <a:lnTo>
                  <a:pt x="13" y="37"/>
                </a:lnTo>
                <a:lnTo>
                  <a:pt x="15" y="37"/>
                </a:lnTo>
                <a:moveTo>
                  <a:pt x="15" y="37"/>
                </a:moveTo>
                <a:lnTo>
                  <a:pt x="15" y="34"/>
                </a:lnTo>
                <a:lnTo>
                  <a:pt x="18" y="34"/>
                </a:lnTo>
                <a:lnTo>
                  <a:pt x="20" y="34"/>
                </a:lnTo>
                <a:lnTo>
                  <a:pt x="22" y="37"/>
                </a:lnTo>
                <a:lnTo>
                  <a:pt x="22" y="46"/>
                </a:lnTo>
                <a:lnTo>
                  <a:pt x="25" y="46"/>
                </a:lnTo>
                <a:lnTo>
                  <a:pt x="27" y="49"/>
                </a:lnTo>
                <a:lnTo>
                  <a:pt x="30" y="46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9" y="42"/>
                </a:lnTo>
                <a:lnTo>
                  <a:pt x="39" y="39"/>
                </a:lnTo>
                <a:lnTo>
                  <a:pt x="41" y="37"/>
                </a:lnTo>
                <a:lnTo>
                  <a:pt x="41" y="32"/>
                </a:lnTo>
                <a:lnTo>
                  <a:pt x="39" y="32"/>
                </a:lnTo>
                <a:lnTo>
                  <a:pt x="37" y="32"/>
                </a:lnTo>
                <a:lnTo>
                  <a:pt x="34" y="34"/>
                </a:lnTo>
                <a:lnTo>
                  <a:pt x="32" y="34"/>
                </a:lnTo>
                <a:lnTo>
                  <a:pt x="32" y="37"/>
                </a:lnTo>
                <a:lnTo>
                  <a:pt x="30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2" y="30"/>
                </a:lnTo>
                <a:lnTo>
                  <a:pt x="22" y="27"/>
                </a:lnTo>
                <a:lnTo>
                  <a:pt x="22" y="25"/>
                </a:lnTo>
                <a:lnTo>
                  <a:pt x="25" y="25"/>
                </a:lnTo>
                <a:lnTo>
                  <a:pt x="25" y="22"/>
                </a:lnTo>
                <a:lnTo>
                  <a:pt x="27" y="20"/>
                </a:lnTo>
                <a:lnTo>
                  <a:pt x="30" y="20"/>
                </a:lnTo>
                <a:lnTo>
                  <a:pt x="30" y="17"/>
                </a:lnTo>
                <a:lnTo>
                  <a:pt x="32" y="17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39" y="10"/>
                </a:lnTo>
                <a:lnTo>
                  <a:pt x="46" y="10"/>
                </a:lnTo>
                <a:lnTo>
                  <a:pt x="46" y="8"/>
                </a:lnTo>
                <a:lnTo>
                  <a:pt x="51" y="8"/>
                </a:lnTo>
                <a:lnTo>
                  <a:pt x="51" y="5"/>
                </a:lnTo>
                <a:lnTo>
                  <a:pt x="53" y="5"/>
                </a:lnTo>
                <a:lnTo>
                  <a:pt x="53" y="3"/>
                </a:lnTo>
                <a:lnTo>
                  <a:pt x="61" y="3"/>
                </a:lnTo>
                <a:lnTo>
                  <a:pt x="61" y="1"/>
                </a:lnTo>
                <a:moveTo>
                  <a:pt x="39" y="42"/>
                </a:moveTo>
                <a:lnTo>
                  <a:pt x="34" y="34"/>
                </a:lnTo>
                <a:lnTo>
                  <a:pt x="39" y="39"/>
                </a:lnTo>
                <a:moveTo>
                  <a:pt x="30" y="34"/>
                </a:moveTo>
                <a:lnTo>
                  <a:pt x="34" y="44"/>
                </a:lnTo>
                <a:moveTo>
                  <a:pt x="22" y="30"/>
                </a:moveTo>
                <a:lnTo>
                  <a:pt x="32" y="44"/>
                </a:lnTo>
                <a:moveTo>
                  <a:pt x="15" y="34"/>
                </a:moveTo>
                <a:lnTo>
                  <a:pt x="25" y="49"/>
                </a:lnTo>
                <a:moveTo>
                  <a:pt x="18" y="34"/>
                </a:moveTo>
                <a:lnTo>
                  <a:pt x="27" y="49"/>
                </a:lnTo>
                <a:moveTo>
                  <a:pt x="30" y="46"/>
                </a:moveTo>
                <a:lnTo>
                  <a:pt x="20" y="32"/>
                </a:lnTo>
                <a:lnTo>
                  <a:pt x="32" y="46"/>
                </a:lnTo>
                <a:moveTo>
                  <a:pt x="20" y="30"/>
                </a:moveTo>
                <a:lnTo>
                  <a:pt x="32" y="44"/>
                </a:lnTo>
                <a:moveTo>
                  <a:pt x="32" y="34"/>
                </a:moveTo>
                <a:lnTo>
                  <a:pt x="37" y="42"/>
                </a:lnTo>
                <a:lnTo>
                  <a:pt x="32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86" name="path 6286"/>
          <p:cNvSpPr/>
          <p:nvPr/>
        </p:nvSpPr>
        <p:spPr>
          <a:xfrm>
            <a:off x="11203909" y="4263105"/>
            <a:ext cx="2601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0" y="0"/>
                </a:move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88" name="path 6288"/>
          <p:cNvSpPr/>
          <p:nvPr/>
        </p:nvSpPr>
        <p:spPr>
          <a:xfrm>
            <a:off x="11188445" y="4258309"/>
            <a:ext cx="18288" cy="10668"/>
          </a:xfrm>
          <a:custGeom>
            <a:avLst/>
            <a:gdLst/>
            <a:ahLst/>
            <a:cxnLst/>
            <a:rect l="0" t="0" r="0" b="0"/>
            <a:pathLst>
              <a:path w="28" h="16">
                <a:moveTo>
                  <a:pt x="10" y="6"/>
                </a:moveTo>
                <a:lnTo>
                  <a:pt x="8" y="3"/>
                </a:lnTo>
                <a:moveTo>
                  <a:pt x="3" y="10"/>
                </a:moveTo>
                <a:lnTo>
                  <a:pt x="6" y="10"/>
                </a:lnTo>
                <a:moveTo>
                  <a:pt x="8" y="3"/>
                </a:moveTo>
                <a:lnTo>
                  <a:pt x="8" y="1"/>
                </a:lnTo>
                <a:moveTo>
                  <a:pt x="22" y="8"/>
                </a:moveTo>
                <a:lnTo>
                  <a:pt x="27" y="13"/>
                </a:lnTo>
                <a:lnTo>
                  <a:pt x="25" y="8"/>
                </a:lnTo>
                <a:moveTo>
                  <a:pt x="22" y="10"/>
                </a:moveTo>
                <a:lnTo>
                  <a:pt x="25" y="15"/>
                </a:lnTo>
                <a:moveTo>
                  <a:pt x="1" y="10"/>
                </a:moveTo>
                <a:lnTo>
                  <a:pt x="3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90" name="path 6290"/>
          <p:cNvSpPr/>
          <p:nvPr/>
        </p:nvSpPr>
        <p:spPr>
          <a:xfrm>
            <a:off x="11435334" y="4241546"/>
            <a:ext cx="71627" cy="89915"/>
          </a:xfrm>
          <a:custGeom>
            <a:avLst/>
            <a:gdLst/>
            <a:ahLst/>
            <a:cxnLst/>
            <a:rect l="0" t="0" r="0" b="0"/>
            <a:pathLst>
              <a:path w="112" h="141">
                <a:moveTo>
                  <a:pt x="17" y="75"/>
                </a:moveTo>
                <a:lnTo>
                  <a:pt x="27" y="94"/>
                </a:lnTo>
                <a:lnTo>
                  <a:pt x="20" y="70"/>
                </a:lnTo>
                <a:moveTo>
                  <a:pt x="22" y="65"/>
                </a:moveTo>
                <a:lnTo>
                  <a:pt x="25" y="73"/>
                </a:lnTo>
                <a:lnTo>
                  <a:pt x="32" y="77"/>
                </a:lnTo>
                <a:lnTo>
                  <a:pt x="41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5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7" y="73"/>
                </a:lnTo>
                <a:lnTo>
                  <a:pt x="20" y="65"/>
                </a:lnTo>
                <a:moveTo>
                  <a:pt x="30" y="106"/>
                </a:moveTo>
                <a:lnTo>
                  <a:pt x="27" y="97"/>
                </a:lnTo>
                <a:lnTo>
                  <a:pt x="17" y="92"/>
                </a:lnTo>
                <a:lnTo>
                  <a:pt x="8" y="97"/>
                </a:lnTo>
                <a:moveTo>
                  <a:pt x="1" y="3"/>
                </a:move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0"/>
                </a:lnTo>
                <a:lnTo>
                  <a:pt x="10" y="10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17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3" y="10"/>
                </a:lnTo>
                <a:lnTo>
                  <a:pt x="65" y="10"/>
                </a:lnTo>
                <a:lnTo>
                  <a:pt x="68" y="13"/>
                </a:lnTo>
                <a:lnTo>
                  <a:pt x="70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5" y="17"/>
                </a:lnTo>
                <a:lnTo>
                  <a:pt x="75" y="20"/>
                </a:lnTo>
                <a:lnTo>
                  <a:pt x="73" y="22"/>
                </a:lnTo>
                <a:lnTo>
                  <a:pt x="63" y="22"/>
                </a:lnTo>
                <a:lnTo>
                  <a:pt x="63" y="25"/>
                </a:lnTo>
                <a:lnTo>
                  <a:pt x="61" y="25"/>
                </a:lnTo>
                <a:lnTo>
                  <a:pt x="61" y="27"/>
                </a:lnTo>
                <a:lnTo>
                  <a:pt x="61" y="30"/>
                </a:lnTo>
                <a:lnTo>
                  <a:pt x="63" y="32"/>
                </a:lnTo>
                <a:lnTo>
                  <a:pt x="65" y="32"/>
                </a:lnTo>
                <a:lnTo>
                  <a:pt x="65" y="34"/>
                </a:lnTo>
                <a:lnTo>
                  <a:pt x="65" y="37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2"/>
                </a:lnTo>
                <a:lnTo>
                  <a:pt x="73" y="44"/>
                </a:lnTo>
                <a:lnTo>
                  <a:pt x="75" y="44"/>
                </a:lnTo>
                <a:lnTo>
                  <a:pt x="77" y="42"/>
                </a:lnTo>
                <a:lnTo>
                  <a:pt x="77" y="39"/>
                </a:lnTo>
                <a:lnTo>
                  <a:pt x="75" y="39"/>
                </a:lnTo>
                <a:lnTo>
                  <a:pt x="75" y="34"/>
                </a:lnTo>
                <a:lnTo>
                  <a:pt x="73" y="34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7" y="27"/>
                </a:lnTo>
                <a:lnTo>
                  <a:pt x="77" y="25"/>
                </a:lnTo>
                <a:lnTo>
                  <a:pt x="80" y="25"/>
                </a:lnTo>
                <a:lnTo>
                  <a:pt x="85" y="25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2"/>
                </a:lnTo>
                <a:lnTo>
                  <a:pt x="99" y="44"/>
                </a:lnTo>
                <a:lnTo>
                  <a:pt x="99" y="51"/>
                </a:lnTo>
                <a:lnTo>
                  <a:pt x="101" y="51"/>
                </a:lnTo>
                <a:lnTo>
                  <a:pt x="101" y="54"/>
                </a:lnTo>
                <a:lnTo>
                  <a:pt x="104" y="54"/>
                </a:lnTo>
                <a:lnTo>
                  <a:pt x="104" y="56"/>
                </a:lnTo>
                <a:lnTo>
                  <a:pt x="106" y="56"/>
                </a:lnTo>
                <a:lnTo>
                  <a:pt x="106" y="58"/>
                </a:lnTo>
                <a:moveTo>
                  <a:pt x="106" y="58"/>
                </a:moveTo>
                <a:lnTo>
                  <a:pt x="106" y="63"/>
                </a:lnTo>
                <a:lnTo>
                  <a:pt x="109" y="65"/>
                </a:lnTo>
                <a:lnTo>
                  <a:pt x="109" y="73"/>
                </a:lnTo>
                <a:lnTo>
                  <a:pt x="106" y="73"/>
                </a:lnTo>
                <a:lnTo>
                  <a:pt x="106" y="70"/>
                </a:lnTo>
                <a:lnTo>
                  <a:pt x="104" y="70"/>
                </a:lnTo>
                <a:lnTo>
                  <a:pt x="101" y="68"/>
                </a:lnTo>
                <a:lnTo>
                  <a:pt x="99" y="70"/>
                </a:lnTo>
                <a:lnTo>
                  <a:pt x="99" y="75"/>
                </a:lnTo>
                <a:lnTo>
                  <a:pt x="101" y="75"/>
                </a:lnTo>
                <a:lnTo>
                  <a:pt x="101" y="77"/>
                </a:lnTo>
                <a:lnTo>
                  <a:pt x="104" y="77"/>
                </a:lnTo>
                <a:lnTo>
                  <a:pt x="104" y="87"/>
                </a:lnTo>
                <a:lnTo>
                  <a:pt x="106" y="87"/>
                </a:lnTo>
                <a:lnTo>
                  <a:pt x="106" y="90"/>
                </a:lnTo>
                <a:lnTo>
                  <a:pt x="109" y="90"/>
                </a:lnTo>
                <a:lnTo>
                  <a:pt x="109" y="97"/>
                </a:lnTo>
                <a:lnTo>
                  <a:pt x="111" y="97"/>
                </a:lnTo>
                <a:lnTo>
                  <a:pt x="111" y="99"/>
                </a:lnTo>
                <a:lnTo>
                  <a:pt x="109" y="102"/>
                </a:lnTo>
                <a:lnTo>
                  <a:pt x="106" y="104"/>
                </a:lnTo>
                <a:lnTo>
                  <a:pt x="106" y="106"/>
                </a:lnTo>
                <a:lnTo>
                  <a:pt x="104" y="106"/>
                </a:lnTo>
                <a:lnTo>
                  <a:pt x="101" y="106"/>
                </a:lnTo>
                <a:lnTo>
                  <a:pt x="101" y="109"/>
                </a:lnTo>
                <a:lnTo>
                  <a:pt x="101" y="111"/>
                </a:lnTo>
                <a:lnTo>
                  <a:pt x="104" y="111"/>
                </a:lnTo>
                <a:lnTo>
                  <a:pt x="104" y="121"/>
                </a:lnTo>
                <a:lnTo>
                  <a:pt x="101" y="121"/>
                </a:lnTo>
                <a:lnTo>
                  <a:pt x="101" y="125"/>
                </a:lnTo>
                <a:lnTo>
                  <a:pt x="99" y="128"/>
                </a:lnTo>
                <a:lnTo>
                  <a:pt x="97" y="130"/>
                </a:lnTo>
                <a:lnTo>
                  <a:pt x="97" y="133"/>
                </a:lnTo>
                <a:lnTo>
                  <a:pt x="94" y="133"/>
                </a:lnTo>
                <a:lnTo>
                  <a:pt x="94" y="135"/>
                </a:lnTo>
                <a:lnTo>
                  <a:pt x="92" y="135"/>
                </a:lnTo>
                <a:lnTo>
                  <a:pt x="90" y="135"/>
                </a:lnTo>
                <a:lnTo>
                  <a:pt x="87" y="133"/>
                </a:lnTo>
                <a:lnTo>
                  <a:pt x="87" y="123"/>
                </a:lnTo>
                <a:lnTo>
                  <a:pt x="85" y="123"/>
                </a:lnTo>
                <a:lnTo>
                  <a:pt x="82" y="121"/>
                </a:lnTo>
                <a:lnTo>
                  <a:pt x="82" y="123"/>
                </a:lnTo>
                <a:lnTo>
                  <a:pt x="80" y="123"/>
                </a:lnTo>
                <a:lnTo>
                  <a:pt x="77" y="125"/>
                </a:lnTo>
                <a:lnTo>
                  <a:pt x="75" y="128"/>
                </a:lnTo>
                <a:lnTo>
                  <a:pt x="73" y="128"/>
                </a:lnTo>
                <a:lnTo>
                  <a:pt x="70" y="130"/>
                </a:lnTo>
                <a:lnTo>
                  <a:pt x="68" y="133"/>
                </a:lnTo>
                <a:lnTo>
                  <a:pt x="68" y="137"/>
                </a:lnTo>
                <a:lnTo>
                  <a:pt x="70" y="137"/>
                </a:lnTo>
                <a:lnTo>
                  <a:pt x="73" y="137"/>
                </a:lnTo>
                <a:lnTo>
                  <a:pt x="75" y="135"/>
                </a:lnTo>
                <a:lnTo>
                  <a:pt x="77" y="135"/>
                </a:lnTo>
                <a:lnTo>
                  <a:pt x="77" y="133"/>
                </a:lnTo>
                <a:lnTo>
                  <a:pt x="80" y="133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  <a:lnTo>
                  <a:pt x="85" y="137"/>
                </a:lnTo>
                <a:lnTo>
                  <a:pt x="85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92" name="path 6292"/>
          <p:cNvSpPr/>
          <p:nvPr/>
        </p:nvSpPr>
        <p:spPr>
          <a:xfrm>
            <a:off x="11406378" y="4259834"/>
            <a:ext cx="18288" cy="9144"/>
          </a:xfrm>
          <a:custGeom>
            <a:avLst/>
            <a:gdLst/>
            <a:ahLst/>
            <a:cxnLst/>
            <a:rect l="0" t="0" r="0" b="0"/>
            <a:pathLst>
              <a:path w="28" h="14">
                <a:moveTo>
                  <a:pt x="10" y="3"/>
                </a:moveTo>
                <a:lnTo>
                  <a:pt x="8" y="1"/>
                </a:lnTo>
                <a:moveTo>
                  <a:pt x="5" y="8"/>
                </a:moveTo>
                <a:lnTo>
                  <a:pt x="5" y="5"/>
                </a:lnTo>
                <a:moveTo>
                  <a:pt x="8" y="1"/>
                </a:moveTo>
                <a:lnTo>
                  <a:pt x="10" y="1"/>
                </a:lnTo>
                <a:moveTo>
                  <a:pt x="22" y="5"/>
                </a:moveTo>
                <a:lnTo>
                  <a:pt x="27" y="10"/>
                </a:lnTo>
                <a:lnTo>
                  <a:pt x="25" y="5"/>
                </a:lnTo>
                <a:moveTo>
                  <a:pt x="22" y="8"/>
                </a:moveTo>
                <a:lnTo>
                  <a:pt x="27" y="13"/>
                </a:lnTo>
                <a:moveTo>
                  <a:pt x="1" y="8"/>
                </a:moveTo>
                <a:lnTo>
                  <a:pt x="3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94" name="path 6294"/>
          <p:cNvSpPr/>
          <p:nvPr/>
        </p:nvSpPr>
        <p:spPr>
          <a:xfrm>
            <a:off x="11120628" y="4252976"/>
            <a:ext cx="498347" cy="13715"/>
          </a:xfrm>
          <a:custGeom>
            <a:avLst/>
            <a:gdLst/>
            <a:ahLst/>
            <a:cxnLst/>
            <a:rect l="0" t="0" r="0" b="0"/>
            <a:pathLst>
              <a:path w="784" h="21">
                <a:moveTo>
                  <a:pt x="0" y="0"/>
                </a:moveTo>
                <a:lnTo>
                  <a:pt x="0" y="21"/>
                </a:lnTo>
                <a:lnTo>
                  <a:pt x="4" y="0"/>
                </a:lnTo>
                <a:lnTo>
                  <a:pt x="0" y="0"/>
                </a:lnTo>
              </a:path>
              <a:path w="784" h="21">
                <a:moveTo>
                  <a:pt x="0" y="21"/>
                </a:moveTo>
                <a:lnTo>
                  <a:pt x="4" y="0"/>
                </a:lnTo>
                <a:lnTo>
                  <a:pt x="4" y="21"/>
                </a:lnTo>
                <a:lnTo>
                  <a:pt x="0" y="21"/>
                </a:lnTo>
              </a:path>
              <a:path w="784" h="21">
                <a:moveTo>
                  <a:pt x="40" y="0"/>
                </a:moveTo>
                <a:lnTo>
                  <a:pt x="40" y="21"/>
                </a:lnTo>
                <a:lnTo>
                  <a:pt x="45" y="0"/>
                </a:lnTo>
                <a:lnTo>
                  <a:pt x="40" y="0"/>
                </a:lnTo>
              </a:path>
              <a:path w="784" h="21">
                <a:moveTo>
                  <a:pt x="40" y="21"/>
                </a:moveTo>
                <a:lnTo>
                  <a:pt x="45" y="0"/>
                </a:lnTo>
                <a:lnTo>
                  <a:pt x="45" y="21"/>
                </a:lnTo>
                <a:lnTo>
                  <a:pt x="40" y="21"/>
                </a:lnTo>
              </a:path>
              <a:path w="784" h="21">
                <a:moveTo>
                  <a:pt x="79" y="0"/>
                </a:moveTo>
                <a:lnTo>
                  <a:pt x="79" y="21"/>
                </a:lnTo>
                <a:lnTo>
                  <a:pt x="355" y="0"/>
                </a:lnTo>
                <a:lnTo>
                  <a:pt x="79" y="0"/>
                </a:lnTo>
              </a:path>
              <a:path w="784" h="21">
                <a:moveTo>
                  <a:pt x="79" y="21"/>
                </a:moveTo>
                <a:lnTo>
                  <a:pt x="355" y="0"/>
                </a:lnTo>
                <a:lnTo>
                  <a:pt x="355" y="21"/>
                </a:lnTo>
                <a:lnTo>
                  <a:pt x="79" y="21"/>
                </a:lnTo>
              </a:path>
              <a:path w="784" h="21">
                <a:moveTo>
                  <a:pt x="388" y="0"/>
                </a:moveTo>
                <a:lnTo>
                  <a:pt x="388" y="21"/>
                </a:lnTo>
                <a:lnTo>
                  <a:pt x="395" y="0"/>
                </a:lnTo>
                <a:lnTo>
                  <a:pt x="388" y="0"/>
                </a:lnTo>
              </a:path>
              <a:path w="784" h="21">
                <a:moveTo>
                  <a:pt x="388" y="21"/>
                </a:moveTo>
                <a:lnTo>
                  <a:pt x="395" y="0"/>
                </a:lnTo>
                <a:lnTo>
                  <a:pt x="395" y="21"/>
                </a:lnTo>
                <a:lnTo>
                  <a:pt x="388" y="21"/>
                </a:lnTo>
              </a:path>
              <a:path w="784" h="21">
                <a:moveTo>
                  <a:pt x="429" y="0"/>
                </a:moveTo>
                <a:lnTo>
                  <a:pt x="429" y="21"/>
                </a:lnTo>
                <a:lnTo>
                  <a:pt x="434" y="0"/>
                </a:lnTo>
                <a:lnTo>
                  <a:pt x="429" y="0"/>
                </a:lnTo>
              </a:path>
              <a:path w="784" h="21">
                <a:moveTo>
                  <a:pt x="429" y="21"/>
                </a:moveTo>
                <a:lnTo>
                  <a:pt x="434" y="0"/>
                </a:lnTo>
                <a:lnTo>
                  <a:pt x="434" y="21"/>
                </a:lnTo>
                <a:lnTo>
                  <a:pt x="429" y="21"/>
                </a:lnTo>
              </a:path>
              <a:path w="784" h="21">
                <a:moveTo>
                  <a:pt x="470" y="0"/>
                </a:moveTo>
                <a:lnTo>
                  <a:pt x="470" y="21"/>
                </a:lnTo>
                <a:lnTo>
                  <a:pt x="743" y="0"/>
                </a:lnTo>
                <a:lnTo>
                  <a:pt x="470" y="0"/>
                </a:lnTo>
              </a:path>
              <a:path w="784" h="21">
                <a:moveTo>
                  <a:pt x="470" y="21"/>
                </a:moveTo>
                <a:lnTo>
                  <a:pt x="743" y="0"/>
                </a:lnTo>
                <a:lnTo>
                  <a:pt x="743" y="21"/>
                </a:lnTo>
                <a:lnTo>
                  <a:pt x="470" y="21"/>
                </a:lnTo>
              </a:path>
              <a:path w="784" h="21">
                <a:moveTo>
                  <a:pt x="777" y="0"/>
                </a:moveTo>
                <a:lnTo>
                  <a:pt x="777" y="21"/>
                </a:lnTo>
                <a:lnTo>
                  <a:pt x="784" y="0"/>
                </a:lnTo>
                <a:lnTo>
                  <a:pt x="777" y="0"/>
                </a:lnTo>
              </a:path>
              <a:path w="784" h="21">
                <a:moveTo>
                  <a:pt x="777" y="21"/>
                </a:moveTo>
                <a:lnTo>
                  <a:pt x="784" y="0"/>
                </a:lnTo>
                <a:lnTo>
                  <a:pt x="784" y="21"/>
                </a:lnTo>
                <a:lnTo>
                  <a:pt x="777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96" name="path 6296"/>
          <p:cNvSpPr/>
          <p:nvPr/>
        </p:nvSpPr>
        <p:spPr>
          <a:xfrm>
            <a:off x="12526517" y="4241546"/>
            <a:ext cx="67056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3"/>
                </a:move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10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6" y="10"/>
                </a:lnTo>
                <a:lnTo>
                  <a:pt x="66" y="13"/>
                </a:lnTo>
                <a:lnTo>
                  <a:pt x="68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3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6" y="34"/>
                </a:lnTo>
                <a:lnTo>
                  <a:pt x="66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4"/>
                </a:lnTo>
                <a:lnTo>
                  <a:pt x="75" y="44"/>
                </a:lnTo>
                <a:lnTo>
                  <a:pt x="75" y="42"/>
                </a:lnTo>
                <a:lnTo>
                  <a:pt x="75" y="37"/>
                </a:lnTo>
                <a:lnTo>
                  <a:pt x="73" y="37"/>
                </a:lnTo>
                <a:lnTo>
                  <a:pt x="73" y="27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2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2" y="54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98" name="path 6298"/>
          <p:cNvSpPr/>
          <p:nvPr/>
        </p:nvSpPr>
        <p:spPr>
          <a:xfrm>
            <a:off x="12400788" y="4326889"/>
            <a:ext cx="117347" cy="1523"/>
          </a:xfrm>
          <a:custGeom>
            <a:avLst/>
            <a:gdLst/>
            <a:ahLst/>
            <a:cxnLst/>
            <a:rect l="0" t="0" r="0" b="0"/>
            <a:pathLst>
              <a:path w="184" h="2">
                <a:moveTo>
                  <a:pt x="0" y="1"/>
                </a:moveTo>
                <a:lnTo>
                  <a:pt x="184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00" name="path 6300"/>
          <p:cNvSpPr/>
          <p:nvPr/>
        </p:nvSpPr>
        <p:spPr>
          <a:xfrm>
            <a:off x="12486893" y="4243070"/>
            <a:ext cx="41147" cy="92963"/>
          </a:xfrm>
          <a:custGeom>
            <a:avLst/>
            <a:gdLst/>
            <a:ahLst/>
            <a:cxnLst/>
            <a:rect l="0" t="0" r="0" b="0"/>
            <a:pathLst>
              <a:path w="64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3"/>
                </a:lnTo>
                <a:lnTo>
                  <a:pt x="44" y="133"/>
                </a:lnTo>
                <a:lnTo>
                  <a:pt x="44" y="130"/>
                </a:lnTo>
                <a:lnTo>
                  <a:pt x="42" y="128"/>
                </a:lnTo>
                <a:lnTo>
                  <a:pt x="39" y="128"/>
                </a:lnTo>
                <a:lnTo>
                  <a:pt x="37" y="125"/>
                </a:lnTo>
                <a:lnTo>
                  <a:pt x="34" y="128"/>
                </a:lnTo>
                <a:lnTo>
                  <a:pt x="34" y="130"/>
                </a:lnTo>
                <a:lnTo>
                  <a:pt x="37" y="133"/>
                </a:lnTo>
                <a:lnTo>
                  <a:pt x="37" y="135"/>
                </a:lnTo>
                <a:lnTo>
                  <a:pt x="39" y="135"/>
                </a:lnTo>
                <a:lnTo>
                  <a:pt x="39" y="140"/>
                </a:lnTo>
                <a:lnTo>
                  <a:pt x="37" y="140"/>
                </a:lnTo>
                <a:lnTo>
                  <a:pt x="37" y="142"/>
                </a:lnTo>
                <a:lnTo>
                  <a:pt x="34" y="142"/>
                </a:lnTo>
                <a:lnTo>
                  <a:pt x="34" y="145"/>
                </a:lnTo>
                <a:lnTo>
                  <a:pt x="32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0"/>
                </a:lnTo>
                <a:lnTo>
                  <a:pt x="20" y="137"/>
                </a:lnTo>
                <a:lnTo>
                  <a:pt x="20" y="135"/>
                </a:lnTo>
                <a:lnTo>
                  <a:pt x="18" y="135"/>
                </a:lnTo>
                <a:lnTo>
                  <a:pt x="18" y="133"/>
                </a:lnTo>
                <a:lnTo>
                  <a:pt x="15" y="133"/>
                </a:lnTo>
                <a:lnTo>
                  <a:pt x="15" y="128"/>
                </a:lnTo>
                <a:lnTo>
                  <a:pt x="13" y="128"/>
                </a:lnTo>
                <a:lnTo>
                  <a:pt x="13" y="121"/>
                </a:lnTo>
                <a:lnTo>
                  <a:pt x="10" y="121"/>
                </a:lnTo>
                <a:lnTo>
                  <a:pt x="10" y="116"/>
                </a:lnTo>
                <a:lnTo>
                  <a:pt x="8" y="116"/>
                </a:lnTo>
                <a:lnTo>
                  <a:pt x="8" y="113"/>
                </a:lnTo>
                <a:lnTo>
                  <a:pt x="6" y="113"/>
                </a:lnTo>
                <a:lnTo>
                  <a:pt x="6" y="109"/>
                </a:lnTo>
                <a:lnTo>
                  <a:pt x="3" y="106"/>
                </a:lnTo>
                <a:lnTo>
                  <a:pt x="3" y="99"/>
                </a:lnTo>
                <a:lnTo>
                  <a:pt x="6" y="99"/>
                </a:lnTo>
                <a:lnTo>
                  <a:pt x="8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3" y="99"/>
                </a:lnTo>
                <a:lnTo>
                  <a:pt x="13" y="97"/>
                </a:lnTo>
                <a:lnTo>
                  <a:pt x="13" y="94"/>
                </a:lnTo>
                <a:lnTo>
                  <a:pt x="10" y="94"/>
                </a:lnTo>
                <a:lnTo>
                  <a:pt x="10" y="92"/>
                </a:lnTo>
                <a:lnTo>
                  <a:pt x="8" y="92"/>
                </a:lnTo>
                <a:lnTo>
                  <a:pt x="8" y="82"/>
                </a:lnTo>
                <a:lnTo>
                  <a:pt x="6" y="82"/>
                </a:lnTo>
                <a:lnTo>
                  <a:pt x="6" y="80"/>
                </a:lnTo>
                <a:lnTo>
                  <a:pt x="3" y="80"/>
                </a:lnTo>
                <a:lnTo>
                  <a:pt x="1" y="80"/>
                </a:lnTo>
                <a:lnTo>
                  <a:pt x="1" y="77"/>
                </a:lnTo>
                <a:lnTo>
                  <a:pt x="1" y="73"/>
                </a:lnTo>
                <a:lnTo>
                  <a:pt x="3" y="68"/>
                </a:lnTo>
                <a:lnTo>
                  <a:pt x="6" y="65"/>
                </a:lnTo>
                <a:lnTo>
                  <a:pt x="6" y="63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6" y="58"/>
                </a:lnTo>
                <a:lnTo>
                  <a:pt x="6" y="56"/>
                </a:lnTo>
                <a:lnTo>
                  <a:pt x="6" y="53"/>
                </a:lnTo>
                <a:lnTo>
                  <a:pt x="8" y="53"/>
                </a:lnTo>
                <a:lnTo>
                  <a:pt x="8" y="49"/>
                </a:lnTo>
                <a:lnTo>
                  <a:pt x="10" y="46"/>
                </a:lnTo>
                <a:lnTo>
                  <a:pt x="10" y="44"/>
                </a:lnTo>
                <a:lnTo>
                  <a:pt x="13" y="42"/>
                </a:lnTo>
                <a:lnTo>
                  <a:pt x="13" y="39"/>
                </a:lnTo>
                <a:lnTo>
                  <a:pt x="15" y="39"/>
                </a:lnTo>
                <a:lnTo>
                  <a:pt x="15" y="37"/>
                </a:lnTo>
                <a:lnTo>
                  <a:pt x="18" y="37"/>
                </a:lnTo>
                <a:moveTo>
                  <a:pt x="18" y="37"/>
                </a:moveTo>
                <a:lnTo>
                  <a:pt x="18" y="34"/>
                </a:lnTo>
                <a:lnTo>
                  <a:pt x="20" y="34"/>
                </a:lnTo>
                <a:lnTo>
                  <a:pt x="22" y="34"/>
                </a:lnTo>
                <a:lnTo>
                  <a:pt x="22" y="37"/>
                </a:lnTo>
                <a:lnTo>
                  <a:pt x="25" y="37"/>
                </a:lnTo>
                <a:lnTo>
                  <a:pt x="25" y="39"/>
                </a:lnTo>
                <a:lnTo>
                  <a:pt x="25" y="46"/>
                </a:lnTo>
                <a:lnTo>
                  <a:pt x="27" y="46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7" y="44"/>
                </a:lnTo>
                <a:lnTo>
                  <a:pt x="37" y="42"/>
                </a:lnTo>
                <a:lnTo>
                  <a:pt x="42" y="42"/>
                </a:lnTo>
                <a:lnTo>
                  <a:pt x="42" y="39"/>
                </a:lnTo>
                <a:lnTo>
                  <a:pt x="42" y="37"/>
                </a:lnTo>
                <a:lnTo>
                  <a:pt x="44" y="37"/>
                </a:lnTo>
                <a:lnTo>
                  <a:pt x="44" y="32"/>
                </a:lnTo>
                <a:lnTo>
                  <a:pt x="42" y="32"/>
                </a:lnTo>
                <a:lnTo>
                  <a:pt x="37" y="32"/>
                </a:lnTo>
                <a:lnTo>
                  <a:pt x="37" y="34"/>
                </a:lnTo>
                <a:lnTo>
                  <a:pt x="34" y="34"/>
                </a:lnTo>
                <a:lnTo>
                  <a:pt x="34" y="37"/>
                </a:lnTo>
                <a:lnTo>
                  <a:pt x="32" y="37"/>
                </a:lnTo>
                <a:lnTo>
                  <a:pt x="32" y="34"/>
                </a:lnTo>
                <a:lnTo>
                  <a:pt x="30" y="34"/>
                </a:lnTo>
                <a:lnTo>
                  <a:pt x="27" y="32"/>
                </a:lnTo>
                <a:lnTo>
                  <a:pt x="27" y="30"/>
                </a:lnTo>
                <a:lnTo>
                  <a:pt x="25" y="30"/>
                </a:lnTo>
                <a:lnTo>
                  <a:pt x="25" y="25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2" y="20"/>
                </a:lnTo>
                <a:lnTo>
                  <a:pt x="32" y="17"/>
                </a:lnTo>
                <a:lnTo>
                  <a:pt x="34" y="17"/>
                </a:lnTo>
                <a:lnTo>
                  <a:pt x="34" y="15"/>
                </a:lnTo>
                <a:lnTo>
                  <a:pt x="37" y="15"/>
                </a:lnTo>
                <a:lnTo>
                  <a:pt x="39" y="13"/>
                </a:lnTo>
                <a:lnTo>
                  <a:pt x="42" y="13"/>
                </a:lnTo>
                <a:lnTo>
                  <a:pt x="42" y="10"/>
                </a:lnTo>
                <a:lnTo>
                  <a:pt x="46" y="10"/>
                </a:lnTo>
                <a:lnTo>
                  <a:pt x="49" y="8"/>
                </a:lnTo>
                <a:lnTo>
                  <a:pt x="54" y="8"/>
                </a:lnTo>
                <a:lnTo>
                  <a:pt x="54" y="5"/>
                </a:lnTo>
                <a:lnTo>
                  <a:pt x="56" y="5"/>
                </a:lnTo>
                <a:lnTo>
                  <a:pt x="56" y="3"/>
                </a:lnTo>
                <a:lnTo>
                  <a:pt x="61" y="3"/>
                </a:lnTo>
                <a:lnTo>
                  <a:pt x="63" y="1"/>
                </a:lnTo>
                <a:moveTo>
                  <a:pt x="34" y="34"/>
                </a:moveTo>
                <a:lnTo>
                  <a:pt x="39" y="42"/>
                </a:lnTo>
                <a:moveTo>
                  <a:pt x="37" y="34"/>
                </a:moveTo>
                <a:lnTo>
                  <a:pt x="42" y="39"/>
                </a:lnTo>
                <a:moveTo>
                  <a:pt x="30" y="34"/>
                </a:moveTo>
                <a:lnTo>
                  <a:pt x="37" y="44"/>
                </a:lnTo>
                <a:moveTo>
                  <a:pt x="22" y="30"/>
                </a:moveTo>
                <a:lnTo>
                  <a:pt x="34" y="44"/>
                </a:lnTo>
                <a:moveTo>
                  <a:pt x="18" y="34"/>
                </a:moveTo>
                <a:lnTo>
                  <a:pt x="27" y="49"/>
                </a:lnTo>
                <a:moveTo>
                  <a:pt x="20" y="34"/>
                </a:moveTo>
                <a:lnTo>
                  <a:pt x="30" y="49"/>
                </a:lnTo>
                <a:moveTo>
                  <a:pt x="20" y="32"/>
                </a:moveTo>
                <a:lnTo>
                  <a:pt x="32" y="46"/>
                </a:lnTo>
                <a:lnTo>
                  <a:pt x="22" y="32"/>
                </a:lnTo>
                <a:moveTo>
                  <a:pt x="22" y="30"/>
                </a:moveTo>
                <a:lnTo>
                  <a:pt x="34" y="44"/>
                </a:lnTo>
                <a:moveTo>
                  <a:pt x="34" y="34"/>
                </a:moveTo>
                <a:lnTo>
                  <a:pt x="39" y="42"/>
                </a:lnTo>
                <a:moveTo>
                  <a:pt x="32" y="37"/>
                </a:moveTo>
                <a:lnTo>
                  <a:pt x="37" y="4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02" name="path 6302"/>
          <p:cNvSpPr/>
          <p:nvPr/>
        </p:nvSpPr>
        <p:spPr>
          <a:xfrm>
            <a:off x="12499085" y="4241546"/>
            <a:ext cx="47244" cy="24383"/>
          </a:xfrm>
          <a:custGeom>
            <a:avLst/>
            <a:gdLst/>
            <a:ahLst/>
            <a:cxnLst/>
            <a:rect l="0" t="0" r="0" b="0"/>
            <a:pathLst>
              <a:path w="74" h="38">
                <a:moveTo>
                  <a:pt x="70" y="3"/>
                </a:moveTo>
                <a:lnTo>
                  <a:pt x="73" y="1"/>
                </a:lnTo>
                <a:moveTo>
                  <a:pt x="22" y="34"/>
                </a:moveTo>
                <a:lnTo>
                  <a:pt x="25" y="37"/>
                </a:lnTo>
                <a:moveTo>
                  <a:pt x="49" y="3"/>
                </a:moveTo>
                <a:lnTo>
                  <a:pt x="49" y="1"/>
                </a:lnTo>
                <a:moveTo>
                  <a:pt x="44" y="3"/>
                </a:moveTo>
                <a:lnTo>
                  <a:pt x="44" y="1"/>
                </a:lnTo>
                <a:moveTo>
                  <a:pt x="49" y="3"/>
                </a:moveTo>
                <a:lnTo>
                  <a:pt x="54" y="3"/>
                </a:lnTo>
                <a:moveTo>
                  <a:pt x="65" y="1"/>
                </a:moveTo>
                <a:lnTo>
                  <a:pt x="68" y="5"/>
                </a:lnTo>
                <a:moveTo>
                  <a:pt x="68" y="1"/>
                </a:moveTo>
                <a:lnTo>
                  <a:pt x="70" y="5"/>
                </a:lnTo>
                <a:moveTo>
                  <a:pt x="5" y="32"/>
                </a:moveTo>
                <a:lnTo>
                  <a:pt x="5" y="30"/>
                </a:lnTo>
                <a:moveTo>
                  <a:pt x="1" y="37"/>
                </a:moveTo>
                <a:lnTo>
                  <a:pt x="1" y="34"/>
                </a:lnTo>
                <a:moveTo>
                  <a:pt x="5" y="30"/>
                </a:moveTo>
                <a:lnTo>
                  <a:pt x="5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04" name="path 6304"/>
          <p:cNvSpPr/>
          <p:nvPr/>
        </p:nvSpPr>
        <p:spPr>
          <a:xfrm>
            <a:off x="12497561" y="4264405"/>
            <a:ext cx="16764" cy="4572"/>
          </a:xfrm>
          <a:custGeom>
            <a:avLst/>
            <a:gdLst/>
            <a:ahLst/>
            <a:cxnLst/>
            <a:rect l="0" t="0" r="0" b="0"/>
            <a:pathLst>
              <a:path w="26" h="7">
                <a:moveTo>
                  <a:pt x="20" y="1"/>
                </a:moveTo>
                <a:lnTo>
                  <a:pt x="25" y="6"/>
                </a:lnTo>
                <a:moveTo>
                  <a:pt x="1" y="1"/>
                </a:move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06" name="path 6306"/>
          <p:cNvSpPr/>
          <p:nvPr/>
        </p:nvSpPr>
        <p:spPr>
          <a:xfrm>
            <a:off x="12308585" y="4241546"/>
            <a:ext cx="70104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5" y="75"/>
                </a:moveTo>
                <a:lnTo>
                  <a:pt x="27" y="94"/>
                </a:lnTo>
                <a:lnTo>
                  <a:pt x="18" y="70"/>
                </a:lnTo>
                <a:moveTo>
                  <a:pt x="20" y="65"/>
                </a:moveTo>
                <a:lnTo>
                  <a:pt x="22" y="73"/>
                </a:lnTo>
                <a:lnTo>
                  <a:pt x="30" y="77"/>
                </a:lnTo>
                <a:lnTo>
                  <a:pt x="39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5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8" y="73"/>
                </a:lnTo>
                <a:lnTo>
                  <a:pt x="20" y="65"/>
                </a:lnTo>
                <a:moveTo>
                  <a:pt x="27" y="106"/>
                </a:moveTo>
                <a:lnTo>
                  <a:pt x="25" y="97"/>
                </a:lnTo>
                <a:lnTo>
                  <a:pt x="15" y="92"/>
                </a:lnTo>
                <a:lnTo>
                  <a:pt x="5" y="97"/>
                </a:lnTo>
                <a:moveTo>
                  <a:pt x="1" y="3"/>
                </a:moveTo>
                <a:lnTo>
                  <a:pt x="10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2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5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1" y="25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4"/>
                </a:lnTo>
                <a:lnTo>
                  <a:pt x="65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4"/>
                </a:lnTo>
                <a:lnTo>
                  <a:pt x="75" y="44"/>
                </a:lnTo>
                <a:lnTo>
                  <a:pt x="75" y="42"/>
                </a:lnTo>
                <a:lnTo>
                  <a:pt x="75" y="37"/>
                </a:lnTo>
                <a:lnTo>
                  <a:pt x="73" y="37"/>
                </a:lnTo>
                <a:lnTo>
                  <a:pt x="73" y="32"/>
                </a:lnTo>
                <a:lnTo>
                  <a:pt x="70" y="32"/>
                </a:lnTo>
                <a:lnTo>
                  <a:pt x="73" y="32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7" y="42"/>
                </a:lnTo>
                <a:lnTo>
                  <a:pt x="97" y="46"/>
                </a:lnTo>
                <a:lnTo>
                  <a:pt x="99" y="46"/>
                </a:lnTo>
                <a:lnTo>
                  <a:pt x="99" y="54"/>
                </a:lnTo>
                <a:lnTo>
                  <a:pt x="102" y="54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  <a:moveTo>
                  <a:pt x="104" y="58"/>
                </a:moveTo>
                <a:lnTo>
                  <a:pt x="104" y="61"/>
                </a:lnTo>
                <a:lnTo>
                  <a:pt x="106" y="61"/>
                </a:lnTo>
                <a:lnTo>
                  <a:pt x="106" y="73"/>
                </a:lnTo>
                <a:lnTo>
                  <a:pt x="106" y="70"/>
                </a:lnTo>
                <a:lnTo>
                  <a:pt x="102" y="70"/>
                </a:lnTo>
                <a:lnTo>
                  <a:pt x="102" y="68"/>
                </a:lnTo>
                <a:lnTo>
                  <a:pt x="99" y="68"/>
                </a:lnTo>
                <a:lnTo>
                  <a:pt x="99" y="70"/>
                </a:lnTo>
                <a:lnTo>
                  <a:pt x="99" y="77"/>
                </a:lnTo>
                <a:lnTo>
                  <a:pt x="102" y="77"/>
                </a:lnTo>
                <a:lnTo>
                  <a:pt x="102" y="85"/>
                </a:lnTo>
                <a:lnTo>
                  <a:pt x="104" y="85"/>
                </a:lnTo>
                <a:lnTo>
                  <a:pt x="104" y="90"/>
                </a:lnTo>
                <a:lnTo>
                  <a:pt x="106" y="90"/>
                </a:lnTo>
                <a:lnTo>
                  <a:pt x="109" y="90"/>
                </a:lnTo>
                <a:lnTo>
                  <a:pt x="109" y="92"/>
                </a:lnTo>
                <a:lnTo>
                  <a:pt x="109" y="102"/>
                </a:lnTo>
                <a:lnTo>
                  <a:pt x="106" y="102"/>
                </a:lnTo>
                <a:lnTo>
                  <a:pt x="106" y="104"/>
                </a:lnTo>
                <a:lnTo>
                  <a:pt x="104" y="104"/>
                </a:lnTo>
                <a:lnTo>
                  <a:pt x="104" y="106"/>
                </a:lnTo>
                <a:lnTo>
                  <a:pt x="102" y="106"/>
                </a:lnTo>
                <a:lnTo>
                  <a:pt x="99" y="106"/>
                </a:lnTo>
                <a:lnTo>
                  <a:pt x="99" y="109"/>
                </a:lnTo>
                <a:lnTo>
                  <a:pt x="99" y="111"/>
                </a:lnTo>
                <a:lnTo>
                  <a:pt x="102" y="111"/>
                </a:lnTo>
                <a:lnTo>
                  <a:pt x="104" y="111"/>
                </a:lnTo>
                <a:lnTo>
                  <a:pt x="104" y="114"/>
                </a:lnTo>
                <a:lnTo>
                  <a:pt x="104" y="118"/>
                </a:lnTo>
                <a:lnTo>
                  <a:pt x="102" y="118"/>
                </a:lnTo>
                <a:lnTo>
                  <a:pt x="102" y="123"/>
                </a:lnTo>
                <a:lnTo>
                  <a:pt x="99" y="123"/>
                </a:lnTo>
                <a:lnTo>
                  <a:pt x="99" y="128"/>
                </a:lnTo>
                <a:lnTo>
                  <a:pt x="97" y="128"/>
                </a:lnTo>
                <a:lnTo>
                  <a:pt x="97" y="130"/>
                </a:lnTo>
                <a:lnTo>
                  <a:pt x="94" y="130"/>
                </a:lnTo>
                <a:lnTo>
                  <a:pt x="94" y="135"/>
                </a:lnTo>
                <a:lnTo>
                  <a:pt x="92" y="135"/>
                </a:lnTo>
                <a:lnTo>
                  <a:pt x="87" y="135"/>
                </a:lnTo>
                <a:lnTo>
                  <a:pt x="87" y="133"/>
                </a:lnTo>
                <a:lnTo>
                  <a:pt x="87" y="123"/>
                </a:lnTo>
                <a:lnTo>
                  <a:pt x="85" y="123"/>
                </a:lnTo>
                <a:lnTo>
                  <a:pt x="82" y="123"/>
                </a:lnTo>
                <a:lnTo>
                  <a:pt x="82" y="121"/>
                </a:lnTo>
                <a:lnTo>
                  <a:pt x="80" y="121"/>
                </a:lnTo>
                <a:lnTo>
                  <a:pt x="80" y="123"/>
                </a:lnTo>
                <a:lnTo>
                  <a:pt x="78" y="123"/>
                </a:lnTo>
                <a:lnTo>
                  <a:pt x="78" y="125"/>
                </a:lnTo>
                <a:lnTo>
                  <a:pt x="75" y="125"/>
                </a:lnTo>
                <a:lnTo>
                  <a:pt x="75" y="128"/>
                </a:lnTo>
                <a:lnTo>
                  <a:pt x="70" y="128"/>
                </a:lnTo>
                <a:lnTo>
                  <a:pt x="70" y="130"/>
                </a:lnTo>
                <a:lnTo>
                  <a:pt x="68" y="130"/>
                </a:lnTo>
                <a:lnTo>
                  <a:pt x="68" y="133"/>
                </a:lnTo>
                <a:lnTo>
                  <a:pt x="68" y="135"/>
                </a:lnTo>
                <a:lnTo>
                  <a:pt x="65" y="135"/>
                </a:lnTo>
                <a:lnTo>
                  <a:pt x="68" y="137"/>
                </a:lnTo>
                <a:lnTo>
                  <a:pt x="73" y="137"/>
                </a:lnTo>
                <a:lnTo>
                  <a:pt x="73" y="135"/>
                </a:lnTo>
                <a:lnTo>
                  <a:pt x="78" y="135"/>
                </a:lnTo>
                <a:lnTo>
                  <a:pt x="78" y="133"/>
                </a:lnTo>
                <a:lnTo>
                  <a:pt x="78" y="135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  <a:lnTo>
                  <a:pt x="85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08" name="path 6308"/>
          <p:cNvSpPr/>
          <p:nvPr/>
        </p:nvSpPr>
        <p:spPr>
          <a:xfrm>
            <a:off x="12268961" y="4243070"/>
            <a:ext cx="41147" cy="92963"/>
          </a:xfrm>
          <a:custGeom>
            <a:avLst/>
            <a:gdLst/>
            <a:ahLst/>
            <a:cxnLst/>
            <a:rect l="0" t="0" r="0" b="0"/>
            <a:pathLst>
              <a:path w="64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3"/>
                </a:lnTo>
                <a:lnTo>
                  <a:pt x="44" y="130"/>
                </a:lnTo>
                <a:lnTo>
                  <a:pt x="42" y="128"/>
                </a:lnTo>
                <a:lnTo>
                  <a:pt x="39" y="128"/>
                </a:lnTo>
                <a:lnTo>
                  <a:pt x="37" y="125"/>
                </a:lnTo>
                <a:lnTo>
                  <a:pt x="34" y="128"/>
                </a:lnTo>
                <a:lnTo>
                  <a:pt x="34" y="133"/>
                </a:lnTo>
                <a:lnTo>
                  <a:pt x="37" y="133"/>
                </a:lnTo>
                <a:lnTo>
                  <a:pt x="37" y="135"/>
                </a:lnTo>
                <a:lnTo>
                  <a:pt x="39" y="137"/>
                </a:lnTo>
                <a:lnTo>
                  <a:pt x="39" y="140"/>
                </a:lnTo>
                <a:lnTo>
                  <a:pt x="37" y="140"/>
                </a:lnTo>
                <a:lnTo>
                  <a:pt x="37" y="142"/>
                </a:lnTo>
                <a:lnTo>
                  <a:pt x="34" y="142"/>
                </a:lnTo>
                <a:lnTo>
                  <a:pt x="34" y="145"/>
                </a:lnTo>
                <a:lnTo>
                  <a:pt x="32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37"/>
                </a:lnTo>
                <a:lnTo>
                  <a:pt x="20" y="135"/>
                </a:lnTo>
                <a:lnTo>
                  <a:pt x="18" y="135"/>
                </a:lnTo>
                <a:lnTo>
                  <a:pt x="18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28"/>
                </a:lnTo>
                <a:lnTo>
                  <a:pt x="13" y="123"/>
                </a:lnTo>
                <a:lnTo>
                  <a:pt x="10" y="121"/>
                </a:lnTo>
                <a:lnTo>
                  <a:pt x="10" y="116"/>
                </a:lnTo>
                <a:lnTo>
                  <a:pt x="8" y="116"/>
                </a:lnTo>
                <a:lnTo>
                  <a:pt x="8" y="113"/>
                </a:lnTo>
                <a:lnTo>
                  <a:pt x="5" y="113"/>
                </a:lnTo>
                <a:lnTo>
                  <a:pt x="5" y="109"/>
                </a:lnTo>
                <a:lnTo>
                  <a:pt x="3" y="109"/>
                </a:lnTo>
                <a:lnTo>
                  <a:pt x="3" y="99"/>
                </a:lnTo>
                <a:lnTo>
                  <a:pt x="5" y="99"/>
                </a:lnTo>
                <a:lnTo>
                  <a:pt x="8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3" y="99"/>
                </a:lnTo>
                <a:lnTo>
                  <a:pt x="13" y="97"/>
                </a:lnTo>
                <a:lnTo>
                  <a:pt x="13" y="94"/>
                </a:lnTo>
                <a:lnTo>
                  <a:pt x="10" y="94"/>
                </a:lnTo>
                <a:lnTo>
                  <a:pt x="10" y="92"/>
                </a:lnTo>
                <a:lnTo>
                  <a:pt x="8" y="92"/>
                </a:lnTo>
                <a:lnTo>
                  <a:pt x="8" y="85"/>
                </a:lnTo>
                <a:lnTo>
                  <a:pt x="5" y="82"/>
                </a:lnTo>
                <a:lnTo>
                  <a:pt x="5" y="80"/>
                </a:lnTo>
                <a:lnTo>
                  <a:pt x="3" y="80"/>
                </a:lnTo>
                <a:lnTo>
                  <a:pt x="1" y="80"/>
                </a:lnTo>
                <a:lnTo>
                  <a:pt x="1" y="77"/>
                </a:lnTo>
                <a:lnTo>
                  <a:pt x="1" y="73"/>
                </a:lnTo>
                <a:lnTo>
                  <a:pt x="3" y="68"/>
                </a:lnTo>
                <a:lnTo>
                  <a:pt x="5" y="65"/>
                </a:lnTo>
                <a:lnTo>
                  <a:pt x="5" y="63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5" y="58"/>
                </a:lnTo>
                <a:lnTo>
                  <a:pt x="5" y="56"/>
                </a:lnTo>
                <a:lnTo>
                  <a:pt x="5" y="53"/>
                </a:lnTo>
                <a:lnTo>
                  <a:pt x="8" y="51"/>
                </a:lnTo>
                <a:lnTo>
                  <a:pt x="8" y="46"/>
                </a:lnTo>
                <a:lnTo>
                  <a:pt x="10" y="46"/>
                </a:lnTo>
                <a:lnTo>
                  <a:pt x="10" y="42"/>
                </a:lnTo>
                <a:lnTo>
                  <a:pt x="13" y="42"/>
                </a:lnTo>
                <a:lnTo>
                  <a:pt x="13" y="39"/>
                </a:lnTo>
                <a:lnTo>
                  <a:pt x="15" y="39"/>
                </a:lnTo>
                <a:lnTo>
                  <a:pt x="15" y="37"/>
                </a:lnTo>
                <a:moveTo>
                  <a:pt x="15" y="37"/>
                </a:moveTo>
                <a:lnTo>
                  <a:pt x="18" y="34"/>
                </a:lnTo>
                <a:lnTo>
                  <a:pt x="22" y="34"/>
                </a:lnTo>
                <a:lnTo>
                  <a:pt x="22" y="37"/>
                </a:lnTo>
                <a:lnTo>
                  <a:pt x="22" y="44"/>
                </a:lnTo>
                <a:lnTo>
                  <a:pt x="25" y="44"/>
                </a:lnTo>
                <a:lnTo>
                  <a:pt x="25" y="46"/>
                </a:lnTo>
                <a:lnTo>
                  <a:pt x="27" y="46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7" y="44"/>
                </a:lnTo>
                <a:lnTo>
                  <a:pt x="37" y="42"/>
                </a:lnTo>
                <a:lnTo>
                  <a:pt x="39" y="42"/>
                </a:lnTo>
                <a:lnTo>
                  <a:pt x="42" y="39"/>
                </a:lnTo>
                <a:lnTo>
                  <a:pt x="42" y="37"/>
                </a:lnTo>
                <a:lnTo>
                  <a:pt x="44" y="37"/>
                </a:lnTo>
                <a:lnTo>
                  <a:pt x="44" y="32"/>
                </a:lnTo>
                <a:lnTo>
                  <a:pt x="42" y="32"/>
                </a:lnTo>
                <a:lnTo>
                  <a:pt x="37" y="32"/>
                </a:lnTo>
                <a:lnTo>
                  <a:pt x="37" y="34"/>
                </a:lnTo>
                <a:lnTo>
                  <a:pt x="34" y="34"/>
                </a:lnTo>
                <a:lnTo>
                  <a:pt x="32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0"/>
                </a:lnTo>
                <a:lnTo>
                  <a:pt x="25" y="25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2" y="17"/>
                </a:lnTo>
                <a:lnTo>
                  <a:pt x="34" y="17"/>
                </a:lnTo>
                <a:lnTo>
                  <a:pt x="34" y="15"/>
                </a:lnTo>
                <a:lnTo>
                  <a:pt x="37" y="15"/>
                </a:lnTo>
                <a:lnTo>
                  <a:pt x="39" y="13"/>
                </a:lnTo>
                <a:lnTo>
                  <a:pt x="42" y="10"/>
                </a:lnTo>
                <a:lnTo>
                  <a:pt x="46" y="10"/>
                </a:lnTo>
                <a:lnTo>
                  <a:pt x="49" y="8"/>
                </a:lnTo>
                <a:lnTo>
                  <a:pt x="54" y="8"/>
                </a:lnTo>
                <a:lnTo>
                  <a:pt x="54" y="5"/>
                </a:lnTo>
                <a:lnTo>
                  <a:pt x="56" y="5"/>
                </a:lnTo>
                <a:lnTo>
                  <a:pt x="56" y="3"/>
                </a:lnTo>
                <a:lnTo>
                  <a:pt x="61" y="3"/>
                </a:lnTo>
                <a:lnTo>
                  <a:pt x="63" y="1"/>
                </a:lnTo>
                <a:moveTo>
                  <a:pt x="34" y="34"/>
                </a:moveTo>
                <a:lnTo>
                  <a:pt x="39" y="42"/>
                </a:lnTo>
                <a:moveTo>
                  <a:pt x="37" y="34"/>
                </a:moveTo>
                <a:lnTo>
                  <a:pt x="42" y="39"/>
                </a:lnTo>
                <a:moveTo>
                  <a:pt x="30" y="34"/>
                </a:moveTo>
                <a:lnTo>
                  <a:pt x="37" y="44"/>
                </a:lnTo>
                <a:moveTo>
                  <a:pt x="22" y="30"/>
                </a:moveTo>
                <a:lnTo>
                  <a:pt x="34" y="44"/>
                </a:lnTo>
                <a:moveTo>
                  <a:pt x="18" y="34"/>
                </a:moveTo>
                <a:lnTo>
                  <a:pt x="27" y="49"/>
                </a:lnTo>
                <a:moveTo>
                  <a:pt x="20" y="34"/>
                </a:moveTo>
                <a:lnTo>
                  <a:pt x="30" y="49"/>
                </a:lnTo>
                <a:moveTo>
                  <a:pt x="20" y="32"/>
                </a:moveTo>
                <a:lnTo>
                  <a:pt x="32" y="46"/>
                </a:lnTo>
                <a:lnTo>
                  <a:pt x="22" y="32"/>
                </a:lnTo>
                <a:moveTo>
                  <a:pt x="22" y="30"/>
                </a:moveTo>
                <a:lnTo>
                  <a:pt x="34" y="44"/>
                </a:lnTo>
                <a:moveTo>
                  <a:pt x="34" y="34"/>
                </a:moveTo>
                <a:lnTo>
                  <a:pt x="39" y="42"/>
                </a:lnTo>
                <a:moveTo>
                  <a:pt x="32" y="37"/>
                </a:moveTo>
                <a:lnTo>
                  <a:pt x="37" y="4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10" name="path 6310"/>
          <p:cNvSpPr/>
          <p:nvPr/>
        </p:nvSpPr>
        <p:spPr>
          <a:xfrm>
            <a:off x="12294869" y="4241546"/>
            <a:ext cx="32004" cy="24383"/>
          </a:xfrm>
          <a:custGeom>
            <a:avLst/>
            <a:gdLst/>
            <a:ahLst/>
            <a:cxnLst/>
            <a:rect l="0" t="0" r="0" b="0"/>
            <a:pathLst>
              <a:path w="50" h="38">
                <a:moveTo>
                  <a:pt x="49" y="3"/>
                </a:moveTo>
                <a:lnTo>
                  <a:pt x="49" y="1"/>
                </a:lnTo>
                <a:moveTo>
                  <a:pt x="1" y="34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12" name="rect 6312"/>
          <p:cNvSpPr/>
          <p:nvPr/>
        </p:nvSpPr>
        <p:spPr>
          <a:xfrm>
            <a:off x="12311633" y="4243070"/>
            <a:ext cx="7620" cy="7620"/>
          </a:xfrm>
          <a:prstGeom prst="rect">
            <a:avLst/>
          </a:prstGeom>
          <a:solidFill>
            <a:srgbClr val="000000">
              <a:alpha val="90588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14" name="path 6314"/>
          <p:cNvSpPr/>
          <p:nvPr/>
        </p:nvSpPr>
        <p:spPr>
          <a:xfrm>
            <a:off x="12316206" y="4241546"/>
            <a:ext cx="18064" cy="6095"/>
          </a:xfrm>
          <a:custGeom>
            <a:avLst/>
            <a:gdLst/>
            <a:ahLst/>
            <a:cxnLst/>
            <a:rect l="0" t="0" r="0" b="0"/>
            <a:pathLst>
              <a:path w="28" h="9">
                <a:moveTo>
                  <a:pt x="15" y="1"/>
                </a:moveTo>
                <a:lnTo>
                  <a:pt x="15" y="3"/>
                </a:lnTo>
                <a:lnTo>
                  <a:pt x="13" y="1"/>
                </a:lnTo>
                <a:moveTo>
                  <a:pt x="5" y="8"/>
                </a:moveTo>
                <a:lnTo>
                  <a:pt x="3" y="3"/>
                </a:lnTo>
                <a:lnTo>
                  <a:pt x="8" y="8"/>
                </a:lnTo>
                <a:moveTo>
                  <a:pt x="1" y="3"/>
                </a:moveTo>
                <a:lnTo>
                  <a:pt x="5" y="8"/>
                </a:lnTo>
                <a:moveTo>
                  <a:pt x="5" y="3"/>
                </a:moveTo>
                <a:lnTo>
                  <a:pt x="10" y="8"/>
                </a:lnTo>
                <a:moveTo>
                  <a:pt x="13" y="5"/>
                </a:moveTo>
                <a:lnTo>
                  <a:pt x="8" y="3"/>
                </a:lnTo>
                <a:lnTo>
                  <a:pt x="10" y="8"/>
                </a:lnTo>
                <a:moveTo>
                  <a:pt x="27" y="3"/>
                </a:moveTo>
                <a:lnTo>
                  <a:pt x="2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16" name="path 6316"/>
          <p:cNvSpPr/>
          <p:nvPr/>
        </p:nvSpPr>
        <p:spPr>
          <a:xfrm>
            <a:off x="12332969" y="4243070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6" y="3"/>
                </a:moveTo>
                <a:lnTo>
                  <a:pt x="3" y="3"/>
                </a:lnTo>
                <a:lnTo>
                  <a:pt x="3" y="1"/>
                </a:lnTo>
                <a:lnTo>
                  <a:pt x="1" y="1"/>
                </a:ln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18" name="path 6318"/>
          <p:cNvSpPr/>
          <p:nvPr/>
        </p:nvSpPr>
        <p:spPr>
          <a:xfrm>
            <a:off x="12323826" y="4243070"/>
            <a:ext cx="16764" cy="67055"/>
          </a:xfrm>
          <a:custGeom>
            <a:avLst/>
            <a:gdLst/>
            <a:ahLst/>
            <a:cxnLst/>
            <a:rect l="0" t="0" r="0" b="0"/>
            <a:pathLst>
              <a:path w="26" h="105">
                <a:moveTo>
                  <a:pt x="25" y="5"/>
                </a:moveTo>
                <a:lnTo>
                  <a:pt x="25" y="3"/>
                </a:lnTo>
                <a:moveTo>
                  <a:pt x="20" y="3"/>
                </a:moveTo>
                <a:lnTo>
                  <a:pt x="20" y="1"/>
                </a:lnTo>
                <a:moveTo>
                  <a:pt x="18" y="1"/>
                </a:moveTo>
                <a:lnTo>
                  <a:pt x="25" y="8"/>
                </a:lnTo>
                <a:moveTo>
                  <a:pt x="22" y="3"/>
                </a:moveTo>
                <a:lnTo>
                  <a:pt x="25" y="5"/>
                </a:lnTo>
                <a:moveTo>
                  <a:pt x="20" y="1"/>
                </a:moveTo>
                <a:lnTo>
                  <a:pt x="25" y="8"/>
                </a:lnTo>
                <a:moveTo>
                  <a:pt x="13" y="85"/>
                </a:moveTo>
                <a:lnTo>
                  <a:pt x="3" y="92"/>
                </a:lnTo>
                <a:lnTo>
                  <a:pt x="15" y="90"/>
                </a:lnTo>
                <a:moveTo>
                  <a:pt x="3" y="94"/>
                </a:moveTo>
                <a:lnTo>
                  <a:pt x="3" y="92"/>
                </a:lnTo>
                <a:lnTo>
                  <a:pt x="1" y="94"/>
                </a:lnTo>
                <a:moveTo>
                  <a:pt x="1" y="92"/>
                </a:moveTo>
                <a:lnTo>
                  <a:pt x="3" y="92"/>
                </a:lnTo>
                <a:lnTo>
                  <a:pt x="13" y="77"/>
                </a:lnTo>
                <a:moveTo>
                  <a:pt x="5" y="75"/>
                </a:moveTo>
                <a:lnTo>
                  <a:pt x="3" y="92"/>
                </a:lnTo>
                <a:lnTo>
                  <a:pt x="8" y="75"/>
                </a:lnTo>
                <a:moveTo>
                  <a:pt x="13" y="80"/>
                </a:moveTo>
                <a:lnTo>
                  <a:pt x="3" y="92"/>
                </a:lnTo>
                <a:lnTo>
                  <a:pt x="5" y="75"/>
                </a:lnTo>
                <a:moveTo>
                  <a:pt x="10" y="73"/>
                </a:moveTo>
                <a:lnTo>
                  <a:pt x="3" y="92"/>
                </a:lnTo>
                <a:moveTo>
                  <a:pt x="15" y="68"/>
                </a:moveTo>
                <a:lnTo>
                  <a:pt x="13" y="82"/>
                </a:lnTo>
                <a:lnTo>
                  <a:pt x="22" y="94"/>
                </a:lnTo>
                <a:moveTo>
                  <a:pt x="22" y="94"/>
                </a:moveTo>
                <a:lnTo>
                  <a:pt x="15" y="92"/>
                </a:lnTo>
                <a:lnTo>
                  <a:pt x="8" y="94"/>
                </a:lnTo>
                <a:lnTo>
                  <a:pt x="5" y="10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20" name="path 6320"/>
          <p:cNvSpPr/>
          <p:nvPr/>
        </p:nvSpPr>
        <p:spPr>
          <a:xfrm>
            <a:off x="12279630" y="4241546"/>
            <a:ext cx="47243" cy="27432"/>
          </a:xfrm>
          <a:custGeom>
            <a:avLst/>
            <a:gdLst/>
            <a:ahLst/>
            <a:cxnLst/>
            <a:rect l="0" t="0" r="0" b="0"/>
            <a:pathLst>
              <a:path w="74" h="43">
                <a:moveTo>
                  <a:pt x="51" y="3"/>
                </a:moveTo>
                <a:lnTo>
                  <a:pt x="51" y="1"/>
                </a:lnTo>
                <a:moveTo>
                  <a:pt x="46" y="3"/>
                </a:moveTo>
                <a:lnTo>
                  <a:pt x="46" y="1"/>
                </a:lnTo>
                <a:moveTo>
                  <a:pt x="51" y="3"/>
                </a:moveTo>
                <a:lnTo>
                  <a:pt x="56" y="3"/>
                </a:lnTo>
                <a:moveTo>
                  <a:pt x="68" y="1"/>
                </a:moveTo>
                <a:lnTo>
                  <a:pt x="70" y="5"/>
                </a:lnTo>
                <a:moveTo>
                  <a:pt x="70" y="1"/>
                </a:moveTo>
                <a:lnTo>
                  <a:pt x="73" y="5"/>
                </a:lnTo>
                <a:moveTo>
                  <a:pt x="8" y="32"/>
                </a:moveTo>
                <a:lnTo>
                  <a:pt x="8" y="30"/>
                </a:lnTo>
                <a:moveTo>
                  <a:pt x="3" y="37"/>
                </a:moveTo>
                <a:lnTo>
                  <a:pt x="3" y="34"/>
                </a:lnTo>
                <a:moveTo>
                  <a:pt x="8" y="30"/>
                </a:moveTo>
                <a:lnTo>
                  <a:pt x="8" y="27"/>
                </a:lnTo>
                <a:moveTo>
                  <a:pt x="25" y="39"/>
                </a:moveTo>
                <a:lnTo>
                  <a:pt x="22" y="34"/>
                </a:lnTo>
                <a:lnTo>
                  <a:pt x="27" y="39"/>
                </a:lnTo>
                <a:moveTo>
                  <a:pt x="20" y="37"/>
                </a:moveTo>
                <a:lnTo>
                  <a:pt x="25" y="42"/>
                </a:lnTo>
                <a:moveTo>
                  <a:pt x="1" y="37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22" name="path 6322"/>
          <p:cNvSpPr/>
          <p:nvPr/>
        </p:nvSpPr>
        <p:spPr>
          <a:xfrm>
            <a:off x="11833097" y="4243070"/>
            <a:ext cx="39623" cy="92963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0"/>
                </a:lnTo>
                <a:lnTo>
                  <a:pt x="41" y="130"/>
                </a:lnTo>
                <a:lnTo>
                  <a:pt x="41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5"/>
                </a:lnTo>
                <a:lnTo>
                  <a:pt x="34" y="125"/>
                </a:lnTo>
                <a:lnTo>
                  <a:pt x="34" y="128"/>
                </a:lnTo>
                <a:lnTo>
                  <a:pt x="32" y="128"/>
                </a:lnTo>
                <a:lnTo>
                  <a:pt x="34" y="128"/>
                </a:lnTo>
                <a:lnTo>
                  <a:pt x="34" y="133"/>
                </a:lnTo>
                <a:lnTo>
                  <a:pt x="37" y="133"/>
                </a:lnTo>
                <a:lnTo>
                  <a:pt x="37" y="142"/>
                </a:lnTo>
                <a:lnTo>
                  <a:pt x="34" y="142"/>
                </a:lnTo>
                <a:lnTo>
                  <a:pt x="32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8" y="135"/>
                </a:lnTo>
                <a:lnTo>
                  <a:pt x="18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28"/>
                </a:lnTo>
                <a:lnTo>
                  <a:pt x="13" y="125"/>
                </a:lnTo>
                <a:lnTo>
                  <a:pt x="10" y="125"/>
                </a:lnTo>
                <a:lnTo>
                  <a:pt x="10" y="118"/>
                </a:lnTo>
                <a:lnTo>
                  <a:pt x="8" y="116"/>
                </a:lnTo>
                <a:lnTo>
                  <a:pt x="6" y="113"/>
                </a:lnTo>
                <a:lnTo>
                  <a:pt x="6" y="111"/>
                </a:lnTo>
                <a:lnTo>
                  <a:pt x="3" y="109"/>
                </a:lnTo>
                <a:lnTo>
                  <a:pt x="3" y="99"/>
                </a:lnTo>
                <a:lnTo>
                  <a:pt x="6" y="99"/>
                </a:lnTo>
                <a:lnTo>
                  <a:pt x="8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2"/>
                </a:lnTo>
                <a:lnTo>
                  <a:pt x="8" y="92"/>
                </a:lnTo>
                <a:lnTo>
                  <a:pt x="8" y="85"/>
                </a:lnTo>
                <a:lnTo>
                  <a:pt x="6" y="85"/>
                </a:lnTo>
                <a:lnTo>
                  <a:pt x="6" y="82"/>
                </a:lnTo>
                <a:lnTo>
                  <a:pt x="3" y="80"/>
                </a:lnTo>
                <a:lnTo>
                  <a:pt x="1" y="80"/>
                </a:lnTo>
                <a:lnTo>
                  <a:pt x="1" y="77"/>
                </a:lnTo>
                <a:lnTo>
                  <a:pt x="1" y="68"/>
                </a:lnTo>
                <a:lnTo>
                  <a:pt x="3" y="68"/>
                </a:lnTo>
                <a:lnTo>
                  <a:pt x="6" y="65"/>
                </a:lnTo>
                <a:lnTo>
                  <a:pt x="6" y="63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6" y="58"/>
                </a:lnTo>
                <a:lnTo>
                  <a:pt x="6" y="56"/>
                </a:lnTo>
                <a:lnTo>
                  <a:pt x="6" y="51"/>
                </a:lnTo>
                <a:lnTo>
                  <a:pt x="8" y="49"/>
                </a:lnTo>
                <a:lnTo>
                  <a:pt x="8" y="46"/>
                </a:lnTo>
                <a:lnTo>
                  <a:pt x="10" y="44"/>
                </a:lnTo>
                <a:lnTo>
                  <a:pt x="10" y="42"/>
                </a:lnTo>
                <a:lnTo>
                  <a:pt x="13" y="42"/>
                </a:lnTo>
                <a:lnTo>
                  <a:pt x="13" y="39"/>
                </a:lnTo>
                <a:lnTo>
                  <a:pt x="15" y="37"/>
                </a:lnTo>
                <a:moveTo>
                  <a:pt x="15" y="37"/>
                </a:moveTo>
                <a:lnTo>
                  <a:pt x="15" y="34"/>
                </a:lnTo>
                <a:lnTo>
                  <a:pt x="18" y="34"/>
                </a:lnTo>
                <a:lnTo>
                  <a:pt x="22" y="34"/>
                </a:lnTo>
                <a:lnTo>
                  <a:pt x="22" y="37"/>
                </a:lnTo>
                <a:lnTo>
                  <a:pt x="22" y="46"/>
                </a:lnTo>
                <a:lnTo>
                  <a:pt x="25" y="46"/>
                </a:lnTo>
                <a:lnTo>
                  <a:pt x="27" y="46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7" y="42"/>
                </a:lnTo>
                <a:lnTo>
                  <a:pt x="39" y="42"/>
                </a:lnTo>
                <a:lnTo>
                  <a:pt x="41" y="39"/>
                </a:lnTo>
                <a:lnTo>
                  <a:pt x="41" y="32"/>
                </a:lnTo>
                <a:lnTo>
                  <a:pt x="39" y="32"/>
                </a:lnTo>
                <a:lnTo>
                  <a:pt x="37" y="32"/>
                </a:lnTo>
                <a:lnTo>
                  <a:pt x="37" y="34"/>
                </a:lnTo>
                <a:lnTo>
                  <a:pt x="32" y="34"/>
                </a:lnTo>
                <a:lnTo>
                  <a:pt x="32" y="37"/>
                </a:lnTo>
                <a:lnTo>
                  <a:pt x="30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5" y="22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2" y="17"/>
                </a:lnTo>
                <a:lnTo>
                  <a:pt x="34" y="17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41" y="10"/>
                </a:lnTo>
                <a:lnTo>
                  <a:pt x="46" y="10"/>
                </a:lnTo>
                <a:lnTo>
                  <a:pt x="46" y="8"/>
                </a:lnTo>
                <a:lnTo>
                  <a:pt x="51" y="8"/>
                </a:lnTo>
                <a:lnTo>
                  <a:pt x="54" y="5"/>
                </a:lnTo>
                <a:lnTo>
                  <a:pt x="56" y="3"/>
                </a:lnTo>
                <a:lnTo>
                  <a:pt x="61" y="3"/>
                </a:lnTo>
                <a:lnTo>
                  <a:pt x="6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24" name="path 6324"/>
          <p:cNvSpPr/>
          <p:nvPr/>
        </p:nvSpPr>
        <p:spPr>
          <a:xfrm>
            <a:off x="11872721" y="4241546"/>
            <a:ext cx="70104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5" y="75"/>
                </a:moveTo>
                <a:lnTo>
                  <a:pt x="25" y="94"/>
                </a:lnTo>
                <a:lnTo>
                  <a:pt x="18" y="70"/>
                </a:lnTo>
                <a:moveTo>
                  <a:pt x="20" y="65"/>
                </a:moveTo>
                <a:lnTo>
                  <a:pt x="22" y="73"/>
                </a:lnTo>
                <a:lnTo>
                  <a:pt x="30" y="77"/>
                </a:lnTo>
                <a:lnTo>
                  <a:pt x="39" y="73"/>
                </a:lnTo>
                <a:moveTo>
                  <a:pt x="10" y="82"/>
                </a:moveTo>
                <a:lnTo>
                  <a:pt x="25" y="94"/>
                </a:lnTo>
                <a:lnTo>
                  <a:pt x="10" y="77"/>
                </a:lnTo>
                <a:moveTo>
                  <a:pt x="13" y="75"/>
                </a:moveTo>
                <a:lnTo>
                  <a:pt x="25" y="94"/>
                </a:lnTo>
                <a:moveTo>
                  <a:pt x="1" y="75"/>
                </a:moveTo>
                <a:lnTo>
                  <a:pt x="10" y="77"/>
                </a:lnTo>
                <a:lnTo>
                  <a:pt x="18" y="73"/>
                </a:lnTo>
                <a:lnTo>
                  <a:pt x="20" y="65"/>
                </a:lnTo>
                <a:moveTo>
                  <a:pt x="27" y="106"/>
                </a:moveTo>
                <a:lnTo>
                  <a:pt x="25" y="97"/>
                </a:lnTo>
                <a:lnTo>
                  <a:pt x="15" y="92"/>
                </a:lnTo>
                <a:lnTo>
                  <a:pt x="6" y="97"/>
                </a:lnTo>
                <a:moveTo>
                  <a:pt x="1" y="3"/>
                </a:move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0" y="10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2" y="8"/>
                </a:lnTo>
                <a:lnTo>
                  <a:pt x="25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4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3" y="10"/>
                </a:lnTo>
                <a:lnTo>
                  <a:pt x="66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61" y="22"/>
                </a:lnTo>
                <a:lnTo>
                  <a:pt x="61" y="25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7"/>
                </a:lnTo>
                <a:lnTo>
                  <a:pt x="66" y="37"/>
                </a:lnTo>
                <a:lnTo>
                  <a:pt x="66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5" y="44"/>
                </a:lnTo>
                <a:lnTo>
                  <a:pt x="75" y="42"/>
                </a:lnTo>
                <a:lnTo>
                  <a:pt x="75" y="39"/>
                </a:lnTo>
                <a:lnTo>
                  <a:pt x="73" y="37"/>
                </a:lnTo>
                <a:lnTo>
                  <a:pt x="73" y="34"/>
                </a:lnTo>
                <a:lnTo>
                  <a:pt x="70" y="34"/>
                </a:lnTo>
                <a:lnTo>
                  <a:pt x="70" y="30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8" y="25"/>
                </a:lnTo>
                <a:lnTo>
                  <a:pt x="85" y="25"/>
                </a:lnTo>
                <a:lnTo>
                  <a:pt x="85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4" y="42"/>
                </a:lnTo>
                <a:lnTo>
                  <a:pt x="97" y="42"/>
                </a:lnTo>
                <a:lnTo>
                  <a:pt x="97" y="49"/>
                </a:lnTo>
                <a:lnTo>
                  <a:pt x="99" y="49"/>
                </a:lnTo>
                <a:lnTo>
                  <a:pt x="99" y="54"/>
                </a:lnTo>
                <a:lnTo>
                  <a:pt x="102" y="54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  <a:moveTo>
                  <a:pt x="104" y="58"/>
                </a:moveTo>
                <a:lnTo>
                  <a:pt x="104" y="61"/>
                </a:lnTo>
                <a:lnTo>
                  <a:pt x="106" y="63"/>
                </a:lnTo>
                <a:lnTo>
                  <a:pt x="106" y="73"/>
                </a:lnTo>
                <a:lnTo>
                  <a:pt x="104" y="70"/>
                </a:lnTo>
                <a:lnTo>
                  <a:pt x="102" y="70"/>
                </a:lnTo>
                <a:lnTo>
                  <a:pt x="102" y="68"/>
                </a:lnTo>
                <a:lnTo>
                  <a:pt x="99" y="68"/>
                </a:lnTo>
                <a:lnTo>
                  <a:pt x="99" y="70"/>
                </a:lnTo>
                <a:lnTo>
                  <a:pt x="97" y="70"/>
                </a:lnTo>
                <a:lnTo>
                  <a:pt x="97" y="73"/>
                </a:lnTo>
                <a:lnTo>
                  <a:pt x="97" y="75"/>
                </a:lnTo>
                <a:lnTo>
                  <a:pt x="99" y="75"/>
                </a:lnTo>
                <a:lnTo>
                  <a:pt x="99" y="77"/>
                </a:lnTo>
                <a:lnTo>
                  <a:pt x="102" y="77"/>
                </a:lnTo>
                <a:lnTo>
                  <a:pt x="102" y="87"/>
                </a:lnTo>
                <a:lnTo>
                  <a:pt x="104" y="87"/>
                </a:lnTo>
                <a:lnTo>
                  <a:pt x="104" y="90"/>
                </a:lnTo>
                <a:lnTo>
                  <a:pt x="106" y="90"/>
                </a:lnTo>
                <a:lnTo>
                  <a:pt x="109" y="90"/>
                </a:lnTo>
                <a:lnTo>
                  <a:pt x="109" y="92"/>
                </a:lnTo>
                <a:lnTo>
                  <a:pt x="109" y="99"/>
                </a:lnTo>
                <a:lnTo>
                  <a:pt x="106" y="102"/>
                </a:lnTo>
                <a:lnTo>
                  <a:pt x="106" y="104"/>
                </a:lnTo>
                <a:lnTo>
                  <a:pt x="104" y="104"/>
                </a:lnTo>
                <a:lnTo>
                  <a:pt x="104" y="106"/>
                </a:lnTo>
                <a:lnTo>
                  <a:pt x="102" y="106"/>
                </a:lnTo>
                <a:lnTo>
                  <a:pt x="99" y="106"/>
                </a:lnTo>
                <a:lnTo>
                  <a:pt x="99" y="109"/>
                </a:lnTo>
                <a:lnTo>
                  <a:pt x="99" y="111"/>
                </a:lnTo>
                <a:lnTo>
                  <a:pt x="102" y="111"/>
                </a:lnTo>
                <a:lnTo>
                  <a:pt x="104" y="111"/>
                </a:lnTo>
                <a:lnTo>
                  <a:pt x="104" y="114"/>
                </a:lnTo>
                <a:lnTo>
                  <a:pt x="104" y="116"/>
                </a:lnTo>
                <a:lnTo>
                  <a:pt x="102" y="116"/>
                </a:lnTo>
                <a:lnTo>
                  <a:pt x="102" y="121"/>
                </a:lnTo>
                <a:lnTo>
                  <a:pt x="99" y="123"/>
                </a:lnTo>
                <a:lnTo>
                  <a:pt x="99" y="125"/>
                </a:lnTo>
                <a:lnTo>
                  <a:pt x="97" y="128"/>
                </a:lnTo>
                <a:lnTo>
                  <a:pt x="97" y="130"/>
                </a:lnTo>
                <a:lnTo>
                  <a:pt x="94" y="130"/>
                </a:lnTo>
                <a:lnTo>
                  <a:pt x="94" y="133"/>
                </a:lnTo>
                <a:lnTo>
                  <a:pt x="92" y="133"/>
                </a:lnTo>
                <a:lnTo>
                  <a:pt x="92" y="135"/>
                </a:lnTo>
                <a:lnTo>
                  <a:pt x="90" y="135"/>
                </a:lnTo>
                <a:lnTo>
                  <a:pt x="87" y="135"/>
                </a:lnTo>
                <a:lnTo>
                  <a:pt x="87" y="133"/>
                </a:lnTo>
                <a:lnTo>
                  <a:pt x="85" y="133"/>
                </a:lnTo>
                <a:lnTo>
                  <a:pt x="85" y="130"/>
                </a:lnTo>
                <a:lnTo>
                  <a:pt x="85" y="123"/>
                </a:lnTo>
                <a:lnTo>
                  <a:pt x="82" y="123"/>
                </a:lnTo>
                <a:lnTo>
                  <a:pt x="82" y="121"/>
                </a:lnTo>
                <a:lnTo>
                  <a:pt x="80" y="121"/>
                </a:lnTo>
                <a:lnTo>
                  <a:pt x="80" y="123"/>
                </a:lnTo>
                <a:lnTo>
                  <a:pt x="78" y="123"/>
                </a:lnTo>
                <a:lnTo>
                  <a:pt x="78" y="125"/>
                </a:lnTo>
                <a:lnTo>
                  <a:pt x="75" y="125"/>
                </a:lnTo>
                <a:lnTo>
                  <a:pt x="73" y="128"/>
                </a:lnTo>
                <a:lnTo>
                  <a:pt x="70" y="128"/>
                </a:lnTo>
                <a:lnTo>
                  <a:pt x="68" y="130"/>
                </a:lnTo>
                <a:lnTo>
                  <a:pt x="68" y="133"/>
                </a:lnTo>
                <a:lnTo>
                  <a:pt x="66" y="133"/>
                </a:lnTo>
                <a:lnTo>
                  <a:pt x="66" y="137"/>
                </a:lnTo>
                <a:lnTo>
                  <a:pt x="68" y="137"/>
                </a:lnTo>
                <a:lnTo>
                  <a:pt x="73" y="137"/>
                </a:lnTo>
                <a:lnTo>
                  <a:pt x="73" y="135"/>
                </a:lnTo>
                <a:lnTo>
                  <a:pt x="75" y="135"/>
                </a:lnTo>
                <a:lnTo>
                  <a:pt x="78" y="133"/>
                </a:lnTo>
                <a:lnTo>
                  <a:pt x="78" y="135"/>
                </a:lnTo>
                <a:lnTo>
                  <a:pt x="80" y="135"/>
                </a:lnTo>
                <a:lnTo>
                  <a:pt x="82" y="137"/>
                </a:lnTo>
                <a:lnTo>
                  <a:pt x="82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26" name="path 6326"/>
          <p:cNvSpPr/>
          <p:nvPr/>
        </p:nvSpPr>
        <p:spPr>
          <a:xfrm>
            <a:off x="11859006" y="4241546"/>
            <a:ext cx="32003" cy="24383"/>
          </a:xfrm>
          <a:custGeom>
            <a:avLst/>
            <a:gdLst/>
            <a:ahLst/>
            <a:cxnLst/>
            <a:rect l="0" t="0" r="0" b="0"/>
            <a:pathLst>
              <a:path w="50" h="38">
                <a:moveTo>
                  <a:pt x="49" y="3"/>
                </a:moveTo>
                <a:lnTo>
                  <a:pt x="49" y="1"/>
                </a:lnTo>
                <a:moveTo>
                  <a:pt x="1" y="34"/>
                </a:moveTo>
                <a:lnTo>
                  <a:pt x="1" y="37"/>
                </a:lnTo>
                <a:moveTo>
                  <a:pt x="34" y="3"/>
                </a:moveTo>
                <a:lnTo>
                  <a:pt x="39" y="8"/>
                </a:lnTo>
                <a:moveTo>
                  <a:pt x="37" y="3"/>
                </a:moveTo>
                <a:lnTo>
                  <a:pt x="41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28" name="path 6328"/>
          <p:cNvSpPr/>
          <p:nvPr/>
        </p:nvSpPr>
        <p:spPr>
          <a:xfrm>
            <a:off x="12051030" y="4243070"/>
            <a:ext cx="39623" cy="92963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0"/>
                </a:lnTo>
                <a:lnTo>
                  <a:pt x="41" y="130"/>
                </a:lnTo>
                <a:lnTo>
                  <a:pt x="41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5"/>
                </a:lnTo>
                <a:lnTo>
                  <a:pt x="34" y="128"/>
                </a:lnTo>
                <a:lnTo>
                  <a:pt x="34" y="133"/>
                </a:lnTo>
                <a:lnTo>
                  <a:pt x="37" y="133"/>
                </a:lnTo>
                <a:lnTo>
                  <a:pt x="37" y="137"/>
                </a:lnTo>
                <a:lnTo>
                  <a:pt x="39" y="137"/>
                </a:lnTo>
                <a:lnTo>
                  <a:pt x="37" y="137"/>
                </a:lnTo>
                <a:lnTo>
                  <a:pt x="37" y="140"/>
                </a:lnTo>
                <a:lnTo>
                  <a:pt x="37" y="142"/>
                </a:lnTo>
                <a:lnTo>
                  <a:pt x="34" y="142"/>
                </a:lnTo>
                <a:lnTo>
                  <a:pt x="32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20" y="135"/>
                </a:lnTo>
                <a:lnTo>
                  <a:pt x="17" y="135"/>
                </a:lnTo>
                <a:lnTo>
                  <a:pt x="17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28"/>
                </a:lnTo>
                <a:lnTo>
                  <a:pt x="13" y="123"/>
                </a:lnTo>
                <a:lnTo>
                  <a:pt x="10" y="123"/>
                </a:lnTo>
                <a:lnTo>
                  <a:pt x="10" y="116"/>
                </a:lnTo>
                <a:lnTo>
                  <a:pt x="8" y="116"/>
                </a:lnTo>
                <a:lnTo>
                  <a:pt x="8" y="113"/>
                </a:lnTo>
                <a:lnTo>
                  <a:pt x="5" y="113"/>
                </a:lnTo>
                <a:lnTo>
                  <a:pt x="5" y="109"/>
                </a:lnTo>
                <a:lnTo>
                  <a:pt x="3" y="109"/>
                </a:lnTo>
                <a:lnTo>
                  <a:pt x="3" y="99"/>
                </a:lnTo>
                <a:lnTo>
                  <a:pt x="5" y="99"/>
                </a:lnTo>
                <a:lnTo>
                  <a:pt x="8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2"/>
                </a:lnTo>
                <a:lnTo>
                  <a:pt x="8" y="92"/>
                </a:lnTo>
                <a:lnTo>
                  <a:pt x="8" y="85"/>
                </a:lnTo>
                <a:lnTo>
                  <a:pt x="5" y="85"/>
                </a:lnTo>
                <a:lnTo>
                  <a:pt x="5" y="80"/>
                </a:lnTo>
                <a:lnTo>
                  <a:pt x="3" y="80"/>
                </a:lnTo>
                <a:lnTo>
                  <a:pt x="1" y="80"/>
                </a:lnTo>
                <a:lnTo>
                  <a:pt x="1" y="77"/>
                </a:lnTo>
                <a:lnTo>
                  <a:pt x="1" y="68"/>
                </a:lnTo>
                <a:lnTo>
                  <a:pt x="3" y="68"/>
                </a:lnTo>
                <a:lnTo>
                  <a:pt x="5" y="65"/>
                </a:lnTo>
                <a:lnTo>
                  <a:pt x="5" y="63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5" y="58"/>
                </a:lnTo>
                <a:lnTo>
                  <a:pt x="5" y="56"/>
                </a:lnTo>
                <a:lnTo>
                  <a:pt x="5" y="51"/>
                </a:lnTo>
                <a:lnTo>
                  <a:pt x="8" y="51"/>
                </a:lnTo>
                <a:lnTo>
                  <a:pt x="8" y="46"/>
                </a:lnTo>
                <a:lnTo>
                  <a:pt x="10" y="46"/>
                </a:lnTo>
                <a:lnTo>
                  <a:pt x="10" y="42"/>
                </a:lnTo>
                <a:lnTo>
                  <a:pt x="13" y="42"/>
                </a:lnTo>
                <a:lnTo>
                  <a:pt x="13" y="39"/>
                </a:lnTo>
                <a:lnTo>
                  <a:pt x="15" y="39"/>
                </a:lnTo>
                <a:lnTo>
                  <a:pt x="15" y="37"/>
                </a:lnTo>
                <a:moveTo>
                  <a:pt x="15" y="37"/>
                </a:moveTo>
                <a:lnTo>
                  <a:pt x="15" y="34"/>
                </a:lnTo>
                <a:lnTo>
                  <a:pt x="17" y="34"/>
                </a:lnTo>
                <a:lnTo>
                  <a:pt x="22" y="34"/>
                </a:lnTo>
                <a:lnTo>
                  <a:pt x="22" y="37"/>
                </a:lnTo>
                <a:lnTo>
                  <a:pt x="22" y="46"/>
                </a:lnTo>
                <a:lnTo>
                  <a:pt x="25" y="46"/>
                </a:lnTo>
                <a:lnTo>
                  <a:pt x="27" y="46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7" y="42"/>
                </a:lnTo>
                <a:lnTo>
                  <a:pt x="39" y="42"/>
                </a:lnTo>
                <a:lnTo>
                  <a:pt x="41" y="39"/>
                </a:lnTo>
                <a:lnTo>
                  <a:pt x="41" y="34"/>
                </a:lnTo>
                <a:lnTo>
                  <a:pt x="44" y="34"/>
                </a:lnTo>
                <a:lnTo>
                  <a:pt x="41" y="32"/>
                </a:lnTo>
                <a:lnTo>
                  <a:pt x="37" y="32"/>
                </a:lnTo>
                <a:lnTo>
                  <a:pt x="37" y="34"/>
                </a:lnTo>
                <a:lnTo>
                  <a:pt x="34" y="34"/>
                </a:lnTo>
                <a:lnTo>
                  <a:pt x="32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5" y="22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2" y="17"/>
                </a:lnTo>
                <a:lnTo>
                  <a:pt x="34" y="17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41" y="10"/>
                </a:lnTo>
                <a:lnTo>
                  <a:pt x="46" y="10"/>
                </a:lnTo>
                <a:lnTo>
                  <a:pt x="46" y="8"/>
                </a:lnTo>
                <a:lnTo>
                  <a:pt x="53" y="8"/>
                </a:lnTo>
                <a:lnTo>
                  <a:pt x="53" y="5"/>
                </a:lnTo>
                <a:lnTo>
                  <a:pt x="56" y="5"/>
                </a:lnTo>
                <a:lnTo>
                  <a:pt x="56" y="3"/>
                </a:lnTo>
                <a:lnTo>
                  <a:pt x="61" y="3"/>
                </a:lnTo>
                <a:lnTo>
                  <a:pt x="61" y="1"/>
                </a:lnTo>
                <a:moveTo>
                  <a:pt x="34" y="34"/>
                </a:moveTo>
                <a:lnTo>
                  <a:pt x="39" y="42"/>
                </a:lnTo>
                <a:moveTo>
                  <a:pt x="37" y="34"/>
                </a:moveTo>
                <a:lnTo>
                  <a:pt x="39" y="39"/>
                </a:lnTo>
                <a:moveTo>
                  <a:pt x="30" y="34"/>
                </a:moveTo>
                <a:lnTo>
                  <a:pt x="34" y="44"/>
                </a:lnTo>
                <a:lnTo>
                  <a:pt x="22" y="30"/>
                </a:lnTo>
                <a:moveTo>
                  <a:pt x="27" y="49"/>
                </a:moveTo>
                <a:lnTo>
                  <a:pt x="17" y="34"/>
                </a:lnTo>
                <a:lnTo>
                  <a:pt x="30" y="49"/>
                </a:lnTo>
                <a:moveTo>
                  <a:pt x="20" y="32"/>
                </a:moveTo>
                <a:lnTo>
                  <a:pt x="32" y="46"/>
                </a:lnTo>
                <a:lnTo>
                  <a:pt x="22" y="32"/>
                </a:lnTo>
                <a:moveTo>
                  <a:pt x="22" y="30"/>
                </a:moveTo>
                <a:lnTo>
                  <a:pt x="32" y="44"/>
                </a:lnTo>
                <a:moveTo>
                  <a:pt x="34" y="34"/>
                </a:moveTo>
                <a:lnTo>
                  <a:pt x="39" y="42"/>
                </a:lnTo>
                <a:moveTo>
                  <a:pt x="32" y="37"/>
                </a:moveTo>
                <a:lnTo>
                  <a:pt x="37" y="4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30" name="path 6330"/>
          <p:cNvSpPr/>
          <p:nvPr/>
        </p:nvSpPr>
        <p:spPr>
          <a:xfrm>
            <a:off x="12090654" y="4241546"/>
            <a:ext cx="70103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5" y="75"/>
                </a:moveTo>
                <a:lnTo>
                  <a:pt x="27" y="94"/>
                </a:lnTo>
                <a:lnTo>
                  <a:pt x="17" y="70"/>
                </a:lnTo>
                <a:moveTo>
                  <a:pt x="20" y="65"/>
                </a:moveTo>
                <a:lnTo>
                  <a:pt x="22" y="73"/>
                </a:lnTo>
                <a:lnTo>
                  <a:pt x="30" y="77"/>
                </a:lnTo>
                <a:lnTo>
                  <a:pt x="39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3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7" y="73"/>
                </a:lnTo>
                <a:lnTo>
                  <a:pt x="20" y="65"/>
                </a:lnTo>
                <a:moveTo>
                  <a:pt x="27" y="106"/>
                </a:moveTo>
                <a:lnTo>
                  <a:pt x="25" y="97"/>
                </a:lnTo>
                <a:lnTo>
                  <a:pt x="15" y="92"/>
                </a:lnTo>
                <a:lnTo>
                  <a:pt x="5" y="97"/>
                </a:lnTo>
                <a:moveTo>
                  <a:pt x="1" y="3"/>
                </a:move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2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5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7"/>
                </a:lnTo>
                <a:lnTo>
                  <a:pt x="65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5" y="44"/>
                </a:lnTo>
                <a:lnTo>
                  <a:pt x="75" y="42"/>
                </a:lnTo>
                <a:lnTo>
                  <a:pt x="75" y="37"/>
                </a:lnTo>
                <a:lnTo>
                  <a:pt x="73" y="37"/>
                </a:lnTo>
                <a:lnTo>
                  <a:pt x="73" y="34"/>
                </a:lnTo>
                <a:lnTo>
                  <a:pt x="70" y="32"/>
                </a:lnTo>
                <a:lnTo>
                  <a:pt x="70" y="30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7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7" y="42"/>
                </a:lnTo>
                <a:lnTo>
                  <a:pt x="97" y="49"/>
                </a:lnTo>
                <a:lnTo>
                  <a:pt x="99" y="49"/>
                </a:lnTo>
                <a:lnTo>
                  <a:pt x="99" y="54"/>
                </a:lnTo>
                <a:lnTo>
                  <a:pt x="101" y="54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  <a:moveTo>
                  <a:pt x="104" y="58"/>
                </a:moveTo>
                <a:lnTo>
                  <a:pt x="104" y="61"/>
                </a:lnTo>
                <a:lnTo>
                  <a:pt x="106" y="61"/>
                </a:lnTo>
                <a:lnTo>
                  <a:pt x="106" y="73"/>
                </a:lnTo>
                <a:lnTo>
                  <a:pt x="106" y="70"/>
                </a:lnTo>
                <a:lnTo>
                  <a:pt x="101" y="70"/>
                </a:lnTo>
                <a:lnTo>
                  <a:pt x="101" y="68"/>
                </a:lnTo>
                <a:lnTo>
                  <a:pt x="99" y="68"/>
                </a:lnTo>
                <a:lnTo>
                  <a:pt x="99" y="70"/>
                </a:lnTo>
                <a:lnTo>
                  <a:pt x="97" y="70"/>
                </a:lnTo>
                <a:lnTo>
                  <a:pt x="97" y="73"/>
                </a:lnTo>
                <a:lnTo>
                  <a:pt x="97" y="75"/>
                </a:lnTo>
                <a:lnTo>
                  <a:pt x="99" y="75"/>
                </a:lnTo>
                <a:lnTo>
                  <a:pt x="99" y="77"/>
                </a:lnTo>
                <a:lnTo>
                  <a:pt x="101" y="77"/>
                </a:lnTo>
                <a:lnTo>
                  <a:pt x="101" y="85"/>
                </a:lnTo>
                <a:lnTo>
                  <a:pt x="104" y="87"/>
                </a:lnTo>
                <a:lnTo>
                  <a:pt x="104" y="90"/>
                </a:lnTo>
                <a:lnTo>
                  <a:pt x="106" y="90"/>
                </a:lnTo>
                <a:lnTo>
                  <a:pt x="109" y="90"/>
                </a:lnTo>
                <a:lnTo>
                  <a:pt x="109" y="92"/>
                </a:lnTo>
                <a:lnTo>
                  <a:pt x="109" y="99"/>
                </a:lnTo>
                <a:lnTo>
                  <a:pt x="106" y="102"/>
                </a:lnTo>
                <a:lnTo>
                  <a:pt x="106" y="104"/>
                </a:lnTo>
                <a:lnTo>
                  <a:pt x="104" y="104"/>
                </a:lnTo>
                <a:lnTo>
                  <a:pt x="104" y="106"/>
                </a:lnTo>
                <a:lnTo>
                  <a:pt x="101" y="106"/>
                </a:lnTo>
                <a:lnTo>
                  <a:pt x="99" y="106"/>
                </a:lnTo>
                <a:lnTo>
                  <a:pt x="99" y="109"/>
                </a:lnTo>
                <a:lnTo>
                  <a:pt x="99" y="111"/>
                </a:lnTo>
                <a:lnTo>
                  <a:pt x="101" y="111"/>
                </a:lnTo>
                <a:lnTo>
                  <a:pt x="104" y="111"/>
                </a:lnTo>
                <a:lnTo>
                  <a:pt x="104" y="114"/>
                </a:lnTo>
                <a:lnTo>
                  <a:pt x="104" y="116"/>
                </a:lnTo>
                <a:lnTo>
                  <a:pt x="101" y="118"/>
                </a:lnTo>
                <a:lnTo>
                  <a:pt x="101" y="123"/>
                </a:lnTo>
                <a:lnTo>
                  <a:pt x="99" y="123"/>
                </a:lnTo>
                <a:lnTo>
                  <a:pt x="99" y="128"/>
                </a:lnTo>
                <a:lnTo>
                  <a:pt x="97" y="128"/>
                </a:lnTo>
                <a:lnTo>
                  <a:pt x="97" y="130"/>
                </a:lnTo>
                <a:lnTo>
                  <a:pt x="94" y="130"/>
                </a:lnTo>
                <a:lnTo>
                  <a:pt x="94" y="133"/>
                </a:lnTo>
                <a:lnTo>
                  <a:pt x="92" y="135"/>
                </a:lnTo>
                <a:lnTo>
                  <a:pt x="87" y="135"/>
                </a:lnTo>
                <a:lnTo>
                  <a:pt x="87" y="133"/>
                </a:lnTo>
                <a:lnTo>
                  <a:pt x="87" y="125"/>
                </a:lnTo>
                <a:lnTo>
                  <a:pt x="85" y="125"/>
                </a:lnTo>
                <a:lnTo>
                  <a:pt x="85" y="123"/>
                </a:lnTo>
                <a:lnTo>
                  <a:pt x="82" y="123"/>
                </a:lnTo>
                <a:lnTo>
                  <a:pt x="82" y="121"/>
                </a:lnTo>
                <a:lnTo>
                  <a:pt x="80" y="121"/>
                </a:lnTo>
                <a:lnTo>
                  <a:pt x="80" y="123"/>
                </a:lnTo>
                <a:lnTo>
                  <a:pt x="77" y="123"/>
                </a:lnTo>
                <a:lnTo>
                  <a:pt x="77" y="125"/>
                </a:lnTo>
                <a:lnTo>
                  <a:pt x="75" y="125"/>
                </a:lnTo>
                <a:lnTo>
                  <a:pt x="73" y="128"/>
                </a:lnTo>
                <a:lnTo>
                  <a:pt x="70" y="128"/>
                </a:lnTo>
                <a:lnTo>
                  <a:pt x="70" y="130"/>
                </a:lnTo>
                <a:lnTo>
                  <a:pt x="68" y="130"/>
                </a:lnTo>
                <a:lnTo>
                  <a:pt x="68" y="133"/>
                </a:lnTo>
                <a:lnTo>
                  <a:pt x="65" y="135"/>
                </a:lnTo>
                <a:lnTo>
                  <a:pt x="65" y="137"/>
                </a:lnTo>
                <a:lnTo>
                  <a:pt x="68" y="137"/>
                </a:lnTo>
                <a:lnTo>
                  <a:pt x="73" y="137"/>
                </a:lnTo>
                <a:lnTo>
                  <a:pt x="73" y="135"/>
                </a:lnTo>
                <a:lnTo>
                  <a:pt x="77" y="135"/>
                </a:lnTo>
                <a:lnTo>
                  <a:pt x="77" y="133"/>
                </a:lnTo>
                <a:lnTo>
                  <a:pt x="77" y="135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  <a:lnTo>
                  <a:pt x="82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32" name="path 6332"/>
          <p:cNvSpPr/>
          <p:nvPr/>
        </p:nvSpPr>
        <p:spPr>
          <a:xfrm>
            <a:off x="12118085" y="4244594"/>
            <a:ext cx="9144" cy="4572"/>
          </a:xfrm>
          <a:custGeom>
            <a:avLst/>
            <a:gdLst/>
            <a:ahLst/>
            <a:cxnLst/>
            <a:rect l="0" t="0" r="0" b="0"/>
            <a:pathLst>
              <a:path w="14" h="7">
                <a:moveTo>
                  <a:pt x="8" y="1"/>
                </a:moveTo>
                <a:lnTo>
                  <a:pt x="10" y="1"/>
                </a:lnTo>
                <a:lnTo>
                  <a:pt x="13" y="3"/>
                </a:lnTo>
                <a:moveTo>
                  <a:pt x="5" y="3"/>
                </a:moveTo>
                <a:lnTo>
                  <a:pt x="5" y="6"/>
                </a:lnTo>
                <a:lnTo>
                  <a:pt x="3" y="6"/>
                </a:lnTo>
                <a:lnTo>
                  <a:pt x="1" y="6"/>
                </a:lnTo>
                <a:lnTo>
                  <a:pt x="1" y="3"/>
                </a:lnTo>
                <a:lnTo>
                  <a:pt x="1" y="1"/>
                </a:lnTo>
                <a:moveTo>
                  <a:pt x="5" y="3"/>
                </a:moveTo>
                <a:lnTo>
                  <a:pt x="5" y="1"/>
                </a:lnTo>
                <a:moveTo>
                  <a:pt x="1" y="1"/>
                </a:moveTo>
                <a:lnTo>
                  <a:pt x="3" y="6"/>
                </a:lnTo>
                <a:moveTo>
                  <a:pt x="5" y="1"/>
                </a:moveTo>
                <a:lnTo>
                  <a:pt x="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34" name="path 6334"/>
          <p:cNvSpPr/>
          <p:nvPr/>
        </p:nvSpPr>
        <p:spPr>
          <a:xfrm>
            <a:off x="12076938" y="4241546"/>
            <a:ext cx="32003" cy="24383"/>
          </a:xfrm>
          <a:custGeom>
            <a:avLst/>
            <a:gdLst/>
            <a:ahLst/>
            <a:cxnLst/>
            <a:rect l="0" t="0" r="0" b="0"/>
            <a:pathLst>
              <a:path w="50" h="38">
                <a:moveTo>
                  <a:pt x="49" y="3"/>
                </a:moveTo>
                <a:lnTo>
                  <a:pt x="49" y="1"/>
                </a:lnTo>
                <a:moveTo>
                  <a:pt x="1" y="34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36" name="path 6336"/>
          <p:cNvSpPr/>
          <p:nvPr/>
        </p:nvSpPr>
        <p:spPr>
          <a:xfrm>
            <a:off x="12099797" y="4241546"/>
            <a:ext cx="25145" cy="6095"/>
          </a:xfrm>
          <a:custGeom>
            <a:avLst/>
            <a:gdLst/>
            <a:ahLst/>
            <a:cxnLst/>
            <a:rect l="0" t="0" r="0" b="0"/>
            <a:pathLst>
              <a:path w="39" h="9">
                <a:moveTo>
                  <a:pt x="13" y="1"/>
                </a:moveTo>
                <a:lnTo>
                  <a:pt x="13" y="3"/>
                </a:lnTo>
                <a:lnTo>
                  <a:pt x="10" y="1"/>
                </a:lnTo>
                <a:moveTo>
                  <a:pt x="3" y="8"/>
                </a:moveTo>
                <a:lnTo>
                  <a:pt x="1" y="3"/>
                </a:lnTo>
                <a:lnTo>
                  <a:pt x="6" y="8"/>
                </a:lnTo>
                <a:moveTo>
                  <a:pt x="3" y="3"/>
                </a:moveTo>
                <a:lnTo>
                  <a:pt x="6" y="8"/>
                </a:lnTo>
                <a:moveTo>
                  <a:pt x="10" y="5"/>
                </a:moveTo>
                <a:lnTo>
                  <a:pt x="6" y="3"/>
                </a:lnTo>
                <a:lnTo>
                  <a:pt x="8" y="8"/>
                </a:lnTo>
                <a:moveTo>
                  <a:pt x="22" y="3"/>
                </a:moveTo>
                <a:lnTo>
                  <a:pt x="22" y="1"/>
                </a:lnTo>
                <a:moveTo>
                  <a:pt x="27" y="5"/>
                </a:moveTo>
                <a:lnTo>
                  <a:pt x="27" y="3"/>
                </a:lnTo>
                <a:lnTo>
                  <a:pt x="25" y="3"/>
                </a:lnTo>
                <a:moveTo>
                  <a:pt x="22" y="3"/>
                </a:moveTo>
                <a:lnTo>
                  <a:pt x="27" y="3"/>
                </a:lnTo>
                <a:lnTo>
                  <a:pt x="25" y="3"/>
                </a:lnTo>
                <a:moveTo>
                  <a:pt x="37" y="5"/>
                </a:moveTo>
                <a:lnTo>
                  <a:pt x="37" y="3"/>
                </a:lnTo>
                <a:moveTo>
                  <a:pt x="34" y="5"/>
                </a:moveTo>
                <a:lnTo>
                  <a:pt x="34" y="3"/>
                </a:lnTo>
                <a:moveTo>
                  <a:pt x="37" y="5"/>
                </a:moveTo>
                <a:lnTo>
                  <a:pt x="39" y="5"/>
                </a:lnTo>
                <a:moveTo>
                  <a:pt x="37" y="5"/>
                </a:moveTo>
                <a:lnTo>
                  <a:pt x="34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38" name="rect 6338"/>
          <p:cNvSpPr/>
          <p:nvPr/>
        </p:nvSpPr>
        <p:spPr>
          <a:xfrm>
            <a:off x="12093702" y="4243070"/>
            <a:ext cx="7619" cy="7620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40" name="path 6340"/>
          <p:cNvSpPr/>
          <p:nvPr/>
        </p:nvSpPr>
        <p:spPr>
          <a:xfrm>
            <a:off x="12060173" y="4241546"/>
            <a:ext cx="48767" cy="27432"/>
          </a:xfrm>
          <a:custGeom>
            <a:avLst/>
            <a:gdLst/>
            <a:ahLst/>
            <a:cxnLst/>
            <a:rect l="0" t="0" r="0" b="0"/>
            <a:pathLst>
              <a:path w="76" h="43">
                <a:moveTo>
                  <a:pt x="51" y="3"/>
                </a:moveTo>
                <a:lnTo>
                  <a:pt x="54" y="3"/>
                </a:lnTo>
                <a:moveTo>
                  <a:pt x="46" y="3"/>
                </a:moveTo>
                <a:lnTo>
                  <a:pt x="49" y="3"/>
                </a:lnTo>
                <a:moveTo>
                  <a:pt x="54" y="3"/>
                </a:moveTo>
                <a:lnTo>
                  <a:pt x="56" y="3"/>
                </a:lnTo>
                <a:moveTo>
                  <a:pt x="70" y="1"/>
                </a:moveTo>
                <a:lnTo>
                  <a:pt x="73" y="5"/>
                </a:lnTo>
                <a:moveTo>
                  <a:pt x="73" y="1"/>
                </a:moveTo>
                <a:lnTo>
                  <a:pt x="75" y="5"/>
                </a:lnTo>
                <a:moveTo>
                  <a:pt x="10" y="32"/>
                </a:moveTo>
                <a:lnTo>
                  <a:pt x="10" y="30"/>
                </a:lnTo>
                <a:moveTo>
                  <a:pt x="5" y="37"/>
                </a:moveTo>
                <a:lnTo>
                  <a:pt x="5" y="34"/>
                </a:lnTo>
                <a:moveTo>
                  <a:pt x="10" y="30"/>
                </a:moveTo>
                <a:lnTo>
                  <a:pt x="10" y="27"/>
                </a:lnTo>
                <a:moveTo>
                  <a:pt x="25" y="34"/>
                </a:moveTo>
                <a:lnTo>
                  <a:pt x="27" y="39"/>
                </a:lnTo>
                <a:lnTo>
                  <a:pt x="25" y="34"/>
                </a:lnTo>
                <a:close/>
                <a:moveTo>
                  <a:pt x="22" y="37"/>
                </a:moveTo>
                <a:lnTo>
                  <a:pt x="27" y="42"/>
                </a:lnTo>
                <a:moveTo>
                  <a:pt x="1" y="37"/>
                </a:move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42" name="path 6342"/>
          <p:cNvSpPr/>
          <p:nvPr/>
        </p:nvSpPr>
        <p:spPr>
          <a:xfrm>
            <a:off x="11862816" y="4252976"/>
            <a:ext cx="719327" cy="13715"/>
          </a:xfrm>
          <a:custGeom>
            <a:avLst/>
            <a:gdLst/>
            <a:ahLst/>
            <a:cxnLst/>
            <a:rect l="0" t="0" r="0" b="0"/>
            <a:pathLst>
              <a:path w="1132" h="21">
                <a:moveTo>
                  <a:pt x="0" y="0"/>
                </a:moveTo>
                <a:lnTo>
                  <a:pt x="0" y="21"/>
                </a:lnTo>
                <a:lnTo>
                  <a:pt x="4" y="0"/>
                </a:lnTo>
                <a:lnTo>
                  <a:pt x="0" y="0"/>
                </a:lnTo>
              </a:path>
              <a:path w="1132" h="21">
                <a:moveTo>
                  <a:pt x="0" y="21"/>
                </a:moveTo>
                <a:lnTo>
                  <a:pt x="4" y="0"/>
                </a:lnTo>
                <a:lnTo>
                  <a:pt x="4" y="21"/>
                </a:lnTo>
                <a:lnTo>
                  <a:pt x="0" y="21"/>
                </a:lnTo>
              </a:path>
              <a:path w="1132" h="21">
                <a:moveTo>
                  <a:pt x="38" y="0"/>
                </a:moveTo>
                <a:lnTo>
                  <a:pt x="38" y="21"/>
                </a:lnTo>
                <a:lnTo>
                  <a:pt x="45" y="0"/>
                </a:lnTo>
                <a:lnTo>
                  <a:pt x="38" y="0"/>
                </a:lnTo>
              </a:path>
              <a:path w="1132" h="21">
                <a:moveTo>
                  <a:pt x="38" y="21"/>
                </a:moveTo>
                <a:lnTo>
                  <a:pt x="45" y="0"/>
                </a:lnTo>
                <a:lnTo>
                  <a:pt x="45" y="21"/>
                </a:lnTo>
                <a:lnTo>
                  <a:pt x="38" y="21"/>
                </a:lnTo>
              </a:path>
              <a:path w="1132" h="21">
                <a:moveTo>
                  <a:pt x="79" y="0"/>
                </a:moveTo>
                <a:lnTo>
                  <a:pt x="79" y="21"/>
                </a:lnTo>
                <a:lnTo>
                  <a:pt x="355" y="0"/>
                </a:lnTo>
                <a:lnTo>
                  <a:pt x="79" y="0"/>
                </a:lnTo>
              </a:path>
              <a:path w="1132" h="21">
                <a:moveTo>
                  <a:pt x="79" y="21"/>
                </a:moveTo>
                <a:lnTo>
                  <a:pt x="355" y="0"/>
                </a:lnTo>
                <a:lnTo>
                  <a:pt x="355" y="21"/>
                </a:lnTo>
                <a:lnTo>
                  <a:pt x="79" y="21"/>
                </a:lnTo>
              </a:path>
              <a:path w="1132" h="21">
                <a:moveTo>
                  <a:pt x="388" y="0"/>
                </a:moveTo>
                <a:lnTo>
                  <a:pt x="388" y="21"/>
                </a:lnTo>
                <a:lnTo>
                  <a:pt x="393" y="0"/>
                </a:lnTo>
                <a:lnTo>
                  <a:pt x="388" y="0"/>
                </a:lnTo>
              </a:path>
              <a:path w="1132" h="21">
                <a:moveTo>
                  <a:pt x="388" y="21"/>
                </a:moveTo>
                <a:lnTo>
                  <a:pt x="393" y="0"/>
                </a:lnTo>
                <a:lnTo>
                  <a:pt x="393" y="21"/>
                </a:lnTo>
                <a:lnTo>
                  <a:pt x="388" y="21"/>
                </a:lnTo>
              </a:path>
              <a:path w="1132" h="21">
                <a:moveTo>
                  <a:pt x="429" y="0"/>
                </a:moveTo>
                <a:lnTo>
                  <a:pt x="429" y="21"/>
                </a:lnTo>
                <a:lnTo>
                  <a:pt x="434" y="0"/>
                </a:lnTo>
                <a:lnTo>
                  <a:pt x="429" y="0"/>
                </a:lnTo>
              </a:path>
              <a:path w="1132" h="21">
                <a:moveTo>
                  <a:pt x="429" y="21"/>
                </a:moveTo>
                <a:lnTo>
                  <a:pt x="434" y="0"/>
                </a:lnTo>
                <a:lnTo>
                  <a:pt x="434" y="21"/>
                </a:lnTo>
                <a:lnTo>
                  <a:pt x="429" y="21"/>
                </a:lnTo>
              </a:path>
              <a:path w="1132" h="21">
                <a:moveTo>
                  <a:pt x="467" y="0"/>
                </a:moveTo>
                <a:lnTo>
                  <a:pt x="467" y="21"/>
                </a:lnTo>
                <a:lnTo>
                  <a:pt x="744" y="0"/>
                </a:lnTo>
                <a:lnTo>
                  <a:pt x="467" y="0"/>
                </a:lnTo>
              </a:path>
              <a:path w="1132" h="21">
                <a:moveTo>
                  <a:pt x="467" y="21"/>
                </a:moveTo>
                <a:lnTo>
                  <a:pt x="744" y="0"/>
                </a:lnTo>
                <a:lnTo>
                  <a:pt x="744" y="21"/>
                </a:lnTo>
                <a:lnTo>
                  <a:pt x="467" y="21"/>
                </a:lnTo>
              </a:path>
              <a:path w="1132" h="21">
                <a:moveTo>
                  <a:pt x="777" y="0"/>
                </a:moveTo>
                <a:lnTo>
                  <a:pt x="777" y="21"/>
                </a:lnTo>
                <a:lnTo>
                  <a:pt x="782" y="0"/>
                </a:lnTo>
                <a:lnTo>
                  <a:pt x="777" y="0"/>
                </a:lnTo>
              </a:path>
              <a:path w="1132" h="21">
                <a:moveTo>
                  <a:pt x="777" y="21"/>
                </a:moveTo>
                <a:lnTo>
                  <a:pt x="782" y="0"/>
                </a:lnTo>
                <a:lnTo>
                  <a:pt x="782" y="21"/>
                </a:lnTo>
                <a:lnTo>
                  <a:pt x="777" y="21"/>
                </a:lnTo>
              </a:path>
              <a:path w="1132" h="21">
                <a:moveTo>
                  <a:pt x="818" y="0"/>
                </a:moveTo>
                <a:lnTo>
                  <a:pt x="818" y="21"/>
                </a:lnTo>
                <a:lnTo>
                  <a:pt x="823" y="0"/>
                </a:lnTo>
                <a:lnTo>
                  <a:pt x="818" y="0"/>
                </a:lnTo>
              </a:path>
              <a:path w="1132" h="21">
                <a:moveTo>
                  <a:pt x="818" y="21"/>
                </a:moveTo>
                <a:lnTo>
                  <a:pt x="823" y="0"/>
                </a:lnTo>
                <a:lnTo>
                  <a:pt x="823" y="21"/>
                </a:lnTo>
                <a:lnTo>
                  <a:pt x="818" y="21"/>
                </a:lnTo>
              </a:path>
              <a:path w="1132" h="21">
                <a:moveTo>
                  <a:pt x="856" y="0"/>
                </a:moveTo>
                <a:lnTo>
                  <a:pt x="856" y="21"/>
                </a:lnTo>
                <a:lnTo>
                  <a:pt x="1132" y="0"/>
                </a:lnTo>
                <a:lnTo>
                  <a:pt x="856" y="0"/>
                </a:lnTo>
              </a:path>
              <a:path w="1132" h="21">
                <a:moveTo>
                  <a:pt x="856" y="21"/>
                </a:moveTo>
                <a:lnTo>
                  <a:pt x="1132" y="0"/>
                </a:lnTo>
                <a:lnTo>
                  <a:pt x="1132" y="21"/>
                </a:lnTo>
                <a:lnTo>
                  <a:pt x="856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70" name="group 270"/>
          <p:cNvGrpSpPr/>
          <p:nvPr/>
        </p:nvGrpSpPr>
        <p:grpSpPr>
          <a:xfrm rot="21600000">
            <a:off x="1386076" y="4327057"/>
            <a:ext cx="291086" cy="361782"/>
            <a:chOff x="0" y="0"/>
            <a:chExt cx="291086" cy="361782"/>
          </a:xfrm>
        </p:grpSpPr>
        <p:sp>
          <p:nvSpPr>
            <p:cNvPr id="6344" name="path 6344"/>
            <p:cNvSpPr/>
            <p:nvPr/>
          </p:nvSpPr>
          <p:spPr>
            <a:xfrm>
              <a:off x="54103" y="180426"/>
              <a:ext cx="18287" cy="181355"/>
            </a:xfrm>
            <a:custGeom>
              <a:avLst/>
              <a:gdLst/>
              <a:ahLst/>
              <a:cxnLst/>
              <a:rect l="0" t="0" r="0" b="0"/>
              <a:pathLst>
                <a:path w="28" h="285">
                  <a:moveTo>
                    <a:pt x="28" y="0"/>
                  </a:moveTo>
                  <a:lnTo>
                    <a:pt x="0" y="0"/>
                  </a:lnTo>
                  <a:lnTo>
                    <a:pt x="28" y="285"/>
                  </a:lnTo>
                  <a:lnTo>
                    <a:pt x="28" y="0"/>
                  </a:lnTo>
                </a:path>
                <a:path w="28" h="285">
                  <a:moveTo>
                    <a:pt x="0" y="0"/>
                  </a:moveTo>
                  <a:lnTo>
                    <a:pt x="28" y="285"/>
                  </a:lnTo>
                  <a:lnTo>
                    <a:pt x="0" y="285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6346" name="path 6346"/>
            <p:cNvSpPr/>
            <p:nvPr/>
          </p:nvSpPr>
          <p:spPr>
            <a:xfrm>
              <a:off x="0" y="0"/>
              <a:ext cx="291086" cy="264246"/>
            </a:xfrm>
            <a:custGeom>
              <a:avLst/>
              <a:gdLst/>
              <a:ahLst/>
              <a:cxnLst/>
              <a:rect l="0" t="0" r="0" b="0"/>
              <a:pathLst>
                <a:path w="458" h="416">
                  <a:moveTo>
                    <a:pt x="358" y="99"/>
                  </a:moveTo>
                  <a:lnTo>
                    <a:pt x="236" y="0"/>
                  </a:lnTo>
                  <a:moveTo>
                    <a:pt x="279" y="36"/>
                  </a:moveTo>
                  <a:lnTo>
                    <a:pt x="174" y="99"/>
                  </a:lnTo>
                  <a:moveTo>
                    <a:pt x="322" y="176"/>
                  </a:moveTo>
                  <a:lnTo>
                    <a:pt x="332" y="190"/>
                  </a:lnTo>
                  <a:lnTo>
                    <a:pt x="358" y="212"/>
                  </a:lnTo>
                  <a:lnTo>
                    <a:pt x="174" y="212"/>
                  </a:lnTo>
                  <a:moveTo>
                    <a:pt x="332" y="353"/>
                  </a:moveTo>
                  <a:lnTo>
                    <a:pt x="174" y="353"/>
                  </a:lnTo>
                  <a:moveTo>
                    <a:pt x="253" y="288"/>
                  </a:moveTo>
                  <a:lnTo>
                    <a:pt x="253" y="416"/>
                  </a:lnTo>
                  <a:moveTo>
                    <a:pt x="111" y="5"/>
                  </a:moveTo>
                  <a:lnTo>
                    <a:pt x="114" y="5"/>
                  </a:lnTo>
                  <a:lnTo>
                    <a:pt x="114" y="8"/>
                  </a:lnTo>
                  <a:lnTo>
                    <a:pt x="114" y="10"/>
                  </a:lnTo>
                  <a:lnTo>
                    <a:pt x="111" y="10"/>
                  </a:lnTo>
                  <a:lnTo>
                    <a:pt x="111" y="12"/>
                  </a:lnTo>
                  <a:lnTo>
                    <a:pt x="109" y="15"/>
                  </a:lnTo>
                  <a:lnTo>
                    <a:pt x="106" y="17"/>
                  </a:lnTo>
                  <a:lnTo>
                    <a:pt x="104" y="17"/>
                  </a:lnTo>
                  <a:lnTo>
                    <a:pt x="102" y="20"/>
                  </a:lnTo>
                  <a:lnTo>
                    <a:pt x="99" y="20"/>
                  </a:lnTo>
                  <a:lnTo>
                    <a:pt x="99" y="22"/>
                  </a:lnTo>
                  <a:lnTo>
                    <a:pt x="97" y="22"/>
                  </a:lnTo>
                  <a:lnTo>
                    <a:pt x="97" y="24"/>
                  </a:lnTo>
                  <a:lnTo>
                    <a:pt x="92" y="24"/>
                  </a:lnTo>
                  <a:lnTo>
                    <a:pt x="90" y="27"/>
                  </a:lnTo>
                  <a:lnTo>
                    <a:pt x="85" y="27"/>
                  </a:lnTo>
                  <a:lnTo>
                    <a:pt x="85" y="29"/>
                  </a:lnTo>
                  <a:lnTo>
                    <a:pt x="82" y="29"/>
                  </a:lnTo>
                  <a:lnTo>
                    <a:pt x="82" y="32"/>
                  </a:lnTo>
                  <a:lnTo>
                    <a:pt x="78" y="32"/>
                  </a:lnTo>
                  <a:lnTo>
                    <a:pt x="75" y="34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8" y="32"/>
                  </a:lnTo>
                  <a:lnTo>
                    <a:pt x="68" y="29"/>
                  </a:lnTo>
                  <a:lnTo>
                    <a:pt x="68" y="27"/>
                  </a:lnTo>
                  <a:lnTo>
                    <a:pt x="66" y="27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51" y="29"/>
                  </a:lnTo>
                  <a:lnTo>
                    <a:pt x="51" y="32"/>
                  </a:lnTo>
                  <a:lnTo>
                    <a:pt x="49" y="32"/>
                  </a:lnTo>
                  <a:lnTo>
                    <a:pt x="49" y="34"/>
                  </a:lnTo>
                  <a:lnTo>
                    <a:pt x="49" y="36"/>
                  </a:lnTo>
                  <a:lnTo>
                    <a:pt x="46" y="36"/>
                  </a:lnTo>
                  <a:lnTo>
                    <a:pt x="37" y="36"/>
                  </a:lnTo>
                  <a:lnTo>
                    <a:pt x="34" y="34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2" y="29"/>
                  </a:lnTo>
                  <a:lnTo>
                    <a:pt x="30" y="29"/>
                  </a:lnTo>
                  <a:lnTo>
                    <a:pt x="30" y="27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5" y="32"/>
                  </a:lnTo>
                  <a:lnTo>
                    <a:pt x="22" y="32"/>
                  </a:lnTo>
                  <a:lnTo>
                    <a:pt x="20" y="32"/>
                  </a:lnTo>
                  <a:lnTo>
                    <a:pt x="18" y="29"/>
                  </a:lnTo>
                  <a:lnTo>
                    <a:pt x="15" y="29"/>
                  </a:lnTo>
                  <a:lnTo>
                    <a:pt x="13" y="27"/>
                  </a:lnTo>
                  <a:lnTo>
                    <a:pt x="10" y="27"/>
                  </a:lnTo>
                  <a:lnTo>
                    <a:pt x="10" y="24"/>
                  </a:lnTo>
                  <a:lnTo>
                    <a:pt x="6" y="24"/>
                  </a:lnTo>
                  <a:lnTo>
                    <a:pt x="6" y="22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13" y="15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moveTo>
                    <a:pt x="454" y="5"/>
                  </a:moveTo>
                  <a:lnTo>
                    <a:pt x="457" y="5"/>
                  </a:lnTo>
                  <a:lnTo>
                    <a:pt x="457" y="8"/>
                  </a:lnTo>
                  <a:lnTo>
                    <a:pt x="457" y="10"/>
                  </a:lnTo>
                  <a:lnTo>
                    <a:pt x="454" y="10"/>
                  </a:lnTo>
                  <a:lnTo>
                    <a:pt x="454" y="12"/>
                  </a:lnTo>
                  <a:lnTo>
                    <a:pt x="452" y="15"/>
                  </a:lnTo>
                  <a:lnTo>
                    <a:pt x="450" y="17"/>
                  </a:lnTo>
                  <a:lnTo>
                    <a:pt x="447" y="17"/>
                  </a:lnTo>
                  <a:lnTo>
                    <a:pt x="445" y="20"/>
                  </a:lnTo>
                  <a:lnTo>
                    <a:pt x="442" y="22"/>
                  </a:lnTo>
                  <a:lnTo>
                    <a:pt x="440" y="22"/>
                  </a:lnTo>
                  <a:lnTo>
                    <a:pt x="440" y="24"/>
                  </a:lnTo>
                  <a:lnTo>
                    <a:pt x="435" y="24"/>
                  </a:lnTo>
                  <a:lnTo>
                    <a:pt x="433" y="27"/>
                  </a:lnTo>
                  <a:lnTo>
                    <a:pt x="428" y="27"/>
                  </a:lnTo>
                  <a:lnTo>
                    <a:pt x="428" y="29"/>
                  </a:lnTo>
                  <a:lnTo>
                    <a:pt x="426" y="29"/>
                  </a:lnTo>
                  <a:lnTo>
                    <a:pt x="426" y="32"/>
                  </a:lnTo>
                  <a:lnTo>
                    <a:pt x="421" y="32"/>
                  </a:lnTo>
                  <a:lnTo>
                    <a:pt x="421" y="34"/>
                  </a:lnTo>
                  <a:lnTo>
                    <a:pt x="409" y="34"/>
                  </a:lnTo>
                  <a:lnTo>
                    <a:pt x="409" y="32"/>
                  </a:lnTo>
                  <a:lnTo>
                    <a:pt x="411" y="32"/>
                  </a:lnTo>
                  <a:lnTo>
                    <a:pt x="411" y="29"/>
                  </a:lnTo>
                  <a:lnTo>
                    <a:pt x="411" y="27"/>
                  </a:lnTo>
                  <a:lnTo>
                    <a:pt x="409" y="27"/>
                  </a:lnTo>
                  <a:lnTo>
                    <a:pt x="404" y="27"/>
                  </a:lnTo>
                  <a:lnTo>
                    <a:pt x="404" y="29"/>
                  </a:lnTo>
                  <a:lnTo>
                    <a:pt x="397" y="29"/>
                  </a:lnTo>
                  <a:lnTo>
                    <a:pt x="394" y="32"/>
                  </a:lnTo>
                  <a:lnTo>
                    <a:pt x="392" y="32"/>
                  </a:lnTo>
                  <a:lnTo>
                    <a:pt x="392" y="34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0" y="36"/>
                  </a:lnTo>
                  <a:lnTo>
                    <a:pt x="378" y="34"/>
                  </a:lnTo>
                  <a:lnTo>
                    <a:pt x="375" y="34"/>
                  </a:lnTo>
                  <a:lnTo>
                    <a:pt x="375" y="32"/>
                  </a:lnTo>
                  <a:lnTo>
                    <a:pt x="375" y="29"/>
                  </a:lnTo>
                  <a:lnTo>
                    <a:pt x="373" y="29"/>
                  </a:lnTo>
                  <a:lnTo>
                    <a:pt x="373" y="27"/>
                  </a:lnTo>
                  <a:lnTo>
                    <a:pt x="370" y="27"/>
                  </a:lnTo>
                  <a:lnTo>
                    <a:pt x="368" y="27"/>
                  </a:lnTo>
                  <a:lnTo>
                    <a:pt x="368" y="29"/>
                  </a:lnTo>
                  <a:lnTo>
                    <a:pt x="370" y="29"/>
                  </a:lnTo>
                  <a:lnTo>
                    <a:pt x="368" y="32"/>
                  </a:lnTo>
                  <a:lnTo>
                    <a:pt x="363" y="32"/>
                  </a:lnTo>
                  <a:lnTo>
                    <a:pt x="361" y="29"/>
                  </a:lnTo>
                  <a:lnTo>
                    <a:pt x="358" y="29"/>
                  </a:lnTo>
                  <a:lnTo>
                    <a:pt x="356" y="27"/>
                  </a:lnTo>
                  <a:lnTo>
                    <a:pt x="354" y="27"/>
                  </a:lnTo>
                  <a:lnTo>
                    <a:pt x="354" y="24"/>
                  </a:lnTo>
                  <a:lnTo>
                    <a:pt x="351" y="24"/>
                  </a:lnTo>
                  <a:lnTo>
                    <a:pt x="349" y="22"/>
                  </a:lnTo>
                  <a:lnTo>
                    <a:pt x="346" y="20"/>
                  </a:lnTo>
                  <a:lnTo>
                    <a:pt x="346" y="15"/>
                  </a:lnTo>
                  <a:lnTo>
                    <a:pt x="349" y="15"/>
                  </a:lnTo>
                  <a:lnTo>
                    <a:pt x="356" y="15"/>
                  </a:lnTo>
                  <a:lnTo>
                    <a:pt x="356" y="12"/>
                  </a:lnTo>
                  <a:lnTo>
                    <a:pt x="358" y="12"/>
                  </a:lnTo>
                  <a:lnTo>
                    <a:pt x="358" y="10"/>
                  </a:lnTo>
                  <a:lnTo>
                    <a:pt x="358" y="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6348" name="path 6348"/>
          <p:cNvSpPr/>
          <p:nvPr/>
        </p:nvSpPr>
        <p:spPr>
          <a:xfrm>
            <a:off x="1582672" y="4243070"/>
            <a:ext cx="39625" cy="92963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0"/>
                </a:lnTo>
                <a:lnTo>
                  <a:pt x="42" y="130"/>
                </a:lnTo>
                <a:lnTo>
                  <a:pt x="42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5"/>
                </a:lnTo>
                <a:lnTo>
                  <a:pt x="34" y="125"/>
                </a:lnTo>
                <a:lnTo>
                  <a:pt x="34" y="128"/>
                </a:lnTo>
                <a:lnTo>
                  <a:pt x="32" y="128"/>
                </a:lnTo>
                <a:lnTo>
                  <a:pt x="32" y="130"/>
                </a:lnTo>
                <a:lnTo>
                  <a:pt x="34" y="130"/>
                </a:lnTo>
                <a:lnTo>
                  <a:pt x="34" y="133"/>
                </a:lnTo>
                <a:lnTo>
                  <a:pt x="37" y="135"/>
                </a:lnTo>
                <a:lnTo>
                  <a:pt x="37" y="140"/>
                </a:lnTo>
                <a:lnTo>
                  <a:pt x="34" y="142"/>
                </a:lnTo>
                <a:lnTo>
                  <a:pt x="32" y="142"/>
                </a:lnTo>
                <a:lnTo>
                  <a:pt x="32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8" y="135"/>
                </a:lnTo>
                <a:lnTo>
                  <a:pt x="18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30"/>
                </a:lnTo>
                <a:lnTo>
                  <a:pt x="13" y="125"/>
                </a:lnTo>
                <a:lnTo>
                  <a:pt x="10" y="125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6" y="116"/>
                </a:lnTo>
                <a:lnTo>
                  <a:pt x="6" y="111"/>
                </a:lnTo>
                <a:lnTo>
                  <a:pt x="3" y="111"/>
                </a:lnTo>
                <a:lnTo>
                  <a:pt x="3" y="99"/>
                </a:lnTo>
                <a:lnTo>
                  <a:pt x="6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4"/>
                </a:lnTo>
                <a:lnTo>
                  <a:pt x="8" y="92"/>
                </a:lnTo>
                <a:lnTo>
                  <a:pt x="8" y="90"/>
                </a:lnTo>
                <a:lnTo>
                  <a:pt x="6" y="90"/>
                </a:lnTo>
                <a:lnTo>
                  <a:pt x="6" y="82"/>
                </a:lnTo>
                <a:lnTo>
                  <a:pt x="3" y="82"/>
                </a:lnTo>
                <a:lnTo>
                  <a:pt x="3" y="80"/>
                </a:lnTo>
                <a:lnTo>
                  <a:pt x="1" y="80"/>
                </a:lnTo>
                <a:lnTo>
                  <a:pt x="1" y="68"/>
                </a:lnTo>
                <a:lnTo>
                  <a:pt x="3" y="65"/>
                </a:lnTo>
                <a:lnTo>
                  <a:pt x="6" y="63"/>
                </a:lnTo>
                <a:lnTo>
                  <a:pt x="8" y="63"/>
                </a:lnTo>
                <a:lnTo>
                  <a:pt x="8" y="61"/>
                </a:lnTo>
                <a:lnTo>
                  <a:pt x="10" y="61"/>
                </a:lnTo>
                <a:lnTo>
                  <a:pt x="10" y="58"/>
                </a:lnTo>
                <a:lnTo>
                  <a:pt x="6" y="58"/>
                </a:lnTo>
                <a:lnTo>
                  <a:pt x="6" y="56"/>
                </a:lnTo>
                <a:lnTo>
                  <a:pt x="6" y="49"/>
                </a:lnTo>
                <a:lnTo>
                  <a:pt x="8" y="49"/>
                </a:lnTo>
                <a:lnTo>
                  <a:pt x="8" y="44"/>
                </a:lnTo>
                <a:lnTo>
                  <a:pt x="10" y="44"/>
                </a:lnTo>
                <a:lnTo>
                  <a:pt x="10" y="42"/>
                </a:lnTo>
                <a:lnTo>
                  <a:pt x="13" y="42"/>
                </a:lnTo>
                <a:lnTo>
                  <a:pt x="13" y="37"/>
                </a:lnTo>
                <a:lnTo>
                  <a:pt x="15" y="37"/>
                </a:lnTo>
                <a:moveTo>
                  <a:pt x="15" y="37"/>
                </a:moveTo>
                <a:lnTo>
                  <a:pt x="15" y="34"/>
                </a:lnTo>
                <a:lnTo>
                  <a:pt x="18" y="34"/>
                </a:lnTo>
                <a:lnTo>
                  <a:pt x="22" y="34"/>
                </a:lnTo>
                <a:lnTo>
                  <a:pt x="22" y="37"/>
                </a:lnTo>
                <a:lnTo>
                  <a:pt x="22" y="46"/>
                </a:lnTo>
                <a:lnTo>
                  <a:pt x="25" y="46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9" y="42"/>
                </a:lnTo>
                <a:lnTo>
                  <a:pt x="39" y="39"/>
                </a:lnTo>
                <a:lnTo>
                  <a:pt x="42" y="39"/>
                </a:lnTo>
                <a:lnTo>
                  <a:pt x="42" y="37"/>
                </a:lnTo>
                <a:lnTo>
                  <a:pt x="42" y="32"/>
                </a:lnTo>
                <a:lnTo>
                  <a:pt x="39" y="32"/>
                </a:lnTo>
                <a:lnTo>
                  <a:pt x="37" y="32"/>
                </a:lnTo>
                <a:lnTo>
                  <a:pt x="37" y="34"/>
                </a:lnTo>
                <a:lnTo>
                  <a:pt x="32" y="34"/>
                </a:lnTo>
                <a:lnTo>
                  <a:pt x="32" y="37"/>
                </a:lnTo>
                <a:lnTo>
                  <a:pt x="30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2" y="27"/>
                </a:lnTo>
                <a:lnTo>
                  <a:pt x="22" y="25"/>
                </a:lnTo>
                <a:lnTo>
                  <a:pt x="25" y="25"/>
                </a:lnTo>
                <a:lnTo>
                  <a:pt x="25" y="22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0" y="17"/>
                </a:lnTo>
                <a:lnTo>
                  <a:pt x="32" y="17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39" y="10"/>
                </a:lnTo>
                <a:lnTo>
                  <a:pt x="46" y="10"/>
                </a:lnTo>
                <a:lnTo>
                  <a:pt x="46" y="8"/>
                </a:lnTo>
                <a:lnTo>
                  <a:pt x="51" y="8"/>
                </a:lnTo>
                <a:lnTo>
                  <a:pt x="51" y="5"/>
                </a:lnTo>
                <a:lnTo>
                  <a:pt x="54" y="5"/>
                </a:lnTo>
                <a:lnTo>
                  <a:pt x="54" y="3"/>
                </a:lnTo>
                <a:lnTo>
                  <a:pt x="61" y="3"/>
                </a:lnTo>
                <a:lnTo>
                  <a:pt x="6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50" name="path 6350"/>
          <p:cNvSpPr/>
          <p:nvPr/>
        </p:nvSpPr>
        <p:spPr>
          <a:xfrm>
            <a:off x="1620772" y="4241546"/>
            <a:ext cx="71629" cy="89915"/>
          </a:xfrm>
          <a:custGeom>
            <a:avLst/>
            <a:gdLst/>
            <a:ahLst/>
            <a:cxnLst/>
            <a:rect l="0" t="0" r="0" b="0"/>
            <a:pathLst>
              <a:path w="112" h="141">
                <a:moveTo>
                  <a:pt x="18" y="75"/>
                </a:moveTo>
                <a:lnTo>
                  <a:pt x="27" y="94"/>
                </a:lnTo>
                <a:lnTo>
                  <a:pt x="20" y="70"/>
                </a:lnTo>
                <a:moveTo>
                  <a:pt x="22" y="65"/>
                </a:moveTo>
                <a:lnTo>
                  <a:pt x="25" y="73"/>
                </a:lnTo>
                <a:lnTo>
                  <a:pt x="32" y="77"/>
                </a:lnTo>
                <a:lnTo>
                  <a:pt x="42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5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8" y="73"/>
                </a:lnTo>
                <a:lnTo>
                  <a:pt x="20" y="65"/>
                </a:lnTo>
                <a:moveTo>
                  <a:pt x="30" y="106"/>
                </a:moveTo>
                <a:lnTo>
                  <a:pt x="27" y="97"/>
                </a:lnTo>
                <a:lnTo>
                  <a:pt x="18" y="92"/>
                </a:lnTo>
                <a:lnTo>
                  <a:pt x="8" y="97"/>
                </a:lnTo>
                <a:moveTo>
                  <a:pt x="3" y="3"/>
                </a:moveTo>
                <a:lnTo>
                  <a:pt x="10" y="3"/>
                </a:lnTo>
                <a:lnTo>
                  <a:pt x="10" y="5"/>
                </a:lnTo>
                <a:lnTo>
                  <a:pt x="8" y="8"/>
                </a:lnTo>
                <a:lnTo>
                  <a:pt x="8" y="10"/>
                </a:lnTo>
                <a:lnTo>
                  <a:pt x="10" y="10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8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3" y="10"/>
                </a:lnTo>
                <a:lnTo>
                  <a:pt x="66" y="10"/>
                </a:lnTo>
                <a:lnTo>
                  <a:pt x="68" y="13"/>
                </a:lnTo>
                <a:lnTo>
                  <a:pt x="70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5" y="17"/>
                </a:lnTo>
                <a:lnTo>
                  <a:pt x="75" y="20"/>
                </a:lnTo>
                <a:lnTo>
                  <a:pt x="73" y="22"/>
                </a:lnTo>
                <a:lnTo>
                  <a:pt x="63" y="22"/>
                </a:lnTo>
                <a:lnTo>
                  <a:pt x="63" y="25"/>
                </a:lnTo>
                <a:lnTo>
                  <a:pt x="61" y="25"/>
                </a:lnTo>
                <a:lnTo>
                  <a:pt x="61" y="27"/>
                </a:lnTo>
                <a:lnTo>
                  <a:pt x="61" y="30"/>
                </a:lnTo>
                <a:lnTo>
                  <a:pt x="63" y="32"/>
                </a:lnTo>
                <a:lnTo>
                  <a:pt x="66" y="32"/>
                </a:lnTo>
                <a:lnTo>
                  <a:pt x="66" y="34"/>
                </a:lnTo>
                <a:lnTo>
                  <a:pt x="66" y="37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2"/>
                </a:lnTo>
                <a:lnTo>
                  <a:pt x="73" y="44"/>
                </a:lnTo>
                <a:lnTo>
                  <a:pt x="75" y="44"/>
                </a:lnTo>
                <a:lnTo>
                  <a:pt x="78" y="42"/>
                </a:lnTo>
                <a:lnTo>
                  <a:pt x="78" y="39"/>
                </a:lnTo>
                <a:lnTo>
                  <a:pt x="75" y="39"/>
                </a:lnTo>
                <a:lnTo>
                  <a:pt x="75" y="34"/>
                </a:lnTo>
                <a:lnTo>
                  <a:pt x="73" y="34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0" y="25"/>
                </a:lnTo>
                <a:lnTo>
                  <a:pt x="85" y="25"/>
                </a:lnTo>
                <a:lnTo>
                  <a:pt x="87" y="27"/>
                </a:lnTo>
                <a:lnTo>
                  <a:pt x="90" y="30"/>
                </a:lnTo>
                <a:lnTo>
                  <a:pt x="90" y="32"/>
                </a:ln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2"/>
                </a:lnTo>
                <a:lnTo>
                  <a:pt x="99" y="44"/>
                </a:lnTo>
                <a:lnTo>
                  <a:pt x="99" y="51"/>
                </a:lnTo>
                <a:lnTo>
                  <a:pt x="102" y="51"/>
                </a:lnTo>
                <a:lnTo>
                  <a:pt x="102" y="54"/>
                </a:lnTo>
                <a:lnTo>
                  <a:pt x="104" y="54"/>
                </a:lnTo>
                <a:lnTo>
                  <a:pt x="104" y="56"/>
                </a:lnTo>
                <a:lnTo>
                  <a:pt x="106" y="56"/>
                </a:lnTo>
                <a:lnTo>
                  <a:pt x="106" y="58"/>
                </a:lnTo>
                <a:moveTo>
                  <a:pt x="106" y="58"/>
                </a:moveTo>
                <a:lnTo>
                  <a:pt x="106" y="63"/>
                </a:lnTo>
                <a:lnTo>
                  <a:pt x="109" y="65"/>
                </a:lnTo>
                <a:lnTo>
                  <a:pt x="109" y="73"/>
                </a:lnTo>
                <a:lnTo>
                  <a:pt x="106" y="73"/>
                </a:lnTo>
                <a:lnTo>
                  <a:pt x="106" y="70"/>
                </a:lnTo>
                <a:lnTo>
                  <a:pt x="104" y="70"/>
                </a:lnTo>
                <a:lnTo>
                  <a:pt x="102" y="68"/>
                </a:lnTo>
                <a:lnTo>
                  <a:pt x="99" y="70"/>
                </a:lnTo>
                <a:lnTo>
                  <a:pt x="99" y="75"/>
                </a:lnTo>
                <a:lnTo>
                  <a:pt x="102" y="75"/>
                </a:lnTo>
                <a:lnTo>
                  <a:pt x="102" y="77"/>
                </a:lnTo>
                <a:lnTo>
                  <a:pt x="104" y="77"/>
                </a:lnTo>
                <a:lnTo>
                  <a:pt x="104" y="87"/>
                </a:lnTo>
                <a:lnTo>
                  <a:pt x="106" y="87"/>
                </a:lnTo>
                <a:lnTo>
                  <a:pt x="106" y="90"/>
                </a:lnTo>
                <a:lnTo>
                  <a:pt x="109" y="90"/>
                </a:lnTo>
                <a:lnTo>
                  <a:pt x="109" y="97"/>
                </a:lnTo>
                <a:lnTo>
                  <a:pt x="111" y="97"/>
                </a:lnTo>
                <a:lnTo>
                  <a:pt x="111" y="99"/>
                </a:lnTo>
                <a:lnTo>
                  <a:pt x="109" y="102"/>
                </a:lnTo>
                <a:lnTo>
                  <a:pt x="106" y="104"/>
                </a:lnTo>
                <a:lnTo>
                  <a:pt x="106" y="106"/>
                </a:lnTo>
                <a:lnTo>
                  <a:pt x="104" y="106"/>
                </a:lnTo>
                <a:lnTo>
                  <a:pt x="102" y="106"/>
                </a:lnTo>
                <a:lnTo>
                  <a:pt x="102" y="109"/>
                </a:lnTo>
                <a:lnTo>
                  <a:pt x="102" y="111"/>
                </a:lnTo>
                <a:lnTo>
                  <a:pt x="104" y="111"/>
                </a:lnTo>
                <a:lnTo>
                  <a:pt x="104" y="121"/>
                </a:lnTo>
                <a:lnTo>
                  <a:pt x="102" y="121"/>
                </a:lnTo>
                <a:lnTo>
                  <a:pt x="102" y="125"/>
                </a:lnTo>
                <a:lnTo>
                  <a:pt x="99" y="128"/>
                </a:lnTo>
                <a:lnTo>
                  <a:pt x="97" y="130"/>
                </a:lnTo>
                <a:lnTo>
                  <a:pt x="97" y="133"/>
                </a:lnTo>
                <a:lnTo>
                  <a:pt x="94" y="133"/>
                </a:lnTo>
                <a:lnTo>
                  <a:pt x="94" y="135"/>
                </a:lnTo>
                <a:lnTo>
                  <a:pt x="92" y="135"/>
                </a:lnTo>
                <a:lnTo>
                  <a:pt x="90" y="135"/>
                </a:lnTo>
                <a:lnTo>
                  <a:pt x="87" y="133"/>
                </a:lnTo>
                <a:lnTo>
                  <a:pt x="87" y="123"/>
                </a:lnTo>
                <a:lnTo>
                  <a:pt x="85" y="123"/>
                </a:lnTo>
                <a:lnTo>
                  <a:pt x="82" y="121"/>
                </a:lnTo>
                <a:lnTo>
                  <a:pt x="82" y="123"/>
                </a:lnTo>
                <a:lnTo>
                  <a:pt x="80" y="123"/>
                </a:lnTo>
                <a:lnTo>
                  <a:pt x="78" y="125"/>
                </a:lnTo>
                <a:lnTo>
                  <a:pt x="75" y="128"/>
                </a:lnTo>
                <a:lnTo>
                  <a:pt x="73" y="128"/>
                </a:lnTo>
                <a:lnTo>
                  <a:pt x="70" y="130"/>
                </a:lnTo>
                <a:lnTo>
                  <a:pt x="68" y="133"/>
                </a:lnTo>
                <a:lnTo>
                  <a:pt x="68" y="137"/>
                </a:lnTo>
                <a:lnTo>
                  <a:pt x="70" y="137"/>
                </a:lnTo>
                <a:lnTo>
                  <a:pt x="73" y="137"/>
                </a:lnTo>
                <a:lnTo>
                  <a:pt x="75" y="135"/>
                </a:lnTo>
                <a:lnTo>
                  <a:pt x="78" y="135"/>
                </a:lnTo>
                <a:lnTo>
                  <a:pt x="80" y="133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  <a:lnTo>
                  <a:pt x="85" y="137"/>
                </a:lnTo>
                <a:lnTo>
                  <a:pt x="85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52" name="path 6352"/>
          <p:cNvSpPr/>
          <p:nvPr/>
        </p:nvSpPr>
        <p:spPr>
          <a:xfrm>
            <a:off x="1607056" y="4241546"/>
            <a:ext cx="33529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49" y="3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54" name="path 6354"/>
          <p:cNvSpPr/>
          <p:nvPr/>
        </p:nvSpPr>
        <p:spPr>
          <a:xfrm>
            <a:off x="1402841" y="4241546"/>
            <a:ext cx="70105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8" y="75"/>
                </a:moveTo>
                <a:lnTo>
                  <a:pt x="27" y="94"/>
                </a:lnTo>
                <a:lnTo>
                  <a:pt x="20" y="70"/>
                </a:lnTo>
                <a:moveTo>
                  <a:pt x="22" y="65"/>
                </a:moveTo>
                <a:lnTo>
                  <a:pt x="25" y="73"/>
                </a:lnTo>
                <a:lnTo>
                  <a:pt x="32" y="77"/>
                </a:lnTo>
                <a:lnTo>
                  <a:pt x="41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5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8" y="73"/>
                </a:lnTo>
                <a:lnTo>
                  <a:pt x="20" y="65"/>
                </a:lnTo>
                <a:moveTo>
                  <a:pt x="30" y="106"/>
                </a:moveTo>
                <a:lnTo>
                  <a:pt x="27" y="97"/>
                </a:lnTo>
                <a:lnTo>
                  <a:pt x="18" y="92"/>
                </a:lnTo>
                <a:lnTo>
                  <a:pt x="8" y="97"/>
                </a:lnTo>
                <a:moveTo>
                  <a:pt x="1" y="3"/>
                </a:move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0"/>
                </a:lnTo>
                <a:lnTo>
                  <a:pt x="10" y="10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18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3" y="10"/>
                </a:lnTo>
                <a:lnTo>
                  <a:pt x="66" y="10"/>
                </a:lnTo>
                <a:lnTo>
                  <a:pt x="68" y="13"/>
                </a:lnTo>
                <a:lnTo>
                  <a:pt x="70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5" y="17"/>
                </a:lnTo>
                <a:lnTo>
                  <a:pt x="75" y="20"/>
                </a:lnTo>
                <a:lnTo>
                  <a:pt x="73" y="20"/>
                </a:lnTo>
                <a:lnTo>
                  <a:pt x="73" y="22"/>
                </a:lnTo>
                <a:lnTo>
                  <a:pt x="63" y="22"/>
                </a:lnTo>
                <a:lnTo>
                  <a:pt x="63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6" y="34"/>
                </a:lnTo>
                <a:lnTo>
                  <a:pt x="66" y="37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2"/>
                </a:lnTo>
                <a:lnTo>
                  <a:pt x="73" y="44"/>
                </a:lnTo>
                <a:lnTo>
                  <a:pt x="75" y="44"/>
                </a:lnTo>
                <a:lnTo>
                  <a:pt x="75" y="42"/>
                </a:lnTo>
                <a:lnTo>
                  <a:pt x="78" y="42"/>
                </a:lnTo>
                <a:lnTo>
                  <a:pt x="78" y="39"/>
                </a:lnTo>
                <a:lnTo>
                  <a:pt x="75" y="39"/>
                </a:lnTo>
                <a:lnTo>
                  <a:pt x="75" y="37"/>
                </a:lnTo>
                <a:lnTo>
                  <a:pt x="75" y="34"/>
                </a:lnTo>
                <a:lnTo>
                  <a:pt x="73" y="34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0" y="25"/>
                </a:lnTo>
                <a:lnTo>
                  <a:pt x="85" y="25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2"/>
                </a:lnTo>
                <a:lnTo>
                  <a:pt x="99" y="44"/>
                </a:lnTo>
                <a:lnTo>
                  <a:pt x="99" y="51"/>
                </a:lnTo>
                <a:lnTo>
                  <a:pt x="101" y="51"/>
                </a:lnTo>
                <a:lnTo>
                  <a:pt x="101" y="54"/>
                </a:lnTo>
                <a:lnTo>
                  <a:pt x="104" y="54"/>
                </a:lnTo>
                <a:lnTo>
                  <a:pt x="104" y="56"/>
                </a:lnTo>
                <a:lnTo>
                  <a:pt x="106" y="58"/>
                </a:lnTo>
                <a:moveTo>
                  <a:pt x="106" y="58"/>
                </a:moveTo>
                <a:lnTo>
                  <a:pt x="106" y="65"/>
                </a:lnTo>
                <a:lnTo>
                  <a:pt x="109" y="65"/>
                </a:lnTo>
                <a:lnTo>
                  <a:pt x="109" y="70"/>
                </a:lnTo>
                <a:lnTo>
                  <a:pt x="106" y="73"/>
                </a:lnTo>
                <a:lnTo>
                  <a:pt x="106" y="70"/>
                </a:lnTo>
                <a:lnTo>
                  <a:pt x="104" y="70"/>
                </a:lnTo>
                <a:lnTo>
                  <a:pt x="101" y="68"/>
                </a:lnTo>
                <a:lnTo>
                  <a:pt x="99" y="68"/>
                </a:lnTo>
                <a:lnTo>
                  <a:pt x="99" y="70"/>
                </a:lnTo>
                <a:lnTo>
                  <a:pt x="99" y="75"/>
                </a:lnTo>
                <a:lnTo>
                  <a:pt x="101" y="75"/>
                </a:lnTo>
                <a:lnTo>
                  <a:pt x="101" y="77"/>
                </a:lnTo>
                <a:lnTo>
                  <a:pt x="104" y="80"/>
                </a:lnTo>
                <a:lnTo>
                  <a:pt x="104" y="87"/>
                </a:lnTo>
                <a:lnTo>
                  <a:pt x="106" y="87"/>
                </a:lnTo>
                <a:lnTo>
                  <a:pt x="106" y="90"/>
                </a:lnTo>
                <a:lnTo>
                  <a:pt x="109" y="90"/>
                </a:lnTo>
                <a:lnTo>
                  <a:pt x="109" y="102"/>
                </a:lnTo>
                <a:lnTo>
                  <a:pt x="106" y="104"/>
                </a:lnTo>
                <a:lnTo>
                  <a:pt x="106" y="106"/>
                </a:lnTo>
                <a:lnTo>
                  <a:pt x="104" y="106"/>
                </a:lnTo>
                <a:lnTo>
                  <a:pt x="101" y="106"/>
                </a:lnTo>
                <a:lnTo>
                  <a:pt x="101" y="109"/>
                </a:lnTo>
                <a:lnTo>
                  <a:pt x="101" y="111"/>
                </a:lnTo>
                <a:lnTo>
                  <a:pt x="104" y="111"/>
                </a:lnTo>
                <a:lnTo>
                  <a:pt x="104" y="121"/>
                </a:lnTo>
                <a:lnTo>
                  <a:pt x="101" y="121"/>
                </a:lnTo>
                <a:lnTo>
                  <a:pt x="101" y="125"/>
                </a:lnTo>
                <a:lnTo>
                  <a:pt x="99" y="125"/>
                </a:lnTo>
                <a:lnTo>
                  <a:pt x="99" y="128"/>
                </a:lnTo>
                <a:lnTo>
                  <a:pt x="97" y="130"/>
                </a:lnTo>
                <a:lnTo>
                  <a:pt x="97" y="133"/>
                </a:lnTo>
                <a:lnTo>
                  <a:pt x="94" y="133"/>
                </a:lnTo>
                <a:lnTo>
                  <a:pt x="94" y="135"/>
                </a:lnTo>
                <a:lnTo>
                  <a:pt x="92" y="135"/>
                </a:lnTo>
                <a:lnTo>
                  <a:pt x="87" y="135"/>
                </a:lnTo>
                <a:lnTo>
                  <a:pt x="87" y="133"/>
                </a:lnTo>
                <a:lnTo>
                  <a:pt x="87" y="123"/>
                </a:lnTo>
                <a:lnTo>
                  <a:pt x="85" y="123"/>
                </a:lnTo>
                <a:lnTo>
                  <a:pt x="82" y="121"/>
                </a:lnTo>
                <a:lnTo>
                  <a:pt x="82" y="123"/>
                </a:lnTo>
                <a:lnTo>
                  <a:pt x="80" y="123"/>
                </a:lnTo>
                <a:lnTo>
                  <a:pt x="78" y="125"/>
                </a:lnTo>
                <a:lnTo>
                  <a:pt x="75" y="125"/>
                </a:lnTo>
                <a:lnTo>
                  <a:pt x="75" y="128"/>
                </a:lnTo>
                <a:lnTo>
                  <a:pt x="70" y="128"/>
                </a:lnTo>
                <a:lnTo>
                  <a:pt x="70" y="130"/>
                </a:lnTo>
                <a:lnTo>
                  <a:pt x="68" y="133"/>
                </a:lnTo>
                <a:lnTo>
                  <a:pt x="68" y="137"/>
                </a:lnTo>
                <a:lnTo>
                  <a:pt x="70" y="137"/>
                </a:lnTo>
                <a:lnTo>
                  <a:pt x="73" y="137"/>
                </a:lnTo>
                <a:lnTo>
                  <a:pt x="75" y="135"/>
                </a:lnTo>
                <a:lnTo>
                  <a:pt x="78" y="135"/>
                </a:lnTo>
                <a:lnTo>
                  <a:pt x="78" y="133"/>
                </a:lnTo>
                <a:lnTo>
                  <a:pt x="80" y="133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  <a:lnTo>
                  <a:pt x="85" y="137"/>
                </a:lnTo>
                <a:lnTo>
                  <a:pt x="85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56" name="path 6356"/>
          <p:cNvSpPr/>
          <p:nvPr/>
        </p:nvSpPr>
        <p:spPr>
          <a:xfrm>
            <a:off x="1364741" y="4243070"/>
            <a:ext cx="39625" cy="92963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4" y="135"/>
                </a:lnTo>
                <a:lnTo>
                  <a:pt x="44" y="130"/>
                </a:lnTo>
                <a:lnTo>
                  <a:pt x="41" y="130"/>
                </a:lnTo>
                <a:lnTo>
                  <a:pt x="41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5"/>
                </a:lnTo>
                <a:lnTo>
                  <a:pt x="34" y="125"/>
                </a:lnTo>
                <a:lnTo>
                  <a:pt x="34" y="128"/>
                </a:lnTo>
                <a:lnTo>
                  <a:pt x="32" y="128"/>
                </a:lnTo>
                <a:lnTo>
                  <a:pt x="32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4" y="140"/>
                </a:lnTo>
                <a:lnTo>
                  <a:pt x="34" y="142"/>
                </a:lnTo>
                <a:lnTo>
                  <a:pt x="32" y="142"/>
                </a:lnTo>
                <a:lnTo>
                  <a:pt x="32" y="145"/>
                </a:lnTo>
                <a:lnTo>
                  <a:pt x="30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8" y="137"/>
                </a:lnTo>
                <a:lnTo>
                  <a:pt x="18" y="135"/>
                </a:lnTo>
                <a:lnTo>
                  <a:pt x="15" y="133"/>
                </a:lnTo>
                <a:lnTo>
                  <a:pt x="15" y="130"/>
                </a:lnTo>
                <a:lnTo>
                  <a:pt x="13" y="130"/>
                </a:lnTo>
                <a:lnTo>
                  <a:pt x="13" y="128"/>
                </a:lnTo>
                <a:lnTo>
                  <a:pt x="10" y="125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6" y="116"/>
                </a:lnTo>
                <a:lnTo>
                  <a:pt x="6" y="113"/>
                </a:lnTo>
                <a:lnTo>
                  <a:pt x="3" y="111"/>
                </a:lnTo>
                <a:lnTo>
                  <a:pt x="3" y="104"/>
                </a:lnTo>
                <a:lnTo>
                  <a:pt x="1" y="104"/>
                </a:lnTo>
                <a:lnTo>
                  <a:pt x="1" y="99"/>
                </a:lnTo>
                <a:lnTo>
                  <a:pt x="3" y="99"/>
                </a:lnTo>
                <a:lnTo>
                  <a:pt x="6" y="99"/>
                </a:lnTo>
                <a:lnTo>
                  <a:pt x="6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4"/>
                </a:lnTo>
                <a:lnTo>
                  <a:pt x="8" y="94"/>
                </a:lnTo>
                <a:lnTo>
                  <a:pt x="8" y="92"/>
                </a:lnTo>
                <a:lnTo>
                  <a:pt x="6" y="92"/>
                </a:lnTo>
                <a:lnTo>
                  <a:pt x="6" y="82"/>
                </a:lnTo>
                <a:lnTo>
                  <a:pt x="3" y="82"/>
                </a:lnTo>
                <a:lnTo>
                  <a:pt x="3" y="80"/>
                </a:lnTo>
                <a:lnTo>
                  <a:pt x="1" y="80"/>
                </a:lnTo>
                <a:lnTo>
                  <a:pt x="1" y="68"/>
                </a:lnTo>
                <a:lnTo>
                  <a:pt x="3" y="65"/>
                </a:lnTo>
                <a:lnTo>
                  <a:pt x="3" y="63"/>
                </a:lnTo>
                <a:lnTo>
                  <a:pt x="6" y="63"/>
                </a:lnTo>
                <a:lnTo>
                  <a:pt x="8" y="63"/>
                </a:lnTo>
                <a:lnTo>
                  <a:pt x="8" y="61"/>
                </a:lnTo>
                <a:lnTo>
                  <a:pt x="10" y="61"/>
                </a:lnTo>
                <a:lnTo>
                  <a:pt x="10" y="58"/>
                </a:lnTo>
                <a:lnTo>
                  <a:pt x="6" y="58"/>
                </a:lnTo>
                <a:lnTo>
                  <a:pt x="6" y="56"/>
                </a:lnTo>
                <a:lnTo>
                  <a:pt x="6" y="49"/>
                </a:lnTo>
                <a:lnTo>
                  <a:pt x="8" y="49"/>
                </a:lnTo>
                <a:lnTo>
                  <a:pt x="8" y="44"/>
                </a:lnTo>
                <a:lnTo>
                  <a:pt x="10" y="44"/>
                </a:lnTo>
                <a:lnTo>
                  <a:pt x="10" y="42"/>
                </a:lnTo>
                <a:lnTo>
                  <a:pt x="13" y="39"/>
                </a:lnTo>
                <a:lnTo>
                  <a:pt x="13" y="37"/>
                </a:lnTo>
                <a:lnTo>
                  <a:pt x="15" y="37"/>
                </a:lnTo>
                <a:moveTo>
                  <a:pt x="15" y="37"/>
                </a:moveTo>
                <a:lnTo>
                  <a:pt x="15" y="34"/>
                </a:lnTo>
                <a:lnTo>
                  <a:pt x="18" y="34"/>
                </a:lnTo>
                <a:lnTo>
                  <a:pt x="20" y="34"/>
                </a:lnTo>
                <a:lnTo>
                  <a:pt x="22" y="37"/>
                </a:lnTo>
                <a:lnTo>
                  <a:pt x="22" y="46"/>
                </a:lnTo>
                <a:lnTo>
                  <a:pt x="25" y="46"/>
                </a:lnTo>
                <a:lnTo>
                  <a:pt x="27" y="49"/>
                </a:lnTo>
                <a:lnTo>
                  <a:pt x="30" y="46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9" y="42"/>
                </a:lnTo>
                <a:lnTo>
                  <a:pt x="39" y="39"/>
                </a:lnTo>
                <a:lnTo>
                  <a:pt x="41" y="39"/>
                </a:lnTo>
                <a:lnTo>
                  <a:pt x="41" y="37"/>
                </a:lnTo>
                <a:lnTo>
                  <a:pt x="41" y="32"/>
                </a:lnTo>
                <a:lnTo>
                  <a:pt x="39" y="32"/>
                </a:lnTo>
                <a:lnTo>
                  <a:pt x="37" y="32"/>
                </a:lnTo>
                <a:lnTo>
                  <a:pt x="37" y="34"/>
                </a:lnTo>
                <a:lnTo>
                  <a:pt x="32" y="34"/>
                </a:lnTo>
                <a:lnTo>
                  <a:pt x="32" y="37"/>
                </a:lnTo>
                <a:lnTo>
                  <a:pt x="30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2" y="30"/>
                </a:lnTo>
                <a:lnTo>
                  <a:pt x="22" y="27"/>
                </a:lnTo>
                <a:lnTo>
                  <a:pt x="22" y="25"/>
                </a:lnTo>
                <a:lnTo>
                  <a:pt x="25" y="25"/>
                </a:lnTo>
                <a:lnTo>
                  <a:pt x="25" y="22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0" y="17"/>
                </a:lnTo>
                <a:lnTo>
                  <a:pt x="32" y="17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39" y="10"/>
                </a:lnTo>
                <a:lnTo>
                  <a:pt x="46" y="10"/>
                </a:lnTo>
                <a:lnTo>
                  <a:pt x="46" y="8"/>
                </a:lnTo>
                <a:lnTo>
                  <a:pt x="51" y="8"/>
                </a:lnTo>
                <a:lnTo>
                  <a:pt x="51" y="5"/>
                </a:lnTo>
                <a:lnTo>
                  <a:pt x="53" y="5"/>
                </a:lnTo>
                <a:lnTo>
                  <a:pt x="53" y="3"/>
                </a:lnTo>
                <a:lnTo>
                  <a:pt x="61" y="3"/>
                </a:lnTo>
                <a:lnTo>
                  <a:pt x="6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58" name="path 6358"/>
          <p:cNvSpPr/>
          <p:nvPr/>
        </p:nvSpPr>
        <p:spPr>
          <a:xfrm>
            <a:off x="1331976" y="4252976"/>
            <a:ext cx="425195" cy="13715"/>
          </a:xfrm>
          <a:custGeom>
            <a:avLst/>
            <a:gdLst/>
            <a:ahLst/>
            <a:cxnLst/>
            <a:rect l="0" t="0" r="0" b="0"/>
            <a:pathLst>
              <a:path w="669" h="21">
                <a:moveTo>
                  <a:pt x="199" y="21"/>
                </a:moveTo>
                <a:lnTo>
                  <a:pt x="199" y="0"/>
                </a:lnTo>
                <a:lnTo>
                  <a:pt x="0" y="21"/>
                </a:lnTo>
                <a:lnTo>
                  <a:pt x="199" y="21"/>
                </a:lnTo>
              </a:path>
              <a:path w="669" h="21">
                <a:moveTo>
                  <a:pt x="199" y="0"/>
                </a:moveTo>
                <a:lnTo>
                  <a:pt x="0" y="21"/>
                </a:lnTo>
                <a:lnTo>
                  <a:pt x="0" y="0"/>
                </a:lnTo>
                <a:lnTo>
                  <a:pt x="199" y="0"/>
                </a:lnTo>
              </a:path>
              <a:path w="669" h="21">
                <a:moveTo>
                  <a:pt x="235" y="0"/>
                </a:moveTo>
                <a:lnTo>
                  <a:pt x="235" y="21"/>
                </a:lnTo>
                <a:lnTo>
                  <a:pt x="240" y="0"/>
                </a:lnTo>
                <a:lnTo>
                  <a:pt x="235" y="0"/>
                </a:lnTo>
              </a:path>
              <a:path w="669" h="21">
                <a:moveTo>
                  <a:pt x="235" y="21"/>
                </a:moveTo>
                <a:lnTo>
                  <a:pt x="240" y="0"/>
                </a:lnTo>
                <a:lnTo>
                  <a:pt x="240" y="21"/>
                </a:lnTo>
                <a:lnTo>
                  <a:pt x="235" y="21"/>
                </a:lnTo>
              </a:path>
              <a:path w="669" h="21">
                <a:moveTo>
                  <a:pt x="273" y="0"/>
                </a:moveTo>
                <a:lnTo>
                  <a:pt x="273" y="21"/>
                </a:lnTo>
                <a:lnTo>
                  <a:pt x="280" y="0"/>
                </a:lnTo>
                <a:lnTo>
                  <a:pt x="273" y="0"/>
                </a:lnTo>
              </a:path>
              <a:path w="669" h="21">
                <a:moveTo>
                  <a:pt x="273" y="21"/>
                </a:moveTo>
                <a:lnTo>
                  <a:pt x="280" y="0"/>
                </a:lnTo>
                <a:lnTo>
                  <a:pt x="280" y="21"/>
                </a:lnTo>
                <a:lnTo>
                  <a:pt x="273" y="21"/>
                </a:lnTo>
              </a:path>
              <a:path w="669" h="21">
                <a:moveTo>
                  <a:pt x="314" y="0"/>
                </a:moveTo>
                <a:lnTo>
                  <a:pt x="314" y="21"/>
                </a:lnTo>
                <a:lnTo>
                  <a:pt x="588" y="0"/>
                </a:lnTo>
                <a:lnTo>
                  <a:pt x="314" y="0"/>
                </a:lnTo>
              </a:path>
              <a:path w="669" h="21">
                <a:moveTo>
                  <a:pt x="314" y="21"/>
                </a:moveTo>
                <a:lnTo>
                  <a:pt x="588" y="0"/>
                </a:lnTo>
                <a:lnTo>
                  <a:pt x="588" y="21"/>
                </a:lnTo>
                <a:lnTo>
                  <a:pt x="314" y="21"/>
                </a:lnTo>
              </a:path>
              <a:path w="669" h="21">
                <a:moveTo>
                  <a:pt x="623" y="0"/>
                </a:moveTo>
                <a:lnTo>
                  <a:pt x="623" y="21"/>
                </a:lnTo>
                <a:lnTo>
                  <a:pt x="628" y="0"/>
                </a:lnTo>
                <a:lnTo>
                  <a:pt x="623" y="0"/>
                </a:lnTo>
              </a:path>
              <a:path w="669" h="21">
                <a:moveTo>
                  <a:pt x="623" y="21"/>
                </a:moveTo>
                <a:lnTo>
                  <a:pt x="628" y="0"/>
                </a:lnTo>
                <a:lnTo>
                  <a:pt x="628" y="21"/>
                </a:lnTo>
                <a:lnTo>
                  <a:pt x="623" y="21"/>
                </a:lnTo>
              </a:path>
              <a:path w="669" h="21">
                <a:moveTo>
                  <a:pt x="664" y="0"/>
                </a:moveTo>
                <a:lnTo>
                  <a:pt x="664" y="21"/>
                </a:lnTo>
                <a:lnTo>
                  <a:pt x="669" y="0"/>
                </a:lnTo>
                <a:lnTo>
                  <a:pt x="664" y="0"/>
                </a:lnTo>
              </a:path>
              <a:path w="669" h="21">
                <a:moveTo>
                  <a:pt x="664" y="21"/>
                </a:moveTo>
                <a:lnTo>
                  <a:pt x="669" y="0"/>
                </a:lnTo>
                <a:lnTo>
                  <a:pt x="669" y="21"/>
                </a:lnTo>
                <a:lnTo>
                  <a:pt x="664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60" name="path 6360"/>
          <p:cNvSpPr/>
          <p:nvPr/>
        </p:nvSpPr>
        <p:spPr>
          <a:xfrm>
            <a:off x="4199381" y="4243070"/>
            <a:ext cx="39623" cy="92963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0"/>
                </a:lnTo>
                <a:lnTo>
                  <a:pt x="42" y="130"/>
                </a:lnTo>
                <a:lnTo>
                  <a:pt x="42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5"/>
                </a:lnTo>
                <a:lnTo>
                  <a:pt x="34" y="128"/>
                </a:lnTo>
                <a:lnTo>
                  <a:pt x="34" y="133"/>
                </a:lnTo>
                <a:lnTo>
                  <a:pt x="37" y="133"/>
                </a:lnTo>
                <a:lnTo>
                  <a:pt x="37" y="137"/>
                </a:lnTo>
                <a:lnTo>
                  <a:pt x="39" y="137"/>
                </a:lnTo>
                <a:lnTo>
                  <a:pt x="37" y="137"/>
                </a:lnTo>
                <a:lnTo>
                  <a:pt x="37" y="140"/>
                </a:lnTo>
                <a:lnTo>
                  <a:pt x="37" y="142"/>
                </a:lnTo>
                <a:lnTo>
                  <a:pt x="34" y="142"/>
                </a:lnTo>
                <a:lnTo>
                  <a:pt x="32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20" y="135"/>
                </a:lnTo>
                <a:lnTo>
                  <a:pt x="18" y="135"/>
                </a:lnTo>
                <a:lnTo>
                  <a:pt x="18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28"/>
                </a:lnTo>
                <a:lnTo>
                  <a:pt x="13" y="123"/>
                </a:lnTo>
                <a:lnTo>
                  <a:pt x="10" y="123"/>
                </a:lnTo>
                <a:lnTo>
                  <a:pt x="10" y="116"/>
                </a:lnTo>
                <a:lnTo>
                  <a:pt x="8" y="116"/>
                </a:lnTo>
                <a:lnTo>
                  <a:pt x="8" y="113"/>
                </a:lnTo>
                <a:lnTo>
                  <a:pt x="6" y="113"/>
                </a:lnTo>
                <a:lnTo>
                  <a:pt x="6" y="109"/>
                </a:lnTo>
                <a:lnTo>
                  <a:pt x="3" y="109"/>
                </a:lnTo>
                <a:lnTo>
                  <a:pt x="3" y="99"/>
                </a:lnTo>
                <a:lnTo>
                  <a:pt x="6" y="99"/>
                </a:lnTo>
                <a:lnTo>
                  <a:pt x="8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2"/>
                </a:lnTo>
                <a:lnTo>
                  <a:pt x="8" y="92"/>
                </a:lnTo>
                <a:lnTo>
                  <a:pt x="8" y="85"/>
                </a:lnTo>
                <a:lnTo>
                  <a:pt x="6" y="85"/>
                </a:lnTo>
                <a:lnTo>
                  <a:pt x="6" y="80"/>
                </a:lnTo>
                <a:lnTo>
                  <a:pt x="3" y="80"/>
                </a:lnTo>
                <a:lnTo>
                  <a:pt x="1" y="80"/>
                </a:lnTo>
                <a:lnTo>
                  <a:pt x="1" y="77"/>
                </a:lnTo>
                <a:lnTo>
                  <a:pt x="1" y="68"/>
                </a:lnTo>
                <a:lnTo>
                  <a:pt x="3" y="68"/>
                </a:lnTo>
                <a:lnTo>
                  <a:pt x="6" y="65"/>
                </a:lnTo>
                <a:lnTo>
                  <a:pt x="6" y="63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6" y="58"/>
                </a:lnTo>
                <a:lnTo>
                  <a:pt x="6" y="56"/>
                </a:lnTo>
                <a:lnTo>
                  <a:pt x="6" y="51"/>
                </a:lnTo>
                <a:lnTo>
                  <a:pt x="8" y="51"/>
                </a:lnTo>
                <a:lnTo>
                  <a:pt x="8" y="46"/>
                </a:lnTo>
                <a:lnTo>
                  <a:pt x="10" y="46"/>
                </a:lnTo>
                <a:lnTo>
                  <a:pt x="10" y="42"/>
                </a:lnTo>
                <a:lnTo>
                  <a:pt x="13" y="42"/>
                </a:lnTo>
                <a:lnTo>
                  <a:pt x="13" y="39"/>
                </a:lnTo>
                <a:lnTo>
                  <a:pt x="15" y="39"/>
                </a:lnTo>
                <a:lnTo>
                  <a:pt x="15" y="37"/>
                </a:lnTo>
                <a:moveTo>
                  <a:pt x="15" y="37"/>
                </a:moveTo>
                <a:lnTo>
                  <a:pt x="15" y="34"/>
                </a:lnTo>
                <a:lnTo>
                  <a:pt x="18" y="34"/>
                </a:lnTo>
                <a:lnTo>
                  <a:pt x="22" y="34"/>
                </a:lnTo>
                <a:lnTo>
                  <a:pt x="22" y="37"/>
                </a:lnTo>
                <a:lnTo>
                  <a:pt x="22" y="44"/>
                </a:lnTo>
                <a:lnTo>
                  <a:pt x="25" y="46"/>
                </a:lnTo>
                <a:lnTo>
                  <a:pt x="27" y="46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7" y="42"/>
                </a:lnTo>
                <a:lnTo>
                  <a:pt x="39" y="42"/>
                </a:lnTo>
                <a:lnTo>
                  <a:pt x="42" y="39"/>
                </a:lnTo>
                <a:lnTo>
                  <a:pt x="42" y="37"/>
                </a:lnTo>
                <a:lnTo>
                  <a:pt x="44" y="34"/>
                </a:lnTo>
                <a:lnTo>
                  <a:pt x="42" y="32"/>
                </a:lnTo>
                <a:lnTo>
                  <a:pt x="37" y="32"/>
                </a:lnTo>
                <a:lnTo>
                  <a:pt x="37" y="34"/>
                </a:lnTo>
                <a:lnTo>
                  <a:pt x="34" y="34"/>
                </a:lnTo>
                <a:lnTo>
                  <a:pt x="32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5" y="22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2" y="17"/>
                </a:lnTo>
                <a:lnTo>
                  <a:pt x="34" y="17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42" y="10"/>
                </a:lnTo>
                <a:lnTo>
                  <a:pt x="46" y="10"/>
                </a:lnTo>
                <a:lnTo>
                  <a:pt x="46" y="8"/>
                </a:lnTo>
                <a:lnTo>
                  <a:pt x="54" y="8"/>
                </a:lnTo>
                <a:lnTo>
                  <a:pt x="54" y="5"/>
                </a:lnTo>
                <a:lnTo>
                  <a:pt x="56" y="5"/>
                </a:lnTo>
                <a:lnTo>
                  <a:pt x="56" y="3"/>
                </a:lnTo>
                <a:lnTo>
                  <a:pt x="61" y="3"/>
                </a:lnTo>
                <a:lnTo>
                  <a:pt x="61" y="1"/>
                </a:lnTo>
                <a:moveTo>
                  <a:pt x="34" y="34"/>
                </a:moveTo>
                <a:lnTo>
                  <a:pt x="39" y="42"/>
                </a:lnTo>
                <a:moveTo>
                  <a:pt x="37" y="34"/>
                </a:moveTo>
                <a:lnTo>
                  <a:pt x="42" y="39"/>
                </a:lnTo>
                <a:moveTo>
                  <a:pt x="30" y="34"/>
                </a:moveTo>
                <a:lnTo>
                  <a:pt x="34" y="44"/>
                </a:lnTo>
                <a:lnTo>
                  <a:pt x="22" y="30"/>
                </a:lnTo>
                <a:moveTo>
                  <a:pt x="27" y="49"/>
                </a:moveTo>
                <a:lnTo>
                  <a:pt x="18" y="34"/>
                </a:lnTo>
                <a:lnTo>
                  <a:pt x="30" y="49"/>
                </a:lnTo>
                <a:moveTo>
                  <a:pt x="20" y="32"/>
                </a:moveTo>
                <a:lnTo>
                  <a:pt x="32" y="46"/>
                </a:lnTo>
                <a:lnTo>
                  <a:pt x="22" y="32"/>
                </a:lnTo>
                <a:moveTo>
                  <a:pt x="22" y="30"/>
                </a:moveTo>
                <a:lnTo>
                  <a:pt x="32" y="44"/>
                </a:lnTo>
                <a:moveTo>
                  <a:pt x="34" y="34"/>
                </a:moveTo>
                <a:lnTo>
                  <a:pt x="39" y="42"/>
                </a:lnTo>
                <a:moveTo>
                  <a:pt x="32" y="37"/>
                </a:moveTo>
                <a:lnTo>
                  <a:pt x="37" y="4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62" name="path 6362"/>
          <p:cNvSpPr/>
          <p:nvPr/>
        </p:nvSpPr>
        <p:spPr>
          <a:xfrm>
            <a:off x="4225290" y="4241546"/>
            <a:ext cx="32004" cy="24383"/>
          </a:xfrm>
          <a:custGeom>
            <a:avLst/>
            <a:gdLst/>
            <a:ahLst/>
            <a:cxnLst/>
            <a:rect l="0" t="0" r="0" b="0"/>
            <a:pathLst>
              <a:path w="50" h="38">
                <a:moveTo>
                  <a:pt x="49" y="3"/>
                </a:moveTo>
                <a:lnTo>
                  <a:pt x="49" y="1"/>
                </a:lnTo>
                <a:moveTo>
                  <a:pt x="1" y="34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64" name="path 6364"/>
          <p:cNvSpPr/>
          <p:nvPr/>
        </p:nvSpPr>
        <p:spPr>
          <a:xfrm>
            <a:off x="4208526" y="4241546"/>
            <a:ext cx="48768" cy="27432"/>
          </a:xfrm>
          <a:custGeom>
            <a:avLst/>
            <a:gdLst/>
            <a:ahLst/>
            <a:cxnLst/>
            <a:rect l="0" t="0" r="0" b="0"/>
            <a:pathLst>
              <a:path w="76" h="43">
                <a:moveTo>
                  <a:pt x="51" y="3"/>
                </a:moveTo>
                <a:lnTo>
                  <a:pt x="53" y="3"/>
                </a:lnTo>
                <a:moveTo>
                  <a:pt x="46" y="3"/>
                </a:moveTo>
                <a:lnTo>
                  <a:pt x="49" y="3"/>
                </a:lnTo>
                <a:moveTo>
                  <a:pt x="53" y="3"/>
                </a:moveTo>
                <a:lnTo>
                  <a:pt x="56" y="3"/>
                </a:lnTo>
                <a:moveTo>
                  <a:pt x="70" y="1"/>
                </a:moveTo>
                <a:lnTo>
                  <a:pt x="73" y="5"/>
                </a:lnTo>
                <a:moveTo>
                  <a:pt x="73" y="1"/>
                </a:moveTo>
                <a:lnTo>
                  <a:pt x="75" y="5"/>
                </a:lnTo>
                <a:moveTo>
                  <a:pt x="10" y="32"/>
                </a:moveTo>
                <a:lnTo>
                  <a:pt x="10" y="30"/>
                </a:lnTo>
                <a:moveTo>
                  <a:pt x="5" y="37"/>
                </a:moveTo>
                <a:lnTo>
                  <a:pt x="5" y="34"/>
                </a:lnTo>
                <a:moveTo>
                  <a:pt x="10" y="30"/>
                </a:moveTo>
                <a:lnTo>
                  <a:pt x="10" y="27"/>
                </a:lnTo>
                <a:moveTo>
                  <a:pt x="25" y="34"/>
                </a:moveTo>
                <a:lnTo>
                  <a:pt x="27" y="39"/>
                </a:lnTo>
                <a:lnTo>
                  <a:pt x="25" y="34"/>
                </a:lnTo>
                <a:close/>
                <a:moveTo>
                  <a:pt x="22" y="37"/>
                </a:moveTo>
                <a:lnTo>
                  <a:pt x="27" y="42"/>
                </a:lnTo>
                <a:moveTo>
                  <a:pt x="1" y="37"/>
                </a:move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66" name="path 6366"/>
          <p:cNvSpPr/>
          <p:nvPr/>
        </p:nvSpPr>
        <p:spPr>
          <a:xfrm>
            <a:off x="3763518" y="4243070"/>
            <a:ext cx="39623" cy="92963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0"/>
                </a:lnTo>
                <a:lnTo>
                  <a:pt x="41" y="130"/>
                </a:lnTo>
                <a:lnTo>
                  <a:pt x="41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5"/>
                </a:lnTo>
                <a:lnTo>
                  <a:pt x="34" y="125"/>
                </a:lnTo>
                <a:lnTo>
                  <a:pt x="34" y="128"/>
                </a:lnTo>
                <a:lnTo>
                  <a:pt x="32" y="128"/>
                </a:lnTo>
                <a:lnTo>
                  <a:pt x="32" y="130"/>
                </a:lnTo>
                <a:lnTo>
                  <a:pt x="34" y="130"/>
                </a:lnTo>
                <a:lnTo>
                  <a:pt x="34" y="133"/>
                </a:lnTo>
                <a:lnTo>
                  <a:pt x="37" y="133"/>
                </a:lnTo>
                <a:lnTo>
                  <a:pt x="37" y="135"/>
                </a:lnTo>
                <a:lnTo>
                  <a:pt x="37" y="140"/>
                </a:lnTo>
                <a:lnTo>
                  <a:pt x="34" y="142"/>
                </a:lnTo>
                <a:lnTo>
                  <a:pt x="32" y="142"/>
                </a:lnTo>
                <a:lnTo>
                  <a:pt x="32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7" y="135"/>
                </a:lnTo>
                <a:lnTo>
                  <a:pt x="17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30"/>
                </a:lnTo>
                <a:lnTo>
                  <a:pt x="13" y="125"/>
                </a:lnTo>
                <a:lnTo>
                  <a:pt x="10" y="125"/>
                </a:lnTo>
                <a:lnTo>
                  <a:pt x="10" y="118"/>
                </a:lnTo>
                <a:lnTo>
                  <a:pt x="8" y="116"/>
                </a:lnTo>
                <a:lnTo>
                  <a:pt x="5" y="113"/>
                </a:lnTo>
                <a:lnTo>
                  <a:pt x="5" y="111"/>
                </a:lnTo>
                <a:lnTo>
                  <a:pt x="3" y="111"/>
                </a:lnTo>
                <a:lnTo>
                  <a:pt x="3" y="99"/>
                </a:lnTo>
                <a:lnTo>
                  <a:pt x="5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4"/>
                </a:lnTo>
                <a:lnTo>
                  <a:pt x="8" y="92"/>
                </a:lnTo>
                <a:lnTo>
                  <a:pt x="8" y="87"/>
                </a:lnTo>
                <a:lnTo>
                  <a:pt x="5" y="87"/>
                </a:lnTo>
                <a:lnTo>
                  <a:pt x="5" y="82"/>
                </a:lnTo>
                <a:lnTo>
                  <a:pt x="3" y="80"/>
                </a:lnTo>
                <a:lnTo>
                  <a:pt x="1" y="80"/>
                </a:lnTo>
                <a:lnTo>
                  <a:pt x="1" y="77"/>
                </a:lnTo>
                <a:lnTo>
                  <a:pt x="1" y="68"/>
                </a:lnTo>
                <a:lnTo>
                  <a:pt x="3" y="68"/>
                </a:lnTo>
                <a:lnTo>
                  <a:pt x="3" y="65"/>
                </a:lnTo>
                <a:lnTo>
                  <a:pt x="5" y="63"/>
                </a:lnTo>
                <a:lnTo>
                  <a:pt x="8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5" y="58"/>
                </a:lnTo>
                <a:lnTo>
                  <a:pt x="5" y="56"/>
                </a:lnTo>
                <a:lnTo>
                  <a:pt x="5" y="51"/>
                </a:lnTo>
                <a:lnTo>
                  <a:pt x="8" y="49"/>
                </a:lnTo>
                <a:lnTo>
                  <a:pt x="8" y="46"/>
                </a:lnTo>
                <a:lnTo>
                  <a:pt x="10" y="44"/>
                </a:lnTo>
                <a:lnTo>
                  <a:pt x="10" y="42"/>
                </a:lnTo>
                <a:lnTo>
                  <a:pt x="13" y="42"/>
                </a:lnTo>
                <a:lnTo>
                  <a:pt x="13" y="39"/>
                </a:lnTo>
                <a:lnTo>
                  <a:pt x="15" y="37"/>
                </a:lnTo>
                <a:moveTo>
                  <a:pt x="15" y="37"/>
                </a:moveTo>
                <a:lnTo>
                  <a:pt x="15" y="34"/>
                </a:lnTo>
                <a:lnTo>
                  <a:pt x="17" y="34"/>
                </a:lnTo>
                <a:lnTo>
                  <a:pt x="22" y="34"/>
                </a:lnTo>
                <a:lnTo>
                  <a:pt x="22" y="37"/>
                </a:lnTo>
                <a:lnTo>
                  <a:pt x="22" y="46"/>
                </a:lnTo>
                <a:lnTo>
                  <a:pt x="25" y="46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7" y="42"/>
                </a:lnTo>
                <a:lnTo>
                  <a:pt x="39" y="42"/>
                </a:lnTo>
                <a:lnTo>
                  <a:pt x="39" y="39"/>
                </a:lnTo>
                <a:lnTo>
                  <a:pt x="41" y="39"/>
                </a:lnTo>
                <a:lnTo>
                  <a:pt x="41" y="37"/>
                </a:lnTo>
                <a:lnTo>
                  <a:pt x="41" y="32"/>
                </a:lnTo>
                <a:lnTo>
                  <a:pt x="39" y="32"/>
                </a:lnTo>
                <a:lnTo>
                  <a:pt x="37" y="32"/>
                </a:lnTo>
                <a:lnTo>
                  <a:pt x="37" y="34"/>
                </a:lnTo>
                <a:lnTo>
                  <a:pt x="32" y="34"/>
                </a:lnTo>
                <a:lnTo>
                  <a:pt x="32" y="37"/>
                </a:lnTo>
                <a:lnTo>
                  <a:pt x="30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5" y="27"/>
                </a:lnTo>
                <a:lnTo>
                  <a:pt x="22" y="27"/>
                </a:lnTo>
                <a:lnTo>
                  <a:pt x="25" y="25"/>
                </a:lnTo>
                <a:lnTo>
                  <a:pt x="25" y="22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2" y="17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41" y="10"/>
                </a:lnTo>
                <a:lnTo>
                  <a:pt x="46" y="10"/>
                </a:lnTo>
                <a:lnTo>
                  <a:pt x="46" y="8"/>
                </a:lnTo>
                <a:lnTo>
                  <a:pt x="51" y="8"/>
                </a:lnTo>
                <a:lnTo>
                  <a:pt x="53" y="5"/>
                </a:lnTo>
                <a:lnTo>
                  <a:pt x="56" y="3"/>
                </a:lnTo>
                <a:lnTo>
                  <a:pt x="61" y="3"/>
                </a:lnTo>
                <a:lnTo>
                  <a:pt x="61" y="1"/>
                </a:lnTo>
                <a:moveTo>
                  <a:pt x="39" y="42"/>
                </a:moveTo>
                <a:lnTo>
                  <a:pt x="34" y="34"/>
                </a:lnTo>
                <a:lnTo>
                  <a:pt x="39" y="39"/>
                </a:lnTo>
                <a:moveTo>
                  <a:pt x="30" y="34"/>
                </a:moveTo>
                <a:lnTo>
                  <a:pt x="34" y="44"/>
                </a:lnTo>
                <a:lnTo>
                  <a:pt x="22" y="30"/>
                </a:lnTo>
                <a:moveTo>
                  <a:pt x="17" y="34"/>
                </a:moveTo>
                <a:lnTo>
                  <a:pt x="27" y="49"/>
                </a:lnTo>
                <a:lnTo>
                  <a:pt x="17" y="34"/>
                </a:lnTo>
                <a:close/>
                <a:moveTo>
                  <a:pt x="30" y="46"/>
                </a:moveTo>
                <a:lnTo>
                  <a:pt x="20" y="32"/>
                </a:lnTo>
                <a:lnTo>
                  <a:pt x="32" y="46"/>
                </a:lnTo>
                <a:moveTo>
                  <a:pt x="22" y="30"/>
                </a:moveTo>
                <a:lnTo>
                  <a:pt x="32" y="44"/>
                </a:lnTo>
                <a:moveTo>
                  <a:pt x="32" y="34"/>
                </a:moveTo>
                <a:lnTo>
                  <a:pt x="37" y="42"/>
                </a:lnTo>
                <a:lnTo>
                  <a:pt x="32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68" name="path 6368"/>
          <p:cNvSpPr/>
          <p:nvPr/>
        </p:nvSpPr>
        <p:spPr>
          <a:xfrm>
            <a:off x="3803141" y="4241546"/>
            <a:ext cx="70104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5" y="75"/>
                </a:moveTo>
                <a:lnTo>
                  <a:pt x="25" y="94"/>
                </a:lnTo>
                <a:lnTo>
                  <a:pt x="18" y="70"/>
                </a:lnTo>
                <a:moveTo>
                  <a:pt x="20" y="65"/>
                </a:moveTo>
                <a:lnTo>
                  <a:pt x="22" y="73"/>
                </a:lnTo>
                <a:lnTo>
                  <a:pt x="30" y="77"/>
                </a:lnTo>
                <a:lnTo>
                  <a:pt x="39" y="73"/>
                </a:lnTo>
                <a:moveTo>
                  <a:pt x="8" y="82"/>
                </a:moveTo>
                <a:lnTo>
                  <a:pt x="25" y="94"/>
                </a:lnTo>
                <a:lnTo>
                  <a:pt x="8" y="77"/>
                </a:lnTo>
                <a:moveTo>
                  <a:pt x="13" y="75"/>
                </a:moveTo>
                <a:lnTo>
                  <a:pt x="25" y="94"/>
                </a:lnTo>
                <a:moveTo>
                  <a:pt x="1" y="75"/>
                </a:moveTo>
                <a:lnTo>
                  <a:pt x="10" y="77"/>
                </a:lnTo>
                <a:lnTo>
                  <a:pt x="18" y="73"/>
                </a:lnTo>
                <a:lnTo>
                  <a:pt x="20" y="65"/>
                </a:lnTo>
                <a:moveTo>
                  <a:pt x="27" y="106"/>
                </a:moveTo>
                <a:lnTo>
                  <a:pt x="25" y="97"/>
                </a:lnTo>
                <a:lnTo>
                  <a:pt x="15" y="92"/>
                </a:lnTo>
                <a:lnTo>
                  <a:pt x="6" y="97"/>
                </a:lnTo>
                <a:moveTo>
                  <a:pt x="1" y="3"/>
                </a:moveTo>
                <a:lnTo>
                  <a:pt x="8" y="3"/>
                </a:lnTo>
                <a:lnTo>
                  <a:pt x="8" y="5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0" y="10"/>
                </a:lnTo>
                <a:lnTo>
                  <a:pt x="13" y="10"/>
                </a:lnTo>
                <a:lnTo>
                  <a:pt x="15" y="8"/>
                </a:lnTo>
                <a:lnTo>
                  <a:pt x="22" y="8"/>
                </a:lnTo>
                <a:lnTo>
                  <a:pt x="22" y="5"/>
                </a:lnTo>
                <a:lnTo>
                  <a:pt x="25" y="5"/>
                </a:lnTo>
                <a:lnTo>
                  <a:pt x="25" y="3"/>
                </a:lnTo>
                <a:lnTo>
                  <a:pt x="27" y="3"/>
                </a:lnTo>
                <a:lnTo>
                  <a:pt x="25" y="3"/>
                </a:lnTo>
                <a:lnTo>
                  <a:pt x="25" y="1"/>
                </a:lnTo>
                <a:lnTo>
                  <a:pt x="27" y="1"/>
                </a:lnTo>
                <a:lnTo>
                  <a:pt x="34" y="1"/>
                </a:lnTo>
                <a:lnTo>
                  <a:pt x="54" y="8"/>
                </a:lnTo>
                <a:lnTo>
                  <a:pt x="61" y="8"/>
                </a:lnTo>
                <a:lnTo>
                  <a:pt x="61" y="10"/>
                </a:lnTo>
                <a:lnTo>
                  <a:pt x="63" y="10"/>
                </a:lnTo>
                <a:lnTo>
                  <a:pt x="66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7"/>
                </a:lnTo>
                <a:lnTo>
                  <a:pt x="66" y="37"/>
                </a:lnTo>
                <a:lnTo>
                  <a:pt x="66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3" y="44"/>
                </a:lnTo>
                <a:lnTo>
                  <a:pt x="75" y="42"/>
                </a:lnTo>
                <a:lnTo>
                  <a:pt x="75" y="39"/>
                </a:lnTo>
                <a:lnTo>
                  <a:pt x="73" y="37"/>
                </a:lnTo>
                <a:lnTo>
                  <a:pt x="73" y="34"/>
                </a:lnTo>
                <a:lnTo>
                  <a:pt x="70" y="34"/>
                </a:lnTo>
                <a:lnTo>
                  <a:pt x="70" y="30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5" y="25"/>
                </a:lnTo>
                <a:lnTo>
                  <a:pt x="78" y="25"/>
                </a:lnTo>
                <a:lnTo>
                  <a:pt x="82" y="25"/>
                </a:lnTo>
                <a:lnTo>
                  <a:pt x="85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7"/>
                </a:lnTo>
                <a:lnTo>
                  <a:pt x="92" y="39"/>
                </a:lnTo>
                <a:lnTo>
                  <a:pt x="94" y="39"/>
                </a:lnTo>
                <a:lnTo>
                  <a:pt x="94" y="42"/>
                </a:lnTo>
                <a:lnTo>
                  <a:pt x="97" y="42"/>
                </a:lnTo>
                <a:lnTo>
                  <a:pt x="97" y="49"/>
                </a:lnTo>
                <a:lnTo>
                  <a:pt x="99" y="51"/>
                </a:lnTo>
                <a:lnTo>
                  <a:pt x="99" y="54"/>
                </a:lnTo>
                <a:lnTo>
                  <a:pt x="102" y="54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  <a:moveTo>
                  <a:pt x="104" y="58"/>
                </a:moveTo>
                <a:lnTo>
                  <a:pt x="104" y="63"/>
                </a:lnTo>
                <a:lnTo>
                  <a:pt x="106" y="63"/>
                </a:lnTo>
                <a:lnTo>
                  <a:pt x="106" y="73"/>
                </a:lnTo>
                <a:lnTo>
                  <a:pt x="104" y="70"/>
                </a:lnTo>
                <a:lnTo>
                  <a:pt x="102" y="70"/>
                </a:lnTo>
                <a:lnTo>
                  <a:pt x="102" y="68"/>
                </a:lnTo>
                <a:lnTo>
                  <a:pt x="99" y="68"/>
                </a:lnTo>
                <a:lnTo>
                  <a:pt x="99" y="70"/>
                </a:lnTo>
                <a:lnTo>
                  <a:pt x="97" y="70"/>
                </a:lnTo>
                <a:lnTo>
                  <a:pt x="97" y="73"/>
                </a:lnTo>
                <a:lnTo>
                  <a:pt x="97" y="75"/>
                </a:lnTo>
                <a:lnTo>
                  <a:pt x="99" y="75"/>
                </a:lnTo>
                <a:lnTo>
                  <a:pt x="99" y="77"/>
                </a:lnTo>
                <a:lnTo>
                  <a:pt x="102" y="77"/>
                </a:lnTo>
                <a:lnTo>
                  <a:pt x="102" y="87"/>
                </a:lnTo>
                <a:lnTo>
                  <a:pt x="104" y="87"/>
                </a:lnTo>
                <a:lnTo>
                  <a:pt x="104" y="90"/>
                </a:lnTo>
                <a:lnTo>
                  <a:pt x="106" y="90"/>
                </a:lnTo>
                <a:lnTo>
                  <a:pt x="109" y="90"/>
                </a:lnTo>
                <a:lnTo>
                  <a:pt x="109" y="92"/>
                </a:lnTo>
                <a:lnTo>
                  <a:pt x="109" y="99"/>
                </a:lnTo>
                <a:lnTo>
                  <a:pt x="106" y="102"/>
                </a:lnTo>
                <a:lnTo>
                  <a:pt x="106" y="104"/>
                </a:lnTo>
                <a:lnTo>
                  <a:pt x="104" y="104"/>
                </a:lnTo>
                <a:lnTo>
                  <a:pt x="104" y="106"/>
                </a:lnTo>
                <a:lnTo>
                  <a:pt x="102" y="106"/>
                </a:lnTo>
                <a:lnTo>
                  <a:pt x="99" y="106"/>
                </a:lnTo>
                <a:lnTo>
                  <a:pt x="99" y="109"/>
                </a:lnTo>
                <a:lnTo>
                  <a:pt x="99" y="111"/>
                </a:lnTo>
                <a:lnTo>
                  <a:pt x="102" y="111"/>
                </a:lnTo>
                <a:lnTo>
                  <a:pt x="102" y="114"/>
                </a:lnTo>
                <a:lnTo>
                  <a:pt x="104" y="114"/>
                </a:lnTo>
                <a:lnTo>
                  <a:pt x="102" y="114"/>
                </a:lnTo>
                <a:lnTo>
                  <a:pt x="102" y="116"/>
                </a:lnTo>
                <a:lnTo>
                  <a:pt x="102" y="121"/>
                </a:lnTo>
                <a:lnTo>
                  <a:pt x="99" y="123"/>
                </a:lnTo>
                <a:lnTo>
                  <a:pt x="99" y="125"/>
                </a:lnTo>
                <a:lnTo>
                  <a:pt x="97" y="128"/>
                </a:lnTo>
                <a:lnTo>
                  <a:pt x="97" y="130"/>
                </a:lnTo>
                <a:lnTo>
                  <a:pt x="94" y="130"/>
                </a:lnTo>
                <a:lnTo>
                  <a:pt x="94" y="133"/>
                </a:lnTo>
                <a:lnTo>
                  <a:pt x="92" y="133"/>
                </a:lnTo>
                <a:lnTo>
                  <a:pt x="92" y="135"/>
                </a:lnTo>
                <a:lnTo>
                  <a:pt x="90" y="135"/>
                </a:lnTo>
                <a:lnTo>
                  <a:pt x="87" y="135"/>
                </a:lnTo>
                <a:lnTo>
                  <a:pt x="87" y="133"/>
                </a:lnTo>
                <a:lnTo>
                  <a:pt x="85" y="133"/>
                </a:lnTo>
                <a:lnTo>
                  <a:pt x="85" y="130"/>
                </a:lnTo>
                <a:lnTo>
                  <a:pt x="85" y="123"/>
                </a:lnTo>
                <a:lnTo>
                  <a:pt x="82" y="123"/>
                </a:lnTo>
                <a:lnTo>
                  <a:pt x="80" y="121"/>
                </a:lnTo>
                <a:lnTo>
                  <a:pt x="80" y="123"/>
                </a:lnTo>
                <a:lnTo>
                  <a:pt x="78" y="123"/>
                </a:lnTo>
                <a:lnTo>
                  <a:pt x="78" y="125"/>
                </a:lnTo>
                <a:lnTo>
                  <a:pt x="75" y="125"/>
                </a:lnTo>
                <a:lnTo>
                  <a:pt x="73" y="128"/>
                </a:lnTo>
                <a:lnTo>
                  <a:pt x="70" y="128"/>
                </a:lnTo>
                <a:lnTo>
                  <a:pt x="68" y="130"/>
                </a:lnTo>
                <a:lnTo>
                  <a:pt x="68" y="133"/>
                </a:lnTo>
                <a:lnTo>
                  <a:pt x="66" y="133"/>
                </a:lnTo>
                <a:lnTo>
                  <a:pt x="66" y="137"/>
                </a:lnTo>
                <a:lnTo>
                  <a:pt x="68" y="137"/>
                </a:lnTo>
                <a:lnTo>
                  <a:pt x="70" y="137"/>
                </a:lnTo>
                <a:lnTo>
                  <a:pt x="73" y="135"/>
                </a:lnTo>
                <a:lnTo>
                  <a:pt x="75" y="135"/>
                </a:lnTo>
                <a:lnTo>
                  <a:pt x="78" y="133"/>
                </a:lnTo>
                <a:lnTo>
                  <a:pt x="78" y="135"/>
                </a:lnTo>
                <a:lnTo>
                  <a:pt x="80" y="135"/>
                </a:lnTo>
                <a:lnTo>
                  <a:pt x="82" y="137"/>
                </a:lnTo>
                <a:lnTo>
                  <a:pt x="82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70" name="path 6370"/>
          <p:cNvSpPr/>
          <p:nvPr/>
        </p:nvSpPr>
        <p:spPr>
          <a:xfrm>
            <a:off x="3787902" y="4241546"/>
            <a:ext cx="33528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49" y="3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  <a:moveTo>
                  <a:pt x="37" y="3"/>
                </a:moveTo>
                <a:lnTo>
                  <a:pt x="42" y="8"/>
                </a:lnTo>
                <a:moveTo>
                  <a:pt x="39" y="3"/>
                </a:moveTo>
                <a:lnTo>
                  <a:pt x="44" y="8"/>
                </a:lnTo>
                <a:moveTo>
                  <a:pt x="32" y="10"/>
                </a:moveTo>
                <a:lnTo>
                  <a:pt x="30" y="8"/>
                </a:lnTo>
                <a:lnTo>
                  <a:pt x="34" y="13"/>
                </a:lnTo>
                <a:moveTo>
                  <a:pt x="32" y="5"/>
                </a:moveTo>
                <a:lnTo>
                  <a:pt x="34" y="10"/>
                </a:lnTo>
                <a:moveTo>
                  <a:pt x="32" y="3"/>
                </a:moveTo>
                <a:lnTo>
                  <a:pt x="37" y="10"/>
                </a:lnTo>
                <a:lnTo>
                  <a:pt x="32" y="3"/>
                </a:lnTo>
                <a:close/>
                <a:moveTo>
                  <a:pt x="34" y="3"/>
                </a:moveTo>
                <a:lnTo>
                  <a:pt x="39" y="8"/>
                </a:lnTo>
                <a:lnTo>
                  <a:pt x="37" y="3"/>
                </a:lnTo>
                <a:moveTo>
                  <a:pt x="42" y="3"/>
                </a:moveTo>
                <a:lnTo>
                  <a:pt x="44" y="8"/>
                </a:lnTo>
                <a:moveTo>
                  <a:pt x="44" y="3"/>
                </a:moveTo>
                <a:lnTo>
                  <a:pt x="46" y="5"/>
                </a:lnTo>
                <a:moveTo>
                  <a:pt x="42" y="3"/>
                </a:moveTo>
                <a:lnTo>
                  <a:pt x="46" y="8"/>
                </a:lnTo>
                <a:moveTo>
                  <a:pt x="27" y="3"/>
                </a:moveTo>
                <a:lnTo>
                  <a:pt x="30" y="3"/>
                </a:lnTo>
                <a:moveTo>
                  <a:pt x="22" y="3"/>
                </a:moveTo>
                <a:lnTo>
                  <a:pt x="25" y="3"/>
                </a:lnTo>
                <a:moveTo>
                  <a:pt x="30" y="3"/>
                </a:moveTo>
                <a:lnTo>
                  <a:pt x="32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72" name="path 6372"/>
          <p:cNvSpPr/>
          <p:nvPr/>
        </p:nvSpPr>
        <p:spPr>
          <a:xfrm>
            <a:off x="3772661" y="4259834"/>
            <a:ext cx="18288" cy="9144"/>
          </a:xfrm>
          <a:custGeom>
            <a:avLst/>
            <a:gdLst/>
            <a:ahLst/>
            <a:cxnLst/>
            <a:rect l="0" t="0" r="0" b="0"/>
            <a:pathLst>
              <a:path w="28" h="14">
                <a:moveTo>
                  <a:pt x="10" y="3"/>
                </a:moveTo>
                <a:lnTo>
                  <a:pt x="8" y="1"/>
                </a:lnTo>
                <a:moveTo>
                  <a:pt x="6" y="8"/>
                </a:moveTo>
                <a:lnTo>
                  <a:pt x="6" y="5"/>
                </a:lnTo>
                <a:moveTo>
                  <a:pt x="8" y="1"/>
                </a:moveTo>
                <a:lnTo>
                  <a:pt x="10" y="1"/>
                </a:lnTo>
                <a:moveTo>
                  <a:pt x="22" y="5"/>
                </a:moveTo>
                <a:lnTo>
                  <a:pt x="27" y="10"/>
                </a:lnTo>
                <a:lnTo>
                  <a:pt x="25" y="5"/>
                </a:lnTo>
                <a:moveTo>
                  <a:pt x="22" y="8"/>
                </a:moveTo>
                <a:lnTo>
                  <a:pt x="27" y="13"/>
                </a:lnTo>
                <a:moveTo>
                  <a:pt x="1" y="8"/>
                </a:moveTo>
                <a:lnTo>
                  <a:pt x="3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74" name="path 6374"/>
          <p:cNvSpPr/>
          <p:nvPr/>
        </p:nvSpPr>
        <p:spPr>
          <a:xfrm>
            <a:off x="3981450" y="4243070"/>
            <a:ext cx="39623" cy="92963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0"/>
                </a:lnTo>
                <a:lnTo>
                  <a:pt x="41" y="130"/>
                </a:lnTo>
                <a:lnTo>
                  <a:pt x="41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5"/>
                </a:lnTo>
                <a:lnTo>
                  <a:pt x="34" y="128"/>
                </a:lnTo>
                <a:lnTo>
                  <a:pt x="34" y="133"/>
                </a:lnTo>
                <a:lnTo>
                  <a:pt x="37" y="133"/>
                </a:lnTo>
                <a:lnTo>
                  <a:pt x="37" y="142"/>
                </a:lnTo>
                <a:lnTo>
                  <a:pt x="34" y="142"/>
                </a:lnTo>
                <a:lnTo>
                  <a:pt x="32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8" y="135"/>
                </a:lnTo>
                <a:lnTo>
                  <a:pt x="18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28"/>
                </a:lnTo>
                <a:lnTo>
                  <a:pt x="13" y="125"/>
                </a:lnTo>
                <a:lnTo>
                  <a:pt x="10" y="123"/>
                </a:lnTo>
                <a:lnTo>
                  <a:pt x="10" y="118"/>
                </a:lnTo>
                <a:lnTo>
                  <a:pt x="8" y="116"/>
                </a:lnTo>
                <a:lnTo>
                  <a:pt x="5" y="113"/>
                </a:lnTo>
                <a:lnTo>
                  <a:pt x="5" y="111"/>
                </a:lnTo>
                <a:lnTo>
                  <a:pt x="3" y="109"/>
                </a:lnTo>
                <a:lnTo>
                  <a:pt x="3" y="99"/>
                </a:lnTo>
                <a:lnTo>
                  <a:pt x="5" y="99"/>
                </a:lnTo>
                <a:lnTo>
                  <a:pt x="8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2"/>
                </a:lnTo>
                <a:lnTo>
                  <a:pt x="8" y="92"/>
                </a:lnTo>
                <a:lnTo>
                  <a:pt x="8" y="85"/>
                </a:lnTo>
                <a:lnTo>
                  <a:pt x="5" y="85"/>
                </a:lnTo>
                <a:lnTo>
                  <a:pt x="5" y="82"/>
                </a:lnTo>
                <a:lnTo>
                  <a:pt x="3" y="80"/>
                </a:lnTo>
                <a:lnTo>
                  <a:pt x="1" y="80"/>
                </a:lnTo>
                <a:lnTo>
                  <a:pt x="1" y="77"/>
                </a:lnTo>
                <a:lnTo>
                  <a:pt x="1" y="68"/>
                </a:lnTo>
                <a:lnTo>
                  <a:pt x="3" y="68"/>
                </a:lnTo>
                <a:lnTo>
                  <a:pt x="5" y="65"/>
                </a:lnTo>
                <a:lnTo>
                  <a:pt x="5" y="63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5" y="58"/>
                </a:lnTo>
                <a:lnTo>
                  <a:pt x="5" y="56"/>
                </a:lnTo>
                <a:lnTo>
                  <a:pt x="5" y="51"/>
                </a:lnTo>
                <a:lnTo>
                  <a:pt x="8" y="51"/>
                </a:lnTo>
                <a:lnTo>
                  <a:pt x="8" y="46"/>
                </a:lnTo>
                <a:lnTo>
                  <a:pt x="10" y="44"/>
                </a:lnTo>
                <a:lnTo>
                  <a:pt x="10" y="42"/>
                </a:lnTo>
                <a:lnTo>
                  <a:pt x="13" y="42"/>
                </a:lnTo>
                <a:lnTo>
                  <a:pt x="13" y="39"/>
                </a:lnTo>
                <a:lnTo>
                  <a:pt x="15" y="37"/>
                </a:lnTo>
                <a:moveTo>
                  <a:pt x="15" y="37"/>
                </a:moveTo>
                <a:lnTo>
                  <a:pt x="15" y="34"/>
                </a:lnTo>
                <a:lnTo>
                  <a:pt x="18" y="34"/>
                </a:lnTo>
                <a:lnTo>
                  <a:pt x="22" y="34"/>
                </a:lnTo>
                <a:lnTo>
                  <a:pt x="22" y="37"/>
                </a:lnTo>
                <a:lnTo>
                  <a:pt x="22" y="46"/>
                </a:lnTo>
                <a:lnTo>
                  <a:pt x="25" y="46"/>
                </a:lnTo>
                <a:lnTo>
                  <a:pt x="27" y="46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7" y="42"/>
                </a:lnTo>
                <a:lnTo>
                  <a:pt x="39" y="42"/>
                </a:lnTo>
                <a:lnTo>
                  <a:pt x="41" y="39"/>
                </a:lnTo>
                <a:lnTo>
                  <a:pt x="41" y="32"/>
                </a:lnTo>
                <a:lnTo>
                  <a:pt x="39" y="32"/>
                </a:lnTo>
                <a:lnTo>
                  <a:pt x="37" y="32"/>
                </a:lnTo>
                <a:lnTo>
                  <a:pt x="37" y="34"/>
                </a:lnTo>
                <a:lnTo>
                  <a:pt x="32" y="34"/>
                </a:lnTo>
                <a:lnTo>
                  <a:pt x="32" y="37"/>
                </a:lnTo>
                <a:lnTo>
                  <a:pt x="30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5" y="22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2" y="17"/>
                </a:lnTo>
                <a:lnTo>
                  <a:pt x="34" y="17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41" y="10"/>
                </a:lnTo>
                <a:lnTo>
                  <a:pt x="46" y="10"/>
                </a:lnTo>
                <a:lnTo>
                  <a:pt x="46" y="8"/>
                </a:lnTo>
                <a:lnTo>
                  <a:pt x="51" y="8"/>
                </a:lnTo>
                <a:lnTo>
                  <a:pt x="54" y="5"/>
                </a:lnTo>
                <a:lnTo>
                  <a:pt x="56" y="3"/>
                </a:lnTo>
                <a:lnTo>
                  <a:pt x="61" y="3"/>
                </a:lnTo>
                <a:lnTo>
                  <a:pt x="61" y="1"/>
                </a:lnTo>
                <a:moveTo>
                  <a:pt x="39" y="42"/>
                </a:moveTo>
                <a:lnTo>
                  <a:pt x="34" y="34"/>
                </a:lnTo>
                <a:lnTo>
                  <a:pt x="39" y="39"/>
                </a:lnTo>
                <a:moveTo>
                  <a:pt x="30" y="34"/>
                </a:moveTo>
                <a:lnTo>
                  <a:pt x="34" y="44"/>
                </a:lnTo>
                <a:lnTo>
                  <a:pt x="22" y="30"/>
                </a:lnTo>
                <a:moveTo>
                  <a:pt x="27" y="49"/>
                </a:moveTo>
                <a:lnTo>
                  <a:pt x="18" y="34"/>
                </a:lnTo>
                <a:lnTo>
                  <a:pt x="30" y="49"/>
                </a:lnTo>
                <a:moveTo>
                  <a:pt x="20" y="32"/>
                </a:moveTo>
                <a:lnTo>
                  <a:pt x="32" y="46"/>
                </a:lnTo>
                <a:lnTo>
                  <a:pt x="20" y="32"/>
                </a:lnTo>
                <a:close/>
                <a:moveTo>
                  <a:pt x="22" y="30"/>
                </a:moveTo>
                <a:lnTo>
                  <a:pt x="32" y="44"/>
                </a:lnTo>
                <a:moveTo>
                  <a:pt x="32" y="34"/>
                </a:moveTo>
                <a:lnTo>
                  <a:pt x="37" y="42"/>
                </a:lnTo>
                <a:lnTo>
                  <a:pt x="32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76" name="path 6376"/>
          <p:cNvSpPr/>
          <p:nvPr/>
        </p:nvSpPr>
        <p:spPr>
          <a:xfrm>
            <a:off x="4021073" y="4241546"/>
            <a:ext cx="70103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5" y="75"/>
                </a:moveTo>
                <a:lnTo>
                  <a:pt x="25" y="94"/>
                </a:lnTo>
                <a:lnTo>
                  <a:pt x="17" y="70"/>
                </a:lnTo>
                <a:moveTo>
                  <a:pt x="20" y="65"/>
                </a:moveTo>
                <a:lnTo>
                  <a:pt x="22" y="73"/>
                </a:lnTo>
                <a:lnTo>
                  <a:pt x="30" y="77"/>
                </a:lnTo>
                <a:lnTo>
                  <a:pt x="39" y="73"/>
                </a:lnTo>
                <a:moveTo>
                  <a:pt x="10" y="82"/>
                </a:moveTo>
                <a:lnTo>
                  <a:pt x="25" y="94"/>
                </a:lnTo>
                <a:lnTo>
                  <a:pt x="10" y="77"/>
                </a:lnTo>
                <a:moveTo>
                  <a:pt x="13" y="75"/>
                </a:moveTo>
                <a:lnTo>
                  <a:pt x="25" y="94"/>
                </a:lnTo>
                <a:moveTo>
                  <a:pt x="1" y="75"/>
                </a:moveTo>
                <a:lnTo>
                  <a:pt x="10" y="77"/>
                </a:lnTo>
                <a:lnTo>
                  <a:pt x="17" y="73"/>
                </a:lnTo>
                <a:lnTo>
                  <a:pt x="20" y="65"/>
                </a:lnTo>
                <a:moveTo>
                  <a:pt x="27" y="106"/>
                </a:moveTo>
                <a:lnTo>
                  <a:pt x="25" y="97"/>
                </a:lnTo>
                <a:lnTo>
                  <a:pt x="15" y="92"/>
                </a:lnTo>
                <a:lnTo>
                  <a:pt x="5" y="97"/>
                </a:lnTo>
                <a:moveTo>
                  <a:pt x="1" y="3"/>
                </a:move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0" y="10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2" y="8"/>
                </a:lnTo>
                <a:lnTo>
                  <a:pt x="25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4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3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1" y="25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7"/>
                </a:lnTo>
                <a:lnTo>
                  <a:pt x="65" y="37"/>
                </a:lnTo>
                <a:lnTo>
                  <a:pt x="65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5" y="44"/>
                </a:lnTo>
                <a:lnTo>
                  <a:pt x="75" y="42"/>
                </a:lnTo>
                <a:lnTo>
                  <a:pt x="75" y="39"/>
                </a:lnTo>
                <a:lnTo>
                  <a:pt x="73" y="37"/>
                </a:lnTo>
                <a:lnTo>
                  <a:pt x="73" y="34"/>
                </a:lnTo>
                <a:lnTo>
                  <a:pt x="70" y="34"/>
                </a:lnTo>
                <a:lnTo>
                  <a:pt x="70" y="30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7" y="25"/>
                </a:lnTo>
                <a:lnTo>
                  <a:pt x="85" y="25"/>
                </a:lnTo>
                <a:lnTo>
                  <a:pt x="85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4" y="42"/>
                </a:lnTo>
                <a:lnTo>
                  <a:pt x="97" y="42"/>
                </a:lnTo>
                <a:lnTo>
                  <a:pt x="97" y="49"/>
                </a:lnTo>
                <a:lnTo>
                  <a:pt x="99" y="49"/>
                </a:lnTo>
                <a:lnTo>
                  <a:pt x="99" y="54"/>
                </a:lnTo>
                <a:lnTo>
                  <a:pt x="101" y="54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  <a:moveTo>
                  <a:pt x="104" y="58"/>
                </a:moveTo>
                <a:lnTo>
                  <a:pt x="104" y="61"/>
                </a:lnTo>
                <a:lnTo>
                  <a:pt x="106" y="63"/>
                </a:lnTo>
                <a:lnTo>
                  <a:pt x="106" y="73"/>
                </a:lnTo>
                <a:lnTo>
                  <a:pt x="106" y="70"/>
                </a:lnTo>
                <a:lnTo>
                  <a:pt x="101" y="70"/>
                </a:lnTo>
                <a:lnTo>
                  <a:pt x="101" y="68"/>
                </a:lnTo>
                <a:lnTo>
                  <a:pt x="99" y="68"/>
                </a:lnTo>
                <a:lnTo>
                  <a:pt x="99" y="70"/>
                </a:lnTo>
                <a:lnTo>
                  <a:pt x="97" y="70"/>
                </a:lnTo>
                <a:lnTo>
                  <a:pt x="97" y="73"/>
                </a:lnTo>
                <a:lnTo>
                  <a:pt x="97" y="75"/>
                </a:lnTo>
                <a:lnTo>
                  <a:pt x="99" y="75"/>
                </a:lnTo>
                <a:lnTo>
                  <a:pt x="99" y="77"/>
                </a:lnTo>
                <a:lnTo>
                  <a:pt x="101" y="77"/>
                </a:lnTo>
                <a:lnTo>
                  <a:pt x="101" y="87"/>
                </a:lnTo>
                <a:lnTo>
                  <a:pt x="104" y="87"/>
                </a:lnTo>
                <a:lnTo>
                  <a:pt x="104" y="90"/>
                </a:lnTo>
                <a:lnTo>
                  <a:pt x="106" y="90"/>
                </a:lnTo>
                <a:lnTo>
                  <a:pt x="109" y="90"/>
                </a:lnTo>
                <a:lnTo>
                  <a:pt x="109" y="92"/>
                </a:lnTo>
                <a:lnTo>
                  <a:pt x="109" y="99"/>
                </a:lnTo>
                <a:lnTo>
                  <a:pt x="106" y="102"/>
                </a:lnTo>
                <a:lnTo>
                  <a:pt x="106" y="104"/>
                </a:lnTo>
                <a:lnTo>
                  <a:pt x="104" y="104"/>
                </a:lnTo>
                <a:lnTo>
                  <a:pt x="104" y="106"/>
                </a:lnTo>
                <a:lnTo>
                  <a:pt x="101" y="106"/>
                </a:lnTo>
                <a:lnTo>
                  <a:pt x="99" y="106"/>
                </a:lnTo>
                <a:lnTo>
                  <a:pt x="99" y="109"/>
                </a:lnTo>
                <a:lnTo>
                  <a:pt x="99" y="111"/>
                </a:lnTo>
                <a:lnTo>
                  <a:pt x="101" y="111"/>
                </a:lnTo>
                <a:lnTo>
                  <a:pt x="104" y="111"/>
                </a:lnTo>
                <a:lnTo>
                  <a:pt x="104" y="114"/>
                </a:lnTo>
                <a:lnTo>
                  <a:pt x="104" y="116"/>
                </a:lnTo>
                <a:lnTo>
                  <a:pt x="101" y="116"/>
                </a:lnTo>
                <a:lnTo>
                  <a:pt x="101" y="121"/>
                </a:lnTo>
                <a:lnTo>
                  <a:pt x="99" y="123"/>
                </a:lnTo>
                <a:lnTo>
                  <a:pt x="99" y="128"/>
                </a:lnTo>
                <a:lnTo>
                  <a:pt x="97" y="128"/>
                </a:lnTo>
                <a:lnTo>
                  <a:pt x="97" y="130"/>
                </a:lnTo>
                <a:lnTo>
                  <a:pt x="94" y="130"/>
                </a:lnTo>
                <a:lnTo>
                  <a:pt x="94" y="133"/>
                </a:lnTo>
                <a:lnTo>
                  <a:pt x="92" y="133"/>
                </a:lnTo>
                <a:lnTo>
                  <a:pt x="92" y="135"/>
                </a:lnTo>
                <a:lnTo>
                  <a:pt x="90" y="135"/>
                </a:lnTo>
                <a:lnTo>
                  <a:pt x="87" y="135"/>
                </a:lnTo>
                <a:lnTo>
                  <a:pt x="87" y="133"/>
                </a:lnTo>
                <a:lnTo>
                  <a:pt x="85" y="133"/>
                </a:lnTo>
                <a:lnTo>
                  <a:pt x="85" y="130"/>
                </a:lnTo>
                <a:lnTo>
                  <a:pt x="85" y="128"/>
                </a:lnTo>
                <a:lnTo>
                  <a:pt x="87" y="125"/>
                </a:lnTo>
                <a:lnTo>
                  <a:pt x="85" y="125"/>
                </a:lnTo>
                <a:lnTo>
                  <a:pt x="85" y="123"/>
                </a:lnTo>
                <a:lnTo>
                  <a:pt x="82" y="123"/>
                </a:lnTo>
                <a:lnTo>
                  <a:pt x="82" y="121"/>
                </a:lnTo>
                <a:lnTo>
                  <a:pt x="80" y="121"/>
                </a:lnTo>
                <a:lnTo>
                  <a:pt x="80" y="123"/>
                </a:lnTo>
                <a:lnTo>
                  <a:pt x="77" y="123"/>
                </a:lnTo>
                <a:lnTo>
                  <a:pt x="77" y="125"/>
                </a:lnTo>
                <a:lnTo>
                  <a:pt x="75" y="125"/>
                </a:lnTo>
                <a:lnTo>
                  <a:pt x="73" y="128"/>
                </a:lnTo>
                <a:lnTo>
                  <a:pt x="70" y="128"/>
                </a:lnTo>
                <a:lnTo>
                  <a:pt x="68" y="130"/>
                </a:lnTo>
                <a:lnTo>
                  <a:pt x="68" y="133"/>
                </a:lnTo>
                <a:lnTo>
                  <a:pt x="65" y="133"/>
                </a:lnTo>
                <a:lnTo>
                  <a:pt x="65" y="137"/>
                </a:lnTo>
                <a:lnTo>
                  <a:pt x="68" y="137"/>
                </a:lnTo>
                <a:lnTo>
                  <a:pt x="73" y="137"/>
                </a:lnTo>
                <a:lnTo>
                  <a:pt x="73" y="135"/>
                </a:lnTo>
                <a:lnTo>
                  <a:pt x="75" y="135"/>
                </a:lnTo>
                <a:lnTo>
                  <a:pt x="77" y="133"/>
                </a:lnTo>
                <a:lnTo>
                  <a:pt x="77" y="135"/>
                </a:lnTo>
                <a:lnTo>
                  <a:pt x="80" y="135"/>
                </a:lnTo>
                <a:lnTo>
                  <a:pt x="82" y="137"/>
                </a:lnTo>
                <a:lnTo>
                  <a:pt x="82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78" name="path 6378"/>
          <p:cNvSpPr/>
          <p:nvPr/>
        </p:nvSpPr>
        <p:spPr>
          <a:xfrm>
            <a:off x="4036314" y="4241546"/>
            <a:ext cx="8920" cy="3047"/>
          </a:xfrm>
          <a:custGeom>
            <a:avLst/>
            <a:gdLst/>
            <a:ahLst/>
            <a:cxnLst/>
            <a:rect l="0" t="0" r="0" b="0"/>
            <a:pathLst>
              <a:path w="14" h="4">
                <a:moveTo>
                  <a:pt x="3" y="1"/>
                </a:moveTo>
                <a:lnTo>
                  <a:pt x="3" y="3"/>
                </a:lnTo>
                <a:lnTo>
                  <a:pt x="1" y="1"/>
                </a:lnTo>
                <a:moveTo>
                  <a:pt x="13" y="3"/>
                </a:moveTo>
                <a:lnTo>
                  <a:pt x="1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80" name="path 6380"/>
          <p:cNvSpPr/>
          <p:nvPr/>
        </p:nvSpPr>
        <p:spPr>
          <a:xfrm>
            <a:off x="3990593" y="4241546"/>
            <a:ext cx="48768" cy="27432"/>
          </a:xfrm>
          <a:custGeom>
            <a:avLst/>
            <a:gdLst/>
            <a:ahLst/>
            <a:cxnLst/>
            <a:rect l="0" t="0" r="0" b="0"/>
            <a:pathLst>
              <a:path w="76" h="43">
                <a:moveTo>
                  <a:pt x="75" y="3"/>
                </a:moveTo>
                <a:lnTo>
                  <a:pt x="75" y="1"/>
                </a:lnTo>
                <a:moveTo>
                  <a:pt x="27" y="34"/>
                </a:moveTo>
                <a:lnTo>
                  <a:pt x="27" y="37"/>
                </a:lnTo>
                <a:moveTo>
                  <a:pt x="61" y="3"/>
                </a:moveTo>
                <a:lnTo>
                  <a:pt x="65" y="8"/>
                </a:lnTo>
                <a:moveTo>
                  <a:pt x="63" y="3"/>
                </a:moveTo>
                <a:lnTo>
                  <a:pt x="68" y="8"/>
                </a:lnTo>
                <a:moveTo>
                  <a:pt x="54" y="8"/>
                </a:moveTo>
                <a:lnTo>
                  <a:pt x="56" y="10"/>
                </a:lnTo>
                <a:moveTo>
                  <a:pt x="56" y="8"/>
                </a:moveTo>
                <a:lnTo>
                  <a:pt x="58" y="13"/>
                </a:lnTo>
                <a:moveTo>
                  <a:pt x="56" y="5"/>
                </a:moveTo>
                <a:lnTo>
                  <a:pt x="61" y="10"/>
                </a:lnTo>
                <a:lnTo>
                  <a:pt x="56" y="3"/>
                </a:lnTo>
                <a:lnTo>
                  <a:pt x="61" y="10"/>
                </a:lnTo>
                <a:moveTo>
                  <a:pt x="58" y="3"/>
                </a:moveTo>
                <a:lnTo>
                  <a:pt x="63" y="8"/>
                </a:lnTo>
                <a:lnTo>
                  <a:pt x="61" y="3"/>
                </a:lnTo>
                <a:moveTo>
                  <a:pt x="65" y="3"/>
                </a:moveTo>
                <a:lnTo>
                  <a:pt x="68" y="8"/>
                </a:lnTo>
                <a:moveTo>
                  <a:pt x="68" y="3"/>
                </a:moveTo>
                <a:lnTo>
                  <a:pt x="73" y="5"/>
                </a:lnTo>
                <a:moveTo>
                  <a:pt x="65" y="3"/>
                </a:moveTo>
                <a:lnTo>
                  <a:pt x="70" y="8"/>
                </a:lnTo>
                <a:moveTo>
                  <a:pt x="51" y="3"/>
                </a:moveTo>
                <a:lnTo>
                  <a:pt x="54" y="3"/>
                </a:lnTo>
                <a:moveTo>
                  <a:pt x="46" y="3"/>
                </a:moveTo>
                <a:lnTo>
                  <a:pt x="49" y="3"/>
                </a:lnTo>
                <a:moveTo>
                  <a:pt x="54" y="3"/>
                </a:moveTo>
                <a:lnTo>
                  <a:pt x="56" y="3"/>
                </a:lnTo>
                <a:moveTo>
                  <a:pt x="70" y="1"/>
                </a:moveTo>
                <a:lnTo>
                  <a:pt x="73" y="5"/>
                </a:lnTo>
                <a:lnTo>
                  <a:pt x="70" y="1"/>
                </a:lnTo>
                <a:close/>
                <a:moveTo>
                  <a:pt x="10" y="32"/>
                </a:moveTo>
                <a:lnTo>
                  <a:pt x="10" y="30"/>
                </a:lnTo>
                <a:moveTo>
                  <a:pt x="5" y="37"/>
                </a:moveTo>
                <a:lnTo>
                  <a:pt x="5" y="34"/>
                </a:lnTo>
                <a:moveTo>
                  <a:pt x="8" y="30"/>
                </a:moveTo>
                <a:lnTo>
                  <a:pt x="10" y="30"/>
                </a:lnTo>
                <a:moveTo>
                  <a:pt x="22" y="34"/>
                </a:moveTo>
                <a:lnTo>
                  <a:pt x="27" y="39"/>
                </a:lnTo>
                <a:lnTo>
                  <a:pt x="25" y="34"/>
                </a:lnTo>
                <a:moveTo>
                  <a:pt x="22" y="37"/>
                </a:moveTo>
                <a:lnTo>
                  <a:pt x="27" y="42"/>
                </a:lnTo>
                <a:moveTo>
                  <a:pt x="1" y="37"/>
                </a:move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82" name="path 6382"/>
          <p:cNvSpPr/>
          <p:nvPr/>
        </p:nvSpPr>
        <p:spPr>
          <a:xfrm>
            <a:off x="3583685" y="4241546"/>
            <a:ext cx="71628" cy="89915"/>
          </a:xfrm>
          <a:custGeom>
            <a:avLst/>
            <a:gdLst/>
            <a:ahLst/>
            <a:cxnLst/>
            <a:rect l="0" t="0" r="0" b="0"/>
            <a:pathLst>
              <a:path w="112" h="141">
                <a:moveTo>
                  <a:pt x="17" y="75"/>
                </a:moveTo>
                <a:lnTo>
                  <a:pt x="27" y="94"/>
                </a:lnTo>
                <a:lnTo>
                  <a:pt x="20" y="70"/>
                </a:lnTo>
                <a:moveTo>
                  <a:pt x="22" y="65"/>
                </a:moveTo>
                <a:lnTo>
                  <a:pt x="25" y="73"/>
                </a:lnTo>
                <a:lnTo>
                  <a:pt x="32" y="77"/>
                </a:lnTo>
                <a:lnTo>
                  <a:pt x="41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5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7" y="73"/>
                </a:lnTo>
                <a:lnTo>
                  <a:pt x="20" y="65"/>
                </a:lnTo>
                <a:moveTo>
                  <a:pt x="30" y="106"/>
                </a:moveTo>
                <a:lnTo>
                  <a:pt x="27" y="97"/>
                </a:lnTo>
                <a:lnTo>
                  <a:pt x="17" y="92"/>
                </a:lnTo>
                <a:lnTo>
                  <a:pt x="8" y="97"/>
                </a:lnTo>
                <a:moveTo>
                  <a:pt x="3" y="3"/>
                </a:moveTo>
                <a:lnTo>
                  <a:pt x="10" y="3"/>
                </a:lnTo>
                <a:lnTo>
                  <a:pt x="10" y="5"/>
                </a:lnTo>
                <a:lnTo>
                  <a:pt x="8" y="8"/>
                </a:lnTo>
                <a:lnTo>
                  <a:pt x="8" y="10"/>
                </a:lnTo>
                <a:lnTo>
                  <a:pt x="10" y="10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7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3" y="10"/>
                </a:lnTo>
                <a:lnTo>
                  <a:pt x="65" y="10"/>
                </a:lnTo>
                <a:lnTo>
                  <a:pt x="68" y="13"/>
                </a:lnTo>
                <a:lnTo>
                  <a:pt x="70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5" y="17"/>
                </a:lnTo>
                <a:lnTo>
                  <a:pt x="75" y="20"/>
                </a:lnTo>
                <a:lnTo>
                  <a:pt x="73" y="22"/>
                </a:lnTo>
                <a:lnTo>
                  <a:pt x="63" y="22"/>
                </a:lnTo>
                <a:lnTo>
                  <a:pt x="63" y="25"/>
                </a:lnTo>
                <a:lnTo>
                  <a:pt x="61" y="25"/>
                </a:lnTo>
                <a:lnTo>
                  <a:pt x="61" y="27"/>
                </a:lnTo>
                <a:lnTo>
                  <a:pt x="61" y="30"/>
                </a:lnTo>
                <a:lnTo>
                  <a:pt x="63" y="32"/>
                </a:lnTo>
                <a:lnTo>
                  <a:pt x="65" y="32"/>
                </a:lnTo>
                <a:lnTo>
                  <a:pt x="65" y="34"/>
                </a:lnTo>
                <a:lnTo>
                  <a:pt x="65" y="37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2"/>
                </a:lnTo>
                <a:lnTo>
                  <a:pt x="73" y="44"/>
                </a:lnTo>
                <a:lnTo>
                  <a:pt x="75" y="44"/>
                </a:lnTo>
                <a:lnTo>
                  <a:pt x="77" y="42"/>
                </a:lnTo>
                <a:lnTo>
                  <a:pt x="77" y="39"/>
                </a:lnTo>
                <a:lnTo>
                  <a:pt x="75" y="39"/>
                </a:lnTo>
                <a:lnTo>
                  <a:pt x="75" y="34"/>
                </a:lnTo>
                <a:lnTo>
                  <a:pt x="73" y="34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7" y="27"/>
                </a:lnTo>
                <a:lnTo>
                  <a:pt x="77" y="25"/>
                </a:lnTo>
                <a:lnTo>
                  <a:pt x="80" y="25"/>
                </a:lnTo>
                <a:lnTo>
                  <a:pt x="85" y="25"/>
                </a:lnTo>
                <a:lnTo>
                  <a:pt x="87" y="27"/>
                </a:lnTo>
                <a:lnTo>
                  <a:pt x="90" y="30"/>
                </a:lnTo>
                <a:lnTo>
                  <a:pt x="90" y="32"/>
                </a:ln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2"/>
                </a:lnTo>
                <a:lnTo>
                  <a:pt x="99" y="44"/>
                </a:lnTo>
                <a:lnTo>
                  <a:pt x="99" y="51"/>
                </a:lnTo>
                <a:lnTo>
                  <a:pt x="101" y="51"/>
                </a:lnTo>
                <a:lnTo>
                  <a:pt x="101" y="54"/>
                </a:lnTo>
                <a:lnTo>
                  <a:pt x="104" y="54"/>
                </a:lnTo>
                <a:lnTo>
                  <a:pt x="104" y="56"/>
                </a:lnTo>
                <a:lnTo>
                  <a:pt x="106" y="56"/>
                </a:lnTo>
                <a:lnTo>
                  <a:pt x="106" y="58"/>
                </a:lnTo>
                <a:moveTo>
                  <a:pt x="106" y="58"/>
                </a:moveTo>
                <a:lnTo>
                  <a:pt x="106" y="63"/>
                </a:lnTo>
                <a:lnTo>
                  <a:pt x="109" y="65"/>
                </a:lnTo>
                <a:lnTo>
                  <a:pt x="109" y="73"/>
                </a:lnTo>
                <a:lnTo>
                  <a:pt x="106" y="73"/>
                </a:lnTo>
                <a:lnTo>
                  <a:pt x="106" y="70"/>
                </a:lnTo>
                <a:lnTo>
                  <a:pt x="104" y="70"/>
                </a:lnTo>
                <a:lnTo>
                  <a:pt x="101" y="68"/>
                </a:lnTo>
                <a:lnTo>
                  <a:pt x="99" y="70"/>
                </a:lnTo>
                <a:lnTo>
                  <a:pt x="99" y="75"/>
                </a:lnTo>
                <a:lnTo>
                  <a:pt x="101" y="75"/>
                </a:lnTo>
                <a:lnTo>
                  <a:pt x="101" y="77"/>
                </a:lnTo>
                <a:lnTo>
                  <a:pt x="104" y="77"/>
                </a:lnTo>
                <a:lnTo>
                  <a:pt x="104" y="87"/>
                </a:lnTo>
                <a:lnTo>
                  <a:pt x="106" y="87"/>
                </a:lnTo>
                <a:lnTo>
                  <a:pt x="106" y="90"/>
                </a:lnTo>
                <a:lnTo>
                  <a:pt x="109" y="90"/>
                </a:lnTo>
                <a:lnTo>
                  <a:pt x="109" y="97"/>
                </a:lnTo>
                <a:lnTo>
                  <a:pt x="111" y="97"/>
                </a:lnTo>
                <a:lnTo>
                  <a:pt x="111" y="99"/>
                </a:lnTo>
                <a:lnTo>
                  <a:pt x="109" y="102"/>
                </a:lnTo>
                <a:lnTo>
                  <a:pt x="106" y="104"/>
                </a:lnTo>
                <a:lnTo>
                  <a:pt x="106" y="106"/>
                </a:lnTo>
                <a:lnTo>
                  <a:pt x="104" y="106"/>
                </a:lnTo>
                <a:lnTo>
                  <a:pt x="101" y="106"/>
                </a:lnTo>
                <a:lnTo>
                  <a:pt x="101" y="109"/>
                </a:lnTo>
                <a:lnTo>
                  <a:pt x="101" y="111"/>
                </a:lnTo>
                <a:lnTo>
                  <a:pt x="104" y="111"/>
                </a:lnTo>
                <a:lnTo>
                  <a:pt x="104" y="121"/>
                </a:lnTo>
                <a:lnTo>
                  <a:pt x="101" y="121"/>
                </a:lnTo>
                <a:lnTo>
                  <a:pt x="101" y="125"/>
                </a:lnTo>
                <a:lnTo>
                  <a:pt x="99" y="128"/>
                </a:lnTo>
                <a:lnTo>
                  <a:pt x="97" y="130"/>
                </a:lnTo>
                <a:lnTo>
                  <a:pt x="97" y="133"/>
                </a:lnTo>
                <a:lnTo>
                  <a:pt x="94" y="133"/>
                </a:lnTo>
                <a:lnTo>
                  <a:pt x="94" y="135"/>
                </a:lnTo>
                <a:lnTo>
                  <a:pt x="92" y="135"/>
                </a:lnTo>
                <a:lnTo>
                  <a:pt x="90" y="135"/>
                </a:lnTo>
                <a:lnTo>
                  <a:pt x="87" y="133"/>
                </a:lnTo>
                <a:lnTo>
                  <a:pt x="87" y="123"/>
                </a:lnTo>
                <a:lnTo>
                  <a:pt x="85" y="123"/>
                </a:lnTo>
                <a:lnTo>
                  <a:pt x="82" y="121"/>
                </a:lnTo>
                <a:lnTo>
                  <a:pt x="82" y="123"/>
                </a:lnTo>
                <a:lnTo>
                  <a:pt x="80" y="123"/>
                </a:lnTo>
                <a:lnTo>
                  <a:pt x="77" y="125"/>
                </a:lnTo>
                <a:lnTo>
                  <a:pt x="75" y="128"/>
                </a:lnTo>
                <a:lnTo>
                  <a:pt x="73" y="128"/>
                </a:lnTo>
                <a:lnTo>
                  <a:pt x="70" y="130"/>
                </a:lnTo>
                <a:lnTo>
                  <a:pt x="68" y="133"/>
                </a:lnTo>
                <a:lnTo>
                  <a:pt x="68" y="137"/>
                </a:lnTo>
                <a:lnTo>
                  <a:pt x="70" y="137"/>
                </a:lnTo>
                <a:lnTo>
                  <a:pt x="73" y="137"/>
                </a:lnTo>
                <a:lnTo>
                  <a:pt x="75" y="135"/>
                </a:lnTo>
                <a:lnTo>
                  <a:pt x="77" y="135"/>
                </a:lnTo>
                <a:lnTo>
                  <a:pt x="80" y="133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  <a:lnTo>
                  <a:pt x="85" y="137"/>
                </a:lnTo>
                <a:lnTo>
                  <a:pt x="85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84" name="path 6384"/>
          <p:cNvSpPr/>
          <p:nvPr/>
        </p:nvSpPr>
        <p:spPr>
          <a:xfrm>
            <a:off x="3545585" y="4243070"/>
            <a:ext cx="39623" cy="92963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0"/>
                </a:lnTo>
                <a:lnTo>
                  <a:pt x="41" y="130"/>
                </a:lnTo>
                <a:lnTo>
                  <a:pt x="41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5"/>
                </a:lnTo>
                <a:lnTo>
                  <a:pt x="34" y="125"/>
                </a:lnTo>
                <a:lnTo>
                  <a:pt x="34" y="128"/>
                </a:lnTo>
                <a:lnTo>
                  <a:pt x="32" y="128"/>
                </a:lnTo>
                <a:lnTo>
                  <a:pt x="32" y="130"/>
                </a:lnTo>
                <a:lnTo>
                  <a:pt x="34" y="130"/>
                </a:lnTo>
                <a:lnTo>
                  <a:pt x="34" y="133"/>
                </a:lnTo>
                <a:lnTo>
                  <a:pt x="37" y="135"/>
                </a:lnTo>
                <a:lnTo>
                  <a:pt x="37" y="140"/>
                </a:lnTo>
                <a:lnTo>
                  <a:pt x="34" y="140"/>
                </a:lnTo>
                <a:lnTo>
                  <a:pt x="34" y="142"/>
                </a:lnTo>
                <a:lnTo>
                  <a:pt x="32" y="142"/>
                </a:lnTo>
                <a:lnTo>
                  <a:pt x="32" y="145"/>
                </a:lnTo>
                <a:lnTo>
                  <a:pt x="30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7" y="135"/>
                </a:lnTo>
                <a:lnTo>
                  <a:pt x="17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30"/>
                </a:lnTo>
                <a:lnTo>
                  <a:pt x="13" y="125"/>
                </a:lnTo>
                <a:lnTo>
                  <a:pt x="10" y="125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11"/>
                </a:lnTo>
                <a:lnTo>
                  <a:pt x="3" y="111"/>
                </a:lnTo>
                <a:lnTo>
                  <a:pt x="3" y="104"/>
                </a:lnTo>
                <a:lnTo>
                  <a:pt x="1" y="99"/>
                </a:lnTo>
                <a:lnTo>
                  <a:pt x="5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4"/>
                </a:lnTo>
                <a:lnTo>
                  <a:pt x="8" y="92"/>
                </a:lnTo>
                <a:lnTo>
                  <a:pt x="8" y="90"/>
                </a:lnTo>
                <a:lnTo>
                  <a:pt x="5" y="90"/>
                </a:lnTo>
                <a:lnTo>
                  <a:pt x="5" y="82"/>
                </a:lnTo>
                <a:lnTo>
                  <a:pt x="3" y="82"/>
                </a:lnTo>
                <a:lnTo>
                  <a:pt x="3" y="80"/>
                </a:lnTo>
                <a:lnTo>
                  <a:pt x="1" y="80"/>
                </a:lnTo>
                <a:lnTo>
                  <a:pt x="1" y="68"/>
                </a:lnTo>
                <a:lnTo>
                  <a:pt x="3" y="65"/>
                </a:lnTo>
                <a:lnTo>
                  <a:pt x="5" y="63"/>
                </a:lnTo>
                <a:lnTo>
                  <a:pt x="8" y="63"/>
                </a:lnTo>
                <a:lnTo>
                  <a:pt x="8" y="61"/>
                </a:lnTo>
                <a:lnTo>
                  <a:pt x="10" y="61"/>
                </a:lnTo>
                <a:lnTo>
                  <a:pt x="10" y="58"/>
                </a:lnTo>
                <a:lnTo>
                  <a:pt x="5" y="58"/>
                </a:lnTo>
                <a:lnTo>
                  <a:pt x="5" y="56"/>
                </a:lnTo>
                <a:lnTo>
                  <a:pt x="5" y="49"/>
                </a:lnTo>
                <a:lnTo>
                  <a:pt x="8" y="49"/>
                </a:lnTo>
                <a:lnTo>
                  <a:pt x="8" y="44"/>
                </a:lnTo>
                <a:lnTo>
                  <a:pt x="10" y="44"/>
                </a:lnTo>
                <a:lnTo>
                  <a:pt x="10" y="42"/>
                </a:lnTo>
                <a:lnTo>
                  <a:pt x="13" y="42"/>
                </a:lnTo>
                <a:lnTo>
                  <a:pt x="13" y="37"/>
                </a:lnTo>
                <a:lnTo>
                  <a:pt x="15" y="37"/>
                </a:lnTo>
                <a:moveTo>
                  <a:pt x="15" y="37"/>
                </a:moveTo>
                <a:lnTo>
                  <a:pt x="15" y="34"/>
                </a:lnTo>
                <a:lnTo>
                  <a:pt x="17" y="34"/>
                </a:lnTo>
                <a:lnTo>
                  <a:pt x="22" y="34"/>
                </a:lnTo>
                <a:lnTo>
                  <a:pt x="22" y="37"/>
                </a:lnTo>
                <a:lnTo>
                  <a:pt x="22" y="46"/>
                </a:lnTo>
                <a:lnTo>
                  <a:pt x="25" y="46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9" y="42"/>
                </a:lnTo>
                <a:lnTo>
                  <a:pt x="39" y="39"/>
                </a:lnTo>
                <a:lnTo>
                  <a:pt x="41" y="39"/>
                </a:lnTo>
                <a:lnTo>
                  <a:pt x="41" y="37"/>
                </a:lnTo>
                <a:lnTo>
                  <a:pt x="41" y="32"/>
                </a:lnTo>
                <a:lnTo>
                  <a:pt x="39" y="32"/>
                </a:lnTo>
                <a:lnTo>
                  <a:pt x="37" y="32"/>
                </a:lnTo>
                <a:lnTo>
                  <a:pt x="37" y="34"/>
                </a:lnTo>
                <a:lnTo>
                  <a:pt x="32" y="34"/>
                </a:lnTo>
                <a:lnTo>
                  <a:pt x="32" y="37"/>
                </a:lnTo>
                <a:lnTo>
                  <a:pt x="30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2" y="27"/>
                </a:lnTo>
                <a:lnTo>
                  <a:pt x="22" y="25"/>
                </a:lnTo>
                <a:lnTo>
                  <a:pt x="25" y="25"/>
                </a:lnTo>
                <a:lnTo>
                  <a:pt x="25" y="22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0" y="17"/>
                </a:lnTo>
                <a:lnTo>
                  <a:pt x="32" y="17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39" y="10"/>
                </a:lnTo>
                <a:lnTo>
                  <a:pt x="46" y="10"/>
                </a:lnTo>
                <a:lnTo>
                  <a:pt x="46" y="8"/>
                </a:lnTo>
                <a:lnTo>
                  <a:pt x="51" y="8"/>
                </a:lnTo>
                <a:lnTo>
                  <a:pt x="51" y="5"/>
                </a:lnTo>
                <a:lnTo>
                  <a:pt x="54" y="5"/>
                </a:lnTo>
                <a:lnTo>
                  <a:pt x="54" y="3"/>
                </a:lnTo>
                <a:lnTo>
                  <a:pt x="61" y="3"/>
                </a:lnTo>
                <a:lnTo>
                  <a:pt x="61" y="1"/>
                </a:lnTo>
                <a:moveTo>
                  <a:pt x="39" y="42"/>
                </a:moveTo>
                <a:lnTo>
                  <a:pt x="34" y="34"/>
                </a:lnTo>
                <a:lnTo>
                  <a:pt x="39" y="39"/>
                </a:lnTo>
                <a:moveTo>
                  <a:pt x="30" y="34"/>
                </a:moveTo>
                <a:lnTo>
                  <a:pt x="34" y="44"/>
                </a:lnTo>
                <a:lnTo>
                  <a:pt x="22" y="30"/>
                </a:lnTo>
                <a:moveTo>
                  <a:pt x="17" y="34"/>
                </a:moveTo>
                <a:lnTo>
                  <a:pt x="27" y="49"/>
                </a:lnTo>
                <a:lnTo>
                  <a:pt x="17" y="34"/>
                </a:lnTo>
                <a:close/>
                <a:moveTo>
                  <a:pt x="30" y="46"/>
                </a:moveTo>
                <a:lnTo>
                  <a:pt x="20" y="32"/>
                </a:lnTo>
                <a:lnTo>
                  <a:pt x="32" y="46"/>
                </a:lnTo>
                <a:moveTo>
                  <a:pt x="22" y="30"/>
                </a:moveTo>
                <a:lnTo>
                  <a:pt x="32" y="44"/>
                </a:lnTo>
                <a:moveTo>
                  <a:pt x="32" y="34"/>
                </a:moveTo>
                <a:lnTo>
                  <a:pt x="37" y="42"/>
                </a:lnTo>
                <a:lnTo>
                  <a:pt x="32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86" name="path 6386"/>
          <p:cNvSpPr/>
          <p:nvPr/>
        </p:nvSpPr>
        <p:spPr>
          <a:xfrm>
            <a:off x="3600450" y="4241546"/>
            <a:ext cx="8921" cy="3047"/>
          </a:xfrm>
          <a:custGeom>
            <a:avLst/>
            <a:gdLst/>
            <a:ahLst/>
            <a:cxnLst/>
            <a:rect l="0" t="0" r="0" b="0"/>
            <a:pathLst>
              <a:path w="14" h="4">
                <a:moveTo>
                  <a:pt x="3" y="1"/>
                </a:moveTo>
                <a:lnTo>
                  <a:pt x="3" y="3"/>
                </a:lnTo>
                <a:lnTo>
                  <a:pt x="1" y="1"/>
                </a:lnTo>
                <a:moveTo>
                  <a:pt x="13" y="3"/>
                </a:moveTo>
                <a:lnTo>
                  <a:pt x="1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88" name="path 6388"/>
          <p:cNvSpPr/>
          <p:nvPr/>
        </p:nvSpPr>
        <p:spPr>
          <a:xfrm>
            <a:off x="3554730" y="4241546"/>
            <a:ext cx="48767" cy="27432"/>
          </a:xfrm>
          <a:custGeom>
            <a:avLst/>
            <a:gdLst/>
            <a:ahLst/>
            <a:cxnLst/>
            <a:rect l="0" t="0" r="0" b="0"/>
            <a:pathLst>
              <a:path w="76" h="43">
                <a:moveTo>
                  <a:pt x="73" y="3"/>
                </a:moveTo>
                <a:lnTo>
                  <a:pt x="75" y="1"/>
                </a:lnTo>
                <a:moveTo>
                  <a:pt x="25" y="34"/>
                </a:moveTo>
                <a:lnTo>
                  <a:pt x="27" y="37"/>
                </a:lnTo>
                <a:moveTo>
                  <a:pt x="61" y="3"/>
                </a:moveTo>
                <a:lnTo>
                  <a:pt x="65" y="8"/>
                </a:lnTo>
                <a:lnTo>
                  <a:pt x="63" y="3"/>
                </a:lnTo>
                <a:moveTo>
                  <a:pt x="56" y="10"/>
                </a:moveTo>
                <a:lnTo>
                  <a:pt x="53" y="8"/>
                </a:lnTo>
                <a:lnTo>
                  <a:pt x="58" y="13"/>
                </a:lnTo>
                <a:moveTo>
                  <a:pt x="56" y="5"/>
                </a:moveTo>
                <a:lnTo>
                  <a:pt x="58" y="10"/>
                </a:lnTo>
                <a:moveTo>
                  <a:pt x="53" y="3"/>
                </a:moveTo>
                <a:lnTo>
                  <a:pt x="61" y="10"/>
                </a:lnTo>
                <a:lnTo>
                  <a:pt x="56" y="3"/>
                </a:lnTo>
                <a:moveTo>
                  <a:pt x="58" y="3"/>
                </a:moveTo>
                <a:lnTo>
                  <a:pt x="63" y="8"/>
                </a:lnTo>
                <a:lnTo>
                  <a:pt x="61" y="3"/>
                </a:lnTo>
                <a:moveTo>
                  <a:pt x="65" y="3"/>
                </a:moveTo>
                <a:lnTo>
                  <a:pt x="68" y="8"/>
                </a:lnTo>
                <a:moveTo>
                  <a:pt x="68" y="3"/>
                </a:moveTo>
                <a:lnTo>
                  <a:pt x="70" y="5"/>
                </a:lnTo>
                <a:moveTo>
                  <a:pt x="65" y="3"/>
                </a:moveTo>
                <a:lnTo>
                  <a:pt x="70" y="8"/>
                </a:lnTo>
                <a:moveTo>
                  <a:pt x="51" y="3"/>
                </a:moveTo>
                <a:lnTo>
                  <a:pt x="51" y="1"/>
                </a:lnTo>
                <a:moveTo>
                  <a:pt x="46" y="3"/>
                </a:moveTo>
                <a:lnTo>
                  <a:pt x="49" y="3"/>
                </a:lnTo>
                <a:moveTo>
                  <a:pt x="53" y="3"/>
                </a:moveTo>
                <a:lnTo>
                  <a:pt x="56" y="3"/>
                </a:lnTo>
                <a:moveTo>
                  <a:pt x="70" y="1"/>
                </a:moveTo>
                <a:lnTo>
                  <a:pt x="73" y="5"/>
                </a:lnTo>
                <a:lnTo>
                  <a:pt x="70" y="1"/>
                </a:lnTo>
                <a:close/>
                <a:moveTo>
                  <a:pt x="10" y="32"/>
                </a:moveTo>
                <a:lnTo>
                  <a:pt x="8" y="30"/>
                </a:lnTo>
                <a:moveTo>
                  <a:pt x="5" y="37"/>
                </a:moveTo>
                <a:lnTo>
                  <a:pt x="5" y="34"/>
                </a:lnTo>
                <a:moveTo>
                  <a:pt x="8" y="30"/>
                </a:moveTo>
                <a:lnTo>
                  <a:pt x="10" y="30"/>
                </a:lnTo>
                <a:moveTo>
                  <a:pt x="22" y="34"/>
                </a:moveTo>
                <a:lnTo>
                  <a:pt x="27" y="39"/>
                </a:lnTo>
                <a:lnTo>
                  <a:pt x="25" y="34"/>
                </a:lnTo>
                <a:moveTo>
                  <a:pt x="22" y="37"/>
                </a:moveTo>
                <a:lnTo>
                  <a:pt x="27" y="42"/>
                </a:lnTo>
                <a:moveTo>
                  <a:pt x="1" y="37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90" name="path 6390"/>
          <p:cNvSpPr/>
          <p:nvPr/>
        </p:nvSpPr>
        <p:spPr>
          <a:xfrm>
            <a:off x="3327653" y="4243070"/>
            <a:ext cx="39623" cy="92963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4" y="135"/>
                </a:lnTo>
                <a:lnTo>
                  <a:pt x="44" y="130"/>
                </a:lnTo>
                <a:lnTo>
                  <a:pt x="42" y="130"/>
                </a:lnTo>
                <a:lnTo>
                  <a:pt x="42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5"/>
                </a:lnTo>
                <a:lnTo>
                  <a:pt x="34" y="125"/>
                </a:lnTo>
                <a:lnTo>
                  <a:pt x="34" y="128"/>
                </a:lnTo>
                <a:lnTo>
                  <a:pt x="32" y="128"/>
                </a:lnTo>
                <a:lnTo>
                  <a:pt x="32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4" y="140"/>
                </a:lnTo>
                <a:lnTo>
                  <a:pt x="34" y="142"/>
                </a:lnTo>
                <a:lnTo>
                  <a:pt x="32" y="142"/>
                </a:lnTo>
                <a:lnTo>
                  <a:pt x="32" y="145"/>
                </a:lnTo>
                <a:lnTo>
                  <a:pt x="30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8" y="137"/>
                </a:lnTo>
                <a:lnTo>
                  <a:pt x="18" y="135"/>
                </a:lnTo>
                <a:lnTo>
                  <a:pt x="15" y="133"/>
                </a:lnTo>
                <a:lnTo>
                  <a:pt x="15" y="130"/>
                </a:lnTo>
                <a:lnTo>
                  <a:pt x="13" y="130"/>
                </a:lnTo>
                <a:lnTo>
                  <a:pt x="13" y="128"/>
                </a:lnTo>
                <a:lnTo>
                  <a:pt x="10" y="125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6" y="116"/>
                </a:lnTo>
                <a:lnTo>
                  <a:pt x="6" y="113"/>
                </a:lnTo>
                <a:lnTo>
                  <a:pt x="3" y="111"/>
                </a:lnTo>
                <a:lnTo>
                  <a:pt x="3" y="104"/>
                </a:lnTo>
                <a:lnTo>
                  <a:pt x="1" y="104"/>
                </a:lnTo>
                <a:lnTo>
                  <a:pt x="1" y="99"/>
                </a:lnTo>
                <a:lnTo>
                  <a:pt x="3" y="99"/>
                </a:lnTo>
                <a:lnTo>
                  <a:pt x="6" y="99"/>
                </a:lnTo>
                <a:lnTo>
                  <a:pt x="6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4"/>
                </a:lnTo>
                <a:lnTo>
                  <a:pt x="8" y="94"/>
                </a:lnTo>
                <a:lnTo>
                  <a:pt x="8" y="92"/>
                </a:lnTo>
                <a:lnTo>
                  <a:pt x="6" y="92"/>
                </a:lnTo>
                <a:lnTo>
                  <a:pt x="6" y="82"/>
                </a:lnTo>
                <a:lnTo>
                  <a:pt x="3" y="82"/>
                </a:lnTo>
                <a:lnTo>
                  <a:pt x="3" y="80"/>
                </a:lnTo>
                <a:lnTo>
                  <a:pt x="1" y="80"/>
                </a:lnTo>
                <a:lnTo>
                  <a:pt x="1" y="68"/>
                </a:lnTo>
                <a:lnTo>
                  <a:pt x="3" y="65"/>
                </a:lnTo>
                <a:lnTo>
                  <a:pt x="3" y="63"/>
                </a:lnTo>
                <a:lnTo>
                  <a:pt x="6" y="63"/>
                </a:lnTo>
                <a:lnTo>
                  <a:pt x="8" y="63"/>
                </a:lnTo>
                <a:lnTo>
                  <a:pt x="8" y="61"/>
                </a:lnTo>
                <a:lnTo>
                  <a:pt x="10" y="61"/>
                </a:lnTo>
                <a:lnTo>
                  <a:pt x="10" y="58"/>
                </a:lnTo>
                <a:lnTo>
                  <a:pt x="6" y="58"/>
                </a:lnTo>
                <a:lnTo>
                  <a:pt x="6" y="56"/>
                </a:lnTo>
                <a:lnTo>
                  <a:pt x="6" y="49"/>
                </a:lnTo>
                <a:lnTo>
                  <a:pt x="8" y="49"/>
                </a:lnTo>
                <a:lnTo>
                  <a:pt x="8" y="44"/>
                </a:lnTo>
                <a:lnTo>
                  <a:pt x="10" y="44"/>
                </a:lnTo>
                <a:lnTo>
                  <a:pt x="10" y="42"/>
                </a:lnTo>
                <a:lnTo>
                  <a:pt x="13" y="39"/>
                </a:lnTo>
                <a:lnTo>
                  <a:pt x="13" y="37"/>
                </a:lnTo>
                <a:lnTo>
                  <a:pt x="15" y="37"/>
                </a:lnTo>
                <a:moveTo>
                  <a:pt x="15" y="37"/>
                </a:moveTo>
                <a:lnTo>
                  <a:pt x="15" y="34"/>
                </a:lnTo>
                <a:lnTo>
                  <a:pt x="18" y="34"/>
                </a:lnTo>
                <a:lnTo>
                  <a:pt x="20" y="34"/>
                </a:lnTo>
                <a:lnTo>
                  <a:pt x="22" y="37"/>
                </a:lnTo>
                <a:lnTo>
                  <a:pt x="22" y="46"/>
                </a:lnTo>
                <a:lnTo>
                  <a:pt x="25" y="46"/>
                </a:lnTo>
                <a:lnTo>
                  <a:pt x="27" y="49"/>
                </a:lnTo>
                <a:lnTo>
                  <a:pt x="30" y="46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9" y="42"/>
                </a:lnTo>
                <a:lnTo>
                  <a:pt x="39" y="39"/>
                </a:lnTo>
                <a:lnTo>
                  <a:pt x="42" y="39"/>
                </a:lnTo>
                <a:lnTo>
                  <a:pt x="42" y="37"/>
                </a:lnTo>
                <a:lnTo>
                  <a:pt x="42" y="32"/>
                </a:lnTo>
                <a:lnTo>
                  <a:pt x="39" y="32"/>
                </a:lnTo>
                <a:lnTo>
                  <a:pt x="37" y="32"/>
                </a:lnTo>
                <a:lnTo>
                  <a:pt x="37" y="34"/>
                </a:lnTo>
                <a:lnTo>
                  <a:pt x="32" y="34"/>
                </a:lnTo>
                <a:lnTo>
                  <a:pt x="32" y="37"/>
                </a:lnTo>
                <a:lnTo>
                  <a:pt x="30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2" y="30"/>
                </a:lnTo>
                <a:lnTo>
                  <a:pt x="22" y="27"/>
                </a:lnTo>
                <a:lnTo>
                  <a:pt x="22" y="25"/>
                </a:lnTo>
                <a:lnTo>
                  <a:pt x="25" y="25"/>
                </a:lnTo>
                <a:lnTo>
                  <a:pt x="25" y="22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0" y="17"/>
                </a:lnTo>
                <a:lnTo>
                  <a:pt x="32" y="17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39" y="10"/>
                </a:lnTo>
                <a:lnTo>
                  <a:pt x="46" y="10"/>
                </a:lnTo>
                <a:lnTo>
                  <a:pt x="46" y="8"/>
                </a:lnTo>
                <a:lnTo>
                  <a:pt x="51" y="8"/>
                </a:lnTo>
                <a:lnTo>
                  <a:pt x="51" y="5"/>
                </a:lnTo>
                <a:lnTo>
                  <a:pt x="54" y="5"/>
                </a:lnTo>
                <a:lnTo>
                  <a:pt x="54" y="3"/>
                </a:lnTo>
                <a:lnTo>
                  <a:pt x="61" y="3"/>
                </a:lnTo>
                <a:lnTo>
                  <a:pt x="6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92" name="path 6392"/>
          <p:cNvSpPr/>
          <p:nvPr/>
        </p:nvSpPr>
        <p:spPr>
          <a:xfrm>
            <a:off x="3365753" y="4241546"/>
            <a:ext cx="70104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8" y="75"/>
                </a:moveTo>
                <a:lnTo>
                  <a:pt x="27" y="94"/>
                </a:lnTo>
                <a:lnTo>
                  <a:pt x="20" y="70"/>
                </a:lnTo>
                <a:moveTo>
                  <a:pt x="22" y="65"/>
                </a:moveTo>
                <a:lnTo>
                  <a:pt x="25" y="73"/>
                </a:lnTo>
                <a:lnTo>
                  <a:pt x="32" y="77"/>
                </a:lnTo>
                <a:lnTo>
                  <a:pt x="42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5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8" y="73"/>
                </a:lnTo>
                <a:lnTo>
                  <a:pt x="20" y="65"/>
                </a:lnTo>
                <a:moveTo>
                  <a:pt x="30" y="106"/>
                </a:moveTo>
                <a:lnTo>
                  <a:pt x="27" y="97"/>
                </a:lnTo>
                <a:lnTo>
                  <a:pt x="18" y="92"/>
                </a:lnTo>
                <a:lnTo>
                  <a:pt x="8" y="97"/>
                </a:lnTo>
                <a:moveTo>
                  <a:pt x="1" y="3"/>
                </a:move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0"/>
                </a:lnTo>
                <a:lnTo>
                  <a:pt x="10" y="10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18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3" y="10"/>
                </a:lnTo>
                <a:lnTo>
                  <a:pt x="66" y="10"/>
                </a:lnTo>
                <a:lnTo>
                  <a:pt x="68" y="13"/>
                </a:lnTo>
                <a:lnTo>
                  <a:pt x="70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5" y="17"/>
                </a:lnTo>
                <a:lnTo>
                  <a:pt x="75" y="20"/>
                </a:lnTo>
                <a:lnTo>
                  <a:pt x="73" y="20"/>
                </a:lnTo>
                <a:lnTo>
                  <a:pt x="73" y="22"/>
                </a:lnTo>
                <a:lnTo>
                  <a:pt x="63" y="22"/>
                </a:lnTo>
                <a:lnTo>
                  <a:pt x="63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6" y="34"/>
                </a:lnTo>
                <a:lnTo>
                  <a:pt x="66" y="37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2"/>
                </a:lnTo>
                <a:lnTo>
                  <a:pt x="73" y="44"/>
                </a:lnTo>
                <a:lnTo>
                  <a:pt x="75" y="44"/>
                </a:lnTo>
                <a:lnTo>
                  <a:pt x="75" y="42"/>
                </a:lnTo>
                <a:lnTo>
                  <a:pt x="78" y="42"/>
                </a:lnTo>
                <a:lnTo>
                  <a:pt x="78" y="39"/>
                </a:lnTo>
                <a:lnTo>
                  <a:pt x="75" y="39"/>
                </a:lnTo>
                <a:lnTo>
                  <a:pt x="75" y="37"/>
                </a:lnTo>
                <a:lnTo>
                  <a:pt x="75" y="34"/>
                </a:lnTo>
                <a:lnTo>
                  <a:pt x="73" y="34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2"/>
                </a:lnTo>
                <a:lnTo>
                  <a:pt x="99" y="44"/>
                </a:lnTo>
                <a:lnTo>
                  <a:pt x="99" y="51"/>
                </a:lnTo>
                <a:lnTo>
                  <a:pt x="102" y="51"/>
                </a:lnTo>
                <a:lnTo>
                  <a:pt x="102" y="54"/>
                </a:lnTo>
                <a:lnTo>
                  <a:pt x="104" y="54"/>
                </a:lnTo>
                <a:lnTo>
                  <a:pt x="104" y="56"/>
                </a:lnTo>
                <a:lnTo>
                  <a:pt x="106" y="58"/>
                </a:lnTo>
                <a:moveTo>
                  <a:pt x="106" y="58"/>
                </a:moveTo>
                <a:lnTo>
                  <a:pt x="106" y="65"/>
                </a:lnTo>
                <a:lnTo>
                  <a:pt x="109" y="65"/>
                </a:lnTo>
                <a:lnTo>
                  <a:pt x="109" y="70"/>
                </a:lnTo>
                <a:lnTo>
                  <a:pt x="106" y="73"/>
                </a:lnTo>
                <a:lnTo>
                  <a:pt x="106" y="70"/>
                </a:lnTo>
                <a:lnTo>
                  <a:pt x="104" y="70"/>
                </a:lnTo>
                <a:lnTo>
                  <a:pt x="102" y="68"/>
                </a:lnTo>
                <a:lnTo>
                  <a:pt x="99" y="68"/>
                </a:lnTo>
                <a:lnTo>
                  <a:pt x="99" y="70"/>
                </a:lnTo>
                <a:lnTo>
                  <a:pt x="99" y="75"/>
                </a:lnTo>
                <a:lnTo>
                  <a:pt x="102" y="75"/>
                </a:lnTo>
                <a:lnTo>
                  <a:pt x="102" y="77"/>
                </a:lnTo>
                <a:lnTo>
                  <a:pt x="104" y="80"/>
                </a:lnTo>
                <a:lnTo>
                  <a:pt x="104" y="87"/>
                </a:lnTo>
                <a:lnTo>
                  <a:pt x="106" y="87"/>
                </a:lnTo>
                <a:lnTo>
                  <a:pt x="106" y="90"/>
                </a:lnTo>
                <a:lnTo>
                  <a:pt x="109" y="90"/>
                </a:lnTo>
                <a:lnTo>
                  <a:pt x="109" y="102"/>
                </a:lnTo>
                <a:lnTo>
                  <a:pt x="106" y="104"/>
                </a:lnTo>
                <a:lnTo>
                  <a:pt x="106" y="106"/>
                </a:lnTo>
                <a:lnTo>
                  <a:pt x="104" y="106"/>
                </a:lnTo>
                <a:lnTo>
                  <a:pt x="102" y="106"/>
                </a:lnTo>
                <a:lnTo>
                  <a:pt x="102" y="109"/>
                </a:lnTo>
                <a:lnTo>
                  <a:pt x="99" y="111"/>
                </a:lnTo>
                <a:lnTo>
                  <a:pt x="104" y="111"/>
                </a:lnTo>
                <a:lnTo>
                  <a:pt x="104" y="114"/>
                </a:lnTo>
                <a:lnTo>
                  <a:pt x="104" y="121"/>
                </a:lnTo>
                <a:lnTo>
                  <a:pt x="102" y="121"/>
                </a:lnTo>
                <a:lnTo>
                  <a:pt x="102" y="125"/>
                </a:lnTo>
                <a:lnTo>
                  <a:pt x="99" y="125"/>
                </a:lnTo>
                <a:lnTo>
                  <a:pt x="99" y="128"/>
                </a:lnTo>
                <a:lnTo>
                  <a:pt x="97" y="130"/>
                </a:lnTo>
                <a:lnTo>
                  <a:pt x="97" y="133"/>
                </a:lnTo>
                <a:lnTo>
                  <a:pt x="94" y="133"/>
                </a:lnTo>
                <a:lnTo>
                  <a:pt x="94" y="135"/>
                </a:lnTo>
                <a:lnTo>
                  <a:pt x="92" y="135"/>
                </a:lnTo>
                <a:lnTo>
                  <a:pt x="87" y="135"/>
                </a:lnTo>
                <a:lnTo>
                  <a:pt x="87" y="133"/>
                </a:lnTo>
                <a:lnTo>
                  <a:pt x="87" y="123"/>
                </a:lnTo>
                <a:lnTo>
                  <a:pt x="85" y="123"/>
                </a:lnTo>
                <a:lnTo>
                  <a:pt x="82" y="121"/>
                </a:lnTo>
                <a:lnTo>
                  <a:pt x="82" y="123"/>
                </a:lnTo>
                <a:lnTo>
                  <a:pt x="80" y="123"/>
                </a:lnTo>
                <a:lnTo>
                  <a:pt x="78" y="125"/>
                </a:lnTo>
                <a:lnTo>
                  <a:pt x="75" y="125"/>
                </a:lnTo>
                <a:lnTo>
                  <a:pt x="75" y="128"/>
                </a:lnTo>
                <a:lnTo>
                  <a:pt x="70" y="128"/>
                </a:lnTo>
                <a:lnTo>
                  <a:pt x="70" y="130"/>
                </a:lnTo>
                <a:lnTo>
                  <a:pt x="68" y="133"/>
                </a:lnTo>
                <a:lnTo>
                  <a:pt x="68" y="137"/>
                </a:lnTo>
                <a:lnTo>
                  <a:pt x="70" y="137"/>
                </a:lnTo>
                <a:lnTo>
                  <a:pt x="73" y="137"/>
                </a:lnTo>
                <a:lnTo>
                  <a:pt x="75" y="135"/>
                </a:lnTo>
                <a:lnTo>
                  <a:pt x="78" y="135"/>
                </a:lnTo>
                <a:lnTo>
                  <a:pt x="78" y="133"/>
                </a:lnTo>
                <a:lnTo>
                  <a:pt x="80" y="133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  <a:lnTo>
                  <a:pt x="85" y="137"/>
                </a:lnTo>
                <a:lnTo>
                  <a:pt x="85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94" name="path 6394"/>
          <p:cNvSpPr/>
          <p:nvPr/>
        </p:nvSpPr>
        <p:spPr>
          <a:xfrm>
            <a:off x="3108197" y="4243070"/>
            <a:ext cx="41147" cy="92963"/>
          </a:xfrm>
          <a:custGeom>
            <a:avLst/>
            <a:gdLst/>
            <a:ahLst/>
            <a:cxnLst/>
            <a:rect l="0" t="0" r="0" b="0"/>
            <a:pathLst>
              <a:path w="64" h="146">
                <a:moveTo>
                  <a:pt x="51" y="140"/>
                </a:moveTo>
                <a:lnTo>
                  <a:pt x="49" y="137"/>
                </a:lnTo>
                <a:lnTo>
                  <a:pt x="46" y="135"/>
                </a:lnTo>
                <a:lnTo>
                  <a:pt x="46" y="133"/>
                </a:lnTo>
                <a:lnTo>
                  <a:pt x="44" y="130"/>
                </a:lnTo>
                <a:lnTo>
                  <a:pt x="44" y="128"/>
                </a:lnTo>
                <a:lnTo>
                  <a:pt x="42" y="128"/>
                </a:lnTo>
                <a:lnTo>
                  <a:pt x="39" y="128"/>
                </a:lnTo>
                <a:lnTo>
                  <a:pt x="37" y="125"/>
                </a:lnTo>
                <a:lnTo>
                  <a:pt x="37" y="128"/>
                </a:lnTo>
                <a:lnTo>
                  <a:pt x="34" y="128"/>
                </a:lnTo>
                <a:lnTo>
                  <a:pt x="34" y="130"/>
                </a:lnTo>
                <a:lnTo>
                  <a:pt x="37" y="130"/>
                </a:lnTo>
                <a:lnTo>
                  <a:pt x="37" y="135"/>
                </a:lnTo>
                <a:lnTo>
                  <a:pt x="39" y="135"/>
                </a:lnTo>
                <a:lnTo>
                  <a:pt x="39" y="140"/>
                </a:lnTo>
                <a:lnTo>
                  <a:pt x="37" y="140"/>
                </a:lnTo>
                <a:lnTo>
                  <a:pt x="37" y="142"/>
                </a:lnTo>
                <a:lnTo>
                  <a:pt x="34" y="142"/>
                </a:lnTo>
                <a:lnTo>
                  <a:pt x="34" y="145"/>
                </a:lnTo>
                <a:lnTo>
                  <a:pt x="32" y="145"/>
                </a:lnTo>
                <a:lnTo>
                  <a:pt x="27" y="145"/>
                </a:lnTo>
                <a:lnTo>
                  <a:pt x="25" y="142"/>
                </a:lnTo>
                <a:lnTo>
                  <a:pt x="25" y="140"/>
                </a:lnTo>
                <a:lnTo>
                  <a:pt x="22" y="140"/>
                </a:lnTo>
                <a:lnTo>
                  <a:pt x="22" y="137"/>
                </a:lnTo>
                <a:lnTo>
                  <a:pt x="20" y="137"/>
                </a:lnTo>
                <a:lnTo>
                  <a:pt x="20" y="135"/>
                </a:lnTo>
                <a:lnTo>
                  <a:pt x="18" y="133"/>
                </a:lnTo>
                <a:lnTo>
                  <a:pt x="15" y="130"/>
                </a:lnTo>
                <a:lnTo>
                  <a:pt x="15" y="128"/>
                </a:lnTo>
                <a:lnTo>
                  <a:pt x="13" y="125"/>
                </a:lnTo>
                <a:lnTo>
                  <a:pt x="13" y="118"/>
                </a:lnTo>
                <a:lnTo>
                  <a:pt x="10" y="118"/>
                </a:lnTo>
                <a:lnTo>
                  <a:pt x="10" y="116"/>
                </a:lnTo>
                <a:lnTo>
                  <a:pt x="8" y="116"/>
                </a:lnTo>
                <a:lnTo>
                  <a:pt x="8" y="113"/>
                </a:lnTo>
                <a:lnTo>
                  <a:pt x="5" y="113"/>
                </a:lnTo>
                <a:lnTo>
                  <a:pt x="5" y="106"/>
                </a:lnTo>
                <a:lnTo>
                  <a:pt x="3" y="104"/>
                </a:lnTo>
                <a:lnTo>
                  <a:pt x="3" y="99"/>
                </a:lnTo>
                <a:lnTo>
                  <a:pt x="5" y="99"/>
                </a:lnTo>
                <a:lnTo>
                  <a:pt x="8" y="99"/>
                </a:lnTo>
                <a:lnTo>
                  <a:pt x="8" y="102"/>
                </a:lnTo>
                <a:lnTo>
                  <a:pt x="13" y="102"/>
                </a:lnTo>
                <a:lnTo>
                  <a:pt x="13" y="99"/>
                </a:lnTo>
                <a:lnTo>
                  <a:pt x="13" y="94"/>
                </a:lnTo>
                <a:lnTo>
                  <a:pt x="10" y="94"/>
                </a:lnTo>
                <a:lnTo>
                  <a:pt x="10" y="92"/>
                </a:lnTo>
                <a:lnTo>
                  <a:pt x="8" y="92"/>
                </a:lnTo>
                <a:lnTo>
                  <a:pt x="8" y="82"/>
                </a:lnTo>
                <a:lnTo>
                  <a:pt x="5" y="82"/>
                </a:lnTo>
                <a:lnTo>
                  <a:pt x="5" y="80"/>
                </a:lnTo>
                <a:lnTo>
                  <a:pt x="3" y="80"/>
                </a:lnTo>
                <a:lnTo>
                  <a:pt x="3" y="73"/>
                </a:lnTo>
                <a:lnTo>
                  <a:pt x="1" y="73"/>
                </a:lnTo>
                <a:lnTo>
                  <a:pt x="3" y="68"/>
                </a:lnTo>
                <a:lnTo>
                  <a:pt x="5" y="65"/>
                </a:lnTo>
                <a:lnTo>
                  <a:pt x="5" y="63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8" y="49"/>
                </a:lnTo>
                <a:lnTo>
                  <a:pt x="10" y="49"/>
                </a:lnTo>
                <a:lnTo>
                  <a:pt x="10" y="44"/>
                </a:lnTo>
                <a:lnTo>
                  <a:pt x="13" y="42"/>
                </a:lnTo>
                <a:lnTo>
                  <a:pt x="15" y="39"/>
                </a:lnTo>
                <a:lnTo>
                  <a:pt x="15" y="37"/>
                </a:lnTo>
                <a:lnTo>
                  <a:pt x="18" y="37"/>
                </a:lnTo>
                <a:moveTo>
                  <a:pt x="18" y="37"/>
                </a:moveTo>
                <a:lnTo>
                  <a:pt x="18" y="34"/>
                </a:lnTo>
                <a:lnTo>
                  <a:pt x="20" y="34"/>
                </a:lnTo>
                <a:lnTo>
                  <a:pt x="22" y="34"/>
                </a:lnTo>
                <a:lnTo>
                  <a:pt x="22" y="37"/>
                </a:lnTo>
                <a:lnTo>
                  <a:pt x="25" y="37"/>
                </a:lnTo>
                <a:lnTo>
                  <a:pt x="25" y="39"/>
                </a:lnTo>
                <a:lnTo>
                  <a:pt x="25" y="46"/>
                </a:lnTo>
                <a:lnTo>
                  <a:pt x="27" y="46"/>
                </a:lnTo>
                <a:lnTo>
                  <a:pt x="27" y="49"/>
                </a:lnTo>
                <a:lnTo>
                  <a:pt x="30" y="49"/>
                </a:lnTo>
                <a:lnTo>
                  <a:pt x="32" y="46"/>
                </a:lnTo>
                <a:lnTo>
                  <a:pt x="34" y="44"/>
                </a:lnTo>
                <a:lnTo>
                  <a:pt x="37" y="44"/>
                </a:lnTo>
                <a:lnTo>
                  <a:pt x="37" y="42"/>
                </a:lnTo>
                <a:lnTo>
                  <a:pt x="42" y="42"/>
                </a:lnTo>
                <a:lnTo>
                  <a:pt x="42" y="39"/>
                </a:lnTo>
                <a:lnTo>
                  <a:pt x="44" y="37"/>
                </a:lnTo>
                <a:lnTo>
                  <a:pt x="44" y="32"/>
                </a:lnTo>
                <a:lnTo>
                  <a:pt x="42" y="32"/>
                </a:lnTo>
                <a:lnTo>
                  <a:pt x="39" y="32"/>
                </a:lnTo>
                <a:lnTo>
                  <a:pt x="37" y="34"/>
                </a:lnTo>
                <a:lnTo>
                  <a:pt x="34" y="34"/>
                </a:lnTo>
                <a:lnTo>
                  <a:pt x="34" y="37"/>
                </a:lnTo>
                <a:lnTo>
                  <a:pt x="32" y="37"/>
                </a:lnTo>
                <a:lnTo>
                  <a:pt x="32" y="34"/>
                </a:lnTo>
                <a:lnTo>
                  <a:pt x="30" y="34"/>
                </a:lnTo>
                <a:lnTo>
                  <a:pt x="30" y="32"/>
                </a:lnTo>
                <a:lnTo>
                  <a:pt x="27" y="32"/>
                </a:lnTo>
                <a:lnTo>
                  <a:pt x="27" y="30"/>
                </a:lnTo>
                <a:lnTo>
                  <a:pt x="25" y="30"/>
                </a:lnTo>
                <a:lnTo>
                  <a:pt x="25" y="27"/>
                </a:lnTo>
                <a:lnTo>
                  <a:pt x="25" y="25"/>
                </a:lnTo>
                <a:lnTo>
                  <a:pt x="27" y="25"/>
                </a:lnTo>
                <a:lnTo>
                  <a:pt x="27" y="22"/>
                </a:lnTo>
                <a:lnTo>
                  <a:pt x="30" y="20"/>
                </a:lnTo>
                <a:lnTo>
                  <a:pt x="32" y="20"/>
                </a:lnTo>
                <a:lnTo>
                  <a:pt x="32" y="17"/>
                </a:lnTo>
                <a:lnTo>
                  <a:pt x="34" y="17"/>
                </a:lnTo>
                <a:lnTo>
                  <a:pt x="37" y="15"/>
                </a:lnTo>
                <a:lnTo>
                  <a:pt x="39" y="13"/>
                </a:lnTo>
                <a:lnTo>
                  <a:pt x="42" y="13"/>
                </a:lnTo>
                <a:lnTo>
                  <a:pt x="42" y="10"/>
                </a:lnTo>
                <a:lnTo>
                  <a:pt x="49" y="10"/>
                </a:lnTo>
                <a:lnTo>
                  <a:pt x="49" y="8"/>
                </a:lnTo>
                <a:lnTo>
                  <a:pt x="54" y="8"/>
                </a:lnTo>
                <a:lnTo>
                  <a:pt x="54" y="5"/>
                </a:lnTo>
                <a:lnTo>
                  <a:pt x="56" y="5"/>
                </a:lnTo>
                <a:lnTo>
                  <a:pt x="56" y="3"/>
                </a:lnTo>
                <a:lnTo>
                  <a:pt x="61" y="3"/>
                </a:lnTo>
                <a:lnTo>
                  <a:pt x="6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96" name="path 6396"/>
          <p:cNvSpPr/>
          <p:nvPr/>
        </p:nvSpPr>
        <p:spPr>
          <a:xfrm>
            <a:off x="3118866" y="4261358"/>
            <a:ext cx="13715" cy="13715"/>
          </a:xfrm>
          <a:custGeom>
            <a:avLst/>
            <a:gdLst/>
            <a:ahLst/>
            <a:cxnLst/>
            <a:rect l="0" t="0" r="0" b="0"/>
            <a:pathLst>
              <a:path w="21" h="21">
                <a:moveTo>
                  <a:pt x="15" y="5"/>
                </a:moveTo>
                <a:lnTo>
                  <a:pt x="20" y="15"/>
                </a:lnTo>
                <a:moveTo>
                  <a:pt x="8" y="1"/>
                </a:moveTo>
                <a:lnTo>
                  <a:pt x="17" y="15"/>
                </a:lnTo>
                <a:moveTo>
                  <a:pt x="1" y="5"/>
                </a:moveTo>
                <a:lnTo>
                  <a:pt x="10" y="20"/>
                </a:lnTo>
                <a:moveTo>
                  <a:pt x="3" y="5"/>
                </a:moveTo>
                <a:lnTo>
                  <a:pt x="13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98" name="path 6398"/>
          <p:cNvSpPr/>
          <p:nvPr/>
        </p:nvSpPr>
        <p:spPr>
          <a:xfrm>
            <a:off x="3120390" y="4258309"/>
            <a:ext cx="6095" cy="7620"/>
          </a:xfrm>
          <a:custGeom>
            <a:avLst/>
            <a:gdLst/>
            <a:ahLst/>
            <a:cxnLst/>
            <a:rect l="0" t="0" r="0" b="0"/>
            <a:pathLst>
              <a:path w="9" h="12">
                <a:moveTo>
                  <a:pt x="8" y="6"/>
                </a:moveTo>
                <a:lnTo>
                  <a:pt x="5" y="3"/>
                </a:lnTo>
                <a:moveTo>
                  <a:pt x="1" y="10"/>
                </a:moveTo>
                <a:lnTo>
                  <a:pt x="3" y="10"/>
                </a:lnTo>
                <a:moveTo>
                  <a:pt x="5" y="3"/>
                </a:moveTo>
                <a:lnTo>
                  <a:pt x="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00" name="path 6400"/>
          <p:cNvSpPr/>
          <p:nvPr/>
        </p:nvSpPr>
        <p:spPr>
          <a:xfrm>
            <a:off x="3118866" y="4264405"/>
            <a:ext cx="16764" cy="4572"/>
          </a:xfrm>
          <a:custGeom>
            <a:avLst/>
            <a:gdLst/>
            <a:ahLst/>
            <a:cxnLst/>
            <a:rect l="0" t="0" r="0" b="0"/>
            <a:pathLst>
              <a:path w="26" h="7">
                <a:moveTo>
                  <a:pt x="22" y="1"/>
                </a:moveTo>
                <a:lnTo>
                  <a:pt x="25" y="6"/>
                </a:lnTo>
                <a:moveTo>
                  <a:pt x="1" y="1"/>
                </a:move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02" name="path 6402"/>
          <p:cNvSpPr/>
          <p:nvPr/>
        </p:nvSpPr>
        <p:spPr>
          <a:xfrm>
            <a:off x="3147821" y="4241546"/>
            <a:ext cx="70104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8" y="75"/>
                </a:moveTo>
                <a:lnTo>
                  <a:pt x="27" y="94"/>
                </a:lnTo>
                <a:lnTo>
                  <a:pt x="20" y="70"/>
                </a:lnTo>
                <a:moveTo>
                  <a:pt x="22" y="65"/>
                </a:moveTo>
                <a:lnTo>
                  <a:pt x="25" y="73"/>
                </a:lnTo>
                <a:lnTo>
                  <a:pt x="32" y="77"/>
                </a:lnTo>
                <a:lnTo>
                  <a:pt x="42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5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8" y="73"/>
                </a:lnTo>
                <a:lnTo>
                  <a:pt x="20" y="65"/>
                </a:lnTo>
                <a:moveTo>
                  <a:pt x="30" y="106"/>
                </a:moveTo>
                <a:lnTo>
                  <a:pt x="27" y="97"/>
                </a:lnTo>
                <a:lnTo>
                  <a:pt x="18" y="92"/>
                </a:lnTo>
                <a:lnTo>
                  <a:pt x="8" y="97"/>
                </a:lnTo>
                <a:moveTo>
                  <a:pt x="1" y="3"/>
                </a:move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0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3" y="10"/>
                </a:lnTo>
                <a:lnTo>
                  <a:pt x="66" y="10"/>
                </a:lnTo>
                <a:lnTo>
                  <a:pt x="66" y="13"/>
                </a:lnTo>
                <a:lnTo>
                  <a:pt x="70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3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6" y="34"/>
                </a:lnTo>
                <a:lnTo>
                  <a:pt x="66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4"/>
                </a:lnTo>
                <a:lnTo>
                  <a:pt x="75" y="44"/>
                </a:lnTo>
                <a:lnTo>
                  <a:pt x="75" y="42"/>
                </a:lnTo>
                <a:lnTo>
                  <a:pt x="78" y="42"/>
                </a:lnTo>
                <a:lnTo>
                  <a:pt x="78" y="39"/>
                </a:lnTo>
                <a:lnTo>
                  <a:pt x="75" y="39"/>
                </a:lnTo>
                <a:lnTo>
                  <a:pt x="75" y="37"/>
                </a:lnTo>
                <a:lnTo>
                  <a:pt x="73" y="34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2" y="51"/>
                </a:lnTo>
                <a:lnTo>
                  <a:pt x="102" y="54"/>
                </a:lnTo>
                <a:lnTo>
                  <a:pt x="104" y="54"/>
                </a:lnTo>
                <a:lnTo>
                  <a:pt x="104" y="58"/>
                </a:lnTo>
                <a:lnTo>
                  <a:pt x="106" y="58"/>
                </a:lnTo>
                <a:moveTo>
                  <a:pt x="106" y="58"/>
                </a:moveTo>
                <a:lnTo>
                  <a:pt x="106" y="65"/>
                </a:lnTo>
                <a:lnTo>
                  <a:pt x="109" y="68"/>
                </a:lnTo>
                <a:lnTo>
                  <a:pt x="109" y="70"/>
                </a:lnTo>
                <a:lnTo>
                  <a:pt x="106" y="70"/>
                </a:lnTo>
                <a:lnTo>
                  <a:pt x="106" y="73"/>
                </a:lnTo>
                <a:lnTo>
                  <a:pt x="106" y="70"/>
                </a:lnTo>
                <a:lnTo>
                  <a:pt x="102" y="70"/>
                </a:lnTo>
                <a:lnTo>
                  <a:pt x="102" y="68"/>
                </a:lnTo>
                <a:lnTo>
                  <a:pt x="99" y="68"/>
                </a:lnTo>
                <a:lnTo>
                  <a:pt x="99" y="70"/>
                </a:lnTo>
                <a:lnTo>
                  <a:pt x="99" y="75"/>
                </a:lnTo>
                <a:lnTo>
                  <a:pt x="102" y="77"/>
                </a:lnTo>
                <a:lnTo>
                  <a:pt x="102" y="80"/>
                </a:lnTo>
                <a:lnTo>
                  <a:pt x="104" y="80"/>
                </a:lnTo>
                <a:lnTo>
                  <a:pt x="104" y="87"/>
                </a:lnTo>
                <a:lnTo>
                  <a:pt x="106" y="87"/>
                </a:lnTo>
                <a:lnTo>
                  <a:pt x="106" y="90"/>
                </a:lnTo>
                <a:lnTo>
                  <a:pt x="109" y="90"/>
                </a:lnTo>
                <a:lnTo>
                  <a:pt x="109" y="102"/>
                </a:lnTo>
                <a:lnTo>
                  <a:pt x="106" y="104"/>
                </a:lnTo>
                <a:lnTo>
                  <a:pt x="104" y="106"/>
                </a:lnTo>
                <a:lnTo>
                  <a:pt x="102" y="106"/>
                </a:lnTo>
                <a:lnTo>
                  <a:pt x="102" y="109"/>
                </a:lnTo>
                <a:lnTo>
                  <a:pt x="99" y="109"/>
                </a:lnTo>
                <a:lnTo>
                  <a:pt x="99" y="111"/>
                </a:lnTo>
                <a:lnTo>
                  <a:pt x="104" y="111"/>
                </a:lnTo>
                <a:lnTo>
                  <a:pt x="104" y="114"/>
                </a:lnTo>
                <a:lnTo>
                  <a:pt x="104" y="121"/>
                </a:lnTo>
                <a:lnTo>
                  <a:pt x="102" y="121"/>
                </a:lnTo>
                <a:lnTo>
                  <a:pt x="102" y="125"/>
                </a:lnTo>
                <a:lnTo>
                  <a:pt x="99" y="125"/>
                </a:lnTo>
                <a:lnTo>
                  <a:pt x="99" y="128"/>
                </a:lnTo>
                <a:lnTo>
                  <a:pt x="97" y="130"/>
                </a:lnTo>
                <a:lnTo>
                  <a:pt x="97" y="133"/>
                </a:lnTo>
                <a:lnTo>
                  <a:pt x="94" y="133"/>
                </a:lnTo>
                <a:lnTo>
                  <a:pt x="94" y="135"/>
                </a:lnTo>
                <a:lnTo>
                  <a:pt x="92" y="135"/>
                </a:lnTo>
                <a:lnTo>
                  <a:pt x="87" y="135"/>
                </a:lnTo>
                <a:lnTo>
                  <a:pt x="87" y="133"/>
                </a:lnTo>
                <a:lnTo>
                  <a:pt x="87" y="123"/>
                </a:lnTo>
                <a:lnTo>
                  <a:pt x="85" y="123"/>
                </a:lnTo>
                <a:lnTo>
                  <a:pt x="82" y="123"/>
                </a:lnTo>
                <a:lnTo>
                  <a:pt x="82" y="121"/>
                </a:lnTo>
                <a:lnTo>
                  <a:pt x="82" y="123"/>
                </a:lnTo>
                <a:lnTo>
                  <a:pt x="80" y="123"/>
                </a:lnTo>
                <a:lnTo>
                  <a:pt x="78" y="123"/>
                </a:lnTo>
                <a:lnTo>
                  <a:pt x="78" y="125"/>
                </a:lnTo>
                <a:lnTo>
                  <a:pt x="75" y="125"/>
                </a:lnTo>
                <a:lnTo>
                  <a:pt x="75" y="128"/>
                </a:lnTo>
                <a:lnTo>
                  <a:pt x="70" y="128"/>
                </a:lnTo>
                <a:lnTo>
                  <a:pt x="70" y="130"/>
                </a:lnTo>
                <a:lnTo>
                  <a:pt x="68" y="130"/>
                </a:lnTo>
                <a:lnTo>
                  <a:pt x="68" y="133"/>
                </a:lnTo>
                <a:lnTo>
                  <a:pt x="68" y="137"/>
                </a:lnTo>
                <a:lnTo>
                  <a:pt x="70" y="137"/>
                </a:lnTo>
                <a:lnTo>
                  <a:pt x="73" y="137"/>
                </a:lnTo>
                <a:lnTo>
                  <a:pt x="73" y="135"/>
                </a:lnTo>
                <a:lnTo>
                  <a:pt x="78" y="135"/>
                </a:lnTo>
                <a:lnTo>
                  <a:pt x="78" y="133"/>
                </a:lnTo>
                <a:lnTo>
                  <a:pt x="80" y="133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  <a:lnTo>
                  <a:pt x="85" y="137"/>
                </a:lnTo>
                <a:lnTo>
                  <a:pt x="85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04" name="path 6404"/>
          <p:cNvSpPr/>
          <p:nvPr/>
        </p:nvSpPr>
        <p:spPr>
          <a:xfrm>
            <a:off x="2929890" y="4241546"/>
            <a:ext cx="70104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" y="3"/>
                </a:move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0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3" y="10"/>
                </a:lnTo>
                <a:lnTo>
                  <a:pt x="65" y="10"/>
                </a:lnTo>
                <a:lnTo>
                  <a:pt x="65" y="13"/>
                </a:lnTo>
                <a:lnTo>
                  <a:pt x="68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3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4"/>
                </a:lnTo>
                <a:lnTo>
                  <a:pt x="65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4"/>
                </a:lnTo>
                <a:lnTo>
                  <a:pt x="75" y="44"/>
                </a:lnTo>
                <a:lnTo>
                  <a:pt x="75" y="42"/>
                </a:lnTo>
                <a:lnTo>
                  <a:pt x="77" y="42"/>
                </a:lnTo>
                <a:lnTo>
                  <a:pt x="77" y="39"/>
                </a:lnTo>
                <a:lnTo>
                  <a:pt x="75" y="39"/>
                </a:lnTo>
                <a:lnTo>
                  <a:pt x="75" y="37"/>
                </a:lnTo>
                <a:lnTo>
                  <a:pt x="73" y="34"/>
                </a:lnTo>
                <a:lnTo>
                  <a:pt x="73" y="30"/>
                </a:lnTo>
                <a:lnTo>
                  <a:pt x="75" y="27"/>
                </a:lnTo>
                <a:lnTo>
                  <a:pt x="77" y="27"/>
                </a:lnTo>
                <a:lnTo>
                  <a:pt x="77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1" y="51"/>
                </a:lnTo>
                <a:lnTo>
                  <a:pt x="101" y="54"/>
                </a:lnTo>
                <a:lnTo>
                  <a:pt x="104" y="54"/>
                </a:lnTo>
                <a:lnTo>
                  <a:pt x="104" y="58"/>
                </a:lnTo>
                <a:moveTo>
                  <a:pt x="104" y="58"/>
                </a:moveTo>
                <a:lnTo>
                  <a:pt x="106" y="58"/>
                </a:lnTo>
                <a:lnTo>
                  <a:pt x="106" y="61"/>
                </a:lnTo>
                <a:lnTo>
                  <a:pt x="106" y="73"/>
                </a:lnTo>
                <a:lnTo>
                  <a:pt x="106" y="70"/>
                </a:lnTo>
                <a:lnTo>
                  <a:pt x="101" y="70"/>
                </a:lnTo>
                <a:lnTo>
                  <a:pt x="101" y="68"/>
                </a:lnTo>
                <a:lnTo>
                  <a:pt x="99" y="68"/>
                </a:lnTo>
                <a:lnTo>
                  <a:pt x="99" y="70"/>
                </a:lnTo>
                <a:lnTo>
                  <a:pt x="99" y="75"/>
                </a:lnTo>
                <a:lnTo>
                  <a:pt x="101" y="77"/>
                </a:lnTo>
                <a:lnTo>
                  <a:pt x="101" y="82"/>
                </a:lnTo>
                <a:lnTo>
                  <a:pt x="104" y="82"/>
                </a:lnTo>
                <a:lnTo>
                  <a:pt x="104" y="87"/>
                </a:lnTo>
                <a:lnTo>
                  <a:pt x="106" y="90"/>
                </a:lnTo>
                <a:lnTo>
                  <a:pt x="109" y="90"/>
                </a:lnTo>
                <a:lnTo>
                  <a:pt x="109" y="92"/>
                </a:lnTo>
                <a:lnTo>
                  <a:pt x="109" y="102"/>
                </a:lnTo>
                <a:lnTo>
                  <a:pt x="106" y="102"/>
                </a:lnTo>
                <a:lnTo>
                  <a:pt x="106" y="104"/>
                </a:lnTo>
                <a:lnTo>
                  <a:pt x="104" y="106"/>
                </a:lnTo>
                <a:lnTo>
                  <a:pt x="101" y="106"/>
                </a:lnTo>
                <a:lnTo>
                  <a:pt x="101" y="109"/>
                </a:lnTo>
                <a:lnTo>
                  <a:pt x="99" y="109"/>
                </a:lnTo>
                <a:lnTo>
                  <a:pt x="99" y="111"/>
                </a:lnTo>
                <a:lnTo>
                  <a:pt x="104" y="111"/>
                </a:lnTo>
                <a:lnTo>
                  <a:pt x="104" y="114"/>
                </a:lnTo>
                <a:lnTo>
                  <a:pt x="104" y="118"/>
                </a:lnTo>
                <a:lnTo>
                  <a:pt x="101" y="121"/>
                </a:lnTo>
                <a:lnTo>
                  <a:pt x="101" y="123"/>
                </a:lnTo>
                <a:lnTo>
                  <a:pt x="99" y="125"/>
                </a:lnTo>
                <a:lnTo>
                  <a:pt x="99" y="128"/>
                </a:lnTo>
                <a:lnTo>
                  <a:pt x="97" y="128"/>
                </a:lnTo>
                <a:lnTo>
                  <a:pt x="97" y="130"/>
                </a:lnTo>
                <a:lnTo>
                  <a:pt x="94" y="133"/>
                </a:lnTo>
                <a:lnTo>
                  <a:pt x="94" y="135"/>
                </a:lnTo>
                <a:lnTo>
                  <a:pt x="92" y="135"/>
                </a:lnTo>
                <a:lnTo>
                  <a:pt x="87" y="135"/>
                </a:lnTo>
                <a:lnTo>
                  <a:pt x="87" y="133"/>
                </a:lnTo>
                <a:lnTo>
                  <a:pt x="87" y="123"/>
                </a:lnTo>
                <a:lnTo>
                  <a:pt x="85" y="123"/>
                </a:lnTo>
                <a:lnTo>
                  <a:pt x="82" y="123"/>
                </a:lnTo>
                <a:lnTo>
                  <a:pt x="82" y="121"/>
                </a:lnTo>
                <a:lnTo>
                  <a:pt x="80" y="123"/>
                </a:lnTo>
                <a:lnTo>
                  <a:pt x="77" y="123"/>
                </a:lnTo>
                <a:lnTo>
                  <a:pt x="77" y="125"/>
                </a:lnTo>
                <a:lnTo>
                  <a:pt x="75" y="125"/>
                </a:lnTo>
                <a:lnTo>
                  <a:pt x="75" y="128"/>
                </a:lnTo>
                <a:lnTo>
                  <a:pt x="70" y="128"/>
                </a:lnTo>
                <a:lnTo>
                  <a:pt x="70" y="130"/>
                </a:lnTo>
                <a:lnTo>
                  <a:pt x="68" y="130"/>
                </a:lnTo>
                <a:lnTo>
                  <a:pt x="68" y="133"/>
                </a:lnTo>
                <a:lnTo>
                  <a:pt x="68" y="137"/>
                </a:lnTo>
                <a:lnTo>
                  <a:pt x="70" y="137"/>
                </a:lnTo>
                <a:lnTo>
                  <a:pt x="73" y="137"/>
                </a:lnTo>
                <a:lnTo>
                  <a:pt x="73" y="135"/>
                </a:lnTo>
                <a:lnTo>
                  <a:pt x="77" y="135"/>
                </a:lnTo>
                <a:lnTo>
                  <a:pt x="77" y="133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  <a:lnTo>
                  <a:pt x="85" y="137"/>
                </a:lnTo>
                <a:lnTo>
                  <a:pt x="85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06" name="path 6406"/>
          <p:cNvSpPr/>
          <p:nvPr/>
        </p:nvSpPr>
        <p:spPr>
          <a:xfrm>
            <a:off x="2964180" y="4252976"/>
            <a:ext cx="1264919" cy="13715"/>
          </a:xfrm>
          <a:custGeom>
            <a:avLst/>
            <a:gdLst/>
            <a:ahLst/>
            <a:cxnLst/>
            <a:rect l="0" t="0" r="0" b="0"/>
            <a:pathLst>
              <a:path w="1991" h="21">
                <a:moveTo>
                  <a:pt x="0" y="0"/>
                </a:moveTo>
                <a:lnTo>
                  <a:pt x="0" y="21"/>
                </a:lnTo>
                <a:lnTo>
                  <a:pt x="4" y="0"/>
                </a:lnTo>
                <a:lnTo>
                  <a:pt x="0" y="0"/>
                </a:lnTo>
              </a:path>
              <a:path w="1991" h="21">
                <a:moveTo>
                  <a:pt x="0" y="21"/>
                </a:moveTo>
                <a:lnTo>
                  <a:pt x="4" y="0"/>
                </a:lnTo>
                <a:lnTo>
                  <a:pt x="4" y="21"/>
                </a:lnTo>
                <a:lnTo>
                  <a:pt x="0" y="21"/>
                </a:lnTo>
              </a:path>
              <a:path w="1991" h="21">
                <a:moveTo>
                  <a:pt x="38" y="0"/>
                </a:moveTo>
                <a:lnTo>
                  <a:pt x="38" y="21"/>
                </a:lnTo>
                <a:lnTo>
                  <a:pt x="45" y="0"/>
                </a:lnTo>
                <a:lnTo>
                  <a:pt x="38" y="0"/>
                </a:lnTo>
              </a:path>
              <a:path w="1991" h="21">
                <a:moveTo>
                  <a:pt x="38" y="21"/>
                </a:moveTo>
                <a:lnTo>
                  <a:pt x="45" y="0"/>
                </a:lnTo>
                <a:lnTo>
                  <a:pt x="45" y="21"/>
                </a:lnTo>
                <a:lnTo>
                  <a:pt x="38" y="21"/>
                </a:lnTo>
              </a:path>
              <a:path w="1991" h="21">
                <a:moveTo>
                  <a:pt x="79" y="0"/>
                </a:moveTo>
                <a:lnTo>
                  <a:pt x="79" y="21"/>
                </a:lnTo>
                <a:lnTo>
                  <a:pt x="355" y="0"/>
                </a:lnTo>
                <a:lnTo>
                  <a:pt x="79" y="0"/>
                </a:lnTo>
              </a:path>
              <a:path w="1991" h="21">
                <a:moveTo>
                  <a:pt x="79" y="21"/>
                </a:moveTo>
                <a:lnTo>
                  <a:pt x="355" y="0"/>
                </a:lnTo>
                <a:lnTo>
                  <a:pt x="355" y="21"/>
                </a:lnTo>
                <a:lnTo>
                  <a:pt x="79" y="21"/>
                </a:lnTo>
              </a:path>
              <a:path w="1991" h="21">
                <a:moveTo>
                  <a:pt x="388" y="0"/>
                </a:moveTo>
                <a:lnTo>
                  <a:pt x="388" y="21"/>
                </a:lnTo>
                <a:lnTo>
                  <a:pt x="393" y="0"/>
                </a:lnTo>
                <a:lnTo>
                  <a:pt x="388" y="0"/>
                </a:lnTo>
              </a:path>
              <a:path w="1991" h="21">
                <a:moveTo>
                  <a:pt x="388" y="21"/>
                </a:moveTo>
                <a:lnTo>
                  <a:pt x="393" y="0"/>
                </a:lnTo>
                <a:lnTo>
                  <a:pt x="393" y="21"/>
                </a:lnTo>
                <a:lnTo>
                  <a:pt x="388" y="21"/>
                </a:lnTo>
              </a:path>
              <a:path w="1991" h="21">
                <a:moveTo>
                  <a:pt x="429" y="0"/>
                </a:moveTo>
                <a:lnTo>
                  <a:pt x="429" y="21"/>
                </a:lnTo>
                <a:lnTo>
                  <a:pt x="434" y="0"/>
                </a:lnTo>
                <a:lnTo>
                  <a:pt x="429" y="0"/>
                </a:lnTo>
              </a:path>
              <a:path w="1991" h="21">
                <a:moveTo>
                  <a:pt x="429" y="21"/>
                </a:moveTo>
                <a:lnTo>
                  <a:pt x="434" y="0"/>
                </a:lnTo>
                <a:lnTo>
                  <a:pt x="434" y="21"/>
                </a:lnTo>
                <a:lnTo>
                  <a:pt x="429" y="21"/>
                </a:lnTo>
              </a:path>
              <a:path w="1991" h="21">
                <a:moveTo>
                  <a:pt x="467" y="0"/>
                </a:moveTo>
                <a:lnTo>
                  <a:pt x="467" y="21"/>
                </a:lnTo>
                <a:lnTo>
                  <a:pt x="743" y="0"/>
                </a:lnTo>
                <a:lnTo>
                  <a:pt x="467" y="0"/>
                </a:lnTo>
              </a:path>
              <a:path w="1991" h="21">
                <a:moveTo>
                  <a:pt x="467" y="21"/>
                </a:moveTo>
                <a:lnTo>
                  <a:pt x="743" y="0"/>
                </a:lnTo>
                <a:lnTo>
                  <a:pt x="743" y="21"/>
                </a:lnTo>
                <a:lnTo>
                  <a:pt x="467" y="21"/>
                </a:lnTo>
              </a:path>
              <a:path w="1991" h="21">
                <a:moveTo>
                  <a:pt x="777" y="0"/>
                </a:moveTo>
                <a:lnTo>
                  <a:pt x="777" y="21"/>
                </a:lnTo>
                <a:lnTo>
                  <a:pt x="784" y="0"/>
                </a:lnTo>
                <a:lnTo>
                  <a:pt x="777" y="0"/>
                </a:lnTo>
              </a:path>
              <a:path w="1991" h="21">
                <a:moveTo>
                  <a:pt x="777" y="21"/>
                </a:moveTo>
                <a:lnTo>
                  <a:pt x="784" y="0"/>
                </a:lnTo>
                <a:lnTo>
                  <a:pt x="784" y="21"/>
                </a:lnTo>
                <a:lnTo>
                  <a:pt x="777" y="21"/>
                </a:lnTo>
              </a:path>
              <a:path w="1991" h="21">
                <a:moveTo>
                  <a:pt x="818" y="0"/>
                </a:moveTo>
                <a:lnTo>
                  <a:pt x="818" y="21"/>
                </a:lnTo>
                <a:lnTo>
                  <a:pt x="823" y="0"/>
                </a:lnTo>
                <a:lnTo>
                  <a:pt x="818" y="0"/>
                </a:lnTo>
              </a:path>
              <a:path w="1991" h="21">
                <a:moveTo>
                  <a:pt x="818" y="21"/>
                </a:moveTo>
                <a:lnTo>
                  <a:pt x="823" y="0"/>
                </a:lnTo>
                <a:lnTo>
                  <a:pt x="823" y="21"/>
                </a:lnTo>
                <a:lnTo>
                  <a:pt x="818" y="21"/>
                </a:lnTo>
              </a:path>
              <a:path w="1991" h="21">
                <a:moveTo>
                  <a:pt x="859" y="0"/>
                </a:moveTo>
                <a:lnTo>
                  <a:pt x="859" y="21"/>
                </a:lnTo>
                <a:lnTo>
                  <a:pt x="1132" y="0"/>
                </a:lnTo>
                <a:lnTo>
                  <a:pt x="859" y="0"/>
                </a:lnTo>
              </a:path>
              <a:path w="1991" h="21">
                <a:moveTo>
                  <a:pt x="859" y="21"/>
                </a:moveTo>
                <a:lnTo>
                  <a:pt x="1132" y="0"/>
                </a:lnTo>
                <a:lnTo>
                  <a:pt x="1132" y="21"/>
                </a:lnTo>
                <a:lnTo>
                  <a:pt x="859" y="21"/>
                </a:lnTo>
              </a:path>
              <a:path w="1991" h="21">
                <a:moveTo>
                  <a:pt x="1166" y="0"/>
                </a:moveTo>
                <a:lnTo>
                  <a:pt x="1166" y="21"/>
                </a:lnTo>
                <a:lnTo>
                  <a:pt x="1173" y="0"/>
                </a:lnTo>
                <a:lnTo>
                  <a:pt x="1166" y="0"/>
                </a:lnTo>
              </a:path>
              <a:path w="1991" h="21">
                <a:moveTo>
                  <a:pt x="1166" y="21"/>
                </a:moveTo>
                <a:lnTo>
                  <a:pt x="1173" y="0"/>
                </a:lnTo>
                <a:lnTo>
                  <a:pt x="1173" y="21"/>
                </a:lnTo>
                <a:lnTo>
                  <a:pt x="1166" y="21"/>
                </a:lnTo>
              </a:path>
              <a:path w="1991" h="21">
                <a:moveTo>
                  <a:pt x="1207" y="0"/>
                </a:moveTo>
                <a:lnTo>
                  <a:pt x="1207" y="21"/>
                </a:lnTo>
                <a:lnTo>
                  <a:pt x="1211" y="0"/>
                </a:lnTo>
                <a:lnTo>
                  <a:pt x="1207" y="0"/>
                </a:lnTo>
              </a:path>
              <a:path w="1991" h="21">
                <a:moveTo>
                  <a:pt x="1207" y="21"/>
                </a:moveTo>
                <a:lnTo>
                  <a:pt x="1211" y="0"/>
                </a:lnTo>
                <a:lnTo>
                  <a:pt x="1211" y="21"/>
                </a:lnTo>
                <a:lnTo>
                  <a:pt x="1207" y="21"/>
                </a:lnTo>
              </a:path>
              <a:path w="1991" h="21">
                <a:moveTo>
                  <a:pt x="1247" y="0"/>
                </a:moveTo>
                <a:lnTo>
                  <a:pt x="1247" y="21"/>
                </a:lnTo>
                <a:lnTo>
                  <a:pt x="1521" y="0"/>
                </a:lnTo>
                <a:lnTo>
                  <a:pt x="1247" y="0"/>
                </a:lnTo>
              </a:path>
              <a:path w="1991" h="21">
                <a:moveTo>
                  <a:pt x="1247" y="21"/>
                </a:moveTo>
                <a:lnTo>
                  <a:pt x="1521" y="0"/>
                </a:lnTo>
                <a:lnTo>
                  <a:pt x="1521" y="21"/>
                </a:lnTo>
                <a:lnTo>
                  <a:pt x="1247" y="21"/>
                </a:lnTo>
              </a:path>
              <a:path w="1991" h="21">
                <a:moveTo>
                  <a:pt x="1557" y="0"/>
                </a:moveTo>
                <a:lnTo>
                  <a:pt x="1557" y="21"/>
                </a:lnTo>
                <a:lnTo>
                  <a:pt x="1562" y="0"/>
                </a:lnTo>
                <a:lnTo>
                  <a:pt x="1557" y="0"/>
                </a:lnTo>
              </a:path>
              <a:path w="1991" h="21">
                <a:moveTo>
                  <a:pt x="1557" y="21"/>
                </a:moveTo>
                <a:lnTo>
                  <a:pt x="1562" y="0"/>
                </a:lnTo>
                <a:lnTo>
                  <a:pt x="1562" y="21"/>
                </a:lnTo>
                <a:lnTo>
                  <a:pt x="1557" y="21"/>
                </a:lnTo>
              </a:path>
              <a:path w="1991" h="21">
                <a:moveTo>
                  <a:pt x="1595" y="0"/>
                </a:moveTo>
                <a:lnTo>
                  <a:pt x="1595" y="21"/>
                </a:lnTo>
                <a:lnTo>
                  <a:pt x="1603" y="0"/>
                </a:lnTo>
                <a:lnTo>
                  <a:pt x="1595" y="0"/>
                </a:lnTo>
              </a:path>
              <a:path w="1991" h="21">
                <a:moveTo>
                  <a:pt x="1595" y="21"/>
                </a:moveTo>
                <a:lnTo>
                  <a:pt x="1603" y="0"/>
                </a:lnTo>
                <a:lnTo>
                  <a:pt x="1603" y="21"/>
                </a:lnTo>
                <a:lnTo>
                  <a:pt x="1595" y="21"/>
                </a:lnTo>
              </a:path>
              <a:path w="1991" h="21">
                <a:moveTo>
                  <a:pt x="1636" y="0"/>
                </a:moveTo>
                <a:lnTo>
                  <a:pt x="1636" y="21"/>
                </a:lnTo>
                <a:lnTo>
                  <a:pt x="1910" y="0"/>
                </a:lnTo>
                <a:lnTo>
                  <a:pt x="1636" y="0"/>
                </a:lnTo>
              </a:path>
              <a:path w="1991" h="21">
                <a:moveTo>
                  <a:pt x="1636" y="21"/>
                </a:moveTo>
                <a:lnTo>
                  <a:pt x="1910" y="0"/>
                </a:lnTo>
                <a:lnTo>
                  <a:pt x="1910" y="21"/>
                </a:lnTo>
                <a:lnTo>
                  <a:pt x="1636" y="21"/>
                </a:lnTo>
              </a:path>
              <a:path w="1991" h="21">
                <a:moveTo>
                  <a:pt x="1946" y="0"/>
                </a:moveTo>
                <a:lnTo>
                  <a:pt x="1946" y="21"/>
                </a:lnTo>
                <a:lnTo>
                  <a:pt x="1951" y="0"/>
                </a:lnTo>
                <a:lnTo>
                  <a:pt x="1946" y="0"/>
                </a:lnTo>
              </a:path>
              <a:path w="1991" h="21">
                <a:moveTo>
                  <a:pt x="1946" y="21"/>
                </a:moveTo>
                <a:lnTo>
                  <a:pt x="1951" y="0"/>
                </a:lnTo>
                <a:lnTo>
                  <a:pt x="1951" y="21"/>
                </a:lnTo>
                <a:lnTo>
                  <a:pt x="1946" y="21"/>
                </a:lnTo>
              </a:path>
              <a:path w="1991" h="21">
                <a:moveTo>
                  <a:pt x="1984" y="0"/>
                </a:moveTo>
                <a:lnTo>
                  <a:pt x="1984" y="21"/>
                </a:lnTo>
                <a:lnTo>
                  <a:pt x="1991" y="0"/>
                </a:lnTo>
                <a:lnTo>
                  <a:pt x="1984" y="0"/>
                </a:lnTo>
              </a:path>
              <a:path w="1991" h="21">
                <a:moveTo>
                  <a:pt x="1984" y="21"/>
                </a:moveTo>
                <a:lnTo>
                  <a:pt x="1991" y="0"/>
                </a:lnTo>
                <a:lnTo>
                  <a:pt x="1991" y="21"/>
                </a:lnTo>
                <a:lnTo>
                  <a:pt x="1984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08" name="path 6408"/>
          <p:cNvSpPr/>
          <p:nvPr/>
        </p:nvSpPr>
        <p:spPr>
          <a:xfrm>
            <a:off x="10523982" y="4243070"/>
            <a:ext cx="41147" cy="92963"/>
          </a:xfrm>
          <a:custGeom>
            <a:avLst/>
            <a:gdLst/>
            <a:ahLst/>
            <a:cxnLst/>
            <a:rect l="0" t="0" r="0" b="0"/>
            <a:pathLst>
              <a:path w="64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3"/>
                </a:lnTo>
                <a:lnTo>
                  <a:pt x="44" y="133"/>
                </a:lnTo>
                <a:lnTo>
                  <a:pt x="44" y="130"/>
                </a:lnTo>
                <a:lnTo>
                  <a:pt x="41" y="128"/>
                </a:lnTo>
                <a:lnTo>
                  <a:pt x="39" y="128"/>
                </a:lnTo>
                <a:lnTo>
                  <a:pt x="37" y="125"/>
                </a:lnTo>
                <a:lnTo>
                  <a:pt x="34" y="128"/>
                </a:lnTo>
                <a:lnTo>
                  <a:pt x="34" y="130"/>
                </a:lnTo>
                <a:lnTo>
                  <a:pt x="37" y="133"/>
                </a:lnTo>
                <a:lnTo>
                  <a:pt x="37" y="135"/>
                </a:lnTo>
                <a:lnTo>
                  <a:pt x="39" y="135"/>
                </a:lnTo>
                <a:lnTo>
                  <a:pt x="39" y="140"/>
                </a:lnTo>
                <a:lnTo>
                  <a:pt x="37" y="140"/>
                </a:lnTo>
                <a:lnTo>
                  <a:pt x="37" y="142"/>
                </a:lnTo>
                <a:lnTo>
                  <a:pt x="34" y="142"/>
                </a:lnTo>
                <a:lnTo>
                  <a:pt x="34" y="145"/>
                </a:lnTo>
                <a:lnTo>
                  <a:pt x="32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0"/>
                </a:lnTo>
                <a:lnTo>
                  <a:pt x="20" y="137"/>
                </a:lnTo>
                <a:lnTo>
                  <a:pt x="20" y="135"/>
                </a:lnTo>
                <a:lnTo>
                  <a:pt x="17" y="135"/>
                </a:lnTo>
                <a:lnTo>
                  <a:pt x="17" y="133"/>
                </a:lnTo>
                <a:lnTo>
                  <a:pt x="15" y="133"/>
                </a:lnTo>
                <a:lnTo>
                  <a:pt x="15" y="128"/>
                </a:lnTo>
                <a:lnTo>
                  <a:pt x="13" y="128"/>
                </a:lnTo>
                <a:lnTo>
                  <a:pt x="13" y="121"/>
                </a:lnTo>
                <a:lnTo>
                  <a:pt x="10" y="121"/>
                </a:lnTo>
                <a:lnTo>
                  <a:pt x="10" y="116"/>
                </a:lnTo>
                <a:lnTo>
                  <a:pt x="8" y="116"/>
                </a:lnTo>
                <a:lnTo>
                  <a:pt x="8" y="113"/>
                </a:lnTo>
                <a:lnTo>
                  <a:pt x="5" y="113"/>
                </a:lnTo>
                <a:lnTo>
                  <a:pt x="5" y="109"/>
                </a:lnTo>
                <a:lnTo>
                  <a:pt x="3" y="106"/>
                </a:lnTo>
                <a:lnTo>
                  <a:pt x="3" y="99"/>
                </a:lnTo>
                <a:lnTo>
                  <a:pt x="5" y="99"/>
                </a:lnTo>
                <a:lnTo>
                  <a:pt x="8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3" y="99"/>
                </a:lnTo>
                <a:lnTo>
                  <a:pt x="13" y="97"/>
                </a:lnTo>
                <a:lnTo>
                  <a:pt x="13" y="94"/>
                </a:lnTo>
                <a:lnTo>
                  <a:pt x="10" y="94"/>
                </a:lnTo>
                <a:lnTo>
                  <a:pt x="10" y="92"/>
                </a:lnTo>
                <a:lnTo>
                  <a:pt x="8" y="92"/>
                </a:lnTo>
                <a:lnTo>
                  <a:pt x="8" y="82"/>
                </a:lnTo>
                <a:lnTo>
                  <a:pt x="5" y="82"/>
                </a:lnTo>
                <a:lnTo>
                  <a:pt x="5" y="80"/>
                </a:lnTo>
                <a:lnTo>
                  <a:pt x="3" y="80"/>
                </a:lnTo>
                <a:lnTo>
                  <a:pt x="1" y="80"/>
                </a:lnTo>
                <a:lnTo>
                  <a:pt x="1" y="77"/>
                </a:lnTo>
                <a:lnTo>
                  <a:pt x="1" y="73"/>
                </a:lnTo>
                <a:lnTo>
                  <a:pt x="3" y="68"/>
                </a:lnTo>
                <a:lnTo>
                  <a:pt x="5" y="65"/>
                </a:lnTo>
                <a:lnTo>
                  <a:pt x="5" y="63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5" y="58"/>
                </a:lnTo>
                <a:lnTo>
                  <a:pt x="5" y="56"/>
                </a:lnTo>
                <a:lnTo>
                  <a:pt x="5" y="53"/>
                </a:lnTo>
                <a:lnTo>
                  <a:pt x="8" y="53"/>
                </a:lnTo>
                <a:lnTo>
                  <a:pt x="8" y="49"/>
                </a:lnTo>
                <a:lnTo>
                  <a:pt x="10" y="46"/>
                </a:lnTo>
                <a:lnTo>
                  <a:pt x="10" y="44"/>
                </a:lnTo>
                <a:lnTo>
                  <a:pt x="13" y="42"/>
                </a:lnTo>
                <a:lnTo>
                  <a:pt x="13" y="39"/>
                </a:lnTo>
                <a:lnTo>
                  <a:pt x="15" y="39"/>
                </a:lnTo>
                <a:lnTo>
                  <a:pt x="15" y="37"/>
                </a:lnTo>
                <a:lnTo>
                  <a:pt x="17" y="37"/>
                </a:lnTo>
                <a:moveTo>
                  <a:pt x="17" y="37"/>
                </a:moveTo>
                <a:lnTo>
                  <a:pt x="17" y="34"/>
                </a:lnTo>
                <a:lnTo>
                  <a:pt x="20" y="34"/>
                </a:lnTo>
                <a:lnTo>
                  <a:pt x="22" y="34"/>
                </a:lnTo>
                <a:lnTo>
                  <a:pt x="22" y="37"/>
                </a:lnTo>
                <a:lnTo>
                  <a:pt x="25" y="37"/>
                </a:lnTo>
                <a:lnTo>
                  <a:pt x="25" y="39"/>
                </a:lnTo>
                <a:lnTo>
                  <a:pt x="25" y="46"/>
                </a:lnTo>
                <a:lnTo>
                  <a:pt x="27" y="46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7" y="44"/>
                </a:lnTo>
                <a:lnTo>
                  <a:pt x="37" y="42"/>
                </a:lnTo>
                <a:lnTo>
                  <a:pt x="41" y="42"/>
                </a:lnTo>
                <a:lnTo>
                  <a:pt x="41" y="39"/>
                </a:lnTo>
                <a:lnTo>
                  <a:pt x="41" y="37"/>
                </a:lnTo>
                <a:lnTo>
                  <a:pt x="44" y="37"/>
                </a:lnTo>
                <a:lnTo>
                  <a:pt x="44" y="32"/>
                </a:lnTo>
                <a:lnTo>
                  <a:pt x="41" y="32"/>
                </a:lnTo>
                <a:lnTo>
                  <a:pt x="37" y="32"/>
                </a:lnTo>
                <a:lnTo>
                  <a:pt x="37" y="34"/>
                </a:lnTo>
                <a:lnTo>
                  <a:pt x="34" y="34"/>
                </a:lnTo>
                <a:lnTo>
                  <a:pt x="34" y="37"/>
                </a:lnTo>
                <a:lnTo>
                  <a:pt x="32" y="37"/>
                </a:lnTo>
                <a:lnTo>
                  <a:pt x="32" y="34"/>
                </a:lnTo>
                <a:lnTo>
                  <a:pt x="30" y="34"/>
                </a:lnTo>
                <a:lnTo>
                  <a:pt x="27" y="32"/>
                </a:lnTo>
                <a:lnTo>
                  <a:pt x="27" y="30"/>
                </a:lnTo>
                <a:lnTo>
                  <a:pt x="25" y="30"/>
                </a:lnTo>
                <a:lnTo>
                  <a:pt x="25" y="25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2" y="20"/>
                </a:lnTo>
                <a:lnTo>
                  <a:pt x="32" y="17"/>
                </a:lnTo>
                <a:lnTo>
                  <a:pt x="34" y="17"/>
                </a:lnTo>
                <a:lnTo>
                  <a:pt x="34" y="15"/>
                </a:lnTo>
                <a:lnTo>
                  <a:pt x="37" y="15"/>
                </a:lnTo>
                <a:lnTo>
                  <a:pt x="39" y="13"/>
                </a:lnTo>
                <a:lnTo>
                  <a:pt x="41" y="13"/>
                </a:lnTo>
                <a:lnTo>
                  <a:pt x="41" y="10"/>
                </a:lnTo>
                <a:lnTo>
                  <a:pt x="46" y="10"/>
                </a:lnTo>
                <a:lnTo>
                  <a:pt x="49" y="8"/>
                </a:lnTo>
                <a:lnTo>
                  <a:pt x="53" y="8"/>
                </a:lnTo>
                <a:lnTo>
                  <a:pt x="53" y="5"/>
                </a:lnTo>
                <a:lnTo>
                  <a:pt x="56" y="5"/>
                </a:lnTo>
                <a:lnTo>
                  <a:pt x="56" y="3"/>
                </a:lnTo>
                <a:lnTo>
                  <a:pt x="61" y="3"/>
                </a:lnTo>
                <a:lnTo>
                  <a:pt x="6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10" name="path 6410"/>
          <p:cNvSpPr/>
          <p:nvPr/>
        </p:nvSpPr>
        <p:spPr>
          <a:xfrm>
            <a:off x="10563606" y="4241546"/>
            <a:ext cx="70103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5" y="75"/>
                </a:moveTo>
                <a:lnTo>
                  <a:pt x="27" y="94"/>
                </a:lnTo>
                <a:lnTo>
                  <a:pt x="18" y="70"/>
                </a:lnTo>
                <a:moveTo>
                  <a:pt x="20" y="65"/>
                </a:moveTo>
                <a:lnTo>
                  <a:pt x="22" y="73"/>
                </a:lnTo>
                <a:lnTo>
                  <a:pt x="30" y="77"/>
                </a:lnTo>
                <a:lnTo>
                  <a:pt x="39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5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8" y="73"/>
                </a:lnTo>
                <a:lnTo>
                  <a:pt x="20" y="65"/>
                </a:lnTo>
                <a:moveTo>
                  <a:pt x="27" y="106"/>
                </a:moveTo>
                <a:lnTo>
                  <a:pt x="25" y="97"/>
                </a:lnTo>
                <a:lnTo>
                  <a:pt x="15" y="92"/>
                </a:lnTo>
                <a:lnTo>
                  <a:pt x="5" y="97"/>
                </a:lnTo>
                <a:moveTo>
                  <a:pt x="1" y="3"/>
                </a:move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8" y="10"/>
                </a:lnTo>
                <a:lnTo>
                  <a:pt x="10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5" y="10"/>
                </a:lnTo>
                <a:lnTo>
                  <a:pt x="65" y="13"/>
                </a:lnTo>
                <a:lnTo>
                  <a:pt x="68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3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4"/>
                </a:lnTo>
                <a:lnTo>
                  <a:pt x="65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4"/>
                </a:lnTo>
                <a:lnTo>
                  <a:pt x="75" y="44"/>
                </a:lnTo>
                <a:lnTo>
                  <a:pt x="75" y="42"/>
                </a:lnTo>
                <a:lnTo>
                  <a:pt x="78" y="42"/>
                </a:lnTo>
                <a:lnTo>
                  <a:pt x="75" y="42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2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1" y="54"/>
                </a:lnTo>
                <a:lnTo>
                  <a:pt x="104" y="56"/>
                </a:lnTo>
                <a:lnTo>
                  <a:pt x="104" y="58"/>
                </a:lnTo>
                <a:moveTo>
                  <a:pt x="104" y="58"/>
                </a:moveTo>
                <a:lnTo>
                  <a:pt x="106" y="61"/>
                </a:lnTo>
                <a:lnTo>
                  <a:pt x="106" y="73"/>
                </a:lnTo>
                <a:lnTo>
                  <a:pt x="106" y="70"/>
                </a:lnTo>
                <a:lnTo>
                  <a:pt x="101" y="70"/>
                </a:lnTo>
                <a:lnTo>
                  <a:pt x="101" y="68"/>
                </a:lnTo>
                <a:lnTo>
                  <a:pt x="99" y="68"/>
                </a:lnTo>
                <a:lnTo>
                  <a:pt x="99" y="70"/>
                </a:lnTo>
                <a:lnTo>
                  <a:pt x="99" y="77"/>
                </a:lnTo>
                <a:lnTo>
                  <a:pt x="101" y="77"/>
                </a:lnTo>
                <a:lnTo>
                  <a:pt x="101" y="85"/>
                </a:lnTo>
                <a:lnTo>
                  <a:pt x="104" y="85"/>
                </a:lnTo>
                <a:lnTo>
                  <a:pt x="104" y="87"/>
                </a:lnTo>
                <a:lnTo>
                  <a:pt x="106" y="90"/>
                </a:lnTo>
                <a:lnTo>
                  <a:pt x="109" y="90"/>
                </a:lnTo>
                <a:lnTo>
                  <a:pt x="109" y="92"/>
                </a:lnTo>
                <a:lnTo>
                  <a:pt x="109" y="102"/>
                </a:lnTo>
                <a:lnTo>
                  <a:pt x="106" y="102"/>
                </a:lnTo>
                <a:lnTo>
                  <a:pt x="106" y="104"/>
                </a:lnTo>
                <a:lnTo>
                  <a:pt x="104" y="104"/>
                </a:lnTo>
                <a:lnTo>
                  <a:pt x="104" y="106"/>
                </a:lnTo>
                <a:lnTo>
                  <a:pt x="101" y="106"/>
                </a:lnTo>
                <a:lnTo>
                  <a:pt x="99" y="109"/>
                </a:lnTo>
                <a:lnTo>
                  <a:pt x="99" y="111"/>
                </a:lnTo>
                <a:lnTo>
                  <a:pt x="101" y="111"/>
                </a:lnTo>
                <a:lnTo>
                  <a:pt x="104" y="111"/>
                </a:lnTo>
                <a:lnTo>
                  <a:pt x="104" y="114"/>
                </a:lnTo>
                <a:lnTo>
                  <a:pt x="104" y="118"/>
                </a:lnTo>
                <a:lnTo>
                  <a:pt x="101" y="121"/>
                </a:lnTo>
                <a:lnTo>
                  <a:pt x="101" y="123"/>
                </a:lnTo>
                <a:lnTo>
                  <a:pt x="99" y="125"/>
                </a:lnTo>
                <a:lnTo>
                  <a:pt x="99" y="128"/>
                </a:lnTo>
                <a:lnTo>
                  <a:pt x="97" y="128"/>
                </a:lnTo>
                <a:lnTo>
                  <a:pt x="97" y="130"/>
                </a:lnTo>
                <a:lnTo>
                  <a:pt x="94" y="133"/>
                </a:lnTo>
                <a:lnTo>
                  <a:pt x="94" y="135"/>
                </a:lnTo>
                <a:lnTo>
                  <a:pt x="92" y="135"/>
                </a:lnTo>
                <a:lnTo>
                  <a:pt x="87" y="135"/>
                </a:lnTo>
                <a:lnTo>
                  <a:pt x="87" y="133"/>
                </a:lnTo>
                <a:lnTo>
                  <a:pt x="87" y="123"/>
                </a:lnTo>
                <a:lnTo>
                  <a:pt x="85" y="123"/>
                </a:lnTo>
                <a:lnTo>
                  <a:pt x="82" y="123"/>
                </a:lnTo>
                <a:lnTo>
                  <a:pt x="82" y="121"/>
                </a:lnTo>
                <a:lnTo>
                  <a:pt x="80" y="123"/>
                </a:lnTo>
                <a:lnTo>
                  <a:pt x="78" y="123"/>
                </a:lnTo>
                <a:lnTo>
                  <a:pt x="78" y="125"/>
                </a:lnTo>
                <a:lnTo>
                  <a:pt x="75" y="125"/>
                </a:lnTo>
                <a:lnTo>
                  <a:pt x="75" y="128"/>
                </a:lnTo>
                <a:lnTo>
                  <a:pt x="70" y="128"/>
                </a:lnTo>
                <a:lnTo>
                  <a:pt x="70" y="130"/>
                </a:lnTo>
                <a:lnTo>
                  <a:pt x="68" y="130"/>
                </a:lnTo>
                <a:lnTo>
                  <a:pt x="68" y="133"/>
                </a:lnTo>
                <a:lnTo>
                  <a:pt x="68" y="137"/>
                </a:lnTo>
                <a:lnTo>
                  <a:pt x="70" y="137"/>
                </a:lnTo>
                <a:lnTo>
                  <a:pt x="73" y="137"/>
                </a:lnTo>
                <a:lnTo>
                  <a:pt x="73" y="135"/>
                </a:lnTo>
                <a:lnTo>
                  <a:pt x="78" y="135"/>
                </a:lnTo>
                <a:lnTo>
                  <a:pt x="78" y="133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  <a:lnTo>
                  <a:pt x="85" y="137"/>
                </a:lnTo>
                <a:lnTo>
                  <a:pt x="85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12" name="path 6412"/>
          <p:cNvSpPr/>
          <p:nvPr/>
        </p:nvSpPr>
        <p:spPr>
          <a:xfrm>
            <a:off x="10549889" y="4241546"/>
            <a:ext cx="33528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49" y="3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14" name="path 6414"/>
          <p:cNvSpPr/>
          <p:nvPr/>
        </p:nvSpPr>
        <p:spPr>
          <a:xfrm>
            <a:off x="10536173" y="4241546"/>
            <a:ext cx="45719" cy="24383"/>
          </a:xfrm>
          <a:custGeom>
            <a:avLst/>
            <a:gdLst/>
            <a:ahLst/>
            <a:cxnLst/>
            <a:rect l="0" t="0" r="0" b="0"/>
            <a:pathLst>
              <a:path w="71" h="38">
                <a:moveTo>
                  <a:pt x="49" y="3"/>
                </a:moveTo>
                <a:lnTo>
                  <a:pt x="49" y="1"/>
                </a:lnTo>
                <a:moveTo>
                  <a:pt x="44" y="3"/>
                </a:moveTo>
                <a:lnTo>
                  <a:pt x="44" y="1"/>
                </a:lnTo>
                <a:moveTo>
                  <a:pt x="49" y="3"/>
                </a:moveTo>
                <a:lnTo>
                  <a:pt x="54" y="3"/>
                </a:lnTo>
                <a:moveTo>
                  <a:pt x="66" y="1"/>
                </a:moveTo>
                <a:lnTo>
                  <a:pt x="68" y="5"/>
                </a:lnTo>
                <a:moveTo>
                  <a:pt x="68" y="1"/>
                </a:moveTo>
                <a:lnTo>
                  <a:pt x="70" y="5"/>
                </a:lnTo>
                <a:moveTo>
                  <a:pt x="6" y="32"/>
                </a:moveTo>
                <a:lnTo>
                  <a:pt x="6" y="30"/>
                </a:lnTo>
                <a:moveTo>
                  <a:pt x="1" y="37"/>
                </a:moveTo>
                <a:lnTo>
                  <a:pt x="1" y="34"/>
                </a:lnTo>
                <a:moveTo>
                  <a:pt x="6" y="30"/>
                </a:moveTo>
                <a:lnTo>
                  <a:pt x="6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16" name="path 6416"/>
          <p:cNvSpPr/>
          <p:nvPr/>
        </p:nvSpPr>
        <p:spPr>
          <a:xfrm>
            <a:off x="10741914" y="4243070"/>
            <a:ext cx="41147" cy="92963"/>
          </a:xfrm>
          <a:custGeom>
            <a:avLst/>
            <a:gdLst/>
            <a:ahLst/>
            <a:cxnLst/>
            <a:rect l="0" t="0" r="0" b="0"/>
            <a:pathLst>
              <a:path w="64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3"/>
                </a:lnTo>
                <a:lnTo>
                  <a:pt x="44" y="133"/>
                </a:lnTo>
                <a:lnTo>
                  <a:pt x="44" y="130"/>
                </a:lnTo>
                <a:lnTo>
                  <a:pt x="42" y="128"/>
                </a:lnTo>
                <a:lnTo>
                  <a:pt x="39" y="128"/>
                </a:lnTo>
                <a:lnTo>
                  <a:pt x="37" y="125"/>
                </a:lnTo>
                <a:lnTo>
                  <a:pt x="37" y="128"/>
                </a:lnTo>
                <a:lnTo>
                  <a:pt x="34" y="128"/>
                </a:lnTo>
                <a:lnTo>
                  <a:pt x="34" y="130"/>
                </a:lnTo>
                <a:lnTo>
                  <a:pt x="37" y="133"/>
                </a:lnTo>
                <a:lnTo>
                  <a:pt x="37" y="135"/>
                </a:lnTo>
                <a:lnTo>
                  <a:pt x="39" y="135"/>
                </a:lnTo>
                <a:lnTo>
                  <a:pt x="39" y="140"/>
                </a:lnTo>
                <a:lnTo>
                  <a:pt x="37" y="140"/>
                </a:lnTo>
                <a:lnTo>
                  <a:pt x="37" y="142"/>
                </a:lnTo>
                <a:lnTo>
                  <a:pt x="34" y="142"/>
                </a:lnTo>
                <a:lnTo>
                  <a:pt x="34" y="145"/>
                </a:lnTo>
                <a:lnTo>
                  <a:pt x="32" y="145"/>
                </a:lnTo>
                <a:lnTo>
                  <a:pt x="27" y="145"/>
                </a:lnTo>
                <a:lnTo>
                  <a:pt x="25" y="142"/>
                </a:lnTo>
                <a:lnTo>
                  <a:pt x="22" y="140"/>
                </a:lnTo>
                <a:lnTo>
                  <a:pt x="20" y="137"/>
                </a:lnTo>
                <a:lnTo>
                  <a:pt x="20" y="135"/>
                </a:lnTo>
                <a:lnTo>
                  <a:pt x="17" y="133"/>
                </a:lnTo>
                <a:lnTo>
                  <a:pt x="15" y="130"/>
                </a:lnTo>
                <a:lnTo>
                  <a:pt x="15" y="128"/>
                </a:lnTo>
                <a:lnTo>
                  <a:pt x="13" y="128"/>
                </a:lnTo>
                <a:lnTo>
                  <a:pt x="13" y="118"/>
                </a:lnTo>
                <a:lnTo>
                  <a:pt x="10" y="118"/>
                </a:lnTo>
                <a:lnTo>
                  <a:pt x="10" y="116"/>
                </a:lnTo>
                <a:lnTo>
                  <a:pt x="8" y="116"/>
                </a:lnTo>
                <a:lnTo>
                  <a:pt x="8" y="113"/>
                </a:lnTo>
                <a:lnTo>
                  <a:pt x="5" y="113"/>
                </a:lnTo>
                <a:lnTo>
                  <a:pt x="5" y="106"/>
                </a:lnTo>
                <a:lnTo>
                  <a:pt x="3" y="106"/>
                </a:lnTo>
                <a:lnTo>
                  <a:pt x="3" y="99"/>
                </a:lnTo>
                <a:lnTo>
                  <a:pt x="5" y="99"/>
                </a:lnTo>
                <a:lnTo>
                  <a:pt x="8" y="99"/>
                </a:lnTo>
                <a:lnTo>
                  <a:pt x="8" y="102"/>
                </a:lnTo>
                <a:lnTo>
                  <a:pt x="10" y="102"/>
                </a:lnTo>
                <a:lnTo>
                  <a:pt x="13" y="99"/>
                </a:lnTo>
                <a:lnTo>
                  <a:pt x="13" y="94"/>
                </a:lnTo>
                <a:lnTo>
                  <a:pt x="10" y="94"/>
                </a:lnTo>
                <a:lnTo>
                  <a:pt x="10" y="92"/>
                </a:lnTo>
                <a:lnTo>
                  <a:pt x="8" y="92"/>
                </a:lnTo>
                <a:lnTo>
                  <a:pt x="8" y="82"/>
                </a:lnTo>
                <a:lnTo>
                  <a:pt x="5" y="82"/>
                </a:lnTo>
                <a:lnTo>
                  <a:pt x="5" y="80"/>
                </a:lnTo>
                <a:lnTo>
                  <a:pt x="3" y="80"/>
                </a:lnTo>
                <a:lnTo>
                  <a:pt x="1" y="80"/>
                </a:lnTo>
                <a:lnTo>
                  <a:pt x="1" y="77"/>
                </a:lnTo>
                <a:lnTo>
                  <a:pt x="1" y="75"/>
                </a:lnTo>
                <a:lnTo>
                  <a:pt x="3" y="75"/>
                </a:lnTo>
                <a:lnTo>
                  <a:pt x="1" y="73"/>
                </a:lnTo>
                <a:lnTo>
                  <a:pt x="3" y="68"/>
                </a:lnTo>
                <a:lnTo>
                  <a:pt x="5" y="65"/>
                </a:lnTo>
                <a:lnTo>
                  <a:pt x="5" y="63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8" y="49"/>
                </a:lnTo>
                <a:lnTo>
                  <a:pt x="10" y="46"/>
                </a:lnTo>
                <a:lnTo>
                  <a:pt x="10" y="44"/>
                </a:lnTo>
                <a:lnTo>
                  <a:pt x="13" y="42"/>
                </a:lnTo>
                <a:lnTo>
                  <a:pt x="13" y="39"/>
                </a:lnTo>
                <a:lnTo>
                  <a:pt x="15" y="39"/>
                </a:lnTo>
                <a:lnTo>
                  <a:pt x="15" y="37"/>
                </a:lnTo>
                <a:lnTo>
                  <a:pt x="17" y="37"/>
                </a:lnTo>
                <a:moveTo>
                  <a:pt x="17" y="37"/>
                </a:moveTo>
                <a:lnTo>
                  <a:pt x="17" y="34"/>
                </a:lnTo>
                <a:lnTo>
                  <a:pt x="20" y="34"/>
                </a:lnTo>
                <a:lnTo>
                  <a:pt x="22" y="34"/>
                </a:lnTo>
                <a:lnTo>
                  <a:pt x="22" y="37"/>
                </a:lnTo>
                <a:lnTo>
                  <a:pt x="25" y="37"/>
                </a:lnTo>
                <a:lnTo>
                  <a:pt x="25" y="39"/>
                </a:lnTo>
                <a:lnTo>
                  <a:pt x="25" y="46"/>
                </a:lnTo>
                <a:lnTo>
                  <a:pt x="27" y="46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7" y="44"/>
                </a:lnTo>
                <a:lnTo>
                  <a:pt x="37" y="42"/>
                </a:lnTo>
                <a:lnTo>
                  <a:pt x="42" y="42"/>
                </a:lnTo>
                <a:lnTo>
                  <a:pt x="42" y="39"/>
                </a:lnTo>
                <a:lnTo>
                  <a:pt x="42" y="37"/>
                </a:lnTo>
                <a:lnTo>
                  <a:pt x="44" y="37"/>
                </a:lnTo>
                <a:lnTo>
                  <a:pt x="44" y="32"/>
                </a:lnTo>
                <a:lnTo>
                  <a:pt x="42" y="32"/>
                </a:lnTo>
                <a:lnTo>
                  <a:pt x="39" y="32"/>
                </a:lnTo>
                <a:lnTo>
                  <a:pt x="37" y="34"/>
                </a:lnTo>
                <a:lnTo>
                  <a:pt x="34" y="34"/>
                </a:lnTo>
                <a:lnTo>
                  <a:pt x="34" y="37"/>
                </a:lnTo>
                <a:lnTo>
                  <a:pt x="32" y="37"/>
                </a:lnTo>
                <a:lnTo>
                  <a:pt x="32" y="34"/>
                </a:lnTo>
                <a:lnTo>
                  <a:pt x="30" y="34"/>
                </a:lnTo>
                <a:lnTo>
                  <a:pt x="27" y="32"/>
                </a:lnTo>
                <a:lnTo>
                  <a:pt x="27" y="30"/>
                </a:lnTo>
                <a:lnTo>
                  <a:pt x="25" y="30"/>
                </a:lnTo>
                <a:lnTo>
                  <a:pt x="25" y="25"/>
                </a:lnTo>
                <a:lnTo>
                  <a:pt x="27" y="25"/>
                </a:lnTo>
                <a:lnTo>
                  <a:pt x="27" y="22"/>
                </a:lnTo>
                <a:lnTo>
                  <a:pt x="30" y="20"/>
                </a:lnTo>
                <a:lnTo>
                  <a:pt x="32" y="20"/>
                </a:lnTo>
                <a:lnTo>
                  <a:pt x="32" y="17"/>
                </a:lnTo>
                <a:lnTo>
                  <a:pt x="34" y="17"/>
                </a:lnTo>
                <a:lnTo>
                  <a:pt x="34" y="15"/>
                </a:lnTo>
                <a:lnTo>
                  <a:pt x="37" y="15"/>
                </a:lnTo>
                <a:lnTo>
                  <a:pt x="39" y="13"/>
                </a:lnTo>
                <a:lnTo>
                  <a:pt x="42" y="13"/>
                </a:lnTo>
                <a:lnTo>
                  <a:pt x="42" y="10"/>
                </a:lnTo>
                <a:lnTo>
                  <a:pt x="46" y="10"/>
                </a:lnTo>
                <a:lnTo>
                  <a:pt x="49" y="8"/>
                </a:lnTo>
                <a:lnTo>
                  <a:pt x="54" y="8"/>
                </a:lnTo>
                <a:lnTo>
                  <a:pt x="54" y="5"/>
                </a:lnTo>
                <a:lnTo>
                  <a:pt x="56" y="5"/>
                </a:lnTo>
                <a:lnTo>
                  <a:pt x="56" y="3"/>
                </a:lnTo>
                <a:lnTo>
                  <a:pt x="61" y="3"/>
                </a:lnTo>
                <a:lnTo>
                  <a:pt x="63" y="1"/>
                </a:lnTo>
                <a:moveTo>
                  <a:pt x="34" y="34"/>
                </a:moveTo>
                <a:lnTo>
                  <a:pt x="39" y="42"/>
                </a:lnTo>
                <a:moveTo>
                  <a:pt x="37" y="34"/>
                </a:moveTo>
                <a:lnTo>
                  <a:pt x="42" y="39"/>
                </a:lnTo>
                <a:moveTo>
                  <a:pt x="30" y="34"/>
                </a:moveTo>
                <a:lnTo>
                  <a:pt x="37" y="44"/>
                </a:lnTo>
                <a:moveTo>
                  <a:pt x="25" y="30"/>
                </a:moveTo>
                <a:lnTo>
                  <a:pt x="34" y="44"/>
                </a:lnTo>
                <a:moveTo>
                  <a:pt x="17" y="34"/>
                </a:moveTo>
                <a:lnTo>
                  <a:pt x="27" y="49"/>
                </a:lnTo>
                <a:moveTo>
                  <a:pt x="20" y="34"/>
                </a:moveTo>
                <a:lnTo>
                  <a:pt x="30" y="49"/>
                </a:lnTo>
                <a:moveTo>
                  <a:pt x="22" y="32"/>
                </a:moveTo>
                <a:lnTo>
                  <a:pt x="32" y="46"/>
                </a:lnTo>
                <a:lnTo>
                  <a:pt x="22" y="32"/>
                </a:lnTo>
                <a:close/>
                <a:moveTo>
                  <a:pt x="22" y="30"/>
                </a:moveTo>
                <a:lnTo>
                  <a:pt x="34" y="44"/>
                </a:lnTo>
                <a:moveTo>
                  <a:pt x="34" y="34"/>
                </a:moveTo>
                <a:lnTo>
                  <a:pt x="39" y="42"/>
                </a:lnTo>
                <a:moveTo>
                  <a:pt x="32" y="37"/>
                </a:moveTo>
                <a:lnTo>
                  <a:pt x="37" y="4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18" name="path 6418"/>
          <p:cNvSpPr/>
          <p:nvPr/>
        </p:nvSpPr>
        <p:spPr>
          <a:xfrm>
            <a:off x="10767821" y="4241546"/>
            <a:ext cx="33528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49" y="3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  <a:moveTo>
                  <a:pt x="37" y="3"/>
                </a:moveTo>
                <a:lnTo>
                  <a:pt x="39" y="8"/>
                </a:lnTo>
                <a:moveTo>
                  <a:pt x="39" y="3"/>
                </a:moveTo>
                <a:lnTo>
                  <a:pt x="41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20" name="path 6420"/>
          <p:cNvSpPr/>
          <p:nvPr/>
        </p:nvSpPr>
        <p:spPr>
          <a:xfrm>
            <a:off x="10752582" y="4241546"/>
            <a:ext cx="47243" cy="27432"/>
          </a:xfrm>
          <a:custGeom>
            <a:avLst/>
            <a:gdLst/>
            <a:ahLst/>
            <a:cxnLst/>
            <a:rect l="0" t="0" r="0" b="0"/>
            <a:pathLst>
              <a:path w="74" h="43">
                <a:moveTo>
                  <a:pt x="63" y="3"/>
                </a:moveTo>
                <a:lnTo>
                  <a:pt x="68" y="8"/>
                </a:lnTo>
                <a:moveTo>
                  <a:pt x="68" y="3"/>
                </a:moveTo>
                <a:lnTo>
                  <a:pt x="70" y="5"/>
                </a:lnTo>
                <a:moveTo>
                  <a:pt x="65" y="3"/>
                </a:moveTo>
                <a:lnTo>
                  <a:pt x="68" y="8"/>
                </a:lnTo>
                <a:moveTo>
                  <a:pt x="51" y="3"/>
                </a:moveTo>
                <a:lnTo>
                  <a:pt x="51" y="1"/>
                </a:lnTo>
                <a:moveTo>
                  <a:pt x="46" y="3"/>
                </a:moveTo>
                <a:lnTo>
                  <a:pt x="46" y="1"/>
                </a:lnTo>
                <a:moveTo>
                  <a:pt x="53" y="3"/>
                </a:moveTo>
                <a:lnTo>
                  <a:pt x="56" y="3"/>
                </a:lnTo>
                <a:moveTo>
                  <a:pt x="68" y="1"/>
                </a:moveTo>
                <a:lnTo>
                  <a:pt x="70" y="5"/>
                </a:lnTo>
                <a:moveTo>
                  <a:pt x="70" y="1"/>
                </a:moveTo>
                <a:lnTo>
                  <a:pt x="73" y="5"/>
                </a:lnTo>
                <a:moveTo>
                  <a:pt x="8" y="32"/>
                </a:moveTo>
                <a:lnTo>
                  <a:pt x="8" y="30"/>
                </a:lnTo>
                <a:moveTo>
                  <a:pt x="3" y="37"/>
                </a:moveTo>
                <a:lnTo>
                  <a:pt x="5" y="37"/>
                </a:lnTo>
                <a:moveTo>
                  <a:pt x="8" y="30"/>
                </a:moveTo>
                <a:lnTo>
                  <a:pt x="8" y="27"/>
                </a:lnTo>
                <a:moveTo>
                  <a:pt x="22" y="34"/>
                </a:moveTo>
                <a:lnTo>
                  <a:pt x="27" y="39"/>
                </a:lnTo>
                <a:lnTo>
                  <a:pt x="22" y="34"/>
                </a:lnTo>
                <a:close/>
                <a:moveTo>
                  <a:pt x="20" y="37"/>
                </a:moveTo>
                <a:lnTo>
                  <a:pt x="25" y="42"/>
                </a:lnTo>
                <a:moveTo>
                  <a:pt x="1" y="37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22" name="path 6422"/>
          <p:cNvSpPr/>
          <p:nvPr/>
        </p:nvSpPr>
        <p:spPr>
          <a:xfrm>
            <a:off x="10306050" y="4243070"/>
            <a:ext cx="41147" cy="92963"/>
          </a:xfrm>
          <a:custGeom>
            <a:avLst/>
            <a:gdLst/>
            <a:ahLst/>
            <a:cxnLst/>
            <a:rect l="0" t="0" r="0" b="0"/>
            <a:pathLst>
              <a:path w="64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3"/>
                </a:lnTo>
                <a:lnTo>
                  <a:pt x="44" y="130"/>
                </a:lnTo>
                <a:lnTo>
                  <a:pt x="41" y="128"/>
                </a:lnTo>
                <a:lnTo>
                  <a:pt x="39" y="128"/>
                </a:lnTo>
                <a:lnTo>
                  <a:pt x="37" y="125"/>
                </a:lnTo>
                <a:lnTo>
                  <a:pt x="34" y="128"/>
                </a:lnTo>
                <a:lnTo>
                  <a:pt x="34" y="133"/>
                </a:lnTo>
                <a:lnTo>
                  <a:pt x="37" y="133"/>
                </a:lnTo>
                <a:lnTo>
                  <a:pt x="37" y="135"/>
                </a:lnTo>
                <a:lnTo>
                  <a:pt x="39" y="137"/>
                </a:lnTo>
                <a:lnTo>
                  <a:pt x="39" y="140"/>
                </a:lnTo>
                <a:lnTo>
                  <a:pt x="37" y="140"/>
                </a:lnTo>
                <a:lnTo>
                  <a:pt x="37" y="142"/>
                </a:lnTo>
                <a:lnTo>
                  <a:pt x="34" y="142"/>
                </a:lnTo>
                <a:lnTo>
                  <a:pt x="34" y="145"/>
                </a:lnTo>
                <a:lnTo>
                  <a:pt x="32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37"/>
                </a:lnTo>
                <a:lnTo>
                  <a:pt x="20" y="135"/>
                </a:lnTo>
                <a:lnTo>
                  <a:pt x="18" y="135"/>
                </a:lnTo>
                <a:lnTo>
                  <a:pt x="18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28"/>
                </a:lnTo>
                <a:lnTo>
                  <a:pt x="13" y="123"/>
                </a:lnTo>
                <a:lnTo>
                  <a:pt x="10" y="121"/>
                </a:lnTo>
                <a:lnTo>
                  <a:pt x="10" y="116"/>
                </a:lnTo>
                <a:lnTo>
                  <a:pt x="8" y="116"/>
                </a:lnTo>
                <a:lnTo>
                  <a:pt x="8" y="113"/>
                </a:lnTo>
                <a:lnTo>
                  <a:pt x="5" y="113"/>
                </a:lnTo>
                <a:lnTo>
                  <a:pt x="5" y="109"/>
                </a:lnTo>
                <a:lnTo>
                  <a:pt x="3" y="109"/>
                </a:lnTo>
                <a:lnTo>
                  <a:pt x="3" y="99"/>
                </a:lnTo>
                <a:lnTo>
                  <a:pt x="5" y="99"/>
                </a:lnTo>
                <a:lnTo>
                  <a:pt x="8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3" y="99"/>
                </a:lnTo>
                <a:lnTo>
                  <a:pt x="13" y="97"/>
                </a:lnTo>
                <a:lnTo>
                  <a:pt x="13" y="94"/>
                </a:lnTo>
                <a:lnTo>
                  <a:pt x="10" y="94"/>
                </a:lnTo>
                <a:lnTo>
                  <a:pt x="10" y="92"/>
                </a:lnTo>
                <a:lnTo>
                  <a:pt x="8" y="92"/>
                </a:lnTo>
                <a:lnTo>
                  <a:pt x="8" y="85"/>
                </a:lnTo>
                <a:lnTo>
                  <a:pt x="5" y="82"/>
                </a:lnTo>
                <a:lnTo>
                  <a:pt x="5" y="80"/>
                </a:lnTo>
                <a:lnTo>
                  <a:pt x="3" y="80"/>
                </a:lnTo>
                <a:lnTo>
                  <a:pt x="1" y="80"/>
                </a:lnTo>
                <a:lnTo>
                  <a:pt x="1" y="77"/>
                </a:lnTo>
                <a:lnTo>
                  <a:pt x="1" y="73"/>
                </a:lnTo>
                <a:lnTo>
                  <a:pt x="3" y="68"/>
                </a:lnTo>
                <a:lnTo>
                  <a:pt x="5" y="65"/>
                </a:lnTo>
                <a:lnTo>
                  <a:pt x="5" y="63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5" y="58"/>
                </a:lnTo>
                <a:lnTo>
                  <a:pt x="5" y="56"/>
                </a:lnTo>
                <a:lnTo>
                  <a:pt x="5" y="53"/>
                </a:lnTo>
                <a:lnTo>
                  <a:pt x="8" y="51"/>
                </a:lnTo>
                <a:lnTo>
                  <a:pt x="8" y="46"/>
                </a:lnTo>
                <a:lnTo>
                  <a:pt x="10" y="46"/>
                </a:lnTo>
                <a:lnTo>
                  <a:pt x="10" y="42"/>
                </a:lnTo>
                <a:lnTo>
                  <a:pt x="13" y="42"/>
                </a:lnTo>
                <a:lnTo>
                  <a:pt x="13" y="39"/>
                </a:lnTo>
                <a:lnTo>
                  <a:pt x="15" y="39"/>
                </a:lnTo>
                <a:lnTo>
                  <a:pt x="15" y="37"/>
                </a:lnTo>
                <a:moveTo>
                  <a:pt x="15" y="37"/>
                </a:moveTo>
                <a:lnTo>
                  <a:pt x="18" y="34"/>
                </a:lnTo>
                <a:lnTo>
                  <a:pt x="22" y="34"/>
                </a:lnTo>
                <a:lnTo>
                  <a:pt x="22" y="37"/>
                </a:lnTo>
                <a:lnTo>
                  <a:pt x="22" y="44"/>
                </a:lnTo>
                <a:lnTo>
                  <a:pt x="25" y="44"/>
                </a:lnTo>
                <a:lnTo>
                  <a:pt x="25" y="46"/>
                </a:lnTo>
                <a:lnTo>
                  <a:pt x="27" y="46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7" y="44"/>
                </a:lnTo>
                <a:lnTo>
                  <a:pt x="37" y="42"/>
                </a:lnTo>
                <a:lnTo>
                  <a:pt x="39" y="42"/>
                </a:lnTo>
                <a:lnTo>
                  <a:pt x="41" y="39"/>
                </a:lnTo>
                <a:lnTo>
                  <a:pt x="41" y="37"/>
                </a:lnTo>
                <a:lnTo>
                  <a:pt x="44" y="37"/>
                </a:lnTo>
                <a:lnTo>
                  <a:pt x="44" y="32"/>
                </a:lnTo>
                <a:lnTo>
                  <a:pt x="41" y="32"/>
                </a:lnTo>
                <a:lnTo>
                  <a:pt x="37" y="32"/>
                </a:lnTo>
                <a:lnTo>
                  <a:pt x="37" y="34"/>
                </a:lnTo>
                <a:lnTo>
                  <a:pt x="34" y="34"/>
                </a:lnTo>
                <a:lnTo>
                  <a:pt x="32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0"/>
                </a:lnTo>
                <a:lnTo>
                  <a:pt x="25" y="25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2" y="17"/>
                </a:lnTo>
                <a:lnTo>
                  <a:pt x="34" y="17"/>
                </a:lnTo>
                <a:lnTo>
                  <a:pt x="34" y="15"/>
                </a:lnTo>
                <a:lnTo>
                  <a:pt x="37" y="15"/>
                </a:lnTo>
                <a:lnTo>
                  <a:pt x="39" y="13"/>
                </a:lnTo>
                <a:lnTo>
                  <a:pt x="41" y="10"/>
                </a:lnTo>
                <a:lnTo>
                  <a:pt x="46" y="10"/>
                </a:lnTo>
                <a:lnTo>
                  <a:pt x="49" y="8"/>
                </a:lnTo>
                <a:lnTo>
                  <a:pt x="54" y="8"/>
                </a:lnTo>
                <a:lnTo>
                  <a:pt x="54" y="5"/>
                </a:lnTo>
                <a:lnTo>
                  <a:pt x="56" y="5"/>
                </a:lnTo>
                <a:lnTo>
                  <a:pt x="56" y="3"/>
                </a:lnTo>
                <a:lnTo>
                  <a:pt x="61" y="3"/>
                </a:lnTo>
                <a:lnTo>
                  <a:pt x="63" y="1"/>
                </a:lnTo>
                <a:moveTo>
                  <a:pt x="34" y="34"/>
                </a:moveTo>
                <a:lnTo>
                  <a:pt x="39" y="42"/>
                </a:lnTo>
                <a:moveTo>
                  <a:pt x="37" y="34"/>
                </a:moveTo>
                <a:lnTo>
                  <a:pt x="41" y="39"/>
                </a:lnTo>
                <a:moveTo>
                  <a:pt x="30" y="34"/>
                </a:moveTo>
                <a:lnTo>
                  <a:pt x="37" y="44"/>
                </a:lnTo>
                <a:moveTo>
                  <a:pt x="22" y="30"/>
                </a:moveTo>
                <a:lnTo>
                  <a:pt x="34" y="44"/>
                </a:lnTo>
                <a:moveTo>
                  <a:pt x="18" y="34"/>
                </a:moveTo>
                <a:lnTo>
                  <a:pt x="27" y="49"/>
                </a:lnTo>
                <a:moveTo>
                  <a:pt x="20" y="34"/>
                </a:moveTo>
                <a:lnTo>
                  <a:pt x="30" y="49"/>
                </a:lnTo>
                <a:moveTo>
                  <a:pt x="20" y="32"/>
                </a:moveTo>
                <a:lnTo>
                  <a:pt x="32" y="46"/>
                </a:lnTo>
                <a:lnTo>
                  <a:pt x="22" y="32"/>
                </a:lnTo>
                <a:moveTo>
                  <a:pt x="22" y="30"/>
                </a:moveTo>
                <a:lnTo>
                  <a:pt x="34" y="44"/>
                </a:lnTo>
                <a:moveTo>
                  <a:pt x="34" y="34"/>
                </a:moveTo>
                <a:lnTo>
                  <a:pt x="39" y="42"/>
                </a:lnTo>
                <a:moveTo>
                  <a:pt x="32" y="37"/>
                </a:moveTo>
                <a:lnTo>
                  <a:pt x="37" y="4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24" name="path 6424"/>
          <p:cNvSpPr/>
          <p:nvPr/>
        </p:nvSpPr>
        <p:spPr>
          <a:xfrm>
            <a:off x="10345673" y="4241546"/>
            <a:ext cx="70104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5" y="75"/>
                </a:moveTo>
                <a:lnTo>
                  <a:pt x="27" y="94"/>
                </a:lnTo>
                <a:lnTo>
                  <a:pt x="18" y="70"/>
                </a:lnTo>
                <a:moveTo>
                  <a:pt x="20" y="65"/>
                </a:moveTo>
                <a:lnTo>
                  <a:pt x="22" y="73"/>
                </a:lnTo>
                <a:lnTo>
                  <a:pt x="30" y="77"/>
                </a:lnTo>
                <a:lnTo>
                  <a:pt x="39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5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8" y="73"/>
                </a:lnTo>
                <a:lnTo>
                  <a:pt x="20" y="65"/>
                </a:lnTo>
                <a:moveTo>
                  <a:pt x="27" y="106"/>
                </a:moveTo>
                <a:lnTo>
                  <a:pt x="25" y="97"/>
                </a:lnTo>
                <a:lnTo>
                  <a:pt x="15" y="92"/>
                </a:lnTo>
                <a:lnTo>
                  <a:pt x="6" y="97"/>
                </a:lnTo>
                <a:moveTo>
                  <a:pt x="1" y="3"/>
                </a:moveTo>
                <a:lnTo>
                  <a:pt x="10" y="3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2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6" y="10"/>
                </a:lnTo>
                <a:lnTo>
                  <a:pt x="66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1" y="25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6" y="34"/>
                </a:lnTo>
                <a:lnTo>
                  <a:pt x="66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4"/>
                </a:lnTo>
                <a:lnTo>
                  <a:pt x="75" y="44"/>
                </a:lnTo>
                <a:lnTo>
                  <a:pt x="75" y="42"/>
                </a:lnTo>
                <a:lnTo>
                  <a:pt x="75" y="37"/>
                </a:lnTo>
                <a:lnTo>
                  <a:pt x="73" y="37"/>
                </a:lnTo>
                <a:lnTo>
                  <a:pt x="73" y="27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7" y="42"/>
                </a:lnTo>
                <a:lnTo>
                  <a:pt x="97" y="46"/>
                </a:lnTo>
                <a:lnTo>
                  <a:pt x="99" y="46"/>
                </a:lnTo>
                <a:lnTo>
                  <a:pt x="99" y="54"/>
                </a:lnTo>
                <a:lnTo>
                  <a:pt x="101" y="54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  <a:moveTo>
                  <a:pt x="104" y="58"/>
                </a:moveTo>
                <a:lnTo>
                  <a:pt x="104" y="61"/>
                </a:lnTo>
                <a:lnTo>
                  <a:pt x="106" y="61"/>
                </a:lnTo>
                <a:lnTo>
                  <a:pt x="106" y="73"/>
                </a:lnTo>
                <a:lnTo>
                  <a:pt x="106" y="70"/>
                </a:lnTo>
                <a:lnTo>
                  <a:pt x="101" y="70"/>
                </a:lnTo>
                <a:lnTo>
                  <a:pt x="101" y="68"/>
                </a:lnTo>
                <a:lnTo>
                  <a:pt x="99" y="68"/>
                </a:lnTo>
                <a:lnTo>
                  <a:pt x="99" y="70"/>
                </a:lnTo>
                <a:lnTo>
                  <a:pt x="99" y="77"/>
                </a:lnTo>
                <a:lnTo>
                  <a:pt x="101" y="77"/>
                </a:lnTo>
                <a:lnTo>
                  <a:pt x="101" y="85"/>
                </a:lnTo>
                <a:lnTo>
                  <a:pt x="104" y="85"/>
                </a:lnTo>
                <a:lnTo>
                  <a:pt x="104" y="90"/>
                </a:lnTo>
                <a:lnTo>
                  <a:pt x="106" y="90"/>
                </a:lnTo>
                <a:lnTo>
                  <a:pt x="109" y="90"/>
                </a:lnTo>
                <a:lnTo>
                  <a:pt x="109" y="92"/>
                </a:lnTo>
                <a:lnTo>
                  <a:pt x="109" y="102"/>
                </a:lnTo>
                <a:lnTo>
                  <a:pt x="106" y="102"/>
                </a:lnTo>
                <a:lnTo>
                  <a:pt x="106" y="104"/>
                </a:lnTo>
                <a:lnTo>
                  <a:pt x="104" y="104"/>
                </a:lnTo>
                <a:lnTo>
                  <a:pt x="104" y="106"/>
                </a:lnTo>
                <a:lnTo>
                  <a:pt x="101" y="106"/>
                </a:lnTo>
                <a:lnTo>
                  <a:pt x="99" y="106"/>
                </a:lnTo>
                <a:lnTo>
                  <a:pt x="99" y="109"/>
                </a:lnTo>
                <a:lnTo>
                  <a:pt x="99" y="111"/>
                </a:lnTo>
                <a:lnTo>
                  <a:pt x="101" y="111"/>
                </a:lnTo>
                <a:lnTo>
                  <a:pt x="104" y="111"/>
                </a:lnTo>
                <a:lnTo>
                  <a:pt x="104" y="114"/>
                </a:lnTo>
                <a:lnTo>
                  <a:pt x="104" y="118"/>
                </a:lnTo>
                <a:lnTo>
                  <a:pt x="101" y="118"/>
                </a:lnTo>
                <a:lnTo>
                  <a:pt x="101" y="123"/>
                </a:lnTo>
                <a:lnTo>
                  <a:pt x="99" y="123"/>
                </a:lnTo>
                <a:lnTo>
                  <a:pt x="99" y="128"/>
                </a:lnTo>
                <a:lnTo>
                  <a:pt x="97" y="128"/>
                </a:lnTo>
                <a:lnTo>
                  <a:pt x="97" y="130"/>
                </a:lnTo>
                <a:lnTo>
                  <a:pt x="94" y="130"/>
                </a:lnTo>
                <a:lnTo>
                  <a:pt x="94" y="135"/>
                </a:lnTo>
                <a:lnTo>
                  <a:pt x="92" y="135"/>
                </a:lnTo>
                <a:lnTo>
                  <a:pt x="87" y="135"/>
                </a:lnTo>
                <a:lnTo>
                  <a:pt x="87" y="133"/>
                </a:lnTo>
                <a:lnTo>
                  <a:pt x="87" y="123"/>
                </a:lnTo>
                <a:lnTo>
                  <a:pt x="85" y="123"/>
                </a:lnTo>
                <a:lnTo>
                  <a:pt x="82" y="123"/>
                </a:lnTo>
                <a:lnTo>
                  <a:pt x="82" y="121"/>
                </a:lnTo>
                <a:lnTo>
                  <a:pt x="80" y="121"/>
                </a:lnTo>
                <a:lnTo>
                  <a:pt x="80" y="123"/>
                </a:lnTo>
                <a:lnTo>
                  <a:pt x="78" y="123"/>
                </a:lnTo>
                <a:lnTo>
                  <a:pt x="78" y="125"/>
                </a:lnTo>
                <a:lnTo>
                  <a:pt x="75" y="125"/>
                </a:lnTo>
                <a:lnTo>
                  <a:pt x="75" y="128"/>
                </a:lnTo>
                <a:lnTo>
                  <a:pt x="70" y="128"/>
                </a:lnTo>
                <a:lnTo>
                  <a:pt x="70" y="130"/>
                </a:lnTo>
                <a:lnTo>
                  <a:pt x="68" y="130"/>
                </a:lnTo>
                <a:lnTo>
                  <a:pt x="68" y="133"/>
                </a:lnTo>
                <a:lnTo>
                  <a:pt x="68" y="135"/>
                </a:lnTo>
                <a:lnTo>
                  <a:pt x="66" y="135"/>
                </a:lnTo>
                <a:lnTo>
                  <a:pt x="68" y="137"/>
                </a:lnTo>
                <a:lnTo>
                  <a:pt x="73" y="137"/>
                </a:lnTo>
                <a:lnTo>
                  <a:pt x="73" y="135"/>
                </a:lnTo>
                <a:lnTo>
                  <a:pt x="78" y="135"/>
                </a:lnTo>
                <a:lnTo>
                  <a:pt x="78" y="133"/>
                </a:lnTo>
                <a:lnTo>
                  <a:pt x="78" y="135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  <a:lnTo>
                  <a:pt x="85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26" name="path 6426"/>
          <p:cNvSpPr/>
          <p:nvPr/>
        </p:nvSpPr>
        <p:spPr>
          <a:xfrm>
            <a:off x="10360914" y="4241546"/>
            <a:ext cx="10445" cy="3047"/>
          </a:xfrm>
          <a:custGeom>
            <a:avLst/>
            <a:gdLst/>
            <a:ahLst/>
            <a:cxnLst/>
            <a:rect l="0" t="0" r="0" b="0"/>
            <a:pathLst>
              <a:path w="16" h="4">
                <a:moveTo>
                  <a:pt x="3" y="1"/>
                </a:moveTo>
                <a:lnTo>
                  <a:pt x="3" y="3"/>
                </a:lnTo>
                <a:lnTo>
                  <a:pt x="1" y="1"/>
                </a:lnTo>
                <a:moveTo>
                  <a:pt x="15" y="3"/>
                </a:moveTo>
                <a:lnTo>
                  <a:pt x="1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28" name="path 6428"/>
          <p:cNvSpPr/>
          <p:nvPr/>
        </p:nvSpPr>
        <p:spPr>
          <a:xfrm>
            <a:off x="10316717" y="4241546"/>
            <a:ext cx="48769" cy="27432"/>
          </a:xfrm>
          <a:custGeom>
            <a:avLst/>
            <a:gdLst/>
            <a:ahLst/>
            <a:cxnLst/>
            <a:rect l="0" t="0" r="0" b="0"/>
            <a:pathLst>
              <a:path w="76" h="43">
                <a:moveTo>
                  <a:pt x="73" y="3"/>
                </a:moveTo>
                <a:lnTo>
                  <a:pt x="75" y="1"/>
                </a:lnTo>
                <a:moveTo>
                  <a:pt x="25" y="34"/>
                </a:moveTo>
                <a:lnTo>
                  <a:pt x="27" y="37"/>
                </a:lnTo>
                <a:moveTo>
                  <a:pt x="63" y="8"/>
                </a:moveTo>
                <a:lnTo>
                  <a:pt x="61" y="3"/>
                </a:lnTo>
                <a:lnTo>
                  <a:pt x="66" y="8"/>
                </a:lnTo>
                <a:moveTo>
                  <a:pt x="51" y="8"/>
                </a:moveTo>
                <a:lnTo>
                  <a:pt x="54" y="10"/>
                </a:lnTo>
                <a:moveTo>
                  <a:pt x="54" y="8"/>
                </a:moveTo>
                <a:lnTo>
                  <a:pt x="56" y="13"/>
                </a:lnTo>
                <a:moveTo>
                  <a:pt x="54" y="5"/>
                </a:moveTo>
                <a:lnTo>
                  <a:pt x="58" y="10"/>
                </a:lnTo>
                <a:lnTo>
                  <a:pt x="54" y="3"/>
                </a:lnTo>
                <a:moveTo>
                  <a:pt x="61" y="10"/>
                </a:moveTo>
                <a:lnTo>
                  <a:pt x="56" y="3"/>
                </a:lnTo>
                <a:lnTo>
                  <a:pt x="61" y="8"/>
                </a:lnTo>
                <a:moveTo>
                  <a:pt x="58" y="3"/>
                </a:moveTo>
                <a:lnTo>
                  <a:pt x="63" y="8"/>
                </a:lnTo>
                <a:moveTo>
                  <a:pt x="63" y="3"/>
                </a:moveTo>
                <a:lnTo>
                  <a:pt x="68" y="8"/>
                </a:lnTo>
                <a:moveTo>
                  <a:pt x="70" y="5"/>
                </a:moveTo>
                <a:lnTo>
                  <a:pt x="66" y="3"/>
                </a:lnTo>
                <a:lnTo>
                  <a:pt x="68" y="8"/>
                </a:lnTo>
                <a:moveTo>
                  <a:pt x="51" y="3"/>
                </a:moveTo>
                <a:lnTo>
                  <a:pt x="51" y="1"/>
                </a:lnTo>
                <a:moveTo>
                  <a:pt x="46" y="3"/>
                </a:moveTo>
                <a:lnTo>
                  <a:pt x="46" y="1"/>
                </a:lnTo>
                <a:moveTo>
                  <a:pt x="51" y="3"/>
                </a:moveTo>
                <a:lnTo>
                  <a:pt x="56" y="3"/>
                </a:lnTo>
                <a:moveTo>
                  <a:pt x="68" y="1"/>
                </a:moveTo>
                <a:lnTo>
                  <a:pt x="70" y="5"/>
                </a:lnTo>
                <a:moveTo>
                  <a:pt x="70" y="1"/>
                </a:moveTo>
                <a:lnTo>
                  <a:pt x="73" y="5"/>
                </a:lnTo>
                <a:moveTo>
                  <a:pt x="8" y="32"/>
                </a:moveTo>
                <a:lnTo>
                  <a:pt x="8" y="30"/>
                </a:lnTo>
                <a:moveTo>
                  <a:pt x="3" y="37"/>
                </a:moveTo>
                <a:lnTo>
                  <a:pt x="3" y="34"/>
                </a:lnTo>
                <a:moveTo>
                  <a:pt x="8" y="30"/>
                </a:moveTo>
                <a:lnTo>
                  <a:pt x="8" y="27"/>
                </a:lnTo>
                <a:moveTo>
                  <a:pt x="25" y="39"/>
                </a:moveTo>
                <a:lnTo>
                  <a:pt x="22" y="34"/>
                </a:lnTo>
                <a:lnTo>
                  <a:pt x="27" y="39"/>
                </a:lnTo>
                <a:moveTo>
                  <a:pt x="20" y="37"/>
                </a:moveTo>
                <a:lnTo>
                  <a:pt x="25" y="42"/>
                </a:lnTo>
                <a:moveTo>
                  <a:pt x="1" y="37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30" name="path 6430"/>
          <p:cNvSpPr/>
          <p:nvPr/>
        </p:nvSpPr>
        <p:spPr>
          <a:xfrm>
            <a:off x="10183367" y="4252976"/>
            <a:ext cx="669036" cy="13715"/>
          </a:xfrm>
          <a:custGeom>
            <a:avLst/>
            <a:gdLst/>
            <a:ahLst/>
            <a:cxnLst/>
            <a:rect l="0" t="0" r="0" b="0"/>
            <a:pathLst>
              <a:path w="1053" h="21">
                <a:moveTo>
                  <a:pt x="0" y="0"/>
                </a:moveTo>
                <a:lnTo>
                  <a:pt x="0" y="21"/>
                </a:lnTo>
                <a:lnTo>
                  <a:pt x="273" y="0"/>
                </a:lnTo>
                <a:lnTo>
                  <a:pt x="0" y="0"/>
                </a:lnTo>
              </a:path>
              <a:path w="1053" h="21">
                <a:moveTo>
                  <a:pt x="0" y="21"/>
                </a:moveTo>
                <a:lnTo>
                  <a:pt x="273" y="0"/>
                </a:lnTo>
                <a:lnTo>
                  <a:pt x="273" y="21"/>
                </a:lnTo>
                <a:lnTo>
                  <a:pt x="0" y="21"/>
                </a:lnTo>
              </a:path>
              <a:path w="1053" h="21">
                <a:moveTo>
                  <a:pt x="309" y="0"/>
                </a:moveTo>
                <a:lnTo>
                  <a:pt x="309" y="21"/>
                </a:lnTo>
                <a:lnTo>
                  <a:pt x="314" y="0"/>
                </a:lnTo>
                <a:lnTo>
                  <a:pt x="309" y="0"/>
                </a:lnTo>
              </a:path>
              <a:path w="1053" h="21">
                <a:moveTo>
                  <a:pt x="309" y="21"/>
                </a:moveTo>
                <a:lnTo>
                  <a:pt x="314" y="0"/>
                </a:lnTo>
                <a:lnTo>
                  <a:pt x="314" y="21"/>
                </a:lnTo>
                <a:lnTo>
                  <a:pt x="309" y="21"/>
                </a:lnTo>
              </a:path>
              <a:path w="1053" h="21">
                <a:moveTo>
                  <a:pt x="348" y="0"/>
                </a:moveTo>
                <a:lnTo>
                  <a:pt x="348" y="21"/>
                </a:lnTo>
                <a:lnTo>
                  <a:pt x="355" y="0"/>
                </a:lnTo>
                <a:lnTo>
                  <a:pt x="348" y="0"/>
                </a:lnTo>
              </a:path>
              <a:path w="1053" h="21">
                <a:moveTo>
                  <a:pt x="348" y="21"/>
                </a:moveTo>
                <a:lnTo>
                  <a:pt x="355" y="0"/>
                </a:lnTo>
                <a:lnTo>
                  <a:pt x="355" y="21"/>
                </a:lnTo>
                <a:lnTo>
                  <a:pt x="348" y="21"/>
                </a:lnTo>
              </a:path>
              <a:path w="1053" h="21">
                <a:moveTo>
                  <a:pt x="388" y="0"/>
                </a:moveTo>
                <a:lnTo>
                  <a:pt x="388" y="21"/>
                </a:lnTo>
                <a:lnTo>
                  <a:pt x="662" y="0"/>
                </a:lnTo>
                <a:lnTo>
                  <a:pt x="388" y="0"/>
                </a:lnTo>
              </a:path>
              <a:path w="1053" h="21">
                <a:moveTo>
                  <a:pt x="388" y="21"/>
                </a:moveTo>
                <a:lnTo>
                  <a:pt x="662" y="0"/>
                </a:lnTo>
                <a:lnTo>
                  <a:pt x="662" y="21"/>
                </a:lnTo>
                <a:lnTo>
                  <a:pt x="388" y="21"/>
                </a:lnTo>
              </a:path>
              <a:path w="1053" h="21">
                <a:moveTo>
                  <a:pt x="698" y="0"/>
                </a:moveTo>
                <a:lnTo>
                  <a:pt x="698" y="21"/>
                </a:lnTo>
                <a:lnTo>
                  <a:pt x="703" y="0"/>
                </a:lnTo>
                <a:lnTo>
                  <a:pt x="698" y="0"/>
                </a:lnTo>
              </a:path>
              <a:path w="1053" h="21">
                <a:moveTo>
                  <a:pt x="698" y="21"/>
                </a:moveTo>
                <a:lnTo>
                  <a:pt x="703" y="0"/>
                </a:lnTo>
                <a:lnTo>
                  <a:pt x="703" y="21"/>
                </a:lnTo>
                <a:lnTo>
                  <a:pt x="698" y="21"/>
                </a:lnTo>
              </a:path>
              <a:path w="1053" h="21">
                <a:moveTo>
                  <a:pt x="736" y="0"/>
                </a:moveTo>
                <a:lnTo>
                  <a:pt x="736" y="21"/>
                </a:lnTo>
                <a:lnTo>
                  <a:pt x="744" y="0"/>
                </a:lnTo>
                <a:lnTo>
                  <a:pt x="736" y="0"/>
                </a:lnTo>
              </a:path>
              <a:path w="1053" h="21">
                <a:moveTo>
                  <a:pt x="736" y="21"/>
                </a:moveTo>
                <a:lnTo>
                  <a:pt x="744" y="0"/>
                </a:lnTo>
                <a:lnTo>
                  <a:pt x="744" y="21"/>
                </a:lnTo>
                <a:lnTo>
                  <a:pt x="736" y="21"/>
                </a:lnTo>
              </a:path>
              <a:path w="1053" h="21">
                <a:moveTo>
                  <a:pt x="777" y="0"/>
                </a:moveTo>
                <a:lnTo>
                  <a:pt x="777" y="21"/>
                </a:lnTo>
                <a:lnTo>
                  <a:pt x="1053" y="0"/>
                </a:lnTo>
                <a:lnTo>
                  <a:pt x="777" y="0"/>
                </a:lnTo>
              </a:path>
              <a:path w="1053" h="21">
                <a:moveTo>
                  <a:pt x="777" y="21"/>
                </a:moveTo>
                <a:lnTo>
                  <a:pt x="1053" y="0"/>
                </a:lnTo>
                <a:lnTo>
                  <a:pt x="1053" y="21"/>
                </a:lnTo>
                <a:lnTo>
                  <a:pt x="777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32" name="path 6432"/>
          <p:cNvSpPr/>
          <p:nvPr/>
        </p:nvSpPr>
        <p:spPr>
          <a:xfrm>
            <a:off x="7034021" y="4243070"/>
            <a:ext cx="41147" cy="92963"/>
          </a:xfrm>
          <a:custGeom>
            <a:avLst/>
            <a:gdLst/>
            <a:ahLst/>
            <a:cxnLst/>
            <a:rect l="0" t="0" r="0" b="0"/>
            <a:pathLst>
              <a:path w="64" h="146">
                <a:moveTo>
                  <a:pt x="51" y="140"/>
                </a:moveTo>
                <a:lnTo>
                  <a:pt x="49" y="137"/>
                </a:lnTo>
                <a:lnTo>
                  <a:pt x="46" y="135"/>
                </a:lnTo>
                <a:lnTo>
                  <a:pt x="46" y="133"/>
                </a:lnTo>
                <a:lnTo>
                  <a:pt x="44" y="130"/>
                </a:lnTo>
                <a:lnTo>
                  <a:pt x="44" y="128"/>
                </a:lnTo>
                <a:lnTo>
                  <a:pt x="42" y="128"/>
                </a:lnTo>
                <a:lnTo>
                  <a:pt x="39" y="128"/>
                </a:lnTo>
                <a:lnTo>
                  <a:pt x="37" y="125"/>
                </a:lnTo>
                <a:lnTo>
                  <a:pt x="37" y="128"/>
                </a:lnTo>
                <a:lnTo>
                  <a:pt x="34" y="128"/>
                </a:lnTo>
                <a:lnTo>
                  <a:pt x="34" y="130"/>
                </a:lnTo>
                <a:lnTo>
                  <a:pt x="37" y="130"/>
                </a:lnTo>
                <a:lnTo>
                  <a:pt x="37" y="135"/>
                </a:lnTo>
                <a:lnTo>
                  <a:pt x="39" y="135"/>
                </a:lnTo>
                <a:lnTo>
                  <a:pt x="39" y="140"/>
                </a:lnTo>
                <a:lnTo>
                  <a:pt x="37" y="140"/>
                </a:lnTo>
                <a:lnTo>
                  <a:pt x="37" y="142"/>
                </a:lnTo>
                <a:lnTo>
                  <a:pt x="34" y="142"/>
                </a:lnTo>
                <a:lnTo>
                  <a:pt x="34" y="145"/>
                </a:lnTo>
                <a:lnTo>
                  <a:pt x="32" y="145"/>
                </a:lnTo>
                <a:lnTo>
                  <a:pt x="27" y="145"/>
                </a:lnTo>
                <a:lnTo>
                  <a:pt x="25" y="142"/>
                </a:lnTo>
                <a:lnTo>
                  <a:pt x="25" y="140"/>
                </a:lnTo>
                <a:lnTo>
                  <a:pt x="22" y="140"/>
                </a:lnTo>
                <a:lnTo>
                  <a:pt x="22" y="137"/>
                </a:lnTo>
                <a:lnTo>
                  <a:pt x="20" y="137"/>
                </a:lnTo>
                <a:lnTo>
                  <a:pt x="20" y="135"/>
                </a:lnTo>
                <a:lnTo>
                  <a:pt x="18" y="133"/>
                </a:lnTo>
                <a:lnTo>
                  <a:pt x="15" y="130"/>
                </a:lnTo>
                <a:lnTo>
                  <a:pt x="15" y="128"/>
                </a:lnTo>
                <a:lnTo>
                  <a:pt x="13" y="125"/>
                </a:lnTo>
                <a:lnTo>
                  <a:pt x="13" y="118"/>
                </a:lnTo>
                <a:lnTo>
                  <a:pt x="10" y="118"/>
                </a:lnTo>
                <a:lnTo>
                  <a:pt x="10" y="116"/>
                </a:lnTo>
                <a:lnTo>
                  <a:pt x="8" y="116"/>
                </a:lnTo>
                <a:lnTo>
                  <a:pt x="8" y="113"/>
                </a:lnTo>
                <a:lnTo>
                  <a:pt x="6" y="113"/>
                </a:lnTo>
                <a:lnTo>
                  <a:pt x="6" y="106"/>
                </a:lnTo>
                <a:lnTo>
                  <a:pt x="3" y="104"/>
                </a:lnTo>
                <a:lnTo>
                  <a:pt x="3" y="99"/>
                </a:lnTo>
                <a:lnTo>
                  <a:pt x="6" y="99"/>
                </a:lnTo>
                <a:lnTo>
                  <a:pt x="8" y="99"/>
                </a:lnTo>
                <a:lnTo>
                  <a:pt x="8" y="102"/>
                </a:lnTo>
                <a:lnTo>
                  <a:pt x="13" y="102"/>
                </a:lnTo>
                <a:lnTo>
                  <a:pt x="13" y="99"/>
                </a:lnTo>
                <a:lnTo>
                  <a:pt x="13" y="94"/>
                </a:lnTo>
                <a:lnTo>
                  <a:pt x="10" y="94"/>
                </a:lnTo>
                <a:lnTo>
                  <a:pt x="10" y="92"/>
                </a:lnTo>
                <a:lnTo>
                  <a:pt x="8" y="92"/>
                </a:lnTo>
                <a:lnTo>
                  <a:pt x="8" y="82"/>
                </a:lnTo>
                <a:lnTo>
                  <a:pt x="6" y="82"/>
                </a:lnTo>
                <a:lnTo>
                  <a:pt x="6" y="80"/>
                </a:lnTo>
                <a:lnTo>
                  <a:pt x="3" y="80"/>
                </a:lnTo>
                <a:lnTo>
                  <a:pt x="3" y="73"/>
                </a:lnTo>
                <a:lnTo>
                  <a:pt x="1" y="73"/>
                </a:lnTo>
                <a:lnTo>
                  <a:pt x="3" y="68"/>
                </a:lnTo>
                <a:lnTo>
                  <a:pt x="6" y="65"/>
                </a:lnTo>
                <a:lnTo>
                  <a:pt x="6" y="63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8" y="49"/>
                </a:lnTo>
                <a:lnTo>
                  <a:pt x="10" y="49"/>
                </a:lnTo>
                <a:lnTo>
                  <a:pt x="10" y="44"/>
                </a:lnTo>
                <a:lnTo>
                  <a:pt x="13" y="42"/>
                </a:lnTo>
                <a:lnTo>
                  <a:pt x="15" y="39"/>
                </a:lnTo>
                <a:lnTo>
                  <a:pt x="15" y="37"/>
                </a:lnTo>
                <a:lnTo>
                  <a:pt x="18" y="37"/>
                </a:lnTo>
                <a:moveTo>
                  <a:pt x="18" y="37"/>
                </a:moveTo>
                <a:lnTo>
                  <a:pt x="18" y="34"/>
                </a:lnTo>
                <a:lnTo>
                  <a:pt x="20" y="34"/>
                </a:lnTo>
                <a:lnTo>
                  <a:pt x="22" y="34"/>
                </a:lnTo>
                <a:lnTo>
                  <a:pt x="22" y="37"/>
                </a:lnTo>
                <a:lnTo>
                  <a:pt x="25" y="37"/>
                </a:lnTo>
                <a:lnTo>
                  <a:pt x="25" y="39"/>
                </a:lnTo>
                <a:lnTo>
                  <a:pt x="25" y="46"/>
                </a:lnTo>
                <a:lnTo>
                  <a:pt x="27" y="46"/>
                </a:lnTo>
                <a:lnTo>
                  <a:pt x="27" y="49"/>
                </a:lnTo>
                <a:lnTo>
                  <a:pt x="30" y="49"/>
                </a:lnTo>
                <a:lnTo>
                  <a:pt x="32" y="46"/>
                </a:lnTo>
                <a:lnTo>
                  <a:pt x="34" y="44"/>
                </a:lnTo>
                <a:lnTo>
                  <a:pt x="37" y="44"/>
                </a:lnTo>
                <a:lnTo>
                  <a:pt x="37" y="42"/>
                </a:lnTo>
                <a:lnTo>
                  <a:pt x="42" y="42"/>
                </a:lnTo>
                <a:lnTo>
                  <a:pt x="42" y="39"/>
                </a:lnTo>
                <a:lnTo>
                  <a:pt x="44" y="37"/>
                </a:lnTo>
                <a:lnTo>
                  <a:pt x="44" y="32"/>
                </a:lnTo>
                <a:lnTo>
                  <a:pt x="42" y="32"/>
                </a:lnTo>
                <a:lnTo>
                  <a:pt x="39" y="32"/>
                </a:lnTo>
                <a:lnTo>
                  <a:pt x="37" y="34"/>
                </a:lnTo>
                <a:lnTo>
                  <a:pt x="34" y="34"/>
                </a:lnTo>
                <a:lnTo>
                  <a:pt x="34" y="37"/>
                </a:lnTo>
                <a:lnTo>
                  <a:pt x="32" y="37"/>
                </a:lnTo>
                <a:lnTo>
                  <a:pt x="32" y="34"/>
                </a:lnTo>
                <a:lnTo>
                  <a:pt x="30" y="34"/>
                </a:lnTo>
                <a:lnTo>
                  <a:pt x="30" y="32"/>
                </a:lnTo>
                <a:lnTo>
                  <a:pt x="27" y="32"/>
                </a:lnTo>
                <a:lnTo>
                  <a:pt x="27" y="30"/>
                </a:lnTo>
                <a:lnTo>
                  <a:pt x="25" y="30"/>
                </a:lnTo>
                <a:lnTo>
                  <a:pt x="25" y="27"/>
                </a:lnTo>
                <a:lnTo>
                  <a:pt x="25" y="25"/>
                </a:lnTo>
                <a:lnTo>
                  <a:pt x="27" y="25"/>
                </a:lnTo>
                <a:lnTo>
                  <a:pt x="27" y="22"/>
                </a:lnTo>
                <a:lnTo>
                  <a:pt x="30" y="20"/>
                </a:lnTo>
                <a:lnTo>
                  <a:pt x="32" y="20"/>
                </a:lnTo>
                <a:lnTo>
                  <a:pt x="32" y="17"/>
                </a:lnTo>
                <a:lnTo>
                  <a:pt x="34" y="17"/>
                </a:lnTo>
                <a:lnTo>
                  <a:pt x="37" y="15"/>
                </a:lnTo>
                <a:lnTo>
                  <a:pt x="39" y="13"/>
                </a:lnTo>
                <a:lnTo>
                  <a:pt x="42" y="13"/>
                </a:lnTo>
                <a:lnTo>
                  <a:pt x="42" y="10"/>
                </a:lnTo>
                <a:lnTo>
                  <a:pt x="49" y="10"/>
                </a:lnTo>
                <a:lnTo>
                  <a:pt x="49" y="8"/>
                </a:lnTo>
                <a:lnTo>
                  <a:pt x="54" y="8"/>
                </a:lnTo>
                <a:lnTo>
                  <a:pt x="54" y="5"/>
                </a:lnTo>
                <a:lnTo>
                  <a:pt x="56" y="5"/>
                </a:lnTo>
                <a:lnTo>
                  <a:pt x="56" y="3"/>
                </a:lnTo>
                <a:lnTo>
                  <a:pt x="61" y="3"/>
                </a:lnTo>
                <a:lnTo>
                  <a:pt x="63" y="1"/>
                </a:lnTo>
                <a:moveTo>
                  <a:pt x="39" y="42"/>
                </a:moveTo>
                <a:lnTo>
                  <a:pt x="37" y="34"/>
                </a:lnTo>
                <a:lnTo>
                  <a:pt x="42" y="39"/>
                </a:lnTo>
                <a:moveTo>
                  <a:pt x="32" y="34"/>
                </a:moveTo>
                <a:lnTo>
                  <a:pt x="37" y="44"/>
                </a:lnTo>
                <a:moveTo>
                  <a:pt x="25" y="30"/>
                </a:moveTo>
                <a:lnTo>
                  <a:pt x="34" y="44"/>
                </a:lnTo>
                <a:moveTo>
                  <a:pt x="18" y="34"/>
                </a:moveTo>
                <a:lnTo>
                  <a:pt x="27" y="49"/>
                </a:lnTo>
                <a:moveTo>
                  <a:pt x="20" y="34"/>
                </a:moveTo>
                <a:lnTo>
                  <a:pt x="30" y="49"/>
                </a:lnTo>
                <a:moveTo>
                  <a:pt x="22" y="32"/>
                </a:moveTo>
                <a:lnTo>
                  <a:pt x="32" y="46"/>
                </a:lnTo>
                <a:lnTo>
                  <a:pt x="22" y="32"/>
                </a:lnTo>
                <a:close/>
                <a:moveTo>
                  <a:pt x="22" y="30"/>
                </a:moveTo>
                <a:lnTo>
                  <a:pt x="34" y="44"/>
                </a:lnTo>
                <a:moveTo>
                  <a:pt x="34" y="34"/>
                </a:moveTo>
                <a:lnTo>
                  <a:pt x="39" y="42"/>
                </a:lnTo>
                <a:moveTo>
                  <a:pt x="32" y="37"/>
                </a:moveTo>
                <a:lnTo>
                  <a:pt x="37" y="4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34" name="path 6434"/>
          <p:cNvSpPr/>
          <p:nvPr/>
        </p:nvSpPr>
        <p:spPr>
          <a:xfrm>
            <a:off x="7060153" y="4263105"/>
            <a:ext cx="2600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0" y="0"/>
                </a:move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36" name="path 6436"/>
          <p:cNvSpPr/>
          <p:nvPr/>
        </p:nvSpPr>
        <p:spPr>
          <a:xfrm>
            <a:off x="7044690" y="4258309"/>
            <a:ext cx="18287" cy="10668"/>
          </a:xfrm>
          <a:custGeom>
            <a:avLst/>
            <a:gdLst/>
            <a:ahLst/>
            <a:cxnLst/>
            <a:rect l="0" t="0" r="0" b="0"/>
            <a:pathLst>
              <a:path w="28" h="16">
                <a:moveTo>
                  <a:pt x="8" y="6"/>
                </a:moveTo>
                <a:lnTo>
                  <a:pt x="8" y="3"/>
                </a:lnTo>
                <a:moveTo>
                  <a:pt x="3" y="10"/>
                </a:moveTo>
                <a:lnTo>
                  <a:pt x="5" y="10"/>
                </a:lnTo>
                <a:moveTo>
                  <a:pt x="8" y="3"/>
                </a:moveTo>
                <a:lnTo>
                  <a:pt x="8" y="1"/>
                </a:lnTo>
                <a:moveTo>
                  <a:pt x="22" y="8"/>
                </a:moveTo>
                <a:lnTo>
                  <a:pt x="27" y="13"/>
                </a:lnTo>
                <a:lnTo>
                  <a:pt x="25" y="8"/>
                </a:lnTo>
                <a:moveTo>
                  <a:pt x="22" y="10"/>
                </a:moveTo>
                <a:lnTo>
                  <a:pt x="25" y="15"/>
                </a:lnTo>
                <a:moveTo>
                  <a:pt x="1" y="10"/>
                </a:moveTo>
                <a:lnTo>
                  <a:pt x="3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38" name="path 6438"/>
          <p:cNvSpPr/>
          <p:nvPr/>
        </p:nvSpPr>
        <p:spPr>
          <a:xfrm>
            <a:off x="6816090" y="4243070"/>
            <a:ext cx="41147" cy="92963"/>
          </a:xfrm>
          <a:custGeom>
            <a:avLst/>
            <a:gdLst/>
            <a:ahLst/>
            <a:cxnLst/>
            <a:rect l="0" t="0" r="0" b="0"/>
            <a:pathLst>
              <a:path w="64" h="146">
                <a:moveTo>
                  <a:pt x="51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6" y="133"/>
                </a:lnTo>
                <a:lnTo>
                  <a:pt x="44" y="133"/>
                </a:lnTo>
                <a:lnTo>
                  <a:pt x="44" y="130"/>
                </a:lnTo>
                <a:lnTo>
                  <a:pt x="41" y="128"/>
                </a:lnTo>
                <a:lnTo>
                  <a:pt x="39" y="128"/>
                </a:lnTo>
                <a:lnTo>
                  <a:pt x="37" y="125"/>
                </a:lnTo>
                <a:lnTo>
                  <a:pt x="37" y="128"/>
                </a:lnTo>
                <a:lnTo>
                  <a:pt x="34" y="128"/>
                </a:lnTo>
                <a:lnTo>
                  <a:pt x="34" y="130"/>
                </a:lnTo>
                <a:lnTo>
                  <a:pt x="37" y="133"/>
                </a:lnTo>
                <a:lnTo>
                  <a:pt x="37" y="135"/>
                </a:lnTo>
                <a:lnTo>
                  <a:pt x="39" y="135"/>
                </a:lnTo>
                <a:lnTo>
                  <a:pt x="39" y="140"/>
                </a:lnTo>
                <a:lnTo>
                  <a:pt x="37" y="140"/>
                </a:lnTo>
                <a:lnTo>
                  <a:pt x="37" y="142"/>
                </a:lnTo>
                <a:lnTo>
                  <a:pt x="34" y="142"/>
                </a:lnTo>
                <a:lnTo>
                  <a:pt x="34" y="145"/>
                </a:lnTo>
                <a:lnTo>
                  <a:pt x="32" y="145"/>
                </a:lnTo>
                <a:lnTo>
                  <a:pt x="27" y="145"/>
                </a:lnTo>
                <a:lnTo>
                  <a:pt x="25" y="142"/>
                </a:lnTo>
                <a:lnTo>
                  <a:pt x="22" y="140"/>
                </a:lnTo>
                <a:lnTo>
                  <a:pt x="20" y="137"/>
                </a:lnTo>
                <a:lnTo>
                  <a:pt x="20" y="135"/>
                </a:lnTo>
                <a:lnTo>
                  <a:pt x="17" y="133"/>
                </a:lnTo>
                <a:lnTo>
                  <a:pt x="15" y="130"/>
                </a:lnTo>
                <a:lnTo>
                  <a:pt x="15" y="128"/>
                </a:lnTo>
                <a:lnTo>
                  <a:pt x="13" y="128"/>
                </a:lnTo>
                <a:lnTo>
                  <a:pt x="13" y="118"/>
                </a:lnTo>
                <a:lnTo>
                  <a:pt x="10" y="118"/>
                </a:lnTo>
                <a:lnTo>
                  <a:pt x="10" y="116"/>
                </a:lnTo>
                <a:lnTo>
                  <a:pt x="8" y="116"/>
                </a:lnTo>
                <a:lnTo>
                  <a:pt x="8" y="113"/>
                </a:lnTo>
                <a:lnTo>
                  <a:pt x="5" y="113"/>
                </a:lnTo>
                <a:lnTo>
                  <a:pt x="5" y="106"/>
                </a:lnTo>
                <a:lnTo>
                  <a:pt x="3" y="106"/>
                </a:lnTo>
                <a:lnTo>
                  <a:pt x="3" y="99"/>
                </a:lnTo>
                <a:lnTo>
                  <a:pt x="5" y="99"/>
                </a:lnTo>
                <a:lnTo>
                  <a:pt x="8" y="99"/>
                </a:lnTo>
                <a:lnTo>
                  <a:pt x="8" y="102"/>
                </a:lnTo>
                <a:lnTo>
                  <a:pt x="10" y="102"/>
                </a:lnTo>
                <a:lnTo>
                  <a:pt x="13" y="99"/>
                </a:lnTo>
                <a:lnTo>
                  <a:pt x="13" y="94"/>
                </a:lnTo>
                <a:lnTo>
                  <a:pt x="10" y="94"/>
                </a:lnTo>
                <a:lnTo>
                  <a:pt x="10" y="92"/>
                </a:lnTo>
                <a:lnTo>
                  <a:pt x="8" y="92"/>
                </a:lnTo>
                <a:lnTo>
                  <a:pt x="8" y="82"/>
                </a:lnTo>
                <a:lnTo>
                  <a:pt x="5" y="82"/>
                </a:lnTo>
                <a:lnTo>
                  <a:pt x="5" y="80"/>
                </a:lnTo>
                <a:lnTo>
                  <a:pt x="3" y="80"/>
                </a:lnTo>
                <a:lnTo>
                  <a:pt x="1" y="80"/>
                </a:lnTo>
                <a:lnTo>
                  <a:pt x="1" y="77"/>
                </a:lnTo>
                <a:lnTo>
                  <a:pt x="3" y="75"/>
                </a:lnTo>
                <a:lnTo>
                  <a:pt x="1" y="73"/>
                </a:lnTo>
                <a:lnTo>
                  <a:pt x="3" y="68"/>
                </a:lnTo>
                <a:lnTo>
                  <a:pt x="5" y="65"/>
                </a:lnTo>
                <a:lnTo>
                  <a:pt x="5" y="63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8" y="49"/>
                </a:lnTo>
                <a:lnTo>
                  <a:pt x="10" y="46"/>
                </a:lnTo>
                <a:lnTo>
                  <a:pt x="10" y="44"/>
                </a:lnTo>
                <a:lnTo>
                  <a:pt x="13" y="42"/>
                </a:lnTo>
                <a:lnTo>
                  <a:pt x="13" y="39"/>
                </a:lnTo>
                <a:lnTo>
                  <a:pt x="15" y="39"/>
                </a:lnTo>
                <a:lnTo>
                  <a:pt x="15" y="37"/>
                </a:lnTo>
                <a:lnTo>
                  <a:pt x="17" y="37"/>
                </a:lnTo>
                <a:moveTo>
                  <a:pt x="17" y="37"/>
                </a:moveTo>
                <a:lnTo>
                  <a:pt x="17" y="34"/>
                </a:lnTo>
                <a:lnTo>
                  <a:pt x="20" y="34"/>
                </a:lnTo>
                <a:lnTo>
                  <a:pt x="22" y="34"/>
                </a:lnTo>
                <a:lnTo>
                  <a:pt x="22" y="37"/>
                </a:lnTo>
                <a:lnTo>
                  <a:pt x="25" y="37"/>
                </a:lnTo>
                <a:lnTo>
                  <a:pt x="25" y="39"/>
                </a:lnTo>
                <a:lnTo>
                  <a:pt x="25" y="46"/>
                </a:lnTo>
                <a:lnTo>
                  <a:pt x="27" y="46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7" y="44"/>
                </a:lnTo>
                <a:lnTo>
                  <a:pt x="37" y="42"/>
                </a:lnTo>
                <a:lnTo>
                  <a:pt x="41" y="42"/>
                </a:lnTo>
                <a:lnTo>
                  <a:pt x="41" y="39"/>
                </a:lnTo>
                <a:lnTo>
                  <a:pt x="41" y="37"/>
                </a:lnTo>
                <a:lnTo>
                  <a:pt x="44" y="37"/>
                </a:lnTo>
                <a:lnTo>
                  <a:pt x="44" y="32"/>
                </a:lnTo>
                <a:lnTo>
                  <a:pt x="41" y="32"/>
                </a:lnTo>
                <a:lnTo>
                  <a:pt x="39" y="32"/>
                </a:lnTo>
                <a:lnTo>
                  <a:pt x="37" y="34"/>
                </a:lnTo>
                <a:lnTo>
                  <a:pt x="34" y="34"/>
                </a:lnTo>
                <a:lnTo>
                  <a:pt x="34" y="37"/>
                </a:lnTo>
                <a:lnTo>
                  <a:pt x="32" y="37"/>
                </a:lnTo>
                <a:lnTo>
                  <a:pt x="32" y="34"/>
                </a:lnTo>
                <a:lnTo>
                  <a:pt x="30" y="34"/>
                </a:lnTo>
                <a:lnTo>
                  <a:pt x="27" y="32"/>
                </a:lnTo>
                <a:lnTo>
                  <a:pt x="27" y="30"/>
                </a:lnTo>
                <a:lnTo>
                  <a:pt x="25" y="30"/>
                </a:lnTo>
                <a:lnTo>
                  <a:pt x="25" y="25"/>
                </a:lnTo>
                <a:lnTo>
                  <a:pt x="27" y="25"/>
                </a:lnTo>
                <a:lnTo>
                  <a:pt x="27" y="22"/>
                </a:lnTo>
                <a:lnTo>
                  <a:pt x="30" y="20"/>
                </a:lnTo>
                <a:lnTo>
                  <a:pt x="32" y="20"/>
                </a:lnTo>
                <a:lnTo>
                  <a:pt x="32" y="17"/>
                </a:lnTo>
                <a:lnTo>
                  <a:pt x="34" y="17"/>
                </a:lnTo>
                <a:lnTo>
                  <a:pt x="34" y="15"/>
                </a:lnTo>
                <a:lnTo>
                  <a:pt x="37" y="15"/>
                </a:lnTo>
                <a:lnTo>
                  <a:pt x="39" y="13"/>
                </a:lnTo>
                <a:lnTo>
                  <a:pt x="41" y="13"/>
                </a:lnTo>
                <a:lnTo>
                  <a:pt x="41" y="10"/>
                </a:lnTo>
                <a:lnTo>
                  <a:pt x="46" y="10"/>
                </a:lnTo>
                <a:lnTo>
                  <a:pt x="49" y="8"/>
                </a:lnTo>
                <a:lnTo>
                  <a:pt x="54" y="8"/>
                </a:lnTo>
                <a:lnTo>
                  <a:pt x="54" y="5"/>
                </a:lnTo>
                <a:lnTo>
                  <a:pt x="56" y="5"/>
                </a:lnTo>
                <a:lnTo>
                  <a:pt x="56" y="3"/>
                </a:lnTo>
                <a:lnTo>
                  <a:pt x="61" y="3"/>
                </a:lnTo>
                <a:lnTo>
                  <a:pt x="6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40" name="path 6440"/>
          <p:cNvSpPr/>
          <p:nvPr/>
        </p:nvSpPr>
        <p:spPr>
          <a:xfrm>
            <a:off x="6855714" y="4241546"/>
            <a:ext cx="70103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7" y="75"/>
                </a:moveTo>
                <a:lnTo>
                  <a:pt x="27" y="94"/>
                </a:lnTo>
                <a:lnTo>
                  <a:pt x="20" y="70"/>
                </a:lnTo>
                <a:moveTo>
                  <a:pt x="20" y="65"/>
                </a:moveTo>
                <a:lnTo>
                  <a:pt x="22" y="73"/>
                </a:lnTo>
                <a:lnTo>
                  <a:pt x="30" y="77"/>
                </a:lnTo>
                <a:lnTo>
                  <a:pt x="39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5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7" y="73"/>
                </a:lnTo>
                <a:lnTo>
                  <a:pt x="20" y="65"/>
                </a:lnTo>
                <a:moveTo>
                  <a:pt x="27" y="106"/>
                </a:moveTo>
                <a:lnTo>
                  <a:pt x="25" y="97"/>
                </a:lnTo>
                <a:lnTo>
                  <a:pt x="15" y="92"/>
                </a:lnTo>
                <a:lnTo>
                  <a:pt x="5" y="97"/>
                </a:lnTo>
                <a:moveTo>
                  <a:pt x="1" y="3"/>
                </a:move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0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3" y="10"/>
                </a:lnTo>
                <a:lnTo>
                  <a:pt x="65" y="10"/>
                </a:lnTo>
                <a:lnTo>
                  <a:pt x="65" y="13"/>
                </a:lnTo>
                <a:lnTo>
                  <a:pt x="68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3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4"/>
                </a:lnTo>
                <a:lnTo>
                  <a:pt x="65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4"/>
                </a:lnTo>
                <a:lnTo>
                  <a:pt x="75" y="44"/>
                </a:lnTo>
                <a:lnTo>
                  <a:pt x="75" y="42"/>
                </a:lnTo>
                <a:lnTo>
                  <a:pt x="77" y="42"/>
                </a:lnTo>
                <a:lnTo>
                  <a:pt x="77" y="39"/>
                </a:lnTo>
                <a:lnTo>
                  <a:pt x="75" y="39"/>
                </a:lnTo>
                <a:lnTo>
                  <a:pt x="75" y="37"/>
                </a:lnTo>
                <a:lnTo>
                  <a:pt x="73" y="34"/>
                </a:lnTo>
                <a:lnTo>
                  <a:pt x="73" y="30"/>
                </a:lnTo>
                <a:lnTo>
                  <a:pt x="75" y="27"/>
                </a:lnTo>
                <a:lnTo>
                  <a:pt x="77" y="27"/>
                </a:lnTo>
                <a:lnTo>
                  <a:pt x="77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1" y="51"/>
                </a:lnTo>
                <a:lnTo>
                  <a:pt x="101" y="54"/>
                </a:lnTo>
                <a:lnTo>
                  <a:pt x="104" y="54"/>
                </a:lnTo>
                <a:lnTo>
                  <a:pt x="104" y="58"/>
                </a:lnTo>
                <a:moveTo>
                  <a:pt x="104" y="58"/>
                </a:moveTo>
                <a:lnTo>
                  <a:pt x="106" y="58"/>
                </a:lnTo>
                <a:lnTo>
                  <a:pt x="106" y="61"/>
                </a:lnTo>
                <a:lnTo>
                  <a:pt x="106" y="73"/>
                </a:lnTo>
                <a:lnTo>
                  <a:pt x="106" y="70"/>
                </a:lnTo>
                <a:lnTo>
                  <a:pt x="101" y="70"/>
                </a:lnTo>
                <a:lnTo>
                  <a:pt x="101" y="68"/>
                </a:lnTo>
                <a:lnTo>
                  <a:pt x="99" y="68"/>
                </a:lnTo>
                <a:lnTo>
                  <a:pt x="99" y="70"/>
                </a:lnTo>
                <a:lnTo>
                  <a:pt x="99" y="75"/>
                </a:lnTo>
                <a:lnTo>
                  <a:pt x="101" y="77"/>
                </a:lnTo>
                <a:lnTo>
                  <a:pt x="101" y="82"/>
                </a:lnTo>
                <a:lnTo>
                  <a:pt x="104" y="82"/>
                </a:lnTo>
                <a:lnTo>
                  <a:pt x="104" y="87"/>
                </a:lnTo>
                <a:lnTo>
                  <a:pt x="106" y="90"/>
                </a:lnTo>
                <a:lnTo>
                  <a:pt x="109" y="90"/>
                </a:lnTo>
                <a:lnTo>
                  <a:pt x="109" y="92"/>
                </a:lnTo>
                <a:lnTo>
                  <a:pt x="109" y="102"/>
                </a:lnTo>
                <a:lnTo>
                  <a:pt x="106" y="102"/>
                </a:lnTo>
                <a:lnTo>
                  <a:pt x="106" y="104"/>
                </a:lnTo>
                <a:lnTo>
                  <a:pt x="104" y="106"/>
                </a:lnTo>
                <a:lnTo>
                  <a:pt x="101" y="106"/>
                </a:lnTo>
                <a:lnTo>
                  <a:pt x="101" y="109"/>
                </a:lnTo>
                <a:lnTo>
                  <a:pt x="99" y="109"/>
                </a:lnTo>
                <a:lnTo>
                  <a:pt x="99" y="111"/>
                </a:lnTo>
                <a:lnTo>
                  <a:pt x="104" y="111"/>
                </a:lnTo>
                <a:lnTo>
                  <a:pt x="104" y="114"/>
                </a:lnTo>
                <a:lnTo>
                  <a:pt x="104" y="118"/>
                </a:lnTo>
                <a:lnTo>
                  <a:pt x="101" y="121"/>
                </a:lnTo>
                <a:lnTo>
                  <a:pt x="101" y="123"/>
                </a:lnTo>
                <a:lnTo>
                  <a:pt x="99" y="125"/>
                </a:lnTo>
                <a:lnTo>
                  <a:pt x="99" y="128"/>
                </a:lnTo>
                <a:lnTo>
                  <a:pt x="97" y="128"/>
                </a:lnTo>
                <a:lnTo>
                  <a:pt x="97" y="130"/>
                </a:lnTo>
                <a:lnTo>
                  <a:pt x="94" y="133"/>
                </a:lnTo>
                <a:lnTo>
                  <a:pt x="94" y="135"/>
                </a:lnTo>
                <a:lnTo>
                  <a:pt x="92" y="135"/>
                </a:lnTo>
                <a:lnTo>
                  <a:pt x="87" y="135"/>
                </a:lnTo>
                <a:lnTo>
                  <a:pt x="87" y="133"/>
                </a:lnTo>
                <a:lnTo>
                  <a:pt x="87" y="123"/>
                </a:lnTo>
                <a:lnTo>
                  <a:pt x="85" y="123"/>
                </a:lnTo>
                <a:lnTo>
                  <a:pt x="82" y="123"/>
                </a:lnTo>
                <a:lnTo>
                  <a:pt x="82" y="121"/>
                </a:lnTo>
                <a:lnTo>
                  <a:pt x="80" y="123"/>
                </a:lnTo>
                <a:lnTo>
                  <a:pt x="77" y="123"/>
                </a:lnTo>
                <a:lnTo>
                  <a:pt x="77" y="125"/>
                </a:lnTo>
                <a:lnTo>
                  <a:pt x="75" y="125"/>
                </a:lnTo>
                <a:lnTo>
                  <a:pt x="75" y="128"/>
                </a:lnTo>
                <a:lnTo>
                  <a:pt x="70" y="128"/>
                </a:lnTo>
                <a:lnTo>
                  <a:pt x="70" y="130"/>
                </a:lnTo>
                <a:lnTo>
                  <a:pt x="68" y="130"/>
                </a:lnTo>
                <a:lnTo>
                  <a:pt x="68" y="133"/>
                </a:lnTo>
                <a:lnTo>
                  <a:pt x="68" y="137"/>
                </a:lnTo>
                <a:lnTo>
                  <a:pt x="70" y="137"/>
                </a:lnTo>
                <a:lnTo>
                  <a:pt x="73" y="137"/>
                </a:lnTo>
                <a:lnTo>
                  <a:pt x="73" y="135"/>
                </a:lnTo>
                <a:lnTo>
                  <a:pt x="77" y="135"/>
                </a:lnTo>
                <a:lnTo>
                  <a:pt x="77" y="133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  <a:lnTo>
                  <a:pt x="85" y="137"/>
                </a:lnTo>
                <a:lnTo>
                  <a:pt x="85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42" name="path 6442"/>
          <p:cNvSpPr/>
          <p:nvPr/>
        </p:nvSpPr>
        <p:spPr>
          <a:xfrm>
            <a:off x="6841997" y="4243070"/>
            <a:ext cx="27432" cy="22859"/>
          </a:xfrm>
          <a:custGeom>
            <a:avLst/>
            <a:gdLst/>
            <a:ahLst/>
            <a:cxnLst/>
            <a:rect l="0" t="0" r="0" b="0"/>
            <a:pathLst>
              <a:path w="43" h="35">
                <a:moveTo>
                  <a:pt x="1" y="32"/>
                </a:moveTo>
                <a:lnTo>
                  <a:pt x="3" y="34"/>
                </a:lnTo>
                <a:moveTo>
                  <a:pt x="37" y="1"/>
                </a:moveTo>
                <a:lnTo>
                  <a:pt x="39" y="5"/>
                </a:lnTo>
                <a:moveTo>
                  <a:pt x="39" y="1"/>
                </a:moveTo>
                <a:lnTo>
                  <a:pt x="42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44" name="path 6444"/>
          <p:cNvSpPr/>
          <p:nvPr/>
        </p:nvSpPr>
        <p:spPr>
          <a:xfrm>
            <a:off x="6828281" y="4241546"/>
            <a:ext cx="45720" cy="24383"/>
          </a:xfrm>
          <a:custGeom>
            <a:avLst/>
            <a:gdLst/>
            <a:ahLst/>
            <a:cxnLst/>
            <a:rect l="0" t="0" r="0" b="0"/>
            <a:pathLst>
              <a:path w="72" h="38">
                <a:moveTo>
                  <a:pt x="61" y="3"/>
                </a:moveTo>
                <a:lnTo>
                  <a:pt x="66" y="8"/>
                </a:lnTo>
                <a:moveTo>
                  <a:pt x="66" y="3"/>
                </a:moveTo>
                <a:lnTo>
                  <a:pt x="68" y="5"/>
                </a:lnTo>
                <a:moveTo>
                  <a:pt x="63" y="3"/>
                </a:moveTo>
                <a:lnTo>
                  <a:pt x="66" y="8"/>
                </a:lnTo>
                <a:moveTo>
                  <a:pt x="49" y="3"/>
                </a:moveTo>
                <a:lnTo>
                  <a:pt x="49" y="1"/>
                </a:lnTo>
                <a:moveTo>
                  <a:pt x="44" y="3"/>
                </a:moveTo>
                <a:lnTo>
                  <a:pt x="44" y="1"/>
                </a:lnTo>
                <a:moveTo>
                  <a:pt x="51" y="3"/>
                </a:moveTo>
                <a:lnTo>
                  <a:pt x="54" y="3"/>
                </a:lnTo>
                <a:moveTo>
                  <a:pt x="66" y="1"/>
                </a:moveTo>
                <a:lnTo>
                  <a:pt x="68" y="5"/>
                </a:lnTo>
                <a:moveTo>
                  <a:pt x="68" y="1"/>
                </a:moveTo>
                <a:lnTo>
                  <a:pt x="70" y="5"/>
                </a:lnTo>
                <a:moveTo>
                  <a:pt x="6" y="32"/>
                </a:moveTo>
                <a:lnTo>
                  <a:pt x="6" y="30"/>
                </a:lnTo>
                <a:moveTo>
                  <a:pt x="1" y="37"/>
                </a:moveTo>
                <a:lnTo>
                  <a:pt x="3" y="37"/>
                </a:lnTo>
                <a:moveTo>
                  <a:pt x="6" y="30"/>
                </a:moveTo>
                <a:lnTo>
                  <a:pt x="6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46" name="path 6446"/>
          <p:cNvSpPr/>
          <p:nvPr/>
        </p:nvSpPr>
        <p:spPr>
          <a:xfrm>
            <a:off x="6598157" y="4243070"/>
            <a:ext cx="41147" cy="92963"/>
          </a:xfrm>
          <a:custGeom>
            <a:avLst/>
            <a:gdLst/>
            <a:ahLst/>
            <a:cxnLst/>
            <a:rect l="0" t="0" r="0" b="0"/>
            <a:pathLst>
              <a:path w="64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3"/>
                </a:lnTo>
                <a:lnTo>
                  <a:pt x="44" y="133"/>
                </a:lnTo>
                <a:lnTo>
                  <a:pt x="44" y="130"/>
                </a:lnTo>
                <a:lnTo>
                  <a:pt x="42" y="128"/>
                </a:lnTo>
                <a:lnTo>
                  <a:pt x="39" y="128"/>
                </a:lnTo>
                <a:lnTo>
                  <a:pt x="37" y="125"/>
                </a:lnTo>
                <a:lnTo>
                  <a:pt x="34" y="128"/>
                </a:lnTo>
                <a:lnTo>
                  <a:pt x="34" y="130"/>
                </a:lnTo>
                <a:lnTo>
                  <a:pt x="37" y="133"/>
                </a:lnTo>
                <a:lnTo>
                  <a:pt x="37" y="135"/>
                </a:lnTo>
                <a:lnTo>
                  <a:pt x="39" y="135"/>
                </a:lnTo>
                <a:lnTo>
                  <a:pt x="39" y="140"/>
                </a:lnTo>
                <a:lnTo>
                  <a:pt x="37" y="140"/>
                </a:lnTo>
                <a:lnTo>
                  <a:pt x="37" y="142"/>
                </a:lnTo>
                <a:lnTo>
                  <a:pt x="34" y="142"/>
                </a:lnTo>
                <a:lnTo>
                  <a:pt x="34" y="145"/>
                </a:lnTo>
                <a:lnTo>
                  <a:pt x="32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0"/>
                </a:lnTo>
                <a:lnTo>
                  <a:pt x="20" y="137"/>
                </a:lnTo>
                <a:lnTo>
                  <a:pt x="20" y="135"/>
                </a:lnTo>
                <a:lnTo>
                  <a:pt x="18" y="135"/>
                </a:lnTo>
                <a:lnTo>
                  <a:pt x="18" y="133"/>
                </a:lnTo>
                <a:lnTo>
                  <a:pt x="15" y="133"/>
                </a:lnTo>
                <a:lnTo>
                  <a:pt x="15" y="128"/>
                </a:lnTo>
                <a:lnTo>
                  <a:pt x="13" y="128"/>
                </a:lnTo>
                <a:lnTo>
                  <a:pt x="13" y="121"/>
                </a:lnTo>
                <a:lnTo>
                  <a:pt x="10" y="121"/>
                </a:lnTo>
                <a:lnTo>
                  <a:pt x="10" y="116"/>
                </a:lnTo>
                <a:lnTo>
                  <a:pt x="8" y="116"/>
                </a:lnTo>
                <a:lnTo>
                  <a:pt x="8" y="113"/>
                </a:lnTo>
                <a:lnTo>
                  <a:pt x="6" y="113"/>
                </a:lnTo>
                <a:lnTo>
                  <a:pt x="6" y="109"/>
                </a:lnTo>
                <a:lnTo>
                  <a:pt x="3" y="106"/>
                </a:lnTo>
                <a:lnTo>
                  <a:pt x="3" y="99"/>
                </a:lnTo>
                <a:lnTo>
                  <a:pt x="6" y="99"/>
                </a:lnTo>
                <a:lnTo>
                  <a:pt x="8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3" y="99"/>
                </a:lnTo>
                <a:lnTo>
                  <a:pt x="13" y="97"/>
                </a:lnTo>
                <a:lnTo>
                  <a:pt x="13" y="94"/>
                </a:lnTo>
                <a:lnTo>
                  <a:pt x="10" y="94"/>
                </a:lnTo>
                <a:lnTo>
                  <a:pt x="10" y="92"/>
                </a:lnTo>
                <a:lnTo>
                  <a:pt x="8" y="92"/>
                </a:lnTo>
                <a:lnTo>
                  <a:pt x="8" y="82"/>
                </a:lnTo>
                <a:lnTo>
                  <a:pt x="6" y="82"/>
                </a:lnTo>
                <a:lnTo>
                  <a:pt x="6" y="80"/>
                </a:lnTo>
                <a:lnTo>
                  <a:pt x="3" y="80"/>
                </a:lnTo>
                <a:lnTo>
                  <a:pt x="1" y="80"/>
                </a:lnTo>
                <a:lnTo>
                  <a:pt x="1" y="77"/>
                </a:lnTo>
                <a:lnTo>
                  <a:pt x="1" y="73"/>
                </a:lnTo>
                <a:lnTo>
                  <a:pt x="3" y="68"/>
                </a:lnTo>
                <a:lnTo>
                  <a:pt x="6" y="65"/>
                </a:lnTo>
                <a:lnTo>
                  <a:pt x="6" y="63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6" y="58"/>
                </a:lnTo>
                <a:lnTo>
                  <a:pt x="6" y="56"/>
                </a:lnTo>
                <a:lnTo>
                  <a:pt x="6" y="53"/>
                </a:lnTo>
                <a:lnTo>
                  <a:pt x="8" y="53"/>
                </a:lnTo>
                <a:lnTo>
                  <a:pt x="8" y="49"/>
                </a:lnTo>
                <a:lnTo>
                  <a:pt x="10" y="46"/>
                </a:lnTo>
                <a:lnTo>
                  <a:pt x="10" y="44"/>
                </a:lnTo>
                <a:lnTo>
                  <a:pt x="13" y="42"/>
                </a:lnTo>
                <a:lnTo>
                  <a:pt x="13" y="39"/>
                </a:lnTo>
                <a:lnTo>
                  <a:pt x="15" y="39"/>
                </a:lnTo>
                <a:lnTo>
                  <a:pt x="15" y="37"/>
                </a:lnTo>
                <a:lnTo>
                  <a:pt x="18" y="37"/>
                </a:lnTo>
                <a:moveTo>
                  <a:pt x="18" y="37"/>
                </a:moveTo>
                <a:lnTo>
                  <a:pt x="18" y="34"/>
                </a:lnTo>
                <a:lnTo>
                  <a:pt x="20" y="34"/>
                </a:lnTo>
                <a:lnTo>
                  <a:pt x="22" y="34"/>
                </a:lnTo>
                <a:lnTo>
                  <a:pt x="22" y="37"/>
                </a:lnTo>
                <a:lnTo>
                  <a:pt x="25" y="37"/>
                </a:lnTo>
                <a:lnTo>
                  <a:pt x="25" y="39"/>
                </a:lnTo>
                <a:lnTo>
                  <a:pt x="25" y="46"/>
                </a:lnTo>
                <a:lnTo>
                  <a:pt x="27" y="46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7" y="44"/>
                </a:lnTo>
                <a:lnTo>
                  <a:pt x="37" y="42"/>
                </a:lnTo>
                <a:lnTo>
                  <a:pt x="42" y="42"/>
                </a:lnTo>
                <a:lnTo>
                  <a:pt x="42" y="39"/>
                </a:lnTo>
                <a:lnTo>
                  <a:pt x="42" y="37"/>
                </a:lnTo>
                <a:lnTo>
                  <a:pt x="44" y="37"/>
                </a:lnTo>
                <a:lnTo>
                  <a:pt x="44" y="32"/>
                </a:lnTo>
                <a:lnTo>
                  <a:pt x="42" y="32"/>
                </a:lnTo>
                <a:lnTo>
                  <a:pt x="37" y="32"/>
                </a:lnTo>
                <a:lnTo>
                  <a:pt x="37" y="34"/>
                </a:lnTo>
                <a:lnTo>
                  <a:pt x="34" y="34"/>
                </a:lnTo>
                <a:lnTo>
                  <a:pt x="34" y="37"/>
                </a:lnTo>
                <a:lnTo>
                  <a:pt x="32" y="37"/>
                </a:lnTo>
                <a:lnTo>
                  <a:pt x="32" y="34"/>
                </a:lnTo>
                <a:lnTo>
                  <a:pt x="30" y="34"/>
                </a:lnTo>
                <a:lnTo>
                  <a:pt x="27" y="32"/>
                </a:lnTo>
                <a:lnTo>
                  <a:pt x="27" y="30"/>
                </a:lnTo>
                <a:lnTo>
                  <a:pt x="25" y="30"/>
                </a:lnTo>
                <a:lnTo>
                  <a:pt x="25" y="25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2" y="20"/>
                </a:lnTo>
                <a:lnTo>
                  <a:pt x="32" y="17"/>
                </a:lnTo>
                <a:lnTo>
                  <a:pt x="34" y="17"/>
                </a:lnTo>
                <a:lnTo>
                  <a:pt x="34" y="15"/>
                </a:lnTo>
                <a:lnTo>
                  <a:pt x="37" y="15"/>
                </a:lnTo>
                <a:lnTo>
                  <a:pt x="39" y="13"/>
                </a:lnTo>
                <a:lnTo>
                  <a:pt x="42" y="13"/>
                </a:lnTo>
                <a:lnTo>
                  <a:pt x="42" y="10"/>
                </a:lnTo>
                <a:lnTo>
                  <a:pt x="46" y="10"/>
                </a:lnTo>
                <a:lnTo>
                  <a:pt x="49" y="8"/>
                </a:lnTo>
                <a:lnTo>
                  <a:pt x="54" y="8"/>
                </a:lnTo>
                <a:lnTo>
                  <a:pt x="54" y="5"/>
                </a:lnTo>
                <a:lnTo>
                  <a:pt x="56" y="5"/>
                </a:lnTo>
                <a:lnTo>
                  <a:pt x="56" y="3"/>
                </a:lnTo>
                <a:lnTo>
                  <a:pt x="61" y="3"/>
                </a:lnTo>
                <a:lnTo>
                  <a:pt x="63" y="1"/>
                </a:lnTo>
                <a:moveTo>
                  <a:pt x="34" y="34"/>
                </a:moveTo>
                <a:lnTo>
                  <a:pt x="39" y="42"/>
                </a:lnTo>
                <a:moveTo>
                  <a:pt x="37" y="34"/>
                </a:moveTo>
                <a:lnTo>
                  <a:pt x="42" y="39"/>
                </a:lnTo>
                <a:moveTo>
                  <a:pt x="30" y="34"/>
                </a:moveTo>
                <a:lnTo>
                  <a:pt x="37" y="44"/>
                </a:lnTo>
                <a:moveTo>
                  <a:pt x="22" y="30"/>
                </a:moveTo>
                <a:lnTo>
                  <a:pt x="34" y="44"/>
                </a:lnTo>
                <a:moveTo>
                  <a:pt x="18" y="34"/>
                </a:moveTo>
                <a:lnTo>
                  <a:pt x="27" y="49"/>
                </a:lnTo>
                <a:moveTo>
                  <a:pt x="20" y="34"/>
                </a:moveTo>
                <a:lnTo>
                  <a:pt x="30" y="49"/>
                </a:lnTo>
                <a:moveTo>
                  <a:pt x="20" y="32"/>
                </a:moveTo>
                <a:lnTo>
                  <a:pt x="32" y="46"/>
                </a:lnTo>
                <a:lnTo>
                  <a:pt x="22" y="32"/>
                </a:lnTo>
                <a:moveTo>
                  <a:pt x="22" y="30"/>
                </a:moveTo>
                <a:lnTo>
                  <a:pt x="34" y="44"/>
                </a:lnTo>
                <a:moveTo>
                  <a:pt x="34" y="34"/>
                </a:moveTo>
                <a:lnTo>
                  <a:pt x="39" y="42"/>
                </a:lnTo>
                <a:moveTo>
                  <a:pt x="32" y="37"/>
                </a:moveTo>
                <a:lnTo>
                  <a:pt x="37" y="4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48" name="path 6448"/>
          <p:cNvSpPr/>
          <p:nvPr/>
        </p:nvSpPr>
        <p:spPr>
          <a:xfrm>
            <a:off x="6637781" y="4241546"/>
            <a:ext cx="70104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5" y="75"/>
                </a:moveTo>
                <a:lnTo>
                  <a:pt x="27" y="94"/>
                </a:lnTo>
                <a:lnTo>
                  <a:pt x="18" y="70"/>
                </a:lnTo>
                <a:moveTo>
                  <a:pt x="20" y="65"/>
                </a:moveTo>
                <a:lnTo>
                  <a:pt x="22" y="73"/>
                </a:lnTo>
                <a:lnTo>
                  <a:pt x="30" y="77"/>
                </a:lnTo>
                <a:lnTo>
                  <a:pt x="39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5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8" y="73"/>
                </a:lnTo>
                <a:lnTo>
                  <a:pt x="20" y="65"/>
                </a:lnTo>
                <a:moveTo>
                  <a:pt x="27" y="106"/>
                </a:moveTo>
                <a:lnTo>
                  <a:pt x="25" y="97"/>
                </a:lnTo>
                <a:lnTo>
                  <a:pt x="15" y="92"/>
                </a:lnTo>
                <a:lnTo>
                  <a:pt x="6" y="97"/>
                </a:lnTo>
                <a:moveTo>
                  <a:pt x="1" y="3"/>
                </a:move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10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6" y="10"/>
                </a:lnTo>
                <a:lnTo>
                  <a:pt x="66" y="13"/>
                </a:lnTo>
                <a:lnTo>
                  <a:pt x="68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3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6" y="34"/>
                </a:lnTo>
                <a:lnTo>
                  <a:pt x="66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4"/>
                </a:lnTo>
                <a:lnTo>
                  <a:pt x="75" y="44"/>
                </a:lnTo>
                <a:lnTo>
                  <a:pt x="75" y="42"/>
                </a:lnTo>
                <a:lnTo>
                  <a:pt x="78" y="42"/>
                </a:lnTo>
                <a:lnTo>
                  <a:pt x="75" y="42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2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2" y="54"/>
                </a:lnTo>
                <a:lnTo>
                  <a:pt x="104" y="56"/>
                </a:lnTo>
                <a:lnTo>
                  <a:pt x="104" y="58"/>
                </a:lnTo>
                <a:moveTo>
                  <a:pt x="104" y="58"/>
                </a:moveTo>
                <a:lnTo>
                  <a:pt x="106" y="61"/>
                </a:lnTo>
                <a:lnTo>
                  <a:pt x="106" y="73"/>
                </a:lnTo>
                <a:lnTo>
                  <a:pt x="106" y="70"/>
                </a:lnTo>
                <a:lnTo>
                  <a:pt x="102" y="70"/>
                </a:lnTo>
                <a:lnTo>
                  <a:pt x="102" y="68"/>
                </a:lnTo>
                <a:lnTo>
                  <a:pt x="99" y="68"/>
                </a:lnTo>
                <a:lnTo>
                  <a:pt x="99" y="70"/>
                </a:lnTo>
                <a:lnTo>
                  <a:pt x="99" y="77"/>
                </a:lnTo>
                <a:lnTo>
                  <a:pt x="102" y="77"/>
                </a:lnTo>
                <a:lnTo>
                  <a:pt x="102" y="85"/>
                </a:lnTo>
                <a:lnTo>
                  <a:pt x="104" y="85"/>
                </a:lnTo>
                <a:lnTo>
                  <a:pt x="104" y="87"/>
                </a:lnTo>
                <a:lnTo>
                  <a:pt x="106" y="90"/>
                </a:lnTo>
                <a:lnTo>
                  <a:pt x="109" y="90"/>
                </a:lnTo>
                <a:lnTo>
                  <a:pt x="109" y="92"/>
                </a:lnTo>
                <a:lnTo>
                  <a:pt x="109" y="102"/>
                </a:lnTo>
                <a:lnTo>
                  <a:pt x="106" y="102"/>
                </a:lnTo>
                <a:lnTo>
                  <a:pt x="106" y="104"/>
                </a:lnTo>
                <a:lnTo>
                  <a:pt x="104" y="104"/>
                </a:lnTo>
                <a:lnTo>
                  <a:pt x="104" y="106"/>
                </a:lnTo>
                <a:lnTo>
                  <a:pt x="102" y="106"/>
                </a:lnTo>
                <a:lnTo>
                  <a:pt x="99" y="109"/>
                </a:lnTo>
                <a:lnTo>
                  <a:pt x="99" y="111"/>
                </a:lnTo>
                <a:lnTo>
                  <a:pt x="102" y="111"/>
                </a:lnTo>
                <a:lnTo>
                  <a:pt x="104" y="111"/>
                </a:lnTo>
                <a:lnTo>
                  <a:pt x="104" y="114"/>
                </a:lnTo>
                <a:lnTo>
                  <a:pt x="104" y="118"/>
                </a:lnTo>
                <a:lnTo>
                  <a:pt x="102" y="121"/>
                </a:lnTo>
                <a:lnTo>
                  <a:pt x="102" y="123"/>
                </a:lnTo>
                <a:lnTo>
                  <a:pt x="99" y="125"/>
                </a:lnTo>
                <a:lnTo>
                  <a:pt x="99" y="128"/>
                </a:lnTo>
                <a:lnTo>
                  <a:pt x="97" y="128"/>
                </a:lnTo>
                <a:lnTo>
                  <a:pt x="97" y="130"/>
                </a:lnTo>
                <a:lnTo>
                  <a:pt x="94" y="133"/>
                </a:lnTo>
                <a:lnTo>
                  <a:pt x="94" y="135"/>
                </a:lnTo>
                <a:lnTo>
                  <a:pt x="92" y="135"/>
                </a:lnTo>
                <a:lnTo>
                  <a:pt x="87" y="135"/>
                </a:lnTo>
                <a:lnTo>
                  <a:pt x="87" y="133"/>
                </a:lnTo>
                <a:lnTo>
                  <a:pt x="87" y="123"/>
                </a:lnTo>
                <a:lnTo>
                  <a:pt x="85" y="123"/>
                </a:lnTo>
                <a:lnTo>
                  <a:pt x="82" y="123"/>
                </a:lnTo>
                <a:lnTo>
                  <a:pt x="82" y="121"/>
                </a:lnTo>
                <a:lnTo>
                  <a:pt x="80" y="123"/>
                </a:lnTo>
                <a:lnTo>
                  <a:pt x="78" y="123"/>
                </a:lnTo>
                <a:lnTo>
                  <a:pt x="78" y="125"/>
                </a:lnTo>
                <a:lnTo>
                  <a:pt x="75" y="125"/>
                </a:lnTo>
                <a:lnTo>
                  <a:pt x="75" y="128"/>
                </a:lnTo>
                <a:lnTo>
                  <a:pt x="70" y="128"/>
                </a:lnTo>
                <a:lnTo>
                  <a:pt x="70" y="130"/>
                </a:lnTo>
                <a:lnTo>
                  <a:pt x="68" y="130"/>
                </a:lnTo>
                <a:lnTo>
                  <a:pt x="68" y="133"/>
                </a:lnTo>
                <a:lnTo>
                  <a:pt x="68" y="137"/>
                </a:lnTo>
                <a:lnTo>
                  <a:pt x="70" y="137"/>
                </a:lnTo>
                <a:lnTo>
                  <a:pt x="73" y="137"/>
                </a:lnTo>
                <a:lnTo>
                  <a:pt x="73" y="135"/>
                </a:lnTo>
                <a:lnTo>
                  <a:pt x="78" y="135"/>
                </a:lnTo>
                <a:lnTo>
                  <a:pt x="78" y="133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  <a:lnTo>
                  <a:pt x="85" y="137"/>
                </a:lnTo>
                <a:lnTo>
                  <a:pt x="85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50" name="path 6450"/>
          <p:cNvSpPr/>
          <p:nvPr/>
        </p:nvSpPr>
        <p:spPr>
          <a:xfrm>
            <a:off x="6608826" y="4241546"/>
            <a:ext cx="48768" cy="27432"/>
          </a:xfrm>
          <a:custGeom>
            <a:avLst/>
            <a:gdLst/>
            <a:ahLst/>
            <a:cxnLst/>
            <a:rect l="0" t="0" r="0" b="0"/>
            <a:pathLst>
              <a:path w="76" h="43">
                <a:moveTo>
                  <a:pt x="73" y="3"/>
                </a:moveTo>
                <a:lnTo>
                  <a:pt x="75" y="1"/>
                </a:lnTo>
                <a:moveTo>
                  <a:pt x="25" y="34"/>
                </a:moveTo>
                <a:lnTo>
                  <a:pt x="27" y="37"/>
                </a:lnTo>
                <a:moveTo>
                  <a:pt x="63" y="8"/>
                </a:moveTo>
                <a:lnTo>
                  <a:pt x="61" y="3"/>
                </a:lnTo>
                <a:lnTo>
                  <a:pt x="65" y="8"/>
                </a:lnTo>
                <a:moveTo>
                  <a:pt x="53" y="10"/>
                </a:moveTo>
                <a:lnTo>
                  <a:pt x="53" y="8"/>
                </a:lnTo>
                <a:lnTo>
                  <a:pt x="56" y="13"/>
                </a:lnTo>
                <a:moveTo>
                  <a:pt x="53" y="5"/>
                </a:moveTo>
                <a:lnTo>
                  <a:pt x="58" y="10"/>
                </a:lnTo>
                <a:lnTo>
                  <a:pt x="53" y="3"/>
                </a:lnTo>
                <a:moveTo>
                  <a:pt x="61" y="10"/>
                </a:moveTo>
                <a:lnTo>
                  <a:pt x="56" y="3"/>
                </a:lnTo>
                <a:lnTo>
                  <a:pt x="61" y="8"/>
                </a:lnTo>
                <a:moveTo>
                  <a:pt x="58" y="3"/>
                </a:moveTo>
                <a:lnTo>
                  <a:pt x="63" y="8"/>
                </a:lnTo>
                <a:moveTo>
                  <a:pt x="63" y="3"/>
                </a:moveTo>
                <a:lnTo>
                  <a:pt x="68" y="8"/>
                </a:lnTo>
                <a:moveTo>
                  <a:pt x="70" y="5"/>
                </a:moveTo>
                <a:lnTo>
                  <a:pt x="65" y="3"/>
                </a:lnTo>
                <a:lnTo>
                  <a:pt x="68" y="8"/>
                </a:lnTo>
                <a:moveTo>
                  <a:pt x="51" y="3"/>
                </a:moveTo>
                <a:lnTo>
                  <a:pt x="51" y="1"/>
                </a:lnTo>
                <a:moveTo>
                  <a:pt x="46" y="3"/>
                </a:moveTo>
                <a:lnTo>
                  <a:pt x="46" y="1"/>
                </a:lnTo>
                <a:moveTo>
                  <a:pt x="51" y="3"/>
                </a:moveTo>
                <a:lnTo>
                  <a:pt x="56" y="3"/>
                </a:lnTo>
                <a:moveTo>
                  <a:pt x="68" y="1"/>
                </a:moveTo>
                <a:lnTo>
                  <a:pt x="70" y="5"/>
                </a:lnTo>
                <a:moveTo>
                  <a:pt x="70" y="1"/>
                </a:moveTo>
                <a:lnTo>
                  <a:pt x="73" y="5"/>
                </a:lnTo>
                <a:moveTo>
                  <a:pt x="8" y="32"/>
                </a:moveTo>
                <a:lnTo>
                  <a:pt x="8" y="30"/>
                </a:lnTo>
                <a:moveTo>
                  <a:pt x="3" y="37"/>
                </a:moveTo>
                <a:lnTo>
                  <a:pt x="3" y="34"/>
                </a:lnTo>
                <a:moveTo>
                  <a:pt x="8" y="30"/>
                </a:moveTo>
                <a:lnTo>
                  <a:pt x="8" y="27"/>
                </a:lnTo>
                <a:moveTo>
                  <a:pt x="25" y="39"/>
                </a:moveTo>
                <a:lnTo>
                  <a:pt x="22" y="34"/>
                </a:lnTo>
                <a:lnTo>
                  <a:pt x="27" y="39"/>
                </a:lnTo>
                <a:moveTo>
                  <a:pt x="20" y="37"/>
                </a:moveTo>
                <a:lnTo>
                  <a:pt x="25" y="42"/>
                </a:lnTo>
                <a:moveTo>
                  <a:pt x="1" y="37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52" name="path 6452"/>
          <p:cNvSpPr/>
          <p:nvPr/>
        </p:nvSpPr>
        <p:spPr>
          <a:xfrm>
            <a:off x="6380226" y="4243070"/>
            <a:ext cx="41147" cy="92963"/>
          </a:xfrm>
          <a:custGeom>
            <a:avLst/>
            <a:gdLst/>
            <a:ahLst/>
            <a:cxnLst/>
            <a:rect l="0" t="0" r="0" b="0"/>
            <a:pathLst>
              <a:path w="64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3"/>
                </a:lnTo>
                <a:lnTo>
                  <a:pt x="44" y="130"/>
                </a:lnTo>
                <a:lnTo>
                  <a:pt x="41" y="128"/>
                </a:lnTo>
                <a:lnTo>
                  <a:pt x="39" y="128"/>
                </a:lnTo>
                <a:lnTo>
                  <a:pt x="37" y="125"/>
                </a:lnTo>
                <a:lnTo>
                  <a:pt x="34" y="128"/>
                </a:lnTo>
                <a:lnTo>
                  <a:pt x="34" y="133"/>
                </a:lnTo>
                <a:lnTo>
                  <a:pt x="37" y="133"/>
                </a:lnTo>
                <a:lnTo>
                  <a:pt x="37" y="135"/>
                </a:lnTo>
                <a:lnTo>
                  <a:pt x="39" y="137"/>
                </a:lnTo>
                <a:lnTo>
                  <a:pt x="39" y="140"/>
                </a:lnTo>
                <a:lnTo>
                  <a:pt x="37" y="140"/>
                </a:lnTo>
                <a:lnTo>
                  <a:pt x="37" y="142"/>
                </a:lnTo>
                <a:lnTo>
                  <a:pt x="34" y="142"/>
                </a:lnTo>
                <a:lnTo>
                  <a:pt x="34" y="145"/>
                </a:lnTo>
                <a:lnTo>
                  <a:pt x="32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37"/>
                </a:lnTo>
                <a:lnTo>
                  <a:pt x="20" y="135"/>
                </a:lnTo>
                <a:lnTo>
                  <a:pt x="17" y="135"/>
                </a:lnTo>
                <a:lnTo>
                  <a:pt x="17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28"/>
                </a:lnTo>
                <a:lnTo>
                  <a:pt x="13" y="123"/>
                </a:lnTo>
                <a:lnTo>
                  <a:pt x="10" y="121"/>
                </a:lnTo>
                <a:lnTo>
                  <a:pt x="10" y="116"/>
                </a:lnTo>
                <a:lnTo>
                  <a:pt x="8" y="116"/>
                </a:lnTo>
                <a:lnTo>
                  <a:pt x="8" y="113"/>
                </a:lnTo>
                <a:lnTo>
                  <a:pt x="5" y="113"/>
                </a:lnTo>
                <a:lnTo>
                  <a:pt x="5" y="109"/>
                </a:lnTo>
                <a:lnTo>
                  <a:pt x="3" y="109"/>
                </a:lnTo>
                <a:lnTo>
                  <a:pt x="3" y="99"/>
                </a:lnTo>
                <a:lnTo>
                  <a:pt x="5" y="99"/>
                </a:lnTo>
                <a:lnTo>
                  <a:pt x="8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3" y="99"/>
                </a:lnTo>
                <a:lnTo>
                  <a:pt x="13" y="97"/>
                </a:lnTo>
                <a:lnTo>
                  <a:pt x="13" y="94"/>
                </a:lnTo>
                <a:lnTo>
                  <a:pt x="10" y="94"/>
                </a:lnTo>
                <a:lnTo>
                  <a:pt x="10" y="92"/>
                </a:lnTo>
                <a:lnTo>
                  <a:pt x="8" y="92"/>
                </a:lnTo>
                <a:lnTo>
                  <a:pt x="8" y="85"/>
                </a:lnTo>
                <a:lnTo>
                  <a:pt x="5" y="82"/>
                </a:lnTo>
                <a:lnTo>
                  <a:pt x="5" y="80"/>
                </a:lnTo>
                <a:lnTo>
                  <a:pt x="3" y="80"/>
                </a:lnTo>
                <a:lnTo>
                  <a:pt x="1" y="80"/>
                </a:lnTo>
                <a:lnTo>
                  <a:pt x="1" y="77"/>
                </a:lnTo>
                <a:lnTo>
                  <a:pt x="1" y="73"/>
                </a:lnTo>
                <a:lnTo>
                  <a:pt x="3" y="68"/>
                </a:lnTo>
                <a:lnTo>
                  <a:pt x="5" y="65"/>
                </a:lnTo>
                <a:lnTo>
                  <a:pt x="5" y="63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5" y="58"/>
                </a:lnTo>
                <a:lnTo>
                  <a:pt x="5" y="56"/>
                </a:lnTo>
                <a:lnTo>
                  <a:pt x="5" y="53"/>
                </a:lnTo>
                <a:lnTo>
                  <a:pt x="8" y="51"/>
                </a:lnTo>
                <a:lnTo>
                  <a:pt x="8" y="46"/>
                </a:lnTo>
                <a:lnTo>
                  <a:pt x="10" y="46"/>
                </a:lnTo>
                <a:lnTo>
                  <a:pt x="10" y="42"/>
                </a:lnTo>
                <a:lnTo>
                  <a:pt x="13" y="42"/>
                </a:lnTo>
                <a:lnTo>
                  <a:pt x="13" y="39"/>
                </a:lnTo>
                <a:lnTo>
                  <a:pt x="15" y="39"/>
                </a:lnTo>
                <a:lnTo>
                  <a:pt x="15" y="37"/>
                </a:lnTo>
                <a:moveTo>
                  <a:pt x="15" y="37"/>
                </a:moveTo>
                <a:lnTo>
                  <a:pt x="17" y="34"/>
                </a:lnTo>
                <a:lnTo>
                  <a:pt x="22" y="34"/>
                </a:lnTo>
                <a:lnTo>
                  <a:pt x="22" y="37"/>
                </a:lnTo>
                <a:lnTo>
                  <a:pt x="22" y="39"/>
                </a:lnTo>
                <a:lnTo>
                  <a:pt x="25" y="39"/>
                </a:lnTo>
                <a:lnTo>
                  <a:pt x="22" y="39"/>
                </a:lnTo>
                <a:lnTo>
                  <a:pt x="22" y="42"/>
                </a:lnTo>
                <a:lnTo>
                  <a:pt x="22" y="44"/>
                </a:lnTo>
                <a:lnTo>
                  <a:pt x="25" y="44"/>
                </a:lnTo>
                <a:lnTo>
                  <a:pt x="25" y="46"/>
                </a:lnTo>
                <a:lnTo>
                  <a:pt x="27" y="46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7" y="44"/>
                </a:lnTo>
                <a:lnTo>
                  <a:pt x="37" y="42"/>
                </a:lnTo>
                <a:lnTo>
                  <a:pt x="39" y="42"/>
                </a:lnTo>
                <a:lnTo>
                  <a:pt x="41" y="39"/>
                </a:lnTo>
                <a:lnTo>
                  <a:pt x="41" y="37"/>
                </a:lnTo>
                <a:lnTo>
                  <a:pt x="44" y="37"/>
                </a:lnTo>
                <a:lnTo>
                  <a:pt x="44" y="32"/>
                </a:lnTo>
                <a:lnTo>
                  <a:pt x="41" y="32"/>
                </a:lnTo>
                <a:lnTo>
                  <a:pt x="37" y="32"/>
                </a:lnTo>
                <a:lnTo>
                  <a:pt x="37" y="34"/>
                </a:lnTo>
                <a:lnTo>
                  <a:pt x="34" y="34"/>
                </a:lnTo>
                <a:lnTo>
                  <a:pt x="32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0"/>
                </a:lnTo>
                <a:lnTo>
                  <a:pt x="25" y="25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2" y="17"/>
                </a:lnTo>
                <a:lnTo>
                  <a:pt x="34" y="17"/>
                </a:lnTo>
                <a:lnTo>
                  <a:pt x="34" y="15"/>
                </a:lnTo>
                <a:lnTo>
                  <a:pt x="37" y="15"/>
                </a:lnTo>
                <a:lnTo>
                  <a:pt x="39" y="13"/>
                </a:lnTo>
                <a:lnTo>
                  <a:pt x="41" y="10"/>
                </a:lnTo>
                <a:lnTo>
                  <a:pt x="46" y="10"/>
                </a:lnTo>
                <a:lnTo>
                  <a:pt x="49" y="8"/>
                </a:lnTo>
                <a:lnTo>
                  <a:pt x="53" y="8"/>
                </a:lnTo>
                <a:lnTo>
                  <a:pt x="53" y="5"/>
                </a:lnTo>
                <a:lnTo>
                  <a:pt x="56" y="5"/>
                </a:lnTo>
                <a:lnTo>
                  <a:pt x="56" y="3"/>
                </a:lnTo>
                <a:lnTo>
                  <a:pt x="61" y="3"/>
                </a:lnTo>
                <a:lnTo>
                  <a:pt x="63" y="1"/>
                </a:lnTo>
                <a:moveTo>
                  <a:pt x="34" y="34"/>
                </a:moveTo>
                <a:lnTo>
                  <a:pt x="39" y="42"/>
                </a:lnTo>
                <a:moveTo>
                  <a:pt x="37" y="34"/>
                </a:moveTo>
                <a:lnTo>
                  <a:pt x="41" y="39"/>
                </a:lnTo>
                <a:moveTo>
                  <a:pt x="30" y="34"/>
                </a:moveTo>
                <a:lnTo>
                  <a:pt x="37" y="44"/>
                </a:lnTo>
                <a:moveTo>
                  <a:pt x="22" y="30"/>
                </a:moveTo>
                <a:lnTo>
                  <a:pt x="34" y="44"/>
                </a:lnTo>
                <a:moveTo>
                  <a:pt x="17" y="34"/>
                </a:moveTo>
                <a:lnTo>
                  <a:pt x="27" y="49"/>
                </a:lnTo>
                <a:moveTo>
                  <a:pt x="20" y="34"/>
                </a:moveTo>
                <a:lnTo>
                  <a:pt x="30" y="49"/>
                </a:lnTo>
                <a:moveTo>
                  <a:pt x="20" y="32"/>
                </a:moveTo>
                <a:lnTo>
                  <a:pt x="32" y="46"/>
                </a:lnTo>
                <a:lnTo>
                  <a:pt x="22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54" name="path 6454"/>
          <p:cNvSpPr/>
          <p:nvPr/>
        </p:nvSpPr>
        <p:spPr>
          <a:xfrm>
            <a:off x="6419850" y="4241546"/>
            <a:ext cx="70104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5" y="75"/>
                </a:moveTo>
                <a:lnTo>
                  <a:pt x="27" y="94"/>
                </a:lnTo>
                <a:lnTo>
                  <a:pt x="18" y="70"/>
                </a:lnTo>
                <a:moveTo>
                  <a:pt x="20" y="65"/>
                </a:moveTo>
                <a:lnTo>
                  <a:pt x="22" y="73"/>
                </a:lnTo>
                <a:lnTo>
                  <a:pt x="30" y="77"/>
                </a:lnTo>
                <a:lnTo>
                  <a:pt x="39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5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8" y="73"/>
                </a:lnTo>
                <a:lnTo>
                  <a:pt x="20" y="65"/>
                </a:lnTo>
                <a:moveTo>
                  <a:pt x="27" y="106"/>
                </a:moveTo>
                <a:lnTo>
                  <a:pt x="25" y="97"/>
                </a:lnTo>
                <a:lnTo>
                  <a:pt x="15" y="92"/>
                </a:lnTo>
                <a:lnTo>
                  <a:pt x="5" y="97"/>
                </a:lnTo>
                <a:moveTo>
                  <a:pt x="1" y="3"/>
                </a:moveTo>
                <a:lnTo>
                  <a:pt x="10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2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5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1" y="25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4"/>
                </a:lnTo>
                <a:lnTo>
                  <a:pt x="65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4"/>
                </a:lnTo>
                <a:lnTo>
                  <a:pt x="75" y="44"/>
                </a:lnTo>
                <a:lnTo>
                  <a:pt x="75" y="42"/>
                </a:lnTo>
                <a:lnTo>
                  <a:pt x="75" y="37"/>
                </a:lnTo>
                <a:lnTo>
                  <a:pt x="73" y="37"/>
                </a:lnTo>
                <a:lnTo>
                  <a:pt x="73" y="27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7" y="42"/>
                </a:lnTo>
                <a:lnTo>
                  <a:pt x="97" y="44"/>
                </a:lnTo>
                <a:lnTo>
                  <a:pt x="99" y="46"/>
                </a:lnTo>
                <a:lnTo>
                  <a:pt x="99" y="54"/>
                </a:lnTo>
                <a:lnTo>
                  <a:pt x="101" y="54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  <a:moveTo>
                  <a:pt x="104" y="58"/>
                </a:moveTo>
                <a:lnTo>
                  <a:pt x="104" y="61"/>
                </a:lnTo>
                <a:lnTo>
                  <a:pt x="106" y="61"/>
                </a:lnTo>
                <a:lnTo>
                  <a:pt x="106" y="73"/>
                </a:lnTo>
                <a:lnTo>
                  <a:pt x="106" y="70"/>
                </a:lnTo>
                <a:lnTo>
                  <a:pt x="101" y="70"/>
                </a:lnTo>
                <a:lnTo>
                  <a:pt x="101" y="68"/>
                </a:lnTo>
                <a:lnTo>
                  <a:pt x="99" y="68"/>
                </a:lnTo>
                <a:lnTo>
                  <a:pt x="99" y="70"/>
                </a:lnTo>
                <a:lnTo>
                  <a:pt x="99" y="77"/>
                </a:lnTo>
                <a:lnTo>
                  <a:pt x="101" y="77"/>
                </a:lnTo>
                <a:lnTo>
                  <a:pt x="101" y="85"/>
                </a:lnTo>
                <a:lnTo>
                  <a:pt x="104" y="85"/>
                </a:lnTo>
                <a:lnTo>
                  <a:pt x="104" y="90"/>
                </a:lnTo>
                <a:lnTo>
                  <a:pt x="106" y="90"/>
                </a:lnTo>
                <a:lnTo>
                  <a:pt x="109" y="90"/>
                </a:lnTo>
                <a:lnTo>
                  <a:pt x="109" y="92"/>
                </a:lnTo>
                <a:lnTo>
                  <a:pt x="109" y="102"/>
                </a:lnTo>
                <a:lnTo>
                  <a:pt x="106" y="102"/>
                </a:lnTo>
                <a:lnTo>
                  <a:pt x="106" y="104"/>
                </a:lnTo>
                <a:lnTo>
                  <a:pt x="104" y="104"/>
                </a:lnTo>
                <a:lnTo>
                  <a:pt x="104" y="106"/>
                </a:lnTo>
                <a:lnTo>
                  <a:pt x="101" y="106"/>
                </a:lnTo>
                <a:lnTo>
                  <a:pt x="99" y="106"/>
                </a:lnTo>
                <a:lnTo>
                  <a:pt x="99" y="109"/>
                </a:lnTo>
                <a:lnTo>
                  <a:pt x="99" y="111"/>
                </a:lnTo>
                <a:lnTo>
                  <a:pt x="101" y="111"/>
                </a:lnTo>
                <a:lnTo>
                  <a:pt x="104" y="111"/>
                </a:lnTo>
                <a:lnTo>
                  <a:pt x="104" y="114"/>
                </a:lnTo>
                <a:lnTo>
                  <a:pt x="104" y="118"/>
                </a:lnTo>
                <a:lnTo>
                  <a:pt x="101" y="118"/>
                </a:lnTo>
                <a:lnTo>
                  <a:pt x="101" y="123"/>
                </a:lnTo>
                <a:lnTo>
                  <a:pt x="99" y="123"/>
                </a:lnTo>
                <a:lnTo>
                  <a:pt x="99" y="128"/>
                </a:lnTo>
                <a:lnTo>
                  <a:pt x="97" y="128"/>
                </a:lnTo>
                <a:lnTo>
                  <a:pt x="97" y="130"/>
                </a:lnTo>
                <a:lnTo>
                  <a:pt x="94" y="130"/>
                </a:lnTo>
                <a:lnTo>
                  <a:pt x="94" y="135"/>
                </a:lnTo>
                <a:lnTo>
                  <a:pt x="92" y="135"/>
                </a:lnTo>
                <a:lnTo>
                  <a:pt x="87" y="135"/>
                </a:lnTo>
                <a:lnTo>
                  <a:pt x="87" y="133"/>
                </a:lnTo>
                <a:lnTo>
                  <a:pt x="87" y="123"/>
                </a:lnTo>
                <a:lnTo>
                  <a:pt x="85" y="123"/>
                </a:lnTo>
                <a:lnTo>
                  <a:pt x="82" y="123"/>
                </a:lnTo>
                <a:lnTo>
                  <a:pt x="82" y="121"/>
                </a:lnTo>
                <a:lnTo>
                  <a:pt x="80" y="121"/>
                </a:lnTo>
                <a:lnTo>
                  <a:pt x="80" y="123"/>
                </a:lnTo>
                <a:lnTo>
                  <a:pt x="78" y="123"/>
                </a:lnTo>
                <a:lnTo>
                  <a:pt x="78" y="125"/>
                </a:lnTo>
                <a:lnTo>
                  <a:pt x="75" y="125"/>
                </a:lnTo>
                <a:lnTo>
                  <a:pt x="75" y="128"/>
                </a:lnTo>
                <a:lnTo>
                  <a:pt x="70" y="128"/>
                </a:lnTo>
                <a:lnTo>
                  <a:pt x="70" y="130"/>
                </a:lnTo>
                <a:lnTo>
                  <a:pt x="68" y="130"/>
                </a:lnTo>
                <a:lnTo>
                  <a:pt x="68" y="133"/>
                </a:lnTo>
                <a:lnTo>
                  <a:pt x="68" y="137"/>
                </a:lnTo>
                <a:lnTo>
                  <a:pt x="70" y="137"/>
                </a:lnTo>
                <a:lnTo>
                  <a:pt x="73" y="137"/>
                </a:lnTo>
                <a:lnTo>
                  <a:pt x="73" y="135"/>
                </a:lnTo>
                <a:lnTo>
                  <a:pt x="78" y="135"/>
                </a:lnTo>
                <a:lnTo>
                  <a:pt x="78" y="133"/>
                </a:lnTo>
                <a:lnTo>
                  <a:pt x="78" y="135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  <a:lnTo>
                  <a:pt x="85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56" name="path 6456"/>
          <p:cNvSpPr/>
          <p:nvPr/>
        </p:nvSpPr>
        <p:spPr>
          <a:xfrm>
            <a:off x="6406133" y="4241546"/>
            <a:ext cx="33528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49" y="3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58" name="path 6458"/>
          <p:cNvSpPr/>
          <p:nvPr/>
        </p:nvSpPr>
        <p:spPr>
          <a:xfrm>
            <a:off x="6392418" y="4241546"/>
            <a:ext cx="45719" cy="24383"/>
          </a:xfrm>
          <a:custGeom>
            <a:avLst/>
            <a:gdLst/>
            <a:ahLst/>
            <a:cxnLst/>
            <a:rect l="0" t="0" r="0" b="0"/>
            <a:pathLst>
              <a:path w="71" h="38">
                <a:moveTo>
                  <a:pt x="49" y="3"/>
                </a:moveTo>
                <a:lnTo>
                  <a:pt x="49" y="1"/>
                </a:lnTo>
                <a:moveTo>
                  <a:pt x="44" y="3"/>
                </a:moveTo>
                <a:lnTo>
                  <a:pt x="44" y="1"/>
                </a:lnTo>
                <a:moveTo>
                  <a:pt x="49" y="3"/>
                </a:moveTo>
                <a:lnTo>
                  <a:pt x="53" y="3"/>
                </a:lnTo>
                <a:moveTo>
                  <a:pt x="65" y="1"/>
                </a:moveTo>
                <a:lnTo>
                  <a:pt x="68" y="5"/>
                </a:lnTo>
                <a:moveTo>
                  <a:pt x="68" y="1"/>
                </a:moveTo>
                <a:lnTo>
                  <a:pt x="70" y="5"/>
                </a:lnTo>
                <a:moveTo>
                  <a:pt x="5" y="32"/>
                </a:moveTo>
                <a:lnTo>
                  <a:pt x="5" y="30"/>
                </a:lnTo>
                <a:moveTo>
                  <a:pt x="1" y="37"/>
                </a:moveTo>
                <a:lnTo>
                  <a:pt x="1" y="34"/>
                </a:lnTo>
                <a:moveTo>
                  <a:pt x="5" y="30"/>
                </a:moveTo>
                <a:lnTo>
                  <a:pt x="5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60" name="path 6460"/>
          <p:cNvSpPr/>
          <p:nvPr/>
        </p:nvSpPr>
        <p:spPr>
          <a:xfrm>
            <a:off x="6390893" y="4264405"/>
            <a:ext cx="16764" cy="4572"/>
          </a:xfrm>
          <a:custGeom>
            <a:avLst/>
            <a:gdLst/>
            <a:ahLst/>
            <a:cxnLst/>
            <a:rect l="0" t="0" r="0" b="0"/>
            <a:pathLst>
              <a:path w="26" h="7">
                <a:moveTo>
                  <a:pt x="20" y="1"/>
                </a:moveTo>
                <a:lnTo>
                  <a:pt x="25" y="6"/>
                </a:lnTo>
                <a:moveTo>
                  <a:pt x="1" y="1"/>
                </a:move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62" name="path 6462"/>
          <p:cNvSpPr/>
          <p:nvPr/>
        </p:nvSpPr>
        <p:spPr>
          <a:xfrm>
            <a:off x="6201918" y="4241546"/>
            <a:ext cx="70103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5" y="75"/>
                </a:moveTo>
                <a:lnTo>
                  <a:pt x="27" y="94"/>
                </a:lnTo>
                <a:lnTo>
                  <a:pt x="17" y="70"/>
                </a:lnTo>
                <a:moveTo>
                  <a:pt x="20" y="65"/>
                </a:moveTo>
                <a:lnTo>
                  <a:pt x="22" y="73"/>
                </a:lnTo>
                <a:lnTo>
                  <a:pt x="30" y="77"/>
                </a:lnTo>
                <a:lnTo>
                  <a:pt x="39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3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7" y="73"/>
                </a:lnTo>
                <a:lnTo>
                  <a:pt x="20" y="65"/>
                </a:lnTo>
                <a:moveTo>
                  <a:pt x="27" y="106"/>
                </a:moveTo>
                <a:lnTo>
                  <a:pt x="25" y="97"/>
                </a:lnTo>
                <a:lnTo>
                  <a:pt x="15" y="92"/>
                </a:lnTo>
                <a:lnTo>
                  <a:pt x="5" y="97"/>
                </a:lnTo>
                <a:moveTo>
                  <a:pt x="1" y="3"/>
                </a:move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2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5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7"/>
                </a:lnTo>
                <a:lnTo>
                  <a:pt x="65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5" y="44"/>
                </a:lnTo>
                <a:lnTo>
                  <a:pt x="75" y="42"/>
                </a:lnTo>
                <a:lnTo>
                  <a:pt x="75" y="37"/>
                </a:lnTo>
                <a:lnTo>
                  <a:pt x="73" y="37"/>
                </a:lnTo>
                <a:lnTo>
                  <a:pt x="73" y="34"/>
                </a:lnTo>
                <a:lnTo>
                  <a:pt x="70" y="32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7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7" y="42"/>
                </a:lnTo>
                <a:lnTo>
                  <a:pt x="97" y="46"/>
                </a:lnTo>
                <a:lnTo>
                  <a:pt x="99" y="49"/>
                </a:lnTo>
                <a:lnTo>
                  <a:pt x="99" y="54"/>
                </a:lnTo>
                <a:lnTo>
                  <a:pt x="101" y="54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  <a:moveTo>
                  <a:pt x="104" y="58"/>
                </a:moveTo>
                <a:lnTo>
                  <a:pt x="104" y="61"/>
                </a:lnTo>
                <a:lnTo>
                  <a:pt x="106" y="61"/>
                </a:lnTo>
                <a:lnTo>
                  <a:pt x="106" y="73"/>
                </a:lnTo>
                <a:lnTo>
                  <a:pt x="106" y="70"/>
                </a:lnTo>
                <a:lnTo>
                  <a:pt x="101" y="70"/>
                </a:lnTo>
                <a:lnTo>
                  <a:pt x="101" y="68"/>
                </a:lnTo>
                <a:lnTo>
                  <a:pt x="99" y="68"/>
                </a:lnTo>
                <a:lnTo>
                  <a:pt x="99" y="70"/>
                </a:lnTo>
                <a:lnTo>
                  <a:pt x="97" y="70"/>
                </a:lnTo>
                <a:lnTo>
                  <a:pt x="97" y="73"/>
                </a:lnTo>
                <a:lnTo>
                  <a:pt x="97" y="75"/>
                </a:lnTo>
                <a:lnTo>
                  <a:pt x="99" y="75"/>
                </a:lnTo>
                <a:lnTo>
                  <a:pt x="99" y="77"/>
                </a:lnTo>
                <a:lnTo>
                  <a:pt x="101" y="77"/>
                </a:lnTo>
                <a:lnTo>
                  <a:pt x="101" y="85"/>
                </a:lnTo>
                <a:lnTo>
                  <a:pt x="104" y="87"/>
                </a:lnTo>
                <a:lnTo>
                  <a:pt x="104" y="90"/>
                </a:lnTo>
                <a:lnTo>
                  <a:pt x="106" y="90"/>
                </a:lnTo>
                <a:lnTo>
                  <a:pt x="109" y="90"/>
                </a:lnTo>
                <a:lnTo>
                  <a:pt x="109" y="92"/>
                </a:lnTo>
                <a:lnTo>
                  <a:pt x="109" y="99"/>
                </a:lnTo>
                <a:lnTo>
                  <a:pt x="106" y="102"/>
                </a:lnTo>
                <a:lnTo>
                  <a:pt x="106" y="104"/>
                </a:lnTo>
                <a:lnTo>
                  <a:pt x="104" y="104"/>
                </a:lnTo>
                <a:lnTo>
                  <a:pt x="104" y="106"/>
                </a:lnTo>
                <a:lnTo>
                  <a:pt x="101" y="106"/>
                </a:lnTo>
                <a:lnTo>
                  <a:pt x="99" y="106"/>
                </a:lnTo>
                <a:lnTo>
                  <a:pt x="99" y="109"/>
                </a:lnTo>
                <a:lnTo>
                  <a:pt x="99" y="111"/>
                </a:lnTo>
                <a:lnTo>
                  <a:pt x="101" y="111"/>
                </a:lnTo>
                <a:lnTo>
                  <a:pt x="104" y="111"/>
                </a:lnTo>
                <a:lnTo>
                  <a:pt x="104" y="114"/>
                </a:lnTo>
                <a:lnTo>
                  <a:pt x="104" y="116"/>
                </a:lnTo>
                <a:lnTo>
                  <a:pt x="101" y="118"/>
                </a:lnTo>
                <a:lnTo>
                  <a:pt x="101" y="123"/>
                </a:lnTo>
                <a:lnTo>
                  <a:pt x="99" y="123"/>
                </a:lnTo>
                <a:lnTo>
                  <a:pt x="99" y="128"/>
                </a:lnTo>
                <a:lnTo>
                  <a:pt x="97" y="128"/>
                </a:lnTo>
                <a:lnTo>
                  <a:pt x="97" y="130"/>
                </a:lnTo>
                <a:lnTo>
                  <a:pt x="94" y="130"/>
                </a:lnTo>
                <a:lnTo>
                  <a:pt x="94" y="133"/>
                </a:lnTo>
                <a:lnTo>
                  <a:pt x="92" y="135"/>
                </a:lnTo>
                <a:lnTo>
                  <a:pt x="87" y="135"/>
                </a:lnTo>
                <a:lnTo>
                  <a:pt x="87" y="133"/>
                </a:lnTo>
                <a:lnTo>
                  <a:pt x="87" y="125"/>
                </a:lnTo>
                <a:lnTo>
                  <a:pt x="85" y="123"/>
                </a:lnTo>
                <a:lnTo>
                  <a:pt x="82" y="123"/>
                </a:lnTo>
                <a:lnTo>
                  <a:pt x="82" y="121"/>
                </a:lnTo>
                <a:lnTo>
                  <a:pt x="80" y="121"/>
                </a:lnTo>
                <a:lnTo>
                  <a:pt x="80" y="123"/>
                </a:lnTo>
                <a:lnTo>
                  <a:pt x="77" y="123"/>
                </a:lnTo>
                <a:lnTo>
                  <a:pt x="77" y="125"/>
                </a:lnTo>
                <a:lnTo>
                  <a:pt x="75" y="125"/>
                </a:lnTo>
                <a:lnTo>
                  <a:pt x="75" y="128"/>
                </a:lnTo>
                <a:lnTo>
                  <a:pt x="70" y="128"/>
                </a:lnTo>
                <a:lnTo>
                  <a:pt x="70" y="130"/>
                </a:lnTo>
                <a:lnTo>
                  <a:pt x="68" y="130"/>
                </a:lnTo>
                <a:lnTo>
                  <a:pt x="68" y="133"/>
                </a:lnTo>
                <a:lnTo>
                  <a:pt x="65" y="135"/>
                </a:lnTo>
                <a:lnTo>
                  <a:pt x="65" y="137"/>
                </a:lnTo>
                <a:lnTo>
                  <a:pt x="68" y="137"/>
                </a:lnTo>
                <a:lnTo>
                  <a:pt x="73" y="137"/>
                </a:lnTo>
                <a:lnTo>
                  <a:pt x="73" y="135"/>
                </a:lnTo>
                <a:lnTo>
                  <a:pt x="77" y="135"/>
                </a:lnTo>
                <a:lnTo>
                  <a:pt x="77" y="133"/>
                </a:lnTo>
                <a:lnTo>
                  <a:pt x="77" y="135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  <a:lnTo>
                  <a:pt x="82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64" name="path 6464"/>
          <p:cNvSpPr/>
          <p:nvPr/>
        </p:nvSpPr>
        <p:spPr>
          <a:xfrm>
            <a:off x="6162293" y="4243070"/>
            <a:ext cx="39623" cy="92963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0"/>
                </a:lnTo>
                <a:lnTo>
                  <a:pt x="42" y="130"/>
                </a:lnTo>
                <a:lnTo>
                  <a:pt x="42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5"/>
                </a:lnTo>
                <a:lnTo>
                  <a:pt x="34" y="128"/>
                </a:lnTo>
                <a:lnTo>
                  <a:pt x="34" y="133"/>
                </a:lnTo>
                <a:lnTo>
                  <a:pt x="37" y="133"/>
                </a:lnTo>
                <a:lnTo>
                  <a:pt x="37" y="137"/>
                </a:lnTo>
                <a:lnTo>
                  <a:pt x="39" y="137"/>
                </a:lnTo>
                <a:lnTo>
                  <a:pt x="37" y="137"/>
                </a:lnTo>
                <a:lnTo>
                  <a:pt x="37" y="140"/>
                </a:lnTo>
                <a:lnTo>
                  <a:pt x="37" y="142"/>
                </a:lnTo>
                <a:lnTo>
                  <a:pt x="34" y="142"/>
                </a:lnTo>
                <a:lnTo>
                  <a:pt x="32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20" y="135"/>
                </a:lnTo>
                <a:lnTo>
                  <a:pt x="18" y="135"/>
                </a:lnTo>
                <a:lnTo>
                  <a:pt x="18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28"/>
                </a:lnTo>
                <a:lnTo>
                  <a:pt x="13" y="123"/>
                </a:lnTo>
                <a:lnTo>
                  <a:pt x="10" y="123"/>
                </a:lnTo>
                <a:lnTo>
                  <a:pt x="10" y="116"/>
                </a:lnTo>
                <a:lnTo>
                  <a:pt x="8" y="116"/>
                </a:lnTo>
                <a:lnTo>
                  <a:pt x="8" y="113"/>
                </a:lnTo>
                <a:lnTo>
                  <a:pt x="5" y="113"/>
                </a:lnTo>
                <a:lnTo>
                  <a:pt x="5" y="109"/>
                </a:lnTo>
                <a:lnTo>
                  <a:pt x="3" y="109"/>
                </a:lnTo>
                <a:lnTo>
                  <a:pt x="3" y="99"/>
                </a:lnTo>
                <a:lnTo>
                  <a:pt x="5" y="99"/>
                </a:lnTo>
                <a:lnTo>
                  <a:pt x="8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2"/>
                </a:lnTo>
                <a:lnTo>
                  <a:pt x="8" y="92"/>
                </a:lnTo>
                <a:lnTo>
                  <a:pt x="8" y="85"/>
                </a:lnTo>
                <a:lnTo>
                  <a:pt x="5" y="85"/>
                </a:lnTo>
                <a:lnTo>
                  <a:pt x="5" y="80"/>
                </a:lnTo>
                <a:lnTo>
                  <a:pt x="3" y="80"/>
                </a:lnTo>
                <a:lnTo>
                  <a:pt x="1" y="80"/>
                </a:lnTo>
                <a:lnTo>
                  <a:pt x="1" y="77"/>
                </a:lnTo>
                <a:lnTo>
                  <a:pt x="1" y="68"/>
                </a:lnTo>
                <a:lnTo>
                  <a:pt x="3" y="68"/>
                </a:lnTo>
                <a:lnTo>
                  <a:pt x="5" y="65"/>
                </a:lnTo>
                <a:lnTo>
                  <a:pt x="5" y="63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5" y="58"/>
                </a:lnTo>
                <a:lnTo>
                  <a:pt x="5" y="56"/>
                </a:lnTo>
                <a:lnTo>
                  <a:pt x="5" y="51"/>
                </a:lnTo>
                <a:lnTo>
                  <a:pt x="8" y="51"/>
                </a:lnTo>
                <a:lnTo>
                  <a:pt x="8" y="46"/>
                </a:lnTo>
                <a:lnTo>
                  <a:pt x="10" y="46"/>
                </a:lnTo>
                <a:lnTo>
                  <a:pt x="10" y="42"/>
                </a:lnTo>
                <a:lnTo>
                  <a:pt x="13" y="42"/>
                </a:lnTo>
                <a:lnTo>
                  <a:pt x="13" y="39"/>
                </a:lnTo>
                <a:lnTo>
                  <a:pt x="15" y="39"/>
                </a:lnTo>
                <a:lnTo>
                  <a:pt x="15" y="37"/>
                </a:lnTo>
                <a:moveTo>
                  <a:pt x="15" y="37"/>
                </a:moveTo>
                <a:lnTo>
                  <a:pt x="15" y="34"/>
                </a:lnTo>
                <a:lnTo>
                  <a:pt x="18" y="34"/>
                </a:lnTo>
                <a:lnTo>
                  <a:pt x="22" y="34"/>
                </a:lnTo>
                <a:lnTo>
                  <a:pt x="22" y="37"/>
                </a:lnTo>
                <a:lnTo>
                  <a:pt x="22" y="44"/>
                </a:lnTo>
                <a:lnTo>
                  <a:pt x="25" y="46"/>
                </a:lnTo>
                <a:lnTo>
                  <a:pt x="27" y="46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7" y="42"/>
                </a:lnTo>
                <a:lnTo>
                  <a:pt x="39" y="42"/>
                </a:lnTo>
                <a:lnTo>
                  <a:pt x="42" y="39"/>
                </a:lnTo>
                <a:lnTo>
                  <a:pt x="42" y="37"/>
                </a:lnTo>
                <a:lnTo>
                  <a:pt x="44" y="34"/>
                </a:lnTo>
                <a:lnTo>
                  <a:pt x="42" y="32"/>
                </a:lnTo>
                <a:lnTo>
                  <a:pt x="37" y="32"/>
                </a:lnTo>
                <a:lnTo>
                  <a:pt x="37" y="34"/>
                </a:lnTo>
                <a:lnTo>
                  <a:pt x="34" y="34"/>
                </a:lnTo>
                <a:lnTo>
                  <a:pt x="32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5" y="22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2" y="17"/>
                </a:lnTo>
                <a:lnTo>
                  <a:pt x="34" y="17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42" y="10"/>
                </a:lnTo>
                <a:lnTo>
                  <a:pt x="46" y="10"/>
                </a:lnTo>
                <a:lnTo>
                  <a:pt x="46" y="8"/>
                </a:lnTo>
                <a:lnTo>
                  <a:pt x="54" y="8"/>
                </a:lnTo>
                <a:lnTo>
                  <a:pt x="54" y="5"/>
                </a:lnTo>
                <a:lnTo>
                  <a:pt x="56" y="5"/>
                </a:lnTo>
                <a:lnTo>
                  <a:pt x="56" y="3"/>
                </a:lnTo>
                <a:lnTo>
                  <a:pt x="61" y="3"/>
                </a:lnTo>
                <a:lnTo>
                  <a:pt x="61" y="1"/>
                </a:lnTo>
                <a:moveTo>
                  <a:pt x="34" y="34"/>
                </a:moveTo>
                <a:lnTo>
                  <a:pt x="39" y="42"/>
                </a:lnTo>
                <a:moveTo>
                  <a:pt x="37" y="34"/>
                </a:moveTo>
                <a:lnTo>
                  <a:pt x="42" y="39"/>
                </a:lnTo>
                <a:moveTo>
                  <a:pt x="30" y="34"/>
                </a:moveTo>
                <a:lnTo>
                  <a:pt x="34" y="44"/>
                </a:lnTo>
                <a:lnTo>
                  <a:pt x="22" y="30"/>
                </a:lnTo>
                <a:moveTo>
                  <a:pt x="27" y="49"/>
                </a:moveTo>
                <a:lnTo>
                  <a:pt x="18" y="34"/>
                </a:lnTo>
                <a:lnTo>
                  <a:pt x="30" y="49"/>
                </a:lnTo>
                <a:moveTo>
                  <a:pt x="20" y="32"/>
                </a:moveTo>
                <a:lnTo>
                  <a:pt x="32" y="46"/>
                </a:lnTo>
                <a:lnTo>
                  <a:pt x="22" y="32"/>
                </a:lnTo>
                <a:moveTo>
                  <a:pt x="22" y="30"/>
                </a:moveTo>
                <a:lnTo>
                  <a:pt x="32" y="44"/>
                </a:lnTo>
                <a:moveTo>
                  <a:pt x="34" y="34"/>
                </a:moveTo>
                <a:lnTo>
                  <a:pt x="39" y="42"/>
                </a:lnTo>
                <a:moveTo>
                  <a:pt x="32" y="37"/>
                </a:moveTo>
                <a:lnTo>
                  <a:pt x="37" y="4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66" name="rect 6466"/>
          <p:cNvSpPr/>
          <p:nvPr/>
        </p:nvSpPr>
        <p:spPr>
          <a:xfrm>
            <a:off x="6217157" y="4241546"/>
            <a:ext cx="3047" cy="3047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68" name="path 6468"/>
          <p:cNvSpPr/>
          <p:nvPr/>
        </p:nvSpPr>
        <p:spPr>
          <a:xfrm>
            <a:off x="6171438" y="4241546"/>
            <a:ext cx="48767" cy="27432"/>
          </a:xfrm>
          <a:custGeom>
            <a:avLst/>
            <a:gdLst/>
            <a:ahLst/>
            <a:cxnLst/>
            <a:rect l="0" t="0" r="0" b="0"/>
            <a:pathLst>
              <a:path w="76" h="43">
                <a:moveTo>
                  <a:pt x="75" y="3"/>
                </a:moveTo>
                <a:lnTo>
                  <a:pt x="75" y="1"/>
                </a:lnTo>
                <a:moveTo>
                  <a:pt x="27" y="34"/>
                </a:moveTo>
                <a:lnTo>
                  <a:pt x="30" y="37"/>
                </a:lnTo>
                <a:moveTo>
                  <a:pt x="65" y="8"/>
                </a:moveTo>
                <a:lnTo>
                  <a:pt x="63" y="3"/>
                </a:lnTo>
                <a:lnTo>
                  <a:pt x="68" y="8"/>
                </a:lnTo>
                <a:moveTo>
                  <a:pt x="54" y="8"/>
                </a:moveTo>
                <a:lnTo>
                  <a:pt x="56" y="10"/>
                </a:lnTo>
                <a:moveTo>
                  <a:pt x="56" y="8"/>
                </a:moveTo>
                <a:lnTo>
                  <a:pt x="58" y="13"/>
                </a:lnTo>
                <a:moveTo>
                  <a:pt x="56" y="5"/>
                </a:moveTo>
                <a:lnTo>
                  <a:pt x="61" y="10"/>
                </a:lnTo>
                <a:lnTo>
                  <a:pt x="56" y="3"/>
                </a:lnTo>
                <a:moveTo>
                  <a:pt x="63" y="10"/>
                </a:moveTo>
                <a:lnTo>
                  <a:pt x="58" y="3"/>
                </a:lnTo>
                <a:lnTo>
                  <a:pt x="63" y="8"/>
                </a:lnTo>
                <a:lnTo>
                  <a:pt x="61" y="3"/>
                </a:lnTo>
                <a:moveTo>
                  <a:pt x="65" y="3"/>
                </a:moveTo>
                <a:lnTo>
                  <a:pt x="68" y="8"/>
                </a:lnTo>
                <a:moveTo>
                  <a:pt x="73" y="5"/>
                </a:moveTo>
                <a:lnTo>
                  <a:pt x="68" y="3"/>
                </a:lnTo>
                <a:lnTo>
                  <a:pt x="70" y="8"/>
                </a:lnTo>
                <a:moveTo>
                  <a:pt x="51" y="3"/>
                </a:moveTo>
                <a:lnTo>
                  <a:pt x="54" y="3"/>
                </a:lnTo>
                <a:moveTo>
                  <a:pt x="46" y="3"/>
                </a:moveTo>
                <a:lnTo>
                  <a:pt x="49" y="3"/>
                </a:lnTo>
                <a:moveTo>
                  <a:pt x="54" y="3"/>
                </a:moveTo>
                <a:lnTo>
                  <a:pt x="56" y="3"/>
                </a:lnTo>
                <a:moveTo>
                  <a:pt x="70" y="1"/>
                </a:moveTo>
                <a:lnTo>
                  <a:pt x="73" y="5"/>
                </a:lnTo>
                <a:moveTo>
                  <a:pt x="73" y="1"/>
                </a:moveTo>
                <a:lnTo>
                  <a:pt x="75" y="5"/>
                </a:lnTo>
                <a:moveTo>
                  <a:pt x="10" y="32"/>
                </a:moveTo>
                <a:lnTo>
                  <a:pt x="10" y="30"/>
                </a:lnTo>
                <a:moveTo>
                  <a:pt x="5" y="37"/>
                </a:moveTo>
                <a:lnTo>
                  <a:pt x="5" y="34"/>
                </a:lnTo>
                <a:moveTo>
                  <a:pt x="10" y="30"/>
                </a:moveTo>
                <a:lnTo>
                  <a:pt x="10" y="27"/>
                </a:lnTo>
                <a:moveTo>
                  <a:pt x="25" y="34"/>
                </a:moveTo>
                <a:lnTo>
                  <a:pt x="27" y="39"/>
                </a:lnTo>
                <a:lnTo>
                  <a:pt x="25" y="34"/>
                </a:lnTo>
                <a:close/>
                <a:moveTo>
                  <a:pt x="22" y="37"/>
                </a:moveTo>
                <a:lnTo>
                  <a:pt x="27" y="42"/>
                </a:lnTo>
                <a:moveTo>
                  <a:pt x="1" y="37"/>
                </a:move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70" name="path 6470"/>
          <p:cNvSpPr/>
          <p:nvPr/>
        </p:nvSpPr>
        <p:spPr>
          <a:xfrm>
            <a:off x="5944361" y="4243070"/>
            <a:ext cx="39623" cy="92963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0"/>
                </a:lnTo>
                <a:lnTo>
                  <a:pt x="42" y="130"/>
                </a:lnTo>
                <a:lnTo>
                  <a:pt x="42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5"/>
                </a:lnTo>
                <a:lnTo>
                  <a:pt x="34" y="128"/>
                </a:lnTo>
                <a:lnTo>
                  <a:pt x="34" y="133"/>
                </a:lnTo>
                <a:lnTo>
                  <a:pt x="37" y="133"/>
                </a:lnTo>
                <a:lnTo>
                  <a:pt x="37" y="142"/>
                </a:lnTo>
                <a:lnTo>
                  <a:pt x="34" y="142"/>
                </a:lnTo>
                <a:lnTo>
                  <a:pt x="32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8" y="135"/>
                </a:lnTo>
                <a:lnTo>
                  <a:pt x="18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28"/>
                </a:lnTo>
                <a:lnTo>
                  <a:pt x="13" y="125"/>
                </a:lnTo>
                <a:lnTo>
                  <a:pt x="10" y="125"/>
                </a:lnTo>
                <a:lnTo>
                  <a:pt x="10" y="118"/>
                </a:lnTo>
                <a:lnTo>
                  <a:pt x="8" y="116"/>
                </a:lnTo>
                <a:lnTo>
                  <a:pt x="6" y="113"/>
                </a:lnTo>
                <a:lnTo>
                  <a:pt x="6" y="111"/>
                </a:lnTo>
                <a:lnTo>
                  <a:pt x="3" y="109"/>
                </a:lnTo>
                <a:lnTo>
                  <a:pt x="3" y="99"/>
                </a:lnTo>
                <a:lnTo>
                  <a:pt x="6" y="99"/>
                </a:lnTo>
                <a:lnTo>
                  <a:pt x="8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2"/>
                </a:lnTo>
                <a:lnTo>
                  <a:pt x="8" y="92"/>
                </a:lnTo>
                <a:lnTo>
                  <a:pt x="8" y="85"/>
                </a:lnTo>
                <a:lnTo>
                  <a:pt x="6" y="85"/>
                </a:lnTo>
                <a:lnTo>
                  <a:pt x="6" y="82"/>
                </a:lnTo>
                <a:lnTo>
                  <a:pt x="3" y="80"/>
                </a:lnTo>
                <a:lnTo>
                  <a:pt x="1" y="80"/>
                </a:lnTo>
                <a:lnTo>
                  <a:pt x="1" y="77"/>
                </a:lnTo>
                <a:lnTo>
                  <a:pt x="1" y="68"/>
                </a:lnTo>
                <a:lnTo>
                  <a:pt x="3" y="68"/>
                </a:lnTo>
                <a:lnTo>
                  <a:pt x="6" y="65"/>
                </a:lnTo>
                <a:lnTo>
                  <a:pt x="6" y="63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6" y="58"/>
                </a:lnTo>
                <a:lnTo>
                  <a:pt x="6" y="56"/>
                </a:lnTo>
                <a:lnTo>
                  <a:pt x="6" y="51"/>
                </a:lnTo>
                <a:lnTo>
                  <a:pt x="8" y="49"/>
                </a:lnTo>
                <a:lnTo>
                  <a:pt x="8" y="46"/>
                </a:lnTo>
                <a:lnTo>
                  <a:pt x="10" y="44"/>
                </a:lnTo>
                <a:lnTo>
                  <a:pt x="10" y="42"/>
                </a:lnTo>
                <a:lnTo>
                  <a:pt x="13" y="42"/>
                </a:lnTo>
                <a:lnTo>
                  <a:pt x="13" y="39"/>
                </a:lnTo>
                <a:lnTo>
                  <a:pt x="15" y="37"/>
                </a:lnTo>
                <a:moveTo>
                  <a:pt x="15" y="37"/>
                </a:moveTo>
                <a:lnTo>
                  <a:pt x="15" y="34"/>
                </a:lnTo>
                <a:lnTo>
                  <a:pt x="18" y="34"/>
                </a:lnTo>
                <a:lnTo>
                  <a:pt x="22" y="34"/>
                </a:lnTo>
                <a:lnTo>
                  <a:pt x="22" y="37"/>
                </a:lnTo>
                <a:lnTo>
                  <a:pt x="22" y="46"/>
                </a:lnTo>
                <a:lnTo>
                  <a:pt x="25" y="46"/>
                </a:lnTo>
                <a:lnTo>
                  <a:pt x="27" y="46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7" y="42"/>
                </a:lnTo>
                <a:lnTo>
                  <a:pt x="39" y="42"/>
                </a:lnTo>
                <a:lnTo>
                  <a:pt x="42" y="39"/>
                </a:lnTo>
                <a:lnTo>
                  <a:pt x="42" y="32"/>
                </a:lnTo>
                <a:lnTo>
                  <a:pt x="39" y="32"/>
                </a:lnTo>
                <a:lnTo>
                  <a:pt x="37" y="32"/>
                </a:lnTo>
                <a:lnTo>
                  <a:pt x="37" y="34"/>
                </a:lnTo>
                <a:lnTo>
                  <a:pt x="32" y="34"/>
                </a:lnTo>
                <a:lnTo>
                  <a:pt x="32" y="37"/>
                </a:lnTo>
                <a:lnTo>
                  <a:pt x="30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5" y="22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2" y="17"/>
                </a:lnTo>
                <a:lnTo>
                  <a:pt x="34" y="17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42" y="10"/>
                </a:lnTo>
                <a:lnTo>
                  <a:pt x="46" y="10"/>
                </a:lnTo>
                <a:lnTo>
                  <a:pt x="46" y="8"/>
                </a:lnTo>
                <a:lnTo>
                  <a:pt x="51" y="8"/>
                </a:lnTo>
                <a:lnTo>
                  <a:pt x="54" y="5"/>
                </a:lnTo>
                <a:lnTo>
                  <a:pt x="56" y="3"/>
                </a:lnTo>
                <a:lnTo>
                  <a:pt x="61" y="3"/>
                </a:lnTo>
                <a:lnTo>
                  <a:pt x="6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72" name="path 6472"/>
          <p:cNvSpPr/>
          <p:nvPr/>
        </p:nvSpPr>
        <p:spPr>
          <a:xfrm>
            <a:off x="5955030" y="4261358"/>
            <a:ext cx="12191" cy="13715"/>
          </a:xfrm>
          <a:custGeom>
            <a:avLst/>
            <a:gdLst/>
            <a:ahLst/>
            <a:cxnLst/>
            <a:rect l="0" t="0" r="0" b="0"/>
            <a:pathLst>
              <a:path w="19" h="21">
                <a:moveTo>
                  <a:pt x="13" y="5"/>
                </a:moveTo>
                <a:lnTo>
                  <a:pt x="17" y="15"/>
                </a:lnTo>
                <a:lnTo>
                  <a:pt x="5" y="1"/>
                </a:lnTo>
                <a:moveTo>
                  <a:pt x="10" y="20"/>
                </a:moveTo>
                <a:lnTo>
                  <a:pt x="1" y="5"/>
                </a:lnTo>
                <a:lnTo>
                  <a:pt x="13" y="20"/>
                </a:lnTo>
                <a:moveTo>
                  <a:pt x="3" y="3"/>
                </a:moveTo>
                <a:lnTo>
                  <a:pt x="15" y="17"/>
                </a:lnTo>
                <a:lnTo>
                  <a:pt x="3" y="3"/>
                </a:lnTo>
                <a:close/>
                <a:moveTo>
                  <a:pt x="5" y="1"/>
                </a:moveTo>
                <a:lnTo>
                  <a:pt x="15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74" name="path 6474"/>
          <p:cNvSpPr/>
          <p:nvPr/>
        </p:nvSpPr>
        <p:spPr>
          <a:xfrm>
            <a:off x="5956553" y="4259834"/>
            <a:ext cx="4572" cy="6095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6" y="3"/>
                </a:moveTo>
                <a:lnTo>
                  <a:pt x="6" y="1"/>
                </a:lnTo>
                <a:moveTo>
                  <a:pt x="1" y="8"/>
                </a:moveTo>
                <a:lnTo>
                  <a:pt x="1" y="5"/>
                </a:lnTo>
                <a:moveTo>
                  <a:pt x="3" y="1"/>
                </a:moveTo>
                <a:lnTo>
                  <a:pt x="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76" name="path 6476"/>
          <p:cNvSpPr/>
          <p:nvPr/>
        </p:nvSpPr>
        <p:spPr>
          <a:xfrm>
            <a:off x="5953506" y="4264405"/>
            <a:ext cx="18288" cy="4572"/>
          </a:xfrm>
          <a:custGeom>
            <a:avLst/>
            <a:gdLst/>
            <a:ahLst/>
            <a:cxnLst/>
            <a:rect l="0" t="0" r="0" b="0"/>
            <a:pathLst>
              <a:path w="28" h="7">
                <a:moveTo>
                  <a:pt x="22" y="1"/>
                </a:moveTo>
                <a:lnTo>
                  <a:pt x="27" y="6"/>
                </a:lnTo>
                <a:moveTo>
                  <a:pt x="1" y="1"/>
                </a:moveTo>
                <a:lnTo>
                  <a:pt x="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78" name="path 6478"/>
          <p:cNvSpPr/>
          <p:nvPr/>
        </p:nvSpPr>
        <p:spPr>
          <a:xfrm>
            <a:off x="5983985" y="4241546"/>
            <a:ext cx="70104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5" y="75"/>
                </a:moveTo>
                <a:lnTo>
                  <a:pt x="25" y="94"/>
                </a:lnTo>
                <a:lnTo>
                  <a:pt x="17" y="70"/>
                </a:lnTo>
                <a:moveTo>
                  <a:pt x="20" y="65"/>
                </a:moveTo>
                <a:lnTo>
                  <a:pt x="22" y="73"/>
                </a:lnTo>
                <a:lnTo>
                  <a:pt x="30" y="77"/>
                </a:lnTo>
                <a:lnTo>
                  <a:pt x="39" y="73"/>
                </a:lnTo>
                <a:moveTo>
                  <a:pt x="10" y="82"/>
                </a:moveTo>
                <a:lnTo>
                  <a:pt x="25" y="94"/>
                </a:lnTo>
                <a:lnTo>
                  <a:pt x="10" y="77"/>
                </a:lnTo>
                <a:moveTo>
                  <a:pt x="13" y="75"/>
                </a:moveTo>
                <a:lnTo>
                  <a:pt x="25" y="94"/>
                </a:lnTo>
                <a:moveTo>
                  <a:pt x="1" y="75"/>
                </a:moveTo>
                <a:lnTo>
                  <a:pt x="10" y="77"/>
                </a:lnTo>
                <a:lnTo>
                  <a:pt x="17" y="73"/>
                </a:lnTo>
                <a:lnTo>
                  <a:pt x="20" y="65"/>
                </a:lnTo>
                <a:moveTo>
                  <a:pt x="27" y="106"/>
                </a:moveTo>
                <a:lnTo>
                  <a:pt x="25" y="97"/>
                </a:lnTo>
                <a:lnTo>
                  <a:pt x="15" y="92"/>
                </a:lnTo>
                <a:lnTo>
                  <a:pt x="5" y="97"/>
                </a:lnTo>
                <a:moveTo>
                  <a:pt x="1" y="3"/>
                </a:move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0" y="10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2" y="8"/>
                </a:lnTo>
                <a:lnTo>
                  <a:pt x="25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4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3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1" y="25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7"/>
                </a:lnTo>
                <a:lnTo>
                  <a:pt x="65" y="37"/>
                </a:lnTo>
                <a:lnTo>
                  <a:pt x="65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5" y="44"/>
                </a:lnTo>
                <a:lnTo>
                  <a:pt x="75" y="42"/>
                </a:lnTo>
                <a:lnTo>
                  <a:pt x="75" y="39"/>
                </a:lnTo>
                <a:lnTo>
                  <a:pt x="73" y="37"/>
                </a:lnTo>
                <a:lnTo>
                  <a:pt x="73" y="34"/>
                </a:lnTo>
                <a:lnTo>
                  <a:pt x="70" y="34"/>
                </a:lnTo>
                <a:lnTo>
                  <a:pt x="70" y="30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7" y="25"/>
                </a:lnTo>
                <a:lnTo>
                  <a:pt x="85" y="25"/>
                </a:lnTo>
                <a:lnTo>
                  <a:pt x="85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4" y="42"/>
                </a:lnTo>
                <a:lnTo>
                  <a:pt x="97" y="42"/>
                </a:lnTo>
                <a:lnTo>
                  <a:pt x="97" y="49"/>
                </a:lnTo>
                <a:lnTo>
                  <a:pt x="99" y="49"/>
                </a:lnTo>
                <a:lnTo>
                  <a:pt x="99" y="54"/>
                </a:lnTo>
                <a:lnTo>
                  <a:pt x="101" y="54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  <a:moveTo>
                  <a:pt x="104" y="58"/>
                </a:moveTo>
                <a:lnTo>
                  <a:pt x="104" y="61"/>
                </a:lnTo>
                <a:lnTo>
                  <a:pt x="106" y="63"/>
                </a:lnTo>
                <a:lnTo>
                  <a:pt x="106" y="73"/>
                </a:lnTo>
                <a:lnTo>
                  <a:pt x="106" y="70"/>
                </a:lnTo>
                <a:lnTo>
                  <a:pt x="101" y="70"/>
                </a:lnTo>
                <a:lnTo>
                  <a:pt x="101" y="68"/>
                </a:lnTo>
                <a:lnTo>
                  <a:pt x="99" y="68"/>
                </a:lnTo>
                <a:lnTo>
                  <a:pt x="99" y="70"/>
                </a:lnTo>
                <a:lnTo>
                  <a:pt x="97" y="70"/>
                </a:lnTo>
                <a:lnTo>
                  <a:pt x="97" y="73"/>
                </a:lnTo>
                <a:lnTo>
                  <a:pt x="97" y="75"/>
                </a:lnTo>
                <a:lnTo>
                  <a:pt x="99" y="75"/>
                </a:lnTo>
                <a:lnTo>
                  <a:pt x="99" y="77"/>
                </a:lnTo>
                <a:lnTo>
                  <a:pt x="101" y="77"/>
                </a:lnTo>
                <a:lnTo>
                  <a:pt x="101" y="87"/>
                </a:lnTo>
                <a:lnTo>
                  <a:pt x="104" y="87"/>
                </a:lnTo>
                <a:lnTo>
                  <a:pt x="104" y="90"/>
                </a:lnTo>
                <a:lnTo>
                  <a:pt x="106" y="90"/>
                </a:lnTo>
                <a:lnTo>
                  <a:pt x="109" y="90"/>
                </a:lnTo>
                <a:lnTo>
                  <a:pt x="109" y="92"/>
                </a:lnTo>
                <a:lnTo>
                  <a:pt x="109" y="99"/>
                </a:lnTo>
                <a:lnTo>
                  <a:pt x="106" y="102"/>
                </a:lnTo>
                <a:lnTo>
                  <a:pt x="106" y="104"/>
                </a:lnTo>
                <a:lnTo>
                  <a:pt x="104" y="104"/>
                </a:lnTo>
                <a:lnTo>
                  <a:pt x="104" y="106"/>
                </a:lnTo>
                <a:lnTo>
                  <a:pt x="101" y="106"/>
                </a:lnTo>
                <a:lnTo>
                  <a:pt x="99" y="106"/>
                </a:lnTo>
                <a:lnTo>
                  <a:pt x="99" y="109"/>
                </a:lnTo>
                <a:lnTo>
                  <a:pt x="99" y="111"/>
                </a:lnTo>
                <a:lnTo>
                  <a:pt x="101" y="111"/>
                </a:lnTo>
                <a:lnTo>
                  <a:pt x="104" y="111"/>
                </a:lnTo>
                <a:lnTo>
                  <a:pt x="104" y="114"/>
                </a:lnTo>
                <a:lnTo>
                  <a:pt x="104" y="116"/>
                </a:lnTo>
                <a:lnTo>
                  <a:pt x="101" y="116"/>
                </a:lnTo>
                <a:lnTo>
                  <a:pt x="101" y="121"/>
                </a:lnTo>
                <a:lnTo>
                  <a:pt x="99" y="123"/>
                </a:lnTo>
                <a:lnTo>
                  <a:pt x="99" y="125"/>
                </a:lnTo>
                <a:lnTo>
                  <a:pt x="97" y="128"/>
                </a:lnTo>
                <a:lnTo>
                  <a:pt x="97" y="130"/>
                </a:lnTo>
                <a:lnTo>
                  <a:pt x="94" y="130"/>
                </a:lnTo>
                <a:lnTo>
                  <a:pt x="94" y="133"/>
                </a:lnTo>
                <a:lnTo>
                  <a:pt x="92" y="133"/>
                </a:lnTo>
                <a:lnTo>
                  <a:pt x="92" y="135"/>
                </a:lnTo>
                <a:lnTo>
                  <a:pt x="90" y="135"/>
                </a:lnTo>
                <a:lnTo>
                  <a:pt x="87" y="135"/>
                </a:lnTo>
                <a:lnTo>
                  <a:pt x="87" y="133"/>
                </a:lnTo>
                <a:lnTo>
                  <a:pt x="85" y="133"/>
                </a:lnTo>
                <a:lnTo>
                  <a:pt x="85" y="130"/>
                </a:lnTo>
                <a:lnTo>
                  <a:pt x="85" y="128"/>
                </a:lnTo>
                <a:lnTo>
                  <a:pt x="87" y="125"/>
                </a:lnTo>
                <a:lnTo>
                  <a:pt x="85" y="125"/>
                </a:lnTo>
                <a:lnTo>
                  <a:pt x="85" y="123"/>
                </a:lnTo>
                <a:lnTo>
                  <a:pt x="82" y="123"/>
                </a:lnTo>
                <a:lnTo>
                  <a:pt x="82" y="121"/>
                </a:lnTo>
                <a:lnTo>
                  <a:pt x="80" y="121"/>
                </a:lnTo>
                <a:lnTo>
                  <a:pt x="80" y="123"/>
                </a:lnTo>
                <a:lnTo>
                  <a:pt x="77" y="123"/>
                </a:lnTo>
                <a:lnTo>
                  <a:pt x="77" y="125"/>
                </a:lnTo>
                <a:lnTo>
                  <a:pt x="75" y="125"/>
                </a:lnTo>
                <a:lnTo>
                  <a:pt x="73" y="128"/>
                </a:lnTo>
                <a:lnTo>
                  <a:pt x="70" y="128"/>
                </a:lnTo>
                <a:lnTo>
                  <a:pt x="68" y="130"/>
                </a:lnTo>
                <a:lnTo>
                  <a:pt x="68" y="133"/>
                </a:lnTo>
                <a:lnTo>
                  <a:pt x="65" y="133"/>
                </a:lnTo>
                <a:lnTo>
                  <a:pt x="65" y="137"/>
                </a:lnTo>
                <a:lnTo>
                  <a:pt x="68" y="137"/>
                </a:lnTo>
                <a:lnTo>
                  <a:pt x="73" y="137"/>
                </a:lnTo>
                <a:lnTo>
                  <a:pt x="73" y="135"/>
                </a:lnTo>
                <a:lnTo>
                  <a:pt x="75" y="135"/>
                </a:lnTo>
                <a:lnTo>
                  <a:pt x="77" y="133"/>
                </a:lnTo>
                <a:lnTo>
                  <a:pt x="77" y="135"/>
                </a:lnTo>
                <a:lnTo>
                  <a:pt x="80" y="135"/>
                </a:lnTo>
                <a:lnTo>
                  <a:pt x="82" y="137"/>
                </a:lnTo>
                <a:lnTo>
                  <a:pt x="82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80" name="path 6480"/>
          <p:cNvSpPr/>
          <p:nvPr/>
        </p:nvSpPr>
        <p:spPr>
          <a:xfrm>
            <a:off x="5970270" y="4241546"/>
            <a:ext cx="32003" cy="24383"/>
          </a:xfrm>
          <a:custGeom>
            <a:avLst/>
            <a:gdLst/>
            <a:ahLst/>
            <a:cxnLst/>
            <a:rect l="0" t="0" r="0" b="0"/>
            <a:pathLst>
              <a:path w="50" h="38">
                <a:moveTo>
                  <a:pt x="49" y="3"/>
                </a:moveTo>
                <a:lnTo>
                  <a:pt x="49" y="1"/>
                </a:lnTo>
                <a:moveTo>
                  <a:pt x="1" y="34"/>
                </a:moveTo>
                <a:lnTo>
                  <a:pt x="1" y="37"/>
                </a:lnTo>
                <a:moveTo>
                  <a:pt x="34" y="3"/>
                </a:moveTo>
                <a:lnTo>
                  <a:pt x="39" y="8"/>
                </a:lnTo>
                <a:moveTo>
                  <a:pt x="37" y="3"/>
                </a:moveTo>
                <a:lnTo>
                  <a:pt x="41" y="8"/>
                </a:lnTo>
                <a:moveTo>
                  <a:pt x="27" y="8"/>
                </a:moveTo>
                <a:lnTo>
                  <a:pt x="29" y="10"/>
                </a:lnTo>
                <a:moveTo>
                  <a:pt x="29" y="8"/>
                </a:moveTo>
                <a:lnTo>
                  <a:pt x="32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82" name="path 6482"/>
          <p:cNvSpPr/>
          <p:nvPr/>
        </p:nvSpPr>
        <p:spPr>
          <a:xfrm>
            <a:off x="5766053" y="4241546"/>
            <a:ext cx="70104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5" y="75"/>
                </a:moveTo>
                <a:lnTo>
                  <a:pt x="25" y="94"/>
                </a:lnTo>
                <a:lnTo>
                  <a:pt x="18" y="70"/>
                </a:lnTo>
                <a:moveTo>
                  <a:pt x="20" y="65"/>
                </a:moveTo>
                <a:lnTo>
                  <a:pt x="22" y="73"/>
                </a:lnTo>
                <a:lnTo>
                  <a:pt x="30" y="77"/>
                </a:lnTo>
                <a:lnTo>
                  <a:pt x="39" y="73"/>
                </a:lnTo>
                <a:moveTo>
                  <a:pt x="8" y="82"/>
                </a:moveTo>
                <a:lnTo>
                  <a:pt x="25" y="94"/>
                </a:lnTo>
                <a:lnTo>
                  <a:pt x="8" y="77"/>
                </a:lnTo>
                <a:moveTo>
                  <a:pt x="13" y="75"/>
                </a:moveTo>
                <a:lnTo>
                  <a:pt x="25" y="94"/>
                </a:lnTo>
                <a:moveTo>
                  <a:pt x="1" y="75"/>
                </a:moveTo>
                <a:lnTo>
                  <a:pt x="10" y="77"/>
                </a:lnTo>
                <a:lnTo>
                  <a:pt x="18" y="73"/>
                </a:lnTo>
                <a:lnTo>
                  <a:pt x="20" y="65"/>
                </a:lnTo>
                <a:moveTo>
                  <a:pt x="27" y="106"/>
                </a:moveTo>
                <a:lnTo>
                  <a:pt x="25" y="97"/>
                </a:lnTo>
                <a:lnTo>
                  <a:pt x="15" y="92"/>
                </a:lnTo>
                <a:lnTo>
                  <a:pt x="6" y="97"/>
                </a:lnTo>
                <a:moveTo>
                  <a:pt x="1" y="3"/>
                </a:moveTo>
                <a:lnTo>
                  <a:pt x="8" y="3"/>
                </a:lnTo>
                <a:lnTo>
                  <a:pt x="8" y="5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0" y="10"/>
                </a:lnTo>
                <a:lnTo>
                  <a:pt x="13" y="10"/>
                </a:lnTo>
                <a:lnTo>
                  <a:pt x="15" y="8"/>
                </a:lnTo>
                <a:lnTo>
                  <a:pt x="22" y="8"/>
                </a:lnTo>
                <a:lnTo>
                  <a:pt x="22" y="5"/>
                </a:lnTo>
                <a:lnTo>
                  <a:pt x="25" y="5"/>
                </a:lnTo>
                <a:lnTo>
                  <a:pt x="25" y="3"/>
                </a:lnTo>
                <a:lnTo>
                  <a:pt x="27" y="3"/>
                </a:lnTo>
                <a:lnTo>
                  <a:pt x="25" y="3"/>
                </a:lnTo>
                <a:lnTo>
                  <a:pt x="25" y="1"/>
                </a:lnTo>
                <a:lnTo>
                  <a:pt x="27" y="1"/>
                </a:lnTo>
                <a:lnTo>
                  <a:pt x="34" y="1"/>
                </a:lnTo>
                <a:lnTo>
                  <a:pt x="54" y="8"/>
                </a:lnTo>
                <a:lnTo>
                  <a:pt x="61" y="8"/>
                </a:lnTo>
                <a:lnTo>
                  <a:pt x="61" y="10"/>
                </a:lnTo>
                <a:lnTo>
                  <a:pt x="63" y="10"/>
                </a:lnTo>
                <a:lnTo>
                  <a:pt x="66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7"/>
                </a:lnTo>
                <a:lnTo>
                  <a:pt x="66" y="37"/>
                </a:lnTo>
                <a:lnTo>
                  <a:pt x="66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3" y="44"/>
                </a:lnTo>
                <a:lnTo>
                  <a:pt x="75" y="42"/>
                </a:lnTo>
                <a:lnTo>
                  <a:pt x="75" y="39"/>
                </a:lnTo>
                <a:lnTo>
                  <a:pt x="73" y="37"/>
                </a:lnTo>
                <a:lnTo>
                  <a:pt x="73" y="34"/>
                </a:lnTo>
                <a:lnTo>
                  <a:pt x="70" y="34"/>
                </a:lnTo>
                <a:lnTo>
                  <a:pt x="70" y="30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5" y="25"/>
                </a:lnTo>
                <a:lnTo>
                  <a:pt x="78" y="25"/>
                </a:lnTo>
                <a:lnTo>
                  <a:pt x="82" y="25"/>
                </a:lnTo>
                <a:lnTo>
                  <a:pt x="85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7"/>
                </a:lnTo>
                <a:lnTo>
                  <a:pt x="92" y="39"/>
                </a:lnTo>
                <a:lnTo>
                  <a:pt x="94" y="39"/>
                </a:lnTo>
                <a:lnTo>
                  <a:pt x="94" y="42"/>
                </a:lnTo>
                <a:lnTo>
                  <a:pt x="97" y="42"/>
                </a:lnTo>
                <a:lnTo>
                  <a:pt x="97" y="49"/>
                </a:lnTo>
                <a:lnTo>
                  <a:pt x="99" y="51"/>
                </a:lnTo>
                <a:lnTo>
                  <a:pt x="99" y="54"/>
                </a:lnTo>
                <a:lnTo>
                  <a:pt x="102" y="54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  <a:moveTo>
                  <a:pt x="104" y="58"/>
                </a:moveTo>
                <a:lnTo>
                  <a:pt x="104" y="63"/>
                </a:lnTo>
                <a:lnTo>
                  <a:pt x="106" y="63"/>
                </a:lnTo>
                <a:lnTo>
                  <a:pt x="106" y="73"/>
                </a:lnTo>
                <a:lnTo>
                  <a:pt x="104" y="70"/>
                </a:lnTo>
                <a:lnTo>
                  <a:pt x="102" y="70"/>
                </a:lnTo>
                <a:lnTo>
                  <a:pt x="102" y="68"/>
                </a:lnTo>
                <a:lnTo>
                  <a:pt x="99" y="68"/>
                </a:lnTo>
                <a:lnTo>
                  <a:pt x="99" y="70"/>
                </a:lnTo>
                <a:lnTo>
                  <a:pt x="97" y="70"/>
                </a:lnTo>
                <a:lnTo>
                  <a:pt x="97" y="73"/>
                </a:lnTo>
                <a:lnTo>
                  <a:pt x="97" y="75"/>
                </a:lnTo>
                <a:lnTo>
                  <a:pt x="99" y="75"/>
                </a:lnTo>
                <a:lnTo>
                  <a:pt x="99" y="77"/>
                </a:lnTo>
                <a:lnTo>
                  <a:pt x="102" y="77"/>
                </a:lnTo>
                <a:lnTo>
                  <a:pt x="102" y="87"/>
                </a:lnTo>
                <a:lnTo>
                  <a:pt x="104" y="87"/>
                </a:lnTo>
                <a:lnTo>
                  <a:pt x="104" y="90"/>
                </a:lnTo>
                <a:lnTo>
                  <a:pt x="106" y="90"/>
                </a:lnTo>
                <a:lnTo>
                  <a:pt x="109" y="90"/>
                </a:lnTo>
                <a:lnTo>
                  <a:pt x="109" y="92"/>
                </a:lnTo>
                <a:lnTo>
                  <a:pt x="109" y="99"/>
                </a:lnTo>
                <a:lnTo>
                  <a:pt x="106" y="102"/>
                </a:lnTo>
                <a:lnTo>
                  <a:pt x="106" y="104"/>
                </a:lnTo>
                <a:lnTo>
                  <a:pt x="104" y="104"/>
                </a:lnTo>
                <a:lnTo>
                  <a:pt x="104" y="106"/>
                </a:lnTo>
                <a:lnTo>
                  <a:pt x="102" y="106"/>
                </a:lnTo>
                <a:lnTo>
                  <a:pt x="99" y="106"/>
                </a:lnTo>
                <a:lnTo>
                  <a:pt x="99" y="109"/>
                </a:lnTo>
                <a:lnTo>
                  <a:pt x="99" y="111"/>
                </a:lnTo>
                <a:lnTo>
                  <a:pt x="102" y="111"/>
                </a:lnTo>
                <a:lnTo>
                  <a:pt x="102" y="114"/>
                </a:lnTo>
                <a:lnTo>
                  <a:pt x="104" y="114"/>
                </a:lnTo>
                <a:lnTo>
                  <a:pt x="102" y="114"/>
                </a:lnTo>
                <a:lnTo>
                  <a:pt x="102" y="116"/>
                </a:lnTo>
                <a:lnTo>
                  <a:pt x="102" y="121"/>
                </a:lnTo>
                <a:lnTo>
                  <a:pt x="99" y="123"/>
                </a:lnTo>
                <a:lnTo>
                  <a:pt x="99" y="125"/>
                </a:lnTo>
                <a:lnTo>
                  <a:pt x="97" y="128"/>
                </a:lnTo>
                <a:lnTo>
                  <a:pt x="97" y="130"/>
                </a:lnTo>
                <a:lnTo>
                  <a:pt x="94" y="130"/>
                </a:lnTo>
                <a:lnTo>
                  <a:pt x="94" y="133"/>
                </a:lnTo>
                <a:lnTo>
                  <a:pt x="92" y="133"/>
                </a:lnTo>
                <a:lnTo>
                  <a:pt x="92" y="135"/>
                </a:lnTo>
                <a:lnTo>
                  <a:pt x="90" y="135"/>
                </a:lnTo>
                <a:lnTo>
                  <a:pt x="87" y="135"/>
                </a:lnTo>
                <a:lnTo>
                  <a:pt x="87" y="133"/>
                </a:lnTo>
                <a:lnTo>
                  <a:pt x="85" y="133"/>
                </a:lnTo>
                <a:lnTo>
                  <a:pt x="85" y="130"/>
                </a:lnTo>
                <a:lnTo>
                  <a:pt x="85" y="123"/>
                </a:lnTo>
                <a:lnTo>
                  <a:pt x="82" y="123"/>
                </a:lnTo>
                <a:lnTo>
                  <a:pt x="80" y="121"/>
                </a:lnTo>
                <a:lnTo>
                  <a:pt x="80" y="123"/>
                </a:lnTo>
                <a:lnTo>
                  <a:pt x="78" y="123"/>
                </a:lnTo>
                <a:lnTo>
                  <a:pt x="78" y="125"/>
                </a:lnTo>
                <a:lnTo>
                  <a:pt x="75" y="125"/>
                </a:lnTo>
                <a:lnTo>
                  <a:pt x="73" y="128"/>
                </a:lnTo>
                <a:lnTo>
                  <a:pt x="70" y="128"/>
                </a:lnTo>
                <a:lnTo>
                  <a:pt x="68" y="130"/>
                </a:lnTo>
                <a:lnTo>
                  <a:pt x="68" y="133"/>
                </a:lnTo>
                <a:lnTo>
                  <a:pt x="66" y="133"/>
                </a:lnTo>
                <a:lnTo>
                  <a:pt x="66" y="137"/>
                </a:lnTo>
                <a:lnTo>
                  <a:pt x="68" y="137"/>
                </a:lnTo>
                <a:lnTo>
                  <a:pt x="70" y="137"/>
                </a:lnTo>
                <a:lnTo>
                  <a:pt x="73" y="135"/>
                </a:lnTo>
                <a:lnTo>
                  <a:pt x="75" y="135"/>
                </a:lnTo>
                <a:lnTo>
                  <a:pt x="78" y="133"/>
                </a:lnTo>
                <a:lnTo>
                  <a:pt x="78" y="135"/>
                </a:lnTo>
                <a:lnTo>
                  <a:pt x="80" y="135"/>
                </a:lnTo>
                <a:lnTo>
                  <a:pt x="82" y="137"/>
                </a:lnTo>
                <a:lnTo>
                  <a:pt x="82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84" name="path 6484"/>
          <p:cNvSpPr/>
          <p:nvPr/>
        </p:nvSpPr>
        <p:spPr>
          <a:xfrm>
            <a:off x="5726430" y="4243070"/>
            <a:ext cx="39623" cy="92963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0"/>
                </a:lnTo>
                <a:lnTo>
                  <a:pt x="41" y="130"/>
                </a:lnTo>
                <a:lnTo>
                  <a:pt x="41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5"/>
                </a:lnTo>
                <a:lnTo>
                  <a:pt x="34" y="125"/>
                </a:lnTo>
                <a:lnTo>
                  <a:pt x="34" y="128"/>
                </a:lnTo>
                <a:lnTo>
                  <a:pt x="32" y="128"/>
                </a:lnTo>
                <a:lnTo>
                  <a:pt x="32" y="130"/>
                </a:lnTo>
                <a:lnTo>
                  <a:pt x="34" y="130"/>
                </a:lnTo>
                <a:lnTo>
                  <a:pt x="34" y="133"/>
                </a:lnTo>
                <a:lnTo>
                  <a:pt x="37" y="133"/>
                </a:lnTo>
                <a:lnTo>
                  <a:pt x="37" y="135"/>
                </a:lnTo>
                <a:lnTo>
                  <a:pt x="37" y="140"/>
                </a:lnTo>
                <a:lnTo>
                  <a:pt x="34" y="142"/>
                </a:lnTo>
                <a:lnTo>
                  <a:pt x="32" y="142"/>
                </a:lnTo>
                <a:lnTo>
                  <a:pt x="32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7" y="135"/>
                </a:lnTo>
                <a:lnTo>
                  <a:pt x="17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30"/>
                </a:lnTo>
                <a:lnTo>
                  <a:pt x="13" y="125"/>
                </a:lnTo>
                <a:lnTo>
                  <a:pt x="10" y="125"/>
                </a:lnTo>
                <a:lnTo>
                  <a:pt x="10" y="118"/>
                </a:lnTo>
                <a:lnTo>
                  <a:pt x="8" y="116"/>
                </a:lnTo>
                <a:lnTo>
                  <a:pt x="5" y="113"/>
                </a:lnTo>
                <a:lnTo>
                  <a:pt x="5" y="111"/>
                </a:lnTo>
                <a:lnTo>
                  <a:pt x="3" y="111"/>
                </a:lnTo>
                <a:lnTo>
                  <a:pt x="3" y="99"/>
                </a:lnTo>
                <a:lnTo>
                  <a:pt x="5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4"/>
                </a:lnTo>
                <a:lnTo>
                  <a:pt x="8" y="92"/>
                </a:lnTo>
                <a:lnTo>
                  <a:pt x="8" y="87"/>
                </a:lnTo>
                <a:lnTo>
                  <a:pt x="5" y="87"/>
                </a:lnTo>
                <a:lnTo>
                  <a:pt x="5" y="82"/>
                </a:lnTo>
                <a:lnTo>
                  <a:pt x="3" y="80"/>
                </a:lnTo>
                <a:lnTo>
                  <a:pt x="1" y="80"/>
                </a:lnTo>
                <a:lnTo>
                  <a:pt x="1" y="77"/>
                </a:lnTo>
                <a:lnTo>
                  <a:pt x="1" y="68"/>
                </a:lnTo>
                <a:lnTo>
                  <a:pt x="3" y="68"/>
                </a:lnTo>
                <a:lnTo>
                  <a:pt x="3" y="65"/>
                </a:lnTo>
                <a:lnTo>
                  <a:pt x="5" y="63"/>
                </a:lnTo>
                <a:lnTo>
                  <a:pt x="8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5" y="58"/>
                </a:lnTo>
                <a:lnTo>
                  <a:pt x="5" y="56"/>
                </a:lnTo>
                <a:lnTo>
                  <a:pt x="5" y="51"/>
                </a:lnTo>
                <a:lnTo>
                  <a:pt x="8" y="49"/>
                </a:lnTo>
                <a:lnTo>
                  <a:pt x="8" y="46"/>
                </a:lnTo>
                <a:lnTo>
                  <a:pt x="10" y="44"/>
                </a:lnTo>
                <a:lnTo>
                  <a:pt x="10" y="42"/>
                </a:lnTo>
                <a:lnTo>
                  <a:pt x="13" y="42"/>
                </a:lnTo>
                <a:lnTo>
                  <a:pt x="13" y="39"/>
                </a:lnTo>
                <a:lnTo>
                  <a:pt x="15" y="37"/>
                </a:lnTo>
                <a:moveTo>
                  <a:pt x="15" y="37"/>
                </a:moveTo>
                <a:lnTo>
                  <a:pt x="15" y="34"/>
                </a:lnTo>
                <a:lnTo>
                  <a:pt x="17" y="34"/>
                </a:lnTo>
                <a:lnTo>
                  <a:pt x="22" y="34"/>
                </a:lnTo>
                <a:lnTo>
                  <a:pt x="22" y="37"/>
                </a:lnTo>
                <a:lnTo>
                  <a:pt x="22" y="46"/>
                </a:lnTo>
                <a:lnTo>
                  <a:pt x="25" y="46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7" y="42"/>
                </a:lnTo>
                <a:lnTo>
                  <a:pt x="39" y="42"/>
                </a:lnTo>
                <a:lnTo>
                  <a:pt x="39" y="39"/>
                </a:lnTo>
                <a:lnTo>
                  <a:pt x="41" y="39"/>
                </a:lnTo>
                <a:lnTo>
                  <a:pt x="41" y="37"/>
                </a:lnTo>
                <a:lnTo>
                  <a:pt x="41" y="32"/>
                </a:lnTo>
                <a:lnTo>
                  <a:pt x="39" y="32"/>
                </a:lnTo>
                <a:lnTo>
                  <a:pt x="37" y="32"/>
                </a:lnTo>
                <a:lnTo>
                  <a:pt x="37" y="34"/>
                </a:lnTo>
                <a:lnTo>
                  <a:pt x="32" y="34"/>
                </a:lnTo>
                <a:lnTo>
                  <a:pt x="32" y="37"/>
                </a:lnTo>
                <a:lnTo>
                  <a:pt x="30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5" y="27"/>
                </a:lnTo>
                <a:lnTo>
                  <a:pt x="22" y="27"/>
                </a:lnTo>
                <a:lnTo>
                  <a:pt x="25" y="25"/>
                </a:lnTo>
                <a:lnTo>
                  <a:pt x="25" y="22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2" y="17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41" y="10"/>
                </a:lnTo>
                <a:lnTo>
                  <a:pt x="46" y="10"/>
                </a:lnTo>
                <a:lnTo>
                  <a:pt x="46" y="8"/>
                </a:lnTo>
                <a:lnTo>
                  <a:pt x="51" y="8"/>
                </a:lnTo>
                <a:lnTo>
                  <a:pt x="53" y="5"/>
                </a:lnTo>
                <a:lnTo>
                  <a:pt x="56" y="3"/>
                </a:lnTo>
                <a:lnTo>
                  <a:pt x="61" y="3"/>
                </a:lnTo>
                <a:lnTo>
                  <a:pt x="6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86" name="path 6486"/>
          <p:cNvSpPr/>
          <p:nvPr/>
        </p:nvSpPr>
        <p:spPr>
          <a:xfrm>
            <a:off x="5750814" y="4241546"/>
            <a:ext cx="33528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49" y="3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  <a:moveTo>
                  <a:pt x="37" y="3"/>
                </a:moveTo>
                <a:lnTo>
                  <a:pt x="41" y="8"/>
                </a:lnTo>
                <a:moveTo>
                  <a:pt x="39" y="3"/>
                </a:moveTo>
                <a:lnTo>
                  <a:pt x="44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88" name="path 6488"/>
          <p:cNvSpPr/>
          <p:nvPr/>
        </p:nvSpPr>
        <p:spPr>
          <a:xfrm>
            <a:off x="5508497" y="4243070"/>
            <a:ext cx="39623" cy="92963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0"/>
                </a:lnTo>
                <a:lnTo>
                  <a:pt x="42" y="130"/>
                </a:lnTo>
                <a:lnTo>
                  <a:pt x="42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5"/>
                </a:lnTo>
                <a:lnTo>
                  <a:pt x="34" y="125"/>
                </a:lnTo>
                <a:lnTo>
                  <a:pt x="34" y="128"/>
                </a:lnTo>
                <a:lnTo>
                  <a:pt x="32" y="128"/>
                </a:lnTo>
                <a:lnTo>
                  <a:pt x="32" y="130"/>
                </a:lnTo>
                <a:lnTo>
                  <a:pt x="34" y="130"/>
                </a:lnTo>
                <a:lnTo>
                  <a:pt x="34" y="133"/>
                </a:lnTo>
                <a:lnTo>
                  <a:pt x="37" y="135"/>
                </a:lnTo>
                <a:lnTo>
                  <a:pt x="37" y="140"/>
                </a:lnTo>
                <a:lnTo>
                  <a:pt x="34" y="140"/>
                </a:lnTo>
                <a:lnTo>
                  <a:pt x="34" y="142"/>
                </a:lnTo>
                <a:lnTo>
                  <a:pt x="32" y="142"/>
                </a:lnTo>
                <a:lnTo>
                  <a:pt x="32" y="145"/>
                </a:lnTo>
                <a:lnTo>
                  <a:pt x="30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8" y="135"/>
                </a:lnTo>
                <a:lnTo>
                  <a:pt x="18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30"/>
                </a:lnTo>
                <a:lnTo>
                  <a:pt x="13" y="125"/>
                </a:lnTo>
                <a:lnTo>
                  <a:pt x="10" y="125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11"/>
                </a:lnTo>
                <a:lnTo>
                  <a:pt x="3" y="111"/>
                </a:lnTo>
                <a:lnTo>
                  <a:pt x="3" y="104"/>
                </a:lnTo>
                <a:lnTo>
                  <a:pt x="1" y="99"/>
                </a:lnTo>
                <a:lnTo>
                  <a:pt x="5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4"/>
                </a:lnTo>
                <a:lnTo>
                  <a:pt x="8" y="92"/>
                </a:lnTo>
                <a:lnTo>
                  <a:pt x="8" y="90"/>
                </a:lnTo>
                <a:lnTo>
                  <a:pt x="5" y="90"/>
                </a:lnTo>
                <a:lnTo>
                  <a:pt x="5" y="82"/>
                </a:lnTo>
                <a:lnTo>
                  <a:pt x="3" y="82"/>
                </a:lnTo>
                <a:lnTo>
                  <a:pt x="3" y="80"/>
                </a:lnTo>
                <a:lnTo>
                  <a:pt x="1" y="80"/>
                </a:lnTo>
                <a:lnTo>
                  <a:pt x="1" y="68"/>
                </a:lnTo>
                <a:lnTo>
                  <a:pt x="3" y="65"/>
                </a:lnTo>
                <a:lnTo>
                  <a:pt x="5" y="63"/>
                </a:lnTo>
                <a:lnTo>
                  <a:pt x="8" y="63"/>
                </a:lnTo>
                <a:lnTo>
                  <a:pt x="8" y="61"/>
                </a:lnTo>
                <a:lnTo>
                  <a:pt x="10" y="61"/>
                </a:lnTo>
                <a:lnTo>
                  <a:pt x="10" y="58"/>
                </a:lnTo>
                <a:lnTo>
                  <a:pt x="5" y="58"/>
                </a:lnTo>
                <a:lnTo>
                  <a:pt x="5" y="56"/>
                </a:lnTo>
                <a:lnTo>
                  <a:pt x="5" y="49"/>
                </a:lnTo>
                <a:lnTo>
                  <a:pt x="8" y="49"/>
                </a:lnTo>
                <a:lnTo>
                  <a:pt x="8" y="44"/>
                </a:lnTo>
                <a:lnTo>
                  <a:pt x="10" y="44"/>
                </a:lnTo>
                <a:lnTo>
                  <a:pt x="10" y="42"/>
                </a:lnTo>
                <a:lnTo>
                  <a:pt x="13" y="42"/>
                </a:lnTo>
                <a:lnTo>
                  <a:pt x="13" y="37"/>
                </a:lnTo>
                <a:lnTo>
                  <a:pt x="15" y="37"/>
                </a:lnTo>
                <a:moveTo>
                  <a:pt x="15" y="37"/>
                </a:moveTo>
                <a:lnTo>
                  <a:pt x="15" y="34"/>
                </a:lnTo>
                <a:lnTo>
                  <a:pt x="18" y="34"/>
                </a:lnTo>
                <a:lnTo>
                  <a:pt x="22" y="34"/>
                </a:lnTo>
                <a:lnTo>
                  <a:pt x="22" y="37"/>
                </a:lnTo>
                <a:lnTo>
                  <a:pt x="22" y="46"/>
                </a:lnTo>
                <a:lnTo>
                  <a:pt x="25" y="46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9" y="42"/>
                </a:lnTo>
                <a:lnTo>
                  <a:pt x="39" y="39"/>
                </a:lnTo>
                <a:lnTo>
                  <a:pt x="42" y="39"/>
                </a:lnTo>
                <a:lnTo>
                  <a:pt x="42" y="37"/>
                </a:lnTo>
                <a:lnTo>
                  <a:pt x="42" y="32"/>
                </a:lnTo>
                <a:lnTo>
                  <a:pt x="39" y="32"/>
                </a:lnTo>
                <a:lnTo>
                  <a:pt x="37" y="32"/>
                </a:lnTo>
                <a:lnTo>
                  <a:pt x="37" y="34"/>
                </a:lnTo>
                <a:lnTo>
                  <a:pt x="32" y="34"/>
                </a:lnTo>
                <a:lnTo>
                  <a:pt x="32" y="37"/>
                </a:lnTo>
                <a:lnTo>
                  <a:pt x="30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2" y="30"/>
                </a:lnTo>
                <a:lnTo>
                  <a:pt x="22" y="27"/>
                </a:lnTo>
                <a:lnTo>
                  <a:pt x="22" y="25"/>
                </a:lnTo>
                <a:lnTo>
                  <a:pt x="25" y="25"/>
                </a:lnTo>
                <a:lnTo>
                  <a:pt x="25" y="22"/>
                </a:lnTo>
                <a:lnTo>
                  <a:pt x="27" y="22"/>
                </a:lnTo>
                <a:lnTo>
                  <a:pt x="27" y="20"/>
                </a:lnTo>
                <a:lnTo>
                  <a:pt x="30" y="20"/>
                </a:lnTo>
                <a:lnTo>
                  <a:pt x="30" y="17"/>
                </a:lnTo>
                <a:lnTo>
                  <a:pt x="32" y="17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39" y="10"/>
                </a:lnTo>
                <a:lnTo>
                  <a:pt x="46" y="10"/>
                </a:lnTo>
                <a:lnTo>
                  <a:pt x="46" y="8"/>
                </a:lnTo>
                <a:lnTo>
                  <a:pt x="51" y="8"/>
                </a:lnTo>
                <a:lnTo>
                  <a:pt x="51" y="5"/>
                </a:lnTo>
                <a:lnTo>
                  <a:pt x="54" y="5"/>
                </a:lnTo>
                <a:lnTo>
                  <a:pt x="54" y="3"/>
                </a:lnTo>
                <a:lnTo>
                  <a:pt x="61" y="3"/>
                </a:lnTo>
                <a:lnTo>
                  <a:pt x="61" y="1"/>
                </a:lnTo>
                <a:moveTo>
                  <a:pt x="39" y="42"/>
                </a:moveTo>
                <a:lnTo>
                  <a:pt x="34" y="34"/>
                </a:lnTo>
                <a:lnTo>
                  <a:pt x="39" y="39"/>
                </a:lnTo>
                <a:moveTo>
                  <a:pt x="30" y="34"/>
                </a:moveTo>
                <a:lnTo>
                  <a:pt x="34" y="44"/>
                </a:lnTo>
                <a:lnTo>
                  <a:pt x="22" y="30"/>
                </a:lnTo>
                <a:moveTo>
                  <a:pt x="18" y="34"/>
                </a:moveTo>
                <a:lnTo>
                  <a:pt x="27" y="49"/>
                </a:lnTo>
                <a:lnTo>
                  <a:pt x="18" y="34"/>
                </a:lnTo>
                <a:close/>
                <a:moveTo>
                  <a:pt x="30" y="46"/>
                </a:moveTo>
                <a:lnTo>
                  <a:pt x="20" y="32"/>
                </a:lnTo>
                <a:lnTo>
                  <a:pt x="32" y="46"/>
                </a:lnTo>
                <a:moveTo>
                  <a:pt x="22" y="30"/>
                </a:moveTo>
                <a:lnTo>
                  <a:pt x="32" y="44"/>
                </a:lnTo>
                <a:moveTo>
                  <a:pt x="32" y="34"/>
                </a:moveTo>
                <a:lnTo>
                  <a:pt x="37" y="42"/>
                </a:lnTo>
                <a:lnTo>
                  <a:pt x="32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90" name="path 6490"/>
          <p:cNvSpPr/>
          <p:nvPr/>
        </p:nvSpPr>
        <p:spPr>
          <a:xfrm>
            <a:off x="5546597" y="4241546"/>
            <a:ext cx="71628" cy="89915"/>
          </a:xfrm>
          <a:custGeom>
            <a:avLst/>
            <a:gdLst/>
            <a:ahLst/>
            <a:cxnLst/>
            <a:rect l="0" t="0" r="0" b="0"/>
            <a:pathLst>
              <a:path w="112" h="141">
                <a:moveTo>
                  <a:pt x="18" y="75"/>
                </a:moveTo>
                <a:lnTo>
                  <a:pt x="27" y="94"/>
                </a:lnTo>
                <a:lnTo>
                  <a:pt x="20" y="70"/>
                </a:lnTo>
                <a:moveTo>
                  <a:pt x="22" y="65"/>
                </a:moveTo>
                <a:lnTo>
                  <a:pt x="25" y="73"/>
                </a:lnTo>
                <a:lnTo>
                  <a:pt x="32" y="77"/>
                </a:lnTo>
                <a:lnTo>
                  <a:pt x="42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5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8" y="73"/>
                </a:lnTo>
                <a:lnTo>
                  <a:pt x="20" y="65"/>
                </a:lnTo>
                <a:moveTo>
                  <a:pt x="30" y="106"/>
                </a:moveTo>
                <a:lnTo>
                  <a:pt x="27" y="97"/>
                </a:lnTo>
                <a:lnTo>
                  <a:pt x="18" y="92"/>
                </a:lnTo>
                <a:lnTo>
                  <a:pt x="8" y="97"/>
                </a:lnTo>
                <a:moveTo>
                  <a:pt x="3" y="3"/>
                </a:move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0"/>
                </a:lnTo>
                <a:lnTo>
                  <a:pt x="10" y="10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8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3" y="10"/>
                </a:lnTo>
                <a:lnTo>
                  <a:pt x="65" y="10"/>
                </a:lnTo>
                <a:lnTo>
                  <a:pt x="68" y="13"/>
                </a:lnTo>
                <a:lnTo>
                  <a:pt x="70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5" y="17"/>
                </a:lnTo>
                <a:lnTo>
                  <a:pt x="75" y="20"/>
                </a:lnTo>
                <a:lnTo>
                  <a:pt x="73" y="22"/>
                </a:lnTo>
                <a:lnTo>
                  <a:pt x="63" y="22"/>
                </a:lnTo>
                <a:lnTo>
                  <a:pt x="63" y="25"/>
                </a:lnTo>
                <a:lnTo>
                  <a:pt x="61" y="25"/>
                </a:lnTo>
                <a:lnTo>
                  <a:pt x="61" y="27"/>
                </a:lnTo>
                <a:lnTo>
                  <a:pt x="61" y="30"/>
                </a:lnTo>
                <a:lnTo>
                  <a:pt x="63" y="32"/>
                </a:lnTo>
                <a:lnTo>
                  <a:pt x="65" y="32"/>
                </a:lnTo>
                <a:lnTo>
                  <a:pt x="65" y="34"/>
                </a:lnTo>
                <a:lnTo>
                  <a:pt x="65" y="37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2"/>
                </a:lnTo>
                <a:lnTo>
                  <a:pt x="73" y="44"/>
                </a:lnTo>
                <a:lnTo>
                  <a:pt x="75" y="44"/>
                </a:lnTo>
                <a:lnTo>
                  <a:pt x="78" y="42"/>
                </a:lnTo>
                <a:lnTo>
                  <a:pt x="78" y="39"/>
                </a:lnTo>
                <a:lnTo>
                  <a:pt x="75" y="39"/>
                </a:lnTo>
                <a:lnTo>
                  <a:pt x="75" y="34"/>
                </a:lnTo>
                <a:lnTo>
                  <a:pt x="73" y="34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0" y="25"/>
                </a:lnTo>
                <a:lnTo>
                  <a:pt x="85" y="25"/>
                </a:lnTo>
                <a:lnTo>
                  <a:pt x="87" y="27"/>
                </a:lnTo>
                <a:lnTo>
                  <a:pt x="90" y="30"/>
                </a:lnTo>
                <a:lnTo>
                  <a:pt x="90" y="32"/>
                </a:ln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2"/>
                </a:lnTo>
                <a:lnTo>
                  <a:pt x="99" y="44"/>
                </a:lnTo>
                <a:lnTo>
                  <a:pt x="99" y="51"/>
                </a:lnTo>
                <a:lnTo>
                  <a:pt x="102" y="51"/>
                </a:lnTo>
                <a:lnTo>
                  <a:pt x="102" y="54"/>
                </a:lnTo>
                <a:lnTo>
                  <a:pt x="104" y="54"/>
                </a:lnTo>
                <a:lnTo>
                  <a:pt x="104" y="56"/>
                </a:lnTo>
                <a:lnTo>
                  <a:pt x="106" y="56"/>
                </a:lnTo>
                <a:lnTo>
                  <a:pt x="106" y="58"/>
                </a:lnTo>
                <a:moveTo>
                  <a:pt x="106" y="58"/>
                </a:moveTo>
                <a:lnTo>
                  <a:pt x="106" y="63"/>
                </a:lnTo>
                <a:lnTo>
                  <a:pt x="109" y="65"/>
                </a:lnTo>
                <a:lnTo>
                  <a:pt x="109" y="73"/>
                </a:lnTo>
                <a:lnTo>
                  <a:pt x="106" y="73"/>
                </a:lnTo>
                <a:lnTo>
                  <a:pt x="106" y="70"/>
                </a:lnTo>
                <a:lnTo>
                  <a:pt x="104" y="70"/>
                </a:lnTo>
                <a:lnTo>
                  <a:pt x="102" y="68"/>
                </a:lnTo>
                <a:lnTo>
                  <a:pt x="99" y="70"/>
                </a:lnTo>
                <a:lnTo>
                  <a:pt x="99" y="75"/>
                </a:lnTo>
                <a:lnTo>
                  <a:pt x="102" y="75"/>
                </a:lnTo>
                <a:lnTo>
                  <a:pt x="102" y="77"/>
                </a:lnTo>
                <a:lnTo>
                  <a:pt x="104" y="77"/>
                </a:lnTo>
                <a:lnTo>
                  <a:pt x="104" y="87"/>
                </a:lnTo>
                <a:lnTo>
                  <a:pt x="106" y="87"/>
                </a:lnTo>
                <a:lnTo>
                  <a:pt x="106" y="90"/>
                </a:lnTo>
                <a:lnTo>
                  <a:pt x="109" y="90"/>
                </a:lnTo>
                <a:lnTo>
                  <a:pt x="109" y="97"/>
                </a:lnTo>
                <a:lnTo>
                  <a:pt x="111" y="97"/>
                </a:lnTo>
                <a:lnTo>
                  <a:pt x="111" y="99"/>
                </a:lnTo>
                <a:lnTo>
                  <a:pt x="109" y="102"/>
                </a:lnTo>
                <a:lnTo>
                  <a:pt x="106" y="104"/>
                </a:lnTo>
                <a:lnTo>
                  <a:pt x="106" y="106"/>
                </a:lnTo>
                <a:lnTo>
                  <a:pt x="104" y="106"/>
                </a:lnTo>
                <a:lnTo>
                  <a:pt x="102" y="106"/>
                </a:lnTo>
                <a:lnTo>
                  <a:pt x="102" y="109"/>
                </a:lnTo>
                <a:lnTo>
                  <a:pt x="102" y="111"/>
                </a:lnTo>
                <a:lnTo>
                  <a:pt x="104" y="111"/>
                </a:lnTo>
                <a:lnTo>
                  <a:pt x="104" y="121"/>
                </a:lnTo>
                <a:lnTo>
                  <a:pt x="102" y="121"/>
                </a:lnTo>
                <a:lnTo>
                  <a:pt x="102" y="125"/>
                </a:lnTo>
                <a:lnTo>
                  <a:pt x="99" y="128"/>
                </a:lnTo>
                <a:lnTo>
                  <a:pt x="97" y="130"/>
                </a:lnTo>
                <a:lnTo>
                  <a:pt x="97" y="133"/>
                </a:lnTo>
                <a:lnTo>
                  <a:pt x="94" y="133"/>
                </a:lnTo>
                <a:lnTo>
                  <a:pt x="94" y="135"/>
                </a:lnTo>
                <a:lnTo>
                  <a:pt x="92" y="135"/>
                </a:lnTo>
                <a:lnTo>
                  <a:pt x="90" y="135"/>
                </a:lnTo>
                <a:lnTo>
                  <a:pt x="87" y="133"/>
                </a:lnTo>
                <a:lnTo>
                  <a:pt x="87" y="123"/>
                </a:lnTo>
                <a:lnTo>
                  <a:pt x="85" y="123"/>
                </a:lnTo>
                <a:lnTo>
                  <a:pt x="82" y="121"/>
                </a:lnTo>
                <a:lnTo>
                  <a:pt x="82" y="123"/>
                </a:lnTo>
                <a:lnTo>
                  <a:pt x="80" y="123"/>
                </a:lnTo>
                <a:lnTo>
                  <a:pt x="78" y="125"/>
                </a:lnTo>
                <a:lnTo>
                  <a:pt x="75" y="128"/>
                </a:lnTo>
                <a:lnTo>
                  <a:pt x="73" y="128"/>
                </a:lnTo>
                <a:lnTo>
                  <a:pt x="70" y="130"/>
                </a:lnTo>
                <a:lnTo>
                  <a:pt x="68" y="133"/>
                </a:lnTo>
                <a:lnTo>
                  <a:pt x="68" y="137"/>
                </a:lnTo>
                <a:lnTo>
                  <a:pt x="70" y="137"/>
                </a:lnTo>
                <a:lnTo>
                  <a:pt x="73" y="137"/>
                </a:lnTo>
                <a:lnTo>
                  <a:pt x="75" y="135"/>
                </a:lnTo>
                <a:lnTo>
                  <a:pt x="78" y="135"/>
                </a:lnTo>
                <a:lnTo>
                  <a:pt x="80" y="133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  <a:lnTo>
                  <a:pt x="85" y="137"/>
                </a:lnTo>
                <a:lnTo>
                  <a:pt x="85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92" name="path 6492"/>
          <p:cNvSpPr/>
          <p:nvPr/>
        </p:nvSpPr>
        <p:spPr>
          <a:xfrm>
            <a:off x="5532881" y="4241546"/>
            <a:ext cx="33528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49" y="3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94" name="path 6494"/>
          <p:cNvSpPr/>
          <p:nvPr/>
        </p:nvSpPr>
        <p:spPr>
          <a:xfrm>
            <a:off x="5517641" y="4259834"/>
            <a:ext cx="18288" cy="9144"/>
          </a:xfrm>
          <a:custGeom>
            <a:avLst/>
            <a:gdLst/>
            <a:ahLst/>
            <a:cxnLst/>
            <a:rect l="0" t="0" r="0" b="0"/>
            <a:pathLst>
              <a:path w="28" h="14">
                <a:moveTo>
                  <a:pt x="10" y="3"/>
                </a:moveTo>
                <a:lnTo>
                  <a:pt x="8" y="1"/>
                </a:lnTo>
                <a:moveTo>
                  <a:pt x="6" y="8"/>
                </a:moveTo>
                <a:lnTo>
                  <a:pt x="6" y="5"/>
                </a:lnTo>
                <a:moveTo>
                  <a:pt x="8" y="1"/>
                </a:moveTo>
                <a:lnTo>
                  <a:pt x="10" y="1"/>
                </a:lnTo>
                <a:moveTo>
                  <a:pt x="22" y="5"/>
                </a:moveTo>
                <a:lnTo>
                  <a:pt x="27" y="10"/>
                </a:lnTo>
                <a:lnTo>
                  <a:pt x="25" y="5"/>
                </a:lnTo>
                <a:moveTo>
                  <a:pt x="22" y="8"/>
                </a:moveTo>
                <a:lnTo>
                  <a:pt x="27" y="13"/>
                </a:lnTo>
                <a:moveTo>
                  <a:pt x="1" y="8"/>
                </a:moveTo>
                <a:lnTo>
                  <a:pt x="3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96" name="path 6496"/>
          <p:cNvSpPr/>
          <p:nvPr/>
        </p:nvSpPr>
        <p:spPr>
          <a:xfrm>
            <a:off x="5290566" y="4243070"/>
            <a:ext cx="39623" cy="92963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4" y="135"/>
                </a:lnTo>
                <a:lnTo>
                  <a:pt x="44" y="130"/>
                </a:lnTo>
                <a:lnTo>
                  <a:pt x="41" y="130"/>
                </a:lnTo>
                <a:lnTo>
                  <a:pt x="41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5"/>
                </a:lnTo>
                <a:lnTo>
                  <a:pt x="34" y="125"/>
                </a:lnTo>
                <a:lnTo>
                  <a:pt x="34" y="128"/>
                </a:lnTo>
                <a:lnTo>
                  <a:pt x="32" y="128"/>
                </a:lnTo>
                <a:lnTo>
                  <a:pt x="32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4" y="140"/>
                </a:lnTo>
                <a:lnTo>
                  <a:pt x="34" y="142"/>
                </a:lnTo>
                <a:lnTo>
                  <a:pt x="32" y="142"/>
                </a:lnTo>
                <a:lnTo>
                  <a:pt x="32" y="145"/>
                </a:lnTo>
                <a:lnTo>
                  <a:pt x="29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7" y="137"/>
                </a:lnTo>
                <a:lnTo>
                  <a:pt x="17" y="135"/>
                </a:lnTo>
                <a:lnTo>
                  <a:pt x="15" y="133"/>
                </a:lnTo>
                <a:lnTo>
                  <a:pt x="15" y="130"/>
                </a:lnTo>
                <a:lnTo>
                  <a:pt x="13" y="130"/>
                </a:lnTo>
                <a:lnTo>
                  <a:pt x="13" y="128"/>
                </a:lnTo>
                <a:lnTo>
                  <a:pt x="10" y="125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13"/>
                </a:lnTo>
                <a:lnTo>
                  <a:pt x="3" y="111"/>
                </a:lnTo>
                <a:lnTo>
                  <a:pt x="3" y="104"/>
                </a:lnTo>
                <a:lnTo>
                  <a:pt x="1" y="104"/>
                </a:lnTo>
                <a:lnTo>
                  <a:pt x="1" y="99"/>
                </a:lnTo>
                <a:lnTo>
                  <a:pt x="3" y="99"/>
                </a:lnTo>
                <a:lnTo>
                  <a:pt x="5" y="99"/>
                </a:lnTo>
                <a:lnTo>
                  <a:pt x="5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4"/>
                </a:lnTo>
                <a:lnTo>
                  <a:pt x="8" y="94"/>
                </a:lnTo>
                <a:lnTo>
                  <a:pt x="8" y="92"/>
                </a:lnTo>
                <a:lnTo>
                  <a:pt x="5" y="92"/>
                </a:lnTo>
                <a:lnTo>
                  <a:pt x="5" y="82"/>
                </a:lnTo>
                <a:lnTo>
                  <a:pt x="3" y="82"/>
                </a:lnTo>
                <a:lnTo>
                  <a:pt x="3" y="80"/>
                </a:lnTo>
                <a:lnTo>
                  <a:pt x="1" y="80"/>
                </a:lnTo>
                <a:lnTo>
                  <a:pt x="1" y="68"/>
                </a:lnTo>
                <a:lnTo>
                  <a:pt x="3" y="65"/>
                </a:lnTo>
                <a:lnTo>
                  <a:pt x="3" y="63"/>
                </a:lnTo>
                <a:lnTo>
                  <a:pt x="5" y="63"/>
                </a:lnTo>
                <a:lnTo>
                  <a:pt x="8" y="63"/>
                </a:lnTo>
                <a:lnTo>
                  <a:pt x="8" y="61"/>
                </a:lnTo>
                <a:lnTo>
                  <a:pt x="10" y="61"/>
                </a:lnTo>
                <a:lnTo>
                  <a:pt x="10" y="58"/>
                </a:lnTo>
                <a:lnTo>
                  <a:pt x="5" y="58"/>
                </a:lnTo>
                <a:lnTo>
                  <a:pt x="5" y="56"/>
                </a:lnTo>
                <a:lnTo>
                  <a:pt x="5" y="49"/>
                </a:lnTo>
                <a:lnTo>
                  <a:pt x="8" y="49"/>
                </a:lnTo>
                <a:lnTo>
                  <a:pt x="8" y="44"/>
                </a:lnTo>
                <a:lnTo>
                  <a:pt x="10" y="44"/>
                </a:lnTo>
                <a:lnTo>
                  <a:pt x="10" y="42"/>
                </a:lnTo>
                <a:lnTo>
                  <a:pt x="13" y="39"/>
                </a:lnTo>
                <a:lnTo>
                  <a:pt x="13" y="37"/>
                </a:lnTo>
                <a:lnTo>
                  <a:pt x="15" y="37"/>
                </a:lnTo>
                <a:moveTo>
                  <a:pt x="15" y="37"/>
                </a:moveTo>
                <a:lnTo>
                  <a:pt x="15" y="34"/>
                </a:lnTo>
                <a:lnTo>
                  <a:pt x="17" y="34"/>
                </a:lnTo>
                <a:lnTo>
                  <a:pt x="20" y="34"/>
                </a:lnTo>
                <a:lnTo>
                  <a:pt x="22" y="37"/>
                </a:lnTo>
                <a:lnTo>
                  <a:pt x="22" y="46"/>
                </a:lnTo>
                <a:lnTo>
                  <a:pt x="25" y="46"/>
                </a:lnTo>
                <a:lnTo>
                  <a:pt x="27" y="49"/>
                </a:lnTo>
                <a:lnTo>
                  <a:pt x="29" y="46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9" y="42"/>
                </a:lnTo>
                <a:lnTo>
                  <a:pt x="39" y="39"/>
                </a:lnTo>
                <a:lnTo>
                  <a:pt x="41" y="39"/>
                </a:lnTo>
                <a:lnTo>
                  <a:pt x="41" y="37"/>
                </a:lnTo>
                <a:lnTo>
                  <a:pt x="41" y="32"/>
                </a:lnTo>
                <a:lnTo>
                  <a:pt x="39" y="32"/>
                </a:lnTo>
                <a:lnTo>
                  <a:pt x="37" y="32"/>
                </a:lnTo>
                <a:lnTo>
                  <a:pt x="37" y="34"/>
                </a:lnTo>
                <a:lnTo>
                  <a:pt x="32" y="34"/>
                </a:lnTo>
                <a:lnTo>
                  <a:pt x="32" y="37"/>
                </a:lnTo>
                <a:lnTo>
                  <a:pt x="29" y="37"/>
                </a:lnTo>
                <a:lnTo>
                  <a:pt x="29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2" y="30"/>
                </a:lnTo>
                <a:lnTo>
                  <a:pt x="22" y="27"/>
                </a:lnTo>
                <a:lnTo>
                  <a:pt x="22" y="25"/>
                </a:lnTo>
                <a:lnTo>
                  <a:pt x="25" y="25"/>
                </a:lnTo>
                <a:lnTo>
                  <a:pt x="25" y="22"/>
                </a:lnTo>
                <a:lnTo>
                  <a:pt x="27" y="20"/>
                </a:lnTo>
                <a:lnTo>
                  <a:pt x="29" y="20"/>
                </a:lnTo>
                <a:lnTo>
                  <a:pt x="29" y="17"/>
                </a:lnTo>
                <a:lnTo>
                  <a:pt x="32" y="17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39" y="10"/>
                </a:lnTo>
                <a:lnTo>
                  <a:pt x="46" y="10"/>
                </a:lnTo>
                <a:lnTo>
                  <a:pt x="46" y="8"/>
                </a:lnTo>
                <a:lnTo>
                  <a:pt x="51" y="8"/>
                </a:lnTo>
                <a:lnTo>
                  <a:pt x="51" y="5"/>
                </a:lnTo>
                <a:lnTo>
                  <a:pt x="53" y="5"/>
                </a:lnTo>
                <a:lnTo>
                  <a:pt x="53" y="3"/>
                </a:lnTo>
                <a:lnTo>
                  <a:pt x="61" y="3"/>
                </a:lnTo>
                <a:lnTo>
                  <a:pt x="61" y="1"/>
                </a:lnTo>
                <a:moveTo>
                  <a:pt x="39" y="42"/>
                </a:moveTo>
                <a:lnTo>
                  <a:pt x="34" y="34"/>
                </a:lnTo>
                <a:lnTo>
                  <a:pt x="39" y="39"/>
                </a:lnTo>
                <a:moveTo>
                  <a:pt x="29" y="34"/>
                </a:moveTo>
                <a:lnTo>
                  <a:pt x="34" y="44"/>
                </a:lnTo>
                <a:moveTo>
                  <a:pt x="22" y="30"/>
                </a:moveTo>
                <a:lnTo>
                  <a:pt x="32" y="44"/>
                </a:lnTo>
                <a:moveTo>
                  <a:pt x="15" y="34"/>
                </a:moveTo>
                <a:lnTo>
                  <a:pt x="25" y="49"/>
                </a:lnTo>
                <a:moveTo>
                  <a:pt x="17" y="34"/>
                </a:moveTo>
                <a:lnTo>
                  <a:pt x="27" y="49"/>
                </a:lnTo>
                <a:moveTo>
                  <a:pt x="29" y="46"/>
                </a:moveTo>
                <a:lnTo>
                  <a:pt x="20" y="32"/>
                </a:lnTo>
                <a:lnTo>
                  <a:pt x="32" y="46"/>
                </a:lnTo>
                <a:moveTo>
                  <a:pt x="20" y="30"/>
                </a:moveTo>
                <a:lnTo>
                  <a:pt x="32" y="44"/>
                </a:lnTo>
                <a:moveTo>
                  <a:pt x="32" y="34"/>
                </a:moveTo>
                <a:lnTo>
                  <a:pt x="37" y="42"/>
                </a:lnTo>
                <a:lnTo>
                  <a:pt x="32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98" name="path 6498"/>
          <p:cNvSpPr/>
          <p:nvPr/>
        </p:nvSpPr>
        <p:spPr>
          <a:xfrm>
            <a:off x="5315173" y="4263105"/>
            <a:ext cx="2601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0" y="0"/>
                </a:move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00" name="path 6500"/>
          <p:cNvSpPr/>
          <p:nvPr/>
        </p:nvSpPr>
        <p:spPr>
          <a:xfrm>
            <a:off x="5299710" y="4258309"/>
            <a:ext cx="18287" cy="10668"/>
          </a:xfrm>
          <a:custGeom>
            <a:avLst/>
            <a:gdLst/>
            <a:ahLst/>
            <a:cxnLst/>
            <a:rect l="0" t="0" r="0" b="0"/>
            <a:pathLst>
              <a:path w="28" h="16">
                <a:moveTo>
                  <a:pt x="10" y="6"/>
                </a:moveTo>
                <a:lnTo>
                  <a:pt x="8" y="3"/>
                </a:lnTo>
                <a:moveTo>
                  <a:pt x="3" y="10"/>
                </a:moveTo>
                <a:lnTo>
                  <a:pt x="5" y="10"/>
                </a:lnTo>
                <a:moveTo>
                  <a:pt x="8" y="3"/>
                </a:moveTo>
                <a:lnTo>
                  <a:pt x="8" y="1"/>
                </a:lnTo>
                <a:moveTo>
                  <a:pt x="22" y="8"/>
                </a:moveTo>
                <a:lnTo>
                  <a:pt x="27" y="13"/>
                </a:lnTo>
                <a:lnTo>
                  <a:pt x="25" y="8"/>
                </a:lnTo>
                <a:moveTo>
                  <a:pt x="22" y="10"/>
                </a:moveTo>
                <a:lnTo>
                  <a:pt x="25" y="15"/>
                </a:lnTo>
                <a:moveTo>
                  <a:pt x="1" y="10"/>
                </a:moveTo>
                <a:lnTo>
                  <a:pt x="3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02" name="path 6502"/>
          <p:cNvSpPr/>
          <p:nvPr/>
        </p:nvSpPr>
        <p:spPr>
          <a:xfrm>
            <a:off x="5328666" y="4241546"/>
            <a:ext cx="70103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7" y="75"/>
                </a:moveTo>
                <a:lnTo>
                  <a:pt x="27" y="94"/>
                </a:lnTo>
                <a:lnTo>
                  <a:pt x="20" y="70"/>
                </a:lnTo>
                <a:moveTo>
                  <a:pt x="22" y="65"/>
                </a:moveTo>
                <a:lnTo>
                  <a:pt x="25" y="73"/>
                </a:lnTo>
                <a:lnTo>
                  <a:pt x="32" y="77"/>
                </a:lnTo>
                <a:lnTo>
                  <a:pt x="41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5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7" y="73"/>
                </a:lnTo>
                <a:lnTo>
                  <a:pt x="20" y="65"/>
                </a:lnTo>
                <a:moveTo>
                  <a:pt x="29" y="106"/>
                </a:moveTo>
                <a:lnTo>
                  <a:pt x="27" y="97"/>
                </a:lnTo>
                <a:lnTo>
                  <a:pt x="17" y="92"/>
                </a:lnTo>
                <a:lnTo>
                  <a:pt x="8" y="97"/>
                </a:lnTo>
                <a:moveTo>
                  <a:pt x="1" y="3"/>
                </a:move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0"/>
                </a:lnTo>
                <a:lnTo>
                  <a:pt x="10" y="10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17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29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3" y="10"/>
                </a:lnTo>
                <a:lnTo>
                  <a:pt x="65" y="10"/>
                </a:lnTo>
                <a:lnTo>
                  <a:pt x="68" y="13"/>
                </a:lnTo>
                <a:lnTo>
                  <a:pt x="70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5" y="17"/>
                </a:lnTo>
                <a:lnTo>
                  <a:pt x="75" y="20"/>
                </a:lnTo>
                <a:lnTo>
                  <a:pt x="73" y="20"/>
                </a:lnTo>
                <a:lnTo>
                  <a:pt x="73" y="22"/>
                </a:lnTo>
                <a:lnTo>
                  <a:pt x="63" y="22"/>
                </a:lnTo>
                <a:lnTo>
                  <a:pt x="63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5" y="34"/>
                </a:lnTo>
                <a:lnTo>
                  <a:pt x="65" y="37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2"/>
                </a:lnTo>
                <a:lnTo>
                  <a:pt x="73" y="44"/>
                </a:lnTo>
                <a:lnTo>
                  <a:pt x="75" y="44"/>
                </a:lnTo>
                <a:lnTo>
                  <a:pt x="75" y="42"/>
                </a:lnTo>
                <a:lnTo>
                  <a:pt x="77" y="42"/>
                </a:lnTo>
                <a:lnTo>
                  <a:pt x="77" y="39"/>
                </a:lnTo>
                <a:lnTo>
                  <a:pt x="75" y="39"/>
                </a:lnTo>
                <a:lnTo>
                  <a:pt x="75" y="37"/>
                </a:lnTo>
                <a:lnTo>
                  <a:pt x="75" y="34"/>
                </a:lnTo>
                <a:lnTo>
                  <a:pt x="73" y="34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7" y="27"/>
                </a:lnTo>
                <a:lnTo>
                  <a:pt x="77" y="25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89" y="30"/>
                </a:lnTo>
                <a:lnTo>
                  <a:pt x="89" y="32"/>
                </a:ln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2"/>
                </a:lnTo>
                <a:lnTo>
                  <a:pt x="99" y="44"/>
                </a:lnTo>
                <a:lnTo>
                  <a:pt x="99" y="51"/>
                </a:lnTo>
                <a:lnTo>
                  <a:pt x="101" y="51"/>
                </a:lnTo>
                <a:lnTo>
                  <a:pt x="101" y="54"/>
                </a:lnTo>
                <a:lnTo>
                  <a:pt x="104" y="54"/>
                </a:lnTo>
                <a:lnTo>
                  <a:pt x="104" y="56"/>
                </a:lnTo>
                <a:lnTo>
                  <a:pt x="106" y="58"/>
                </a:lnTo>
                <a:moveTo>
                  <a:pt x="106" y="58"/>
                </a:moveTo>
                <a:lnTo>
                  <a:pt x="106" y="65"/>
                </a:lnTo>
                <a:lnTo>
                  <a:pt x="109" y="65"/>
                </a:lnTo>
                <a:lnTo>
                  <a:pt x="109" y="70"/>
                </a:lnTo>
                <a:lnTo>
                  <a:pt x="106" y="73"/>
                </a:lnTo>
                <a:lnTo>
                  <a:pt x="106" y="70"/>
                </a:lnTo>
                <a:lnTo>
                  <a:pt x="104" y="70"/>
                </a:lnTo>
                <a:lnTo>
                  <a:pt x="101" y="68"/>
                </a:lnTo>
                <a:lnTo>
                  <a:pt x="99" y="68"/>
                </a:lnTo>
                <a:lnTo>
                  <a:pt x="99" y="70"/>
                </a:lnTo>
                <a:lnTo>
                  <a:pt x="99" y="75"/>
                </a:lnTo>
                <a:lnTo>
                  <a:pt x="101" y="75"/>
                </a:lnTo>
                <a:lnTo>
                  <a:pt x="101" y="77"/>
                </a:lnTo>
                <a:lnTo>
                  <a:pt x="104" y="80"/>
                </a:lnTo>
                <a:lnTo>
                  <a:pt x="104" y="87"/>
                </a:lnTo>
                <a:lnTo>
                  <a:pt x="106" y="87"/>
                </a:lnTo>
                <a:lnTo>
                  <a:pt x="106" y="90"/>
                </a:lnTo>
                <a:lnTo>
                  <a:pt x="109" y="90"/>
                </a:lnTo>
                <a:lnTo>
                  <a:pt x="109" y="102"/>
                </a:lnTo>
                <a:lnTo>
                  <a:pt x="106" y="104"/>
                </a:lnTo>
                <a:lnTo>
                  <a:pt x="106" y="106"/>
                </a:lnTo>
                <a:lnTo>
                  <a:pt x="104" y="106"/>
                </a:lnTo>
                <a:lnTo>
                  <a:pt x="101" y="106"/>
                </a:lnTo>
                <a:lnTo>
                  <a:pt x="101" y="109"/>
                </a:lnTo>
                <a:lnTo>
                  <a:pt x="99" y="111"/>
                </a:lnTo>
                <a:lnTo>
                  <a:pt x="104" y="111"/>
                </a:lnTo>
                <a:lnTo>
                  <a:pt x="104" y="114"/>
                </a:lnTo>
                <a:lnTo>
                  <a:pt x="104" y="121"/>
                </a:lnTo>
                <a:lnTo>
                  <a:pt x="101" y="121"/>
                </a:lnTo>
                <a:lnTo>
                  <a:pt x="101" y="125"/>
                </a:lnTo>
                <a:lnTo>
                  <a:pt x="99" y="125"/>
                </a:lnTo>
                <a:lnTo>
                  <a:pt x="99" y="128"/>
                </a:lnTo>
                <a:lnTo>
                  <a:pt x="97" y="130"/>
                </a:lnTo>
                <a:lnTo>
                  <a:pt x="97" y="133"/>
                </a:lnTo>
                <a:lnTo>
                  <a:pt x="94" y="133"/>
                </a:lnTo>
                <a:lnTo>
                  <a:pt x="94" y="135"/>
                </a:lnTo>
                <a:lnTo>
                  <a:pt x="92" y="135"/>
                </a:lnTo>
                <a:lnTo>
                  <a:pt x="87" y="135"/>
                </a:lnTo>
                <a:lnTo>
                  <a:pt x="87" y="133"/>
                </a:lnTo>
                <a:lnTo>
                  <a:pt x="87" y="123"/>
                </a:lnTo>
                <a:lnTo>
                  <a:pt x="85" y="123"/>
                </a:lnTo>
                <a:lnTo>
                  <a:pt x="82" y="121"/>
                </a:lnTo>
                <a:lnTo>
                  <a:pt x="82" y="123"/>
                </a:lnTo>
                <a:lnTo>
                  <a:pt x="80" y="123"/>
                </a:lnTo>
                <a:lnTo>
                  <a:pt x="77" y="125"/>
                </a:lnTo>
                <a:lnTo>
                  <a:pt x="75" y="125"/>
                </a:lnTo>
                <a:lnTo>
                  <a:pt x="75" y="128"/>
                </a:lnTo>
                <a:lnTo>
                  <a:pt x="70" y="128"/>
                </a:lnTo>
                <a:lnTo>
                  <a:pt x="70" y="130"/>
                </a:lnTo>
                <a:lnTo>
                  <a:pt x="68" y="133"/>
                </a:lnTo>
                <a:lnTo>
                  <a:pt x="68" y="137"/>
                </a:lnTo>
                <a:lnTo>
                  <a:pt x="70" y="137"/>
                </a:lnTo>
                <a:lnTo>
                  <a:pt x="73" y="137"/>
                </a:lnTo>
                <a:lnTo>
                  <a:pt x="75" y="135"/>
                </a:lnTo>
                <a:lnTo>
                  <a:pt x="77" y="135"/>
                </a:lnTo>
                <a:lnTo>
                  <a:pt x="77" y="133"/>
                </a:lnTo>
                <a:lnTo>
                  <a:pt x="80" y="133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  <a:lnTo>
                  <a:pt x="85" y="137"/>
                </a:lnTo>
                <a:lnTo>
                  <a:pt x="85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04" name="path 6504"/>
          <p:cNvSpPr/>
          <p:nvPr/>
        </p:nvSpPr>
        <p:spPr>
          <a:xfrm>
            <a:off x="7073645" y="4241546"/>
            <a:ext cx="68580" cy="38100"/>
          </a:xfrm>
          <a:custGeom>
            <a:avLst/>
            <a:gdLst/>
            <a:ahLst/>
            <a:cxnLst/>
            <a:rect l="0" t="0" r="0" b="0"/>
            <a:pathLst>
              <a:path w="108" h="60">
                <a:moveTo>
                  <a:pt x="1" y="3"/>
                </a:move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0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3" y="10"/>
                </a:lnTo>
                <a:lnTo>
                  <a:pt x="65" y="10"/>
                </a:lnTo>
                <a:lnTo>
                  <a:pt x="65" y="13"/>
                </a:lnTo>
                <a:lnTo>
                  <a:pt x="68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3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5" y="34"/>
                </a:lnTo>
                <a:lnTo>
                  <a:pt x="65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4"/>
                </a:lnTo>
                <a:lnTo>
                  <a:pt x="75" y="44"/>
                </a:lnTo>
                <a:lnTo>
                  <a:pt x="75" y="42"/>
                </a:lnTo>
                <a:lnTo>
                  <a:pt x="78" y="42"/>
                </a:lnTo>
                <a:lnTo>
                  <a:pt x="78" y="39"/>
                </a:lnTo>
                <a:lnTo>
                  <a:pt x="75" y="39"/>
                </a:lnTo>
                <a:lnTo>
                  <a:pt x="75" y="37"/>
                </a:lnTo>
                <a:lnTo>
                  <a:pt x="73" y="34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1" y="51"/>
                </a:lnTo>
                <a:lnTo>
                  <a:pt x="101" y="54"/>
                </a:lnTo>
                <a:lnTo>
                  <a:pt x="104" y="54"/>
                </a:lnTo>
                <a:lnTo>
                  <a:pt x="104" y="58"/>
                </a:lnTo>
                <a:lnTo>
                  <a:pt x="106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06" name="rect 6506"/>
          <p:cNvSpPr/>
          <p:nvPr/>
        </p:nvSpPr>
        <p:spPr>
          <a:xfrm>
            <a:off x="7078218" y="4243070"/>
            <a:ext cx="6095" cy="7620"/>
          </a:xfrm>
          <a:prstGeom prst="rect">
            <a:avLst/>
          </a:prstGeom>
          <a:solidFill>
            <a:srgbClr val="000000">
              <a:alpha val="96862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08" name="path 6508"/>
          <p:cNvSpPr/>
          <p:nvPr/>
        </p:nvSpPr>
        <p:spPr>
          <a:xfrm>
            <a:off x="7079741" y="4243070"/>
            <a:ext cx="24384" cy="60959"/>
          </a:xfrm>
          <a:custGeom>
            <a:avLst/>
            <a:gdLst/>
            <a:ahLst/>
            <a:cxnLst/>
            <a:rect l="0" t="0" r="0" b="0"/>
            <a:pathLst>
              <a:path w="38" h="95">
                <a:moveTo>
                  <a:pt x="8" y="73"/>
                </a:moveTo>
                <a:lnTo>
                  <a:pt x="18" y="92"/>
                </a:lnTo>
                <a:lnTo>
                  <a:pt x="10" y="68"/>
                </a:lnTo>
                <a:moveTo>
                  <a:pt x="13" y="63"/>
                </a:moveTo>
                <a:lnTo>
                  <a:pt x="15" y="70"/>
                </a:lnTo>
                <a:lnTo>
                  <a:pt x="22" y="75"/>
                </a:lnTo>
                <a:lnTo>
                  <a:pt x="32" y="70"/>
                </a:lnTo>
                <a:moveTo>
                  <a:pt x="1" y="80"/>
                </a:moveTo>
                <a:lnTo>
                  <a:pt x="18" y="92"/>
                </a:lnTo>
                <a:lnTo>
                  <a:pt x="1" y="75"/>
                </a:lnTo>
                <a:moveTo>
                  <a:pt x="6" y="73"/>
                </a:moveTo>
                <a:lnTo>
                  <a:pt x="18" y="92"/>
                </a:lnTo>
                <a:moveTo>
                  <a:pt x="6" y="5"/>
                </a:moveTo>
                <a:lnTo>
                  <a:pt x="3" y="1"/>
                </a:lnTo>
                <a:lnTo>
                  <a:pt x="8" y="5"/>
                </a:lnTo>
                <a:moveTo>
                  <a:pt x="30" y="85"/>
                </a:moveTo>
                <a:lnTo>
                  <a:pt x="18" y="92"/>
                </a:lnTo>
                <a:lnTo>
                  <a:pt x="32" y="90"/>
                </a:lnTo>
                <a:moveTo>
                  <a:pt x="15" y="92"/>
                </a:moveTo>
                <a:lnTo>
                  <a:pt x="18" y="92"/>
                </a:lnTo>
                <a:lnTo>
                  <a:pt x="27" y="77"/>
                </a:lnTo>
                <a:moveTo>
                  <a:pt x="22" y="75"/>
                </a:moveTo>
                <a:lnTo>
                  <a:pt x="18" y="92"/>
                </a:lnTo>
                <a:lnTo>
                  <a:pt x="22" y="75"/>
                </a:lnTo>
                <a:close/>
                <a:moveTo>
                  <a:pt x="27" y="80"/>
                </a:moveTo>
                <a:lnTo>
                  <a:pt x="18" y="92"/>
                </a:lnTo>
                <a:lnTo>
                  <a:pt x="20" y="75"/>
                </a:lnTo>
                <a:moveTo>
                  <a:pt x="27" y="73"/>
                </a:moveTo>
                <a:lnTo>
                  <a:pt x="18" y="92"/>
                </a:lnTo>
                <a:moveTo>
                  <a:pt x="30" y="68"/>
                </a:moveTo>
                <a:lnTo>
                  <a:pt x="27" y="82"/>
                </a:lnTo>
                <a:lnTo>
                  <a:pt x="37" y="9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10" name="path 6510"/>
          <p:cNvSpPr/>
          <p:nvPr/>
        </p:nvSpPr>
        <p:spPr>
          <a:xfrm>
            <a:off x="5187695" y="4252976"/>
            <a:ext cx="1956816" cy="13715"/>
          </a:xfrm>
          <a:custGeom>
            <a:avLst/>
            <a:gdLst/>
            <a:ahLst/>
            <a:cxnLst/>
            <a:rect l="0" t="0" r="0" b="0"/>
            <a:pathLst>
              <a:path w="3081" h="21">
                <a:moveTo>
                  <a:pt x="0" y="0"/>
                </a:moveTo>
                <a:lnTo>
                  <a:pt x="0" y="21"/>
                </a:lnTo>
                <a:lnTo>
                  <a:pt x="7" y="0"/>
                </a:lnTo>
                <a:lnTo>
                  <a:pt x="0" y="0"/>
                </a:lnTo>
              </a:path>
              <a:path w="3081" h="21">
                <a:moveTo>
                  <a:pt x="0" y="21"/>
                </a:moveTo>
                <a:lnTo>
                  <a:pt x="7" y="0"/>
                </a:lnTo>
                <a:lnTo>
                  <a:pt x="7" y="21"/>
                </a:lnTo>
                <a:lnTo>
                  <a:pt x="0" y="21"/>
                </a:lnTo>
              </a:path>
              <a:path w="3081" h="21">
                <a:moveTo>
                  <a:pt x="40" y="0"/>
                </a:moveTo>
                <a:lnTo>
                  <a:pt x="40" y="21"/>
                </a:lnTo>
                <a:lnTo>
                  <a:pt x="48" y="0"/>
                </a:lnTo>
                <a:lnTo>
                  <a:pt x="40" y="0"/>
                </a:lnTo>
              </a:path>
              <a:path w="3081" h="21">
                <a:moveTo>
                  <a:pt x="40" y="21"/>
                </a:moveTo>
                <a:lnTo>
                  <a:pt x="48" y="0"/>
                </a:lnTo>
                <a:lnTo>
                  <a:pt x="48" y="21"/>
                </a:lnTo>
                <a:lnTo>
                  <a:pt x="40" y="21"/>
                </a:lnTo>
              </a:path>
              <a:path w="3081" h="21">
                <a:moveTo>
                  <a:pt x="81" y="0"/>
                </a:moveTo>
                <a:lnTo>
                  <a:pt x="81" y="21"/>
                </a:lnTo>
                <a:lnTo>
                  <a:pt x="355" y="0"/>
                </a:lnTo>
                <a:lnTo>
                  <a:pt x="81" y="0"/>
                </a:lnTo>
              </a:path>
              <a:path w="3081" h="21">
                <a:moveTo>
                  <a:pt x="81" y="21"/>
                </a:moveTo>
                <a:lnTo>
                  <a:pt x="355" y="0"/>
                </a:lnTo>
                <a:lnTo>
                  <a:pt x="355" y="21"/>
                </a:lnTo>
                <a:lnTo>
                  <a:pt x="81" y="21"/>
                </a:lnTo>
              </a:path>
              <a:path w="3081" h="21">
                <a:moveTo>
                  <a:pt x="391" y="0"/>
                </a:moveTo>
                <a:lnTo>
                  <a:pt x="391" y="21"/>
                </a:lnTo>
                <a:lnTo>
                  <a:pt x="395" y="0"/>
                </a:lnTo>
                <a:lnTo>
                  <a:pt x="391" y="0"/>
                </a:lnTo>
              </a:path>
              <a:path w="3081" h="21">
                <a:moveTo>
                  <a:pt x="391" y="21"/>
                </a:moveTo>
                <a:lnTo>
                  <a:pt x="395" y="0"/>
                </a:lnTo>
                <a:lnTo>
                  <a:pt x="395" y="21"/>
                </a:lnTo>
                <a:lnTo>
                  <a:pt x="391" y="21"/>
                </a:lnTo>
              </a:path>
              <a:path w="3081" h="21">
                <a:moveTo>
                  <a:pt x="429" y="0"/>
                </a:moveTo>
                <a:lnTo>
                  <a:pt x="429" y="21"/>
                </a:lnTo>
                <a:lnTo>
                  <a:pt x="436" y="0"/>
                </a:lnTo>
                <a:lnTo>
                  <a:pt x="429" y="0"/>
                </a:lnTo>
              </a:path>
              <a:path w="3081" h="21">
                <a:moveTo>
                  <a:pt x="429" y="21"/>
                </a:moveTo>
                <a:lnTo>
                  <a:pt x="436" y="0"/>
                </a:lnTo>
                <a:lnTo>
                  <a:pt x="436" y="21"/>
                </a:lnTo>
                <a:lnTo>
                  <a:pt x="429" y="21"/>
                </a:lnTo>
              </a:path>
              <a:path w="3081" h="21">
                <a:moveTo>
                  <a:pt x="470" y="0"/>
                </a:moveTo>
                <a:lnTo>
                  <a:pt x="470" y="21"/>
                </a:lnTo>
                <a:lnTo>
                  <a:pt x="746" y="0"/>
                </a:lnTo>
                <a:lnTo>
                  <a:pt x="470" y="0"/>
                </a:lnTo>
              </a:path>
              <a:path w="3081" h="21">
                <a:moveTo>
                  <a:pt x="470" y="21"/>
                </a:moveTo>
                <a:lnTo>
                  <a:pt x="746" y="0"/>
                </a:lnTo>
                <a:lnTo>
                  <a:pt x="746" y="21"/>
                </a:lnTo>
                <a:lnTo>
                  <a:pt x="470" y="21"/>
                </a:lnTo>
              </a:path>
              <a:path w="3081" h="21">
                <a:moveTo>
                  <a:pt x="780" y="0"/>
                </a:moveTo>
                <a:lnTo>
                  <a:pt x="780" y="21"/>
                </a:lnTo>
                <a:lnTo>
                  <a:pt x="784" y="0"/>
                </a:lnTo>
                <a:lnTo>
                  <a:pt x="780" y="0"/>
                </a:lnTo>
              </a:path>
              <a:path w="3081" h="21">
                <a:moveTo>
                  <a:pt x="780" y="21"/>
                </a:moveTo>
                <a:lnTo>
                  <a:pt x="784" y="0"/>
                </a:lnTo>
                <a:lnTo>
                  <a:pt x="784" y="21"/>
                </a:lnTo>
                <a:lnTo>
                  <a:pt x="780" y="21"/>
                </a:lnTo>
              </a:path>
              <a:path w="3081" h="21">
                <a:moveTo>
                  <a:pt x="820" y="0"/>
                </a:moveTo>
                <a:lnTo>
                  <a:pt x="820" y="21"/>
                </a:lnTo>
                <a:lnTo>
                  <a:pt x="825" y="0"/>
                </a:lnTo>
                <a:lnTo>
                  <a:pt x="820" y="0"/>
                </a:lnTo>
              </a:path>
              <a:path w="3081" h="21">
                <a:moveTo>
                  <a:pt x="820" y="21"/>
                </a:moveTo>
                <a:lnTo>
                  <a:pt x="825" y="0"/>
                </a:lnTo>
                <a:lnTo>
                  <a:pt x="825" y="21"/>
                </a:lnTo>
                <a:lnTo>
                  <a:pt x="820" y="21"/>
                </a:lnTo>
              </a:path>
              <a:path w="3081" h="21">
                <a:moveTo>
                  <a:pt x="859" y="0"/>
                </a:moveTo>
                <a:lnTo>
                  <a:pt x="859" y="21"/>
                </a:lnTo>
                <a:lnTo>
                  <a:pt x="1135" y="0"/>
                </a:lnTo>
                <a:lnTo>
                  <a:pt x="859" y="0"/>
                </a:lnTo>
              </a:path>
              <a:path w="3081" h="21">
                <a:moveTo>
                  <a:pt x="859" y="21"/>
                </a:moveTo>
                <a:lnTo>
                  <a:pt x="1135" y="0"/>
                </a:lnTo>
                <a:lnTo>
                  <a:pt x="1135" y="21"/>
                </a:lnTo>
                <a:lnTo>
                  <a:pt x="859" y="21"/>
                </a:lnTo>
              </a:path>
              <a:path w="3081" h="21">
                <a:moveTo>
                  <a:pt x="1168" y="0"/>
                </a:moveTo>
                <a:lnTo>
                  <a:pt x="1168" y="21"/>
                </a:lnTo>
                <a:lnTo>
                  <a:pt x="1173" y="0"/>
                </a:lnTo>
                <a:lnTo>
                  <a:pt x="1168" y="0"/>
                </a:lnTo>
              </a:path>
              <a:path w="3081" h="21">
                <a:moveTo>
                  <a:pt x="1168" y="21"/>
                </a:moveTo>
                <a:lnTo>
                  <a:pt x="1173" y="0"/>
                </a:lnTo>
                <a:lnTo>
                  <a:pt x="1173" y="21"/>
                </a:lnTo>
                <a:lnTo>
                  <a:pt x="1168" y="21"/>
                </a:lnTo>
              </a:path>
              <a:path w="3081" h="21">
                <a:moveTo>
                  <a:pt x="1209" y="0"/>
                </a:moveTo>
                <a:lnTo>
                  <a:pt x="1209" y="21"/>
                </a:lnTo>
                <a:lnTo>
                  <a:pt x="1214" y="0"/>
                </a:lnTo>
                <a:lnTo>
                  <a:pt x="1209" y="0"/>
                </a:lnTo>
              </a:path>
              <a:path w="3081" h="21">
                <a:moveTo>
                  <a:pt x="1209" y="21"/>
                </a:moveTo>
                <a:lnTo>
                  <a:pt x="1214" y="0"/>
                </a:lnTo>
                <a:lnTo>
                  <a:pt x="1214" y="21"/>
                </a:lnTo>
                <a:lnTo>
                  <a:pt x="1209" y="21"/>
                </a:lnTo>
              </a:path>
              <a:path w="3081" h="21">
                <a:moveTo>
                  <a:pt x="1248" y="0"/>
                </a:moveTo>
                <a:lnTo>
                  <a:pt x="1248" y="21"/>
                </a:lnTo>
                <a:lnTo>
                  <a:pt x="1524" y="0"/>
                </a:lnTo>
                <a:lnTo>
                  <a:pt x="1248" y="0"/>
                </a:lnTo>
              </a:path>
              <a:path w="3081" h="21">
                <a:moveTo>
                  <a:pt x="1248" y="21"/>
                </a:moveTo>
                <a:lnTo>
                  <a:pt x="1524" y="0"/>
                </a:lnTo>
                <a:lnTo>
                  <a:pt x="1524" y="21"/>
                </a:lnTo>
                <a:lnTo>
                  <a:pt x="1248" y="21"/>
                </a:lnTo>
              </a:path>
              <a:path w="3081" h="21">
                <a:moveTo>
                  <a:pt x="1557" y="0"/>
                </a:moveTo>
                <a:lnTo>
                  <a:pt x="1557" y="21"/>
                </a:lnTo>
                <a:lnTo>
                  <a:pt x="1564" y="0"/>
                </a:lnTo>
                <a:lnTo>
                  <a:pt x="1557" y="0"/>
                </a:lnTo>
              </a:path>
              <a:path w="3081" h="21">
                <a:moveTo>
                  <a:pt x="1557" y="21"/>
                </a:moveTo>
                <a:lnTo>
                  <a:pt x="1564" y="0"/>
                </a:lnTo>
                <a:lnTo>
                  <a:pt x="1564" y="21"/>
                </a:lnTo>
                <a:lnTo>
                  <a:pt x="1557" y="21"/>
                </a:lnTo>
              </a:path>
              <a:path w="3081" h="21">
                <a:moveTo>
                  <a:pt x="1598" y="0"/>
                </a:moveTo>
                <a:lnTo>
                  <a:pt x="1598" y="21"/>
                </a:lnTo>
                <a:lnTo>
                  <a:pt x="1603" y="0"/>
                </a:lnTo>
                <a:lnTo>
                  <a:pt x="1598" y="0"/>
                </a:lnTo>
              </a:path>
              <a:path w="3081" h="21">
                <a:moveTo>
                  <a:pt x="1598" y="21"/>
                </a:moveTo>
                <a:lnTo>
                  <a:pt x="1603" y="0"/>
                </a:lnTo>
                <a:lnTo>
                  <a:pt x="1603" y="21"/>
                </a:lnTo>
                <a:lnTo>
                  <a:pt x="1598" y="21"/>
                </a:lnTo>
              </a:path>
              <a:path w="3081" h="21">
                <a:moveTo>
                  <a:pt x="1639" y="0"/>
                </a:moveTo>
                <a:lnTo>
                  <a:pt x="1639" y="21"/>
                </a:lnTo>
                <a:lnTo>
                  <a:pt x="1912" y="0"/>
                </a:lnTo>
                <a:lnTo>
                  <a:pt x="1639" y="0"/>
                </a:lnTo>
              </a:path>
              <a:path w="3081" h="21">
                <a:moveTo>
                  <a:pt x="1639" y="21"/>
                </a:moveTo>
                <a:lnTo>
                  <a:pt x="1912" y="0"/>
                </a:lnTo>
                <a:lnTo>
                  <a:pt x="1912" y="21"/>
                </a:lnTo>
                <a:lnTo>
                  <a:pt x="1639" y="21"/>
                </a:lnTo>
              </a:path>
              <a:path w="3081" h="21">
                <a:moveTo>
                  <a:pt x="1946" y="0"/>
                </a:moveTo>
                <a:lnTo>
                  <a:pt x="1946" y="21"/>
                </a:lnTo>
                <a:lnTo>
                  <a:pt x="1953" y="0"/>
                </a:lnTo>
                <a:lnTo>
                  <a:pt x="1946" y="0"/>
                </a:lnTo>
              </a:path>
              <a:path w="3081" h="21">
                <a:moveTo>
                  <a:pt x="1946" y="21"/>
                </a:moveTo>
                <a:lnTo>
                  <a:pt x="1953" y="0"/>
                </a:lnTo>
                <a:lnTo>
                  <a:pt x="1953" y="21"/>
                </a:lnTo>
                <a:lnTo>
                  <a:pt x="1946" y="21"/>
                </a:lnTo>
              </a:path>
              <a:path w="3081" h="21">
                <a:moveTo>
                  <a:pt x="1987" y="0"/>
                </a:moveTo>
                <a:lnTo>
                  <a:pt x="1987" y="21"/>
                </a:lnTo>
                <a:lnTo>
                  <a:pt x="1994" y="0"/>
                </a:lnTo>
                <a:lnTo>
                  <a:pt x="1987" y="0"/>
                </a:lnTo>
              </a:path>
              <a:path w="3081" h="21">
                <a:moveTo>
                  <a:pt x="1987" y="21"/>
                </a:moveTo>
                <a:lnTo>
                  <a:pt x="1994" y="0"/>
                </a:lnTo>
                <a:lnTo>
                  <a:pt x="1994" y="21"/>
                </a:lnTo>
                <a:lnTo>
                  <a:pt x="1987" y="21"/>
                </a:lnTo>
              </a:path>
              <a:path w="3081" h="21">
                <a:moveTo>
                  <a:pt x="2028" y="0"/>
                </a:moveTo>
                <a:lnTo>
                  <a:pt x="2028" y="21"/>
                </a:lnTo>
                <a:lnTo>
                  <a:pt x="2301" y="0"/>
                </a:lnTo>
                <a:lnTo>
                  <a:pt x="2028" y="0"/>
                </a:lnTo>
              </a:path>
              <a:path w="3081" h="21">
                <a:moveTo>
                  <a:pt x="2028" y="21"/>
                </a:moveTo>
                <a:lnTo>
                  <a:pt x="2301" y="0"/>
                </a:lnTo>
                <a:lnTo>
                  <a:pt x="2301" y="21"/>
                </a:lnTo>
                <a:lnTo>
                  <a:pt x="2028" y="21"/>
                </a:lnTo>
              </a:path>
              <a:path w="3081" h="21">
                <a:moveTo>
                  <a:pt x="2337" y="0"/>
                </a:moveTo>
                <a:lnTo>
                  <a:pt x="2337" y="21"/>
                </a:lnTo>
                <a:lnTo>
                  <a:pt x="2342" y="0"/>
                </a:lnTo>
                <a:lnTo>
                  <a:pt x="2337" y="0"/>
                </a:lnTo>
              </a:path>
              <a:path w="3081" h="21">
                <a:moveTo>
                  <a:pt x="2337" y="21"/>
                </a:moveTo>
                <a:lnTo>
                  <a:pt x="2342" y="0"/>
                </a:lnTo>
                <a:lnTo>
                  <a:pt x="2342" y="21"/>
                </a:lnTo>
                <a:lnTo>
                  <a:pt x="2337" y="21"/>
                </a:lnTo>
              </a:path>
              <a:path w="3081" h="21">
                <a:moveTo>
                  <a:pt x="2375" y="0"/>
                </a:moveTo>
                <a:lnTo>
                  <a:pt x="2375" y="21"/>
                </a:lnTo>
                <a:lnTo>
                  <a:pt x="2383" y="0"/>
                </a:lnTo>
                <a:lnTo>
                  <a:pt x="2375" y="0"/>
                </a:lnTo>
              </a:path>
              <a:path w="3081" h="21">
                <a:moveTo>
                  <a:pt x="2375" y="21"/>
                </a:moveTo>
                <a:lnTo>
                  <a:pt x="2383" y="0"/>
                </a:lnTo>
                <a:lnTo>
                  <a:pt x="2383" y="21"/>
                </a:lnTo>
                <a:lnTo>
                  <a:pt x="2375" y="21"/>
                </a:lnTo>
              </a:path>
              <a:path w="3081" h="21">
                <a:moveTo>
                  <a:pt x="2416" y="0"/>
                </a:moveTo>
                <a:lnTo>
                  <a:pt x="2416" y="21"/>
                </a:lnTo>
                <a:lnTo>
                  <a:pt x="2692" y="0"/>
                </a:lnTo>
                <a:lnTo>
                  <a:pt x="2416" y="0"/>
                </a:lnTo>
              </a:path>
              <a:path w="3081" h="21">
                <a:moveTo>
                  <a:pt x="2416" y="21"/>
                </a:moveTo>
                <a:lnTo>
                  <a:pt x="2692" y="0"/>
                </a:lnTo>
                <a:lnTo>
                  <a:pt x="2692" y="21"/>
                </a:lnTo>
                <a:lnTo>
                  <a:pt x="2416" y="21"/>
                </a:lnTo>
              </a:path>
              <a:path w="3081" h="21">
                <a:moveTo>
                  <a:pt x="2726" y="0"/>
                </a:moveTo>
                <a:lnTo>
                  <a:pt x="2726" y="21"/>
                </a:lnTo>
                <a:lnTo>
                  <a:pt x="2731" y="0"/>
                </a:lnTo>
                <a:lnTo>
                  <a:pt x="2726" y="0"/>
                </a:lnTo>
              </a:path>
              <a:path w="3081" h="21">
                <a:moveTo>
                  <a:pt x="2726" y="21"/>
                </a:moveTo>
                <a:lnTo>
                  <a:pt x="2731" y="0"/>
                </a:lnTo>
                <a:lnTo>
                  <a:pt x="2731" y="21"/>
                </a:lnTo>
                <a:lnTo>
                  <a:pt x="2726" y="21"/>
                </a:lnTo>
              </a:path>
              <a:path w="3081" h="21">
                <a:moveTo>
                  <a:pt x="2767" y="0"/>
                </a:moveTo>
                <a:lnTo>
                  <a:pt x="2767" y="21"/>
                </a:lnTo>
                <a:lnTo>
                  <a:pt x="2771" y="0"/>
                </a:lnTo>
                <a:lnTo>
                  <a:pt x="2767" y="0"/>
                </a:lnTo>
              </a:path>
              <a:path w="3081" h="21">
                <a:moveTo>
                  <a:pt x="2767" y="21"/>
                </a:moveTo>
                <a:lnTo>
                  <a:pt x="2771" y="0"/>
                </a:lnTo>
                <a:lnTo>
                  <a:pt x="2771" y="21"/>
                </a:lnTo>
                <a:lnTo>
                  <a:pt x="2767" y="21"/>
                </a:lnTo>
              </a:path>
              <a:path w="3081" h="21">
                <a:moveTo>
                  <a:pt x="2805" y="0"/>
                </a:moveTo>
                <a:lnTo>
                  <a:pt x="2805" y="21"/>
                </a:lnTo>
                <a:lnTo>
                  <a:pt x="3081" y="0"/>
                </a:lnTo>
                <a:lnTo>
                  <a:pt x="2805" y="0"/>
                </a:lnTo>
              </a:path>
              <a:path w="3081" h="21">
                <a:moveTo>
                  <a:pt x="2805" y="21"/>
                </a:moveTo>
                <a:lnTo>
                  <a:pt x="3081" y="0"/>
                </a:lnTo>
                <a:lnTo>
                  <a:pt x="3081" y="21"/>
                </a:lnTo>
                <a:lnTo>
                  <a:pt x="2805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6512" name="table 6512"/>
          <p:cNvGraphicFramePr>
            <a:graphicFrameLocks noGrp="1"/>
          </p:cNvGraphicFramePr>
          <p:nvPr/>
        </p:nvGraphicFramePr>
        <p:xfrm>
          <a:off x="366521" y="260095"/>
          <a:ext cx="14392275" cy="10177780"/>
        </p:xfrm>
        <a:graphic>
          <a:graphicData uri="http://schemas.openxmlformats.org/drawingml/2006/table">
            <a:tbl>
              <a:tblPr/>
              <a:tblGrid>
                <a:gridCol w="14392275"/>
              </a:tblGrid>
              <a:tr h="1017460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514" name="path 6514"/>
          <p:cNvSpPr/>
          <p:nvPr/>
        </p:nvSpPr>
        <p:spPr>
          <a:xfrm>
            <a:off x="7689341" y="4265929"/>
            <a:ext cx="32004" cy="70103"/>
          </a:xfrm>
          <a:custGeom>
            <a:avLst/>
            <a:gdLst/>
            <a:ahLst/>
            <a:cxnLst/>
            <a:rect l="0" t="0" r="0" b="0"/>
            <a:pathLst>
              <a:path w="50" h="110"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7" y="92"/>
                </a:lnTo>
                <a:lnTo>
                  <a:pt x="37" y="90"/>
                </a:lnTo>
                <a:lnTo>
                  <a:pt x="34" y="90"/>
                </a:lnTo>
                <a:lnTo>
                  <a:pt x="34" y="92"/>
                </a:lnTo>
                <a:lnTo>
                  <a:pt x="32" y="92"/>
                </a:lnTo>
                <a:lnTo>
                  <a:pt x="32" y="94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7" y="104"/>
                </a:lnTo>
                <a:lnTo>
                  <a:pt x="34" y="106"/>
                </a:lnTo>
                <a:lnTo>
                  <a:pt x="32" y="106"/>
                </a:lnTo>
                <a:lnTo>
                  <a:pt x="32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90"/>
                </a:lnTo>
                <a:lnTo>
                  <a:pt x="10" y="90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6" y="77"/>
                </a:lnTo>
                <a:lnTo>
                  <a:pt x="6" y="75"/>
                </a:lnTo>
                <a:lnTo>
                  <a:pt x="3" y="75"/>
                </a:lnTo>
                <a:lnTo>
                  <a:pt x="3" y="63"/>
                </a:lnTo>
                <a:lnTo>
                  <a:pt x="6" y="63"/>
                </a:lnTo>
                <a:lnTo>
                  <a:pt x="8" y="66"/>
                </a:lnTo>
                <a:lnTo>
                  <a:pt x="10" y="66"/>
                </a:lnTo>
                <a:lnTo>
                  <a:pt x="10" y="63"/>
                </a:lnTo>
                <a:lnTo>
                  <a:pt x="10" y="58"/>
                </a:lnTo>
                <a:lnTo>
                  <a:pt x="8" y="56"/>
                </a:lnTo>
                <a:lnTo>
                  <a:pt x="8" y="51"/>
                </a:lnTo>
                <a:lnTo>
                  <a:pt x="6" y="51"/>
                </a:lnTo>
                <a:lnTo>
                  <a:pt x="6" y="46"/>
                </a:lnTo>
                <a:lnTo>
                  <a:pt x="3" y="44"/>
                </a:lnTo>
                <a:lnTo>
                  <a:pt x="1" y="44"/>
                </a:lnTo>
                <a:lnTo>
                  <a:pt x="1" y="42"/>
                </a:lnTo>
                <a:lnTo>
                  <a:pt x="1" y="32"/>
                </a:lnTo>
                <a:lnTo>
                  <a:pt x="3" y="32"/>
                </a:lnTo>
                <a:lnTo>
                  <a:pt x="3" y="30"/>
                </a:lnTo>
                <a:lnTo>
                  <a:pt x="6" y="27"/>
                </a:lnTo>
                <a:lnTo>
                  <a:pt x="8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15"/>
                </a:lnTo>
                <a:lnTo>
                  <a:pt x="8" y="13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3" y="6"/>
                </a:lnTo>
                <a:lnTo>
                  <a:pt x="13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16" name="path 6516"/>
          <p:cNvSpPr/>
          <p:nvPr/>
        </p:nvSpPr>
        <p:spPr>
          <a:xfrm>
            <a:off x="7690866" y="4304791"/>
            <a:ext cx="1523" cy="3048"/>
          </a:xfrm>
          <a:custGeom>
            <a:avLst/>
            <a:gdLst/>
            <a:ahLst/>
            <a:cxnLst/>
            <a:rect l="0" t="0" r="0" b="0"/>
            <a:pathLst>
              <a:path w="2" h="4">
                <a:moveTo>
                  <a:pt x="1" y="2"/>
                </a:moveTo>
                <a:lnTo>
                  <a:pt x="1" y="4"/>
                </a:lnTo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18" name="path 6518"/>
          <p:cNvSpPr/>
          <p:nvPr/>
        </p:nvSpPr>
        <p:spPr>
          <a:xfrm>
            <a:off x="7707630" y="4323842"/>
            <a:ext cx="13715" cy="13715"/>
          </a:xfrm>
          <a:custGeom>
            <a:avLst/>
            <a:gdLst/>
            <a:ahLst/>
            <a:cxnLst/>
            <a:rect l="0" t="0" r="0" b="0"/>
            <a:pathLst>
              <a:path w="21" h="21">
                <a:moveTo>
                  <a:pt x="1" y="17"/>
                </a:moveTo>
                <a:lnTo>
                  <a:pt x="1" y="20"/>
                </a:lnTo>
                <a:moveTo>
                  <a:pt x="5" y="15"/>
                </a:moveTo>
                <a:lnTo>
                  <a:pt x="8" y="20"/>
                </a:lnTo>
                <a:moveTo>
                  <a:pt x="10" y="1"/>
                </a:moveTo>
                <a:lnTo>
                  <a:pt x="17" y="8"/>
                </a:lnTo>
                <a:moveTo>
                  <a:pt x="17" y="10"/>
                </a:moveTo>
                <a:lnTo>
                  <a:pt x="20" y="13"/>
                </a:lnTo>
                <a:moveTo>
                  <a:pt x="8" y="15"/>
                </a:moveTo>
                <a:lnTo>
                  <a:pt x="10" y="20"/>
                </a:lnTo>
                <a:moveTo>
                  <a:pt x="8" y="13"/>
                </a:moveTo>
                <a:lnTo>
                  <a:pt x="13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20" name="path 6520"/>
          <p:cNvSpPr/>
          <p:nvPr/>
        </p:nvSpPr>
        <p:spPr>
          <a:xfrm>
            <a:off x="7514081" y="4299458"/>
            <a:ext cx="15240" cy="10667"/>
          </a:xfrm>
          <a:custGeom>
            <a:avLst/>
            <a:gdLst/>
            <a:ahLst/>
            <a:cxnLst/>
            <a:rect l="0" t="0" r="0" b="0"/>
            <a:pathLst>
              <a:path w="24" h="16">
                <a:moveTo>
                  <a:pt x="22" y="15"/>
                </a:moveTo>
                <a:lnTo>
                  <a:pt x="20" y="5"/>
                </a:lnTo>
                <a:lnTo>
                  <a:pt x="10" y="1"/>
                </a:lnTo>
                <a:lnTo>
                  <a:pt x="1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22" name="path 6522"/>
          <p:cNvSpPr/>
          <p:nvPr/>
        </p:nvSpPr>
        <p:spPr>
          <a:xfrm>
            <a:off x="7527797" y="4300982"/>
            <a:ext cx="12192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8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24" name="path 6524"/>
          <p:cNvSpPr/>
          <p:nvPr/>
        </p:nvSpPr>
        <p:spPr>
          <a:xfrm>
            <a:off x="8364473" y="4322317"/>
            <a:ext cx="12191" cy="15240"/>
          </a:xfrm>
          <a:custGeom>
            <a:avLst/>
            <a:gdLst/>
            <a:ahLst/>
            <a:cxnLst/>
            <a:rect l="0" t="0" r="0" b="0"/>
            <a:pathLst>
              <a:path w="19" h="24">
                <a:moveTo>
                  <a:pt x="1" y="3"/>
                </a:moveTo>
                <a:lnTo>
                  <a:pt x="15" y="20"/>
                </a:lnTo>
                <a:moveTo>
                  <a:pt x="1" y="17"/>
                </a:moveTo>
                <a:lnTo>
                  <a:pt x="5" y="22"/>
                </a:lnTo>
                <a:moveTo>
                  <a:pt x="1" y="3"/>
                </a:moveTo>
                <a:lnTo>
                  <a:pt x="13" y="22"/>
                </a:lnTo>
                <a:moveTo>
                  <a:pt x="3" y="3"/>
                </a:moveTo>
                <a:lnTo>
                  <a:pt x="17" y="17"/>
                </a:lnTo>
                <a:moveTo>
                  <a:pt x="3" y="1"/>
                </a:moveTo>
                <a:lnTo>
                  <a:pt x="1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26" name="path 6526"/>
          <p:cNvSpPr/>
          <p:nvPr/>
        </p:nvSpPr>
        <p:spPr>
          <a:xfrm>
            <a:off x="7745730" y="4300982"/>
            <a:ext cx="12191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7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28" name="path 6528"/>
          <p:cNvSpPr/>
          <p:nvPr/>
        </p:nvSpPr>
        <p:spPr>
          <a:xfrm>
            <a:off x="7709153" y="4322317"/>
            <a:ext cx="12192" cy="15240"/>
          </a:xfrm>
          <a:custGeom>
            <a:avLst/>
            <a:gdLst/>
            <a:ahLst/>
            <a:cxnLst/>
            <a:rect l="0" t="0" r="0" b="0"/>
            <a:pathLst>
              <a:path w="19" h="24">
                <a:moveTo>
                  <a:pt x="3" y="3"/>
                </a:moveTo>
                <a:lnTo>
                  <a:pt x="18" y="20"/>
                </a:lnTo>
                <a:moveTo>
                  <a:pt x="3" y="17"/>
                </a:moveTo>
                <a:lnTo>
                  <a:pt x="8" y="22"/>
                </a:lnTo>
                <a:moveTo>
                  <a:pt x="1" y="3"/>
                </a:moveTo>
                <a:lnTo>
                  <a:pt x="15" y="22"/>
                </a:lnTo>
                <a:moveTo>
                  <a:pt x="6" y="3"/>
                </a:moveTo>
                <a:lnTo>
                  <a:pt x="18" y="17"/>
                </a:lnTo>
                <a:moveTo>
                  <a:pt x="3" y="1"/>
                </a:moveTo>
                <a:lnTo>
                  <a:pt x="18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30" name="path 6530"/>
          <p:cNvSpPr/>
          <p:nvPr/>
        </p:nvSpPr>
        <p:spPr>
          <a:xfrm>
            <a:off x="8561070" y="4243070"/>
            <a:ext cx="41147" cy="92963"/>
          </a:xfrm>
          <a:custGeom>
            <a:avLst/>
            <a:gdLst/>
            <a:ahLst/>
            <a:cxnLst/>
            <a:rect l="0" t="0" r="0" b="0"/>
            <a:pathLst>
              <a:path w="64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3"/>
                </a:lnTo>
                <a:lnTo>
                  <a:pt x="44" y="133"/>
                </a:lnTo>
                <a:lnTo>
                  <a:pt x="44" y="130"/>
                </a:lnTo>
                <a:lnTo>
                  <a:pt x="41" y="128"/>
                </a:lnTo>
                <a:lnTo>
                  <a:pt x="39" y="128"/>
                </a:lnTo>
                <a:lnTo>
                  <a:pt x="37" y="125"/>
                </a:lnTo>
                <a:lnTo>
                  <a:pt x="34" y="128"/>
                </a:lnTo>
                <a:lnTo>
                  <a:pt x="34" y="130"/>
                </a:lnTo>
                <a:lnTo>
                  <a:pt x="37" y="133"/>
                </a:lnTo>
                <a:lnTo>
                  <a:pt x="37" y="135"/>
                </a:lnTo>
                <a:lnTo>
                  <a:pt x="39" y="135"/>
                </a:lnTo>
                <a:lnTo>
                  <a:pt x="39" y="140"/>
                </a:lnTo>
                <a:lnTo>
                  <a:pt x="37" y="140"/>
                </a:lnTo>
                <a:lnTo>
                  <a:pt x="37" y="142"/>
                </a:lnTo>
                <a:lnTo>
                  <a:pt x="34" y="142"/>
                </a:lnTo>
                <a:lnTo>
                  <a:pt x="34" y="145"/>
                </a:lnTo>
                <a:lnTo>
                  <a:pt x="32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0"/>
                </a:lnTo>
                <a:lnTo>
                  <a:pt x="20" y="137"/>
                </a:lnTo>
                <a:lnTo>
                  <a:pt x="20" y="135"/>
                </a:lnTo>
                <a:lnTo>
                  <a:pt x="17" y="135"/>
                </a:lnTo>
                <a:lnTo>
                  <a:pt x="17" y="133"/>
                </a:lnTo>
                <a:lnTo>
                  <a:pt x="15" y="133"/>
                </a:lnTo>
                <a:lnTo>
                  <a:pt x="15" y="128"/>
                </a:lnTo>
                <a:lnTo>
                  <a:pt x="13" y="128"/>
                </a:lnTo>
                <a:lnTo>
                  <a:pt x="13" y="121"/>
                </a:lnTo>
                <a:lnTo>
                  <a:pt x="10" y="121"/>
                </a:lnTo>
                <a:lnTo>
                  <a:pt x="10" y="116"/>
                </a:lnTo>
                <a:lnTo>
                  <a:pt x="8" y="116"/>
                </a:lnTo>
                <a:lnTo>
                  <a:pt x="8" y="113"/>
                </a:lnTo>
                <a:lnTo>
                  <a:pt x="5" y="113"/>
                </a:lnTo>
                <a:lnTo>
                  <a:pt x="5" y="109"/>
                </a:lnTo>
                <a:lnTo>
                  <a:pt x="3" y="106"/>
                </a:lnTo>
                <a:lnTo>
                  <a:pt x="3" y="99"/>
                </a:lnTo>
                <a:lnTo>
                  <a:pt x="5" y="99"/>
                </a:lnTo>
                <a:lnTo>
                  <a:pt x="8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3" y="99"/>
                </a:lnTo>
                <a:lnTo>
                  <a:pt x="13" y="97"/>
                </a:lnTo>
                <a:lnTo>
                  <a:pt x="13" y="94"/>
                </a:lnTo>
                <a:lnTo>
                  <a:pt x="10" y="94"/>
                </a:lnTo>
                <a:lnTo>
                  <a:pt x="10" y="92"/>
                </a:lnTo>
                <a:lnTo>
                  <a:pt x="8" y="92"/>
                </a:lnTo>
                <a:lnTo>
                  <a:pt x="8" y="82"/>
                </a:lnTo>
                <a:lnTo>
                  <a:pt x="5" y="82"/>
                </a:lnTo>
                <a:lnTo>
                  <a:pt x="5" y="80"/>
                </a:lnTo>
                <a:lnTo>
                  <a:pt x="3" y="80"/>
                </a:lnTo>
                <a:lnTo>
                  <a:pt x="1" y="80"/>
                </a:lnTo>
                <a:lnTo>
                  <a:pt x="1" y="77"/>
                </a:lnTo>
                <a:lnTo>
                  <a:pt x="1" y="73"/>
                </a:lnTo>
                <a:lnTo>
                  <a:pt x="3" y="68"/>
                </a:lnTo>
                <a:lnTo>
                  <a:pt x="5" y="65"/>
                </a:lnTo>
                <a:lnTo>
                  <a:pt x="5" y="63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5" y="58"/>
                </a:lnTo>
                <a:lnTo>
                  <a:pt x="5" y="56"/>
                </a:lnTo>
                <a:lnTo>
                  <a:pt x="5" y="53"/>
                </a:lnTo>
                <a:lnTo>
                  <a:pt x="8" y="53"/>
                </a:lnTo>
                <a:lnTo>
                  <a:pt x="8" y="49"/>
                </a:lnTo>
                <a:lnTo>
                  <a:pt x="10" y="46"/>
                </a:lnTo>
                <a:lnTo>
                  <a:pt x="10" y="44"/>
                </a:lnTo>
                <a:lnTo>
                  <a:pt x="13" y="42"/>
                </a:lnTo>
                <a:lnTo>
                  <a:pt x="13" y="39"/>
                </a:lnTo>
                <a:lnTo>
                  <a:pt x="15" y="39"/>
                </a:lnTo>
                <a:lnTo>
                  <a:pt x="15" y="37"/>
                </a:lnTo>
                <a:lnTo>
                  <a:pt x="17" y="37"/>
                </a:lnTo>
                <a:moveTo>
                  <a:pt x="17" y="37"/>
                </a:moveTo>
                <a:lnTo>
                  <a:pt x="17" y="34"/>
                </a:lnTo>
                <a:lnTo>
                  <a:pt x="20" y="34"/>
                </a:lnTo>
                <a:lnTo>
                  <a:pt x="22" y="34"/>
                </a:lnTo>
                <a:lnTo>
                  <a:pt x="22" y="37"/>
                </a:lnTo>
                <a:lnTo>
                  <a:pt x="25" y="37"/>
                </a:lnTo>
                <a:lnTo>
                  <a:pt x="25" y="39"/>
                </a:lnTo>
                <a:lnTo>
                  <a:pt x="25" y="46"/>
                </a:lnTo>
                <a:lnTo>
                  <a:pt x="27" y="46"/>
                </a:lnTo>
                <a:lnTo>
                  <a:pt x="27" y="49"/>
                </a:lnTo>
                <a:lnTo>
                  <a:pt x="29" y="49"/>
                </a:lnTo>
                <a:lnTo>
                  <a:pt x="29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7" y="44"/>
                </a:lnTo>
                <a:lnTo>
                  <a:pt x="37" y="42"/>
                </a:lnTo>
                <a:lnTo>
                  <a:pt x="41" y="42"/>
                </a:lnTo>
                <a:lnTo>
                  <a:pt x="41" y="39"/>
                </a:lnTo>
                <a:lnTo>
                  <a:pt x="41" y="37"/>
                </a:lnTo>
                <a:lnTo>
                  <a:pt x="44" y="37"/>
                </a:lnTo>
                <a:lnTo>
                  <a:pt x="44" y="32"/>
                </a:lnTo>
                <a:lnTo>
                  <a:pt x="41" y="32"/>
                </a:lnTo>
                <a:lnTo>
                  <a:pt x="37" y="32"/>
                </a:lnTo>
                <a:lnTo>
                  <a:pt x="37" y="34"/>
                </a:lnTo>
                <a:lnTo>
                  <a:pt x="34" y="34"/>
                </a:lnTo>
                <a:lnTo>
                  <a:pt x="34" y="37"/>
                </a:lnTo>
                <a:lnTo>
                  <a:pt x="32" y="37"/>
                </a:lnTo>
                <a:lnTo>
                  <a:pt x="32" y="34"/>
                </a:lnTo>
                <a:lnTo>
                  <a:pt x="29" y="34"/>
                </a:lnTo>
                <a:lnTo>
                  <a:pt x="27" y="32"/>
                </a:lnTo>
                <a:lnTo>
                  <a:pt x="27" y="30"/>
                </a:lnTo>
                <a:lnTo>
                  <a:pt x="25" y="30"/>
                </a:lnTo>
                <a:lnTo>
                  <a:pt x="25" y="25"/>
                </a:lnTo>
                <a:lnTo>
                  <a:pt x="27" y="22"/>
                </a:lnTo>
                <a:lnTo>
                  <a:pt x="27" y="20"/>
                </a:lnTo>
                <a:lnTo>
                  <a:pt x="29" y="20"/>
                </a:lnTo>
                <a:lnTo>
                  <a:pt x="32" y="20"/>
                </a:lnTo>
                <a:lnTo>
                  <a:pt x="32" y="17"/>
                </a:lnTo>
                <a:lnTo>
                  <a:pt x="34" y="17"/>
                </a:lnTo>
                <a:lnTo>
                  <a:pt x="34" y="15"/>
                </a:lnTo>
                <a:lnTo>
                  <a:pt x="37" y="15"/>
                </a:lnTo>
                <a:lnTo>
                  <a:pt x="39" y="13"/>
                </a:lnTo>
                <a:lnTo>
                  <a:pt x="41" y="13"/>
                </a:lnTo>
                <a:lnTo>
                  <a:pt x="41" y="10"/>
                </a:lnTo>
                <a:lnTo>
                  <a:pt x="46" y="10"/>
                </a:lnTo>
                <a:lnTo>
                  <a:pt x="49" y="8"/>
                </a:lnTo>
                <a:lnTo>
                  <a:pt x="53" y="8"/>
                </a:lnTo>
                <a:lnTo>
                  <a:pt x="53" y="5"/>
                </a:lnTo>
                <a:lnTo>
                  <a:pt x="56" y="5"/>
                </a:lnTo>
                <a:lnTo>
                  <a:pt x="56" y="3"/>
                </a:lnTo>
                <a:lnTo>
                  <a:pt x="61" y="3"/>
                </a:lnTo>
                <a:lnTo>
                  <a:pt x="63" y="1"/>
                </a:lnTo>
                <a:moveTo>
                  <a:pt x="34" y="34"/>
                </a:moveTo>
                <a:lnTo>
                  <a:pt x="39" y="42"/>
                </a:lnTo>
                <a:moveTo>
                  <a:pt x="37" y="34"/>
                </a:moveTo>
                <a:lnTo>
                  <a:pt x="41" y="39"/>
                </a:lnTo>
                <a:moveTo>
                  <a:pt x="29" y="34"/>
                </a:moveTo>
                <a:lnTo>
                  <a:pt x="37" y="44"/>
                </a:lnTo>
                <a:moveTo>
                  <a:pt x="22" y="30"/>
                </a:moveTo>
                <a:lnTo>
                  <a:pt x="34" y="44"/>
                </a:lnTo>
                <a:moveTo>
                  <a:pt x="17" y="34"/>
                </a:moveTo>
                <a:lnTo>
                  <a:pt x="27" y="49"/>
                </a:lnTo>
                <a:moveTo>
                  <a:pt x="20" y="34"/>
                </a:moveTo>
                <a:lnTo>
                  <a:pt x="29" y="49"/>
                </a:lnTo>
                <a:moveTo>
                  <a:pt x="20" y="32"/>
                </a:moveTo>
                <a:lnTo>
                  <a:pt x="32" y="46"/>
                </a:lnTo>
                <a:lnTo>
                  <a:pt x="22" y="32"/>
                </a:lnTo>
                <a:moveTo>
                  <a:pt x="22" y="30"/>
                </a:moveTo>
                <a:lnTo>
                  <a:pt x="34" y="44"/>
                </a:lnTo>
                <a:moveTo>
                  <a:pt x="34" y="34"/>
                </a:moveTo>
                <a:lnTo>
                  <a:pt x="39" y="42"/>
                </a:lnTo>
                <a:moveTo>
                  <a:pt x="32" y="37"/>
                </a:moveTo>
                <a:lnTo>
                  <a:pt x="37" y="4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32" name="path 6532"/>
          <p:cNvSpPr/>
          <p:nvPr/>
        </p:nvSpPr>
        <p:spPr>
          <a:xfrm>
            <a:off x="8586978" y="4241546"/>
            <a:ext cx="33527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49" y="3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34" name="path 6534"/>
          <p:cNvSpPr/>
          <p:nvPr/>
        </p:nvSpPr>
        <p:spPr>
          <a:xfrm>
            <a:off x="8600693" y="4282694"/>
            <a:ext cx="25908" cy="27432"/>
          </a:xfrm>
          <a:custGeom>
            <a:avLst/>
            <a:gdLst/>
            <a:ahLst/>
            <a:cxnLst/>
            <a:rect l="0" t="0" r="0" b="0"/>
            <a:pathLst>
              <a:path w="40" h="43">
                <a:moveTo>
                  <a:pt x="15" y="10"/>
                </a:moveTo>
                <a:lnTo>
                  <a:pt x="27" y="30"/>
                </a:lnTo>
                <a:lnTo>
                  <a:pt x="18" y="6"/>
                </a:lnTo>
                <a:moveTo>
                  <a:pt x="20" y="1"/>
                </a:moveTo>
                <a:lnTo>
                  <a:pt x="22" y="8"/>
                </a:lnTo>
                <a:lnTo>
                  <a:pt x="30" y="13"/>
                </a:lnTo>
                <a:lnTo>
                  <a:pt x="39" y="8"/>
                </a:lnTo>
                <a:moveTo>
                  <a:pt x="10" y="18"/>
                </a:moveTo>
                <a:lnTo>
                  <a:pt x="27" y="30"/>
                </a:lnTo>
                <a:lnTo>
                  <a:pt x="10" y="13"/>
                </a:lnTo>
                <a:moveTo>
                  <a:pt x="15" y="10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8" y="8"/>
                </a:lnTo>
                <a:lnTo>
                  <a:pt x="20" y="1"/>
                </a:lnTo>
                <a:moveTo>
                  <a:pt x="27" y="42"/>
                </a:moveTo>
                <a:lnTo>
                  <a:pt x="25" y="32"/>
                </a:lnTo>
                <a:lnTo>
                  <a:pt x="15" y="27"/>
                </a:ln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36" name="path 6536"/>
          <p:cNvSpPr/>
          <p:nvPr/>
        </p:nvSpPr>
        <p:spPr>
          <a:xfrm>
            <a:off x="7744206" y="4300982"/>
            <a:ext cx="1523" cy="3047"/>
          </a:xfrm>
          <a:custGeom>
            <a:avLst/>
            <a:gdLst/>
            <a:ahLst/>
            <a:cxnLst/>
            <a:rect l="0" t="0" r="0" b="0"/>
            <a:pathLst>
              <a:path w="2" h="4">
                <a:moveTo>
                  <a:pt x="1" y="3"/>
                </a:moveTo>
                <a:lnTo>
                  <a:pt x="1" y="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38" name="path 6538"/>
          <p:cNvSpPr/>
          <p:nvPr/>
        </p:nvSpPr>
        <p:spPr>
          <a:xfrm>
            <a:off x="7689341" y="4295225"/>
            <a:ext cx="7620" cy="11853"/>
          </a:xfrm>
          <a:custGeom>
            <a:avLst/>
            <a:gdLst/>
            <a:ahLst/>
            <a:cxnLst/>
            <a:rect l="0" t="0" r="0" b="0"/>
            <a:pathLst>
              <a:path w="12" h="18">
                <a:moveTo>
                  <a:pt x="1" y="7"/>
                </a:moveTo>
                <a:lnTo>
                  <a:pt x="10" y="17"/>
                </a:lnTo>
                <a:lnTo>
                  <a:pt x="1" y="3"/>
                </a:lnTo>
                <a:moveTo>
                  <a:pt x="1" y="0"/>
                </a:moveTo>
                <a:lnTo>
                  <a:pt x="10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40" name="path 6540"/>
          <p:cNvSpPr/>
          <p:nvPr/>
        </p:nvSpPr>
        <p:spPr>
          <a:xfrm>
            <a:off x="7526273" y="4300982"/>
            <a:ext cx="1523" cy="3047"/>
          </a:xfrm>
          <a:custGeom>
            <a:avLst/>
            <a:gdLst/>
            <a:ahLst/>
            <a:cxnLst/>
            <a:rect l="0" t="0" r="0" b="0"/>
            <a:pathLst>
              <a:path w="2" h="4">
                <a:moveTo>
                  <a:pt x="1" y="3"/>
                </a:moveTo>
                <a:lnTo>
                  <a:pt x="1" y="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42" name="path 6542"/>
          <p:cNvSpPr/>
          <p:nvPr/>
        </p:nvSpPr>
        <p:spPr>
          <a:xfrm>
            <a:off x="7296150" y="4299458"/>
            <a:ext cx="15240" cy="10667"/>
          </a:xfrm>
          <a:custGeom>
            <a:avLst/>
            <a:gdLst/>
            <a:ahLst/>
            <a:cxnLst/>
            <a:rect l="0" t="0" r="0" b="0"/>
            <a:pathLst>
              <a:path w="24" h="16">
                <a:moveTo>
                  <a:pt x="22" y="15"/>
                </a:moveTo>
                <a:lnTo>
                  <a:pt x="20" y="5"/>
                </a:lnTo>
                <a:lnTo>
                  <a:pt x="10" y="1"/>
                </a:lnTo>
                <a:lnTo>
                  <a:pt x="1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44" name="path 6544"/>
          <p:cNvSpPr/>
          <p:nvPr/>
        </p:nvSpPr>
        <p:spPr>
          <a:xfrm>
            <a:off x="7309866" y="4300982"/>
            <a:ext cx="12191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7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46" name="path 6546"/>
          <p:cNvSpPr/>
          <p:nvPr/>
        </p:nvSpPr>
        <p:spPr>
          <a:xfrm>
            <a:off x="7078218" y="4299458"/>
            <a:ext cx="15239" cy="10667"/>
          </a:xfrm>
          <a:custGeom>
            <a:avLst/>
            <a:gdLst/>
            <a:ahLst/>
            <a:cxnLst/>
            <a:rect l="0" t="0" r="0" b="0"/>
            <a:pathLst>
              <a:path w="23" h="16">
                <a:moveTo>
                  <a:pt x="22" y="15"/>
                </a:moveTo>
                <a:lnTo>
                  <a:pt x="20" y="5"/>
                </a:lnTo>
                <a:lnTo>
                  <a:pt x="10" y="1"/>
                </a:lnTo>
                <a:lnTo>
                  <a:pt x="1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48" name="path 6548"/>
          <p:cNvSpPr/>
          <p:nvPr/>
        </p:nvSpPr>
        <p:spPr>
          <a:xfrm>
            <a:off x="7091933" y="4300982"/>
            <a:ext cx="12192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8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50" name="path 6550"/>
          <p:cNvSpPr/>
          <p:nvPr/>
        </p:nvSpPr>
        <p:spPr>
          <a:xfrm>
            <a:off x="7471410" y="4243070"/>
            <a:ext cx="39623" cy="92963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0"/>
                </a:lnTo>
                <a:lnTo>
                  <a:pt x="41" y="130"/>
                </a:lnTo>
                <a:lnTo>
                  <a:pt x="41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5"/>
                </a:lnTo>
                <a:lnTo>
                  <a:pt x="34" y="125"/>
                </a:lnTo>
                <a:lnTo>
                  <a:pt x="34" y="128"/>
                </a:lnTo>
                <a:lnTo>
                  <a:pt x="32" y="128"/>
                </a:lnTo>
                <a:lnTo>
                  <a:pt x="32" y="130"/>
                </a:lnTo>
                <a:lnTo>
                  <a:pt x="34" y="130"/>
                </a:lnTo>
                <a:lnTo>
                  <a:pt x="34" y="133"/>
                </a:lnTo>
                <a:lnTo>
                  <a:pt x="37" y="135"/>
                </a:lnTo>
                <a:lnTo>
                  <a:pt x="37" y="140"/>
                </a:lnTo>
                <a:lnTo>
                  <a:pt x="34" y="140"/>
                </a:lnTo>
                <a:lnTo>
                  <a:pt x="34" y="142"/>
                </a:lnTo>
                <a:lnTo>
                  <a:pt x="32" y="142"/>
                </a:lnTo>
                <a:lnTo>
                  <a:pt x="32" y="145"/>
                </a:lnTo>
                <a:lnTo>
                  <a:pt x="29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7" y="135"/>
                </a:lnTo>
                <a:lnTo>
                  <a:pt x="17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30"/>
                </a:lnTo>
                <a:lnTo>
                  <a:pt x="13" y="125"/>
                </a:lnTo>
                <a:lnTo>
                  <a:pt x="10" y="125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11"/>
                </a:lnTo>
                <a:lnTo>
                  <a:pt x="3" y="111"/>
                </a:lnTo>
                <a:lnTo>
                  <a:pt x="3" y="104"/>
                </a:lnTo>
                <a:lnTo>
                  <a:pt x="1" y="99"/>
                </a:lnTo>
                <a:lnTo>
                  <a:pt x="5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4"/>
                </a:lnTo>
                <a:lnTo>
                  <a:pt x="8" y="92"/>
                </a:lnTo>
                <a:lnTo>
                  <a:pt x="8" y="90"/>
                </a:lnTo>
                <a:lnTo>
                  <a:pt x="5" y="90"/>
                </a:lnTo>
                <a:lnTo>
                  <a:pt x="5" y="82"/>
                </a:lnTo>
                <a:lnTo>
                  <a:pt x="3" y="82"/>
                </a:lnTo>
                <a:lnTo>
                  <a:pt x="3" y="80"/>
                </a:lnTo>
                <a:lnTo>
                  <a:pt x="1" y="80"/>
                </a:lnTo>
                <a:lnTo>
                  <a:pt x="1" y="68"/>
                </a:lnTo>
                <a:lnTo>
                  <a:pt x="3" y="65"/>
                </a:lnTo>
                <a:lnTo>
                  <a:pt x="5" y="63"/>
                </a:lnTo>
                <a:lnTo>
                  <a:pt x="8" y="63"/>
                </a:lnTo>
                <a:lnTo>
                  <a:pt x="8" y="61"/>
                </a:lnTo>
                <a:lnTo>
                  <a:pt x="10" y="61"/>
                </a:lnTo>
                <a:lnTo>
                  <a:pt x="10" y="58"/>
                </a:lnTo>
                <a:lnTo>
                  <a:pt x="5" y="58"/>
                </a:lnTo>
                <a:lnTo>
                  <a:pt x="5" y="56"/>
                </a:lnTo>
                <a:lnTo>
                  <a:pt x="5" y="49"/>
                </a:lnTo>
                <a:lnTo>
                  <a:pt x="8" y="49"/>
                </a:lnTo>
                <a:lnTo>
                  <a:pt x="8" y="44"/>
                </a:lnTo>
                <a:lnTo>
                  <a:pt x="10" y="44"/>
                </a:lnTo>
                <a:lnTo>
                  <a:pt x="10" y="42"/>
                </a:lnTo>
                <a:lnTo>
                  <a:pt x="13" y="39"/>
                </a:lnTo>
                <a:lnTo>
                  <a:pt x="13" y="37"/>
                </a:lnTo>
                <a:lnTo>
                  <a:pt x="15" y="37"/>
                </a:lnTo>
                <a:moveTo>
                  <a:pt x="15" y="37"/>
                </a:moveTo>
                <a:lnTo>
                  <a:pt x="15" y="34"/>
                </a:lnTo>
                <a:lnTo>
                  <a:pt x="17" y="34"/>
                </a:lnTo>
                <a:lnTo>
                  <a:pt x="22" y="34"/>
                </a:lnTo>
                <a:lnTo>
                  <a:pt x="22" y="37"/>
                </a:lnTo>
                <a:lnTo>
                  <a:pt x="22" y="46"/>
                </a:lnTo>
                <a:lnTo>
                  <a:pt x="25" y="46"/>
                </a:lnTo>
                <a:lnTo>
                  <a:pt x="27" y="49"/>
                </a:lnTo>
                <a:lnTo>
                  <a:pt x="29" y="49"/>
                </a:lnTo>
                <a:lnTo>
                  <a:pt x="29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9" y="42"/>
                </a:lnTo>
                <a:lnTo>
                  <a:pt x="39" y="39"/>
                </a:lnTo>
                <a:lnTo>
                  <a:pt x="41" y="39"/>
                </a:lnTo>
                <a:lnTo>
                  <a:pt x="41" y="37"/>
                </a:lnTo>
                <a:lnTo>
                  <a:pt x="41" y="32"/>
                </a:lnTo>
                <a:lnTo>
                  <a:pt x="39" y="32"/>
                </a:lnTo>
                <a:lnTo>
                  <a:pt x="37" y="32"/>
                </a:lnTo>
                <a:lnTo>
                  <a:pt x="37" y="34"/>
                </a:lnTo>
                <a:lnTo>
                  <a:pt x="32" y="34"/>
                </a:lnTo>
                <a:lnTo>
                  <a:pt x="32" y="37"/>
                </a:lnTo>
                <a:lnTo>
                  <a:pt x="29" y="37"/>
                </a:lnTo>
                <a:lnTo>
                  <a:pt x="29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2" y="30"/>
                </a:lnTo>
                <a:lnTo>
                  <a:pt x="22" y="27"/>
                </a:lnTo>
                <a:lnTo>
                  <a:pt x="22" y="25"/>
                </a:lnTo>
                <a:lnTo>
                  <a:pt x="25" y="25"/>
                </a:lnTo>
                <a:lnTo>
                  <a:pt x="25" y="22"/>
                </a:lnTo>
                <a:lnTo>
                  <a:pt x="27" y="22"/>
                </a:lnTo>
                <a:lnTo>
                  <a:pt x="27" y="20"/>
                </a:lnTo>
                <a:lnTo>
                  <a:pt x="29" y="20"/>
                </a:lnTo>
                <a:lnTo>
                  <a:pt x="29" y="17"/>
                </a:lnTo>
                <a:lnTo>
                  <a:pt x="32" y="17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39" y="10"/>
                </a:lnTo>
                <a:lnTo>
                  <a:pt x="46" y="10"/>
                </a:lnTo>
                <a:lnTo>
                  <a:pt x="46" y="8"/>
                </a:lnTo>
                <a:lnTo>
                  <a:pt x="51" y="8"/>
                </a:lnTo>
                <a:lnTo>
                  <a:pt x="51" y="5"/>
                </a:lnTo>
                <a:lnTo>
                  <a:pt x="53" y="5"/>
                </a:lnTo>
                <a:lnTo>
                  <a:pt x="53" y="3"/>
                </a:lnTo>
                <a:lnTo>
                  <a:pt x="61" y="3"/>
                </a:lnTo>
                <a:lnTo>
                  <a:pt x="61" y="1"/>
                </a:lnTo>
                <a:moveTo>
                  <a:pt x="39" y="42"/>
                </a:moveTo>
                <a:lnTo>
                  <a:pt x="34" y="34"/>
                </a:lnTo>
                <a:lnTo>
                  <a:pt x="39" y="39"/>
                </a:lnTo>
                <a:moveTo>
                  <a:pt x="29" y="34"/>
                </a:moveTo>
                <a:lnTo>
                  <a:pt x="34" y="44"/>
                </a:lnTo>
                <a:lnTo>
                  <a:pt x="22" y="30"/>
                </a:lnTo>
                <a:moveTo>
                  <a:pt x="17" y="34"/>
                </a:moveTo>
                <a:lnTo>
                  <a:pt x="27" y="49"/>
                </a:lnTo>
                <a:lnTo>
                  <a:pt x="17" y="34"/>
                </a:lnTo>
                <a:close/>
                <a:moveTo>
                  <a:pt x="29" y="46"/>
                </a:moveTo>
                <a:lnTo>
                  <a:pt x="20" y="32"/>
                </a:lnTo>
                <a:lnTo>
                  <a:pt x="32" y="46"/>
                </a:lnTo>
                <a:moveTo>
                  <a:pt x="22" y="30"/>
                </a:moveTo>
                <a:lnTo>
                  <a:pt x="32" y="44"/>
                </a:lnTo>
                <a:moveTo>
                  <a:pt x="32" y="34"/>
                </a:moveTo>
                <a:lnTo>
                  <a:pt x="37" y="42"/>
                </a:lnTo>
                <a:lnTo>
                  <a:pt x="32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52" name="path 6552"/>
          <p:cNvSpPr/>
          <p:nvPr/>
        </p:nvSpPr>
        <p:spPr>
          <a:xfrm>
            <a:off x="7495793" y="4241546"/>
            <a:ext cx="33528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49" y="3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54" name="rect 6554"/>
          <p:cNvSpPr/>
          <p:nvPr/>
        </p:nvSpPr>
        <p:spPr>
          <a:xfrm>
            <a:off x="7480553" y="4259834"/>
            <a:ext cx="18288" cy="9144"/>
          </a:xfrm>
          <a:prstGeom prst="rect">
            <a:avLst/>
          </a:prstGeom>
          <a:solidFill>
            <a:srgbClr val="000000">
              <a:alpha val="4352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56" name="path 6556"/>
          <p:cNvSpPr/>
          <p:nvPr/>
        </p:nvSpPr>
        <p:spPr>
          <a:xfrm>
            <a:off x="7471410" y="4267454"/>
            <a:ext cx="19811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1" y="56"/>
                </a:moveTo>
                <a:lnTo>
                  <a:pt x="5" y="61"/>
                </a:lnTo>
                <a:moveTo>
                  <a:pt x="1" y="53"/>
                </a:moveTo>
                <a:lnTo>
                  <a:pt x="8" y="63"/>
                </a:lnTo>
                <a:moveTo>
                  <a:pt x="1" y="42"/>
                </a:moveTo>
                <a:lnTo>
                  <a:pt x="1" y="39"/>
                </a:lnTo>
                <a:moveTo>
                  <a:pt x="1" y="39"/>
                </a:moveTo>
                <a:lnTo>
                  <a:pt x="5" y="49"/>
                </a:lnTo>
                <a:moveTo>
                  <a:pt x="3" y="42"/>
                </a:moveTo>
                <a:lnTo>
                  <a:pt x="1" y="42"/>
                </a:lnTo>
                <a:moveTo>
                  <a:pt x="3" y="25"/>
                </a:moveTo>
                <a:lnTo>
                  <a:pt x="5" y="25"/>
                </a:lnTo>
                <a:moveTo>
                  <a:pt x="1" y="42"/>
                </a:moveTo>
                <a:lnTo>
                  <a:pt x="5" y="51"/>
                </a:lnTo>
                <a:moveTo>
                  <a:pt x="8" y="20"/>
                </a:moveTo>
                <a:lnTo>
                  <a:pt x="10" y="22"/>
                </a:lnTo>
                <a:moveTo>
                  <a:pt x="5" y="20"/>
                </a:moveTo>
                <a:lnTo>
                  <a:pt x="8" y="22"/>
                </a:lnTo>
                <a:moveTo>
                  <a:pt x="22" y="1"/>
                </a:moveTo>
                <a:lnTo>
                  <a:pt x="29" y="8"/>
                </a:lnTo>
                <a:moveTo>
                  <a:pt x="5" y="22"/>
                </a:moveTo>
                <a:lnTo>
                  <a:pt x="8" y="25"/>
                </a:lnTo>
                <a:lnTo>
                  <a:pt x="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58" name="path 6558"/>
          <p:cNvSpPr/>
          <p:nvPr/>
        </p:nvSpPr>
        <p:spPr>
          <a:xfrm>
            <a:off x="7552181" y="4278122"/>
            <a:ext cx="28956" cy="53339"/>
          </a:xfrm>
          <a:custGeom>
            <a:avLst/>
            <a:gdLst/>
            <a:ahLst/>
            <a:cxnLst/>
            <a:rect l="0" t="0" r="0" b="0"/>
            <a:pathLst>
              <a:path w="45" h="83">
                <a:moveTo>
                  <a:pt x="39" y="1"/>
                </a:moveTo>
                <a:lnTo>
                  <a:pt x="39" y="5"/>
                </a:lnTo>
                <a:lnTo>
                  <a:pt x="42" y="8"/>
                </a:lnTo>
                <a:lnTo>
                  <a:pt x="42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4" y="10"/>
                </a:lnTo>
                <a:lnTo>
                  <a:pt x="32" y="13"/>
                </a:lnTo>
                <a:lnTo>
                  <a:pt x="32" y="17"/>
                </a:lnTo>
                <a:lnTo>
                  <a:pt x="34" y="17"/>
                </a:lnTo>
                <a:lnTo>
                  <a:pt x="34" y="20"/>
                </a:lnTo>
                <a:lnTo>
                  <a:pt x="37" y="20"/>
                </a:lnTo>
                <a:lnTo>
                  <a:pt x="37" y="29"/>
                </a:lnTo>
                <a:lnTo>
                  <a:pt x="39" y="29"/>
                </a:lnTo>
                <a:lnTo>
                  <a:pt x="39" y="32"/>
                </a:lnTo>
                <a:lnTo>
                  <a:pt x="42" y="32"/>
                </a:lnTo>
                <a:lnTo>
                  <a:pt x="42" y="39"/>
                </a:lnTo>
                <a:lnTo>
                  <a:pt x="44" y="39"/>
                </a:lnTo>
                <a:lnTo>
                  <a:pt x="44" y="41"/>
                </a:lnTo>
                <a:lnTo>
                  <a:pt x="42" y="44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4" y="53"/>
                </a:lnTo>
                <a:lnTo>
                  <a:pt x="37" y="53"/>
                </a:lnTo>
                <a:lnTo>
                  <a:pt x="37" y="63"/>
                </a:lnTo>
                <a:lnTo>
                  <a:pt x="34" y="63"/>
                </a:lnTo>
                <a:lnTo>
                  <a:pt x="34" y="68"/>
                </a:lnTo>
                <a:lnTo>
                  <a:pt x="32" y="70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2" y="77"/>
                </a:lnTo>
                <a:lnTo>
                  <a:pt x="20" y="75"/>
                </a:lnTo>
                <a:lnTo>
                  <a:pt x="20" y="65"/>
                </a:lnTo>
                <a:lnTo>
                  <a:pt x="18" y="65"/>
                </a:lnTo>
                <a:lnTo>
                  <a:pt x="15" y="63"/>
                </a:lnTo>
                <a:lnTo>
                  <a:pt x="15" y="65"/>
                </a:lnTo>
                <a:lnTo>
                  <a:pt x="13" y="65"/>
                </a:lnTo>
                <a:lnTo>
                  <a:pt x="10" y="68"/>
                </a:lnTo>
                <a:lnTo>
                  <a:pt x="8" y="70"/>
                </a:lnTo>
                <a:lnTo>
                  <a:pt x="6" y="70"/>
                </a:lnTo>
                <a:lnTo>
                  <a:pt x="3" y="73"/>
                </a:lnTo>
                <a:lnTo>
                  <a:pt x="1" y="75"/>
                </a:lnTo>
                <a:lnTo>
                  <a:pt x="1" y="80"/>
                </a:lnTo>
                <a:lnTo>
                  <a:pt x="3" y="80"/>
                </a:lnTo>
                <a:lnTo>
                  <a:pt x="6" y="80"/>
                </a:lnTo>
                <a:lnTo>
                  <a:pt x="8" y="77"/>
                </a:lnTo>
                <a:lnTo>
                  <a:pt x="10" y="77"/>
                </a:lnTo>
                <a:lnTo>
                  <a:pt x="13" y="75"/>
                </a:lnTo>
                <a:lnTo>
                  <a:pt x="13" y="77"/>
                </a:lnTo>
                <a:lnTo>
                  <a:pt x="15" y="77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60" name="path 6560"/>
          <p:cNvSpPr/>
          <p:nvPr/>
        </p:nvSpPr>
        <p:spPr>
          <a:xfrm>
            <a:off x="7253478" y="4265929"/>
            <a:ext cx="32003" cy="70103"/>
          </a:xfrm>
          <a:custGeom>
            <a:avLst/>
            <a:gdLst/>
            <a:ahLst/>
            <a:cxnLst/>
            <a:rect l="0" t="0" r="0" b="0"/>
            <a:pathLst>
              <a:path w="50" h="110"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7" y="92"/>
                </a:lnTo>
                <a:lnTo>
                  <a:pt x="37" y="90"/>
                </a:lnTo>
                <a:lnTo>
                  <a:pt x="34" y="90"/>
                </a:lnTo>
                <a:lnTo>
                  <a:pt x="34" y="92"/>
                </a:lnTo>
                <a:lnTo>
                  <a:pt x="32" y="92"/>
                </a:lnTo>
                <a:lnTo>
                  <a:pt x="32" y="94"/>
                </a:lnTo>
                <a:lnTo>
                  <a:pt x="34" y="94"/>
                </a:lnTo>
                <a:lnTo>
                  <a:pt x="34" y="97"/>
                </a:lnTo>
                <a:lnTo>
                  <a:pt x="34" y="99"/>
                </a:lnTo>
                <a:lnTo>
                  <a:pt x="37" y="99"/>
                </a:lnTo>
                <a:lnTo>
                  <a:pt x="37" y="104"/>
                </a:lnTo>
                <a:lnTo>
                  <a:pt x="34" y="104"/>
                </a:lnTo>
                <a:lnTo>
                  <a:pt x="34" y="106"/>
                </a:lnTo>
                <a:lnTo>
                  <a:pt x="32" y="106"/>
                </a:lnTo>
                <a:lnTo>
                  <a:pt x="32" y="109"/>
                </a:lnTo>
                <a:lnTo>
                  <a:pt x="30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17" y="102"/>
                </a:lnTo>
                <a:lnTo>
                  <a:pt x="17" y="99"/>
                </a:lnTo>
                <a:lnTo>
                  <a:pt x="15" y="97"/>
                </a:lnTo>
                <a:lnTo>
                  <a:pt x="13" y="94"/>
                </a:lnTo>
                <a:lnTo>
                  <a:pt x="13" y="92"/>
                </a:lnTo>
                <a:lnTo>
                  <a:pt x="10" y="90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7"/>
                </a:lnTo>
                <a:lnTo>
                  <a:pt x="3" y="75"/>
                </a:lnTo>
                <a:lnTo>
                  <a:pt x="3" y="68"/>
                </a:lnTo>
                <a:lnTo>
                  <a:pt x="1" y="68"/>
                </a:lnTo>
                <a:lnTo>
                  <a:pt x="1" y="63"/>
                </a:lnTo>
                <a:lnTo>
                  <a:pt x="3" y="63"/>
                </a:lnTo>
                <a:lnTo>
                  <a:pt x="5" y="63"/>
                </a:lnTo>
                <a:lnTo>
                  <a:pt x="5" y="66"/>
                </a:lnTo>
                <a:lnTo>
                  <a:pt x="10" y="66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6"/>
                </a:lnTo>
                <a:lnTo>
                  <a:pt x="5" y="56"/>
                </a:lnTo>
                <a:lnTo>
                  <a:pt x="5" y="46"/>
                </a:lnTo>
                <a:lnTo>
                  <a:pt x="3" y="46"/>
                </a:lnTo>
                <a:lnTo>
                  <a:pt x="3" y="44"/>
                </a:lnTo>
                <a:lnTo>
                  <a:pt x="1" y="44"/>
                </a:lnTo>
                <a:lnTo>
                  <a:pt x="1" y="32"/>
                </a:lnTo>
                <a:lnTo>
                  <a:pt x="3" y="30"/>
                </a:lnTo>
                <a:lnTo>
                  <a:pt x="3" y="27"/>
                </a:lnTo>
                <a:lnTo>
                  <a:pt x="5" y="27"/>
                </a:lnTo>
                <a:lnTo>
                  <a:pt x="8" y="27"/>
                </a:lnTo>
                <a:lnTo>
                  <a:pt x="8" y="25"/>
                </a:lnTo>
                <a:lnTo>
                  <a:pt x="10" y="25"/>
                </a:lnTo>
                <a:lnTo>
                  <a:pt x="10" y="22"/>
                </a:lnTo>
                <a:lnTo>
                  <a:pt x="5" y="22"/>
                </a:lnTo>
                <a:lnTo>
                  <a:pt x="5" y="20"/>
                </a:lnTo>
                <a:lnTo>
                  <a:pt x="5" y="13"/>
                </a:lnTo>
                <a:lnTo>
                  <a:pt x="8" y="13"/>
                </a:lnTo>
                <a:lnTo>
                  <a:pt x="8" y="8"/>
                </a:lnTo>
                <a:lnTo>
                  <a:pt x="10" y="8"/>
                </a:lnTo>
                <a:lnTo>
                  <a:pt x="10" y="6"/>
                </a:lnTo>
                <a:lnTo>
                  <a:pt x="13" y="3"/>
                </a:lnTo>
                <a:lnTo>
                  <a:pt x="13" y="1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62" name="path 6562"/>
          <p:cNvSpPr/>
          <p:nvPr/>
        </p:nvSpPr>
        <p:spPr>
          <a:xfrm>
            <a:off x="7308341" y="4300982"/>
            <a:ext cx="1523" cy="3047"/>
          </a:xfrm>
          <a:custGeom>
            <a:avLst/>
            <a:gdLst/>
            <a:ahLst/>
            <a:cxnLst/>
            <a:rect l="0" t="0" r="0" b="0"/>
            <a:pathLst>
              <a:path w="2" h="4">
                <a:moveTo>
                  <a:pt x="1" y="3"/>
                </a:moveTo>
                <a:lnTo>
                  <a:pt x="1" y="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64" name="path 6564"/>
          <p:cNvSpPr/>
          <p:nvPr/>
        </p:nvSpPr>
        <p:spPr>
          <a:xfrm>
            <a:off x="7088885" y="4300982"/>
            <a:ext cx="3048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66" name="path 6566"/>
          <p:cNvSpPr/>
          <p:nvPr/>
        </p:nvSpPr>
        <p:spPr>
          <a:xfrm>
            <a:off x="7035545" y="4282694"/>
            <a:ext cx="6096" cy="25908"/>
          </a:xfrm>
          <a:custGeom>
            <a:avLst/>
            <a:gdLst/>
            <a:ahLst/>
            <a:cxnLst/>
            <a:rect l="0" t="0" r="0" b="0"/>
            <a:pathLst>
              <a:path w="9" h="40">
                <a:moveTo>
                  <a:pt x="1" y="37"/>
                </a:moveTo>
                <a:lnTo>
                  <a:pt x="1" y="34"/>
                </a:lnTo>
                <a:moveTo>
                  <a:pt x="1" y="34"/>
                </a:moveTo>
                <a:lnTo>
                  <a:pt x="3" y="37"/>
                </a:lnTo>
                <a:moveTo>
                  <a:pt x="1" y="32"/>
                </a:moveTo>
                <a:lnTo>
                  <a:pt x="5" y="37"/>
                </a:lnTo>
                <a:moveTo>
                  <a:pt x="1" y="30"/>
                </a:moveTo>
                <a:lnTo>
                  <a:pt x="8" y="39"/>
                </a:lnTo>
                <a:moveTo>
                  <a:pt x="1" y="18"/>
                </a:moveTo>
                <a:lnTo>
                  <a:pt x="1" y="15"/>
                </a:lnTo>
                <a:moveTo>
                  <a:pt x="1" y="15"/>
                </a:moveTo>
                <a:lnTo>
                  <a:pt x="5" y="25"/>
                </a:lnTo>
                <a:moveTo>
                  <a:pt x="3" y="18"/>
                </a:moveTo>
                <a:lnTo>
                  <a:pt x="1" y="18"/>
                </a:lnTo>
                <a:moveTo>
                  <a:pt x="3" y="1"/>
                </a:moveTo>
                <a:lnTo>
                  <a:pt x="5" y="1"/>
                </a:lnTo>
                <a:moveTo>
                  <a:pt x="1" y="18"/>
                </a:moveTo>
                <a:lnTo>
                  <a:pt x="5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68" name="path 6568"/>
          <p:cNvSpPr/>
          <p:nvPr/>
        </p:nvSpPr>
        <p:spPr>
          <a:xfrm>
            <a:off x="7491221" y="4322317"/>
            <a:ext cx="12192" cy="15240"/>
          </a:xfrm>
          <a:custGeom>
            <a:avLst/>
            <a:gdLst/>
            <a:ahLst/>
            <a:cxnLst/>
            <a:rect l="0" t="0" r="0" b="0"/>
            <a:pathLst>
              <a:path w="19" h="24">
                <a:moveTo>
                  <a:pt x="3" y="3"/>
                </a:moveTo>
                <a:lnTo>
                  <a:pt x="15" y="20"/>
                </a:lnTo>
                <a:moveTo>
                  <a:pt x="3" y="17"/>
                </a:moveTo>
                <a:lnTo>
                  <a:pt x="6" y="22"/>
                </a:lnTo>
                <a:moveTo>
                  <a:pt x="1" y="3"/>
                </a:moveTo>
                <a:lnTo>
                  <a:pt x="15" y="22"/>
                </a:lnTo>
                <a:moveTo>
                  <a:pt x="6" y="3"/>
                </a:moveTo>
                <a:lnTo>
                  <a:pt x="18" y="17"/>
                </a:lnTo>
                <a:moveTo>
                  <a:pt x="3" y="1"/>
                </a:moveTo>
                <a:lnTo>
                  <a:pt x="18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70" name="path 6570"/>
          <p:cNvSpPr/>
          <p:nvPr/>
        </p:nvSpPr>
        <p:spPr>
          <a:xfrm>
            <a:off x="7334250" y="4278122"/>
            <a:ext cx="27431" cy="53339"/>
          </a:xfrm>
          <a:custGeom>
            <a:avLst/>
            <a:gdLst/>
            <a:ahLst/>
            <a:cxnLst/>
            <a:rect l="0" t="0" r="0" b="0"/>
            <a:pathLst>
              <a:path w="43" h="83">
                <a:moveTo>
                  <a:pt x="39" y="1"/>
                </a:moveTo>
                <a:lnTo>
                  <a:pt x="39" y="8"/>
                </a:lnTo>
                <a:lnTo>
                  <a:pt x="41" y="8"/>
                </a:lnTo>
                <a:lnTo>
                  <a:pt x="41" y="13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4" y="10"/>
                </a:lnTo>
                <a:lnTo>
                  <a:pt x="32" y="10"/>
                </a:lnTo>
                <a:lnTo>
                  <a:pt x="32" y="13"/>
                </a:lnTo>
                <a:lnTo>
                  <a:pt x="32" y="17"/>
                </a:lnTo>
                <a:lnTo>
                  <a:pt x="34" y="17"/>
                </a:lnTo>
                <a:lnTo>
                  <a:pt x="34" y="20"/>
                </a:lnTo>
                <a:lnTo>
                  <a:pt x="37" y="22"/>
                </a:lnTo>
                <a:lnTo>
                  <a:pt x="37" y="29"/>
                </a:lnTo>
                <a:lnTo>
                  <a:pt x="39" y="29"/>
                </a:lnTo>
                <a:lnTo>
                  <a:pt x="39" y="32"/>
                </a:lnTo>
                <a:lnTo>
                  <a:pt x="41" y="32"/>
                </a:lnTo>
                <a:lnTo>
                  <a:pt x="41" y="44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2" y="53"/>
                </a:lnTo>
                <a:lnTo>
                  <a:pt x="37" y="53"/>
                </a:lnTo>
                <a:lnTo>
                  <a:pt x="37" y="56"/>
                </a:lnTo>
                <a:lnTo>
                  <a:pt x="37" y="63"/>
                </a:lnTo>
                <a:lnTo>
                  <a:pt x="34" y="63"/>
                </a:lnTo>
                <a:lnTo>
                  <a:pt x="34" y="68"/>
                </a:lnTo>
                <a:lnTo>
                  <a:pt x="32" y="68"/>
                </a:lnTo>
                <a:lnTo>
                  <a:pt x="32" y="70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0" y="77"/>
                </a:lnTo>
                <a:lnTo>
                  <a:pt x="20" y="75"/>
                </a:lnTo>
                <a:lnTo>
                  <a:pt x="20" y="65"/>
                </a:lnTo>
                <a:lnTo>
                  <a:pt x="18" y="65"/>
                </a:lnTo>
                <a:lnTo>
                  <a:pt x="15" y="65"/>
                </a:lnTo>
                <a:lnTo>
                  <a:pt x="15" y="63"/>
                </a:lnTo>
                <a:lnTo>
                  <a:pt x="15" y="65"/>
                </a:lnTo>
                <a:lnTo>
                  <a:pt x="13" y="65"/>
                </a:lnTo>
                <a:lnTo>
                  <a:pt x="10" y="68"/>
                </a:lnTo>
                <a:lnTo>
                  <a:pt x="8" y="68"/>
                </a:lnTo>
                <a:lnTo>
                  <a:pt x="8" y="70"/>
                </a:lnTo>
                <a:lnTo>
                  <a:pt x="3" y="70"/>
                </a:lnTo>
                <a:lnTo>
                  <a:pt x="3" y="73"/>
                </a:lnTo>
                <a:lnTo>
                  <a:pt x="1" y="75"/>
                </a:lnTo>
                <a:lnTo>
                  <a:pt x="1" y="80"/>
                </a:lnTo>
                <a:lnTo>
                  <a:pt x="3" y="80"/>
                </a:lnTo>
                <a:lnTo>
                  <a:pt x="5" y="80"/>
                </a:lnTo>
                <a:lnTo>
                  <a:pt x="8" y="77"/>
                </a:lnTo>
                <a:lnTo>
                  <a:pt x="10" y="77"/>
                </a:lnTo>
                <a:lnTo>
                  <a:pt x="10" y="75"/>
                </a:lnTo>
                <a:lnTo>
                  <a:pt x="13" y="75"/>
                </a:lnTo>
                <a:lnTo>
                  <a:pt x="13" y="77"/>
                </a:lnTo>
                <a:lnTo>
                  <a:pt x="15" y="77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72" name="path 6572"/>
          <p:cNvSpPr/>
          <p:nvPr/>
        </p:nvSpPr>
        <p:spPr>
          <a:xfrm>
            <a:off x="6816090" y="4267454"/>
            <a:ext cx="21335" cy="41147"/>
          </a:xfrm>
          <a:custGeom>
            <a:avLst/>
            <a:gdLst/>
            <a:ahLst/>
            <a:cxnLst/>
            <a:rect l="0" t="0" r="0" b="0"/>
            <a:pathLst>
              <a:path w="33" h="64">
                <a:moveTo>
                  <a:pt x="3" y="61"/>
                </a:moveTo>
                <a:lnTo>
                  <a:pt x="3" y="58"/>
                </a:lnTo>
                <a:moveTo>
                  <a:pt x="3" y="58"/>
                </a:moveTo>
                <a:lnTo>
                  <a:pt x="5" y="61"/>
                </a:lnTo>
                <a:moveTo>
                  <a:pt x="3" y="56"/>
                </a:moveTo>
                <a:lnTo>
                  <a:pt x="8" y="61"/>
                </a:lnTo>
                <a:moveTo>
                  <a:pt x="3" y="53"/>
                </a:moveTo>
                <a:lnTo>
                  <a:pt x="10" y="63"/>
                </a:lnTo>
                <a:moveTo>
                  <a:pt x="1" y="42"/>
                </a:moveTo>
                <a:lnTo>
                  <a:pt x="1" y="39"/>
                </a:lnTo>
                <a:moveTo>
                  <a:pt x="1" y="39"/>
                </a:moveTo>
                <a:lnTo>
                  <a:pt x="8" y="49"/>
                </a:lnTo>
                <a:moveTo>
                  <a:pt x="5" y="42"/>
                </a:moveTo>
                <a:lnTo>
                  <a:pt x="1" y="42"/>
                </a:lnTo>
                <a:moveTo>
                  <a:pt x="5" y="25"/>
                </a:moveTo>
                <a:lnTo>
                  <a:pt x="8" y="25"/>
                </a:lnTo>
                <a:moveTo>
                  <a:pt x="3" y="42"/>
                </a:moveTo>
                <a:lnTo>
                  <a:pt x="8" y="51"/>
                </a:lnTo>
                <a:moveTo>
                  <a:pt x="10" y="20"/>
                </a:moveTo>
                <a:lnTo>
                  <a:pt x="10" y="22"/>
                </a:lnTo>
                <a:lnTo>
                  <a:pt x="8" y="20"/>
                </a:lnTo>
                <a:moveTo>
                  <a:pt x="25" y="1"/>
                </a:moveTo>
                <a:lnTo>
                  <a:pt x="32" y="8"/>
                </a:lnTo>
                <a:moveTo>
                  <a:pt x="5" y="22"/>
                </a:moveTo>
                <a:lnTo>
                  <a:pt x="8" y="25"/>
                </a:lnTo>
                <a:moveTo>
                  <a:pt x="5" y="20"/>
                </a:moveTo>
                <a:lnTo>
                  <a:pt x="10" y="25"/>
                </a:lnTo>
                <a:moveTo>
                  <a:pt x="3" y="51"/>
                </a:moveTo>
                <a:lnTo>
                  <a:pt x="10" y="61"/>
                </a:lnTo>
                <a:moveTo>
                  <a:pt x="3" y="46"/>
                </a:moveTo>
                <a:lnTo>
                  <a:pt x="13" y="61"/>
                </a:lnTo>
                <a:moveTo>
                  <a:pt x="3" y="44"/>
                </a:moveTo>
                <a:lnTo>
                  <a:pt x="13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74" name="path 6574"/>
          <p:cNvSpPr/>
          <p:nvPr/>
        </p:nvSpPr>
        <p:spPr>
          <a:xfrm>
            <a:off x="7073645" y="4241546"/>
            <a:ext cx="16764" cy="6095"/>
          </a:xfrm>
          <a:custGeom>
            <a:avLst/>
            <a:gdLst/>
            <a:ahLst/>
            <a:cxnLst/>
            <a:rect l="0" t="0" r="0" b="0"/>
            <a:pathLst>
              <a:path w="26" h="9">
                <a:moveTo>
                  <a:pt x="18" y="3"/>
                </a:moveTo>
                <a:lnTo>
                  <a:pt x="22" y="8"/>
                </a:lnTo>
                <a:moveTo>
                  <a:pt x="22" y="3"/>
                </a:moveTo>
                <a:lnTo>
                  <a:pt x="25" y="5"/>
                </a:lnTo>
                <a:moveTo>
                  <a:pt x="20" y="3"/>
                </a:moveTo>
                <a:lnTo>
                  <a:pt x="25" y="8"/>
                </a:lnTo>
                <a:moveTo>
                  <a:pt x="5" y="3"/>
                </a:moveTo>
                <a:lnTo>
                  <a:pt x="5" y="1"/>
                </a:lnTo>
                <a:moveTo>
                  <a:pt x="1" y="3"/>
                </a:moveTo>
                <a:lnTo>
                  <a:pt x="1" y="1"/>
                </a:lnTo>
                <a:moveTo>
                  <a:pt x="8" y="3"/>
                </a:moveTo>
                <a:lnTo>
                  <a:pt x="10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76" name="path 6576"/>
          <p:cNvSpPr/>
          <p:nvPr/>
        </p:nvSpPr>
        <p:spPr>
          <a:xfrm>
            <a:off x="7038593" y="4279646"/>
            <a:ext cx="3048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1"/>
                </a:moveTo>
                <a:lnTo>
                  <a:pt x="3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78" name="path 6578"/>
          <p:cNvSpPr/>
          <p:nvPr/>
        </p:nvSpPr>
        <p:spPr>
          <a:xfrm>
            <a:off x="7037070" y="4267454"/>
            <a:ext cx="18287" cy="16763"/>
          </a:xfrm>
          <a:custGeom>
            <a:avLst/>
            <a:gdLst/>
            <a:ahLst/>
            <a:cxnLst/>
            <a:rect l="0" t="0" r="0" b="0"/>
            <a:pathLst>
              <a:path w="28" h="26">
                <a:moveTo>
                  <a:pt x="20" y="1"/>
                </a:moveTo>
                <a:lnTo>
                  <a:pt x="27" y="8"/>
                </a:lnTo>
                <a:moveTo>
                  <a:pt x="1" y="22"/>
                </a:moveTo>
                <a:lnTo>
                  <a:pt x="3" y="25"/>
                </a:lnTo>
                <a:moveTo>
                  <a:pt x="3" y="20"/>
                </a:moveTo>
                <a:lnTo>
                  <a:pt x="5" y="2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80" name="path 6580"/>
          <p:cNvSpPr/>
          <p:nvPr/>
        </p:nvSpPr>
        <p:spPr>
          <a:xfrm>
            <a:off x="7073645" y="4282694"/>
            <a:ext cx="13716" cy="9144"/>
          </a:xfrm>
          <a:custGeom>
            <a:avLst/>
            <a:gdLst/>
            <a:ahLst/>
            <a:cxnLst/>
            <a:rect l="0" t="0" r="0" b="0"/>
            <a:pathLst>
              <a:path w="21" h="14">
                <a:moveTo>
                  <a:pt x="1" y="10"/>
                </a:moveTo>
                <a:lnTo>
                  <a:pt x="10" y="13"/>
                </a:lnTo>
                <a:lnTo>
                  <a:pt x="18" y="8"/>
                </a:lnTo>
                <a:lnTo>
                  <a:pt x="2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82" name="path 6582"/>
          <p:cNvSpPr/>
          <p:nvPr/>
        </p:nvSpPr>
        <p:spPr>
          <a:xfrm>
            <a:off x="6857238" y="4290314"/>
            <a:ext cx="6096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84" name="path 6584"/>
          <p:cNvSpPr/>
          <p:nvPr/>
        </p:nvSpPr>
        <p:spPr>
          <a:xfrm>
            <a:off x="7052310" y="4323842"/>
            <a:ext cx="15239" cy="13715"/>
          </a:xfrm>
          <a:custGeom>
            <a:avLst/>
            <a:gdLst/>
            <a:ahLst/>
            <a:cxnLst/>
            <a:rect l="0" t="0" r="0" b="0"/>
            <a:pathLst>
              <a:path w="23" h="21">
                <a:moveTo>
                  <a:pt x="1" y="17"/>
                </a:moveTo>
                <a:lnTo>
                  <a:pt x="3" y="20"/>
                </a:lnTo>
                <a:moveTo>
                  <a:pt x="5" y="15"/>
                </a:moveTo>
                <a:lnTo>
                  <a:pt x="10" y="20"/>
                </a:lnTo>
                <a:moveTo>
                  <a:pt x="13" y="1"/>
                </a:moveTo>
                <a:lnTo>
                  <a:pt x="17" y="8"/>
                </a:lnTo>
                <a:moveTo>
                  <a:pt x="20" y="10"/>
                </a:moveTo>
                <a:lnTo>
                  <a:pt x="22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86" name="path 6586"/>
          <p:cNvSpPr/>
          <p:nvPr/>
        </p:nvSpPr>
        <p:spPr>
          <a:xfrm>
            <a:off x="7075170" y="4290314"/>
            <a:ext cx="6094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88" name="path 6588"/>
          <p:cNvSpPr/>
          <p:nvPr/>
        </p:nvSpPr>
        <p:spPr>
          <a:xfrm>
            <a:off x="7116318" y="4278122"/>
            <a:ext cx="27431" cy="53339"/>
          </a:xfrm>
          <a:custGeom>
            <a:avLst/>
            <a:gdLst/>
            <a:ahLst/>
            <a:cxnLst/>
            <a:rect l="0" t="0" r="0" b="0"/>
            <a:pathLst>
              <a:path w="43" h="83">
                <a:moveTo>
                  <a:pt x="39" y="1"/>
                </a:moveTo>
                <a:lnTo>
                  <a:pt x="39" y="8"/>
                </a:lnTo>
                <a:lnTo>
                  <a:pt x="41" y="10"/>
                </a:lnTo>
                <a:lnTo>
                  <a:pt x="41" y="13"/>
                </a:lnTo>
                <a:lnTo>
                  <a:pt x="39" y="13"/>
                </a:lnTo>
                <a:lnTo>
                  <a:pt x="39" y="15"/>
                </a:lnTo>
                <a:lnTo>
                  <a:pt x="39" y="13"/>
                </a:lnTo>
                <a:lnTo>
                  <a:pt x="34" y="13"/>
                </a:lnTo>
                <a:lnTo>
                  <a:pt x="34" y="10"/>
                </a:lnTo>
                <a:lnTo>
                  <a:pt x="32" y="10"/>
                </a:lnTo>
                <a:lnTo>
                  <a:pt x="32" y="13"/>
                </a:lnTo>
                <a:lnTo>
                  <a:pt x="32" y="17"/>
                </a:lnTo>
                <a:lnTo>
                  <a:pt x="34" y="20"/>
                </a:lnTo>
                <a:lnTo>
                  <a:pt x="34" y="22"/>
                </a:lnTo>
                <a:lnTo>
                  <a:pt x="37" y="22"/>
                </a:lnTo>
                <a:lnTo>
                  <a:pt x="37" y="29"/>
                </a:lnTo>
                <a:lnTo>
                  <a:pt x="39" y="29"/>
                </a:lnTo>
                <a:lnTo>
                  <a:pt x="39" y="32"/>
                </a:lnTo>
                <a:lnTo>
                  <a:pt x="41" y="32"/>
                </a:lnTo>
                <a:lnTo>
                  <a:pt x="41" y="44"/>
                </a:lnTo>
                <a:lnTo>
                  <a:pt x="39" y="46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2" y="51"/>
                </a:lnTo>
                <a:lnTo>
                  <a:pt x="32" y="53"/>
                </a:lnTo>
                <a:lnTo>
                  <a:pt x="37" y="53"/>
                </a:lnTo>
                <a:lnTo>
                  <a:pt x="37" y="56"/>
                </a:lnTo>
                <a:lnTo>
                  <a:pt x="37" y="63"/>
                </a:lnTo>
                <a:lnTo>
                  <a:pt x="34" y="63"/>
                </a:lnTo>
                <a:lnTo>
                  <a:pt x="34" y="68"/>
                </a:lnTo>
                <a:lnTo>
                  <a:pt x="32" y="68"/>
                </a:lnTo>
                <a:lnTo>
                  <a:pt x="32" y="70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0" y="77"/>
                </a:lnTo>
                <a:lnTo>
                  <a:pt x="20" y="75"/>
                </a:lnTo>
                <a:lnTo>
                  <a:pt x="20" y="65"/>
                </a:lnTo>
                <a:lnTo>
                  <a:pt x="17" y="65"/>
                </a:lnTo>
                <a:lnTo>
                  <a:pt x="15" y="65"/>
                </a:lnTo>
                <a:lnTo>
                  <a:pt x="15" y="63"/>
                </a:lnTo>
                <a:lnTo>
                  <a:pt x="15" y="65"/>
                </a:lnTo>
                <a:lnTo>
                  <a:pt x="13" y="65"/>
                </a:lnTo>
                <a:lnTo>
                  <a:pt x="10" y="65"/>
                </a:lnTo>
                <a:lnTo>
                  <a:pt x="10" y="68"/>
                </a:lnTo>
                <a:lnTo>
                  <a:pt x="8" y="68"/>
                </a:lnTo>
                <a:lnTo>
                  <a:pt x="8" y="70"/>
                </a:lnTo>
                <a:lnTo>
                  <a:pt x="3" y="70"/>
                </a:lnTo>
                <a:lnTo>
                  <a:pt x="3" y="73"/>
                </a:lnTo>
                <a:lnTo>
                  <a:pt x="1" y="73"/>
                </a:lnTo>
                <a:lnTo>
                  <a:pt x="1" y="75"/>
                </a:lnTo>
                <a:lnTo>
                  <a:pt x="1" y="80"/>
                </a:lnTo>
                <a:lnTo>
                  <a:pt x="3" y="80"/>
                </a:lnTo>
                <a:lnTo>
                  <a:pt x="5" y="80"/>
                </a:lnTo>
                <a:lnTo>
                  <a:pt x="5" y="77"/>
                </a:lnTo>
                <a:lnTo>
                  <a:pt x="10" y="77"/>
                </a:lnTo>
                <a:lnTo>
                  <a:pt x="10" y="75"/>
                </a:lnTo>
                <a:lnTo>
                  <a:pt x="13" y="75"/>
                </a:lnTo>
                <a:lnTo>
                  <a:pt x="13" y="77"/>
                </a:lnTo>
                <a:lnTo>
                  <a:pt x="15" y="77"/>
                </a:lnTo>
                <a:lnTo>
                  <a:pt x="15" y="80"/>
                </a:lnTo>
                <a:lnTo>
                  <a:pt x="17" y="80"/>
                </a:lnTo>
                <a:lnTo>
                  <a:pt x="17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90" name="path 6590"/>
          <p:cNvSpPr/>
          <p:nvPr/>
        </p:nvSpPr>
        <p:spPr>
          <a:xfrm>
            <a:off x="6870953" y="4285742"/>
            <a:ext cx="15240" cy="24383"/>
          </a:xfrm>
          <a:custGeom>
            <a:avLst/>
            <a:gdLst/>
            <a:ahLst/>
            <a:cxnLst/>
            <a:rect l="0" t="0" r="0" b="0"/>
            <a:pathLst>
              <a:path w="24" h="38">
                <a:moveTo>
                  <a:pt x="15" y="17"/>
                </a:moveTo>
                <a:lnTo>
                  <a:pt x="3" y="25"/>
                </a:lnTo>
                <a:lnTo>
                  <a:pt x="18" y="22"/>
                </a:lnTo>
                <a:moveTo>
                  <a:pt x="3" y="27"/>
                </a:moveTo>
                <a:lnTo>
                  <a:pt x="3" y="25"/>
                </a:lnTo>
                <a:lnTo>
                  <a:pt x="1" y="27"/>
                </a:lnTo>
                <a:moveTo>
                  <a:pt x="1" y="25"/>
                </a:moveTo>
                <a:lnTo>
                  <a:pt x="3" y="25"/>
                </a:lnTo>
                <a:lnTo>
                  <a:pt x="13" y="10"/>
                </a:lnTo>
                <a:moveTo>
                  <a:pt x="6" y="8"/>
                </a:moveTo>
                <a:lnTo>
                  <a:pt x="3" y="25"/>
                </a:lnTo>
                <a:lnTo>
                  <a:pt x="8" y="8"/>
                </a:lnTo>
                <a:moveTo>
                  <a:pt x="13" y="13"/>
                </a:moveTo>
                <a:lnTo>
                  <a:pt x="3" y="25"/>
                </a:lnTo>
                <a:lnTo>
                  <a:pt x="6" y="8"/>
                </a:lnTo>
                <a:moveTo>
                  <a:pt x="13" y="5"/>
                </a:moveTo>
                <a:lnTo>
                  <a:pt x="3" y="25"/>
                </a:lnTo>
                <a:moveTo>
                  <a:pt x="15" y="1"/>
                </a:moveTo>
                <a:lnTo>
                  <a:pt x="13" y="15"/>
                </a:lnTo>
                <a:lnTo>
                  <a:pt x="22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6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92" name="path 6592"/>
          <p:cNvSpPr/>
          <p:nvPr/>
        </p:nvSpPr>
        <p:spPr>
          <a:xfrm>
            <a:off x="6435090" y="4285742"/>
            <a:ext cx="15240" cy="24383"/>
          </a:xfrm>
          <a:custGeom>
            <a:avLst/>
            <a:gdLst/>
            <a:ahLst/>
            <a:cxnLst/>
            <a:rect l="0" t="0" r="0" b="0"/>
            <a:pathLst>
              <a:path w="24" h="38">
                <a:moveTo>
                  <a:pt x="13" y="17"/>
                </a:moveTo>
                <a:lnTo>
                  <a:pt x="3" y="25"/>
                </a:lnTo>
                <a:lnTo>
                  <a:pt x="15" y="22"/>
                </a:lnTo>
                <a:moveTo>
                  <a:pt x="3" y="27"/>
                </a:moveTo>
                <a:lnTo>
                  <a:pt x="3" y="25"/>
                </a:lnTo>
                <a:lnTo>
                  <a:pt x="1" y="27"/>
                </a:lnTo>
                <a:moveTo>
                  <a:pt x="1" y="25"/>
                </a:moveTo>
                <a:lnTo>
                  <a:pt x="3" y="25"/>
                </a:lnTo>
                <a:lnTo>
                  <a:pt x="13" y="10"/>
                </a:lnTo>
                <a:moveTo>
                  <a:pt x="5" y="8"/>
                </a:moveTo>
                <a:lnTo>
                  <a:pt x="3" y="25"/>
                </a:lnTo>
                <a:lnTo>
                  <a:pt x="8" y="8"/>
                </a:lnTo>
                <a:moveTo>
                  <a:pt x="13" y="13"/>
                </a:moveTo>
                <a:lnTo>
                  <a:pt x="3" y="25"/>
                </a:lnTo>
                <a:lnTo>
                  <a:pt x="5" y="8"/>
                </a:lnTo>
                <a:moveTo>
                  <a:pt x="10" y="5"/>
                </a:moveTo>
                <a:lnTo>
                  <a:pt x="3" y="25"/>
                </a:lnTo>
                <a:moveTo>
                  <a:pt x="15" y="1"/>
                </a:moveTo>
                <a:lnTo>
                  <a:pt x="13" y="15"/>
                </a:lnTo>
                <a:lnTo>
                  <a:pt x="22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94" name="path 6594"/>
          <p:cNvSpPr/>
          <p:nvPr/>
        </p:nvSpPr>
        <p:spPr>
          <a:xfrm>
            <a:off x="6598157" y="4267454"/>
            <a:ext cx="19811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3" y="61"/>
                </a:moveTo>
                <a:lnTo>
                  <a:pt x="3" y="58"/>
                </a:lnTo>
                <a:moveTo>
                  <a:pt x="3" y="58"/>
                </a:moveTo>
                <a:lnTo>
                  <a:pt x="6" y="61"/>
                </a:lnTo>
                <a:moveTo>
                  <a:pt x="3" y="56"/>
                </a:moveTo>
                <a:lnTo>
                  <a:pt x="8" y="61"/>
                </a:lnTo>
                <a:moveTo>
                  <a:pt x="3" y="53"/>
                </a:moveTo>
                <a:lnTo>
                  <a:pt x="10" y="63"/>
                </a:lnTo>
                <a:moveTo>
                  <a:pt x="1" y="42"/>
                </a:moveTo>
                <a:lnTo>
                  <a:pt x="1" y="39"/>
                </a:lnTo>
                <a:moveTo>
                  <a:pt x="1" y="39"/>
                </a:moveTo>
                <a:lnTo>
                  <a:pt x="8" y="49"/>
                </a:lnTo>
                <a:moveTo>
                  <a:pt x="3" y="42"/>
                </a:moveTo>
                <a:lnTo>
                  <a:pt x="1" y="42"/>
                </a:lnTo>
                <a:moveTo>
                  <a:pt x="6" y="25"/>
                </a:moveTo>
                <a:lnTo>
                  <a:pt x="8" y="25"/>
                </a:lnTo>
                <a:moveTo>
                  <a:pt x="1" y="42"/>
                </a:moveTo>
                <a:lnTo>
                  <a:pt x="8" y="51"/>
                </a:lnTo>
                <a:moveTo>
                  <a:pt x="8" y="20"/>
                </a:moveTo>
                <a:lnTo>
                  <a:pt x="10" y="22"/>
                </a:lnTo>
                <a:lnTo>
                  <a:pt x="8" y="20"/>
                </a:lnTo>
                <a:close/>
                <a:moveTo>
                  <a:pt x="25" y="1"/>
                </a:moveTo>
                <a:lnTo>
                  <a:pt x="30" y="8"/>
                </a:lnTo>
                <a:moveTo>
                  <a:pt x="6" y="22"/>
                </a:moveTo>
                <a:lnTo>
                  <a:pt x="8" y="25"/>
                </a:lnTo>
                <a:moveTo>
                  <a:pt x="6" y="20"/>
                </a:moveTo>
                <a:lnTo>
                  <a:pt x="10" y="25"/>
                </a:lnTo>
                <a:moveTo>
                  <a:pt x="3" y="51"/>
                </a:moveTo>
                <a:lnTo>
                  <a:pt x="10" y="61"/>
                </a:lnTo>
                <a:moveTo>
                  <a:pt x="3" y="46"/>
                </a:moveTo>
                <a:lnTo>
                  <a:pt x="13" y="61"/>
                </a:lnTo>
                <a:moveTo>
                  <a:pt x="3" y="44"/>
                </a:moveTo>
                <a:lnTo>
                  <a:pt x="13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96" name="path 6596"/>
          <p:cNvSpPr/>
          <p:nvPr/>
        </p:nvSpPr>
        <p:spPr>
          <a:xfrm>
            <a:off x="6381750" y="430631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98" name="path 6598"/>
          <p:cNvSpPr/>
          <p:nvPr/>
        </p:nvSpPr>
        <p:spPr>
          <a:xfrm>
            <a:off x="6381750" y="4304791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00" name="path 6600"/>
          <p:cNvSpPr/>
          <p:nvPr/>
        </p:nvSpPr>
        <p:spPr>
          <a:xfrm>
            <a:off x="6380226" y="4281170"/>
            <a:ext cx="7619" cy="27432"/>
          </a:xfrm>
          <a:custGeom>
            <a:avLst/>
            <a:gdLst/>
            <a:ahLst/>
            <a:cxnLst/>
            <a:rect l="0" t="0" r="0" b="0"/>
            <a:pathLst>
              <a:path w="11" h="43">
                <a:moveTo>
                  <a:pt x="3" y="34"/>
                </a:moveTo>
                <a:lnTo>
                  <a:pt x="8" y="39"/>
                </a:lnTo>
                <a:moveTo>
                  <a:pt x="3" y="32"/>
                </a:moveTo>
                <a:lnTo>
                  <a:pt x="10" y="42"/>
                </a:lnTo>
                <a:moveTo>
                  <a:pt x="1" y="20"/>
                </a:moveTo>
                <a:lnTo>
                  <a:pt x="1" y="17"/>
                </a:lnTo>
                <a:moveTo>
                  <a:pt x="1" y="17"/>
                </a:moveTo>
                <a:lnTo>
                  <a:pt x="8" y="27"/>
                </a:lnTo>
                <a:moveTo>
                  <a:pt x="3" y="20"/>
                </a:moveTo>
                <a:lnTo>
                  <a:pt x="1" y="20"/>
                </a:lnTo>
                <a:moveTo>
                  <a:pt x="5" y="3"/>
                </a:moveTo>
                <a:lnTo>
                  <a:pt x="5" y="1"/>
                </a:lnTo>
                <a:moveTo>
                  <a:pt x="1" y="20"/>
                </a:moveTo>
                <a:lnTo>
                  <a:pt x="8" y="3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02" name="path 6602"/>
          <p:cNvSpPr/>
          <p:nvPr/>
        </p:nvSpPr>
        <p:spPr>
          <a:xfrm>
            <a:off x="6383273" y="4279646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1"/>
                </a:moveTo>
                <a:lnTo>
                  <a:pt x="5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04" name="path 6604"/>
          <p:cNvSpPr/>
          <p:nvPr/>
        </p:nvSpPr>
        <p:spPr>
          <a:xfrm>
            <a:off x="6383273" y="427964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3"/>
                </a:moveTo>
                <a:lnTo>
                  <a:pt x="3" y="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06" name="path 6606"/>
          <p:cNvSpPr/>
          <p:nvPr/>
        </p:nvSpPr>
        <p:spPr>
          <a:xfrm>
            <a:off x="6637781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08" name="path 6608"/>
          <p:cNvSpPr/>
          <p:nvPr/>
        </p:nvSpPr>
        <p:spPr>
          <a:xfrm>
            <a:off x="6834378" y="4323842"/>
            <a:ext cx="15239" cy="13715"/>
          </a:xfrm>
          <a:custGeom>
            <a:avLst/>
            <a:gdLst/>
            <a:ahLst/>
            <a:cxnLst/>
            <a:rect l="0" t="0" r="0" b="0"/>
            <a:pathLst>
              <a:path w="23" h="21">
                <a:moveTo>
                  <a:pt x="1" y="17"/>
                </a:moveTo>
                <a:lnTo>
                  <a:pt x="3" y="20"/>
                </a:lnTo>
                <a:moveTo>
                  <a:pt x="5" y="15"/>
                </a:moveTo>
                <a:lnTo>
                  <a:pt x="10" y="20"/>
                </a:lnTo>
                <a:moveTo>
                  <a:pt x="13" y="1"/>
                </a:moveTo>
                <a:lnTo>
                  <a:pt x="17" y="8"/>
                </a:lnTo>
                <a:moveTo>
                  <a:pt x="17" y="10"/>
                </a:moveTo>
                <a:lnTo>
                  <a:pt x="22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10" name="path 6610"/>
          <p:cNvSpPr/>
          <p:nvPr/>
        </p:nvSpPr>
        <p:spPr>
          <a:xfrm>
            <a:off x="6653021" y="4285742"/>
            <a:ext cx="15240" cy="24383"/>
          </a:xfrm>
          <a:custGeom>
            <a:avLst/>
            <a:gdLst/>
            <a:ahLst/>
            <a:cxnLst/>
            <a:rect l="0" t="0" r="0" b="0"/>
            <a:pathLst>
              <a:path w="24" h="38">
                <a:moveTo>
                  <a:pt x="15" y="17"/>
                </a:moveTo>
                <a:lnTo>
                  <a:pt x="3" y="25"/>
                </a:lnTo>
                <a:lnTo>
                  <a:pt x="15" y="22"/>
                </a:lnTo>
                <a:moveTo>
                  <a:pt x="3" y="27"/>
                </a:moveTo>
                <a:lnTo>
                  <a:pt x="3" y="25"/>
                </a:lnTo>
                <a:lnTo>
                  <a:pt x="1" y="27"/>
                </a:lnTo>
                <a:moveTo>
                  <a:pt x="1" y="25"/>
                </a:moveTo>
                <a:lnTo>
                  <a:pt x="3" y="25"/>
                </a:lnTo>
                <a:lnTo>
                  <a:pt x="13" y="10"/>
                </a:lnTo>
                <a:moveTo>
                  <a:pt x="6" y="8"/>
                </a:moveTo>
                <a:lnTo>
                  <a:pt x="3" y="25"/>
                </a:lnTo>
                <a:lnTo>
                  <a:pt x="8" y="8"/>
                </a:lnTo>
                <a:moveTo>
                  <a:pt x="13" y="13"/>
                </a:moveTo>
                <a:lnTo>
                  <a:pt x="3" y="25"/>
                </a:lnTo>
                <a:lnTo>
                  <a:pt x="6" y="8"/>
                </a:lnTo>
                <a:moveTo>
                  <a:pt x="10" y="5"/>
                </a:moveTo>
                <a:lnTo>
                  <a:pt x="3" y="25"/>
                </a:lnTo>
                <a:moveTo>
                  <a:pt x="15" y="1"/>
                </a:moveTo>
                <a:lnTo>
                  <a:pt x="13" y="15"/>
                </a:lnTo>
                <a:lnTo>
                  <a:pt x="22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6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12" name="path 6612"/>
          <p:cNvSpPr/>
          <p:nvPr/>
        </p:nvSpPr>
        <p:spPr>
          <a:xfrm>
            <a:off x="6616445" y="4323842"/>
            <a:ext cx="15240" cy="13715"/>
          </a:xfrm>
          <a:custGeom>
            <a:avLst/>
            <a:gdLst/>
            <a:ahLst/>
            <a:cxnLst/>
            <a:rect l="0" t="0" r="0" b="0"/>
            <a:pathLst>
              <a:path w="24" h="21">
                <a:moveTo>
                  <a:pt x="1" y="17"/>
                </a:moveTo>
                <a:lnTo>
                  <a:pt x="3" y="20"/>
                </a:lnTo>
                <a:moveTo>
                  <a:pt x="5" y="15"/>
                </a:moveTo>
                <a:lnTo>
                  <a:pt x="8" y="20"/>
                </a:lnTo>
                <a:moveTo>
                  <a:pt x="10" y="1"/>
                </a:moveTo>
                <a:lnTo>
                  <a:pt x="18" y="8"/>
                </a:lnTo>
                <a:moveTo>
                  <a:pt x="18" y="10"/>
                </a:moveTo>
                <a:lnTo>
                  <a:pt x="22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14" name="path 6614"/>
          <p:cNvSpPr/>
          <p:nvPr/>
        </p:nvSpPr>
        <p:spPr>
          <a:xfrm>
            <a:off x="6401561" y="4322317"/>
            <a:ext cx="12192" cy="15240"/>
          </a:xfrm>
          <a:custGeom>
            <a:avLst/>
            <a:gdLst/>
            <a:ahLst/>
            <a:cxnLst/>
            <a:rect l="0" t="0" r="0" b="0"/>
            <a:pathLst>
              <a:path w="19" h="24">
                <a:moveTo>
                  <a:pt x="1" y="3"/>
                </a:moveTo>
                <a:lnTo>
                  <a:pt x="15" y="20"/>
                </a:lnTo>
                <a:moveTo>
                  <a:pt x="1" y="17"/>
                </a:moveTo>
                <a:lnTo>
                  <a:pt x="6" y="22"/>
                </a:lnTo>
                <a:moveTo>
                  <a:pt x="1" y="3"/>
                </a:moveTo>
                <a:lnTo>
                  <a:pt x="13" y="22"/>
                </a:lnTo>
                <a:moveTo>
                  <a:pt x="3" y="3"/>
                </a:moveTo>
                <a:lnTo>
                  <a:pt x="18" y="17"/>
                </a:lnTo>
                <a:moveTo>
                  <a:pt x="3" y="1"/>
                </a:moveTo>
                <a:lnTo>
                  <a:pt x="1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16" name="path 6616"/>
          <p:cNvSpPr/>
          <p:nvPr/>
        </p:nvSpPr>
        <p:spPr>
          <a:xfrm>
            <a:off x="6183630" y="4322317"/>
            <a:ext cx="10667" cy="15240"/>
          </a:xfrm>
          <a:custGeom>
            <a:avLst/>
            <a:gdLst/>
            <a:ahLst/>
            <a:cxnLst/>
            <a:rect l="0" t="0" r="0" b="0"/>
            <a:pathLst>
              <a:path w="16" h="24">
                <a:moveTo>
                  <a:pt x="1" y="3"/>
                </a:moveTo>
                <a:lnTo>
                  <a:pt x="15" y="20"/>
                </a:lnTo>
                <a:moveTo>
                  <a:pt x="1" y="17"/>
                </a:moveTo>
                <a:lnTo>
                  <a:pt x="5" y="22"/>
                </a:lnTo>
                <a:moveTo>
                  <a:pt x="1" y="3"/>
                </a:moveTo>
                <a:lnTo>
                  <a:pt x="13" y="22"/>
                </a:lnTo>
                <a:moveTo>
                  <a:pt x="3" y="3"/>
                </a:moveTo>
                <a:lnTo>
                  <a:pt x="15" y="17"/>
                </a:lnTo>
                <a:moveTo>
                  <a:pt x="3" y="1"/>
                </a:moveTo>
                <a:lnTo>
                  <a:pt x="1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18" name="path 6618"/>
          <p:cNvSpPr/>
          <p:nvPr/>
        </p:nvSpPr>
        <p:spPr>
          <a:xfrm>
            <a:off x="6201918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20" name="path 6620"/>
          <p:cNvSpPr/>
          <p:nvPr/>
        </p:nvSpPr>
        <p:spPr>
          <a:xfrm>
            <a:off x="6163818" y="430631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22" name="path 6622"/>
          <p:cNvSpPr/>
          <p:nvPr/>
        </p:nvSpPr>
        <p:spPr>
          <a:xfrm>
            <a:off x="6163818" y="4304791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24" name="path 6624"/>
          <p:cNvSpPr/>
          <p:nvPr/>
        </p:nvSpPr>
        <p:spPr>
          <a:xfrm>
            <a:off x="6380226" y="4294885"/>
            <a:ext cx="9143" cy="12192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3" y="8"/>
                </a:moveTo>
                <a:lnTo>
                  <a:pt x="10" y="18"/>
                </a:lnTo>
                <a:moveTo>
                  <a:pt x="3" y="3"/>
                </a:moveTo>
                <a:lnTo>
                  <a:pt x="13" y="18"/>
                </a:lnTo>
                <a:moveTo>
                  <a:pt x="1" y="1"/>
                </a:moveTo>
                <a:lnTo>
                  <a:pt x="13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26" name="path 6626"/>
          <p:cNvSpPr/>
          <p:nvPr/>
        </p:nvSpPr>
        <p:spPr>
          <a:xfrm>
            <a:off x="6419850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28" name="path 6628"/>
          <p:cNvSpPr/>
          <p:nvPr/>
        </p:nvSpPr>
        <p:spPr>
          <a:xfrm>
            <a:off x="6215633" y="4285742"/>
            <a:ext cx="16764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7"/>
                </a:moveTo>
                <a:lnTo>
                  <a:pt x="5" y="25"/>
                </a:lnTo>
                <a:lnTo>
                  <a:pt x="18" y="22"/>
                </a:lnTo>
                <a:moveTo>
                  <a:pt x="3" y="27"/>
                </a:moveTo>
                <a:lnTo>
                  <a:pt x="5" y="25"/>
                </a:lnTo>
                <a:lnTo>
                  <a:pt x="3" y="27"/>
                </a:lnTo>
                <a:close/>
                <a:moveTo>
                  <a:pt x="1" y="25"/>
                </a:moveTo>
                <a:lnTo>
                  <a:pt x="5" y="25"/>
                </a:lnTo>
                <a:lnTo>
                  <a:pt x="15" y="10"/>
                </a:lnTo>
                <a:moveTo>
                  <a:pt x="8" y="8"/>
                </a:moveTo>
                <a:lnTo>
                  <a:pt x="5" y="25"/>
                </a:lnTo>
                <a:lnTo>
                  <a:pt x="10" y="8"/>
                </a:lnTo>
                <a:moveTo>
                  <a:pt x="15" y="13"/>
                </a:moveTo>
                <a:lnTo>
                  <a:pt x="5" y="25"/>
                </a:lnTo>
                <a:lnTo>
                  <a:pt x="8" y="8"/>
                </a:lnTo>
                <a:moveTo>
                  <a:pt x="13" y="5"/>
                </a:moveTo>
                <a:lnTo>
                  <a:pt x="5" y="25"/>
                </a:lnTo>
                <a:moveTo>
                  <a:pt x="18" y="1"/>
                </a:moveTo>
                <a:lnTo>
                  <a:pt x="15" y="15"/>
                </a:lnTo>
                <a:lnTo>
                  <a:pt x="25" y="27"/>
                </a:lnTo>
                <a:moveTo>
                  <a:pt x="25" y="27"/>
                </a:moveTo>
                <a:lnTo>
                  <a:pt x="18" y="25"/>
                </a:lnTo>
                <a:lnTo>
                  <a:pt x="10" y="27"/>
                </a:lnTo>
                <a:lnTo>
                  <a:pt x="8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30" name="rect 6630"/>
          <p:cNvSpPr/>
          <p:nvPr/>
        </p:nvSpPr>
        <p:spPr>
          <a:xfrm>
            <a:off x="5997702" y="4285742"/>
            <a:ext cx="16763" cy="24383"/>
          </a:xfrm>
          <a:prstGeom prst="rect">
            <a:avLst/>
          </a:prstGeom>
          <a:solidFill>
            <a:srgbClr val="000000">
              <a:alpha val="2823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32" name="path 6632"/>
          <p:cNvSpPr/>
          <p:nvPr/>
        </p:nvSpPr>
        <p:spPr>
          <a:xfrm>
            <a:off x="6162293" y="4281170"/>
            <a:ext cx="7620" cy="27432"/>
          </a:xfrm>
          <a:custGeom>
            <a:avLst/>
            <a:gdLst/>
            <a:ahLst/>
            <a:cxnLst/>
            <a:rect l="0" t="0" r="0" b="0"/>
            <a:pathLst>
              <a:path w="12" h="43">
                <a:moveTo>
                  <a:pt x="3" y="34"/>
                </a:moveTo>
                <a:lnTo>
                  <a:pt x="8" y="39"/>
                </a:lnTo>
                <a:moveTo>
                  <a:pt x="3" y="32"/>
                </a:moveTo>
                <a:lnTo>
                  <a:pt x="10" y="42"/>
                </a:lnTo>
                <a:moveTo>
                  <a:pt x="1" y="20"/>
                </a:moveTo>
                <a:lnTo>
                  <a:pt x="1" y="17"/>
                </a:lnTo>
                <a:moveTo>
                  <a:pt x="1" y="17"/>
                </a:moveTo>
                <a:lnTo>
                  <a:pt x="8" y="27"/>
                </a:lnTo>
                <a:moveTo>
                  <a:pt x="3" y="20"/>
                </a:moveTo>
                <a:lnTo>
                  <a:pt x="1" y="20"/>
                </a:lnTo>
                <a:moveTo>
                  <a:pt x="5" y="3"/>
                </a:moveTo>
                <a:lnTo>
                  <a:pt x="5" y="1"/>
                </a:lnTo>
                <a:moveTo>
                  <a:pt x="1" y="20"/>
                </a:moveTo>
                <a:lnTo>
                  <a:pt x="8" y="3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34" name="path 6634"/>
          <p:cNvSpPr/>
          <p:nvPr/>
        </p:nvSpPr>
        <p:spPr>
          <a:xfrm>
            <a:off x="6162293" y="4296409"/>
            <a:ext cx="7620" cy="10668"/>
          </a:xfrm>
          <a:custGeom>
            <a:avLst/>
            <a:gdLst/>
            <a:ahLst/>
            <a:cxnLst/>
            <a:rect l="0" t="0" r="0" b="0"/>
            <a:pathLst>
              <a:path w="12" h="16">
                <a:moveTo>
                  <a:pt x="1" y="6"/>
                </a:moveTo>
                <a:lnTo>
                  <a:pt x="10" y="1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36" name="path 6636"/>
          <p:cNvSpPr/>
          <p:nvPr/>
        </p:nvSpPr>
        <p:spPr>
          <a:xfrm>
            <a:off x="6162421" y="4295225"/>
            <a:ext cx="7364" cy="9989"/>
          </a:xfrm>
          <a:custGeom>
            <a:avLst/>
            <a:gdLst/>
            <a:ahLst/>
            <a:cxnLst/>
            <a:rect l="0" t="0" r="0" b="0"/>
            <a:pathLst>
              <a:path w="11" h="15">
                <a:moveTo>
                  <a:pt x="0" y="0"/>
                </a:moveTo>
                <a:lnTo>
                  <a:pt x="10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38" name="path 6638"/>
          <p:cNvSpPr/>
          <p:nvPr/>
        </p:nvSpPr>
        <p:spPr>
          <a:xfrm>
            <a:off x="5945885" y="4304791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40" name="path 6640"/>
          <p:cNvSpPr/>
          <p:nvPr/>
        </p:nvSpPr>
        <p:spPr>
          <a:xfrm>
            <a:off x="5945885" y="430631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42" name="path 6642"/>
          <p:cNvSpPr/>
          <p:nvPr/>
        </p:nvSpPr>
        <p:spPr>
          <a:xfrm>
            <a:off x="5944361" y="4281170"/>
            <a:ext cx="7619" cy="27432"/>
          </a:xfrm>
          <a:custGeom>
            <a:avLst/>
            <a:gdLst/>
            <a:ahLst/>
            <a:cxnLst/>
            <a:rect l="0" t="0" r="0" b="0"/>
            <a:pathLst>
              <a:path w="11" h="43">
                <a:moveTo>
                  <a:pt x="3" y="34"/>
                </a:moveTo>
                <a:lnTo>
                  <a:pt x="8" y="39"/>
                </a:lnTo>
                <a:moveTo>
                  <a:pt x="1" y="32"/>
                </a:moveTo>
                <a:lnTo>
                  <a:pt x="10" y="42"/>
                </a:lnTo>
                <a:moveTo>
                  <a:pt x="1" y="20"/>
                </a:moveTo>
                <a:lnTo>
                  <a:pt x="1" y="17"/>
                </a:lnTo>
                <a:moveTo>
                  <a:pt x="1" y="17"/>
                </a:moveTo>
                <a:lnTo>
                  <a:pt x="8" y="27"/>
                </a:lnTo>
                <a:moveTo>
                  <a:pt x="3" y="20"/>
                </a:moveTo>
                <a:lnTo>
                  <a:pt x="1" y="20"/>
                </a:lnTo>
                <a:moveTo>
                  <a:pt x="6" y="3"/>
                </a:moveTo>
                <a:lnTo>
                  <a:pt x="6" y="1"/>
                </a:lnTo>
                <a:moveTo>
                  <a:pt x="1" y="20"/>
                </a:moveTo>
                <a:lnTo>
                  <a:pt x="8" y="3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44" name="path 6644"/>
          <p:cNvSpPr/>
          <p:nvPr/>
        </p:nvSpPr>
        <p:spPr>
          <a:xfrm>
            <a:off x="6176233" y="4267677"/>
            <a:ext cx="5648" cy="5649"/>
          </a:xfrm>
          <a:custGeom>
            <a:avLst/>
            <a:gdLst/>
            <a:ahLst/>
            <a:cxnLst/>
            <a:rect l="0" t="0" r="0" b="0"/>
            <a:pathLst>
              <a:path w="8" h="8">
                <a:moveTo>
                  <a:pt x="0" y="0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46" name="path 6646"/>
          <p:cNvSpPr/>
          <p:nvPr/>
        </p:nvSpPr>
        <p:spPr>
          <a:xfrm>
            <a:off x="6165341" y="4279646"/>
            <a:ext cx="4572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1"/>
                </a:moveTo>
                <a:lnTo>
                  <a:pt x="6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48" name="path 6648"/>
          <p:cNvSpPr/>
          <p:nvPr/>
        </p:nvSpPr>
        <p:spPr>
          <a:xfrm>
            <a:off x="6165341" y="4279646"/>
            <a:ext cx="3048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3"/>
                </a:moveTo>
                <a:lnTo>
                  <a:pt x="3" y="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50" name="path 6650"/>
          <p:cNvSpPr/>
          <p:nvPr/>
        </p:nvSpPr>
        <p:spPr>
          <a:xfrm>
            <a:off x="5962650" y="4323842"/>
            <a:ext cx="13715" cy="13715"/>
          </a:xfrm>
          <a:custGeom>
            <a:avLst/>
            <a:gdLst/>
            <a:ahLst/>
            <a:cxnLst/>
            <a:rect l="0" t="0" r="0" b="0"/>
            <a:pathLst>
              <a:path w="21" h="21">
                <a:moveTo>
                  <a:pt x="1" y="17"/>
                </a:moveTo>
                <a:lnTo>
                  <a:pt x="1" y="20"/>
                </a:lnTo>
                <a:moveTo>
                  <a:pt x="5" y="15"/>
                </a:moveTo>
                <a:lnTo>
                  <a:pt x="8" y="20"/>
                </a:lnTo>
                <a:moveTo>
                  <a:pt x="10" y="1"/>
                </a:moveTo>
                <a:lnTo>
                  <a:pt x="18" y="8"/>
                </a:lnTo>
                <a:moveTo>
                  <a:pt x="18" y="10"/>
                </a:moveTo>
                <a:lnTo>
                  <a:pt x="20" y="13"/>
                </a:lnTo>
                <a:moveTo>
                  <a:pt x="8" y="15"/>
                </a:moveTo>
                <a:lnTo>
                  <a:pt x="10" y="20"/>
                </a:lnTo>
                <a:moveTo>
                  <a:pt x="8" y="13"/>
                </a:moveTo>
                <a:lnTo>
                  <a:pt x="13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52" name="path 6652"/>
          <p:cNvSpPr/>
          <p:nvPr/>
        </p:nvSpPr>
        <p:spPr>
          <a:xfrm>
            <a:off x="5965697" y="4322317"/>
            <a:ext cx="10667" cy="15240"/>
          </a:xfrm>
          <a:custGeom>
            <a:avLst/>
            <a:gdLst/>
            <a:ahLst/>
            <a:cxnLst/>
            <a:rect l="0" t="0" r="0" b="0"/>
            <a:pathLst>
              <a:path w="16" h="24">
                <a:moveTo>
                  <a:pt x="1" y="3"/>
                </a:moveTo>
                <a:lnTo>
                  <a:pt x="15" y="20"/>
                </a:lnTo>
                <a:moveTo>
                  <a:pt x="1" y="17"/>
                </a:moveTo>
                <a:lnTo>
                  <a:pt x="5" y="22"/>
                </a:lnTo>
                <a:moveTo>
                  <a:pt x="1" y="3"/>
                </a:moveTo>
                <a:lnTo>
                  <a:pt x="13" y="22"/>
                </a:lnTo>
                <a:moveTo>
                  <a:pt x="3" y="3"/>
                </a:moveTo>
                <a:lnTo>
                  <a:pt x="15" y="17"/>
                </a:lnTo>
                <a:moveTo>
                  <a:pt x="1" y="1"/>
                </a:moveTo>
                <a:lnTo>
                  <a:pt x="1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54" name="path 6654"/>
          <p:cNvSpPr/>
          <p:nvPr/>
        </p:nvSpPr>
        <p:spPr>
          <a:xfrm>
            <a:off x="5983985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56" name="rect 6656"/>
          <p:cNvSpPr/>
          <p:nvPr/>
        </p:nvSpPr>
        <p:spPr>
          <a:xfrm>
            <a:off x="5791961" y="4244594"/>
            <a:ext cx="9143" cy="4572"/>
          </a:xfrm>
          <a:prstGeom prst="rect">
            <a:avLst/>
          </a:prstGeom>
          <a:solidFill>
            <a:srgbClr val="000000">
              <a:alpha val="89803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58" name="path 6658"/>
          <p:cNvSpPr/>
          <p:nvPr/>
        </p:nvSpPr>
        <p:spPr>
          <a:xfrm>
            <a:off x="5797295" y="4244594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60" name="path 6660"/>
          <p:cNvSpPr/>
          <p:nvPr/>
        </p:nvSpPr>
        <p:spPr>
          <a:xfrm>
            <a:off x="5944361" y="4296409"/>
            <a:ext cx="7619" cy="10668"/>
          </a:xfrm>
          <a:custGeom>
            <a:avLst/>
            <a:gdLst/>
            <a:ahLst/>
            <a:cxnLst/>
            <a:rect l="0" t="0" r="0" b="0"/>
            <a:pathLst>
              <a:path w="11" h="16">
                <a:moveTo>
                  <a:pt x="1" y="6"/>
                </a:moveTo>
                <a:lnTo>
                  <a:pt x="10" y="1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62" name="path 6662"/>
          <p:cNvSpPr/>
          <p:nvPr/>
        </p:nvSpPr>
        <p:spPr>
          <a:xfrm>
            <a:off x="5944489" y="4295225"/>
            <a:ext cx="7363" cy="9989"/>
          </a:xfrm>
          <a:custGeom>
            <a:avLst/>
            <a:gdLst/>
            <a:ahLst/>
            <a:cxnLst/>
            <a:rect l="0" t="0" r="0" b="0"/>
            <a:pathLst>
              <a:path w="11" h="15">
                <a:moveTo>
                  <a:pt x="0" y="0"/>
                </a:moveTo>
                <a:lnTo>
                  <a:pt x="10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64" name="path 6664"/>
          <p:cNvSpPr/>
          <p:nvPr/>
        </p:nvSpPr>
        <p:spPr>
          <a:xfrm>
            <a:off x="5958301" y="4267677"/>
            <a:ext cx="5649" cy="5649"/>
          </a:xfrm>
          <a:custGeom>
            <a:avLst/>
            <a:gdLst/>
            <a:ahLst/>
            <a:cxnLst/>
            <a:rect l="0" t="0" r="0" b="0"/>
            <a:pathLst>
              <a:path w="8" h="8">
                <a:moveTo>
                  <a:pt x="0" y="0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66" name="path 6666"/>
          <p:cNvSpPr/>
          <p:nvPr/>
        </p:nvSpPr>
        <p:spPr>
          <a:xfrm>
            <a:off x="5947410" y="4279646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1"/>
                </a:moveTo>
                <a:lnTo>
                  <a:pt x="5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68" name="path 6668"/>
          <p:cNvSpPr/>
          <p:nvPr/>
        </p:nvSpPr>
        <p:spPr>
          <a:xfrm>
            <a:off x="5947410" y="427964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3"/>
                </a:moveTo>
                <a:lnTo>
                  <a:pt x="3" y="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70" name="path 6670"/>
          <p:cNvSpPr/>
          <p:nvPr/>
        </p:nvSpPr>
        <p:spPr>
          <a:xfrm>
            <a:off x="5798819" y="4244594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72" name="path 6672"/>
          <p:cNvSpPr/>
          <p:nvPr/>
        </p:nvSpPr>
        <p:spPr>
          <a:xfrm>
            <a:off x="5744718" y="4323842"/>
            <a:ext cx="13716" cy="13715"/>
          </a:xfrm>
          <a:custGeom>
            <a:avLst/>
            <a:gdLst/>
            <a:ahLst/>
            <a:cxnLst/>
            <a:rect l="0" t="0" r="0" b="0"/>
            <a:pathLst>
              <a:path w="21" h="21">
                <a:moveTo>
                  <a:pt x="1" y="17"/>
                </a:moveTo>
                <a:lnTo>
                  <a:pt x="1" y="20"/>
                </a:lnTo>
                <a:moveTo>
                  <a:pt x="5" y="15"/>
                </a:moveTo>
                <a:lnTo>
                  <a:pt x="8" y="20"/>
                </a:lnTo>
                <a:moveTo>
                  <a:pt x="10" y="1"/>
                </a:moveTo>
                <a:lnTo>
                  <a:pt x="17" y="8"/>
                </a:lnTo>
                <a:moveTo>
                  <a:pt x="17" y="10"/>
                </a:moveTo>
                <a:lnTo>
                  <a:pt x="20" y="13"/>
                </a:lnTo>
                <a:moveTo>
                  <a:pt x="8" y="15"/>
                </a:moveTo>
                <a:lnTo>
                  <a:pt x="10" y="20"/>
                </a:lnTo>
                <a:moveTo>
                  <a:pt x="8" y="13"/>
                </a:moveTo>
                <a:lnTo>
                  <a:pt x="13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74" name="path 6674"/>
          <p:cNvSpPr/>
          <p:nvPr/>
        </p:nvSpPr>
        <p:spPr>
          <a:xfrm>
            <a:off x="5746241" y="4322317"/>
            <a:ext cx="12193" cy="15240"/>
          </a:xfrm>
          <a:custGeom>
            <a:avLst/>
            <a:gdLst/>
            <a:ahLst/>
            <a:cxnLst/>
            <a:rect l="0" t="0" r="0" b="0"/>
            <a:pathLst>
              <a:path w="19" h="24">
                <a:moveTo>
                  <a:pt x="3" y="3"/>
                </a:moveTo>
                <a:lnTo>
                  <a:pt x="18" y="20"/>
                </a:lnTo>
                <a:moveTo>
                  <a:pt x="3" y="17"/>
                </a:moveTo>
                <a:lnTo>
                  <a:pt x="8" y="22"/>
                </a:lnTo>
                <a:moveTo>
                  <a:pt x="1" y="3"/>
                </a:moveTo>
                <a:lnTo>
                  <a:pt x="15" y="22"/>
                </a:lnTo>
                <a:moveTo>
                  <a:pt x="6" y="3"/>
                </a:moveTo>
                <a:lnTo>
                  <a:pt x="18" y="17"/>
                </a:lnTo>
                <a:moveTo>
                  <a:pt x="3" y="1"/>
                </a:moveTo>
                <a:lnTo>
                  <a:pt x="18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76" name="path 6676"/>
          <p:cNvSpPr/>
          <p:nvPr/>
        </p:nvSpPr>
        <p:spPr>
          <a:xfrm>
            <a:off x="5727953" y="430631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78" name="path 6678"/>
          <p:cNvSpPr/>
          <p:nvPr/>
        </p:nvSpPr>
        <p:spPr>
          <a:xfrm>
            <a:off x="5766053" y="4290314"/>
            <a:ext cx="6096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80" name="path 6680"/>
          <p:cNvSpPr/>
          <p:nvPr/>
        </p:nvSpPr>
        <p:spPr>
          <a:xfrm>
            <a:off x="5781293" y="4296409"/>
            <a:ext cx="10668" cy="6096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13" y="1"/>
                </a:moveTo>
                <a:lnTo>
                  <a:pt x="1" y="8"/>
                </a:lnTo>
                <a:lnTo>
                  <a:pt x="1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82" name="path 6682"/>
          <p:cNvSpPr/>
          <p:nvPr/>
        </p:nvSpPr>
        <p:spPr>
          <a:xfrm>
            <a:off x="5781293" y="4300982"/>
            <a:ext cx="1523" cy="3047"/>
          </a:xfrm>
          <a:custGeom>
            <a:avLst/>
            <a:gdLst/>
            <a:ahLst/>
            <a:cxnLst/>
            <a:rect l="0" t="0" r="0" b="0"/>
            <a:pathLst>
              <a:path w="2" h="4">
                <a:moveTo>
                  <a:pt x="1" y="3"/>
                </a:moveTo>
                <a:lnTo>
                  <a:pt x="1" y="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84" name="path 6684"/>
          <p:cNvSpPr/>
          <p:nvPr/>
        </p:nvSpPr>
        <p:spPr>
          <a:xfrm>
            <a:off x="5779770" y="4291838"/>
            <a:ext cx="10667" cy="10667"/>
          </a:xfrm>
          <a:custGeom>
            <a:avLst/>
            <a:gdLst/>
            <a:ahLst/>
            <a:cxnLst/>
            <a:rect l="0" t="0" r="0" b="0"/>
            <a:pathLst>
              <a:path w="16" h="16">
                <a:moveTo>
                  <a:pt x="1" y="15"/>
                </a:moveTo>
                <a:lnTo>
                  <a:pt x="3" y="15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86" name="path 6686"/>
          <p:cNvSpPr/>
          <p:nvPr/>
        </p:nvSpPr>
        <p:spPr>
          <a:xfrm>
            <a:off x="5781293" y="4290314"/>
            <a:ext cx="6096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5" y="1"/>
                </a:moveTo>
                <a:lnTo>
                  <a:pt x="1" y="17"/>
                </a:lnTo>
                <a:lnTo>
                  <a:pt x="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88" name="path 6688"/>
          <p:cNvSpPr/>
          <p:nvPr/>
        </p:nvSpPr>
        <p:spPr>
          <a:xfrm>
            <a:off x="5781293" y="4290314"/>
            <a:ext cx="9144" cy="12191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13" y="6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90" name="path 6690"/>
          <p:cNvSpPr/>
          <p:nvPr/>
        </p:nvSpPr>
        <p:spPr>
          <a:xfrm>
            <a:off x="5781374" y="4289211"/>
            <a:ext cx="7459" cy="12873"/>
          </a:xfrm>
          <a:custGeom>
            <a:avLst/>
            <a:gdLst/>
            <a:ahLst/>
            <a:cxnLst/>
            <a:rect l="0" t="0" r="0" b="0"/>
            <a:pathLst>
              <a:path w="11" h="20">
                <a:moveTo>
                  <a:pt x="10" y="0"/>
                </a:moveTo>
                <a:lnTo>
                  <a:pt x="1" y="1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92" name="path 6692"/>
          <p:cNvSpPr/>
          <p:nvPr/>
        </p:nvSpPr>
        <p:spPr>
          <a:xfrm>
            <a:off x="5727953" y="4304791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94" name="path 6694"/>
          <p:cNvSpPr/>
          <p:nvPr/>
        </p:nvSpPr>
        <p:spPr>
          <a:xfrm>
            <a:off x="5791961" y="4243070"/>
            <a:ext cx="6095" cy="6096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8" y="5"/>
                </a:moveTo>
                <a:lnTo>
                  <a:pt x="8" y="3"/>
                </a:lnTo>
                <a:moveTo>
                  <a:pt x="1" y="3"/>
                </a:moveTo>
                <a:lnTo>
                  <a:pt x="1" y="1"/>
                </a:lnTo>
                <a:moveTo>
                  <a:pt x="1" y="1"/>
                </a:moveTo>
                <a:lnTo>
                  <a:pt x="6" y="8"/>
                </a:lnTo>
                <a:moveTo>
                  <a:pt x="6" y="3"/>
                </a:moveTo>
                <a:lnTo>
                  <a:pt x="8" y="5"/>
                </a:lnTo>
                <a:moveTo>
                  <a:pt x="3" y="1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96" name="path 6696"/>
          <p:cNvSpPr/>
          <p:nvPr/>
        </p:nvSpPr>
        <p:spPr>
          <a:xfrm>
            <a:off x="5788914" y="4285742"/>
            <a:ext cx="7620" cy="18287"/>
          </a:xfrm>
          <a:custGeom>
            <a:avLst/>
            <a:gdLst/>
            <a:ahLst/>
            <a:cxnLst/>
            <a:rect l="0" t="0" r="0" b="0"/>
            <a:pathLst>
              <a:path w="12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98" name="path 6698"/>
          <p:cNvSpPr/>
          <p:nvPr/>
        </p:nvSpPr>
        <p:spPr>
          <a:xfrm>
            <a:off x="5782818" y="4300982"/>
            <a:ext cx="12191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7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00" name="path 6700"/>
          <p:cNvSpPr/>
          <p:nvPr/>
        </p:nvSpPr>
        <p:spPr>
          <a:xfrm>
            <a:off x="5726430" y="4281170"/>
            <a:ext cx="6095" cy="27432"/>
          </a:xfrm>
          <a:custGeom>
            <a:avLst/>
            <a:gdLst/>
            <a:ahLst/>
            <a:cxnLst/>
            <a:rect l="0" t="0" r="0" b="0"/>
            <a:pathLst>
              <a:path w="9" h="43">
                <a:moveTo>
                  <a:pt x="1" y="34"/>
                </a:moveTo>
                <a:lnTo>
                  <a:pt x="5" y="39"/>
                </a:lnTo>
                <a:moveTo>
                  <a:pt x="1" y="32"/>
                </a:moveTo>
                <a:lnTo>
                  <a:pt x="8" y="42"/>
                </a:lnTo>
                <a:moveTo>
                  <a:pt x="1" y="20"/>
                </a:moveTo>
                <a:lnTo>
                  <a:pt x="1" y="17"/>
                </a:lnTo>
                <a:moveTo>
                  <a:pt x="1" y="17"/>
                </a:moveTo>
                <a:lnTo>
                  <a:pt x="5" y="27"/>
                </a:lnTo>
                <a:moveTo>
                  <a:pt x="3" y="20"/>
                </a:moveTo>
                <a:lnTo>
                  <a:pt x="1" y="20"/>
                </a:lnTo>
                <a:moveTo>
                  <a:pt x="5" y="3"/>
                </a:moveTo>
                <a:lnTo>
                  <a:pt x="5" y="1"/>
                </a:lnTo>
                <a:moveTo>
                  <a:pt x="1" y="20"/>
                </a:moveTo>
                <a:lnTo>
                  <a:pt x="8" y="3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02" name="path 6702"/>
          <p:cNvSpPr/>
          <p:nvPr/>
        </p:nvSpPr>
        <p:spPr>
          <a:xfrm>
            <a:off x="5729478" y="4279646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1"/>
                </a:moveTo>
                <a:lnTo>
                  <a:pt x="5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04" name="path 6704"/>
          <p:cNvSpPr/>
          <p:nvPr/>
        </p:nvSpPr>
        <p:spPr>
          <a:xfrm>
            <a:off x="5726430" y="4279646"/>
            <a:ext cx="7619" cy="27432"/>
          </a:xfrm>
          <a:custGeom>
            <a:avLst/>
            <a:gdLst/>
            <a:ahLst/>
            <a:cxnLst/>
            <a:rect l="0" t="0" r="0" b="0"/>
            <a:pathLst>
              <a:path w="11" h="43">
                <a:moveTo>
                  <a:pt x="5" y="3"/>
                </a:moveTo>
                <a:lnTo>
                  <a:pt x="8" y="5"/>
                </a:lnTo>
                <a:lnTo>
                  <a:pt x="5" y="1"/>
                </a:lnTo>
                <a:moveTo>
                  <a:pt x="1" y="32"/>
                </a:moveTo>
                <a:lnTo>
                  <a:pt x="10" y="42"/>
                </a:lnTo>
                <a:lnTo>
                  <a:pt x="1" y="27"/>
                </a:lnTo>
                <a:moveTo>
                  <a:pt x="1" y="25"/>
                </a:moveTo>
                <a:lnTo>
                  <a:pt x="10" y="3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06" name="path 6706"/>
          <p:cNvSpPr/>
          <p:nvPr/>
        </p:nvSpPr>
        <p:spPr>
          <a:xfrm>
            <a:off x="5561838" y="4285742"/>
            <a:ext cx="16764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7"/>
                </a:moveTo>
                <a:lnTo>
                  <a:pt x="3" y="25"/>
                </a:lnTo>
                <a:lnTo>
                  <a:pt x="18" y="22"/>
                </a:lnTo>
                <a:moveTo>
                  <a:pt x="3" y="27"/>
                </a:moveTo>
                <a:lnTo>
                  <a:pt x="3" y="25"/>
                </a:lnTo>
                <a:lnTo>
                  <a:pt x="3" y="27"/>
                </a:lnTo>
                <a:close/>
                <a:moveTo>
                  <a:pt x="1" y="25"/>
                </a:moveTo>
                <a:lnTo>
                  <a:pt x="3" y="25"/>
                </a:lnTo>
                <a:lnTo>
                  <a:pt x="15" y="10"/>
                </a:lnTo>
                <a:moveTo>
                  <a:pt x="8" y="8"/>
                </a:moveTo>
                <a:lnTo>
                  <a:pt x="3" y="25"/>
                </a:lnTo>
                <a:lnTo>
                  <a:pt x="10" y="8"/>
                </a:lnTo>
                <a:moveTo>
                  <a:pt x="15" y="13"/>
                </a:moveTo>
                <a:lnTo>
                  <a:pt x="3" y="25"/>
                </a:lnTo>
                <a:lnTo>
                  <a:pt x="5" y="8"/>
                </a:lnTo>
                <a:moveTo>
                  <a:pt x="13" y="5"/>
                </a:moveTo>
                <a:lnTo>
                  <a:pt x="3" y="25"/>
                </a:lnTo>
                <a:moveTo>
                  <a:pt x="18" y="1"/>
                </a:moveTo>
                <a:lnTo>
                  <a:pt x="15" y="15"/>
                </a:lnTo>
                <a:lnTo>
                  <a:pt x="25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08" name="path 6708"/>
          <p:cNvSpPr/>
          <p:nvPr/>
        </p:nvSpPr>
        <p:spPr>
          <a:xfrm>
            <a:off x="5508497" y="4267454"/>
            <a:ext cx="19811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1" y="56"/>
                </a:moveTo>
                <a:lnTo>
                  <a:pt x="5" y="61"/>
                </a:lnTo>
                <a:moveTo>
                  <a:pt x="1" y="53"/>
                </a:moveTo>
                <a:lnTo>
                  <a:pt x="8" y="63"/>
                </a:lnTo>
                <a:moveTo>
                  <a:pt x="1" y="42"/>
                </a:moveTo>
                <a:lnTo>
                  <a:pt x="1" y="39"/>
                </a:lnTo>
                <a:moveTo>
                  <a:pt x="1" y="39"/>
                </a:moveTo>
                <a:lnTo>
                  <a:pt x="5" y="49"/>
                </a:lnTo>
                <a:moveTo>
                  <a:pt x="3" y="42"/>
                </a:moveTo>
                <a:lnTo>
                  <a:pt x="1" y="42"/>
                </a:lnTo>
                <a:moveTo>
                  <a:pt x="3" y="25"/>
                </a:moveTo>
                <a:lnTo>
                  <a:pt x="5" y="25"/>
                </a:lnTo>
                <a:moveTo>
                  <a:pt x="1" y="42"/>
                </a:moveTo>
                <a:lnTo>
                  <a:pt x="5" y="51"/>
                </a:lnTo>
                <a:moveTo>
                  <a:pt x="8" y="20"/>
                </a:moveTo>
                <a:lnTo>
                  <a:pt x="10" y="22"/>
                </a:lnTo>
                <a:moveTo>
                  <a:pt x="5" y="20"/>
                </a:moveTo>
                <a:lnTo>
                  <a:pt x="8" y="22"/>
                </a:lnTo>
                <a:moveTo>
                  <a:pt x="22" y="1"/>
                </a:moveTo>
                <a:lnTo>
                  <a:pt x="30" y="8"/>
                </a:lnTo>
                <a:moveTo>
                  <a:pt x="5" y="22"/>
                </a:moveTo>
                <a:lnTo>
                  <a:pt x="8" y="25"/>
                </a:lnTo>
                <a:lnTo>
                  <a:pt x="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10" name="path 6710"/>
          <p:cNvSpPr/>
          <p:nvPr/>
        </p:nvSpPr>
        <p:spPr>
          <a:xfrm>
            <a:off x="5548121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12" name="path 6712"/>
          <p:cNvSpPr/>
          <p:nvPr/>
        </p:nvSpPr>
        <p:spPr>
          <a:xfrm>
            <a:off x="5528310" y="4322317"/>
            <a:ext cx="12191" cy="15240"/>
          </a:xfrm>
          <a:custGeom>
            <a:avLst/>
            <a:gdLst/>
            <a:ahLst/>
            <a:cxnLst/>
            <a:rect l="0" t="0" r="0" b="0"/>
            <a:pathLst>
              <a:path w="19" h="24">
                <a:moveTo>
                  <a:pt x="3" y="3"/>
                </a:moveTo>
                <a:lnTo>
                  <a:pt x="15" y="20"/>
                </a:lnTo>
                <a:moveTo>
                  <a:pt x="3" y="17"/>
                </a:moveTo>
                <a:lnTo>
                  <a:pt x="5" y="22"/>
                </a:lnTo>
                <a:moveTo>
                  <a:pt x="1" y="3"/>
                </a:moveTo>
                <a:lnTo>
                  <a:pt x="15" y="22"/>
                </a:lnTo>
                <a:moveTo>
                  <a:pt x="5" y="3"/>
                </a:moveTo>
                <a:lnTo>
                  <a:pt x="17" y="17"/>
                </a:lnTo>
                <a:moveTo>
                  <a:pt x="3" y="1"/>
                </a:moveTo>
                <a:lnTo>
                  <a:pt x="17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14" name="path 6714"/>
          <p:cNvSpPr/>
          <p:nvPr/>
        </p:nvSpPr>
        <p:spPr>
          <a:xfrm>
            <a:off x="5356097" y="4244594"/>
            <a:ext cx="6096" cy="4572"/>
          </a:xfrm>
          <a:custGeom>
            <a:avLst/>
            <a:gdLst/>
            <a:ahLst/>
            <a:cxnLst/>
            <a:rect l="0" t="0" r="0" b="0"/>
            <a:pathLst>
              <a:path w="9" h="7">
                <a:moveTo>
                  <a:pt x="8" y="3"/>
                </a:moveTo>
                <a:lnTo>
                  <a:pt x="8" y="6"/>
                </a:lnTo>
                <a:lnTo>
                  <a:pt x="5" y="6"/>
                </a:lnTo>
                <a:lnTo>
                  <a:pt x="3" y="6"/>
                </a:lnTo>
                <a:lnTo>
                  <a:pt x="3" y="3"/>
                </a:ln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16" name="path 6716"/>
          <p:cNvSpPr/>
          <p:nvPr/>
        </p:nvSpPr>
        <p:spPr>
          <a:xfrm>
            <a:off x="5356178" y="4245015"/>
            <a:ext cx="2886" cy="3729"/>
          </a:xfrm>
          <a:custGeom>
            <a:avLst/>
            <a:gdLst/>
            <a:ahLst/>
            <a:cxnLst/>
            <a:rect l="0" t="0" r="0" b="0"/>
            <a:pathLst>
              <a:path w="4" h="5">
                <a:moveTo>
                  <a:pt x="1" y="0"/>
                </a:moveTo>
                <a:lnTo>
                  <a:pt x="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18" name="rect 6718"/>
          <p:cNvSpPr/>
          <p:nvPr/>
        </p:nvSpPr>
        <p:spPr>
          <a:xfrm>
            <a:off x="5333238" y="4243070"/>
            <a:ext cx="6096" cy="7620"/>
          </a:xfrm>
          <a:prstGeom prst="rect">
            <a:avLst/>
          </a:prstGeom>
          <a:solidFill>
            <a:srgbClr val="000000">
              <a:alpha val="3647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20" name="path 6720"/>
          <p:cNvSpPr/>
          <p:nvPr/>
        </p:nvSpPr>
        <p:spPr>
          <a:xfrm>
            <a:off x="5328666" y="4241546"/>
            <a:ext cx="35051" cy="6095"/>
          </a:xfrm>
          <a:custGeom>
            <a:avLst/>
            <a:gdLst/>
            <a:ahLst/>
            <a:cxnLst/>
            <a:rect l="0" t="0" r="0" b="0"/>
            <a:pathLst>
              <a:path w="55" h="9">
                <a:moveTo>
                  <a:pt x="29" y="3"/>
                </a:moveTo>
                <a:lnTo>
                  <a:pt x="27" y="1"/>
                </a:lnTo>
                <a:lnTo>
                  <a:pt x="27" y="3"/>
                </a:lnTo>
                <a:lnTo>
                  <a:pt x="29" y="1"/>
                </a:lnTo>
                <a:moveTo>
                  <a:pt x="15" y="3"/>
                </a:moveTo>
                <a:lnTo>
                  <a:pt x="20" y="8"/>
                </a:lnTo>
                <a:lnTo>
                  <a:pt x="17" y="3"/>
                </a:lnTo>
                <a:moveTo>
                  <a:pt x="13" y="3"/>
                </a:moveTo>
                <a:lnTo>
                  <a:pt x="17" y="8"/>
                </a:lnTo>
                <a:lnTo>
                  <a:pt x="13" y="3"/>
                </a:lnTo>
                <a:close/>
                <a:moveTo>
                  <a:pt x="17" y="3"/>
                </a:moveTo>
                <a:lnTo>
                  <a:pt x="22" y="8"/>
                </a:lnTo>
                <a:moveTo>
                  <a:pt x="22" y="3"/>
                </a:moveTo>
                <a:lnTo>
                  <a:pt x="25" y="5"/>
                </a:lnTo>
                <a:moveTo>
                  <a:pt x="20" y="3"/>
                </a:moveTo>
                <a:lnTo>
                  <a:pt x="25" y="8"/>
                </a:lnTo>
                <a:moveTo>
                  <a:pt x="5" y="3"/>
                </a:moveTo>
                <a:lnTo>
                  <a:pt x="5" y="1"/>
                </a:lnTo>
                <a:moveTo>
                  <a:pt x="1" y="3"/>
                </a:moveTo>
                <a:lnTo>
                  <a:pt x="1" y="1"/>
                </a:lnTo>
                <a:moveTo>
                  <a:pt x="8" y="3"/>
                </a:moveTo>
                <a:lnTo>
                  <a:pt x="10" y="3"/>
                </a:lnTo>
                <a:moveTo>
                  <a:pt x="22" y="1"/>
                </a:moveTo>
                <a:lnTo>
                  <a:pt x="27" y="5"/>
                </a:lnTo>
                <a:lnTo>
                  <a:pt x="25" y="1"/>
                </a:lnTo>
                <a:moveTo>
                  <a:pt x="39" y="3"/>
                </a:moveTo>
                <a:lnTo>
                  <a:pt x="37" y="1"/>
                </a:lnTo>
                <a:moveTo>
                  <a:pt x="44" y="5"/>
                </a:moveTo>
                <a:lnTo>
                  <a:pt x="44" y="3"/>
                </a:lnTo>
                <a:lnTo>
                  <a:pt x="41" y="3"/>
                </a:lnTo>
                <a:lnTo>
                  <a:pt x="39" y="3"/>
                </a:lnTo>
                <a:moveTo>
                  <a:pt x="41" y="3"/>
                </a:moveTo>
                <a:lnTo>
                  <a:pt x="41" y="1"/>
                </a:lnTo>
                <a:moveTo>
                  <a:pt x="53" y="5"/>
                </a:moveTo>
                <a:lnTo>
                  <a:pt x="53" y="3"/>
                </a:lnTo>
                <a:moveTo>
                  <a:pt x="51" y="5"/>
                </a:moveTo>
                <a:lnTo>
                  <a:pt x="51" y="3"/>
                </a:lnTo>
                <a:moveTo>
                  <a:pt x="53" y="5"/>
                </a:moveTo>
                <a:lnTo>
                  <a:pt x="5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22" name="path 6722"/>
          <p:cNvSpPr/>
          <p:nvPr/>
        </p:nvSpPr>
        <p:spPr>
          <a:xfrm>
            <a:off x="5356097" y="4243070"/>
            <a:ext cx="6096" cy="6096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8" y="5"/>
                </a:moveTo>
                <a:lnTo>
                  <a:pt x="8" y="3"/>
                </a:lnTo>
                <a:moveTo>
                  <a:pt x="1" y="3"/>
                </a:moveTo>
                <a:lnTo>
                  <a:pt x="1" y="1"/>
                </a:lnTo>
                <a:moveTo>
                  <a:pt x="1" y="1"/>
                </a:moveTo>
                <a:lnTo>
                  <a:pt x="5" y="8"/>
                </a:lnTo>
                <a:moveTo>
                  <a:pt x="5" y="3"/>
                </a:moveTo>
                <a:lnTo>
                  <a:pt x="8" y="5"/>
                </a:lnTo>
                <a:moveTo>
                  <a:pt x="3" y="1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24" name="path 6724"/>
          <p:cNvSpPr/>
          <p:nvPr/>
        </p:nvSpPr>
        <p:spPr>
          <a:xfrm>
            <a:off x="5345430" y="4296409"/>
            <a:ext cx="10667" cy="6096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13" y="1"/>
                </a:moveTo>
                <a:lnTo>
                  <a:pt x="1" y="8"/>
                </a:lnTo>
                <a:lnTo>
                  <a:pt x="1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26" name="path 6726"/>
          <p:cNvSpPr/>
          <p:nvPr/>
        </p:nvSpPr>
        <p:spPr>
          <a:xfrm>
            <a:off x="5345430" y="4300982"/>
            <a:ext cx="1523" cy="3047"/>
          </a:xfrm>
          <a:custGeom>
            <a:avLst/>
            <a:gdLst/>
            <a:ahLst/>
            <a:cxnLst/>
            <a:rect l="0" t="0" r="0" b="0"/>
            <a:pathLst>
              <a:path w="2" h="4">
                <a:moveTo>
                  <a:pt x="1" y="3"/>
                </a:moveTo>
                <a:lnTo>
                  <a:pt x="1" y="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28" name="path 6728"/>
          <p:cNvSpPr/>
          <p:nvPr/>
        </p:nvSpPr>
        <p:spPr>
          <a:xfrm>
            <a:off x="5343906" y="4291838"/>
            <a:ext cx="9143" cy="10667"/>
          </a:xfrm>
          <a:custGeom>
            <a:avLst/>
            <a:gdLst/>
            <a:ahLst/>
            <a:cxnLst/>
            <a:rect l="0" t="0" r="0" b="0"/>
            <a:pathLst>
              <a:path w="14" h="16">
                <a:moveTo>
                  <a:pt x="1" y="15"/>
                </a:moveTo>
                <a:lnTo>
                  <a:pt x="3" y="15"/>
                </a:lnTo>
                <a:lnTo>
                  <a:pt x="1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30" name="path 6730"/>
          <p:cNvSpPr/>
          <p:nvPr/>
        </p:nvSpPr>
        <p:spPr>
          <a:xfrm>
            <a:off x="5345430" y="4290314"/>
            <a:ext cx="4571" cy="12191"/>
          </a:xfrm>
          <a:custGeom>
            <a:avLst/>
            <a:gdLst/>
            <a:ahLst/>
            <a:cxnLst/>
            <a:rect l="0" t="0" r="0" b="0"/>
            <a:pathLst>
              <a:path w="7" h="19">
                <a:moveTo>
                  <a:pt x="5" y="1"/>
                </a:moveTo>
                <a:lnTo>
                  <a:pt x="1" y="17"/>
                </a:lnTo>
                <a:lnTo>
                  <a:pt x="5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32" name="path 6732"/>
          <p:cNvSpPr/>
          <p:nvPr/>
        </p:nvSpPr>
        <p:spPr>
          <a:xfrm>
            <a:off x="5345430" y="4290314"/>
            <a:ext cx="7619" cy="12191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0" y="6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34" name="path 6734"/>
          <p:cNvSpPr/>
          <p:nvPr/>
        </p:nvSpPr>
        <p:spPr>
          <a:xfrm>
            <a:off x="5345510" y="4289211"/>
            <a:ext cx="7458" cy="12873"/>
          </a:xfrm>
          <a:custGeom>
            <a:avLst/>
            <a:gdLst/>
            <a:ahLst/>
            <a:cxnLst/>
            <a:rect l="0" t="0" r="0" b="0"/>
            <a:pathLst>
              <a:path w="11" h="20">
                <a:moveTo>
                  <a:pt x="10" y="0"/>
                </a:moveTo>
                <a:lnTo>
                  <a:pt x="1" y="1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36" name="path 6736"/>
          <p:cNvSpPr/>
          <p:nvPr/>
        </p:nvSpPr>
        <p:spPr>
          <a:xfrm>
            <a:off x="5290566" y="4267454"/>
            <a:ext cx="19811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1" y="61"/>
                </a:moveTo>
                <a:lnTo>
                  <a:pt x="1" y="58"/>
                </a:lnTo>
                <a:moveTo>
                  <a:pt x="1" y="58"/>
                </a:moveTo>
                <a:lnTo>
                  <a:pt x="3" y="61"/>
                </a:lnTo>
                <a:moveTo>
                  <a:pt x="1" y="56"/>
                </a:moveTo>
                <a:lnTo>
                  <a:pt x="5" y="61"/>
                </a:lnTo>
                <a:moveTo>
                  <a:pt x="1" y="53"/>
                </a:moveTo>
                <a:lnTo>
                  <a:pt x="8" y="63"/>
                </a:lnTo>
                <a:moveTo>
                  <a:pt x="1" y="42"/>
                </a:moveTo>
                <a:lnTo>
                  <a:pt x="1" y="39"/>
                </a:lnTo>
                <a:moveTo>
                  <a:pt x="1" y="39"/>
                </a:moveTo>
                <a:lnTo>
                  <a:pt x="5" y="49"/>
                </a:lnTo>
                <a:moveTo>
                  <a:pt x="3" y="42"/>
                </a:moveTo>
                <a:lnTo>
                  <a:pt x="1" y="42"/>
                </a:lnTo>
                <a:moveTo>
                  <a:pt x="3" y="25"/>
                </a:moveTo>
                <a:lnTo>
                  <a:pt x="5" y="25"/>
                </a:lnTo>
                <a:moveTo>
                  <a:pt x="1" y="42"/>
                </a:moveTo>
                <a:lnTo>
                  <a:pt x="5" y="51"/>
                </a:lnTo>
                <a:moveTo>
                  <a:pt x="8" y="20"/>
                </a:moveTo>
                <a:lnTo>
                  <a:pt x="10" y="22"/>
                </a:lnTo>
                <a:moveTo>
                  <a:pt x="5" y="20"/>
                </a:moveTo>
                <a:lnTo>
                  <a:pt x="8" y="22"/>
                </a:lnTo>
                <a:moveTo>
                  <a:pt x="22" y="1"/>
                </a:moveTo>
                <a:lnTo>
                  <a:pt x="29" y="8"/>
                </a:lnTo>
                <a:moveTo>
                  <a:pt x="5" y="22"/>
                </a:moveTo>
                <a:lnTo>
                  <a:pt x="5" y="25"/>
                </a:lnTo>
                <a:moveTo>
                  <a:pt x="5" y="20"/>
                </a:moveTo>
                <a:lnTo>
                  <a:pt x="8" y="2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38" name="path 6738"/>
          <p:cNvSpPr/>
          <p:nvPr/>
        </p:nvSpPr>
        <p:spPr>
          <a:xfrm>
            <a:off x="5330190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40" name="path 6740"/>
          <p:cNvSpPr/>
          <p:nvPr/>
        </p:nvSpPr>
        <p:spPr>
          <a:xfrm>
            <a:off x="5353050" y="4285742"/>
            <a:ext cx="7619" cy="18287"/>
          </a:xfrm>
          <a:custGeom>
            <a:avLst/>
            <a:gdLst/>
            <a:ahLst/>
            <a:cxnLst/>
            <a:rect l="0" t="0" r="0" b="0"/>
            <a:pathLst>
              <a:path w="11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42" name="path 6742"/>
          <p:cNvSpPr/>
          <p:nvPr/>
        </p:nvSpPr>
        <p:spPr>
          <a:xfrm>
            <a:off x="5346953" y="4300982"/>
            <a:ext cx="12192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8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44" name="path 6744"/>
          <p:cNvSpPr/>
          <p:nvPr/>
        </p:nvSpPr>
        <p:spPr>
          <a:xfrm>
            <a:off x="5110733" y="4282694"/>
            <a:ext cx="27431" cy="27432"/>
          </a:xfrm>
          <a:custGeom>
            <a:avLst/>
            <a:gdLst/>
            <a:ahLst/>
            <a:cxnLst/>
            <a:rect l="0" t="0" r="0" b="0"/>
            <a:pathLst>
              <a:path w="43" h="43">
                <a:moveTo>
                  <a:pt x="18" y="10"/>
                </a:moveTo>
                <a:lnTo>
                  <a:pt x="27" y="30"/>
                </a:lnTo>
                <a:lnTo>
                  <a:pt x="20" y="6"/>
                </a:lnTo>
                <a:moveTo>
                  <a:pt x="22" y="1"/>
                </a:moveTo>
                <a:lnTo>
                  <a:pt x="25" y="8"/>
                </a:lnTo>
                <a:lnTo>
                  <a:pt x="32" y="13"/>
                </a:lnTo>
                <a:lnTo>
                  <a:pt x="41" y="8"/>
                </a:lnTo>
                <a:moveTo>
                  <a:pt x="10" y="18"/>
                </a:moveTo>
                <a:lnTo>
                  <a:pt x="27" y="30"/>
                </a:lnTo>
                <a:lnTo>
                  <a:pt x="10" y="13"/>
                </a:lnTo>
                <a:moveTo>
                  <a:pt x="15" y="10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8" y="8"/>
                </a:lnTo>
                <a:lnTo>
                  <a:pt x="20" y="1"/>
                </a:lnTo>
                <a:moveTo>
                  <a:pt x="30" y="42"/>
                </a:moveTo>
                <a:lnTo>
                  <a:pt x="27" y="32"/>
                </a:lnTo>
                <a:lnTo>
                  <a:pt x="18" y="27"/>
                </a:lnTo>
                <a:lnTo>
                  <a:pt x="8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46" name="path 6746"/>
          <p:cNvSpPr/>
          <p:nvPr/>
        </p:nvSpPr>
        <p:spPr>
          <a:xfrm>
            <a:off x="5112257" y="4290314"/>
            <a:ext cx="6096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48" name="path 6748"/>
          <p:cNvSpPr/>
          <p:nvPr/>
        </p:nvSpPr>
        <p:spPr>
          <a:xfrm>
            <a:off x="4417314" y="4265929"/>
            <a:ext cx="32003" cy="70103"/>
          </a:xfrm>
          <a:custGeom>
            <a:avLst/>
            <a:gdLst/>
            <a:ahLst/>
            <a:cxnLst/>
            <a:rect l="0" t="0" r="0" b="0"/>
            <a:pathLst>
              <a:path w="50" h="110"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4" y="97"/>
                </a:lnTo>
                <a:lnTo>
                  <a:pt x="44" y="94"/>
                </a:lnTo>
                <a:lnTo>
                  <a:pt x="41" y="92"/>
                </a:lnTo>
                <a:lnTo>
                  <a:pt x="39" y="92"/>
                </a:lnTo>
                <a:lnTo>
                  <a:pt x="37" y="90"/>
                </a:lnTo>
                <a:lnTo>
                  <a:pt x="34" y="92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102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2"/>
                </a:lnTo>
                <a:lnTo>
                  <a:pt x="20" y="99"/>
                </a:lnTo>
                <a:lnTo>
                  <a:pt x="17" y="99"/>
                </a:lnTo>
                <a:lnTo>
                  <a:pt x="17" y="97"/>
                </a:lnTo>
                <a:lnTo>
                  <a:pt x="15" y="97"/>
                </a:lnTo>
                <a:lnTo>
                  <a:pt x="15" y="94"/>
                </a:lnTo>
                <a:lnTo>
                  <a:pt x="13" y="92"/>
                </a:lnTo>
                <a:lnTo>
                  <a:pt x="13" y="87"/>
                </a:lnTo>
                <a:lnTo>
                  <a:pt x="10" y="85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3"/>
                </a:lnTo>
                <a:lnTo>
                  <a:pt x="3" y="73"/>
                </a:lnTo>
                <a:lnTo>
                  <a:pt x="3" y="63"/>
                </a:lnTo>
                <a:lnTo>
                  <a:pt x="5" y="63"/>
                </a:lnTo>
                <a:lnTo>
                  <a:pt x="8" y="63"/>
                </a:lnTo>
                <a:lnTo>
                  <a:pt x="8" y="66"/>
                </a:lnTo>
                <a:lnTo>
                  <a:pt x="10" y="66"/>
                </a:lnTo>
                <a:lnTo>
                  <a:pt x="10" y="63"/>
                </a:lnTo>
                <a:lnTo>
                  <a:pt x="13" y="63"/>
                </a:lnTo>
                <a:lnTo>
                  <a:pt x="13" y="61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9"/>
                </a:lnTo>
                <a:lnTo>
                  <a:pt x="5" y="46"/>
                </a:lnTo>
                <a:lnTo>
                  <a:pt x="5" y="44"/>
                </a:lnTo>
                <a:lnTo>
                  <a:pt x="3" y="44"/>
                </a:lnTo>
                <a:lnTo>
                  <a:pt x="1" y="44"/>
                </a:lnTo>
                <a:lnTo>
                  <a:pt x="1" y="42"/>
                </a:lnTo>
                <a:lnTo>
                  <a:pt x="1" y="37"/>
                </a:lnTo>
                <a:lnTo>
                  <a:pt x="3" y="32"/>
                </a:lnTo>
                <a:lnTo>
                  <a:pt x="5" y="30"/>
                </a:lnTo>
                <a:lnTo>
                  <a:pt x="5" y="27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7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6"/>
                </a:lnTo>
                <a:lnTo>
                  <a:pt x="13" y="6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50" name="path 6750"/>
          <p:cNvSpPr/>
          <p:nvPr/>
        </p:nvSpPr>
        <p:spPr>
          <a:xfrm>
            <a:off x="4418838" y="430631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52" name="path 6752"/>
          <p:cNvSpPr/>
          <p:nvPr/>
        </p:nvSpPr>
        <p:spPr>
          <a:xfrm>
            <a:off x="4418838" y="4304791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54" name="rect 6754"/>
          <p:cNvSpPr/>
          <p:nvPr/>
        </p:nvSpPr>
        <p:spPr>
          <a:xfrm>
            <a:off x="4427981" y="4261358"/>
            <a:ext cx="16764" cy="1371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56" name="path 6756"/>
          <p:cNvSpPr/>
          <p:nvPr/>
        </p:nvSpPr>
        <p:spPr>
          <a:xfrm>
            <a:off x="4427981" y="4264405"/>
            <a:ext cx="16764" cy="4572"/>
          </a:xfrm>
          <a:custGeom>
            <a:avLst/>
            <a:gdLst/>
            <a:ahLst/>
            <a:cxnLst/>
            <a:rect l="0" t="0" r="0" b="0"/>
            <a:pathLst>
              <a:path w="26" h="7">
                <a:moveTo>
                  <a:pt x="20" y="1"/>
                </a:moveTo>
                <a:lnTo>
                  <a:pt x="25" y="6"/>
                </a:lnTo>
                <a:moveTo>
                  <a:pt x="1" y="1"/>
                </a:move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58" name="path 6758"/>
          <p:cNvSpPr/>
          <p:nvPr/>
        </p:nvSpPr>
        <p:spPr>
          <a:xfrm>
            <a:off x="4431253" y="4267677"/>
            <a:ext cx="5649" cy="5649"/>
          </a:xfrm>
          <a:custGeom>
            <a:avLst/>
            <a:gdLst/>
            <a:ahLst/>
            <a:cxnLst/>
            <a:rect l="0" t="0" r="0" b="0"/>
            <a:pathLst>
              <a:path w="8" h="8">
                <a:moveTo>
                  <a:pt x="0" y="0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60" name="path 6760"/>
          <p:cNvSpPr/>
          <p:nvPr/>
        </p:nvSpPr>
        <p:spPr>
          <a:xfrm>
            <a:off x="5071110" y="4265929"/>
            <a:ext cx="33527" cy="70103"/>
          </a:xfrm>
          <a:custGeom>
            <a:avLst/>
            <a:gdLst/>
            <a:ahLst/>
            <a:cxnLst/>
            <a:rect l="0" t="0" r="0" b="0"/>
            <a:pathLst>
              <a:path w="52" h="110">
                <a:moveTo>
                  <a:pt x="51" y="104"/>
                </a:moveTo>
                <a:lnTo>
                  <a:pt x="49" y="102"/>
                </a:lnTo>
                <a:lnTo>
                  <a:pt x="46" y="99"/>
                </a:lnTo>
                <a:lnTo>
                  <a:pt x="46" y="97"/>
                </a:lnTo>
                <a:lnTo>
                  <a:pt x="44" y="94"/>
                </a:lnTo>
                <a:lnTo>
                  <a:pt x="44" y="92"/>
                </a:lnTo>
                <a:lnTo>
                  <a:pt x="41" y="92"/>
                </a:lnTo>
                <a:lnTo>
                  <a:pt x="39" y="92"/>
                </a:lnTo>
                <a:lnTo>
                  <a:pt x="37" y="90"/>
                </a:lnTo>
                <a:lnTo>
                  <a:pt x="37" y="92"/>
                </a:lnTo>
                <a:lnTo>
                  <a:pt x="34" y="92"/>
                </a:lnTo>
                <a:lnTo>
                  <a:pt x="34" y="94"/>
                </a:lnTo>
                <a:lnTo>
                  <a:pt x="37" y="94"/>
                </a:lnTo>
                <a:lnTo>
                  <a:pt x="37" y="99"/>
                </a:lnTo>
                <a:lnTo>
                  <a:pt x="39" y="99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27" y="109"/>
                </a:lnTo>
                <a:lnTo>
                  <a:pt x="25" y="106"/>
                </a:lnTo>
                <a:lnTo>
                  <a:pt x="25" y="104"/>
                </a:lnTo>
                <a:lnTo>
                  <a:pt x="22" y="104"/>
                </a:lnTo>
                <a:lnTo>
                  <a:pt x="22" y="102"/>
                </a:lnTo>
                <a:lnTo>
                  <a:pt x="20" y="102"/>
                </a:lnTo>
                <a:lnTo>
                  <a:pt x="20" y="99"/>
                </a:lnTo>
                <a:lnTo>
                  <a:pt x="17" y="97"/>
                </a:lnTo>
                <a:lnTo>
                  <a:pt x="15" y="94"/>
                </a:lnTo>
                <a:lnTo>
                  <a:pt x="15" y="92"/>
                </a:lnTo>
                <a:lnTo>
                  <a:pt x="13" y="90"/>
                </a:lnTo>
                <a:lnTo>
                  <a:pt x="13" y="82"/>
                </a:lnTo>
                <a:lnTo>
                  <a:pt x="10" y="82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0"/>
                </a:lnTo>
                <a:lnTo>
                  <a:pt x="3" y="68"/>
                </a:lnTo>
                <a:lnTo>
                  <a:pt x="3" y="63"/>
                </a:lnTo>
                <a:lnTo>
                  <a:pt x="5" y="63"/>
                </a:lnTo>
                <a:lnTo>
                  <a:pt x="8" y="63"/>
                </a:lnTo>
                <a:lnTo>
                  <a:pt x="8" y="66"/>
                </a:lnTo>
                <a:lnTo>
                  <a:pt x="13" y="66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6"/>
                </a:lnTo>
                <a:lnTo>
                  <a:pt x="5" y="46"/>
                </a:lnTo>
                <a:lnTo>
                  <a:pt x="5" y="44"/>
                </a:lnTo>
                <a:lnTo>
                  <a:pt x="3" y="44"/>
                </a:lnTo>
                <a:lnTo>
                  <a:pt x="3" y="37"/>
                </a:lnTo>
                <a:lnTo>
                  <a:pt x="1" y="37"/>
                </a:lnTo>
                <a:lnTo>
                  <a:pt x="3" y="32"/>
                </a:lnTo>
                <a:lnTo>
                  <a:pt x="5" y="30"/>
                </a:lnTo>
                <a:lnTo>
                  <a:pt x="5" y="27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3"/>
                </a:lnTo>
                <a:lnTo>
                  <a:pt x="10" y="8"/>
                </a:lnTo>
                <a:lnTo>
                  <a:pt x="13" y="6"/>
                </a:lnTo>
                <a:lnTo>
                  <a:pt x="15" y="3"/>
                </a:lnTo>
                <a:lnTo>
                  <a:pt x="15" y="1"/>
                </a:lnTo>
                <a:lnTo>
                  <a:pt x="17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62" name="rect 6762"/>
          <p:cNvSpPr/>
          <p:nvPr/>
        </p:nvSpPr>
        <p:spPr>
          <a:xfrm>
            <a:off x="5125973" y="4285742"/>
            <a:ext cx="15240" cy="2438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64" name="path 6764"/>
          <p:cNvSpPr/>
          <p:nvPr/>
        </p:nvSpPr>
        <p:spPr>
          <a:xfrm>
            <a:off x="5153406" y="4278122"/>
            <a:ext cx="27431" cy="53339"/>
          </a:xfrm>
          <a:custGeom>
            <a:avLst/>
            <a:gdLst/>
            <a:ahLst/>
            <a:cxnLst/>
            <a:rect l="0" t="0" r="0" b="0"/>
            <a:pathLst>
              <a:path w="43" h="83">
                <a:moveTo>
                  <a:pt x="39" y="1"/>
                </a:moveTo>
                <a:lnTo>
                  <a:pt x="39" y="8"/>
                </a:lnTo>
                <a:lnTo>
                  <a:pt x="41" y="10"/>
                </a:lnTo>
                <a:lnTo>
                  <a:pt x="41" y="13"/>
                </a:lnTo>
                <a:lnTo>
                  <a:pt x="39" y="13"/>
                </a:lnTo>
                <a:lnTo>
                  <a:pt x="39" y="15"/>
                </a:lnTo>
                <a:lnTo>
                  <a:pt x="39" y="13"/>
                </a:lnTo>
                <a:lnTo>
                  <a:pt x="34" y="13"/>
                </a:lnTo>
                <a:lnTo>
                  <a:pt x="34" y="10"/>
                </a:lnTo>
                <a:lnTo>
                  <a:pt x="32" y="10"/>
                </a:lnTo>
                <a:lnTo>
                  <a:pt x="32" y="13"/>
                </a:lnTo>
                <a:lnTo>
                  <a:pt x="32" y="17"/>
                </a:lnTo>
                <a:lnTo>
                  <a:pt x="34" y="20"/>
                </a:lnTo>
                <a:lnTo>
                  <a:pt x="34" y="22"/>
                </a:lnTo>
                <a:lnTo>
                  <a:pt x="37" y="22"/>
                </a:lnTo>
                <a:lnTo>
                  <a:pt x="37" y="29"/>
                </a:lnTo>
                <a:lnTo>
                  <a:pt x="39" y="29"/>
                </a:lnTo>
                <a:lnTo>
                  <a:pt x="39" y="32"/>
                </a:lnTo>
                <a:lnTo>
                  <a:pt x="41" y="32"/>
                </a:lnTo>
                <a:lnTo>
                  <a:pt x="41" y="44"/>
                </a:lnTo>
                <a:lnTo>
                  <a:pt x="39" y="46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2" y="51"/>
                </a:lnTo>
                <a:lnTo>
                  <a:pt x="32" y="53"/>
                </a:lnTo>
                <a:lnTo>
                  <a:pt x="37" y="53"/>
                </a:lnTo>
                <a:lnTo>
                  <a:pt x="37" y="56"/>
                </a:lnTo>
                <a:lnTo>
                  <a:pt x="37" y="63"/>
                </a:lnTo>
                <a:lnTo>
                  <a:pt x="34" y="63"/>
                </a:lnTo>
                <a:lnTo>
                  <a:pt x="34" y="68"/>
                </a:lnTo>
                <a:lnTo>
                  <a:pt x="32" y="68"/>
                </a:lnTo>
                <a:lnTo>
                  <a:pt x="32" y="70"/>
                </a:lnTo>
                <a:lnTo>
                  <a:pt x="29" y="73"/>
                </a:lnTo>
                <a:lnTo>
                  <a:pt x="29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0" y="77"/>
                </a:lnTo>
                <a:lnTo>
                  <a:pt x="20" y="75"/>
                </a:lnTo>
                <a:lnTo>
                  <a:pt x="20" y="65"/>
                </a:lnTo>
                <a:lnTo>
                  <a:pt x="17" y="65"/>
                </a:lnTo>
                <a:lnTo>
                  <a:pt x="15" y="65"/>
                </a:lnTo>
                <a:lnTo>
                  <a:pt x="15" y="63"/>
                </a:lnTo>
                <a:lnTo>
                  <a:pt x="15" y="65"/>
                </a:lnTo>
                <a:lnTo>
                  <a:pt x="13" y="65"/>
                </a:lnTo>
                <a:lnTo>
                  <a:pt x="10" y="65"/>
                </a:lnTo>
                <a:lnTo>
                  <a:pt x="10" y="68"/>
                </a:lnTo>
                <a:lnTo>
                  <a:pt x="8" y="68"/>
                </a:lnTo>
                <a:lnTo>
                  <a:pt x="8" y="70"/>
                </a:lnTo>
                <a:lnTo>
                  <a:pt x="3" y="70"/>
                </a:lnTo>
                <a:lnTo>
                  <a:pt x="3" y="73"/>
                </a:lnTo>
                <a:lnTo>
                  <a:pt x="1" y="73"/>
                </a:lnTo>
                <a:lnTo>
                  <a:pt x="1" y="75"/>
                </a:lnTo>
                <a:lnTo>
                  <a:pt x="1" y="80"/>
                </a:lnTo>
                <a:lnTo>
                  <a:pt x="3" y="80"/>
                </a:lnTo>
                <a:lnTo>
                  <a:pt x="5" y="80"/>
                </a:lnTo>
                <a:lnTo>
                  <a:pt x="5" y="77"/>
                </a:lnTo>
                <a:lnTo>
                  <a:pt x="10" y="77"/>
                </a:lnTo>
                <a:lnTo>
                  <a:pt x="10" y="75"/>
                </a:lnTo>
                <a:lnTo>
                  <a:pt x="13" y="75"/>
                </a:lnTo>
                <a:lnTo>
                  <a:pt x="13" y="77"/>
                </a:lnTo>
                <a:lnTo>
                  <a:pt x="15" y="77"/>
                </a:lnTo>
                <a:lnTo>
                  <a:pt x="15" y="80"/>
                </a:lnTo>
                <a:lnTo>
                  <a:pt x="17" y="80"/>
                </a:lnTo>
                <a:lnTo>
                  <a:pt x="17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66" name="path 6766"/>
          <p:cNvSpPr/>
          <p:nvPr/>
        </p:nvSpPr>
        <p:spPr>
          <a:xfrm>
            <a:off x="4417314" y="4281170"/>
            <a:ext cx="7620" cy="27432"/>
          </a:xfrm>
          <a:custGeom>
            <a:avLst/>
            <a:gdLst/>
            <a:ahLst/>
            <a:cxnLst/>
            <a:rect l="0" t="0" r="0" b="0"/>
            <a:pathLst>
              <a:path w="12" h="43">
                <a:moveTo>
                  <a:pt x="3" y="34"/>
                </a:moveTo>
                <a:lnTo>
                  <a:pt x="8" y="39"/>
                </a:lnTo>
                <a:moveTo>
                  <a:pt x="3" y="32"/>
                </a:moveTo>
                <a:lnTo>
                  <a:pt x="10" y="42"/>
                </a:lnTo>
                <a:moveTo>
                  <a:pt x="1" y="20"/>
                </a:moveTo>
                <a:lnTo>
                  <a:pt x="1" y="17"/>
                </a:lnTo>
                <a:moveTo>
                  <a:pt x="1" y="17"/>
                </a:moveTo>
                <a:lnTo>
                  <a:pt x="8" y="27"/>
                </a:lnTo>
                <a:moveTo>
                  <a:pt x="3" y="20"/>
                </a:moveTo>
                <a:lnTo>
                  <a:pt x="1" y="20"/>
                </a:lnTo>
                <a:moveTo>
                  <a:pt x="5" y="3"/>
                </a:moveTo>
                <a:lnTo>
                  <a:pt x="5" y="1"/>
                </a:lnTo>
                <a:moveTo>
                  <a:pt x="1" y="20"/>
                </a:moveTo>
                <a:lnTo>
                  <a:pt x="8" y="3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68" name="path 6768"/>
          <p:cNvSpPr/>
          <p:nvPr/>
        </p:nvSpPr>
        <p:spPr>
          <a:xfrm>
            <a:off x="4420361" y="4279646"/>
            <a:ext cx="4572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1"/>
                </a:moveTo>
                <a:lnTo>
                  <a:pt x="6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70" name="path 6770"/>
          <p:cNvSpPr/>
          <p:nvPr/>
        </p:nvSpPr>
        <p:spPr>
          <a:xfrm>
            <a:off x="4420361" y="427964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3"/>
                </a:moveTo>
                <a:lnTo>
                  <a:pt x="3" y="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72" name="path 6772"/>
          <p:cNvSpPr/>
          <p:nvPr/>
        </p:nvSpPr>
        <p:spPr>
          <a:xfrm>
            <a:off x="4456938" y="4282694"/>
            <a:ext cx="25907" cy="27432"/>
          </a:xfrm>
          <a:custGeom>
            <a:avLst/>
            <a:gdLst/>
            <a:ahLst/>
            <a:cxnLst/>
            <a:rect l="0" t="0" r="0" b="0"/>
            <a:pathLst>
              <a:path w="40" h="43">
                <a:moveTo>
                  <a:pt x="15" y="10"/>
                </a:moveTo>
                <a:lnTo>
                  <a:pt x="27" y="30"/>
                </a:lnTo>
                <a:lnTo>
                  <a:pt x="18" y="6"/>
                </a:lnTo>
                <a:moveTo>
                  <a:pt x="20" y="1"/>
                </a:moveTo>
                <a:lnTo>
                  <a:pt x="22" y="8"/>
                </a:lnTo>
                <a:lnTo>
                  <a:pt x="30" y="13"/>
                </a:lnTo>
                <a:lnTo>
                  <a:pt x="39" y="8"/>
                </a:lnTo>
                <a:moveTo>
                  <a:pt x="10" y="18"/>
                </a:moveTo>
                <a:lnTo>
                  <a:pt x="27" y="30"/>
                </a:lnTo>
                <a:lnTo>
                  <a:pt x="10" y="13"/>
                </a:lnTo>
                <a:moveTo>
                  <a:pt x="15" y="10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8" y="8"/>
                </a:lnTo>
                <a:lnTo>
                  <a:pt x="20" y="1"/>
                </a:lnTo>
                <a:moveTo>
                  <a:pt x="27" y="42"/>
                </a:moveTo>
                <a:lnTo>
                  <a:pt x="25" y="32"/>
                </a:lnTo>
                <a:lnTo>
                  <a:pt x="15" y="27"/>
                </a:ln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74" name="path 6774"/>
          <p:cNvSpPr/>
          <p:nvPr/>
        </p:nvSpPr>
        <p:spPr>
          <a:xfrm>
            <a:off x="4456938" y="4290314"/>
            <a:ext cx="6096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76" name="path 6776"/>
          <p:cNvSpPr/>
          <p:nvPr/>
        </p:nvSpPr>
        <p:spPr>
          <a:xfrm>
            <a:off x="4417314" y="4294885"/>
            <a:ext cx="9143" cy="12192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3" y="8"/>
                </a:moveTo>
                <a:lnTo>
                  <a:pt x="10" y="18"/>
                </a:lnTo>
                <a:moveTo>
                  <a:pt x="3" y="3"/>
                </a:moveTo>
                <a:lnTo>
                  <a:pt x="13" y="18"/>
                </a:lnTo>
                <a:moveTo>
                  <a:pt x="1" y="1"/>
                </a:moveTo>
                <a:lnTo>
                  <a:pt x="13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78" name="path 6778"/>
          <p:cNvSpPr/>
          <p:nvPr/>
        </p:nvSpPr>
        <p:spPr>
          <a:xfrm>
            <a:off x="4472178" y="4285742"/>
            <a:ext cx="15239" cy="24383"/>
          </a:xfrm>
          <a:custGeom>
            <a:avLst/>
            <a:gdLst/>
            <a:ahLst/>
            <a:cxnLst/>
            <a:rect l="0" t="0" r="0" b="0"/>
            <a:pathLst>
              <a:path w="23" h="38">
                <a:moveTo>
                  <a:pt x="13" y="17"/>
                </a:moveTo>
                <a:lnTo>
                  <a:pt x="3" y="25"/>
                </a:lnTo>
                <a:lnTo>
                  <a:pt x="15" y="22"/>
                </a:lnTo>
                <a:moveTo>
                  <a:pt x="3" y="27"/>
                </a:moveTo>
                <a:lnTo>
                  <a:pt x="3" y="25"/>
                </a:lnTo>
                <a:lnTo>
                  <a:pt x="1" y="27"/>
                </a:lnTo>
                <a:moveTo>
                  <a:pt x="1" y="25"/>
                </a:moveTo>
                <a:lnTo>
                  <a:pt x="3" y="25"/>
                </a:lnTo>
                <a:lnTo>
                  <a:pt x="13" y="10"/>
                </a:lnTo>
                <a:moveTo>
                  <a:pt x="5" y="8"/>
                </a:moveTo>
                <a:lnTo>
                  <a:pt x="3" y="25"/>
                </a:lnTo>
                <a:lnTo>
                  <a:pt x="8" y="8"/>
                </a:lnTo>
                <a:moveTo>
                  <a:pt x="13" y="13"/>
                </a:moveTo>
                <a:lnTo>
                  <a:pt x="3" y="25"/>
                </a:lnTo>
                <a:lnTo>
                  <a:pt x="5" y="8"/>
                </a:lnTo>
                <a:moveTo>
                  <a:pt x="10" y="5"/>
                </a:moveTo>
                <a:lnTo>
                  <a:pt x="3" y="25"/>
                </a:lnTo>
                <a:moveTo>
                  <a:pt x="15" y="1"/>
                </a:moveTo>
                <a:lnTo>
                  <a:pt x="13" y="15"/>
                </a:lnTo>
                <a:lnTo>
                  <a:pt x="22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80" name="path 6780"/>
          <p:cNvSpPr/>
          <p:nvPr/>
        </p:nvSpPr>
        <p:spPr>
          <a:xfrm>
            <a:off x="4499610" y="4278122"/>
            <a:ext cx="27431" cy="53339"/>
          </a:xfrm>
          <a:custGeom>
            <a:avLst/>
            <a:gdLst/>
            <a:ahLst/>
            <a:cxnLst/>
            <a:rect l="0" t="0" r="0" b="0"/>
            <a:pathLst>
              <a:path w="43" h="83">
                <a:moveTo>
                  <a:pt x="37" y="1"/>
                </a:moveTo>
                <a:lnTo>
                  <a:pt x="37" y="3"/>
                </a:lnTo>
                <a:lnTo>
                  <a:pt x="39" y="3"/>
                </a:lnTo>
                <a:lnTo>
                  <a:pt x="39" y="15"/>
                </a:lnTo>
                <a:lnTo>
                  <a:pt x="39" y="13"/>
                </a:lnTo>
                <a:lnTo>
                  <a:pt x="34" y="13"/>
                </a:lnTo>
                <a:lnTo>
                  <a:pt x="34" y="10"/>
                </a:lnTo>
                <a:lnTo>
                  <a:pt x="32" y="10"/>
                </a:lnTo>
                <a:lnTo>
                  <a:pt x="32" y="13"/>
                </a:lnTo>
                <a:lnTo>
                  <a:pt x="32" y="20"/>
                </a:lnTo>
                <a:lnTo>
                  <a:pt x="34" y="20"/>
                </a:lnTo>
                <a:lnTo>
                  <a:pt x="34" y="27"/>
                </a:lnTo>
                <a:lnTo>
                  <a:pt x="37" y="27"/>
                </a:lnTo>
                <a:lnTo>
                  <a:pt x="37" y="32"/>
                </a:lnTo>
                <a:lnTo>
                  <a:pt x="39" y="32"/>
                </a:lnTo>
                <a:lnTo>
                  <a:pt x="41" y="32"/>
                </a:lnTo>
                <a:lnTo>
                  <a:pt x="41" y="34"/>
                </a:lnTo>
                <a:lnTo>
                  <a:pt x="41" y="44"/>
                </a:lnTo>
                <a:lnTo>
                  <a:pt x="39" y="44"/>
                </a:lnTo>
                <a:lnTo>
                  <a:pt x="39" y="46"/>
                </a:lnTo>
                <a:lnTo>
                  <a:pt x="37" y="46"/>
                </a:lnTo>
                <a:lnTo>
                  <a:pt x="37" y="49"/>
                </a:lnTo>
                <a:lnTo>
                  <a:pt x="34" y="49"/>
                </a:lnTo>
                <a:lnTo>
                  <a:pt x="32" y="49"/>
                </a:lnTo>
                <a:lnTo>
                  <a:pt x="32" y="51"/>
                </a:lnTo>
                <a:lnTo>
                  <a:pt x="32" y="53"/>
                </a:lnTo>
                <a:lnTo>
                  <a:pt x="34" y="53"/>
                </a:lnTo>
                <a:lnTo>
                  <a:pt x="37" y="53"/>
                </a:lnTo>
                <a:lnTo>
                  <a:pt x="37" y="56"/>
                </a:lnTo>
                <a:lnTo>
                  <a:pt x="37" y="61"/>
                </a:lnTo>
                <a:lnTo>
                  <a:pt x="34" y="61"/>
                </a:lnTo>
                <a:lnTo>
                  <a:pt x="34" y="65"/>
                </a:lnTo>
                <a:lnTo>
                  <a:pt x="32" y="65"/>
                </a:lnTo>
                <a:lnTo>
                  <a:pt x="32" y="70"/>
                </a:lnTo>
                <a:lnTo>
                  <a:pt x="29" y="70"/>
                </a:lnTo>
                <a:lnTo>
                  <a:pt x="29" y="73"/>
                </a:lnTo>
                <a:lnTo>
                  <a:pt x="27" y="73"/>
                </a:lnTo>
                <a:lnTo>
                  <a:pt x="27" y="77"/>
                </a:lnTo>
                <a:lnTo>
                  <a:pt x="25" y="77"/>
                </a:lnTo>
                <a:lnTo>
                  <a:pt x="20" y="77"/>
                </a:lnTo>
                <a:lnTo>
                  <a:pt x="20" y="75"/>
                </a:lnTo>
                <a:lnTo>
                  <a:pt x="20" y="65"/>
                </a:lnTo>
                <a:lnTo>
                  <a:pt x="17" y="65"/>
                </a:lnTo>
                <a:lnTo>
                  <a:pt x="15" y="65"/>
                </a:lnTo>
                <a:lnTo>
                  <a:pt x="15" y="63"/>
                </a:lnTo>
                <a:lnTo>
                  <a:pt x="13" y="63"/>
                </a:lnTo>
                <a:lnTo>
                  <a:pt x="13" y="65"/>
                </a:lnTo>
                <a:lnTo>
                  <a:pt x="10" y="65"/>
                </a:lnTo>
                <a:lnTo>
                  <a:pt x="10" y="68"/>
                </a:lnTo>
                <a:lnTo>
                  <a:pt x="8" y="68"/>
                </a:lnTo>
                <a:lnTo>
                  <a:pt x="8" y="70"/>
                </a:lnTo>
                <a:lnTo>
                  <a:pt x="3" y="70"/>
                </a:lnTo>
                <a:lnTo>
                  <a:pt x="3" y="73"/>
                </a:lnTo>
                <a:lnTo>
                  <a:pt x="1" y="73"/>
                </a:lnTo>
                <a:lnTo>
                  <a:pt x="1" y="75"/>
                </a:lnTo>
                <a:lnTo>
                  <a:pt x="1" y="80"/>
                </a:lnTo>
                <a:lnTo>
                  <a:pt x="3" y="80"/>
                </a:lnTo>
                <a:lnTo>
                  <a:pt x="5" y="80"/>
                </a:lnTo>
                <a:lnTo>
                  <a:pt x="5" y="77"/>
                </a:lnTo>
                <a:lnTo>
                  <a:pt x="10" y="77"/>
                </a:lnTo>
                <a:lnTo>
                  <a:pt x="10" y="75"/>
                </a:lnTo>
                <a:lnTo>
                  <a:pt x="10" y="77"/>
                </a:lnTo>
                <a:lnTo>
                  <a:pt x="13" y="77"/>
                </a:lnTo>
                <a:lnTo>
                  <a:pt x="15" y="77"/>
                </a:lnTo>
                <a:lnTo>
                  <a:pt x="15" y="80"/>
                </a:lnTo>
                <a:lnTo>
                  <a:pt x="17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82" name="path 6782"/>
          <p:cNvSpPr/>
          <p:nvPr/>
        </p:nvSpPr>
        <p:spPr>
          <a:xfrm>
            <a:off x="4200906" y="4304791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84" name="path 6784"/>
          <p:cNvSpPr/>
          <p:nvPr/>
        </p:nvSpPr>
        <p:spPr>
          <a:xfrm>
            <a:off x="4200906" y="430631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86" name="path 6786"/>
          <p:cNvSpPr/>
          <p:nvPr/>
        </p:nvSpPr>
        <p:spPr>
          <a:xfrm>
            <a:off x="4199381" y="4281170"/>
            <a:ext cx="7620" cy="27432"/>
          </a:xfrm>
          <a:custGeom>
            <a:avLst/>
            <a:gdLst/>
            <a:ahLst/>
            <a:cxnLst/>
            <a:rect l="0" t="0" r="0" b="0"/>
            <a:pathLst>
              <a:path w="12" h="43">
                <a:moveTo>
                  <a:pt x="3" y="34"/>
                </a:moveTo>
                <a:lnTo>
                  <a:pt x="8" y="39"/>
                </a:lnTo>
                <a:moveTo>
                  <a:pt x="3" y="32"/>
                </a:moveTo>
                <a:lnTo>
                  <a:pt x="10" y="42"/>
                </a:lnTo>
                <a:moveTo>
                  <a:pt x="1" y="20"/>
                </a:moveTo>
                <a:lnTo>
                  <a:pt x="1" y="17"/>
                </a:lnTo>
                <a:moveTo>
                  <a:pt x="1" y="17"/>
                </a:moveTo>
                <a:lnTo>
                  <a:pt x="8" y="27"/>
                </a:lnTo>
                <a:moveTo>
                  <a:pt x="3" y="20"/>
                </a:moveTo>
                <a:lnTo>
                  <a:pt x="1" y="20"/>
                </a:lnTo>
                <a:moveTo>
                  <a:pt x="6" y="3"/>
                </a:moveTo>
                <a:lnTo>
                  <a:pt x="6" y="1"/>
                </a:lnTo>
                <a:moveTo>
                  <a:pt x="1" y="20"/>
                </a:moveTo>
                <a:lnTo>
                  <a:pt x="8" y="3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88" name="path 6788"/>
          <p:cNvSpPr/>
          <p:nvPr/>
        </p:nvSpPr>
        <p:spPr>
          <a:xfrm>
            <a:off x="4239006" y="4282694"/>
            <a:ext cx="25907" cy="27432"/>
          </a:xfrm>
          <a:custGeom>
            <a:avLst/>
            <a:gdLst/>
            <a:ahLst/>
            <a:cxnLst/>
            <a:rect l="0" t="0" r="0" b="0"/>
            <a:pathLst>
              <a:path w="40" h="43">
                <a:moveTo>
                  <a:pt x="15" y="10"/>
                </a:moveTo>
                <a:lnTo>
                  <a:pt x="27" y="30"/>
                </a:lnTo>
                <a:lnTo>
                  <a:pt x="17" y="6"/>
                </a:lnTo>
                <a:moveTo>
                  <a:pt x="20" y="1"/>
                </a:moveTo>
                <a:lnTo>
                  <a:pt x="22" y="8"/>
                </a:lnTo>
                <a:lnTo>
                  <a:pt x="29" y="13"/>
                </a:lnTo>
                <a:lnTo>
                  <a:pt x="39" y="8"/>
                </a:lnTo>
                <a:moveTo>
                  <a:pt x="10" y="18"/>
                </a:moveTo>
                <a:lnTo>
                  <a:pt x="27" y="30"/>
                </a:lnTo>
                <a:lnTo>
                  <a:pt x="10" y="13"/>
                </a:lnTo>
                <a:moveTo>
                  <a:pt x="13" y="10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7" y="8"/>
                </a:lnTo>
                <a:lnTo>
                  <a:pt x="20" y="1"/>
                </a:lnTo>
                <a:moveTo>
                  <a:pt x="27" y="42"/>
                </a:moveTo>
                <a:lnTo>
                  <a:pt x="25" y="32"/>
                </a:lnTo>
                <a:lnTo>
                  <a:pt x="15" y="27"/>
                </a:ln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90" name="path 6790"/>
          <p:cNvSpPr/>
          <p:nvPr/>
        </p:nvSpPr>
        <p:spPr>
          <a:xfrm>
            <a:off x="4252721" y="4285742"/>
            <a:ext cx="16764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7"/>
                </a:moveTo>
                <a:lnTo>
                  <a:pt x="6" y="25"/>
                </a:lnTo>
                <a:lnTo>
                  <a:pt x="18" y="22"/>
                </a:lnTo>
                <a:moveTo>
                  <a:pt x="3" y="27"/>
                </a:moveTo>
                <a:lnTo>
                  <a:pt x="6" y="25"/>
                </a:lnTo>
                <a:lnTo>
                  <a:pt x="3" y="27"/>
                </a:lnTo>
                <a:close/>
                <a:moveTo>
                  <a:pt x="1" y="25"/>
                </a:moveTo>
                <a:lnTo>
                  <a:pt x="6" y="25"/>
                </a:lnTo>
                <a:lnTo>
                  <a:pt x="15" y="10"/>
                </a:lnTo>
                <a:moveTo>
                  <a:pt x="8" y="8"/>
                </a:moveTo>
                <a:lnTo>
                  <a:pt x="6" y="25"/>
                </a:lnTo>
                <a:lnTo>
                  <a:pt x="10" y="8"/>
                </a:lnTo>
                <a:moveTo>
                  <a:pt x="15" y="13"/>
                </a:moveTo>
                <a:lnTo>
                  <a:pt x="6" y="25"/>
                </a:lnTo>
                <a:lnTo>
                  <a:pt x="8" y="8"/>
                </a:lnTo>
                <a:moveTo>
                  <a:pt x="13" y="5"/>
                </a:moveTo>
                <a:lnTo>
                  <a:pt x="6" y="25"/>
                </a:lnTo>
                <a:moveTo>
                  <a:pt x="18" y="1"/>
                </a:moveTo>
                <a:lnTo>
                  <a:pt x="15" y="15"/>
                </a:lnTo>
                <a:lnTo>
                  <a:pt x="25" y="27"/>
                </a:lnTo>
                <a:moveTo>
                  <a:pt x="25" y="27"/>
                </a:moveTo>
                <a:lnTo>
                  <a:pt x="18" y="25"/>
                </a:lnTo>
                <a:lnTo>
                  <a:pt x="10" y="27"/>
                </a:lnTo>
                <a:lnTo>
                  <a:pt x="8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92" name="path 6792"/>
          <p:cNvSpPr/>
          <p:nvPr/>
        </p:nvSpPr>
        <p:spPr>
          <a:xfrm>
            <a:off x="4239006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94" name="path 6794"/>
          <p:cNvSpPr/>
          <p:nvPr/>
        </p:nvSpPr>
        <p:spPr>
          <a:xfrm>
            <a:off x="4202430" y="4279646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1"/>
                </a:moveTo>
                <a:lnTo>
                  <a:pt x="5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96" name="path 6796"/>
          <p:cNvSpPr/>
          <p:nvPr/>
        </p:nvSpPr>
        <p:spPr>
          <a:xfrm>
            <a:off x="4213321" y="4267677"/>
            <a:ext cx="5650" cy="5649"/>
          </a:xfrm>
          <a:custGeom>
            <a:avLst/>
            <a:gdLst/>
            <a:ahLst/>
            <a:cxnLst/>
            <a:rect l="0" t="0" r="0" b="0"/>
            <a:pathLst>
              <a:path w="8" h="8">
                <a:moveTo>
                  <a:pt x="0" y="0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98" name="path 6798"/>
          <p:cNvSpPr/>
          <p:nvPr/>
        </p:nvSpPr>
        <p:spPr>
          <a:xfrm>
            <a:off x="4199381" y="4296409"/>
            <a:ext cx="7620" cy="10668"/>
          </a:xfrm>
          <a:custGeom>
            <a:avLst/>
            <a:gdLst/>
            <a:ahLst/>
            <a:cxnLst/>
            <a:rect l="0" t="0" r="0" b="0"/>
            <a:pathLst>
              <a:path w="12" h="16">
                <a:moveTo>
                  <a:pt x="1" y="6"/>
                </a:moveTo>
                <a:lnTo>
                  <a:pt x="10" y="1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00" name="path 6800"/>
          <p:cNvSpPr/>
          <p:nvPr/>
        </p:nvSpPr>
        <p:spPr>
          <a:xfrm>
            <a:off x="4046981" y="4244594"/>
            <a:ext cx="6095" cy="4572"/>
          </a:xfrm>
          <a:custGeom>
            <a:avLst/>
            <a:gdLst/>
            <a:ahLst/>
            <a:cxnLst/>
            <a:rect l="0" t="0" r="0" b="0"/>
            <a:pathLst>
              <a:path w="9" h="7">
                <a:moveTo>
                  <a:pt x="8" y="3"/>
                </a:moveTo>
                <a:lnTo>
                  <a:pt x="8" y="6"/>
                </a:lnTo>
                <a:lnTo>
                  <a:pt x="6" y="6"/>
                </a:lnTo>
                <a:lnTo>
                  <a:pt x="3" y="6"/>
                </a:lnTo>
                <a:lnTo>
                  <a:pt x="3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02" name="path 6802"/>
          <p:cNvSpPr/>
          <p:nvPr/>
        </p:nvSpPr>
        <p:spPr>
          <a:xfrm>
            <a:off x="4047204" y="4244817"/>
            <a:ext cx="4126" cy="4125"/>
          </a:xfrm>
          <a:custGeom>
            <a:avLst/>
            <a:gdLst/>
            <a:ahLst/>
            <a:cxnLst/>
            <a:rect l="0" t="0" r="0" b="0"/>
            <a:pathLst>
              <a:path w="6" h="6">
                <a:moveTo>
                  <a:pt x="0" y="0"/>
                </a:move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04" name="path 6804"/>
          <p:cNvSpPr/>
          <p:nvPr/>
        </p:nvSpPr>
        <p:spPr>
          <a:xfrm>
            <a:off x="4045457" y="4243070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06" name="path 6806"/>
          <p:cNvSpPr/>
          <p:nvPr/>
        </p:nvSpPr>
        <p:spPr>
          <a:xfrm>
            <a:off x="4036314" y="4296409"/>
            <a:ext cx="10667" cy="6096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13" y="1"/>
                </a:moveTo>
                <a:lnTo>
                  <a:pt x="1" y="8"/>
                </a:lnTo>
                <a:lnTo>
                  <a:pt x="1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08" name="path 6808"/>
          <p:cNvSpPr/>
          <p:nvPr/>
        </p:nvSpPr>
        <p:spPr>
          <a:xfrm>
            <a:off x="4036314" y="4300982"/>
            <a:ext cx="1523" cy="3047"/>
          </a:xfrm>
          <a:custGeom>
            <a:avLst/>
            <a:gdLst/>
            <a:ahLst/>
            <a:cxnLst/>
            <a:rect l="0" t="0" r="0" b="0"/>
            <a:pathLst>
              <a:path w="2" h="4">
                <a:moveTo>
                  <a:pt x="1" y="3"/>
                </a:moveTo>
                <a:lnTo>
                  <a:pt x="1" y="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10" name="path 6810"/>
          <p:cNvSpPr/>
          <p:nvPr/>
        </p:nvSpPr>
        <p:spPr>
          <a:xfrm>
            <a:off x="4034790" y="4291838"/>
            <a:ext cx="10667" cy="10667"/>
          </a:xfrm>
          <a:custGeom>
            <a:avLst/>
            <a:gdLst/>
            <a:ahLst/>
            <a:cxnLst/>
            <a:rect l="0" t="0" r="0" b="0"/>
            <a:pathLst>
              <a:path w="16" h="16">
                <a:moveTo>
                  <a:pt x="1" y="15"/>
                </a:moveTo>
                <a:lnTo>
                  <a:pt x="3" y="15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12" name="path 6812"/>
          <p:cNvSpPr/>
          <p:nvPr/>
        </p:nvSpPr>
        <p:spPr>
          <a:xfrm>
            <a:off x="4036314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5" y="1"/>
                </a:moveTo>
                <a:lnTo>
                  <a:pt x="1" y="17"/>
                </a:lnTo>
                <a:lnTo>
                  <a:pt x="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14" name="path 6814"/>
          <p:cNvSpPr/>
          <p:nvPr/>
        </p:nvSpPr>
        <p:spPr>
          <a:xfrm>
            <a:off x="4036314" y="4290314"/>
            <a:ext cx="9143" cy="12191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13" y="6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16" name="path 6816"/>
          <p:cNvSpPr/>
          <p:nvPr/>
        </p:nvSpPr>
        <p:spPr>
          <a:xfrm>
            <a:off x="4043933" y="4285742"/>
            <a:ext cx="7620" cy="18287"/>
          </a:xfrm>
          <a:custGeom>
            <a:avLst/>
            <a:gdLst/>
            <a:ahLst/>
            <a:cxnLst/>
            <a:rect l="0" t="0" r="0" b="0"/>
            <a:pathLst>
              <a:path w="12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18" name="path 6818"/>
          <p:cNvSpPr/>
          <p:nvPr/>
        </p:nvSpPr>
        <p:spPr>
          <a:xfrm>
            <a:off x="4202430" y="427964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3"/>
                </a:moveTo>
                <a:lnTo>
                  <a:pt x="3" y="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20" name="path 6820"/>
          <p:cNvSpPr/>
          <p:nvPr/>
        </p:nvSpPr>
        <p:spPr>
          <a:xfrm>
            <a:off x="4053078" y="4244594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1" y="1"/>
                </a:moveTo>
                <a:lnTo>
                  <a:pt x="3" y="1"/>
                </a:lnTo>
                <a:lnTo>
                  <a:pt x="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22" name="path 6822"/>
          <p:cNvSpPr/>
          <p:nvPr/>
        </p:nvSpPr>
        <p:spPr>
          <a:xfrm>
            <a:off x="4051553" y="4245355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24" name="path 6824"/>
          <p:cNvSpPr/>
          <p:nvPr/>
        </p:nvSpPr>
        <p:spPr>
          <a:xfrm>
            <a:off x="4051553" y="4245355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26" name="path 6826"/>
          <p:cNvSpPr/>
          <p:nvPr/>
        </p:nvSpPr>
        <p:spPr>
          <a:xfrm>
            <a:off x="4051553" y="4243070"/>
            <a:ext cx="3048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moveTo>
                  <a:pt x="1" y="3"/>
                </a:move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28" name="path 6828"/>
          <p:cNvSpPr/>
          <p:nvPr/>
        </p:nvSpPr>
        <p:spPr>
          <a:xfrm>
            <a:off x="4053840" y="4244594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30" name="path 6830"/>
          <p:cNvSpPr/>
          <p:nvPr/>
        </p:nvSpPr>
        <p:spPr>
          <a:xfrm>
            <a:off x="4043933" y="4243070"/>
            <a:ext cx="4571" cy="1523"/>
          </a:xfrm>
          <a:custGeom>
            <a:avLst/>
            <a:gdLst/>
            <a:ahLst/>
            <a:cxnLst/>
            <a:rect l="0" t="0" r="0" b="0"/>
            <a:pathLst>
              <a:path w="7" h="2">
                <a:moveTo>
                  <a:pt x="1" y="1"/>
                </a:moveTo>
                <a:lnTo>
                  <a:pt x="5" y="1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32" name="path 6832"/>
          <p:cNvSpPr/>
          <p:nvPr/>
        </p:nvSpPr>
        <p:spPr>
          <a:xfrm>
            <a:off x="4036394" y="4289211"/>
            <a:ext cx="7459" cy="12873"/>
          </a:xfrm>
          <a:custGeom>
            <a:avLst/>
            <a:gdLst/>
            <a:ahLst/>
            <a:cxnLst/>
            <a:rect l="0" t="0" r="0" b="0"/>
            <a:pathLst>
              <a:path w="11" h="20">
                <a:moveTo>
                  <a:pt x="10" y="0"/>
                </a:moveTo>
                <a:lnTo>
                  <a:pt x="1" y="1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34" name="path 6834"/>
          <p:cNvSpPr/>
          <p:nvPr/>
        </p:nvSpPr>
        <p:spPr>
          <a:xfrm>
            <a:off x="4037838" y="4300982"/>
            <a:ext cx="12192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8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36" name="path 6836"/>
          <p:cNvSpPr/>
          <p:nvPr/>
        </p:nvSpPr>
        <p:spPr>
          <a:xfrm>
            <a:off x="4199509" y="4295225"/>
            <a:ext cx="7364" cy="9989"/>
          </a:xfrm>
          <a:custGeom>
            <a:avLst/>
            <a:gdLst/>
            <a:ahLst/>
            <a:cxnLst/>
            <a:rect l="0" t="0" r="0" b="0"/>
            <a:pathLst>
              <a:path w="11" h="15">
                <a:moveTo>
                  <a:pt x="0" y="0"/>
                </a:moveTo>
                <a:lnTo>
                  <a:pt x="10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38" name="path 6838"/>
          <p:cNvSpPr/>
          <p:nvPr/>
        </p:nvSpPr>
        <p:spPr>
          <a:xfrm>
            <a:off x="3982973" y="430631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40" name="path 6840"/>
          <p:cNvSpPr/>
          <p:nvPr/>
        </p:nvSpPr>
        <p:spPr>
          <a:xfrm>
            <a:off x="3982973" y="4304791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42" name="path 6842"/>
          <p:cNvSpPr/>
          <p:nvPr/>
        </p:nvSpPr>
        <p:spPr>
          <a:xfrm>
            <a:off x="3981450" y="4281170"/>
            <a:ext cx="7619" cy="27432"/>
          </a:xfrm>
          <a:custGeom>
            <a:avLst/>
            <a:gdLst/>
            <a:ahLst/>
            <a:cxnLst/>
            <a:rect l="0" t="0" r="0" b="0"/>
            <a:pathLst>
              <a:path w="11" h="43">
                <a:moveTo>
                  <a:pt x="3" y="34"/>
                </a:moveTo>
                <a:lnTo>
                  <a:pt x="8" y="39"/>
                </a:lnTo>
                <a:moveTo>
                  <a:pt x="1" y="32"/>
                </a:moveTo>
                <a:lnTo>
                  <a:pt x="10" y="42"/>
                </a:lnTo>
                <a:moveTo>
                  <a:pt x="1" y="20"/>
                </a:moveTo>
                <a:lnTo>
                  <a:pt x="1" y="17"/>
                </a:lnTo>
                <a:moveTo>
                  <a:pt x="1" y="17"/>
                </a:moveTo>
                <a:lnTo>
                  <a:pt x="8" y="27"/>
                </a:lnTo>
                <a:moveTo>
                  <a:pt x="3" y="20"/>
                </a:moveTo>
                <a:lnTo>
                  <a:pt x="1" y="20"/>
                </a:lnTo>
                <a:moveTo>
                  <a:pt x="5" y="3"/>
                </a:moveTo>
                <a:lnTo>
                  <a:pt x="5" y="1"/>
                </a:lnTo>
                <a:moveTo>
                  <a:pt x="1" y="20"/>
                </a:moveTo>
                <a:lnTo>
                  <a:pt x="8" y="3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44" name="path 6844"/>
          <p:cNvSpPr/>
          <p:nvPr/>
        </p:nvSpPr>
        <p:spPr>
          <a:xfrm>
            <a:off x="4280153" y="4278122"/>
            <a:ext cx="28956" cy="53339"/>
          </a:xfrm>
          <a:custGeom>
            <a:avLst/>
            <a:gdLst/>
            <a:ahLst/>
            <a:cxnLst/>
            <a:rect l="0" t="0" r="0" b="0"/>
            <a:pathLst>
              <a:path w="45" h="83">
                <a:moveTo>
                  <a:pt x="39" y="1"/>
                </a:moveTo>
                <a:lnTo>
                  <a:pt x="39" y="3"/>
                </a:lnTo>
                <a:lnTo>
                  <a:pt x="42" y="3"/>
                </a:lnTo>
                <a:lnTo>
                  <a:pt x="42" y="15"/>
                </a:lnTo>
                <a:lnTo>
                  <a:pt x="42" y="13"/>
                </a:lnTo>
                <a:lnTo>
                  <a:pt x="37" y="13"/>
                </a:lnTo>
                <a:lnTo>
                  <a:pt x="37" y="10"/>
                </a:lnTo>
                <a:lnTo>
                  <a:pt x="34" y="10"/>
                </a:lnTo>
                <a:lnTo>
                  <a:pt x="34" y="13"/>
                </a:lnTo>
                <a:lnTo>
                  <a:pt x="32" y="13"/>
                </a:lnTo>
                <a:lnTo>
                  <a:pt x="32" y="15"/>
                </a:lnTo>
                <a:lnTo>
                  <a:pt x="32" y="17"/>
                </a:lnTo>
                <a:lnTo>
                  <a:pt x="34" y="17"/>
                </a:lnTo>
                <a:lnTo>
                  <a:pt x="34" y="20"/>
                </a:lnTo>
                <a:lnTo>
                  <a:pt x="37" y="20"/>
                </a:lnTo>
                <a:lnTo>
                  <a:pt x="37" y="27"/>
                </a:lnTo>
                <a:lnTo>
                  <a:pt x="39" y="29"/>
                </a:lnTo>
                <a:lnTo>
                  <a:pt x="39" y="32"/>
                </a:lnTo>
                <a:lnTo>
                  <a:pt x="42" y="32"/>
                </a:lnTo>
                <a:lnTo>
                  <a:pt x="44" y="32"/>
                </a:lnTo>
                <a:lnTo>
                  <a:pt x="44" y="34"/>
                </a:lnTo>
                <a:lnTo>
                  <a:pt x="44" y="41"/>
                </a:lnTo>
                <a:lnTo>
                  <a:pt x="42" y="44"/>
                </a:lnTo>
                <a:lnTo>
                  <a:pt x="42" y="46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4" y="53"/>
                </a:lnTo>
                <a:lnTo>
                  <a:pt x="37" y="53"/>
                </a:lnTo>
                <a:lnTo>
                  <a:pt x="39" y="53"/>
                </a:lnTo>
                <a:lnTo>
                  <a:pt x="39" y="56"/>
                </a:lnTo>
                <a:lnTo>
                  <a:pt x="39" y="58"/>
                </a:lnTo>
                <a:lnTo>
                  <a:pt x="37" y="61"/>
                </a:lnTo>
                <a:lnTo>
                  <a:pt x="37" y="65"/>
                </a:lnTo>
                <a:lnTo>
                  <a:pt x="34" y="65"/>
                </a:lnTo>
                <a:lnTo>
                  <a:pt x="34" y="70"/>
                </a:lnTo>
                <a:lnTo>
                  <a:pt x="32" y="70"/>
                </a:lnTo>
                <a:lnTo>
                  <a:pt x="32" y="73"/>
                </a:lnTo>
                <a:lnTo>
                  <a:pt x="30" y="73"/>
                </a:lnTo>
                <a:lnTo>
                  <a:pt x="30" y="75"/>
                </a:lnTo>
                <a:lnTo>
                  <a:pt x="27" y="77"/>
                </a:lnTo>
                <a:lnTo>
                  <a:pt x="22" y="77"/>
                </a:lnTo>
                <a:lnTo>
                  <a:pt x="22" y="75"/>
                </a:lnTo>
                <a:lnTo>
                  <a:pt x="22" y="68"/>
                </a:lnTo>
                <a:lnTo>
                  <a:pt x="20" y="65"/>
                </a:lnTo>
                <a:lnTo>
                  <a:pt x="18" y="65"/>
                </a:lnTo>
                <a:lnTo>
                  <a:pt x="18" y="63"/>
                </a:lnTo>
                <a:lnTo>
                  <a:pt x="15" y="63"/>
                </a:lnTo>
                <a:lnTo>
                  <a:pt x="15" y="65"/>
                </a:lnTo>
                <a:lnTo>
                  <a:pt x="13" y="65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6" y="70"/>
                </a:lnTo>
                <a:lnTo>
                  <a:pt x="6" y="73"/>
                </a:lnTo>
                <a:lnTo>
                  <a:pt x="3" y="73"/>
                </a:lnTo>
                <a:lnTo>
                  <a:pt x="3" y="75"/>
                </a:lnTo>
                <a:lnTo>
                  <a:pt x="1" y="77"/>
                </a:lnTo>
                <a:lnTo>
                  <a:pt x="1" y="80"/>
                </a:lnTo>
                <a:lnTo>
                  <a:pt x="3" y="80"/>
                </a:lnTo>
                <a:lnTo>
                  <a:pt x="8" y="80"/>
                </a:lnTo>
                <a:lnTo>
                  <a:pt x="8" y="77"/>
                </a:lnTo>
                <a:lnTo>
                  <a:pt x="13" y="77"/>
                </a:lnTo>
                <a:lnTo>
                  <a:pt x="13" y="75"/>
                </a:lnTo>
                <a:lnTo>
                  <a:pt x="13" y="77"/>
                </a:lnTo>
                <a:lnTo>
                  <a:pt x="15" y="77"/>
                </a:lnTo>
                <a:lnTo>
                  <a:pt x="18" y="77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46" name="path 6846"/>
          <p:cNvSpPr/>
          <p:nvPr/>
        </p:nvSpPr>
        <p:spPr>
          <a:xfrm>
            <a:off x="3984497" y="4279646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1"/>
                </a:moveTo>
                <a:lnTo>
                  <a:pt x="5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48" name="path 6848"/>
          <p:cNvSpPr/>
          <p:nvPr/>
        </p:nvSpPr>
        <p:spPr>
          <a:xfrm>
            <a:off x="4021073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50" name="path 6850"/>
          <p:cNvSpPr/>
          <p:nvPr/>
        </p:nvSpPr>
        <p:spPr>
          <a:xfrm>
            <a:off x="4052315" y="4244594"/>
            <a:ext cx="1524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52" name="path 6852"/>
          <p:cNvSpPr/>
          <p:nvPr/>
        </p:nvSpPr>
        <p:spPr>
          <a:xfrm>
            <a:off x="4046981" y="4243070"/>
            <a:ext cx="6095" cy="6096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8" y="5"/>
                </a:moveTo>
                <a:lnTo>
                  <a:pt x="8" y="3"/>
                </a:lnTo>
                <a:moveTo>
                  <a:pt x="1" y="3"/>
                </a:moveTo>
                <a:lnTo>
                  <a:pt x="1" y="1"/>
                </a:lnTo>
                <a:moveTo>
                  <a:pt x="1" y="1"/>
                </a:moveTo>
                <a:lnTo>
                  <a:pt x="6" y="8"/>
                </a:lnTo>
                <a:moveTo>
                  <a:pt x="6" y="3"/>
                </a:moveTo>
                <a:lnTo>
                  <a:pt x="8" y="5"/>
                </a:lnTo>
                <a:moveTo>
                  <a:pt x="3" y="1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54" name="path 6854"/>
          <p:cNvSpPr/>
          <p:nvPr/>
        </p:nvSpPr>
        <p:spPr>
          <a:xfrm>
            <a:off x="3617214" y="4244594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1"/>
                </a:moveTo>
                <a:lnTo>
                  <a:pt x="3" y="1"/>
                </a:ln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56" name="path 6856"/>
          <p:cNvSpPr/>
          <p:nvPr/>
        </p:nvSpPr>
        <p:spPr>
          <a:xfrm>
            <a:off x="3611118" y="4244594"/>
            <a:ext cx="6095" cy="4572"/>
          </a:xfrm>
          <a:custGeom>
            <a:avLst/>
            <a:gdLst/>
            <a:ahLst/>
            <a:cxnLst/>
            <a:rect l="0" t="0" r="0" b="0"/>
            <a:pathLst>
              <a:path w="9" h="7">
                <a:moveTo>
                  <a:pt x="8" y="3"/>
                </a:moveTo>
                <a:lnTo>
                  <a:pt x="8" y="6"/>
                </a:lnTo>
                <a:lnTo>
                  <a:pt x="5" y="6"/>
                </a:lnTo>
                <a:lnTo>
                  <a:pt x="3" y="6"/>
                </a:lnTo>
                <a:lnTo>
                  <a:pt x="3" y="3"/>
                </a:ln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58" name="path 6858"/>
          <p:cNvSpPr/>
          <p:nvPr/>
        </p:nvSpPr>
        <p:spPr>
          <a:xfrm>
            <a:off x="3803141" y="4290314"/>
            <a:ext cx="6096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60" name="path 6860"/>
          <p:cNvSpPr/>
          <p:nvPr/>
        </p:nvSpPr>
        <p:spPr>
          <a:xfrm>
            <a:off x="3765041" y="430631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62" name="path 6862"/>
          <p:cNvSpPr/>
          <p:nvPr/>
        </p:nvSpPr>
        <p:spPr>
          <a:xfrm>
            <a:off x="3765041" y="4304791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64" name="path 6864"/>
          <p:cNvSpPr/>
          <p:nvPr/>
        </p:nvSpPr>
        <p:spPr>
          <a:xfrm>
            <a:off x="3763518" y="4281170"/>
            <a:ext cx="6095" cy="27432"/>
          </a:xfrm>
          <a:custGeom>
            <a:avLst/>
            <a:gdLst/>
            <a:ahLst/>
            <a:cxnLst/>
            <a:rect l="0" t="0" r="0" b="0"/>
            <a:pathLst>
              <a:path w="9" h="43">
                <a:moveTo>
                  <a:pt x="1" y="34"/>
                </a:moveTo>
                <a:lnTo>
                  <a:pt x="5" y="39"/>
                </a:lnTo>
                <a:moveTo>
                  <a:pt x="1" y="32"/>
                </a:moveTo>
                <a:lnTo>
                  <a:pt x="8" y="42"/>
                </a:lnTo>
                <a:moveTo>
                  <a:pt x="1" y="20"/>
                </a:moveTo>
                <a:lnTo>
                  <a:pt x="1" y="17"/>
                </a:lnTo>
                <a:moveTo>
                  <a:pt x="1" y="17"/>
                </a:moveTo>
                <a:lnTo>
                  <a:pt x="5" y="27"/>
                </a:lnTo>
                <a:moveTo>
                  <a:pt x="3" y="20"/>
                </a:moveTo>
                <a:lnTo>
                  <a:pt x="1" y="20"/>
                </a:lnTo>
                <a:moveTo>
                  <a:pt x="5" y="3"/>
                </a:moveTo>
                <a:lnTo>
                  <a:pt x="5" y="1"/>
                </a:lnTo>
                <a:moveTo>
                  <a:pt x="1" y="20"/>
                </a:moveTo>
                <a:lnTo>
                  <a:pt x="8" y="3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66" name="path 6866"/>
          <p:cNvSpPr/>
          <p:nvPr/>
        </p:nvSpPr>
        <p:spPr>
          <a:xfrm>
            <a:off x="3766566" y="4279646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1"/>
                </a:moveTo>
                <a:lnTo>
                  <a:pt x="5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68" name="path 6868"/>
          <p:cNvSpPr/>
          <p:nvPr/>
        </p:nvSpPr>
        <p:spPr>
          <a:xfrm>
            <a:off x="3766566" y="427964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3"/>
                </a:moveTo>
                <a:lnTo>
                  <a:pt x="3" y="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70" name="path 6870"/>
          <p:cNvSpPr/>
          <p:nvPr/>
        </p:nvSpPr>
        <p:spPr>
          <a:xfrm>
            <a:off x="3615690" y="4245355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72" name="path 6872"/>
          <p:cNvSpPr/>
          <p:nvPr/>
        </p:nvSpPr>
        <p:spPr>
          <a:xfrm>
            <a:off x="3615690" y="4245355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74" name="path 6874"/>
          <p:cNvSpPr/>
          <p:nvPr/>
        </p:nvSpPr>
        <p:spPr>
          <a:xfrm>
            <a:off x="3611198" y="4245015"/>
            <a:ext cx="2885" cy="3729"/>
          </a:xfrm>
          <a:custGeom>
            <a:avLst/>
            <a:gdLst/>
            <a:ahLst/>
            <a:cxnLst/>
            <a:rect l="0" t="0" r="0" b="0"/>
            <a:pathLst>
              <a:path w="4" h="5">
                <a:moveTo>
                  <a:pt x="1" y="0"/>
                </a:moveTo>
                <a:lnTo>
                  <a:pt x="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76" name="path 6876"/>
          <p:cNvSpPr/>
          <p:nvPr/>
        </p:nvSpPr>
        <p:spPr>
          <a:xfrm>
            <a:off x="3608070" y="4243070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5" y="3"/>
                </a:moveTo>
                <a:lnTo>
                  <a:pt x="5" y="1"/>
                </a:ln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78" name="path 6878"/>
          <p:cNvSpPr/>
          <p:nvPr/>
        </p:nvSpPr>
        <p:spPr>
          <a:xfrm>
            <a:off x="3609593" y="4241546"/>
            <a:ext cx="9144" cy="4571"/>
          </a:xfrm>
          <a:custGeom>
            <a:avLst/>
            <a:gdLst/>
            <a:ahLst/>
            <a:cxnLst/>
            <a:rect l="0" t="0" r="0" b="0"/>
            <a:pathLst>
              <a:path w="14" h="7">
                <a:moveTo>
                  <a:pt x="1" y="3"/>
                </a:moveTo>
                <a:lnTo>
                  <a:pt x="1" y="1"/>
                </a:lnTo>
                <a:moveTo>
                  <a:pt x="13" y="5"/>
                </a:moveTo>
                <a:lnTo>
                  <a:pt x="13" y="3"/>
                </a:lnTo>
                <a:moveTo>
                  <a:pt x="10" y="5"/>
                </a:moveTo>
                <a:lnTo>
                  <a:pt x="10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80" name="path 6880"/>
          <p:cNvSpPr/>
          <p:nvPr/>
        </p:nvSpPr>
        <p:spPr>
          <a:xfrm>
            <a:off x="3617976" y="4244594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82" name="path 6882"/>
          <p:cNvSpPr/>
          <p:nvPr/>
        </p:nvSpPr>
        <p:spPr>
          <a:xfrm>
            <a:off x="3616452" y="4244594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84" name="path 6884"/>
          <p:cNvSpPr/>
          <p:nvPr/>
        </p:nvSpPr>
        <p:spPr>
          <a:xfrm>
            <a:off x="3600450" y="4296409"/>
            <a:ext cx="10667" cy="6096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13" y="1"/>
                </a:moveTo>
                <a:lnTo>
                  <a:pt x="1" y="8"/>
                </a:lnTo>
                <a:lnTo>
                  <a:pt x="1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86" name="path 6886"/>
          <p:cNvSpPr/>
          <p:nvPr/>
        </p:nvSpPr>
        <p:spPr>
          <a:xfrm>
            <a:off x="3995389" y="4267677"/>
            <a:ext cx="5649" cy="5649"/>
          </a:xfrm>
          <a:custGeom>
            <a:avLst/>
            <a:gdLst/>
            <a:ahLst/>
            <a:cxnLst/>
            <a:rect l="0" t="0" r="0" b="0"/>
            <a:pathLst>
              <a:path w="8" h="8">
                <a:moveTo>
                  <a:pt x="0" y="0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88" name="path 6888"/>
          <p:cNvSpPr/>
          <p:nvPr/>
        </p:nvSpPr>
        <p:spPr>
          <a:xfrm>
            <a:off x="3984497" y="427964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3"/>
                </a:moveTo>
                <a:lnTo>
                  <a:pt x="3" y="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90" name="path 6890"/>
          <p:cNvSpPr/>
          <p:nvPr/>
        </p:nvSpPr>
        <p:spPr>
          <a:xfrm>
            <a:off x="3611118" y="4243070"/>
            <a:ext cx="6095" cy="6096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8" y="5"/>
                </a:moveTo>
                <a:lnTo>
                  <a:pt x="8" y="3"/>
                </a:lnTo>
                <a:moveTo>
                  <a:pt x="1" y="3"/>
                </a:moveTo>
                <a:lnTo>
                  <a:pt x="1" y="1"/>
                </a:lnTo>
                <a:moveTo>
                  <a:pt x="1" y="1"/>
                </a:moveTo>
                <a:lnTo>
                  <a:pt x="5" y="8"/>
                </a:lnTo>
                <a:moveTo>
                  <a:pt x="5" y="3"/>
                </a:moveTo>
                <a:lnTo>
                  <a:pt x="8" y="5"/>
                </a:lnTo>
                <a:moveTo>
                  <a:pt x="3" y="1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92" name="path 6892"/>
          <p:cNvSpPr/>
          <p:nvPr/>
        </p:nvSpPr>
        <p:spPr>
          <a:xfrm>
            <a:off x="3763518" y="4296409"/>
            <a:ext cx="7619" cy="10668"/>
          </a:xfrm>
          <a:custGeom>
            <a:avLst/>
            <a:gdLst/>
            <a:ahLst/>
            <a:cxnLst/>
            <a:rect l="0" t="0" r="0" b="0"/>
            <a:pathLst>
              <a:path w="11" h="16">
                <a:moveTo>
                  <a:pt x="1" y="6"/>
                </a:moveTo>
                <a:lnTo>
                  <a:pt x="10" y="1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94" name="path 6894"/>
          <p:cNvSpPr/>
          <p:nvPr/>
        </p:nvSpPr>
        <p:spPr>
          <a:xfrm>
            <a:off x="3763646" y="4295225"/>
            <a:ext cx="7363" cy="9989"/>
          </a:xfrm>
          <a:custGeom>
            <a:avLst/>
            <a:gdLst/>
            <a:ahLst/>
            <a:cxnLst/>
            <a:rect l="0" t="0" r="0" b="0"/>
            <a:pathLst>
              <a:path w="11" h="15">
                <a:moveTo>
                  <a:pt x="0" y="0"/>
                </a:moveTo>
                <a:lnTo>
                  <a:pt x="10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96" name="rect 6896"/>
          <p:cNvSpPr/>
          <p:nvPr/>
        </p:nvSpPr>
        <p:spPr>
          <a:xfrm>
            <a:off x="3816857" y="4285742"/>
            <a:ext cx="16764" cy="2438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98" name="path 6898"/>
          <p:cNvSpPr/>
          <p:nvPr/>
        </p:nvSpPr>
        <p:spPr>
          <a:xfrm>
            <a:off x="3981450" y="4296409"/>
            <a:ext cx="7619" cy="10668"/>
          </a:xfrm>
          <a:custGeom>
            <a:avLst/>
            <a:gdLst/>
            <a:ahLst/>
            <a:cxnLst/>
            <a:rect l="0" t="0" r="0" b="0"/>
            <a:pathLst>
              <a:path w="11" h="16">
                <a:moveTo>
                  <a:pt x="1" y="6"/>
                </a:moveTo>
                <a:lnTo>
                  <a:pt x="10" y="1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00" name="path 6900"/>
          <p:cNvSpPr/>
          <p:nvPr/>
        </p:nvSpPr>
        <p:spPr>
          <a:xfrm>
            <a:off x="3981577" y="4295225"/>
            <a:ext cx="7363" cy="9989"/>
          </a:xfrm>
          <a:custGeom>
            <a:avLst/>
            <a:gdLst/>
            <a:ahLst/>
            <a:cxnLst/>
            <a:rect l="0" t="0" r="0" b="0"/>
            <a:pathLst>
              <a:path w="11" h="15">
                <a:moveTo>
                  <a:pt x="0" y="0"/>
                </a:moveTo>
                <a:lnTo>
                  <a:pt x="10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02" name="path 6902"/>
          <p:cNvSpPr/>
          <p:nvPr/>
        </p:nvSpPr>
        <p:spPr>
          <a:xfrm>
            <a:off x="3777457" y="4267677"/>
            <a:ext cx="5650" cy="5649"/>
          </a:xfrm>
          <a:custGeom>
            <a:avLst/>
            <a:gdLst/>
            <a:ahLst/>
            <a:cxnLst/>
            <a:rect l="0" t="0" r="0" b="0"/>
            <a:pathLst>
              <a:path w="8" h="8">
                <a:moveTo>
                  <a:pt x="0" y="0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04" name="path 6904"/>
          <p:cNvSpPr/>
          <p:nvPr/>
        </p:nvSpPr>
        <p:spPr>
          <a:xfrm>
            <a:off x="3600450" y="4300982"/>
            <a:ext cx="1523" cy="3047"/>
          </a:xfrm>
          <a:custGeom>
            <a:avLst/>
            <a:gdLst/>
            <a:ahLst/>
            <a:cxnLst/>
            <a:rect l="0" t="0" r="0" b="0"/>
            <a:pathLst>
              <a:path w="2" h="4">
                <a:moveTo>
                  <a:pt x="1" y="3"/>
                </a:moveTo>
                <a:lnTo>
                  <a:pt x="1" y="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06" name="path 6906"/>
          <p:cNvSpPr/>
          <p:nvPr/>
        </p:nvSpPr>
        <p:spPr>
          <a:xfrm>
            <a:off x="3598926" y="4291838"/>
            <a:ext cx="10668" cy="10667"/>
          </a:xfrm>
          <a:custGeom>
            <a:avLst/>
            <a:gdLst/>
            <a:ahLst/>
            <a:cxnLst/>
            <a:rect l="0" t="0" r="0" b="0"/>
            <a:pathLst>
              <a:path w="16" h="16">
                <a:moveTo>
                  <a:pt x="1" y="15"/>
                </a:moveTo>
                <a:lnTo>
                  <a:pt x="3" y="15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08" name="path 6908"/>
          <p:cNvSpPr/>
          <p:nvPr/>
        </p:nvSpPr>
        <p:spPr>
          <a:xfrm>
            <a:off x="3600450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5" y="1"/>
                </a:moveTo>
                <a:lnTo>
                  <a:pt x="1" y="17"/>
                </a:lnTo>
                <a:lnTo>
                  <a:pt x="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10" name="path 6910"/>
          <p:cNvSpPr/>
          <p:nvPr/>
        </p:nvSpPr>
        <p:spPr>
          <a:xfrm>
            <a:off x="3600450" y="4290314"/>
            <a:ext cx="9144" cy="12191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13" y="6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12" name="path 6912"/>
          <p:cNvSpPr/>
          <p:nvPr/>
        </p:nvSpPr>
        <p:spPr>
          <a:xfrm>
            <a:off x="3608070" y="4285742"/>
            <a:ext cx="7619" cy="18287"/>
          </a:xfrm>
          <a:custGeom>
            <a:avLst/>
            <a:gdLst/>
            <a:ahLst/>
            <a:cxnLst/>
            <a:rect l="0" t="0" r="0" b="0"/>
            <a:pathLst>
              <a:path w="11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14" name="path 6914"/>
          <p:cNvSpPr/>
          <p:nvPr/>
        </p:nvSpPr>
        <p:spPr>
          <a:xfrm>
            <a:off x="3393185" y="4244594"/>
            <a:ext cx="6095" cy="4572"/>
          </a:xfrm>
          <a:custGeom>
            <a:avLst/>
            <a:gdLst/>
            <a:ahLst/>
            <a:cxnLst/>
            <a:rect l="0" t="0" r="0" b="0"/>
            <a:pathLst>
              <a:path w="9" h="7">
                <a:moveTo>
                  <a:pt x="8" y="3"/>
                </a:moveTo>
                <a:lnTo>
                  <a:pt x="8" y="6"/>
                </a:lnTo>
                <a:lnTo>
                  <a:pt x="5" y="6"/>
                </a:lnTo>
                <a:lnTo>
                  <a:pt x="3" y="6"/>
                </a:lnTo>
                <a:lnTo>
                  <a:pt x="3" y="3"/>
                </a:ln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16" name="path 6916"/>
          <p:cNvSpPr/>
          <p:nvPr/>
        </p:nvSpPr>
        <p:spPr>
          <a:xfrm>
            <a:off x="3397757" y="4245355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18" name="path 6918"/>
          <p:cNvSpPr/>
          <p:nvPr/>
        </p:nvSpPr>
        <p:spPr>
          <a:xfrm>
            <a:off x="3397757" y="4245355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20" name="path 6920"/>
          <p:cNvSpPr/>
          <p:nvPr/>
        </p:nvSpPr>
        <p:spPr>
          <a:xfrm>
            <a:off x="3393266" y="4245014"/>
            <a:ext cx="2887" cy="3730"/>
          </a:xfrm>
          <a:custGeom>
            <a:avLst/>
            <a:gdLst/>
            <a:ahLst/>
            <a:cxnLst/>
            <a:rect l="0" t="0" r="0" b="0"/>
            <a:pathLst>
              <a:path w="4" h="5">
                <a:moveTo>
                  <a:pt x="1" y="0"/>
                </a:moveTo>
                <a:lnTo>
                  <a:pt x="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22" name="path 6922"/>
          <p:cNvSpPr/>
          <p:nvPr/>
        </p:nvSpPr>
        <p:spPr>
          <a:xfrm>
            <a:off x="3399281" y="4244594"/>
            <a:ext cx="3048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1"/>
                </a:moveTo>
                <a:lnTo>
                  <a:pt x="3" y="1"/>
                </a:ln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24" name="path 6924"/>
          <p:cNvSpPr/>
          <p:nvPr/>
        </p:nvSpPr>
        <p:spPr>
          <a:xfrm>
            <a:off x="3382518" y="4241546"/>
            <a:ext cx="8920" cy="3047"/>
          </a:xfrm>
          <a:custGeom>
            <a:avLst/>
            <a:gdLst/>
            <a:ahLst/>
            <a:cxnLst/>
            <a:rect l="0" t="0" r="0" b="0"/>
            <a:pathLst>
              <a:path w="14" h="4">
                <a:moveTo>
                  <a:pt x="3" y="3"/>
                </a:moveTo>
                <a:lnTo>
                  <a:pt x="1" y="1"/>
                </a:lnTo>
                <a:lnTo>
                  <a:pt x="1" y="3"/>
                </a:lnTo>
                <a:lnTo>
                  <a:pt x="3" y="1"/>
                </a:lnTo>
                <a:moveTo>
                  <a:pt x="13" y="3"/>
                </a:moveTo>
                <a:lnTo>
                  <a:pt x="1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26" name="path 6926"/>
          <p:cNvSpPr/>
          <p:nvPr/>
        </p:nvSpPr>
        <p:spPr>
          <a:xfrm>
            <a:off x="3390138" y="4243070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5" y="3"/>
                </a:moveTo>
                <a:lnTo>
                  <a:pt x="5" y="1"/>
                </a:ln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28" name="path 6928"/>
          <p:cNvSpPr/>
          <p:nvPr/>
        </p:nvSpPr>
        <p:spPr>
          <a:xfrm>
            <a:off x="3391661" y="4241546"/>
            <a:ext cx="9143" cy="4571"/>
          </a:xfrm>
          <a:custGeom>
            <a:avLst/>
            <a:gdLst/>
            <a:ahLst/>
            <a:cxnLst/>
            <a:rect l="0" t="0" r="0" b="0"/>
            <a:pathLst>
              <a:path w="14" h="7">
                <a:moveTo>
                  <a:pt x="1" y="3"/>
                </a:moveTo>
                <a:lnTo>
                  <a:pt x="1" y="1"/>
                </a:lnTo>
                <a:moveTo>
                  <a:pt x="13" y="5"/>
                </a:moveTo>
                <a:lnTo>
                  <a:pt x="13" y="3"/>
                </a:lnTo>
                <a:moveTo>
                  <a:pt x="10" y="5"/>
                </a:moveTo>
                <a:lnTo>
                  <a:pt x="10" y="3"/>
                </a:lnTo>
                <a:moveTo>
                  <a:pt x="13" y="5"/>
                </a:move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30" name="path 6930"/>
          <p:cNvSpPr/>
          <p:nvPr/>
        </p:nvSpPr>
        <p:spPr>
          <a:xfrm>
            <a:off x="3382518" y="4296409"/>
            <a:ext cx="10667" cy="6096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13" y="1"/>
                </a:moveTo>
                <a:lnTo>
                  <a:pt x="1" y="8"/>
                </a:lnTo>
                <a:lnTo>
                  <a:pt x="1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32" name="path 6932"/>
          <p:cNvSpPr/>
          <p:nvPr/>
        </p:nvSpPr>
        <p:spPr>
          <a:xfrm>
            <a:off x="3382518" y="4300982"/>
            <a:ext cx="1523" cy="3047"/>
          </a:xfrm>
          <a:custGeom>
            <a:avLst/>
            <a:gdLst/>
            <a:ahLst/>
            <a:cxnLst/>
            <a:rect l="0" t="0" r="0" b="0"/>
            <a:pathLst>
              <a:path w="2" h="4">
                <a:moveTo>
                  <a:pt x="1" y="3"/>
                </a:moveTo>
                <a:lnTo>
                  <a:pt x="1" y="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34" name="path 6934"/>
          <p:cNvSpPr/>
          <p:nvPr/>
        </p:nvSpPr>
        <p:spPr>
          <a:xfrm>
            <a:off x="3380993" y="4291838"/>
            <a:ext cx="9144" cy="10667"/>
          </a:xfrm>
          <a:custGeom>
            <a:avLst/>
            <a:gdLst/>
            <a:ahLst/>
            <a:cxnLst/>
            <a:rect l="0" t="0" r="0" b="0"/>
            <a:pathLst>
              <a:path w="14" h="16">
                <a:moveTo>
                  <a:pt x="1" y="15"/>
                </a:moveTo>
                <a:lnTo>
                  <a:pt x="3" y="15"/>
                </a:lnTo>
                <a:lnTo>
                  <a:pt x="1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36" name="path 6936"/>
          <p:cNvSpPr/>
          <p:nvPr/>
        </p:nvSpPr>
        <p:spPr>
          <a:xfrm>
            <a:off x="3382518" y="4290314"/>
            <a:ext cx="4571" cy="12191"/>
          </a:xfrm>
          <a:custGeom>
            <a:avLst/>
            <a:gdLst/>
            <a:ahLst/>
            <a:cxnLst/>
            <a:rect l="0" t="0" r="0" b="0"/>
            <a:pathLst>
              <a:path w="7" h="19">
                <a:moveTo>
                  <a:pt x="5" y="1"/>
                </a:moveTo>
                <a:lnTo>
                  <a:pt x="1" y="17"/>
                </a:lnTo>
                <a:lnTo>
                  <a:pt x="5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38" name="path 6938"/>
          <p:cNvSpPr/>
          <p:nvPr/>
        </p:nvSpPr>
        <p:spPr>
          <a:xfrm>
            <a:off x="3382518" y="4290314"/>
            <a:ext cx="7619" cy="12191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0" y="6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40" name="path 6940"/>
          <p:cNvSpPr/>
          <p:nvPr/>
        </p:nvSpPr>
        <p:spPr>
          <a:xfrm>
            <a:off x="3390138" y="4285742"/>
            <a:ext cx="7619" cy="18287"/>
          </a:xfrm>
          <a:custGeom>
            <a:avLst/>
            <a:gdLst/>
            <a:ahLst/>
            <a:cxnLst/>
            <a:rect l="0" t="0" r="0" b="0"/>
            <a:pathLst>
              <a:path w="11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42" name="path 6942"/>
          <p:cNvSpPr/>
          <p:nvPr/>
        </p:nvSpPr>
        <p:spPr>
          <a:xfrm>
            <a:off x="3382598" y="4289211"/>
            <a:ext cx="7458" cy="12873"/>
          </a:xfrm>
          <a:custGeom>
            <a:avLst/>
            <a:gdLst/>
            <a:ahLst/>
            <a:cxnLst/>
            <a:rect l="0" t="0" r="0" b="0"/>
            <a:pathLst>
              <a:path w="11" h="20">
                <a:moveTo>
                  <a:pt x="10" y="0"/>
                </a:moveTo>
                <a:lnTo>
                  <a:pt x="1" y="1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44" name="path 6944"/>
          <p:cNvSpPr/>
          <p:nvPr/>
        </p:nvSpPr>
        <p:spPr>
          <a:xfrm>
            <a:off x="3384041" y="4300982"/>
            <a:ext cx="12193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8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46" name="path 6946"/>
          <p:cNvSpPr/>
          <p:nvPr/>
        </p:nvSpPr>
        <p:spPr>
          <a:xfrm>
            <a:off x="3600530" y="4289211"/>
            <a:ext cx="7458" cy="12873"/>
          </a:xfrm>
          <a:custGeom>
            <a:avLst/>
            <a:gdLst/>
            <a:ahLst/>
            <a:cxnLst/>
            <a:rect l="0" t="0" r="0" b="0"/>
            <a:pathLst>
              <a:path w="11" h="20">
                <a:moveTo>
                  <a:pt x="10" y="0"/>
                </a:moveTo>
                <a:lnTo>
                  <a:pt x="1" y="1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48" name="path 6948"/>
          <p:cNvSpPr/>
          <p:nvPr/>
        </p:nvSpPr>
        <p:spPr>
          <a:xfrm>
            <a:off x="3601973" y="4300982"/>
            <a:ext cx="12191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7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50" name="path 6950"/>
          <p:cNvSpPr/>
          <p:nvPr/>
        </p:nvSpPr>
        <p:spPr>
          <a:xfrm>
            <a:off x="3367278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52" name="path 6952"/>
          <p:cNvSpPr/>
          <p:nvPr/>
        </p:nvSpPr>
        <p:spPr>
          <a:xfrm>
            <a:off x="3398519" y="4244594"/>
            <a:ext cx="3048" cy="1523"/>
          </a:xfrm>
          <a:custGeom>
            <a:avLst/>
            <a:gdLst/>
            <a:ahLst/>
            <a:cxnLst/>
            <a:rect l="0" t="0" r="0" b="0"/>
            <a:pathLst>
              <a:path w="4" h="2">
                <a:moveTo>
                  <a:pt x="4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54" name="path 6954"/>
          <p:cNvSpPr/>
          <p:nvPr/>
        </p:nvSpPr>
        <p:spPr>
          <a:xfrm>
            <a:off x="3393185" y="4243070"/>
            <a:ext cx="6095" cy="6096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8" y="5"/>
                </a:moveTo>
                <a:lnTo>
                  <a:pt x="8" y="3"/>
                </a:lnTo>
                <a:moveTo>
                  <a:pt x="1" y="3"/>
                </a:moveTo>
                <a:lnTo>
                  <a:pt x="1" y="1"/>
                </a:lnTo>
                <a:moveTo>
                  <a:pt x="1" y="1"/>
                </a:moveTo>
                <a:lnTo>
                  <a:pt x="5" y="8"/>
                </a:lnTo>
                <a:moveTo>
                  <a:pt x="5" y="3"/>
                </a:moveTo>
                <a:lnTo>
                  <a:pt x="8" y="5"/>
                </a:lnTo>
                <a:moveTo>
                  <a:pt x="3" y="1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56" name="path 6956"/>
          <p:cNvSpPr/>
          <p:nvPr/>
        </p:nvSpPr>
        <p:spPr>
          <a:xfrm>
            <a:off x="3585210" y="4290314"/>
            <a:ext cx="6094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58" name="path 6958"/>
          <p:cNvSpPr/>
          <p:nvPr/>
        </p:nvSpPr>
        <p:spPr>
          <a:xfrm>
            <a:off x="3545585" y="4267454"/>
            <a:ext cx="19811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1" y="56"/>
                </a:moveTo>
                <a:lnTo>
                  <a:pt x="5" y="61"/>
                </a:lnTo>
                <a:moveTo>
                  <a:pt x="1" y="53"/>
                </a:moveTo>
                <a:lnTo>
                  <a:pt x="8" y="63"/>
                </a:lnTo>
                <a:moveTo>
                  <a:pt x="1" y="42"/>
                </a:moveTo>
                <a:lnTo>
                  <a:pt x="1" y="39"/>
                </a:lnTo>
                <a:moveTo>
                  <a:pt x="1" y="39"/>
                </a:moveTo>
                <a:lnTo>
                  <a:pt x="5" y="49"/>
                </a:lnTo>
                <a:moveTo>
                  <a:pt x="3" y="42"/>
                </a:moveTo>
                <a:lnTo>
                  <a:pt x="1" y="42"/>
                </a:lnTo>
                <a:moveTo>
                  <a:pt x="5" y="25"/>
                </a:moveTo>
                <a:lnTo>
                  <a:pt x="5" y="22"/>
                </a:lnTo>
                <a:moveTo>
                  <a:pt x="1" y="42"/>
                </a:moveTo>
                <a:lnTo>
                  <a:pt x="5" y="51"/>
                </a:lnTo>
                <a:moveTo>
                  <a:pt x="8" y="20"/>
                </a:moveTo>
                <a:lnTo>
                  <a:pt x="10" y="22"/>
                </a:lnTo>
                <a:moveTo>
                  <a:pt x="5" y="20"/>
                </a:moveTo>
                <a:lnTo>
                  <a:pt x="8" y="22"/>
                </a:lnTo>
                <a:moveTo>
                  <a:pt x="22" y="1"/>
                </a:moveTo>
                <a:lnTo>
                  <a:pt x="30" y="8"/>
                </a:lnTo>
                <a:moveTo>
                  <a:pt x="5" y="22"/>
                </a:moveTo>
                <a:lnTo>
                  <a:pt x="8" y="25"/>
                </a:lnTo>
                <a:lnTo>
                  <a:pt x="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60" name="path 6960"/>
          <p:cNvSpPr/>
          <p:nvPr/>
        </p:nvSpPr>
        <p:spPr>
          <a:xfrm>
            <a:off x="2455926" y="4304791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62" name="path 6962"/>
          <p:cNvSpPr/>
          <p:nvPr/>
        </p:nvSpPr>
        <p:spPr>
          <a:xfrm>
            <a:off x="2455926" y="430631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64" name="path 6964"/>
          <p:cNvSpPr/>
          <p:nvPr/>
        </p:nvSpPr>
        <p:spPr>
          <a:xfrm>
            <a:off x="2454402" y="4281170"/>
            <a:ext cx="7619" cy="27432"/>
          </a:xfrm>
          <a:custGeom>
            <a:avLst/>
            <a:gdLst/>
            <a:ahLst/>
            <a:cxnLst/>
            <a:rect l="0" t="0" r="0" b="0"/>
            <a:pathLst>
              <a:path w="11" h="43">
                <a:moveTo>
                  <a:pt x="3" y="34"/>
                </a:moveTo>
                <a:lnTo>
                  <a:pt x="8" y="39"/>
                </a:lnTo>
                <a:moveTo>
                  <a:pt x="3" y="32"/>
                </a:moveTo>
                <a:lnTo>
                  <a:pt x="10" y="42"/>
                </a:lnTo>
                <a:moveTo>
                  <a:pt x="1" y="20"/>
                </a:moveTo>
                <a:lnTo>
                  <a:pt x="1" y="17"/>
                </a:lnTo>
                <a:moveTo>
                  <a:pt x="1" y="17"/>
                </a:moveTo>
                <a:lnTo>
                  <a:pt x="8" y="27"/>
                </a:lnTo>
                <a:moveTo>
                  <a:pt x="3" y="20"/>
                </a:moveTo>
                <a:lnTo>
                  <a:pt x="1" y="20"/>
                </a:lnTo>
                <a:moveTo>
                  <a:pt x="5" y="3"/>
                </a:moveTo>
                <a:lnTo>
                  <a:pt x="5" y="1"/>
                </a:lnTo>
                <a:moveTo>
                  <a:pt x="1" y="20"/>
                </a:moveTo>
                <a:lnTo>
                  <a:pt x="8" y="3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66" name="path 6966"/>
          <p:cNvSpPr/>
          <p:nvPr/>
        </p:nvSpPr>
        <p:spPr>
          <a:xfrm>
            <a:off x="2454402" y="4294885"/>
            <a:ext cx="9143" cy="12192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3" y="8"/>
                </a:moveTo>
                <a:lnTo>
                  <a:pt x="10" y="18"/>
                </a:lnTo>
                <a:moveTo>
                  <a:pt x="3" y="3"/>
                </a:moveTo>
                <a:lnTo>
                  <a:pt x="13" y="18"/>
                </a:lnTo>
                <a:moveTo>
                  <a:pt x="1" y="1"/>
                </a:moveTo>
                <a:lnTo>
                  <a:pt x="13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68" name="path 6968"/>
          <p:cNvSpPr/>
          <p:nvPr/>
        </p:nvSpPr>
        <p:spPr>
          <a:xfrm>
            <a:off x="3163061" y="4285742"/>
            <a:ext cx="15240" cy="24383"/>
          </a:xfrm>
          <a:custGeom>
            <a:avLst/>
            <a:gdLst/>
            <a:ahLst/>
            <a:cxnLst/>
            <a:rect l="0" t="0" r="0" b="0"/>
            <a:pathLst>
              <a:path w="24" h="38">
                <a:moveTo>
                  <a:pt x="15" y="17"/>
                </a:moveTo>
                <a:lnTo>
                  <a:pt x="3" y="25"/>
                </a:lnTo>
                <a:lnTo>
                  <a:pt x="18" y="22"/>
                </a:lnTo>
                <a:moveTo>
                  <a:pt x="3" y="27"/>
                </a:moveTo>
                <a:lnTo>
                  <a:pt x="3" y="25"/>
                </a:lnTo>
                <a:lnTo>
                  <a:pt x="1" y="27"/>
                </a:lnTo>
                <a:moveTo>
                  <a:pt x="1" y="25"/>
                </a:moveTo>
                <a:lnTo>
                  <a:pt x="3" y="25"/>
                </a:lnTo>
                <a:lnTo>
                  <a:pt x="13" y="10"/>
                </a:lnTo>
                <a:moveTo>
                  <a:pt x="8" y="8"/>
                </a:moveTo>
                <a:lnTo>
                  <a:pt x="3" y="25"/>
                </a:lnTo>
                <a:lnTo>
                  <a:pt x="8" y="8"/>
                </a:lnTo>
                <a:close/>
                <a:moveTo>
                  <a:pt x="13" y="13"/>
                </a:moveTo>
                <a:lnTo>
                  <a:pt x="3" y="25"/>
                </a:lnTo>
                <a:lnTo>
                  <a:pt x="6" y="8"/>
                </a:lnTo>
                <a:moveTo>
                  <a:pt x="13" y="5"/>
                </a:moveTo>
                <a:lnTo>
                  <a:pt x="3" y="25"/>
                </a:lnTo>
                <a:moveTo>
                  <a:pt x="15" y="1"/>
                </a:moveTo>
                <a:lnTo>
                  <a:pt x="13" y="15"/>
                </a:lnTo>
                <a:lnTo>
                  <a:pt x="22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6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70" name="path 6970"/>
          <p:cNvSpPr/>
          <p:nvPr/>
        </p:nvSpPr>
        <p:spPr>
          <a:xfrm>
            <a:off x="3109721" y="4282694"/>
            <a:ext cx="6095" cy="25908"/>
          </a:xfrm>
          <a:custGeom>
            <a:avLst/>
            <a:gdLst/>
            <a:ahLst/>
            <a:cxnLst/>
            <a:rect l="0" t="0" r="0" b="0"/>
            <a:pathLst>
              <a:path w="9" h="40">
                <a:moveTo>
                  <a:pt x="1" y="37"/>
                </a:moveTo>
                <a:lnTo>
                  <a:pt x="1" y="34"/>
                </a:lnTo>
                <a:moveTo>
                  <a:pt x="1" y="34"/>
                </a:moveTo>
                <a:lnTo>
                  <a:pt x="3" y="37"/>
                </a:lnTo>
                <a:moveTo>
                  <a:pt x="1" y="32"/>
                </a:moveTo>
                <a:lnTo>
                  <a:pt x="6" y="37"/>
                </a:lnTo>
                <a:moveTo>
                  <a:pt x="1" y="30"/>
                </a:moveTo>
                <a:lnTo>
                  <a:pt x="8" y="39"/>
                </a:lnTo>
                <a:moveTo>
                  <a:pt x="1" y="18"/>
                </a:moveTo>
                <a:lnTo>
                  <a:pt x="1" y="15"/>
                </a:lnTo>
                <a:moveTo>
                  <a:pt x="1" y="15"/>
                </a:moveTo>
                <a:lnTo>
                  <a:pt x="6" y="25"/>
                </a:lnTo>
                <a:moveTo>
                  <a:pt x="3" y="18"/>
                </a:moveTo>
                <a:lnTo>
                  <a:pt x="1" y="18"/>
                </a:lnTo>
                <a:moveTo>
                  <a:pt x="3" y="1"/>
                </a:moveTo>
                <a:lnTo>
                  <a:pt x="6" y="1"/>
                </a:lnTo>
                <a:moveTo>
                  <a:pt x="1" y="18"/>
                </a:moveTo>
                <a:lnTo>
                  <a:pt x="6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72" name="path 6972"/>
          <p:cNvSpPr/>
          <p:nvPr/>
        </p:nvSpPr>
        <p:spPr>
          <a:xfrm>
            <a:off x="2494026" y="4282694"/>
            <a:ext cx="25908" cy="27432"/>
          </a:xfrm>
          <a:custGeom>
            <a:avLst/>
            <a:gdLst/>
            <a:ahLst/>
            <a:cxnLst/>
            <a:rect l="0" t="0" r="0" b="0"/>
            <a:pathLst>
              <a:path w="40" h="43">
                <a:moveTo>
                  <a:pt x="15" y="10"/>
                </a:moveTo>
                <a:lnTo>
                  <a:pt x="27" y="30"/>
                </a:lnTo>
                <a:lnTo>
                  <a:pt x="17" y="6"/>
                </a:lnTo>
                <a:moveTo>
                  <a:pt x="20" y="1"/>
                </a:moveTo>
                <a:lnTo>
                  <a:pt x="22" y="8"/>
                </a:lnTo>
                <a:lnTo>
                  <a:pt x="30" y="13"/>
                </a:lnTo>
                <a:lnTo>
                  <a:pt x="39" y="8"/>
                </a:lnTo>
                <a:moveTo>
                  <a:pt x="10" y="18"/>
                </a:moveTo>
                <a:lnTo>
                  <a:pt x="27" y="30"/>
                </a:lnTo>
                <a:lnTo>
                  <a:pt x="10" y="13"/>
                </a:lnTo>
                <a:moveTo>
                  <a:pt x="15" y="10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7" y="8"/>
                </a:lnTo>
                <a:lnTo>
                  <a:pt x="20" y="1"/>
                </a:lnTo>
                <a:moveTo>
                  <a:pt x="27" y="42"/>
                </a:moveTo>
                <a:lnTo>
                  <a:pt x="25" y="32"/>
                </a:lnTo>
                <a:lnTo>
                  <a:pt x="15" y="27"/>
                </a:ln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74" name="path 6974"/>
          <p:cNvSpPr/>
          <p:nvPr/>
        </p:nvSpPr>
        <p:spPr>
          <a:xfrm>
            <a:off x="2509266" y="4285742"/>
            <a:ext cx="15239" cy="24383"/>
          </a:xfrm>
          <a:custGeom>
            <a:avLst/>
            <a:gdLst/>
            <a:ahLst/>
            <a:cxnLst/>
            <a:rect l="0" t="0" r="0" b="0"/>
            <a:pathLst>
              <a:path w="23" h="38">
                <a:moveTo>
                  <a:pt x="13" y="17"/>
                </a:moveTo>
                <a:lnTo>
                  <a:pt x="3" y="25"/>
                </a:lnTo>
                <a:lnTo>
                  <a:pt x="15" y="22"/>
                </a:lnTo>
                <a:moveTo>
                  <a:pt x="3" y="27"/>
                </a:moveTo>
                <a:lnTo>
                  <a:pt x="3" y="25"/>
                </a:lnTo>
                <a:lnTo>
                  <a:pt x="1" y="27"/>
                </a:lnTo>
                <a:moveTo>
                  <a:pt x="1" y="25"/>
                </a:moveTo>
                <a:lnTo>
                  <a:pt x="3" y="25"/>
                </a:lnTo>
                <a:lnTo>
                  <a:pt x="13" y="10"/>
                </a:lnTo>
                <a:moveTo>
                  <a:pt x="5" y="8"/>
                </a:moveTo>
                <a:lnTo>
                  <a:pt x="3" y="25"/>
                </a:lnTo>
                <a:lnTo>
                  <a:pt x="8" y="8"/>
                </a:lnTo>
                <a:moveTo>
                  <a:pt x="13" y="13"/>
                </a:moveTo>
                <a:lnTo>
                  <a:pt x="3" y="25"/>
                </a:lnTo>
                <a:lnTo>
                  <a:pt x="5" y="8"/>
                </a:lnTo>
                <a:moveTo>
                  <a:pt x="10" y="5"/>
                </a:moveTo>
                <a:lnTo>
                  <a:pt x="3" y="25"/>
                </a:lnTo>
                <a:moveTo>
                  <a:pt x="15" y="1"/>
                </a:moveTo>
                <a:lnTo>
                  <a:pt x="13" y="15"/>
                </a:lnTo>
                <a:lnTo>
                  <a:pt x="22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76" name="path 6976"/>
          <p:cNvSpPr/>
          <p:nvPr/>
        </p:nvSpPr>
        <p:spPr>
          <a:xfrm>
            <a:off x="2457450" y="4279646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1"/>
                </a:moveTo>
                <a:lnTo>
                  <a:pt x="5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78" name="path 6978"/>
          <p:cNvSpPr/>
          <p:nvPr/>
        </p:nvSpPr>
        <p:spPr>
          <a:xfrm>
            <a:off x="2457450" y="427964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3"/>
                </a:moveTo>
                <a:lnTo>
                  <a:pt x="3" y="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80" name="path 6980"/>
          <p:cNvSpPr/>
          <p:nvPr/>
        </p:nvSpPr>
        <p:spPr>
          <a:xfrm>
            <a:off x="3112770" y="4279646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1"/>
                </a:moveTo>
                <a:lnTo>
                  <a:pt x="3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82" name="path 6982"/>
          <p:cNvSpPr/>
          <p:nvPr/>
        </p:nvSpPr>
        <p:spPr>
          <a:xfrm>
            <a:off x="2494026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84" name="path 6984"/>
          <p:cNvSpPr/>
          <p:nvPr/>
        </p:nvSpPr>
        <p:spPr>
          <a:xfrm>
            <a:off x="3149345" y="4290314"/>
            <a:ext cx="6096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86" name="path 6986"/>
          <p:cNvSpPr/>
          <p:nvPr/>
        </p:nvSpPr>
        <p:spPr>
          <a:xfrm>
            <a:off x="3111245" y="4267454"/>
            <a:ext cx="18288" cy="16763"/>
          </a:xfrm>
          <a:custGeom>
            <a:avLst/>
            <a:gdLst/>
            <a:ahLst/>
            <a:cxnLst/>
            <a:rect l="0" t="0" r="0" b="0"/>
            <a:pathLst>
              <a:path w="28" h="26">
                <a:moveTo>
                  <a:pt x="20" y="1"/>
                </a:moveTo>
                <a:lnTo>
                  <a:pt x="27" y="8"/>
                </a:lnTo>
                <a:moveTo>
                  <a:pt x="1" y="22"/>
                </a:moveTo>
                <a:lnTo>
                  <a:pt x="3" y="25"/>
                </a:lnTo>
                <a:moveTo>
                  <a:pt x="3" y="20"/>
                </a:moveTo>
                <a:lnTo>
                  <a:pt x="5" y="2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88" name="path 6988"/>
          <p:cNvSpPr/>
          <p:nvPr/>
        </p:nvSpPr>
        <p:spPr>
          <a:xfrm>
            <a:off x="2236470" y="4243070"/>
            <a:ext cx="39623" cy="92963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3"/>
                </a:lnTo>
                <a:lnTo>
                  <a:pt x="44" y="130"/>
                </a:lnTo>
                <a:lnTo>
                  <a:pt x="41" y="130"/>
                </a:lnTo>
                <a:lnTo>
                  <a:pt x="41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5"/>
                </a:lnTo>
                <a:lnTo>
                  <a:pt x="34" y="128"/>
                </a:lnTo>
                <a:lnTo>
                  <a:pt x="34" y="133"/>
                </a:lnTo>
                <a:lnTo>
                  <a:pt x="37" y="133"/>
                </a:lnTo>
                <a:lnTo>
                  <a:pt x="37" y="137"/>
                </a:lnTo>
                <a:lnTo>
                  <a:pt x="39" y="137"/>
                </a:lnTo>
                <a:lnTo>
                  <a:pt x="37" y="137"/>
                </a:lnTo>
                <a:lnTo>
                  <a:pt x="37" y="140"/>
                </a:lnTo>
                <a:lnTo>
                  <a:pt x="37" y="142"/>
                </a:lnTo>
                <a:lnTo>
                  <a:pt x="34" y="142"/>
                </a:lnTo>
                <a:lnTo>
                  <a:pt x="32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20" y="135"/>
                </a:lnTo>
                <a:lnTo>
                  <a:pt x="17" y="135"/>
                </a:lnTo>
                <a:lnTo>
                  <a:pt x="17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28"/>
                </a:lnTo>
                <a:lnTo>
                  <a:pt x="13" y="123"/>
                </a:lnTo>
                <a:lnTo>
                  <a:pt x="10" y="123"/>
                </a:lnTo>
                <a:lnTo>
                  <a:pt x="10" y="116"/>
                </a:lnTo>
                <a:lnTo>
                  <a:pt x="8" y="116"/>
                </a:lnTo>
                <a:lnTo>
                  <a:pt x="8" y="113"/>
                </a:lnTo>
                <a:lnTo>
                  <a:pt x="5" y="113"/>
                </a:lnTo>
                <a:lnTo>
                  <a:pt x="5" y="109"/>
                </a:lnTo>
                <a:lnTo>
                  <a:pt x="3" y="109"/>
                </a:lnTo>
                <a:lnTo>
                  <a:pt x="3" y="99"/>
                </a:lnTo>
                <a:lnTo>
                  <a:pt x="5" y="99"/>
                </a:lnTo>
                <a:lnTo>
                  <a:pt x="8" y="99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2"/>
                </a:lnTo>
                <a:lnTo>
                  <a:pt x="8" y="92"/>
                </a:lnTo>
                <a:lnTo>
                  <a:pt x="8" y="85"/>
                </a:lnTo>
                <a:lnTo>
                  <a:pt x="5" y="85"/>
                </a:lnTo>
                <a:lnTo>
                  <a:pt x="5" y="80"/>
                </a:lnTo>
                <a:lnTo>
                  <a:pt x="3" y="80"/>
                </a:lnTo>
                <a:lnTo>
                  <a:pt x="1" y="80"/>
                </a:lnTo>
                <a:lnTo>
                  <a:pt x="1" y="77"/>
                </a:lnTo>
                <a:lnTo>
                  <a:pt x="1" y="68"/>
                </a:lnTo>
                <a:lnTo>
                  <a:pt x="3" y="68"/>
                </a:lnTo>
                <a:lnTo>
                  <a:pt x="5" y="65"/>
                </a:lnTo>
                <a:lnTo>
                  <a:pt x="5" y="63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5" y="58"/>
                </a:lnTo>
                <a:lnTo>
                  <a:pt x="5" y="56"/>
                </a:lnTo>
                <a:lnTo>
                  <a:pt x="5" y="51"/>
                </a:lnTo>
                <a:lnTo>
                  <a:pt x="8" y="51"/>
                </a:lnTo>
                <a:lnTo>
                  <a:pt x="8" y="46"/>
                </a:lnTo>
                <a:lnTo>
                  <a:pt x="10" y="46"/>
                </a:lnTo>
                <a:lnTo>
                  <a:pt x="10" y="42"/>
                </a:lnTo>
                <a:lnTo>
                  <a:pt x="13" y="42"/>
                </a:lnTo>
                <a:lnTo>
                  <a:pt x="13" y="39"/>
                </a:lnTo>
                <a:lnTo>
                  <a:pt x="15" y="39"/>
                </a:lnTo>
                <a:lnTo>
                  <a:pt x="15" y="37"/>
                </a:lnTo>
                <a:moveTo>
                  <a:pt x="15" y="37"/>
                </a:moveTo>
                <a:lnTo>
                  <a:pt x="15" y="34"/>
                </a:lnTo>
                <a:lnTo>
                  <a:pt x="17" y="34"/>
                </a:lnTo>
                <a:lnTo>
                  <a:pt x="22" y="34"/>
                </a:lnTo>
                <a:lnTo>
                  <a:pt x="22" y="37"/>
                </a:lnTo>
                <a:lnTo>
                  <a:pt x="22" y="44"/>
                </a:lnTo>
                <a:lnTo>
                  <a:pt x="25" y="46"/>
                </a:lnTo>
                <a:lnTo>
                  <a:pt x="27" y="46"/>
                </a:lnTo>
                <a:lnTo>
                  <a:pt x="27" y="49"/>
                </a:lnTo>
                <a:lnTo>
                  <a:pt x="29" y="49"/>
                </a:lnTo>
                <a:lnTo>
                  <a:pt x="29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7" y="42"/>
                </a:lnTo>
                <a:lnTo>
                  <a:pt x="39" y="42"/>
                </a:lnTo>
                <a:lnTo>
                  <a:pt x="41" y="39"/>
                </a:lnTo>
                <a:lnTo>
                  <a:pt x="41" y="37"/>
                </a:lnTo>
                <a:lnTo>
                  <a:pt x="44" y="34"/>
                </a:lnTo>
                <a:lnTo>
                  <a:pt x="41" y="32"/>
                </a:lnTo>
                <a:lnTo>
                  <a:pt x="37" y="32"/>
                </a:lnTo>
                <a:lnTo>
                  <a:pt x="37" y="34"/>
                </a:lnTo>
                <a:lnTo>
                  <a:pt x="34" y="34"/>
                </a:lnTo>
                <a:lnTo>
                  <a:pt x="32" y="37"/>
                </a:lnTo>
                <a:lnTo>
                  <a:pt x="29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5" y="22"/>
                </a:lnTo>
                <a:lnTo>
                  <a:pt x="27" y="22"/>
                </a:lnTo>
                <a:lnTo>
                  <a:pt x="27" y="20"/>
                </a:lnTo>
                <a:lnTo>
                  <a:pt x="29" y="20"/>
                </a:lnTo>
                <a:lnTo>
                  <a:pt x="32" y="17"/>
                </a:lnTo>
                <a:lnTo>
                  <a:pt x="34" y="17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41" y="10"/>
                </a:lnTo>
                <a:lnTo>
                  <a:pt x="46" y="10"/>
                </a:lnTo>
                <a:lnTo>
                  <a:pt x="46" y="8"/>
                </a:lnTo>
                <a:lnTo>
                  <a:pt x="53" y="8"/>
                </a:lnTo>
                <a:lnTo>
                  <a:pt x="53" y="5"/>
                </a:lnTo>
                <a:lnTo>
                  <a:pt x="56" y="5"/>
                </a:lnTo>
                <a:lnTo>
                  <a:pt x="56" y="3"/>
                </a:lnTo>
                <a:lnTo>
                  <a:pt x="61" y="3"/>
                </a:lnTo>
                <a:lnTo>
                  <a:pt x="61" y="1"/>
                </a:lnTo>
                <a:moveTo>
                  <a:pt x="34" y="34"/>
                </a:moveTo>
                <a:lnTo>
                  <a:pt x="39" y="42"/>
                </a:lnTo>
                <a:moveTo>
                  <a:pt x="37" y="34"/>
                </a:moveTo>
                <a:lnTo>
                  <a:pt x="41" y="39"/>
                </a:lnTo>
                <a:moveTo>
                  <a:pt x="29" y="34"/>
                </a:moveTo>
                <a:lnTo>
                  <a:pt x="34" y="44"/>
                </a:lnTo>
                <a:lnTo>
                  <a:pt x="22" y="30"/>
                </a:lnTo>
                <a:moveTo>
                  <a:pt x="27" y="49"/>
                </a:moveTo>
                <a:lnTo>
                  <a:pt x="17" y="34"/>
                </a:lnTo>
                <a:lnTo>
                  <a:pt x="29" y="49"/>
                </a:lnTo>
                <a:moveTo>
                  <a:pt x="20" y="32"/>
                </a:moveTo>
                <a:lnTo>
                  <a:pt x="32" y="46"/>
                </a:lnTo>
                <a:lnTo>
                  <a:pt x="22" y="32"/>
                </a:lnTo>
                <a:moveTo>
                  <a:pt x="22" y="30"/>
                </a:moveTo>
                <a:lnTo>
                  <a:pt x="32" y="44"/>
                </a:lnTo>
                <a:moveTo>
                  <a:pt x="34" y="34"/>
                </a:moveTo>
                <a:lnTo>
                  <a:pt x="39" y="42"/>
                </a:lnTo>
                <a:moveTo>
                  <a:pt x="32" y="37"/>
                </a:moveTo>
                <a:lnTo>
                  <a:pt x="37" y="4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90" name="path 6990"/>
          <p:cNvSpPr/>
          <p:nvPr/>
        </p:nvSpPr>
        <p:spPr>
          <a:xfrm>
            <a:off x="2237993" y="430631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92" name="path 6992"/>
          <p:cNvSpPr/>
          <p:nvPr/>
        </p:nvSpPr>
        <p:spPr>
          <a:xfrm>
            <a:off x="1622297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94" name="path 6994"/>
          <p:cNvSpPr/>
          <p:nvPr/>
        </p:nvSpPr>
        <p:spPr>
          <a:xfrm>
            <a:off x="1430272" y="4244594"/>
            <a:ext cx="6097" cy="4572"/>
          </a:xfrm>
          <a:custGeom>
            <a:avLst/>
            <a:gdLst/>
            <a:ahLst/>
            <a:cxnLst/>
            <a:rect l="0" t="0" r="0" b="0"/>
            <a:pathLst>
              <a:path w="9" h="7">
                <a:moveTo>
                  <a:pt x="8" y="3"/>
                </a:moveTo>
                <a:lnTo>
                  <a:pt x="8" y="6"/>
                </a:lnTo>
                <a:lnTo>
                  <a:pt x="6" y="6"/>
                </a:lnTo>
                <a:lnTo>
                  <a:pt x="3" y="6"/>
                </a:lnTo>
                <a:lnTo>
                  <a:pt x="3" y="3"/>
                </a:ln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96" name="path 6996"/>
          <p:cNvSpPr/>
          <p:nvPr/>
        </p:nvSpPr>
        <p:spPr>
          <a:xfrm>
            <a:off x="1434844" y="4245355"/>
            <a:ext cx="1525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98" name="path 6998"/>
          <p:cNvSpPr/>
          <p:nvPr/>
        </p:nvSpPr>
        <p:spPr>
          <a:xfrm>
            <a:off x="2237993" y="4304791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00" name="path 7000"/>
          <p:cNvSpPr/>
          <p:nvPr/>
        </p:nvSpPr>
        <p:spPr>
          <a:xfrm>
            <a:off x="2236470" y="4281170"/>
            <a:ext cx="7619" cy="27432"/>
          </a:xfrm>
          <a:custGeom>
            <a:avLst/>
            <a:gdLst/>
            <a:ahLst/>
            <a:cxnLst/>
            <a:rect l="0" t="0" r="0" b="0"/>
            <a:pathLst>
              <a:path w="11" h="43">
                <a:moveTo>
                  <a:pt x="3" y="34"/>
                </a:moveTo>
                <a:lnTo>
                  <a:pt x="8" y="39"/>
                </a:lnTo>
                <a:moveTo>
                  <a:pt x="3" y="32"/>
                </a:moveTo>
                <a:lnTo>
                  <a:pt x="10" y="42"/>
                </a:lnTo>
                <a:moveTo>
                  <a:pt x="1" y="20"/>
                </a:moveTo>
                <a:lnTo>
                  <a:pt x="1" y="17"/>
                </a:lnTo>
                <a:moveTo>
                  <a:pt x="1" y="17"/>
                </a:moveTo>
                <a:lnTo>
                  <a:pt x="8" y="27"/>
                </a:lnTo>
                <a:moveTo>
                  <a:pt x="3" y="20"/>
                </a:moveTo>
                <a:lnTo>
                  <a:pt x="1" y="20"/>
                </a:lnTo>
                <a:moveTo>
                  <a:pt x="5" y="3"/>
                </a:moveTo>
                <a:lnTo>
                  <a:pt x="5" y="1"/>
                </a:lnTo>
                <a:moveTo>
                  <a:pt x="1" y="20"/>
                </a:moveTo>
                <a:lnTo>
                  <a:pt x="8" y="3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02" name="path 7002"/>
          <p:cNvSpPr/>
          <p:nvPr/>
        </p:nvSpPr>
        <p:spPr>
          <a:xfrm>
            <a:off x="2236470" y="4296409"/>
            <a:ext cx="7619" cy="10668"/>
          </a:xfrm>
          <a:custGeom>
            <a:avLst/>
            <a:gdLst/>
            <a:ahLst/>
            <a:cxnLst/>
            <a:rect l="0" t="0" r="0" b="0"/>
            <a:pathLst>
              <a:path w="11" h="16">
                <a:moveTo>
                  <a:pt x="3" y="6"/>
                </a:moveTo>
                <a:lnTo>
                  <a:pt x="10" y="1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04" name="path 7004"/>
          <p:cNvSpPr/>
          <p:nvPr/>
        </p:nvSpPr>
        <p:spPr>
          <a:xfrm>
            <a:off x="2236598" y="4295225"/>
            <a:ext cx="7363" cy="9989"/>
          </a:xfrm>
          <a:custGeom>
            <a:avLst/>
            <a:gdLst/>
            <a:ahLst/>
            <a:cxnLst/>
            <a:rect l="0" t="0" r="0" b="0"/>
            <a:pathLst>
              <a:path w="11" h="15">
                <a:moveTo>
                  <a:pt x="0" y="0"/>
                </a:moveTo>
                <a:lnTo>
                  <a:pt x="10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06" name="path 7006"/>
          <p:cNvSpPr/>
          <p:nvPr/>
        </p:nvSpPr>
        <p:spPr>
          <a:xfrm>
            <a:off x="1800604" y="4279646"/>
            <a:ext cx="7622" cy="28955"/>
          </a:xfrm>
          <a:custGeom>
            <a:avLst/>
            <a:gdLst/>
            <a:ahLst/>
            <a:cxnLst/>
            <a:rect l="0" t="0" r="0" b="0"/>
            <a:pathLst>
              <a:path w="12" h="45">
                <a:moveTo>
                  <a:pt x="3" y="42"/>
                </a:moveTo>
                <a:lnTo>
                  <a:pt x="3" y="44"/>
                </a:lnTo>
                <a:moveTo>
                  <a:pt x="3" y="42"/>
                </a:moveTo>
                <a:lnTo>
                  <a:pt x="3" y="39"/>
                </a:lnTo>
                <a:moveTo>
                  <a:pt x="1" y="37"/>
                </a:moveTo>
                <a:lnTo>
                  <a:pt x="6" y="42"/>
                </a:lnTo>
                <a:moveTo>
                  <a:pt x="1" y="34"/>
                </a:moveTo>
                <a:lnTo>
                  <a:pt x="8" y="44"/>
                </a:lnTo>
                <a:moveTo>
                  <a:pt x="1" y="22"/>
                </a:moveTo>
                <a:lnTo>
                  <a:pt x="1" y="20"/>
                </a:lnTo>
                <a:moveTo>
                  <a:pt x="1" y="20"/>
                </a:moveTo>
                <a:lnTo>
                  <a:pt x="8" y="30"/>
                </a:lnTo>
                <a:moveTo>
                  <a:pt x="3" y="22"/>
                </a:moveTo>
                <a:lnTo>
                  <a:pt x="1" y="22"/>
                </a:lnTo>
                <a:moveTo>
                  <a:pt x="6" y="5"/>
                </a:moveTo>
                <a:lnTo>
                  <a:pt x="6" y="3"/>
                </a:lnTo>
                <a:moveTo>
                  <a:pt x="1" y="22"/>
                </a:moveTo>
                <a:lnTo>
                  <a:pt x="8" y="32"/>
                </a:lnTo>
                <a:moveTo>
                  <a:pt x="8" y="1"/>
                </a:moveTo>
                <a:lnTo>
                  <a:pt x="10" y="3"/>
                </a:lnTo>
                <a:lnTo>
                  <a:pt x="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08" name="path 7008"/>
          <p:cNvSpPr/>
          <p:nvPr/>
        </p:nvSpPr>
        <p:spPr>
          <a:xfrm>
            <a:off x="1430353" y="4245014"/>
            <a:ext cx="2889" cy="3730"/>
          </a:xfrm>
          <a:custGeom>
            <a:avLst/>
            <a:gdLst/>
            <a:ahLst/>
            <a:cxnLst/>
            <a:rect l="0" t="0" r="0" b="0"/>
            <a:pathLst>
              <a:path w="4" h="5">
                <a:moveTo>
                  <a:pt x="1" y="0"/>
                </a:moveTo>
                <a:lnTo>
                  <a:pt x="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10" name="path 7010"/>
          <p:cNvSpPr/>
          <p:nvPr/>
        </p:nvSpPr>
        <p:spPr>
          <a:xfrm>
            <a:off x="1434844" y="4245355"/>
            <a:ext cx="1525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12" name="path 7012"/>
          <p:cNvSpPr/>
          <p:nvPr/>
        </p:nvSpPr>
        <p:spPr>
          <a:xfrm>
            <a:off x="2276093" y="4241546"/>
            <a:ext cx="70104" cy="89915"/>
          </a:xfrm>
          <a:custGeom>
            <a:avLst/>
            <a:gdLst/>
            <a:ahLst/>
            <a:cxnLst/>
            <a:rect l="0" t="0" r="0" b="0"/>
            <a:pathLst>
              <a:path w="110" h="141">
                <a:moveTo>
                  <a:pt x="15" y="75"/>
                </a:moveTo>
                <a:lnTo>
                  <a:pt x="27" y="94"/>
                </a:lnTo>
                <a:lnTo>
                  <a:pt x="18" y="70"/>
                </a:lnTo>
                <a:moveTo>
                  <a:pt x="20" y="65"/>
                </a:moveTo>
                <a:lnTo>
                  <a:pt x="22" y="73"/>
                </a:lnTo>
                <a:lnTo>
                  <a:pt x="30" y="77"/>
                </a:lnTo>
                <a:lnTo>
                  <a:pt x="39" y="73"/>
                </a:lnTo>
                <a:moveTo>
                  <a:pt x="10" y="82"/>
                </a:moveTo>
                <a:lnTo>
                  <a:pt x="27" y="94"/>
                </a:lnTo>
                <a:lnTo>
                  <a:pt x="10" y="77"/>
                </a:lnTo>
                <a:moveTo>
                  <a:pt x="13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8" y="73"/>
                </a:lnTo>
                <a:lnTo>
                  <a:pt x="20" y="65"/>
                </a:lnTo>
                <a:moveTo>
                  <a:pt x="27" y="106"/>
                </a:moveTo>
                <a:lnTo>
                  <a:pt x="25" y="97"/>
                </a:lnTo>
                <a:lnTo>
                  <a:pt x="15" y="92"/>
                </a:lnTo>
                <a:lnTo>
                  <a:pt x="5" y="97"/>
                </a:lnTo>
                <a:moveTo>
                  <a:pt x="1" y="3"/>
                </a:move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2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5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7"/>
                </a:lnTo>
                <a:lnTo>
                  <a:pt x="65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5" y="44"/>
                </a:lnTo>
                <a:lnTo>
                  <a:pt x="75" y="42"/>
                </a:lnTo>
                <a:lnTo>
                  <a:pt x="75" y="37"/>
                </a:lnTo>
                <a:lnTo>
                  <a:pt x="73" y="37"/>
                </a:lnTo>
                <a:lnTo>
                  <a:pt x="73" y="34"/>
                </a:lnTo>
                <a:lnTo>
                  <a:pt x="70" y="32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8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7" y="42"/>
                </a:lnTo>
                <a:lnTo>
                  <a:pt x="97" y="46"/>
                </a:lnTo>
                <a:lnTo>
                  <a:pt x="99" y="49"/>
                </a:lnTo>
                <a:lnTo>
                  <a:pt x="99" y="54"/>
                </a:lnTo>
                <a:lnTo>
                  <a:pt x="102" y="54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  <a:moveTo>
                  <a:pt x="104" y="58"/>
                </a:moveTo>
                <a:lnTo>
                  <a:pt x="104" y="61"/>
                </a:lnTo>
                <a:lnTo>
                  <a:pt x="106" y="61"/>
                </a:lnTo>
                <a:lnTo>
                  <a:pt x="106" y="73"/>
                </a:lnTo>
                <a:lnTo>
                  <a:pt x="106" y="70"/>
                </a:lnTo>
                <a:lnTo>
                  <a:pt x="102" y="70"/>
                </a:lnTo>
                <a:lnTo>
                  <a:pt x="102" y="68"/>
                </a:lnTo>
                <a:lnTo>
                  <a:pt x="99" y="68"/>
                </a:lnTo>
                <a:lnTo>
                  <a:pt x="99" y="70"/>
                </a:lnTo>
                <a:lnTo>
                  <a:pt x="97" y="70"/>
                </a:lnTo>
                <a:lnTo>
                  <a:pt x="97" y="73"/>
                </a:lnTo>
                <a:lnTo>
                  <a:pt x="99" y="75"/>
                </a:lnTo>
                <a:lnTo>
                  <a:pt x="99" y="77"/>
                </a:lnTo>
                <a:lnTo>
                  <a:pt x="102" y="77"/>
                </a:lnTo>
                <a:lnTo>
                  <a:pt x="102" y="85"/>
                </a:lnTo>
                <a:lnTo>
                  <a:pt x="104" y="87"/>
                </a:lnTo>
                <a:lnTo>
                  <a:pt x="104" y="90"/>
                </a:lnTo>
                <a:lnTo>
                  <a:pt x="106" y="90"/>
                </a:lnTo>
                <a:lnTo>
                  <a:pt x="109" y="90"/>
                </a:lnTo>
                <a:lnTo>
                  <a:pt x="109" y="92"/>
                </a:lnTo>
                <a:lnTo>
                  <a:pt x="109" y="99"/>
                </a:lnTo>
                <a:lnTo>
                  <a:pt x="106" y="102"/>
                </a:lnTo>
                <a:lnTo>
                  <a:pt x="106" y="104"/>
                </a:lnTo>
                <a:lnTo>
                  <a:pt x="104" y="104"/>
                </a:lnTo>
                <a:lnTo>
                  <a:pt x="104" y="106"/>
                </a:lnTo>
                <a:lnTo>
                  <a:pt x="102" y="106"/>
                </a:lnTo>
                <a:lnTo>
                  <a:pt x="99" y="106"/>
                </a:lnTo>
                <a:lnTo>
                  <a:pt x="99" y="109"/>
                </a:lnTo>
                <a:lnTo>
                  <a:pt x="99" y="111"/>
                </a:lnTo>
                <a:lnTo>
                  <a:pt x="102" y="111"/>
                </a:lnTo>
                <a:lnTo>
                  <a:pt x="104" y="111"/>
                </a:lnTo>
                <a:lnTo>
                  <a:pt x="104" y="114"/>
                </a:lnTo>
                <a:lnTo>
                  <a:pt x="104" y="116"/>
                </a:lnTo>
                <a:lnTo>
                  <a:pt x="102" y="118"/>
                </a:lnTo>
                <a:lnTo>
                  <a:pt x="102" y="123"/>
                </a:lnTo>
                <a:lnTo>
                  <a:pt x="99" y="123"/>
                </a:lnTo>
                <a:lnTo>
                  <a:pt x="99" y="128"/>
                </a:lnTo>
                <a:lnTo>
                  <a:pt x="97" y="128"/>
                </a:lnTo>
                <a:lnTo>
                  <a:pt x="97" y="130"/>
                </a:lnTo>
                <a:lnTo>
                  <a:pt x="94" y="130"/>
                </a:lnTo>
                <a:lnTo>
                  <a:pt x="94" y="133"/>
                </a:lnTo>
                <a:lnTo>
                  <a:pt x="92" y="135"/>
                </a:lnTo>
                <a:lnTo>
                  <a:pt x="87" y="135"/>
                </a:lnTo>
                <a:lnTo>
                  <a:pt x="87" y="133"/>
                </a:lnTo>
                <a:lnTo>
                  <a:pt x="87" y="125"/>
                </a:lnTo>
                <a:lnTo>
                  <a:pt x="85" y="123"/>
                </a:lnTo>
                <a:lnTo>
                  <a:pt x="82" y="123"/>
                </a:lnTo>
                <a:lnTo>
                  <a:pt x="82" y="121"/>
                </a:lnTo>
                <a:lnTo>
                  <a:pt x="80" y="121"/>
                </a:lnTo>
                <a:lnTo>
                  <a:pt x="80" y="123"/>
                </a:lnTo>
                <a:lnTo>
                  <a:pt x="78" y="123"/>
                </a:lnTo>
                <a:lnTo>
                  <a:pt x="78" y="125"/>
                </a:lnTo>
                <a:lnTo>
                  <a:pt x="75" y="125"/>
                </a:lnTo>
                <a:lnTo>
                  <a:pt x="75" y="128"/>
                </a:lnTo>
                <a:lnTo>
                  <a:pt x="70" y="128"/>
                </a:lnTo>
                <a:lnTo>
                  <a:pt x="70" y="130"/>
                </a:lnTo>
                <a:lnTo>
                  <a:pt x="68" y="130"/>
                </a:lnTo>
                <a:lnTo>
                  <a:pt x="68" y="133"/>
                </a:lnTo>
                <a:lnTo>
                  <a:pt x="65" y="135"/>
                </a:lnTo>
                <a:lnTo>
                  <a:pt x="65" y="137"/>
                </a:lnTo>
                <a:lnTo>
                  <a:pt x="68" y="137"/>
                </a:lnTo>
                <a:lnTo>
                  <a:pt x="73" y="137"/>
                </a:lnTo>
                <a:lnTo>
                  <a:pt x="73" y="135"/>
                </a:lnTo>
                <a:lnTo>
                  <a:pt x="78" y="135"/>
                </a:lnTo>
                <a:lnTo>
                  <a:pt x="78" y="133"/>
                </a:lnTo>
                <a:lnTo>
                  <a:pt x="78" y="135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  <a:lnTo>
                  <a:pt x="82" y="14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14" name="path 7014"/>
          <p:cNvSpPr/>
          <p:nvPr/>
        </p:nvSpPr>
        <p:spPr>
          <a:xfrm>
            <a:off x="2276093" y="4290314"/>
            <a:ext cx="6096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16" name="path 7016"/>
          <p:cNvSpPr/>
          <p:nvPr/>
        </p:nvSpPr>
        <p:spPr>
          <a:xfrm>
            <a:off x="2289810" y="4285742"/>
            <a:ext cx="16763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7"/>
                </a:moveTo>
                <a:lnTo>
                  <a:pt x="5" y="25"/>
                </a:lnTo>
                <a:lnTo>
                  <a:pt x="17" y="22"/>
                </a:lnTo>
                <a:moveTo>
                  <a:pt x="3" y="27"/>
                </a:moveTo>
                <a:lnTo>
                  <a:pt x="5" y="25"/>
                </a:lnTo>
                <a:lnTo>
                  <a:pt x="3" y="27"/>
                </a:lnTo>
                <a:close/>
                <a:moveTo>
                  <a:pt x="1" y="25"/>
                </a:moveTo>
                <a:lnTo>
                  <a:pt x="5" y="25"/>
                </a:lnTo>
                <a:lnTo>
                  <a:pt x="15" y="10"/>
                </a:lnTo>
                <a:moveTo>
                  <a:pt x="8" y="8"/>
                </a:moveTo>
                <a:lnTo>
                  <a:pt x="5" y="25"/>
                </a:lnTo>
                <a:lnTo>
                  <a:pt x="10" y="8"/>
                </a:lnTo>
                <a:moveTo>
                  <a:pt x="15" y="13"/>
                </a:moveTo>
                <a:lnTo>
                  <a:pt x="5" y="25"/>
                </a:lnTo>
                <a:lnTo>
                  <a:pt x="8" y="8"/>
                </a:lnTo>
                <a:moveTo>
                  <a:pt x="13" y="5"/>
                </a:moveTo>
                <a:lnTo>
                  <a:pt x="5" y="25"/>
                </a:lnTo>
                <a:moveTo>
                  <a:pt x="17" y="1"/>
                </a:moveTo>
                <a:lnTo>
                  <a:pt x="15" y="15"/>
                </a:lnTo>
                <a:lnTo>
                  <a:pt x="25" y="27"/>
                </a:lnTo>
                <a:moveTo>
                  <a:pt x="25" y="27"/>
                </a:moveTo>
                <a:lnTo>
                  <a:pt x="17" y="25"/>
                </a:lnTo>
                <a:lnTo>
                  <a:pt x="10" y="27"/>
                </a:lnTo>
                <a:lnTo>
                  <a:pt x="8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18" name="path 7018"/>
          <p:cNvSpPr/>
          <p:nvPr/>
        </p:nvSpPr>
        <p:spPr>
          <a:xfrm>
            <a:off x="2239518" y="4279646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1"/>
                </a:moveTo>
                <a:lnTo>
                  <a:pt x="5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20" name="path 7020"/>
          <p:cNvSpPr/>
          <p:nvPr/>
        </p:nvSpPr>
        <p:spPr>
          <a:xfrm>
            <a:off x="2239518" y="427964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3"/>
                </a:moveTo>
                <a:lnTo>
                  <a:pt x="3" y="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22" name="path 7022"/>
          <p:cNvSpPr/>
          <p:nvPr/>
        </p:nvSpPr>
        <p:spPr>
          <a:xfrm>
            <a:off x="2536697" y="4278122"/>
            <a:ext cx="27432" cy="53339"/>
          </a:xfrm>
          <a:custGeom>
            <a:avLst/>
            <a:gdLst/>
            <a:ahLst/>
            <a:cxnLst/>
            <a:rect l="0" t="0" r="0" b="0"/>
            <a:pathLst>
              <a:path w="43" h="83">
                <a:moveTo>
                  <a:pt x="37" y="1"/>
                </a:moveTo>
                <a:lnTo>
                  <a:pt x="37" y="3"/>
                </a:lnTo>
                <a:lnTo>
                  <a:pt x="39" y="3"/>
                </a:lnTo>
                <a:lnTo>
                  <a:pt x="39" y="15"/>
                </a:lnTo>
                <a:lnTo>
                  <a:pt x="39" y="13"/>
                </a:lnTo>
                <a:lnTo>
                  <a:pt x="34" y="13"/>
                </a:lnTo>
                <a:lnTo>
                  <a:pt x="34" y="10"/>
                </a:lnTo>
                <a:lnTo>
                  <a:pt x="32" y="10"/>
                </a:lnTo>
                <a:lnTo>
                  <a:pt x="32" y="13"/>
                </a:lnTo>
                <a:lnTo>
                  <a:pt x="32" y="20"/>
                </a:lnTo>
                <a:lnTo>
                  <a:pt x="34" y="20"/>
                </a:lnTo>
                <a:lnTo>
                  <a:pt x="34" y="27"/>
                </a:lnTo>
                <a:lnTo>
                  <a:pt x="37" y="27"/>
                </a:lnTo>
                <a:lnTo>
                  <a:pt x="37" y="32"/>
                </a:lnTo>
                <a:lnTo>
                  <a:pt x="39" y="32"/>
                </a:lnTo>
                <a:lnTo>
                  <a:pt x="42" y="32"/>
                </a:lnTo>
                <a:lnTo>
                  <a:pt x="42" y="34"/>
                </a:lnTo>
                <a:lnTo>
                  <a:pt x="42" y="44"/>
                </a:lnTo>
                <a:lnTo>
                  <a:pt x="39" y="44"/>
                </a:lnTo>
                <a:lnTo>
                  <a:pt x="39" y="46"/>
                </a:lnTo>
                <a:lnTo>
                  <a:pt x="37" y="46"/>
                </a:lnTo>
                <a:lnTo>
                  <a:pt x="37" y="49"/>
                </a:lnTo>
                <a:lnTo>
                  <a:pt x="34" y="49"/>
                </a:lnTo>
                <a:lnTo>
                  <a:pt x="32" y="49"/>
                </a:lnTo>
                <a:lnTo>
                  <a:pt x="32" y="51"/>
                </a:lnTo>
                <a:lnTo>
                  <a:pt x="32" y="53"/>
                </a:lnTo>
                <a:lnTo>
                  <a:pt x="34" y="53"/>
                </a:lnTo>
                <a:lnTo>
                  <a:pt x="37" y="53"/>
                </a:lnTo>
                <a:lnTo>
                  <a:pt x="37" y="56"/>
                </a:lnTo>
                <a:lnTo>
                  <a:pt x="37" y="61"/>
                </a:lnTo>
                <a:lnTo>
                  <a:pt x="34" y="61"/>
                </a:lnTo>
                <a:lnTo>
                  <a:pt x="34" y="65"/>
                </a:lnTo>
                <a:lnTo>
                  <a:pt x="32" y="65"/>
                </a:lnTo>
                <a:lnTo>
                  <a:pt x="32" y="70"/>
                </a:lnTo>
                <a:lnTo>
                  <a:pt x="30" y="70"/>
                </a:lnTo>
                <a:lnTo>
                  <a:pt x="30" y="73"/>
                </a:lnTo>
                <a:lnTo>
                  <a:pt x="27" y="73"/>
                </a:lnTo>
                <a:lnTo>
                  <a:pt x="27" y="77"/>
                </a:lnTo>
                <a:lnTo>
                  <a:pt x="25" y="77"/>
                </a:lnTo>
                <a:lnTo>
                  <a:pt x="20" y="77"/>
                </a:lnTo>
                <a:lnTo>
                  <a:pt x="20" y="75"/>
                </a:lnTo>
                <a:lnTo>
                  <a:pt x="20" y="65"/>
                </a:lnTo>
                <a:lnTo>
                  <a:pt x="18" y="65"/>
                </a:lnTo>
                <a:lnTo>
                  <a:pt x="15" y="65"/>
                </a:lnTo>
                <a:lnTo>
                  <a:pt x="15" y="63"/>
                </a:lnTo>
                <a:lnTo>
                  <a:pt x="13" y="63"/>
                </a:lnTo>
                <a:lnTo>
                  <a:pt x="13" y="65"/>
                </a:lnTo>
                <a:lnTo>
                  <a:pt x="10" y="65"/>
                </a:lnTo>
                <a:lnTo>
                  <a:pt x="10" y="68"/>
                </a:lnTo>
                <a:lnTo>
                  <a:pt x="8" y="68"/>
                </a:lnTo>
                <a:lnTo>
                  <a:pt x="8" y="70"/>
                </a:lnTo>
                <a:lnTo>
                  <a:pt x="3" y="70"/>
                </a:lnTo>
                <a:lnTo>
                  <a:pt x="3" y="73"/>
                </a:lnTo>
                <a:lnTo>
                  <a:pt x="1" y="73"/>
                </a:lnTo>
                <a:lnTo>
                  <a:pt x="1" y="75"/>
                </a:lnTo>
                <a:lnTo>
                  <a:pt x="1" y="80"/>
                </a:lnTo>
                <a:lnTo>
                  <a:pt x="3" y="80"/>
                </a:lnTo>
                <a:lnTo>
                  <a:pt x="5" y="80"/>
                </a:lnTo>
                <a:lnTo>
                  <a:pt x="5" y="77"/>
                </a:lnTo>
                <a:lnTo>
                  <a:pt x="10" y="77"/>
                </a:lnTo>
                <a:lnTo>
                  <a:pt x="10" y="75"/>
                </a:lnTo>
                <a:lnTo>
                  <a:pt x="10" y="77"/>
                </a:lnTo>
                <a:lnTo>
                  <a:pt x="13" y="77"/>
                </a:lnTo>
                <a:lnTo>
                  <a:pt x="15" y="77"/>
                </a:lnTo>
                <a:lnTo>
                  <a:pt x="15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24" name="path 7024"/>
          <p:cNvSpPr/>
          <p:nvPr/>
        </p:nvSpPr>
        <p:spPr>
          <a:xfrm>
            <a:off x="2262378" y="4241546"/>
            <a:ext cx="32003" cy="24383"/>
          </a:xfrm>
          <a:custGeom>
            <a:avLst/>
            <a:gdLst/>
            <a:ahLst/>
            <a:cxnLst/>
            <a:rect l="0" t="0" r="0" b="0"/>
            <a:pathLst>
              <a:path w="50" h="38">
                <a:moveTo>
                  <a:pt x="49" y="3"/>
                </a:moveTo>
                <a:lnTo>
                  <a:pt x="49" y="1"/>
                </a:lnTo>
                <a:moveTo>
                  <a:pt x="1" y="34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26" name="path 7026"/>
          <p:cNvSpPr/>
          <p:nvPr/>
        </p:nvSpPr>
        <p:spPr>
          <a:xfrm>
            <a:off x="2099309" y="4278122"/>
            <a:ext cx="28956" cy="53339"/>
          </a:xfrm>
          <a:custGeom>
            <a:avLst/>
            <a:gdLst/>
            <a:ahLst/>
            <a:cxnLst/>
            <a:rect l="0" t="0" r="0" b="0"/>
            <a:pathLst>
              <a:path w="45" h="83">
                <a:moveTo>
                  <a:pt x="39" y="1"/>
                </a:moveTo>
                <a:lnTo>
                  <a:pt x="39" y="3"/>
                </a:lnTo>
                <a:lnTo>
                  <a:pt x="42" y="5"/>
                </a:lnTo>
                <a:lnTo>
                  <a:pt x="42" y="15"/>
                </a:lnTo>
                <a:lnTo>
                  <a:pt x="42" y="13"/>
                </a:lnTo>
                <a:lnTo>
                  <a:pt x="37" y="13"/>
                </a:lnTo>
                <a:lnTo>
                  <a:pt x="37" y="10"/>
                </a:lnTo>
                <a:lnTo>
                  <a:pt x="34" y="10"/>
                </a:lnTo>
                <a:lnTo>
                  <a:pt x="34" y="13"/>
                </a:lnTo>
                <a:lnTo>
                  <a:pt x="32" y="13"/>
                </a:lnTo>
                <a:lnTo>
                  <a:pt x="32" y="15"/>
                </a:lnTo>
                <a:lnTo>
                  <a:pt x="32" y="17"/>
                </a:lnTo>
                <a:lnTo>
                  <a:pt x="34" y="17"/>
                </a:lnTo>
                <a:lnTo>
                  <a:pt x="34" y="20"/>
                </a:lnTo>
                <a:lnTo>
                  <a:pt x="37" y="20"/>
                </a:lnTo>
                <a:lnTo>
                  <a:pt x="37" y="27"/>
                </a:lnTo>
                <a:lnTo>
                  <a:pt x="39" y="29"/>
                </a:lnTo>
                <a:lnTo>
                  <a:pt x="39" y="32"/>
                </a:lnTo>
                <a:lnTo>
                  <a:pt x="42" y="32"/>
                </a:lnTo>
                <a:lnTo>
                  <a:pt x="44" y="32"/>
                </a:lnTo>
                <a:lnTo>
                  <a:pt x="44" y="34"/>
                </a:lnTo>
                <a:lnTo>
                  <a:pt x="44" y="41"/>
                </a:lnTo>
                <a:lnTo>
                  <a:pt x="42" y="44"/>
                </a:lnTo>
                <a:lnTo>
                  <a:pt x="42" y="46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4" y="53"/>
                </a:lnTo>
                <a:lnTo>
                  <a:pt x="37" y="53"/>
                </a:lnTo>
                <a:lnTo>
                  <a:pt x="39" y="53"/>
                </a:lnTo>
                <a:lnTo>
                  <a:pt x="39" y="56"/>
                </a:lnTo>
                <a:lnTo>
                  <a:pt x="39" y="58"/>
                </a:lnTo>
                <a:lnTo>
                  <a:pt x="37" y="58"/>
                </a:lnTo>
                <a:lnTo>
                  <a:pt x="37" y="63"/>
                </a:lnTo>
                <a:lnTo>
                  <a:pt x="34" y="65"/>
                </a:lnTo>
                <a:lnTo>
                  <a:pt x="34" y="70"/>
                </a:lnTo>
                <a:lnTo>
                  <a:pt x="32" y="70"/>
                </a:lnTo>
                <a:lnTo>
                  <a:pt x="32" y="73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2" y="77"/>
                </a:lnTo>
                <a:lnTo>
                  <a:pt x="22" y="75"/>
                </a:lnTo>
                <a:lnTo>
                  <a:pt x="20" y="75"/>
                </a:lnTo>
                <a:lnTo>
                  <a:pt x="20" y="73"/>
                </a:lnTo>
                <a:lnTo>
                  <a:pt x="20" y="70"/>
                </a:lnTo>
                <a:lnTo>
                  <a:pt x="22" y="68"/>
                </a:lnTo>
                <a:lnTo>
                  <a:pt x="20" y="68"/>
                </a:lnTo>
                <a:lnTo>
                  <a:pt x="20" y="65"/>
                </a:lnTo>
                <a:lnTo>
                  <a:pt x="18" y="65"/>
                </a:lnTo>
                <a:lnTo>
                  <a:pt x="18" y="63"/>
                </a:lnTo>
                <a:lnTo>
                  <a:pt x="15" y="63"/>
                </a:lnTo>
                <a:lnTo>
                  <a:pt x="15" y="65"/>
                </a:lnTo>
                <a:lnTo>
                  <a:pt x="13" y="65"/>
                </a:lnTo>
                <a:lnTo>
                  <a:pt x="13" y="68"/>
                </a:lnTo>
                <a:lnTo>
                  <a:pt x="10" y="68"/>
                </a:lnTo>
                <a:lnTo>
                  <a:pt x="8" y="70"/>
                </a:lnTo>
                <a:lnTo>
                  <a:pt x="6" y="70"/>
                </a:lnTo>
                <a:lnTo>
                  <a:pt x="3" y="73"/>
                </a:lnTo>
                <a:lnTo>
                  <a:pt x="3" y="75"/>
                </a:lnTo>
                <a:lnTo>
                  <a:pt x="1" y="75"/>
                </a:lnTo>
                <a:lnTo>
                  <a:pt x="1" y="80"/>
                </a:lnTo>
                <a:lnTo>
                  <a:pt x="3" y="80"/>
                </a:lnTo>
                <a:lnTo>
                  <a:pt x="8" y="80"/>
                </a:lnTo>
                <a:lnTo>
                  <a:pt x="8" y="77"/>
                </a:lnTo>
                <a:lnTo>
                  <a:pt x="10" y="77"/>
                </a:lnTo>
                <a:lnTo>
                  <a:pt x="13" y="75"/>
                </a:lnTo>
                <a:lnTo>
                  <a:pt x="13" y="77"/>
                </a:lnTo>
                <a:lnTo>
                  <a:pt x="15" y="77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28" name="path 7028"/>
          <p:cNvSpPr/>
          <p:nvPr/>
        </p:nvSpPr>
        <p:spPr>
          <a:xfrm>
            <a:off x="1636013" y="4285742"/>
            <a:ext cx="16764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7"/>
                </a:moveTo>
                <a:lnTo>
                  <a:pt x="3" y="25"/>
                </a:lnTo>
                <a:lnTo>
                  <a:pt x="18" y="22"/>
                </a:lnTo>
                <a:moveTo>
                  <a:pt x="3" y="27"/>
                </a:moveTo>
                <a:lnTo>
                  <a:pt x="3" y="25"/>
                </a:lnTo>
                <a:lnTo>
                  <a:pt x="3" y="27"/>
                </a:lnTo>
                <a:close/>
                <a:moveTo>
                  <a:pt x="1" y="25"/>
                </a:moveTo>
                <a:lnTo>
                  <a:pt x="3" y="25"/>
                </a:lnTo>
                <a:lnTo>
                  <a:pt x="15" y="10"/>
                </a:lnTo>
                <a:moveTo>
                  <a:pt x="8" y="8"/>
                </a:moveTo>
                <a:lnTo>
                  <a:pt x="3" y="25"/>
                </a:lnTo>
                <a:lnTo>
                  <a:pt x="10" y="8"/>
                </a:lnTo>
                <a:moveTo>
                  <a:pt x="15" y="13"/>
                </a:moveTo>
                <a:lnTo>
                  <a:pt x="3" y="25"/>
                </a:lnTo>
                <a:lnTo>
                  <a:pt x="6" y="8"/>
                </a:lnTo>
                <a:moveTo>
                  <a:pt x="13" y="5"/>
                </a:moveTo>
                <a:lnTo>
                  <a:pt x="3" y="25"/>
                </a:lnTo>
                <a:moveTo>
                  <a:pt x="18" y="1"/>
                </a:moveTo>
                <a:lnTo>
                  <a:pt x="15" y="15"/>
                </a:lnTo>
                <a:lnTo>
                  <a:pt x="25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6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30" name="path 7030"/>
          <p:cNvSpPr/>
          <p:nvPr/>
        </p:nvSpPr>
        <p:spPr>
          <a:xfrm>
            <a:off x="2248661" y="4241546"/>
            <a:ext cx="45719" cy="24383"/>
          </a:xfrm>
          <a:custGeom>
            <a:avLst/>
            <a:gdLst/>
            <a:ahLst/>
            <a:cxnLst/>
            <a:rect l="0" t="0" r="0" b="0"/>
            <a:pathLst>
              <a:path w="71" h="38">
                <a:moveTo>
                  <a:pt x="46" y="3"/>
                </a:moveTo>
                <a:lnTo>
                  <a:pt x="49" y="3"/>
                </a:lnTo>
                <a:moveTo>
                  <a:pt x="42" y="3"/>
                </a:moveTo>
                <a:lnTo>
                  <a:pt x="44" y="3"/>
                </a:lnTo>
                <a:moveTo>
                  <a:pt x="49" y="3"/>
                </a:moveTo>
                <a:lnTo>
                  <a:pt x="51" y="3"/>
                </a:lnTo>
                <a:moveTo>
                  <a:pt x="66" y="1"/>
                </a:moveTo>
                <a:lnTo>
                  <a:pt x="68" y="5"/>
                </a:lnTo>
                <a:moveTo>
                  <a:pt x="68" y="1"/>
                </a:moveTo>
                <a:lnTo>
                  <a:pt x="70" y="5"/>
                </a:lnTo>
                <a:moveTo>
                  <a:pt x="6" y="32"/>
                </a:moveTo>
                <a:lnTo>
                  <a:pt x="6" y="30"/>
                </a:lnTo>
                <a:moveTo>
                  <a:pt x="1" y="37"/>
                </a:moveTo>
                <a:lnTo>
                  <a:pt x="1" y="34"/>
                </a:lnTo>
                <a:moveTo>
                  <a:pt x="6" y="30"/>
                </a:moveTo>
                <a:lnTo>
                  <a:pt x="6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32" name="path 7032"/>
          <p:cNvSpPr/>
          <p:nvPr/>
        </p:nvSpPr>
        <p:spPr>
          <a:xfrm>
            <a:off x="2245614" y="4264405"/>
            <a:ext cx="18288" cy="4572"/>
          </a:xfrm>
          <a:custGeom>
            <a:avLst/>
            <a:gdLst/>
            <a:ahLst/>
            <a:cxnLst/>
            <a:rect l="0" t="0" r="0" b="0"/>
            <a:pathLst>
              <a:path w="28" h="7">
                <a:moveTo>
                  <a:pt x="22" y="1"/>
                </a:moveTo>
                <a:lnTo>
                  <a:pt x="27" y="6"/>
                </a:lnTo>
                <a:moveTo>
                  <a:pt x="1" y="1"/>
                </a:moveTo>
                <a:lnTo>
                  <a:pt x="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34" name="path 7034"/>
          <p:cNvSpPr/>
          <p:nvPr/>
        </p:nvSpPr>
        <p:spPr>
          <a:xfrm>
            <a:off x="2250409" y="4267677"/>
            <a:ext cx="5649" cy="5649"/>
          </a:xfrm>
          <a:custGeom>
            <a:avLst/>
            <a:gdLst/>
            <a:ahLst/>
            <a:cxnLst/>
            <a:rect l="0" t="0" r="0" b="0"/>
            <a:pathLst>
              <a:path w="8" h="8">
                <a:moveTo>
                  <a:pt x="0" y="0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36" name="path 7036"/>
          <p:cNvSpPr/>
          <p:nvPr/>
        </p:nvSpPr>
        <p:spPr>
          <a:xfrm>
            <a:off x="1800604" y="4279646"/>
            <a:ext cx="7622" cy="27432"/>
          </a:xfrm>
          <a:custGeom>
            <a:avLst/>
            <a:gdLst/>
            <a:ahLst/>
            <a:cxnLst/>
            <a:rect l="0" t="0" r="0" b="0"/>
            <a:pathLst>
              <a:path w="12" h="43">
                <a:moveTo>
                  <a:pt x="6" y="3"/>
                </a:moveTo>
                <a:lnTo>
                  <a:pt x="8" y="5"/>
                </a:lnTo>
                <a:lnTo>
                  <a:pt x="6" y="1"/>
                </a:lnTo>
                <a:moveTo>
                  <a:pt x="1" y="32"/>
                </a:moveTo>
                <a:lnTo>
                  <a:pt x="10" y="42"/>
                </a:lnTo>
                <a:lnTo>
                  <a:pt x="1" y="27"/>
                </a:lnTo>
                <a:moveTo>
                  <a:pt x="1" y="25"/>
                </a:moveTo>
                <a:lnTo>
                  <a:pt x="10" y="3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38" name="path 7038"/>
          <p:cNvSpPr/>
          <p:nvPr/>
        </p:nvSpPr>
        <p:spPr>
          <a:xfrm>
            <a:off x="1436368" y="4244594"/>
            <a:ext cx="3050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1"/>
                </a:moveTo>
                <a:lnTo>
                  <a:pt x="3" y="1"/>
                </a:ln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40" name="path 7040"/>
          <p:cNvSpPr/>
          <p:nvPr/>
        </p:nvSpPr>
        <p:spPr>
          <a:xfrm>
            <a:off x="12211294" y="7131251"/>
            <a:ext cx="80281" cy="74272"/>
          </a:xfrm>
          <a:custGeom>
            <a:avLst/>
            <a:gdLst/>
            <a:ahLst/>
            <a:cxnLst/>
            <a:rect l="0" t="0" r="0" b="0"/>
            <a:pathLst>
              <a:path w="126" h="116">
                <a:moveTo>
                  <a:pt x="0" y="116"/>
                </a:moveTo>
                <a:lnTo>
                  <a:pt x="125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42" name="path 7042"/>
          <p:cNvSpPr/>
          <p:nvPr/>
        </p:nvSpPr>
        <p:spPr>
          <a:xfrm>
            <a:off x="6118852" y="4933442"/>
            <a:ext cx="3735339" cy="38099"/>
          </a:xfrm>
          <a:custGeom>
            <a:avLst/>
            <a:gdLst/>
            <a:ahLst/>
            <a:cxnLst/>
            <a:rect l="0" t="0" r="0" b="0"/>
            <a:pathLst>
              <a:path w="5882" h="59">
                <a:moveTo>
                  <a:pt x="5882" y="1"/>
                </a:moveTo>
                <a:lnTo>
                  <a:pt x="0" y="58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44" name="path 7044"/>
          <p:cNvSpPr/>
          <p:nvPr/>
        </p:nvSpPr>
        <p:spPr>
          <a:xfrm>
            <a:off x="1419604" y="4296409"/>
            <a:ext cx="10669" cy="6096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13" y="1"/>
                </a:moveTo>
                <a:lnTo>
                  <a:pt x="1" y="8"/>
                </a:lnTo>
                <a:lnTo>
                  <a:pt x="1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46" name="path 7046"/>
          <p:cNvSpPr/>
          <p:nvPr/>
        </p:nvSpPr>
        <p:spPr>
          <a:xfrm>
            <a:off x="1419604" y="4300982"/>
            <a:ext cx="1525" cy="3047"/>
          </a:xfrm>
          <a:custGeom>
            <a:avLst/>
            <a:gdLst/>
            <a:ahLst/>
            <a:cxnLst/>
            <a:rect l="0" t="0" r="0" b="0"/>
            <a:pathLst>
              <a:path w="2" h="4">
                <a:moveTo>
                  <a:pt x="1" y="3"/>
                </a:moveTo>
                <a:lnTo>
                  <a:pt x="1" y="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48" name="path 7048"/>
          <p:cNvSpPr/>
          <p:nvPr/>
        </p:nvSpPr>
        <p:spPr>
          <a:xfrm>
            <a:off x="1418082" y="4291838"/>
            <a:ext cx="9145" cy="10667"/>
          </a:xfrm>
          <a:custGeom>
            <a:avLst/>
            <a:gdLst/>
            <a:ahLst/>
            <a:cxnLst/>
            <a:rect l="0" t="0" r="0" b="0"/>
            <a:pathLst>
              <a:path w="14" h="16">
                <a:moveTo>
                  <a:pt x="1" y="15"/>
                </a:moveTo>
                <a:lnTo>
                  <a:pt x="3" y="15"/>
                </a:lnTo>
                <a:lnTo>
                  <a:pt x="1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50" name="path 7050"/>
          <p:cNvSpPr/>
          <p:nvPr/>
        </p:nvSpPr>
        <p:spPr>
          <a:xfrm>
            <a:off x="1419604" y="4290314"/>
            <a:ext cx="4573" cy="12191"/>
          </a:xfrm>
          <a:custGeom>
            <a:avLst/>
            <a:gdLst/>
            <a:ahLst/>
            <a:cxnLst/>
            <a:rect l="0" t="0" r="0" b="0"/>
            <a:pathLst>
              <a:path w="7" h="19">
                <a:moveTo>
                  <a:pt x="6" y="1"/>
                </a:moveTo>
                <a:lnTo>
                  <a:pt x="1" y="17"/>
                </a:lnTo>
                <a:lnTo>
                  <a:pt x="6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52" name="path 7052"/>
          <p:cNvSpPr/>
          <p:nvPr/>
        </p:nvSpPr>
        <p:spPr>
          <a:xfrm>
            <a:off x="1419604" y="4290314"/>
            <a:ext cx="7622" cy="12191"/>
          </a:xfrm>
          <a:custGeom>
            <a:avLst/>
            <a:gdLst/>
            <a:ahLst/>
            <a:cxnLst/>
            <a:rect l="0" t="0" r="0" b="0"/>
            <a:pathLst>
              <a:path w="12" h="19">
                <a:moveTo>
                  <a:pt x="10" y="6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54" name="path 7054"/>
          <p:cNvSpPr/>
          <p:nvPr/>
        </p:nvSpPr>
        <p:spPr>
          <a:xfrm>
            <a:off x="12400026" y="4627117"/>
            <a:ext cx="118871" cy="242315"/>
          </a:xfrm>
          <a:custGeom>
            <a:avLst/>
            <a:gdLst/>
            <a:ahLst/>
            <a:cxnLst/>
            <a:rect l="0" t="0" r="0" b="0"/>
            <a:pathLst>
              <a:path w="187" h="381">
                <a:moveTo>
                  <a:pt x="159" y="85"/>
                </a:moveTo>
                <a:lnTo>
                  <a:pt x="178" y="77"/>
                </a:lnTo>
                <a:lnTo>
                  <a:pt x="185" y="56"/>
                </a:lnTo>
                <a:lnTo>
                  <a:pt x="185" y="42"/>
                </a:lnTo>
                <a:lnTo>
                  <a:pt x="178" y="20"/>
                </a:lnTo>
                <a:lnTo>
                  <a:pt x="152" y="8"/>
                </a:lnTo>
                <a:lnTo>
                  <a:pt x="106" y="1"/>
                </a:lnTo>
                <a:lnTo>
                  <a:pt x="63" y="1"/>
                </a:lnTo>
                <a:lnTo>
                  <a:pt x="27" y="8"/>
                </a:lnTo>
                <a:lnTo>
                  <a:pt x="10" y="20"/>
                </a:lnTo>
                <a:lnTo>
                  <a:pt x="1" y="42"/>
                </a:lnTo>
                <a:lnTo>
                  <a:pt x="1" y="49"/>
                </a:lnTo>
                <a:lnTo>
                  <a:pt x="10" y="70"/>
                </a:lnTo>
                <a:lnTo>
                  <a:pt x="27" y="85"/>
                </a:lnTo>
                <a:lnTo>
                  <a:pt x="54" y="92"/>
                </a:lnTo>
                <a:lnTo>
                  <a:pt x="63" y="92"/>
                </a:lnTo>
                <a:lnTo>
                  <a:pt x="90" y="85"/>
                </a:lnTo>
                <a:lnTo>
                  <a:pt x="106" y="70"/>
                </a:lnTo>
                <a:lnTo>
                  <a:pt x="116" y="49"/>
                </a:lnTo>
                <a:lnTo>
                  <a:pt x="116" y="42"/>
                </a:lnTo>
                <a:lnTo>
                  <a:pt x="106" y="20"/>
                </a:lnTo>
                <a:lnTo>
                  <a:pt x="90" y="8"/>
                </a:lnTo>
                <a:lnTo>
                  <a:pt x="63" y="1"/>
                </a:lnTo>
                <a:moveTo>
                  <a:pt x="185" y="183"/>
                </a:moveTo>
                <a:lnTo>
                  <a:pt x="178" y="162"/>
                </a:lnTo>
                <a:lnTo>
                  <a:pt x="152" y="147"/>
                </a:lnTo>
                <a:lnTo>
                  <a:pt x="106" y="140"/>
                </a:lnTo>
                <a:lnTo>
                  <a:pt x="80" y="140"/>
                </a:lnTo>
                <a:lnTo>
                  <a:pt x="37" y="147"/>
                </a:lnTo>
                <a:lnTo>
                  <a:pt x="10" y="162"/>
                </a:lnTo>
                <a:lnTo>
                  <a:pt x="1" y="183"/>
                </a:lnTo>
                <a:lnTo>
                  <a:pt x="1" y="197"/>
                </a:lnTo>
                <a:lnTo>
                  <a:pt x="10" y="219"/>
                </a:lnTo>
                <a:lnTo>
                  <a:pt x="37" y="234"/>
                </a:lnTo>
                <a:lnTo>
                  <a:pt x="80" y="238"/>
                </a:lnTo>
                <a:lnTo>
                  <a:pt x="106" y="238"/>
                </a:lnTo>
                <a:lnTo>
                  <a:pt x="152" y="234"/>
                </a:lnTo>
                <a:lnTo>
                  <a:pt x="178" y="219"/>
                </a:lnTo>
                <a:lnTo>
                  <a:pt x="185" y="197"/>
                </a:lnTo>
                <a:lnTo>
                  <a:pt x="185" y="183"/>
                </a:lnTo>
                <a:close/>
                <a:moveTo>
                  <a:pt x="185" y="325"/>
                </a:moveTo>
                <a:lnTo>
                  <a:pt x="178" y="303"/>
                </a:lnTo>
                <a:lnTo>
                  <a:pt x="152" y="289"/>
                </a:lnTo>
                <a:lnTo>
                  <a:pt x="106" y="282"/>
                </a:lnTo>
                <a:lnTo>
                  <a:pt x="80" y="282"/>
                </a:lnTo>
                <a:lnTo>
                  <a:pt x="37" y="289"/>
                </a:lnTo>
                <a:lnTo>
                  <a:pt x="10" y="303"/>
                </a:lnTo>
                <a:lnTo>
                  <a:pt x="1" y="325"/>
                </a:lnTo>
                <a:lnTo>
                  <a:pt x="1" y="339"/>
                </a:lnTo>
                <a:lnTo>
                  <a:pt x="10" y="358"/>
                </a:lnTo>
                <a:lnTo>
                  <a:pt x="37" y="373"/>
                </a:lnTo>
                <a:lnTo>
                  <a:pt x="80" y="380"/>
                </a:lnTo>
                <a:lnTo>
                  <a:pt x="106" y="380"/>
                </a:lnTo>
                <a:lnTo>
                  <a:pt x="152" y="373"/>
                </a:lnTo>
                <a:lnTo>
                  <a:pt x="178" y="358"/>
                </a:lnTo>
                <a:lnTo>
                  <a:pt x="185" y="339"/>
                </a:lnTo>
                <a:lnTo>
                  <a:pt x="185" y="325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56" name="path 7056"/>
          <p:cNvSpPr/>
          <p:nvPr/>
        </p:nvSpPr>
        <p:spPr>
          <a:xfrm>
            <a:off x="1331976" y="4845050"/>
            <a:ext cx="13083539" cy="1523"/>
          </a:xfrm>
          <a:custGeom>
            <a:avLst/>
            <a:gdLst/>
            <a:ahLst/>
            <a:cxnLst/>
            <a:rect l="0" t="0" r="0" b="0"/>
            <a:pathLst>
              <a:path w="20603" h="2">
                <a:moveTo>
                  <a:pt x="20603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58" name="path 7058"/>
          <p:cNvSpPr/>
          <p:nvPr/>
        </p:nvSpPr>
        <p:spPr>
          <a:xfrm>
            <a:off x="1419604" y="4241546"/>
            <a:ext cx="8921" cy="3047"/>
          </a:xfrm>
          <a:custGeom>
            <a:avLst/>
            <a:gdLst/>
            <a:ahLst/>
            <a:cxnLst/>
            <a:rect l="0" t="0" r="0" b="0"/>
            <a:pathLst>
              <a:path w="14" h="4">
                <a:moveTo>
                  <a:pt x="3" y="3"/>
                </a:moveTo>
                <a:lnTo>
                  <a:pt x="1" y="1"/>
                </a:lnTo>
                <a:lnTo>
                  <a:pt x="1" y="3"/>
                </a:lnTo>
                <a:lnTo>
                  <a:pt x="3" y="1"/>
                </a:lnTo>
                <a:moveTo>
                  <a:pt x="13" y="3"/>
                </a:moveTo>
                <a:lnTo>
                  <a:pt x="1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60" name="path 7060"/>
          <p:cNvSpPr/>
          <p:nvPr/>
        </p:nvSpPr>
        <p:spPr>
          <a:xfrm>
            <a:off x="1427224" y="4243070"/>
            <a:ext cx="4573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6" y="3"/>
                </a:moveTo>
                <a:lnTo>
                  <a:pt x="6" y="1"/>
                </a:ln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62" name="path 7062"/>
          <p:cNvSpPr/>
          <p:nvPr/>
        </p:nvSpPr>
        <p:spPr>
          <a:xfrm>
            <a:off x="1428748" y="4241546"/>
            <a:ext cx="9145" cy="4571"/>
          </a:xfrm>
          <a:custGeom>
            <a:avLst/>
            <a:gdLst/>
            <a:ahLst/>
            <a:cxnLst/>
            <a:rect l="0" t="0" r="0" b="0"/>
            <a:pathLst>
              <a:path w="14" h="7">
                <a:moveTo>
                  <a:pt x="1" y="3"/>
                </a:moveTo>
                <a:lnTo>
                  <a:pt x="1" y="1"/>
                </a:lnTo>
                <a:moveTo>
                  <a:pt x="13" y="5"/>
                </a:moveTo>
                <a:lnTo>
                  <a:pt x="13" y="3"/>
                </a:lnTo>
                <a:moveTo>
                  <a:pt x="10" y="5"/>
                </a:moveTo>
                <a:lnTo>
                  <a:pt x="10" y="3"/>
                </a:lnTo>
                <a:moveTo>
                  <a:pt x="13" y="5"/>
                </a:move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64" name="path 7064"/>
          <p:cNvSpPr/>
          <p:nvPr/>
        </p:nvSpPr>
        <p:spPr>
          <a:xfrm>
            <a:off x="1435606" y="4244594"/>
            <a:ext cx="3049" cy="1523"/>
          </a:xfrm>
          <a:custGeom>
            <a:avLst/>
            <a:gdLst/>
            <a:ahLst/>
            <a:cxnLst/>
            <a:rect l="0" t="0" r="0" b="0"/>
            <a:pathLst>
              <a:path w="4" h="2">
                <a:moveTo>
                  <a:pt x="4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66" name="path 7066"/>
          <p:cNvSpPr/>
          <p:nvPr/>
        </p:nvSpPr>
        <p:spPr>
          <a:xfrm>
            <a:off x="1430272" y="4243070"/>
            <a:ext cx="6097" cy="6096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8" y="5"/>
                </a:moveTo>
                <a:lnTo>
                  <a:pt x="8" y="3"/>
                </a:lnTo>
                <a:moveTo>
                  <a:pt x="1" y="3"/>
                </a:moveTo>
                <a:lnTo>
                  <a:pt x="1" y="1"/>
                </a:lnTo>
                <a:moveTo>
                  <a:pt x="1" y="1"/>
                </a:moveTo>
                <a:lnTo>
                  <a:pt x="6" y="8"/>
                </a:lnTo>
                <a:moveTo>
                  <a:pt x="6" y="3"/>
                </a:moveTo>
                <a:lnTo>
                  <a:pt x="8" y="5"/>
                </a:lnTo>
                <a:moveTo>
                  <a:pt x="3" y="1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68" name="path 7068"/>
          <p:cNvSpPr/>
          <p:nvPr/>
        </p:nvSpPr>
        <p:spPr>
          <a:xfrm>
            <a:off x="13305522" y="7157164"/>
            <a:ext cx="51334" cy="48354"/>
          </a:xfrm>
          <a:custGeom>
            <a:avLst/>
            <a:gdLst/>
            <a:ahLst/>
            <a:cxnLst/>
            <a:rect l="0" t="0" r="0" b="0"/>
            <a:pathLst>
              <a:path w="80" h="76">
                <a:moveTo>
                  <a:pt x="80" y="0"/>
                </a:moveTo>
                <a:lnTo>
                  <a:pt x="0" y="7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70" name="path 7070"/>
          <p:cNvSpPr/>
          <p:nvPr/>
        </p:nvSpPr>
        <p:spPr>
          <a:xfrm>
            <a:off x="1679438" y="4973066"/>
            <a:ext cx="4273315" cy="56387"/>
          </a:xfrm>
          <a:custGeom>
            <a:avLst/>
            <a:gdLst/>
            <a:ahLst/>
            <a:cxnLst/>
            <a:rect l="0" t="0" r="0" b="0"/>
            <a:pathLst>
              <a:path w="6729" h="88">
                <a:moveTo>
                  <a:pt x="6729" y="1"/>
                </a:moveTo>
                <a:lnTo>
                  <a:pt x="0" y="8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72" name="path 7072"/>
          <p:cNvSpPr/>
          <p:nvPr/>
        </p:nvSpPr>
        <p:spPr>
          <a:xfrm>
            <a:off x="12135057" y="7178533"/>
            <a:ext cx="25493" cy="26952"/>
          </a:xfrm>
          <a:custGeom>
            <a:avLst/>
            <a:gdLst/>
            <a:ahLst/>
            <a:cxnLst/>
            <a:rect l="0" t="0" r="0" b="0"/>
            <a:pathLst>
              <a:path w="40" h="42">
                <a:moveTo>
                  <a:pt x="0" y="0"/>
                </a:moveTo>
                <a:lnTo>
                  <a:pt x="39" y="4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74" name="path 7074"/>
          <p:cNvSpPr/>
          <p:nvPr/>
        </p:nvSpPr>
        <p:spPr>
          <a:xfrm>
            <a:off x="9931145" y="4931917"/>
            <a:ext cx="4485132" cy="76200"/>
          </a:xfrm>
          <a:custGeom>
            <a:avLst/>
            <a:gdLst/>
            <a:ahLst/>
            <a:cxnLst/>
            <a:rect l="0" t="0" r="0" b="0"/>
            <a:pathLst>
              <a:path w="7063" h="120">
                <a:moveTo>
                  <a:pt x="7061" y="90"/>
                </a:moveTo>
                <a:lnTo>
                  <a:pt x="5689" y="118"/>
                </a:lnTo>
                <a:lnTo>
                  <a:pt x="5492" y="118"/>
                </a:lnTo>
                <a:lnTo>
                  <a:pt x="3363" y="80"/>
                </a:lnTo>
                <a:lnTo>
                  <a:pt x="114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76" name="path 7076"/>
          <p:cNvSpPr/>
          <p:nvPr/>
        </p:nvSpPr>
        <p:spPr>
          <a:xfrm>
            <a:off x="1427224" y="4285742"/>
            <a:ext cx="7622" cy="18287"/>
          </a:xfrm>
          <a:custGeom>
            <a:avLst/>
            <a:gdLst/>
            <a:ahLst/>
            <a:cxnLst/>
            <a:rect l="0" t="0" r="0" b="0"/>
            <a:pathLst>
              <a:path w="12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78" name="path 7078"/>
          <p:cNvSpPr/>
          <p:nvPr/>
        </p:nvSpPr>
        <p:spPr>
          <a:xfrm>
            <a:off x="1404363" y="4290314"/>
            <a:ext cx="6098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80" name="path 7080"/>
          <p:cNvSpPr/>
          <p:nvPr/>
        </p:nvSpPr>
        <p:spPr>
          <a:xfrm>
            <a:off x="12795504" y="5013451"/>
            <a:ext cx="493776" cy="32004"/>
          </a:xfrm>
          <a:custGeom>
            <a:avLst/>
            <a:gdLst/>
            <a:ahLst/>
            <a:cxnLst/>
            <a:rect l="0" t="0" r="0" b="0"/>
            <a:pathLst>
              <a:path w="777" h="50">
                <a:moveTo>
                  <a:pt x="777" y="38"/>
                </a:moveTo>
                <a:lnTo>
                  <a:pt x="777" y="4"/>
                </a:lnTo>
                <a:lnTo>
                  <a:pt x="348" y="50"/>
                </a:lnTo>
                <a:lnTo>
                  <a:pt x="777" y="38"/>
                </a:lnTo>
              </a:path>
              <a:path w="777" h="50">
                <a:moveTo>
                  <a:pt x="777" y="4"/>
                </a:moveTo>
                <a:lnTo>
                  <a:pt x="348" y="50"/>
                </a:lnTo>
                <a:lnTo>
                  <a:pt x="350" y="16"/>
                </a:lnTo>
                <a:lnTo>
                  <a:pt x="777" y="4"/>
                </a:lnTo>
              </a:path>
              <a:path w="777" h="50">
                <a:moveTo>
                  <a:pt x="348" y="50"/>
                </a:moveTo>
                <a:lnTo>
                  <a:pt x="350" y="16"/>
                </a:lnTo>
                <a:lnTo>
                  <a:pt x="0" y="0"/>
                </a:lnTo>
                <a:lnTo>
                  <a:pt x="348" y="50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82" name="path 7082"/>
          <p:cNvSpPr/>
          <p:nvPr/>
        </p:nvSpPr>
        <p:spPr>
          <a:xfrm>
            <a:off x="1419685" y="4289211"/>
            <a:ext cx="7461" cy="12873"/>
          </a:xfrm>
          <a:custGeom>
            <a:avLst/>
            <a:gdLst/>
            <a:ahLst/>
            <a:cxnLst/>
            <a:rect l="0" t="0" r="0" b="0"/>
            <a:pathLst>
              <a:path w="11" h="20">
                <a:moveTo>
                  <a:pt x="10" y="0"/>
                </a:moveTo>
                <a:lnTo>
                  <a:pt x="1" y="1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84" name="path 7084"/>
          <p:cNvSpPr/>
          <p:nvPr/>
        </p:nvSpPr>
        <p:spPr>
          <a:xfrm>
            <a:off x="1421128" y="4300982"/>
            <a:ext cx="12194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8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86" name="path 7086"/>
          <p:cNvSpPr/>
          <p:nvPr/>
        </p:nvSpPr>
        <p:spPr>
          <a:xfrm>
            <a:off x="14017170" y="7154178"/>
            <a:ext cx="43834" cy="51278"/>
          </a:xfrm>
          <a:custGeom>
            <a:avLst/>
            <a:gdLst/>
            <a:ahLst/>
            <a:cxnLst/>
            <a:rect l="0" t="0" r="0" b="0"/>
            <a:pathLst>
              <a:path w="69" h="80">
                <a:moveTo>
                  <a:pt x="0" y="79"/>
                </a:moveTo>
                <a:lnTo>
                  <a:pt x="68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88" name="path 7088"/>
          <p:cNvSpPr/>
          <p:nvPr/>
        </p:nvSpPr>
        <p:spPr>
          <a:xfrm>
            <a:off x="1402841" y="4241546"/>
            <a:ext cx="18288" cy="9144"/>
          </a:xfrm>
          <a:custGeom>
            <a:avLst/>
            <a:gdLst/>
            <a:ahLst/>
            <a:cxnLst/>
            <a:rect l="0" t="0" r="0" b="0"/>
            <a:pathLst>
              <a:path w="28" h="14">
                <a:moveTo>
                  <a:pt x="15" y="3"/>
                </a:moveTo>
                <a:lnTo>
                  <a:pt x="20" y="8"/>
                </a:lnTo>
                <a:lnTo>
                  <a:pt x="18" y="3"/>
                </a:lnTo>
                <a:moveTo>
                  <a:pt x="10" y="10"/>
                </a:moveTo>
                <a:lnTo>
                  <a:pt x="8" y="8"/>
                </a:lnTo>
                <a:lnTo>
                  <a:pt x="13" y="13"/>
                </a:lnTo>
                <a:moveTo>
                  <a:pt x="10" y="5"/>
                </a:moveTo>
                <a:lnTo>
                  <a:pt x="13" y="10"/>
                </a:lnTo>
                <a:moveTo>
                  <a:pt x="8" y="3"/>
                </a:moveTo>
                <a:lnTo>
                  <a:pt x="15" y="10"/>
                </a:lnTo>
                <a:lnTo>
                  <a:pt x="10" y="3"/>
                </a:lnTo>
                <a:moveTo>
                  <a:pt x="13" y="3"/>
                </a:moveTo>
                <a:lnTo>
                  <a:pt x="18" y="8"/>
                </a:lnTo>
                <a:lnTo>
                  <a:pt x="15" y="3"/>
                </a:lnTo>
                <a:moveTo>
                  <a:pt x="18" y="3"/>
                </a:moveTo>
                <a:lnTo>
                  <a:pt x="22" y="8"/>
                </a:lnTo>
                <a:moveTo>
                  <a:pt x="22" y="3"/>
                </a:moveTo>
                <a:lnTo>
                  <a:pt x="25" y="5"/>
                </a:lnTo>
                <a:moveTo>
                  <a:pt x="20" y="3"/>
                </a:moveTo>
                <a:lnTo>
                  <a:pt x="25" y="8"/>
                </a:lnTo>
                <a:moveTo>
                  <a:pt x="6" y="3"/>
                </a:moveTo>
                <a:lnTo>
                  <a:pt x="6" y="1"/>
                </a:lnTo>
                <a:moveTo>
                  <a:pt x="1" y="3"/>
                </a:moveTo>
                <a:lnTo>
                  <a:pt x="1" y="1"/>
                </a:lnTo>
                <a:moveTo>
                  <a:pt x="8" y="3"/>
                </a:moveTo>
                <a:lnTo>
                  <a:pt x="10" y="3"/>
                </a:lnTo>
                <a:moveTo>
                  <a:pt x="22" y="1"/>
                </a:moveTo>
                <a:lnTo>
                  <a:pt x="27" y="5"/>
                </a:lnTo>
                <a:lnTo>
                  <a:pt x="2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90" name="rect 7090"/>
          <p:cNvSpPr/>
          <p:nvPr/>
        </p:nvSpPr>
        <p:spPr>
          <a:xfrm>
            <a:off x="14252447" y="3855973"/>
            <a:ext cx="60960" cy="152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92" name="path 7092"/>
          <p:cNvSpPr/>
          <p:nvPr/>
        </p:nvSpPr>
        <p:spPr>
          <a:xfrm>
            <a:off x="1331213" y="3607561"/>
            <a:ext cx="8729473" cy="25907"/>
          </a:xfrm>
          <a:custGeom>
            <a:avLst/>
            <a:gdLst/>
            <a:ahLst/>
            <a:cxnLst/>
            <a:rect l="0" t="0" r="0" b="0"/>
            <a:pathLst>
              <a:path w="13747" h="40">
                <a:moveTo>
                  <a:pt x="6217" y="1"/>
                </a:moveTo>
                <a:lnTo>
                  <a:pt x="6054" y="3"/>
                </a:lnTo>
                <a:lnTo>
                  <a:pt x="1" y="39"/>
                </a:lnTo>
                <a:moveTo>
                  <a:pt x="6217" y="1"/>
                </a:moveTo>
                <a:lnTo>
                  <a:pt x="9222" y="1"/>
                </a:lnTo>
                <a:lnTo>
                  <a:pt x="13746" y="15"/>
                </a:lnTo>
                <a:moveTo>
                  <a:pt x="6217" y="1"/>
                </a:moveTo>
                <a:lnTo>
                  <a:pt x="6054" y="3"/>
                </a:lnTo>
                <a:lnTo>
                  <a:pt x="1" y="39"/>
                </a:lnTo>
                <a:moveTo>
                  <a:pt x="6217" y="1"/>
                </a:moveTo>
                <a:lnTo>
                  <a:pt x="9222" y="1"/>
                </a:lnTo>
                <a:lnTo>
                  <a:pt x="13746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94" name="path 7094"/>
          <p:cNvSpPr/>
          <p:nvPr/>
        </p:nvSpPr>
        <p:spPr>
          <a:xfrm>
            <a:off x="1331213" y="3132073"/>
            <a:ext cx="8223504" cy="16764"/>
          </a:xfrm>
          <a:custGeom>
            <a:avLst/>
            <a:gdLst/>
            <a:ahLst/>
            <a:cxnLst/>
            <a:rect l="0" t="0" r="0" b="0"/>
            <a:pathLst>
              <a:path w="12950" h="26">
                <a:moveTo>
                  <a:pt x="1" y="1"/>
                </a:moveTo>
                <a:lnTo>
                  <a:pt x="3234" y="3"/>
                </a:lnTo>
                <a:lnTo>
                  <a:pt x="3258" y="3"/>
                </a:lnTo>
                <a:lnTo>
                  <a:pt x="4479" y="8"/>
                </a:lnTo>
                <a:lnTo>
                  <a:pt x="4570" y="8"/>
                </a:lnTo>
                <a:lnTo>
                  <a:pt x="9034" y="25"/>
                </a:lnTo>
                <a:lnTo>
                  <a:pt x="9111" y="25"/>
                </a:lnTo>
                <a:lnTo>
                  <a:pt x="12949" y="17"/>
                </a:lnTo>
                <a:moveTo>
                  <a:pt x="1" y="1"/>
                </a:moveTo>
                <a:lnTo>
                  <a:pt x="3234" y="3"/>
                </a:lnTo>
                <a:lnTo>
                  <a:pt x="3258" y="3"/>
                </a:lnTo>
                <a:lnTo>
                  <a:pt x="4479" y="8"/>
                </a:lnTo>
                <a:lnTo>
                  <a:pt x="4570" y="8"/>
                </a:lnTo>
                <a:lnTo>
                  <a:pt x="9034" y="25"/>
                </a:lnTo>
                <a:lnTo>
                  <a:pt x="9111" y="25"/>
                </a:lnTo>
                <a:lnTo>
                  <a:pt x="12949" y="1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96" name="path 7096"/>
          <p:cNvSpPr/>
          <p:nvPr/>
        </p:nvSpPr>
        <p:spPr>
          <a:xfrm>
            <a:off x="14164901" y="3856390"/>
            <a:ext cx="219372" cy="130124"/>
          </a:xfrm>
          <a:custGeom>
            <a:avLst/>
            <a:gdLst/>
            <a:ahLst/>
            <a:cxnLst/>
            <a:rect l="0" t="0" r="0" b="0"/>
            <a:pathLst>
              <a:path w="345" h="204">
                <a:moveTo>
                  <a:pt x="70" y="0"/>
                </a:moveTo>
                <a:lnTo>
                  <a:pt x="1" y="137"/>
                </a:lnTo>
                <a:moveTo>
                  <a:pt x="70" y="0"/>
                </a:moveTo>
                <a:lnTo>
                  <a:pt x="70" y="204"/>
                </a:lnTo>
                <a:moveTo>
                  <a:pt x="233" y="0"/>
                </a:moveTo>
                <a:lnTo>
                  <a:pt x="166" y="204"/>
                </a:lnTo>
                <a:moveTo>
                  <a:pt x="344" y="0"/>
                </a:moveTo>
                <a:lnTo>
                  <a:pt x="274" y="137"/>
                </a:lnTo>
                <a:moveTo>
                  <a:pt x="344" y="0"/>
                </a:moveTo>
                <a:lnTo>
                  <a:pt x="344" y="20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98" name="path 7098"/>
          <p:cNvSpPr/>
          <p:nvPr/>
        </p:nvSpPr>
        <p:spPr>
          <a:xfrm>
            <a:off x="2018537" y="4265929"/>
            <a:ext cx="32005" cy="70103"/>
          </a:xfrm>
          <a:custGeom>
            <a:avLst/>
            <a:gdLst/>
            <a:ahLst/>
            <a:cxnLst/>
            <a:rect l="0" t="0" r="0" b="0"/>
            <a:pathLst>
              <a:path w="50" h="110"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7" y="92"/>
                </a:lnTo>
                <a:lnTo>
                  <a:pt x="37" y="90"/>
                </a:lnTo>
                <a:lnTo>
                  <a:pt x="34" y="92"/>
                </a:lnTo>
                <a:lnTo>
                  <a:pt x="34" y="97"/>
                </a:lnTo>
                <a:lnTo>
                  <a:pt x="37" y="97"/>
                </a:lnTo>
                <a:lnTo>
                  <a:pt x="37" y="106"/>
                </a:lnTo>
                <a:lnTo>
                  <a:pt x="34" y="106"/>
                </a:lnTo>
                <a:lnTo>
                  <a:pt x="32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4"/>
                </a:lnTo>
                <a:lnTo>
                  <a:pt x="13" y="92"/>
                </a:lnTo>
                <a:lnTo>
                  <a:pt x="13" y="90"/>
                </a:lnTo>
                <a:lnTo>
                  <a:pt x="10" y="87"/>
                </a:lnTo>
                <a:lnTo>
                  <a:pt x="10" y="82"/>
                </a:lnTo>
                <a:lnTo>
                  <a:pt x="8" y="80"/>
                </a:lnTo>
                <a:lnTo>
                  <a:pt x="6" y="77"/>
                </a:lnTo>
                <a:lnTo>
                  <a:pt x="6" y="75"/>
                </a:lnTo>
                <a:lnTo>
                  <a:pt x="3" y="73"/>
                </a:lnTo>
                <a:lnTo>
                  <a:pt x="3" y="63"/>
                </a:lnTo>
                <a:lnTo>
                  <a:pt x="6" y="63"/>
                </a:lnTo>
                <a:lnTo>
                  <a:pt x="8" y="63"/>
                </a:lnTo>
                <a:lnTo>
                  <a:pt x="8" y="66"/>
                </a:lnTo>
                <a:lnTo>
                  <a:pt x="10" y="66"/>
                </a:lnTo>
                <a:lnTo>
                  <a:pt x="10" y="63"/>
                </a:lnTo>
                <a:lnTo>
                  <a:pt x="10" y="56"/>
                </a:lnTo>
                <a:lnTo>
                  <a:pt x="8" y="56"/>
                </a:lnTo>
                <a:lnTo>
                  <a:pt x="8" y="49"/>
                </a:lnTo>
                <a:lnTo>
                  <a:pt x="6" y="49"/>
                </a:lnTo>
                <a:lnTo>
                  <a:pt x="6" y="46"/>
                </a:lnTo>
                <a:lnTo>
                  <a:pt x="3" y="44"/>
                </a:lnTo>
                <a:lnTo>
                  <a:pt x="1" y="44"/>
                </a:lnTo>
                <a:lnTo>
                  <a:pt x="1" y="42"/>
                </a:lnTo>
                <a:lnTo>
                  <a:pt x="1" y="32"/>
                </a:lnTo>
                <a:lnTo>
                  <a:pt x="3" y="32"/>
                </a:lnTo>
                <a:lnTo>
                  <a:pt x="6" y="30"/>
                </a:lnTo>
                <a:lnTo>
                  <a:pt x="6" y="27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15"/>
                </a:lnTo>
                <a:lnTo>
                  <a:pt x="8" y="15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3" y="6"/>
                </a:lnTo>
                <a:lnTo>
                  <a:pt x="13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00" name="path 7100"/>
          <p:cNvSpPr/>
          <p:nvPr/>
        </p:nvSpPr>
        <p:spPr>
          <a:xfrm>
            <a:off x="2058161" y="4241546"/>
            <a:ext cx="67056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3"/>
                </a:move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0" y="10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2" y="8"/>
                </a:lnTo>
                <a:lnTo>
                  <a:pt x="25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4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3" y="10"/>
                </a:lnTo>
                <a:lnTo>
                  <a:pt x="66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1" y="25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7"/>
                </a:lnTo>
                <a:lnTo>
                  <a:pt x="66" y="37"/>
                </a:lnTo>
                <a:lnTo>
                  <a:pt x="66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5" y="44"/>
                </a:lnTo>
                <a:lnTo>
                  <a:pt x="75" y="42"/>
                </a:lnTo>
                <a:lnTo>
                  <a:pt x="75" y="39"/>
                </a:lnTo>
                <a:lnTo>
                  <a:pt x="73" y="37"/>
                </a:lnTo>
                <a:lnTo>
                  <a:pt x="73" y="34"/>
                </a:lnTo>
                <a:lnTo>
                  <a:pt x="70" y="34"/>
                </a:lnTo>
                <a:lnTo>
                  <a:pt x="70" y="30"/>
                </a:lnTo>
                <a:lnTo>
                  <a:pt x="73" y="30"/>
                </a:lnTo>
                <a:lnTo>
                  <a:pt x="73" y="27"/>
                </a:lnTo>
                <a:lnTo>
                  <a:pt x="75" y="27"/>
                </a:lnTo>
                <a:lnTo>
                  <a:pt x="78" y="25"/>
                </a:lnTo>
                <a:lnTo>
                  <a:pt x="85" y="25"/>
                </a:lnTo>
                <a:lnTo>
                  <a:pt x="85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4" y="42"/>
                </a:lnTo>
                <a:lnTo>
                  <a:pt x="97" y="42"/>
                </a:lnTo>
                <a:lnTo>
                  <a:pt x="97" y="49"/>
                </a:lnTo>
                <a:lnTo>
                  <a:pt x="99" y="49"/>
                </a:lnTo>
                <a:lnTo>
                  <a:pt x="99" y="54"/>
                </a:lnTo>
                <a:lnTo>
                  <a:pt x="102" y="54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02" name="path 7102"/>
          <p:cNvSpPr/>
          <p:nvPr/>
        </p:nvSpPr>
        <p:spPr>
          <a:xfrm>
            <a:off x="2890266" y="4265929"/>
            <a:ext cx="33528" cy="70103"/>
          </a:xfrm>
          <a:custGeom>
            <a:avLst/>
            <a:gdLst/>
            <a:ahLst/>
            <a:cxnLst/>
            <a:rect l="0" t="0" r="0" b="0"/>
            <a:pathLst>
              <a:path w="52" h="110">
                <a:moveTo>
                  <a:pt x="51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6" y="97"/>
                </a:lnTo>
                <a:lnTo>
                  <a:pt x="44" y="97"/>
                </a:lnTo>
                <a:lnTo>
                  <a:pt x="44" y="94"/>
                </a:lnTo>
                <a:lnTo>
                  <a:pt x="41" y="92"/>
                </a:lnTo>
                <a:lnTo>
                  <a:pt x="39" y="92"/>
                </a:lnTo>
                <a:lnTo>
                  <a:pt x="37" y="90"/>
                </a:lnTo>
                <a:lnTo>
                  <a:pt x="37" y="92"/>
                </a:lnTo>
                <a:lnTo>
                  <a:pt x="34" y="92"/>
                </a:lnTo>
                <a:lnTo>
                  <a:pt x="34" y="94"/>
                </a:lnTo>
                <a:lnTo>
                  <a:pt x="37" y="97"/>
                </a:lnTo>
                <a:lnTo>
                  <a:pt x="37" y="99"/>
                </a:lnTo>
                <a:lnTo>
                  <a:pt x="39" y="99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27" y="109"/>
                </a:lnTo>
                <a:lnTo>
                  <a:pt x="25" y="106"/>
                </a:lnTo>
                <a:lnTo>
                  <a:pt x="22" y="104"/>
                </a:lnTo>
                <a:lnTo>
                  <a:pt x="22" y="102"/>
                </a:lnTo>
                <a:lnTo>
                  <a:pt x="20" y="102"/>
                </a:lnTo>
                <a:lnTo>
                  <a:pt x="20" y="99"/>
                </a:lnTo>
                <a:lnTo>
                  <a:pt x="17" y="97"/>
                </a:lnTo>
                <a:lnTo>
                  <a:pt x="15" y="94"/>
                </a:lnTo>
                <a:lnTo>
                  <a:pt x="15" y="92"/>
                </a:lnTo>
                <a:lnTo>
                  <a:pt x="13" y="92"/>
                </a:lnTo>
                <a:lnTo>
                  <a:pt x="13" y="82"/>
                </a:lnTo>
                <a:lnTo>
                  <a:pt x="10" y="82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0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3"/>
                </a:lnTo>
                <a:lnTo>
                  <a:pt x="8" y="66"/>
                </a:lnTo>
                <a:lnTo>
                  <a:pt x="10" y="66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6"/>
                </a:lnTo>
                <a:lnTo>
                  <a:pt x="5" y="46"/>
                </a:lnTo>
                <a:lnTo>
                  <a:pt x="5" y="44"/>
                </a:lnTo>
                <a:lnTo>
                  <a:pt x="3" y="44"/>
                </a:lnTo>
                <a:lnTo>
                  <a:pt x="1" y="44"/>
                </a:lnTo>
                <a:lnTo>
                  <a:pt x="1" y="42"/>
                </a:lnTo>
                <a:lnTo>
                  <a:pt x="3" y="39"/>
                </a:lnTo>
                <a:lnTo>
                  <a:pt x="3" y="37"/>
                </a:lnTo>
                <a:lnTo>
                  <a:pt x="1" y="37"/>
                </a:lnTo>
                <a:lnTo>
                  <a:pt x="3" y="32"/>
                </a:lnTo>
                <a:lnTo>
                  <a:pt x="5" y="30"/>
                </a:lnTo>
                <a:lnTo>
                  <a:pt x="5" y="27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6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  <a:lnTo>
                  <a:pt x="17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04" name="path 7104"/>
          <p:cNvSpPr/>
          <p:nvPr/>
        </p:nvSpPr>
        <p:spPr>
          <a:xfrm>
            <a:off x="7958328" y="4252976"/>
            <a:ext cx="225552" cy="13715"/>
          </a:xfrm>
          <a:custGeom>
            <a:avLst/>
            <a:gdLst/>
            <a:ahLst/>
            <a:cxnLst/>
            <a:rect l="0" t="0" r="0" b="0"/>
            <a:pathLst>
              <a:path w="355" h="21">
                <a:moveTo>
                  <a:pt x="0" y="0"/>
                </a:moveTo>
                <a:lnTo>
                  <a:pt x="0" y="21"/>
                </a:lnTo>
                <a:lnTo>
                  <a:pt x="273" y="0"/>
                </a:lnTo>
                <a:lnTo>
                  <a:pt x="0" y="0"/>
                </a:lnTo>
              </a:path>
              <a:path w="355" h="21">
                <a:moveTo>
                  <a:pt x="0" y="21"/>
                </a:moveTo>
                <a:lnTo>
                  <a:pt x="273" y="0"/>
                </a:lnTo>
                <a:lnTo>
                  <a:pt x="273" y="21"/>
                </a:lnTo>
                <a:lnTo>
                  <a:pt x="0" y="21"/>
                </a:lnTo>
              </a:path>
              <a:path w="355" h="21">
                <a:moveTo>
                  <a:pt x="309" y="0"/>
                </a:moveTo>
                <a:lnTo>
                  <a:pt x="309" y="21"/>
                </a:lnTo>
                <a:lnTo>
                  <a:pt x="314" y="0"/>
                </a:lnTo>
                <a:lnTo>
                  <a:pt x="309" y="0"/>
                </a:lnTo>
              </a:path>
              <a:path w="355" h="21">
                <a:moveTo>
                  <a:pt x="309" y="21"/>
                </a:moveTo>
                <a:lnTo>
                  <a:pt x="314" y="0"/>
                </a:lnTo>
                <a:lnTo>
                  <a:pt x="314" y="21"/>
                </a:lnTo>
                <a:lnTo>
                  <a:pt x="309" y="21"/>
                </a:lnTo>
              </a:path>
              <a:path w="355" h="21">
                <a:moveTo>
                  <a:pt x="347" y="0"/>
                </a:moveTo>
                <a:lnTo>
                  <a:pt x="347" y="21"/>
                </a:lnTo>
                <a:lnTo>
                  <a:pt x="355" y="0"/>
                </a:lnTo>
                <a:lnTo>
                  <a:pt x="347" y="0"/>
                </a:lnTo>
              </a:path>
              <a:path w="355" h="21">
                <a:moveTo>
                  <a:pt x="347" y="21"/>
                </a:moveTo>
                <a:lnTo>
                  <a:pt x="355" y="0"/>
                </a:lnTo>
                <a:lnTo>
                  <a:pt x="355" y="21"/>
                </a:lnTo>
                <a:lnTo>
                  <a:pt x="347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06" name="path 7106"/>
          <p:cNvSpPr/>
          <p:nvPr/>
        </p:nvSpPr>
        <p:spPr>
          <a:xfrm>
            <a:off x="7165847" y="4252976"/>
            <a:ext cx="28955" cy="13715"/>
          </a:xfrm>
          <a:custGeom>
            <a:avLst/>
            <a:gdLst/>
            <a:ahLst/>
            <a:cxnLst/>
            <a:rect l="0" t="0" r="0" b="0"/>
            <a:pathLst>
              <a:path w="45" h="21">
                <a:moveTo>
                  <a:pt x="0" y="0"/>
                </a:moveTo>
                <a:lnTo>
                  <a:pt x="0" y="21"/>
                </a:lnTo>
                <a:lnTo>
                  <a:pt x="4" y="0"/>
                </a:lnTo>
                <a:lnTo>
                  <a:pt x="0" y="0"/>
                </a:lnTo>
              </a:path>
              <a:path w="45" h="21">
                <a:moveTo>
                  <a:pt x="0" y="21"/>
                </a:moveTo>
                <a:lnTo>
                  <a:pt x="4" y="0"/>
                </a:lnTo>
                <a:lnTo>
                  <a:pt x="4" y="21"/>
                </a:lnTo>
                <a:lnTo>
                  <a:pt x="0" y="21"/>
                </a:lnTo>
              </a:path>
              <a:path w="45" h="21">
                <a:moveTo>
                  <a:pt x="40" y="0"/>
                </a:moveTo>
                <a:lnTo>
                  <a:pt x="40" y="21"/>
                </a:lnTo>
                <a:lnTo>
                  <a:pt x="45" y="0"/>
                </a:lnTo>
                <a:lnTo>
                  <a:pt x="40" y="0"/>
                </a:lnTo>
              </a:path>
              <a:path w="45" h="21">
                <a:moveTo>
                  <a:pt x="40" y="21"/>
                </a:moveTo>
                <a:lnTo>
                  <a:pt x="45" y="0"/>
                </a:lnTo>
                <a:lnTo>
                  <a:pt x="45" y="21"/>
                </a:lnTo>
                <a:lnTo>
                  <a:pt x="40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08" name="path 7108"/>
          <p:cNvSpPr/>
          <p:nvPr/>
        </p:nvSpPr>
        <p:spPr>
          <a:xfrm>
            <a:off x="8818626" y="4241546"/>
            <a:ext cx="67056" cy="38100"/>
          </a:xfrm>
          <a:custGeom>
            <a:avLst/>
            <a:gdLst/>
            <a:ahLst/>
            <a:cxnLst/>
            <a:rect l="0" t="0" r="0" b="0"/>
            <a:pathLst>
              <a:path w="105" h="60">
                <a:moveTo>
                  <a:pt x="1" y="3"/>
                </a:move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0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3" y="10"/>
                </a:lnTo>
                <a:lnTo>
                  <a:pt x="66" y="10"/>
                </a:lnTo>
                <a:lnTo>
                  <a:pt x="66" y="13"/>
                </a:lnTo>
                <a:lnTo>
                  <a:pt x="68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3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6" y="34"/>
                </a:lnTo>
                <a:lnTo>
                  <a:pt x="66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3" y="44"/>
                </a:lnTo>
                <a:lnTo>
                  <a:pt x="75" y="44"/>
                </a:lnTo>
                <a:lnTo>
                  <a:pt x="75" y="42"/>
                </a:lnTo>
                <a:lnTo>
                  <a:pt x="78" y="42"/>
                </a:lnTo>
                <a:lnTo>
                  <a:pt x="78" y="39"/>
                </a:lnTo>
                <a:lnTo>
                  <a:pt x="75" y="39"/>
                </a:lnTo>
                <a:lnTo>
                  <a:pt x="75" y="37"/>
                </a:lnTo>
                <a:lnTo>
                  <a:pt x="73" y="34"/>
                </a:lnTo>
                <a:lnTo>
                  <a:pt x="73" y="30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39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1" y="51"/>
                </a:lnTo>
                <a:lnTo>
                  <a:pt x="101" y="54"/>
                </a:lnTo>
                <a:lnTo>
                  <a:pt x="104" y="54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10" name="path 7110"/>
          <p:cNvSpPr/>
          <p:nvPr/>
        </p:nvSpPr>
        <p:spPr>
          <a:xfrm>
            <a:off x="9144000" y="4252976"/>
            <a:ext cx="28956" cy="13715"/>
          </a:xfrm>
          <a:custGeom>
            <a:avLst/>
            <a:gdLst/>
            <a:ahLst/>
            <a:cxnLst/>
            <a:rect l="0" t="0" r="0" b="0"/>
            <a:pathLst>
              <a:path w="45" h="21">
                <a:moveTo>
                  <a:pt x="0" y="0"/>
                </a:moveTo>
                <a:lnTo>
                  <a:pt x="0" y="21"/>
                </a:lnTo>
                <a:lnTo>
                  <a:pt x="4" y="0"/>
                </a:lnTo>
                <a:lnTo>
                  <a:pt x="0" y="0"/>
                </a:lnTo>
              </a:path>
              <a:path w="45" h="21">
                <a:moveTo>
                  <a:pt x="0" y="21"/>
                </a:moveTo>
                <a:lnTo>
                  <a:pt x="4" y="0"/>
                </a:lnTo>
                <a:lnTo>
                  <a:pt x="4" y="21"/>
                </a:lnTo>
                <a:lnTo>
                  <a:pt x="0" y="21"/>
                </a:lnTo>
              </a:path>
              <a:path w="45" h="21">
                <a:moveTo>
                  <a:pt x="38" y="0"/>
                </a:moveTo>
                <a:lnTo>
                  <a:pt x="38" y="21"/>
                </a:lnTo>
                <a:lnTo>
                  <a:pt x="45" y="0"/>
                </a:lnTo>
                <a:lnTo>
                  <a:pt x="38" y="0"/>
                </a:lnTo>
              </a:path>
              <a:path w="45" h="21">
                <a:moveTo>
                  <a:pt x="38" y="21"/>
                </a:moveTo>
                <a:lnTo>
                  <a:pt x="45" y="0"/>
                </a:lnTo>
                <a:lnTo>
                  <a:pt x="45" y="21"/>
                </a:lnTo>
                <a:lnTo>
                  <a:pt x="38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12" name="rect 7112"/>
          <p:cNvSpPr/>
          <p:nvPr/>
        </p:nvSpPr>
        <p:spPr>
          <a:xfrm>
            <a:off x="8605266" y="4243070"/>
            <a:ext cx="6095" cy="7620"/>
          </a:xfrm>
          <a:prstGeom prst="rect">
            <a:avLst/>
          </a:prstGeom>
          <a:solidFill>
            <a:srgbClr val="000000">
              <a:alpha val="9254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14" name="path 7114"/>
          <p:cNvSpPr/>
          <p:nvPr/>
        </p:nvSpPr>
        <p:spPr>
          <a:xfrm>
            <a:off x="8608314" y="4241546"/>
            <a:ext cx="21335" cy="6095"/>
          </a:xfrm>
          <a:custGeom>
            <a:avLst/>
            <a:gdLst/>
            <a:ahLst/>
            <a:cxnLst/>
            <a:rect l="0" t="0" r="0" b="0"/>
            <a:pathLst>
              <a:path w="33" h="9">
                <a:moveTo>
                  <a:pt x="15" y="1"/>
                </a:moveTo>
                <a:lnTo>
                  <a:pt x="15" y="3"/>
                </a:lnTo>
                <a:lnTo>
                  <a:pt x="13" y="1"/>
                </a:lnTo>
                <a:moveTo>
                  <a:pt x="5" y="8"/>
                </a:moveTo>
                <a:lnTo>
                  <a:pt x="3" y="3"/>
                </a:lnTo>
                <a:lnTo>
                  <a:pt x="8" y="8"/>
                </a:lnTo>
                <a:moveTo>
                  <a:pt x="1" y="3"/>
                </a:moveTo>
                <a:lnTo>
                  <a:pt x="5" y="8"/>
                </a:lnTo>
                <a:moveTo>
                  <a:pt x="5" y="3"/>
                </a:moveTo>
                <a:lnTo>
                  <a:pt x="10" y="8"/>
                </a:lnTo>
                <a:moveTo>
                  <a:pt x="13" y="5"/>
                </a:moveTo>
                <a:lnTo>
                  <a:pt x="8" y="3"/>
                </a:lnTo>
                <a:lnTo>
                  <a:pt x="10" y="8"/>
                </a:lnTo>
                <a:moveTo>
                  <a:pt x="27" y="3"/>
                </a:moveTo>
                <a:lnTo>
                  <a:pt x="25" y="1"/>
                </a:lnTo>
                <a:moveTo>
                  <a:pt x="32" y="5"/>
                </a:moveTo>
                <a:lnTo>
                  <a:pt x="30" y="3"/>
                </a:lnTo>
                <a:lnTo>
                  <a:pt x="27" y="3"/>
                </a:lnTo>
                <a:lnTo>
                  <a:pt x="30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16" name="path 7116"/>
          <p:cNvSpPr/>
          <p:nvPr/>
        </p:nvSpPr>
        <p:spPr>
          <a:xfrm>
            <a:off x="9637776" y="4252976"/>
            <a:ext cx="28956" cy="13715"/>
          </a:xfrm>
          <a:custGeom>
            <a:avLst/>
            <a:gdLst/>
            <a:ahLst/>
            <a:cxnLst/>
            <a:rect l="0" t="0" r="0" b="0"/>
            <a:pathLst>
              <a:path w="45" h="21">
                <a:moveTo>
                  <a:pt x="0" y="0"/>
                </a:moveTo>
                <a:lnTo>
                  <a:pt x="0" y="21"/>
                </a:lnTo>
                <a:lnTo>
                  <a:pt x="4" y="0"/>
                </a:lnTo>
                <a:lnTo>
                  <a:pt x="0" y="0"/>
                </a:lnTo>
              </a:path>
              <a:path w="45" h="21">
                <a:moveTo>
                  <a:pt x="0" y="21"/>
                </a:moveTo>
                <a:lnTo>
                  <a:pt x="4" y="0"/>
                </a:lnTo>
                <a:lnTo>
                  <a:pt x="4" y="21"/>
                </a:lnTo>
                <a:lnTo>
                  <a:pt x="0" y="21"/>
                </a:lnTo>
              </a:path>
              <a:path w="45" h="21">
                <a:moveTo>
                  <a:pt x="40" y="0"/>
                </a:moveTo>
                <a:lnTo>
                  <a:pt x="40" y="21"/>
                </a:lnTo>
                <a:lnTo>
                  <a:pt x="45" y="0"/>
                </a:lnTo>
                <a:lnTo>
                  <a:pt x="40" y="0"/>
                </a:lnTo>
              </a:path>
              <a:path w="45" h="21">
                <a:moveTo>
                  <a:pt x="40" y="21"/>
                </a:moveTo>
                <a:lnTo>
                  <a:pt x="45" y="0"/>
                </a:lnTo>
                <a:lnTo>
                  <a:pt x="45" y="21"/>
                </a:lnTo>
                <a:lnTo>
                  <a:pt x="40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18" name="path 7118"/>
          <p:cNvSpPr/>
          <p:nvPr/>
        </p:nvSpPr>
        <p:spPr>
          <a:xfrm>
            <a:off x="9893045" y="4241546"/>
            <a:ext cx="86867" cy="109727"/>
          </a:xfrm>
          <a:custGeom>
            <a:avLst/>
            <a:gdLst/>
            <a:ahLst/>
            <a:cxnLst/>
            <a:rect l="0" t="0" r="0" b="0"/>
            <a:pathLst>
              <a:path w="136" h="172">
                <a:moveTo>
                  <a:pt x="27" y="3"/>
                </a:moveTo>
                <a:lnTo>
                  <a:pt x="34" y="3"/>
                </a:lnTo>
                <a:lnTo>
                  <a:pt x="34" y="5"/>
                </a:lnTo>
                <a:lnTo>
                  <a:pt x="34" y="8"/>
                </a:lnTo>
                <a:lnTo>
                  <a:pt x="32" y="8"/>
                </a:lnTo>
                <a:lnTo>
                  <a:pt x="32" y="10"/>
                </a:lnTo>
                <a:lnTo>
                  <a:pt x="34" y="10"/>
                </a:lnTo>
                <a:lnTo>
                  <a:pt x="34" y="13"/>
                </a:lnTo>
                <a:lnTo>
                  <a:pt x="37" y="13"/>
                </a:lnTo>
                <a:lnTo>
                  <a:pt x="37" y="10"/>
                </a:lnTo>
                <a:lnTo>
                  <a:pt x="39" y="10"/>
                </a:lnTo>
                <a:lnTo>
                  <a:pt x="42" y="10"/>
                </a:lnTo>
                <a:lnTo>
                  <a:pt x="42" y="8"/>
                </a:lnTo>
                <a:lnTo>
                  <a:pt x="49" y="8"/>
                </a:lnTo>
                <a:lnTo>
                  <a:pt x="51" y="5"/>
                </a:lnTo>
                <a:lnTo>
                  <a:pt x="54" y="3"/>
                </a:lnTo>
                <a:lnTo>
                  <a:pt x="54" y="1"/>
                </a:lnTo>
                <a:lnTo>
                  <a:pt x="56" y="1"/>
                </a:lnTo>
                <a:lnTo>
                  <a:pt x="61" y="1"/>
                </a:lnTo>
                <a:lnTo>
                  <a:pt x="82" y="8"/>
                </a:lnTo>
                <a:lnTo>
                  <a:pt x="87" y="8"/>
                </a:lnTo>
                <a:lnTo>
                  <a:pt x="87" y="10"/>
                </a:lnTo>
                <a:lnTo>
                  <a:pt x="90" y="10"/>
                </a:lnTo>
                <a:lnTo>
                  <a:pt x="92" y="13"/>
                </a:lnTo>
                <a:lnTo>
                  <a:pt x="94" y="13"/>
                </a:lnTo>
                <a:lnTo>
                  <a:pt x="94" y="15"/>
                </a:lnTo>
                <a:lnTo>
                  <a:pt x="97" y="15"/>
                </a:lnTo>
                <a:lnTo>
                  <a:pt x="97" y="17"/>
                </a:lnTo>
                <a:lnTo>
                  <a:pt x="99" y="17"/>
                </a:lnTo>
                <a:lnTo>
                  <a:pt x="99" y="20"/>
                </a:lnTo>
                <a:lnTo>
                  <a:pt x="99" y="22"/>
                </a:lnTo>
                <a:lnTo>
                  <a:pt x="97" y="22"/>
                </a:lnTo>
                <a:lnTo>
                  <a:pt x="90" y="22"/>
                </a:lnTo>
                <a:lnTo>
                  <a:pt x="87" y="25"/>
                </a:lnTo>
                <a:lnTo>
                  <a:pt x="85" y="27"/>
                </a:lnTo>
                <a:lnTo>
                  <a:pt x="85" y="30"/>
                </a:lnTo>
                <a:lnTo>
                  <a:pt x="87" y="30"/>
                </a:lnTo>
                <a:lnTo>
                  <a:pt x="87" y="32"/>
                </a:lnTo>
                <a:lnTo>
                  <a:pt x="90" y="32"/>
                </a:lnTo>
                <a:lnTo>
                  <a:pt x="90" y="37"/>
                </a:lnTo>
                <a:lnTo>
                  <a:pt x="92" y="37"/>
                </a:lnTo>
                <a:lnTo>
                  <a:pt x="92" y="39"/>
                </a:lnTo>
                <a:lnTo>
                  <a:pt x="94" y="42"/>
                </a:lnTo>
                <a:lnTo>
                  <a:pt x="97" y="42"/>
                </a:lnTo>
                <a:lnTo>
                  <a:pt x="97" y="44"/>
                </a:lnTo>
                <a:lnTo>
                  <a:pt x="102" y="44"/>
                </a:lnTo>
                <a:lnTo>
                  <a:pt x="102" y="42"/>
                </a:lnTo>
                <a:lnTo>
                  <a:pt x="102" y="39"/>
                </a:lnTo>
                <a:lnTo>
                  <a:pt x="99" y="37"/>
                </a:lnTo>
                <a:lnTo>
                  <a:pt x="99" y="34"/>
                </a:lnTo>
                <a:lnTo>
                  <a:pt x="97" y="34"/>
                </a:lnTo>
                <a:lnTo>
                  <a:pt x="97" y="30"/>
                </a:lnTo>
                <a:lnTo>
                  <a:pt x="99" y="30"/>
                </a:lnTo>
                <a:lnTo>
                  <a:pt x="99" y="27"/>
                </a:lnTo>
                <a:lnTo>
                  <a:pt x="102" y="27"/>
                </a:lnTo>
                <a:lnTo>
                  <a:pt x="104" y="25"/>
                </a:lnTo>
                <a:lnTo>
                  <a:pt x="111" y="25"/>
                </a:lnTo>
                <a:lnTo>
                  <a:pt x="111" y="27"/>
                </a:lnTo>
                <a:lnTo>
                  <a:pt x="114" y="30"/>
                </a:lnTo>
                <a:lnTo>
                  <a:pt x="116" y="32"/>
                </a:lnTo>
                <a:lnTo>
                  <a:pt x="116" y="34"/>
                </a:lnTo>
                <a:lnTo>
                  <a:pt x="118" y="34"/>
                </a:lnTo>
                <a:lnTo>
                  <a:pt x="118" y="37"/>
                </a:lnTo>
                <a:lnTo>
                  <a:pt x="121" y="39"/>
                </a:lnTo>
                <a:lnTo>
                  <a:pt x="121" y="42"/>
                </a:lnTo>
                <a:lnTo>
                  <a:pt x="123" y="42"/>
                </a:lnTo>
                <a:lnTo>
                  <a:pt x="123" y="49"/>
                </a:lnTo>
                <a:lnTo>
                  <a:pt x="126" y="49"/>
                </a:lnTo>
                <a:lnTo>
                  <a:pt x="126" y="54"/>
                </a:lnTo>
                <a:lnTo>
                  <a:pt x="128" y="54"/>
                </a:lnTo>
                <a:lnTo>
                  <a:pt x="128" y="56"/>
                </a:lnTo>
                <a:lnTo>
                  <a:pt x="130" y="56"/>
                </a:lnTo>
                <a:lnTo>
                  <a:pt x="130" y="58"/>
                </a:lnTo>
                <a:moveTo>
                  <a:pt x="130" y="58"/>
                </a:moveTo>
                <a:lnTo>
                  <a:pt x="130" y="61"/>
                </a:lnTo>
                <a:lnTo>
                  <a:pt x="133" y="63"/>
                </a:lnTo>
                <a:lnTo>
                  <a:pt x="133" y="73"/>
                </a:lnTo>
                <a:lnTo>
                  <a:pt x="130" y="70"/>
                </a:lnTo>
                <a:lnTo>
                  <a:pt x="128" y="70"/>
                </a:lnTo>
                <a:lnTo>
                  <a:pt x="128" y="68"/>
                </a:lnTo>
                <a:lnTo>
                  <a:pt x="126" y="68"/>
                </a:lnTo>
                <a:lnTo>
                  <a:pt x="126" y="70"/>
                </a:lnTo>
                <a:lnTo>
                  <a:pt x="123" y="70"/>
                </a:lnTo>
                <a:lnTo>
                  <a:pt x="123" y="73"/>
                </a:lnTo>
                <a:lnTo>
                  <a:pt x="123" y="75"/>
                </a:lnTo>
                <a:lnTo>
                  <a:pt x="126" y="75"/>
                </a:lnTo>
                <a:lnTo>
                  <a:pt x="126" y="77"/>
                </a:lnTo>
                <a:lnTo>
                  <a:pt x="128" y="77"/>
                </a:lnTo>
                <a:lnTo>
                  <a:pt x="128" y="87"/>
                </a:lnTo>
                <a:lnTo>
                  <a:pt x="130" y="87"/>
                </a:lnTo>
                <a:lnTo>
                  <a:pt x="130" y="90"/>
                </a:lnTo>
                <a:lnTo>
                  <a:pt x="133" y="90"/>
                </a:lnTo>
                <a:lnTo>
                  <a:pt x="135" y="90"/>
                </a:lnTo>
                <a:lnTo>
                  <a:pt x="135" y="92"/>
                </a:lnTo>
                <a:lnTo>
                  <a:pt x="135" y="99"/>
                </a:lnTo>
                <a:lnTo>
                  <a:pt x="133" y="102"/>
                </a:lnTo>
                <a:lnTo>
                  <a:pt x="133" y="104"/>
                </a:lnTo>
                <a:lnTo>
                  <a:pt x="130" y="104"/>
                </a:lnTo>
                <a:lnTo>
                  <a:pt x="130" y="106"/>
                </a:lnTo>
                <a:lnTo>
                  <a:pt x="128" y="106"/>
                </a:lnTo>
                <a:lnTo>
                  <a:pt x="126" y="106"/>
                </a:lnTo>
                <a:lnTo>
                  <a:pt x="126" y="109"/>
                </a:lnTo>
                <a:lnTo>
                  <a:pt x="126" y="111"/>
                </a:lnTo>
                <a:lnTo>
                  <a:pt x="128" y="111"/>
                </a:lnTo>
                <a:lnTo>
                  <a:pt x="130" y="111"/>
                </a:lnTo>
                <a:lnTo>
                  <a:pt x="130" y="114"/>
                </a:lnTo>
                <a:lnTo>
                  <a:pt x="130" y="116"/>
                </a:lnTo>
                <a:lnTo>
                  <a:pt x="128" y="116"/>
                </a:lnTo>
                <a:lnTo>
                  <a:pt x="128" y="121"/>
                </a:lnTo>
                <a:lnTo>
                  <a:pt x="126" y="123"/>
                </a:lnTo>
                <a:lnTo>
                  <a:pt x="126" y="125"/>
                </a:lnTo>
                <a:lnTo>
                  <a:pt x="123" y="128"/>
                </a:lnTo>
                <a:lnTo>
                  <a:pt x="123" y="130"/>
                </a:lnTo>
                <a:lnTo>
                  <a:pt x="121" y="130"/>
                </a:lnTo>
                <a:lnTo>
                  <a:pt x="121" y="133"/>
                </a:lnTo>
                <a:lnTo>
                  <a:pt x="118" y="133"/>
                </a:lnTo>
                <a:lnTo>
                  <a:pt x="118" y="135"/>
                </a:lnTo>
                <a:lnTo>
                  <a:pt x="116" y="135"/>
                </a:lnTo>
                <a:lnTo>
                  <a:pt x="114" y="135"/>
                </a:lnTo>
                <a:lnTo>
                  <a:pt x="114" y="133"/>
                </a:lnTo>
                <a:lnTo>
                  <a:pt x="111" y="133"/>
                </a:lnTo>
                <a:lnTo>
                  <a:pt x="111" y="130"/>
                </a:lnTo>
                <a:lnTo>
                  <a:pt x="111" y="123"/>
                </a:lnTo>
                <a:lnTo>
                  <a:pt x="109" y="123"/>
                </a:lnTo>
                <a:lnTo>
                  <a:pt x="109" y="121"/>
                </a:lnTo>
                <a:lnTo>
                  <a:pt x="106" y="121"/>
                </a:lnTo>
                <a:lnTo>
                  <a:pt x="106" y="123"/>
                </a:lnTo>
                <a:lnTo>
                  <a:pt x="104" y="123"/>
                </a:lnTo>
                <a:lnTo>
                  <a:pt x="104" y="125"/>
                </a:lnTo>
                <a:lnTo>
                  <a:pt x="102" y="125"/>
                </a:lnTo>
                <a:lnTo>
                  <a:pt x="99" y="128"/>
                </a:lnTo>
                <a:lnTo>
                  <a:pt x="97" y="128"/>
                </a:lnTo>
                <a:lnTo>
                  <a:pt x="94" y="130"/>
                </a:lnTo>
                <a:lnTo>
                  <a:pt x="94" y="133"/>
                </a:lnTo>
                <a:lnTo>
                  <a:pt x="92" y="133"/>
                </a:lnTo>
                <a:lnTo>
                  <a:pt x="92" y="137"/>
                </a:lnTo>
                <a:lnTo>
                  <a:pt x="94" y="137"/>
                </a:lnTo>
                <a:lnTo>
                  <a:pt x="99" y="137"/>
                </a:lnTo>
                <a:lnTo>
                  <a:pt x="99" y="135"/>
                </a:lnTo>
                <a:lnTo>
                  <a:pt x="102" y="135"/>
                </a:lnTo>
                <a:lnTo>
                  <a:pt x="104" y="133"/>
                </a:lnTo>
                <a:lnTo>
                  <a:pt x="104" y="135"/>
                </a:lnTo>
                <a:lnTo>
                  <a:pt x="106" y="135"/>
                </a:lnTo>
                <a:lnTo>
                  <a:pt x="109" y="137"/>
                </a:lnTo>
                <a:lnTo>
                  <a:pt x="109" y="140"/>
                </a:lnTo>
                <a:moveTo>
                  <a:pt x="109" y="140"/>
                </a:moveTo>
                <a:lnTo>
                  <a:pt x="111" y="140"/>
                </a:lnTo>
                <a:lnTo>
                  <a:pt x="111" y="142"/>
                </a:lnTo>
                <a:lnTo>
                  <a:pt x="111" y="145"/>
                </a:lnTo>
                <a:lnTo>
                  <a:pt x="109" y="147"/>
                </a:lnTo>
                <a:lnTo>
                  <a:pt x="109" y="150"/>
                </a:lnTo>
                <a:lnTo>
                  <a:pt x="106" y="150"/>
                </a:lnTo>
                <a:lnTo>
                  <a:pt x="104" y="152"/>
                </a:lnTo>
                <a:lnTo>
                  <a:pt x="102" y="152"/>
                </a:lnTo>
                <a:lnTo>
                  <a:pt x="102" y="154"/>
                </a:lnTo>
                <a:lnTo>
                  <a:pt x="99" y="154"/>
                </a:lnTo>
                <a:lnTo>
                  <a:pt x="97" y="157"/>
                </a:lnTo>
                <a:lnTo>
                  <a:pt x="94" y="157"/>
                </a:lnTo>
                <a:lnTo>
                  <a:pt x="94" y="159"/>
                </a:lnTo>
                <a:lnTo>
                  <a:pt x="90" y="159"/>
                </a:lnTo>
                <a:lnTo>
                  <a:pt x="90" y="162"/>
                </a:lnTo>
                <a:lnTo>
                  <a:pt x="82" y="162"/>
                </a:lnTo>
                <a:lnTo>
                  <a:pt x="82" y="164"/>
                </a:lnTo>
                <a:lnTo>
                  <a:pt x="80" y="164"/>
                </a:lnTo>
                <a:lnTo>
                  <a:pt x="80" y="166"/>
                </a:lnTo>
                <a:lnTo>
                  <a:pt x="75" y="166"/>
                </a:lnTo>
                <a:lnTo>
                  <a:pt x="75" y="169"/>
                </a:lnTo>
                <a:lnTo>
                  <a:pt x="63" y="169"/>
                </a:lnTo>
                <a:lnTo>
                  <a:pt x="66" y="166"/>
                </a:lnTo>
                <a:lnTo>
                  <a:pt x="66" y="164"/>
                </a:lnTo>
                <a:lnTo>
                  <a:pt x="68" y="164"/>
                </a:lnTo>
                <a:lnTo>
                  <a:pt x="68" y="162"/>
                </a:lnTo>
                <a:lnTo>
                  <a:pt x="66" y="162"/>
                </a:lnTo>
                <a:lnTo>
                  <a:pt x="58" y="162"/>
                </a:lnTo>
                <a:lnTo>
                  <a:pt x="58" y="164"/>
                </a:lnTo>
                <a:lnTo>
                  <a:pt x="51" y="164"/>
                </a:lnTo>
                <a:lnTo>
                  <a:pt x="49" y="166"/>
                </a:lnTo>
                <a:lnTo>
                  <a:pt x="46" y="166"/>
                </a:lnTo>
                <a:lnTo>
                  <a:pt x="46" y="169"/>
                </a:lnTo>
                <a:lnTo>
                  <a:pt x="46" y="171"/>
                </a:lnTo>
                <a:lnTo>
                  <a:pt x="44" y="171"/>
                </a:lnTo>
                <a:lnTo>
                  <a:pt x="34" y="171"/>
                </a:lnTo>
                <a:lnTo>
                  <a:pt x="34" y="169"/>
                </a:lnTo>
                <a:lnTo>
                  <a:pt x="32" y="169"/>
                </a:lnTo>
                <a:lnTo>
                  <a:pt x="30" y="166"/>
                </a:lnTo>
                <a:lnTo>
                  <a:pt x="30" y="162"/>
                </a:lnTo>
                <a:lnTo>
                  <a:pt x="27" y="162"/>
                </a:lnTo>
                <a:lnTo>
                  <a:pt x="25" y="162"/>
                </a:lnTo>
                <a:lnTo>
                  <a:pt x="25" y="164"/>
                </a:lnTo>
                <a:lnTo>
                  <a:pt x="25" y="166"/>
                </a:lnTo>
                <a:lnTo>
                  <a:pt x="22" y="166"/>
                </a:lnTo>
                <a:lnTo>
                  <a:pt x="18" y="166"/>
                </a:lnTo>
                <a:lnTo>
                  <a:pt x="18" y="164"/>
                </a:lnTo>
                <a:lnTo>
                  <a:pt x="13" y="164"/>
                </a:lnTo>
                <a:lnTo>
                  <a:pt x="13" y="162"/>
                </a:lnTo>
                <a:lnTo>
                  <a:pt x="8" y="162"/>
                </a:lnTo>
                <a:lnTo>
                  <a:pt x="8" y="159"/>
                </a:lnTo>
                <a:lnTo>
                  <a:pt x="6" y="159"/>
                </a:lnTo>
                <a:lnTo>
                  <a:pt x="3" y="157"/>
                </a:lnTo>
                <a:lnTo>
                  <a:pt x="1" y="154"/>
                </a:lnTo>
                <a:lnTo>
                  <a:pt x="1" y="150"/>
                </a:lnTo>
                <a:lnTo>
                  <a:pt x="3" y="150"/>
                </a:lnTo>
                <a:lnTo>
                  <a:pt x="10" y="150"/>
                </a:lnTo>
                <a:lnTo>
                  <a:pt x="10" y="147"/>
                </a:lnTo>
                <a:lnTo>
                  <a:pt x="13" y="147"/>
                </a:lnTo>
                <a:lnTo>
                  <a:pt x="13" y="145"/>
                </a:lnTo>
                <a:lnTo>
                  <a:pt x="13" y="14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20" name="path 7120"/>
          <p:cNvSpPr/>
          <p:nvPr/>
        </p:nvSpPr>
        <p:spPr>
          <a:xfrm>
            <a:off x="9936480" y="4252976"/>
            <a:ext cx="173735" cy="13715"/>
          </a:xfrm>
          <a:custGeom>
            <a:avLst/>
            <a:gdLst/>
            <a:ahLst/>
            <a:cxnLst/>
            <a:rect l="0" t="0" r="0" b="0"/>
            <a:pathLst>
              <a:path w="273" h="21">
                <a:moveTo>
                  <a:pt x="0" y="0"/>
                </a:moveTo>
                <a:lnTo>
                  <a:pt x="0" y="21"/>
                </a:lnTo>
                <a:lnTo>
                  <a:pt x="273" y="0"/>
                </a:lnTo>
                <a:lnTo>
                  <a:pt x="0" y="0"/>
                </a:lnTo>
              </a:path>
              <a:path w="273" h="21">
                <a:moveTo>
                  <a:pt x="0" y="21"/>
                </a:moveTo>
                <a:lnTo>
                  <a:pt x="273" y="0"/>
                </a:lnTo>
                <a:lnTo>
                  <a:pt x="273" y="21"/>
                </a:lnTo>
                <a:lnTo>
                  <a:pt x="0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22" name="path 7122"/>
          <p:cNvSpPr/>
          <p:nvPr/>
        </p:nvSpPr>
        <p:spPr>
          <a:xfrm>
            <a:off x="11462766" y="4244594"/>
            <a:ext cx="9143" cy="4572"/>
          </a:xfrm>
          <a:custGeom>
            <a:avLst/>
            <a:gdLst/>
            <a:ahLst/>
            <a:cxnLst/>
            <a:rect l="0" t="0" r="0" b="0"/>
            <a:pathLst>
              <a:path w="14" h="7">
                <a:moveTo>
                  <a:pt x="10" y="1"/>
                </a:moveTo>
                <a:lnTo>
                  <a:pt x="13" y="1"/>
                </a:lnTo>
                <a:lnTo>
                  <a:pt x="13" y="3"/>
                </a:lnTo>
                <a:moveTo>
                  <a:pt x="8" y="3"/>
                </a:moveTo>
                <a:lnTo>
                  <a:pt x="8" y="6"/>
                </a:lnTo>
                <a:lnTo>
                  <a:pt x="5" y="6"/>
                </a:lnTo>
                <a:lnTo>
                  <a:pt x="3" y="6"/>
                </a:lnTo>
                <a:lnTo>
                  <a:pt x="3" y="3"/>
                </a:lnTo>
                <a:lnTo>
                  <a:pt x="1" y="3"/>
                </a:lnTo>
                <a:lnTo>
                  <a:pt x="1" y="1"/>
                </a:lnTo>
                <a:moveTo>
                  <a:pt x="8" y="3"/>
                </a:moveTo>
                <a:lnTo>
                  <a:pt x="8" y="1"/>
                </a:lnTo>
                <a:moveTo>
                  <a:pt x="1" y="1"/>
                </a:moveTo>
                <a:lnTo>
                  <a:pt x="3" y="6"/>
                </a:lnTo>
                <a:moveTo>
                  <a:pt x="8" y="1"/>
                </a:moveTo>
                <a:lnTo>
                  <a:pt x="8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24" name="path 7124"/>
          <p:cNvSpPr/>
          <p:nvPr/>
        </p:nvSpPr>
        <p:spPr>
          <a:xfrm>
            <a:off x="11444478" y="4243070"/>
            <a:ext cx="4571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1" y="1"/>
                </a:moveTo>
                <a:lnTo>
                  <a:pt x="5" y="5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26" name="path 7126"/>
          <p:cNvSpPr/>
          <p:nvPr/>
        </p:nvSpPr>
        <p:spPr>
          <a:xfrm>
            <a:off x="11439906" y="4246117"/>
            <a:ext cx="4571" cy="4572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3" y="3"/>
                </a:moveTo>
                <a:lnTo>
                  <a:pt x="1" y="1"/>
                </a:lnTo>
                <a:lnTo>
                  <a:pt x="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28" name="path 7128"/>
          <p:cNvSpPr/>
          <p:nvPr/>
        </p:nvSpPr>
        <p:spPr>
          <a:xfrm>
            <a:off x="11441510" y="4245015"/>
            <a:ext cx="2886" cy="3729"/>
          </a:xfrm>
          <a:custGeom>
            <a:avLst/>
            <a:gdLst/>
            <a:ahLst/>
            <a:cxnLst/>
            <a:rect l="0" t="0" r="0" b="0"/>
            <a:pathLst>
              <a:path w="4" h="5">
                <a:moveTo>
                  <a:pt x="1" y="0"/>
                </a:moveTo>
                <a:lnTo>
                  <a:pt x="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30" name="path 7130"/>
          <p:cNvSpPr/>
          <p:nvPr/>
        </p:nvSpPr>
        <p:spPr>
          <a:xfrm>
            <a:off x="11439906" y="4243070"/>
            <a:ext cx="6095" cy="6096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1" y="1"/>
                </a:moveTo>
                <a:lnTo>
                  <a:pt x="8" y="8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32" name="path 7132"/>
          <p:cNvSpPr/>
          <p:nvPr/>
        </p:nvSpPr>
        <p:spPr>
          <a:xfrm>
            <a:off x="11442954" y="4243070"/>
            <a:ext cx="4571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1" y="1"/>
                </a:moveTo>
                <a:lnTo>
                  <a:pt x="5" y="5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34" name="path 7134"/>
          <p:cNvSpPr/>
          <p:nvPr/>
        </p:nvSpPr>
        <p:spPr>
          <a:xfrm>
            <a:off x="11435334" y="4241546"/>
            <a:ext cx="35052" cy="6095"/>
          </a:xfrm>
          <a:custGeom>
            <a:avLst/>
            <a:gdLst/>
            <a:ahLst/>
            <a:cxnLst/>
            <a:rect l="0" t="0" r="0" b="0"/>
            <a:pathLst>
              <a:path w="55" h="9">
                <a:moveTo>
                  <a:pt x="30" y="1"/>
                </a:moveTo>
                <a:lnTo>
                  <a:pt x="30" y="3"/>
                </a:lnTo>
                <a:moveTo>
                  <a:pt x="27" y="1"/>
                </a:moveTo>
                <a:lnTo>
                  <a:pt x="27" y="3"/>
                </a:lnTo>
                <a:lnTo>
                  <a:pt x="30" y="1"/>
                </a:lnTo>
                <a:moveTo>
                  <a:pt x="20" y="3"/>
                </a:moveTo>
                <a:lnTo>
                  <a:pt x="22" y="8"/>
                </a:lnTo>
                <a:moveTo>
                  <a:pt x="22" y="3"/>
                </a:moveTo>
                <a:lnTo>
                  <a:pt x="25" y="5"/>
                </a:lnTo>
                <a:moveTo>
                  <a:pt x="20" y="3"/>
                </a:moveTo>
                <a:lnTo>
                  <a:pt x="25" y="8"/>
                </a:lnTo>
                <a:moveTo>
                  <a:pt x="5" y="3"/>
                </a:moveTo>
                <a:lnTo>
                  <a:pt x="5" y="1"/>
                </a:lnTo>
                <a:moveTo>
                  <a:pt x="1" y="3"/>
                </a:moveTo>
                <a:lnTo>
                  <a:pt x="1" y="1"/>
                </a:lnTo>
                <a:moveTo>
                  <a:pt x="8" y="3"/>
                </a:moveTo>
                <a:lnTo>
                  <a:pt x="10" y="3"/>
                </a:lnTo>
                <a:moveTo>
                  <a:pt x="25" y="1"/>
                </a:moveTo>
                <a:lnTo>
                  <a:pt x="27" y="5"/>
                </a:lnTo>
                <a:lnTo>
                  <a:pt x="25" y="1"/>
                </a:lnTo>
                <a:close/>
                <a:moveTo>
                  <a:pt x="39" y="3"/>
                </a:moveTo>
                <a:lnTo>
                  <a:pt x="37" y="1"/>
                </a:lnTo>
                <a:moveTo>
                  <a:pt x="44" y="5"/>
                </a:moveTo>
                <a:lnTo>
                  <a:pt x="44" y="3"/>
                </a:lnTo>
                <a:lnTo>
                  <a:pt x="41" y="3"/>
                </a:lnTo>
                <a:lnTo>
                  <a:pt x="39" y="3"/>
                </a:lnTo>
                <a:moveTo>
                  <a:pt x="41" y="3"/>
                </a:moveTo>
                <a:lnTo>
                  <a:pt x="41" y="1"/>
                </a:lnTo>
                <a:moveTo>
                  <a:pt x="53" y="5"/>
                </a:moveTo>
                <a:lnTo>
                  <a:pt x="53" y="3"/>
                </a:lnTo>
                <a:moveTo>
                  <a:pt x="51" y="5"/>
                </a:moveTo>
                <a:lnTo>
                  <a:pt x="5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36" name="path 7136"/>
          <p:cNvSpPr/>
          <p:nvPr/>
        </p:nvSpPr>
        <p:spPr>
          <a:xfrm>
            <a:off x="10131552" y="4252976"/>
            <a:ext cx="28956" cy="13715"/>
          </a:xfrm>
          <a:custGeom>
            <a:avLst/>
            <a:gdLst/>
            <a:ahLst/>
            <a:cxnLst/>
            <a:rect l="0" t="0" r="0" b="0"/>
            <a:pathLst>
              <a:path w="45" h="21">
                <a:moveTo>
                  <a:pt x="0" y="0"/>
                </a:moveTo>
                <a:lnTo>
                  <a:pt x="0" y="21"/>
                </a:lnTo>
                <a:lnTo>
                  <a:pt x="7" y="0"/>
                </a:lnTo>
                <a:lnTo>
                  <a:pt x="0" y="0"/>
                </a:lnTo>
              </a:path>
              <a:path w="45" h="21">
                <a:moveTo>
                  <a:pt x="0" y="21"/>
                </a:moveTo>
                <a:lnTo>
                  <a:pt x="7" y="0"/>
                </a:lnTo>
                <a:lnTo>
                  <a:pt x="7" y="21"/>
                </a:lnTo>
                <a:lnTo>
                  <a:pt x="0" y="21"/>
                </a:lnTo>
              </a:path>
              <a:path w="45" h="21">
                <a:moveTo>
                  <a:pt x="40" y="0"/>
                </a:moveTo>
                <a:lnTo>
                  <a:pt x="40" y="21"/>
                </a:lnTo>
                <a:lnTo>
                  <a:pt x="45" y="0"/>
                </a:lnTo>
                <a:lnTo>
                  <a:pt x="40" y="0"/>
                </a:lnTo>
              </a:path>
              <a:path w="45" h="21">
                <a:moveTo>
                  <a:pt x="40" y="21"/>
                </a:moveTo>
                <a:lnTo>
                  <a:pt x="45" y="0"/>
                </a:lnTo>
                <a:lnTo>
                  <a:pt x="45" y="21"/>
                </a:lnTo>
                <a:lnTo>
                  <a:pt x="40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38" name="path 7138"/>
          <p:cNvSpPr/>
          <p:nvPr/>
        </p:nvSpPr>
        <p:spPr>
          <a:xfrm>
            <a:off x="12603480" y="4252976"/>
            <a:ext cx="28955" cy="13715"/>
          </a:xfrm>
          <a:custGeom>
            <a:avLst/>
            <a:gdLst/>
            <a:ahLst/>
            <a:cxnLst/>
            <a:rect l="0" t="0" r="0" b="0"/>
            <a:pathLst>
              <a:path w="45" h="21">
                <a:moveTo>
                  <a:pt x="0" y="0"/>
                </a:moveTo>
                <a:lnTo>
                  <a:pt x="0" y="21"/>
                </a:lnTo>
                <a:lnTo>
                  <a:pt x="7" y="0"/>
                </a:lnTo>
                <a:lnTo>
                  <a:pt x="0" y="0"/>
                </a:lnTo>
              </a:path>
              <a:path w="45" h="21">
                <a:moveTo>
                  <a:pt x="0" y="21"/>
                </a:moveTo>
                <a:lnTo>
                  <a:pt x="7" y="0"/>
                </a:lnTo>
                <a:lnTo>
                  <a:pt x="7" y="21"/>
                </a:lnTo>
                <a:lnTo>
                  <a:pt x="0" y="21"/>
                </a:lnTo>
              </a:path>
              <a:path w="45" h="21">
                <a:moveTo>
                  <a:pt x="40" y="0"/>
                </a:moveTo>
                <a:lnTo>
                  <a:pt x="40" y="21"/>
                </a:lnTo>
                <a:lnTo>
                  <a:pt x="45" y="0"/>
                </a:lnTo>
                <a:lnTo>
                  <a:pt x="40" y="0"/>
                </a:lnTo>
              </a:path>
              <a:path w="45" h="21">
                <a:moveTo>
                  <a:pt x="40" y="21"/>
                </a:moveTo>
                <a:lnTo>
                  <a:pt x="45" y="0"/>
                </a:lnTo>
                <a:lnTo>
                  <a:pt x="45" y="21"/>
                </a:lnTo>
                <a:lnTo>
                  <a:pt x="40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40" name="path 7140"/>
          <p:cNvSpPr/>
          <p:nvPr/>
        </p:nvSpPr>
        <p:spPr>
          <a:xfrm>
            <a:off x="12850367" y="4252976"/>
            <a:ext cx="30480" cy="13715"/>
          </a:xfrm>
          <a:custGeom>
            <a:avLst/>
            <a:gdLst/>
            <a:ahLst/>
            <a:cxnLst/>
            <a:rect l="0" t="0" r="0" b="0"/>
            <a:pathLst>
              <a:path w="48" h="21">
                <a:moveTo>
                  <a:pt x="0" y="0"/>
                </a:moveTo>
                <a:lnTo>
                  <a:pt x="0" y="21"/>
                </a:lnTo>
                <a:lnTo>
                  <a:pt x="7" y="0"/>
                </a:lnTo>
                <a:lnTo>
                  <a:pt x="0" y="0"/>
                </a:lnTo>
              </a:path>
              <a:path w="48" h="21">
                <a:moveTo>
                  <a:pt x="0" y="21"/>
                </a:moveTo>
                <a:lnTo>
                  <a:pt x="7" y="0"/>
                </a:lnTo>
                <a:lnTo>
                  <a:pt x="7" y="21"/>
                </a:lnTo>
                <a:lnTo>
                  <a:pt x="0" y="21"/>
                </a:lnTo>
              </a:path>
              <a:path w="48" h="21">
                <a:moveTo>
                  <a:pt x="40" y="0"/>
                </a:moveTo>
                <a:lnTo>
                  <a:pt x="40" y="21"/>
                </a:lnTo>
                <a:lnTo>
                  <a:pt x="48" y="0"/>
                </a:lnTo>
                <a:lnTo>
                  <a:pt x="40" y="0"/>
                </a:lnTo>
              </a:path>
              <a:path w="48" h="21">
                <a:moveTo>
                  <a:pt x="40" y="21"/>
                </a:moveTo>
                <a:lnTo>
                  <a:pt x="48" y="0"/>
                </a:lnTo>
                <a:lnTo>
                  <a:pt x="48" y="21"/>
                </a:lnTo>
                <a:lnTo>
                  <a:pt x="40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42" name="path 7142"/>
          <p:cNvSpPr/>
          <p:nvPr/>
        </p:nvSpPr>
        <p:spPr>
          <a:xfrm>
            <a:off x="11904726" y="4244594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1" y="1"/>
                </a:moveTo>
                <a:lnTo>
                  <a:pt x="3" y="1"/>
                </a:lnTo>
                <a:lnTo>
                  <a:pt x="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44" name="path 7144"/>
          <p:cNvSpPr/>
          <p:nvPr/>
        </p:nvSpPr>
        <p:spPr>
          <a:xfrm>
            <a:off x="11905488" y="4244594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46" name="path 7146"/>
          <p:cNvSpPr/>
          <p:nvPr/>
        </p:nvSpPr>
        <p:spPr>
          <a:xfrm>
            <a:off x="11615166" y="4265929"/>
            <a:ext cx="32003" cy="70103"/>
          </a:xfrm>
          <a:custGeom>
            <a:avLst/>
            <a:gdLst/>
            <a:ahLst/>
            <a:cxnLst/>
            <a:rect l="0" t="0" r="0" b="0"/>
            <a:pathLst>
              <a:path w="50" h="110"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7" y="92"/>
                </a:lnTo>
                <a:lnTo>
                  <a:pt x="37" y="90"/>
                </a:lnTo>
                <a:lnTo>
                  <a:pt x="34" y="90"/>
                </a:lnTo>
                <a:lnTo>
                  <a:pt x="34" y="92"/>
                </a:lnTo>
                <a:lnTo>
                  <a:pt x="32" y="92"/>
                </a:lnTo>
                <a:lnTo>
                  <a:pt x="32" y="94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7" y="104"/>
                </a:lnTo>
                <a:lnTo>
                  <a:pt x="34" y="106"/>
                </a:lnTo>
                <a:lnTo>
                  <a:pt x="32" y="106"/>
                </a:lnTo>
                <a:lnTo>
                  <a:pt x="32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17" y="99"/>
                </a:lnTo>
                <a:lnTo>
                  <a:pt x="17" y="97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90"/>
                </a:lnTo>
                <a:lnTo>
                  <a:pt x="10" y="90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77"/>
                </a:lnTo>
                <a:lnTo>
                  <a:pt x="5" y="75"/>
                </a:lnTo>
                <a:lnTo>
                  <a:pt x="3" y="75"/>
                </a:lnTo>
                <a:lnTo>
                  <a:pt x="3" y="63"/>
                </a:lnTo>
                <a:lnTo>
                  <a:pt x="5" y="63"/>
                </a:lnTo>
                <a:lnTo>
                  <a:pt x="8" y="66"/>
                </a:lnTo>
                <a:lnTo>
                  <a:pt x="10" y="66"/>
                </a:lnTo>
                <a:lnTo>
                  <a:pt x="10" y="63"/>
                </a:lnTo>
                <a:lnTo>
                  <a:pt x="10" y="58"/>
                </a:lnTo>
                <a:lnTo>
                  <a:pt x="8" y="56"/>
                </a:lnTo>
                <a:lnTo>
                  <a:pt x="8" y="51"/>
                </a:lnTo>
                <a:lnTo>
                  <a:pt x="5" y="51"/>
                </a:lnTo>
                <a:lnTo>
                  <a:pt x="5" y="46"/>
                </a:lnTo>
                <a:lnTo>
                  <a:pt x="3" y="44"/>
                </a:lnTo>
                <a:lnTo>
                  <a:pt x="1" y="44"/>
                </a:lnTo>
                <a:lnTo>
                  <a:pt x="1" y="42"/>
                </a:lnTo>
                <a:lnTo>
                  <a:pt x="1" y="32"/>
                </a:lnTo>
                <a:lnTo>
                  <a:pt x="3" y="32"/>
                </a:lnTo>
                <a:lnTo>
                  <a:pt x="3" y="30"/>
                </a:lnTo>
                <a:lnTo>
                  <a:pt x="5" y="27"/>
                </a:lnTo>
                <a:lnTo>
                  <a:pt x="8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5"/>
                </a:lnTo>
                <a:lnTo>
                  <a:pt x="8" y="13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3" y="6"/>
                </a:lnTo>
                <a:lnTo>
                  <a:pt x="13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48" name="path 7148"/>
          <p:cNvSpPr/>
          <p:nvPr/>
        </p:nvSpPr>
        <p:spPr>
          <a:xfrm>
            <a:off x="12400026" y="4438142"/>
            <a:ext cx="118871" cy="153161"/>
          </a:xfrm>
          <a:custGeom>
            <a:avLst/>
            <a:gdLst/>
            <a:ahLst/>
            <a:cxnLst/>
            <a:rect l="0" t="0" r="0" b="0"/>
            <a:pathLst>
              <a:path w="187" h="241">
                <a:moveTo>
                  <a:pt x="152" y="1"/>
                </a:moveTo>
                <a:lnTo>
                  <a:pt x="159" y="15"/>
                </a:lnTo>
                <a:lnTo>
                  <a:pt x="185" y="37"/>
                </a:lnTo>
                <a:lnTo>
                  <a:pt x="1" y="37"/>
                </a:lnTo>
                <a:moveTo>
                  <a:pt x="159" y="178"/>
                </a:moveTo>
                <a:lnTo>
                  <a:pt x="1" y="178"/>
                </a:lnTo>
                <a:moveTo>
                  <a:pt x="80" y="113"/>
                </a:moveTo>
                <a:lnTo>
                  <a:pt x="80" y="24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50" name="path 7150"/>
          <p:cNvSpPr/>
          <p:nvPr/>
        </p:nvSpPr>
        <p:spPr>
          <a:xfrm>
            <a:off x="13018769" y="4855717"/>
            <a:ext cx="1397508" cy="12191"/>
          </a:xfrm>
          <a:custGeom>
            <a:avLst/>
            <a:gdLst/>
            <a:ahLst/>
            <a:cxnLst/>
            <a:rect l="0" t="0" r="0" b="0"/>
            <a:pathLst>
              <a:path w="2200" h="19">
                <a:moveTo>
                  <a:pt x="1" y="1"/>
                </a:moveTo>
                <a:lnTo>
                  <a:pt x="49" y="1"/>
                </a:lnTo>
                <a:lnTo>
                  <a:pt x="2199" y="1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52" name="path 7152"/>
          <p:cNvSpPr/>
          <p:nvPr/>
        </p:nvSpPr>
        <p:spPr>
          <a:xfrm>
            <a:off x="1331971" y="5062982"/>
            <a:ext cx="8601468" cy="118871"/>
          </a:xfrm>
          <a:custGeom>
            <a:avLst/>
            <a:gdLst/>
            <a:ahLst/>
            <a:cxnLst/>
            <a:rect l="0" t="0" r="0" b="0"/>
            <a:pathLst>
              <a:path w="13545" h="187">
                <a:moveTo>
                  <a:pt x="0" y="181"/>
                </a:moveTo>
                <a:lnTo>
                  <a:pt x="720" y="185"/>
                </a:lnTo>
                <a:lnTo>
                  <a:pt x="854" y="181"/>
                </a:lnTo>
                <a:lnTo>
                  <a:pt x="7416" y="63"/>
                </a:lnTo>
                <a:lnTo>
                  <a:pt x="7538" y="61"/>
                </a:lnTo>
                <a:lnTo>
                  <a:pt x="13545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54" name="path 7154"/>
          <p:cNvSpPr/>
          <p:nvPr/>
        </p:nvSpPr>
        <p:spPr>
          <a:xfrm>
            <a:off x="1331971" y="5062982"/>
            <a:ext cx="8601468" cy="118871"/>
          </a:xfrm>
          <a:custGeom>
            <a:avLst/>
            <a:gdLst/>
            <a:ahLst/>
            <a:cxnLst/>
            <a:rect l="0" t="0" r="0" b="0"/>
            <a:pathLst>
              <a:path w="13545" h="187">
                <a:moveTo>
                  <a:pt x="0" y="181"/>
                </a:moveTo>
                <a:lnTo>
                  <a:pt x="720" y="185"/>
                </a:lnTo>
                <a:lnTo>
                  <a:pt x="854" y="181"/>
                </a:lnTo>
                <a:lnTo>
                  <a:pt x="7416" y="63"/>
                </a:lnTo>
                <a:lnTo>
                  <a:pt x="7538" y="61"/>
                </a:lnTo>
                <a:lnTo>
                  <a:pt x="13545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56" name="path 7156"/>
          <p:cNvSpPr/>
          <p:nvPr/>
        </p:nvSpPr>
        <p:spPr>
          <a:xfrm>
            <a:off x="9932669" y="5062982"/>
            <a:ext cx="4483608" cy="42671"/>
          </a:xfrm>
          <a:custGeom>
            <a:avLst/>
            <a:gdLst/>
            <a:ahLst/>
            <a:cxnLst/>
            <a:rect l="0" t="0" r="0" b="0"/>
            <a:pathLst>
              <a:path w="7060" h="67">
                <a:moveTo>
                  <a:pt x="1" y="1"/>
                </a:moveTo>
                <a:lnTo>
                  <a:pt x="114" y="1"/>
                </a:lnTo>
                <a:lnTo>
                  <a:pt x="5490" y="65"/>
                </a:lnTo>
                <a:lnTo>
                  <a:pt x="5602" y="63"/>
                </a:lnTo>
                <a:lnTo>
                  <a:pt x="5689" y="63"/>
                </a:lnTo>
                <a:lnTo>
                  <a:pt x="7059" y="34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58" name="path 7158"/>
          <p:cNvSpPr/>
          <p:nvPr/>
        </p:nvSpPr>
        <p:spPr>
          <a:xfrm>
            <a:off x="11157966" y="5283962"/>
            <a:ext cx="298687" cy="141731"/>
          </a:xfrm>
          <a:custGeom>
            <a:avLst/>
            <a:gdLst/>
            <a:ahLst/>
            <a:cxnLst/>
            <a:rect l="0" t="0" r="0" b="0"/>
            <a:pathLst>
              <a:path w="470" h="223">
                <a:moveTo>
                  <a:pt x="445" y="1"/>
                </a:moveTo>
                <a:lnTo>
                  <a:pt x="469" y="113"/>
                </a:lnTo>
                <a:moveTo>
                  <a:pt x="445" y="1"/>
                </a:moveTo>
                <a:lnTo>
                  <a:pt x="219" y="51"/>
                </a:lnTo>
                <a:lnTo>
                  <a:pt x="245" y="164"/>
                </a:lnTo>
                <a:moveTo>
                  <a:pt x="219" y="51"/>
                </a:moveTo>
                <a:lnTo>
                  <a:pt x="162" y="65"/>
                </a:lnTo>
                <a:lnTo>
                  <a:pt x="85" y="87"/>
                </a:lnTo>
                <a:lnTo>
                  <a:pt x="46" y="99"/>
                </a:lnTo>
                <a:lnTo>
                  <a:pt x="17" y="109"/>
                </a:lnTo>
                <a:lnTo>
                  <a:pt x="1" y="116"/>
                </a:lnTo>
                <a:lnTo>
                  <a:pt x="42" y="22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60" name="path 7160"/>
          <p:cNvSpPr/>
          <p:nvPr/>
        </p:nvSpPr>
        <p:spPr>
          <a:xfrm>
            <a:off x="5776721" y="541274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62" name="path 7162"/>
          <p:cNvSpPr/>
          <p:nvPr/>
        </p:nvSpPr>
        <p:spPr>
          <a:xfrm>
            <a:off x="10033268" y="5634494"/>
            <a:ext cx="363537" cy="89205"/>
          </a:xfrm>
          <a:custGeom>
            <a:avLst/>
            <a:gdLst/>
            <a:ahLst/>
            <a:cxnLst/>
            <a:rect l="0" t="0" r="0" b="0"/>
            <a:pathLst>
              <a:path w="572" h="140">
                <a:moveTo>
                  <a:pt x="572" y="5"/>
                </a:moveTo>
                <a:lnTo>
                  <a:pt x="478" y="15"/>
                </a:lnTo>
                <a:lnTo>
                  <a:pt x="490" y="130"/>
                </a:lnTo>
                <a:moveTo>
                  <a:pt x="478" y="15"/>
                </a:moveTo>
                <a:lnTo>
                  <a:pt x="329" y="32"/>
                </a:lnTo>
                <a:lnTo>
                  <a:pt x="315" y="32"/>
                </a:lnTo>
                <a:lnTo>
                  <a:pt x="250" y="25"/>
                </a:lnTo>
                <a:lnTo>
                  <a:pt x="241" y="140"/>
                </a:lnTo>
                <a:moveTo>
                  <a:pt x="250" y="25"/>
                </a:moveTo>
                <a:lnTo>
                  <a:pt x="49" y="5"/>
                </a:lnTo>
                <a:lnTo>
                  <a:pt x="22" y="1"/>
                </a:lnTo>
                <a:lnTo>
                  <a:pt x="1" y="11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64" name="path 7164"/>
          <p:cNvSpPr/>
          <p:nvPr/>
        </p:nvSpPr>
        <p:spPr>
          <a:xfrm>
            <a:off x="9867872" y="5796026"/>
            <a:ext cx="426880" cy="18287"/>
          </a:xfrm>
          <a:custGeom>
            <a:avLst/>
            <a:gdLst/>
            <a:ahLst/>
            <a:cxnLst/>
            <a:rect l="0" t="0" r="0" b="0"/>
            <a:pathLst>
              <a:path w="672" h="28">
                <a:moveTo>
                  <a:pt x="64" y="3"/>
                </a:moveTo>
                <a:lnTo>
                  <a:pt x="0" y="1"/>
                </a:lnTo>
                <a:moveTo>
                  <a:pt x="64" y="3"/>
                </a:moveTo>
                <a:lnTo>
                  <a:pt x="0" y="1"/>
                </a:lnTo>
                <a:moveTo>
                  <a:pt x="672" y="3"/>
                </a:moveTo>
                <a:lnTo>
                  <a:pt x="549" y="25"/>
                </a:lnTo>
                <a:lnTo>
                  <a:pt x="530" y="27"/>
                </a:lnTo>
                <a:lnTo>
                  <a:pt x="518" y="27"/>
                </a:lnTo>
                <a:lnTo>
                  <a:pt x="256" y="20"/>
                </a:lnTo>
                <a:lnTo>
                  <a:pt x="72" y="5"/>
                </a:lnTo>
                <a:lnTo>
                  <a:pt x="64" y="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66" name="path 7166"/>
          <p:cNvSpPr/>
          <p:nvPr/>
        </p:nvSpPr>
        <p:spPr>
          <a:xfrm>
            <a:off x="1767090" y="5668023"/>
            <a:ext cx="154880" cy="72520"/>
          </a:xfrm>
          <a:custGeom>
            <a:avLst/>
            <a:gdLst/>
            <a:ahLst/>
            <a:cxnLst/>
            <a:rect l="0" t="0" r="0" b="0"/>
            <a:pathLst>
              <a:path w="243" h="114">
                <a:moveTo>
                  <a:pt x="243" y="53"/>
                </a:moveTo>
                <a:lnTo>
                  <a:pt x="149" y="27"/>
                </a:lnTo>
                <a:lnTo>
                  <a:pt x="128" y="20"/>
                </a:lnTo>
                <a:lnTo>
                  <a:pt x="111" y="17"/>
                </a:lnTo>
                <a:lnTo>
                  <a:pt x="22" y="1"/>
                </a:lnTo>
                <a:lnTo>
                  <a:pt x="1" y="113"/>
                </a:lnTo>
                <a:moveTo>
                  <a:pt x="243" y="53"/>
                </a:moveTo>
                <a:lnTo>
                  <a:pt x="149" y="27"/>
                </a:lnTo>
                <a:lnTo>
                  <a:pt x="128" y="20"/>
                </a:lnTo>
                <a:lnTo>
                  <a:pt x="111" y="17"/>
                </a:lnTo>
                <a:lnTo>
                  <a:pt x="22" y="1"/>
                </a:lnTo>
                <a:lnTo>
                  <a:pt x="1" y="11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68" name="path 7168"/>
          <p:cNvSpPr/>
          <p:nvPr/>
        </p:nvSpPr>
        <p:spPr>
          <a:xfrm>
            <a:off x="13538624" y="7091707"/>
            <a:ext cx="20994" cy="25344"/>
          </a:xfrm>
          <a:custGeom>
            <a:avLst/>
            <a:gdLst/>
            <a:ahLst/>
            <a:cxnLst/>
            <a:rect l="0" t="0" r="0" b="0"/>
            <a:pathLst>
              <a:path w="33" h="39">
                <a:moveTo>
                  <a:pt x="32" y="0"/>
                </a:moveTo>
                <a:lnTo>
                  <a:pt x="0" y="3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70" name="path 7170"/>
          <p:cNvSpPr/>
          <p:nvPr/>
        </p:nvSpPr>
        <p:spPr>
          <a:xfrm>
            <a:off x="13506649" y="6884324"/>
            <a:ext cx="150384" cy="164221"/>
          </a:xfrm>
          <a:custGeom>
            <a:avLst/>
            <a:gdLst/>
            <a:ahLst/>
            <a:cxnLst/>
            <a:rect l="0" t="0" r="0" b="0"/>
            <a:pathLst>
              <a:path w="236" h="258">
                <a:moveTo>
                  <a:pt x="147" y="0"/>
                </a:moveTo>
                <a:lnTo>
                  <a:pt x="236" y="70"/>
                </a:lnTo>
                <a:moveTo>
                  <a:pt x="147" y="0"/>
                </a:moveTo>
                <a:lnTo>
                  <a:pt x="75" y="92"/>
                </a:lnTo>
                <a:lnTo>
                  <a:pt x="48" y="125"/>
                </a:lnTo>
                <a:lnTo>
                  <a:pt x="27" y="149"/>
                </a:lnTo>
                <a:lnTo>
                  <a:pt x="0" y="178"/>
                </a:lnTo>
                <a:lnTo>
                  <a:pt x="84" y="25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72" name="path 7172"/>
          <p:cNvSpPr/>
          <p:nvPr/>
        </p:nvSpPr>
        <p:spPr>
          <a:xfrm>
            <a:off x="14175638" y="5784001"/>
            <a:ext cx="240433" cy="306013"/>
          </a:xfrm>
          <a:custGeom>
            <a:avLst/>
            <a:gdLst/>
            <a:ahLst/>
            <a:cxnLst/>
            <a:rect l="0" t="0" r="0" b="0"/>
            <a:pathLst>
              <a:path w="378" h="481">
                <a:moveTo>
                  <a:pt x="377" y="0"/>
                </a:moveTo>
                <a:lnTo>
                  <a:pt x="353" y="20"/>
                </a:lnTo>
                <a:lnTo>
                  <a:pt x="303" y="70"/>
                </a:lnTo>
                <a:lnTo>
                  <a:pt x="377" y="149"/>
                </a:lnTo>
                <a:moveTo>
                  <a:pt x="303" y="70"/>
                </a:moveTo>
                <a:lnTo>
                  <a:pt x="281" y="89"/>
                </a:lnTo>
                <a:lnTo>
                  <a:pt x="260" y="111"/>
                </a:lnTo>
                <a:lnTo>
                  <a:pt x="228" y="142"/>
                </a:lnTo>
                <a:lnTo>
                  <a:pt x="147" y="238"/>
                </a:lnTo>
                <a:lnTo>
                  <a:pt x="236" y="312"/>
                </a:lnTo>
                <a:moveTo>
                  <a:pt x="8" y="404"/>
                </a:moveTo>
                <a:lnTo>
                  <a:pt x="0" y="413"/>
                </a:lnTo>
                <a:lnTo>
                  <a:pt x="94" y="48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74" name="path 7174"/>
          <p:cNvSpPr/>
          <p:nvPr/>
        </p:nvSpPr>
        <p:spPr>
          <a:xfrm>
            <a:off x="3715298" y="5538492"/>
            <a:ext cx="139082" cy="41094"/>
          </a:xfrm>
          <a:custGeom>
            <a:avLst/>
            <a:gdLst/>
            <a:ahLst/>
            <a:cxnLst/>
            <a:rect l="0" t="0" r="0" b="0"/>
            <a:pathLst>
              <a:path w="219" h="64">
                <a:moveTo>
                  <a:pt x="218" y="1"/>
                </a:moveTo>
                <a:lnTo>
                  <a:pt x="170" y="13"/>
                </a:lnTo>
                <a:lnTo>
                  <a:pt x="110" y="29"/>
                </a:lnTo>
                <a:lnTo>
                  <a:pt x="98" y="34"/>
                </a:lnTo>
                <a:lnTo>
                  <a:pt x="0" y="63"/>
                </a:lnTo>
                <a:moveTo>
                  <a:pt x="218" y="1"/>
                </a:moveTo>
                <a:lnTo>
                  <a:pt x="170" y="13"/>
                </a:lnTo>
                <a:lnTo>
                  <a:pt x="110" y="29"/>
                </a:lnTo>
                <a:lnTo>
                  <a:pt x="98" y="34"/>
                </a:lnTo>
                <a:lnTo>
                  <a:pt x="0" y="6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76" name="path 7176"/>
          <p:cNvSpPr/>
          <p:nvPr/>
        </p:nvSpPr>
        <p:spPr>
          <a:xfrm>
            <a:off x="12892906" y="5184913"/>
            <a:ext cx="503526" cy="205563"/>
          </a:xfrm>
          <a:custGeom>
            <a:avLst/>
            <a:gdLst/>
            <a:ahLst/>
            <a:cxnLst/>
            <a:rect l="0" t="0" r="0" b="0"/>
            <a:pathLst>
              <a:path w="792" h="323">
                <a:moveTo>
                  <a:pt x="792" y="322"/>
                </a:moveTo>
                <a:lnTo>
                  <a:pt x="665" y="221"/>
                </a:lnTo>
                <a:moveTo>
                  <a:pt x="641" y="207"/>
                </a:moveTo>
                <a:lnTo>
                  <a:pt x="516" y="137"/>
                </a:lnTo>
                <a:moveTo>
                  <a:pt x="434" y="106"/>
                </a:moveTo>
                <a:lnTo>
                  <a:pt x="396" y="214"/>
                </a:lnTo>
                <a:moveTo>
                  <a:pt x="434" y="106"/>
                </a:moveTo>
                <a:lnTo>
                  <a:pt x="271" y="51"/>
                </a:lnTo>
                <a:moveTo>
                  <a:pt x="216" y="39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78" name="path 7178"/>
          <p:cNvSpPr/>
          <p:nvPr/>
        </p:nvSpPr>
        <p:spPr>
          <a:xfrm>
            <a:off x="9770239" y="5582676"/>
            <a:ext cx="136509" cy="98430"/>
          </a:xfrm>
          <a:custGeom>
            <a:avLst/>
            <a:gdLst/>
            <a:ahLst/>
            <a:cxnLst/>
            <a:rect l="0" t="0" r="0" b="0"/>
            <a:pathLst>
              <a:path w="214" h="155">
                <a:moveTo>
                  <a:pt x="213" y="41"/>
                </a:moveTo>
                <a:lnTo>
                  <a:pt x="192" y="154"/>
                </a:lnTo>
                <a:moveTo>
                  <a:pt x="213" y="41"/>
                </a:moveTo>
                <a:lnTo>
                  <a:pt x="14" y="3"/>
                </a:ln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80" name="path 7180"/>
          <p:cNvSpPr/>
          <p:nvPr/>
        </p:nvSpPr>
        <p:spPr>
          <a:xfrm>
            <a:off x="1636648" y="5643636"/>
            <a:ext cx="145034" cy="25886"/>
          </a:xfrm>
          <a:custGeom>
            <a:avLst/>
            <a:gdLst/>
            <a:ahLst/>
            <a:cxnLst/>
            <a:rect l="0" t="0" r="0" b="0"/>
            <a:pathLst>
              <a:path w="228" h="40">
                <a:moveTo>
                  <a:pt x="228" y="39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82" name="path 7182"/>
          <p:cNvSpPr/>
          <p:nvPr/>
        </p:nvSpPr>
        <p:spPr>
          <a:xfrm>
            <a:off x="1899663" y="5701538"/>
            <a:ext cx="441962" cy="194517"/>
          </a:xfrm>
          <a:custGeom>
            <a:avLst/>
            <a:gdLst/>
            <a:ahLst/>
            <a:cxnLst/>
            <a:rect l="0" t="0" r="0" b="0"/>
            <a:pathLst>
              <a:path w="696" h="306">
                <a:moveTo>
                  <a:pt x="694" y="195"/>
                </a:moveTo>
                <a:lnTo>
                  <a:pt x="663" y="305"/>
                </a:lnTo>
                <a:moveTo>
                  <a:pt x="694" y="195"/>
                </a:moveTo>
                <a:lnTo>
                  <a:pt x="474" y="135"/>
                </a:lnTo>
                <a:lnTo>
                  <a:pt x="442" y="245"/>
                </a:lnTo>
                <a:moveTo>
                  <a:pt x="385" y="109"/>
                </a:moveTo>
                <a:lnTo>
                  <a:pt x="253" y="70"/>
                </a:lnTo>
                <a:lnTo>
                  <a:pt x="219" y="178"/>
                </a:lnTo>
                <a:moveTo>
                  <a:pt x="253" y="70"/>
                </a:moveTo>
                <a:lnTo>
                  <a:pt x="34" y="1"/>
                </a:lnTo>
                <a:lnTo>
                  <a:pt x="1" y="11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84" name="path 7184"/>
          <p:cNvSpPr/>
          <p:nvPr/>
        </p:nvSpPr>
        <p:spPr>
          <a:xfrm>
            <a:off x="1415619" y="5687842"/>
            <a:ext cx="875094" cy="196562"/>
          </a:xfrm>
          <a:custGeom>
            <a:avLst/>
            <a:gdLst/>
            <a:ahLst/>
            <a:cxnLst/>
            <a:rect l="0" t="0" r="0" b="0"/>
            <a:pathLst>
              <a:path w="1378" h="309">
                <a:moveTo>
                  <a:pt x="1377" y="308"/>
                </a:moveTo>
                <a:lnTo>
                  <a:pt x="969" y="231"/>
                </a:ln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86" name="path 7186"/>
          <p:cNvSpPr/>
          <p:nvPr/>
        </p:nvSpPr>
        <p:spPr>
          <a:xfrm>
            <a:off x="7853135" y="5698490"/>
            <a:ext cx="2014801" cy="99058"/>
          </a:xfrm>
          <a:custGeom>
            <a:avLst/>
            <a:gdLst/>
            <a:ahLst/>
            <a:cxnLst/>
            <a:rect l="0" t="0" r="0" b="0"/>
            <a:pathLst>
              <a:path w="3172" h="155">
                <a:moveTo>
                  <a:pt x="3172" y="154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88" name="path 7188"/>
          <p:cNvSpPr/>
          <p:nvPr/>
        </p:nvSpPr>
        <p:spPr>
          <a:xfrm>
            <a:off x="9905862" y="5608586"/>
            <a:ext cx="142006" cy="27406"/>
          </a:xfrm>
          <a:custGeom>
            <a:avLst/>
            <a:gdLst/>
            <a:ahLst/>
            <a:cxnLst/>
            <a:rect l="0" t="0" r="0" b="0"/>
            <a:pathLst>
              <a:path w="223" h="43">
                <a:moveTo>
                  <a:pt x="223" y="4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90" name="path 7190"/>
          <p:cNvSpPr/>
          <p:nvPr/>
        </p:nvSpPr>
        <p:spPr>
          <a:xfrm>
            <a:off x="1899663" y="5701538"/>
            <a:ext cx="441962" cy="194517"/>
          </a:xfrm>
          <a:custGeom>
            <a:avLst/>
            <a:gdLst/>
            <a:ahLst/>
            <a:cxnLst/>
            <a:rect l="0" t="0" r="0" b="0"/>
            <a:pathLst>
              <a:path w="696" h="306">
                <a:moveTo>
                  <a:pt x="694" y="195"/>
                </a:moveTo>
                <a:lnTo>
                  <a:pt x="663" y="305"/>
                </a:lnTo>
                <a:moveTo>
                  <a:pt x="694" y="195"/>
                </a:moveTo>
                <a:lnTo>
                  <a:pt x="474" y="135"/>
                </a:lnTo>
                <a:lnTo>
                  <a:pt x="442" y="245"/>
                </a:lnTo>
                <a:moveTo>
                  <a:pt x="385" y="109"/>
                </a:moveTo>
                <a:lnTo>
                  <a:pt x="253" y="70"/>
                </a:lnTo>
                <a:lnTo>
                  <a:pt x="219" y="178"/>
                </a:lnTo>
                <a:moveTo>
                  <a:pt x="253" y="70"/>
                </a:moveTo>
                <a:lnTo>
                  <a:pt x="34" y="1"/>
                </a:lnTo>
                <a:lnTo>
                  <a:pt x="1" y="11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92" name="path 7192"/>
          <p:cNvSpPr/>
          <p:nvPr/>
        </p:nvSpPr>
        <p:spPr>
          <a:xfrm>
            <a:off x="3183070" y="5502145"/>
            <a:ext cx="86476" cy="95509"/>
          </a:xfrm>
          <a:custGeom>
            <a:avLst/>
            <a:gdLst/>
            <a:ahLst/>
            <a:cxnLst/>
            <a:rect l="0" t="0" r="0" b="0"/>
            <a:pathLst>
              <a:path w="136" h="150">
                <a:moveTo>
                  <a:pt x="135" y="149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94" name="path 7194"/>
          <p:cNvSpPr/>
          <p:nvPr/>
        </p:nvSpPr>
        <p:spPr>
          <a:xfrm>
            <a:off x="3183070" y="5502145"/>
            <a:ext cx="86476" cy="95509"/>
          </a:xfrm>
          <a:custGeom>
            <a:avLst/>
            <a:gdLst/>
            <a:ahLst/>
            <a:cxnLst/>
            <a:rect l="0" t="0" r="0" b="0"/>
            <a:pathLst>
              <a:path w="136" h="150">
                <a:moveTo>
                  <a:pt x="135" y="149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96" name="path 7196"/>
          <p:cNvSpPr/>
          <p:nvPr/>
        </p:nvSpPr>
        <p:spPr>
          <a:xfrm>
            <a:off x="3574541" y="5506466"/>
            <a:ext cx="438892" cy="184403"/>
          </a:xfrm>
          <a:custGeom>
            <a:avLst/>
            <a:gdLst/>
            <a:ahLst/>
            <a:cxnLst/>
            <a:rect l="0" t="0" r="0" b="0"/>
            <a:pathLst>
              <a:path w="691" h="290">
                <a:moveTo>
                  <a:pt x="663" y="1"/>
                </a:moveTo>
                <a:lnTo>
                  <a:pt x="690" y="113"/>
                </a:lnTo>
                <a:moveTo>
                  <a:pt x="663" y="1"/>
                </a:moveTo>
                <a:lnTo>
                  <a:pt x="440" y="51"/>
                </a:lnTo>
                <a:lnTo>
                  <a:pt x="466" y="164"/>
                </a:lnTo>
                <a:moveTo>
                  <a:pt x="222" y="113"/>
                </a:moveTo>
                <a:lnTo>
                  <a:pt x="253" y="224"/>
                </a:lnTo>
                <a:moveTo>
                  <a:pt x="222" y="113"/>
                </a:moveTo>
                <a:lnTo>
                  <a:pt x="1" y="181"/>
                </a:lnTo>
                <a:lnTo>
                  <a:pt x="34" y="28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98" name="path 7198"/>
          <p:cNvSpPr/>
          <p:nvPr/>
        </p:nvSpPr>
        <p:spPr>
          <a:xfrm>
            <a:off x="2672828" y="5528083"/>
            <a:ext cx="421482" cy="345618"/>
          </a:xfrm>
          <a:custGeom>
            <a:avLst/>
            <a:gdLst/>
            <a:ahLst/>
            <a:cxnLst/>
            <a:rect l="0" t="0" r="0" b="0"/>
            <a:pathLst>
              <a:path w="663" h="544">
                <a:moveTo>
                  <a:pt x="662" y="0"/>
                </a:moveTo>
                <a:lnTo>
                  <a:pt x="526" y="168"/>
                </a:lnTo>
                <a:moveTo>
                  <a:pt x="432" y="283"/>
                </a:moveTo>
                <a:lnTo>
                  <a:pt x="314" y="394"/>
                </a:lnTo>
                <a:lnTo>
                  <a:pt x="173" y="478"/>
                </a:lnTo>
                <a:lnTo>
                  <a:pt x="0" y="543"/>
                </a:lnTo>
                <a:moveTo>
                  <a:pt x="218" y="399"/>
                </a:moveTo>
                <a:lnTo>
                  <a:pt x="149" y="432"/>
                </a:lnTo>
                <a:lnTo>
                  <a:pt x="197" y="535"/>
                </a:lnTo>
                <a:moveTo>
                  <a:pt x="149" y="432"/>
                </a:moveTo>
                <a:lnTo>
                  <a:pt x="82" y="463"/>
                </a:lnTo>
                <a:moveTo>
                  <a:pt x="218" y="399"/>
                </a:moveTo>
                <a:lnTo>
                  <a:pt x="149" y="432"/>
                </a:lnTo>
                <a:lnTo>
                  <a:pt x="197" y="535"/>
                </a:lnTo>
                <a:moveTo>
                  <a:pt x="149" y="432"/>
                </a:moveTo>
                <a:lnTo>
                  <a:pt x="82" y="46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00" name="path 7200"/>
          <p:cNvSpPr/>
          <p:nvPr/>
        </p:nvSpPr>
        <p:spPr>
          <a:xfrm>
            <a:off x="2672828" y="5528083"/>
            <a:ext cx="421482" cy="345618"/>
          </a:xfrm>
          <a:custGeom>
            <a:avLst/>
            <a:gdLst/>
            <a:ahLst/>
            <a:cxnLst/>
            <a:rect l="0" t="0" r="0" b="0"/>
            <a:pathLst>
              <a:path w="663" h="544">
                <a:moveTo>
                  <a:pt x="662" y="0"/>
                </a:moveTo>
                <a:lnTo>
                  <a:pt x="526" y="168"/>
                </a:lnTo>
                <a:moveTo>
                  <a:pt x="432" y="283"/>
                </a:moveTo>
                <a:lnTo>
                  <a:pt x="314" y="394"/>
                </a:lnTo>
                <a:lnTo>
                  <a:pt x="173" y="478"/>
                </a:lnTo>
                <a:lnTo>
                  <a:pt x="0" y="54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02" name="path 7202"/>
          <p:cNvSpPr/>
          <p:nvPr/>
        </p:nvSpPr>
        <p:spPr>
          <a:xfrm>
            <a:off x="2474214" y="5447029"/>
            <a:ext cx="958574" cy="472440"/>
          </a:xfrm>
          <a:custGeom>
            <a:avLst/>
            <a:gdLst/>
            <a:ahLst/>
            <a:cxnLst/>
            <a:rect l="0" t="0" r="0" b="0"/>
            <a:pathLst>
              <a:path w="1509" h="744">
                <a:moveTo>
                  <a:pt x="1508" y="274"/>
                </a:moveTo>
                <a:lnTo>
                  <a:pt x="1481" y="385"/>
                </a:lnTo>
                <a:moveTo>
                  <a:pt x="1419" y="248"/>
                </a:moveTo>
                <a:lnTo>
                  <a:pt x="1306" y="171"/>
                </a:lnTo>
                <a:moveTo>
                  <a:pt x="1292" y="162"/>
                </a:moveTo>
                <a:lnTo>
                  <a:pt x="1121" y="34"/>
                </a:lnTo>
                <a:moveTo>
                  <a:pt x="1121" y="34"/>
                </a:moveTo>
                <a:lnTo>
                  <a:pt x="1110" y="25"/>
                </a:lnTo>
                <a:lnTo>
                  <a:pt x="1033" y="1"/>
                </a:lnTo>
                <a:lnTo>
                  <a:pt x="1021" y="1"/>
                </a:lnTo>
                <a:lnTo>
                  <a:pt x="958" y="25"/>
                </a:lnTo>
                <a:lnTo>
                  <a:pt x="922" y="63"/>
                </a:lnTo>
                <a:lnTo>
                  <a:pt x="1001" y="142"/>
                </a:lnTo>
                <a:moveTo>
                  <a:pt x="884" y="99"/>
                </a:moveTo>
                <a:lnTo>
                  <a:pt x="783" y="243"/>
                </a:lnTo>
                <a:moveTo>
                  <a:pt x="783" y="243"/>
                </a:moveTo>
                <a:lnTo>
                  <a:pt x="658" y="421"/>
                </a:lnTo>
                <a:moveTo>
                  <a:pt x="644" y="435"/>
                </a:moveTo>
                <a:lnTo>
                  <a:pt x="531" y="526"/>
                </a:lnTo>
                <a:moveTo>
                  <a:pt x="394" y="591"/>
                </a:moveTo>
                <a:lnTo>
                  <a:pt x="243" y="625"/>
                </a:lnTo>
                <a:lnTo>
                  <a:pt x="267" y="737"/>
                </a:lnTo>
                <a:moveTo>
                  <a:pt x="243" y="625"/>
                </a:moveTo>
                <a:lnTo>
                  <a:pt x="226" y="630"/>
                </a:lnTo>
                <a:lnTo>
                  <a:pt x="90" y="637"/>
                </a:lnTo>
                <a:lnTo>
                  <a:pt x="77" y="637"/>
                </a:lnTo>
                <a:lnTo>
                  <a:pt x="56" y="634"/>
                </a:lnTo>
                <a:lnTo>
                  <a:pt x="15" y="630"/>
                </a:lnTo>
                <a:lnTo>
                  <a:pt x="1" y="74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04" name="path 7204"/>
          <p:cNvSpPr/>
          <p:nvPr/>
        </p:nvSpPr>
        <p:spPr>
          <a:xfrm>
            <a:off x="1636648" y="5643636"/>
            <a:ext cx="145034" cy="25886"/>
          </a:xfrm>
          <a:custGeom>
            <a:avLst/>
            <a:gdLst/>
            <a:ahLst/>
            <a:cxnLst/>
            <a:rect l="0" t="0" r="0" b="0"/>
            <a:pathLst>
              <a:path w="228" h="40">
                <a:moveTo>
                  <a:pt x="228" y="39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06" name="path 7206"/>
          <p:cNvSpPr/>
          <p:nvPr/>
        </p:nvSpPr>
        <p:spPr>
          <a:xfrm>
            <a:off x="10294380" y="5422686"/>
            <a:ext cx="885928" cy="376348"/>
          </a:xfrm>
          <a:custGeom>
            <a:avLst/>
            <a:gdLst/>
            <a:ahLst/>
            <a:cxnLst/>
            <a:rect l="0" t="0" r="0" b="0"/>
            <a:pathLst>
              <a:path w="1395" h="592">
                <a:moveTo>
                  <a:pt x="1394" y="1"/>
                </a:moveTo>
                <a:lnTo>
                  <a:pt x="1034" y="123"/>
                </a:lnTo>
                <a:lnTo>
                  <a:pt x="881" y="188"/>
                </a:lnTo>
                <a:moveTo>
                  <a:pt x="811" y="221"/>
                </a:moveTo>
                <a:lnTo>
                  <a:pt x="218" y="519"/>
                </a:lnTo>
                <a:lnTo>
                  <a:pt x="0" y="59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08" name="path 7208"/>
          <p:cNvSpPr/>
          <p:nvPr/>
        </p:nvSpPr>
        <p:spPr>
          <a:xfrm>
            <a:off x="14062890" y="6733557"/>
            <a:ext cx="353207" cy="418558"/>
          </a:xfrm>
          <a:custGeom>
            <a:avLst/>
            <a:gdLst/>
            <a:ahLst/>
            <a:cxnLst/>
            <a:rect l="0" t="0" r="0" b="0"/>
            <a:pathLst>
              <a:path w="556" h="659">
                <a:moveTo>
                  <a:pt x="0" y="658"/>
                </a:moveTo>
                <a:lnTo>
                  <a:pt x="144" y="487"/>
                </a:lnTo>
                <a:moveTo>
                  <a:pt x="144" y="487"/>
                </a:moveTo>
                <a:lnTo>
                  <a:pt x="291" y="312"/>
                </a:lnTo>
                <a:moveTo>
                  <a:pt x="291" y="312"/>
                </a:moveTo>
                <a:lnTo>
                  <a:pt x="440" y="137"/>
                </a:lnTo>
                <a:moveTo>
                  <a:pt x="440" y="137"/>
                </a:moveTo>
                <a:lnTo>
                  <a:pt x="555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10" name="path 7210"/>
          <p:cNvSpPr/>
          <p:nvPr/>
        </p:nvSpPr>
        <p:spPr>
          <a:xfrm>
            <a:off x="13599571" y="5934981"/>
            <a:ext cx="670224" cy="950406"/>
          </a:xfrm>
          <a:custGeom>
            <a:avLst/>
            <a:gdLst/>
            <a:ahLst/>
            <a:cxnLst/>
            <a:rect l="0" t="0" r="0" b="0"/>
            <a:pathLst>
              <a:path w="1055" h="1496">
                <a:moveTo>
                  <a:pt x="1054" y="0"/>
                </a:moveTo>
                <a:lnTo>
                  <a:pt x="915" y="166"/>
                </a:lnTo>
                <a:moveTo>
                  <a:pt x="908" y="175"/>
                </a:moveTo>
                <a:lnTo>
                  <a:pt x="776" y="363"/>
                </a:lnTo>
                <a:moveTo>
                  <a:pt x="776" y="363"/>
                </a:moveTo>
                <a:lnTo>
                  <a:pt x="644" y="550"/>
                </a:lnTo>
                <a:moveTo>
                  <a:pt x="641" y="552"/>
                </a:moveTo>
                <a:lnTo>
                  <a:pt x="516" y="739"/>
                </a:lnTo>
                <a:moveTo>
                  <a:pt x="516" y="739"/>
                </a:moveTo>
                <a:lnTo>
                  <a:pt x="389" y="929"/>
                </a:lnTo>
                <a:moveTo>
                  <a:pt x="389" y="929"/>
                </a:moveTo>
                <a:lnTo>
                  <a:pt x="262" y="1121"/>
                </a:lnTo>
                <a:moveTo>
                  <a:pt x="262" y="1121"/>
                </a:moveTo>
                <a:lnTo>
                  <a:pt x="135" y="1311"/>
                </a:lnTo>
                <a:moveTo>
                  <a:pt x="87" y="1383"/>
                </a:moveTo>
                <a:lnTo>
                  <a:pt x="0" y="149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12" name="path 7212"/>
          <p:cNvSpPr/>
          <p:nvPr/>
        </p:nvSpPr>
        <p:spPr>
          <a:xfrm>
            <a:off x="6680453" y="9345421"/>
            <a:ext cx="249936" cy="111251"/>
          </a:xfrm>
          <a:custGeom>
            <a:avLst/>
            <a:gdLst/>
            <a:ahLst/>
            <a:cxnLst/>
            <a:rect l="0" t="0" r="0" b="0"/>
            <a:pathLst>
              <a:path w="393" h="175">
                <a:moveTo>
                  <a:pt x="73" y="130"/>
                </a:moveTo>
                <a:lnTo>
                  <a:pt x="66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8" y="140"/>
                </a:lnTo>
                <a:lnTo>
                  <a:pt x="80" y="142"/>
                </a:lnTo>
                <a:lnTo>
                  <a:pt x="82" y="145"/>
                </a:lnTo>
                <a:lnTo>
                  <a:pt x="85" y="147"/>
                </a:lnTo>
                <a:lnTo>
                  <a:pt x="87" y="147"/>
                </a:lnTo>
                <a:lnTo>
                  <a:pt x="90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2" y="161"/>
                </a:lnTo>
                <a:lnTo>
                  <a:pt x="102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1"/>
                </a:lnTo>
                <a:lnTo>
                  <a:pt x="111" y="159"/>
                </a:lnTo>
                <a:lnTo>
                  <a:pt x="111" y="154"/>
                </a:lnTo>
                <a:lnTo>
                  <a:pt x="109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2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90" y="138"/>
                </a:lnTo>
                <a:lnTo>
                  <a:pt x="87" y="135"/>
                </a:lnTo>
                <a:lnTo>
                  <a:pt x="82" y="135"/>
                </a:lnTo>
                <a:lnTo>
                  <a:pt x="80" y="133"/>
                </a:lnTo>
                <a:lnTo>
                  <a:pt x="78" y="133"/>
                </a:lnTo>
                <a:lnTo>
                  <a:pt x="73" y="130"/>
                </a:lnTo>
                <a:lnTo>
                  <a:pt x="73" y="130"/>
                </a:lnTo>
                <a:close/>
              </a:path>
              <a:path w="39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58" y="123"/>
                </a:lnTo>
                <a:lnTo>
                  <a:pt x="58" y="125"/>
                </a:lnTo>
                <a:lnTo>
                  <a:pt x="56" y="128"/>
                </a:lnTo>
                <a:lnTo>
                  <a:pt x="56" y="133"/>
                </a:lnTo>
                <a:lnTo>
                  <a:pt x="54" y="135"/>
                </a:lnTo>
                <a:lnTo>
                  <a:pt x="51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2" y="150"/>
                </a:lnTo>
                <a:lnTo>
                  <a:pt x="39" y="152"/>
                </a:lnTo>
                <a:lnTo>
                  <a:pt x="37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30" y="159"/>
                </a:lnTo>
                <a:lnTo>
                  <a:pt x="27" y="161"/>
                </a:lnTo>
                <a:lnTo>
                  <a:pt x="25" y="161"/>
                </a:lnTo>
                <a:lnTo>
                  <a:pt x="20" y="164"/>
                </a:lnTo>
                <a:lnTo>
                  <a:pt x="18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6" y="171"/>
                </a:lnTo>
                <a:lnTo>
                  <a:pt x="15" y="171"/>
                </a:lnTo>
                <a:lnTo>
                  <a:pt x="18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4" y="150"/>
                </a:lnTo>
                <a:lnTo>
                  <a:pt x="56" y="147"/>
                </a:lnTo>
                <a:lnTo>
                  <a:pt x="56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6" y="130"/>
                </a:lnTo>
                <a:lnTo>
                  <a:pt x="73" y="130"/>
                </a:lnTo>
                <a:lnTo>
                  <a:pt x="70" y="130"/>
                </a:lnTo>
                <a:lnTo>
                  <a:pt x="66" y="128"/>
                </a:lnTo>
                <a:lnTo>
                  <a:pt x="66" y="125"/>
                </a:lnTo>
                <a:lnTo>
                  <a:pt x="68" y="123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93" h="175">
                <a:moveTo>
                  <a:pt x="114" y="101"/>
                </a:moveTo>
                <a:lnTo>
                  <a:pt x="104" y="111"/>
                </a:lnTo>
                <a:lnTo>
                  <a:pt x="1" y="111"/>
                </a:lnTo>
                <a:lnTo>
                  <a:pt x="6" y="118"/>
                </a:lnTo>
                <a:lnTo>
                  <a:pt x="8" y="118"/>
                </a:lnTo>
                <a:lnTo>
                  <a:pt x="10" y="116"/>
                </a:lnTo>
                <a:lnTo>
                  <a:pt x="123" y="116"/>
                </a:lnTo>
                <a:lnTo>
                  <a:pt x="114" y="101"/>
                </a:lnTo>
                <a:lnTo>
                  <a:pt x="114" y="101"/>
                </a:lnTo>
                <a:close/>
              </a:path>
              <a:path w="393" h="175">
                <a:moveTo>
                  <a:pt x="20" y="75"/>
                </a:moveTo>
                <a:lnTo>
                  <a:pt x="18" y="78"/>
                </a:lnTo>
                <a:lnTo>
                  <a:pt x="20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30" y="94"/>
                </a:lnTo>
                <a:lnTo>
                  <a:pt x="30" y="97"/>
                </a:lnTo>
                <a:lnTo>
                  <a:pt x="32" y="99"/>
                </a:lnTo>
                <a:lnTo>
                  <a:pt x="32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30" y="82"/>
                </a:lnTo>
                <a:lnTo>
                  <a:pt x="27" y="80"/>
                </a:lnTo>
                <a:lnTo>
                  <a:pt x="22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93" h="175">
                <a:moveTo>
                  <a:pt x="34" y="49"/>
                </a:moveTo>
                <a:lnTo>
                  <a:pt x="32" y="51"/>
                </a:lnTo>
                <a:lnTo>
                  <a:pt x="34" y="51"/>
                </a:lnTo>
                <a:lnTo>
                  <a:pt x="37" y="56"/>
                </a:lnTo>
                <a:lnTo>
                  <a:pt x="37" y="58"/>
                </a:lnTo>
                <a:lnTo>
                  <a:pt x="39" y="61"/>
                </a:lnTo>
                <a:lnTo>
                  <a:pt x="42" y="63"/>
                </a:lnTo>
                <a:lnTo>
                  <a:pt x="42" y="68"/>
                </a:lnTo>
                <a:lnTo>
                  <a:pt x="44" y="70"/>
                </a:lnTo>
                <a:lnTo>
                  <a:pt x="44" y="73"/>
                </a:lnTo>
                <a:lnTo>
                  <a:pt x="46" y="75"/>
                </a:lnTo>
                <a:lnTo>
                  <a:pt x="46" y="80"/>
                </a:lnTo>
                <a:lnTo>
                  <a:pt x="49" y="80"/>
                </a:lnTo>
                <a:lnTo>
                  <a:pt x="51" y="75"/>
                </a:lnTo>
                <a:lnTo>
                  <a:pt x="54" y="70"/>
                </a:lnTo>
                <a:lnTo>
                  <a:pt x="54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2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93" h="175">
                <a:moveTo>
                  <a:pt x="66" y="46"/>
                </a:moveTo>
                <a:lnTo>
                  <a:pt x="66" y="90"/>
                </a:lnTo>
                <a:lnTo>
                  <a:pt x="63" y="94"/>
                </a:lnTo>
                <a:lnTo>
                  <a:pt x="63" y="111"/>
                </a:lnTo>
                <a:lnTo>
                  <a:pt x="70" y="111"/>
                </a:lnTo>
                <a:lnTo>
                  <a:pt x="70" y="106"/>
                </a:lnTo>
                <a:lnTo>
                  <a:pt x="73" y="101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6" y="46"/>
                </a:lnTo>
                <a:lnTo>
                  <a:pt x="66" y="46"/>
                </a:lnTo>
                <a:close/>
              </a:path>
              <a:path w="39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6"/>
                </a:lnTo>
                <a:lnTo>
                  <a:pt x="3" y="58"/>
                </a:lnTo>
                <a:lnTo>
                  <a:pt x="3" y="63"/>
                </a:lnTo>
                <a:lnTo>
                  <a:pt x="6" y="63"/>
                </a:lnTo>
                <a:lnTo>
                  <a:pt x="8" y="65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5" y="58"/>
                </a:lnTo>
                <a:lnTo>
                  <a:pt x="18" y="56"/>
                </a:lnTo>
                <a:lnTo>
                  <a:pt x="18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93" h="175">
                <a:moveTo>
                  <a:pt x="114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99" y="61"/>
                </a:lnTo>
                <a:lnTo>
                  <a:pt x="102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4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4" y="27"/>
                </a:lnTo>
                <a:lnTo>
                  <a:pt x="114" y="27"/>
                </a:lnTo>
                <a:close/>
              </a:path>
              <a:path w="393" h="175">
                <a:moveTo>
                  <a:pt x="18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8" y="37"/>
                </a:lnTo>
                <a:lnTo>
                  <a:pt x="18" y="27"/>
                </a:lnTo>
                <a:lnTo>
                  <a:pt x="18" y="27"/>
                </a:lnTo>
                <a:close/>
              </a:path>
              <a:path w="393" h="175">
                <a:moveTo>
                  <a:pt x="54" y="1"/>
                </a:moveTo>
                <a:lnTo>
                  <a:pt x="51" y="3"/>
                </a:lnTo>
                <a:lnTo>
                  <a:pt x="54" y="3"/>
                </a:lnTo>
                <a:lnTo>
                  <a:pt x="54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30"/>
                </a:lnTo>
                <a:lnTo>
                  <a:pt x="63" y="32"/>
                </a:lnTo>
                <a:lnTo>
                  <a:pt x="63" y="34"/>
                </a:lnTo>
                <a:lnTo>
                  <a:pt x="66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6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4" y="1"/>
                </a:lnTo>
                <a:lnTo>
                  <a:pt x="54" y="1"/>
                </a:lnTo>
                <a:close/>
              </a:path>
              <a:path w="393" h="175">
                <a:moveTo>
                  <a:pt x="318" y="154"/>
                </a:moveTo>
                <a:lnTo>
                  <a:pt x="318" y="169"/>
                </a:lnTo>
                <a:lnTo>
                  <a:pt x="327" y="166"/>
                </a:lnTo>
                <a:lnTo>
                  <a:pt x="327" y="157"/>
                </a:lnTo>
                <a:lnTo>
                  <a:pt x="380" y="157"/>
                </a:lnTo>
                <a:lnTo>
                  <a:pt x="318" y="154"/>
                </a:lnTo>
                <a:lnTo>
                  <a:pt x="318" y="154"/>
                </a:lnTo>
                <a:close/>
              </a:path>
              <a:path w="393" h="175">
                <a:moveTo>
                  <a:pt x="308" y="113"/>
                </a:moveTo>
                <a:lnTo>
                  <a:pt x="306" y="113"/>
                </a:lnTo>
                <a:lnTo>
                  <a:pt x="303" y="116"/>
                </a:lnTo>
                <a:lnTo>
                  <a:pt x="301" y="118"/>
                </a:lnTo>
                <a:lnTo>
                  <a:pt x="298" y="121"/>
                </a:lnTo>
                <a:lnTo>
                  <a:pt x="296" y="121"/>
                </a:lnTo>
                <a:lnTo>
                  <a:pt x="294" y="123"/>
                </a:lnTo>
                <a:lnTo>
                  <a:pt x="291" y="125"/>
                </a:lnTo>
                <a:lnTo>
                  <a:pt x="289" y="125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79" y="133"/>
                </a:lnTo>
                <a:lnTo>
                  <a:pt x="279" y="135"/>
                </a:lnTo>
                <a:lnTo>
                  <a:pt x="279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5"/>
                </a:lnTo>
                <a:lnTo>
                  <a:pt x="301" y="125"/>
                </a:lnTo>
                <a:lnTo>
                  <a:pt x="303" y="123"/>
                </a:lnTo>
                <a:lnTo>
                  <a:pt x="306" y="123"/>
                </a:lnTo>
                <a:lnTo>
                  <a:pt x="308" y="121"/>
                </a:lnTo>
                <a:lnTo>
                  <a:pt x="310" y="118"/>
                </a:lnTo>
                <a:lnTo>
                  <a:pt x="313" y="118"/>
                </a:lnTo>
                <a:lnTo>
                  <a:pt x="315" y="116"/>
                </a:lnTo>
                <a:lnTo>
                  <a:pt x="318" y="113"/>
                </a:lnTo>
                <a:lnTo>
                  <a:pt x="308" y="113"/>
                </a:lnTo>
                <a:lnTo>
                  <a:pt x="308" y="113"/>
                </a:lnTo>
                <a:close/>
              </a:path>
              <a:path w="393" h="175">
                <a:moveTo>
                  <a:pt x="315" y="106"/>
                </a:moveTo>
                <a:lnTo>
                  <a:pt x="313" y="109"/>
                </a:lnTo>
                <a:lnTo>
                  <a:pt x="310" y="111"/>
                </a:lnTo>
                <a:lnTo>
                  <a:pt x="308" y="113"/>
                </a:lnTo>
                <a:lnTo>
                  <a:pt x="318" y="113"/>
                </a:lnTo>
                <a:lnTo>
                  <a:pt x="318" y="138"/>
                </a:lnTo>
                <a:lnTo>
                  <a:pt x="318" y="154"/>
                </a:lnTo>
                <a:lnTo>
                  <a:pt x="380" y="157"/>
                </a:lnTo>
                <a:lnTo>
                  <a:pt x="380" y="169"/>
                </a:lnTo>
                <a:lnTo>
                  <a:pt x="390" y="161"/>
                </a:lnTo>
                <a:lnTo>
                  <a:pt x="390" y="154"/>
                </a:lnTo>
                <a:lnTo>
                  <a:pt x="327" y="152"/>
                </a:lnTo>
                <a:lnTo>
                  <a:pt x="327" y="109"/>
                </a:lnTo>
                <a:lnTo>
                  <a:pt x="380" y="109"/>
                </a:lnTo>
                <a:lnTo>
                  <a:pt x="315" y="106"/>
                </a:lnTo>
                <a:lnTo>
                  <a:pt x="315" y="106"/>
                </a:lnTo>
                <a:close/>
              </a:path>
              <a:path w="393" h="175">
                <a:moveTo>
                  <a:pt x="385" y="97"/>
                </a:moveTo>
                <a:lnTo>
                  <a:pt x="380" y="104"/>
                </a:lnTo>
                <a:lnTo>
                  <a:pt x="318" y="104"/>
                </a:lnTo>
                <a:lnTo>
                  <a:pt x="315" y="106"/>
                </a:lnTo>
                <a:lnTo>
                  <a:pt x="380" y="109"/>
                </a:lnTo>
                <a:lnTo>
                  <a:pt x="380" y="152"/>
                </a:lnTo>
                <a:lnTo>
                  <a:pt x="327" y="152"/>
                </a:lnTo>
                <a:lnTo>
                  <a:pt x="390" y="154"/>
                </a:lnTo>
                <a:lnTo>
                  <a:pt x="390" y="150"/>
                </a:lnTo>
                <a:lnTo>
                  <a:pt x="387" y="145"/>
                </a:lnTo>
                <a:lnTo>
                  <a:pt x="387" y="111"/>
                </a:lnTo>
                <a:lnTo>
                  <a:pt x="392" y="106"/>
                </a:lnTo>
                <a:lnTo>
                  <a:pt x="385" y="97"/>
                </a:lnTo>
                <a:lnTo>
                  <a:pt x="385" y="97"/>
                </a:lnTo>
                <a:close/>
              </a:path>
              <a:path w="393" h="175">
                <a:moveTo>
                  <a:pt x="318" y="97"/>
                </a:moveTo>
                <a:lnTo>
                  <a:pt x="318" y="104"/>
                </a:lnTo>
                <a:lnTo>
                  <a:pt x="332" y="104"/>
                </a:lnTo>
                <a:lnTo>
                  <a:pt x="334" y="101"/>
                </a:lnTo>
                <a:lnTo>
                  <a:pt x="325" y="99"/>
                </a:lnTo>
                <a:lnTo>
                  <a:pt x="318" y="97"/>
                </a:lnTo>
                <a:lnTo>
                  <a:pt x="318" y="97"/>
                </a:lnTo>
                <a:close/>
              </a:path>
              <a:path w="393" h="175">
                <a:moveTo>
                  <a:pt x="308" y="53"/>
                </a:moveTo>
                <a:lnTo>
                  <a:pt x="306" y="58"/>
                </a:lnTo>
                <a:lnTo>
                  <a:pt x="303" y="61"/>
                </a:lnTo>
                <a:lnTo>
                  <a:pt x="301" y="63"/>
                </a:lnTo>
                <a:lnTo>
                  <a:pt x="298" y="65"/>
                </a:lnTo>
                <a:lnTo>
                  <a:pt x="298" y="68"/>
                </a:lnTo>
                <a:lnTo>
                  <a:pt x="296" y="70"/>
                </a:lnTo>
                <a:lnTo>
                  <a:pt x="294" y="73"/>
                </a:lnTo>
                <a:lnTo>
                  <a:pt x="291" y="75"/>
                </a:lnTo>
                <a:lnTo>
                  <a:pt x="289" y="78"/>
                </a:lnTo>
                <a:lnTo>
                  <a:pt x="286" y="80"/>
                </a:lnTo>
                <a:lnTo>
                  <a:pt x="289" y="82"/>
                </a:lnTo>
                <a:lnTo>
                  <a:pt x="289" y="80"/>
                </a:lnTo>
                <a:lnTo>
                  <a:pt x="291" y="80"/>
                </a:lnTo>
                <a:lnTo>
                  <a:pt x="294" y="78"/>
                </a:lnTo>
                <a:lnTo>
                  <a:pt x="296" y="75"/>
                </a:lnTo>
                <a:lnTo>
                  <a:pt x="298" y="73"/>
                </a:lnTo>
                <a:lnTo>
                  <a:pt x="301" y="70"/>
                </a:lnTo>
                <a:lnTo>
                  <a:pt x="303" y="70"/>
                </a:lnTo>
                <a:lnTo>
                  <a:pt x="306" y="68"/>
                </a:lnTo>
                <a:lnTo>
                  <a:pt x="306" y="65"/>
                </a:lnTo>
                <a:lnTo>
                  <a:pt x="308" y="63"/>
                </a:lnTo>
                <a:lnTo>
                  <a:pt x="310" y="58"/>
                </a:lnTo>
                <a:lnTo>
                  <a:pt x="313" y="56"/>
                </a:lnTo>
                <a:lnTo>
                  <a:pt x="308" y="53"/>
                </a:lnTo>
                <a:lnTo>
                  <a:pt x="308" y="53"/>
                </a:lnTo>
                <a:close/>
              </a:path>
              <a:path w="393" h="175">
                <a:moveTo>
                  <a:pt x="390" y="34"/>
                </a:moveTo>
                <a:lnTo>
                  <a:pt x="373" y="34"/>
                </a:lnTo>
                <a:lnTo>
                  <a:pt x="373" y="37"/>
                </a:lnTo>
                <a:lnTo>
                  <a:pt x="370" y="39"/>
                </a:lnTo>
                <a:lnTo>
                  <a:pt x="370" y="44"/>
                </a:lnTo>
                <a:lnTo>
                  <a:pt x="368" y="46"/>
                </a:lnTo>
                <a:lnTo>
                  <a:pt x="366" y="49"/>
                </a:lnTo>
                <a:lnTo>
                  <a:pt x="366" y="51"/>
                </a:lnTo>
                <a:lnTo>
                  <a:pt x="363" y="53"/>
                </a:lnTo>
                <a:lnTo>
                  <a:pt x="361" y="58"/>
                </a:lnTo>
                <a:lnTo>
                  <a:pt x="358" y="61"/>
                </a:lnTo>
                <a:lnTo>
                  <a:pt x="356" y="63"/>
                </a:lnTo>
                <a:lnTo>
                  <a:pt x="356" y="65"/>
                </a:lnTo>
                <a:lnTo>
                  <a:pt x="354" y="68"/>
                </a:lnTo>
                <a:lnTo>
                  <a:pt x="351" y="70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2" y="82"/>
                </a:lnTo>
                <a:lnTo>
                  <a:pt x="339" y="85"/>
                </a:lnTo>
                <a:lnTo>
                  <a:pt x="337" y="87"/>
                </a:lnTo>
                <a:lnTo>
                  <a:pt x="334" y="90"/>
                </a:lnTo>
                <a:lnTo>
                  <a:pt x="332" y="92"/>
                </a:lnTo>
                <a:lnTo>
                  <a:pt x="330" y="94"/>
                </a:lnTo>
                <a:lnTo>
                  <a:pt x="330" y="97"/>
                </a:lnTo>
                <a:lnTo>
                  <a:pt x="327" y="99"/>
                </a:lnTo>
                <a:lnTo>
                  <a:pt x="325" y="99"/>
                </a:lnTo>
                <a:lnTo>
                  <a:pt x="334" y="101"/>
                </a:lnTo>
                <a:lnTo>
                  <a:pt x="337" y="99"/>
                </a:lnTo>
                <a:lnTo>
                  <a:pt x="339" y="97"/>
                </a:lnTo>
                <a:lnTo>
                  <a:pt x="342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87"/>
                </a:lnTo>
                <a:lnTo>
                  <a:pt x="351" y="85"/>
                </a:lnTo>
                <a:lnTo>
                  <a:pt x="354" y="82"/>
                </a:lnTo>
                <a:lnTo>
                  <a:pt x="356" y="80"/>
                </a:lnTo>
                <a:lnTo>
                  <a:pt x="356" y="78"/>
                </a:lnTo>
                <a:lnTo>
                  <a:pt x="358" y="78"/>
                </a:lnTo>
                <a:lnTo>
                  <a:pt x="358" y="75"/>
                </a:lnTo>
                <a:lnTo>
                  <a:pt x="361" y="73"/>
                </a:lnTo>
                <a:lnTo>
                  <a:pt x="363" y="70"/>
                </a:lnTo>
                <a:lnTo>
                  <a:pt x="366" y="68"/>
                </a:lnTo>
                <a:lnTo>
                  <a:pt x="366" y="65"/>
                </a:lnTo>
                <a:lnTo>
                  <a:pt x="368" y="63"/>
                </a:lnTo>
                <a:lnTo>
                  <a:pt x="370" y="61"/>
                </a:lnTo>
                <a:lnTo>
                  <a:pt x="373" y="56"/>
                </a:lnTo>
                <a:lnTo>
                  <a:pt x="373" y="53"/>
                </a:lnTo>
                <a:lnTo>
                  <a:pt x="375" y="51"/>
                </a:lnTo>
                <a:lnTo>
                  <a:pt x="378" y="49"/>
                </a:lnTo>
                <a:lnTo>
                  <a:pt x="380" y="44"/>
                </a:lnTo>
                <a:lnTo>
                  <a:pt x="380" y="41"/>
                </a:lnTo>
                <a:lnTo>
                  <a:pt x="382" y="39"/>
                </a:lnTo>
                <a:lnTo>
                  <a:pt x="390" y="34"/>
                </a:lnTo>
                <a:lnTo>
                  <a:pt x="390" y="34"/>
                </a:lnTo>
                <a:close/>
              </a:path>
              <a:path w="393" h="175">
                <a:moveTo>
                  <a:pt x="378" y="22"/>
                </a:moveTo>
                <a:lnTo>
                  <a:pt x="373" y="32"/>
                </a:lnTo>
                <a:lnTo>
                  <a:pt x="327" y="32"/>
                </a:lnTo>
                <a:lnTo>
                  <a:pt x="318" y="34"/>
                </a:lnTo>
                <a:lnTo>
                  <a:pt x="318" y="37"/>
                </a:lnTo>
                <a:lnTo>
                  <a:pt x="315" y="39"/>
                </a:lnTo>
                <a:lnTo>
                  <a:pt x="313" y="44"/>
                </a:lnTo>
                <a:lnTo>
                  <a:pt x="313" y="46"/>
                </a:lnTo>
                <a:lnTo>
                  <a:pt x="310" y="49"/>
                </a:lnTo>
                <a:lnTo>
                  <a:pt x="308" y="51"/>
                </a:lnTo>
                <a:lnTo>
                  <a:pt x="308" y="53"/>
                </a:lnTo>
                <a:lnTo>
                  <a:pt x="313" y="56"/>
                </a:lnTo>
                <a:lnTo>
                  <a:pt x="315" y="58"/>
                </a:lnTo>
                <a:lnTo>
                  <a:pt x="318" y="61"/>
                </a:lnTo>
                <a:lnTo>
                  <a:pt x="320" y="63"/>
                </a:lnTo>
                <a:lnTo>
                  <a:pt x="322" y="68"/>
                </a:lnTo>
                <a:lnTo>
                  <a:pt x="322" y="70"/>
                </a:lnTo>
                <a:lnTo>
                  <a:pt x="325" y="73"/>
                </a:lnTo>
                <a:lnTo>
                  <a:pt x="325" y="75"/>
                </a:lnTo>
                <a:lnTo>
                  <a:pt x="327" y="78"/>
                </a:lnTo>
                <a:lnTo>
                  <a:pt x="327" y="80"/>
                </a:lnTo>
                <a:lnTo>
                  <a:pt x="330" y="82"/>
                </a:lnTo>
                <a:lnTo>
                  <a:pt x="332" y="82"/>
                </a:lnTo>
                <a:lnTo>
                  <a:pt x="332" y="78"/>
                </a:lnTo>
                <a:lnTo>
                  <a:pt x="334" y="75"/>
                </a:lnTo>
                <a:lnTo>
                  <a:pt x="334" y="73"/>
                </a:lnTo>
                <a:lnTo>
                  <a:pt x="334" y="68"/>
                </a:lnTo>
                <a:lnTo>
                  <a:pt x="332" y="65"/>
                </a:lnTo>
                <a:lnTo>
                  <a:pt x="332" y="63"/>
                </a:lnTo>
                <a:lnTo>
                  <a:pt x="330" y="63"/>
                </a:lnTo>
                <a:lnTo>
                  <a:pt x="327" y="61"/>
                </a:lnTo>
                <a:lnTo>
                  <a:pt x="325" y="58"/>
                </a:lnTo>
                <a:lnTo>
                  <a:pt x="322" y="56"/>
                </a:lnTo>
                <a:lnTo>
                  <a:pt x="318" y="53"/>
                </a:lnTo>
                <a:lnTo>
                  <a:pt x="315" y="53"/>
                </a:lnTo>
                <a:lnTo>
                  <a:pt x="318" y="51"/>
                </a:lnTo>
                <a:lnTo>
                  <a:pt x="318" y="49"/>
                </a:lnTo>
                <a:lnTo>
                  <a:pt x="320" y="44"/>
                </a:lnTo>
                <a:lnTo>
                  <a:pt x="322" y="41"/>
                </a:lnTo>
                <a:lnTo>
                  <a:pt x="325" y="39"/>
                </a:lnTo>
                <a:lnTo>
                  <a:pt x="327" y="34"/>
                </a:lnTo>
                <a:lnTo>
                  <a:pt x="390" y="34"/>
                </a:lnTo>
                <a:lnTo>
                  <a:pt x="378" y="22"/>
                </a:lnTo>
                <a:lnTo>
                  <a:pt x="378" y="22"/>
                </a:lnTo>
                <a:close/>
              </a:path>
              <a:path w="393" h="175">
                <a:moveTo>
                  <a:pt x="330" y="3"/>
                </a:move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2" y="25"/>
                </a:lnTo>
                <a:lnTo>
                  <a:pt x="320" y="27"/>
                </a:lnTo>
                <a:lnTo>
                  <a:pt x="320" y="30"/>
                </a:lnTo>
                <a:lnTo>
                  <a:pt x="318" y="34"/>
                </a:lnTo>
                <a:lnTo>
                  <a:pt x="327" y="32"/>
                </a:lnTo>
                <a:lnTo>
                  <a:pt x="327" y="30"/>
                </a:lnTo>
                <a:lnTo>
                  <a:pt x="330" y="27"/>
                </a:lnTo>
                <a:lnTo>
                  <a:pt x="332" y="25"/>
                </a:lnTo>
                <a:lnTo>
                  <a:pt x="332" y="20"/>
                </a:lnTo>
                <a:lnTo>
                  <a:pt x="334" y="18"/>
                </a:lnTo>
                <a:lnTo>
                  <a:pt x="342" y="15"/>
                </a:lnTo>
                <a:lnTo>
                  <a:pt x="330" y="3"/>
                </a:lnTo>
                <a:lnTo>
                  <a:pt x="33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14" name="path 7214"/>
          <p:cNvSpPr/>
          <p:nvPr/>
        </p:nvSpPr>
        <p:spPr>
          <a:xfrm>
            <a:off x="7323581" y="9346945"/>
            <a:ext cx="252983" cy="108203"/>
          </a:xfrm>
          <a:custGeom>
            <a:avLst/>
            <a:gdLst/>
            <a:ahLst/>
            <a:cxnLst/>
            <a:rect l="0" t="0" r="0" b="0"/>
            <a:pathLst>
              <a:path w="398" h="170">
                <a:moveTo>
                  <a:pt x="116" y="147"/>
                </a:moveTo>
                <a:lnTo>
                  <a:pt x="106" y="157"/>
                </a:lnTo>
                <a:lnTo>
                  <a:pt x="6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6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98" h="170">
                <a:moveTo>
                  <a:pt x="30" y="111"/>
                </a:move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4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9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8" y="118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6" y="150"/>
                </a:lnTo>
                <a:lnTo>
                  <a:pt x="66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6" y="123"/>
                </a:lnTo>
                <a:lnTo>
                  <a:pt x="66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9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8"/>
                </a:lnTo>
                <a:lnTo>
                  <a:pt x="85" y="130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8" y="152"/>
                </a:lnTo>
                <a:lnTo>
                  <a:pt x="78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90" y="140"/>
                </a:lnTo>
                <a:lnTo>
                  <a:pt x="90" y="135"/>
                </a:lnTo>
                <a:lnTo>
                  <a:pt x="92" y="133"/>
                </a:lnTo>
                <a:lnTo>
                  <a:pt x="94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98" h="170">
                <a:moveTo>
                  <a:pt x="82" y="87"/>
                </a:moveTo>
                <a:lnTo>
                  <a:pt x="78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98" h="170">
                <a:moveTo>
                  <a:pt x="68" y="63"/>
                </a:moveTo>
                <a:lnTo>
                  <a:pt x="66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8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7" y="97"/>
                </a:lnTo>
                <a:lnTo>
                  <a:pt x="99" y="97"/>
                </a:lnTo>
                <a:lnTo>
                  <a:pt x="102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6" y="99"/>
                </a:lnTo>
                <a:lnTo>
                  <a:pt x="128" y="99"/>
                </a:lnTo>
                <a:lnTo>
                  <a:pt x="128" y="97"/>
                </a:lnTo>
                <a:lnTo>
                  <a:pt x="126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9" y="92"/>
                </a:lnTo>
                <a:lnTo>
                  <a:pt x="106" y="90"/>
                </a:lnTo>
                <a:lnTo>
                  <a:pt x="104" y="90"/>
                </a:lnTo>
                <a:lnTo>
                  <a:pt x="102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8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9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4" y="90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6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8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8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6" y="63"/>
                </a:lnTo>
                <a:lnTo>
                  <a:pt x="68" y="63"/>
                </a:lnTo>
                <a:lnTo>
                  <a:pt x="68" y="61"/>
                </a:lnTo>
                <a:lnTo>
                  <a:pt x="73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9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9" y="41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98" h="170">
                <a:moveTo>
                  <a:pt x="94" y="32"/>
                </a:moveTo>
                <a:lnTo>
                  <a:pt x="92" y="32"/>
                </a:lnTo>
                <a:lnTo>
                  <a:pt x="94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1"/>
                </a:lnTo>
                <a:lnTo>
                  <a:pt x="102" y="56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98" h="170">
                <a:moveTo>
                  <a:pt x="61" y="20"/>
                </a:moveTo>
                <a:lnTo>
                  <a:pt x="54" y="27"/>
                </a:lnTo>
                <a:lnTo>
                  <a:pt x="22" y="27"/>
                </a:lnTo>
                <a:lnTo>
                  <a:pt x="20" y="32"/>
                </a:lnTo>
                <a:lnTo>
                  <a:pt x="18" y="34"/>
                </a:lnTo>
                <a:lnTo>
                  <a:pt x="18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6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6" y="68"/>
                </a:lnTo>
                <a:lnTo>
                  <a:pt x="6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8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7" y="34"/>
                </a:lnTo>
                <a:lnTo>
                  <a:pt x="27" y="32"/>
                </a:lnTo>
                <a:lnTo>
                  <a:pt x="34" y="32"/>
                </a:lnTo>
                <a:lnTo>
                  <a:pt x="68" y="32"/>
                </a:lnTo>
                <a:lnTo>
                  <a:pt x="61" y="20"/>
                </a:lnTo>
                <a:lnTo>
                  <a:pt x="61" y="20"/>
                </a:lnTo>
                <a:close/>
              </a:path>
              <a:path w="39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8" y="39"/>
                </a:lnTo>
                <a:lnTo>
                  <a:pt x="80" y="34"/>
                </a:lnTo>
                <a:lnTo>
                  <a:pt x="82" y="32"/>
                </a:lnTo>
                <a:lnTo>
                  <a:pt x="126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9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2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9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8"/>
                </a:lnTo>
                <a:lnTo>
                  <a:pt x="78" y="20"/>
                </a:lnTo>
                <a:lnTo>
                  <a:pt x="78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90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98" h="170">
                <a:moveTo>
                  <a:pt x="322" y="152"/>
                </a:moveTo>
                <a:lnTo>
                  <a:pt x="322" y="169"/>
                </a:lnTo>
                <a:lnTo>
                  <a:pt x="330" y="164"/>
                </a:lnTo>
                <a:lnTo>
                  <a:pt x="330" y="154"/>
                </a:lnTo>
                <a:lnTo>
                  <a:pt x="385" y="154"/>
                </a:lnTo>
                <a:lnTo>
                  <a:pt x="322" y="152"/>
                </a:lnTo>
                <a:lnTo>
                  <a:pt x="322" y="152"/>
                </a:lnTo>
                <a:close/>
              </a:path>
              <a:path w="398" h="170">
                <a:moveTo>
                  <a:pt x="313" y="111"/>
                </a:moveTo>
                <a:lnTo>
                  <a:pt x="310" y="113"/>
                </a:lnTo>
                <a:lnTo>
                  <a:pt x="308" y="113"/>
                </a:lnTo>
                <a:lnTo>
                  <a:pt x="306" y="116"/>
                </a:lnTo>
                <a:lnTo>
                  <a:pt x="303" y="118"/>
                </a:lnTo>
                <a:lnTo>
                  <a:pt x="301" y="121"/>
                </a:lnTo>
                <a:lnTo>
                  <a:pt x="298" y="121"/>
                </a:lnTo>
                <a:lnTo>
                  <a:pt x="296" y="123"/>
                </a:lnTo>
                <a:lnTo>
                  <a:pt x="294" y="126"/>
                </a:lnTo>
                <a:lnTo>
                  <a:pt x="291" y="126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82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8" y="121"/>
                </a:lnTo>
                <a:lnTo>
                  <a:pt x="310" y="121"/>
                </a:lnTo>
                <a:lnTo>
                  <a:pt x="313" y="118"/>
                </a:lnTo>
                <a:lnTo>
                  <a:pt x="315" y="118"/>
                </a:lnTo>
                <a:lnTo>
                  <a:pt x="318" y="116"/>
                </a:lnTo>
                <a:lnTo>
                  <a:pt x="320" y="113"/>
                </a:lnTo>
                <a:lnTo>
                  <a:pt x="322" y="111"/>
                </a:lnTo>
                <a:lnTo>
                  <a:pt x="313" y="111"/>
                </a:lnTo>
                <a:lnTo>
                  <a:pt x="313" y="111"/>
                </a:lnTo>
                <a:close/>
              </a:path>
              <a:path w="398" h="170">
                <a:moveTo>
                  <a:pt x="320" y="106"/>
                </a:moveTo>
                <a:lnTo>
                  <a:pt x="318" y="106"/>
                </a:lnTo>
                <a:lnTo>
                  <a:pt x="315" y="109"/>
                </a:lnTo>
                <a:lnTo>
                  <a:pt x="313" y="111"/>
                </a:lnTo>
                <a:lnTo>
                  <a:pt x="322" y="111"/>
                </a:lnTo>
                <a:lnTo>
                  <a:pt x="322" y="135"/>
                </a:lnTo>
                <a:lnTo>
                  <a:pt x="322" y="152"/>
                </a:lnTo>
                <a:lnTo>
                  <a:pt x="385" y="154"/>
                </a:lnTo>
                <a:lnTo>
                  <a:pt x="385" y="166"/>
                </a:lnTo>
                <a:lnTo>
                  <a:pt x="392" y="159"/>
                </a:lnTo>
                <a:lnTo>
                  <a:pt x="392" y="152"/>
                </a:lnTo>
                <a:lnTo>
                  <a:pt x="330" y="150"/>
                </a:lnTo>
                <a:lnTo>
                  <a:pt x="330" y="106"/>
                </a:lnTo>
                <a:lnTo>
                  <a:pt x="385" y="106"/>
                </a:lnTo>
                <a:lnTo>
                  <a:pt x="320" y="106"/>
                </a:lnTo>
                <a:lnTo>
                  <a:pt x="320" y="106"/>
                </a:lnTo>
                <a:close/>
              </a:path>
              <a:path w="398" h="170">
                <a:moveTo>
                  <a:pt x="387" y="94"/>
                </a:moveTo>
                <a:lnTo>
                  <a:pt x="382" y="101"/>
                </a:lnTo>
                <a:lnTo>
                  <a:pt x="334" y="101"/>
                </a:lnTo>
                <a:lnTo>
                  <a:pt x="322" y="104"/>
                </a:lnTo>
                <a:lnTo>
                  <a:pt x="320" y="106"/>
                </a:lnTo>
                <a:lnTo>
                  <a:pt x="385" y="106"/>
                </a:lnTo>
                <a:lnTo>
                  <a:pt x="385" y="150"/>
                </a:lnTo>
                <a:lnTo>
                  <a:pt x="330" y="150"/>
                </a:lnTo>
                <a:lnTo>
                  <a:pt x="392" y="152"/>
                </a:lnTo>
                <a:lnTo>
                  <a:pt x="392" y="109"/>
                </a:lnTo>
                <a:lnTo>
                  <a:pt x="397" y="104"/>
                </a:lnTo>
                <a:lnTo>
                  <a:pt x="387" y="94"/>
                </a:lnTo>
                <a:lnTo>
                  <a:pt x="387" y="94"/>
                </a:lnTo>
                <a:close/>
              </a:path>
              <a:path w="398" h="170">
                <a:moveTo>
                  <a:pt x="322" y="94"/>
                </a:moveTo>
                <a:lnTo>
                  <a:pt x="322" y="104"/>
                </a:lnTo>
                <a:lnTo>
                  <a:pt x="334" y="101"/>
                </a:lnTo>
                <a:lnTo>
                  <a:pt x="337" y="101"/>
                </a:lnTo>
                <a:lnTo>
                  <a:pt x="339" y="99"/>
                </a:lnTo>
                <a:lnTo>
                  <a:pt x="327" y="99"/>
                </a:lnTo>
                <a:lnTo>
                  <a:pt x="322" y="94"/>
                </a:lnTo>
                <a:lnTo>
                  <a:pt x="322" y="94"/>
                </a:lnTo>
                <a:close/>
              </a:path>
              <a:path w="398" h="170">
                <a:moveTo>
                  <a:pt x="310" y="53"/>
                </a:moveTo>
                <a:lnTo>
                  <a:pt x="308" y="56"/>
                </a:lnTo>
                <a:lnTo>
                  <a:pt x="306" y="58"/>
                </a:lnTo>
                <a:lnTo>
                  <a:pt x="306" y="61"/>
                </a:lnTo>
                <a:lnTo>
                  <a:pt x="303" y="63"/>
                </a:lnTo>
                <a:lnTo>
                  <a:pt x="301" y="68"/>
                </a:lnTo>
                <a:lnTo>
                  <a:pt x="298" y="70"/>
                </a:lnTo>
                <a:lnTo>
                  <a:pt x="296" y="73"/>
                </a:lnTo>
                <a:lnTo>
                  <a:pt x="294" y="75"/>
                </a:lnTo>
                <a:lnTo>
                  <a:pt x="291" y="78"/>
                </a:lnTo>
                <a:lnTo>
                  <a:pt x="294" y="80"/>
                </a:lnTo>
                <a:lnTo>
                  <a:pt x="296" y="78"/>
                </a:lnTo>
                <a:lnTo>
                  <a:pt x="298" y="75"/>
                </a:lnTo>
                <a:lnTo>
                  <a:pt x="301" y="73"/>
                </a:lnTo>
                <a:lnTo>
                  <a:pt x="303" y="73"/>
                </a:lnTo>
                <a:lnTo>
                  <a:pt x="303" y="70"/>
                </a:lnTo>
                <a:lnTo>
                  <a:pt x="306" y="68"/>
                </a:lnTo>
                <a:lnTo>
                  <a:pt x="308" y="66"/>
                </a:lnTo>
                <a:lnTo>
                  <a:pt x="310" y="63"/>
                </a:lnTo>
                <a:lnTo>
                  <a:pt x="313" y="61"/>
                </a:lnTo>
                <a:lnTo>
                  <a:pt x="315" y="58"/>
                </a:lnTo>
                <a:lnTo>
                  <a:pt x="315" y="56"/>
                </a:lnTo>
                <a:lnTo>
                  <a:pt x="318" y="53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398" h="170">
                <a:moveTo>
                  <a:pt x="392" y="32"/>
                </a:moveTo>
                <a:lnTo>
                  <a:pt x="378" y="34"/>
                </a:lnTo>
                <a:lnTo>
                  <a:pt x="375" y="37"/>
                </a:lnTo>
                <a:lnTo>
                  <a:pt x="375" y="39"/>
                </a:lnTo>
                <a:lnTo>
                  <a:pt x="373" y="41"/>
                </a:lnTo>
                <a:lnTo>
                  <a:pt x="370" y="44"/>
                </a:lnTo>
                <a:lnTo>
                  <a:pt x="370" y="46"/>
                </a:lnTo>
                <a:lnTo>
                  <a:pt x="368" y="51"/>
                </a:lnTo>
                <a:lnTo>
                  <a:pt x="366" y="53"/>
                </a:lnTo>
                <a:lnTo>
                  <a:pt x="366" y="56"/>
                </a:lnTo>
                <a:lnTo>
                  <a:pt x="363" y="58"/>
                </a:lnTo>
                <a:lnTo>
                  <a:pt x="361" y="61"/>
                </a:lnTo>
                <a:lnTo>
                  <a:pt x="358" y="63"/>
                </a:lnTo>
                <a:lnTo>
                  <a:pt x="356" y="66"/>
                </a:lnTo>
                <a:lnTo>
                  <a:pt x="354" y="70"/>
                </a:lnTo>
                <a:lnTo>
                  <a:pt x="351" y="73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4" y="82"/>
                </a:lnTo>
                <a:lnTo>
                  <a:pt x="342" y="85"/>
                </a:lnTo>
                <a:lnTo>
                  <a:pt x="339" y="87"/>
                </a:lnTo>
                <a:lnTo>
                  <a:pt x="337" y="90"/>
                </a:lnTo>
                <a:lnTo>
                  <a:pt x="334" y="92"/>
                </a:lnTo>
                <a:lnTo>
                  <a:pt x="332" y="94"/>
                </a:lnTo>
                <a:lnTo>
                  <a:pt x="330" y="97"/>
                </a:lnTo>
                <a:lnTo>
                  <a:pt x="327" y="99"/>
                </a:lnTo>
                <a:lnTo>
                  <a:pt x="339" y="99"/>
                </a:lnTo>
                <a:lnTo>
                  <a:pt x="342" y="97"/>
                </a:lnTo>
                <a:lnTo>
                  <a:pt x="344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90"/>
                </a:lnTo>
                <a:lnTo>
                  <a:pt x="351" y="87"/>
                </a:lnTo>
                <a:lnTo>
                  <a:pt x="354" y="85"/>
                </a:lnTo>
                <a:lnTo>
                  <a:pt x="356" y="80"/>
                </a:lnTo>
                <a:lnTo>
                  <a:pt x="358" y="78"/>
                </a:lnTo>
                <a:lnTo>
                  <a:pt x="361" y="75"/>
                </a:lnTo>
                <a:lnTo>
                  <a:pt x="363" y="73"/>
                </a:lnTo>
                <a:lnTo>
                  <a:pt x="366" y="70"/>
                </a:lnTo>
                <a:lnTo>
                  <a:pt x="366" y="68"/>
                </a:lnTo>
                <a:lnTo>
                  <a:pt x="368" y="66"/>
                </a:lnTo>
                <a:lnTo>
                  <a:pt x="370" y="63"/>
                </a:lnTo>
                <a:lnTo>
                  <a:pt x="373" y="61"/>
                </a:lnTo>
                <a:lnTo>
                  <a:pt x="373" y="58"/>
                </a:lnTo>
                <a:lnTo>
                  <a:pt x="375" y="56"/>
                </a:lnTo>
                <a:lnTo>
                  <a:pt x="378" y="53"/>
                </a:lnTo>
                <a:lnTo>
                  <a:pt x="380" y="49"/>
                </a:lnTo>
                <a:lnTo>
                  <a:pt x="380" y="46"/>
                </a:lnTo>
                <a:lnTo>
                  <a:pt x="382" y="44"/>
                </a:lnTo>
                <a:lnTo>
                  <a:pt x="385" y="39"/>
                </a:lnTo>
                <a:lnTo>
                  <a:pt x="387" y="37"/>
                </a:lnTo>
                <a:lnTo>
                  <a:pt x="392" y="32"/>
                </a:lnTo>
                <a:lnTo>
                  <a:pt x="392" y="32"/>
                </a:lnTo>
                <a:close/>
              </a:path>
              <a:path w="398" h="170">
                <a:moveTo>
                  <a:pt x="382" y="22"/>
                </a:moveTo>
                <a:lnTo>
                  <a:pt x="378" y="30"/>
                </a:lnTo>
                <a:lnTo>
                  <a:pt x="332" y="30"/>
                </a:lnTo>
                <a:lnTo>
                  <a:pt x="322" y="32"/>
                </a:lnTo>
                <a:lnTo>
                  <a:pt x="320" y="34"/>
                </a:lnTo>
                <a:lnTo>
                  <a:pt x="320" y="39"/>
                </a:lnTo>
                <a:lnTo>
                  <a:pt x="318" y="41"/>
                </a:lnTo>
                <a:lnTo>
                  <a:pt x="315" y="44"/>
                </a:lnTo>
                <a:lnTo>
                  <a:pt x="315" y="46"/>
                </a:lnTo>
                <a:lnTo>
                  <a:pt x="313" y="49"/>
                </a:lnTo>
                <a:lnTo>
                  <a:pt x="310" y="53"/>
                </a:lnTo>
                <a:lnTo>
                  <a:pt x="318" y="53"/>
                </a:lnTo>
                <a:lnTo>
                  <a:pt x="320" y="56"/>
                </a:lnTo>
                <a:lnTo>
                  <a:pt x="322" y="58"/>
                </a:lnTo>
                <a:lnTo>
                  <a:pt x="322" y="63"/>
                </a:lnTo>
                <a:lnTo>
                  <a:pt x="325" y="66"/>
                </a:lnTo>
                <a:lnTo>
                  <a:pt x="327" y="68"/>
                </a:lnTo>
                <a:lnTo>
                  <a:pt x="327" y="70"/>
                </a:lnTo>
                <a:lnTo>
                  <a:pt x="330" y="73"/>
                </a:lnTo>
                <a:lnTo>
                  <a:pt x="330" y="75"/>
                </a:lnTo>
                <a:lnTo>
                  <a:pt x="332" y="80"/>
                </a:lnTo>
                <a:lnTo>
                  <a:pt x="334" y="80"/>
                </a:lnTo>
                <a:lnTo>
                  <a:pt x="337" y="78"/>
                </a:lnTo>
                <a:lnTo>
                  <a:pt x="337" y="70"/>
                </a:lnTo>
                <a:lnTo>
                  <a:pt x="337" y="66"/>
                </a:lnTo>
                <a:lnTo>
                  <a:pt x="337" y="63"/>
                </a:lnTo>
                <a:lnTo>
                  <a:pt x="334" y="63"/>
                </a:lnTo>
                <a:lnTo>
                  <a:pt x="334" y="61"/>
                </a:lnTo>
                <a:lnTo>
                  <a:pt x="332" y="58"/>
                </a:lnTo>
                <a:lnTo>
                  <a:pt x="330" y="56"/>
                </a:lnTo>
                <a:lnTo>
                  <a:pt x="325" y="56"/>
                </a:lnTo>
                <a:lnTo>
                  <a:pt x="322" y="53"/>
                </a:lnTo>
                <a:lnTo>
                  <a:pt x="320" y="51"/>
                </a:lnTo>
                <a:lnTo>
                  <a:pt x="320" y="49"/>
                </a:lnTo>
                <a:lnTo>
                  <a:pt x="322" y="46"/>
                </a:lnTo>
                <a:lnTo>
                  <a:pt x="325" y="44"/>
                </a:lnTo>
                <a:lnTo>
                  <a:pt x="325" y="39"/>
                </a:lnTo>
                <a:lnTo>
                  <a:pt x="327" y="37"/>
                </a:lnTo>
                <a:lnTo>
                  <a:pt x="330" y="34"/>
                </a:lnTo>
                <a:lnTo>
                  <a:pt x="378" y="34"/>
                </a:lnTo>
                <a:lnTo>
                  <a:pt x="392" y="32"/>
                </a:lnTo>
                <a:lnTo>
                  <a:pt x="382" y="22"/>
                </a:lnTo>
                <a:lnTo>
                  <a:pt x="382" y="22"/>
                </a:lnTo>
                <a:close/>
              </a:path>
              <a:path w="398" h="170">
                <a:moveTo>
                  <a:pt x="332" y="1"/>
                </a:moveTo>
                <a:lnTo>
                  <a:pt x="332" y="6"/>
                </a:lnTo>
                <a:lnTo>
                  <a:pt x="330" y="8"/>
                </a:lnTo>
                <a:lnTo>
                  <a:pt x="330" y="13"/>
                </a:lnTo>
                <a:lnTo>
                  <a:pt x="327" y="15"/>
                </a:lnTo>
                <a:lnTo>
                  <a:pt x="327" y="18"/>
                </a:lnTo>
                <a:lnTo>
                  <a:pt x="325" y="22"/>
                </a:lnTo>
                <a:lnTo>
                  <a:pt x="325" y="25"/>
                </a:lnTo>
                <a:lnTo>
                  <a:pt x="322" y="30"/>
                </a:lnTo>
                <a:lnTo>
                  <a:pt x="322" y="32"/>
                </a:lnTo>
                <a:lnTo>
                  <a:pt x="332" y="30"/>
                </a:lnTo>
                <a:lnTo>
                  <a:pt x="332" y="27"/>
                </a:lnTo>
                <a:lnTo>
                  <a:pt x="334" y="25"/>
                </a:lnTo>
                <a:lnTo>
                  <a:pt x="334" y="22"/>
                </a:lnTo>
                <a:lnTo>
                  <a:pt x="337" y="20"/>
                </a:lnTo>
                <a:lnTo>
                  <a:pt x="339" y="15"/>
                </a:lnTo>
                <a:lnTo>
                  <a:pt x="344" y="13"/>
                </a:lnTo>
                <a:lnTo>
                  <a:pt x="332" y="1"/>
                </a:lnTo>
                <a:lnTo>
                  <a:pt x="33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16" name="path 7216"/>
          <p:cNvSpPr/>
          <p:nvPr/>
        </p:nvSpPr>
        <p:spPr>
          <a:xfrm>
            <a:off x="789965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51" y="164"/>
                </a:lnTo>
                <a:lnTo>
                  <a:pt x="49" y="161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2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6" y="123"/>
                </a:lnTo>
                <a:lnTo>
                  <a:pt x="106" y="125"/>
                </a:lnTo>
                <a:lnTo>
                  <a:pt x="109" y="130"/>
                </a:lnTo>
                <a:lnTo>
                  <a:pt x="111" y="133"/>
                </a:lnTo>
                <a:lnTo>
                  <a:pt x="111" y="138"/>
                </a:lnTo>
                <a:lnTo>
                  <a:pt x="114" y="140"/>
                </a:lnTo>
                <a:lnTo>
                  <a:pt x="114" y="142"/>
                </a:lnTo>
                <a:lnTo>
                  <a:pt x="116" y="145"/>
                </a:lnTo>
                <a:lnTo>
                  <a:pt x="116" y="150"/>
                </a:lnTo>
                <a:lnTo>
                  <a:pt x="118" y="152"/>
                </a:lnTo>
                <a:lnTo>
                  <a:pt x="118" y="159"/>
                </a:lnTo>
                <a:lnTo>
                  <a:pt x="121" y="161"/>
                </a:lnTo>
                <a:lnTo>
                  <a:pt x="121" y="164"/>
                </a:lnTo>
                <a:lnTo>
                  <a:pt x="123" y="161"/>
                </a:lnTo>
                <a:lnTo>
                  <a:pt x="126" y="159"/>
                </a:lnTo>
                <a:lnTo>
                  <a:pt x="126" y="157"/>
                </a:lnTo>
                <a:lnTo>
                  <a:pt x="128" y="154"/>
                </a:lnTo>
                <a:lnTo>
                  <a:pt x="128" y="150"/>
                </a:lnTo>
                <a:lnTo>
                  <a:pt x="126" y="147"/>
                </a:lnTo>
                <a:lnTo>
                  <a:pt x="126" y="145"/>
                </a:lnTo>
                <a:lnTo>
                  <a:pt x="123" y="140"/>
                </a:lnTo>
                <a:lnTo>
                  <a:pt x="123" y="138"/>
                </a:lnTo>
                <a:lnTo>
                  <a:pt x="121" y="135"/>
                </a:lnTo>
                <a:lnTo>
                  <a:pt x="121" y="133"/>
                </a:lnTo>
                <a:lnTo>
                  <a:pt x="118" y="130"/>
                </a:lnTo>
                <a:lnTo>
                  <a:pt x="116" y="128"/>
                </a:lnTo>
                <a:lnTo>
                  <a:pt x="116" y="125"/>
                </a:lnTo>
                <a:lnTo>
                  <a:pt x="114" y="123"/>
                </a:lnTo>
                <a:lnTo>
                  <a:pt x="111" y="121"/>
                </a:lnTo>
                <a:lnTo>
                  <a:pt x="109" y="116"/>
                </a:lnTo>
                <a:lnTo>
                  <a:pt x="106" y="113"/>
                </a:lnTo>
                <a:lnTo>
                  <a:pt x="104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80" y="104"/>
                </a:moveTo>
                <a:lnTo>
                  <a:pt x="80" y="106"/>
                </a:lnTo>
                <a:lnTo>
                  <a:pt x="78" y="109"/>
                </a:lnTo>
                <a:lnTo>
                  <a:pt x="78" y="111"/>
                </a:lnTo>
                <a:lnTo>
                  <a:pt x="75" y="116"/>
                </a:lnTo>
                <a:lnTo>
                  <a:pt x="75" y="118"/>
                </a:lnTo>
                <a:lnTo>
                  <a:pt x="73" y="121"/>
                </a:lnTo>
                <a:lnTo>
                  <a:pt x="73" y="125"/>
                </a:lnTo>
                <a:lnTo>
                  <a:pt x="70" y="128"/>
                </a:lnTo>
                <a:lnTo>
                  <a:pt x="70" y="133"/>
                </a:lnTo>
                <a:lnTo>
                  <a:pt x="68" y="135"/>
                </a:lnTo>
                <a:lnTo>
                  <a:pt x="68" y="138"/>
                </a:lnTo>
                <a:lnTo>
                  <a:pt x="66" y="142"/>
                </a:lnTo>
                <a:lnTo>
                  <a:pt x="63" y="145"/>
                </a:lnTo>
                <a:lnTo>
                  <a:pt x="63" y="147"/>
                </a:lnTo>
                <a:lnTo>
                  <a:pt x="61" y="152"/>
                </a:lnTo>
                <a:lnTo>
                  <a:pt x="58" y="154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54" y="166"/>
                </a:lnTo>
                <a:lnTo>
                  <a:pt x="56" y="164"/>
                </a:lnTo>
                <a:lnTo>
                  <a:pt x="58" y="164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3" y="154"/>
                </a:lnTo>
                <a:lnTo>
                  <a:pt x="66" y="152"/>
                </a:lnTo>
                <a:lnTo>
                  <a:pt x="68" y="150"/>
                </a:lnTo>
                <a:lnTo>
                  <a:pt x="70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8" y="133"/>
                </a:lnTo>
                <a:lnTo>
                  <a:pt x="80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80" y="104"/>
                </a:lnTo>
                <a:lnTo>
                  <a:pt x="80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2" y="22"/>
                </a:moveTo>
                <a:lnTo>
                  <a:pt x="15" y="22"/>
                </a:lnTo>
                <a:lnTo>
                  <a:pt x="15" y="130"/>
                </a:lnTo>
                <a:lnTo>
                  <a:pt x="13" y="130"/>
                </a:lnTo>
                <a:lnTo>
                  <a:pt x="8" y="133"/>
                </a:lnTo>
                <a:lnTo>
                  <a:pt x="3" y="133"/>
                </a:lnTo>
                <a:lnTo>
                  <a:pt x="10" y="147"/>
                </a:lnTo>
                <a:lnTo>
                  <a:pt x="13" y="142"/>
                </a:lnTo>
                <a:lnTo>
                  <a:pt x="15" y="142"/>
                </a:lnTo>
                <a:lnTo>
                  <a:pt x="18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2" y="133"/>
                </a:lnTo>
                <a:lnTo>
                  <a:pt x="34" y="130"/>
                </a:lnTo>
                <a:lnTo>
                  <a:pt x="37" y="130"/>
                </a:lnTo>
                <a:lnTo>
                  <a:pt x="39" y="128"/>
                </a:lnTo>
                <a:lnTo>
                  <a:pt x="22" y="128"/>
                </a:lnTo>
                <a:lnTo>
                  <a:pt x="22" y="94"/>
                </a:lnTo>
                <a:lnTo>
                  <a:pt x="42" y="94"/>
                </a:lnTo>
                <a:lnTo>
                  <a:pt x="22" y="90"/>
                </a:lnTo>
                <a:lnTo>
                  <a:pt x="22" y="58"/>
                </a:lnTo>
                <a:lnTo>
                  <a:pt x="42" y="58"/>
                </a:lnTo>
                <a:lnTo>
                  <a:pt x="22" y="53"/>
                </a:lnTo>
                <a:lnTo>
                  <a:pt x="22" y="22"/>
                </a:lnTo>
                <a:lnTo>
                  <a:pt x="22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2" y="53"/>
                </a:lnTo>
                <a:lnTo>
                  <a:pt x="42" y="58"/>
                </a:lnTo>
                <a:lnTo>
                  <a:pt x="42" y="90"/>
                </a:lnTo>
                <a:lnTo>
                  <a:pt x="22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21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9" y="20"/>
                </a:lnTo>
                <a:lnTo>
                  <a:pt x="75" y="20"/>
                </a:lnTo>
                <a:lnTo>
                  <a:pt x="121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6" y="25"/>
                </a:lnTo>
                <a:lnTo>
                  <a:pt x="10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9" y="140"/>
                </a:lnTo>
                <a:lnTo>
                  <a:pt x="354" y="142"/>
                </a:lnTo>
                <a:lnTo>
                  <a:pt x="356" y="145"/>
                </a:lnTo>
                <a:lnTo>
                  <a:pt x="358" y="145"/>
                </a:lnTo>
                <a:lnTo>
                  <a:pt x="361" y="147"/>
                </a:lnTo>
                <a:lnTo>
                  <a:pt x="363" y="150"/>
                </a:lnTo>
                <a:lnTo>
                  <a:pt x="366" y="150"/>
                </a:lnTo>
                <a:lnTo>
                  <a:pt x="368" y="152"/>
                </a:lnTo>
                <a:lnTo>
                  <a:pt x="370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5" y="169"/>
                </a:lnTo>
                <a:lnTo>
                  <a:pt x="387" y="171"/>
                </a:lnTo>
                <a:lnTo>
                  <a:pt x="390" y="171"/>
                </a:lnTo>
                <a:lnTo>
                  <a:pt x="390" y="169"/>
                </a:lnTo>
                <a:lnTo>
                  <a:pt x="392" y="164"/>
                </a:lnTo>
                <a:lnTo>
                  <a:pt x="392" y="15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47"/>
                </a:lnTo>
                <a:lnTo>
                  <a:pt x="378" y="147"/>
                </a:lnTo>
                <a:lnTo>
                  <a:pt x="375" y="145"/>
                </a:lnTo>
                <a:lnTo>
                  <a:pt x="368" y="145"/>
                </a:lnTo>
                <a:lnTo>
                  <a:pt x="366" y="142"/>
                </a:lnTo>
                <a:lnTo>
                  <a:pt x="363" y="142"/>
                </a:lnTo>
                <a:lnTo>
                  <a:pt x="361" y="140"/>
                </a:lnTo>
                <a:lnTo>
                  <a:pt x="356" y="140"/>
                </a:lnTo>
                <a:lnTo>
                  <a:pt x="354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42" y="97"/>
                </a:moveTo>
                <a:lnTo>
                  <a:pt x="342" y="106"/>
                </a:lnTo>
                <a:lnTo>
                  <a:pt x="339" y="109"/>
                </a:lnTo>
                <a:lnTo>
                  <a:pt x="339" y="123"/>
                </a:lnTo>
                <a:lnTo>
                  <a:pt x="337" y="125"/>
                </a:lnTo>
                <a:lnTo>
                  <a:pt x="337" y="133"/>
                </a:lnTo>
                <a:lnTo>
                  <a:pt x="334" y="135"/>
                </a:lnTo>
                <a:lnTo>
                  <a:pt x="334" y="138"/>
                </a:lnTo>
                <a:lnTo>
                  <a:pt x="332" y="142"/>
                </a:lnTo>
                <a:lnTo>
                  <a:pt x="330" y="145"/>
                </a:lnTo>
                <a:lnTo>
                  <a:pt x="330" y="147"/>
                </a:lnTo>
                <a:lnTo>
                  <a:pt x="327" y="150"/>
                </a:lnTo>
                <a:lnTo>
                  <a:pt x="325" y="152"/>
                </a:lnTo>
                <a:lnTo>
                  <a:pt x="322" y="154"/>
                </a:lnTo>
                <a:lnTo>
                  <a:pt x="320" y="157"/>
                </a:lnTo>
                <a:lnTo>
                  <a:pt x="318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6" y="164"/>
                </a:lnTo>
                <a:lnTo>
                  <a:pt x="303" y="164"/>
                </a:lnTo>
                <a:lnTo>
                  <a:pt x="301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3" y="169"/>
                </a:lnTo>
                <a:lnTo>
                  <a:pt x="308" y="169"/>
                </a:lnTo>
                <a:lnTo>
                  <a:pt x="310" y="166"/>
                </a:lnTo>
                <a:lnTo>
                  <a:pt x="313" y="166"/>
                </a:lnTo>
                <a:lnTo>
                  <a:pt x="315" y="164"/>
                </a:lnTo>
                <a:lnTo>
                  <a:pt x="320" y="164"/>
                </a:lnTo>
                <a:lnTo>
                  <a:pt x="322" y="161"/>
                </a:lnTo>
                <a:lnTo>
                  <a:pt x="325" y="161"/>
                </a:lnTo>
                <a:lnTo>
                  <a:pt x="325" y="159"/>
                </a:lnTo>
                <a:lnTo>
                  <a:pt x="330" y="157"/>
                </a:lnTo>
                <a:lnTo>
                  <a:pt x="332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7"/>
                </a:lnTo>
                <a:lnTo>
                  <a:pt x="342" y="142"/>
                </a:lnTo>
                <a:lnTo>
                  <a:pt x="342" y="140"/>
                </a:lnTo>
                <a:lnTo>
                  <a:pt x="344" y="138"/>
                </a:lnTo>
                <a:lnTo>
                  <a:pt x="344" y="130"/>
                </a:lnTo>
                <a:lnTo>
                  <a:pt x="346" y="128"/>
                </a:lnTo>
                <a:lnTo>
                  <a:pt x="346" y="116"/>
                </a:lnTo>
                <a:lnTo>
                  <a:pt x="349" y="111"/>
                </a:lnTo>
                <a:lnTo>
                  <a:pt x="349" y="106"/>
                </a:lnTo>
                <a:lnTo>
                  <a:pt x="354" y="104"/>
                </a:lnTo>
                <a:lnTo>
                  <a:pt x="342" y="97"/>
                </a:lnTo>
                <a:lnTo>
                  <a:pt x="342" y="97"/>
                </a:lnTo>
                <a:close/>
              </a:path>
              <a:path w="405" h="172">
                <a:moveTo>
                  <a:pt x="310" y="87"/>
                </a:moveTo>
                <a:lnTo>
                  <a:pt x="310" y="145"/>
                </a:lnTo>
                <a:lnTo>
                  <a:pt x="318" y="140"/>
                </a:lnTo>
                <a:lnTo>
                  <a:pt x="318" y="87"/>
                </a:lnTo>
                <a:lnTo>
                  <a:pt x="375" y="87"/>
                </a:lnTo>
                <a:lnTo>
                  <a:pt x="310" y="87"/>
                </a:lnTo>
                <a:lnTo>
                  <a:pt x="310" y="87"/>
                </a:lnTo>
                <a:close/>
              </a:path>
              <a:path w="405" h="172">
                <a:moveTo>
                  <a:pt x="310" y="75"/>
                </a:moveTo>
                <a:lnTo>
                  <a:pt x="310" y="82"/>
                </a:lnTo>
                <a:lnTo>
                  <a:pt x="318" y="82"/>
                </a:lnTo>
                <a:lnTo>
                  <a:pt x="310" y="75"/>
                </a:lnTo>
                <a:lnTo>
                  <a:pt x="310" y="75"/>
                </a:lnTo>
                <a:close/>
              </a:path>
              <a:path w="405" h="172">
                <a:moveTo>
                  <a:pt x="378" y="75"/>
                </a:moveTo>
                <a:lnTo>
                  <a:pt x="375" y="82"/>
                </a:lnTo>
                <a:lnTo>
                  <a:pt x="310" y="82"/>
                </a:lnTo>
                <a:lnTo>
                  <a:pt x="310" y="87"/>
                </a:lnTo>
                <a:lnTo>
                  <a:pt x="375" y="87"/>
                </a:lnTo>
                <a:lnTo>
                  <a:pt x="375" y="140"/>
                </a:lnTo>
                <a:lnTo>
                  <a:pt x="382" y="135"/>
                </a:lnTo>
                <a:lnTo>
                  <a:pt x="382" y="90"/>
                </a:lnTo>
                <a:lnTo>
                  <a:pt x="387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90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8" y="41"/>
                </a:lnTo>
                <a:lnTo>
                  <a:pt x="313" y="49"/>
                </a:lnTo>
                <a:lnTo>
                  <a:pt x="315" y="49"/>
                </a:lnTo>
                <a:lnTo>
                  <a:pt x="318" y="46"/>
                </a:lnTo>
                <a:lnTo>
                  <a:pt x="385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8" y="22"/>
                </a:lnTo>
                <a:lnTo>
                  <a:pt x="296" y="22"/>
                </a:lnTo>
                <a:lnTo>
                  <a:pt x="301" y="27"/>
                </a:lnTo>
                <a:lnTo>
                  <a:pt x="310" y="27"/>
                </a:lnTo>
                <a:lnTo>
                  <a:pt x="313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42" y="1"/>
                </a:move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4" y="8"/>
                </a:lnTo>
                <a:lnTo>
                  <a:pt x="342" y="1"/>
                </a:lnTo>
                <a:lnTo>
                  <a:pt x="34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72" name="group 272"/>
          <p:cNvGrpSpPr/>
          <p:nvPr/>
        </p:nvGrpSpPr>
        <p:grpSpPr>
          <a:xfrm rot="21600000">
            <a:off x="1430272" y="9349994"/>
            <a:ext cx="1321309" cy="396239"/>
            <a:chOff x="0" y="0"/>
            <a:chExt cx="1321309" cy="396239"/>
          </a:xfrm>
        </p:grpSpPr>
        <p:sp>
          <p:nvSpPr>
            <p:cNvPr id="7218" name="path 7218"/>
            <p:cNvSpPr/>
            <p:nvPr/>
          </p:nvSpPr>
          <p:spPr>
            <a:xfrm>
              <a:off x="0" y="0"/>
              <a:ext cx="377955" cy="396239"/>
            </a:xfrm>
            <a:custGeom>
              <a:avLst/>
              <a:gdLst/>
              <a:ahLst/>
              <a:cxnLst/>
              <a:rect l="0" t="0" r="0" b="0"/>
              <a:pathLst>
                <a:path w="595" h="623">
                  <a:moveTo>
                    <a:pt x="102" y="195"/>
                  </a:moveTo>
                  <a:lnTo>
                    <a:pt x="294" y="3"/>
                  </a:lnTo>
                  <a:moveTo>
                    <a:pt x="99" y="200"/>
                  </a:moveTo>
                  <a:lnTo>
                    <a:pt x="298" y="1"/>
                  </a:lnTo>
                  <a:moveTo>
                    <a:pt x="99" y="205"/>
                  </a:moveTo>
                  <a:lnTo>
                    <a:pt x="303" y="1"/>
                  </a:lnTo>
                  <a:moveTo>
                    <a:pt x="102" y="207"/>
                  </a:moveTo>
                  <a:lnTo>
                    <a:pt x="306" y="1"/>
                  </a:lnTo>
                  <a:moveTo>
                    <a:pt x="102" y="209"/>
                  </a:moveTo>
                  <a:lnTo>
                    <a:pt x="310" y="3"/>
                  </a:lnTo>
                  <a:moveTo>
                    <a:pt x="104" y="212"/>
                  </a:moveTo>
                  <a:lnTo>
                    <a:pt x="313" y="5"/>
                  </a:lnTo>
                  <a:lnTo>
                    <a:pt x="106" y="214"/>
                  </a:lnTo>
                  <a:moveTo>
                    <a:pt x="106" y="217"/>
                  </a:moveTo>
                  <a:lnTo>
                    <a:pt x="315" y="8"/>
                  </a:lnTo>
                  <a:moveTo>
                    <a:pt x="109" y="219"/>
                  </a:moveTo>
                  <a:lnTo>
                    <a:pt x="318" y="10"/>
                  </a:lnTo>
                  <a:moveTo>
                    <a:pt x="114" y="219"/>
                  </a:moveTo>
                  <a:lnTo>
                    <a:pt x="320" y="13"/>
                  </a:lnTo>
                  <a:moveTo>
                    <a:pt x="116" y="221"/>
                  </a:moveTo>
                  <a:lnTo>
                    <a:pt x="322" y="15"/>
                  </a:lnTo>
                  <a:moveTo>
                    <a:pt x="121" y="221"/>
                  </a:moveTo>
                  <a:lnTo>
                    <a:pt x="325" y="17"/>
                  </a:lnTo>
                  <a:moveTo>
                    <a:pt x="126" y="219"/>
                  </a:moveTo>
                  <a:lnTo>
                    <a:pt x="327" y="20"/>
                  </a:lnTo>
                  <a:lnTo>
                    <a:pt x="274" y="75"/>
                  </a:lnTo>
                  <a:moveTo>
                    <a:pt x="282" y="70"/>
                  </a:moveTo>
                  <a:lnTo>
                    <a:pt x="330" y="22"/>
                  </a:lnTo>
                  <a:moveTo>
                    <a:pt x="286" y="70"/>
                  </a:moveTo>
                  <a:lnTo>
                    <a:pt x="332" y="25"/>
                  </a:lnTo>
                  <a:moveTo>
                    <a:pt x="291" y="68"/>
                  </a:moveTo>
                  <a:lnTo>
                    <a:pt x="334" y="27"/>
                  </a:lnTo>
                  <a:moveTo>
                    <a:pt x="296" y="68"/>
                  </a:moveTo>
                  <a:lnTo>
                    <a:pt x="337" y="29"/>
                  </a:lnTo>
                  <a:moveTo>
                    <a:pt x="301" y="68"/>
                  </a:moveTo>
                  <a:lnTo>
                    <a:pt x="339" y="32"/>
                  </a:lnTo>
                  <a:lnTo>
                    <a:pt x="303" y="70"/>
                  </a:lnTo>
                  <a:moveTo>
                    <a:pt x="308" y="70"/>
                  </a:moveTo>
                  <a:lnTo>
                    <a:pt x="342" y="34"/>
                  </a:lnTo>
                  <a:moveTo>
                    <a:pt x="1" y="380"/>
                  </a:moveTo>
                  <a:lnTo>
                    <a:pt x="243" y="140"/>
                  </a:lnTo>
                  <a:moveTo>
                    <a:pt x="310" y="70"/>
                  </a:moveTo>
                  <a:lnTo>
                    <a:pt x="344" y="37"/>
                  </a:lnTo>
                  <a:moveTo>
                    <a:pt x="1" y="385"/>
                  </a:moveTo>
                  <a:lnTo>
                    <a:pt x="248" y="140"/>
                  </a:lnTo>
                  <a:moveTo>
                    <a:pt x="313" y="73"/>
                  </a:moveTo>
                  <a:lnTo>
                    <a:pt x="346" y="39"/>
                  </a:lnTo>
                  <a:moveTo>
                    <a:pt x="1" y="389"/>
                  </a:moveTo>
                  <a:lnTo>
                    <a:pt x="250" y="140"/>
                  </a:lnTo>
                  <a:moveTo>
                    <a:pt x="318" y="73"/>
                  </a:moveTo>
                  <a:lnTo>
                    <a:pt x="349" y="41"/>
                  </a:lnTo>
                  <a:moveTo>
                    <a:pt x="1" y="392"/>
                  </a:moveTo>
                  <a:lnTo>
                    <a:pt x="253" y="142"/>
                  </a:lnTo>
                  <a:moveTo>
                    <a:pt x="320" y="75"/>
                  </a:moveTo>
                  <a:lnTo>
                    <a:pt x="351" y="44"/>
                  </a:lnTo>
                  <a:moveTo>
                    <a:pt x="3" y="394"/>
                  </a:moveTo>
                  <a:lnTo>
                    <a:pt x="255" y="142"/>
                  </a:lnTo>
                  <a:moveTo>
                    <a:pt x="322" y="75"/>
                  </a:moveTo>
                  <a:lnTo>
                    <a:pt x="354" y="46"/>
                  </a:lnTo>
                  <a:moveTo>
                    <a:pt x="3" y="397"/>
                  </a:moveTo>
                  <a:lnTo>
                    <a:pt x="255" y="147"/>
                  </a:lnTo>
                  <a:moveTo>
                    <a:pt x="325" y="77"/>
                  </a:moveTo>
                  <a:lnTo>
                    <a:pt x="354" y="46"/>
                  </a:lnTo>
                  <a:moveTo>
                    <a:pt x="6" y="399"/>
                  </a:moveTo>
                  <a:lnTo>
                    <a:pt x="255" y="149"/>
                  </a:lnTo>
                  <a:moveTo>
                    <a:pt x="327" y="80"/>
                  </a:moveTo>
                  <a:lnTo>
                    <a:pt x="356" y="49"/>
                  </a:lnTo>
                  <a:moveTo>
                    <a:pt x="8" y="401"/>
                  </a:moveTo>
                  <a:lnTo>
                    <a:pt x="255" y="154"/>
                  </a:lnTo>
                  <a:moveTo>
                    <a:pt x="327" y="82"/>
                  </a:moveTo>
                  <a:lnTo>
                    <a:pt x="358" y="51"/>
                  </a:lnTo>
                  <a:moveTo>
                    <a:pt x="10" y="404"/>
                  </a:moveTo>
                  <a:lnTo>
                    <a:pt x="255" y="159"/>
                  </a:lnTo>
                  <a:moveTo>
                    <a:pt x="330" y="85"/>
                  </a:moveTo>
                  <a:lnTo>
                    <a:pt x="361" y="53"/>
                  </a:lnTo>
                  <a:moveTo>
                    <a:pt x="13" y="406"/>
                  </a:moveTo>
                  <a:lnTo>
                    <a:pt x="255" y="161"/>
                  </a:lnTo>
                  <a:moveTo>
                    <a:pt x="332" y="87"/>
                  </a:moveTo>
                  <a:lnTo>
                    <a:pt x="363" y="56"/>
                  </a:lnTo>
                  <a:moveTo>
                    <a:pt x="15" y="409"/>
                  </a:moveTo>
                  <a:lnTo>
                    <a:pt x="255" y="166"/>
                  </a:lnTo>
                  <a:moveTo>
                    <a:pt x="334" y="89"/>
                  </a:moveTo>
                  <a:lnTo>
                    <a:pt x="366" y="58"/>
                  </a:lnTo>
                  <a:moveTo>
                    <a:pt x="15" y="409"/>
                  </a:moveTo>
                  <a:lnTo>
                    <a:pt x="255" y="171"/>
                  </a:lnTo>
                  <a:moveTo>
                    <a:pt x="334" y="92"/>
                  </a:moveTo>
                  <a:lnTo>
                    <a:pt x="368" y="61"/>
                  </a:lnTo>
                  <a:moveTo>
                    <a:pt x="18" y="411"/>
                  </a:moveTo>
                  <a:lnTo>
                    <a:pt x="255" y="173"/>
                  </a:lnTo>
                  <a:moveTo>
                    <a:pt x="337" y="94"/>
                  </a:moveTo>
                  <a:lnTo>
                    <a:pt x="368" y="61"/>
                  </a:lnTo>
                  <a:moveTo>
                    <a:pt x="20" y="413"/>
                  </a:moveTo>
                  <a:lnTo>
                    <a:pt x="255" y="178"/>
                  </a:lnTo>
                  <a:moveTo>
                    <a:pt x="337" y="97"/>
                  </a:moveTo>
                  <a:lnTo>
                    <a:pt x="370" y="63"/>
                  </a:lnTo>
                  <a:moveTo>
                    <a:pt x="22" y="416"/>
                  </a:moveTo>
                  <a:lnTo>
                    <a:pt x="255" y="183"/>
                  </a:lnTo>
                  <a:moveTo>
                    <a:pt x="339" y="99"/>
                  </a:moveTo>
                  <a:lnTo>
                    <a:pt x="373" y="65"/>
                  </a:lnTo>
                  <a:moveTo>
                    <a:pt x="25" y="418"/>
                  </a:moveTo>
                  <a:lnTo>
                    <a:pt x="255" y="185"/>
                  </a:lnTo>
                  <a:moveTo>
                    <a:pt x="339" y="104"/>
                  </a:moveTo>
                  <a:lnTo>
                    <a:pt x="375" y="68"/>
                  </a:lnTo>
                  <a:moveTo>
                    <a:pt x="27" y="421"/>
                  </a:moveTo>
                  <a:lnTo>
                    <a:pt x="255" y="190"/>
                  </a:lnTo>
                  <a:moveTo>
                    <a:pt x="339" y="106"/>
                  </a:moveTo>
                  <a:lnTo>
                    <a:pt x="378" y="70"/>
                  </a:lnTo>
                  <a:moveTo>
                    <a:pt x="30" y="423"/>
                  </a:moveTo>
                  <a:lnTo>
                    <a:pt x="255" y="195"/>
                  </a:lnTo>
                  <a:moveTo>
                    <a:pt x="342" y="111"/>
                  </a:moveTo>
                  <a:lnTo>
                    <a:pt x="380" y="73"/>
                  </a:lnTo>
                  <a:moveTo>
                    <a:pt x="30" y="423"/>
                  </a:moveTo>
                  <a:lnTo>
                    <a:pt x="255" y="200"/>
                  </a:lnTo>
                  <a:moveTo>
                    <a:pt x="342" y="113"/>
                  </a:moveTo>
                  <a:lnTo>
                    <a:pt x="380" y="73"/>
                  </a:lnTo>
                  <a:moveTo>
                    <a:pt x="32" y="425"/>
                  </a:moveTo>
                  <a:lnTo>
                    <a:pt x="255" y="202"/>
                  </a:lnTo>
                  <a:moveTo>
                    <a:pt x="342" y="118"/>
                  </a:moveTo>
                  <a:lnTo>
                    <a:pt x="382" y="75"/>
                  </a:lnTo>
                  <a:moveTo>
                    <a:pt x="34" y="428"/>
                  </a:moveTo>
                  <a:lnTo>
                    <a:pt x="255" y="207"/>
                  </a:lnTo>
                  <a:moveTo>
                    <a:pt x="342" y="123"/>
                  </a:moveTo>
                  <a:lnTo>
                    <a:pt x="385" y="77"/>
                  </a:lnTo>
                  <a:moveTo>
                    <a:pt x="37" y="430"/>
                  </a:moveTo>
                  <a:lnTo>
                    <a:pt x="255" y="212"/>
                  </a:lnTo>
                  <a:moveTo>
                    <a:pt x="342" y="125"/>
                  </a:moveTo>
                  <a:lnTo>
                    <a:pt x="387" y="80"/>
                  </a:lnTo>
                  <a:moveTo>
                    <a:pt x="39" y="433"/>
                  </a:moveTo>
                  <a:lnTo>
                    <a:pt x="255" y="214"/>
                  </a:lnTo>
                  <a:moveTo>
                    <a:pt x="342" y="130"/>
                  </a:moveTo>
                  <a:lnTo>
                    <a:pt x="390" y="82"/>
                  </a:lnTo>
                  <a:moveTo>
                    <a:pt x="42" y="435"/>
                  </a:moveTo>
                  <a:lnTo>
                    <a:pt x="255" y="219"/>
                  </a:lnTo>
                  <a:moveTo>
                    <a:pt x="342" y="135"/>
                  </a:moveTo>
                  <a:lnTo>
                    <a:pt x="392" y="85"/>
                  </a:lnTo>
                  <a:moveTo>
                    <a:pt x="44" y="435"/>
                  </a:moveTo>
                  <a:lnTo>
                    <a:pt x="255" y="224"/>
                  </a:lnTo>
                  <a:moveTo>
                    <a:pt x="342" y="140"/>
                  </a:moveTo>
                  <a:lnTo>
                    <a:pt x="394" y="87"/>
                  </a:lnTo>
                  <a:moveTo>
                    <a:pt x="44" y="437"/>
                  </a:moveTo>
                  <a:lnTo>
                    <a:pt x="255" y="226"/>
                  </a:lnTo>
                  <a:moveTo>
                    <a:pt x="342" y="142"/>
                  </a:moveTo>
                  <a:lnTo>
                    <a:pt x="394" y="87"/>
                  </a:lnTo>
                  <a:moveTo>
                    <a:pt x="46" y="440"/>
                  </a:moveTo>
                  <a:lnTo>
                    <a:pt x="255" y="231"/>
                  </a:lnTo>
                  <a:moveTo>
                    <a:pt x="342" y="147"/>
                  </a:moveTo>
                  <a:lnTo>
                    <a:pt x="397" y="89"/>
                  </a:lnTo>
                  <a:moveTo>
                    <a:pt x="49" y="442"/>
                  </a:moveTo>
                  <a:lnTo>
                    <a:pt x="255" y="236"/>
                  </a:lnTo>
                  <a:moveTo>
                    <a:pt x="342" y="152"/>
                  </a:moveTo>
                  <a:lnTo>
                    <a:pt x="399" y="92"/>
                  </a:lnTo>
                  <a:moveTo>
                    <a:pt x="51" y="445"/>
                  </a:moveTo>
                  <a:lnTo>
                    <a:pt x="255" y="241"/>
                  </a:lnTo>
                  <a:moveTo>
                    <a:pt x="339" y="154"/>
                  </a:moveTo>
                  <a:lnTo>
                    <a:pt x="402" y="94"/>
                  </a:lnTo>
                  <a:moveTo>
                    <a:pt x="54" y="447"/>
                  </a:moveTo>
                  <a:lnTo>
                    <a:pt x="255" y="243"/>
                  </a:lnTo>
                  <a:moveTo>
                    <a:pt x="339" y="159"/>
                  </a:moveTo>
                  <a:lnTo>
                    <a:pt x="404" y="97"/>
                  </a:lnTo>
                  <a:moveTo>
                    <a:pt x="56" y="449"/>
                  </a:moveTo>
                  <a:lnTo>
                    <a:pt x="255" y="248"/>
                  </a:lnTo>
                  <a:moveTo>
                    <a:pt x="339" y="164"/>
                  </a:moveTo>
                  <a:lnTo>
                    <a:pt x="406" y="99"/>
                  </a:lnTo>
                  <a:moveTo>
                    <a:pt x="56" y="449"/>
                  </a:moveTo>
                  <a:lnTo>
                    <a:pt x="255" y="253"/>
                  </a:lnTo>
                  <a:moveTo>
                    <a:pt x="339" y="166"/>
                  </a:moveTo>
                  <a:lnTo>
                    <a:pt x="406" y="99"/>
                  </a:lnTo>
                  <a:moveTo>
                    <a:pt x="58" y="452"/>
                  </a:moveTo>
                  <a:lnTo>
                    <a:pt x="255" y="255"/>
                  </a:lnTo>
                  <a:moveTo>
                    <a:pt x="339" y="171"/>
                  </a:moveTo>
                  <a:lnTo>
                    <a:pt x="409" y="101"/>
                  </a:lnTo>
                  <a:moveTo>
                    <a:pt x="61" y="454"/>
                  </a:moveTo>
                  <a:lnTo>
                    <a:pt x="255" y="260"/>
                  </a:lnTo>
                  <a:moveTo>
                    <a:pt x="339" y="176"/>
                  </a:moveTo>
                  <a:lnTo>
                    <a:pt x="411" y="104"/>
                  </a:lnTo>
                  <a:moveTo>
                    <a:pt x="63" y="457"/>
                  </a:moveTo>
                  <a:lnTo>
                    <a:pt x="255" y="265"/>
                  </a:lnTo>
                  <a:moveTo>
                    <a:pt x="339" y="181"/>
                  </a:moveTo>
                  <a:lnTo>
                    <a:pt x="414" y="106"/>
                  </a:lnTo>
                  <a:moveTo>
                    <a:pt x="66" y="459"/>
                  </a:moveTo>
                  <a:lnTo>
                    <a:pt x="255" y="267"/>
                  </a:lnTo>
                  <a:moveTo>
                    <a:pt x="339" y="183"/>
                  </a:moveTo>
                  <a:lnTo>
                    <a:pt x="416" y="109"/>
                  </a:lnTo>
                  <a:moveTo>
                    <a:pt x="68" y="461"/>
                  </a:moveTo>
                  <a:lnTo>
                    <a:pt x="255" y="272"/>
                  </a:lnTo>
                  <a:moveTo>
                    <a:pt x="339" y="188"/>
                  </a:moveTo>
                  <a:lnTo>
                    <a:pt x="418" y="111"/>
                  </a:lnTo>
                  <a:moveTo>
                    <a:pt x="70" y="461"/>
                  </a:moveTo>
                  <a:lnTo>
                    <a:pt x="255" y="277"/>
                  </a:lnTo>
                  <a:moveTo>
                    <a:pt x="339" y="193"/>
                  </a:moveTo>
                  <a:lnTo>
                    <a:pt x="421" y="113"/>
                  </a:lnTo>
                  <a:moveTo>
                    <a:pt x="70" y="464"/>
                  </a:moveTo>
                  <a:lnTo>
                    <a:pt x="255" y="281"/>
                  </a:lnTo>
                  <a:moveTo>
                    <a:pt x="339" y="195"/>
                  </a:moveTo>
                  <a:lnTo>
                    <a:pt x="421" y="113"/>
                  </a:lnTo>
                  <a:moveTo>
                    <a:pt x="73" y="466"/>
                  </a:moveTo>
                  <a:lnTo>
                    <a:pt x="255" y="284"/>
                  </a:lnTo>
                  <a:moveTo>
                    <a:pt x="339" y="200"/>
                  </a:moveTo>
                  <a:lnTo>
                    <a:pt x="423" y="116"/>
                  </a:lnTo>
                  <a:moveTo>
                    <a:pt x="75" y="469"/>
                  </a:moveTo>
                  <a:lnTo>
                    <a:pt x="255" y="289"/>
                  </a:lnTo>
                  <a:moveTo>
                    <a:pt x="339" y="205"/>
                  </a:moveTo>
                  <a:lnTo>
                    <a:pt x="426" y="118"/>
                  </a:lnTo>
                  <a:moveTo>
                    <a:pt x="78" y="471"/>
                  </a:moveTo>
                  <a:lnTo>
                    <a:pt x="255" y="293"/>
                  </a:lnTo>
                  <a:moveTo>
                    <a:pt x="339" y="207"/>
                  </a:moveTo>
                  <a:lnTo>
                    <a:pt x="428" y="121"/>
                  </a:lnTo>
                  <a:moveTo>
                    <a:pt x="80" y="473"/>
                  </a:moveTo>
                  <a:lnTo>
                    <a:pt x="255" y="296"/>
                  </a:lnTo>
                  <a:moveTo>
                    <a:pt x="339" y="212"/>
                  </a:moveTo>
                  <a:lnTo>
                    <a:pt x="430" y="123"/>
                  </a:lnTo>
                  <a:moveTo>
                    <a:pt x="82" y="476"/>
                  </a:moveTo>
                  <a:lnTo>
                    <a:pt x="255" y="301"/>
                  </a:lnTo>
                  <a:moveTo>
                    <a:pt x="339" y="217"/>
                  </a:moveTo>
                  <a:lnTo>
                    <a:pt x="433" y="125"/>
                  </a:lnTo>
                  <a:moveTo>
                    <a:pt x="85" y="476"/>
                  </a:moveTo>
                  <a:lnTo>
                    <a:pt x="255" y="305"/>
                  </a:lnTo>
                  <a:moveTo>
                    <a:pt x="339" y="221"/>
                  </a:moveTo>
                  <a:lnTo>
                    <a:pt x="433" y="128"/>
                  </a:lnTo>
                  <a:moveTo>
                    <a:pt x="87" y="478"/>
                  </a:moveTo>
                  <a:lnTo>
                    <a:pt x="255" y="310"/>
                  </a:lnTo>
                  <a:moveTo>
                    <a:pt x="339" y="224"/>
                  </a:moveTo>
                  <a:lnTo>
                    <a:pt x="435" y="128"/>
                  </a:lnTo>
                  <a:moveTo>
                    <a:pt x="90" y="478"/>
                  </a:moveTo>
                  <a:lnTo>
                    <a:pt x="255" y="315"/>
                  </a:lnTo>
                  <a:moveTo>
                    <a:pt x="339" y="229"/>
                  </a:moveTo>
                  <a:lnTo>
                    <a:pt x="438" y="130"/>
                  </a:lnTo>
                  <a:moveTo>
                    <a:pt x="94" y="478"/>
                  </a:moveTo>
                  <a:lnTo>
                    <a:pt x="253" y="320"/>
                  </a:lnTo>
                  <a:moveTo>
                    <a:pt x="339" y="233"/>
                  </a:moveTo>
                  <a:lnTo>
                    <a:pt x="440" y="133"/>
                  </a:lnTo>
                  <a:moveTo>
                    <a:pt x="99" y="478"/>
                  </a:moveTo>
                  <a:lnTo>
                    <a:pt x="250" y="327"/>
                  </a:lnTo>
                  <a:moveTo>
                    <a:pt x="339" y="236"/>
                  </a:moveTo>
                  <a:lnTo>
                    <a:pt x="442" y="135"/>
                  </a:lnTo>
                  <a:moveTo>
                    <a:pt x="339" y="241"/>
                  </a:moveTo>
                  <a:lnTo>
                    <a:pt x="445" y="137"/>
                  </a:lnTo>
                  <a:moveTo>
                    <a:pt x="339" y="245"/>
                  </a:moveTo>
                  <a:lnTo>
                    <a:pt x="447" y="140"/>
                  </a:lnTo>
                  <a:moveTo>
                    <a:pt x="339" y="248"/>
                  </a:moveTo>
                  <a:lnTo>
                    <a:pt x="447" y="142"/>
                  </a:lnTo>
                  <a:moveTo>
                    <a:pt x="339" y="253"/>
                  </a:moveTo>
                  <a:lnTo>
                    <a:pt x="450" y="145"/>
                  </a:lnTo>
                  <a:moveTo>
                    <a:pt x="339" y="257"/>
                  </a:moveTo>
                  <a:lnTo>
                    <a:pt x="452" y="147"/>
                  </a:lnTo>
                  <a:moveTo>
                    <a:pt x="339" y="262"/>
                  </a:moveTo>
                  <a:lnTo>
                    <a:pt x="452" y="149"/>
                  </a:lnTo>
                  <a:moveTo>
                    <a:pt x="342" y="265"/>
                  </a:moveTo>
                  <a:lnTo>
                    <a:pt x="452" y="154"/>
                  </a:lnTo>
                  <a:moveTo>
                    <a:pt x="344" y="267"/>
                  </a:moveTo>
                  <a:lnTo>
                    <a:pt x="450" y="159"/>
                  </a:lnTo>
                  <a:moveTo>
                    <a:pt x="289" y="5"/>
                  </a:moveTo>
                  <a:lnTo>
                    <a:pt x="106" y="188"/>
                  </a:lnTo>
                  <a:moveTo>
                    <a:pt x="267" y="82"/>
                  </a:moveTo>
                  <a:lnTo>
                    <a:pt x="133" y="214"/>
                  </a:lnTo>
                  <a:moveTo>
                    <a:pt x="238" y="142"/>
                  </a:moveTo>
                  <a:lnTo>
                    <a:pt x="6" y="373"/>
                  </a:lnTo>
                  <a:moveTo>
                    <a:pt x="6" y="375"/>
                  </a:moveTo>
                  <a:lnTo>
                    <a:pt x="1" y="387"/>
                  </a:lnTo>
                  <a:lnTo>
                    <a:pt x="6" y="399"/>
                  </a:lnTo>
                  <a:moveTo>
                    <a:pt x="106" y="473"/>
                  </a:moveTo>
                  <a:lnTo>
                    <a:pt x="243" y="337"/>
                  </a:lnTo>
                  <a:moveTo>
                    <a:pt x="80" y="473"/>
                  </a:moveTo>
                  <a:lnTo>
                    <a:pt x="92" y="478"/>
                  </a:lnTo>
                  <a:lnTo>
                    <a:pt x="104" y="473"/>
                  </a:lnTo>
                  <a:moveTo>
                    <a:pt x="447" y="164"/>
                  </a:moveTo>
                  <a:lnTo>
                    <a:pt x="346" y="265"/>
                  </a:lnTo>
                  <a:moveTo>
                    <a:pt x="255" y="149"/>
                  </a:moveTo>
                  <a:lnTo>
                    <a:pt x="255" y="305"/>
                  </a:lnTo>
                  <a:moveTo>
                    <a:pt x="243" y="337"/>
                  </a:moveTo>
                  <a:lnTo>
                    <a:pt x="253" y="322"/>
                  </a:lnTo>
                  <a:lnTo>
                    <a:pt x="255" y="305"/>
                  </a:lnTo>
                  <a:moveTo>
                    <a:pt x="255" y="149"/>
                  </a:moveTo>
                  <a:lnTo>
                    <a:pt x="253" y="142"/>
                  </a:lnTo>
                  <a:lnTo>
                    <a:pt x="246" y="140"/>
                  </a:lnTo>
                  <a:lnTo>
                    <a:pt x="238" y="142"/>
                  </a:lnTo>
                  <a:moveTo>
                    <a:pt x="342" y="111"/>
                  </a:moveTo>
                  <a:lnTo>
                    <a:pt x="339" y="262"/>
                  </a:lnTo>
                  <a:moveTo>
                    <a:pt x="6" y="399"/>
                  </a:moveTo>
                  <a:lnTo>
                    <a:pt x="80" y="473"/>
                  </a:lnTo>
                  <a:moveTo>
                    <a:pt x="313" y="5"/>
                  </a:moveTo>
                  <a:lnTo>
                    <a:pt x="447" y="140"/>
                  </a:lnTo>
                  <a:moveTo>
                    <a:pt x="445" y="164"/>
                  </a:moveTo>
                  <a:lnTo>
                    <a:pt x="450" y="152"/>
                  </a:lnTo>
                  <a:lnTo>
                    <a:pt x="445" y="140"/>
                  </a:lnTo>
                  <a:moveTo>
                    <a:pt x="313" y="8"/>
                  </a:moveTo>
                  <a:lnTo>
                    <a:pt x="301" y="3"/>
                  </a:lnTo>
                  <a:lnTo>
                    <a:pt x="289" y="8"/>
                  </a:lnTo>
                  <a:moveTo>
                    <a:pt x="342" y="262"/>
                  </a:moveTo>
                  <a:lnTo>
                    <a:pt x="346" y="265"/>
                  </a:lnTo>
                  <a:moveTo>
                    <a:pt x="339" y="111"/>
                  </a:moveTo>
                  <a:lnTo>
                    <a:pt x="337" y="94"/>
                  </a:lnTo>
                  <a:lnTo>
                    <a:pt x="327" y="80"/>
                  </a:lnTo>
                  <a:lnTo>
                    <a:pt x="313" y="70"/>
                  </a:lnTo>
                  <a:lnTo>
                    <a:pt x="296" y="68"/>
                  </a:lnTo>
                  <a:lnTo>
                    <a:pt x="279" y="70"/>
                  </a:lnTo>
                  <a:lnTo>
                    <a:pt x="265" y="80"/>
                  </a:lnTo>
                  <a:moveTo>
                    <a:pt x="106" y="214"/>
                  </a:moveTo>
                  <a:lnTo>
                    <a:pt x="106" y="212"/>
                  </a:lnTo>
                  <a:moveTo>
                    <a:pt x="106" y="190"/>
                  </a:moveTo>
                  <a:lnTo>
                    <a:pt x="102" y="202"/>
                  </a:lnTo>
                  <a:lnTo>
                    <a:pt x="106" y="214"/>
                  </a:lnTo>
                  <a:moveTo>
                    <a:pt x="106" y="214"/>
                  </a:moveTo>
                  <a:lnTo>
                    <a:pt x="118" y="219"/>
                  </a:lnTo>
                  <a:lnTo>
                    <a:pt x="130" y="214"/>
                  </a:lnTo>
                  <a:moveTo>
                    <a:pt x="145" y="466"/>
                  </a:moveTo>
                  <a:lnTo>
                    <a:pt x="253" y="358"/>
                  </a:lnTo>
                  <a:moveTo>
                    <a:pt x="145" y="471"/>
                  </a:moveTo>
                  <a:lnTo>
                    <a:pt x="255" y="361"/>
                  </a:lnTo>
                  <a:moveTo>
                    <a:pt x="145" y="476"/>
                  </a:moveTo>
                  <a:lnTo>
                    <a:pt x="255" y="363"/>
                  </a:lnTo>
                  <a:moveTo>
                    <a:pt x="145" y="478"/>
                  </a:moveTo>
                  <a:lnTo>
                    <a:pt x="255" y="368"/>
                  </a:lnTo>
                  <a:moveTo>
                    <a:pt x="145" y="481"/>
                  </a:moveTo>
                  <a:lnTo>
                    <a:pt x="255" y="373"/>
                  </a:lnTo>
                  <a:moveTo>
                    <a:pt x="147" y="483"/>
                  </a:moveTo>
                  <a:lnTo>
                    <a:pt x="255" y="375"/>
                  </a:lnTo>
                  <a:moveTo>
                    <a:pt x="150" y="485"/>
                  </a:moveTo>
                  <a:lnTo>
                    <a:pt x="255" y="380"/>
                  </a:lnTo>
                  <a:moveTo>
                    <a:pt x="152" y="488"/>
                  </a:moveTo>
                  <a:lnTo>
                    <a:pt x="255" y="385"/>
                  </a:lnTo>
                  <a:moveTo>
                    <a:pt x="154" y="490"/>
                  </a:moveTo>
                  <a:lnTo>
                    <a:pt x="255" y="387"/>
                  </a:lnTo>
                  <a:moveTo>
                    <a:pt x="344" y="298"/>
                  </a:moveTo>
                  <a:lnTo>
                    <a:pt x="498" y="147"/>
                  </a:lnTo>
                  <a:moveTo>
                    <a:pt x="157" y="493"/>
                  </a:moveTo>
                  <a:lnTo>
                    <a:pt x="255" y="392"/>
                  </a:lnTo>
                  <a:moveTo>
                    <a:pt x="342" y="305"/>
                  </a:moveTo>
                  <a:lnTo>
                    <a:pt x="502" y="145"/>
                  </a:lnTo>
                  <a:moveTo>
                    <a:pt x="157" y="493"/>
                  </a:moveTo>
                  <a:lnTo>
                    <a:pt x="255" y="397"/>
                  </a:lnTo>
                  <a:moveTo>
                    <a:pt x="342" y="310"/>
                  </a:moveTo>
                  <a:lnTo>
                    <a:pt x="505" y="145"/>
                  </a:lnTo>
                  <a:moveTo>
                    <a:pt x="159" y="495"/>
                  </a:moveTo>
                  <a:lnTo>
                    <a:pt x="255" y="399"/>
                  </a:lnTo>
                  <a:moveTo>
                    <a:pt x="339" y="315"/>
                  </a:moveTo>
                  <a:lnTo>
                    <a:pt x="510" y="147"/>
                  </a:lnTo>
                  <a:moveTo>
                    <a:pt x="162" y="497"/>
                  </a:moveTo>
                  <a:lnTo>
                    <a:pt x="255" y="404"/>
                  </a:lnTo>
                  <a:moveTo>
                    <a:pt x="339" y="320"/>
                  </a:moveTo>
                  <a:lnTo>
                    <a:pt x="512" y="147"/>
                  </a:lnTo>
                  <a:moveTo>
                    <a:pt x="164" y="500"/>
                  </a:moveTo>
                  <a:lnTo>
                    <a:pt x="255" y="409"/>
                  </a:lnTo>
                  <a:moveTo>
                    <a:pt x="339" y="325"/>
                  </a:moveTo>
                  <a:lnTo>
                    <a:pt x="514" y="149"/>
                  </a:lnTo>
                  <a:moveTo>
                    <a:pt x="166" y="502"/>
                  </a:moveTo>
                  <a:lnTo>
                    <a:pt x="255" y="413"/>
                  </a:lnTo>
                  <a:moveTo>
                    <a:pt x="339" y="327"/>
                  </a:moveTo>
                  <a:lnTo>
                    <a:pt x="517" y="152"/>
                  </a:lnTo>
                  <a:moveTo>
                    <a:pt x="169" y="505"/>
                  </a:moveTo>
                  <a:lnTo>
                    <a:pt x="255" y="416"/>
                  </a:lnTo>
                  <a:moveTo>
                    <a:pt x="339" y="332"/>
                  </a:moveTo>
                  <a:lnTo>
                    <a:pt x="519" y="154"/>
                  </a:lnTo>
                  <a:moveTo>
                    <a:pt x="169" y="505"/>
                  </a:moveTo>
                  <a:lnTo>
                    <a:pt x="255" y="421"/>
                  </a:lnTo>
                  <a:moveTo>
                    <a:pt x="339" y="337"/>
                  </a:moveTo>
                  <a:lnTo>
                    <a:pt x="519" y="157"/>
                  </a:lnTo>
                  <a:moveTo>
                    <a:pt x="171" y="507"/>
                  </a:moveTo>
                  <a:lnTo>
                    <a:pt x="255" y="425"/>
                  </a:lnTo>
                  <a:moveTo>
                    <a:pt x="339" y="339"/>
                  </a:moveTo>
                  <a:lnTo>
                    <a:pt x="522" y="157"/>
                  </a:lnTo>
                  <a:moveTo>
                    <a:pt x="174" y="509"/>
                  </a:moveTo>
                  <a:lnTo>
                    <a:pt x="255" y="428"/>
                  </a:lnTo>
                  <a:moveTo>
                    <a:pt x="339" y="344"/>
                  </a:moveTo>
                  <a:lnTo>
                    <a:pt x="524" y="159"/>
                  </a:lnTo>
                  <a:moveTo>
                    <a:pt x="176" y="512"/>
                  </a:moveTo>
                  <a:lnTo>
                    <a:pt x="255" y="433"/>
                  </a:lnTo>
                  <a:moveTo>
                    <a:pt x="339" y="349"/>
                  </a:moveTo>
                  <a:lnTo>
                    <a:pt x="526" y="161"/>
                  </a:lnTo>
                  <a:moveTo>
                    <a:pt x="178" y="514"/>
                  </a:moveTo>
                  <a:lnTo>
                    <a:pt x="255" y="437"/>
                  </a:lnTo>
                  <a:moveTo>
                    <a:pt x="339" y="353"/>
                  </a:moveTo>
                  <a:lnTo>
                    <a:pt x="529" y="164"/>
                  </a:lnTo>
                  <a:moveTo>
                    <a:pt x="181" y="517"/>
                  </a:moveTo>
                  <a:lnTo>
                    <a:pt x="255" y="440"/>
                  </a:lnTo>
                  <a:moveTo>
                    <a:pt x="339" y="356"/>
                  </a:moveTo>
                  <a:lnTo>
                    <a:pt x="531" y="166"/>
                  </a:lnTo>
                  <a:moveTo>
                    <a:pt x="183" y="519"/>
                  </a:moveTo>
                  <a:lnTo>
                    <a:pt x="255" y="445"/>
                  </a:lnTo>
                  <a:moveTo>
                    <a:pt x="339" y="361"/>
                  </a:moveTo>
                  <a:lnTo>
                    <a:pt x="534" y="169"/>
                  </a:lnTo>
                  <a:moveTo>
                    <a:pt x="183" y="519"/>
                  </a:moveTo>
                  <a:lnTo>
                    <a:pt x="255" y="449"/>
                  </a:lnTo>
                  <a:moveTo>
                    <a:pt x="339" y="365"/>
                  </a:moveTo>
                  <a:lnTo>
                    <a:pt x="534" y="169"/>
                  </a:lnTo>
                  <a:moveTo>
                    <a:pt x="186" y="521"/>
                  </a:moveTo>
                  <a:lnTo>
                    <a:pt x="255" y="454"/>
                  </a:lnTo>
                  <a:moveTo>
                    <a:pt x="339" y="368"/>
                  </a:moveTo>
                  <a:lnTo>
                    <a:pt x="536" y="171"/>
                  </a:lnTo>
                  <a:moveTo>
                    <a:pt x="188" y="524"/>
                  </a:moveTo>
                  <a:lnTo>
                    <a:pt x="255" y="457"/>
                  </a:lnTo>
                  <a:moveTo>
                    <a:pt x="339" y="373"/>
                  </a:moveTo>
                  <a:lnTo>
                    <a:pt x="538" y="173"/>
                  </a:lnTo>
                  <a:moveTo>
                    <a:pt x="190" y="526"/>
                  </a:moveTo>
                  <a:lnTo>
                    <a:pt x="255" y="461"/>
                  </a:lnTo>
                  <a:moveTo>
                    <a:pt x="339" y="377"/>
                  </a:moveTo>
                  <a:lnTo>
                    <a:pt x="541" y="176"/>
                  </a:lnTo>
                  <a:moveTo>
                    <a:pt x="193" y="529"/>
                  </a:moveTo>
                  <a:lnTo>
                    <a:pt x="255" y="466"/>
                  </a:lnTo>
                  <a:moveTo>
                    <a:pt x="339" y="380"/>
                  </a:moveTo>
                  <a:lnTo>
                    <a:pt x="543" y="178"/>
                  </a:lnTo>
                  <a:moveTo>
                    <a:pt x="195" y="531"/>
                  </a:moveTo>
                  <a:lnTo>
                    <a:pt x="255" y="469"/>
                  </a:lnTo>
                  <a:moveTo>
                    <a:pt x="339" y="385"/>
                  </a:moveTo>
                  <a:lnTo>
                    <a:pt x="546" y="181"/>
                  </a:lnTo>
                  <a:moveTo>
                    <a:pt x="195" y="533"/>
                  </a:moveTo>
                  <a:lnTo>
                    <a:pt x="255" y="473"/>
                  </a:lnTo>
                  <a:moveTo>
                    <a:pt x="339" y="389"/>
                  </a:moveTo>
                  <a:lnTo>
                    <a:pt x="546" y="183"/>
                  </a:lnTo>
                  <a:moveTo>
                    <a:pt x="198" y="533"/>
                  </a:moveTo>
                  <a:lnTo>
                    <a:pt x="255" y="478"/>
                  </a:lnTo>
                  <a:moveTo>
                    <a:pt x="339" y="394"/>
                  </a:moveTo>
                  <a:lnTo>
                    <a:pt x="548" y="183"/>
                  </a:lnTo>
                  <a:moveTo>
                    <a:pt x="200" y="536"/>
                  </a:moveTo>
                  <a:lnTo>
                    <a:pt x="255" y="483"/>
                  </a:lnTo>
                  <a:moveTo>
                    <a:pt x="339" y="397"/>
                  </a:moveTo>
                  <a:lnTo>
                    <a:pt x="550" y="185"/>
                  </a:lnTo>
                  <a:moveTo>
                    <a:pt x="202" y="538"/>
                  </a:moveTo>
                  <a:lnTo>
                    <a:pt x="255" y="485"/>
                  </a:lnTo>
                  <a:moveTo>
                    <a:pt x="339" y="401"/>
                  </a:moveTo>
                  <a:lnTo>
                    <a:pt x="553" y="188"/>
                  </a:lnTo>
                  <a:moveTo>
                    <a:pt x="205" y="541"/>
                  </a:moveTo>
                  <a:lnTo>
                    <a:pt x="255" y="490"/>
                  </a:lnTo>
                  <a:moveTo>
                    <a:pt x="339" y="406"/>
                  </a:moveTo>
                  <a:lnTo>
                    <a:pt x="555" y="190"/>
                  </a:lnTo>
                  <a:moveTo>
                    <a:pt x="207" y="543"/>
                  </a:moveTo>
                  <a:lnTo>
                    <a:pt x="255" y="495"/>
                  </a:lnTo>
                  <a:moveTo>
                    <a:pt x="339" y="409"/>
                  </a:moveTo>
                  <a:lnTo>
                    <a:pt x="558" y="193"/>
                  </a:lnTo>
                  <a:moveTo>
                    <a:pt x="210" y="545"/>
                  </a:moveTo>
                  <a:lnTo>
                    <a:pt x="255" y="497"/>
                  </a:lnTo>
                  <a:moveTo>
                    <a:pt x="339" y="413"/>
                  </a:moveTo>
                  <a:lnTo>
                    <a:pt x="560" y="195"/>
                  </a:lnTo>
                  <a:moveTo>
                    <a:pt x="210" y="545"/>
                  </a:moveTo>
                  <a:lnTo>
                    <a:pt x="255" y="502"/>
                  </a:lnTo>
                  <a:moveTo>
                    <a:pt x="339" y="418"/>
                  </a:moveTo>
                  <a:lnTo>
                    <a:pt x="560" y="195"/>
                  </a:lnTo>
                  <a:moveTo>
                    <a:pt x="212" y="548"/>
                  </a:moveTo>
                  <a:lnTo>
                    <a:pt x="255" y="507"/>
                  </a:lnTo>
                  <a:moveTo>
                    <a:pt x="339" y="421"/>
                  </a:moveTo>
                  <a:lnTo>
                    <a:pt x="562" y="197"/>
                  </a:lnTo>
                  <a:moveTo>
                    <a:pt x="214" y="550"/>
                  </a:moveTo>
                  <a:lnTo>
                    <a:pt x="255" y="509"/>
                  </a:lnTo>
                  <a:moveTo>
                    <a:pt x="339" y="425"/>
                  </a:moveTo>
                  <a:lnTo>
                    <a:pt x="565" y="200"/>
                  </a:lnTo>
                  <a:moveTo>
                    <a:pt x="217" y="553"/>
                  </a:moveTo>
                  <a:lnTo>
                    <a:pt x="255" y="514"/>
                  </a:lnTo>
                  <a:moveTo>
                    <a:pt x="339" y="430"/>
                  </a:moveTo>
                  <a:lnTo>
                    <a:pt x="567" y="202"/>
                  </a:lnTo>
                  <a:moveTo>
                    <a:pt x="219" y="555"/>
                  </a:moveTo>
                  <a:lnTo>
                    <a:pt x="255" y="519"/>
                  </a:lnTo>
                  <a:moveTo>
                    <a:pt x="339" y="435"/>
                  </a:moveTo>
                  <a:lnTo>
                    <a:pt x="570" y="205"/>
                  </a:lnTo>
                  <a:moveTo>
                    <a:pt x="222" y="557"/>
                  </a:moveTo>
                  <a:lnTo>
                    <a:pt x="255" y="521"/>
                  </a:lnTo>
                  <a:moveTo>
                    <a:pt x="339" y="437"/>
                  </a:moveTo>
                  <a:lnTo>
                    <a:pt x="572" y="207"/>
                  </a:lnTo>
                  <a:moveTo>
                    <a:pt x="224" y="560"/>
                  </a:moveTo>
                  <a:lnTo>
                    <a:pt x="258" y="524"/>
                  </a:lnTo>
                  <a:moveTo>
                    <a:pt x="339" y="442"/>
                  </a:moveTo>
                  <a:lnTo>
                    <a:pt x="572" y="209"/>
                  </a:lnTo>
                  <a:moveTo>
                    <a:pt x="224" y="560"/>
                  </a:moveTo>
                  <a:lnTo>
                    <a:pt x="258" y="529"/>
                  </a:lnTo>
                  <a:moveTo>
                    <a:pt x="339" y="447"/>
                  </a:moveTo>
                  <a:lnTo>
                    <a:pt x="574" y="209"/>
                  </a:lnTo>
                  <a:moveTo>
                    <a:pt x="226" y="562"/>
                  </a:moveTo>
                  <a:lnTo>
                    <a:pt x="260" y="531"/>
                  </a:lnTo>
                  <a:moveTo>
                    <a:pt x="339" y="449"/>
                  </a:moveTo>
                  <a:lnTo>
                    <a:pt x="577" y="212"/>
                  </a:lnTo>
                  <a:moveTo>
                    <a:pt x="229" y="565"/>
                  </a:moveTo>
                  <a:lnTo>
                    <a:pt x="260" y="533"/>
                  </a:lnTo>
                  <a:moveTo>
                    <a:pt x="339" y="454"/>
                  </a:moveTo>
                  <a:lnTo>
                    <a:pt x="579" y="214"/>
                  </a:lnTo>
                  <a:moveTo>
                    <a:pt x="231" y="567"/>
                  </a:moveTo>
                  <a:lnTo>
                    <a:pt x="262" y="536"/>
                  </a:lnTo>
                  <a:moveTo>
                    <a:pt x="339" y="459"/>
                  </a:moveTo>
                  <a:lnTo>
                    <a:pt x="582" y="217"/>
                  </a:lnTo>
                  <a:moveTo>
                    <a:pt x="234" y="569"/>
                  </a:moveTo>
                  <a:lnTo>
                    <a:pt x="265" y="538"/>
                  </a:lnTo>
                  <a:moveTo>
                    <a:pt x="339" y="464"/>
                  </a:moveTo>
                  <a:lnTo>
                    <a:pt x="584" y="219"/>
                  </a:lnTo>
                  <a:moveTo>
                    <a:pt x="236" y="572"/>
                  </a:moveTo>
                  <a:lnTo>
                    <a:pt x="265" y="541"/>
                  </a:lnTo>
                  <a:moveTo>
                    <a:pt x="339" y="466"/>
                  </a:moveTo>
                  <a:lnTo>
                    <a:pt x="586" y="221"/>
                  </a:lnTo>
                  <a:moveTo>
                    <a:pt x="236" y="572"/>
                  </a:moveTo>
                  <a:lnTo>
                    <a:pt x="267" y="543"/>
                  </a:lnTo>
                  <a:moveTo>
                    <a:pt x="339" y="471"/>
                  </a:moveTo>
                  <a:lnTo>
                    <a:pt x="586" y="224"/>
                  </a:lnTo>
                  <a:moveTo>
                    <a:pt x="238" y="574"/>
                  </a:moveTo>
                  <a:lnTo>
                    <a:pt x="270" y="545"/>
                  </a:lnTo>
                  <a:moveTo>
                    <a:pt x="339" y="476"/>
                  </a:moveTo>
                  <a:lnTo>
                    <a:pt x="589" y="224"/>
                  </a:lnTo>
                  <a:moveTo>
                    <a:pt x="241" y="577"/>
                  </a:moveTo>
                  <a:lnTo>
                    <a:pt x="272" y="545"/>
                  </a:lnTo>
                  <a:moveTo>
                    <a:pt x="339" y="478"/>
                  </a:moveTo>
                  <a:lnTo>
                    <a:pt x="591" y="226"/>
                  </a:lnTo>
                  <a:moveTo>
                    <a:pt x="243" y="579"/>
                  </a:moveTo>
                  <a:lnTo>
                    <a:pt x="274" y="548"/>
                  </a:lnTo>
                  <a:moveTo>
                    <a:pt x="342" y="481"/>
                  </a:moveTo>
                  <a:lnTo>
                    <a:pt x="594" y="229"/>
                  </a:lnTo>
                  <a:moveTo>
                    <a:pt x="246" y="581"/>
                  </a:moveTo>
                  <a:lnTo>
                    <a:pt x="277" y="550"/>
                  </a:lnTo>
                  <a:moveTo>
                    <a:pt x="344" y="483"/>
                  </a:moveTo>
                  <a:lnTo>
                    <a:pt x="594" y="233"/>
                  </a:lnTo>
                  <a:moveTo>
                    <a:pt x="248" y="584"/>
                  </a:moveTo>
                  <a:lnTo>
                    <a:pt x="279" y="550"/>
                  </a:lnTo>
                  <a:moveTo>
                    <a:pt x="346" y="485"/>
                  </a:moveTo>
                  <a:lnTo>
                    <a:pt x="594" y="236"/>
                  </a:lnTo>
                  <a:moveTo>
                    <a:pt x="250" y="586"/>
                  </a:moveTo>
                  <a:lnTo>
                    <a:pt x="282" y="553"/>
                  </a:lnTo>
                  <a:moveTo>
                    <a:pt x="349" y="485"/>
                  </a:moveTo>
                  <a:lnTo>
                    <a:pt x="594" y="241"/>
                  </a:lnTo>
                  <a:moveTo>
                    <a:pt x="250" y="586"/>
                  </a:moveTo>
                  <a:lnTo>
                    <a:pt x="284" y="553"/>
                  </a:lnTo>
                  <a:moveTo>
                    <a:pt x="354" y="485"/>
                  </a:moveTo>
                  <a:lnTo>
                    <a:pt x="594" y="245"/>
                  </a:lnTo>
                  <a:moveTo>
                    <a:pt x="253" y="589"/>
                  </a:moveTo>
                  <a:lnTo>
                    <a:pt x="289" y="555"/>
                  </a:lnTo>
                  <a:moveTo>
                    <a:pt x="255" y="591"/>
                  </a:moveTo>
                  <a:lnTo>
                    <a:pt x="291" y="555"/>
                  </a:lnTo>
                  <a:moveTo>
                    <a:pt x="258" y="593"/>
                  </a:moveTo>
                  <a:lnTo>
                    <a:pt x="296" y="555"/>
                  </a:lnTo>
                  <a:moveTo>
                    <a:pt x="260" y="596"/>
                  </a:moveTo>
                  <a:lnTo>
                    <a:pt x="298" y="555"/>
                  </a:lnTo>
                  <a:moveTo>
                    <a:pt x="262" y="598"/>
                  </a:moveTo>
                  <a:lnTo>
                    <a:pt x="303" y="555"/>
                  </a:lnTo>
                  <a:moveTo>
                    <a:pt x="262" y="601"/>
                  </a:moveTo>
                  <a:lnTo>
                    <a:pt x="308" y="555"/>
                  </a:lnTo>
                  <a:moveTo>
                    <a:pt x="265" y="601"/>
                  </a:moveTo>
                  <a:lnTo>
                    <a:pt x="315" y="553"/>
                  </a:lnTo>
                  <a:moveTo>
                    <a:pt x="267" y="603"/>
                  </a:moveTo>
                  <a:lnTo>
                    <a:pt x="325" y="545"/>
                  </a:lnTo>
                  <a:moveTo>
                    <a:pt x="270" y="605"/>
                  </a:moveTo>
                  <a:lnTo>
                    <a:pt x="507" y="368"/>
                  </a:lnTo>
                  <a:moveTo>
                    <a:pt x="272" y="608"/>
                  </a:moveTo>
                  <a:lnTo>
                    <a:pt x="512" y="368"/>
                  </a:lnTo>
                  <a:moveTo>
                    <a:pt x="274" y="610"/>
                  </a:moveTo>
                  <a:lnTo>
                    <a:pt x="517" y="368"/>
                  </a:lnTo>
                  <a:moveTo>
                    <a:pt x="519" y="368"/>
                  </a:moveTo>
                  <a:lnTo>
                    <a:pt x="277" y="613"/>
                  </a:lnTo>
                  <a:lnTo>
                    <a:pt x="522" y="370"/>
                  </a:lnTo>
                  <a:moveTo>
                    <a:pt x="279" y="615"/>
                  </a:moveTo>
                  <a:lnTo>
                    <a:pt x="524" y="370"/>
                  </a:lnTo>
                  <a:moveTo>
                    <a:pt x="282" y="617"/>
                  </a:moveTo>
                  <a:lnTo>
                    <a:pt x="526" y="373"/>
                  </a:lnTo>
                  <a:moveTo>
                    <a:pt x="284" y="620"/>
                  </a:moveTo>
                  <a:lnTo>
                    <a:pt x="529" y="375"/>
                  </a:lnTo>
                  <a:moveTo>
                    <a:pt x="286" y="622"/>
                  </a:moveTo>
                  <a:lnTo>
                    <a:pt x="529" y="377"/>
                  </a:lnTo>
                  <a:moveTo>
                    <a:pt x="289" y="622"/>
                  </a:moveTo>
                  <a:lnTo>
                    <a:pt x="531" y="382"/>
                  </a:lnTo>
                  <a:moveTo>
                    <a:pt x="294" y="622"/>
                  </a:moveTo>
                  <a:lnTo>
                    <a:pt x="531" y="385"/>
                  </a:lnTo>
                  <a:moveTo>
                    <a:pt x="296" y="622"/>
                  </a:moveTo>
                  <a:lnTo>
                    <a:pt x="531" y="389"/>
                  </a:lnTo>
                  <a:moveTo>
                    <a:pt x="303" y="620"/>
                  </a:moveTo>
                  <a:lnTo>
                    <a:pt x="529" y="394"/>
                  </a:lnTo>
                  <a:moveTo>
                    <a:pt x="308" y="617"/>
                  </a:moveTo>
                  <a:lnTo>
                    <a:pt x="526" y="399"/>
                  </a:lnTo>
                  <a:moveTo>
                    <a:pt x="330" y="543"/>
                  </a:moveTo>
                  <a:lnTo>
                    <a:pt x="500" y="373"/>
                  </a:lnTo>
                  <a:moveTo>
                    <a:pt x="358" y="483"/>
                  </a:moveTo>
                  <a:lnTo>
                    <a:pt x="589" y="250"/>
                  </a:lnTo>
                  <a:moveTo>
                    <a:pt x="589" y="250"/>
                  </a:moveTo>
                  <a:lnTo>
                    <a:pt x="594" y="238"/>
                  </a:lnTo>
                  <a:lnTo>
                    <a:pt x="589" y="226"/>
                  </a:lnTo>
                  <a:moveTo>
                    <a:pt x="490" y="149"/>
                  </a:moveTo>
                  <a:lnTo>
                    <a:pt x="354" y="289"/>
                  </a:lnTo>
                  <a:moveTo>
                    <a:pt x="514" y="152"/>
                  </a:moveTo>
                  <a:lnTo>
                    <a:pt x="502" y="147"/>
                  </a:lnTo>
                  <a:lnTo>
                    <a:pt x="490" y="152"/>
                  </a:lnTo>
                  <a:moveTo>
                    <a:pt x="150" y="459"/>
                  </a:moveTo>
                  <a:lnTo>
                    <a:pt x="248" y="358"/>
                  </a:lnTo>
                  <a:moveTo>
                    <a:pt x="339" y="473"/>
                  </a:moveTo>
                  <a:lnTo>
                    <a:pt x="339" y="317"/>
                  </a:lnTo>
                  <a:moveTo>
                    <a:pt x="351" y="286"/>
                  </a:moveTo>
                  <a:lnTo>
                    <a:pt x="342" y="301"/>
                  </a:lnTo>
                  <a:lnTo>
                    <a:pt x="339" y="317"/>
                  </a:lnTo>
                  <a:moveTo>
                    <a:pt x="342" y="473"/>
                  </a:moveTo>
                  <a:lnTo>
                    <a:pt x="344" y="481"/>
                  </a:lnTo>
                  <a:lnTo>
                    <a:pt x="351" y="483"/>
                  </a:lnTo>
                  <a:lnTo>
                    <a:pt x="358" y="481"/>
                  </a:lnTo>
                  <a:moveTo>
                    <a:pt x="255" y="512"/>
                  </a:moveTo>
                  <a:lnTo>
                    <a:pt x="255" y="361"/>
                  </a:lnTo>
                  <a:moveTo>
                    <a:pt x="589" y="224"/>
                  </a:moveTo>
                  <a:lnTo>
                    <a:pt x="514" y="149"/>
                  </a:lnTo>
                  <a:moveTo>
                    <a:pt x="282" y="617"/>
                  </a:moveTo>
                  <a:lnTo>
                    <a:pt x="150" y="485"/>
                  </a:lnTo>
                  <a:moveTo>
                    <a:pt x="150" y="459"/>
                  </a:moveTo>
                  <a:lnTo>
                    <a:pt x="145" y="471"/>
                  </a:lnTo>
                  <a:lnTo>
                    <a:pt x="150" y="483"/>
                  </a:lnTo>
                  <a:moveTo>
                    <a:pt x="282" y="617"/>
                  </a:moveTo>
                  <a:lnTo>
                    <a:pt x="294" y="622"/>
                  </a:lnTo>
                  <a:lnTo>
                    <a:pt x="306" y="617"/>
                  </a:lnTo>
                  <a:moveTo>
                    <a:pt x="255" y="361"/>
                  </a:moveTo>
                  <a:lnTo>
                    <a:pt x="250" y="358"/>
                  </a:lnTo>
                  <a:moveTo>
                    <a:pt x="255" y="512"/>
                  </a:moveTo>
                  <a:lnTo>
                    <a:pt x="258" y="529"/>
                  </a:lnTo>
                  <a:lnTo>
                    <a:pt x="267" y="543"/>
                  </a:lnTo>
                  <a:lnTo>
                    <a:pt x="282" y="553"/>
                  </a:lnTo>
                  <a:lnTo>
                    <a:pt x="298" y="555"/>
                  </a:lnTo>
                  <a:lnTo>
                    <a:pt x="315" y="553"/>
                  </a:lnTo>
                  <a:lnTo>
                    <a:pt x="330" y="543"/>
                  </a:lnTo>
                  <a:moveTo>
                    <a:pt x="490" y="409"/>
                  </a:moveTo>
                  <a:lnTo>
                    <a:pt x="490" y="406"/>
                  </a:lnTo>
                  <a:moveTo>
                    <a:pt x="524" y="399"/>
                  </a:moveTo>
                  <a:lnTo>
                    <a:pt x="529" y="387"/>
                  </a:lnTo>
                  <a:lnTo>
                    <a:pt x="524" y="375"/>
                  </a:lnTo>
                  <a:moveTo>
                    <a:pt x="524" y="375"/>
                  </a:moveTo>
                  <a:lnTo>
                    <a:pt x="512" y="370"/>
                  </a:lnTo>
                  <a:lnTo>
                    <a:pt x="500" y="37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220" name="path 7220"/>
            <p:cNvSpPr/>
            <p:nvPr/>
          </p:nvSpPr>
          <p:spPr>
            <a:xfrm>
              <a:off x="518160" y="65531"/>
              <a:ext cx="803148" cy="272795"/>
            </a:xfrm>
            <a:custGeom>
              <a:avLst/>
              <a:gdLst/>
              <a:ahLst/>
              <a:cxnLst/>
              <a:rect l="0" t="0" r="0" b="0"/>
              <a:pathLst>
                <a:path w="1264" h="429">
                  <a:moveTo>
                    <a:pt x="150" y="181"/>
                  </a:moveTo>
                  <a:lnTo>
                    <a:pt x="123" y="181"/>
                  </a:lnTo>
                  <a:lnTo>
                    <a:pt x="123" y="238"/>
                  </a:lnTo>
                  <a:lnTo>
                    <a:pt x="123" y="260"/>
                  </a:lnTo>
                  <a:lnTo>
                    <a:pt x="121" y="265"/>
                  </a:lnTo>
                  <a:lnTo>
                    <a:pt x="121" y="289"/>
                  </a:lnTo>
                  <a:lnTo>
                    <a:pt x="152" y="289"/>
                  </a:lnTo>
                  <a:lnTo>
                    <a:pt x="152" y="281"/>
                  </a:lnTo>
                  <a:lnTo>
                    <a:pt x="150" y="274"/>
                  </a:lnTo>
                  <a:lnTo>
                    <a:pt x="150" y="181"/>
                  </a:lnTo>
                  <a:lnTo>
                    <a:pt x="150" y="181"/>
                  </a:lnTo>
                  <a:close/>
                </a:path>
                <a:path w="1264" h="429">
                  <a:moveTo>
                    <a:pt x="10" y="181"/>
                  </a:moveTo>
                  <a:lnTo>
                    <a:pt x="10" y="200"/>
                  </a:lnTo>
                  <a:lnTo>
                    <a:pt x="39" y="200"/>
                  </a:lnTo>
                  <a:lnTo>
                    <a:pt x="39" y="181"/>
                  </a:lnTo>
                  <a:lnTo>
                    <a:pt x="123" y="181"/>
                  </a:lnTo>
                  <a:lnTo>
                    <a:pt x="234" y="181"/>
                  </a:lnTo>
                  <a:lnTo>
                    <a:pt x="10" y="181"/>
                  </a:lnTo>
                  <a:lnTo>
                    <a:pt x="10" y="181"/>
                  </a:lnTo>
                  <a:close/>
                </a:path>
                <a:path w="1264" h="429">
                  <a:moveTo>
                    <a:pt x="123" y="90"/>
                  </a:moveTo>
                  <a:lnTo>
                    <a:pt x="123" y="161"/>
                  </a:lnTo>
                  <a:lnTo>
                    <a:pt x="39" y="161"/>
                  </a:lnTo>
                  <a:lnTo>
                    <a:pt x="150" y="161"/>
                  </a:lnTo>
                  <a:lnTo>
                    <a:pt x="150" y="90"/>
                  </a:lnTo>
                  <a:lnTo>
                    <a:pt x="234" y="90"/>
                  </a:lnTo>
                  <a:lnTo>
                    <a:pt x="123" y="90"/>
                  </a:lnTo>
                  <a:lnTo>
                    <a:pt x="123" y="90"/>
                  </a:lnTo>
                  <a:close/>
                </a:path>
                <a:path w="1264" h="429">
                  <a:moveTo>
                    <a:pt x="10" y="90"/>
                  </a:moveTo>
                  <a:lnTo>
                    <a:pt x="10" y="181"/>
                  </a:lnTo>
                  <a:lnTo>
                    <a:pt x="234" y="181"/>
                  </a:lnTo>
                  <a:lnTo>
                    <a:pt x="234" y="200"/>
                  </a:lnTo>
                  <a:lnTo>
                    <a:pt x="262" y="200"/>
                  </a:lnTo>
                  <a:lnTo>
                    <a:pt x="262" y="166"/>
                  </a:lnTo>
                  <a:lnTo>
                    <a:pt x="150" y="161"/>
                  </a:lnTo>
                  <a:lnTo>
                    <a:pt x="39" y="161"/>
                  </a:lnTo>
                  <a:lnTo>
                    <a:pt x="39" y="90"/>
                  </a:lnTo>
                  <a:lnTo>
                    <a:pt x="123" y="90"/>
                  </a:lnTo>
                  <a:lnTo>
                    <a:pt x="10" y="90"/>
                  </a:lnTo>
                  <a:lnTo>
                    <a:pt x="10" y="90"/>
                  </a:lnTo>
                  <a:close/>
                </a:path>
                <a:path w="1264" h="429">
                  <a:moveTo>
                    <a:pt x="152" y="5"/>
                  </a:moveTo>
                  <a:lnTo>
                    <a:pt x="121" y="5"/>
                  </a:lnTo>
                  <a:lnTo>
                    <a:pt x="121" y="8"/>
                  </a:lnTo>
                  <a:lnTo>
                    <a:pt x="121" y="27"/>
                  </a:lnTo>
                  <a:lnTo>
                    <a:pt x="123" y="32"/>
                  </a:lnTo>
                  <a:lnTo>
                    <a:pt x="123" y="70"/>
                  </a:lnTo>
                  <a:lnTo>
                    <a:pt x="10" y="70"/>
                  </a:lnTo>
                  <a:lnTo>
                    <a:pt x="10" y="90"/>
                  </a:lnTo>
                  <a:lnTo>
                    <a:pt x="123" y="90"/>
                  </a:lnTo>
                  <a:lnTo>
                    <a:pt x="234" y="90"/>
                  </a:lnTo>
                  <a:lnTo>
                    <a:pt x="234" y="161"/>
                  </a:lnTo>
                  <a:lnTo>
                    <a:pt x="150" y="161"/>
                  </a:lnTo>
                  <a:lnTo>
                    <a:pt x="262" y="166"/>
                  </a:lnTo>
                  <a:lnTo>
                    <a:pt x="262" y="145"/>
                  </a:lnTo>
                  <a:lnTo>
                    <a:pt x="260" y="138"/>
                  </a:lnTo>
                  <a:lnTo>
                    <a:pt x="260" y="130"/>
                  </a:lnTo>
                  <a:lnTo>
                    <a:pt x="262" y="123"/>
                  </a:lnTo>
                  <a:lnTo>
                    <a:pt x="262" y="70"/>
                  </a:lnTo>
                  <a:lnTo>
                    <a:pt x="150" y="70"/>
                  </a:lnTo>
                  <a:lnTo>
                    <a:pt x="150" y="18"/>
                  </a:lnTo>
                  <a:lnTo>
                    <a:pt x="152" y="1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  <a:path w="1264" h="429">
                  <a:moveTo>
                    <a:pt x="318" y="224"/>
                  </a:moveTo>
                  <a:lnTo>
                    <a:pt x="320" y="229"/>
                  </a:lnTo>
                  <a:lnTo>
                    <a:pt x="322" y="236"/>
                  </a:lnTo>
                  <a:lnTo>
                    <a:pt x="325" y="241"/>
                  </a:lnTo>
                  <a:lnTo>
                    <a:pt x="325" y="250"/>
                  </a:lnTo>
                  <a:lnTo>
                    <a:pt x="330" y="250"/>
                  </a:lnTo>
                  <a:lnTo>
                    <a:pt x="334" y="248"/>
                  </a:lnTo>
                  <a:lnTo>
                    <a:pt x="342" y="245"/>
                  </a:lnTo>
                  <a:lnTo>
                    <a:pt x="349" y="243"/>
                  </a:lnTo>
                  <a:lnTo>
                    <a:pt x="354" y="241"/>
                  </a:lnTo>
                  <a:lnTo>
                    <a:pt x="361" y="241"/>
                  </a:lnTo>
                  <a:lnTo>
                    <a:pt x="366" y="238"/>
                  </a:lnTo>
                  <a:lnTo>
                    <a:pt x="373" y="236"/>
                  </a:lnTo>
                  <a:lnTo>
                    <a:pt x="375" y="236"/>
                  </a:lnTo>
                  <a:lnTo>
                    <a:pt x="382" y="233"/>
                  </a:lnTo>
                  <a:lnTo>
                    <a:pt x="390" y="231"/>
                  </a:lnTo>
                  <a:lnTo>
                    <a:pt x="397" y="231"/>
                  </a:lnTo>
                  <a:lnTo>
                    <a:pt x="402" y="229"/>
                  </a:lnTo>
                  <a:lnTo>
                    <a:pt x="409" y="229"/>
                  </a:lnTo>
                  <a:lnTo>
                    <a:pt x="318" y="224"/>
                  </a:lnTo>
                  <a:lnTo>
                    <a:pt x="318" y="224"/>
                  </a:lnTo>
                  <a:close/>
                </a:path>
                <a:path w="1264" h="429">
                  <a:moveTo>
                    <a:pt x="457" y="198"/>
                  </a:moveTo>
                  <a:lnTo>
                    <a:pt x="450" y="198"/>
                  </a:lnTo>
                  <a:lnTo>
                    <a:pt x="445" y="200"/>
                  </a:lnTo>
                  <a:lnTo>
                    <a:pt x="438" y="202"/>
                  </a:lnTo>
                  <a:lnTo>
                    <a:pt x="430" y="202"/>
                  </a:lnTo>
                  <a:lnTo>
                    <a:pt x="457" y="205"/>
                  </a:lnTo>
                  <a:lnTo>
                    <a:pt x="457" y="198"/>
                  </a:lnTo>
                  <a:lnTo>
                    <a:pt x="457" y="198"/>
                  </a:lnTo>
                  <a:close/>
                </a:path>
                <a:path w="1264" h="429">
                  <a:moveTo>
                    <a:pt x="548" y="195"/>
                  </a:moveTo>
                  <a:lnTo>
                    <a:pt x="529" y="195"/>
                  </a:lnTo>
                  <a:lnTo>
                    <a:pt x="531" y="202"/>
                  </a:lnTo>
                  <a:lnTo>
                    <a:pt x="534" y="207"/>
                  </a:lnTo>
                  <a:lnTo>
                    <a:pt x="536" y="214"/>
                  </a:lnTo>
                  <a:lnTo>
                    <a:pt x="538" y="219"/>
                  </a:lnTo>
                  <a:lnTo>
                    <a:pt x="541" y="224"/>
                  </a:lnTo>
                  <a:lnTo>
                    <a:pt x="546" y="231"/>
                  </a:lnTo>
                  <a:lnTo>
                    <a:pt x="548" y="236"/>
                  </a:lnTo>
                  <a:lnTo>
                    <a:pt x="550" y="241"/>
                  </a:lnTo>
                  <a:lnTo>
                    <a:pt x="555" y="245"/>
                  </a:lnTo>
                  <a:lnTo>
                    <a:pt x="558" y="250"/>
                  </a:lnTo>
                  <a:lnTo>
                    <a:pt x="560" y="253"/>
                  </a:lnTo>
                  <a:lnTo>
                    <a:pt x="565" y="258"/>
                  </a:lnTo>
                  <a:lnTo>
                    <a:pt x="567" y="260"/>
                  </a:lnTo>
                  <a:lnTo>
                    <a:pt x="572" y="265"/>
                  </a:lnTo>
                  <a:lnTo>
                    <a:pt x="577" y="270"/>
                  </a:lnTo>
                  <a:lnTo>
                    <a:pt x="582" y="274"/>
                  </a:lnTo>
                  <a:lnTo>
                    <a:pt x="586" y="279"/>
                  </a:lnTo>
                  <a:lnTo>
                    <a:pt x="591" y="281"/>
                  </a:lnTo>
                  <a:lnTo>
                    <a:pt x="598" y="286"/>
                  </a:lnTo>
                  <a:lnTo>
                    <a:pt x="603" y="291"/>
                  </a:lnTo>
                  <a:lnTo>
                    <a:pt x="603" y="286"/>
                  </a:lnTo>
                  <a:lnTo>
                    <a:pt x="606" y="279"/>
                  </a:lnTo>
                  <a:lnTo>
                    <a:pt x="610" y="274"/>
                  </a:lnTo>
                  <a:lnTo>
                    <a:pt x="613" y="270"/>
                  </a:lnTo>
                  <a:lnTo>
                    <a:pt x="618" y="265"/>
                  </a:lnTo>
                  <a:lnTo>
                    <a:pt x="622" y="260"/>
                  </a:lnTo>
                  <a:lnTo>
                    <a:pt x="618" y="260"/>
                  </a:lnTo>
                  <a:lnTo>
                    <a:pt x="613" y="258"/>
                  </a:lnTo>
                  <a:lnTo>
                    <a:pt x="608" y="255"/>
                  </a:lnTo>
                  <a:lnTo>
                    <a:pt x="601" y="253"/>
                  </a:lnTo>
                  <a:lnTo>
                    <a:pt x="596" y="250"/>
                  </a:lnTo>
                  <a:lnTo>
                    <a:pt x="591" y="248"/>
                  </a:lnTo>
                  <a:lnTo>
                    <a:pt x="586" y="243"/>
                  </a:lnTo>
                  <a:lnTo>
                    <a:pt x="582" y="238"/>
                  </a:lnTo>
                  <a:lnTo>
                    <a:pt x="577" y="233"/>
                  </a:lnTo>
                  <a:lnTo>
                    <a:pt x="572" y="229"/>
                  </a:lnTo>
                  <a:lnTo>
                    <a:pt x="567" y="226"/>
                  </a:lnTo>
                  <a:lnTo>
                    <a:pt x="565" y="221"/>
                  </a:lnTo>
                  <a:lnTo>
                    <a:pt x="560" y="214"/>
                  </a:lnTo>
                  <a:lnTo>
                    <a:pt x="558" y="210"/>
                  </a:lnTo>
                  <a:lnTo>
                    <a:pt x="553" y="205"/>
                  </a:lnTo>
                  <a:lnTo>
                    <a:pt x="550" y="200"/>
                  </a:lnTo>
                  <a:lnTo>
                    <a:pt x="548" y="195"/>
                  </a:lnTo>
                  <a:lnTo>
                    <a:pt x="548" y="195"/>
                  </a:lnTo>
                  <a:close/>
                </a:path>
                <a:path w="1264" h="429">
                  <a:moveTo>
                    <a:pt x="510" y="171"/>
                  </a:moveTo>
                  <a:lnTo>
                    <a:pt x="507" y="176"/>
                  </a:lnTo>
                  <a:lnTo>
                    <a:pt x="507" y="183"/>
                  </a:lnTo>
                  <a:lnTo>
                    <a:pt x="505" y="188"/>
                  </a:lnTo>
                  <a:lnTo>
                    <a:pt x="502" y="195"/>
                  </a:lnTo>
                  <a:lnTo>
                    <a:pt x="500" y="200"/>
                  </a:lnTo>
                  <a:lnTo>
                    <a:pt x="500" y="205"/>
                  </a:lnTo>
                  <a:lnTo>
                    <a:pt x="498" y="212"/>
                  </a:lnTo>
                  <a:lnTo>
                    <a:pt x="495" y="217"/>
                  </a:lnTo>
                  <a:lnTo>
                    <a:pt x="490" y="221"/>
                  </a:lnTo>
                  <a:lnTo>
                    <a:pt x="488" y="226"/>
                  </a:lnTo>
                  <a:lnTo>
                    <a:pt x="483" y="233"/>
                  </a:lnTo>
                  <a:lnTo>
                    <a:pt x="481" y="241"/>
                  </a:lnTo>
                  <a:lnTo>
                    <a:pt x="476" y="245"/>
                  </a:lnTo>
                  <a:lnTo>
                    <a:pt x="471" y="250"/>
                  </a:lnTo>
                  <a:lnTo>
                    <a:pt x="469" y="255"/>
                  </a:lnTo>
                  <a:lnTo>
                    <a:pt x="464" y="260"/>
                  </a:lnTo>
                  <a:lnTo>
                    <a:pt x="459" y="265"/>
                  </a:lnTo>
                  <a:lnTo>
                    <a:pt x="454" y="270"/>
                  </a:lnTo>
                  <a:lnTo>
                    <a:pt x="450" y="272"/>
                  </a:lnTo>
                  <a:lnTo>
                    <a:pt x="445" y="274"/>
                  </a:lnTo>
                  <a:lnTo>
                    <a:pt x="450" y="277"/>
                  </a:lnTo>
                  <a:lnTo>
                    <a:pt x="457" y="281"/>
                  </a:lnTo>
                  <a:lnTo>
                    <a:pt x="459" y="284"/>
                  </a:lnTo>
                  <a:lnTo>
                    <a:pt x="464" y="289"/>
                  </a:lnTo>
                  <a:lnTo>
                    <a:pt x="469" y="293"/>
                  </a:lnTo>
                  <a:lnTo>
                    <a:pt x="469" y="291"/>
                  </a:lnTo>
                  <a:lnTo>
                    <a:pt x="474" y="286"/>
                  </a:lnTo>
                  <a:lnTo>
                    <a:pt x="478" y="281"/>
                  </a:lnTo>
                  <a:lnTo>
                    <a:pt x="483" y="277"/>
                  </a:lnTo>
                  <a:lnTo>
                    <a:pt x="488" y="272"/>
                  </a:lnTo>
                  <a:lnTo>
                    <a:pt x="490" y="267"/>
                  </a:lnTo>
                  <a:lnTo>
                    <a:pt x="495" y="262"/>
                  </a:lnTo>
                  <a:lnTo>
                    <a:pt x="498" y="255"/>
                  </a:lnTo>
                  <a:lnTo>
                    <a:pt x="502" y="250"/>
                  </a:lnTo>
                  <a:lnTo>
                    <a:pt x="505" y="245"/>
                  </a:lnTo>
                  <a:lnTo>
                    <a:pt x="507" y="241"/>
                  </a:lnTo>
                  <a:lnTo>
                    <a:pt x="512" y="236"/>
                  </a:lnTo>
                  <a:lnTo>
                    <a:pt x="514" y="231"/>
                  </a:lnTo>
                  <a:lnTo>
                    <a:pt x="517" y="224"/>
                  </a:lnTo>
                  <a:lnTo>
                    <a:pt x="519" y="219"/>
                  </a:lnTo>
                  <a:lnTo>
                    <a:pt x="522" y="212"/>
                  </a:lnTo>
                  <a:lnTo>
                    <a:pt x="524" y="207"/>
                  </a:lnTo>
                  <a:lnTo>
                    <a:pt x="526" y="200"/>
                  </a:lnTo>
                  <a:lnTo>
                    <a:pt x="529" y="195"/>
                  </a:lnTo>
                  <a:lnTo>
                    <a:pt x="548" y="195"/>
                  </a:lnTo>
                  <a:lnTo>
                    <a:pt x="546" y="188"/>
                  </a:lnTo>
                  <a:lnTo>
                    <a:pt x="543" y="183"/>
                  </a:lnTo>
                  <a:lnTo>
                    <a:pt x="541" y="176"/>
                  </a:lnTo>
                  <a:lnTo>
                    <a:pt x="541" y="171"/>
                  </a:lnTo>
                  <a:lnTo>
                    <a:pt x="574" y="171"/>
                  </a:lnTo>
                  <a:lnTo>
                    <a:pt x="510" y="171"/>
                  </a:lnTo>
                  <a:lnTo>
                    <a:pt x="510" y="171"/>
                  </a:lnTo>
                  <a:close/>
                </a:path>
                <a:path w="1264" h="429">
                  <a:moveTo>
                    <a:pt x="610" y="150"/>
                  </a:moveTo>
                  <a:lnTo>
                    <a:pt x="586" y="150"/>
                  </a:lnTo>
                  <a:lnTo>
                    <a:pt x="579" y="152"/>
                  </a:lnTo>
                  <a:lnTo>
                    <a:pt x="493" y="152"/>
                  </a:lnTo>
                  <a:lnTo>
                    <a:pt x="510" y="171"/>
                  </a:lnTo>
                  <a:lnTo>
                    <a:pt x="610" y="171"/>
                  </a:lnTo>
                  <a:lnTo>
                    <a:pt x="610" y="150"/>
                  </a:lnTo>
                  <a:lnTo>
                    <a:pt x="610" y="150"/>
                  </a:lnTo>
                  <a:close/>
                </a:path>
                <a:path w="1264" h="429">
                  <a:moveTo>
                    <a:pt x="450" y="150"/>
                  </a:moveTo>
                  <a:lnTo>
                    <a:pt x="450" y="171"/>
                  </a:lnTo>
                  <a:lnTo>
                    <a:pt x="454" y="171"/>
                  </a:lnTo>
                  <a:lnTo>
                    <a:pt x="510" y="171"/>
                  </a:lnTo>
                  <a:lnTo>
                    <a:pt x="493" y="152"/>
                  </a:lnTo>
                  <a:lnTo>
                    <a:pt x="488" y="152"/>
                  </a:lnTo>
                  <a:lnTo>
                    <a:pt x="483" y="150"/>
                  </a:lnTo>
                  <a:lnTo>
                    <a:pt x="450" y="150"/>
                  </a:lnTo>
                  <a:lnTo>
                    <a:pt x="450" y="150"/>
                  </a:lnTo>
                  <a:close/>
                </a:path>
                <a:path w="1264" h="429">
                  <a:moveTo>
                    <a:pt x="514" y="87"/>
                  </a:moveTo>
                  <a:lnTo>
                    <a:pt x="514" y="111"/>
                  </a:lnTo>
                  <a:lnTo>
                    <a:pt x="512" y="118"/>
                  </a:lnTo>
                  <a:lnTo>
                    <a:pt x="512" y="152"/>
                  </a:lnTo>
                  <a:lnTo>
                    <a:pt x="536" y="152"/>
                  </a:lnTo>
                  <a:lnTo>
                    <a:pt x="536" y="130"/>
                  </a:lnTo>
                  <a:lnTo>
                    <a:pt x="538" y="125"/>
                  </a:lnTo>
                  <a:lnTo>
                    <a:pt x="538" y="87"/>
                  </a:lnTo>
                  <a:lnTo>
                    <a:pt x="565" y="87"/>
                  </a:lnTo>
                  <a:lnTo>
                    <a:pt x="514" y="87"/>
                  </a:lnTo>
                  <a:lnTo>
                    <a:pt x="514" y="87"/>
                  </a:lnTo>
                  <a:close/>
                </a:path>
                <a:path w="1264" h="429">
                  <a:moveTo>
                    <a:pt x="606" y="68"/>
                  </a:moveTo>
                  <a:lnTo>
                    <a:pt x="555" y="68"/>
                  </a:lnTo>
                  <a:lnTo>
                    <a:pt x="514" y="87"/>
                  </a:lnTo>
                  <a:lnTo>
                    <a:pt x="589" y="87"/>
                  </a:lnTo>
                  <a:lnTo>
                    <a:pt x="596" y="90"/>
                  </a:lnTo>
                  <a:lnTo>
                    <a:pt x="606" y="90"/>
                  </a:lnTo>
                  <a:lnTo>
                    <a:pt x="606" y="68"/>
                  </a:lnTo>
                  <a:lnTo>
                    <a:pt x="606" y="68"/>
                  </a:lnTo>
                  <a:close/>
                </a:path>
                <a:path w="1264" h="429">
                  <a:moveTo>
                    <a:pt x="459" y="68"/>
                  </a:moveTo>
                  <a:lnTo>
                    <a:pt x="459" y="90"/>
                  </a:lnTo>
                  <a:lnTo>
                    <a:pt x="462" y="90"/>
                  </a:lnTo>
                  <a:lnTo>
                    <a:pt x="469" y="90"/>
                  </a:lnTo>
                  <a:lnTo>
                    <a:pt x="476" y="87"/>
                  </a:lnTo>
                  <a:lnTo>
                    <a:pt x="514" y="87"/>
                  </a:lnTo>
                  <a:lnTo>
                    <a:pt x="555" y="68"/>
                  </a:lnTo>
                  <a:lnTo>
                    <a:pt x="459" y="68"/>
                  </a:lnTo>
                  <a:lnTo>
                    <a:pt x="459" y="68"/>
                  </a:lnTo>
                  <a:close/>
                </a:path>
                <a:path w="1264" h="429">
                  <a:moveTo>
                    <a:pt x="430" y="41"/>
                  </a:moveTo>
                  <a:lnTo>
                    <a:pt x="409" y="41"/>
                  </a:lnTo>
                  <a:lnTo>
                    <a:pt x="409" y="85"/>
                  </a:lnTo>
                  <a:lnTo>
                    <a:pt x="368" y="85"/>
                  </a:lnTo>
                  <a:lnTo>
                    <a:pt x="409" y="104"/>
                  </a:lnTo>
                  <a:lnTo>
                    <a:pt x="409" y="152"/>
                  </a:lnTo>
                  <a:lnTo>
                    <a:pt x="368" y="152"/>
                  </a:lnTo>
                  <a:lnTo>
                    <a:pt x="409" y="171"/>
                  </a:lnTo>
                  <a:lnTo>
                    <a:pt x="409" y="207"/>
                  </a:lnTo>
                  <a:lnTo>
                    <a:pt x="406" y="210"/>
                  </a:lnTo>
                  <a:lnTo>
                    <a:pt x="399" y="210"/>
                  </a:lnTo>
                  <a:lnTo>
                    <a:pt x="390" y="212"/>
                  </a:lnTo>
                  <a:lnTo>
                    <a:pt x="385" y="212"/>
                  </a:lnTo>
                  <a:lnTo>
                    <a:pt x="378" y="214"/>
                  </a:lnTo>
                  <a:lnTo>
                    <a:pt x="373" y="214"/>
                  </a:lnTo>
                  <a:lnTo>
                    <a:pt x="368" y="217"/>
                  </a:lnTo>
                  <a:lnTo>
                    <a:pt x="454" y="217"/>
                  </a:lnTo>
                  <a:lnTo>
                    <a:pt x="454" y="212"/>
                  </a:lnTo>
                  <a:lnTo>
                    <a:pt x="457" y="205"/>
                  </a:lnTo>
                  <a:lnTo>
                    <a:pt x="430" y="202"/>
                  </a:lnTo>
                  <a:lnTo>
                    <a:pt x="430" y="41"/>
                  </a:lnTo>
                  <a:lnTo>
                    <a:pt x="430" y="41"/>
                  </a:lnTo>
                  <a:close/>
                </a:path>
                <a:path w="1264" h="429">
                  <a:moveTo>
                    <a:pt x="344" y="41"/>
                  </a:moveTo>
                  <a:lnTo>
                    <a:pt x="344" y="219"/>
                  </a:lnTo>
                  <a:lnTo>
                    <a:pt x="342" y="219"/>
                  </a:lnTo>
                  <a:lnTo>
                    <a:pt x="334" y="221"/>
                  </a:lnTo>
                  <a:lnTo>
                    <a:pt x="322" y="221"/>
                  </a:lnTo>
                  <a:lnTo>
                    <a:pt x="318" y="224"/>
                  </a:lnTo>
                  <a:lnTo>
                    <a:pt x="409" y="229"/>
                  </a:lnTo>
                  <a:lnTo>
                    <a:pt x="409" y="250"/>
                  </a:lnTo>
                  <a:lnTo>
                    <a:pt x="406" y="255"/>
                  </a:lnTo>
                  <a:lnTo>
                    <a:pt x="406" y="286"/>
                  </a:lnTo>
                  <a:lnTo>
                    <a:pt x="404" y="293"/>
                  </a:lnTo>
                  <a:lnTo>
                    <a:pt x="433" y="293"/>
                  </a:lnTo>
                  <a:lnTo>
                    <a:pt x="433" y="289"/>
                  </a:lnTo>
                  <a:lnTo>
                    <a:pt x="433" y="281"/>
                  </a:lnTo>
                  <a:lnTo>
                    <a:pt x="430" y="274"/>
                  </a:lnTo>
                  <a:lnTo>
                    <a:pt x="430" y="224"/>
                  </a:lnTo>
                  <a:lnTo>
                    <a:pt x="435" y="221"/>
                  </a:lnTo>
                  <a:lnTo>
                    <a:pt x="440" y="221"/>
                  </a:lnTo>
                  <a:lnTo>
                    <a:pt x="447" y="219"/>
                  </a:lnTo>
                  <a:lnTo>
                    <a:pt x="454" y="219"/>
                  </a:lnTo>
                  <a:lnTo>
                    <a:pt x="454" y="217"/>
                  </a:lnTo>
                  <a:lnTo>
                    <a:pt x="368" y="217"/>
                  </a:lnTo>
                  <a:lnTo>
                    <a:pt x="368" y="171"/>
                  </a:lnTo>
                  <a:lnTo>
                    <a:pt x="409" y="171"/>
                  </a:lnTo>
                  <a:lnTo>
                    <a:pt x="368" y="152"/>
                  </a:lnTo>
                  <a:lnTo>
                    <a:pt x="368" y="104"/>
                  </a:lnTo>
                  <a:lnTo>
                    <a:pt x="409" y="104"/>
                  </a:lnTo>
                  <a:lnTo>
                    <a:pt x="368" y="85"/>
                  </a:lnTo>
                  <a:lnTo>
                    <a:pt x="368" y="41"/>
                  </a:lnTo>
                  <a:lnTo>
                    <a:pt x="409" y="41"/>
                  </a:lnTo>
                  <a:lnTo>
                    <a:pt x="430" y="41"/>
                  </a:lnTo>
                  <a:lnTo>
                    <a:pt x="344" y="41"/>
                  </a:lnTo>
                  <a:lnTo>
                    <a:pt x="344" y="41"/>
                  </a:lnTo>
                  <a:close/>
                </a:path>
                <a:path w="1264" h="429">
                  <a:moveTo>
                    <a:pt x="457" y="22"/>
                  </a:moveTo>
                  <a:lnTo>
                    <a:pt x="351" y="22"/>
                  </a:lnTo>
                  <a:lnTo>
                    <a:pt x="344" y="41"/>
                  </a:lnTo>
                  <a:lnTo>
                    <a:pt x="457" y="41"/>
                  </a:lnTo>
                  <a:lnTo>
                    <a:pt x="457" y="22"/>
                  </a:lnTo>
                  <a:lnTo>
                    <a:pt x="457" y="22"/>
                  </a:lnTo>
                  <a:close/>
                </a:path>
                <a:path w="1264" h="429">
                  <a:moveTo>
                    <a:pt x="320" y="22"/>
                  </a:moveTo>
                  <a:lnTo>
                    <a:pt x="320" y="44"/>
                  </a:lnTo>
                  <a:lnTo>
                    <a:pt x="325" y="41"/>
                  </a:lnTo>
                  <a:lnTo>
                    <a:pt x="344" y="41"/>
                  </a:lnTo>
                  <a:lnTo>
                    <a:pt x="351" y="22"/>
                  </a:lnTo>
                  <a:lnTo>
                    <a:pt x="320" y="22"/>
                  </a:lnTo>
                  <a:lnTo>
                    <a:pt x="320" y="22"/>
                  </a:lnTo>
                  <a:close/>
                </a:path>
                <a:path w="1264" h="429">
                  <a:moveTo>
                    <a:pt x="483" y="5"/>
                  </a:moveTo>
                  <a:lnTo>
                    <a:pt x="481" y="8"/>
                  </a:lnTo>
                  <a:lnTo>
                    <a:pt x="474" y="13"/>
                  </a:lnTo>
                  <a:lnTo>
                    <a:pt x="469" y="15"/>
                  </a:lnTo>
                  <a:lnTo>
                    <a:pt x="466" y="18"/>
                  </a:lnTo>
                  <a:lnTo>
                    <a:pt x="469" y="22"/>
                  </a:lnTo>
                  <a:lnTo>
                    <a:pt x="474" y="30"/>
                  </a:lnTo>
                  <a:lnTo>
                    <a:pt x="476" y="34"/>
                  </a:lnTo>
                  <a:lnTo>
                    <a:pt x="481" y="41"/>
                  </a:lnTo>
                  <a:lnTo>
                    <a:pt x="483" y="46"/>
                  </a:lnTo>
                  <a:lnTo>
                    <a:pt x="488" y="51"/>
                  </a:lnTo>
                  <a:lnTo>
                    <a:pt x="490" y="56"/>
                  </a:lnTo>
                  <a:lnTo>
                    <a:pt x="490" y="61"/>
                  </a:lnTo>
                  <a:lnTo>
                    <a:pt x="493" y="63"/>
                  </a:lnTo>
                  <a:lnTo>
                    <a:pt x="495" y="61"/>
                  </a:lnTo>
                  <a:lnTo>
                    <a:pt x="500" y="58"/>
                  </a:lnTo>
                  <a:lnTo>
                    <a:pt x="507" y="56"/>
                  </a:lnTo>
                  <a:lnTo>
                    <a:pt x="514" y="51"/>
                  </a:lnTo>
                  <a:lnTo>
                    <a:pt x="512" y="51"/>
                  </a:lnTo>
                  <a:lnTo>
                    <a:pt x="512" y="46"/>
                  </a:lnTo>
                  <a:lnTo>
                    <a:pt x="510" y="44"/>
                  </a:lnTo>
                  <a:lnTo>
                    <a:pt x="505" y="39"/>
                  </a:lnTo>
                  <a:lnTo>
                    <a:pt x="502" y="34"/>
                  </a:lnTo>
                  <a:lnTo>
                    <a:pt x="498" y="27"/>
                  </a:lnTo>
                  <a:lnTo>
                    <a:pt x="495" y="22"/>
                  </a:lnTo>
                  <a:lnTo>
                    <a:pt x="490" y="15"/>
                  </a:lnTo>
                  <a:lnTo>
                    <a:pt x="483" y="5"/>
                  </a:lnTo>
                  <a:lnTo>
                    <a:pt x="483" y="5"/>
                  </a:lnTo>
                  <a:close/>
                </a:path>
                <a:path w="1264" h="429">
                  <a:moveTo>
                    <a:pt x="558" y="3"/>
                  </a:moveTo>
                  <a:lnTo>
                    <a:pt x="555" y="10"/>
                  </a:lnTo>
                  <a:lnTo>
                    <a:pt x="553" y="15"/>
                  </a:lnTo>
                  <a:lnTo>
                    <a:pt x="553" y="20"/>
                  </a:lnTo>
                  <a:lnTo>
                    <a:pt x="550" y="27"/>
                  </a:lnTo>
                  <a:lnTo>
                    <a:pt x="548" y="32"/>
                  </a:lnTo>
                  <a:lnTo>
                    <a:pt x="546" y="39"/>
                  </a:lnTo>
                  <a:lnTo>
                    <a:pt x="543" y="44"/>
                  </a:lnTo>
                  <a:lnTo>
                    <a:pt x="541" y="51"/>
                  </a:lnTo>
                  <a:lnTo>
                    <a:pt x="538" y="56"/>
                  </a:lnTo>
                  <a:lnTo>
                    <a:pt x="536" y="63"/>
                  </a:lnTo>
                  <a:lnTo>
                    <a:pt x="534" y="68"/>
                  </a:lnTo>
                  <a:lnTo>
                    <a:pt x="500" y="68"/>
                  </a:lnTo>
                  <a:lnTo>
                    <a:pt x="555" y="68"/>
                  </a:lnTo>
                  <a:lnTo>
                    <a:pt x="555" y="65"/>
                  </a:lnTo>
                  <a:lnTo>
                    <a:pt x="560" y="61"/>
                  </a:lnTo>
                  <a:lnTo>
                    <a:pt x="562" y="53"/>
                  </a:lnTo>
                  <a:lnTo>
                    <a:pt x="567" y="49"/>
                  </a:lnTo>
                  <a:lnTo>
                    <a:pt x="570" y="44"/>
                  </a:lnTo>
                  <a:lnTo>
                    <a:pt x="572" y="39"/>
                  </a:lnTo>
                  <a:lnTo>
                    <a:pt x="574" y="34"/>
                  </a:lnTo>
                  <a:lnTo>
                    <a:pt x="577" y="30"/>
                  </a:lnTo>
                  <a:lnTo>
                    <a:pt x="582" y="25"/>
                  </a:lnTo>
                  <a:lnTo>
                    <a:pt x="584" y="18"/>
                  </a:lnTo>
                  <a:lnTo>
                    <a:pt x="579" y="15"/>
                  </a:lnTo>
                  <a:lnTo>
                    <a:pt x="572" y="13"/>
                  </a:lnTo>
                  <a:lnTo>
                    <a:pt x="565" y="8"/>
                  </a:lnTo>
                  <a:lnTo>
                    <a:pt x="560" y="5"/>
                  </a:lnTo>
                  <a:lnTo>
                    <a:pt x="558" y="3"/>
                  </a:lnTo>
                  <a:lnTo>
                    <a:pt x="558" y="3"/>
                  </a:lnTo>
                  <a:close/>
                </a:path>
                <a:path w="1264" h="429">
                  <a:moveTo>
                    <a:pt x="896" y="260"/>
                  </a:moveTo>
                  <a:lnTo>
                    <a:pt x="870" y="262"/>
                  </a:lnTo>
                  <a:lnTo>
                    <a:pt x="870" y="286"/>
                  </a:lnTo>
                  <a:lnTo>
                    <a:pt x="896" y="286"/>
                  </a:lnTo>
                  <a:lnTo>
                    <a:pt x="896" y="260"/>
                  </a:lnTo>
                  <a:lnTo>
                    <a:pt x="896" y="260"/>
                  </a:lnTo>
                  <a:close/>
                </a:path>
                <a:path w="1264" h="429">
                  <a:moveTo>
                    <a:pt x="699" y="190"/>
                  </a:moveTo>
                  <a:lnTo>
                    <a:pt x="699" y="217"/>
                  </a:lnTo>
                  <a:lnTo>
                    <a:pt x="702" y="224"/>
                  </a:lnTo>
                  <a:lnTo>
                    <a:pt x="702" y="241"/>
                  </a:lnTo>
                  <a:lnTo>
                    <a:pt x="699" y="250"/>
                  </a:lnTo>
                  <a:lnTo>
                    <a:pt x="699" y="289"/>
                  </a:lnTo>
                  <a:lnTo>
                    <a:pt x="726" y="289"/>
                  </a:lnTo>
                  <a:lnTo>
                    <a:pt x="726" y="262"/>
                  </a:lnTo>
                  <a:lnTo>
                    <a:pt x="870" y="262"/>
                  </a:lnTo>
                  <a:lnTo>
                    <a:pt x="896" y="260"/>
                  </a:lnTo>
                  <a:lnTo>
                    <a:pt x="896" y="245"/>
                  </a:lnTo>
                  <a:lnTo>
                    <a:pt x="726" y="243"/>
                  </a:lnTo>
                  <a:lnTo>
                    <a:pt x="726" y="190"/>
                  </a:lnTo>
                  <a:lnTo>
                    <a:pt x="870" y="190"/>
                  </a:lnTo>
                  <a:lnTo>
                    <a:pt x="699" y="190"/>
                  </a:lnTo>
                  <a:lnTo>
                    <a:pt x="699" y="190"/>
                  </a:lnTo>
                  <a:close/>
                </a:path>
                <a:path w="1264" h="429">
                  <a:moveTo>
                    <a:pt x="896" y="171"/>
                  </a:moveTo>
                  <a:lnTo>
                    <a:pt x="699" y="171"/>
                  </a:lnTo>
                  <a:lnTo>
                    <a:pt x="699" y="176"/>
                  </a:lnTo>
                  <a:lnTo>
                    <a:pt x="699" y="190"/>
                  </a:lnTo>
                  <a:lnTo>
                    <a:pt x="870" y="190"/>
                  </a:lnTo>
                  <a:lnTo>
                    <a:pt x="870" y="243"/>
                  </a:lnTo>
                  <a:lnTo>
                    <a:pt x="726" y="243"/>
                  </a:lnTo>
                  <a:lnTo>
                    <a:pt x="896" y="245"/>
                  </a:lnTo>
                  <a:lnTo>
                    <a:pt x="896" y="171"/>
                  </a:lnTo>
                  <a:lnTo>
                    <a:pt x="896" y="171"/>
                  </a:lnTo>
                  <a:close/>
                </a:path>
                <a:path w="1264" h="429">
                  <a:moveTo>
                    <a:pt x="874" y="121"/>
                  </a:moveTo>
                  <a:lnTo>
                    <a:pt x="766" y="121"/>
                  </a:lnTo>
                  <a:lnTo>
                    <a:pt x="838" y="142"/>
                  </a:lnTo>
                  <a:lnTo>
                    <a:pt x="874" y="142"/>
                  </a:lnTo>
                  <a:lnTo>
                    <a:pt x="874" y="121"/>
                  </a:lnTo>
                  <a:lnTo>
                    <a:pt x="874" y="121"/>
                  </a:lnTo>
                  <a:close/>
                </a:path>
                <a:path w="1264" h="429">
                  <a:moveTo>
                    <a:pt x="723" y="121"/>
                  </a:moveTo>
                  <a:lnTo>
                    <a:pt x="723" y="142"/>
                  </a:lnTo>
                  <a:lnTo>
                    <a:pt x="726" y="142"/>
                  </a:lnTo>
                  <a:lnTo>
                    <a:pt x="838" y="142"/>
                  </a:lnTo>
                  <a:lnTo>
                    <a:pt x="766" y="121"/>
                  </a:lnTo>
                  <a:lnTo>
                    <a:pt x="723" y="121"/>
                  </a:lnTo>
                  <a:lnTo>
                    <a:pt x="723" y="121"/>
                  </a:lnTo>
                  <a:close/>
                </a:path>
                <a:path w="1264" h="429">
                  <a:moveTo>
                    <a:pt x="819" y="37"/>
                  </a:moveTo>
                  <a:lnTo>
                    <a:pt x="795" y="41"/>
                  </a:lnTo>
                  <a:lnTo>
                    <a:pt x="798" y="41"/>
                  </a:lnTo>
                  <a:lnTo>
                    <a:pt x="802" y="46"/>
                  </a:lnTo>
                  <a:lnTo>
                    <a:pt x="807" y="53"/>
                  </a:lnTo>
                  <a:lnTo>
                    <a:pt x="812" y="58"/>
                  </a:lnTo>
                  <a:lnTo>
                    <a:pt x="817" y="63"/>
                  </a:lnTo>
                  <a:lnTo>
                    <a:pt x="819" y="68"/>
                  </a:lnTo>
                  <a:lnTo>
                    <a:pt x="824" y="73"/>
                  </a:lnTo>
                  <a:lnTo>
                    <a:pt x="829" y="78"/>
                  </a:lnTo>
                  <a:lnTo>
                    <a:pt x="834" y="82"/>
                  </a:lnTo>
                  <a:lnTo>
                    <a:pt x="838" y="85"/>
                  </a:lnTo>
                  <a:lnTo>
                    <a:pt x="841" y="90"/>
                  </a:lnTo>
                  <a:lnTo>
                    <a:pt x="846" y="92"/>
                  </a:lnTo>
                  <a:lnTo>
                    <a:pt x="850" y="97"/>
                  </a:lnTo>
                  <a:lnTo>
                    <a:pt x="855" y="101"/>
                  </a:lnTo>
                  <a:lnTo>
                    <a:pt x="862" y="106"/>
                  </a:lnTo>
                  <a:lnTo>
                    <a:pt x="867" y="111"/>
                  </a:lnTo>
                  <a:lnTo>
                    <a:pt x="872" y="113"/>
                  </a:lnTo>
                  <a:lnTo>
                    <a:pt x="877" y="118"/>
                  </a:lnTo>
                  <a:lnTo>
                    <a:pt x="882" y="121"/>
                  </a:lnTo>
                  <a:lnTo>
                    <a:pt x="886" y="123"/>
                  </a:lnTo>
                  <a:lnTo>
                    <a:pt x="891" y="128"/>
                  </a:lnTo>
                  <a:lnTo>
                    <a:pt x="898" y="130"/>
                  </a:lnTo>
                  <a:lnTo>
                    <a:pt x="903" y="133"/>
                  </a:lnTo>
                  <a:lnTo>
                    <a:pt x="908" y="135"/>
                  </a:lnTo>
                  <a:lnTo>
                    <a:pt x="915" y="138"/>
                  </a:lnTo>
                  <a:lnTo>
                    <a:pt x="920" y="142"/>
                  </a:lnTo>
                  <a:lnTo>
                    <a:pt x="927" y="145"/>
                  </a:lnTo>
                  <a:lnTo>
                    <a:pt x="934" y="147"/>
                  </a:lnTo>
                  <a:lnTo>
                    <a:pt x="934" y="142"/>
                  </a:lnTo>
                  <a:lnTo>
                    <a:pt x="939" y="138"/>
                  </a:lnTo>
                  <a:lnTo>
                    <a:pt x="942" y="133"/>
                  </a:lnTo>
                  <a:lnTo>
                    <a:pt x="946" y="128"/>
                  </a:lnTo>
                  <a:lnTo>
                    <a:pt x="951" y="121"/>
                  </a:lnTo>
                  <a:lnTo>
                    <a:pt x="944" y="121"/>
                  </a:lnTo>
                  <a:lnTo>
                    <a:pt x="937" y="118"/>
                  </a:lnTo>
                  <a:lnTo>
                    <a:pt x="932" y="116"/>
                  </a:lnTo>
                  <a:lnTo>
                    <a:pt x="925" y="113"/>
                  </a:lnTo>
                  <a:lnTo>
                    <a:pt x="920" y="111"/>
                  </a:lnTo>
                  <a:lnTo>
                    <a:pt x="913" y="109"/>
                  </a:lnTo>
                  <a:lnTo>
                    <a:pt x="910" y="106"/>
                  </a:lnTo>
                  <a:lnTo>
                    <a:pt x="906" y="104"/>
                  </a:lnTo>
                  <a:lnTo>
                    <a:pt x="898" y="101"/>
                  </a:lnTo>
                  <a:lnTo>
                    <a:pt x="894" y="99"/>
                  </a:lnTo>
                  <a:lnTo>
                    <a:pt x="889" y="94"/>
                  </a:lnTo>
                  <a:lnTo>
                    <a:pt x="882" y="92"/>
                  </a:lnTo>
                  <a:lnTo>
                    <a:pt x="877" y="87"/>
                  </a:lnTo>
                  <a:lnTo>
                    <a:pt x="870" y="85"/>
                  </a:lnTo>
                  <a:lnTo>
                    <a:pt x="870" y="82"/>
                  </a:lnTo>
                  <a:lnTo>
                    <a:pt x="865" y="80"/>
                  </a:lnTo>
                  <a:lnTo>
                    <a:pt x="862" y="78"/>
                  </a:lnTo>
                  <a:lnTo>
                    <a:pt x="858" y="75"/>
                  </a:lnTo>
                  <a:lnTo>
                    <a:pt x="853" y="70"/>
                  </a:lnTo>
                  <a:lnTo>
                    <a:pt x="850" y="68"/>
                  </a:lnTo>
                  <a:lnTo>
                    <a:pt x="846" y="63"/>
                  </a:lnTo>
                  <a:lnTo>
                    <a:pt x="841" y="58"/>
                  </a:lnTo>
                  <a:lnTo>
                    <a:pt x="836" y="53"/>
                  </a:lnTo>
                  <a:lnTo>
                    <a:pt x="831" y="49"/>
                  </a:lnTo>
                  <a:lnTo>
                    <a:pt x="826" y="44"/>
                  </a:lnTo>
                  <a:lnTo>
                    <a:pt x="819" y="37"/>
                  </a:lnTo>
                  <a:lnTo>
                    <a:pt x="819" y="37"/>
                  </a:lnTo>
                  <a:close/>
                </a:path>
                <a:path w="1264" h="429">
                  <a:moveTo>
                    <a:pt x="790" y="3"/>
                  </a:moveTo>
                  <a:lnTo>
                    <a:pt x="788" y="10"/>
                  </a:lnTo>
                  <a:lnTo>
                    <a:pt x="783" y="15"/>
                  </a:lnTo>
                  <a:lnTo>
                    <a:pt x="781" y="20"/>
                  </a:lnTo>
                  <a:lnTo>
                    <a:pt x="778" y="25"/>
                  </a:lnTo>
                  <a:lnTo>
                    <a:pt x="774" y="30"/>
                  </a:lnTo>
                  <a:lnTo>
                    <a:pt x="771" y="37"/>
                  </a:lnTo>
                  <a:lnTo>
                    <a:pt x="766" y="41"/>
                  </a:lnTo>
                  <a:lnTo>
                    <a:pt x="762" y="46"/>
                  </a:lnTo>
                  <a:lnTo>
                    <a:pt x="759" y="51"/>
                  </a:lnTo>
                  <a:lnTo>
                    <a:pt x="754" y="56"/>
                  </a:lnTo>
                  <a:lnTo>
                    <a:pt x="750" y="61"/>
                  </a:lnTo>
                  <a:lnTo>
                    <a:pt x="747" y="61"/>
                  </a:lnTo>
                  <a:lnTo>
                    <a:pt x="742" y="68"/>
                  </a:lnTo>
                  <a:lnTo>
                    <a:pt x="738" y="73"/>
                  </a:lnTo>
                  <a:lnTo>
                    <a:pt x="733" y="78"/>
                  </a:lnTo>
                  <a:lnTo>
                    <a:pt x="728" y="80"/>
                  </a:lnTo>
                  <a:lnTo>
                    <a:pt x="723" y="85"/>
                  </a:lnTo>
                  <a:lnTo>
                    <a:pt x="718" y="90"/>
                  </a:lnTo>
                  <a:lnTo>
                    <a:pt x="714" y="94"/>
                  </a:lnTo>
                  <a:lnTo>
                    <a:pt x="711" y="97"/>
                  </a:lnTo>
                  <a:lnTo>
                    <a:pt x="706" y="101"/>
                  </a:lnTo>
                  <a:lnTo>
                    <a:pt x="702" y="104"/>
                  </a:lnTo>
                  <a:lnTo>
                    <a:pt x="699" y="104"/>
                  </a:lnTo>
                  <a:lnTo>
                    <a:pt x="694" y="109"/>
                  </a:lnTo>
                  <a:lnTo>
                    <a:pt x="690" y="111"/>
                  </a:lnTo>
                  <a:lnTo>
                    <a:pt x="682" y="116"/>
                  </a:lnTo>
                  <a:lnTo>
                    <a:pt x="678" y="118"/>
                  </a:lnTo>
                  <a:lnTo>
                    <a:pt x="673" y="123"/>
                  </a:lnTo>
                  <a:lnTo>
                    <a:pt x="666" y="125"/>
                  </a:lnTo>
                  <a:lnTo>
                    <a:pt x="661" y="128"/>
                  </a:lnTo>
                  <a:lnTo>
                    <a:pt x="654" y="130"/>
                  </a:lnTo>
                  <a:lnTo>
                    <a:pt x="649" y="133"/>
                  </a:lnTo>
                  <a:lnTo>
                    <a:pt x="651" y="138"/>
                  </a:lnTo>
                  <a:lnTo>
                    <a:pt x="658" y="142"/>
                  </a:lnTo>
                  <a:lnTo>
                    <a:pt x="663" y="147"/>
                  </a:lnTo>
                  <a:lnTo>
                    <a:pt x="668" y="150"/>
                  </a:lnTo>
                  <a:lnTo>
                    <a:pt x="670" y="154"/>
                  </a:lnTo>
                  <a:lnTo>
                    <a:pt x="675" y="150"/>
                  </a:lnTo>
                  <a:lnTo>
                    <a:pt x="680" y="147"/>
                  </a:lnTo>
                  <a:lnTo>
                    <a:pt x="687" y="142"/>
                  </a:lnTo>
                  <a:lnTo>
                    <a:pt x="692" y="140"/>
                  </a:lnTo>
                  <a:lnTo>
                    <a:pt x="697" y="135"/>
                  </a:lnTo>
                  <a:lnTo>
                    <a:pt x="702" y="133"/>
                  </a:lnTo>
                  <a:lnTo>
                    <a:pt x="706" y="128"/>
                  </a:lnTo>
                  <a:lnTo>
                    <a:pt x="709" y="128"/>
                  </a:lnTo>
                  <a:lnTo>
                    <a:pt x="714" y="125"/>
                  </a:lnTo>
                  <a:lnTo>
                    <a:pt x="716" y="121"/>
                  </a:lnTo>
                  <a:lnTo>
                    <a:pt x="721" y="118"/>
                  </a:lnTo>
                  <a:lnTo>
                    <a:pt x="726" y="113"/>
                  </a:lnTo>
                  <a:lnTo>
                    <a:pt x="733" y="109"/>
                  </a:lnTo>
                  <a:lnTo>
                    <a:pt x="738" y="104"/>
                  </a:lnTo>
                  <a:lnTo>
                    <a:pt x="742" y="99"/>
                  </a:lnTo>
                  <a:lnTo>
                    <a:pt x="747" y="94"/>
                  </a:lnTo>
                  <a:lnTo>
                    <a:pt x="750" y="94"/>
                  </a:lnTo>
                  <a:lnTo>
                    <a:pt x="754" y="90"/>
                  </a:lnTo>
                  <a:lnTo>
                    <a:pt x="757" y="85"/>
                  </a:lnTo>
                  <a:lnTo>
                    <a:pt x="762" y="82"/>
                  </a:lnTo>
                  <a:lnTo>
                    <a:pt x="766" y="78"/>
                  </a:lnTo>
                  <a:lnTo>
                    <a:pt x="771" y="73"/>
                  </a:lnTo>
                  <a:lnTo>
                    <a:pt x="776" y="68"/>
                  </a:lnTo>
                  <a:lnTo>
                    <a:pt x="778" y="63"/>
                  </a:lnTo>
                  <a:lnTo>
                    <a:pt x="783" y="58"/>
                  </a:lnTo>
                  <a:lnTo>
                    <a:pt x="788" y="51"/>
                  </a:lnTo>
                  <a:lnTo>
                    <a:pt x="793" y="46"/>
                  </a:lnTo>
                  <a:lnTo>
                    <a:pt x="795" y="41"/>
                  </a:lnTo>
                  <a:lnTo>
                    <a:pt x="819" y="37"/>
                  </a:lnTo>
                  <a:lnTo>
                    <a:pt x="814" y="32"/>
                  </a:lnTo>
                  <a:lnTo>
                    <a:pt x="810" y="25"/>
                  </a:lnTo>
                  <a:lnTo>
                    <a:pt x="817" y="18"/>
                  </a:lnTo>
                  <a:lnTo>
                    <a:pt x="814" y="18"/>
                  </a:lnTo>
                  <a:lnTo>
                    <a:pt x="807" y="13"/>
                  </a:lnTo>
                  <a:lnTo>
                    <a:pt x="802" y="10"/>
                  </a:lnTo>
                  <a:lnTo>
                    <a:pt x="795" y="8"/>
                  </a:lnTo>
                  <a:lnTo>
                    <a:pt x="790" y="3"/>
                  </a:lnTo>
                  <a:lnTo>
                    <a:pt x="790" y="3"/>
                  </a:lnTo>
                  <a:close/>
                </a:path>
                <a:path w="1264" h="429">
                  <a:moveTo>
                    <a:pt x="1131" y="226"/>
                  </a:moveTo>
                  <a:lnTo>
                    <a:pt x="1131" y="233"/>
                  </a:lnTo>
                  <a:lnTo>
                    <a:pt x="1129" y="238"/>
                  </a:lnTo>
                  <a:lnTo>
                    <a:pt x="1129" y="245"/>
                  </a:lnTo>
                  <a:lnTo>
                    <a:pt x="1126" y="250"/>
                  </a:lnTo>
                  <a:lnTo>
                    <a:pt x="1124" y="255"/>
                  </a:lnTo>
                  <a:lnTo>
                    <a:pt x="1119" y="258"/>
                  </a:lnTo>
                  <a:lnTo>
                    <a:pt x="1059" y="258"/>
                  </a:lnTo>
                  <a:lnTo>
                    <a:pt x="1150" y="260"/>
                  </a:lnTo>
                  <a:lnTo>
                    <a:pt x="1153" y="253"/>
                  </a:lnTo>
                  <a:lnTo>
                    <a:pt x="1158" y="245"/>
                  </a:lnTo>
                  <a:lnTo>
                    <a:pt x="1160" y="236"/>
                  </a:lnTo>
                  <a:lnTo>
                    <a:pt x="1155" y="236"/>
                  </a:lnTo>
                  <a:lnTo>
                    <a:pt x="1148" y="233"/>
                  </a:lnTo>
                  <a:lnTo>
                    <a:pt x="1143" y="231"/>
                  </a:lnTo>
                  <a:lnTo>
                    <a:pt x="1136" y="229"/>
                  </a:lnTo>
                  <a:lnTo>
                    <a:pt x="1131" y="226"/>
                  </a:lnTo>
                  <a:lnTo>
                    <a:pt x="1131" y="226"/>
                  </a:lnTo>
                  <a:close/>
                </a:path>
                <a:path w="1264" h="429">
                  <a:moveTo>
                    <a:pt x="1021" y="125"/>
                  </a:moveTo>
                  <a:lnTo>
                    <a:pt x="1021" y="262"/>
                  </a:lnTo>
                  <a:lnTo>
                    <a:pt x="1023" y="267"/>
                  </a:lnTo>
                  <a:lnTo>
                    <a:pt x="1026" y="272"/>
                  </a:lnTo>
                  <a:lnTo>
                    <a:pt x="1030" y="274"/>
                  </a:lnTo>
                  <a:lnTo>
                    <a:pt x="1035" y="277"/>
                  </a:lnTo>
                  <a:lnTo>
                    <a:pt x="1040" y="279"/>
                  </a:lnTo>
                  <a:lnTo>
                    <a:pt x="1124" y="279"/>
                  </a:lnTo>
                  <a:lnTo>
                    <a:pt x="1131" y="277"/>
                  </a:lnTo>
                  <a:lnTo>
                    <a:pt x="1136" y="277"/>
                  </a:lnTo>
                  <a:lnTo>
                    <a:pt x="1143" y="272"/>
                  </a:lnTo>
                  <a:lnTo>
                    <a:pt x="1146" y="270"/>
                  </a:lnTo>
                  <a:lnTo>
                    <a:pt x="1148" y="265"/>
                  </a:lnTo>
                  <a:lnTo>
                    <a:pt x="1150" y="260"/>
                  </a:lnTo>
                  <a:lnTo>
                    <a:pt x="1059" y="258"/>
                  </a:lnTo>
                  <a:lnTo>
                    <a:pt x="1054" y="258"/>
                  </a:lnTo>
                  <a:lnTo>
                    <a:pt x="1050" y="255"/>
                  </a:lnTo>
                  <a:lnTo>
                    <a:pt x="1047" y="253"/>
                  </a:lnTo>
                  <a:lnTo>
                    <a:pt x="1045" y="248"/>
                  </a:lnTo>
                  <a:lnTo>
                    <a:pt x="1045" y="128"/>
                  </a:lnTo>
                  <a:lnTo>
                    <a:pt x="1102" y="128"/>
                  </a:lnTo>
                  <a:lnTo>
                    <a:pt x="1021" y="125"/>
                  </a:lnTo>
                  <a:lnTo>
                    <a:pt x="1021" y="125"/>
                  </a:lnTo>
                  <a:close/>
                </a:path>
                <a:path w="1264" h="429">
                  <a:moveTo>
                    <a:pt x="982" y="109"/>
                  </a:moveTo>
                  <a:lnTo>
                    <a:pt x="978" y="111"/>
                  </a:lnTo>
                  <a:lnTo>
                    <a:pt x="978" y="113"/>
                  </a:lnTo>
                  <a:lnTo>
                    <a:pt x="982" y="116"/>
                  </a:lnTo>
                  <a:lnTo>
                    <a:pt x="987" y="121"/>
                  </a:lnTo>
                  <a:lnTo>
                    <a:pt x="994" y="125"/>
                  </a:lnTo>
                  <a:lnTo>
                    <a:pt x="999" y="130"/>
                  </a:lnTo>
                  <a:lnTo>
                    <a:pt x="1002" y="128"/>
                  </a:lnTo>
                  <a:lnTo>
                    <a:pt x="1006" y="123"/>
                  </a:lnTo>
                  <a:lnTo>
                    <a:pt x="1011" y="118"/>
                  </a:lnTo>
                  <a:lnTo>
                    <a:pt x="1016" y="113"/>
                  </a:lnTo>
                  <a:lnTo>
                    <a:pt x="1018" y="109"/>
                  </a:lnTo>
                  <a:lnTo>
                    <a:pt x="982" y="109"/>
                  </a:lnTo>
                  <a:lnTo>
                    <a:pt x="982" y="109"/>
                  </a:lnTo>
                  <a:close/>
                </a:path>
                <a:path w="1264" h="429">
                  <a:moveTo>
                    <a:pt x="1196" y="53"/>
                  </a:moveTo>
                  <a:lnTo>
                    <a:pt x="1167" y="53"/>
                  </a:lnTo>
                  <a:lnTo>
                    <a:pt x="1167" y="56"/>
                  </a:lnTo>
                  <a:lnTo>
                    <a:pt x="1170" y="61"/>
                  </a:lnTo>
                  <a:lnTo>
                    <a:pt x="1170" y="217"/>
                  </a:lnTo>
                  <a:lnTo>
                    <a:pt x="1167" y="224"/>
                  </a:lnTo>
                  <a:lnTo>
                    <a:pt x="1196" y="224"/>
                  </a:lnTo>
                  <a:lnTo>
                    <a:pt x="1196" y="221"/>
                  </a:lnTo>
                  <a:lnTo>
                    <a:pt x="1196" y="217"/>
                  </a:lnTo>
                  <a:lnTo>
                    <a:pt x="1194" y="210"/>
                  </a:lnTo>
                  <a:lnTo>
                    <a:pt x="1194" y="97"/>
                  </a:lnTo>
                  <a:lnTo>
                    <a:pt x="1194" y="90"/>
                  </a:lnTo>
                  <a:lnTo>
                    <a:pt x="1194" y="65"/>
                  </a:lnTo>
                  <a:lnTo>
                    <a:pt x="1196" y="58"/>
                  </a:lnTo>
                  <a:lnTo>
                    <a:pt x="1196" y="53"/>
                  </a:lnTo>
                  <a:lnTo>
                    <a:pt x="1196" y="53"/>
                  </a:lnTo>
                  <a:close/>
                </a:path>
                <a:path w="1264" h="429">
                  <a:moveTo>
                    <a:pt x="1110" y="44"/>
                  </a:moveTo>
                  <a:lnTo>
                    <a:pt x="1074" y="46"/>
                  </a:lnTo>
                  <a:lnTo>
                    <a:pt x="1076" y="46"/>
                  </a:lnTo>
                  <a:lnTo>
                    <a:pt x="1081" y="51"/>
                  </a:lnTo>
                  <a:lnTo>
                    <a:pt x="1086" y="53"/>
                  </a:lnTo>
                  <a:lnTo>
                    <a:pt x="1090" y="58"/>
                  </a:lnTo>
                  <a:lnTo>
                    <a:pt x="1098" y="61"/>
                  </a:lnTo>
                  <a:lnTo>
                    <a:pt x="1102" y="65"/>
                  </a:lnTo>
                  <a:lnTo>
                    <a:pt x="1107" y="68"/>
                  </a:lnTo>
                  <a:lnTo>
                    <a:pt x="1110" y="73"/>
                  </a:lnTo>
                  <a:lnTo>
                    <a:pt x="1114" y="75"/>
                  </a:lnTo>
                  <a:lnTo>
                    <a:pt x="1119" y="80"/>
                  </a:lnTo>
                  <a:lnTo>
                    <a:pt x="1124" y="85"/>
                  </a:lnTo>
                  <a:lnTo>
                    <a:pt x="1129" y="90"/>
                  </a:lnTo>
                  <a:lnTo>
                    <a:pt x="1134" y="97"/>
                  </a:lnTo>
                  <a:lnTo>
                    <a:pt x="1141" y="104"/>
                  </a:lnTo>
                  <a:lnTo>
                    <a:pt x="1141" y="101"/>
                  </a:lnTo>
                  <a:lnTo>
                    <a:pt x="1146" y="97"/>
                  </a:lnTo>
                  <a:lnTo>
                    <a:pt x="1150" y="92"/>
                  </a:lnTo>
                  <a:lnTo>
                    <a:pt x="1155" y="87"/>
                  </a:lnTo>
                  <a:lnTo>
                    <a:pt x="1160" y="85"/>
                  </a:lnTo>
                  <a:lnTo>
                    <a:pt x="1158" y="82"/>
                  </a:lnTo>
                  <a:lnTo>
                    <a:pt x="1153" y="78"/>
                  </a:lnTo>
                  <a:lnTo>
                    <a:pt x="1148" y="73"/>
                  </a:lnTo>
                  <a:lnTo>
                    <a:pt x="1141" y="68"/>
                  </a:lnTo>
                  <a:lnTo>
                    <a:pt x="1136" y="63"/>
                  </a:lnTo>
                  <a:lnTo>
                    <a:pt x="1131" y="58"/>
                  </a:lnTo>
                  <a:lnTo>
                    <a:pt x="1126" y="56"/>
                  </a:lnTo>
                  <a:lnTo>
                    <a:pt x="1122" y="53"/>
                  </a:lnTo>
                  <a:lnTo>
                    <a:pt x="1117" y="49"/>
                  </a:lnTo>
                  <a:lnTo>
                    <a:pt x="1114" y="46"/>
                  </a:lnTo>
                  <a:lnTo>
                    <a:pt x="1110" y="44"/>
                  </a:lnTo>
                  <a:lnTo>
                    <a:pt x="1110" y="44"/>
                  </a:lnTo>
                  <a:close/>
                </a:path>
                <a:path w="1264" h="429">
                  <a:moveTo>
                    <a:pt x="1263" y="10"/>
                  </a:moveTo>
                  <a:lnTo>
                    <a:pt x="1237" y="10"/>
                  </a:lnTo>
                  <a:lnTo>
                    <a:pt x="1237" y="15"/>
                  </a:lnTo>
                  <a:lnTo>
                    <a:pt x="1237" y="34"/>
                  </a:lnTo>
                  <a:lnTo>
                    <a:pt x="1239" y="41"/>
                  </a:lnTo>
                  <a:lnTo>
                    <a:pt x="1239" y="245"/>
                  </a:lnTo>
                  <a:lnTo>
                    <a:pt x="1237" y="253"/>
                  </a:lnTo>
                  <a:lnTo>
                    <a:pt x="1234" y="258"/>
                  </a:lnTo>
                  <a:lnTo>
                    <a:pt x="1232" y="260"/>
                  </a:lnTo>
                  <a:lnTo>
                    <a:pt x="1201" y="260"/>
                  </a:lnTo>
                  <a:lnTo>
                    <a:pt x="1206" y="265"/>
                  </a:lnTo>
                  <a:lnTo>
                    <a:pt x="1208" y="272"/>
                  </a:lnTo>
                  <a:lnTo>
                    <a:pt x="1210" y="277"/>
                  </a:lnTo>
                  <a:lnTo>
                    <a:pt x="1213" y="281"/>
                  </a:lnTo>
                  <a:lnTo>
                    <a:pt x="1213" y="289"/>
                  </a:lnTo>
                  <a:lnTo>
                    <a:pt x="1220" y="289"/>
                  </a:lnTo>
                  <a:lnTo>
                    <a:pt x="1230" y="286"/>
                  </a:lnTo>
                  <a:lnTo>
                    <a:pt x="1234" y="284"/>
                  </a:lnTo>
                  <a:lnTo>
                    <a:pt x="1242" y="284"/>
                  </a:lnTo>
                  <a:lnTo>
                    <a:pt x="1246" y="281"/>
                  </a:lnTo>
                  <a:lnTo>
                    <a:pt x="1251" y="281"/>
                  </a:lnTo>
                  <a:lnTo>
                    <a:pt x="1254" y="279"/>
                  </a:lnTo>
                  <a:lnTo>
                    <a:pt x="1258" y="274"/>
                  </a:lnTo>
                  <a:lnTo>
                    <a:pt x="1261" y="270"/>
                  </a:lnTo>
                  <a:lnTo>
                    <a:pt x="1261" y="30"/>
                  </a:lnTo>
                  <a:lnTo>
                    <a:pt x="1263" y="22"/>
                  </a:lnTo>
                  <a:lnTo>
                    <a:pt x="1263" y="10"/>
                  </a:lnTo>
                  <a:lnTo>
                    <a:pt x="1263" y="10"/>
                  </a:lnTo>
                  <a:close/>
                </a:path>
                <a:path w="1264" h="429">
                  <a:moveTo>
                    <a:pt x="1069" y="1"/>
                  </a:moveTo>
                  <a:lnTo>
                    <a:pt x="1066" y="8"/>
                  </a:lnTo>
                  <a:lnTo>
                    <a:pt x="1064" y="13"/>
                  </a:lnTo>
                  <a:lnTo>
                    <a:pt x="1059" y="20"/>
                  </a:lnTo>
                  <a:lnTo>
                    <a:pt x="1057" y="25"/>
                  </a:lnTo>
                  <a:lnTo>
                    <a:pt x="1054" y="30"/>
                  </a:lnTo>
                  <a:lnTo>
                    <a:pt x="1050" y="34"/>
                  </a:lnTo>
                  <a:lnTo>
                    <a:pt x="1047" y="39"/>
                  </a:lnTo>
                  <a:lnTo>
                    <a:pt x="1045" y="44"/>
                  </a:lnTo>
                  <a:lnTo>
                    <a:pt x="1040" y="49"/>
                  </a:lnTo>
                  <a:lnTo>
                    <a:pt x="1035" y="53"/>
                  </a:lnTo>
                  <a:lnTo>
                    <a:pt x="1033" y="58"/>
                  </a:lnTo>
                  <a:lnTo>
                    <a:pt x="1028" y="63"/>
                  </a:lnTo>
                  <a:lnTo>
                    <a:pt x="1026" y="68"/>
                  </a:lnTo>
                  <a:lnTo>
                    <a:pt x="1021" y="73"/>
                  </a:lnTo>
                  <a:lnTo>
                    <a:pt x="1018" y="78"/>
                  </a:lnTo>
                  <a:lnTo>
                    <a:pt x="1014" y="82"/>
                  </a:lnTo>
                  <a:lnTo>
                    <a:pt x="1009" y="85"/>
                  </a:lnTo>
                  <a:lnTo>
                    <a:pt x="1004" y="90"/>
                  </a:lnTo>
                  <a:lnTo>
                    <a:pt x="1002" y="92"/>
                  </a:lnTo>
                  <a:lnTo>
                    <a:pt x="997" y="97"/>
                  </a:lnTo>
                  <a:lnTo>
                    <a:pt x="992" y="99"/>
                  </a:lnTo>
                  <a:lnTo>
                    <a:pt x="987" y="104"/>
                  </a:lnTo>
                  <a:lnTo>
                    <a:pt x="982" y="109"/>
                  </a:lnTo>
                  <a:lnTo>
                    <a:pt x="1018" y="109"/>
                  </a:lnTo>
                  <a:lnTo>
                    <a:pt x="1018" y="113"/>
                  </a:lnTo>
                  <a:lnTo>
                    <a:pt x="1021" y="118"/>
                  </a:lnTo>
                  <a:lnTo>
                    <a:pt x="1021" y="125"/>
                  </a:lnTo>
                  <a:lnTo>
                    <a:pt x="1102" y="128"/>
                  </a:lnTo>
                  <a:lnTo>
                    <a:pt x="1102" y="133"/>
                  </a:lnTo>
                  <a:lnTo>
                    <a:pt x="1105" y="142"/>
                  </a:lnTo>
                  <a:lnTo>
                    <a:pt x="1102" y="152"/>
                  </a:lnTo>
                  <a:lnTo>
                    <a:pt x="1102" y="176"/>
                  </a:lnTo>
                  <a:lnTo>
                    <a:pt x="1100" y="181"/>
                  </a:lnTo>
                  <a:lnTo>
                    <a:pt x="1100" y="183"/>
                  </a:lnTo>
                  <a:lnTo>
                    <a:pt x="1098" y="185"/>
                  </a:lnTo>
                  <a:lnTo>
                    <a:pt x="1093" y="188"/>
                  </a:lnTo>
                  <a:lnTo>
                    <a:pt x="1088" y="188"/>
                  </a:lnTo>
                  <a:lnTo>
                    <a:pt x="1083" y="190"/>
                  </a:lnTo>
                  <a:lnTo>
                    <a:pt x="1066" y="190"/>
                  </a:lnTo>
                  <a:lnTo>
                    <a:pt x="1066" y="195"/>
                  </a:lnTo>
                  <a:lnTo>
                    <a:pt x="1071" y="200"/>
                  </a:lnTo>
                  <a:lnTo>
                    <a:pt x="1071" y="207"/>
                  </a:lnTo>
                  <a:lnTo>
                    <a:pt x="1074" y="212"/>
                  </a:lnTo>
                  <a:lnTo>
                    <a:pt x="1076" y="219"/>
                  </a:lnTo>
                  <a:lnTo>
                    <a:pt x="1078" y="217"/>
                  </a:lnTo>
                  <a:lnTo>
                    <a:pt x="1086" y="217"/>
                  </a:lnTo>
                  <a:lnTo>
                    <a:pt x="1090" y="214"/>
                  </a:lnTo>
                  <a:lnTo>
                    <a:pt x="1098" y="214"/>
                  </a:lnTo>
                  <a:lnTo>
                    <a:pt x="1102" y="212"/>
                  </a:lnTo>
                  <a:lnTo>
                    <a:pt x="1110" y="210"/>
                  </a:lnTo>
                  <a:lnTo>
                    <a:pt x="1114" y="207"/>
                  </a:lnTo>
                  <a:lnTo>
                    <a:pt x="1119" y="202"/>
                  </a:lnTo>
                  <a:lnTo>
                    <a:pt x="1124" y="198"/>
                  </a:lnTo>
                  <a:lnTo>
                    <a:pt x="1126" y="190"/>
                  </a:lnTo>
                  <a:lnTo>
                    <a:pt x="1126" y="181"/>
                  </a:lnTo>
                  <a:lnTo>
                    <a:pt x="1129" y="173"/>
                  </a:lnTo>
                  <a:lnTo>
                    <a:pt x="1129" y="106"/>
                  </a:lnTo>
                  <a:lnTo>
                    <a:pt x="1023" y="106"/>
                  </a:lnTo>
                  <a:lnTo>
                    <a:pt x="1042" y="85"/>
                  </a:lnTo>
                  <a:lnTo>
                    <a:pt x="1045" y="82"/>
                  </a:lnTo>
                  <a:lnTo>
                    <a:pt x="1050" y="78"/>
                  </a:lnTo>
                  <a:lnTo>
                    <a:pt x="1052" y="73"/>
                  </a:lnTo>
                  <a:lnTo>
                    <a:pt x="1057" y="68"/>
                  </a:lnTo>
                  <a:lnTo>
                    <a:pt x="1059" y="63"/>
                  </a:lnTo>
                  <a:lnTo>
                    <a:pt x="1064" y="58"/>
                  </a:lnTo>
                  <a:lnTo>
                    <a:pt x="1069" y="51"/>
                  </a:lnTo>
                  <a:lnTo>
                    <a:pt x="1074" y="46"/>
                  </a:lnTo>
                  <a:lnTo>
                    <a:pt x="1110" y="44"/>
                  </a:lnTo>
                  <a:lnTo>
                    <a:pt x="1105" y="41"/>
                  </a:lnTo>
                  <a:lnTo>
                    <a:pt x="1098" y="37"/>
                  </a:lnTo>
                  <a:lnTo>
                    <a:pt x="1093" y="34"/>
                  </a:lnTo>
                  <a:lnTo>
                    <a:pt x="1088" y="30"/>
                  </a:lnTo>
                  <a:lnTo>
                    <a:pt x="1083" y="27"/>
                  </a:lnTo>
                  <a:lnTo>
                    <a:pt x="1086" y="25"/>
                  </a:lnTo>
                  <a:lnTo>
                    <a:pt x="1090" y="22"/>
                  </a:lnTo>
                  <a:lnTo>
                    <a:pt x="1098" y="18"/>
                  </a:lnTo>
                  <a:lnTo>
                    <a:pt x="1090" y="15"/>
                  </a:lnTo>
                  <a:lnTo>
                    <a:pt x="1083" y="10"/>
                  </a:lnTo>
                  <a:lnTo>
                    <a:pt x="1078" y="8"/>
                  </a:lnTo>
                  <a:lnTo>
                    <a:pt x="1074" y="5"/>
                  </a:lnTo>
                  <a:lnTo>
                    <a:pt x="1069" y="1"/>
                  </a:lnTo>
                  <a:lnTo>
                    <a:pt x="1069" y="1"/>
                  </a:lnTo>
                  <a:close/>
                </a:path>
                <a:path w="1264" h="429">
                  <a:moveTo>
                    <a:pt x="61" y="339"/>
                  </a:moveTo>
                  <a:lnTo>
                    <a:pt x="3" y="339"/>
                  </a:lnTo>
                  <a:lnTo>
                    <a:pt x="3" y="349"/>
                  </a:lnTo>
                  <a:lnTo>
                    <a:pt x="49" y="349"/>
                  </a:lnTo>
                  <a:lnTo>
                    <a:pt x="1" y="418"/>
                  </a:lnTo>
                  <a:lnTo>
                    <a:pt x="1" y="428"/>
                  </a:lnTo>
                  <a:lnTo>
                    <a:pt x="63" y="428"/>
                  </a:lnTo>
                  <a:lnTo>
                    <a:pt x="63" y="418"/>
                  </a:lnTo>
                  <a:lnTo>
                    <a:pt x="13" y="418"/>
                  </a:lnTo>
                  <a:lnTo>
                    <a:pt x="61" y="349"/>
                  </a:lnTo>
                  <a:lnTo>
                    <a:pt x="61" y="339"/>
                  </a:lnTo>
                  <a:lnTo>
                    <a:pt x="61" y="339"/>
                  </a:lnTo>
                  <a:close/>
                </a:path>
                <a:path w="1264" h="429">
                  <a:moveTo>
                    <a:pt x="138" y="339"/>
                  </a:moveTo>
                  <a:lnTo>
                    <a:pt x="123" y="339"/>
                  </a:lnTo>
                  <a:lnTo>
                    <a:pt x="123" y="378"/>
                  </a:lnTo>
                  <a:lnTo>
                    <a:pt x="90" y="378"/>
                  </a:lnTo>
                  <a:lnTo>
                    <a:pt x="123" y="387"/>
                  </a:lnTo>
                  <a:lnTo>
                    <a:pt x="123" y="428"/>
                  </a:lnTo>
                  <a:lnTo>
                    <a:pt x="138" y="428"/>
                  </a:lnTo>
                  <a:lnTo>
                    <a:pt x="138" y="339"/>
                  </a:lnTo>
                  <a:lnTo>
                    <a:pt x="138" y="339"/>
                  </a:lnTo>
                  <a:close/>
                </a:path>
                <a:path w="1264" h="429">
                  <a:moveTo>
                    <a:pt x="90" y="339"/>
                  </a:moveTo>
                  <a:lnTo>
                    <a:pt x="78" y="339"/>
                  </a:lnTo>
                  <a:lnTo>
                    <a:pt x="78" y="428"/>
                  </a:lnTo>
                  <a:lnTo>
                    <a:pt x="90" y="428"/>
                  </a:lnTo>
                  <a:lnTo>
                    <a:pt x="90" y="387"/>
                  </a:lnTo>
                  <a:lnTo>
                    <a:pt x="123" y="387"/>
                  </a:lnTo>
                  <a:lnTo>
                    <a:pt x="90" y="378"/>
                  </a:lnTo>
                  <a:lnTo>
                    <a:pt x="90" y="339"/>
                  </a:lnTo>
                  <a:lnTo>
                    <a:pt x="90" y="339"/>
                  </a:lnTo>
                  <a:close/>
                </a:path>
                <a:path w="1264" h="429">
                  <a:moveTo>
                    <a:pt x="205" y="349"/>
                  </a:moveTo>
                  <a:lnTo>
                    <a:pt x="183" y="349"/>
                  </a:lnTo>
                  <a:lnTo>
                    <a:pt x="186" y="349"/>
                  </a:lnTo>
                  <a:lnTo>
                    <a:pt x="188" y="349"/>
                  </a:lnTo>
                  <a:lnTo>
                    <a:pt x="190" y="351"/>
                  </a:lnTo>
                  <a:lnTo>
                    <a:pt x="193" y="353"/>
                  </a:lnTo>
                  <a:lnTo>
                    <a:pt x="195" y="356"/>
                  </a:lnTo>
                  <a:lnTo>
                    <a:pt x="198" y="358"/>
                  </a:lnTo>
                  <a:lnTo>
                    <a:pt x="198" y="363"/>
                  </a:lnTo>
                  <a:lnTo>
                    <a:pt x="200" y="368"/>
                  </a:lnTo>
                  <a:lnTo>
                    <a:pt x="200" y="399"/>
                  </a:lnTo>
                  <a:lnTo>
                    <a:pt x="198" y="401"/>
                  </a:lnTo>
                  <a:lnTo>
                    <a:pt x="198" y="409"/>
                  </a:lnTo>
                  <a:lnTo>
                    <a:pt x="195" y="409"/>
                  </a:lnTo>
                  <a:lnTo>
                    <a:pt x="195" y="411"/>
                  </a:lnTo>
                  <a:lnTo>
                    <a:pt x="193" y="413"/>
                  </a:lnTo>
                  <a:lnTo>
                    <a:pt x="190" y="416"/>
                  </a:lnTo>
                  <a:lnTo>
                    <a:pt x="188" y="418"/>
                  </a:lnTo>
                  <a:lnTo>
                    <a:pt x="159" y="418"/>
                  </a:lnTo>
                  <a:lnTo>
                    <a:pt x="162" y="421"/>
                  </a:lnTo>
                  <a:lnTo>
                    <a:pt x="164" y="423"/>
                  </a:lnTo>
                  <a:lnTo>
                    <a:pt x="166" y="423"/>
                  </a:lnTo>
                  <a:lnTo>
                    <a:pt x="169" y="425"/>
                  </a:lnTo>
                  <a:lnTo>
                    <a:pt x="171" y="425"/>
                  </a:lnTo>
                  <a:lnTo>
                    <a:pt x="174" y="428"/>
                  </a:lnTo>
                  <a:lnTo>
                    <a:pt x="190" y="428"/>
                  </a:lnTo>
                  <a:lnTo>
                    <a:pt x="193" y="425"/>
                  </a:lnTo>
                  <a:lnTo>
                    <a:pt x="195" y="425"/>
                  </a:lnTo>
                  <a:lnTo>
                    <a:pt x="198" y="423"/>
                  </a:lnTo>
                  <a:lnTo>
                    <a:pt x="200" y="423"/>
                  </a:lnTo>
                  <a:lnTo>
                    <a:pt x="202" y="421"/>
                  </a:lnTo>
                  <a:lnTo>
                    <a:pt x="205" y="418"/>
                  </a:lnTo>
                  <a:lnTo>
                    <a:pt x="207" y="418"/>
                  </a:lnTo>
                  <a:lnTo>
                    <a:pt x="207" y="416"/>
                  </a:lnTo>
                  <a:lnTo>
                    <a:pt x="207" y="413"/>
                  </a:lnTo>
                  <a:lnTo>
                    <a:pt x="210" y="413"/>
                  </a:lnTo>
                  <a:lnTo>
                    <a:pt x="210" y="409"/>
                  </a:lnTo>
                  <a:lnTo>
                    <a:pt x="212" y="406"/>
                  </a:lnTo>
                  <a:lnTo>
                    <a:pt x="212" y="401"/>
                  </a:lnTo>
                  <a:lnTo>
                    <a:pt x="214" y="399"/>
                  </a:lnTo>
                  <a:lnTo>
                    <a:pt x="214" y="368"/>
                  </a:lnTo>
                  <a:lnTo>
                    <a:pt x="212" y="365"/>
                  </a:lnTo>
                  <a:lnTo>
                    <a:pt x="212" y="358"/>
                  </a:lnTo>
                  <a:lnTo>
                    <a:pt x="210" y="356"/>
                  </a:lnTo>
                  <a:lnTo>
                    <a:pt x="210" y="353"/>
                  </a:lnTo>
                  <a:lnTo>
                    <a:pt x="207" y="351"/>
                  </a:lnTo>
                  <a:lnTo>
                    <a:pt x="207" y="349"/>
                  </a:lnTo>
                  <a:lnTo>
                    <a:pt x="205" y="349"/>
                  </a:lnTo>
                  <a:lnTo>
                    <a:pt x="205" y="349"/>
                  </a:lnTo>
                  <a:close/>
                </a:path>
                <a:path w="1264" h="429">
                  <a:moveTo>
                    <a:pt x="183" y="339"/>
                  </a:moveTo>
                  <a:lnTo>
                    <a:pt x="171" y="339"/>
                  </a:lnTo>
                  <a:lnTo>
                    <a:pt x="169" y="341"/>
                  </a:lnTo>
                  <a:lnTo>
                    <a:pt x="166" y="341"/>
                  </a:lnTo>
                  <a:lnTo>
                    <a:pt x="164" y="344"/>
                  </a:lnTo>
                  <a:lnTo>
                    <a:pt x="162" y="346"/>
                  </a:lnTo>
                  <a:lnTo>
                    <a:pt x="159" y="346"/>
                  </a:lnTo>
                  <a:lnTo>
                    <a:pt x="159" y="349"/>
                  </a:lnTo>
                  <a:lnTo>
                    <a:pt x="157" y="351"/>
                  </a:lnTo>
                  <a:lnTo>
                    <a:pt x="154" y="353"/>
                  </a:lnTo>
                  <a:lnTo>
                    <a:pt x="154" y="356"/>
                  </a:lnTo>
                  <a:lnTo>
                    <a:pt x="152" y="358"/>
                  </a:lnTo>
                  <a:lnTo>
                    <a:pt x="152" y="365"/>
                  </a:lnTo>
                  <a:lnTo>
                    <a:pt x="150" y="368"/>
                  </a:lnTo>
                  <a:lnTo>
                    <a:pt x="150" y="385"/>
                  </a:lnTo>
                  <a:lnTo>
                    <a:pt x="150" y="390"/>
                  </a:lnTo>
                  <a:lnTo>
                    <a:pt x="150" y="399"/>
                  </a:lnTo>
                  <a:lnTo>
                    <a:pt x="152" y="401"/>
                  </a:lnTo>
                  <a:lnTo>
                    <a:pt x="152" y="409"/>
                  </a:lnTo>
                  <a:lnTo>
                    <a:pt x="154" y="411"/>
                  </a:lnTo>
                  <a:lnTo>
                    <a:pt x="157" y="413"/>
                  </a:lnTo>
                  <a:lnTo>
                    <a:pt x="157" y="416"/>
                  </a:lnTo>
                  <a:lnTo>
                    <a:pt x="159" y="418"/>
                  </a:lnTo>
                  <a:lnTo>
                    <a:pt x="183" y="418"/>
                  </a:lnTo>
                  <a:lnTo>
                    <a:pt x="181" y="418"/>
                  </a:lnTo>
                  <a:lnTo>
                    <a:pt x="178" y="418"/>
                  </a:lnTo>
                  <a:lnTo>
                    <a:pt x="176" y="416"/>
                  </a:lnTo>
                  <a:lnTo>
                    <a:pt x="174" y="416"/>
                  </a:lnTo>
                  <a:lnTo>
                    <a:pt x="171" y="413"/>
                  </a:lnTo>
                  <a:lnTo>
                    <a:pt x="169" y="411"/>
                  </a:lnTo>
                  <a:lnTo>
                    <a:pt x="169" y="409"/>
                  </a:lnTo>
                  <a:lnTo>
                    <a:pt x="166" y="409"/>
                  </a:lnTo>
                  <a:lnTo>
                    <a:pt x="166" y="404"/>
                  </a:lnTo>
                  <a:lnTo>
                    <a:pt x="164" y="401"/>
                  </a:lnTo>
                  <a:lnTo>
                    <a:pt x="164" y="363"/>
                  </a:lnTo>
                  <a:lnTo>
                    <a:pt x="166" y="361"/>
                  </a:lnTo>
                  <a:lnTo>
                    <a:pt x="166" y="358"/>
                  </a:lnTo>
                  <a:lnTo>
                    <a:pt x="169" y="356"/>
                  </a:lnTo>
                  <a:lnTo>
                    <a:pt x="169" y="353"/>
                  </a:lnTo>
                  <a:lnTo>
                    <a:pt x="171" y="351"/>
                  </a:lnTo>
                  <a:lnTo>
                    <a:pt x="174" y="351"/>
                  </a:lnTo>
                  <a:lnTo>
                    <a:pt x="176" y="349"/>
                  </a:lnTo>
                  <a:lnTo>
                    <a:pt x="205" y="349"/>
                  </a:lnTo>
                  <a:lnTo>
                    <a:pt x="202" y="346"/>
                  </a:lnTo>
                  <a:lnTo>
                    <a:pt x="200" y="344"/>
                  </a:lnTo>
                  <a:lnTo>
                    <a:pt x="198" y="344"/>
                  </a:lnTo>
                  <a:lnTo>
                    <a:pt x="195" y="341"/>
                  </a:lnTo>
                  <a:lnTo>
                    <a:pt x="193" y="341"/>
                  </a:lnTo>
                  <a:lnTo>
                    <a:pt x="190" y="339"/>
                  </a:lnTo>
                  <a:lnTo>
                    <a:pt x="183" y="339"/>
                  </a:lnTo>
                  <a:lnTo>
                    <a:pt x="183" y="339"/>
                  </a:lnTo>
                  <a:close/>
                </a:path>
                <a:path w="1264" h="429">
                  <a:moveTo>
                    <a:pt x="241" y="339"/>
                  </a:moveTo>
                  <a:lnTo>
                    <a:pt x="226" y="339"/>
                  </a:lnTo>
                  <a:lnTo>
                    <a:pt x="226" y="428"/>
                  </a:lnTo>
                  <a:lnTo>
                    <a:pt x="238" y="428"/>
                  </a:lnTo>
                  <a:lnTo>
                    <a:pt x="238" y="363"/>
                  </a:lnTo>
                  <a:lnTo>
                    <a:pt x="241" y="363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  <a:path w="1264" h="429">
                  <a:moveTo>
                    <a:pt x="241" y="339"/>
                  </a:moveTo>
                  <a:lnTo>
                    <a:pt x="241" y="363"/>
                  </a:lnTo>
                  <a:lnTo>
                    <a:pt x="272" y="428"/>
                  </a:lnTo>
                  <a:lnTo>
                    <a:pt x="272" y="404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  <a:path w="1264" h="429">
                  <a:moveTo>
                    <a:pt x="286" y="339"/>
                  </a:moveTo>
                  <a:lnTo>
                    <a:pt x="274" y="339"/>
                  </a:lnTo>
                  <a:lnTo>
                    <a:pt x="274" y="404"/>
                  </a:lnTo>
                  <a:lnTo>
                    <a:pt x="272" y="404"/>
                  </a:lnTo>
                  <a:lnTo>
                    <a:pt x="272" y="428"/>
                  </a:lnTo>
                  <a:lnTo>
                    <a:pt x="286" y="428"/>
                  </a:lnTo>
                  <a:lnTo>
                    <a:pt x="286" y="339"/>
                  </a:lnTo>
                  <a:lnTo>
                    <a:pt x="286" y="339"/>
                  </a:lnTo>
                  <a:close/>
                </a:path>
                <a:path w="1264" h="429">
                  <a:moveTo>
                    <a:pt x="313" y="418"/>
                  </a:moveTo>
                  <a:lnTo>
                    <a:pt x="315" y="421"/>
                  </a:lnTo>
                  <a:lnTo>
                    <a:pt x="318" y="423"/>
                  </a:lnTo>
                  <a:lnTo>
                    <a:pt x="320" y="425"/>
                  </a:lnTo>
                  <a:lnTo>
                    <a:pt x="325" y="425"/>
                  </a:lnTo>
                  <a:lnTo>
                    <a:pt x="327" y="428"/>
                  </a:lnTo>
                  <a:lnTo>
                    <a:pt x="339" y="428"/>
                  </a:lnTo>
                  <a:lnTo>
                    <a:pt x="344" y="425"/>
                  </a:lnTo>
                  <a:lnTo>
                    <a:pt x="346" y="423"/>
                  </a:lnTo>
                  <a:lnTo>
                    <a:pt x="349" y="423"/>
                  </a:lnTo>
                  <a:lnTo>
                    <a:pt x="351" y="421"/>
                  </a:lnTo>
                  <a:lnTo>
                    <a:pt x="313" y="418"/>
                  </a:lnTo>
                  <a:lnTo>
                    <a:pt x="313" y="418"/>
                  </a:lnTo>
                  <a:close/>
                </a:path>
                <a:path w="1264" h="429">
                  <a:moveTo>
                    <a:pt x="361" y="382"/>
                  </a:moveTo>
                  <a:lnTo>
                    <a:pt x="332" y="382"/>
                  </a:lnTo>
                  <a:lnTo>
                    <a:pt x="332" y="392"/>
                  </a:lnTo>
                  <a:lnTo>
                    <a:pt x="351" y="392"/>
                  </a:lnTo>
                  <a:lnTo>
                    <a:pt x="351" y="399"/>
                  </a:lnTo>
                  <a:lnTo>
                    <a:pt x="351" y="401"/>
                  </a:lnTo>
                  <a:lnTo>
                    <a:pt x="349" y="404"/>
                  </a:lnTo>
                  <a:lnTo>
                    <a:pt x="349" y="409"/>
                  </a:lnTo>
                  <a:lnTo>
                    <a:pt x="346" y="411"/>
                  </a:lnTo>
                  <a:lnTo>
                    <a:pt x="346" y="413"/>
                  </a:lnTo>
                  <a:lnTo>
                    <a:pt x="344" y="416"/>
                  </a:lnTo>
                  <a:lnTo>
                    <a:pt x="342" y="416"/>
                  </a:lnTo>
                  <a:lnTo>
                    <a:pt x="339" y="418"/>
                  </a:lnTo>
                  <a:lnTo>
                    <a:pt x="313" y="418"/>
                  </a:lnTo>
                  <a:lnTo>
                    <a:pt x="351" y="421"/>
                  </a:lnTo>
                  <a:lnTo>
                    <a:pt x="351" y="428"/>
                  </a:lnTo>
                  <a:lnTo>
                    <a:pt x="361" y="428"/>
                  </a:lnTo>
                  <a:lnTo>
                    <a:pt x="361" y="382"/>
                  </a:lnTo>
                  <a:lnTo>
                    <a:pt x="361" y="382"/>
                  </a:lnTo>
                  <a:close/>
                </a:path>
                <a:path w="1264" h="429">
                  <a:moveTo>
                    <a:pt x="310" y="349"/>
                  </a:moveTo>
                  <a:lnTo>
                    <a:pt x="308" y="351"/>
                  </a:lnTo>
                  <a:lnTo>
                    <a:pt x="308" y="353"/>
                  </a:lnTo>
                  <a:lnTo>
                    <a:pt x="306" y="353"/>
                  </a:lnTo>
                  <a:lnTo>
                    <a:pt x="306" y="358"/>
                  </a:lnTo>
                  <a:lnTo>
                    <a:pt x="303" y="361"/>
                  </a:lnTo>
                  <a:lnTo>
                    <a:pt x="303" y="365"/>
                  </a:lnTo>
                  <a:lnTo>
                    <a:pt x="301" y="368"/>
                  </a:lnTo>
                  <a:lnTo>
                    <a:pt x="301" y="401"/>
                  </a:lnTo>
                  <a:lnTo>
                    <a:pt x="303" y="404"/>
                  </a:lnTo>
                  <a:lnTo>
                    <a:pt x="303" y="409"/>
                  </a:lnTo>
                  <a:lnTo>
                    <a:pt x="306" y="411"/>
                  </a:lnTo>
                  <a:lnTo>
                    <a:pt x="306" y="413"/>
                  </a:lnTo>
                  <a:lnTo>
                    <a:pt x="308" y="413"/>
                  </a:lnTo>
                  <a:lnTo>
                    <a:pt x="308" y="416"/>
                  </a:lnTo>
                  <a:lnTo>
                    <a:pt x="310" y="418"/>
                  </a:lnTo>
                  <a:lnTo>
                    <a:pt x="334" y="418"/>
                  </a:lnTo>
                  <a:lnTo>
                    <a:pt x="332" y="418"/>
                  </a:lnTo>
                  <a:lnTo>
                    <a:pt x="330" y="418"/>
                  </a:lnTo>
                  <a:lnTo>
                    <a:pt x="327" y="416"/>
                  </a:lnTo>
                  <a:lnTo>
                    <a:pt x="325" y="416"/>
                  </a:lnTo>
                  <a:lnTo>
                    <a:pt x="322" y="413"/>
                  </a:lnTo>
                  <a:lnTo>
                    <a:pt x="320" y="411"/>
                  </a:lnTo>
                  <a:lnTo>
                    <a:pt x="320" y="409"/>
                  </a:lnTo>
                  <a:lnTo>
                    <a:pt x="318" y="406"/>
                  </a:lnTo>
                  <a:lnTo>
                    <a:pt x="318" y="404"/>
                  </a:lnTo>
                  <a:lnTo>
                    <a:pt x="315" y="401"/>
                  </a:lnTo>
                  <a:lnTo>
                    <a:pt x="315" y="363"/>
                  </a:lnTo>
                  <a:lnTo>
                    <a:pt x="318" y="363"/>
                  </a:lnTo>
                  <a:lnTo>
                    <a:pt x="318" y="358"/>
                  </a:lnTo>
                  <a:lnTo>
                    <a:pt x="320" y="356"/>
                  </a:lnTo>
                  <a:lnTo>
                    <a:pt x="322" y="353"/>
                  </a:lnTo>
                  <a:lnTo>
                    <a:pt x="322" y="351"/>
                  </a:lnTo>
                  <a:lnTo>
                    <a:pt x="325" y="351"/>
                  </a:lnTo>
                  <a:lnTo>
                    <a:pt x="327" y="349"/>
                  </a:lnTo>
                  <a:lnTo>
                    <a:pt x="334" y="349"/>
                  </a:lnTo>
                  <a:lnTo>
                    <a:pt x="310" y="349"/>
                  </a:lnTo>
                  <a:lnTo>
                    <a:pt x="310" y="349"/>
                  </a:lnTo>
                  <a:close/>
                </a:path>
                <a:path w="1264" h="429">
                  <a:moveTo>
                    <a:pt x="334" y="339"/>
                  </a:moveTo>
                  <a:lnTo>
                    <a:pt x="325" y="339"/>
                  </a:lnTo>
                  <a:lnTo>
                    <a:pt x="322" y="341"/>
                  </a:lnTo>
                  <a:lnTo>
                    <a:pt x="320" y="341"/>
                  </a:lnTo>
                  <a:lnTo>
                    <a:pt x="318" y="344"/>
                  </a:lnTo>
                  <a:lnTo>
                    <a:pt x="315" y="344"/>
                  </a:lnTo>
                  <a:lnTo>
                    <a:pt x="313" y="346"/>
                  </a:lnTo>
                  <a:lnTo>
                    <a:pt x="310" y="349"/>
                  </a:lnTo>
                  <a:lnTo>
                    <a:pt x="339" y="349"/>
                  </a:lnTo>
                  <a:lnTo>
                    <a:pt x="342" y="351"/>
                  </a:lnTo>
                  <a:lnTo>
                    <a:pt x="344" y="351"/>
                  </a:lnTo>
                  <a:lnTo>
                    <a:pt x="344" y="353"/>
                  </a:lnTo>
                  <a:lnTo>
                    <a:pt x="346" y="353"/>
                  </a:lnTo>
                  <a:lnTo>
                    <a:pt x="346" y="356"/>
                  </a:lnTo>
                  <a:lnTo>
                    <a:pt x="346" y="358"/>
                  </a:lnTo>
                  <a:lnTo>
                    <a:pt x="349" y="361"/>
                  </a:lnTo>
                  <a:lnTo>
                    <a:pt x="349" y="370"/>
                  </a:lnTo>
                  <a:lnTo>
                    <a:pt x="361" y="370"/>
                  </a:lnTo>
                  <a:lnTo>
                    <a:pt x="361" y="365"/>
                  </a:lnTo>
                  <a:lnTo>
                    <a:pt x="361" y="363"/>
                  </a:lnTo>
                  <a:lnTo>
                    <a:pt x="361" y="358"/>
                  </a:lnTo>
                  <a:lnTo>
                    <a:pt x="358" y="356"/>
                  </a:lnTo>
                  <a:lnTo>
                    <a:pt x="358" y="351"/>
                  </a:lnTo>
                  <a:lnTo>
                    <a:pt x="356" y="349"/>
                  </a:lnTo>
                  <a:lnTo>
                    <a:pt x="354" y="346"/>
                  </a:lnTo>
                  <a:lnTo>
                    <a:pt x="351" y="344"/>
                  </a:lnTo>
                  <a:lnTo>
                    <a:pt x="349" y="344"/>
                  </a:lnTo>
                  <a:lnTo>
                    <a:pt x="346" y="341"/>
                  </a:lnTo>
                  <a:lnTo>
                    <a:pt x="344" y="341"/>
                  </a:lnTo>
                  <a:lnTo>
                    <a:pt x="342" y="339"/>
                  </a:lnTo>
                  <a:lnTo>
                    <a:pt x="334" y="339"/>
                  </a:lnTo>
                  <a:lnTo>
                    <a:pt x="334" y="339"/>
                  </a:lnTo>
                  <a:close/>
                </a:path>
                <a:path w="1264" h="429">
                  <a:moveTo>
                    <a:pt x="390" y="339"/>
                  </a:moveTo>
                  <a:lnTo>
                    <a:pt x="378" y="339"/>
                  </a:lnTo>
                  <a:lnTo>
                    <a:pt x="378" y="428"/>
                  </a:lnTo>
                  <a:lnTo>
                    <a:pt x="438" y="428"/>
                  </a:lnTo>
                  <a:lnTo>
                    <a:pt x="438" y="418"/>
                  </a:lnTo>
                  <a:lnTo>
                    <a:pt x="390" y="418"/>
                  </a:lnTo>
                  <a:lnTo>
                    <a:pt x="390" y="339"/>
                  </a:lnTo>
                  <a:lnTo>
                    <a:pt x="390" y="339"/>
                  </a:lnTo>
                  <a:close/>
                </a:path>
                <a:path w="1264" h="429">
                  <a:moveTo>
                    <a:pt x="488" y="428"/>
                  </a:moveTo>
                  <a:lnTo>
                    <a:pt x="476" y="428"/>
                  </a:lnTo>
                  <a:lnTo>
                    <a:pt x="476" y="339"/>
                  </a:lnTo>
                  <a:lnTo>
                    <a:pt x="488" y="339"/>
                  </a:lnTo>
                  <a:lnTo>
                    <a:pt x="488" y="428"/>
                  </a:lnTo>
                  <a:lnTo>
                    <a:pt x="488" y="428"/>
                  </a:lnTo>
                  <a:close/>
                </a:path>
                <a:path w="1264" h="429">
                  <a:moveTo>
                    <a:pt x="562" y="339"/>
                  </a:moveTo>
                  <a:lnTo>
                    <a:pt x="550" y="339"/>
                  </a:lnTo>
                  <a:lnTo>
                    <a:pt x="522" y="428"/>
                  </a:lnTo>
                  <a:lnTo>
                    <a:pt x="536" y="428"/>
                  </a:lnTo>
                  <a:lnTo>
                    <a:pt x="543" y="399"/>
                  </a:lnTo>
                  <a:lnTo>
                    <a:pt x="570" y="399"/>
                  </a:lnTo>
                  <a:lnTo>
                    <a:pt x="548" y="390"/>
                  </a:lnTo>
                  <a:lnTo>
                    <a:pt x="555" y="358"/>
                  </a:lnTo>
                  <a:lnTo>
                    <a:pt x="558" y="358"/>
                  </a:lnTo>
                  <a:lnTo>
                    <a:pt x="562" y="339"/>
                  </a:lnTo>
                  <a:lnTo>
                    <a:pt x="562" y="339"/>
                  </a:lnTo>
                  <a:close/>
                </a:path>
                <a:path w="1264" h="429">
                  <a:moveTo>
                    <a:pt x="562" y="339"/>
                  </a:moveTo>
                  <a:lnTo>
                    <a:pt x="558" y="358"/>
                  </a:lnTo>
                  <a:lnTo>
                    <a:pt x="567" y="390"/>
                  </a:lnTo>
                  <a:lnTo>
                    <a:pt x="548" y="390"/>
                  </a:lnTo>
                  <a:lnTo>
                    <a:pt x="570" y="399"/>
                  </a:lnTo>
                  <a:lnTo>
                    <a:pt x="579" y="428"/>
                  </a:lnTo>
                  <a:lnTo>
                    <a:pt x="591" y="428"/>
                  </a:lnTo>
                  <a:lnTo>
                    <a:pt x="562" y="339"/>
                  </a:lnTo>
                  <a:lnTo>
                    <a:pt x="562" y="339"/>
                  </a:lnTo>
                  <a:close/>
                </a:path>
                <a:path w="1264" h="429">
                  <a:moveTo>
                    <a:pt x="615" y="339"/>
                  </a:moveTo>
                  <a:lnTo>
                    <a:pt x="601" y="339"/>
                  </a:lnTo>
                  <a:lnTo>
                    <a:pt x="601" y="428"/>
                  </a:lnTo>
                  <a:lnTo>
                    <a:pt x="615" y="428"/>
                  </a:lnTo>
                  <a:lnTo>
                    <a:pt x="615" y="363"/>
                  </a:lnTo>
                  <a:lnTo>
                    <a:pt x="615" y="339"/>
                  </a:lnTo>
                  <a:lnTo>
                    <a:pt x="615" y="339"/>
                  </a:lnTo>
                  <a:close/>
                </a:path>
                <a:path w="1264" h="429">
                  <a:moveTo>
                    <a:pt x="615" y="339"/>
                  </a:moveTo>
                  <a:lnTo>
                    <a:pt x="615" y="363"/>
                  </a:lnTo>
                  <a:lnTo>
                    <a:pt x="646" y="428"/>
                  </a:lnTo>
                  <a:lnTo>
                    <a:pt x="649" y="404"/>
                  </a:lnTo>
                  <a:lnTo>
                    <a:pt x="615" y="339"/>
                  </a:lnTo>
                  <a:lnTo>
                    <a:pt x="615" y="339"/>
                  </a:lnTo>
                  <a:close/>
                </a:path>
                <a:path w="1264" h="429">
                  <a:moveTo>
                    <a:pt x="661" y="339"/>
                  </a:moveTo>
                  <a:lnTo>
                    <a:pt x="649" y="339"/>
                  </a:lnTo>
                  <a:lnTo>
                    <a:pt x="649" y="404"/>
                  </a:lnTo>
                  <a:lnTo>
                    <a:pt x="646" y="428"/>
                  </a:lnTo>
                  <a:lnTo>
                    <a:pt x="661" y="428"/>
                  </a:lnTo>
                  <a:lnTo>
                    <a:pt x="661" y="339"/>
                  </a:lnTo>
                  <a:lnTo>
                    <a:pt x="661" y="339"/>
                  </a:lnTo>
                  <a:close/>
                </a:path>
                <a:path w="1264" h="429">
                  <a:moveTo>
                    <a:pt x="738" y="339"/>
                  </a:moveTo>
                  <a:lnTo>
                    <a:pt x="723" y="339"/>
                  </a:lnTo>
                  <a:lnTo>
                    <a:pt x="723" y="378"/>
                  </a:lnTo>
                  <a:lnTo>
                    <a:pt x="690" y="378"/>
                  </a:lnTo>
                  <a:lnTo>
                    <a:pt x="723" y="387"/>
                  </a:lnTo>
                  <a:lnTo>
                    <a:pt x="723" y="428"/>
                  </a:lnTo>
                  <a:lnTo>
                    <a:pt x="738" y="428"/>
                  </a:lnTo>
                  <a:lnTo>
                    <a:pt x="738" y="339"/>
                  </a:lnTo>
                  <a:lnTo>
                    <a:pt x="738" y="339"/>
                  </a:lnTo>
                  <a:close/>
                </a:path>
                <a:path w="1264" h="429">
                  <a:moveTo>
                    <a:pt x="690" y="339"/>
                  </a:moveTo>
                  <a:lnTo>
                    <a:pt x="678" y="339"/>
                  </a:lnTo>
                  <a:lnTo>
                    <a:pt x="678" y="428"/>
                  </a:lnTo>
                  <a:lnTo>
                    <a:pt x="690" y="428"/>
                  </a:lnTo>
                  <a:lnTo>
                    <a:pt x="690" y="387"/>
                  </a:lnTo>
                  <a:lnTo>
                    <a:pt x="723" y="387"/>
                  </a:lnTo>
                  <a:lnTo>
                    <a:pt x="690" y="378"/>
                  </a:lnTo>
                  <a:lnTo>
                    <a:pt x="690" y="339"/>
                  </a:lnTo>
                  <a:lnTo>
                    <a:pt x="690" y="339"/>
                  </a:lnTo>
                  <a:close/>
                </a:path>
                <a:path w="1264" h="429">
                  <a:moveTo>
                    <a:pt x="810" y="339"/>
                  </a:moveTo>
                  <a:lnTo>
                    <a:pt x="752" y="339"/>
                  </a:lnTo>
                  <a:lnTo>
                    <a:pt x="752" y="428"/>
                  </a:lnTo>
                  <a:lnTo>
                    <a:pt x="812" y="428"/>
                  </a:lnTo>
                  <a:lnTo>
                    <a:pt x="812" y="418"/>
                  </a:lnTo>
                  <a:lnTo>
                    <a:pt x="766" y="418"/>
                  </a:lnTo>
                  <a:lnTo>
                    <a:pt x="766" y="387"/>
                  </a:lnTo>
                  <a:lnTo>
                    <a:pt x="807" y="387"/>
                  </a:lnTo>
                  <a:lnTo>
                    <a:pt x="807" y="378"/>
                  </a:lnTo>
                  <a:lnTo>
                    <a:pt x="766" y="378"/>
                  </a:lnTo>
                  <a:lnTo>
                    <a:pt x="766" y="349"/>
                  </a:lnTo>
                  <a:lnTo>
                    <a:pt x="810" y="349"/>
                  </a:lnTo>
                  <a:lnTo>
                    <a:pt x="810" y="339"/>
                  </a:lnTo>
                  <a:lnTo>
                    <a:pt x="810" y="339"/>
                  </a:lnTo>
                  <a:close/>
                </a:path>
                <a:path w="1264" h="429">
                  <a:moveTo>
                    <a:pt x="889" y="392"/>
                  </a:moveTo>
                  <a:lnTo>
                    <a:pt x="877" y="392"/>
                  </a:lnTo>
                  <a:lnTo>
                    <a:pt x="877" y="394"/>
                  </a:lnTo>
                  <a:lnTo>
                    <a:pt x="877" y="399"/>
                  </a:lnTo>
                  <a:lnTo>
                    <a:pt x="874" y="404"/>
                  </a:lnTo>
                  <a:lnTo>
                    <a:pt x="874" y="409"/>
                  </a:lnTo>
                  <a:lnTo>
                    <a:pt x="872" y="409"/>
                  </a:lnTo>
                  <a:lnTo>
                    <a:pt x="872" y="413"/>
                  </a:lnTo>
                  <a:lnTo>
                    <a:pt x="870" y="413"/>
                  </a:lnTo>
                  <a:lnTo>
                    <a:pt x="867" y="416"/>
                  </a:lnTo>
                  <a:lnTo>
                    <a:pt x="865" y="418"/>
                  </a:lnTo>
                  <a:lnTo>
                    <a:pt x="836" y="418"/>
                  </a:lnTo>
                  <a:lnTo>
                    <a:pt x="838" y="421"/>
                  </a:lnTo>
                  <a:lnTo>
                    <a:pt x="841" y="423"/>
                  </a:lnTo>
                  <a:lnTo>
                    <a:pt x="843" y="423"/>
                  </a:lnTo>
                  <a:lnTo>
                    <a:pt x="846" y="425"/>
                  </a:lnTo>
                  <a:lnTo>
                    <a:pt x="848" y="425"/>
                  </a:lnTo>
                  <a:lnTo>
                    <a:pt x="850" y="428"/>
                  </a:lnTo>
                  <a:lnTo>
                    <a:pt x="860" y="428"/>
                  </a:lnTo>
                  <a:lnTo>
                    <a:pt x="860" y="428"/>
                  </a:lnTo>
                  <a:lnTo>
                    <a:pt x="865" y="428"/>
                  </a:lnTo>
                  <a:lnTo>
                    <a:pt x="867" y="425"/>
                  </a:lnTo>
                  <a:lnTo>
                    <a:pt x="874" y="425"/>
                  </a:lnTo>
                  <a:lnTo>
                    <a:pt x="877" y="423"/>
                  </a:lnTo>
                  <a:lnTo>
                    <a:pt x="879" y="421"/>
                  </a:lnTo>
                  <a:lnTo>
                    <a:pt x="882" y="418"/>
                  </a:lnTo>
                  <a:lnTo>
                    <a:pt x="884" y="416"/>
                  </a:lnTo>
                  <a:lnTo>
                    <a:pt x="884" y="413"/>
                  </a:lnTo>
                  <a:lnTo>
                    <a:pt x="886" y="411"/>
                  </a:lnTo>
                  <a:lnTo>
                    <a:pt x="886" y="406"/>
                  </a:lnTo>
                  <a:lnTo>
                    <a:pt x="889" y="404"/>
                  </a:lnTo>
                  <a:lnTo>
                    <a:pt x="889" y="392"/>
                  </a:lnTo>
                  <a:lnTo>
                    <a:pt x="889" y="392"/>
                  </a:lnTo>
                  <a:close/>
                </a:path>
                <a:path w="1264" h="429">
                  <a:moveTo>
                    <a:pt x="836" y="349"/>
                  </a:moveTo>
                  <a:lnTo>
                    <a:pt x="836" y="351"/>
                  </a:lnTo>
                  <a:lnTo>
                    <a:pt x="834" y="351"/>
                  </a:lnTo>
                  <a:lnTo>
                    <a:pt x="834" y="353"/>
                  </a:lnTo>
                  <a:lnTo>
                    <a:pt x="831" y="356"/>
                  </a:lnTo>
                  <a:lnTo>
                    <a:pt x="829" y="358"/>
                  </a:lnTo>
                  <a:lnTo>
                    <a:pt x="829" y="363"/>
                  </a:lnTo>
                  <a:lnTo>
                    <a:pt x="826" y="365"/>
                  </a:lnTo>
                  <a:lnTo>
                    <a:pt x="826" y="404"/>
                  </a:lnTo>
                  <a:lnTo>
                    <a:pt x="829" y="406"/>
                  </a:lnTo>
                  <a:lnTo>
                    <a:pt x="829" y="409"/>
                  </a:lnTo>
                  <a:lnTo>
                    <a:pt x="831" y="411"/>
                  </a:lnTo>
                  <a:lnTo>
                    <a:pt x="831" y="413"/>
                  </a:lnTo>
                  <a:lnTo>
                    <a:pt x="834" y="416"/>
                  </a:lnTo>
                  <a:lnTo>
                    <a:pt x="836" y="418"/>
                  </a:lnTo>
                  <a:lnTo>
                    <a:pt x="860" y="418"/>
                  </a:lnTo>
                  <a:lnTo>
                    <a:pt x="855" y="418"/>
                  </a:lnTo>
                  <a:lnTo>
                    <a:pt x="853" y="418"/>
                  </a:lnTo>
                  <a:lnTo>
                    <a:pt x="850" y="416"/>
                  </a:lnTo>
                  <a:lnTo>
                    <a:pt x="848" y="416"/>
                  </a:lnTo>
                  <a:lnTo>
                    <a:pt x="848" y="413"/>
                  </a:lnTo>
                  <a:lnTo>
                    <a:pt x="846" y="411"/>
                  </a:lnTo>
                  <a:lnTo>
                    <a:pt x="843" y="409"/>
                  </a:lnTo>
                  <a:lnTo>
                    <a:pt x="843" y="404"/>
                  </a:lnTo>
                  <a:lnTo>
                    <a:pt x="841" y="404"/>
                  </a:lnTo>
                  <a:lnTo>
                    <a:pt x="841" y="394"/>
                  </a:lnTo>
                  <a:lnTo>
                    <a:pt x="838" y="392"/>
                  </a:lnTo>
                  <a:lnTo>
                    <a:pt x="838" y="378"/>
                  </a:lnTo>
                  <a:lnTo>
                    <a:pt x="841" y="375"/>
                  </a:lnTo>
                  <a:lnTo>
                    <a:pt x="841" y="363"/>
                  </a:lnTo>
                  <a:lnTo>
                    <a:pt x="843" y="363"/>
                  </a:lnTo>
                  <a:lnTo>
                    <a:pt x="843" y="358"/>
                  </a:lnTo>
                  <a:lnTo>
                    <a:pt x="846" y="356"/>
                  </a:lnTo>
                  <a:lnTo>
                    <a:pt x="848" y="353"/>
                  </a:lnTo>
                  <a:lnTo>
                    <a:pt x="850" y="351"/>
                  </a:lnTo>
                  <a:lnTo>
                    <a:pt x="853" y="351"/>
                  </a:lnTo>
                  <a:lnTo>
                    <a:pt x="855" y="349"/>
                  </a:lnTo>
                  <a:lnTo>
                    <a:pt x="860" y="349"/>
                  </a:lnTo>
                  <a:lnTo>
                    <a:pt x="836" y="349"/>
                  </a:lnTo>
                  <a:lnTo>
                    <a:pt x="836" y="349"/>
                  </a:lnTo>
                  <a:close/>
                </a:path>
                <a:path w="1264" h="429">
                  <a:moveTo>
                    <a:pt x="860" y="339"/>
                  </a:moveTo>
                  <a:lnTo>
                    <a:pt x="850" y="339"/>
                  </a:lnTo>
                  <a:lnTo>
                    <a:pt x="848" y="341"/>
                  </a:lnTo>
                  <a:lnTo>
                    <a:pt x="846" y="341"/>
                  </a:lnTo>
                  <a:lnTo>
                    <a:pt x="843" y="344"/>
                  </a:lnTo>
                  <a:lnTo>
                    <a:pt x="841" y="344"/>
                  </a:lnTo>
                  <a:lnTo>
                    <a:pt x="838" y="346"/>
                  </a:lnTo>
                  <a:lnTo>
                    <a:pt x="836" y="349"/>
                  </a:lnTo>
                  <a:lnTo>
                    <a:pt x="865" y="349"/>
                  </a:lnTo>
                  <a:lnTo>
                    <a:pt x="867" y="351"/>
                  </a:lnTo>
                  <a:lnTo>
                    <a:pt x="870" y="351"/>
                  </a:lnTo>
                  <a:lnTo>
                    <a:pt x="872" y="353"/>
                  </a:lnTo>
                  <a:lnTo>
                    <a:pt x="872" y="356"/>
                  </a:lnTo>
                  <a:lnTo>
                    <a:pt x="874" y="358"/>
                  </a:lnTo>
                  <a:lnTo>
                    <a:pt x="874" y="363"/>
                  </a:lnTo>
                  <a:lnTo>
                    <a:pt x="877" y="365"/>
                  </a:lnTo>
                  <a:lnTo>
                    <a:pt x="877" y="370"/>
                  </a:lnTo>
                  <a:lnTo>
                    <a:pt x="889" y="370"/>
                  </a:lnTo>
                  <a:lnTo>
                    <a:pt x="889" y="368"/>
                  </a:lnTo>
                  <a:lnTo>
                    <a:pt x="889" y="361"/>
                  </a:lnTo>
                  <a:lnTo>
                    <a:pt x="886" y="358"/>
                  </a:lnTo>
                  <a:lnTo>
                    <a:pt x="886" y="353"/>
                  </a:lnTo>
                  <a:lnTo>
                    <a:pt x="884" y="351"/>
                  </a:lnTo>
                  <a:lnTo>
                    <a:pt x="884" y="349"/>
                  </a:lnTo>
                  <a:lnTo>
                    <a:pt x="882" y="346"/>
                  </a:lnTo>
                  <a:lnTo>
                    <a:pt x="879" y="344"/>
                  </a:lnTo>
                  <a:lnTo>
                    <a:pt x="877" y="344"/>
                  </a:lnTo>
                  <a:lnTo>
                    <a:pt x="874" y="341"/>
                  </a:lnTo>
                  <a:lnTo>
                    <a:pt x="872" y="341"/>
                  </a:lnTo>
                  <a:lnTo>
                    <a:pt x="870" y="339"/>
                  </a:lnTo>
                  <a:lnTo>
                    <a:pt x="860" y="339"/>
                  </a:lnTo>
                  <a:lnTo>
                    <a:pt x="860" y="339"/>
                  </a:lnTo>
                  <a:close/>
                </a:path>
                <a:path w="1264" h="429">
                  <a:moveTo>
                    <a:pt x="961" y="339"/>
                  </a:moveTo>
                  <a:lnTo>
                    <a:pt x="949" y="339"/>
                  </a:lnTo>
                  <a:lnTo>
                    <a:pt x="949" y="378"/>
                  </a:lnTo>
                  <a:lnTo>
                    <a:pt x="915" y="378"/>
                  </a:lnTo>
                  <a:lnTo>
                    <a:pt x="949" y="387"/>
                  </a:lnTo>
                  <a:lnTo>
                    <a:pt x="949" y="428"/>
                  </a:lnTo>
                  <a:lnTo>
                    <a:pt x="961" y="428"/>
                  </a:lnTo>
                  <a:lnTo>
                    <a:pt x="961" y="339"/>
                  </a:lnTo>
                  <a:lnTo>
                    <a:pt x="961" y="339"/>
                  </a:lnTo>
                  <a:close/>
                </a:path>
                <a:path w="1264" h="429">
                  <a:moveTo>
                    <a:pt x="915" y="339"/>
                  </a:moveTo>
                  <a:lnTo>
                    <a:pt x="901" y="339"/>
                  </a:lnTo>
                  <a:lnTo>
                    <a:pt x="901" y="428"/>
                  </a:lnTo>
                  <a:lnTo>
                    <a:pt x="915" y="428"/>
                  </a:lnTo>
                  <a:lnTo>
                    <a:pt x="915" y="387"/>
                  </a:lnTo>
                  <a:lnTo>
                    <a:pt x="949" y="387"/>
                  </a:lnTo>
                  <a:lnTo>
                    <a:pt x="915" y="378"/>
                  </a:lnTo>
                  <a:lnTo>
                    <a:pt x="915" y="339"/>
                  </a:lnTo>
                  <a:lnTo>
                    <a:pt x="915" y="339"/>
                  </a:lnTo>
                  <a:close/>
                </a:path>
                <a:path w="1264" h="429">
                  <a:moveTo>
                    <a:pt x="990" y="339"/>
                  </a:moveTo>
                  <a:lnTo>
                    <a:pt x="975" y="339"/>
                  </a:lnTo>
                  <a:lnTo>
                    <a:pt x="975" y="401"/>
                  </a:lnTo>
                  <a:lnTo>
                    <a:pt x="978" y="404"/>
                  </a:lnTo>
                  <a:lnTo>
                    <a:pt x="978" y="413"/>
                  </a:lnTo>
                  <a:lnTo>
                    <a:pt x="980" y="416"/>
                  </a:lnTo>
                  <a:lnTo>
                    <a:pt x="982" y="418"/>
                  </a:lnTo>
                  <a:lnTo>
                    <a:pt x="985" y="421"/>
                  </a:lnTo>
                  <a:lnTo>
                    <a:pt x="987" y="423"/>
                  </a:lnTo>
                  <a:lnTo>
                    <a:pt x="990" y="425"/>
                  </a:lnTo>
                  <a:lnTo>
                    <a:pt x="994" y="425"/>
                  </a:lnTo>
                  <a:lnTo>
                    <a:pt x="997" y="428"/>
                  </a:lnTo>
                  <a:lnTo>
                    <a:pt x="1016" y="428"/>
                  </a:lnTo>
                  <a:lnTo>
                    <a:pt x="1018" y="425"/>
                  </a:lnTo>
                  <a:lnTo>
                    <a:pt x="1021" y="425"/>
                  </a:lnTo>
                  <a:lnTo>
                    <a:pt x="1023" y="425"/>
                  </a:lnTo>
                  <a:lnTo>
                    <a:pt x="1026" y="423"/>
                  </a:lnTo>
                  <a:lnTo>
                    <a:pt x="1028" y="423"/>
                  </a:lnTo>
                  <a:lnTo>
                    <a:pt x="1030" y="421"/>
                  </a:lnTo>
                  <a:lnTo>
                    <a:pt x="1033" y="418"/>
                  </a:lnTo>
                  <a:lnTo>
                    <a:pt x="1002" y="418"/>
                  </a:lnTo>
                  <a:lnTo>
                    <a:pt x="999" y="416"/>
                  </a:lnTo>
                  <a:lnTo>
                    <a:pt x="997" y="416"/>
                  </a:lnTo>
                  <a:lnTo>
                    <a:pt x="994" y="413"/>
                  </a:lnTo>
                  <a:lnTo>
                    <a:pt x="992" y="411"/>
                  </a:lnTo>
                  <a:lnTo>
                    <a:pt x="992" y="409"/>
                  </a:lnTo>
                  <a:lnTo>
                    <a:pt x="990" y="406"/>
                  </a:lnTo>
                  <a:lnTo>
                    <a:pt x="990" y="339"/>
                  </a:lnTo>
                  <a:lnTo>
                    <a:pt x="990" y="339"/>
                  </a:lnTo>
                  <a:close/>
                </a:path>
                <a:path w="1264" h="429">
                  <a:moveTo>
                    <a:pt x="1038" y="339"/>
                  </a:moveTo>
                  <a:lnTo>
                    <a:pt x="1023" y="339"/>
                  </a:lnTo>
                  <a:lnTo>
                    <a:pt x="1023" y="401"/>
                  </a:lnTo>
                  <a:lnTo>
                    <a:pt x="1023" y="409"/>
                  </a:lnTo>
                  <a:lnTo>
                    <a:pt x="1021" y="411"/>
                  </a:lnTo>
                  <a:lnTo>
                    <a:pt x="1021" y="413"/>
                  </a:lnTo>
                  <a:lnTo>
                    <a:pt x="1018" y="413"/>
                  </a:lnTo>
                  <a:lnTo>
                    <a:pt x="1018" y="416"/>
                  </a:lnTo>
                  <a:lnTo>
                    <a:pt x="1016" y="416"/>
                  </a:lnTo>
                  <a:lnTo>
                    <a:pt x="1014" y="418"/>
                  </a:lnTo>
                  <a:lnTo>
                    <a:pt x="1006" y="418"/>
                  </a:lnTo>
                  <a:lnTo>
                    <a:pt x="1033" y="418"/>
                  </a:lnTo>
                  <a:lnTo>
                    <a:pt x="1033" y="416"/>
                  </a:lnTo>
                  <a:lnTo>
                    <a:pt x="1035" y="413"/>
                  </a:lnTo>
                  <a:lnTo>
                    <a:pt x="1035" y="409"/>
                  </a:lnTo>
                  <a:lnTo>
                    <a:pt x="1038" y="406"/>
                  </a:lnTo>
                  <a:lnTo>
                    <a:pt x="1038" y="339"/>
                  </a:lnTo>
                  <a:lnTo>
                    <a:pt x="1038" y="339"/>
                  </a:lnTo>
                  <a:close/>
                </a:path>
                <a:path w="1264" h="429">
                  <a:moveTo>
                    <a:pt x="1088" y="339"/>
                  </a:moveTo>
                  <a:lnTo>
                    <a:pt x="1076" y="339"/>
                  </a:lnTo>
                  <a:lnTo>
                    <a:pt x="1047" y="428"/>
                  </a:lnTo>
                  <a:lnTo>
                    <a:pt x="1062" y="428"/>
                  </a:lnTo>
                  <a:lnTo>
                    <a:pt x="1069" y="399"/>
                  </a:lnTo>
                  <a:lnTo>
                    <a:pt x="1095" y="399"/>
                  </a:lnTo>
                  <a:lnTo>
                    <a:pt x="1071" y="390"/>
                  </a:lnTo>
                  <a:lnTo>
                    <a:pt x="1081" y="358"/>
                  </a:lnTo>
                  <a:lnTo>
                    <a:pt x="1083" y="358"/>
                  </a:lnTo>
                  <a:lnTo>
                    <a:pt x="1088" y="339"/>
                  </a:lnTo>
                  <a:lnTo>
                    <a:pt x="1088" y="339"/>
                  </a:lnTo>
                  <a:close/>
                </a:path>
                <a:path w="1264" h="429">
                  <a:moveTo>
                    <a:pt x="1088" y="339"/>
                  </a:moveTo>
                  <a:lnTo>
                    <a:pt x="1083" y="358"/>
                  </a:lnTo>
                  <a:lnTo>
                    <a:pt x="1093" y="390"/>
                  </a:lnTo>
                  <a:lnTo>
                    <a:pt x="1071" y="390"/>
                  </a:lnTo>
                  <a:lnTo>
                    <a:pt x="1095" y="399"/>
                  </a:lnTo>
                  <a:lnTo>
                    <a:pt x="1102" y="428"/>
                  </a:lnTo>
                  <a:lnTo>
                    <a:pt x="1117" y="428"/>
                  </a:lnTo>
                  <a:lnTo>
                    <a:pt x="1088" y="339"/>
                  </a:lnTo>
                  <a:lnTo>
                    <a:pt x="1088" y="339"/>
                  </a:lnTo>
                  <a:close/>
                </a:path>
                <a:path w="1264" h="429">
                  <a:moveTo>
                    <a:pt x="1141" y="339"/>
                  </a:moveTo>
                  <a:lnTo>
                    <a:pt x="1126" y="339"/>
                  </a:lnTo>
                  <a:lnTo>
                    <a:pt x="1126" y="428"/>
                  </a:lnTo>
                  <a:lnTo>
                    <a:pt x="1138" y="428"/>
                  </a:lnTo>
                  <a:lnTo>
                    <a:pt x="1138" y="363"/>
                  </a:lnTo>
                  <a:lnTo>
                    <a:pt x="1141" y="363"/>
                  </a:lnTo>
                  <a:lnTo>
                    <a:pt x="1141" y="339"/>
                  </a:lnTo>
                  <a:lnTo>
                    <a:pt x="1141" y="339"/>
                  </a:lnTo>
                  <a:close/>
                </a:path>
                <a:path w="1264" h="429">
                  <a:moveTo>
                    <a:pt x="1141" y="339"/>
                  </a:moveTo>
                  <a:lnTo>
                    <a:pt x="1141" y="363"/>
                  </a:lnTo>
                  <a:lnTo>
                    <a:pt x="1172" y="428"/>
                  </a:lnTo>
                  <a:lnTo>
                    <a:pt x="1172" y="404"/>
                  </a:lnTo>
                  <a:lnTo>
                    <a:pt x="1141" y="339"/>
                  </a:lnTo>
                  <a:lnTo>
                    <a:pt x="1141" y="339"/>
                  </a:lnTo>
                  <a:close/>
                </a:path>
                <a:path w="1264" h="429">
                  <a:moveTo>
                    <a:pt x="1186" y="339"/>
                  </a:moveTo>
                  <a:lnTo>
                    <a:pt x="1172" y="339"/>
                  </a:lnTo>
                  <a:lnTo>
                    <a:pt x="1172" y="404"/>
                  </a:lnTo>
                  <a:lnTo>
                    <a:pt x="1172" y="428"/>
                  </a:lnTo>
                  <a:lnTo>
                    <a:pt x="1186" y="428"/>
                  </a:lnTo>
                  <a:lnTo>
                    <a:pt x="1186" y="339"/>
                  </a:lnTo>
                  <a:lnTo>
                    <a:pt x="1186" y="339"/>
                  </a:lnTo>
                  <a:close/>
                </a:path>
                <a:path w="1264" h="429">
                  <a:moveTo>
                    <a:pt x="1213" y="418"/>
                  </a:moveTo>
                  <a:lnTo>
                    <a:pt x="1213" y="421"/>
                  </a:lnTo>
                  <a:lnTo>
                    <a:pt x="1215" y="423"/>
                  </a:lnTo>
                  <a:lnTo>
                    <a:pt x="1218" y="425"/>
                  </a:lnTo>
                  <a:lnTo>
                    <a:pt x="1225" y="425"/>
                  </a:lnTo>
                  <a:lnTo>
                    <a:pt x="1227" y="428"/>
                  </a:lnTo>
                  <a:lnTo>
                    <a:pt x="1239" y="428"/>
                  </a:lnTo>
                  <a:lnTo>
                    <a:pt x="1244" y="425"/>
                  </a:lnTo>
                  <a:lnTo>
                    <a:pt x="1246" y="423"/>
                  </a:lnTo>
                  <a:lnTo>
                    <a:pt x="1249" y="423"/>
                  </a:lnTo>
                  <a:lnTo>
                    <a:pt x="1249" y="421"/>
                  </a:lnTo>
                  <a:lnTo>
                    <a:pt x="1213" y="418"/>
                  </a:lnTo>
                  <a:lnTo>
                    <a:pt x="1213" y="418"/>
                  </a:lnTo>
                  <a:close/>
                </a:path>
                <a:path w="1264" h="429">
                  <a:moveTo>
                    <a:pt x="1261" y="382"/>
                  </a:moveTo>
                  <a:lnTo>
                    <a:pt x="1232" y="382"/>
                  </a:lnTo>
                  <a:lnTo>
                    <a:pt x="1232" y="392"/>
                  </a:lnTo>
                  <a:lnTo>
                    <a:pt x="1249" y="392"/>
                  </a:lnTo>
                  <a:lnTo>
                    <a:pt x="1249" y="399"/>
                  </a:lnTo>
                  <a:lnTo>
                    <a:pt x="1249" y="409"/>
                  </a:lnTo>
                  <a:lnTo>
                    <a:pt x="1246" y="411"/>
                  </a:lnTo>
                  <a:lnTo>
                    <a:pt x="1246" y="413"/>
                  </a:lnTo>
                  <a:lnTo>
                    <a:pt x="1244" y="416"/>
                  </a:lnTo>
                  <a:lnTo>
                    <a:pt x="1242" y="416"/>
                  </a:lnTo>
                  <a:lnTo>
                    <a:pt x="1239" y="418"/>
                  </a:lnTo>
                  <a:lnTo>
                    <a:pt x="1213" y="418"/>
                  </a:lnTo>
                  <a:lnTo>
                    <a:pt x="1249" y="421"/>
                  </a:lnTo>
                  <a:lnTo>
                    <a:pt x="1251" y="428"/>
                  </a:lnTo>
                  <a:lnTo>
                    <a:pt x="1261" y="428"/>
                  </a:lnTo>
                  <a:lnTo>
                    <a:pt x="1261" y="382"/>
                  </a:lnTo>
                  <a:lnTo>
                    <a:pt x="1261" y="382"/>
                  </a:lnTo>
                  <a:close/>
                </a:path>
                <a:path w="1264" h="429">
                  <a:moveTo>
                    <a:pt x="1210" y="349"/>
                  </a:moveTo>
                  <a:lnTo>
                    <a:pt x="1208" y="351"/>
                  </a:lnTo>
                  <a:lnTo>
                    <a:pt x="1208" y="353"/>
                  </a:lnTo>
                  <a:lnTo>
                    <a:pt x="1206" y="353"/>
                  </a:lnTo>
                  <a:lnTo>
                    <a:pt x="1206" y="356"/>
                  </a:lnTo>
                  <a:lnTo>
                    <a:pt x="1203" y="358"/>
                  </a:lnTo>
                  <a:lnTo>
                    <a:pt x="1203" y="365"/>
                  </a:lnTo>
                  <a:lnTo>
                    <a:pt x="1201" y="368"/>
                  </a:lnTo>
                  <a:lnTo>
                    <a:pt x="1201" y="401"/>
                  </a:lnTo>
                  <a:lnTo>
                    <a:pt x="1203" y="404"/>
                  </a:lnTo>
                  <a:lnTo>
                    <a:pt x="1203" y="409"/>
                  </a:lnTo>
                  <a:lnTo>
                    <a:pt x="1206" y="411"/>
                  </a:lnTo>
                  <a:lnTo>
                    <a:pt x="1206" y="413"/>
                  </a:lnTo>
                  <a:lnTo>
                    <a:pt x="1208" y="413"/>
                  </a:lnTo>
                  <a:lnTo>
                    <a:pt x="1208" y="416"/>
                  </a:lnTo>
                  <a:lnTo>
                    <a:pt x="1210" y="418"/>
                  </a:lnTo>
                  <a:lnTo>
                    <a:pt x="1234" y="418"/>
                  </a:lnTo>
                  <a:lnTo>
                    <a:pt x="1232" y="418"/>
                  </a:lnTo>
                  <a:lnTo>
                    <a:pt x="1230" y="418"/>
                  </a:lnTo>
                  <a:lnTo>
                    <a:pt x="1227" y="416"/>
                  </a:lnTo>
                  <a:lnTo>
                    <a:pt x="1225" y="416"/>
                  </a:lnTo>
                  <a:lnTo>
                    <a:pt x="1222" y="413"/>
                  </a:lnTo>
                  <a:lnTo>
                    <a:pt x="1220" y="411"/>
                  </a:lnTo>
                  <a:lnTo>
                    <a:pt x="1218" y="409"/>
                  </a:lnTo>
                  <a:lnTo>
                    <a:pt x="1218" y="406"/>
                  </a:lnTo>
                  <a:lnTo>
                    <a:pt x="1215" y="404"/>
                  </a:lnTo>
                  <a:lnTo>
                    <a:pt x="1215" y="363"/>
                  </a:lnTo>
                  <a:lnTo>
                    <a:pt x="1218" y="363"/>
                  </a:lnTo>
                  <a:lnTo>
                    <a:pt x="1218" y="358"/>
                  </a:lnTo>
                  <a:lnTo>
                    <a:pt x="1220" y="356"/>
                  </a:lnTo>
                  <a:lnTo>
                    <a:pt x="1220" y="353"/>
                  </a:lnTo>
                  <a:lnTo>
                    <a:pt x="1222" y="351"/>
                  </a:lnTo>
                  <a:lnTo>
                    <a:pt x="1225" y="351"/>
                  </a:lnTo>
                  <a:lnTo>
                    <a:pt x="1227" y="349"/>
                  </a:lnTo>
                  <a:lnTo>
                    <a:pt x="1232" y="349"/>
                  </a:lnTo>
                  <a:lnTo>
                    <a:pt x="1210" y="349"/>
                  </a:lnTo>
                  <a:lnTo>
                    <a:pt x="1210" y="349"/>
                  </a:lnTo>
                  <a:close/>
                </a:path>
                <a:path w="1264" h="429">
                  <a:moveTo>
                    <a:pt x="1232" y="339"/>
                  </a:moveTo>
                  <a:lnTo>
                    <a:pt x="1225" y="339"/>
                  </a:lnTo>
                  <a:lnTo>
                    <a:pt x="1222" y="341"/>
                  </a:lnTo>
                  <a:lnTo>
                    <a:pt x="1220" y="341"/>
                  </a:lnTo>
                  <a:lnTo>
                    <a:pt x="1218" y="344"/>
                  </a:lnTo>
                  <a:lnTo>
                    <a:pt x="1215" y="344"/>
                  </a:lnTo>
                  <a:lnTo>
                    <a:pt x="1213" y="346"/>
                  </a:lnTo>
                  <a:lnTo>
                    <a:pt x="1210" y="349"/>
                  </a:lnTo>
                  <a:lnTo>
                    <a:pt x="1237" y="349"/>
                  </a:lnTo>
                  <a:lnTo>
                    <a:pt x="1242" y="351"/>
                  </a:lnTo>
                  <a:lnTo>
                    <a:pt x="1244" y="353"/>
                  </a:lnTo>
                  <a:lnTo>
                    <a:pt x="1246" y="353"/>
                  </a:lnTo>
                  <a:lnTo>
                    <a:pt x="1246" y="356"/>
                  </a:lnTo>
                  <a:lnTo>
                    <a:pt x="1246" y="358"/>
                  </a:lnTo>
                  <a:lnTo>
                    <a:pt x="1249" y="361"/>
                  </a:lnTo>
                  <a:lnTo>
                    <a:pt x="1249" y="370"/>
                  </a:lnTo>
                  <a:lnTo>
                    <a:pt x="1261" y="370"/>
                  </a:lnTo>
                  <a:lnTo>
                    <a:pt x="1261" y="365"/>
                  </a:lnTo>
                  <a:lnTo>
                    <a:pt x="1261" y="363"/>
                  </a:lnTo>
                  <a:lnTo>
                    <a:pt x="1261" y="358"/>
                  </a:lnTo>
                  <a:lnTo>
                    <a:pt x="1258" y="356"/>
                  </a:lnTo>
                  <a:lnTo>
                    <a:pt x="1258" y="353"/>
                  </a:lnTo>
                  <a:lnTo>
                    <a:pt x="1256" y="351"/>
                  </a:lnTo>
                  <a:lnTo>
                    <a:pt x="1256" y="349"/>
                  </a:lnTo>
                  <a:lnTo>
                    <a:pt x="1254" y="346"/>
                  </a:lnTo>
                  <a:lnTo>
                    <a:pt x="1251" y="344"/>
                  </a:lnTo>
                  <a:lnTo>
                    <a:pt x="1249" y="344"/>
                  </a:lnTo>
                  <a:lnTo>
                    <a:pt x="1246" y="341"/>
                  </a:lnTo>
                  <a:lnTo>
                    <a:pt x="1244" y="341"/>
                  </a:lnTo>
                  <a:lnTo>
                    <a:pt x="1242" y="339"/>
                  </a:lnTo>
                  <a:lnTo>
                    <a:pt x="1232" y="339"/>
                  </a:lnTo>
                  <a:lnTo>
                    <a:pt x="1232" y="339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222" name="path 7222"/>
          <p:cNvSpPr/>
          <p:nvPr/>
        </p:nvSpPr>
        <p:spPr>
          <a:xfrm>
            <a:off x="608609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49" y="164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0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7" y="106"/>
                </a:ln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4" y="123"/>
                </a:lnTo>
                <a:lnTo>
                  <a:pt x="106" y="125"/>
                </a:lnTo>
                <a:lnTo>
                  <a:pt x="109" y="130"/>
                </a:lnTo>
                <a:lnTo>
                  <a:pt x="109" y="133"/>
                </a:lnTo>
                <a:lnTo>
                  <a:pt x="111" y="138"/>
                </a:lnTo>
                <a:lnTo>
                  <a:pt x="111" y="140"/>
                </a:lnTo>
                <a:lnTo>
                  <a:pt x="114" y="142"/>
                </a:lnTo>
                <a:lnTo>
                  <a:pt x="114" y="145"/>
                </a:lnTo>
                <a:lnTo>
                  <a:pt x="116" y="147"/>
                </a:lnTo>
                <a:lnTo>
                  <a:pt x="116" y="154"/>
                </a:lnTo>
                <a:lnTo>
                  <a:pt x="118" y="159"/>
                </a:lnTo>
                <a:lnTo>
                  <a:pt x="118" y="161"/>
                </a:lnTo>
                <a:lnTo>
                  <a:pt x="121" y="164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0"/>
                </a:lnTo>
                <a:lnTo>
                  <a:pt x="125" y="147"/>
                </a:lnTo>
                <a:lnTo>
                  <a:pt x="125" y="145"/>
                </a:lnTo>
                <a:lnTo>
                  <a:pt x="123" y="140"/>
                </a:lnTo>
                <a:lnTo>
                  <a:pt x="121" y="138"/>
                </a:lnTo>
                <a:lnTo>
                  <a:pt x="121" y="135"/>
                </a:lnTo>
                <a:lnTo>
                  <a:pt x="118" y="133"/>
                </a:lnTo>
                <a:lnTo>
                  <a:pt x="118" y="130"/>
                </a:lnTo>
                <a:lnTo>
                  <a:pt x="116" y="128"/>
                </a:lnTo>
                <a:lnTo>
                  <a:pt x="114" y="125"/>
                </a:lnTo>
                <a:lnTo>
                  <a:pt x="111" y="123"/>
                </a:lnTo>
                <a:lnTo>
                  <a:pt x="109" y="121"/>
                </a:lnTo>
                <a:lnTo>
                  <a:pt x="106" y="116"/>
                </a:lnTo>
                <a:lnTo>
                  <a:pt x="104" y="113"/>
                </a:lnTo>
                <a:lnTo>
                  <a:pt x="102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78" y="104"/>
                </a:moveTo>
                <a:lnTo>
                  <a:pt x="78" y="109"/>
                </a:lnTo>
                <a:lnTo>
                  <a:pt x="75" y="111"/>
                </a:lnTo>
                <a:lnTo>
                  <a:pt x="75" y="118"/>
                </a:lnTo>
                <a:lnTo>
                  <a:pt x="73" y="121"/>
                </a:lnTo>
                <a:lnTo>
                  <a:pt x="70" y="125"/>
                </a:lnTo>
                <a:lnTo>
                  <a:pt x="70" y="128"/>
                </a:lnTo>
                <a:lnTo>
                  <a:pt x="68" y="133"/>
                </a:lnTo>
                <a:lnTo>
                  <a:pt x="68" y="135"/>
                </a:lnTo>
                <a:lnTo>
                  <a:pt x="65" y="138"/>
                </a:lnTo>
                <a:lnTo>
                  <a:pt x="65" y="142"/>
                </a:lnTo>
                <a:lnTo>
                  <a:pt x="63" y="145"/>
                </a:lnTo>
                <a:lnTo>
                  <a:pt x="61" y="147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6" y="159"/>
                </a:lnTo>
                <a:lnTo>
                  <a:pt x="54" y="161"/>
                </a:lnTo>
                <a:lnTo>
                  <a:pt x="51" y="164"/>
                </a:lnTo>
                <a:lnTo>
                  <a:pt x="54" y="166"/>
                </a:lnTo>
                <a:lnTo>
                  <a:pt x="56" y="164"/>
                </a:lnTo>
                <a:lnTo>
                  <a:pt x="58" y="161"/>
                </a:lnTo>
                <a:lnTo>
                  <a:pt x="61" y="159"/>
                </a:lnTo>
                <a:lnTo>
                  <a:pt x="61" y="157"/>
                </a:lnTo>
                <a:lnTo>
                  <a:pt x="63" y="154"/>
                </a:lnTo>
                <a:lnTo>
                  <a:pt x="65" y="152"/>
                </a:lnTo>
                <a:lnTo>
                  <a:pt x="65" y="150"/>
                </a:lnTo>
                <a:lnTo>
                  <a:pt x="68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5" y="133"/>
                </a:lnTo>
                <a:lnTo>
                  <a:pt x="78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78" y="104"/>
                </a:lnTo>
                <a:lnTo>
                  <a:pt x="78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0" y="22"/>
                </a:moveTo>
                <a:lnTo>
                  <a:pt x="13" y="22"/>
                </a:lnTo>
                <a:lnTo>
                  <a:pt x="13" y="130"/>
                </a:lnTo>
                <a:lnTo>
                  <a:pt x="10" y="130"/>
                </a:lnTo>
                <a:lnTo>
                  <a:pt x="8" y="133"/>
                </a:lnTo>
                <a:lnTo>
                  <a:pt x="3" y="133"/>
                </a:lnTo>
                <a:lnTo>
                  <a:pt x="8" y="147"/>
                </a:lnTo>
                <a:lnTo>
                  <a:pt x="10" y="142"/>
                </a:lnTo>
                <a:lnTo>
                  <a:pt x="13" y="142"/>
                </a:lnTo>
                <a:lnTo>
                  <a:pt x="15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0" y="133"/>
                </a:lnTo>
                <a:lnTo>
                  <a:pt x="32" y="130"/>
                </a:lnTo>
                <a:lnTo>
                  <a:pt x="34" y="130"/>
                </a:lnTo>
                <a:lnTo>
                  <a:pt x="37" y="128"/>
                </a:lnTo>
                <a:lnTo>
                  <a:pt x="20" y="128"/>
                </a:lnTo>
                <a:lnTo>
                  <a:pt x="20" y="94"/>
                </a:lnTo>
                <a:lnTo>
                  <a:pt x="42" y="94"/>
                </a:lnTo>
                <a:lnTo>
                  <a:pt x="20" y="90"/>
                </a:lnTo>
                <a:lnTo>
                  <a:pt x="20" y="58"/>
                </a:lnTo>
                <a:lnTo>
                  <a:pt x="42" y="58"/>
                </a:lnTo>
                <a:lnTo>
                  <a:pt x="20" y="53"/>
                </a:lnTo>
                <a:lnTo>
                  <a:pt x="20" y="22"/>
                </a:lnTo>
                <a:lnTo>
                  <a:pt x="20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0" y="53"/>
                </a:lnTo>
                <a:lnTo>
                  <a:pt x="42" y="58"/>
                </a:lnTo>
                <a:lnTo>
                  <a:pt x="42" y="90"/>
                </a:lnTo>
                <a:lnTo>
                  <a:pt x="20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18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6" y="20"/>
                </a:lnTo>
                <a:lnTo>
                  <a:pt x="75" y="20"/>
                </a:lnTo>
                <a:lnTo>
                  <a:pt x="118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5" y="25"/>
                </a:lnTo>
                <a:lnTo>
                  <a:pt x="8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6" y="140"/>
                </a:lnTo>
                <a:lnTo>
                  <a:pt x="349" y="140"/>
                </a:lnTo>
                <a:lnTo>
                  <a:pt x="351" y="142"/>
                </a:lnTo>
                <a:lnTo>
                  <a:pt x="354" y="145"/>
                </a:lnTo>
                <a:lnTo>
                  <a:pt x="356" y="145"/>
                </a:lnTo>
                <a:lnTo>
                  <a:pt x="358" y="147"/>
                </a:lnTo>
                <a:lnTo>
                  <a:pt x="363" y="150"/>
                </a:lnTo>
                <a:lnTo>
                  <a:pt x="365" y="152"/>
                </a:lnTo>
                <a:lnTo>
                  <a:pt x="368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2" y="169"/>
                </a:lnTo>
                <a:lnTo>
                  <a:pt x="385" y="171"/>
                </a:lnTo>
                <a:lnTo>
                  <a:pt x="390" y="171"/>
                </a:lnTo>
                <a:lnTo>
                  <a:pt x="390" y="16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50"/>
                </a:lnTo>
                <a:lnTo>
                  <a:pt x="380" y="147"/>
                </a:lnTo>
                <a:lnTo>
                  <a:pt x="375" y="147"/>
                </a:lnTo>
                <a:lnTo>
                  <a:pt x="373" y="145"/>
                </a:lnTo>
                <a:lnTo>
                  <a:pt x="368" y="145"/>
                </a:lnTo>
                <a:lnTo>
                  <a:pt x="365" y="142"/>
                </a:lnTo>
                <a:lnTo>
                  <a:pt x="363" y="142"/>
                </a:lnTo>
                <a:lnTo>
                  <a:pt x="358" y="140"/>
                </a:lnTo>
                <a:lnTo>
                  <a:pt x="356" y="140"/>
                </a:lnTo>
                <a:lnTo>
                  <a:pt x="351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39" y="97"/>
                </a:moveTo>
                <a:lnTo>
                  <a:pt x="339" y="121"/>
                </a:lnTo>
                <a:lnTo>
                  <a:pt x="337" y="123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38"/>
                </a:lnTo>
                <a:lnTo>
                  <a:pt x="332" y="142"/>
                </a:lnTo>
                <a:lnTo>
                  <a:pt x="330" y="145"/>
                </a:lnTo>
                <a:lnTo>
                  <a:pt x="327" y="147"/>
                </a:lnTo>
                <a:lnTo>
                  <a:pt x="325" y="150"/>
                </a:lnTo>
                <a:lnTo>
                  <a:pt x="322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5" y="164"/>
                </a:lnTo>
                <a:lnTo>
                  <a:pt x="301" y="164"/>
                </a:lnTo>
                <a:lnTo>
                  <a:pt x="298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1" y="169"/>
                </a:lnTo>
                <a:lnTo>
                  <a:pt x="305" y="169"/>
                </a:lnTo>
                <a:lnTo>
                  <a:pt x="308" y="166"/>
                </a:lnTo>
                <a:lnTo>
                  <a:pt x="313" y="166"/>
                </a:lnTo>
                <a:lnTo>
                  <a:pt x="315" y="164"/>
                </a:lnTo>
                <a:lnTo>
                  <a:pt x="318" y="164"/>
                </a:lnTo>
                <a:lnTo>
                  <a:pt x="320" y="161"/>
                </a:lnTo>
                <a:lnTo>
                  <a:pt x="322" y="161"/>
                </a:lnTo>
                <a:lnTo>
                  <a:pt x="325" y="159"/>
                </a:lnTo>
                <a:lnTo>
                  <a:pt x="327" y="157"/>
                </a:lnTo>
                <a:lnTo>
                  <a:pt x="330" y="154"/>
                </a:lnTo>
                <a:lnTo>
                  <a:pt x="332" y="152"/>
                </a:lnTo>
                <a:lnTo>
                  <a:pt x="334" y="152"/>
                </a:lnTo>
                <a:lnTo>
                  <a:pt x="337" y="150"/>
                </a:lnTo>
                <a:lnTo>
                  <a:pt x="339" y="147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25"/>
                </a:lnTo>
                <a:lnTo>
                  <a:pt x="346" y="121"/>
                </a:lnTo>
                <a:lnTo>
                  <a:pt x="346" y="106"/>
                </a:lnTo>
                <a:lnTo>
                  <a:pt x="351" y="104"/>
                </a:lnTo>
                <a:lnTo>
                  <a:pt x="339" y="97"/>
                </a:lnTo>
                <a:lnTo>
                  <a:pt x="339" y="97"/>
                </a:lnTo>
                <a:close/>
              </a:path>
              <a:path w="405" h="172">
                <a:moveTo>
                  <a:pt x="308" y="87"/>
                </a:moveTo>
                <a:lnTo>
                  <a:pt x="308" y="145"/>
                </a:lnTo>
                <a:lnTo>
                  <a:pt x="315" y="140"/>
                </a:lnTo>
                <a:lnTo>
                  <a:pt x="315" y="87"/>
                </a:lnTo>
                <a:lnTo>
                  <a:pt x="373" y="87"/>
                </a:lnTo>
                <a:lnTo>
                  <a:pt x="308" y="87"/>
                </a:lnTo>
                <a:lnTo>
                  <a:pt x="308" y="87"/>
                </a:lnTo>
                <a:close/>
              </a:path>
              <a:path w="405" h="172">
                <a:moveTo>
                  <a:pt x="308" y="75"/>
                </a:moveTo>
                <a:lnTo>
                  <a:pt x="308" y="82"/>
                </a:lnTo>
                <a:lnTo>
                  <a:pt x="315" y="82"/>
                </a:lnTo>
                <a:lnTo>
                  <a:pt x="308" y="75"/>
                </a:lnTo>
                <a:lnTo>
                  <a:pt x="308" y="75"/>
                </a:lnTo>
                <a:close/>
              </a:path>
              <a:path w="405" h="172">
                <a:moveTo>
                  <a:pt x="378" y="75"/>
                </a:moveTo>
                <a:lnTo>
                  <a:pt x="373" y="82"/>
                </a:lnTo>
                <a:lnTo>
                  <a:pt x="308" y="82"/>
                </a:lnTo>
                <a:lnTo>
                  <a:pt x="308" y="87"/>
                </a:lnTo>
                <a:lnTo>
                  <a:pt x="373" y="87"/>
                </a:lnTo>
                <a:lnTo>
                  <a:pt x="373" y="140"/>
                </a:lnTo>
                <a:lnTo>
                  <a:pt x="382" y="135"/>
                </a:lnTo>
                <a:lnTo>
                  <a:pt x="382" y="123"/>
                </a:lnTo>
                <a:lnTo>
                  <a:pt x="380" y="121"/>
                </a:lnTo>
                <a:lnTo>
                  <a:pt x="380" y="90"/>
                </a:lnTo>
                <a:lnTo>
                  <a:pt x="385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87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5" y="41"/>
                </a:lnTo>
                <a:lnTo>
                  <a:pt x="310" y="49"/>
                </a:lnTo>
                <a:lnTo>
                  <a:pt x="313" y="49"/>
                </a:lnTo>
                <a:lnTo>
                  <a:pt x="315" y="46"/>
                </a:lnTo>
                <a:lnTo>
                  <a:pt x="382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5" y="22"/>
                </a:lnTo>
                <a:lnTo>
                  <a:pt x="296" y="22"/>
                </a:lnTo>
                <a:lnTo>
                  <a:pt x="301" y="27"/>
                </a:lnTo>
                <a:lnTo>
                  <a:pt x="308" y="27"/>
                </a:lnTo>
                <a:lnTo>
                  <a:pt x="310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39" y="1"/>
                </a:moveTo>
                <a:lnTo>
                  <a:pt x="342" y="3"/>
                </a:ln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1" y="8"/>
                </a:lnTo>
                <a:lnTo>
                  <a:pt x="339" y="1"/>
                </a:lnTo>
                <a:lnTo>
                  <a:pt x="339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24" name="path 7224"/>
          <p:cNvSpPr/>
          <p:nvPr/>
        </p:nvSpPr>
        <p:spPr>
          <a:xfrm>
            <a:off x="1330452" y="9789668"/>
            <a:ext cx="3287267" cy="10667"/>
          </a:xfrm>
          <a:custGeom>
            <a:avLst/>
            <a:gdLst/>
            <a:ahLst/>
            <a:cxnLst/>
            <a:rect l="0" t="0" r="0" b="0"/>
            <a:pathLst>
              <a:path w="5176" h="16">
                <a:moveTo>
                  <a:pt x="0" y="0"/>
                </a:moveTo>
                <a:lnTo>
                  <a:pt x="0" y="16"/>
                </a:lnTo>
                <a:lnTo>
                  <a:pt x="5176" y="0"/>
                </a:lnTo>
                <a:lnTo>
                  <a:pt x="0" y="0"/>
                </a:lnTo>
              </a:path>
              <a:path w="5176" h="16">
                <a:moveTo>
                  <a:pt x="0" y="16"/>
                </a:moveTo>
                <a:lnTo>
                  <a:pt x="5176" y="0"/>
                </a:lnTo>
                <a:lnTo>
                  <a:pt x="5176" y="16"/>
                </a:lnTo>
                <a:lnTo>
                  <a:pt x="0" y="16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26" name="path 7226"/>
          <p:cNvSpPr/>
          <p:nvPr/>
        </p:nvSpPr>
        <p:spPr>
          <a:xfrm>
            <a:off x="13299186" y="9345421"/>
            <a:ext cx="347471" cy="109727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70" y="142"/>
                </a:moveTo>
                <a:lnTo>
                  <a:pt x="68" y="142"/>
                </a:lnTo>
                <a:lnTo>
                  <a:pt x="65" y="145"/>
                </a:lnTo>
                <a:lnTo>
                  <a:pt x="65" y="147"/>
                </a:lnTo>
                <a:lnTo>
                  <a:pt x="63" y="150"/>
                </a:lnTo>
                <a:lnTo>
                  <a:pt x="61" y="152"/>
                </a:lnTo>
                <a:lnTo>
                  <a:pt x="58" y="152"/>
                </a:lnTo>
                <a:lnTo>
                  <a:pt x="56" y="154"/>
                </a:lnTo>
                <a:lnTo>
                  <a:pt x="53" y="157"/>
                </a:lnTo>
                <a:lnTo>
                  <a:pt x="51" y="157"/>
                </a:lnTo>
                <a:lnTo>
                  <a:pt x="49" y="159"/>
                </a:lnTo>
                <a:lnTo>
                  <a:pt x="46" y="161"/>
                </a:lnTo>
                <a:lnTo>
                  <a:pt x="41" y="161"/>
                </a:lnTo>
                <a:lnTo>
                  <a:pt x="39" y="164"/>
                </a:lnTo>
                <a:lnTo>
                  <a:pt x="37" y="166"/>
                </a:lnTo>
                <a:lnTo>
                  <a:pt x="34" y="166"/>
                </a:lnTo>
                <a:lnTo>
                  <a:pt x="29" y="169"/>
                </a:lnTo>
                <a:lnTo>
                  <a:pt x="27" y="169"/>
                </a:lnTo>
                <a:lnTo>
                  <a:pt x="27" y="171"/>
                </a:lnTo>
                <a:lnTo>
                  <a:pt x="34" y="171"/>
                </a:lnTo>
                <a:lnTo>
                  <a:pt x="37" y="169"/>
                </a:lnTo>
                <a:lnTo>
                  <a:pt x="41" y="169"/>
                </a:lnTo>
                <a:lnTo>
                  <a:pt x="46" y="166"/>
                </a:lnTo>
                <a:lnTo>
                  <a:pt x="49" y="166"/>
                </a:lnTo>
                <a:lnTo>
                  <a:pt x="51" y="164"/>
                </a:lnTo>
                <a:lnTo>
                  <a:pt x="53" y="164"/>
                </a:lnTo>
                <a:lnTo>
                  <a:pt x="56" y="161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5"/>
                </a:lnTo>
                <a:lnTo>
                  <a:pt x="82" y="142"/>
                </a:lnTo>
                <a:lnTo>
                  <a:pt x="70" y="142"/>
                </a:lnTo>
                <a:lnTo>
                  <a:pt x="70" y="142"/>
                </a:lnTo>
                <a:close/>
              </a:path>
              <a:path w="547" h="172">
                <a:moveTo>
                  <a:pt x="51" y="111"/>
                </a:moveTo>
                <a:lnTo>
                  <a:pt x="29" y="135"/>
                </a:lnTo>
                <a:lnTo>
                  <a:pt x="22" y="135"/>
                </a:lnTo>
                <a:lnTo>
                  <a:pt x="22" y="140"/>
                </a:lnTo>
                <a:lnTo>
                  <a:pt x="22" y="142"/>
                </a:lnTo>
                <a:lnTo>
                  <a:pt x="20" y="145"/>
                </a:lnTo>
                <a:lnTo>
                  <a:pt x="29" y="157"/>
                </a:lnTo>
                <a:lnTo>
                  <a:pt x="29" y="152"/>
                </a:lnTo>
                <a:lnTo>
                  <a:pt x="32" y="150"/>
                </a:lnTo>
                <a:lnTo>
                  <a:pt x="34" y="145"/>
                </a:lnTo>
                <a:lnTo>
                  <a:pt x="34" y="142"/>
                </a:lnTo>
                <a:lnTo>
                  <a:pt x="37" y="140"/>
                </a:lnTo>
                <a:lnTo>
                  <a:pt x="39" y="138"/>
                </a:lnTo>
                <a:lnTo>
                  <a:pt x="39" y="133"/>
                </a:lnTo>
                <a:lnTo>
                  <a:pt x="41" y="130"/>
                </a:lnTo>
                <a:lnTo>
                  <a:pt x="44" y="128"/>
                </a:lnTo>
                <a:lnTo>
                  <a:pt x="44" y="125"/>
                </a:lnTo>
                <a:lnTo>
                  <a:pt x="46" y="123"/>
                </a:lnTo>
                <a:lnTo>
                  <a:pt x="49" y="118"/>
                </a:lnTo>
                <a:lnTo>
                  <a:pt x="51" y="116"/>
                </a:lnTo>
                <a:lnTo>
                  <a:pt x="53" y="113"/>
                </a:lnTo>
                <a:lnTo>
                  <a:pt x="51" y="111"/>
                </a:lnTo>
                <a:lnTo>
                  <a:pt x="51" y="111"/>
                </a:lnTo>
                <a:close/>
              </a:path>
              <a:path w="547" h="172">
                <a:moveTo>
                  <a:pt x="61" y="82"/>
                </a:moveTo>
                <a:lnTo>
                  <a:pt x="61" y="90"/>
                </a:lnTo>
                <a:lnTo>
                  <a:pt x="63" y="94"/>
                </a:lnTo>
                <a:lnTo>
                  <a:pt x="63" y="101"/>
                </a:lnTo>
                <a:lnTo>
                  <a:pt x="65" y="104"/>
                </a:lnTo>
                <a:lnTo>
                  <a:pt x="65" y="109"/>
                </a:lnTo>
                <a:lnTo>
                  <a:pt x="68" y="111"/>
                </a:lnTo>
                <a:lnTo>
                  <a:pt x="68" y="118"/>
                </a:lnTo>
                <a:lnTo>
                  <a:pt x="70" y="121"/>
                </a:lnTo>
                <a:lnTo>
                  <a:pt x="70" y="125"/>
                </a:lnTo>
                <a:lnTo>
                  <a:pt x="73" y="128"/>
                </a:lnTo>
                <a:lnTo>
                  <a:pt x="75" y="130"/>
                </a:lnTo>
                <a:lnTo>
                  <a:pt x="75" y="135"/>
                </a:lnTo>
                <a:lnTo>
                  <a:pt x="73" y="138"/>
                </a:lnTo>
                <a:lnTo>
                  <a:pt x="73" y="140"/>
                </a:lnTo>
                <a:lnTo>
                  <a:pt x="70" y="142"/>
                </a:lnTo>
                <a:lnTo>
                  <a:pt x="82" y="142"/>
                </a:lnTo>
                <a:lnTo>
                  <a:pt x="85" y="145"/>
                </a:lnTo>
                <a:lnTo>
                  <a:pt x="85" y="147"/>
                </a:lnTo>
                <a:lnTo>
                  <a:pt x="87" y="150"/>
                </a:lnTo>
                <a:lnTo>
                  <a:pt x="89" y="152"/>
                </a:lnTo>
                <a:lnTo>
                  <a:pt x="92" y="154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4" y="161"/>
                </a:lnTo>
                <a:lnTo>
                  <a:pt x="106" y="164"/>
                </a:lnTo>
                <a:lnTo>
                  <a:pt x="109" y="166"/>
                </a:lnTo>
                <a:lnTo>
                  <a:pt x="111" y="166"/>
                </a:lnTo>
                <a:lnTo>
                  <a:pt x="113" y="169"/>
                </a:lnTo>
                <a:lnTo>
                  <a:pt x="116" y="166"/>
                </a:lnTo>
                <a:lnTo>
                  <a:pt x="116" y="164"/>
                </a:lnTo>
                <a:lnTo>
                  <a:pt x="118" y="161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4"/>
                </a:lnTo>
                <a:lnTo>
                  <a:pt x="123" y="154"/>
                </a:lnTo>
                <a:lnTo>
                  <a:pt x="116" y="154"/>
                </a:lnTo>
                <a:lnTo>
                  <a:pt x="113" y="152"/>
                </a:lnTo>
                <a:lnTo>
                  <a:pt x="109" y="152"/>
                </a:lnTo>
                <a:lnTo>
                  <a:pt x="106" y="150"/>
                </a:lnTo>
                <a:lnTo>
                  <a:pt x="104" y="150"/>
                </a:lnTo>
                <a:lnTo>
                  <a:pt x="101" y="147"/>
                </a:lnTo>
                <a:lnTo>
                  <a:pt x="99" y="147"/>
                </a:lnTo>
                <a:lnTo>
                  <a:pt x="97" y="145"/>
                </a:lnTo>
                <a:lnTo>
                  <a:pt x="94" y="142"/>
                </a:lnTo>
                <a:lnTo>
                  <a:pt x="92" y="142"/>
                </a:lnTo>
                <a:lnTo>
                  <a:pt x="89" y="140"/>
                </a:lnTo>
                <a:lnTo>
                  <a:pt x="87" y="138"/>
                </a:lnTo>
                <a:lnTo>
                  <a:pt x="87" y="133"/>
                </a:lnTo>
                <a:lnTo>
                  <a:pt x="89" y="130"/>
                </a:lnTo>
                <a:lnTo>
                  <a:pt x="80" y="128"/>
                </a:lnTo>
                <a:lnTo>
                  <a:pt x="80" y="125"/>
                </a:lnTo>
                <a:lnTo>
                  <a:pt x="77" y="125"/>
                </a:lnTo>
                <a:lnTo>
                  <a:pt x="77" y="123"/>
                </a:lnTo>
                <a:lnTo>
                  <a:pt x="75" y="121"/>
                </a:lnTo>
                <a:lnTo>
                  <a:pt x="75" y="116"/>
                </a:lnTo>
                <a:lnTo>
                  <a:pt x="73" y="113"/>
                </a:lnTo>
                <a:lnTo>
                  <a:pt x="73" y="111"/>
                </a:lnTo>
                <a:lnTo>
                  <a:pt x="70" y="106"/>
                </a:lnTo>
                <a:lnTo>
                  <a:pt x="68" y="104"/>
                </a:lnTo>
                <a:lnTo>
                  <a:pt x="68" y="99"/>
                </a:lnTo>
                <a:lnTo>
                  <a:pt x="65" y="97"/>
                </a:lnTo>
                <a:lnTo>
                  <a:pt x="65" y="87"/>
                </a:lnTo>
                <a:lnTo>
                  <a:pt x="63" y="82"/>
                </a:lnTo>
                <a:lnTo>
                  <a:pt x="97" y="82"/>
                </a:lnTo>
                <a:lnTo>
                  <a:pt x="61" y="82"/>
                </a:lnTo>
                <a:lnTo>
                  <a:pt x="61" y="82"/>
                </a:lnTo>
                <a:close/>
              </a:path>
              <a:path w="547" h="172">
                <a:moveTo>
                  <a:pt x="111" y="82"/>
                </a:moveTo>
                <a:lnTo>
                  <a:pt x="61" y="82"/>
                </a:lnTo>
                <a:lnTo>
                  <a:pt x="97" y="82"/>
                </a:lnTo>
                <a:lnTo>
                  <a:pt x="97" y="90"/>
                </a:lnTo>
                <a:lnTo>
                  <a:pt x="94" y="94"/>
                </a:lnTo>
                <a:lnTo>
                  <a:pt x="94" y="97"/>
                </a:lnTo>
                <a:lnTo>
                  <a:pt x="92" y="101"/>
                </a:lnTo>
                <a:lnTo>
                  <a:pt x="92" y="104"/>
                </a:lnTo>
                <a:lnTo>
                  <a:pt x="89" y="109"/>
                </a:lnTo>
                <a:lnTo>
                  <a:pt x="89" y="111"/>
                </a:lnTo>
                <a:lnTo>
                  <a:pt x="87" y="113"/>
                </a:lnTo>
                <a:lnTo>
                  <a:pt x="87" y="118"/>
                </a:lnTo>
                <a:lnTo>
                  <a:pt x="85" y="121"/>
                </a:lnTo>
                <a:lnTo>
                  <a:pt x="85" y="123"/>
                </a:lnTo>
                <a:lnTo>
                  <a:pt x="82" y="125"/>
                </a:lnTo>
                <a:lnTo>
                  <a:pt x="80" y="128"/>
                </a:lnTo>
                <a:lnTo>
                  <a:pt x="89" y="130"/>
                </a:lnTo>
                <a:lnTo>
                  <a:pt x="89" y="128"/>
                </a:lnTo>
                <a:lnTo>
                  <a:pt x="92" y="125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99" y="106"/>
                </a:lnTo>
                <a:lnTo>
                  <a:pt x="101" y="101"/>
                </a:lnTo>
                <a:lnTo>
                  <a:pt x="101" y="99"/>
                </a:lnTo>
                <a:lnTo>
                  <a:pt x="104" y="94"/>
                </a:lnTo>
                <a:lnTo>
                  <a:pt x="104" y="92"/>
                </a:lnTo>
                <a:lnTo>
                  <a:pt x="106" y="87"/>
                </a:lnTo>
                <a:lnTo>
                  <a:pt x="111" y="82"/>
                </a:lnTo>
                <a:lnTo>
                  <a:pt x="111" y="82"/>
                </a:lnTo>
                <a:close/>
              </a:path>
              <a:path w="547" h="172">
                <a:moveTo>
                  <a:pt x="101" y="73"/>
                </a:moveTo>
                <a:lnTo>
                  <a:pt x="97" y="80"/>
                </a:lnTo>
                <a:lnTo>
                  <a:pt x="49" y="80"/>
                </a:lnTo>
                <a:lnTo>
                  <a:pt x="53" y="85"/>
                </a:lnTo>
                <a:lnTo>
                  <a:pt x="58" y="82"/>
                </a:lnTo>
                <a:lnTo>
                  <a:pt x="111" y="82"/>
                </a:lnTo>
                <a:lnTo>
                  <a:pt x="101" y="73"/>
                </a:lnTo>
                <a:lnTo>
                  <a:pt x="101" y="73"/>
                </a:lnTo>
                <a:close/>
              </a:path>
              <a:path w="547" h="172">
                <a:moveTo>
                  <a:pt x="37" y="65"/>
                </a:moveTo>
                <a:lnTo>
                  <a:pt x="22" y="68"/>
                </a:lnTo>
                <a:lnTo>
                  <a:pt x="22" y="135"/>
                </a:lnTo>
                <a:lnTo>
                  <a:pt x="29" y="135"/>
                </a:lnTo>
                <a:lnTo>
                  <a:pt x="29" y="73"/>
                </a:lnTo>
                <a:lnTo>
                  <a:pt x="37" y="65"/>
                </a:lnTo>
                <a:lnTo>
                  <a:pt x="37" y="65"/>
                </a:lnTo>
                <a:close/>
              </a:path>
              <a:path w="547" h="172">
                <a:moveTo>
                  <a:pt x="27" y="56"/>
                </a:moveTo>
                <a:lnTo>
                  <a:pt x="22" y="65"/>
                </a:lnTo>
                <a:lnTo>
                  <a:pt x="1" y="65"/>
                </a:lnTo>
                <a:lnTo>
                  <a:pt x="5" y="70"/>
                </a:lnTo>
                <a:lnTo>
                  <a:pt x="10" y="70"/>
                </a:lnTo>
                <a:lnTo>
                  <a:pt x="13" y="68"/>
                </a:lnTo>
                <a:lnTo>
                  <a:pt x="22" y="68"/>
                </a:lnTo>
                <a:lnTo>
                  <a:pt x="37" y="65"/>
                </a:lnTo>
                <a:lnTo>
                  <a:pt x="27" y="56"/>
                </a:lnTo>
                <a:lnTo>
                  <a:pt x="27" y="56"/>
                </a:lnTo>
                <a:close/>
              </a:path>
              <a:path w="547" h="172">
                <a:moveTo>
                  <a:pt x="118" y="53"/>
                </a:moveTo>
                <a:lnTo>
                  <a:pt x="116" y="56"/>
                </a:lnTo>
                <a:lnTo>
                  <a:pt x="104" y="56"/>
                </a:lnTo>
                <a:lnTo>
                  <a:pt x="89" y="58"/>
                </a:lnTo>
                <a:lnTo>
                  <a:pt x="92" y="61"/>
                </a:lnTo>
                <a:lnTo>
                  <a:pt x="92" y="63"/>
                </a:lnTo>
                <a:lnTo>
                  <a:pt x="94" y="65"/>
                </a:lnTo>
                <a:lnTo>
                  <a:pt x="123" y="65"/>
                </a:lnTo>
                <a:lnTo>
                  <a:pt x="125" y="63"/>
                </a:lnTo>
                <a:lnTo>
                  <a:pt x="123" y="61"/>
                </a:lnTo>
                <a:lnTo>
                  <a:pt x="123" y="56"/>
                </a:lnTo>
                <a:lnTo>
                  <a:pt x="121" y="56"/>
                </a:lnTo>
                <a:lnTo>
                  <a:pt x="118" y="53"/>
                </a:lnTo>
                <a:lnTo>
                  <a:pt x="118" y="53"/>
                </a:lnTo>
                <a:close/>
              </a:path>
              <a:path w="547" h="172">
                <a:moveTo>
                  <a:pt x="58" y="18"/>
                </a:moveTo>
                <a:lnTo>
                  <a:pt x="58" y="39"/>
                </a:lnTo>
                <a:lnTo>
                  <a:pt x="56" y="44"/>
                </a:lnTo>
                <a:lnTo>
                  <a:pt x="56" y="53"/>
                </a:lnTo>
                <a:lnTo>
                  <a:pt x="53" y="56"/>
                </a:lnTo>
                <a:lnTo>
                  <a:pt x="53" y="58"/>
                </a:lnTo>
                <a:lnTo>
                  <a:pt x="51" y="61"/>
                </a:lnTo>
                <a:lnTo>
                  <a:pt x="51" y="63"/>
                </a:lnTo>
                <a:lnTo>
                  <a:pt x="49" y="65"/>
                </a:lnTo>
                <a:lnTo>
                  <a:pt x="46" y="68"/>
                </a:lnTo>
                <a:lnTo>
                  <a:pt x="46" y="70"/>
                </a:lnTo>
                <a:lnTo>
                  <a:pt x="44" y="75"/>
                </a:lnTo>
                <a:lnTo>
                  <a:pt x="41" y="78"/>
                </a:lnTo>
                <a:lnTo>
                  <a:pt x="37" y="80"/>
                </a:lnTo>
                <a:lnTo>
                  <a:pt x="34" y="82"/>
                </a:lnTo>
                <a:lnTo>
                  <a:pt x="37" y="85"/>
                </a:lnTo>
                <a:lnTo>
                  <a:pt x="39" y="82"/>
                </a:lnTo>
                <a:lnTo>
                  <a:pt x="41" y="80"/>
                </a:lnTo>
                <a:lnTo>
                  <a:pt x="44" y="78"/>
                </a:lnTo>
                <a:lnTo>
                  <a:pt x="46" y="75"/>
                </a:lnTo>
                <a:lnTo>
                  <a:pt x="49" y="75"/>
                </a:lnTo>
                <a:lnTo>
                  <a:pt x="51" y="73"/>
                </a:lnTo>
                <a:lnTo>
                  <a:pt x="53" y="70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1" y="56"/>
                </a:lnTo>
                <a:lnTo>
                  <a:pt x="63" y="53"/>
                </a:lnTo>
                <a:lnTo>
                  <a:pt x="63" y="49"/>
                </a:lnTo>
                <a:lnTo>
                  <a:pt x="65" y="46"/>
                </a:lnTo>
                <a:lnTo>
                  <a:pt x="65" y="18"/>
                </a:lnTo>
                <a:lnTo>
                  <a:pt x="89" y="18"/>
                </a:lnTo>
                <a:lnTo>
                  <a:pt x="58" y="18"/>
                </a:lnTo>
                <a:lnTo>
                  <a:pt x="58" y="18"/>
                </a:lnTo>
                <a:close/>
              </a:path>
              <a:path w="547" h="172">
                <a:moveTo>
                  <a:pt x="58" y="8"/>
                </a:moveTo>
                <a:lnTo>
                  <a:pt x="58" y="18"/>
                </a:lnTo>
                <a:lnTo>
                  <a:pt x="89" y="18"/>
                </a:lnTo>
                <a:lnTo>
                  <a:pt x="89" y="58"/>
                </a:lnTo>
                <a:lnTo>
                  <a:pt x="104" y="56"/>
                </a:lnTo>
                <a:lnTo>
                  <a:pt x="101" y="56"/>
                </a:lnTo>
                <a:lnTo>
                  <a:pt x="99" y="53"/>
                </a:lnTo>
                <a:lnTo>
                  <a:pt x="99" y="20"/>
                </a:lnTo>
                <a:lnTo>
                  <a:pt x="104" y="15"/>
                </a:lnTo>
                <a:lnTo>
                  <a:pt x="65" y="13"/>
                </a:lnTo>
                <a:lnTo>
                  <a:pt x="58" y="8"/>
                </a:lnTo>
                <a:lnTo>
                  <a:pt x="58" y="8"/>
                </a:lnTo>
                <a:close/>
              </a:path>
              <a:path w="547" h="172">
                <a:moveTo>
                  <a:pt x="94" y="5"/>
                </a:moveTo>
                <a:lnTo>
                  <a:pt x="89" y="13"/>
                </a:lnTo>
                <a:lnTo>
                  <a:pt x="65" y="13"/>
                </a:lnTo>
                <a:lnTo>
                  <a:pt x="104" y="15"/>
                </a:lnTo>
                <a:lnTo>
                  <a:pt x="94" y="5"/>
                </a:lnTo>
                <a:lnTo>
                  <a:pt x="94" y="5"/>
                </a:lnTo>
                <a:close/>
              </a:path>
              <a:path w="547" h="172">
                <a:moveTo>
                  <a:pt x="17" y="5"/>
                </a:moveTo>
                <a:lnTo>
                  <a:pt x="15" y="8"/>
                </a:lnTo>
                <a:lnTo>
                  <a:pt x="17" y="13"/>
                </a:lnTo>
                <a:lnTo>
                  <a:pt x="20" y="15"/>
                </a:lnTo>
                <a:lnTo>
                  <a:pt x="20" y="20"/>
                </a:lnTo>
                <a:lnTo>
                  <a:pt x="22" y="22"/>
                </a:lnTo>
                <a:lnTo>
                  <a:pt x="22" y="32"/>
                </a:lnTo>
                <a:lnTo>
                  <a:pt x="25" y="34"/>
                </a:lnTo>
                <a:lnTo>
                  <a:pt x="25" y="37"/>
                </a:lnTo>
                <a:lnTo>
                  <a:pt x="27" y="39"/>
                </a:lnTo>
                <a:lnTo>
                  <a:pt x="29" y="37"/>
                </a:lnTo>
                <a:lnTo>
                  <a:pt x="29" y="34"/>
                </a:lnTo>
                <a:lnTo>
                  <a:pt x="32" y="32"/>
                </a:lnTo>
                <a:lnTo>
                  <a:pt x="32" y="22"/>
                </a:lnTo>
                <a:lnTo>
                  <a:pt x="29" y="18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7" y="5"/>
                </a:lnTo>
                <a:lnTo>
                  <a:pt x="17" y="5"/>
                </a:lnTo>
                <a:close/>
              </a:path>
              <a:path w="547" h="172">
                <a:moveTo>
                  <a:pt x="190" y="118"/>
                </a:moveTo>
                <a:lnTo>
                  <a:pt x="169" y="145"/>
                </a:lnTo>
                <a:lnTo>
                  <a:pt x="178" y="145"/>
                </a:lnTo>
                <a:lnTo>
                  <a:pt x="178" y="142"/>
                </a:lnTo>
                <a:lnTo>
                  <a:pt x="181" y="138"/>
                </a:lnTo>
                <a:lnTo>
                  <a:pt x="183" y="133"/>
                </a:lnTo>
                <a:lnTo>
                  <a:pt x="185" y="130"/>
                </a:lnTo>
                <a:lnTo>
                  <a:pt x="188" y="125"/>
                </a:lnTo>
                <a:lnTo>
                  <a:pt x="190" y="121"/>
                </a:lnTo>
                <a:lnTo>
                  <a:pt x="190" y="118"/>
                </a:lnTo>
                <a:lnTo>
                  <a:pt x="190" y="118"/>
                </a:lnTo>
                <a:close/>
              </a:path>
              <a:path w="547" h="172">
                <a:moveTo>
                  <a:pt x="224" y="73"/>
                </a:moveTo>
                <a:lnTo>
                  <a:pt x="217" y="73"/>
                </a:lnTo>
                <a:lnTo>
                  <a:pt x="217" y="138"/>
                </a:lnTo>
                <a:lnTo>
                  <a:pt x="217" y="171"/>
                </a:lnTo>
                <a:lnTo>
                  <a:pt x="226" y="166"/>
                </a:lnTo>
                <a:lnTo>
                  <a:pt x="226" y="161"/>
                </a:lnTo>
                <a:lnTo>
                  <a:pt x="224" y="159"/>
                </a:lnTo>
                <a:lnTo>
                  <a:pt x="224" y="73"/>
                </a:lnTo>
                <a:lnTo>
                  <a:pt x="224" y="73"/>
                </a:lnTo>
                <a:close/>
              </a:path>
              <a:path w="547" h="172">
                <a:moveTo>
                  <a:pt x="173" y="70"/>
                </a:moveTo>
                <a:lnTo>
                  <a:pt x="161" y="73"/>
                </a:lnTo>
                <a:lnTo>
                  <a:pt x="161" y="147"/>
                </a:lnTo>
                <a:lnTo>
                  <a:pt x="159" y="150"/>
                </a:lnTo>
                <a:lnTo>
                  <a:pt x="159" y="152"/>
                </a:lnTo>
                <a:lnTo>
                  <a:pt x="166" y="164"/>
                </a:lnTo>
                <a:lnTo>
                  <a:pt x="169" y="164"/>
                </a:lnTo>
                <a:lnTo>
                  <a:pt x="169" y="161"/>
                </a:lnTo>
                <a:lnTo>
                  <a:pt x="171" y="159"/>
                </a:lnTo>
                <a:lnTo>
                  <a:pt x="171" y="157"/>
                </a:lnTo>
                <a:lnTo>
                  <a:pt x="173" y="154"/>
                </a:lnTo>
                <a:lnTo>
                  <a:pt x="173" y="150"/>
                </a:lnTo>
                <a:lnTo>
                  <a:pt x="176" y="147"/>
                </a:lnTo>
                <a:lnTo>
                  <a:pt x="178" y="145"/>
                </a:lnTo>
                <a:lnTo>
                  <a:pt x="169" y="145"/>
                </a:lnTo>
                <a:lnTo>
                  <a:pt x="169" y="75"/>
                </a:lnTo>
                <a:lnTo>
                  <a:pt x="173" y="70"/>
                </a:lnTo>
                <a:lnTo>
                  <a:pt x="173" y="70"/>
                </a:lnTo>
                <a:close/>
              </a:path>
              <a:path w="547" h="172">
                <a:moveTo>
                  <a:pt x="166" y="61"/>
                </a:moveTo>
                <a:lnTo>
                  <a:pt x="161" y="68"/>
                </a:lnTo>
                <a:lnTo>
                  <a:pt x="137" y="68"/>
                </a:lnTo>
                <a:lnTo>
                  <a:pt x="142" y="75"/>
                </a:lnTo>
                <a:lnTo>
                  <a:pt x="145" y="75"/>
                </a:lnTo>
                <a:lnTo>
                  <a:pt x="147" y="73"/>
                </a:lnTo>
                <a:lnTo>
                  <a:pt x="161" y="73"/>
                </a:lnTo>
                <a:lnTo>
                  <a:pt x="173" y="70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547" h="172">
                <a:moveTo>
                  <a:pt x="257" y="61"/>
                </a:moveTo>
                <a:lnTo>
                  <a:pt x="250" y="70"/>
                </a:lnTo>
                <a:lnTo>
                  <a:pt x="178" y="70"/>
                </a:lnTo>
                <a:lnTo>
                  <a:pt x="185" y="75"/>
                </a:lnTo>
                <a:lnTo>
                  <a:pt x="195" y="75"/>
                </a:lnTo>
                <a:lnTo>
                  <a:pt x="197" y="73"/>
                </a:lnTo>
                <a:lnTo>
                  <a:pt x="267" y="73"/>
                </a:lnTo>
                <a:lnTo>
                  <a:pt x="257" y="61"/>
                </a:lnTo>
                <a:lnTo>
                  <a:pt x="257" y="61"/>
                </a:lnTo>
                <a:close/>
              </a:path>
              <a:path w="547" h="172">
                <a:moveTo>
                  <a:pt x="154" y="8"/>
                </a:moveTo>
                <a:lnTo>
                  <a:pt x="154" y="10"/>
                </a:lnTo>
                <a:lnTo>
                  <a:pt x="157" y="13"/>
                </a:lnTo>
                <a:lnTo>
                  <a:pt x="159" y="18"/>
                </a:lnTo>
                <a:lnTo>
                  <a:pt x="161" y="20"/>
                </a:lnTo>
                <a:lnTo>
                  <a:pt x="161" y="22"/>
                </a:lnTo>
                <a:lnTo>
                  <a:pt x="164" y="25"/>
                </a:lnTo>
                <a:lnTo>
                  <a:pt x="166" y="27"/>
                </a:lnTo>
                <a:lnTo>
                  <a:pt x="166" y="32"/>
                </a:lnTo>
                <a:lnTo>
                  <a:pt x="169" y="37"/>
                </a:lnTo>
                <a:lnTo>
                  <a:pt x="169" y="39"/>
                </a:lnTo>
                <a:lnTo>
                  <a:pt x="171" y="39"/>
                </a:lnTo>
                <a:lnTo>
                  <a:pt x="173" y="37"/>
                </a:lnTo>
                <a:lnTo>
                  <a:pt x="176" y="34"/>
                </a:lnTo>
                <a:lnTo>
                  <a:pt x="176" y="27"/>
                </a:lnTo>
                <a:lnTo>
                  <a:pt x="173" y="22"/>
                </a:lnTo>
                <a:lnTo>
                  <a:pt x="171" y="20"/>
                </a:lnTo>
                <a:lnTo>
                  <a:pt x="169" y="18"/>
                </a:lnTo>
                <a:lnTo>
                  <a:pt x="166" y="15"/>
                </a:lnTo>
                <a:lnTo>
                  <a:pt x="164" y="13"/>
                </a:lnTo>
                <a:lnTo>
                  <a:pt x="161" y="13"/>
                </a:lnTo>
                <a:lnTo>
                  <a:pt x="157" y="10"/>
                </a:lnTo>
                <a:lnTo>
                  <a:pt x="154" y="8"/>
                </a:lnTo>
                <a:lnTo>
                  <a:pt x="154" y="8"/>
                </a:lnTo>
                <a:close/>
              </a:path>
              <a:path w="547" h="172">
                <a:moveTo>
                  <a:pt x="217" y="5"/>
                </a:moveTo>
                <a:lnTo>
                  <a:pt x="217" y="70"/>
                </a:lnTo>
                <a:lnTo>
                  <a:pt x="224" y="70"/>
                </a:lnTo>
                <a:lnTo>
                  <a:pt x="224" y="20"/>
                </a:lnTo>
                <a:lnTo>
                  <a:pt x="229" y="15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339" y="65"/>
                </a:moveTo>
                <a:lnTo>
                  <a:pt x="339" y="121"/>
                </a:lnTo>
                <a:lnTo>
                  <a:pt x="337" y="125"/>
                </a:lnTo>
                <a:lnTo>
                  <a:pt x="337" y="135"/>
                </a:lnTo>
                <a:lnTo>
                  <a:pt x="334" y="138"/>
                </a:lnTo>
                <a:lnTo>
                  <a:pt x="334" y="145"/>
                </a:lnTo>
                <a:lnTo>
                  <a:pt x="332" y="147"/>
                </a:lnTo>
                <a:lnTo>
                  <a:pt x="330" y="150"/>
                </a:lnTo>
                <a:lnTo>
                  <a:pt x="330" y="152"/>
                </a:lnTo>
                <a:lnTo>
                  <a:pt x="327" y="154"/>
                </a:lnTo>
                <a:lnTo>
                  <a:pt x="325" y="157"/>
                </a:lnTo>
                <a:lnTo>
                  <a:pt x="322" y="159"/>
                </a:lnTo>
                <a:lnTo>
                  <a:pt x="320" y="161"/>
                </a:lnTo>
                <a:lnTo>
                  <a:pt x="317" y="164"/>
                </a:lnTo>
                <a:lnTo>
                  <a:pt x="315" y="166"/>
                </a:lnTo>
                <a:lnTo>
                  <a:pt x="313" y="169"/>
                </a:lnTo>
                <a:lnTo>
                  <a:pt x="313" y="171"/>
                </a:lnTo>
                <a:lnTo>
                  <a:pt x="315" y="171"/>
                </a:lnTo>
                <a:lnTo>
                  <a:pt x="317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1"/>
                </a:lnTo>
                <a:lnTo>
                  <a:pt x="330" y="159"/>
                </a:lnTo>
                <a:lnTo>
                  <a:pt x="332" y="157"/>
                </a:lnTo>
                <a:lnTo>
                  <a:pt x="334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5"/>
                </a:lnTo>
                <a:lnTo>
                  <a:pt x="341" y="142"/>
                </a:lnTo>
                <a:lnTo>
                  <a:pt x="341" y="135"/>
                </a:lnTo>
                <a:lnTo>
                  <a:pt x="344" y="133"/>
                </a:lnTo>
                <a:lnTo>
                  <a:pt x="344" y="123"/>
                </a:lnTo>
                <a:lnTo>
                  <a:pt x="346" y="121"/>
                </a:lnTo>
                <a:lnTo>
                  <a:pt x="346" y="78"/>
                </a:lnTo>
                <a:lnTo>
                  <a:pt x="351" y="75"/>
                </a:lnTo>
                <a:lnTo>
                  <a:pt x="339" y="65"/>
                </a:lnTo>
                <a:lnTo>
                  <a:pt x="339" y="65"/>
                </a:lnTo>
                <a:close/>
              </a:path>
              <a:path w="547" h="172">
                <a:moveTo>
                  <a:pt x="368" y="65"/>
                </a:moveTo>
                <a:lnTo>
                  <a:pt x="368" y="82"/>
                </a:lnTo>
                <a:lnTo>
                  <a:pt x="370" y="85"/>
                </a:lnTo>
                <a:lnTo>
                  <a:pt x="370" y="147"/>
                </a:lnTo>
                <a:lnTo>
                  <a:pt x="368" y="150"/>
                </a:lnTo>
                <a:lnTo>
                  <a:pt x="368" y="154"/>
                </a:lnTo>
                <a:lnTo>
                  <a:pt x="368" y="159"/>
                </a:lnTo>
                <a:lnTo>
                  <a:pt x="368" y="169"/>
                </a:lnTo>
                <a:lnTo>
                  <a:pt x="377" y="164"/>
                </a:lnTo>
                <a:lnTo>
                  <a:pt x="377" y="80"/>
                </a:lnTo>
                <a:lnTo>
                  <a:pt x="380" y="75"/>
                </a:lnTo>
                <a:lnTo>
                  <a:pt x="368" y="65"/>
                </a:lnTo>
                <a:lnTo>
                  <a:pt x="368" y="65"/>
                </a:lnTo>
                <a:close/>
              </a:path>
              <a:path w="547" h="172">
                <a:moveTo>
                  <a:pt x="325" y="22"/>
                </a:moveTo>
                <a:lnTo>
                  <a:pt x="313" y="22"/>
                </a:lnTo>
                <a:lnTo>
                  <a:pt x="301" y="68"/>
                </a:lnTo>
                <a:lnTo>
                  <a:pt x="303" y="70"/>
                </a:lnTo>
                <a:lnTo>
                  <a:pt x="305" y="75"/>
                </a:lnTo>
                <a:lnTo>
                  <a:pt x="308" y="78"/>
                </a:lnTo>
                <a:lnTo>
                  <a:pt x="310" y="82"/>
                </a:lnTo>
                <a:lnTo>
                  <a:pt x="310" y="85"/>
                </a:lnTo>
                <a:lnTo>
                  <a:pt x="313" y="87"/>
                </a:lnTo>
                <a:lnTo>
                  <a:pt x="313" y="97"/>
                </a:lnTo>
                <a:lnTo>
                  <a:pt x="315" y="99"/>
                </a:lnTo>
                <a:lnTo>
                  <a:pt x="315" y="109"/>
                </a:lnTo>
                <a:lnTo>
                  <a:pt x="313" y="111"/>
                </a:lnTo>
                <a:lnTo>
                  <a:pt x="313" y="113"/>
                </a:lnTo>
                <a:lnTo>
                  <a:pt x="310" y="116"/>
                </a:lnTo>
                <a:lnTo>
                  <a:pt x="310" y="118"/>
                </a:lnTo>
                <a:lnTo>
                  <a:pt x="308" y="118"/>
                </a:lnTo>
                <a:lnTo>
                  <a:pt x="291" y="118"/>
                </a:lnTo>
                <a:lnTo>
                  <a:pt x="293" y="118"/>
                </a:lnTo>
                <a:lnTo>
                  <a:pt x="296" y="121"/>
                </a:lnTo>
                <a:lnTo>
                  <a:pt x="298" y="123"/>
                </a:lnTo>
                <a:lnTo>
                  <a:pt x="301" y="125"/>
                </a:lnTo>
                <a:lnTo>
                  <a:pt x="303" y="128"/>
                </a:lnTo>
                <a:lnTo>
                  <a:pt x="303" y="133"/>
                </a:lnTo>
                <a:lnTo>
                  <a:pt x="305" y="133"/>
                </a:lnTo>
                <a:lnTo>
                  <a:pt x="308" y="130"/>
                </a:lnTo>
                <a:lnTo>
                  <a:pt x="310" y="128"/>
                </a:lnTo>
                <a:lnTo>
                  <a:pt x="313" y="128"/>
                </a:lnTo>
                <a:lnTo>
                  <a:pt x="315" y="125"/>
                </a:lnTo>
                <a:lnTo>
                  <a:pt x="317" y="123"/>
                </a:lnTo>
                <a:lnTo>
                  <a:pt x="317" y="121"/>
                </a:lnTo>
                <a:lnTo>
                  <a:pt x="320" y="118"/>
                </a:lnTo>
                <a:lnTo>
                  <a:pt x="320" y="116"/>
                </a:lnTo>
                <a:lnTo>
                  <a:pt x="322" y="111"/>
                </a:lnTo>
                <a:lnTo>
                  <a:pt x="322" y="99"/>
                </a:lnTo>
                <a:lnTo>
                  <a:pt x="320" y="97"/>
                </a:lnTo>
                <a:lnTo>
                  <a:pt x="320" y="94"/>
                </a:lnTo>
                <a:lnTo>
                  <a:pt x="317" y="90"/>
                </a:lnTo>
                <a:lnTo>
                  <a:pt x="317" y="87"/>
                </a:lnTo>
                <a:lnTo>
                  <a:pt x="315" y="85"/>
                </a:lnTo>
                <a:lnTo>
                  <a:pt x="315" y="82"/>
                </a:lnTo>
                <a:lnTo>
                  <a:pt x="313" y="80"/>
                </a:lnTo>
                <a:lnTo>
                  <a:pt x="310" y="75"/>
                </a:lnTo>
                <a:lnTo>
                  <a:pt x="308" y="73"/>
                </a:lnTo>
                <a:lnTo>
                  <a:pt x="305" y="70"/>
                </a:lnTo>
                <a:lnTo>
                  <a:pt x="305" y="65"/>
                </a:lnTo>
                <a:lnTo>
                  <a:pt x="308" y="61"/>
                </a:lnTo>
                <a:lnTo>
                  <a:pt x="308" y="56"/>
                </a:lnTo>
                <a:lnTo>
                  <a:pt x="310" y="53"/>
                </a:lnTo>
                <a:lnTo>
                  <a:pt x="310" y="49"/>
                </a:lnTo>
                <a:lnTo>
                  <a:pt x="313" y="46"/>
                </a:lnTo>
                <a:lnTo>
                  <a:pt x="313" y="41"/>
                </a:lnTo>
                <a:lnTo>
                  <a:pt x="315" y="39"/>
                </a:lnTo>
                <a:lnTo>
                  <a:pt x="315" y="37"/>
                </a:lnTo>
                <a:lnTo>
                  <a:pt x="317" y="32"/>
                </a:lnTo>
                <a:lnTo>
                  <a:pt x="317" y="30"/>
                </a:lnTo>
                <a:lnTo>
                  <a:pt x="320" y="27"/>
                </a:lnTo>
                <a:lnTo>
                  <a:pt x="320" y="25"/>
                </a:lnTo>
                <a:lnTo>
                  <a:pt x="325" y="22"/>
                </a:lnTo>
                <a:lnTo>
                  <a:pt x="325" y="22"/>
                </a:lnTo>
                <a:close/>
              </a:path>
              <a:path w="547" h="172">
                <a:moveTo>
                  <a:pt x="349" y="18"/>
                </a:moveTo>
                <a:lnTo>
                  <a:pt x="349" y="20"/>
                </a:lnTo>
                <a:lnTo>
                  <a:pt x="346" y="25"/>
                </a:lnTo>
                <a:lnTo>
                  <a:pt x="344" y="30"/>
                </a:lnTo>
                <a:lnTo>
                  <a:pt x="344" y="34"/>
                </a:lnTo>
                <a:lnTo>
                  <a:pt x="341" y="37"/>
                </a:lnTo>
                <a:lnTo>
                  <a:pt x="341" y="39"/>
                </a:lnTo>
                <a:lnTo>
                  <a:pt x="339" y="41"/>
                </a:lnTo>
                <a:lnTo>
                  <a:pt x="337" y="46"/>
                </a:lnTo>
                <a:lnTo>
                  <a:pt x="337" y="49"/>
                </a:lnTo>
                <a:lnTo>
                  <a:pt x="334" y="51"/>
                </a:lnTo>
                <a:lnTo>
                  <a:pt x="332" y="53"/>
                </a:lnTo>
                <a:lnTo>
                  <a:pt x="332" y="56"/>
                </a:lnTo>
                <a:lnTo>
                  <a:pt x="330" y="58"/>
                </a:lnTo>
                <a:lnTo>
                  <a:pt x="327" y="61"/>
                </a:lnTo>
                <a:lnTo>
                  <a:pt x="325" y="65"/>
                </a:lnTo>
                <a:lnTo>
                  <a:pt x="322" y="68"/>
                </a:lnTo>
                <a:lnTo>
                  <a:pt x="320" y="70"/>
                </a:lnTo>
                <a:lnTo>
                  <a:pt x="317" y="73"/>
                </a:lnTo>
                <a:lnTo>
                  <a:pt x="315" y="75"/>
                </a:lnTo>
                <a:lnTo>
                  <a:pt x="317" y="78"/>
                </a:lnTo>
                <a:lnTo>
                  <a:pt x="320" y="75"/>
                </a:lnTo>
                <a:lnTo>
                  <a:pt x="322" y="73"/>
                </a:lnTo>
                <a:lnTo>
                  <a:pt x="325" y="70"/>
                </a:lnTo>
                <a:lnTo>
                  <a:pt x="327" y="68"/>
                </a:lnTo>
                <a:lnTo>
                  <a:pt x="330" y="68"/>
                </a:lnTo>
                <a:lnTo>
                  <a:pt x="332" y="65"/>
                </a:lnTo>
                <a:lnTo>
                  <a:pt x="334" y="63"/>
                </a:lnTo>
                <a:lnTo>
                  <a:pt x="337" y="61"/>
                </a:lnTo>
                <a:lnTo>
                  <a:pt x="337" y="56"/>
                </a:lnTo>
                <a:lnTo>
                  <a:pt x="339" y="56"/>
                </a:lnTo>
                <a:lnTo>
                  <a:pt x="341" y="53"/>
                </a:lnTo>
                <a:lnTo>
                  <a:pt x="341" y="51"/>
                </a:lnTo>
                <a:lnTo>
                  <a:pt x="344" y="49"/>
                </a:lnTo>
                <a:lnTo>
                  <a:pt x="344" y="46"/>
                </a:lnTo>
                <a:lnTo>
                  <a:pt x="346" y="44"/>
                </a:lnTo>
                <a:lnTo>
                  <a:pt x="349" y="39"/>
                </a:lnTo>
                <a:lnTo>
                  <a:pt x="349" y="37"/>
                </a:lnTo>
                <a:lnTo>
                  <a:pt x="351" y="34"/>
                </a:lnTo>
                <a:lnTo>
                  <a:pt x="353" y="30"/>
                </a:lnTo>
                <a:lnTo>
                  <a:pt x="353" y="25"/>
                </a:lnTo>
                <a:lnTo>
                  <a:pt x="356" y="22"/>
                </a:lnTo>
                <a:lnTo>
                  <a:pt x="358" y="18"/>
                </a:lnTo>
                <a:lnTo>
                  <a:pt x="349" y="18"/>
                </a:lnTo>
                <a:lnTo>
                  <a:pt x="349" y="18"/>
                </a:lnTo>
                <a:close/>
              </a:path>
              <a:path w="547" h="172">
                <a:moveTo>
                  <a:pt x="317" y="13"/>
                </a:moveTo>
                <a:lnTo>
                  <a:pt x="313" y="18"/>
                </a:lnTo>
                <a:lnTo>
                  <a:pt x="291" y="18"/>
                </a:lnTo>
                <a:lnTo>
                  <a:pt x="284" y="20"/>
                </a:lnTo>
                <a:lnTo>
                  <a:pt x="284" y="116"/>
                </a:lnTo>
                <a:lnTo>
                  <a:pt x="284" y="121"/>
                </a:lnTo>
                <a:lnTo>
                  <a:pt x="284" y="171"/>
                </a:lnTo>
                <a:lnTo>
                  <a:pt x="291" y="166"/>
                </a:lnTo>
                <a:lnTo>
                  <a:pt x="291" y="118"/>
                </a:lnTo>
                <a:lnTo>
                  <a:pt x="305" y="118"/>
                </a:lnTo>
                <a:lnTo>
                  <a:pt x="301" y="118"/>
                </a:lnTo>
                <a:lnTo>
                  <a:pt x="298" y="116"/>
                </a:lnTo>
                <a:lnTo>
                  <a:pt x="296" y="116"/>
                </a:lnTo>
                <a:lnTo>
                  <a:pt x="291" y="113"/>
                </a:lnTo>
                <a:lnTo>
                  <a:pt x="291" y="22"/>
                </a:lnTo>
                <a:lnTo>
                  <a:pt x="313" y="22"/>
                </a:lnTo>
                <a:lnTo>
                  <a:pt x="325" y="22"/>
                </a:lnTo>
                <a:lnTo>
                  <a:pt x="317" y="13"/>
                </a:lnTo>
                <a:lnTo>
                  <a:pt x="317" y="13"/>
                </a:lnTo>
                <a:close/>
              </a:path>
              <a:path w="547" h="172">
                <a:moveTo>
                  <a:pt x="284" y="13"/>
                </a:moveTo>
                <a:lnTo>
                  <a:pt x="284" y="20"/>
                </a:lnTo>
                <a:lnTo>
                  <a:pt x="291" y="18"/>
                </a:lnTo>
                <a:lnTo>
                  <a:pt x="284" y="13"/>
                </a:lnTo>
                <a:lnTo>
                  <a:pt x="284" y="13"/>
                </a:lnTo>
                <a:close/>
              </a:path>
              <a:path w="547" h="172">
                <a:moveTo>
                  <a:pt x="353" y="1"/>
                </a:moveTo>
                <a:lnTo>
                  <a:pt x="353" y="5"/>
                </a:lnTo>
                <a:lnTo>
                  <a:pt x="351" y="8"/>
                </a:lnTo>
                <a:lnTo>
                  <a:pt x="351" y="13"/>
                </a:lnTo>
                <a:lnTo>
                  <a:pt x="349" y="18"/>
                </a:lnTo>
                <a:lnTo>
                  <a:pt x="358" y="18"/>
                </a:lnTo>
                <a:lnTo>
                  <a:pt x="358" y="20"/>
                </a:lnTo>
                <a:lnTo>
                  <a:pt x="361" y="22"/>
                </a:lnTo>
                <a:lnTo>
                  <a:pt x="361" y="27"/>
                </a:lnTo>
                <a:lnTo>
                  <a:pt x="363" y="30"/>
                </a:lnTo>
                <a:lnTo>
                  <a:pt x="363" y="34"/>
                </a:lnTo>
                <a:lnTo>
                  <a:pt x="365" y="37"/>
                </a:lnTo>
                <a:lnTo>
                  <a:pt x="365" y="39"/>
                </a:lnTo>
                <a:lnTo>
                  <a:pt x="368" y="44"/>
                </a:lnTo>
                <a:lnTo>
                  <a:pt x="370" y="46"/>
                </a:lnTo>
                <a:lnTo>
                  <a:pt x="370" y="49"/>
                </a:lnTo>
                <a:lnTo>
                  <a:pt x="373" y="51"/>
                </a:lnTo>
                <a:lnTo>
                  <a:pt x="375" y="53"/>
                </a:lnTo>
                <a:lnTo>
                  <a:pt x="375" y="56"/>
                </a:lnTo>
                <a:lnTo>
                  <a:pt x="377" y="58"/>
                </a:lnTo>
                <a:lnTo>
                  <a:pt x="380" y="61"/>
                </a:lnTo>
                <a:lnTo>
                  <a:pt x="382" y="63"/>
                </a:lnTo>
                <a:lnTo>
                  <a:pt x="385" y="65"/>
                </a:lnTo>
                <a:lnTo>
                  <a:pt x="387" y="68"/>
                </a:lnTo>
                <a:lnTo>
                  <a:pt x="390" y="70"/>
                </a:lnTo>
                <a:lnTo>
                  <a:pt x="392" y="73"/>
                </a:lnTo>
                <a:lnTo>
                  <a:pt x="394" y="75"/>
                </a:lnTo>
                <a:lnTo>
                  <a:pt x="397" y="75"/>
                </a:lnTo>
                <a:lnTo>
                  <a:pt x="399" y="73"/>
                </a:lnTo>
                <a:lnTo>
                  <a:pt x="401" y="70"/>
                </a:lnTo>
                <a:lnTo>
                  <a:pt x="404" y="68"/>
                </a:lnTo>
                <a:lnTo>
                  <a:pt x="406" y="68"/>
                </a:lnTo>
                <a:lnTo>
                  <a:pt x="406" y="65"/>
                </a:lnTo>
                <a:lnTo>
                  <a:pt x="404" y="63"/>
                </a:lnTo>
                <a:lnTo>
                  <a:pt x="401" y="63"/>
                </a:lnTo>
                <a:lnTo>
                  <a:pt x="397" y="61"/>
                </a:lnTo>
                <a:lnTo>
                  <a:pt x="394" y="61"/>
                </a:lnTo>
                <a:lnTo>
                  <a:pt x="392" y="58"/>
                </a:lnTo>
                <a:lnTo>
                  <a:pt x="390" y="58"/>
                </a:lnTo>
                <a:lnTo>
                  <a:pt x="387" y="56"/>
                </a:lnTo>
                <a:lnTo>
                  <a:pt x="385" y="53"/>
                </a:lnTo>
                <a:lnTo>
                  <a:pt x="382" y="51"/>
                </a:lnTo>
                <a:lnTo>
                  <a:pt x="380" y="49"/>
                </a:lnTo>
                <a:lnTo>
                  <a:pt x="377" y="46"/>
                </a:lnTo>
                <a:lnTo>
                  <a:pt x="375" y="44"/>
                </a:lnTo>
                <a:lnTo>
                  <a:pt x="375" y="41"/>
                </a:lnTo>
                <a:lnTo>
                  <a:pt x="373" y="39"/>
                </a:lnTo>
                <a:lnTo>
                  <a:pt x="370" y="37"/>
                </a:lnTo>
                <a:lnTo>
                  <a:pt x="370" y="34"/>
                </a:lnTo>
                <a:lnTo>
                  <a:pt x="368" y="32"/>
                </a:lnTo>
                <a:lnTo>
                  <a:pt x="365" y="27"/>
                </a:lnTo>
                <a:lnTo>
                  <a:pt x="363" y="25"/>
                </a:lnTo>
                <a:lnTo>
                  <a:pt x="363" y="22"/>
                </a:lnTo>
                <a:lnTo>
                  <a:pt x="361" y="18"/>
                </a:lnTo>
                <a:lnTo>
                  <a:pt x="358" y="15"/>
                </a:lnTo>
                <a:lnTo>
                  <a:pt x="363" y="10"/>
                </a:lnTo>
                <a:lnTo>
                  <a:pt x="353" y="1"/>
                </a:lnTo>
                <a:lnTo>
                  <a:pt x="353" y="1"/>
                </a:lnTo>
                <a:close/>
              </a:path>
              <a:path w="547" h="172">
                <a:moveTo>
                  <a:pt x="493" y="140"/>
                </a:moveTo>
                <a:lnTo>
                  <a:pt x="490" y="142"/>
                </a:lnTo>
                <a:lnTo>
                  <a:pt x="490" y="145"/>
                </a:lnTo>
                <a:lnTo>
                  <a:pt x="488" y="145"/>
                </a:lnTo>
                <a:lnTo>
                  <a:pt x="485" y="147"/>
                </a:lnTo>
                <a:lnTo>
                  <a:pt x="483" y="150"/>
                </a:lnTo>
                <a:lnTo>
                  <a:pt x="478" y="152"/>
                </a:lnTo>
                <a:lnTo>
                  <a:pt x="476" y="154"/>
                </a:lnTo>
                <a:lnTo>
                  <a:pt x="473" y="157"/>
                </a:lnTo>
                <a:lnTo>
                  <a:pt x="471" y="159"/>
                </a:lnTo>
                <a:lnTo>
                  <a:pt x="469" y="159"/>
                </a:lnTo>
                <a:lnTo>
                  <a:pt x="466" y="161"/>
                </a:lnTo>
                <a:lnTo>
                  <a:pt x="464" y="161"/>
                </a:lnTo>
                <a:lnTo>
                  <a:pt x="461" y="164"/>
                </a:lnTo>
                <a:lnTo>
                  <a:pt x="459" y="164"/>
                </a:lnTo>
                <a:lnTo>
                  <a:pt x="454" y="166"/>
                </a:lnTo>
                <a:lnTo>
                  <a:pt x="452" y="166"/>
                </a:lnTo>
                <a:lnTo>
                  <a:pt x="450" y="169"/>
                </a:lnTo>
                <a:lnTo>
                  <a:pt x="450" y="171"/>
                </a:lnTo>
                <a:lnTo>
                  <a:pt x="452" y="171"/>
                </a:lnTo>
                <a:lnTo>
                  <a:pt x="454" y="169"/>
                </a:lnTo>
                <a:lnTo>
                  <a:pt x="461" y="169"/>
                </a:lnTo>
                <a:lnTo>
                  <a:pt x="464" y="166"/>
                </a:lnTo>
                <a:lnTo>
                  <a:pt x="466" y="166"/>
                </a:lnTo>
                <a:lnTo>
                  <a:pt x="469" y="164"/>
                </a:lnTo>
                <a:lnTo>
                  <a:pt x="471" y="164"/>
                </a:lnTo>
                <a:lnTo>
                  <a:pt x="473" y="161"/>
                </a:lnTo>
                <a:lnTo>
                  <a:pt x="476" y="161"/>
                </a:lnTo>
                <a:lnTo>
                  <a:pt x="478" y="159"/>
                </a:lnTo>
                <a:lnTo>
                  <a:pt x="481" y="159"/>
                </a:lnTo>
                <a:lnTo>
                  <a:pt x="483" y="157"/>
                </a:lnTo>
                <a:lnTo>
                  <a:pt x="485" y="157"/>
                </a:lnTo>
                <a:lnTo>
                  <a:pt x="488" y="154"/>
                </a:lnTo>
                <a:lnTo>
                  <a:pt x="490" y="152"/>
                </a:lnTo>
                <a:lnTo>
                  <a:pt x="493" y="150"/>
                </a:lnTo>
                <a:lnTo>
                  <a:pt x="495" y="150"/>
                </a:lnTo>
                <a:lnTo>
                  <a:pt x="497" y="147"/>
                </a:lnTo>
                <a:lnTo>
                  <a:pt x="500" y="145"/>
                </a:lnTo>
                <a:lnTo>
                  <a:pt x="502" y="142"/>
                </a:lnTo>
                <a:lnTo>
                  <a:pt x="505" y="140"/>
                </a:lnTo>
                <a:lnTo>
                  <a:pt x="493" y="140"/>
                </a:lnTo>
                <a:lnTo>
                  <a:pt x="493" y="140"/>
                </a:lnTo>
                <a:close/>
              </a:path>
              <a:path w="547" h="172">
                <a:moveTo>
                  <a:pt x="440" y="130"/>
                </a:moveTo>
                <a:lnTo>
                  <a:pt x="433" y="135"/>
                </a:lnTo>
                <a:lnTo>
                  <a:pt x="433" y="171"/>
                </a:lnTo>
                <a:lnTo>
                  <a:pt x="440" y="166"/>
                </a:lnTo>
                <a:lnTo>
                  <a:pt x="440" y="130"/>
                </a:lnTo>
                <a:lnTo>
                  <a:pt x="440" y="130"/>
                </a:lnTo>
                <a:close/>
              </a:path>
              <a:path w="547" h="172">
                <a:moveTo>
                  <a:pt x="478" y="111"/>
                </a:moveTo>
                <a:lnTo>
                  <a:pt x="440" y="123"/>
                </a:lnTo>
                <a:lnTo>
                  <a:pt x="433" y="123"/>
                </a:lnTo>
                <a:lnTo>
                  <a:pt x="430" y="125"/>
                </a:lnTo>
                <a:lnTo>
                  <a:pt x="423" y="125"/>
                </a:lnTo>
                <a:lnTo>
                  <a:pt x="421" y="128"/>
                </a:lnTo>
                <a:lnTo>
                  <a:pt x="418" y="128"/>
                </a:lnTo>
                <a:lnTo>
                  <a:pt x="423" y="140"/>
                </a:lnTo>
                <a:lnTo>
                  <a:pt x="425" y="140"/>
                </a:lnTo>
                <a:lnTo>
                  <a:pt x="425" y="138"/>
                </a:lnTo>
                <a:lnTo>
                  <a:pt x="430" y="135"/>
                </a:lnTo>
                <a:lnTo>
                  <a:pt x="433" y="135"/>
                </a:lnTo>
                <a:lnTo>
                  <a:pt x="440" y="130"/>
                </a:lnTo>
                <a:lnTo>
                  <a:pt x="481" y="113"/>
                </a:lnTo>
                <a:lnTo>
                  <a:pt x="478" y="111"/>
                </a:lnTo>
                <a:lnTo>
                  <a:pt x="478" y="111"/>
                </a:lnTo>
                <a:close/>
              </a:path>
              <a:path w="547" h="172">
                <a:moveTo>
                  <a:pt x="485" y="87"/>
                </a:moveTo>
                <a:lnTo>
                  <a:pt x="485" y="94"/>
                </a:lnTo>
                <a:lnTo>
                  <a:pt x="488" y="97"/>
                </a:lnTo>
                <a:lnTo>
                  <a:pt x="488" y="101"/>
                </a:lnTo>
                <a:lnTo>
                  <a:pt x="490" y="104"/>
                </a:lnTo>
                <a:lnTo>
                  <a:pt x="490" y="111"/>
                </a:lnTo>
                <a:lnTo>
                  <a:pt x="493" y="113"/>
                </a:lnTo>
                <a:lnTo>
                  <a:pt x="493" y="116"/>
                </a:lnTo>
                <a:lnTo>
                  <a:pt x="495" y="121"/>
                </a:lnTo>
                <a:lnTo>
                  <a:pt x="495" y="123"/>
                </a:lnTo>
                <a:lnTo>
                  <a:pt x="497" y="128"/>
                </a:lnTo>
                <a:lnTo>
                  <a:pt x="497" y="130"/>
                </a:lnTo>
                <a:lnTo>
                  <a:pt x="500" y="133"/>
                </a:lnTo>
                <a:lnTo>
                  <a:pt x="497" y="135"/>
                </a:lnTo>
                <a:lnTo>
                  <a:pt x="495" y="138"/>
                </a:lnTo>
                <a:lnTo>
                  <a:pt x="493" y="140"/>
                </a:lnTo>
                <a:lnTo>
                  <a:pt x="505" y="140"/>
                </a:lnTo>
                <a:lnTo>
                  <a:pt x="505" y="142"/>
                </a:lnTo>
                <a:lnTo>
                  <a:pt x="507" y="145"/>
                </a:lnTo>
                <a:lnTo>
                  <a:pt x="510" y="147"/>
                </a:lnTo>
                <a:lnTo>
                  <a:pt x="512" y="150"/>
                </a:lnTo>
                <a:lnTo>
                  <a:pt x="514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1"/>
                </a:lnTo>
                <a:lnTo>
                  <a:pt x="524" y="161"/>
                </a:lnTo>
                <a:lnTo>
                  <a:pt x="526" y="164"/>
                </a:lnTo>
                <a:lnTo>
                  <a:pt x="529" y="166"/>
                </a:lnTo>
                <a:lnTo>
                  <a:pt x="531" y="169"/>
                </a:lnTo>
                <a:lnTo>
                  <a:pt x="536" y="169"/>
                </a:lnTo>
                <a:lnTo>
                  <a:pt x="538" y="166"/>
                </a:lnTo>
                <a:lnTo>
                  <a:pt x="541" y="164"/>
                </a:lnTo>
                <a:lnTo>
                  <a:pt x="543" y="161"/>
                </a:lnTo>
                <a:lnTo>
                  <a:pt x="545" y="161"/>
                </a:lnTo>
                <a:lnTo>
                  <a:pt x="545" y="159"/>
                </a:lnTo>
                <a:lnTo>
                  <a:pt x="541" y="159"/>
                </a:lnTo>
                <a:lnTo>
                  <a:pt x="538" y="157"/>
                </a:lnTo>
                <a:lnTo>
                  <a:pt x="536" y="157"/>
                </a:lnTo>
                <a:lnTo>
                  <a:pt x="533" y="154"/>
                </a:lnTo>
                <a:lnTo>
                  <a:pt x="531" y="154"/>
                </a:lnTo>
                <a:lnTo>
                  <a:pt x="529" y="152"/>
                </a:lnTo>
                <a:lnTo>
                  <a:pt x="526" y="152"/>
                </a:lnTo>
                <a:lnTo>
                  <a:pt x="524" y="150"/>
                </a:lnTo>
                <a:lnTo>
                  <a:pt x="521" y="147"/>
                </a:lnTo>
                <a:lnTo>
                  <a:pt x="519" y="145"/>
                </a:lnTo>
                <a:lnTo>
                  <a:pt x="517" y="145"/>
                </a:lnTo>
                <a:lnTo>
                  <a:pt x="514" y="142"/>
                </a:lnTo>
                <a:lnTo>
                  <a:pt x="512" y="140"/>
                </a:lnTo>
                <a:lnTo>
                  <a:pt x="512" y="135"/>
                </a:lnTo>
                <a:lnTo>
                  <a:pt x="510" y="133"/>
                </a:lnTo>
                <a:lnTo>
                  <a:pt x="512" y="130"/>
                </a:lnTo>
                <a:lnTo>
                  <a:pt x="512" y="125"/>
                </a:lnTo>
                <a:lnTo>
                  <a:pt x="505" y="125"/>
                </a:lnTo>
                <a:lnTo>
                  <a:pt x="502" y="125"/>
                </a:lnTo>
                <a:lnTo>
                  <a:pt x="502" y="123"/>
                </a:lnTo>
                <a:lnTo>
                  <a:pt x="500" y="118"/>
                </a:lnTo>
                <a:lnTo>
                  <a:pt x="497" y="116"/>
                </a:lnTo>
                <a:lnTo>
                  <a:pt x="497" y="111"/>
                </a:lnTo>
                <a:lnTo>
                  <a:pt x="495" y="109"/>
                </a:lnTo>
                <a:lnTo>
                  <a:pt x="495" y="106"/>
                </a:lnTo>
                <a:lnTo>
                  <a:pt x="493" y="104"/>
                </a:lnTo>
                <a:lnTo>
                  <a:pt x="493" y="101"/>
                </a:lnTo>
                <a:lnTo>
                  <a:pt x="490" y="97"/>
                </a:lnTo>
                <a:lnTo>
                  <a:pt x="490" y="94"/>
                </a:lnTo>
                <a:lnTo>
                  <a:pt x="488" y="90"/>
                </a:lnTo>
                <a:lnTo>
                  <a:pt x="488" y="87"/>
                </a:lnTo>
                <a:lnTo>
                  <a:pt x="517" y="87"/>
                </a:lnTo>
                <a:lnTo>
                  <a:pt x="485" y="87"/>
                </a:lnTo>
                <a:lnTo>
                  <a:pt x="485" y="87"/>
                </a:lnTo>
                <a:close/>
              </a:path>
              <a:path w="547" h="172">
                <a:moveTo>
                  <a:pt x="531" y="85"/>
                </a:moveTo>
                <a:lnTo>
                  <a:pt x="485" y="87"/>
                </a:lnTo>
                <a:lnTo>
                  <a:pt x="517" y="87"/>
                </a:lnTo>
                <a:lnTo>
                  <a:pt x="517" y="90"/>
                </a:lnTo>
                <a:lnTo>
                  <a:pt x="517" y="94"/>
                </a:lnTo>
                <a:lnTo>
                  <a:pt x="514" y="97"/>
                </a:lnTo>
                <a:lnTo>
                  <a:pt x="514" y="101"/>
                </a:lnTo>
                <a:lnTo>
                  <a:pt x="512" y="104"/>
                </a:lnTo>
                <a:lnTo>
                  <a:pt x="512" y="111"/>
                </a:lnTo>
                <a:lnTo>
                  <a:pt x="510" y="113"/>
                </a:lnTo>
                <a:lnTo>
                  <a:pt x="507" y="118"/>
                </a:lnTo>
                <a:lnTo>
                  <a:pt x="507" y="121"/>
                </a:lnTo>
                <a:lnTo>
                  <a:pt x="505" y="123"/>
                </a:lnTo>
                <a:lnTo>
                  <a:pt x="505" y="125"/>
                </a:lnTo>
                <a:lnTo>
                  <a:pt x="512" y="125"/>
                </a:lnTo>
                <a:lnTo>
                  <a:pt x="514" y="123"/>
                </a:lnTo>
                <a:lnTo>
                  <a:pt x="514" y="121"/>
                </a:lnTo>
                <a:lnTo>
                  <a:pt x="517" y="116"/>
                </a:lnTo>
                <a:lnTo>
                  <a:pt x="519" y="113"/>
                </a:lnTo>
                <a:lnTo>
                  <a:pt x="519" y="111"/>
                </a:lnTo>
                <a:lnTo>
                  <a:pt x="521" y="106"/>
                </a:lnTo>
                <a:lnTo>
                  <a:pt x="521" y="104"/>
                </a:lnTo>
                <a:lnTo>
                  <a:pt x="524" y="99"/>
                </a:lnTo>
                <a:lnTo>
                  <a:pt x="524" y="97"/>
                </a:lnTo>
                <a:lnTo>
                  <a:pt x="524" y="94"/>
                </a:lnTo>
                <a:lnTo>
                  <a:pt x="526" y="90"/>
                </a:lnTo>
                <a:lnTo>
                  <a:pt x="531" y="85"/>
                </a:lnTo>
                <a:lnTo>
                  <a:pt x="531" y="85"/>
                </a:lnTo>
                <a:close/>
              </a:path>
              <a:path w="547" h="172">
                <a:moveTo>
                  <a:pt x="464" y="78"/>
                </a:moveTo>
                <a:lnTo>
                  <a:pt x="459" y="85"/>
                </a:lnTo>
                <a:lnTo>
                  <a:pt x="440" y="85"/>
                </a:lnTo>
                <a:lnTo>
                  <a:pt x="473" y="90"/>
                </a:lnTo>
                <a:lnTo>
                  <a:pt x="464" y="78"/>
                </a:lnTo>
                <a:lnTo>
                  <a:pt x="464" y="78"/>
                </a:lnTo>
                <a:close/>
              </a:path>
              <a:path w="547" h="172">
                <a:moveTo>
                  <a:pt x="521" y="75"/>
                </a:moveTo>
                <a:lnTo>
                  <a:pt x="517" y="82"/>
                </a:lnTo>
                <a:lnTo>
                  <a:pt x="473" y="82"/>
                </a:lnTo>
                <a:lnTo>
                  <a:pt x="478" y="90"/>
                </a:lnTo>
                <a:lnTo>
                  <a:pt x="485" y="87"/>
                </a:lnTo>
                <a:lnTo>
                  <a:pt x="531" y="85"/>
                </a:lnTo>
                <a:lnTo>
                  <a:pt x="521" y="75"/>
                </a:lnTo>
                <a:lnTo>
                  <a:pt x="521" y="75"/>
                </a:lnTo>
                <a:close/>
              </a:path>
              <a:path w="547" h="172">
                <a:moveTo>
                  <a:pt x="538" y="58"/>
                </a:moveTo>
                <a:lnTo>
                  <a:pt x="536" y="58"/>
                </a:lnTo>
                <a:lnTo>
                  <a:pt x="533" y="61"/>
                </a:lnTo>
                <a:lnTo>
                  <a:pt x="526" y="61"/>
                </a:lnTo>
                <a:lnTo>
                  <a:pt x="514" y="63"/>
                </a:lnTo>
                <a:lnTo>
                  <a:pt x="514" y="65"/>
                </a:lnTo>
                <a:lnTo>
                  <a:pt x="517" y="68"/>
                </a:lnTo>
                <a:lnTo>
                  <a:pt x="541" y="68"/>
                </a:lnTo>
                <a:lnTo>
                  <a:pt x="541" y="65"/>
                </a:lnTo>
                <a:lnTo>
                  <a:pt x="541" y="61"/>
                </a:lnTo>
                <a:lnTo>
                  <a:pt x="538" y="58"/>
                </a:lnTo>
                <a:lnTo>
                  <a:pt x="538" y="58"/>
                </a:lnTo>
                <a:close/>
              </a:path>
              <a:path w="547" h="172">
                <a:moveTo>
                  <a:pt x="464" y="44"/>
                </a:moveTo>
                <a:lnTo>
                  <a:pt x="459" y="51"/>
                </a:lnTo>
                <a:lnTo>
                  <a:pt x="440" y="51"/>
                </a:lnTo>
                <a:lnTo>
                  <a:pt x="433" y="56"/>
                </a:lnTo>
                <a:lnTo>
                  <a:pt x="433" y="123"/>
                </a:lnTo>
                <a:lnTo>
                  <a:pt x="440" y="123"/>
                </a:lnTo>
                <a:lnTo>
                  <a:pt x="440" y="90"/>
                </a:lnTo>
                <a:lnTo>
                  <a:pt x="473" y="90"/>
                </a:lnTo>
                <a:lnTo>
                  <a:pt x="440" y="85"/>
                </a:lnTo>
                <a:lnTo>
                  <a:pt x="440" y="56"/>
                </a:lnTo>
                <a:lnTo>
                  <a:pt x="473" y="56"/>
                </a:lnTo>
                <a:lnTo>
                  <a:pt x="464" y="44"/>
                </a:lnTo>
                <a:lnTo>
                  <a:pt x="464" y="44"/>
                </a:lnTo>
                <a:close/>
              </a:path>
              <a:path w="547" h="172">
                <a:moveTo>
                  <a:pt x="524" y="20"/>
                </a:moveTo>
                <a:lnTo>
                  <a:pt x="514" y="22"/>
                </a:lnTo>
                <a:lnTo>
                  <a:pt x="514" y="63"/>
                </a:lnTo>
                <a:lnTo>
                  <a:pt x="526" y="61"/>
                </a:lnTo>
                <a:lnTo>
                  <a:pt x="524" y="61"/>
                </a:lnTo>
                <a:lnTo>
                  <a:pt x="521" y="58"/>
                </a:lnTo>
                <a:lnTo>
                  <a:pt x="521" y="25"/>
                </a:lnTo>
                <a:lnTo>
                  <a:pt x="524" y="20"/>
                </a:lnTo>
                <a:lnTo>
                  <a:pt x="524" y="20"/>
                </a:lnTo>
                <a:close/>
              </a:path>
              <a:path w="547" h="172">
                <a:moveTo>
                  <a:pt x="433" y="15"/>
                </a:moveTo>
                <a:lnTo>
                  <a:pt x="433" y="56"/>
                </a:lnTo>
                <a:lnTo>
                  <a:pt x="440" y="51"/>
                </a:lnTo>
                <a:lnTo>
                  <a:pt x="440" y="25"/>
                </a:lnTo>
                <a:lnTo>
                  <a:pt x="442" y="25"/>
                </a:lnTo>
                <a:lnTo>
                  <a:pt x="445" y="25"/>
                </a:lnTo>
                <a:lnTo>
                  <a:pt x="447" y="22"/>
                </a:lnTo>
                <a:lnTo>
                  <a:pt x="457" y="22"/>
                </a:lnTo>
                <a:lnTo>
                  <a:pt x="459" y="20"/>
                </a:lnTo>
                <a:lnTo>
                  <a:pt x="440" y="20"/>
                </a:lnTo>
                <a:lnTo>
                  <a:pt x="433" y="15"/>
                </a:lnTo>
                <a:lnTo>
                  <a:pt x="433" y="15"/>
                </a:lnTo>
                <a:close/>
              </a:path>
              <a:path w="547" h="172">
                <a:moveTo>
                  <a:pt x="485" y="10"/>
                </a:moveTo>
                <a:lnTo>
                  <a:pt x="485" y="18"/>
                </a:lnTo>
                <a:lnTo>
                  <a:pt x="493" y="18"/>
                </a:lnTo>
                <a:lnTo>
                  <a:pt x="485" y="10"/>
                </a:lnTo>
                <a:lnTo>
                  <a:pt x="485" y="10"/>
                </a:lnTo>
                <a:close/>
              </a:path>
              <a:path w="547" h="172">
                <a:moveTo>
                  <a:pt x="517" y="10"/>
                </a:moveTo>
                <a:lnTo>
                  <a:pt x="512" y="18"/>
                </a:lnTo>
                <a:lnTo>
                  <a:pt x="485" y="18"/>
                </a:lnTo>
                <a:lnTo>
                  <a:pt x="485" y="22"/>
                </a:lnTo>
                <a:lnTo>
                  <a:pt x="485" y="49"/>
                </a:lnTo>
                <a:lnTo>
                  <a:pt x="483" y="51"/>
                </a:lnTo>
                <a:lnTo>
                  <a:pt x="483" y="61"/>
                </a:lnTo>
                <a:lnTo>
                  <a:pt x="481" y="63"/>
                </a:lnTo>
                <a:lnTo>
                  <a:pt x="481" y="65"/>
                </a:lnTo>
                <a:lnTo>
                  <a:pt x="478" y="68"/>
                </a:lnTo>
                <a:lnTo>
                  <a:pt x="476" y="73"/>
                </a:lnTo>
                <a:lnTo>
                  <a:pt x="473" y="75"/>
                </a:lnTo>
                <a:lnTo>
                  <a:pt x="471" y="78"/>
                </a:lnTo>
                <a:lnTo>
                  <a:pt x="469" y="80"/>
                </a:lnTo>
                <a:lnTo>
                  <a:pt x="471" y="82"/>
                </a:lnTo>
                <a:lnTo>
                  <a:pt x="473" y="80"/>
                </a:lnTo>
                <a:lnTo>
                  <a:pt x="476" y="78"/>
                </a:lnTo>
                <a:lnTo>
                  <a:pt x="478" y="75"/>
                </a:lnTo>
                <a:lnTo>
                  <a:pt x="481" y="73"/>
                </a:lnTo>
                <a:lnTo>
                  <a:pt x="483" y="70"/>
                </a:lnTo>
                <a:lnTo>
                  <a:pt x="485" y="68"/>
                </a:lnTo>
                <a:lnTo>
                  <a:pt x="485" y="65"/>
                </a:lnTo>
                <a:lnTo>
                  <a:pt x="488" y="63"/>
                </a:lnTo>
                <a:lnTo>
                  <a:pt x="488" y="61"/>
                </a:lnTo>
                <a:lnTo>
                  <a:pt x="490" y="56"/>
                </a:lnTo>
                <a:lnTo>
                  <a:pt x="490" y="51"/>
                </a:lnTo>
                <a:lnTo>
                  <a:pt x="493" y="49"/>
                </a:lnTo>
                <a:lnTo>
                  <a:pt x="493" y="22"/>
                </a:lnTo>
                <a:lnTo>
                  <a:pt x="514" y="22"/>
                </a:lnTo>
                <a:lnTo>
                  <a:pt x="524" y="20"/>
                </a:lnTo>
                <a:lnTo>
                  <a:pt x="517" y="10"/>
                </a:lnTo>
                <a:lnTo>
                  <a:pt x="517" y="10"/>
                </a:lnTo>
                <a:close/>
              </a:path>
              <a:path w="547" h="172">
                <a:moveTo>
                  <a:pt x="471" y="5"/>
                </a:moveTo>
                <a:lnTo>
                  <a:pt x="469" y="5"/>
                </a:lnTo>
                <a:lnTo>
                  <a:pt x="466" y="8"/>
                </a:lnTo>
                <a:lnTo>
                  <a:pt x="464" y="10"/>
                </a:lnTo>
                <a:lnTo>
                  <a:pt x="461" y="13"/>
                </a:lnTo>
                <a:lnTo>
                  <a:pt x="459" y="13"/>
                </a:lnTo>
                <a:lnTo>
                  <a:pt x="457" y="15"/>
                </a:lnTo>
                <a:lnTo>
                  <a:pt x="454" y="15"/>
                </a:lnTo>
                <a:lnTo>
                  <a:pt x="452" y="18"/>
                </a:lnTo>
                <a:lnTo>
                  <a:pt x="447" y="18"/>
                </a:lnTo>
                <a:lnTo>
                  <a:pt x="445" y="20"/>
                </a:lnTo>
                <a:lnTo>
                  <a:pt x="440" y="20"/>
                </a:lnTo>
                <a:lnTo>
                  <a:pt x="459" y="20"/>
                </a:lnTo>
                <a:lnTo>
                  <a:pt x="466" y="20"/>
                </a:lnTo>
                <a:lnTo>
                  <a:pt x="469" y="18"/>
                </a:lnTo>
                <a:lnTo>
                  <a:pt x="478" y="18"/>
                </a:lnTo>
                <a:lnTo>
                  <a:pt x="471" y="5"/>
                </a:lnTo>
                <a:lnTo>
                  <a:pt x="471" y="5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28" name="path 7228"/>
          <p:cNvSpPr/>
          <p:nvPr/>
        </p:nvSpPr>
        <p:spPr>
          <a:xfrm>
            <a:off x="8522970" y="9345421"/>
            <a:ext cx="205739" cy="111251"/>
          </a:xfrm>
          <a:custGeom>
            <a:avLst/>
            <a:gdLst/>
            <a:ahLst/>
            <a:cxnLst/>
            <a:rect l="0" t="0" r="0" b="0"/>
            <a:pathLst>
              <a:path w="323" h="175">
                <a:moveTo>
                  <a:pt x="75" y="130"/>
                </a:moveTo>
                <a:lnTo>
                  <a:pt x="65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7" y="140"/>
                </a:lnTo>
                <a:lnTo>
                  <a:pt x="80" y="142"/>
                </a:lnTo>
                <a:lnTo>
                  <a:pt x="82" y="145"/>
                </a:lnTo>
                <a:lnTo>
                  <a:pt x="87" y="147"/>
                </a:lnTo>
                <a:lnTo>
                  <a:pt x="89" y="147"/>
                </a:lnTo>
                <a:lnTo>
                  <a:pt x="89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1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6"/>
                </a:lnTo>
                <a:lnTo>
                  <a:pt x="113" y="161"/>
                </a:lnTo>
                <a:lnTo>
                  <a:pt x="111" y="159"/>
                </a:lnTo>
                <a:lnTo>
                  <a:pt x="111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1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89" y="138"/>
                </a:lnTo>
                <a:lnTo>
                  <a:pt x="87" y="135"/>
                </a:lnTo>
                <a:lnTo>
                  <a:pt x="85" y="135"/>
                </a:lnTo>
                <a:lnTo>
                  <a:pt x="80" y="133"/>
                </a:lnTo>
                <a:lnTo>
                  <a:pt x="77" y="133"/>
                </a:lnTo>
                <a:lnTo>
                  <a:pt x="75" y="130"/>
                </a:lnTo>
                <a:lnTo>
                  <a:pt x="75" y="130"/>
                </a:lnTo>
                <a:close/>
              </a:path>
              <a:path w="32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61" y="123"/>
                </a:lnTo>
                <a:lnTo>
                  <a:pt x="58" y="125"/>
                </a:lnTo>
                <a:lnTo>
                  <a:pt x="58" y="128"/>
                </a:lnTo>
                <a:lnTo>
                  <a:pt x="56" y="133"/>
                </a:lnTo>
                <a:lnTo>
                  <a:pt x="53" y="135"/>
                </a:lnTo>
                <a:lnTo>
                  <a:pt x="53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1" y="150"/>
                </a:lnTo>
                <a:lnTo>
                  <a:pt x="39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29" y="159"/>
                </a:lnTo>
                <a:lnTo>
                  <a:pt x="27" y="161"/>
                </a:lnTo>
                <a:lnTo>
                  <a:pt x="25" y="161"/>
                </a:lnTo>
                <a:lnTo>
                  <a:pt x="22" y="164"/>
                </a:lnTo>
                <a:lnTo>
                  <a:pt x="17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5" y="171"/>
                </a:lnTo>
                <a:lnTo>
                  <a:pt x="15" y="171"/>
                </a:lnTo>
                <a:lnTo>
                  <a:pt x="17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29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3" y="150"/>
                </a:lnTo>
                <a:lnTo>
                  <a:pt x="56" y="147"/>
                </a:lnTo>
                <a:lnTo>
                  <a:pt x="58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5" y="130"/>
                </a:lnTo>
                <a:lnTo>
                  <a:pt x="75" y="130"/>
                </a:lnTo>
                <a:lnTo>
                  <a:pt x="70" y="130"/>
                </a:lnTo>
                <a:lnTo>
                  <a:pt x="65" y="128"/>
                </a:lnTo>
                <a:lnTo>
                  <a:pt x="68" y="125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23" h="175">
                <a:moveTo>
                  <a:pt x="113" y="101"/>
                </a:moveTo>
                <a:lnTo>
                  <a:pt x="104" y="111"/>
                </a:lnTo>
                <a:lnTo>
                  <a:pt x="1" y="111"/>
                </a:lnTo>
                <a:lnTo>
                  <a:pt x="5" y="118"/>
                </a:lnTo>
                <a:lnTo>
                  <a:pt x="8" y="118"/>
                </a:lnTo>
                <a:lnTo>
                  <a:pt x="10" y="116"/>
                </a:lnTo>
                <a:lnTo>
                  <a:pt x="125" y="116"/>
                </a:lnTo>
                <a:lnTo>
                  <a:pt x="113" y="101"/>
                </a:lnTo>
                <a:lnTo>
                  <a:pt x="113" y="101"/>
                </a:lnTo>
                <a:close/>
              </a:path>
              <a:path w="323" h="175">
                <a:moveTo>
                  <a:pt x="20" y="75"/>
                </a:moveTo>
                <a:lnTo>
                  <a:pt x="17" y="78"/>
                </a:lnTo>
                <a:lnTo>
                  <a:pt x="20" y="78"/>
                </a:lnTo>
                <a:lnTo>
                  <a:pt x="22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29" y="94"/>
                </a:lnTo>
                <a:lnTo>
                  <a:pt x="29" y="97"/>
                </a:lnTo>
                <a:lnTo>
                  <a:pt x="32" y="99"/>
                </a:lnTo>
                <a:lnTo>
                  <a:pt x="32" y="101"/>
                </a:lnTo>
                <a:lnTo>
                  <a:pt x="34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101"/>
                </a:lnTo>
                <a:lnTo>
                  <a:pt x="41" y="97"/>
                </a:lnTo>
                <a:lnTo>
                  <a:pt x="39" y="9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29" y="82"/>
                </a:lnTo>
                <a:lnTo>
                  <a:pt x="27" y="80"/>
                </a:lnTo>
                <a:lnTo>
                  <a:pt x="25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23" h="175">
                <a:moveTo>
                  <a:pt x="34" y="49"/>
                </a:moveTo>
                <a:lnTo>
                  <a:pt x="34" y="51"/>
                </a:lnTo>
                <a:lnTo>
                  <a:pt x="37" y="56"/>
                </a:lnTo>
                <a:lnTo>
                  <a:pt x="39" y="58"/>
                </a:lnTo>
                <a:lnTo>
                  <a:pt x="39" y="61"/>
                </a:lnTo>
                <a:lnTo>
                  <a:pt x="41" y="63"/>
                </a:lnTo>
                <a:lnTo>
                  <a:pt x="44" y="68"/>
                </a:lnTo>
                <a:lnTo>
                  <a:pt x="44" y="70"/>
                </a:lnTo>
                <a:lnTo>
                  <a:pt x="46" y="73"/>
                </a:lnTo>
                <a:lnTo>
                  <a:pt x="46" y="75"/>
                </a:lnTo>
                <a:lnTo>
                  <a:pt x="49" y="80"/>
                </a:lnTo>
                <a:lnTo>
                  <a:pt x="51" y="80"/>
                </a:lnTo>
                <a:lnTo>
                  <a:pt x="51" y="75"/>
                </a:lnTo>
                <a:lnTo>
                  <a:pt x="53" y="70"/>
                </a:lnTo>
                <a:lnTo>
                  <a:pt x="53" y="63"/>
                </a:lnTo>
                <a:lnTo>
                  <a:pt x="51" y="61"/>
                </a:lnTo>
                <a:lnTo>
                  <a:pt x="51" y="58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1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23" h="175">
                <a:moveTo>
                  <a:pt x="65" y="46"/>
                </a:moveTo>
                <a:lnTo>
                  <a:pt x="65" y="94"/>
                </a:lnTo>
                <a:lnTo>
                  <a:pt x="63" y="99"/>
                </a:lnTo>
                <a:lnTo>
                  <a:pt x="63" y="111"/>
                </a:lnTo>
                <a:lnTo>
                  <a:pt x="70" y="111"/>
                </a:lnTo>
                <a:lnTo>
                  <a:pt x="70" y="109"/>
                </a:lnTo>
                <a:lnTo>
                  <a:pt x="73" y="106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5" y="46"/>
                </a:lnTo>
                <a:lnTo>
                  <a:pt x="65" y="46"/>
                </a:lnTo>
                <a:close/>
              </a:path>
              <a:path w="32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5" y="56"/>
                </a:lnTo>
                <a:lnTo>
                  <a:pt x="5" y="58"/>
                </a:lnTo>
                <a:lnTo>
                  <a:pt x="3" y="61"/>
                </a:lnTo>
                <a:lnTo>
                  <a:pt x="3" y="63"/>
                </a:lnTo>
                <a:lnTo>
                  <a:pt x="5" y="63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7" y="58"/>
                </a:lnTo>
                <a:lnTo>
                  <a:pt x="17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23" h="175">
                <a:moveTo>
                  <a:pt x="113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101" y="61"/>
                </a:lnTo>
                <a:lnTo>
                  <a:pt x="101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3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3" y="27"/>
                </a:lnTo>
                <a:lnTo>
                  <a:pt x="113" y="27"/>
                </a:lnTo>
                <a:close/>
              </a:path>
              <a:path w="323" h="175">
                <a:moveTo>
                  <a:pt x="17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7" y="37"/>
                </a:lnTo>
                <a:lnTo>
                  <a:pt x="17" y="27"/>
                </a:lnTo>
                <a:lnTo>
                  <a:pt x="17" y="27"/>
                </a:lnTo>
                <a:close/>
              </a:path>
              <a:path w="323" h="175">
                <a:moveTo>
                  <a:pt x="53" y="1"/>
                </a:moveTo>
                <a:lnTo>
                  <a:pt x="51" y="3"/>
                </a:lnTo>
                <a:lnTo>
                  <a:pt x="53" y="3"/>
                </a:lnTo>
                <a:lnTo>
                  <a:pt x="53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27"/>
                </a:lnTo>
                <a:lnTo>
                  <a:pt x="63" y="30"/>
                </a:lnTo>
                <a:lnTo>
                  <a:pt x="63" y="32"/>
                </a:lnTo>
                <a:lnTo>
                  <a:pt x="65" y="34"/>
                </a:lnTo>
                <a:lnTo>
                  <a:pt x="65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5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3" y="1"/>
                </a:lnTo>
                <a:lnTo>
                  <a:pt x="53" y="1"/>
                </a:lnTo>
                <a:close/>
              </a:path>
              <a:path w="323" h="175">
                <a:moveTo>
                  <a:pt x="248" y="154"/>
                </a:moveTo>
                <a:lnTo>
                  <a:pt x="248" y="169"/>
                </a:lnTo>
                <a:lnTo>
                  <a:pt x="257" y="166"/>
                </a:lnTo>
                <a:lnTo>
                  <a:pt x="257" y="157"/>
                </a:lnTo>
                <a:lnTo>
                  <a:pt x="310" y="157"/>
                </a:lnTo>
                <a:lnTo>
                  <a:pt x="248" y="154"/>
                </a:lnTo>
                <a:lnTo>
                  <a:pt x="248" y="154"/>
                </a:lnTo>
                <a:close/>
              </a:path>
              <a:path w="323" h="175">
                <a:moveTo>
                  <a:pt x="238" y="113"/>
                </a:moveTo>
                <a:lnTo>
                  <a:pt x="236" y="113"/>
                </a:lnTo>
                <a:lnTo>
                  <a:pt x="236" y="116"/>
                </a:lnTo>
                <a:lnTo>
                  <a:pt x="233" y="118"/>
                </a:lnTo>
                <a:lnTo>
                  <a:pt x="229" y="121"/>
                </a:lnTo>
                <a:lnTo>
                  <a:pt x="226" y="121"/>
                </a:lnTo>
                <a:lnTo>
                  <a:pt x="224" y="123"/>
                </a:lnTo>
                <a:lnTo>
                  <a:pt x="221" y="125"/>
                </a:lnTo>
                <a:lnTo>
                  <a:pt x="219" y="125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09" y="133"/>
                </a:lnTo>
                <a:lnTo>
                  <a:pt x="209" y="135"/>
                </a:lnTo>
                <a:lnTo>
                  <a:pt x="209" y="133"/>
                </a:lnTo>
                <a:lnTo>
                  <a:pt x="214" y="133"/>
                </a:lnTo>
                <a:lnTo>
                  <a:pt x="217" y="130"/>
                </a:lnTo>
                <a:lnTo>
                  <a:pt x="221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5"/>
                </a:lnTo>
                <a:lnTo>
                  <a:pt x="231" y="125"/>
                </a:lnTo>
                <a:lnTo>
                  <a:pt x="233" y="123"/>
                </a:lnTo>
                <a:lnTo>
                  <a:pt x="236" y="123"/>
                </a:lnTo>
                <a:lnTo>
                  <a:pt x="238" y="121"/>
                </a:lnTo>
                <a:lnTo>
                  <a:pt x="241" y="118"/>
                </a:lnTo>
                <a:lnTo>
                  <a:pt x="243" y="118"/>
                </a:lnTo>
                <a:lnTo>
                  <a:pt x="245" y="116"/>
                </a:lnTo>
                <a:lnTo>
                  <a:pt x="248" y="113"/>
                </a:lnTo>
                <a:lnTo>
                  <a:pt x="238" y="113"/>
                </a:lnTo>
                <a:lnTo>
                  <a:pt x="238" y="113"/>
                </a:lnTo>
                <a:close/>
              </a:path>
              <a:path w="323" h="175">
                <a:moveTo>
                  <a:pt x="245" y="106"/>
                </a:moveTo>
                <a:lnTo>
                  <a:pt x="243" y="109"/>
                </a:lnTo>
                <a:lnTo>
                  <a:pt x="241" y="111"/>
                </a:lnTo>
                <a:lnTo>
                  <a:pt x="238" y="113"/>
                </a:lnTo>
                <a:lnTo>
                  <a:pt x="248" y="113"/>
                </a:lnTo>
                <a:lnTo>
                  <a:pt x="248" y="138"/>
                </a:lnTo>
                <a:lnTo>
                  <a:pt x="248" y="154"/>
                </a:lnTo>
                <a:lnTo>
                  <a:pt x="310" y="157"/>
                </a:lnTo>
                <a:lnTo>
                  <a:pt x="310" y="169"/>
                </a:lnTo>
                <a:lnTo>
                  <a:pt x="320" y="161"/>
                </a:lnTo>
                <a:lnTo>
                  <a:pt x="320" y="154"/>
                </a:lnTo>
                <a:lnTo>
                  <a:pt x="257" y="152"/>
                </a:lnTo>
                <a:lnTo>
                  <a:pt x="257" y="109"/>
                </a:lnTo>
                <a:lnTo>
                  <a:pt x="310" y="109"/>
                </a:lnTo>
                <a:lnTo>
                  <a:pt x="245" y="106"/>
                </a:lnTo>
                <a:lnTo>
                  <a:pt x="245" y="106"/>
                </a:lnTo>
                <a:close/>
              </a:path>
              <a:path w="323" h="175">
                <a:moveTo>
                  <a:pt x="315" y="97"/>
                </a:moveTo>
                <a:lnTo>
                  <a:pt x="310" y="104"/>
                </a:lnTo>
                <a:lnTo>
                  <a:pt x="248" y="104"/>
                </a:lnTo>
                <a:lnTo>
                  <a:pt x="245" y="106"/>
                </a:lnTo>
                <a:lnTo>
                  <a:pt x="310" y="109"/>
                </a:lnTo>
                <a:lnTo>
                  <a:pt x="310" y="152"/>
                </a:lnTo>
                <a:lnTo>
                  <a:pt x="257" y="152"/>
                </a:lnTo>
                <a:lnTo>
                  <a:pt x="320" y="154"/>
                </a:lnTo>
                <a:lnTo>
                  <a:pt x="320" y="150"/>
                </a:lnTo>
                <a:lnTo>
                  <a:pt x="317" y="145"/>
                </a:lnTo>
                <a:lnTo>
                  <a:pt x="317" y="111"/>
                </a:lnTo>
                <a:lnTo>
                  <a:pt x="322" y="106"/>
                </a:lnTo>
                <a:lnTo>
                  <a:pt x="315" y="97"/>
                </a:lnTo>
                <a:lnTo>
                  <a:pt x="315" y="97"/>
                </a:lnTo>
                <a:close/>
              </a:path>
              <a:path w="323" h="175">
                <a:moveTo>
                  <a:pt x="248" y="97"/>
                </a:moveTo>
                <a:lnTo>
                  <a:pt x="248" y="104"/>
                </a:lnTo>
                <a:lnTo>
                  <a:pt x="262" y="104"/>
                </a:lnTo>
                <a:lnTo>
                  <a:pt x="265" y="101"/>
                </a:lnTo>
                <a:lnTo>
                  <a:pt x="255" y="99"/>
                </a:lnTo>
                <a:lnTo>
                  <a:pt x="248" y="97"/>
                </a:lnTo>
                <a:lnTo>
                  <a:pt x="248" y="97"/>
                </a:lnTo>
                <a:close/>
              </a:path>
              <a:path w="323" h="175">
                <a:moveTo>
                  <a:pt x="238" y="53"/>
                </a:moveTo>
                <a:lnTo>
                  <a:pt x="236" y="58"/>
                </a:lnTo>
                <a:lnTo>
                  <a:pt x="233" y="61"/>
                </a:lnTo>
                <a:lnTo>
                  <a:pt x="231" y="63"/>
                </a:lnTo>
                <a:lnTo>
                  <a:pt x="229" y="65"/>
                </a:lnTo>
                <a:lnTo>
                  <a:pt x="229" y="68"/>
                </a:lnTo>
                <a:lnTo>
                  <a:pt x="226" y="70"/>
                </a:lnTo>
                <a:lnTo>
                  <a:pt x="224" y="73"/>
                </a:lnTo>
                <a:lnTo>
                  <a:pt x="221" y="75"/>
                </a:lnTo>
                <a:lnTo>
                  <a:pt x="219" y="78"/>
                </a:lnTo>
                <a:lnTo>
                  <a:pt x="217" y="80"/>
                </a:lnTo>
                <a:lnTo>
                  <a:pt x="219" y="82"/>
                </a:lnTo>
                <a:lnTo>
                  <a:pt x="219" y="80"/>
                </a:lnTo>
                <a:lnTo>
                  <a:pt x="221" y="80"/>
                </a:lnTo>
                <a:lnTo>
                  <a:pt x="224" y="78"/>
                </a:lnTo>
                <a:lnTo>
                  <a:pt x="226" y="75"/>
                </a:lnTo>
                <a:lnTo>
                  <a:pt x="229" y="73"/>
                </a:lnTo>
                <a:lnTo>
                  <a:pt x="231" y="70"/>
                </a:lnTo>
                <a:lnTo>
                  <a:pt x="233" y="70"/>
                </a:lnTo>
                <a:lnTo>
                  <a:pt x="236" y="68"/>
                </a:lnTo>
                <a:lnTo>
                  <a:pt x="236" y="65"/>
                </a:lnTo>
                <a:lnTo>
                  <a:pt x="238" y="63"/>
                </a:lnTo>
                <a:lnTo>
                  <a:pt x="241" y="58"/>
                </a:lnTo>
                <a:lnTo>
                  <a:pt x="243" y="56"/>
                </a:lnTo>
                <a:lnTo>
                  <a:pt x="238" y="53"/>
                </a:lnTo>
                <a:lnTo>
                  <a:pt x="238" y="53"/>
                </a:lnTo>
                <a:close/>
              </a:path>
              <a:path w="323" h="175">
                <a:moveTo>
                  <a:pt x="320" y="34"/>
                </a:moveTo>
                <a:lnTo>
                  <a:pt x="303" y="34"/>
                </a:lnTo>
                <a:lnTo>
                  <a:pt x="303" y="37"/>
                </a:lnTo>
                <a:lnTo>
                  <a:pt x="301" y="39"/>
                </a:lnTo>
                <a:lnTo>
                  <a:pt x="301" y="44"/>
                </a:lnTo>
                <a:lnTo>
                  <a:pt x="298" y="46"/>
                </a:lnTo>
                <a:lnTo>
                  <a:pt x="296" y="49"/>
                </a:lnTo>
                <a:lnTo>
                  <a:pt x="296" y="51"/>
                </a:lnTo>
                <a:lnTo>
                  <a:pt x="293" y="53"/>
                </a:lnTo>
                <a:lnTo>
                  <a:pt x="291" y="58"/>
                </a:lnTo>
                <a:lnTo>
                  <a:pt x="289" y="61"/>
                </a:lnTo>
                <a:lnTo>
                  <a:pt x="286" y="63"/>
                </a:lnTo>
                <a:lnTo>
                  <a:pt x="286" y="65"/>
                </a:lnTo>
                <a:lnTo>
                  <a:pt x="284" y="68"/>
                </a:lnTo>
                <a:lnTo>
                  <a:pt x="281" y="70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69" y="85"/>
                </a:lnTo>
                <a:lnTo>
                  <a:pt x="267" y="87"/>
                </a:lnTo>
                <a:lnTo>
                  <a:pt x="265" y="90"/>
                </a:lnTo>
                <a:lnTo>
                  <a:pt x="262" y="92"/>
                </a:lnTo>
                <a:lnTo>
                  <a:pt x="260" y="94"/>
                </a:lnTo>
                <a:lnTo>
                  <a:pt x="260" y="97"/>
                </a:lnTo>
                <a:lnTo>
                  <a:pt x="257" y="99"/>
                </a:lnTo>
                <a:lnTo>
                  <a:pt x="255" y="99"/>
                </a:lnTo>
                <a:lnTo>
                  <a:pt x="265" y="101"/>
                </a:lnTo>
                <a:lnTo>
                  <a:pt x="267" y="99"/>
                </a:lnTo>
                <a:lnTo>
                  <a:pt x="269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87"/>
                </a:lnTo>
                <a:lnTo>
                  <a:pt x="281" y="85"/>
                </a:lnTo>
                <a:lnTo>
                  <a:pt x="284" y="82"/>
                </a:lnTo>
                <a:lnTo>
                  <a:pt x="286" y="80"/>
                </a:lnTo>
                <a:lnTo>
                  <a:pt x="289" y="78"/>
                </a:lnTo>
                <a:lnTo>
                  <a:pt x="289" y="75"/>
                </a:lnTo>
                <a:lnTo>
                  <a:pt x="291" y="73"/>
                </a:lnTo>
                <a:lnTo>
                  <a:pt x="293" y="70"/>
                </a:lnTo>
                <a:lnTo>
                  <a:pt x="296" y="68"/>
                </a:lnTo>
                <a:lnTo>
                  <a:pt x="296" y="65"/>
                </a:lnTo>
                <a:lnTo>
                  <a:pt x="298" y="63"/>
                </a:lnTo>
                <a:lnTo>
                  <a:pt x="301" y="61"/>
                </a:lnTo>
                <a:lnTo>
                  <a:pt x="303" y="56"/>
                </a:lnTo>
                <a:lnTo>
                  <a:pt x="303" y="53"/>
                </a:lnTo>
                <a:lnTo>
                  <a:pt x="305" y="51"/>
                </a:lnTo>
                <a:lnTo>
                  <a:pt x="308" y="49"/>
                </a:lnTo>
                <a:lnTo>
                  <a:pt x="310" y="44"/>
                </a:lnTo>
                <a:lnTo>
                  <a:pt x="310" y="41"/>
                </a:lnTo>
                <a:lnTo>
                  <a:pt x="313" y="39"/>
                </a:lnTo>
                <a:lnTo>
                  <a:pt x="320" y="34"/>
                </a:lnTo>
                <a:lnTo>
                  <a:pt x="320" y="34"/>
                </a:lnTo>
                <a:close/>
              </a:path>
              <a:path w="323" h="175">
                <a:moveTo>
                  <a:pt x="308" y="22"/>
                </a:moveTo>
                <a:lnTo>
                  <a:pt x="303" y="32"/>
                </a:lnTo>
                <a:lnTo>
                  <a:pt x="257" y="32"/>
                </a:lnTo>
                <a:lnTo>
                  <a:pt x="248" y="34"/>
                </a:lnTo>
                <a:lnTo>
                  <a:pt x="248" y="37"/>
                </a:lnTo>
                <a:lnTo>
                  <a:pt x="245" y="39"/>
                </a:lnTo>
                <a:lnTo>
                  <a:pt x="243" y="44"/>
                </a:lnTo>
                <a:lnTo>
                  <a:pt x="243" y="46"/>
                </a:lnTo>
                <a:lnTo>
                  <a:pt x="241" y="49"/>
                </a:lnTo>
                <a:lnTo>
                  <a:pt x="238" y="51"/>
                </a:lnTo>
                <a:lnTo>
                  <a:pt x="238" y="53"/>
                </a:lnTo>
                <a:lnTo>
                  <a:pt x="243" y="56"/>
                </a:lnTo>
                <a:lnTo>
                  <a:pt x="245" y="58"/>
                </a:lnTo>
                <a:lnTo>
                  <a:pt x="248" y="61"/>
                </a:lnTo>
                <a:lnTo>
                  <a:pt x="250" y="63"/>
                </a:lnTo>
                <a:lnTo>
                  <a:pt x="253" y="68"/>
                </a:lnTo>
                <a:lnTo>
                  <a:pt x="253" y="70"/>
                </a:lnTo>
                <a:lnTo>
                  <a:pt x="255" y="73"/>
                </a:lnTo>
                <a:lnTo>
                  <a:pt x="255" y="75"/>
                </a:lnTo>
                <a:lnTo>
                  <a:pt x="257" y="78"/>
                </a:lnTo>
                <a:lnTo>
                  <a:pt x="257" y="80"/>
                </a:lnTo>
                <a:lnTo>
                  <a:pt x="260" y="82"/>
                </a:lnTo>
                <a:lnTo>
                  <a:pt x="262" y="82"/>
                </a:lnTo>
                <a:lnTo>
                  <a:pt x="265" y="78"/>
                </a:lnTo>
                <a:lnTo>
                  <a:pt x="265" y="73"/>
                </a:lnTo>
                <a:lnTo>
                  <a:pt x="265" y="68"/>
                </a:lnTo>
                <a:lnTo>
                  <a:pt x="262" y="65"/>
                </a:lnTo>
                <a:lnTo>
                  <a:pt x="262" y="63"/>
                </a:lnTo>
                <a:lnTo>
                  <a:pt x="260" y="63"/>
                </a:lnTo>
                <a:lnTo>
                  <a:pt x="257" y="61"/>
                </a:lnTo>
                <a:lnTo>
                  <a:pt x="255" y="58"/>
                </a:lnTo>
                <a:lnTo>
                  <a:pt x="253" y="56"/>
                </a:lnTo>
                <a:lnTo>
                  <a:pt x="248" y="53"/>
                </a:lnTo>
                <a:lnTo>
                  <a:pt x="245" y="53"/>
                </a:lnTo>
                <a:lnTo>
                  <a:pt x="248" y="51"/>
                </a:lnTo>
                <a:lnTo>
                  <a:pt x="248" y="49"/>
                </a:lnTo>
                <a:lnTo>
                  <a:pt x="250" y="44"/>
                </a:lnTo>
                <a:lnTo>
                  <a:pt x="253" y="41"/>
                </a:lnTo>
                <a:lnTo>
                  <a:pt x="255" y="39"/>
                </a:lnTo>
                <a:lnTo>
                  <a:pt x="257" y="34"/>
                </a:lnTo>
                <a:lnTo>
                  <a:pt x="320" y="34"/>
                </a:lnTo>
                <a:lnTo>
                  <a:pt x="308" y="22"/>
                </a:lnTo>
                <a:lnTo>
                  <a:pt x="308" y="22"/>
                </a:lnTo>
                <a:close/>
              </a:path>
              <a:path w="323" h="175">
                <a:moveTo>
                  <a:pt x="260" y="3"/>
                </a:moveTo>
                <a:lnTo>
                  <a:pt x="257" y="8"/>
                </a:lnTo>
                <a:lnTo>
                  <a:pt x="257" y="10"/>
                </a:lnTo>
                <a:lnTo>
                  <a:pt x="255" y="13"/>
                </a:lnTo>
                <a:lnTo>
                  <a:pt x="255" y="18"/>
                </a:lnTo>
                <a:lnTo>
                  <a:pt x="253" y="20"/>
                </a:lnTo>
                <a:lnTo>
                  <a:pt x="253" y="25"/>
                </a:lnTo>
                <a:lnTo>
                  <a:pt x="250" y="27"/>
                </a:lnTo>
                <a:lnTo>
                  <a:pt x="250" y="30"/>
                </a:lnTo>
                <a:lnTo>
                  <a:pt x="248" y="34"/>
                </a:lnTo>
                <a:lnTo>
                  <a:pt x="257" y="32"/>
                </a:lnTo>
                <a:lnTo>
                  <a:pt x="257" y="30"/>
                </a:lnTo>
                <a:lnTo>
                  <a:pt x="260" y="27"/>
                </a:lnTo>
                <a:lnTo>
                  <a:pt x="262" y="25"/>
                </a:lnTo>
                <a:lnTo>
                  <a:pt x="262" y="20"/>
                </a:lnTo>
                <a:lnTo>
                  <a:pt x="265" y="18"/>
                </a:lnTo>
                <a:lnTo>
                  <a:pt x="272" y="15"/>
                </a:lnTo>
                <a:lnTo>
                  <a:pt x="260" y="3"/>
                </a:lnTo>
                <a:lnTo>
                  <a:pt x="26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30" name="path 7230"/>
          <p:cNvSpPr/>
          <p:nvPr/>
        </p:nvSpPr>
        <p:spPr>
          <a:xfrm>
            <a:off x="13919454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20" y="147"/>
                </a:moveTo>
                <a:lnTo>
                  <a:pt x="20" y="150"/>
                </a:lnTo>
                <a:lnTo>
                  <a:pt x="22" y="152"/>
                </a:lnTo>
                <a:lnTo>
                  <a:pt x="37" y="150"/>
                </a:lnTo>
                <a:lnTo>
                  <a:pt x="27" y="150"/>
                </a:lnTo>
                <a:lnTo>
                  <a:pt x="25" y="147"/>
                </a:lnTo>
                <a:lnTo>
                  <a:pt x="20" y="147"/>
                </a:lnTo>
                <a:lnTo>
                  <a:pt x="20" y="147"/>
                </a:lnTo>
                <a:close/>
              </a:path>
              <a:path w="405" h="172">
                <a:moveTo>
                  <a:pt x="123" y="125"/>
                </a:moveTo>
                <a:lnTo>
                  <a:pt x="121" y="125"/>
                </a:lnTo>
                <a:lnTo>
                  <a:pt x="121" y="128"/>
                </a:lnTo>
                <a:lnTo>
                  <a:pt x="121" y="138"/>
                </a:lnTo>
                <a:lnTo>
                  <a:pt x="118" y="140"/>
                </a:lnTo>
                <a:lnTo>
                  <a:pt x="118" y="150"/>
                </a:lnTo>
                <a:lnTo>
                  <a:pt x="116" y="152"/>
                </a:lnTo>
                <a:lnTo>
                  <a:pt x="113" y="154"/>
                </a:lnTo>
                <a:lnTo>
                  <a:pt x="78" y="154"/>
                </a:lnTo>
                <a:lnTo>
                  <a:pt x="128" y="157"/>
                </a:lnTo>
                <a:lnTo>
                  <a:pt x="130" y="154"/>
                </a:lnTo>
                <a:lnTo>
                  <a:pt x="128" y="152"/>
                </a:lnTo>
                <a:lnTo>
                  <a:pt x="125" y="150"/>
                </a:lnTo>
                <a:lnTo>
                  <a:pt x="123" y="147"/>
                </a:lnTo>
                <a:lnTo>
                  <a:pt x="123" y="125"/>
                </a:lnTo>
                <a:lnTo>
                  <a:pt x="123" y="125"/>
                </a:lnTo>
                <a:close/>
              </a:path>
              <a:path w="405" h="172">
                <a:moveTo>
                  <a:pt x="97" y="118"/>
                </a:moveTo>
                <a:lnTo>
                  <a:pt x="97" y="121"/>
                </a:lnTo>
                <a:lnTo>
                  <a:pt x="104" y="118"/>
                </a:lnTo>
                <a:lnTo>
                  <a:pt x="97" y="118"/>
                </a:lnTo>
                <a:lnTo>
                  <a:pt x="97" y="118"/>
                </a:lnTo>
                <a:close/>
              </a:path>
              <a:path w="405" h="172">
                <a:moveTo>
                  <a:pt x="73" y="94"/>
                </a:moveTo>
                <a:lnTo>
                  <a:pt x="65" y="97"/>
                </a:lnTo>
                <a:lnTo>
                  <a:pt x="65" y="159"/>
                </a:lnTo>
                <a:lnTo>
                  <a:pt x="68" y="161"/>
                </a:lnTo>
                <a:lnTo>
                  <a:pt x="70" y="164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28" y="157"/>
                </a:lnTo>
                <a:lnTo>
                  <a:pt x="78" y="154"/>
                </a:lnTo>
                <a:lnTo>
                  <a:pt x="75" y="154"/>
                </a:lnTo>
                <a:lnTo>
                  <a:pt x="73" y="152"/>
                </a:lnTo>
                <a:lnTo>
                  <a:pt x="73" y="94"/>
                </a:lnTo>
                <a:lnTo>
                  <a:pt x="73" y="94"/>
                </a:lnTo>
                <a:close/>
              </a:path>
              <a:path w="405" h="172">
                <a:moveTo>
                  <a:pt x="92" y="85"/>
                </a:moveTo>
                <a:lnTo>
                  <a:pt x="85" y="90"/>
                </a:lnTo>
                <a:lnTo>
                  <a:pt x="85" y="145"/>
                </a:lnTo>
                <a:lnTo>
                  <a:pt x="92" y="140"/>
                </a:lnTo>
                <a:lnTo>
                  <a:pt x="92" y="85"/>
                </a:lnTo>
                <a:lnTo>
                  <a:pt x="92" y="85"/>
                </a:lnTo>
                <a:close/>
              </a:path>
              <a:path w="405" h="172">
                <a:moveTo>
                  <a:pt x="116" y="78"/>
                </a:moveTo>
                <a:lnTo>
                  <a:pt x="109" y="78"/>
                </a:lnTo>
                <a:lnTo>
                  <a:pt x="109" y="82"/>
                </a:lnTo>
                <a:lnTo>
                  <a:pt x="109" y="116"/>
                </a:lnTo>
                <a:lnTo>
                  <a:pt x="106" y="118"/>
                </a:lnTo>
                <a:lnTo>
                  <a:pt x="104" y="118"/>
                </a:lnTo>
                <a:lnTo>
                  <a:pt x="97" y="121"/>
                </a:lnTo>
                <a:lnTo>
                  <a:pt x="99" y="123"/>
                </a:lnTo>
                <a:lnTo>
                  <a:pt x="101" y="123"/>
                </a:lnTo>
                <a:lnTo>
                  <a:pt x="104" y="125"/>
                </a:lnTo>
                <a:lnTo>
                  <a:pt x="104" y="128"/>
                </a:lnTo>
                <a:lnTo>
                  <a:pt x="106" y="130"/>
                </a:lnTo>
                <a:lnTo>
                  <a:pt x="109" y="130"/>
                </a:lnTo>
                <a:lnTo>
                  <a:pt x="111" y="128"/>
                </a:lnTo>
                <a:lnTo>
                  <a:pt x="113" y="125"/>
                </a:lnTo>
                <a:lnTo>
                  <a:pt x="116" y="121"/>
                </a:lnTo>
                <a:lnTo>
                  <a:pt x="116" y="78"/>
                </a:lnTo>
                <a:lnTo>
                  <a:pt x="116" y="78"/>
                </a:lnTo>
                <a:close/>
              </a:path>
              <a:path w="405" h="172">
                <a:moveTo>
                  <a:pt x="53" y="75"/>
                </a:moveTo>
                <a:lnTo>
                  <a:pt x="41" y="78"/>
                </a:lnTo>
                <a:lnTo>
                  <a:pt x="41" y="135"/>
                </a:lnTo>
                <a:lnTo>
                  <a:pt x="39" y="138"/>
                </a:lnTo>
                <a:lnTo>
                  <a:pt x="39" y="147"/>
                </a:lnTo>
                <a:lnTo>
                  <a:pt x="37" y="150"/>
                </a:lnTo>
                <a:lnTo>
                  <a:pt x="22" y="152"/>
                </a:lnTo>
                <a:lnTo>
                  <a:pt x="25" y="154"/>
                </a:lnTo>
                <a:lnTo>
                  <a:pt x="27" y="154"/>
                </a:lnTo>
                <a:lnTo>
                  <a:pt x="30" y="157"/>
                </a:lnTo>
                <a:lnTo>
                  <a:pt x="32" y="159"/>
                </a:lnTo>
                <a:lnTo>
                  <a:pt x="32" y="164"/>
                </a:lnTo>
                <a:lnTo>
                  <a:pt x="34" y="164"/>
                </a:lnTo>
                <a:lnTo>
                  <a:pt x="37" y="161"/>
                </a:lnTo>
                <a:lnTo>
                  <a:pt x="39" y="161"/>
                </a:lnTo>
                <a:lnTo>
                  <a:pt x="41" y="159"/>
                </a:lnTo>
                <a:lnTo>
                  <a:pt x="44" y="157"/>
                </a:lnTo>
                <a:lnTo>
                  <a:pt x="46" y="152"/>
                </a:lnTo>
                <a:lnTo>
                  <a:pt x="46" y="140"/>
                </a:lnTo>
                <a:lnTo>
                  <a:pt x="49" y="138"/>
                </a:lnTo>
                <a:lnTo>
                  <a:pt x="49" y="80"/>
                </a:lnTo>
                <a:lnTo>
                  <a:pt x="53" y="75"/>
                </a:lnTo>
                <a:lnTo>
                  <a:pt x="53" y="75"/>
                </a:lnTo>
                <a:close/>
              </a:path>
              <a:path w="405" h="172">
                <a:moveTo>
                  <a:pt x="44" y="68"/>
                </a:moveTo>
                <a:lnTo>
                  <a:pt x="41" y="73"/>
                </a:lnTo>
                <a:lnTo>
                  <a:pt x="27" y="73"/>
                </a:lnTo>
                <a:lnTo>
                  <a:pt x="53" y="75"/>
                </a:lnTo>
                <a:lnTo>
                  <a:pt x="44" y="68"/>
                </a:lnTo>
                <a:lnTo>
                  <a:pt x="44" y="68"/>
                </a:lnTo>
                <a:close/>
              </a:path>
              <a:path w="405" h="172">
                <a:moveTo>
                  <a:pt x="111" y="65"/>
                </a:moveTo>
                <a:lnTo>
                  <a:pt x="109" y="73"/>
                </a:lnTo>
                <a:lnTo>
                  <a:pt x="92" y="80"/>
                </a:lnTo>
                <a:lnTo>
                  <a:pt x="85" y="82"/>
                </a:lnTo>
                <a:lnTo>
                  <a:pt x="73" y="90"/>
                </a:lnTo>
                <a:lnTo>
                  <a:pt x="65" y="92"/>
                </a:lnTo>
                <a:lnTo>
                  <a:pt x="51" y="97"/>
                </a:lnTo>
                <a:lnTo>
                  <a:pt x="56" y="104"/>
                </a:lnTo>
                <a:lnTo>
                  <a:pt x="58" y="99"/>
                </a:lnTo>
                <a:lnTo>
                  <a:pt x="65" y="97"/>
                </a:lnTo>
                <a:lnTo>
                  <a:pt x="73" y="94"/>
                </a:lnTo>
                <a:lnTo>
                  <a:pt x="85" y="90"/>
                </a:lnTo>
                <a:lnTo>
                  <a:pt x="92" y="85"/>
                </a:lnTo>
                <a:lnTo>
                  <a:pt x="109" y="78"/>
                </a:lnTo>
                <a:lnTo>
                  <a:pt x="116" y="78"/>
                </a:lnTo>
                <a:lnTo>
                  <a:pt x="121" y="73"/>
                </a:lnTo>
                <a:lnTo>
                  <a:pt x="111" y="65"/>
                </a:lnTo>
                <a:lnTo>
                  <a:pt x="111" y="65"/>
                </a:lnTo>
                <a:close/>
              </a:path>
              <a:path w="405" h="172">
                <a:moveTo>
                  <a:pt x="63" y="61"/>
                </a:moveTo>
                <a:lnTo>
                  <a:pt x="63" y="78"/>
                </a:lnTo>
                <a:lnTo>
                  <a:pt x="65" y="82"/>
                </a:lnTo>
                <a:lnTo>
                  <a:pt x="65" y="92"/>
                </a:lnTo>
                <a:lnTo>
                  <a:pt x="73" y="90"/>
                </a:lnTo>
                <a:lnTo>
                  <a:pt x="73" y="73"/>
                </a:lnTo>
                <a:lnTo>
                  <a:pt x="78" y="68"/>
                </a:lnTo>
                <a:lnTo>
                  <a:pt x="63" y="61"/>
                </a:lnTo>
                <a:lnTo>
                  <a:pt x="63" y="61"/>
                </a:lnTo>
                <a:close/>
              </a:path>
              <a:path w="405" h="172">
                <a:moveTo>
                  <a:pt x="27" y="46"/>
                </a:moveTo>
                <a:lnTo>
                  <a:pt x="20" y="46"/>
                </a:lnTo>
                <a:lnTo>
                  <a:pt x="20" y="82"/>
                </a:lnTo>
                <a:lnTo>
                  <a:pt x="20" y="101"/>
                </a:lnTo>
                <a:lnTo>
                  <a:pt x="18" y="106"/>
                </a:lnTo>
                <a:lnTo>
                  <a:pt x="18" y="121"/>
                </a:lnTo>
                <a:lnTo>
                  <a:pt x="15" y="125"/>
                </a:lnTo>
                <a:lnTo>
                  <a:pt x="15" y="135"/>
                </a:lnTo>
                <a:lnTo>
                  <a:pt x="13" y="138"/>
                </a:lnTo>
                <a:lnTo>
                  <a:pt x="13" y="142"/>
                </a:lnTo>
                <a:lnTo>
                  <a:pt x="10" y="145"/>
                </a:lnTo>
                <a:lnTo>
                  <a:pt x="10" y="147"/>
                </a:lnTo>
                <a:lnTo>
                  <a:pt x="8" y="152"/>
                </a:lnTo>
                <a:lnTo>
                  <a:pt x="8" y="154"/>
                </a:lnTo>
                <a:lnTo>
                  <a:pt x="5" y="157"/>
                </a:lnTo>
                <a:lnTo>
                  <a:pt x="5" y="161"/>
                </a:lnTo>
                <a:lnTo>
                  <a:pt x="3" y="164"/>
                </a:lnTo>
                <a:lnTo>
                  <a:pt x="3" y="166"/>
                </a:lnTo>
                <a:lnTo>
                  <a:pt x="1" y="169"/>
                </a:lnTo>
                <a:lnTo>
                  <a:pt x="3" y="171"/>
                </a:lnTo>
                <a:lnTo>
                  <a:pt x="3" y="169"/>
                </a:lnTo>
                <a:lnTo>
                  <a:pt x="5" y="166"/>
                </a:lnTo>
                <a:lnTo>
                  <a:pt x="8" y="164"/>
                </a:lnTo>
                <a:lnTo>
                  <a:pt x="8" y="161"/>
                </a:lnTo>
                <a:lnTo>
                  <a:pt x="10" y="159"/>
                </a:lnTo>
                <a:lnTo>
                  <a:pt x="13" y="157"/>
                </a:lnTo>
                <a:lnTo>
                  <a:pt x="13" y="152"/>
                </a:lnTo>
                <a:lnTo>
                  <a:pt x="15" y="150"/>
                </a:lnTo>
                <a:lnTo>
                  <a:pt x="15" y="147"/>
                </a:lnTo>
                <a:lnTo>
                  <a:pt x="18" y="145"/>
                </a:lnTo>
                <a:lnTo>
                  <a:pt x="18" y="142"/>
                </a:lnTo>
                <a:lnTo>
                  <a:pt x="20" y="138"/>
                </a:lnTo>
                <a:lnTo>
                  <a:pt x="20" y="135"/>
                </a:lnTo>
                <a:lnTo>
                  <a:pt x="22" y="133"/>
                </a:lnTo>
                <a:lnTo>
                  <a:pt x="22" y="121"/>
                </a:lnTo>
                <a:lnTo>
                  <a:pt x="25" y="118"/>
                </a:lnTo>
                <a:lnTo>
                  <a:pt x="25" y="106"/>
                </a:lnTo>
                <a:lnTo>
                  <a:pt x="27" y="104"/>
                </a:lnTo>
                <a:lnTo>
                  <a:pt x="27" y="78"/>
                </a:lnTo>
                <a:lnTo>
                  <a:pt x="41" y="78"/>
                </a:lnTo>
                <a:lnTo>
                  <a:pt x="53" y="75"/>
                </a:lnTo>
                <a:lnTo>
                  <a:pt x="27" y="73"/>
                </a:lnTo>
                <a:lnTo>
                  <a:pt x="27" y="46"/>
                </a:lnTo>
                <a:lnTo>
                  <a:pt x="27" y="46"/>
                </a:lnTo>
                <a:close/>
              </a:path>
              <a:path w="405" h="172">
                <a:moveTo>
                  <a:pt x="85" y="44"/>
                </a:moveTo>
                <a:lnTo>
                  <a:pt x="85" y="82"/>
                </a:lnTo>
                <a:lnTo>
                  <a:pt x="92" y="80"/>
                </a:lnTo>
                <a:lnTo>
                  <a:pt x="92" y="58"/>
                </a:lnTo>
                <a:lnTo>
                  <a:pt x="97" y="53"/>
                </a:lnTo>
                <a:lnTo>
                  <a:pt x="85" y="44"/>
                </a:lnTo>
                <a:lnTo>
                  <a:pt x="85" y="44"/>
                </a:lnTo>
                <a:close/>
              </a:path>
              <a:path w="405" h="172">
                <a:moveTo>
                  <a:pt x="53" y="32"/>
                </a:moveTo>
                <a:lnTo>
                  <a:pt x="46" y="41"/>
                </a:lnTo>
                <a:lnTo>
                  <a:pt x="3" y="41"/>
                </a:lnTo>
                <a:lnTo>
                  <a:pt x="8" y="46"/>
                </a:lnTo>
                <a:lnTo>
                  <a:pt x="63" y="46"/>
                </a:lnTo>
                <a:lnTo>
                  <a:pt x="53" y="32"/>
                </a:lnTo>
                <a:lnTo>
                  <a:pt x="53" y="32"/>
                </a:lnTo>
                <a:close/>
              </a:path>
              <a:path w="405" h="172">
                <a:moveTo>
                  <a:pt x="118" y="25"/>
                </a:moveTo>
                <a:lnTo>
                  <a:pt x="111" y="32"/>
                </a:lnTo>
                <a:lnTo>
                  <a:pt x="78" y="32"/>
                </a:lnTo>
                <a:lnTo>
                  <a:pt x="68" y="34"/>
                </a:lnTo>
                <a:lnTo>
                  <a:pt x="68" y="39"/>
                </a:lnTo>
                <a:lnTo>
                  <a:pt x="65" y="41"/>
                </a:lnTo>
                <a:lnTo>
                  <a:pt x="65" y="44"/>
                </a:lnTo>
                <a:lnTo>
                  <a:pt x="63" y="49"/>
                </a:lnTo>
                <a:lnTo>
                  <a:pt x="63" y="51"/>
                </a:lnTo>
                <a:lnTo>
                  <a:pt x="61" y="53"/>
                </a:lnTo>
                <a:lnTo>
                  <a:pt x="58" y="56"/>
                </a:lnTo>
                <a:lnTo>
                  <a:pt x="58" y="58"/>
                </a:lnTo>
                <a:lnTo>
                  <a:pt x="56" y="63"/>
                </a:lnTo>
                <a:lnTo>
                  <a:pt x="53" y="65"/>
                </a:lnTo>
                <a:lnTo>
                  <a:pt x="53" y="68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3" y="58"/>
                </a:lnTo>
                <a:lnTo>
                  <a:pt x="65" y="56"/>
                </a:lnTo>
                <a:lnTo>
                  <a:pt x="68" y="53"/>
                </a:lnTo>
                <a:lnTo>
                  <a:pt x="68" y="49"/>
                </a:lnTo>
                <a:lnTo>
                  <a:pt x="70" y="46"/>
                </a:lnTo>
                <a:lnTo>
                  <a:pt x="73" y="44"/>
                </a:lnTo>
                <a:lnTo>
                  <a:pt x="73" y="41"/>
                </a:lnTo>
                <a:lnTo>
                  <a:pt x="75" y="37"/>
                </a:lnTo>
                <a:lnTo>
                  <a:pt x="128" y="37"/>
                </a:lnTo>
                <a:lnTo>
                  <a:pt x="118" y="25"/>
                </a:lnTo>
                <a:lnTo>
                  <a:pt x="118" y="25"/>
                </a:lnTo>
                <a:close/>
              </a:path>
              <a:path w="405" h="172">
                <a:moveTo>
                  <a:pt x="22" y="3"/>
                </a:moveTo>
                <a:lnTo>
                  <a:pt x="22" y="8"/>
                </a:lnTo>
                <a:lnTo>
                  <a:pt x="25" y="10"/>
                </a:lnTo>
                <a:lnTo>
                  <a:pt x="25" y="15"/>
                </a:lnTo>
                <a:lnTo>
                  <a:pt x="27" y="18"/>
                </a:lnTo>
                <a:lnTo>
                  <a:pt x="30" y="22"/>
                </a:lnTo>
                <a:lnTo>
                  <a:pt x="30" y="27"/>
                </a:lnTo>
                <a:lnTo>
                  <a:pt x="32" y="30"/>
                </a:lnTo>
                <a:lnTo>
                  <a:pt x="32" y="37"/>
                </a:lnTo>
                <a:lnTo>
                  <a:pt x="34" y="37"/>
                </a:lnTo>
                <a:lnTo>
                  <a:pt x="37" y="32"/>
                </a:lnTo>
                <a:lnTo>
                  <a:pt x="39" y="30"/>
                </a:lnTo>
                <a:lnTo>
                  <a:pt x="39" y="22"/>
                </a:lnTo>
                <a:lnTo>
                  <a:pt x="37" y="20"/>
                </a:lnTo>
                <a:lnTo>
                  <a:pt x="37" y="18"/>
                </a:lnTo>
                <a:lnTo>
                  <a:pt x="34" y="15"/>
                </a:lnTo>
                <a:lnTo>
                  <a:pt x="34" y="13"/>
                </a:lnTo>
                <a:lnTo>
                  <a:pt x="32" y="10"/>
                </a:lnTo>
                <a:lnTo>
                  <a:pt x="30" y="8"/>
                </a:lnTo>
                <a:lnTo>
                  <a:pt x="25" y="5"/>
                </a:lnTo>
                <a:lnTo>
                  <a:pt x="22" y="3"/>
                </a:lnTo>
                <a:lnTo>
                  <a:pt x="22" y="3"/>
                </a:lnTo>
                <a:close/>
              </a:path>
              <a:path w="405" h="172">
                <a:moveTo>
                  <a:pt x="78" y="1"/>
                </a:moveTo>
                <a:lnTo>
                  <a:pt x="78" y="10"/>
                </a:lnTo>
                <a:lnTo>
                  <a:pt x="75" y="13"/>
                </a:lnTo>
                <a:lnTo>
                  <a:pt x="75" y="18"/>
                </a:lnTo>
                <a:lnTo>
                  <a:pt x="73" y="22"/>
                </a:lnTo>
                <a:lnTo>
                  <a:pt x="73" y="25"/>
                </a:lnTo>
                <a:lnTo>
                  <a:pt x="70" y="27"/>
                </a:lnTo>
                <a:lnTo>
                  <a:pt x="70" y="32"/>
                </a:lnTo>
                <a:lnTo>
                  <a:pt x="68" y="34"/>
                </a:lnTo>
                <a:lnTo>
                  <a:pt x="78" y="32"/>
                </a:lnTo>
                <a:lnTo>
                  <a:pt x="80" y="30"/>
                </a:lnTo>
                <a:lnTo>
                  <a:pt x="80" y="25"/>
                </a:lnTo>
                <a:lnTo>
                  <a:pt x="82" y="22"/>
                </a:lnTo>
                <a:lnTo>
                  <a:pt x="85" y="18"/>
                </a:lnTo>
                <a:lnTo>
                  <a:pt x="85" y="15"/>
                </a:lnTo>
                <a:lnTo>
                  <a:pt x="90" y="10"/>
                </a:lnTo>
                <a:lnTo>
                  <a:pt x="78" y="1"/>
                </a:lnTo>
                <a:lnTo>
                  <a:pt x="78" y="1"/>
                </a:lnTo>
                <a:close/>
              </a:path>
              <a:path w="405" h="172">
                <a:moveTo>
                  <a:pt x="255" y="138"/>
                </a:moveTo>
                <a:lnTo>
                  <a:pt x="245" y="152"/>
                </a:lnTo>
                <a:lnTo>
                  <a:pt x="142" y="152"/>
                </a:lnTo>
                <a:lnTo>
                  <a:pt x="147" y="157"/>
                </a:lnTo>
                <a:lnTo>
                  <a:pt x="154" y="157"/>
                </a:lnTo>
                <a:lnTo>
                  <a:pt x="159" y="154"/>
                </a:lnTo>
                <a:lnTo>
                  <a:pt x="267" y="154"/>
                </a:lnTo>
                <a:lnTo>
                  <a:pt x="255" y="138"/>
                </a:lnTo>
                <a:lnTo>
                  <a:pt x="255" y="138"/>
                </a:lnTo>
                <a:close/>
              </a:path>
              <a:path w="405" h="172">
                <a:moveTo>
                  <a:pt x="210" y="152"/>
                </a:moveTo>
                <a:lnTo>
                  <a:pt x="210" y="32"/>
                </a:lnTo>
                <a:lnTo>
                  <a:pt x="202" y="32"/>
                </a:lnTo>
                <a:lnTo>
                  <a:pt x="202" y="152"/>
                </a:lnTo>
                <a:lnTo>
                  <a:pt x="210" y="152"/>
                </a:lnTo>
                <a:close/>
              </a:path>
              <a:path w="405" h="172">
                <a:moveTo>
                  <a:pt x="250" y="18"/>
                </a:moveTo>
                <a:lnTo>
                  <a:pt x="241" y="27"/>
                </a:lnTo>
                <a:lnTo>
                  <a:pt x="150" y="27"/>
                </a:lnTo>
                <a:lnTo>
                  <a:pt x="157" y="34"/>
                </a:lnTo>
                <a:lnTo>
                  <a:pt x="159" y="34"/>
                </a:lnTo>
                <a:lnTo>
                  <a:pt x="164" y="32"/>
                </a:lnTo>
                <a:lnTo>
                  <a:pt x="260" y="32"/>
                </a:lnTo>
                <a:lnTo>
                  <a:pt x="250" y="18"/>
                </a:lnTo>
                <a:lnTo>
                  <a:pt x="250" y="18"/>
                </a:lnTo>
                <a:close/>
              </a:path>
              <a:path w="405" h="172">
                <a:moveTo>
                  <a:pt x="399" y="154"/>
                </a:moveTo>
                <a:lnTo>
                  <a:pt x="392" y="157"/>
                </a:lnTo>
                <a:lnTo>
                  <a:pt x="392" y="171"/>
                </a:lnTo>
                <a:lnTo>
                  <a:pt x="399" y="164"/>
                </a:lnTo>
                <a:lnTo>
                  <a:pt x="399" y="154"/>
                </a:lnTo>
                <a:lnTo>
                  <a:pt x="399" y="154"/>
                </a:lnTo>
                <a:close/>
              </a:path>
              <a:path w="405" h="172">
                <a:moveTo>
                  <a:pt x="325" y="121"/>
                </a:moveTo>
                <a:lnTo>
                  <a:pt x="325" y="123"/>
                </a:lnTo>
                <a:lnTo>
                  <a:pt x="327" y="125"/>
                </a:lnTo>
                <a:lnTo>
                  <a:pt x="330" y="125"/>
                </a:lnTo>
                <a:lnTo>
                  <a:pt x="334" y="128"/>
                </a:lnTo>
                <a:lnTo>
                  <a:pt x="337" y="128"/>
                </a:lnTo>
                <a:lnTo>
                  <a:pt x="339" y="130"/>
                </a:lnTo>
                <a:lnTo>
                  <a:pt x="344" y="133"/>
                </a:lnTo>
                <a:lnTo>
                  <a:pt x="346" y="133"/>
                </a:lnTo>
                <a:lnTo>
                  <a:pt x="349" y="135"/>
                </a:lnTo>
                <a:lnTo>
                  <a:pt x="351" y="135"/>
                </a:lnTo>
                <a:lnTo>
                  <a:pt x="353" y="138"/>
                </a:lnTo>
                <a:lnTo>
                  <a:pt x="353" y="140"/>
                </a:lnTo>
                <a:lnTo>
                  <a:pt x="356" y="140"/>
                </a:lnTo>
                <a:lnTo>
                  <a:pt x="358" y="142"/>
                </a:lnTo>
                <a:lnTo>
                  <a:pt x="361" y="145"/>
                </a:lnTo>
                <a:lnTo>
                  <a:pt x="363" y="147"/>
                </a:lnTo>
                <a:lnTo>
                  <a:pt x="365" y="147"/>
                </a:lnTo>
                <a:lnTo>
                  <a:pt x="365" y="145"/>
                </a:lnTo>
                <a:lnTo>
                  <a:pt x="365" y="133"/>
                </a:lnTo>
                <a:lnTo>
                  <a:pt x="363" y="130"/>
                </a:lnTo>
                <a:lnTo>
                  <a:pt x="361" y="130"/>
                </a:lnTo>
                <a:lnTo>
                  <a:pt x="358" y="128"/>
                </a:lnTo>
                <a:lnTo>
                  <a:pt x="356" y="128"/>
                </a:lnTo>
                <a:lnTo>
                  <a:pt x="356" y="125"/>
                </a:lnTo>
                <a:lnTo>
                  <a:pt x="346" y="125"/>
                </a:lnTo>
                <a:lnTo>
                  <a:pt x="344" y="123"/>
                </a:lnTo>
                <a:lnTo>
                  <a:pt x="332" y="123"/>
                </a:lnTo>
                <a:lnTo>
                  <a:pt x="330" y="121"/>
                </a:lnTo>
                <a:lnTo>
                  <a:pt x="325" y="121"/>
                </a:lnTo>
                <a:lnTo>
                  <a:pt x="325" y="121"/>
                </a:lnTo>
                <a:close/>
              </a:path>
              <a:path w="405" h="172">
                <a:moveTo>
                  <a:pt x="337" y="94"/>
                </a:moveTo>
                <a:lnTo>
                  <a:pt x="334" y="97"/>
                </a:lnTo>
                <a:lnTo>
                  <a:pt x="339" y="99"/>
                </a:lnTo>
                <a:lnTo>
                  <a:pt x="341" y="101"/>
                </a:lnTo>
                <a:lnTo>
                  <a:pt x="344" y="104"/>
                </a:lnTo>
                <a:lnTo>
                  <a:pt x="346" y="106"/>
                </a:lnTo>
                <a:lnTo>
                  <a:pt x="349" y="109"/>
                </a:lnTo>
                <a:lnTo>
                  <a:pt x="349" y="111"/>
                </a:lnTo>
                <a:lnTo>
                  <a:pt x="351" y="113"/>
                </a:lnTo>
                <a:lnTo>
                  <a:pt x="353" y="113"/>
                </a:lnTo>
                <a:lnTo>
                  <a:pt x="356" y="116"/>
                </a:lnTo>
                <a:lnTo>
                  <a:pt x="356" y="118"/>
                </a:lnTo>
                <a:lnTo>
                  <a:pt x="358" y="118"/>
                </a:lnTo>
                <a:lnTo>
                  <a:pt x="358" y="106"/>
                </a:lnTo>
                <a:lnTo>
                  <a:pt x="356" y="104"/>
                </a:lnTo>
                <a:lnTo>
                  <a:pt x="353" y="101"/>
                </a:lnTo>
                <a:lnTo>
                  <a:pt x="351" y="99"/>
                </a:lnTo>
                <a:lnTo>
                  <a:pt x="346" y="99"/>
                </a:lnTo>
                <a:lnTo>
                  <a:pt x="341" y="97"/>
                </a:lnTo>
                <a:lnTo>
                  <a:pt x="339" y="97"/>
                </a:lnTo>
                <a:lnTo>
                  <a:pt x="337" y="94"/>
                </a:lnTo>
                <a:lnTo>
                  <a:pt x="337" y="94"/>
                </a:lnTo>
                <a:close/>
              </a:path>
              <a:path w="405" h="172">
                <a:moveTo>
                  <a:pt x="337" y="78"/>
                </a:moveTo>
                <a:lnTo>
                  <a:pt x="334" y="80"/>
                </a:lnTo>
                <a:lnTo>
                  <a:pt x="334" y="82"/>
                </a:lnTo>
                <a:lnTo>
                  <a:pt x="332" y="85"/>
                </a:lnTo>
                <a:lnTo>
                  <a:pt x="330" y="87"/>
                </a:lnTo>
                <a:lnTo>
                  <a:pt x="327" y="90"/>
                </a:lnTo>
                <a:lnTo>
                  <a:pt x="325" y="90"/>
                </a:lnTo>
                <a:lnTo>
                  <a:pt x="322" y="92"/>
                </a:lnTo>
                <a:lnTo>
                  <a:pt x="320" y="94"/>
                </a:lnTo>
                <a:lnTo>
                  <a:pt x="318" y="97"/>
                </a:lnTo>
                <a:lnTo>
                  <a:pt x="315" y="99"/>
                </a:lnTo>
                <a:lnTo>
                  <a:pt x="313" y="99"/>
                </a:lnTo>
                <a:lnTo>
                  <a:pt x="308" y="101"/>
                </a:lnTo>
                <a:lnTo>
                  <a:pt x="305" y="104"/>
                </a:lnTo>
                <a:lnTo>
                  <a:pt x="303" y="104"/>
                </a:lnTo>
                <a:lnTo>
                  <a:pt x="310" y="106"/>
                </a:lnTo>
                <a:lnTo>
                  <a:pt x="313" y="104"/>
                </a:lnTo>
                <a:lnTo>
                  <a:pt x="315" y="104"/>
                </a:lnTo>
                <a:lnTo>
                  <a:pt x="318" y="101"/>
                </a:lnTo>
                <a:lnTo>
                  <a:pt x="320" y="99"/>
                </a:lnTo>
                <a:lnTo>
                  <a:pt x="322" y="99"/>
                </a:lnTo>
                <a:lnTo>
                  <a:pt x="325" y="97"/>
                </a:lnTo>
                <a:lnTo>
                  <a:pt x="327" y="94"/>
                </a:lnTo>
                <a:lnTo>
                  <a:pt x="330" y="94"/>
                </a:lnTo>
                <a:lnTo>
                  <a:pt x="332" y="92"/>
                </a:lnTo>
                <a:lnTo>
                  <a:pt x="334" y="90"/>
                </a:lnTo>
                <a:lnTo>
                  <a:pt x="337" y="87"/>
                </a:lnTo>
                <a:lnTo>
                  <a:pt x="339" y="85"/>
                </a:lnTo>
                <a:lnTo>
                  <a:pt x="341" y="82"/>
                </a:lnTo>
                <a:lnTo>
                  <a:pt x="344" y="82"/>
                </a:lnTo>
                <a:lnTo>
                  <a:pt x="346" y="80"/>
                </a:lnTo>
                <a:lnTo>
                  <a:pt x="337" y="78"/>
                </a:lnTo>
                <a:lnTo>
                  <a:pt x="337" y="78"/>
                </a:lnTo>
                <a:close/>
              </a:path>
              <a:path w="405" h="172">
                <a:moveTo>
                  <a:pt x="325" y="39"/>
                </a:moveTo>
                <a:lnTo>
                  <a:pt x="322" y="44"/>
                </a:lnTo>
                <a:lnTo>
                  <a:pt x="322" y="46"/>
                </a:lnTo>
                <a:lnTo>
                  <a:pt x="320" y="49"/>
                </a:lnTo>
                <a:lnTo>
                  <a:pt x="320" y="53"/>
                </a:lnTo>
                <a:lnTo>
                  <a:pt x="318" y="56"/>
                </a:lnTo>
                <a:lnTo>
                  <a:pt x="318" y="58"/>
                </a:lnTo>
                <a:lnTo>
                  <a:pt x="315" y="63"/>
                </a:lnTo>
                <a:lnTo>
                  <a:pt x="313" y="65"/>
                </a:lnTo>
                <a:lnTo>
                  <a:pt x="313" y="68"/>
                </a:lnTo>
                <a:lnTo>
                  <a:pt x="310" y="73"/>
                </a:lnTo>
                <a:lnTo>
                  <a:pt x="313" y="73"/>
                </a:lnTo>
                <a:lnTo>
                  <a:pt x="315" y="70"/>
                </a:lnTo>
                <a:lnTo>
                  <a:pt x="315" y="65"/>
                </a:lnTo>
                <a:lnTo>
                  <a:pt x="318" y="63"/>
                </a:lnTo>
                <a:lnTo>
                  <a:pt x="320" y="61"/>
                </a:lnTo>
                <a:lnTo>
                  <a:pt x="322" y="58"/>
                </a:lnTo>
                <a:lnTo>
                  <a:pt x="322" y="56"/>
                </a:lnTo>
                <a:lnTo>
                  <a:pt x="325" y="53"/>
                </a:lnTo>
                <a:lnTo>
                  <a:pt x="327" y="49"/>
                </a:lnTo>
                <a:lnTo>
                  <a:pt x="330" y="46"/>
                </a:lnTo>
                <a:lnTo>
                  <a:pt x="330" y="41"/>
                </a:lnTo>
                <a:lnTo>
                  <a:pt x="325" y="39"/>
                </a:lnTo>
                <a:lnTo>
                  <a:pt x="325" y="39"/>
                </a:lnTo>
                <a:close/>
              </a:path>
              <a:path w="405" h="172">
                <a:moveTo>
                  <a:pt x="375" y="39"/>
                </a:moveTo>
                <a:lnTo>
                  <a:pt x="361" y="39"/>
                </a:lnTo>
                <a:lnTo>
                  <a:pt x="361" y="44"/>
                </a:lnTo>
                <a:lnTo>
                  <a:pt x="358" y="46"/>
                </a:lnTo>
                <a:lnTo>
                  <a:pt x="356" y="51"/>
                </a:lnTo>
                <a:lnTo>
                  <a:pt x="356" y="53"/>
                </a:lnTo>
                <a:lnTo>
                  <a:pt x="353" y="56"/>
                </a:lnTo>
                <a:lnTo>
                  <a:pt x="351" y="58"/>
                </a:lnTo>
                <a:lnTo>
                  <a:pt x="351" y="63"/>
                </a:lnTo>
                <a:lnTo>
                  <a:pt x="349" y="65"/>
                </a:lnTo>
                <a:lnTo>
                  <a:pt x="346" y="68"/>
                </a:lnTo>
                <a:lnTo>
                  <a:pt x="356" y="68"/>
                </a:lnTo>
                <a:lnTo>
                  <a:pt x="356" y="65"/>
                </a:lnTo>
                <a:lnTo>
                  <a:pt x="358" y="63"/>
                </a:lnTo>
                <a:lnTo>
                  <a:pt x="361" y="61"/>
                </a:lnTo>
                <a:lnTo>
                  <a:pt x="363" y="56"/>
                </a:lnTo>
                <a:lnTo>
                  <a:pt x="363" y="53"/>
                </a:lnTo>
                <a:lnTo>
                  <a:pt x="365" y="51"/>
                </a:lnTo>
                <a:lnTo>
                  <a:pt x="368" y="49"/>
                </a:lnTo>
                <a:lnTo>
                  <a:pt x="368" y="44"/>
                </a:lnTo>
                <a:lnTo>
                  <a:pt x="370" y="41"/>
                </a:lnTo>
                <a:lnTo>
                  <a:pt x="375" y="39"/>
                </a:lnTo>
                <a:lnTo>
                  <a:pt x="375" y="39"/>
                </a:lnTo>
                <a:close/>
              </a:path>
              <a:path w="405" h="172">
                <a:moveTo>
                  <a:pt x="365" y="27"/>
                </a:moveTo>
                <a:lnTo>
                  <a:pt x="363" y="34"/>
                </a:lnTo>
                <a:lnTo>
                  <a:pt x="327" y="34"/>
                </a:lnTo>
                <a:lnTo>
                  <a:pt x="325" y="39"/>
                </a:lnTo>
                <a:lnTo>
                  <a:pt x="330" y="41"/>
                </a:lnTo>
                <a:lnTo>
                  <a:pt x="330" y="44"/>
                </a:lnTo>
                <a:lnTo>
                  <a:pt x="332" y="46"/>
                </a:lnTo>
                <a:lnTo>
                  <a:pt x="332" y="51"/>
                </a:lnTo>
                <a:lnTo>
                  <a:pt x="334" y="53"/>
                </a:lnTo>
                <a:lnTo>
                  <a:pt x="334" y="56"/>
                </a:lnTo>
                <a:lnTo>
                  <a:pt x="337" y="61"/>
                </a:lnTo>
                <a:lnTo>
                  <a:pt x="339" y="63"/>
                </a:lnTo>
                <a:lnTo>
                  <a:pt x="339" y="65"/>
                </a:lnTo>
                <a:lnTo>
                  <a:pt x="341" y="70"/>
                </a:lnTo>
                <a:lnTo>
                  <a:pt x="341" y="75"/>
                </a:lnTo>
                <a:lnTo>
                  <a:pt x="339" y="78"/>
                </a:lnTo>
                <a:lnTo>
                  <a:pt x="337" y="78"/>
                </a:lnTo>
                <a:lnTo>
                  <a:pt x="346" y="80"/>
                </a:lnTo>
                <a:lnTo>
                  <a:pt x="349" y="82"/>
                </a:lnTo>
                <a:lnTo>
                  <a:pt x="351" y="82"/>
                </a:lnTo>
                <a:lnTo>
                  <a:pt x="353" y="85"/>
                </a:lnTo>
                <a:lnTo>
                  <a:pt x="356" y="87"/>
                </a:lnTo>
                <a:lnTo>
                  <a:pt x="358" y="90"/>
                </a:lnTo>
                <a:lnTo>
                  <a:pt x="358" y="92"/>
                </a:lnTo>
                <a:lnTo>
                  <a:pt x="361" y="94"/>
                </a:lnTo>
                <a:lnTo>
                  <a:pt x="363" y="97"/>
                </a:lnTo>
                <a:lnTo>
                  <a:pt x="368" y="97"/>
                </a:lnTo>
                <a:lnTo>
                  <a:pt x="370" y="99"/>
                </a:lnTo>
                <a:lnTo>
                  <a:pt x="373" y="101"/>
                </a:lnTo>
                <a:lnTo>
                  <a:pt x="375" y="101"/>
                </a:lnTo>
                <a:lnTo>
                  <a:pt x="378" y="104"/>
                </a:lnTo>
                <a:lnTo>
                  <a:pt x="380" y="104"/>
                </a:lnTo>
                <a:lnTo>
                  <a:pt x="380" y="101"/>
                </a:lnTo>
                <a:lnTo>
                  <a:pt x="382" y="99"/>
                </a:lnTo>
                <a:lnTo>
                  <a:pt x="385" y="99"/>
                </a:lnTo>
                <a:lnTo>
                  <a:pt x="387" y="97"/>
                </a:lnTo>
                <a:lnTo>
                  <a:pt x="390" y="97"/>
                </a:lnTo>
                <a:lnTo>
                  <a:pt x="390" y="94"/>
                </a:lnTo>
                <a:lnTo>
                  <a:pt x="387" y="92"/>
                </a:lnTo>
                <a:lnTo>
                  <a:pt x="378" y="92"/>
                </a:lnTo>
                <a:lnTo>
                  <a:pt x="375" y="90"/>
                </a:lnTo>
                <a:lnTo>
                  <a:pt x="373" y="90"/>
                </a:lnTo>
                <a:lnTo>
                  <a:pt x="370" y="87"/>
                </a:lnTo>
                <a:lnTo>
                  <a:pt x="368" y="87"/>
                </a:lnTo>
                <a:lnTo>
                  <a:pt x="365" y="85"/>
                </a:lnTo>
                <a:lnTo>
                  <a:pt x="363" y="82"/>
                </a:lnTo>
                <a:lnTo>
                  <a:pt x="361" y="82"/>
                </a:lnTo>
                <a:lnTo>
                  <a:pt x="358" y="80"/>
                </a:lnTo>
                <a:lnTo>
                  <a:pt x="356" y="78"/>
                </a:lnTo>
                <a:lnTo>
                  <a:pt x="353" y="75"/>
                </a:lnTo>
                <a:lnTo>
                  <a:pt x="351" y="73"/>
                </a:lnTo>
                <a:lnTo>
                  <a:pt x="353" y="70"/>
                </a:lnTo>
                <a:lnTo>
                  <a:pt x="356" y="68"/>
                </a:lnTo>
                <a:lnTo>
                  <a:pt x="346" y="68"/>
                </a:lnTo>
                <a:lnTo>
                  <a:pt x="346" y="65"/>
                </a:lnTo>
                <a:lnTo>
                  <a:pt x="344" y="63"/>
                </a:lnTo>
                <a:lnTo>
                  <a:pt x="344" y="61"/>
                </a:lnTo>
                <a:lnTo>
                  <a:pt x="341" y="58"/>
                </a:lnTo>
                <a:lnTo>
                  <a:pt x="341" y="56"/>
                </a:lnTo>
                <a:lnTo>
                  <a:pt x="339" y="53"/>
                </a:lnTo>
                <a:lnTo>
                  <a:pt x="337" y="49"/>
                </a:lnTo>
                <a:lnTo>
                  <a:pt x="337" y="46"/>
                </a:lnTo>
                <a:lnTo>
                  <a:pt x="334" y="44"/>
                </a:lnTo>
                <a:lnTo>
                  <a:pt x="332" y="39"/>
                </a:lnTo>
                <a:lnTo>
                  <a:pt x="375" y="39"/>
                </a:lnTo>
                <a:lnTo>
                  <a:pt x="365" y="27"/>
                </a:lnTo>
                <a:lnTo>
                  <a:pt x="365" y="27"/>
                </a:lnTo>
                <a:close/>
              </a:path>
              <a:path w="405" h="172">
                <a:moveTo>
                  <a:pt x="332" y="15"/>
                </a:moveTo>
                <a:lnTo>
                  <a:pt x="332" y="20"/>
                </a:lnTo>
                <a:lnTo>
                  <a:pt x="330" y="25"/>
                </a:lnTo>
                <a:lnTo>
                  <a:pt x="330" y="27"/>
                </a:lnTo>
                <a:lnTo>
                  <a:pt x="327" y="32"/>
                </a:lnTo>
                <a:lnTo>
                  <a:pt x="327" y="34"/>
                </a:lnTo>
                <a:lnTo>
                  <a:pt x="334" y="34"/>
                </a:lnTo>
                <a:lnTo>
                  <a:pt x="334" y="32"/>
                </a:lnTo>
                <a:lnTo>
                  <a:pt x="337" y="27"/>
                </a:lnTo>
                <a:lnTo>
                  <a:pt x="339" y="25"/>
                </a:lnTo>
                <a:lnTo>
                  <a:pt x="341" y="22"/>
                </a:lnTo>
                <a:lnTo>
                  <a:pt x="332" y="15"/>
                </a:lnTo>
                <a:lnTo>
                  <a:pt x="332" y="15"/>
                </a:lnTo>
                <a:close/>
              </a:path>
              <a:path w="405" h="172">
                <a:moveTo>
                  <a:pt x="296" y="15"/>
                </a:moveTo>
                <a:lnTo>
                  <a:pt x="296" y="154"/>
                </a:lnTo>
                <a:lnTo>
                  <a:pt x="303" y="152"/>
                </a:lnTo>
                <a:lnTo>
                  <a:pt x="303" y="109"/>
                </a:lnTo>
                <a:lnTo>
                  <a:pt x="305" y="109"/>
                </a:lnTo>
                <a:lnTo>
                  <a:pt x="308" y="106"/>
                </a:lnTo>
                <a:lnTo>
                  <a:pt x="310" y="106"/>
                </a:lnTo>
                <a:lnTo>
                  <a:pt x="303" y="104"/>
                </a:lnTo>
                <a:lnTo>
                  <a:pt x="303" y="15"/>
                </a:lnTo>
                <a:lnTo>
                  <a:pt x="332" y="15"/>
                </a:lnTo>
                <a:lnTo>
                  <a:pt x="392" y="15"/>
                </a:lnTo>
                <a:lnTo>
                  <a:pt x="296" y="15"/>
                </a:lnTo>
                <a:lnTo>
                  <a:pt x="296" y="15"/>
                </a:lnTo>
                <a:close/>
              </a:path>
              <a:path w="405" h="172">
                <a:moveTo>
                  <a:pt x="293" y="5"/>
                </a:moveTo>
                <a:lnTo>
                  <a:pt x="296" y="5"/>
                </a:lnTo>
                <a:lnTo>
                  <a:pt x="296" y="10"/>
                </a:lnTo>
                <a:lnTo>
                  <a:pt x="296" y="15"/>
                </a:lnTo>
                <a:lnTo>
                  <a:pt x="392" y="15"/>
                </a:lnTo>
                <a:lnTo>
                  <a:pt x="392" y="152"/>
                </a:lnTo>
                <a:lnTo>
                  <a:pt x="303" y="152"/>
                </a:lnTo>
                <a:lnTo>
                  <a:pt x="296" y="154"/>
                </a:lnTo>
                <a:lnTo>
                  <a:pt x="296" y="169"/>
                </a:lnTo>
                <a:lnTo>
                  <a:pt x="293" y="171"/>
                </a:lnTo>
                <a:lnTo>
                  <a:pt x="303" y="169"/>
                </a:lnTo>
                <a:lnTo>
                  <a:pt x="303" y="157"/>
                </a:lnTo>
                <a:lnTo>
                  <a:pt x="392" y="157"/>
                </a:lnTo>
                <a:lnTo>
                  <a:pt x="399" y="154"/>
                </a:lnTo>
                <a:lnTo>
                  <a:pt x="399" y="18"/>
                </a:lnTo>
                <a:lnTo>
                  <a:pt x="404" y="13"/>
                </a:lnTo>
                <a:lnTo>
                  <a:pt x="303" y="10"/>
                </a:lnTo>
                <a:lnTo>
                  <a:pt x="293" y="5"/>
                </a:lnTo>
                <a:lnTo>
                  <a:pt x="293" y="5"/>
                </a:lnTo>
                <a:close/>
              </a:path>
              <a:path w="405" h="172">
                <a:moveTo>
                  <a:pt x="394" y="3"/>
                </a:moveTo>
                <a:lnTo>
                  <a:pt x="390" y="10"/>
                </a:lnTo>
                <a:lnTo>
                  <a:pt x="303" y="10"/>
                </a:lnTo>
                <a:lnTo>
                  <a:pt x="404" y="13"/>
                </a:lnTo>
                <a:lnTo>
                  <a:pt x="394" y="3"/>
                </a:lnTo>
                <a:lnTo>
                  <a:pt x="394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32" name="path 7232"/>
          <p:cNvSpPr/>
          <p:nvPr/>
        </p:nvSpPr>
        <p:spPr>
          <a:xfrm>
            <a:off x="9644634" y="9359138"/>
            <a:ext cx="257555" cy="289559"/>
          </a:xfrm>
          <a:custGeom>
            <a:avLst/>
            <a:gdLst/>
            <a:ahLst/>
            <a:cxnLst/>
            <a:rect l="0" t="0" r="0" b="0"/>
            <a:pathLst>
              <a:path w="405" h="455">
                <a:moveTo>
                  <a:pt x="90" y="430"/>
                </a:moveTo>
                <a:lnTo>
                  <a:pt x="82" y="430"/>
                </a:lnTo>
                <a:lnTo>
                  <a:pt x="82" y="452"/>
                </a:lnTo>
                <a:lnTo>
                  <a:pt x="90" y="445"/>
                </a:lnTo>
                <a:lnTo>
                  <a:pt x="90" y="430"/>
                </a:lnTo>
                <a:lnTo>
                  <a:pt x="90" y="430"/>
                </a:lnTo>
                <a:close/>
              </a:path>
              <a:path w="405" h="455">
                <a:moveTo>
                  <a:pt x="15" y="382"/>
                </a:moveTo>
                <a:lnTo>
                  <a:pt x="15" y="428"/>
                </a:lnTo>
                <a:lnTo>
                  <a:pt x="25" y="428"/>
                </a:lnTo>
                <a:lnTo>
                  <a:pt x="25" y="387"/>
                </a:lnTo>
                <a:lnTo>
                  <a:pt x="82" y="387"/>
                </a:lnTo>
                <a:lnTo>
                  <a:pt x="15" y="382"/>
                </a:lnTo>
                <a:lnTo>
                  <a:pt x="15" y="382"/>
                </a:lnTo>
                <a:close/>
              </a:path>
              <a:path w="405" h="455">
                <a:moveTo>
                  <a:pt x="15" y="346"/>
                </a:moveTo>
                <a:lnTo>
                  <a:pt x="15" y="382"/>
                </a:lnTo>
                <a:lnTo>
                  <a:pt x="25" y="382"/>
                </a:lnTo>
                <a:lnTo>
                  <a:pt x="25" y="346"/>
                </a:lnTo>
                <a:lnTo>
                  <a:pt x="82" y="346"/>
                </a:lnTo>
                <a:lnTo>
                  <a:pt x="15" y="346"/>
                </a:lnTo>
                <a:lnTo>
                  <a:pt x="15" y="346"/>
                </a:lnTo>
                <a:close/>
              </a:path>
              <a:path w="405" h="455">
                <a:moveTo>
                  <a:pt x="97" y="303"/>
                </a:moveTo>
                <a:lnTo>
                  <a:pt x="82" y="306"/>
                </a:lnTo>
                <a:lnTo>
                  <a:pt x="82" y="341"/>
                </a:lnTo>
                <a:lnTo>
                  <a:pt x="25" y="341"/>
                </a:lnTo>
                <a:lnTo>
                  <a:pt x="15" y="346"/>
                </a:lnTo>
                <a:lnTo>
                  <a:pt x="82" y="346"/>
                </a:lnTo>
                <a:lnTo>
                  <a:pt x="82" y="382"/>
                </a:lnTo>
                <a:lnTo>
                  <a:pt x="15" y="382"/>
                </a:lnTo>
                <a:lnTo>
                  <a:pt x="82" y="387"/>
                </a:lnTo>
                <a:lnTo>
                  <a:pt x="82" y="428"/>
                </a:lnTo>
                <a:lnTo>
                  <a:pt x="25" y="428"/>
                </a:lnTo>
                <a:lnTo>
                  <a:pt x="15" y="428"/>
                </a:lnTo>
                <a:lnTo>
                  <a:pt x="15" y="433"/>
                </a:lnTo>
                <a:lnTo>
                  <a:pt x="15" y="452"/>
                </a:lnTo>
                <a:lnTo>
                  <a:pt x="25" y="445"/>
                </a:lnTo>
                <a:lnTo>
                  <a:pt x="25" y="430"/>
                </a:lnTo>
                <a:lnTo>
                  <a:pt x="82" y="430"/>
                </a:lnTo>
                <a:lnTo>
                  <a:pt x="90" y="430"/>
                </a:lnTo>
                <a:lnTo>
                  <a:pt x="90" y="426"/>
                </a:lnTo>
                <a:lnTo>
                  <a:pt x="90" y="421"/>
                </a:lnTo>
                <a:lnTo>
                  <a:pt x="90" y="308"/>
                </a:lnTo>
                <a:lnTo>
                  <a:pt x="97" y="303"/>
                </a:lnTo>
                <a:lnTo>
                  <a:pt x="97" y="303"/>
                </a:lnTo>
                <a:close/>
              </a:path>
              <a:path w="405" h="455">
                <a:moveTo>
                  <a:pt x="85" y="293"/>
                </a:moveTo>
                <a:lnTo>
                  <a:pt x="80" y="301"/>
                </a:lnTo>
                <a:lnTo>
                  <a:pt x="25" y="301"/>
                </a:lnTo>
                <a:lnTo>
                  <a:pt x="15" y="303"/>
                </a:lnTo>
                <a:lnTo>
                  <a:pt x="15" y="346"/>
                </a:lnTo>
                <a:lnTo>
                  <a:pt x="25" y="341"/>
                </a:lnTo>
                <a:lnTo>
                  <a:pt x="25" y="306"/>
                </a:lnTo>
                <a:lnTo>
                  <a:pt x="82" y="306"/>
                </a:lnTo>
                <a:lnTo>
                  <a:pt x="97" y="303"/>
                </a:lnTo>
                <a:lnTo>
                  <a:pt x="85" y="293"/>
                </a:lnTo>
                <a:lnTo>
                  <a:pt x="85" y="293"/>
                </a:lnTo>
                <a:close/>
              </a:path>
              <a:path w="405" h="455">
                <a:moveTo>
                  <a:pt x="15" y="293"/>
                </a:moveTo>
                <a:lnTo>
                  <a:pt x="15" y="303"/>
                </a:lnTo>
                <a:lnTo>
                  <a:pt x="25" y="301"/>
                </a:lnTo>
                <a:lnTo>
                  <a:pt x="15" y="293"/>
                </a:lnTo>
                <a:lnTo>
                  <a:pt x="15" y="293"/>
                </a:lnTo>
                <a:close/>
              </a:path>
              <a:path w="405" h="455">
                <a:moveTo>
                  <a:pt x="169" y="438"/>
                </a:moveTo>
                <a:lnTo>
                  <a:pt x="169" y="452"/>
                </a:lnTo>
                <a:lnTo>
                  <a:pt x="178" y="447"/>
                </a:lnTo>
                <a:lnTo>
                  <a:pt x="178" y="438"/>
                </a:lnTo>
                <a:lnTo>
                  <a:pt x="231" y="438"/>
                </a:lnTo>
                <a:lnTo>
                  <a:pt x="169" y="438"/>
                </a:lnTo>
                <a:lnTo>
                  <a:pt x="169" y="438"/>
                </a:lnTo>
                <a:close/>
              </a:path>
              <a:path w="405" h="455">
                <a:moveTo>
                  <a:pt x="161" y="394"/>
                </a:moveTo>
                <a:lnTo>
                  <a:pt x="159" y="397"/>
                </a:lnTo>
                <a:lnTo>
                  <a:pt x="157" y="399"/>
                </a:lnTo>
                <a:lnTo>
                  <a:pt x="154" y="399"/>
                </a:lnTo>
                <a:lnTo>
                  <a:pt x="152" y="401"/>
                </a:lnTo>
                <a:lnTo>
                  <a:pt x="150" y="404"/>
                </a:lnTo>
                <a:lnTo>
                  <a:pt x="145" y="404"/>
                </a:lnTo>
                <a:lnTo>
                  <a:pt x="142" y="406"/>
                </a:lnTo>
                <a:lnTo>
                  <a:pt x="140" y="409"/>
                </a:lnTo>
                <a:lnTo>
                  <a:pt x="137" y="409"/>
                </a:lnTo>
                <a:lnTo>
                  <a:pt x="135" y="411"/>
                </a:lnTo>
                <a:lnTo>
                  <a:pt x="133" y="413"/>
                </a:lnTo>
                <a:lnTo>
                  <a:pt x="130" y="413"/>
                </a:lnTo>
                <a:lnTo>
                  <a:pt x="130" y="416"/>
                </a:lnTo>
                <a:lnTo>
                  <a:pt x="133" y="416"/>
                </a:lnTo>
                <a:lnTo>
                  <a:pt x="135" y="413"/>
                </a:lnTo>
                <a:lnTo>
                  <a:pt x="140" y="413"/>
                </a:lnTo>
                <a:lnTo>
                  <a:pt x="142" y="411"/>
                </a:lnTo>
                <a:lnTo>
                  <a:pt x="145" y="411"/>
                </a:lnTo>
                <a:lnTo>
                  <a:pt x="147" y="409"/>
                </a:lnTo>
                <a:lnTo>
                  <a:pt x="150" y="409"/>
                </a:lnTo>
                <a:lnTo>
                  <a:pt x="152" y="406"/>
                </a:lnTo>
                <a:lnTo>
                  <a:pt x="154" y="406"/>
                </a:lnTo>
                <a:lnTo>
                  <a:pt x="157" y="404"/>
                </a:lnTo>
                <a:lnTo>
                  <a:pt x="159" y="401"/>
                </a:lnTo>
                <a:lnTo>
                  <a:pt x="161" y="401"/>
                </a:lnTo>
                <a:lnTo>
                  <a:pt x="164" y="399"/>
                </a:lnTo>
                <a:lnTo>
                  <a:pt x="166" y="397"/>
                </a:lnTo>
                <a:lnTo>
                  <a:pt x="169" y="397"/>
                </a:lnTo>
                <a:lnTo>
                  <a:pt x="161" y="394"/>
                </a:lnTo>
                <a:lnTo>
                  <a:pt x="161" y="394"/>
                </a:lnTo>
                <a:close/>
              </a:path>
              <a:path w="405" h="455">
                <a:moveTo>
                  <a:pt x="166" y="390"/>
                </a:moveTo>
                <a:lnTo>
                  <a:pt x="164" y="390"/>
                </a:lnTo>
                <a:lnTo>
                  <a:pt x="161" y="392"/>
                </a:lnTo>
                <a:lnTo>
                  <a:pt x="161" y="394"/>
                </a:lnTo>
                <a:lnTo>
                  <a:pt x="169" y="397"/>
                </a:lnTo>
                <a:lnTo>
                  <a:pt x="169" y="438"/>
                </a:lnTo>
                <a:lnTo>
                  <a:pt x="231" y="438"/>
                </a:lnTo>
                <a:lnTo>
                  <a:pt x="231" y="450"/>
                </a:lnTo>
                <a:lnTo>
                  <a:pt x="241" y="445"/>
                </a:lnTo>
                <a:lnTo>
                  <a:pt x="241" y="435"/>
                </a:lnTo>
                <a:lnTo>
                  <a:pt x="178" y="435"/>
                </a:lnTo>
                <a:lnTo>
                  <a:pt x="178" y="390"/>
                </a:lnTo>
                <a:lnTo>
                  <a:pt x="231" y="390"/>
                </a:lnTo>
                <a:lnTo>
                  <a:pt x="166" y="390"/>
                </a:lnTo>
                <a:lnTo>
                  <a:pt x="166" y="390"/>
                </a:lnTo>
                <a:close/>
              </a:path>
              <a:path w="405" h="455">
                <a:moveTo>
                  <a:pt x="236" y="380"/>
                </a:moveTo>
                <a:lnTo>
                  <a:pt x="231" y="387"/>
                </a:lnTo>
                <a:lnTo>
                  <a:pt x="169" y="387"/>
                </a:lnTo>
                <a:lnTo>
                  <a:pt x="166" y="390"/>
                </a:lnTo>
                <a:lnTo>
                  <a:pt x="231" y="390"/>
                </a:lnTo>
                <a:lnTo>
                  <a:pt x="231" y="435"/>
                </a:lnTo>
                <a:lnTo>
                  <a:pt x="178" y="435"/>
                </a:lnTo>
                <a:lnTo>
                  <a:pt x="241" y="435"/>
                </a:lnTo>
                <a:lnTo>
                  <a:pt x="241" y="392"/>
                </a:lnTo>
                <a:lnTo>
                  <a:pt x="243" y="390"/>
                </a:lnTo>
                <a:lnTo>
                  <a:pt x="236" y="380"/>
                </a:lnTo>
                <a:lnTo>
                  <a:pt x="236" y="380"/>
                </a:lnTo>
                <a:close/>
              </a:path>
              <a:path w="405" h="455">
                <a:moveTo>
                  <a:pt x="169" y="380"/>
                </a:moveTo>
                <a:lnTo>
                  <a:pt x="169" y="387"/>
                </a:lnTo>
                <a:lnTo>
                  <a:pt x="183" y="387"/>
                </a:lnTo>
                <a:lnTo>
                  <a:pt x="183" y="385"/>
                </a:lnTo>
                <a:lnTo>
                  <a:pt x="185" y="382"/>
                </a:lnTo>
                <a:lnTo>
                  <a:pt x="176" y="382"/>
                </a:lnTo>
                <a:lnTo>
                  <a:pt x="169" y="380"/>
                </a:lnTo>
                <a:lnTo>
                  <a:pt x="169" y="380"/>
                </a:lnTo>
                <a:close/>
              </a:path>
              <a:path w="405" h="455">
                <a:moveTo>
                  <a:pt x="159" y="337"/>
                </a:moveTo>
                <a:lnTo>
                  <a:pt x="157" y="339"/>
                </a:lnTo>
                <a:lnTo>
                  <a:pt x="154" y="341"/>
                </a:lnTo>
                <a:lnTo>
                  <a:pt x="152" y="346"/>
                </a:lnTo>
                <a:lnTo>
                  <a:pt x="150" y="349"/>
                </a:lnTo>
                <a:lnTo>
                  <a:pt x="150" y="351"/>
                </a:lnTo>
                <a:lnTo>
                  <a:pt x="147" y="353"/>
                </a:lnTo>
                <a:lnTo>
                  <a:pt x="145" y="356"/>
                </a:lnTo>
                <a:lnTo>
                  <a:pt x="142" y="358"/>
                </a:lnTo>
                <a:lnTo>
                  <a:pt x="140" y="361"/>
                </a:lnTo>
                <a:lnTo>
                  <a:pt x="137" y="361"/>
                </a:lnTo>
                <a:lnTo>
                  <a:pt x="140" y="363"/>
                </a:lnTo>
                <a:lnTo>
                  <a:pt x="142" y="363"/>
                </a:lnTo>
                <a:lnTo>
                  <a:pt x="142" y="361"/>
                </a:lnTo>
                <a:lnTo>
                  <a:pt x="145" y="358"/>
                </a:lnTo>
                <a:lnTo>
                  <a:pt x="147" y="358"/>
                </a:lnTo>
                <a:lnTo>
                  <a:pt x="150" y="356"/>
                </a:lnTo>
                <a:lnTo>
                  <a:pt x="152" y="353"/>
                </a:lnTo>
                <a:lnTo>
                  <a:pt x="154" y="351"/>
                </a:lnTo>
                <a:lnTo>
                  <a:pt x="157" y="349"/>
                </a:lnTo>
                <a:lnTo>
                  <a:pt x="157" y="346"/>
                </a:lnTo>
                <a:lnTo>
                  <a:pt x="159" y="344"/>
                </a:lnTo>
                <a:lnTo>
                  <a:pt x="161" y="341"/>
                </a:lnTo>
                <a:lnTo>
                  <a:pt x="164" y="339"/>
                </a:lnTo>
                <a:lnTo>
                  <a:pt x="164" y="337"/>
                </a:lnTo>
                <a:lnTo>
                  <a:pt x="159" y="337"/>
                </a:lnTo>
                <a:lnTo>
                  <a:pt x="159" y="337"/>
                </a:lnTo>
                <a:close/>
              </a:path>
              <a:path w="405" h="455">
                <a:moveTo>
                  <a:pt x="241" y="315"/>
                </a:moveTo>
                <a:lnTo>
                  <a:pt x="224" y="318"/>
                </a:lnTo>
                <a:lnTo>
                  <a:pt x="224" y="320"/>
                </a:lnTo>
                <a:lnTo>
                  <a:pt x="221" y="322"/>
                </a:lnTo>
                <a:lnTo>
                  <a:pt x="221" y="325"/>
                </a:lnTo>
                <a:lnTo>
                  <a:pt x="219" y="327"/>
                </a:lnTo>
                <a:lnTo>
                  <a:pt x="217" y="332"/>
                </a:lnTo>
                <a:lnTo>
                  <a:pt x="217" y="334"/>
                </a:lnTo>
                <a:lnTo>
                  <a:pt x="214" y="337"/>
                </a:lnTo>
                <a:lnTo>
                  <a:pt x="212" y="339"/>
                </a:lnTo>
                <a:lnTo>
                  <a:pt x="210" y="341"/>
                </a:lnTo>
                <a:lnTo>
                  <a:pt x="207" y="344"/>
                </a:lnTo>
                <a:lnTo>
                  <a:pt x="207" y="346"/>
                </a:lnTo>
                <a:lnTo>
                  <a:pt x="205" y="351"/>
                </a:lnTo>
                <a:lnTo>
                  <a:pt x="202" y="353"/>
                </a:lnTo>
                <a:lnTo>
                  <a:pt x="200" y="356"/>
                </a:lnTo>
                <a:lnTo>
                  <a:pt x="197" y="358"/>
                </a:lnTo>
                <a:lnTo>
                  <a:pt x="195" y="361"/>
                </a:lnTo>
                <a:lnTo>
                  <a:pt x="193" y="363"/>
                </a:lnTo>
                <a:lnTo>
                  <a:pt x="190" y="366"/>
                </a:lnTo>
                <a:lnTo>
                  <a:pt x="188" y="368"/>
                </a:lnTo>
                <a:lnTo>
                  <a:pt x="185" y="370"/>
                </a:lnTo>
                <a:lnTo>
                  <a:pt x="183" y="373"/>
                </a:lnTo>
                <a:lnTo>
                  <a:pt x="183" y="375"/>
                </a:lnTo>
                <a:lnTo>
                  <a:pt x="181" y="378"/>
                </a:lnTo>
                <a:lnTo>
                  <a:pt x="178" y="380"/>
                </a:lnTo>
                <a:lnTo>
                  <a:pt x="176" y="382"/>
                </a:lnTo>
                <a:lnTo>
                  <a:pt x="185" y="382"/>
                </a:lnTo>
                <a:lnTo>
                  <a:pt x="188" y="380"/>
                </a:lnTo>
                <a:lnTo>
                  <a:pt x="190" y="378"/>
                </a:lnTo>
                <a:lnTo>
                  <a:pt x="193" y="378"/>
                </a:lnTo>
                <a:lnTo>
                  <a:pt x="195" y="375"/>
                </a:lnTo>
                <a:lnTo>
                  <a:pt x="197" y="373"/>
                </a:lnTo>
                <a:lnTo>
                  <a:pt x="200" y="370"/>
                </a:lnTo>
                <a:lnTo>
                  <a:pt x="202" y="368"/>
                </a:lnTo>
                <a:lnTo>
                  <a:pt x="205" y="366"/>
                </a:lnTo>
                <a:lnTo>
                  <a:pt x="207" y="363"/>
                </a:lnTo>
                <a:lnTo>
                  <a:pt x="210" y="358"/>
                </a:lnTo>
                <a:lnTo>
                  <a:pt x="210" y="356"/>
                </a:lnTo>
                <a:lnTo>
                  <a:pt x="212" y="356"/>
                </a:lnTo>
                <a:lnTo>
                  <a:pt x="214" y="353"/>
                </a:lnTo>
                <a:lnTo>
                  <a:pt x="217" y="349"/>
                </a:lnTo>
                <a:lnTo>
                  <a:pt x="217" y="346"/>
                </a:lnTo>
                <a:lnTo>
                  <a:pt x="219" y="344"/>
                </a:lnTo>
                <a:lnTo>
                  <a:pt x="221" y="341"/>
                </a:lnTo>
                <a:lnTo>
                  <a:pt x="224" y="339"/>
                </a:lnTo>
                <a:lnTo>
                  <a:pt x="226" y="337"/>
                </a:lnTo>
                <a:lnTo>
                  <a:pt x="226" y="332"/>
                </a:lnTo>
                <a:lnTo>
                  <a:pt x="229" y="330"/>
                </a:lnTo>
                <a:lnTo>
                  <a:pt x="231" y="327"/>
                </a:lnTo>
                <a:lnTo>
                  <a:pt x="233" y="322"/>
                </a:lnTo>
                <a:lnTo>
                  <a:pt x="233" y="320"/>
                </a:lnTo>
                <a:lnTo>
                  <a:pt x="241" y="315"/>
                </a:lnTo>
                <a:lnTo>
                  <a:pt x="241" y="315"/>
                </a:lnTo>
                <a:close/>
              </a:path>
              <a:path w="405" h="455">
                <a:moveTo>
                  <a:pt x="229" y="306"/>
                </a:moveTo>
                <a:lnTo>
                  <a:pt x="224" y="313"/>
                </a:lnTo>
                <a:lnTo>
                  <a:pt x="178" y="313"/>
                </a:lnTo>
                <a:lnTo>
                  <a:pt x="169" y="315"/>
                </a:lnTo>
                <a:lnTo>
                  <a:pt x="169" y="318"/>
                </a:lnTo>
                <a:lnTo>
                  <a:pt x="166" y="322"/>
                </a:lnTo>
                <a:lnTo>
                  <a:pt x="164" y="325"/>
                </a:lnTo>
                <a:lnTo>
                  <a:pt x="164" y="327"/>
                </a:lnTo>
                <a:lnTo>
                  <a:pt x="161" y="330"/>
                </a:lnTo>
                <a:lnTo>
                  <a:pt x="159" y="334"/>
                </a:lnTo>
                <a:lnTo>
                  <a:pt x="159" y="337"/>
                </a:lnTo>
                <a:lnTo>
                  <a:pt x="164" y="337"/>
                </a:lnTo>
                <a:lnTo>
                  <a:pt x="166" y="339"/>
                </a:lnTo>
                <a:lnTo>
                  <a:pt x="169" y="341"/>
                </a:lnTo>
                <a:lnTo>
                  <a:pt x="171" y="346"/>
                </a:lnTo>
                <a:lnTo>
                  <a:pt x="173" y="349"/>
                </a:lnTo>
                <a:lnTo>
                  <a:pt x="173" y="351"/>
                </a:lnTo>
                <a:lnTo>
                  <a:pt x="176" y="353"/>
                </a:lnTo>
                <a:lnTo>
                  <a:pt x="178" y="356"/>
                </a:lnTo>
                <a:lnTo>
                  <a:pt x="178" y="363"/>
                </a:lnTo>
                <a:lnTo>
                  <a:pt x="181" y="363"/>
                </a:lnTo>
                <a:lnTo>
                  <a:pt x="183" y="363"/>
                </a:lnTo>
                <a:lnTo>
                  <a:pt x="185" y="361"/>
                </a:lnTo>
                <a:lnTo>
                  <a:pt x="185" y="353"/>
                </a:lnTo>
                <a:lnTo>
                  <a:pt x="185" y="349"/>
                </a:lnTo>
                <a:lnTo>
                  <a:pt x="183" y="349"/>
                </a:lnTo>
                <a:lnTo>
                  <a:pt x="183" y="346"/>
                </a:lnTo>
                <a:lnTo>
                  <a:pt x="181" y="344"/>
                </a:lnTo>
                <a:lnTo>
                  <a:pt x="178" y="341"/>
                </a:lnTo>
                <a:lnTo>
                  <a:pt x="176" y="341"/>
                </a:lnTo>
                <a:lnTo>
                  <a:pt x="173" y="339"/>
                </a:lnTo>
                <a:lnTo>
                  <a:pt x="171" y="337"/>
                </a:lnTo>
                <a:lnTo>
                  <a:pt x="166" y="334"/>
                </a:lnTo>
                <a:lnTo>
                  <a:pt x="169" y="332"/>
                </a:lnTo>
                <a:lnTo>
                  <a:pt x="169" y="330"/>
                </a:lnTo>
                <a:lnTo>
                  <a:pt x="171" y="327"/>
                </a:lnTo>
                <a:lnTo>
                  <a:pt x="173" y="325"/>
                </a:lnTo>
                <a:lnTo>
                  <a:pt x="176" y="320"/>
                </a:lnTo>
                <a:lnTo>
                  <a:pt x="178" y="318"/>
                </a:lnTo>
                <a:lnTo>
                  <a:pt x="224" y="318"/>
                </a:lnTo>
                <a:lnTo>
                  <a:pt x="241" y="315"/>
                </a:lnTo>
                <a:lnTo>
                  <a:pt x="229" y="306"/>
                </a:lnTo>
                <a:lnTo>
                  <a:pt x="229" y="306"/>
                </a:lnTo>
                <a:close/>
              </a:path>
              <a:path w="405" h="455">
                <a:moveTo>
                  <a:pt x="181" y="284"/>
                </a:moveTo>
                <a:lnTo>
                  <a:pt x="181" y="286"/>
                </a:lnTo>
                <a:lnTo>
                  <a:pt x="178" y="289"/>
                </a:lnTo>
                <a:lnTo>
                  <a:pt x="178" y="291"/>
                </a:lnTo>
                <a:lnTo>
                  <a:pt x="176" y="296"/>
                </a:lnTo>
                <a:lnTo>
                  <a:pt x="176" y="303"/>
                </a:lnTo>
                <a:lnTo>
                  <a:pt x="173" y="306"/>
                </a:lnTo>
                <a:lnTo>
                  <a:pt x="173" y="308"/>
                </a:lnTo>
                <a:lnTo>
                  <a:pt x="171" y="313"/>
                </a:lnTo>
                <a:lnTo>
                  <a:pt x="169" y="315"/>
                </a:lnTo>
                <a:lnTo>
                  <a:pt x="178" y="313"/>
                </a:lnTo>
                <a:lnTo>
                  <a:pt x="181" y="313"/>
                </a:lnTo>
                <a:lnTo>
                  <a:pt x="181" y="308"/>
                </a:lnTo>
                <a:lnTo>
                  <a:pt x="183" y="306"/>
                </a:lnTo>
                <a:lnTo>
                  <a:pt x="183" y="303"/>
                </a:lnTo>
                <a:lnTo>
                  <a:pt x="185" y="298"/>
                </a:lnTo>
                <a:lnTo>
                  <a:pt x="193" y="296"/>
                </a:lnTo>
                <a:lnTo>
                  <a:pt x="181" y="284"/>
                </a:lnTo>
                <a:lnTo>
                  <a:pt x="181" y="284"/>
                </a:lnTo>
                <a:close/>
              </a:path>
              <a:path w="405" h="455">
                <a:moveTo>
                  <a:pt x="332" y="433"/>
                </a:moveTo>
                <a:lnTo>
                  <a:pt x="332" y="438"/>
                </a:lnTo>
                <a:lnTo>
                  <a:pt x="349" y="438"/>
                </a:lnTo>
                <a:lnTo>
                  <a:pt x="346" y="438"/>
                </a:lnTo>
                <a:lnTo>
                  <a:pt x="344" y="435"/>
                </a:lnTo>
                <a:lnTo>
                  <a:pt x="337" y="435"/>
                </a:lnTo>
                <a:lnTo>
                  <a:pt x="332" y="433"/>
                </a:lnTo>
                <a:lnTo>
                  <a:pt x="332" y="433"/>
                </a:lnTo>
                <a:close/>
              </a:path>
              <a:path w="405" h="455">
                <a:moveTo>
                  <a:pt x="286" y="368"/>
                </a:moveTo>
                <a:lnTo>
                  <a:pt x="286" y="373"/>
                </a:lnTo>
                <a:lnTo>
                  <a:pt x="284" y="375"/>
                </a:lnTo>
                <a:lnTo>
                  <a:pt x="284" y="380"/>
                </a:lnTo>
                <a:lnTo>
                  <a:pt x="281" y="382"/>
                </a:lnTo>
                <a:lnTo>
                  <a:pt x="281" y="385"/>
                </a:lnTo>
                <a:lnTo>
                  <a:pt x="279" y="390"/>
                </a:lnTo>
                <a:lnTo>
                  <a:pt x="279" y="392"/>
                </a:lnTo>
                <a:lnTo>
                  <a:pt x="277" y="397"/>
                </a:lnTo>
                <a:lnTo>
                  <a:pt x="277" y="399"/>
                </a:lnTo>
                <a:lnTo>
                  <a:pt x="274" y="401"/>
                </a:lnTo>
                <a:lnTo>
                  <a:pt x="272" y="406"/>
                </a:lnTo>
                <a:lnTo>
                  <a:pt x="272" y="409"/>
                </a:lnTo>
                <a:lnTo>
                  <a:pt x="270" y="411"/>
                </a:lnTo>
                <a:lnTo>
                  <a:pt x="270" y="413"/>
                </a:lnTo>
                <a:lnTo>
                  <a:pt x="267" y="416"/>
                </a:lnTo>
                <a:lnTo>
                  <a:pt x="267" y="418"/>
                </a:lnTo>
                <a:lnTo>
                  <a:pt x="270" y="418"/>
                </a:lnTo>
                <a:lnTo>
                  <a:pt x="272" y="416"/>
                </a:lnTo>
                <a:lnTo>
                  <a:pt x="272" y="413"/>
                </a:lnTo>
                <a:lnTo>
                  <a:pt x="274" y="411"/>
                </a:lnTo>
                <a:lnTo>
                  <a:pt x="277" y="409"/>
                </a:lnTo>
                <a:lnTo>
                  <a:pt x="277" y="406"/>
                </a:lnTo>
                <a:lnTo>
                  <a:pt x="279" y="401"/>
                </a:lnTo>
                <a:lnTo>
                  <a:pt x="281" y="399"/>
                </a:lnTo>
                <a:lnTo>
                  <a:pt x="284" y="397"/>
                </a:lnTo>
                <a:lnTo>
                  <a:pt x="284" y="394"/>
                </a:lnTo>
                <a:lnTo>
                  <a:pt x="286" y="390"/>
                </a:lnTo>
                <a:lnTo>
                  <a:pt x="286" y="387"/>
                </a:lnTo>
                <a:lnTo>
                  <a:pt x="289" y="385"/>
                </a:lnTo>
                <a:lnTo>
                  <a:pt x="291" y="380"/>
                </a:lnTo>
                <a:lnTo>
                  <a:pt x="291" y="378"/>
                </a:lnTo>
                <a:lnTo>
                  <a:pt x="293" y="373"/>
                </a:lnTo>
                <a:lnTo>
                  <a:pt x="293" y="370"/>
                </a:lnTo>
                <a:lnTo>
                  <a:pt x="286" y="368"/>
                </a:lnTo>
                <a:lnTo>
                  <a:pt x="286" y="368"/>
                </a:lnTo>
                <a:close/>
              </a:path>
              <a:path w="405" h="455">
                <a:moveTo>
                  <a:pt x="365" y="366"/>
                </a:moveTo>
                <a:lnTo>
                  <a:pt x="365" y="373"/>
                </a:lnTo>
                <a:lnTo>
                  <a:pt x="368" y="375"/>
                </a:lnTo>
                <a:lnTo>
                  <a:pt x="370" y="380"/>
                </a:lnTo>
                <a:lnTo>
                  <a:pt x="370" y="382"/>
                </a:lnTo>
                <a:lnTo>
                  <a:pt x="373" y="385"/>
                </a:lnTo>
                <a:lnTo>
                  <a:pt x="373" y="390"/>
                </a:lnTo>
                <a:lnTo>
                  <a:pt x="375" y="392"/>
                </a:lnTo>
                <a:lnTo>
                  <a:pt x="375" y="394"/>
                </a:lnTo>
                <a:lnTo>
                  <a:pt x="377" y="397"/>
                </a:lnTo>
                <a:lnTo>
                  <a:pt x="377" y="399"/>
                </a:lnTo>
                <a:lnTo>
                  <a:pt x="380" y="401"/>
                </a:lnTo>
                <a:lnTo>
                  <a:pt x="380" y="409"/>
                </a:lnTo>
                <a:lnTo>
                  <a:pt x="382" y="413"/>
                </a:lnTo>
                <a:lnTo>
                  <a:pt x="382" y="416"/>
                </a:lnTo>
                <a:lnTo>
                  <a:pt x="385" y="418"/>
                </a:lnTo>
                <a:lnTo>
                  <a:pt x="385" y="426"/>
                </a:lnTo>
                <a:lnTo>
                  <a:pt x="387" y="426"/>
                </a:lnTo>
                <a:lnTo>
                  <a:pt x="390" y="423"/>
                </a:lnTo>
                <a:lnTo>
                  <a:pt x="392" y="421"/>
                </a:lnTo>
                <a:lnTo>
                  <a:pt x="392" y="416"/>
                </a:lnTo>
                <a:lnTo>
                  <a:pt x="392" y="411"/>
                </a:lnTo>
                <a:lnTo>
                  <a:pt x="390" y="409"/>
                </a:lnTo>
                <a:lnTo>
                  <a:pt x="390" y="404"/>
                </a:lnTo>
                <a:lnTo>
                  <a:pt x="387" y="399"/>
                </a:lnTo>
                <a:lnTo>
                  <a:pt x="385" y="397"/>
                </a:lnTo>
                <a:lnTo>
                  <a:pt x="385" y="394"/>
                </a:lnTo>
                <a:lnTo>
                  <a:pt x="382" y="392"/>
                </a:lnTo>
                <a:lnTo>
                  <a:pt x="382" y="390"/>
                </a:lnTo>
                <a:lnTo>
                  <a:pt x="380" y="387"/>
                </a:lnTo>
                <a:lnTo>
                  <a:pt x="377" y="382"/>
                </a:lnTo>
                <a:lnTo>
                  <a:pt x="375" y="380"/>
                </a:lnTo>
                <a:lnTo>
                  <a:pt x="373" y="378"/>
                </a:lnTo>
                <a:lnTo>
                  <a:pt x="370" y="373"/>
                </a:lnTo>
                <a:lnTo>
                  <a:pt x="368" y="370"/>
                </a:lnTo>
                <a:lnTo>
                  <a:pt x="365" y="366"/>
                </a:lnTo>
                <a:lnTo>
                  <a:pt x="365" y="366"/>
                </a:lnTo>
                <a:close/>
              </a:path>
              <a:path w="405" h="455">
                <a:moveTo>
                  <a:pt x="337" y="363"/>
                </a:moveTo>
                <a:lnTo>
                  <a:pt x="334" y="363"/>
                </a:lnTo>
                <a:lnTo>
                  <a:pt x="334" y="366"/>
                </a:lnTo>
                <a:lnTo>
                  <a:pt x="334" y="373"/>
                </a:lnTo>
                <a:lnTo>
                  <a:pt x="332" y="378"/>
                </a:lnTo>
                <a:lnTo>
                  <a:pt x="332" y="380"/>
                </a:lnTo>
                <a:lnTo>
                  <a:pt x="330" y="385"/>
                </a:lnTo>
                <a:lnTo>
                  <a:pt x="330" y="387"/>
                </a:lnTo>
                <a:lnTo>
                  <a:pt x="327" y="392"/>
                </a:lnTo>
                <a:lnTo>
                  <a:pt x="327" y="397"/>
                </a:lnTo>
                <a:lnTo>
                  <a:pt x="325" y="399"/>
                </a:lnTo>
                <a:lnTo>
                  <a:pt x="325" y="404"/>
                </a:lnTo>
                <a:lnTo>
                  <a:pt x="322" y="406"/>
                </a:lnTo>
                <a:lnTo>
                  <a:pt x="322" y="409"/>
                </a:lnTo>
                <a:lnTo>
                  <a:pt x="320" y="413"/>
                </a:lnTo>
                <a:lnTo>
                  <a:pt x="317" y="416"/>
                </a:lnTo>
                <a:lnTo>
                  <a:pt x="317" y="418"/>
                </a:lnTo>
                <a:lnTo>
                  <a:pt x="315" y="423"/>
                </a:lnTo>
                <a:lnTo>
                  <a:pt x="313" y="426"/>
                </a:lnTo>
                <a:lnTo>
                  <a:pt x="313" y="430"/>
                </a:lnTo>
                <a:lnTo>
                  <a:pt x="315" y="430"/>
                </a:lnTo>
                <a:lnTo>
                  <a:pt x="315" y="428"/>
                </a:lnTo>
                <a:lnTo>
                  <a:pt x="317" y="426"/>
                </a:lnTo>
                <a:lnTo>
                  <a:pt x="320" y="423"/>
                </a:lnTo>
                <a:lnTo>
                  <a:pt x="320" y="421"/>
                </a:lnTo>
                <a:lnTo>
                  <a:pt x="322" y="418"/>
                </a:lnTo>
                <a:lnTo>
                  <a:pt x="325" y="416"/>
                </a:lnTo>
                <a:lnTo>
                  <a:pt x="325" y="413"/>
                </a:lnTo>
                <a:lnTo>
                  <a:pt x="327" y="411"/>
                </a:lnTo>
                <a:lnTo>
                  <a:pt x="330" y="406"/>
                </a:lnTo>
                <a:lnTo>
                  <a:pt x="330" y="404"/>
                </a:lnTo>
                <a:lnTo>
                  <a:pt x="332" y="401"/>
                </a:lnTo>
                <a:lnTo>
                  <a:pt x="334" y="397"/>
                </a:lnTo>
                <a:lnTo>
                  <a:pt x="334" y="394"/>
                </a:lnTo>
                <a:lnTo>
                  <a:pt x="337" y="390"/>
                </a:lnTo>
                <a:lnTo>
                  <a:pt x="339" y="387"/>
                </a:lnTo>
                <a:lnTo>
                  <a:pt x="339" y="382"/>
                </a:lnTo>
                <a:lnTo>
                  <a:pt x="341" y="380"/>
                </a:lnTo>
                <a:lnTo>
                  <a:pt x="341" y="375"/>
                </a:lnTo>
                <a:lnTo>
                  <a:pt x="346" y="370"/>
                </a:lnTo>
                <a:lnTo>
                  <a:pt x="337" y="363"/>
                </a:lnTo>
                <a:lnTo>
                  <a:pt x="337" y="363"/>
                </a:lnTo>
                <a:close/>
              </a:path>
              <a:path w="405" h="455">
                <a:moveTo>
                  <a:pt x="289" y="361"/>
                </a:moveTo>
                <a:lnTo>
                  <a:pt x="289" y="366"/>
                </a:lnTo>
                <a:lnTo>
                  <a:pt x="286" y="368"/>
                </a:lnTo>
                <a:lnTo>
                  <a:pt x="293" y="370"/>
                </a:lnTo>
                <a:lnTo>
                  <a:pt x="293" y="452"/>
                </a:lnTo>
                <a:lnTo>
                  <a:pt x="293" y="454"/>
                </a:lnTo>
                <a:lnTo>
                  <a:pt x="301" y="450"/>
                </a:lnTo>
                <a:lnTo>
                  <a:pt x="301" y="361"/>
                </a:lnTo>
                <a:lnTo>
                  <a:pt x="289" y="361"/>
                </a:lnTo>
                <a:lnTo>
                  <a:pt x="289" y="361"/>
                </a:lnTo>
                <a:close/>
              </a:path>
              <a:path w="405" h="455">
                <a:moveTo>
                  <a:pt x="301" y="344"/>
                </a:moveTo>
                <a:lnTo>
                  <a:pt x="293" y="344"/>
                </a:lnTo>
                <a:lnTo>
                  <a:pt x="293" y="349"/>
                </a:lnTo>
                <a:lnTo>
                  <a:pt x="291" y="351"/>
                </a:lnTo>
                <a:lnTo>
                  <a:pt x="291" y="358"/>
                </a:lnTo>
                <a:lnTo>
                  <a:pt x="289" y="361"/>
                </a:lnTo>
                <a:lnTo>
                  <a:pt x="301" y="361"/>
                </a:lnTo>
                <a:lnTo>
                  <a:pt x="301" y="363"/>
                </a:lnTo>
                <a:lnTo>
                  <a:pt x="303" y="366"/>
                </a:lnTo>
                <a:lnTo>
                  <a:pt x="305" y="368"/>
                </a:lnTo>
                <a:lnTo>
                  <a:pt x="308" y="370"/>
                </a:lnTo>
                <a:lnTo>
                  <a:pt x="308" y="373"/>
                </a:lnTo>
                <a:lnTo>
                  <a:pt x="310" y="378"/>
                </a:lnTo>
                <a:lnTo>
                  <a:pt x="313" y="380"/>
                </a:lnTo>
                <a:lnTo>
                  <a:pt x="313" y="382"/>
                </a:lnTo>
                <a:lnTo>
                  <a:pt x="315" y="387"/>
                </a:lnTo>
                <a:lnTo>
                  <a:pt x="315" y="392"/>
                </a:lnTo>
                <a:lnTo>
                  <a:pt x="317" y="392"/>
                </a:lnTo>
                <a:lnTo>
                  <a:pt x="320" y="387"/>
                </a:lnTo>
                <a:lnTo>
                  <a:pt x="320" y="378"/>
                </a:lnTo>
                <a:lnTo>
                  <a:pt x="317" y="373"/>
                </a:lnTo>
                <a:lnTo>
                  <a:pt x="315" y="370"/>
                </a:lnTo>
                <a:lnTo>
                  <a:pt x="313" y="368"/>
                </a:lnTo>
                <a:lnTo>
                  <a:pt x="313" y="366"/>
                </a:lnTo>
                <a:lnTo>
                  <a:pt x="310" y="363"/>
                </a:lnTo>
                <a:lnTo>
                  <a:pt x="308" y="363"/>
                </a:lnTo>
                <a:lnTo>
                  <a:pt x="303" y="361"/>
                </a:lnTo>
                <a:lnTo>
                  <a:pt x="301" y="358"/>
                </a:lnTo>
                <a:lnTo>
                  <a:pt x="301" y="344"/>
                </a:lnTo>
                <a:lnTo>
                  <a:pt x="301" y="344"/>
                </a:lnTo>
                <a:close/>
              </a:path>
              <a:path w="405" h="455">
                <a:moveTo>
                  <a:pt x="351" y="334"/>
                </a:moveTo>
                <a:lnTo>
                  <a:pt x="351" y="426"/>
                </a:lnTo>
                <a:lnTo>
                  <a:pt x="351" y="430"/>
                </a:lnTo>
                <a:lnTo>
                  <a:pt x="351" y="438"/>
                </a:lnTo>
                <a:lnTo>
                  <a:pt x="349" y="438"/>
                </a:lnTo>
                <a:lnTo>
                  <a:pt x="332" y="438"/>
                </a:lnTo>
                <a:lnTo>
                  <a:pt x="337" y="440"/>
                </a:lnTo>
                <a:lnTo>
                  <a:pt x="339" y="440"/>
                </a:lnTo>
                <a:lnTo>
                  <a:pt x="341" y="442"/>
                </a:lnTo>
                <a:lnTo>
                  <a:pt x="341" y="445"/>
                </a:lnTo>
                <a:lnTo>
                  <a:pt x="344" y="445"/>
                </a:lnTo>
                <a:lnTo>
                  <a:pt x="344" y="447"/>
                </a:lnTo>
                <a:lnTo>
                  <a:pt x="346" y="450"/>
                </a:lnTo>
                <a:lnTo>
                  <a:pt x="349" y="454"/>
                </a:lnTo>
                <a:lnTo>
                  <a:pt x="351" y="452"/>
                </a:lnTo>
                <a:lnTo>
                  <a:pt x="353" y="450"/>
                </a:lnTo>
                <a:lnTo>
                  <a:pt x="356" y="447"/>
                </a:lnTo>
                <a:lnTo>
                  <a:pt x="356" y="445"/>
                </a:lnTo>
                <a:lnTo>
                  <a:pt x="358" y="442"/>
                </a:lnTo>
                <a:lnTo>
                  <a:pt x="358" y="349"/>
                </a:lnTo>
                <a:lnTo>
                  <a:pt x="363" y="344"/>
                </a:lnTo>
                <a:lnTo>
                  <a:pt x="351" y="334"/>
                </a:lnTo>
                <a:lnTo>
                  <a:pt x="351" y="334"/>
                </a:lnTo>
                <a:close/>
              </a:path>
              <a:path w="405" h="455">
                <a:moveTo>
                  <a:pt x="313" y="332"/>
                </a:moveTo>
                <a:lnTo>
                  <a:pt x="305" y="341"/>
                </a:lnTo>
                <a:lnTo>
                  <a:pt x="267" y="341"/>
                </a:lnTo>
                <a:lnTo>
                  <a:pt x="272" y="346"/>
                </a:lnTo>
                <a:lnTo>
                  <a:pt x="279" y="346"/>
                </a:lnTo>
                <a:lnTo>
                  <a:pt x="284" y="344"/>
                </a:lnTo>
                <a:lnTo>
                  <a:pt x="322" y="344"/>
                </a:lnTo>
                <a:lnTo>
                  <a:pt x="313" y="332"/>
                </a:lnTo>
                <a:lnTo>
                  <a:pt x="313" y="332"/>
                </a:lnTo>
                <a:close/>
              </a:path>
              <a:path w="405" h="455">
                <a:moveTo>
                  <a:pt x="332" y="325"/>
                </a:moveTo>
                <a:lnTo>
                  <a:pt x="332" y="327"/>
                </a:lnTo>
                <a:lnTo>
                  <a:pt x="330" y="332"/>
                </a:lnTo>
                <a:lnTo>
                  <a:pt x="330" y="334"/>
                </a:lnTo>
                <a:lnTo>
                  <a:pt x="327" y="339"/>
                </a:lnTo>
                <a:lnTo>
                  <a:pt x="327" y="341"/>
                </a:lnTo>
                <a:lnTo>
                  <a:pt x="325" y="344"/>
                </a:lnTo>
                <a:lnTo>
                  <a:pt x="325" y="349"/>
                </a:lnTo>
                <a:lnTo>
                  <a:pt x="322" y="351"/>
                </a:lnTo>
                <a:lnTo>
                  <a:pt x="322" y="353"/>
                </a:lnTo>
                <a:lnTo>
                  <a:pt x="320" y="358"/>
                </a:lnTo>
                <a:lnTo>
                  <a:pt x="317" y="361"/>
                </a:lnTo>
                <a:lnTo>
                  <a:pt x="320" y="363"/>
                </a:lnTo>
                <a:lnTo>
                  <a:pt x="322" y="361"/>
                </a:lnTo>
                <a:lnTo>
                  <a:pt x="322" y="358"/>
                </a:lnTo>
                <a:lnTo>
                  <a:pt x="325" y="356"/>
                </a:lnTo>
                <a:lnTo>
                  <a:pt x="327" y="353"/>
                </a:lnTo>
                <a:lnTo>
                  <a:pt x="327" y="349"/>
                </a:lnTo>
                <a:lnTo>
                  <a:pt x="330" y="346"/>
                </a:lnTo>
                <a:lnTo>
                  <a:pt x="332" y="344"/>
                </a:lnTo>
                <a:lnTo>
                  <a:pt x="332" y="339"/>
                </a:lnTo>
                <a:lnTo>
                  <a:pt x="334" y="337"/>
                </a:lnTo>
                <a:lnTo>
                  <a:pt x="337" y="334"/>
                </a:lnTo>
                <a:lnTo>
                  <a:pt x="337" y="330"/>
                </a:lnTo>
                <a:lnTo>
                  <a:pt x="339" y="325"/>
                </a:lnTo>
                <a:lnTo>
                  <a:pt x="380" y="325"/>
                </a:lnTo>
                <a:lnTo>
                  <a:pt x="332" y="325"/>
                </a:lnTo>
                <a:lnTo>
                  <a:pt x="332" y="325"/>
                </a:lnTo>
                <a:close/>
              </a:path>
              <a:path w="405" h="455">
                <a:moveTo>
                  <a:pt x="385" y="313"/>
                </a:moveTo>
                <a:lnTo>
                  <a:pt x="380" y="322"/>
                </a:lnTo>
                <a:lnTo>
                  <a:pt x="341" y="322"/>
                </a:lnTo>
                <a:lnTo>
                  <a:pt x="332" y="325"/>
                </a:lnTo>
                <a:lnTo>
                  <a:pt x="380" y="325"/>
                </a:lnTo>
                <a:lnTo>
                  <a:pt x="373" y="349"/>
                </a:lnTo>
                <a:lnTo>
                  <a:pt x="373" y="351"/>
                </a:lnTo>
                <a:lnTo>
                  <a:pt x="375" y="349"/>
                </a:lnTo>
                <a:lnTo>
                  <a:pt x="377" y="346"/>
                </a:lnTo>
                <a:lnTo>
                  <a:pt x="380" y="341"/>
                </a:lnTo>
                <a:lnTo>
                  <a:pt x="380" y="339"/>
                </a:lnTo>
                <a:lnTo>
                  <a:pt x="382" y="337"/>
                </a:lnTo>
                <a:lnTo>
                  <a:pt x="385" y="334"/>
                </a:lnTo>
                <a:lnTo>
                  <a:pt x="385" y="332"/>
                </a:lnTo>
                <a:lnTo>
                  <a:pt x="387" y="332"/>
                </a:lnTo>
                <a:lnTo>
                  <a:pt x="390" y="330"/>
                </a:lnTo>
                <a:lnTo>
                  <a:pt x="392" y="327"/>
                </a:lnTo>
                <a:lnTo>
                  <a:pt x="394" y="327"/>
                </a:lnTo>
                <a:lnTo>
                  <a:pt x="385" y="313"/>
                </a:lnTo>
                <a:lnTo>
                  <a:pt x="385" y="313"/>
                </a:lnTo>
                <a:close/>
              </a:path>
              <a:path w="405" h="455">
                <a:moveTo>
                  <a:pt x="274" y="308"/>
                </a:moveTo>
                <a:lnTo>
                  <a:pt x="272" y="308"/>
                </a:lnTo>
                <a:lnTo>
                  <a:pt x="270" y="310"/>
                </a:lnTo>
                <a:lnTo>
                  <a:pt x="270" y="313"/>
                </a:lnTo>
                <a:lnTo>
                  <a:pt x="272" y="313"/>
                </a:lnTo>
                <a:lnTo>
                  <a:pt x="274" y="310"/>
                </a:lnTo>
                <a:lnTo>
                  <a:pt x="289" y="310"/>
                </a:lnTo>
                <a:lnTo>
                  <a:pt x="291" y="308"/>
                </a:lnTo>
                <a:lnTo>
                  <a:pt x="293" y="308"/>
                </a:lnTo>
                <a:lnTo>
                  <a:pt x="274" y="308"/>
                </a:lnTo>
                <a:lnTo>
                  <a:pt x="274" y="308"/>
                </a:lnTo>
                <a:close/>
              </a:path>
              <a:path w="405" h="455">
                <a:moveTo>
                  <a:pt x="315" y="289"/>
                </a:moveTo>
                <a:lnTo>
                  <a:pt x="313" y="291"/>
                </a:lnTo>
                <a:lnTo>
                  <a:pt x="310" y="293"/>
                </a:lnTo>
                <a:lnTo>
                  <a:pt x="308" y="293"/>
                </a:lnTo>
                <a:lnTo>
                  <a:pt x="305" y="296"/>
                </a:lnTo>
                <a:lnTo>
                  <a:pt x="303" y="296"/>
                </a:lnTo>
                <a:lnTo>
                  <a:pt x="301" y="298"/>
                </a:lnTo>
                <a:lnTo>
                  <a:pt x="298" y="301"/>
                </a:lnTo>
                <a:lnTo>
                  <a:pt x="293" y="301"/>
                </a:lnTo>
                <a:lnTo>
                  <a:pt x="291" y="303"/>
                </a:lnTo>
                <a:lnTo>
                  <a:pt x="289" y="303"/>
                </a:lnTo>
                <a:lnTo>
                  <a:pt x="286" y="306"/>
                </a:lnTo>
                <a:lnTo>
                  <a:pt x="281" y="306"/>
                </a:lnTo>
                <a:lnTo>
                  <a:pt x="277" y="308"/>
                </a:lnTo>
                <a:lnTo>
                  <a:pt x="274" y="308"/>
                </a:lnTo>
                <a:lnTo>
                  <a:pt x="293" y="308"/>
                </a:lnTo>
                <a:lnTo>
                  <a:pt x="293" y="341"/>
                </a:lnTo>
                <a:lnTo>
                  <a:pt x="301" y="341"/>
                </a:lnTo>
                <a:lnTo>
                  <a:pt x="301" y="308"/>
                </a:lnTo>
                <a:lnTo>
                  <a:pt x="303" y="306"/>
                </a:lnTo>
                <a:lnTo>
                  <a:pt x="308" y="306"/>
                </a:lnTo>
                <a:lnTo>
                  <a:pt x="310" y="303"/>
                </a:lnTo>
                <a:lnTo>
                  <a:pt x="313" y="303"/>
                </a:lnTo>
                <a:lnTo>
                  <a:pt x="317" y="303"/>
                </a:lnTo>
                <a:lnTo>
                  <a:pt x="320" y="303"/>
                </a:lnTo>
                <a:lnTo>
                  <a:pt x="322" y="301"/>
                </a:lnTo>
                <a:lnTo>
                  <a:pt x="315" y="289"/>
                </a:lnTo>
                <a:lnTo>
                  <a:pt x="315" y="289"/>
                </a:lnTo>
                <a:close/>
              </a:path>
              <a:path w="405" h="455">
                <a:moveTo>
                  <a:pt x="341" y="284"/>
                </a:moveTo>
                <a:lnTo>
                  <a:pt x="341" y="289"/>
                </a:lnTo>
                <a:lnTo>
                  <a:pt x="339" y="293"/>
                </a:lnTo>
                <a:lnTo>
                  <a:pt x="339" y="301"/>
                </a:lnTo>
                <a:lnTo>
                  <a:pt x="337" y="303"/>
                </a:lnTo>
                <a:lnTo>
                  <a:pt x="337" y="310"/>
                </a:lnTo>
                <a:lnTo>
                  <a:pt x="334" y="315"/>
                </a:lnTo>
                <a:lnTo>
                  <a:pt x="334" y="320"/>
                </a:lnTo>
                <a:lnTo>
                  <a:pt x="332" y="320"/>
                </a:lnTo>
                <a:lnTo>
                  <a:pt x="332" y="325"/>
                </a:lnTo>
                <a:lnTo>
                  <a:pt x="341" y="322"/>
                </a:lnTo>
                <a:lnTo>
                  <a:pt x="341" y="315"/>
                </a:lnTo>
                <a:lnTo>
                  <a:pt x="344" y="310"/>
                </a:lnTo>
                <a:lnTo>
                  <a:pt x="346" y="306"/>
                </a:lnTo>
                <a:lnTo>
                  <a:pt x="346" y="303"/>
                </a:lnTo>
                <a:lnTo>
                  <a:pt x="349" y="298"/>
                </a:lnTo>
                <a:lnTo>
                  <a:pt x="351" y="296"/>
                </a:lnTo>
                <a:lnTo>
                  <a:pt x="351" y="293"/>
                </a:lnTo>
                <a:lnTo>
                  <a:pt x="353" y="293"/>
                </a:lnTo>
                <a:lnTo>
                  <a:pt x="341" y="284"/>
                </a:lnTo>
                <a:lnTo>
                  <a:pt x="341" y="284"/>
                </a:lnTo>
                <a:close/>
              </a:path>
              <a:path w="405" h="455">
                <a:moveTo>
                  <a:pt x="113" y="135"/>
                </a:moveTo>
                <a:lnTo>
                  <a:pt x="104" y="147"/>
                </a:lnTo>
                <a:lnTo>
                  <a:pt x="1" y="147"/>
                </a:lnTo>
                <a:lnTo>
                  <a:pt x="5" y="154"/>
                </a:lnTo>
                <a:lnTo>
                  <a:pt x="10" y="154"/>
                </a:lnTo>
                <a:lnTo>
                  <a:pt x="13" y="152"/>
                </a:lnTo>
                <a:lnTo>
                  <a:pt x="125" y="152"/>
                </a:lnTo>
                <a:lnTo>
                  <a:pt x="113" y="135"/>
                </a:lnTo>
                <a:lnTo>
                  <a:pt x="113" y="135"/>
                </a:lnTo>
                <a:close/>
              </a:path>
              <a:path w="405" h="455">
                <a:moveTo>
                  <a:pt x="68" y="147"/>
                </a:moveTo>
                <a:lnTo>
                  <a:pt x="68" y="30"/>
                </a:lnTo>
                <a:lnTo>
                  <a:pt x="61" y="30"/>
                </a:lnTo>
                <a:lnTo>
                  <a:pt x="61" y="147"/>
                </a:lnTo>
                <a:lnTo>
                  <a:pt x="68" y="147"/>
                </a:lnTo>
                <a:close/>
              </a:path>
              <a:path w="405" h="455">
                <a:moveTo>
                  <a:pt x="109" y="15"/>
                </a:moveTo>
                <a:lnTo>
                  <a:pt x="99" y="25"/>
                </a:lnTo>
                <a:lnTo>
                  <a:pt x="10" y="25"/>
                </a:lnTo>
                <a:lnTo>
                  <a:pt x="15" y="32"/>
                </a:lnTo>
                <a:lnTo>
                  <a:pt x="20" y="30"/>
                </a:lnTo>
                <a:lnTo>
                  <a:pt x="118" y="30"/>
                </a:lnTo>
                <a:lnTo>
                  <a:pt x="109" y="15"/>
                </a:lnTo>
                <a:lnTo>
                  <a:pt x="109" y="15"/>
                </a:lnTo>
                <a:close/>
              </a:path>
              <a:path w="405" h="455">
                <a:moveTo>
                  <a:pt x="260" y="147"/>
                </a:moveTo>
                <a:lnTo>
                  <a:pt x="253" y="154"/>
                </a:lnTo>
                <a:lnTo>
                  <a:pt x="185" y="154"/>
                </a:lnTo>
                <a:lnTo>
                  <a:pt x="190" y="161"/>
                </a:lnTo>
                <a:lnTo>
                  <a:pt x="193" y="161"/>
                </a:lnTo>
                <a:lnTo>
                  <a:pt x="195" y="159"/>
                </a:lnTo>
                <a:lnTo>
                  <a:pt x="270" y="159"/>
                </a:lnTo>
                <a:lnTo>
                  <a:pt x="260" y="147"/>
                </a:lnTo>
                <a:lnTo>
                  <a:pt x="260" y="147"/>
                </a:lnTo>
                <a:close/>
              </a:path>
              <a:path w="405" h="455">
                <a:moveTo>
                  <a:pt x="231" y="154"/>
                </a:moveTo>
                <a:lnTo>
                  <a:pt x="231" y="121"/>
                </a:lnTo>
                <a:lnTo>
                  <a:pt x="224" y="121"/>
                </a:lnTo>
                <a:lnTo>
                  <a:pt x="224" y="154"/>
                </a:lnTo>
                <a:lnTo>
                  <a:pt x="231" y="154"/>
                </a:lnTo>
                <a:close/>
              </a:path>
              <a:path w="405" h="455">
                <a:moveTo>
                  <a:pt x="253" y="109"/>
                </a:moveTo>
                <a:lnTo>
                  <a:pt x="248" y="116"/>
                </a:lnTo>
                <a:lnTo>
                  <a:pt x="197" y="116"/>
                </a:lnTo>
                <a:lnTo>
                  <a:pt x="202" y="123"/>
                </a:lnTo>
                <a:lnTo>
                  <a:pt x="207" y="123"/>
                </a:lnTo>
                <a:lnTo>
                  <a:pt x="210" y="121"/>
                </a:lnTo>
                <a:lnTo>
                  <a:pt x="262" y="121"/>
                </a:lnTo>
                <a:lnTo>
                  <a:pt x="253" y="109"/>
                </a:lnTo>
                <a:lnTo>
                  <a:pt x="253" y="109"/>
                </a:lnTo>
                <a:close/>
              </a:path>
              <a:path w="405" h="455">
                <a:moveTo>
                  <a:pt x="231" y="116"/>
                </a:moveTo>
                <a:lnTo>
                  <a:pt x="231" y="85"/>
                </a:lnTo>
                <a:lnTo>
                  <a:pt x="224" y="85"/>
                </a:lnTo>
                <a:lnTo>
                  <a:pt x="224" y="116"/>
                </a:lnTo>
                <a:lnTo>
                  <a:pt x="231" y="116"/>
                </a:lnTo>
                <a:close/>
              </a:path>
              <a:path w="405" h="455">
                <a:moveTo>
                  <a:pt x="159" y="85"/>
                </a:moveTo>
                <a:lnTo>
                  <a:pt x="159" y="87"/>
                </a:lnTo>
                <a:lnTo>
                  <a:pt x="157" y="92"/>
                </a:lnTo>
                <a:lnTo>
                  <a:pt x="157" y="97"/>
                </a:lnTo>
                <a:lnTo>
                  <a:pt x="154" y="99"/>
                </a:lnTo>
                <a:lnTo>
                  <a:pt x="154" y="106"/>
                </a:lnTo>
                <a:lnTo>
                  <a:pt x="152" y="109"/>
                </a:lnTo>
                <a:lnTo>
                  <a:pt x="152" y="113"/>
                </a:lnTo>
                <a:lnTo>
                  <a:pt x="150" y="116"/>
                </a:lnTo>
                <a:lnTo>
                  <a:pt x="150" y="118"/>
                </a:lnTo>
                <a:lnTo>
                  <a:pt x="147" y="123"/>
                </a:lnTo>
                <a:lnTo>
                  <a:pt x="145" y="126"/>
                </a:lnTo>
                <a:lnTo>
                  <a:pt x="145" y="130"/>
                </a:lnTo>
                <a:lnTo>
                  <a:pt x="142" y="133"/>
                </a:lnTo>
                <a:lnTo>
                  <a:pt x="142" y="135"/>
                </a:lnTo>
                <a:lnTo>
                  <a:pt x="140" y="140"/>
                </a:lnTo>
                <a:lnTo>
                  <a:pt x="140" y="142"/>
                </a:lnTo>
                <a:lnTo>
                  <a:pt x="142" y="140"/>
                </a:lnTo>
                <a:lnTo>
                  <a:pt x="145" y="138"/>
                </a:lnTo>
                <a:lnTo>
                  <a:pt x="145" y="135"/>
                </a:lnTo>
                <a:lnTo>
                  <a:pt x="147" y="133"/>
                </a:lnTo>
                <a:lnTo>
                  <a:pt x="150" y="128"/>
                </a:lnTo>
                <a:lnTo>
                  <a:pt x="150" y="126"/>
                </a:lnTo>
                <a:lnTo>
                  <a:pt x="152" y="123"/>
                </a:lnTo>
                <a:lnTo>
                  <a:pt x="154" y="121"/>
                </a:lnTo>
                <a:lnTo>
                  <a:pt x="154" y="116"/>
                </a:lnTo>
                <a:lnTo>
                  <a:pt x="157" y="113"/>
                </a:lnTo>
                <a:lnTo>
                  <a:pt x="157" y="111"/>
                </a:lnTo>
                <a:lnTo>
                  <a:pt x="159" y="106"/>
                </a:lnTo>
                <a:lnTo>
                  <a:pt x="161" y="104"/>
                </a:lnTo>
                <a:lnTo>
                  <a:pt x="161" y="99"/>
                </a:lnTo>
                <a:lnTo>
                  <a:pt x="164" y="97"/>
                </a:lnTo>
                <a:lnTo>
                  <a:pt x="164" y="94"/>
                </a:lnTo>
                <a:lnTo>
                  <a:pt x="166" y="90"/>
                </a:lnTo>
                <a:lnTo>
                  <a:pt x="166" y="85"/>
                </a:lnTo>
                <a:lnTo>
                  <a:pt x="159" y="85"/>
                </a:lnTo>
                <a:lnTo>
                  <a:pt x="159" y="85"/>
                </a:lnTo>
                <a:close/>
              </a:path>
              <a:path w="405" h="455">
                <a:moveTo>
                  <a:pt x="176" y="75"/>
                </a:moveTo>
                <a:lnTo>
                  <a:pt x="173" y="75"/>
                </a:lnTo>
                <a:lnTo>
                  <a:pt x="176" y="78"/>
                </a:lnTo>
                <a:lnTo>
                  <a:pt x="178" y="82"/>
                </a:lnTo>
                <a:lnTo>
                  <a:pt x="178" y="85"/>
                </a:lnTo>
                <a:lnTo>
                  <a:pt x="181" y="87"/>
                </a:lnTo>
                <a:lnTo>
                  <a:pt x="183" y="90"/>
                </a:lnTo>
                <a:lnTo>
                  <a:pt x="183" y="94"/>
                </a:lnTo>
                <a:lnTo>
                  <a:pt x="185" y="97"/>
                </a:lnTo>
                <a:lnTo>
                  <a:pt x="185" y="99"/>
                </a:lnTo>
                <a:lnTo>
                  <a:pt x="188" y="104"/>
                </a:lnTo>
                <a:lnTo>
                  <a:pt x="190" y="99"/>
                </a:lnTo>
                <a:lnTo>
                  <a:pt x="193" y="97"/>
                </a:lnTo>
                <a:lnTo>
                  <a:pt x="193" y="92"/>
                </a:lnTo>
                <a:lnTo>
                  <a:pt x="190" y="87"/>
                </a:lnTo>
                <a:lnTo>
                  <a:pt x="188" y="85"/>
                </a:lnTo>
                <a:lnTo>
                  <a:pt x="188" y="82"/>
                </a:lnTo>
                <a:lnTo>
                  <a:pt x="185" y="80"/>
                </a:lnTo>
                <a:lnTo>
                  <a:pt x="183" y="80"/>
                </a:lnTo>
                <a:lnTo>
                  <a:pt x="181" y="78"/>
                </a:lnTo>
                <a:lnTo>
                  <a:pt x="176" y="75"/>
                </a:lnTo>
                <a:lnTo>
                  <a:pt x="176" y="75"/>
                </a:lnTo>
                <a:close/>
              </a:path>
              <a:path w="405" h="455">
                <a:moveTo>
                  <a:pt x="257" y="73"/>
                </a:moveTo>
                <a:lnTo>
                  <a:pt x="250" y="82"/>
                </a:lnTo>
                <a:lnTo>
                  <a:pt x="193" y="82"/>
                </a:lnTo>
                <a:lnTo>
                  <a:pt x="197" y="87"/>
                </a:lnTo>
                <a:lnTo>
                  <a:pt x="207" y="87"/>
                </a:lnTo>
                <a:lnTo>
                  <a:pt x="210" y="85"/>
                </a:lnTo>
                <a:lnTo>
                  <a:pt x="265" y="85"/>
                </a:lnTo>
                <a:lnTo>
                  <a:pt x="257" y="73"/>
                </a:lnTo>
                <a:lnTo>
                  <a:pt x="257" y="73"/>
                </a:lnTo>
                <a:close/>
              </a:path>
              <a:path w="405" h="455">
                <a:moveTo>
                  <a:pt x="173" y="61"/>
                </a:moveTo>
                <a:lnTo>
                  <a:pt x="164" y="61"/>
                </a:lnTo>
                <a:lnTo>
                  <a:pt x="164" y="63"/>
                </a:lnTo>
                <a:lnTo>
                  <a:pt x="164" y="70"/>
                </a:lnTo>
                <a:lnTo>
                  <a:pt x="161" y="73"/>
                </a:lnTo>
                <a:lnTo>
                  <a:pt x="161" y="80"/>
                </a:lnTo>
                <a:lnTo>
                  <a:pt x="159" y="85"/>
                </a:lnTo>
                <a:lnTo>
                  <a:pt x="166" y="85"/>
                </a:lnTo>
                <a:lnTo>
                  <a:pt x="166" y="90"/>
                </a:lnTo>
                <a:lnTo>
                  <a:pt x="166" y="147"/>
                </a:lnTo>
                <a:lnTo>
                  <a:pt x="166" y="150"/>
                </a:lnTo>
                <a:lnTo>
                  <a:pt x="166" y="171"/>
                </a:lnTo>
                <a:lnTo>
                  <a:pt x="173" y="164"/>
                </a:lnTo>
                <a:lnTo>
                  <a:pt x="173" y="75"/>
                </a:lnTo>
                <a:lnTo>
                  <a:pt x="176" y="75"/>
                </a:lnTo>
                <a:lnTo>
                  <a:pt x="173" y="73"/>
                </a:lnTo>
                <a:lnTo>
                  <a:pt x="173" y="61"/>
                </a:lnTo>
                <a:lnTo>
                  <a:pt x="173" y="61"/>
                </a:lnTo>
                <a:close/>
              </a:path>
              <a:path w="405" h="455">
                <a:moveTo>
                  <a:pt x="257" y="58"/>
                </a:moveTo>
                <a:lnTo>
                  <a:pt x="250" y="61"/>
                </a:lnTo>
                <a:lnTo>
                  <a:pt x="250" y="68"/>
                </a:lnTo>
                <a:lnTo>
                  <a:pt x="257" y="66"/>
                </a:lnTo>
                <a:lnTo>
                  <a:pt x="257" y="58"/>
                </a:lnTo>
                <a:lnTo>
                  <a:pt x="257" y="58"/>
                </a:lnTo>
                <a:close/>
              </a:path>
              <a:path w="405" h="455">
                <a:moveTo>
                  <a:pt x="188" y="46"/>
                </a:moveTo>
                <a:lnTo>
                  <a:pt x="181" y="56"/>
                </a:lnTo>
                <a:lnTo>
                  <a:pt x="140" y="56"/>
                </a:lnTo>
                <a:lnTo>
                  <a:pt x="145" y="61"/>
                </a:lnTo>
                <a:lnTo>
                  <a:pt x="197" y="61"/>
                </a:lnTo>
                <a:lnTo>
                  <a:pt x="188" y="46"/>
                </a:lnTo>
                <a:lnTo>
                  <a:pt x="188" y="46"/>
                </a:lnTo>
                <a:close/>
              </a:path>
              <a:path w="405" h="455">
                <a:moveTo>
                  <a:pt x="147" y="20"/>
                </a:moveTo>
                <a:lnTo>
                  <a:pt x="145" y="20"/>
                </a:lnTo>
                <a:lnTo>
                  <a:pt x="145" y="25"/>
                </a:lnTo>
                <a:lnTo>
                  <a:pt x="147" y="22"/>
                </a:lnTo>
                <a:lnTo>
                  <a:pt x="159" y="22"/>
                </a:lnTo>
                <a:lnTo>
                  <a:pt x="161" y="20"/>
                </a:lnTo>
                <a:lnTo>
                  <a:pt x="166" y="20"/>
                </a:lnTo>
                <a:lnTo>
                  <a:pt x="147" y="20"/>
                </a:lnTo>
                <a:lnTo>
                  <a:pt x="147" y="20"/>
                </a:lnTo>
                <a:close/>
              </a:path>
              <a:path w="405" h="455">
                <a:moveTo>
                  <a:pt x="262" y="18"/>
                </a:moveTo>
                <a:lnTo>
                  <a:pt x="250" y="18"/>
                </a:lnTo>
                <a:lnTo>
                  <a:pt x="250" y="56"/>
                </a:lnTo>
                <a:lnTo>
                  <a:pt x="210" y="56"/>
                </a:lnTo>
                <a:lnTo>
                  <a:pt x="257" y="56"/>
                </a:lnTo>
                <a:lnTo>
                  <a:pt x="257" y="20"/>
                </a:lnTo>
                <a:lnTo>
                  <a:pt x="262" y="18"/>
                </a:lnTo>
                <a:lnTo>
                  <a:pt x="262" y="18"/>
                </a:lnTo>
                <a:close/>
              </a:path>
              <a:path w="405" h="455">
                <a:moveTo>
                  <a:pt x="200" y="6"/>
                </a:moveTo>
                <a:lnTo>
                  <a:pt x="200" y="15"/>
                </a:lnTo>
                <a:lnTo>
                  <a:pt x="210" y="13"/>
                </a:lnTo>
                <a:lnTo>
                  <a:pt x="200" y="6"/>
                </a:lnTo>
                <a:lnTo>
                  <a:pt x="200" y="6"/>
                </a:lnTo>
                <a:close/>
              </a:path>
              <a:path w="405" h="455">
                <a:moveTo>
                  <a:pt x="253" y="6"/>
                </a:moveTo>
                <a:lnTo>
                  <a:pt x="248" y="13"/>
                </a:lnTo>
                <a:lnTo>
                  <a:pt x="210" y="13"/>
                </a:lnTo>
                <a:lnTo>
                  <a:pt x="200" y="15"/>
                </a:lnTo>
                <a:lnTo>
                  <a:pt x="202" y="20"/>
                </a:lnTo>
                <a:lnTo>
                  <a:pt x="202" y="56"/>
                </a:lnTo>
                <a:lnTo>
                  <a:pt x="200" y="61"/>
                </a:lnTo>
                <a:lnTo>
                  <a:pt x="200" y="73"/>
                </a:lnTo>
                <a:lnTo>
                  <a:pt x="210" y="68"/>
                </a:lnTo>
                <a:lnTo>
                  <a:pt x="210" y="61"/>
                </a:lnTo>
                <a:lnTo>
                  <a:pt x="250" y="61"/>
                </a:lnTo>
                <a:lnTo>
                  <a:pt x="257" y="58"/>
                </a:lnTo>
                <a:lnTo>
                  <a:pt x="257" y="56"/>
                </a:lnTo>
                <a:lnTo>
                  <a:pt x="210" y="56"/>
                </a:lnTo>
                <a:lnTo>
                  <a:pt x="210" y="18"/>
                </a:lnTo>
                <a:lnTo>
                  <a:pt x="250" y="18"/>
                </a:lnTo>
                <a:lnTo>
                  <a:pt x="262" y="18"/>
                </a:lnTo>
                <a:lnTo>
                  <a:pt x="253" y="6"/>
                </a:lnTo>
                <a:lnTo>
                  <a:pt x="253" y="6"/>
                </a:lnTo>
                <a:close/>
              </a:path>
              <a:path w="405" h="455">
                <a:moveTo>
                  <a:pt x="185" y="3"/>
                </a:moveTo>
                <a:lnTo>
                  <a:pt x="183" y="6"/>
                </a:lnTo>
                <a:lnTo>
                  <a:pt x="181" y="8"/>
                </a:lnTo>
                <a:lnTo>
                  <a:pt x="178" y="8"/>
                </a:lnTo>
                <a:lnTo>
                  <a:pt x="176" y="10"/>
                </a:lnTo>
                <a:lnTo>
                  <a:pt x="171" y="10"/>
                </a:lnTo>
                <a:lnTo>
                  <a:pt x="169" y="13"/>
                </a:lnTo>
                <a:lnTo>
                  <a:pt x="164" y="15"/>
                </a:lnTo>
                <a:lnTo>
                  <a:pt x="161" y="15"/>
                </a:lnTo>
                <a:lnTo>
                  <a:pt x="159" y="18"/>
                </a:lnTo>
                <a:lnTo>
                  <a:pt x="154" y="18"/>
                </a:lnTo>
                <a:lnTo>
                  <a:pt x="152" y="20"/>
                </a:lnTo>
                <a:lnTo>
                  <a:pt x="147" y="20"/>
                </a:lnTo>
                <a:lnTo>
                  <a:pt x="166" y="20"/>
                </a:lnTo>
                <a:lnTo>
                  <a:pt x="166" y="56"/>
                </a:lnTo>
                <a:lnTo>
                  <a:pt x="173" y="56"/>
                </a:lnTo>
                <a:lnTo>
                  <a:pt x="173" y="20"/>
                </a:lnTo>
                <a:lnTo>
                  <a:pt x="178" y="18"/>
                </a:lnTo>
                <a:lnTo>
                  <a:pt x="185" y="18"/>
                </a:lnTo>
                <a:lnTo>
                  <a:pt x="188" y="15"/>
                </a:lnTo>
                <a:lnTo>
                  <a:pt x="190" y="15"/>
                </a:lnTo>
                <a:lnTo>
                  <a:pt x="193" y="15"/>
                </a:lnTo>
                <a:lnTo>
                  <a:pt x="185" y="3"/>
                </a:lnTo>
                <a:lnTo>
                  <a:pt x="185" y="3"/>
                </a:lnTo>
                <a:close/>
              </a:path>
              <a:path w="405" h="455">
                <a:moveTo>
                  <a:pt x="370" y="123"/>
                </a:moveTo>
                <a:lnTo>
                  <a:pt x="370" y="126"/>
                </a:lnTo>
                <a:lnTo>
                  <a:pt x="373" y="128"/>
                </a:lnTo>
                <a:lnTo>
                  <a:pt x="375" y="130"/>
                </a:lnTo>
                <a:lnTo>
                  <a:pt x="377" y="133"/>
                </a:lnTo>
                <a:lnTo>
                  <a:pt x="380" y="135"/>
                </a:lnTo>
                <a:lnTo>
                  <a:pt x="382" y="138"/>
                </a:lnTo>
                <a:lnTo>
                  <a:pt x="382" y="140"/>
                </a:lnTo>
                <a:lnTo>
                  <a:pt x="385" y="142"/>
                </a:lnTo>
                <a:lnTo>
                  <a:pt x="387" y="145"/>
                </a:lnTo>
                <a:lnTo>
                  <a:pt x="387" y="147"/>
                </a:lnTo>
                <a:lnTo>
                  <a:pt x="390" y="150"/>
                </a:lnTo>
                <a:lnTo>
                  <a:pt x="392" y="154"/>
                </a:lnTo>
                <a:lnTo>
                  <a:pt x="392" y="157"/>
                </a:lnTo>
                <a:lnTo>
                  <a:pt x="394" y="159"/>
                </a:lnTo>
                <a:lnTo>
                  <a:pt x="397" y="161"/>
                </a:lnTo>
                <a:lnTo>
                  <a:pt x="399" y="166"/>
                </a:lnTo>
                <a:lnTo>
                  <a:pt x="401" y="166"/>
                </a:lnTo>
                <a:lnTo>
                  <a:pt x="401" y="161"/>
                </a:lnTo>
                <a:lnTo>
                  <a:pt x="401" y="152"/>
                </a:lnTo>
                <a:lnTo>
                  <a:pt x="401" y="150"/>
                </a:lnTo>
                <a:lnTo>
                  <a:pt x="401" y="145"/>
                </a:lnTo>
                <a:lnTo>
                  <a:pt x="399" y="142"/>
                </a:lnTo>
                <a:lnTo>
                  <a:pt x="397" y="142"/>
                </a:lnTo>
                <a:lnTo>
                  <a:pt x="397" y="140"/>
                </a:lnTo>
                <a:lnTo>
                  <a:pt x="394" y="140"/>
                </a:lnTo>
                <a:lnTo>
                  <a:pt x="392" y="138"/>
                </a:lnTo>
                <a:lnTo>
                  <a:pt x="390" y="135"/>
                </a:lnTo>
                <a:lnTo>
                  <a:pt x="387" y="135"/>
                </a:lnTo>
                <a:lnTo>
                  <a:pt x="385" y="133"/>
                </a:lnTo>
                <a:lnTo>
                  <a:pt x="382" y="130"/>
                </a:lnTo>
                <a:lnTo>
                  <a:pt x="377" y="128"/>
                </a:lnTo>
                <a:lnTo>
                  <a:pt x="375" y="126"/>
                </a:lnTo>
                <a:lnTo>
                  <a:pt x="370" y="123"/>
                </a:lnTo>
                <a:lnTo>
                  <a:pt x="370" y="123"/>
                </a:lnTo>
                <a:close/>
              </a:path>
              <a:path w="405" h="455">
                <a:moveTo>
                  <a:pt x="332" y="101"/>
                </a:moveTo>
                <a:lnTo>
                  <a:pt x="310" y="111"/>
                </a:lnTo>
                <a:lnTo>
                  <a:pt x="322" y="111"/>
                </a:lnTo>
                <a:lnTo>
                  <a:pt x="325" y="109"/>
                </a:lnTo>
                <a:lnTo>
                  <a:pt x="330" y="106"/>
                </a:lnTo>
                <a:lnTo>
                  <a:pt x="334" y="104"/>
                </a:lnTo>
                <a:lnTo>
                  <a:pt x="332" y="101"/>
                </a:lnTo>
                <a:lnTo>
                  <a:pt x="332" y="101"/>
                </a:lnTo>
                <a:close/>
              </a:path>
              <a:path w="405" h="455">
                <a:moveTo>
                  <a:pt x="363" y="61"/>
                </a:moveTo>
                <a:lnTo>
                  <a:pt x="363" y="104"/>
                </a:lnTo>
                <a:lnTo>
                  <a:pt x="361" y="106"/>
                </a:lnTo>
                <a:lnTo>
                  <a:pt x="361" y="116"/>
                </a:lnTo>
                <a:lnTo>
                  <a:pt x="358" y="121"/>
                </a:lnTo>
                <a:lnTo>
                  <a:pt x="358" y="128"/>
                </a:lnTo>
                <a:lnTo>
                  <a:pt x="356" y="130"/>
                </a:lnTo>
                <a:lnTo>
                  <a:pt x="356" y="133"/>
                </a:lnTo>
                <a:lnTo>
                  <a:pt x="353" y="138"/>
                </a:lnTo>
                <a:lnTo>
                  <a:pt x="353" y="140"/>
                </a:lnTo>
                <a:lnTo>
                  <a:pt x="351" y="140"/>
                </a:lnTo>
                <a:lnTo>
                  <a:pt x="351" y="142"/>
                </a:lnTo>
                <a:lnTo>
                  <a:pt x="349" y="145"/>
                </a:lnTo>
                <a:lnTo>
                  <a:pt x="346" y="147"/>
                </a:lnTo>
                <a:lnTo>
                  <a:pt x="344" y="150"/>
                </a:lnTo>
                <a:lnTo>
                  <a:pt x="341" y="152"/>
                </a:lnTo>
                <a:lnTo>
                  <a:pt x="341" y="154"/>
                </a:lnTo>
                <a:lnTo>
                  <a:pt x="339" y="154"/>
                </a:lnTo>
                <a:lnTo>
                  <a:pt x="334" y="157"/>
                </a:lnTo>
                <a:lnTo>
                  <a:pt x="332" y="159"/>
                </a:lnTo>
                <a:lnTo>
                  <a:pt x="330" y="161"/>
                </a:lnTo>
                <a:lnTo>
                  <a:pt x="327" y="164"/>
                </a:lnTo>
                <a:lnTo>
                  <a:pt x="322" y="166"/>
                </a:lnTo>
                <a:lnTo>
                  <a:pt x="320" y="169"/>
                </a:lnTo>
                <a:lnTo>
                  <a:pt x="320" y="171"/>
                </a:lnTo>
                <a:lnTo>
                  <a:pt x="325" y="169"/>
                </a:lnTo>
                <a:lnTo>
                  <a:pt x="327" y="169"/>
                </a:lnTo>
                <a:lnTo>
                  <a:pt x="330" y="166"/>
                </a:lnTo>
                <a:lnTo>
                  <a:pt x="332" y="166"/>
                </a:lnTo>
                <a:lnTo>
                  <a:pt x="334" y="164"/>
                </a:lnTo>
                <a:lnTo>
                  <a:pt x="339" y="161"/>
                </a:lnTo>
                <a:lnTo>
                  <a:pt x="341" y="161"/>
                </a:lnTo>
                <a:lnTo>
                  <a:pt x="344" y="159"/>
                </a:lnTo>
                <a:lnTo>
                  <a:pt x="344" y="157"/>
                </a:lnTo>
                <a:lnTo>
                  <a:pt x="346" y="157"/>
                </a:lnTo>
                <a:lnTo>
                  <a:pt x="349" y="154"/>
                </a:lnTo>
                <a:lnTo>
                  <a:pt x="351" y="152"/>
                </a:lnTo>
                <a:lnTo>
                  <a:pt x="353" y="150"/>
                </a:lnTo>
                <a:lnTo>
                  <a:pt x="356" y="147"/>
                </a:lnTo>
                <a:lnTo>
                  <a:pt x="356" y="145"/>
                </a:lnTo>
                <a:lnTo>
                  <a:pt x="358" y="142"/>
                </a:lnTo>
                <a:lnTo>
                  <a:pt x="361" y="140"/>
                </a:lnTo>
                <a:lnTo>
                  <a:pt x="363" y="138"/>
                </a:lnTo>
                <a:lnTo>
                  <a:pt x="363" y="133"/>
                </a:lnTo>
                <a:lnTo>
                  <a:pt x="365" y="130"/>
                </a:lnTo>
                <a:lnTo>
                  <a:pt x="365" y="126"/>
                </a:lnTo>
                <a:lnTo>
                  <a:pt x="368" y="123"/>
                </a:lnTo>
                <a:lnTo>
                  <a:pt x="368" y="111"/>
                </a:lnTo>
                <a:lnTo>
                  <a:pt x="370" y="109"/>
                </a:lnTo>
                <a:lnTo>
                  <a:pt x="370" y="73"/>
                </a:lnTo>
                <a:lnTo>
                  <a:pt x="375" y="68"/>
                </a:lnTo>
                <a:lnTo>
                  <a:pt x="363" y="61"/>
                </a:lnTo>
                <a:lnTo>
                  <a:pt x="363" y="61"/>
                </a:lnTo>
                <a:close/>
              </a:path>
              <a:path w="405" h="455">
                <a:moveTo>
                  <a:pt x="337" y="46"/>
                </a:moveTo>
                <a:lnTo>
                  <a:pt x="337" y="128"/>
                </a:lnTo>
                <a:lnTo>
                  <a:pt x="344" y="121"/>
                </a:lnTo>
                <a:lnTo>
                  <a:pt x="344" y="46"/>
                </a:lnTo>
                <a:lnTo>
                  <a:pt x="390" y="46"/>
                </a:lnTo>
                <a:lnTo>
                  <a:pt x="337" y="46"/>
                </a:lnTo>
                <a:lnTo>
                  <a:pt x="337" y="46"/>
                </a:lnTo>
                <a:close/>
              </a:path>
              <a:path w="405" h="455">
                <a:moveTo>
                  <a:pt x="337" y="37"/>
                </a:moveTo>
                <a:lnTo>
                  <a:pt x="337" y="46"/>
                </a:lnTo>
                <a:lnTo>
                  <a:pt x="390" y="46"/>
                </a:lnTo>
                <a:lnTo>
                  <a:pt x="390" y="126"/>
                </a:lnTo>
                <a:lnTo>
                  <a:pt x="397" y="118"/>
                </a:lnTo>
                <a:lnTo>
                  <a:pt x="397" y="49"/>
                </a:lnTo>
                <a:lnTo>
                  <a:pt x="401" y="44"/>
                </a:lnTo>
                <a:lnTo>
                  <a:pt x="344" y="44"/>
                </a:lnTo>
                <a:lnTo>
                  <a:pt x="337" y="37"/>
                </a:lnTo>
                <a:lnTo>
                  <a:pt x="337" y="37"/>
                </a:lnTo>
                <a:close/>
              </a:path>
              <a:path w="405" h="455">
                <a:moveTo>
                  <a:pt x="392" y="37"/>
                </a:moveTo>
                <a:lnTo>
                  <a:pt x="387" y="44"/>
                </a:lnTo>
                <a:lnTo>
                  <a:pt x="361" y="44"/>
                </a:lnTo>
                <a:lnTo>
                  <a:pt x="401" y="44"/>
                </a:lnTo>
                <a:lnTo>
                  <a:pt x="392" y="37"/>
                </a:lnTo>
                <a:lnTo>
                  <a:pt x="392" y="37"/>
                </a:lnTo>
                <a:close/>
              </a:path>
              <a:path w="405" h="455">
                <a:moveTo>
                  <a:pt x="310" y="32"/>
                </a:moveTo>
                <a:lnTo>
                  <a:pt x="303" y="32"/>
                </a:lnTo>
                <a:lnTo>
                  <a:pt x="303" y="113"/>
                </a:lnTo>
                <a:lnTo>
                  <a:pt x="298" y="116"/>
                </a:lnTo>
                <a:lnTo>
                  <a:pt x="296" y="118"/>
                </a:lnTo>
                <a:lnTo>
                  <a:pt x="293" y="118"/>
                </a:lnTo>
                <a:lnTo>
                  <a:pt x="289" y="121"/>
                </a:lnTo>
                <a:lnTo>
                  <a:pt x="284" y="121"/>
                </a:lnTo>
                <a:lnTo>
                  <a:pt x="284" y="123"/>
                </a:lnTo>
                <a:lnTo>
                  <a:pt x="281" y="123"/>
                </a:lnTo>
                <a:lnTo>
                  <a:pt x="289" y="138"/>
                </a:lnTo>
                <a:lnTo>
                  <a:pt x="289" y="135"/>
                </a:lnTo>
                <a:lnTo>
                  <a:pt x="291" y="133"/>
                </a:lnTo>
                <a:lnTo>
                  <a:pt x="293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3" y="118"/>
                </a:lnTo>
                <a:lnTo>
                  <a:pt x="315" y="116"/>
                </a:lnTo>
                <a:lnTo>
                  <a:pt x="317" y="113"/>
                </a:lnTo>
                <a:lnTo>
                  <a:pt x="322" y="111"/>
                </a:lnTo>
                <a:lnTo>
                  <a:pt x="310" y="111"/>
                </a:lnTo>
                <a:lnTo>
                  <a:pt x="310" y="32"/>
                </a:lnTo>
                <a:lnTo>
                  <a:pt x="310" y="32"/>
                </a:lnTo>
                <a:close/>
              </a:path>
              <a:path w="405" h="455">
                <a:moveTo>
                  <a:pt x="325" y="20"/>
                </a:moveTo>
                <a:lnTo>
                  <a:pt x="317" y="27"/>
                </a:lnTo>
                <a:lnTo>
                  <a:pt x="281" y="27"/>
                </a:lnTo>
                <a:lnTo>
                  <a:pt x="286" y="34"/>
                </a:lnTo>
                <a:lnTo>
                  <a:pt x="291" y="34"/>
                </a:lnTo>
                <a:lnTo>
                  <a:pt x="293" y="32"/>
                </a:lnTo>
                <a:lnTo>
                  <a:pt x="334" y="32"/>
                </a:lnTo>
                <a:lnTo>
                  <a:pt x="325" y="20"/>
                </a:lnTo>
                <a:lnTo>
                  <a:pt x="325" y="20"/>
                </a:lnTo>
                <a:close/>
              </a:path>
              <a:path w="405" h="455">
                <a:moveTo>
                  <a:pt x="370" y="15"/>
                </a:moveTo>
                <a:lnTo>
                  <a:pt x="361" y="15"/>
                </a:lnTo>
                <a:lnTo>
                  <a:pt x="361" y="18"/>
                </a:lnTo>
                <a:lnTo>
                  <a:pt x="361" y="22"/>
                </a:lnTo>
                <a:lnTo>
                  <a:pt x="358" y="25"/>
                </a:lnTo>
                <a:lnTo>
                  <a:pt x="358" y="44"/>
                </a:lnTo>
                <a:lnTo>
                  <a:pt x="344" y="44"/>
                </a:lnTo>
                <a:lnTo>
                  <a:pt x="361" y="44"/>
                </a:lnTo>
                <a:lnTo>
                  <a:pt x="361" y="41"/>
                </a:lnTo>
                <a:lnTo>
                  <a:pt x="363" y="37"/>
                </a:lnTo>
                <a:lnTo>
                  <a:pt x="363" y="32"/>
                </a:lnTo>
                <a:lnTo>
                  <a:pt x="365" y="27"/>
                </a:lnTo>
                <a:lnTo>
                  <a:pt x="365" y="25"/>
                </a:lnTo>
                <a:lnTo>
                  <a:pt x="368" y="22"/>
                </a:lnTo>
                <a:lnTo>
                  <a:pt x="368" y="18"/>
                </a:lnTo>
                <a:lnTo>
                  <a:pt x="370" y="15"/>
                </a:lnTo>
                <a:lnTo>
                  <a:pt x="370" y="15"/>
                </a:lnTo>
                <a:close/>
              </a:path>
              <a:path w="405" h="455">
                <a:moveTo>
                  <a:pt x="397" y="1"/>
                </a:moveTo>
                <a:lnTo>
                  <a:pt x="387" y="10"/>
                </a:lnTo>
                <a:lnTo>
                  <a:pt x="327" y="10"/>
                </a:lnTo>
                <a:lnTo>
                  <a:pt x="332" y="18"/>
                </a:lnTo>
                <a:lnTo>
                  <a:pt x="334" y="15"/>
                </a:lnTo>
                <a:lnTo>
                  <a:pt x="404" y="15"/>
                </a:lnTo>
                <a:lnTo>
                  <a:pt x="397" y="1"/>
                </a:lnTo>
                <a:lnTo>
                  <a:pt x="39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34" name="path 7234"/>
          <p:cNvSpPr/>
          <p:nvPr/>
        </p:nvSpPr>
        <p:spPr>
          <a:xfrm>
            <a:off x="9179814" y="9346945"/>
            <a:ext cx="208788" cy="108203"/>
          </a:xfrm>
          <a:custGeom>
            <a:avLst/>
            <a:gdLst/>
            <a:ahLst/>
            <a:cxnLst/>
            <a:rect l="0" t="0" r="0" b="0"/>
            <a:pathLst>
              <a:path w="328" h="170">
                <a:moveTo>
                  <a:pt x="116" y="147"/>
                </a:moveTo>
                <a:lnTo>
                  <a:pt x="106" y="157"/>
                </a:lnTo>
                <a:lnTo>
                  <a:pt x="5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5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28" h="170">
                <a:moveTo>
                  <a:pt x="30" y="111"/>
                </a:moveTo>
                <a:lnTo>
                  <a:pt x="27" y="113"/>
                </a:lnTo>
                <a:lnTo>
                  <a:pt x="30" y="113"/>
                </a:ln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2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2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6" y="118"/>
                </a:lnTo>
                <a:lnTo>
                  <a:pt x="58" y="123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5" y="150"/>
                </a:lnTo>
                <a:lnTo>
                  <a:pt x="65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5" y="123"/>
                </a:lnTo>
                <a:lnTo>
                  <a:pt x="65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2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3"/>
                </a:lnTo>
                <a:lnTo>
                  <a:pt x="85" y="128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7" y="152"/>
                </a:lnTo>
                <a:lnTo>
                  <a:pt x="77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87" y="140"/>
                </a:lnTo>
                <a:lnTo>
                  <a:pt x="90" y="135"/>
                </a:lnTo>
                <a:lnTo>
                  <a:pt x="92" y="133"/>
                </a:lnTo>
                <a:lnTo>
                  <a:pt x="92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28" h="170">
                <a:moveTo>
                  <a:pt x="82" y="87"/>
                </a:moveTo>
                <a:lnTo>
                  <a:pt x="77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28" h="170">
                <a:moveTo>
                  <a:pt x="68" y="63"/>
                </a:moveTo>
                <a:lnTo>
                  <a:pt x="65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7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4" y="97"/>
                </a:lnTo>
                <a:lnTo>
                  <a:pt x="99" y="97"/>
                </a:lnTo>
                <a:lnTo>
                  <a:pt x="99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5" y="99"/>
                </a:lnTo>
                <a:lnTo>
                  <a:pt x="128" y="99"/>
                </a:lnTo>
                <a:lnTo>
                  <a:pt x="128" y="97"/>
                </a:lnTo>
                <a:lnTo>
                  <a:pt x="123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6" y="92"/>
                </a:lnTo>
                <a:lnTo>
                  <a:pt x="106" y="90"/>
                </a:lnTo>
                <a:lnTo>
                  <a:pt x="104" y="90"/>
                </a:lnTo>
                <a:lnTo>
                  <a:pt x="99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7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2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7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5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5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7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5" y="63"/>
                </a:lnTo>
                <a:lnTo>
                  <a:pt x="68" y="63"/>
                </a:lnTo>
                <a:lnTo>
                  <a:pt x="68" y="61"/>
                </a:lnTo>
                <a:lnTo>
                  <a:pt x="70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2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7" y="41"/>
                </a:lnTo>
                <a:lnTo>
                  <a:pt x="39" y="46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28" h="170">
                <a:moveTo>
                  <a:pt x="94" y="32"/>
                </a:move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6"/>
                </a:lnTo>
                <a:lnTo>
                  <a:pt x="102" y="58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28" h="170">
                <a:moveTo>
                  <a:pt x="58" y="20"/>
                </a:moveTo>
                <a:lnTo>
                  <a:pt x="54" y="27"/>
                </a:lnTo>
                <a:lnTo>
                  <a:pt x="20" y="27"/>
                </a:lnTo>
                <a:lnTo>
                  <a:pt x="20" y="32"/>
                </a:lnTo>
                <a:lnTo>
                  <a:pt x="17" y="34"/>
                </a:lnTo>
                <a:lnTo>
                  <a:pt x="17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5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5" y="68"/>
                </a:lnTo>
                <a:lnTo>
                  <a:pt x="5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7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5" y="34"/>
                </a:lnTo>
                <a:lnTo>
                  <a:pt x="27" y="32"/>
                </a:lnTo>
                <a:lnTo>
                  <a:pt x="68" y="32"/>
                </a:lnTo>
                <a:lnTo>
                  <a:pt x="58" y="20"/>
                </a:lnTo>
                <a:lnTo>
                  <a:pt x="58" y="20"/>
                </a:lnTo>
                <a:close/>
              </a:path>
              <a:path w="32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7" y="39"/>
                </a:lnTo>
                <a:lnTo>
                  <a:pt x="80" y="34"/>
                </a:lnTo>
                <a:lnTo>
                  <a:pt x="82" y="32"/>
                </a:lnTo>
                <a:lnTo>
                  <a:pt x="125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2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0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2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5"/>
                </a:lnTo>
                <a:lnTo>
                  <a:pt x="77" y="18"/>
                </a:lnTo>
                <a:lnTo>
                  <a:pt x="77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87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28" h="170">
                <a:moveTo>
                  <a:pt x="253" y="152"/>
                </a:moveTo>
                <a:lnTo>
                  <a:pt x="253" y="161"/>
                </a:lnTo>
                <a:lnTo>
                  <a:pt x="250" y="169"/>
                </a:lnTo>
                <a:lnTo>
                  <a:pt x="260" y="164"/>
                </a:lnTo>
                <a:lnTo>
                  <a:pt x="260" y="154"/>
                </a:lnTo>
                <a:lnTo>
                  <a:pt x="315" y="154"/>
                </a:lnTo>
                <a:lnTo>
                  <a:pt x="253" y="152"/>
                </a:lnTo>
                <a:lnTo>
                  <a:pt x="253" y="152"/>
                </a:lnTo>
                <a:close/>
              </a:path>
              <a:path w="328" h="170">
                <a:moveTo>
                  <a:pt x="243" y="111"/>
                </a:moveTo>
                <a:lnTo>
                  <a:pt x="241" y="113"/>
                </a:lnTo>
                <a:lnTo>
                  <a:pt x="238" y="113"/>
                </a:lnTo>
                <a:lnTo>
                  <a:pt x="236" y="116"/>
                </a:lnTo>
                <a:lnTo>
                  <a:pt x="234" y="118"/>
                </a:lnTo>
                <a:lnTo>
                  <a:pt x="231" y="121"/>
                </a:lnTo>
                <a:lnTo>
                  <a:pt x="229" y="121"/>
                </a:lnTo>
                <a:lnTo>
                  <a:pt x="226" y="123"/>
                </a:lnTo>
                <a:lnTo>
                  <a:pt x="224" y="126"/>
                </a:lnTo>
                <a:lnTo>
                  <a:pt x="219" y="126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12" y="133"/>
                </a:lnTo>
                <a:lnTo>
                  <a:pt x="217" y="130"/>
                </a:lnTo>
                <a:lnTo>
                  <a:pt x="222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6"/>
                </a:lnTo>
                <a:lnTo>
                  <a:pt x="231" y="126"/>
                </a:lnTo>
                <a:lnTo>
                  <a:pt x="234" y="123"/>
                </a:lnTo>
                <a:lnTo>
                  <a:pt x="236" y="121"/>
                </a:lnTo>
                <a:lnTo>
                  <a:pt x="238" y="121"/>
                </a:lnTo>
                <a:lnTo>
                  <a:pt x="243" y="118"/>
                </a:lnTo>
                <a:lnTo>
                  <a:pt x="245" y="118"/>
                </a:lnTo>
                <a:lnTo>
                  <a:pt x="248" y="116"/>
                </a:lnTo>
                <a:lnTo>
                  <a:pt x="250" y="113"/>
                </a:lnTo>
                <a:lnTo>
                  <a:pt x="253" y="111"/>
                </a:lnTo>
                <a:lnTo>
                  <a:pt x="243" y="111"/>
                </a:lnTo>
                <a:lnTo>
                  <a:pt x="243" y="111"/>
                </a:lnTo>
                <a:close/>
              </a:path>
              <a:path w="328" h="170">
                <a:moveTo>
                  <a:pt x="250" y="106"/>
                </a:moveTo>
                <a:lnTo>
                  <a:pt x="248" y="106"/>
                </a:lnTo>
                <a:lnTo>
                  <a:pt x="245" y="109"/>
                </a:lnTo>
                <a:lnTo>
                  <a:pt x="243" y="111"/>
                </a:lnTo>
                <a:lnTo>
                  <a:pt x="253" y="111"/>
                </a:lnTo>
                <a:lnTo>
                  <a:pt x="253" y="135"/>
                </a:lnTo>
                <a:lnTo>
                  <a:pt x="253" y="152"/>
                </a:lnTo>
                <a:lnTo>
                  <a:pt x="315" y="154"/>
                </a:lnTo>
                <a:lnTo>
                  <a:pt x="315" y="166"/>
                </a:lnTo>
                <a:lnTo>
                  <a:pt x="322" y="159"/>
                </a:lnTo>
                <a:lnTo>
                  <a:pt x="322" y="152"/>
                </a:lnTo>
                <a:lnTo>
                  <a:pt x="260" y="150"/>
                </a:lnTo>
                <a:lnTo>
                  <a:pt x="260" y="106"/>
                </a:lnTo>
                <a:lnTo>
                  <a:pt x="315" y="106"/>
                </a:lnTo>
                <a:lnTo>
                  <a:pt x="250" y="106"/>
                </a:lnTo>
                <a:lnTo>
                  <a:pt x="250" y="106"/>
                </a:lnTo>
                <a:close/>
              </a:path>
              <a:path w="328" h="170">
                <a:moveTo>
                  <a:pt x="317" y="94"/>
                </a:moveTo>
                <a:lnTo>
                  <a:pt x="313" y="101"/>
                </a:lnTo>
                <a:lnTo>
                  <a:pt x="265" y="101"/>
                </a:lnTo>
                <a:lnTo>
                  <a:pt x="250" y="104"/>
                </a:lnTo>
                <a:lnTo>
                  <a:pt x="250" y="106"/>
                </a:lnTo>
                <a:lnTo>
                  <a:pt x="315" y="106"/>
                </a:lnTo>
                <a:lnTo>
                  <a:pt x="315" y="150"/>
                </a:lnTo>
                <a:lnTo>
                  <a:pt x="260" y="150"/>
                </a:lnTo>
                <a:lnTo>
                  <a:pt x="322" y="152"/>
                </a:lnTo>
                <a:lnTo>
                  <a:pt x="322" y="109"/>
                </a:lnTo>
                <a:lnTo>
                  <a:pt x="327" y="104"/>
                </a:lnTo>
                <a:lnTo>
                  <a:pt x="317" y="94"/>
                </a:lnTo>
                <a:lnTo>
                  <a:pt x="317" y="94"/>
                </a:lnTo>
                <a:close/>
              </a:path>
              <a:path w="328" h="170">
                <a:moveTo>
                  <a:pt x="253" y="94"/>
                </a:moveTo>
                <a:lnTo>
                  <a:pt x="253" y="101"/>
                </a:lnTo>
                <a:lnTo>
                  <a:pt x="250" y="104"/>
                </a:lnTo>
                <a:lnTo>
                  <a:pt x="265" y="101"/>
                </a:lnTo>
                <a:lnTo>
                  <a:pt x="267" y="101"/>
                </a:lnTo>
                <a:lnTo>
                  <a:pt x="270" y="99"/>
                </a:lnTo>
                <a:lnTo>
                  <a:pt x="257" y="99"/>
                </a:lnTo>
                <a:lnTo>
                  <a:pt x="253" y="94"/>
                </a:lnTo>
                <a:lnTo>
                  <a:pt x="253" y="94"/>
                </a:lnTo>
                <a:close/>
              </a:path>
              <a:path w="328" h="170">
                <a:moveTo>
                  <a:pt x="241" y="53"/>
                </a:moveTo>
                <a:lnTo>
                  <a:pt x="238" y="56"/>
                </a:lnTo>
                <a:lnTo>
                  <a:pt x="236" y="58"/>
                </a:lnTo>
                <a:lnTo>
                  <a:pt x="234" y="61"/>
                </a:lnTo>
                <a:lnTo>
                  <a:pt x="234" y="63"/>
                </a:lnTo>
                <a:lnTo>
                  <a:pt x="231" y="68"/>
                </a:lnTo>
                <a:lnTo>
                  <a:pt x="229" y="70"/>
                </a:lnTo>
                <a:lnTo>
                  <a:pt x="226" y="73"/>
                </a:lnTo>
                <a:lnTo>
                  <a:pt x="224" y="73"/>
                </a:lnTo>
                <a:lnTo>
                  <a:pt x="224" y="75"/>
                </a:lnTo>
                <a:lnTo>
                  <a:pt x="222" y="78"/>
                </a:lnTo>
                <a:lnTo>
                  <a:pt x="222" y="80"/>
                </a:lnTo>
                <a:lnTo>
                  <a:pt x="224" y="80"/>
                </a:lnTo>
                <a:lnTo>
                  <a:pt x="226" y="78"/>
                </a:lnTo>
                <a:lnTo>
                  <a:pt x="229" y="75"/>
                </a:lnTo>
                <a:lnTo>
                  <a:pt x="229" y="73"/>
                </a:lnTo>
                <a:lnTo>
                  <a:pt x="231" y="73"/>
                </a:lnTo>
                <a:lnTo>
                  <a:pt x="234" y="70"/>
                </a:lnTo>
                <a:lnTo>
                  <a:pt x="236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61"/>
                </a:lnTo>
                <a:lnTo>
                  <a:pt x="243" y="58"/>
                </a:lnTo>
                <a:lnTo>
                  <a:pt x="245" y="56"/>
                </a:lnTo>
                <a:lnTo>
                  <a:pt x="248" y="53"/>
                </a:lnTo>
                <a:lnTo>
                  <a:pt x="241" y="53"/>
                </a:lnTo>
                <a:lnTo>
                  <a:pt x="241" y="53"/>
                </a:lnTo>
                <a:close/>
              </a:path>
              <a:path w="328" h="170">
                <a:moveTo>
                  <a:pt x="322" y="32"/>
                </a:moveTo>
                <a:lnTo>
                  <a:pt x="308" y="34"/>
                </a:lnTo>
                <a:lnTo>
                  <a:pt x="305" y="37"/>
                </a:lnTo>
                <a:lnTo>
                  <a:pt x="305" y="39"/>
                </a:lnTo>
                <a:lnTo>
                  <a:pt x="303" y="41"/>
                </a:lnTo>
                <a:lnTo>
                  <a:pt x="301" y="44"/>
                </a:lnTo>
                <a:lnTo>
                  <a:pt x="301" y="46"/>
                </a:lnTo>
                <a:lnTo>
                  <a:pt x="298" y="51"/>
                </a:lnTo>
                <a:lnTo>
                  <a:pt x="296" y="53"/>
                </a:lnTo>
                <a:lnTo>
                  <a:pt x="294" y="56"/>
                </a:lnTo>
                <a:lnTo>
                  <a:pt x="294" y="58"/>
                </a:lnTo>
                <a:lnTo>
                  <a:pt x="291" y="61"/>
                </a:lnTo>
                <a:lnTo>
                  <a:pt x="289" y="63"/>
                </a:lnTo>
                <a:lnTo>
                  <a:pt x="286" y="66"/>
                </a:lnTo>
                <a:lnTo>
                  <a:pt x="284" y="70"/>
                </a:lnTo>
                <a:lnTo>
                  <a:pt x="282" y="73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70" y="85"/>
                </a:lnTo>
                <a:lnTo>
                  <a:pt x="270" y="87"/>
                </a:lnTo>
                <a:lnTo>
                  <a:pt x="267" y="90"/>
                </a:lnTo>
                <a:lnTo>
                  <a:pt x="265" y="92"/>
                </a:lnTo>
                <a:lnTo>
                  <a:pt x="262" y="94"/>
                </a:lnTo>
                <a:lnTo>
                  <a:pt x="260" y="97"/>
                </a:lnTo>
                <a:lnTo>
                  <a:pt x="257" y="99"/>
                </a:lnTo>
                <a:lnTo>
                  <a:pt x="270" y="99"/>
                </a:lnTo>
                <a:lnTo>
                  <a:pt x="270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90"/>
                </a:lnTo>
                <a:lnTo>
                  <a:pt x="282" y="87"/>
                </a:lnTo>
                <a:lnTo>
                  <a:pt x="284" y="85"/>
                </a:lnTo>
                <a:lnTo>
                  <a:pt x="286" y="80"/>
                </a:lnTo>
                <a:lnTo>
                  <a:pt x="289" y="78"/>
                </a:lnTo>
                <a:lnTo>
                  <a:pt x="291" y="75"/>
                </a:lnTo>
                <a:lnTo>
                  <a:pt x="294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1" y="61"/>
                </a:lnTo>
                <a:lnTo>
                  <a:pt x="303" y="58"/>
                </a:lnTo>
                <a:lnTo>
                  <a:pt x="305" y="56"/>
                </a:lnTo>
                <a:lnTo>
                  <a:pt x="308" y="53"/>
                </a:lnTo>
                <a:lnTo>
                  <a:pt x="310" y="49"/>
                </a:lnTo>
                <a:lnTo>
                  <a:pt x="310" y="46"/>
                </a:lnTo>
                <a:lnTo>
                  <a:pt x="313" y="44"/>
                </a:lnTo>
                <a:lnTo>
                  <a:pt x="315" y="39"/>
                </a:lnTo>
                <a:lnTo>
                  <a:pt x="317" y="37"/>
                </a:lnTo>
                <a:lnTo>
                  <a:pt x="322" y="32"/>
                </a:lnTo>
                <a:lnTo>
                  <a:pt x="322" y="32"/>
                </a:lnTo>
                <a:close/>
              </a:path>
              <a:path w="328" h="170">
                <a:moveTo>
                  <a:pt x="313" y="22"/>
                </a:moveTo>
                <a:lnTo>
                  <a:pt x="308" y="30"/>
                </a:lnTo>
                <a:lnTo>
                  <a:pt x="262" y="30"/>
                </a:lnTo>
                <a:lnTo>
                  <a:pt x="253" y="32"/>
                </a:lnTo>
                <a:lnTo>
                  <a:pt x="250" y="34"/>
                </a:lnTo>
                <a:lnTo>
                  <a:pt x="248" y="39"/>
                </a:lnTo>
                <a:lnTo>
                  <a:pt x="248" y="41"/>
                </a:lnTo>
                <a:lnTo>
                  <a:pt x="245" y="44"/>
                </a:lnTo>
                <a:lnTo>
                  <a:pt x="243" y="46"/>
                </a:lnTo>
                <a:lnTo>
                  <a:pt x="243" y="49"/>
                </a:lnTo>
                <a:lnTo>
                  <a:pt x="241" y="53"/>
                </a:lnTo>
                <a:lnTo>
                  <a:pt x="248" y="53"/>
                </a:lnTo>
                <a:lnTo>
                  <a:pt x="248" y="56"/>
                </a:lnTo>
                <a:lnTo>
                  <a:pt x="250" y="58"/>
                </a:lnTo>
                <a:lnTo>
                  <a:pt x="253" y="63"/>
                </a:lnTo>
                <a:lnTo>
                  <a:pt x="255" y="66"/>
                </a:lnTo>
                <a:lnTo>
                  <a:pt x="257" y="68"/>
                </a:lnTo>
                <a:lnTo>
                  <a:pt x="257" y="70"/>
                </a:lnTo>
                <a:lnTo>
                  <a:pt x="260" y="73"/>
                </a:lnTo>
                <a:lnTo>
                  <a:pt x="260" y="75"/>
                </a:lnTo>
                <a:lnTo>
                  <a:pt x="262" y="80"/>
                </a:lnTo>
                <a:lnTo>
                  <a:pt x="265" y="80"/>
                </a:lnTo>
                <a:lnTo>
                  <a:pt x="267" y="78"/>
                </a:lnTo>
                <a:lnTo>
                  <a:pt x="267" y="70"/>
                </a:lnTo>
                <a:lnTo>
                  <a:pt x="267" y="66"/>
                </a:lnTo>
                <a:lnTo>
                  <a:pt x="267" y="63"/>
                </a:lnTo>
                <a:lnTo>
                  <a:pt x="265" y="63"/>
                </a:lnTo>
                <a:lnTo>
                  <a:pt x="265" y="61"/>
                </a:lnTo>
                <a:lnTo>
                  <a:pt x="262" y="58"/>
                </a:lnTo>
                <a:lnTo>
                  <a:pt x="260" y="56"/>
                </a:lnTo>
                <a:lnTo>
                  <a:pt x="255" y="56"/>
                </a:lnTo>
                <a:lnTo>
                  <a:pt x="253" y="53"/>
                </a:lnTo>
                <a:lnTo>
                  <a:pt x="248" y="51"/>
                </a:lnTo>
                <a:lnTo>
                  <a:pt x="250" y="49"/>
                </a:lnTo>
                <a:lnTo>
                  <a:pt x="253" y="46"/>
                </a:lnTo>
                <a:lnTo>
                  <a:pt x="253" y="44"/>
                </a:lnTo>
                <a:lnTo>
                  <a:pt x="255" y="39"/>
                </a:lnTo>
                <a:lnTo>
                  <a:pt x="257" y="37"/>
                </a:lnTo>
                <a:lnTo>
                  <a:pt x="260" y="34"/>
                </a:lnTo>
                <a:lnTo>
                  <a:pt x="308" y="34"/>
                </a:lnTo>
                <a:lnTo>
                  <a:pt x="322" y="32"/>
                </a:lnTo>
                <a:lnTo>
                  <a:pt x="313" y="22"/>
                </a:lnTo>
                <a:lnTo>
                  <a:pt x="313" y="22"/>
                </a:lnTo>
                <a:close/>
              </a:path>
              <a:path w="328" h="170">
                <a:moveTo>
                  <a:pt x="262" y="1"/>
                </a:moveTo>
                <a:lnTo>
                  <a:pt x="262" y="6"/>
                </a:lnTo>
                <a:lnTo>
                  <a:pt x="260" y="8"/>
                </a:lnTo>
                <a:lnTo>
                  <a:pt x="260" y="13"/>
                </a:lnTo>
                <a:lnTo>
                  <a:pt x="257" y="15"/>
                </a:lnTo>
                <a:lnTo>
                  <a:pt x="257" y="18"/>
                </a:lnTo>
                <a:lnTo>
                  <a:pt x="255" y="22"/>
                </a:lnTo>
                <a:lnTo>
                  <a:pt x="255" y="25"/>
                </a:lnTo>
                <a:lnTo>
                  <a:pt x="253" y="30"/>
                </a:lnTo>
                <a:lnTo>
                  <a:pt x="253" y="32"/>
                </a:lnTo>
                <a:lnTo>
                  <a:pt x="262" y="30"/>
                </a:lnTo>
                <a:lnTo>
                  <a:pt x="262" y="25"/>
                </a:lnTo>
                <a:lnTo>
                  <a:pt x="265" y="22"/>
                </a:lnTo>
                <a:lnTo>
                  <a:pt x="267" y="20"/>
                </a:lnTo>
                <a:lnTo>
                  <a:pt x="270" y="15"/>
                </a:lnTo>
                <a:lnTo>
                  <a:pt x="274" y="13"/>
                </a:lnTo>
                <a:lnTo>
                  <a:pt x="262" y="1"/>
                </a:lnTo>
                <a:lnTo>
                  <a:pt x="26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36" name="path 7236"/>
          <p:cNvSpPr/>
          <p:nvPr/>
        </p:nvSpPr>
        <p:spPr>
          <a:xfrm>
            <a:off x="11679173" y="9465818"/>
            <a:ext cx="76200" cy="449579"/>
          </a:xfrm>
          <a:custGeom>
            <a:avLst/>
            <a:gdLst/>
            <a:ahLst/>
            <a:cxnLst/>
            <a:rect l="0" t="0" r="0" b="0"/>
            <a:pathLst>
              <a:path w="120" h="707">
                <a:moveTo>
                  <a:pt x="114" y="150"/>
                </a:moveTo>
                <a:lnTo>
                  <a:pt x="106" y="152"/>
                </a:lnTo>
                <a:lnTo>
                  <a:pt x="106" y="166"/>
                </a:lnTo>
                <a:lnTo>
                  <a:pt x="114" y="161"/>
                </a:lnTo>
                <a:lnTo>
                  <a:pt x="114" y="150"/>
                </a:lnTo>
                <a:lnTo>
                  <a:pt x="114" y="150"/>
                </a:lnTo>
                <a:close/>
              </a:path>
              <a:path w="120" h="707">
                <a:moveTo>
                  <a:pt x="39" y="118"/>
                </a:moveTo>
                <a:lnTo>
                  <a:pt x="39" y="121"/>
                </a:lnTo>
                <a:lnTo>
                  <a:pt x="44" y="123"/>
                </a:lnTo>
                <a:lnTo>
                  <a:pt x="49" y="123"/>
                </a:lnTo>
                <a:lnTo>
                  <a:pt x="51" y="125"/>
                </a:lnTo>
                <a:lnTo>
                  <a:pt x="54" y="128"/>
                </a:lnTo>
                <a:lnTo>
                  <a:pt x="56" y="128"/>
                </a:lnTo>
                <a:lnTo>
                  <a:pt x="61" y="130"/>
                </a:lnTo>
                <a:lnTo>
                  <a:pt x="63" y="130"/>
                </a:lnTo>
                <a:lnTo>
                  <a:pt x="66" y="133"/>
                </a:lnTo>
                <a:lnTo>
                  <a:pt x="68" y="135"/>
                </a:lnTo>
                <a:lnTo>
                  <a:pt x="70" y="138"/>
                </a:lnTo>
                <a:lnTo>
                  <a:pt x="73" y="138"/>
                </a:lnTo>
                <a:lnTo>
                  <a:pt x="73" y="140"/>
                </a:lnTo>
                <a:lnTo>
                  <a:pt x="75" y="140"/>
                </a:lnTo>
                <a:lnTo>
                  <a:pt x="78" y="142"/>
                </a:lnTo>
                <a:lnTo>
                  <a:pt x="78" y="145"/>
                </a:lnTo>
                <a:lnTo>
                  <a:pt x="80" y="142"/>
                </a:lnTo>
                <a:lnTo>
                  <a:pt x="80" y="130"/>
                </a:lnTo>
                <a:lnTo>
                  <a:pt x="78" y="128"/>
                </a:lnTo>
                <a:lnTo>
                  <a:pt x="75" y="125"/>
                </a:lnTo>
                <a:lnTo>
                  <a:pt x="73" y="123"/>
                </a:lnTo>
                <a:lnTo>
                  <a:pt x="66" y="123"/>
                </a:lnTo>
                <a:lnTo>
                  <a:pt x="63" y="121"/>
                </a:lnTo>
                <a:lnTo>
                  <a:pt x="54" y="121"/>
                </a:lnTo>
                <a:lnTo>
                  <a:pt x="51" y="118"/>
                </a:lnTo>
                <a:lnTo>
                  <a:pt x="39" y="118"/>
                </a:lnTo>
                <a:lnTo>
                  <a:pt x="39" y="118"/>
                </a:lnTo>
                <a:close/>
              </a:path>
              <a:path w="120" h="707">
                <a:moveTo>
                  <a:pt x="49" y="92"/>
                </a:moveTo>
                <a:lnTo>
                  <a:pt x="49" y="94"/>
                </a:lnTo>
                <a:lnTo>
                  <a:pt x="51" y="97"/>
                </a:lnTo>
                <a:lnTo>
                  <a:pt x="56" y="99"/>
                </a:lnTo>
                <a:lnTo>
                  <a:pt x="58" y="101"/>
                </a:lnTo>
                <a:lnTo>
                  <a:pt x="61" y="104"/>
                </a:lnTo>
                <a:lnTo>
                  <a:pt x="63" y="104"/>
                </a:lnTo>
                <a:lnTo>
                  <a:pt x="63" y="106"/>
                </a:lnTo>
                <a:lnTo>
                  <a:pt x="66" y="109"/>
                </a:lnTo>
                <a:lnTo>
                  <a:pt x="68" y="111"/>
                </a:lnTo>
                <a:lnTo>
                  <a:pt x="68" y="113"/>
                </a:lnTo>
                <a:lnTo>
                  <a:pt x="70" y="113"/>
                </a:lnTo>
                <a:lnTo>
                  <a:pt x="73" y="113"/>
                </a:lnTo>
                <a:lnTo>
                  <a:pt x="73" y="111"/>
                </a:lnTo>
                <a:lnTo>
                  <a:pt x="73" y="101"/>
                </a:lnTo>
                <a:lnTo>
                  <a:pt x="70" y="99"/>
                </a:lnTo>
                <a:lnTo>
                  <a:pt x="68" y="97"/>
                </a:lnTo>
                <a:lnTo>
                  <a:pt x="66" y="97"/>
                </a:lnTo>
                <a:lnTo>
                  <a:pt x="63" y="94"/>
                </a:lnTo>
                <a:lnTo>
                  <a:pt x="56" y="94"/>
                </a:lnTo>
                <a:lnTo>
                  <a:pt x="54" y="92"/>
                </a:lnTo>
                <a:lnTo>
                  <a:pt x="49" y="92"/>
                </a:lnTo>
                <a:lnTo>
                  <a:pt x="49" y="92"/>
                </a:lnTo>
                <a:close/>
              </a:path>
              <a:path w="120" h="707">
                <a:moveTo>
                  <a:pt x="51" y="75"/>
                </a:moveTo>
                <a:lnTo>
                  <a:pt x="49" y="78"/>
                </a:lnTo>
                <a:lnTo>
                  <a:pt x="49" y="80"/>
                </a:lnTo>
                <a:lnTo>
                  <a:pt x="46" y="80"/>
                </a:lnTo>
                <a:lnTo>
                  <a:pt x="44" y="82"/>
                </a:lnTo>
                <a:lnTo>
                  <a:pt x="41" y="85"/>
                </a:lnTo>
                <a:lnTo>
                  <a:pt x="39" y="87"/>
                </a:lnTo>
                <a:lnTo>
                  <a:pt x="37" y="90"/>
                </a:lnTo>
                <a:lnTo>
                  <a:pt x="34" y="90"/>
                </a:lnTo>
                <a:lnTo>
                  <a:pt x="32" y="92"/>
                </a:lnTo>
                <a:lnTo>
                  <a:pt x="30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7"/>
                </a:lnTo>
                <a:lnTo>
                  <a:pt x="37" y="94"/>
                </a:lnTo>
                <a:lnTo>
                  <a:pt x="39" y="94"/>
                </a:lnTo>
                <a:lnTo>
                  <a:pt x="41" y="92"/>
                </a:lnTo>
                <a:lnTo>
                  <a:pt x="44" y="90"/>
                </a:lnTo>
                <a:lnTo>
                  <a:pt x="46" y="87"/>
                </a:lnTo>
                <a:lnTo>
                  <a:pt x="49" y="85"/>
                </a:lnTo>
                <a:lnTo>
                  <a:pt x="51" y="85"/>
                </a:lnTo>
                <a:lnTo>
                  <a:pt x="54" y="82"/>
                </a:lnTo>
                <a:lnTo>
                  <a:pt x="56" y="80"/>
                </a:lnTo>
                <a:lnTo>
                  <a:pt x="58" y="78"/>
                </a:lnTo>
                <a:lnTo>
                  <a:pt x="61" y="75"/>
                </a:lnTo>
                <a:lnTo>
                  <a:pt x="51" y="75"/>
                </a:lnTo>
                <a:lnTo>
                  <a:pt x="51" y="75"/>
                </a:lnTo>
                <a:close/>
              </a:path>
              <a:path w="120" h="707">
                <a:moveTo>
                  <a:pt x="39" y="37"/>
                </a:moveTo>
                <a:lnTo>
                  <a:pt x="37" y="39"/>
                </a:lnTo>
                <a:lnTo>
                  <a:pt x="37" y="44"/>
                </a:lnTo>
                <a:lnTo>
                  <a:pt x="34" y="46"/>
                </a:lnTo>
                <a:lnTo>
                  <a:pt x="34" y="49"/>
                </a:lnTo>
                <a:lnTo>
                  <a:pt x="32" y="53"/>
                </a:lnTo>
                <a:lnTo>
                  <a:pt x="30" y="56"/>
                </a:lnTo>
                <a:lnTo>
                  <a:pt x="30" y="58"/>
                </a:lnTo>
                <a:lnTo>
                  <a:pt x="27" y="61"/>
                </a:lnTo>
                <a:lnTo>
                  <a:pt x="25" y="65"/>
                </a:lnTo>
                <a:lnTo>
                  <a:pt x="25" y="70"/>
                </a:lnTo>
                <a:lnTo>
                  <a:pt x="27" y="68"/>
                </a:lnTo>
                <a:lnTo>
                  <a:pt x="30" y="65"/>
                </a:lnTo>
                <a:lnTo>
                  <a:pt x="30" y="63"/>
                </a:lnTo>
                <a:lnTo>
                  <a:pt x="32" y="61"/>
                </a:lnTo>
                <a:lnTo>
                  <a:pt x="34" y="58"/>
                </a:lnTo>
                <a:lnTo>
                  <a:pt x="37" y="56"/>
                </a:lnTo>
                <a:lnTo>
                  <a:pt x="37" y="51"/>
                </a:lnTo>
                <a:lnTo>
                  <a:pt x="39" y="49"/>
                </a:lnTo>
                <a:lnTo>
                  <a:pt x="41" y="46"/>
                </a:lnTo>
                <a:lnTo>
                  <a:pt x="41" y="41"/>
                </a:lnTo>
                <a:lnTo>
                  <a:pt x="44" y="39"/>
                </a:lnTo>
                <a:lnTo>
                  <a:pt x="39" y="37"/>
                </a:lnTo>
                <a:lnTo>
                  <a:pt x="39" y="37"/>
                </a:lnTo>
                <a:close/>
              </a:path>
              <a:path w="120" h="707">
                <a:moveTo>
                  <a:pt x="90" y="34"/>
                </a:moveTo>
                <a:lnTo>
                  <a:pt x="78" y="34"/>
                </a:lnTo>
                <a:lnTo>
                  <a:pt x="75" y="37"/>
                </a:lnTo>
                <a:lnTo>
                  <a:pt x="75" y="39"/>
                </a:lnTo>
                <a:lnTo>
                  <a:pt x="73" y="44"/>
                </a:lnTo>
                <a:lnTo>
                  <a:pt x="70" y="46"/>
                </a:lnTo>
                <a:lnTo>
                  <a:pt x="70" y="49"/>
                </a:lnTo>
                <a:lnTo>
                  <a:pt x="68" y="53"/>
                </a:lnTo>
                <a:lnTo>
                  <a:pt x="66" y="56"/>
                </a:lnTo>
                <a:lnTo>
                  <a:pt x="66" y="58"/>
                </a:lnTo>
                <a:lnTo>
                  <a:pt x="63" y="61"/>
                </a:lnTo>
                <a:lnTo>
                  <a:pt x="61" y="63"/>
                </a:lnTo>
                <a:lnTo>
                  <a:pt x="68" y="65"/>
                </a:lnTo>
                <a:lnTo>
                  <a:pt x="70" y="63"/>
                </a:lnTo>
                <a:lnTo>
                  <a:pt x="73" y="58"/>
                </a:lnTo>
                <a:lnTo>
                  <a:pt x="75" y="56"/>
                </a:lnTo>
                <a:lnTo>
                  <a:pt x="75" y="53"/>
                </a:lnTo>
                <a:lnTo>
                  <a:pt x="78" y="51"/>
                </a:lnTo>
                <a:lnTo>
                  <a:pt x="80" y="46"/>
                </a:lnTo>
                <a:lnTo>
                  <a:pt x="82" y="44"/>
                </a:lnTo>
                <a:lnTo>
                  <a:pt x="82" y="41"/>
                </a:lnTo>
                <a:lnTo>
                  <a:pt x="85" y="39"/>
                </a:lnTo>
                <a:lnTo>
                  <a:pt x="90" y="34"/>
                </a:lnTo>
                <a:lnTo>
                  <a:pt x="90" y="34"/>
                </a:lnTo>
                <a:close/>
              </a:path>
              <a:path w="120" h="707">
                <a:moveTo>
                  <a:pt x="80" y="25"/>
                </a:moveTo>
                <a:lnTo>
                  <a:pt x="78" y="32"/>
                </a:lnTo>
                <a:lnTo>
                  <a:pt x="41" y="32"/>
                </a:lnTo>
                <a:lnTo>
                  <a:pt x="39" y="37"/>
                </a:lnTo>
                <a:lnTo>
                  <a:pt x="44" y="39"/>
                </a:lnTo>
                <a:lnTo>
                  <a:pt x="46" y="44"/>
                </a:lnTo>
                <a:lnTo>
                  <a:pt x="46" y="46"/>
                </a:lnTo>
                <a:lnTo>
                  <a:pt x="49" y="51"/>
                </a:lnTo>
                <a:lnTo>
                  <a:pt x="49" y="53"/>
                </a:lnTo>
                <a:lnTo>
                  <a:pt x="51" y="56"/>
                </a:lnTo>
                <a:lnTo>
                  <a:pt x="54" y="61"/>
                </a:lnTo>
                <a:lnTo>
                  <a:pt x="54" y="63"/>
                </a:lnTo>
                <a:lnTo>
                  <a:pt x="56" y="65"/>
                </a:lnTo>
                <a:lnTo>
                  <a:pt x="56" y="70"/>
                </a:lnTo>
                <a:lnTo>
                  <a:pt x="54" y="73"/>
                </a:lnTo>
                <a:lnTo>
                  <a:pt x="51" y="75"/>
                </a:lnTo>
                <a:lnTo>
                  <a:pt x="61" y="75"/>
                </a:lnTo>
                <a:lnTo>
                  <a:pt x="63" y="78"/>
                </a:lnTo>
                <a:lnTo>
                  <a:pt x="66" y="80"/>
                </a:lnTo>
                <a:lnTo>
                  <a:pt x="68" y="82"/>
                </a:lnTo>
                <a:lnTo>
                  <a:pt x="68" y="85"/>
                </a:lnTo>
                <a:lnTo>
                  <a:pt x="70" y="87"/>
                </a:lnTo>
                <a:lnTo>
                  <a:pt x="73" y="87"/>
                </a:lnTo>
                <a:lnTo>
                  <a:pt x="75" y="90"/>
                </a:lnTo>
                <a:lnTo>
                  <a:pt x="78" y="92"/>
                </a:lnTo>
                <a:lnTo>
                  <a:pt x="80" y="94"/>
                </a:lnTo>
                <a:lnTo>
                  <a:pt x="82" y="94"/>
                </a:lnTo>
                <a:lnTo>
                  <a:pt x="87" y="97"/>
                </a:lnTo>
                <a:lnTo>
                  <a:pt x="90" y="99"/>
                </a:lnTo>
                <a:lnTo>
                  <a:pt x="92" y="99"/>
                </a:lnTo>
                <a:lnTo>
                  <a:pt x="94" y="101"/>
                </a:lnTo>
                <a:lnTo>
                  <a:pt x="94" y="99"/>
                </a:lnTo>
                <a:lnTo>
                  <a:pt x="97" y="97"/>
                </a:lnTo>
                <a:lnTo>
                  <a:pt x="99" y="94"/>
                </a:lnTo>
                <a:lnTo>
                  <a:pt x="101" y="94"/>
                </a:lnTo>
                <a:lnTo>
                  <a:pt x="104" y="92"/>
                </a:lnTo>
                <a:lnTo>
                  <a:pt x="104" y="90"/>
                </a:lnTo>
                <a:lnTo>
                  <a:pt x="101" y="90"/>
                </a:lnTo>
                <a:lnTo>
                  <a:pt x="99" y="90"/>
                </a:lnTo>
                <a:lnTo>
                  <a:pt x="94" y="87"/>
                </a:lnTo>
                <a:lnTo>
                  <a:pt x="90" y="87"/>
                </a:lnTo>
                <a:lnTo>
                  <a:pt x="87" y="85"/>
                </a:lnTo>
                <a:lnTo>
                  <a:pt x="85" y="85"/>
                </a:lnTo>
                <a:lnTo>
                  <a:pt x="82" y="82"/>
                </a:lnTo>
                <a:lnTo>
                  <a:pt x="80" y="82"/>
                </a:lnTo>
                <a:lnTo>
                  <a:pt x="78" y="80"/>
                </a:lnTo>
                <a:lnTo>
                  <a:pt x="75" y="78"/>
                </a:lnTo>
                <a:lnTo>
                  <a:pt x="73" y="75"/>
                </a:lnTo>
                <a:lnTo>
                  <a:pt x="70" y="75"/>
                </a:lnTo>
                <a:lnTo>
                  <a:pt x="68" y="73"/>
                </a:lnTo>
                <a:lnTo>
                  <a:pt x="66" y="70"/>
                </a:lnTo>
                <a:lnTo>
                  <a:pt x="68" y="68"/>
                </a:lnTo>
                <a:lnTo>
                  <a:pt x="68" y="65"/>
                </a:lnTo>
                <a:lnTo>
                  <a:pt x="61" y="63"/>
                </a:lnTo>
                <a:lnTo>
                  <a:pt x="58" y="61"/>
                </a:lnTo>
                <a:lnTo>
                  <a:pt x="58" y="58"/>
                </a:lnTo>
                <a:lnTo>
                  <a:pt x="56" y="56"/>
                </a:lnTo>
                <a:lnTo>
                  <a:pt x="54" y="53"/>
                </a:lnTo>
                <a:lnTo>
                  <a:pt x="54" y="49"/>
                </a:lnTo>
                <a:lnTo>
                  <a:pt x="51" y="46"/>
                </a:lnTo>
                <a:lnTo>
                  <a:pt x="49" y="44"/>
                </a:lnTo>
                <a:lnTo>
                  <a:pt x="49" y="39"/>
                </a:lnTo>
                <a:lnTo>
                  <a:pt x="46" y="34"/>
                </a:lnTo>
                <a:lnTo>
                  <a:pt x="90" y="34"/>
                </a:lnTo>
                <a:lnTo>
                  <a:pt x="80" y="25"/>
                </a:lnTo>
                <a:lnTo>
                  <a:pt x="80" y="25"/>
                </a:lnTo>
                <a:close/>
              </a:path>
              <a:path w="120" h="707">
                <a:moveTo>
                  <a:pt x="46" y="13"/>
                </a:moveTo>
                <a:lnTo>
                  <a:pt x="46" y="15"/>
                </a:lnTo>
                <a:lnTo>
                  <a:pt x="44" y="18"/>
                </a:lnTo>
                <a:lnTo>
                  <a:pt x="44" y="25"/>
                </a:lnTo>
                <a:lnTo>
                  <a:pt x="41" y="27"/>
                </a:lnTo>
                <a:lnTo>
                  <a:pt x="41" y="32"/>
                </a:lnTo>
                <a:lnTo>
                  <a:pt x="49" y="32"/>
                </a:lnTo>
                <a:lnTo>
                  <a:pt x="49" y="27"/>
                </a:lnTo>
                <a:lnTo>
                  <a:pt x="51" y="25"/>
                </a:lnTo>
                <a:lnTo>
                  <a:pt x="54" y="20"/>
                </a:lnTo>
                <a:lnTo>
                  <a:pt x="56" y="18"/>
                </a:lnTo>
                <a:lnTo>
                  <a:pt x="46" y="13"/>
                </a:lnTo>
                <a:lnTo>
                  <a:pt x="46" y="13"/>
                </a:lnTo>
                <a:close/>
              </a:path>
              <a:path w="120" h="707">
                <a:moveTo>
                  <a:pt x="8" y="10"/>
                </a:moveTo>
                <a:lnTo>
                  <a:pt x="10" y="15"/>
                </a:lnTo>
                <a:lnTo>
                  <a:pt x="10" y="150"/>
                </a:lnTo>
                <a:lnTo>
                  <a:pt x="18" y="147"/>
                </a:lnTo>
                <a:lnTo>
                  <a:pt x="18" y="104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18" y="101"/>
                </a:lnTo>
                <a:lnTo>
                  <a:pt x="18" y="13"/>
                </a:lnTo>
                <a:lnTo>
                  <a:pt x="106" y="13"/>
                </a:lnTo>
                <a:lnTo>
                  <a:pt x="8" y="10"/>
                </a:lnTo>
                <a:lnTo>
                  <a:pt x="8" y="10"/>
                </a:lnTo>
                <a:close/>
              </a:path>
              <a:path w="120" h="707">
                <a:moveTo>
                  <a:pt x="8" y="1"/>
                </a:moveTo>
                <a:lnTo>
                  <a:pt x="8" y="10"/>
                </a:lnTo>
                <a:lnTo>
                  <a:pt x="106" y="13"/>
                </a:lnTo>
                <a:lnTo>
                  <a:pt x="106" y="147"/>
                </a:lnTo>
                <a:lnTo>
                  <a:pt x="18" y="147"/>
                </a:lnTo>
                <a:lnTo>
                  <a:pt x="10" y="150"/>
                </a:lnTo>
                <a:lnTo>
                  <a:pt x="10" y="157"/>
                </a:lnTo>
                <a:lnTo>
                  <a:pt x="8" y="161"/>
                </a:lnTo>
                <a:lnTo>
                  <a:pt x="8" y="169"/>
                </a:lnTo>
                <a:lnTo>
                  <a:pt x="18" y="164"/>
                </a:lnTo>
                <a:lnTo>
                  <a:pt x="18" y="152"/>
                </a:lnTo>
                <a:lnTo>
                  <a:pt x="106" y="152"/>
                </a:lnTo>
                <a:lnTo>
                  <a:pt x="114" y="150"/>
                </a:lnTo>
                <a:lnTo>
                  <a:pt x="114" y="15"/>
                </a:lnTo>
                <a:lnTo>
                  <a:pt x="118" y="10"/>
                </a:lnTo>
                <a:lnTo>
                  <a:pt x="18" y="8"/>
                </a:lnTo>
                <a:lnTo>
                  <a:pt x="8" y="1"/>
                </a:lnTo>
                <a:lnTo>
                  <a:pt x="8" y="1"/>
                </a:lnTo>
                <a:close/>
              </a:path>
              <a:path w="120" h="707">
                <a:moveTo>
                  <a:pt x="109" y="1"/>
                </a:moveTo>
                <a:lnTo>
                  <a:pt x="104" y="8"/>
                </a:lnTo>
                <a:lnTo>
                  <a:pt x="18" y="8"/>
                </a:lnTo>
                <a:lnTo>
                  <a:pt x="118" y="10"/>
                </a:lnTo>
                <a:lnTo>
                  <a:pt x="109" y="1"/>
                </a:lnTo>
                <a:lnTo>
                  <a:pt x="109" y="1"/>
                </a:lnTo>
                <a:close/>
              </a:path>
              <a:path w="120" h="707">
                <a:moveTo>
                  <a:pt x="39" y="689"/>
                </a:moveTo>
                <a:lnTo>
                  <a:pt x="39" y="706"/>
                </a:lnTo>
                <a:lnTo>
                  <a:pt x="49" y="701"/>
                </a:lnTo>
                <a:lnTo>
                  <a:pt x="49" y="692"/>
                </a:lnTo>
                <a:lnTo>
                  <a:pt x="101" y="692"/>
                </a:lnTo>
                <a:lnTo>
                  <a:pt x="39" y="689"/>
                </a:lnTo>
                <a:lnTo>
                  <a:pt x="39" y="689"/>
                </a:lnTo>
                <a:close/>
              </a:path>
              <a:path w="120" h="707">
                <a:moveTo>
                  <a:pt x="30" y="649"/>
                </a:moveTo>
                <a:lnTo>
                  <a:pt x="30" y="651"/>
                </a:lnTo>
                <a:lnTo>
                  <a:pt x="27" y="651"/>
                </a:lnTo>
                <a:lnTo>
                  <a:pt x="25" y="653"/>
                </a:lnTo>
                <a:lnTo>
                  <a:pt x="22" y="656"/>
                </a:lnTo>
                <a:lnTo>
                  <a:pt x="18" y="656"/>
                </a:lnTo>
                <a:lnTo>
                  <a:pt x="15" y="658"/>
                </a:lnTo>
                <a:lnTo>
                  <a:pt x="13" y="661"/>
                </a:lnTo>
                <a:lnTo>
                  <a:pt x="10" y="661"/>
                </a:lnTo>
                <a:lnTo>
                  <a:pt x="8" y="663"/>
                </a:lnTo>
                <a:lnTo>
                  <a:pt x="6" y="665"/>
                </a:lnTo>
                <a:lnTo>
                  <a:pt x="3" y="665"/>
                </a:lnTo>
                <a:lnTo>
                  <a:pt x="1" y="668"/>
                </a:lnTo>
                <a:lnTo>
                  <a:pt x="1" y="670"/>
                </a:lnTo>
                <a:lnTo>
                  <a:pt x="3" y="668"/>
                </a:lnTo>
                <a:lnTo>
                  <a:pt x="10" y="668"/>
                </a:lnTo>
                <a:lnTo>
                  <a:pt x="13" y="665"/>
                </a:lnTo>
                <a:lnTo>
                  <a:pt x="15" y="665"/>
                </a:lnTo>
                <a:lnTo>
                  <a:pt x="18" y="663"/>
                </a:lnTo>
                <a:lnTo>
                  <a:pt x="20" y="663"/>
                </a:lnTo>
                <a:lnTo>
                  <a:pt x="22" y="661"/>
                </a:lnTo>
                <a:lnTo>
                  <a:pt x="25" y="658"/>
                </a:lnTo>
                <a:lnTo>
                  <a:pt x="27" y="658"/>
                </a:lnTo>
                <a:lnTo>
                  <a:pt x="30" y="656"/>
                </a:lnTo>
                <a:lnTo>
                  <a:pt x="32" y="656"/>
                </a:lnTo>
                <a:lnTo>
                  <a:pt x="34" y="653"/>
                </a:lnTo>
                <a:lnTo>
                  <a:pt x="37" y="651"/>
                </a:lnTo>
                <a:lnTo>
                  <a:pt x="39" y="649"/>
                </a:lnTo>
                <a:lnTo>
                  <a:pt x="30" y="649"/>
                </a:lnTo>
                <a:lnTo>
                  <a:pt x="30" y="649"/>
                </a:lnTo>
                <a:close/>
              </a:path>
              <a:path w="120" h="707">
                <a:moveTo>
                  <a:pt x="37" y="641"/>
                </a:moveTo>
                <a:lnTo>
                  <a:pt x="34" y="644"/>
                </a:lnTo>
                <a:lnTo>
                  <a:pt x="32" y="646"/>
                </a:lnTo>
                <a:lnTo>
                  <a:pt x="30" y="649"/>
                </a:lnTo>
                <a:lnTo>
                  <a:pt x="39" y="649"/>
                </a:lnTo>
                <a:lnTo>
                  <a:pt x="39" y="673"/>
                </a:lnTo>
                <a:lnTo>
                  <a:pt x="39" y="689"/>
                </a:lnTo>
                <a:lnTo>
                  <a:pt x="101" y="692"/>
                </a:lnTo>
                <a:lnTo>
                  <a:pt x="101" y="704"/>
                </a:lnTo>
                <a:lnTo>
                  <a:pt x="111" y="697"/>
                </a:lnTo>
                <a:lnTo>
                  <a:pt x="111" y="689"/>
                </a:lnTo>
                <a:lnTo>
                  <a:pt x="49" y="687"/>
                </a:lnTo>
                <a:lnTo>
                  <a:pt x="49" y="644"/>
                </a:lnTo>
                <a:lnTo>
                  <a:pt x="101" y="644"/>
                </a:lnTo>
                <a:lnTo>
                  <a:pt x="37" y="641"/>
                </a:lnTo>
                <a:lnTo>
                  <a:pt x="37" y="641"/>
                </a:lnTo>
                <a:close/>
              </a:path>
              <a:path w="120" h="707">
                <a:moveTo>
                  <a:pt x="106" y="632"/>
                </a:moveTo>
                <a:lnTo>
                  <a:pt x="101" y="639"/>
                </a:lnTo>
                <a:lnTo>
                  <a:pt x="54" y="639"/>
                </a:lnTo>
                <a:lnTo>
                  <a:pt x="39" y="641"/>
                </a:lnTo>
                <a:lnTo>
                  <a:pt x="37" y="641"/>
                </a:lnTo>
                <a:lnTo>
                  <a:pt x="101" y="644"/>
                </a:lnTo>
                <a:lnTo>
                  <a:pt x="101" y="687"/>
                </a:lnTo>
                <a:lnTo>
                  <a:pt x="49" y="687"/>
                </a:lnTo>
                <a:lnTo>
                  <a:pt x="111" y="689"/>
                </a:lnTo>
                <a:lnTo>
                  <a:pt x="111" y="682"/>
                </a:lnTo>
                <a:lnTo>
                  <a:pt x="109" y="677"/>
                </a:lnTo>
                <a:lnTo>
                  <a:pt x="109" y="646"/>
                </a:lnTo>
                <a:lnTo>
                  <a:pt x="114" y="641"/>
                </a:lnTo>
                <a:lnTo>
                  <a:pt x="106" y="632"/>
                </a:lnTo>
                <a:lnTo>
                  <a:pt x="106" y="632"/>
                </a:lnTo>
                <a:close/>
              </a:path>
              <a:path w="120" h="707">
                <a:moveTo>
                  <a:pt x="39" y="632"/>
                </a:moveTo>
                <a:lnTo>
                  <a:pt x="39" y="641"/>
                </a:lnTo>
                <a:lnTo>
                  <a:pt x="54" y="639"/>
                </a:lnTo>
                <a:lnTo>
                  <a:pt x="56" y="637"/>
                </a:lnTo>
                <a:lnTo>
                  <a:pt x="46" y="637"/>
                </a:lnTo>
                <a:lnTo>
                  <a:pt x="39" y="632"/>
                </a:lnTo>
                <a:lnTo>
                  <a:pt x="39" y="632"/>
                </a:lnTo>
                <a:close/>
              </a:path>
              <a:path w="120" h="707">
                <a:moveTo>
                  <a:pt x="30" y="591"/>
                </a:moveTo>
                <a:lnTo>
                  <a:pt x="27" y="593"/>
                </a:lnTo>
                <a:lnTo>
                  <a:pt x="25" y="596"/>
                </a:lnTo>
                <a:lnTo>
                  <a:pt x="22" y="598"/>
                </a:lnTo>
                <a:lnTo>
                  <a:pt x="20" y="601"/>
                </a:lnTo>
                <a:lnTo>
                  <a:pt x="20" y="603"/>
                </a:lnTo>
                <a:lnTo>
                  <a:pt x="18" y="608"/>
                </a:lnTo>
                <a:lnTo>
                  <a:pt x="15" y="608"/>
                </a:lnTo>
                <a:lnTo>
                  <a:pt x="13" y="610"/>
                </a:lnTo>
                <a:lnTo>
                  <a:pt x="10" y="613"/>
                </a:lnTo>
                <a:lnTo>
                  <a:pt x="8" y="615"/>
                </a:lnTo>
                <a:lnTo>
                  <a:pt x="10" y="618"/>
                </a:lnTo>
                <a:lnTo>
                  <a:pt x="13" y="618"/>
                </a:lnTo>
                <a:lnTo>
                  <a:pt x="13" y="615"/>
                </a:lnTo>
                <a:lnTo>
                  <a:pt x="15" y="613"/>
                </a:lnTo>
                <a:lnTo>
                  <a:pt x="18" y="610"/>
                </a:lnTo>
                <a:lnTo>
                  <a:pt x="20" y="610"/>
                </a:lnTo>
                <a:lnTo>
                  <a:pt x="22" y="608"/>
                </a:lnTo>
                <a:lnTo>
                  <a:pt x="25" y="605"/>
                </a:lnTo>
                <a:lnTo>
                  <a:pt x="27" y="603"/>
                </a:lnTo>
                <a:lnTo>
                  <a:pt x="27" y="601"/>
                </a:lnTo>
                <a:lnTo>
                  <a:pt x="30" y="598"/>
                </a:lnTo>
                <a:lnTo>
                  <a:pt x="32" y="596"/>
                </a:lnTo>
                <a:lnTo>
                  <a:pt x="34" y="593"/>
                </a:lnTo>
                <a:lnTo>
                  <a:pt x="34" y="591"/>
                </a:lnTo>
                <a:lnTo>
                  <a:pt x="30" y="591"/>
                </a:lnTo>
                <a:lnTo>
                  <a:pt x="30" y="591"/>
                </a:lnTo>
                <a:close/>
              </a:path>
              <a:path w="120" h="707">
                <a:moveTo>
                  <a:pt x="111" y="570"/>
                </a:moveTo>
                <a:lnTo>
                  <a:pt x="94" y="572"/>
                </a:lnTo>
                <a:lnTo>
                  <a:pt x="92" y="577"/>
                </a:lnTo>
                <a:lnTo>
                  <a:pt x="92" y="579"/>
                </a:lnTo>
                <a:lnTo>
                  <a:pt x="90" y="581"/>
                </a:lnTo>
                <a:lnTo>
                  <a:pt x="87" y="584"/>
                </a:lnTo>
                <a:lnTo>
                  <a:pt x="87" y="586"/>
                </a:lnTo>
                <a:lnTo>
                  <a:pt x="85" y="591"/>
                </a:lnTo>
                <a:lnTo>
                  <a:pt x="82" y="593"/>
                </a:lnTo>
                <a:lnTo>
                  <a:pt x="80" y="596"/>
                </a:lnTo>
                <a:lnTo>
                  <a:pt x="78" y="598"/>
                </a:lnTo>
                <a:lnTo>
                  <a:pt x="78" y="601"/>
                </a:lnTo>
                <a:lnTo>
                  <a:pt x="75" y="603"/>
                </a:lnTo>
                <a:lnTo>
                  <a:pt x="73" y="605"/>
                </a:lnTo>
                <a:lnTo>
                  <a:pt x="73" y="608"/>
                </a:lnTo>
                <a:lnTo>
                  <a:pt x="70" y="610"/>
                </a:lnTo>
                <a:lnTo>
                  <a:pt x="68" y="613"/>
                </a:lnTo>
                <a:lnTo>
                  <a:pt x="66" y="615"/>
                </a:lnTo>
                <a:lnTo>
                  <a:pt x="63" y="618"/>
                </a:lnTo>
                <a:lnTo>
                  <a:pt x="61" y="620"/>
                </a:lnTo>
                <a:lnTo>
                  <a:pt x="58" y="622"/>
                </a:lnTo>
                <a:lnTo>
                  <a:pt x="56" y="625"/>
                </a:lnTo>
                <a:lnTo>
                  <a:pt x="54" y="627"/>
                </a:lnTo>
                <a:lnTo>
                  <a:pt x="51" y="630"/>
                </a:lnTo>
                <a:lnTo>
                  <a:pt x="51" y="632"/>
                </a:lnTo>
                <a:lnTo>
                  <a:pt x="49" y="634"/>
                </a:lnTo>
                <a:lnTo>
                  <a:pt x="46" y="637"/>
                </a:lnTo>
                <a:lnTo>
                  <a:pt x="56" y="637"/>
                </a:lnTo>
                <a:lnTo>
                  <a:pt x="58" y="634"/>
                </a:lnTo>
                <a:lnTo>
                  <a:pt x="61" y="632"/>
                </a:lnTo>
                <a:lnTo>
                  <a:pt x="63" y="630"/>
                </a:lnTo>
                <a:lnTo>
                  <a:pt x="66" y="627"/>
                </a:lnTo>
                <a:lnTo>
                  <a:pt x="68" y="625"/>
                </a:lnTo>
                <a:lnTo>
                  <a:pt x="70" y="622"/>
                </a:lnTo>
                <a:lnTo>
                  <a:pt x="73" y="620"/>
                </a:lnTo>
                <a:lnTo>
                  <a:pt x="75" y="618"/>
                </a:lnTo>
                <a:lnTo>
                  <a:pt x="78" y="615"/>
                </a:lnTo>
                <a:lnTo>
                  <a:pt x="80" y="613"/>
                </a:lnTo>
                <a:lnTo>
                  <a:pt x="80" y="610"/>
                </a:lnTo>
                <a:lnTo>
                  <a:pt x="82" y="608"/>
                </a:lnTo>
                <a:lnTo>
                  <a:pt x="85" y="605"/>
                </a:lnTo>
                <a:lnTo>
                  <a:pt x="87" y="603"/>
                </a:lnTo>
                <a:lnTo>
                  <a:pt x="87" y="601"/>
                </a:lnTo>
                <a:lnTo>
                  <a:pt x="90" y="598"/>
                </a:lnTo>
                <a:lnTo>
                  <a:pt x="92" y="596"/>
                </a:lnTo>
                <a:lnTo>
                  <a:pt x="94" y="593"/>
                </a:lnTo>
                <a:lnTo>
                  <a:pt x="94" y="591"/>
                </a:lnTo>
                <a:lnTo>
                  <a:pt x="97" y="586"/>
                </a:lnTo>
                <a:lnTo>
                  <a:pt x="99" y="584"/>
                </a:lnTo>
                <a:lnTo>
                  <a:pt x="101" y="581"/>
                </a:lnTo>
                <a:lnTo>
                  <a:pt x="101" y="577"/>
                </a:lnTo>
                <a:lnTo>
                  <a:pt x="104" y="574"/>
                </a:lnTo>
                <a:lnTo>
                  <a:pt x="111" y="570"/>
                </a:lnTo>
                <a:lnTo>
                  <a:pt x="111" y="570"/>
                </a:lnTo>
                <a:close/>
              </a:path>
              <a:path w="120" h="707">
                <a:moveTo>
                  <a:pt x="99" y="558"/>
                </a:moveTo>
                <a:lnTo>
                  <a:pt x="94" y="567"/>
                </a:lnTo>
                <a:lnTo>
                  <a:pt x="49" y="567"/>
                </a:lnTo>
                <a:lnTo>
                  <a:pt x="39" y="570"/>
                </a:lnTo>
                <a:lnTo>
                  <a:pt x="39" y="572"/>
                </a:lnTo>
                <a:lnTo>
                  <a:pt x="37" y="577"/>
                </a:lnTo>
                <a:lnTo>
                  <a:pt x="34" y="579"/>
                </a:lnTo>
                <a:lnTo>
                  <a:pt x="34" y="581"/>
                </a:lnTo>
                <a:lnTo>
                  <a:pt x="32" y="584"/>
                </a:lnTo>
                <a:lnTo>
                  <a:pt x="30" y="586"/>
                </a:lnTo>
                <a:lnTo>
                  <a:pt x="30" y="591"/>
                </a:lnTo>
                <a:lnTo>
                  <a:pt x="34" y="591"/>
                </a:lnTo>
                <a:lnTo>
                  <a:pt x="37" y="593"/>
                </a:lnTo>
                <a:lnTo>
                  <a:pt x="39" y="596"/>
                </a:lnTo>
                <a:lnTo>
                  <a:pt x="41" y="601"/>
                </a:lnTo>
                <a:lnTo>
                  <a:pt x="44" y="603"/>
                </a:lnTo>
                <a:lnTo>
                  <a:pt x="44" y="605"/>
                </a:lnTo>
                <a:lnTo>
                  <a:pt x="46" y="608"/>
                </a:lnTo>
                <a:lnTo>
                  <a:pt x="46" y="610"/>
                </a:lnTo>
                <a:lnTo>
                  <a:pt x="49" y="613"/>
                </a:lnTo>
                <a:lnTo>
                  <a:pt x="49" y="615"/>
                </a:lnTo>
                <a:lnTo>
                  <a:pt x="51" y="618"/>
                </a:lnTo>
                <a:lnTo>
                  <a:pt x="54" y="618"/>
                </a:lnTo>
                <a:lnTo>
                  <a:pt x="56" y="615"/>
                </a:lnTo>
                <a:lnTo>
                  <a:pt x="56" y="608"/>
                </a:lnTo>
                <a:lnTo>
                  <a:pt x="56" y="603"/>
                </a:lnTo>
                <a:lnTo>
                  <a:pt x="54" y="601"/>
                </a:lnTo>
                <a:lnTo>
                  <a:pt x="51" y="598"/>
                </a:lnTo>
                <a:lnTo>
                  <a:pt x="49" y="596"/>
                </a:lnTo>
                <a:lnTo>
                  <a:pt x="46" y="593"/>
                </a:lnTo>
                <a:lnTo>
                  <a:pt x="44" y="593"/>
                </a:lnTo>
                <a:lnTo>
                  <a:pt x="39" y="591"/>
                </a:lnTo>
                <a:lnTo>
                  <a:pt x="37" y="589"/>
                </a:lnTo>
                <a:lnTo>
                  <a:pt x="39" y="586"/>
                </a:lnTo>
                <a:lnTo>
                  <a:pt x="39" y="584"/>
                </a:lnTo>
                <a:lnTo>
                  <a:pt x="41" y="581"/>
                </a:lnTo>
                <a:lnTo>
                  <a:pt x="44" y="577"/>
                </a:lnTo>
                <a:lnTo>
                  <a:pt x="46" y="574"/>
                </a:lnTo>
                <a:lnTo>
                  <a:pt x="49" y="572"/>
                </a:lnTo>
                <a:lnTo>
                  <a:pt x="94" y="572"/>
                </a:lnTo>
                <a:lnTo>
                  <a:pt x="111" y="570"/>
                </a:lnTo>
                <a:lnTo>
                  <a:pt x="99" y="558"/>
                </a:lnTo>
                <a:lnTo>
                  <a:pt x="99" y="558"/>
                </a:lnTo>
                <a:close/>
              </a:path>
              <a:path w="120" h="707">
                <a:moveTo>
                  <a:pt x="51" y="538"/>
                </a:moveTo>
                <a:lnTo>
                  <a:pt x="49" y="543"/>
                </a:lnTo>
                <a:lnTo>
                  <a:pt x="49" y="545"/>
                </a:lnTo>
                <a:lnTo>
                  <a:pt x="46" y="550"/>
                </a:lnTo>
                <a:lnTo>
                  <a:pt x="46" y="555"/>
                </a:lnTo>
                <a:lnTo>
                  <a:pt x="44" y="560"/>
                </a:lnTo>
                <a:lnTo>
                  <a:pt x="41" y="562"/>
                </a:lnTo>
                <a:lnTo>
                  <a:pt x="41" y="565"/>
                </a:lnTo>
                <a:lnTo>
                  <a:pt x="39" y="570"/>
                </a:lnTo>
                <a:lnTo>
                  <a:pt x="49" y="567"/>
                </a:lnTo>
                <a:lnTo>
                  <a:pt x="51" y="565"/>
                </a:lnTo>
                <a:lnTo>
                  <a:pt x="51" y="562"/>
                </a:lnTo>
                <a:lnTo>
                  <a:pt x="54" y="560"/>
                </a:lnTo>
                <a:lnTo>
                  <a:pt x="54" y="558"/>
                </a:lnTo>
                <a:lnTo>
                  <a:pt x="56" y="553"/>
                </a:lnTo>
                <a:lnTo>
                  <a:pt x="63" y="550"/>
                </a:lnTo>
                <a:lnTo>
                  <a:pt x="51" y="538"/>
                </a:lnTo>
                <a:lnTo>
                  <a:pt x="51" y="538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38" name="path 7238"/>
          <p:cNvSpPr/>
          <p:nvPr/>
        </p:nvSpPr>
        <p:spPr>
          <a:xfrm>
            <a:off x="13963650" y="9526778"/>
            <a:ext cx="172212" cy="111252"/>
          </a:xfrm>
          <a:custGeom>
            <a:avLst/>
            <a:gdLst/>
            <a:ahLst/>
            <a:cxnLst/>
            <a:rect l="0" t="0" r="0" b="0"/>
            <a:pathLst>
              <a:path w="271" h="175">
                <a:moveTo>
                  <a:pt x="130" y="152"/>
                </a:moveTo>
                <a:lnTo>
                  <a:pt x="113" y="152"/>
                </a:lnTo>
                <a:lnTo>
                  <a:pt x="109" y="154"/>
                </a:lnTo>
                <a:lnTo>
                  <a:pt x="49" y="154"/>
                </a:lnTo>
                <a:lnTo>
                  <a:pt x="51" y="157"/>
                </a:lnTo>
                <a:lnTo>
                  <a:pt x="53" y="157"/>
                </a:lnTo>
                <a:lnTo>
                  <a:pt x="53" y="159"/>
                </a:lnTo>
                <a:lnTo>
                  <a:pt x="58" y="159"/>
                </a:lnTo>
                <a:lnTo>
                  <a:pt x="61" y="162"/>
                </a:lnTo>
                <a:lnTo>
                  <a:pt x="68" y="162"/>
                </a:lnTo>
                <a:lnTo>
                  <a:pt x="70" y="162"/>
                </a:lnTo>
                <a:lnTo>
                  <a:pt x="73" y="164"/>
                </a:lnTo>
                <a:lnTo>
                  <a:pt x="92" y="164"/>
                </a:lnTo>
                <a:lnTo>
                  <a:pt x="94" y="166"/>
                </a:lnTo>
                <a:lnTo>
                  <a:pt x="121" y="166"/>
                </a:lnTo>
                <a:lnTo>
                  <a:pt x="121" y="164"/>
                </a:lnTo>
                <a:lnTo>
                  <a:pt x="121" y="162"/>
                </a:lnTo>
                <a:lnTo>
                  <a:pt x="123" y="159"/>
                </a:lnTo>
                <a:lnTo>
                  <a:pt x="123" y="157"/>
                </a:lnTo>
                <a:lnTo>
                  <a:pt x="126" y="154"/>
                </a:lnTo>
                <a:lnTo>
                  <a:pt x="130" y="154"/>
                </a:lnTo>
                <a:lnTo>
                  <a:pt x="130" y="152"/>
                </a:lnTo>
                <a:lnTo>
                  <a:pt x="130" y="152"/>
                </a:lnTo>
                <a:close/>
              </a:path>
              <a:path w="271" h="175">
                <a:moveTo>
                  <a:pt x="20" y="133"/>
                </a:moveTo>
                <a:lnTo>
                  <a:pt x="18" y="133"/>
                </a:lnTo>
                <a:lnTo>
                  <a:pt x="15" y="135"/>
                </a:lnTo>
                <a:lnTo>
                  <a:pt x="13" y="138"/>
                </a:lnTo>
                <a:lnTo>
                  <a:pt x="10" y="140"/>
                </a:lnTo>
                <a:lnTo>
                  <a:pt x="8" y="142"/>
                </a:lnTo>
                <a:lnTo>
                  <a:pt x="6" y="142"/>
                </a:lnTo>
                <a:lnTo>
                  <a:pt x="3" y="145"/>
                </a:lnTo>
                <a:lnTo>
                  <a:pt x="10" y="154"/>
                </a:lnTo>
                <a:lnTo>
                  <a:pt x="13" y="152"/>
                </a:lnTo>
                <a:lnTo>
                  <a:pt x="13" y="147"/>
                </a:lnTo>
                <a:lnTo>
                  <a:pt x="15" y="145"/>
                </a:lnTo>
                <a:lnTo>
                  <a:pt x="18" y="142"/>
                </a:lnTo>
                <a:lnTo>
                  <a:pt x="18" y="140"/>
                </a:lnTo>
                <a:lnTo>
                  <a:pt x="22" y="138"/>
                </a:lnTo>
                <a:lnTo>
                  <a:pt x="25" y="135"/>
                </a:lnTo>
                <a:lnTo>
                  <a:pt x="25" y="133"/>
                </a:lnTo>
                <a:lnTo>
                  <a:pt x="27" y="133"/>
                </a:lnTo>
                <a:lnTo>
                  <a:pt x="20" y="133"/>
                </a:lnTo>
                <a:lnTo>
                  <a:pt x="20" y="133"/>
                </a:lnTo>
                <a:close/>
              </a:path>
              <a:path w="271" h="175">
                <a:moveTo>
                  <a:pt x="111" y="130"/>
                </a:moveTo>
                <a:lnTo>
                  <a:pt x="104" y="130"/>
                </a:lnTo>
                <a:lnTo>
                  <a:pt x="104" y="142"/>
                </a:lnTo>
                <a:lnTo>
                  <a:pt x="111" y="138"/>
                </a:lnTo>
                <a:lnTo>
                  <a:pt x="111" y="130"/>
                </a:lnTo>
                <a:lnTo>
                  <a:pt x="111" y="130"/>
                </a:lnTo>
                <a:close/>
              </a:path>
              <a:path w="271" h="175">
                <a:moveTo>
                  <a:pt x="111" y="106"/>
                </a:moveTo>
                <a:lnTo>
                  <a:pt x="104" y="109"/>
                </a:lnTo>
                <a:lnTo>
                  <a:pt x="104" y="126"/>
                </a:lnTo>
                <a:lnTo>
                  <a:pt x="63" y="126"/>
                </a:lnTo>
                <a:lnTo>
                  <a:pt x="56" y="128"/>
                </a:lnTo>
                <a:lnTo>
                  <a:pt x="56" y="142"/>
                </a:lnTo>
                <a:lnTo>
                  <a:pt x="63" y="140"/>
                </a:lnTo>
                <a:lnTo>
                  <a:pt x="63" y="130"/>
                </a:lnTo>
                <a:lnTo>
                  <a:pt x="104" y="130"/>
                </a:lnTo>
                <a:lnTo>
                  <a:pt x="111" y="130"/>
                </a:lnTo>
                <a:lnTo>
                  <a:pt x="111" y="126"/>
                </a:lnTo>
                <a:lnTo>
                  <a:pt x="111" y="106"/>
                </a:lnTo>
                <a:lnTo>
                  <a:pt x="111" y="106"/>
                </a:lnTo>
                <a:close/>
              </a:path>
              <a:path w="271" h="175">
                <a:moveTo>
                  <a:pt x="56" y="82"/>
                </a:moveTo>
                <a:lnTo>
                  <a:pt x="56" y="106"/>
                </a:lnTo>
                <a:lnTo>
                  <a:pt x="63" y="104"/>
                </a:lnTo>
                <a:lnTo>
                  <a:pt x="63" y="85"/>
                </a:lnTo>
                <a:lnTo>
                  <a:pt x="104" y="85"/>
                </a:lnTo>
                <a:lnTo>
                  <a:pt x="56" y="82"/>
                </a:lnTo>
                <a:lnTo>
                  <a:pt x="56" y="82"/>
                </a:lnTo>
                <a:close/>
              </a:path>
              <a:path w="271" h="175">
                <a:moveTo>
                  <a:pt x="37" y="66"/>
                </a:moveTo>
                <a:lnTo>
                  <a:pt x="25" y="68"/>
                </a:lnTo>
                <a:lnTo>
                  <a:pt x="25" y="128"/>
                </a:lnTo>
                <a:lnTo>
                  <a:pt x="22" y="130"/>
                </a:lnTo>
                <a:lnTo>
                  <a:pt x="20" y="133"/>
                </a:lnTo>
                <a:lnTo>
                  <a:pt x="30" y="133"/>
                </a:lnTo>
                <a:lnTo>
                  <a:pt x="30" y="135"/>
                </a:lnTo>
                <a:lnTo>
                  <a:pt x="32" y="138"/>
                </a:lnTo>
                <a:lnTo>
                  <a:pt x="37" y="142"/>
                </a:lnTo>
                <a:lnTo>
                  <a:pt x="37" y="145"/>
                </a:lnTo>
                <a:lnTo>
                  <a:pt x="39" y="147"/>
                </a:lnTo>
                <a:lnTo>
                  <a:pt x="41" y="150"/>
                </a:lnTo>
                <a:lnTo>
                  <a:pt x="44" y="152"/>
                </a:lnTo>
                <a:lnTo>
                  <a:pt x="46" y="154"/>
                </a:lnTo>
                <a:lnTo>
                  <a:pt x="87" y="154"/>
                </a:lnTo>
                <a:lnTo>
                  <a:pt x="85" y="154"/>
                </a:lnTo>
                <a:lnTo>
                  <a:pt x="75" y="154"/>
                </a:lnTo>
                <a:lnTo>
                  <a:pt x="73" y="152"/>
                </a:lnTo>
                <a:lnTo>
                  <a:pt x="68" y="152"/>
                </a:lnTo>
                <a:lnTo>
                  <a:pt x="66" y="152"/>
                </a:lnTo>
                <a:lnTo>
                  <a:pt x="58" y="152"/>
                </a:lnTo>
                <a:lnTo>
                  <a:pt x="56" y="150"/>
                </a:lnTo>
                <a:lnTo>
                  <a:pt x="53" y="150"/>
                </a:lnTo>
                <a:lnTo>
                  <a:pt x="51" y="147"/>
                </a:lnTo>
                <a:lnTo>
                  <a:pt x="49" y="147"/>
                </a:lnTo>
                <a:lnTo>
                  <a:pt x="46" y="145"/>
                </a:lnTo>
                <a:lnTo>
                  <a:pt x="44" y="142"/>
                </a:lnTo>
                <a:lnTo>
                  <a:pt x="41" y="140"/>
                </a:lnTo>
                <a:lnTo>
                  <a:pt x="39" y="138"/>
                </a:lnTo>
                <a:lnTo>
                  <a:pt x="37" y="135"/>
                </a:lnTo>
                <a:lnTo>
                  <a:pt x="34" y="133"/>
                </a:lnTo>
                <a:lnTo>
                  <a:pt x="32" y="130"/>
                </a:lnTo>
                <a:lnTo>
                  <a:pt x="32" y="70"/>
                </a:lnTo>
                <a:lnTo>
                  <a:pt x="37" y="66"/>
                </a:lnTo>
                <a:lnTo>
                  <a:pt x="37" y="66"/>
                </a:lnTo>
                <a:close/>
              </a:path>
              <a:path w="271" h="175">
                <a:moveTo>
                  <a:pt x="116" y="61"/>
                </a:moveTo>
                <a:lnTo>
                  <a:pt x="104" y="63"/>
                </a:lnTo>
                <a:lnTo>
                  <a:pt x="104" y="80"/>
                </a:lnTo>
                <a:lnTo>
                  <a:pt x="63" y="80"/>
                </a:lnTo>
                <a:lnTo>
                  <a:pt x="56" y="82"/>
                </a:lnTo>
                <a:lnTo>
                  <a:pt x="104" y="85"/>
                </a:lnTo>
                <a:lnTo>
                  <a:pt x="104" y="104"/>
                </a:lnTo>
                <a:lnTo>
                  <a:pt x="63" y="104"/>
                </a:lnTo>
                <a:lnTo>
                  <a:pt x="56" y="106"/>
                </a:lnTo>
                <a:lnTo>
                  <a:pt x="56" y="128"/>
                </a:lnTo>
                <a:lnTo>
                  <a:pt x="63" y="126"/>
                </a:lnTo>
                <a:lnTo>
                  <a:pt x="63" y="109"/>
                </a:lnTo>
                <a:lnTo>
                  <a:pt x="104" y="109"/>
                </a:lnTo>
                <a:lnTo>
                  <a:pt x="111" y="106"/>
                </a:lnTo>
                <a:lnTo>
                  <a:pt x="111" y="66"/>
                </a:lnTo>
                <a:lnTo>
                  <a:pt x="116" y="61"/>
                </a:lnTo>
                <a:lnTo>
                  <a:pt x="116" y="61"/>
                </a:lnTo>
                <a:close/>
              </a:path>
              <a:path w="271" h="175">
                <a:moveTo>
                  <a:pt x="30" y="56"/>
                </a:moveTo>
                <a:lnTo>
                  <a:pt x="22" y="63"/>
                </a:lnTo>
                <a:lnTo>
                  <a:pt x="1" y="63"/>
                </a:lnTo>
                <a:lnTo>
                  <a:pt x="6" y="70"/>
                </a:lnTo>
                <a:lnTo>
                  <a:pt x="8" y="70"/>
                </a:lnTo>
                <a:lnTo>
                  <a:pt x="10" y="68"/>
                </a:lnTo>
                <a:lnTo>
                  <a:pt x="25" y="68"/>
                </a:lnTo>
                <a:lnTo>
                  <a:pt x="37" y="66"/>
                </a:lnTo>
                <a:lnTo>
                  <a:pt x="30" y="56"/>
                </a:lnTo>
                <a:lnTo>
                  <a:pt x="30" y="56"/>
                </a:lnTo>
                <a:close/>
              </a:path>
              <a:path w="271" h="175">
                <a:moveTo>
                  <a:pt x="56" y="54"/>
                </a:moveTo>
                <a:lnTo>
                  <a:pt x="56" y="58"/>
                </a:lnTo>
                <a:lnTo>
                  <a:pt x="63" y="58"/>
                </a:lnTo>
                <a:lnTo>
                  <a:pt x="56" y="54"/>
                </a:lnTo>
                <a:lnTo>
                  <a:pt x="56" y="54"/>
                </a:lnTo>
                <a:close/>
              </a:path>
              <a:path w="271" h="175">
                <a:moveTo>
                  <a:pt x="109" y="51"/>
                </a:moveTo>
                <a:lnTo>
                  <a:pt x="104" y="58"/>
                </a:lnTo>
                <a:lnTo>
                  <a:pt x="56" y="58"/>
                </a:lnTo>
                <a:lnTo>
                  <a:pt x="56" y="63"/>
                </a:lnTo>
                <a:lnTo>
                  <a:pt x="56" y="82"/>
                </a:lnTo>
                <a:lnTo>
                  <a:pt x="63" y="80"/>
                </a:lnTo>
                <a:lnTo>
                  <a:pt x="63" y="63"/>
                </a:lnTo>
                <a:lnTo>
                  <a:pt x="104" y="63"/>
                </a:lnTo>
                <a:lnTo>
                  <a:pt x="116" y="61"/>
                </a:lnTo>
                <a:lnTo>
                  <a:pt x="109" y="51"/>
                </a:lnTo>
                <a:lnTo>
                  <a:pt x="109" y="51"/>
                </a:lnTo>
                <a:close/>
              </a:path>
              <a:path w="271" h="175">
                <a:moveTo>
                  <a:pt x="85" y="42"/>
                </a:moveTo>
                <a:lnTo>
                  <a:pt x="75" y="42"/>
                </a:lnTo>
                <a:lnTo>
                  <a:pt x="75" y="58"/>
                </a:lnTo>
                <a:lnTo>
                  <a:pt x="78" y="58"/>
                </a:lnTo>
                <a:lnTo>
                  <a:pt x="85" y="42"/>
                </a:lnTo>
                <a:lnTo>
                  <a:pt x="85" y="42"/>
                </a:lnTo>
                <a:close/>
              </a:path>
              <a:path w="271" h="175">
                <a:moveTo>
                  <a:pt x="118" y="27"/>
                </a:moveTo>
                <a:lnTo>
                  <a:pt x="111" y="37"/>
                </a:lnTo>
                <a:lnTo>
                  <a:pt x="39" y="37"/>
                </a:lnTo>
                <a:lnTo>
                  <a:pt x="44" y="44"/>
                </a:lnTo>
                <a:lnTo>
                  <a:pt x="46" y="42"/>
                </a:lnTo>
                <a:lnTo>
                  <a:pt x="128" y="42"/>
                </a:lnTo>
                <a:lnTo>
                  <a:pt x="118" y="27"/>
                </a:lnTo>
                <a:lnTo>
                  <a:pt x="118" y="27"/>
                </a:lnTo>
                <a:close/>
              </a:path>
              <a:path w="271" h="175">
                <a:moveTo>
                  <a:pt x="15" y="6"/>
                </a:moveTo>
                <a:lnTo>
                  <a:pt x="15" y="8"/>
                </a:lnTo>
                <a:lnTo>
                  <a:pt x="18" y="13"/>
                </a:lnTo>
                <a:lnTo>
                  <a:pt x="20" y="15"/>
                </a:lnTo>
                <a:lnTo>
                  <a:pt x="20" y="18"/>
                </a:lnTo>
                <a:lnTo>
                  <a:pt x="22" y="22"/>
                </a:lnTo>
                <a:lnTo>
                  <a:pt x="22" y="30"/>
                </a:lnTo>
                <a:lnTo>
                  <a:pt x="25" y="32"/>
                </a:lnTo>
                <a:lnTo>
                  <a:pt x="27" y="37"/>
                </a:lnTo>
                <a:lnTo>
                  <a:pt x="32" y="34"/>
                </a:lnTo>
                <a:lnTo>
                  <a:pt x="32" y="20"/>
                </a:lnTo>
                <a:lnTo>
                  <a:pt x="30" y="15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8" y="6"/>
                </a:lnTo>
                <a:lnTo>
                  <a:pt x="15" y="6"/>
                </a:lnTo>
                <a:lnTo>
                  <a:pt x="15" y="6"/>
                </a:lnTo>
                <a:close/>
              </a:path>
              <a:path w="271" h="175">
                <a:moveTo>
                  <a:pt x="56" y="3"/>
                </a:moveTo>
                <a:lnTo>
                  <a:pt x="56" y="8"/>
                </a:lnTo>
                <a:lnTo>
                  <a:pt x="58" y="10"/>
                </a:lnTo>
                <a:lnTo>
                  <a:pt x="61" y="15"/>
                </a:lnTo>
                <a:lnTo>
                  <a:pt x="63" y="18"/>
                </a:lnTo>
                <a:lnTo>
                  <a:pt x="63" y="20"/>
                </a:lnTo>
                <a:lnTo>
                  <a:pt x="66" y="22"/>
                </a:lnTo>
                <a:lnTo>
                  <a:pt x="66" y="30"/>
                </a:lnTo>
                <a:lnTo>
                  <a:pt x="68" y="32"/>
                </a:lnTo>
                <a:lnTo>
                  <a:pt x="68" y="34"/>
                </a:lnTo>
                <a:lnTo>
                  <a:pt x="70" y="32"/>
                </a:lnTo>
                <a:lnTo>
                  <a:pt x="73" y="32"/>
                </a:lnTo>
                <a:lnTo>
                  <a:pt x="73" y="27"/>
                </a:lnTo>
                <a:lnTo>
                  <a:pt x="75" y="25"/>
                </a:lnTo>
                <a:lnTo>
                  <a:pt x="73" y="22"/>
                </a:lnTo>
                <a:lnTo>
                  <a:pt x="73" y="18"/>
                </a:lnTo>
                <a:lnTo>
                  <a:pt x="70" y="13"/>
                </a:lnTo>
                <a:lnTo>
                  <a:pt x="68" y="13"/>
                </a:lnTo>
                <a:lnTo>
                  <a:pt x="68" y="10"/>
                </a:lnTo>
                <a:lnTo>
                  <a:pt x="66" y="10"/>
                </a:lnTo>
                <a:lnTo>
                  <a:pt x="63" y="8"/>
                </a:lnTo>
                <a:lnTo>
                  <a:pt x="58" y="6"/>
                </a:lnTo>
                <a:lnTo>
                  <a:pt x="56" y="3"/>
                </a:lnTo>
                <a:lnTo>
                  <a:pt x="56" y="3"/>
                </a:lnTo>
                <a:close/>
              </a:path>
              <a:path w="271" h="175">
                <a:moveTo>
                  <a:pt x="99" y="1"/>
                </a:moveTo>
                <a:lnTo>
                  <a:pt x="99" y="6"/>
                </a:lnTo>
                <a:lnTo>
                  <a:pt x="97" y="8"/>
                </a:lnTo>
                <a:lnTo>
                  <a:pt x="97" y="15"/>
                </a:lnTo>
                <a:lnTo>
                  <a:pt x="94" y="18"/>
                </a:lnTo>
                <a:lnTo>
                  <a:pt x="94" y="20"/>
                </a:lnTo>
                <a:lnTo>
                  <a:pt x="92" y="25"/>
                </a:lnTo>
                <a:lnTo>
                  <a:pt x="90" y="30"/>
                </a:lnTo>
                <a:lnTo>
                  <a:pt x="90" y="32"/>
                </a:lnTo>
                <a:lnTo>
                  <a:pt x="87" y="37"/>
                </a:lnTo>
                <a:lnTo>
                  <a:pt x="92" y="37"/>
                </a:lnTo>
                <a:lnTo>
                  <a:pt x="94" y="32"/>
                </a:lnTo>
                <a:lnTo>
                  <a:pt x="94" y="30"/>
                </a:lnTo>
                <a:lnTo>
                  <a:pt x="97" y="25"/>
                </a:lnTo>
                <a:lnTo>
                  <a:pt x="99" y="22"/>
                </a:lnTo>
                <a:lnTo>
                  <a:pt x="101" y="20"/>
                </a:lnTo>
                <a:lnTo>
                  <a:pt x="104" y="18"/>
                </a:lnTo>
                <a:lnTo>
                  <a:pt x="106" y="15"/>
                </a:lnTo>
                <a:lnTo>
                  <a:pt x="109" y="13"/>
                </a:lnTo>
                <a:lnTo>
                  <a:pt x="111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271" h="175">
                <a:moveTo>
                  <a:pt x="210" y="154"/>
                </a:moveTo>
                <a:lnTo>
                  <a:pt x="210" y="174"/>
                </a:lnTo>
                <a:lnTo>
                  <a:pt x="217" y="166"/>
                </a:lnTo>
                <a:lnTo>
                  <a:pt x="217" y="157"/>
                </a:lnTo>
                <a:lnTo>
                  <a:pt x="246" y="157"/>
                </a:lnTo>
                <a:lnTo>
                  <a:pt x="210" y="154"/>
                </a:lnTo>
                <a:lnTo>
                  <a:pt x="210" y="154"/>
                </a:lnTo>
                <a:close/>
              </a:path>
              <a:path w="271" h="175">
                <a:moveTo>
                  <a:pt x="195" y="130"/>
                </a:moveTo>
                <a:lnTo>
                  <a:pt x="176" y="138"/>
                </a:lnTo>
                <a:lnTo>
                  <a:pt x="188" y="138"/>
                </a:lnTo>
                <a:lnTo>
                  <a:pt x="190" y="135"/>
                </a:lnTo>
                <a:lnTo>
                  <a:pt x="193" y="135"/>
                </a:lnTo>
                <a:lnTo>
                  <a:pt x="195" y="133"/>
                </a:lnTo>
                <a:lnTo>
                  <a:pt x="195" y="130"/>
                </a:lnTo>
                <a:lnTo>
                  <a:pt x="195" y="130"/>
                </a:lnTo>
                <a:close/>
              </a:path>
              <a:path w="271" h="175">
                <a:moveTo>
                  <a:pt x="255" y="106"/>
                </a:moveTo>
                <a:lnTo>
                  <a:pt x="246" y="109"/>
                </a:lnTo>
                <a:lnTo>
                  <a:pt x="246" y="152"/>
                </a:lnTo>
                <a:lnTo>
                  <a:pt x="217" y="152"/>
                </a:lnTo>
                <a:lnTo>
                  <a:pt x="210" y="152"/>
                </a:lnTo>
                <a:lnTo>
                  <a:pt x="210" y="154"/>
                </a:lnTo>
                <a:lnTo>
                  <a:pt x="246" y="157"/>
                </a:lnTo>
                <a:lnTo>
                  <a:pt x="246" y="169"/>
                </a:lnTo>
                <a:lnTo>
                  <a:pt x="253" y="164"/>
                </a:lnTo>
                <a:lnTo>
                  <a:pt x="253" y="111"/>
                </a:lnTo>
                <a:lnTo>
                  <a:pt x="255" y="106"/>
                </a:lnTo>
                <a:lnTo>
                  <a:pt x="255" y="106"/>
                </a:lnTo>
                <a:close/>
              </a:path>
              <a:path w="271" h="175">
                <a:moveTo>
                  <a:pt x="202" y="102"/>
                </a:moveTo>
                <a:lnTo>
                  <a:pt x="200" y="104"/>
                </a:lnTo>
                <a:lnTo>
                  <a:pt x="198" y="104"/>
                </a:lnTo>
                <a:lnTo>
                  <a:pt x="198" y="106"/>
                </a:lnTo>
                <a:lnTo>
                  <a:pt x="195" y="109"/>
                </a:lnTo>
                <a:lnTo>
                  <a:pt x="193" y="111"/>
                </a:lnTo>
                <a:lnTo>
                  <a:pt x="190" y="114"/>
                </a:lnTo>
                <a:lnTo>
                  <a:pt x="188" y="114"/>
                </a:lnTo>
                <a:lnTo>
                  <a:pt x="188" y="116"/>
                </a:lnTo>
                <a:lnTo>
                  <a:pt x="190" y="116"/>
                </a:lnTo>
                <a:lnTo>
                  <a:pt x="193" y="114"/>
                </a:lnTo>
                <a:lnTo>
                  <a:pt x="195" y="111"/>
                </a:lnTo>
                <a:lnTo>
                  <a:pt x="198" y="111"/>
                </a:lnTo>
                <a:lnTo>
                  <a:pt x="200" y="109"/>
                </a:lnTo>
                <a:lnTo>
                  <a:pt x="202" y="109"/>
                </a:lnTo>
                <a:lnTo>
                  <a:pt x="205" y="106"/>
                </a:lnTo>
                <a:lnTo>
                  <a:pt x="207" y="104"/>
                </a:lnTo>
                <a:lnTo>
                  <a:pt x="210" y="102"/>
                </a:lnTo>
                <a:lnTo>
                  <a:pt x="202" y="102"/>
                </a:lnTo>
                <a:lnTo>
                  <a:pt x="202" y="102"/>
                </a:lnTo>
                <a:close/>
              </a:path>
              <a:path w="271" h="175">
                <a:moveTo>
                  <a:pt x="248" y="99"/>
                </a:moveTo>
                <a:lnTo>
                  <a:pt x="246" y="104"/>
                </a:lnTo>
                <a:lnTo>
                  <a:pt x="219" y="104"/>
                </a:lnTo>
                <a:lnTo>
                  <a:pt x="210" y="106"/>
                </a:lnTo>
                <a:lnTo>
                  <a:pt x="210" y="152"/>
                </a:lnTo>
                <a:lnTo>
                  <a:pt x="217" y="152"/>
                </a:lnTo>
                <a:lnTo>
                  <a:pt x="217" y="109"/>
                </a:lnTo>
                <a:lnTo>
                  <a:pt x="246" y="109"/>
                </a:lnTo>
                <a:lnTo>
                  <a:pt x="255" y="106"/>
                </a:lnTo>
                <a:lnTo>
                  <a:pt x="248" y="99"/>
                </a:lnTo>
                <a:lnTo>
                  <a:pt x="248" y="99"/>
                </a:lnTo>
                <a:close/>
              </a:path>
              <a:path w="271" h="175">
                <a:moveTo>
                  <a:pt x="152" y="85"/>
                </a:moveTo>
                <a:lnTo>
                  <a:pt x="152" y="145"/>
                </a:lnTo>
                <a:lnTo>
                  <a:pt x="142" y="150"/>
                </a:lnTo>
                <a:lnTo>
                  <a:pt x="147" y="159"/>
                </a:lnTo>
                <a:lnTo>
                  <a:pt x="152" y="157"/>
                </a:lnTo>
                <a:lnTo>
                  <a:pt x="154" y="154"/>
                </a:lnTo>
                <a:lnTo>
                  <a:pt x="157" y="152"/>
                </a:lnTo>
                <a:lnTo>
                  <a:pt x="159" y="152"/>
                </a:lnTo>
                <a:lnTo>
                  <a:pt x="164" y="150"/>
                </a:lnTo>
                <a:lnTo>
                  <a:pt x="166" y="150"/>
                </a:lnTo>
                <a:lnTo>
                  <a:pt x="169" y="147"/>
                </a:lnTo>
                <a:lnTo>
                  <a:pt x="171" y="145"/>
                </a:lnTo>
                <a:lnTo>
                  <a:pt x="173" y="145"/>
                </a:lnTo>
                <a:lnTo>
                  <a:pt x="159" y="142"/>
                </a:lnTo>
                <a:lnTo>
                  <a:pt x="159" y="99"/>
                </a:lnTo>
                <a:lnTo>
                  <a:pt x="161" y="94"/>
                </a:lnTo>
                <a:lnTo>
                  <a:pt x="152" y="85"/>
                </a:lnTo>
                <a:lnTo>
                  <a:pt x="152" y="85"/>
                </a:lnTo>
                <a:close/>
              </a:path>
              <a:path w="271" h="175">
                <a:moveTo>
                  <a:pt x="188" y="85"/>
                </a:moveTo>
                <a:lnTo>
                  <a:pt x="183" y="94"/>
                </a:lnTo>
                <a:lnTo>
                  <a:pt x="176" y="94"/>
                </a:lnTo>
                <a:lnTo>
                  <a:pt x="198" y="97"/>
                </a:lnTo>
                <a:lnTo>
                  <a:pt x="188" y="85"/>
                </a:lnTo>
                <a:lnTo>
                  <a:pt x="188" y="85"/>
                </a:lnTo>
                <a:close/>
              </a:path>
              <a:path w="271" h="175">
                <a:moveTo>
                  <a:pt x="221" y="78"/>
                </a:moveTo>
                <a:lnTo>
                  <a:pt x="219" y="82"/>
                </a:lnTo>
                <a:lnTo>
                  <a:pt x="217" y="85"/>
                </a:lnTo>
                <a:lnTo>
                  <a:pt x="217" y="87"/>
                </a:lnTo>
                <a:lnTo>
                  <a:pt x="214" y="90"/>
                </a:lnTo>
                <a:lnTo>
                  <a:pt x="212" y="92"/>
                </a:lnTo>
                <a:lnTo>
                  <a:pt x="210" y="94"/>
                </a:lnTo>
                <a:lnTo>
                  <a:pt x="207" y="97"/>
                </a:lnTo>
                <a:lnTo>
                  <a:pt x="205" y="99"/>
                </a:lnTo>
                <a:lnTo>
                  <a:pt x="202" y="102"/>
                </a:lnTo>
                <a:lnTo>
                  <a:pt x="210" y="102"/>
                </a:lnTo>
                <a:lnTo>
                  <a:pt x="210" y="106"/>
                </a:lnTo>
                <a:lnTo>
                  <a:pt x="219" y="104"/>
                </a:lnTo>
                <a:lnTo>
                  <a:pt x="212" y="99"/>
                </a:lnTo>
                <a:lnTo>
                  <a:pt x="214" y="99"/>
                </a:lnTo>
                <a:lnTo>
                  <a:pt x="217" y="94"/>
                </a:lnTo>
                <a:lnTo>
                  <a:pt x="219" y="92"/>
                </a:lnTo>
                <a:lnTo>
                  <a:pt x="221" y="90"/>
                </a:lnTo>
                <a:lnTo>
                  <a:pt x="224" y="87"/>
                </a:lnTo>
                <a:lnTo>
                  <a:pt x="226" y="85"/>
                </a:lnTo>
                <a:lnTo>
                  <a:pt x="229" y="82"/>
                </a:lnTo>
                <a:lnTo>
                  <a:pt x="229" y="80"/>
                </a:lnTo>
                <a:lnTo>
                  <a:pt x="231" y="78"/>
                </a:lnTo>
                <a:lnTo>
                  <a:pt x="221" y="78"/>
                </a:lnTo>
                <a:lnTo>
                  <a:pt x="221" y="78"/>
                </a:lnTo>
                <a:close/>
              </a:path>
              <a:path w="271" h="175">
                <a:moveTo>
                  <a:pt x="169" y="66"/>
                </a:moveTo>
                <a:lnTo>
                  <a:pt x="169" y="140"/>
                </a:lnTo>
                <a:lnTo>
                  <a:pt x="159" y="142"/>
                </a:lnTo>
                <a:lnTo>
                  <a:pt x="173" y="145"/>
                </a:lnTo>
                <a:lnTo>
                  <a:pt x="176" y="142"/>
                </a:lnTo>
                <a:lnTo>
                  <a:pt x="178" y="142"/>
                </a:lnTo>
                <a:lnTo>
                  <a:pt x="181" y="140"/>
                </a:lnTo>
                <a:lnTo>
                  <a:pt x="183" y="140"/>
                </a:lnTo>
                <a:lnTo>
                  <a:pt x="186" y="138"/>
                </a:lnTo>
                <a:lnTo>
                  <a:pt x="176" y="138"/>
                </a:lnTo>
                <a:lnTo>
                  <a:pt x="176" y="97"/>
                </a:lnTo>
                <a:lnTo>
                  <a:pt x="198" y="97"/>
                </a:lnTo>
                <a:lnTo>
                  <a:pt x="176" y="94"/>
                </a:lnTo>
                <a:lnTo>
                  <a:pt x="176" y="66"/>
                </a:lnTo>
                <a:lnTo>
                  <a:pt x="186" y="66"/>
                </a:lnTo>
                <a:lnTo>
                  <a:pt x="169" y="66"/>
                </a:lnTo>
                <a:lnTo>
                  <a:pt x="169" y="66"/>
                </a:lnTo>
                <a:close/>
              </a:path>
              <a:path w="271" h="175">
                <a:moveTo>
                  <a:pt x="193" y="66"/>
                </a:moveTo>
                <a:lnTo>
                  <a:pt x="169" y="66"/>
                </a:lnTo>
                <a:lnTo>
                  <a:pt x="186" y="66"/>
                </a:lnTo>
                <a:lnTo>
                  <a:pt x="186" y="73"/>
                </a:lnTo>
                <a:lnTo>
                  <a:pt x="193" y="68"/>
                </a:lnTo>
                <a:lnTo>
                  <a:pt x="193" y="66"/>
                </a:lnTo>
                <a:lnTo>
                  <a:pt x="193" y="66"/>
                </a:lnTo>
                <a:close/>
              </a:path>
              <a:path w="271" h="175">
                <a:moveTo>
                  <a:pt x="207" y="39"/>
                </a:moveTo>
                <a:lnTo>
                  <a:pt x="207" y="44"/>
                </a:lnTo>
                <a:lnTo>
                  <a:pt x="205" y="46"/>
                </a:lnTo>
                <a:lnTo>
                  <a:pt x="205" y="51"/>
                </a:lnTo>
                <a:lnTo>
                  <a:pt x="202" y="54"/>
                </a:lnTo>
                <a:lnTo>
                  <a:pt x="202" y="56"/>
                </a:lnTo>
                <a:lnTo>
                  <a:pt x="200" y="61"/>
                </a:lnTo>
                <a:lnTo>
                  <a:pt x="200" y="63"/>
                </a:lnTo>
                <a:lnTo>
                  <a:pt x="198" y="68"/>
                </a:lnTo>
                <a:lnTo>
                  <a:pt x="195" y="70"/>
                </a:lnTo>
                <a:lnTo>
                  <a:pt x="195" y="75"/>
                </a:lnTo>
                <a:lnTo>
                  <a:pt x="198" y="75"/>
                </a:lnTo>
                <a:lnTo>
                  <a:pt x="198" y="73"/>
                </a:lnTo>
                <a:lnTo>
                  <a:pt x="200" y="68"/>
                </a:lnTo>
                <a:lnTo>
                  <a:pt x="202" y="66"/>
                </a:lnTo>
                <a:lnTo>
                  <a:pt x="202" y="63"/>
                </a:lnTo>
                <a:lnTo>
                  <a:pt x="205" y="61"/>
                </a:lnTo>
                <a:lnTo>
                  <a:pt x="207" y="58"/>
                </a:lnTo>
                <a:lnTo>
                  <a:pt x="207" y="54"/>
                </a:lnTo>
                <a:lnTo>
                  <a:pt x="210" y="51"/>
                </a:lnTo>
                <a:lnTo>
                  <a:pt x="210" y="46"/>
                </a:lnTo>
                <a:lnTo>
                  <a:pt x="212" y="44"/>
                </a:lnTo>
                <a:lnTo>
                  <a:pt x="214" y="39"/>
                </a:lnTo>
                <a:lnTo>
                  <a:pt x="207" y="39"/>
                </a:lnTo>
                <a:lnTo>
                  <a:pt x="207" y="39"/>
                </a:lnTo>
                <a:close/>
              </a:path>
              <a:path w="271" h="175">
                <a:moveTo>
                  <a:pt x="210" y="30"/>
                </a:moveTo>
                <a:lnTo>
                  <a:pt x="210" y="37"/>
                </a:lnTo>
                <a:lnTo>
                  <a:pt x="207" y="39"/>
                </a:lnTo>
                <a:lnTo>
                  <a:pt x="214" y="39"/>
                </a:lnTo>
                <a:lnTo>
                  <a:pt x="214" y="42"/>
                </a:lnTo>
                <a:lnTo>
                  <a:pt x="214" y="46"/>
                </a:lnTo>
                <a:lnTo>
                  <a:pt x="217" y="49"/>
                </a:lnTo>
                <a:lnTo>
                  <a:pt x="217" y="54"/>
                </a:lnTo>
                <a:lnTo>
                  <a:pt x="219" y="56"/>
                </a:lnTo>
                <a:lnTo>
                  <a:pt x="221" y="58"/>
                </a:lnTo>
                <a:lnTo>
                  <a:pt x="221" y="63"/>
                </a:lnTo>
                <a:lnTo>
                  <a:pt x="224" y="66"/>
                </a:lnTo>
                <a:lnTo>
                  <a:pt x="224" y="68"/>
                </a:lnTo>
                <a:lnTo>
                  <a:pt x="226" y="70"/>
                </a:lnTo>
                <a:lnTo>
                  <a:pt x="226" y="73"/>
                </a:lnTo>
                <a:lnTo>
                  <a:pt x="224" y="75"/>
                </a:lnTo>
                <a:lnTo>
                  <a:pt x="221" y="78"/>
                </a:lnTo>
                <a:lnTo>
                  <a:pt x="231" y="78"/>
                </a:lnTo>
                <a:lnTo>
                  <a:pt x="233" y="80"/>
                </a:lnTo>
                <a:lnTo>
                  <a:pt x="236" y="82"/>
                </a:lnTo>
                <a:lnTo>
                  <a:pt x="238" y="85"/>
                </a:lnTo>
                <a:lnTo>
                  <a:pt x="238" y="87"/>
                </a:lnTo>
                <a:lnTo>
                  <a:pt x="241" y="90"/>
                </a:lnTo>
                <a:lnTo>
                  <a:pt x="243" y="92"/>
                </a:lnTo>
                <a:lnTo>
                  <a:pt x="246" y="94"/>
                </a:lnTo>
                <a:lnTo>
                  <a:pt x="248" y="97"/>
                </a:lnTo>
                <a:lnTo>
                  <a:pt x="250" y="99"/>
                </a:lnTo>
                <a:lnTo>
                  <a:pt x="253" y="102"/>
                </a:lnTo>
                <a:lnTo>
                  <a:pt x="255" y="102"/>
                </a:lnTo>
                <a:lnTo>
                  <a:pt x="258" y="104"/>
                </a:lnTo>
                <a:lnTo>
                  <a:pt x="260" y="106"/>
                </a:lnTo>
                <a:lnTo>
                  <a:pt x="262" y="104"/>
                </a:lnTo>
                <a:lnTo>
                  <a:pt x="262" y="102"/>
                </a:lnTo>
                <a:lnTo>
                  <a:pt x="265" y="99"/>
                </a:lnTo>
                <a:lnTo>
                  <a:pt x="267" y="99"/>
                </a:lnTo>
                <a:lnTo>
                  <a:pt x="270" y="97"/>
                </a:lnTo>
                <a:lnTo>
                  <a:pt x="270" y="94"/>
                </a:lnTo>
                <a:lnTo>
                  <a:pt x="267" y="94"/>
                </a:lnTo>
                <a:lnTo>
                  <a:pt x="265" y="92"/>
                </a:lnTo>
                <a:lnTo>
                  <a:pt x="262" y="92"/>
                </a:lnTo>
                <a:lnTo>
                  <a:pt x="260" y="90"/>
                </a:lnTo>
                <a:lnTo>
                  <a:pt x="258" y="90"/>
                </a:lnTo>
                <a:lnTo>
                  <a:pt x="255" y="87"/>
                </a:lnTo>
                <a:lnTo>
                  <a:pt x="250" y="85"/>
                </a:lnTo>
                <a:lnTo>
                  <a:pt x="248" y="85"/>
                </a:lnTo>
                <a:lnTo>
                  <a:pt x="246" y="82"/>
                </a:lnTo>
                <a:lnTo>
                  <a:pt x="246" y="80"/>
                </a:lnTo>
                <a:lnTo>
                  <a:pt x="243" y="78"/>
                </a:lnTo>
                <a:lnTo>
                  <a:pt x="241" y="75"/>
                </a:lnTo>
                <a:lnTo>
                  <a:pt x="238" y="73"/>
                </a:lnTo>
                <a:lnTo>
                  <a:pt x="236" y="70"/>
                </a:lnTo>
                <a:lnTo>
                  <a:pt x="238" y="68"/>
                </a:lnTo>
                <a:lnTo>
                  <a:pt x="231" y="66"/>
                </a:lnTo>
                <a:lnTo>
                  <a:pt x="229" y="63"/>
                </a:lnTo>
                <a:lnTo>
                  <a:pt x="226" y="61"/>
                </a:lnTo>
                <a:lnTo>
                  <a:pt x="226" y="58"/>
                </a:lnTo>
                <a:lnTo>
                  <a:pt x="224" y="56"/>
                </a:lnTo>
                <a:lnTo>
                  <a:pt x="221" y="51"/>
                </a:lnTo>
                <a:lnTo>
                  <a:pt x="221" y="49"/>
                </a:lnTo>
                <a:lnTo>
                  <a:pt x="219" y="46"/>
                </a:lnTo>
                <a:lnTo>
                  <a:pt x="217" y="44"/>
                </a:lnTo>
                <a:lnTo>
                  <a:pt x="217" y="39"/>
                </a:lnTo>
                <a:lnTo>
                  <a:pt x="214" y="37"/>
                </a:lnTo>
                <a:lnTo>
                  <a:pt x="217" y="30"/>
                </a:lnTo>
                <a:lnTo>
                  <a:pt x="246" y="30"/>
                </a:lnTo>
                <a:lnTo>
                  <a:pt x="210" y="30"/>
                </a:lnTo>
                <a:lnTo>
                  <a:pt x="210" y="30"/>
                </a:lnTo>
                <a:close/>
              </a:path>
              <a:path w="271" h="175">
                <a:moveTo>
                  <a:pt x="152" y="22"/>
                </a:moveTo>
                <a:lnTo>
                  <a:pt x="152" y="75"/>
                </a:lnTo>
                <a:lnTo>
                  <a:pt x="159" y="70"/>
                </a:lnTo>
                <a:lnTo>
                  <a:pt x="159" y="66"/>
                </a:lnTo>
                <a:lnTo>
                  <a:pt x="169" y="66"/>
                </a:lnTo>
                <a:lnTo>
                  <a:pt x="193" y="66"/>
                </a:lnTo>
                <a:lnTo>
                  <a:pt x="193" y="63"/>
                </a:lnTo>
                <a:lnTo>
                  <a:pt x="159" y="61"/>
                </a:lnTo>
                <a:lnTo>
                  <a:pt x="159" y="22"/>
                </a:lnTo>
                <a:lnTo>
                  <a:pt x="186" y="22"/>
                </a:lnTo>
                <a:lnTo>
                  <a:pt x="152" y="22"/>
                </a:lnTo>
                <a:lnTo>
                  <a:pt x="152" y="22"/>
                </a:lnTo>
                <a:close/>
              </a:path>
              <a:path w="271" h="175">
                <a:moveTo>
                  <a:pt x="250" y="20"/>
                </a:moveTo>
                <a:lnTo>
                  <a:pt x="246" y="27"/>
                </a:lnTo>
                <a:lnTo>
                  <a:pt x="219" y="27"/>
                </a:lnTo>
                <a:lnTo>
                  <a:pt x="260" y="30"/>
                </a:lnTo>
                <a:lnTo>
                  <a:pt x="250" y="20"/>
                </a:lnTo>
                <a:lnTo>
                  <a:pt x="250" y="20"/>
                </a:lnTo>
                <a:close/>
              </a:path>
              <a:path w="271" h="175">
                <a:moveTo>
                  <a:pt x="152" y="13"/>
                </a:moveTo>
                <a:lnTo>
                  <a:pt x="152" y="22"/>
                </a:lnTo>
                <a:lnTo>
                  <a:pt x="186" y="22"/>
                </a:lnTo>
                <a:lnTo>
                  <a:pt x="186" y="61"/>
                </a:lnTo>
                <a:lnTo>
                  <a:pt x="159" y="61"/>
                </a:lnTo>
                <a:lnTo>
                  <a:pt x="193" y="63"/>
                </a:lnTo>
                <a:lnTo>
                  <a:pt x="190" y="61"/>
                </a:lnTo>
                <a:lnTo>
                  <a:pt x="190" y="25"/>
                </a:lnTo>
                <a:lnTo>
                  <a:pt x="195" y="20"/>
                </a:lnTo>
                <a:lnTo>
                  <a:pt x="159" y="20"/>
                </a:lnTo>
                <a:lnTo>
                  <a:pt x="152" y="13"/>
                </a:lnTo>
                <a:lnTo>
                  <a:pt x="152" y="13"/>
                </a:lnTo>
                <a:close/>
              </a:path>
              <a:path w="271" h="175">
                <a:moveTo>
                  <a:pt x="188" y="13"/>
                </a:moveTo>
                <a:lnTo>
                  <a:pt x="183" y="20"/>
                </a:lnTo>
                <a:lnTo>
                  <a:pt x="159" y="20"/>
                </a:lnTo>
                <a:lnTo>
                  <a:pt x="195" y="20"/>
                </a:lnTo>
                <a:lnTo>
                  <a:pt x="188" y="13"/>
                </a:lnTo>
                <a:lnTo>
                  <a:pt x="188" y="13"/>
                </a:lnTo>
                <a:close/>
              </a:path>
              <a:path w="271" h="175">
                <a:moveTo>
                  <a:pt x="217" y="1"/>
                </a:moveTo>
                <a:lnTo>
                  <a:pt x="217" y="6"/>
                </a:lnTo>
                <a:lnTo>
                  <a:pt x="214" y="8"/>
                </a:lnTo>
                <a:lnTo>
                  <a:pt x="214" y="15"/>
                </a:lnTo>
                <a:lnTo>
                  <a:pt x="212" y="20"/>
                </a:lnTo>
                <a:lnTo>
                  <a:pt x="212" y="27"/>
                </a:lnTo>
                <a:lnTo>
                  <a:pt x="210" y="30"/>
                </a:lnTo>
                <a:lnTo>
                  <a:pt x="246" y="30"/>
                </a:lnTo>
                <a:lnTo>
                  <a:pt x="246" y="34"/>
                </a:lnTo>
                <a:lnTo>
                  <a:pt x="243" y="37"/>
                </a:lnTo>
                <a:lnTo>
                  <a:pt x="243" y="42"/>
                </a:lnTo>
                <a:lnTo>
                  <a:pt x="241" y="44"/>
                </a:lnTo>
                <a:lnTo>
                  <a:pt x="238" y="49"/>
                </a:lnTo>
                <a:lnTo>
                  <a:pt x="238" y="51"/>
                </a:lnTo>
                <a:lnTo>
                  <a:pt x="236" y="54"/>
                </a:lnTo>
                <a:lnTo>
                  <a:pt x="236" y="56"/>
                </a:lnTo>
                <a:lnTo>
                  <a:pt x="233" y="61"/>
                </a:lnTo>
                <a:lnTo>
                  <a:pt x="231" y="63"/>
                </a:lnTo>
                <a:lnTo>
                  <a:pt x="231" y="66"/>
                </a:lnTo>
                <a:lnTo>
                  <a:pt x="238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58"/>
                </a:lnTo>
                <a:lnTo>
                  <a:pt x="243" y="56"/>
                </a:lnTo>
                <a:lnTo>
                  <a:pt x="246" y="54"/>
                </a:lnTo>
                <a:lnTo>
                  <a:pt x="248" y="49"/>
                </a:lnTo>
                <a:lnTo>
                  <a:pt x="248" y="46"/>
                </a:lnTo>
                <a:lnTo>
                  <a:pt x="250" y="44"/>
                </a:lnTo>
                <a:lnTo>
                  <a:pt x="250" y="39"/>
                </a:lnTo>
                <a:lnTo>
                  <a:pt x="253" y="37"/>
                </a:lnTo>
                <a:lnTo>
                  <a:pt x="255" y="34"/>
                </a:lnTo>
                <a:lnTo>
                  <a:pt x="260" y="30"/>
                </a:lnTo>
                <a:lnTo>
                  <a:pt x="219" y="27"/>
                </a:lnTo>
                <a:lnTo>
                  <a:pt x="219" y="22"/>
                </a:lnTo>
                <a:lnTo>
                  <a:pt x="221" y="20"/>
                </a:lnTo>
                <a:lnTo>
                  <a:pt x="221" y="15"/>
                </a:lnTo>
                <a:lnTo>
                  <a:pt x="224" y="13"/>
                </a:lnTo>
                <a:lnTo>
                  <a:pt x="226" y="10"/>
                </a:lnTo>
                <a:lnTo>
                  <a:pt x="217" y="1"/>
                </a:lnTo>
                <a:lnTo>
                  <a:pt x="21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40" name="path 7240"/>
          <p:cNvSpPr/>
          <p:nvPr/>
        </p:nvSpPr>
        <p:spPr>
          <a:xfrm>
            <a:off x="6041897" y="9543542"/>
            <a:ext cx="345947" cy="111251"/>
          </a:xfrm>
          <a:custGeom>
            <a:avLst/>
            <a:gdLst/>
            <a:ahLst/>
            <a:cxnLst/>
            <a:rect l="0" t="0" r="0" b="0"/>
            <a:pathLst>
              <a:path w="544" h="175">
                <a:moveTo>
                  <a:pt x="92" y="126"/>
                </a:moveTo>
                <a:lnTo>
                  <a:pt x="90" y="126"/>
                </a:lnTo>
                <a:lnTo>
                  <a:pt x="90" y="128"/>
                </a:lnTo>
                <a:lnTo>
                  <a:pt x="92" y="130"/>
                </a:lnTo>
                <a:lnTo>
                  <a:pt x="94" y="133"/>
                </a:lnTo>
                <a:lnTo>
                  <a:pt x="97" y="135"/>
                </a:lnTo>
                <a:lnTo>
                  <a:pt x="99" y="138"/>
                </a:lnTo>
                <a:lnTo>
                  <a:pt x="102" y="140"/>
                </a:lnTo>
                <a:lnTo>
                  <a:pt x="104" y="142"/>
                </a:lnTo>
                <a:lnTo>
                  <a:pt x="104" y="145"/>
                </a:lnTo>
                <a:lnTo>
                  <a:pt x="106" y="147"/>
                </a:lnTo>
                <a:lnTo>
                  <a:pt x="109" y="150"/>
                </a:lnTo>
                <a:lnTo>
                  <a:pt x="109" y="152"/>
                </a:lnTo>
                <a:lnTo>
                  <a:pt x="111" y="157"/>
                </a:lnTo>
                <a:lnTo>
                  <a:pt x="114" y="159"/>
                </a:lnTo>
                <a:lnTo>
                  <a:pt x="114" y="161"/>
                </a:lnTo>
                <a:lnTo>
                  <a:pt x="116" y="164"/>
                </a:lnTo>
                <a:lnTo>
                  <a:pt x="118" y="169"/>
                </a:lnTo>
                <a:lnTo>
                  <a:pt x="121" y="169"/>
                </a:lnTo>
                <a:lnTo>
                  <a:pt x="121" y="164"/>
                </a:lnTo>
                <a:lnTo>
                  <a:pt x="123" y="159"/>
                </a:lnTo>
                <a:lnTo>
                  <a:pt x="123" y="154"/>
                </a:lnTo>
                <a:lnTo>
                  <a:pt x="121" y="152"/>
                </a:lnTo>
                <a:lnTo>
                  <a:pt x="121" y="147"/>
                </a:lnTo>
                <a:lnTo>
                  <a:pt x="118" y="145"/>
                </a:lnTo>
                <a:lnTo>
                  <a:pt x="116" y="145"/>
                </a:lnTo>
                <a:lnTo>
                  <a:pt x="116" y="142"/>
                </a:lnTo>
                <a:lnTo>
                  <a:pt x="114" y="142"/>
                </a:lnTo>
                <a:lnTo>
                  <a:pt x="111" y="140"/>
                </a:lnTo>
                <a:lnTo>
                  <a:pt x="111" y="138"/>
                </a:lnTo>
                <a:lnTo>
                  <a:pt x="109" y="138"/>
                </a:lnTo>
                <a:lnTo>
                  <a:pt x="104" y="135"/>
                </a:lnTo>
                <a:lnTo>
                  <a:pt x="102" y="133"/>
                </a:lnTo>
                <a:lnTo>
                  <a:pt x="99" y="130"/>
                </a:lnTo>
                <a:lnTo>
                  <a:pt x="94" y="128"/>
                </a:lnTo>
                <a:lnTo>
                  <a:pt x="92" y="126"/>
                </a:lnTo>
                <a:lnTo>
                  <a:pt x="92" y="126"/>
                </a:lnTo>
                <a:close/>
              </a:path>
              <a:path w="544" h="175">
                <a:moveTo>
                  <a:pt x="54" y="104"/>
                </a:moveTo>
                <a:lnTo>
                  <a:pt x="32" y="113"/>
                </a:lnTo>
                <a:lnTo>
                  <a:pt x="42" y="113"/>
                </a:lnTo>
                <a:lnTo>
                  <a:pt x="46" y="111"/>
                </a:lnTo>
                <a:lnTo>
                  <a:pt x="49" y="109"/>
                </a:lnTo>
                <a:lnTo>
                  <a:pt x="54" y="106"/>
                </a:lnTo>
                <a:lnTo>
                  <a:pt x="54" y="104"/>
                </a:lnTo>
                <a:lnTo>
                  <a:pt x="54" y="104"/>
                </a:lnTo>
                <a:close/>
              </a:path>
              <a:path w="544" h="175">
                <a:moveTo>
                  <a:pt x="82" y="63"/>
                </a:moveTo>
                <a:lnTo>
                  <a:pt x="82" y="111"/>
                </a:lnTo>
                <a:lnTo>
                  <a:pt x="80" y="116"/>
                </a:lnTo>
                <a:lnTo>
                  <a:pt x="80" y="123"/>
                </a:lnTo>
                <a:lnTo>
                  <a:pt x="78" y="126"/>
                </a:lnTo>
                <a:lnTo>
                  <a:pt x="78" y="130"/>
                </a:lnTo>
                <a:lnTo>
                  <a:pt x="75" y="133"/>
                </a:lnTo>
                <a:lnTo>
                  <a:pt x="75" y="135"/>
                </a:lnTo>
                <a:lnTo>
                  <a:pt x="73" y="140"/>
                </a:lnTo>
                <a:lnTo>
                  <a:pt x="73" y="142"/>
                </a:lnTo>
                <a:lnTo>
                  <a:pt x="70" y="145"/>
                </a:lnTo>
                <a:lnTo>
                  <a:pt x="70" y="147"/>
                </a:lnTo>
                <a:lnTo>
                  <a:pt x="68" y="147"/>
                </a:lnTo>
                <a:lnTo>
                  <a:pt x="65" y="150"/>
                </a:lnTo>
                <a:lnTo>
                  <a:pt x="65" y="152"/>
                </a:lnTo>
                <a:lnTo>
                  <a:pt x="63" y="154"/>
                </a:lnTo>
                <a:lnTo>
                  <a:pt x="61" y="157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49" y="164"/>
                </a:lnTo>
                <a:lnTo>
                  <a:pt x="46" y="166"/>
                </a:lnTo>
                <a:lnTo>
                  <a:pt x="44" y="169"/>
                </a:lnTo>
                <a:lnTo>
                  <a:pt x="39" y="171"/>
                </a:lnTo>
                <a:lnTo>
                  <a:pt x="42" y="173"/>
                </a:lnTo>
                <a:lnTo>
                  <a:pt x="44" y="171"/>
                </a:lnTo>
                <a:lnTo>
                  <a:pt x="46" y="171"/>
                </a:lnTo>
                <a:lnTo>
                  <a:pt x="49" y="169"/>
                </a:lnTo>
                <a:lnTo>
                  <a:pt x="51" y="166"/>
                </a:lnTo>
                <a:lnTo>
                  <a:pt x="56" y="166"/>
                </a:lnTo>
                <a:lnTo>
                  <a:pt x="58" y="164"/>
                </a:lnTo>
                <a:lnTo>
                  <a:pt x="61" y="164"/>
                </a:lnTo>
                <a:lnTo>
                  <a:pt x="63" y="161"/>
                </a:lnTo>
                <a:lnTo>
                  <a:pt x="65" y="159"/>
                </a:lnTo>
                <a:lnTo>
                  <a:pt x="68" y="159"/>
                </a:lnTo>
                <a:lnTo>
                  <a:pt x="68" y="157"/>
                </a:lnTo>
                <a:lnTo>
                  <a:pt x="70" y="154"/>
                </a:lnTo>
                <a:lnTo>
                  <a:pt x="73" y="152"/>
                </a:lnTo>
                <a:lnTo>
                  <a:pt x="75" y="150"/>
                </a:lnTo>
                <a:lnTo>
                  <a:pt x="78" y="147"/>
                </a:lnTo>
                <a:lnTo>
                  <a:pt x="78" y="145"/>
                </a:lnTo>
                <a:lnTo>
                  <a:pt x="80" y="142"/>
                </a:lnTo>
                <a:lnTo>
                  <a:pt x="82" y="140"/>
                </a:lnTo>
                <a:lnTo>
                  <a:pt x="82" y="135"/>
                </a:lnTo>
                <a:lnTo>
                  <a:pt x="85" y="133"/>
                </a:lnTo>
                <a:lnTo>
                  <a:pt x="85" y="130"/>
                </a:lnTo>
                <a:lnTo>
                  <a:pt x="87" y="128"/>
                </a:lnTo>
                <a:lnTo>
                  <a:pt x="87" y="118"/>
                </a:lnTo>
                <a:lnTo>
                  <a:pt x="90" y="113"/>
                </a:lnTo>
                <a:lnTo>
                  <a:pt x="90" y="75"/>
                </a:lnTo>
                <a:lnTo>
                  <a:pt x="94" y="70"/>
                </a:lnTo>
                <a:lnTo>
                  <a:pt x="82" y="63"/>
                </a:lnTo>
                <a:lnTo>
                  <a:pt x="82" y="63"/>
                </a:lnTo>
                <a:close/>
              </a:path>
              <a:path w="544" h="175">
                <a:moveTo>
                  <a:pt x="56" y="49"/>
                </a:moveTo>
                <a:lnTo>
                  <a:pt x="58" y="51"/>
                </a:lnTo>
                <a:lnTo>
                  <a:pt x="58" y="121"/>
                </a:lnTo>
                <a:lnTo>
                  <a:pt x="56" y="123"/>
                </a:lnTo>
                <a:lnTo>
                  <a:pt x="56" y="130"/>
                </a:lnTo>
                <a:lnTo>
                  <a:pt x="65" y="123"/>
                </a:lnTo>
                <a:lnTo>
                  <a:pt x="65" y="49"/>
                </a:lnTo>
                <a:lnTo>
                  <a:pt x="109" y="49"/>
                </a:lnTo>
                <a:lnTo>
                  <a:pt x="56" y="49"/>
                </a:lnTo>
                <a:lnTo>
                  <a:pt x="56" y="49"/>
                </a:lnTo>
                <a:close/>
              </a:path>
              <a:path w="544" h="175">
                <a:moveTo>
                  <a:pt x="56" y="39"/>
                </a:moveTo>
                <a:lnTo>
                  <a:pt x="56" y="49"/>
                </a:lnTo>
                <a:lnTo>
                  <a:pt x="109" y="49"/>
                </a:lnTo>
                <a:lnTo>
                  <a:pt x="109" y="128"/>
                </a:lnTo>
                <a:lnTo>
                  <a:pt x="116" y="121"/>
                </a:lnTo>
                <a:lnTo>
                  <a:pt x="116" y="51"/>
                </a:lnTo>
                <a:lnTo>
                  <a:pt x="121" y="46"/>
                </a:lnTo>
                <a:lnTo>
                  <a:pt x="65" y="46"/>
                </a:lnTo>
                <a:lnTo>
                  <a:pt x="56" y="39"/>
                </a:lnTo>
                <a:lnTo>
                  <a:pt x="56" y="39"/>
                </a:lnTo>
                <a:close/>
              </a:path>
              <a:path w="544" h="175">
                <a:moveTo>
                  <a:pt x="111" y="39"/>
                </a:moveTo>
                <a:lnTo>
                  <a:pt x="106" y="46"/>
                </a:lnTo>
                <a:lnTo>
                  <a:pt x="80" y="46"/>
                </a:lnTo>
                <a:lnTo>
                  <a:pt x="121" y="46"/>
                </a:lnTo>
                <a:lnTo>
                  <a:pt x="111" y="39"/>
                </a:lnTo>
                <a:lnTo>
                  <a:pt x="111" y="39"/>
                </a:lnTo>
                <a:close/>
              </a:path>
              <a:path w="544" h="175">
                <a:moveTo>
                  <a:pt x="32" y="34"/>
                </a:moveTo>
                <a:lnTo>
                  <a:pt x="25" y="34"/>
                </a:lnTo>
                <a:lnTo>
                  <a:pt x="25" y="116"/>
                </a:lnTo>
                <a:lnTo>
                  <a:pt x="22" y="116"/>
                </a:lnTo>
                <a:lnTo>
                  <a:pt x="18" y="118"/>
                </a:lnTo>
                <a:lnTo>
                  <a:pt x="15" y="121"/>
                </a:lnTo>
                <a:lnTo>
                  <a:pt x="13" y="121"/>
                </a:lnTo>
                <a:lnTo>
                  <a:pt x="10" y="123"/>
                </a:lnTo>
                <a:lnTo>
                  <a:pt x="5" y="123"/>
                </a:lnTo>
                <a:lnTo>
                  <a:pt x="3" y="126"/>
                </a:lnTo>
                <a:lnTo>
                  <a:pt x="1" y="126"/>
                </a:lnTo>
                <a:lnTo>
                  <a:pt x="8" y="140"/>
                </a:lnTo>
                <a:lnTo>
                  <a:pt x="10" y="138"/>
                </a:lnTo>
                <a:lnTo>
                  <a:pt x="13" y="135"/>
                </a:lnTo>
                <a:lnTo>
                  <a:pt x="15" y="130"/>
                </a:lnTo>
                <a:lnTo>
                  <a:pt x="18" y="130"/>
                </a:lnTo>
                <a:lnTo>
                  <a:pt x="18" y="128"/>
                </a:lnTo>
                <a:lnTo>
                  <a:pt x="20" y="128"/>
                </a:lnTo>
                <a:lnTo>
                  <a:pt x="22" y="126"/>
                </a:lnTo>
                <a:lnTo>
                  <a:pt x="25" y="126"/>
                </a:lnTo>
                <a:lnTo>
                  <a:pt x="27" y="123"/>
                </a:lnTo>
                <a:lnTo>
                  <a:pt x="30" y="121"/>
                </a:lnTo>
                <a:lnTo>
                  <a:pt x="32" y="121"/>
                </a:lnTo>
                <a:lnTo>
                  <a:pt x="34" y="118"/>
                </a:lnTo>
                <a:lnTo>
                  <a:pt x="39" y="116"/>
                </a:lnTo>
                <a:lnTo>
                  <a:pt x="42" y="113"/>
                </a:lnTo>
                <a:lnTo>
                  <a:pt x="32" y="113"/>
                </a:lnTo>
                <a:lnTo>
                  <a:pt x="32" y="34"/>
                </a:lnTo>
                <a:lnTo>
                  <a:pt x="32" y="34"/>
                </a:lnTo>
                <a:close/>
              </a:path>
              <a:path w="544" h="175">
                <a:moveTo>
                  <a:pt x="44" y="22"/>
                </a:moveTo>
                <a:lnTo>
                  <a:pt x="37" y="30"/>
                </a:lnTo>
                <a:lnTo>
                  <a:pt x="1" y="30"/>
                </a:lnTo>
                <a:lnTo>
                  <a:pt x="5" y="37"/>
                </a:lnTo>
                <a:lnTo>
                  <a:pt x="10" y="37"/>
                </a:lnTo>
                <a:lnTo>
                  <a:pt x="13" y="34"/>
                </a:lnTo>
                <a:lnTo>
                  <a:pt x="54" y="34"/>
                </a:lnTo>
                <a:lnTo>
                  <a:pt x="44" y="22"/>
                </a:lnTo>
                <a:lnTo>
                  <a:pt x="44" y="22"/>
                </a:lnTo>
                <a:close/>
              </a:path>
              <a:path w="544" h="175">
                <a:moveTo>
                  <a:pt x="90" y="18"/>
                </a:moveTo>
                <a:lnTo>
                  <a:pt x="80" y="18"/>
                </a:lnTo>
                <a:lnTo>
                  <a:pt x="80" y="20"/>
                </a:lnTo>
                <a:lnTo>
                  <a:pt x="80" y="27"/>
                </a:lnTo>
                <a:lnTo>
                  <a:pt x="78" y="32"/>
                </a:lnTo>
                <a:lnTo>
                  <a:pt x="78" y="46"/>
                </a:lnTo>
                <a:lnTo>
                  <a:pt x="65" y="46"/>
                </a:lnTo>
                <a:lnTo>
                  <a:pt x="80" y="46"/>
                </a:lnTo>
                <a:lnTo>
                  <a:pt x="80" y="44"/>
                </a:lnTo>
                <a:lnTo>
                  <a:pt x="82" y="39"/>
                </a:lnTo>
                <a:lnTo>
                  <a:pt x="82" y="34"/>
                </a:lnTo>
                <a:lnTo>
                  <a:pt x="85" y="30"/>
                </a:lnTo>
                <a:lnTo>
                  <a:pt x="85" y="27"/>
                </a:lnTo>
                <a:lnTo>
                  <a:pt x="87" y="25"/>
                </a:lnTo>
                <a:lnTo>
                  <a:pt x="87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close/>
              </a:path>
              <a:path w="544" h="175">
                <a:moveTo>
                  <a:pt x="116" y="3"/>
                </a:moveTo>
                <a:lnTo>
                  <a:pt x="109" y="13"/>
                </a:lnTo>
                <a:lnTo>
                  <a:pt x="46" y="13"/>
                </a:lnTo>
                <a:lnTo>
                  <a:pt x="51" y="20"/>
                </a:lnTo>
                <a:lnTo>
                  <a:pt x="54" y="18"/>
                </a:lnTo>
                <a:lnTo>
                  <a:pt x="125" y="18"/>
                </a:lnTo>
                <a:lnTo>
                  <a:pt x="116" y="3"/>
                </a:lnTo>
                <a:lnTo>
                  <a:pt x="116" y="3"/>
                </a:lnTo>
                <a:close/>
              </a:path>
              <a:path w="544" h="175">
                <a:moveTo>
                  <a:pt x="241" y="147"/>
                </a:moveTo>
                <a:lnTo>
                  <a:pt x="234" y="150"/>
                </a:lnTo>
                <a:lnTo>
                  <a:pt x="234" y="169"/>
                </a:lnTo>
                <a:lnTo>
                  <a:pt x="241" y="164"/>
                </a:lnTo>
                <a:lnTo>
                  <a:pt x="241" y="147"/>
                </a:lnTo>
                <a:lnTo>
                  <a:pt x="241" y="147"/>
                </a:lnTo>
                <a:close/>
              </a:path>
              <a:path w="544" h="175">
                <a:moveTo>
                  <a:pt x="166" y="101"/>
                </a:moveTo>
                <a:lnTo>
                  <a:pt x="166" y="147"/>
                </a:lnTo>
                <a:lnTo>
                  <a:pt x="174" y="145"/>
                </a:lnTo>
                <a:lnTo>
                  <a:pt x="174" y="104"/>
                </a:lnTo>
                <a:lnTo>
                  <a:pt x="234" y="104"/>
                </a:lnTo>
                <a:lnTo>
                  <a:pt x="166" y="101"/>
                </a:lnTo>
                <a:lnTo>
                  <a:pt x="166" y="101"/>
                </a:lnTo>
                <a:close/>
              </a:path>
              <a:path w="544" h="175">
                <a:moveTo>
                  <a:pt x="166" y="63"/>
                </a:moveTo>
                <a:lnTo>
                  <a:pt x="166" y="101"/>
                </a:lnTo>
                <a:lnTo>
                  <a:pt x="174" y="101"/>
                </a:lnTo>
                <a:lnTo>
                  <a:pt x="174" y="63"/>
                </a:lnTo>
                <a:lnTo>
                  <a:pt x="234" y="63"/>
                </a:lnTo>
                <a:lnTo>
                  <a:pt x="166" y="63"/>
                </a:lnTo>
                <a:lnTo>
                  <a:pt x="166" y="63"/>
                </a:lnTo>
                <a:close/>
              </a:path>
              <a:path w="544" h="175">
                <a:moveTo>
                  <a:pt x="245" y="20"/>
                </a:moveTo>
                <a:lnTo>
                  <a:pt x="234" y="22"/>
                </a:lnTo>
                <a:lnTo>
                  <a:pt x="234" y="61"/>
                </a:lnTo>
                <a:lnTo>
                  <a:pt x="174" y="61"/>
                </a:lnTo>
                <a:lnTo>
                  <a:pt x="166" y="63"/>
                </a:lnTo>
                <a:lnTo>
                  <a:pt x="234" y="63"/>
                </a:lnTo>
                <a:lnTo>
                  <a:pt x="234" y="101"/>
                </a:lnTo>
                <a:lnTo>
                  <a:pt x="166" y="101"/>
                </a:lnTo>
                <a:lnTo>
                  <a:pt x="234" y="104"/>
                </a:lnTo>
                <a:lnTo>
                  <a:pt x="234" y="145"/>
                </a:lnTo>
                <a:lnTo>
                  <a:pt x="174" y="145"/>
                </a:lnTo>
                <a:lnTo>
                  <a:pt x="166" y="147"/>
                </a:lnTo>
                <a:lnTo>
                  <a:pt x="166" y="171"/>
                </a:lnTo>
                <a:lnTo>
                  <a:pt x="174" y="164"/>
                </a:lnTo>
                <a:lnTo>
                  <a:pt x="174" y="150"/>
                </a:lnTo>
                <a:lnTo>
                  <a:pt x="234" y="150"/>
                </a:lnTo>
                <a:lnTo>
                  <a:pt x="241" y="147"/>
                </a:lnTo>
                <a:lnTo>
                  <a:pt x="241" y="142"/>
                </a:lnTo>
                <a:lnTo>
                  <a:pt x="241" y="138"/>
                </a:lnTo>
                <a:lnTo>
                  <a:pt x="241" y="25"/>
                </a:lnTo>
                <a:lnTo>
                  <a:pt x="245" y="20"/>
                </a:lnTo>
                <a:lnTo>
                  <a:pt x="245" y="20"/>
                </a:lnTo>
                <a:close/>
              </a:path>
              <a:path w="544" h="175">
                <a:moveTo>
                  <a:pt x="236" y="10"/>
                </a:moveTo>
                <a:lnTo>
                  <a:pt x="231" y="18"/>
                </a:lnTo>
                <a:lnTo>
                  <a:pt x="174" y="18"/>
                </a:lnTo>
                <a:lnTo>
                  <a:pt x="166" y="20"/>
                </a:lnTo>
                <a:lnTo>
                  <a:pt x="166" y="63"/>
                </a:lnTo>
                <a:lnTo>
                  <a:pt x="174" y="61"/>
                </a:lnTo>
                <a:lnTo>
                  <a:pt x="174" y="22"/>
                </a:lnTo>
                <a:lnTo>
                  <a:pt x="234" y="22"/>
                </a:lnTo>
                <a:lnTo>
                  <a:pt x="245" y="20"/>
                </a:lnTo>
                <a:lnTo>
                  <a:pt x="236" y="10"/>
                </a:lnTo>
                <a:lnTo>
                  <a:pt x="236" y="10"/>
                </a:lnTo>
                <a:close/>
              </a:path>
              <a:path w="544" h="175">
                <a:moveTo>
                  <a:pt x="166" y="10"/>
                </a:moveTo>
                <a:lnTo>
                  <a:pt x="166" y="20"/>
                </a:lnTo>
                <a:lnTo>
                  <a:pt x="174" y="18"/>
                </a:lnTo>
                <a:lnTo>
                  <a:pt x="166" y="10"/>
                </a:lnTo>
                <a:lnTo>
                  <a:pt x="166" y="10"/>
                </a:lnTo>
                <a:close/>
              </a:path>
              <a:path w="544" h="175">
                <a:moveTo>
                  <a:pt x="354" y="133"/>
                </a:moveTo>
                <a:lnTo>
                  <a:pt x="354" y="135"/>
                </a:lnTo>
                <a:lnTo>
                  <a:pt x="356" y="135"/>
                </a:lnTo>
                <a:lnTo>
                  <a:pt x="358" y="138"/>
                </a:lnTo>
                <a:lnTo>
                  <a:pt x="363" y="140"/>
                </a:lnTo>
                <a:lnTo>
                  <a:pt x="365" y="142"/>
                </a:lnTo>
                <a:lnTo>
                  <a:pt x="368" y="142"/>
                </a:lnTo>
                <a:lnTo>
                  <a:pt x="370" y="145"/>
                </a:lnTo>
                <a:lnTo>
                  <a:pt x="373" y="147"/>
                </a:lnTo>
                <a:lnTo>
                  <a:pt x="375" y="150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7"/>
                </a:lnTo>
                <a:lnTo>
                  <a:pt x="387" y="159"/>
                </a:lnTo>
                <a:lnTo>
                  <a:pt x="390" y="164"/>
                </a:lnTo>
                <a:lnTo>
                  <a:pt x="392" y="166"/>
                </a:lnTo>
                <a:lnTo>
                  <a:pt x="394" y="169"/>
                </a:lnTo>
                <a:lnTo>
                  <a:pt x="397" y="169"/>
                </a:lnTo>
                <a:lnTo>
                  <a:pt x="397" y="166"/>
                </a:lnTo>
                <a:lnTo>
                  <a:pt x="399" y="164"/>
                </a:lnTo>
                <a:lnTo>
                  <a:pt x="399" y="159"/>
                </a:lnTo>
                <a:lnTo>
                  <a:pt x="397" y="154"/>
                </a:lnTo>
                <a:lnTo>
                  <a:pt x="394" y="152"/>
                </a:lnTo>
                <a:lnTo>
                  <a:pt x="394" y="150"/>
                </a:lnTo>
                <a:lnTo>
                  <a:pt x="392" y="147"/>
                </a:lnTo>
                <a:lnTo>
                  <a:pt x="390" y="147"/>
                </a:lnTo>
                <a:lnTo>
                  <a:pt x="387" y="145"/>
                </a:lnTo>
                <a:lnTo>
                  <a:pt x="385" y="142"/>
                </a:lnTo>
                <a:lnTo>
                  <a:pt x="380" y="142"/>
                </a:lnTo>
                <a:lnTo>
                  <a:pt x="378" y="140"/>
                </a:lnTo>
                <a:lnTo>
                  <a:pt x="375" y="140"/>
                </a:lnTo>
                <a:lnTo>
                  <a:pt x="373" y="138"/>
                </a:lnTo>
                <a:lnTo>
                  <a:pt x="368" y="138"/>
                </a:lnTo>
                <a:lnTo>
                  <a:pt x="365" y="135"/>
                </a:lnTo>
                <a:lnTo>
                  <a:pt x="363" y="135"/>
                </a:lnTo>
                <a:lnTo>
                  <a:pt x="361" y="133"/>
                </a:lnTo>
                <a:lnTo>
                  <a:pt x="354" y="133"/>
                </a:lnTo>
                <a:lnTo>
                  <a:pt x="354" y="133"/>
                </a:lnTo>
                <a:close/>
              </a:path>
              <a:path w="544" h="175">
                <a:moveTo>
                  <a:pt x="344" y="75"/>
                </a:moveTo>
                <a:lnTo>
                  <a:pt x="344" y="80"/>
                </a:lnTo>
                <a:lnTo>
                  <a:pt x="342" y="85"/>
                </a:lnTo>
                <a:lnTo>
                  <a:pt x="342" y="116"/>
                </a:lnTo>
                <a:lnTo>
                  <a:pt x="339" y="121"/>
                </a:lnTo>
                <a:lnTo>
                  <a:pt x="339" y="123"/>
                </a:lnTo>
                <a:lnTo>
                  <a:pt x="337" y="128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40"/>
                </a:lnTo>
                <a:lnTo>
                  <a:pt x="330" y="142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5" y="161"/>
                </a:lnTo>
                <a:lnTo>
                  <a:pt x="301" y="161"/>
                </a:lnTo>
                <a:lnTo>
                  <a:pt x="298" y="164"/>
                </a:lnTo>
                <a:lnTo>
                  <a:pt x="296" y="166"/>
                </a:lnTo>
                <a:lnTo>
                  <a:pt x="291" y="166"/>
                </a:lnTo>
                <a:lnTo>
                  <a:pt x="289" y="169"/>
                </a:lnTo>
                <a:lnTo>
                  <a:pt x="284" y="171"/>
                </a:lnTo>
                <a:lnTo>
                  <a:pt x="284" y="173"/>
                </a:lnTo>
                <a:lnTo>
                  <a:pt x="289" y="173"/>
                </a:lnTo>
                <a:lnTo>
                  <a:pt x="291" y="171"/>
                </a:lnTo>
                <a:lnTo>
                  <a:pt x="294" y="171"/>
                </a:lnTo>
                <a:lnTo>
                  <a:pt x="298" y="169"/>
                </a:lnTo>
                <a:lnTo>
                  <a:pt x="301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5" y="161"/>
                </a:lnTo>
                <a:lnTo>
                  <a:pt x="318" y="161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7" y="145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33"/>
                </a:lnTo>
                <a:lnTo>
                  <a:pt x="346" y="130"/>
                </a:lnTo>
                <a:lnTo>
                  <a:pt x="346" y="123"/>
                </a:lnTo>
                <a:lnTo>
                  <a:pt x="349" y="118"/>
                </a:lnTo>
                <a:lnTo>
                  <a:pt x="349" y="106"/>
                </a:lnTo>
                <a:lnTo>
                  <a:pt x="351" y="104"/>
                </a:lnTo>
                <a:lnTo>
                  <a:pt x="351" y="90"/>
                </a:lnTo>
                <a:lnTo>
                  <a:pt x="356" y="85"/>
                </a:lnTo>
                <a:lnTo>
                  <a:pt x="344" y="75"/>
                </a:lnTo>
                <a:lnTo>
                  <a:pt x="344" y="75"/>
                </a:lnTo>
                <a:close/>
              </a:path>
              <a:path w="544" h="175">
                <a:moveTo>
                  <a:pt x="310" y="63"/>
                </a:moveTo>
                <a:lnTo>
                  <a:pt x="310" y="135"/>
                </a:lnTo>
                <a:lnTo>
                  <a:pt x="320" y="130"/>
                </a:lnTo>
                <a:lnTo>
                  <a:pt x="320" y="63"/>
                </a:lnTo>
                <a:lnTo>
                  <a:pt x="375" y="63"/>
                </a:lnTo>
                <a:lnTo>
                  <a:pt x="310" y="63"/>
                </a:lnTo>
                <a:lnTo>
                  <a:pt x="310" y="63"/>
                </a:lnTo>
                <a:close/>
              </a:path>
              <a:path w="544" h="175">
                <a:moveTo>
                  <a:pt x="310" y="53"/>
                </a:moveTo>
                <a:lnTo>
                  <a:pt x="310" y="58"/>
                </a:lnTo>
                <a:lnTo>
                  <a:pt x="318" y="58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544" h="175">
                <a:moveTo>
                  <a:pt x="380" y="51"/>
                </a:moveTo>
                <a:lnTo>
                  <a:pt x="375" y="58"/>
                </a:lnTo>
                <a:lnTo>
                  <a:pt x="310" y="58"/>
                </a:lnTo>
                <a:lnTo>
                  <a:pt x="310" y="63"/>
                </a:lnTo>
                <a:lnTo>
                  <a:pt x="375" y="63"/>
                </a:lnTo>
                <a:lnTo>
                  <a:pt x="375" y="128"/>
                </a:lnTo>
                <a:lnTo>
                  <a:pt x="385" y="123"/>
                </a:lnTo>
                <a:lnTo>
                  <a:pt x="385" y="66"/>
                </a:lnTo>
                <a:lnTo>
                  <a:pt x="390" y="61"/>
                </a:lnTo>
                <a:lnTo>
                  <a:pt x="380" y="51"/>
                </a:lnTo>
                <a:lnTo>
                  <a:pt x="380" y="51"/>
                </a:lnTo>
                <a:close/>
              </a:path>
              <a:path w="544" h="175">
                <a:moveTo>
                  <a:pt x="375" y="27"/>
                </a:moveTo>
                <a:lnTo>
                  <a:pt x="361" y="27"/>
                </a:lnTo>
                <a:lnTo>
                  <a:pt x="346" y="58"/>
                </a:lnTo>
                <a:lnTo>
                  <a:pt x="349" y="58"/>
                </a:lnTo>
                <a:lnTo>
                  <a:pt x="351" y="56"/>
                </a:lnTo>
                <a:lnTo>
                  <a:pt x="354" y="53"/>
                </a:lnTo>
                <a:lnTo>
                  <a:pt x="356" y="49"/>
                </a:lnTo>
                <a:lnTo>
                  <a:pt x="358" y="46"/>
                </a:lnTo>
                <a:lnTo>
                  <a:pt x="358" y="44"/>
                </a:lnTo>
                <a:lnTo>
                  <a:pt x="361" y="41"/>
                </a:lnTo>
                <a:lnTo>
                  <a:pt x="363" y="39"/>
                </a:lnTo>
                <a:lnTo>
                  <a:pt x="363" y="37"/>
                </a:lnTo>
                <a:lnTo>
                  <a:pt x="365" y="34"/>
                </a:lnTo>
                <a:lnTo>
                  <a:pt x="368" y="32"/>
                </a:lnTo>
                <a:lnTo>
                  <a:pt x="370" y="30"/>
                </a:lnTo>
                <a:lnTo>
                  <a:pt x="373" y="30"/>
                </a:lnTo>
                <a:lnTo>
                  <a:pt x="375" y="27"/>
                </a:lnTo>
                <a:lnTo>
                  <a:pt x="375" y="27"/>
                </a:lnTo>
                <a:close/>
              </a:path>
              <a:path w="544" h="175">
                <a:moveTo>
                  <a:pt x="365" y="15"/>
                </a:moveTo>
                <a:lnTo>
                  <a:pt x="361" y="22"/>
                </a:lnTo>
                <a:lnTo>
                  <a:pt x="327" y="22"/>
                </a:lnTo>
                <a:lnTo>
                  <a:pt x="318" y="25"/>
                </a:lnTo>
                <a:lnTo>
                  <a:pt x="318" y="30"/>
                </a:lnTo>
                <a:lnTo>
                  <a:pt x="315" y="32"/>
                </a:lnTo>
                <a:lnTo>
                  <a:pt x="313" y="37"/>
                </a:lnTo>
                <a:lnTo>
                  <a:pt x="310" y="39"/>
                </a:lnTo>
                <a:lnTo>
                  <a:pt x="310" y="41"/>
                </a:lnTo>
                <a:lnTo>
                  <a:pt x="308" y="44"/>
                </a:lnTo>
                <a:lnTo>
                  <a:pt x="305" y="49"/>
                </a:lnTo>
                <a:lnTo>
                  <a:pt x="305" y="51"/>
                </a:lnTo>
                <a:lnTo>
                  <a:pt x="303" y="53"/>
                </a:lnTo>
                <a:lnTo>
                  <a:pt x="301" y="56"/>
                </a:lnTo>
                <a:lnTo>
                  <a:pt x="298" y="58"/>
                </a:lnTo>
                <a:lnTo>
                  <a:pt x="296" y="61"/>
                </a:lnTo>
                <a:lnTo>
                  <a:pt x="296" y="63"/>
                </a:lnTo>
                <a:lnTo>
                  <a:pt x="294" y="66"/>
                </a:lnTo>
                <a:lnTo>
                  <a:pt x="291" y="68"/>
                </a:lnTo>
                <a:lnTo>
                  <a:pt x="289" y="73"/>
                </a:lnTo>
                <a:lnTo>
                  <a:pt x="286" y="75"/>
                </a:lnTo>
                <a:lnTo>
                  <a:pt x="284" y="78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3" y="61"/>
                </a:lnTo>
                <a:lnTo>
                  <a:pt x="305" y="58"/>
                </a:lnTo>
                <a:lnTo>
                  <a:pt x="308" y="56"/>
                </a:lnTo>
                <a:lnTo>
                  <a:pt x="310" y="53"/>
                </a:lnTo>
                <a:lnTo>
                  <a:pt x="313" y="51"/>
                </a:lnTo>
                <a:lnTo>
                  <a:pt x="313" y="49"/>
                </a:lnTo>
                <a:lnTo>
                  <a:pt x="315" y="44"/>
                </a:lnTo>
                <a:lnTo>
                  <a:pt x="318" y="41"/>
                </a:lnTo>
                <a:lnTo>
                  <a:pt x="320" y="39"/>
                </a:lnTo>
                <a:lnTo>
                  <a:pt x="322" y="37"/>
                </a:lnTo>
                <a:lnTo>
                  <a:pt x="322" y="34"/>
                </a:lnTo>
                <a:lnTo>
                  <a:pt x="325" y="32"/>
                </a:lnTo>
                <a:lnTo>
                  <a:pt x="327" y="27"/>
                </a:lnTo>
                <a:lnTo>
                  <a:pt x="375" y="27"/>
                </a:lnTo>
                <a:lnTo>
                  <a:pt x="365" y="15"/>
                </a:lnTo>
                <a:lnTo>
                  <a:pt x="365" y="15"/>
                </a:lnTo>
                <a:close/>
              </a:path>
              <a:path w="544" h="175">
                <a:moveTo>
                  <a:pt x="327" y="1"/>
                </a:moveTo>
                <a:lnTo>
                  <a:pt x="327" y="6"/>
                </a:lnTo>
                <a:lnTo>
                  <a:pt x="325" y="8"/>
                </a:lnTo>
                <a:lnTo>
                  <a:pt x="325" y="13"/>
                </a:lnTo>
                <a:lnTo>
                  <a:pt x="322" y="15"/>
                </a:lnTo>
                <a:lnTo>
                  <a:pt x="322" y="18"/>
                </a:lnTo>
                <a:lnTo>
                  <a:pt x="320" y="22"/>
                </a:lnTo>
                <a:lnTo>
                  <a:pt x="318" y="25"/>
                </a:lnTo>
                <a:lnTo>
                  <a:pt x="327" y="22"/>
                </a:lnTo>
                <a:lnTo>
                  <a:pt x="332" y="15"/>
                </a:lnTo>
                <a:lnTo>
                  <a:pt x="339" y="13"/>
                </a:lnTo>
                <a:lnTo>
                  <a:pt x="327" y="1"/>
                </a:lnTo>
                <a:lnTo>
                  <a:pt x="327" y="1"/>
                </a:lnTo>
                <a:close/>
              </a:path>
              <a:path w="544" h="175">
                <a:moveTo>
                  <a:pt x="488" y="138"/>
                </a:moveTo>
                <a:lnTo>
                  <a:pt x="488" y="140"/>
                </a:lnTo>
                <a:lnTo>
                  <a:pt x="490" y="142"/>
                </a:lnTo>
                <a:lnTo>
                  <a:pt x="493" y="142"/>
                </a:lnTo>
                <a:lnTo>
                  <a:pt x="498" y="145"/>
                </a:lnTo>
                <a:lnTo>
                  <a:pt x="500" y="147"/>
                </a:lnTo>
                <a:lnTo>
                  <a:pt x="502" y="147"/>
                </a:lnTo>
                <a:lnTo>
                  <a:pt x="505" y="150"/>
                </a:lnTo>
                <a:lnTo>
                  <a:pt x="507" y="152"/>
                </a:lnTo>
                <a:lnTo>
                  <a:pt x="510" y="154"/>
                </a:lnTo>
                <a:lnTo>
                  <a:pt x="512" y="157"/>
                </a:lnTo>
                <a:lnTo>
                  <a:pt x="514" y="159"/>
                </a:lnTo>
                <a:lnTo>
                  <a:pt x="517" y="161"/>
                </a:lnTo>
                <a:lnTo>
                  <a:pt x="519" y="164"/>
                </a:lnTo>
                <a:lnTo>
                  <a:pt x="522" y="166"/>
                </a:lnTo>
                <a:lnTo>
                  <a:pt x="524" y="169"/>
                </a:lnTo>
                <a:lnTo>
                  <a:pt x="526" y="171"/>
                </a:lnTo>
                <a:lnTo>
                  <a:pt x="529" y="171"/>
                </a:lnTo>
                <a:lnTo>
                  <a:pt x="529" y="169"/>
                </a:lnTo>
                <a:lnTo>
                  <a:pt x="529" y="157"/>
                </a:lnTo>
                <a:lnTo>
                  <a:pt x="526" y="154"/>
                </a:lnTo>
                <a:lnTo>
                  <a:pt x="524" y="152"/>
                </a:lnTo>
                <a:lnTo>
                  <a:pt x="522" y="150"/>
                </a:lnTo>
                <a:lnTo>
                  <a:pt x="519" y="147"/>
                </a:lnTo>
                <a:lnTo>
                  <a:pt x="514" y="147"/>
                </a:lnTo>
                <a:lnTo>
                  <a:pt x="512" y="145"/>
                </a:lnTo>
                <a:lnTo>
                  <a:pt x="510" y="145"/>
                </a:lnTo>
                <a:lnTo>
                  <a:pt x="507" y="142"/>
                </a:lnTo>
                <a:lnTo>
                  <a:pt x="502" y="142"/>
                </a:lnTo>
                <a:lnTo>
                  <a:pt x="498" y="140"/>
                </a:lnTo>
                <a:lnTo>
                  <a:pt x="495" y="140"/>
                </a:lnTo>
                <a:lnTo>
                  <a:pt x="490" y="138"/>
                </a:lnTo>
                <a:lnTo>
                  <a:pt x="488" y="138"/>
                </a:lnTo>
                <a:lnTo>
                  <a:pt x="488" y="138"/>
                </a:lnTo>
                <a:close/>
              </a:path>
              <a:path w="544" h="175">
                <a:moveTo>
                  <a:pt x="478" y="94"/>
                </a:moveTo>
                <a:lnTo>
                  <a:pt x="478" y="121"/>
                </a:lnTo>
                <a:lnTo>
                  <a:pt x="476" y="123"/>
                </a:lnTo>
                <a:lnTo>
                  <a:pt x="476" y="130"/>
                </a:lnTo>
                <a:lnTo>
                  <a:pt x="474" y="133"/>
                </a:lnTo>
                <a:lnTo>
                  <a:pt x="474" y="135"/>
                </a:lnTo>
                <a:lnTo>
                  <a:pt x="471" y="138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2" y="152"/>
                </a:lnTo>
                <a:lnTo>
                  <a:pt x="459" y="154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1"/>
                </a:lnTo>
                <a:lnTo>
                  <a:pt x="447" y="161"/>
                </a:lnTo>
                <a:lnTo>
                  <a:pt x="445" y="164"/>
                </a:lnTo>
                <a:lnTo>
                  <a:pt x="440" y="164"/>
                </a:lnTo>
                <a:lnTo>
                  <a:pt x="438" y="166"/>
                </a:lnTo>
                <a:lnTo>
                  <a:pt x="435" y="166"/>
                </a:lnTo>
                <a:lnTo>
                  <a:pt x="433" y="169"/>
                </a:lnTo>
                <a:lnTo>
                  <a:pt x="425" y="169"/>
                </a:lnTo>
                <a:lnTo>
                  <a:pt x="425" y="171"/>
                </a:lnTo>
                <a:lnTo>
                  <a:pt x="435" y="171"/>
                </a:lnTo>
                <a:lnTo>
                  <a:pt x="438" y="169"/>
                </a:lnTo>
                <a:lnTo>
                  <a:pt x="445" y="169"/>
                </a:lnTo>
                <a:lnTo>
                  <a:pt x="450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1"/>
                </a:lnTo>
                <a:lnTo>
                  <a:pt x="462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4"/>
                </a:lnTo>
                <a:lnTo>
                  <a:pt x="471" y="152"/>
                </a:lnTo>
                <a:lnTo>
                  <a:pt x="474" y="150"/>
                </a:lnTo>
                <a:lnTo>
                  <a:pt x="476" y="147"/>
                </a:lnTo>
                <a:lnTo>
                  <a:pt x="478" y="145"/>
                </a:lnTo>
                <a:lnTo>
                  <a:pt x="478" y="142"/>
                </a:lnTo>
                <a:lnTo>
                  <a:pt x="481" y="140"/>
                </a:lnTo>
                <a:lnTo>
                  <a:pt x="481" y="138"/>
                </a:lnTo>
                <a:lnTo>
                  <a:pt x="483" y="135"/>
                </a:lnTo>
                <a:lnTo>
                  <a:pt x="483" y="128"/>
                </a:lnTo>
                <a:lnTo>
                  <a:pt x="485" y="123"/>
                </a:lnTo>
                <a:lnTo>
                  <a:pt x="485" y="106"/>
                </a:lnTo>
                <a:lnTo>
                  <a:pt x="490" y="101"/>
                </a:lnTo>
                <a:lnTo>
                  <a:pt x="478" y="94"/>
                </a:lnTo>
                <a:lnTo>
                  <a:pt x="478" y="94"/>
                </a:lnTo>
                <a:close/>
              </a:path>
              <a:path w="544" h="175">
                <a:moveTo>
                  <a:pt x="447" y="87"/>
                </a:moveTo>
                <a:lnTo>
                  <a:pt x="447" y="145"/>
                </a:lnTo>
                <a:lnTo>
                  <a:pt x="454" y="140"/>
                </a:lnTo>
                <a:lnTo>
                  <a:pt x="454" y="87"/>
                </a:lnTo>
                <a:lnTo>
                  <a:pt x="512" y="87"/>
                </a:lnTo>
                <a:lnTo>
                  <a:pt x="447" y="87"/>
                </a:lnTo>
                <a:lnTo>
                  <a:pt x="447" y="87"/>
                </a:lnTo>
                <a:close/>
              </a:path>
              <a:path w="544" h="175">
                <a:moveTo>
                  <a:pt x="447" y="75"/>
                </a:moveTo>
                <a:lnTo>
                  <a:pt x="447" y="82"/>
                </a:lnTo>
                <a:lnTo>
                  <a:pt x="457" y="82"/>
                </a:lnTo>
                <a:lnTo>
                  <a:pt x="447" y="75"/>
                </a:lnTo>
                <a:lnTo>
                  <a:pt x="447" y="75"/>
                </a:lnTo>
                <a:close/>
              </a:path>
              <a:path w="544" h="175">
                <a:moveTo>
                  <a:pt x="517" y="75"/>
                </a:moveTo>
                <a:lnTo>
                  <a:pt x="512" y="82"/>
                </a:lnTo>
                <a:lnTo>
                  <a:pt x="447" y="82"/>
                </a:lnTo>
                <a:lnTo>
                  <a:pt x="447" y="87"/>
                </a:lnTo>
                <a:lnTo>
                  <a:pt x="512" y="87"/>
                </a:lnTo>
                <a:lnTo>
                  <a:pt x="512" y="140"/>
                </a:lnTo>
                <a:lnTo>
                  <a:pt x="522" y="135"/>
                </a:lnTo>
                <a:lnTo>
                  <a:pt x="522" y="116"/>
                </a:lnTo>
                <a:lnTo>
                  <a:pt x="519" y="113"/>
                </a:lnTo>
                <a:lnTo>
                  <a:pt x="519" y="90"/>
                </a:lnTo>
                <a:lnTo>
                  <a:pt x="524" y="85"/>
                </a:lnTo>
                <a:lnTo>
                  <a:pt x="517" y="75"/>
                </a:lnTo>
                <a:lnTo>
                  <a:pt x="517" y="75"/>
                </a:lnTo>
                <a:close/>
              </a:path>
              <a:path w="544" h="175">
                <a:moveTo>
                  <a:pt x="534" y="56"/>
                </a:moveTo>
                <a:lnTo>
                  <a:pt x="526" y="66"/>
                </a:lnTo>
                <a:lnTo>
                  <a:pt x="423" y="66"/>
                </a:lnTo>
                <a:lnTo>
                  <a:pt x="428" y="70"/>
                </a:lnTo>
                <a:lnTo>
                  <a:pt x="543" y="70"/>
                </a:lnTo>
                <a:lnTo>
                  <a:pt x="534" y="56"/>
                </a:lnTo>
                <a:lnTo>
                  <a:pt x="534" y="56"/>
                </a:lnTo>
                <a:close/>
              </a:path>
              <a:path w="544" h="175">
                <a:moveTo>
                  <a:pt x="488" y="66"/>
                </a:moveTo>
                <a:lnTo>
                  <a:pt x="488" y="46"/>
                </a:lnTo>
                <a:lnTo>
                  <a:pt x="481" y="46"/>
                </a:lnTo>
                <a:lnTo>
                  <a:pt x="481" y="66"/>
                </a:lnTo>
                <a:lnTo>
                  <a:pt x="488" y="66"/>
                </a:lnTo>
                <a:close/>
              </a:path>
              <a:path w="544" h="175">
                <a:moveTo>
                  <a:pt x="514" y="32"/>
                </a:moveTo>
                <a:lnTo>
                  <a:pt x="507" y="41"/>
                </a:lnTo>
                <a:lnTo>
                  <a:pt x="445" y="41"/>
                </a:lnTo>
                <a:lnTo>
                  <a:pt x="450" y="49"/>
                </a:lnTo>
                <a:lnTo>
                  <a:pt x="452" y="46"/>
                </a:lnTo>
                <a:lnTo>
                  <a:pt x="524" y="46"/>
                </a:lnTo>
                <a:lnTo>
                  <a:pt x="514" y="32"/>
                </a:lnTo>
                <a:lnTo>
                  <a:pt x="514" y="32"/>
                </a:lnTo>
                <a:close/>
              </a:path>
              <a:path w="544" h="175">
                <a:moveTo>
                  <a:pt x="488" y="41"/>
                </a:moveTo>
                <a:lnTo>
                  <a:pt x="488" y="25"/>
                </a:lnTo>
                <a:lnTo>
                  <a:pt x="481" y="25"/>
                </a:lnTo>
                <a:lnTo>
                  <a:pt x="481" y="41"/>
                </a:lnTo>
                <a:lnTo>
                  <a:pt x="488" y="41"/>
                </a:lnTo>
                <a:close/>
              </a:path>
              <a:path w="544" h="175">
                <a:moveTo>
                  <a:pt x="522" y="13"/>
                </a:moveTo>
                <a:lnTo>
                  <a:pt x="514" y="22"/>
                </a:lnTo>
                <a:lnTo>
                  <a:pt x="435" y="22"/>
                </a:lnTo>
                <a:lnTo>
                  <a:pt x="440" y="27"/>
                </a:lnTo>
                <a:lnTo>
                  <a:pt x="445" y="27"/>
                </a:lnTo>
                <a:lnTo>
                  <a:pt x="447" y="25"/>
                </a:lnTo>
                <a:lnTo>
                  <a:pt x="531" y="25"/>
                </a:lnTo>
                <a:lnTo>
                  <a:pt x="522" y="13"/>
                </a:lnTo>
                <a:lnTo>
                  <a:pt x="522" y="13"/>
                </a:lnTo>
                <a:close/>
              </a:path>
              <a:path w="544" h="175">
                <a:moveTo>
                  <a:pt x="481" y="1"/>
                </a:moveTo>
                <a:lnTo>
                  <a:pt x="481" y="22"/>
                </a:lnTo>
                <a:lnTo>
                  <a:pt x="488" y="22"/>
                </a:lnTo>
                <a:lnTo>
                  <a:pt x="488" y="13"/>
                </a:lnTo>
                <a:lnTo>
                  <a:pt x="490" y="8"/>
                </a:lnTo>
                <a:lnTo>
                  <a:pt x="481" y="1"/>
                </a:lnTo>
                <a:lnTo>
                  <a:pt x="48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42" name="path 7242"/>
          <p:cNvSpPr/>
          <p:nvPr/>
        </p:nvSpPr>
        <p:spPr>
          <a:xfrm>
            <a:off x="7898130" y="9545066"/>
            <a:ext cx="260604" cy="109727"/>
          </a:xfrm>
          <a:custGeom>
            <a:avLst/>
            <a:gdLst/>
            <a:ahLst/>
            <a:cxnLst/>
            <a:rect l="0" t="0" r="0" b="0"/>
            <a:pathLst>
              <a:path w="410" h="172">
                <a:moveTo>
                  <a:pt x="73" y="140"/>
                </a:moveTo>
                <a:lnTo>
                  <a:pt x="70" y="142"/>
                </a:lnTo>
                <a:lnTo>
                  <a:pt x="70" y="145"/>
                </a:lnTo>
                <a:lnTo>
                  <a:pt x="68" y="147"/>
                </a:lnTo>
                <a:lnTo>
                  <a:pt x="65" y="150"/>
                </a:lnTo>
                <a:lnTo>
                  <a:pt x="63" y="150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3" y="157"/>
                </a:lnTo>
                <a:lnTo>
                  <a:pt x="51" y="159"/>
                </a:lnTo>
                <a:lnTo>
                  <a:pt x="49" y="161"/>
                </a:lnTo>
                <a:lnTo>
                  <a:pt x="44" y="161"/>
                </a:lnTo>
                <a:lnTo>
                  <a:pt x="41" y="164"/>
                </a:lnTo>
                <a:lnTo>
                  <a:pt x="39" y="166"/>
                </a:lnTo>
                <a:lnTo>
                  <a:pt x="37" y="166"/>
                </a:lnTo>
                <a:lnTo>
                  <a:pt x="37" y="169"/>
                </a:lnTo>
                <a:lnTo>
                  <a:pt x="41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3" y="161"/>
                </a:lnTo>
                <a:lnTo>
                  <a:pt x="56" y="161"/>
                </a:lnTo>
                <a:lnTo>
                  <a:pt x="58" y="159"/>
                </a:lnTo>
                <a:lnTo>
                  <a:pt x="63" y="159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2"/>
                </a:lnTo>
                <a:lnTo>
                  <a:pt x="82" y="140"/>
                </a:lnTo>
                <a:lnTo>
                  <a:pt x="73" y="140"/>
                </a:lnTo>
                <a:lnTo>
                  <a:pt x="73" y="140"/>
                </a:lnTo>
                <a:close/>
              </a:path>
              <a:path w="410" h="172">
                <a:moveTo>
                  <a:pt x="65" y="85"/>
                </a:moveTo>
                <a:lnTo>
                  <a:pt x="63" y="85"/>
                </a:lnTo>
                <a:lnTo>
                  <a:pt x="63" y="87"/>
                </a:lnTo>
                <a:lnTo>
                  <a:pt x="65" y="92"/>
                </a:lnTo>
                <a:lnTo>
                  <a:pt x="65" y="99"/>
                </a:lnTo>
                <a:lnTo>
                  <a:pt x="68" y="104"/>
                </a:lnTo>
                <a:lnTo>
                  <a:pt x="68" y="106"/>
                </a:lnTo>
                <a:lnTo>
                  <a:pt x="70" y="111"/>
                </a:lnTo>
                <a:lnTo>
                  <a:pt x="70" y="114"/>
                </a:lnTo>
                <a:lnTo>
                  <a:pt x="73" y="118"/>
                </a:lnTo>
                <a:lnTo>
                  <a:pt x="73" y="121"/>
                </a:lnTo>
                <a:lnTo>
                  <a:pt x="75" y="123"/>
                </a:lnTo>
                <a:lnTo>
                  <a:pt x="75" y="126"/>
                </a:lnTo>
                <a:lnTo>
                  <a:pt x="77" y="130"/>
                </a:lnTo>
                <a:lnTo>
                  <a:pt x="77" y="135"/>
                </a:lnTo>
                <a:lnTo>
                  <a:pt x="75" y="138"/>
                </a:lnTo>
                <a:lnTo>
                  <a:pt x="73" y="140"/>
                </a:lnTo>
                <a:lnTo>
                  <a:pt x="82" y="140"/>
                </a:lnTo>
                <a:lnTo>
                  <a:pt x="85" y="142"/>
                </a:lnTo>
                <a:lnTo>
                  <a:pt x="85" y="145"/>
                </a:lnTo>
                <a:lnTo>
                  <a:pt x="87" y="147"/>
                </a:lnTo>
                <a:lnTo>
                  <a:pt x="90" y="147"/>
                </a:lnTo>
                <a:lnTo>
                  <a:pt x="92" y="150"/>
                </a:lnTo>
                <a:lnTo>
                  <a:pt x="94" y="152"/>
                </a:lnTo>
                <a:lnTo>
                  <a:pt x="97" y="154"/>
                </a:lnTo>
                <a:lnTo>
                  <a:pt x="99" y="157"/>
                </a:lnTo>
                <a:lnTo>
                  <a:pt x="101" y="159"/>
                </a:lnTo>
                <a:lnTo>
                  <a:pt x="104" y="159"/>
                </a:lnTo>
                <a:lnTo>
                  <a:pt x="106" y="161"/>
                </a:lnTo>
                <a:lnTo>
                  <a:pt x="109" y="164"/>
                </a:lnTo>
                <a:lnTo>
                  <a:pt x="111" y="164"/>
                </a:lnTo>
                <a:lnTo>
                  <a:pt x="113" y="166"/>
                </a:lnTo>
                <a:lnTo>
                  <a:pt x="116" y="166"/>
                </a:lnTo>
                <a:lnTo>
                  <a:pt x="118" y="169"/>
                </a:lnTo>
                <a:lnTo>
                  <a:pt x="121" y="166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30" y="159"/>
                </a:lnTo>
                <a:lnTo>
                  <a:pt x="130" y="157"/>
                </a:lnTo>
                <a:lnTo>
                  <a:pt x="128" y="154"/>
                </a:lnTo>
                <a:lnTo>
                  <a:pt x="116" y="154"/>
                </a:lnTo>
                <a:lnTo>
                  <a:pt x="113" y="152"/>
                </a:lnTo>
                <a:lnTo>
                  <a:pt x="111" y="152"/>
                </a:lnTo>
                <a:lnTo>
                  <a:pt x="109" y="150"/>
                </a:lnTo>
                <a:lnTo>
                  <a:pt x="106" y="150"/>
                </a:lnTo>
                <a:lnTo>
                  <a:pt x="104" y="147"/>
                </a:lnTo>
                <a:lnTo>
                  <a:pt x="101" y="147"/>
                </a:lnTo>
                <a:lnTo>
                  <a:pt x="99" y="145"/>
                </a:lnTo>
                <a:lnTo>
                  <a:pt x="97" y="142"/>
                </a:lnTo>
                <a:lnTo>
                  <a:pt x="94" y="140"/>
                </a:lnTo>
                <a:lnTo>
                  <a:pt x="92" y="138"/>
                </a:lnTo>
                <a:lnTo>
                  <a:pt x="90" y="135"/>
                </a:lnTo>
                <a:lnTo>
                  <a:pt x="87" y="133"/>
                </a:lnTo>
                <a:lnTo>
                  <a:pt x="90" y="130"/>
                </a:lnTo>
                <a:lnTo>
                  <a:pt x="90" y="128"/>
                </a:lnTo>
                <a:lnTo>
                  <a:pt x="82" y="128"/>
                </a:lnTo>
                <a:lnTo>
                  <a:pt x="82" y="126"/>
                </a:lnTo>
                <a:lnTo>
                  <a:pt x="80" y="123"/>
                </a:lnTo>
                <a:lnTo>
                  <a:pt x="80" y="121"/>
                </a:lnTo>
                <a:lnTo>
                  <a:pt x="77" y="118"/>
                </a:lnTo>
                <a:lnTo>
                  <a:pt x="77" y="116"/>
                </a:lnTo>
                <a:lnTo>
                  <a:pt x="75" y="114"/>
                </a:lnTo>
                <a:lnTo>
                  <a:pt x="75" y="111"/>
                </a:lnTo>
                <a:lnTo>
                  <a:pt x="73" y="106"/>
                </a:lnTo>
                <a:lnTo>
                  <a:pt x="70" y="104"/>
                </a:lnTo>
                <a:lnTo>
                  <a:pt x="70" y="99"/>
                </a:lnTo>
                <a:lnTo>
                  <a:pt x="68" y="97"/>
                </a:lnTo>
                <a:lnTo>
                  <a:pt x="68" y="92"/>
                </a:lnTo>
                <a:lnTo>
                  <a:pt x="65" y="87"/>
                </a:lnTo>
                <a:lnTo>
                  <a:pt x="65" y="85"/>
                </a:lnTo>
                <a:lnTo>
                  <a:pt x="65" y="85"/>
                </a:lnTo>
                <a:close/>
              </a:path>
              <a:path w="410" h="172">
                <a:moveTo>
                  <a:pt x="17" y="82"/>
                </a:moveTo>
                <a:lnTo>
                  <a:pt x="15" y="87"/>
                </a:lnTo>
                <a:lnTo>
                  <a:pt x="15" y="94"/>
                </a:lnTo>
                <a:lnTo>
                  <a:pt x="13" y="97"/>
                </a:lnTo>
                <a:lnTo>
                  <a:pt x="13" y="99"/>
                </a:lnTo>
                <a:lnTo>
                  <a:pt x="10" y="104"/>
                </a:lnTo>
                <a:lnTo>
                  <a:pt x="10" y="106"/>
                </a:lnTo>
                <a:lnTo>
                  <a:pt x="8" y="109"/>
                </a:lnTo>
                <a:lnTo>
                  <a:pt x="8" y="114"/>
                </a:lnTo>
                <a:lnTo>
                  <a:pt x="5" y="116"/>
                </a:lnTo>
                <a:lnTo>
                  <a:pt x="5" y="118"/>
                </a:lnTo>
                <a:lnTo>
                  <a:pt x="3" y="123"/>
                </a:lnTo>
                <a:lnTo>
                  <a:pt x="3" y="126"/>
                </a:lnTo>
                <a:lnTo>
                  <a:pt x="1" y="128"/>
                </a:lnTo>
                <a:lnTo>
                  <a:pt x="3" y="130"/>
                </a:lnTo>
                <a:lnTo>
                  <a:pt x="3" y="128"/>
                </a:lnTo>
                <a:lnTo>
                  <a:pt x="5" y="126"/>
                </a:lnTo>
                <a:lnTo>
                  <a:pt x="8" y="121"/>
                </a:lnTo>
                <a:lnTo>
                  <a:pt x="10" y="118"/>
                </a:lnTo>
                <a:lnTo>
                  <a:pt x="10" y="116"/>
                </a:lnTo>
                <a:lnTo>
                  <a:pt x="13" y="111"/>
                </a:lnTo>
                <a:lnTo>
                  <a:pt x="15" y="109"/>
                </a:lnTo>
                <a:lnTo>
                  <a:pt x="15" y="106"/>
                </a:lnTo>
                <a:lnTo>
                  <a:pt x="17" y="101"/>
                </a:lnTo>
                <a:lnTo>
                  <a:pt x="17" y="99"/>
                </a:lnTo>
                <a:lnTo>
                  <a:pt x="20" y="97"/>
                </a:lnTo>
                <a:lnTo>
                  <a:pt x="20" y="92"/>
                </a:lnTo>
                <a:lnTo>
                  <a:pt x="22" y="90"/>
                </a:lnTo>
                <a:lnTo>
                  <a:pt x="22" y="87"/>
                </a:lnTo>
                <a:lnTo>
                  <a:pt x="25" y="82"/>
                </a:lnTo>
                <a:lnTo>
                  <a:pt x="17" y="82"/>
                </a:lnTo>
                <a:lnTo>
                  <a:pt x="17" y="82"/>
                </a:lnTo>
                <a:close/>
              </a:path>
              <a:path w="410" h="172">
                <a:moveTo>
                  <a:pt x="99" y="78"/>
                </a:move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9"/>
                </a:lnTo>
                <a:lnTo>
                  <a:pt x="92" y="101"/>
                </a:lnTo>
                <a:lnTo>
                  <a:pt x="92" y="106"/>
                </a:lnTo>
                <a:lnTo>
                  <a:pt x="90" y="109"/>
                </a:lnTo>
                <a:lnTo>
                  <a:pt x="90" y="114"/>
                </a:lnTo>
                <a:lnTo>
                  <a:pt x="87" y="116"/>
                </a:lnTo>
                <a:lnTo>
                  <a:pt x="87" y="118"/>
                </a:lnTo>
                <a:lnTo>
                  <a:pt x="85" y="121"/>
                </a:lnTo>
                <a:lnTo>
                  <a:pt x="85" y="126"/>
                </a:lnTo>
                <a:lnTo>
                  <a:pt x="82" y="128"/>
                </a:lnTo>
                <a:lnTo>
                  <a:pt x="90" y="128"/>
                </a:lnTo>
                <a:lnTo>
                  <a:pt x="92" y="126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101" y="106"/>
                </a:lnTo>
                <a:lnTo>
                  <a:pt x="101" y="101"/>
                </a:lnTo>
                <a:lnTo>
                  <a:pt x="104" y="97"/>
                </a:lnTo>
                <a:lnTo>
                  <a:pt x="106" y="94"/>
                </a:lnTo>
                <a:lnTo>
                  <a:pt x="106" y="92"/>
                </a:lnTo>
                <a:lnTo>
                  <a:pt x="109" y="90"/>
                </a:lnTo>
                <a:lnTo>
                  <a:pt x="111" y="90"/>
                </a:lnTo>
                <a:lnTo>
                  <a:pt x="99" y="78"/>
                </a:lnTo>
                <a:lnTo>
                  <a:pt x="99" y="78"/>
                </a:lnTo>
                <a:close/>
              </a:path>
              <a:path w="410" h="172">
                <a:moveTo>
                  <a:pt x="39" y="66"/>
                </a:moveTo>
                <a:lnTo>
                  <a:pt x="32" y="66"/>
                </a:lnTo>
                <a:lnTo>
                  <a:pt x="34" y="68"/>
                </a:lnTo>
                <a:lnTo>
                  <a:pt x="34" y="70"/>
                </a:lnTo>
                <a:lnTo>
                  <a:pt x="37" y="75"/>
                </a:lnTo>
                <a:lnTo>
                  <a:pt x="39" y="78"/>
                </a:lnTo>
                <a:lnTo>
                  <a:pt x="39" y="80"/>
                </a:lnTo>
                <a:lnTo>
                  <a:pt x="41" y="85"/>
                </a:lnTo>
                <a:lnTo>
                  <a:pt x="44" y="90"/>
                </a:lnTo>
                <a:lnTo>
                  <a:pt x="46" y="90"/>
                </a:lnTo>
                <a:lnTo>
                  <a:pt x="46" y="85"/>
                </a:lnTo>
                <a:lnTo>
                  <a:pt x="49" y="82"/>
                </a:lnTo>
                <a:lnTo>
                  <a:pt x="49" y="78"/>
                </a:lnTo>
                <a:lnTo>
                  <a:pt x="46" y="73"/>
                </a:lnTo>
                <a:lnTo>
                  <a:pt x="46" y="70"/>
                </a:lnTo>
                <a:lnTo>
                  <a:pt x="44" y="70"/>
                </a:lnTo>
                <a:lnTo>
                  <a:pt x="44" y="68"/>
                </a:lnTo>
                <a:lnTo>
                  <a:pt x="41" y="68"/>
                </a:lnTo>
                <a:lnTo>
                  <a:pt x="39" y="66"/>
                </a:lnTo>
                <a:lnTo>
                  <a:pt x="39" y="66"/>
                </a:lnTo>
                <a:close/>
              </a:path>
              <a:path w="410" h="172">
                <a:moveTo>
                  <a:pt x="32" y="49"/>
                </a:moveTo>
                <a:lnTo>
                  <a:pt x="25" y="49"/>
                </a:lnTo>
                <a:lnTo>
                  <a:pt x="22" y="54"/>
                </a:lnTo>
                <a:lnTo>
                  <a:pt x="22" y="63"/>
                </a:lnTo>
                <a:lnTo>
                  <a:pt x="20" y="68"/>
                </a:lnTo>
                <a:lnTo>
                  <a:pt x="20" y="75"/>
                </a:lnTo>
                <a:lnTo>
                  <a:pt x="17" y="80"/>
                </a:lnTo>
                <a:lnTo>
                  <a:pt x="17" y="82"/>
                </a:lnTo>
                <a:lnTo>
                  <a:pt x="25" y="82"/>
                </a:lnTo>
                <a:lnTo>
                  <a:pt x="25" y="133"/>
                </a:lnTo>
                <a:lnTo>
                  <a:pt x="25" y="138"/>
                </a:lnTo>
                <a:lnTo>
                  <a:pt x="25" y="159"/>
                </a:lnTo>
                <a:lnTo>
                  <a:pt x="22" y="164"/>
                </a:lnTo>
                <a:lnTo>
                  <a:pt x="22" y="171"/>
                </a:lnTo>
                <a:lnTo>
                  <a:pt x="32" y="164"/>
                </a:lnTo>
                <a:lnTo>
                  <a:pt x="32" y="66"/>
                </a:lnTo>
                <a:lnTo>
                  <a:pt x="39" y="66"/>
                </a:lnTo>
                <a:lnTo>
                  <a:pt x="34" y="63"/>
                </a:lnTo>
                <a:lnTo>
                  <a:pt x="32" y="61"/>
                </a:lnTo>
                <a:lnTo>
                  <a:pt x="32" y="49"/>
                </a:lnTo>
                <a:lnTo>
                  <a:pt x="32" y="49"/>
                </a:lnTo>
                <a:close/>
              </a:path>
              <a:path w="410" h="172">
                <a:moveTo>
                  <a:pt x="94" y="49"/>
                </a:moveTo>
                <a:lnTo>
                  <a:pt x="92" y="51"/>
                </a:lnTo>
                <a:lnTo>
                  <a:pt x="94" y="54"/>
                </a:lnTo>
                <a:lnTo>
                  <a:pt x="97" y="56"/>
                </a:lnTo>
                <a:lnTo>
                  <a:pt x="99" y="58"/>
                </a:lnTo>
                <a:lnTo>
                  <a:pt x="101" y="63"/>
                </a:lnTo>
                <a:lnTo>
                  <a:pt x="104" y="66"/>
                </a:lnTo>
                <a:lnTo>
                  <a:pt x="106" y="68"/>
                </a:lnTo>
                <a:lnTo>
                  <a:pt x="109" y="70"/>
                </a:lnTo>
                <a:lnTo>
                  <a:pt x="109" y="73"/>
                </a:lnTo>
                <a:lnTo>
                  <a:pt x="111" y="75"/>
                </a:lnTo>
                <a:lnTo>
                  <a:pt x="111" y="78"/>
                </a:lnTo>
                <a:lnTo>
                  <a:pt x="113" y="80"/>
                </a:lnTo>
                <a:lnTo>
                  <a:pt x="116" y="85"/>
                </a:lnTo>
                <a:lnTo>
                  <a:pt x="116" y="87"/>
                </a:lnTo>
                <a:lnTo>
                  <a:pt x="118" y="87"/>
                </a:lnTo>
                <a:lnTo>
                  <a:pt x="121" y="85"/>
                </a:lnTo>
                <a:lnTo>
                  <a:pt x="121" y="68"/>
                </a:lnTo>
                <a:lnTo>
                  <a:pt x="118" y="66"/>
                </a:lnTo>
                <a:lnTo>
                  <a:pt x="116" y="63"/>
                </a:lnTo>
                <a:lnTo>
                  <a:pt x="113" y="61"/>
                </a:lnTo>
                <a:lnTo>
                  <a:pt x="111" y="58"/>
                </a:lnTo>
                <a:lnTo>
                  <a:pt x="109" y="58"/>
                </a:lnTo>
                <a:lnTo>
                  <a:pt x="104" y="56"/>
                </a:lnTo>
                <a:lnTo>
                  <a:pt x="101" y="54"/>
                </a:lnTo>
                <a:lnTo>
                  <a:pt x="97" y="51"/>
                </a:lnTo>
                <a:lnTo>
                  <a:pt x="94" y="49"/>
                </a:lnTo>
                <a:lnTo>
                  <a:pt x="94" y="49"/>
                </a:lnTo>
                <a:close/>
              </a:path>
              <a:path w="410" h="172">
                <a:moveTo>
                  <a:pt x="70" y="44"/>
                </a:moveTo>
                <a:lnTo>
                  <a:pt x="70" y="46"/>
                </a:lnTo>
                <a:lnTo>
                  <a:pt x="68" y="49"/>
                </a:lnTo>
                <a:lnTo>
                  <a:pt x="68" y="54"/>
                </a:lnTo>
                <a:lnTo>
                  <a:pt x="65" y="56"/>
                </a:lnTo>
                <a:lnTo>
                  <a:pt x="65" y="58"/>
                </a:lnTo>
                <a:lnTo>
                  <a:pt x="63" y="63"/>
                </a:lnTo>
                <a:lnTo>
                  <a:pt x="61" y="66"/>
                </a:lnTo>
                <a:lnTo>
                  <a:pt x="61" y="68"/>
                </a:lnTo>
                <a:lnTo>
                  <a:pt x="58" y="73"/>
                </a:lnTo>
                <a:lnTo>
                  <a:pt x="56" y="75"/>
                </a:lnTo>
                <a:lnTo>
                  <a:pt x="56" y="78"/>
                </a:lnTo>
                <a:lnTo>
                  <a:pt x="53" y="82"/>
                </a:lnTo>
                <a:lnTo>
                  <a:pt x="51" y="85"/>
                </a:lnTo>
                <a:lnTo>
                  <a:pt x="49" y="87"/>
                </a:lnTo>
                <a:lnTo>
                  <a:pt x="49" y="90"/>
                </a:lnTo>
                <a:lnTo>
                  <a:pt x="46" y="92"/>
                </a:lnTo>
                <a:lnTo>
                  <a:pt x="46" y="94"/>
                </a:lnTo>
                <a:lnTo>
                  <a:pt x="49" y="92"/>
                </a:lnTo>
                <a:lnTo>
                  <a:pt x="51" y="90"/>
                </a:lnTo>
                <a:lnTo>
                  <a:pt x="53" y="87"/>
                </a:lnTo>
                <a:lnTo>
                  <a:pt x="56" y="87"/>
                </a:lnTo>
                <a:lnTo>
                  <a:pt x="56" y="85"/>
                </a:lnTo>
                <a:lnTo>
                  <a:pt x="58" y="82"/>
                </a:lnTo>
                <a:lnTo>
                  <a:pt x="61" y="78"/>
                </a:lnTo>
                <a:lnTo>
                  <a:pt x="63" y="75"/>
                </a:lnTo>
                <a:lnTo>
                  <a:pt x="65" y="73"/>
                </a:lnTo>
                <a:lnTo>
                  <a:pt x="68" y="70"/>
                </a:lnTo>
                <a:lnTo>
                  <a:pt x="68" y="68"/>
                </a:lnTo>
                <a:lnTo>
                  <a:pt x="70" y="63"/>
                </a:lnTo>
                <a:lnTo>
                  <a:pt x="73" y="61"/>
                </a:lnTo>
                <a:lnTo>
                  <a:pt x="75" y="58"/>
                </a:lnTo>
                <a:lnTo>
                  <a:pt x="77" y="56"/>
                </a:lnTo>
                <a:lnTo>
                  <a:pt x="80" y="56"/>
                </a:lnTo>
                <a:lnTo>
                  <a:pt x="82" y="54"/>
                </a:lnTo>
                <a:lnTo>
                  <a:pt x="70" y="44"/>
                </a:lnTo>
                <a:lnTo>
                  <a:pt x="70" y="44"/>
                </a:lnTo>
                <a:close/>
              </a:path>
              <a:path w="410" h="172">
                <a:moveTo>
                  <a:pt x="44" y="37"/>
                </a:moveTo>
                <a:lnTo>
                  <a:pt x="39" y="44"/>
                </a:lnTo>
                <a:lnTo>
                  <a:pt x="1" y="44"/>
                </a:lnTo>
                <a:lnTo>
                  <a:pt x="5" y="51"/>
                </a:lnTo>
                <a:lnTo>
                  <a:pt x="10" y="49"/>
                </a:lnTo>
                <a:lnTo>
                  <a:pt x="53" y="49"/>
                </a:lnTo>
                <a:lnTo>
                  <a:pt x="44" y="37"/>
                </a:lnTo>
                <a:lnTo>
                  <a:pt x="44" y="37"/>
                </a:lnTo>
                <a:close/>
              </a:path>
              <a:path w="410" h="172">
                <a:moveTo>
                  <a:pt x="116" y="25"/>
                </a:moveTo>
                <a:lnTo>
                  <a:pt x="109" y="34"/>
                </a:lnTo>
                <a:lnTo>
                  <a:pt x="49" y="34"/>
                </a:lnTo>
                <a:lnTo>
                  <a:pt x="53" y="41"/>
                </a:lnTo>
                <a:lnTo>
                  <a:pt x="56" y="39"/>
                </a:lnTo>
                <a:lnTo>
                  <a:pt x="128" y="39"/>
                </a:lnTo>
                <a:lnTo>
                  <a:pt x="116" y="25"/>
                </a:lnTo>
                <a:lnTo>
                  <a:pt x="116" y="25"/>
                </a:lnTo>
                <a:close/>
              </a:path>
              <a:path w="410" h="172">
                <a:moveTo>
                  <a:pt x="22" y="1"/>
                </a:moveTo>
                <a:lnTo>
                  <a:pt x="22" y="6"/>
                </a:lnTo>
                <a:lnTo>
                  <a:pt x="25" y="8"/>
                </a:lnTo>
                <a:lnTo>
                  <a:pt x="25" y="44"/>
                </a:lnTo>
                <a:lnTo>
                  <a:pt x="32" y="44"/>
                </a:lnTo>
                <a:lnTo>
                  <a:pt x="32" y="13"/>
                </a:lnTo>
                <a:lnTo>
                  <a:pt x="37" y="10"/>
                </a:lnTo>
                <a:lnTo>
                  <a:pt x="22" y="1"/>
                </a:lnTo>
                <a:lnTo>
                  <a:pt x="22" y="1"/>
                </a:lnTo>
                <a:close/>
              </a:path>
              <a:path w="410" h="172">
                <a:moveTo>
                  <a:pt x="73" y="1"/>
                </a:moveTo>
                <a:lnTo>
                  <a:pt x="70" y="1"/>
                </a:lnTo>
                <a:lnTo>
                  <a:pt x="73" y="3"/>
                </a:lnTo>
                <a:lnTo>
                  <a:pt x="75" y="8"/>
                </a:lnTo>
                <a:lnTo>
                  <a:pt x="77" y="10"/>
                </a:lnTo>
                <a:lnTo>
                  <a:pt x="77" y="15"/>
                </a:lnTo>
                <a:lnTo>
                  <a:pt x="80" y="18"/>
                </a:lnTo>
                <a:lnTo>
                  <a:pt x="80" y="20"/>
                </a:lnTo>
                <a:lnTo>
                  <a:pt x="82" y="22"/>
                </a:lnTo>
                <a:lnTo>
                  <a:pt x="82" y="32"/>
                </a:lnTo>
                <a:lnTo>
                  <a:pt x="85" y="34"/>
                </a:lnTo>
                <a:lnTo>
                  <a:pt x="85" y="32"/>
                </a:lnTo>
                <a:lnTo>
                  <a:pt x="90" y="30"/>
                </a:lnTo>
                <a:lnTo>
                  <a:pt x="90" y="15"/>
                </a:lnTo>
                <a:lnTo>
                  <a:pt x="87" y="13"/>
                </a:lnTo>
                <a:lnTo>
                  <a:pt x="87" y="10"/>
                </a:lnTo>
                <a:lnTo>
                  <a:pt x="85" y="8"/>
                </a:lnTo>
                <a:lnTo>
                  <a:pt x="82" y="8"/>
                </a:lnTo>
                <a:lnTo>
                  <a:pt x="80" y="6"/>
                </a:lnTo>
                <a:lnTo>
                  <a:pt x="77" y="3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10" h="172">
                <a:moveTo>
                  <a:pt x="353" y="147"/>
                </a:moveTo>
                <a:lnTo>
                  <a:pt x="353" y="152"/>
                </a:lnTo>
                <a:lnTo>
                  <a:pt x="373" y="152"/>
                </a:lnTo>
                <a:lnTo>
                  <a:pt x="368" y="152"/>
                </a:lnTo>
                <a:lnTo>
                  <a:pt x="365" y="150"/>
                </a:lnTo>
                <a:lnTo>
                  <a:pt x="358" y="150"/>
                </a:lnTo>
                <a:lnTo>
                  <a:pt x="353" y="147"/>
                </a:lnTo>
                <a:lnTo>
                  <a:pt x="353" y="147"/>
                </a:lnTo>
                <a:close/>
              </a:path>
              <a:path w="410" h="172">
                <a:moveTo>
                  <a:pt x="325" y="99"/>
                </a:moveTo>
                <a:lnTo>
                  <a:pt x="317" y="99"/>
                </a:lnTo>
                <a:lnTo>
                  <a:pt x="317" y="101"/>
                </a:lnTo>
                <a:lnTo>
                  <a:pt x="317" y="104"/>
                </a:lnTo>
                <a:lnTo>
                  <a:pt x="320" y="109"/>
                </a:lnTo>
                <a:lnTo>
                  <a:pt x="320" y="111"/>
                </a:lnTo>
                <a:lnTo>
                  <a:pt x="322" y="116"/>
                </a:lnTo>
                <a:lnTo>
                  <a:pt x="322" y="123"/>
                </a:lnTo>
                <a:lnTo>
                  <a:pt x="325" y="126"/>
                </a:lnTo>
                <a:lnTo>
                  <a:pt x="325" y="133"/>
                </a:lnTo>
                <a:lnTo>
                  <a:pt x="327" y="135"/>
                </a:lnTo>
                <a:lnTo>
                  <a:pt x="327" y="145"/>
                </a:lnTo>
                <a:lnTo>
                  <a:pt x="330" y="147"/>
                </a:lnTo>
                <a:lnTo>
                  <a:pt x="332" y="145"/>
                </a:lnTo>
                <a:lnTo>
                  <a:pt x="334" y="142"/>
                </a:lnTo>
                <a:lnTo>
                  <a:pt x="334" y="126"/>
                </a:lnTo>
                <a:lnTo>
                  <a:pt x="332" y="121"/>
                </a:lnTo>
                <a:lnTo>
                  <a:pt x="332" y="116"/>
                </a:lnTo>
                <a:lnTo>
                  <a:pt x="330" y="114"/>
                </a:lnTo>
                <a:lnTo>
                  <a:pt x="330" y="111"/>
                </a:lnTo>
                <a:lnTo>
                  <a:pt x="327" y="106"/>
                </a:lnTo>
                <a:lnTo>
                  <a:pt x="325" y="104"/>
                </a:lnTo>
                <a:lnTo>
                  <a:pt x="325" y="99"/>
                </a:lnTo>
                <a:lnTo>
                  <a:pt x="325" y="99"/>
                </a:lnTo>
                <a:close/>
              </a:path>
              <a:path w="410" h="172">
                <a:moveTo>
                  <a:pt x="344" y="70"/>
                </a:moveTo>
                <a:lnTo>
                  <a:pt x="341" y="70"/>
                </a:lnTo>
                <a:lnTo>
                  <a:pt x="344" y="73"/>
                </a:lnTo>
                <a:lnTo>
                  <a:pt x="344" y="78"/>
                </a:lnTo>
                <a:lnTo>
                  <a:pt x="346" y="80"/>
                </a:lnTo>
                <a:lnTo>
                  <a:pt x="346" y="85"/>
                </a:lnTo>
                <a:lnTo>
                  <a:pt x="349" y="87"/>
                </a:lnTo>
                <a:lnTo>
                  <a:pt x="349" y="94"/>
                </a:lnTo>
                <a:lnTo>
                  <a:pt x="351" y="97"/>
                </a:lnTo>
                <a:lnTo>
                  <a:pt x="351" y="111"/>
                </a:lnTo>
                <a:lnTo>
                  <a:pt x="353" y="114"/>
                </a:lnTo>
                <a:lnTo>
                  <a:pt x="356" y="114"/>
                </a:lnTo>
                <a:lnTo>
                  <a:pt x="358" y="109"/>
                </a:lnTo>
                <a:lnTo>
                  <a:pt x="358" y="106"/>
                </a:lnTo>
                <a:lnTo>
                  <a:pt x="361" y="104"/>
                </a:lnTo>
                <a:lnTo>
                  <a:pt x="361" y="97"/>
                </a:lnTo>
                <a:lnTo>
                  <a:pt x="358" y="92"/>
                </a:lnTo>
                <a:lnTo>
                  <a:pt x="358" y="87"/>
                </a:lnTo>
                <a:lnTo>
                  <a:pt x="356" y="87"/>
                </a:lnTo>
                <a:lnTo>
                  <a:pt x="356" y="85"/>
                </a:lnTo>
                <a:lnTo>
                  <a:pt x="353" y="82"/>
                </a:lnTo>
                <a:lnTo>
                  <a:pt x="351" y="80"/>
                </a:lnTo>
                <a:lnTo>
                  <a:pt x="349" y="75"/>
                </a:lnTo>
                <a:lnTo>
                  <a:pt x="346" y="73"/>
                </a:lnTo>
                <a:lnTo>
                  <a:pt x="344" y="70"/>
                </a:lnTo>
                <a:lnTo>
                  <a:pt x="344" y="70"/>
                </a:lnTo>
                <a:close/>
              </a:path>
              <a:path w="410" h="172">
                <a:moveTo>
                  <a:pt x="385" y="54"/>
                </a:moveTo>
                <a:lnTo>
                  <a:pt x="377" y="54"/>
                </a:lnTo>
                <a:lnTo>
                  <a:pt x="377" y="145"/>
                </a:lnTo>
                <a:lnTo>
                  <a:pt x="377" y="147"/>
                </a:lnTo>
                <a:lnTo>
                  <a:pt x="375" y="150"/>
                </a:lnTo>
                <a:lnTo>
                  <a:pt x="373" y="152"/>
                </a:lnTo>
                <a:lnTo>
                  <a:pt x="353" y="152"/>
                </a:lnTo>
                <a:lnTo>
                  <a:pt x="358" y="154"/>
                </a:lnTo>
                <a:lnTo>
                  <a:pt x="361" y="157"/>
                </a:lnTo>
                <a:lnTo>
                  <a:pt x="365" y="159"/>
                </a:lnTo>
                <a:lnTo>
                  <a:pt x="368" y="159"/>
                </a:lnTo>
                <a:lnTo>
                  <a:pt x="368" y="161"/>
                </a:lnTo>
                <a:lnTo>
                  <a:pt x="370" y="164"/>
                </a:lnTo>
                <a:lnTo>
                  <a:pt x="373" y="166"/>
                </a:lnTo>
                <a:lnTo>
                  <a:pt x="373" y="169"/>
                </a:lnTo>
                <a:lnTo>
                  <a:pt x="375" y="169"/>
                </a:lnTo>
                <a:lnTo>
                  <a:pt x="377" y="166"/>
                </a:lnTo>
                <a:lnTo>
                  <a:pt x="380" y="164"/>
                </a:lnTo>
                <a:lnTo>
                  <a:pt x="382" y="161"/>
                </a:lnTo>
                <a:lnTo>
                  <a:pt x="382" y="159"/>
                </a:lnTo>
                <a:lnTo>
                  <a:pt x="385" y="157"/>
                </a:lnTo>
                <a:lnTo>
                  <a:pt x="385" y="154"/>
                </a:lnTo>
                <a:lnTo>
                  <a:pt x="385" y="150"/>
                </a:lnTo>
                <a:lnTo>
                  <a:pt x="385" y="54"/>
                </a:lnTo>
                <a:lnTo>
                  <a:pt x="385" y="54"/>
                </a:lnTo>
                <a:close/>
              </a:path>
              <a:path w="410" h="172">
                <a:moveTo>
                  <a:pt x="291" y="46"/>
                </a:moveTo>
                <a:lnTo>
                  <a:pt x="289" y="49"/>
                </a:lnTo>
                <a:lnTo>
                  <a:pt x="291" y="51"/>
                </a:lnTo>
                <a:lnTo>
                  <a:pt x="291" y="54"/>
                </a:lnTo>
                <a:lnTo>
                  <a:pt x="293" y="54"/>
                </a:lnTo>
                <a:lnTo>
                  <a:pt x="293" y="56"/>
                </a:lnTo>
                <a:lnTo>
                  <a:pt x="296" y="61"/>
                </a:lnTo>
                <a:lnTo>
                  <a:pt x="296" y="63"/>
                </a:lnTo>
                <a:lnTo>
                  <a:pt x="298" y="66"/>
                </a:lnTo>
                <a:lnTo>
                  <a:pt x="301" y="68"/>
                </a:lnTo>
                <a:lnTo>
                  <a:pt x="301" y="73"/>
                </a:lnTo>
                <a:lnTo>
                  <a:pt x="303" y="75"/>
                </a:lnTo>
                <a:lnTo>
                  <a:pt x="305" y="80"/>
                </a:lnTo>
                <a:lnTo>
                  <a:pt x="308" y="82"/>
                </a:lnTo>
                <a:lnTo>
                  <a:pt x="315" y="82"/>
                </a:lnTo>
                <a:lnTo>
                  <a:pt x="313" y="80"/>
                </a:lnTo>
                <a:lnTo>
                  <a:pt x="310" y="78"/>
                </a:lnTo>
                <a:lnTo>
                  <a:pt x="310" y="75"/>
                </a:lnTo>
                <a:lnTo>
                  <a:pt x="308" y="70"/>
                </a:lnTo>
                <a:lnTo>
                  <a:pt x="305" y="68"/>
                </a:lnTo>
                <a:lnTo>
                  <a:pt x="303" y="66"/>
                </a:lnTo>
                <a:lnTo>
                  <a:pt x="303" y="63"/>
                </a:lnTo>
                <a:lnTo>
                  <a:pt x="301" y="61"/>
                </a:lnTo>
                <a:lnTo>
                  <a:pt x="298" y="58"/>
                </a:lnTo>
                <a:lnTo>
                  <a:pt x="296" y="54"/>
                </a:lnTo>
                <a:lnTo>
                  <a:pt x="293" y="51"/>
                </a:lnTo>
                <a:lnTo>
                  <a:pt x="293" y="49"/>
                </a:lnTo>
                <a:lnTo>
                  <a:pt x="291" y="46"/>
                </a:lnTo>
                <a:lnTo>
                  <a:pt x="291" y="46"/>
                </a:lnTo>
                <a:close/>
              </a:path>
              <a:path w="410" h="172">
                <a:moveTo>
                  <a:pt x="397" y="41"/>
                </a:moveTo>
                <a:lnTo>
                  <a:pt x="390" y="51"/>
                </a:lnTo>
                <a:lnTo>
                  <a:pt x="334" y="51"/>
                </a:lnTo>
                <a:lnTo>
                  <a:pt x="339" y="56"/>
                </a:lnTo>
                <a:lnTo>
                  <a:pt x="346" y="56"/>
                </a:lnTo>
                <a:lnTo>
                  <a:pt x="349" y="54"/>
                </a:lnTo>
                <a:lnTo>
                  <a:pt x="409" y="54"/>
                </a:lnTo>
                <a:lnTo>
                  <a:pt x="397" y="41"/>
                </a:lnTo>
                <a:lnTo>
                  <a:pt x="397" y="41"/>
                </a:lnTo>
                <a:close/>
              </a:path>
              <a:path w="410" h="172">
                <a:moveTo>
                  <a:pt x="339" y="32"/>
                </a:moveTo>
                <a:lnTo>
                  <a:pt x="327" y="32"/>
                </a:lnTo>
                <a:lnTo>
                  <a:pt x="325" y="37"/>
                </a:lnTo>
                <a:lnTo>
                  <a:pt x="325" y="44"/>
                </a:lnTo>
                <a:lnTo>
                  <a:pt x="322" y="49"/>
                </a:lnTo>
                <a:lnTo>
                  <a:pt x="322" y="56"/>
                </a:lnTo>
                <a:lnTo>
                  <a:pt x="320" y="61"/>
                </a:lnTo>
                <a:lnTo>
                  <a:pt x="320" y="68"/>
                </a:lnTo>
                <a:lnTo>
                  <a:pt x="317" y="70"/>
                </a:lnTo>
                <a:lnTo>
                  <a:pt x="317" y="78"/>
                </a:lnTo>
                <a:lnTo>
                  <a:pt x="315" y="80"/>
                </a:lnTo>
                <a:lnTo>
                  <a:pt x="315" y="82"/>
                </a:lnTo>
                <a:lnTo>
                  <a:pt x="308" y="82"/>
                </a:lnTo>
                <a:lnTo>
                  <a:pt x="310" y="87"/>
                </a:lnTo>
                <a:lnTo>
                  <a:pt x="313" y="92"/>
                </a:lnTo>
                <a:lnTo>
                  <a:pt x="310" y="92"/>
                </a:lnTo>
                <a:lnTo>
                  <a:pt x="310" y="94"/>
                </a:lnTo>
                <a:lnTo>
                  <a:pt x="310" y="99"/>
                </a:lnTo>
                <a:lnTo>
                  <a:pt x="308" y="101"/>
                </a:lnTo>
                <a:lnTo>
                  <a:pt x="305" y="104"/>
                </a:lnTo>
                <a:lnTo>
                  <a:pt x="305" y="109"/>
                </a:lnTo>
                <a:lnTo>
                  <a:pt x="303" y="111"/>
                </a:lnTo>
                <a:lnTo>
                  <a:pt x="301" y="114"/>
                </a:lnTo>
                <a:lnTo>
                  <a:pt x="301" y="118"/>
                </a:lnTo>
                <a:lnTo>
                  <a:pt x="298" y="121"/>
                </a:lnTo>
                <a:lnTo>
                  <a:pt x="298" y="123"/>
                </a:lnTo>
                <a:lnTo>
                  <a:pt x="296" y="126"/>
                </a:lnTo>
                <a:lnTo>
                  <a:pt x="293" y="130"/>
                </a:lnTo>
                <a:lnTo>
                  <a:pt x="291" y="133"/>
                </a:lnTo>
                <a:lnTo>
                  <a:pt x="291" y="135"/>
                </a:lnTo>
                <a:lnTo>
                  <a:pt x="289" y="138"/>
                </a:lnTo>
                <a:lnTo>
                  <a:pt x="286" y="140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9" y="154"/>
                </a:lnTo>
                <a:lnTo>
                  <a:pt x="281" y="152"/>
                </a:lnTo>
                <a:lnTo>
                  <a:pt x="284" y="150"/>
                </a:lnTo>
                <a:lnTo>
                  <a:pt x="286" y="147"/>
                </a:lnTo>
                <a:lnTo>
                  <a:pt x="289" y="145"/>
                </a:lnTo>
                <a:lnTo>
                  <a:pt x="291" y="142"/>
                </a:lnTo>
                <a:lnTo>
                  <a:pt x="293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3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0" y="114"/>
                </a:lnTo>
                <a:lnTo>
                  <a:pt x="310" y="111"/>
                </a:lnTo>
                <a:lnTo>
                  <a:pt x="313" y="109"/>
                </a:lnTo>
                <a:lnTo>
                  <a:pt x="313" y="106"/>
                </a:lnTo>
                <a:lnTo>
                  <a:pt x="315" y="101"/>
                </a:lnTo>
                <a:lnTo>
                  <a:pt x="317" y="99"/>
                </a:lnTo>
                <a:lnTo>
                  <a:pt x="325" y="99"/>
                </a:lnTo>
                <a:lnTo>
                  <a:pt x="322" y="94"/>
                </a:lnTo>
                <a:lnTo>
                  <a:pt x="320" y="92"/>
                </a:lnTo>
                <a:lnTo>
                  <a:pt x="320" y="87"/>
                </a:lnTo>
                <a:lnTo>
                  <a:pt x="322" y="85"/>
                </a:lnTo>
                <a:lnTo>
                  <a:pt x="322" y="80"/>
                </a:lnTo>
                <a:lnTo>
                  <a:pt x="325" y="78"/>
                </a:lnTo>
                <a:lnTo>
                  <a:pt x="325" y="70"/>
                </a:lnTo>
                <a:lnTo>
                  <a:pt x="327" y="68"/>
                </a:lnTo>
                <a:lnTo>
                  <a:pt x="327" y="63"/>
                </a:lnTo>
                <a:lnTo>
                  <a:pt x="330" y="61"/>
                </a:lnTo>
                <a:lnTo>
                  <a:pt x="330" y="54"/>
                </a:lnTo>
                <a:lnTo>
                  <a:pt x="332" y="49"/>
                </a:lnTo>
                <a:lnTo>
                  <a:pt x="332" y="46"/>
                </a:lnTo>
                <a:lnTo>
                  <a:pt x="334" y="41"/>
                </a:lnTo>
                <a:lnTo>
                  <a:pt x="334" y="37"/>
                </a:lnTo>
                <a:lnTo>
                  <a:pt x="339" y="32"/>
                </a:lnTo>
                <a:lnTo>
                  <a:pt x="339" y="32"/>
                </a:lnTo>
                <a:close/>
              </a:path>
              <a:path w="410" h="172">
                <a:moveTo>
                  <a:pt x="330" y="20"/>
                </a:moveTo>
                <a:lnTo>
                  <a:pt x="327" y="27"/>
                </a:lnTo>
                <a:lnTo>
                  <a:pt x="284" y="27"/>
                </a:lnTo>
                <a:lnTo>
                  <a:pt x="289" y="34"/>
                </a:lnTo>
                <a:lnTo>
                  <a:pt x="293" y="34"/>
                </a:lnTo>
                <a:lnTo>
                  <a:pt x="296" y="32"/>
                </a:lnTo>
                <a:lnTo>
                  <a:pt x="339" y="32"/>
                </a:lnTo>
                <a:lnTo>
                  <a:pt x="330" y="20"/>
                </a:lnTo>
                <a:lnTo>
                  <a:pt x="330" y="20"/>
                </a:lnTo>
                <a:close/>
              </a:path>
              <a:path w="410" h="172">
                <a:moveTo>
                  <a:pt x="377" y="3"/>
                </a:moveTo>
                <a:lnTo>
                  <a:pt x="377" y="51"/>
                </a:lnTo>
                <a:lnTo>
                  <a:pt x="385" y="51"/>
                </a:lnTo>
                <a:lnTo>
                  <a:pt x="385" y="18"/>
                </a:lnTo>
                <a:lnTo>
                  <a:pt x="390" y="13"/>
                </a:lnTo>
                <a:lnTo>
                  <a:pt x="377" y="3"/>
                </a:lnTo>
                <a:lnTo>
                  <a:pt x="377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44" name="path 7244"/>
          <p:cNvSpPr/>
          <p:nvPr/>
        </p:nvSpPr>
        <p:spPr>
          <a:xfrm>
            <a:off x="13351002" y="9545066"/>
            <a:ext cx="248411" cy="108203"/>
          </a:xfrm>
          <a:custGeom>
            <a:avLst/>
            <a:gdLst/>
            <a:ahLst/>
            <a:cxnLst/>
            <a:rect l="0" t="0" r="0" b="0"/>
            <a:pathLst>
              <a:path w="391" h="170">
                <a:moveTo>
                  <a:pt x="106" y="152"/>
                </a:moveTo>
                <a:lnTo>
                  <a:pt x="97" y="152"/>
                </a:lnTo>
                <a:lnTo>
                  <a:pt x="97" y="166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1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3"/>
                </a:lnTo>
                <a:lnTo>
                  <a:pt x="41" y="126"/>
                </a:lnTo>
                <a:lnTo>
                  <a:pt x="46" y="128"/>
                </a:lnTo>
                <a:lnTo>
                  <a:pt x="49" y="128"/>
                </a:lnTo>
                <a:lnTo>
                  <a:pt x="51" y="130"/>
                </a:lnTo>
                <a:lnTo>
                  <a:pt x="53" y="130"/>
                </a:lnTo>
                <a:lnTo>
                  <a:pt x="56" y="133"/>
                </a:lnTo>
                <a:lnTo>
                  <a:pt x="58" y="135"/>
                </a:lnTo>
                <a:lnTo>
                  <a:pt x="61" y="135"/>
                </a:lnTo>
                <a:lnTo>
                  <a:pt x="61" y="138"/>
                </a:lnTo>
                <a:lnTo>
                  <a:pt x="63" y="138"/>
                </a:lnTo>
                <a:lnTo>
                  <a:pt x="66" y="140"/>
                </a:lnTo>
                <a:lnTo>
                  <a:pt x="68" y="142"/>
                </a:lnTo>
                <a:lnTo>
                  <a:pt x="70" y="145"/>
                </a:lnTo>
                <a:lnTo>
                  <a:pt x="70" y="142"/>
                </a:lnTo>
                <a:lnTo>
                  <a:pt x="73" y="140"/>
                </a:lnTo>
                <a:lnTo>
                  <a:pt x="73" y="133"/>
                </a:lnTo>
                <a:lnTo>
                  <a:pt x="70" y="130"/>
                </a:lnTo>
                <a:lnTo>
                  <a:pt x="70" y="128"/>
                </a:lnTo>
                <a:lnTo>
                  <a:pt x="68" y="126"/>
                </a:lnTo>
                <a:lnTo>
                  <a:pt x="63" y="123"/>
                </a:lnTo>
                <a:lnTo>
                  <a:pt x="56" y="123"/>
                </a:lnTo>
                <a:lnTo>
                  <a:pt x="53" y="121"/>
                </a:lnTo>
                <a:lnTo>
                  <a:pt x="46" y="121"/>
                </a:lnTo>
                <a:lnTo>
                  <a:pt x="41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1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6"/>
                </a:lnTo>
                <a:lnTo>
                  <a:pt x="56" y="109"/>
                </a:lnTo>
                <a:lnTo>
                  <a:pt x="58" y="111"/>
                </a:lnTo>
                <a:lnTo>
                  <a:pt x="61" y="114"/>
                </a:lnTo>
                <a:lnTo>
                  <a:pt x="63" y="116"/>
                </a:lnTo>
                <a:lnTo>
                  <a:pt x="63" y="114"/>
                </a:lnTo>
                <a:lnTo>
                  <a:pt x="66" y="109"/>
                </a:lnTo>
                <a:lnTo>
                  <a:pt x="66" y="106"/>
                </a:lnTo>
                <a:lnTo>
                  <a:pt x="63" y="101"/>
                </a:lnTo>
                <a:lnTo>
                  <a:pt x="63" y="99"/>
                </a:lnTo>
                <a:lnTo>
                  <a:pt x="61" y="99"/>
                </a:lnTo>
                <a:lnTo>
                  <a:pt x="58" y="97"/>
                </a:lnTo>
                <a:lnTo>
                  <a:pt x="53" y="97"/>
                </a:lnTo>
                <a:lnTo>
                  <a:pt x="51" y="94"/>
                </a:lnTo>
                <a:lnTo>
                  <a:pt x="49" y="94"/>
                </a:lnTo>
                <a:lnTo>
                  <a:pt x="44" y="92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1" h="170">
                <a:moveTo>
                  <a:pt x="44" y="75"/>
                </a:moveTo>
                <a:lnTo>
                  <a:pt x="41" y="78"/>
                </a:lnTo>
                <a:lnTo>
                  <a:pt x="39" y="80"/>
                </a:lnTo>
                <a:lnTo>
                  <a:pt x="37" y="82"/>
                </a:lnTo>
                <a:lnTo>
                  <a:pt x="34" y="82"/>
                </a:lnTo>
                <a:lnTo>
                  <a:pt x="32" y="85"/>
                </a:lnTo>
                <a:lnTo>
                  <a:pt x="30" y="87"/>
                </a:lnTo>
                <a:lnTo>
                  <a:pt x="27" y="90"/>
                </a:lnTo>
                <a:lnTo>
                  <a:pt x="25" y="92"/>
                </a:lnTo>
                <a:lnTo>
                  <a:pt x="22" y="92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99"/>
                </a:lnTo>
                <a:lnTo>
                  <a:pt x="8" y="101"/>
                </a:lnTo>
                <a:lnTo>
                  <a:pt x="18" y="101"/>
                </a:lnTo>
                <a:lnTo>
                  <a:pt x="22" y="99"/>
                </a:lnTo>
                <a:lnTo>
                  <a:pt x="25" y="99"/>
                </a:lnTo>
                <a:lnTo>
                  <a:pt x="27" y="97"/>
                </a:lnTo>
                <a:lnTo>
                  <a:pt x="30" y="94"/>
                </a:lnTo>
                <a:lnTo>
                  <a:pt x="32" y="94"/>
                </a:lnTo>
                <a:lnTo>
                  <a:pt x="34" y="92"/>
                </a:lnTo>
                <a:lnTo>
                  <a:pt x="37" y="90"/>
                </a:lnTo>
                <a:lnTo>
                  <a:pt x="39" y="87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8"/>
                </a:lnTo>
                <a:lnTo>
                  <a:pt x="51" y="75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1" h="170">
                <a:moveTo>
                  <a:pt x="30" y="37"/>
                </a:moveTo>
                <a:lnTo>
                  <a:pt x="30" y="39"/>
                </a:lnTo>
                <a:lnTo>
                  <a:pt x="27" y="44"/>
                </a:lnTo>
                <a:lnTo>
                  <a:pt x="27" y="46"/>
                </a:lnTo>
                <a:lnTo>
                  <a:pt x="25" y="49"/>
                </a:lnTo>
                <a:lnTo>
                  <a:pt x="22" y="54"/>
                </a:lnTo>
                <a:lnTo>
                  <a:pt x="22" y="56"/>
                </a:lnTo>
                <a:lnTo>
                  <a:pt x="20" y="58"/>
                </a:lnTo>
                <a:lnTo>
                  <a:pt x="20" y="63"/>
                </a:lnTo>
                <a:lnTo>
                  <a:pt x="18" y="66"/>
                </a:lnTo>
                <a:lnTo>
                  <a:pt x="15" y="68"/>
                </a:lnTo>
                <a:lnTo>
                  <a:pt x="18" y="70"/>
                </a:lnTo>
                <a:lnTo>
                  <a:pt x="18" y="68"/>
                </a:lnTo>
                <a:lnTo>
                  <a:pt x="20" y="66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1"/>
                </a:lnTo>
                <a:lnTo>
                  <a:pt x="30" y="49"/>
                </a:lnTo>
                <a:lnTo>
                  <a:pt x="32" y="46"/>
                </a:lnTo>
                <a:lnTo>
                  <a:pt x="34" y="41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1" h="170">
                <a:moveTo>
                  <a:pt x="80" y="34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6"/>
                </a:lnTo>
                <a:lnTo>
                  <a:pt x="61" y="51"/>
                </a:lnTo>
                <a:lnTo>
                  <a:pt x="58" y="54"/>
                </a:lnTo>
                <a:lnTo>
                  <a:pt x="58" y="56"/>
                </a:lnTo>
                <a:lnTo>
                  <a:pt x="56" y="58"/>
                </a:lnTo>
                <a:lnTo>
                  <a:pt x="53" y="61"/>
                </a:lnTo>
                <a:lnTo>
                  <a:pt x="53" y="63"/>
                </a:lnTo>
                <a:lnTo>
                  <a:pt x="61" y="66"/>
                </a:lnTo>
                <a:lnTo>
                  <a:pt x="63" y="63"/>
                </a:lnTo>
                <a:lnTo>
                  <a:pt x="63" y="61"/>
                </a:lnTo>
                <a:lnTo>
                  <a:pt x="66" y="56"/>
                </a:lnTo>
                <a:lnTo>
                  <a:pt x="68" y="54"/>
                </a:lnTo>
                <a:lnTo>
                  <a:pt x="70" y="51"/>
                </a:lnTo>
                <a:lnTo>
                  <a:pt x="70" y="49"/>
                </a:lnTo>
                <a:lnTo>
                  <a:pt x="73" y="44"/>
                </a:lnTo>
                <a:lnTo>
                  <a:pt x="75" y="41"/>
                </a:lnTo>
                <a:lnTo>
                  <a:pt x="75" y="39"/>
                </a:lnTo>
                <a:lnTo>
                  <a:pt x="80" y="34"/>
                </a:lnTo>
                <a:lnTo>
                  <a:pt x="80" y="34"/>
                </a:lnTo>
                <a:close/>
              </a:path>
              <a:path w="391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6"/>
                </a:lnTo>
                <a:lnTo>
                  <a:pt x="39" y="51"/>
                </a:lnTo>
                <a:lnTo>
                  <a:pt x="41" y="54"/>
                </a:lnTo>
                <a:lnTo>
                  <a:pt x="41" y="56"/>
                </a:lnTo>
                <a:lnTo>
                  <a:pt x="44" y="61"/>
                </a:lnTo>
                <a:lnTo>
                  <a:pt x="46" y="63"/>
                </a:lnTo>
                <a:lnTo>
                  <a:pt x="46" y="66"/>
                </a:lnTo>
                <a:lnTo>
                  <a:pt x="49" y="68"/>
                </a:lnTo>
                <a:lnTo>
                  <a:pt x="46" y="70"/>
                </a:lnTo>
                <a:lnTo>
                  <a:pt x="44" y="73"/>
                </a:lnTo>
                <a:lnTo>
                  <a:pt x="44" y="75"/>
                </a:lnTo>
                <a:lnTo>
                  <a:pt x="51" y="75"/>
                </a:lnTo>
                <a:lnTo>
                  <a:pt x="53" y="78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90"/>
                </a:lnTo>
                <a:lnTo>
                  <a:pt x="68" y="90"/>
                </a:lnTo>
                <a:lnTo>
                  <a:pt x="70" y="92"/>
                </a:lnTo>
                <a:lnTo>
                  <a:pt x="73" y="94"/>
                </a:lnTo>
                <a:lnTo>
                  <a:pt x="75" y="97"/>
                </a:lnTo>
                <a:lnTo>
                  <a:pt x="78" y="97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4"/>
                </a:lnTo>
                <a:lnTo>
                  <a:pt x="92" y="94"/>
                </a:lnTo>
                <a:lnTo>
                  <a:pt x="97" y="92"/>
                </a:lnTo>
                <a:lnTo>
                  <a:pt x="97" y="90"/>
                </a:lnTo>
                <a:lnTo>
                  <a:pt x="94" y="90"/>
                </a:lnTo>
                <a:lnTo>
                  <a:pt x="90" y="90"/>
                </a:lnTo>
                <a:lnTo>
                  <a:pt x="87" y="87"/>
                </a:lnTo>
                <a:lnTo>
                  <a:pt x="82" y="87"/>
                </a:lnTo>
                <a:lnTo>
                  <a:pt x="80" y="85"/>
                </a:lnTo>
                <a:lnTo>
                  <a:pt x="75" y="85"/>
                </a:lnTo>
                <a:lnTo>
                  <a:pt x="73" y="82"/>
                </a:lnTo>
                <a:lnTo>
                  <a:pt x="70" y="82"/>
                </a:lnTo>
                <a:lnTo>
                  <a:pt x="68" y="80"/>
                </a:lnTo>
                <a:lnTo>
                  <a:pt x="66" y="78"/>
                </a:lnTo>
                <a:lnTo>
                  <a:pt x="63" y="78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6"/>
                </a:lnTo>
                <a:lnTo>
                  <a:pt x="53" y="63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4"/>
                </a:lnTo>
                <a:lnTo>
                  <a:pt x="44" y="49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68" y="37"/>
                </a:lnTo>
                <a:lnTo>
                  <a:pt x="80" y="34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1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8"/>
                </a:lnTo>
                <a:lnTo>
                  <a:pt x="34" y="20"/>
                </a:lnTo>
                <a:lnTo>
                  <a:pt x="34" y="27"/>
                </a:lnTo>
                <a:lnTo>
                  <a:pt x="32" y="32"/>
                </a:lnTo>
                <a:lnTo>
                  <a:pt x="39" y="32"/>
                </a:lnTo>
                <a:lnTo>
                  <a:pt x="39" y="30"/>
                </a:lnTo>
                <a:lnTo>
                  <a:pt x="41" y="27"/>
                </a:lnTo>
                <a:lnTo>
                  <a:pt x="41" y="25"/>
                </a:lnTo>
                <a:lnTo>
                  <a:pt x="44" y="20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1" h="170">
                <a:moveTo>
                  <a:pt x="1" y="10"/>
                </a:moveTo>
                <a:lnTo>
                  <a:pt x="1" y="150"/>
                </a:lnTo>
                <a:lnTo>
                  <a:pt x="8" y="147"/>
                </a:lnTo>
                <a:lnTo>
                  <a:pt x="8" y="106"/>
                </a:lnTo>
                <a:lnTo>
                  <a:pt x="10" y="104"/>
                </a:lnTo>
                <a:lnTo>
                  <a:pt x="13" y="104"/>
                </a:lnTo>
                <a:lnTo>
                  <a:pt x="15" y="101"/>
                </a:lnTo>
                <a:lnTo>
                  <a:pt x="8" y="101"/>
                </a:lnTo>
                <a:lnTo>
                  <a:pt x="8" y="13"/>
                </a:lnTo>
                <a:lnTo>
                  <a:pt x="97" y="13"/>
                </a:lnTo>
                <a:lnTo>
                  <a:pt x="1" y="10"/>
                </a:lnTo>
                <a:lnTo>
                  <a:pt x="1" y="10"/>
                </a:lnTo>
                <a:close/>
              </a:path>
              <a:path w="391" h="170">
                <a:moveTo>
                  <a:pt x="1" y="1"/>
                </a:moveTo>
                <a:lnTo>
                  <a:pt x="1" y="10"/>
                </a:lnTo>
                <a:lnTo>
                  <a:pt x="97" y="13"/>
                </a:lnTo>
                <a:lnTo>
                  <a:pt x="97" y="147"/>
                </a:lnTo>
                <a:lnTo>
                  <a:pt x="8" y="147"/>
                </a:lnTo>
                <a:lnTo>
                  <a:pt x="1" y="150"/>
                </a:lnTo>
                <a:lnTo>
                  <a:pt x="1" y="169"/>
                </a:lnTo>
                <a:lnTo>
                  <a:pt x="8" y="164"/>
                </a:lnTo>
                <a:lnTo>
                  <a:pt x="8" y="152"/>
                </a:lnTo>
                <a:lnTo>
                  <a:pt x="97" y="152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1"/>
                </a:lnTo>
                <a:lnTo>
                  <a:pt x="1" y="1"/>
                </a:lnTo>
                <a:close/>
              </a:path>
              <a:path w="391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1" h="170">
                <a:moveTo>
                  <a:pt x="353" y="150"/>
                </a:moveTo>
                <a:lnTo>
                  <a:pt x="353" y="154"/>
                </a:lnTo>
                <a:lnTo>
                  <a:pt x="356" y="154"/>
                </a:lnTo>
                <a:lnTo>
                  <a:pt x="358" y="154"/>
                </a:lnTo>
                <a:lnTo>
                  <a:pt x="361" y="157"/>
                </a:lnTo>
                <a:lnTo>
                  <a:pt x="363" y="159"/>
                </a:lnTo>
                <a:lnTo>
                  <a:pt x="366" y="159"/>
                </a:lnTo>
                <a:lnTo>
                  <a:pt x="368" y="161"/>
                </a:lnTo>
                <a:lnTo>
                  <a:pt x="370" y="164"/>
                </a:lnTo>
                <a:lnTo>
                  <a:pt x="370" y="166"/>
                </a:lnTo>
                <a:lnTo>
                  <a:pt x="373" y="169"/>
                </a:lnTo>
                <a:lnTo>
                  <a:pt x="375" y="169"/>
                </a:lnTo>
                <a:lnTo>
                  <a:pt x="378" y="166"/>
                </a:lnTo>
                <a:lnTo>
                  <a:pt x="380" y="164"/>
                </a:lnTo>
                <a:lnTo>
                  <a:pt x="380" y="161"/>
                </a:lnTo>
                <a:lnTo>
                  <a:pt x="382" y="159"/>
                </a:lnTo>
                <a:lnTo>
                  <a:pt x="382" y="157"/>
                </a:lnTo>
                <a:lnTo>
                  <a:pt x="385" y="154"/>
                </a:lnTo>
                <a:lnTo>
                  <a:pt x="373" y="152"/>
                </a:lnTo>
                <a:lnTo>
                  <a:pt x="361" y="152"/>
                </a:lnTo>
                <a:lnTo>
                  <a:pt x="358" y="150"/>
                </a:lnTo>
                <a:lnTo>
                  <a:pt x="353" y="150"/>
                </a:lnTo>
                <a:lnTo>
                  <a:pt x="353" y="150"/>
                </a:lnTo>
                <a:close/>
              </a:path>
              <a:path w="391" h="170">
                <a:moveTo>
                  <a:pt x="306" y="150"/>
                </a:moveTo>
                <a:lnTo>
                  <a:pt x="306" y="152"/>
                </a:lnTo>
                <a:lnTo>
                  <a:pt x="308" y="154"/>
                </a:lnTo>
                <a:lnTo>
                  <a:pt x="310" y="154"/>
                </a:lnTo>
                <a:lnTo>
                  <a:pt x="313" y="157"/>
                </a:lnTo>
                <a:lnTo>
                  <a:pt x="315" y="159"/>
                </a:lnTo>
                <a:lnTo>
                  <a:pt x="318" y="161"/>
                </a:lnTo>
                <a:lnTo>
                  <a:pt x="318" y="164"/>
                </a:lnTo>
                <a:lnTo>
                  <a:pt x="320" y="166"/>
                </a:lnTo>
                <a:lnTo>
                  <a:pt x="322" y="164"/>
                </a:lnTo>
                <a:lnTo>
                  <a:pt x="325" y="161"/>
                </a:lnTo>
                <a:lnTo>
                  <a:pt x="327" y="161"/>
                </a:lnTo>
                <a:lnTo>
                  <a:pt x="330" y="157"/>
                </a:lnTo>
                <a:lnTo>
                  <a:pt x="332" y="154"/>
                </a:lnTo>
                <a:lnTo>
                  <a:pt x="332" y="152"/>
                </a:lnTo>
                <a:lnTo>
                  <a:pt x="320" y="152"/>
                </a:lnTo>
                <a:lnTo>
                  <a:pt x="313" y="152"/>
                </a:lnTo>
                <a:lnTo>
                  <a:pt x="310" y="150"/>
                </a:lnTo>
                <a:lnTo>
                  <a:pt x="306" y="150"/>
                </a:lnTo>
                <a:lnTo>
                  <a:pt x="306" y="150"/>
                </a:lnTo>
                <a:close/>
              </a:path>
              <a:path w="391" h="170">
                <a:moveTo>
                  <a:pt x="308" y="94"/>
                </a:moveTo>
                <a:lnTo>
                  <a:pt x="298" y="94"/>
                </a:lnTo>
                <a:lnTo>
                  <a:pt x="298" y="99"/>
                </a:lnTo>
                <a:lnTo>
                  <a:pt x="298" y="109"/>
                </a:lnTo>
                <a:lnTo>
                  <a:pt x="296" y="114"/>
                </a:lnTo>
                <a:lnTo>
                  <a:pt x="296" y="121"/>
                </a:lnTo>
                <a:lnTo>
                  <a:pt x="293" y="123"/>
                </a:lnTo>
                <a:lnTo>
                  <a:pt x="293" y="126"/>
                </a:lnTo>
                <a:lnTo>
                  <a:pt x="291" y="130"/>
                </a:lnTo>
                <a:lnTo>
                  <a:pt x="291" y="133"/>
                </a:lnTo>
                <a:lnTo>
                  <a:pt x="289" y="135"/>
                </a:lnTo>
                <a:lnTo>
                  <a:pt x="289" y="140"/>
                </a:lnTo>
                <a:lnTo>
                  <a:pt x="286" y="142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7" y="154"/>
                </a:lnTo>
                <a:lnTo>
                  <a:pt x="274" y="157"/>
                </a:lnTo>
                <a:lnTo>
                  <a:pt x="272" y="159"/>
                </a:lnTo>
                <a:lnTo>
                  <a:pt x="270" y="161"/>
                </a:lnTo>
                <a:lnTo>
                  <a:pt x="267" y="164"/>
                </a:lnTo>
                <a:lnTo>
                  <a:pt x="270" y="166"/>
                </a:lnTo>
                <a:lnTo>
                  <a:pt x="272" y="164"/>
                </a:lnTo>
                <a:lnTo>
                  <a:pt x="274" y="164"/>
                </a:lnTo>
                <a:lnTo>
                  <a:pt x="277" y="161"/>
                </a:lnTo>
                <a:lnTo>
                  <a:pt x="279" y="159"/>
                </a:lnTo>
                <a:lnTo>
                  <a:pt x="281" y="157"/>
                </a:lnTo>
                <a:lnTo>
                  <a:pt x="284" y="154"/>
                </a:lnTo>
                <a:lnTo>
                  <a:pt x="286" y="152"/>
                </a:lnTo>
                <a:lnTo>
                  <a:pt x="289" y="150"/>
                </a:lnTo>
                <a:lnTo>
                  <a:pt x="291" y="147"/>
                </a:lnTo>
                <a:lnTo>
                  <a:pt x="291" y="145"/>
                </a:lnTo>
                <a:lnTo>
                  <a:pt x="293" y="142"/>
                </a:lnTo>
                <a:lnTo>
                  <a:pt x="296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1" y="126"/>
                </a:lnTo>
                <a:lnTo>
                  <a:pt x="303" y="121"/>
                </a:lnTo>
                <a:lnTo>
                  <a:pt x="303" y="114"/>
                </a:lnTo>
                <a:lnTo>
                  <a:pt x="306" y="111"/>
                </a:lnTo>
                <a:lnTo>
                  <a:pt x="306" y="99"/>
                </a:lnTo>
                <a:lnTo>
                  <a:pt x="308" y="94"/>
                </a:lnTo>
                <a:lnTo>
                  <a:pt x="308" y="94"/>
                </a:lnTo>
                <a:close/>
              </a:path>
              <a:path w="391" h="170">
                <a:moveTo>
                  <a:pt x="341" y="92"/>
                </a:moveTo>
                <a:lnTo>
                  <a:pt x="330" y="94"/>
                </a:lnTo>
                <a:lnTo>
                  <a:pt x="330" y="104"/>
                </a:lnTo>
                <a:lnTo>
                  <a:pt x="327" y="111"/>
                </a:lnTo>
                <a:lnTo>
                  <a:pt x="327" y="135"/>
                </a:lnTo>
                <a:lnTo>
                  <a:pt x="325" y="138"/>
                </a:lnTo>
                <a:lnTo>
                  <a:pt x="325" y="147"/>
                </a:lnTo>
                <a:lnTo>
                  <a:pt x="322" y="150"/>
                </a:lnTo>
                <a:lnTo>
                  <a:pt x="322" y="152"/>
                </a:lnTo>
                <a:lnTo>
                  <a:pt x="320" y="152"/>
                </a:lnTo>
                <a:lnTo>
                  <a:pt x="332" y="152"/>
                </a:lnTo>
                <a:lnTo>
                  <a:pt x="332" y="150"/>
                </a:lnTo>
                <a:lnTo>
                  <a:pt x="332" y="145"/>
                </a:lnTo>
                <a:lnTo>
                  <a:pt x="334" y="140"/>
                </a:lnTo>
                <a:lnTo>
                  <a:pt x="334" y="138"/>
                </a:lnTo>
                <a:lnTo>
                  <a:pt x="334" y="121"/>
                </a:lnTo>
                <a:lnTo>
                  <a:pt x="337" y="116"/>
                </a:lnTo>
                <a:lnTo>
                  <a:pt x="337" y="99"/>
                </a:lnTo>
                <a:lnTo>
                  <a:pt x="341" y="92"/>
                </a:lnTo>
                <a:lnTo>
                  <a:pt x="341" y="92"/>
                </a:lnTo>
                <a:close/>
              </a:path>
              <a:path w="391" h="170">
                <a:moveTo>
                  <a:pt x="334" y="85"/>
                </a:moveTo>
                <a:lnTo>
                  <a:pt x="330" y="92"/>
                </a:lnTo>
                <a:lnTo>
                  <a:pt x="270" y="92"/>
                </a:lnTo>
                <a:lnTo>
                  <a:pt x="274" y="97"/>
                </a:lnTo>
                <a:lnTo>
                  <a:pt x="279" y="94"/>
                </a:lnTo>
                <a:lnTo>
                  <a:pt x="330" y="94"/>
                </a:lnTo>
                <a:lnTo>
                  <a:pt x="341" y="92"/>
                </a:lnTo>
                <a:lnTo>
                  <a:pt x="334" y="85"/>
                </a:lnTo>
                <a:lnTo>
                  <a:pt x="334" y="85"/>
                </a:lnTo>
                <a:close/>
              </a:path>
              <a:path w="391" h="170">
                <a:moveTo>
                  <a:pt x="298" y="61"/>
                </a:moveTo>
                <a:lnTo>
                  <a:pt x="298" y="92"/>
                </a:lnTo>
                <a:lnTo>
                  <a:pt x="308" y="92"/>
                </a:lnTo>
                <a:lnTo>
                  <a:pt x="308" y="70"/>
                </a:lnTo>
                <a:lnTo>
                  <a:pt x="313" y="68"/>
                </a:lnTo>
                <a:lnTo>
                  <a:pt x="298" y="61"/>
                </a:lnTo>
                <a:lnTo>
                  <a:pt x="298" y="61"/>
                </a:lnTo>
                <a:close/>
              </a:path>
              <a:path w="391" h="170">
                <a:moveTo>
                  <a:pt x="281" y="56"/>
                </a:moveTo>
                <a:lnTo>
                  <a:pt x="281" y="68"/>
                </a:lnTo>
                <a:lnTo>
                  <a:pt x="291" y="63"/>
                </a:lnTo>
                <a:lnTo>
                  <a:pt x="291" y="56"/>
                </a:lnTo>
                <a:lnTo>
                  <a:pt x="325" y="56"/>
                </a:lnTo>
                <a:lnTo>
                  <a:pt x="281" y="56"/>
                </a:lnTo>
                <a:lnTo>
                  <a:pt x="281" y="56"/>
                </a:lnTo>
                <a:close/>
              </a:path>
              <a:path w="391" h="170">
                <a:moveTo>
                  <a:pt x="349" y="27"/>
                </a:moveTo>
                <a:lnTo>
                  <a:pt x="349" y="118"/>
                </a:lnTo>
                <a:lnTo>
                  <a:pt x="349" y="123"/>
                </a:lnTo>
                <a:lnTo>
                  <a:pt x="349" y="130"/>
                </a:lnTo>
                <a:lnTo>
                  <a:pt x="358" y="123"/>
                </a:lnTo>
                <a:lnTo>
                  <a:pt x="358" y="114"/>
                </a:lnTo>
                <a:lnTo>
                  <a:pt x="356" y="109"/>
                </a:lnTo>
                <a:lnTo>
                  <a:pt x="356" y="41"/>
                </a:lnTo>
                <a:lnTo>
                  <a:pt x="361" y="37"/>
                </a:lnTo>
                <a:lnTo>
                  <a:pt x="349" y="27"/>
                </a:lnTo>
                <a:lnTo>
                  <a:pt x="349" y="27"/>
                </a:lnTo>
                <a:close/>
              </a:path>
              <a:path w="391" h="170">
                <a:moveTo>
                  <a:pt x="281" y="15"/>
                </a:moveTo>
                <a:lnTo>
                  <a:pt x="281" y="22"/>
                </a:lnTo>
                <a:lnTo>
                  <a:pt x="284" y="27"/>
                </a:lnTo>
                <a:lnTo>
                  <a:pt x="284" y="49"/>
                </a:lnTo>
                <a:lnTo>
                  <a:pt x="281" y="54"/>
                </a:lnTo>
                <a:lnTo>
                  <a:pt x="281" y="56"/>
                </a:lnTo>
                <a:lnTo>
                  <a:pt x="325" y="56"/>
                </a:lnTo>
                <a:lnTo>
                  <a:pt x="325" y="66"/>
                </a:lnTo>
                <a:lnTo>
                  <a:pt x="332" y="61"/>
                </a:lnTo>
                <a:lnTo>
                  <a:pt x="332" y="54"/>
                </a:lnTo>
                <a:lnTo>
                  <a:pt x="291" y="51"/>
                </a:lnTo>
                <a:lnTo>
                  <a:pt x="291" y="18"/>
                </a:lnTo>
                <a:lnTo>
                  <a:pt x="325" y="18"/>
                </a:lnTo>
                <a:lnTo>
                  <a:pt x="281" y="15"/>
                </a:lnTo>
                <a:lnTo>
                  <a:pt x="281" y="15"/>
                </a:lnTo>
                <a:close/>
              </a:path>
              <a:path w="391" h="170">
                <a:moveTo>
                  <a:pt x="281" y="6"/>
                </a:moveTo>
                <a:lnTo>
                  <a:pt x="281" y="15"/>
                </a:lnTo>
                <a:lnTo>
                  <a:pt x="325" y="18"/>
                </a:lnTo>
                <a:lnTo>
                  <a:pt x="325" y="51"/>
                </a:lnTo>
                <a:lnTo>
                  <a:pt x="291" y="51"/>
                </a:lnTo>
                <a:lnTo>
                  <a:pt x="332" y="54"/>
                </a:lnTo>
                <a:lnTo>
                  <a:pt x="332" y="20"/>
                </a:lnTo>
                <a:lnTo>
                  <a:pt x="337" y="15"/>
                </a:lnTo>
                <a:lnTo>
                  <a:pt x="291" y="13"/>
                </a:lnTo>
                <a:lnTo>
                  <a:pt x="281" y="6"/>
                </a:lnTo>
                <a:lnTo>
                  <a:pt x="281" y="6"/>
                </a:lnTo>
                <a:close/>
              </a:path>
              <a:path w="391" h="170">
                <a:moveTo>
                  <a:pt x="327" y="6"/>
                </a:moveTo>
                <a:lnTo>
                  <a:pt x="322" y="13"/>
                </a:lnTo>
                <a:lnTo>
                  <a:pt x="291" y="13"/>
                </a:lnTo>
                <a:lnTo>
                  <a:pt x="337" y="15"/>
                </a:lnTo>
                <a:lnTo>
                  <a:pt x="327" y="6"/>
                </a:lnTo>
                <a:lnTo>
                  <a:pt x="327" y="6"/>
                </a:lnTo>
                <a:close/>
              </a:path>
              <a:path w="391" h="170">
                <a:moveTo>
                  <a:pt x="375" y="1"/>
                </a:moveTo>
                <a:lnTo>
                  <a:pt x="375" y="6"/>
                </a:lnTo>
                <a:lnTo>
                  <a:pt x="378" y="10"/>
                </a:lnTo>
                <a:lnTo>
                  <a:pt x="378" y="147"/>
                </a:lnTo>
                <a:lnTo>
                  <a:pt x="375" y="150"/>
                </a:lnTo>
                <a:lnTo>
                  <a:pt x="375" y="152"/>
                </a:lnTo>
                <a:lnTo>
                  <a:pt x="373" y="152"/>
                </a:lnTo>
                <a:lnTo>
                  <a:pt x="385" y="154"/>
                </a:lnTo>
                <a:lnTo>
                  <a:pt x="385" y="15"/>
                </a:lnTo>
                <a:lnTo>
                  <a:pt x="390" y="8"/>
                </a:lnTo>
                <a:lnTo>
                  <a:pt x="375" y="1"/>
                </a:lnTo>
                <a:lnTo>
                  <a:pt x="375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46" name="path 7246"/>
          <p:cNvSpPr/>
          <p:nvPr/>
        </p:nvSpPr>
        <p:spPr>
          <a:xfrm>
            <a:off x="9637014" y="9753854"/>
            <a:ext cx="268223" cy="291083"/>
          </a:xfrm>
          <a:custGeom>
            <a:avLst/>
            <a:gdLst/>
            <a:ahLst/>
            <a:cxnLst/>
            <a:rect l="0" t="0" r="0" b="0"/>
            <a:pathLst>
              <a:path w="422" h="458">
                <a:moveTo>
                  <a:pt x="118" y="430"/>
                </a:moveTo>
                <a:lnTo>
                  <a:pt x="111" y="440"/>
                </a:lnTo>
                <a:lnTo>
                  <a:pt x="37" y="440"/>
                </a:lnTo>
                <a:lnTo>
                  <a:pt x="42" y="447"/>
                </a:lnTo>
                <a:lnTo>
                  <a:pt x="44" y="445"/>
                </a:lnTo>
                <a:lnTo>
                  <a:pt x="128" y="445"/>
                </a:lnTo>
                <a:lnTo>
                  <a:pt x="118" y="430"/>
                </a:lnTo>
                <a:lnTo>
                  <a:pt x="118" y="430"/>
                </a:lnTo>
                <a:close/>
              </a:path>
              <a:path w="422" h="458">
                <a:moveTo>
                  <a:pt x="54" y="351"/>
                </a:moveTo>
                <a:lnTo>
                  <a:pt x="51" y="351"/>
                </a:lnTo>
                <a:lnTo>
                  <a:pt x="51" y="356"/>
                </a:lnTo>
                <a:lnTo>
                  <a:pt x="54" y="358"/>
                </a:lnTo>
                <a:lnTo>
                  <a:pt x="54" y="363"/>
                </a:lnTo>
                <a:lnTo>
                  <a:pt x="56" y="368"/>
                </a:lnTo>
                <a:lnTo>
                  <a:pt x="56" y="375"/>
                </a:lnTo>
                <a:lnTo>
                  <a:pt x="58" y="377"/>
                </a:lnTo>
                <a:lnTo>
                  <a:pt x="58" y="387"/>
                </a:lnTo>
                <a:lnTo>
                  <a:pt x="61" y="392"/>
                </a:lnTo>
                <a:lnTo>
                  <a:pt x="61" y="409"/>
                </a:lnTo>
                <a:lnTo>
                  <a:pt x="63" y="413"/>
                </a:lnTo>
                <a:lnTo>
                  <a:pt x="63" y="421"/>
                </a:lnTo>
                <a:lnTo>
                  <a:pt x="65" y="418"/>
                </a:lnTo>
                <a:lnTo>
                  <a:pt x="68" y="416"/>
                </a:lnTo>
                <a:lnTo>
                  <a:pt x="70" y="411"/>
                </a:lnTo>
                <a:lnTo>
                  <a:pt x="70" y="394"/>
                </a:lnTo>
                <a:lnTo>
                  <a:pt x="68" y="389"/>
                </a:lnTo>
                <a:lnTo>
                  <a:pt x="68" y="385"/>
                </a:lnTo>
                <a:lnTo>
                  <a:pt x="65" y="382"/>
                </a:lnTo>
                <a:lnTo>
                  <a:pt x="65" y="377"/>
                </a:lnTo>
                <a:lnTo>
                  <a:pt x="63" y="375"/>
                </a:lnTo>
                <a:lnTo>
                  <a:pt x="63" y="373"/>
                </a:lnTo>
                <a:lnTo>
                  <a:pt x="61" y="368"/>
                </a:lnTo>
                <a:lnTo>
                  <a:pt x="58" y="363"/>
                </a:lnTo>
                <a:lnTo>
                  <a:pt x="58" y="361"/>
                </a:lnTo>
                <a:lnTo>
                  <a:pt x="56" y="356"/>
                </a:lnTo>
                <a:lnTo>
                  <a:pt x="54" y="351"/>
                </a:lnTo>
                <a:lnTo>
                  <a:pt x="54" y="351"/>
                </a:lnTo>
                <a:close/>
              </a:path>
              <a:path w="422" h="458">
                <a:moveTo>
                  <a:pt x="30" y="349"/>
                </a:moveTo>
                <a:lnTo>
                  <a:pt x="22" y="349"/>
                </a:lnTo>
                <a:lnTo>
                  <a:pt x="22" y="353"/>
                </a:lnTo>
                <a:lnTo>
                  <a:pt x="22" y="447"/>
                </a:lnTo>
                <a:lnTo>
                  <a:pt x="22" y="449"/>
                </a:lnTo>
                <a:lnTo>
                  <a:pt x="22" y="457"/>
                </a:lnTo>
                <a:lnTo>
                  <a:pt x="30" y="452"/>
                </a:lnTo>
                <a:lnTo>
                  <a:pt x="30" y="349"/>
                </a:lnTo>
                <a:lnTo>
                  <a:pt x="30" y="349"/>
                </a:lnTo>
                <a:close/>
              </a:path>
              <a:path w="422" h="458">
                <a:moveTo>
                  <a:pt x="97" y="344"/>
                </a:moveTo>
                <a:lnTo>
                  <a:pt x="97" y="363"/>
                </a:lnTo>
                <a:lnTo>
                  <a:pt x="94" y="368"/>
                </a:lnTo>
                <a:lnTo>
                  <a:pt x="94" y="377"/>
                </a:lnTo>
                <a:lnTo>
                  <a:pt x="92" y="382"/>
                </a:lnTo>
                <a:lnTo>
                  <a:pt x="92" y="392"/>
                </a:lnTo>
                <a:lnTo>
                  <a:pt x="90" y="397"/>
                </a:lnTo>
                <a:lnTo>
                  <a:pt x="90" y="406"/>
                </a:lnTo>
                <a:lnTo>
                  <a:pt x="87" y="411"/>
                </a:lnTo>
                <a:lnTo>
                  <a:pt x="87" y="418"/>
                </a:lnTo>
                <a:lnTo>
                  <a:pt x="85" y="421"/>
                </a:lnTo>
                <a:lnTo>
                  <a:pt x="85" y="430"/>
                </a:lnTo>
                <a:lnTo>
                  <a:pt x="85" y="433"/>
                </a:lnTo>
                <a:lnTo>
                  <a:pt x="82" y="437"/>
                </a:lnTo>
                <a:lnTo>
                  <a:pt x="82" y="440"/>
                </a:lnTo>
                <a:lnTo>
                  <a:pt x="85" y="440"/>
                </a:lnTo>
                <a:lnTo>
                  <a:pt x="87" y="437"/>
                </a:lnTo>
                <a:lnTo>
                  <a:pt x="87" y="433"/>
                </a:lnTo>
                <a:lnTo>
                  <a:pt x="90" y="428"/>
                </a:lnTo>
                <a:lnTo>
                  <a:pt x="90" y="423"/>
                </a:lnTo>
                <a:lnTo>
                  <a:pt x="92" y="421"/>
                </a:lnTo>
                <a:lnTo>
                  <a:pt x="92" y="411"/>
                </a:lnTo>
                <a:lnTo>
                  <a:pt x="94" y="409"/>
                </a:lnTo>
                <a:lnTo>
                  <a:pt x="94" y="401"/>
                </a:lnTo>
                <a:lnTo>
                  <a:pt x="97" y="399"/>
                </a:lnTo>
                <a:lnTo>
                  <a:pt x="97" y="392"/>
                </a:lnTo>
                <a:lnTo>
                  <a:pt x="99" y="389"/>
                </a:lnTo>
                <a:lnTo>
                  <a:pt x="99" y="382"/>
                </a:lnTo>
                <a:lnTo>
                  <a:pt x="102" y="380"/>
                </a:lnTo>
                <a:lnTo>
                  <a:pt x="102" y="373"/>
                </a:lnTo>
                <a:lnTo>
                  <a:pt x="104" y="368"/>
                </a:lnTo>
                <a:lnTo>
                  <a:pt x="104" y="363"/>
                </a:lnTo>
                <a:lnTo>
                  <a:pt x="106" y="361"/>
                </a:lnTo>
                <a:lnTo>
                  <a:pt x="106" y="358"/>
                </a:lnTo>
                <a:lnTo>
                  <a:pt x="109" y="356"/>
                </a:lnTo>
                <a:lnTo>
                  <a:pt x="109" y="353"/>
                </a:lnTo>
                <a:lnTo>
                  <a:pt x="111" y="351"/>
                </a:lnTo>
                <a:lnTo>
                  <a:pt x="97" y="344"/>
                </a:lnTo>
                <a:lnTo>
                  <a:pt x="97" y="344"/>
                </a:lnTo>
                <a:close/>
              </a:path>
              <a:path w="422" h="458">
                <a:moveTo>
                  <a:pt x="114" y="320"/>
                </a:moveTo>
                <a:lnTo>
                  <a:pt x="104" y="332"/>
                </a:lnTo>
                <a:lnTo>
                  <a:pt x="39" y="332"/>
                </a:lnTo>
                <a:lnTo>
                  <a:pt x="44" y="337"/>
                </a:lnTo>
                <a:lnTo>
                  <a:pt x="54" y="337"/>
                </a:lnTo>
                <a:lnTo>
                  <a:pt x="56" y="334"/>
                </a:lnTo>
                <a:lnTo>
                  <a:pt x="123" y="334"/>
                </a:lnTo>
                <a:lnTo>
                  <a:pt x="114" y="320"/>
                </a:lnTo>
                <a:lnTo>
                  <a:pt x="114" y="320"/>
                </a:lnTo>
                <a:close/>
              </a:path>
              <a:path w="422" h="458">
                <a:moveTo>
                  <a:pt x="68" y="289"/>
                </a:moveTo>
                <a:lnTo>
                  <a:pt x="65" y="291"/>
                </a:lnTo>
                <a:lnTo>
                  <a:pt x="68" y="293"/>
                </a:lnTo>
                <a:lnTo>
                  <a:pt x="70" y="298"/>
                </a:lnTo>
                <a:lnTo>
                  <a:pt x="70" y="301"/>
                </a:lnTo>
                <a:lnTo>
                  <a:pt x="73" y="305"/>
                </a:lnTo>
                <a:lnTo>
                  <a:pt x="73" y="308"/>
                </a:lnTo>
                <a:lnTo>
                  <a:pt x="75" y="310"/>
                </a:lnTo>
                <a:lnTo>
                  <a:pt x="75" y="322"/>
                </a:lnTo>
                <a:lnTo>
                  <a:pt x="77" y="325"/>
                </a:lnTo>
                <a:lnTo>
                  <a:pt x="80" y="325"/>
                </a:lnTo>
                <a:lnTo>
                  <a:pt x="82" y="322"/>
                </a:lnTo>
                <a:lnTo>
                  <a:pt x="85" y="320"/>
                </a:lnTo>
                <a:lnTo>
                  <a:pt x="85" y="308"/>
                </a:lnTo>
                <a:lnTo>
                  <a:pt x="82" y="305"/>
                </a:lnTo>
                <a:lnTo>
                  <a:pt x="82" y="303"/>
                </a:lnTo>
                <a:lnTo>
                  <a:pt x="80" y="301"/>
                </a:lnTo>
                <a:lnTo>
                  <a:pt x="77" y="298"/>
                </a:lnTo>
                <a:lnTo>
                  <a:pt x="75" y="296"/>
                </a:lnTo>
                <a:lnTo>
                  <a:pt x="73" y="293"/>
                </a:lnTo>
                <a:lnTo>
                  <a:pt x="68" y="289"/>
                </a:lnTo>
                <a:lnTo>
                  <a:pt x="68" y="289"/>
                </a:lnTo>
                <a:close/>
              </a:path>
              <a:path w="422" h="458">
                <a:moveTo>
                  <a:pt x="32" y="286"/>
                </a:moveTo>
                <a:lnTo>
                  <a:pt x="32" y="293"/>
                </a:lnTo>
                <a:lnTo>
                  <a:pt x="30" y="296"/>
                </a:lnTo>
                <a:lnTo>
                  <a:pt x="30" y="303"/>
                </a:lnTo>
                <a:lnTo>
                  <a:pt x="27" y="308"/>
                </a:lnTo>
                <a:lnTo>
                  <a:pt x="27" y="315"/>
                </a:lnTo>
                <a:lnTo>
                  <a:pt x="25" y="317"/>
                </a:lnTo>
                <a:lnTo>
                  <a:pt x="25" y="322"/>
                </a:lnTo>
                <a:lnTo>
                  <a:pt x="22" y="325"/>
                </a:lnTo>
                <a:lnTo>
                  <a:pt x="22" y="332"/>
                </a:lnTo>
                <a:lnTo>
                  <a:pt x="20" y="337"/>
                </a:lnTo>
                <a:lnTo>
                  <a:pt x="20" y="339"/>
                </a:lnTo>
                <a:lnTo>
                  <a:pt x="17" y="341"/>
                </a:lnTo>
                <a:lnTo>
                  <a:pt x="17" y="344"/>
                </a:lnTo>
                <a:lnTo>
                  <a:pt x="15" y="349"/>
                </a:lnTo>
                <a:lnTo>
                  <a:pt x="15" y="351"/>
                </a:lnTo>
                <a:lnTo>
                  <a:pt x="13" y="353"/>
                </a:lnTo>
                <a:lnTo>
                  <a:pt x="13" y="358"/>
                </a:lnTo>
                <a:lnTo>
                  <a:pt x="10" y="361"/>
                </a:lnTo>
                <a:lnTo>
                  <a:pt x="10" y="365"/>
                </a:lnTo>
                <a:lnTo>
                  <a:pt x="8" y="368"/>
                </a:lnTo>
                <a:lnTo>
                  <a:pt x="8" y="370"/>
                </a:lnTo>
                <a:lnTo>
                  <a:pt x="5" y="375"/>
                </a:lnTo>
                <a:lnTo>
                  <a:pt x="5" y="377"/>
                </a:lnTo>
                <a:lnTo>
                  <a:pt x="3" y="380"/>
                </a:lnTo>
                <a:lnTo>
                  <a:pt x="1" y="382"/>
                </a:lnTo>
                <a:lnTo>
                  <a:pt x="1" y="387"/>
                </a:lnTo>
                <a:lnTo>
                  <a:pt x="3" y="387"/>
                </a:lnTo>
                <a:lnTo>
                  <a:pt x="5" y="385"/>
                </a:lnTo>
                <a:lnTo>
                  <a:pt x="5" y="382"/>
                </a:lnTo>
                <a:lnTo>
                  <a:pt x="8" y="380"/>
                </a:lnTo>
                <a:lnTo>
                  <a:pt x="8" y="377"/>
                </a:lnTo>
                <a:lnTo>
                  <a:pt x="10" y="373"/>
                </a:lnTo>
                <a:lnTo>
                  <a:pt x="13" y="370"/>
                </a:lnTo>
                <a:lnTo>
                  <a:pt x="13" y="368"/>
                </a:lnTo>
                <a:lnTo>
                  <a:pt x="15" y="363"/>
                </a:lnTo>
                <a:lnTo>
                  <a:pt x="17" y="361"/>
                </a:lnTo>
                <a:lnTo>
                  <a:pt x="20" y="356"/>
                </a:lnTo>
                <a:lnTo>
                  <a:pt x="20" y="353"/>
                </a:lnTo>
                <a:lnTo>
                  <a:pt x="22" y="349"/>
                </a:lnTo>
                <a:lnTo>
                  <a:pt x="30" y="349"/>
                </a:lnTo>
                <a:lnTo>
                  <a:pt x="34" y="344"/>
                </a:lnTo>
                <a:lnTo>
                  <a:pt x="27" y="337"/>
                </a:lnTo>
                <a:lnTo>
                  <a:pt x="27" y="334"/>
                </a:lnTo>
                <a:lnTo>
                  <a:pt x="30" y="332"/>
                </a:lnTo>
                <a:lnTo>
                  <a:pt x="30" y="327"/>
                </a:lnTo>
                <a:lnTo>
                  <a:pt x="32" y="325"/>
                </a:lnTo>
                <a:lnTo>
                  <a:pt x="32" y="320"/>
                </a:lnTo>
                <a:lnTo>
                  <a:pt x="34" y="317"/>
                </a:lnTo>
                <a:lnTo>
                  <a:pt x="34" y="313"/>
                </a:lnTo>
                <a:lnTo>
                  <a:pt x="37" y="308"/>
                </a:lnTo>
                <a:lnTo>
                  <a:pt x="37" y="305"/>
                </a:lnTo>
                <a:lnTo>
                  <a:pt x="39" y="301"/>
                </a:lnTo>
                <a:lnTo>
                  <a:pt x="44" y="296"/>
                </a:lnTo>
                <a:lnTo>
                  <a:pt x="32" y="286"/>
                </a:lnTo>
                <a:lnTo>
                  <a:pt x="32" y="286"/>
                </a:lnTo>
                <a:close/>
              </a:path>
              <a:path w="422" h="458">
                <a:moveTo>
                  <a:pt x="181" y="440"/>
                </a:moveTo>
                <a:lnTo>
                  <a:pt x="181" y="454"/>
                </a:lnTo>
                <a:lnTo>
                  <a:pt x="190" y="449"/>
                </a:lnTo>
                <a:lnTo>
                  <a:pt x="190" y="442"/>
                </a:lnTo>
                <a:lnTo>
                  <a:pt x="243" y="442"/>
                </a:lnTo>
                <a:lnTo>
                  <a:pt x="181" y="440"/>
                </a:lnTo>
                <a:lnTo>
                  <a:pt x="181" y="440"/>
                </a:lnTo>
                <a:close/>
              </a:path>
              <a:path w="422" h="458">
                <a:moveTo>
                  <a:pt x="174" y="397"/>
                </a:moveTo>
                <a:lnTo>
                  <a:pt x="171" y="399"/>
                </a:lnTo>
                <a:lnTo>
                  <a:pt x="169" y="401"/>
                </a:lnTo>
                <a:lnTo>
                  <a:pt x="166" y="404"/>
                </a:lnTo>
                <a:lnTo>
                  <a:pt x="164" y="404"/>
                </a:lnTo>
                <a:lnTo>
                  <a:pt x="162" y="406"/>
                </a:lnTo>
                <a:lnTo>
                  <a:pt x="157" y="409"/>
                </a:lnTo>
                <a:lnTo>
                  <a:pt x="154" y="409"/>
                </a:lnTo>
                <a:lnTo>
                  <a:pt x="152" y="411"/>
                </a:lnTo>
                <a:lnTo>
                  <a:pt x="150" y="413"/>
                </a:lnTo>
                <a:lnTo>
                  <a:pt x="147" y="413"/>
                </a:lnTo>
                <a:lnTo>
                  <a:pt x="145" y="416"/>
                </a:lnTo>
                <a:lnTo>
                  <a:pt x="142" y="416"/>
                </a:lnTo>
                <a:lnTo>
                  <a:pt x="142" y="418"/>
                </a:lnTo>
                <a:lnTo>
                  <a:pt x="145" y="418"/>
                </a:lnTo>
                <a:lnTo>
                  <a:pt x="147" y="416"/>
                </a:lnTo>
                <a:lnTo>
                  <a:pt x="154" y="416"/>
                </a:lnTo>
                <a:lnTo>
                  <a:pt x="157" y="413"/>
                </a:lnTo>
                <a:lnTo>
                  <a:pt x="159" y="413"/>
                </a:lnTo>
                <a:lnTo>
                  <a:pt x="162" y="411"/>
                </a:lnTo>
                <a:lnTo>
                  <a:pt x="164" y="409"/>
                </a:lnTo>
                <a:lnTo>
                  <a:pt x="166" y="409"/>
                </a:lnTo>
                <a:lnTo>
                  <a:pt x="169" y="406"/>
                </a:lnTo>
                <a:lnTo>
                  <a:pt x="171" y="406"/>
                </a:lnTo>
                <a:lnTo>
                  <a:pt x="174" y="404"/>
                </a:lnTo>
                <a:lnTo>
                  <a:pt x="176" y="401"/>
                </a:lnTo>
                <a:lnTo>
                  <a:pt x="178" y="401"/>
                </a:lnTo>
                <a:lnTo>
                  <a:pt x="181" y="399"/>
                </a:lnTo>
                <a:lnTo>
                  <a:pt x="174" y="397"/>
                </a:lnTo>
                <a:lnTo>
                  <a:pt x="174" y="397"/>
                </a:lnTo>
                <a:close/>
              </a:path>
              <a:path w="422" h="458">
                <a:moveTo>
                  <a:pt x="178" y="392"/>
                </a:moveTo>
                <a:lnTo>
                  <a:pt x="176" y="394"/>
                </a:lnTo>
                <a:lnTo>
                  <a:pt x="174" y="397"/>
                </a:lnTo>
                <a:lnTo>
                  <a:pt x="181" y="399"/>
                </a:lnTo>
                <a:lnTo>
                  <a:pt x="181" y="440"/>
                </a:lnTo>
                <a:lnTo>
                  <a:pt x="243" y="442"/>
                </a:lnTo>
                <a:lnTo>
                  <a:pt x="243" y="452"/>
                </a:lnTo>
                <a:lnTo>
                  <a:pt x="253" y="447"/>
                </a:lnTo>
                <a:lnTo>
                  <a:pt x="253" y="437"/>
                </a:lnTo>
                <a:lnTo>
                  <a:pt x="190" y="437"/>
                </a:lnTo>
                <a:lnTo>
                  <a:pt x="190" y="394"/>
                </a:lnTo>
                <a:lnTo>
                  <a:pt x="243" y="394"/>
                </a:lnTo>
                <a:lnTo>
                  <a:pt x="178" y="392"/>
                </a:lnTo>
                <a:lnTo>
                  <a:pt x="178" y="392"/>
                </a:lnTo>
                <a:close/>
              </a:path>
              <a:path w="422" h="458">
                <a:moveTo>
                  <a:pt x="248" y="382"/>
                </a:moveTo>
                <a:lnTo>
                  <a:pt x="243" y="389"/>
                </a:lnTo>
                <a:lnTo>
                  <a:pt x="181" y="389"/>
                </a:lnTo>
                <a:lnTo>
                  <a:pt x="178" y="392"/>
                </a:lnTo>
                <a:lnTo>
                  <a:pt x="243" y="394"/>
                </a:lnTo>
                <a:lnTo>
                  <a:pt x="243" y="437"/>
                </a:lnTo>
                <a:lnTo>
                  <a:pt x="190" y="437"/>
                </a:lnTo>
                <a:lnTo>
                  <a:pt x="253" y="437"/>
                </a:lnTo>
                <a:lnTo>
                  <a:pt x="253" y="435"/>
                </a:lnTo>
                <a:lnTo>
                  <a:pt x="253" y="397"/>
                </a:lnTo>
                <a:lnTo>
                  <a:pt x="255" y="392"/>
                </a:lnTo>
                <a:lnTo>
                  <a:pt x="248" y="382"/>
                </a:lnTo>
                <a:lnTo>
                  <a:pt x="248" y="382"/>
                </a:lnTo>
                <a:close/>
              </a:path>
              <a:path w="422" h="458">
                <a:moveTo>
                  <a:pt x="181" y="382"/>
                </a:moveTo>
                <a:lnTo>
                  <a:pt x="181" y="389"/>
                </a:lnTo>
                <a:lnTo>
                  <a:pt x="195" y="389"/>
                </a:lnTo>
                <a:lnTo>
                  <a:pt x="195" y="387"/>
                </a:lnTo>
                <a:lnTo>
                  <a:pt x="197" y="385"/>
                </a:lnTo>
                <a:lnTo>
                  <a:pt x="188" y="385"/>
                </a:lnTo>
                <a:lnTo>
                  <a:pt x="181" y="382"/>
                </a:lnTo>
                <a:lnTo>
                  <a:pt x="181" y="382"/>
                </a:lnTo>
                <a:close/>
              </a:path>
              <a:path w="422" h="458">
                <a:moveTo>
                  <a:pt x="171" y="339"/>
                </a:moveTo>
                <a:lnTo>
                  <a:pt x="169" y="341"/>
                </a:lnTo>
                <a:lnTo>
                  <a:pt x="166" y="346"/>
                </a:lnTo>
                <a:lnTo>
                  <a:pt x="164" y="349"/>
                </a:lnTo>
                <a:lnTo>
                  <a:pt x="162" y="351"/>
                </a:lnTo>
                <a:lnTo>
                  <a:pt x="162" y="353"/>
                </a:lnTo>
                <a:lnTo>
                  <a:pt x="159" y="356"/>
                </a:lnTo>
                <a:lnTo>
                  <a:pt x="157" y="358"/>
                </a:lnTo>
                <a:lnTo>
                  <a:pt x="154" y="361"/>
                </a:lnTo>
                <a:lnTo>
                  <a:pt x="152" y="363"/>
                </a:lnTo>
                <a:lnTo>
                  <a:pt x="150" y="365"/>
                </a:lnTo>
                <a:lnTo>
                  <a:pt x="152" y="368"/>
                </a:lnTo>
                <a:lnTo>
                  <a:pt x="154" y="365"/>
                </a:lnTo>
                <a:lnTo>
                  <a:pt x="154" y="363"/>
                </a:lnTo>
                <a:lnTo>
                  <a:pt x="157" y="363"/>
                </a:lnTo>
                <a:lnTo>
                  <a:pt x="159" y="361"/>
                </a:lnTo>
                <a:lnTo>
                  <a:pt x="162" y="358"/>
                </a:lnTo>
                <a:lnTo>
                  <a:pt x="164" y="356"/>
                </a:lnTo>
                <a:lnTo>
                  <a:pt x="166" y="353"/>
                </a:lnTo>
                <a:lnTo>
                  <a:pt x="169" y="351"/>
                </a:lnTo>
                <a:lnTo>
                  <a:pt x="169" y="349"/>
                </a:lnTo>
                <a:lnTo>
                  <a:pt x="171" y="346"/>
                </a:lnTo>
                <a:lnTo>
                  <a:pt x="174" y="344"/>
                </a:lnTo>
                <a:lnTo>
                  <a:pt x="176" y="341"/>
                </a:lnTo>
                <a:lnTo>
                  <a:pt x="176" y="339"/>
                </a:lnTo>
                <a:lnTo>
                  <a:pt x="171" y="339"/>
                </a:lnTo>
                <a:lnTo>
                  <a:pt x="171" y="339"/>
                </a:lnTo>
                <a:close/>
              </a:path>
              <a:path w="422" h="458">
                <a:moveTo>
                  <a:pt x="253" y="320"/>
                </a:moveTo>
                <a:lnTo>
                  <a:pt x="236" y="320"/>
                </a:lnTo>
                <a:lnTo>
                  <a:pt x="236" y="322"/>
                </a:lnTo>
                <a:lnTo>
                  <a:pt x="234" y="325"/>
                </a:lnTo>
                <a:lnTo>
                  <a:pt x="234" y="327"/>
                </a:lnTo>
                <a:lnTo>
                  <a:pt x="231" y="332"/>
                </a:lnTo>
                <a:lnTo>
                  <a:pt x="229" y="334"/>
                </a:lnTo>
                <a:lnTo>
                  <a:pt x="229" y="337"/>
                </a:lnTo>
                <a:lnTo>
                  <a:pt x="226" y="339"/>
                </a:lnTo>
                <a:lnTo>
                  <a:pt x="224" y="341"/>
                </a:lnTo>
                <a:lnTo>
                  <a:pt x="222" y="344"/>
                </a:lnTo>
                <a:lnTo>
                  <a:pt x="219" y="349"/>
                </a:lnTo>
                <a:lnTo>
                  <a:pt x="219" y="351"/>
                </a:lnTo>
                <a:lnTo>
                  <a:pt x="217" y="353"/>
                </a:lnTo>
                <a:lnTo>
                  <a:pt x="214" y="356"/>
                </a:lnTo>
                <a:lnTo>
                  <a:pt x="212" y="358"/>
                </a:lnTo>
                <a:lnTo>
                  <a:pt x="210" y="363"/>
                </a:lnTo>
                <a:lnTo>
                  <a:pt x="207" y="365"/>
                </a:lnTo>
                <a:lnTo>
                  <a:pt x="205" y="368"/>
                </a:lnTo>
                <a:lnTo>
                  <a:pt x="202" y="370"/>
                </a:lnTo>
                <a:lnTo>
                  <a:pt x="200" y="373"/>
                </a:lnTo>
                <a:lnTo>
                  <a:pt x="197" y="375"/>
                </a:lnTo>
                <a:lnTo>
                  <a:pt x="195" y="377"/>
                </a:lnTo>
                <a:lnTo>
                  <a:pt x="195" y="380"/>
                </a:lnTo>
                <a:lnTo>
                  <a:pt x="193" y="380"/>
                </a:lnTo>
                <a:lnTo>
                  <a:pt x="190" y="382"/>
                </a:lnTo>
                <a:lnTo>
                  <a:pt x="188" y="385"/>
                </a:lnTo>
                <a:lnTo>
                  <a:pt x="200" y="385"/>
                </a:lnTo>
                <a:lnTo>
                  <a:pt x="202" y="382"/>
                </a:lnTo>
                <a:lnTo>
                  <a:pt x="205" y="380"/>
                </a:lnTo>
                <a:lnTo>
                  <a:pt x="207" y="377"/>
                </a:lnTo>
                <a:lnTo>
                  <a:pt x="210" y="375"/>
                </a:lnTo>
                <a:lnTo>
                  <a:pt x="212" y="373"/>
                </a:lnTo>
                <a:lnTo>
                  <a:pt x="214" y="370"/>
                </a:lnTo>
                <a:lnTo>
                  <a:pt x="217" y="368"/>
                </a:lnTo>
                <a:lnTo>
                  <a:pt x="219" y="365"/>
                </a:lnTo>
                <a:lnTo>
                  <a:pt x="222" y="363"/>
                </a:lnTo>
                <a:lnTo>
                  <a:pt x="222" y="361"/>
                </a:lnTo>
                <a:lnTo>
                  <a:pt x="224" y="358"/>
                </a:lnTo>
                <a:lnTo>
                  <a:pt x="226" y="356"/>
                </a:lnTo>
                <a:lnTo>
                  <a:pt x="229" y="353"/>
                </a:lnTo>
                <a:lnTo>
                  <a:pt x="229" y="351"/>
                </a:lnTo>
                <a:lnTo>
                  <a:pt x="231" y="349"/>
                </a:lnTo>
                <a:lnTo>
                  <a:pt x="234" y="344"/>
                </a:lnTo>
                <a:lnTo>
                  <a:pt x="236" y="341"/>
                </a:lnTo>
                <a:lnTo>
                  <a:pt x="238" y="339"/>
                </a:lnTo>
                <a:lnTo>
                  <a:pt x="238" y="337"/>
                </a:lnTo>
                <a:lnTo>
                  <a:pt x="241" y="332"/>
                </a:lnTo>
                <a:lnTo>
                  <a:pt x="243" y="329"/>
                </a:lnTo>
                <a:lnTo>
                  <a:pt x="245" y="327"/>
                </a:lnTo>
                <a:lnTo>
                  <a:pt x="245" y="322"/>
                </a:lnTo>
                <a:lnTo>
                  <a:pt x="253" y="320"/>
                </a:lnTo>
                <a:lnTo>
                  <a:pt x="253" y="320"/>
                </a:lnTo>
                <a:close/>
              </a:path>
              <a:path w="422" h="458">
                <a:moveTo>
                  <a:pt x="241" y="308"/>
                </a:moveTo>
                <a:lnTo>
                  <a:pt x="236" y="315"/>
                </a:lnTo>
                <a:lnTo>
                  <a:pt x="190" y="315"/>
                </a:lnTo>
                <a:lnTo>
                  <a:pt x="181" y="317"/>
                </a:lnTo>
                <a:lnTo>
                  <a:pt x="181" y="322"/>
                </a:lnTo>
                <a:lnTo>
                  <a:pt x="178" y="325"/>
                </a:lnTo>
                <a:lnTo>
                  <a:pt x="176" y="327"/>
                </a:lnTo>
                <a:lnTo>
                  <a:pt x="176" y="332"/>
                </a:lnTo>
                <a:lnTo>
                  <a:pt x="174" y="334"/>
                </a:lnTo>
                <a:lnTo>
                  <a:pt x="171" y="337"/>
                </a:lnTo>
                <a:lnTo>
                  <a:pt x="171" y="339"/>
                </a:lnTo>
                <a:lnTo>
                  <a:pt x="176" y="339"/>
                </a:lnTo>
                <a:lnTo>
                  <a:pt x="178" y="341"/>
                </a:lnTo>
                <a:lnTo>
                  <a:pt x="181" y="346"/>
                </a:lnTo>
                <a:lnTo>
                  <a:pt x="183" y="349"/>
                </a:lnTo>
                <a:lnTo>
                  <a:pt x="185" y="351"/>
                </a:lnTo>
                <a:lnTo>
                  <a:pt x="185" y="353"/>
                </a:lnTo>
                <a:lnTo>
                  <a:pt x="188" y="358"/>
                </a:lnTo>
                <a:lnTo>
                  <a:pt x="190" y="358"/>
                </a:lnTo>
                <a:lnTo>
                  <a:pt x="190" y="361"/>
                </a:lnTo>
                <a:lnTo>
                  <a:pt x="190" y="365"/>
                </a:lnTo>
                <a:lnTo>
                  <a:pt x="193" y="368"/>
                </a:lnTo>
                <a:lnTo>
                  <a:pt x="195" y="365"/>
                </a:lnTo>
                <a:lnTo>
                  <a:pt x="197" y="363"/>
                </a:lnTo>
                <a:lnTo>
                  <a:pt x="197" y="358"/>
                </a:lnTo>
                <a:lnTo>
                  <a:pt x="197" y="353"/>
                </a:lnTo>
                <a:lnTo>
                  <a:pt x="195" y="351"/>
                </a:lnTo>
                <a:lnTo>
                  <a:pt x="195" y="349"/>
                </a:lnTo>
                <a:lnTo>
                  <a:pt x="193" y="346"/>
                </a:lnTo>
                <a:lnTo>
                  <a:pt x="190" y="346"/>
                </a:lnTo>
                <a:lnTo>
                  <a:pt x="188" y="344"/>
                </a:lnTo>
                <a:lnTo>
                  <a:pt x="185" y="341"/>
                </a:lnTo>
                <a:lnTo>
                  <a:pt x="183" y="339"/>
                </a:lnTo>
                <a:lnTo>
                  <a:pt x="178" y="337"/>
                </a:lnTo>
                <a:lnTo>
                  <a:pt x="181" y="337"/>
                </a:lnTo>
                <a:lnTo>
                  <a:pt x="181" y="332"/>
                </a:lnTo>
                <a:lnTo>
                  <a:pt x="183" y="329"/>
                </a:lnTo>
                <a:lnTo>
                  <a:pt x="185" y="327"/>
                </a:lnTo>
                <a:lnTo>
                  <a:pt x="188" y="325"/>
                </a:lnTo>
                <a:lnTo>
                  <a:pt x="190" y="320"/>
                </a:lnTo>
                <a:lnTo>
                  <a:pt x="253" y="320"/>
                </a:lnTo>
                <a:lnTo>
                  <a:pt x="241" y="308"/>
                </a:lnTo>
                <a:lnTo>
                  <a:pt x="241" y="308"/>
                </a:lnTo>
                <a:close/>
              </a:path>
              <a:path w="422" h="458">
                <a:moveTo>
                  <a:pt x="193" y="286"/>
                </a:moveTo>
                <a:lnTo>
                  <a:pt x="193" y="289"/>
                </a:lnTo>
                <a:lnTo>
                  <a:pt x="190" y="291"/>
                </a:lnTo>
                <a:lnTo>
                  <a:pt x="190" y="296"/>
                </a:lnTo>
                <a:lnTo>
                  <a:pt x="188" y="298"/>
                </a:lnTo>
                <a:lnTo>
                  <a:pt x="188" y="305"/>
                </a:lnTo>
                <a:lnTo>
                  <a:pt x="185" y="308"/>
                </a:lnTo>
                <a:lnTo>
                  <a:pt x="185" y="313"/>
                </a:lnTo>
                <a:lnTo>
                  <a:pt x="183" y="315"/>
                </a:lnTo>
                <a:lnTo>
                  <a:pt x="181" y="317"/>
                </a:lnTo>
                <a:lnTo>
                  <a:pt x="190" y="315"/>
                </a:lnTo>
                <a:lnTo>
                  <a:pt x="193" y="315"/>
                </a:lnTo>
                <a:lnTo>
                  <a:pt x="193" y="313"/>
                </a:lnTo>
                <a:lnTo>
                  <a:pt x="195" y="308"/>
                </a:lnTo>
                <a:lnTo>
                  <a:pt x="195" y="305"/>
                </a:lnTo>
                <a:lnTo>
                  <a:pt x="197" y="303"/>
                </a:lnTo>
                <a:lnTo>
                  <a:pt x="205" y="298"/>
                </a:lnTo>
                <a:lnTo>
                  <a:pt x="193" y="286"/>
                </a:lnTo>
                <a:lnTo>
                  <a:pt x="193" y="286"/>
                </a:lnTo>
                <a:close/>
              </a:path>
              <a:path w="422" h="458">
                <a:moveTo>
                  <a:pt x="344" y="437"/>
                </a:moveTo>
                <a:lnTo>
                  <a:pt x="344" y="440"/>
                </a:lnTo>
                <a:lnTo>
                  <a:pt x="361" y="440"/>
                </a:lnTo>
                <a:lnTo>
                  <a:pt x="356" y="440"/>
                </a:lnTo>
                <a:lnTo>
                  <a:pt x="354" y="437"/>
                </a:lnTo>
                <a:lnTo>
                  <a:pt x="344" y="437"/>
                </a:lnTo>
                <a:lnTo>
                  <a:pt x="344" y="437"/>
                </a:lnTo>
                <a:close/>
              </a:path>
              <a:path w="422" h="458">
                <a:moveTo>
                  <a:pt x="298" y="370"/>
                </a:moveTo>
                <a:lnTo>
                  <a:pt x="298" y="375"/>
                </a:lnTo>
                <a:lnTo>
                  <a:pt x="296" y="377"/>
                </a:lnTo>
                <a:lnTo>
                  <a:pt x="296" y="382"/>
                </a:lnTo>
                <a:lnTo>
                  <a:pt x="294" y="385"/>
                </a:lnTo>
                <a:lnTo>
                  <a:pt x="294" y="387"/>
                </a:lnTo>
                <a:lnTo>
                  <a:pt x="291" y="392"/>
                </a:lnTo>
                <a:lnTo>
                  <a:pt x="291" y="394"/>
                </a:lnTo>
                <a:lnTo>
                  <a:pt x="289" y="399"/>
                </a:lnTo>
                <a:lnTo>
                  <a:pt x="289" y="401"/>
                </a:lnTo>
                <a:lnTo>
                  <a:pt x="286" y="406"/>
                </a:lnTo>
                <a:lnTo>
                  <a:pt x="284" y="409"/>
                </a:lnTo>
                <a:lnTo>
                  <a:pt x="284" y="411"/>
                </a:lnTo>
                <a:lnTo>
                  <a:pt x="282" y="413"/>
                </a:lnTo>
                <a:lnTo>
                  <a:pt x="282" y="416"/>
                </a:lnTo>
                <a:lnTo>
                  <a:pt x="279" y="421"/>
                </a:lnTo>
                <a:lnTo>
                  <a:pt x="279" y="423"/>
                </a:lnTo>
                <a:lnTo>
                  <a:pt x="282" y="421"/>
                </a:lnTo>
                <a:lnTo>
                  <a:pt x="284" y="418"/>
                </a:lnTo>
                <a:lnTo>
                  <a:pt x="284" y="416"/>
                </a:lnTo>
                <a:lnTo>
                  <a:pt x="286" y="413"/>
                </a:lnTo>
                <a:lnTo>
                  <a:pt x="289" y="411"/>
                </a:lnTo>
                <a:lnTo>
                  <a:pt x="289" y="409"/>
                </a:lnTo>
                <a:lnTo>
                  <a:pt x="291" y="406"/>
                </a:lnTo>
                <a:lnTo>
                  <a:pt x="294" y="401"/>
                </a:lnTo>
                <a:lnTo>
                  <a:pt x="296" y="399"/>
                </a:lnTo>
                <a:lnTo>
                  <a:pt x="296" y="397"/>
                </a:lnTo>
                <a:lnTo>
                  <a:pt x="298" y="394"/>
                </a:lnTo>
                <a:lnTo>
                  <a:pt x="298" y="389"/>
                </a:lnTo>
                <a:lnTo>
                  <a:pt x="301" y="387"/>
                </a:lnTo>
                <a:lnTo>
                  <a:pt x="303" y="382"/>
                </a:lnTo>
                <a:lnTo>
                  <a:pt x="303" y="380"/>
                </a:lnTo>
                <a:lnTo>
                  <a:pt x="305" y="375"/>
                </a:lnTo>
                <a:lnTo>
                  <a:pt x="305" y="373"/>
                </a:lnTo>
                <a:lnTo>
                  <a:pt x="298" y="370"/>
                </a:lnTo>
                <a:lnTo>
                  <a:pt x="298" y="370"/>
                </a:lnTo>
                <a:close/>
              </a:path>
              <a:path w="422" h="458">
                <a:moveTo>
                  <a:pt x="377" y="368"/>
                </a:moveTo>
                <a:lnTo>
                  <a:pt x="377" y="375"/>
                </a:lnTo>
                <a:lnTo>
                  <a:pt x="380" y="377"/>
                </a:lnTo>
                <a:lnTo>
                  <a:pt x="382" y="382"/>
                </a:lnTo>
                <a:lnTo>
                  <a:pt x="382" y="385"/>
                </a:lnTo>
                <a:lnTo>
                  <a:pt x="385" y="389"/>
                </a:lnTo>
                <a:lnTo>
                  <a:pt x="385" y="392"/>
                </a:lnTo>
                <a:lnTo>
                  <a:pt x="387" y="394"/>
                </a:lnTo>
                <a:lnTo>
                  <a:pt x="387" y="397"/>
                </a:lnTo>
                <a:lnTo>
                  <a:pt x="390" y="399"/>
                </a:lnTo>
                <a:lnTo>
                  <a:pt x="390" y="401"/>
                </a:lnTo>
                <a:lnTo>
                  <a:pt x="392" y="406"/>
                </a:lnTo>
                <a:lnTo>
                  <a:pt x="392" y="413"/>
                </a:lnTo>
                <a:lnTo>
                  <a:pt x="394" y="416"/>
                </a:lnTo>
                <a:lnTo>
                  <a:pt x="394" y="418"/>
                </a:lnTo>
                <a:lnTo>
                  <a:pt x="397" y="423"/>
                </a:lnTo>
                <a:lnTo>
                  <a:pt x="397" y="428"/>
                </a:lnTo>
                <a:lnTo>
                  <a:pt x="399" y="428"/>
                </a:lnTo>
                <a:lnTo>
                  <a:pt x="402" y="425"/>
                </a:lnTo>
                <a:lnTo>
                  <a:pt x="404" y="423"/>
                </a:lnTo>
                <a:lnTo>
                  <a:pt x="404" y="418"/>
                </a:lnTo>
                <a:lnTo>
                  <a:pt x="404" y="413"/>
                </a:lnTo>
                <a:lnTo>
                  <a:pt x="402" y="411"/>
                </a:lnTo>
                <a:lnTo>
                  <a:pt x="402" y="406"/>
                </a:lnTo>
                <a:lnTo>
                  <a:pt x="399" y="404"/>
                </a:lnTo>
                <a:lnTo>
                  <a:pt x="399" y="401"/>
                </a:lnTo>
                <a:lnTo>
                  <a:pt x="397" y="399"/>
                </a:lnTo>
                <a:lnTo>
                  <a:pt x="397" y="397"/>
                </a:lnTo>
                <a:lnTo>
                  <a:pt x="394" y="394"/>
                </a:lnTo>
                <a:lnTo>
                  <a:pt x="394" y="392"/>
                </a:lnTo>
                <a:lnTo>
                  <a:pt x="392" y="389"/>
                </a:lnTo>
                <a:lnTo>
                  <a:pt x="390" y="387"/>
                </a:lnTo>
                <a:lnTo>
                  <a:pt x="387" y="382"/>
                </a:lnTo>
                <a:lnTo>
                  <a:pt x="385" y="380"/>
                </a:lnTo>
                <a:lnTo>
                  <a:pt x="382" y="375"/>
                </a:lnTo>
                <a:lnTo>
                  <a:pt x="380" y="373"/>
                </a:lnTo>
                <a:lnTo>
                  <a:pt x="377" y="368"/>
                </a:lnTo>
                <a:lnTo>
                  <a:pt x="377" y="368"/>
                </a:lnTo>
                <a:close/>
              </a:path>
              <a:path w="422" h="458">
                <a:moveTo>
                  <a:pt x="349" y="365"/>
                </a:moveTo>
                <a:lnTo>
                  <a:pt x="346" y="365"/>
                </a:lnTo>
                <a:lnTo>
                  <a:pt x="346" y="370"/>
                </a:lnTo>
                <a:lnTo>
                  <a:pt x="346" y="375"/>
                </a:lnTo>
                <a:lnTo>
                  <a:pt x="344" y="380"/>
                </a:lnTo>
                <a:lnTo>
                  <a:pt x="344" y="382"/>
                </a:lnTo>
                <a:lnTo>
                  <a:pt x="342" y="387"/>
                </a:lnTo>
                <a:lnTo>
                  <a:pt x="342" y="392"/>
                </a:lnTo>
                <a:lnTo>
                  <a:pt x="339" y="394"/>
                </a:lnTo>
                <a:lnTo>
                  <a:pt x="339" y="399"/>
                </a:lnTo>
                <a:lnTo>
                  <a:pt x="337" y="404"/>
                </a:lnTo>
                <a:lnTo>
                  <a:pt x="337" y="406"/>
                </a:lnTo>
                <a:lnTo>
                  <a:pt x="334" y="409"/>
                </a:lnTo>
                <a:lnTo>
                  <a:pt x="334" y="413"/>
                </a:lnTo>
                <a:lnTo>
                  <a:pt x="332" y="416"/>
                </a:lnTo>
                <a:lnTo>
                  <a:pt x="330" y="418"/>
                </a:lnTo>
                <a:lnTo>
                  <a:pt x="330" y="423"/>
                </a:lnTo>
                <a:lnTo>
                  <a:pt x="327" y="425"/>
                </a:lnTo>
                <a:lnTo>
                  <a:pt x="325" y="428"/>
                </a:lnTo>
                <a:lnTo>
                  <a:pt x="325" y="433"/>
                </a:lnTo>
                <a:lnTo>
                  <a:pt x="327" y="433"/>
                </a:lnTo>
                <a:lnTo>
                  <a:pt x="327" y="430"/>
                </a:lnTo>
                <a:lnTo>
                  <a:pt x="330" y="428"/>
                </a:lnTo>
                <a:lnTo>
                  <a:pt x="332" y="425"/>
                </a:lnTo>
                <a:lnTo>
                  <a:pt x="332" y="423"/>
                </a:lnTo>
                <a:lnTo>
                  <a:pt x="334" y="421"/>
                </a:lnTo>
                <a:lnTo>
                  <a:pt x="337" y="418"/>
                </a:lnTo>
                <a:lnTo>
                  <a:pt x="337" y="416"/>
                </a:lnTo>
                <a:lnTo>
                  <a:pt x="339" y="413"/>
                </a:lnTo>
                <a:lnTo>
                  <a:pt x="342" y="411"/>
                </a:lnTo>
                <a:lnTo>
                  <a:pt x="342" y="406"/>
                </a:lnTo>
                <a:lnTo>
                  <a:pt x="344" y="404"/>
                </a:lnTo>
                <a:lnTo>
                  <a:pt x="346" y="401"/>
                </a:lnTo>
                <a:lnTo>
                  <a:pt x="346" y="397"/>
                </a:lnTo>
                <a:lnTo>
                  <a:pt x="349" y="394"/>
                </a:lnTo>
                <a:lnTo>
                  <a:pt x="351" y="389"/>
                </a:lnTo>
                <a:lnTo>
                  <a:pt x="351" y="387"/>
                </a:lnTo>
                <a:lnTo>
                  <a:pt x="354" y="382"/>
                </a:lnTo>
                <a:lnTo>
                  <a:pt x="354" y="377"/>
                </a:lnTo>
                <a:lnTo>
                  <a:pt x="358" y="375"/>
                </a:lnTo>
                <a:lnTo>
                  <a:pt x="349" y="365"/>
                </a:lnTo>
                <a:lnTo>
                  <a:pt x="349" y="365"/>
                </a:lnTo>
                <a:close/>
              </a:path>
              <a:path w="422" h="458">
                <a:moveTo>
                  <a:pt x="301" y="365"/>
                </a:moveTo>
                <a:lnTo>
                  <a:pt x="301" y="368"/>
                </a:lnTo>
                <a:lnTo>
                  <a:pt x="298" y="370"/>
                </a:lnTo>
                <a:lnTo>
                  <a:pt x="305" y="373"/>
                </a:lnTo>
                <a:lnTo>
                  <a:pt x="305" y="454"/>
                </a:lnTo>
                <a:lnTo>
                  <a:pt x="305" y="457"/>
                </a:lnTo>
                <a:lnTo>
                  <a:pt x="313" y="452"/>
                </a:lnTo>
                <a:lnTo>
                  <a:pt x="313" y="365"/>
                </a:lnTo>
                <a:lnTo>
                  <a:pt x="301" y="365"/>
                </a:lnTo>
                <a:lnTo>
                  <a:pt x="301" y="365"/>
                </a:lnTo>
                <a:close/>
              </a:path>
              <a:path w="422" h="458">
                <a:moveTo>
                  <a:pt x="313" y="349"/>
                </a:moveTo>
                <a:lnTo>
                  <a:pt x="305" y="349"/>
                </a:lnTo>
                <a:lnTo>
                  <a:pt x="305" y="351"/>
                </a:lnTo>
                <a:lnTo>
                  <a:pt x="303" y="353"/>
                </a:lnTo>
                <a:lnTo>
                  <a:pt x="303" y="361"/>
                </a:lnTo>
                <a:lnTo>
                  <a:pt x="301" y="365"/>
                </a:lnTo>
                <a:lnTo>
                  <a:pt x="313" y="365"/>
                </a:lnTo>
                <a:lnTo>
                  <a:pt x="315" y="368"/>
                </a:lnTo>
                <a:lnTo>
                  <a:pt x="317" y="370"/>
                </a:lnTo>
                <a:lnTo>
                  <a:pt x="320" y="373"/>
                </a:lnTo>
                <a:lnTo>
                  <a:pt x="320" y="377"/>
                </a:lnTo>
                <a:lnTo>
                  <a:pt x="322" y="380"/>
                </a:lnTo>
                <a:lnTo>
                  <a:pt x="325" y="382"/>
                </a:lnTo>
                <a:lnTo>
                  <a:pt x="325" y="387"/>
                </a:lnTo>
                <a:lnTo>
                  <a:pt x="327" y="392"/>
                </a:lnTo>
                <a:lnTo>
                  <a:pt x="327" y="394"/>
                </a:lnTo>
                <a:lnTo>
                  <a:pt x="330" y="394"/>
                </a:lnTo>
                <a:lnTo>
                  <a:pt x="332" y="392"/>
                </a:lnTo>
                <a:lnTo>
                  <a:pt x="332" y="380"/>
                </a:lnTo>
                <a:lnTo>
                  <a:pt x="330" y="377"/>
                </a:lnTo>
                <a:lnTo>
                  <a:pt x="327" y="373"/>
                </a:lnTo>
                <a:lnTo>
                  <a:pt x="325" y="370"/>
                </a:lnTo>
                <a:lnTo>
                  <a:pt x="325" y="368"/>
                </a:lnTo>
                <a:lnTo>
                  <a:pt x="322" y="368"/>
                </a:lnTo>
                <a:lnTo>
                  <a:pt x="320" y="365"/>
                </a:lnTo>
                <a:lnTo>
                  <a:pt x="315" y="363"/>
                </a:lnTo>
                <a:lnTo>
                  <a:pt x="313" y="361"/>
                </a:lnTo>
                <a:lnTo>
                  <a:pt x="313" y="349"/>
                </a:lnTo>
                <a:lnTo>
                  <a:pt x="313" y="349"/>
                </a:lnTo>
                <a:close/>
              </a:path>
              <a:path w="422" h="458">
                <a:moveTo>
                  <a:pt x="363" y="339"/>
                </a:moveTo>
                <a:lnTo>
                  <a:pt x="363" y="428"/>
                </a:lnTo>
                <a:lnTo>
                  <a:pt x="363" y="435"/>
                </a:lnTo>
                <a:lnTo>
                  <a:pt x="363" y="440"/>
                </a:lnTo>
                <a:lnTo>
                  <a:pt x="361" y="440"/>
                </a:lnTo>
                <a:lnTo>
                  <a:pt x="344" y="440"/>
                </a:lnTo>
                <a:lnTo>
                  <a:pt x="349" y="442"/>
                </a:lnTo>
                <a:lnTo>
                  <a:pt x="351" y="442"/>
                </a:lnTo>
                <a:lnTo>
                  <a:pt x="354" y="445"/>
                </a:lnTo>
                <a:lnTo>
                  <a:pt x="354" y="447"/>
                </a:lnTo>
                <a:lnTo>
                  <a:pt x="356" y="447"/>
                </a:lnTo>
                <a:lnTo>
                  <a:pt x="356" y="449"/>
                </a:lnTo>
                <a:lnTo>
                  <a:pt x="358" y="452"/>
                </a:lnTo>
                <a:lnTo>
                  <a:pt x="361" y="457"/>
                </a:lnTo>
                <a:lnTo>
                  <a:pt x="363" y="454"/>
                </a:lnTo>
                <a:lnTo>
                  <a:pt x="365" y="452"/>
                </a:lnTo>
                <a:lnTo>
                  <a:pt x="368" y="449"/>
                </a:lnTo>
                <a:lnTo>
                  <a:pt x="368" y="447"/>
                </a:lnTo>
                <a:lnTo>
                  <a:pt x="370" y="445"/>
                </a:lnTo>
                <a:lnTo>
                  <a:pt x="370" y="351"/>
                </a:lnTo>
                <a:lnTo>
                  <a:pt x="375" y="346"/>
                </a:lnTo>
                <a:lnTo>
                  <a:pt x="363" y="339"/>
                </a:lnTo>
                <a:lnTo>
                  <a:pt x="363" y="339"/>
                </a:lnTo>
                <a:close/>
              </a:path>
              <a:path w="422" h="458">
                <a:moveTo>
                  <a:pt x="325" y="334"/>
                </a:moveTo>
                <a:lnTo>
                  <a:pt x="317" y="344"/>
                </a:lnTo>
                <a:lnTo>
                  <a:pt x="279" y="344"/>
                </a:lnTo>
                <a:lnTo>
                  <a:pt x="284" y="351"/>
                </a:lnTo>
                <a:lnTo>
                  <a:pt x="286" y="349"/>
                </a:lnTo>
                <a:lnTo>
                  <a:pt x="334" y="349"/>
                </a:lnTo>
                <a:lnTo>
                  <a:pt x="325" y="334"/>
                </a:lnTo>
                <a:lnTo>
                  <a:pt x="325" y="334"/>
                </a:lnTo>
                <a:close/>
              </a:path>
              <a:path w="422" h="458">
                <a:moveTo>
                  <a:pt x="344" y="327"/>
                </a:moveTo>
                <a:lnTo>
                  <a:pt x="344" y="332"/>
                </a:lnTo>
                <a:lnTo>
                  <a:pt x="342" y="334"/>
                </a:lnTo>
                <a:lnTo>
                  <a:pt x="342" y="337"/>
                </a:lnTo>
                <a:lnTo>
                  <a:pt x="339" y="341"/>
                </a:lnTo>
                <a:lnTo>
                  <a:pt x="339" y="344"/>
                </a:lnTo>
                <a:lnTo>
                  <a:pt x="337" y="349"/>
                </a:lnTo>
                <a:lnTo>
                  <a:pt x="337" y="351"/>
                </a:lnTo>
                <a:lnTo>
                  <a:pt x="334" y="353"/>
                </a:lnTo>
                <a:lnTo>
                  <a:pt x="334" y="358"/>
                </a:lnTo>
                <a:lnTo>
                  <a:pt x="332" y="361"/>
                </a:lnTo>
                <a:lnTo>
                  <a:pt x="330" y="363"/>
                </a:lnTo>
                <a:lnTo>
                  <a:pt x="332" y="365"/>
                </a:lnTo>
                <a:lnTo>
                  <a:pt x="334" y="363"/>
                </a:lnTo>
                <a:lnTo>
                  <a:pt x="334" y="361"/>
                </a:lnTo>
                <a:lnTo>
                  <a:pt x="337" y="358"/>
                </a:lnTo>
                <a:lnTo>
                  <a:pt x="339" y="356"/>
                </a:lnTo>
                <a:lnTo>
                  <a:pt x="339" y="353"/>
                </a:lnTo>
                <a:lnTo>
                  <a:pt x="342" y="349"/>
                </a:lnTo>
                <a:lnTo>
                  <a:pt x="344" y="346"/>
                </a:lnTo>
                <a:lnTo>
                  <a:pt x="344" y="344"/>
                </a:lnTo>
                <a:lnTo>
                  <a:pt x="346" y="339"/>
                </a:lnTo>
                <a:lnTo>
                  <a:pt x="349" y="337"/>
                </a:lnTo>
                <a:lnTo>
                  <a:pt x="349" y="332"/>
                </a:lnTo>
                <a:lnTo>
                  <a:pt x="351" y="329"/>
                </a:lnTo>
                <a:lnTo>
                  <a:pt x="392" y="329"/>
                </a:lnTo>
                <a:lnTo>
                  <a:pt x="344" y="327"/>
                </a:lnTo>
                <a:lnTo>
                  <a:pt x="344" y="327"/>
                </a:lnTo>
                <a:close/>
              </a:path>
              <a:path w="422" h="458">
                <a:moveTo>
                  <a:pt x="397" y="317"/>
                </a:moveTo>
                <a:lnTo>
                  <a:pt x="392" y="325"/>
                </a:lnTo>
                <a:lnTo>
                  <a:pt x="354" y="325"/>
                </a:lnTo>
                <a:lnTo>
                  <a:pt x="344" y="327"/>
                </a:lnTo>
                <a:lnTo>
                  <a:pt x="392" y="329"/>
                </a:lnTo>
                <a:lnTo>
                  <a:pt x="385" y="351"/>
                </a:lnTo>
                <a:lnTo>
                  <a:pt x="385" y="353"/>
                </a:lnTo>
                <a:lnTo>
                  <a:pt x="387" y="351"/>
                </a:lnTo>
                <a:lnTo>
                  <a:pt x="390" y="349"/>
                </a:lnTo>
                <a:lnTo>
                  <a:pt x="392" y="344"/>
                </a:lnTo>
                <a:lnTo>
                  <a:pt x="392" y="341"/>
                </a:lnTo>
                <a:lnTo>
                  <a:pt x="394" y="339"/>
                </a:lnTo>
                <a:lnTo>
                  <a:pt x="397" y="337"/>
                </a:lnTo>
                <a:lnTo>
                  <a:pt x="397" y="334"/>
                </a:lnTo>
                <a:lnTo>
                  <a:pt x="399" y="334"/>
                </a:lnTo>
                <a:lnTo>
                  <a:pt x="402" y="332"/>
                </a:lnTo>
                <a:lnTo>
                  <a:pt x="404" y="332"/>
                </a:lnTo>
                <a:lnTo>
                  <a:pt x="406" y="329"/>
                </a:lnTo>
                <a:lnTo>
                  <a:pt x="397" y="317"/>
                </a:lnTo>
                <a:lnTo>
                  <a:pt x="397" y="317"/>
                </a:lnTo>
                <a:close/>
              </a:path>
              <a:path w="422" h="458">
                <a:moveTo>
                  <a:pt x="286" y="310"/>
                </a:moveTo>
                <a:lnTo>
                  <a:pt x="284" y="313"/>
                </a:lnTo>
                <a:lnTo>
                  <a:pt x="282" y="313"/>
                </a:lnTo>
                <a:lnTo>
                  <a:pt x="282" y="315"/>
                </a:lnTo>
                <a:lnTo>
                  <a:pt x="289" y="315"/>
                </a:lnTo>
                <a:lnTo>
                  <a:pt x="294" y="313"/>
                </a:lnTo>
                <a:lnTo>
                  <a:pt x="303" y="313"/>
                </a:lnTo>
                <a:lnTo>
                  <a:pt x="305" y="310"/>
                </a:lnTo>
                <a:lnTo>
                  <a:pt x="286" y="310"/>
                </a:lnTo>
                <a:lnTo>
                  <a:pt x="286" y="310"/>
                </a:lnTo>
                <a:close/>
              </a:path>
              <a:path w="422" h="458">
                <a:moveTo>
                  <a:pt x="327" y="291"/>
                </a:moveTo>
                <a:lnTo>
                  <a:pt x="325" y="293"/>
                </a:lnTo>
                <a:lnTo>
                  <a:pt x="322" y="296"/>
                </a:lnTo>
                <a:lnTo>
                  <a:pt x="320" y="298"/>
                </a:lnTo>
                <a:lnTo>
                  <a:pt x="317" y="298"/>
                </a:lnTo>
                <a:lnTo>
                  <a:pt x="315" y="301"/>
                </a:lnTo>
                <a:lnTo>
                  <a:pt x="313" y="301"/>
                </a:lnTo>
                <a:lnTo>
                  <a:pt x="310" y="303"/>
                </a:lnTo>
                <a:lnTo>
                  <a:pt x="308" y="303"/>
                </a:lnTo>
                <a:lnTo>
                  <a:pt x="305" y="305"/>
                </a:lnTo>
                <a:lnTo>
                  <a:pt x="301" y="305"/>
                </a:lnTo>
                <a:lnTo>
                  <a:pt x="298" y="308"/>
                </a:lnTo>
                <a:lnTo>
                  <a:pt x="296" y="308"/>
                </a:lnTo>
                <a:lnTo>
                  <a:pt x="294" y="310"/>
                </a:lnTo>
                <a:lnTo>
                  <a:pt x="286" y="310"/>
                </a:lnTo>
                <a:lnTo>
                  <a:pt x="305" y="310"/>
                </a:lnTo>
                <a:lnTo>
                  <a:pt x="305" y="344"/>
                </a:lnTo>
                <a:lnTo>
                  <a:pt x="313" y="344"/>
                </a:lnTo>
                <a:lnTo>
                  <a:pt x="313" y="310"/>
                </a:lnTo>
                <a:lnTo>
                  <a:pt x="315" y="308"/>
                </a:lnTo>
                <a:lnTo>
                  <a:pt x="322" y="308"/>
                </a:lnTo>
                <a:lnTo>
                  <a:pt x="325" y="305"/>
                </a:lnTo>
                <a:lnTo>
                  <a:pt x="330" y="305"/>
                </a:lnTo>
                <a:lnTo>
                  <a:pt x="334" y="305"/>
                </a:lnTo>
                <a:lnTo>
                  <a:pt x="327" y="291"/>
                </a:lnTo>
                <a:lnTo>
                  <a:pt x="327" y="291"/>
                </a:lnTo>
                <a:close/>
              </a:path>
              <a:path w="422" h="458">
                <a:moveTo>
                  <a:pt x="354" y="286"/>
                </a:moveTo>
                <a:lnTo>
                  <a:pt x="354" y="293"/>
                </a:lnTo>
                <a:lnTo>
                  <a:pt x="351" y="296"/>
                </a:lnTo>
                <a:lnTo>
                  <a:pt x="351" y="303"/>
                </a:lnTo>
                <a:lnTo>
                  <a:pt x="349" y="305"/>
                </a:lnTo>
                <a:lnTo>
                  <a:pt x="349" y="315"/>
                </a:lnTo>
                <a:lnTo>
                  <a:pt x="346" y="317"/>
                </a:lnTo>
                <a:lnTo>
                  <a:pt x="346" y="322"/>
                </a:lnTo>
                <a:lnTo>
                  <a:pt x="344" y="325"/>
                </a:lnTo>
                <a:lnTo>
                  <a:pt x="344" y="327"/>
                </a:lnTo>
                <a:lnTo>
                  <a:pt x="354" y="325"/>
                </a:lnTo>
                <a:lnTo>
                  <a:pt x="354" y="317"/>
                </a:lnTo>
                <a:lnTo>
                  <a:pt x="356" y="313"/>
                </a:lnTo>
                <a:lnTo>
                  <a:pt x="358" y="310"/>
                </a:lnTo>
                <a:lnTo>
                  <a:pt x="358" y="305"/>
                </a:lnTo>
                <a:lnTo>
                  <a:pt x="361" y="303"/>
                </a:lnTo>
                <a:lnTo>
                  <a:pt x="363" y="301"/>
                </a:lnTo>
                <a:lnTo>
                  <a:pt x="363" y="296"/>
                </a:lnTo>
                <a:lnTo>
                  <a:pt x="365" y="296"/>
                </a:lnTo>
                <a:lnTo>
                  <a:pt x="354" y="286"/>
                </a:lnTo>
                <a:lnTo>
                  <a:pt x="354" y="286"/>
                </a:lnTo>
                <a:close/>
              </a:path>
              <a:path w="422" h="458">
                <a:moveTo>
                  <a:pt x="140" y="154"/>
                </a:moveTo>
                <a:lnTo>
                  <a:pt x="137" y="157"/>
                </a:lnTo>
                <a:lnTo>
                  <a:pt x="121" y="157"/>
                </a:lnTo>
                <a:lnTo>
                  <a:pt x="118" y="159"/>
                </a:lnTo>
                <a:lnTo>
                  <a:pt x="97" y="159"/>
                </a:lnTo>
                <a:lnTo>
                  <a:pt x="137" y="159"/>
                </a:lnTo>
                <a:lnTo>
                  <a:pt x="140" y="159"/>
                </a:lnTo>
                <a:lnTo>
                  <a:pt x="140" y="154"/>
                </a:lnTo>
                <a:lnTo>
                  <a:pt x="140" y="154"/>
                </a:lnTo>
                <a:close/>
              </a:path>
              <a:path w="422" h="458">
                <a:moveTo>
                  <a:pt x="34" y="145"/>
                </a:moveTo>
                <a:lnTo>
                  <a:pt x="32" y="147"/>
                </a:lnTo>
                <a:lnTo>
                  <a:pt x="30" y="152"/>
                </a:lnTo>
                <a:lnTo>
                  <a:pt x="30" y="154"/>
                </a:lnTo>
                <a:lnTo>
                  <a:pt x="27" y="157"/>
                </a:lnTo>
                <a:lnTo>
                  <a:pt x="25" y="159"/>
                </a:lnTo>
                <a:lnTo>
                  <a:pt x="22" y="161"/>
                </a:lnTo>
                <a:lnTo>
                  <a:pt x="20" y="164"/>
                </a:lnTo>
                <a:lnTo>
                  <a:pt x="17" y="166"/>
                </a:lnTo>
                <a:lnTo>
                  <a:pt x="15" y="169"/>
                </a:lnTo>
                <a:lnTo>
                  <a:pt x="13" y="171"/>
                </a:lnTo>
                <a:lnTo>
                  <a:pt x="15" y="173"/>
                </a:lnTo>
                <a:lnTo>
                  <a:pt x="17" y="171"/>
                </a:lnTo>
                <a:lnTo>
                  <a:pt x="20" y="169"/>
                </a:lnTo>
                <a:lnTo>
                  <a:pt x="22" y="166"/>
                </a:lnTo>
                <a:lnTo>
                  <a:pt x="25" y="164"/>
                </a:lnTo>
                <a:lnTo>
                  <a:pt x="27" y="161"/>
                </a:lnTo>
                <a:lnTo>
                  <a:pt x="30" y="159"/>
                </a:lnTo>
                <a:lnTo>
                  <a:pt x="32" y="157"/>
                </a:lnTo>
                <a:lnTo>
                  <a:pt x="34" y="154"/>
                </a:lnTo>
                <a:lnTo>
                  <a:pt x="37" y="152"/>
                </a:lnTo>
                <a:lnTo>
                  <a:pt x="37" y="149"/>
                </a:lnTo>
                <a:lnTo>
                  <a:pt x="39" y="147"/>
                </a:lnTo>
                <a:lnTo>
                  <a:pt x="42" y="145"/>
                </a:lnTo>
                <a:lnTo>
                  <a:pt x="34" y="145"/>
                </a:lnTo>
                <a:lnTo>
                  <a:pt x="34" y="145"/>
                </a:lnTo>
                <a:close/>
              </a:path>
              <a:path w="422" h="458">
                <a:moveTo>
                  <a:pt x="94" y="125"/>
                </a:moveTo>
                <a:lnTo>
                  <a:pt x="87" y="125"/>
                </a:lnTo>
                <a:lnTo>
                  <a:pt x="87" y="130"/>
                </a:lnTo>
                <a:lnTo>
                  <a:pt x="87" y="157"/>
                </a:lnTo>
                <a:lnTo>
                  <a:pt x="94" y="152"/>
                </a:lnTo>
                <a:lnTo>
                  <a:pt x="94" y="125"/>
                </a:lnTo>
                <a:lnTo>
                  <a:pt x="94" y="125"/>
                </a:lnTo>
                <a:close/>
              </a:path>
              <a:path w="422" h="458">
                <a:moveTo>
                  <a:pt x="125" y="113"/>
                </a:moveTo>
                <a:lnTo>
                  <a:pt x="118" y="121"/>
                </a:lnTo>
                <a:lnTo>
                  <a:pt x="51" y="121"/>
                </a:lnTo>
                <a:lnTo>
                  <a:pt x="56" y="128"/>
                </a:lnTo>
                <a:lnTo>
                  <a:pt x="61" y="125"/>
                </a:lnTo>
                <a:lnTo>
                  <a:pt x="135" y="125"/>
                </a:lnTo>
                <a:lnTo>
                  <a:pt x="125" y="113"/>
                </a:lnTo>
                <a:lnTo>
                  <a:pt x="125" y="113"/>
                </a:lnTo>
                <a:close/>
              </a:path>
              <a:path w="422" h="458">
                <a:moveTo>
                  <a:pt x="94" y="121"/>
                </a:moveTo>
                <a:lnTo>
                  <a:pt x="94" y="104"/>
                </a:lnTo>
                <a:lnTo>
                  <a:pt x="87" y="104"/>
                </a:lnTo>
                <a:lnTo>
                  <a:pt x="87" y="121"/>
                </a:lnTo>
                <a:lnTo>
                  <a:pt x="94" y="121"/>
                </a:lnTo>
                <a:close/>
              </a:path>
              <a:path w="422" h="458">
                <a:moveTo>
                  <a:pt x="25" y="101"/>
                </a:moveTo>
                <a:lnTo>
                  <a:pt x="22" y="104"/>
                </a:lnTo>
                <a:lnTo>
                  <a:pt x="25" y="104"/>
                </a:lnTo>
                <a:lnTo>
                  <a:pt x="25" y="106"/>
                </a:lnTo>
                <a:lnTo>
                  <a:pt x="25" y="111"/>
                </a:lnTo>
                <a:lnTo>
                  <a:pt x="27" y="113"/>
                </a:lnTo>
                <a:lnTo>
                  <a:pt x="27" y="118"/>
                </a:lnTo>
                <a:lnTo>
                  <a:pt x="30" y="121"/>
                </a:lnTo>
                <a:lnTo>
                  <a:pt x="30" y="123"/>
                </a:lnTo>
                <a:lnTo>
                  <a:pt x="32" y="128"/>
                </a:lnTo>
                <a:lnTo>
                  <a:pt x="32" y="130"/>
                </a:lnTo>
                <a:lnTo>
                  <a:pt x="34" y="133"/>
                </a:lnTo>
                <a:lnTo>
                  <a:pt x="39" y="133"/>
                </a:lnTo>
                <a:lnTo>
                  <a:pt x="39" y="130"/>
                </a:lnTo>
                <a:lnTo>
                  <a:pt x="37" y="128"/>
                </a:lnTo>
                <a:lnTo>
                  <a:pt x="34" y="125"/>
                </a:lnTo>
                <a:lnTo>
                  <a:pt x="34" y="121"/>
                </a:lnTo>
                <a:lnTo>
                  <a:pt x="32" y="118"/>
                </a:lnTo>
                <a:lnTo>
                  <a:pt x="30" y="116"/>
                </a:lnTo>
                <a:lnTo>
                  <a:pt x="30" y="111"/>
                </a:lnTo>
                <a:lnTo>
                  <a:pt x="27" y="109"/>
                </a:lnTo>
                <a:lnTo>
                  <a:pt x="27" y="106"/>
                </a:lnTo>
                <a:lnTo>
                  <a:pt x="25" y="101"/>
                </a:lnTo>
                <a:lnTo>
                  <a:pt x="25" y="101"/>
                </a:lnTo>
                <a:close/>
              </a:path>
              <a:path w="422" h="458">
                <a:moveTo>
                  <a:pt x="114" y="89"/>
                </a:moveTo>
                <a:lnTo>
                  <a:pt x="109" y="99"/>
                </a:lnTo>
                <a:lnTo>
                  <a:pt x="61" y="99"/>
                </a:lnTo>
                <a:lnTo>
                  <a:pt x="65" y="104"/>
                </a:lnTo>
                <a:lnTo>
                  <a:pt x="123" y="104"/>
                </a:lnTo>
                <a:lnTo>
                  <a:pt x="114" y="89"/>
                </a:lnTo>
                <a:lnTo>
                  <a:pt x="114" y="89"/>
                </a:lnTo>
                <a:close/>
              </a:path>
              <a:path w="422" h="458">
                <a:moveTo>
                  <a:pt x="58" y="82"/>
                </a:moveTo>
                <a:lnTo>
                  <a:pt x="46" y="82"/>
                </a:lnTo>
                <a:lnTo>
                  <a:pt x="46" y="85"/>
                </a:lnTo>
                <a:lnTo>
                  <a:pt x="46" y="99"/>
                </a:lnTo>
                <a:lnTo>
                  <a:pt x="44" y="104"/>
                </a:lnTo>
                <a:lnTo>
                  <a:pt x="44" y="113"/>
                </a:lnTo>
                <a:lnTo>
                  <a:pt x="42" y="118"/>
                </a:lnTo>
                <a:lnTo>
                  <a:pt x="42" y="128"/>
                </a:lnTo>
                <a:lnTo>
                  <a:pt x="39" y="130"/>
                </a:lnTo>
                <a:lnTo>
                  <a:pt x="39" y="133"/>
                </a:lnTo>
                <a:lnTo>
                  <a:pt x="34" y="133"/>
                </a:lnTo>
                <a:lnTo>
                  <a:pt x="34" y="137"/>
                </a:lnTo>
                <a:lnTo>
                  <a:pt x="37" y="140"/>
                </a:lnTo>
                <a:lnTo>
                  <a:pt x="34" y="142"/>
                </a:lnTo>
                <a:lnTo>
                  <a:pt x="34" y="145"/>
                </a:lnTo>
                <a:lnTo>
                  <a:pt x="42" y="145"/>
                </a:lnTo>
                <a:lnTo>
                  <a:pt x="42" y="147"/>
                </a:lnTo>
                <a:lnTo>
                  <a:pt x="44" y="149"/>
                </a:lnTo>
                <a:lnTo>
                  <a:pt x="46" y="152"/>
                </a:lnTo>
                <a:lnTo>
                  <a:pt x="49" y="154"/>
                </a:lnTo>
                <a:lnTo>
                  <a:pt x="51" y="157"/>
                </a:lnTo>
                <a:lnTo>
                  <a:pt x="54" y="157"/>
                </a:lnTo>
                <a:lnTo>
                  <a:pt x="56" y="159"/>
                </a:lnTo>
                <a:lnTo>
                  <a:pt x="58" y="161"/>
                </a:lnTo>
                <a:lnTo>
                  <a:pt x="61" y="161"/>
                </a:lnTo>
                <a:lnTo>
                  <a:pt x="63" y="164"/>
                </a:lnTo>
                <a:lnTo>
                  <a:pt x="65" y="164"/>
                </a:lnTo>
                <a:lnTo>
                  <a:pt x="68" y="166"/>
                </a:lnTo>
                <a:lnTo>
                  <a:pt x="75" y="166"/>
                </a:lnTo>
                <a:lnTo>
                  <a:pt x="77" y="169"/>
                </a:lnTo>
                <a:lnTo>
                  <a:pt x="130" y="169"/>
                </a:lnTo>
                <a:lnTo>
                  <a:pt x="130" y="166"/>
                </a:lnTo>
                <a:lnTo>
                  <a:pt x="133" y="164"/>
                </a:lnTo>
                <a:lnTo>
                  <a:pt x="135" y="161"/>
                </a:lnTo>
                <a:lnTo>
                  <a:pt x="137" y="159"/>
                </a:lnTo>
                <a:lnTo>
                  <a:pt x="82" y="159"/>
                </a:lnTo>
                <a:lnTo>
                  <a:pt x="77" y="157"/>
                </a:lnTo>
                <a:lnTo>
                  <a:pt x="70" y="157"/>
                </a:lnTo>
                <a:lnTo>
                  <a:pt x="68" y="154"/>
                </a:lnTo>
                <a:lnTo>
                  <a:pt x="63" y="154"/>
                </a:lnTo>
                <a:lnTo>
                  <a:pt x="63" y="152"/>
                </a:lnTo>
                <a:lnTo>
                  <a:pt x="61" y="152"/>
                </a:lnTo>
                <a:lnTo>
                  <a:pt x="58" y="149"/>
                </a:lnTo>
                <a:lnTo>
                  <a:pt x="54" y="149"/>
                </a:lnTo>
                <a:lnTo>
                  <a:pt x="51" y="147"/>
                </a:lnTo>
                <a:lnTo>
                  <a:pt x="49" y="145"/>
                </a:lnTo>
                <a:lnTo>
                  <a:pt x="49" y="142"/>
                </a:lnTo>
                <a:lnTo>
                  <a:pt x="46" y="140"/>
                </a:lnTo>
                <a:lnTo>
                  <a:pt x="44" y="137"/>
                </a:lnTo>
                <a:lnTo>
                  <a:pt x="46" y="135"/>
                </a:lnTo>
                <a:lnTo>
                  <a:pt x="46" y="128"/>
                </a:lnTo>
                <a:lnTo>
                  <a:pt x="49" y="125"/>
                </a:lnTo>
                <a:lnTo>
                  <a:pt x="49" y="118"/>
                </a:lnTo>
                <a:lnTo>
                  <a:pt x="51" y="116"/>
                </a:lnTo>
                <a:lnTo>
                  <a:pt x="51" y="104"/>
                </a:lnTo>
                <a:lnTo>
                  <a:pt x="54" y="99"/>
                </a:lnTo>
                <a:lnTo>
                  <a:pt x="54" y="87"/>
                </a:lnTo>
                <a:lnTo>
                  <a:pt x="58" y="82"/>
                </a:lnTo>
                <a:lnTo>
                  <a:pt x="58" y="82"/>
                </a:lnTo>
                <a:close/>
              </a:path>
              <a:path w="422" h="458">
                <a:moveTo>
                  <a:pt x="87" y="77"/>
                </a:moveTo>
                <a:lnTo>
                  <a:pt x="87" y="99"/>
                </a:lnTo>
                <a:lnTo>
                  <a:pt x="94" y="99"/>
                </a:lnTo>
                <a:lnTo>
                  <a:pt x="94" y="77"/>
                </a:lnTo>
                <a:lnTo>
                  <a:pt x="114" y="77"/>
                </a:lnTo>
                <a:lnTo>
                  <a:pt x="87" y="77"/>
                </a:lnTo>
                <a:lnTo>
                  <a:pt x="87" y="77"/>
                </a:lnTo>
                <a:close/>
              </a:path>
              <a:path w="422" h="458">
                <a:moveTo>
                  <a:pt x="123" y="75"/>
                </a:moveTo>
                <a:lnTo>
                  <a:pt x="87" y="77"/>
                </a:lnTo>
                <a:lnTo>
                  <a:pt x="114" y="77"/>
                </a:lnTo>
                <a:lnTo>
                  <a:pt x="114" y="85"/>
                </a:lnTo>
                <a:lnTo>
                  <a:pt x="123" y="80"/>
                </a:lnTo>
                <a:lnTo>
                  <a:pt x="123" y="75"/>
                </a:lnTo>
                <a:lnTo>
                  <a:pt x="123" y="75"/>
                </a:lnTo>
                <a:close/>
              </a:path>
              <a:path w="422" h="458">
                <a:moveTo>
                  <a:pt x="51" y="73"/>
                </a:moveTo>
                <a:lnTo>
                  <a:pt x="46" y="80"/>
                </a:lnTo>
                <a:lnTo>
                  <a:pt x="20" y="80"/>
                </a:lnTo>
                <a:lnTo>
                  <a:pt x="27" y="89"/>
                </a:lnTo>
                <a:lnTo>
                  <a:pt x="30" y="82"/>
                </a:lnTo>
                <a:lnTo>
                  <a:pt x="58" y="82"/>
                </a:lnTo>
                <a:lnTo>
                  <a:pt x="51" y="73"/>
                </a:lnTo>
                <a:lnTo>
                  <a:pt x="51" y="73"/>
                </a:lnTo>
                <a:close/>
              </a:path>
              <a:path w="422" h="458">
                <a:moveTo>
                  <a:pt x="94" y="73"/>
                </a:moveTo>
                <a:lnTo>
                  <a:pt x="94" y="56"/>
                </a:lnTo>
                <a:lnTo>
                  <a:pt x="87" y="56"/>
                </a:lnTo>
                <a:lnTo>
                  <a:pt x="87" y="73"/>
                </a:lnTo>
                <a:lnTo>
                  <a:pt x="94" y="73"/>
                </a:lnTo>
                <a:close/>
              </a:path>
              <a:path w="422" h="458">
                <a:moveTo>
                  <a:pt x="121" y="56"/>
                </a:moveTo>
                <a:lnTo>
                  <a:pt x="114" y="56"/>
                </a:lnTo>
                <a:lnTo>
                  <a:pt x="114" y="73"/>
                </a:lnTo>
                <a:lnTo>
                  <a:pt x="61" y="73"/>
                </a:lnTo>
                <a:lnTo>
                  <a:pt x="65" y="80"/>
                </a:lnTo>
                <a:lnTo>
                  <a:pt x="70" y="77"/>
                </a:lnTo>
                <a:lnTo>
                  <a:pt x="87" y="77"/>
                </a:lnTo>
                <a:lnTo>
                  <a:pt x="123" y="75"/>
                </a:lnTo>
                <a:lnTo>
                  <a:pt x="121" y="73"/>
                </a:lnTo>
                <a:lnTo>
                  <a:pt x="121" y="56"/>
                </a:lnTo>
                <a:lnTo>
                  <a:pt x="121" y="56"/>
                </a:lnTo>
                <a:close/>
              </a:path>
              <a:path w="422" h="458">
                <a:moveTo>
                  <a:pt x="130" y="44"/>
                </a:moveTo>
                <a:lnTo>
                  <a:pt x="123" y="51"/>
                </a:lnTo>
                <a:lnTo>
                  <a:pt x="54" y="51"/>
                </a:lnTo>
                <a:lnTo>
                  <a:pt x="56" y="58"/>
                </a:lnTo>
                <a:lnTo>
                  <a:pt x="61" y="56"/>
                </a:lnTo>
                <a:lnTo>
                  <a:pt x="137" y="56"/>
                </a:lnTo>
                <a:lnTo>
                  <a:pt x="130" y="44"/>
                </a:lnTo>
                <a:lnTo>
                  <a:pt x="130" y="44"/>
                </a:lnTo>
                <a:close/>
              </a:path>
              <a:path w="422" h="458">
                <a:moveTo>
                  <a:pt x="87" y="34"/>
                </a:moveTo>
                <a:lnTo>
                  <a:pt x="87" y="51"/>
                </a:lnTo>
                <a:lnTo>
                  <a:pt x="94" y="51"/>
                </a:lnTo>
                <a:lnTo>
                  <a:pt x="94" y="34"/>
                </a:lnTo>
                <a:lnTo>
                  <a:pt x="114" y="34"/>
                </a:lnTo>
                <a:lnTo>
                  <a:pt x="87" y="34"/>
                </a:lnTo>
                <a:lnTo>
                  <a:pt x="87" y="34"/>
                </a:lnTo>
                <a:close/>
              </a:path>
              <a:path w="422" h="458">
                <a:moveTo>
                  <a:pt x="125" y="32"/>
                </a:moveTo>
                <a:lnTo>
                  <a:pt x="87" y="34"/>
                </a:lnTo>
                <a:lnTo>
                  <a:pt x="114" y="34"/>
                </a:lnTo>
                <a:lnTo>
                  <a:pt x="114" y="51"/>
                </a:lnTo>
                <a:lnTo>
                  <a:pt x="121" y="51"/>
                </a:lnTo>
                <a:lnTo>
                  <a:pt x="121" y="37"/>
                </a:lnTo>
                <a:lnTo>
                  <a:pt x="125" y="32"/>
                </a:lnTo>
                <a:lnTo>
                  <a:pt x="125" y="32"/>
                </a:lnTo>
                <a:close/>
              </a:path>
              <a:path w="422" h="458">
                <a:moveTo>
                  <a:pt x="56" y="32"/>
                </a:moveTo>
                <a:lnTo>
                  <a:pt x="44" y="32"/>
                </a:lnTo>
                <a:lnTo>
                  <a:pt x="25" y="77"/>
                </a:lnTo>
                <a:lnTo>
                  <a:pt x="20" y="80"/>
                </a:lnTo>
                <a:lnTo>
                  <a:pt x="32" y="80"/>
                </a:lnTo>
                <a:lnTo>
                  <a:pt x="51" y="34"/>
                </a:lnTo>
                <a:lnTo>
                  <a:pt x="56" y="32"/>
                </a:lnTo>
                <a:lnTo>
                  <a:pt x="56" y="32"/>
                </a:lnTo>
                <a:close/>
              </a:path>
              <a:path w="422" h="458">
                <a:moveTo>
                  <a:pt x="118" y="22"/>
                </a:moveTo>
                <a:lnTo>
                  <a:pt x="114" y="29"/>
                </a:lnTo>
                <a:lnTo>
                  <a:pt x="61" y="29"/>
                </a:lnTo>
                <a:lnTo>
                  <a:pt x="65" y="34"/>
                </a:lnTo>
                <a:lnTo>
                  <a:pt x="87" y="34"/>
                </a:lnTo>
                <a:lnTo>
                  <a:pt x="125" y="32"/>
                </a:lnTo>
                <a:lnTo>
                  <a:pt x="118" y="22"/>
                </a:lnTo>
                <a:lnTo>
                  <a:pt x="118" y="22"/>
                </a:lnTo>
                <a:close/>
              </a:path>
              <a:path w="422" h="458">
                <a:moveTo>
                  <a:pt x="49" y="20"/>
                </a:moveTo>
                <a:lnTo>
                  <a:pt x="44" y="27"/>
                </a:lnTo>
                <a:lnTo>
                  <a:pt x="15" y="27"/>
                </a:lnTo>
                <a:lnTo>
                  <a:pt x="20" y="34"/>
                </a:lnTo>
                <a:lnTo>
                  <a:pt x="25" y="32"/>
                </a:lnTo>
                <a:lnTo>
                  <a:pt x="56" y="32"/>
                </a:lnTo>
                <a:lnTo>
                  <a:pt x="49" y="20"/>
                </a:lnTo>
                <a:lnTo>
                  <a:pt x="49" y="20"/>
                </a:lnTo>
                <a:close/>
              </a:path>
              <a:path w="422" h="458">
                <a:moveTo>
                  <a:pt x="87" y="3"/>
                </a:moveTo>
                <a:lnTo>
                  <a:pt x="87" y="29"/>
                </a:lnTo>
                <a:lnTo>
                  <a:pt x="94" y="29"/>
                </a:lnTo>
                <a:lnTo>
                  <a:pt x="94" y="17"/>
                </a:lnTo>
                <a:lnTo>
                  <a:pt x="99" y="10"/>
                </a:lnTo>
                <a:lnTo>
                  <a:pt x="87" y="3"/>
                </a:lnTo>
                <a:lnTo>
                  <a:pt x="87" y="3"/>
                </a:lnTo>
                <a:close/>
              </a:path>
              <a:path w="422" h="458">
                <a:moveTo>
                  <a:pt x="224" y="142"/>
                </a:moveTo>
                <a:lnTo>
                  <a:pt x="222" y="145"/>
                </a:lnTo>
                <a:lnTo>
                  <a:pt x="219" y="147"/>
                </a:lnTo>
                <a:lnTo>
                  <a:pt x="217" y="149"/>
                </a:lnTo>
                <a:lnTo>
                  <a:pt x="214" y="152"/>
                </a:lnTo>
                <a:lnTo>
                  <a:pt x="212" y="154"/>
                </a:lnTo>
                <a:lnTo>
                  <a:pt x="210" y="154"/>
                </a:lnTo>
                <a:lnTo>
                  <a:pt x="207" y="157"/>
                </a:lnTo>
                <a:lnTo>
                  <a:pt x="205" y="159"/>
                </a:lnTo>
                <a:lnTo>
                  <a:pt x="202" y="159"/>
                </a:lnTo>
                <a:lnTo>
                  <a:pt x="200" y="161"/>
                </a:lnTo>
                <a:lnTo>
                  <a:pt x="195" y="164"/>
                </a:lnTo>
                <a:lnTo>
                  <a:pt x="193" y="164"/>
                </a:lnTo>
                <a:lnTo>
                  <a:pt x="190" y="166"/>
                </a:lnTo>
                <a:lnTo>
                  <a:pt x="185" y="169"/>
                </a:lnTo>
                <a:lnTo>
                  <a:pt x="183" y="169"/>
                </a:lnTo>
                <a:lnTo>
                  <a:pt x="181" y="171"/>
                </a:lnTo>
                <a:lnTo>
                  <a:pt x="181" y="173"/>
                </a:lnTo>
                <a:lnTo>
                  <a:pt x="183" y="173"/>
                </a:lnTo>
                <a:lnTo>
                  <a:pt x="185" y="171"/>
                </a:lnTo>
                <a:lnTo>
                  <a:pt x="190" y="171"/>
                </a:lnTo>
                <a:lnTo>
                  <a:pt x="193" y="169"/>
                </a:lnTo>
                <a:lnTo>
                  <a:pt x="197" y="169"/>
                </a:lnTo>
                <a:lnTo>
                  <a:pt x="202" y="166"/>
                </a:lnTo>
                <a:lnTo>
                  <a:pt x="205" y="166"/>
                </a:lnTo>
                <a:lnTo>
                  <a:pt x="207" y="164"/>
                </a:lnTo>
                <a:lnTo>
                  <a:pt x="210" y="161"/>
                </a:lnTo>
                <a:lnTo>
                  <a:pt x="212" y="161"/>
                </a:lnTo>
                <a:lnTo>
                  <a:pt x="214" y="159"/>
                </a:lnTo>
                <a:lnTo>
                  <a:pt x="217" y="159"/>
                </a:lnTo>
                <a:lnTo>
                  <a:pt x="219" y="157"/>
                </a:lnTo>
                <a:lnTo>
                  <a:pt x="222" y="154"/>
                </a:lnTo>
                <a:lnTo>
                  <a:pt x="224" y="152"/>
                </a:lnTo>
                <a:lnTo>
                  <a:pt x="226" y="152"/>
                </a:lnTo>
                <a:lnTo>
                  <a:pt x="229" y="149"/>
                </a:lnTo>
                <a:lnTo>
                  <a:pt x="231" y="147"/>
                </a:lnTo>
                <a:lnTo>
                  <a:pt x="234" y="145"/>
                </a:lnTo>
                <a:lnTo>
                  <a:pt x="234" y="142"/>
                </a:lnTo>
                <a:lnTo>
                  <a:pt x="224" y="142"/>
                </a:lnTo>
                <a:lnTo>
                  <a:pt x="224" y="142"/>
                </a:lnTo>
                <a:close/>
              </a:path>
              <a:path w="422" h="458">
                <a:moveTo>
                  <a:pt x="205" y="111"/>
                </a:moveTo>
                <a:lnTo>
                  <a:pt x="183" y="137"/>
                </a:lnTo>
                <a:lnTo>
                  <a:pt x="176" y="137"/>
                </a:lnTo>
                <a:lnTo>
                  <a:pt x="176" y="140"/>
                </a:lnTo>
                <a:lnTo>
                  <a:pt x="176" y="145"/>
                </a:lnTo>
                <a:lnTo>
                  <a:pt x="174" y="147"/>
                </a:lnTo>
                <a:lnTo>
                  <a:pt x="181" y="157"/>
                </a:lnTo>
                <a:lnTo>
                  <a:pt x="183" y="154"/>
                </a:lnTo>
                <a:lnTo>
                  <a:pt x="183" y="152"/>
                </a:lnTo>
                <a:lnTo>
                  <a:pt x="185" y="149"/>
                </a:lnTo>
                <a:lnTo>
                  <a:pt x="188" y="147"/>
                </a:lnTo>
                <a:lnTo>
                  <a:pt x="188" y="142"/>
                </a:lnTo>
                <a:lnTo>
                  <a:pt x="190" y="140"/>
                </a:lnTo>
                <a:lnTo>
                  <a:pt x="193" y="137"/>
                </a:lnTo>
                <a:lnTo>
                  <a:pt x="193" y="135"/>
                </a:lnTo>
                <a:lnTo>
                  <a:pt x="195" y="133"/>
                </a:lnTo>
                <a:lnTo>
                  <a:pt x="197" y="128"/>
                </a:lnTo>
                <a:lnTo>
                  <a:pt x="197" y="125"/>
                </a:lnTo>
                <a:lnTo>
                  <a:pt x="200" y="123"/>
                </a:lnTo>
                <a:lnTo>
                  <a:pt x="202" y="121"/>
                </a:lnTo>
                <a:lnTo>
                  <a:pt x="205" y="116"/>
                </a:lnTo>
                <a:lnTo>
                  <a:pt x="207" y="113"/>
                </a:lnTo>
                <a:lnTo>
                  <a:pt x="205" y="111"/>
                </a:lnTo>
                <a:lnTo>
                  <a:pt x="205" y="111"/>
                </a:lnTo>
                <a:close/>
              </a:path>
              <a:path w="422" h="458">
                <a:moveTo>
                  <a:pt x="214" y="85"/>
                </a:moveTo>
                <a:lnTo>
                  <a:pt x="214" y="92"/>
                </a:lnTo>
                <a:lnTo>
                  <a:pt x="217" y="94"/>
                </a:lnTo>
                <a:lnTo>
                  <a:pt x="217" y="101"/>
                </a:lnTo>
                <a:lnTo>
                  <a:pt x="219" y="106"/>
                </a:lnTo>
                <a:lnTo>
                  <a:pt x="219" y="113"/>
                </a:lnTo>
                <a:lnTo>
                  <a:pt x="222" y="116"/>
                </a:lnTo>
                <a:lnTo>
                  <a:pt x="222" y="118"/>
                </a:lnTo>
                <a:lnTo>
                  <a:pt x="224" y="123"/>
                </a:lnTo>
                <a:lnTo>
                  <a:pt x="224" y="125"/>
                </a:lnTo>
                <a:lnTo>
                  <a:pt x="226" y="128"/>
                </a:lnTo>
                <a:lnTo>
                  <a:pt x="229" y="133"/>
                </a:lnTo>
                <a:lnTo>
                  <a:pt x="229" y="135"/>
                </a:lnTo>
                <a:lnTo>
                  <a:pt x="226" y="137"/>
                </a:lnTo>
                <a:lnTo>
                  <a:pt x="226" y="140"/>
                </a:lnTo>
                <a:lnTo>
                  <a:pt x="224" y="142"/>
                </a:lnTo>
                <a:lnTo>
                  <a:pt x="236" y="142"/>
                </a:lnTo>
                <a:lnTo>
                  <a:pt x="236" y="145"/>
                </a:lnTo>
                <a:lnTo>
                  <a:pt x="238" y="147"/>
                </a:lnTo>
                <a:lnTo>
                  <a:pt x="241" y="149"/>
                </a:lnTo>
                <a:lnTo>
                  <a:pt x="243" y="152"/>
                </a:lnTo>
                <a:lnTo>
                  <a:pt x="245" y="154"/>
                </a:lnTo>
                <a:lnTo>
                  <a:pt x="248" y="157"/>
                </a:lnTo>
                <a:lnTo>
                  <a:pt x="250" y="159"/>
                </a:lnTo>
                <a:lnTo>
                  <a:pt x="253" y="159"/>
                </a:lnTo>
                <a:lnTo>
                  <a:pt x="255" y="161"/>
                </a:lnTo>
                <a:lnTo>
                  <a:pt x="257" y="164"/>
                </a:lnTo>
                <a:lnTo>
                  <a:pt x="260" y="164"/>
                </a:lnTo>
                <a:lnTo>
                  <a:pt x="262" y="166"/>
                </a:lnTo>
                <a:lnTo>
                  <a:pt x="265" y="169"/>
                </a:lnTo>
                <a:lnTo>
                  <a:pt x="267" y="169"/>
                </a:lnTo>
                <a:lnTo>
                  <a:pt x="267" y="166"/>
                </a:lnTo>
                <a:lnTo>
                  <a:pt x="270" y="166"/>
                </a:lnTo>
                <a:lnTo>
                  <a:pt x="270" y="164"/>
                </a:lnTo>
                <a:lnTo>
                  <a:pt x="272" y="161"/>
                </a:lnTo>
                <a:lnTo>
                  <a:pt x="277" y="159"/>
                </a:lnTo>
                <a:lnTo>
                  <a:pt x="279" y="159"/>
                </a:lnTo>
                <a:lnTo>
                  <a:pt x="279" y="157"/>
                </a:lnTo>
                <a:lnTo>
                  <a:pt x="277" y="157"/>
                </a:lnTo>
                <a:lnTo>
                  <a:pt x="274" y="154"/>
                </a:lnTo>
                <a:lnTo>
                  <a:pt x="265" y="154"/>
                </a:lnTo>
                <a:lnTo>
                  <a:pt x="262" y="152"/>
                </a:lnTo>
                <a:lnTo>
                  <a:pt x="260" y="152"/>
                </a:lnTo>
                <a:lnTo>
                  <a:pt x="257" y="149"/>
                </a:lnTo>
                <a:lnTo>
                  <a:pt x="255" y="149"/>
                </a:lnTo>
                <a:lnTo>
                  <a:pt x="253" y="147"/>
                </a:lnTo>
                <a:lnTo>
                  <a:pt x="250" y="145"/>
                </a:lnTo>
                <a:lnTo>
                  <a:pt x="248" y="145"/>
                </a:lnTo>
                <a:lnTo>
                  <a:pt x="245" y="142"/>
                </a:lnTo>
                <a:lnTo>
                  <a:pt x="243" y="140"/>
                </a:lnTo>
                <a:lnTo>
                  <a:pt x="241" y="137"/>
                </a:lnTo>
                <a:lnTo>
                  <a:pt x="241" y="133"/>
                </a:lnTo>
                <a:lnTo>
                  <a:pt x="243" y="130"/>
                </a:lnTo>
                <a:lnTo>
                  <a:pt x="234" y="130"/>
                </a:lnTo>
                <a:lnTo>
                  <a:pt x="234" y="128"/>
                </a:lnTo>
                <a:lnTo>
                  <a:pt x="231" y="125"/>
                </a:lnTo>
                <a:lnTo>
                  <a:pt x="231" y="123"/>
                </a:lnTo>
                <a:lnTo>
                  <a:pt x="229" y="121"/>
                </a:lnTo>
                <a:lnTo>
                  <a:pt x="226" y="118"/>
                </a:lnTo>
                <a:lnTo>
                  <a:pt x="226" y="116"/>
                </a:lnTo>
                <a:lnTo>
                  <a:pt x="224" y="111"/>
                </a:lnTo>
                <a:lnTo>
                  <a:pt x="224" y="109"/>
                </a:lnTo>
                <a:lnTo>
                  <a:pt x="222" y="104"/>
                </a:lnTo>
                <a:lnTo>
                  <a:pt x="222" y="101"/>
                </a:lnTo>
                <a:lnTo>
                  <a:pt x="219" y="97"/>
                </a:lnTo>
                <a:lnTo>
                  <a:pt x="219" y="92"/>
                </a:lnTo>
                <a:lnTo>
                  <a:pt x="217" y="89"/>
                </a:lnTo>
                <a:lnTo>
                  <a:pt x="217" y="85"/>
                </a:lnTo>
                <a:lnTo>
                  <a:pt x="250" y="85"/>
                </a:lnTo>
                <a:lnTo>
                  <a:pt x="214" y="85"/>
                </a:lnTo>
                <a:lnTo>
                  <a:pt x="214" y="85"/>
                </a:lnTo>
                <a:close/>
              </a:path>
              <a:path w="422" h="458">
                <a:moveTo>
                  <a:pt x="265" y="85"/>
                </a:moveTo>
                <a:lnTo>
                  <a:pt x="214" y="85"/>
                </a:lnTo>
                <a:lnTo>
                  <a:pt x="250" y="85"/>
                </a:lnTo>
                <a:lnTo>
                  <a:pt x="250" y="89"/>
                </a:lnTo>
                <a:lnTo>
                  <a:pt x="248" y="94"/>
                </a:lnTo>
                <a:lnTo>
                  <a:pt x="248" y="99"/>
                </a:lnTo>
                <a:lnTo>
                  <a:pt x="245" y="101"/>
                </a:lnTo>
                <a:lnTo>
                  <a:pt x="245" y="106"/>
                </a:lnTo>
                <a:lnTo>
                  <a:pt x="243" y="109"/>
                </a:lnTo>
                <a:lnTo>
                  <a:pt x="243" y="111"/>
                </a:lnTo>
                <a:lnTo>
                  <a:pt x="241" y="116"/>
                </a:lnTo>
                <a:lnTo>
                  <a:pt x="241" y="118"/>
                </a:lnTo>
                <a:lnTo>
                  <a:pt x="238" y="121"/>
                </a:lnTo>
                <a:lnTo>
                  <a:pt x="236" y="123"/>
                </a:lnTo>
                <a:lnTo>
                  <a:pt x="236" y="125"/>
                </a:lnTo>
                <a:lnTo>
                  <a:pt x="234" y="130"/>
                </a:lnTo>
                <a:lnTo>
                  <a:pt x="243" y="130"/>
                </a:lnTo>
                <a:lnTo>
                  <a:pt x="243" y="128"/>
                </a:lnTo>
                <a:lnTo>
                  <a:pt x="245" y="125"/>
                </a:lnTo>
                <a:lnTo>
                  <a:pt x="248" y="123"/>
                </a:lnTo>
                <a:lnTo>
                  <a:pt x="248" y="118"/>
                </a:lnTo>
                <a:lnTo>
                  <a:pt x="250" y="116"/>
                </a:lnTo>
                <a:lnTo>
                  <a:pt x="250" y="113"/>
                </a:lnTo>
                <a:lnTo>
                  <a:pt x="253" y="109"/>
                </a:lnTo>
                <a:lnTo>
                  <a:pt x="253" y="106"/>
                </a:lnTo>
                <a:lnTo>
                  <a:pt x="255" y="101"/>
                </a:lnTo>
                <a:lnTo>
                  <a:pt x="255" y="99"/>
                </a:lnTo>
                <a:lnTo>
                  <a:pt x="257" y="94"/>
                </a:lnTo>
                <a:lnTo>
                  <a:pt x="257" y="92"/>
                </a:lnTo>
                <a:lnTo>
                  <a:pt x="260" y="87"/>
                </a:lnTo>
                <a:lnTo>
                  <a:pt x="265" y="85"/>
                </a:lnTo>
                <a:lnTo>
                  <a:pt x="265" y="85"/>
                </a:lnTo>
                <a:close/>
              </a:path>
              <a:path w="422" h="458">
                <a:moveTo>
                  <a:pt x="255" y="73"/>
                </a:moveTo>
                <a:lnTo>
                  <a:pt x="250" y="80"/>
                </a:lnTo>
                <a:lnTo>
                  <a:pt x="202" y="80"/>
                </a:lnTo>
                <a:lnTo>
                  <a:pt x="207" y="85"/>
                </a:lnTo>
                <a:lnTo>
                  <a:pt x="265" y="85"/>
                </a:lnTo>
                <a:lnTo>
                  <a:pt x="255" y="73"/>
                </a:lnTo>
                <a:lnTo>
                  <a:pt x="255" y="73"/>
                </a:lnTo>
                <a:close/>
              </a:path>
              <a:path w="422" h="458">
                <a:moveTo>
                  <a:pt x="190" y="68"/>
                </a:moveTo>
                <a:lnTo>
                  <a:pt x="176" y="70"/>
                </a:lnTo>
                <a:lnTo>
                  <a:pt x="176" y="137"/>
                </a:lnTo>
                <a:lnTo>
                  <a:pt x="183" y="137"/>
                </a:lnTo>
                <a:lnTo>
                  <a:pt x="183" y="73"/>
                </a:lnTo>
                <a:lnTo>
                  <a:pt x="190" y="68"/>
                </a:lnTo>
                <a:lnTo>
                  <a:pt x="190" y="68"/>
                </a:lnTo>
                <a:close/>
              </a:path>
              <a:path w="422" h="458">
                <a:moveTo>
                  <a:pt x="181" y="58"/>
                </a:moveTo>
                <a:lnTo>
                  <a:pt x="176" y="65"/>
                </a:lnTo>
                <a:lnTo>
                  <a:pt x="154" y="65"/>
                </a:lnTo>
                <a:lnTo>
                  <a:pt x="159" y="73"/>
                </a:lnTo>
                <a:lnTo>
                  <a:pt x="162" y="70"/>
                </a:lnTo>
                <a:lnTo>
                  <a:pt x="176" y="70"/>
                </a:lnTo>
                <a:lnTo>
                  <a:pt x="190" y="68"/>
                </a:lnTo>
                <a:lnTo>
                  <a:pt x="181" y="58"/>
                </a:lnTo>
                <a:lnTo>
                  <a:pt x="181" y="58"/>
                </a:lnTo>
                <a:close/>
              </a:path>
              <a:path w="422" h="458">
                <a:moveTo>
                  <a:pt x="272" y="56"/>
                </a:moveTo>
                <a:lnTo>
                  <a:pt x="267" y="56"/>
                </a:lnTo>
                <a:lnTo>
                  <a:pt x="265" y="58"/>
                </a:lnTo>
                <a:lnTo>
                  <a:pt x="243" y="58"/>
                </a:lnTo>
                <a:lnTo>
                  <a:pt x="245" y="61"/>
                </a:lnTo>
                <a:lnTo>
                  <a:pt x="245" y="63"/>
                </a:lnTo>
                <a:lnTo>
                  <a:pt x="248" y="65"/>
                </a:lnTo>
                <a:lnTo>
                  <a:pt x="277" y="65"/>
                </a:lnTo>
                <a:lnTo>
                  <a:pt x="277" y="61"/>
                </a:lnTo>
                <a:lnTo>
                  <a:pt x="277" y="58"/>
                </a:lnTo>
                <a:lnTo>
                  <a:pt x="274" y="56"/>
                </a:lnTo>
                <a:lnTo>
                  <a:pt x="272" y="56"/>
                </a:lnTo>
                <a:lnTo>
                  <a:pt x="272" y="56"/>
                </a:lnTo>
                <a:close/>
              </a:path>
              <a:path w="422" h="458">
                <a:moveTo>
                  <a:pt x="212" y="17"/>
                </a:moveTo>
                <a:lnTo>
                  <a:pt x="212" y="41"/>
                </a:lnTo>
                <a:lnTo>
                  <a:pt x="210" y="44"/>
                </a:lnTo>
                <a:lnTo>
                  <a:pt x="210" y="53"/>
                </a:lnTo>
                <a:lnTo>
                  <a:pt x="207" y="56"/>
                </a:lnTo>
                <a:lnTo>
                  <a:pt x="207" y="58"/>
                </a:lnTo>
                <a:lnTo>
                  <a:pt x="205" y="61"/>
                </a:lnTo>
                <a:lnTo>
                  <a:pt x="205" y="63"/>
                </a:lnTo>
                <a:lnTo>
                  <a:pt x="202" y="65"/>
                </a:lnTo>
                <a:lnTo>
                  <a:pt x="200" y="70"/>
                </a:lnTo>
                <a:lnTo>
                  <a:pt x="197" y="73"/>
                </a:lnTo>
                <a:lnTo>
                  <a:pt x="195" y="75"/>
                </a:lnTo>
                <a:lnTo>
                  <a:pt x="193" y="77"/>
                </a:lnTo>
                <a:lnTo>
                  <a:pt x="190" y="80"/>
                </a:lnTo>
                <a:lnTo>
                  <a:pt x="188" y="85"/>
                </a:lnTo>
                <a:lnTo>
                  <a:pt x="190" y="87"/>
                </a:lnTo>
                <a:lnTo>
                  <a:pt x="193" y="85"/>
                </a:lnTo>
                <a:lnTo>
                  <a:pt x="195" y="82"/>
                </a:lnTo>
                <a:lnTo>
                  <a:pt x="197" y="80"/>
                </a:lnTo>
                <a:lnTo>
                  <a:pt x="200" y="77"/>
                </a:lnTo>
                <a:lnTo>
                  <a:pt x="202" y="75"/>
                </a:lnTo>
                <a:lnTo>
                  <a:pt x="205" y="73"/>
                </a:lnTo>
                <a:lnTo>
                  <a:pt x="207" y="70"/>
                </a:lnTo>
                <a:lnTo>
                  <a:pt x="210" y="68"/>
                </a:lnTo>
                <a:lnTo>
                  <a:pt x="210" y="65"/>
                </a:lnTo>
                <a:lnTo>
                  <a:pt x="212" y="63"/>
                </a:lnTo>
                <a:lnTo>
                  <a:pt x="214" y="61"/>
                </a:lnTo>
                <a:lnTo>
                  <a:pt x="214" y="56"/>
                </a:lnTo>
                <a:lnTo>
                  <a:pt x="217" y="53"/>
                </a:lnTo>
                <a:lnTo>
                  <a:pt x="217" y="49"/>
                </a:lnTo>
                <a:lnTo>
                  <a:pt x="219" y="46"/>
                </a:lnTo>
                <a:lnTo>
                  <a:pt x="219" y="17"/>
                </a:lnTo>
                <a:lnTo>
                  <a:pt x="243" y="17"/>
                </a:lnTo>
                <a:lnTo>
                  <a:pt x="212" y="17"/>
                </a:lnTo>
                <a:lnTo>
                  <a:pt x="212" y="17"/>
                </a:lnTo>
                <a:close/>
              </a:path>
              <a:path w="422" h="458">
                <a:moveTo>
                  <a:pt x="212" y="8"/>
                </a:moveTo>
                <a:lnTo>
                  <a:pt x="212" y="17"/>
                </a:lnTo>
                <a:lnTo>
                  <a:pt x="243" y="17"/>
                </a:lnTo>
                <a:lnTo>
                  <a:pt x="243" y="58"/>
                </a:lnTo>
                <a:lnTo>
                  <a:pt x="257" y="58"/>
                </a:lnTo>
                <a:lnTo>
                  <a:pt x="255" y="58"/>
                </a:lnTo>
                <a:lnTo>
                  <a:pt x="253" y="56"/>
                </a:lnTo>
                <a:lnTo>
                  <a:pt x="253" y="20"/>
                </a:lnTo>
                <a:lnTo>
                  <a:pt x="257" y="17"/>
                </a:lnTo>
                <a:lnTo>
                  <a:pt x="219" y="15"/>
                </a:lnTo>
                <a:lnTo>
                  <a:pt x="212" y="8"/>
                </a:lnTo>
                <a:lnTo>
                  <a:pt x="212" y="8"/>
                </a:lnTo>
                <a:close/>
              </a:path>
              <a:path w="422" h="458">
                <a:moveTo>
                  <a:pt x="248" y="8"/>
                </a:moveTo>
                <a:lnTo>
                  <a:pt x="243" y="15"/>
                </a:lnTo>
                <a:lnTo>
                  <a:pt x="219" y="15"/>
                </a:lnTo>
                <a:lnTo>
                  <a:pt x="257" y="17"/>
                </a:lnTo>
                <a:lnTo>
                  <a:pt x="248" y="8"/>
                </a:lnTo>
                <a:lnTo>
                  <a:pt x="248" y="8"/>
                </a:lnTo>
                <a:close/>
              </a:path>
              <a:path w="422" h="458">
                <a:moveTo>
                  <a:pt x="171" y="8"/>
                </a:moveTo>
                <a:lnTo>
                  <a:pt x="169" y="8"/>
                </a:lnTo>
                <a:lnTo>
                  <a:pt x="171" y="13"/>
                </a:lnTo>
                <a:lnTo>
                  <a:pt x="171" y="17"/>
                </a:lnTo>
                <a:lnTo>
                  <a:pt x="174" y="20"/>
                </a:lnTo>
                <a:lnTo>
                  <a:pt x="174" y="22"/>
                </a:lnTo>
                <a:lnTo>
                  <a:pt x="176" y="27"/>
                </a:lnTo>
                <a:lnTo>
                  <a:pt x="176" y="32"/>
                </a:lnTo>
                <a:lnTo>
                  <a:pt x="178" y="34"/>
                </a:lnTo>
                <a:lnTo>
                  <a:pt x="178" y="39"/>
                </a:lnTo>
                <a:lnTo>
                  <a:pt x="181" y="39"/>
                </a:lnTo>
                <a:lnTo>
                  <a:pt x="183" y="37"/>
                </a:lnTo>
                <a:lnTo>
                  <a:pt x="185" y="32"/>
                </a:lnTo>
                <a:lnTo>
                  <a:pt x="185" y="22"/>
                </a:lnTo>
                <a:lnTo>
                  <a:pt x="183" y="20"/>
                </a:lnTo>
                <a:lnTo>
                  <a:pt x="183" y="17"/>
                </a:lnTo>
                <a:lnTo>
                  <a:pt x="181" y="15"/>
                </a:lnTo>
                <a:lnTo>
                  <a:pt x="178" y="15"/>
                </a:lnTo>
                <a:lnTo>
                  <a:pt x="176" y="13"/>
                </a:lnTo>
                <a:lnTo>
                  <a:pt x="174" y="10"/>
                </a:lnTo>
                <a:lnTo>
                  <a:pt x="171" y="8"/>
                </a:lnTo>
                <a:lnTo>
                  <a:pt x="171" y="8"/>
                </a:lnTo>
                <a:close/>
              </a:path>
              <a:path w="422" h="458">
                <a:moveTo>
                  <a:pt x="358" y="130"/>
                </a:moveTo>
                <a:lnTo>
                  <a:pt x="351" y="130"/>
                </a:lnTo>
                <a:lnTo>
                  <a:pt x="351" y="133"/>
                </a:lnTo>
                <a:lnTo>
                  <a:pt x="351" y="161"/>
                </a:lnTo>
                <a:lnTo>
                  <a:pt x="349" y="166"/>
                </a:lnTo>
                <a:lnTo>
                  <a:pt x="349" y="173"/>
                </a:lnTo>
                <a:lnTo>
                  <a:pt x="358" y="169"/>
                </a:lnTo>
                <a:lnTo>
                  <a:pt x="358" y="130"/>
                </a:lnTo>
                <a:lnTo>
                  <a:pt x="358" y="130"/>
                </a:lnTo>
                <a:close/>
              </a:path>
              <a:path w="422" h="458">
                <a:moveTo>
                  <a:pt x="409" y="113"/>
                </a:moveTo>
                <a:lnTo>
                  <a:pt x="399" y="125"/>
                </a:lnTo>
                <a:lnTo>
                  <a:pt x="294" y="125"/>
                </a:lnTo>
                <a:lnTo>
                  <a:pt x="296" y="130"/>
                </a:lnTo>
                <a:lnTo>
                  <a:pt x="421" y="130"/>
                </a:lnTo>
                <a:lnTo>
                  <a:pt x="409" y="113"/>
                </a:lnTo>
                <a:lnTo>
                  <a:pt x="409" y="113"/>
                </a:lnTo>
                <a:close/>
              </a:path>
              <a:path w="422" h="458">
                <a:moveTo>
                  <a:pt x="351" y="101"/>
                </a:moveTo>
                <a:lnTo>
                  <a:pt x="351" y="125"/>
                </a:lnTo>
                <a:lnTo>
                  <a:pt x="358" y="125"/>
                </a:lnTo>
                <a:lnTo>
                  <a:pt x="358" y="101"/>
                </a:lnTo>
                <a:lnTo>
                  <a:pt x="390" y="101"/>
                </a:lnTo>
                <a:lnTo>
                  <a:pt x="351" y="101"/>
                </a:lnTo>
                <a:lnTo>
                  <a:pt x="351" y="101"/>
                </a:lnTo>
                <a:close/>
              </a:path>
              <a:path w="422" h="458">
                <a:moveTo>
                  <a:pt x="397" y="101"/>
                </a:moveTo>
                <a:lnTo>
                  <a:pt x="351" y="101"/>
                </a:lnTo>
                <a:lnTo>
                  <a:pt x="390" y="101"/>
                </a:lnTo>
                <a:lnTo>
                  <a:pt x="390" y="111"/>
                </a:lnTo>
                <a:lnTo>
                  <a:pt x="397" y="106"/>
                </a:lnTo>
                <a:lnTo>
                  <a:pt x="397" y="101"/>
                </a:lnTo>
                <a:lnTo>
                  <a:pt x="397" y="101"/>
                </a:lnTo>
                <a:close/>
              </a:path>
              <a:path w="422" h="458">
                <a:moveTo>
                  <a:pt x="351" y="73"/>
                </a:moveTo>
                <a:lnTo>
                  <a:pt x="351" y="97"/>
                </a:lnTo>
                <a:lnTo>
                  <a:pt x="358" y="97"/>
                </a:lnTo>
                <a:lnTo>
                  <a:pt x="358" y="73"/>
                </a:lnTo>
                <a:lnTo>
                  <a:pt x="390" y="73"/>
                </a:lnTo>
                <a:lnTo>
                  <a:pt x="351" y="73"/>
                </a:lnTo>
                <a:lnTo>
                  <a:pt x="351" y="73"/>
                </a:lnTo>
                <a:close/>
              </a:path>
              <a:path w="422" h="458">
                <a:moveTo>
                  <a:pt x="397" y="73"/>
                </a:moveTo>
                <a:lnTo>
                  <a:pt x="351" y="73"/>
                </a:lnTo>
                <a:lnTo>
                  <a:pt x="390" y="73"/>
                </a:lnTo>
                <a:lnTo>
                  <a:pt x="390" y="97"/>
                </a:lnTo>
                <a:lnTo>
                  <a:pt x="358" y="97"/>
                </a:lnTo>
                <a:lnTo>
                  <a:pt x="320" y="97"/>
                </a:lnTo>
                <a:lnTo>
                  <a:pt x="313" y="101"/>
                </a:lnTo>
                <a:lnTo>
                  <a:pt x="313" y="116"/>
                </a:lnTo>
                <a:lnTo>
                  <a:pt x="320" y="111"/>
                </a:lnTo>
                <a:lnTo>
                  <a:pt x="320" y="101"/>
                </a:lnTo>
                <a:lnTo>
                  <a:pt x="351" y="101"/>
                </a:lnTo>
                <a:lnTo>
                  <a:pt x="397" y="101"/>
                </a:lnTo>
                <a:lnTo>
                  <a:pt x="397" y="97"/>
                </a:lnTo>
                <a:lnTo>
                  <a:pt x="397" y="73"/>
                </a:lnTo>
                <a:lnTo>
                  <a:pt x="397" y="73"/>
                </a:lnTo>
                <a:close/>
              </a:path>
              <a:path w="422" h="458">
                <a:moveTo>
                  <a:pt x="351" y="44"/>
                </a:moveTo>
                <a:lnTo>
                  <a:pt x="351" y="68"/>
                </a:lnTo>
                <a:lnTo>
                  <a:pt x="358" y="68"/>
                </a:lnTo>
                <a:lnTo>
                  <a:pt x="358" y="44"/>
                </a:lnTo>
                <a:lnTo>
                  <a:pt x="390" y="44"/>
                </a:lnTo>
                <a:lnTo>
                  <a:pt x="351" y="44"/>
                </a:lnTo>
                <a:lnTo>
                  <a:pt x="351" y="44"/>
                </a:lnTo>
                <a:close/>
              </a:path>
              <a:path w="422" h="458">
                <a:moveTo>
                  <a:pt x="313" y="44"/>
                </a:moveTo>
                <a:lnTo>
                  <a:pt x="313" y="70"/>
                </a:lnTo>
                <a:lnTo>
                  <a:pt x="320" y="68"/>
                </a:lnTo>
                <a:lnTo>
                  <a:pt x="320" y="44"/>
                </a:lnTo>
                <a:lnTo>
                  <a:pt x="351" y="44"/>
                </a:lnTo>
                <a:lnTo>
                  <a:pt x="313" y="44"/>
                </a:lnTo>
                <a:lnTo>
                  <a:pt x="313" y="44"/>
                </a:lnTo>
                <a:close/>
              </a:path>
              <a:path w="422" h="458">
                <a:moveTo>
                  <a:pt x="392" y="34"/>
                </a:moveTo>
                <a:lnTo>
                  <a:pt x="387" y="41"/>
                </a:lnTo>
                <a:lnTo>
                  <a:pt x="313" y="41"/>
                </a:lnTo>
                <a:lnTo>
                  <a:pt x="313" y="44"/>
                </a:lnTo>
                <a:lnTo>
                  <a:pt x="390" y="44"/>
                </a:lnTo>
                <a:lnTo>
                  <a:pt x="390" y="68"/>
                </a:lnTo>
                <a:lnTo>
                  <a:pt x="320" y="68"/>
                </a:lnTo>
                <a:lnTo>
                  <a:pt x="313" y="70"/>
                </a:lnTo>
                <a:lnTo>
                  <a:pt x="313" y="101"/>
                </a:lnTo>
                <a:lnTo>
                  <a:pt x="320" y="97"/>
                </a:lnTo>
                <a:lnTo>
                  <a:pt x="320" y="73"/>
                </a:lnTo>
                <a:lnTo>
                  <a:pt x="351" y="73"/>
                </a:lnTo>
                <a:lnTo>
                  <a:pt x="397" y="73"/>
                </a:lnTo>
                <a:lnTo>
                  <a:pt x="397" y="68"/>
                </a:lnTo>
                <a:lnTo>
                  <a:pt x="397" y="63"/>
                </a:lnTo>
                <a:lnTo>
                  <a:pt x="397" y="58"/>
                </a:lnTo>
                <a:lnTo>
                  <a:pt x="397" y="49"/>
                </a:lnTo>
                <a:lnTo>
                  <a:pt x="402" y="41"/>
                </a:lnTo>
                <a:lnTo>
                  <a:pt x="392" y="34"/>
                </a:lnTo>
                <a:lnTo>
                  <a:pt x="392" y="34"/>
                </a:lnTo>
                <a:close/>
              </a:path>
              <a:path w="422" h="458">
                <a:moveTo>
                  <a:pt x="313" y="34"/>
                </a:moveTo>
                <a:lnTo>
                  <a:pt x="313" y="41"/>
                </a:lnTo>
                <a:lnTo>
                  <a:pt x="365" y="41"/>
                </a:lnTo>
                <a:lnTo>
                  <a:pt x="322" y="41"/>
                </a:lnTo>
                <a:lnTo>
                  <a:pt x="313" y="34"/>
                </a:lnTo>
                <a:lnTo>
                  <a:pt x="313" y="34"/>
                </a:lnTo>
                <a:close/>
              </a:path>
              <a:path w="422" h="458">
                <a:moveTo>
                  <a:pt x="327" y="3"/>
                </a:moveTo>
                <a:lnTo>
                  <a:pt x="325" y="5"/>
                </a:lnTo>
                <a:lnTo>
                  <a:pt x="327" y="5"/>
                </a:lnTo>
                <a:lnTo>
                  <a:pt x="327" y="10"/>
                </a:lnTo>
                <a:lnTo>
                  <a:pt x="330" y="13"/>
                </a:lnTo>
                <a:lnTo>
                  <a:pt x="332" y="15"/>
                </a:lnTo>
                <a:lnTo>
                  <a:pt x="334" y="20"/>
                </a:lnTo>
                <a:lnTo>
                  <a:pt x="334" y="22"/>
                </a:lnTo>
                <a:lnTo>
                  <a:pt x="337" y="25"/>
                </a:lnTo>
                <a:lnTo>
                  <a:pt x="337" y="29"/>
                </a:lnTo>
                <a:lnTo>
                  <a:pt x="339" y="34"/>
                </a:lnTo>
                <a:lnTo>
                  <a:pt x="339" y="37"/>
                </a:lnTo>
                <a:lnTo>
                  <a:pt x="342" y="37"/>
                </a:lnTo>
                <a:lnTo>
                  <a:pt x="344" y="34"/>
                </a:lnTo>
                <a:lnTo>
                  <a:pt x="346" y="29"/>
                </a:lnTo>
                <a:lnTo>
                  <a:pt x="346" y="25"/>
                </a:lnTo>
                <a:lnTo>
                  <a:pt x="344" y="22"/>
                </a:lnTo>
                <a:lnTo>
                  <a:pt x="344" y="17"/>
                </a:lnTo>
                <a:lnTo>
                  <a:pt x="342" y="15"/>
                </a:lnTo>
                <a:lnTo>
                  <a:pt x="339" y="13"/>
                </a:lnTo>
                <a:lnTo>
                  <a:pt x="337" y="10"/>
                </a:lnTo>
                <a:lnTo>
                  <a:pt x="334" y="10"/>
                </a:lnTo>
                <a:lnTo>
                  <a:pt x="332" y="8"/>
                </a:lnTo>
                <a:lnTo>
                  <a:pt x="330" y="5"/>
                </a:lnTo>
                <a:lnTo>
                  <a:pt x="327" y="3"/>
                </a:lnTo>
                <a:lnTo>
                  <a:pt x="327" y="3"/>
                </a:lnTo>
                <a:close/>
              </a:path>
              <a:path w="422" h="458">
                <a:moveTo>
                  <a:pt x="377" y="1"/>
                </a:moveTo>
                <a:lnTo>
                  <a:pt x="375" y="3"/>
                </a:lnTo>
                <a:lnTo>
                  <a:pt x="375" y="10"/>
                </a:lnTo>
                <a:lnTo>
                  <a:pt x="373" y="13"/>
                </a:lnTo>
                <a:lnTo>
                  <a:pt x="373" y="17"/>
                </a:lnTo>
                <a:lnTo>
                  <a:pt x="370" y="20"/>
                </a:lnTo>
                <a:lnTo>
                  <a:pt x="370" y="25"/>
                </a:lnTo>
                <a:lnTo>
                  <a:pt x="368" y="27"/>
                </a:lnTo>
                <a:lnTo>
                  <a:pt x="368" y="32"/>
                </a:lnTo>
                <a:lnTo>
                  <a:pt x="365" y="34"/>
                </a:lnTo>
                <a:lnTo>
                  <a:pt x="363" y="37"/>
                </a:lnTo>
                <a:lnTo>
                  <a:pt x="363" y="41"/>
                </a:lnTo>
                <a:lnTo>
                  <a:pt x="322" y="41"/>
                </a:lnTo>
                <a:lnTo>
                  <a:pt x="365" y="41"/>
                </a:lnTo>
                <a:lnTo>
                  <a:pt x="368" y="39"/>
                </a:lnTo>
                <a:lnTo>
                  <a:pt x="368" y="37"/>
                </a:lnTo>
                <a:lnTo>
                  <a:pt x="370" y="32"/>
                </a:lnTo>
                <a:lnTo>
                  <a:pt x="373" y="29"/>
                </a:lnTo>
                <a:lnTo>
                  <a:pt x="375" y="27"/>
                </a:lnTo>
                <a:lnTo>
                  <a:pt x="377" y="25"/>
                </a:lnTo>
                <a:lnTo>
                  <a:pt x="377" y="22"/>
                </a:lnTo>
                <a:lnTo>
                  <a:pt x="380" y="17"/>
                </a:lnTo>
                <a:lnTo>
                  <a:pt x="382" y="15"/>
                </a:lnTo>
                <a:lnTo>
                  <a:pt x="385" y="15"/>
                </a:lnTo>
                <a:lnTo>
                  <a:pt x="387" y="13"/>
                </a:lnTo>
                <a:lnTo>
                  <a:pt x="377" y="1"/>
                </a:lnTo>
                <a:lnTo>
                  <a:pt x="3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48" name="path 7248"/>
          <p:cNvSpPr/>
          <p:nvPr/>
        </p:nvSpPr>
        <p:spPr>
          <a:xfrm>
            <a:off x="7899653" y="9744709"/>
            <a:ext cx="259081" cy="106679"/>
          </a:xfrm>
          <a:custGeom>
            <a:avLst/>
            <a:gdLst/>
            <a:ahLst/>
            <a:cxnLst/>
            <a:rect l="0" t="0" r="0" b="0"/>
            <a:pathLst>
              <a:path w="408" h="167">
                <a:moveTo>
                  <a:pt x="70" y="135"/>
                </a:moveTo>
                <a:lnTo>
                  <a:pt x="70" y="137"/>
                </a:lnTo>
                <a:lnTo>
                  <a:pt x="68" y="140"/>
                </a:lnTo>
                <a:lnTo>
                  <a:pt x="66" y="142"/>
                </a:lnTo>
                <a:lnTo>
                  <a:pt x="63" y="142"/>
                </a:lnTo>
                <a:lnTo>
                  <a:pt x="61" y="145"/>
                </a:lnTo>
                <a:lnTo>
                  <a:pt x="58" y="147"/>
                </a:lnTo>
                <a:lnTo>
                  <a:pt x="56" y="150"/>
                </a:lnTo>
                <a:lnTo>
                  <a:pt x="54" y="150"/>
                </a:lnTo>
                <a:lnTo>
                  <a:pt x="51" y="152"/>
                </a:lnTo>
                <a:lnTo>
                  <a:pt x="49" y="154"/>
                </a:lnTo>
                <a:lnTo>
                  <a:pt x="46" y="154"/>
                </a:lnTo>
                <a:lnTo>
                  <a:pt x="44" y="157"/>
                </a:lnTo>
                <a:lnTo>
                  <a:pt x="42" y="159"/>
                </a:lnTo>
                <a:lnTo>
                  <a:pt x="37" y="159"/>
                </a:lnTo>
                <a:lnTo>
                  <a:pt x="34" y="161"/>
                </a:lnTo>
                <a:lnTo>
                  <a:pt x="32" y="161"/>
                </a:lnTo>
                <a:lnTo>
                  <a:pt x="27" y="164"/>
                </a:lnTo>
                <a:lnTo>
                  <a:pt x="27" y="166"/>
                </a:lnTo>
                <a:lnTo>
                  <a:pt x="30" y="166"/>
                </a:lnTo>
                <a:lnTo>
                  <a:pt x="32" y="166"/>
                </a:lnTo>
                <a:lnTo>
                  <a:pt x="34" y="164"/>
                </a:lnTo>
                <a:lnTo>
                  <a:pt x="42" y="164"/>
                </a:lnTo>
                <a:lnTo>
                  <a:pt x="44" y="161"/>
                </a:lnTo>
                <a:lnTo>
                  <a:pt x="46" y="161"/>
                </a:lnTo>
                <a:lnTo>
                  <a:pt x="49" y="159"/>
                </a:lnTo>
                <a:lnTo>
                  <a:pt x="51" y="159"/>
                </a:lnTo>
                <a:lnTo>
                  <a:pt x="54" y="157"/>
                </a:lnTo>
                <a:lnTo>
                  <a:pt x="56" y="157"/>
                </a:lnTo>
                <a:lnTo>
                  <a:pt x="58" y="154"/>
                </a:lnTo>
                <a:lnTo>
                  <a:pt x="61" y="152"/>
                </a:lnTo>
                <a:lnTo>
                  <a:pt x="63" y="152"/>
                </a:lnTo>
                <a:lnTo>
                  <a:pt x="66" y="150"/>
                </a:lnTo>
                <a:lnTo>
                  <a:pt x="68" y="147"/>
                </a:lnTo>
                <a:lnTo>
                  <a:pt x="70" y="147"/>
                </a:lnTo>
                <a:lnTo>
                  <a:pt x="73" y="145"/>
                </a:lnTo>
                <a:lnTo>
                  <a:pt x="75" y="142"/>
                </a:lnTo>
                <a:lnTo>
                  <a:pt x="78" y="140"/>
                </a:lnTo>
                <a:lnTo>
                  <a:pt x="80" y="137"/>
                </a:lnTo>
                <a:lnTo>
                  <a:pt x="82" y="135"/>
                </a:lnTo>
                <a:lnTo>
                  <a:pt x="70" y="135"/>
                </a:lnTo>
                <a:lnTo>
                  <a:pt x="70" y="135"/>
                </a:lnTo>
                <a:close/>
              </a:path>
              <a:path w="408" h="167">
                <a:moveTo>
                  <a:pt x="51" y="104"/>
                </a:moveTo>
                <a:lnTo>
                  <a:pt x="32" y="130"/>
                </a:lnTo>
                <a:lnTo>
                  <a:pt x="25" y="130"/>
                </a:lnTo>
                <a:lnTo>
                  <a:pt x="25" y="133"/>
                </a:lnTo>
                <a:lnTo>
                  <a:pt x="22" y="137"/>
                </a:lnTo>
                <a:lnTo>
                  <a:pt x="20" y="140"/>
                </a:lnTo>
                <a:lnTo>
                  <a:pt x="30" y="150"/>
                </a:lnTo>
                <a:lnTo>
                  <a:pt x="32" y="145"/>
                </a:lnTo>
                <a:lnTo>
                  <a:pt x="32" y="142"/>
                </a:lnTo>
                <a:lnTo>
                  <a:pt x="34" y="140"/>
                </a:lnTo>
                <a:lnTo>
                  <a:pt x="37" y="137"/>
                </a:lnTo>
                <a:lnTo>
                  <a:pt x="37" y="133"/>
                </a:lnTo>
                <a:lnTo>
                  <a:pt x="39" y="130"/>
                </a:lnTo>
                <a:lnTo>
                  <a:pt x="42" y="128"/>
                </a:lnTo>
                <a:lnTo>
                  <a:pt x="42" y="125"/>
                </a:lnTo>
                <a:lnTo>
                  <a:pt x="44" y="123"/>
                </a:lnTo>
                <a:lnTo>
                  <a:pt x="46" y="118"/>
                </a:lnTo>
                <a:lnTo>
                  <a:pt x="49" y="116"/>
                </a:lnTo>
                <a:lnTo>
                  <a:pt x="49" y="113"/>
                </a:lnTo>
                <a:lnTo>
                  <a:pt x="51" y="111"/>
                </a:lnTo>
                <a:lnTo>
                  <a:pt x="54" y="106"/>
                </a:lnTo>
                <a:lnTo>
                  <a:pt x="51" y="104"/>
                </a:lnTo>
                <a:lnTo>
                  <a:pt x="51" y="104"/>
                </a:lnTo>
                <a:close/>
              </a:path>
              <a:path w="408" h="167">
                <a:moveTo>
                  <a:pt x="61" y="77"/>
                </a:moveTo>
                <a:lnTo>
                  <a:pt x="61" y="80"/>
                </a:lnTo>
                <a:lnTo>
                  <a:pt x="63" y="85"/>
                </a:lnTo>
                <a:lnTo>
                  <a:pt x="63" y="92"/>
                </a:lnTo>
                <a:lnTo>
                  <a:pt x="66" y="94"/>
                </a:lnTo>
                <a:lnTo>
                  <a:pt x="66" y="101"/>
                </a:lnTo>
                <a:lnTo>
                  <a:pt x="68" y="106"/>
                </a:lnTo>
                <a:lnTo>
                  <a:pt x="68" y="109"/>
                </a:lnTo>
                <a:lnTo>
                  <a:pt x="70" y="113"/>
                </a:lnTo>
                <a:lnTo>
                  <a:pt x="70" y="116"/>
                </a:lnTo>
                <a:lnTo>
                  <a:pt x="73" y="118"/>
                </a:lnTo>
                <a:lnTo>
                  <a:pt x="73" y="123"/>
                </a:lnTo>
                <a:lnTo>
                  <a:pt x="75" y="125"/>
                </a:lnTo>
                <a:lnTo>
                  <a:pt x="78" y="128"/>
                </a:lnTo>
                <a:lnTo>
                  <a:pt x="75" y="130"/>
                </a:lnTo>
                <a:lnTo>
                  <a:pt x="73" y="133"/>
                </a:lnTo>
                <a:lnTo>
                  <a:pt x="70" y="135"/>
                </a:lnTo>
                <a:lnTo>
                  <a:pt x="82" y="135"/>
                </a:lnTo>
                <a:lnTo>
                  <a:pt x="85" y="137"/>
                </a:lnTo>
                <a:lnTo>
                  <a:pt x="87" y="140"/>
                </a:lnTo>
                <a:lnTo>
                  <a:pt x="90" y="142"/>
                </a:lnTo>
                <a:lnTo>
                  <a:pt x="92" y="145"/>
                </a:lnTo>
                <a:lnTo>
                  <a:pt x="92" y="147"/>
                </a:lnTo>
                <a:lnTo>
                  <a:pt x="94" y="150"/>
                </a:lnTo>
                <a:lnTo>
                  <a:pt x="97" y="152"/>
                </a:lnTo>
                <a:lnTo>
                  <a:pt x="99" y="154"/>
                </a:lnTo>
                <a:lnTo>
                  <a:pt x="102" y="154"/>
                </a:lnTo>
                <a:lnTo>
                  <a:pt x="104" y="157"/>
                </a:lnTo>
                <a:lnTo>
                  <a:pt x="109" y="159"/>
                </a:lnTo>
                <a:lnTo>
                  <a:pt x="111" y="159"/>
                </a:lnTo>
                <a:lnTo>
                  <a:pt x="114" y="161"/>
                </a:lnTo>
                <a:lnTo>
                  <a:pt x="116" y="161"/>
                </a:lnTo>
                <a:lnTo>
                  <a:pt x="116" y="159"/>
                </a:lnTo>
                <a:lnTo>
                  <a:pt x="118" y="157"/>
                </a:lnTo>
                <a:lnTo>
                  <a:pt x="121" y="154"/>
                </a:lnTo>
                <a:lnTo>
                  <a:pt x="123" y="152"/>
                </a:lnTo>
                <a:lnTo>
                  <a:pt x="128" y="152"/>
                </a:lnTo>
                <a:lnTo>
                  <a:pt x="128" y="150"/>
                </a:lnTo>
                <a:lnTo>
                  <a:pt x="123" y="150"/>
                </a:lnTo>
                <a:lnTo>
                  <a:pt x="118" y="147"/>
                </a:lnTo>
                <a:lnTo>
                  <a:pt x="114" y="147"/>
                </a:lnTo>
                <a:lnTo>
                  <a:pt x="111" y="145"/>
                </a:lnTo>
                <a:lnTo>
                  <a:pt x="109" y="145"/>
                </a:lnTo>
                <a:lnTo>
                  <a:pt x="106" y="142"/>
                </a:lnTo>
                <a:lnTo>
                  <a:pt x="104" y="142"/>
                </a:lnTo>
                <a:lnTo>
                  <a:pt x="102" y="140"/>
                </a:lnTo>
                <a:lnTo>
                  <a:pt x="99" y="140"/>
                </a:lnTo>
                <a:lnTo>
                  <a:pt x="97" y="137"/>
                </a:lnTo>
                <a:lnTo>
                  <a:pt x="94" y="135"/>
                </a:lnTo>
                <a:lnTo>
                  <a:pt x="92" y="133"/>
                </a:lnTo>
                <a:lnTo>
                  <a:pt x="90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82" y="123"/>
                </a:lnTo>
                <a:lnTo>
                  <a:pt x="80" y="121"/>
                </a:lnTo>
                <a:lnTo>
                  <a:pt x="80" y="118"/>
                </a:lnTo>
                <a:lnTo>
                  <a:pt x="78" y="116"/>
                </a:lnTo>
                <a:lnTo>
                  <a:pt x="75" y="113"/>
                </a:lnTo>
                <a:lnTo>
                  <a:pt x="75" y="111"/>
                </a:lnTo>
                <a:lnTo>
                  <a:pt x="73" y="109"/>
                </a:lnTo>
                <a:lnTo>
                  <a:pt x="73" y="104"/>
                </a:lnTo>
                <a:lnTo>
                  <a:pt x="70" y="101"/>
                </a:lnTo>
                <a:lnTo>
                  <a:pt x="70" y="99"/>
                </a:lnTo>
                <a:lnTo>
                  <a:pt x="68" y="94"/>
                </a:lnTo>
                <a:lnTo>
                  <a:pt x="68" y="90"/>
                </a:lnTo>
                <a:lnTo>
                  <a:pt x="66" y="87"/>
                </a:lnTo>
                <a:lnTo>
                  <a:pt x="66" y="82"/>
                </a:lnTo>
                <a:lnTo>
                  <a:pt x="63" y="77"/>
                </a:lnTo>
                <a:lnTo>
                  <a:pt x="99" y="77"/>
                </a:lnTo>
                <a:lnTo>
                  <a:pt x="61" y="77"/>
                </a:lnTo>
                <a:lnTo>
                  <a:pt x="61" y="77"/>
                </a:lnTo>
                <a:close/>
              </a:path>
              <a:path w="408" h="167">
                <a:moveTo>
                  <a:pt x="111" y="77"/>
                </a:moveTo>
                <a:lnTo>
                  <a:pt x="61" y="77"/>
                </a:lnTo>
                <a:lnTo>
                  <a:pt x="99" y="77"/>
                </a:ln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4"/>
                </a:lnTo>
                <a:lnTo>
                  <a:pt x="92" y="99"/>
                </a:lnTo>
                <a:lnTo>
                  <a:pt x="92" y="101"/>
                </a:lnTo>
                <a:lnTo>
                  <a:pt x="90" y="104"/>
                </a:lnTo>
                <a:lnTo>
                  <a:pt x="90" y="109"/>
                </a:lnTo>
                <a:lnTo>
                  <a:pt x="87" y="111"/>
                </a:lnTo>
                <a:lnTo>
                  <a:pt x="87" y="113"/>
                </a:lnTo>
                <a:lnTo>
                  <a:pt x="85" y="116"/>
                </a:lnTo>
                <a:lnTo>
                  <a:pt x="82" y="121"/>
                </a:lnTo>
                <a:lnTo>
                  <a:pt x="82" y="123"/>
                </a:lnTo>
                <a:lnTo>
                  <a:pt x="90" y="125"/>
                </a:lnTo>
                <a:lnTo>
                  <a:pt x="92" y="121"/>
                </a:lnTo>
                <a:lnTo>
                  <a:pt x="92" y="118"/>
                </a:lnTo>
                <a:lnTo>
                  <a:pt x="94" y="116"/>
                </a:lnTo>
                <a:lnTo>
                  <a:pt x="97" y="113"/>
                </a:lnTo>
                <a:lnTo>
                  <a:pt x="97" y="109"/>
                </a:lnTo>
                <a:lnTo>
                  <a:pt x="99" y="106"/>
                </a:lnTo>
                <a:lnTo>
                  <a:pt x="99" y="104"/>
                </a:lnTo>
                <a:lnTo>
                  <a:pt x="102" y="99"/>
                </a:lnTo>
                <a:lnTo>
                  <a:pt x="102" y="97"/>
                </a:lnTo>
                <a:lnTo>
                  <a:pt x="104" y="92"/>
                </a:lnTo>
                <a:lnTo>
                  <a:pt x="104" y="90"/>
                </a:lnTo>
                <a:lnTo>
                  <a:pt x="106" y="85"/>
                </a:lnTo>
                <a:lnTo>
                  <a:pt x="106" y="80"/>
                </a:lnTo>
                <a:lnTo>
                  <a:pt x="111" y="77"/>
                </a:lnTo>
                <a:lnTo>
                  <a:pt x="111" y="77"/>
                </a:lnTo>
                <a:close/>
              </a:path>
              <a:path w="408" h="167">
                <a:moveTo>
                  <a:pt x="102" y="65"/>
                </a:moveTo>
                <a:lnTo>
                  <a:pt x="99" y="73"/>
                </a:lnTo>
                <a:lnTo>
                  <a:pt x="49" y="73"/>
                </a:lnTo>
                <a:lnTo>
                  <a:pt x="54" y="80"/>
                </a:lnTo>
                <a:lnTo>
                  <a:pt x="58" y="77"/>
                </a:lnTo>
                <a:lnTo>
                  <a:pt x="111" y="77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408" h="167">
                <a:moveTo>
                  <a:pt x="37" y="61"/>
                </a:moveTo>
                <a:lnTo>
                  <a:pt x="25" y="63"/>
                </a:lnTo>
                <a:lnTo>
                  <a:pt x="25" y="130"/>
                </a:lnTo>
                <a:lnTo>
                  <a:pt x="32" y="130"/>
                </a:lnTo>
                <a:lnTo>
                  <a:pt x="32" y="65"/>
                </a:lnTo>
                <a:lnTo>
                  <a:pt x="37" y="61"/>
                </a:lnTo>
                <a:lnTo>
                  <a:pt x="37" y="61"/>
                </a:lnTo>
                <a:close/>
              </a:path>
              <a:path w="408" h="167">
                <a:moveTo>
                  <a:pt x="27" y="51"/>
                </a:moveTo>
                <a:lnTo>
                  <a:pt x="22" y="58"/>
                </a:lnTo>
                <a:lnTo>
                  <a:pt x="1" y="58"/>
                </a:lnTo>
                <a:lnTo>
                  <a:pt x="6" y="65"/>
                </a:lnTo>
                <a:lnTo>
                  <a:pt x="8" y="63"/>
                </a:lnTo>
                <a:lnTo>
                  <a:pt x="25" y="63"/>
                </a:lnTo>
                <a:lnTo>
                  <a:pt x="37" y="61"/>
                </a:lnTo>
                <a:lnTo>
                  <a:pt x="27" y="51"/>
                </a:lnTo>
                <a:lnTo>
                  <a:pt x="27" y="51"/>
                </a:lnTo>
                <a:close/>
              </a:path>
              <a:path w="408" h="167">
                <a:moveTo>
                  <a:pt x="121" y="49"/>
                </a:moveTo>
                <a:lnTo>
                  <a:pt x="116" y="49"/>
                </a:lnTo>
                <a:lnTo>
                  <a:pt x="114" y="51"/>
                </a:lnTo>
                <a:lnTo>
                  <a:pt x="92" y="51"/>
                </a:lnTo>
                <a:lnTo>
                  <a:pt x="92" y="53"/>
                </a:lnTo>
                <a:lnTo>
                  <a:pt x="94" y="56"/>
                </a:lnTo>
                <a:lnTo>
                  <a:pt x="94" y="58"/>
                </a:lnTo>
                <a:lnTo>
                  <a:pt x="97" y="58"/>
                </a:lnTo>
                <a:lnTo>
                  <a:pt x="102" y="61"/>
                </a:lnTo>
                <a:lnTo>
                  <a:pt x="121" y="61"/>
                </a:lnTo>
                <a:lnTo>
                  <a:pt x="123" y="58"/>
                </a:lnTo>
                <a:lnTo>
                  <a:pt x="126" y="58"/>
                </a:lnTo>
                <a:lnTo>
                  <a:pt x="126" y="56"/>
                </a:lnTo>
                <a:lnTo>
                  <a:pt x="123" y="51"/>
                </a:lnTo>
                <a:lnTo>
                  <a:pt x="123" y="49"/>
                </a:lnTo>
                <a:lnTo>
                  <a:pt x="121" y="49"/>
                </a:lnTo>
                <a:lnTo>
                  <a:pt x="121" y="49"/>
                </a:lnTo>
                <a:close/>
              </a:path>
              <a:path w="408" h="167">
                <a:moveTo>
                  <a:pt x="58" y="10"/>
                </a:moveTo>
                <a:lnTo>
                  <a:pt x="58" y="41"/>
                </a:lnTo>
                <a:lnTo>
                  <a:pt x="56" y="46"/>
                </a:lnTo>
                <a:lnTo>
                  <a:pt x="56" y="49"/>
                </a:lnTo>
                <a:lnTo>
                  <a:pt x="54" y="51"/>
                </a:lnTo>
                <a:lnTo>
                  <a:pt x="54" y="53"/>
                </a:lnTo>
                <a:lnTo>
                  <a:pt x="51" y="56"/>
                </a:lnTo>
                <a:lnTo>
                  <a:pt x="51" y="61"/>
                </a:lnTo>
                <a:lnTo>
                  <a:pt x="49" y="63"/>
                </a:lnTo>
                <a:lnTo>
                  <a:pt x="46" y="65"/>
                </a:lnTo>
                <a:lnTo>
                  <a:pt x="44" y="68"/>
                </a:lnTo>
                <a:lnTo>
                  <a:pt x="42" y="70"/>
                </a:lnTo>
                <a:lnTo>
                  <a:pt x="39" y="75"/>
                </a:lnTo>
                <a:lnTo>
                  <a:pt x="37" y="77"/>
                </a:lnTo>
                <a:lnTo>
                  <a:pt x="37" y="80"/>
                </a:lnTo>
                <a:lnTo>
                  <a:pt x="39" y="77"/>
                </a:lnTo>
                <a:lnTo>
                  <a:pt x="44" y="75"/>
                </a:lnTo>
                <a:lnTo>
                  <a:pt x="46" y="73"/>
                </a:lnTo>
                <a:lnTo>
                  <a:pt x="49" y="70"/>
                </a:lnTo>
                <a:lnTo>
                  <a:pt x="51" y="68"/>
                </a:lnTo>
                <a:lnTo>
                  <a:pt x="54" y="65"/>
                </a:lnTo>
                <a:lnTo>
                  <a:pt x="56" y="63"/>
                </a:lnTo>
                <a:lnTo>
                  <a:pt x="56" y="61"/>
                </a:lnTo>
                <a:lnTo>
                  <a:pt x="58" y="58"/>
                </a:lnTo>
                <a:lnTo>
                  <a:pt x="61" y="56"/>
                </a:lnTo>
                <a:lnTo>
                  <a:pt x="61" y="53"/>
                </a:lnTo>
                <a:lnTo>
                  <a:pt x="63" y="51"/>
                </a:lnTo>
                <a:lnTo>
                  <a:pt x="63" y="46"/>
                </a:lnTo>
                <a:lnTo>
                  <a:pt x="66" y="41"/>
                </a:lnTo>
                <a:lnTo>
                  <a:pt x="66" y="32"/>
                </a:lnTo>
                <a:lnTo>
                  <a:pt x="68" y="30"/>
                </a:lnTo>
                <a:lnTo>
                  <a:pt x="68" y="13"/>
                </a:lnTo>
                <a:lnTo>
                  <a:pt x="92" y="13"/>
                </a:lnTo>
                <a:lnTo>
                  <a:pt x="58" y="10"/>
                </a:lnTo>
                <a:lnTo>
                  <a:pt x="58" y="10"/>
                </a:lnTo>
                <a:close/>
              </a:path>
              <a:path w="408" h="167">
                <a:moveTo>
                  <a:pt x="58" y="1"/>
                </a:moveTo>
                <a:lnTo>
                  <a:pt x="58" y="10"/>
                </a:lnTo>
                <a:lnTo>
                  <a:pt x="92" y="13"/>
                </a:lnTo>
                <a:lnTo>
                  <a:pt x="92" y="51"/>
                </a:lnTo>
                <a:lnTo>
                  <a:pt x="106" y="51"/>
                </a:lnTo>
                <a:lnTo>
                  <a:pt x="104" y="51"/>
                </a:lnTo>
                <a:lnTo>
                  <a:pt x="102" y="49"/>
                </a:lnTo>
                <a:lnTo>
                  <a:pt x="99" y="46"/>
                </a:lnTo>
                <a:lnTo>
                  <a:pt x="99" y="15"/>
                </a:lnTo>
                <a:lnTo>
                  <a:pt x="104" y="10"/>
                </a:lnTo>
                <a:lnTo>
                  <a:pt x="68" y="8"/>
                </a:lnTo>
                <a:lnTo>
                  <a:pt x="58" y="1"/>
                </a:lnTo>
                <a:lnTo>
                  <a:pt x="58" y="1"/>
                </a:lnTo>
                <a:close/>
              </a:path>
              <a:path w="408" h="167">
                <a:moveTo>
                  <a:pt x="94" y="1"/>
                </a:moveTo>
                <a:lnTo>
                  <a:pt x="92" y="8"/>
                </a:lnTo>
                <a:lnTo>
                  <a:pt x="68" y="8"/>
                </a:lnTo>
                <a:lnTo>
                  <a:pt x="104" y="10"/>
                </a:lnTo>
                <a:lnTo>
                  <a:pt x="94" y="1"/>
                </a:lnTo>
                <a:lnTo>
                  <a:pt x="94" y="1"/>
                </a:lnTo>
                <a:close/>
              </a:path>
              <a:path w="408" h="167">
                <a:moveTo>
                  <a:pt x="18" y="1"/>
                </a:moveTo>
                <a:lnTo>
                  <a:pt x="15" y="1"/>
                </a:lnTo>
                <a:lnTo>
                  <a:pt x="18" y="3"/>
                </a:lnTo>
                <a:lnTo>
                  <a:pt x="18" y="5"/>
                </a:lnTo>
                <a:lnTo>
                  <a:pt x="20" y="10"/>
                </a:lnTo>
                <a:lnTo>
                  <a:pt x="20" y="13"/>
                </a:lnTo>
                <a:lnTo>
                  <a:pt x="22" y="17"/>
                </a:lnTo>
                <a:lnTo>
                  <a:pt x="22" y="20"/>
                </a:lnTo>
                <a:lnTo>
                  <a:pt x="25" y="22"/>
                </a:lnTo>
                <a:lnTo>
                  <a:pt x="25" y="30"/>
                </a:lnTo>
                <a:lnTo>
                  <a:pt x="27" y="32"/>
                </a:lnTo>
                <a:lnTo>
                  <a:pt x="32" y="30"/>
                </a:lnTo>
                <a:lnTo>
                  <a:pt x="32" y="25"/>
                </a:lnTo>
                <a:lnTo>
                  <a:pt x="34" y="22"/>
                </a:lnTo>
                <a:lnTo>
                  <a:pt x="34" y="20"/>
                </a:lnTo>
                <a:lnTo>
                  <a:pt x="32" y="15"/>
                </a:lnTo>
                <a:lnTo>
                  <a:pt x="30" y="13"/>
                </a:lnTo>
                <a:lnTo>
                  <a:pt x="30" y="10"/>
                </a:lnTo>
                <a:lnTo>
                  <a:pt x="27" y="10"/>
                </a:lnTo>
                <a:lnTo>
                  <a:pt x="25" y="8"/>
                </a:lnTo>
                <a:lnTo>
                  <a:pt x="22" y="5"/>
                </a:lnTo>
                <a:lnTo>
                  <a:pt x="20" y="3"/>
                </a:lnTo>
                <a:lnTo>
                  <a:pt x="18" y="1"/>
                </a:lnTo>
                <a:lnTo>
                  <a:pt x="18" y="1"/>
                </a:lnTo>
                <a:close/>
              </a:path>
              <a:path w="408" h="167">
                <a:moveTo>
                  <a:pt x="330" y="113"/>
                </a:moveTo>
                <a:lnTo>
                  <a:pt x="308" y="137"/>
                </a:lnTo>
                <a:lnTo>
                  <a:pt x="318" y="137"/>
                </a:lnTo>
                <a:lnTo>
                  <a:pt x="320" y="135"/>
                </a:lnTo>
                <a:lnTo>
                  <a:pt x="322" y="133"/>
                </a:lnTo>
                <a:lnTo>
                  <a:pt x="325" y="128"/>
                </a:lnTo>
                <a:lnTo>
                  <a:pt x="327" y="123"/>
                </a:lnTo>
                <a:lnTo>
                  <a:pt x="330" y="121"/>
                </a:lnTo>
                <a:lnTo>
                  <a:pt x="332" y="116"/>
                </a:lnTo>
                <a:lnTo>
                  <a:pt x="330" y="113"/>
                </a:lnTo>
                <a:lnTo>
                  <a:pt x="330" y="113"/>
                </a:lnTo>
                <a:close/>
              </a:path>
              <a:path w="408" h="167">
                <a:moveTo>
                  <a:pt x="366" y="68"/>
                </a:moveTo>
                <a:lnTo>
                  <a:pt x="356" y="68"/>
                </a:lnTo>
                <a:lnTo>
                  <a:pt x="356" y="133"/>
                </a:lnTo>
                <a:lnTo>
                  <a:pt x="356" y="166"/>
                </a:lnTo>
                <a:lnTo>
                  <a:pt x="366" y="161"/>
                </a:lnTo>
                <a:lnTo>
                  <a:pt x="366" y="68"/>
                </a:lnTo>
                <a:lnTo>
                  <a:pt x="366" y="68"/>
                </a:lnTo>
                <a:close/>
              </a:path>
              <a:path w="408" h="167">
                <a:moveTo>
                  <a:pt x="315" y="65"/>
                </a:moveTo>
                <a:lnTo>
                  <a:pt x="303" y="68"/>
                </a:lnTo>
                <a:lnTo>
                  <a:pt x="303" y="133"/>
                </a:lnTo>
                <a:lnTo>
                  <a:pt x="301" y="137"/>
                </a:lnTo>
                <a:lnTo>
                  <a:pt x="301" y="147"/>
                </a:lnTo>
                <a:lnTo>
                  <a:pt x="308" y="159"/>
                </a:lnTo>
                <a:lnTo>
                  <a:pt x="308" y="157"/>
                </a:lnTo>
                <a:lnTo>
                  <a:pt x="310" y="154"/>
                </a:lnTo>
                <a:lnTo>
                  <a:pt x="310" y="152"/>
                </a:lnTo>
                <a:lnTo>
                  <a:pt x="313" y="150"/>
                </a:lnTo>
                <a:lnTo>
                  <a:pt x="313" y="147"/>
                </a:lnTo>
                <a:lnTo>
                  <a:pt x="315" y="145"/>
                </a:lnTo>
                <a:lnTo>
                  <a:pt x="318" y="142"/>
                </a:lnTo>
                <a:lnTo>
                  <a:pt x="318" y="137"/>
                </a:lnTo>
                <a:lnTo>
                  <a:pt x="308" y="137"/>
                </a:lnTo>
                <a:lnTo>
                  <a:pt x="308" y="70"/>
                </a:lnTo>
                <a:lnTo>
                  <a:pt x="315" y="65"/>
                </a:lnTo>
                <a:lnTo>
                  <a:pt x="315" y="65"/>
                </a:lnTo>
                <a:close/>
              </a:path>
              <a:path w="408" h="167">
                <a:moveTo>
                  <a:pt x="308" y="56"/>
                </a:moveTo>
                <a:lnTo>
                  <a:pt x="301" y="63"/>
                </a:lnTo>
                <a:lnTo>
                  <a:pt x="279" y="63"/>
                </a:lnTo>
                <a:lnTo>
                  <a:pt x="284" y="70"/>
                </a:lnTo>
                <a:lnTo>
                  <a:pt x="284" y="68"/>
                </a:lnTo>
                <a:lnTo>
                  <a:pt x="289" y="68"/>
                </a:lnTo>
                <a:lnTo>
                  <a:pt x="303" y="68"/>
                </a:lnTo>
                <a:lnTo>
                  <a:pt x="315" y="65"/>
                </a:lnTo>
                <a:lnTo>
                  <a:pt x="308" y="56"/>
                </a:lnTo>
                <a:lnTo>
                  <a:pt x="308" y="56"/>
                </a:lnTo>
                <a:close/>
              </a:path>
              <a:path w="408" h="167">
                <a:moveTo>
                  <a:pt x="397" y="53"/>
                </a:moveTo>
                <a:lnTo>
                  <a:pt x="390" y="63"/>
                </a:lnTo>
                <a:lnTo>
                  <a:pt x="320" y="63"/>
                </a:lnTo>
                <a:lnTo>
                  <a:pt x="325" y="70"/>
                </a:lnTo>
                <a:lnTo>
                  <a:pt x="327" y="70"/>
                </a:lnTo>
                <a:lnTo>
                  <a:pt x="330" y="68"/>
                </a:lnTo>
                <a:lnTo>
                  <a:pt x="406" y="68"/>
                </a:lnTo>
                <a:lnTo>
                  <a:pt x="397" y="53"/>
                </a:lnTo>
                <a:lnTo>
                  <a:pt x="397" y="53"/>
                </a:lnTo>
                <a:close/>
              </a:path>
              <a:path w="408" h="167">
                <a:moveTo>
                  <a:pt x="296" y="1"/>
                </a:moveTo>
                <a:lnTo>
                  <a:pt x="294" y="3"/>
                </a:lnTo>
                <a:lnTo>
                  <a:pt x="296" y="5"/>
                </a:lnTo>
                <a:lnTo>
                  <a:pt x="298" y="8"/>
                </a:lnTo>
                <a:lnTo>
                  <a:pt x="298" y="10"/>
                </a:lnTo>
                <a:lnTo>
                  <a:pt x="301" y="13"/>
                </a:lnTo>
                <a:lnTo>
                  <a:pt x="303" y="15"/>
                </a:lnTo>
                <a:lnTo>
                  <a:pt x="306" y="20"/>
                </a:lnTo>
                <a:lnTo>
                  <a:pt x="306" y="22"/>
                </a:lnTo>
                <a:lnTo>
                  <a:pt x="308" y="25"/>
                </a:lnTo>
                <a:lnTo>
                  <a:pt x="308" y="30"/>
                </a:lnTo>
                <a:lnTo>
                  <a:pt x="310" y="32"/>
                </a:lnTo>
                <a:lnTo>
                  <a:pt x="313" y="34"/>
                </a:lnTo>
                <a:lnTo>
                  <a:pt x="315" y="32"/>
                </a:lnTo>
                <a:lnTo>
                  <a:pt x="315" y="17"/>
                </a:lnTo>
                <a:lnTo>
                  <a:pt x="313" y="15"/>
                </a:lnTo>
                <a:lnTo>
                  <a:pt x="310" y="13"/>
                </a:lnTo>
                <a:lnTo>
                  <a:pt x="308" y="10"/>
                </a:lnTo>
                <a:lnTo>
                  <a:pt x="306" y="10"/>
                </a:lnTo>
                <a:lnTo>
                  <a:pt x="303" y="8"/>
                </a:lnTo>
                <a:lnTo>
                  <a:pt x="301" y="5"/>
                </a:lnTo>
                <a:lnTo>
                  <a:pt x="298" y="3"/>
                </a:lnTo>
                <a:lnTo>
                  <a:pt x="296" y="1"/>
                </a:lnTo>
                <a:lnTo>
                  <a:pt x="296" y="1"/>
                </a:lnTo>
                <a:close/>
              </a:path>
              <a:path w="408" h="167">
                <a:moveTo>
                  <a:pt x="356" y="1"/>
                </a:moveTo>
                <a:lnTo>
                  <a:pt x="356" y="63"/>
                </a:lnTo>
                <a:lnTo>
                  <a:pt x="366" y="63"/>
                </a:lnTo>
                <a:lnTo>
                  <a:pt x="366" y="15"/>
                </a:lnTo>
                <a:lnTo>
                  <a:pt x="370" y="8"/>
                </a:lnTo>
                <a:lnTo>
                  <a:pt x="356" y="1"/>
                </a:lnTo>
                <a:lnTo>
                  <a:pt x="35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50" name="path 7250"/>
          <p:cNvSpPr/>
          <p:nvPr/>
        </p:nvSpPr>
        <p:spPr>
          <a:xfrm>
            <a:off x="13351002" y="9743185"/>
            <a:ext cx="249935" cy="108203"/>
          </a:xfrm>
          <a:custGeom>
            <a:avLst/>
            <a:gdLst/>
            <a:ahLst/>
            <a:cxnLst/>
            <a:rect l="0" t="0" r="0" b="0"/>
            <a:pathLst>
              <a:path w="393" h="170">
                <a:moveTo>
                  <a:pt x="106" y="152"/>
                </a:moveTo>
                <a:lnTo>
                  <a:pt x="97" y="154"/>
                </a:lnTo>
                <a:lnTo>
                  <a:pt x="97" y="169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3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5"/>
                </a:lnTo>
                <a:lnTo>
                  <a:pt x="41" y="125"/>
                </a:lnTo>
                <a:lnTo>
                  <a:pt x="46" y="128"/>
                </a:lnTo>
                <a:lnTo>
                  <a:pt x="49" y="130"/>
                </a:lnTo>
                <a:lnTo>
                  <a:pt x="51" y="130"/>
                </a:lnTo>
                <a:lnTo>
                  <a:pt x="53" y="133"/>
                </a:lnTo>
                <a:lnTo>
                  <a:pt x="56" y="133"/>
                </a:lnTo>
                <a:lnTo>
                  <a:pt x="58" y="135"/>
                </a:lnTo>
                <a:lnTo>
                  <a:pt x="61" y="137"/>
                </a:lnTo>
                <a:lnTo>
                  <a:pt x="63" y="140"/>
                </a:lnTo>
                <a:lnTo>
                  <a:pt x="66" y="140"/>
                </a:lnTo>
                <a:lnTo>
                  <a:pt x="66" y="142"/>
                </a:lnTo>
                <a:lnTo>
                  <a:pt x="68" y="145"/>
                </a:lnTo>
                <a:lnTo>
                  <a:pt x="70" y="145"/>
                </a:lnTo>
                <a:lnTo>
                  <a:pt x="73" y="142"/>
                </a:lnTo>
                <a:lnTo>
                  <a:pt x="73" y="135"/>
                </a:lnTo>
                <a:lnTo>
                  <a:pt x="70" y="130"/>
                </a:lnTo>
                <a:lnTo>
                  <a:pt x="70" y="128"/>
                </a:lnTo>
                <a:lnTo>
                  <a:pt x="68" y="128"/>
                </a:lnTo>
                <a:lnTo>
                  <a:pt x="63" y="125"/>
                </a:lnTo>
                <a:lnTo>
                  <a:pt x="61" y="123"/>
                </a:lnTo>
                <a:lnTo>
                  <a:pt x="51" y="123"/>
                </a:lnTo>
                <a:lnTo>
                  <a:pt x="49" y="121"/>
                </a:lnTo>
                <a:lnTo>
                  <a:pt x="39" y="121"/>
                </a:lnTo>
                <a:lnTo>
                  <a:pt x="34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3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9"/>
                </a:lnTo>
                <a:lnTo>
                  <a:pt x="56" y="111"/>
                </a:lnTo>
                <a:lnTo>
                  <a:pt x="58" y="111"/>
                </a:lnTo>
                <a:lnTo>
                  <a:pt x="61" y="113"/>
                </a:lnTo>
                <a:lnTo>
                  <a:pt x="63" y="116"/>
                </a:lnTo>
                <a:lnTo>
                  <a:pt x="63" y="113"/>
                </a:lnTo>
                <a:lnTo>
                  <a:pt x="66" y="109"/>
                </a:lnTo>
                <a:lnTo>
                  <a:pt x="66" y="106"/>
                </a:lnTo>
                <a:lnTo>
                  <a:pt x="63" y="104"/>
                </a:lnTo>
                <a:lnTo>
                  <a:pt x="63" y="101"/>
                </a:lnTo>
                <a:lnTo>
                  <a:pt x="61" y="99"/>
                </a:lnTo>
                <a:lnTo>
                  <a:pt x="58" y="99"/>
                </a:lnTo>
                <a:lnTo>
                  <a:pt x="56" y="97"/>
                </a:lnTo>
                <a:lnTo>
                  <a:pt x="53" y="97"/>
                </a:lnTo>
                <a:lnTo>
                  <a:pt x="51" y="94"/>
                </a:lnTo>
                <a:lnTo>
                  <a:pt x="44" y="94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3" h="170">
                <a:moveTo>
                  <a:pt x="44" y="75"/>
                </a:moveTo>
                <a:lnTo>
                  <a:pt x="41" y="77"/>
                </a:lnTo>
                <a:lnTo>
                  <a:pt x="39" y="80"/>
                </a:lnTo>
                <a:lnTo>
                  <a:pt x="37" y="82"/>
                </a:lnTo>
                <a:lnTo>
                  <a:pt x="34" y="85"/>
                </a:lnTo>
                <a:lnTo>
                  <a:pt x="32" y="87"/>
                </a:lnTo>
                <a:lnTo>
                  <a:pt x="30" y="87"/>
                </a:lnTo>
                <a:lnTo>
                  <a:pt x="27" y="89"/>
                </a:lnTo>
                <a:lnTo>
                  <a:pt x="25" y="92"/>
                </a:lnTo>
                <a:lnTo>
                  <a:pt x="22" y="94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101"/>
                </a:lnTo>
                <a:lnTo>
                  <a:pt x="8" y="101"/>
                </a:lnTo>
                <a:lnTo>
                  <a:pt x="15" y="104"/>
                </a:lnTo>
                <a:lnTo>
                  <a:pt x="18" y="101"/>
                </a:lnTo>
                <a:lnTo>
                  <a:pt x="22" y="101"/>
                </a:lnTo>
                <a:lnTo>
                  <a:pt x="25" y="99"/>
                </a:lnTo>
                <a:lnTo>
                  <a:pt x="27" y="97"/>
                </a:lnTo>
                <a:lnTo>
                  <a:pt x="30" y="97"/>
                </a:lnTo>
                <a:lnTo>
                  <a:pt x="32" y="94"/>
                </a:lnTo>
                <a:lnTo>
                  <a:pt x="34" y="92"/>
                </a:lnTo>
                <a:lnTo>
                  <a:pt x="37" y="92"/>
                </a:lnTo>
                <a:lnTo>
                  <a:pt x="39" y="89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7"/>
                </a:lnTo>
                <a:lnTo>
                  <a:pt x="51" y="77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3" h="170">
                <a:moveTo>
                  <a:pt x="30" y="37"/>
                </a:moveTo>
                <a:lnTo>
                  <a:pt x="30" y="41"/>
                </a:lnTo>
                <a:lnTo>
                  <a:pt x="27" y="44"/>
                </a:lnTo>
                <a:lnTo>
                  <a:pt x="27" y="46"/>
                </a:lnTo>
                <a:lnTo>
                  <a:pt x="25" y="51"/>
                </a:lnTo>
                <a:lnTo>
                  <a:pt x="22" y="53"/>
                </a:lnTo>
                <a:lnTo>
                  <a:pt x="22" y="56"/>
                </a:lnTo>
                <a:lnTo>
                  <a:pt x="20" y="61"/>
                </a:lnTo>
                <a:lnTo>
                  <a:pt x="20" y="63"/>
                </a:lnTo>
                <a:lnTo>
                  <a:pt x="18" y="65"/>
                </a:lnTo>
                <a:lnTo>
                  <a:pt x="15" y="70"/>
                </a:lnTo>
                <a:lnTo>
                  <a:pt x="18" y="70"/>
                </a:lnTo>
                <a:lnTo>
                  <a:pt x="20" y="68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3"/>
                </a:lnTo>
                <a:lnTo>
                  <a:pt x="30" y="49"/>
                </a:lnTo>
                <a:lnTo>
                  <a:pt x="32" y="46"/>
                </a:lnTo>
                <a:lnTo>
                  <a:pt x="34" y="44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3" h="170">
                <a:moveTo>
                  <a:pt x="80" y="37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9"/>
                </a:lnTo>
                <a:lnTo>
                  <a:pt x="61" y="51"/>
                </a:lnTo>
                <a:lnTo>
                  <a:pt x="58" y="53"/>
                </a:lnTo>
                <a:lnTo>
                  <a:pt x="58" y="56"/>
                </a:lnTo>
                <a:lnTo>
                  <a:pt x="56" y="61"/>
                </a:lnTo>
                <a:lnTo>
                  <a:pt x="53" y="63"/>
                </a:lnTo>
                <a:lnTo>
                  <a:pt x="53" y="65"/>
                </a:lnTo>
                <a:lnTo>
                  <a:pt x="61" y="65"/>
                </a:lnTo>
                <a:lnTo>
                  <a:pt x="63" y="63"/>
                </a:lnTo>
                <a:lnTo>
                  <a:pt x="63" y="61"/>
                </a:lnTo>
                <a:lnTo>
                  <a:pt x="66" y="58"/>
                </a:lnTo>
                <a:lnTo>
                  <a:pt x="68" y="53"/>
                </a:lnTo>
                <a:lnTo>
                  <a:pt x="70" y="51"/>
                </a:lnTo>
                <a:lnTo>
                  <a:pt x="70" y="49"/>
                </a:lnTo>
                <a:lnTo>
                  <a:pt x="73" y="46"/>
                </a:lnTo>
                <a:lnTo>
                  <a:pt x="75" y="41"/>
                </a:lnTo>
                <a:lnTo>
                  <a:pt x="75" y="39"/>
                </a:lnTo>
                <a:lnTo>
                  <a:pt x="80" y="37"/>
                </a:lnTo>
                <a:lnTo>
                  <a:pt x="80" y="37"/>
                </a:lnTo>
                <a:close/>
              </a:path>
              <a:path w="393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9"/>
                </a:lnTo>
                <a:lnTo>
                  <a:pt x="39" y="51"/>
                </a:lnTo>
                <a:lnTo>
                  <a:pt x="41" y="53"/>
                </a:lnTo>
                <a:lnTo>
                  <a:pt x="41" y="58"/>
                </a:lnTo>
                <a:lnTo>
                  <a:pt x="44" y="61"/>
                </a:lnTo>
                <a:lnTo>
                  <a:pt x="46" y="63"/>
                </a:lnTo>
                <a:lnTo>
                  <a:pt x="46" y="68"/>
                </a:lnTo>
                <a:lnTo>
                  <a:pt x="49" y="70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51" y="77"/>
                </a:lnTo>
                <a:lnTo>
                  <a:pt x="53" y="77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89"/>
                </a:lnTo>
                <a:lnTo>
                  <a:pt x="68" y="92"/>
                </a:lnTo>
                <a:lnTo>
                  <a:pt x="70" y="94"/>
                </a:lnTo>
                <a:lnTo>
                  <a:pt x="73" y="94"/>
                </a:lnTo>
                <a:lnTo>
                  <a:pt x="75" y="97"/>
                </a:lnTo>
                <a:lnTo>
                  <a:pt x="78" y="99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7"/>
                </a:lnTo>
                <a:lnTo>
                  <a:pt x="92" y="94"/>
                </a:lnTo>
                <a:lnTo>
                  <a:pt x="97" y="94"/>
                </a:lnTo>
                <a:lnTo>
                  <a:pt x="97" y="92"/>
                </a:lnTo>
                <a:lnTo>
                  <a:pt x="94" y="92"/>
                </a:lnTo>
                <a:lnTo>
                  <a:pt x="92" y="89"/>
                </a:lnTo>
                <a:lnTo>
                  <a:pt x="87" y="89"/>
                </a:lnTo>
                <a:lnTo>
                  <a:pt x="85" y="87"/>
                </a:lnTo>
                <a:lnTo>
                  <a:pt x="80" y="87"/>
                </a:lnTo>
                <a:lnTo>
                  <a:pt x="75" y="85"/>
                </a:lnTo>
                <a:lnTo>
                  <a:pt x="73" y="85"/>
                </a:lnTo>
                <a:lnTo>
                  <a:pt x="70" y="82"/>
                </a:lnTo>
                <a:lnTo>
                  <a:pt x="68" y="80"/>
                </a:lnTo>
                <a:lnTo>
                  <a:pt x="66" y="80"/>
                </a:lnTo>
                <a:lnTo>
                  <a:pt x="63" y="77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5"/>
                </a:lnTo>
                <a:lnTo>
                  <a:pt x="53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3"/>
                </a:lnTo>
                <a:lnTo>
                  <a:pt x="44" y="51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80" y="37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3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7"/>
                </a:lnTo>
                <a:lnTo>
                  <a:pt x="34" y="22"/>
                </a:lnTo>
                <a:lnTo>
                  <a:pt x="34" y="29"/>
                </a:lnTo>
                <a:lnTo>
                  <a:pt x="32" y="32"/>
                </a:lnTo>
                <a:lnTo>
                  <a:pt x="39" y="32"/>
                </a:lnTo>
                <a:lnTo>
                  <a:pt x="41" y="29"/>
                </a:lnTo>
                <a:lnTo>
                  <a:pt x="41" y="25"/>
                </a:lnTo>
                <a:lnTo>
                  <a:pt x="44" y="22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3" h="170">
                <a:moveTo>
                  <a:pt x="1" y="13"/>
                </a:moveTo>
                <a:lnTo>
                  <a:pt x="1" y="152"/>
                </a:lnTo>
                <a:lnTo>
                  <a:pt x="8" y="149"/>
                </a:lnTo>
                <a:lnTo>
                  <a:pt x="8" y="106"/>
                </a:lnTo>
                <a:lnTo>
                  <a:pt x="10" y="106"/>
                </a:lnTo>
                <a:lnTo>
                  <a:pt x="13" y="104"/>
                </a:lnTo>
                <a:lnTo>
                  <a:pt x="15" y="104"/>
                </a:lnTo>
                <a:lnTo>
                  <a:pt x="8" y="101"/>
                </a:lnTo>
                <a:lnTo>
                  <a:pt x="8" y="13"/>
                </a:lnTo>
                <a:lnTo>
                  <a:pt x="37" y="13"/>
                </a:lnTo>
                <a:lnTo>
                  <a:pt x="97" y="13"/>
                </a:lnTo>
                <a:lnTo>
                  <a:pt x="1" y="13"/>
                </a:lnTo>
                <a:lnTo>
                  <a:pt x="1" y="13"/>
                </a:lnTo>
                <a:close/>
              </a:path>
              <a:path w="393" h="170">
                <a:moveTo>
                  <a:pt x="1" y="3"/>
                </a:moveTo>
                <a:lnTo>
                  <a:pt x="1" y="13"/>
                </a:lnTo>
                <a:lnTo>
                  <a:pt x="97" y="13"/>
                </a:lnTo>
                <a:lnTo>
                  <a:pt x="97" y="149"/>
                </a:lnTo>
                <a:lnTo>
                  <a:pt x="8" y="149"/>
                </a:lnTo>
                <a:lnTo>
                  <a:pt x="1" y="152"/>
                </a:lnTo>
                <a:lnTo>
                  <a:pt x="1" y="169"/>
                </a:lnTo>
                <a:lnTo>
                  <a:pt x="8" y="166"/>
                </a:lnTo>
                <a:lnTo>
                  <a:pt x="8" y="154"/>
                </a:lnTo>
                <a:lnTo>
                  <a:pt x="97" y="154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3"/>
                </a:lnTo>
                <a:lnTo>
                  <a:pt x="1" y="3"/>
                </a:lnTo>
                <a:close/>
              </a:path>
              <a:path w="393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3" h="170">
                <a:moveTo>
                  <a:pt x="322" y="147"/>
                </a:move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44" y="152"/>
                </a:lnTo>
                <a:lnTo>
                  <a:pt x="337" y="152"/>
                </a:lnTo>
                <a:lnTo>
                  <a:pt x="334" y="149"/>
                </a:lnTo>
                <a:lnTo>
                  <a:pt x="327" y="149"/>
                </a:lnTo>
                <a:lnTo>
                  <a:pt x="322" y="147"/>
                </a:lnTo>
                <a:lnTo>
                  <a:pt x="322" y="147"/>
                </a:lnTo>
                <a:close/>
              </a:path>
              <a:path w="393" h="170">
                <a:moveTo>
                  <a:pt x="375" y="106"/>
                </a:moveTo>
                <a:lnTo>
                  <a:pt x="361" y="109"/>
                </a:lnTo>
                <a:lnTo>
                  <a:pt x="358" y="116"/>
                </a:lnTo>
                <a:lnTo>
                  <a:pt x="358" y="130"/>
                </a:lnTo>
                <a:lnTo>
                  <a:pt x="356" y="135"/>
                </a:lnTo>
                <a:lnTo>
                  <a:pt x="356" y="142"/>
                </a:lnTo>
                <a:lnTo>
                  <a:pt x="353" y="145"/>
                </a:lnTo>
                <a:lnTo>
                  <a:pt x="353" y="149"/>
                </a:lnTo>
                <a:lnTo>
                  <a:pt x="351" y="149"/>
                </a:lnTo>
                <a:lnTo>
                  <a:pt x="351" y="152"/>
                </a:lnTo>
                <a:lnTo>
                  <a:pt x="346" y="152"/>
                </a:lnTo>
                <a:lnTo>
                  <a:pt x="344" y="152"/>
                </a:lnTo>
                <a:lnTo>
                  <a:pt x="327" y="154"/>
                </a:lnTo>
                <a:lnTo>
                  <a:pt x="332" y="157"/>
                </a:lnTo>
                <a:lnTo>
                  <a:pt x="334" y="157"/>
                </a:lnTo>
                <a:lnTo>
                  <a:pt x="334" y="159"/>
                </a:lnTo>
                <a:lnTo>
                  <a:pt x="337" y="161"/>
                </a:lnTo>
                <a:lnTo>
                  <a:pt x="339" y="164"/>
                </a:lnTo>
                <a:lnTo>
                  <a:pt x="339" y="166"/>
                </a:lnTo>
                <a:lnTo>
                  <a:pt x="339" y="169"/>
                </a:lnTo>
                <a:lnTo>
                  <a:pt x="341" y="169"/>
                </a:lnTo>
                <a:lnTo>
                  <a:pt x="346" y="166"/>
                </a:lnTo>
                <a:lnTo>
                  <a:pt x="349" y="166"/>
                </a:lnTo>
                <a:lnTo>
                  <a:pt x="351" y="164"/>
                </a:lnTo>
                <a:lnTo>
                  <a:pt x="353" y="164"/>
                </a:lnTo>
                <a:lnTo>
                  <a:pt x="356" y="161"/>
                </a:lnTo>
                <a:lnTo>
                  <a:pt x="358" y="159"/>
                </a:lnTo>
                <a:lnTo>
                  <a:pt x="361" y="157"/>
                </a:lnTo>
                <a:lnTo>
                  <a:pt x="361" y="149"/>
                </a:lnTo>
                <a:lnTo>
                  <a:pt x="363" y="147"/>
                </a:lnTo>
                <a:lnTo>
                  <a:pt x="363" y="142"/>
                </a:lnTo>
                <a:lnTo>
                  <a:pt x="366" y="137"/>
                </a:lnTo>
                <a:lnTo>
                  <a:pt x="366" y="128"/>
                </a:lnTo>
                <a:lnTo>
                  <a:pt x="368" y="123"/>
                </a:lnTo>
                <a:lnTo>
                  <a:pt x="368" y="111"/>
                </a:lnTo>
                <a:lnTo>
                  <a:pt x="375" y="106"/>
                </a:lnTo>
                <a:lnTo>
                  <a:pt x="375" y="106"/>
                </a:lnTo>
                <a:close/>
              </a:path>
              <a:path w="393" h="170">
                <a:moveTo>
                  <a:pt x="366" y="97"/>
                </a:moveTo>
                <a:lnTo>
                  <a:pt x="361" y="104"/>
                </a:lnTo>
                <a:lnTo>
                  <a:pt x="310" y="104"/>
                </a:lnTo>
                <a:lnTo>
                  <a:pt x="375" y="106"/>
                </a:lnTo>
                <a:lnTo>
                  <a:pt x="366" y="97"/>
                </a:lnTo>
                <a:lnTo>
                  <a:pt x="366" y="97"/>
                </a:lnTo>
                <a:close/>
              </a:path>
              <a:path w="393" h="170">
                <a:moveTo>
                  <a:pt x="320" y="77"/>
                </a:moveTo>
                <a:lnTo>
                  <a:pt x="310" y="77"/>
                </a:lnTo>
                <a:lnTo>
                  <a:pt x="308" y="80"/>
                </a:lnTo>
                <a:lnTo>
                  <a:pt x="308" y="89"/>
                </a:lnTo>
                <a:lnTo>
                  <a:pt x="306" y="92"/>
                </a:lnTo>
                <a:lnTo>
                  <a:pt x="306" y="97"/>
                </a:lnTo>
                <a:lnTo>
                  <a:pt x="303" y="99"/>
                </a:lnTo>
                <a:lnTo>
                  <a:pt x="301" y="101"/>
                </a:lnTo>
                <a:lnTo>
                  <a:pt x="298" y="104"/>
                </a:lnTo>
                <a:lnTo>
                  <a:pt x="306" y="113"/>
                </a:lnTo>
                <a:lnTo>
                  <a:pt x="310" y="109"/>
                </a:lnTo>
                <a:lnTo>
                  <a:pt x="361" y="109"/>
                </a:lnTo>
                <a:lnTo>
                  <a:pt x="375" y="106"/>
                </a:lnTo>
                <a:lnTo>
                  <a:pt x="310" y="104"/>
                </a:lnTo>
                <a:lnTo>
                  <a:pt x="320" y="77"/>
                </a:lnTo>
                <a:lnTo>
                  <a:pt x="320" y="77"/>
                </a:lnTo>
                <a:close/>
              </a:path>
              <a:path w="393" h="170">
                <a:moveTo>
                  <a:pt x="382" y="63"/>
                </a:moveTo>
                <a:lnTo>
                  <a:pt x="375" y="73"/>
                </a:lnTo>
                <a:lnTo>
                  <a:pt x="270" y="73"/>
                </a:lnTo>
                <a:lnTo>
                  <a:pt x="274" y="80"/>
                </a:lnTo>
                <a:lnTo>
                  <a:pt x="279" y="77"/>
                </a:lnTo>
                <a:lnTo>
                  <a:pt x="392" y="77"/>
                </a:lnTo>
                <a:lnTo>
                  <a:pt x="382" y="63"/>
                </a:lnTo>
                <a:lnTo>
                  <a:pt x="382" y="63"/>
                </a:lnTo>
                <a:close/>
              </a:path>
              <a:path w="393" h="170">
                <a:moveTo>
                  <a:pt x="296" y="56"/>
                </a:moveTo>
                <a:lnTo>
                  <a:pt x="296" y="65"/>
                </a:lnTo>
                <a:lnTo>
                  <a:pt x="303" y="61"/>
                </a:lnTo>
                <a:lnTo>
                  <a:pt x="303" y="56"/>
                </a:lnTo>
                <a:lnTo>
                  <a:pt x="358" y="56"/>
                </a:lnTo>
                <a:lnTo>
                  <a:pt x="296" y="56"/>
                </a:lnTo>
                <a:lnTo>
                  <a:pt x="296" y="56"/>
                </a:lnTo>
                <a:close/>
              </a:path>
              <a:path w="393" h="170">
                <a:moveTo>
                  <a:pt x="296" y="13"/>
                </a:moveTo>
                <a:lnTo>
                  <a:pt x="296" y="51"/>
                </a:lnTo>
                <a:lnTo>
                  <a:pt x="303" y="51"/>
                </a:lnTo>
                <a:lnTo>
                  <a:pt x="303" y="13"/>
                </a:lnTo>
                <a:lnTo>
                  <a:pt x="358" y="13"/>
                </a:lnTo>
                <a:lnTo>
                  <a:pt x="296" y="13"/>
                </a:lnTo>
                <a:lnTo>
                  <a:pt x="296" y="13"/>
                </a:lnTo>
                <a:close/>
              </a:path>
              <a:path w="393" h="170">
                <a:moveTo>
                  <a:pt x="296" y="3"/>
                </a:moveTo>
                <a:lnTo>
                  <a:pt x="296" y="13"/>
                </a:lnTo>
                <a:lnTo>
                  <a:pt x="358" y="13"/>
                </a:lnTo>
                <a:lnTo>
                  <a:pt x="358" y="51"/>
                </a:lnTo>
                <a:lnTo>
                  <a:pt x="303" y="51"/>
                </a:lnTo>
                <a:lnTo>
                  <a:pt x="296" y="51"/>
                </a:lnTo>
                <a:lnTo>
                  <a:pt x="296" y="56"/>
                </a:lnTo>
                <a:lnTo>
                  <a:pt x="358" y="56"/>
                </a:lnTo>
                <a:lnTo>
                  <a:pt x="358" y="63"/>
                </a:lnTo>
                <a:lnTo>
                  <a:pt x="366" y="58"/>
                </a:lnTo>
                <a:lnTo>
                  <a:pt x="366" y="15"/>
                </a:lnTo>
                <a:lnTo>
                  <a:pt x="370" y="10"/>
                </a:lnTo>
                <a:lnTo>
                  <a:pt x="303" y="10"/>
                </a:lnTo>
                <a:lnTo>
                  <a:pt x="296" y="3"/>
                </a:lnTo>
                <a:lnTo>
                  <a:pt x="296" y="3"/>
                </a:lnTo>
                <a:close/>
              </a:path>
              <a:path w="393" h="170">
                <a:moveTo>
                  <a:pt x="363" y="3"/>
                </a:moveTo>
                <a:lnTo>
                  <a:pt x="356" y="10"/>
                </a:lnTo>
                <a:lnTo>
                  <a:pt x="303" y="10"/>
                </a:lnTo>
                <a:lnTo>
                  <a:pt x="370" y="10"/>
                </a:lnTo>
                <a:lnTo>
                  <a:pt x="363" y="3"/>
                </a:lnTo>
                <a:lnTo>
                  <a:pt x="363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52" name="path 7252"/>
          <p:cNvSpPr/>
          <p:nvPr/>
        </p:nvSpPr>
        <p:spPr>
          <a:xfrm>
            <a:off x="6089141" y="9743185"/>
            <a:ext cx="252984" cy="109727"/>
          </a:xfrm>
          <a:custGeom>
            <a:avLst/>
            <a:gdLst/>
            <a:ahLst/>
            <a:cxnLst/>
            <a:rect l="0" t="0" r="0" b="0"/>
            <a:pathLst>
              <a:path w="398" h="172">
                <a:moveTo>
                  <a:pt x="58" y="125"/>
                </a:moveTo>
                <a:lnTo>
                  <a:pt x="51" y="125"/>
                </a:lnTo>
                <a:lnTo>
                  <a:pt x="51" y="130"/>
                </a:lnTo>
                <a:lnTo>
                  <a:pt x="51" y="171"/>
                </a:lnTo>
                <a:lnTo>
                  <a:pt x="58" y="166"/>
                </a:lnTo>
                <a:lnTo>
                  <a:pt x="58" y="125"/>
                </a:lnTo>
                <a:lnTo>
                  <a:pt x="58" y="125"/>
                </a:lnTo>
                <a:close/>
              </a:path>
              <a:path w="398" h="172">
                <a:moveTo>
                  <a:pt x="97" y="125"/>
                </a:moveTo>
                <a:lnTo>
                  <a:pt x="90" y="125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398" h="172">
                <a:moveTo>
                  <a:pt x="58" y="121"/>
                </a:moveTo>
                <a:lnTo>
                  <a:pt x="58" y="97"/>
                </a:lnTo>
                <a:lnTo>
                  <a:pt x="51" y="97"/>
                </a:lnTo>
                <a:lnTo>
                  <a:pt x="51" y="121"/>
                </a:lnTo>
                <a:lnTo>
                  <a:pt x="58" y="121"/>
                </a:lnTo>
                <a:close/>
              </a:path>
              <a:path w="398" h="172">
                <a:moveTo>
                  <a:pt x="15" y="97"/>
                </a:moveTo>
                <a:lnTo>
                  <a:pt x="15" y="121"/>
                </a:lnTo>
                <a:lnTo>
                  <a:pt x="22" y="121"/>
                </a:lnTo>
                <a:lnTo>
                  <a:pt x="22" y="97"/>
                </a:lnTo>
                <a:lnTo>
                  <a:pt x="51" y="97"/>
                </a:lnTo>
                <a:lnTo>
                  <a:pt x="90" y="97"/>
                </a:lnTo>
                <a:lnTo>
                  <a:pt x="15" y="97"/>
                </a:lnTo>
                <a:lnTo>
                  <a:pt x="15" y="97"/>
                </a:lnTo>
                <a:close/>
              </a:path>
              <a:path w="398" h="172">
                <a:moveTo>
                  <a:pt x="51" y="70"/>
                </a:moveTo>
                <a:lnTo>
                  <a:pt x="51" y="92"/>
                </a:lnTo>
                <a:lnTo>
                  <a:pt x="58" y="92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398" h="172">
                <a:moveTo>
                  <a:pt x="102" y="65"/>
                </a:moveTo>
                <a:lnTo>
                  <a:pt x="51" y="70"/>
                </a:lnTo>
                <a:lnTo>
                  <a:pt x="90" y="70"/>
                </a:lnTo>
                <a:lnTo>
                  <a:pt x="90" y="92"/>
                </a:lnTo>
                <a:lnTo>
                  <a:pt x="15" y="92"/>
                </a:lnTo>
                <a:lnTo>
                  <a:pt x="15" y="97"/>
                </a:lnTo>
                <a:lnTo>
                  <a:pt x="90" y="97"/>
                </a:lnTo>
                <a:lnTo>
                  <a:pt x="90" y="121"/>
                </a:lnTo>
                <a:lnTo>
                  <a:pt x="15" y="121"/>
                </a:lnTo>
                <a:lnTo>
                  <a:pt x="13" y="125"/>
                </a:lnTo>
                <a:lnTo>
                  <a:pt x="13" y="135"/>
                </a:lnTo>
                <a:lnTo>
                  <a:pt x="22" y="130"/>
                </a:lnTo>
                <a:lnTo>
                  <a:pt x="22" y="125"/>
                </a:lnTo>
                <a:lnTo>
                  <a:pt x="51" y="125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0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398" h="172">
                <a:moveTo>
                  <a:pt x="13" y="61"/>
                </a:moveTo>
                <a:lnTo>
                  <a:pt x="13" y="65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398" h="172">
                <a:moveTo>
                  <a:pt x="92" y="58"/>
                </a:moveTo>
                <a:lnTo>
                  <a:pt x="90" y="65"/>
                </a:lnTo>
                <a:lnTo>
                  <a:pt x="13" y="65"/>
                </a:lnTo>
                <a:lnTo>
                  <a:pt x="13" y="70"/>
                </a:lnTo>
                <a:lnTo>
                  <a:pt x="15" y="73"/>
                </a:lnTo>
                <a:lnTo>
                  <a:pt x="15" y="92"/>
                </a:lnTo>
                <a:lnTo>
                  <a:pt x="22" y="92"/>
                </a:lnTo>
                <a:lnTo>
                  <a:pt x="22" y="70"/>
                </a:lnTo>
                <a:lnTo>
                  <a:pt x="51" y="70"/>
                </a:lnTo>
                <a:lnTo>
                  <a:pt x="102" y="65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398" h="172">
                <a:moveTo>
                  <a:pt x="51" y="37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7"/>
                </a:lnTo>
                <a:lnTo>
                  <a:pt x="51" y="37"/>
                </a:lnTo>
                <a:close/>
              </a:path>
              <a:path w="398" h="172">
                <a:moveTo>
                  <a:pt x="6" y="32"/>
                </a:moveTo>
                <a:lnTo>
                  <a:pt x="6" y="39"/>
                </a:lnTo>
                <a:lnTo>
                  <a:pt x="3" y="41"/>
                </a:lnTo>
                <a:lnTo>
                  <a:pt x="3" y="44"/>
                </a:lnTo>
                <a:lnTo>
                  <a:pt x="1" y="46"/>
                </a:lnTo>
                <a:lnTo>
                  <a:pt x="1" y="51"/>
                </a:lnTo>
                <a:lnTo>
                  <a:pt x="3" y="53"/>
                </a:lnTo>
                <a:lnTo>
                  <a:pt x="6" y="53"/>
                </a:lnTo>
                <a:lnTo>
                  <a:pt x="8" y="51"/>
                </a:lnTo>
                <a:lnTo>
                  <a:pt x="10" y="49"/>
                </a:lnTo>
                <a:lnTo>
                  <a:pt x="10" y="34"/>
                </a:lnTo>
                <a:lnTo>
                  <a:pt x="102" y="34"/>
                </a:lnTo>
                <a:lnTo>
                  <a:pt x="6" y="32"/>
                </a:lnTo>
                <a:lnTo>
                  <a:pt x="6" y="32"/>
                </a:lnTo>
                <a:close/>
              </a:path>
              <a:path w="398" h="172">
                <a:moveTo>
                  <a:pt x="106" y="22"/>
                </a:moveTo>
                <a:lnTo>
                  <a:pt x="102" y="29"/>
                </a:lnTo>
                <a:lnTo>
                  <a:pt x="10" y="29"/>
                </a:lnTo>
                <a:lnTo>
                  <a:pt x="6" y="32"/>
                </a:lnTo>
                <a:lnTo>
                  <a:pt x="102" y="34"/>
                </a:lnTo>
                <a:lnTo>
                  <a:pt x="94" y="51"/>
                </a:lnTo>
                <a:lnTo>
                  <a:pt x="97" y="53"/>
                </a:lnTo>
                <a:lnTo>
                  <a:pt x="97" y="49"/>
                </a:lnTo>
                <a:lnTo>
                  <a:pt x="99" y="46"/>
                </a:lnTo>
                <a:lnTo>
                  <a:pt x="102" y="44"/>
                </a:lnTo>
                <a:lnTo>
                  <a:pt x="104" y="41"/>
                </a:lnTo>
                <a:lnTo>
                  <a:pt x="106" y="39"/>
                </a:lnTo>
                <a:lnTo>
                  <a:pt x="109" y="37"/>
                </a:lnTo>
                <a:lnTo>
                  <a:pt x="114" y="37"/>
                </a:lnTo>
                <a:lnTo>
                  <a:pt x="116" y="34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398" h="172">
                <a:moveTo>
                  <a:pt x="10" y="20"/>
                </a:moveTo>
                <a:lnTo>
                  <a:pt x="8" y="20"/>
                </a:lnTo>
                <a:lnTo>
                  <a:pt x="8" y="25"/>
                </a:lnTo>
                <a:lnTo>
                  <a:pt x="8" y="27"/>
                </a:lnTo>
                <a:lnTo>
                  <a:pt x="6" y="32"/>
                </a:lnTo>
                <a:lnTo>
                  <a:pt x="10" y="29"/>
                </a:lnTo>
                <a:lnTo>
                  <a:pt x="10" y="20"/>
                </a:lnTo>
                <a:lnTo>
                  <a:pt x="10" y="20"/>
                </a:lnTo>
                <a:close/>
              </a:path>
              <a:path w="398" h="172">
                <a:moveTo>
                  <a:pt x="46" y="1"/>
                </a:moveTo>
                <a:lnTo>
                  <a:pt x="46" y="3"/>
                </a:lnTo>
                <a:lnTo>
                  <a:pt x="49" y="5"/>
                </a:lnTo>
                <a:lnTo>
                  <a:pt x="49" y="10"/>
                </a:lnTo>
                <a:lnTo>
                  <a:pt x="51" y="13"/>
                </a:lnTo>
                <a:lnTo>
                  <a:pt x="51" y="15"/>
                </a:lnTo>
                <a:lnTo>
                  <a:pt x="54" y="20"/>
                </a:lnTo>
                <a:lnTo>
                  <a:pt x="54" y="25"/>
                </a:lnTo>
                <a:lnTo>
                  <a:pt x="56" y="27"/>
                </a:lnTo>
                <a:lnTo>
                  <a:pt x="56" y="29"/>
                </a:lnTo>
                <a:lnTo>
                  <a:pt x="58" y="27"/>
                </a:lnTo>
                <a:lnTo>
                  <a:pt x="58" y="25"/>
                </a:lnTo>
                <a:lnTo>
                  <a:pt x="61" y="25"/>
                </a:lnTo>
                <a:lnTo>
                  <a:pt x="61" y="13"/>
                </a:lnTo>
                <a:lnTo>
                  <a:pt x="58" y="10"/>
                </a:lnTo>
                <a:lnTo>
                  <a:pt x="58" y="8"/>
                </a:lnTo>
                <a:lnTo>
                  <a:pt x="56" y="5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398" h="172">
                <a:moveTo>
                  <a:pt x="397" y="152"/>
                </a:moveTo>
                <a:lnTo>
                  <a:pt x="378" y="152"/>
                </a:lnTo>
                <a:lnTo>
                  <a:pt x="373" y="154"/>
                </a:lnTo>
                <a:lnTo>
                  <a:pt x="327" y="154"/>
                </a:lnTo>
                <a:lnTo>
                  <a:pt x="330" y="154"/>
                </a:lnTo>
                <a:lnTo>
                  <a:pt x="332" y="157"/>
                </a:lnTo>
                <a:lnTo>
                  <a:pt x="334" y="159"/>
                </a:lnTo>
                <a:lnTo>
                  <a:pt x="342" y="159"/>
                </a:lnTo>
                <a:lnTo>
                  <a:pt x="344" y="161"/>
                </a:lnTo>
                <a:lnTo>
                  <a:pt x="349" y="161"/>
                </a:lnTo>
                <a:lnTo>
                  <a:pt x="351" y="164"/>
                </a:lnTo>
                <a:lnTo>
                  <a:pt x="354" y="164"/>
                </a:lnTo>
                <a:lnTo>
                  <a:pt x="358" y="164"/>
                </a:lnTo>
                <a:lnTo>
                  <a:pt x="366" y="164"/>
                </a:lnTo>
                <a:lnTo>
                  <a:pt x="368" y="166"/>
                </a:lnTo>
                <a:lnTo>
                  <a:pt x="385" y="166"/>
                </a:lnTo>
                <a:lnTo>
                  <a:pt x="387" y="164"/>
                </a:lnTo>
                <a:lnTo>
                  <a:pt x="387" y="161"/>
                </a:lnTo>
                <a:lnTo>
                  <a:pt x="390" y="159"/>
                </a:lnTo>
                <a:lnTo>
                  <a:pt x="392" y="157"/>
                </a:lnTo>
                <a:lnTo>
                  <a:pt x="394" y="157"/>
                </a:lnTo>
                <a:lnTo>
                  <a:pt x="397" y="154"/>
                </a:lnTo>
                <a:lnTo>
                  <a:pt x="397" y="152"/>
                </a:lnTo>
                <a:lnTo>
                  <a:pt x="397" y="152"/>
                </a:lnTo>
                <a:close/>
              </a:path>
              <a:path w="398" h="172">
                <a:moveTo>
                  <a:pt x="308" y="121"/>
                </a:moveTo>
                <a:lnTo>
                  <a:pt x="306" y="121"/>
                </a:lnTo>
                <a:lnTo>
                  <a:pt x="308" y="125"/>
                </a:lnTo>
                <a:lnTo>
                  <a:pt x="308" y="128"/>
                </a:lnTo>
                <a:lnTo>
                  <a:pt x="310" y="133"/>
                </a:lnTo>
                <a:lnTo>
                  <a:pt x="313" y="135"/>
                </a:lnTo>
                <a:lnTo>
                  <a:pt x="313" y="137"/>
                </a:lnTo>
                <a:lnTo>
                  <a:pt x="315" y="140"/>
                </a:lnTo>
                <a:lnTo>
                  <a:pt x="318" y="142"/>
                </a:lnTo>
                <a:lnTo>
                  <a:pt x="320" y="145"/>
                </a:lnTo>
                <a:lnTo>
                  <a:pt x="322" y="147"/>
                </a:lnTo>
                <a:lnTo>
                  <a:pt x="332" y="147"/>
                </a:lnTo>
                <a:lnTo>
                  <a:pt x="330" y="145"/>
                </a:lnTo>
                <a:lnTo>
                  <a:pt x="327" y="142"/>
                </a:lnTo>
                <a:lnTo>
                  <a:pt x="325" y="142"/>
                </a:lnTo>
                <a:lnTo>
                  <a:pt x="322" y="140"/>
                </a:lnTo>
                <a:lnTo>
                  <a:pt x="320" y="137"/>
                </a:lnTo>
                <a:lnTo>
                  <a:pt x="318" y="135"/>
                </a:lnTo>
                <a:lnTo>
                  <a:pt x="315" y="133"/>
                </a:lnTo>
                <a:lnTo>
                  <a:pt x="313" y="130"/>
                </a:lnTo>
                <a:lnTo>
                  <a:pt x="313" y="128"/>
                </a:lnTo>
                <a:lnTo>
                  <a:pt x="310" y="123"/>
                </a:lnTo>
                <a:lnTo>
                  <a:pt x="308" y="121"/>
                </a:lnTo>
                <a:lnTo>
                  <a:pt x="308" y="121"/>
                </a:lnTo>
                <a:close/>
              </a:path>
              <a:path w="398" h="172">
                <a:moveTo>
                  <a:pt x="373" y="99"/>
                </a:moveTo>
                <a:lnTo>
                  <a:pt x="366" y="109"/>
                </a:lnTo>
                <a:lnTo>
                  <a:pt x="342" y="109"/>
                </a:lnTo>
                <a:lnTo>
                  <a:pt x="382" y="113"/>
                </a:lnTo>
                <a:lnTo>
                  <a:pt x="373" y="99"/>
                </a:lnTo>
                <a:lnTo>
                  <a:pt x="373" y="99"/>
                </a:lnTo>
                <a:close/>
              </a:path>
              <a:path w="398" h="172">
                <a:moveTo>
                  <a:pt x="301" y="87"/>
                </a:moveTo>
                <a:lnTo>
                  <a:pt x="301" y="106"/>
                </a:lnTo>
                <a:lnTo>
                  <a:pt x="298" y="111"/>
                </a:lnTo>
                <a:lnTo>
                  <a:pt x="298" y="121"/>
                </a:lnTo>
                <a:lnTo>
                  <a:pt x="296" y="123"/>
                </a:lnTo>
                <a:lnTo>
                  <a:pt x="296" y="130"/>
                </a:lnTo>
                <a:lnTo>
                  <a:pt x="294" y="135"/>
                </a:lnTo>
                <a:lnTo>
                  <a:pt x="294" y="137"/>
                </a:lnTo>
                <a:lnTo>
                  <a:pt x="291" y="142"/>
                </a:lnTo>
                <a:lnTo>
                  <a:pt x="289" y="145"/>
                </a:lnTo>
                <a:lnTo>
                  <a:pt x="289" y="147"/>
                </a:lnTo>
                <a:lnTo>
                  <a:pt x="286" y="152"/>
                </a:lnTo>
                <a:lnTo>
                  <a:pt x="286" y="154"/>
                </a:lnTo>
                <a:lnTo>
                  <a:pt x="284" y="157"/>
                </a:lnTo>
                <a:lnTo>
                  <a:pt x="282" y="159"/>
                </a:lnTo>
                <a:lnTo>
                  <a:pt x="279" y="164"/>
                </a:lnTo>
                <a:lnTo>
                  <a:pt x="277" y="166"/>
                </a:lnTo>
                <a:lnTo>
                  <a:pt x="274" y="169"/>
                </a:lnTo>
                <a:lnTo>
                  <a:pt x="277" y="171"/>
                </a:lnTo>
                <a:lnTo>
                  <a:pt x="279" y="169"/>
                </a:lnTo>
                <a:lnTo>
                  <a:pt x="282" y="166"/>
                </a:lnTo>
                <a:lnTo>
                  <a:pt x="284" y="164"/>
                </a:lnTo>
                <a:lnTo>
                  <a:pt x="286" y="161"/>
                </a:lnTo>
                <a:lnTo>
                  <a:pt x="289" y="159"/>
                </a:lnTo>
                <a:lnTo>
                  <a:pt x="289" y="157"/>
                </a:lnTo>
                <a:lnTo>
                  <a:pt x="291" y="154"/>
                </a:lnTo>
                <a:lnTo>
                  <a:pt x="294" y="152"/>
                </a:lnTo>
                <a:lnTo>
                  <a:pt x="294" y="149"/>
                </a:lnTo>
                <a:lnTo>
                  <a:pt x="296" y="147"/>
                </a:lnTo>
                <a:lnTo>
                  <a:pt x="296" y="145"/>
                </a:lnTo>
                <a:lnTo>
                  <a:pt x="298" y="142"/>
                </a:lnTo>
                <a:lnTo>
                  <a:pt x="298" y="140"/>
                </a:lnTo>
                <a:lnTo>
                  <a:pt x="301" y="137"/>
                </a:lnTo>
                <a:lnTo>
                  <a:pt x="301" y="133"/>
                </a:lnTo>
                <a:lnTo>
                  <a:pt x="303" y="130"/>
                </a:lnTo>
                <a:lnTo>
                  <a:pt x="303" y="125"/>
                </a:lnTo>
                <a:lnTo>
                  <a:pt x="306" y="121"/>
                </a:lnTo>
                <a:lnTo>
                  <a:pt x="308" y="121"/>
                </a:lnTo>
                <a:lnTo>
                  <a:pt x="306" y="118"/>
                </a:lnTo>
                <a:lnTo>
                  <a:pt x="308" y="116"/>
                </a:lnTo>
                <a:lnTo>
                  <a:pt x="308" y="104"/>
                </a:lnTo>
                <a:lnTo>
                  <a:pt x="310" y="101"/>
                </a:lnTo>
                <a:lnTo>
                  <a:pt x="315" y="97"/>
                </a:lnTo>
                <a:lnTo>
                  <a:pt x="301" y="87"/>
                </a:lnTo>
                <a:lnTo>
                  <a:pt x="301" y="87"/>
                </a:lnTo>
                <a:close/>
              </a:path>
              <a:path w="398" h="172">
                <a:moveTo>
                  <a:pt x="342" y="73"/>
                </a:moveTo>
                <a:lnTo>
                  <a:pt x="332" y="73"/>
                </a:lnTo>
                <a:lnTo>
                  <a:pt x="332" y="147"/>
                </a:lnTo>
                <a:lnTo>
                  <a:pt x="322" y="147"/>
                </a:ln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66" y="154"/>
                </a:lnTo>
                <a:lnTo>
                  <a:pt x="363" y="154"/>
                </a:lnTo>
                <a:lnTo>
                  <a:pt x="361" y="154"/>
                </a:lnTo>
                <a:lnTo>
                  <a:pt x="358" y="152"/>
                </a:lnTo>
                <a:lnTo>
                  <a:pt x="344" y="152"/>
                </a:lnTo>
                <a:lnTo>
                  <a:pt x="342" y="149"/>
                </a:lnTo>
                <a:lnTo>
                  <a:pt x="342" y="113"/>
                </a:lnTo>
                <a:lnTo>
                  <a:pt x="382" y="113"/>
                </a:lnTo>
                <a:lnTo>
                  <a:pt x="342" y="109"/>
                </a:lnTo>
                <a:lnTo>
                  <a:pt x="342" y="73"/>
                </a:lnTo>
                <a:lnTo>
                  <a:pt x="342" y="73"/>
                </a:lnTo>
                <a:close/>
              </a:path>
              <a:path w="398" h="172">
                <a:moveTo>
                  <a:pt x="378" y="58"/>
                </a:moveTo>
                <a:lnTo>
                  <a:pt x="370" y="68"/>
                </a:lnTo>
                <a:lnTo>
                  <a:pt x="284" y="68"/>
                </a:lnTo>
                <a:lnTo>
                  <a:pt x="289" y="75"/>
                </a:lnTo>
                <a:lnTo>
                  <a:pt x="291" y="75"/>
                </a:lnTo>
                <a:lnTo>
                  <a:pt x="294" y="73"/>
                </a:lnTo>
                <a:lnTo>
                  <a:pt x="387" y="73"/>
                </a:lnTo>
                <a:lnTo>
                  <a:pt x="378" y="58"/>
                </a:lnTo>
                <a:lnTo>
                  <a:pt x="378" y="58"/>
                </a:lnTo>
                <a:close/>
              </a:path>
              <a:path w="398" h="172">
                <a:moveTo>
                  <a:pt x="289" y="37"/>
                </a:moveTo>
                <a:lnTo>
                  <a:pt x="289" y="39"/>
                </a:lnTo>
                <a:lnTo>
                  <a:pt x="286" y="41"/>
                </a:lnTo>
                <a:lnTo>
                  <a:pt x="286" y="44"/>
                </a:lnTo>
                <a:lnTo>
                  <a:pt x="284" y="46"/>
                </a:lnTo>
                <a:lnTo>
                  <a:pt x="282" y="49"/>
                </a:lnTo>
                <a:lnTo>
                  <a:pt x="282" y="53"/>
                </a:lnTo>
                <a:lnTo>
                  <a:pt x="279" y="56"/>
                </a:lnTo>
                <a:lnTo>
                  <a:pt x="282" y="58"/>
                </a:lnTo>
                <a:lnTo>
                  <a:pt x="289" y="58"/>
                </a:lnTo>
                <a:lnTo>
                  <a:pt x="291" y="56"/>
                </a:lnTo>
                <a:lnTo>
                  <a:pt x="294" y="53"/>
                </a:lnTo>
                <a:lnTo>
                  <a:pt x="294" y="37"/>
                </a:lnTo>
                <a:lnTo>
                  <a:pt x="380" y="37"/>
                </a:lnTo>
                <a:lnTo>
                  <a:pt x="289" y="37"/>
                </a:lnTo>
                <a:lnTo>
                  <a:pt x="289" y="37"/>
                </a:lnTo>
                <a:close/>
              </a:path>
              <a:path w="398" h="172">
                <a:moveTo>
                  <a:pt x="385" y="25"/>
                </a:moveTo>
                <a:lnTo>
                  <a:pt x="380" y="34"/>
                </a:lnTo>
                <a:lnTo>
                  <a:pt x="294" y="34"/>
                </a:lnTo>
                <a:lnTo>
                  <a:pt x="289" y="37"/>
                </a:lnTo>
                <a:lnTo>
                  <a:pt x="380" y="37"/>
                </a:lnTo>
                <a:lnTo>
                  <a:pt x="373" y="56"/>
                </a:lnTo>
                <a:lnTo>
                  <a:pt x="375" y="58"/>
                </a:lnTo>
                <a:lnTo>
                  <a:pt x="378" y="53"/>
                </a:lnTo>
                <a:lnTo>
                  <a:pt x="380" y="51"/>
                </a:lnTo>
                <a:lnTo>
                  <a:pt x="382" y="49"/>
                </a:lnTo>
                <a:lnTo>
                  <a:pt x="385" y="46"/>
                </a:lnTo>
                <a:lnTo>
                  <a:pt x="387" y="44"/>
                </a:lnTo>
                <a:lnTo>
                  <a:pt x="390" y="41"/>
                </a:lnTo>
                <a:lnTo>
                  <a:pt x="392" y="41"/>
                </a:lnTo>
                <a:lnTo>
                  <a:pt x="394" y="39"/>
                </a:lnTo>
                <a:lnTo>
                  <a:pt x="385" y="25"/>
                </a:lnTo>
                <a:lnTo>
                  <a:pt x="385" y="25"/>
                </a:lnTo>
                <a:close/>
              </a:path>
              <a:path w="398" h="172">
                <a:moveTo>
                  <a:pt x="294" y="25"/>
                </a:moveTo>
                <a:lnTo>
                  <a:pt x="291" y="25"/>
                </a:lnTo>
                <a:lnTo>
                  <a:pt x="291" y="29"/>
                </a:lnTo>
                <a:lnTo>
                  <a:pt x="291" y="32"/>
                </a:lnTo>
                <a:lnTo>
                  <a:pt x="289" y="37"/>
                </a:lnTo>
                <a:lnTo>
                  <a:pt x="294" y="34"/>
                </a:lnTo>
                <a:lnTo>
                  <a:pt x="294" y="25"/>
                </a:lnTo>
                <a:lnTo>
                  <a:pt x="294" y="25"/>
                </a:lnTo>
                <a:close/>
              </a:path>
              <a:path w="398" h="172">
                <a:moveTo>
                  <a:pt x="327" y="1"/>
                </a:moveTo>
                <a:lnTo>
                  <a:pt x="327" y="5"/>
                </a:lnTo>
                <a:lnTo>
                  <a:pt x="330" y="8"/>
                </a:lnTo>
                <a:lnTo>
                  <a:pt x="332" y="13"/>
                </a:lnTo>
                <a:lnTo>
                  <a:pt x="332" y="15"/>
                </a:lnTo>
                <a:lnTo>
                  <a:pt x="334" y="17"/>
                </a:lnTo>
                <a:lnTo>
                  <a:pt x="334" y="27"/>
                </a:lnTo>
                <a:lnTo>
                  <a:pt x="337" y="29"/>
                </a:lnTo>
                <a:lnTo>
                  <a:pt x="337" y="32"/>
                </a:lnTo>
                <a:lnTo>
                  <a:pt x="339" y="29"/>
                </a:lnTo>
                <a:lnTo>
                  <a:pt x="342" y="27"/>
                </a:lnTo>
                <a:lnTo>
                  <a:pt x="342" y="22"/>
                </a:lnTo>
                <a:lnTo>
                  <a:pt x="344" y="20"/>
                </a:lnTo>
                <a:lnTo>
                  <a:pt x="344" y="17"/>
                </a:lnTo>
                <a:lnTo>
                  <a:pt x="342" y="15"/>
                </a:lnTo>
                <a:lnTo>
                  <a:pt x="342" y="13"/>
                </a:lnTo>
                <a:lnTo>
                  <a:pt x="339" y="10"/>
                </a:lnTo>
                <a:lnTo>
                  <a:pt x="337" y="8"/>
                </a:lnTo>
                <a:lnTo>
                  <a:pt x="334" y="5"/>
                </a:lnTo>
                <a:lnTo>
                  <a:pt x="332" y="3"/>
                </a:lnTo>
                <a:lnTo>
                  <a:pt x="327" y="1"/>
                </a:lnTo>
                <a:lnTo>
                  <a:pt x="32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54" name="rect 7254"/>
          <p:cNvSpPr/>
          <p:nvPr/>
        </p:nvSpPr>
        <p:spPr>
          <a:xfrm>
            <a:off x="13098780" y="4252976"/>
            <a:ext cx="3047" cy="1371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56" name="path 7256"/>
          <p:cNvSpPr/>
          <p:nvPr/>
        </p:nvSpPr>
        <p:spPr>
          <a:xfrm>
            <a:off x="7853933" y="9941306"/>
            <a:ext cx="347471" cy="109728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41" y="128"/>
                </a:moveTo>
                <a:lnTo>
                  <a:pt x="41" y="133"/>
                </a:lnTo>
                <a:lnTo>
                  <a:pt x="44" y="133"/>
                </a:lnTo>
                <a:lnTo>
                  <a:pt x="46" y="135"/>
                </a:lnTo>
                <a:lnTo>
                  <a:pt x="51" y="138"/>
                </a:lnTo>
                <a:lnTo>
                  <a:pt x="54" y="140"/>
                </a:lnTo>
                <a:lnTo>
                  <a:pt x="56" y="142"/>
                </a:lnTo>
                <a:lnTo>
                  <a:pt x="58" y="142"/>
                </a:lnTo>
                <a:lnTo>
                  <a:pt x="61" y="145"/>
                </a:lnTo>
                <a:lnTo>
                  <a:pt x="73" y="142"/>
                </a:lnTo>
                <a:lnTo>
                  <a:pt x="70" y="142"/>
                </a:lnTo>
                <a:lnTo>
                  <a:pt x="68" y="140"/>
                </a:lnTo>
                <a:lnTo>
                  <a:pt x="65" y="140"/>
                </a:lnTo>
                <a:lnTo>
                  <a:pt x="63" y="138"/>
                </a:lnTo>
                <a:lnTo>
                  <a:pt x="61" y="138"/>
                </a:lnTo>
                <a:lnTo>
                  <a:pt x="56" y="135"/>
                </a:lnTo>
                <a:lnTo>
                  <a:pt x="54" y="133"/>
                </a:lnTo>
                <a:lnTo>
                  <a:pt x="51" y="133"/>
                </a:lnTo>
                <a:lnTo>
                  <a:pt x="49" y="130"/>
                </a:lnTo>
                <a:lnTo>
                  <a:pt x="46" y="130"/>
                </a:lnTo>
                <a:lnTo>
                  <a:pt x="41" y="128"/>
                </a:lnTo>
                <a:lnTo>
                  <a:pt x="41" y="128"/>
                </a:lnTo>
                <a:close/>
              </a:path>
              <a:path w="547" h="172">
                <a:moveTo>
                  <a:pt x="39" y="102"/>
                </a:moveTo>
                <a:lnTo>
                  <a:pt x="46" y="111"/>
                </a:lnTo>
                <a:lnTo>
                  <a:pt x="49" y="106"/>
                </a:lnTo>
                <a:lnTo>
                  <a:pt x="94" y="106"/>
                </a:lnTo>
                <a:lnTo>
                  <a:pt x="39" y="102"/>
                </a:lnTo>
                <a:lnTo>
                  <a:pt x="39" y="102"/>
                </a:lnTo>
                <a:close/>
              </a:path>
              <a:path w="547" h="172">
                <a:moveTo>
                  <a:pt x="99" y="94"/>
                </a:moveTo>
                <a:lnTo>
                  <a:pt x="94" y="102"/>
                </a:lnTo>
                <a:lnTo>
                  <a:pt x="39" y="102"/>
                </a:lnTo>
                <a:lnTo>
                  <a:pt x="94" y="106"/>
                </a:lnTo>
                <a:lnTo>
                  <a:pt x="94" y="109"/>
                </a:lnTo>
                <a:lnTo>
                  <a:pt x="92" y="114"/>
                </a:lnTo>
                <a:lnTo>
                  <a:pt x="90" y="116"/>
                </a:lnTo>
                <a:lnTo>
                  <a:pt x="87" y="118"/>
                </a:lnTo>
                <a:lnTo>
                  <a:pt x="85" y="123"/>
                </a:lnTo>
                <a:lnTo>
                  <a:pt x="85" y="125"/>
                </a:lnTo>
                <a:lnTo>
                  <a:pt x="82" y="128"/>
                </a:lnTo>
                <a:lnTo>
                  <a:pt x="80" y="130"/>
                </a:lnTo>
                <a:lnTo>
                  <a:pt x="80" y="135"/>
                </a:lnTo>
                <a:lnTo>
                  <a:pt x="78" y="138"/>
                </a:lnTo>
                <a:lnTo>
                  <a:pt x="75" y="140"/>
                </a:lnTo>
                <a:lnTo>
                  <a:pt x="75" y="142"/>
                </a:lnTo>
                <a:lnTo>
                  <a:pt x="73" y="142"/>
                </a:lnTo>
                <a:lnTo>
                  <a:pt x="61" y="145"/>
                </a:lnTo>
                <a:lnTo>
                  <a:pt x="63" y="147"/>
                </a:lnTo>
                <a:lnTo>
                  <a:pt x="65" y="147"/>
                </a:lnTo>
                <a:lnTo>
                  <a:pt x="65" y="150"/>
                </a:lnTo>
                <a:lnTo>
                  <a:pt x="68" y="152"/>
                </a:lnTo>
                <a:lnTo>
                  <a:pt x="70" y="154"/>
                </a:lnTo>
                <a:lnTo>
                  <a:pt x="73" y="157"/>
                </a:lnTo>
                <a:lnTo>
                  <a:pt x="75" y="159"/>
                </a:lnTo>
                <a:lnTo>
                  <a:pt x="78" y="162"/>
                </a:lnTo>
                <a:lnTo>
                  <a:pt x="80" y="162"/>
                </a:lnTo>
                <a:lnTo>
                  <a:pt x="82" y="164"/>
                </a:lnTo>
                <a:lnTo>
                  <a:pt x="82" y="166"/>
                </a:lnTo>
                <a:lnTo>
                  <a:pt x="85" y="171"/>
                </a:lnTo>
                <a:lnTo>
                  <a:pt x="87" y="171"/>
                </a:lnTo>
                <a:lnTo>
                  <a:pt x="90" y="169"/>
                </a:lnTo>
                <a:lnTo>
                  <a:pt x="90" y="154"/>
                </a:lnTo>
                <a:lnTo>
                  <a:pt x="87" y="152"/>
                </a:lnTo>
                <a:lnTo>
                  <a:pt x="85" y="150"/>
                </a:lnTo>
                <a:lnTo>
                  <a:pt x="80" y="147"/>
                </a:lnTo>
                <a:lnTo>
                  <a:pt x="78" y="145"/>
                </a:lnTo>
                <a:lnTo>
                  <a:pt x="78" y="142"/>
                </a:lnTo>
                <a:lnTo>
                  <a:pt x="80" y="140"/>
                </a:lnTo>
                <a:lnTo>
                  <a:pt x="82" y="138"/>
                </a:lnTo>
                <a:lnTo>
                  <a:pt x="85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92" y="123"/>
                </a:lnTo>
                <a:lnTo>
                  <a:pt x="94" y="121"/>
                </a:lnTo>
                <a:lnTo>
                  <a:pt x="97" y="118"/>
                </a:lnTo>
                <a:lnTo>
                  <a:pt x="99" y="116"/>
                </a:lnTo>
                <a:lnTo>
                  <a:pt x="101" y="114"/>
                </a:lnTo>
                <a:lnTo>
                  <a:pt x="104" y="111"/>
                </a:lnTo>
                <a:lnTo>
                  <a:pt x="106" y="111"/>
                </a:lnTo>
                <a:lnTo>
                  <a:pt x="109" y="109"/>
                </a:lnTo>
                <a:lnTo>
                  <a:pt x="111" y="109"/>
                </a:lnTo>
                <a:lnTo>
                  <a:pt x="99" y="94"/>
                </a:lnTo>
                <a:lnTo>
                  <a:pt x="99" y="94"/>
                </a:lnTo>
                <a:close/>
              </a:path>
              <a:path w="547" h="172">
                <a:moveTo>
                  <a:pt x="56" y="73"/>
                </a:moveTo>
                <a:lnTo>
                  <a:pt x="46" y="73"/>
                </a:lnTo>
                <a:lnTo>
                  <a:pt x="46" y="75"/>
                </a:lnTo>
                <a:lnTo>
                  <a:pt x="46" y="85"/>
                </a:lnTo>
                <a:lnTo>
                  <a:pt x="44" y="90"/>
                </a:lnTo>
                <a:lnTo>
                  <a:pt x="44" y="94"/>
                </a:lnTo>
                <a:lnTo>
                  <a:pt x="41" y="97"/>
                </a:lnTo>
                <a:lnTo>
                  <a:pt x="41" y="99"/>
                </a:lnTo>
                <a:lnTo>
                  <a:pt x="39" y="102"/>
                </a:lnTo>
                <a:lnTo>
                  <a:pt x="51" y="102"/>
                </a:lnTo>
                <a:lnTo>
                  <a:pt x="51" y="99"/>
                </a:lnTo>
                <a:lnTo>
                  <a:pt x="51" y="92"/>
                </a:lnTo>
                <a:lnTo>
                  <a:pt x="54" y="90"/>
                </a:lnTo>
                <a:lnTo>
                  <a:pt x="54" y="78"/>
                </a:lnTo>
                <a:lnTo>
                  <a:pt x="56" y="73"/>
                </a:lnTo>
                <a:lnTo>
                  <a:pt x="56" y="73"/>
                </a:lnTo>
                <a:close/>
              </a:path>
              <a:path w="547" h="172">
                <a:moveTo>
                  <a:pt x="118" y="58"/>
                </a:moveTo>
                <a:lnTo>
                  <a:pt x="109" y="70"/>
                </a:lnTo>
                <a:lnTo>
                  <a:pt x="1" y="70"/>
                </a:lnTo>
                <a:lnTo>
                  <a:pt x="8" y="75"/>
                </a:lnTo>
                <a:lnTo>
                  <a:pt x="15" y="75"/>
                </a:lnTo>
                <a:lnTo>
                  <a:pt x="18" y="73"/>
                </a:lnTo>
                <a:lnTo>
                  <a:pt x="128" y="73"/>
                </a:lnTo>
                <a:lnTo>
                  <a:pt x="118" y="58"/>
                </a:lnTo>
                <a:lnTo>
                  <a:pt x="118" y="58"/>
                </a:lnTo>
                <a:close/>
              </a:path>
              <a:path w="547" h="172">
                <a:moveTo>
                  <a:pt x="61" y="39"/>
                </a:moveTo>
                <a:lnTo>
                  <a:pt x="51" y="39"/>
                </a:lnTo>
                <a:lnTo>
                  <a:pt x="51" y="42"/>
                </a:lnTo>
                <a:lnTo>
                  <a:pt x="51" y="54"/>
                </a:lnTo>
                <a:lnTo>
                  <a:pt x="49" y="56"/>
                </a:lnTo>
                <a:lnTo>
                  <a:pt x="49" y="70"/>
                </a:lnTo>
                <a:lnTo>
                  <a:pt x="56" y="70"/>
                </a:lnTo>
                <a:lnTo>
                  <a:pt x="56" y="63"/>
                </a:lnTo>
                <a:lnTo>
                  <a:pt x="58" y="61"/>
                </a:lnTo>
                <a:lnTo>
                  <a:pt x="58" y="46"/>
                </a:lnTo>
                <a:lnTo>
                  <a:pt x="61" y="42"/>
                </a:lnTo>
                <a:lnTo>
                  <a:pt x="61" y="39"/>
                </a:lnTo>
                <a:lnTo>
                  <a:pt x="61" y="39"/>
                </a:lnTo>
                <a:close/>
              </a:path>
              <a:path w="547" h="172">
                <a:moveTo>
                  <a:pt x="101" y="25"/>
                </a:moveTo>
                <a:lnTo>
                  <a:pt x="92" y="34"/>
                </a:lnTo>
                <a:lnTo>
                  <a:pt x="15" y="34"/>
                </a:lnTo>
                <a:lnTo>
                  <a:pt x="20" y="39"/>
                </a:lnTo>
                <a:lnTo>
                  <a:pt x="111" y="39"/>
                </a:lnTo>
                <a:lnTo>
                  <a:pt x="101" y="25"/>
                </a:lnTo>
                <a:lnTo>
                  <a:pt x="101" y="25"/>
                </a:lnTo>
                <a:close/>
              </a:path>
              <a:path w="547" h="172">
                <a:moveTo>
                  <a:pt x="56" y="1"/>
                </a:moveTo>
                <a:lnTo>
                  <a:pt x="56" y="13"/>
                </a:lnTo>
                <a:lnTo>
                  <a:pt x="54" y="18"/>
                </a:lnTo>
                <a:lnTo>
                  <a:pt x="54" y="34"/>
                </a:lnTo>
                <a:lnTo>
                  <a:pt x="61" y="34"/>
                </a:lnTo>
                <a:lnTo>
                  <a:pt x="61" y="27"/>
                </a:lnTo>
                <a:lnTo>
                  <a:pt x="63" y="22"/>
                </a:lnTo>
                <a:lnTo>
                  <a:pt x="63" y="13"/>
                </a:lnTo>
                <a:lnTo>
                  <a:pt x="68" y="8"/>
                </a:lnTo>
                <a:lnTo>
                  <a:pt x="56" y="1"/>
                </a:lnTo>
                <a:lnTo>
                  <a:pt x="56" y="1"/>
                </a:lnTo>
                <a:close/>
              </a:path>
              <a:path w="547" h="172">
                <a:moveTo>
                  <a:pt x="258" y="142"/>
                </a:moveTo>
                <a:lnTo>
                  <a:pt x="250" y="152"/>
                </a:lnTo>
                <a:lnTo>
                  <a:pt x="140" y="152"/>
                </a:lnTo>
                <a:lnTo>
                  <a:pt x="145" y="159"/>
                </a:lnTo>
                <a:lnTo>
                  <a:pt x="150" y="159"/>
                </a:lnTo>
                <a:lnTo>
                  <a:pt x="152" y="157"/>
                </a:lnTo>
                <a:lnTo>
                  <a:pt x="270" y="157"/>
                </a:lnTo>
                <a:lnTo>
                  <a:pt x="258" y="142"/>
                </a:lnTo>
                <a:lnTo>
                  <a:pt x="258" y="142"/>
                </a:lnTo>
                <a:close/>
              </a:path>
              <a:path w="547" h="172">
                <a:moveTo>
                  <a:pt x="150" y="44"/>
                </a:moveTo>
                <a:lnTo>
                  <a:pt x="147" y="46"/>
                </a:lnTo>
                <a:lnTo>
                  <a:pt x="150" y="49"/>
                </a:lnTo>
                <a:lnTo>
                  <a:pt x="150" y="54"/>
                </a:lnTo>
                <a:lnTo>
                  <a:pt x="152" y="58"/>
                </a:lnTo>
                <a:lnTo>
                  <a:pt x="154" y="63"/>
                </a:lnTo>
                <a:lnTo>
                  <a:pt x="154" y="65"/>
                </a:lnTo>
                <a:lnTo>
                  <a:pt x="157" y="70"/>
                </a:lnTo>
                <a:lnTo>
                  <a:pt x="157" y="75"/>
                </a:lnTo>
                <a:lnTo>
                  <a:pt x="159" y="78"/>
                </a:lnTo>
                <a:lnTo>
                  <a:pt x="159" y="82"/>
                </a:lnTo>
                <a:lnTo>
                  <a:pt x="161" y="85"/>
                </a:lnTo>
                <a:lnTo>
                  <a:pt x="161" y="90"/>
                </a:lnTo>
                <a:lnTo>
                  <a:pt x="164" y="92"/>
                </a:lnTo>
                <a:lnTo>
                  <a:pt x="164" y="102"/>
                </a:lnTo>
                <a:lnTo>
                  <a:pt x="166" y="104"/>
                </a:lnTo>
                <a:lnTo>
                  <a:pt x="166" y="116"/>
                </a:lnTo>
                <a:lnTo>
                  <a:pt x="169" y="121"/>
                </a:lnTo>
                <a:lnTo>
                  <a:pt x="169" y="123"/>
                </a:lnTo>
                <a:lnTo>
                  <a:pt x="171" y="123"/>
                </a:lnTo>
                <a:lnTo>
                  <a:pt x="171" y="123"/>
                </a:lnTo>
                <a:lnTo>
                  <a:pt x="171" y="121"/>
                </a:lnTo>
                <a:lnTo>
                  <a:pt x="176" y="118"/>
                </a:lnTo>
                <a:lnTo>
                  <a:pt x="176" y="97"/>
                </a:lnTo>
                <a:lnTo>
                  <a:pt x="174" y="94"/>
                </a:lnTo>
                <a:lnTo>
                  <a:pt x="174" y="90"/>
                </a:lnTo>
                <a:lnTo>
                  <a:pt x="171" y="87"/>
                </a:lnTo>
                <a:lnTo>
                  <a:pt x="171" y="85"/>
                </a:lnTo>
                <a:lnTo>
                  <a:pt x="169" y="82"/>
                </a:lnTo>
                <a:lnTo>
                  <a:pt x="166" y="78"/>
                </a:lnTo>
                <a:lnTo>
                  <a:pt x="166" y="75"/>
                </a:lnTo>
                <a:lnTo>
                  <a:pt x="164" y="70"/>
                </a:lnTo>
                <a:lnTo>
                  <a:pt x="161" y="68"/>
                </a:lnTo>
                <a:lnTo>
                  <a:pt x="159" y="63"/>
                </a:lnTo>
                <a:lnTo>
                  <a:pt x="157" y="58"/>
                </a:lnTo>
                <a:lnTo>
                  <a:pt x="154" y="54"/>
                </a:lnTo>
                <a:lnTo>
                  <a:pt x="152" y="49"/>
                </a:lnTo>
                <a:lnTo>
                  <a:pt x="150" y="44"/>
                </a:lnTo>
                <a:lnTo>
                  <a:pt x="150" y="44"/>
                </a:lnTo>
                <a:close/>
              </a:path>
              <a:path w="547" h="172">
                <a:moveTo>
                  <a:pt x="253" y="42"/>
                </a:moveTo>
                <a:lnTo>
                  <a:pt x="253" y="46"/>
                </a:lnTo>
                <a:lnTo>
                  <a:pt x="250" y="49"/>
                </a:lnTo>
                <a:lnTo>
                  <a:pt x="250" y="56"/>
                </a:lnTo>
                <a:lnTo>
                  <a:pt x="248" y="58"/>
                </a:lnTo>
                <a:lnTo>
                  <a:pt x="248" y="63"/>
                </a:lnTo>
                <a:lnTo>
                  <a:pt x="245" y="65"/>
                </a:lnTo>
                <a:lnTo>
                  <a:pt x="245" y="73"/>
                </a:lnTo>
                <a:lnTo>
                  <a:pt x="243" y="75"/>
                </a:lnTo>
                <a:lnTo>
                  <a:pt x="243" y="80"/>
                </a:lnTo>
                <a:lnTo>
                  <a:pt x="241" y="82"/>
                </a:lnTo>
                <a:lnTo>
                  <a:pt x="241" y="85"/>
                </a:lnTo>
                <a:lnTo>
                  <a:pt x="238" y="90"/>
                </a:lnTo>
                <a:lnTo>
                  <a:pt x="238" y="92"/>
                </a:lnTo>
                <a:lnTo>
                  <a:pt x="236" y="97"/>
                </a:lnTo>
                <a:lnTo>
                  <a:pt x="236" y="99"/>
                </a:lnTo>
                <a:lnTo>
                  <a:pt x="234" y="102"/>
                </a:lnTo>
                <a:lnTo>
                  <a:pt x="231" y="106"/>
                </a:lnTo>
                <a:lnTo>
                  <a:pt x="231" y="109"/>
                </a:lnTo>
                <a:lnTo>
                  <a:pt x="229" y="114"/>
                </a:lnTo>
                <a:lnTo>
                  <a:pt x="226" y="116"/>
                </a:lnTo>
                <a:lnTo>
                  <a:pt x="226" y="121"/>
                </a:lnTo>
                <a:lnTo>
                  <a:pt x="224" y="123"/>
                </a:lnTo>
                <a:lnTo>
                  <a:pt x="226" y="125"/>
                </a:lnTo>
                <a:lnTo>
                  <a:pt x="229" y="123"/>
                </a:lnTo>
                <a:lnTo>
                  <a:pt x="229" y="121"/>
                </a:lnTo>
                <a:lnTo>
                  <a:pt x="231" y="118"/>
                </a:lnTo>
                <a:lnTo>
                  <a:pt x="234" y="116"/>
                </a:lnTo>
                <a:lnTo>
                  <a:pt x="234" y="114"/>
                </a:lnTo>
                <a:lnTo>
                  <a:pt x="236" y="111"/>
                </a:lnTo>
                <a:lnTo>
                  <a:pt x="236" y="109"/>
                </a:lnTo>
                <a:lnTo>
                  <a:pt x="238" y="106"/>
                </a:lnTo>
                <a:lnTo>
                  <a:pt x="241" y="102"/>
                </a:lnTo>
                <a:lnTo>
                  <a:pt x="241" y="99"/>
                </a:lnTo>
                <a:lnTo>
                  <a:pt x="243" y="97"/>
                </a:lnTo>
                <a:lnTo>
                  <a:pt x="245" y="92"/>
                </a:lnTo>
                <a:lnTo>
                  <a:pt x="245" y="90"/>
                </a:lnTo>
                <a:lnTo>
                  <a:pt x="248" y="87"/>
                </a:lnTo>
                <a:lnTo>
                  <a:pt x="250" y="82"/>
                </a:lnTo>
                <a:lnTo>
                  <a:pt x="250" y="78"/>
                </a:lnTo>
                <a:lnTo>
                  <a:pt x="253" y="75"/>
                </a:lnTo>
                <a:lnTo>
                  <a:pt x="255" y="70"/>
                </a:lnTo>
                <a:lnTo>
                  <a:pt x="255" y="68"/>
                </a:lnTo>
                <a:lnTo>
                  <a:pt x="258" y="63"/>
                </a:lnTo>
                <a:lnTo>
                  <a:pt x="260" y="58"/>
                </a:lnTo>
                <a:lnTo>
                  <a:pt x="265" y="56"/>
                </a:lnTo>
                <a:lnTo>
                  <a:pt x="253" y="42"/>
                </a:lnTo>
                <a:lnTo>
                  <a:pt x="253" y="42"/>
                </a:lnTo>
                <a:close/>
              </a:path>
              <a:path w="547" h="172">
                <a:moveTo>
                  <a:pt x="217" y="5"/>
                </a:moveTo>
                <a:lnTo>
                  <a:pt x="217" y="152"/>
                </a:lnTo>
                <a:lnTo>
                  <a:pt x="195" y="152"/>
                </a:lnTo>
                <a:lnTo>
                  <a:pt x="185" y="152"/>
                </a:lnTo>
                <a:lnTo>
                  <a:pt x="224" y="152"/>
                </a:lnTo>
                <a:lnTo>
                  <a:pt x="224" y="128"/>
                </a:lnTo>
                <a:lnTo>
                  <a:pt x="226" y="128"/>
                </a:lnTo>
                <a:lnTo>
                  <a:pt x="226" y="125"/>
                </a:lnTo>
                <a:lnTo>
                  <a:pt x="224" y="123"/>
                </a:lnTo>
                <a:lnTo>
                  <a:pt x="224" y="18"/>
                </a:lnTo>
                <a:lnTo>
                  <a:pt x="229" y="13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185" y="5"/>
                </a:moveTo>
                <a:lnTo>
                  <a:pt x="185" y="152"/>
                </a:lnTo>
                <a:lnTo>
                  <a:pt x="195" y="152"/>
                </a:lnTo>
                <a:lnTo>
                  <a:pt x="195" y="20"/>
                </a:lnTo>
                <a:lnTo>
                  <a:pt x="200" y="13"/>
                </a:lnTo>
                <a:lnTo>
                  <a:pt x="185" y="5"/>
                </a:lnTo>
                <a:lnTo>
                  <a:pt x="185" y="5"/>
                </a:lnTo>
                <a:close/>
              </a:path>
              <a:path w="547" h="172">
                <a:moveTo>
                  <a:pt x="356" y="130"/>
                </a:moveTo>
                <a:lnTo>
                  <a:pt x="356" y="133"/>
                </a:lnTo>
                <a:lnTo>
                  <a:pt x="358" y="135"/>
                </a:lnTo>
                <a:lnTo>
                  <a:pt x="361" y="138"/>
                </a:lnTo>
                <a:lnTo>
                  <a:pt x="365" y="138"/>
                </a:lnTo>
                <a:lnTo>
                  <a:pt x="368" y="140"/>
                </a:lnTo>
                <a:lnTo>
                  <a:pt x="370" y="142"/>
                </a:lnTo>
                <a:lnTo>
                  <a:pt x="373" y="145"/>
                </a:lnTo>
                <a:lnTo>
                  <a:pt x="375" y="145"/>
                </a:lnTo>
                <a:lnTo>
                  <a:pt x="378" y="147"/>
                </a:lnTo>
                <a:lnTo>
                  <a:pt x="380" y="150"/>
                </a:lnTo>
                <a:lnTo>
                  <a:pt x="382" y="152"/>
                </a:lnTo>
                <a:lnTo>
                  <a:pt x="385" y="152"/>
                </a:lnTo>
                <a:lnTo>
                  <a:pt x="385" y="154"/>
                </a:lnTo>
                <a:lnTo>
                  <a:pt x="387" y="157"/>
                </a:lnTo>
                <a:lnTo>
                  <a:pt x="390" y="159"/>
                </a:lnTo>
                <a:lnTo>
                  <a:pt x="392" y="162"/>
                </a:lnTo>
                <a:lnTo>
                  <a:pt x="394" y="164"/>
                </a:lnTo>
                <a:lnTo>
                  <a:pt x="397" y="166"/>
                </a:lnTo>
                <a:lnTo>
                  <a:pt x="399" y="166"/>
                </a:lnTo>
                <a:lnTo>
                  <a:pt x="399" y="164"/>
                </a:lnTo>
                <a:lnTo>
                  <a:pt x="401" y="164"/>
                </a:lnTo>
                <a:lnTo>
                  <a:pt x="401" y="159"/>
                </a:lnTo>
                <a:lnTo>
                  <a:pt x="401" y="157"/>
                </a:lnTo>
                <a:lnTo>
                  <a:pt x="399" y="154"/>
                </a:lnTo>
                <a:lnTo>
                  <a:pt x="397" y="150"/>
                </a:lnTo>
                <a:lnTo>
                  <a:pt x="394" y="147"/>
                </a:lnTo>
                <a:lnTo>
                  <a:pt x="392" y="145"/>
                </a:lnTo>
                <a:lnTo>
                  <a:pt x="390" y="142"/>
                </a:lnTo>
                <a:lnTo>
                  <a:pt x="387" y="142"/>
                </a:lnTo>
                <a:lnTo>
                  <a:pt x="382" y="140"/>
                </a:lnTo>
                <a:lnTo>
                  <a:pt x="380" y="140"/>
                </a:lnTo>
                <a:lnTo>
                  <a:pt x="378" y="138"/>
                </a:lnTo>
                <a:lnTo>
                  <a:pt x="375" y="138"/>
                </a:lnTo>
                <a:lnTo>
                  <a:pt x="373" y="135"/>
                </a:lnTo>
                <a:lnTo>
                  <a:pt x="368" y="135"/>
                </a:lnTo>
                <a:lnTo>
                  <a:pt x="365" y="133"/>
                </a:lnTo>
                <a:lnTo>
                  <a:pt x="363" y="133"/>
                </a:lnTo>
                <a:lnTo>
                  <a:pt x="358" y="130"/>
                </a:lnTo>
                <a:lnTo>
                  <a:pt x="356" y="130"/>
                </a:lnTo>
                <a:lnTo>
                  <a:pt x="356" y="130"/>
                </a:lnTo>
                <a:close/>
              </a:path>
              <a:path w="547" h="172">
                <a:moveTo>
                  <a:pt x="344" y="73"/>
                </a:moveTo>
                <a:lnTo>
                  <a:pt x="344" y="116"/>
                </a:lnTo>
                <a:lnTo>
                  <a:pt x="341" y="118"/>
                </a:lnTo>
                <a:lnTo>
                  <a:pt x="341" y="123"/>
                </a:lnTo>
                <a:lnTo>
                  <a:pt x="339" y="125"/>
                </a:lnTo>
                <a:lnTo>
                  <a:pt x="339" y="128"/>
                </a:lnTo>
                <a:lnTo>
                  <a:pt x="337" y="133"/>
                </a:lnTo>
                <a:lnTo>
                  <a:pt x="337" y="135"/>
                </a:lnTo>
                <a:lnTo>
                  <a:pt x="334" y="138"/>
                </a:lnTo>
                <a:lnTo>
                  <a:pt x="332" y="140"/>
                </a:lnTo>
                <a:lnTo>
                  <a:pt x="330" y="142"/>
                </a:lnTo>
                <a:lnTo>
                  <a:pt x="330" y="145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3" y="162"/>
                </a:lnTo>
                <a:lnTo>
                  <a:pt x="301" y="164"/>
                </a:lnTo>
                <a:lnTo>
                  <a:pt x="298" y="164"/>
                </a:lnTo>
                <a:lnTo>
                  <a:pt x="294" y="166"/>
                </a:lnTo>
                <a:lnTo>
                  <a:pt x="291" y="166"/>
                </a:lnTo>
                <a:lnTo>
                  <a:pt x="286" y="169"/>
                </a:lnTo>
                <a:lnTo>
                  <a:pt x="286" y="171"/>
                </a:lnTo>
                <a:lnTo>
                  <a:pt x="289" y="171"/>
                </a:lnTo>
                <a:lnTo>
                  <a:pt x="294" y="171"/>
                </a:lnTo>
                <a:lnTo>
                  <a:pt x="296" y="169"/>
                </a:lnTo>
                <a:lnTo>
                  <a:pt x="298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3" y="162"/>
                </a:lnTo>
                <a:lnTo>
                  <a:pt x="315" y="162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9" y="145"/>
                </a:lnTo>
                <a:lnTo>
                  <a:pt x="339" y="142"/>
                </a:lnTo>
                <a:lnTo>
                  <a:pt x="341" y="142"/>
                </a:lnTo>
                <a:lnTo>
                  <a:pt x="344" y="140"/>
                </a:lnTo>
                <a:lnTo>
                  <a:pt x="344" y="138"/>
                </a:lnTo>
                <a:lnTo>
                  <a:pt x="346" y="133"/>
                </a:lnTo>
                <a:lnTo>
                  <a:pt x="346" y="130"/>
                </a:lnTo>
                <a:lnTo>
                  <a:pt x="349" y="128"/>
                </a:lnTo>
                <a:lnTo>
                  <a:pt x="349" y="121"/>
                </a:lnTo>
                <a:lnTo>
                  <a:pt x="351" y="118"/>
                </a:lnTo>
                <a:lnTo>
                  <a:pt x="351" y="106"/>
                </a:lnTo>
                <a:lnTo>
                  <a:pt x="354" y="102"/>
                </a:lnTo>
                <a:lnTo>
                  <a:pt x="354" y="87"/>
                </a:lnTo>
                <a:lnTo>
                  <a:pt x="358" y="82"/>
                </a:lnTo>
                <a:lnTo>
                  <a:pt x="344" y="73"/>
                </a:lnTo>
                <a:lnTo>
                  <a:pt x="344" y="73"/>
                </a:lnTo>
                <a:close/>
              </a:path>
              <a:path w="547" h="172">
                <a:moveTo>
                  <a:pt x="313" y="61"/>
                </a:moveTo>
                <a:lnTo>
                  <a:pt x="313" y="133"/>
                </a:lnTo>
                <a:lnTo>
                  <a:pt x="320" y="128"/>
                </a:lnTo>
                <a:lnTo>
                  <a:pt x="320" y="61"/>
                </a:lnTo>
                <a:lnTo>
                  <a:pt x="378" y="61"/>
                </a:lnTo>
                <a:lnTo>
                  <a:pt x="313" y="61"/>
                </a:lnTo>
                <a:lnTo>
                  <a:pt x="313" y="61"/>
                </a:lnTo>
                <a:close/>
              </a:path>
              <a:path w="547" h="172">
                <a:moveTo>
                  <a:pt x="313" y="51"/>
                </a:moveTo>
                <a:lnTo>
                  <a:pt x="313" y="58"/>
                </a:lnTo>
                <a:lnTo>
                  <a:pt x="320" y="56"/>
                </a:lnTo>
                <a:lnTo>
                  <a:pt x="313" y="51"/>
                </a:lnTo>
                <a:lnTo>
                  <a:pt x="313" y="51"/>
                </a:lnTo>
                <a:close/>
              </a:path>
              <a:path w="547" h="172">
                <a:moveTo>
                  <a:pt x="382" y="49"/>
                </a:moveTo>
                <a:lnTo>
                  <a:pt x="378" y="56"/>
                </a:lnTo>
                <a:lnTo>
                  <a:pt x="320" y="56"/>
                </a:lnTo>
                <a:lnTo>
                  <a:pt x="313" y="58"/>
                </a:lnTo>
                <a:lnTo>
                  <a:pt x="313" y="61"/>
                </a:lnTo>
                <a:lnTo>
                  <a:pt x="378" y="61"/>
                </a:lnTo>
                <a:lnTo>
                  <a:pt x="378" y="128"/>
                </a:lnTo>
                <a:lnTo>
                  <a:pt x="387" y="121"/>
                </a:lnTo>
                <a:lnTo>
                  <a:pt x="387" y="63"/>
                </a:lnTo>
                <a:lnTo>
                  <a:pt x="392" y="61"/>
                </a:lnTo>
                <a:lnTo>
                  <a:pt x="382" y="49"/>
                </a:lnTo>
                <a:lnTo>
                  <a:pt x="382" y="49"/>
                </a:lnTo>
                <a:close/>
              </a:path>
              <a:path w="547" h="172">
                <a:moveTo>
                  <a:pt x="378" y="27"/>
                </a:moveTo>
                <a:lnTo>
                  <a:pt x="363" y="27"/>
                </a:lnTo>
                <a:lnTo>
                  <a:pt x="349" y="56"/>
                </a:lnTo>
                <a:lnTo>
                  <a:pt x="351" y="56"/>
                </a:lnTo>
                <a:lnTo>
                  <a:pt x="354" y="54"/>
                </a:lnTo>
                <a:lnTo>
                  <a:pt x="356" y="51"/>
                </a:lnTo>
                <a:lnTo>
                  <a:pt x="358" y="49"/>
                </a:lnTo>
                <a:lnTo>
                  <a:pt x="361" y="44"/>
                </a:lnTo>
                <a:lnTo>
                  <a:pt x="361" y="42"/>
                </a:lnTo>
                <a:lnTo>
                  <a:pt x="363" y="39"/>
                </a:lnTo>
                <a:lnTo>
                  <a:pt x="365" y="37"/>
                </a:lnTo>
                <a:lnTo>
                  <a:pt x="365" y="34"/>
                </a:lnTo>
                <a:lnTo>
                  <a:pt x="368" y="34"/>
                </a:lnTo>
                <a:lnTo>
                  <a:pt x="370" y="32"/>
                </a:lnTo>
                <a:lnTo>
                  <a:pt x="373" y="30"/>
                </a:lnTo>
                <a:lnTo>
                  <a:pt x="375" y="27"/>
                </a:lnTo>
                <a:lnTo>
                  <a:pt x="378" y="27"/>
                </a:lnTo>
                <a:lnTo>
                  <a:pt x="378" y="27"/>
                </a:lnTo>
                <a:close/>
              </a:path>
              <a:path w="547" h="172">
                <a:moveTo>
                  <a:pt x="368" y="15"/>
                </a:moveTo>
                <a:lnTo>
                  <a:pt x="363" y="22"/>
                </a:lnTo>
                <a:lnTo>
                  <a:pt x="330" y="22"/>
                </a:lnTo>
                <a:lnTo>
                  <a:pt x="320" y="25"/>
                </a:lnTo>
                <a:lnTo>
                  <a:pt x="320" y="27"/>
                </a:lnTo>
                <a:lnTo>
                  <a:pt x="318" y="32"/>
                </a:lnTo>
                <a:lnTo>
                  <a:pt x="315" y="34"/>
                </a:lnTo>
                <a:lnTo>
                  <a:pt x="313" y="39"/>
                </a:lnTo>
                <a:lnTo>
                  <a:pt x="313" y="42"/>
                </a:lnTo>
                <a:lnTo>
                  <a:pt x="310" y="44"/>
                </a:lnTo>
                <a:lnTo>
                  <a:pt x="308" y="46"/>
                </a:lnTo>
                <a:lnTo>
                  <a:pt x="308" y="49"/>
                </a:lnTo>
                <a:lnTo>
                  <a:pt x="305" y="51"/>
                </a:lnTo>
                <a:lnTo>
                  <a:pt x="303" y="54"/>
                </a:lnTo>
                <a:lnTo>
                  <a:pt x="301" y="58"/>
                </a:lnTo>
                <a:lnTo>
                  <a:pt x="298" y="61"/>
                </a:lnTo>
                <a:lnTo>
                  <a:pt x="298" y="63"/>
                </a:lnTo>
                <a:lnTo>
                  <a:pt x="296" y="65"/>
                </a:lnTo>
                <a:lnTo>
                  <a:pt x="294" y="68"/>
                </a:lnTo>
                <a:lnTo>
                  <a:pt x="291" y="70"/>
                </a:lnTo>
                <a:lnTo>
                  <a:pt x="289" y="73"/>
                </a:lnTo>
                <a:lnTo>
                  <a:pt x="286" y="75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70"/>
                </a:lnTo>
                <a:lnTo>
                  <a:pt x="298" y="68"/>
                </a:lnTo>
                <a:lnTo>
                  <a:pt x="301" y="65"/>
                </a:lnTo>
                <a:lnTo>
                  <a:pt x="303" y="63"/>
                </a:lnTo>
                <a:lnTo>
                  <a:pt x="305" y="61"/>
                </a:lnTo>
                <a:lnTo>
                  <a:pt x="308" y="58"/>
                </a:lnTo>
                <a:lnTo>
                  <a:pt x="310" y="56"/>
                </a:lnTo>
                <a:lnTo>
                  <a:pt x="310" y="54"/>
                </a:lnTo>
                <a:lnTo>
                  <a:pt x="313" y="51"/>
                </a:lnTo>
                <a:lnTo>
                  <a:pt x="315" y="49"/>
                </a:lnTo>
                <a:lnTo>
                  <a:pt x="315" y="46"/>
                </a:lnTo>
                <a:lnTo>
                  <a:pt x="318" y="44"/>
                </a:lnTo>
                <a:lnTo>
                  <a:pt x="320" y="42"/>
                </a:lnTo>
                <a:lnTo>
                  <a:pt x="322" y="39"/>
                </a:lnTo>
                <a:lnTo>
                  <a:pt x="325" y="34"/>
                </a:lnTo>
                <a:lnTo>
                  <a:pt x="325" y="32"/>
                </a:lnTo>
                <a:lnTo>
                  <a:pt x="327" y="30"/>
                </a:lnTo>
                <a:lnTo>
                  <a:pt x="330" y="27"/>
                </a:lnTo>
                <a:lnTo>
                  <a:pt x="378" y="27"/>
                </a:lnTo>
                <a:lnTo>
                  <a:pt x="368" y="15"/>
                </a:lnTo>
                <a:lnTo>
                  <a:pt x="368" y="15"/>
                </a:lnTo>
                <a:close/>
              </a:path>
              <a:path w="547" h="172">
                <a:moveTo>
                  <a:pt x="330" y="1"/>
                </a:moveTo>
                <a:lnTo>
                  <a:pt x="330" y="5"/>
                </a:ln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0" y="25"/>
                </a:lnTo>
                <a:lnTo>
                  <a:pt x="330" y="22"/>
                </a:lnTo>
                <a:lnTo>
                  <a:pt x="334" y="13"/>
                </a:lnTo>
                <a:lnTo>
                  <a:pt x="341" y="10"/>
                </a:lnTo>
                <a:lnTo>
                  <a:pt x="330" y="1"/>
                </a:lnTo>
                <a:lnTo>
                  <a:pt x="330" y="1"/>
                </a:lnTo>
                <a:close/>
              </a:path>
              <a:path w="547" h="172">
                <a:moveTo>
                  <a:pt x="490" y="135"/>
                </a:moveTo>
                <a:lnTo>
                  <a:pt x="490" y="140"/>
                </a:lnTo>
                <a:lnTo>
                  <a:pt x="493" y="140"/>
                </a:lnTo>
                <a:lnTo>
                  <a:pt x="495" y="142"/>
                </a:lnTo>
                <a:lnTo>
                  <a:pt x="498" y="145"/>
                </a:lnTo>
                <a:lnTo>
                  <a:pt x="502" y="145"/>
                </a:lnTo>
                <a:lnTo>
                  <a:pt x="505" y="147"/>
                </a:lnTo>
                <a:lnTo>
                  <a:pt x="507" y="150"/>
                </a:lnTo>
                <a:lnTo>
                  <a:pt x="510" y="152"/>
                </a:lnTo>
                <a:lnTo>
                  <a:pt x="512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2"/>
                </a:lnTo>
                <a:lnTo>
                  <a:pt x="524" y="164"/>
                </a:lnTo>
                <a:lnTo>
                  <a:pt x="526" y="166"/>
                </a:lnTo>
                <a:lnTo>
                  <a:pt x="526" y="169"/>
                </a:lnTo>
                <a:lnTo>
                  <a:pt x="529" y="171"/>
                </a:lnTo>
                <a:lnTo>
                  <a:pt x="531" y="169"/>
                </a:lnTo>
                <a:lnTo>
                  <a:pt x="531" y="154"/>
                </a:lnTo>
                <a:lnTo>
                  <a:pt x="529" y="152"/>
                </a:lnTo>
                <a:lnTo>
                  <a:pt x="526" y="150"/>
                </a:lnTo>
                <a:lnTo>
                  <a:pt x="524" y="147"/>
                </a:lnTo>
                <a:lnTo>
                  <a:pt x="521" y="147"/>
                </a:lnTo>
                <a:lnTo>
                  <a:pt x="519" y="145"/>
                </a:lnTo>
                <a:lnTo>
                  <a:pt x="514" y="145"/>
                </a:lnTo>
                <a:lnTo>
                  <a:pt x="512" y="142"/>
                </a:lnTo>
                <a:lnTo>
                  <a:pt x="510" y="142"/>
                </a:lnTo>
                <a:lnTo>
                  <a:pt x="507" y="140"/>
                </a:lnTo>
                <a:lnTo>
                  <a:pt x="500" y="140"/>
                </a:lnTo>
                <a:lnTo>
                  <a:pt x="498" y="138"/>
                </a:lnTo>
                <a:lnTo>
                  <a:pt x="493" y="138"/>
                </a:lnTo>
                <a:lnTo>
                  <a:pt x="490" y="135"/>
                </a:lnTo>
                <a:lnTo>
                  <a:pt x="490" y="135"/>
                </a:lnTo>
                <a:close/>
              </a:path>
              <a:path w="547" h="172">
                <a:moveTo>
                  <a:pt x="481" y="94"/>
                </a:moveTo>
                <a:lnTo>
                  <a:pt x="481" y="118"/>
                </a:lnTo>
                <a:lnTo>
                  <a:pt x="478" y="121"/>
                </a:lnTo>
                <a:lnTo>
                  <a:pt x="478" y="128"/>
                </a:lnTo>
                <a:lnTo>
                  <a:pt x="476" y="130"/>
                </a:lnTo>
                <a:lnTo>
                  <a:pt x="476" y="133"/>
                </a:lnTo>
                <a:lnTo>
                  <a:pt x="474" y="138"/>
                </a:lnTo>
                <a:lnTo>
                  <a:pt x="474" y="140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1" y="152"/>
                </a:lnTo>
                <a:lnTo>
                  <a:pt x="459" y="154"/>
                </a:lnTo>
                <a:lnTo>
                  <a:pt x="459" y="157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2"/>
                </a:lnTo>
                <a:lnTo>
                  <a:pt x="447" y="162"/>
                </a:lnTo>
                <a:lnTo>
                  <a:pt x="442" y="164"/>
                </a:lnTo>
                <a:lnTo>
                  <a:pt x="440" y="164"/>
                </a:lnTo>
                <a:lnTo>
                  <a:pt x="438" y="166"/>
                </a:lnTo>
                <a:lnTo>
                  <a:pt x="430" y="166"/>
                </a:lnTo>
                <a:lnTo>
                  <a:pt x="428" y="169"/>
                </a:lnTo>
                <a:lnTo>
                  <a:pt x="428" y="171"/>
                </a:lnTo>
                <a:lnTo>
                  <a:pt x="430" y="171"/>
                </a:lnTo>
                <a:lnTo>
                  <a:pt x="433" y="169"/>
                </a:lnTo>
                <a:lnTo>
                  <a:pt x="442" y="169"/>
                </a:lnTo>
                <a:lnTo>
                  <a:pt x="445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2"/>
                </a:lnTo>
                <a:lnTo>
                  <a:pt x="461" y="162"/>
                </a:lnTo>
                <a:lnTo>
                  <a:pt x="461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7"/>
                </a:lnTo>
                <a:lnTo>
                  <a:pt x="471" y="154"/>
                </a:lnTo>
                <a:lnTo>
                  <a:pt x="474" y="152"/>
                </a:lnTo>
                <a:lnTo>
                  <a:pt x="476" y="150"/>
                </a:lnTo>
                <a:lnTo>
                  <a:pt x="478" y="147"/>
                </a:lnTo>
                <a:lnTo>
                  <a:pt x="481" y="145"/>
                </a:lnTo>
                <a:lnTo>
                  <a:pt x="481" y="142"/>
                </a:lnTo>
                <a:lnTo>
                  <a:pt x="483" y="140"/>
                </a:lnTo>
                <a:lnTo>
                  <a:pt x="483" y="135"/>
                </a:lnTo>
                <a:lnTo>
                  <a:pt x="485" y="133"/>
                </a:lnTo>
                <a:lnTo>
                  <a:pt x="485" y="123"/>
                </a:lnTo>
                <a:lnTo>
                  <a:pt x="488" y="118"/>
                </a:lnTo>
                <a:lnTo>
                  <a:pt x="488" y="106"/>
                </a:lnTo>
                <a:lnTo>
                  <a:pt x="493" y="102"/>
                </a:lnTo>
                <a:lnTo>
                  <a:pt x="481" y="94"/>
                </a:lnTo>
                <a:lnTo>
                  <a:pt x="481" y="94"/>
                </a:lnTo>
                <a:close/>
              </a:path>
              <a:path w="547" h="172">
                <a:moveTo>
                  <a:pt x="450" y="85"/>
                </a:moveTo>
                <a:lnTo>
                  <a:pt x="450" y="142"/>
                </a:lnTo>
                <a:lnTo>
                  <a:pt x="457" y="138"/>
                </a:lnTo>
                <a:lnTo>
                  <a:pt x="457" y="85"/>
                </a:lnTo>
                <a:lnTo>
                  <a:pt x="514" y="85"/>
                </a:lnTo>
                <a:lnTo>
                  <a:pt x="450" y="85"/>
                </a:lnTo>
                <a:lnTo>
                  <a:pt x="450" y="85"/>
                </a:lnTo>
                <a:close/>
              </a:path>
              <a:path w="547" h="172">
                <a:moveTo>
                  <a:pt x="450" y="75"/>
                </a:moveTo>
                <a:lnTo>
                  <a:pt x="450" y="80"/>
                </a:lnTo>
                <a:lnTo>
                  <a:pt x="459" y="80"/>
                </a:lnTo>
                <a:lnTo>
                  <a:pt x="450" y="75"/>
                </a:lnTo>
                <a:lnTo>
                  <a:pt x="450" y="75"/>
                </a:lnTo>
                <a:close/>
              </a:path>
              <a:path w="547" h="172">
                <a:moveTo>
                  <a:pt x="519" y="73"/>
                </a:moveTo>
                <a:lnTo>
                  <a:pt x="514" y="80"/>
                </a:lnTo>
                <a:lnTo>
                  <a:pt x="450" y="80"/>
                </a:lnTo>
                <a:lnTo>
                  <a:pt x="450" y="85"/>
                </a:lnTo>
                <a:lnTo>
                  <a:pt x="514" y="85"/>
                </a:lnTo>
                <a:lnTo>
                  <a:pt x="514" y="140"/>
                </a:lnTo>
                <a:lnTo>
                  <a:pt x="524" y="135"/>
                </a:lnTo>
                <a:lnTo>
                  <a:pt x="524" y="118"/>
                </a:lnTo>
                <a:lnTo>
                  <a:pt x="521" y="116"/>
                </a:lnTo>
                <a:lnTo>
                  <a:pt x="521" y="87"/>
                </a:lnTo>
                <a:lnTo>
                  <a:pt x="526" y="82"/>
                </a:lnTo>
                <a:lnTo>
                  <a:pt x="519" y="73"/>
                </a:lnTo>
                <a:lnTo>
                  <a:pt x="519" y="73"/>
                </a:lnTo>
                <a:close/>
              </a:path>
              <a:path w="547" h="172">
                <a:moveTo>
                  <a:pt x="536" y="56"/>
                </a:moveTo>
                <a:lnTo>
                  <a:pt x="529" y="63"/>
                </a:lnTo>
                <a:lnTo>
                  <a:pt x="425" y="63"/>
                </a:lnTo>
                <a:lnTo>
                  <a:pt x="430" y="70"/>
                </a:lnTo>
                <a:lnTo>
                  <a:pt x="433" y="70"/>
                </a:lnTo>
                <a:lnTo>
                  <a:pt x="435" y="68"/>
                </a:lnTo>
                <a:lnTo>
                  <a:pt x="545" y="68"/>
                </a:lnTo>
                <a:lnTo>
                  <a:pt x="536" y="56"/>
                </a:lnTo>
                <a:lnTo>
                  <a:pt x="536" y="56"/>
                </a:lnTo>
                <a:close/>
              </a:path>
              <a:path w="547" h="172">
                <a:moveTo>
                  <a:pt x="490" y="63"/>
                </a:moveTo>
                <a:lnTo>
                  <a:pt x="490" y="44"/>
                </a:lnTo>
                <a:lnTo>
                  <a:pt x="483" y="44"/>
                </a:lnTo>
                <a:lnTo>
                  <a:pt x="483" y="63"/>
                </a:lnTo>
                <a:lnTo>
                  <a:pt x="490" y="63"/>
                </a:lnTo>
                <a:close/>
              </a:path>
              <a:path w="547" h="172">
                <a:moveTo>
                  <a:pt x="517" y="32"/>
                </a:moveTo>
                <a:lnTo>
                  <a:pt x="510" y="39"/>
                </a:lnTo>
                <a:lnTo>
                  <a:pt x="447" y="39"/>
                </a:lnTo>
                <a:lnTo>
                  <a:pt x="452" y="46"/>
                </a:lnTo>
                <a:lnTo>
                  <a:pt x="457" y="46"/>
                </a:lnTo>
                <a:lnTo>
                  <a:pt x="461" y="44"/>
                </a:lnTo>
                <a:lnTo>
                  <a:pt x="526" y="44"/>
                </a:lnTo>
                <a:lnTo>
                  <a:pt x="517" y="32"/>
                </a:lnTo>
                <a:lnTo>
                  <a:pt x="517" y="32"/>
                </a:lnTo>
                <a:close/>
              </a:path>
              <a:path w="547" h="172">
                <a:moveTo>
                  <a:pt x="490" y="39"/>
                </a:moveTo>
                <a:lnTo>
                  <a:pt x="490" y="25"/>
                </a:lnTo>
                <a:lnTo>
                  <a:pt x="483" y="25"/>
                </a:lnTo>
                <a:lnTo>
                  <a:pt x="483" y="39"/>
                </a:lnTo>
                <a:lnTo>
                  <a:pt x="490" y="39"/>
                </a:lnTo>
                <a:close/>
              </a:path>
              <a:path w="547" h="172">
                <a:moveTo>
                  <a:pt x="524" y="10"/>
                </a:moveTo>
                <a:lnTo>
                  <a:pt x="517" y="20"/>
                </a:lnTo>
                <a:lnTo>
                  <a:pt x="438" y="20"/>
                </a:lnTo>
                <a:lnTo>
                  <a:pt x="442" y="27"/>
                </a:lnTo>
                <a:lnTo>
                  <a:pt x="445" y="25"/>
                </a:lnTo>
                <a:lnTo>
                  <a:pt x="534" y="25"/>
                </a:lnTo>
                <a:lnTo>
                  <a:pt x="524" y="10"/>
                </a:lnTo>
                <a:lnTo>
                  <a:pt x="524" y="10"/>
                </a:lnTo>
                <a:close/>
              </a:path>
              <a:path w="547" h="172">
                <a:moveTo>
                  <a:pt x="483" y="1"/>
                </a:moveTo>
                <a:lnTo>
                  <a:pt x="483" y="20"/>
                </a:lnTo>
                <a:lnTo>
                  <a:pt x="490" y="20"/>
                </a:lnTo>
                <a:lnTo>
                  <a:pt x="490" y="10"/>
                </a:lnTo>
                <a:lnTo>
                  <a:pt x="493" y="8"/>
                </a:lnTo>
                <a:lnTo>
                  <a:pt x="483" y="1"/>
                </a:lnTo>
                <a:lnTo>
                  <a:pt x="483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58" name="path 7258"/>
          <p:cNvSpPr/>
          <p:nvPr/>
        </p:nvSpPr>
        <p:spPr>
          <a:xfrm>
            <a:off x="6089141" y="9941306"/>
            <a:ext cx="254508" cy="109728"/>
          </a:xfrm>
          <a:custGeom>
            <a:avLst/>
            <a:gdLst/>
            <a:ahLst/>
            <a:cxnLst/>
            <a:rect l="0" t="0" r="0" b="0"/>
            <a:pathLst>
              <a:path w="400" h="172">
                <a:moveTo>
                  <a:pt x="58" y="128"/>
                </a:moveTo>
                <a:lnTo>
                  <a:pt x="51" y="128"/>
                </a:lnTo>
                <a:lnTo>
                  <a:pt x="51" y="133"/>
                </a:lnTo>
                <a:lnTo>
                  <a:pt x="51" y="171"/>
                </a:lnTo>
                <a:lnTo>
                  <a:pt x="58" y="166"/>
                </a:lnTo>
                <a:lnTo>
                  <a:pt x="58" y="128"/>
                </a:lnTo>
                <a:lnTo>
                  <a:pt x="58" y="128"/>
                </a:lnTo>
                <a:close/>
              </a:path>
              <a:path w="400" h="172">
                <a:moveTo>
                  <a:pt x="97" y="125"/>
                </a:moveTo>
                <a:lnTo>
                  <a:pt x="90" y="128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400" h="172">
                <a:moveTo>
                  <a:pt x="58" y="123"/>
                </a:moveTo>
                <a:lnTo>
                  <a:pt x="58" y="99"/>
                </a:lnTo>
                <a:lnTo>
                  <a:pt x="51" y="99"/>
                </a:lnTo>
                <a:lnTo>
                  <a:pt x="51" y="123"/>
                </a:lnTo>
                <a:lnTo>
                  <a:pt x="58" y="123"/>
                </a:lnTo>
                <a:close/>
              </a:path>
              <a:path w="400" h="172">
                <a:moveTo>
                  <a:pt x="15" y="99"/>
                </a:moveTo>
                <a:lnTo>
                  <a:pt x="15" y="123"/>
                </a:lnTo>
                <a:lnTo>
                  <a:pt x="22" y="123"/>
                </a:lnTo>
                <a:lnTo>
                  <a:pt x="22" y="99"/>
                </a:lnTo>
                <a:lnTo>
                  <a:pt x="51" y="99"/>
                </a:lnTo>
                <a:lnTo>
                  <a:pt x="90" y="99"/>
                </a:lnTo>
                <a:lnTo>
                  <a:pt x="15" y="99"/>
                </a:lnTo>
                <a:lnTo>
                  <a:pt x="15" y="99"/>
                </a:lnTo>
                <a:close/>
              </a:path>
              <a:path w="400" h="172">
                <a:moveTo>
                  <a:pt x="51" y="70"/>
                </a:moveTo>
                <a:lnTo>
                  <a:pt x="51" y="94"/>
                </a:lnTo>
                <a:lnTo>
                  <a:pt x="58" y="94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400" h="172">
                <a:moveTo>
                  <a:pt x="102" y="68"/>
                </a:moveTo>
                <a:lnTo>
                  <a:pt x="51" y="70"/>
                </a:lnTo>
                <a:lnTo>
                  <a:pt x="90" y="70"/>
                </a:lnTo>
                <a:lnTo>
                  <a:pt x="90" y="94"/>
                </a:lnTo>
                <a:lnTo>
                  <a:pt x="15" y="94"/>
                </a:lnTo>
                <a:lnTo>
                  <a:pt x="15" y="99"/>
                </a:lnTo>
                <a:lnTo>
                  <a:pt x="90" y="99"/>
                </a:lnTo>
                <a:lnTo>
                  <a:pt x="90" y="123"/>
                </a:lnTo>
                <a:lnTo>
                  <a:pt x="15" y="123"/>
                </a:lnTo>
                <a:lnTo>
                  <a:pt x="13" y="125"/>
                </a:lnTo>
                <a:lnTo>
                  <a:pt x="13" y="135"/>
                </a:lnTo>
                <a:lnTo>
                  <a:pt x="22" y="133"/>
                </a:lnTo>
                <a:lnTo>
                  <a:pt x="22" y="128"/>
                </a:lnTo>
                <a:lnTo>
                  <a:pt x="51" y="128"/>
                </a:lnTo>
                <a:lnTo>
                  <a:pt x="90" y="128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3"/>
                </a:lnTo>
                <a:lnTo>
                  <a:pt x="102" y="68"/>
                </a:lnTo>
                <a:lnTo>
                  <a:pt x="102" y="68"/>
                </a:lnTo>
                <a:close/>
              </a:path>
              <a:path w="400" h="172">
                <a:moveTo>
                  <a:pt x="13" y="61"/>
                </a:moveTo>
                <a:lnTo>
                  <a:pt x="13" y="68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400" h="172">
                <a:moveTo>
                  <a:pt x="92" y="58"/>
                </a:moveTo>
                <a:lnTo>
                  <a:pt x="90" y="65"/>
                </a:lnTo>
                <a:lnTo>
                  <a:pt x="58" y="65"/>
                </a:lnTo>
                <a:lnTo>
                  <a:pt x="13" y="68"/>
                </a:lnTo>
                <a:lnTo>
                  <a:pt x="13" y="70"/>
                </a:lnTo>
                <a:lnTo>
                  <a:pt x="15" y="75"/>
                </a:lnTo>
                <a:lnTo>
                  <a:pt x="15" y="94"/>
                </a:lnTo>
                <a:lnTo>
                  <a:pt x="22" y="94"/>
                </a:lnTo>
                <a:lnTo>
                  <a:pt x="22" y="70"/>
                </a:lnTo>
                <a:lnTo>
                  <a:pt x="51" y="70"/>
                </a:lnTo>
                <a:lnTo>
                  <a:pt x="102" y="68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400" h="172">
                <a:moveTo>
                  <a:pt x="51" y="39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9"/>
                </a:lnTo>
                <a:lnTo>
                  <a:pt x="51" y="39"/>
                </a:lnTo>
                <a:close/>
              </a:path>
              <a:path w="400" h="172">
                <a:moveTo>
                  <a:pt x="6" y="34"/>
                </a:moveTo>
                <a:lnTo>
                  <a:pt x="6" y="39"/>
                </a:lnTo>
                <a:lnTo>
                  <a:pt x="3" y="44"/>
                </a:lnTo>
                <a:lnTo>
                  <a:pt x="3" y="46"/>
                </a:lnTo>
                <a:lnTo>
                  <a:pt x="1" y="49"/>
                </a:lnTo>
                <a:lnTo>
                  <a:pt x="1" y="54"/>
                </a:lnTo>
                <a:lnTo>
                  <a:pt x="3" y="54"/>
                </a:lnTo>
                <a:lnTo>
                  <a:pt x="8" y="54"/>
                </a:lnTo>
                <a:lnTo>
                  <a:pt x="10" y="51"/>
                </a:lnTo>
                <a:lnTo>
                  <a:pt x="10" y="34"/>
                </a:lnTo>
                <a:lnTo>
                  <a:pt x="102" y="34"/>
                </a:lnTo>
                <a:lnTo>
                  <a:pt x="6" y="34"/>
                </a:lnTo>
                <a:lnTo>
                  <a:pt x="6" y="34"/>
                </a:lnTo>
                <a:close/>
              </a:path>
              <a:path w="400" h="172">
                <a:moveTo>
                  <a:pt x="106" y="22"/>
                </a:moveTo>
                <a:lnTo>
                  <a:pt x="102" y="32"/>
                </a:lnTo>
                <a:lnTo>
                  <a:pt x="10" y="32"/>
                </a:lnTo>
                <a:lnTo>
                  <a:pt x="6" y="34"/>
                </a:lnTo>
                <a:lnTo>
                  <a:pt x="102" y="34"/>
                </a:lnTo>
                <a:lnTo>
                  <a:pt x="94" y="54"/>
                </a:lnTo>
                <a:lnTo>
                  <a:pt x="97" y="54"/>
                </a:lnTo>
                <a:lnTo>
                  <a:pt x="97" y="51"/>
                </a:lnTo>
                <a:lnTo>
                  <a:pt x="99" y="49"/>
                </a:lnTo>
                <a:lnTo>
                  <a:pt x="102" y="44"/>
                </a:lnTo>
                <a:lnTo>
                  <a:pt x="104" y="42"/>
                </a:lnTo>
                <a:lnTo>
                  <a:pt x="106" y="39"/>
                </a:lnTo>
                <a:lnTo>
                  <a:pt x="109" y="39"/>
                </a:lnTo>
                <a:lnTo>
                  <a:pt x="111" y="37"/>
                </a:lnTo>
                <a:lnTo>
                  <a:pt x="116" y="37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400" h="172">
                <a:moveTo>
                  <a:pt x="10" y="22"/>
                </a:moveTo>
                <a:lnTo>
                  <a:pt x="8" y="22"/>
                </a:lnTo>
                <a:lnTo>
                  <a:pt x="8" y="25"/>
                </a:lnTo>
                <a:lnTo>
                  <a:pt x="8" y="30"/>
                </a:lnTo>
                <a:lnTo>
                  <a:pt x="6" y="34"/>
                </a:lnTo>
                <a:lnTo>
                  <a:pt x="10" y="32"/>
                </a:lnTo>
                <a:lnTo>
                  <a:pt x="10" y="22"/>
                </a:lnTo>
                <a:lnTo>
                  <a:pt x="10" y="22"/>
                </a:lnTo>
                <a:close/>
              </a:path>
              <a:path w="400" h="172">
                <a:moveTo>
                  <a:pt x="46" y="1"/>
                </a:moveTo>
                <a:lnTo>
                  <a:pt x="46" y="3"/>
                </a:lnTo>
                <a:lnTo>
                  <a:pt x="49" y="8"/>
                </a:lnTo>
                <a:lnTo>
                  <a:pt x="49" y="10"/>
                </a:lnTo>
                <a:lnTo>
                  <a:pt x="51" y="15"/>
                </a:lnTo>
                <a:lnTo>
                  <a:pt x="51" y="18"/>
                </a:lnTo>
                <a:lnTo>
                  <a:pt x="54" y="20"/>
                </a:lnTo>
                <a:lnTo>
                  <a:pt x="54" y="25"/>
                </a:lnTo>
                <a:lnTo>
                  <a:pt x="56" y="30"/>
                </a:lnTo>
                <a:lnTo>
                  <a:pt x="58" y="30"/>
                </a:lnTo>
                <a:lnTo>
                  <a:pt x="58" y="27"/>
                </a:lnTo>
                <a:lnTo>
                  <a:pt x="61" y="27"/>
                </a:lnTo>
                <a:lnTo>
                  <a:pt x="61" y="22"/>
                </a:lnTo>
                <a:lnTo>
                  <a:pt x="61" y="15"/>
                </a:lnTo>
                <a:lnTo>
                  <a:pt x="58" y="10"/>
                </a:lnTo>
                <a:lnTo>
                  <a:pt x="56" y="8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400" h="172">
                <a:moveTo>
                  <a:pt x="370" y="130"/>
                </a:moveTo>
                <a:lnTo>
                  <a:pt x="363" y="130"/>
                </a:lnTo>
                <a:lnTo>
                  <a:pt x="366" y="133"/>
                </a:lnTo>
                <a:lnTo>
                  <a:pt x="368" y="135"/>
                </a:lnTo>
                <a:lnTo>
                  <a:pt x="370" y="138"/>
                </a:lnTo>
                <a:lnTo>
                  <a:pt x="373" y="140"/>
                </a:lnTo>
                <a:lnTo>
                  <a:pt x="375" y="142"/>
                </a:lnTo>
                <a:lnTo>
                  <a:pt x="378" y="147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9"/>
                </a:lnTo>
                <a:lnTo>
                  <a:pt x="385" y="162"/>
                </a:lnTo>
                <a:lnTo>
                  <a:pt x="387" y="166"/>
                </a:lnTo>
                <a:lnTo>
                  <a:pt x="387" y="169"/>
                </a:lnTo>
                <a:lnTo>
                  <a:pt x="390" y="169"/>
                </a:lnTo>
                <a:lnTo>
                  <a:pt x="392" y="166"/>
                </a:lnTo>
                <a:lnTo>
                  <a:pt x="392" y="152"/>
                </a:lnTo>
                <a:lnTo>
                  <a:pt x="390" y="150"/>
                </a:lnTo>
                <a:lnTo>
                  <a:pt x="387" y="147"/>
                </a:lnTo>
                <a:lnTo>
                  <a:pt x="387" y="147"/>
                </a:lnTo>
                <a:lnTo>
                  <a:pt x="385" y="145"/>
                </a:lnTo>
                <a:lnTo>
                  <a:pt x="385" y="142"/>
                </a:lnTo>
                <a:lnTo>
                  <a:pt x="382" y="140"/>
                </a:lnTo>
                <a:lnTo>
                  <a:pt x="380" y="138"/>
                </a:lnTo>
                <a:lnTo>
                  <a:pt x="375" y="135"/>
                </a:lnTo>
                <a:lnTo>
                  <a:pt x="373" y="133"/>
                </a:lnTo>
                <a:lnTo>
                  <a:pt x="370" y="130"/>
                </a:lnTo>
                <a:lnTo>
                  <a:pt x="370" y="130"/>
                </a:lnTo>
                <a:close/>
              </a:path>
              <a:path w="400" h="172">
                <a:moveTo>
                  <a:pt x="382" y="85"/>
                </a:moveTo>
                <a:lnTo>
                  <a:pt x="380" y="87"/>
                </a:lnTo>
                <a:lnTo>
                  <a:pt x="380" y="90"/>
                </a:lnTo>
                <a:lnTo>
                  <a:pt x="378" y="92"/>
                </a:lnTo>
                <a:lnTo>
                  <a:pt x="375" y="97"/>
                </a:lnTo>
                <a:lnTo>
                  <a:pt x="375" y="99"/>
                </a:lnTo>
                <a:lnTo>
                  <a:pt x="373" y="102"/>
                </a:lnTo>
                <a:lnTo>
                  <a:pt x="373" y="104"/>
                </a:lnTo>
                <a:lnTo>
                  <a:pt x="370" y="109"/>
                </a:lnTo>
                <a:lnTo>
                  <a:pt x="368" y="111"/>
                </a:lnTo>
                <a:lnTo>
                  <a:pt x="366" y="114"/>
                </a:lnTo>
                <a:lnTo>
                  <a:pt x="366" y="116"/>
                </a:lnTo>
                <a:lnTo>
                  <a:pt x="363" y="118"/>
                </a:lnTo>
                <a:lnTo>
                  <a:pt x="361" y="121"/>
                </a:lnTo>
                <a:lnTo>
                  <a:pt x="358" y="125"/>
                </a:lnTo>
                <a:lnTo>
                  <a:pt x="358" y="128"/>
                </a:lnTo>
                <a:lnTo>
                  <a:pt x="356" y="130"/>
                </a:lnTo>
                <a:lnTo>
                  <a:pt x="354" y="133"/>
                </a:lnTo>
                <a:lnTo>
                  <a:pt x="351" y="135"/>
                </a:lnTo>
                <a:lnTo>
                  <a:pt x="349" y="138"/>
                </a:lnTo>
                <a:lnTo>
                  <a:pt x="349" y="140"/>
                </a:lnTo>
                <a:lnTo>
                  <a:pt x="346" y="142"/>
                </a:lnTo>
                <a:lnTo>
                  <a:pt x="344" y="142"/>
                </a:lnTo>
                <a:lnTo>
                  <a:pt x="342" y="145"/>
                </a:lnTo>
                <a:lnTo>
                  <a:pt x="339" y="147"/>
                </a:lnTo>
                <a:lnTo>
                  <a:pt x="337" y="150"/>
                </a:lnTo>
                <a:lnTo>
                  <a:pt x="334" y="152"/>
                </a:lnTo>
                <a:lnTo>
                  <a:pt x="332" y="154"/>
                </a:lnTo>
                <a:lnTo>
                  <a:pt x="330" y="157"/>
                </a:lnTo>
                <a:lnTo>
                  <a:pt x="327" y="157"/>
                </a:lnTo>
                <a:lnTo>
                  <a:pt x="325" y="159"/>
                </a:lnTo>
                <a:lnTo>
                  <a:pt x="322" y="162"/>
                </a:lnTo>
                <a:lnTo>
                  <a:pt x="320" y="162"/>
                </a:lnTo>
                <a:lnTo>
                  <a:pt x="318" y="164"/>
                </a:lnTo>
                <a:lnTo>
                  <a:pt x="315" y="166"/>
                </a:lnTo>
                <a:lnTo>
                  <a:pt x="313" y="166"/>
                </a:lnTo>
                <a:lnTo>
                  <a:pt x="313" y="171"/>
                </a:lnTo>
                <a:lnTo>
                  <a:pt x="313" y="169"/>
                </a:lnTo>
                <a:lnTo>
                  <a:pt x="318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4"/>
                </a:lnTo>
                <a:lnTo>
                  <a:pt x="330" y="162"/>
                </a:lnTo>
                <a:lnTo>
                  <a:pt x="332" y="162"/>
                </a:lnTo>
                <a:lnTo>
                  <a:pt x="334" y="159"/>
                </a:lnTo>
                <a:lnTo>
                  <a:pt x="337" y="157"/>
                </a:lnTo>
                <a:lnTo>
                  <a:pt x="339" y="154"/>
                </a:lnTo>
                <a:lnTo>
                  <a:pt x="342" y="154"/>
                </a:lnTo>
                <a:lnTo>
                  <a:pt x="344" y="152"/>
                </a:lnTo>
                <a:lnTo>
                  <a:pt x="346" y="150"/>
                </a:lnTo>
                <a:lnTo>
                  <a:pt x="349" y="147"/>
                </a:lnTo>
                <a:lnTo>
                  <a:pt x="351" y="145"/>
                </a:lnTo>
                <a:lnTo>
                  <a:pt x="354" y="142"/>
                </a:lnTo>
                <a:lnTo>
                  <a:pt x="356" y="140"/>
                </a:lnTo>
                <a:lnTo>
                  <a:pt x="358" y="138"/>
                </a:lnTo>
                <a:lnTo>
                  <a:pt x="361" y="135"/>
                </a:lnTo>
                <a:lnTo>
                  <a:pt x="361" y="133"/>
                </a:lnTo>
                <a:lnTo>
                  <a:pt x="363" y="130"/>
                </a:lnTo>
                <a:lnTo>
                  <a:pt x="370" y="130"/>
                </a:lnTo>
                <a:lnTo>
                  <a:pt x="366" y="128"/>
                </a:lnTo>
                <a:lnTo>
                  <a:pt x="368" y="125"/>
                </a:lnTo>
                <a:lnTo>
                  <a:pt x="370" y="123"/>
                </a:lnTo>
                <a:lnTo>
                  <a:pt x="373" y="121"/>
                </a:lnTo>
                <a:lnTo>
                  <a:pt x="375" y="118"/>
                </a:lnTo>
                <a:lnTo>
                  <a:pt x="375" y="116"/>
                </a:lnTo>
                <a:lnTo>
                  <a:pt x="378" y="111"/>
                </a:lnTo>
                <a:lnTo>
                  <a:pt x="380" y="109"/>
                </a:lnTo>
                <a:lnTo>
                  <a:pt x="382" y="106"/>
                </a:lnTo>
                <a:lnTo>
                  <a:pt x="382" y="104"/>
                </a:lnTo>
                <a:lnTo>
                  <a:pt x="385" y="102"/>
                </a:lnTo>
                <a:lnTo>
                  <a:pt x="387" y="97"/>
                </a:lnTo>
                <a:lnTo>
                  <a:pt x="392" y="94"/>
                </a:lnTo>
                <a:lnTo>
                  <a:pt x="382" y="85"/>
                </a:lnTo>
                <a:lnTo>
                  <a:pt x="382" y="85"/>
                </a:lnTo>
                <a:close/>
              </a:path>
              <a:path w="400" h="172">
                <a:moveTo>
                  <a:pt x="289" y="82"/>
                </a:moveTo>
                <a:lnTo>
                  <a:pt x="289" y="87"/>
                </a:lnTo>
                <a:lnTo>
                  <a:pt x="286" y="90"/>
                </a:lnTo>
                <a:lnTo>
                  <a:pt x="286" y="97"/>
                </a:lnTo>
                <a:lnTo>
                  <a:pt x="284" y="99"/>
                </a:lnTo>
                <a:lnTo>
                  <a:pt x="284" y="104"/>
                </a:lnTo>
                <a:lnTo>
                  <a:pt x="282" y="106"/>
                </a:lnTo>
                <a:lnTo>
                  <a:pt x="282" y="109"/>
                </a:lnTo>
                <a:lnTo>
                  <a:pt x="279" y="114"/>
                </a:lnTo>
                <a:lnTo>
                  <a:pt x="279" y="116"/>
                </a:lnTo>
                <a:lnTo>
                  <a:pt x="277" y="118"/>
                </a:lnTo>
                <a:lnTo>
                  <a:pt x="277" y="123"/>
                </a:lnTo>
                <a:lnTo>
                  <a:pt x="274" y="125"/>
                </a:lnTo>
                <a:lnTo>
                  <a:pt x="274" y="130"/>
                </a:lnTo>
                <a:lnTo>
                  <a:pt x="277" y="128"/>
                </a:lnTo>
                <a:lnTo>
                  <a:pt x="279" y="125"/>
                </a:lnTo>
                <a:lnTo>
                  <a:pt x="279" y="123"/>
                </a:lnTo>
                <a:lnTo>
                  <a:pt x="282" y="121"/>
                </a:lnTo>
                <a:lnTo>
                  <a:pt x="284" y="116"/>
                </a:lnTo>
                <a:lnTo>
                  <a:pt x="284" y="114"/>
                </a:lnTo>
                <a:lnTo>
                  <a:pt x="286" y="111"/>
                </a:lnTo>
                <a:lnTo>
                  <a:pt x="286" y="106"/>
                </a:lnTo>
                <a:lnTo>
                  <a:pt x="289" y="104"/>
                </a:lnTo>
                <a:lnTo>
                  <a:pt x="291" y="102"/>
                </a:lnTo>
                <a:lnTo>
                  <a:pt x="291" y="97"/>
                </a:lnTo>
                <a:lnTo>
                  <a:pt x="294" y="94"/>
                </a:lnTo>
                <a:lnTo>
                  <a:pt x="294" y="90"/>
                </a:lnTo>
                <a:lnTo>
                  <a:pt x="296" y="87"/>
                </a:lnTo>
                <a:lnTo>
                  <a:pt x="296" y="82"/>
                </a:lnTo>
                <a:lnTo>
                  <a:pt x="289" y="82"/>
                </a:lnTo>
                <a:lnTo>
                  <a:pt x="289" y="82"/>
                </a:lnTo>
                <a:close/>
              </a:path>
              <a:path w="400" h="172">
                <a:moveTo>
                  <a:pt x="368" y="82"/>
                </a:moveTo>
                <a:lnTo>
                  <a:pt x="358" y="82"/>
                </a:lnTo>
                <a:lnTo>
                  <a:pt x="358" y="85"/>
                </a:lnTo>
                <a:lnTo>
                  <a:pt x="356" y="90"/>
                </a:lnTo>
                <a:lnTo>
                  <a:pt x="354" y="92"/>
                </a:lnTo>
                <a:lnTo>
                  <a:pt x="351" y="94"/>
                </a:lnTo>
                <a:lnTo>
                  <a:pt x="349" y="97"/>
                </a:lnTo>
                <a:lnTo>
                  <a:pt x="349" y="102"/>
                </a:lnTo>
                <a:lnTo>
                  <a:pt x="346" y="104"/>
                </a:lnTo>
                <a:lnTo>
                  <a:pt x="344" y="106"/>
                </a:lnTo>
                <a:lnTo>
                  <a:pt x="342" y="109"/>
                </a:lnTo>
                <a:lnTo>
                  <a:pt x="339" y="111"/>
                </a:lnTo>
                <a:lnTo>
                  <a:pt x="339" y="114"/>
                </a:lnTo>
                <a:lnTo>
                  <a:pt x="337" y="116"/>
                </a:lnTo>
                <a:lnTo>
                  <a:pt x="334" y="118"/>
                </a:lnTo>
                <a:lnTo>
                  <a:pt x="332" y="121"/>
                </a:lnTo>
                <a:lnTo>
                  <a:pt x="330" y="123"/>
                </a:lnTo>
                <a:lnTo>
                  <a:pt x="327" y="125"/>
                </a:lnTo>
                <a:lnTo>
                  <a:pt x="325" y="128"/>
                </a:lnTo>
                <a:lnTo>
                  <a:pt x="322" y="130"/>
                </a:lnTo>
                <a:lnTo>
                  <a:pt x="322" y="133"/>
                </a:lnTo>
                <a:lnTo>
                  <a:pt x="320" y="133"/>
                </a:lnTo>
                <a:lnTo>
                  <a:pt x="318" y="135"/>
                </a:lnTo>
                <a:lnTo>
                  <a:pt x="318" y="138"/>
                </a:lnTo>
                <a:lnTo>
                  <a:pt x="320" y="135"/>
                </a:lnTo>
                <a:lnTo>
                  <a:pt x="322" y="135"/>
                </a:lnTo>
                <a:lnTo>
                  <a:pt x="325" y="133"/>
                </a:lnTo>
                <a:lnTo>
                  <a:pt x="327" y="130"/>
                </a:lnTo>
                <a:lnTo>
                  <a:pt x="330" y="128"/>
                </a:lnTo>
                <a:lnTo>
                  <a:pt x="332" y="128"/>
                </a:lnTo>
                <a:lnTo>
                  <a:pt x="334" y="125"/>
                </a:lnTo>
                <a:lnTo>
                  <a:pt x="337" y="123"/>
                </a:lnTo>
                <a:lnTo>
                  <a:pt x="339" y="121"/>
                </a:lnTo>
                <a:lnTo>
                  <a:pt x="342" y="118"/>
                </a:lnTo>
                <a:lnTo>
                  <a:pt x="342" y="116"/>
                </a:lnTo>
                <a:lnTo>
                  <a:pt x="344" y="114"/>
                </a:lnTo>
                <a:lnTo>
                  <a:pt x="346" y="111"/>
                </a:lnTo>
                <a:lnTo>
                  <a:pt x="349" y="109"/>
                </a:lnTo>
                <a:lnTo>
                  <a:pt x="351" y="106"/>
                </a:lnTo>
                <a:lnTo>
                  <a:pt x="354" y="104"/>
                </a:lnTo>
                <a:lnTo>
                  <a:pt x="356" y="102"/>
                </a:lnTo>
                <a:lnTo>
                  <a:pt x="356" y="99"/>
                </a:lnTo>
                <a:lnTo>
                  <a:pt x="358" y="97"/>
                </a:lnTo>
                <a:lnTo>
                  <a:pt x="361" y="94"/>
                </a:lnTo>
                <a:lnTo>
                  <a:pt x="363" y="92"/>
                </a:lnTo>
                <a:lnTo>
                  <a:pt x="366" y="87"/>
                </a:lnTo>
                <a:lnTo>
                  <a:pt x="366" y="85"/>
                </a:lnTo>
                <a:lnTo>
                  <a:pt x="368" y="82"/>
                </a:lnTo>
                <a:lnTo>
                  <a:pt x="368" y="82"/>
                </a:lnTo>
                <a:close/>
              </a:path>
              <a:path w="400" h="172">
                <a:moveTo>
                  <a:pt x="291" y="70"/>
                </a:moveTo>
                <a:lnTo>
                  <a:pt x="291" y="80"/>
                </a:lnTo>
                <a:lnTo>
                  <a:pt x="289" y="82"/>
                </a:lnTo>
                <a:lnTo>
                  <a:pt x="296" y="82"/>
                </a:lnTo>
                <a:lnTo>
                  <a:pt x="296" y="87"/>
                </a:lnTo>
                <a:lnTo>
                  <a:pt x="296" y="162"/>
                </a:lnTo>
                <a:lnTo>
                  <a:pt x="296" y="164"/>
                </a:lnTo>
                <a:lnTo>
                  <a:pt x="296" y="171"/>
                </a:lnTo>
                <a:lnTo>
                  <a:pt x="306" y="166"/>
                </a:lnTo>
                <a:lnTo>
                  <a:pt x="306" y="164"/>
                </a:lnTo>
                <a:lnTo>
                  <a:pt x="303" y="159"/>
                </a:lnTo>
                <a:lnTo>
                  <a:pt x="303" y="70"/>
                </a:lnTo>
                <a:lnTo>
                  <a:pt x="291" y="70"/>
                </a:lnTo>
                <a:lnTo>
                  <a:pt x="291" y="70"/>
                </a:lnTo>
                <a:close/>
              </a:path>
              <a:path w="400" h="172">
                <a:moveTo>
                  <a:pt x="373" y="51"/>
                </a:moveTo>
                <a:lnTo>
                  <a:pt x="370" y="56"/>
                </a:lnTo>
                <a:lnTo>
                  <a:pt x="370" y="61"/>
                </a:lnTo>
                <a:lnTo>
                  <a:pt x="368" y="63"/>
                </a:lnTo>
                <a:lnTo>
                  <a:pt x="368" y="65"/>
                </a:lnTo>
                <a:lnTo>
                  <a:pt x="366" y="70"/>
                </a:lnTo>
                <a:lnTo>
                  <a:pt x="363" y="73"/>
                </a:lnTo>
                <a:lnTo>
                  <a:pt x="363" y="75"/>
                </a:lnTo>
                <a:lnTo>
                  <a:pt x="361" y="80"/>
                </a:lnTo>
                <a:lnTo>
                  <a:pt x="334" y="80"/>
                </a:lnTo>
                <a:lnTo>
                  <a:pt x="370" y="80"/>
                </a:lnTo>
                <a:lnTo>
                  <a:pt x="373" y="75"/>
                </a:lnTo>
                <a:lnTo>
                  <a:pt x="373" y="73"/>
                </a:lnTo>
                <a:lnTo>
                  <a:pt x="375" y="68"/>
                </a:lnTo>
                <a:lnTo>
                  <a:pt x="378" y="65"/>
                </a:lnTo>
                <a:lnTo>
                  <a:pt x="382" y="63"/>
                </a:lnTo>
                <a:lnTo>
                  <a:pt x="373" y="51"/>
                </a:lnTo>
                <a:lnTo>
                  <a:pt x="373" y="51"/>
                </a:lnTo>
                <a:close/>
              </a:path>
              <a:path w="400" h="172">
                <a:moveTo>
                  <a:pt x="303" y="49"/>
                </a:moveTo>
                <a:lnTo>
                  <a:pt x="296" y="49"/>
                </a:lnTo>
                <a:lnTo>
                  <a:pt x="296" y="51"/>
                </a:lnTo>
                <a:lnTo>
                  <a:pt x="294" y="56"/>
                </a:lnTo>
                <a:lnTo>
                  <a:pt x="294" y="68"/>
                </a:lnTo>
                <a:lnTo>
                  <a:pt x="291" y="70"/>
                </a:lnTo>
                <a:lnTo>
                  <a:pt x="303" y="70"/>
                </a:lnTo>
                <a:lnTo>
                  <a:pt x="306" y="73"/>
                </a:lnTo>
                <a:lnTo>
                  <a:pt x="308" y="75"/>
                </a:lnTo>
                <a:lnTo>
                  <a:pt x="308" y="80"/>
                </a:lnTo>
                <a:lnTo>
                  <a:pt x="310" y="82"/>
                </a:lnTo>
                <a:lnTo>
                  <a:pt x="313" y="85"/>
                </a:lnTo>
                <a:lnTo>
                  <a:pt x="313" y="90"/>
                </a:lnTo>
                <a:lnTo>
                  <a:pt x="315" y="94"/>
                </a:lnTo>
                <a:lnTo>
                  <a:pt x="318" y="97"/>
                </a:lnTo>
                <a:lnTo>
                  <a:pt x="320" y="97"/>
                </a:lnTo>
                <a:lnTo>
                  <a:pt x="320" y="94"/>
                </a:lnTo>
                <a:lnTo>
                  <a:pt x="320" y="90"/>
                </a:lnTo>
                <a:lnTo>
                  <a:pt x="322" y="87"/>
                </a:lnTo>
                <a:lnTo>
                  <a:pt x="322" y="85"/>
                </a:lnTo>
                <a:lnTo>
                  <a:pt x="320" y="80"/>
                </a:lnTo>
                <a:lnTo>
                  <a:pt x="318" y="78"/>
                </a:lnTo>
                <a:lnTo>
                  <a:pt x="318" y="75"/>
                </a:lnTo>
                <a:lnTo>
                  <a:pt x="315" y="75"/>
                </a:lnTo>
                <a:lnTo>
                  <a:pt x="313" y="73"/>
                </a:lnTo>
                <a:lnTo>
                  <a:pt x="310" y="73"/>
                </a:lnTo>
                <a:lnTo>
                  <a:pt x="308" y="70"/>
                </a:lnTo>
                <a:lnTo>
                  <a:pt x="303" y="68"/>
                </a:lnTo>
                <a:lnTo>
                  <a:pt x="303" y="49"/>
                </a:lnTo>
                <a:lnTo>
                  <a:pt x="303" y="49"/>
                </a:lnTo>
                <a:close/>
              </a:path>
              <a:path w="400" h="172">
                <a:moveTo>
                  <a:pt x="318" y="37"/>
                </a:moveTo>
                <a:lnTo>
                  <a:pt x="310" y="46"/>
                </a:lnTo>
                <a:lnTo>
                  <a:pt x="274" y="46"/>
                </a:lnTo>
                <a:lnTo>
                  <a:pt x="279" y="51"/>
                </a:lnTo>
                <a:lnTo>
                  <a:pt x="284" y="49"/>
                </a:lnTo>
                <a:lnTo>
                  <a:pt x="327" y="49"/>
                </a:lnTo>
                <a:lnTo>
                  <a:pt x="318" y="37"/>
                </a:lnTo>
                <a:lnTo>
                  <a:pt x="318" y="37"/>
                </a:lnTo>
                <a:close/>
              </a:path>
              <a:path w="400" h="172">
                <a:moveTo>
                  <a:pt x="351" y="37"/>
                </a:moveTo>
                <a:lnTo>
                  <a:pt x="349" y="37"/>
                </a:lnTo>
                <a:lnTo>
                  <a:pt x="346" y="42"/>
                </a:lnTo>
                <a:lnTo>
                  <a:pt x="346" y="49"/>
                </a:lnTo>
                <a:lnTo>
                  <a:pt x="344" y="51"/>
                </a:lnTo>
                <a:lnTo>
                  <a:pt x="342" y="54"/>
                </a:lnTo>
                <a:lnTo>
                  <a:pt x="342" y="58"/>
                </a:lnTo>
                <a:lnTo>
                  <a:pt x="339" y="61"/>
                </a:lnTo>
                <a:lnTo>
                  <a:pt x="339" y="63"/>
                </a:lnTo>
                <a:lnTo>
                  <a:pt x="337" y="68"/>
                </a:lnTo>
                <a:lnTo>
                  <a:pt x="334" y="73"/>
                </a:lnTo>
                <a:lnTo>
                  <a:pt x="332" y="75"/>
                </a:lnTo>
                <a:lnTo>
                  <a:pt x="330" y="75"/>
                </a:lnTo>
                <a:lnTo>
                  <a:pt x="327" y="78"/>
                </a:lnTo>
                <a:lnTo>
                  <a:pt x="332" y="92"/>
                </a:lnTo>
                <a:lnTo>
                  <a:pt x="332" y="90"/>
                </a:lnTo>
                <a:lnTo>
                  <a:pt x="334" y="90"/>
                </a:lnTo>
                <a:lnTo>
                  <a:pt x="337" y="87"/>
                </a:lnTo>
                <a:lnTo>
                  <a:pt x="342" y="87"/>
                </a:lnTo>
                <a:lnTo>
                  <a:pt x="344" y="85"/>
                </a:lnTo>
                <a:lnTo>
                  <a:pt x="346" y="85"/>
                </a:lnTo>
                <a:lnTo>
                  <a:pt x="351" y="85"/>
                </a:lnTo>
                <a:lnTo>
                  <a:pt x="356" y="82"/>
                </a:lnTo>
                <a:lnTo>
                  <a:pt x="368" y="82"/>
                </a:lnTo>
                <a:lnTo>
                  <a:pt x="370" y="80"/>
                </a:lnTo>
                <a:lnTo>
                  <a:pt x="334" y="80"/>
                </a:lnTo>
                <a:lnTo>
                  <a:pt x="334" y="78"/>
                </a:lnTo>
                <a:lnTo>
                  <a:pt x="337" y="75"/>
                </a:lnTo>
                <a:lnTo>
                  <a:pt x="339" y="73"/>
                </a:lnTo>
                <a:lnTo>
                  <a:pt x="342" y="70"/>
                </a:lnTo>
                <a:lnTo>
                  <a:pt x="344" y="68"/>
                </a:lnTo>
                <a:lnTo>
                  <a:pt x="344" y="65"/>
                </a:lnTo>
                <a:lnTo>
                  <a:pt x="346" y="63"/>
                </a:lnTo>
                <a:lnTo>
                  <a:pt x="349" y="58"/>
                </a:lnTo>
                <a:lnTo>
                  <a:pt x="351" y="56"/>
                </a:lnTo>
                <a:lnTo>
                  <a:pt x="351" y="54"/>
                </a:lnTo>
                <a:lnTo>
                  <a:pt x="354" y="51"/>
                </a:lnTo>
                <a:lnTo>
                  <a:pt x="356" y="46"/>
                </a:lnTo>
                <a:lnTo>
                  <a:pt x="361" y="46"/>
                </a:lnTo>
                <a:lnTo>
                  <a:pt x="351" y="37"/>
                </a:lnTo>
                <a:lnTo>
                  <a:pt x="351" y="37"/>
                </a:lnTo>
                <a:close/>
              </a:path>
              <a:path w="400" h="172">
                <a:moveTo>
                  <a:pt x="390" y="22"/>
                </a:moveTo>
                <a:lnTo>
                  <a:pt x="382" y="32"/>
                </a:lnTo>
                <a:lnTo>
                  <a:pt x="322" y="32"/>
                </a:lnTo>
                <a:lnTo>
                  <a:pt x="327" y="39"/>
                </a:lnTo>
                <a:lnTo>
                  <a:pt x="332" y="37"/>
                </a:lnTo>
                <a:lnTo>
                  <a:pt x="399" y="37"/>
                </a:lnTo>
                <a:lnTo>
                  <a:pt x="390" y="22"/>
                </a:lnTo>
                <a:lnTo>
                  <a:pt x="390" y="22"/>
                </a:lnTo>
                <a:close/>
              </a:path>
              <a:path w="400" h="172">
                <a:moveTo>
                  <a:pt x="349" y="1"/>
                </a:moveTo>
                <a:lnTo>
                  <a:pt x="346" y="3"/>
                </a:lnTo>
                <a:lnTo>
                  <a:pt x="349" y="5"/>
                </a:lnTo>
                <a:lnTo>
                  <a:pt x="349" y="10"/>
                </a:lnTo>
                <a:lnTo>
                  <a:pt x="351" y="13"/>
                </a:lnTo>
                <a:lnTo>
                  <a:pt x="351" y="15"/>
                </a:lnTo>
                <a:lnTo>
                  <a:pt x="354" y="20"/>
                </a:lnTo>
                <a:lnTo>
                  <a:pt x="354" y="25"/>
                </a:lnTo>
                <a:lnTo>
                  <a:pt x="356" y="30"/>
                </a:lnTo>
                <a:lnTo>
                  <a:pt x="358" y="30"/>
                </a:lnTo>
                <a:lnTo>
                  <a:pt x="361" y="27"/>
                </a:lnTo>
                <a:lnTo>
                  <a:pt x="361" y="13"/>
                </a:lnTo>
                <a:lnTo>
                  <a:pt x="358" y="10"/>
                </a:lnTo>
                <a:lnTo>
                  <a:pt x="356" y="8"/>
                </a:lnTo>
                <a:lnTo>
                  <a:pt x="354" y="5"/>
                </a:lnTo>
                <a:lnTo>
                  <a:pt x="351" y="3"/>
                </a:lnTo>
                <a:lnTo>
                  <a:pt x="349" y="1"/>
                </a:lnTo>
                <a:lnTo>
                  <a:pt x="349" y="1"/>
                </a:lnTo>
                <a:close/>
              </a:path>
              <a:path w="400" h="172">
                <a:moveTo>
                  <a:pt x="296" y="1"/>
                </a:moveTo>
                <a:lnTo>
                  <a:pt x="296" y="46"/>
                </a:lnTo>
                <a:lnTo>
                  <a:pt x="303" y="46"/>
                </a:lnTo>
                <a:lnTo>
                  <a:pt x="303" y="13"/>
                </a:lnTo>
                <a:lnTo>
                  <a:pt x="308" y="8"/>
                </a:lnTo>
                <a:lnTo>
                  <a:pt x="296" y="1"/>
                </a:lnTo>
                <a:lnTo>
                  <a:pt x="29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60" name="path 7260"/>
          <p:cNvSpPr/>
          <p:nvPr/>
        </p:nvSpPr>
        <p:spPr>
          <a:xfrm>
            <a:off x="13357097" y="9941306"/>
            <a:ext cx="243839" cy="109728"/>
          </a:xfrm>
          <a:custGeom>
            <a:avLst/>
            <a:gdLst/>
            <a:ahLst/>
            <a:cxnLst/>
            <a:rect l="0" t="0" r="0" b="0"/>
            <a:pathLst>
              <a:path w="383" h="172">
                <a:moveTo>
                  <a:pt x="82" y="142"/>
                </a:moveTo>
                <a:lnTo>
                  <a:pt x="75" y="145"/>
                </a:lnTo>
                <a:lnTo>
                  <a:pt x="75" y="164"/>
                </a:lnTo>
                <a:lnTo>
                  <a:pt x="82" y="159"/>
                </a:lnTo>
                <a:lnTo>
                  <a:pt x="82" y="142"/>
                </a:lnTo>
                <a:lnTo>
                  <a:pt x="82" y="142"/>
                </a:lnTo>
                <a:close/>
              </a:path>
              <a:path w="383" h="172">
                <a:moveTo>
                  <a:pt x="1" y="78"/>
                </a:moveTo>
                <a:lnTo>
                  <a:pt x="1" y="142"/>
                </a:lnTo>
                <a:lnTo>
                  <a:pt x="10" y="142"/>
                </a:lnTo>
                <a:lnTo>
                  <a:pt x="10" y="78"/>
                </a:lnTo>
                <a:lnTo>
                  <a:pt x="75" y="78"/>
                </a:lnTo>
                <a:lnTo>
                  <a:pt x="1" y="78"/>
                </a:lnTo>
                <a:lnTo>
                  <a:pt x="1" y="78"/>
                </a:lnTo>
                <a:close/>
              </a:path>
              <a:path w="383" h="172">
                <a:moveTo>
                  <a:pt x="1" y="18"/>
                </a:moveTo>
                <a:lnTo>
                  <a:pt x="1" y="78"/>
                </a:lnTo>
                <a:lnTo>
                  <a:pt x="10" y="73"/>
                </a:lnTo>
                <a:lnTo>
                  <a:pt x="10" y="18"/>
                </a:lnTo>
                <a:lnTo>
                  <a:pt x="75" y="18"/>
                </a:lnTo>
                <a:lnTo>
                  <a:pt x="1" y="18"/>
                </a:lnTo>
                <a:lnTo>
                  <a:pt x="1" y="18"/>
                </a:lnTo>
                <a:close/>
              </a:path>
              <a:path w="383" h="172">
                <a:moveTo>
                  <a:pt x="1" y="8"/>
                </a:moveTo>
                <a:lnTo>
                  <a:pt x="1" y="18"/>
                </a:lnTo>
                <a:lnTo>
                  <a:pt x="75" y="18"/>
                </a:lnTo>
                <a:lnTo>
                  <a:pt x="75" y="73"/>
                </a:lnTo>
                <a:lnTo>
                  <a:pt x="10" y="73"/>
                </a:lnTo>
                <a:lnTo>
                  <a:pt x="1" y="78"/>
                </a:lnTo>
                <a:lnTo>
                  <a:pt x="75" y="78"/>
                </a:lnTo>
                <a:lnTo>
                  <a:pt x="75" y="142"/>
                </a:lnTo>
                <a:lnTo>
                  <a:pt x="1" y="142"/>
                </a:lnTo>
                <a:lnTo>
                  <a:pt x="1" y="147"/>
                </a:lnTo>
                <a:lnTo>
                  <a:pt x="1" y="166"/>
                </a:lnTo>
                <a:lnTo>
                  <a:pt x="10" y="159"/>
                </a:lnTo>
                <a:lnTo>
                  <a:pt x="10" y="145"/>
                </a:lnTo>
                <a:lnTo>
                  <a:pt x="75" y="145"/>
                </a:lnTo>
                <a:lnTo>
                  <a:pt x="82" y="142"/>
                </a:lnTo>
                <a:lnTo>
                  <a:pt x="82" y="128"/>
                </a:lnTo>
                <a:lnTo>
                  <a:pt x="82" y="123"/>
                </a:lnTo>
                <a:lnTo>
                  <a:pt x="82" y="20"/>
                </a:lnTo>
                <a:lnTo>
                  <a:pt x="87" y="15"/>
                </a:lnTo>
                <a:lnTo>
                  <a:pt x="10" y="15"/>
                </a:lnTo>
                <a:lnTo>
                  <a:pt x="1" y="8"/>
                </a:lnTo>
                <a:lnTo>
                  <a:pt x="1" y="8"/>
                </a:lnTo>
                <a:close/>
              </a:path>
              <a:path w="383" h="172">
                <a:moveTo>
                  <a:pt x="78" y="8"/>
                </a:moveTo>
                <a:lnTo>
                  <a:pt x="73" y="15"/>
                </a:lnTo>
                <a:lnTo>
                  <a:pt x="10" y="15"/>
                </a:lnTo>
                <a:lnTo>
                  <a:pt x="87" y="15"/>
                </a:lnTo>
                <a:lnTo>
                  <a:pt x="78" y="8"/>
                </a:lnTo>
                <a:lnTo>
                  <a:pt x="78" y="8"/>
                </a:lnTo>
                <a:close/>
              </a:path>
              <a:path w="383" h="172">
                <a:moveTo>
                  <a:pt x="351" y="152"/>
                </a:moveTo>
                <a:lnTo>
                  <a:pt x="351" y="154"/>
                </a:lnTo>
                <a:lnTo>
                  <a:pt x="366" y="152"/>
                </a:lnTo>
                <a:lnTo>
                  <a:pt x="351" y="152"/>
                </a:lnTo>
                <a:lnTo>
                  <a:pt x="351" y="152"/>
                </a:lnTo>
                <a:close/>
              </a:path>
              <a:path w="383" h="172">
                <a:moveTo>
                  <a:pt x="303" y="118"/>
                </a:moveTo>
                <a:lnTo>
                  <a:pt x="301" y="121"/>
                </a:lnTo>
                <a:lnTo>
                  <a:pt x="303" y="121"/>
                </a:lnTo>
                <a:lnTo>
                  <a:pt x="306" y="125"/>
                </a:lnTo>
                <a:lnTo>
                  <a:pt x="306" y="128"/>
                </a:lnTo>
                <a:lnTo>
                  <a:pt x="308" y="133"/>
                </a:lnTo>
                <a:lnTo>
                  <a:pt x="310" y="135"/>
                </a:lnTo>
                <a:lnTo>
                  <a:pt x="310" y="138"/>
                </a:lnTo>
                <a:lnTo>
                  <a:pt x="313" y="140"/>
                </a:lnTo>
                <a:lnTo>
                  <a:pt x="313" y="145"/>
                </a:lnTo>
                <a:lnTo>
                  <a:pt x="315" y="147"/>
                </a:lnTo>
                <a:lnTo>
                  <a:pt x="315" y="150"/>
                </a:lnTo>
                <a:lnTo>
                  <a:pt x="318" y="150"/>
                </a:lnTo>
                <a:lnTo>
                  <a:pt x="318" y="145"/>
                </a:lnTo>
                <a:lnTo>
                  <a:pt x="320" y="142"/>
                </a:lnTo>
                <a:lnTo>
                  <a:pt x="320" y="135"/>
                </a:lnTo>
                <a:lnTo>
                  <a:pt x="318" y="133"/>
                </a:lnTo>
                <a:lnTo>
                  <a:pt x="318" y="130"/>
                </a:lnTo>
                <a:lnTo>
                  <a:pt x="315" y="130"/>
                </a:lnTo>
                <a:lnTo>
                  <a:pt x="315" y="128"/>
                </a:lnTo>
                <a:lnTo>
                  <a:pt x="313" y="125"/>
                </a:lnTo>
                <a:lnTo>
                  <a:pt x="310" y="123"/>
                </a:lnTo>
                <a:lnTo>
                  <a:pt x="306" y="121"/>
                </a:lnTo>
                <a:lnTo>
                  <a:pt x="303" y="118"/>
                </a:lnTo>
                <a:lnTo>
                  <a:pt x="303" y="118"/>
                </a:lnTo>
                <a:close/>
              </a:path>
              <a:path w="383" h="172">
                <a:moveTo>
                  <a:pt x="284" y="116"/>
                </a:moveTo>
                <a:lnTo>
                  <a:pt x="284" y="121"/>
                </a:lnTo>
                <a:lnTo>
                  <a:pt x="281" y="123"/>
                </a:lnTo>
                <a:lnTo>
                  <a:pt x="281" y="125"/>
                </a:lnTo>
                <a:lnTo>
                  <a:pt x="279" y="130"/>
                </a:lnTo>
                <a:lnTo>
                  <a:pt x="277" y="133"/>
                </a:lnTo>
                <a:lnTo>
                  <a:pt x="277" y="135"/>
                </a:lnTo>
                <a:lnTo>
                  <a:pt x="274" y="140"/>
                </a:lnTo>
                <a:lnTo>
                  <a:pt x="274" y="142"/>
                </a:lnTo>
                <a:lnTo>
                  <a:pt x="272" y="145"/>
                </a:lnTo>
                <a:lnTo>
                  <a:pt x="270" y="147"/>
                </a:lnTo>
                <a:lnTo>
                  <a:pt x="267" y="150"/>
                </a:lnTo>
                <a:lnTo>
                  <a:pt x="265" y="154"/>
                </a:lnTo>
                <a:lnTo>
                  <a:pt x="265" y="157"/>
                </a:lnTo>
                <a:lnTo>
                  <a:pt x="262" y="159"/>
                </a:lnTo>
                <a:lnTo>
                  <a:pt x="260" y="162"/>
                </a:lnTo>
                <a:lnTo>
                  <a:pt x="258" y="164"/>
                </a:lnTo>
                <a:lnTo>
                  <a:pt x="260" y="166"/>
                </a:lnTo>
                <a:lnTo>
                  <a:pt x="260" y="164"/>
                </a:lnTo>
                <a:lnTo>
                  <a:pt x="262" y="164"/>
                </a:lnTo>
                <a:lnTo>
                  <a:pt x="265" y="162"/>
                </a:lnTo>
                <a:lnTo>
                  <a:pt x="267" y="159"/>
                </a:lnTo>
                <a:lnTo>
                  <a:pt x="270" y="157"/>
                </a:lnTo>
                <a:lnTo>
                  <a:pt x="272" y="154"/>
                </a:lnTo>
                <a:lnTo>
                  <a:pt x="274" y="152"/>
                </a:lnTo>
                <a:lnTo>
                  <a:pt x="274" y="150"/>
                </a:lnTo>
                <a:lnTo>
                  <a:pt x="277" y="147"/>
                </a:lnTo>
                <a:lnTo>
                  <a:pt x="279" y="145"/>
                </a:lnTo>
                <a:lnTo>
                  <a:pt x="281" y="142"/>
                </a:lnTo>
                <a:lnTo>
                  <a:pt x="284" y="138"/>
                </a:lnTo>
                <a:lnTo>
                  <a:pt x="286" y="135"/>
                </a:lnTo>
                <a:lnTo>
                  <a:pt x="289" y="133"/>
                </a:lnTo>
                <a:lnTo>
                  <a:pt x="289" y="130"/>
                </a:lnTo>
                <a:lnTo>
                  <a:pt x="293" y="128"/>
                </a:lnTo>
                <a:lnTo>
                  <a:pt x="284" y="116"/>
                </a:lnTo>
                <a:lnTo>
                  <a:pt x="284" y="116"/>
                </a:lnTo>
                <a:close/>
              </a:path>
              <a:path w="383" h="172">
                <a:moveTo>
                  <a:pt x="334" y="102"/>
                </a:moveTo>
                <a:lnTo>
                  <a:pt x="334" y="114"/>
                </a:lnTo>
                <a:lnTo>
                  <a:pt x="332" y="116"/>
                </a:lnTo>
                <a:lnTo>
                  <a:pt x="332" y="125"/>
                </a:lnTo>
                <a:lnTo>
                  <a:pt x="330" y="130"/>
                </a:lnTo>
                <a:lnTo>
                  <a:pt x="330" y="133"/>
                </a:lnTo>
                <a:lnTo>
                  <a:pt x="327" y="138"/>
                </a:lnTo>
                <a:lnTo>
                  <a:pt x="327" y="140"/>
                </a:lnTo>
                <a:lnTo>
                  <a:pt x="325" y="142"/>
                </a:lnTo>
                <a:lnTo>
                  <a:pt x="325" y="147"/>
                </a:lnTo>
                <a:lnTo>
                  <a:pt x="322" y="150"/>
                </a:lnTo>
                <a:lnTo>
                  <a:pt x="320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62"/>
                </a:lnTo>
                <a:lnTo>
                  <a:pt x="313" y="164"/>
                </a:lnTo>
                <a:lnTo>
                  <a:pt x="310" y="166"/>
                </a:lnTo>
                <a:lnTo>
                  <a:pt x="308" y="169"/>
                </a:lnTo>
                <a:lnTo>
                  <a:pt x="310" y="171"/>
                </a:lnTo>
                <a:lnTo>
                  <a:pt x="310" y="171"/>
                </a:lnTo>
                <a:lnTo>
                  <a:pt x="313" y="169"/>
                </a:lnTo>
                <a:lnTo>
                  <a:pt x="315" y="166"/>
                </a:lnTo>
                <a:lnTo>
                  <a:pt x="318" y="164"/>
                </a:lnTo>
                <a:lnTo>
                  <a:pt x="320" y="162"/>
                </a:lnTo>
                <a:lnTo>
                  <a:pt x="322" y="159"/>
                </a:lnTo>
                <a:lnTo>
                  <a:pt x="322" y="157"/>
                </a:lnTo>
                <a:lnTo>
                  <a:pt x="325" y="154"/>
                </a:lnTo>
                <a:lnTo>
                  <a:pt x="327" y="152"/>
                </a:lnTo>
                <a:lnTo>
                  <a:pt x="330" y="150"/>
                </a:lnTo>
                <a:lnTo>
                  <a:pt x="332" y="147"/>
                </a:lnTo>
                <a:lnTo>
                  <a:pt x="332" y="142"/>
                </a:lnTo>
                <a:lnTo>
                  <a:pt x="334" y="140"/>
                </a:lnTo>
                <a:lnTo>
                  <a:pt x="334" y="138"/>
                </a:lnTo>
                <a:lnTo>
                  <a:pt x="337" y="135"/>
                </a:lnTo>
                <a:lnTo>
                  <a:pt x="337" y="133"/>
                </a:lnTo>
                <a:lnTo>
                  <a:pt x="339" y="128"/>
                </a:lnTo>
                <a:lnTo>
                  <a:pt x="339" y="121"/>
                </a:lnTo>
                <a:lnTo>
                  <a:pt x="341" y="118"/>
                </a:lnTo>
                <a:lnTo>
                  <a:pt x="341" y="102"/>
                </a:lnTo>
                <a:lnTo>
                  <a:pt x="370" y="102"/>
                </a:lnTo>
                <a:lnTo>
                  <a:pt x="334" y="102"/>
                </a:lnTo>
                <a:lnTo>
                  <a:pt x="334" y="102"/>
                </a:lnTo>
                <a:close/>
              </a:path>
              <a:path w="383" h="172">
                <a:moveTo>
                  <a:pt x="322" y="102"/>
                </a:moveTo>
                <a:lnTo>
                  <a:pt x="315" y="109"/>
                </a:lnTo>
                <a:lnTo>
                  <a:pt x="260" y="109"/>
                </a:lnTo>
                <a:lnTo>
                  <a:pt x="265" y="114"/>
                </a:lnTo>
                <a:lnTo>
                  <a:pt x="332" y="114"/>
                </a:lnTo>
                <a:lnTo>
                  <a:pt x="322" y="102"/>
                </a:lnTo>
                <a:lnTo>
                  <a:pt x="322" y="102"/>
                </a:lnTo>
                <a:close/>
              </a:path>
              <a:path w="383" h="172">
                <a:moveTo>
                  <a:pt x="334" y="61"/>
                </a:moveTo>
                <a:lnTo>
                  <a:pt x="334" y="102"/>
                </a:lnTo>
                <a:lnTo>
                  <a:pt x="341" y="97"/>
                </a:lnTo>
                <a:lnTo>
                  <a:pt x="341" y="92"/>
                </a:lnTo>
                <a:lnTo>
                  <a:pt x="344" y="87"/>
                </a:lnTo>
                <a:lnTo>
                  <a:pt x="344" y="61"/>
                </a:lnTo>
                <a:lnTo>
                  <a:pt x="370" y="61"/>
                </a:lnTo>
                <a:lnTo>
                  <a:pt x="334" y="61"/>
                </a:lnTo>
                <a:lnTo>
                  <a:pt x="334" y="61"/>
                </a:lnTo>
                <a:close/>
              </a:path>
              <a:path w="383" h="172">
                <a:moveTo>
                  <a:pt x="286" y="37"/>
                </a:moveTo>
                <a:lnTo>
                  <a:pt x="277" y="37"/>
                </a:lnTo>
                <a:lnTo>
                  <a:pt x="277" y="109"/>
                </a:lnTo>
                <a:lnTo>
                  <a:pt x="286" y="109"/>
                </a:lnTo>
                <a:lnTo>
                  <a:pt x="286" y="87"/>
                </a:lnTo>
                <a:lnTo>
                  <a:pt x="308" y="87"/>
                </a:lnTo>
                <a:lnTo>
                  <a:pt x="286" y="82"/>
                </a:lnTo>
                <a:lnTo>
                  <a:pt x="286" y="61"/>
                </a:lnTo>
                <a:lnTo>
                  <a:pt x="308" y="61"/>
                </a:lnTo>
                <a:lnTo>
                  <a:pt x="286" y="56"/>
                </a:lnTo>
                <a:lnTo>
                  <a:pt x="286" y="37"/>
                </a:lnTo>
                <a:lnTo>
                  <a:pt x="286" y="37"/>
                </a:lnTo>
                <a:close/>
              </a:path>
              <a:path w="383" h="172">
                <a:moveTo>
                  <a:pt x="315" y="37"/>
                </a:moveTo>
                <a:lnTo>
                  <a:pt x="308" y="37"/>
                </a:lnTo>
                <a:lnTo>
                  <a:pt x="308" y="56"/>
                </a:lnTo>
                <a:lnTo>
                  <a:pt x="286" y="56"/>
                </a:lnTo>
                <a:lnTo>
                  <a:pt x="308" y="61"/>
                </a:lnTo>
                <a:lnTo>
                  <a:pt x="308" y="82"/>
                </a:lnTo>
                <a:lnTo>
                  <a:pt x="286" y="82"/>
                </a:lnTo>
                <a:lnTo>
                  <a:pt x="308" y="87"/>
                </a:lnTo>
                <a:lnTo>
                  <a:pt x="308" y="109"/>
                </a:lnTo>
                <a:lnTo>
                  <a:pt x="315" y="109"/>
                </a:lnTo>
                <a:lnTo>
                  <a:pt x="315" y="37"/>
                </a:lnTo>
                <a:lnTo>
                  <a:pt x="315" y="37"/>
                </a:lnTo>
                <a:close/>
              </a:path>
              <a:path w="383" h="172">
                <a:moveTo>
                  <a:pt x="322" y="25"/>
                </a:moveTo>
                <a:lnTo>
                  <a:pt x="318" y="32"/>
                </a:lnTo>
                <a:lnTo>
                  <a:pt x="260" y="32"/>
                </a:lnTo>
                <a:lnTo>
                  <a:pt x="265" y="39"/>
                </a:lnTo>
                <a:lnTo>
                  <a:pt x="272" y="37"/>
                </a:lnTo>
                <a:lnTo>
                  <a:pt x="332" y="37"/>
                </a:lnTo>
                <a:lnTo>
                  <a:pt x="322" y="25"/>
                </a:lnTo>
                <a:lnTo>
                  <a:pt x="322" y="25"/>
                </a:lnTo>
                <a:close/>
              </a:path>
              <a:path w="383" h="172">
                <a:moveTo>
                  <a:pt x="334" y="18"/>
                </a:moveTo>
                <a:lnTo>
                  <a:pt x="334" y="61"/>
                </a:lnTo>
                <a:lnTo>
                  <a:pt x="344" y="56"/>
                </a:lnTo>
                <a:lnTo>
                  <a:pt x="344" y="20"/>
                </a:lnTo>
                <a:lnTo>
                  <a:pt x="370" y="20"/>
                </a:lnTo>
                <a:lnTo>
                  <a:pt x="334" y="18"/>
                </a:lnTo>
                <a:lnTo>
                  <a:pt x="334" y="18"/>
                </a:lnTo>
                <a:close/>
              </a:path>
              <a:path w="383" h="172">
                <a:moveTo>
                  <a:pt x="334" y="8"/>
                </a:moveTo>
                <a:lnTo>
                  <a:pt x="334" y="18"/>
                </a:lnTo>
                <a:lnTo>
                  <a:pt x="370" y="20"/>
                </a:lnTo>
                <a:lnTo>
                  <a:pt x="370" y="56"/>
                </a:lnTo>
                <a:lnTo>
                  <a:pt x="344" y="56"/>
                </a:lnTo>
                <a:lnTo>
                  <a:pt x="334" y="61"/>
                </a:lnTo>
                <a:lnTo>
                  <a:pt x="370" y="61"/>
                </a:lnTo>
                <a:lnTo>
                  <a:pt x="370" y="97"/>
                </a:lnTo>
                <a:lnTo>
                  <a:pt x="341" y="97"/>
                </a:lnTo>
                <a:lnTo>
                  <a:pt x="334" y="102"/>
                </a:lnTo>
                <a:lnTo>
                  <a:pt x="370" y="102"/>
                </a:lnTo>
                <a:lnTo>
                  <a:pt x="370" y="145"/>
                </a:lnTo>
                <a:lnTo>
                  <a:pt x="370" y="147"/>
                </a:lnTo>
                <a:lnTo>
                  <a:pt x="368" y="150"/>
                </a:lnTo>
                <a:lnTo>
                  <a:pt x="368" y="152"/>
                </a:lnTo>
                <a:lnTo>
                  <a:pt x="366" y="152"/>
                </a:lnTo>
                <a:lnTo>
                  <a:pt x="351" y="154"/>
                </a:lnTo>
                <a:lnTo>
                  <a:pt x="353" y="154"/>
                </a:lnTo>
                <a:lnTo>
                  <a:pt x="356" y="157"/>
                </a:lnTo>
                <a:lnTo>
                  <a:pt x="358" y="159"/>
                </a:lnTo>
                <a:lnTo>
                  <a:pt x="361" y="159"/>
                </a:lnTo>
                <a:lnTo>
                  <a:pt x="363" y="162"/>
                </a:lnTo>
                <a:lnTo>
                  <a:pt x="366" y="164"/>
                </a:lnTo>
                <a:lnTo>
                  <a:pt x="366" y="166"/>
                </a:lnTo>
                <a:lnTo>
                  <a:pt x="366" y="169"/>
                </a:lnTo>
                <a:lnTo>
                  <a:pt x="368" y="166"/>
                </a:lnTo>
                <a:lnTo>
                  <a:pt x="370" y="166"/>
                </a:lnTo>
                <a:lnTo>
                  <a:pt x="373" y="164"/>
                </a:lnTo>
                <a:lnTo>
                  <a:pt x="375" y="162"/>
                </a:lnTo>
                <a:lnTo>
                  <a:pt x="375" y="159"/>
                </a:lnTo>
                <a:lnTo>
                  <a:pt x="378" y="154"/>
                </a:lnTo>
                <a:lnTo>
                  <a:pt x="378" y="22"/>
                </a:lnTo>
                <a:lnTo>
                  <a:pt x="382" y="18"/>
                </a:lnTo>
                <a:lnTo>
                  <a:pt x="344" y="15"/>
                </a:lnTo>
                <a:lnTo>
                  <a:pt x="334" y="8"/>
                </a:lnTo>
                <a:lnTo>
                  <a:pt x="334" y="8"/>
                </a:lnTo>
                <a:close/>
              </a:path>
              <a:path w="383" h="172">
                <a:moveTo>
                  <a:pt x="373" y="8"/>
                </a:moveTo>
                <a:lnTo>
                  <a:pt x="368" y="15"/>
                </a:lnTo>
                <a:lnTo>
                  <a:pt x="344" y="15"/>
                </a:lnTo>
                <a:lnTo>
                  <a:pt x="382" y="18"/>
                </a:lnTo>
                <a:lnTo>
                  <a:pt x="373" y="8"/>
                </a:lnTo>
                <a:lnTo>
                  <a:pt x="373" y="8"/>
                </a:lnTo>
                <a:close/>
              </a:path>
              <a:path w="383" h="172">
                <a:moveTo>
                  <a:pt x="308" y="1"/>
                </a:moveTo>
                <a:lnTo>
                  <a:pt x="308" y="32"/>
                </a:lnTo>
                <a:lnTo>
                  <a:pt x="286" y="32"/>
                </a:lnTo>
                <a:lnTo>
                  <a:pt x="277" y="32"/>
                </a:lnTo>
                <a:lnTo>
                  <a:pt x="315" y="32"/>
                </a:lnTo>
                <a:lnTo>
                  <a:pt x="315" y="15"/>
                </a:lnTo>
                <a:lnTo>
                  <a:pt x="320" y="10"/>
                </a:lnTo>
                <a:lnTo>
                  <a:pt x="308" y="1"/>
                </a:lnTo>
                <a:lnTo>
                  <a:pt x="308" y="1"/>
                </a:lnTo>
                <a:close/>
              </a:path>
              <a:path w="383" h="172">
                <a:moveTo>
                  <a:pt x="277" y="1"/>
                </a:moveTo>
                <a:lnTo>
                  <a:pt x="277" y="32"/>
                </a:lnTo>
                <a:lnTo>
                  <a:pt x="286" y="32"/>
                </a:lnTo>
                <a:lnTo>
                  <a:pt x="286" y="15"/>
                </a:lnTo>
                <a:lnTo>
                  <a:pt x="289" y="10"/>
                </a:lnTo>
                <a:lnTo>
                  <a:pt x="277" y="1"/>
                </a:lnTo>
                <a:lnTo>
                  <a:pt x="2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62" name="path 7262"/>
          <p:cNvSpPr/>
          <p:nvPr/>
        </p:nvSpPr>
        <p:spPr>
          <a:xfrm>
            <a:off x="1313687" y="10079228"/>
            <a:ext cx="13118593" cy="32004"/>
          </a:xfrm>
          <a:custGeom>
            <a:avLst/>
            <a:gdLst/>
            <a:ahLst/>
            <a:cxnLst/>
            <a:rect l="0" t="0" r="0" b="0"/>
            <a:pathLst>
              <a:path w="20659" h="50">
                <a:moveTo>
                  <a:pt x="20659" y="50"/>
                </a:moveTo>
                <a:lnTo>
                  <a:pt x="20608" y="0"/>
                </a:lnTo>
                <a:lnTo>
                  <a:pt x="0" y="50"/>
                </a:lnTo>
                <a:lnTo>
                  <a:pt x="20659" y="50"/>
                </a:lnTo>
              </a:path>
              <a:path w="20659" h="50">
                <a:moveTo>
                  <a:pt x="20608" y="0"/>
                </a:moveTo>
                <a:lnTo>
                  <a:pt x="0" y="50"/>
                </a:lnTo>
                <a:lnTo>
                  <a:pt x="50" y="0"/>
                </a:lnTo>
                <a:lnTo>
                  <a:pt x="20608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64" name="path 7264"/>
          <p:cNvSpPr/>
          <p:nvPr/>
        </p:nvSpPr>
        <p:spPr>
          <a:xfrm>
            <a:off x="14271497" y="4282694"/>
            <a:ext cx="25908" cy="27432"/>
          </a:xfrm>
          <a:custGeom>
            <a:avLst/>
            <a:gdLst/>
            <a:ahLst/>
            <a:cxnLst/>
            <a:rect l="0" t="0" r="0" b="0"/>
            <a:pathLst>
              <a:path w="40" h="43">
                <a:moveTo>
                  <a:pt x="15" y="10"/>
                </a:moveTo>
                <a:lnTo>
                  <a:pt x="27" y="30"/>
                </a:lnTo>
                <a:lnTo>
                  <a:pt x="18" y="6"/>
                </a:lnTo>
                <a:moveTo>
                  <a:pt x="20" y="1"/>
                </a:moveTo>
                <a:lnTo>
                  <a:pt x="22" y="8"/>
                </a:lnTo>
                <a:lnTo>
                  <a:pt x="30" y="13"/>
                </a:lnTo>
                <a:lnTo>
                  <a:pt x="39" y="8"/>
                </a:lnTo>
                <a:moveTo>
                  <a:pt x="10" y="18"/>
                </a:moveTo>
                <a:lnTo>
                  <a:pt x="27" y="30"/>
                </a:lnTo>
                <a:lnTo>
                  <a:pt x="10" y="13"/>
                </a:lnTo>
                <a:moveTo>
                  <a:pt x="15" y="10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8" y="8"/>
                </a:lnTo>
                <a:lnTo>
                  <a:pt x="20" y="1"/>
                </a:lnTo>
                <a:moveTo>
                  <a:pt x="27" y="42"/>
                </a:moveTo>
                <a:lnTo>
                  <a:pt x="25" y="32"/>
                </a:lnTo>
                <a:lnTo>
                  <a:pt x="15" y="27"/>
                </a:lnTo>
                <a:lnTo>
                  <a:pt x="6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66" name="path 7266"/>
          <p:cNvSpPr/>
          <p:nvPr/>
        </p:nvSpPr>
        <p:spPr>
          <a:xfrm>
            <a:off x="8571738" y="4241546"/>
            <a:ext cx="47243" cy="27432"/>
          </a:xfrm>
          <a:custGeom>
            <a:avLst/>
            <a:gdLst/>
            <a:ahLst/>
            <a:cxnLst/>
            <a:rect l="0" t="0" r="0" b="0"/>
            <a:pathLst>
              <a:path w="74" h="43">
                <a:moveTo>
                  <a:pt x="51" y="3"/>
                </a:moveTo>
                <a:lnTo>
                  <a:pt x="51" y="1"/>
                </a:lnTo>
                <a:moveTo>
                  <a:pt x="46" y="3"/>
                </a:moveTo>
                <a:lnTo>
                  <a:pt x="46" y="1"/>
                </a:lnTo>
                <a:moveTo>
                  <a:pt x="51" y="3"/>
                </a:moveTo>
                <a:lnTo>
                  <a:pt x="56" y="3"/>
                </a:lnTo>
                <a:moveTo>
                  <a:pt x="68" y="1"/>
                </a:moveTo>
                <a:lnTo>
                  <a:pt x="70" y="5"/>
                </a:lnTo>
                <a:moveTo>
                  <a:pt x="70" y="1"/>
                </a:moveTo>
                <a:lnTo>
                  <a:pt x="73" y="5"/>
                </a:lnTo>
                <a:moveTo>
                  <a:pt x="8" y="32"/>
                </a:moveTo>
                <a:lnTo>
                  <a:pt x="8" y="30"/>
                </a:lnTo>
                <a:moveTo>
                  <a:pt x="3" y="37"/>
                </a:moveTo>
                <a:lnTo>
                  <a:pt x="3" y="34"/>
                </a:lnTo>
                <a:moveTo>
                  <a:pt x="8" y="30"/>
                </a:moveTo>
                <a:lnTo>
                  <a:pt x="8" y="27"/>
                </a:lnTo>
                <a:moveTo>
                  <a:pt x="25" y="39"/>
                </a:moveTo>
                <a:lnTo>
                  <a:pt x="22" y="34"/>
                </a:lnTo>
                <a:lnTo>
                  <a:pt x="27" y="39"/>
                </a:lnTo>
                <a:moveTo>
                  <a:pt x="20" y="37"/>
                </a:moveTo>
                <a:lnTo>
                  <a:pt x="25" y="42"/>
                </a:lnTo>
                <a:moveTo>
                  <a:pt x="1" y="37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68" name="path 7268"/>
          <p:cNvSpPr/>
          <p:nvPr/>
        </p:nvSpPr>
        <p:spPr>
          <a:xfrm>
            <a:off x="8452103" y="4252976"/>
            <a:ext cx="175260" cy="13715"/>
          </a:xfrm>
          <a:custGeom>
            <a:avLst/>
            <a:gdLst/>
            <a:ahLst/>
            <a:cxnLst/>
            <a:rect l="0" t="0" r="0" b="0"/>
            <a:pathLst>
              <a:path w="276" h="21">
                <a:moveTo>
                  <a:pt x="0" y="0"/>
                </a:moveTo>
                <a:lnTo>
                  <a:pt x="0" y="21"/>
                </a:lnTo>
                <a:lnTo>
                  <a:pt x="276" y="0"/>
                </a:lnTo>
                <a:lnTo>
                  <a:pt x="0" y="0"/>
                </a:lnTo>
              </a:path>
              <a:path w="276" h="21">
                <a:moveTo>
                  <a:pt x="0" y="21"/>
                </a:moveTo>
                <a:lnTo>
                  <a:pt x="276" y="0"/>
                </a:lnTo>
                <a:lnTo>
                  <a:pt x="276" y="21"/>
                </a:lnTo>
                <a:lnTo>
                  <a:pt x="0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70" name="rect 7270"/>
          <p:cNvSpPr/>
          <p:nvPr/>
        </p:nvSpPr>
        <p:spPr>
          <a:xfrm>
            <a:off x="7412735" y="4252976"/>
            <a:ext cx="4571" cy="1371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72" name="rect 7272"/>
          <p:cNvSpPr/>
          <p:nvPr/>
        </p:nvSpPr>
        <p:spPr>
          <a:xfrm>
            <a:off x="7412735" y="4252976"/>
            <a:ext cx="4571" cy="1371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74" name="path 7274"/>
          <p:cNvSpPr/>
          <p:nvPr/>
        </p:nvSpPr>
        <p:spPr>
          <a:xfrm>
            <a:off x="14233397" y="430631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76" name="path 7276"/>
          <p:cNvSpPr/>
          <p:nvPr/>
        </p:nvSpPr>
        <p:spPr>
          <a:xfrm>
            <a:off x="14233397" y="4304791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78" name="path 7278"/>
          <p:cNvSpPr/>
          <p:nvPr/>
        </p:nvSpPr>
        <p:spPr>
          <a:xfrm>
            <a:off x="14231873" y="4281170"/>
            <a:ext cx="7619" cy="27432"/>
          </a:xfrm>
          <a:custGeom>
            <a:avLst/>
            <a:gdLst/>
            <a:ahLst/>
            <a:cxnLst/>
            <a:rect l="0" t="0" r="0" b="0"/>
            <a:pathLst>
              <a:path w="11" h="43">
                <a:moveTo>
                  <a:pt x="3" y="34"/>
                </a:moveTo>
                <a:lnTo>
                  <a:pt x="8" y="39"/>
                </a:lnTo>
                <a:moveTo>
                  <a:pt x="3" y="32"/>
                </a:moveTo>
                <a:lnTo>
                  <a:pt x="10" y="42"/>
                </a:lnTo>
                <a:moveTo>
                  <a:pt x="1" y="20"/>
                </a:moveTo>
                <a:lnTo>
                  <a:pt x="1" y="17"/>
                </a:lnTo>
                <a:moveTo>
                  <a:pt x="1" y="17"/>
                </a:moveTo>
                <a:lnTo>
                  <a:pt x="8" y="27"/>
                </a:lnTo>
                <a:moveTo>
                  <a:pt x="3" y="20"/>
                </a:moveTo>
                <a:lnTo>
                  <a:pt x="1" y="20"/>
                </a:lnTo>
                <a:moveTo>
                  <a:pt x="6" y="3"/>
                </a:moveTo>
                <a:lnTo>
                  <a:pt x="6" y="1"/>
                </a:lnTo>
                <a:moveTo>
                  <a:pt x="1" y="20"/>
                </a:moveTo>
                <a:lnTo>
                  <a:pt x="8" y="3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80" name="rect 7280"/>
          <p:cNvSpPr/>
          <p:nvPr/>
        </p:nvSpPr>
        <p:spPr>
          <a:xfrm>
            <a:off x="13123163" y="4252976"/>
            <a:ext cx="4571" cy="1371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82" name="path 7282"/>
          <p:cNvSpPr/>
          <p:nvPr/>
        </p:nvSpPr>
        <p:spPr>
          <a:xfrm>
            <a:off x="14286737" y="4285742"/>
            <a:ext cx="15240" cy="24383"/>
          </a:xfrm>
          <a:custGeom>
            <a:avLst/>
            <a:gdLst/>
            <a:ahLst/>
            <a:cxnLst/>
            <a:rect l="0" t="0" r="0" b="0"/>
            <a:pathLst>
              <a:path w="24" h="38">
                <a:moveTo>
                  <a:pt x="13" y="17"/>
                </a:moveTo>
                <a:lnTo>
                  <a:pt x="3" y="25"/>
                </a:lnTo>
                <a:lnTo>
                  <a:pt x="15" y="22"/>
                </a:lnTo>
                <a:moveTo>
                  <a:pt x="3" y="27"/>
                </a:moveTo>
                <a:lnTo>
                  <a:pt x="3" y="25"/>
                </a:lnTo>
                <a:lnTo>
                  <a:pt x="1" y="27"/>
                </a:lnTo>
                <a:moveTo>
                  <a:pt x="1" y="25"/>
                </a:moveTo>
                <a:lnTo>
                  <a:pt x="3" y="25"/>
                </a:lnTo>
                <a:lnTo>
                  <a:pt x="13" y="10"/>
                </a:lnTo>
                <a:moveTo>
                  <a:pt x="6" y="8"/>
                </a:moveTo>
                <a:lnTo>
                  <a:pt x="3" y="25"/>
                </a:lnTo>
                <a:lnTo>
                  <a:pt x="8" y="8"/>
                </a:lnTo>
                <a:moveTo>
                  <a:pt x="13" y="13"/>
                </a:moveTo>
                <a:lnTo>
                  <a:pt x="3" y="25"/>
                </a:lnTo>
                <a:lnTo>
                  <a:pt x="6" y="8"/>
                </a:lnTo>
                <a:moveTo>
                  <a:pt x="10" y="5"/>
                </a:moveTo>
                <a:lnTo>
                  <a:pt x="3" y="25"/>
                </a:lnTo>
                <a:moveTo>
                  <a:pt x="15" y="1"/>
                </a:moveTo>
                <a:lnTo>
                  <a:pt x="13" y="15"/>
                </a:lnTo>
                <a:lnTo>
                  <a:pt x="22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6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84" name="rect 7284"/>
          <p:cNvSpPr/>
          <p:nvPr/>
        </p:nvSpPr>
        <p:spPr>
          <a:xfrm>
            <a:off x="13098780" y="4252976"/>
            <a:ext cx="3047" cy="1371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86" name="path 7286"/>
          <p:cNvSpPr/>
          <p:nvPr/>
        </p:nvSpPr>
        <p:spPr>
          <a:xfrm>
            <a:off x="9443466" y="4259834"/>
            <a:ext cx="18288" cy="9144"/>
          </a:xfrm>
          <a:custGeom>
            <a:avLst/>
            <a:gdLst/>
            <a:ahLst/>
            <a:cxnLst/>
            <a:rect l="0" t="0" r="0" b="0"/>
            <a:pathLst>
              <a:path w="28" h="14">
                <a:moveTo>
                  <a:pt x="10" y="3"/>
                </a:moveTo>
                <a:lnTo>
                  <a:pt x="8" y="1"/>
                </a:lnTo>
                <a:moveTo>
                  <a:pt x="5" y="8"/>
                </a:moveTo>
                <a:lnTo>
                  <a:pt x="5" y="5"/>
                </a:lnTo>
                <a:moveTo>
                  <a:pt x="8" y="1"/>
                </a:moveTo>
                <a:lnTo>
                  <a:pt x="10" y="1"/>
                </a:lnTo>
                <a:moveTo>
                  <a:pt x="22" y="5"/>
                </a:moveTo>
                <a:lnTo>
                  <a:pt x="27" y="10"/>
                </a:lnTo>
                <a:lnTo>
                  <a:pt x="25" y="5"/>
                </a:lnTo>
                <a:moveTo>
                  <a:pt x="22" y="8"/>
                </a:moveTo>
                <a:lnTo>
                  <a:pt x="27" y="13"/>
                </a:lnTo>
                <a:moveTo>
                  <a:pt x="1" y="8"/>
                </a:moveTo>
                <a:lnTo>
                  <a:pt x="3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88" name="path 7288"/>
          <p:cNvSpPr/>
          <p:nvPr/>
        </p:nvSpPr>
        <p:spPr>
          <a:xfrm>
            <a:off x="9390888" y="4252976"/>
            <a:ext cx="225552" cy="13715"/>
          </a:xfrm>
          <a:custGeom>
            <a:avLst/>
            <a:gdLst/>
            <a:ahLst/>
            <a:cxnLst/>
            <a:rect l="0" t="0" r="0" b="0"/>
            <a:pathLst>
              <a:path w="355" h="21">
                <a:moveTo>
                  <a:pt x="0" y="0"/>
                </a:moveTo>
                <a:lnTo>
                  <a:pt x="0" y="21"/>
                </a:lnTo>
                <a:lnTo>
                  <a:pt x="4" y="0"/>
                </a:lnTo>
                <a:lnTo>
                  <a:pt x="0" y="0"/>
                </a:lnTo>
              </a:path>
              <a:path w="355" h="21">
                <a:moveTo>
                  <a:pt x="0" y="21"/>
                </a:moveTo>
                <a:lnTo>
                  <a:pt x="4" y="0"/>
                </a:lnTo>
                <a:lnTo>
                  <a:pt x="4" y="21"/>
                </a:lnTo>
                <a:lnTo>
                  <a:pt x="0" y="21"/>
                </a:lnTo>
              </a:path>
              <a:path w="355" h="21">
                <a:moveTo>
                  <a:pt x="38" y="0"/>
                </a:moveTo>
                <a:lnTo>
                  <a:pt x="38" y="21"/>
                </a:lnTo>
                <a:lnTo>
                  <a:pt x="45" y="0"/>
                </a:lnTo>
                <a:lnTo>
                  <a:pt x="38" y="0"/>
                </a:lnTo>
              </a:path>
              <a:path w="355" h="21">
                <a:moveTo>
                  <a:pt x="38" y="21"/>
                </a:moveTo>
                <a:lnTo>
                  <a:pt x="45" y="0"/>
                </a:lnTo>
                <a:lnTo>
                  <a:pt x="45" y="21"/>
                </a:lnTo>
                <a:lnTo>
                  <a:pt x="38" y="21"/>
                </a:lnTo>
              </a:path>
              <a:path w="355" h="21">
                <a:moveTo>
                  <a:pt x="79" y="0"/>
                </a:moveTo>
                <a:lnTo>
                  <a:pt x="79" y="21"/>
                </a:lnTo>
                <a:lnTo>
                  <a:pt x="355" y="0"/>
                </a:lnTo>
                <a:lnTo>
                  <a:pt x="79" y="0"/>
                </a:lnTo>
              </a:path>
              <a:path w="355" h="21">
                <a:moveTo>
                  <a:pt x="79" y="21"/>
                </a:moveTo>
                <a:lnTo>
                  <a:pt x="355" y="0"/>
                </a:lnTo>
                <a:lnTo>
                  <a:pt x="355" y="21"/>
                </a:lnTo>
                <a:lnTo>
                  <a:pt x="79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90" name="rect 7290"/>
          <p:cNvSpPr/>
          <p:nvPr/>
        </p:nvSpPr>
        <p:spPr>
          <a:xfrm>
            <a:off x="8921495" y="4252976"/>
            <a:ext cx="3047" cy="1371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92" name="rect 7292"/>
          <p:cNvSpPr/>
          <p:nvPr/>
        </p:nvSpPr>
        <p:spPr>
          <a:xfrm>
            <a:off x="8921495" y="4252976"/>
            <a:ext cx="3047" cy="1371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94" name="path 7294"/>
          <p:cNvSpPr/>
          <p:nvPr/>
        </p:nvSpPr>
        <p:spPr>
          <a:xfrm>
            <a:off x="14234921" y="4279646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1"/>
                </a:moveTo>
                <a:lnTo>
                  <a:pt x="6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96" name="path 7296"/>
          <p:cNvSpPr/>
          <p:nvPr/>
        </p:nvSpPr>
        <p:spPr>
          <a:xfrm>
            <a:off x="14232050" y="4279646"/>
            <a:ext cx="8790" cy="27432"/>
          </a:xfrm>
          <a:custGeom>
            <a:avLst/>
            <a:gdLst/>
            <a:ahLst/>
            <a:cxnLst/>
            <a:rect l="0" t="0" r="0" b="0"/>
            <a:pathLst>
              <a:path w="13" h="43">
                <a:moveTo>
                  <a:pt x="5" y="3"/>
                </a:moveTo>
                <a:lnTo>
                  <a:pt x="8" y="5"/>
                </a:lnTo>
                <a:lnTo>
                  <a:pt x="5" y="1"/>
                </a:lnTo>
                <a:moveTo>
                  <a:pt x="3" y="32"/>
                </a:moveTo>
                <a:lnTo>
                  <a:pt x="10" y="42"/>
                </a:lnTo>
                <a:lnTo>
                  <a:pt x="3" y="27"/>
                </a:lnTo>
                <a:moveTo>
                  <a:pt x="0" y="25"/>
                </a:moveTo>
                <a:lnTo>
                  <a:pt x="12" y="3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98" name="rect 7298"/>
          <p:cNvSpPr/>
          <p:nvPr/>
        </p:nvSpPr>
        <p:spPr>
          <a:xfrm>
            <a:off x="7438643" y="4252976"/>
            <a:ext cx="3048" cy="1371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00" name="rect 7300"/>
          <p:cNvSpPr/>
          <p:nvPr/>
        </p:nvSpPr>
        <p:spPr>
          <a:xfrm>
            <a:off x="7438643" y="4252976"/>
            <a:ext cx="3048" cy="1371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02" name="path 7302"/>
          <p:cNvSpPr/>
          <p:nvPr/>
        </p:nvSpPr>
        <p:spPr>
          <a:xfrm>
            <a:off x="2025395" y="4252976"/>
            <a:ext cx="422147" cy="13715"/>
          </a:xfrm>
          <a:custGeom>
            <a:avLst/>
            <a:gdLst/>
            <a:ahLst/>
            <a:cxnLst/>
            <a:rect l="0" t="0" r="0" b="0"/>
            <a:pathLst>
              <a:path w="664" h="21">
                <a:moveTo>
                  <a:pt x="0" y="0"/>
                </a:moveTo>
                <a:lnTo>
                  <a:pt x="0" y="21"/>
                </a:lnTo>
                <a:lnTo>
                  <a:pt x="275" y="0"/>
                </a:lnTo>
                <a:lnTo>
                  <a:pt x="0" y="0"/>
                </a:lnTo>
              </a:path>
              <a:path w="664" h="21">
                <a:moveTo>
                  <a:pt x="0" y="21"/>
                </a:moveTo>
                <a:lnTo>
                  <a:pt x="275" y="0"/>
                </a:lnTo>
                <a:lnTo>
                  <a:pt x="275" y="21"/>
                </a:lnTo>
                <a:lnTo>
                  <a:pt x="0" y="21"/>
                </a:lnTo>
              </a:path>
              <a:path w="664" h="21">
                <a:moveTo>
                  <a:pt x="309" y="0"/>
                </a:moveTo>
                <a:lnTo>
                  <a:pt x="309" y="21"/>
                </a:lnTo>
                <a:lnTo>
                  <a:pt x="316" y="0"/>
                </a:lnTo>
                <a:lnTo>
                  <a:pt x="309" y="0"/>
                </a:lnTo>
              </a:path>
              <a:path w="664" h="21">
                <a:moveTo>
                  <a:pt x="309" y="21"/>
                </a:moveTo>
                <a:lnTo>
                  <a:pt x="316" y="0"/>
                </a:lnTo>
                <a:lnTo>
                  <a:pt x="316" y="21"/>
                </a:lnTo>
                <a:lnTo>
                  <a:pt x="309" y="21"/>
                </a:lnTo>
              </a:path>
              <a:path w="664" h="21">
                <a:moveTo>
                  <a:pt x="350" y="0"/>
                </a:moveTo>
                <a:lnTo>
                  <a:pt x="350" y="21"/>
                </a:lnTo>
                <a:lnTo>
                  <a:pt x="355" y="0"/>
                </a:lnTo>
                <a:lnTo>
                  <a:pt x="350" y="0"/>
                </a:lnTo>
              </a:path>
              <a:path w="664" h="21">
                <a:moveTo>
                  <a:pt x="350" y="21"/>
                </a:moveTo>
                <a:lnTo>
                  <a:pt x="355" y="0"/>
                </a:lnTo>
                <a:lnTo>
                  <a:pt x="355" y="21"/>
                </a:lnTo>
                <a:lnTo>
                  <a:pt x="350" y="21"/>
                </a:lnTo>
              </a:path>
              <a:path w="664" h="21">
                <a:moveTo>
                  <a:pt x="391" y="0"/>
                </a:moveTo>
                <a:lnTo>
                  <a:pt x="391" y="21"/>
                </a:lnTo>
                <a:lnTo>
                  <a:pt x="664" y="0"/>
                </a:lnTo>
                <a:lnTo>
                  <a:pt x="391" y="0"/>
                </a:lnTo>
              </a:path>
              <a:path w="664" h="21">
                <a:moveTo>
                  <a:pt x="391" y="21"/>
                </a:moveTo>
                <a:lnTo>
                  <a:pt x="664" y="0"/>
                </a:lnTo>
                <a:lnTo>
                  <a:pt x="664" y="21"/>
                </a:lnTo>
                <a:lnTo>
                  <a:pt x="391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04" name="path 7304"/>
          <p:cNvSpPr/>
          <p:nvPr/>
        </p:nvSpPr>
        <p:spPr>
          <a:xfrm>
            <a:off x="14312645" y="4278122"/>
            <a:ext cx="28956" cy="53339"/>
          </a:xfrm>
          <a:custGeom>
            <a:avLst/>
            <a:gdLst/>
            <a:ahLst/>
            <a:cxnLst/>
            <a:rect l="0" t="0" r="0" b="0"/>
            <a:pathLst>
              <a:path w="45" h="83">
                <a:moveTo>
                  <a:pt x="39" y="1"/>
                </a:moveTo>
                <a:lnTo>
                  <a:pt x="39" y="3"/>
                </a:lnTo>
                <a:lnTo>
                  <a:pt x="41" y="3"/>
                </a:lnTo>
                <a:lnTo>
                  <a:pt x="41" y="15"/>
                </a:lnTo>
                <a:lnTo>
                  <a:pt x="41" y="13"/>
                </a:lnTo>
                <a:lnTo>
                  <a:pt x="37" y="13"/>
                </a:lnTo>
                <a:lnTo>
                  <a:pt x="37" y="10"/>
                </a:lnTo>
                <a:lnTo>
                  <a:pt x="34" y="10"/>
                </a:lnTo>
                <a:lnTo>
                  <a:pt x="34" y="13"/>
                </a:lnTo>
                <a:lnTo>
                  <a:pt x="34" y="20"/>
                </a:lnTo>
                <a:lnTo>
                  <a:pt x="37" y="20"/>
                </a:lnTo>
                <a:lnTo>
                  <a:pt x="37" y="27"/>
                </a:lnTo>
                <a:lnTo>
                  <a:pt x="39" y="27"/>
                </a:lnTo>
                <a:lnTo>
                  <a:pt x="39" y="32"/>
                </a:lnTo>
                <a:lnTo>
                  <a:pt x="41" y="32"/>
                </a:lnTo>
                <a:lnTo>
                  <a:pt x="44" y="32"/>
                </a:lnTo>
                <a:lnTo>
                  <a:pt x="44" y="34"/>
                </a:lnTo>
                <a:lnTo>
                  <a:pt x="44" y="44"/>
                </a:lnTo>
                <a:lnTo>
                  <a:pt x="41" y="44"/>
                </a:lnTo>
                <a:lnTo>
                  <a:pt x="41" y="46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4" y="53"/>
                </a:lnTo>
                <a:lnTo>
                  <a:pt x="37" y="53"/>
                </a:lnTo>
                <a:lnTo>
                  <a:pt x="39" y="53"/>
                </a:lnTo>
                <a:lnTo>
                  <a:pt x="39" y="56"/>
                </a:lnTo>
                <a:lnTo>
                  <a:pt x="39" y="61"/>
                </a:lnTo>
                <a:lnTo>
                  <a:pt x="37" y="61"/>
                </a:lnTo>
                <a:lnTo>
                  <a:pt x="37" y="65"/>
                </a:lnTo>
                <a:lnTo>
                  <a:pt x="34" y="65"/>
                </a:lnTo>
                <a:lnTo>
                  <a:pt x="34" y="70"/>
                </a:lnTo>
                <a:lnTo>
                  <a:pt x="32" y="70"/>
                </a:lnTo>
                <a:lnTo>
                  <a:pt x="32" y="73"/>
                </a:lnTo>
                <a:lnTo>
                  <a:pt x="30" y="73"/>
                </a:lnTo>
                <a:lnTo>
                  <a:pt x="30" y="77"/>
                </a:lnTo>
                <a:lnTo>
                  <a:pt x="27" y="77"/>
                </a:lnTo>
                <a:lnTo>
                  <a:pt x="22" y="77"/>
                </a:lnTo>
                <a:lnTo>
                  <a:pt x="22" y="75"/>
                </a:lnTo>
                <a:lnTo>
                  <a:pt x="22" y="65"/>
                </a:lnTo>
                <a:lnTo>
                  <a:pt x="20" y="65"/>
                </a:lnTo>
                <a:lnTo>
                  <a:pt x="18" y="65"/>
                </a:lnTo>
                <a:lnTo>
                  <a:pt x="18" y="63"/>
                </a:lnTo>
                <a:lnTo>
                  <a:pt x="15" y="63"/>
                </a:lnTo>
                <a:lnTo>
                  <a:pt x="15" y="65"/>
                </a:lnTo>
                <a:lnTo>
                  <a:pt x="13" y="65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6" y="70"/>
                </a:lnTo>
                <a:lnTo>
                  <a:pt x="6" y="73"/>
                </a:lnTo>
                <a:lnTo>
                  <a:pt x="3" y="73"/>
                </a:lnTo>
                <a:lnTo>
                  <a:pt x="3" y="75"/>
                </a:lnTo>
                <a:lnTo>
                  <a:pt x="3" y="77"/>
                </a:lnTo>
                <a:lnTo>
                  <a:pt x="1" y="77"/>
                </a:lnTo>
                <a:lnTo>
                  <a:pt x="3" y="80"/>
                </a:lnTo>
                <a:lnTo>
                  <a:pt x="8" y="80"/>
                </a:lnTo>
                <a:lnTo>
                  <a:pt x="8" y="77"/>
                </a:lnTo>
                <a:lnTo>
                  <a:pt x="13" y="77"/>
                </a:lnTo>
                <a:lnTo>
                  <a:pt x="13" y="75"/>
                </a:lnTo>
                <a:lnTo>
                  <a:pt x="13" y="77"/>
                </a:lnTo>
                <a:lnTo>
                  <a:pt x="15" y="77"/>
                </a:lnTo>
                <a:lnTo>
                  <a:pt x="18" y="77"/>
                </a:lnTo>
                <a:lnTo>
                  <a:pt x="18" y="80"/>
                </a:lnTo>
                <a:lnTo>
                  <a:pt x="20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06" name="path 7306"/>
          <p:cNvSpPr/>
          <p:nvPr/>
        </p:nvSpPr>
        <p:spPr>
          <a:xfrm>
            <a:off x="14271497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08" name="rect 7308"/>
          <p:cNvSpPr/>
          <p:nvPr/>
        </p:nvSpPr>
        <p:spPr>
          <a:xfrm>
            <a:off x="8895588" y="4252976"/>
            <a:ext cx="4571" cy="1371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10" name="rect 7310"/>
          <p:cNvSpPr/>
          <p:nvPr/>
        </p:nvSpPr>
        <p:spPr>
          <a:xfrm>
            <a:off x="8895588" y="4252976"/>
            <a:ext cx="4571" cy="1371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12" name="rect 7312"/>
          <p:cNvSpPr/>
          <p:nvPr/>
        </p:nvSpPr>
        <p:spPr>
          <a:xfrm>
            <a:off x="13123163" y="4252976"/>
            <a:ext cx="4571" cy="1371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14" name="path 7314"/>
          <p:cNvSpPr/>
          <p:nvPr/>
        </p:nvSpPr>
        <p:spPr>
          <a:xfrm>
            <a:off x="14027881" y="4267677"/>
            <a:ext cx="5649" cy="5649"/>
          </a:xfrm>
          <a:custGeom>
            <a:avLst/>
            <a:gdLst/>
            <a:ahLst/>
            <a:cxnLst/>
            <a:rect l="0" t="0" r="0" b="0"/>
            <a:pathLst>
              <a:path w="8" h="8">
                <a:moveTo>
                  <a:pt x="0" y="0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16" name="path 7316"/>
          <p:cNvSpPr/>
          <p:nvPr/>
        </p:nvSpPr>
        <p:spPr>
          <a:xfrm>
            <a:off x="13861541" y="4244594"/>
            <a:ext cx="6095" cy="4572"/>
          </a:xfrm>
          <a:custGeom>
            <a:avLst/>
            <a:gdLst/>
            <a:ahLst/>
            <a:cxnLst/>
            <a:rect l="0" t="0" r="0" b="0"/>
            <a:pathLst>
              <a:path w="9" h="7">
                <a:moveTo>
                  <a:pt x="8" y="3"/>
                </a:moveTo>
                <a:lnTo>
                  <a:pt x="8" y="6"/>
                </a:lnTo>
                <a:lnTo>
                  <a:pt x="6" y="6"/>
                </a:lnTo>
                <a:lnTo>
                  <a:pt x="3" y="6"/>
                </a:lnTo>
                <a:lnTo>
                  <a:pt x="3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18" name="path 7318"/>
          <p:cNvSpPr/>
          <p:nvPr/>
        </p:nvSpPr>
        <p:spPr>
          <a:xfrm>
            <a:off x="13861764" y="4244817"/>
            <a:ext cx="4126" cy="4125"/>
          </a:xfrm>
          <a:custGeom>
            <a:avLst/>
            <a:gdLst/>
            <a:ahLst/>
            <a:cxnLst/>
            <a:rect l="0" t="0" r="0" b="0"/>
            <a:pathLst>
              <a:path w="6" h="6">
                <a:moveTo>
                  <a:pt x="0" y="0"/>
                </a:move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20" name="path 7320"/>
          <p:cNvSpPr/>
          <p:nvPr/>
        </p:nvSpPr>
        <p:spPr>
          <a:xfrm>
            <a:off x="13860017" y="4243070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22" name="path 7322"/>
          <p:cNvSpPr/>
          <p:nvPr/>
        </p:nvSpPr>
        <p:spPr>
          <a:xfrm>
            <a:off x="13858493" y="4243070"/>
            <a:ext cx="4571" cy="1523"/>
          </a:xfrm>
          <a:custGeom>
            <a:avLst/>
            <a:gdLst/>
            <a:ahLst/>
            <a:cxnLst/>
            <a:rect l="0" t="0" r="0" b="0"/>
            <a:pathLst>
              <a:path w="7" h="2">
                <a:moveTo>
                  <a:pt x="1" y="1"/>
                </a:moveTo>
                <a:lnTo>
                  <a:pt x="6" y="1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24" name="path 7324"/>
          <p:cNvSpPr/>
          <p:nvPr/>
        </p:nvSpPr>
        <p:spPr>
          <a:xfrm>
            <a:off x="14067282" y="4285742"/>
            <a:ext cx="16763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7"/>
                </a:moveTo>
                <a:lnTo>
                  <a:pt x="5" y="25"/>
                </a:lnTo>
                <a:lnTo>
                  <a:pt x="18" y="22"/>
                </a:lnTo>
                <a:moveTo>
                  <a:pt x="3" y="27"/>
                </a:moveTo>
                <a:lnTo>
                  <a:pt x="5" y="25"/>
                </a:lnTo>
                <a:lnTo>
                  <a:pt x="3" y="27"/>
                </a:lnTo>
                <a:close/>
                <a:moveTo>
                  <a:pt x="1" y="25"/>
                </a:moveTo>
                <a:lnTo>
                  <a:pt x="5" y="25"/>
                </a:lnTo>
                <a:lnTo>
                  <a:pt x="15" y="10"/>
                </a:lnTo>
                <a:moveTo>
                  <a:pt x="8" y="8"/>
                </a:moveTo>
                <a:lnTo>
                  <a:pt x="5" y="25"/>
                </a:lnTo>
                <a:lnTo>
                  <a:pt x="10" y="8"/>
                </a:lnTo>
                <a:moveTo>
                  <a:pt x="15" y="13"/>
                </a:moveTo>
                <a:lnTo>
                  <a:pt x="5" y="25"/>
                </a:lnTo>
                <a:lnTo>
                  <a:pt x="8" y="8"/>
                </a:lnTo>
                <a:moveTo>
                  <a:pt x="13" y="5"/>
                </a:moveTo>
                <a:lnTo>
                  <a:pt x="5" y="25"/>
                </a:lnTo>
                <a:moveTo>
                  <a:pt x="18" y="1"/>
                </a:moveTo>
                <a:lnTo>
                  <a:pt x="15" y="15"/>
                </a:lnTo>
                <a:lnTo>
                  <a:pt x="25" y="27"/>
                </a:lnTo>
                <a:moveTo>
                  <a:pt x="25" y="27"/>
                </a:moveTo>
                <a:lnTo>
                  <a:pt x="18" y="25"/>
                </a:lnTo>
                <a:lnTo>
                  <a:pt x="10" y="27"/>
                </a:lnTo>
                <a:lnTo>
                  <a:pt x="8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26" name="path 7326"/>
          <p:cNvSpPr/>
          <p:nvPr/>
        </p:nvSpPr>
        <p:spPr>
          <a:xfrm>
            <a:off x="14053565" y="4290314"/>
            <a:ext cx="6097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28" name="path 7328"/>
          <p:cNvSpPr/>
          <p:nvPr/>
        </p:nvSpPr>
        <p:spPr>
          <a:xfrm>
            <a:off x="14015465" y="4304791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30" name="path 7330"/>
          <p:cNvSpPr/>
          <p:nvPr/>
        </p:nvSpPr>
        <p:spPr>
          <a:xfrm>
            <a:off x="14015465" y="430631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32" name="path 7332"/>
          <p:cNvSpPr/>
          <p:nvPr/>
        </p:nvSpPr>
        <p:spPr>
          <a:xfrm>
            <a:off x="14013941" y="4281170"/>
            <a:ext cx="7621" cy="27432"/>
          </a:xfrm>
          <a:custGeom>
            <a:avLst/>
            <a:gdLst/>
            <a:ahLst/>
            <a:cxnLst/>
            <a:rect l="0" t="0" r="0" b="0"/>
            <a:pathLst>
              <a:path w="12" h="43">
                <a:moveTo>
                  <a:pt x="3" y="34"/>
                </a:moveTo>
                <a:lnTo>
                  <a:pt x="8" y="39"/>
                </a:lnTo>
                <a:moveTo>
                  <a:pt x="3" y="32"/>
                </a:moveTo>
                <a:lnTo>
                  <a:pt x="10" y="42"/>
                </a:lnTo>
                <a:moveTo>
                  <a:pt x="1" y="20"/>
                </a:moveTo>
                <a:lnTo>
                  <a:pt x="1" y="17"/>
                </a:lnTo>
                <a:moveTo>
                  <a:pt x="1" y="17"/>
                </a:moveTo>
                <a:lnTo>
                  <a:pt x="8" y="27"/>
                </a:lnTo>
                <a:moveTo>
                  <a:pt x="3" y="20"/>
                </a:moveTo>
                <a:lnTo>
                  <a:pt x="1" y="20"/>
                </a:lnTo>
                <a:moveTo>
                  <a:pt x="6" y="3"/>
                </a:moveTo>
                <a:lnTo>
                  <a:pt x="6" y="1"/>
                </a:lnTo>
                <a:moveTo>
                  <a:pt x="1" y="20"/>
                </a:moveTo>
                <a:lnTo>
                  <a:pt x="8" y="3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34" name="path 7334"/>
          <p:cNvSpPr/>
          <p:nvPr/>
        </p:nvSpPr>
        <p:spPr>
          <a:xfrm>
            <a:off x="14013941" y="4296409"/>
            <a:ext cx="7621" cy="10668"/>
          </a:xfrm>
          <a:custGeom>
            <a:avLst/>
            <a:gdLst/>
            <a:ahLst/>
            <a:cxnLst/>
            <a:rect l="0" t="0" r="0" b="0"/>
            <a:pathLst>
              <a:path w="12" h="16">
                <a:moveTo>
                  <a:pt x="1" y="6"/>
                </a:moveTo>
                <a:lnTo>
                  <a:pt x="10" y="1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36" name="path 7336"/>
          <p:cNvSpPr/>
          <p:nvPr/>
        </p:nvSpPr>
        <p:spPr>
          <a:xfrm>
            <a:off x="14014070" y="4295225"/>
            <a:ext cx="7363" cy="9989"/>
          </a:xfrm>
          <a:custGeom>
            <a:avLst/>
            <a:gdLst/>
            <a:ahLst/>
            <a:cxnLst/>
            <a:rect l="0" t="0" r="0" b="0"/>
            <a:pathLst>
              <a:path w="11" h="15">
                <a:moveTo>
                  <a:pt x="0" y="0"/>
                </a:moveTo>
                <a:lnTo>
                  <a:pt x="10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38" name="path 7338"/>
          <p:cNvSpPr/>
          <p:nvPr/>
        </p:nvSpPr>
        <p:spPr>
          <a:xfrm>
            <a:off x="13867637" y="4244594"/>
            <a:ext cx="4573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1" y="1"/>
                </a:moveTo>
                <a:lnTo>
                  <a:pt x="3" y="1"/>
                </a:lnTo>
                <a:lnTo>
                  <a:pt x="6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40" name="path 7340"/>
          <p:cNvSpPr/>
          <p:nvPr/>
        </p:nvSpPr>
        <p:spPr>
          <a:xfrm>
            <a:off x="13866114" y="4245355"/>
            <a:ext cx="1522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42" name="path 7342"/>
          <p:cNvSpPr/>
          <p:nvPr/>
        </p:nvSpPr>
        <p:spPr>
          <a:xfrm>
            <a:off x="13866114" y="4245355"/>
            <a:ext cx="1522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44" name="path 7344"/>
          <p:cNvSpPr/>
          <p:nvPr/>
        </p:nvSpPr>
        <p:spPr>
          <a:xfrm>
            <a:off x="13866114" y="4243070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moveTo>
                  <a:pt x="1" y="3"/>
                </a:move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46" name="path 7346"/>
          <p:cNvSpPr/>
          <p:nvPr/>
        </p:nvSpPr>
        <p:spPr>
          <a:xfrm>
            <a:off x="13866876" y="4244594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48" name="path 7348"/>
          <p:cNvSpPr/>
          <p:nvPr/>
        </p:nvSpPr>
        <p:spPr>
          <a:xfrm>
            <a:off x="13868400" y="4244594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50" name="path 7350"/>
          <p:cNvSpPr/>
          <p:nvPr/>
        </p:nvSpPr>
        <p:spPr>
          <a:xfrm>
            <a:off x="13861541" y="4243070"/>
            <a:ext cx="6095" cy="6096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8" y="5"/>
                </a:moveTo>
                <a:lnTo>
                  <a:pt x="8" y="3"/>
                </a:lnTo>
                <a:moveTo>
                  <a:pt x="1" y="3"/>
                </a:moveTo>
                <a:lnTo>
                  <a:pt x="1" y="1"/>
                </a:lnTo>
                <a:moveTo>
                  <a:pt x="1" y="1"/>
                </a:moveTo>
                <a:lnTo>
                  <a:pt x="6" y="8"/>
                </a:lnTo>
                <a:moveTo>
                  <a:pt x="6" y="3"/>
                </a:moveTo>
                <a:lnTo>
                  <a:pt x="8" y="5"/>
                </a:lnTo>
                <a:moveTo>
                  <a:pt x="3" y="1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52" name="path 7352"/>
          <p:cNvSpPr/>
          <p:nvPr/>
        </p:nvSpPr>
        <p:spPr>
          <a:xfrm>
            <a:off x="13850873" y="4296409"/>
            <a:ext cx="10667" cy="6096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13" y="1"/>
                </a:moveTo>
                <a:lnTo>
                  <a:pt x="1" y="8"/>
                </a:lnTo>
                <a:lnTo>
                  <a:pt x="1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54" name="path 7354"/>
          <p:cNvSpPr/>
          <p:nvPr/>
        </p:nvSpPr>
        <p:spPr>
          <a:xfrm>
            <a:off x="13850873" y="4300982"/>
            <a:ext cx="1523" cy="3047"/>
          </a:xfrm>
          <a:custGeom>
            <a:avLst/>
            <a:gdLst/>
            <a:ahLst/>
            <a:cxnLst/>
            <a:rect l="0" t="0" r="0" b="0"/>
            <a:pathLst>
              <a:path w="2" h="4">
                <a:moveTo>
                  <a:pt x="1" y="3"/>
                </a:moveTo>
                <a:lnTo>
                  <a:pt x="1" y="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56" name="path 7356"/>
          <p:cNvSpPr/>
          <p:nvPr/>
        </p:nvSpPr>
        <p:spPr>
          <a:xfrm>
            <a:off x="13849350" y="4291838"/>
            <a:ext cx="10667" cy="10667"/>
          </a:xfrm>
          <a:custGeom>
            <a:avLst/>
            <a:gdLst/>
            <a:ahLst/>
            <a:cxnLst/>
            <a:rect l="0" t="0" r="0" b="0"/>
            <a:pathLst>
              <a:path w="16" h="16">
                <a:moveTo>
                  <a:pt x="1" y="15"/>
                </a:moveTo>
                <a:lnTo>
                  <a:pt x="3" y="15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58" name="path 7358"/>
          <p:cNvSpPr/>
          <p:nvPr/>
        </p:nvSpPr>
        <p:spPr>
          <a:xfrm>
            <a:off x="13850873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6" y="1"/>
                </a:moveTo>
                <a:lnTo>
                  <a:pt x="1" y="17"/>
                </a:lnTo>
                <a:lnTo>
                  <a:pt x="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60" name="path 7360"/>
          <p:cNvSpPr/>
          <p:nvPr/>
        </p:nvSpPr>
        <p:spPr>
          <a:xfrm>
            <a:off x="14016989" y="4279646"/>
            <a:ext cx="4573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1"/>
                </a:moveTo>
                <a:lnTo>
                  <a:pt x="6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62" name="path 7362"/>
          <p:cNvSpPr/>
          <p:nvPr/>
        </p:nvSpPr>
        <p:spPr>
          <a:xfrm>
            <a:off x="14016989" y="427964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3"/>
                </a:moveTo>
                <a:lnTo>
                  <a:pt x="3" y="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64" name="path 7364"/>
          <p:cNvSpPr/>
          <p:nvPr/>
        </p:nvSpPr>
        <p:spPr>
          <a:xfrm>
            <a:off x="13850873" y="4290314"/>
            <a:ext cx="9143" cy="12191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13" y="6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66" name="path 7366"/>
          <p:cNvSpPr/>
          <p:nvPr/>
        </p:nvSpPr>
        <p:spPr>
          <a:xfrm>
            <a:off x="13797534" y="4304791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68" name="path 7368"/>
          <p:cNvSpPr/>
          <p:nvPr/>
        </p:nvSpPr>
        <p:spPr>
          <a:xfrm>
            <a:off x="13620750" y="4299458"/>
            <a:ext cx="15239" cy="10667"/>
          </a:xfrm>
          <a:custGeom>
            <a:avLst/>
            <a:gdLst/>
            <a:ahLst/>
            <a:cxnLst/>
            <a:rect l="0" t="0" r="0" b="0"/>
            <a:pathLst>
              <a:path w="23" h="16">
                <a:moveTo>
                  <a:pt x="22" y="15"/>
                </a:moveTo>
                <a:lnTo>
                  <a:pt x="20" y="5"/>
                </a:lnTo>
                <a:lnTo>
                  <a:pt x="10" y="1"/>
                </a:lnTo>
                <a:lnTo>
                  <a:pt x="1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70" name="path 7370"/>
          <p:cNvSpPr/>
          <p:nvPr/>
        </p:nvSpPr>
        <p:spPr>
          <a:xfrm>
            <a:off x="13632941" y="4300982"/>
            <a:ext cx="1523" cy="3047"/>
          </a:xfrm>
          <a:custGeom>
            <a:avLst/>
            <a:gdLst/>
            <a:ahLst/>
            <a:cxnLst/>
            <a:rect l="0" t="0" r="0" b="0"/>
            <a:pathLst>
              <a:path w="2" h="4">
                <a:moveTo>
                  <a:pt x="1" y="3"/>
                </a:moveTo>
                <a:lnTo>
                  <a:pt x="1" y="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72" name="path 7372"/>
          <p:cNvSpPr/>
          <p:nvPr/>
        </p:nvSpPr>
        <p:spPr>
          <a:xfrm>
            <a:off x="13658850" y="4278122"/>
            <a:ext cx="28956" cy="53339"/>
          </a:xfrm>
          <a:custGeom>
            <a:avLst/>
            <a:gdLst/>
            <a:ahLst/>
            <a:cxnLst/>
            <a:rect l="0" t="0" r="0" b="0"/>
            <a:pathLst>
              <a:path w="45" h="83">
                <a:moveTo>
                  <a:pt x="39" y="1"/>
                </a:moveTo>
                <a:lnTo>
                  <a:pt x="39" y="5"/>
                </a:lnTo>
                <a:lnTo>
                  <a:pt x="41" y="5"/>
                </a:lnTo>
                <a:lnTo>
                  <a:pt x="41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7" y="10"/>
                </a:lnTo>
                <a:lnTo>
                  <a:pt x="34" y="10"/>
                </a:lnTo>
                <a:lnTo>
                  <a:pt x="32" y="13"/>
                </a:lnTo>
                <a:lnTo>
                  <a:pt x="32" y="17"/>
                </a:lnTo>
                <a:lnTo>
                  <a:pt x="34" y="17"/>
                </a:lnTo>
                <a:lnTo>
                  <a:pt x="34" y="20"/>
                </a:lnTo>
                <a:lnTo>
                  <a:pt x="37" y="20"/>
                </a:lnTo>
                <a:lnTo>
                  <a:pt x="37" y="29"/>
                </a:lnTo>
                <a:lnTo>
                  <a:pt x="39" y="29"/>
                </a:lnTo>
                <a:lnTo>
                  <a:pt x="39" y="32"/>
                </a:lnTo>
                <a:lnTo>
                  <a:pt x="41" y="32"/>
                </a:lnTo>
                <a:lnTo>
                  <a:pt x="44" y="32"/>
                </a:lnTo>
                <a:lnTo>
                  <a:pt x="44" y="34"/>
                </a:lnTo>
                <a:lnTo>
                  <a:pt x="44" y="37"/>
                </a:lnTo>
                <a:lnTo>
                  <a:pt x="41" y="37"/>
                </a:lnTo>
                <a:lnTo>
                  <a:pt x="44" y="39"/>
                </a:lnTo>
                <a:lnTo>
                  <a:pt x="44" y="41"/>
                </a:lnTo>
                <a:lnTo>
                  <a:pt x="41" y="44"/>
                </a:lnTo>
                <a:lnTo>
                  <a:pt x="41" y="46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4" y="53"/>
                </a:lnTo>
                <a:lnTo>
                  <a:pt x="37" y="53"/>
                </a:lnTo>
                <a:lnTo>
                  <a:pt x="37" y="63"/>
                </a:lnTo>
                <a:lnTo>
                  <a:pt x="34" y="65"/>
                </a:lnTo>
                <a:lnTo>
                  <a:pt x="34" y="68"/>
                </a:lnTo>
                <a:lnTo>
                  <a:pt x="32" y="70"/>
                </a:lnTo>
                <a:lnTo>
                  <a:pt x="32" y="73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2" y="77"/>
                </a:lnTo>
                <a:lnTo>
                  <a:pt x="22" y="75"/>
                </a:lnTo>
                <a:lnTo>
                  <a:pt x="20" y="75"/>
                </a:lnTo>
                <a:lnTo>
                  <a:pt x="20" y="73"/>
                </a:lnTo>
                <a:lnTo>
                  <a:pt x="20" y="65"/>
                </a:lnTo>
                <a:lnTo>
                  <a:pt x="18" y="65"/>
                </a:lnTo>
                <a:lnTo>
                  <a:pt x="15" y="63"/>
                </a:lnTo>
                <a:lnTo>
                  <a:pt x="15" y="65"/>
                </a:lnTo>
                <a:lnTo>
                  <a:pt x="13" y="65"/>
                </a:lnTo>
                <a:lnTo>
                  <a:pt x="13" y="68"/>
                </a:lnTo>
                <a:lnTo>
                  <a:pt x="10" y="68"/>
                </a:lnTo>
                <a:lnTo>
                  <a:pt x="8" y="70"/>
                </a:lnTo>
                <a:lnTo>
                  <a:pt x="6" y="70"/>
                </a:lnTo>
                <a:lnTo>
                  <a:pt x="3" y="73"/>
                </a:lnTo>
                <a:lnTo>
                  <a:pt x="3" y="75"/>
                </a:lnTo>
                <a:lnTo>
                  <a:pt x="1" y="75"/>
                </a:lnTo>
                <a:lnTo>
                  <a:pt x="1" y="80"/>
                </a:lnTo>
                <a:lnTo>
                  <a:pt x="3" y="80"/>
                </a:lnTo>
                <a:lnTo>
                  <a:pt x="6" y="80"/>
                </a:lnTo>
                <a:lnTo>
                  <a:pt x="8" y="77"/>
                </a:lnTo>
                <a:lnTo>
                  <a:pt x="10" y="77"/>
                </a:lnTo>
                <a:lnTo>
                  <a:pt x="13" y="75"/>
                </a:lnTo>
                <a:lnTo>
                  <a:pt x="13" y="77"/>
                </a:lnTo>
                <a:lnTo>
                  <a:pt x="15" y="77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74" name="path 7374"/>
          <p:cNvSpPr/>
          <p:nvPr/>
        </p:nvSpPr>
        <p:spPr>
          <a:xfrm>
            <a:off x="13797534" y="430631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76" name="path 7376"/>
          <p:cNvSpPr/>
          <p:nvPr/>
        </p:nvSpPr>
        <p:spPr>
          <a:xfrm>
            <a:off x="13796010" y="4281170"/>
            <a:ext cx="7619" cy="27432"/>
          </a:xfrm>
          <a:custGeom>
            <a:avLst/>
            <a:gdLst/>
            <a:ahLst/>
            <a:cxnLst/>
            <a:rect l="0" t="0" r="0" b="0"/>
            <a:pathLst>
              <a:path w="11" h="43">
                <a:moveTo>
                  <a:pt x="3" y="34"/>
                </a:moveTo>
                <a:lnTo>
                  <a:pt x="8" y="39"/>
                </a:lnTo>
                <a:moveTo>
                  <a:pt x="1" y="32"/>
                </a:moveTo>
                <a:lnTo>
                  <a:pt x="10" y="42"/>
                </a:lnTo>
                <a:moveTo>
                  <a:pt x="1" y="20"/>
                </a:moveTo>
                <a:lnTo>
                  <a:pt x="1" y="17"/>
                </a:lnTo>
                <a:moveTo>
                  <a:pt x="1" y="17"/>
                </a:moveTo>
                <a:lnTo>
                  <a:pt x="8" y="27"/>
                </a:lnTo>
                <a:moveTo>
                  <a:pt x="3" y="20"/>
                </a:moveTo>
                <a:lnTo>
                  <a:pt x="1" y="20"/>
                </a:lnTo>
                <a:moveTo>
                  <a:pt x="5" y="3"/>
                </a:moveTo>
                <a:lnTo>
                  <a:pt x="5" y="1"/>
                </a:lnTo>
                <a:moveTo>
                  <a:pt x="1" y="20"/>
                </a:moveTo>
                <a:lnTo>
                  <a:pt x="8" y="3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78" name="path 7378"/>
          <p:cNvSpPr/>
          <p:nvPr/>
        </p:nvSpPr>
        <p:spPr>
          <a:xfrm>
            <a:off x="13796010" y="4296409"/>
            <a:ext cx="7619" cy="10668"/>
          </a:xfrm>
          <a:custGeom>
            <a:avLst/>
            <a:gdLst/>
            <a:ahLst/>
            <a:cxnLst/>
            <a:rect l="0" t="0" r="0" b="0"/>
            <a:pathLst>
              <a:path w="11" h="16">
                <a:moveTo>
                  <a:pt x="1" y="6"/>
                </a:moveTo>
                <a:lnTo>
                  <a:pt x="10" y="1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80" name="path 7380"/>
          <p:cNvSpPr/>
          <p:nvPr/>
        </p:nvSpPr>
        <p:spPr>
          <a:xfrm>
            <a:off x="13142213" y="4243070"/>
            <a:ext cx="39623" cy="92963"/>
          </a:xfrm>
          <a:custGeom>
            <a:avLst/>
            <a:gdLst/>
            <a:ahLst/>
            <a:cxnLst/>
            <a:rect l="0" t="0" r="0" b="0"/>
            <a:pathLst>
              <a:path w="62" h="146"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4" y="135"/>
                </a:lnTo>
                <a:lnTo>
                  <a:pt x="44" y="133"/>
                </a:lnTo>
                <a:lnTo>
                  <a:pt x="42" y="130"/>
                </a:lnTo>
                <a:lnTo>
                  <a:pt x="42" y="128"/>
                </a:lnTo>
                <a:lnTo>
                  <a:pt x="39" y="128"/>
                </a:lnTo>
                <a:lnTo>
                  <a:pt x="37" y="128"/>
                </a:lnTo>
                <a:lnTo>
                  <a:pt x="37" y="125"/>
                </a:lnTo>
                <a:lnTo>
                  <a:pt x="34" y="125"/>
                </a:lnTo>
                <a:lnTo>
                  <a:pt x="34" y="128"/>
                </a:lnTo>
                <a:lnTo>
                  <a:pt x="32" y="128"/>
                </a:lnTo>
                <a:lnTo>
                  <a:pt x="32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4" y="140"/>
                </a:lnTo>
                <a:lnTo>
                  <a:pt x="34" y="142"/>
                </a:lnTo>
                <a:lnTo>
                  <a:pt x="32" y="142"/>
                </a:lnTo>
                <a:lnTo>
                  <a:pt x="32" y="145"/>
                </a:lnTo>
                <a:lnTo>
                  <a:pt x="30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8" y="137"/>
                </a:lnTo>
                <a:lnTo>
                  <a:pt x="18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8"/>
                </a:lnTo>
                <a:lnTo>
                  <a:pt x="10" y="125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6" y="116"/>
                </a:lnTo>
                <a:lnTo>
                  <a:pt x="6" y="113"/>
                </a:lnTo>
                <a:lnTo>
                  <a:pt x="3" y="111"/>
                </a:lnTo>
                <a:lnTo>
                  <a:pt x="3" y="104"/>
                </a:lnTo>
                <a:lnTo>
                  <a:pt x="1" y="104"/>
                </a:lnTo>
                <a:lnTo>
                  <a:pt x="1" y="99"/>
                </a:lnTo>
                <a:lnTo>
                  <a:pt x="3" y="99"/>
                </a:lnTo>
                <a:lnTo>
                  <a:pt x="6" y="99"/>
                </a:lnTo>
                <a:lnTo>
                  <a:pt x="6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4"/>
                </a:lnTo>
                <a:lnTo>
                  <a:pt x="8" y="94"/>
                </a:lnTo>
                <a:lnTo>
                  <a:pt x="8" y="92"/>
                </a:lnTo>
                <a:lnTo>
                  <a:pt x="6" y="92"/>
                </a:lnTo>
                <a:lnTo>
                  <a:pt x="6" y="82"/>
                </a:lnTo>
                <a:lnTo>
                  <a:pt x="3" y="82"/>
                </a:lnTo>
                <a:lnTo>
                  <a:pt x="3" y="80"/>
                </a:lnTo>
                <a:lnTo>
                  <a:pt x="1" y="80"/>
                </a:lnTo>
                <a:lnTo>
                  <a:pt x="1" y="68"/>
                </a:lnTo>
                <a:lnTo>
                  <a:pt x="3" y="65"/>
                </a:lnTo>
                <a:lnTo>
                  <a:pt x="3" y="63"/>
                </a:lnTo>
                <a:lnTo>
                  <a:pt x="6" y="63"/>
                </a:lnTo>
                <a:lnTo>
                  <a:pt x="8" y="63"/>
                </a:lnTo>
                <a:lnTo>
                  <a:pt x="8" y="61"/>
                </a:lnTo>
                <a:lnTo>
                  <a:pt x="10" y="58"/>
                </a:lnTo>
                <a:lnTo>
                  <a:pt x="6" y="58"/>
                </a:lnTo>
                <a:lnTo>
                  <a:pt x="6" y="56"/>
                </a:lnTo>
                <a:lnTo>
                  <a:pt x="6" y="49"/>
                </a:lnTo>
                <a:lnTo>
                  <a:pt x="8" y="49"/>
                </a:lnTo>
                <a:lnTo>
                  <a:pt x="8" y="44"/>
                </a:lnTo>
                <a:lnTo>
                  <a:pt x="10" y="44"/>
                </a:lnTo>
                <a:lnTo>
                  <a:pt x="10" y="42"/>
                </a:lnTo>
                <a:lnTo>
                  <a:pt x="13" y="39"/>
                </a:lnTo>
                <a:lnTo>
                  <a:pt x="13" y="37"/>
                </a:lnTo>
                <a:lnTo>
                  <a:pt x="15" y="37"/>
                </a:lnTo>
                <a:moveTo>
                  <a:pt x="15" y="37"/>
                </a:moveTo>
                <a:lnTo>
                  <a:pt x="15" y="34"/>
                </a:lnTo>
                <a:lnTo>
                  <a:pt x="18" y="34"/>
                </a:lnTo>
                <a:lnTo>
                  <a:pt x="20" y="34"/>
                </a:lnTo>
                <a:lnTo>
                  <a:pt x="22" y="37"/>
                </a:lnTo>
                <a:lnTo>
                  <a:pt x="22" y="46"/>
                </a:lnTo>
                <a:lnTo>
                  <a:pt x="25" y="46"/>
                </a:lnTo>
                <a:lnTo>
                  <a:pt x="27" y="49"/>
                </a:lnTo>
                <a:lnTo>
                  <a:pt x="30" y="46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9" y="42"/>
                </a:lnTo>
                <a:lnTo>
                  <a:pt x="39" y="39"/>
                </a:lnTo>
                <a:lnTo>
                  <a:pt x="42" y="37"/>
                </a:lnTo>
                <a:lnTo>
                  <a:pt x="42" y="32"/>
                </a:lnTo>
                <a:lnTo>
                  <a:pt x="39" y="32"/>
                </a:lnTo>
                <a:lnTo>
                  <a:pt x="37" y="32"/>
                </a:lnTo>
                <a:lnTo>
                  <a:pt x="34" y="34"/>
                </a:lnTo>
                <a:lnTo>
                  <a:pt x="32" y="34"/>
                </a:lnTo>
                <a:lnTo>
                  <a:pt x="32" y="37"/>
                </a:lnTo>
                <a:lnTo>
                  <a:pt x="30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2" y="30"/>
                </a:lnTo>
                <a:lnTo>
                  <a:pt x="22" y="27"/>
                </a:lnTo>
                <a:lnTo>
                  <a:pt x="22" y="25"/>
                </a:lnTo>
                <a:lnTo>
                  <a:pt x="25" y="25"/>
                </a:lnTo>
                <a:lnTo>
                  <a:pt x="25" y="22"/>
                </a:lnTo>
                <a:lnTo>
                  <a:pt x="27" y="20"/>
                </a:lnTo>
                <a:lnTo>
                  <a:pt x="30" y="20"/>
                </a:lnTo>
                <a:lnTo>
                  <a:pt x="30" y="17"/>
                </a:lnTo>
                <a:lnTo>
                  <a:pt x="32" y="17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39" y="13"/>
                </a:lnTo>
                <a:lnTo>
                  <a:pt x="39" y="10"/>
                </a:lnTo>
                <a:lnTo>
                  <a:pt x="46" y="10"/>
                </a:lnTo>
                <a:lnTo>
                  <a:pt x="46" y="8"/>
                </a:lnTo>
                <a:lnTo>
                  <a:pt x="51" y="8"/>
                </a:lnTo>
                <a:lnTo>
                  <a:pt x="51" y="5"/>
                </a:lnTo>
                <a:lnTo>
                  <a:pt x="54" y="5"/>
                </a:lnTo>
                <a:lnTo>
                  <a:pt x="54" y="3"/>
                </a:lnTo>
                <a:lnTo>
                  <a:pt x="61" y="3"/>
                </a:lnTo>
                <a:lnTo>
                  <a:pt x="61" y="1"/>
                </a:lnTo>
                <a:moveTo>
                  <a:pt x="39" y="42"/>
                </a:moveTo>
                <a:lnTo>
                  <a:pt x="34" y="34"/>
                </a:lnTo>
                <a:lnTo>
                  <a:pt x="39" y="39"/>
                </a:lnTo>
                <a:moveTo>
                  <a:pt x="30" y="34"/>
                </a:moveTo>
                <a:lnTo>
                  <a:pt x="34" y="44"/>
                </a:lnTo>
                <a:moveTo>
                  <a:pt x="22" y="30"/>
                </a:moveTo>
                <a:lnTo>
                  <a:pt x="32" y="44"/>
                </a:lnTo>
                <a:moveTo>
                  <a:pt x="15" y="34"/>
                </a:moveTo>
                <a:lnTo>
                  <a:pt x="25" y="49"/>
                </a:lnTo>
                <a:moveTo>
                  <a:pt x="18" y="34"/>
                </a:moveTo>
                <a:lnTo>
                  <a:pt x="27" y="49"/>
                </a:lnTo>
                <a:moveTo>
                  <a:pt x="30" y="46"/>
                </a:moveTo>
                <a:lnTo>
                  <a:pt x="20" y="32"/>
                </a:lnTo>
                <a:lnTo>
                  <a:pt x="32" y="46"/>
                </a:lnTo>
                <a:moveTo>
                  <a:pt x="20" y="30"/>
                </a:moveTo>
                <a:lnTo>
                  <a:pt x="32" y="44"/>
                </a:lnTo>
                <a:moveTo>
                  <a:pt x="32" y="34"/>
                </a:moveTo>
                <a:lnTo>
                  <a:pt x="37" y="42"/>
                </a:lnTo>
                <a:lnTo>
                  <a:pt x="32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82" name="path 7382"/>
          <p:cNvSpPr/>
          <p:nvPr/>
        </p:nvSpPr>
        <p:spPr>
          <a:xfrm>
            <a:off x="13145262" y="4279646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1"/>
                </a:moveTo>
                <a:lnTo>
                  <a:pt x="3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84" name="path 7384"/>
          <p:cNvSpPr/>
          <p:nvPr/>
        </p:nvSpPr>
        <p:spPr>
          <a:xfrm>
            <a:off x="13796137" y="4295225"/>
            <a:ext cx="7363" cy="9989"/>
          </a:xfrm>
          <a:custGeom>
            <a:avLst/>
            <a:gdLst/>
            <a:ahLst/>
            <a:cxnLst/>
            <a:rect l="0" t="0" r="0" b="0"/>
            <a:pathLst>
              <a:path w="11" h="15">
                <a:moveTo>
                  <a:pt x="0" y="0"/>
                </a:moveTo>
                <a:lnTo>
                  <a:pt x="10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86" name="path 7386"/>
          <p:cNvSpPr/>
          <p:nvPr/>
        </p:nvSpPr>
        <p:spPr>
          <a:xfrm>
            <a:off x="13858493" y="4285742"/>
            <a:ext cx="7619" cy="18287"/>
          </a:xfrm>
          <a:custGeom>
            <a:avLst/>
            <a:gdLst/>
            <a:ahLst/>
            <a:cxnLst/>
            <a:rect l="0" t="0" r="0" b="0"/>
            <a:pathLst>
              <a:path w="11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88" name="path 7388"/>
          <p:cNvSpPr/>
          <p:nvPr/>
        </p:nvSpPr>
        <p:spPr>
          <a:xfrm>
            <a:off x="13634465" y="4300982"/>
            <a:ext cx="12193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8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90" name="path 7390"/>
          <p:cNvSpPr/>
          <p:nvPr/>
        </p:nvSpPr>
        <p:spPr>
          <a:xfrm>
            <a:off x="13142213" y="4282694"/>
            <a:ext cx="6097" cy="25908"/>
          </a:xfrm>
          <a:custGeom>
            <a:avLst/>
            <a:gdLst/>
            <a:ahLst/>
            <a:cxnLst/>
            <a:rect l="0" t="0" r="0" b="0"/>
            <a:pathLst>
              <a:path w="9" h="40">
                <a:moveTo>
                  <a:pt x="1" y="37"/>
                </a:moveTo>
                <a:lnTo>
                  <a:pt x="1" y="34"/>
                </a:lnTo>
                <a:moveTo>
                  <a:pt x="1" y="34"/>
                </a:moveTo>
                <a:lnTo>
                  <a:pt x="3" y="37"/>
                </a:lnTo>
                <a:moveTo>
                  <a:pt x="1" y="32"/>
                </a:moveTo>
                <a:lnTo>
                  <a:pt x="6" y="37"/>
                </a:lnTo>
                <a:moveTo>
                  <a:pt x="1" y="30"/>
                </a:moveTo>
                <a:lnTo>
                  <a:pt x="8" y="39"/>
                </a:lnTo>
                <a:moveTo>
                  <a:pt x="1" y="18"/>
                </a:moveTo>
                <a:lnTo>
                  <a:pt x="1" y="15"/>
                </a:lnTo>
                <a:moveTo>
                  <a:pt x="1" y="15"/>
                </a:moveTo>
                <a:lnTo>
                  <a:pt x="6" y="25"/>
                </a:lnTo>
                <a:moveTo>
                  <a:pt x="3" y="18"/>
                </a:moveTo>
                <a:lnTo>
                  <a:pt x="1" y="18"/>
                </a:lnTo>
                <a:moveTo>
                  <a:pt x="3" y="1"/>
                </a:moveTo>
                <a:lnTo>
                  <a:pt x="6" y="1"/>
                </a:lnTo>
                <a:moveTo>
                  <a:pt x="1" y="18"/>
                </a:moveTo>
                <a:lnTo>
                  <a:pt x="6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92" name="path 7392"/>
          <p:cNvSpPr/>
          <p:nvPr/>
        </p:nvSpPr>
        <p:spPr>
          <a:xfrm>
            <a:off x="13180313" y="4282694"/>
            <a:ext cx="19812" cy="27432"/>
          </a:xfrm>
          <a:custGeom>
            <a:avLst/>
            <a:gdLst/>
            <a:ahLst/>
            <a:cxnLst/>
            <a:rect l="0" t="0" r="0" b="0"/>
            <a:pathLst>
              <a:path w="31" h="43">
                <a:moveTo>
                  <a:pt x="10" y="18"/>
                </a:moveTo>
                <a:lnTo>
                  <a:pt x="27" y="30"/>
                </a:lnTo>
                <a:lnTo>
                  <a:pt x="10" y="13"/>
                </a:lnTo>
                <a:moveTo>
                  <a:pt x="15" y="10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8" y="8"/>
                </a:lnTo>
                <a:lnTo>
                  <a:pt x="20" y="1"/>
                </a:lnTo>
                <a:moveTo>
                  <a:pt x="30" y="42"/>
                </a:moveTo>
                <a:lnTo>
                  <a:pt x="27" y="32"/>
                </a:lnTo>
                <a:lnTo>
                  <a:pt x="18" y="27"/>
                </a:lnTo>
                <a:lnTo>
                  <a:pt x="8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94" name="path 7394"/>
          <p:cNvSpPr/>
          <p:nvPr/>
        </p:nvSpPr>
        <p:spPr>
          <a:xfrm>
            <a:off x="13198602" y="4300982"/>
            <a:ext cx="12191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8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96" name="path 7396"/>
          <p:cNvSpPr/>
          <p:nvPr/>
        </p:nvSpPr>
        <p:spPr>
          <a:xfrm>
            <a:off x="13850954" y="4289211"/>
            <a:ext cx="7458" cy="12873"/>
          </a:xfrm>
          <a:custGeom>
            <a:avLst/>
            <a:gdLst/>
            <a:ahLst/>
            <a:cxnLst/>
            <a:rect l="0" t="0" r="0" b="0"/>
            <a:pathLst>
              <a:path w="11" h="20">
                <a:moveTo>
                  <a:pt x="10" y="0"/>
                </a:moveTo>
                <a:lnTo>
                  <a:pt x="1" y="1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98" name="path 7398"/>
          <p:cNvSpPr/>
          <p:nvPr/>
        </p:nvSpPr>
        <p:spPr>
          <a:xfrm>
            <a:off x="13852397" y="4300982"/>
            <a:ext cx="12191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8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00" name="path 7400"/>
          <p:cNvSpPr/>
          <p:nvPr/>
        </p:nvSpPr>
        <p:spPr>
          <a:xfrm>
            <a:off x="13360145" y="4265929"/>
            <a:ext cx="32004" cy="70103"/>
          </a:xfrm>
          <a:custGeom>
            <a:avLst/>
            <a:gdLst/>
            <a:ahLst/>
            <a:cxnLst/>
            <a:rect l="0" t="0" r="0" b="0"/>
            <a:pathLst>
              <a:path w="50" h="110"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7" y="92"/>
                </a:lnTo>
                <a:lnTo>
                  <a:pt x="37" y="90"/>
                </a:lnTo>
                <a:lnTo>
                  <a:pt x="34" y="90"/>
                </a:lnTo>
                <a:lnTo>
                  <a:pt x="34" y="92"/>
                </a:lnTo>
                <a:lnTo>
                  <a:pt x="32" y="92"/>
                </a:lnTo>
                <a:lnTo>
                  <a:pt x="32" y="94"/>
                </a:lnTo>
                <a:lnTo>
                  <a:pt x="34" y="94"/>
                </a:lnTo>
                <a:lnTo>
                  <a:pt x="34" y="97"/>
                </a:lnTo>
                <a:lnTo>
                  <a:pt x="37" y="99"/>
                </a:lnTo>
                <a:lnTo>
                  <a:pt x="37" y="104"/>
                </a:lnTo>
                <a:lnTo>
                  <a:pt x="34" y="104"/>
                </a:lnTo>
                <a:lnTo>
                  <a:pt x="34" y="106"/>
                </a:lnTo>
                <a:lnTo>
                  <a:pt x="32" y="106"/>
                </a:lnTo>
                <a:lnTo>
                  <a:pt x="32" y="109"/>
                </a:lnTo>
                <a:lnTo>
                  <a:pt x="30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90"/>
                </a:lnTo>
                <a:lnTo>
                  <a:pt x="10" y="90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6" y="80"/>
                </a:lnTo>
                <a:lnTo>
                  <a:pt x="6" y="75"/>
                </a:lnTo>
                <a:lnTo>
                  <a:pt x="3" y="75"/>
                </a:lnTo>
                <a:lnTo>
                  <a:pt x="3" y="68"/>
                </a:lnTo>
                <a:lnTo>
                  <a:pt x="1" y="63"/>
                </a:lnTo>
                <a:lnTo>
                  <a:pt x="6" y="63"/>
                </a:lnTo>
                <a:lnTo>
                  <a:pt x="8" y="66"/>
                </a:lnTo>
                <a:lnTo>
                  <a:pt x="10" y="66"/>
                </a:lnTo>
                <a:lnTo>
                  <a:pt x="10" y="63"/>
                </a:lnTo>
                <a:lnTo>
                  <a:pt x="10" y="58"/>
                </a:lnTo>
                <a:lnTo>
                  <a:pt x="8" y="56"/>
                </a:lnTo>
                <a:lnTo>
                  <a:pt x="8" y="54"/>
                </a:lnTo>
                <a:lnTo>
                  <a:pt x="6" y="54"/>
                </a:lnTo>
                <a:lnTo>
                  <a:pt x="6" y="46"/>
                </a:lnTo>
                <a:lnTo>
                  <a:pt x="3" y="46"/>
                </a:lnTo>
                <a:lnTo>
                  <a:pt x="3" y="44"/>
                </a:lnTo>
                <a:lnTo>
                  <a:pt x="1" y="44"/>
                </a:lnTo>
                <a:lnTo>
                  <a:pt x="1" y="32"/>
                </a:lnTo>
                <a:lnTo>
                  <a:pt x="3" y="30"/>
                </a:lnTo>
                <a:lnTo>
                  <a:pt x="6" y="27"/>
                </a:lnTo>
                <a:lnTo>
                  <a:pt x="8" y="27"/>
                </a:lnTo>
                <a:lnTo>
                  <a:pt x="8" y="25"/>
                </a:lnTo>
                <a:lnTo>
                  <a:pt x="10" y="25"/>
                </a:lnTo>
                <a:lnTo>
                  <a:pt x="10" y="22"/>
                </a:lnTo>
                <a:lnTo>
                  <a:pt x="6" y="22"/>
                </a:lnTo>
                <a:lnTo>
                  <a:pt x="6" y="20"/>
                </a:lnTo>
                <a:lnTo>
                  <a:pt x="6" y="13"/>
                </a:lnTo>
                <a:lnTo>
                  <a:pt x="8" y="13"/>
                </a:lnTo>
                <a:lnTo>
                  <a:pt x="8" y="8"/>
                </a:lnTo>
                <a:lnTo>
                  <a:pt x="10" y="8"/>
                </a:lnTo>
                <a:lnTo>
                  <a:pt x="10" y="6"/>
                </a:lnTo>
                <a:lnTo>
                  <a:pt x="13" y="3"/>
                </a:lnTo>
                <a:lnTo>
                  <a:pt x="13" y="1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02" name="path 7402"/>
          <p:cNvSpPr/>
          <p:nvPr/>
        </p:nvSpPr>
        <p:spPr>
          <a:xfrm>
            <a:off x="13809949" y="4267677"/>
            <a:ext cx="5649" cy="5649"/>
          </a:xfrm>
          <a:custGeom>
            <a:avLst/>
            <a:gdLst/>
            <a:ahLst/>
            <a:cxnLst/>
            <a:rect l="0" t="0" r="0" b="0"/>
            <a:pathLst>
              <a:path w="8" h="8">
                <a:moveTo>
                  <a:pt x="0" y="0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04" name="path 7404"/>
          <p:cNvSpPr/>
          <p:nvPr/>
        </p:nvSpPr>
        <p:spPr>
          <a:xfrm>
            <a:off x="13181837" y="4290314"/>
            <a:ext cx="6097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06" name="path 7406"/>
          <p:cNvSpPr/>
          <p:nvPr/>
        </p:nvSpPr>
        <p:spPr>
          <a:xfrm>
            <a:off x="13166821" y="4263105"/>
            <a:ext cx="2601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0" y="0"/>
                </a:move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08" name="path 7408"/>
          <p:cNvSpPr/>
          <p:nvPr/>
        </p:nvSpPr>
        <p:spPr>
          <a:xfrm>
            <a:off x="13151358" y="4258309"/>
            <a:ext cx="18287" cy="10668"/>
          </a:xfrm>
          <a:custGeom>
            <a:avLst/>
            <a:gdLst/>
            <a:ahLst/>
            <a:cxnLst/>
            <a:rect l="0" t="0" r="0" b="0"/>
            <a:pathLst>
              <a:path w="28" h="16">
                <a:moveTo>
                  <a:pt x="10" y="6"/>
                </a:moveTo>
                <a:lnTo>
                  <a:pt x="8" y="3"/>
                </a:lnTo>
                <a:moveTo>
                  <a:pt x="3" y="10"/>
                </a:moveTo>
                <a:lnTo>
                  <a:pt x="5" y="10"/>
                </a:lnTo>
                <a:moveTo>
                  <a:pt x="8" y="3"/>
                </a:moveTo>
                <a:lnTo>
                  <a:pt x="8" y="1"/>
                </a:lnTo>
                <a:moveTo>
                  <a:pt x="22" y="8"/>
                </a:moveTo>
                <a:lnTo>
                  <a:pt x="27" y="13"/>
                </a:lnTo>
                <a:lnTo>
                  <a:pt x="25" y="8"/>
                </a:lnTo>
                <a:moveTo>
                  <a:pt x="22" y="10"/>
                </a:moveTo>
                <a:lnTo>
                  <a:pt x="25" y="15"/>
                </a:lnTo>
                <a:moveTo>
                  <a:pt x="1" y="10"/>
                </a:moveTo>
                <a:lnTo>
                  <a:pt x="3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10" name="path 7410"/>
          <p:cNvSpPr/>
          <p:nvPr/>
        </p:nvSpPr>
        <p:spPr>
          <a:xfrm>
            <a:off x="13799058" y="4279646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1"/>
                </a:moveTo>
                <a:lnTo>
                  <a:pt x="5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12" name="path 7412"/>
          <p:cNvSpPr/>
          <p:nvPr/>
        </p:nvSpPr>
        <p:spPr>
          <a:xfrm>
            <a:off x="13578078" y="4265929"/>
            <a:ext cx="32004" cy="70103"/>
          </a:xfrm>
          <a:custGeom>
            <a:avLst/>
            <a:gdLst/>
            <a:ahLst/>
            <a:cxnLst/>
            <a:rect l="0" t="0" r="0" b="0"/>
            <a:pathLst>
              <a:path w="50" h="110"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7" y="92"/>
                </a:lnTo>
                <a:lnTo>
                  <a:pt x="37" y="90"/>
                </a:lnTo>
                <a:lnTo>
                  <a:pt x="34" y="90"/>
                </a:lnTo>
                <a:lnTo>
                  <a:pt x="34" y="92"/>
                </a:lnTo>
                <a:lnTo>
                  <a:pt x="32" y="92"/>
                </a:lnTo>
                <a:lnTo>
                  <a:pt x="32" y="94"/>
                </a:lnTo>
                <a:lnTo>
                  <a:pt x="34" y="94"/>
                </a:lnTo>
                <a:lnTo>
                  <a:pt x="34" y="97"/>
                </a:lnTo>
                <a:lnTo>
                  <a:pt x="37" y="99"/>
                </a:lnTo>
                <a:lnTo>
                  <a:pt x="37" y="104"/>
                </a:lnTo>
                <a:lnTo>
                  <a:pt x="34" y="106"/>
                </a:lnTo>
                <a:lnTo>
                  <a:pt x="32" y="106"/>
                </a:lnTo>
                <a:lnTo>
                  <a:pt x="32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90"/>
                </a:lnTo>
                <a:lnTo>
                  <a:pt x="10" y="90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5"/>
                </a:lnTo>
                <a:lnTo>
                  <a:pt x="3" y="75"/>
                </a:lnTo>
                <a:lnTo>
                  <a:pt x="3" y="63"/>
                </a:lnTo>
                <a:lnTo>
                  <a:pt x="5" y="63"/>
                </a:lnTo>
                <a:lnTo>
                  <a:pt x="8" y="66"/>
                </a:lnTo>
                <a:lnTo>
                  <a:pt x="10" y="66"/>
                </a:lnTo>
                <a:lnTo>
                  <a:pt x="10" y="63"/>
                </a:lnTo>
                <a:lnTo>
                  <a:pt x="10" y="58"/>
                </a:lnTo>
                <a:lnTo>
                  <a:pt x="8" y="56"/>
                </a:lnTo>
                <a:lnTo>
                  <a:pt x="8" y="51"/>
                </a:lnTo>
                <a:lnTo>
                  <a:pt x="5" y="51"/>
                </a:lnTo>
                <a:lnTo>
                  <a:pt x="5" y="46"/>
                </a:lnTo>
                <a:lnTo>
                  <a:pt x="3" y="44"/>
                </a:lnTo>
                <a:lnTo>
                  <a:pt x="1" y="44"/>
                </a:lnTo>
                <a:lnTo>
                  <a:pt x="1" y="42"/>
                </a:lnTo>
                <a:lnTo>
                  <a:pt x="1" y="32"/>
                </a:lnTo>
                <a:lnTo>
                  <a:pt x="3" y="32"/>
                </a:lnTo>
                <a:lnTo>
                  <a:pt x="3" y="30"/>
                </a:lnTo>
                <a:lnTo>
                  <a:pt x="5" y="27"/>
                </a:lnTo>
                <a:lnTo>
                  <a:pt x="8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5"/>
                </a:lnTo>
                <a:lnTo>
                  <a:pt x="8" y="13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3" y="6"/>
                </a:lnTo>
                <a:lnTo>
                  <a:pt x="13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14" name="path 7414"/>
          <p:cNvSpPr/>
          <p:nvPr/>
        </p:nvSpPr>
        <p:spPr>
          <a:xfrm>
            <a:off x="13799058" y="427964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3"/>
                </a:moveTo>
                <a:lnTo>
                  <a:pt x="3" y="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16" name="path 7416"/>
          <p:cNvSpPr/>
          <p:nvPr/>
        </p:nvSpPr>
        <p:spPr>
          <a:xfrm>
            <a:off x="13195554" y="4300982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18" name="path 7418"/>
          <p:cNvSpPr/>
          <p:nvPr/>
        </p:nvSpPr>
        <p:spPr>
          <a:xfrm>
            <a:off x="13835634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20" name="path 7420"/>
          <p:cNvSpPr/>
          <p:nvPr/>
        </p:nvSpPr>
        <p:spPr>
          <a:xfrm>
            <a:off x="13145262" y="4267454"/>
            <a:ext cx="16763" cy="16763"/>
          </a:xfrm>
          <a:custGeom>
            <a:avLst/>
            <a:gdLst/>
            <a:ahLst/>
            <a:cxnLst/>
            <a:rect l="0" t="0" r="0" b="0"/>
            <a:pathLst>
              <a:path w="26" h="26">
                <a:moveTo>
                  <a:pt x="17" y="1"/>
                </a:moveTo>
                <a:lnTo>
                  <a:pt x="25" y="8"/>
                </a:lnTo>
                <a:moveTo>
                  <a:pt x="1" y="22"/>
                </a:moveTo>
                <a:lnTo>
                  <a:pt x="1" y="25"/>
                </a:lnTo>
                <a:moveTo>
                  <a:pt x="1" y="20"/>
                </a:moveTo>
                <a:lnTo>
                  <a:pt x="3" y="2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22" name="path 7422"/>
          <p:cNvSpPr/>
          <p:nvPr/>
        </p:nvSpPr>
        <p:spPr>
          <a:xfrm>
            <a:off x="13184886" y="4246117"/>
            <a:ext cx="4571" cy="4572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3" y="3"/>
                </a:moveTo>
                <a:lnTo>
                  <a:pt x="1" y="1"/>
                </a:lnTo>
                <a:lnTo>
                  <a:pt x="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24" name="path 7424"/>
          <p:cNvSpPr/>
          <p:nvPr/>
        </p:nvSpPr>
        <p:spPr>
          <a:xfrm>
            <a:off x="13189458" y="4243070"/>
            <a:ext cx="4571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1" y="1"/>
                </a:moveTo>
                <a:lnTo>
                  <a:pt x="5" y="5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26" name="path 7426"/>
          <p:cNvSpPr/>
          <p:nvPr/>
        </p:nvSpPr>
        <p:spPr>
          <a:xfrm>
            <a:off x="13185108" y="4244817"/>
            <a:ext cx="4126" cy="4125"/>
          </a:xfrm>
          <a:custGeom>
            <a:avLst/>
            <a:gdLst/>
            <a:ahLst/>
            <a:cxnLst/>
            <a:rect l="0" t="0" r="0" b="0"/>
            <a:pathLst>
              <a:path w="6" h="6">
                <a:moveTo>
                  <a:pt x="0" y="0"/>
                </a:move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28" name="path 7428"/>
          <p:cNvSpPr/>
          <p:nvPr/>
        </p:nvSpPr>
        <p:spPr>
          <a:xfrm>
            <a:off x="13184886" y="4243070"/>
            <a:ext cx="6095" cy="6096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1" y="1"/>
                </a:moveTo>
                <a:lnTo>
                  <a:pt x="8" y="8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30" name="path 7430"/>
          <p:cNvSpPr/>
          <p:nvPr/>
        </p:nvSpPr>
        <p:spPr>
          <a:xfrm>
            <a:off x="13187934" y="4243070"/>
            <a:ext cx="4571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1" y="1"/>
                </a:moveTo>
                <a:lnTo>
                  <a:pt x="5" y="5"/>
                </a:lnTo>
                <a:lnTo>
                  <a:pt x="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32" name="path 7432"/>
          <p:cNvSpPr/>
          <p:nvPr/>
        </p:nvSpPr>
        <p:spPr>
          <a:xfrm>
            <a:off x="13180313" y="4241546"/>
            <a:ext cx="16764" cy="6095"/>
          </a:xfrm>
          <a:custGeom>
            <a:avLst/>
            <a:gdLst/>
            <a:ahLst/>
            <a:cxnLst/>
            <a:rect l="0" t="0" r="0" b="0"/>
            <a:pathLst>
              <a:path w="26" h="9">
                <a:moveTo>
                  <a:pt x="18" y="3"/>
                </a:moveTo>
                <a:lnTo>
                  <a:pt x="22" y="8"/>
                </a:lnTo>
                <a:moveTo>
                  <a:pt x="22" y="3"/>
                </a:moveTo>
                <a:lnTo>
                  <a:pt x="25" y="5"/>
                </a:lnTo>
                <a:moveTo>
                  <a:pt x="20" y="3"/>
                </a:moveTo>
                <a:lnTo>
                  <a:pt x="25" y="8"/>
                </a:lnTo>
                <a:moveTo>
                  <a:pt x="6" y="3"/>
                </a:moveTo>
                <a:lnTo>
                  <a:pt x="6" y="1"/>
                </a:lnTo>
                <a:moveTo>
                  <a:pt x="1" y="3"/>
                </a:moveTo>
                <a:lnTo>
                  <a:pt x="1" y="1"/>
                </a:lnTo>
                <a:moveTo>
                  <a:pt x="8" y="3"/>
                </a:moveTo>
                <a:lnTo>
                  <a:pt x="10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34" name="path 7434"/>
          <p:cNvSpPr/>
          <p:nvPr/>
        </p:nvSpPr>
        <p:spPr>
          <a:xfrm>
            <a:off x="12922758" y="4265929"/>
            <a:ext cx="33527" cy="70103"/>
          </a:xfrm>
          <a:custGeom>
            <a:avLst/>
            <a:gdLst/>
            <a:ahLst/>
            <a:cxnLst/>
            <a:rect l="0" t="0" r="0" b="0"/>
            <a:pathLst>
              <a:path w="52" h="110">
                <a:moveTo>
                  <a:pt x="51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6" y="97"/>
                </a:lnTo>
                <a:lnTo>
                  <a:pt x="44" y="94"/>
                </a:lnTo>
                <a:lnTo>
                  <a:pt x="44" y="92"/>
                </a:lnTo>
                <a:lnTo>
                  <a:pt x="41" y="92"/>
                </a:lnTo>
                <a:lnTo>
                  <a:pt x="39" y="92"/>
                </a:lnTo>
                <a:lnTo>
                  <a:pt x="37" y="90"/>
                </a:lnTo>
                <a:lnTo>
                  <a:pt x="37" y="92"/>
                </a:lnTo>
                <a:lnTo>
                  <a:pt x="34" y="92"/>
                </a:lnTo>
                <a:lnTo>
                  <a:pt x="34" y="94"/>
                </a:lnTo>
                <a:lnTo>
                  <a:pt x="37" y="94"/>
                </a:lnTo>
                <a:lnTo>
                  <a:pt x="37" y="99"/>
                </a:lnTo>
                <a:lnTo>
                  <a:pt x="39" y="99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27" y="109"/>
                </a:lnTo>
                <a:lnTo>
                  <a:pt x="25" y="106"/>
                </a:lnTo>
                <a:lnTo>
                  <a:pt x="25" y="104"/>
                </a:lnTo>
                <a:lnTo>
                  <a:pt x="22" y="104"/>
                </a:lnTo>
                <a:lnTo>
                  <a:pt x="22" y="102"/>
                </a:lnTo>
                <a:lnTo>
                  <a:pt x="20" y="102"/>
                </a:lnTo>
                <a:lnTo>
                  <a:pt x="20" y="99"/>
                </a:lnTo>
                <a:lnTo>
                  <a:pt x="17" y="97"/>
                </a:lnTo>
                <a:lnTo>
                  <a:pt x="15" y="94"/>
                </a:lnTo>
                <a:lnTo>
                  <a:pt x="15" y="92"/>
                </a:lnTo>
                <a:lnTo>
                  <a:pt x="13" y="90"/>
                </a:lnTo>
                <a:lnTo>
                  <a:pt x="13" y="82"/>
                </a:lnTo>
                <a:lnTo>
                  <a:pt x="10" y="82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0"/>
                </a:lnTo>
                <a:lnTo>
                  <a:pt x="3" y="68"/>
                </a:lnTo>
                <a:lnTo>
                  <a:pt x="3" y="63"/>
                </a:lnTo>
                <a:lnTo>
                  <a:pt x="5" y="63"/>
                </a:lnTo>
                <a:lnTo>
                  <a:pt x="8" y="63"/>
                </a:lnTo>
                <a:lnTo>
                  <a:pt x="8" y="66"/>
                </a:lnTo>
                <a:lnTo>
                  <a:pt x="10" y="66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6"/>
                </a:lnTo>
                <a:lnTo>
                  <a:pt x="5" y="46"/>
                </a:lnTo>
                <a:lnTo>
                  <a:pt x="5" y="44"/>
                </a:lnTo>
                <a:lnTo>
                  <a:pt x="3" y="44"/>
                </a:lnTo>
                <a:lnTo>
                  <a:pt x="3" y="37"/>
                </a:lnTo>
                <a:lnTo>
                  <a:pt x="1" y="37"/>
                </a:lnTo>
                <a:lnTo>
                  <a:pt x="3" y="32"/>
                </a:lnTo>
                <a:lnTo>
                  <a:pt x="5" y="30"/>
                </a:lnTo>
                <a:lnTo>
                  <a:pt x="5" y="27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3"/>
                </a:lnTo>
                <a:lnTo>
                  <a:pt x="10" y="8"/>
                </a:lnTo>
                <a:lnTo>
                  <a:pt x="13" y="6"/>
                </a:lnTo>
                <a:lnTo>
                  <a:pt x="15" y="3"/>
                </a:lnTo>
                <a:lnTo>
                  <a:pt x="15" y="1"/>
                </a:lnTo>
                <a:lnTo>
                  <a:pt x="17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36" name="rect 7436"/>
          <p:cNvSpPr/>
          <p:nvPr/>
        </p:nvSpPr>
        <p:spPr>
          <a:xfrm>
            <a:off x="12715493" y="4261358"/>
            <a:ext cx="16764" cy="13715"/>
          </a:xfrm>
          <a:prstGeom prst="rect">
            <a:avLst/>
          </a:prstGeom>
          <a:solidFill>
            <a:srgbClr val="000000">
              <a:alpha val="8901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38" name="path 7438"/>
          <p:cNvSpPr/>
          <p:nvPr/>
        </p:nvSpPr>
        <p:spPr>
          <a:xfrm>
            <a:off x="12744450" y="4282694"/>
            <a:ext cx="25907" cy="27432"/>
          </a:xfrm>
          <a:custGeom>
            <a:avLst/>
            <a:gdLst/>
            <a:ahLst/>
            <a:cxnLst/>
            <a:rect l="0" t="0" r="0" b="0"/>
            <a:pathLst>
              <a:path w="40" h="43">
                <a:moveTo>
                  <a:pt x="18" y="10"/>
                </a:moveTo>
                <a:lnTo>
                  <a:pt x="27" y="30"/>
                </a:lnTo>
                <a:lnTo>
                  <a:pt x="20" y="6"/>
                </a:lnTo>
                <a:moveTo>
                  <a:pt x="20" y="1"/>
                </a:moveTo>
                <a:lnTo>
                  <a:pt x="22" y="8"/>
                </a:lnTo>
                <a:lnTo>
                  <a:pt x="30" y="13"/>
                </a:lnTo>
                <a:lnTo>
                  <a:pt x="39" y="8"/>
                </a:lnTo>
                <a:moveTo>
                  <a:pt x="10" y="18"/>
                </a:moveTo>
                <a:lnTo>
                  <a:pt x="27" y="30"/>
                </a:lnTo>
                <a:lnTo>
                  <a:pt x="10" y="13"/>
                </a:lnTo>
                <a:moveTo>
                  <a:pt x="15" y="10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8" y="8"/>
                </a:lnTo>
                <a:lnTo>
                  <a:pt x="20" y="1"/>
                </a:lnTo>
                <a:moveTo>
                  <a:pt x="27" y="42"/>
                </a:moveTo>
                <a:lnTo>
                  <a:pt x="25" y="32"/>
                </a:lnTo>
                <a:lnTo>
                  <a:pt x="15" y="27"/>
                </a:ln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40" name="path 7440"/>
          <p:cNvSpPr/>
          <p:nvPr/>
        </p:nvSpPr>
        <p:spPr>
          <a:xfrm>
            <a:off x="12759690" y="4285742"/>
            <a:ext cx="15240" cy="24383"/>
          </a:xfrm>
          <a:custGeom>
            <a:avLst/>
            <a:gdLst/>
            <a:ahLst/>
            <a:cxnLst/>
            <a:rect l="0" t="0" r="0" b="0"/>
            <a:pathLst>
              <a:path w="24" h="38">
                <a:moveTo>
                  <a:pt x="15" y="17"/>
                </a:moveTo>
                <a:lnTo>
                  <a:pt x="3" y="25"/>
                </a:lnTo>
                <a:lnTo>
                  <a:pt x="17" y="22"/>
                </a:lnTo>
                <a:moveTo>
                  <a:pt x="3" y="27"/>
                </a:moveTo>
                <a:lnTo>
                  <a:pt x="3" y="25"/>
                </a:lnTo>
                <a:lnTo>
                  <a:pt x="1" y="27"/>
                </a:lnTo>
                <a:moveTo>
                  <a:pt x="1" y="25"/>
                </a:moveTo>
                <a:lnTo>
                  <a:pt x="3" y="25"/>
                </a:lnTo>
                <a:lnTo>
                  <a:pt x="13" y="10"/>
                </a:lnTo>
                <a:moveTo>
                  <a:pt x="5" y="8"/>
                </a:moveTo>
                <a:lnTo>
                  <a:pt x="3" y="25"/>
                </a:lnTo>
                <a:lnTo>
                  <a:pt x="8" y="8"/>
                </a:lnTo>
                <a:moveTo>
                  <a:pt x="13" y="13"/>
                </a:moveTo>
                <a:lnTo>
                  <a:pt x="3" y="25"/>
                </a:lnTo>
                <a:lnTo>
                  <a:pt x="5" y="8"/>
                </a:lnTo>
                <a:moveTo>
                  <a:pt x="13" y="5"/>
                </a:moveTo>
                <a:lnTo>
                  <a:pt x="3" y="25"/>
                </a:lnTo>
                <a:moveTo>
                  <a:pt x="15" y="1"/>
                </a:moveTo>
                <a:lnTo>
                  <a:pt x="13" y="15"/>
                </a:lnTo>
                <a:lnTo>
                  <a:pt x="22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42" name="path 7442"/>
          <p:cNvSpPr/>
          <p:nvPr/>
        </p:nvSpPr>
        <p:spPr>
          <a:xfrm>
            <a:off x="12962382" y="4282694"/>
            <a:ext cx="27431" cy="27432"/>
          </a:xfrm>
          <a:custGeom>
            <a:avLst/>
            <a:gdLst/>
            <a:ahLst/>
            <a:cxnLst/>
            <a:rect l="0" t="0" r="0" b="0"/>
            <a:pathLst>
              <a:path w="43" h="43">
                <a:moveTo>
                  <a:pt x="17" y="10"/>
                </a:moveTo>
                <a:lnTo>
                  <a:pt x="27" y="30"/>
                </a:lnTo>
                <a:lnTo>
                  <a:pt x="20" y="6"/>
                </a:lnTo>
                <a:moveTo>
                  <a:pt x="22" y="1"/>
                </a:moveTo>
                <a:lnTo>
                  <a:pt x="25" y="8"/>
                </a:lnTo>
                <a:lnTo>
                  <a:pt x="32" y="13"/>
                </a:lnTo>
                <a:lnTo>
                  <a:pt x="41" y="8"/>
                </a:lnTo>
                <a:moveTo>
                  <a:pt x="10" y="18"/>
                </a:moveTo>
                <a:lnTo>
                  <a:pt x="27" y="30"/>
                </a:lnTo>
                <a:lnTo>
                  <a:pt x="10" y="13"/>
                </a:lnTo>
                <a:moveTo>
                  <a:pt x="15" y="10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7" y="8"/>
                </a:lnTo>
                <a:lnTo>
                  <a:pt x="20" y="1"/>
                </a:lnTo>
                <a:moveTo>
                  <a:pt x="30" y="42"/>
                </a:moveTo>
                <a:lnTo>
                  <a:pt x="27" y="32"/>
                </a:lnTo>
                <a:lnTo>
                  <a:pt x="17" y="27"/>
                </a:lnTo>
                <a:lnTo>
                  <a:pt x="8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44" name="path 7444"/>
          <p:cNvSpPr/>
          <p:nvPr/>
        </p:nvSpPr>
        <p:spPr>
          <a:xfrm>
            <a:off x="12526517" y="4282694"/>
            <a:ext cx="25908" cy="27432"/>
          </a:xfrm>
          <a:custGeom>
            <a:avLst/>
            <a:gdLst/>
            <a:ahLst/>
            <a:cxnLst/>
            <a:rect l="0" t="0" r="0" b="0"/>
            <a:pathLst>
              <a:path w="40" h="43">
                <a:moveTo>
                  <a:pt x="15" y="10"/>
                </a:moveTo>
                <a:lnTo>
                  <a:pt x="27" y="30"/>
                </a:lnTo>
                <a:lnTo>
                  <a:pt x="18" y="6"/>
                </a:lnTo>
                <a:moveTo>
                  <a:pt x="20" y="1"/>
                </a:moveTo>
                <a:lnTo>
                  <a:pt x="22" y="8"/>
                </a:lnTo>
                <a:lnTo>
                  <a:pt x="30" y="13"/>
                </a:lnTo>
                <a:lnTo>
                  <a:pt x="39" y="8"/>
                </a:lnTo>
                <a:moveTo>
                  <a:pt x="10" y="18"/>
                </a:moveTo>
                <a:lnTo>
                  <a:pt x="27" y="30"/>
                </a:lnTo>
                <a:lnTo>
                  <a:pt x="10" y="13"/>
                </a:lnTo>
                <a:moveTo>
                  <a:pt x="15" y="10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8" y="8"/>
                </a:lnTo>
                <a:lnTo>
                  <a:pt x="20" y="1"/>
                </a:lnTo>
                <a:moveTo>
                  <a:pt x="27" y="42"/>
                </a:moveTo>
                <a:lnTo>
                  <a:pt x="25" y="32"/>
                </a:lnTo>
                <a:lnTo>
                  <a:pt x="15" y="27"/>
                </a:lnTo>
                <a:lnTo>
                  <a:pt x="6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46" name="path 7446"/>
          <p:cNvSpPr/>
          <p:nvPr/>
        </p:nvSpPr>
        <p:spPr>
          <a:xfrm>
            <a:off x="12526517" y="4290314"/>
            <a:ext cx="6096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48" name="path 7448"/>
          <p:cNvSpPr/>
          <p:nvPr/>
        </p:nvSpPr>
        <p:spPr>
          <a:xfrm>
            <a:off x="12715493" y="4262882"/>
            <a:ext cx="18288" cy="6096"/>
          </a:xfrm>
          <a:custGeom>
            <a:avLst/>
            <a:gdLst/>
            <a:ahLst/>
            <a:cxnLst/>
            <a:rect l="0" t="0" r="0" b="0"/>
            <a:pathLst>
              <a:path w="28" h="9">
                <a:moveTo>
                  <a:pt x="22" y="1"/>
                </a:moveTo>
                <a:lnTo>
                  <a:pt x="27" y="5"/>
                </a:lnTo>
                <a:lnTo>
                  <a:pt x="22" y="1"/>
                </a:lnTo>
                <a:close/>
                <a:moveTo>
                  <a:pt x="20" y="3"/>
                </a:moveTo>
                <a:lnTo>
                  <a:pt x="25" y="8"/>
                </a:lnTo>
                <a:moveTo>
                  <a:pt x="1" y="3"/>
                </a:move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50" name="path 7450"/>
          <p:cNvSpPr/>
          <p:nvPr/>
        </p:nvSpPr>
        <p:spPr>
          <a:xfrm>
            <a:off x="12941045" y="4323842"/>
            <a:ext cx="15240" cy="13715"/>
          </a:xfrm>
          <a:custGeom>
            <a:avLst/>
            <a:gdLst/>
            <a:ahLst/>
            <a:cxnLst/>
            <a:rect l="0" t="0" r="0" b="0"/>
            <a:pathLst>
              <a:path w="24" h="21">
                <a:moveTo>
                  <a:pt x="1" y="17"/>
                </a:moveTo>
                <a:lnTo>
                  <a:pt x="3" y="20"/>
                </a:lnTo>
                <a:moveTo>
                  <a:pt x="6" y="15"/>
                </a:moveTo>
                <a:lnTo>
                  <a:pt x="10" y="20"/>
                </a:lnTo>
                <a:moveTo>
                  <a:pt x="13" y="1"/>
                </a:moveTo>
                <a:lnTo>
                  <a:pt x="18" y="8"/>
                </a:lnTo>
                <a:moveTo>
                  <a:pt x="20" y="10"/>
                </a:moveTo>
                <a:lnTo>
                  <a:pt x="22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52" name="path 7452"/>
          <p:cNvSpPr/>
          <p:nvPr/>
        </p:nvSpPr>
        <p:spPr>
          <a:xfrm>
            <a:off x="12787121" y="4278122"/>
            <a:ext cx="27432" cy="53339"/>
          </a:xfrm>
          <a:custGeom>
            <a:avLst/>
            <a:gdLst/>
            <a:ahLst/>
            <a:cxnLst/>
            <a:rect l="0" t="0" r="0" b="0"/>
            <a:pathLst>
              <a:path w="43" h="83">
                <a:moveTo>
                  <a:pt x="37" y="1"/>
                </a:moveTo>
                <a:lnTo>
                  <a:pt x="39" y="1"/>
                </a:lnTo>
                <a:lnTo>
                  <a:pt x="39" y="3"/>
                </a:lnTo>
                <a:lnTo>
                  <a:pt x="39" y="15"/>
                </a:lnTo>
                <a:lnTo>
                  <a:pt x="39" y="13"/>
                </a:lnTo>
                <a:lnTo>
                  <a:pt x="34" y="13"/>
                </a:lnTo>
                <a:lnTo>
                  <a:pt x="34" y="10"/>
                </a:lnTo>
                <a:lnTo>
                  <a:pt x="32" y="10"/>
                </a:lnTo>
                <a:lnTo>
                  <a:pt x="32" y="13"/>
                </a:lnTo>
                <a:lnTo>
                  <a:pt x="32" y="17"/>
                </a:lnTo>
                <a:lnTo>
                  <a:pt x="34" y="20"/>
                </a:lnTo>
                <a:lnTo>
                  <a:pt x="34" y="25"/>
                </a:lnTo>
                <a:lnTo>
                  <a:pt x="37" y="25"/>
                </a:lnTo>
                <a:lnTo>
                  <a:pt x="37" y="29"/>
                </a:lnTo>
                <a:lnTo>
                  <a:pt x="39" y="32"/>
                </a:lnTo>
                <a:lnTo>
                  <a:pt x="42" y="32"/>
                </a:lnTo>
                <a:lnTo>
                  <a:pt x="42" y="34"/>
                </a:lnTo>
                <a:lnTo>
                  <a:pt x="42" y="44"/>
                </a:lnTo>
                <a:lnTo>
                  <a:pt x="39" y="44"/>
                </a:lnTo>
                <a:lnTo>
                  <a:pt x="39" y="46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2" y="51"/>
                </a:lnTo>
                <a:lnTo>
                  <a:pt x="32" y="53"/>
                </a:lnTo>
                <a:lnTo>
                  <a:pt x="37" y="53"/>
                </a:lnTo>
                <a:lnTo>
                  <a:pt x="37" y="56"/>
                </a:lnTo>
                <a:lnTo>
                  <a:pt x="37" y="61"/>
                </a:lnTo>
                <a:lnTo>
                  <a:pt x="34" y="63"/>
                </a:lnTo>
                <a:lnTo>
                  <a:pt x="34" y="65"/>
                </a:lnTo>
                <a:lnTo>
                  <a:pt x="32" y="68"/>
                </a:lnTo>
                <a:lnTo>
                  <a:pt x="32" y="70"/>
                </a:lnTo>
                <a:lnTo>
                  <a:pt x="30" y="70"/>
                </a:lnTo>
                <a:lnTo>
                  <a:pt x="30" y="73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0" y="77"/>
                </a:lnTo>
                <a:lnTo>
                  <a:pt x="20" y="75"/>
                </a:lnTo>
                <a:lnTo>
                  <a:pt x="20" y="65"/>
                </a:lnTo>
                <a:lnTo>
                  <a:pt x="18" y="65"/>
                </a:lnTo>
                <a:lnTo>
                  <a:pt x="15" y="65"/>
                </a:lnTo>
                <a:lnTo>
                  <a:pt x="15" y="63"/>
                </a:lnTo>
                <a:lnTo>
                  <a:pt x="13" y="65"/>
                </a:lnTo>
                <a:lnTo>
                  <a:pt x="10" y="65"/>
                </a:lnTo>
                <a:lnTo>
                  <a:pt x="10" y="68"/>
                </a:lnTo>
                <a:lnTo>
                  <a:pt x="8" y="68"/>
                </a:lnTo>
                <a:lnTo>
                  <a:pt x="8" y="70"/>
                </a:lnTo>
                <a:lnTo>
                  <a:pt x="3" y="70"/>
                </a:lnTo>
                <a:lnTo>
                  <a:pt x="3" y="73"/>
                </a:lnTo>
                <a:lnTo>
                  <a:pt x="1" y="73"/>
                </a:lnTo>
                <a:lnTo>
                  <a:pt x="1" y="75"/>
                </a:lnTo>
                <a:lnTo>
                  <a:pt x="1" y="80"/>
                </a:lnTo>
                <a:lnTo>
                  <a:pt x="3" y="80"/>
                </a:lnTo>
                <a:lnTo>
                  <a:pt x="6" y="80"/>
                </a:lnTo>
                <a:lnTo>
                  <a:pt x="6" y="77"/>
                </a:lnTo>
                <a:lnTo>
                  <a:pt x="10" y="77"/>
                </a:lnTo>
                <a:lnTo>
                  <a:pt x="10" y="75"/>
                </a:lnTo>
                <a:lnTo>
                  <a:pt x="13" y="77"/>
                </a:lnTo>
                <a:lnTo>
                  <a:pt x="15" y="77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54" name="path 7454"/>
          <p:cNvSpPr/>
          <p:nvPr/>
        </p:nvSpPr>
        <p:spPr>
          <a:xfrm>
            <a:off x="12704826" y="4267454"/>
            <a:ext cx="21335" cy="41147"/>
          </a:xfrm>
          <a:custGeom>
            <a:avLst/>
            <a:gdLst/>
            <a:ahLst/>
            <a:cxnLst/>
            <a:rect l="0" t="0" r="0" b="0"/>
            <a:pathLst>
              <a:path w="33" h="64">
                <a:moveTo>
                  <a:pt x="3" y="61"/>
                </a:moveTo>
                <a:lnTo>
                  <a:pt x="3" y="58"/>
                </a:lnTo>
                <a:moveTo>
                  <a:pt x="3" y="58"/>
                </a:moveTo>
                <a:lnTo>
                  <a:pt x="5" y="61"/>
                </a:lnTo>
                <a:moveTo>
                  <a:pt x="3" y="56"/>
                </a:moveTo>
                <a:lnTo>
                  <a:pt x="8" y="61"/>
                </a:lnTo>
                <a:moveTo>
                  <a:pt x="3" y="53"/>
                </a:moveTo>
                <a:lnTo>
                  <a:pt x="10" y="63"/>
                </a:lnTo>
                <a:moveTo>
                  <a:pt x="1" y="42"/>
                </a:moveTo>
                <a:lnTo>
                  <a:pt x="1" y="39"/>
                </a:lnTo>
                <a:moveTo>
                  <a:pt x="1" y="39"/>
                </a:moveTo>
                <a:lnTo>
                  <a:pt x="8" y="49"/>
                </a:lnTo>
                <a:moveTo>
                  <a:pt x="5" y="42"/>
                </a:moveTo>
                <a:lnTo>
                  <a:pt x="1" y="42"/>
                </a:lnTo>
                <a:moveTo>
                  <a:pt x="5" y="25"/>
                </a:moveTo>
                <a:lnTo>
                  <a:pt x="8" y="25"/>
                </a:lnTo>
                <a:moveTo>
                  <a:pt x="3" y="42"/>
                </a:moveTo>
                <a:lnTo>
                  <a:pt x="8" y="51"/>
                </a:lnTo>
                <a:moveTo>
                  <a:pt x="10" y="20"/>
                </a:moveTo>
                <a:lnTo>
                  <a:pt x="10" y="22"/>
                </a:lnTo>
                <a:lnTo>
                  <a:pt x="8" y="20"/>
                </a:lnTo>
                <a:moveTo>
                  <a:pt x="25" y="1"/>
                </a:moveTo>
                <a:lnTo>
                  <a:pt x="32" y="8"/>
                </a:lnTo>
                <a:moveTo>
                  <a:pt x="5" y="22"/>
                </a:moveTo>
                <a:lnTo>
                  <a:pt x="8" y="25"/>
                </a:lnTo>
                <a:moveTo>
                  <a:pt x="5" y="20"/>
                </a:moveTo>
                <a:lnTo>
                  <a:pt x="10" y="25"/>
                </a:lnTo>
                <a:moveTo>
                  <a:pt x="3" y="51"/>
                </a:moveTo>
                <a:lnTo>
                  <a:pt x="10" y="61"/>
                </a:lnTo>
                <a:moveTo>
                  <a:pt x="3" y="46"/>
                </a:moveTo>
                <a:lnTo>
                  <a:pt x="13" y="61"/>
                </a:lnTo>
                <a:moveTo>
                  <a:pt x="3" y="44"/>
                </a:moveTo>
                <a:lnTo>
                  <a:pt x="13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56" name="path 7456"/>
          <p:cNvSpPr/>
          <p:nvPr/>
        </p:nvSpPr>
        <p:spPr>
          <a:xfrm>
            <a:off x="12745973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58" name="path 7458"/>
          <p:cNvSpPr/>
          <p:nvPr/>
        </p:nvSpPr>
        <p:spPr>
          <a:xfrm>
            <a:off x="12963906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60" name="path 7460"/>
          <p:cNvSpPr/>
          <p:nvPr/>
        </p:nvSpPr>
        <p:spPr>
          <a:xfrm>
            <a:off x="12541758" y="4285742"/>
            <a:ext cx="15239" cy="24383"/>
          </a:xfrm>
          <a:custGeom>
            <a:avLst/>
            <a:gdLst/>
            <a:ahLst/>
            <a:cxnLst/>
            <a:rect l="0" t="0" r="0" b="0"/>
            <a:pathLst>
              <a:path w="23" h="38">
                <a:moveTo>
                  <a:pt x="15" y="17"/>
                </a:moveTo>
                <a:lnTo>
                  <a:pt x="3" y="25"/>
                </a:lnTo>
                <a:lnTo>
                  <a:pt x="15" y="22"/>
                </a:lnTo>
                <a:moveTo>
                  <a:pt x="3" y="27"/>
                </a:moveTo>
                <a:lnTo>
                  <a:pt x="3" y="25"/>
                </a:lnTo>
                <a:lnTo>
                  <a:pt x="1" y="27"/>
                </a:lnTo>
                <a:moveTo>
                  <a:pt x="1" y="25"/>
                </a:moveTo>
                <a:lnTo>
                  <a:pt x="3" y="25"/>
                </a:lnTo>
                <a:lnTo>
                  <a:pt x="13" y="10"/>
                </a:lnTo>
                <a:moveTo>
                  <a:pt x="5" y="8"/>
                </a:moveTo>
                <a:lnTo>
                  <a:pt x="3" y="25"/>
                </a:lnTo>
                <a:lnTo>
                  <a:pt x="8" y="8"/>
                </a:lnTo>
                <a:moveTo>
                  <a:pt x="13" y="13"/>
                </a:moveTo>
                <a:lnTo>
                  <a:pt x="3" y="25"/>
                </a:lnTo>
                <a:lnTo>
                  <a:pt x="5" y="8"/>
                </a:lnTo>
                <a:moveTo>
                  <a:pt x="10" y="5"/>
                </a:moveTo>
                <a:lnTo>
                  <a:pt x="3" y="25"/>
                </a:lnTo>
                <a:moveTo>
                  <a:pt x="15" y="1"/>
                </a:moveTo>
                <a:lnTo>
                  <a:pt x="13" y="15"/>
                </a:lnTo>
                <a:lnTo>
                  <a:pt x="22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62" name="path 7462"/>
          <p:cNvSpPr/>
          <p:nvPr/>
        </p:nvSpPr>
        <p:spPr>
          <a:xfrm>
            <a:off x="12505182" y="4323842"/>
            <a:ext cx="15239" cy="13715"/>
          </a:xfrm>
          <a:custGeom>
            <a:avLst/>
            <a:gdLst/>
            <a:ahLst/>
            <a:cxnLst/>
            <a:rect l="0" t="0" r="0" b="0"/>
            <a:pathLst>
              <a:path w="23" h="21">
                <a:moveTo>
                  <a:pt x="1" y="17"/>
                </a:moveTo>
                <a:lnTo>
                  <a:pt x="1" y="20"/>
                </a:lnTo>
                <a:moveTo>
                  <a:pt x="5" y="15"/>
                </a:moveTo>
                <a:lnTo>
                  <a:pt x="8" y="20"/>
                </a:lnTo>
                <a:moveTo>
                  <a:pt x="10" y="1"/>
                </a:moveTo>
                <a:lnTo>
                  <a:pt x="17" y="8"/>
                </a:lnTo>
                <a:moveTo>
                  <a:pt x="17" y="10"/>
                </a:moveTo>
                <a:lnTo>
                  <a:pt x="22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64" name="path 7464"/>
          <p:cNvSpPr/>
          <p:nvPr/>
        </p:nvSpPr>
        <p:spPr>
          <a:xfrm>
            <a:off x="12486893" y="4267454"/>
            <a:ext cx="19812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3" y="61"/>
                </a:moveTo>
                <a:lnTo>
                  <a:pt x="3" y="58"/>
                </a:lnTo>
                <a:moveTo>
                  <a:pt x="3" y="58"/>
                </a:moveTo>
                <a:lnTo>
                  <a:pt x="6" y="61"/>
                </a:lnTo>
                <a:moveTo>
                  <a:pt x="3" y="56"/>
                </a:moveTo>
                <a:lnTo>
                  <a:pt x="8" y="61"/>
                </a:lnTo>
                <a:moveTo>
                  <a:pt x="3" y="53"/>
                </a:moveTo>
                <a:lnTo>
                  <a:pt x="10" y="63"/>
                </a:lnTo>
                <a:moveTo>
                  <a:pt x="1" y="42"/>
                </a:moveTo>
                <a:lnTo>
                  <a:pt x="1" y="39"/>
                </a:lnTo>
                <a:moveTo>
                  <a:pt x="1" y="39"/>
                </a:moveTo>
                <a:lnTo>
                  <a:pt x="8" y="49"/>
                </a:lnTo>
                <a:moveTo>
                  <a:pt x="3" y="42"/>
                </a:moveTo>
                <a:lnTo>
                  <a:pt x="1" y="42"/>
                </a:lnTo>
                <a:moveTo>
                  <a:pt x="6" y="25"/>
                </a:moveTo>
                <a:lnTo>
                  <a:pt x="8" y="25"/>
                </a:lnTo>
                <a:moveTo>
                  <a:pt x="1" y="42"/>
                </a:moveTo>
                <a:lnTo>
                  <a:pt x="8" y="51"/>
                </a:lnTo>
                <a:moveTo>
                  <a:pt x="8" y="20"/>
                </a:moveTo>
                <a:lnTo>
                  <a:pt x="10" y="22"/>
                </a:lnTo>
                <a:lnTo>
                  <a:pt x="8" y="20"/>
                </a:lnTo>
                <a:close/>
                <a:moveTo>
                  <a:pt x="25" y="1"/>
                </a:moveTo>
                <a:lnTo>
                  <a:pt x="30" y="8"/>
                </a:lnTo>
                <a:moveTo>
                  <a:pt x="6" y="22"/>
                </a:moveTo>
                <a:lnTo>
                  <a:pt x="8" y="25"/>
                </a:lnTo>
                <a:moveTo>
                  <a:pt x="6" y="20"/>
                </a:moveTo>
                <a:lnTo>
                  <a:pt x="10" y="25"/>
                </a:lnTo>
                <a:moveTo>
                  <a:pt x="3" y="51"/>
                </a:moveTo>
                <a:lnTo>
                  <a:pt x="10" y="61"/>
                </a:lnTo>
                <a:moveTo>
                  <a:pt x="3" y="46"/>
                </a:moveTo>
                <a:lnTo>
                  <a:pt x="13" y="61"/>
                </a:lnTo>
                <a:moveTo>
                  <a:pt x="3" y="44"/>
                </a:moveTo>
                <a:lnTo>
                  <a:pt x="13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66" name="path 7466"/>
          <p:cNvSpPr/>
          <p:nvPr/>
        </p:nvSpPr>
        <p:spPr>
          <a:xfrm>
            <a:off x="13222986" y="4278122"/>
            <a:ext cx="27430" cy="53339"/>
          </a:xfrm>
          <a:custGeom>
            <a:avLst/>
            <a:gdLst/>
            <a:ahLst/>
            <a:cxnLst/>
            <a:rect l="0" t="0" r="0" b="0"/>
            <a:pathLst>
              <a:path w="43" h="83">
                <a:moveTo>
                  <a:pt x="39" y="1"/>
                </a:moveTo>
                <a:lnTo>
                  <a:pt x="39" y="8"/>
                </a:lnTo>
                <a:lnTo>
                  <a:pt x="41" y="8"/>
                </a:lnTo>
                <a:lnTo>
                  <a:pt x="41" y="13"/>
                </a:lnTo>
                <a:lnTo>
                  <a:pt x="39" y="13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4" y="10"/>
                </a:lnTo>
                <a:lnTo>
                  <a:pt x="32" y="10"/>
                </a:lnTo>
                <a:lnTo>
                  <a:pt x="32" y="13"/>
                </a:lnTo>
                <a:lnTo>
                  <a:pt x="32" y="17"/>
                </a:lnTo>
                <a:lnTo>
                  <a:pt x="34" y="17"/>
                </a:lnTo>
                <a:lnTo>
                  <a:pt x="34" y="20"/>
                </a:lnTo>
                <a:lnTo>
                  <a:pt x="37" y="22"/>
                </a:lnTo>
                <a:lnTo>
                  <a:pt x="37" y="29"/>
                </a:lnTo>
                <a:lnTo>
                  <a:pt x="39" y="29"/>
                </a:lnTo>
                <a:lnTo>
                  <a:pt x="39" y="32"/>
                </a:lnTo>
                <a:lnTo>
                  <a:pt x="41" y="32"/>
                </a:lnTo>
                <a:lnTo>
                  <a:pt x="41" y="44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2" y="51"/>
                </a:lnTo>
                <a:lnTo>
                  <a:pt x="32" y="53"/>
                </a:lnTo>
                <a:lnTo>
                  <a:pt x="37" y="53"/>
                </a:lnTo>
                <a:lnTo>
                  <a:pt x="37" y="56"/>
                </a:lnTo>
                <a:lnTo>
                  <a:pt x="37" y="63"/>
                </a:lnTo>
                <a:lnTo>
                  <a:pt x="34" y="63"/>
                </a:lnTo>
                <a:lnTo>
                  <a:pt x="34" y="68"/>
                </a:lnTo>
                <a:lnTo>
                  <a:pt x="32" y="68"/>
                </a:lnTo>
                <a:lnTo>
                  <a:pt x="32" y="70"/>
                </a:lnTo>
                <a:lnTo>
                  <a:pt x="29" y="73"/>
                </a:lnTo>
                <a:lnTo>
                  <a:pt x="29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0" y="77"/>
                </a:lnTo>
                <a:lnTo>
                  <a:pt x="20" y="75"/>
                </a:lnTo>
                <a:lnTo>
                  <a:pt x="20" y="65"/>
                </a:lnTo>
                <a:lnTo>
                  <a:pt x="17" y="65"/>
                </a:lnTo>
                <a:lnTo>
                  <a:pt x="15" y="65"/>
                </a:lnTo>
                <a:lnTo>
                  <a:pt x="15" y="63"/>
                </a:lnTo>
                <a:lnTo>
                  <a:pt x="15" y="65"/>
                </a:lnTo>
                <a:lnTo>
                  <a:pt x="13" y="65"/>
                </a:lnTo>
                <a:lnTo>
                  <a:pt x="10" y="68"/>
                </a:lnTo>
                <a:lnTo>
                  <a:pt x="8" y="68"/>
                </a:lnTo>
                <a:lnTo>
                  <a:pt x="8" y="70"/>
                </a:lnTo>
                <a:lnTo>
                  <a:pt x="3" y="70"/>
                </a:lnTo>
                <a:lnTo>
                  <a:pt x="3" y="73"/>
                </a:lnTo>
                <a:lnTo>
                  <a:pt x="1" y="75"/>
                </a:lnTo>
                <a:lnTo>
                  <a:pt x="1" y="80"/>
                </a:lnTo>
                <a:lnTo>
                  <a:pt x="3" y="80"/>
                </a:lnTo>
                <a:lnTo>
                  <a:pt x="5" y="80"/>
                </a:lnTo>
                <a:lnTo>
                  <a:pt x="8" y="77"/>
                </a:lnTo>
                <a:lnTo>
                  <a:pt x="10" y="77"/>
                </a:lnTo>
                <a:lnTo>
                  <a:pt x="10" y="75"/>
                </a:lnTo>
                <a:lnTo>
                  <a:pt x="13" y="75"/>
                </a:lnTo>
                <a:lnTo>
                  <a:pt x="13" y="77"/>
                </a:lnTo>
                <a:lnTo>
                  <a:pt x="15" y="77"/>
                </a:lnTo>
                <a:lnTo>
                  <a:pt x="15" y="80"/>
                </a:lnTo>
                <a:lnTo>
                  <a:pt x="17" y="80"/>
                </a:lnTo>
                <a:lnTo>
                  <a:pt x="17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68" name="path 7468"/>
          <p:cNvSpPr/>
          <p:nvPr/>
        </p:nvSpPr>
        <p:spPr>
          <a:xfrm>
            <a:off x="12977621" y="4285742"/>
            <a:ext cx="15240" cy="24383"/>
          </a:xfrm>
          <a:custGeom>
            <a:avLst/>
            <a:gdLst/>
            <a:ahLst/>
            <a:cxnLst/>
            <a:rect l="0" t="0" r="0" b="0"/>
            <a:pathLst>
              <a:path w="24" h="38">
                <a:moveTo>
                  <a:pt x="15" y="17"/>
                </a:moveTo>
                <a:lnTo>
                  <a:pt x="3" y="25"/>
                </a:lnTo>
                <a:lnTo>
                  <a:pt x="18" y="22"/>
                </a:lnTo>
                <a:moveTo>
                  <a:pt x="3" y="27"/>
                </a:moveTo>
                <a:lnTo>
                  <a:pt x="3" y="25"/>
                </a:lnTo>
                <a:lnTo>
                  <a:pt x="1" y="27"/>
                </a:lnTo>
                <a:moveTo>
                  <a:pt x="1" y="25"/>
                </a:moveTo>
                <a:lnTo>
                  <a:pt x="3" y="25"/>
                </a:lnTo>
                <a:lnTo>
                  <a:pt x="13" y="10"/>
                </a:lnTo>
                <a:moveTo>
                  <a:pt x="8" y="8"/>
                </a:moveTo>
                <a:lnTo>
                  <a:pt x="3" y="25"/>
                </a:lnTo>
                <a:lnTo>
                  <a:pt x="8" y="8"/>
                </a:lnTo>
                <a:close/>
                <a:moveTo>
                  <a:pt x="13" y="13"/>
                </a:moveTo>
                <a:lnTo>
                  <a:pt x="3" y="25"/>
                </a:lnTo>
                <a:lnTo>
                  <a:pt x="6" y="8"/>
                </a:lnTo>
                <a:moveTo>
                  <a:pt x="13" y="5"/>
                </a:moveTo>
                <a:lnTo>
                  <a:pt x="3" y="25"/>
                </a:lnTo>
                <a:moveTo>
                  <a:pt x="15" y="1"/>
                </a:moveTo>
                <a:lnTo>
                  <a:pt x="13" y="15"/>
                </a:lnTo>
                <a:lnTo>
                  <a:pt x="22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6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70" name="path 7470"/>
          <p:cNvSpPr/>
          <p:nvPr/>
        </p:nvSpPr>
        <p:spPr>
          <a:xfrm>
            <a:off x="12945617" y="4264405"/>
            <a:ext cx="4572" cy="6096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3" y="8"/>
                </a:moveTo>
                <a:lnTo>
                  <a:pt x="1" y="1"/>
                </a:lnTo>
                <a:lnTo>
                  <a:pt x="6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72" name="path 7472"/>
          <p:cNvSpPr/>
          <p:nvPr/>
        </p:nvSpPr>
        <p:spPr>
          <a:xfrm>
            <a:off x="13005054" y="4278122"/>
            <a:ext cx="27430" cy="53339"/>
          </a:xfrm>
          <a:custGeom>
            <a:avLst/>
            <a:gdLst/>
            <a:ahLst/>
            <a:cxnLst/>
            <a:rect l="0" t="0" r="0" b="0"/>
            <a:pathLst>
              <a:path w="43" h="83">
                <a:moveTo>
                  <a:pt x="39" y="1"/>
                </a:moveTo>
                <a:lnTo>
                  <a:pt x="39" y="10"/>
                </a:lnTo>
                <a:lnTo>
                  <a:pt x="41" y="10"/>
                </a:lnTo>
                <a:lnTo>
                  <a:pt x="41" y="13"/>
                </a:lnTo>
                <a:lnTo>
                  <a:pt x="39" y="13"/>
                </a:lnTo>
                <a:lnTo>
                  <a:pt x="39" y="15"/>
                </a:lnTo>
                <a:lnTo>
                  <a:pt x="39" y="13"/>
                </a:lnTo>
                <a:lnTo>
                  <a:pt x="34" y="13"/>
                </a:lnTo>
                <a:lnTo>
                  <a:pt x="34" y="10"/>
                </a:lnTo>
                <a:lnTo>
                  <a:pt x="32" y="10"/>
                </a:lnTo>
                <a:lnTo>
                  <a:pt x="32" y="13"/>
                </a:lnTo>
                <a:lnTo>
                  <a:pt x="32" y="17"/>
                </a:lnTo>
                <a:lnTo>
                  <a:pt x="34" y="20"/>
                </a:lnTo>
                <a:lnTo>
                  <a:pt x="34" y="22"/>
                </a:lnTo>
                <a:lnTo>
                  <a:pt x="37" y="22"/>
                </a:lnTo>
                <a:lnTo>
                  <a:pt x="37" y="29"/>
                </a:lnTo>
                <a:lnTo>
                  <a:pt x="39" y="29"/>
                </a:lnTo>
                <a:lnTo>
                  <a:pt x="39" y="32"/>
                </a:lnTo>
                <a:lnTo>
                  <a:pt x="41" y="32"/>
                </a:lnTo>
                <a:lnTo>
                  <a:pt x="41" y="44"/>
                </a:lnTo>
                <a:lnTo>
                  <a:pt x="39" y="46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2" y="51"/>
                </a:lnTo>
                <a:lnTo>
                  <a:pt x="32" y="53"/>
                </a:lnTo>
                <a:lnTo>
                  <a:pt x="37" y="53"/>
                </a:lnTo>
                <a:lnTo>
                  <a:pt x="37" y="56"/>
                </a:lnTo>
                <a:lnTo>
                  <a:pt x="37" y="63"/>
                </a:lnTo>
                <a:lnTo>
                  <a:pt x="34" y="63"/>
                </a:lnTo>
                <a:lnTo>
                  <a:pt x="34" y="68"/>
                </a:lnTo>
                <a:lnTo>
                  <a:pt x="32" y="68"/>
                </a:lnTo>
                <a:lnTo>
                  <a:pt x="32" y="70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0" y="77"/>
                </a:lnTo>
                <a:lnTo>
                  <a:pt x="20" y="75"/>
                </a:lnTo>
                <a:lnTo>
                  <a:pt x="20" y="65"/>
                </a:lnTo>
                <a:lnTo>
                  <a:pt x="18" y="65"/>
                </a:lnTo>
                <a:lnTo>
                  <a:pt x="15" y="65"/>
                </a:lnTo>
                <a:lnTo>
                  <a:pt x="15" y="63"/>
                </a:lnTo>
                <a:lnTo>
                  <a:pt x="15" y="65"/>
                </a:lnTo>
                <a:lnTo>
                  <a:pt x="13" y="65"/>
                </a:lnTo>
                <a:lnTo>
                  <a:pt x="10" y="65"/>
                </a:lnTo>
                <a:lnTo>
                  <a:pt x="10" y="68"/>
                </a:lnTo>
                <a:lnTo>
                  <a:pt x="8" y="68"/>
                </a:lnTo>
                <a:lnTo>
                  <a:pt x="8" y="70"/>
                </a:lnTo>
                <a:lnTo>
                  <a:pt x="3" y="70"/>
                </a:lnTo>
                <a:lnTo>
                  <a:pt x="3" y="73"/>
                </a:lnTo>
                <a:lnTo>
                  <a:pt x="1" y="73"/>
                </a:lnTo>
                <a:lnTo>
                  <a:pt x="1" y="75"/>
                </a:lnTo>
                <a:lnTo>
                  <a:pt x="1" y="80"/>
                </a:lnTo>
                <a:lnTo>
                  <a:pt x="3" y="80"/>
                </a:lnTo>
                <a:lnTo>
                  <a:pt x="5" y="80"/>
                </a:lnTo>
                <a:lnTo>
                  <a:pt x="5" y="77"/>
                </a:lnTo>
                <a:lnTo>
                  <a:pt x="10" y="77"/>
                </a:lnTo>
                <a:lnTo>
                  <a:pt x="10" y="75"/>
                </a:lnTo>
                <a:lnTo>
                  <a:pt x="13" y="75"/>
                </a:lnTo>
                <a:lnTo>
                  <a:pt x="13" y="77"/>
                </a:lnTo>
                <a:lnTo>
                  <a:pt x="15" y="77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74" name="path 7474"/>
          <p:cNvSpPr/>
          <p:nvPr/>
        </p:nvSpPr>
        <p:spPr>
          <a:xfrm>
            <a:off x="12723114" y="4323842"/>
            <a:ext cx="15240" cy="13715"/>
          </a:xfrm>
          <a:custGeom>
            <a:avLst/>
            <a:gdLst/>
            <a:ahLst/>
            <a:cxnLst/>
            <a:rect l="0" t="0" r="0" b="0"/>
            <a:pathLst>
              <a:path w="24" h="21">
                <a:moveTo>
                  <a:pt x="1" y="17"/>
                </a:moveTo>
                <a:lnTo>
                  <a:pt x="3" y="20"/>
                </a:lnTo>
                <a:moveTo>
                  <a:pt x="5" y="15"/>
                </a:moveTo>
                <a:lnTo>
                  <a:pt x="10" y="20"/>
                </a:lnTo>
                <a:moveTo>
                  <a:pt x="13" y="1"/>
                </a:moveTo>
                <a:lnTo>
                  <a:pt x="17" y="8"/>
                </a:lnTo>
                <a:moveTo>
                  <a:pt x="17" y="10"/>
                </a:moveTo>
                <a:lnTo>
                  <a:pt x="22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76" name="path 7476"/>
          <p:cNvSpPr/>
          <p:nvPr/>
        </p:nvSpPr>
        <p:spPr>
          <a:xfrm>
            <a:off x="12107417" y="4296409"/>
            <a:ext cx="9144" cy="6096"/>
          </a:xfrm>
          <a:custGeom>
            <a:avLst/>
            <a:gdLst/>
            <a:ahLst/>
            <a:cxnLst/>
            <a:rect l="0" t="0" r="0" b="0"/>
            <a:pathLst>
              <a:path w="14" h="9">
                <a:moveTo>
                  <a:pt x="10" y="1"/>
                </a:moveTo>
                <a:lnTo>
                  <a:pt x="1" y="8"/>
                </a:lnTo>
                <a:lnTo>
                  <a:pt x="13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78" name="path 7478"/>
          <p:cNvSpPr/>
          <p:nvPr/>
        </p:nvSpPr>
        <p:spPr>
          <a:xfrm>
            <a:off x="12105893" y="4300982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3"/>
                </a:moveTo>
                <a:lnTo>
                  <a:pt x="3" y="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80" name="path 7480"/>
          <p:cNvSpPr/>
          <p:nvPr/>
        </p:nvSpPr>
        <p:spPr>
          <a:xfrm>
            <a:off x="12104369" y="4291838"/>
            <a:ext cx="10668" cy="10667"/>
          </a:xfrm>
          <a:custGeom>
            <a:avLst/>
            <a:gdLst/>
            <a:ahLst/>
            <a:cxnLst/>
            <a:rect l="0" t="0" r="0" b="0"/>
            <a:pathLst>
              <a:path w="16" h="16">
                <a:moveTo>
                  <a:pt x="1" y="15"/>
                </a:moveTo>
                <a:lnTo>
                  <a:pt x="6" y="15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82" name="path 7482"/>
          <p:cNvSpPr/>
          <p:nvPr/>
        </p:nvSpPr>
        <p:spPr>
          <a:xfrm>
            <a:off x="12107417" y="4290314"/>
            <a:ext cx="4572" cy="12191"/>
          </a:xfrm>
          <a:custGeom>
            <a:avLst/>
            <a:gdLst/>
            <a:ahLst/>
            <a:cxnLst/>
            <a:rect l="0" t="0" r="0" b="0"/>
            <a:pathLst>
              <a:path w="7" h="19">
                <a:moveTo>
                  <a:pt x="3" y="1"/>
                </a:moveTo>
                <a:lnTo>
                  <a:pt x="1" y="17"/>
                </a:lnTo>
                <a:lnTo>
                  <a:pt x="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84" name="path 7484"/>
          <p:cNvSpPr/>
          <p:nvPr/>
        </p:nvSpPr>
        <p:spPr>
          <a:xfrm>
            <a:off x="12107417" y="4290314"/>
            <a:ext cx="7620" cy="12191"/>
          </a:xfrm>
          <a:custGeom>
            <a:avLst/>
            <a:gdLst/>
            <a:ahLst/>
            <a:cxnLst/>
            <a:rect l="0" t="0" r="0" b="0"/>
            <a:pathLst>
              <a:path w="12" h="19">
                <a:moveTo>
                  <a:pt x="10" y="6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86" name="path 7486"/>
          <p:cNvSpPr/>
          <p:nvPr/>
        </p:nvSpPr>
        <p:spPr>
          <a:xfrm>
            <a:off x="12107466" y="4289284"/>
            <a:ext cx="5998" cy="12727"/>
          </a:xfrm>
          <a:custGeom>
            <a:avLst/>
            <a:gdLst/>
            <a:ahLst/>
            <a:cxnLst/>
            <a:rect l="0" t="0" r="0" b="0"/>
            <a:pathLst>
              <a:path w="9" h="20">
                <a:moveTo>
                  <a:pt x="8" y="0"/>
                </a:moveTo>
                <a:lnTo>
                  <a:pt x="1" y="1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88" name="path 7488"/>
          <p:cNvSpPr/>
          <p:nvPr/>
        </p:nvSpPr>
        <p:spPr>
          <a:xfrm>
            <a:off x="12072366" y="4322317"/>
            <a:ext cx="10667" cy="15240"/>
          </a:xfrm>
          <a:custGeom>
            <a:avLst/>
            <a:gdLst/>
            <a:ahLst/>
            <a:cxnLst/>
            <a:rect l="0" t="0" r="0" b="0"/>
            <a:pathLst>
              <a:path w="16" h="24">
                <a:moveTo>
                  <a:pt x="1" y="3"/>
                </a:moveTo>
                <a:lnTo>
                  <a:pt x="15" y="20"/>
                </a:lnTo>
                <a:moveTo>
                  <a:pt x="1" y="17"/>
                </a:moveTo>
                <a:lnTo>
                  <a:pt x="5" y="22"/>
                </a:lnTo>
                <a:moveTo>
                  <a:pt x="1" y="3"/>
                </a:moveTo>
                <a:lnTo>
                  <a:pt x="13" y="22"/>
                </a:lnTo>
                <a:moveTo>
                  <a:pt x="3" y="3"/>
                </a:moveTo>
                <a:lnTo>
                  <a:pt x="15" y="17"/>
                </a:lnTo>
                <a:moveTo>
                  <a:pt x="3" y="1"/>
                </a:moveTo>
                <a:lnTo>
                  <a:pt x="1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90" name="path 7490"/>
          <p:cNvSpPr/>
          <p:nvPr/>
        </p:nvSpPr>
        <p:spPr>
          <a:xfrm>
            <a:off x="12270485" y="4304791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92" name="path 7492"/>
          <p:cNvSpPr/>
          <p:nvPr/>
        </p:nvSpPr>
        <p:spPr>
          <a:xfrm>
            <a:off x="12270485" y="430631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94" name="path 7494"/>
          <p:cNvSpPr/>
          <p:nvPr/>
        </p:nvSpPr>
        <p:spPr>
          <a:xfrm>
            <a:off x="12268961" y="4281170"/>
            <a:ext cx="7620" cy="27432"/>
          </a:xfrm>
          <a:custGeom>
            <a:avLst/>
            <a:gdLst/>
            <a:ahLst/>
            <a:cxnLst/>
            <a:rect l="0" t="0" r="0" b="0"/>
            <a:pathLst>
              <a:path w="12" h="43">
                <a:moveTo>
                  <a:pt x="3" y="34"/>
                </a:moveTo>
                <a:lnTo>
                  <a:pt x="8" y="39"/>
                </a:lnTo>
                <a:moveTo>
                  <a:pt x="3" y="32"/>
                </a:moveTo>
                <a:lnTo>
                  <a:pt x="10" y="42"/>
                </a:lnTo>
                <a:moveTo>
                  <a:pt x="1" y="20"/>
                </a:moveTo>
                <a:lnTo>
                  <a:pt x="1" y="17"/>
                </a:lnTo>
                <a:moveTo>
                  <a:pt x="1" y="17"/>
                </a:moveTo>
                <a:lnTo>
                  <a:pt x="8" y="27"/>
                </a:lnTo>
                <a:moveTo>
                  <a:pt x="3" y="20"/>
                </a:moveTo>
                <a:lnTo>
                  <a:pt x="1" y="20"/>
                </a:lnTo>
                <a:moveTo>
                  <a:pt x="5" y="3"/>
                </a:moveTo>
                <a:lnTo>
                  <a:pt x="5" y="1"/>
                </a:lnTo>
                <a:moveTo>
                  <a:pt x="1" y="20"/>
                </a:moveTo>
                <a:lnTo>
                  <a:pt x="8" y="3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96" name="path 7496"/>
          <p:cNvSpPr/>
          <p:nvPr/>
        </p:nvSpPr>
        <p:spPr>
          <a:xfrm>
            <a:off x="12272009" y="4279646"/>
            <a:ext cx="4572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1"/>
                </a:moveTo>
                <a:lnTo>
                  <a:pt x="5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98" name="path 7498"/>
          <p:cNvSpPr/>
          <p:nvPr/>
        </p:nvSpPr>
        <p:spPr>
          <a:xfrm>
            <a:off x="12116561" y="4243070"/>
            <a:ext cx="6095" cy="6096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8" y="5"/>
                </a:moveTo>
                <a:lnTo>
                  <a:pt x="8" y="3"/>
                </a:lnTo>
                <a:moveTo>
                  <a:pt x="1" y="3"/>
                </a:moveTo>
                <a:lnTo>
                  <a:pt x="3" y="3"/>
                </a:lnTo>
                <a:moveTo>
                  <a:pt x="1" y="1"/>
                </a:moveTo>
                <a:lnTo>
                  <a:pt x="8" y="8"/>
                </a:lnTo>
                <a:moveTo>
                  <a:pt x="5" y="3"/>
                </a:moveTo>
                <a:lnTo>
                  <a:pt x="8" y="5"/>
                </a:lnTo>
                <a:moveTo>
                  <a:pt x="3" y="1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00" name="path 7500"/>
          <p:cNvSpPr/>
          <p:nvPr/>
        </p:nvSpPr>
        <p:spPr>
          <a:xfrm>
            <a:off x="12270485" y="4296409"/>
            <a:ext cx="6096" cy="10668"/>
          </a:xfrm>
          <a:custGeom>
            <a:avLst/>
            <a:gdLst/>
            <a:ahLst/>
            <a:cxnLst/>
            <a:rect l="0" t="0" r="0" b="0"/>
            <a:pathLst>
              <a:path w="9" h="16">
                <a:moveTo>
                  <a:pt x="1" y="6"/>
                </a:moveTo>
                <a:lnTo>
                  <a:pt x="8" y="1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02" name="path 7502"/>
          <p:cNvSpPr/>
          <p:nvPr/>
        </p:nvSpPr>
        <p:spPr>
          <a:xfrm>
            <a:off x="12269138" y="4295159"/>
            <a:ext cx="8790" cy="10119"/>
          </a:xfrm>
          <a:custGeom>
            <a:avLst/>
            <a:gdLst/>
            <a:ahLst/>
            <a:cxnLst/>
            <a:rect l="0" t="0" r="0" b="0"/>
            <a:pathLst>
              <a:path w="13" h="15">
                <a:moveTo>
                  <a:pt x="0" y="0"/>
                </a:moveTo>
                <a:lnTo>
                  <a:pt x="12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04" name="path 7504"/>
          <p:cNvSpPr/>
          <p:nvPr/>
        </p:nvSpPr>
        <p:spPr>
          <a:xfrm>
            <a:off x="12290297" y="4322317"/>
            <a:ext cx="10668" cy="15240"/>
          </a:xfrm>
          <a:custGeom>
            <a:avLst/>
            <a:gdLst/>
            <a:ahLst/>
            <a:cxnLst/>
            <a:rect l="0" t="0" r="0" b="0"/>
            <a:pathLst>
              <a:path w="16" h="24">
                <a:moveTo>
                  <a:pt x="1" y="3"/>
                </a:moveTo>
                <a:lnTo>
                  <a:pt x="15" y="20"/>
                </a:lnTo>
                <a:moveTo>
                  <a:pt x="1" y="17"/>
                </a:moveTo>
                <a:lnTo>
                  <a:pt x="6" y="22"/>
                </a:lnTo>
                <a:moveTo>
                  <a:pt x="1" y="3"/>
                </a:moveTo>
                <a:lnTo>
                  <a:pt x="13" y="22"/>
                </a:lnTo>
                <a:moveTo>
                  <a:pt x="3" y="3"/>
                </a:moveTo>
                <a:lnTo>
                  <a:pt x="15" y="17"/>
                </a:lnTo>
                <a:moveTo>
                  <a:pt x="3" y="1"/>
                </a:moveTo>
                <a:lnTo>
                  <a:pt x="1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06" name="path 7506"/>
          <p:cNvSpPr/>
          <p:nvPr/>
        </p:nvSpPr>
        <p:spPr>
          <a:xfrm>
            <a:off x="12113514" y="4285742"/>
            <a:ext cx="7619" cy="18287"/>
          </a:xfrm>
          <a:custGeom>
            <a:avLst/>
            <a:gdLst/>
            <a:ahLst/>
            <a:cxnLst/>
            <a:rect l="0" t="0" r="0" b="0"/>
            <a:pathLst>
              <a:path w="11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08" name="path 7508"/>
          <p:cNvSpPr/>
          <p:nvPr/>
        </p:nvSpPr>
        <p:spPr>
          <a:xfrm>
            <a:off x="12108942" y="4300982"/>
            <a:ext cx="12191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7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10" name="path 7510"/>
          <p:cNvSpPr/>
          <p:nvPr/>
        </p:nvSpPr>
        <p:spPr>
          <a:xfrm>
            <a:off x="12272009" y="427964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3"/>
                </a:moveTo>
                <a:lnTo>
                  <a:pt x="3" y="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12" name="path 7512"/>
          <p:cNvSpPr/>
          <p:nvPr/>
        </p:nvSpPr>
        <p:spPr>
          <a:xfrm>
            <a:off x="12282901" y="4267677"/>
            <a:ext cx="5649" cy="5649"/>
          </a:xfrm>
          <a:custGeom>
            <a:avLst/>
            <a:gdLst/>
            <a:ahLst/>
            <a:cxnLst/>
            <a:rect l="0" t="0" r="0" b="0"/>
            <a:pathLst>
              <a:path w="8" h="8">
                <a:moveTo>
                  <a:pt x="0" y="0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14" name="path 7514"/>
          <p:cNvSpPr/>
          <p:nvPr/>
        </p:nvSpPr>
        <p:spPr>
          <a:xfrm>
            <a:off x="12090654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16" name="path 7516"/>
          <p:cNvSpPr/>
          <p:nvPr/>
        </p:nvSpPr>
        <p:spPr>
          <a:xfrm>
            <a:off x="12569190" y="4278122"/>
            <a:ext cx="27431" cy="53339"/>
          </a:xfrm>
          <a:custGeom>
            <a:avLst/>
            <a:gdLst/>
            <a:ahLst/>
            <a:cxnLst/>
            <a:rect l="0" t="0" r="0" b="0"/>
            <a:pathLst>
              <a:path w="43" h="83">
                <a:moveTo>
                  <a:pt x="37" y="1"/>
                </a:moveTo>
                <a:lnTo>
                  <a:pt x="39" y="3"/>
                </a:lnTo>
                <a:lnTo>
                  <a:pt x="39" y="15"/>
                </a:lnTo>
                <a:lnTo>
                  <a:pt x="39" y="13"/>
                </a:lnTo>
                <a:lnTo>
                  <a:pt x="34" y="13"/>
                </a:lnTo>
                <a:lnTo>
                  <a:pt x="34" y="10"/>
                </a:lnTo>
                <a:lnTo>
                  <a:pt x="32" y="10"/>
                </a:lnTo>
                <a:lnTo>
                  <a:pt x="32" y="13"/>
                </a:lnTo>
                <a:lnTo>
                  <a:pt x="32" y="20"/>
                </a:lnTo>
                <a:lnTo>
                  <a:pt x="34" y="20"/>
                </a:lnTo>
                <a:lnTo>
                  <a:pt x="34" y="27"/>
                </a:lnTo>
                <a:lnTo>
                  <a:pt x="37" y="27"/>
                </a:lnTo>
                <a:lnTo>
                  <a:pt x="37" y="29"/>
                </a:lnTo>
                <a:lnTo>
                  <a:pt x="39" y="32"/>
                </a:lnTo>
                <a:lnTo>
                  <a:pt x="41" y="32"/>
                </a:lnTo>
                <a:lnTo>
                  <a:pt x="41" y="34"/>
                </a:lnTo>
                <a:lnTo>
                  <a:pt x="41" y="44"/>
                </a:lnTo>
                <a:lnTo>
                  <a:pt x="39" y="44"/>
                </a:lnTo>
                <a:lnTo>
                  <a:pt x="39" y="46"/>
                </a:lnTo>
                <a:lnTo>
                  <a:pt x="37" y="46"/>
                </a:lnTo>
                <a:lnTo>
                  <a:pt x="37" y="49"/>
                </a:lnTo>
                <a:lnTo>
                  <a:pt x="34" y="49"/>
                </a:lnTo>
                <a:lnTo>
                  <a:pt x="32" y="51"/>
                </a:lnTo>
                <a:lnTo>
                  <a:pt x="32" y="53"/>
                </a:lnTo>
                <a:lnTo>
                  <a:pt x="34" y="53"/>
                </a:lnTo>
                <a:lnTo>
                  <a:pt x="37" y="53"/>
                </a:lnTo>
                <a:lnTo>
                  <a:pt x="37" y="56"/>
                </a:lnTo>
                <a:lnTo>
                  <a:pt x="37" y="61"/>
                </a:lnTo>
                <a:lnTo>
                  <a:pt x="34" y="63"/>
                </a:lnTo>
                <a:lnTo>
                  <a:pt x="34" y="65"/>
                </a:lnTo>
                <a:lnTo>
                  <a:pt x="32" y="68"/>
                </a:lnTo>
                <a:lnTo>
                  <a:pt x="32" y="70"/>
                </a:lnTo>
                <a:lnTo>
                  <a:pt x="30" y="70"/>
                </a:lnTo>
                <a:lnTo>
                  <a:pt x="30" y="73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0" y="77"/>
                </a:lnTo>
                <a:lnTo>
                  <a:pt x="20" y="75"/>
                </a:lnTo>
                <a:lnTo>
                  <a:pt x="20" y="65"/>
                </a:lnTo>
                <a:lnTo>
                  <a:pt x="17" y="65"/>
                </a:lnTo>
                <a:lnTo>
                  <a:pt x="15" y="65"/>
                </a:lnTo>
                <a:lnTo>
                  <a:pt x="15" y="63"/>
                </a:lnTo>
                <a:lnTo>
                  <a:pt x="13" y="65"/>
                </a:lnTo>
                <a:lnTo>
                  <a:pt x="10" y="65"/>
                </a:lnTo>
                <a:lnTo>
                  <a:pt x="10" y="68"/>
                </a:lnTo>
                <a:lnTo>
                  <a:pt x="8" y="68"/>
                </a:lnTo>
                <a:lnTo>
                  <a:pt x="8" y="70"/>
                </a:lnTo>
                <a:lnTo>
                  <a:pt x="3" y="70"/>
                </a:lnTo>
                <a:lnTo>
                  <a:pt x="3" y="73"/>
                </a:lnTo>
                <a:lnTo>
                  <a:pt x="1" y="73"/>
                </a:lnTo>
                <a:lnTo>
                  <a:pt x="1" y="75"/>
                </a:lnTo>
                <a:lnTo>
                  <a:pt x="1" y="80"/>
                </a:lnTo>
                <a:lnTo>
                  <a:pt x="3" y="80"/>
                </a:lnTo>
                <a:lnTo>
                  <a:pt x="5" y="80"/>
                </a:lnTo>
                <a:lnTo>
                  <a:pt x="5" y="77"/>
                </a:lnTo>
                <a:lnTo>
                  <a:pt x="10" y="77"/>
                </a:lnTo>
                <a:lnTo>
                  <a:pt x="10" y="75"/>
                </a:lnTo>
                <a:lnTo>
                  <a:pt x="13" y="77"/>
                </a:lnTo>
                <a:lnTo>
                  <a:pt x="15" y="77"/>
                </a:lnTo>
                <a:lnTo>
                  <a:pt x="15" y="80"/>
                </a:lnTo>
                <a:lnTo>
                  <a:pt x="17" y="80"/>
                </a:lnTo>
                <a:lnTo>
                  <a:pt x="17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18" name="path 7518"/>
          <p:cNvSpPr/>
          <p:nvPr/>
        </p:nvSpPr>
        <p:spPr>
          <a:xfrm>
            <a:off x="12308585" y="4290314"/>
            <a:ext cx="6096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20" name="path 7520"/>
          <p:cNvSpPr/>
          <p:nvPr/>
        </p:nvSpPr>
        <p:spPr>
          <a:xfrm>
            <a:off x="11834621" y="4304791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22" name="path 7522"/>
          <p:cNvSpPr/>
          <p:nvPr/>
        </p:nvSpPr>
        <p:spPr>
          <a:xfrm>
            <a:off x="11834621" y="430631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24" name="path 7524"/>
          <p:cNvSpPr/>
          <p:nvPr/>
        </p:nvSpPr>
        <p:spPr>
          <a:xfrm>
            <a:off x="11833097" y="4281170"/>
            <a:ext cx="7619" cy="27432"/>
          </a:xfrm>
          <a:custGeom>
            <a:avLst/>
            <a:gdLst/>
            <a:ahLst/>
            <a:cxnLst/>
            <a:rect l="0" t="0" r="0" b="0"/>
            <a:pathLst>
              <a:path w="11" h="43">
                <a:moveTo>
                  <a:pt x="3" y="34"/>
                </a:moveTo>
                <a:lnTo>
                  <a:pt x="8" y="39"/>
                </a:lnTo>
                <a:moveTo>
                  <a:pt x="1" y="32"/>
                </a:moveTo>
                <a:lnTo>
                  <a:pt x="10" y="42"/>
                </a:lnTo>
                <a:moveTo>
                  <a:pt x="1" y="20"/>
                </a:moveTo>
                <a:lnTo>
                  <a:pt x="1" y="17"/>
                </a:lnTo>
                <a:moveTo>
                  <a:pt x="1" y="17"/>
                </a:moveTo>
                <a:lnTo>
                  <a:pt x="8" y="27"/>
                </a:lnTo>
                <a:moveTo>
                  <a:pt x="3" y="20"/>
                </a:moveTo>
                <a:lnTo>
                  <a:pt x="1" y="20"/>
                </a:lnTo>
                <a:moveTo>
                  <a:pt x="6" y="3"/>
                </a:moveTo>
                <a:lnTo>
                  <a:pt x="6" y="1"/>
                </a:lnTo>
                <a:moveTo>
                  <a:pt x="1" y="20"/>
                </a:moveTo>
                <a:lnTo>
                  <a:pt x="8" y="3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26" name="path 7526"/>
          <p:cNvSpPr/>
          <p:nvPr/>
        </p:nvSpPr>
        <p:spPr>
          <a:xfrm>
            <a:off x="11836145" y="4279646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1"/>
                </a:moveTo>
                <a:lnTo>
                  <a:pt x="6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28" name="path 7528"/>
          <p:cNvSpPr/>
          <p:nvPr/>
        </p:nvSpPr>
        <p:spPr>
          <a:xfrm>
            <a:off x="11851385" y="4323842"/>
            <a:ext cx="13716" cy="13715"/>
          </a:xfrm>
          <a:custGeom>
            <a:avLst/>
            <a:gdLst/>
            <a:ahLst/>
            <a:cxnLst/>
            <a:rect l="0" t="0" r="0" b="0"/>
            <a:pathLst>
              <a:path w="21" h="21">
                <a:moveTo>
                  <a:pt x="1" y="17"/>
                </a:moveTo>
                <a:lnTo>
                  <a:pt x="1" y="20"/>
                </a:lnTo>
                <a:moveTo>
                  <a:pt x="5" y="15"/>
                </a:moveTo>
                <a:lnTo>
                  <a:pt x="8" y="20"/>
                </a:lnTo>
                <a:moveTo>
                  <a:pt x="10" y="1"/>
                </a:moveTo>
                <a:lnTo>
                  <a:pt x="18" y="8"/>
                </a:lnTo>
                <a:moveTo>
                  <a:pt x="18" y="10"/>
                </a:moveTo>
                <a:lnTo>
                  <a:pt x="20" y="13"/>
                </a:lnTo>
                <a:moveTo>
                  <a:pt x="8" y="15"/>
                </a:moveTo>
                <a:lnTo>
                  <a:pt x="10" y="20"/>
                </a:lnTo>
                <a:moveTo>
                  <a:pt x="8" y="13"/>
                </a:moveTo>
                <a:lnTo>
                  <a:pt x="13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30" name="path 7530"/>
          <p:cNvSpPr/>
          <p:nvPr/>
        </p:nvSpPr>
        <p:spPr>
          <a:xfrm>
            <a:off x="11886438" y="4285742"/>
            <a:ext cx="16764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7"/>
                </a:moveTo>
                <a:lnTo>
                  <a:pt x="3" y="25"/>
                </a:lnTo>
                <a:lnTo>
                  <a:pt x="17" y="22"/>
                </a:lnTo>
                <a:moveTo>
                  <a:pt x="3" y="27"/>
                </a:moveTo>
                <a:lnTo>
                  <a:pt x="3" y="25"/>
                </a:lnTo>
                <a:lnTo>
                  <a:pt x="3" y="27"/>
                </a:lnTo>
                <a:close/>
                <a:moveTo>
                  <a:pt x="1" y="25"/>
                </a:moveTo>
                <a:lnTo>
                  <a:pt x="3" y="25"/>
                </a:lnTo>
                <a:lnTo>
                  <a:pt x="15" y="10"/>
                </a:lnTo>
                <a:moveTo>
                  <a:pt x="8" y="8"/>
                </a:moveTo>
                <a:lnTo>
                  <a:pt x="3" y="25"/>
                </a:lnTo>
                <a:lnTo>
                  <a:pt x="10" y="8"/>
                </a:lnTo>
                <a:moveTo>
                  <a:pt x="15" y="13"/>
                </a:moveTo>
                <a:lnTo>
                  <a:pt x="3" y="25"/>
                </a:lnTo>
                <a:lnTo>
                  <a:pt x="5" y="8"/>
                </a:lnTo>
                <a:moveTo>
                  <a:pt x="13" y="5"/>
                </a:moveTo>
                <a:lnTo>
                  <a:pt x="3" y="25"/>
                </a:lnTo>
                <a:moveTo>
                  <a:pt x="17" y="1"/>
                </a:moveTo>
                <a:lnTo>
                  <a:pt x="15" y="15"/>
                </a:lnTo>
                <a:lnTo>
                  <a:pt x="25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32" name="path 7532"/>
          <p:cNvSpPr/>
          <p:nvPr/>
        </p:nvSpPr>
        <p:spPr>
          <a:xfrm>
            <a:off x="12052554" y="430631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34" name="path 7534"/>
          <p:cNvSpPr/>
          <p:nvPr/>
        </p:nvSpPr>
        <p:spPr>
          <a:xfrm>
            <a:off x="12052554" y="4304791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36" name="path 7536"/>
          <p:cNvSpPr/>
          <p:nvPr/>
        </p:nvSpPr>
        <p:spPr>
          <a:xfrm>
            <a:off x="12051030" y="4281170"/>
            <a:ext cx="7619" cy="27432"/>
          </a:xfrm>
          <a:custGeom>
            <a:avLst/>
            <a:gdLst/>
            <a:ahLst/>
            <a:cxnLst/>
            <a:rect l="0" t="0" r="0" b="0"/>
            <a:pathLst>
              <a:path w="11" h="43">
                <a:moveTo>
                  <a:pt x="3" y="34"/>
                </a:moveTo>
                <a:lnTo>
                  <a:pt x="8" y="39"/>
                </a:lnTo>
                <a:moveTo>
                  <a:pt x="3" y="32"/>
                </a:moveTo>
                <a:lnTo>
                  <a:pt x="10" y="42"/>
                </a:lnTo>
                <a:moveTo>
                  <a:pt x="1" y="20"/>
                </a:moveTo>
                <a:lnTo>
                  <a:pt x="1" y="17"/>
                </a:lnTo>
                <a:moveTo>
                  <a:pt x="1" y="17"/>
                </a:moveTo>
                <a:lnTo>
                  <a:pt x="8" y="27"/>
                </a:lnTo>
                <a:moveTo>
                  <a:pt x="3" y="20"/>
                </a:moveTo>
                <a:lnTo>
                  <a:pt x="1" y="20"/>
                </a:lnTo>
                <a:moveTo>
                  <a:pt x="5" y="3"/>
                </a:moveTo>
                <a:lnTo>
                  <a:pt x="5" y="1"/>
                </a:lnTo>
                <a:moveTo>
                  <a:pt x="1" y="20"/>
                </a:moveTo>
                <a:lnTo>
                  <a:pt x="8" y="3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38" name="path 7538"/>
          <p:cNvSpPr/>
          <p:nvPr/>
        </p:nvSpPr>
        <p:spPr>
          <a:xfrm>
            <a:off x="11469623" y="4244594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40" name="path 7540"/>
          <p:cNvSpPr/>
          <p:nvPr/>
        </p:nvSpPr>
        <p:spPr>
          <a:xfrm>
            <a:off x="12051030" y="4296409"/>
            <a:ext cx="7619" cy="10668"/>
          </a:xfrm>
          <a:custGeom>
            <a:avLst/>
            <a:gdLst/>
            <a:ahLst/>
            <a:cxnLst/>
            <a:rect l="0" t="0" r="0" b="0"/>
            <a:pathLst>
              <a:path w="11" h="16">
                <a:moveTo>
                  <a:pt x="1" y="6"/>
                </a:moveTo>
                <a:lnTo>
                  <a:pt x="10" y="1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42" name="path 7542"/>
          <p:cNvSpPr/>
          <p:nvPr/>
        </p:nvSpPr>
        <p:spPr>
          <a:xfrm>
            <a:off x="12054078" y="4279646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1"/>
                </a:moveTo>
                <a:lnTo>
                  <a:pt x="5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44" name="path 7544"/>
          <p:cNvSpPr/>
          <p:nvPr/>
        </p:nvSpPr>
        <p:spPr>
          <a:xfrm>
            <a:off x="12054078" y="427964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3"/>
                </a:moveTo>
                <a:lnTo>
                  <a:pt x="3" y="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46" name="path 7546"/>
          <p:cNvSpPr/>
          <p:nvPr/>
        </p:nvSpPr>
        <p:spPr>
          <a:xfrm>
            <a:off x="12051158" y="4295225"/>
            <a:ext cx="7363" cy="9989"/>
          </a:xfrm>
          <a:custGeom>
            <a:avLst/>
            <a:gdLst/>
            <a:ahLst/>
            <a:cxnLst/>
            <a:rect l="0" t="0" r="0" b="0"/>
            <a:pathLst>
              <a:path w="11" h="15">
                <a:moveTo>
                  <a:pt x="0" y="0"/>
                </a:moveTo>
                <a:lnTo>
                  <a:pt x="10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48" name="path 7548"/>
          <p:cNvSpPr/>
          <p:nvPr/>
        </p:nvSpPr>
        <p:spPr>
          <a:xfrm>
            <a:off x="11872721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50" name="path 7550"/>
          <p:cNvSpPr/>
          <p:nvPr/>
        </p:nvSpPr>
        <p:spPr>
          <a:xfrm>
            <a:off x="11468100" y="4244594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52" name="path 7552"/>
          <p:cNvSpPr/>
          <p:nvPr/>
        </p:nvSpPr>
        <p:spPr>
          <a:xfrm>
            <a:off x="11462766" y="4243070"/>
            <a:ext cx="6095" cy="6096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8" y="5"/>
                </a:moveTo>
                <a:lnTo>
                  <a:pt x="8" y="3"/>
                </a:lnTo>
                <a:moveTo>
                  <a:pt x="1" y="3"/>
                </a:moveTo>
                <a:lnTo>
                  <a:pt x="1" y="1"/>
                </a:lnTo>
                <a:moveTo>
                  <a:pt x="1" y="1"/>
                </a:moveTo>
                <a:lnTo>
                  <a:pt x="5" y="8"/>
                </a:lnTo>
                <a:moveTo>
                  <a:pt x="5" y="3"/>
                </a:moveTo>
                <a:lnTo>
                  <a:pt x="8" y="5"/>
                </a:lnTo>
                <a:moveTo>
                  <a:pt x="3" y="1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54" name="path 7554"/>
          <p:cNvSpPr/>
          <p:nvPr/>
        </p:nvSpPr>
        <p:spPr>
          <a:xfrm>
            <a:off x="12064968" y="4267677"/>
            <a:ext cx="5649" cy="5649"/>
          </a:xfrm>
          <a:custGeom>
            <a:avLst/>
            <a:gdLst/>
            <a:ahLst/>
            <a:cxnLst/>
            <a:rect l="0" t="0" r="0" b="0"/>
            <a:pathLst>
              <a:path w="8" h="8">
                <a:moveTo>
                  <a:pt x="0" y="0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56" name="path 7556"/>
          <p:cNvSpPr/>
          <p:nvPr/>
        </p:nvSpPr>
        <p:spPr>
          <a:xfrm>
            <a:off x="11452097" y="4296409"/>
            <a:ext cx="10668" cy="6096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13" y="1"/>
                </a:moveTo>
                <a:lnTo>
                  <a:pt x="1" y="8"/>
                </a:lnTo>
                <a:lnTo>
                  <a:pt x="1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58" name="path 7558"/>
          <p:cNvSpPr/>
          <p:nvPr/>
        </p:nvSpPr>
        <p:spPr>
          <a:xfrm>
            <a:off x="11452097" y="4300982"/>
            <a:ext cx="1523" cy="3047"/>
          </a:xfrm>
          <a:custGeom>
            <a:avLst/>
            <a:gdLst/>
            <a:ahLst/>
            <a:cxnLst/>
            <a:rect l="0" t="0" r="0" b="0"/>
            <a:pathLst>
              <a:path w="2" h="4">
                <a:moveTo>
                  <a:pt x="1" y="3"/>
                </a:moveTo>
                <a:lnTo>
                  <a:pt x="1" y="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60" name="path 7560"/>
          <p:cNvSpPr/>
          <p:nvPr/>
        </p:nvSpPr>
        <p:spPr>
          <a:xfrm>
            <a:off x="11450573" y="4291838"/>
            <a:ext cx="10667" cy="10667"/>
          </a:xfrm>
          <a:custGeom>
            <a:avLst/>
            <a:gdLst/>
            <a:ahLst/>
            <a:cxnLst/>
            <a:rect l="0" t="0" r="0" b="0"/>
            <a:pathLst>
              <a:path w="16" h="16">
                <a:moveTo>
                  <a:pt x="1" y="15"/>
                </a:moveTo>
                <a:lnTo>
                  <a:pt x="3" y="15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62" name="path 7562"/>
          <p:cNvSpPr/>
          <p:nvPr/>
        </p:nvSpPr>
        <p:spPr>
          <a:xfrm>
            <a:off x="11833097" y="4279646"/>
            <a:ext cx="7619" cy="27432"/>
          </a:xfrm>
          <a:custGeom>
            <a:avLst/>
            <a:gdLst/>
            <a:ahLst/>
            <a:cxnLst/>
            <a:rect l="0" t="0" r="0" b="0"/>
            <a:pathLst>
              <a:path w="11" h="43">
                <a:moveTo>
                  <a:pt x="6" y="3"/>
                </a:moveTo>
                <a:lnTo>
                  <a:pt x="8" y="5"/>
                </a:lnTo>
                <a:lnTo>
                  <a:pt x="6" y="1"/>
                </a:lnTo>
                <a:moveTo>
                  <a:pt x="1" y="32"/>
                </a:moveTo>
                <a:lnTo>
                  <a:pt x="10" y="42"/>
                </a:lnTo>
                <a:lnTo>
                  <a:pt x="1" y="27"/>
                </a:lnTo>
                <a:moveTo>
                  <a:pt x="1" y="25"/>
                </a:moveTo>
                <a:lnTo>
                  <a:pt x="10" y="3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64" name="path 7564"/>
          <p:cNvSpPr/>
          <p:nvPr/>
        </p:nvSpPr>
        <p:spPr>
          <a:xfrm>
            <a:off x="11854434" y="4322317"/>
            <a:ext cx="10667" cy="15240"/>
          </a:xfrm>
          <a:custGeom>
            <a:avLst/>
            <a:gdLst/>
            <a:ahLst/>
            <a:cxnLst/>
            <a:rect l="0" t="0" r="0" b="0"/>
            <a:pathLst>
              <a:path w="16" h="24">
                <a:moveTo>
                  <a:pt x="1" y="3"/>
                </a:moveTo>
                <a:lnTo>
                  <a:pt x="15" y="20"/>
                </a:lnTo>
                <a:moveTo>
                  <a:pt x="1" y="17"/>
                </a:moveTo>
                <a:lnTo>
                  <a:pt x="5" y="22"/>
                </a:lnTo>
                <a:moveTo>
                  <a:pt x="1" y="3"/>
                </a:moveTo>
                <a:lnTo>
                  <a:pt x="13" y="22"/>
                </a:lnTo>
                <a:moveTo>
                  <a:pt x="3" y="3"/>
                </a:moveTo>
                <a:lnTo>
                  <a:pt x="15" y="17"/>
                </a:lnTo>
                <a:moveTo>
                  <a:pt x="1" y="1"/>
                </a:moveTo>
                <a:lnTo>
                  <a:pt x="1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66" name="path 7566"/>
          <p:cNvSpPr/>
          <p:nvPr/>
        </p:nvSpPr>
        <p:spPr>
          <a:xfrm>
            <a:off x="11004042" y="4299458"/>
            <a:ext cx="15240" cy="10667"/>
          </a:xfrm>
          <a:custGeom>
            <a:avLst/>
            <a:gdLst/>
            <a:ahLst/>
            <a:cxnLst/>
            <a:rect l="0" t="0" r="0" b="0"/>
            <a:pathLst>
              <a:path w="24" h="16">
                <a:moveTo>
                  <a:pt x="22" y="15"/>
                </a:moveTo>
                <a:lnTo>
                  <a:pt x="20" y="5"/>
                </a:lnTo>
                <a:lnTo>
                  <a:pt x="10" y="1"/>
                </a:lnTo>
                <a:lnTo>
                  <a:pt x="1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68" name="path 7568"/>
          <p:cNvSpPr/>
          <p:nvPr/>
        </p:nvSpPr>
        <p:spPr>
          <a:xfrm>
            <a:off x="11017758" y="4300982"/>
            <a:ext cx="12191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7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70" name="path 7570"/>
          <p:cNvSpPr/>
          <p:nvPr/>
        </p:nvSpPr>
        <p:spPr>
          <a:xfrm>
            <a:off x="11452097" y="4290314"/>
            <a:ext cx="4571" cy="12191"/>
          </a:xfrm>
          <a:custGeom>
            <a:avLst/>
            <a:gdLst/>
            <a:ahLst/>
            <a:cxnLst/>
            <a:rect l="0" t="0" r="0" b="0"/>
            <a:pathLst>
              <a:path w="7" h="19">
                <a:moveTo>
                  <a:pt x="6" y="1"/>
                </a:moveTo>
                <a:lnTo>
                  <a:pt x="1" y="17"/>
                </a:lnTo>
                <a:lnTo>
                  <a:pt x="6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72" name="path 7572"/>
          <p:cNvSpPr/>
          <p:nvPr/>
        </p:nvSpPr>
        <p:spPr>
          <a:xfrm>
            <a:off x="11452097" y="4290314"/>
            <a:ext cx="9143" cy="12191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13" y="6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74" name="path 7574"/>
          <p:cNvSpPr/>
          <p:nvPr/>
        </p:nvSpPr>
        <p:spPr>
          <a:xfrm>
            <a:off x="11452178" y="4289211"/>
            <a:ext cx="7459" cy="12873"/>
          </a:xfrm>
          <a:custGeom>
            <a:avLst/>
            <a:gdLst/>
            <a:ahLst/>
            <a:cxnLst/>
            <a:rect l="0" t="0" r="0" b="0"/>
            <a:pathLst>
              <a:path w="11" h="20">
                <a:moveTo>
                  <a:pt x="10" y="0"/>
                </a:moveTo>
                <a:lnTo>
                  <a:pt x="1" y="1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76" name="path 7576"/>
          <p:cNvSpPr/>
          <p:nvPr/>
        </p:nvSpPr>
        <p:spPr>
          <a:xfrm>
            <a:off x="11459717" y="4285742"/>
            <a:ext cx="7620" cy="18287"/>
          </a:xfrm>
          <a:custGeom>
            <a:avLst/>
            <a:gdLst/>
            <a:ahLst/>
            <a:cxnLst/>
            <a:rect l="0" t="0" r="0" b="0"/>
            <a:pathLst>
              <a:path w="12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78" name="path 7578"/>
          <p:cNvSpPr/>
          <p:nvPr/>
        </p:nvSpPr>
        <p:spPr>
          <a:xfrm>
            <a:off x="11453621" y="4300982"/>
            <a:ext cx="12191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8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80" name="path 7580"/>
          <p:cNvSpPr/>
          <p:nvPr/>
        </p:nvSpPr>
        <p:spPr>
          <a:xfrm>
            <a:off x="11014709" y="4300982"/>
            <a:ext cx="3048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82" name="path 7582"/>
          <p:cNvSpPr/>
          <p:nvPr/>
        </p:nvSpPr>
        <p:spPr>
          <a:xfrm>
            <a:off x="10959845" y="4265929"/>
            <a:ext cx="33528" cy="70103"/>
          </a:xfrm>
          <a:custGeom>
            <a:avLst/>
            <a:gdLst/>
            <a:ahLst/>
            <a:cxnLst/>
            <a:rect l="0" t="0" r="0" b="0"/>
            <a:pathLst>
              <a:path w="52" h="110">
                <a:moveTo>
                  <a:pt x="51" y="104"/>
                </a:moveTo>
                <a:lnTo>
                  <a:pt x="49" y="102"/>
                </a:lnTo>
                <a:lnTo>
                  <a:pt x="46" y="99"/>
                </a:lnTo>
                <a:lnTo>
                  <a:pt x="46" y="97"/>
                </a:lnTo>
                <a:lnTo>
                  <a:pt x="44" y="94"/>
                </a:lnTo>
                <a:lnTo>
                  <a:pt x="44" y="92"/>
                </a:lnTo>
                <a:lnTo>
                  <a:pt x="42" y="92"/>
                </a:lnTo>
                <a:lnTo>
                  <a:pt x="39" y="92"/>
                </a:lnTo>
                <a:lnTo>
                  <a:pt x="37" y="90"/>
                </a:lnTo>
                <a:lnTo>
                  <a:pt x="37" y="92"/>
                </a:lnTo>
                <a:lnTo>
                  <a:pt x="34" y="92"/>
                </a:lnTo>
                <a:lnTo>
                  <a:pt x="34" y="94"/>
                </a:lnTo>
                <a:lnTo>
                  <a:pt x="37" y="94"/>
                </a:lnTo>
                <a:lnTo>
                  <a:pt x="37" y="99"/>
                </a:lnTo>
                <a:lnTo>
                  <a:pt x="39" y="99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27" y="109"/>
                </a:lnTo>
                <a:lnTo>
                  <a:pt x="25" y="106"/>
                </a:lnTo>
                <a:lnTo>
                  <a:pt x="25" y="104"/>
                </a:lnTo>
                <a:lnTo>
                  <a:pt x="22" y="104"/>
                </a:lnTo>
                <a:lnTo>
                  <a:pt x="22" y="102"/>
                </a:lnTo>
                <a:lnTo>
                  <a:pt x="20" y="102"/>
                </a:lnTo>
                <a:lnTo>
                  <a:pt x="20" y="99"/>
                </a:lnTo>
                <a:lnTo>
                  <a:pt x="18" y="97"/>
                </a:lnTo>
                <a:lnTo>
                  <a:pt x="15" y="94"/>
                </a:lnTo>
                <a:lnTo>
                  <a:pt x="15" y="92"/>
                </a:lnTo>
                <a:lnTo>
                  <a:pt x="13" y="90"/>
                </a:lnTo>
                <a:lnTo>
                  <a:pt x="13" y="82"/>
                </a:lnTo>
                <a:lnTo>
                  <a:pt x="10" y="82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6" y="77"/>
                </a:lnTo>
                <a:lnTo>
                  <a:pt x="6" y="70"/>
                </a:lnTo>
                <a:lnTo>
                  <a:pt x="3" y="68"/>
                </a:lnTo>
                <a:lnTo>
                  <a:pt x="3" y="63"/>
                </a:lnTo>
                <a:lnTo>
                  <a:pt x="6" y="63"/>
                </a:lnTo>
                <a:lnTo>
                  <a:pt x="8" y="63"/>
                </a:lnTo>
                <a:lnTo>
                  <a:pt x="8" y="66"/>
                </a:lnTo>
                <a:lnTo>
                  <a:pt x="10" y="66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6"/>
                </a:lnTo>
                <a:lnTo>
                  <a:pt x="6" y="46"/>
                </a:lnTo>
                <a:lnTo>
                  <a:pt x="6" y="44"/>
                </a:lnTo>
                <a:lnTo>
                  <a:pt x="3" y="44"/>
                </a:lnTo>
                <a:lnTo>
                  <a:pt x="3" y="37"/>
                </a:lnTo>
                <a:lnTo>
                  <a:pt x="1" y="37"/>
                </a:lnTo>
                <a:lnTo>
                  <a:pt x="3" y="32"/>
                </a:lnTo>
                <a:lnTo>
                  <a:pt x="6" y="30"/>
                </a:lnTo>
                <a:lnTo>
                  <a:pt x="6" y="27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3"/>
                </a:lnTo>
                <a:lnTo>
                  <a:pt x="10" y="8"/>
                </a:lnTo>
                <a:lnTo>
                  <a:pt x="13" y="6"/>
                </a:lnTo>
                <a:lnTo>
                  <a:pt x="15" y="3"/>
                </a:lnTo>
                <a:lnTo>
                  <a:pt x="15" y="1"/>
                </a:lnTo>
                <a:lnTo>
                  <a:pt x="1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84" name="path 7584"/>
          <p:cNvSpPr/>
          <p:nvPr/>
        </p:nvSpPr>
        <p:spPr>
          <a:xfrm>
            <a:off x="11182350" y="4279646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1"/>
                </a:moveTo>
                <a:lnTo>
                  <a:pt x="3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86" name="path 7586"/>
          <p:cNvSpPr/>
          <p:nvPr/>
        </p:nvSpPr>
        <p:spPr>
          <a:xfrm>
            <a:off x="11182350" y="4267454"/>
            <a:ext cx="16763" cy="16763"/>
          </a:xfrm>
          <a:custGeom>
            <a:avLst/>
            <a:gdLst/>
            <a:ahLst/>
            <a:cxnLst/>
            <a:rect l="0" t="0" r="0" b="0"/>
            <a:pathLst>
              <a:path w="26" h="26">
                <a:moveTo>
                  <a:pt x="18" y="1"/>
                </a:moveTo>
                <a:lnTo>
                  <a:pt x="25" y="8"/>
                </a:lnTo>
                <a:moveTo>
                  <a:pt x="1" y="22"/>
                </a:moveTo>
                <a:lnTo>
                  <a:pt x="1" y="25"/>
                </a:lnTo>
                <a:moveTo>
                  <a:pt x="1" y="20"/>
                </a:moveTo>
                <a:lnTo>
                  <a:pt x="3" y="2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88" name="path 7588"/>
          <p:cNvSpPr/>
          <p:nvPr/>
        </p:nvSpPr>
        <p:spPr>
          <a:xfrm>
            <a:off x="11179302" y="4282694"/>
            <a:ext cx="6095" cy="25908"/>
          </a:xfrm>
          <a:custGeom>
            <a:avLst/>
            <a:gdLst/>
            <a:ahLst/>
            <a:cxnLst/>
            <a:rect l="0" t="0" r="0" b="0"/>
            <a:pathLst>
              <a:path w="9" h="40">
                <a:moveTo>
                  <a:pt x="1" y="37"/>
                </a:moveTo>
                <a:lnTo>
                  <a:pt x="1" y="34"/>
                </a:lnTo>
                <a:moveTo>
                  <a:pt x="1" y="34"/>
                </a:moveTo>
                <a:lnTo>
                  <a:pt x="3" y="37"/>
                </a:lnTo>
                <a:moveTo>
                  <a:pt x="1" y="32"/>
                </a:moveTo>
                <a:lnTo>
                  <a:pt x="5" y="37"/>
                </a:lnTo>
                <a:moveTo>
                  <a:pt x="1" y="30"/>
                </a:moveTo>
                <a:lnTo>
                  <a:pt x="8" y="39"/>
                </a:lnTo>
                <a:moveTo>
                  <a:pt x="1" y="18"/>
                </a:moveTo>
                <a:lnTo>
                  <a:pt x="1" y="15"/>
                </a:lnTo>
                <a:moveTo>
                  <a:pt x="1" y="15"/>
                </a:moveTo>
                <a:lnTo>
                  <a:pt x="5" y="25"/>
                </a:lnTo>
                <a:moveTo>
                  <a:pt x="3" y="18"/>
                </a:moveTo>
                <a:lnTo>
                  <a:pt x="1" y="18"/>
                </a:lnTo>
                <a:moveTo>
                  <a:pt x="3" y="1"/>
                </a:moveTo>
                <a:lnTo>
                  <a:pt x="5" y="1"/>
                </a:lnTo>
                <a:moveTo>
                  <a:pt x="1" y="18"/>
                </a:moveTo>
                <a:lnTo>
                  <a:pt x="5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90" name="path 7590"/>
          <p:cNvSpPr/>
          <p:nvPr/>
        </p:nvSpPr>
        <p:spPr>
          <a:xfrm>
            <a:off x="10978134" y="4323842"/>
            <a:ext cx="15239" cy="13715"/>
          </a:xfrm>
          <a:custGeom>
            <a:avLst/>
            <a:gdLst/>
            <a:ahLst/>
            <a:cxnLst/>
            <a:rect l="0" t="0" r="0" b="0"/>
            <a:pathLst>
              <a:path w="23" h="21">
                <a:moveTo>
                  <a:pt x="1" y="17"/>
                </a:moveTo>
                <a:lnTo>
                  <a:pt x="3" y="20"/>
                </a:lnTo>
                <a:moveTo>
                  <a:pt x="5" y="15"/>
                </a:moveTo>
                <a:lnTo>
                  <a:pt x="10" y="20"/>
                </a:lnTo>
                <a:moveTo>
                  <a:pt x="13" y="1"/>
                </a:moveTo>
                <a:lnTo>
                  <a:pt x="17" y="8"/>
                </a:lnTo>
                <a:moveTo>
                  <a:pt x="20" y="10"/>
                </a:moveTo>
                <a:lnTo>
                  <a:pt x="22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92" name="path 7592"/>
          <p:cNvSpPr/>
          <p:nvPr/>
        </p:nvSpPr>
        <p:spPr>
          <a:xfrm>
            <a:off x="11397234" y="4267454"/>
            <a:ext cx="19811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1" y="56"/>
                </a:moveTo>
                <a:lnTo>
                  <a:pt x="5" y="61"/>
                </a:lnTo>
                <a:moveTo>
                  <a:pt x="1" y="53"/>
                </a:moveTo>
                <a:lnTo>
                  <a:pt x="8" y="63"/>
                </a:lnTo>
                <a:moveTo>
                  <a:pt x="1" y="42"/>
                </a:moveTo>
                <a:lnTo>
                  <a:pt x="1" y="39"/>
                </a:lnTo>
                <a:moveTo>
                  <a:pt x="1" y="39"/>
                </a:moveTo>
                <a:lnTo>
                  <a:pt x="5" y="49"/>
                </a:lnTo>
                <a:moveTo>
                  <a:pt x="3" y="42"/>
                </a:moveTo>
                <a:lnTo>
                  <a:pt x="1" y="42"/>
                </a:lnTo>
                <a:moveTo>
                  <a:pt x="3" y="25"/>
                </a:moveTo>
                <a:lnTo>
                  <a:pt x="5" y="25"/>
                </a:lnTo>
                <a:moveTo>
                  <a:pt x="1" y="42"/>
                </a:moveTo>
                <a:lnTo>
                  <a:pt x="5" y="51"/>
                </a:lnTo>
                <a:moveTo>
                  <a:pt x="8" y="20"/>
                </a:moveTo>
                <a:lnTo>
                  <a:pt x="10" y="22"/>
                </a:lnTo>
                <a:moveTo>
                  <a:pt x="5" y="20"/>
                </a:moveTo>
                <a:lnTo>
                  <a:pt x="8" y="22"/>
                </a:lnTo>
                <a:moveTo>
                  <a:pt x="22" y="1"/>
                </a:moveTo>
                <a:lnTo>
                  <a:pt x="30" y="8"/>
                </a:lnTo>
                <a:moveTo>
                  <a:pt x="5" y="22"/>
                </a:moveTo>
                <a:lnTo>
                  <a:pt x="8" y="25"/>
                </a:lnTo>
                <a:lnTo>
                  <a:pt x="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94" name="path 7594"/>
          <p:cNvSpPr/>
          <p:nvPr/>
        </p:nvSpPr>
        <p:spPr>
          <a:xfrm>
            <a:off x="11417045" y="4322317"/>
            <a:ext cx="12192" cy="15240"/>
          </a:xfrm>
          <a:custGeom>
            <a:avLst/>
            <a:gdLst/>
            <a:ahLst/>
            <a:cxnLst/>
            <a:rect l="0" t="0" r="0" b="0"/>
            <a:pathLst>
              <a:path w="19" h="24">
                <a:moveTo>
                  <a:pt x="3" y="3"/>
                </a:moveTo>
                <a:lnTo>
                  <a:pt x="15" y="20"/>
                </a:lnTo>
                <a:moveTo>
                  <a:pt x="3" y="17"/>
                </a:moveTo>
                <a:lnTo>
                  <a:pt x="6" y="22"/>
                </a:lnTo>
                <a:moveTo>
                  <a:pt x="1" y="3"/>
                </a:moveTo>
                <a:lnTo>
                  <a:pt x="15" y="22"/>
                </a:lnTo>
                <a:moveTo>
                  <a:pt x="6" y="3"/>
                </a:moveTo>
                <a:lnTo>
                  <a:pt x="18" y="17"/>
                </a:lnTo>
                <a:moveTo>
                  <a:pt x="3" y="1"/>
                </a:moveTo>
                <a:lnTo>
                  <a:pt x="18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96" name="path 7596"/>
          <p:cNvSpPr/>
          <p:nvPr/>
        </p:nvSpPr>
        <p:spPr>
          <a:xfrm>
            <a:off x="11232642" y="4285742"/>
            <a:ext cx="16764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7"/>
                </a:moveTo>
                <a:lnTo>
                  <a:pt x="3" y="25"/>
                </a:lnTo>
                <a:lnTo>
                  <a:pt x="17" y="22"/>
                </a:lnTo>
                <a:moveTo>
                  <a:pt x="3" y="27"/>
                </a:moveTo>
                <a:lnTo>
                  <a:pt x="3" y="25"/>
                </a:lnTo>
                <a:lnTo>
                  <a:pt x="1" y="27"/>
                </a:lnTo>
                <a:moveTo>
                  <a:pt x="1" y="25"/>
                </a:moveTo>
                <a:lnTo>
                  <a:pt x="3" y="25"/>
                </a:lnTo>
                <a:lnTo>
                  <a:pt x="13" y="10"/>
                </a:lnTo>
                <a:moveTo>
                  <a:pt x="8" y="8"/>
                </a:moveTo>
                <a:lnTo>
                  <a:pt x="3" y="25"/>
                </a:lnTo>
                <a:lnTo>
                  <a:pt x="8" y="8"/>
                </a:lnTo>
                <a:close/>
                <a:moveTo>
                  <a:pt x="13" y="13"/>
                </a:moveTo>
                <a:lnTo>
                  <a:pt x="3" y="25"/>
                </a:lnTo>
                <a:lnTo>
                  <a:pt x="5" y="8"/>
                </a:lnTo>
                <a:moveTo>
                  <a:pt x="13" y="5"/>
                </a:moveTo>
                <a:lnTo>
                  <a:pt x="3" y="25"/>
                </a:lnTo>
                <a:moveTo>
                  <a:pt x="17" y="1"/>
                </a:moveTo>
                <a:lnTo>
                  <a:pt x="15" y="15"/>
                </a:lnTo>
                <a:lnTo>
                  <a:pt x="25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98" name="path 7598"/>
          <p:cNvSpPr/>
          <p:nvPr/>
        </p:nvSpPr>
        <p:spPr>
          <a:xfrm>
            <a:off x="11042142" y="4278122"/>
            <a:ext cx="27431" cy="53339"/>
          </a:xfrm>
          <a:custGeom>
            <a:avLst/>
            <a:gdLst/>
            <a:ahLst/>
            <a:cxnLst/>
            <a:rect l="0" t="0" r="0" b="0"/>
            <a:pathLst>
              <a:path w="43" h="83">
                <a:moveTo>
                  <a:pt x="39" y="1"/>
                </a:moveTo>
                <a:lnTo>
                  <a:pt x="39" y="10"/>
                </a:lnTo>
                <a:lnTo>
                  <a:pt x="41" y="10"/>
                </a:lnTo>
                <a:lnTo>
                  <a:pt x="41" y="13"/>
                </a:lnTo>
                <a:lnTo>
                  <a:pt x="39" y="13"/>
                </a:lnTo>
                <a:lnTo>
                  <a:pt x="39" y="15"/>
                </a:lnTo>
                <a:lnTo>
                  <a:pt x="39" y="13"/>
                </a:lnTo>
                <a:lnTo>
                  <a:pt x="34" y="13"/>
                </a:lnTo>
                <a:lnTo>
                  <a:pt x="34" y="10"/>
                </a:lnTo>
                <a:lnTo>
                  <a:pt x="32" y="10"/>
                </a:lnTo>
                <a:lnTo>
                  <a:pt x="32" y="13"/>
                </a:lnTo>
                <a:lnTo>
                  <a:pt x="32" y="17"/>
                </a:lnTo>
                <a:lnTo>
                  <a:pt x="34" y="20"/>
                </a:lnTo>
                <a:lnTo>
                  <a:pt x="34" y="22"/>
                </a:lnTo>
                <a:lnTo>
                  <a:pt x="37" y="22"/>
                </a:lnTo>
                <a:lnTo>
                  <a:pt x="37" y="29"/>
                </a:lnTo>
                <a:lnTo>
                  <a:pt x="39" y="29"/>
                </a:lnTo>
                <a:lnTo>
                  <a:pt x="39" y="32"/>
                </a:lnTo>
                <a:lnTo>
                  <a:pt x="41" y="32"/>
                </a:lnTo>
                <a:lnTo>
                  <a:pt x="41" y="44"/>
                </a:lnTo>
                <a:lnTo>
                  <a:pt x="39" y="46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2" y="51"/>
                </a:lnTo>
                <a:lnTo>
                  <a:pt x="32" y="53"/>
                </a:lnTo>
                <a:lnTo>
                  <a:pt x="37" y="53"/>
                </a:lnTo>
                <a:lnTo>
                  <a:pt x="37" y="56"/>
                </a:lnTo>
                <a:lnTo>
                  <a:pt x="37" y="63"/>
                </a:lnTo>
                <a:lnTo>
                  <a:pt x="34" y="63"/>
                </a:lnTo>
                <a:lnTo>
                  <a:pt x="34" y="68"/>
                </a:lnTo>
                <a:lnTo>
                  <a:pt x="32" y="68"/>
                </a:lnTo>
                <a:lnTo>
                  <a:pt x="32" y="70"/>
                </a:lnTo>
                <a:lnTo>
                  <a:pt x="29" y="73"/>
                </a:lnTo>
                <a:lnTo>
                  <a:pt x="29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0" y="77"/>
                </a:lnTo>
                <a:lnTo>
                  <a:pt x="20" y="75"/>
                </a:lnTo>
                <a:lnTo>
                  <a:pt x="20" y="65"/>
                </a:lnTo>
                <a:lnTo>
                  <a:pt x="17" y="65"/>
                </a:lnTo>
                <a:lnTo>
                  <a:pt x="15" y="65"/>
                </a:lnTo>
                <a:lnTo>
                  <a:pt x="15" y="63"/>
                </a:lnTo>
                <a:lnTo>
                  <a:pt x="15" y="65"/>
                </a:lnTo>
                <a:lnTo>
                  <a:pt x="13" y="65"/>
                </a:lnTo>
                <a:lnTo>
                  <a:pt x="10" y="65"/>
                </a:lnTo>
                <a:lnTo>
                  <a:pt x="10" y="68"/>
                </a:lnTo>
                <a:lnTo>
                  <a:pt x="8" y="68"/>
                </a:lnTo>
                <a:lnTo>
                  <a:pt x="8" y="70"/>
                </a:lnTo>
                <a:lnTo>
                  <a:pt x="3" y="70"/>
                </a:lnTo>
                <a:lnTo>
                  <a:pt x="3" y="73"/>
                </a:lnTo>
                <a:lnTo>
                  <a:pt x="1" y="73"/>
                </a:lnTo>
                <a:lnTo>
                  <a:pt x="1" y="75"/>
                </a:lnTo>
                <a:lnTo>
                  <a:pt x="1" y="80"/>
                </a:lnTo>
                <a:lnTo>
                  <a:pt x="3" y="80"/>
                </a:lnTo>
                <a:lnTo>
                  <a:pt x="5" y="80"/>
                </a:lnTo>
                <a:lnTo>
                  <a:pt x="5" y="77"/>
                </a:lnTo>
                <a:lnTo>
                  <a:pt x="10" y="77"/>
                </a:lnTo>
                <a:lnTo>
                  <a:pt x="10" y="75"/>
                </a:lnTo>
                <a:lnTo>
                  <a:pt x="13" y="75"/>
                </a:lnTo>
                <a:lnTo>
                  <a:pt x="13" y="77"/>
                </a:lnTo>
                <a:lnTo>
                  <a:pt x="15" y="77"/>
                </a:lnTo>
                <a:lnTo>
                  <a:pt x="15" y="80"/>
                </a:lnTo>
                <a:lnTo>
                  <a:pt x="17" y="80"/>
                </a:lnTo>
                <a:lnTo>
                  <a:pt x="17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00" name="path 7600"/>
          <p:cNvSpPr/>
          <p:nvPr/>
        </p:nvSpPr>
        <p:spPr>
          <a:xfrm>
            <a:off x="11436858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02" name="path 7602"/>
          <p:cNvSpPr/>
          <p:nvPr/>
        </p:nvSpPr>
        <p:spPr>
          <a:xfrm>
            <a:off x="11218926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04" name="path 7604"/>
          <p:cNvSpPr/>
          <p:nvPr/>
        </p:nvSpPr>
        <p:spPr>
          <a:xfrm>
            <a:off x="10373106" y="4244594"/>
            <a:ext cx="4571" cy="4572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5" y="3"/>
                </a:moveTo>
                <a:lnTo>
                  <a:pt x="5" y="6"/>
                </a:lnTo>
                <a:lnTo>
                  <a:pt x="3" y="6"/>
                </a:lnTo>
                <a:lnTo>
                  <a:pt x="1" y="6"/>
                </a:ln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06" name="path 7606"/>
          <p:cNvSpPr/>
          <p:nvPr/>
        </p:nvSpPr>
        <p:spPr>
          <a:xfrm>
            <a:off x="10377678" y="4244594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1" y="1"/>
                </a:moveTo>
                <a:lnTo>
                  <a:pt x="3" y="1"/>
                </a:lnTo>
                <a:lnTo>
                  <a:pt x="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08" name="path 7608"/>
          <p:cNvSpPr/>
          <p:nvPr/>
        </p:nvSpPr>
        <p:spPr>
          <a:xfrm>
            <a:off x="10741914" y="4267454"/>
            <a:ext cx="21335" cy="41147"/>
          </a:xfrm>
          <a:custGeom>
            <a:avLst/>
            <a:gdLst/>
            <a:ahLst/>
            <a:cxnLst/>
            <a:rect l="0" t="0" r="0" b="0"/>
            <a:pathLst>
              <a:path w="33" h="64">
                <a:moveTo>
                  <a:pt x="3" y="61"/>
                </a:moveTo>
                <a:lnTo>
                  <a:pt x="3" y="58"/>
                </a:lnTo>
                <a:moveTo>
                  <a:pt x="3" y="58"/>
                </a:moveTo>
                <a:lnTo>
                  <a:pt x="5" y="61"/>
                </a:lnTo>
                <a:moveTo>
                  <a:pt x="3" y="56"/>
                </a:moveTo>
                <a:lnTo>
                  <a:pt x="8" y="61"/>
                </a:lnTo>
                <a:moveTo>
                  <a:pt x="3" y="53"/>
                </a:moveTo>
                <a:lnTo>
                  <a:pt x="10" y="63"/>
                </a:lnTo>
                <a:moveTo>
                  <a:pt x="1" y="42"/>
                </a:moveTo>
                <a:lnTo>
                  <a:pt x="1" y="39"/>
                </a:lnTo>
                <a:moveTo>
                  <a:pt x="1" y="39"/>
                </a:moveTo>
                <a:lnTo>
                  <a:pt x="8" y="49"/>
                </a:lnTo>
                <a:moveTo>
                  <a:pt x="5" y="42"/>
                </a:moveTo>
                <a:lnTo>
                  <a:pt x="1" y="42"/>
                </a:lnTo>
                <a:moveTo>
                  <a:pt x="5" y="25"/>
                </a:moveTo>
                <a:lnTo>
                  <a:pt x="8" y="25"/>
                </a:lnTo>
                <a:moveTo>
                  <a:pt x="3" y="42"/>
                </a:moveTo>
                <a:lnTo>
                  <a:pt x="8" y="51"/>
                </a:lnTo>
                <a:moveTo>
                  <a:pt x="10" y="20"/>
                </a:moveTo>
                <a:lnTo>
                  <a:pt x="10" y="22"/>
                </a:lnTo>
                <a:lnTo>
                  <a:pt x="8" y="20"/>
                </a:lnTo>
                <a:moveTo>
                  <a:pt x="25" y="1"/>
                </a:moveTo>
                <a:lnTo>
                  <a:pt x="32" y="8"/>
                </a:lnTo>
                <a:moveTo>
                  <a:pt x="5" y="22"/>
                </a:moveTo>
                <a:lnTo>
                  <a:pt x="8" y="25"/>
                </a:lnTo>
                <a:moveTo>
                  <a:pt x="5" y="20"/>
                </a:moveTo>
                <a:lnTo>
                  <a:pt x="10" y="25"/>
                </a:lnTo>
                <a:moveTo>
                  <a:pt x="3" y="51"/>
                </a:moveTo>
                <a:lnTo>
                  <a:pt x="10" y="61"/>
                </a:lnTo>
                <a:moveTo>
                  <a:pt x="3" y="46"/>
                </a:moveTo>
                <a:lnTo>
                  <a:pt x="13" y="61"/>
                </a:lnTo>
                <a:moveTo>
                  <a:pt x="3" y="44"/>
                </a:moveTo>
                <a:lnTo>
                  <a:pt x="13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10" name="path 7610"/>
          <p:cNvSpPr/>
          <p:nvPr/>
        </p:nvSpPr>
        <p:spPr>
          <a:xfrm>
            <a:off x="10578845" y="4285742"/>
            <a:ext cx="15240" cy="24383"/>
          </a:xfrm>
          <a:custGeom>
            <a:avLst/>
            <a:gdLst/>
            <a:ahLst/>
            <a:cxnLst/>
            <a:rect l="0" t="0" r="0" b="0"/>
            <a:pathLst>
              <a:path w="24" h="38">
                <a:moveTo>
                  <a:pt x="15" y="17"/>
                </a:moveTo>
                <a:lnTo>
                  <a:pt x="3" y="25"/>
                </a:lnTo>
                <a:lnTo>
                  <a:pt x="15" y="22"/>
                </a:lnTo>
                <a:moveTo>
                  <a:pt x="3" y="27"/>
                </a:moveTo>
                <a:lnTo>
                  <a:pt x="3" y="25"/>
                </a:lnTo>
                <a:lnTo>
                  <a:pt x="1" y="27"/>
                </a:lnTo>
                <a:moveTo>
                  <a:pt x="1" y="25"/>
                </a:moveTo>
                <a:lnTo>
                  <a:pt x="3" y="25"/>
                </a:lnTo>
                <a:lnTo>
                  <a:pt x="13" y="10"/>
                </a:lnTo>
                <a:moveTo>
                  <a:pt x="6" y="8"/>
                </a:moveTo>
                <a:lnTo>
                  <a:pt x="3" y="25"/>
                </a:lnTo>
                <a:lnTo>
                  <a:pt x="8" y="8"/>
                </a:lnTo>
                <a:moveTo>
                  <a:pt x="13" y="13"/>
                </a:moveTo>
                <a:lnTo>
                  <a:pt x="3" y="25"/>
                </a:lnTo>
                <a:lnTo>
                  <a:pt x="6" y="8"/>
                </a:lnTo>
                <a:moveTo>
                  <a:pt x="10" y="5"/>
                </a:moveTo>
                <a:lnTo>
                  <a:pt x="3" y="25"/>
                </a:lnTo>
                <a:moveTo>
                  <a:pt x="15" y="1"/>
                </a:moveTo>
                <a:lnTo>
                  <a:pt x="13" y="15"/>
                </a:lnTo>
                <a:lnTo>
                  <a:pt x="22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6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12" name="path 7612"/>
          <p:cNvSpPr/>
          <p:nvPr/>
        </p:nvSpPr>
        <p:spPr>
          <a:xfrm>
            <a:off x="10373186" y="4245015"/>
            <a:ext cx="2887" cy="3729"/>
          </a:xfrm>
          <a:custGeom>
            <a:avLst/>
            <a:gdLst/>
            <a:ahLst/>
            <a:cxnLst/>
            <a:rect l="0" t="0" r="0" b="0"/>
            <a:pathLst>
              <a:path w="4" h="5">
                <a:moveTo>
                  <a:pt x="1" y="0"/>
                </a:moveTo>
                <a:lnTo>
                  <a:pt x="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14" name="path 7614"/>
          <p:cNvSpPr/>
          <p:nvPr/>
        </p:nvSpPr>
        <p:spPr>
          <a:xfrm>
            <a:off x="10370058" y="4243070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5" y="3"/>
                </a:moveTo>
                <a:lnTo>
                  <a:pt x="3" y="3"/>
                </a:lnTo>
                <a:lnTo>
                  <a:pt x="3" y="1"/>
                </a:lnTo>
                <a:lnTo>
                  <a:pt x="1" y="1"/>
                </a:ln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16" name="path 7616"/>
          <p:cNvSpPr/>
          <p:nvPr/>
        </p:nvSpPr>
        <p:spPr>
          <a:xfrm>
            <a:off x="10523982" y="4282694"/>
            <a:ext cx="7619" cy="25908"/>
          </a:xfrm>
          <a:custGeom>
            <a:avLst/>
            <a:gdLst/>
            <a:ahLst/>
            <a:cxnLst/>
            <a:rect l="0" t="0" r="0" b="0"/>
            <a:pathLst>
              <a:path w="11" h="40">
                <a:moveTo>
                  <a:pt x="3" y="37"/>
                </a:moveTo>
                <a:lnTo>
                  <a:pt x="3" y="34"/>
                </a:lnTo>
                <a:moveTo>
                  <a:pt x="3" y="34"/>
                </a:moveTo>
                <a:lnTo>
                  <a:pt x="5" y="37"/>
                </a:lnTo>
                <a:moveTo>
                  <a:pt x="3" y="32"/>
                </a:moveTo>
                <a:lnTo>
                  <a:pt x="8" y="37"/>
                </a:lnTo>
                <a:moveTo>
                  <a:pt x="3" y="30"/>
                </a:moveTo>
                <a:lnTo>
                  <a:pt x="10" y="39"/>
                </a:lnTo>
                <a:moveTo>
                  <a:pt x="1" y="18"/>
                </a:moveTo>
                <a:lnTo>
                  <a:pt x="1" y="15"/>
                </a:lnTo>
                <a:moveTo>
                  <a:pt x="1" y="15"/>
                </a:moveTo>
                <a:lnTo>
                  <a:pt x="8" y="25"/>
                </a:lnTo>
                <a:moveTo>
                  <a:pt x="3" y="18"/>
                </a:moveTo>
                <a:lnTo>
                  <a:pt x="1" y="18"/>
                </a:lnTo>
                <a:moveTo>
                  <a:pt x="5" y="1"/>
                </a:moveTo>
                <a:lnTo>
                  <a:pt x="8" y="1"/>
                </a:lnTo>
                <a:moveTo>
                  <a:pt x="1" y="18"/>
                </a:moveTo>
                <a:lnTo>
                  <a:pt x="8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18" name="path 7618"/>
          <p:cNvSpPr/>
          <p:nvPr/>
        </p:nvSpPr>
        <p:spPr>
          <a:xfrm>
            <a:off x="10542269" y="4323842"/>
            <a:ext cx="15240" cy="13715"/>
          </a:xfrm>
          <a:custGeom>
            <a:avLst/>
            <a:gdLst/>
            <a:ahLst/>
            <a:cxnLst/>
            <a:rect l="0" t="0" r="0" b="0"/>
            <a:pathLst>
              <a:path w="24" h="21">
                <a:moveTo>
                  <a:pt x="1" y="17"/>
                </a:moveTo>
                <a:lnTo>
                  <a:pt x="1" y="20"/>
                </a:lnTo>
                <a:moveTo>
                  <a:pt x="6" y="15"/>
                </a:moveTo>
                <a:lnTo>
                  <a:pt x="8" y="20"/>
                </a:lnTo>
                <a:moveTo>
                  <a:pt x="10" y="1"/>
                </a:moveTo>
                <a:lnTo>
                  <a:pt x="18" y="8"/>
                </a:lnTo>
                <a:moveTo>
                  <a:pt x="18" y="10"/>
                </a:moveTo>
                <a:lnTo>
                  <a:pt x="22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20" name="path 7620"/>
          <p:cNvSpPr/>
          <p:nvPr/>
        </p:nvSpPr>
        <p:spPr>
          <a:xfrm>
            <a:off x="10760202" y="4323842"/>
            <a:ext cx="15239" cy="13715"/>
          </a:xfrm>
          <a:custGeom>
            <a:avLst/>
            <a:gdLst/>
            <a:ahLst/>
            <a:cxnLst/>
            <a:rect l="0" t="0" r="0" b="0"/>
            <a:pathLst>
              <a:path w="23" h="21">
                <a:moveTo>
                  <a:pt x="1" y="17"/>
                </a:moveTo>
                <a:lnTo>
                  <a:pt x="3" y="20"/>
                </a:lnTo>
                <a:moveTo>
                  <a:pt x="5" y="15"/>
                </a:moveTo>
                <a:lnTo>
                  <a:pt x="10" y="20"/>
                </a:lnTo>
                <a:moveTo>
                  <a:pt x="13" y="1"/>
                </a:moveTo>
                <a:lnTo>
                  <a:pt x="18" y="8"/>
                </a:lnTo>
                <a:moveTo>
                  <a:pt x="18" y="10"/>
                </a:moveTo>
                <a:lnTo>
                  <a:pt x="22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22" name="path 7622"/>
          <p:cNvSpPr/>
          <p:nvPr/>
        </p:nvSpPr>
        <p:spPr>
          <a:xfrm>
            <a:off x="10784585" y="4299458"/>
            <a:ext cx="15240" cy="10667"/>
          </a:xfrm>
          <a:custGeom>
            <a:avLst/>
            <a:gdLst/>
            <a:ahLst/>
            <a:cxnLst/>
            <a:rect l="0" t="0" r="0" b="0"/>
            <a:pathLst>
              <a:path w="24" h="16">
                <a:moveTo>
                  <a:pt x="22" y="15"/>
                </a:moveTo>
                <a:lnTo>
                  <a:pt x="20" y="5"/>
                </a:lnTo>
                <a:lnTo>
                  <a:pt x="10" y="1"/>
                </a:lnTo>
                <a:lnTo>
                  <a:pt x="1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24" name="path 7624"/>
          <p:cNvSpPr/>
          <p:nvPr/>
        </p:nvSpPr>
        <p:spPr>
          <a:xfrm>
            <a:off x="10796778" y="4300982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26" name="path 7626"/>
          <p:cNvSpPr/>
          <p:nvPr/>
        </p:nvSpPr>
        <p:spPr>
          <a:xfrm>
            <a:off x="10376154" y="4245355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28" name="path 7628"/>
          <p:cNvSpPr/>
          <p:nvPr/>
        </p:nvSpPr>
        <p:spPr>
          <a:xfrm>
            <a:off x="10376154" y="4245355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30" name="path 7630"/>
          <p:cNvSpPr/>
          <p:nvPr/>
        </p:nvSpPr>
        <p:spPr>
          <a:xfrm>
            <a:off x="10376916" y="4244594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32" name="path 7632"/>
          <p:cNvSpPr/>
          <p:nvPr/>
        </p:nvSpPr>
        <p:spPr>
          <a:xfrm>
            <a:off x="10376916" y="4244594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34" name="path 7634"/>
          <p:cNvSpPr/>
          <p:nvPr/>
        </p:nvSpPr>
        <p:spPr>
          <a:xfrm>
            <a:off x="10371582" y="4243070"/>
            <a:ext cx="6095" cy="6096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8" y="5"/>
                </a:moveTo>
                <a:lnTo>
                  <a:pt x="8" y="3"/>
                </a:lnTo>
                <a:moveTo>
                  <a:pt x="3" y="3"/>
                </a:moveTo>
                <a:lnTo>
                  <a:pt x="3" y="1"/>
                </a:lnTo>
                <a:moveTo>
                  <a:pt x="1" y="1"/>
                </a:moveTo>
                <a:lnTo>
                  <a:pt x="8" y="8"/>
                </a:lnTo>
                <a:moveTo>
                  <a:pt x="5" y="3"/>
                </a:moveTo>
                <a:lnTo>
                  <a:pt x="8" y="5"/>
                </a:lnTo>
                <a:moveTo>
                  <a:pt x="3" y="1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36" name="path 7636"/>
          <p:cNvSpPr/>
          <p:nvPr/>
        </p:nvSpPr>
        <p:spPr>
          <a:xfrm>
            <a:off x="10563606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38" name="path 7638"/>
          <p:cNvSpPr/>
          <p:nvPr/>
        </p:nvSpPr>
        <p:spPr>
          <a:xfrm>
            <a:off x="10378440" y="4244594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40" name="path 7640"/>
          <p:cNvSpPr/>
          <p:nvPr/>
        </p:nvSpPr>
        <p:spPr>
          <a:xfrm>
            <a:off x="10362438" y="4296409"/>
            <a:ext cx="9144" cy="6096"/>
          </a:xfrm>
          <a:custGeom>
            <a:avLst/>
            <a:gdLst/>
            <a:ahLst/>
            <a:cxnLst/>
            <a:rect l="0" t="0" r="0" b="0"/>
            <a:pathLst>
              <a:path w="14" h="9">
                <a:moveTo>
                  <a:pt x="10" y="1"/>
                </a:moveTo>
                <a:lnTo>
                  <a:pt x="1" y="8"/>
                </a:lnTo>
                <a:lnTo>
                  <a:pt x="13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42" name="path 7642"/>
          <p:cNvSpPr/>
          <p:nvPr/>
        </p:nvSpPr>
        <p:spPr>
          <a:xfrm>
            <a:off x="10360914" y="4300982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44" name="path 7644"/>
          <p:cNvSpPr/>
          <p:nvPr/>
        </p:nvSpPr>
        <p:spPr>
          <a:xfrm>
            <a:off x="10525506" y="4267454"/>
            <a:ext cx="18287" cy="39623"/>
          </a:xfrm>
          <a:custGeom>
            <a:avLst/>
            <a:gdLst/>
            <a:ahLst/>
            <a:cxnLst/>
            <a:rect l="0" t="0" r="0" b="0"/>
            <a:pathLst>
              <a:path w="28" h="62">
                <a:moveTo>
                  <a:pt x="22" y="1"/>
                </a:moveTo>
                <a:lnTo>
                  <a:pt x="27" y="8"/>
                </a:lnTo>
                <a:moveTo>
                  <a:pt x="3" y="22"/>
                </a:moveTo>
                <a:lnTo>
                  <a:pt x="5" y="25"/>
                </a:lnTo>
                <a:moveTo>
                  <a:pt x="3" y="20"/>
                </a:moveTo>
                <a:lnTo>
                  <a:pt x="8" y="25"/>
                </a:lnTo>
                <a:moveTo>
                  <a:pt x="1" y="51"/>
                </a:moveTo>
                <a:lnTo>
                  <a:pt x="8" y="61"/>
                </a:lnTo>
                <a:moveTo>
                  <a:pt x="1" y="46"/>
                </a:moveTo>
                <a:lnTo>
                  <a:pt x="10" y="61"/>
                </a:lnTo>
                <a:moveTo>
                  <a:pt x="1" y="44"/>
                </a:moveTo>
                <a:lnTo>
                  <a:pt x="10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46" name="path 7646"/>
          <p:cNvSpPr/>
          <p:nvPr/>
        </p:nvSpPr>
        <p:spPr>
          <a:xfrm>
            <a:off x="10799826" y="4300982"/>
            <a:ext cx="12191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8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48" name="path 7648"/>
          <p:cNvSpPr/>
          <p:nvPr/>
        </p:nvSpPr>
        <p:spPr>
          <a:xfrm>
            <a:off x="10824209" y="4278122"/>
            <a:ext cx="27431" cy="53339"/>
          </a:xfrm>
          <a:custGeom>
            <a:avLst/>
            <a:gdLst/>
            <a:ahLst/>
            <a:cxnLst/>
            <a:rect l="0" t="0" r="0" b="0"/>
            <a:pathLst>
              <a:path w="43" h="83">
                <a:moveTo>
                  <a:pt x="37" y="1"/>
                </a:moveTo>
                <a:lnTo>
                  <a:pt x="39" y="1"/>
                </a:lnTo>
                <a:lnTo>
                  <a:pt x="39" y="3"/>
                </a:lnTo>
                <a:lnTo>
                  <a:pt x="39" y="15"/>
                </a:lnTo>
                <a:lnTo>
                  <a:pt x="39" y="13"/>
                </a:lnTo>
                <a:lnTo>
                  <a:pt x="34" y="13"/>
                </a:lnTo>
                <a:lnTo>
                  <a:pt x="34" y="10"/>
                </a:lnTo>
                <a:lnTo>
                  <a:pt x="32" y="10"/>
                </a:lnTo>
                <a:lnTo>
                  <a:pt x="32" y="13"/>
                </a:lnTo>
                <a:lnTo>
                  <a:pt x="32" y="17"/>
                </a:lnTo>
                <a:lnTo>
                  <a:pt x="34" y="20"/>
                </a:lnTo>
                <a:lnTo>
                  <a:pt x="34" y="25"/>
                </a:lnTo>
                <a:lnTo>
                  <a:pt x="37" y="25"/>
                </a:lnTo>
                <a:lnTo>
                  <a:pt x="37" y="29"/>
                </a:lnTo>
                <a:lnTo>
                  <a:pt x="39" y="32"/>
                </a:lnTo>
                <a:lnTo>
                  <a:pt x="42" y="32"/>
                </a:lnTo>
                <a:lnTo>
                  <a:pt x="42" y="34"/>
                </a:lnTo>
                <a:lnTo>
                  <a:pt x="42" y="44"/>
                </a:lnTo>
                <a:lnTo>
                  <a:pt x="39" y="44"/>
                </a:lnTo>
                <a:lnTo>
                  <a:pt x="39" y="46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2" y="51"/>
                </a:lnTo>
                <a:lnTo>
                  <a:pt x="32" y="53"/>
                </a:lnTo>
                <a:lnTo>
                  <a:pt x="37" y="53"/>
                </a:lnTo>
                <a:lnTo>
                  <a:pt x="37" y="56"/>
                </a:lnTo>
                <a:lnTo>
                  <a:pt x="37" y="61"/>
                </a:lnTo>
                <a:lnTo>
                  <a:pt x="34" y="63"/>
                </a:lnTo>
                <a:lnTo>
                  <a:pt x="34" y="65"/>
                </a:lnTo>
                <a:lnTo>
                  <a:pt x="32" y="68"/>
                </a:lnTo>
                <a:lnTo>
                  <a:pt x="32" y="70"/>
                </a:lnTo>
                <a:lnTo>
                  <a:pt x="30" y="70"/>
                </a:lnTo>
                <a:lnTo>
                  <a:pt x="30" y="73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0" y="77"/>
                </a:lnTo>
                <a:lnTo>
                  <a:pt x="20" y="75"/>
                </a:lnTo>
                <a:lnTo>
                  <a:pt x="20" y="65"/>
                </a:lnTo>
                <a:lnTo>
                  <a:pt x="18" y="65"/>
                </a:lnTo>
                <a:lnTo>
                  <a:pt x="15" y="65"/>
                </a:lnTo>
                <a:lnTo>
                  <a:pt x="15" y="63"/>
                </a:lnTo>
                <a:lnTo>
                  <a:pt x="13" y="65"/>
                </a:lnTo>
                <a:lnTo>
                  <a:pt x="10" y="65"/>
                </a:lnTo>
                <a:lnTo>
                  <a:pt x="10" y="68"/>
                </a:lnTo>
                <a:lnTo>
                  <a:pt x="8" y="68"/>
                </a:lnTo>
                <a:lnTo>
                  <a:pt x="8" y="70"/>
                </a:lnTo>
                <a:lnTo>
                  <a:pt x="3" y="70"/>
                </a:lnTo>
                <a:lnTo>
                  <a:pt x="3" y="73"/>
                </a:lnTo>
                <a:lnTo>
                  <a:pt x="1" y="73"/>
                </a:lnTo>
                <a:lnTo>
                  <a:pt x="1" y="75"/>
                </a:lnTo>
                <a:lnTo>
                  <a:pt x="1" y="80"/>
                </a:lnTo>
                <a:lnTo>
                  <a:pt x="3" y="80"/>
                </a:lnTo>
                <a:lnTo>
                  <a:pt x="5" y="80"/>
                </a:lnTo>
                <a:lnTo>
                  <a:pt x="5" y="77"/>
                </a:lnTo>
                <a:lnTo>
                  <a:pt x="10" y="77"/>
                </a:lnTo>
                <a:lnTo>
                  <a:pt x="10" y="75"/>
                </a:lnTo>
                <a:lnTo>
                  <a:pt x="13" y="77"/>
                </a:lnTo>
                <a:lnTo>
                  <a:pt x="15" y="77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50" name="path 7650"/>
          <p:cNvSpPr/>
          <p:nvPr/>
        </p:nvSpPr>
        <p:spPr>
          <a:xfrm>
            <a:off x="10360914" y="4291838"/>
            <a:ext cx="9144" cy="10667"/>
          </a:xfrm>
          <a:custGeom>
            <a:avLst/>
            <a:gdLst/>
            <a:ahLst/>
            <a:cxnLst/>
            <a:rect l="0" t="0" r="0" b="0"/>
            <a:pathLst>
              <a:path w="14" h="16">
                <a:moveTo>
                  <a:pt x="1" y="15"/>
                </a:moveTo>
                <a:lnTo>
                  <a:pt x="3" y="15"/>
                </a:lnTo>
                <a:lnTo>
                  <a:pt x="1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52" name="path 7652"/>
          <p:cNvSpPr/>
          <p:nvPr/>
        </p:nvSpPr>
        <p:spPr>
          <a:xfrm>
            <a:off x="10307573" y="4304791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54" name="path 7654"/>
          <p:cNvSpPr/>
          <p:nvPr/>
        </p:nvSpPr>
        <p:spPr>
          <a:xfrm>
            <a:off x="10307573" y="430631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56" name="path 7656"/>
          <p:cNvSpPr/>
          <p:nvPr/>
        </p:nvSpPr>
        <p:spPr>
          <a:xfrm>
            <a:off x="10306050" y="4281170"/>
            <a:ext cx="7619" cy="27432"/>
          </a:xfrm>
          <a:custGeom>
            <a:avLst/>
            <a:gdLst/>
            <a:ahLst/>
            <a:cxnLst/>
            <a:rect l="0" t="0" r="0" b="0"/>
            <a:pathLst>
              <a:path w="11" h="43">
                <a:moveTo>
                  <a:pt x="3" y="34"/>
                </a:moveTo>
                <a:lnTo>
                  <a:pt x="8" y="39"/>
                </a:lnTo>
                <a:moveTo>
                  <a:pt x="3" y="32"/>
                </a:moveTo>
                <a:lnTo>
                  <a:pt x="10" y="42"/>
                </a:lnTo>
                <a:moveTo>
                  <a:pt x="1" y="20"/>
                </a:moveTo>
                <a:lnTo>
                  <a:pt x="1" y="17"/>
                </a:lnTo>
                <a:moveTo>
                  <a:pt x="1" y="17"/>
                </a:moveTo>
                <a:lnTo>
                  <a:pt x="8" y="27"/>
                </a:lnTo>
                <a:moveTo>
                  <a:pt x="3" y="20"/>
                </a:moveTo>
                <a:lnTo>
                  <a:pt x="1" y="20"/>
                </a:lnTo>
                <a:moveTo>
                  <a:pt x="5" y="3"/>
                </a:moveTo>
                <a:lnTo>
                  <a:pt x="5" y="1"/>
                </a:lnTo>
                <a:moveTo>
                  <a:pt x="1" y="20"/>
                </a:moveTo>
                <a:lnTo>
                  <a:pt x="8" y="3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58" name="path 7658"/>
          <p:cNvSpPr/>
          <p:nvPr/>
        </p:nvSpPr>
        <p:spPr>
          <a:xfrm>
            <a:off x="10307573" y="4296409"/>
            <a:ext cx="6095" cy="10668"/>
          </a:xfrm>
          <a:custGeom>
            <a:avLst/>
            <a:gdLst/>
            <a:ahLst/>
            <a:cxnLst/>
            <a:rect l="0" t="0" r="0" b="0"/>
            <a:pathLst>
              <a:path w="9" h="16">
                <a:moveTo>
                  <a:pt x="1" y="6"/>
                </a:moveTo>
                <a:lnTo>
                  <a:pt x="8" y="1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60" name="path 7660"/>
          <p:cNvSpPr/>
          <p:nvPr/>
        </p:nvSpPr>
        <p:spPr>
          <a:xfrm>
            <a:off x="10306226" y="4295159"/>
            <a:ext cx="8790" cy="10119"/>
          </a:xfrm>
          <a:custGeom>
            <a:avLst/>
            <a:gdLst/>
            <a:ahLst/>
            <a:cxnLst/>
            <a:rect l="0" t="0" r="0" b="0"/>
            <a:pathLst>
              <a:path w="13" h="15">
                <a:moveTo>
                  <a:pt x="0" y="0"/>
                </a:moveTo>
                <a:lnTo>
                  <a:pt x="12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62" name="path 7662"/>
          <p:cNvSpPr/>
          <p:nvPr/>
        </p:nvSpPr>
        <p:spPr>
          <a:xfrm>
            <a:off x="9434321" y="4267454"/>
            <a:ext cx="19811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1" y="56"/>
                </a:moveTo>
                <a:lnTo>
                  <a:pt x="6" y="61"/>
                </a:lnTo>
                <a:moveTo>
                  <a:pt x="1" y="53"/>
                </a:moveTo>
                <a:lnTo>
                  <a:pt x="8" y="63"/>
                </a:lnTo>
                <a:moveTo>
                  <a:pt x="1" y="42"/>
                </a:moveTo>
                <a:lnTo>
                  <a:pt x="1" y="39"/>
                </a:lnTo>
                <a:moveTo>
                  <a:pt x="1" y="39"/>
                </a:moveTo>
                <a:lnTo>
                  <a:pt x="6" y="49"/>
                </a:lnTo>
                <a:moveTo>
                  <a:pt x="3" y="42"/>
                </a:moveTo>
                <a:lnTo>
                  <a:pt x="1" y="42"/>
                </a:lnTo>
                <a:moveTo>
                  <a:pt x="3" y="25"/>
                </a:moveTo>
                <a:lnTo>
                  <a:pt x="6" y="25"/>
                </a:lnTo>
                <a:moveTo>
                  <a:pt x="1" y="42"/>
                </a:moveTo>
                <a:lnTo>
                  <a:pt x="6" y="51"/>
                </a:lnTo>
                <a:moveTo>
                  <a:pt x="8" y="20"/>
                </a:moveTo>
                <a:lnTo>
                  <a:pt x="10" y="22"/>
                </a:lnTo>
                <a:moveTo>
                  <a:pt x="6" y="20"/>
                </a:moveTo>
                <a:lnTo>
                  <a:pt x="8" y="22"/>
                </a:lnTo>
                <a:moveTo>
                  <a:pt x="22" y="1"/>
                </a:moveTo>
                <a:lnTo>
                  <a:pt x="30" y="8"/>
                </a:lnTo>
                <a:moveTo>
                  <a:pt x="6" y="22"/>
                </a:moveTo>
                <a:lnTo>
                  <a:pt x="8" y="25"/>
                </a:lnTo>
                <a:lnTo>
                  <a:pt x="6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64" name="path 7664"/>
          <p:cNvSpPr/>
          <p:nvPr/>
        </p:nvSpPr>
        <p:spPr>
          <a:xfrm>
            <a:off x="10309097" y="4279646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1"/>
                </a:moveTo>
                <a:lnTo>
                  <a:pt x="6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66" name="path 7666"/>
          <p:cNvSpPr/>
          <p:nvPr/>
        </p:nvSpPr>
        <p:spPr>
          <a:xfrm>
            <a:off x="10362438" y="4290314"/>
            <a:ext cx="4571" cy="12191"/>
          </a:xfrm>
          <a:custGeom>
            <a:avLst/>
            <a:gdLst/>
            <a:ahLst/>
            <a:cxnLst/>
            <a:rect l="0" t="0" r="0" b="0"/>
            <a:pathLst>
              <a:path w="7" h="19">
                <a:moveTo>
                  <a:pt x="3" y="1"/>
                </a:moveTo>
                <a:lnTo>
                  <a:pt x="1" y="17"/>
                </a:lnTo>
                <a:lnTo>
                  <a:pt x="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68" name="path 7668"/>
          <p:cNvSpPr/>
          <p:nvPr/>
        </p:nvSpPr>
        <p:spPr>
          <a:xfrm>
            <a:off x="10362438" y="4290314"/>
            <a:ext cx="7620" cy="12191"/>
          </a:xfrm>
          <a:custGeom>
            <a:avLst/>
            <a:gdLst/>
            <a:ahLst/>
            <a:cxnLst/>
            <a:rect l="0" t="0" r="0" b="0"/>
            <a:pathLst>
              <a:path w="12" h="19">
                <a:moveTo>
                  <a:pt x="10" y="6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70" name="path 7670"/>
          <p:cNvSpPr/>
          <p:nvPr/>
        </p:nvSpPr>
        <p:spPr>
          <a:xfrm>
            <a:off x="10362486" y="4289284"/>
            <a:ext cx="5998" cy="12727"/>
          </a:xfrm>
          <a:custGeom>
            <a:avLst/>
            <a:gdLst/>
            <a:ahLst/>
            <a:cxnLst/>
            <a:rect l="0" t="0" r="0" b="0"/>
            <a:pathLst>
              <a:path w="9" h="20">
                <a:moveTo>
                  <a:pt x="8" y="0"/>
                </a:moveTo>
                <a:lnTo>
                  <a:pt x="1" y="1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72" name="path 7672"/>
          <p:cNvSpPr/>
          <p:nvPr/>
        </p:nvSpPr>
        <p:spPr>
          <a:xfrm>
            <a:off x="10368534" y="4285742"/>
            <a:ext cx="7619" cy="18287"/>
          </a:xfrm>
          <a:custGeom>
            <a:avLst/>
            <a:gdLst/>
            <a:ahLst/>
            <a:cxnLst/>
            <a:rect l="0" t="0" r="0" b="0"/>
            <a:pathLst>
              <a:path w="11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74" name="path 7674"/>
          <p:cNvSpPr/>
          <p:nvPr/>
        </p:nvSpPr>
        <p:spPr>
          <a:xfrm>
            <a:off x="10363962" y="4300982"/>
            <a:ext cx="12191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7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76" name="path 7676"/>
          <p:cNvSpPr/>
          <p:nvPr/>
        </p:nvSpPr>
        <p:spPr>
          <a:xfrm>
            <a:off x="9454134" y="4322317"/>
            <a:ext cx="12191" cy="15240"/>
          </a:xfrm>
          <a:custGeom>
            <a:avLst/>
            <a:gdLst/>
            <a:ahLst/>
            <a:cxnLst/>
            <a:rect l="0" t="0" r="0" b="0"/>
            <a:pathLst>
              <a:path w="19" h="24">
                <a:moveTo>
                  <a:pt x="3" y="3"/>
                </a:moveTo>
                <a:lnTo>
                  <a:pt x="15" y="20"/>
                </a:lnTo>
                <a:moveTo>
                  <a:pt x="3" y="17"/>
                </a:moveTo>
                <a:lnTo>
                  <a:pt x="5" y="22"/>
                </a:lnTo>
                <a:moveTo>
                  <a:pt x="1" y="3"/>
                </a:moveTo>
                <a:lnTo>
                  <a:pt x="15" y="22"/>
                </a:lnTo>
                <a:moveTo>
                  <a:pt x="5" y="3"/>
                </a:moveTo>
                <a:lnTo>
                  <a:pt x="17" y="17"/>
                </a:lnTo>
                <a:moveTo>
                  <a:pt x="3" y="1"/>
                </a:moveTo>
                <a:lnTo>
                  <a:pt x="17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78" name="path 7678"/>
          <p:cNvSpPr/>
          <p:nvPr/>
        </p:nvSpPr>
        <p:spPr>
          <a:xfrm>
            <a:off x="9254489" y="4282694"/>
            <a:ext cx="27432" cy="27432"/>
          </a:xfrm>
          <a:custGeom>
            <a:avLst/>
            <a:gdLst/>
            <a:ahLst/>
            <a:cxnLst/>
            <a:rect l="0" t="0" r="0" b="0"/>
            <a:pathLst>
              <a:path w="43" h="43">
                <a:moveTo>
                  <a:pt x="18" y="10"/>
                </a:moveTo>
                <a:lnTo>
                  <a:pt x="27" y="30"/>
                </a:lnTo>
                <a:lnTo>
                  <a:pt x="20" y="6"/>
                </a:lnTo>
                <a:moveTo>
                  <a:pt x="22" y="1"/>
                </a:moveTo>
                <a:lnTo>
                  <a:pt x="25" y="8"/>
                </a:lnTo>
                <a:lnTo>
                  <a:pt x="32" y="13"/>
                </a:lnTo>
                <a:lnTo>
                  <a:pt x="42" y="8"/>
                </a:lnTo>
                <a:moveTo>
                  <a:pt x="10" y="18"/>
                </a:moveTo>
                <a:lnTo>
                  <a:pt x="27" y="30"/>
                </a:lnTo>
                <a:lnTo>
                  <a:pt x="10" y="13"/>
                </a:lnTo>
                <a:moveTo>
                  <a:pt x="15" y="10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8" y="8"/>
                </a:lnTo>
                <a:lnTo>
                  <a:pt x="20" y="1"/>
                </a:lnTo>
                <a:moveTo>
                  <a:pt x="30" y="42"/>
                </a:moveTo>
                <a:lnTo>
                  <a:pt x="27" y="32"/>
                </a:lnTo>
                <a:lnTo>
                  <a:pt x="18" y="27"/>
                </a:lnTo>
                <a:lnTo>
                  <a:pt x="8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80" name="path 7680"/>
          <p:cNvSpPr/>
          <p:nvPr/>
        </p:nvSpPr>
        <p:spPr>
          <a:xfrm>
            <a:off x="9269730" y="4285742"/>
            <a:ext cx="16763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7"/>
                </a:moveTo>
                <a:lnTo>
                  <a:pt x="3" y="25"/>
                </a:lnTo>
                <a:lnTo>
                  <a:pt x="17" y="22"/>
                </a:lnTo>
                <a:moveTo>
                  <a:pt x="3" y="27"/>
                </a:moveTo>
                <a:lnTo>
                  <a:pt x="3" y="25"/>
                </a:lnTo>
                <a:lnTo>
                  <a:pt x="1" y="27"/>
                </a:lnTo>
                <a:moveTo>
                  <a:pt x="1" y="25"/>
                </a:moveTo>
                <a:lnTo>
                  <a:pt x="3" y="25"/>
                </a:lnTo>
                <a:lnTo>
                  <a:pt x="13" y="10"/>
                </a:lnTo>
                <a:moveTo>
                  <a:pt x="8" y="8"/>
                </a:moveTo>
                <a:lnTo>
                  <a:pt x="3" y="25"/>
                </a:lnTo>
                <a:lnTo>
                  <a:pt x="8" y="8"/>
                </a:lnTo>
                <a:close/>
                <a:moveTo>
                  <a:pt x="13" y="13"/>
                </a:moveTo>
                <a:lnTo>
                  <a:pt x="3" y="25"/>
                </a:lnTo>
                <a:lnTo>
                  <a:pt x="5" y="8"/>
                </a:lnTo>
                <a:moveTo>
                  <a:pt x="13" y="5"/>
                </a:moveTo>
                <a:lnTo>
                  <a:pt x="3" y="25"/>
                </a:lnTo>
                <a:moveTo>
                  <a:pt x="17" y="1"/>
                </a:moveTo>
                <a:lnTo>
                  <a:pt x="15" y="15"/>
                </a:lnTo>
                <a:lnTo>
                  <a:pt x="25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82" name="path 7682"/>
          <p:cNvSpPr/>
          <p:nvPr/>
        </p:nvSpPr>
        <p:spPr>
          <a:xfrm>
            <a:off x="9256014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84" name="path 7684"/>
          <p:cNvSpPr/>
          <p:nvPr/>
        </p:nvSpPr>
        <p:spPr>
          <a:xfrm>
            <a:off x="9216389" y="4265929"/>
            <a:ext cx="32004" cy="70103"/>
          </a:xfrm>
          <a:custGeom>
            <a:avLst/>
            <a:gdLst/>
            <a:ahLst/>
            <a:cxnLst/>
            <a:rect l="0" t="0" r="0" b="0"/>
            <a:pathLst>
              <a:path w="50" h="110"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4" y="99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7" y="92"/>
                </a:lnTo>
                <a:lnTo>
                  <a:pt x="37" y="90"/>
                </a:lnTo>
                <a:lnTo>
                  <a:pt x="34" y="90"/>
                </a:lnTo>
                <a:lnTo>
                  <a:pt x="34" y="92"/>
                </a:lnTo>
                <a:lnTo>
                  <a:pt x="32" y="92"/>
                </a:lnTo>
                <a:lnTo>
                  <a:pt x="32" y="94"/>
                </a:lnTo>
                <a:lnTo>
                  <a:pt x="34" y="94"/>
                </a:lnTo>
                <a:lnTo>
                  <a:pt x="34" y="97"/>
                </a:lnTo>
                <a:lnTo>
                  <a:pt x="34" y="99"/>
                </a:lnTo>
                <a:lnTo>
                  <a:pt x="37" y="99"/>
                </a:lnTo>
                <a:lnTo>
                  <a:pt x="37" y="104"/>
                </a:lnTo>
                <a:lnTo>
                  <a:pt x="34" y="104"/>
                </a:lnTo>
                <a:lnTo>
                  <a:pt x="34" y="106"/>
                </a:lnTo>
                <a:lnTo>
                  <a:pt x="32" y="106"/>
                </a:lnTo>
                <a:lnTo>
                  <a:pt x="32" y="109"/>
                </a:lnTo>
                <a:lnTo>
                  <a:pt x="30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18" y="102"/>
                </a:lnTo>
                <a:lnTo>
                  <a:pt x="18" y="99"/>
                </a:lnTo>
                <a:lnTo>
                  <a:pt x="15" y="97"/>
                </a:lnTo>
                <a:lnTo>
                  <a:pt x="13" y="94"/>
                </a:lnTo>
                <a:lnTo>
                  <a:pt x="13" y="92"/>
                </a:lnTo>
                <a:lnTo>
                  <a:pt x="10" y="90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6" y="80"/>
                </a:lnTo>
                <a:lnTo>
                  <a:pt x="6" y="77"/>
                </a:lnTo>
                <a:lnTo>
                  <a:pt x="3" y="75"/>
                </a:lnTo>
                <a:lnTo>
                  <a:pt x="3" y="68"/>
                </a:lnTo>
                <a:lnTo>
                  <a:pt x="1" y="68"/>
                </a:lnTo>
                <a:lnTo>
                  <a:pt x="1" y="63"/>
                </a:lnTo>
                <a:lnTo>
                  <a:pt x="3" y="63"/>
                </a:lnTo>
                <a:lnTo>
                  <a:pt x="6" y="63"/>
                </a:lnTo>
                <a:lnTo>
                  <a:pt x="6" y="66"/>
                </a:lnTo>
                <a:lnTo>
                  <a:pt x="10" y="66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6"/>
                </a:lnTo>
                <a:lnTo>
                  <a:pt x="6" y="56"/>
                </a:lnTo>
                <a:lnTo>
                  <a:pt x="6" y="46"/>
                </a:lnTo>
                <a:lnTo>
                  <a:pt x="3" y="46"/>
                </a:lnTo>
                <a:lnTo>
                  <a:pt x="3" y="44"/>
                </a:lnTo>
                <a:lnTo>
                  <a:pt x="1" y="44"/>
                </a:lnTo>
                <a:lnTo>
                  <a:pt x="1" y="32"/>
                </a:lnTo>
                <a:lnTo>
                  <a:pt x="3" y="30"/>
                </a:lnTo>
                <a:lnTo>
                  <a:pt x="3" y="27"/>
                </a:lnTo>
                <a:lnTo>
                  <a:pt x="6" y="27"/>
                </a:lnTo>
                <a:lnTo>
                  <a:pt x="8" y="27"/>
                </a:lnTo>
                <a:lnTo>
                  <a:pt x="8" y="25"/>
                </a:lnTo>
                <a:lnTo>
                  <a:pt x="10" y="25"/>
                </a:lnTo>
                <a:lnTo>
                  <a:pt x="10" y="22"/>
                </a:lnTo>
                <a:lnTo>
                  <a:pt x="6" y="22"/>
                </a:lnTo>
                <a:lnTo>
                  <a:pt x="6" y="20"/>
                </a:lnTo>
                <a:lnTo>
                  <a:pt x="6" y="13"/>
                </a:lnTo>
                <a:lnTo>
                  <a:pt x="8" y="13"/>
                </a:lnTo>
                <a:lnTo>
                  <a:pt x="8" y="8"/>
                </a:lnTo>
                <a:lnTo>
                  <a:pt x="10" y="8"/>
                </a:lnTo>
                <a:lnTo>
                  <a:pt x="10" y="6"/>
                </a:lnTo>
                <a:lnTo>
                  <a:pt x="13" y="3"/>
                </a:lnTo>
                <a:lnTo>
                  <a:pt x="13" y="1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86" name="path 7686"/>
          <p:cNvSpPr/>
          <p:nvPr/>
        </p:nvSpPr>
        <p:spPr>
          <a:xfrm>
            <a:off x="9237726" y="4264405"/>
            <a:ext cx="4571" cy="6096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6" y="8"/>
                </a:moveTo>
                <a:lnTo>
                  <a:pt x="1" y="1"/>
                </a:lnTo>
                <a:lnTo>
                  <a:pt x="6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88" name="path 7688"/>
          <p:cNvSpPr/>
          <p:nvPr/>
        </p:nvSpPr>
        <p:spPr>
          <a:xfrm>
            <a:off x="9236202" y="4264405"/>
            <a:ext cx="4571" cy="6096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1" y="1"/>
                </a:moveTo>
                <a:lnTo>
                  <a:pt x="5" y="8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90" name="path 7690"/>
          <p:cNvSpPr/>
          <p:nvPr/>
        </p:nvSpPr>
        <p:spPr>
          <a:xfrm>
            <a:off x="10319989" y="4267677"/>
            <a:ext cx="5649" cy="5649"/>
          </a:xfrm>
          <a:custGeom>
            <a:avLst/>
            <a:gdLst/>
            <a:ahLst/>
            <a:cxnLst/>
            <a:rect l="0" t="0" r="0" b="0"/>
            <a:pathLst>
              <a:path w="8" h="8">
                <a:moveTo>
                  <a:pt x="0" y="0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92" name="path 7692"/>
          <p:cNvSpPr/>
          <p:nvPr/>
        </p:nvSpPr>
        <p:spPr>
          <a:xfrm>
            <a:off x="9297162" y="4278122"/>
            <a:ext cx="27430" cy="53339"/>
          </a:xfrm>
          <a:custGeom>
            <a:avLst/>
            <a:gdLst/>
            <a:ahLst/>
            <a:cxnLst/>
            <a:rect l="0" t="0" r="0" b="0"/>
            <a:pathLst>
              <a:path w="43" h="83">
                <a:moveTo>
                  <a:pt x="39" y="1"/>
                </a:moveTo>
                <a:lnTo>
                  <a:pt x="39" y="8"/>
                </a:lnTo>
                <a:lnTo>
                  <a:pt x="41" y="8"/>
                </a:lnTo>
                <a:lnTo>
                  <a:pt x="41" y="13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4" y="10"/>
                </a:lnTo>
                <a:lnTo>
                  <a:pt x="32" y="10"/>
                </a:lnTo>
                <a:lnTo>
                  <a:pt x="32" y="13"/>
                </a:lnTo>
                <a:lnTo>
                  <a:pt x="32" y="17"/>
                </a:lnTo>
                <a:lnTo>
                  <a:pt x="34" y="17"/>
                </a:lnTo>
                <a:lnTo>
                  <a:pt x="34" y="20"/>
                </a:lnTo>
                <a:lnTo>
                  <a:pt x="37" y="22"/>
                </a:lnTo>
                <a:lnTo>
                  <a:pt x="37" y="29"/>
                </a:lnTo>
                <a:lnTo>
                  <a:pt x="39" y="29"/>
                </a:lnTo>
                <a:lnTo>
                  <a:pt x="39" y="32"/>
                </a:lnTo>
                <a:lnTo>
                  <a:pt x="41" y="32"/>
                </a:lnTo>
                <a:lnTo>
                  <a:pt x="41" y="44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2" y="53"/>
                </a:lnTo>
                <a:lnTo>
                  <a:pt x="37" y="53"/>
                </a:lnTo>
                <a:lnTo>
                  <a:pt x="37" y="56"/>
                </a:lnTo>
                <a:lnTo>
                  <a:pt x="37" y="63"/>
                </a:lnTo>
                <a:lnTo>
                  <a:pt x="34" y="63"/>
                </a:lnTo>
                <a:lnTo>
                  <a:pt x="34" y="68"/>
                </a:lnTo>
                <a:lnTo>
                  <a:pt x="32" y="68"/>
                </a:lnTo>
                <a:lnTo>
                  <a:pt x="32" y="70"/>
                </a:lnTo>
                <a:lnTo>
                  <a:pt x="29" y="73"/>
                </a:lnTo>
                <a:lnTo>
                  <a:pt x="29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0" y="77"/>
                </a:lnTo>
                <a:lnTo>
                  <a:pt x="20" y="75"/>
                </a:lnTo>
                <a:lnTo>
                  <a:pt x="20" y="65"/>
                </a:lnTo>
                <a:lnTo>
                  <a:pt x="17" y="65"/>
                </a:lnTo>
                <a:lnTo>
                  <a:pt x="15" y="65"/>
                </a:lnTo>
                <a:lnTo>
                  <a:pt x="15" y="63"/>
                </a:lnTo>
                <a:lnTo>
                  <a:pt x="15" y="65"/>
                </a:lnTo>
                <a:lnTo>
                  <a:pt x="13" y="65"/>
                </a:lnTo>
                <a:lnTo>
                  <a:pt x="10" y="68"/>
                </a:lnTo>
                <a:lnTo>
                  <a:pt x="8" y="68"/>
                </a:lnTo>
                <a:lnTo>
                  <a:pt x="8" y="70"/>
                </a:lnTo>
                <a:lnTo>
                  <a:pt x="3" y="70"/>
                </a:lnTo>
                <a:lnTo>
                  <a:pt x="3" y="73"/>
                </a:lnTo>
                <a:lnTo>
                  <a:pt x="1" y="75"/>
                </a:lnTo>
                <a:lnTo>
                  <a:pt x="1" y="80"/>
                </a:lnTo>
                <a:lnTo>
                  <a:pt x="3" y="80"/>
                </a:lnTo>
                <a:lnTo>
                  <a:pt x="5" y="80"/>
                </a:lnTo>
                <a:lnTo>
                  <a:pt x="8" y="77"/>
                </a:lnTo>
                <a:lnTo>
                  <a:pt x="10" y="77"/>
                </a:lnTo>
                <a:lnTo>
                  <a:pt x="10" y="75"/>
                </a:lnTo>
                <a:lnTo>
                  <a:pt x="13" y="75"/>
                </a:lnTo>
                <a:lnTo>
                  <a:pt x="13" y="77"/>
                </a:lnTo>
                <a:lnTo>
                  <a:pt x="15" y="77"/>
                </a:lnTo>
                <a:lnTo>
                  <a:pt x="15" y="80"/>
                </a:lnTo>
                <a:lnTo>
                  <a:pt x="17" y="80"/>
                </a:lnTo>
                <a:lnTo>
                  <a:pt x="17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94" name="path 7694"/>
          <p:cNvSpPr/>
          <p:nvPr/>
        </p:nvSpPr>
        <p:spPr>
          <a:xfrm>
            <a:off x="9473945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96" name="path 7696"/>
          <p:cNvSpPr/>
          <p:nvPr/>
        </p:nvSpPr>
        <p:spPr>
          <a:xfrm>
            <a:off x="10327385" y="4322317"/>
            <a:ext cx="10668" cy="15240"/>
          </a:xfrm>
          <a:custGeom>
            <a:avLst/>
            <a:gdLst/>
            <a:ahLst/>
            <a:cxnLst/>
            <a:rect l="0" t="0" r="0" b="0"/>
            <a:pathLst>
              <a:path w="16" h="24">
                <a:moveTo>
                  <a:pt x="1" y="3"/>
                </a:moveTo>
                <a:lnTo>
                  <a:pt x="15" y="20"/>
                </a:lnTo>
                <a:moveTo>
                  <a:pt x="1" y="17"/>
                </a:moveTo>
                <a:lnTo>
                  <a:pt x="5" y="22"/>
                </a:lnTo>
                <a:moveTo>
                  <a:pt x="1" y="3"/>
                </a:moveTo>
                <a:lnTo>
                  <a:pt x="13" y="22"/>
                </a:lnTo>
                <a:moveTo>
                  <a:pt x="3" y="3"/>
                </a:moveTo>
                <a:lnTo>
                  <a:pt x="15" y="17"/>
                </a:lnTo>
                <a:moveTo>
                  <a:pt x="3" y="1"/>
                </a:moveTo>
                <a:lnTo>
                  <a:pt x="1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98" name="path 7698"/>
          <p:cNvSpPr/>
          <p:nvPr/>
        </p:nvSpPr>
        <p:spPr>
          <a:xfrm>
            <a:off x="10309097" y="427964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3"/>
                </a:moveTo>
                <a:lnTo>
                  <a:pt x="3" y="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700" name="path 7700"/>
          <p:cNvSpPr/>
          <p:nvPr/>
        </p:nvSpPr>
        <p:spPr>
          <a:xfrm>
            <a:off x="10345673" y="4290314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702" name="path 7702"/>
          <p:cNvSpPr/>
          <p:nvPr/>
        </p:nvSpPr>
        <p:spPr>
          <a:xfrm>
            <a:off x="9487662" y="4285742"/>
            <a:ext cx="16763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7"/>
                </a:moveTo>
                <a:lnTo>
                  <a:pt x="3" y="25"/>
                </a:lnTo>
                <a:lnTo>
                  <a:pt x="17" y="22"/>
                </a:lnTo>
                <a:moveTo>
                  <a:pt x="3" y="27"/>
                </a:moveTo>
                <a:lnTo>
                  <a:pt x="3" y="25"/>
                </a:lnTo>
                <a:lnTo>
                  <a:pt x="3" y="27"/>
                </a:lnTo>
                <a:close/>
                <a:moveTo>
                  <a:pt x="1" y="25"/>
                </a:moveTo>
                <a:lnTo>
                  <a:pt x="3" y="25"/>
                </a:lnTo>
                <a:lnTo>
                  <a:pt x="15" y="10"/>
                </a:lnTo>
                <a:moveTo>
                  <a:pt x="8" y="8"/>
                </a:moveTo>
                <a:lnTo>
                  <a:pt x="3" y="25"/>
                </a:lnTo>
                <a:lnTo>
                  <a:pt x="10" y="8"/>
                </a:lnTo>
                <a:moveTo>
                  <a:pt x="15" y="13"/>
                </a:moveTo>
                <a:lnTo>
                  <a:pt x="3" y="25"/>
                </a:lnTo>
                <a:lnTo>
                  <a:pt x="5" y="8"/>
                </a:lnTo>
                <a:moveTo>
                  <a:pt x="13" y="5"/>
                </a:moveTo>
                <a:lnTo>
                  <a:pt x="3" y="25"/>
                </a:lnTo>
                <a:moveTo>
                  <a:pt x="17" y="1"/>
                </a:moveTo>
                <a:lnTo>
                  <a:pt x="15" y="15"/>
                </a:lnTo>
                <a:lnTo>
                  <a:pt x="25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704" name="path 7704"/>
          <p:cNvSpPr/>
          <p:nvPr/>
        </p:nvSpPr>
        <p:spPr>
          <a:xfrm>
            <a:off x="8600693" y="4290314"/>
            <a:ext cx="6096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706" name="path 7706"/>
          <p:cNvSpPr/>
          <p:nvPr/>
        </p:nvSpPr>
        <p:spPr>
          <a:xfrm>
            <a:off x="8836914" y="4300982"/>
            <a:ext cx="12192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7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708" name="path 7708"/>
          <p:cNvSpPr/>
          <p:nvPr/>
        </p:nvSpPr>
        <p:spPr>
          <a:xfrm>
            <a:off x="8821673" y="4299458"/>
            <a:ext cx="15239" cy="10667"/>
          </a:xfrm>
          <a:custGeom>
            <a:avLst/>
            <a:gdLst/>
            <a:ahLst/>
            <a:cxnLst/>
            <a:rect l="0" t="0" r="0" b="0"/>
            <a:pathLst>
              <a:path w="23" h="16">
                <a:moveTo>
                  <a:pt x="22" y="15"/>
                </a:moveTo>
                <a:lnTo>
                  <a:pt x="20" y="5"/>
                </a:lnTo>
                <a:lnTo>
                  <a:pt x="10" y="1"/>
                </a:lnTo>
                <a:lnTo>
                  <a:pt x="1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710" name="path 7710"/>
          <p:cNvSpPr/>
          <p:nvPr/>
        </p:nvSpPr>
        <p:spPr>
          <a:xfrm>
            <a:off x="8833866" y="4300982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712" name="path 7712"/>
          <p:cNvSpPr/>
          <p:nvPr/>
        </p:nvSpPr>
        <p:spPr>
          <a:xfrm>
            <a:off x="8561070" y="4267454"/>
            <a:ext cx="19811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3" y="61"/>
                </a:moveTo>
                <a:lnTo>
                  <a:pt x="3" y="58"/>
                </a:lnTo>
                <a:moveTo>
                  <a:pt x="3" y="58"/>
                </a:moveTo>
                <a:lnTo>
                  <a:pt x="5" y="61"/>
                </a:lnTo>
                <a:moveTo>
                  <a:pt x="3" y="56"/>
                </a:moveTo>
                <a:lnTo>
                  <a:pt x="8" y="61"/>
                </a:lnTo>
                <a:moveTo>
                  <a:pt x="3" y="53"/>
                </a:moveTo>
                <a:lnTo>
                  <a:pt x="10" y="63"/>
                </a:lnTo>
                <a:moveTo>
                  <a:pt x="1" y="42"/>
                </a:moveTo>
                <a:lnTo>
                  <a:pt x="1" y="39"/>
                </a:lnTo>
                <a:moveTo>
                  <a:pt x="1" y="39"/>
                </a:moveTo>
                <a:lnTo>
                  <a:pt x="8" y="49"/>
                </a:lnTo>
                <a:moveTo>
                  <a:pt x="3" y="42"/>
                </a:moveTo>
                <a:lnTo>
                  <a:pt x="1" y="42"/>
                </a:lnTo>
                <a:moveTo>
                  <a:pt x="5" y="25"/>
                </a:moveTo>
                <a:lnTo>
                  <a:pt x="8" y="25"/>
                </a:lnTo>
                <a:moveTo>
                  <a:pt x="1" y="42"/>
                </a:moveTo>
                <a:lnTo>
                  <a:pt x="8" y="51"/>
                </a:lnTo>
                <a:moveTo>
                  <a:pt x="8" y="20"/>
                </a:moveTo>
                <a:lnTo>
                  <a:pt x="10" y="22"/>
                </a:lnTo>
                <a:lnTo>
                  <a:pt x="8" y="20"/>
                </a:lnTo>
                <a:close/>
                <a:moveTo>
                  <a:pt x="25" y="1"/>
                </a:moveTo>
                <a:lnTo>
                  <a:pt x="29" y="8"/>
                </a:lnTo>
                <a:moveTo>
                  <a:pt x="5" y="22"/>
                </a:moveTo>
                <a:lnTo>
                  <a:pt x="8" y="25"/>
                </a:lnTo>
                <a:moveTo>
                  <a:pt x="5" y="20"/>
                </a:moveTo>
                <a:lnTo>
                  <a:pt x="10" y="25"/>
                </a:lnTo>
                <a:moveTo>
                  <a:pt x="3" y="51"/>
                </a:moveTo>
                <a:lnTo>
                  <a:pt x="10" y="61"/>
                </a:lnTo>
                <a:moveTo>
                  <a:pt x="3" y="46"/>
                </a:moveTo>
                <a:lnTo>
                  <a:pt x="13" y="61"/>
                </a:lnTo>
                <a:moveTo>
                  <a:pt x="3" y="44"/>
                </a:moveTo>
                <a:lnTo>
                  <a:pt x="13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714" name="path 7714"/>
          <p:cNvSpPr/>
          <p:nvPr/>
        </p:nvSpPr>
        <p:spPr>
          <a:xfrm>
            <a:off x="8579357" y="4323842"/>
            <a:ext cx="15240" cy="13715"/>
          </a:xfrm>
          <a:custGeom>
            <a:avLst/>
            <a:gdLst/>
            <a:ahLst/>
            <a:cxnLst/>
            <a:rect l="0" t="0" r="0" b="0"/>
            <a:pathLst>
              <a:path w="24" h="21">
                <a:moveTo>
                  <a:pt x="1" y="17"/>
                </a:moveTo>
                <a:lnTo>
                  <a:pt x="3" y="20"/>
                </a:lnTo>
                <a:moveTo>
                  <a:pt x="6" y="15"/>
                </a:moveTo>
                <a:lnTo>
                  <a:pt x="8" y="20"/>
                </a:lnTo>
                <a:moveTo>
                  <a:pt x="10" y="1"/>
                </a:moveTo>
                <a:lnTo>
                  <a:pt x="18" y="8"/>
                </a:lnTo>
                <a:moveTo>
                  <a:pt x="18" y="10"/>
                </a:moveTo>
                <a:lnTo>
                  <a:pt x="22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716" name="path 7716"/>
          <p:cNvSpPr/>
          <p:nvPr/>
        </p:nvSpPr>
        <p:spPr>
          <a:xfrm>
            <a:off x="8779002" y="4265929"/>
            <a:ext cx="33528" cy="70103"/>
          </a:xfrm>
          <a:custGeom>
            <a:avLst/>
            <a:gdLst/>
            <a:ahLst/>
            <a:cxnLst/>
            <a:rect l="0" t="0" r="0" b="0"/>
            <a:pathLst>
              <a:path w="52" h="110">
                <a:moveTo>
                  <a:pt x="51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6" y="97"/>
                </a:lnTo>
                <a:lnTo>
                  <a:pt x="44" y="97"/>
                </a:lnTo>
                <a:lnTo>
                  <a:pt x="44" y="94"/>
                </a:lnTo>
                <a:lnTo>
                  <a:pt x="41" y="92"/>
                </a:lnTo>
                <a:lnTo>
                  <a:pt x="39" y="92"/>
                </a:lnTo>
                <a:lnTo>
                  <a:pt x="37" y="90"/>
                </a:lnTo>
                <a:lnTo>
                  <a:pt x="37" y="92"/>
                </a:lnTo>
                <a:lnTo>
                  <a:pt x="34" y="92"/>
                </a:lnTo>
                <a:lnTo>
                  <a:pt x="34" y="94"/>
                </a:lnTo>
                <a:lnTo>
                  <a:pt x="37" y="97"/>
                </a:lnTo>
                <a:lnTo>
                  <a:pt x="37" y="99"/>
                </a:lnTo>
                <a:lnTo>
                  <a:pt x="39" y="99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27" y="109"/>
                </a:lnTo>
                <a:lnTo>
                  <a:pt x="25" y="106"/>
                </a:lnTo>
                <a:lnTo>
                  <a:pt x="22" y="104"/>
                </a:lnTo>
                <a:lnTo>
                  <a:pt x="20" y="102"/>
                </a:lnTo>
                <a:lnTo>
                  <a:pt x="20" y="99"/>
                </a:lnTo>
                <a:lnTo>
                  <a:pt x="18" y="97"/>
                </a:lnTo>
                <a:lnTo>
                  <a:pt x="15" y="94"/>
                </a:lnTo>
                <a:lnTo>
                  <a:pt x="15" y="92"/>
                </a:lnTo>
                <a:lnTo>
                  <a:pt x="13" y="92"/>
                </a:lnTo>
                <a:lnTo>
                  <a:pt x="13" y="82"/>
                </a:lnTo>
                <a:lnTo>
                  <a:pt x="10" y="82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0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3"/>
                </a:lnTo>
                <a:lnTo>
                  <a:pt x="8" y="66"/>
                </a:lnTo>
                <a:lnTo>
                  <a:pt x="10" y="66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6"/>
                </a:lnTo>
                <a:lnTo>
                  <a:pt x="5" y="46"/>
                </a:lnTo>
                <a:lnTo>
                  <a:pt x="5" y="44"/>
                </a:lnTo>
                <a:lnTo>
                  <a:pt x="3" y="44"/>
                </a:lnTo>
                <a:lnTo>
                  <a:pt x="1" y="44"/>
                </a:lnTo>
                <a:lnTo>
                  <a:pt x="1" y="42"/>
                </a:lnTo>
                <a:lnTo>
                  <a:pt x="3" y="39"/>
                </a:lnTo>
                <a:lnTo>
                  <a:pt x="1" y="37"/>
                </a:lnTo>
                <a:lnTo>
                  <a:pt x="3" y="32"/>
                </a:lnTo>
                <a:lnTo>
                  <a:pt x="5" y="30"/>
                </a:lnTo>
                <a:lnTo>
                  <a:pt x="5" y="27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6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  <a:lnTo>
                  <a:pt x="1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718" name="path 7718"/>
          <p:cNvSpPr/>
          <p:nvPr/>
        </p:nvSpPr>
        <p:spPr>
          <a:xfrm>
            <a:off x="8615933" y="4243070"/>
            <a:ext cx="16764" cy="67055"/>
          </a:xfrm>
          <a:custGeom>
            <a:avLst/>
            <a:gdLst/>
            <a:ahLst/>
            <a:cxnLst/>
            <a:rect l="0" t="0" r="0" b="0"/>
            <a:pathLst>
              <a:path w="26" h="105">
                <a:moveTo>
                  <a:pt x="25" y="5"/>
                </a:moveTo>
                <a:lnTo>
                  <a:pt x="25" y="3"/>
                </a:lnTo>
                <a:moveTo>
                  <a:pt x="20" y="3"/>
                </a:moveTo>
                <a:lnTo>
                  <a:pt x="20" y="1"/>
                </a:lnTo>
                <a:moveTo>
                  <a:pt x="18" y="1"/>
                </a:moveTo>
                <a:lnTo>
                  <a:pt x="25" y="8"/>
                </a:lnTo>
                <a:moveTo>
                  <a:pt x="22" y="3"/>
                </a:moveTo>
                <a:lnTo>
                  <a:pt x="25" y="5"/>
                </a:lnTo>
                <a:moveTo>
                  <a:pt x="20" y="1"/>
                </a:moveTo>
                <a:lnTo>
                  <a:pt x="25" y="8"/>
                </a:lnTo>
                <a:moveTo>
                  <a:pt x="15" y="85"/>
                </a:moveTo>
                <a:lnTo>
                  <a:pt x="3" y="92"/>
                </a:lnTo>
                <a:lnTo>
                  <a:pt x="15" y="90"/>
                </a:lnTo>
                <a:moveTo>
                  <a:pt x="3" y="94"/>
                </a:moveTo>
                <a:lnTo>
                  <a:pt x="3" y="92"/>
                </a:lnTo>
                <a:lnTo>
                  <a:pt x="1" y="94"/>
                </a:lnTo>
                <a:moveTo>
                  <a:pt x="1" y="92"/>
                </a:moveTo>
                <a:lnTo>
                  <a:pt x="3" y="92"/>
                </a:lnTo>
                <a:lnTo>
                  <a:pt x="13" y="77"/>
                </a:lnTo>
                <a:moveTo>
                  <a:pt x="5" y="75"/>
                </a:moveTo>
                <a:lnTo>
                  <a:pt x="3" y="92"/>
                </a:lnTo>
                <a:lnTo>
                  <a:pt x="8" y="75"/>
                </a:lnTo>
                <a:moveTo>
                  <a:pt x="13" y="80"/>
                </a:moveTo>
                <a:lnTo>
                  <a:pt x="3" y="92"/>
                </a:lnTo>
                <a:lnTo>
                  <a:pt x="5" y="75"/>
                </a:lnTo>
                <a:moveTo>
                  <a:pt x="10" y="73"/>
                </a:moveTo>
                <a:lnTo>
                  <a:pt x="3" y="92"/>
                </a:lnTo>
                <a:moveTo>
                  <a:pt x="15" y="68"/>
                </a:moveTo>
                <a:lnTo>
                  <a:pt x="13" y="82"/>
                </a:lnTo>
                <a:lnTo>
                  <a:pt x="22" y="94"/>
                </a:lnTo>
                <a:moveTo>
                  <a:pt x="22" y="94"/>
                </a:moveTo>
                <a:lnTo>
                  <a:pt x="15" y="92"/>
                </a:lnTo>
                <a:lnTo>
                  <a:pt x="8" y="94"/>
                </a:lnTo>
                <a:lnTo>
                  <a:pt x="5" y="10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720" name="path 7720"/>
          <p:cNvSpPr/>
          <p:nvPr/>
        </p:nvSpPr>
        <p:spPr>
          <a:xfrm>
            <a:off x="8797289" y="4323842"/>
            <a:ext cx="15240" cy="13715"/>
          </a:xfrm>
          <a:custGeom>
            <a:avLst/>
            <a:gdLst/>
            <a:ahLst/>
            <a:cxnLst/>
            <a:rect l="0" t="0" r="0" b="0"/>
            <a:pathLst>
              <a:path w="24" h="21">
                <a:moveTo>
                  <a:pt x="1" y="17"/>
                </a:moveTo>
                <a:lnTo>
                  <a:pt x="3" y="20"/>
                </a:lnTo>
                <a:moveTo>
                  <a:pt x="6" y="15"/>
                </a:moveTo>
                <a:lnTo>
                  <a:pt x="10" y="20"/>
                </a:lnTo>
                <a:moveTo>
                  <a:pt x="13" y="1"/>
                </a:moveTo>
                <a:lnTo>
                  <a:pt x="18" y="8"/>
                </a:lnTo>
                <a:moveTo>
                  <a:pt x="18" y="10"/>
                </a:moveTo>
                <a:lnTo>
                  <a:pt x="22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722" name="path 7722"/>
          <p:cNvSpPr/>
          <p:nvPr/>
        </p:nvSpPr>
        <p:spPr>
          <a:xfrm>
            <a:off x="8861297" y="4278122"/>
            <a:ext cx="27432" cy="53339"/>
          </a:xfrm>
          <a:custGeom>
            <a:avLst/>
            <a:gdLst/>
            <a:ahLst/>
            <a:cxnLst/>
            <a:rect l="0" t="0" r="0" b="0"/>
            <a:pathLst>
              <a:path w="43" h="83">
                <a:moveTo>
                  <a:pt x="37" y="1"/>
                </a:moveTo>
                <a:lnTo>
                  <a:pt x="39" y="1"/>
                </a:lnTo>
                <a:lnTo>
                  <a:pt x="39" y="3"/>
                </a:lnTo>
                <a:lnTo>
                  <a:pt x="39" y="15"/>
                </a:lnTo>
                <a:lnTo>
                  <a:pt x="39" y="13"/>
                </a:lnTo>
                <a:lnTo>
                  <a:pt x="34" y="13"/>
                </a:lnTo>
                <a:lnTo>
                  <a:pt x="34" y="10"/>
                </a:lnTo>
                <a:lnTo>
                  <a:pt x="32" y="10"/>
                </a:lnTo>
                <a:lnTo>
                  <a:pt x="32" y="13"/>
                </a:lnTo>
                <a:lnTo>
                  <a:pt x="32" y="17"/>
                </a:lnTo>
                <a:lnTo>
                  <a:pt x="34" y="20"/>
                </a:lnTo>
                <a:lnTo>
                  <a:pt x="34" y="25"/>
                </a:lnTo>
                <a:lnTo>
                  <a:pt x="37" y="25"/>
                </a:lnTo>
                <a:lnTo>
                  <a:pt x="37" y="29"/>
                </a:lnTo>
                <a:lnTo>
                  <a:pt x="39" y="32"/>
                </a:lnTo>
                <a:lnTo>
                  <a:pt x="41" y="32"/>
                </a:lnTo>
                <a:lnTo>
                  <a:pt x="41" y="34"/>
                </a:lnTo>
                <a:lnTo>
                  <a:pt x="41" y="44"/>
                </a:lnTo>
                <a:lnTo>
                  <a:pt x="39" y="44"/>
                </a:lnTo>
                <a:lnTo>
                  <a:pt x="39" y="46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2" y="51"/>
                </a:lnTo>
                <a:lnTo>
                  <a:pt x="32" y="53"/>
                </a:lnTo>
                <a:lnTo>
                  <a:pt x="37" y="53"/>
                </a:lnTo>
                <a:lnTo>
                  <a:pt x="37" y="56"/>
                </a:lnTo>
                <a:lnTo>
                  <a:pt x="37" y="61"/>
                </a:lnTo>
                <a:lnTo>
                  <a:pt x="34" y="63"/>
                </a:lnTo>
                <a:lnTo>
                  <a:pt x="34" y="65"/>
                </a:lnTo>
                <a:lnTo>
                  <a:pt x="32" y="68"/>
                </a:lnTo>
                <a:lnTo>
                  <a:pt x="32" y="70"/>
                </a:lnTo>
                <a:lnTo>
                  <a:pt x="30" y="70"/>
                </a:lnTo>
                <a:lnTo>
                  <a:pt x="30" y="73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0" y="77"/>
                </a:lnTo>
                <a:lnTo>
                  <a:pt x="20" y="75"/>
                </a:lnTo>
                <a:lnTo>
                  <a:pt x="20" y="65"/>
                </a:lnTo>
                <a:lnTo>
                  <a:pt x="18" y="65"/>
                </a:lnTo>
                <a:lnTo>
                  <a:pt x="15" y="65"/>
                </a:lnTo>
                <a:lnTo>
                  <a:pt x="15" y="63"/>
                </a:lnTo>
                <a:lnTo>
                  <a:pt x="13" y="65"/>
                </a:lnTo>
                <a:lnTo>
                  <a:pt x="10" y="65"/>
                </a:lnTo>
                <a:lnTo>
                  <a:pt x="10" y="68"/>
                </a:lnTo>
                <a:lnTo>
                  <a:pt x="8" y="68"/>
                </a:lnTo>
                <a:lnTo>
                  <a:pt x="8" y="70"/>
                </a:lnTo>
                <a:lnTo>
                  <a:pt x="3" y="70"/>
                </a:lnTo>
                <a:lnTo>
                  <a:pt x="3" y="73"/>
                </a:lnTo>
                <a:lnTo>
                  <a:pt x="1" y="73"/>
                </a:lnTo>
                <a:lnTo>
                  <a:pt x="1" y="75"/>
                </a:lnTo>
                <a:lnTo>
                  <a:pt x="1" y="80"/>
                </a:lnTo>
                <a:lnTo>
                  <a:pt x="3" y="80"/>
                </a:lnTo>
                <a:lnTo>
                  <a:pt x="6" y="80"/>
                </a:lnTo>
                <a:lnTo>
                  <a:pt x="6" y="77"/>
                </a:lnTo>
                <a:lnTo>
                  <a:pt x="10" y="77"/>
                </a:lnTo>
                <a:lnTo>
                  <a:pt x="10" y="75"/>
                </a:lnTo>
                <a:lnTo>
                  <a:pt x="13" y="77"/>
                </a:lnTo>
                <a:lnTo>
                  <a:pt x="15" y="77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7724" name="picture 772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366521" y="261619"/>
            <a:ext cx="14392656" cy="10176510"/>
          </a:xfrm>
          <a:prstGeom prst="rect">
            <a:avLst/>
          </a:prstGeom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726" name="table 7726"/>
          <p:cNvGraphicFramePr>
            <a:graphicFrameLocks noGrp="1"/>
          </p:cNvGraphicFramePr>
          <p:nvPr/>
        </p:nvGraphicFramePr>
        <p:xfrm>
          <a:off x="1313687" y="587755"/>
          <a:ext cx="13118462" cy="9523094"/>
        </p:xfrm>
        <a:graphic>
          <a:graphicData uri="http://schemas.openxmlformats.org/drawingml/2006/table">
            <a:tbl>
              <a:tblPr/>
              <a:tblGrid>
                <a:gridCol w="3303904"/>
                <a:gridCol w="412750"/>
                <a:gridCol w="938530"/>
                <a:gridCol w="495300"/>
                <a:gridCol w="661669"/>
                <a:gridCol w="655319"/>
                <a:gridCol w="205739"/>
                <a:gridCol w="217804"/>
                <a:gridCol w="81914"/>
                <a:gridCol w="344170"/>
                <a:gridCol w="125095"/>
                <a:gridCol w="173989"/>
                <a:gridCol w="308609"/>
                <a:gridCol w="219075"/>
                <a:gridCol w="151130"/>
                <a:gridCol w="258444"/>
                <a:gridCol w="172085"/>
                <a:gridCol w="258444"/>
                <a:gridCol w="258444"/>
                <a:gridCol w="172085"/>
                <a:gridCol w="258444"/>
                <a:gridCol w="172085"/>
                <a:gridCol w="172085"/>
                <a:gridCol w="289559"/>
                <a:gridCol w="210184"/>
                <a:gridCol w="172085"/>
                <a:gridCol w="258444"/>
                <a:gridCol w="172085"/>
                <a:gridCol w="258444"/>
                <a:gridCol w="172085"/>
                <a:gridCol w="362584"/>
                <a:gridCol w="172085"/>
                <a:gridCol w="172085"/>
                <a:gridCol w="156210"/>
                <a:gridCol w="258444"/>
                <a:gridCol w="258444"/>
                <a:gridCol w="188595"/>
              </a:tblGrid>
              <a:tr h="1820545">
                <a:tc gridSpan="37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35075">
                <a:tc gridSpan="37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2919">
                <a:tc gridSpan="37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6545">
                <a:tc gridSpan="37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1619">
                <a:tc gridSpan="37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82955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9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9225">
                <a:tc rowSpan="2" gridSpan="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60195">
                <a:tc vMerge="1" gridSpan="6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1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1214">
                <a:tc gridSpan="37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9389"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1000"/>
                        </a:lnSpc>
                      </a:pPr>
                      <a:endParaRPr sz="8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1555750" algn="l" rtl="0" eaLnBrk="0">
                        <a:lnSpc>
                          <a:spcPct val="99000"/>
                        </a:lnSpc>
                        <a:spcBef>
                          <a:spcPts val="5"/>
                        </a:spcBef>
                      </a:pPr>
                      <a:r>
                        <a:rPr sz="1300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9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gridSpan="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755">
                <a:tc v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9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6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755">
                <a:tc v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9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6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5900">
                <a:tc v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9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6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7728" name="picture 772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1331213" y="4290314"/>
            <a:ext cx="13085064" cy="141732"/>
          </a:xfrm>
          <a:prstGeom prst="rect">
            <a:avLst/>
          </a:prstGeom>
        </p:spPr>
      </p:pic>
      <p:sp>
        <p:nvSpPr>
          <p:cNvPr id="7730" name="path 7730"/>
          <p:cNvSpPr/>
          <p:nvPr/>
        </p:nvSpPr>
        <p:spPr>
          <a:xfrm>
            <a:off x="6412457" y="4977857"/>
            <a:ext cx="347063" cy="138195"/>
          </a:xfrm>
          <a:custGeom>
            <a:avLst/>
            <a:gdLst/>
            <a:ahLst/>
            <a:cxnLst/>
            <a:rect l="0" t="0" r="0" b="0"/>
            <a:pathLst>
              <a:path w="546" h="217">
                <a:moveTo>
                  <a:pt x="0" y="0"/>
                </a:moveTo>
                <a:lnTo>
                  <a:pt x="164" y="161"/>
                </a:lnTo>
                <a:moveTo>
                  <a:pt x="545" y="41"/>
                </a:moveTo>
                <a:lnTo>
                  <a:pt x="396" y="21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74" name="group 274"/>
          <p:cNvGrpSpPr/>
          <p:nvPr/>
        </p:nvGrpSpPr>
        <p:grpSpPr>
          <a:xfrm rot="21600000">
            <a:off x="6176010" y="5069824"/>
            <a:ext cx="2380487" cy="420639"/>
            <a:chOff x="0" y="0"/>
            <a:chExt cx="2380487" cy="420639"/>
          </a:xfrm>
        </p:grpSpPr>
        <p:sp>
          <p:nvSpPr>
            <p:cNvPr id="7732" name="path 7732"/>
            <p:cNvSpPr/>
            <p:nvPr/>
          </p:nvSpPr>
          <p:spPr>
            <a:xfrm>
              <a:off x="339851" y="0"/>
              <a:ext cx="2040635" cy="298735"/>
            </a:xfrm>
            <a:custGeom>
              <a:avLst/>
              <a:gdLst/>
              <a:ahLst/>
              <a:cxnLst/>
              <a:rect l="0" t="0" r="0" b="0"/>
              <a:pathLst>
                <a:path w="3213" h="470">
                  <a:moveTo>
                    <a:pt x="1" y="16"/>
                  </a:moveTo>
                  <a:lnTo>
                    <a:pt x="3" y="458"/>
                  </a:lnTo>
                  <a:moveTo>
                    <a:pt x="234" y="72"/>
                  </a:moveTo>
                  <a:lnTo>
                    <a:pt x="262" y="439"/>
                  </a:lnTo>
                  <a:moveTo>
                    <a:pt x="466" y="156"/>
                  </a:moveTo>
                  <a:lnTo>
                    <a:pt x="466" y="40"/>
                  </a:lnTo>
                  <a:moveTo>
                    <a:pt x="810" y="76"/>
                  </a:moveTo>
                  <a:lnTo>
                    <a:pt x="795" y="79"/>
                  </a:lnTo>
                  <a:lnTo>
                    <a:pt x="783" y="88"/>
                  </a:lnTo>
                  <a:lnTo>
                    <a:pt x="776" y="103"/>
                  </a:lnTo>
                  <a:lnTo>
                    <a:pt x="776" y="117"/>
                  </a:lnTo>
                  <a:lnTo>
                    <a:pt x="783" y="132"/>
                  </a:lnTo>
                  <a:lnTo>
                    <a:pt x="795" y="141"/>
                  </a:lnTo>
                  <a:lnTo>
                    <a:pt x="810" y="144"/>
                  </a:lnTo>
                  <a:lnTo>
                    <a:pt x="824" y="141"/>
                  </a:lnTo>
                  <a:lnTo>
                    <a:pt x="836" y="132"/>
                  </a:lnTo>
                  <a:lnTo>
                    <a:pt x="843" y="117"/>
                  </a:lnTo>
                  <a:lnTo>
                    <a:pt x="843" y="103"/>
                  </a:lnTo>
                  <a:lnTo>
                    <a:pt x="836" y="88"/>
                  </a:lnTo>
                  <a:lnTo>
                    <a:pt x="824" y="79"/>
                  </a:lnTo>
                  <a:lnTo>
                    <a:pt x="810" y="76"/>
                  </a:lnTo>
                  <a:close/>
                  <a:moveTo>
                    <a:pt x="1153" y="153"/>
                  </a:moveTo>
                  <a:lnTo>
                    <a:pt x="1150" y="38"/>
                  </a:lnTo>
                  <a:moveTo>
                    <a:pt x="1496" y="67"/>
                  </a:moveTo>
                  <a:lnTo>
                    <a:pt x="1482" y="69"/>
                  </a:lnTo>
                  <a:lnTo>
                    <a:pt x="1470" y="79"/>
                  </a:lnTo>
                  <a:lnTo>
                    <a:pt x="1462" y="93"/>
                  </a:lnTo>
                  <a:lnTo>
                    <a:pt x="1462" y="108"/>
                  </a:lnTo>
                  <a:lnTo>
                    <a:pt x="1470" y="122"/>
                  </a:lnTo>
                  <a:lnTo>
                    <a:pt x="1482" y="132"/>
                  </a:lnTo>
                  <a:lnTo>
                    <a:pt x="1496" y="134"/>
                  </a:lnTo>
                  <a:lnTo>
                    <a:pt x="1510" y="132"/>
                  </a:lnTo>
                  <a:lnTo>
                    <a:pt x="1522" y="122"/>
                  </a:lnTo>
                  <a:lnTo>
                    <a:pt x="1530" y="108"/>
                  </a:lnTo>
                  <a:lnTo>
                    <a:pt x="1530" y="93"/>
                  </a:lnTo>
                  <a:lnTo>
                    <a:pt x="1522" y="79"/>
                  </a:lnTo>
                  <a:lnTo>
                    <a:pt x="1510" y="69"/>
                  </a:lnTo>
                  <a:lnTo>
                    <a:pt x="1496" y="67"/>
                  </a:lnTo>
                  <a:close/>
                  <a:moveTo>
                    <a:pt x="1839" y="139"/>
                  </a:moveTo>
                  <a:lnTo>
                    <a:pt x="1837" y="24"/>
                  </a:lnTo>
                  <a:moveTo>
                    <a:pt x="2182" y="50"/>
                  </a:moveTo>
                  <a:lnTo>
                    <a:pt x="2168" y="52"/>
                  </a:lnTo>
                  <a:lnTo>
                    <a:pt x="2156" y="62"/>
                  </a:lnTo>
                  <a:lnTo>
                    <a:pt x="2149" y="76"/>
                  </a:lnTo>
                  <a:lnTo>
                    <a:pt x="2149" y="91"/>
                  </a:lnTo>
                  <a:lnTo>
                    <a:pt x="2156" y="105"/>
                  </a:lnTo>
                  <a:lnTo>
                    <a:pt x="2168" y="115"/>
                  </a:lnTo>
                  <a:lnTo>
                    <a:pt x="2182" y="117"/>
                  </a:lnTo>
                  <a:lnTo>
                    <a:pt x="2197" y="115"/>
                  </a:lnTo>
                  <a:lnTo>
                    <a:pt x="2209" y="105"/>
                  </a:lnTo>
                  <a:lnTo>
                    <a:pt x="2216" y="91"/>
                  </a:lnTo>
                  <a:lnTo>
                    <a:pt x="2216" y="76"/>
                  </a:lnTo>
                  <a:lnTo>
                    <a:pt x="2209" y="62"/>
                  </a:lnTo>
                  <a:lnTo>
                    <a:pt x="2197" y="52"/>
                  </a:lnTo>
                  <a:lnTo>
                    <a:pt x="2182" y="50"/>
                  </a:lnTo>
                  <a:close/>
                  <a:moveTo>
                    <a:pt x="2526" y="124"/>
                  </a:moveTo>
                  <a:lnTo>
                    <a:pt x="2523" y="9"/>
                  </a:lnTo>
                  <a:moveTo>
                    <a:pt x="2869" y="40"/>
                  </a:moveTo>
                  <a:lnTo>
                    <a:pt x="2854" y="43"/>
                  </a:lnTo>
                  <a:lnTo>
                    <a:pt x="2842" y="52"/>
                  </a:lnTo>
                  <a:lnTo>
                    <a:pt x="2835" y="67"/>
                  </a:lnTo>
                  <a:lnTo>
                    <a:pt x="2835" y="81"/>
                  </a:lnTo>
                  <a:lnTo>
                    <a:pt x="2842" y="96"/>
                  </a:lnTo>
                  <a:lnTo>
                    <a:pt x="2854" y="105"/>
                  </a:lnTo>
                  <a:lnTo>
                    <a:pt x="2869" y="108"/>
                  </a:lnTo>
                  <a:lnTo>
                    <a:pt x="2883" y="105"/>
                  </a:lnTo>
                  <a:lnTo>
                    <a:pt x="2895" y="96"/>
                  </a:lnTo>
                  <a:lnTo>
                    <a:pt x="2902" y="81"/>
                  </a:lnTo>
                  <a:lnTo>
                    <a:pt x="2902" y="67"/>
                  </a:lnTo>
                  <a:lnTo>
                    <a:pt x="2895" y="52"/>
                  </a:lnTo>
                  <a:lnTo>
                    <a:pt x="2883" y="43"/>
                  </a:lnTo>
                  <a:lnTo>
                    <a:pt x="2869" y="40"/>
                  </a:lnTo>
                  <a:close/>
                  <a:moveTo>
                    <a:pt x="3212" y="115"/>
                  </a:moveTo>
                  <a:lnTo>
                    <a:pt x="3210" y="0"/>
                  </a:lnTo>
                  <a:moveTo>
                    <a:pt x="2890" y="355"/>
                  </a:moveTo>
                  <a:lnTo>
                    <a:pt x="2888" y="470"/>
                  </a:lnTo>
                  <a:moveTo>
                    <a:pt x="2547" y="355"/>
                  </a:moveTo>
                  <a:lnTo>
                    <a:pt x="2533" y="357"/>
                  </a:lnTo>
                  <a:lnTo>
                    <a:pt x="2521" y="367"/>
                  </a:lnTo>
                  <a:lnTo>
                    <a:pt x="2514" y="381"/>
                  </a:lnTo>
                  <a:lnTo>
                    <a:pt x="2514" y="396"/>
                  </a:lnTo>
                  <a:lnTo>
                    <a:pt x="2521" y="410"/>
                  </a:lnTo>
                  <a:lnTo>
                    <a:pt x="2533" y="420"/>
                  </a:lnTo>
                  <a:lnTo>
                    <a:pt x="2547" y="422"/>
                  </a:lnTo>
                  <a:lnTo>
                    <a:pt x="2562" y="420"/>
                  </a:lnTo>
                  <a:lnTo>
                    <a:pt x="2574" y="410"/>
                  </a:lnTo>
                  <a:lnTo>
                    <a:pt x="2581" y="396"/>
                  </a:lnTo>
                  <a:lnTo>
                    <a:pt x="2581" y="381"/>
                  </a:lnTo>
                  <a:lnTo>
                    <a:pt x="2574" y="367"/>
                  </a:lnTo>
                  <a:lnTo>
                    <a:pt x="2562" y="357"/>
                  </a:lnTo>
                  <a:lnTo>
                    <a:pt x="2547" y="355"/>
                  </a:lnTo>
                  <a:close/>
                  <a:moveTo>
                    <a:pt x="2204" y="340"/>
                  </a:moveTo>
                  <a:lnTo>
                    <a:pt x="2206" y="456"/>
                  </a:lnTo>
                  <a:moveTo>
                    <a:pt x="1863" y="360"/>
                  </a:moveTo>
                  <a:lnTo>
                    <a:pt x="1849" y="362"/>
                  </a:lnTo>
                  <a:lnTo>
                    <a:pt x="1837" y="372"/>
                  </a:lnTo>
                  <a:lnTo>
                    <a:pt x="1830" y="386"/>
                  </a:lnTo>
                  <a:lnTo>
                    <a:pt x="1830" y="400"/>
                  </a:lnTo>
                  <a:lnTo>
                    <a:pt x="1837" y="415"/>
                  </a:lnTo>
                  <a:lnTo>
                    <a:pt x="1849" y="424"/>
                  </a:lnTo>
                  <a:lnTo>
                    <a:pt x="1863" y="427"/>
                  </a:lnTo>
                  <a:lnTo>
                    <a:pt x="1878" y="424"/>
                  </a:lnTo>
                  <a:lnTo>
                    <a:pt x="1890" y="415"/>
                  </a:lnTo>
                  <a:lnTo>
                    <a:pt x="1897" y="400"/>
                  </a:lnTo>
                  <a:lnTo>
                    <a:pt x="1897" y="386"/>
                  </a:lnTo>
                  <a:lnTo>
                    <a:pt x="1890" y="372"/>
                  </a:lnTo>
                  <a:lnTo>
                    <a:pt x="1878" y="362"/>
                  </a:lnTo>
                  <a:lnTo>
                    <a:pt x="1863" y="360"/>
                  </a:lnTo>
                  <a:close/>
                  <a:moveTo>
                    <a:pt x="1518" y="352"/>
                  </a:moveTo>
                  <a:lnTo>
                    <a:pt x="1520" y="465"/>
                  </a:lnTo>
                  <a:moveTo>
                    <a:pt x="1174" y="367"/>
                  </a:moveTo>
                  <a:lnTo>
                    <a:pt x="1160" y="369"/>
                  </a:lnTo>
                  <a:lnTo>
                    <a:pt x="1148" y="379"/>
                  </a:lnTo>
                  <a:lnTo>
                    <a:pt x="1141" y="393"/>
                  </a:lnTo>
                  <a:lnTo>
                    <a:pt x="1141" y="408"/>
                  </a:lnTo>
                  <a:lnTo>
                    <a:pt x="1148" y="422"/>
                  </a:lnTo>
                  <a:lnTo>
                    <a:pt x="1160" y="432"/>
                  </a:lnTo>
                  <a:lnTo>
                    <a:pt x="1174" y="434"/>
                  </a:lnTo>
                  <a:lnTo>
                    <a:pt x="1189" y="432"/>
                  </a:lnTo>
                  <a:lnTo>
                    <a:pt x="1201" y="422"/>
                  </a:lnTo>
                  <a:lnTo>
                    <a:pt x="1208" y="408"/>
                  </a:lnTo>
                  <a:lnTo>
                    <a:pt x="1208" y="393"/>
                  </a:lnTo>
                  <a:lnTo>
                    <a:pt x="1201" y="379"/>
                  </a:lnTo>
                  <a:lnTo>
                    <a:pt x="1189" y="369"/>
                  </a:lnTo>
                  <a:lnTo>
                    <a:pt x="1174" y="367"/>
                  </a:lnTo>
                  <a:close/>
                  <a:moveTo>
                    <a:pt x="831" y="350"/>
                  </a:moveTo>
                  <a:lnTo>
                    <a:pt x="831" y="46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734" name="path 7734"/>
            <p:cNvSpPr/>
            <p:nvPr/>
          </p:nvSpPr>
          <p:spPr>
            <a:xfrm>
              <a:off x="832865" y="24400"/>
              <a:ext cx="1350264" cy="252983"/>
            </a:xfrm>
            <a:custGeom>
              <a:avLst/>
              <a:gdLst/>
              <a:ahLst/>
              <a:cxnLst/>
              <a:rect l="0" t="0" r="0" b="0"/>
              <a:pathLst>
                <a:path w="2126" h="398">
                  <a:moveTo>
                    <a:pt x="35" y="35"/>
                  </a:moveTo>
                  <a:lnTo>
                    <a:pt x="38" y="35"/>
                  </a:lnTo>
                  <a:lnTo>
                    <a:pt x="28" y="35"/>
                  </a:lnTo>
                  <a:lnTo>
                    <a:pt x="35" y="35"/>
                  </a:lnTo>
                </a:path>
                <a:path w="2126" h="398">
                  <a:moveTo>
                    <a:pt x="28" y="35"/>
                  </a:moveTo>
                  <a:lnTo>
                    <a:pt x="43" y="38"/>
                  </a:lnTo>
                  <a:lnTo>
                    <a:pt x="26" y="38"/>
                  </a:lnTo>
                  <a:lnTo>
                    <a:pt x="28" y="35"/>
                  </a:lnTo>
                </a:path>
                <a:path w="2126" h="398">
                  <a:moveTo>
                    <a:pt x="28" y="35"/>
                  </a:moveTo>
                  <a:lnTo>
                    <a:pt x="38" y="35"/>
                  </a:lnTo>
                  <a:lnTo>
                    <a:pt x="43" y="38"/>
                  </a:lnTo>
                  <a:lnTo>
                    <a:pt x="28" y="35"/>
                  </a:lnTo>
                </a:path>
                <a:path w="2126" h="398">
                  <a:moveTo>
                    <a:pt x="26" y="38"/>
                  </a:moveTo>
                  <a:lnTo>
                    <a:pt x="45" y="38"/>
                  </a:lnTo>
                  <a:lnTo>
                    <a:pt x="23" y="38"/>
                  </a:lnTo>
                  <a:lnTo>
                    <a:pt x="26" y="38"/>
                  </a:lnTo>
                </a:path>
                <a:path w="2126" h="398">
                  <a:moveTo>
                    <a:pt x="26" y="38"/>
                  </a:moveTo>
                  <a:lnTo>
                    <a:pt x="45" y="38"/>
                  </a:lnTo>
                  <a:lnTo>
                    <a:pt x="26" y="38"/>
                  </a:lnTo>
                </a:path>
                <a:path w="2126" h="398">
                  <a:moveTo>
                    <a:pt x="23" y="38"/>
                  </a:moveTo>
                  <a:lnTo>
                    <a:pt x="47" y="40"/>
                  </a:lnTo>
                  <a:lnTo>
                    <a:pt x="19" y="40"/>
                  </a:lnTo>
                  <a:lnTo>
                    <a:pt x="23" y="38"/>
                  </a:lnTo>
                </a:path>
                <a:path w="2126" h="398">
                  <a:moveTo>
                    <a:pt x="23" y="38"/>
                  </a:moveTo>
                  <a:lnTo>
                    <a:pt x="45" y="38"/>
                  </a:lnTo>
                  <a:lnTo>
                    <a:pt x="47" y="40"/>
                  </a:lnTo>
                  <a:lnTo>
                    <a:pt x="23" y="38"/>
                  </a:lnTo>
                </a:path>
                <a:path w="2126" h="398">
                  <a:moveTo>
                    <a:pt x="19" y="40"/>
                  </a:moveTo>
                  <a:lnTo>
                    <a:pt x="50" y="40"/>
                  </a:lnTo>
                  <a:lnTo>
                    <a:pt x="16" y="40"/>
                  </a:lnTo>
                  <a:lnTo>
                    <a:pt x="19" y="40"/>
                  </a:lnTo>
                </a:path>
                <a:path w="2126" h="398">
                  <a:moveTo>
                    <a:pt x="19" y="40"/>
                  </a:moveTo>
                  <a:lnTo>
                    <a:pt x="50" y="40"/>
                  </a:lnTo>
                  <a:lnTo>
                    <a:pt x="19" y="40"/>
                  </a:lnTo>
                </a:path>
                <a:path w="2126" h="398">
                  <a:moveTo>
                    <a:pt x="16" y="40"/>
                  </a:moveTo>
                  <a:lnTo>
                    <a:pt x="55" y="43"/>
                  </a:lnTo>
                  <a:lnTo>
                    <a:pt x="14" y="43"/>
                  </a:lnTo>
                  <a:lnTo>
                    <a:pt x="16" y="40"/>
                  </a:lnTo>
                </a:path>
                <a:path w="2126" h="398">
                  <a:moveTo>
                    <a:pt x="16" y="40"/>
                  </a:moveTo>
                  <a:lnTo>
                    <a:pt x="50" y="40"/>
                  </a:lnTo>
                  <a:lnTo>
                    <a:pt x="55" y="43"/>
                  </a:lnTo>
                  <a:lnTo>
                    <a:pt x="16" y="40"/>
                  </a:lnTo>
                </a:path>
                <a:path w="2126" h="398">
                  <a:moveTo>
                    <a:pt x="14" y="43"/>
                  </a:moveTo>
                  <a:lnTo>
                    <a:pt x="57" y="45"/>
                  </a:lnTo>
                  <a:lnTo>
                    <a:pt x="11" y="45"/>
                  </a:lnTo>
                  <a:lnTo>
                    <a:pt x="14" y="43"/>
                  </a:lnTo>
                </a:path>
                <a:path w="2126" h="398">
                  <a:moveTo>
                    <a:pt x="14" y="43"/>
                  </a:moveTo>
                  <a:lnTo>
                    <a:pt x="55" y="43"/>
                  </a:lnTo>
                  <a:lnTo>
                    <a:pt x="57" y="45"/>
                  </a:lnTo>
                  <a:lnTo>
                    <a:pt x="14" y="43"/>
                  </a:lnTo>
                </a:path>
                <a:path w="2126" h="398">
                  <a:moveTo>
                    <a:pt x="11" y="45"/>
                  </a:moveTo>
                  <a:lnTo>
                    <a:pt x="60" y="47"/>
                  </a:lnTo>
                  <a:lnTo>
                    <a:pt x="9" y="47"/>
                  </a:lnTo>
                  <a:lnTo>
                    <a:pt x="11" y="45"/>
                  </a:lnTo>
                </a:path>
                <a:path w="2126" h="398">
                  <a:moveTo>
                    <a:pt x="11" y="45"/>
                  </a:moveTo>
                  <a:lnTo>
                    <a:pt x="57" y="45"/>
                  </a:lnTo>
                  <a:lnTo>
                    <a:pt x="60" y="47"/>
                  </a:lnTo>
                  <a:lnTo>
                    <a:pt x="11" y="45"/>
                  </a:lnTo>
                </a:path>
                <a:path w="2126" h="398">
                  <a:moveTo>
                    <a:pt x="9" y="47"/>
                  </a:moveTo>
                  <a:lnTo>
                    <a:pt x="60" y="50"/>
                  </a:lnTo>
                  <a:lnTo>
                    <a:pt x="7" y="50"/>
                  </a:lnTo>
                  <a:lnTo>
                    <a:pt x="9" y="47"/>
                  </a:lnTo>
                </a:path>
                <a:path w="2126" h="398">
                  <a:moveTo>
                    <a:pt x="9" y="47"/>
                  </a:moveTo>
                  <a:lnTo>
                    <a:pt x="60" y="47"/>
                  </a:lnTo>
                  <a:lnTo>
                    <a:pt x="60" y="50"/>
                  </a:lnTo>
                  <a:lnTo>
                    <a:pt x="9" y="47"/>
                  </a:lnTo>
                </a:path>
                <a:path w="2126" h="398">
                  <a:moveTo>
                    <a:pt x="7" y="50"/>
                  </a:moveTo>
                  <a:lnTo>
                    <a:pt x="62" y="52"/>
                  </a:lnTo>
                  <a:lnTo>
                    <a:pt x="4" y="52"/>
                  </a:lnTo>
                  <a:lnTo>
                    <a:pt x="7" y="50"/>
                  </a:lnTo>
                </a:path>
                <a:path w="2126" h="398">
                  <a:moveTo>
                    <a:pt x="7" y="50"/>
                  </a:moveTo>
                  <a:lnTo>
                    <a:pt x="60" y="50"/>
                  </a:lnTo>
                  <a:lnTo>
                    <a:pt x="62" y="52"/>
                  </a:lnTo>
                  <a:lnTo>
                    <a:pt x="7" y="50"/>
                  </a:lnTo>
                </a:path>
                <a:path w="2126" h="398">
                  <a:moveTo>
                    <a:pt x="4" y="52"/>
                  </a:moveTo>
                  <a:lnTo>
                    <a:pt x="64" y="55"/>
                  </a:lnTo>
                  <a:lnTo>
                    <a:pt x="4" y="55"/>
                  </a:lnTo>
                  <a:lnTo>
                    <a:pt x="4" y="52"/>
                  </a:lnTo>
                </a:path>
                <a:path w="2126" h="398">
                  <a:moveTo>
                    <a:pt x="4" y="52"/>
                  </a:moveTo>
                  <a:lnTo>
                    <a:pt x="62" y="52"/>
                  </a:lnTo>
                  <a:lnTo>
                    <a:pt x="64" y="55"/>
                  </a:lnTo>
                  <a:lnTo>
                    <a:pt x="4" y="52"/>
                  </a:lnTo>
                </a:path>
                <a:path w="2126" h="398">
                  <a:moveTo>
                    <a:pt x="4" y="55"/>
                  </a:moveTo>
                  <a:lnTo>
                    <a:pt x="67" y="57"/>
                  </a:lnTo>
                  <a:lnTo>
                    <a:pt x="2" y="57"/>
                  </a:lnTo>
                  <a:lnTo>
                    <a:pt x="4" y="55"/>
                  </a:lnTo>
                </a:path>
                <a:path w="2126" h="398">
                  <a:moveTo>
                    <a:pt x="4" y="55"/>
                  </a:moveTo>
                  <a:lnTo>
                    <a:pt x="64" y="55"/>
                  </a:lnTo>
                  <a:lnTo>
                    <a:pt x="67" y="57"/>
                  </a:lnTo>
                  <a:lnTo>
                    <a:pt x="4" y="55"/>
                  </a:lnTo>
                </a:path>
                <a:path w="2126" h="398">
                  <a:moveTo>
                    <a:pt x="2" y="57"/>
                  </a:moveTo>
                  <a:lnTo>
                    <a:pt x="67" y="62"/>
                  </a:lnTo>
                  <a:lnTo>
                    <a:pt x="2" y="62"/>
                  </a:lnTo>
                  <a:lnTo>
                    <a:pt x="2" y="57"/>
                  </a:lnTo>
                </a:path>
                <a:path w="2126" h="398">
                  <a:moveTo>
                    <a:pt x="2" y="57"/>
                  </a:moveTo>
                  <a:lnTo>
                    <a:pt x="67" y="57"/>
                  </a:lnTo>
                  <a:lnTo>
                    <a:pt x="67" y="62"/>
                  </a:lnTo>
                  <a:lnTo>
                    <a:pt x="2" y="57"/>
                  </a:lnTo>
                </a:path>
                <a:path w="2126" h="398">
                  <a:moveTo>
                    <a:pt x="2" y="62"/>
                  </a:moveTo>
                  <a:lnTo>
                    <a:pt x="67" y="64"/>
                  </a:lnTo>
                  <a:lnTo>
                    <a:pt x="0" y="64"/>
                  </a:lnTo>
                  <a:lnTo>
                    <a:pt x="2" y="62"/>
                  </a:lnTo>
                </a:path>
                <a:path w="2126" h="398">
                  <a:moveTo>
                    <a:pt x="2" y="62"/>
                  </a:moveTo>
                  <a:lnTo>
                    <a:pt x="67" y="62"/>
                  </a:lnTo>
                  <a:lnTo>
                    <a:pt x="67" y="64"/>
                  </a:lnTo>
                  <a:lnTo>
                    <a:pt x="2" y="62"/>
                  </a:lnTo>
                </a:path>
                <a:path w="2126" h="398">
                  <a:moveTo>
                    <a:pt x="0" y="64"/>
                  </a:moveTo>
                  <a:lnTo>
                    <a:pt x="67" y="67"/>
                  </a:lnTo>
                  <a:lnTo>
                    <a:pt x="0" y="67"/>
                  </a:lnTo>
                  <a:lnTo>
                    <a:pt x="0" y="64"/>
                  </a:lnTo>
                </a:path>
                <a:path w="2126" h="398">
                  <a:moveTo>
                    <a:pt x="0" y="64"/>
                  </a:moveTo>
                  <a:lnTo>
                    <a:pt x="67" y="64"/>
                  </a:lnTo>
                  <a:lnTo>
                    <a:pt x="67" y="67"/>
                  </a:lnTo>
                  <a:lnTo>
                    <a:pt x="0" y="64"/>
                  </a:lnTo>
                </a:path>
                <a:path w="2126" h="398">
                  <a:moveTo>
                    <a:pt x="0" y="67"/>
                  </a:moveTo>
                  <a:lnTo>
                    <a:pt x="69" y="71"/>
                  </a:lnTo>
                  <a:lnTo>
                    <a:pt x="0" y="71"/>
                  </a:lnTo>
                  <a:lnTo>
                    <a:pt x="0" y="67"/>
                  </a:lnTo>
                </a:path>
                <a:path w="2126" h="398">
                  <a:moveTo>
                    <a:pt x="0" y="67"/>
                  </a:moveTo>
                  <a:lnTo>
                    <a:pt x="67" y="67"/>
                  </a:lnTo>
                  <a:lnTo>
                    <a:pt x="69" y="71"/>
                  </a:lnTo>
                  <a:lnTo>
                    <a:pt x="0" y="67"/>
                  </a:lnTo>
                </a:path>
                <a:path w="2126" h="398">
                  <a:moveTo>
                    <a:pt x="0" y="71"/>
                  </a:moveTo>
                  <a:lnTo>
                    <a:pt x="67" y="74"/>
                  </a:lnTo>
                  <a:lnTo>
                    <a:pt x="0" y="74"/>
                  </a:lnTo>
                  <a:lnTo>
                    <a:pt x="0" y="71"/>
                  </a:lnTo>
                </a:path>
                <a:path w="2126" h="398">
                  <a:moveTo>
                    <a:pt x="0" y="71"/>
                  </a:moveTo>
                  <a:lnTo>
                    <a:pt x="69" y="71"/>
                  </a:lnTo>
                  <a:lnTo>
                    <a:pt x="67" y="74"/>
                  </a:lnTo>
                  <a:lnTo>
                    <a:pt x="0" y="71"/>
                  </a:lnTo>
                </a:path>
                <a:path w="2126" h="398">
                  <a:moveTo>
                    <a:pt x="0" y="74"/>
                  </a:moveTo>
                  <a:lnTo>
                    <a:pt x="67" y="76"/>
                  </a:lnTo>
                  <a:lnTo>
                    <a:pt x="0" y="76"/>
                  </a:lnTo>
                  <a:lnTo>
                    <a:pt x="0" y="74"/>
                  </a:lnTo>
                </a:path>
                <a:path w="2126" h="398">
                  <a:moveTo>
                    <a:pt x="0" y="74"/>
                  </a:moveTo>
                  <a:lnTo>
                    <a:pt x="67" y="74"/>
                  </a:lnTo>
                  <a:lnTo>
                    <a:pt x="67" y="76"/>
                  </a:lnTo>
                  <a:lnTo>
                    <a:pt x="0" y="74"/>
                  </a:lnTo>
                </a:path>
                <a:path w="2126" h="398">
                  <a:moveTo>
                    <a:pt x="0" y="76"/>
                  </a:moveTo>
                  <a:lnTo>
                    <a:pt x="67" y="81"/>
                  </a:lnTo>
                  <a:lnTo>
                    <a:pt x="2" y="81"/>
                  </a:lnTo>
                  <a:lnTo>
                    <a:pt x="0" y="76"/>
                  </a:lnTo>
                </a:path>
                <a:path w="2126" h="398">
                  <a:moveTo>
                    <a:pt x="0" y="76"/>
                  </a:moveTo>
                  <a:lnTo>
                    <a:pt x="67" y="76"/>
                  </a:lnTo>
                  <a:lnTo>
                    <a:pt x="67" y="81"/>
                  </a:lnTo>
                  <a:lnTo>
                    <a:pt x="0" y="76"/>
                  </a:lnTo>
                </a:path>
                <a:path w="2126" h="398">
                  <a:moveTo>
                    <a:pt x="2" y="81"/>
                  </a:moveTo>
                  <a:lnTo>
                    <a:pt x="67" y="83"/>
                  </a:lnTo>
                  <a:lnTo>
                    <a:pt x="2" y="83"/>
                  </a:lnTo>
                  <a:lnTo>
                    <a:pt x="2" y="81"/>
                  </a:lnTo>
                </a:path>
                <a:path w="2126" h="398">
                  <a:moveTo>
                    <a:pt x="2" y="81"/>
                  </a:moveTo>
                  <a:lnTo>
                    <a:pt x="67" y="81"/>
                  </a:lnTo>
                  <a:lnTo>
                    <a:pt x="67" y="83"/>
                  </a:lnTo>
                  <a:lnTo>
                    <a:pt x="2" y="81"/>
                  </a:lnTo>
                </a:path>
                <a:path w="2126" h="398">
                  <a:moveTo>
                    <a:pt x="2" y="83"/>
                  </a:moveTo>
                  <a:lnTo>
                    <a:pt x="64" y="86"/>
                  </a:lnTo>
                  <a:lnTo>
                    <a:pt x="4" y="86"/>
                  </a:lnTo>
                  <a:lnTo>
                    <a:pt x="2" y="83"/>
                  </a:lnTo>
                </a:path>
                <a:path w="2126" h="398">
                  <a:moveTo>
                    <a:pt x="2" y="83"/>
                  </a:moveTo>
                  <a:lnTo>
                    <a:pt x="67" y="83"/>
                  </a:lnTo>
                  <a:lnTo>
                    <a:pt x="64" y="86"/>
                  </a:lnTo>
                  <a:lnTo>
                    <a:pt x="2" y="83"/>
                  </a:lnTo>
                </a:path>
                <a:path w="2126" h="398">
                  <a:moveTo>
                    <a:pt x="4" y="86"/>
                  </a:moveTo>
                  <a:lnTo>
                    <a:pt x="62" y="88"/>
                  </a:lnTo>
                  <a:lnTo>
                    <a:pt x="4" y="88"/>
                  </a:lnTo>
                  <a:lnTo>
                    <a:pt x="4" y="86"/>
                  </a:lnTo>
                </a:path>
                <a:path w="2126" h="398">
                  <a:moveTo>
                    <a:pt x="4" y="86"/>
                  </a:moveTo>
                  <a:lnTo>
                    <a:pt x="64" y="86"/>
                  </a:lnTo>
                  <a:lnTo>
                    <a:pt x="62" y="88"/>
                  </a:lnTo>
                  <a:lnTo>
                    <a:pt x="4" y="86"/>
                  </a:lnTo>
                </a:path>
                <a:path w="2126" h="398">
                  <a:moveTo>
                    <a:pt x="4" y="88"/>
                  </a:moveTo>
                  <a:lnTo>
                    <a:pt x="60" y="91"/>
                  </a:lnTo>
                  <a:lnTo>
                    <a:pt x="7" y="91"/>
                  </a:lnTo>
                  <a:lnTo>
                    <a:pt x="4" y="88"/>
                  </a:lnTo>
                </a:path>
                <a:path w="2126" h="398">
                  <a:moveTo>
                    <a:pt x="4" y="88"/>
                  </a:moveTo>
                  <a:lnTo>
                    <a:pt x="62" y="88"/>
                  </a:lnTo>
                  <a:lnTo>
                    <a:pt x="60" y="91"/>
                  </a:lnTo>
                  <a:lnTo>
                    <a:pt x="4" y="88"/>
                  </a:lnTo>
                </a:path>
                <a:path w="2126" h="398">
                  <a:moveTo>
                    <a:pt x="7" y="91"/>
                  </a:moveTo>
                  <a:lnTo>
                    <a:pt x="60" y="93"/>
                  </a:lnTo>
                  <a:lnTo>
                    <a:pt x="9" y="93"/>
                  </a:lnTo>
                  <a:lnTo>
                    <a:pt x="7" y="91"/>
                  </a:lnTo>
                </a:path>
                <a:path w="2126" h="398">
                  <a:moveTo>
                    <a:pt x="7" y="91"/>
                  </a:moveTo>
                  <a:lnTo>
                    <a:pt x="60" y="91"/>
                  </a:lnTo>
                  <a:lnTo>
                    <a:pt x="60" y="93"/>
                  </a:lnTo>
                  <a:lnTo>
                    <a:pt x="7" y="91"/>
                  </a:lnTo>
                </a:path>
                <a:path w="2126" h="398">
                  <a:moveTo>
                    <a:pt x="9" y="93"/>
                  </a:moveTo>
                  <a:lnTo>
                    <a:pt x="57" y="95"/>
                  </a:lnTo>
                  <a:lnTo>
                    <a:pt x="11" y="95"/>
                  </a:lnTo>
                  <a:lnTo>
                    <a:pt x="9" y="93"/>
                  </a:lnTo>
                </a:path>
                <a:path w="2126" h="398">
                  <a:moveTo>
                    <a:pt x="9" y="93"/>
                  </a:moveTo>
                  <a:lnTo>
                    <a:pt x="60" y="93"/>
                  </a:lnTo>
                  <a:lnTo>
                    <a:pt x="57" y="95"/>
                  </a:lnTo>
                  <a:lnTo>
                    <a:pt x="9" y="93"/>
                  </a:lnTo>
                </a:path>
                <a:path w="2126" h="398">
                  <a:moveTo>
                    <a:pt x="11" y="95"/>
                  </a:moveTo>
                  <a:lnTo>
                    <a:pt x="55" y="98"/>
                  </a:lnTo>
                  <a:lnTo>
                    <a:pt x="14" y="98"/>
                  </a:lnTo>
                  <a:lnTo>
                    <a:pt x="11" y="95"/>
                  </a:lnTo>
                </a:path>
                <a:path w="2126" h="398">
                  <a:moveTo>
                    <a:pt x="11" y="95"/>
                  </a:moveTo>
                  <a:lnTo>
                    <a:pt x="57" y="95"/>
                  </a:lnTo>
                  <a:lnTo>
                    <a:pt x="55" y="98"/>
                  </a:lnTo>
                  <a:lnTo>
                    <a:pt x="11" y="95"/>
                  </a:lnTo>
                </a:path>
                <a:path w="2126" h="398">
                  <a:moveTo>
                    <a:pt x="14" y="98"/>
                  </a:moveTo>
                  <a:lnTo>
                    <a:pt x="50" y="100"/>
                  </a:lnTo>
                  <a:lnTo>
                    <a:pt x="16" y="100"/>
                  </a:lnTo>
                  <a:lnTo>
                    <a:pt x="14" y="98"/>
                  </a:lnTo>
                </a:path>
                <a:path w="2126" h="398">
                  <a:moveTo>
                    <a:pt x="14" y="98"/>
                  </a:moveTo>
                  <a:lnTo>
                    <a:pt x="55" y="98"/>
                  </a:lnTo>
                  <a:lnTo>
                    <a:pt x="50" y="100"/>
                  </a:lnTo>
                  <a:lnTo>
                    <a:pt x="14" y="98"/>
                  </a:lnTo>
                </a:path>
                <a:path w="2126" h="398">
                  <a:moveTo>
                    <a:pt x="16" y="100"/>
                  </a:moveTo>
                  <a:lnTo>
                    <a:pt x="47" y="103"/>
                  </a:lnTo>
                  <a:lnTo>
                    <a:pt x="19" y="103"/>
                  </a:lnTo>
                  <a:lnTo>
                    <a:pt x="16" y="100"/>
                  </a:lnTo>
                </a:path>
                <a:path w="2126" h="398">
                  <a:moveTo>
                    <a:pt x="16" y="100"/>
                  </a:moveTo>
                  <a:lnTo>
                    <a:pt x="50" y="100"/>
                  </a:lnTo>
                  <a:lnTo>
                    <a:pt x="47" y="103"/>
                  </a:lnTo>
                  <a:lnTo>
                    <a:pt x="16" y="100"/>
                  </a:lnTo>
                </a:path>
                <a:path w="2126" h="398">
                  <a:moveTo>
                    <a:pt x="19" y="103"/>
                  </a:moveTo>
                  <a:lnTo>
                    <a:pt x="45" y="103"/>
                  </a:lnTo>
                  <a:lnTo>
                    <a:pt x="23" y="103"/>
                  </a:lnTo>
                  <a:lnTo>
                    <a:pt x="19" y="103"/>
                  </a:lnTo>
                </a:path>
                <a:path w="2126" h="398">
                  <a:moveTo>
                    <a:pt x="19" y="103"/>
                  </a:moveTo>
                  <a:lnTo>
                    <a:pt x="47" y="103"/>
                  </a:lnTo>
                  <a:lnTo>
                    <a:pt x="45" y="103"/>
                  </a:lnTo>
                  <a:lnTo>
                    <a:pt x="19" y="103"/>
                  </a:lnTo>
                </a:path>
                <a:path w="2126" h="398">
                  <a:moveTo>
                    <a:pt x="23" y="103"/>
                  </a:moveTo>
                  <a:lnTo>
                    <a:pt x="43" y="103"/>
                  </a:lnTo>
                  <a:lnTo>
                    <a:pt x="26" y="103"/>
                  </a:lnTo>
                  <a:lnTo>
                    <a:pt x="23" y="103"/>
                  </a:lnTo>
                </a:path>
                <a:path w="2126" h="398">
                  <a:moveTo>
                    <a:pt x="23" y="103"/>
                  </a:moveTo>
                  <a:lnTo>
                    <a:pt x="45" y="103"/>
                  </a:lnTo>
                  <a:lnTo>
                    <a:pt x="43" y="103"/>
                  </a:lnTo>
                  <a:lnTo>
                    <a:pt x="23" y="103"/>
                  </a:lnTo>
                </a:path>
                <a:path w="2126" h="398">
                  <a:moveTo>
                    <a:pt x="28" y="105"/>
                  </a:moveTo>
                  <a:lnTo>
                    <a:pt x="38" y="105"/>
                  </a:lnTo>
                  <a:lnTo>
                    <a:pt x="35" y="105"/>
                  </a:lnTo>
                  <a:lnTo>
                    <a:pt x="28" y="105"/>
                  </a:lnTo>
                </a:path>
                <a:path w="2126" h="398">
                  <a:moveTo>
                    <a:pt x="26" y="103"/>
                  </a:moveTo>
                  <a:lnTo>
                    <a:pt x="38" y="105"/>
                  </a:lnTo>
                  <a:lnTo>
                    <a:pt x="28" y="105"/>
                  </a:lnTo>
                  <a:lnTo>
                    <a:pt x="26" y="103"/>
                  </a:lnTo>
                </a:path>
                <a:path w="2126" h="398">
                  <a:moveTo>
                    <a:pt x="26" y="103"/>
                  </a:moveTo>
                  <a:lnTo>
                    <a:pt x="43" y="103"/>
                  </a:lnTo>
                  <a:lnTo>
                    <a:pt x="38" y="105"/>
                  </a:lnTo>
                  <a:lnTo>
                    <a:pt x="26" y="103"/>
                  </a:lnTo>
                </a:path>
                <a:path w="2126" h="398">
                  <a:moveTo>
                    <a:pt x="720" y="26"/>
                  </a:moveTo>
                  <a:lnTo>
                    <a:pt x="722" y="26"/>
                  </a:lnTo>
                  <a:lnTo>
                    <a:pt x="715" y="26"/>
                  </a:lnTo>
                  <a:lnTo>
                    <a:pt x="720" y="26"/>
                  </a:lnTo>
                </a:path>
                <a:path w="2126" h="398">
                  <a:moveTo>
                    <a:pt x="715" y="26"/>
                  </a:moveTo>
                  <a:lnTo>
                    <a:pt x="727" y="28"/>
                  </a:lnTo>
                  <a:lnTo>
                    <a:pt x="712" y="28"/>
                  </a:lnTo>
                  <a:lnTo>
                    <a:pt x="715" y="26"/>
                  </a:lnTo>
                </a:path>
                <a:path w="2126" h="398">
                  <a:moveTo>
                    <a:pt x="712" y="28"/>
                  </a:moveTo>
                  <a:lnTo>
                    <a:pt x="729" y="28"/>
                  </a:lnTo>
                  <a:lnTo>
                    <a:pt x="707" y="28"/>
                  </a:lnTo>
                  <a:lnTo>
                    <a:pt x="712" y="28"/>
                  </a:lnTo>
                </a:path>
                <a:path w="2126" h="398">
                  <a:moveTo>
                    <a:pt x="712" y="28"/>
                  </a:moveTo>
                  <a:lnTo>
                    <a:pt x="729" y="28"/>
                  </a:lnTo>
                  <a:lnTo>
                    <a:pt x="712" y="28"/>
                  </a:lnTo>
                </a:path>
                <a:path w="2126" h="398">
                  <a:moveTo>
                    <a:pt x="707" y="28"/>
                  </a:moveTo>
                  <a:lnTo>
                    <a:pt x="734" y="31"/>
                  </a:lnTo>
                  <a:lnTo>
                    <a:pt x="705" y="31"/>
                  </a:lnTo>
                  <a:lnTo>
                    <a:pt x="707" y="28"/>
                  </a:lnTo>
                </a:path>
                <a:path w="2126" h="398">
                  <a:moveTo>
                    <a:pt x="707" y="28"/>
                  </a:moveTo>
                  <a:lnTo>
                    <a:pt x="729" y="28"/>
                  </a:lnTo>
                  <a:lnTo>
                    <a:pt x="734" y="31"/>
                  </a:lnTo>
                  <a:lnTo>
                    <a:pt x="707" y="28"/>
                  </a:lnTo>
                </a:path>
                <a:path w="2126" h="398">
                  <a:moveTo>
                    <a:pt x="705" y="31"/>
                  </a:moveTo>
                  <a:lnTo>
                    <a:pt x="736" y="31"/>
                  </a:lnTo>
                  <a:lnTo>
                    <a:pt x="703" y="31"/>
                  </a:lnTo>
                  <a:lnTo>
                    <a:pt x="705" y="31"/>
                  </a:lnTo>
                </a:path>
                <a:path w="2126" h="398">
                  <a:moveTo>
                    <a:pt x="705" y="31"/>
                  </a:moveTo>
                  <a:lnTo>
                    <a:pt x="736" y="31"/>
                  </a:lnTo>
                  <a:lnTo>
                    <a:pt x="705" y="31"/>
                  </a:lnTo>
                </a:path>
                <a:path w="2126" h="398">
                  <a:moveTo>
                    <a:pt x="703" y="31"/>
                  </a:moveTo>
                  <a:lnTo>
                    <a:pt x="739" y="33"/>
                  </a:lnTo>
                  <a:lnTo>
                    <a:pt x="700" y="33"/>
                  </a:lnTo>
                  <a:lnTo>
                    <a:pt x="703" y="31"/>
                  </a:lnTo>
                </a:path>
                <a:path w="2126" h="398">
                  <a:moveTo>
                    <a:pt x="703" y="31"/>
                  </a:moveTo>
                  <a:lnTo>
                    <a:pt x="736" y="31"/>
                  </a:lnTo>
                  <a:lnTo>
                    <a:pt x="739" y="33"/>
                  </a:lnTo>
                  <a:lnTo>
                    <a:pt x="703" y="31"/>
                  </a:lnTo>
                </a:path>
                <a:path w="2126" h="398">
                  <a:moveTo>
                    <a:pt x="700" y="33"/>
                  </a:moveTo>
                  <a:lnTo>
                    <a:pt x="741" y="35"/>
                  </a:lnTo>
                  <a:lnTo>
                    <a:pt x="695" y="35"/>
                  </a:lnTo>
                  <a:lnTo>
                    <a:pt x="700" y="33"/>
                  </a:lnTo>
                </a:path>
                <a:path w="2126" h="398">
                  <a:moveTo>
                    <a:pt x="700" y="33"/>
                  </a:moveTo>
                  <a:lnTo>
                    <a:pt x="739" y="33"/>
                  </a:lnTo>
                  <a:lnTo>
                    <a:pt x="741" y="35"/>
                  </a:lnTo>
                  <a:lnTo>
                    <a:pt x="700" y="33"/>
                  </a:lnTo>
                </a:path>
                <a:path w="2126" h="398">
                  <a:moveTo>
                    <a:pt x="695" y="35"/>
                  </a:moveTo>
                  <a:lnTo>
                    <a:pt x="743" y="38"/>
                  </a:lnTo>
                  <a:lnTo>
                    <a:pt x="695" y="38"/>
                  </a:lnTo>
                  <a:lnTo>
                    <a:pt x="695" y="35"/>
                  </a:lnTo>
                </a:path>
                <a:path w="2126" h="398">
                  <a:moveTo>
                    <a:pt x="695" y="35"/>
                  </a:moveTo>
                  <a:lnTo>
                    <a:pt x="741" y="35"/>
                  </a:lnTo>
                  <a:lnTo>
                    <a:pt x="743" y="38"/>
                  </a:lnTo>
                  <a:lnTo>
                    <a:pt x="695" y="35"/>
                  </a:lnTo>
                </a:path>
                <a:path w="2126" h="398">
                  <a:moveTo>
                    <a:pt x="695" y="38"/>
                  </a:moveTo>
                  <a:lnTo>
                    <a:pt x="746" y="40"/>
                  </a:lnTo>
                  <a:lnTo>
                    <a:pt x="693" y="40"/>
                  </a:lnTo>
                  <a:lnTo>
                    <a:pt x="695" y="38"/>
                  </a:lnTo>
                </a:path>
                <a:path w="2126" h="398">
                  <a:moveTo>
                    <a:pt x="695" y="38"/>
                  </a:moveTo>
                  <a:lnTo>
                    <a:pt x="743" y="38"/>
                  </a:lnTo>
                  <a:lnTo>
                    <a:pt x="746" y="40"/>
                  </a:lnTo>
                  <a:lnTo>
                    <a:pt x="695" y="38"/>
                  </a:lnTo>
                </a:path>
                <a:path w="2126" h="398">
                  <a:moveTo>
                    <a:pt x="693" y="40"/>
                  </a:moveTo>
                  <a:lnTo>
                    <a:pt x="748" y="43"/>
                  </a:lnTo>
                  <a:lnTo>
                    <a:pt x="691" y="43"/>
                  </a:lnTo>
                  <a:lnTo>
                    <a:pt x="693" y="40"/>
                  </a:lnTo>
                </a:path>
                <a:path w="2126" h="398">
                  <a:moveTo>
                    <a:pt x="693" y="40"/>
                  </a:moveTo>
                  <a:lnTo>
                    <a:pt x="746" y="40"/>
                  </a:lnTo>
                  <a:lnTo>
                    <a:pt x="748" y="43"/>
                  </a:lnTo>
                  <a:lnTo>
                    <a:pt x="693" y="40"/>
                  </a:lnTo>
                </a:path>
                <a:path w="2126" h="398">
                  <a:moveTo>
                    <a:pt x="691" y="43"/>
                  </a:moveTo>
                  <a:lnTo>
                    <a:pt x="748" y="45"/>
                  </a:lnTo>
                  <a:lnTo>
                    <a:pt x="688" y="45"/>
                  </a:lnTo>
                  <a:lnTo>
                    <a:pt x="691" y="43"/>
                  </a:lnTo>
                </a:path>
                <a:path w="2126" h="398">
                  <a:moveTo>
                    <a:pt x="691" y="43"/>
                  </a:moveTo>
                  <a:lnTo>
                    <a:pt x="748" y="43"/>
                  </a:lnTo>
                  <a:lnTo>
                    <a:pt x="748" y="45"/>
                  </a:lnTo>
                  <a:lnTo>
                    <a:pt x="691" y="43"/>
                  </a:lnTo>
                </a:path>
                <a:path w="2126" h="398">
                  <a:moveTo>
                    <a:pt x="688" y="45"/>
                  </a:moveTo>
                  <a:lnTo>
                    <a:pt x="751" y="47"/>
                  </a:lnTo>
                  <a:lnTo>
                    <a:pt x="688" y="47"/>
                  </a:lnTo>
                  <a:lnTo>
                    <a:pt x="688" y="45"/>
                  </a:lnTo>
                </a:path>
                <a:path w="2126" h="398">
                  <a:moveTo>
                    <a:pt x="688" y="45"/>
                  </a:moveTo>
                  <a:lnTo>
                    <a:pt x="748" y="45"/>
                  </a:lnTo>
                  <a:lnTo>
                    <a:pt x="751" y="47"/>
                  </a:lnTo>
                  <a:lnTo>
                    <a:pt x="688" y="45"/>
                  </a:lnTo>
                </a:path>
                <a:path w="2126" h="398">
                  <a:moveTo>
                    <a:pt x="688" y="47"/>
                  </a:moveTo>
                  <a:lnTo>
                    <a:pt x="751" y="52"/>
                  </a:lnTo>
                  <a:lnTo>
                    <a:pt x="686" y="52"/>
                  </a:lnTo>
                  <a:lnTo>
                    <a:pt x="688" y="47"/>
                  </a:lnTo>
                </a:path>
                <a:path w="2126" h="398">
                  <a:moveTo>
                    <a:pt x="688" y="47"/>
                  </a:moveTo>
                  <a:lnTo>
                    <a:pt x="751" y="47"/>
                  </a:lnTo>
                  <a:lnTo>
                    <a:pt x="751" y="52"/>
                  </a:lnTo>
                  <a:lnTo>
                    <a:pt x="688" y="47"/>
                  </a:lnTo>
                </a:path>
                <a:path w="2126" h="398">
                  <a:moveTo>
                    <a:pt x="686" y="52"/>
                  </a:moveTo>
                  <a:lnTo>
                    <a:pt x="753" y="55"/>
                  </a:lnTo>
                  <a:lnTo>
                    <a:pt x="686" y="55"/>
                  </a:lnTo>
                  <a:lnTo>
                    <a:pt x="686" y="52"/>
                  </a:lnTo>
                </a:path>
                <a:path w="2126" h="398">
                  <a:moveTo>
                    <a:pt x="686" y="52"/>
                  </a:moveTo>
                  <a:lnTo>
                    <a:pt x="751" y="52"/>
                  </a:lnTo>
                  <a:lnTo>
                    <a:pt x="753" y="55"/>
                  </a:lnTo>
                  <a:lnTo>
                    <a:pt x="686" y="52"/>
                  </a:lnTo>
                </a:path>
                <a:path w="2126" h="398">
                  <a:moveTo>
                    <a:pt x="686" y="55"/>
                  </a:moveTo>
                  <a:lnTo>
                    <a:pt x="753" y="57"/>
                  </a:lnTo>
                  <a:lnTo>
                    <a:pt x="686" y="57"/>
                  </a:lnTo>
                  <a:lnTo>
                    <a:pt x="686" y="55"/>
                  </a:lnTo>
                </a:path>
                <a:path w="2126" h="398">
                  <a:moveTo>
                    <a:pt x="686" y="55"/>
                  </a:moveTo>
                  <a:lnTo>
                    <a:pt x="753" y="55"/>
                  </a:lnTo>
                  <a:lnTo>
                    <a:pt x="753" y="57"/>
                  </a:lnTo>
                  <a:lnTo>
                    <a:pt x="686" y="55"/>
                  </a:lnTo>
                </a:path>
                <a:path w="2126" h="398">
                  <a:moveTo>
                    <a:pt x="686" y="57"/>
                  </a:moveTo>
                  <a:lnTo>
                    <a:pt x="753" y="62"/>
                  </a:lnTo>
                  <a:lnTo>
                    <a:pt x="686" y="62"/>
                  </a:lnTo>
                  <a:lnTo>
                    <a:pt x="686" y="57"/>
                  </a:lnTo>
                </a:path>
                <a:path w="2126" h="398">
                  <a:moveTo>
                    <a:pt x="686" y="57"/>
                  </a:moveTo>
                  <a:lnTo>
                    <a:pt x="753" y="57"/>
                  </a:lnTo>
                  <a:lnTo>
                    <a:pt x="753" y="62"/>
                  </a:lnTo>
                  <a:lnTo>
                    <a:pt x="686" y="57"/>
                  </a:lnTo>
                </a:path>
                <a:path w="2126" h="398">
                  <a:moveTo>
                    <a:pt x="686" y="62"/>
                  </a:moveTo>
                  <a:lnTo>
                    <a:pt x="753" y="64"/>
                  </a:lnTo>
                  <a:lnTo>
                    <a:pt x="686" y="64"/>
                  </a:lnTo>
                  <a:lnTo>
                    <a:pt x="686" y="62"/>
                  </a:lnTo>
                </a:path>
                <a:path w="2126" h="398">
                  <a:moveTo>
                    <a:pt x="686" y="62"/>
                  </a:moveTo>
                  <a:lnTo>
                    <a:pt x="753" y="62"/>
                  </a:lnTo>
                  <a:lnTo>
                    <a:pt x="753" y="64"/>
                  </a:lnTo>
                  <a:lnTo>
                    <a:pt x="686" y="62"/>
                  </a:lnTo>
                </a:path>
                <a:path w="2126" h="398">
                  <a:moveTo>
                    <a:pt x="686" y="64"/>
                  </a:moveTo>
                  <a:lnTo>
                    <a:pt x="753" y="67"/>
                  </a:lnTo>
                  <a:lnTo>
                    <a:pt x="686" y="67"/>
                  </a:lnTo>
                  <a:lnTo>
                    <a:pt x="686" y="64"/>
                  </a:lnTo>
                </a:path>
                <a:path w="2126" h="398">
                  <a:moveTo>
                    <a:pt x="686" y="64"/>
                  </a:moveTo>
                  <a:lnTo>
                    <a:pt x="753" y="64"/>
                  </a:lnTo>
                  <a:lnTo>
                    <a:pt x="753" y="67"/>
                  </a:lnTo>
                  <a:lnTo>
                    <a:pt x="686" y="64"/>
                  </a:lnTo>
                </a:path>
                <a:path w="2126" h="398">
                  <a:moveTo>
                    <a:pt x="686" y="67"/>
                  </a:moveTo>
                  <a:lnTo>
                    <a:pt x="751" y="71"/>
                  </a:lnTo>
                  <a:lnTo>
                    <a:pt x="686" y="71"/>
                  </a:lnTo>
                  <a:lnTo>
                    <a:pt x="686" y="67"/>
                  </a:lnTo>
                </a:path>
                <a:path w="2126" h="398">
                  <a:moveTo>
                    <a:pt x="686" y="67"/>
                  </a:moveTo>
                  <a:lnTo>
                    <a:pt x="753" y="67"/>
                  </a:lnTo>
                  <a:lnTo>
                    <a:pt x="751" y="71"/>
                  </a:lnTo>
                  <a:lnTo>
                    <a:pt x="686" y="67"/>
                  </a:lnTo>
                </a:path>
                <a:path w="2126" h="398">
                  <a:moveTo>
                    <a:pt x="686" y="71"/>
                  </a:moveTo>
                  <a:lnTo>
                    <a:pt x="751" y="74"/>
                  </a:lnTo>
                  <a:lnTo>
                    <a:pt x="688" y="74"/>
                  </a:lnTo>
                  <a:lnTo>
                    <a:pt x="686" y="71"/>
                  </a:lnTo>
                </a:path>
                <a:path w="2126" h="398">
                  <a:moveTo>
                    <a:pt x="686" y="71"/>
                  </a:moveTo>
                  <a:lnTo>
                    <a:pt x="751" y="71"/>
                  </a:lnTo>
                  <a:lnTo>
                    <a:pt x="751" y="74"/>
                  </a:lnTo>
                  <a:lnTo>
                    <a:pt x="686" y="71"/>
                  </a:lnTo>
                </a:path>
                <a:path w="2126" h="398">
                  <a:moveTo>
                    <a:pt x="688" y="74"/>
                  </a:moveTo>
                  <a:lnTo>
                    <a:pt x="748" y="76"/>
                  </a:lnTo>
                  <a:lnTo>
                    <a:pt x="688" y="76"/>
                  </a:lnTo>
                  <a:lnTo>
                    <a:pt x="688" y="74"/>
                  </a:lnTo>
                </a:path>
                <a:path w="2126" h="398">
                  <a:moveTo>
                    <a:pt x="688" y="74"/>
                  </a:moveTo>
                  <a:lnTo>
                    <a:pt x="751" y="74"/>
                  </a:lnTo>
                  <a:lnTo>
                    <a:pt x="748" y="76"/>
                  </a:lnTo>
                  <a:lnTo>
                    <a:pt x="688" y="74"/>
                  </a:lnTo>
                </a:path>
                <a:path w="2126" h="398">
                  <a:moveTo>
                    <a:pt x="688" y="76"/>
                  </a:moveTo>
                  <a:lnTo>
                    <a:pt x="748" y="79"/>
                  </a:lnTo>
                  <a:lnTo>
                    <a:pt x="691" y="79"/>
                  </a:lnTo>
                  <a:lnTo>
                    <a:pt x="688" y="76"/>
                  </a:lnTo>
                </a:path>
                <a:path w="2126" h="398">
                  <a:moveTo>
                    <a:pt x="688" y="76"/>
                  </a:moveTo>
                  <a:lnTo>
                    <a:pt x="748" y="76"/>
                  </a:lnTo>
                  <a:lnTo>
                    <a:pt x="748" y="79"/>
                  </a:lnTo>
                  <a:lnTo>
                    <a:pt x="688" y="76"/>
                  </a:lnTo>
                </a:path>
                <a:path w="2126" h="398">
                  <a:moveTo>
                    <a:pt x="691" y="79"/>
                  </a:moveTo>
                  <a:lnTo>
                    <a:pt x="746" y="83"/>
                  </a:lnTo>
                  <a:lnTo>
                    <a:pt x="693" y="83"/>
                  </a:lnTo>
                  <a:lnTo>
                    <a:pt x="691" y="79"/>
                  </a:lnTo>
                </a:path>
                <a:path w="2126" h="398">
                  <a:moveTo>
                    <a:pt x="691" y="79"/>
                  </a:moveTo>
                  <a:lnTo>
                    <a:pt x="748" y="79"/>
                  </a:lnTo>
                  <a:lnTo>
                    <a:pt x="746" y="83"/>
                  </a:lnTo>
                  <a:lnTo>
                    <a:pt x="691" y="79"/>
                  </a:lnTo>
                </a:path>
                <a:path w="2126" h="398">
                  <a:moveTo>
                    <a:pt x="693" y="83"/>
                  </a:moveTo>
                  <a:lnTo>
                    <a:pt x="743" y="86"/>
                  </a:lnTo>
                  <a:lnTo>
                    <a:pt x="695" y="86"/>
                  </a:lnTo>
                  <a:lnTo>
                    <a:pt x="693" y="83"/>
                  </a:lnTo>
                </a:path>
                <a:path w="2126" h="398">
                  <a:moveTo>
                    <a:pt x="693" y="83"/>
                  </a:moveTo>
                  <a:lnTo>
                    <a:pt x="746" y="83"/>
                  </a:lnTo>
                  <a:lnTo>
                    <a:pt x="743" y="86"/>
                  </a:lnTo>
                  <a:lnTo>
                    <a:pt x="693" y="83"/>
                  </a:lnTo>
                </a:path>
                <a:path w="2126" h="398">
                  <a:moveTo>
                    <a:pt x="695" y="86"/>
                  </a:moveTo>
                  <a:lnTo>
                    <a:pt x="741" y="86"/>
                  </a:lnTo>
                  <a:lnTo>
                    <a:pt x="695" y="86"/>
                  </a:lnTo>
                </a:path>
                <a:path w="2126" h="398">
                  <a:moveTo>
                    <a:pt x="695" y="86"/>
                  </a:moveTo>
                  <a:lnTo>
                    <a:pt x="743" y="86"/>
                  </a:lnTo>
                  <a:lnTo>
                    <a:pt x="741" y="86"/>
                  </a:lnTo>
                  <a:lnTo>
                    <a:pt x="695" y="86"/>
                  </a:lnTo>
                </a:path>
                <a:path w="2126" h="398">
                  <a:moveTo>
                    <a:pt x="695" y="86"/>
                  </a:moveTo>
                  <a:lnTo>
                    <a:pt x="739" y="88"/>
                  </a:lnTo>
                  <a:lnTo>
                    <a:pt x="700" y="88"/>
                  </a:lnTo>
                  <a:lnTo>
                    <a:pt x="695" y="86"/>
                  </a:lnTo>
                </a:path>
                <a:path w="2126" h="398">
                  <a:moveTo>
                    <a:pt x="695" y="86"/>
                  </a:moveTo>
                  <a:lnTo>
                    <a:pt x="741" y="86"/>
                  </a:lnTo>
                  <a:lnTo>
                    <a:pt x="739" y="88"/>
                  </a:lnTo>
                  <a:lnTo>
                    <a:pt x="695" y="86"/>
                  </a:lnTo>
                </a:path>
                <a:path w="2126" h="398">
                  <a:moveTo>
                    <a:pt x="700" y="88"/>
                  </a:moveTo>
                  <a:lnTo>
                    <a:pt x="736" y="91"/>
                  </a:lnTo>
                  <a:lnTo>
                    <a:pt x="703" y="91"/>
                  </a:lnTo>
                  <a:lnTo>
                    <a:pt x="700" y="88"/>
                  </a:lnTo>
                </a:path>
                <a:path w="2126" h="398">
                  <a:moveTo>
                    <a:pt x="700" y="88"/>
                  </a:moveTo>
                  <a:lnTo>
                    <a:pt x="739" y="88"/>
                  </a:lnTo>
                  <a:lnTo>
                    <a:pt x="736" y="91"/>
                  </a:lnTo>
                  <a:lnTo>
                    <a:pt x="700" y="88"/>
                  </a:lnTo>
                </a:path>
                <a:path w="2126" h="398">
                  <a:moveTo>
                    <a:pt x="703" y="91"/>
                  </a:moveTo>
                  <a:lnTo>
                    <a:pt x="734" y="93"/>
                  </a:lnTo>
                  <a:lnTo>
                    <a:pt x="705" y="93"/>
                  </a:lnTo>
                  <a:lnTo>
                    <a:pt x="703" y="91"/>
                  </a:lnTo>
                </a:path>
                <a:path w="2126" h="398">
                  <a:moveTo>
                    <a:pt x="703" y="91"/>
                  </a:moveTo>
                  <a:lnTo>
                    <a:pt x="736" y="91"/>
                  </a:lnTo>
                  <a:lnTo>
                    <a:pt x="734" y="93"/>
                  </a:lnTo>
                  <a:lnTo>
                    <a:pt x="703" y="91"/>
                  </a:lnTo>
                </a:path>
                <a:path w="2126" h="398">
                  <a:moveTo>
                    <a:pt x="705" y="93"/>
                  </a:moveTo>
                  <a:lnTo>
                    <a:pt x="729" y="93"/>
                  </a:lnTo>
                  <a:lnTo>
                    <a:pt x="707" y="93"/>
                  </a:lnTo>
                  <a:lnTo>
                    <a:pt x="705" y="93"/>
                  </a:lnTo>
                </a:path>
                <a:path w="2126" h="398">
                  <a:moveTo>
                    <a:pt x="705" y="93"/>
                  </a:moveTo>
                  <a:lnTo>
                    <a:pt x="734" y="93"/>
                  </a:lnTo>
                  <a:lnTo>
                    <a:pt x="729" y="93"/>
                  </a:lnTo>
                  <a:lnTo>
                    <a:pt x="705" y="93"/>
                  </a:lnTo>
                </a:path>
                <a:path w="2126" h="398">
                  <a:moveTo>
                    <a:pt x="707" y="93"/>
                  </a:moveTo>
                  <a:lnTo>
                    <a:pt x="727" y="95"/>
                  </a:lnTo>
                  <a:lnTo>
                    <a:pt x="712" y="95"/>
                  </a:lnTo>
                  <a:lnTo>
                    <a:pt x="707" y="93"/>
                  </a:lnTo>
                </a:path>
                <a:path w="2126" h="398">
                  <a:moveTo>
                    <a:pt x="707" y="93"/>
                  </a:moveTo>
                  <a:lnTo>
                    <a:pt x="729" y="93"/>
                  </a:lnTo>
                  <a:lnTo>
                    <a:pt x="727" y="95"/>
                  </a:lnTo>
                  <a:lnTo>
                    <a:pt x="707" y="93"/>
                  </a:lnTo>
                </a:path>
                <a:path w="2126" h="398">
                  <a:moveTo>
                    <a:pt x="715" y="95"/>
                  </a:moveTo>
                  <a:lnTo>
                    <a:pt x="722" y="95"/>
                  </a:lnTo>
                  <a:lnTo>
                    <a:pt x="720" y="95"/>
                  </a:lnTo>
                  <a:lnTo>
                    <a:pt x="715" y="95"/>
                  </a:lnTo>
                </a:path>
                <a:path w="2126" h="398">
                  <a:moveTo>
                    <a:pt x="712" y="95"/>
                  </a:moveTo>
                  <a:lnTo>
                    <a:pt x="722" y="95"/>
                  </a:lnTo>
                  <a:lnTo>
                    <a:pt x="715" y="95"/>
                  </a:lnTo>
                  <a:lnTo>
                    <a:pt x="712" y="95"/>
                  </a:lnTo>
                </a:path>
                <a:path w="2126" h="398">
                  <a:moveTo>
                    <a:pt x="712" y="95"/>
                  </a:moveTo>
                  <a:lnTo>
                    <a:pt x="727" y="95"/>
                  </a:lnTo>
                  <a:lnTo>
                    <a:pt x="722" y="95"/>
                  </a:lnTo>
                  <a:lnTo>
                    <a:pt x="712" y="95"/>
                  </a:lnTo>
                </a:path>
                <a:path w="2126" h="398">
                  <a:moveTo>
                    <a:pt x="1406" y="11"/>
                  </a:moveTo>
                  <a:lnTo>
                    <a:pt x="1408" y="11"/>
                  </a:lnTo>
                  <a:lnTo>
                    <a:pt x="1401" y="11"/>
                  </a:lnTo>
                  <a:lnTo>
                    <a:pt x="1406" y="11"/>
                  </a:lnTo>
                </a:path>
                <a:path w="2126" h="398">
                  <a:moveTo>
                    <a:pt x="1401" y="11"/>
                  </a:moveTo>
                  <a:lnTo>
                    <a:pt x="1413" y="11"/>
                  </a:lnTo>
                  <a:lnTo>
                    <a:pt x="1399" y="11"/>
                  </a:lnTo>
                  <a:lnTo>
                    <a:pt x="1401" y="11"/>
                  </a:lnTo>
                </a:path>
                <a:path w="2126" h="398">
                  <a:moveTo>
                    <a:pt x="1401" y="11"/>
                  </a:moveTo>
                  <a:lnTo>
                    <a:pt x="1413" y="11"/>
                  </a:lnTo>
                  <a:lnTo>
                    <a:pt x="1401" y="11"/>
                  </a:lnTo>
                </a:path>
                <a:path w="2126" h="398">
                  <a:moveTo>
                    <a:pt x="1399" y="11"/>
                  </a:moveTo>
                  <a:lnTo>
                    <a:pt x="1415" y="14"/>
                  </a:lnTo>
                  <a:lnTo>
                    <a:pt x="1394" y="14"/>
                  </a:lnTo>
                  <a:lnTo>
                    <a:pt x="1399" y="11"/>
                  </a:lnTo>
                </a:path>
                <a:path w="2126" h="398">
                  <a:moveTo>
                    <a:pt x="1399" y="11"/>
                  </a:moveTo>
                  <a:lnTo>
                    <a:pt x="1413" y="11"/>
                  </a:lnTo>
                  <a:lnTo>
                    <a:pt x="1415" y="14"/>
                  </a:lnTo>
                  <a:lnTo>
                    <a:pt x="1399" y="11"/>
                  </a:lnTo>
                </a:path>
                <a:path w="2126" h="398">
                  <a:moveTo>
                    <a:pt x="1394" y="14"/>
                  </a:moveTo>
                  <a:lnTo>
                    <a:pt x="1420" y="14"/>
                  </a:lnTo>
                  <a:lnTo>
                    <a:pt x="1391" y="14"/>
                  </a:lnTo>
                  <a:lnTo>
                    <a:pt x="1394" y="14"/>
                  </a:lnTo>
                </a:path>
                <a:path w="2126" h="398">
                  <a:moveTo>
                    <a:pt x="1394" y="14"/>
                  </a:moveTo>
                  <a:lnTo>
                    <a:pt x="1420" y="14"/>
                  </a:lnTo>
                  <a:lnTo>
                    <a:pt x="1394" y="14"/>
                  </a:lnTo>
                </a:path>
                <a:path w="2126" h="398">
                  <a:moveTo>
                    <a:pt x="1391" y="14"/>
                  </a:moveTo>
                  <a:lnTo>
                    <a:pt x="1423" y="16"/>
                  </a:lnTo>
                  <a:lnTo>
                    <a:pt x="1389" y="16"/>
                  </a:lnTo>
                  <a:lnTo>
                    <a:pt x="1391" y="14"/>
                  </a:lnTo>
                </a:path>
                <a:path w="2126" h="398">
                  <a:moveTo>
                    <a:pt x="1391" y="14"/>
                  </a:moveTo>
                  <a:lnTo>
                    <a:pt x="1420" y="14"/>
                  </a:lnTo>
                  <a:lnTo>
                    <a:pt x="1423" y="16"/>
                  </a:lnTo>
                  <a:lnTo>
                    <a:pt x="1391" y="14"/>
                  </a:lnTo>
                </a:path>
                <a:path w="2126" h="398">
                  <a:moveTo>
                    <a:pt x="1389" y="16"/>
                  </a:moveTo>
                  <a:lnTo>
                    <a:pt x="1425" y="19"/>
                  </a:lnTo>
                  <a:lnTo>
                    <a:pt x="1387" y="19"/>
                  </a:lnTo>
                  <a:lnTo>
                    <a:pt x="1389" y="16"/>
                  </a:lnTo>
                </a:path>
                <a:path w="2126" h="398">
                  <a:moveTo>
                    <a:pt x="1389" y="16"/>
                  </a:moveTo>
                  <a:lnTo>
                    <a:pt x="1423" y="16"/>
                  </a:lnTo>
                  <a:lnTo>
                    <a:pt x="1425" y="19"/>
                  </a:lnTo>
                  <a:lnTo>
                    <a:pt x="1389" y="16"/>
                  </a:lnTo>
                </a:path>
                <a:path w="2126" h="398">
                  <a:moveTo>
                    <a:pt x="1387" y="19"/>
                  </a:moveTo>
                  <a:lnTo>
                    <a:pt x="1427" y="21"/>
                  </a:lnTo>
                  <a:lnTo>
                    <a:pt x="1382" y="21"/>
                  </a:lnTo>
                  <a:lnTo>
                    <a:pt x="1387" y="19"/>
                  </a:lnTo>
                </a:path>
                <a:path w="2126" h="398">
                  <a:moveTo>
                    <a:pt x="1387" y="19"/>
                  </a:moveTo>
                  <a:lnTo>
                    <a:pt x="1425" y="19"/>
                  </a:lnTo>
                  <a:lnTo>
                    <a:pt x="1427" y="21"/>
                  </a:lnTo>
                  <a:lnTo>
                    <a:pt x="1387" y="19"/>
                  </a:lnTo>
                </a:path>
                <a:path w="2126" h="398">
                  <a:moveTo>
                    <a:pt x="1382" y="21"/>
                  </a:moveTo>
                  <a:lnTo>
                    <a:pt x="1430" y="23"/>
                  </a:lnTo>
                  <a:lnTo>
                    <a:pt x="1380" y="23"/>
                  </a:lnTo>
                  <a:lnTo>
                    <a:pt x="1382" y="21"/>
                  </a:lnTo>
                </a:path>
                <a:path w="2126" h="398">
                  <a:moveTo>
                    <a:pt x="1382" y="21"/>
                  </a:moveTo>
                  <a:lnTo>
                    <a:pt x="1427" y="21"/>
                  </a:lnTo>
                  <a:lnTo>
                    <a:pt x="1430" y="23"/>
                  </a:lnTo>
                  <a:lnTo>
                    <a:pt x="1382" y="21"/>
                  </a:lnTo>
                </a:path>
                <a:path w="2126" h="398">
                  <a:moveTo>
                    <a:pt x="1380" y="23"/>
                  </a:moveTo>
                  <a:lnTo>
                    <a:pt x="1432" y="26"/>
                  </a:lnTo>
                  <a:lnTo>
                    <a:pt x="1377" y="26"/>
                  </a:lnTo>
                  <a:lnTo>
                    <a:pt x="1380" y="23"/>
                  </a:lnTo>
                </a:path>
                <a:path w="2126" h="398">
                  <a:moveTo>
                    <a:pt x="1380" y="23"/>
                  </a:moveTo>
                  <a:lnTo>
                    <a:pt x="1430" y="23"/>
                  </a:lnTo>
                  <a:lnTo>
                    <a:pt x="1432" y="26"/>
                  </a:lnTo>
                  <a:lnTo>
                    <a:pt x="1380" y="23"/>
                  </a:lnTo>
                </a:path>
                <a:path w="2126" h="398">
                  <a:moveTo>
                    <a:pt x="1377" y="26"/>
                  </a:moveTo>
                  <a:lnTo>
                    <a:pt x="1435" y="28"/>
                  </a:lnTo>
                  <a:lnTo>
                    <a:pt x="1377" y="28"/>
                  </a:lnTo>
                  <a:lnTo>
                    <a:pt x="1377" y="26"/>
                  </a:lnTo>
                </a:path>
                <a:path w="2126" h="398">
                  <a:moveTo>
                    <a:pt x="1377" y="26"/>
                  </a:moveTo>
                  <a:lnTo>
                    <a:pt x="1432" y="26"/>
                  </a:lnTo>
                  <a:lnTo>
                    <a:pt x="1435" y="28"/>
                  </a:lnTo>
                  <a:lnTo>
                    <a:pt x="1377" y="26"/>
                  </a:lnTo>
                </a:path>
                <a:path w="2126" h="398">
                  <a:moveTo>
                    <a:pt x="1377" y="28"/>
                  </a:moveTo>
                  <a:lnTo>
                    <a:pt x="1435" y="31"/>
                  </a:lnTo>
                  <a:lnTo>
                    <a:pt x="1375" y="31"/>
                  </a:lnTo>
                  <a:lnTo>
                    <a:pt x="1377" y="28"/>
                  </a:lnTo>
                </a:path>
                <a:path w="2126" h="398">
                  <a:moveTo>
                    <a:pt x="1377" y="28"/>
                  </a:moveTo>
                  <a:lnTo>
                    <a:pt x="1435" y="28"/>
                  </a:lnTo>
                  <a:lnTo>
                    <a:pt x="1435" y="31"/>
                  </a:lnTo>
                  <a:lnTo>
                    <a:pt x="1377" y="28"/>
                  </a:lnTo>
                </a:path>
                <a:path w="2126" h="398">
                  <a:moveTo>
                    <a:pt x="1375" y="31"/>
                  </a:moveTo>
                  <a:lnTo>
                    <a:pt x="1437" y="33"/>
                  </a:lnTo>
                  <a:lnTo>
                    <a:pt x="1372" y="33"/>
                  </a:lnTo>
                  <a:lnTo>
                    <a:pt x="1375" y="31"/>
                  </a:lnTo>
                </a:path>
                <a:path w="2126" h="398">
                  <a:moveTo>
                    <a:pt x="1375" y="31"/>
                  </a:moveTo>
                  <a:lnTo>
                    <a:pt x="1435" y="31"/>
                  </a:lnTo>
                  <a:lnTo>
                    <a:pt x="1437" y="33"/>
                  </a:lnTo>
                  <a:lnTo>
                    <a:pt x="1375" y="31"/>
                  </a:lnTo>
                </a:path>
                <a:path w="2126" h="398">
                  <a:moveTo>
                    <a:pt x="1372" y="33"/>
                  </a:moveTo>
                  <a:lnTo>
                    <a:pt x="1437" y="35"/>
                  </a:lnTo>
                  <a:lnTo>
                    <a:pt x="1372" y="35"/>
                  </a:lnTo>
                  <a:lnTo>
                    <a:pt x="1372" y="33"/>
                  </a:lnTo>
                </a:path>
                <a:path w="2126" h="398">
                  <a:moveTo>
                    <a:pt x="1372" y="33"/>
                  </a:moveTo>
                  <a:lnTo>
                    <a:pt x="1437" y="33"/>
                  </a:lnTo>
                  <a:lnTo>
                    <a:pt x="1437" y="35"/>
                  </a:lnTo>
                  <a:lnTo>
                    <a:pt x="1372" y="33"/>
                  </a:lnTo>
                </a:path>
                <a:path w="2126" h="398">
                  <a:moveTo>
                    <a:pt x="1372" y="35"/>
                  </a:moveTo>
                  <a:lnTo>
                    <a:pt x="1440" y="40"/>
                  </a:lnTo>
                  <a:lnTo>
                    <a:pt x="1372" y="40"/>
                  </a:lnTo>
                  <a:lnTo>
                    <a:pt x="1372" y="35"/>
                  </a:lnTo>
                </a:path>
                <a:path w="2126" h="398">
                  <a:moveTo>
                    <a:pt x="1372" y="35"/>
                  </a:moveTo>
                  <a:lnTo>
                    <a:pt x="1437" y="35"/>
                  </a:lnTo>
                  <a:lnTo>
                    <a:pt x="1440" y="40"/>
                  </a:lnTo>
                  <a:lnTo>
                    <a:pt x="1372" y="35"/>
                  </a:lnTo>
                </a:path>
                <a:path w="2126" h="398">
                  <a:moveTo>
                    <a:pt x="1372" y="40"/>
                  </a:moveTo>
                  <a:lnTo>
                    <a:pt x="1440" y="43"/>
                  </a:lnTo>
                  <a:lnTo>
                    <a:pt x="1370" y="43"/>
                  </a:lnTo>
                  <a:lnTo>
                    <a:pt x="1372" y="40"/>
                  </a:lnTo>
                </a:path>
                <a:path w="2126" h="398">
                  <a:moveTo>
                    <a:pt x="1372" y="40"/>
                  </a:moveTo>
                  <a:lnTo>
                    <a:pt x="1440" y="40"/>
                  </a:lnTo>
                  <a:lnTo>
                    <a:pt x="1440" y="43"/>
                  </a:lnTo>
                  <a:lnTo>
                    <a:pt x="1372" y="40"/>
                  </a:lnTo>
                </a:path>
                <a:path w="2126" h="398">
                  <a:moveTo>
                    <a:pt x="1370" y="43"/>
                  </a:moveTo>
                  <a:lnTo>
                    <a:pt x="1440" y="45"/>
                  </a:lnTo>
                  <a:lnTo>
                    <a:pt x="1370" y="45"/>
                  </a:lnTo>
                  <a:lnTo>
                    <a:pt x="1370" y="43"/>
                  </a:lnTo>
                </a:path>
                <a:path w="2126" h="398">
                  <a:moveTo>
                    <a:pt x="1370" y="43"/>
                  </a:moveTo>
                  <a:lnTo>
                    <a:pt x="1440" y="43"/>
                  </a:lnTo>
                  <a:lnTo>
                    <a:pt x="1440" y="45"/>
                  </a:lnTo>
                  <a:lnTo>
                    <a:pt x="1370" y="43"/>
                  </a:lnTo>
                </a:path>
                <a:path w="2126" h="398">
                  <a:moveTo>
                    <a:pt x="1370" y="45"/>
                  </a:moveTo>
                  <a:lnTo>
                    <a:pt x="1440" y="50"/>
                  </a:lnTo>
                  <a:lnTo>
                    <a:pt x="1370" y="50"/>
                  </a:lnTo>
                  <a:lnTo>
                    <a:pt x="1370" y="45"/>
                  </a:lnTo>
                </a:path>
                <a:path w="2126" h="398">
                  <a:moveTo>
                    <a:pt x="1370" y="45"/>
                  </a:moveTo>
                  <a:lnTo>
                    <a:pt x="1440" y="45"/>
                  </a:lnTo>
                  <a:lnTo>
                    <a:pt x="1440" y="50"/>
                  </a:lnTo>
                  <a:lnTo>
                    <a:pt x="1370" y="45"/>
                  </a:lnTo>
                </a:path>
                <a:path w="2126" h="398">
                  <a:moveTo>
                    <a:pt x="1370" y="50"/>
                  </a:moveTo>
                  <a:lnTo>
                    <a:pt x="1440" y="52"/>
                  </a:lnTo>
                  <a:lnTo>
                    <a:pt x="1372" y="52"/>
                  </a:lnTo>
                  <a:lnTo>
                    <a:pt x="1370" y="50"/>
                  </a:lnTo>
                </a:path>
                <a:path w="2126" h="398">
                  <a:moveTo>
                    <a:pt x="1370" y="50"/>
                  </a:moveTo>
                  <a:lnTo>
                    <a:pt x="1440" y="50"/>
                  </a:lnTo>
                  <a:lnTo>
                    <a:pt x="1440" y="52"/>
                  </a:lnTo>
                  <a:lnTo>
                    <a:pt x="1370" y="50"/>
                  </a:lnTo>
                </a:path>
                <a:path w="2126" h="398">
                  <a:moveTo>
                    <a:pt x="1372" y="52"/>
                  </a:moveTo>
                  <a:lnTo>
                    <a:pt x="1437" y="55"/>
                  </a:lnTo>
                  <a:lnTo>
                    <a:pt x="1372" y="55"/>
                  </a:lnTo>
                  <a:lnTo>
                    <a:pt x="1372" y="52"/>
                  </a:lnTo>
                </a:path>
                <a:path w="2126" h="398">
                  <a:moveTo>
                    <a:pt x="1372" y="52"/>
                  </a:moveTo>
                  <a:lnTo>
                    <a:pt x="1440" y="52"/>
                  </a:lnTo>
                  <a:lnTo>
                    <a:pt x="1437" y="55"/>
                  </a:lnTo>
                  <a:lnTo>
                    <a:pt x="1372" y="52"/>
                  </a:lnTo>
                </a:path>
                <a:path w="2126" h="398">
                  <a:moveTo>
                    <a:pt x="1372" y="55"/>
                  </a:moveTo>
                  <a:lnTo>
                    <a:pt x="1437" y="60"/>
                  </a:lnTo>
                  <a:lnTo>
                    <a:pt x="1372" y="60"/>
                  </a:lnTo>
                  <a:lnTo>
                    <a:pt x="1372" y="55"/>
                  </a:lnTo>
                </a:path>
                <a:path w="2126" h="398">
                  <a:moveTo>
                    <a:pt x="1372" y="55"/>
                  </a:moveTo>
                  <a:lnTo>
                    <a:pt x="1437" y="55"/>
                  </a:lnTo>
                  <a:lnTo>
                    <a:pt x="1437" y="60"/>
                  </a:lnTo>
                  <a:lnTo>
                    <a:pt x="1372" y="55"/>
                  </a:lnTo>
                </a:path>
                <a:path w="2126" h="398">
                  <a:moveTo>
                    <a:pt x="1372" y="60"/>
                  </a:moveTo>
                  <a:lnTo>
                    <a:pt x="1435" y="62"/>
                  </a:lnTo>
                  <a:lnTo>
                    <a:pt x="1375" y="62"/>
                  </a:lnTo>
                  <a:lnTo>
                    <a:pt x="1372" y="60"/>
                  </a:lnTo>
                </a:path>
                <a:path w="2126" h="398">
                  <a:moveTo>
                    <a:pt x="1372" y="60"/>
                  </a:moveTo>
                  <a:lnTo>
                    <a:pt x="1437" y="60"/>
                  </a:lnTo>
                  <a:lnTo>
                    <a:pt x="1435" y="62"/>
                  </a:lnTo>
                  <a:lnTo>
                    <a:pt x="1372" y="60"/>
                  </a:lnTo>
                </a:path>
                <a:path w="2126" h="398">
                  <a:moveTo>
                    <a:pt x="1375" y="62"/>
                  </a:moveTo>
                  <a:lnTo>
                    <a:pt x="1435" y="64"/>
                  </a:lnTo>
                  <a:lnTo>
                    <a:pt x="1377" y="64"/>
                  </a:lnTo>
                  <a:lnTo>
                    <a:pt x="1375" y="62"/>
                  </a:lnTo>
                </a:path>
                <a:path w="2126" h="398">
                  <a:moveTo>
                    <a:pt x="1375" y="62"/>
                  </a:moveTo>
                  <a:lnTo>
                    <a:pt x="1435" y="62"/>
                  </a:lnTo>
                  <a:lnTo>
                    <a:pt x="1435" y="64"/>
                  </a:lnTo>
                  <a:lnTo>
                    <a:pt x="1375" y="62"/>
                  </a:lnTo>
                </a:path>
                <a:path w="2126" h="398">
                  <a:moveTo>
                    <a:pt x="1377" y="64"/>
                  </a:moveTo>
                  <a:lnTo>
                    <a:pt x="1432" y="67"/>
                  </a:lnTo>
                  <a:lnTo>
                    <a:pt x="1377" y="67"/>
                  </a:lnTo>
                  <a:lnTo>
                    <a:pt x="1377" y="64"/>
                  </a:lnTo>
                </a:path>
                <a:path w="2126" h="398">
                  <a:moveTo>
                    <a:pt x="1377" y="64"/>
                  </a:moveTo>
                  <a:lnTo>
                    <a:pt x="1435" y="64"/>
                  </a:lnTo>
                  <a:lnTo>
                    <a:pt x="1432" y="67"/>
                  </a:lnTo>
                  <a:lnTo>
                    <a:pt x="1377" y="64"/>
                  </a:lnTo>
                </a:path>
                <a:path w="2126" h="398">
                  <a:moveTo>
                    <a:pt x="1377" y="67"/>
                  </a:moveTo>
                  <a:lnTo>
                    <a:pt x="1430" y="69"/>
                  </a:lnTo>
                  <a:lnTo>
                    <a:pt x="1380" y="69"/>
                  </a:lnTo>
                  <a:lnTo>
                    <a:pt x="1377" y="67"/>
                  </a:lnTo>
                </a:path>
                <a:path w="2126" h="398">
                  <a:moveTo>
                    <a:pt x="1377" y="67"/>
                  </a:moveTo>
                  <a:lnTo>
                    <a:pt x="1432" y="67"/>
                  </a:lnTo>
                  <a:lnTo>
                    <a:pt x="1430" y="69"/>
                  </a:lnTo>
                  <a:lnTo>
                    <a:pt x="1377" y="67"/>
                  </a:lnTo>
                </a:path>
                <a:path w="2126" h="398">
                  <a:moveTo>
                    <a:pt x="1380" y="69"/>
                  </a:moveTo>
                  <a:lnTo>
                    <a:pt x="1427" y="71"/>
                  </a:lnTo>
                  <a:lnTo>
                    <a:pt x="1382" y="71"/>
                  </a:lnTo>
                  <a:lnTo>
                    <a:pt x="1380" y="69"/>
                  </a:lnTo>
                </a:path>
                <a:path w="2126" h="398">
                  <a:moveTo>
                    <a:pt x="1380" y="69"/>
                  </a:moveTo>
                  <a:lnTo>
                    <a:pt x="1430" y="69"/>
                  </a:lnTo>
                  <a:lnTo>
                    <a:pt x="1427" y="71"/>
                  </a:lnTo>
                  <a:lnTo>
                    <a:pt x="1380" y="69"/>
                  </a:lnTo>
                </a:path>
                <a:path w="2126" h="398">
                  <a:moveTo>
                    <a:pt x="1382" y="71"/>
                  </a:moveTo>
                  <a:lnTo>
                    <a:pt x="1425" y="74"/>
                  </a:lnTo>
                  <a:lnTo>
                    <a:pt x="1387" y="74"/>
                  </a:lnTo>
                  <a:lnTo>
                    <a:pt x="1382" y="71"/>
                  </a:lnTo>
                </a:path>
                <a:path w="2126" h="398">
                  <a:moveTo>
                    <a:pt x="1382" y="71"/>
                  </a:moveTo>
                  <a:lnTo>
                    <a:pt x="1427" y="71"/>
                  </a:lnTo>
                  <a:lnTo>
                    <a:pt x="1425" y="74"/>
                  </a:lnTo>
                  <a:lnTo>
                    <a:pt x="1382" y="71"/>
                  </a:lnTo>
                </a:path>
                <a:path w="2126" h="398">
                  <a:moveTo>
                    <a:pt x="1387" y="74"/>
                  </a:moveTo>
                  <a:lnTo>
                    <a:pt x="1423" y="76"/>
                  </a:lnTo>
                  <a:lnTo>
                    <a:pt x="1389" y="76"/>
                  </a:lnTo>
                  <a:lnTo>
                    <a:pt x="1387" y="74"/>
                  </a:lnTo>
                </a:path>
                <a:path w="2126" h="398">
                  <a:moveTo>
                    <a:pt x="1387" y="74"/>
                  </a:moveTo>
                  <a:lnTo>
                    <a:pt x="1425" y="74"/>
                  </a:lnTo>
                  <a:lnTo>
                    <a:pt x="1423" y="76"/>
                  </a:lnTo>
                  <a:lnTo>
                    <a:pt x="1387" y="74"/>
                  </a:lnTo>
                </a:path>
                <a:path w="2126" h="398">
                  <a:moveTo>
                    <a:pt x="1389" y="76"/>
                  </a:moveTo>
                  <a:lnTo>
                    <a:pt x="1420" y="76"/>
                  </a:lnTo>
                  <a:lnTo>
                    <a:pt x="1391" y="76"/>
                  </a:lnTo>
                  <a:lnTo>
                    <a:pt x="1389" y="76"/>
                  </a:lnTo>
                </a:path>
                <a:path w="2126" h="398">
                  <a:moveTo>
                    <a:pt x="1389" y="76"/>
                  </a:moveTo>
                  <a:lnTo>
                    <a:pt x="1423" y="76"/>
                  </a:lnTo>
                  <a:lnTo>
                    <a:pt x="1420" y="76"/>
                  </a:lnTo>
                  <a:lnTo>
                    <a:pt x="1389" y="76"/>
                  </a:lnTo>
                </a:path>
                <a:path w="2126" h="398">
                  <a:moveTo>
                    <a:pt x="1391" y="76"/>
                  </a:moveTo>
                  <a:lnTo>
                    <a:pt x="1415" y="79"/>
                  </a:lnTo>
                  <a:lnTo>
                    <a:pt x="1394" y="79"/>
                  </a:lnTo>
                  <a:lnTo>
                    <a:pt x="1391" y="76"/>
                  </a:lnTo>
                </a:path>
                <a:path w="2126" h="398">
                  <a:moveTo>
                    <a:pt x="1391" y="76"/>
                  </a:moveTo>
                  <a:lnTo>
                    <a:pt x="1420" y="76"/>
                  </a:lnTo>
                  <a:lnTo>
                    <a:pt x="1415" y="79"/>
                  </a:lnTo>
                  <a:lnTo>
                    <a:pt x="1391" y="76"/>
                  </a:lnTo>
                </a:path>
                <a:path w="2126" h="398">
                  <a:moveTo>
                    <a:pt x="1394" y="79"/>
                  </a:moveTo>
                  <a:lnTo>
                    <a:pt x="1413" y="79"/>
                  </a:lnTo>
                  <a:lnTo>
                    <a:pt x="1399" y="79"/>
                  </a:lnTo>
                  <a:lnTo>
                    <a:pt x="1394" y="79"/>
                  </a:lnTo>
                </a:path>
                <a:path w="2126" h="398">
                  <a:moveTo>
                    <a:pt x="1394" y="79"/>
                  </a:moveTo>
                  <a:lnTo>
                    <a:pt x="1415" y="79"/>
                  </a:lnTo>
                  <a:lnTo>
                    <a:pt x="1413" y="79"/>
                  </a:lnTo>
                  <a:lnTo>
                    <a:pt x="1394" y="79"/>
                  </a:lnTo>
                </a:path>
                <a:path w="2126" h="398">
                  <a:moveTo>
                    <a:pt x="1401" y="81"/>
                  </a:moveTo>
                  <a:lnTo>
                    <a:pt x="1408" y="81"/>
                  </a:lnTo>
                  <a:lnTo>
                    <a:pt x="1406" y="81"/>
                  </a:lnTo>
                  <a:lnTo>
                    <a:pt x="1401" y="81"/>
                  </a:lnTo>
                </a:path>
                <a:path w="2126" h="398">
                  <a:moveTo>
                    <a:pt x="1399" y="79"/>
                  </a:moveTo>
                  <a:lnTo>
                    <a:pt x="1408" y="81"/>
                  </a:lnTo>
                  <a:lnTo>
                    <a:pt x="1401" y="81"/>
                  </a:lnTo>
                  <a:lnTo>
                    <a:pt x="1399" y="79"/>
                  </a:lnTo>
                </a:path>
                <a:path w="2126" h="398">
                  <a:moveTo>
                    <a:pt x="1399" y="79"/>
                  </a:moveTo>
                  <a:lnTo>
                    <a:pt x="1413" y="79"/>
                  </a:lnTo>
                  <a:lnTo>
                    <a:pt x="1408" y="81"/>
                  </a:lnTo>
                  <a:lnTo>
                    <a:pt x="1399" y="79"/>
                  </a:lnTo>
                </a:path>
                <a:path w="2126" h="398">
                  <a:moveTo>
                    <a:pt x="2092" y="0"/>
                  </a:moveTo>
                  <a:lnTo>
                    <a:pt x="2095" y="2"/>
                  </a:lnTo>
                  <a:lnTo>
                    <a:pt x="2087" y="2"/>
                  </a:lnTo>
                  <a:lnTo>
                    <a:pt x="2092" y="0"/>
                  </a:lnTo>
                </a:path>
                <a:path w="2126" h="398">
                  <a:moveTo>
                    <a:pt x="2087" y="2"/>
                  </a:moveTo>
                  <a:lnTo>
                    <a:pt x="2100" y="2"/>
                  </a:lnTo>
                  <a:lnTo>
                    <a:pt x="2085" y="2"/>
                  </a:lnTo>
                  <a:lnTo>
                    <a:pt x="2087" y="2"/>
                  </a:lnTo>
                </a:path>
                <a:path w="2126" h="398">
                  <a:moveTo>
                    <a:pt x="2087" y="2"/>
                  </a:moveTo>
                  <a:lnTo>
                    <a:pt x="2100" y="2"/>
                  </a:lnTo>
                  <a:lnTo>
                    <a:pt x="2087" y="2"/>
                  </a:lnTo>
                </a:path>
                <a:path w="2126" h="398">
                  <a:moveTo>
                    <a:pt x="2085" y="2"/>
                  </a:moveTo>
                  <a:lnTo>
                    <a:pt x="2102" y="2"/>
                  </a:lnTo>
                  <a:lnTo>
                    <a:pt x="2080" y="2"/>
                  </a:lnTo>
                  <a:lnTo>
                    <a:pt x="2085" y="2"/>
                  </a:lnTo>
                </a:path>
                <a:path w="2126" h="398">
                  <a:moveTo>
                    <a:pt x="2085" y="2"/>
                  </a:moveTo>
                  <a:lnTo>
                    <a:pt x="2102" y="2"/>
                  </a:lnTo>
                  <a:lnTo>
                    <a:pt x="2085" y="2"/>
                  </a:lnTo>
                </a:path>
                <a:path w="2126" h="398">
                  <a:moveTo>
                    <a:pt x="2080" y="2"/>
                  </a:moveTo>
                  <a:lnTo>
                    <a:pt x="2107" y="4"/>
                  </a:lnTo>
                  <a:lnTo>
                    <a:pt x="2078" y="4"/>
                  </a:lnTo>
                  <a:lnTo>
                    <a:pt x="2080" y="2"/>
                  </a:lnTo>
                </a:path>
                <a:path w="2126" h="398">
                  <a:moveTo>
                    <a:pt x="2080" y="2"/>
                  </a:moveTo>
                  <a:lnTo>
                    <a:pt x="2102" y="2"/>
                  </a:lnTo>
                  <a:lnTo>
                    <a:pt x="2107" y="4"/>
                  </a:lnTo>
                  <a:lnTo>
                    <a:pt x="2080" y="2"/>
                  </a:lnTo>
                </a:path>
                <a:path w="2126" h="398">
                  <a:moveTo>
                    <a:pt x="2078" y="4"/>
                  </a:moveTo>
                  <a:lnTo>
                    <a:pt x="2109" y="4"/>
                  </a:lnTo>
                  <a:lnTo>
                    <a:pt x="2075" y="4"/>
                  </a:lnTo>
                  <a:lnTo>
                    <a:pt x="2078" y="4"/>
                  </a:lnTo>
                </a:path>
                <a:path w="2126" h="398">
                  <a:moveTo>
                    <a:pt x="2078" y="4"/>
                  </a:moveTo>
                  <a:lnTo>
                    <a:pt x="2109" y="4"/>
                  </a:lnTo>
                  <a:lnTo>
                    <a:pt x="2078" y="4"/>
                  </a:lnTo>
                </a:path>
                <a:path w="2126" h="398">
                  <a:moveTo>
                    <a:pt x="2075" y="4"/>
                  </a:moveTo>
                  <a:lnTo>
                    <a:pt x="2111" y="7"/>
                  </a:lnTo>
                  <a:lnTo>
                    <a:pt x="2073" y="7"/>
                  </a:lnTo>
                  <a:lnTo>
                    <a:pt x="2075" y="4"/>
                  </a:lnTo>
                </a:path>
                <a:path w="2126" h="398">
                  <a:moveTo>
                    <a:pt x="2075" y="4"/>
                  </a:moveTo>
                  <a:lnTo>
                    <a:pt x="2109" y="4"/>
                  </a:lnTo>
                  <a:lnTo>
                    <a:pt x="2111" y="7"/>
                  </a:lnTo>
                  <a:lnTo>
                    <a:pt x="2075" y="4"/>
                  </a:lnTo>
                </a:path>
                <a:path w="2126" h="398">
                  <a:moveTo>
                    <a:pt x="2073" y="7"/>
                  </a:moveTo>
                  <a:lnTo>
                    <a:pt x="2114" y="9"/>
                  </a:lnTo>
                  <a:lnTo>
                    <a:pt x="2068" y="9"/>
                  </a:lnTo>
                  <a:lnTo>
                    <a:pt x="2073" y="7"/>
                  </a:lnTo>
                </a:path>
                <a:path w="2126" h="398">
                  <a:moveTo>
                    <a:pt x="2073" y="7"/>
                  </a:moveTo>
                  <a:lnTo>
                    <a:pt x="2111" y="7"/>
                  </a:lnTo>
                  <a:lnTo>
                    <a:pt x="2114" y="9"/>
                  </a:lnTo>
                  <a:lnTo>
                    <a:pt x="2073" y="7"/>
                  </a:lnTo>
                </a:path>
                <a:path w="2126" h="398">
                  <a:moveTo>
                    <a:pt x="2068" y="9"/>
                  </a:moveTo>
                  <a:lnTo>
                    <a:pt x="2116" y="11"/>
                  </a:lnTo>
                  <a:lnTo>
                    <a:pt x="2068" y="11"/>
                  </a:lnTo>
                  <a:lnTo>
                    <a:pt x="2068" y="9"/>
                  </a:lnTo>
                </a:path>
                <a:path w="2126" h="398">
                  <a:moveTo>
                    <a:pt x="2068" y="9"/>
                  </a:moveTo>
                  <a:lnTo>
                    <a:pt x="2114" y="9"/>
                  </a:lnTo>
                  <a:lnTo>
                    <a:pt x="2116" y="11"/>
                  </a:lnTo>
                  <a:lnTo>
                    <a:pt x="2068" y="9"/>
                  </a:lnTo>
                </a:path>
                <a:path w="2126" h="398">
                  <a:moveTo>
                    <a:pt x="2068" y="11"/>
                  </a:moveTo>
                  <a:lnTo>
                    <a:pt x="2119" y="14"/>
                  </a:lnTo>
                  <a:lnTo>
                    <a:pt x="2066" y="14"/>
                  </a:lnTo>
                  <a:lnTo>
                    <a:pt x="2068" y="11"/>
                  </a:lnTo>
                </a:path>
                <a:path w="2126" h="398">
                  <a:moveTo>
                    <a:pt x="2068" y="11"/>
                  </a:moveTo>
                  <a:lnTo>
                    <a:pt x="2116" y="11"/>
                  </a:lnTo>
                  <a:lnTo>
                    <a:pt x="2119" y="14"/>
                  </a:lnTo>
                  <a:lnTo>
                    <a:pt x="2068" y="11"/>
                  </a:lnTo>
                </a:path>
                <a:path w="2126" h="398">
                  <a:moveTo>
                    <a:pt x="2066" y="14"/>
                  </a:moveTo>
                  <a:lnTo>
                    <a:pt x="2121" y="16"/>
                  </a:lnTo>
                  <a:lnTo>
                    <a:pt x="2063" y="16"/>
                  </a:lnTo>
                  <a:lnTo>
                    <a:pt x="2066" y="14"/>
                  </a:lnTo>
                </a:path>
                <a:path w="2126" h="398">
                  <a:moveTo>
                    <a:pt x="2066" y="14"/>
                  </a:moveTo>
                  <a:lnTo>
                    <a:pt x="2119" y="14"/>
                  </a:lnTo>
                  <a:lnTo>
                    <a:pt x="2121" y="16"/>
                  </a:lnTo>
                  <a:lnTo>
                    <a:pt x="2066" y="14"/>
                  </a:lnTo>
                </a:path>
                <a:path w="2126" h="398">
                  <a:moveTo>
                    <a:pt x="2063" y="16"/>
                  </a:moveTo>
                  <a:lnTo>
                    <a:pt x="2121" y="19"/>
                  </a:lnTo>
                  <a:lnTo>
                    <a:pt x="2061" y="19"/>
                  </a:lnTo>
                  <a:lnTo>
                    <a:pt x="2063" y="16"/>
                  </a:lnTo>
                </a:path>
                <a:path w="2126" h="398">
                  <a:moveTo>
                    <a:pt x="2063" y="16"/>
                  </a:moveTo>
                  <a:lnTo>
                    <a:pt x="2121" y="16"/>
                  </a:lnTo>
                  <a:lnTo>
                    <a:pt x="2121" y="19"/>
                  </a:lnTo>
                  <a:lnTo>
                    <a:pt x="2063" y="16"/>
                  </a:lnTo>
                </a:path>
                <a:path w="2126" h="398">
                  <a:moveTo>
                    <a:pt x="2061" y="19"/>
                  </a:moveTo>
                  <a:lnTo>
                    <a:pt x="2123" y="21"/>
                  </a:lnTo>
                  <a:lnTo>
                    <a:pt x="2061" y="21"/>
                  </a:lnTo>
                  <a:lnTo>
                    <a:pt x="2061" y="19"/>
                  </a:lnTo>
                </a:path>
                <a:path w="2126" h="398">
                  <a:moveTo>
                    <a:pt x="2061" y="19"/>
                  </a:moveTo>
                  <a:lnTo>
                    <a:pt x="2121" y="19"/>
                  </a:lnTo>
                  <a:lnTo>
                    <a:pt x="2123" y="21"/>
                  </a:lnTo>
                  <a:lnTo>
                    <a:pt x="2061" y="19"/>
                  </a:lnTo>
                </a:path>
                <a:path w="2126" h="398">
                  <a:moveTo>
                    <a:pt x="2061" y="21"/>
                  </a:moveTo>
                  <a:lnTo>
                    <a:pt x="2123" y="26"/>
                  </a:lnTo>
                  <a:lnTo>
                    <a:pt x="2059" y="26"/>
                  </a:lnTo>
                  <a:lnTo>
                    <a:pt x="2061" y="21"/>
                  </a:lnTo>
                </a:path>
                <a:path w="2126" h="398">
                  <a:moveTo>
                    <a:pt x="2061" y="21"/>
                  </a:moveTo>
                  <a:lnTo>
                    <a:pt x="2123" y="21"/>
                  </a:lnTo>
                  <a:lnTo>
                    <a:pt x="2123" y="26"/>
                  </a:lnTo>
                  <a:lnTo>
                    <a:pt x="2061" y="21"/>
                  </a:lnTo>
                </a:path>
                <a:path w="2126" h="398">
                  <a:moveTo>
                    <a:pt x="2059" y="26"/>
                  </a:moveTo>
                  <a:lnTo>
                    <a:pt x="2126" y="28"/>
                  </a:lnTo>
                  <a:lnTo>
                    <a:pt x="2059" y="28"/>
                  </a:lnTo>
                  <a:lnTo>
                    <a:pt x="2059" y="26"/>
                  </a:lnTo>
                </a:path>
                <a:path w="2126" h="398">
                  <a:moveTo>
                    <a:pt x="2059" y="26"/>
                  </a:moveTo>
                  <a:lnTo>
                    <a:pt x="2123" y="26"/>
                  </a:lnTo>
                  <a:lnTo>
                    <a:pt x="2126" y="28"/>
                  </a:lnTo>
                  <a:lnTo>
                    <a:pt x="2059" y="26"/>
                  </a:lnTo>
                </a:path>
                <a:path w="2126" h="398">
                  <a:moveTo>
                    <a:pt x="2059" y="28"/>
                  </a:moveTo>
                  <a:lnTo>
                    <a:pt x="2126" y="31"/>
                  </a:lnTo>
                  <a:lnTo>
                    <a:pt x="2059" y="31"/>
                  </a:lnTo>
                  <a:lnTo>
                    <a:pt x="2059" y="28"/>
                  </a:lnTo>
                </a:path>
                <a:path w="2126" h="398">
                  <a:moveTo>
                    <a:pt x="2059" y="28"/>
                  </a:moveTo>
                  <a:lnTo>
                    <a:pt x="2126" y="28"/>
                  </a:lnTo>
                  <a:lnTo>
                    <a:pt x="2126" y="31"/>
                  </a:lnTo>
                  <a:lnTo>
                    <a:pt x="2059" y="28"/>
                  </a:lnTo>
                </a:path>
                <a:path w="2126" h="398">
                  <a:moveTo>
                    <a:pt x="2059" y="31"/>
                  </a:moveTo>
                  <a:lnTo>
                    <a:pt x="2126" y="35"/>
                  </a:lnTo>
                  <a:lnTo>
                    <a:pt x="2059" y="35"/>
                  </a:lnTo>
                  <a:lnTo>
                    <a:pt x="2059" y="31"/>
                  </a:lnTo>
                </a:path>
                <a:path w="2126" h="398">
                  <a:moveTo>
                    <a:pt x="2059" y="31"/>
                  </a:moveTo>
                  <a:lnTo>
                    <a:pt x="2126" y="31"/>
                  </a:lnTo>
                  <a:lnTo>
                    <a:pt x="2126" y="35"/>
                  </a:lnTo>
                  <a:lnTo>
                    <a:pt x="2059" y="31"/>
                  </a:lnTo>
                </a:path>
                <a:path w="2126" h="398">
                  <a:moveTo>
                    <a:pt x="2059" y="35"/>
                  </a:moveTo>
                  <a:lnTo>
                    <a:pt x="2126" y="38"/>
                  </a:lnTo>
                  <a:lnTo>
                    <a:pt x="2059" y="38"/>
                  </a:lnTo>
                  <a:lnTo>
                    <a:pt x="2059" y="35"/>
                  </a:lnTo>
                </a:path>
                <a:path w="2126" h="398">
                  <a:moveTo>
                    <a:pt x="2059" y="35"/>
                  </a:moveTo>
                  <a:lnTo>
                    <a:pt x="2126" y="35"/>
                  </a:lnTo>
                  <a:lnTo>
                    <a:pt x="2126" y="38"/>
                  </a:lnTo>
                  <a:lnTo>
                    <a:pt x="2059" y="35"/>
                  </a:lnTo>
                </a:path>
                <a:path w="2126" h="398">
                  <a:moveTo>
                    <a:pt x="2059" y="38"/>
                  </a:moveTo>
                  <a:lnTo>
                    <a:pt x="2126" y="43"/>
                  </a:lnTo>
                  <a:lnTo>
                    <a:pt x="2059" y="43"/>
                  </a:lnTo>
                  <a:lnTo>
                    <a:pt x="2059" y="38"/>
                  </a:lnTo>
                </a:path>
                <a:path w="2126" h="398">
                  <a:moveTo>
                    <a:pt x="2059" y="38"/>
                  </a:moveTo>
                  <a:lnTo>
                    <a:pt x="2126" y="38"/>
                  </a:lnTo>
                  <a:lnTo>
                    <a:pt x="2126" y="43"/>
                  </a:lnTo>
                  <a:lnTo>
                    <a:pt x="2059" y="38"/>
                  </a:lnTo>
                </a:path>
                <a:path w="2126" h="398">
                  <a:moveTo>
                    <a:pt x="2059" y="43"/>
                  </a:moveTo>
                  <a:lnTo>
                    <a:pt x="2123" y="45"/>
                  </a:lnTo>
                  <a:lnTo>
                    <a:pt x="2059" y="45"/>
                  </a:lnTo>
                  <a:lnTo>
                    <a:pt x="2059" y="43"/>
                  </a:lnTo>
                </a:path>
                <a:path w="2126" h="398">
                  <a:moveTo>
                    <a:pt x="2059" y="43"/>
                  </a:moveTo>
                  <a:lnTo>
                    <a:pt x="2126" y="43"/>
                  </a:lnTo>
                  <a:lnTo>
                    <a:pt x="2123" y="45"/>
                  </a:lnTo>
                  <a:lnTo>
                    <a:pt x="2059" y="43"/>
                  </a:lnTo>
                </a:path>
                <a:path w="2126" h="398">
                  <a:moveTo>
                    <a:pt x="2059" y="45"/>
                  </a:moveTo>
                  <a:lnTo>
                    <a:pt x="2123" y="47"/>
                  </a:lnTo>
                  <a:lnTo>
                    <a:pt x="2061" y="47"/>
                  </a:lnTo>
                  <a:lnTo>
                    <a:pt x="2059" y="45"/>
                  </a:lnTo>
                </a:path>
                <a:path w="2126" h="398">
                  <a:moveTo>
                    <a:pt x="2059" y="45"/>
                  </a:moveTo>
                  <a:lnTo>
                    <a:pt x="2123" y="45"/>
                  </a:lnTo>
                  <a:lnTo>
                    <a:pt x="2123" y="47"/>
                  </a:lnTo>
                  <a:lnTo>
                    <a:pt x="2059" y="45"/>
                  </a:lnTo>
                </a:path>
                <a:path w="2126" h="398">
                  <a:moveTo>
                    <a:pt x="2061" y="47"/>
                  </a:moveTo>
                  <a:lnTo>
                    <a:pt x="2121" y="50"/>
                  </a:lnTo>
                  <a:lnTo>
                    <a:pt x="2061" y="50"/>
                  </a:lnTo>
                  <a:lnTo>
                    <a:pt x="2061" y="47"/>
                  </a:lnTo>
                </a:path>
                <a:path w="2126" h="398">
                  <a:moveTo>
                    <a:pt x="2061" y="47"/>
                  </a:moveTo>
                  <a:lnTo>
                    <a:pt x="2123" y="47"/>
                  </a:lnTo>
                  <a:lnTo>
                    <a:pt x="2121" y="50"/>
                  </a:lnTo>
                  <a:lnTo>
                    <a:pt x="2061" y="47"/>
                  </a:lnTo>
                </a:path>
                <a:path w="2126" h="398">
                  <a:moveTo>
                    <a:pt x="2061" y="50"/>
                  </a:moveTo>
                  <a:lnTo>
                    <a:pt x="2121" y="55"/>
                  </a:lnTo>
                  <a:lnTo>
                    <a:pt x="2063" y="55"/>
                  </a:lnTo>
                  <a:lnTo>
                    <a:pt x="2061" y="50"/>
                  </a:lnTo>
                </a:path>
                <a:path w="2126" h="398">
                  <a:moveTo>
                    <a:pt x="2061" y="50"/>
                  </a:moveTo>
                  <a:lnTo>
                    <a:pt x="2121" y="50"/>
                  </a:lnTo>
                  <a:lnTo>
                    <a:pt x="2121" y="55"/>
                  </a:lnTo>
                  <a:lnTo>
                    <a:pt x="2061" y="50"/>
                  </a:lnTo>
                </a:path>
                <a:path w="2126" h="398">
                  <a:moveTo>
                    <a:pt x="2063" y="55"/>
                  </a:moveTo>
                  <a:lnTo>
                    <a:pt x="2119" y="57"/>
                  </a:lnTo>
                  <a:lnTo>
                    <a:pt x="2066" y="57"/>
                  </a:lnTo>
                  <a:lnTo>
                    <a:pt x="2063" y="55"/>
                  </a:lnTo>
                </a:path>
                <a:path w="2126" h="398">
                  <a:moveTo>
                    <a:pt x="2063" y="55"/>
                  </a:moveTo>
                  <a:lnTo>
                    <a:pt x="2121" y="55"/>
                  </a:lnTo>
                  <a:lnTo>
                    <a:pt x="2119" y="57"/>
                  </a:lnTo>
                  <a:lnTo>
                    <a:pt x="2063" y="55"/>
                  </a:lnTo>
                </a:path>
                <a:path w="2126" h="398">
                  <a:moveTo>
                    <a:pt x="2066" y="57"/>
                  </a:moveTo>
                  <a:lnTo>
                    <a:pt x="2116" y="60"/>
                  </a:lnTo>
                  <a:lnTo>
                    <a:pt x="2068" y="60"/>
                  </a:lnTo>
                  <a:lnTo>
                    <a:pt x="2066" y="57"/>
                  </a:lnTo>
                </a:path>
                <a:path w="2126" h="398">
                  <a:moveTo>
                    <a:pt x="2066" y="57"/>
                  </a:moveTo>
                  <a:lnTo>
                    <a:pt x="2119" y="57"/>
                  </a:lnTo>
                  <a:lnTo>
                    <a:pt x="2116" y="60"/>
                  </a:lnTo>
                  <a:lnTo>
                    <a:pt x="2066" y="57"/>
                  </a:lnTo>
                </a:path>
                <a:path w="2126" h="398">
                  <a:moveTo>
                    <a:pt x="2068" y="60"/>
                  </a:moveTo>
                  <a:lnTo>
                    <a:pt x="2114" y="62"/>
                  </a:lnTo>
                  <a:lnTo>
                    <a:pt x="2068" y="62"/>
                  </a:lnTo>
                  <a:lnTo>
                    <a:pt x="2068" y="60"/>
                  </a:lnTo>
                </a:path>
                <a:path w="2126" h="398">
                  <a:moveTo>
                    <a:pt x="2068" y="60"/>
                  </a:moveTo>
                  <a:lnTo>
                    <a:pt x="2116" y="60"/>
                  </a:lnTo>
                  <a:lnTo>
                    <a:pt x="2114" y="62"/>
                  </a:lnTo>
                  <a:lnTo>
                    <a:pt x="2068" y="60"/>
                  </a:lnTo>
                </a:path>
                <a:path w="2126" h="398">
                  <a:moveTo>
                    <a:pt x="2068" y="62"/>
                  </a:moveTo>
                  <a:lnTo>
                    <a:pt x="2111" y="62"/>
                  </a:lnTo>
                  <a:lnTo>
                    <a:pt x="2073" y="62"/>
                  </a:lnTo>
                  <a:lnTo>
                    <a:pt x="2068" y="62"/>
                  </a:lnTo>
                </a:path>
                <a:path w="2126" h="398">
                  <a:moveTo>
                    <a:pt x="2068" y="62"/>
                  </a:moveTo>
                  <a:lnTo>
                    <a:pt x="2114" y="62"/>
                  </a:lnTo>
                  <a:lnTo>
                    <a:pt x="2111" y="62"/>
                  </a:lnTo>
                  <a:lnTo>
                    <a:pt x="2068" y="62"/>
                  </a:lnTo>
                </a:path>
                <a:path w="2126" h="398">
                  <a:moveTo>
                    <a:pt x="2073" y="62"/>
                  </a:moveTo>
                  <a:lnTo>
                    <a:pt x="2109" y="64"/>
                  </a:lnTo>
                  <a:lnTo>
                    <a:pt x="2075" y="64"/>
                  </a:lnTo>
                  <a:lnTo>
                    <a:pt x="2073" y="62"/>
                  </a:lnTo>
                </a:path>
                <a:path w="2126" h="398">
                  <a:moveTo>
                    <a:pt x="2073" y="62"/>
                  </a:moveTo>
                  <a:lnTo>
                    <a:pt x="2111" y="62"/>
                  </a:lnTo>
                  <a:lnTo>
                    <a:pt x="2109" y="64"/>
                  </a:lnTo>
                  <a:lnTo>
                    <a:pt x="2073" y="62"/>
                  </a:lnTo>
                </a:path>
                <a:path w="2126" h="398">
                  <a:moveTo>
                    <a:pt x="2075" y="64"/>
                  </a:moveTo>
                  <a:lnTo>
                    <a:pt x="2107" y="67"/>
                  </a:lnTo>
                  <a:lnTo>
                    <a:pt x="2078" y="67"/>
                  </a:lnTo>
                  <a:lnTo>
                    <a:pt x="2075" y="64"/>
                  </a:lnTo>
                </a:path>
                <a:path w="2126" h="398">
                  <a:moveTo>
                    <a:pt x="2075" y="64"/>
                  </a:moveTo>
                  <a:lnTo>
                    <a:pt x="2109" y="64"/>
                  </a:lnTo>
                  <a:lnTo>
                    <a:pt x="2107" y="67"/>
                  </a:lnTo>
                  <a:lnTo>
                    <a:pt x="2075" y="64"/>
                  </a:lnTo>
                </a:path>
                <a:path w="2126" h="398">
                  <a:moveTo>
                    <a:pt x="2078" y="67"/>
                  </a:moveTo>
                  <a:lnTo>
                    <a:pt x="2102" y="67"/>
                  </a:lnTo>
                  <a:lnTo>
                    <a:pt x="2080" y="67"/>
                  </a:lnTo>
                  <a:lnTo>
                    <a:pt x="2078" y="67"/>
                  </a:lnTo>
                </a:path>
                <a:path w="2126" h="398">
                  <a:moveTo>
                    <a:pt x="2078" y="67"/>
                  </a:moveTo>
                  <a:lnTo>
                    <a:pt x="2107" y="67"/>
                  </a:lnTo>
                  <a:lnTo>
                    <a:pt x="2102" y="67"/>
                  </a:lnTo>
                  <a:lnTo>
                    <a:pt x="2078" y="67"/>
                  </a:lnTo>
                </a:path>
                <a:path w="2126" h="398">
                  <a:moveTo>
                    <a:pt x="2080" y="67"/>
                  </a:moveTo>
                  <a:lnTo>
                    <a:pt x="2100" y="69"/>
                  </a:lnTo>
                  <a:lnTo>
                    <a:pt x="2085" y="69"/>
                  </a:lnTo>
                  <a:lnTo>
                    <a:pt x="2080" y="67"/>
                  </a:lnTo>
                </a:path>
                <a:path w="2126" h="398">
                  <a:moveTo>
                    <a:pt x="2080" y="67"/>
                  </a:moveTo>
                  <a:lnTo>
                    <a:pt x="2102" y="67"/>
                  </a:lnTo>
                  <a:lnTo>
                    <a:pt x="2100" y="69"/>
                  </a:lnTo>
                  <a:lnTo>
                    <a:pt x="2080" y="67"/>
                  </a:lnTo>
                </a:path>
                <a:path w="2126" h="398">
                  <a:moveTo>
                    <a:pt x="2087" y="69"/>
                  </a:moveTo>
                  <a:lnTo>
                    <a:pt x="2095" y="69"/>
                  </a:lnTo>
                  <a:lnTo>
                    <a:pt x="2092" y="69"/>
                  </a:lnTo>
                  <a:lnTo>
                    <a:pt x="2087" y="69"/>
                  </a:lnTo>
                </a:path>
                <a:path w="2126" h="398">
                  <a:moveTo>
                    <a:pt x="2085" y="69"/>
                  </a:moveTo>
                  <a:lnTo>
                    <a:pt x="2095" y="69"/>
                  </a:lnTo>
                  <a:lnTo>
                    <a:pt x="2087" y="69"/>
                  </a:lnTo>
                  <a:lnTo>
                    <a:pt x="2085" y="69"/>
                  </a:lnTo>
                </a:path>
                <a:path w="2126" h="398">
                  <a:moveTo>
                    <a:pt x="2085" y="69"/>
                  </a:moveTo>
                  <a:lnTo>
                    <a:pt x="2100" y="69"/>
                  </a:lnTo>
                  <a:lnTo>
                    <a:pt x="2095" y="69"/>
                  </a:lnTo>
                  <a:lnTo>
                    <a:pt x="2085" y="69"/>
                  </a:lnTo>
                </a:path>
                <a:path w="2126" h="398">
                  <a:moveTo>
                    <a:pt x="1771" y="316"/>
                  </a:moveTo>
                  <a:lnTo>
                    <a:pt x="1773" y="316"/>
                  </a:lnTo>
                  <a:lnTo>
                    <a:pt x="1766" y="316"/>
                  </a:lnTo>
                  <a:lnTo>
                    <a:pt x="1771" y="316"/>
                  </a:lnTo>
                </a:path>
                <a:path w="2126" h="398">
                  <a:moveTo>
                    <a:pt x="1766" y="316"/>
                  </a:moveTo>
                  <a:lnTo>
                    <a:pt x="1778" y="316"/>
                  </a:lnTo>
                  <a:lnTo>
                    <a:pt x="1761" y="316"/>
                  </a:lnTo>
                  <a:lnTo>
                    <a:pt x="1766" y="316"/>
                  </a:lnTo>
                </a:path>
                <a:path w="2126" h="398">
                  <a:moveTo>
                    <a:pt x="1766" y="316"/>
                  </a:moveTo>
                  <a:lnTo>
                    <a:pt x="1778" y="316"/>
                  </a:lnTo>
                  <a:lnTo>
                    <a:pt x="1766" y="316"/>
                  </a:lnTo>
                </a:path>
                <a:path w="2126" h="398">
                  <a:moveTo>
                    <a:pt x="1761" y="316"/>
                  </a:moveTo>
                  <a:lnTo>
                    <a:pt x="1780" y="319"/>
                  </a:lnTo>
                  <a:lnTo>
                    <a:pt x="1759" y="319"/>
                  </a:lnTo>
                  <a:lnTo>
                    <a:pt x="1761" y="316"/>
                  </a:lnTo>
                </a:path>
                <a:path w="2126" h="398">
                  <a:moveTo>
                    <a:pt x="1761" y="316"/>
                  </a:moveTo>
                  <a:lnTo>
                    <a:pt x="1778" y="316"/>
                  </a:lnTo>
                  <a:lnTo>
                    <a:pt x="1780" y="319"/>
                  </a:lnTo>
                  <a:lnTo>
                    <a:pt x="1761" y="316"/>
                  </a:lnTo>
                </a:path>
                <a:path w="2126" h="398">
                  <a:moveTo>
                    <a:pt x="1759" y="319"/>
                  </a:moveTo>
                  <a:lnTo>
                    <a:pt x="1785" y="319"/>
                  </a:lnTo>
                  <a:lnTo>
                    <a:pt x="1756" y="319"/>
                  </a:lnTo>
                  <a:lnTo>
                    <a:pt x="1759" y="319"/>
                  </a:lnTo>
                </a:path>
                <a:path w="2126" h="398">
                  <a:moveTo>
                    <a:pt x="1759" y="319"/>
                  </a:moveTo>
                  <a:lnTo>
                    <a:pt x="1785" y="319"/>
                  </a:lnTo>
                  <a:lnTo>
                    <a:pt x="1759" y="319"/>
                  </a:lnTo>
                </a:path>
                <a:path w="2126" h="398">
                  <a:moveTo>
                    <a:pt x="1756" y="319"/>
                  </a:moveTo>
                  <a:lnTo>
                    <a:pt x="1787" y="321"/>
                  </a:lnTo>
                  <a:lnTo>
                    <a:pt x="1751" y="321"/>
                  </a:lnTo>
                  <a:lnTo>
                    <a:pt x="1756" y="319"/>
                  </a:lnTo>
                </a:path>
                <a:path w="2126" h="398">
                  <a:moveTo>
                    <a:pt x="1756" y="319"/>
                  </a:moveTo>
                  <a:lnTo>
                    <a:pt x="1785" y="319"/>
                  </a:lnTo>
                  <a:lnTo>
                    <a:pt x="1787" y="321"/>
                  </a:lnTo>
                  <a:lnTo>
                    <a:pt x="1756" y="319"/>
                  </a:lnTo>
                </a:path>
                <a:path w="2126" h="398">
                  <a:moveTo>
                    <a:pt x="1751" y="321"/>
                  </a:moveTo>
                  <a:lnTo>
                    <a:pt x="1790" y="323"/>
                  </a:lnTo>
                  <a:lnTo>
                    <a:pt x="1749" y="323"/>
                  </a:lnTo>
                  <a:lnTo>
                    <a:pt x="1751" y="321"/>
                  </a:lnTo>
                </a:path>
                <a:path w="2126" h="398">
                  <a:moveTo>
                    <a:pt x="1751" y="321"/>
                  </a:moveTo>
                  <a:lnTo>
                    <a:pt x="1787" y="321"/>
                  </a:lnTo>
                  <a:lnTo>
                    <a:pt x="1790" y="323"/>
                  </a:lnTo>
                  <a:lnTo>
                    <a:pt x="1751" y="321"/>
                  </a:lnTo>
                </a:path>
                <a:path w="2126" h="398">
                  <a:moveTo>
                    <a:pt x="1749" y="323"/>
                  </a:moveTo>
                  <a:lnTo>
                    <a:pt x="1792" y="323"/>
                  </a:lnTo>
                  <a:lnTo>
                    <a:pt x="1747" y="323"/>
                  </a:lnTo>
                  <a:lnTo>
                    <a:pt x="1749" y="323"/>
                  </a:lnTo>
                </a:path>
                <a:path w="2126" h="398">
                  <a:moveTo>
                    <a:pt x="1749" y="323"/>
                  </a:moveTo>
                  <a:lnTo>
                    <a:pt x="1792" y="323"/>
                  </a:lnTo>
                  <a:lnTo>
                    <a:pt x="1749" y="323"/>
                  </a:lnTo>
                </a:path>
                <a:path w="2126" h="398">
                  <a:moveTo>
                    <a:pt x="1747" y="323"/>
                  </a:moveTo>
                  <a:lnTo>
                    <a:pt x="1795" y="326"/>
                  </a:lnTo>
                  <a:lnTo>
                    <a:pt x="1744" y="326"/>
                  </a:lnTo>
                  <a:lnTo>
                    <a:pt x="1747" y="323"/>
                  </a:lnTo>
                </a:path>
                <a:path w="2126" h="398">
                  <a:moveTo>
                    <a:pt x="1747" y="323"/>
                  </a:moveTo>
                  <a:lnTo>
                    <a:pt x="1792" y="323"/>
                  </a:lnTo>
                  <a:lnTo>
                    <a:pt x="1795" y="326"/>
                  </a:lnTo>
                  <a:lnTo>
                    <a:pt x="1747" y="323"/>
                  </a:lnTo>
                </a:path>
                <a:path w="2126" h="398">
                  <a:moveTo>
                    <a:pt x="1744" y="326"/>
                  </a:moveTo>
                  <a:lnTo>
                    <a:pt x="1797" y="328"/>
                  </a:lnTo>
                  <a:lnTo>
                    <a:pt x="1742" y="328"/>
                  </a:lnTo>
                  <a:lnTo>
                    <a:pt x="1744" y="326"/>
                  </a:lnTo>
                </a:path>
                <a:path w="2126" h="398">
                  <a:moveTo>
                    <a:pt x="1744" y="326"/>
                  </a:moveTo>
                  <a:lnTo>
                    <a:pt x="1795" y="326"/>
                  </a:lnTo>
                  <a:lnTo>
                    <a:pt x="1797" y="328"/>
                  </a:lnTo>
                  <a:lnTo>
                    <a:pt x="1744" y="326"/>
                  </a:lnTo>
                </a:path>
                <a:path w="2126" h="398">
                  <a:moveTo>
                    <a:pt x="1742" y="328"/>
                  </a:moveTo>
                  <a:lnTo>
                    <a:pt x="1800" y="331"/>
                  </a:lnTo>
                  <a:lnTo>
                    <a:pt x="1742" y="331"/>
                  </a:lnTo>
                  <a:lnTo>
                    <a:pt x="1742" y="328"/>
                  </a:lnTo>
                </a:path>
                <a:path w="2126" h="398">
                  <a:moveTo>
                    <a:pt x="1742" y="328"/>
                  </a:moveTo>
                  <a:lnTo>
                    <a:pt x="1797" y="328"/>
                  </a:lnTo>
                  <a:lnTo>
                    <a:pt x="1800" y="331"/>
                  </a:lnTo>
                  <a:lnTo>
                    <a:pt x="1742" y="328"/>
                  </a:lnTo>
                </a:path>
                <a:path w="2126" h="398">
                  <a:moveTo>
                    <a:pt x="1742" y="331"/>
                  </a:moveTo>
                  <a:lnTo>
                    <a:pt x="1800" y="335"/>
                  </a:lnTo>
                  <a:lnTo>
                    <a:pt x="1740" y="335"/>
                  </a:lnTo>
                  <a:lnTo>
                    <a:pt x="1742" y="331"/>
                  </a:lnTo>
                </a:path>
                <a:path w="2126" h="398">
                  <a:moveTo>
                    <a:pt x="1742" y="331"/>
                  </a:moveTo>
                  <a:lnTo>
                    <a:pt x="1800" y="331"/>
                  </a:lnTo>
                  <a:lnTo>
                    <a:pt x="1800" y="335"/>
                  </a:lnTo>
                  <a:lnTo>
                    <a:pt x="1742" y="331"/>
                  </a:lnTo>
                </a:path>
                <a:path w="2126" h="398">
                  <a:moveTo>
                    <a:pt x="1740" y="335"/>
                  </a:moveTo>
                  <a:lnTo>
                    <a:pt x="1802" y="338"/>
                  </a:lnTo>
                  <a:lnTo>
                    <a:pt x="1737" y="338"/>
                  </a:lnTo>
                  <a:lnTo>
                    <a:pt x="1740" y="335"/>
                  </a:lnTo>
                </a:path>
                <a:path w="2126" h="398">
                  <a:moveTo>
                    <a:pt x="1740" y="335"/>
                  </a:moveTo>
                  <a:lnTo>
                    <a:pt x="1800" y="335"/>
                  </a:lnTo>
                  <a:lnTo>
                    <a:pt x="1802" y="338"/>
                  </a:lnTo>
                  <a:lnTo>
                    <a:pt x="1740" y="335"/>
                  </a:lnTo>
                </a:path>
                <a:path w="2126" h="398">
                  <a:moveTo>
                    <a:pt x="1737" y="338"/>
                  </a:moveTo>
                  <a:lnTo>
                    <a:pt x="1802" y="340"/>
                  </a:lnTo>
                  <a:lnTo>
                    <a:pt x="1737" y="340"/>
                  </a:lnTo>
                  <a:lnTo>
                    <a:pt x="1737" y="338"/>
                  </a:lnTo>
                </a:path>
                <a:path w="2126" h="398">
                  <a:moveTo>
                    <a:pt x="1737" y="338"/>
                  </a:moveTo>
                  <a:lnTo>
                    <a:pt x="1802" y="338"/>
                  </a:lnTo>
                  <a:lnTo>
                    <a:pt x="1802" y="340"/>
                  </a:lnTo>
                  <a:lnTo>
                    <a:pt x="1737" y="338"/>
                  </a:lnTo>
                </a:path>
                <a:path w="2126" h="398">
                  <a:moveTo>
                    <a:pt x="1737" y="340"/>
                  </a:moveTo>
                  <a:lnTo>
                    <a:pt x="1804" y="345"/>
                  </a:lnTo>
                  <a:lnTo>
                    <a:pt x="1737" y="345"/>
                  </a:lnTo>
                  <a:lnTo>
                    <a:pt x="1737" y="340"/>
                  </a:lnTo>
                </a:path>
                <a:path w="2126" h="398">
                  <a:moveTo>
                    <a:pt x="1737" y="340"/>
                  </a:moveTo>
                  <a:lnTo>
                    <a:pt x="1802" y="340"/>
                  </a:lnTo>
                  <a:lnTo>
                    <a:pt x="1804" y="345"/>
                  </a:lnTo>
                  <a:lnTo>
                    <a:pt x="1737" y="340"/>
                  </a:lnTo>
                </a:path>
                <a:path w="2126" h="398">
                  <a:moveTo>
                    <a:pt x="1737" y="345"/>
                  </a:moveTo>
                  <a:lnTo>
                    <a:pt x="1804" y="347"/>
                  </a:lnTo>
                  <a:lnTo>
                    <a:pt x="1735" y="347"/>
                  </a:lnTo>
                  <a:lnTo>
                    <a:pt x="1737" y="345"/>
                  </a:lnTo>
                </a:path>
                <a:path w="2126" h="398">
                  <a:moveTo>
                    <a:pt x="1737" y="345"/>
                  </a:moveTo>
                  <a:lnTo>
                    <a:pt x="1804" y="345"/>
                  </a:lnTo>
                  <a:lnTo>
                    <a:pt x="1804" y="347"/>
                  </a:lnTo>
                  <a:lnTo>
                    <a:pt x="1737" y="345"/>
                  </a:lnTo>
                </a:path>
                <a:path w="2126" h="398">
                  <a:moveTo>
                    <a:pt x="1735" y="347"/>
                  </a:moveTo>
                  <a:lnTo>
                    <a:pt x="1804" y="350"/>
                  </a:lnTo>
                  <a:lnTo>
                    <a:pt x="1735" y="350"/>
                  </a:lnTo>
                  <a:lnTo>
                    <a:pt x="1735" y="347"/>
                  </a:lnTo>
                </a:path>
                <a:path w="2126" h="398">
                  <a:moveTo>
                    <a:pt x="1735" y="347"/>
                  </a:moveTo>
                  <a:lnTo>
                    <a:pt x="1804" y="347"/>
                  </a:lnTo>
                  <a:lnTo>
                    <a:pt x="1804" y="350"/>
                  </a:lnTo>
                  <a:lnTo>
                    <a:pt x="1735" y="347"/>
                  </a:lnTo>
                </a:path>
                <a:path w="2126" h="398">
                  <a:moveTo>
                    <a:pt x="1735" y="350"/>
                  </a:moveTo>
                  <a:lnTo>
                    <a:pt x="1804" y="355"/>
                  </a:lnTo>
                  <a:lnTo>
                    <a:pt x="1735" y="355"/>
                  </a:lnTo>
                  <a:lnTo>
                    <a:pt x="1735" y="350"/>
                  </a:lnTo>
                </a:path>
                <a:path w="2126" h="398">
                  <a:moveTo>
                    <a:pt x="1735" y="350"/>
                  </a:moveTo>
                  <a:lnTo>
                    <a:pt x="1804" y="350"/>
                  </a:lnTo>
                  <a:lnTo>
                    <a:pt x="1804" y="355"/>
                  </a:lnTo>
                  <a:lnTo>
                    <a:pt x="1735" y="350"/>
                  </a:lnTo>
                </a:path>
                <a:path w="2126" h="398">
                  <a:moveTo>
                    <a:pt x="1735" y="355"/>
                  </a:moveTo>
                  <a:lnTo>
                    <a:pt x="1804" y="357"/>
                  </a:lnTo>
                  <a:lnTo>
                    <a:pt x="1737" y="357"/>
                  </a:lnTo>
                  <a:lnTo>
                    <a:pt x="1735" y="355"/>
                  </a:lnTo>
                </a:path>
                <a:path w="2126" h="398">
                  <a:moveTo>
                    <a:pt x="1735" y="355"/>
                  </a:moveTo>
                  <a:lnTo>
                    <a:pt x="1804" y="355"/>
                  </a:lnTo>
                  <a:lnTo>
                    <a:pt x="1804" y="357"/>
                  </a:lnTo>
                  <a:lnTo>
                    <a:pt x="1735" y="355"/>
                  </a:lnTo>
                </a:path>
                <a:path w="2126" h="398">
                  <a:moveTo>
                    <a:pt x="1737" y="357"/>
                  </a:moveTo>
                  <a:lnTo>
                    <a:pt x="1802" y="360"/>
                  </a:lnTo>
                  <a:lnTo>
                    <a:pt x="1737" y="360"/>
                  </a:lnTo>
                  <a:lnTo>
                    <a:pt x="1737" y="357"/>
                  </a:lnTo>
                </a:path>
                <a:path w="2126" h="398">
                  <a:moveTo>
                    <a:pt x="1737" y="357"/>
                  </a:moveTo>
                  <a:lnTo>
                    <a:pt x="1804" y="357"/>
                  </a:lnTo>
                  <a:lnTo>
                    <a:pt x="1802" y="360"/>
                  </a:lnTo>
                  <a:lnTo>
                    <a:pt x="1737" y="357"/>
                  </a:lnTo>
                </a:path>
                <a:path w="2126" h="398">
                  <a:moveTo>
                    <a:pt x="1737" y="360"/>
                  </a:moveTo>
                  <a:lnTo>
                    <a:pt x="1802" y="364"/>
                  </a:lnTo>
                  <a:lnTo>
                    <a:pt x="1737" y="364"/>
                  </a:lnTo>
                  <a:lnTo>
                    <a:pt x="1737" y="360"/>
                  </a:lnTo>
                </a:path>
                <a:path w="2126" h="398">
                  <a:moveTo>
                    <a:pt x="1737" y="360"/>
                  </a:moveTo>
                  <a:lnTo>
                    <a:pt x="1802" y="360"/>
                  </a:lnTo>
                  <a:lnTo>
                    <a:pt x="1802" y="364"/>
                  </a:lnTo>
                  <a:lnTo>
                    <a:pt x="1737" y="360"/>
                  </a:lnTo>
                </a:path>
                <a:path w="2126" h="398">
                  <a:moveTo>
                    <a:pt x="1737" y="364"/>
                  </a:moveTo>
                  <a:lnTo>
                    <a:pt x="1800" y="367"/>
                  </a:lnTo>
                  <a:lnTo>
                    <a:pt x="1740" y="367"/>
                  </a:lnTo>
                  <a:lnTo>
                    <a:pt x="1737" y="364"/>
                  </a:lnTo>
                </a:path>
                <a:path w="2126" h="398">
                  <a:moveTo>
                    <a:pt x="1737" y="364"/>
                  </a:moveTo>
                  <a:lnTo>
                    <a:pt x="1802" y="364"/>
                  </a:lnTo>
                  <a:lnTo>
                    <a:pt x="1800" y="367"/>
                  </a:lnTo>
                  <a:lnTo>
                    <a:pt x="1737" y="364"/>
                  </a:lnTo>
                </a:path>
                <a:path w="2126" h="398">
                  <a:moveTo>
                    <a:pt x="1740" y="367"/>
                  </a:moveTo>
                  <a:lnTo>
                    <a:pt x="1800" y="369"/>
                  </a:lnTo>
                  <a:lnTo>
                    <a:pt x="1742" y="369"/>
                  </a:lnTo>
                  <a:lnTo>
                    <a:pt x="1740" y="367"/>
                  </a:lnTo>
                </a:path>
                <a:path w="2126" h="398">
                  <a:moveTo>
                    <a:pt x="1740" y="367"/>
                  </a:moveTo>
                  <a:lnTo>
                    <a:pt x="1800" y="367"/>
                  </a:lnTo>
                  <a:lnTo>
                    <a:pt x="1800" y="369"/>
                  </a:lnTo>
                  <a:lnTo>
                    <a:pt x="1740" y="367"/>
                  </a:lnTo>
                </a:path>
                <a:path w="2126" h="398">
                  <a:moveTo>
                    <a:pt x="1742" y="369"/>
                  </a:moveTo>
                  <a:lnTo>
                    <a:pt x="1797" y="371"/>
                  </a:lnTo>
                  <a:lnTo>
                    <a:pt x="1742" y="371"/>
                  </a:lnTo>
                  <a:lnTo>
                    <a:pt x="1742" y="369"/>
                  </a:lnTo>
                </a:path>
                <a:path w="2126" h="398">
                  <a:moveTo>
                    <a:pt x="1742" y="369"/>
                  </a:moveTo>
                  <a:lnTo>
                    <a:pt x="1800" y="369"/>
                  </a:lnTo>
                  <a:lnTo>
                    <a:pt x="1797" y="371"/>
                  </a:lnTo>
                  <a:lnTo>
                    <a:pt x="1742" y="369"/>
                  </a:lnTo>
                </a:path>
                <a:path w="2126" h="398">
                  <a:moveTo>
                    <a:pt x="1742" y="371"/>
                  </a:moveTo>
                  <a:lnTo>
                    <a:pt x="1795" y="374"/>
                  </a:lnTo>
                  <a:lnTo>
                    <a:pt x="1744" y="374"/>
                  </a:lnTo>
                  <a:lnTo>
                    <a:pt x="1742" y="371"/>
                  </a:lnTo>
                </a:path>
                <a:path w="2126" h="398">
                  <a:moveTo>
                    <a:pt x="1742" y="371"/>
                  </a:moveTo>
                  <a:lnTo>
                    <a:pt x="1797" y="371"/>
                  </a:lnTo>
                  <a:lnTo>
                    <a:pt x="1795" y="374"/>
                  </a:lnTo>
                  <a:lnTo>
                    <a:pt x="1742" y="371"/>
                  </a:lnTo>
                </a:path>
                <a:path w="2126" h="398">
                  <a:moveTo>
                    <a:pt x="1744" y="374"/>
                  </a:moveTo>
                  <a:lnTo>
                    <a:pt x="1792" y="376"/>
                  </a:lnTo>
                  <a:lnTo>
                    <a:pt x="1747" y="376"/>
                  </a:lnTo>
                  <a:lnTo>
                    <a:pt x="1744" y="374"/>
                  </a:lnTo>
                </a:path>
                <a:path w="2126" h="398">
                  <a:moveTo>
                    <a:pt x="1744" y="374"/>
                  </a:moveTo>
                  <a:lnTo>
                    <a:pt x="1795" y="374"/>
                  </a:lnTo>
                  <a:lnTo>
                    <a:pt x="1792" y="376"/>
                  </a:lnTo>
                  <a:lnTo>
                    <a:pt x="1744" y="374"/>
                  </a:lnTo>
                </a:path>
                <a:path w="2126" h="398">
                  <a:moveTo>
                    <a:pt x="1747" y="376"/>
                  </a:moveTo>
                  <a:lnTo>
                    <a:pt x="1790" y="379"/>
                  </a:lnTo>
                  <a:lnTo>
                    <a:pt x="1749" y="379"/>
                  </a:lnTo>
                  <a:lnTo>
                    <a:pt x="1747" y="376"/>
                  </a:lnTo>
                </a:path>
                <a:path w="2126" h="398">
                  <a:moveTo>
                    <a:pt x="1747" y="376"/>
                  </a:moveTo>
                  <a:lnTo>
                    <a:pt x="1792" y="376"/>
                  </a:lnTo>
                  <a:lnTo>
                    <a:pt x="1790" y="379"/>
                  </a:lnTo>
                  <a:lnTo>
                    <a:pt x="1747" y="376"/>
                  </a:lnTo>
                </a:path>
                <a:path w="2126" h="398">
                  <a:moveTo>
                    <a:pt x="1749" y="379"/>
                  </a:moveTo>
                  <a:lnTo>
                    <a:pt x="1787" y="381"/>
                  </a:lnTo>
                  <a:lnTo>
                    <a:pt x="1751" y="381"/>
                  </a:lnTo>
                  <a:lnTo>
                    <a:pt x="1749" y="379"/>
                  </a:lnTo>
                </a:path>
                <a:path w="2126" h="398">
                  <a:moveTo>
                    <a:pt x="1749" y="379"/>
                  </a:moveTo>
                  <a:lnTo>
                    <a:pt x="1790" y="379"/>
                  </a:lnTo>
                  <a:lnTo>
                    <a:pt x="1787" y="381"/>
                  </a:lnTo>
                  <a:lnTo>
                    <a:pt x="1749" y="379"/>
                  </a:lnTo>
                </a:path>
                <a:path w="2126" h="398">
                  <a:moveTo>
                    <a:pt x="1751" y="381"/>
                  </a:moveTo>
                  <a:lnTo>
                    <a:pt x="1785" y="381"/>
                  </a:lnTo>
                  <a:lnTo>
                    <a:pt x="1756" y="381"/>
                  </a:lnTo>
                  <a:lnTo>
                    <a:pt x="1751" y="381"/>
                  </a:lnTo>
                </a:path>
                <a:path w="2126" h="398">
                  <a:moveTo>
                    <a:pt x="1751" y="381"/>
                  </a:moveTo>
                  <a:lnTo>
                    <a:pt x="1787" y="381"/>
                  </a:lnTo>
                  <a:lnTo>
                    <a:pt x="1785" y="381"/>
                  </a:lnTo>
                  <a:lnTo>
                    <a:pt x="1751" y="381"/>
                  </a:lnTo>
                </a:path>
                <a:path w="2126" h="398">
                  <a:moveTo>
                    <a:pt x="1756" y="381"/>
                  </a:moveTo>
                  <a:lnTo>
                    <a:pt x="1780" y="383"/>
                  </a:lnTo>
                  <a:lnTo>
                    <a:pt x="1759" y="383"/>
                  </a:lnTo>
                  <a:lnTo>
                    <a:pt x="1756" y="381"/>
                  </a:lnTo>
                </a:path>
                <a:path w="2126" h="398">
                  <a:moveTo>
                    <a:pt x="1756" y="381"/>
                  </a:moveTo>
                  <a:lnTo>
                    <a:pt x="1785" y="381"/>
                  </a:lnTo>
                  <a:lnTo>
                    <a:pt x="1780" y="383"/>
                  </a:lnTo>
                  <a:lnTo>
                    <a:pt x="1756" y="381"/>
                  </a:lnTo>
                </a:path>
                <a:path w="2126" h="398">
                  <a:moveTo>
                    <a:pt x="1759" y="383"/>
                  </a:moveTo>
                  <a:lnTo>
                    <a:pt x="1778" y="383"/>
                  </a:lnTo>
                  <a:lnTo>
                    <a:pt x="1761" y="383"/>
                  </a:lnTo>
                  <a:lnTo>
                    <a:pt x="1759" y="383"/>
                  </a:lnTo>
                </a:path>
                <a:path w="2126" h="398">
                  <a:moveTo>
                    <a:pt x="1759" y="383"/>
                  </a:moveTo>
                  <a:lnTo>
                    <a:pt x="1780" y="383"/>
                  </a:lnTo>
                  <a:lnTo>
                    <a:pt x="1778" y="383"/>
                  </a:lnTo>
                  <a:lnTo>
                    <a:pt x="1759" y="383"/>
                  </a:lnTo>
                </a:path>
                <a:path w="2126" h="398">
                  <a:moveTo>
                    <a:pt x="1766" y="383"/>
                  </a:moveTo>
                  <a:lnTo>
                    <a:pt x="1773" y="383"/>
                  </a:lnTo>
                  <a:lnTo>
                    <a:pt x="1771" y="386"/>
                  </a:lnTo>
                  <a:lnTo>
                    <a:pt x="1766" y="383"/>
                  </a:lnTo>
                </a:path>
                <a:path w="2126" h="398">
                  <a:moveTo>
                    <a:pt x="1761" y="383"/>
                  </a:moveTo>
                  <a:lnTo>
                    <a:pt x="1773" y="383"/>
                  </a:lnTo>
                  <a:lnTo>
                    <a:pt x="1766" y="383"/>
                  </a:lnTo>
                  <a:lnTo>
                    <a:pt x="1761" y="383"/>
                  </a:lnTo>
                </a:path>
                <a:path w="2126" h="398">
                  <a:moveTo>
                    <a:pt x="1761" y="383"/>
                  </a:moveTo>
                  <a:lnTo>
                    <a:pt x="1778" y="383"/>
                  </a:lnTo>
                  <a:lnTo>
                    <a:pt x="1773" y="383"/>
                  </a:lnTo>
                  <a:lnTo>
                    <a:pt x="1761" y="383"/>
                  </a:lnTo>
                </a:path>
                <a:path w="2126" h="398">
                  <a:moveTo>
                    <a:pt x="1087" y="319"/>
                  </a:moveTo>
                  <a:lnTo>
                    <a:pt x="1089" y="319"/>
                  </a:lnTo>
                  <a:lnTo>
                    <a:pt x="1082" y="319"/>
                  </a:lnTo>
                  <a:lnTo>
                    <a:pt x="1087" y="319"/>
                  </a:lnTo>
                </a:path>
                <a:path w="2126" h="398">
                  <a:moveTo>
                    <a:pt x="1082" y="319"/>
                  </a:moveTo>
                  <a:lnTo>
                    <a:pt x="1094" y="321"/>
                  </a:lnTo>
                  <a:lnTo>
                    <a:pt x="1080" y="321"/>
                  </a:lnTo>
                  <a:lnTo>
                    <a:pt x="1082" y="319"/>
                  </a:lnTo>
                </a:path>
                <a:path w="2126" h="398">
                  <a:moveTo>
                    <a:pt x="1082" y="319"/>
                  </a:moveTo>
                  <a:lnTo>
                    <a:pt x="1089" y="319"/>
                  </a:lnTo>
                  <a:lnTo>
                    <a:pt x="1094" y="321"/>
                  </a:lnTo>
                  <a:lnTo>
                    <a:pt x="1082" y="319"/>
                  </a:lnTo>
                </a:path>
                <a:path w="2126" h="398">
                  <a:moveTo>
                    <a:pt x="1080" y="321"/>
                  </a:moveTo>
                  <a:lnTo>
                    <a:pt x="1096" y="321"/>
                  </a:lnTo>
                  <a:lnTo>
                    <a:pt x="1075" y="321"/>
                  </a:lnTo>
                  <a:lnTo>
                    <a:pt x="1080" y="321"/>
                  </a:lnTo>
                </a:path>
                <a:path w="2126" h="398">
                  <a:moveTo>
                    <a:pt x="1080" y="321"/>
                  </a:moveTo>
                  <a:lnTo>
                    <a:pt x="1096" y="321"/>
                  </a:lnTo>
                  <a:lnTo>
                    <a:pt x="1080" y="321"/>
                  </a:lnTo>
                </a:path>
                <a:path w="2126" h="398">
                  <a:moveTo>
                    <a:pt x="1075" y="321"/>
                  </a:moveTo>
                  <a:lnTo>
                    <a:pt x="1101" y="323"/>
                  </a:lnTo>
                  <a:lnTo>
                    <a:pt x="1072" y="323"/>
                  </a:lnTo>
                  <a:lnTo>
                    <a:pt x="1075" y="321"/>
                  </a:lnTo>
                </a:path>
                <a:path w="2126" h="398">
                  <a:moveTo>
                    <a:pt x="1075" y="321"/>
                  </a:moveTo>
                  <a:lnTo>
                    <a:pt x="1096" y="321"/>
                  </a:lnTo>
                  <a:lnTo>
                    <a:pt x="1101" y="323"/>
                  </a:lnTo>
                  <a:lnTo>
                    <a:pt x="1075" y="321"/>
                  </a:lnTo>
                </a:path>
                <a:path w="2126" h="398">
                  <a:moveTo>
                    <a:pt x="1072" y="323"/>
                  </a:moveTo>
                  <a:lnTo>
                    <a:pt x="1103" y="323"/>
                  </a:lnTo>
                  <a:lnTo>
                    <a:pt x="1067" y="323"/>
                  </a:lnTo>
                  <a:lnTo>
                    <a:pt x="1072" y="323"/>
                  </a:lnTo>
                </a:path>
                <a:path w="2126" h="398">
                  <a:moveTo>
                    <a:pt x="1072" y="323"/>
                  </a:moveTo>
                  <a:lnTo>
                    <a:pt x="1103" y="323"/>
                  </a:lnTo>
                  <a:lnTo>
                    <a:pt x="1072" y="323"/>
                  </a:lnTo>
                </a:path>
                <a:path w="2126" h="398">
                  <a:moveTo>
                    <a:pt x="1067" y="323"/>
                  </a:moveTo>
                  <a:lnTo>
                    <a:pt x="1106" y="326"/>
                  </a:lnTo>
                  <a:lnTo>
                    <a:pt x="1065" y="326"/>
                  </a:lnTo>
                  <a:lnTo>
                    <a:pt x="1067" y="323"/>
                  </a:lnTo>
                </a:path>
                <a:path w="2126" h="398">
                  <a:moveTo>
                    <a:pt x="1067" y="323"/>
                  </a:moveTo>
                  <a:lnTo>
                    <a:pt x="1103" y="323"/>
                  </a:lnTo>
                  <a:lnTo>
                    <a:pt x="1106" y="326"/>
                  </a:lnTo>
                  <a:lnTo>
                    <a:pt x="1067" y="323"/>
                  </a:lnTo>
                </a:path>
                <a:path w="2126" h="398">
                  <a:moveTo>
                    <a:pt x="1065" y="326"/>
                  </a:moveTo>
                  <a:lnTo>
                    <a:pt x="1108" y="328"/>
                  </a:lnTo>
                  <a:lnTo>
                    <a:pt x="1063" y="328"/>
                  </a:lnTo>
                  <a:lnTo>
                    <a:pt x="1065" y="326"/>
                  </a:lnTo>
                </a:path>
                <a:path w="2126" h="398">
                  <a:moveTo>
                    <a:pt x="1065" y="326"/>
                  </a:moveTo>
                  <a:lnTo>
                    <a:pt x="1106" y="326"/>
                  </a:lnTo>
                  <a:lnTo>
                    <a:pt x="1108" y="328"/>
                  </a:lnTo>
                  <a:lnTo>
                    <a:pt x="1065" y="326"/>
                  </a:lnTo>
                </a:path>
                <a:path w="2126" h="398">
                  <a:moveTo>
                    <a:pt x="1063" y="328"/>
                  </a:moveTo>
                  <a:lnTo>
                    <a:pt x="1111" y="331"/>
                  </a:lnTo>
                  <a:lnTo>
                    <a:pt x="1060" y="331"/>
                  </a:lnTo>
                  <a:lnTo>
                    <a:pt x="1063" y="328"/>
                  </a:lnTo>
                </a:path>
                <a:path w="2126" h="398">
                  <a:moveTo>
                    <a:pt x="1063" y="328"/>
                  </a:moveTo>
                  <a:lnTo>
                    <a:pt x="1108" y="328"/>
                  </a:lnTo>
                  <a:lnTo>
                    <a:pt x="1111" y="331"/>
                  </a:lnTo>
                  <a:lnTo>
                    <a:pt x="1063" y="328"/>
                  </a:lnTo>
                </a:path>
                <a:path w="2126" h="398">
                  <a:moveTo>
                    <a:pt x="1060" y="331"/>
                  </a:moveTo>
                  <a:lnTo>
                    <a:pt x="1113" y="333"/>
                  </a:lnTo>
                  <a:lnTo>
                    <a:pt x="1058" y="333"/>
                  </a:lnTo>
                  <a:lnTo>
                    <a:pt x="1060" y="331"/>
                  </a:lnTo>
                </a:path>
                <a:path w="2126" h="398">
                  <a:moveTo>
                    <a:pt x="1060" y="331"/>
                  </a:moveTo>
                  <a:lnTo>
                    <a:pt x="1111" y="331"/>
                  </a:lnTo>
                  <a:lnTo>
                    <a:pt x="1113" y="333"/>
                  </a:lnTo>
                  <a:lnTo>
                    <a:pt x="1060" y="331"/>
                  </a:lnTo>
                </a:path>
                <a:path w="2126" h="398">
                  <a:moveTo>
                    <a:pt x="1058" y="333"/>
                  </a:moveTo>
                  <a:lnTo>
                    <a:pt x="1115" y="335"/>
                  </a:lnTo>
                  <a:lnTo>
                    <a:pt x="1058" y="335"/>
                  </a:lnTo>
                  <a:lnTo>
                    <a:pt x="1058" y="333"/>
                  </a:lnTo>
                </a:path>
                <a:path w="2126" h="398">
                  <a:moveTo>
                    <a:pt x="1058" y="333"/>
                  </a:moveTo>
                  <a:lnTo>
                    <a:pt x="1113" y="333"/>
                  </a:lnTo>
                  <a:lnTo>
                    <a:pt x="1115" y="335"/>
                  </a:lnTo>
                  <a:lnTo>
                    <a:pt x="1058" y="333"/>
                  </a:lnTo>
                </a:path>
                <a:path w="2126" h="398">
                  <a:moveTo>
                    <a:pt x="1058" y="335"/>
                  </a:moveTo>
                  <a:lnTo>
                    <a:pt x="1115" y="338"/>
                  </a:lnTo>
                  <a:lnTo>
                    <a:pt x="1055" y="338"/>
                  </a:lnTo>
                  <a:lnTo>
                    <a:pt x="1058" y="335"/>
                  </a:lnTo>
                </a:path>
                <a:path w="2126" h="398">
                  <a:moveTo>
                    <a:pt x="1058" y="335"/>
                  </a:moveTo>
                  <a:lnTo>
                    <a:pt x="1115" y="335"/>
                  </a:lnTo>
                  <a:lnTo>
                    <a:pt x="1115" y="338"/>
                  </a:lnTo>
                  <a:lnTo>
                    <a:pt x="1058" y="335"/>
                  </a:lnTo>
                </a:path>
                <a:path w="2126" h="398">
                  <a:moveTo>
                    <a:pt x="1055" y="338"/>
                  </a:moveTo>
                  <a:lnTo>
                    <a:pt x="1118" y="340"/>
                  </a:lnTo>
                  <a:lnTo>
                    <a:pt x="1053" y="340"/>
                  </a:lnTo>
                  <a:lnTo>
                    <a:pt x="1055" y="338"/>
                  </a:lnTo>
                </a:path>
                <a:path w="2126" h="398">
                  <a:moveTo>
                    <a:pt x="1055" y="338"/>
                  </a:moveTo>
                  <a:lnTo>
                    <a:pt x="1115" y="338"/>
                  </a:lnTo>
                  <a:lnTo>
                    <a:pt x="1118" y="340"/>
                  </a:lnTo>
                  <a:lnTo>
                    <a:pt x="1055" y="338"/>
                  </a:lnTo>
                </a:path>
                <a:path w="2126" h="398">
                  <a:moveTo>
                    <a:pt x="1053" y="340"/>
                  </a:moveTo>
                  <a:lnTo>
                    <a:pt x="1118" y="345"/>
                  </a:lnTo>
                  <a:lnTo>
                    <a:pt x="1053" y="345"/>
                  </a:lnTo>
                  <a:lnTo>
                    <a:pt x="1053" y="340"/>
                  </a:lnTo>
                </a:path>
                <a:path w="2126" h="398">
                  <a:moveTo>
                    <a:pt x="1053" y="340"/>
                  </a:moveTo>
                  <a:lnTo>
                    <a:pt x="1118" y="340"/>
                  </a:lnTo>
                  <a:lnTo>
                    <a:pt x="1118" y="345"/>
                  </a:lnTo>
                  <a:lnTo>
                    <a:pt x="1053" y="340"/>
                  </a:lnTo>
                </a:path>
                <a:path w="2126" h="398">
                  <a:moveTo>
                    <a:pt x="1053" y="345"/>
                  </a:moveTo>
                  <a:lnTo>
                    <a:pt x="1120" y="347"/>
                  </a:lnTo>
                  <a:lnTo>
                    <a:pt x="1053" y="347"/>
                  </a:lnTo>
                  <a:lnTo>
                    <a:pt x="1053" y="345"/>
                  </a:lnTo>
                </a:path>
                <a:path w="2126" h="398">
                  <a:moveTo>
                    <a:pt x="1053" y="345"/>
                  </a:moveTo>
                  <a:lnTo>
                    <a:pt x="1118" y="345"/>
                  </a:lnTo>
                  <a:lnTo>
                    <a:pt x="1120" y="347"/>
                  </a:lnTo>
                  <a:lnTo>
                    <a:pt x="1053" y="345"/>
                  </a:lnTo>
                </a:path>
                <a:path w="2126" h="398">
                  <a:moveTo>
                    <a:pt x="1053" y="347"/>
                  </a:moveTo>
                  <a:lnTo>
                    <a:pt x="1120" y="350"/>
                  </a:lnTo>
                  <a:lnTo>
                    <a:pt x="1051" y="350"/>
                  </a:lnTo>
                  <a:lnTo>
                    <a:pt x="1053" y="347"/>
                  </a:lnTo>
                </a:path>
                <a:path w="2126" h="398">
                  <a:moveTo>
                    <a:pt x="1053" y="347"/>
                  </a:moveTo>
                  <a:lnTo>
                    <a:pt x="1120" y="347"/>
                  </a:lnTo>
                  <a:lnTo>
                    <a:pt x="1120" y="350"/>
                  </a:lnTo>
                  <a:lnTo>
                    <a:pt x="1053" y="347"/>
                  </a:lnTo>
                </a:path>
                <a:path w="2126" h="398">
                  <a:moveTo>
                    <a:pt x="1051" y="350"/>
                  </a:moveTo>
                  <a:lnTo>
                    <a:pt x="1120" y="355"/>
                  </a:lnTo>
                  <a:lnTo>
                    <a:pt x="1051" y="355"/>
                  </a:lnTo>
                  <a:lnTo>
                    <a:pt x="1051" y="350"/>
                  </a:lnTo>
                </a:path>
                <a:path w="2126" h="398">
                  <a:moveTo>
                    <a:pt x="1051" y="350"/>
                  </a:moveTo>
                  <a:lnTo>
                    <a:pt x="1120" y="350"/>
                  </a:lnTo>
                  <a:lnTo>
                    <a:pt x="1120" y="355"/>
                  </a:lnTo>
                  <a:lnTo>
                    <a:pt x="1051" y="350"/>
                  </a:lnTo>
                </a:path>
                <a:path w="2126" h="398">
                  <a:moveTo>
                    <a:pt x="1051" y="355"/>
                  </a:moveTo>
                  <a:lnTo>
                    <a:pt x="1120" y="357"/>
                  </a:lnTo>
                  <a:lnTo>
                    <a:pt x="1051" y="357"/>
                  </a:lnTo>
                  <a:lnTo>
                    <a:pt x="1051" y="355"/>
                  </a:lnTo>
                </a:path>
                <a:path w="2126" h="398">
                  <a:moveTo>
                    <a:pt x="1051" y="355"/>
                  </a:moveTo>
                  <a:lnTo>
                    <a:pt x="1120" y="355"/>
                  </a:lnTo>
                  <a:lnTo>
                    <a:pt x="1120" y="357"/>
                  </a:lnTo>
                  <a:lnTo>
                    <a:pt x="1051" y="355"/>
                  </a:lnTo>
                </a:path>
                <a:path w="2126" h="398">
                  <a:moveTo>
                    <a:pt x="1051" y="357"/>
                  </a:moveTo>
                  <a:lnTo>
                    <a:pt x="1120" y="360"/>
                  </a:lnTo>
                  <a:lnTo>
                    <a:pt x="1053" y="360"/>
                  </a:lnTo>
                  <a:lnTo>
                    <a:pt x="1051" y="357"/>
                  </a:lnTo>
                </a:path>
                <a:path w="2126" h="398">
                  <a:moveTo>
                    <a:pt x="1051" y="357"/>
                  </a:moveTo>
                  <a:lnTo>
                    <a:pt x="1120" y="357"/>
                  </a:lnTo>
                  <a:lnTo>
                    <a:pt x="1120" y="360"/>
                  </a:lnTo>
                  <a:lnTo>
                    <a:pt x="1051" y="357"/>
                  </a:lnTo>
                </a:path>
                <a:path w="2126" h="398">
                  <a:moveTo>
                    <a:pt x="1053" y="360"/>
                  </a:moveTo>
                  <a:lnTo>
                    <a:pt x="1118" y="364"/>
                  </a:lnTo>
                  <a:lnTo>
                    <a:pt x="1053" y="364"/>
                  </a:lnTo>
                  <a:lnTo>
                    <a:pt x="1053" y="360"/>
                  </a:lnTo>
                </a:path>
                <a:path w="2126" h="398">
                  <a:moveTo>
                    <a:pt x="1053" y="360"/>
                  </a:moveTo>
                  <a:lnTo>
                    <a:pt x="1120" y="360"/>
                  </a:lnTo>
                  <a:lnTo>
                    <a:pt x="1118" y="364"/>
                  </a:lnTo>
                  <a:lnTo>
                    <a:pt x="1053" y="360"/>
                  </a:lnTo>
                </a:path>
                <a:path w="2126" h="398">
                  <a:moveTo>
                    <a:pt x="1053" y="364"/>
                  </a:moveTo>
                  <a:lnTo>
                    <a:pt x="1118" y="367"/>
                  </a:lnTo>
                  <a:lnTo>
                    <a:pt x="1053" y="367"/>
                  </a:lnTo>
                  <a:lnTo>
                    <a:pt x="1053" y="364"/>
                  </a:lnTo>
                </a:path>
                <a:path w="2126" h="398">
                  <a:moveTo>
                    <a:pt x="1053" y="364"/>
                  </a:moveTo>
                  <a:lnTo>
                    <a:pt x="1118" y="364"/>
                  </a:lnTo>
                  <a:lnTo>
                    <a:pt x="1118" y="367"/>
                  </a:lnTo>
                  <a:lnTo>
                    <a:pt x="1053" y="364"/>
                  </a:lnTo>
                </a:path>
                <a:path w="2126" h="398">
                  <a:moveTo>
                    <a:pt x="1053" y="367"/>
                  </a:moveTo>
                  <a:lnTo>
                    <a:pt x="1115" y="369"/>
                  </a:lnTo>
                  <a:lnTo>
                    <a:pt x="1055" y="369"/>
                  </a:lnTo>
                  <a:lnTo>
                    <a:pt x="1053" y="367"/>
                  </a:lnTo>
                </a:path>
                <a:path w="2126" h="398">
                  <a:moveTo>
                    <a:pt x="1053" y="367"/>
                  </a:moveTo>
                  <a:lnTo>
                    <a:pt x="1118" y="367"/>
                  </a:lnTo>
                  <a:lnTo>
                    <a:pt x="1115" y="369"/>
                  </a:lnTo>
                  <a:lnTo>
                    <a:pt x="1053" y="367"/>
                  </a:lnTo>
                </a:path>
                <a:path w="2126" h="398">
                  <a:moveTo>
                    <a:pt x="1055" y="369"/>
                  </a:moveTo>
                  <a:lnTo>
                    <a:pt x="1115" y="371"/>
                  </a:lnTo>
                  <a:lnTo>
                    <a:pt x="1058" y="371"/>
                  </a:lnTo>
                  <a:lnTo>
                    <a:pt x="1055" y="369"/>
                  </a:lnTo>
                </a:path>
                <a:path w="2126" h="398">
                  <a:moveTo>
                    <a:pt x="1055" y="369"/>
                  </a:moveTo>
                  <a:lnTo>
                    <a:pt x="1115" y="369"/>
                  </a:lnTo>
                  <a:lnTo>
                    <a:pt x="1115" y="371"/>
                  </a:lnTo>
                  <a:lnTo>
                    <a:pt x="1055" y="369"/>
                  </a:lnTo>
                </a:path>
                <a:path w="2126" h="398">
                  <a:moveTo>
                    <a:pt x="1058" y="371"/>
                  </a:moveTo>
                  <a:lnTo>
                    <a:pt x="1113" y="374"/>
                  </a:lnTo>
                  <a:lnTo>
                    <a:pt x="1058" y="374"/>
                  </a:lnTo>
                  <a:lnTo>
                    <a:pt x="1058" y="371"/>
                  </a:lnTo>
                </a:path>
                <a:path w="2126" h="398">
                  <a:moveTo>
                    <a:pt x="1058" y="371"/>
                  </a:moveTo>
                  <a:lnTo>
                    <a:pt x="1115" y="371"/>
                  </a:lnTo>
                  <a:lnTo>
                    <a:pt x="1113" y="374"/>
                  </a:lnTo>
                  <a:lnTo>
                    <a:pt x="1058" y="371"/>
                  </a:lnTo>
                </a:path>
                <a:path w="2126" h="398">
                  <a:moveTo>
                    <a:pt x="1058" y="374"/>
                  </a:moveTo>
                  <a:lnTo>
                    <a:pt x="1111" y="376"/>
                  </a:lnTo>
                  <a:lnTo>
                    <a:pt x="1060" y="376"/>
                  </a:lnTo>
                  <a:lnTo>
                    <a:pt x="1058" y="374"/>
                  </a:lnTo>
                </a:path>
                <a:path w="2126" h="398">
                  <a:moveTo>
                    <a:pt x="1058" y="374"/>
                  </a:moveTo>
                  <a:lnTo>
                    <a:pt x="1113" y="374"/>
                  </a:lnTo>
                  <a:lnTo>
                    <a:pt x="1111" y="376"/>
                  </a:lnTo>
                  <a:lnTo>
                    <a:pt x="1058" y="374"/>
                  </a:lnTo>
                </a:path>
                <a:path w="2126" h="398">
                  <a:moveTo>
                    <a:pt x="1060" y="376"/>
                  </a:moveTo>
                  <a:lnTo>
                    <a:pt x="1108" y="379"/>
                  </a:lnTo>
                  <a:lnTo>
                    <a:pt x="1063" y="379"/>
                  </a:lnTo>
                  <a:lnTo>
                    <a:pt x="1060" y="376"/>
                  </a:lnTo>
                </a:path>
                <a:path w="2126" h="398">
                  <a:moveTo>
                    <a:pt x="1060" y="376"/>
                  </a:moveTo>
                  <a:lnTo>
                    <a:pt x="1111" y="376"/>
                  </a:lnTo>
                  <a:lnTo>
                    <a:pt x="1108" y="379"/>
                  </a:lnTo>
                  <a:lnTo>
                    <a:pt x="1060" y="376"/>
                  </a:lnTo>
                </a:path>
                <a:path w="2126" h="398">
                  <a:moveTo>
                    <a:pt x="1063" y="379"/>
                  </a:moveTo>
                  <a:lnTo>
                    <a:pt x="1106" y="381"/>
                  </a:lnTo>
                  <a:lnTo>
                    <a:pt x="1065" y="381"/>
                  </a:lnTo>
                  <a:lnTo>
                    <a:pt x="1063" y="379"/>
                  </a:lnTo>
                </a:path>
                <a:path w="2126" h="398">
                  <a:moveTo>
                    <a:pt x="1063" y="379"/>
                  </a:moveTo>
                  <a:lnTo>
                    <a:pt x="1108" y="379"/>
                  </a:lnTo>
                  <a:lnTo>
                    <a:pt x="1106" y="381"/>
                  </a:lnTo>
                  <a:lnTo>
                    <a:pt x="1063" y="379"/>
                  </a:lnTo>
                </a:path>
                <a:path w="2126" h="398">
                  <a:moveTo>
                    <a:pt x="1065" y="381"/>
                  </a:moveTo>
                  <a:lnTo>
                    <a:pt x="1103" y="383"/>
                  </a:lnTo>
                  <a:lnTo>
                    <a:pt x="1067" y="383"/>
                  </a:lnTo>
                  <a:lnTo>
                    <a:pt x="1065" y="381"/>
                  </a:lnTo>
                </a:path>
                <a:path w="2126" h="398">
                  <a:moveTo>
                    <a:pt x="1065" y="381"/>
                  </a:moveTo>
                  <a:lnTo>
                    <a:pt x="1106" y="381"/>
                  </a:lnTo>
                  <a:lnTo>
                    <a:pt x="1103" y="383"/>
                  </a:lnTo>
                  <a:lnTo>
                    <a:pt x="1065" y="381"/>
                  </a:lnTo>
                </a:path>
                <a:path w="2126" h="398">
                  <a:moveTo>
                    <a:pt x="1067" y="383"/>
                  </a:moveTo>
                  <a:lnTo>
                    <a:pt x="1101" y="386"/>
                  </a:lnTo>
                  <a:lnTo>
                    <a:pt x="1072" y="386"/>
                  </a:lnTo>
                  <a:lnTo>
                    <a:pt x="1067" y="383"/>
                  </a:lnTo>
                </a:path>
                <a:path w="2126" h="398">
                  <a:moveTo>
                    <a:pt x="1067" y="383"/>
                  </a:moveTo>
                  <a:lnTo>
                    <a:pt x="1103" y="383"/>
                  </a:lnTo>
                  <a:lnTo>
                    <a:pt x="1101" y="386"/>
                  </a:lnTo>
                  <a:lnTo>
                    <a:pt x="1067" y="383"/>
                  </a:lnTo>
                </a:path>
                <a:path w="2126" h="398">
                  <a:moveTo>
                    <a:pt x="1072" y="386"/>
                  </a:moveTo>
                  <a:lnTo>
                    <a:pt x="1096" y="386"/>
                  </a:lnTo>
                  <a:lnTo>
                    <a:pt x="1075" y="386"/>
                  </a:lnTo>
                  <a:lnTo>
                    <a:pt x="1072" y="386"/>
                  </a:lnTo>
                </a:path>
                <a:path w="2126" h="398">
                  <a:moveTo>
                    <a:pt x="1072" y="386"/>
                  </a:moveTo>
                  <a:lnTo>
                    <a:pt x="1101" y="386"/>
                  </a:lnTo>
                  <a:lnTo>
                    <a:pt x="1096" y="386"/>
                  </a:lnTo>
                  <a:lnTo>
                    <a:pt x="1072" y="386"/>
                  </a:lnTo>
                </a:path>
                <a:path w="2126" h="398">
                  <a:moveTo>
                    <a:pt x="1075" y="386"/>
                  </a:moveTo>
                  <a:lnTo>
                    <a:pt x="1094" y="388"/>
                  </a:lnTo>
                  <a:lnTo>
                    <a:pt x="1080" y="388"/>
                  </a:lnTo>
                  <a:lnTo>
                    <a:pt x="1075" y="386"/>
                  </a:lnTo>
                </a:path>
                <a:path w="2126" h="398">
                  <a:moveTo>
                    <a:pt x="1075" y="386"/>
                  </a:moveTo>
                  <a:lnTo>
                    <a:pt x="1096" y="386"/>
                  </a:lnTo>
                  <a:lnTo>
                    <a:pt x="1094" y="388"/>
                  </a:lnTo>
                  <a:lnTo>
                    <a:pt x="1075" y="386"/>
                  </a:lnTo>
                </a:path>
                <a:path w="2126" h="398">
                  <a:moveTo>
                    <a:pt x="1082" y="388"/>
                  </a:moveTo>
                  <a:lnTo>
                    <a:pt x="1089" y="388"/>
                  </a:lnTo>
                  <a:lnTo>
                    <a:pt x="1087" y="388"/>
                  </a:lnTo>
                  <a:lnTo>
                    <a:pt x="1082" y="388"/>
                  </a:lnTo>
                </a:path>
                <a:path w="2126" h="398">
                  <a:moveTo>
                    <a:pt x="1080" y="388"/>
                  </a:moveTo>
                  <a:lnTo>
                    <a:pt x="1089" y="388"/>
                  </a:lnTo>
                  <a:lnTo>
                    <a:pt x="1082" y="388"/>
                  </a:lnTo>
                  <a:lnTo>
                    <a:pt x="1080" y="388"/>
                  </a:lnTo>
                </a:path>
                <a:path w="2126" h="398">
                  <a:moveTo>
                    <a:pt x="1080" y="388"/>
                  </a:moveTo>
                  <a:lnTo>
                    <a:pt x="1094" y="388"/>
                  </a:lnTo>
                  <a:lnTo>
                    <a:pt x="1089" y="388"/>
                  </a:lnTo>
                  <a:lnTo>
                    <a:pt x="1080" y="388"/>
                  </a:lnTo>
                </a:path>
                <a:path w="2126" h="398">
                  <a:moveTo>
                    <a:pt x="400" y="328"/>
                  </a:moveTo>
                  <a:lnTo>
                    <a:pt x="403" y="328"/>
                  </a:lnTo>
                  <a:lnTo>
                    <a:pt x="393" y="328"/>
                  </a:lnTo>
                  <a:lnTo>
                    <a:pt x="400" y="328"/>
                  </a:lnTo>
                </a:path>
                <a:path w="2126" h="398">
                  <a:moveTo>
                    <a:pt x="393" y="328"/>
                  </a:moveTo>
                  <a:lnTo>
                    <a:pt x="405" y="328"/>
                  </a:lnTo>
                  <a:lnTo>
                    <a:pt x="391" y="328"/>
                  </a:lnTo>
                  <a:lnTo>
                    <a:pt x="393" y="328"/>
                  </a:lnTo>
                </a:path>
                <a:path w="2126" h="398">
                  <a:moveTo>
                    <a:pt x="393" y="328"/>
                  </a:moveTo>
                  <a:lnTo>
                    <a:pt x="405" y="328"/>
                  </a:lnTo>
                  <a:lnTo>
                    <a:pt x="393" y="328"/>
                  </a:lnTo>
                </a:path>
                <a:path w="2126" h="398">
                  <a:moveTo>
                    <a:pt x="391" y="328"/>
                  </a:moveTo>
                  <a:lnTo>
                    <a:pt x="410" y="331"/>
                  </a:lnTo>
                  <a:lnTo>
                    <a:pt x="386" y="331"/>
                  </a:lnTo>
                  <a:lnTo>
                    <a:pt x="391" y="328"/>
                  </a:lnTo>
                </a:path>
                <a:path w="2126" h="398">
                  <a:moveTo>
                    <a:pt x="391" y="328"/>
                  </a:moveTo>
                  <a:lnTo>
                    <a:pt x="405" y="328"/>
                  </a:lnTo>
                  <a:lnTo>
                    <a:pt x="410" y="331"/>
                  </a:lnTo>
                  <a:lnTo>
                    <a:pt x="391" y="328"/>
                  </a:lnTo>
                </a:path>
                <a:path w="2126" h="398">
                  <a:moveTo>
                    <a:pt x="386" y="331"/>
                  </a:moveTo>
                  <a:lnTo>
                    <a:pt x="412" y="331"/>
                  </a:lnTo>
                  <a:lnTo>
                    <a:pt x="383" y="331"/>
                  </a:lnTo>
                  <a:lnTo>
                    <a:pt x="386" y="331"/>
                  </a:lnTo>
                </a:path>
                <a:path w="2126" h="398">
                  <a:moveTo>
                    <a:pt x="386" y="331"/>
                  </a:moveTo>
                  <a:lnTo>
                    <a:pt x="412" y="331"/>
                  </a:lnTo>
                  <a:lnTo>
                    <a:pt x="386" y="331"/>
                  </a:lnTo>
                </a:path>
                <a:path w="2126" h="398">
                  <a:moveTo>
                    <a:pt x="383" y="331"/>
                  </a:moveTo>
                  <a:lnTo>
                    <a:pt x="415" y="333"/>
                  </a:lnTo>
                  <a:lnTo>
                    <a:pt x="381" y="333"/>
                  </a:lnTo>
                  <a:lnTo>
                    <a:pt x="383" y="331"/>
                  </a:lnTo>
                </a:path>
                <a:path w="2126" h="398">
                  <a:moveTo>
                    <a:pt x="383" y="331"/>
                  </a:moveTo>
                  <a:lnTo>
                    <a:pt x="412" y="331"/>
                  </a:lnTo>
                  <a:lnTo>
                    <a:pt x="415" y="333"/>
                  </a:lnTo>
                  <a:lnTo>
                    <a:pt x="383" y="331"/>
                  </a:lnTo>
                </a:path>
                <a:path w="2126" h="398">
                  <a:moveTo>
                    <a:pt x="381" y="333"/>
                  </a:moveTo>
                  <a:lnTo>
                    <a:pt x="417" y="335"/>
                  </a:lnTo>
                  <a:lnTo>
                    <a:pt x="379" y="335"/>
                  </a:lnTo>
                  <a:lnTo>
                    <a:pt x="381" y="333"/>
                  </a:lnTo>
                </a:path>
                <a:path w="2126" h="398">
                  <a:moveTo>
                    <a:pt x="381" y="333"/>
                  </a:moveTo>
                  <a:lnTo>
                    <a:pt x="415" y="333"/>
                  </a:lnTo>
                  <a:lnTo>
                    <a:pt x="417" y="335"/>
                  </a:lnTo>
                  <a:lnTo>
                    <a:pt x="381" y="333"/>
                  </a:lnTo>
                </a:path>
                <a:path w="2126" h="398">
                  <a:moveTo>
                    <a:pt x="379" y="335"/>
                  </a:moveTo>
                  <a:lnTo>
                    <a:pt x="420" y="338"/>
                  </a:lnTo>
                  <a:lnTo>
                    <a:pt x="376" y="338"/>
                  </a:lnTo>
                  <a:lnTo>
                    <a:pt x="379" y="335"/>
                  </a:lnTo>
                </a:path>
                <a:path w="2126" h="398">
                  <a:moveTo>
                    <a:pt x="379" y="335"/>
                  </a:moveTo>
                  <a:lnTo>
                    <a:pt x="417" y="335"/>
                  </a:lnTo>
                  <a:lnTo>
                    <a:pt x="420" y="338"/>
                  </a:lnTo>
                  <a:lnTo>
                    <a:pt x="379" y="335"/>
                  </a:lnTo>
                </a:path>
                <a:path w="2126" h="398">
                  <a:moveTo>
                    <a:pt x="376" y="338"/>
                  </a:moveTo>
                  <a:lnTo>
                    <a:pt x="422" y="338"/>
                  </a:lnTo>
                  <a:lnTo>
                    <a:pt x="374" y="338"/>
                  </a:lnTo>
                  <a:lnTo>
                    <a:pt x="376" y="338"/>
                  </a:lnTo>
                </a:path>
                <a:path w="2126" h="398">
                  <a:moveTo>
                    <a:pt x="376" y="338"/>
                  </a:moveTo>
                  <a:lnTo>
                    <a:pt x="422" y="338"/>
                  </a:lnTo>
                  <a:lnTo>
                    <a:pt x="376" y="338"/>
                  </a:lnTo>
                </a:path>
                <a:path w="2126" h="398">
                  <a:moveTo>
                    <a:pt x="374" y="338"/>
                  </a:moveTo>
                  <a:lnTo>
                    <a:pt x="424" y="340"/>
                  </a:lnTo>
                  <a:lnTo>
                    <a:pt x="371" y="340"/>
                  </a:lnTo>
                  <a:lnTo>
                    <a:pt x="374" y="338"/>
                  </a:lnTo>
                </a:path>
                <a:path w="2126" h="398">
                  <a:moveTo>
                    <a:pt x="374" y="338"/>
                  </a:moveTo>
                  <a:lnTo>
                    <a:pt x="422" y="338"/>
                  </a:lnTo>
                  <a:lnTo>
                    <a:pt x="424" y="340"/>
                  </a:lnTo>
                  <a:lnTo>
                    <a:pt x="374" y="338"/>
                  </a:lnTo>
                </a:path>
                <a:path w="2126" h="398">
                  <a:moveTo>
                    <a:pt x="371" y="340"/>
                  </a:moveTo>
                  <a:lnTo>
                    <a:pt x="427" y="345"/>
                  </a:lnTo>
                  <a:lnTo>
                    <a:pt x="369" y="345"/>
                  </a:lnTo>
                  <a:lnTo>
                    <a:pt x="371" y="340"/>
                  </a:lnTo>
                </a:path>
                <a:path w="2126" h="398">
                  <a:moveTo>
                    <a:pt x="371" y="340"/>
                  </a:moveTo>
                  <a:lnTo>
                    <a:pt x="424" y="340"/>
                  </a:lnTo>
                  <a:lnTo>
                    <a:pt x="427" y="345"/>
                  </a:lnTo>
                  <a:lnTo>
                    <a:pt x="371" y="340"/>
                  </a:lnTo>
                </a:path>
                <a:path w="2126" h="398">
                  <a:moveTo>
                    <a:pt x="369" y="345"/>
                  </a:moveTo>
                  <a:lnTo>
                    <a:pt x="429" y="347"/>
                  </a:lnTo>
                  <a:lnTo>
                    <a:pt x="367" y="347"/>
                  </a:lnTo>
                  <a:lnTo>
                    <a:pt x="369" y="345"/>
                  </a:lnTo>
                </a:path>
                <a:path w="2126" h="398">
                  <a:moveTo>
                    <a:pt x="369" y="345"/>
                  </a:moveTo>
                  <a:lnTo>
                    <a:pt x="427" y="345"/>
                  </a:lnTo>
                  <a:lnTo>
                    <a:pt x="429" y="347"/>
                  </a:lnTo>
                  <a:lnTo>
                    <a:pt x="369" y="345"/>
                  </a:lnTo>
                </a:path>
                <a:path w="2126" h="398">
                  <a:moveTo>
                    <a:pt x="367" y="347"/>
                  </a:moveTo>
                  <a:lnTo>
                    <a:pt x="429" y="350"/>
                  </a:lnTo>
                  <a:lnTo>
                    <a:pt x="367" y="350"/>
                  </a:lnTo>
                  <a:lnTo>
                    <a:pt x="367" y="347"/>
                  </a:lnTo>
                </a:path>
                <a:path w="2126" h="398">
                  <a:moveTo>
                    <a:pt x="367" y="347"/>
                  </a:moveTo>
                  <a:lnTo>
                    <a:pt x="429" y="347"/>
                  </a:lnTo>
                  <a:lnTo>
                    <a:pt x="429" y="350"/>
                  </a:lnTo>
                  <a:lnTo>
                    <a:pt x="367" y="347"/>
                  </a:lnTo>
                </a:path>
                <a:path w="2126" h="398">
                  <a:moveTo>
                    <a:pt x="367" y="350"/>
                  </a:moveTo>
                  <a:lnTo>
                    <a:pt x="431" y="352"/>
                  </a:lnTo>
                  <a:lnTo>
                    <a:pt x="364" y="352"/>
                  </a:lnTo>
                  <a:lnTo>
                    <a:pt x="367" y="350"/>
                  </a:lnTo>
                </a:path>
                <a:path w="2126" h="398">
                  <a:moveTo>
                    <a:pt x="367" y="350"/>
                  </a:moveTo>
                  <a:lnTo>
                    <a:pt x="429" y="350"/>
                  </a:lnTo>
                  <a:lnTo>
                    <a:pt x="431" y="352"/>
                  </a:lnTo>
                  <a:lnTo>
                    <a:pt x="367" y="350"/>
                  </a:lnTo>
                </a:path>
                <a:path w="2126" h="398">
                  <a:moveTo>
                    <a:pt x="364" y="352"/>
                  </a:moveTo>
                  <a:lnTo>
                    <a:pt x="431" y="357"/>
                  </a:lnTo>
                  <a:lnTo>
                    <a:pt x="364" y="357"/>
                  </a:lnTo>
                  <a:lnTo>
                    <a:pt x="364" y="352"/>
                  </a:lnTo>
                </a:path>
                <a:path w="2126" h="398">
                  <a:moveTo>
                    <a:pt x="364" y="352"/>
                  </a:moveTo>
                  <a:lnTo>
                    <a:pt x="431" y="352"/>
                  </a:lnTo>
                  <a:lnTo>
                    <a:pt x="431" y="357"/>
                  </a:lnTo>
                  <a:lnTo>
                    <a:pt x="364" y="352"/>
                  </a:lnTo>
                </a:path>
                <a:path w="2126" h="398">
                  <a:moveTo>
                    <a:pt x="364" y="357"/>
                  </a:moveTo>
                  <a:lnTo>
                    <a:pt x="431" y="360"/>
                  </a:lnTo>
                  <a:lnTo>
                    <a:pt x="364" y="360"/>
                  </a:lnTo>
                  <a:lnTo>
                    <a:pt x="364" y="357"/>
                  </a:lnTo>
                </a:path>
                <a:path w="2126" h="398">
                  <a:moveTo>
                    <a:pt x="364" y="357"/>
                  </a:moveTo>
                  <a:lnTo>
                    <a:pt x="431" y="357"/>
                  </a:lnTo>
                  <a:lnTo>
                    <a:pt x="431" y="360"/>
                  </a:lnTo>
                  <a:lnTo>
                    <a:pt x="364" y="357"/>
                  </a:lnTo>
                </a:path>
                <a:path w="2126" h="398">
                  <a:moveTo>
                    <a:pt x="364" y="360"/>
                  </a:moveTo>
                  <a:lnTo>
                    <a:pt x="431" y="362"/>
                  </a:lnTo>
                  <a:lnTo>
                    <a:pt x="364" y="362"/>
                  </a:lnTo>
                  <a:lnTo>
                    <a:pt x="364" y="360"/>
                  </a:lnTo>
                </a:path>
                <a:path w="2126" h="398">
                  <a:moveTo>
                    <a:pt x="364" y="360"/>
                  </a:moveTo>
                  <a:lnTo>
                    <a:pt x="431" y="360"/>
                  </a:lnTo>
                  <a:lnTo>
                    <a:pt x="431" y="362"/>
                  </a:lnTo>
                  <a:lnTo>
                    <a:pt x="364" y="360"/>
                  </a:lnTo>
                </a:path>
                <a:path w="2126" h="398">
                  <a:moveTo>
                    <a:pt x="364" y="362"/>
                  </a:moveTo>
                  <a:lnTo>
                    <a:pt x="431" y="367"/>
                  </a:lnTo>
                  <a:lnTo>
                    <a:pt x="364" y="367"/>
                  </a:lnTo>
                  <a:lnTo>
                    <a:pt x="364" y="362"/>
                  </a:lnTo>
                </a:path>
                <a:path w="2126" h="398">
                  <a:moveTo>
                    <a:pt x="364" y="362"/>
                  </a:moveTo>
                  <a:lnTo>
                    <a:pt x="431" y="362"/>
                  </a:lnTo>
                  <a:lnTo>
                    <a:pt x="431" y="367"/>
                  </a:lnTo>
                  <a:lnTo>
                    <a:pt x="364" y="362"/>
                  </a:lnTo>
                </a:path>
                <a:path w="2126" h="398">
                  <a:moveTo>
                    <a:pt x="364" y="367"/>
                  </a:moveTo>
                  <a:lnTo>
                    <a:pt x="431" y="369"/>
                  </a:lnTo>
                  <a:lnTo>
                    <a:pt x="364" y="369"/>
                  </a:lnTo>
                  <a:lnTo>
                    <a:pt x="364" y="367"/>
                  </a:lnTo>
                </a:path>
                <a:path w="2126" h="398">
                  <a:moveTo>
                    <a:pt x="364" y="367"/>
                  </a:moveTo>
                  <a:lnTo>
                    <a:pt x="431" y="367"/>
                  </a:lnTo>
                  <a:lnTo>
                    <a:pt x="431" y="369"/>
                  </a:lnTo>
                  <a:lnTo>
                    <a:pt x="364" y="367"/>
                  </a:lnTo>
                </a:path>
                <a:path w="2126" h="398">
                  <a:moveTo>
                    <a:pt x="364" y="369"/>
                  </a:moveTo>
                  <a:lnTo>
                    <a:pt x="431" y="371"/>
                  </a:lnTo>
                  <a:lnTo>
                    <a:pt x="364" y="371"/>
                  </a:lnTo>
                  <a:lnTo>
                    <a:pt x="364" y="369"/>
                  </a:lnTo>
                </a:path>
                <a:path w="2126" h="398">
                  <a:moveTo>
                    <a:pt x="364" y="369"/>
                  </a:moveTo>
                  <a:lnTo>
                    <a:pt x="431" y="369"/>
                  </a:lnTo>
                  <a:lnTo>
                    <a:pt x="431" y="371"/>
                  </a:lnTo>
                  <a:lnTo>
                    <a:pt x="364" y="369"/>
                  </a:lnTo>
                </a:path>
                <a:path w="2126" h="398">
                  <a:moveTo>
                    <a:pt x="364" y="371"/>
                  </a:moveTo>
                  <a:lnTo>
                    <a:pt x="429" y="376"/>
                  </a:lnTo>
                  <a:lnTo>
                    <a:pt x="367" y="376"/>
                  </a:lnTo>
                  <a:lnTo>
                    <a:pt x="364" y="371"/>
                  </a:lnTo>
                </a:path>
                <a:path w="2126" h="398">
                  <a:moveTo>
                    <a:pt x="364" y="371"/>
                  </a:moveTo>
                  <a:lnTo>
                    <a:pt x="431" y="371"/>
                  </a:lnTo>
                  <a:lnTo>
                    <a:pt x="429" y="376"/>
                  </a:lnTo>
                  <a:lnTo>
                    <a:pt x="364" y="371"/>
                  </a:lnTo>
                </a:path>
                <a:path w="2126" h="398">
                  <a:moveTo>
                    <a:pt x="367" y="376"/>
                  </a:moveTo>
                  <a:lnTo>
                    <a:pt x="429" y="379"/>
                  </a:lnTo>
                  <a:lnTo>
                    <a:pt x="367" y="379"/>
                  </a:lnTo>
                  <a:lnTo>
                    <a:pt x="367" y="376"/>
                  </a:lnTo>
                </a:path>
                <a:path w="2126" h="398">
                  <a:moveTo>
                    <a:pt x="367" y="376"/>
                  </a:moveTo>
                  <a:lnTo>
                    <a:pt x="429" y="376"/>
                  </a:lnTo>
                  <a:lnTo>
                    <a:pt x="429" y="379"/>
                  </a:lnTo>
                  <a:lnTo>
                    <a:pt x="367" y="376"/>
                  </a:lnTo>
                </a:path>
                <a:path w="2126" h="398">
                  <a:moveTo>
                    <a:pt x="367" y="379"/>
                  </a:moveTo>
                  <a:lnTo>
                    <a:pt x="427" y="381"/>
                  </a:lnTo>
                  <a:lnTo>
                    <a:pt x="369" y="381"/>
                  </a:lnTo>
                  <a:lnTo>
                    <a:pt x="367" y="379"/>
                  </a:lnTo>
                </a:path>
                <a:path w="2126" h="398">
                  <a:moveTo>
                    <a:pt x="367" y="379"/>
                  </a:moveTo>
                  <a:lnTo>
                    <a:pt x="429" y="379"/>
                  </a:lnTo>
                  <a:lnTo>
                    <a:pt x="427" y="381"/>
                  </a:lnTo>
                  <a:lnTo>
                    <a:pt x="367" y="379"/>
                  </a:lnTo>
                </a:path>
                <a:path w="2126" h="398">
                  <a:moveTo>
                    <a:pt x="369" y="381"/>
                  </a:moveTo>
                  <a:lnTo>
                    <a:pt x="424" y="383"/>
                  </a:lnTo>
                  <a:lnTo>
                    <a:pt x="371" y="383"/>
                  </a:lnTo>
                  <a:lnTo>
                    <a:pt x="369" y="381"/>
                  </a:lnTo>
                </a:path>
                <a:path w="2126" h="398">
                  <a:moveTo>
                    <a:pt x="369" y="381"/>
                  </a:moveTo>
                  <a:lnTo>
                    <a:pt x="427" y="381"/>
                  </a:lnTo>
                  <a:lnTo>
                    <a:pt x="424" y="383"/>
                  </a:lnTo>
                  <a:lnTo>
                    <a:pt x="369" y="381"/>
                  </a:lnTo>
                </a:path>
                <a:path w="2126" h="398">
                  <a:moveTo>
                    <a:pt x="371" y="383"/>
                  </a:moveTo>
                  <a:lnTo>
                    <a:pt x="422" y="386"/>
                  </a:lnTo>
                  <a:lnTo>
                    <a:pt x="374" y="386"/>
                  </a:lnTo>
                  <a:lnTo>
                    <a:pt x="371" y="383"/>
                  </a:lnTo>
                </a:path>
                <a:path w="2126" h="398">
                  <a:moveTo>
                    <a:pt x="371" y="383"/>
                  </a:moveTo>
                  <a:lnTo>
                    <a:pt x="424" y="383"/>
                  </a:lnTo>
                  <a:lnTo>
                    <a:pt x="422" y="386"/>
                  </a:lnTo>
                  <a:lnTo>
                    <a:pt x="371" y="383"/>
                  </a:lnTo>
                </a:path>
                <a:path w="2126" h="398">
                  <a:moveTo>
                    <a:pt x="374" y="386"/>
                  </a:moveTo>
                  <a:lnTo>
                    <a:pt x="420" y="388"/>
                  </a:lnTo>
                  <a:lnTo>
                    <a:pt x="376" y="388"/>
                  </a:lnTo>
                  <a:lnTo>
                    <a:pt x="374" y="386"/>
                  </a:lnTo>
                </a:path>
                <a:path w="2126" h="398">
                  <a:moveTo>
                    <a:pt x="374" y="386"/>
                  </a:moveTo>
                  <a:lnTo>
                    <a:pt x="422" y="386"/>
                  </a:lnTo>
                  <a:lnTo>
                    <a:pt x="420" y="388"/>
                  </a:lnTo>
                  <a:lnTo>
                    <a:pt x="374" y="386"/>
                  </a:lnTo>
                </a:path>
                <a:path w="2126" h="398">
                  <a:moveTo>
                    <a:pt x="376" y="388"/>
                  </a:moveTo>
                  <a:lnTo>
                    <a:pt x="417" y="391"/>
                  </a:lnTo>
                  <a:lnTo>
                    <a:pt x="379" y="391"/>
                  </a:lnTo>
                  <a:lnTo>
                    <a:pt x="376" y="388"/>
                  </a:lnTo>
                </a:path>
                <a:path w="2126" h="398">
                  <a:moveTo>
                    <a:pt x="376" y="388"/>
                  </a:moveTo>
                  <a:lnTo>
                    <a:pt x="420" y="388"/>
                  </a:lnTo>
                  <a:lnTo>
                    <a:pt x="417" y="391"/>
                  </a:lnTo>
                  <a:lnTo>
                    <a:pt x="376" y="388"/>
                  </a:lnTo>
                </a:path>
                <a:path w="2126" h="398">
                  <a:moveTo>
                    <a:pt x="379" y="391"/>
                  </a:moveTo>
                  <a:lnTo>
                    <a:pt x="415" y="393"/>
                  </a:lnTo>
                  <a:lnTo>
                    <a:pt x="381" y="393"/>
                  </a:lnTo>
                  <a:lnTo>
                    <a:pt x="379" y="391"/>
                  </a:lnTo>
                </a:path>
                <a:path w="2126" h="398">
                  <a:moveTo>
                    <a:pt x="379" y="391"/>
                  </a:moveTo>
                  <a:lnTo>
                    <a:pt x="417" y="391"/>
                  </a:lnTo>
                  <a:lnTo>
                    <a:pt x="415" y="393"/>
                  </a:lnTo>
                  <a:lnTo>
                    <a:pt x="379" y="391"/>
                  </a:lnTo>
                </a:path>
                <a:path w="2126" h="398">
                  <a:moveTo>
                    <a:pt x="381" y="393"/>
                  </a:moveTo>
                  <a:lnTo>
                    <a:pt x="412" y="393"/>
                  </a:lnTo>
                  <a:lnTo>
                    <a:pt x="383" y="393"/>
                  </a:lnTo>
                  <a:lnTo>
                    <a:pt x="381" y="393"/>
                  </a:lnTo>
                </a:path>
                <a:path w="2126" h="398">
                  <a:moveTo>
                    <a:pt x="381" y="393"/>
                  </a:moveTo>
                  <a:lnTo>
                    <a:pt x="415" y="393"/>
                  </a:lnTo>
                  <a:lnTo>
                    <a:pt x="412" y="393"/>
                  </a:lnTo>
                  <a:lnTo>
                    <a:pt x="381" y="393"/>
                  </a:lnTo>
                </a:path>
                <a:path w="2126" h="398">
                  <a:moveTo>
                    <a:pt x="383" y="393"/>
                  </a:moveTo>
                  <a:lnTo>
                    <a:pt x="410" y="395"/>
                  </a:lnTo>
                  <a:lnTo>
                    <a:pt x="386" y="395"/>
                  </a:lnTo>
                  <a:lnTo>
                    <a:pt x="383" y="393"/>
                  </a:lnTo>
                </a:path>
                <a:path w="2126" h="398">
                  <a:moveTo>
                    <a:pt x="383" y="393"/>
                  </a:moveTo>
                  <a:lnTo>
                    <a:pt x="412" y="393"/>
                  </a:lnTo>
                  <a:lnTo>
                    <a:pt x="410" y="395"/>
                  </a:lnTo>
                  <a:lnTo>
                    <a:pt x="383" y="393"/>
                  </a:lnTo>
                </a:path>
                <a:path w="2126" h="398">
                  <a:moveTo>
                    <a:pt x="386" y="395"/>
                  </a:moveTo>
                  <a:lnTo>
                    <a:pt x="405" y="395"/>
                  </a:lnTo>
                  <a:lnTo>
                    <a:pt x="391" y="395"/>
                  </a:lnTo>
                  <a:lnTo>
                    <a:pt x="386" y="395"/>
                  </a:lnTo>
                </a:path>
                <a:path w="2126" h="398">
                  <a:moveTo>
                    <a:pt x="386" y="395"/>
                  </a:moveTo>
                  <a:lnTo>
                    <a:pt x="410" y="395"/>
                  </a:lnTo>
                  <a:lnTo>
                    <a:pt x="405" y="395"/>
                  </a:lnTo>
                  <a:lnTo>
                    <a:pt x="386" y="395"/>
                  </a:lnTo>
                </a:path>
                <a:path w="2126" h="398">
                  <a:moveTo>
                    <a:pt x="393" y="395"/>
                  </a:moveTo>
                  <a:lnTo>
                    <a:pt x="403" y="395"/>
                  </a:lnTo>
                  <a:lnTo>
                    <a:pt x="400" y="398"/>
                  </a:lnTo>
                  <a:lnTo>
                    <a:pt x="393" y="395"/>
                  </a:lnTo>
                </a:path>
                <a:path w="2126" h="398">
                  <a:moveTo>
                    <a:pt x="391" y="395"/>
                  </a:moveTo>
                  <a:lnTo>
                    <a:pt x="403" y="395"/>
                  </a:lnTo>
                  <a:lnTo>
                    <a:pt x="393" y="395"/>
                  </a:lnTo>
                  <a:lnTo>
                    <a:pt x="391" y="395"/>
                  </a:lnTo>
                </a:path>
                <a:path w="2126" h="398">
                  <a:moveTo>
                    <a:pt x="391" y="395"/>
                  </a:moveTo>
                  <a:lnTo>
                    <a:pt x="405" y="395"/>
                  </a:lnTo>
                  <a:lnTo>
                    <a:pt x="403" y="395"/>
                  </a:lnTo>
                  <a:lnTo>
                    <a:pt x="391" y="395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736" name="path 7736"/>
            <p:cNvSpPr/>
            <p:nvPr/>
          </p:nvSpPr>
          <p:spPr>
            <a:xfrm>
              <a:off x="297402" y="278329"/>
              <a:ext cx="273830" cy="57505"/>
            </a:xfrm>
            <a:custGeom>
              <a:avLst/>
              <a:gdLst/>
              <a:ahLst/>
              <a:cxnLst/>
              <a:rect l="0" t="0" r="0" b="0"/>
              <a:pathLst>
                <a:path w="431" h="90">
                  <a:moveTo>
                    <a:pt x="329" y="0"/>
                  </a:moveTo>
                  <a:lnTo>
                    <a:pt x="430" y="87"/>
                  </a:lnTo>
                  <a:moveTo>
                    <a:pt x="70" y="20"/>
                  </a:moveTo>
                  <a:lnTo>
                    <a:pt x="0" y="89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738" name="path 7738"/>
            <p:cNvSpPr/>
            <p:nvPr/>
          </p:nvSpPr>
          <p:spPr>
            <a:xfrm>
              <a:off x="1146809" y="288051"/>
              <a:ext cx="1141476" cy="42671"/>
            </a:xfrm>
            <a:custGeom>
              <a:avLst/>
              <a:gdLst/>
              <a:ahLst/>
              <a:cxnLst/>
              <a:rect l="0" t="0" r="0" b="0"/>
              <a:pathLst>
                <a:path w="1797" h="67">
                  <a:moveTo>
                    <a:pt x="1764" y="52"/>
                  </a:moveTo>
                  <a:lnTo>
                    <a:pt x="1797" y="52"/>
                  </a:lnTo>
                  <a:lnTo>
                    <a:pt x="1764" y="9"/>
                  </a:lnTo>
                  <a:lnTo>
                    <a:pt x="1764" y="52"/>
                  </a:lnTo>
                </a:path>
                <a:path w="1797" h="67">
                  <a:moveTo>
                    <a:pt x="1797" y="52"/>
                  </a:moveTo>
                  <a:lnTo>
                    <a:pt x="1764" y="9"/>
                  </a:lnTo>
                  <a:lnTo>
                    <a:pt x="1797" y="38"/>
                  </a:lnTo>
                  <a:lnTo>
                    <a:pt x="1797" y="52"/>
                  </a:lnTo>
                </a:path>
                <a:path w="1797" h="67">
                  <a:moveTo>
                    <a:pt x="1764" y="9"/>
                  </a:moveTo>
                  <a:lnTo>
                    <a:pt x="1790" y="4"/>
                  </a:lnTo>
                  <a:lnTo>
                    <a:pt x="1797" y="38"/>
                  </a:lnTo>
                  <a:lnTo>
                    <a:pt x="1764" y="9"/>
                  </a:lnTo>
                </a:path>
                <a:path w="1797" h="67">
                  <a:moveTo>
                    <a:pt x="0" y="67"/>
                  </a:moveTo>
                  <a:lnTo>
                    <a:pt x="0" y="62"/>
                  </a:lnTo>
                  <a:lnTo>
                    <a:pt x="33" y="64"/>
                  </a:lnTo>
                  <a:lnTo>
                    <a:pt x="0" y="67"/>
                  </a:lnTo>
                </a:path>
                <a:path w="1797" h="67">
                  <a:moveTo>
                    <a:pt x="0" y="62"/>
                  </a:moveTo>
                  <a:lnTo>
                    <a:pt x="33" y="64"/>
                  </a:lnTo>
                  <a:lnTo>
                    <a:pt x="4" y="38"/>
                  </a:lnTo>
                  <a:lnTo>
                    <a:pt x="0" y="62"/>
                  </a:lnTo>
                </a:path>
                <a:path w="1797" h="67">
                  <a:moveTo>
                    <a:pt x="33" y="64"/>
                  </a:moveTo>
                  <a:lnTo>
                    <a:pt x="4" y="38"/>
                  </a:lnTo>
                  <a:lnTo>
                    <a:pt x="36" y="50"/>
                  </a:lnTo>
                  <a:lnTo>
                    <a:pt x="33" y="64"/>
                  </a:lnTo>
                </a:path>
                <a:path w="1797" h="67">
                  <a:moveTo>
                    <a:pt x="4" y="38"/>
                  </a:moveTo>
                  <a:lnTo>
                    <a:pt x="36" y="50"/>
                  </a:lnTo>
                  <a:lnTo>
                    <a:pt x="12" y="26"/>
                  </a:lnTo>
                  <a:lnTo>
                    <a:pt x="4" y="38"/>
                  </a:lnTo>
                </a:path>
                <a:path w="1797" h="67">
                  <a:moveTo>
                    <a:pt x="36" y="50"/>
                  </a:moveTo>
                  <a:lnTo>
                    <a:pt x="12" y="26"/>
                  </a:lnTo>
                  <a:lnTo>
                    <a:pt x="38" y="47"/>
                  </a:lnTo>
                  <a:lnTo>
                    <a:pt x="36" y="50"/>
                  </a:lnTo>
                </a:path>
                <a:path w="1797" h="67">
                  <a:moveTo>
                    <a:pt x="12" y="26"/>
                  </a:moveTo>
                  <a:lnTo>
                    <a:pt x="38" y="47"/>
                  </a:lnTo>
                  <a:lnTo>
                    <a:pt x="21" y="16"/>
                  </a:lnTo>
                  <a:lnTo>
                    <a:pt x="12" y="26"/>
                  </a:lnTo>
                </a:path>
                <a:path w="1797" h="67">
                  <a:moveTo>
                    <a:pt x="38" y="47"/>
                  </a:moveTo>
                  <a:lnTo>
                    <a:pt x="21" y="16"/>
                  </a:lnTo>
                  <a:lnTo>
                    <a:pt x="40" y="45"/>
                  </a:lnTo>
                  <a:lnTo>
                    <a:pt x="38" y="47"/>
                  </a:lnTo>
                </a:path>
                <a:path w="1797" h="67">
                  <a:moveTo>
                    <a:pt x="21" y="16"/>
                  </a:moveTo>
                  <a:lnTo>
                    <a:pt x="40" y="45"/>
                  </a:lnTo>
                  <a:lnTo>
                    <a:pt x="40" y="9"/>
                  </a:lnTo>
                  <a:lnTo>
                    <a:pt x="21" y="16"/>
                  </a:lnTo>
                </a:path>
                <a:path w="1797" h="67">
                  <a:moveTo>
                    <a:pt x="40" y="45"/>
                  </a:moveTo>
                  <a:lnTo>
                    <a:pt x="40" y="9"/>
                  </a:lnTo>
                  <a:lnTo>
                    <a:pt x="55" y="38"/>
                  </a:lnTo>
                  <a:lnTo>
                    <a:pt x="40" y="45"/>
                  </a:lnTo>
                </a:path>
                <a:path w="1797" h="67">
                  <a:moveTo>
                    <a:pt x="40" y="9"/>
                  </a:moveTo>
                  <a:lnTo>
                    <a:pt x="55" y="38"/>
                  </a:lnTo>
                  <a:lnTo>
                    <a:pt x="55" y="0"/>
                  </a:lnTo>
                  <a:lnTo>
                    <a:pt x="40" y="9"/>
                  </a:lnTo>
                </a:path>
                <a:path w="1797" h="67">
                  <a:moveTo>
                    <a:pt x="55" y="38"/>
                  </a:moveTo>
                  <a:lnTo>
                    <a:pt x="55" y="0"/>
                  </a:lnTo>
                  <a:lnTo>
                    <a:pt x="72" y="31"/>
                  </a:lnTo>
                  <a:lnTo>
                    <a:pt x="55" y="38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740" name="path 7740"/>
            <p:cNvSpPr/>
            <p:nvPr/>
          </p:nvSpPr>
          <p:spPr>
            <a:xfrm>
              <a:off x="0" y="6969"/>
              <a:ext cx="2363723" cy="413670"/>
            </a:xfrm>
            <a:custGeom>
              <a:avLst/>
              <a:gdLst/>
              <a:ahLst/>
              <a:cxnLst/>
              <a:rect l="0" t="0" r="0" b="0"/>
              <a:pathLst>
                <a:path w="3722" h="651">
                  <a:moveTo>
                    <a:pt x="867" y="195"/>
                  </a:moveTo>
                  <a:lnTo>
                    <a:pt x="862" y="185"/>
                  </a:lnTo>
                  <a:moveTo>
                    <a:pt x="3721" y="214"/>
                  </a:moveTo>
                  <a:lnTo>
                    <a:pt x="3687" y="214"/>
                  </a:lnTo>
                  <a:lnTo>
                    <a:pt x="2033" y="200"/>
                  </a:lnTo>
                  <a:lnTo>
                    <a:pt x="1921" y="200"/>
                  </a:lnTo>
                  <a:lnTo>
                    <a:pt x="889" y="195"/>
                  </a:lnTo>
                  <a:lnTo>
                    <a:pt x="867" y="195"/>
                  </a:lnTo>
                  <a:moveTo>
                    <a:pt x="1" y="651"/>
                  </a:moveTo>
                  <a:lnTo>
                    <a:pt x="1" y="536"/>
                  </a:lnTo>
                  <a:moveTo>
                    <a:pt x="1633" y="197"/>
                  </a:moveTo>
                  <a:lnTo>
                    <a:pt x="1621" y="193"/>
                  </a:lnTo>
                  <a:moveTo>
                    <a:pt x="1503" y="130"/>
                  </a:moveTo>
                  <a:lnTo>
                    <a:pt x="1450" y="231"/>
                  </a:lnTo>
                  <a:moveTo>
                    <a:pt x="1299" y="25"/>
                  </a:moveTo>
                  <a:lnTo>
                    <a:pt x="1246" y="125"/>
                  </a:lnTo>
                  <a:moveTo>
                    <a:pt x="1299" y="25"/>
                  </a:moveTo>
                  <a:lnTo>
                    <a:pt x="1256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76" name="group 276"/>
          <p:cNvGrpSpPr/>
          <p:nvPr/>
        </p:nvGrpSpPr>
        <p:grpSpPr>
          <a:xfrm rot="21600000">
            <a:off x="12236958" y="4722367"/>
            <a:ext cx="2019300" cy="608076"/>
            <a:chOff x="0" y="0"/>
            <a:chExt cx="2019300" cy="608076"/>
          </a:xfrm>
        </p:grpSpPr>
        <p:sp>
          <p:nvSpPr>
            <p:cNvPr id="7742" name="path 7742"/>
            <p:cNvSpPr/>
            <p:nvPr/>
          </p:nvSpPr>
          <p:spPr>
            <a:xfrm>
              <a:off x="0" y="303276"/>
              <a:ext cx="2019300" cy="304800"/>
            </a:xfrm>
            <a:custGeom>
              <a:avLst/>
              <a:gdLst/>
              <a:ahLst/>
              <a:cxnLst/>
              <a:rect l="0" t="0" r="0" b="0"/>
              <a:pathLst>
                <a:path w="3180" h="480">
                  <a:moveTo>
                    <a:pt x="34" y="60"/>
                  </a:moveTo>
                  <a:lnTo>
                    <a:pt x="20" y="62"/>
                  </a:lnTo>
                  <a:lnTo>
                    <a:pt x="8" y="72"/>
                  </a:lnTo>
                  <a:lnTo>
                    <a:pt x="1" y="86"/>
                  </a:lnTo>
                  <a:lnTo>
                    <a:pt x="1" y="100"/>
                  </a:lnTo>
                  <a:lnTo>
                    <a:pt x="8" y="115"/>
                  </a:lnTo>
                  <a:lnTo>
                    <a:pt x="20" y="124"/>
                  </a:lnTo>
                  <a:lnTo>
                    <a:pt x="34" y="127"/>
                  </a:lnTo>
                  <a:lnTo>
                    <a:pt x="49" y="124"/>
                  </a:lnTo>
                  <a:lnTo>
                    <a:pt x="61" y="115"/>
                  </a:lnTo>
                  <a:lnTo>
                    <a:pt x="68" y="100"/>
                  </a:lnTo>
                  <a:lnTo>
                    <a:pt x="68" y="86"/>
                  </a:lnTo>
                  <a:lnTo>
                    <a:pt x="61" y="72"/>
                  </a:lnTo>
                  <a:lnTo>
                    <a:pt x="49" y="62"/>
                  </a:lnTo>
                  <a:lnTo>
                    <a:pt x="34" y="60"/>
                  </a:lnTo>
                  <a:close/>
                  <a:moveTo>
                    <a:pt x="380" y="134"/>
                  </a:moveTo>
                  <a:lnTo>
                    <a:pt x="377" y="21"/>
                  </a:lnTo>
                  <a:moveTo>
                    <a:pt x="721" y="52"/>
                  </a:moveTo>
                  <a:lnTo>
                    <a:pt x="706" y="55"/>
                  </a:lnTo>
                  <a:lnTo>
                    <a:pt x="694" y="64"/>
                  </a:lnTo>
                  <a:lnTo>
                    <a:pt x="687" y="79"/>
                  </a:lnTo>
                  <a:lnTo>
                    <a:pt x="687" y="93"/>
                  </a:lnTo>
                  <a:lnTo>
                    <a:pt x="694" y="108"/>
                  </a:lnTo>
                  <a:lnTo>
                    <a:pt x="706" y="117"/>
                  </a:lnTo>
                  <a:lnTo>
                    <a:pt x="721" y="120"/>
                  </a:lnTo>
                  <a:lnTo>
                    <a:pt x="735" y="117"/>
                  </a:lnTo>
                  <a:lnTo>
                    <a:pt x="747" y="108"/>
                  </a:lnTo>
                  <a:lnTo>
                    <a:pt x="754" y="93"/>
                  </a:lnTo>
                  <a:lnTo>
                    <a:pt x="754" y="79"/>
                  </a:lnTo>
                  <a:lnTo>
                    <a:pt x="747" y="64"/>
                  </a:lnTo>
                  <a:lnTo>
                    <a:pt x="735" y="55"/>
                  </a:lnTo>
                  <a:lnTo>
                    <a:pt x="721" y="52"/>
                  </a:lnTo>
                  <a:close/>
                  <a:moveTo>
                    <a:pt x="1064" y="129"/>
                  </a:moveTo>
                  <a:lnTo>
                    <a:pt x="1064" y="14"/>
                  </a:lnTo>
                  <a:moveTo>
                    <a:pt x="1407" y="45"/>
                  </a:moveTo>
                  <a:lnTo>
                    <a:pt x="1393" y="48"/>
                  </a:lnTo>
                  <a:lnTo>
                    <a:pt x="1381" y="57"/>
                  </a:lnTo>
                  <a:lnTo>
                    <a:pt x="1373" y="72"/>
                  </a:lnTo>
                  <a:lnTo>
                    <a:pt x="1373" y="86"/>
                  </a:lnTo>
                  <a:lnTo>
                    <a:pt x="1381" y="100"/>
                  </a:lnTo>
                  <a:lnTo>
                    <a:pt x="1393" y="110"/>
                  </a:lnTo>
                  <a:lnTo>
                    <a:pt x="1407" y="112"/>
                  </a:lnTo>
                  <a:lnTo>
                    <a:pt x="1421" y="110"/>
                  </a:lnTo>
                  <a:lnTo>
                    <a:pt x="1433" y="100"/>
                  </a:lnTo>
                  <a:lnTo>
                    <a:pt x="1441" y="86"/>
                  </a:lnTo>
                  <a:lnTo>
                    <a:pt x="1441" y="72"/>
                  </a:lnTo>
                  <a:lnTo>
                    <a:pt x="1433" y="57"/>
                  </a:lnTo>
                  <a:lnTo>
                    <a:pt x="1421" y="48"/>
                  </a:lnTo>
                  <a:lnTo>
                    <a:pt x="1407" y="45"/>
                  </a:lnTo>
                  <a:close/>
                  <a:moveTo>
                    <a:pt x="1750" y="122"/>
                  </a:moveTo>
                  <a:lnTo>
                    <a:pt x="1750" y="9"/>
                  </a:lnTo>
                  <a:moveTo>
                    <a:pt x="2093" y="40"/>
                  </a:moveTo>
                  <a:lnTo>
                    <a:pt x="2079" y="43"/>
                  </a:lnTo>
                  <a:lnTo>
                    <a:pt x="2067" y="52"/>
                  </a:lnTo>
                  <a:lnTo>
                    <a:pt x="2060" y="67"/>
                  </a:lnTo>
                  <a:lnTo>
                    <a:pt x="2060" y="81"/>
                  </a:lnTo>
                  <a:lnTo>
                    <a:pt x="2067" y="96"/>
                  </a:lnTo>
                  <a:lnTo>
                    <a:pt x="2079" y="105"/>
                  </a:lnTo>
                  <a:lnTo>
                    <a:pt x="2093" y="108"/>
                  </a:lnTo>
                  <a:lnTo>
                    <a:pt x="2108" y="105"/>
                  </a:lnTo>
                  <a:lnTo>
                    <a:pt x="2120" y="96"/>
                  </a:lnTo>
                  <a:lnTo>
                    <a:pt x="2127" y="81"/>
                  </a:lnTo>
                  <a:lnTo>
                    <a:pt x="2127" y="67"/>
                  </a:lnTo>
                  <a:lnTo>
                    <a:pt x="2120" y="52"/>
                  </a:lnTo>
                  <a:lnTo>
                    <a:pt x="2108" y="43"/>
                  </a:lnTo>
                  <a:lnTo>
                    <a:pt x="2093" y="40"/>
                  </a:lnTo>
                  <a:close/>
                  <a:moveTo>
                    <a:pt x="2437" y="117"/>
                  </a:moveTo>
                  <a:lnTo>
                    <a:pt x="2437" y="4"/>
                  </a:lnTo>
                  <a:moveTo>
                    <a:pt x="2780" y="36"/>
                  </a:moveTo>
                  <a:lnTo>
                    <a:pt x="2765" y="38"/>
                  </a:lnTo>
                  <a:lnTo>
                    <a:pt x="2753" y="48"/>
                  </a:lnTo>
                  <a:lnTo>
                    <a:pt x="2746" y="62"/>
                  </a:lnTo>
                  <a:lnTo>
                    <a:pt x="2746" y="76"/>
                  </a:lnTo>
                  <a:lnTo>
                    <a:pt x="2753" y="91"/>
                  </a:lnTo>
                  <a:lnTo>
                    <a:pt x="2765" y="100"/>
                  </a:lnTo>
                  <a:lnTo>
                    <a:pt x="2780" y="103"/>
                  </a:lnTo>
                  <a:lnTo>
                    <a:pt x="2794" y="100"/>
                  </a:lnTo>
                  <a:lnTo>
                    <a:pt x="2806" y="91"/>
                  </a:lnTo>
                  <a:lnTo>
                    <a:pt x="2813" y="76"/>
                  </a:lnTo>
                  <a:lnTo>
                    <a:pt x="2813" y="62"/>
                  </a:lnTo>
                  <a:lnTo>
                    <a:pt x="2806" y="48"/>
                  </a:lnTo>
                  <a:lnTo>
                    <a:pt x="2794" y="38"/>
                  </a:lnTo>
                  <a:lnTo>
                    <a:pt x="2780" y="36"/>
                  </a:lnTo>
                  <a:close/>
                  <a:moveTo>
                    <a:pt x="3123" y="112"/>
                  </a:moveTo>
                  <a:lnTo>
                    <a:pt x="3123" y="0"/>
                  </a:lnTo>
                  <a:moveTo>
                    <a:pt x="3145" y="376"/>
                  </a:moveTo>
                  <a:lnTo>
                    <a:pt x="3130" y="379"/>
                  </a:lnTo>
                  <a:lnTo>
                    <a:pt x="3118" y="388"/>
                  </a:lnTo>
                  <a:lnTo>
                    <a:pt x="3111" y="403"/>
                  </a:lnTo>
                  <a:lnTo>
                    <a:pt x="3111" y="417"/>
                  </a:lnTo>
                  <a:lnTo>
                    <a:pt x="3118" y="432"/>
                  </a:lnTo>
                  <a:lnTo>
                    <a:pt x="3130" y="441"/>
                  </a:lnTo>
                  <a:lnTo>
                    <a:pt x="3145" y="444"/>
                  </a:lnTo>
                  <a:lnTo>
                    <a:pt x="3159" y="441"/>
                  </a:lnTo>
                  <a:lnTo>
                    <a:pt x="3171" y="432"/>
                  </a:lnTo>
                  <a:lnTo>
                    <a:pt x="3178" y="417"/>
                  </a:lnTo>
                  <a:lnTo>
                    <a:pt x="3178" y="403"/>
                  </a:lnTo>
                  <a:lnTo>
                    <a:pt x="3171" y="388"/>
                  </a:lnTo>
                  <a:lnTo>
                    <a:pt x="3159" y="379"/>
                  </a:lnTo>
                  <a:lnTo>
                    <a:pt x="3145" y="376"/>
                  </a:lnTo>
                  <a:close/>
                  <a:moveTo>
                    <a:pt x="2801" y="364"/>
                  </a:moveTo>
                  <a:lnTo>
                    <a:pt x="2801" y="477"/>
                  </a:lnTo>
                  <a:moveTo>
                    <a:pt x="2458" y="376"/>
                  </a:moveTo>
                  <a:lnTo>
                    <a:pt x="2444" y="379"/>
                  </a:lnTo>
                  <a:lnTo>
                    <a:pt x="2432" y="388"/>
                  </a:lnTo>
                  <a:lnTo>
                    <a:pt x="2425" y="403"/>
                  </a:lnTo>
                  <a:lnTo>
                    <a:pt x="2425" y="417"/>
                  </a:lnTo>
                  <a:lnTo>
                    <a:pt x="2432" y="432"/>
                  </a:lnTo>
                  <a:lnTo>
                    <a:pt x="2444" y="441"/>
                  </a:lnTo>
                  <a:lnTo>
                    <a:pt x="2458" y="444"/>
                  </a:lnTo>
                  <a:lnTo>
                    <a:pt x="2473" y="441"/>
                  </a:lnTo>
                  <a:lnTo>
                    <a:pt x="2485" y="432"/>
                  </a:lnTo>
                  <a:lnTo>
                    <a:pt x="2492" y="417"/>
                  </a:lnTo>
                  <a:lnTo>
                    <a:pt x="2492" y="403"/>
                  </a:lnTo>
                  <a:lnTo>
                    <a:pt x="2485" y="388"/>
                  </a:lnTo>
                  <a:lnTo>
                    <a:pt x="2473" y="379"/>
                  </a:lnTo>
                  <a:lnTo>
                    <a:pt x="2458" y="376"/>
                  </a:lnTo>
                  <a:close/>
                  <a:moveTo>
                    <a:pt x="2115" y="364"/>
                  </a:moveTo>
                  <a:lnTo>
                    <a:pt x="2115" y="480"/>
                  </a:lnTo>
                  <a:moveTo>
                    <a:pt x="1772" y="376"/>
                  </a:moveTo>
                  <a:lnTo>
                    <a:pt x="1757" y="379"/>
                  </a:lnTo>
                  <a:lnTo>
                    <a:pt x="1745" y="388"/>
                  </a:lnTo>
                  <a:lnTo>
                    <a:pt x="1738" y="403"/>
                  </a:lnTo>
                  <a:lnTo>
                    <a:pt x="1738" y="417"/>
                  </a:lnTo>
                  <a:lnTo>
                    <a:pt x="1745" y="432"/>
                  </a:lnTo>
                  <a:lnTo>
                    <a:pt x="1757" y="441"/>
                  </a:lnTo>
                  <a:lnTo>
                    <a:pt x="1772" y="444"/>
                  </a:lnTo>
                  <a:lnTo>
                    <a:pt x="1786" y="441"/>
                  </a:lnTo>
                  <a:lnTo>
                    <a:pt x="1798" y="432"/>
                  </a:lnTo>
                  <a:lnTo>
                    <a:pt x="1805" y="417"/>
                  </a:lnTo>
                  <a:lnTo>
                    <a:pt x="1805" y="403"/>
                  </a:lnTo>
                  <a:lnTo>
                    <a:pt x="1798" y="388"/>
                  </a:lnTo>
                  <a:lnTo>
                    <a:pt x="1786" y="379"/>
                  </a:lnTo>
                  <a:lnTo>
                    <a:pt x="1772" y="376"/>
                  </a:lnTo>
                  <a:close/>
                  <a:moveTo>
                    <a:pt x="1429" y="364"/>
                  </a:moveTo>
                  <a:lnTo>
                    <a:pt x="1429" y="480"/>
                  </a:lnTo>
                  <a:moveTo>
                    <a:pt x="1085" y="374"/>
                  </a:moveTo>
                  <a:lnTo>
                    <a:pt x="1071" y="376"/>
                  </a:lnTo>
                  <a:lnTo>
                    <a:pt x="1059" y="386"/>
                  </a:lnTo>
                  <a:lnTo>
                    <a:pt x="1052" y="400"/>
                  </a:lnTo>
                  <a:lnTo>
                    <a:pt x="1052" y="415"/>
                  </a:lnTo>
                  <a:lnTo>
                    <a:pt x="1059" y="429"/>
                  </a:lnTo>
                  <a:lnTo>
                    <a:pt x="1071" y="439"/>
                  </a:lnTo>
                  <a:lnTo>
                    <a:pt x="1085" y="441"/>
                  </a:lnTo>
                  <a:lnTo>
                    <a:pt x="1100" y="439"/>
                  </a:lnTo>
                  <a:lnTo>
                    <a:pt x="1112" y="429"/>
                  </a:lnTo>
                  <a:lnTo>
                    <a:pt x="1119" y="415"/>
                  </a:lnTo>
                  <a:lnTo>
                    <a:pt x="1119" y="400"/>
                  </a:lnTo>
                  <a:lnTo>
                    <a:pt x="1112" y="386"/>
                  </a:lnTo>
                  <a:lnTo>
                    <a:pt x="1100" y="376"/>
                  </a:lnTo>
                  <a:lnTo>
                    <a:pt x="1085" y="374"/>
                  </a:lnTo>
                  <a:close/>
                  <a:moveTo>
                    <a:pt x="742" y="362"/>
                  </a:moveTo>
                  <a:lnTo>
                    <a:pt x="742" y="477"/>
                  </a:lnTo>
                  <a:moveTo>
                    <a:pt x="399" y="372"/>
                  </a:moveTo>
                  <a:lnTo>
                    <a:pt x="385" y="374"/>
                  </a:lnTo>
                  <a:lnTo>
                    <a:pt x="373" y="384"/>
                  </a:lnTo>
                  <a:lnTo>
                    <a:pt x="365" y="398"/>
                  </a:lnTo>
                  <a:lnTo>
                    <a:pt x="365" y="412"/>
                  </a:lnTo>
                  <a:lnTo>
                    <a:pt x="373" y="427"/>
                  </a:lnTo>
                  <a:lnTo>
                    <a:pt x="385" y="436"/>
                  </a:lnTo>
                  <a:lnTo>
                    <a:pt x="399" y="439"/>
                  </a:lnTo>
                  <a:lnTo>
                    <a:pt x="413" y="436"/>
                  </a:lnTo>
                  <a:lnTo>
                    <a:pt x="425" y="427"/>
                  </a:lnTo>
                  <a:lnTo>
                    <a:pt x="433" y="412"/>
                  </a:lnTo>
                  <a:lnTo>
                    <a:pt x="433" y="398"/>
                  </a:lnTo>
                  <a:lnTo>
                    <a:pt x="425" y="384"/>
                  </a:lnTo>
                  <a:lnTo>
                    <a:pt x="413" y="374"/>
                  </a:lnTo>
                  <a:lnTo>
                    <a:pt x="399" y="372"/>
                  </a:lnTo>
                  <a:close/>
                  <a:moveTo>
                    <a:pt x="56" y="360"/>
                  </a:moveTo>
                  <a:lnTo>
                    <a:pt x="56" y="472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744" name="path 7744"/>
            <p:cNvSpPr/>
            <p:nvPr/>
          </p:nvSpPr>
          <p:spPr>
            <a:xfrm>
              <a:off x="761" y="326136"/>
              <a:ext cx="2017776" cy="259079"/>
            </a:xfrm>
            <a:custGeom>
              <a:avLst/>
              <a:gdLst/>
              <a:ahLst/>
              <a:cxnLst/>
              <a:rect l="0" t="0" r="0" b="0"/>
              <a:pathLst>
                <a:path w="3177" h="407">
                  <a:moveTo>
                    <a:pt x="36" y="23"/>
                  </a:moveTo>
                  <a:lnTo>
                    <a:pt x="38" y="23"/>
                  </a:lnTo>
                  <a:lnTo>
                    <a:pt x="28" y="23"/>
                  </a:lnTo>
                  <a:lnTo>
                    <a:pt x="36" y="23"/>
                  </a:lnTo>
                </a:path>
                <a:path w="3177" h="407">
                  <a:moveTo>
                    <a:pt x="28" y="23"/>
                  </a:moveTo>
                  <a:lnTo>
                    <a:pt x="43" y="23"/>
                  </a:lnTo>
                  <a:lnTo>
                    <a:pt x="26" y="23"/>
                  </a:lnTo>
                  <a:lnTo>
                    <a:pt x="28" y="23"/>
                  </a:lnTo>
                </a:path>
                <a:path w="3177" h="407">
                  <a:moveTo>
                    <a:pt x="28" y="23"/>
                  </a:moveTo>
                  <a:lnTo>
                    <a:pt x="43" y="23"/>
                  </a:lnTo>
                  <a:lnTo>
                    <a:pt x="28" y="23"/>
                  </a:lnTo>
                </a:path>
                <a:path w="3177" h="407">
                  <a:moveTo>
                    <a:pt x="26" y="23"/>
                  </a:moveTo>
                  <a:lnTo>
                    <a:pt x="45" y="23"/>
                  </a:lnTo>
                  <a:lnTo>
                    <a:pt x="24" y="23"/>
                  </a:lnTo>
                  <a:lnTo>
                    <a:pt x="26" y="23"/>
                  </a:lnTo>
                </a:path>
                <a:path w="3177" h="407">
                  <a:moveTo>
                    <a:pt x="26" y="23"/>
                  </a:moveTo>
                  <a:lnTo>
                    <a:pt x="45" y="23"/>
                  </a:lnTo>
                  <a:lnTo>
                    <a:pt x="26" y="23"/>
                  </a:lnTo>
                </a:path>
                <a:path w="3177" h="407">
                  <a:moveTo>
                    <a:pt x="24" y="23"/>
                  </a:moveTo>
                  <a:lnTo>
                    <a:pt x="48" y="26"/>
                  </a:lnTo>
                  <a:lnTo>
                    <a:pt x="21" y="26"/>
                  </a:lnTo>
                  <a:lnTo>
                    <a:pt x="24" y="23"/>
                  </a:lnTo>
                </a:path>
                <a:path w="3177" h="407">
                  <a:moveTo>
                    <a:pt x="24" y="23"/>
                  </a:moveTo>
                  <a:lnTo>
                    <a:pt x="45" y="23"/>
                  </a:lnTo>
                  <a:lnTo>
                    <a:pt x="48" y="26"/>
                  </a:lnTo>
                  <a:lnTo>
                    <a:pt x="24" y="23"/>
                  </a:lnTo>
                </a:path>
                <a:path w="3177" h="407">
                  <a:moveTo>
                    <a:pt x="21" y="26"/>
                  </a:moveTo>
                  <a:lnTo>
                    <a:pt x="50" y="26"/>
                  </a:lnTo>
                  <a:lnTo>
                    <a:pt x="16" y="26"/>
                  </a:lnTo>
                  <a:lnTo>
                    <a:pt x="21" y="26"/>
                  </a:lnTo>
                </a:path>
                <a:path w="3177" h="407">
                  <a:moveTo>
                    <a:pt x="21" y="26"/>
                  </a:moveTo>
                  <a:lnTo>
                    <a:pt x="50" y="26"/>
                  </a:lnTo>
                  <a:lnTo>
                    <a:pt x="21" y="26"/>
                  </a:lnTo>
                </a:path>
                <a:path w="3177" h="407">
                  <a:moveTo>
                    <a:pt x="16" y="26"/>
                  </a:moveTo>
                  <a:lnTo>
                    <a:pt x="55" y="28"/>
                  </a:lnTo>
                  <a:lnTo>
                    <a:pt x="14" y="28"/>
                  </a:lnTo>
                  <a:lnTo>
                    <a:pt x="16" y="26"/>
                  </a:lnTo>
                </a:path>
                <a:path w="3177" h="407">
                  <a:moveTo>
                    <a:pt x="16" y="26"/>
                  </a:moveTo>
                  <a:lnTo>
                    <a:pt x="50" y="26"/>
                  </a:lnTo>
                  <a:lnTo>
                    <a:pt x="55" y="28"/>
                  </a:lnTo>
                  <a:lnTo>
                    <a:pt x="16" y="26"/>
                  </a:lnTo>
                </a:path>
                <a:path w="3177" h="407">
                  <a:moveTo>
                    <a:pt x="14" y="28"/>
                  </a:moveTo>
                  <a:lnTo>
                    <a:pt x="57" y="31"/>
                  </a:lnTo>
                  <a:lnTo>
                    <a:pt x="12" y="31"/>
                  </a:lnTo>
                  <a:lnTo>
                    <a:pt x="14" y="28"/>
                  </a:lnTo>
                </a:path>
                <a:path w="3177" h="407">
                  <a:moveTo>
                    <a:pt x="14" y="28"/>
                  </a:moveTo>
                  <a:lnTo>
                    <a:pt x="55" y="28"/>
                  </a:lnTo>
                  <a:lnTo>
                    <a:pt x="57" y="31"/>
                  </a:lnTo>
                  <a:lnTo>
                    <a:pt x="14" y="28"/>
                  </a:lnTo>
                </a:path>
                <a:path w="3177" h="407">
                  <a:moveTo>
                    <a:pt x="12" y="31"/>
                  </a:moveTo>
                  <a:lnTo>
                    <a:pt x="60" y="33"/>
                  </a:lnTo>
                  <a:lnTo>
                    <a:pt x="9" y="33"/>
                  </a:lnTo>
                  <a:lnTo>
                    <a:pt x="12" y="31"/>
                  </a:lnTo>
                </a:path>
                <a:path w="3177" h="407">
                  <a:moveTo>
                    <a:pt x="12" y="31"/>
                  </a:moveTo>
                  <a:lnTo>
                    <a:pt x="57" y="31"/>
                  </a:lnTo>
                  <a:lnTo>
                    <a:pt x="60" y="33"/>
                  </a:lnTo>
                  <a:lnTo>
                    <a:pt x="12" y="31"/>
                  </a:lnTo>
                </a:path>
                <a:path w="3177" h="407">
                  <a:moveTo>
                    <a:pt x="9" y="33"/>
                  </a:moveTo>
                  <a:lnTo>
                    <a:pt x="62" y="35"/>
                  </a:lnTo>
                  <a:lnTo>
                    <a:pt x="7" y="35"/>
                  </a:lnTo>
                  <a:lnTo>
                    <a:pt x="9" y="33"/>
                  </a:lnTo>
                </a:path>
                <a:path w="3177" h="407">
                  <a:moveTo>
                    <a:pt x="9" y="33"/>
                  </a:moveTo>
                  <a:lnTo>
                    <a:pt x="60" y="33"/>
                  </a:lnTo>
                  <a:lnTo>
                    <a:pt x="62" y="35"/>
                  </a:lnTo>
                  <a:lnTo>
                    <a:pt x="9" y="33"/>
                  </a:lnTo>
                </a:path>
                <a:path w="3177" h="407">
                  <a:moveTo>
                    <a:pt x="7" y="35"/>
                  </a:moveTo>
                  <a:lnTo>
                    <a:pt x="62" y="38"/>
                  </a:lnTo>
                  <a:lnTo>
                    <a:pt x="4" y="38"/>
                  </a:lnTo>
                  <a:lnTo>
                    <a:pt x="7" y="35"/>
                  </a:lnTo>
                </a:path>
                <a:path w="3177" h="407">
                  <a:moveTo>
                    <a:pt x="7" y="35"/>
                  </a:moveTo>
                  <a:lnTo>
                    <a:pt x="62" y="35"/>
                  </a:lnTo>
                  <a:lnTo>
                    <a:pt x="62" y="38"/>
                  </a:lnTo>
                  <a:lnTo>
                    <a:pt x="7" y="35"/>
                  </a:lnTo>
                </a:path>
                <a:path w="3177" h="407">
                  <a:moveTo>
                    <a:pt x="4" y="38"/>
                  </a:moveTo>
                  <a:lnTo>
                    <a:pt x="64" y="40"/>
                  </a:lnTo>
                  <a:lnTo>
                    <a:pt x="4" y="40"/>
                  </a:lnTo>
                  <a:lnTo>
                    <a:pt x="4" y="38"/>
                  </a:lnTo>
                </a:path>
                <a:path w="3177" h="407">
                  <a:moveTo>
                    <a:pt x="4" y="38"/>
                  </a:moveTo>
                  <a:lnTo>
                    <a:pt x="62" y="38"/>
                  </a:lnTo>
                  <a:lnTo>
                    <a:pt x="64" y="40"/>
                  </a:lnTo>
                  <a:lnTo>
                    <a:pt x="4" y="38"/>
                  </a:lnTo>
                </a:path>
                <a:path w="3177" h="407">
                  <a:moveTo>
                    <a:pt x="4" y="40"/>
                  </a:moveTo>
                  <a:lnTo>
                    <a:pt x="67" y="45"/>
                  </a:lnTo>
                  <a:lnTo>
                    <a:pt x="2" y="45"/>
                  </a:lnTo>
                  <a:lnTo>
                    <a:pt x="4" y="40"/>
                  </a:lnTo>
                </a:path>
                <a:path w="3177" h="407">
                  <a:moveTo>
                    <a:pt x="4" y="40"/>
                  </a:moveTo>
                  <a:lnTo>
                    <a:pt x="64" y="40"/>
                  </a:lnTo>
                  <a:lnTo>
                    <a:pt x="67" y="45"/>
                  </a:lnTo>
                  <a:lnTo>
                    <a:pt x="4" y="40"/>
                  </a:lnTo>
                </a:path>
                <a:path w="3177" h="407">
                  <a:moveTo>
                    <a:pt x="2" y="45"/>
                  </a:moveTo>
                  <a:lnTo>
                    <a:pt x="67" y="47"/>
                  </a:lnTo>
                  <a:lnTo>
                    <a:pt x="2" y="47"/>
                  </a:lnTo>
                  <a:lnTo>
                    <a:pt x="2" y="45"/>
                  </a:lnTo>
                </a:path>
                <a:path w="3177" h="407">
                  <a:moveTo>
                    <a:pt x="2" y="45"/>
                  </a:moveTo>
                  <a:lnTo>
                    <a:pt x="67" y="45"/>
                  </a:lnTo>
                  <a:lnTo>
                    <a:pt x="67" y="47"/>
                  </a:lnTo>
                  <a:lnTo>
                    <a:pt x="2" y="45"/>
                  </a:lnTo>
                </a:path>
                <a:path w="3177" h="407">
                  <a:moveTo>
                    <a:pt x="2" y="47"/>
                  </a:moveTo>
                  <a:lnTo>
                    <a:pt x="67" y="50"/>
                  </a:lnTo>
                  <a:lnTo>
                    <a:pt x="0" y="50"/>
                  </a:lnTo>
                  <a:lnTo>
                    <a:pt x="2" y="47"/>
                  </a:lnTo>
                </a:path>
                <a:path w="3177" h="407">
                  <a:moveTo>
                    <a:pt x="2" y="47"/>
                  </a:moveTo>
                  <a:lnTo>
                    <a:pt x="67" y="47"/>
                  </a:lnTo>
                  <a:lnTo>
                    <a:pt x="67" y="50"/>
                  </a:lnTo>
                  <a:lnTo>
                    <a:pt x="2" y="47"/>
                  </a:lnTo>
                </a:path>
                <a:path w="3177" h="407">
                  <a:moveTo>
                    <a:pt x="0" y="50"/>
                  </a:moveTo>
                  <a:lnTo>
                    <a:pt x="69" y="52"/>
                  </a:lnTo>
                  <a:lnTo>
                    <a:pt x="0" y="52"/>
                  </a:lnTo>
                  <a:lnTo>
                    <a:pt x="0" y="50"/>
                  </a:lnTo>
                </a:path>
                <a:path w="3177" h="407">
                  <a:moveTo>
                    <a:pt x="0" y="50"/>
                  </a:moveTo>
                  <a:lnTo>
                    <a:pt x="67" y="50"/>
                  </a:lnTo>
                  <a:lnTo>
                    <a:pt x="69" y="52"/>
                  </a:lnTo>
                  <a:lnTo>
                    <a:pt x="0" y="50"/>
                  </a:lnTo>
                </a:path>
                <a:path w="3177" h="407">
                  <a:moveTo>
                    <a:pt x="0" y="52"/>
                  </a:moveTo>
                  <a:lnTo>
                    <a:pt x="69" y="57"/>
                  </a:lnTo>
                  <a:lnTo>
                    <a:pt x="0" y="57"/>
                  </a:lnTo>
                  <a:lnTo>
                    <a:pt x="0" y="52"/>
                  </a:lnTo>
                </a:path>
                <a:path w="3177" h="407">
                  <a:moveTo>
                    <a:pt x="0" y="52"/>
                  </a:moveTo>
                  <a:lnTo>
                    <a:pt x="69" y="52"/>
                  </a:lnTo>
                  <a:lnTo>
                    <a:pt x="69" y="57"/>
                  </a:lnTo>
                  <a:lnTo>
                    <a:pt x="0" y="52"/>
                  </a:lnTo>
                </a:path>
                <a:path w="3177" h="407">
                  <a:moveTo>
                    <a:pt x="0" y="57"/>
                  </a:moveTo>
                  <a:lnTo>
                    <a:pt x="69" y="60"/>
                  </a:lnTo>
                  <a:lnTo>
                    <a:pt x="0" y="60"/>
                  </a:lnTo>
                  <a:lnTo>
                    <a:pt x="0" y="57"/>
                  </a:lnTo>
                </a:path>
                <a:path w="3177" h="407">
                  <a:moveTo>
                    <a:pt x="0" y="57"/>
                  </a:moveTo>
                  <a:lnTo>
                    <a:pt x="69" y="57"/>
                  </a:lnTo>
                  <a:lnTo>
                    <a:pt x="69" y="60"/>
                  </a:lnTo>
                  <a:lnTo>
                    <a:pt x="0" y="57"/>
                  </a:lnTo>
                </a:path>
                <a:path w="3177" h="407">
                  <a:moveTo>
                    <a:pt x="0" y="60"/>
                  </a:moveTo>
                  <a:lnTo>
                    <a:pt x="67" y="64"/>
                  </a:lnTo>
                  <a:lnTo>
                    <a:pt x="0" y="64"/>
                  </a:lnTo>
                  <a:lnTo>
                    <a:pt x="0" y="60"/>
                  </a:lnTo>
                </a:path>
                <a:path w="3177" h="407">
                  <a:moveTo>
                    <a:pt x="0" y="60"/>
                  </a:moveTo>
                  <a:lnTo>
                    <a:pt x="69" y="60"/>
                  </a:lnTo>
                  <a:lnTo>
                    <a:pt x="67" y="64"/>
                  </a:lnTo>
                  <a:lnTo>
                    <a:pt x="0" y="60"/>
                  </a:lnTo>
                </a:path>
                <a:path w="3177" h="407">
                  <a:moveTo>
                    <a:pt x="0" y="64"/>
                  </a:moveTo>
                  <a:lnTo>
                    <a:pt x="67" y="67"/>
                  </a:lnTo>
                  <a:lnTo>
                    <a:pt x="2" y="67"/>
                  </a:lnTo>
                  <a:lnTo>
                    <a:pt x="0" y="64"/>
                  </a:lnTo>
                </a:path>
                <a:path w="3177" h="407">
                  <a:moveTo>
                    <a:pt x="0" y="64"/>
                  </a:moveTo>
                  <a:lnTo>
                    <a:pt x="67" y="64"/>
                  </a:lnTo>
                  <a:lnTo>
                    <a:pt x="67" y="67"/>
                  </a:lnTo>
                  <a:lnTo>
                    <a:pt x="0" y="64"/>
                  </a:lnTo>
                </a:path>
                <a:path w="3177" h="407">
                  <a:moveTo>
                    <a:pt x="2" y="67"/>
                  </a:moveTo>
                  <a:lnTo>
                    <a:pt x="67" y="69"/>
                  </a:lnTo>
                  <a:lnTo>
                    <a:pt x="2" y="69"/>
                  </a:lnTo>
                  <a:lnTo>
                    <a:pt x="2" y="67"/>
                  </a:lnTo>
                </a:path>
                <a:path w="3177" h="407">
                  <a:moveTo>
                    <a:pt x="2" y="67"/>
                  </a:moveTo>
                  <a:lnTo>
                    <a:pt x="67" y="67"/>
                  </a:lnTo>
                  <a:lnTo>
                    <a:pt x="67" y="69"/>
                  </a:lnTo>
                  <a:lnTo>
                    <a:pt x="2" y="67"/>
                  </a:lnTo>
                </a:path>
                <a:path w="3177" h="407">
                  <a:moveTo>
                    <a:pt x="2" y="69"/>
                  </a:moveTo>
                  <a:lnTo>
                    <a:pt x="64" y="72"/>
                  </a:lnTo>
                  <a:lnTo>
                    <a:pt x="4" y="72"/>
                  </a:lnTo>
                  <a:lnTo>
                    <a:pt x="2" y="69"/>
                  </a:lnTo>
                </a:path>
                <a:path w="3177" h="407">
                  <a:moveTo>
                    <a:pt x="2" y="69"/>
                  </a:moveTo>
                  <a:lnTo>
                    <a:pt x="67" y="69"/>
                  </a:lnTo>
                  <a:lnTo>
                    <a:pt x="64" y="72"/>
                  </a:lnTo>
                  <a:lnTo>
                    <a:pt x="2" y="69"/>
                  </a:lnTo>
                </a:path>
                <a:path w="3177" h="407">
                  <a:moveTo>
                    <a:pt x="4" y="72"/>
                  </a:moveTo>
                  <a:lnTo>
                    <a:pt x="62" y="76"/>
                  </a:lnTo>
                  <a:lnTo>
                    <a:pt x="4" y="76"/>
                  </a:lnTo>
                  <a:lnTo>
                    <a:pt x="4" y="72"/>
                  </a:lnTo>
                </a:path>
                <a:path w="3177" h="407">
                  <a:moveTo>
                    <a:pt x="4" y="72"/>
                  </a:moveTo>
                  <a:lnTo>
                    <a:pt x="64" y="72"/>
                  </a:lnTo>
                  <a:lnTo>
                    <a:pt x="62" y="76"/>
                  </a:lnTo>
                  <a:lnTo>
                    <a:pt x="4" y="72"/>
                  </a:lnTo>
                </a:path>
                <a:path w="3177" h="407">
                  <a:moveTo>
                    <a:pt x="4" y="76"/>
                  </a:moveTo>
                  <a:lnTo>
                    <a:pt x="62" y="79"/>
                  </a:lnTo>
                  <a:lnTo>
                    <a:pt x="7" y="79"/>
                  </a:lnTo>
                  <a:lnTo>
                    <a:pt x="4" y="76"/>
                  </a:lnTo>
                </a:path>
                <a:path w="3177" h="407">
                  <a:moveTo>
                    <a:pt x="4" y="76"/>
                  </a:moveTo>
                  <a:lnTo>
                    <a:pt x="62" y="76"/>
                  </a:lnTo>
                  <a:lnTo>
                    <a:pt x="62" y="79"/>
                  </a:lnTo>
                  <a:lnTo>
                    <a:pt x="4" y="76"/>
                  </a:lnTo>
                </a:path>
                <a:path w="3177" h="407">
                  <a:moveTo>
                    <a:pt x="7" y="79"/>
                  </a:moveTo>
                  <a:lnTo>
                    <a:pt x="60" y="81"/>
                  </a:lnTo>
                  <a:lnTo>
                    <a:pt x="9" y="81"/>
                  </a:lnTo>
                  <a:lnTo>
                    <a:pt x="7" y="79"/>
                  </a:lnTo>
                </a:path>
                <a:path w="3177" h="407">
                  <a:moveTo>
                    <a:pt x="7" y="79"/>
                  </a:moveTo>
                  <a:lnTo>
                    <a:pt x="62" y="79"/>
                  </a:lnTo>
                  <a:lnTo>
                    <a:pt x="60" y="81"/>
                  </a:lnTo>
                  <a:lnTo>
                    <a:pt x="7" y="79"/>
                  </a:lnTo>
                </a:path>
                <a:path w="3177" h="407">
                  <a:moveTo>
                    <a:pt x="9" y="81"/>
                  </a:moveTo>
                  <a:lnTo>
                    <a:pt x="57" y="83"/>
                  </a:lnTo>
                  <a:lnTo>
                    <a:pt x="12" y="83"/>
                  </a:lnTo>
                  <a:lnTo>
                    <a:pt x="9" y="81"/>
                  </a:lnTo>
                </a:path>
                <a:path w="3177" h="407">
                  <a:moveTo>
                    <a:pt x="9" y="81"/>
                  </a:moveTo>
                  <a:lnTo>
                    <a:pt x="60" y="81"/>
                  </a:lnTo>
                  <a:lnTo>
                    <a:pt x="57" y="83"/>
                  </a:lnTo>
                  <a:lnTo>
                    <a:pt x="9" y="81"/>
                  </a:lnTo>
                </a:path>
                <a:path w="3177" h="407">
                  <a:moveTo>
                    <a:pt x="12" y="83"/>
                  </a:moveTo>
                  <a:lnTo>
                    <a:pt x="55" y="86"/>
                  </a:lnTo>
                  <a:lnTo>
                    <a:pt x="14" y="86"/>
                  </a:lnTo>
                  <a:lnTo>
                    <a:pt x="12" y="83"/>
                  </a:lnTo>
                </a:path>
                <a:path w="3177" h="407">
                  <a:moveTo>
                    <a:pt x="12" y="83"/>
                  </a:moveTo>
                  <a:lnTo>
                    <a:pt x="57" y="83"/>
                  </a:lnTo>
                  <a:lnTo>
                    <a:pt x="55" y="86"/>
                  </a:lnTo>
                  <a:lnTo>
                    <a:pt x="12" y="83"/>
                  </a:lnTo>
                </a:path>
                <a:path w="3177" h="407">
                  <a:moveTo>
                    <a:pt x="14" y="86"/>
                  </a:moveTo>
                  <a:lnTo>
                    <a:pt x="50" y="86"/>
                  </a:lnTo>
                  <a:lnTo>
                    <a:pt x="16" y="86"/>
                  </a:lnTo>
                  <a:lnTo>
                    <a:pt x="14" y="86"/>
                  </a:lnTo>
                </a:path>
                <a:path w="3177" h="407">
                  <a:moveTo>
                    <a:pt x="14" y="86"/>
                  </a:moveTo>
                  <a:lnTo>
                    <a:pt x="55" y="86"/>
                  </a:lnTo>
                  <a:lnTo>
                    <a:pt x="50" y="86"/>
                  </a:lnTo>
                  <a:lnTo>
                    <a:pt x="14" y="86"/>
                  </a:lnTo>
                </a:path>
                <a:path w="3177" h="407">
                  <a:moveTo>
                    <a:pt x="16" y="86"/>
                  </a:moveTo>
                  <a:lnTo>
                    <a:pt x="48" y="88"/>
                  </a:lnTo>
                  <a:lnTo>
                    <a:pt x="21" y="88"/>
                  </a:lnTo>
                  <a:lnTo>
                    <a:pt x="16" y="86"/>
                  </a:lnTo>
                </a:path>
                <a:path w="3177" h="407">
                  <a:moveTo>
                    <a:pt x="16" y="86"/>
                  </a:moveTo>
                  <a:lnTo>
                    <a:pt x="50" y="86"/>
                  </a:lnTo>
                  <a:lnTo>
                    <a:pt x="48" y="88"/>
                  </a:lnTo>
                  <a:lnTo>
                    <a:pt x="16" y="86"/>
                  </a:lnTo>
                </a:path>
                <a:path w="3177" h="407">
                  <a:moveTo>
                    <a:pt x="21" y="88"/>
                  </a:moveTo>
                  <a:lnTo>
                    <a:pt x="45" y="88"/>
                  </a:lnTo>
                  <a:lnTo>
                    <a:pt x="24" y="88"/>
                  </a:lnTo>
                  <a:lnTo>
                    <a:pt x="21" y="88"/>
                  </a:lnTo>
                </a:path>
                <a:path w="3177" h="407">
                  <a:moveTo>
                    <a:pt x="21" y="88"/>
                  </a:moveTo>
                  <a:lnTo>
                    <a:pt x="48" y="88"/>
                  </a:lnTo>
                  <a:lnTo>
                    <a:pt x="45" y="88"/>
                  </a:lnTo>
                  <a:lnTo>
                    <a:pt x="21" y="88"/>
                  </a:lnTo>
                </a:path>
                <a:path w="3177" h="407">
                  <a:moveTo>
                    <a:pt x="24" y="88"/>
                  </a:moveTo>
                  <a:lnTo>
                    <a:pt x="43" y="91"/>
                  </a:lnTo>
                  <a:lnTo>
                    <a:pt x="26" y="91"/>
                  </a:lnTo>
                  <a:lnTo>
                    <a:pt x="24" y="88"/>
                  </a:lnTo>
                </a:path>
                <a:path w="3177" h="407">
                  <a:moveTo>
                    <a:pt x="24" y="88"/>
                  </a:moveTo>
                  <a:lnTo>
                    <a:pt x="45" y="88"/>
                  </a:lnTo>
                  <a:lnTo>
                    <a:pt x="43" y="91"/>
                  </a:lnTo>
                  <a:lnTo>
                    <a:pt x="24" y="88"/>
                  </a:lnTo>
                </a:path>
                <a:path w="3177" h="407">
                  <a:moveTo>
                    <a:pt x="28" y="91"/>
                  </a:moveTo>
                  <a:lnTo>
                    <a:pt x="38" y="91"/>
                  </a:lnTo>
                  <a:lnTo>
                    <a:pt x="36" y="91"/>
                  </a:lnTo>
                  <a:lnTo>
                    <a:pt x="28" y="91"/>
                  </a:lnTo>
                </a:path>
                <a:path w="3177" h="407">
                  <a:moveTo>
                    <a:pt x="26" y="91"/>
                  </a:moveTo>
                  <a:lnTo>
                    <a:pt x="38" y="91"/>
                  </a:lnTo>
                  <a:lnTo>
                    <a:pt x="28" y="91"/>
                  </a:lnTo>
                  <a:lnTo>
                    <a:pt x="26" y="91"/>
                  </a:lnTo>
                </a:path>
                <a:path w="3177" h="407">
                  <a:moveTo>
                    <a:pt x="26" y="91"/>
                  </a:moveTo>
                  <a:lnTo>
                    <a:pt x="43" y="91"/>
                  </a:lnTo>
                  <a:lnTo>
                    <a:pt x="38" y="91"/>
                  </a:lnTo>
                  <a:lnTo>
                    <a:pt x="26" y="91"/>
                  </a:lnTo>
                </a:path>
                <a:path w="3177" h="407">
                  <a:moveTo>
                    <a:pt x="722" y="16"/>
                  </a:moveTo>
                  <a:lnTo>
                    <a:pt x="724" y="16"/>
                  </a:lnTo>
                  <a:lnTo>
                    <a:pt x="715" y="16"/>
                  </a:lnTo>
                  <a:lnTo>
                    <a:pt x="722" y="16"/>
                  </a:lnTo>
                </a:path>
                <a:path w="3177" h="407">
                  <a:moveTo>
                    <a:pt x="715" y="16"/>
                  </a:moveTo>
                  <a:lnTo>
                    <a:pt x="729" y="16"/>
                  </a:lnTo>
                  <a:lnTo>
                    <a:pt x="712" y="16"/>
                  </a:lnTo>
                  <a:lnTo>
                    <a:pt x="715" y="16"/>
                  </a:lnTo>
                </a:path>
                <a:path w="3177" h="407">
                  <a:moveTo>
                    <a:pt x="715" y="16"/>
                  </a:moveTo>
                  <a:lnTo>
                    <a:pt x="729" y="16"/>
                  </a:lnTo>
                  <a:lnTo>
                    <a:pt x="715" y="16"/>
                  </a:lnTo>
                </a:path>
                <a:path w="3177" h="407">
                  <a:moveTo>
                    <a:pt x="712" y="16"/>
                  </a:moveTo>
                  <a:lnTo>
                    <a:pt x="732" y="16"/>
                  </a:lnTo>
                  <a:lnTo>
                    <a:pt x="710" y="16"/>
                  </a:lnTo>
                  <a:lnTo>
                    <a:pt x="712" y="16"/>
                  </a:lnTo>
                </a:path>
                <a:path w="3177" h="407">
                  <a:moveTo>
                    <a:pt x="712" y="16"/>
                  </a:moveTo>
                  <a:lnTo>
                    <a:pt x="732" y="16"/>
                  </a:lnTo>
                  <a:lnTo>
                    <a:pt x="712" y="16"/>
                  </a:lnTo>
                </a:path>
                <a:path w="3177" h="407">
                  <a:moveTo>
                    <a:pt x="710" y="16"/>
                  </a:moveTo>
                  <a:lnTo>
                    <a:pt x="734" y="19"/>
                  </a:lnTo>
                  <a:lnTo>
                    <a:pt x="708" y="19"/>
                  </a:lnTo>
                  <a:lnTo>
                    <a:pt x="710" y="16"/>
                  </a:lnTo>
                </a:path>
                <a:path w="3177" h="407">
                  <a:moveTo>
                    <a:pt x="710" y="16"/>
                  </a:moveTo>
                  <a:lnTo>
                    <a:pt x="732" y="16"/>
                  </a:lnTo>
                  <a:lnTo>
                    <a:pt x="734" y="19"/>
                  </a:lnTo>
                  <a:lnTo>
                    <a:pt x="710" y="16"/>
                  </a:lnTo>
                </a:path>
                <a:path w="3177" h="407">
                  <a:moveTo>
                    <a:pt x="708" y="19"/>
                  </a:moveTo>
                  <a:lnTo>
                    <a:pt x="736" y="21"/>
                  </a:lnTo>
                  <a:lnTo>
                    <a:pt x="703" y="21"/>
                  </a:lnTo>
                  <a:lnTo>
                    <a:pt x="708" y="19"/>
                  </a:lnTo>
                </a:path>
                <a:path w="3177" h="407">
                  <a:moveTo>
                    <a:pt x="708" y="19"/>
                  </a:moveTo>
                  <a:lnTo>
                    <a:pt x="734" y="19"/>
                  </a:lnTo>
                  <a:lnTo>
                    <a:pt x="736" y="21"/>
                  </a:lnTo>
                  <a:lnTo>
                    <a:pt x="708" y="19"/>
                  </a:lnTo>
                </a:path>
                <a:path w="3177" h="407">
                  <a:moveTo>
                    <a:pt x="703" y="21"/>
                  </a:moveTo>
                  <a:lnTo>
                    <a:pt x="741" y="21"/>
                  </a:lnTo>
                  <a:lnTo>
                    <a:pt x="700" y="21"/>
                  </a:lnTo>
                  <a:lnTo>
                    <a:pt x="703" y="21"/>
                  </a:lnTo>
                </a:path>
                <a:path w="3177" h="407">
                  <a:moveTo>
                    <a:pt x="703" y="21"/>
                  </a:moveTo>
                  <a:lnTo>
                    <a:pt x="741" y="21"/>
                  </a:lnTo>
                  <a:lnTo>
                    <a:pt x="703" y="21"/>
                  </a:lnTo>
                </a:path>
                <a:path w="3177" h="407">
                  <a:moveTo>
                    <a:pt x="700" y="21"/>
                  </a:moveTo>
                  <a:lnTo>
                    <a:pt x="744" y="23"/>
                  </a:lnTo>
                  <a:lnTo>
                    <a:pt x="698" y="23"/>
                  </a:lnTo>
                  <a:lnTo>
                    <a:pt x="700" y="21"/>
                  </a:lnTo>
                </a:path>
                <a:path w="3177" h="407">
                  <a:moveTo>
                    <a:pt x="700" y="21"/>
                  </a:moveTo>
                  <a:lnTo>
                    <a:pt x="741" y="21"/>
                  </a:lnTo>
                  <a:lnTo>
                    <a:pt x="744" y="23"/>
                  </a:lnTo>
                  <a:lnTo>
                    <a:pt x="700" y="21"/>
                  </a:lnTo>
                </a:path>
                <a:path w="3177" h="407">
                  <a:moveTo>
                    <a:pt x="698" y="23"/>
                  </a:moveTo>
                  <a:lnTo>
                    <a:pt x="746" y="26"/>
                  </a:lnTo>
                  <a:lnTo>
                    <a:pt x="696" y="26"/>
                  </a:lnTo>
                  <a:lnTo>
                    <a:pt x="698" y="23"/>
                  </a:lnTo>
                </a:path>
                <a:path w="3177" h="407">
                  <a:moveTo>
                    <a:pt x="698" y="23"/>
                  </a:moveTo>
                  <a:lnTo>
                    <a:pt x="744" y="23"/>
                  </a:lnTo>
                  <a:lnTo>
                    <a:pt x="746" y="26"/>
                  </a:lnTo>
                  <a:lnTo>
                    <a:pt x="698" y="23"/>
                  </a:lnTo>
                </a:path>
                <a:path w="3177" h="407">
                  <a:moveTo>
                    <a:pt x="696" y="26"/>
                  </a:moveTo>
                  <a:lnTo>
                    <a:pt x="746" y="28"/>
                  </a:lnTo>
                  <a:lnTo>
                    <a:pt x="693" y="28"/>
                  </a:lnTo>
                  <a:lnTo>
                    <a:pt x="696" y="26"/>
                  </a:lnTo>
                </a:path>
                <a:path w="3177" h="407">
                  <a:moveTo>
                    <a:pt x="696" y="26"/>
                  </a:moveTo>
                  <a:lnTo>
                    <a:pt x="746" y="26"/>
                  </a:lnTo>
                  <a:lnTo>
                    <a:pt x="746" y="28"/>
                  </a:lnTo>
                  <a:lnTo>
                    <a:pt x="696" y="26"/>
                  </a:lnTo>
                </a:path>
                <a:path w="3177" h="407">
                  <a:moveTo>
                    <a:pt x="693" y="28"/>
                  </a:moveTo>
                  <a:lnTo>
                    <a:pt x="748" y="31"/>
                  </a:lnTo>
                  <a:lnTo>
                    <a:pt x="691" y="31"/>
                  </a:lnTo>
                  <a:lnTo>
                    <a:pt x="693" y="28"/>
                  </a:lnTo>
                </a:path>
                <a:path w="3177" h="407">
                  <a:moveTo>
                    <a:pt x="693" y="28"/>
                  </a:moveTo>
                  <a:lnTo>
                    <a:pt x="746" y="28"/>
                  </a:lnTo>
                  <a:lnTo>
                    <a:pt x="748" y="31"/>
                  </a:lnTo>
                  <a:lnTo>
                    <a:pt x="693" y="28"/>
                  </a:lnTo>
                </a:path>
                <a:path w="3177" h="407">
                  <a:moveTo>
                    <a:pt x="691" y="31"/>
                  </a:moveTo>
                  <a:lnTo>
                    <a:pt x="751" y="33"/>
                  </a:lnTo>
                  <a:lnTo>
                    <a:pt x="691" y="33"/>
                  </a:lnTo>
                  <a:lnTo>
                    <a:pt x="691" y="31"/>
                  </a:lnTo>
                </a:path>
                <a:path w="3177" h="407">
                  <a:moveTo>
                    <a:pt x="691" y="31"/>
                  </a:moveTo>
                  <a:lnTo>
                    <a:pt x="748" y="31"/>
                  </a:lnTo>
                  <a:lnTo>
                    <a:pt x="751" y="33"/>
                  </a:lnTo>
                  <a:lnTo>
                    <a:pt x="691" y="31"/>
                  </a:lnTo>
                </a:path>
                <a:path w="3177" h="407">
                  <a:moveTo>
                    <a:pt x="691" y="33"/>
                  </a:moveTo>
                  <a:lnTo>
                    <a:pt x="753" y="38"/>
                  </a:lnTo>
                  <a:lnTo>
                    <a:pt x="688" y="38"/>
                  </a:lnTo>
                  <a:lnTo>
                    <a:pt x="691" y="33"/>
                  </a:lnTo>
                </a:path>
                <a:path w="3177" h="407">
                  <a:moveTo>
                    <a:pt x="691" y="33"/>
                  </a:moveTo>
                  <a:lnTo>
                    <a:pt x="751" y="33"/>
                  </a:lnTo>
                  <a:lnTo>
                    <a:pt x="753" y="38"/>
                  </a:lnTo>
                  <a:lnTo>
                    <a:pt x="691" y="33"/>
                  </a:lnTo>
                </a:path>
                <a:path w="3177" h="407">
                  <a:moveTo>
                    <a:pt x="688" y="38"/>
                  </a:moveTo>
                  <a:lnTo>
                    <a:pt x="753" y="40"/>
                  </a:lnTo>
                  <a:lnTo>
                    <a:pt x="688" y="40"/>
                  </a:lnTo>
                  <a:lnTo>
                    <a:pt x="688" y="38"/>
                  </a:lnTo>
                </a:path>
                <a:path w="3177" h="407">
                  <a:moveTo>
                    <a:pt x="688" y="38"/>
                  </a:moveTo>
                  <a:lnTo>
                    <a:pt x="753" y="38"/>
                  </a:lnTo>
                  <a:lnTo>
                    <a:pt x="753" y="40"/>
                  </a:lnTo>
                  <a:lnTo>
                    <a:pt x="688" y="38"/>
                  </a:lnTo>
                </a:path>
                <a:path w="3177" h="407">
                  <a:moveTo>
                    <a:pt x="688" y="40"/>
                  </a:moveTo>
                  <a:lnTo>
                    <a:pt x="753" y="43"/>
                  </a:lnTo>
                  <a:lnTo>
                    <a:pt x="686" y="43"/>
                  </a:lnTo>
                  <a:lnTo>
                    <a:pt x="688" y="40"/>
                  </a:lnTo>
                </a:path>
                <a:path w="3177" h="407">
                  <a:moveTo>
                    <a:pt x="688" y="40"/>
                  </a:moveTo>
                  <a:lnTo>
                    <a:pt x="753" y="40"/>
                  </a:lnTo>
                  <a:lnTo>
                    <a:pt x="753" y="43"/>
                  </a:lnTo>
                  <a:lnTo>
                    <a:pt x="688" y="40"/>
                  </a:lnTo>
                </a:path>
                <a:path w="3177" h="407">
                  <a:moveTo>
                    <a:pt x="686" y="43"/>
                  </a:moveTo>
                  <a:lnTo>
                    <a:pt x="753" y="47"/>
                  </a:lnTo>
                  <a:lnTo>
                    <a:pt x="686" y="47"/>
                  </a:lnTo>
                  <a:lnTo>
                    <a:pt x="686" y="43"/>
                  </a:lnTo>
                </a:path>
                <a:path w="3177" h="407">
                  <a:moveTo>
                    <a:pt x="686" y="43"/>
                  </a:moveTo>
                  <a:lnTo>
                    <a:pt x="753" y="43"/>
                  </a:lnTo>
                  <a:lnTo>
                    <a:pt x="753" y="47"/>
                  </a:lnTo>
                  <a:lnTo>
                    <a:pt x="686" y="43"/>
                  </a:lnTo>
                </a:path>
                <a:path w="3177" h="407">
                  <a:moveTo>
                    <a:pt x="686" y="47"/>
                  </a:moveTo>
                  <a:lnTo>
                    <a:pt x="756" y="50"/>
                  </a:lnTo>
                  <a:lnTo>
                    <a:pt x="686" y="50"/>
                  </a:lnTo>
                  <a:lnTo>
                    <a:pt x="686" y="47"/>
                  </a:lnTo>
                </a:path>
                <a:path w="3177" h="407">
                  <a:moveTo>
                    <a:pt x="686" y="47"/>
                  </a:moveTo>
                  <a:lnTo>
                    <a:pt x="753" y="47"/>
                  </a:lnTo>
                  <a:lnTo>
                    <a:pt x="756" y="50"/>
                  </a:lnTo>
                  <a:lnTo>
                    <a:pt x="686" y="47"/>
                  </a:lnTo>
                </a:path>
                <a:path w="3177" h="407">
                  <a:moveTo>
                    <a:pt x="686" y="50"/>
                  </a:moveTo>
                  <a:lnTo>
                    <a:pt x="753" y="52"/>
                  </a:lnTo>
                  <a:lnTo>
                    <a:pt x="686" y="52"/>
                  </a:lnTo>
                  <a:lnTo>
                    <a:pt x="686" y="50"/>
                  </a:lnTo>
                </a:path>
                <a:path w="3177" h="407">
                  <a:moveTo>
                    <a:pt x="686" y="50"/>
                  </a:moveTo>
                  <a:lnTo>
                    <a:pt x="756" y="50"/>
                  </a:lnTo>
                  <a:lnTo>
                    <a:pt x="753" y="52"/>
                  </a:lnTo>
                  <a:lnTo>
                    <a:pt x="686" y="50"/>
                  </a:lnTo>
                </a:path>
                <a:path w="3177" h="407">
                  <a:moveTo>
                    <a:pt x="686" y="52"/>
                  </a:moveTo>
                  <a:lnTo>
                    <a:pt x="753" y="57"/>
                  </a:lnTo>
                  <a:lnTo>
                    <a:pt x="686" y="57"/>
                  </a:lnTo>
                  <a:lnTo>
                    <a:pt x="686" y="52"/>
                  </a:lnTo>
                </a:path>
                <a:path w="3177" h="407">
                  <a:moveTo>
                    <a:pt x="686" y="52"/>
                  </a:moveTo>
                  <a:lnTo>
                    <a:pt x="753" y="52"/>
                  </a:lnTo>
                  <a:lnTo>
                    <a:pt x="753" y="57"/>
                  </a:lnTo>
                  <a:lnTo>
                    <a:pt x="686" y="52"/>
                  </a:lnTo>
                </a:path>
                <a:path w="3177" h="407">
                  <a:moveTo>
                    <a:pt x="686" y="57"/>
                  </a:moveTo>
                  <a:lnTo>
                    <a:pt x="753" y="60"/>
                  </a:lnTo>
                  <a:lnTo>
                    <a:pt x="688" y="60"/>
                  </a:lnTo>
                  <a:lnTo>
                    <a:pt x="686" y="57"/>
                  </a:lnTo>
                </a:path>
                <a:path w="3177" h="407">
                  <a:moveTo>
                    <a:pt x="686" y="57"/>
                  </a:moveTo>
                  <a:lnTo>
                    <a:pt x="753" y="57"/>
                  </a:lnTo>
                  <a:lnTo>
                    <a:pt x="753" y="60"/>
                  </a:lnTo>
                  <a:lnTo>
                    <a:pt x="686" y="57"/>
                  </a:lnTo>
                </a:path>
                <a:path w="3177" h="407">
                  <a:moveTo>
                    <a:pt x="688" y="60"/>
                  </a:moveTo>
                  <a:lnTo>
                    <a:pt x="753" y="62"/>
                  </a:lnTo>
                  <a:lnTo>
                    <a:pt x="688" y="62"/>
                  </a:lnTo>
                  <a:lnTo>
                    <a:pt x="688" y="60"/>
                  </a:lnTo>
                </a:path>
                <a:path w="3177" h="407">
                  <a:moveTo>
                    <a:pt x="688" y="60"/>
                  </a:moveTo>
                  <a:lnTo>
                    <a:pt x="753" y="60"/>
                  </a:lnTo>
                  <a:lnTo>
                    <a:pt x="753" y="62"/>
                  </a:lnTo>
                  <a:lnTo>
                    <a:pt x="688" y="60"/>
                  </a:lnTo>
                </a:path>
                <a:path w="3177" h="407">
                  <a:moveTo>
                    <a:pt x="688" y="62"/>
                  </a:moveTo>
                  <a:lnTo>
                    <a:pt x="751" y="67"/>
                  </a:lnTo>
                  <a:lnTo>
                    <a:pt x="691" y="67"/>
                  </a:lnTo>
                  <a:lnTo>
                    <a:pt x="688" y="62"/>
                  </a:lnTo>
                </a:path>
                <a:path w="3177" h="407">
                  <a:moveTo>
                    <a:pt x="688" y="62"/>
                  </a:moveTo>
                  <a:lnTo>
                    <a:pt x="753" y="62"/>
                  </a:lnTo>
                  <a:lnTo>
                    <a:pt x="751" y="67"/>
                  </a:lnTo>
                  <a:lnTo>
                    <a:pt x="688" y="62"/>
                  </a:lnTo>
                </a:path>
                <a:path w="3177" h="407">
                  <a:moveTo>
                    <a:pt x="691" y="67"/>
                  </a:moveTo>
                  <a:lnTo>
                    <a:pt x="748" y="69"/>
                  </a:lnTo>
                  <a:lnTo>
                    <a:pt x="691" y="69"/>
                  </a:lnTo>
                  <a:lnTo>
                    <a:pt x="691" y="67"/>
                  </a:lnTo>
                </a:path>
                <a:path w="3177" h="407">
                  <a:moveTo>
                    <a:pt x="691" y="67"/>
                  </a:moveTo>
                  <a:lnTo>
                    <a:pt x="751" y="67"/>
                  </a:lnTo>
                  <a:lnTo>
                    <a:pt x="748" y="69"/>
                  </a:lnTo>
                  <a:lnTo>
                    <a:pt x="691" y="67"/>
                  </a:lnTo>
                </a:path>
                <a:path w="3177" h="407">
                  <a:moveTo>
                    <a:pt x="691" y="69"/>
                  </a:moveTo>
                  <a:lnTo>
                    <a:pt x="746" y="72"/>
                  </a:lnTo>
                  <a:lnTo>
                    <a:pt x="693" y="72"/>
                  </a:lnTo>
                  <a:lnTo>
                    <a:pt x="691" y="69"/>
                  </a:lnTo>
                </a:path>
                <a:path w="3177" h="407">
                  <a:moveTo>
                    <a:pt x="691" y="69"/>
                  </a:moveTo>
                  <a:lnTo>
                    <a:pt x="748" y="69"/>
                  </a:lnTo>
                  <a:lnTo>
                    <a:pt x="746" y="72"/>
                  </a:lnTo>
                  <a:lnTo>
                    <a:pt x="691" y="69"/>
                  </a:lnTo>
                </a:path>
                <a:path w="3177" h="407">
                  <a:moveTo>
                    <a:pt x="693" y="72"/>
                  </a:moveTo>
                  <a:lnTo>
                    <a:pt x="746" y="74"/>
                  </a:lnTo>
                  <a:lnTo>
                    <a:pt x="696" y="74"/>
                  </a:lnTo>
                  <a:lnTo>
                    <a:pt x="693" y="72"/>
                  </a:lnTo>
                </a:path>
                <a:path w="3177" h="407">
                  <a:moveTo>
                    <a:pt x="693" y="72"/>
                  </a:moveTo>
                  <a:lnTo>
                    <a:pt x="746" y="72"/>
                  </a:lnTo>
                  <a:lnTo>
                    <a:pt x="746" y="74"/>
                  </a:lnTo>
                  <a:lnTo>
                    <a:pt x="693" y="72"/>
                  </a:lnTo>
                </a:path>
                <a:path w="3177" h="407">
                  <a:moveTo>
                    <a:pt x="696" y="74"/>
                  </a:moveTo>
                  <a:lnTo>
                    <a:pt x="744" y="76"/>
                  </a:lnTo>
                  <a:lnTo>
                    <a:pt x="698" y="76"/>
                  </a:lnTo>
                  <a:lnTo>
                    <a:pt x="696" y="74"/>
                  </a:lnTo>
                </a:path>
                <a:path w="3177" h="407">
                  <a:moveTo>
                    <a:pt x="696" y="74"/>
                  </a:moveTo>
                  <a:lnTo>
                    <a:pt x="746" y="74"/>
                  </a:lnTo>
                  <a:lnTo>
                    <a:pt x="744" y="76"/>
                  </a:lnTo>
                  <a:lnTo>
                    <a:pt x="696" y="74"/>
                  </a:lnTo>
                </a:path>
                <a:path w="3177" h="407">
                  <a:moveTo>
                    <a:pt x="698" y="76"/>
                  </a:moveTo>
                  <a:lnTo>
                    <a:pt x="741" y="79"/>
                  </a:lnTo>
                  <a:lnTo>
                    <a:pt x="700" y="79"/>
                  </a:lnTo>
                  <a:lnTo>
                    <a:pt x="698" y="76"/>
                  </a:lnTo>
                </a:path>
                <a:path w="3177" h="407">
                  <a:moveTo>
                    <a:pt x="698" y="76"/>
                  </a:moveTo>
                  <a:lnTo>
                    <a:pt x="744" y="76"/>
                  </a:lnTo>
                  <a:lnTo>
                    <a:pt x="741" y="79"/>
                  </a:lnTo>
                  <a:lnTo>
                    <a:pt x="698" y="76"/>
                  </a:lnTo>
                </a:path>
                <a:path w="3177" h="407">
                  <a:moveTo>
                    <a:pt x="700" y="79"/>
                  </a:moveTo>
                  <a:lnTo>
                    <a:pt x="736" y="79"/>
                  </a:lnTo>
                  <a:lnTo>
                    <a:pt x="703" y="79"/>
                  </a:lnTo>
                  <a:lnTo>
                    <a:pt x="700" y="79"/>
                  </a:lnTo>
                </a:path>
                <a:path w="3177" h="407">
                  <a:moveTo>
                    <a:pt x="700" y="79"/>
                  </a:moveTo>
                  <a:lnTo>
                    <a:pt x="741" y="79"/>
                  </a:lnTo>
                  <a:lnTo>
                    <a:pt x="736" y="79"/>
                  </a:lnTo>
                  <a:lnTo>
                    <a:pt x="700" y="79"/>
                  </a:lnTo>
                </a:path>
                <a:path w="3177" h="407">
                  <a:moveTo>
                    <a:pt x="703" y="79"/>
                  </a:moveTo>
                  <a:lnTo>
                    <a:pt x="734" y="81"/>
                  </a:lnTo>
                  <a:lnTo>
                    <a:pt x="708" y="81"/>
                  </a:lnTo>
                  <a:lnTo>
                    <a:pt x="703" y="79"/>
                  </a:lnTo>
                </a:path>
                <a:path w="3177" h="407">
                  <a:moveTo>
                    <a:pt x="703" y="79"/>
                  </a:moveTo>
                  <a:lnTo>
                    <a:pt x="736" y="79"/>
                  </a:lnTo>
                  <a:lnTo>
                    <a:pt x="734" y="81"/>
                  </a:lnTo>
                  <a:lnTo>
                    <a:pt x="703" y="79"/>
                  </a:lnTo>
                </a:path>
                <a:path w="3177" h="407">
                  <a:moveTo>
                    <a:pt x="708" y="81"/>
                  </a:moveTo>
                  <a:lnTo>
                    <a:pt x="732" y="81"/>
                  </a:lnTo>
                  <a:lnTo>
                    <a:pt x="710" y="81"/>
                  </a:lnTo>
                  <a:lnTo>
                    <a:pt x="708" y="81"/>
                  </a:lnTo>
                </a:path>
                <a:path w="3177" h="407">
                  <a:moveTo>
                    <a:pt x="708" y="81"/>
                  </a:moveTo>
                  <a:lnTo>
                    <a:pt x="734" y="81"/>
                  </a:lnTo>
                  <a:lnTo>
                    <a:pt x="732" y="81"/>
                  </a:lnTo>
                  <a:lnTo>
                    <a:pt x="708" y="81"/>
                  </a:lnTo>
                </a:path>
                <a:path w="3177" h="407">
                  <a:moveTo>
                    <a:pt x="710" y="81"/>
                  </a:moveTo>
                  <a:lnTo>
                    <a:pt x="729" y="83"/>
                  </a:lnTo>
                  <a:lnTo>
                    <a:pt x="712" y="83"/>
                  </a:lnTo>
                  <a:lnTo>
                    <a:pt x="710" y="81"/>
                  </a:lnTo>
                </a:path>
                <a:path w="3177" h="407">
                  <a:moveTo>
                    <a:pt x="710" y="81"/>
                  </a:moveTo>
                  <a:lnTo>
                    <a:pt x="732" y="81"/>
                  </a:lnTo>
                  <a:lnTo>
                    <a:pt x="729" y="83"/>
                  </a:lnTo>
                  <a:lnTo>
                    <a:pt x="710" y="81"/>
                  </a:lnTo>
                </a:path>
                <a:path w="3177" h="407">
                  <a:moveTo>
                    <a:pt x="715" y="83"/>
                  </a:moveTo>
                  <a:lnTo>
                    <a:pt x="724" y="83"/>
                  </a:lnTo>
                  <a:lnTo>
                    <a:pt x="722" y="83"/>
                  </a:lnTo>
                  <a:lnTo>
                    <a:pt x="715" y="83"/>
                  </a:lnTo>
                </a:path>
                <a:path w="3177" h="407">
                  <a:moveTo>
                    <a:pt x="712" y="83"/>
                  </a:moveTo>
                  <a:lnTo>
                    <a:pt x="724" y="83"/>
                  </a:lnTo>
                  <a:lnTo>
                    <a:pt x="715" y="83"/>
                  </a:lnTo>
                  <a:lnTo>
                    <a:pt x="712" y="83"/>
                  </a:lnTo>
                </a:path>
                <a:path w="3177" h="407">
                  <a:moveTo>
                    <a:pt x="712" y="83"/>
                  </a:moveTo>
                  <a:lnTo>
                    <a:pt x="729" y="83"/>
                  </a:lnTo>
                  <a:lnTo>
                    <a:pt x="724" y="83"/>
                  </a:lnTo>
                  <a:lnTo>
                    <a:pt x="712" y="83"/>
                  </a:lnTo>
                </a:path>
                <a:path w="3177" h="407">
                  <a:moveTo>
                    <a:pt x="1408" y="9"/>
                  </a:moveTo>
                  <a:lnTo>
                    <a:pt x="1411" y="9"/>
                  </a:lnTo>
                  <a:lnTo>
                    <a:pt x="1401" y="9"/>
                  </a:lnTo>
                  <a:lnTo>
                    <a:pt x="1408" y="9"/>
                  </a:lnTo>
                </a:path>
                <a:path w="3177" h="407">
                  <a:moveTo>
                    <a:pt x="1401" y="9"/>
                  </a:moveTo>
                  <a:lnTo>
                    <a:pt x="1416" y="9"/>
                  </a:lnTo>
                  <a:lnTo>
                    <a:pt x="1399" y="9"/>
                  </a:lnTo>
                  <a:lnTo>
                    <a:pt x="1401" y="9"/>
                  </a:lnTo>
                </a:path>
                <a:path w="3177" h="407">
                  <a:moveTo>
                    <a:pt x="1401" y="9"/>
                  </a:moveTo>
                  <a:lnTo>
                    <a:pt x="1416" y="9"/>
                  </a:lnTo>
                  <a:lnTo>
                    <a:pt x="1401" y="9"/>
                  </a:lnTo>
                </a:path>
                <a:path w="3177" h="407">
                  <a:moveTo>
                    <a:pt x="1399" y="9"/>
                  </a:moveTo>
                  <a:lnTo>
                    <a:pt x="1418" y="12"/>
                  </a:lnTo>
                  <a:lnTo>
                    <a:pt x="1396" y="12"/>
                  </a:lnTo>
                  <a:lnTo>
                    <a:pt x="1399" y="9"/>
                  </a:lnTo>
                </a:path>
                <a:path w="3177" h="407">
                  <a:moveTo>
                    <a:pt x="1399" y="9"/>
                  </a:moveTo>
                  <a:lnTo>
                    <a:pt x="1416" y="9"/>
                  </a:lnTo>
                  <a:lnTo>
                    <a:pt x="1418" y="12"/>
                  </a:lnTo>
                  <a:lnTo>
                    <a:pt x="1399" y="9"/>
                  </a:lnTo>
                </a:path>
                <a:path w="3177" h="407">
                  <a:moveTo>
                    <a:pt x="1396" y="12"/>
                  </a:moveTo>
                  <a:lnTo>
                    <a:pt x="1420" y="12"/>
                  </a:lnTo>
                  <a:lnTo>
                    <a:pt x="1394" y="12"/>
                  </a:lnTo>
                  <a:lnTo>
                    <a:pt x="1396" y="12"/>
                  </a:lnTo>
                </a:path>
                <a:path w="3177" h="407">
                  <a:moveTo>
                    <a:pt x="1396" y="12"/>
                  </a:moveTo>
                  <a:lnTo>
                    <a:pt x="1420" y="12"/>
                  </a:lnTo>
                  <a:lnTo>
                    <a:pt x="1396" y="12"/>
                  </a:lnTo>
                </a:path>
                <a:path w="3177" h="407">
                  <a:moveTo>
                    <a:pt x="1394" y="12"/>
                  </a:moveTo>
                  <a:lnTo>
                    <a:pt x="1423" y="14"/>
                  </a:lnTo>
                  <a:lnTo>
                    <a:pt x="1389" y="14"/>
                  </a:lnTo>
                  <a:lnTo>
                    <a:pt x="1394" y="12"/>
                  </a:lnTo>
                </a:path>
                <a:path w="3177" h="407">
                  <a:moveTo>
                    <a:pt x="1394" y="12"/>
                  </a:moveTo>
                  <a:lnTo>
                    <a:pt x="1420" y="12"/>
                  </a:lnTo>
                  <a:lnTo>
                    <a:pt x="1423" y="14"/>
                  </a:lnTo>
                  <a:lnTo>
                    <a:pt x="1394" y="12"/>
                  </a:lnTo>
                </a:path>
                <a:path w="3177" h="407">
                  <a:moveTo>
                    <a:pt x="1389" y="14"/>
                  </a:moveTo>
                  <a:lnTo>
                    <a:pt x="1428" y="16"/>
                  </a:lnTo>
                  <a:lnTo>
                    <a:pt x="1387" y="16"/>
                  </a:lnTo>
                  <a:lnTo>
                    <a:pt x="1389" y="14"/>
                  </a:lnTo>
                </a:path>
                <a:path w="3177" h="407">
                  <a:moveTo>
                    <a:pt x="1389" y="14"/>
                  </a:moveTo>
                  <a:lnTo>
                    <a:pt x="1423" y="14"/>
                  </a:lnTo>
                  <a:lnTo>
                    <a:pt x="1428" y="16"/>
                  </a:lnTo>
                  <a:lnTo>
                    <a:pt x="1389" y="14"/>
                  </a:lnTo>
                </a:path>
                <a:path w="3177" h="407">
                  <a:moveTo>
                    <a:pt x="1387" y="16"/>
                  </a:moveTo>
                  <a:lnTo>
                    <a:pt x="1430" y="16"/>
                  </a:lnTo>
                  <a:lnTo>
                    <a:pt x="1384" y="16"/>
                  </a:lnTo>
                  <a:lnTo>
                    <a:pt x="1387" y="16"/>
                  </a:lnTo>
                </a:path>
                <a:path w="3177" h="407">
                  <a:moveTo>
                    <a:pt x="1387" y="16"/>
                  </a:moveTo>
                  <a:lnTo>
                    <a:pt x="1430" y="16"/>
                  </a:lnTo>
                  <a:lnTo>
                    <a:pt x="1387" y="16"/>
                  </a:lnTo>
                </a:path>
                <a:path w="3177" h="407">
                  <a:moveTo>
                    <a:pt x="1384" y="16"/>
                  </a:moveTo>
                  <a:lnTo>
                    <a:pt x="1432" y="19"/>
                  </a:lnTo>
                  <a:lnTo>
                    <a:pt x="1382" y="19"/>
                  </a:lnTo>
                  <a:lnTo>
                    <a:pt x="1384" y="16"/>
                  </a:lnTo>
                </a:path>
                <a:path w="3177" h="407">
                  <a:moveTo>
                    <a:pt x="1384" y="16"/>
                  </a:moveTo>
                  <a:lnTo>
                    <a:pt x="1430" y="16"/>
                  </a:lnTo>
                  <a:lnTo>
                    <a:pt x="1432" y="19"/>
                  </a:lnTo>
                  <a:lnTo>
                    <a:pt x="1384" y="16"/>
                  </a:lnTo>
                </a:path>
                <a:path w="3177" h="407">
                  <a:moveTo>
                    <a:pt x="1382" y="19"/>
                  </a:moveTo>
                  <a:lnTo>
                    <a:pt x="1432" y="21"/>
                  </a:lnTo>
                  <a:lnTo>
                    <a:pt x="1380" y="21"/>
                  </a:lnTo>
                  <a:lnTo>
                    <a:pt x="1382" y="19"/>
                  </a:lnTo>
                </a:path>
                <a:path w="3177" h="407">
                  <a:moveTo>
                    <a:pt x="1382" y="19"/>
                  </a:moveTo>
                  <a:lnTo>
                    <a:pt x="1432" y="19"/>
                  </a:lnTo>
                  <a:lnTo>
                    <a:pt x="1432" y="21"/>
                  </a:lnTo>
                  <a:lnTo>
                    <a:pt x="1382" y="19"/>
                  </a:lnTo>
                </a:path>
                <a:path w="3177" h="407">
                  <a:moveTo>
                    <a:pt x="1380" y="21"/>
                  </a:moveTo>
                  <a:lnTo>
                    <a:pt x="1435" y="23"/>
                  </a:lnTo>
                  <a:lnTo>
                    <a:pt x="1377" y="23"/>
                  </a:lnTo>
                  <a:lnTo>
                    <a:pt x="1380" y="21"/>
                  </a:lnTo>
                </a:path>
                <a:path w="3177" h="407">
                  <a:moveTo>
                    <a:pt x="1380" y="21"/>
                  </a:moveTo>
                  <a:lnTo>
                    <a:pt x="1432" y="21"/>
                  </a:lnTo>
                  <a:lnTo>
                    <a:pt x="1435" y="23"/>
                  </a:lnTo>
                  <a:lnTo>
                    <a:pt x="1380" y="21"/>
                  </a:lnTo>
                </a:path>
                <a:path w="3177" h="407">
                  <a:moveTo>
                    <a:pt x="1377" y="23"/>
                  </a:moveTo>
                  <a:lnTo>
                    <a:pt x="1437" y="28"/>
                  </a:lnTo>
                  <a:lnTo>
                    <a:pt x="1377" y="28"/>
                  </a:lnTo>
                  <a:lnTo>
                    <a:pt x="1377" y="23"/>
                  </a:lnTo>
                </a:path>
                <a:path w="3177" h="407">
                  <a:moveTo>
                    <a:pt x="1377" y="23"/>
                  </a:moveTo>
                  <a:lnTo>
                    <a:pt x="1435" y="23"/>
                  </a:lnTo>
                  <a:lnTo>
                    <a:pt x="1437" y="28"/>
                  </a:lnTo>
                  <a:lnTo>
                    <a:pt x="1377" y="23"/>
                  </a:lnTo>
                </a:path>
                <a:path w="3177" h="407">
                  <a:moveTo>
                    <a:pt x="1377" y="28"/>
                  </a:moveTo>
                  <a:lnTo>
                    <a:pt x="1440" y="31"/>
                  </a:lnTo>
                  <a:lnTo>
                    <a:pt x="1375" y="31"/>
                  </a:lnTo>
                  <a:lnTo>
                    <a:pt x="1377" y="28"/>
                  </a:lnTo>
                </a:path>
                <a:path w="3177" h="407">
                  <a:moveTo>
                    <a:pt x="1377" y="28"/>
                  </a:moveTo>
                  <a:lnTo>
                    <a:pt x="1437" y="28"/>
                  </a:lnTo>
                  <a:lnTo>
                    <a:pt x="1440" y="31"/>
                  </a:lnTo>
                  <a:lnTo>
                    <a:pt x="1377" y="28"/>
                  </a:lnTo>
                </a:path>
                <a:path w="3177" h="407">
                  <a:moveTo>
                    <a:pt x="1375" y="31"/>
                  </a:moveTo>
                  <a:lnTo>
                    <a:pt x="1440" y="33"/>
                  </a:lnTo>
                  <a:lnTo>
                    <a:pt x="1375" y="33"/>
                  </a:lnTo>
                  <a:lnTo>
                    <a:pt x="1375" y="31"/>
                  </a:lnTo>
                </a:path>
                <a:path w="3177" h="407">
                  <a:moveTo>
                    <a:pt x="1375" y="31"/>
                  </a:moveTo>
                  <a:lnTo>
                    <a:pt x="1440" y="31"/>
                  </a:lnTo>
                  <a:lnTo>
                    <a:pt x="1440" y="33"/>
                  </a:lnTo>
                  <a:lnTo>
                    <a:pt x="1375" y="31"/>
                  </a:lnTo>
                </a:path>
                <a:path w="3177" h="407">
                  <a:moveTo>
                    <a:pt x="1375" y="33"/>
                  </a:moveTo>
                  <a:lnTo>
                    <a:pt x="1440" y="35"/>
                  </a:lnTo>
                  <a:lnTo>
                    <a:pt x="1372" y="35"/>
                  </a:lnTo>
                  <a:lnTo>
                    <a:pt x="1375" y="33"/>
                  </a:lnTo>
                </a:path>
                <a:path w="3177" h="407">
                  <a:moveTo>
                    <a:pt x="1375" y="33"/>
                  </a:moveTo>
                  <a:lnTo>
                    <a:pt x="1440" y="33"/>
                  </a:lnTo>
                  <a:lnTo>
                    <a:pt x="1440" y="35"/>
                  </a:lnTo>
                  <a:lnTo>
                    <a:pt x="1375" y="33"/>
                  </a:lnTo>
                </a:path>
                <a:path w="3177" h="407">
                  <a:moveTo>
                    <a:pt x="1372" y="35"/>
                  </a:moveTo>
                  <a:lnTo>
                    <a:pt x="1442" y="40"/>
                  </a:lnTo>
                  <a:lnTo>
                    <a:pt x="1372" y="40"/>
                  </a:lnTo>
                  <a:lnTo>
                    <a:pt x="1372" y="35"/>
                  </a:lnTo>
                </a:path>
                <a:path w="3177" h="407">
                  <a:moveTo>
                    <a:pt x="1372" y="35"/>
                  </a:moveTo>
                  <a:lnTo>
                    <a:pt x="1440" y="35"/>
                  </a:lnTo>
                  <a:lnTo>
                    <a:pt x="1442" y="40"/>
                  </a:lnTo>
                  <a:lnTo>
                    <a:pt x="1372" y="35"/>
                  </a:lnTo>
                </a:path>
                <a:path w="3177" h="407">
                  <a:moveTo>
                    <a:pt x="1372" y="40"/>
                  </a:moveTo>
                  <a:lnTo>
                    <a:pt x="1442" y="43"/>
                  </a:lnTo>
                  <a:lnTo>
                    <a:pt x="1372" y="43"/>
                  </a:lnTo>
                  <a:lnTo>
                    <a:pt x="1372" y="40"/>
                  </a:lnTo>
                </a:path>
                <a:path w="3177" h="407">
                  <a:moveTo>
                    <a:pt x="1372" y="40"/>
                  </a:moveTo>
                  <a:lnTo>
                    <a:pt x="1442" y="40"/>
                  </a:lnTo>
                  <a:lnTo>
                    <a:pt x="1442" y="43"/>
                  </a:lnTo>
                  <a:lnTo>
                    <a:pt x="1372" y="40"/>
                  </a:lnTo>
                </a:path>
                <a:path w="3177" h="407">
                  <a:moveTo>
                    <a:pt x="1372" y="43"/>
                  </a:moveTo>
                  <a:lnTo>
                    <a:pt x="1442" y="47"/>
                  </a:lnTo>
                  <a:lnTo>
                    <a:pt x="1372" y="47"/>
                  </a:lnTo>
                  <a:lnTo>
                    <a:pt x="1372" y="43"/>
                  </a:lnTo>
                </a:path>
                <a:path w="3177" h="407">
                  <a:moveTo>
                    <a:pt x="1372" y="43"/>
                  </a:moveTo>
                  <a:lnTo>
                    <a:pt x="1442" y="43"/>
                  </a:lnTo>
                  <a:lnTo>
                    <a:pt x="1442" y="47"/>
                  </a:lnTo>
                  <a:lnTo>
                    <a:pt x="1372" y="43"/>
                  </a:lnTo>
                </a:path>
                <a:path w="3177" h="407">
                  <a:moveTo>
                    <a:pt x="1372" y="47"/>
                  </a:moveTo>
                  <a:lnTo>
                    <a:pt x="1440" y="50"/>
                  </a:lnTo>
                  <a:lnTo>
                    <a:pt x="1372" y="50"/>
                  </a:lnTo>
                  <a:lnTo>
                    <a:pt x="1372" y="47"/>
                  </a:lnTo>
                </a:path>
                <a:path w="3177" h="407">
                  <a:moveTo>
                    <a:pt x="1372" y="47"/>
                  </a:moveTo>
                  <a:lnTo>
                    <a:pt x="1442" y="47"/>
                  </a:lnTo>
                  <a:lnTo>
                    <a:pt x="1440" y="50"/>
                  </a:lnTo>
                  <a:lnTo>
                    <a:pt x="1372" y="47"/>
                  </a:lnTo>
                </a:path>
                <a:path w="3177" h="407">
                  <a:moveTo>
                    <a:pt x="1372" y="50"/>
                  </a:moveTo>
                  <a:lnTo>
                    <a:pt x="1440" y="52"/>
                  </a:lnTo>
                  <a:lnTo>
                    <a:pt x="1375" y="52"/>
                  </a:lnTo>
                  <a:lnTo>
                    <a:pt x="1372" y="50"/>
                  </a:lnTo>
                </a:path>
                <a:path w="3177" h="407">
                  <a:moveTo>
                    <a:pt x="1372" y="50"/>
                  </a:moveTo>
                  <a:lnTo>
                    <a:pt x="1440" y="50"/>
                  </a:lnTo>
                  <a:lnTo>
                    <a:pt x="1440" y="52"/>
                  </a:lnTo>
                  <a:lnTo>
                    <a:pt x="1372" y="50"/>
                  </a:lnTo>
                </a:path>
                <a:path w="3177" h="407">
                  <a:moveTo>
                    <a:pt x="1375" y="52"/>
                  </a:moveTo>
                  <a:lnTo>
                    <a:pt x="1440" y="57"/>
                  </a:lnTo>
                  <a:lnTo>
                    <a:pt x="1375" y="57"/>
                  </a:lnTo>
                  <a:lnTo>
                    <a:pt x="1375" y="52"/>
                  </a:lnTo>
                </a:path>
                <a:path w="3177" h="407">
                  <a:moveTo>
                    <a:pt x="1375" y="52"/>
                  </a:moveTo>
                  <a:lnTo>
                    <a:pt x="1440" y="52"/>
                  </a:lnTo>
                  <a:lnTo>
                    <a:pt x="1440" y="57"/>
                  </a:lnTo>
                  <a:lnTo>
                    <a:pt x="1375" y="52"/>
                  </a:lnTo>
                </a:path>
                <a:path w="3177" h="407">
                  <a:moveTo>
                    <a:pt x="1375" y="57"/>
                  </a:moveTo>
                  <a:lnTo>
                    <a:pt x="1437" y="60"/>
                  </a:lnTo>
                  <a:lnTo>
                    <a:pt x="1377" y="60"/>
                  </a:lnTo>
                  <a:lnTo>
                    <a:pt x="1375" y="57"/>
                  </a:lnTo>
                </a:path>
                <a:path w="3177" h="407">
                  <a:moveTo>
                    <a:pt x="1375" y="57"/>
                  </a:moveTo>
                  <a:lnTo>
                    <a:pt x="1440" y="57"/>
                  </a:lnTo>
                  <a:lnTo>
                    <a:pt x="1437" y="60"/>
                  </a:lnTo>
                  <a:lnTo>
                    <a:pt x="1375" y="57"/>
                  </a:lnTo>
                </a:path>
                <a:path w="3177" h="407">
                  <a:moveTo>
                    <a:pt x="1377" y="60"/>
                  </a:moveTo>
                  <a:lnTo>
                    <a:pt x="1435" y="62"/>
                  </a:lnTo>
                  <a:lnTo>
                    <a:pt x="1377" y="62"/>
                  </a:lnTo>
                  <a:lnTo>
                    <a:pt x="1377" y="60"/>
                  </a:lnTo>
                </a:path>
                <a:path w="3177" h="407">
                  <a:moveTo>
                    <a:pt x="1377" y="60"/>
                  </a:moveTo>
                  <a:lnTo>
                    <a:pt x="1437" y="60"/>
                  </a:lnTo>
                  <a:lnTo>
                    <a:pt x="1435" y="62"/>
                  </a:lnTo>
                  <a:lnTo>
                    <a:pt x="1377" y="60"/>
                  </a:lnTo>
                </a:path>
                <a:path w="3177" h="407">
                  <a:moveTo>
                    <a:pt x="1377" y="62"/>
                  </a:moveTo>
                  <a:lnTo>
                    <a:pt x="1432" y="64"/>
                  </a:lnTo>
                  <a:lnTo>
                    <a:pt x="1380" y="64"/>
                  </a:lnTo>
                  <a:lnTo>
                    <a:pt x="1377" y="62"/>
                  </a:lnTo>
                </a:path>
                <a:path w="3177" h="407">
                  <a:moveTo>
                    <a:pt x="1377" y="62"/>
                  </a:moveTo>
                  <a:lnTo>
                    <a:pt x="1435" y="62"/>
                  </a:lnTo>
                  <a:lnTo>
                    <a:pt x="1432" y="64"/>
                  </a:lnTo>
                  <a:lnTo>
                    <a:pt x="1377" y="62"/>
                  </a:lnTo>
                </a:path>
                <a:path w="3177" h="407">
                  <a:moveTo>
                    <a:pt x="1380" y="64"/>
                  </a:moveTo>
                  <a:lnTo>
                    <a:pt x="1432" y="67"/>
                  </a:lnTo>
                  <a:lnTo>
                    <a:pt x="1382" y="67"/>
                  </a:lnTo>
                  <a:lnTo>
                    <a:pt x="1380" y="64"/>
                  </a:lnTo>
                </a:path>
                <a:path w="3177" h="407">
                  <a:moveTo>
                    <a:pt x="1380" y="64"/>
                  </a:moveTo>
                  <a:lnTo>
                    <a:pt x="1432" y="64"/>
                  </a:lnTo>
                  <a:lnTo>
                    <a:pt x="1432" y="67"/>
                  </a:lnTo>
                  <a:lnTo>
                    <a:pt x="1380" y="64"/>
                  </a:lnTo>
                </a:path>
                <a:path w="3177" h="407">
                  <a:moveTo>
                    <a:pt x="1382" y="67"/>
                  </a:moveTo>
                  <a:lnTo>
                    <a:pt x="1430" y="69"/>
                  </a:lnTo>
                  <a:lnTo>
                    <a:pt x="1384" y="69"/>
                  </a:lnTo>
                  <a:lnTo>
                    <a:pt x="1382" y="67"/>
                  </a:lnTo>
                </a:path>
                <a:path w="3177" h="407">
                  <a:moveTo>
                    <a:pt x="1382" y="67"/>
                  </a:moveTo>
                  <a:lnTo>
                    <a:pt x="1432" y="67"/>
                  </a:lnTo>
                  <a:lnTo>
                    <a:pt x="1430" y="69"/>
                  </a:lnTo>
                  <a:lnTo>
                    <a:pt x="1382" y="67"/>
                  </a:lnTo>
                </a:path>
                <a:path w="3177" h="407">
                  <a:moveTo>
                    <a:pt x="1384" y="69"/>
                  </a:moveTo>
                  <a:lnTo>
                    <a:pt x="1428" y="72"/>
                  </a:lnTo>
                  <a:lnTo>
                    <a:pt x="1387" y="72"/>
                  </a:lnTo>
                  <a:lnTo>
                    <a:pt x="1384" y="69"/>
                  </a:lnTo>
                </a:path>
                <a:path w="3177" h="407">
                  <a:moveTo>
                    <a:pt x="1384" y="69"/>
                  </a:moveTo>
                  <a:lnTo>
                    <a:pt x="1430" y="69"/>
                  </a:lnTo>
                  <a:lnTo>
                    <a:pt x="1428" y="72"/>
                  </a:lnTo>
                  <a:lnTo>
                    <a:pt x="1384" y="69"/>
                  </a:lnTo>
                </a:path>
                <a:path w="3177" h="407">
                  <a:moveTo>
                    <a:pt x="1387" y="72"/>
                  </a:moveTo>
                  <a:lnTo>
                    <a:pt x="1423" y="74"/>
                  </a:lnTo>
                  <a:lnTo>
                    <a:pt x="1389" y="74"/>
                  </a:lnTo>
                  <a:lnTo>
                    <a:pt x="1387" y="72"/>
                  </a:lnTo>
                </a:path>
                <a:path w="3177" h="407">
                  <a:moveTo>
                    <a:pt x="1387" y="72"/>
                  </a:moveTo>
                  <a:lnTo>
                    <a:pt x="1428" y="72"/>
                  </a:lnTo>
                  <a:lnTo>
                    <a:pt x="1423" y="74"/>
                  </a:lnTo>
                  <a:lnTo>
                    <a:pt x="1387" y="72"/>
                  </a:lnTo>
                </a:path>
                <a:path w="3177" h="407">
                  <a:moveTo>
                    <a:pt x="1389" y="74"/>
                  </a:moveTo>
                  <a:lnTo>
                    <a:pt x="1420" y="74"/>
                  </a:lnTo>
                  <a:lnTo>
                    <a:pt x="1394" y="74"/>
                  </a:lnTo>
                  <a:lnTo>
                    <a:pt x="1389" y="74"/>
                  </a:lnTo>
                </a:path>
                <a:path w="3177" h="407">
                  <a:moveTo>
                    <a:pt x="1389" y="74"/>
                  </a:moveTo>
                  <a:lnTo>
                    <a:pt x="1423" y="74"/>
                  </a:lnTo>
                  <a:lnTo>
                    <a:pt x="1420" y="74"/>
                  </a:lnTo>
                  <a:lnTo>
                    <a:pt x="1389" y="74"/>
                  </a:lnTo>
                </a:path>
                <a:path w="3177" h="407">
                  <a:moveTo>
                    <a:pt x="1394" y="74"/>
                  </a:moveTo>
                  <a:lnTo>
                    <a:pt x="1418" y="76"/>
                  </a:lnTo>
                  <a:lnTo>
                    <a:pt x="1396" y="76"/>
                  </a:lnTo>
                  <a:lnTo>
                    <a:pt x="1394" y="74"/>
                  </a:lnTo>
                </a:path>
                <a:path w="3177" h="407">
                  <a:moveTo>
                    <a:pt x="1394" y="74"/>
                  </a:moveTo>
                  <a:lnTo>
                    <a:pt x="1420" y="74"/>
                  </a:lnTo>
                  <a:lnTo>
                    <a:pt x="1418" y="76"/>
                  </a:lnTo>
                  <a:lnTo>
                    <a:pt x="1394" y="74"/>
                  </a:lnTo>
                </a:path>
                <a:path w="3177" h="407">
                  <a:moveTo>
                    <a:pt x="1396" y="76"/>
                  </a:moveTo>
                  <a:lnTo>
                    <a:pt x="1416" y="76"/>
                  </a:lnTo>
                  <a:lnTo>
                    <a:pt x="1399" y="76"/>
                  </a:lnTo>
                  <a:lnTo>
                    <a:pt x="1396" y="76"/>
                  </a:lnTo>
                </a:path>
                <a:path w="3177" h="407">
                  <a:moveTo>
                    <a:pt x="1396" y="76"/>
                  </a:moveTo>
                  <a:lnTo>
                    <a:pt x="1418" y="76"/>
                  </a:lnTo>
                  <a:lnTo>
                    <a:pt x="1416" y="76"/>
                  </a:lnTo>
                  <a:lnTo>
                    <a:pt x="1396" y="76"/>
                  </a:lnTo>
                </a:path>
                <a:path w="3177" h="407">
                  <a:moveTo>
                    <a:pt x="1401" y="76"/>
                  </a:moveTo>
                  <a:lnTo>
                    <a:pt x="1411" y="76"/>
                  </a:lnTo>
                  <a:lnTo>
                    <a:pt x="1408" y="76"/>
                  </a:lnTo>
                  <a:lnTo>
                    <a:pt x="1401" y="76"/>
                  </a:lnTo>
                </a:path>
                <a:path w="3177" h="407">
                  <a:moveTo>
                    <a:pt x="1399" y="76"/>
                  </a:moveTo>
                  <a:lnTo>
                    <a:pt x="1411" y="76"/>
                  </a:lnTo>
                  <a:lnTo>
                    <a:pt x="1401" y="76"/>
                  </a:lnTo>
                  <a:lnTo>
                    <a:pt x="1399" y="76"/>
                  </a:lnTo>
                </a:path>
                <a:path w="3177" h="407">
                  <a:moveTo>
                    <a:pt x="1399" y="76"/>
                  </a:moveTo>
                  <a:lnTo>
                    <a:pt x="1416" y="76"/>
                  </a:lnTo>
                  <a:lnTo>
                    <a:pt x="1411" y="76"/>
                  </a:lnTo>
                  <a:lnTo>
                    <a:pt x="1399" y="76"/>
                  </a:lnTo>
                </a:path>
                <a:path w="3177" h="407">
                  <a:moveTo>
                    <a:pt x="2095" y="4"/>
                  </a:moveTo>
                  <a:lnTo>
                    <a:pt x="2097" y="4"/>
                  </a:lnTo>
                  <a:lnTo>
                    <a:pt x="2088" y="4"/>
                  </a:lnTo>
                  <a:lnTo>
                    <a:pt x="2095" y="4"/>
                  </a:lnTo>
                </a:path>
                <a:path w="3177" h="407">
                  <a:moveTo>
                    <a:pt x="2088" y="4"/>
                  </a:moveTo>
                  <a:lnTo>
                    <a:pt x="2102" y="4"/>
                  </a:lnTo>
                  <a:lnTo>
                    <a:pt x="2085" y="4"/>
                  </a:lnTo>
                  <a:lnTo>
                    <a:pt x="2088" y="4"/>
                  </a:lnTo>
                </a:path>
                <a:path w="3177" h="407">
                  <a:moveTo>
                    <a:pt x="2088" y="4"/>
                  </a:moveTo>
                  <a:lnTo>
                    <a:pt x="2102" y="4"/>
                  </a:lnTo>
                  <a:lnTo>
                    <a:pt x="2088" y="4"/>
                  </a:lnTo>
                </a:path>
                <a:path w="3177" h="407">
                  <a:moveTo>
                    <a:pt x="2085" y="4"/>
                  </a:moveTo>
                  <a:lnTo>
                    <a:pt x="2104" y="7"/>
                  </a:lnTo>
                  <a:lnTo>
                    <a:pt x="2083" y="7"/>
                  </a:lnTo>
                  <a:lnTo>
                    <a:pt x="2085" y="4"/>
                  </a:lnTo>
                </a:path>
                <a:path w="3177" h="407">
                  <a:moveTo>
                    <a:pt x="2085" y="4"/>
                  </a:moveTo>
                  <a:lnTo>
                    <a:pt x="2102" y="4"/>
                  </a:lnTo>
                  <a:lnTo>
                    <a:pt x="2104" y="7"/>
                  </a:lnTo>
                  <a:lnTo>
                    <a:pt x="2085" y="4"/>
                  </a:lnTo>
                </a:path>
                <a:path w="3177" h="407">
                  <a:moveTo>
                    <a:pt x="2083" y="7"/>
                  </a:moveTo>
                  <a:lnTo>
                    <a:pt x="2107" y="7"/>
                  </a:lnTo>
                  <a:lnTo>
                    <a:pt x="2078" y="7"/>
                  </a:lnTo>
                  <a:lnTo>
                    <a:pt x="2083" y="7"/>
                  </a:lnTo>
                </a:path>
                <a:path w="3177" h="407">
                  <a:moveTo>
                    <a:pt x="2083" y="7"/>
                  </a:moveTo>
                  <a:lnTo>
                    <a:pt x="2107" y="7"/>
                  </a:lnTo>
                  <a:lnTo>
                    <a:pt x="2083" y="7"/>
                  </a:lnTo>
                </a:path>
                <a:path w="3177" h="407">
                  <a:moveTo>
                    <a:pt x="2078" y="7"/>
                  </a:moveTo>
                  <a:lnTo>
                    <a:pt x="2109" y="9"/>
                  </a:lnTo>
                  <a:lnTo>
                    <a:pt x="2076" y="9"/>
                  </a:lnTo>
                  <a:lnTo>
                    <a:pt x="2078" y="7"/>
                  </a:lnTo>
                </a:path>
                <a:path w="3177" h="407">
                  <a:moveTo>
                    <a:pt x="2078" y="7"/>
                  </a:moveTo>
                  <a:lnTo>
                    <a:pt x="2107" y="7"/>
                  </a:lnTo>
                  <a:lnTo>
                    <a:pt x="2109" y="9"/>
                  </a:lnTo>
                  <a:lnTo>
                    <a:pt x="2078" y="7"/>
                  </a:lnTo>
                </a:path>
                <a:path w="3177" h="407">
                  <a:moveTo>
                    <a:pt x="2076" y="9"/>
                  </a:moveTo>
                  <a:lnTo>
                    <a:pt x="2114" y="12"/>
                  </a:lnTo>
                  <a:lnTo>
                    <a:pt x="2073" y="12"/>
                  </a:lnTo>
                  <a:lnTo>
                    <a:pt x="2076" y="9"/>
                  </a:lnTo>
                </a:path>
                <a:path w="3177" h="407">
                  <a:moveTo>
                    <a:pt x="2076" y="9"/>
                  </a:moveTo>
                  <a:lnTo>
                    <a:pt x="2109" y="9"/>
                  </a:lnTo>
                  <a:lnTo>
                    <a:pt x="2114" y="12"/>
                  </a:lnTo>
                  <a:lnTo>
                    <a:pt x="2076" y="9"/>
                  </a:lnTo>
                </a:path>
                <a:path w="3177" h="407">
                  <a:moveTo>
                    <a:pt x="2073" y="12"/>
                  </a:moveTo>
                  <a:lnTo>
                    <a:pt x="2116" y="12"/>
                  </a:lnTo>
                  <a:lnTo>
                    <a:pt x="2071" y="12"/>
                  </a:lnTo>
                  <a:lnTo>
                    <a:pt x="2073" y="12"/>
                  </a:lnTo>
                </a:path>
                <a:path w="3177" h="407">
                  <a:moveTo>
                    <a:pt x="2073" y="12"/>
                  </a:moveTo>
                  <a:lnTo>
                    <a:pt x="2116" y="12"/>
                  </a:lnTo>
                  <a:lnTo>
                    <a:pt x="2073" y="12"/>
                  </a:lnTo>
                </a:path>
                <a:path w="3177" h="407">
                  <a:moveTo>
                    <a:pt x="2071" y="12"/>
                  </a:moveTo>
                  <a:lnTo>
                    <a:pt x="2119" y="14"/>
                  </a:lnTo>
                  <a:lnTo>
                    <a:pt x="2068" y="14"/>
                  </a:lnTo>
                  <a:lnTo>
                    <a:pt x="2071" y="12"/>
                  </a:lnTo>
                </a:path>
                <a:path w="3177" h="407">
                  <a:moveTo>
                    <a:pt x="2071" y="12"/>
                  </a:moveTo>
                  <a:lnTo>
                    <a:pt x="2116" y="12"/>
                  </a:lnTo>
                  <a:lnTo>
                    <a:pt x="2119" y="14"/>
                  </a:lnTo>
                  <a:lnTo>
                    <a:pt x="2071" y="12"/>
                  </a:lnTo>
                </a:path>
                <a:path w="3177" h="407">
                  <a:moveTo>
                    <a:pt x="2068" y="14"/>
                  </a:moveTo>
                  <a:lnTo>
                    <a:pt x="2119" y="16"/>
                  </a:lnTo>
                  <a:lnTo>
                    <a:pt x="2066" y="16"/>
                  </a:lnTo>
                  <a:lnTo>
                    <a:pt x="2068" y="14"/>
                  </a:lnTo>
                </a:path>
                <a:path w="3177" h="407">
                  <a:moveTo>
                    <a:pt x="2068" y="14"/>
                  </a:moveTo>
                  <a:lnTo>
                    <a:pt x="2119" y="14"/>
                  </a:lnTo>
                  <a:lnTo>
                    <a:pt x="2119" y="16"/>
                  </a:lnTo>
                  <a:lnTo>
                    <a:pt x="2068" y="14"/>
                  </a:lnTo>
                </a:path>
                <a:path w="3177" h="407">
                  <a:moveTo>
                    <a:pt x="2066" y="16"/>
                  </a:moveTo>
                  <a:lnTo>
                    <a:pt x="2121" y="21"/>
                  </a:lnTo>
                  <a:lnTo>
                    <a:pt x="2064" y="21"/>
                  </a:lnTo>
                  <a:lnTo>
                    <a:pt x="2066" y="16"/>
                  </a:lnTo>
                </a:path>
                <a:path w="3177" h="407">
                  <a:moveTo>
                    <a:pt x="2066" y="16"/>
                  </a:moveTo>
                  <a:lnTo>
                    <a:pt x="2119" y="16"/>
                  </a:lnTo>
                  <a:lnTo>
                    <a:pt x="2121" y="21"/>
                  </a:lnTo>
                  <a:lnTo>
                    <a:pt x="2066" y="16"/>
                  </a:lnTo>
                </a:path>
                <a:path w="3177" h="407">
                  <a:moveTo>
                    <a:pt x="2064" y="21"/>
                  </a:moveTo>
                  <a:lnTo>
                    <a:pt x="2124" y="23"/>
                  </a:lnTo>
                  <a:lnTo>
                    <a:pt x="2064" y="23"/>
                  </a:lnTo>
                  <a:lnTo>
                    <a:pt x="2064" y="21"/>
                  </a:lnTo>
                </a:path>
                <a:path w="3177" h="407">
                  <a:moveTo>
                    <a:pt x="2064" y="21"/>
                  </a:moveTo>
                  <a:lnTo>
                    <a:pt x="2121" y="21"/>
                  </a:lnTo>
                  <a:lnTo>
                    <a:pt x="2124" y="23"/>
                  </a:lnTo>
                  <a:lnTo>
                    <a:pt x="2064" y="21"/>
                  </a:lnTo>
                </a:path>
                <a:path w="3177" h="407">
                  <a:moveTo>
                    <a:pt x="2064" y="23"/>
                  </a:moveTo>
                  <a:lnTo>
                    <a:pt x="2126" y="26"/>
                  </a:lnTo>
                  <a:lnTo>
                    <a:pt x="2061" y="26"/>
                  </a:lnTo>
                  <a:lnTo>
                    <a:pt x="2064" y="23"/>
                  </a:lnTo>
                </a:path>
                <a:path w="3177" h="407">
                  <a:moveTo>
                    <a:pt x="2064" y="23"/>
                  </a:moveTo>
                  <a:lnTo>
                    <a:pt x="2124" y="23"/>
                  </a:lnTo>
                  <a:lnTo>
                    <a:pt x="2126" y="26"/>
                  </a:lnTo>
                  <a:lnTo>
                    <a:pt x="2064" y="23"/>
                  </a:lnTo>
                </a:path>
                <a:path w="3177" h="407">
                  <a:moveTo>
                    <a:pt x="2061" y="26"/>
                  </a:moveTo>
                  <a:lnTo>
                    <a:pt x="2126" y="28"/>
                  </a:lnTo>
                  <a:lnTo>
                    <a:pt x="2061" y="28"/>
                  </a:lnTo>
                  <a:lnTo>
                    <a:pt x="2061" y="26"/>
                  </a:lnTo>
                </a:path>
                <a:path w="3177" h="407">
                  <a:moveTo>
                    <a:pt x="2061" y="26"/>
                  </a:moveTo>
                  <a:lnTo>
                    <a:pt x="2126" y="26"/>
                  </a:lnTo>
                  <a:lnTo>
                    <a:pt x="2126" y="28"/>
                  </a:lnTo>
                  <a:lnTo>
                    <a:pt x="2061" y="26"/>
                  </a:lnTo>
                </a:path>
                <a:path w="3177" h="407">
                  <a:moveTo>
                    <a:pt x="2061" y="28"/>
                  </a:moveTo>
                  <a:lnTo>
                    <a:pt x="2126" y="33"/>
                  </a:lnTo>
                  <a:lnTo>
                    <a:pt x="2059" y="33"/>
                  </a:lnTo>
                  <a:lnTo>
                    <a:pt x="2061" y="28"/>
                  </a:lnTo>
                </a:path>
                <a:path w="3177" h="407">
                  <a:moveTo>
                    <a:pt x="2061" y="28"/>
                  </a:moveTo>
                  <a:lnTo>
                    <a:pt x="2126" y="28"/>
                  </a:lnTo>
                  <a:lnTo>
                    <a:pt x="2126" y="33"/>
                  </a:lnTo>
                  <a:lnTo>
                    <a:pt x="2061" y="28"/>
                  </a:lnTo>
                </a:path>
                <a:path w="3177" h="407">
                  <a:moveTo>
                    <a:pt x="2059" y="33"/>
                  </a:moveTo>
                  <a:lnTo>
                    <a:pt x="2126" y="35"/>
                  </a:lnTo>
                  <a:lnTo>
                    <a:pt x="2059" y="35"/>
                  </a:lnTo>
                  <a:lnTo>
                    <a:pt x="2059" y="33"/>
                  </a:lnTo>
                </a:path>
                <a:path w="3177" h="407">
                  <a:moveTo>
                    <a:pt x="2059" y="33"/>
                  </a:moveTo>
                  <a:lnTo>
                    <a:pt x="2126" y="33"/>
                  </a:lnTo>
                  <a:lnTo>
                    <a:pt x="2126" y="35"/>
                  </a:lnTo>
                  <a:lnTo>
                    <a:pt x="2059" y="33"/>
                  </a:lnTo>
                </a:path>
                <a:path w="3177" h="407">
                  <a:moveTo>
                    <a:pt x="2059" y="35"/>
                  </a:moveTo>
                  <a:lnTo>
                    <a:pt x="2128" y="38"/>
                  </a:lnTo>
                  <a:lnTo>
                    <a:pt x="2059" y="38"/>
                  </a:lnTo>
                  <a:lnTo>
                    <a:pt x="2059" y="35"/>
                  </a:lnTo>
                </a:path>
                <a:path w="3177" h="407">
                  <a:moveTo>
                    <a:pt x="2059" y="35"/>
                  </a:moveTo>
                  <a:lnTo>
                    <a:pt x="2126" y="35"/>
                  </a:lnTo>
                  <a:lnTo>
                    <a:pt x="2128" y="38"/>
                  </a:lnTo>
                  <a:lnTo>
                    <a:pt x="2059" y="35"/>
                  </a:lnTo>
                </a:path>
                <a:path w="3177" h="407">
                  <a:moveTo>
                    <a:pt x="2059" y="38"/>
                  </a:moveTo>
                  <a:lnTo>
                    <a:pt x="2126" y="43"/>
                  </a:lnTo>
                  <a:lnTo>
                    <a:pt x="2059" y="43"/>
                  </a:lnTo>
                  <a:lnTo>
                    <a:pt x="2059" y="38"/>
                  </a:lnTo>
                </a:path>
                <a:path w="3177" h="407">
                  <a:moveTo>
                    <a:pt x="2059" y="38"/>
                  </a:moveTo>
                  <a:lnTo>
                    <a:pt x="2128" y="38"/>
                  </a:lnTo>
                  <a:lnTo>
                    <a:pt x="2126" y="43"/>
                  </a:lnTo>
                  <a:lnTo>
                    <a:pt x="2059" y="38"/>
                  </a:lnTo>
                </a:path>
                <a:path w="3177" h="407">
                  <a:moveTo>
                    <a:pt x="2059" y="43"/>
                  </a:moveTo>
                  <a:lnTo>
                    <a:pt x="2126" y="45"/>
                  </a:lnTo>
                  <a:lnTo>
                    <a:pt x="2059" y="45"/>
                  </a:lnTo>
                  <a:lnTo>
                    <a:pt x="2059" y="43"/>
                  </a:lnTo>
                </a:path>
                <a:path w="3177" h="407">
                  <a:moveTo>
                    <a:pt x="2059" y="43"/>
                  </a:moveTo>
                  <a:lnTo>
                    <a:pt x="2126" y="43"/>
                  </a:lnTo>
                  <a:lnTo>
                    <a:pt x="2126" y="45"/>
                  </a:lnTo>
                  <a:lnTo>
                    <a:pt x="2059" y="43"/>
                  </a:lnTo>
                </a:path>
                <a:path w="3177" h="407">
                  <a:moveTo>
                    <a:pt x="2059" y="45"/>
                  </a:moveTo>
                  <a:lnTo>
                    <a:pt x="2126" y="47"/>
                  </a:lnTo>
                  <a:lnTo>
                    <a:pt x="2061" y="47"/>
                  </a:lnTo>
                  <a:lnTo>
                    <a:pt x="2059" y="45"/>
                  </a:lnTo>
                </a:path>
                <a:path w="3177" h="407">
                  <a:moveTo>
                    <a:pt x="2059" y="45"/>
                  </a:moveTo>
                  <a:lnTo>
                    <a:pt x="2126" y="45"/>
                  </a:lnTo>
                  <a:lnTo>
                    <a:pt x="2126" y="47"/>
                  </a:lnTo>
                  <a:lnTo>
                    <a:pt x="2059" y="45"/>
                  </a:lnTo>
                </a:path>
                <a:path w="3177" h="407">
                  <a:moveTo>
                    <a:pt x="2061" y="47"/>
                  </a:moveTo>
                  <a:lnTo>
                    <a:pt x="2126" y="52"/>
                  </a:lnTo>
                  <a:lnTo>
                    <a:pt x="2061" y="52"/>
                  </a:lnTo>
                  <a:lnTo>
                    <a:pt x="2061" y="47"/>
                  </a:lnTo>
                </a:path>
                <a:path w="3177" h="407">
                  <a:moveTo>
                    <a:pt x="2061" y="47"/>
                  </a:moveTo>
                  <a:lnTo>
                    <a:pt x="2126" y="47"/>
                  </a:lnTo>
                  <a:lnTo>
                    <a:pt x="2126" y="52"/>
                  </a:lnTo>
                  <a:lnTo>
                    <a:pt x="2061" y="47"/>
                  </a:lnTo>
                </a:path>
                <a:path w="3177" h="407">
                  <a:moveTo>
                    <a:pt x="2061" y="52"/>
                  </a:moveTo>
                  <a:lnTo>
                    <a:pt x="2124" y="55"/>
                  </a:lnTo>
                  <a:lnTo>
                    <a:pt x="2064" y="55"/>
                  </a:lnTo>
                  <a:lnTo>
                    <a:pt x="2061" y="52"/>
                  </a:lnTo>
                </a:path>
                <a:path w="3177" h="407">
                  <a:moveTo>
                    <a:pt x="2061" y="52"/>
                  </a:moveTo>
                  <a:lnTo>
                    <a:pt x="2126" y="52"/>
                  </a:lnTo>
                  <a:lnTo>
                    <a:pt x="2124" y="55"/>
                  </a:lnTo>
                  <a:lnTo>
                    <a:pt x="2061" y="52"/>
                  </a:lnTo>
                </a:path>
                <a:path w="3177" h="407">
                  <a:moveTo>
                    <a:pt x="2064" y="55"/>
                  </a:moveTo>
                  <a:lnTo>
                    <a:pt x="2121" y="57"/>
                  </a:lnTo>
                  <a:lnTo>
                    <a:pt x="2064" y="57"/>
                  </a:lnTo>
                  <a:lnTo>
                    <a:pt x="2064" y="55"/>
                  </a:lnTo>
                </a:path>
                <a:path w="3177" h="407">
                  <a:moveTo>
                    <a:pt x="2064" y="55"/>
                  </a:moveTo>
                  <a:lnTo>
                    <a:pt x="2124" y="55"/>
                  </a:lnTo>
                  <a:lnTo>
                    <a:pt x="2121" y="57"/>
                  </a:lnTo>
                  <a:lnTo>
                    <a:pt x="2064" y="55"/>
                  </a:lnTo>
                </a:path>
                <a:path w="3177" h="407">
                  <a:moveTo>
                    <a:pt x="2064" y="57"/>
                  </a:moveTo>
                  <a:lnTo>
                    <a:pt x="2119" y="60"/>
                  </a:lnTo>
                  <a:lnTo>
                    <a:pt x="2066" y="60"/>
                  </a:lnTo>
                  <a:lnTo>
                    <a:pt x="2064" y="57"/>
                  </a:lnTo>
                </a:path>
                <a:path w="3177" h="407">
                  <a:moveTo>
                    <a:pt x="2064" y="57"/>
                  </a:moveTo>
                  <a:lnTo>
                    <a:pt x="2121" y="57"/>
                  </a:lnTo>
                  <a:lnTo>
                    <a:pt x="2119" y="60"/>
                  </a:lnTo>
                  <a:lnTo>
                    <a:pt x="2064" y="57"/>
                  </a:lnTo>
                </a:path>
                <a:path w="3177" h="407">
                  <a:moveTo>
                    <a:pt x="2066" y="60"/>
                  </a:moveTo>
                  <a:lnTo>
                    <a:pt x="2119" y="62"/>
                  </a:lnTo>
                  <a:lnTo>
                    <a:pt x="2068" y="62"/>
                  </a:lnTo>
                  <a:lnTo>
                    <a:pt x="2066" y="60"/>
                  </a:lnTo>
                </a:path>
                <a:path w="3177" h="407">
                  <a:moveTo>
                    <a:pt x="2066" y="60"/>
                  </a:moveTo>
                  <a:lnTo>
                    <a:pt x="2119" y="60"/>
                  </a:lnTo>
                  <a:lnTo>
                    <a:pt x="2119" y="62"/>
                  </a:lnTo>
                  <a:lnTo>
                    <a:pt x="2066" y="60"/>
                  </a:lnTo>
                </a:path>
                <a:path w="3177" h="407">
                  <a:moveTo>
                    <a:pt x="2068" y="62"/>
                  </a:moveTo>
                  <a:lnTo>
                    <a:pt x="2116" y="64"/>
                  </a:lnTo>
                  <a:lnTo>
                    <a:pt x="2071" y="64"/>
                  </a:lnTo>
                  <a:lnTo>
                    <a:pt x="2068" y="62"/>
                  </a:lnTo>
                </a:path>
                <a:path w="3177" h="407">
                  <a:moveTo>
                    <a:pt x="2068" y="62"/>
                  </a:moveTo>
                  <a:lnTo>
                    <a:pt x="2119" y="62"/>
                  </a:lnTo>
                  <a:lnTo>
                    <a:pt x="2116" y="64"/>
                  </a:lnTo>
                  <a:lnTo>
                    <a:pt x="2068" y="62"/>
                  </a:lnTo>
                </a:path>
                <a:path w="3177" h="407">
                  <a:moveTo>
                    <a:pt x="2071" y="64"/>
                  </a:moveTo>
                  <a:lnTo>
                    <a:pt x="2114" y="67"/>
                  </a:lnTo>
                  <a:lnTo>
                    <a:pt x="2073" y="67"/>
                  </a:lnTo>
                  <a:lnTo>
                    <a:pt x="2071" y="64"/>
                  </a:lnTo>
                </a:path>
                <a:path w="3177" h="407">
                  <a:moveTo>
                    <a:pt x="2071" y="64"/>
                  </a:moveTo>
                  <a:lnTo>
                    <a:pt x="2116" y="64"/>
                  </a:lnTo>
                  <a:lnTo>
                    <a:pt x="2114" y="67"/>
                  </a:lnTo>
                  <a:lnTo>
                    <a:pt x="2071" y="64"/>
                  </a:lnTo>
                </a:path>
                <a:path w="3177" h="407">
                  <a:moveTo>
                    <a:pt x="2073" y="67"/>
                  </a:moveTo>
                  <a:lnTo>
                    <a:pt x="2109" y="69"/>
                  </a:lnTo>
                  <a:lnTo>
                    <a:pt x="2076" y="69"/>
                  </a:lnTo>
                  <a:lnTo>
                    <a:pt x="2073" y="67"/>
                  </a:lnTo>
                </a:path>
                <a:path w="3177" h="407">
                  <a:moveTo>
                    <a:pt x="2073" y="67"/>
                  </a:moveTo>
                  <a:lnTo>
                    <a:pt x="2114" y="67"/>
                  </a:lnTo>
                  <a:lnTo>
                    <a:pt x="2109" y="69"/>
                  </a:lnTo>
                  <a:lnTo>
                    <a:pt x="2073" y="67"/>
                  </a:lnTo>
                </a:path>
                <a:path w="3177" h="407">
                  <a:moveTo>
                    <a:pt x="2076" y="69"/>
                  </a:moveTo>
                  <a:lnTo>
                    <a:pt x="2107" y="69"/>
                  </a:lnTo>
                  <a:lnTo>
                    <a:pt x="2078" y="69"/>
                  </a:lnTo>
                  <a:lnTo>
                    <a:pt x="2076" y="69"/>
                  </a:lnTo>
                </a:path>
                <a:path w="3177" h="407">
                  <a:moveTo>
                    <a:pt x="2076" y="69"/>
                  </a:moveTo>
                  <a:lnTo>
                    <a:pt x="2109" y="69"/>
                  </a:lnTo>
                  <a:lnTo>
                    <a:pt x="2107" y="69"/>
                  </a:lnTo>
                  <a:lnTo>
                    <a:pt x="2076" y="69"/>
                  </a:lnTo>
                </a:path>
                <a:path w="3177" h="407">
                  <a:moveTo>
                    <a:pt x="2078" y="69"/>
                  </a:moveTo>
                  <a:lnTo>
                    <a:pt x="2104" y="72"/>
                  </a:lnTo>
                  <a:lnTo>
                    <a:pt x="2083" y="72"/>
                  </a:lnTo>
                  <a:lnTo>
                    <a:pt x="2078" y="69"/>
                  </a:lnTo>
                </a:path>
                <a:path w="3177" h="407">
                  <a:moveTo>
                    <a:pt x="2078" y="69"/>
                  </a:moveTo>
                  <a:lnTo>
                    <a:pt x="2107" y="69"/>
                  </a:lnTo>
                  <a:lnTo>
                    <a:pt x="2104" y="72"/>
                  </a:lnTo>
                  <a:lnTo>
                    <a:pt x="2078" y="69"/>
                  </a:lnTo>
                </a:path>
                <a:path w="3177" h="407">
                  <a:moveTo>
                    <a:pt x="2083" y="72"/>
                  </a:moveTo>
                  <a:lnTo>
                    <a:pt x="2102" y="72"/>
                  </a:lnTo>
                  <a:lnTo>
                    <a:pt x="2085" y="72"/>
                  </a:lnTo>
                  <a:lnTo>
                    <a:pt x="2083" y="72"/>
                  </a:lnTo>
                </a:path>
                <a:path w="3177" h="407">
                  <a:moveTo>
                    <a:pt x="2083" y="72"/>
                  </a:moveTo>
                  <a:lnTo>
                    <a:pt x="2104" y="72"/>
                  </a:lnTo>
                  <a:lnTo>
                    <a:pt x="2102" y="72"/>
                  </a:lnTo>
                  <a:lnTo>
                    <a:pt x="2083" y="72"/>
                  </a:lnTo>
                </a:path>
                <a:path w="3177" h="407">
                  <a:moveTo>
                    <a:pt x="2088" y="72"/>
                  </a:moveTo>
                  <a:lnTo>
                    <a:pt x="2097" y="72"/>
                  </a:lnTo>
                  <a:lnTo>
                    <a:pt x="2095" y="74"/>
                  </a:lnTo>
                  <a:lnTo>
                    <a:pt x="2088" y="72"/>
                  </a:lnTo>
                </a:path>
                <a:path w="3177" h="407">
                  <a:moveTo>
                    <a:pt x="2085" y="72"/>
                  </a:moveTo>
                  <a:lnTo>
                    <a:pt x="2097" y="72"/>
                  </a:lnTo>
                  <a:lnTo>
                    <a:pt x="2088" y="72"/>
                  </a:lnTo>
                  <a:lnTo>
                    <a:pt x="2085" y="72"/>
                  </a:lnTo>
                </a:path>
                <a:path w="3177" h="407">
                  <a:moveTo>
                    <a:pt x="2085" y="72"/>
                  </a:moveTo>
                  <a:lnTo>
                    <a:pt x="2102" y="72"/>
                  </a:lnTo>
                  <a:lnTo>
                    <a:pt x="2097" y="72"/>
                  </a:lnTo>
                  <a:lnTo>
                    <a:pt x="2085" y="72"/>
                  </a:lnTo>
                </a:path>
                <a:path w="3177" h="407">
                  <a:moveTo>
                    <a:pt x="2781" y="0"/>
                  </a:moveTo>
                  <a:lnTo>
                    <a:pt x="2784" y="0"/>
                  </a:lnTo>
                  <a:lnTo>
                    <a:pt x="2774" y="0"/>
                  </a:lnTo>
                  <a:lnTo>
                    <a:pt x="2781" y="0"/>
                  </a:lnTo>
                </a:path>
                <a:path w="3177" h="407">
                  <a:moveTo>
                    <a:pt x="2774" y="0"/>
                  </a:moveTo>
                  <a:lnTo>
                    <a:pt x="2788" y="0"/>
                  </a:lnTo>
                  <a:lnTo>
                    <a:pt x="2771" y="0"/>
                  </a:lnTo>
                  <a:lnTo>
                    <a:pt x="2774" y="0"/>
                  </a:lnTo>
                </a:path>
                <a:path w="3177" h="407">
                  <a:moveTo>
                    <a:pt x="2774" y="0"/>
                  </a:moveTo>
                  <a:lnTo>
                    <a:pt x="2788" y="0"/>
                  </a:lnTo>
                  <a:lnTo>
                    <a:pt x="2774" y="0"/>
                  </a:lnTo>
                </a:path>
                <a:path w="3177" h="407">
                  <a:moveTo>
                    <a:pt x="2771" y="0"/>
                  </a:moveTo>
                  <a:lnTo>
                    <a:pt x="2791" y="2"/>
                  </a:lnTo>
                  <a:lnTo>
                    <a:pt x="2769" y="2"/>
                  </a:lnTo>
                  <a:lnTo>
                    <a:pt x="2771" y="0"/>
                  </a:lnTo>
                </a:path>
                <a:path w="3177" h="407">
                  <a:moveTo>
                    <a:pt x="2771" y="0"/>
                  </a:moveTo>
                  <a:lnTo>
                    <a:pt x="2788" y="0"/>
                  </a:lnTo>
                  <a:lnTo>
                    <a:pt x="2791" y="2"/>
                  </a:lnTo>
                  <a:lnTo>
                    <a:pt x="2771" y="0"/>
                  </a:lnTo>
                </a:path>
                <a:path w="3177" h="407">
                  <a:moveTo>
                    <a:pt x="2769" y="2"/>
                  </a:moveTo>
                  <a:lnTo>
                    <a:pt x="2793" y="2"/>
                  </a:lnTo>
                  <a:lnTo>
                    <a:pt x="2764" y="2"/>
                  </a:lnTo>
                  <a:lnTo>
                    <a:pt x="2769" y="2"/>
                  </a:lnTo>
                </a:path>
                <a:path w="3177" h="407">
                  <a:moveTo>
                    <a:pt x="2769" y="2"/>
                  </a:moveTo>
                  <a:lnTo>
                    <a:pt x="2793" y="2"/>
                  </a:lnTo>
                  <a:lnTo>
                    <a:pt x="2769" y="2"/>
                  </a:lnTo>
                </a:path>
                <a:path w="3177" h="407">
                  <a:moveTo>
                    <a:pt x="2764" y="2"/>
                  </a:moveTo>
                  <a:lnTo>
                    <a:pt x="2796" y="4"/>
                  </a:lnTo>
                  <a:lnTo>
                    <a:pt x="2762" y="4"/>
                  </a:lnTo>
                  <a:lnTo>
                    <a:pt x="2764" y="2"/>
                  </a:lnTo>
                </a:path>
                <a:path w="3177" h="407">
                  <a:moveTo>
                    <a:pt x="2764" y="2"/>
                  </a:moveTo>
                  <a:lnTo>
                    <a:pt x="2793" y="2"/>
                  </a:lnTo>
                  <a:lnTo>
                    <a:pt x="2796" y="4"/>
                  </a:lnTo>
                  <a:lnTo>
                    <a:pt x="2764" y="2"/>
                  </a:lnTo>
                </a:path>
                <a:path w="3177" h="407">
                  <a:moveTo>
                    <a:pt x="2762" y="4"/>
                  </a:moveTo>
                  <a:lnTo>
                    <a:pt x="2800" y="7"/>
                  </a:lnTo>
                  <a:lnTo>
                    <a:pt x="2760" y="7"/>
                  </a:lnTo>
                  <a:lnTo>
                    <a:pt x="2762" y="4"/>
                  </a:lnTo>
                </a:path>
                <a:path w="3177" h="407">
                  <a:moveTo>
                    <a:pt x="2762" y="4"/>
                  </a:moveTo>
                  <a:lnTo>
                    <a:pt x="2796" y="4"/>
                  </a:lnTo>
                  <a:lnTo>
                    <a:pt x="2800" y="7"/>
                  </a:lnTo>
                  <a:lnTo>
                    <a:pt x="2762" y="4"/>
                  </a:lnTo>
                </a:path>
                <a:path w="3177" h="407">
                  <a:moveTo>
                    <a:pt x="2760" y="7"/>
                  </a:moveTo>
                  <a:lnTo>
                    <a:pt x="2803" y="9"/>
                  </a:lnTo>
                  <a:lnTo>
                    <a:pt x="2757" y="9"/>
                  </a:lnTo>
                  <a:lnTo>
                    <a:pt x="2760" y="7"/>
                  </a:lnTo>
                </a:path>
                <a:path w="3177" h="407">
                  <a:moveTo>
                    <a:pt x="2760" y="7"/>
                  </a:moveTo>
                  <a:lnTo>
                    <a:pt x="2800" y="7"/>
                  </a:lnTo>
                  <a:lnTo>
                    <a:pt x="2803" y="9"/>
                  </a:lnTo>
                  <a:lnTo>
                    <a:pt x="2760" y="7"/>
                  </a:lnTo>
                </a:path>
                <a:path w="3177" h="407">
                  <a:moveTo>
                    <a:pt x="2757" y="9"/>
                  </a:moveTo>
                  <a:lnTo>
                    <a:pt x="2805" y="9"/>
                  </a:lnTo>
                  <a:lnTo>
                    <a:pt x="2755" y="9"/>
                  </a:lnTo>
                  <a:lnTo>
                    <a:pt x="2757" y="9"/>
                  </a:lnTo>
                </a:path>
                <a:path w="3177" h="407">
                  <a:moveTo>
                    <a:pt x="2757" y="9"/>
                  </a:moveTo>
                  <a:lnTo>
                    <a:pt x="2805" y="9"/>
                  </a:lnTo>
                  <a:lnTo>
                    <a:pt x="2757" y="9"/>
                  </a:lnTo>
                </a:path>
                <a:path w="3177" h="407">
                  <a:moveTo>
                    <a:pt x="2755" y="9"/>
                  </a:moveTo>
                  <a:lnTo>
                    <a:pt x="2805" y="14"/>
                  </a:lnTo>
                  <a:lnTo>
                    <a:pt x="2752" y="14"/>
                  </a:lnTo>
                  <a:lnTo>
                    <a:pt x="2755" y="9"/>
                  </a:lnTo>
                </a:path>
                <a:path w="3177" h="407">
                  <a:moveTo>
                    <a:pt x="2755" y="9"/>
                  </a:moveTo>
                  <a:lnTo>
                    <a:pt x="2805" y="9"/>
                  </a:lnTo>
                  <a:lnTo>
                    <a:pt x="2805" y="14"/>
                  </a:lnTo>
                  <a:lnTo>
                    <a:pt x="2755" y="9"/>
                  </a:lnTo>
                </a:path>
                <a:path w="3177" h="407">
                  <a:moveTo>
                    <a:pt x="2752" y="14"/>
                  </a:moveTo>
                  <a:lnTo>
                    <a:pt x="2808" y="16"/>
                  </a:lnTo>
                  <a:lnTo>
                    <a:pt x="2750" y="16"/>
                  </a:lnTo>
                  <a:lnTo>
                    <a:pt x="2752" y="14"/>
                  </a:lnTo>
                </a:path>
                <a:path w="3177" h="407">
                  <a:moveTo>
                    <a:pt x="2752" y="14"/>
                  </a:moveTo>
                  <a:lnTo>
                    <a:pt x="2805" y="14"/>
                  </a:lnTo>
                  <a:lnTo>
                    <a:pt x="2808" y="16"/>
                  </a:lnTo>
                  <a:lnTo>
                    <a:pt x="2752" y="14"/>
                  </a:lnTo>
                </a:path>
                <a:path w="3177" h="407">
                  <a:moveTo>
                    <a:pt x="2750" y="16"/>
                  </a:moveTo>
                  <a:lnTo>
                    <a:pt x="2810" y="19"/>
                  </a:lnTo>
                  <a:lnTo>
                    <a:pt x="2750" y="19"/>
                  </a:lnTo>
                  <a:lnTo>
                    <a:pt x="2750" y="16"/>
                  </a:lnTo>
                </a:path>
                <a:path w="3177" h="407">
                  <a:moveTo>
                    <a:pt x="2750" y="16"/>
                  </a:moveTo>
                  <a:lnTo>
                    <a:pt x="2808" y="16"/>
                  </a:lnTo>
                  <a:lnTo>
                    <a:pt x="2810" y="19"/>
                  </a:lnTo>
                  <a:lnTo>
                    <a:pt x="2750" y="16"/>
                  </a:lnTo>
                </a:path>
                <a:path w="3177" h="407">
                  <a:moveTo>
                    <a:pt x="2750" y="19"/>
                  </a:moveTo>
                  <a:lnTo>
                    <a:pt x="2812" y="21"/>
                  </a:lnTo>
                  <a:lnTo>
                    <a:pt x="2748" y="21"/>
                  </a:lnTo>
                  <a:lnTo>
                    <a:pt x="2750" y="19"/>
                  </a:lnTo>
                </a:path>
                <a:path w="3177" h="407">
                  <a:moveTo>
                    <a:pt x="2750" y="19"/>
                  </a:moveTo>
                  <a:lnTo>
                    <a:pt x="2810" y="19"/>
                  </a:lnTo>
                  <a:lnTo>
                    <a:pt x="2812" y="21"/>
                  </a:lnTo>
                  <a:lnTo>
                    <a:pt x="2750" y="19"/>
                  </a:lnTo>
                </a:path>
                <a:path w="3177" h="407">
                  <a:moveTo>
                    <a:pt x="2748" y="21"/>
                  </a:moveTo>
                  <a:lnTo>
                    <a:pt x="2812" y="23"/>
                  </a:lnTo>
                  <a:lnTo>
                    <a:pt x="2748" y="23"/>
                  </a:lnTo>
                  <a:lnTo>
                    <a:pt x="2748" y="21"/>
                  </a:lnTo>
                </a:path>
                <a:path w="3177" h="407">
                  <a:moveTo>
                    <a:pt x="2748" y="21"/>
                  </a:moveTo>
                  <a:lnTo>
                    <a:pt x="2812" y="21"/>
                  </a:lnTo>
                  <a:lnTo>
                    <a:pt x="2812" y="23"/>
                  </a:lnTo>
                  <a:lnTo>
                    <a:pt x="2748" y="21"/>
                  </a:lnTo>
                </a:path>
                <a:path w="3177" h="407">
                  <a:moveTo>
                    <a:pt x="2748" y="23"/>
                  </a:moveTo>
                  <a:lnTo>
                    <a:pt x="2812" y="28"/>
                  </a:lnTo>
                  <a:lnTo>
                    <a:pt x="2745" y="28"/>
                  </a:lnTo>
                  <a:lnTo>
                    <a:pt x="2748" y="23"/>
                  </a:lnTo>
                </a:path>
                <a:path w="3177" h="407">
                  <a:moveTo>
                    <a:pt x="2748" y="23"/>
                  </a:moveTo>
                  <a:lnTo>
                    <a:pt x="2812" y="23"/>
                  </a:lnTo>
                  <a:lnTo>
                    <a:pt x="2812" y="28"/>
                  </a:lnTo>
                  <a:lnTo>
                    <a:pt x="2748" y="23"/>
                  </a:lnTo>
                </a:path>
                <a:path w="3177" h="407">
                  <a:moveTo>
                    <a:pt x="2745" y="28"/>
                  </a:moveTo>
                  <a:lnTo>
                    <a:pt x="2812" y="31"/>
                  </a:lnTo>
                  <a:lnTo>
                    <a:pt x="2745" y="31"/>
                  </a:lnTo>
                  <a:lnTo>
                    <a:pt x="2745" y="28"/>
                  </a:lnTo>
                </a:path>
                <a:path w="3177" h="407">
                  <a:moveTo>
                    <a:pt x="2745" y="28"/>
                  </a:moveTo>
                  <a:lnTo>
                    <a:pt x="2812" y="28"/>
                  </a:lnTo>
                  <a:lnTo>
                    <a:pt x="2812" y="31"/>
                  </a:lnTo>
                  <a:lnTo>
                    <a:pt x="2745" y="28"/>
                  </a:lnTo>
                </a:path>
                <a:path w="3177" h="407">
                  <a:moveTo>
                    <a:pt x="2745" y="31"/>
                  </a:moveTo>
                  <a:lnTo>
                    <a:pt x="2815" y="33"/>
                  </a:lnTo>
                  <a:lnTo>
                    <a:pt x="2745" y="33"/>
                  </a:lnTo>
                  <a:lnTo>
                    <a:pt x="2745" y="31"/>
                  </a:lnTo>
                </a:path>
                <a:path w="3177" h="407">
                  <a:moveTo>
                    <a:pt x="2745" y="31"/>
                  </a:moveTo>
                  <a:lnTo>
                    <a:pt x="2812" y="31"/>
                  </a:lnTo>
                  <a:lnTo>
                    <a:pt x="2815" y="33"/>
                  </a:lnTo>
                  <a:lnTo>
                    <a:pt x="2745" y="31"/>
                  </a:lnTo>
                </a:path>
                <a:path w="3177" h="407">
                  <a:moveTo>
                    <a:pt x="2745" y="33"/>
                  </a:moveTo>
                  <a:lnTo>
                    <a:pt x="2812" y="38"/>
                  </a:lnTo>
                  <a:lnTo>
                    <a:pt x="2745" y="38"/>
                  </a:lnTo>
                  <a:lnTo>
                    <a:pt x="2745" y="33"/>
                  </a:lnTo>
                </a:path>
                <a:path w="3177" h="407">
                  <a:moveTo>
                    <a:pt x="2745" y="33"/>
                  </a:moveTo>
                  <a:lnTo>
                    <a:pt x="2815" y="33"/>
                  </a:lnTo>
                  <a:lnTo>
                    <a:pt x="2812" y="38"/>
                  </a:lnTo>
                  <a:lnTo>
                    <a:pt x="2745" y="33"/>
                  </a:lnTo>
                </a:path>
                <a:path w="3177" h="407">
                  <a:moveTo>
                    <a:pt x="2745" y="38"/>
                  </a:moveTo>
                  <a:lnTo>
                    <a:pt x="2812" y="40"/>
                  </a:lnTo>
                  <a:lnTo>
                    <a:pt x="2745" y="40"/>
                  </a:lnTo>
                  <a:lnTo>
                    <a:pt x="2745" y="38"/>
                  </a:lnTo>
                </a:path>
                <a:path w="3177" h="407">
                  <a:moveTo>
                    <a:pt x="2745" y="38"/>
                  </a:moveTo>
                  <a:lnTo>
                    <a:pt x="2812" y="38"/>
                  </a:lnTo>
                  <a:lnTo>
                    <a:pt x="2812" y="40"/>
                  </a:lnTo>
                  <a:lnTo>
                    <a:pt x="2745" y="38"/>
                  </a:lnTo>
                </a:path>
                <a:path w="3177" h="407">
                  <a:moveTo>
                    <a:pt x="2745" y="40"/>
                  </a:moveTo>
                  <a:lnTo>
                    <a:pt x="2812" y="43"/>
                  </a:lnTo>
                  <a:lnTo>
                    <a:pt x="2748" y="43"/>
                  </a:lnTo>
                  <a:lnTo>
                    <a:pt x="2745" y="40"/>
                  </a:lnTo>
                </a:path>
                <a:path w="3177" h="407">
                  <a:moveTo>
                    <a:pt x="2745" y="40"/>
                  </a:moveTo>
                  <a:lnTo>
                    <a:pt x="2812" y="40"/>
                  </a:lnTo>
                  <a:lnTo>
                    <a:pt x="2812" y="43"/>
                  </a:lnTo>
                  <a:lnTo>
                    <a:pt x="2745" y="40"/>
                  </a:lnTo>
                </a:path>
                <a:path w="3177" h="407">
                  <a:moveTo>
                    <a:pt x="2748" y="43"/>
                  </a:moveTo>
                  <a:lnTo>
                    <a:pt x="2812" y="47"/>
                  </a:lnTo>
                  <a:lnTo>
                    <a:pt x="2748" y="47"/>
                  </a:lnTo>
                  <a:lnTo>
                    <a:pt x="2748" y="43"/>
                  </a:lnTo>
                </a:path>
                <a:path w="3177" h="407">
                  <a:moveTo>
                    <a:pt x="2748" y="43"/>
                  </a:moveTo>
                  <a:lnTo>
                    <a:pt x="2812" y="43"/>
                  </a:lnTo>
                  <a:lnTo>
                    <a:pt x="2812" y="47"/>
                  </a:lnTo>
                  <a:lnTo>
                    <a:pt x="2748" y="43"/>
                  </a:lnTo>
                </a:path>
                <a:path w="3177" h="407">
                  <a:moveTo>
                    <a:pt x="2748" y="47"/>
                  </a:moveTo>
                  <a:lnTo>
                    <a:pt x="2810" y="50"/>
                  </a:lnTo>
                  <a:lnTo>
                    <a:pt x="2750" y="50"/>
                  </a:lnTo>
                  <a:lnTo>
                    <a:pt x="2748" y="47"/>
                  </a:lnTo>
                </a:path>
                <a:path w="3177" h="407">
                  <a:moveTo>
                    <a:pt x="2748" y="47"/>
                  </a:moveTo>
                  <a:lnTo>
                    <a:pt x="2812" y="47"/>
                  </a:lnTo>
                  <a:lnTo>
                    <a:pt x="2810" y="50"/>
                  </a:lnTo>
                  <a:lnTo>
                    <a:pt x="2748" y="47"/>
                  </a:lnTo>
                </a:path>
                <a:path w="3177" h="407">
                  <a:moveTo>
                    <a:pt x="2750" y="50"/>
                  </a:moveTo>
                  <a:lnTo>
                    <a:pt x="2808" y="52"/>
                  </a:lnTo>
                  <a:lnTo>
                    <a:pt x="2750" y="52"/>
                  </a:lnTo>
                  <a:lnTo>
                    <a:pt x="2750" y="50"/>
                  </a:lnTo>
                </a:path>
                <a:path w="3177" h="407">
                  <a:moveTo>
                    <a:pt x="2750" y="50"/>
                  </a:moveTo>
                  <a:lnTo>
                    <a:pt x="2810" y="50"/>
                  </a:lnTo>
                  <a:lnTo>
                    <a:pt x="2808" y="52"/>
                  </a:lnTo>
                  <a:lnTo>
                    <a:pt x="2750" y="50"/>
                  </a:lnTo>
                </a:path>
                <a:path w="3177" h="407">
                  <a:moveTo>
                    <a:pt x="2750" y="52"/>
                  </a:moveTo>
                  <a:lnTo>
                    <a:pt x="2805" y="55"/>
                  </a:lnTo>
                  <a:lnTo>
                    <a:pt x="2752" y="55"/>
                  </a:lnTo>
                  <a:lnTo>
                    <a:pt x="2750" y="52"/>
                  </a:lnTo>
                </a:path>
                <a:path w="3177" h="407">
                  <a:moveTo>
                    <a:pt x="2750" y="52"/>
                  </a:moveTo>
                  <a:lnTo>
                    <a:pt x="2808" y="52"/>
                  </a:lnTo>
                  <a:lnTo>
                    <a:pt x="2805" y="55"/>
                  </a:lnTo>
                  <a:lnTo>
                    <a:pt x="2750" y="52"/>
                  </a:lnTo>
                </a:path>
                <a:path w="3177" h="407">
                  <a:moveTo>
                    <a:pt x="2752" y="55"/>
                  </a:moveTo>
                  <a:lnTo>
                    <a:pt x="2805" y="57"/>
                  </a:lnTo>
                  <a:lnTo>
                    <a:pt x="2755" y="57"/>
                  </a:lnTo>
                  <a:lnTo>
                    <a:pt x="2752" y="55"/>
                  </a:lnTo>
                </a:path>
                <a:path w="3177" h="407">
                  <a:moveTo>
                    <a:pt x="2752" y="55"/>
                  </a:moveTo>
                  <a:lnTo>
                    <a:pt x="2805" y="55"/>
                  </a:lnTo>
                  <a:lnTo>
                    <a:pt x="2805" y="57"/>
                  </a:lnTo>
                  <a:lnTo>
                    <a:pt x="2752" y="55"/>
                  </a:lnTo>
                </a:path>
                <a:path w="3177" h="407">
                  <a:moveTo>
                    <a:pt x="2755" y="57"/>
                  </a:moveTo>
                  <a:lnTo>
                    <a:pt x="2803" y="60"/>
                  </a:lnTo>
                  <a:lnTo>
                    <a:pt x="2757" y="60"/>
                  </a:lnTo>
                  <a:lnTo>
                    <a:pt x="2755" y="57"/>
                  </a:lnTo>
                </a:path>
                <a:path w="3177" h="407">
                  <a:moveTo>
                    <a:pt x="2755" y="57"/>
                  </a:moveTo>
                  <a:lnTo>
                    <a:pt x="2805" y="57"/>
                  </a:lnTo>
                  <a:lnTo>
                    <a:pt x="2803" y="60"/>
                  </a:lnTo>
                  <a:lnTo>
                    <a:pt x="2755" y="57"/>
                  </a:lnTo>
                </a:path>
                <a:path w="3177" h="407">
                  <a:moveTo>
                    <a:pt x="2757" y="60"/>
                  </a:moveTo>
                  <a:lnTo>
                    <a:pt x="2800" y="62"/>
                  </a:lnTo>
                  <a:lnTo>
                    <a:pt x="2760" y="62"/>
                  </a:lnTo>
                  <a:lnTo>
                    <a:pt x="2757" y="60"/>
                  </a:lnTo>
                </a:path>
                <a:path w="3177" h="407">
                  <a:moveTo>
                    <a:pt x="2757" y="60"/>
                  </a:moveTo>
                  <a:lnTo>
                    <a:pt x="2803" y="60"/>
                  </a:lnTo>
                  <a:lnTo>
                    <a:pt x="2800" y="62"/>
                  </a:lnTo>
                  <a:lnTo>
                    <a:pt x="2757" y="60"/>
                  </a:lnTo>
                </a:path>
                <a:path w="3177" h="407">
                  <a:moveTo>
                    <a:pt x="2760" y="62"/>
                  </a:moveTo>
                  <a:lnTo>
                    <a:pt x="2796" y="64"/>
                  </a:lnTo>
                  <a:lnTo>
                    <a:pt x="2762" y="64"/>
                  </a:lnTo>
                  <a:lnTo>
                    <a:pt x="2760" y="62"/>
                  </a:lnTo>
                </a:path>
                <a:path w="3177" h="407">
                  <a:moveTo>
                    <a:pt x="2760" y="62"/>
                  </a:moveTo>
                  <a:lnTo>
                    <a:pt x="2800" y="62"/>
                  </a:lnTo>
                  <a:lnTo>
                    <a:pt x="2796" y="64"/>
                  </a:lnTo>
                  <a:lnTo>
                    <a:pt x="2760" y="62"/>
                  </a:lnTo>
                </a:path>
                <a:path w="3177" h="407">
                  <a:moveTo>
                    <a:pt x="2762" y="64"/>
                  </a:moveTo>
                  <a:lnTo>
                    <a:pt x="2793" y="64"/>
                  </a:lnTo>
                  <a:lnTo>
                    <a:pt x="2764" y="64"/>
                  </a:lnTo>
                  <a:lnTo>
                    <a:pt x="2762" y="64"/>
                  </a:lnTo>
                </a:path>
                <a:path w="3177" h="407">
                  <a:moveTo>
                    <a:pt x="2762" y="64"/>
                  </a:moveTo>
                  <a:lnTo>
                    <a:pt x="2796" y="64"/>
                  </a:lnTo>
                  <a:lnTo>
                    <a:pt x="2793" y="64"/>
                  </a:lnTo>
                  <a:lnTo>
                    <a:pt x="2762" y="64"/>
                  </a:lnTo>
                </a:path>
                <a:path w="3177" h="407">
                  <a:moveTo>
                    <a:pt x="2764" y="64"/>
                  </a:moveTo>
                  <a:lnTo>
                    <a:pt x="2791" y="67"/>
                  </a:lnTo>
                  <a:lnTo>
                    <a:pt x="2769" y="67"/>
                  </a:lnTo>
                  <a:lnTo>
                    <a:pt x="2764" y="64"/>
                  </a:lnTo>
                </a:path>
                <a:path w="3177" h="407">
                  <a:moveTo>
                    <a:pt x="2764" y="64"/>
                  </a:moveTo>
                  <a:lnTo>
                    <a:pt x="2793" y="64"/>
                  </a:lnTo>
                  <a:lnTo>
                    <a:pt x="2791" y="67"/>
                  </a:lnTo>
                  <a:lnTo>
                    <a:pt x="2764" y="64"/>
                  </a:lnTo>
                </a:path>
                <a:path w="3177" h="407">
                  <a:moveTo>
                    <a:pt x="2769" y="67"/>
                  </a:moveTo>
                  <a:lnTo>
                    <a:pt x="2788" y="67"/>
                  </a:lnTo>
                  <a:lnTo>
                    <a:pt x="2771" y="67"/>
                  </a:lnTo>
                  <a:lnTo>
                    <a:pt x="2769" y="67"/>
                  </a:lnTo>
                </a:path>
                <a:path w="3177" h="407">
                  <a:moveTo>
                    <a:pt x="2769" y="67"/>
                  </a:moveTo>
                  <a:lnTo>
                    <a:pt x="2791" y="67"/>
                  </a:lnTo>
                  <a:lnTo>
                    <a:pt x="2788" y="67"/>
                  </a:lnTo>
                  <a:lnTo>
                    <a:pt x="2769" y="67"/>
                  </a:lnTo>
                </a:path>
                <a:path w="3177" h="407">
                  <a:moveTo>
                    <a:pt x="2774" y="69"/>
                  </a:moveTo>
                  <a:lnTo>
                    <a:pt x="2784" y="69"/>
                  </a:lnTo>
                  <a:lnTo>
                    <a:pt x="2781" y="69"/>
                  </a:lnTo>
                  <a:lnTo>
                    <a:pt x="2774" y="69"/>
                  </a:lnTo>
                </a:path>
                <a:path w="3177" h="407">
                  <a:moveTo>
                    <a:pt x="2771" y="67"/>
                  </a:moveTo>
                  <a:lnTo>
                    <a:pt x="2784" y="69"/>
                  </a:lnTo>
                  <a:lnTo>
                    <a:pt x="2774" y="69"/>
                  </a:lnTo>
                  <a:lnTo>
                    <a:pt x="2771" y="67"/>
                  </a:lnTo>
                </a:path>
                <a:path w="3177" h="407">
                  <a:moveTo>
                    <a:pt x="2771" y="67"/>
                  </a:moveTo>
                  <a:lnTo>
                    <a:pt x="2788" y="67"/>
                  </a:lnTo>
                  <a:lnTo>
                    <a:pt x="2784" y="69"/>
                  </a:lnTo>
                  <a:lnTo>
                    <a:pt x="2771" y="67"/>
                  </a:lnTo>
                </a:path>
                <a:path w="3177" h="407">
                  <a:moveTo>
                    <a:pt x="3146" y="338"/>
                  </a:moveTo>
                  <a:lnTo>
                    <a:pt x="3139" y="338"/>
                  </a:lnTo>
                  <a:lnTo>
                    <a:pt x="3146" y="338"/>
                  </a:lnTo>
                </a:path>
                <a:path w="3177" h="407">
                  <a:moveTo>
                    <a:pt x="3139" y="338"/>
                  </a:moveTo>
                  <a:lnTo>
                    <a:pt x="3151" y="340"/>
                  </a:lnTo>
                  <a:lnTo>
                    <a:pt x="3136" y="340"/>
                  </a:lnTo>
                  <a:lnTo>
                    <a:pt x="3139" y="338"/>
                  </a:lnTo>
                </a:path>
                <a:path w="3177" h="407">
                  <a:moveTo>
                    <a:pt x="3139" y="338"/>
                  </a:moveTo>
                  <a:lnTo>
                    <a:pt x="3146" y="338"/>
                  </a:lnTo>
                  <a:lnTo>
                    <a:pt x="3151" y="340"/>
                  </a:lnTo>
                  <a:lnTo>
                    <a:pt x="3139" y="338"/>
                  </a:lnTo>
                </a:path>
                <a:path w="3177" h="407">
                  <a:moveTo>
                    <a:pt x="3136" y="340"/>
                  </a:moveTo>
                  <a:lnTo>
                    <a:pt x="3153" y="340"/>
                  </a:lnTo>
                  <a:lnTo>
                    <a:pt x="3131" y="340"/>
                  </a:lnTo>
                  <a:lnTo>
                    <a:pt x="3136" y="340"/>
                  </a:lnTo>
                </a:path>
                <a:path w="3177" h="407">
                  <a:moveTo>
                    <a:pt x="3136" y="340"/>
                  </a:moveTo>
                  <a:lnTo>
                    <a:pt x="3153" y="340"/>
                  </a:lnTo>
                  <a:lnTo>
                    <a:pt x="3136" y="340"/>
                  </a:lnTo>
                </a:path>
                <a:path w="3177" h="407">
                  <a:moveTo>
                    <a:pt x="3131" y="340"/>
                  </a:moveTo>
                  <a:lnTo>
                    <a:pt x="3158" y="343"/>
                  </a:lnTo>
                  <a:lnTo>
                    <a:pt x="3129" y="343"/>
                  </a:lnTo>
                  <a:lnTo>
                    <a:pt x="3131" y="340"/>
                  </a:lnTo>
                </a:path>
                <a:path w="3177" h="407">
                  <a:moveTo>
                    <a:pt x="3131" y="340"/>
                  </a:moveTo>
                  <a:lnTo>
                    <a:pt x="3153" y="340"/>
                  </a:lnTo>
                  <a:lnTo>
                    <a:pt x="3158" y="343"/>
                  </a:lnTo>
                  <a:lnTo>
                    <a:pt x="3131" y="340"/>
                  </a:lnTo>
                </a:path>
                <a:path w="3177" h="407">
                  <a:moveTo>
                    <a:pt x="3129" y="343"/>
                  </a:moveTo>
                  <a:lnTo>
                    <a:pt x="3160" y="343"/>
                  </a:lnTo>
                  <a:lnTo>
                    <a:pt x="3127" y="343"/>
                  </a:lnTo>
                  <a:lnTo>
                    <a:pt x="3129" y="343"/>
                  </a:lnTo>
                </a:path>
                <a:path w="3177" h="407">
                  <a:moveTo>
                    <a:pt x="3129" y="343"/>
                  </a:moveTo>
                  <a:lnTo>
                    <a:pt x="3160" y="343"/>
                  </a:lnTo>
                  <a:lnTo>
                    <a:pt x="3129" y="343"/>
                  </a:lnTo>
                </a:path>
                <a:path w="3177" h="407">
                  <a:moveTo>
                    <a:pt x="3127" y="343"/>
                  </a:moveTo>
                  <a:lnTo>
                    <a:pt x="3163" y="345"/>
                  </a:lnTo>
                  <a:lnTo>
                    <a:pt x="3124" y="345"/>
                  </a:lnTo>
                  <a:lnTo>
                    <a:pt x="3127" y="343"/>
                  </a:lnTo>
                </a:path>
                <a:path w="3177" h="407">
                  <a:moveTo>
                    <a:pt x="3127" y="343"/>
                  </a:moveTo>
                  <a:lnTo>
                    <a:pt x="3160" y="343"/>
                  </a:lnTo>
                  <a:lnTo>
                    <a:pt x="3163" y="345"/>
                  </a:lnTo>
                  <a:lnTo>
                    <a:pt x="3127" y="343"/>
                  </a:lnTo>
                </a:path>
                <a:path w="3177" h="407">
                  <a:moveTo>
                    <a:pt x="3124" y="345"/>
                  </a:moveTo>
                  <a:lnTo>
                    <a:pt x="3165" y="347"/>
                  </a:lnTo>
                  <a:lnTo>
                    <a:pt x="3120" y="347"/>
                  </a:lnTo>
                  <a:lnTo>
                    <a:pt x="3124" y="345"/>
                  </a:lnTo>
                </a:path>
                <a:path w="3177" h="407">
                  <a:moveTo>
                    <a:pt x="3124" y="345"/>
                  </a:moveTo>
                  <a:lnTo>
                    <a:pt x="3163" y="345"/>
                  </a:lnTo>
                  <a:lnTo>
                    <a:pt x="3165" y="347"/>
                  </a:lnTo>
                  <a:lnTo>
                    <a:pt x="3124" y="345"/>
                  </a:lnTo>
                </a:path>
                <a:path w="3177" h="407">
                  <a:moveTo>
                    <a:pt x="3120" y="347"/>
                  </a:moveTo>
                  <a:lnTo>
                    <a:pt x="3168" y="350"/>
                  </a:lnTo>
                  <a:lnTo>
                    <a:pt x="3120" y="350"/>
                  </a:lnTo>
                  <a:lnTo>
                    <a:pt x="3120" y="347"/>
                  </a:lnTo>
                </a:path>
                <a:path w="3177" h="407">
                  <a:moveTo>
                    <a:pt x="3120" y="347"/>
                  </a:moveTo>
                  <a:lnTo>
                    <a:pt x="3165" y="347"/>
                  </a:lnTo>
                  <a:lnTo>
                    <a:pt x="3168" y="350"/>
                  </a:lnTo>
                  <a:lnTo>
                    <a:pt x="3120" y="347"/>
                  </a:lnTo>
                </a:path>
                <a:path w="3177" h="407">
                  <a:moveTo>
                    <a:pt x="3120" y="350"/>
                  </a:moveTo>
                  <a:lnTo>
                    <a:pt x="3170" y="352"/>
                  </a:lnTo>
                  <a:lnTo>
                    <a:pt x="3117" y="352"/>
                  </a:lnTo>
                  <a:lnTo>
                    <a:pt x="3120" y="350"/>
                  </a:lnTo>
                </a:path>
                <a:path w="3177" h="407">
                  <a:moveTo>
                    <a:pt x="3120" y="350"/>
                  </a:moveTo>
                  <a:lnTo>
                    <a:pt x="3168" y="350"/>
                  </a:lnTo>
                  <a:lnTo>
                    <a:pt x="3170" y="352"/>
                  </a:lnTo>
                  <a:lnTo>
                    <a:pt x="3120" y="350"/>
                  </a:lnTo>
                </a:path>
                <a:path w="3177" h="407">
                  <a:moveTo>
                    <a:pt x="3117" y="352"/>
                  </a:moveTo>
                  <a:lnTo>
                    <a:pt x="3172" y="355"/>
                  </a:lnTo>
                  <a:lnTo>
                    <a:pt x="3115" y="355"/>
                  </a:lnTo>
                  <a:lnTo>
                    <a:pt x="3117" y="352"/>
                  </a:lnTo>
                </a:path>
                <a:path w="3177" h="407">
                  <a:moveTo>
                    <a:pt x="3117" y="352"/>
                  </a:moveTo>
                  <a:lnTo>
                    <a:pt x="3170" y="352"/>
                  </a:lnTo>
                  <a:lnTo>
                    <a:pt x="3172" y="355"/>
                  </a:lnTo>
                  <a:lnTo>
                    <a:pt x="3117" y="352"/>
                  </a:lnTo>
                </a:path>
                <a:path w="3177" h="407">
                  <a:moveTo>
                    <a:pt x="3115" y="355"/>
                  </a:moveTo>
                  <a:lnTo>
                    <a:pt x="3172" y="357"/>
                  </a:lnTo>
                  <a:lnTo>
                    <a:pt x="3112" y="357"/>
                  </a:lnTo>
                  <a:lnTo>
                    <a:pt x="3115" y="355"/>
                  </a:lnTo>
                </a:path>
                <a:path w="3177" h="407">
                  <a:moveTo>
                    <a:pt x="3115" y="355"/>
                  </a:moveTo>
                  <a:lnTo>
                    <a:pt x="3172" y="355"/>
                  </a:lnTo>
                  <a:lnTo>
                    <a:pt x="3172" y="357"/>
                  </a:lnTo>
                  <a:lnTo>
                    <a:pt x="3115" y="355"/>
                  </a:lnTo>
                </a:path>
                <a:path w="3177" h="407">
                  <a:moveTo>
                    <a:pt x="3112" y="357"/>
                  </a:moveTo>
                  <a:lnTo>
                    <a:pt x="3175" y="360"/>
                  </a:lnTo>
                  <a:lnTo>
                    <a:pt x="3112" y="360"/>
                  </a:lnTo>
                  <a:lnTo>
                    <a:pt x="3112" y="357"/>
                  </a:lnTo>
                </a:path>
                <a:path w="3177" h="407">
                  <a:moveTo>
                    <a:pt x="3112" y="357"/>
                  </a:moveTo>
                  <a:lnTo>
                    <a:pt x="3172" y="357"/>
                  </a:lnTo>
                  <a:lnTo>
                    <a:pt x="3175" y="360"/>
                  </a:lnTo>
                  <a:lnTo>
                    <a:pt x="3112" y="357"/>
                  </a:lnTo>
                </a:path>
                <a:path w="3177" h="407">
                  <a:moveTo>
                    <a:pt x="3112" y="360"/>
                  </a:moveTo>
                  <a:lnTo>
                    <a:pt x="3175" y="364"/>
                  </a:lnTo>
                  <a:lnTo>
                    <a:pt x="3110" y="364"/>
                  </a:lnTo>
                  <a:lnTo>
                    <a:pt x="3112" y="360"/>
                  </a:lnTo>
                </a:path>
                <a:path w="3177" h="407">
                  <a:moveTo>
                    <a:pt x="3112" y="360"/>
                  </a:moveTo>
                  <a:lnTo>
                    <a:pt x="3175" y="360"/>
                  </a:lnTo>
                  <a:lnTo>
                    <a:pt x="3175" y="364"/>
                  </a:lnTo>
                  <a:lnTo>
                    <a:pt x="3112" y="360"/>
                  </a:lnTo>
                </a:path>
                <a:path w="3177" h="407">
                  <a:moveTo>
                    <a:pt x="3110" y="364"/>
                  </a:moveTo>
                  <a:lnTo>
                    <a:pt x="3177" y="367"/>
                  </a:lnTo>
                  <a:lnTo>
                    <a:pt x="3110" y="367"/>
                  </a:lnTo>
                  <a:lnTo>
                    <a:pt x="3110" y="364"/>
                  </a:lnTo>
                </a:path>
                <a:path w="3177" h="407">
                  <a:moveTo>
                    <a:pt x="3110" y="364"/>
                  </a:moveTo>
                  <a:lnTo>
                    <a:pt x="3175" y="364"/>
                  </a:lnTo>
                  <a:lnTo>
                    <a:pt x="3177" y="367"/>
                  </a:lnTo>
                  <a:lnTo>
                    <a:pt x="3110" y="364"/>
                  </a:lnTo>
                </a:path>
                <a:path w="3177" h="407">
                  <a:moveTo>
                    <a:pt x="3110" y="367"/>
                  </a:moveTo>
                  <a:lnTo>
                    <a:pt x="3177" y="369"/>
                  </a:lnTo>
                  <a:lnTo>
                    <a:pt x="3110" y="369"/>
                  </a:lnTo>
                  <a:lnTo>
                    <a:pt x="3110" y="367"/>
                  </a:lnTo>
                </a:path>
                <a:path w="3177" h="407">
                  <a:moveTo>
                    <a:pt x="3110" y="367"/>
                  </a:moveTo>
                  <a:lnTo>
                    <a:pt x="3177" y="367"/>
                  </a:lnTo>
                  <a:lnTo>
                    <a:pt x="3177" y="369"/>
                  </a:lnTo>
                  <a:lnTo>
                    <a:pt x="3110" y="367"/>
                  </a:lnTo>
                </a:path>
                <a:path w="3177" h="407">
                  <a:moveTo>
                    <a:pt x="3110" y="369"/>
                  </a:moveTo>
                  <a:lnTo>
                    <a:pt x="3177" y="374"/>
                  </a:lnTo>
                  <a:lnTo>
                    <a:pt x="3110" y="374"/>
                  </a:lnTo>
                  <a:lnTo>
                    <a:pt x="3110" y="369"/>
                  </a:lnTo>
                </a:path>
                <a:path w="3177" h="407">
                  <a:moveTo>
                    <a:pt x="3110" y="369"/>
                  </a:moveTo>
                  <a:lnTo>
                    <a:pt x="3177" y="369"/>
                  </a:lnTo>
                  <a:lnTo>
                    <a:pt x="3177" y="374"/>
                  </a:lnTo>
                  <a:lnTo>
                    <a:pt x="3110" y="369"/>
                  </a:lnTo>
                </a:path>
                <a:path w="3177" h="407">
                  <a:moveTo>
                    <a:pt x="3110" y="374"/>
                  </a:moveTo>
                  <a:lnTo>
                    <a:pt x="3177" y="376"/>
                  </a:lnTo>
                  <a:lnTo>
                    <a:pt x="3110" y="376"/>
                  </a:lnTo>
                  <a:lnTo>
                    <a:pt x="3110" y="374"/>
                  </a:lnTo>
                </a:path>
                <a:path w="3177" h="407">
                  <a:moveTo>
                    <a:pt x="3110" y="374"/>
                  </a:moveTo>
                  <a:lnTo>
                    <a:pt x="3177" y="374"/>
                  </a:lnTo>
                  <a:lnTo>
                    <a:pt x="3177" y="376"/>
                  </a:lnTo>
                  <a:lnTo>
                    <a:pt x="3110" y="374"/>
                  </a:lnTo>
                </a:path>
                <a:path w="3177" h="407">
                  <a:moveTo>
                    <a:pt x="3110" y="376"/>
                  </a:moveTo>
                  <a:lnTo>
                    <a:pt x="3177" y="379"/>
                  </a:lnTo>
                  <a:lnTo>
                    <a:pt x="3110" y="379"/>
                  </a:lnTo>
                  <a:lnTo>
                    <a:pt x="3110" y="376"/>
                  </a:lnTo>
                </a:path>
                <a:path w="3177" h="407">
                  <a:moveTo>
                    <a:pt x="3110" y="376"/>
                  </a:moveTo>
                  <a:lnTo>
                    <a:pt x="3177" y="376"/>
                  </a:lnTo>
                  <a:lnTo>
                    <a:pt x="3177" y="379"/>
                  </a:lnTo>
                  <a:lnTo>
                    <a:pt x="3110" y="376"/>
                  </a:lnTo>
                </a:path>
                <a:path w="3177" h="407">
                  <a:moveTo>
                    <a:pt x="3110" y="379"/>
                  </a:moveTo>
                  <a:lnTo>
                    <a:pt x="3175" y="383"/>
                  </a:lnTo>
                  <a:lnTo>
                    <a:pt x="3110" y="383"/>
                  </a:lnTo>
                  <a:lnTo>
                    <a:pt x="3110" y="379"/>
                  </a:lnTo>
                </a:path>
                <a:path w="3177" h="407">
                  <a:moveTo>
                    <a:pt x="3110" y="379"/>
                  </a:moveTo>
                  <a:lnTo>
                    <a:pt x="3177" y="379"/>
                  </a:lnTo>
                  <a:lnTo>
                    <a:pt x="3175" y="383"/>
                  </a:lnTo>
                  <a:lnTo>
                    <a:pt x="3110" y="379"/>
                  </a:lnTo>
                </a:path>
                <a:path w="3177" h="407">
                  <a:moveTo>
                    <a:pt x="3110" y="383"/>
                  </a:moveTo>
                  <a:lnTo>
                    <a:pt x="3175" y="386"/>
                  </a:lnTo>
                  <a:lnTo>
                    <a:pt x="3112" y="386"/>
                  </a:lnTo>
                  <a:lnTo>
                    <a:pt x="3110" y="383"/>
                  </a:lnTo>
                </a:path>
                <a:path w="3177" h="407">
                  <a:moveTo>
                    <a:pt x="3110" y="383"/>
                  </a:moveTo>
                  <a:lnTo>
                    <a:pt x="3175" y="383"/>
                  </a:lnTo>
                  <a:lnTo>
                    <a:pt x="3175" y="386"/>
                  </a:lnTo>
                  <a:lnTo>
                    <a:pt x="3110" y="383"/>
                  </a:lnTo>
                </a:path>
                <a:path w="3177" h="407">
                  <a:moveTo>
                    <a:pt x="3112" y="386"/>
                  </a:moveTo>
                  <a:lnTo>
                    <a:pt x="3172" y="388"/>
                  </a:lnTo>
                  <a:lnTo>
                    <a:pt x="3112" y="388"/>
                  </a:lnTo>
                  <a:lnTo>
                    <a:pt x="3112" y="386"/>
                  </a:lnTo>
                </a:path>
                <a:path w="3177" h="407">
                  <a:moveTo>
                    <a:pt x="3112" y="386"/>
                  </a:moveTo>
                  <a:lnTo>
                    <a:pt x="3175" y="386"/>
                  </a:lnTo>
                  <a:lnTo>
                    <a:pt x="3172" y="388"/>
                  </a:lnTo>
                  <a:lnTo>
                    <a:pt x="3112" y="386"/>
                  </a:lnTo>
                </a:path>
                <a:path w="3177" h="407">
                  <a:moveTo>
                    <a:pt x="3112" y="388"/>
                  </a:moveTo>
                  <a:lnTo>
                    <a:pt x="3172" y="391"/>
                  </a:lnTo>
                  <a:lnTo>
                    <a:pt x="3115" y="391"/>
                  </a:lnTo>
                  <a:lnTo>
                    <a:pt x="3112" y="388"/>
                  </a:lnTo>
                </a:path>
                <a:path w="3177" h="407">
                  <a:moveTo>
                    <a:pt x="3112" y="388"/>
                  </a:moveTo>
                  <a:lnTo>
                    <a:pt x="3172" y="388"/>
                  </a:lnTo>
                  <a:lnTo>
                    <a:pt x="3172" y="391"/>
                  </a:lnTo>
                  <a:lnTo>
                    <a:pt x="3112" y="388"/>
                  </a:lnTo>
                </a:path>
                <a:path w="3177" h="407">
                  <a:moveTo>
                    <a:pt x="3115" y="391"/>
                  </a:moveTo>
                  <a:lnTo>
                    <a:pt x="3170" y="393"/>
                  </a:lnTo>
                  <a:lnTo>
                    <a:pt x="3117" y="393"/>
                  </a:lnTo>
                  <a:lnTo>
                    <a:pt x="3115" y="391"/>
                  </a:lnTo>
                </a:path>
                <a:path w="3177" h="407">
                  <a:moveTo>
                    <a:pt x="3115" y="391"/>
                  </a:moveTo>
                  <a:lnTo>
                    <a:pt x="3172" y="391"/>
                  </a:lnTo>
                  <a:lnTo>
                    <a:pt x="3170" y="393"/>
                  </a:lnTo>
                  <a:lnTo>
                    <a:pt x="3115" y="391"/>
                  </a:lnTo>
                </a:path>
                <a:path w="3177" h="407">
                  <a:moveTo>
                    <a:pt x="3117" y="393"/>
                  </a:moveTo>
                  <a:lnTo>
                    <a:pt x="3168" y="395"/>
                  </a:lnTo>
                  <a:lnTo>
                    <a:pt x="3120" y="395"/>
                  </a:lnTo>
                  <a:lnTo>
                    <a:pt x="3117" y="393"/>
                  </a:lnTo>
                </a:path>
                <a:path w="3177" h="407">
                  <a:moveTo>
                    <a:pt x="3117" y="393"/>
                  </a:moveTo>
                  <a:lnTo>
                    <a:pt x="3170" y="393"/>
                  </a:lnTo>
                  <a:lnTo>
                    <a:pt x="3168" y="395"/>
                  </a:lnTo>
                  <a:lnTo>
                    <a:pt x="3117" y="393"/>
                  </a:lnTo>
                </a:path>
                <a:path w="3177" h="407">
                  <a:moveTo>
                    <a:pt x="3120" y="395"/>
                  </a:moveTo>
                  <a:lnTo>
                    <a:pt x="3165" y="398"/>
                  </a:lnTo>
                  <a:lnTo>
                    <a:pt x="3120" y="398"/>
                  </a:lnTo>
                  <a:lnTo>
                    <a:pt x="3120" y="395"/>
                  </a:lnTo>
                </a:path>
                <a:path w="3177" h="407">
                  <a:moveTo>
                    <a:pt x="3120" y="395"/>
                  </a:moveTo>
                  <a:lnTo>
                    <a:pt x="3168" y="395"/>
                  </a:lnTo>
                  <a:lnTo>
                    <a:pt x="3165" y="398"/>
                  </a:lnTo>
                  <a:lnTo>
                    <a:pt x="3120" y="395"/>
                  </a:lnTo>
                </a:path>
                <a:path w="3177" h="407">
                  <a:moveTo>
                    <a:pt x="3120" y="398"/>
                  </a:moveTo>
                  <a:lnTo>
                    <a:pt x="3163" y="400"/>
                  </a:lnTo>
                  <a:lnTo>
                    <a:pt x="3124" y="400"/>
                  </a:lnTo>
                  <a:lnTo>
                    <a:pt x="3120" y="398"/>
                  </a:lnTo>
                </a:path>
                <a:path w="3177" h="407">
                  <a:moveTo>
                    <a:pt x="3120" y="398"/>
                  </a:moveTo>
                  <a:lnTo>
                    <a:pt x="3165" y="398"/>
                  </a:lnTo>
                  <a:lnTo>
                    <a:pt x="3163" y="400"/>
                  </a:lnTo>
                  <a:lnTo>
                    <a:pt x="3120" y="398"/>
                  </a:lnTo>
                </a:path>
                <a:path w="3177" h="407">
                  <a:moveTo>
                    <a:pt x="3124" y="400"/>
                  </a:moveTo>
                  <a:lnTo>
                    <a:pt x="3160" y="403"/>
                  </a:lnTo>
                  <a:lnTo>
                    <a:pt x="3127" y="403"/>
                  </a:lnTo>
                  <a:lnTo>
                    <a:pt x="3124" y="400"/>
                  </a:lnTo>
                </a:path>
                <a:path w="3177" h="407">
                  <a:moveTo>
                    <a:pt x="3124" y="400"/>
                  </a:moveTo>
                  <a:lnTo>
                    <a:pt x="3163" y="400"/>
                  </a:lnTo>
                  <a:lnTo>
                    <a:pt x="3160" y="403"/>
                  </a:lnTo>
                  <a:lnTo>
                    <a:pt x="3124" y="400"/>
                  </a:lnTo>
                </a:path>
                <a:path w="3177" h="407">
                  <a:moveTo>
                    <a:pt x="3127" y="403"/>
                  </a:moveTo>
                  <a:lnTo>
                    <a:pt x="3158" y="405"/>
                  </a:lnTo>
                  <a:lnTo>
                    <a:pt x="3129" y="405"/>
                  </a:lnTo>
                  <a:lnTo>
                    <a:pt x="3127" y="403"/>
                  </a:lnTo>
                </a:path>
                <a:path w="3177" h="407">
                  <a:moveTo>
                    <a:pt x="3127" y="403"/>
                  </a:moveTo>
                  <a:lnTo>
                    <a:pt x="3160" y="403"/>
                  </a:lnTo>
                  <a:lnTo>
                    <a:pt x="3158" y="405"/>
                  </a:lnTo>
                  <a:lnTo>
                    <a:pt x="3127" y="403"/>
                  </a:lnTo>
                </a:path>
                <a:path w="3177" h="407">
                  <a:moveTo>
                    <a:pt x="3129" y="405"/>
                  </a:moveTo>
                  <a:lnTo>
                    <a:pt x="3153" y="405"/>
                  </a:lnTo>
                  <a:lnTo>
                    <a:pt x="3131" y="405"/>
                  </a:lnTo>
                  <a:lnTo>
                    <a:pt x="3129" y="405"/>
                  </a:lnTo>
                </a:path>
                <a:path w="3177" h="407">
                  <a:moveTo>
                    <a:pt x="3129" y="405"/>
                  </a:moveTo>
                  <a:lnTo>
                    <a:pt x="3158" y="405"/>
                  </a:lnTo>
                  <a:lnTo>
                    <a:pt x="3153" y="405"/>
                  </a:lnTo>
                  <a:lnTo>
                    <a:pt x="3129" y="405"/>
                  </a:lnTo>
                </a:path>
                <a:path w="3177" h="407">
                  <a:moveTo>
                    <a:pt x="3131" y="405"/>
                  </a:moveTo>
                  <a:lnTo>
                    <a:pt x="3151" y="407"/>
                  </a:lnTo>
                  <a:lnTo>
                    <a:pt x="3136" y="407"/>
                  </a:lnTo>
                  <a:lnTo>
                    <a:pt x="3131" y="405"/>
                  </a:lnTo>
                </a:path>
                <a:path w="3177" h="407">
                  <a:moveTo>
                    <a:pt x="3131" y="405"/>
                  </a:moveTo>
                  <a:lnTo>
                    <a:pt x="3153" y="405"/>
                  </a:lnTo>
                  <a:lnTo>
                    <a:pt x="3151" y="407"/>
                  </a:lnTo>
                  <a:lnTo>
                    <a:pt x="3131" y="405"/>
                  </a:lnTo>
                </a:path>
                <a:path w="3177" h="407">
                  <a:moveTo>
                    <a:pt x="3139" y="407"/>
                  </a:moveTo>
                  <a:lnTo>
                    <a:pt x="3146" y="407"/>
                  </a:lnTo>
                  <a:lnTo>
                    <a:pt x="3139" y="407"/>
                  </a:lnTo>
                </a:path>
                <a:path w="3177" h="407">
                  <a:moveTo>
                    <a:pt x="3136" y="407"/>
                  </a:moveTo>
                  <a:lnTo>
                    <a:pt x="3146" y="407"/>
                  </a:lnTo>
                  <a:lnTo>
                    <a:pt x="3139" y="407"/>
                  </a:lnTo>
                  <a:lnTo>
                    <a:pt x="3136" y="407"/>
                  </a:lnTo>
                </a:path>
                <a:path w="3177" h="407">
                  <a:moveTo>
                    <a:pt x="3136" y="407"/>
                  </a:moveTo>
                  <a:lnTo>
                    <a:pt x="3151" y="407"/>
                  </a:lnTo>
                  <a:lnTo>
                    <a:pt x="3146" y="407"/>
                  </a:lnTo>
                  <a:lnTo>
                    <a:pt x="3136" y="407"/>
                  </a:lnTo>
                </a:path>
                <a:path w="3177" h="407">
                  <a:moveTo>
                    <a:pt x="2460" y="340"/>
                  </a:moveTo>
                  <a:lnTo>
                    <a:pt x="2452" y="340"/>
                  </a:lnTo>
                  <a:lnTo>
                    <a:pt x="2460" y="340"/>
                  </a:lnTo>
                </a:path>
                <a:path w="3177" h="407">
                  <a:moveTo>
                    <a:pt x="2452" y="340"/>
                  </a:moveTo>
                  <a:lnTo>
                    <a:pt x="2464" y="340"/>
                  </a:lnTo>
                  <a:lnTo>
                    <a:pt x="2450" y="340"/>
                  </a:lnTo>
                  <a:lnTo>
                    <a:pt x="2452" y="340"/>
                  </a:lnTo>
                </a:path>
                <a:path w="3177" h="407">
                  <a:moveTo>
                    <a:pt x="2452" y="340"/>
                  </a:moveTo>
                  <a:lnTo>
                    <a:pt x="2464" y="340"/>
                  </a:lnTo>
                  <a:lnTo>
                    <a:pt x="2452" y="340"/>
                  </a:lnTo>
                </a:path>
                <a:path w="3177" h="407">
                  <a:moveTo>
                    <a:pt x="2450" y="340"/>
                  </a:moveTo>
                  <a:lnTo>
                    <a:pt x="2467" y="340"/>
                  </a:lnTo>
                  <a:lnTo>
                    <a:pt x="2445" y="340"/>
                  </a:lnTo>
                  <a:lnTo>
                    <a:pt x="2450" y="340"/>
                  </a:lnTo>
                </a:path>
                <a:path w="3177" h="407">
                  <a:moveTo>
                    <a:pt x="2450" y="340"/>
                  </a:moveTo>
                  <a:lnTo>
                    <a:pt x="2467" y="340"/>
                  </a:lnTo>
                  <a:lnTo>
                    <a:pt x="2450" y="340"/>
                  </a:lnTo>
                </a:path>
                <a:path w="3177" h="407">
                  <a:moveTo>
                    <a:pt x="2445" y="340"/>
                  </a:moveTo>
                  <a:lnTo>
                    <a:pt x="2471" y="343"/>
                  </a:lnTo>
                  <a:lnTo>
                    <a:pt x="2443" y="343"/>
                  </a:lnTo>
                  <a:lnTo>
                    <a:pt x="2445" y="340"/>
                  </a:lnTo>
                </a:path>
                <a:path w="3177" h="407">
                  <a:moveTo>
                    <a:pt x="2445" y="340"/>
                  </a:moveTo>
                  <a:lnTo>
                    <a:pt x="2467" y="340"/>
                  </a:lnTo>
                  <a:lnTo>
                    <a:pt x="2471" y="343"/>
                  </a:lnTo>
                  <a:lnTo>
                    <a:pt x="2445" y="340"/>
                  </a:lnTo>
                </a:path>
                <a:path w="3177" h="407">
                  <a:moveTo>
                    <a:pt x="2443" y="343"/>
                  </a:moveTo>
                  <a:lnTo>
                    <a:pt x="2474" y="343"/>
                  </a:lnTo>
                  <a:lnTo>
                    <a:pt x="2440" y="343"/>
                  </a:lnTo>
                  <a:lnTo>
                    <a:pt x="2443" y="343"/>
                  </a:lnTo>
                </a:path>
                <a:path w="3177" h="407">
                  <a:moveTo>
                    <a:pt x="2443" y="343"/>
                  </a:moveTo>
                  <a:lnTo>
                    <a:pt x="2474" y="343"/>
                  </a:lnTo>
                  <a:lnTo>
                    <a:pt x="2443" y="343"/>
                  </a:lnTo>
                </a:path>
                <a:path w="3177" h="407">
                  <a:moveTo>
                    <a:pt x="2440" y="343"/>
                  </a:moveTo>
                  <a:lnTo>
                    <a:pt x="2476" y="345"/>
                  </a:lnTo>
                  <a:lnTo>
                    <a:pt x="2438" y="345"/>
                  </a:lnTo>
                  <a:lnTo>
                    <a:pt x="2440" y="343"/>
                  </a:lnTo>
                </a:path>
                <a:path w="3177" h="407">
                  <a:moveTo>
                    <a:pt x="2440" y="343"/>
                  </a:moveTo>
                  <a:lnTo>
                    <a:pt x="2474" y="343"/>
                  </a:lnTo>
                  <a:lnTo>
                    <a:pt x="2476" y="345"/>
                  </a:lnTo>
                  <a:lnTo>
                    <a:pt x="2440" y="343"/>
                  </a:lnTo>
                </a:path>
                <a:path w="3177" h="407">
                  <a:moveTo>
                    <a:pt x="2438" y="345"/>
                  </a:moveTo>
                  <a:lnTo>
                    <a:pt x="2479" y="347"/>
                  </a:lnTo>
                  <a:lnTo>
                    <a:pt x="2436" y="347"/>
                  </a:lnTo>
                  <a:lnTo>
                    <a:pt x="2438" y="345"/>
                  </a:lnTo>
                </a:path>
                <a:path w="3177" h="407">
                  <a:moveTo>
                    <a:pt x="2438" y="345"/>
                  </a:moveTo>
                  <a:lnTo>
                    <a:pt x="2476" y="345"/>
                  </a:lnTo>
                  <a:lnTo>
                    <a:pt x="2479" y="347"/>
                  </a:lnTo>
                  <a:lnTo>
                    <a:pt x="2438" y="345"/>
                  </a:lnTo>
                </a:path>
                <a:path w="3177" h="407">
                  <a:moveTo>
                    <a:pt x="2436" y="347"/>
                  </a:moveTo>
                  <a:lnTo>
                    <a:pt x="2481" y="350"/>
                  </a:lnTo>
                  <a:lnTo>
                    <a:pt x="2433" y="350"/>
                  </a:lnTo>
                  <a:lnTo>
                    <a:pt x="2436" y="347"/>
                  </a:lnTo>
                </a:path>
                <a:path w="3177" h="407">
                  <a:moveTo>
                    <a:pt x="2436" y="347"/>
                  </a:moveTo>
                  <a:lnTo>
                    <a:pt x="2479" y="347"/>
                  </a:lnTo>
                  <a:lnTo>
                    <a:pt x="2481" y="350"/>
                  </a:lnTo>
                  <a:lnTo>
                    <a:pt x="2436" y="347"/>
                  </a:lnTo>
                </a:path>
                <a:path w="3177" h="407">
                  <a:moveTo>
                    <a:pt x="2433" y="350"/>
                  </a:moveTo>
                  <a:lnTo>
                    <a:pt x="2484" y="352"/>
                  </a:lnTo>
                  <a:lnTo>
                    <a:pt x="2431" y="352"/>
                  </a:lnTo>
                  <a:lnTo>
                    <a:pt x="2433" y="350"/>
                  </a:lnTo>
                </a:path>
                <a:path w="3177" h="407">
                  <a:moveTo>
                    <a:pt x="2433" y="350"/>
                  </a:moveTo>
                  <a:lnTo>
                    <a:pt x="2481" y="350"/>
                  </a:lnTo>
                  <a:lnTo>
                    <a:pt x="2484" y="352"/>
                  </a:lnTo>
                  <a:lnTo>
                    <a:pt x="2433" y="350"/>
                  </a:lnTo>
                </a:path>
                <a:path w="3177" h="407">
                  <a:moveTo>
                    <a:pt x="2431" y="352"/>
                  </a:moveTo>
                  <a:lnTo>
                    <a:pt x="2486" y="355"/>
                  </a:lnTo>
                  <a:lnTo>
                    <a:pt x="2428" y="355"/>
                  </a:lnTo>
                  <a:lnTo>
                    <a:pt x="2431" y="352"/>
                  </a:lnTo>
                </a:path>
                <a:path w="3177" h="407">
                  <a:moveTo>
                    <a:pt x="2431" y="352"/>
                  </a:moveTo>
                  <a:lnTo>
                    <a:pt x="2484" y="352"/>
                  </a:lnTo>
                  <a:lnTo>
                    <a:pt x="2486" y="355"/>
                  </a:lnTo>
                  <a:lnTo>
                    <a:pt x="2431" y="352"/>
                  </a:lnTo>
                </a:path>
                <a:path w="3177" h="407">
                  <a:moveTo>
                    <a:pt x="2428" y="355"/>
                  </a:moveTo>
                  <a:lnTo>
                    <a:pt x="2488" y="357"/>
                  </a:lnTo>
                  <a:lnTo>
                    <a:pt x="2426" y="357"/>
                  </a:lnTo>
                  <a:lnTo>
                    <a:pt x="2428" y="355"/>
                  </a:lnTo>
                </a:path>
                <a:path w="3177" h="407">
                  <a:moveTo>
                    <a:pt x="2428" y="355"/>
                  </a:moveTo>
                  <a:lnTo>
                    <a:pt x="2486" y="355"/>
                  </a:lnTo>
                  <a:lnTo>
                    <a:pt x="2488" y="357"/>
                  </a:lnTo>
                  <a:lnTo>
                    <a:pt x="2428" y="355"/>
                  </a:lnTo>
                </a:path>
                <a:path w="3177" h="407">
                  <a:moveTo>
                    <a:pt x="2426" y="357"/>
                  </a:moveTo>
                  <a:lnTo>
                    <a:pt x="2488" y="362"/>
                  </a:lnTo>
                  <a:lnTo>
                    <a:pt x="2426" y="362"/>
                  </a:lnTo>
                  <a:lnTo>
                    <a:pt x="2426" y="357"/>
                  </a:lnTo>
                </a:path>
                <a:path w="3177" h="407">
                  <a:moveTo>
                    <a:pt x="2426" y="357"/>
                  </a:moveTo>
                  <a:lnTo>
                    <a:pt x="2488" y="357"/>
                  </a:lnTo>
                  <a:lnTo>
                    <a:pt x="2488" y="362"/>
                  </a:lnTo>
                  <a:lnTo>
                    <a:pt x="2426" y="357"/>
                  </a:lnTo>
                </a:path>
                <a:path w="3177" h="407">
                  <a:moveTo>
                    <a:pt x="2426" y="362"/>
                  </a:moveTo>
                  <a:lnTo>
                    <a:pt x="2491" y="364"/>
                  </a:lnTo>
                  <a:lnTo>
                    <a:pt x="2424" y="364"/>
                  </a:lnTo>
                  <a:lnTo>
                    <a:pt x="2426" y="362"/>
                  </a:lnTo>
                </a:path>
                <a:path w="3177" h="407">
                  <a:moveTo>
                    <a:pt x="2426" y="362"/>
                  </a:moveTo>
                  <a:lnTo>
                    <a:pt x="2488" y="362"/>
                  </a:lnTo>
                  <a:lnTo>
                    <a:pt x="2491" y="364"/>
                  </a:lnTo>
                  <a:lnTo>
                    <a:pt x="2426" y="362"/>
                  </a:lnTo>
                </a:path>
                <a:path w="3177" h="407">
                  <a:moveTo>
                    <a:pt x="2424" y="364"/>
                  </a:moveTo>
                  <a:lnTo>
                    <a:pt x="2491" y="367"/>
                  </a:lnTo>
                  <a:lnTo>
                    <a:pt x="2424" y="367"/>
                  </a:lnTo>
                  <a:lnTo>
                    <a:pt x="2424" y="364"/>
                  </a:lnTo>
                </a:path>
                <a:path w="3177" h="407">
                  <a:moveTo>
                    <a:pt x="2424" y="364"/>
                  </a:moveTo>
                  <a:lnTo>
                    <a:pt x="2491" y="364"/>
                  </a:lnTo>
                  <a:lnTo>
                    <a:pt x="2491" y="367"/>
                  </a:lnTo>
                  <a:lnTo>
                    <a:pt x="2424" y="364"/>
                  </a:lnTo>
                </a:path>
                <a:path w="3177" h="407">
                  <a:moveTo>
                    <a:pt x="2424" y="367"/>
                  </a:moveTo>
                  <a:lnTo>
                    <a:pt x="2491" y="369"/>
                  </a:lnTo>
                  <a:lnTo>
                    <a:pt x="2424" y="369"/>
                  </a:lnTo>
                  <a:lnTo>
                    <a:pt x="2424" y="367"/>
                  </a:lnTo>
                </a:path>
                <a:path w="3177" h="407">
                  <a:moveTo>
                    <a:pt x="2424" y="367"/>
                  </a:moveTo>
                  <a:lnTo>
                    <a:pt x="2491" y="367"/>
                  </a:lnTo>
                  <a:lnTo>
                    <a:pt x="2491" y="369"/>
                  </a:lnTo>
                  <a:lnTo>
                    <a:pt x="2424" y="367"/>
                  </a:lnTo>
                </a:path>
                <a:path w="3177" h="407">
                  <a:moveTo>
                    <a:pt x="2424" y="369"/>
                  </a:moveTo>
                  <a:lnTo>
                    <a:pt x="2491" y="374"/>
                  </a:lnTo>
                  <a:lnTo>
                    <a:pt x="2424" y="374"/>
                  </a:lnTo>
                  <a:lnTo>
                    <a:pt x="2424" y="369"/>
                  </a:lnTo>
                </a:path>
                <a:path w="3177" h="407">
                  <a:moveTo>
                    <a:pt x="2424" y="369"/>
                  </a:moveTo>
                  <a:lnTo>
                    <a:pt x="2491" y="369"/>
                  </a:lnTo>
                  <a:lnTo>
                    <a:pt x="2491" y="374"/>
                  </a:lnTo>
                  <a:lnTo>
                    <a:pt x="2424" y="369"/>
                  </a:lnTo>
                </a:path>
                <a:path w="3177" h="407">
                  <a:moveTo>
                    <a:pt x="2424" y="374"/>
                  </a:moveTo>
                  <a:lnTo>
                    <a:pt x="2491" y="376"/>
                  </a:lnTo>
                  <a:lnTo>
                    <a:pt x="2424" y="376"/>
                  </a:lnTo>
                  <a:lnTo>
                    <a:pt x="2424" y="374"/>
                  </a:lnTo>
                </a:path>
                <a:path w="3177" h="407">
                  <a:moveTo>
                    <a:pt x="2424" y="374"/>
                  </a:moveTo>
                  <a:lnTo>
                    <a:pt x="2491" y="374"/>
                  </a:lnTo>
                  <a:lnTo>
                    <a:pt x="2491" y="376"/>
                  </a:lnTo>
                  <a:lnTo>
                    <a:pt x="2424" y="374"/>
                  </a:lnTo>
                </a:path>
                <a:path w="3177" h="407">
                  <a:moveTo>
                    <a:pt x="2424" y="376"/>
                  </a:moveTo>
                  <a:lnTo>
                    <a:pt x="2491" y="381"/>
                  </a:lnTo>
                  <a:lnTo>
                    <a:pt x="2424" y="381"/>
                  </a:lnTo>
                  <a:lnTo>
                    <a:pt x="2424" y="376"/>
                  </a:lnTo>
                </a:path>
                <a:path w="3177" h="407">
                  <a:moveTo>
                    <a:pt x="2424" y="376"/>
                  </a:moveTo>
                  <a:lnTo>
                    <a:pt x="2491" y="376"/>
                  </a:lnTo>
                  <a:lnTo>
                    <a:pt x="2491" y="381"/>
                  </a:lnTo>
                  <a:lnTo>
                    <a:pt x="2424" y="376"/>
                  </a:lnTo>
                </a:path>
                <a:path w="3177" h="407">
                  <a:moveTo>
                    <a:pt x="2424" y="381"/>
                  </a:moveTo>
                  <a:lnTo>
                    <a:pt x="2491" y="383"/>
                  </a:lnTo>
                  <a:lnTo>
                    <a:pt x="2424" y="383"/>
                  </a:lnTo>
                  <a:lnTo>
                    <a:pt x="2424" y="381"/>
                  </a:lnTo>
                </a:path>
                <a:path w="3177" h="407">
                  <a:moveTo>
                    <a:pt x="2424" y="381"/>
                  </a:moveTo>
                  <a:lnTo>
                    <a:pt x="2491" y="381"/>
                  </a:lnTo>
                  <a:lnTo>
                    <a:pt x="2491" y="383"/>
                  </a:lnTo>
                  <a:lnTo>
                    <a:pt x="2424" y="381"/>
                  </a:lnTo>
                </a:path>
                <a:path w="3177" h="407">
                  <a:moveTo>
                    <a:pt x="2424" y="383"/>
                  </a:moveTo>
                  <a:lnTo>
                    <a:pt x="2488" y="386"/>
                  </a:lnTo>
                  <a:lnTo>
                    <a:pt x="2426" y="386"/>
                  </a:lnTo>
                  <a:lnTo>
                    <a:pt x="2424" y="383"/>
                  </a:lnTo>
                </a:path>
                <a:path w="3177" h="407">
                  <a:moveTo>
                    <a:pt x="2424" y="383"/>
                  </a:moveTo>
                  <a:lnTo>
                    <a:pt x="2491" y="383"/>
                  </a:lnTo>
                  <a:lnTo>
                    <a:pt x="2488" y="386"/>
                  </a:lnTo>
                  <a:lnTo>
                    <a:pt x="2424" y="383"/>
                  </a:lnTo>
                </a:path>
                <a:path w="3177" h="407">
                  <a:moveTo>
                    <a:pt x="2426" y="386"/>
                  </a:moveTo>
                  <a:lnTo>
                    <a:pt x="2488" y="388"/>
                  </a:lnTo>
                  <a:lnTo>
                    <a:pt x="2426" y="388"/>
                  </a:lnTo>
                  <a:lnTo>
                    <a:pt x="2426" y="386"/>
                  </a:lnTo>
                </a:path>
                <a:path w="3177" h="407">
                  <a:moveTo>
                    <a:pt x="2426" y="386"/>
                  </a:moveTo>
                  <a:lnTo>
                    <a:pt x="2488" y="386"/>
                  </a:lnTo>
                  <a:lnTo>
                    <a:pt x="2488" y="388"/>
                  </a:lnTo>
                  <a:lnTo>
                    <a:pt x="2426" y="386"/>
                  </a:lnTo>
                </a:path>
                <a:path w="3177" h="407">
                  <a:moveTo>
                    <a:pt x="2426" y="388"/>
                  </a:moveTo>
                  <a:lnTo>
                    <a:pt x="2486" y="393"/>
                  </a:lnTo>
                  <a:lnTo>
                    <a:pt x="2428" y="393"/>
                  </a:lnTo>
                  <a:lnTo>
                    <a:pt x="2426" y="388"/>
                  </a:lnTo>
                </a:path>
                <a:path w="3177" h="407">
                  <a:moveTo>
                    <a:pt x="2426" y="388"/>
                  </a:moveTo>
                  <a:lnTo>
                    <a:pt x="2488" y="388"/>
                  </a:lnTo>
                  <a:lnTo>
                    <a:pt x="2486" y="393"/>
                  </a:lnTo>
                  <a:lnTo>
                    <a:pt x="2426" y="388"/>
                  </a:lnTo>
                </a:path>
                <a:path w="3177" h="407">
                  <a:moveTo>
                    <a:pt x="2428" y="393"/>
                  </a:moveTo>
                  <a:lnTo>
                    <a:pt x="2484" y="395"/>
                  </a:lnTo>
                  <a:lnTo>
                    <a:pt x="2431" y="395"/>
                  </a:lnTo>
                  <a:lnTo>
                    <a:pt x="2428" y="393"/>
                  </a:lnTo>
                </a:path>
                <a:path w="3177" h="407">
                  <a:moveTo>
                    <a:pt x="2428" y="393"/>
                  </a:moveTo>
                  <a:lnTo>
                    <a:pt x="2486" y="393"/>
                  </a:lnTo>
                  <a:lnTo>
                    <a:pt x="2484" y="395"/>
                  </a:lnTo>
                  <a:lnTo>
                    <a:pt x="2428" y="393"/>
                  </a:lnTo>
                </a:path>
                <a:path w="3177" h="407">
                  <a:moveTo>
                    <a:pt x="2431" y="395"/>
                  </a:moveTo>
                  <a:lnTo>
                    <a:pt x="2481" y="398"/>
                  </a:lnTo>
                  <a:lnTo>
                    <a:pt x="2433" y="398"/>
                  </a:lnTo>
                  <a:lnTo>
                    <a:pt x="2431" y="395"/>
                  </a:lnTo>
                </a:path>
                <a:path w="3177" h="407">
                  <a:moveTo>
                    <a:pt x="2431" y="395"/>
                  </a:moveTo>
                  <a:lnTo>
                    <a:pt x="2484" y="395"/>
                  </a:lnTo>
                  <a:lnTo>
                    <a:pt x="2481" y="398"/>
                  </a:lnTo>
                  <a:lnTo>
                    <a:pt x="2431" y="395"/>
                  </a:lnTo>
                </a:path>
                <a:path w="3177" h="407">
                  <a:moveTo>
                    <a:pt x="2433" y="398"/>
                  </a:moveTo>
                  <a:lnTo>
                    <a:pt x="2479" y="400"/>
                  </a:lnTo>
                  <a:lnTo>
                    <a:pt x="2436" y="400"/>
                  </a:lnTo>
                  <a:lnTo>
                    <a:pt x="2433" y="398"/>
                  </a:lnTo>
                </a:path>
                <a:path w="3177" h="407">
                  <a:moveTo>
                    <a:pt x="2433" y="398"/>
                  </a:moveTo>
                  <a:lnTo>
                    <a:pt x="2481" y="398"/>
                  </a:lnTo>
                  <a:lnTo>
                    <a:pt x="2479" y="400"/>
                  </a:lnTo>
                  <a:lnTo>
                    <a:pt x="2433" y="398"/>
                  </a:lnTo>
                </a:path>
                <a:path w="3177" h="407">
                  <a:moveTo>
                    <a:pt x="2436" y="400"/>
                  </a:moveTo>
                  <a:lnTo>
                    <a:pt x="2476" y="400"/>
                  </a:lnTo>
                  <a:lnTo>
                    <a:pt x="2438" y="400"/>
                  </a:lnTo>
                  <a:lnTo>
                    <a:pt x="2436" y="400"/>
                  </a:lnTo>
                </a:path>
                <a:path w="3177" h="407">
                  <a:moveTo>
                    <a:pt x="2436" y="400"/>
                  </a:moveTo>
                  <a:lnTo>
                    <a:pt x="2479" y="400"/>
                  </a:lnTo>
                  <a:lnTo>
                    <a:pt x="2476" y="400"/>
                  </a:lnTo>
                  <a:lnTo>
                    <a:pt x="2436" y="400"/>
                  </a:lnTo>
                </a:path>
                <a:path w="3177" h="407">
                  <a:moveTo>
                    <a:pt x="2438" y="400"/>
                  </a:moveTo>
                  <a:lnTo>
                    <a:pt x="2474" y="403"/>
                  </a:lnTo>
                  <a:lnTo>
                    <a:pt x="2440" y="403"/>
                  </a:lnTo>
                  <a:lnTo>
                    <a:pt x="2438" y="400"/>
                  </a:lnTo>
                </a:path>
                <a:path w="3177" h="407">
                  <a:moveTo>
                    <a:pt x="2438" y="400"/>
                  </a:moveTo>
                  <a:lnTo>
                    <a:pt x="2476" y="400"/>
                  </a:lnTo>
                  <a:lnTo>
                    <a:pt x="2474" y="403"/>
                  </a:lnTo>
                  <a:lnTo>
                    <a:pt x="2438" y="400"/>
                  </a:lnTo>
                </a:path>
                <a:path w="3177" h="407">
                  <a:moveTo>
                    <a:pt x="2440" y="403"/>
                  </a:moveTo>
                  <a:lnTo>
                    <a:pt x="2471" y="405"/>
                  </a:lnTo>
                  <a:lnTo>
                    <a:pt x="2443" y="405"/>
                  </a:lnTo>
                  <a:lnTo>
                    <a:pt x="2440" y="403"/>
                  </a:lnTo>
                </a:path>
                <a:path w="3177" h="407">
                  <a:moveTo>
                    <a:pt x="2440" y="403"/>
                  </a:moveTo>
                  <a:lnTo>
                    <a:pt x="2474" y="403"/>
                  </a:lnTo>
                  <a:lnTo>
                    <a:pt x="2471" y="405"/>
                  </a:lnTo>
                  <a:lnTo>
                    <a:pt x="2440" y="403"/>
                  </a:lnTo>
                </a:path>
                <a:path w="3177" h="407">
                  <a:moveTo>
                    <a:pt x="2443" y="405"/>
                  </a:moveTo>
                  <a:lnTo>
                    <a:pt x="2467" y="405"/>
                  </a:lnTo>
                  <a:lnTo>
                    <a:pt x="2445" y="405"/>
                  </a:lnTo>
                  <a:lnTo>
                    <a:pt x="2443" y="405"/>
                  </a:lnTo>
                </a:path>
                <a:path w="3177" h="407">
                  <a:moveTo>
                    <a:pt x="2443" y="405"/>
                  </a:moveTo>
                  <a:lnTo>
                    <a:pt x="2471" y="405"/>
                  </a:lnTo>
                  <a:lnTo>
                    <a:pt x="2467" y="405"/>
                  </a:lnTo>
                  <a:lnTo>
                    <a:pt x="2443" y="405"/>
                  </a:lnTo>
                </a:path>
                <a:path w="3177" h="407">
                  <a:moveTo>
                    <a:pt x="2445" y="405"/>
                  </a:moveTo>
                  <a:lnTo>
                    <a:pt x="2464" y="407"/>
                  </a:lnTo>
                  <a:lnTo>
                    <a:pt x="2450" y="407"/>
                  </a:lnTo>
                  <a:lnTo>
                    <a:pt x="2445" y="405"/>
                  </a:lnTo>
                </a:path>
                <a:path w="3177" h="407">
                  <a:moveTo>
                    <a:pt x="2445" y="405"/>
                  </a:moveTo>
                  <a:lnTo>
                    <a:pt x="2467" y="405"/>
                  </a:lnTo>
                  <a:lnTo>
                    <a:pt x="2464" y="407"/>
                  </a:lnTo>
                  <a:lnTo>
                    <a:pt x="2445" y="405"/>
                  </a:lnTo>
                </a:path>
                <a:path w="3177" h="407">
                  <a:moveTo>
                    <a:pt x="2452" y="407"/>
                  </a:moveTo>
                  <a:lnTo>
                    <a:pt x="2460" y="407"/>
                  </a:lnTo>
                  <a:lnTo>
                    <a:pt x="2452" y="407"/>
                  </a:lnTo>
                </a:path>
                <a:path w="3177" h="407">
                  <a:moveTo>
                    <a:pt x="2450" y="407"/>
                  </a:moveTo>
                  <a:lnTo>
                    <a:pt x="2460" y="407"/>
                  </a:lnTo>
                  <a:lnTo>
                    <a:pt x="2452" y="407"/>
                  </a:lnTo>
                  <a:lnTo>
                    <a:pt x="2450" y="407"/>
                  </a:lnTo>
                </a:path>
                <a:path w="3177" h="407">
                  <a:moveTo>
                    <a:pt x="2450" y="407"/>
                  </a:moveTo>
                  <a:lnTo>
                    <a:pt x="2464" y="407"/>
                  </a:lnTo>
                  <a:lnTo>
                    <a:pt x="2460" y="407"/>
                  </a:lnTo>
                  <a:lnTo>
                    <a:pt x="2450" y="407"/>
                  </a:lnTo>
                </a:path>
                <a:path w="3177" h="407">
                  <a:moveTo>
                    <a:pt x="1773" y="340"/>
                  </a:moveTo>
                  <a:lnTo>
                    <a:pt x="1766" y="340"/>
                  </a:lnTo>
                  <a:lnTo>
                    <a:pt x="1773" y="340"/>
                  </a:lnTo>
                </a:path>
                <a:path w="3177" h="407">
                  <a:moveTo>
                    <a:pt x="1766" y="340"/>
                  </a:moveTo>
                  <a:lnTo>
                    <a:pt x="1778" y="340"/>
                  </a:lnTo>
                  <a:lnTo>
                    <a:pt x="1764" y="340"/>
                  </a:lnTo>
                  <a:lnTo>
                    <a:pt x="1766" y="340"/>
                  </a:lnTo>
                </a:path>
                <a:path w="3177" h="407">
                  <a:moveTo>
                    <a:pt x="1766" y="340"/>
                  </a:moveTo>
                  <a:lnTo>
                    <a:pt x="1778" y="340"/>
                  </a:lnTo>
                  <a:lnTo>
                    <a:pt x="1766" y="340"/>
                  </a:lnTo>
                </a:path>
                <a:path w="3177" h="407">
                  <a:moveTo>
                    <a:pt x="1764" y="340"/>
                  </a:moveTo>
                  <a:lnTo>
                    <a:pt x="1780" y="343"/>
                  </a:lnTo>
                  <a:lnTo>
                    <a:pt x="1759" y="343"/>
                  </a:lnTo>
                  <a:lnTo>
                    <a:pt x="1764" y="340"/>
                  </a:lnTo>
                </a:path>
                <a:path w="3177" h="407">
                  <a:moveTo>
                    <a:pt x="1764" y="340"/>
                  </a:moveTo>
                  <a:lnTo>
                    <a:pt x="1778" y="340"/>
                  </a:lnTo>
                  <a:lnTo>
                    <a:pt x="1780" y="343"/>
                  </a:lnTo>
                  <a:lnTo>
                    <a:pt x="1764" y="340"/>
                  </a:lnTo>
                </a:path>
                <a:path w="3177" h="407">
                  <a:moveTo>
                    <a:pt x="1759" y="343"/>
                  </a:moveTo>
                  <a:lnTo>
                    <a:pt x="1785" y="343"/>
                  </a:lnTo>
                  <a:lnTo>
                    <a:pt x="1756" y="343"/>
                  </a:lnTo>
                  <a:lnTo>
                    <a:pt x="1759" y="343"/>
                  </a:lnTo>
                </a:path>
                <a:path w="3177" h="407">
                  <a:moveTo>
                    <a:pt x="1759" y="343"/>
                  </a:moveTo>
                  <a:lnTo>
                    <a:pt x="1785" y="343"/>
                  </a:lnTo>
                  <a:lnTo>
                    <a:pt x="1759" y="343"/>
                  </a:lnTo>
                </a:path>
                <a:path w="3177" h="407">
                  <a:moveTo>
                    <a:pt x="1756" y="343"/>
                  </a:moveTo>
                  <a:lnTo>
                    <a:pt x="1788" y="345"/>
                  </a:lnTo>
                  <a:lnTo>
                    <a:pt x="1754" y="345"/>
                  </a:lnTo>
                  <a:lnTo>
                    <a:pt x="1756" y="343"/>
                  </a:lnTo>
                </a:path>
                <a:path w="3177" h="407">
                  <a:moveTo>
                    <a:pt x="1756" y="343"/>
                  </a:moveTo>
                  <a:lnTo>
                    <a:pt x="1785" y="343"/>
                  </a:lnTo>
                  <a:lnTo>
                    <a:pt x="1788" y="345"/>
                  </a:lnTo>
                  <a:lnTo>
                    <a:pt x="1756" y="343"/>
                  </a:lnTo>
                </a:path>
                <a:path w="3177" h="407">
                  <a:moveTo>
                    <a:pt x="1754" y="345"/>
                  </a:moveTo>
                  <a:lnTo>
                    <a:pt x="1790" y="345"/>
                  </a:lnTo>
                  <a:lnTo>
                    <a:pt x="1751" y="345"/>
                  </a:lnTo>
                  <a:lnTo>
                    <a:pt x="1754" y="345"/>
                  </a:lnTo>
                </a:path>
                <a:path w="3177" h="407">
                  <a:moveTo>
                    <a:pt x="1754" y="345"/>
                  </a:moveTo>
                  <a:lnTo>
                    <a:pt x="1790" y="345"/>
                  </a:lnTo>
                  <a:lnTo>
                    <a:pt x="1754" y="345"/>
                  </a:lnTo>
                </a:path>
                <a:path w="3177" h="407">
                  <a:moveTo>
                    <a:pt x="1751" y="345"/>
                  </a:moveTo>
                  <a:lnTo>
                    <a:pt x="1792" y="347"/>
                  </a:lnTo>
                  <a:lnTo>
                    <a:pt x="1749" y="347"/>
                  </a:lnTo>
                  <a:lnTo>
                    <a:pt x="1751" y="345"/>
                  </a:lnTo>
                </a:path>
                <a:path w="3177" h="407">
                  <a:moveTo>
                    <a:pt x="1751" y="345"/>
                  </a:moveTo>
                  <a:lnTo>
                    <a:pt x="1790" y="345"/>
                  </a:lnTo>
                  <a:lnTo>
                    <a:pt x="1792" y="347"/>
                  </a:lnTo>
                  <a:lnTo>
                    <a:pt x="1751" y="345"/>
                  </a:lnTo>
                </a:path>
                <a:path w="3177" h="407">
                  <a:moveTo>
                    <a:pt x="1749" y="347"/>
                  </a:moveTo>
                  <a:lnTo>
                    <a:pt x="1795" y="350"/>
                  </a:lnTo>
                  <a:lnTo>
                    <a:pt x="1747" y="350"/>
                  </a:lnTo>
                  <a:lnTo>
                    <a:pt x="1749" y="347"/>
                  </a:lnTo>
                </a:path>
                <a:path w="3177" h="407">
                  <a:moveTo>
                    <a:pt x="1749" y="347"/>
                  </a:moveTo>
                  <a:lnTo>
                    <a:pt x="1792" y="347"/>
                  </a:lnTo>
                  <a:lnTo>
                    <a:pt x="1795" y="350"/>
                  </a:lnTo>
                  <a:lnTo>
                    <a:pt x="1749" y="347"/>
                  </a:lnTo>
                </a:path>
                <a:path w="3177" h="407">
                  <a:moveTo>
                    <a:pt x="1747" y="350"/>
                  </a:moveTo>
                  <a:lnTo>
                    <a:pt x="1797" y="352"/>
                  </a:lnTo>
                  <a:lnTo>
                    <a:pt x="1744" y="352"/>
                  </a:lnTo>
                  <a:lnTo>
                    <a:pt x="1747" y="350"/>
                  </a:lnTo>
                </a:path>
                <a:path w="3177" h="407">
                  <a:moveTo>
                    <a:pt x="1747" y="350"/>
                  </a:moveTo>
                  <a:lnTo>
                    <a:pt x="1795" y="350"/>
                  </a:lnTo>
                  <a:lnTo>
                    <a:pt x="1797" y="352"/>
                  </a:lnTo>
                  <a:lnTo>
                    <a:pt x="1747" y="350"/>
                  </a:lnTo>
                </a:path>
                <a:path w="3177" h="407">
                  <a:moveTo>
                    <a:pt x="1744" y="352"/>
                  </a:moveTo>
                  <a:lnTo>
                    <a:pt x="1800" y="355"/>
                  </a:lnTo>
                  <a:lnTo>
                    <a:pt x="1742" y="355"/>
                  </a:lnTo>
                  <a:lnTo>
                    <a:pt x="1744" y="352"/>
                  </a:lnTo>
                </a:path>
                <a:path w="3177" h="407">
                  <a:moveTo>
                    <a:pt x="1744" y="352"/>
                  </a:moveTo>
                  <a:lnTo>
                    <a:pt x="1797" y="352"/>
                  </a:lnTo>
                  <a:lnTo>
                    <a:pt x="1800" y="355"/>
                  </a:lnTo>
                  <a:lnTo>
                    <a:pt x="1744" y="352"/>
                  </a:lnTo>
                </a:path>
                <a:path w="3177" h="407">
                  <a:moveTo>
                    <a:pt x="1742" y="355"/>
                  </a:moveTo>
                  <a:lnTo>
                    <a:pt x="1802" y="360"/>
                  </a:lnTo>
                  <a:lnTo>
                    <a:pt x="1740" y="360"/>
                  </a:lnTo>
                  <a:lnTo>
                    <a:pt x="1742" y="355"/>
                  </a:lnTo>
                </a:path>
                <a:path w="3177" h="407">
                  <a:moveTo>
                    <a:pt x="1742" y="355"/>
                  </a:moveTo>
                  <a:lnTo>
                    <a:pt x="1800" y="355"/>
                  </a:lnTo>
                  <a:lnTo>
                    <a:pt x="1802" y="360"/>
                  </a:lnTo>
                  <a:lnTo>
                    <a:pt x="1742" y="355"/>
                  </a:lnTo>
                </a:path>
                <a:path w="3177" h="407">
                  <a:moveTo>
                    <a:pt x="1740" y="360"/>
                  </a:moveTo>
                  <a:lnTo>
                    <a:pt x="1802" y="362"/>
                  </a:lnTo>
                  <a:lnTo>
                    <a:pt x="1740" y="362"/>
                  </a:lnTo>
                  <a:lnTo>
                    <a:pt x="1740" y="360"/>
                  </a:lnTo>
                </a:path>
                <a:path w="3177" h="407">
                  <a:moveTo>
                    <a:pt x="1740" y="360"/>
                  </a:moveTo>
                  <a:lnTo>
                    <a:pt x="1802" y="360"/>
                  </a:lnTo>
                  <a:lnTo>
                    <a:pt x="1802" y="362"/>
                  </a:lnTo>
                  <a:lnTo>
                    <a:pt x="1740" y="360"/>
                  </a:lnTo>
                </a:path>
                <a:path w="3177" h="407">
                  <a:moveTo>
                    <a:pt x="1740" y="362"/>
                  </a:moveTo>
                  <a:lnTo>
                    <a:pt x="1804" y="364"/>
                  </a:lnTo>
                  <a:lnTo>
                    <a:pt x="1737" y="364"/>
                  </a:lnTo>
                  <a:lnTo>
                    <a:pt x="1740" y="362"/>
                  </a:lnTo>
                </a:path>
                <a:path w="3177" h="407">
                  <a:moveTo>
                    <a:pt x="1740" y="362"/>
                  </a:moveTo>
                  <a:lnTo>
                    <a:pt x="1802" y="362"/>
                  </a:lnTo>
                  <a:lnTo>
                    <a:pt x="1804" y="364"/>
                  </a:lnTo>
                  <a:lnTo>
                    <a:pt x="1740" y="362"/>
                  </a:lnTo>
                </a:path>
                <a:path w="3177" h="407">
                  <a:moveTo>
                    <a:pt x="1737" y="364"/>
                  </a:moveTo>
                  <a:lnTo>
                    <a:pt x="1804" y="367"/>
                  </a:lnTo>
                  <a:lnTo>
                    <a:pt x="1737" y="367"/>
                  </a:lnTo>
                  <a:lnTo>
                    <a:pt x="1737" y="364"/>
                  </a:lnTo>
                </a:path>
                <a:path w="3177" h="407">
                  <a:moveTo>
                    <a:pt x="1737" y="364"/>
                  </a:moveTo>
                  <a:lnTo>
                    <a:pt x="1804" y="364"/>
                  </a:lnTo>
                  <a:lnTo>
                    <a:pt x="1804" y="367"/>
                  </a:lnTo>
                  <a:lnTo>
                    <a:pt x="1737" y="364"/>
                  </a:lnTo>
                </a:path>
                <a:path w="3177" h="407">
                  <a:moveTo>
                    <a:pt x="1737" y="367"/>
                  </a:moveTo>
                  <a:lnTo>
                    <a:pt x="1804" y="372"/>
                  </a:lnTo>
                  <a:lnTo>
                    <a:pt x="1737" y="372"/>
                  </a:lnTo>
                  <a:lnTo>
                    <a:pt x="1737" y="367"/>
                  </a:lnTo>
                </a:path>
                <a:path w="3177" h="407">
                  <a:moveTo>
                    <a:pt x="1737" y="367"/>
                  </a:moveTo>
                  <a:lnTo>
                    <a:pt x="1804" y="367"/>
                  </a:lnTo>
                  <a:lnTo>
                    <a:pt x="1804" y="372"/>
                  </a:lnTo>
                  <a:lnTo>
                    <a:pt x="1737" y="367"/>
                  </a:lnTo>
                </a:path>
                <a:path w="3177" h="407">
                  <a:moveTo>
                    <a:pt x="1737" y="372"/>
                  </a:moveTo>
                  <a:lnTo>
                    <a:pt x="1804" y="374"/>
                  </a:lnTo>
                  <a:lnTo>
                    <a:pt x="1737" y="374"/>
                  </a:lnTo>
                  <a:lnTo>
                    <a:pt x="1737" y="372"/>
                  </a:lnTo>
                </a:path>
                <a:path w="3177" h="407">
                  <a:moveTo>
                    <a:pt x="1737" y="372"/>
                  </a:moveTo>
                  <a:lnTo>
                    <a:pt x="1804" y="372"/>
                  </a:lnTo>
                  <a:lnTo>
                    <a:pt x="1804" y="374"/>
                  </a:lnTo>
                  <a:lnTo>
                    <a:pt x="1737" y="372"/>
                  </a:lnTo>
                </a:path>
                <a:path w="3177" h="407">
                  <a:moveTo>
                    <a:pt x="1737" y="374"/>
                  </a:moveTo>
                  <a:lnTo>
                    <a:pt x="1804" y="376"/>
                  </a:lnTo>
                  <a:lnTo>
                    <a:pt x="1737" y="376"/>
                  </a:lnTo>
                  <a:lnTo>
                    <a:pt x="1737" y="374"/>
                  </a:lnTo>
                </a:path>
                <a:path w="3177" h="407">
                  <a:moveTo>
                    <a:pt x="1737" y="374"/>
                  </a:moveTo>
                  <a:lnTo>
                    <a:pt x="1804" y="374"/>
                  </a:lnTo>
                  <a:lnTo>
                    <a:pt x="1804" y="376"/>
                  </a:lnTo>
                  <a:lnTo>
                    <a:pt x="1737" y="374"/>
                  </a:lnTo>
                </a:path>
                <a:path w="3177" h="407">
                  <a:moveTo>
                    <a:pt x="1737" y="376"/>
                  </a:moveTo>
                  <a:lnTo>
                    <a:pt x="1804" y="381"/>
                  </a:lnTo>
                  <a:lnTo>
                    <a:pt x="1737" y="381"/>
                  </a:lnTo>
                  <a:lnTo>
                    <a:pt x="1737" y="376"/>
                  </a:lnTo>
                </a:path>
                <a:path w="3177" h="407">
                  <a:moveTo>
                    <a:pt x="1737" y="376"/>
                  </a:moveTo>
                  <a:lnTo>
                    <a:pt x="1804" y="376"/>
                  </a:lnTo>
                  <a:lnTo>
                    <a:pt x="1804" y="381"/>
                  </a:lnTo>
                  <a:lnTo>
                    <a:pt x="1737" y="376"/>
                  </a:lnTo>
                </a:path>
                <a:path w="3177" h="407">
                  <a:moveTo>
                    <a:pt x="1737" y="381"/>
                  </a:moveTo>
                  <a:lnTo>
                    <a:pt x="1804" y="383"/>
                  </a:lnTo>
                  <a:lnTo>
                    <a:pt x="1737" y="383"/>
                  </a:lnTo>
                  <a:lnTo>
                    <a:pt x="1737" y="381"/>
                  </a:lnTo>
                </a:path>
                <a:path w="3177" h="407">
                  <a:moveTo>
                    <a:pt x="1737" y="381"/>
                  </a:moveTo>
                  <a:lnTo>
                    <a:pt x="1804" y="381"/>
                  </a:lnTo>
                  <a:lnTo>
                    <a:pt x="1804" y="383"/>
                  </a:lnTo>
                  <a:lnTo>
                    <a:pt x="1737" y="381"/>
                  </a:lnTo>
                </a:path>
                <a:path w="3177" h="407">
                  <a:moveTo>
                    <a:pt x="1737" y="383"/>
                  </a:moveTo>
                  <a:lnTo>
                    <a:pt x="1802" y="386"/>
                  </a:lnTo>
                  <a:lnTo>
                    <a:pt x="1740" y="386"/>
                  </a:lnTo>
                  <a:lnTo>
                    <a:pt x="1737" y="383"/>
                  </a:lnTo>
                </a:path>
                <a:path w="3177" h="407">
                  <a:moveTo>
                    <a:pt x="1737" y="383"/>
                  </a:moveTo>
                  <a:lnTo>
                    <a:pt x="1804" y="383"/>
                  </a:lnTo>
                  <a:lnTo>
                    <a:pt x="1802" y="386"/>
                  </a:lnTo>
                  <a:lnTo>
                    <a:pt x="1737" y="383"/>
                  </a:lnTo>
                </a:path>
                <a:path w="3177" h="407">
                  <a:moveTo>
                    <a:pt x="1740" y="386"/>
                  </a:moveTo>
                  <a:lnTo>
                    <a:pt x="1802" y="391"/>
                  </a:lnTo>
                  <a:lnTo>
                    <a:pt x="1740" y="391"/>
                  </a:lnTo>
                  <a:lnTo>
                    <a:pt x="1740" y="386"/>
                  </a:lnTo>
                </a:path>
                <a:path w="3177" h="407">
                  <a:moveTo>
                    <a:pt x="1740" y="386"/>
                  </a:moveTo>
                  <a:lnTo>
                    <a:pt x="1802" y="386"/>
                  </a:lnTo>
                  <a:lnTo>
                    <a:pt x="1802" y="391"/>
                  </a:lnTo>
                  <a:lnTo>
                    <a:pt x="1740" y="386"/>
                  </a:lnTo>
                </a:path>
                <a:path w="3177" h="407">
                  <a:moveTo>
                    <a:pt x="1740" y="391"/>
                  </a:moveTo>
                  <a:lnTo>
                    <a:pt x="1800" y="393"/>
                  </a:lnTo>
                  <a:lnTo>
                    <a:pt x="1742" y="393"/>
                  </a:lnTo>
                  <a:lnTo>
                    <a:pt x="1740" y="391"/>
                  </a:lnTo>
                </a:path>
                <a:path w="3177" h="407">
                  <a:moveTo>
                    <a:pt x="1740" y="391"/>
                  </a:moveTo>
                  <a:lnTo>
                    <a:pt x="1802" y="391"/>
                  </a:lnTo>
                  <a:lnTo>
                    <a:pt x="1800" y="393"/>
                  </a:lnTo>
                  <a:lnTo>
                    <a:pt x="1740" y="391"/>
                  </a:lnTo>
                </a:path>
                <a:path w="3177" h="407">
                  <a:moveTo>
                    <a:pt x="1742" y="393"/>
                  </a:moveTo>
                  <a:lnTo>
                    <a:pt x="1797" y="395"/>
                  </a:lnTo>
                  <a:lnTo>
                    <a:pt x="1744" y="395"/>
                  </a:lnTo>
                  <a:lnTo>
                    <a:pt x="1742" y="393"/>
                  </a:lnTo>
                </a:path>
                <a:path w="3177" h="407">
                  <a:moveTo>
                    <a:pt x="1742" y="393"/>
                  </a:moveTo>
                  <a:lnTo>
                    <a:pt x="1800" y="393"/>
                  </a:lnTo>
                  <a:lnTo>
                    <a:pt x="1797" y="395"/>
                  </a:lnTo>
                  <a:lnTo>
                    <a:pt x="1742" y="393"/>
                  </a:lnTo>
                </a:path>
                <a:path w="3177" h="407">
                  <a:moveTo>
                    <a:pt x="1744" y="395"/>
                  </a:moveTo>
                  <a:lnTo>
                    <a:pt x="1795" y="398"/>
                  </a:lnTo>
                  <a:lnTo>
                    <a:pt x="1747" y="398"/>
                  </a:lnTo>
                  <a:lnTo>
                    <a:pt x="1744" y="395"/>
                  </a:lnTo>
                </a:path>
                <a:path w="3177" h="407">
                  <a:moveTo>
                    <a:pt x="1744" y="395"/>
                  </a:moveTo>
                  <a:lnTo>
                    <a:pt x="1797" y="395"/>
                  </a:lnTo>
                  <a:lnTo>
                    <a:pt x="1795" y="398"/>
                  </a:lnTo>
                  <a:lnTo>
                    <a:pt x="1744" y="395"/>
                  </a:lnTo>
                </a:path>
                <a:path w="3177" h="407">
                  <a:moveTo>
                    <a:pt x="1747" y="398"/>
                  </a:moveTo>
                  <a:lnTo>
                    <a:pt x="1792" y="400"/>
                  </a:lnTo>
                  <a:lnTo>
                    <a:pt x="1749" y="400"/>
                  </a:lnTo>
                  <a:lnTo>
                    <a:pt x="1747" y="398"/>
                  </a:lnTo>
                </a:path>
                <a:path w="3177" h="407">
                  <a:moveTo>
                    <a:pt x="1747" y="398"/>
                  </a:moveTo>
                  <a:lnTo>
                    <a:pt x="1795" y="398"/>
                  </a:lnTo>
                  <a:lnTo>
                    <a:pt x="1792" y="400"/>
                  </a:lnTo>
                  <a:lnTo>
                    <a:pt x="1747" y="398"/>
                  </a:lnTo>
                </a:path>
                <a:path w="3177" h="407">
                  <a:moveTo>
                    <a:pt x="1749" y="400"/>
                  </a:moveTo>
                  <a:lnTo>
                    <a:pt x="1790" y="403"/>
                  </a:lnTo>
                  <a:lnTo>
                    <a:pt x="1751" y="403"/>
                  </a:lnTo>
                  <a:lnTo>
                    <a:pt x="1749" y="400"/>
                  </a:lnTo>
                </a:path>
                <a:path w="3177" h="407">
                  <a:moveTo>
                    <a:pt x="1749" y="400"/>
                  </a:moveTo>
                  <a:lnTo>
                    <a:pt x="1792" y="400"/>
                  </a:lnTo>
                  <a:lnTo>
                    <a:pt x="1790" y="403"/>
                  </a:lnTo>
                  <a:lnTo>
                    <a:pt x="1749" y="400"/>
                  </a:lnTo>
                </a:path>
                <a:path w="3177" h="407">
                  <a:moveTo>
                    <a:pt x="1751" y="403"/>
                  </a:moveTo>
                  <a:lnTo>
                    <a:pt x="1788" y="403"/>
                  </a:lnTo>
                  <a:lnTo>
                    <a:pt x="1754" y="403"/>
                  </a:lnTo>
                  <a:lnTo>
                    <a:pt x="1751" y="403"/>
                  </a:lnTo>
                </a:path>
                <a:path w="3177" h="407">
                  <a:moveTo>
                    <a:pt x="1751" y="403"/>
                  </a:moveTo>
                  <a:lnTo>
                    <a:pt x="1790" y="403"/>
                  </a:lnTo>
                  <a:lnTo>
                    <a:pt x="1788" y="403"/>
                  </a:lnTo>
                  <a:lnTo>
                    <a:pt x="1751" y="403"/>
                  </a:lnTo>
                </a:path>
                <a:path w="3177" h="407">
                  <a:moveTo>
                    <a:pt x="1754" y="403"/>
                  </a:moveTo>
                  <a:lnTo>
                    <a:pt x="1785" y="405"/>
                  </a:lnTo>
                  <a:lnTo>
                    <a:pt x="1756" y="405"/>
                  </a:lnTo>
                  <a:lnTo>
                    <a:pt x="1754" y="403"/>
                  </a:lnTo>
                </a:path>
                <a:path w="3177" h="407">
                  <a:moveTo>
                    <a:pt x="1754" y="403"/>
                  </a:moveTo>
                  <a:lnTo>
                    <a:pt x="1788" y="403"/>
                  </a:lnTo>
                  <a:lnTo>
                    <a:pt x="1785" y="405"/>
                  </a:lnTo>
                  <a:lnTo>
                    <a:pt x="1754" y="403"/>
                  </a:lnTo>
                </a:path>
                <a:path w="3177" h="407">
                  <a:moveTo>
                    <a:pt x="1756" y="405"/>
                  </a:moveTo>
                  <a:lnTo>
                    <a:pt x="1780" y="407"/>
                  </a:lnTo>
                  <a:lnTo>
                    <a:pt x="1759" y="407"/>
                  </a:lnTo>
                  <a:lnTo>
                    <a:pt x="1756" y="405"/>
                  </a:lnTo>
                </a:path>
                <a:path w="3177" h="407">
                  <a:moveTo>
                    <a:pt x="1756" y="405"/>
                  </a:moveTo>
                  <a:lnTo>
                    <a:pt x="1785" y="405"/>
                  </a:lnTo>
                  <a:lnTo>
                    <a:pt x="1780" y="407"/>
                  </a:lnTo>
                  <a:lnTo>
                    <a:pt x="1756" y="405"/>
                  </a:lnTo>
                </a:path>
                <a:path w="3177" h="407">
                  <a:moveTo>
                    <a:pt x="1759" y="407"/>
                  </a:moveTo>
                  <a:lnTo>
                    <a:pt x="1778" y="407"/>
                  </a:lnTo>
                  <a:lnTo>
                    <a:pt x="1764" y="407"/>
                  </a:lnTo>
                  <a:lnTo>
                    <a:pt x="1759" y="407"/>
                  </a:lnTo>
                </a:path>
                <a:path w="3177" h="407">
                  <a:moveTo>
                    <a:pt x="1759" y="407"/>
                  </a:moveTo>
                  <a:lnTo>
                    <a:pt x="1780" y="407"/>
                  </a:lnTo>
                  <a:lnTo>
                    <a:pt x="1778" y="407"/>
                  </a:lnTo>
                  <a:lnTo>
                    <a:pt x="1759" y="407"/>
                  </a:lnTo>
                </a:path>
                <a:path w="3177" h="407">
                  <a:moveTo>
                    <a:pt x="1766" y="407"/>
                  </a:moveTo>
                  <a:lnTo>
                    <a:pt x="1773" y="407"/>
                  </a:lnTo>
                  <a:lnTo>
                    <a:pt x="1766" y="407"/>
                  </a:lnTo>
                </a:path>
                <a:path w="3177" h="407">
                  <a:moveTo>
                    <a:pt x="1764" y="407"/>
                  </a:moveTo>
                  <a:lnTo>
                    <a:pt x="1773" y="407"/>
                  </a:lnTo>
                  <a:lnTo>
                    <a:pt x="1766" y="407"/>
                  </a:lnTo>
                  <a:lnTo>
                    <a:pt x="1764" y="407"/>
                  </a:lnTo>
                </a:path>
                <a:path w="3177" h="407">
                  <a:moveTo>
                    <a:pt x="1764" y="407"/>
                  </a:moveTo>
                  <a:lnTo>
                    <a:pt x="1778" y="407"/>
                  </a:lnTo>
                  <a:lnTo>
                    <a:pt x="1773" y="407"/>
                  </a:lnTo>
                  <a:lnTo>
                    <a:pt x="1764" y="407"/>
                  </a:lnTo>
                </a:path>
                <a:path w="3177" h="407">
                  <a:moveTo>
                    <a:pt x="1087" y="338"/>
                  </a:moveTo>
                  <a:lnTo>
                    <a:pt x="1080" y="338"/>
                  </a:lnTo>
                  <a:lnTo>
                    <a:pt x="1087" y="338"/>
                  </a:lnTo>
                </a:path>
                <a:path w="3177" h="407">
                  <a:moveTo>
                    <a:pt x="1080" y="338"/>
                  </a:moveTo>
                  <a:lnTo>
                    <a:pt x="1092" y="340"/>
                  </a:lnTo>
                  <a:lnTo>
                    <a:pt x="1077" y="340"/>
                  </a:lnTo>
                  <a:lnTo>
                    <a:pt x="1080" y="338"/>
                  </a:lnTo>
                </a:path>
                <a:path w="3177" h="407">
                  <a:moveTo>
                    <a:pt x="1080" y="338"/>
                  </a:moveTo>
                  <a:lnTo>
                    <a:pt x="1087" y="338"/>
                  </a:lnTo>
                  <a:lnTo>
                    <a:pt x="1092" y="340"/>
                  </a:lnTo>
                  <a:lnTo>
                    <a:pt x="1080" y="338"/>
                  </a:lnTo>
                </a:path>
                <a:path w="3177" h="407">
                  <a:moveTo>
                    <a:pt x="1077" y="340"/>
                  </a:moveTo>
                  <a:lnTo>
                    <a:pt x="1094" y="340"/>
                  </a:lnTo>
                  <a:lnTo>
                    <a:pt x="1072" y="340"/>
                  </a:lnTo>
                  <a:lnTo>
                    <a:pt x="1077" y="340"/>
                  </a:lnTo>
                </a:path>
                <a:path w="3177" h="407">
                  <a:moveTo>
                    <a:pt x="1077" y="340"/>
                  </a:moveTo>
                  <a:lnTo>
                    <a:pt x="1094" y="340"/>
                  </a:lnTo>
                  <a:lnTo>
                    <a:pt x="1077" y="340"/>
                  </a:lnTo>
                </a:path>
                <a:path w="3177" h="407">
                  <a:moveTo>
                    <a:pt x="1072" y="340"/>
                  </a:moveTo>
                  <a:lnTo>
                    <a:pt x="1099" y="340"/>
                  </a:lnTo>
                  <a:lnTo>
                    <a:pt x="1070" y="340"/>
                  </a:lnTo>
                  <a:lnTo>
                    <a:pt x="1072" y="340"/>
                  </a:lnTo>
                </a:path>
                <a:path w="3177" h="407">
                  <a:moveTo>
                    <a:pt x="1072" y="340"/>
                  </a:moveTo>
                  <a:lnTo>
                    <a:pt x="1099" y="340"/>
                  </a:lnTo>
                  <a:lnTo>
                    <a:pt x="1072" y="340"/>
                  </a:lnTo>
                </a:path>
                <a:path w="3177" h="407">
                  <a:moveTo>
                    <a:pt x="1070" y="340"/>
                  </a:moveTo>
                  <a:lnTo>
                    <a:pt x="1101" y="343"/>
                  </a:lnTo>
                  <a:lnTo>
                    <a:pt x="1068" y="343"/>
                  </a:lnTo>
                  <a:lnTo>
                    <a:pt x="1070" y="340"/>
                  </a:lnTo>
                </a:path>
                <a:path w="3177" h="407">
                  <a:moveTo>
                    <a:pt x="1070" y="340"/>
                  </a:moveTo>
                  <a:lnTo>
                    <a:pt x="1099" y="340"/>
                  </a:lnTo>
                  <a:lnTo>
                    <a:pt x="1101" y="343"/>
                  </a:lnTo>
                  <a:lnTo>
                    <a:pt x="1070" y="340"/>
                  </a:lnTo>
                </a:path>
                <a:path w="3177" h="407">
                  <a:moveTo>
                    <a:pt x="1068" y="343"/>
                  </a:moveTo>
                  <a:lnTo>
                    <a:pt x="1104" y="345"/>
                  </a:lnTo>
                  <a:lnTo>
                    <a:pt x="1065" y="345"/>
                  </a:lnTo>
                  <a:lnTo>
                    <a:pt x="1068" y="343"/>
                  </a:lnTo>
                </a:path>
                <a:path w="3177" h="407">
                  <a:moveTo>
                    <a:pt x="1068" y="343"/>
                  </a:moveTo>
                  <a:lnTo>
                    <a:pt x="1101" y="343"/>
                  </a:lnTo>
                  <a:lnTo>
                    <a:pt x="1104" y="345"/>
                  </a:lnTo>
                  <a:lnTo>
                    <a:pt x="1068" y="343"/>
                  </a:lnTo>
                </a:path>
                <a:path w="3177" h="407">
                  <a:moveTo>
                    <a:pt x="1065" y="345"/>
                  </a:moveTo>
                  <a:lnTo>
                    <a:pt x="1106" y="347"/>
                  </a:lnTo>
                  <a:lnTo>
                    <a:pt x="1060" y="347"/>
                  </a:lnTo>
                  <a:lnTo>
                    <a:pt x="1065" y="345"/>
                  </a:lnTo>
                </a:path>
                <a:path w="3177" h="407">
                  <a:moveTo>
                    <a:pt x="1065" y="345"/>
                  </a:moveTo>
                  <a:lnTo>
                    <a:pt x="1104" y="345"/>
                  </a:lnTo>
                  <a:lnTo>
                    <a:pt x="1106" y="347"/>
                  </a:lnTo>
                  <a:lnTo>
                    <a:pt x="1065" y="345"/>
                  </a:lnTo>
                </a:path>
                <a:path w="3177" h="407">
                  <a:moveTo>
                    <a:pt x="1060" y="347"/>
                  </a:moveTo>
                  <a:lnTo>
                    <a:pt x="1108" y="350"/>
                  </a:lnTo>
                  <a:lnTo>
                    <a:pt x="1060" y="350"/>
                  </a:lnTo>
                  <a:lnTo>
                    <a:pt x="1060" y="347"/>
                  </a:lnTo>
                </a:path>
                <a:path w="3177" h="407">
                  <a:moveTo>
                    <a:pt x="1060" y="347"/>
                  </a:moveTo>
                  <a:lnTo>
                    <a:pt x="1106" y="347"/>
                  </a:lnTo>
                  <a:lnTo>
                    <a:pt x="1108" y="350"/>
                  </a:lnTo>
                  <a:lnTo>
                    <a:pt x="1060" y="347"/>
                  </a:lnTo>
                </a:path>
                <a:path w="3177" h="407">
                  <a:moveTo>
                    <a:pt x="1060" y="350"/>
                  </a:moveTo>
                  <a:lnTo>
                    <a:pt x="1111" y="352"/>
                  </a:lnTo>
                  <a:lnTo>
                    <a:pt x="1058" y="352"/>
                  </a:lnTo>
                  <a:lnTo>
                    <a:pt x="1060" y="350"/>
                  </a:lnTo>
                </a:path>
                <a:path w="3177" h="407">
                  <a:moveTo>
                    <a:pt x="1060" y="350"/>
                  </a:moveTo>
                  <a:lnTo>
                    <a:pt x="1108" y="350"/>
                  </a:lnTo>
                  <a:lnTo>
                    <a:pt x="1111" y="352"/>
                  </a:lnTo>
                  <a:lnTo>
                    <a:pt x="1060" y="350"/>
                  </a:lnTo>
                </a:path>
                <a:path w="3177" h="407">
                  <a:moveTo>
                    <a:pt x="1058" y="352"/>
                  </a:moveTo>
                  <a:lnTo>
                    <a:pt x="1113" y="355"/>
                  </a:lnTo>
                  <a:lnTo>
                    <a:pt x="1056" y="355"/>
                  </a:lnTo>
                  <a:lnTo>
                    <a:pt x="1058" y="352"/>
                  </a:lnTo>
                </a:path>
                <a:path w="3177" h="407">
                  <a:moveTo>
                    <a:pt x="1058" y="352"/>
                  </a:moveTo>
                  <a:lnTo>
                    <a:pt x="1111" y="352"/>
                  </a:lnTo>
                  <a:lnTo>
                    <a:pt x="1113" y="355"/>
                  </a:lnTo>
                  <a:lnTo>
                    <a:pt x="1058" y="352"/>
                  </a:lnTo>
                </a:path>
                <a:path w="3177" h="407">
                  <a:moveTo>
                    <a:pt x="1056" y="355"/>
                  </a:moveTo>
                  <a:lnTo>
                    <a:pt x="1116" y="357"/>
                  </a:lnTo>
                  <a:lnTo>
                    <a:pt x="1053" y="357"/>
                  </a:lnTo>
                  <a:lnTo>
                    <a:pt x="1056" y="355"/>
                  </a:lnTo>
                </a:path>
                <a:path w="3177" h="407">
                  <a:moveTo>
                    <a:pt x="1056" y="355"/>
                  </a:moveTo>
                  <a:lnTo>
                    <a:pt x="1113" y="355"/>
                  </a:lnTo>
                  <a:lnTo>
                    <a:pt x="1116" y="357"/>
                  </a:lnTo>
                  <a:lnTo>
                    <a:pt x="1056" y="355"/>
                  </a:lnTo>
                </a:path>
                <a:path w="3177" h="407">
                  <a:moveTo>
                    <a:pt x="1053" y="357"/>
                  </a:moveTo>
                  <a:lnTo>
                    <a:pt x="1116" y="360"/>
                  </a:lnTo>
                  <a:lnTo>
                    <a:pt x="1053" y="360"/>
                  </a:lnTo>
                  <a:lnTo>
                    <a:pt x="1053" y="357"/>
                  </a:lnTo>
                </a:path>
                <a:path w="3177" h="407">
                  <a:moveTo>
                    <a:pt x="1053" y="357"/>
                  </a:moveTo>
                  <a:lnTo>
                    <a:pt x="1116" y="357"/>
                  </a:lnTo>
                  <a:lnTo>
                    <a:pt x="1116" y="360"/>
                  </a:lnTo>
                  <a:lnTo>
                    <a:pt x="1053" y="357"/>
                  </a:lnTo>
                </a:path>
                <a:path w="3177" h="407">
                  <a:moveTo>
                    <a:pt x="1053" y="360"/>
                  </a:moveTo>
                  <a:lnTo>
                    <a:pt x="1118" y="362"/>
                  </a:lnTo>
                  <a:lnTo>
                    <a:pt x="1051" y="362"/>
                  </a:lnTo>
                  <a:lnTo>
                    <a:pt x="1053" y="360"/>
                  </a:lnTo>
                </a:path>
                <a:path w="3177" h="407">
                  <a:moveTo>
                    <a:pt x="1053" y="360"/>
                  </a:moveTo>
                  <a:lnTo>
                    <a:pt x="1116" y="360"/>
                  </a:lnTo>
                  <a:lnTo>
                    <a:pt x="1118" y="362"/>
                  </a:lnTo>
                  <a:lnTo>
                    <a:pt x="1053" y="360"/>
                  </a:lnTo>
                </a:path>
                <a:path w="3177" h="407">
                  <a:moveTo>
                    <a:pt x="1051" y="362"/>
                  </a:moveTo>
                  <a:lnTo>
                    <a:pt x="1118" y="367"/>
                  </a:lnTo>
                  <a:lnTo>
                    <a:pt x="1051" y="367"/>
                  </a:lnTo>
                  <a:lnTo>
                    <a:pt x="1051" y="362"/>
                  </a:lnTo>
                </a:path>
                <a:path w="3177" h="407">
                  <a:moveTo>
                    <a:pt x="1051" y="362"/>
                  </a:moveTo>
                  <a:lnTo>
                    <a:pt x="1118" y="362"/>
                  </a:lnTo>
                  <a:lnTo>
                    <a:pt x="1118" y="367"/>
                  </a:lnTo>
                  <a:lnTo>
                    <a:pt x="1051" y="362"/>
                  </a:lnTo>
                </a:path>
                <a:path w="3177" h="407">
                  <a:moveTo>
                    <a:pt x="1051" y="367"/>
                  </a:moveTo>
                  <a:lnTo>
                    <a:pt x="1118" y="369"/>
                  </a:lnTo>
                  <a:lnTo>
                    <a:pt x="1051" y="369"/>
                  </a:lnTo>
                  <a:lnTo>
                    <a:pt x="1051" y="367"/>
                  </a:lnTo>
                </a:path>
                <a:path w="3177" h="407">
                  <a:moveTo>
                    <a:pt x="1051" y="367"/>
                  </a:moveTo>
                  <a:lnTo>
                    <a:pt x="1118" y="367"/>
                  </a:lnTo>
                  <a:lnTo>
                    <a:pt x="1118" y="369"/>
                  </a:lnTo>
                  <a:lnTo>
                    <a:pt x="1051" y="367"/>
                  </a:lnTo>
                </a:path>
                <a:path w="3177" h="407">
                  <a:moveTo>
                    <a:pt x="1051" y="369"/>
                  </a:moveTo>
                  <a:lnTo>
                    <a:pt x="1118" y="372"/>
                  </a:lnTo>
                  <a:lnTo>
                    <a:pt x="1051" y="372"/>
                  </a:lnTo>
                  <a:lnTo>
                    <a:pt x="1051" y="369"/>
                  </a:lnTo>
                </a:path>
                <a:path w="3177" h="407">
                  <a:moveTo>
                    <a:pt x="1051" y="369"/>
                  </a:moveTo>
                  <a:lnTo>
                    <a:pt x="1118" y="369"/>
                  </a:lnTo>
                  <a:lnTo>
                    <a:pt x="1118" y="372"/>
                  </a:lnTo>
                  <a:lnTo>
                    <a:pt x="1051" y="369"/>
                  </a:lnTo>
                </a:path>
                <a:path w="3177" h="407">
                  <a:moveTo>
                    <a:pt x="1051" y="372"/>
                  </a:moveTo>
                  <a:lnTo>
                    <a:pt x="1118" y="376"/>
                  </a:lnTo>
                  <a:lnTo>
                    <a:pt x="1051" y="376"/>
                  </a:lnTo>
                  <a:lnTo>
                    <a:pt x="1051" y="372"/>
                  </a:lnTo>
                </a:path>
                <a:path w="3177" h="407">
                  <a:moveTo>
                    <a:pt x="1051" y="372"/>
                  </a:moveTo>
                  <a:lnTo>
                    <a:pt x="1118" y="372"/>
                  </a:lnTo>
                  <a:lnTo>
                    <a:pt x="1118" y="376"/>
                  </a:lnTo>
                  <a:lnTo>
                    <a:pt x="1051" y="372"/>
                  </a:lnTo>
                </a:path>
                <a:path w="3177" h="407">
                  <a:moveTo>
                    <a:pt x="1051" y="376"/>
                  </a:moveTo>
                  <a:lnTo>
                    <a:pt x="1118" y="379"/>
                  </a:lnTo>
                  <a:lnTo>
                    <a:pt x="1051" y="379"/>
                  </a:lnTo>
                  <a:lnTo>
                    <a:pt x="1051" y="376"/>
                  </a:lnTo>
                </a:path>
                <a:path w="3177" h="407">
                  <a:moveTo>
                    <a:pt x="1051" y="376"/>
                  </a:moveTo>
                  <a:lnTo>
                    <a:pt x="1118" y="376"/>
                  </a:lnTo>
                  <a:lnTo>
                    <a:pt x="1118" y="379"/>
                  </a:lnTo>
                  <a:lnTo>
                    <a:pt x="1051" y="376"/>
                  </a:lnTo>
                </a:path>
                <a:path w="3177" h="407">
                  <a:moveTo>
                    <a:pt x="1051" y="379"/>
                  </a:moveTo>
                  <a:lnTo>
                    <a:pt x="1118" y="383"/>
                  </a:lnTo>
                  <a:lnTo>
                    <a:pt x="1051" y="383"/>
                  </a:lnTo>
                  <a:lnTo>
                    <a:pt x="1051" y="379"/>
                  </a:lnTo>
                </a:path>
                <a:path w="3177" h="407">
                  <a:moveTo>
                    <a:pt x="1051" y="379"/>
                  </a:moveTo>
                  <a:lnTo>
                    <a:pt x="1118" y="379"/>
                  </a:lnTo>
                  <a:lnTo>
                    <a:pt x="1118" y="383"/>
                  </a:lnTo>
                  <a:lnTo>
                    <a:pt x="1051" y="379"/>
                  </a:lnTo>
                </a:path>
                <a:path w="3177" h="407">
                  <a:moveTo>
                    <a:pt x="1051" y="383"/>
                  </a:moveTo>
                  <a:lnTo>
                    <a:pt x="1116" y="386"/>
                  </a:lnTo>
                  <a:lnTo>
                    <a:pt x="1053" y="386"/>
                  </a:lnTo>
                  <a:lnTo>
                    <a:pt x="1051" y="383"/>
                  </a:lnTo>
                </a:path>
                <a:path w="3177" h="407">
                  <a:moveTo>
                    <a:pt x="1051" y="383"/>
                  </a:moveTo>
                  <a:lnTo>
                    <a:pt x="1118" y="383"/>
                  </a:lnTo>
                  <a:lnTo>
                    <a:pt x="1116" y="386"/>
                  </a:lnTo>
                  <a:lnTo>
                    <a:pt x="1051" y="383"/>
                  </a:lnTo>
                </a:path>
                <a:path w="3177" h="407">
                  <a:moveTo>
                    <a:pt x="1053" y="386"/>
                  </a:moveTo>
                  <a:lnTo>
                    <a:pt x="1116" y="388"/>
                  </a:lnTo>
                  <a:lnTo>
                    <a:pt x="1053" y="388"/>
                  </a:lnTo>
                  <a:lnTo>
                    <a:pt x="1053" y="386"/>
                  </a:lnTo>
                </a:path>
                <a:path w="3177" h="407">
                  <a:moveTo>
                    <a:pt x="1053" y="386"/>
                  </a:moveTo>
                  <a:lnTo>
                    <a:pt x="1116" y="386"/>
                  </a:lnTo>
                  <a:lnTo>
                    <a:pt x="1116" y="388"/>
                  </a:lnTo>
                  <a:lnTo>
                    <a:pt x="1053" y="386"/>
                  </a:lnTo>
                </a:path>
                <a:path w="3177" h="407">
                  <a:moveTo>
                    <a:pt x="1053" y="388"/>
                  </a:moveTo>
                  <a:lnTo>
                    <a:pt x="1113" y="391"/>
                  </a:lnTo>
                  <a:lnTo>
                    <a:pt x="1056" y="391"/>
                  </a:lnTo>
                  <a:lnTo>
                    <a:pt x="1053" y="388"/>
                  </a:lnTo>
                </a:path>
                <a:path w="3177" h="407">
                  <a:moveTo>
                    <a:pt x="1053" y="388"/>
                  </a:moveTo>
                  <a:lnTo>
                    <a:pt x="1116" y="388"/>
                  </a:lnTo>
                  <a:lnTo>
                    <a:pt x="1113" y="391"/>
                  </a:lnTo>
                  <a:lnTo>
                    <a:pt x="1053" y="388"/>
                  </a:lnTo>
                </a:path>
                <a:path w="3177" h="407">
                  <a:moveTo>
                    <a:pt x="1056" y="391"/>
                  </a:moveTo>
                  <a:lnTo>
                    <a:pt x="1111" y="393"/>
                  </a:lnTo>
                  <a:lnTo>
                    <a:pt x="1058" y="393"/>
                  </a:lnTo>
                  <a:lnTo>
                    <a:pt x="1056" y="391"/>
                  </a:lnTo>
                </a:path>
                <a:path w="3177" h="407">
                  <a:moveTo>
                    <a:pt x="1056" y="391"/>
                  </a:moveTo>
                  <a:lnTo>
                    <a:pt x="1113" y="391"/>
                  </a:lnTo>
                  <a:lnTo>
                    <a:pt x="1111" y="393"/>
                  </a:lnTo>
                  <a:lnTo>
                    <a:pt x="1056" y="391"/>
                  </a:lnTo>
                </a:path>
                <a:path w="3177" h="407">
                  <a:moveTo>
                    <a:pt x="1058" y="393"/>
                  </a:moveTo>
                  <a:lnTo>
                    <a:pt x="1108" y="395"/>
                  </a:lnTo>
                  <a:lnTo>
                    <a:pt x="1060" y="395"/>
                  </a:lnTo>
                  <a:lnTo>
                    <a:pt x="1058" y="393"/>
                  </a:lnTo>
                </a:path>
                <a:path w="3177" h="407">
                  <a:moveTo>
                    <a:pt x="1058" y="393"/>
                  </a:moveTo>
                  <a:lnTo>
                    <a:pt x="1111" y="393"/>
                  </a:lnTo>
                  <a:lnTo>
                    <a:pt x="1108" y="395"/>
                  </a:lnTo>
                  <a:lnTo>
                    <a:pt x="1058" y="393"/>
                  </a:lnTo>
                </a:path>
                <a:path w="3177" h="407">
                  <a:moveTo>
                    <a:pt x="1060" y="395"/>
                  </a:moveTo>
                  <a:lnTo>
                    <a:pt x="1106" y="398"/>
                  </a:lnTo>
                  <a:lnTo>
                    <a:pt x="1060" y="398"/>
                  </a:lnTo>
                  <a:lnTo>
                    <a:pt x="1060" y="395"/>
                  </a:lnTo>
                </a:path>
                <a:path w="3177" h="407">
                  <a:moveTo>
                    <a:pt x="1060" y="395"/>
                  </a:moveTo>
                  <a:lnTo>
                    <a:pt x="1108" y="395"/>
                  </a:lnTo>
                  <a:lnTo>
                    <a:pt x="1106" y="398"/>
                  </a:lnTo>
                  <a:lnTo>
                    <a:pt x="1060" y="395"/>
                  </a:lnTo>
                </a:path>
                <a:path w="3177" h="407">
                  <a:moveTo>
                    <a:pt x="1060" y="398"/>
                  </a:moveTo>
                  <a:lnTo>
                    <a:pt x="1104" y="400"/>
                  </a:lnTo>
                  <a:lnTo>
                    <a:pt x="1065" y="400"/>
                  </a:lnTo>
                  <a:lnTo>
                    <a:pt x="1060" y="398"/>
                  </a:lnTo>
                </a:path>
                <a:path w="3177" h="407">
                  <a:moveTo>
                    <a:pt x="1060" y="398"/>
                  </a:moveTo>
                  <a:lnTo>
                    <a:pt x="1106" y="398"/>
                  </a:lnTo>
                  <a:lnTo>
                    <a:pt x="1104" y="400"/>
                  </a:lnTo>
                  <a:lnTo>
                    <a:pt x="1060" y="398"/>
                  </a:lnTo>
                </a:path>
                <a:path w="3177" h="407">
                  <a:moveTo>
                    <a:pt x="1065" y="400"/>
                  </a:moveTo>
                  <a:lnTo>
                    <a:pt x="1101" y="403"/>
                  </a:lnTo>
                  <a:lnTo>
                    <a:pt x="1068" y="403"/>
                  </a:lnTo>
                  <a:lnTo>
                    <a:pt x="1065" y="400"/>
                  </a:lnTo>
                </a:path>
                <a:path w="3177" h="407">
                  <a:moveTo>
                    <a:pt x="1065" y="400"/>
                  </a:moveTo>
                  <a:lnTo>
                    <a:pt x="1104" y="400"/>
                  </a:lnTo>
                  <a:lnTo>
                    <a:pt x="1101" y="403"/>
                  </a:lnTo>
                  <a:lnTo>
                    <a:pt x="1065" y="400"/>
                  </a:lnTo>
                </a:path>
                <a:path w="3177" h="407">
                  <a:moveTo>
                    <a:pt x="1068" y="403"/>
                  </a:moveTo>
                  <a:lnTo>
                    <a:pt x="1099" y="405"/>
                  </a:lnTo>
                  <a:lnTo>
                    <a:pt x="1070" y="405"/>
                  </a:lnTo>
                  <a:lnTo>
                    <a:pt x="1068" y="403"/>
                  </a:lnTo>
                </a:path>
                <a:path w="3177" h="407">
                  <a:moveTo>
                    <a:pt x="1068" y="403"/>
                  </a:moveTo>
                  <a:lnTo>
                    <a:pt x="1101" y="403"/>
                  </a:lnTo>
                  <a:lnTo>
                    <a:pt x="1099" y="405"/>
                  </a:lnTo>
                  <a:lnTo>
                    <a:pt x="1068" y="403"/>
                  </a:lnTo>
                </a:path>
                <a:path w="3177" h="407">
                  <a:moveTo>
                    <a:pt x="1070" y="405"/>
                  </a:moveTo>
                  <a:lnTo>
                    <a:pt x="1094" y="405"/>
                  </a:lnTo>
                  <a:lnTo>
                    <a:pt x="1072" y="405"/>
                  </a:lnTo>
                  <a:lnTo>
                    <a:pt x="1070" y="405"/>
                  </a:lnTo>
                </a:path>
                <a:path w="3177" h="407">
                  <a:moveTo>
                    <a:pt x="1070" y="405"/>
                  </a:moveTo>
                  <a:lnTo>
                    <a:pt x="1099" y="405"/>
                  </a:lnTo>
                  <a:lnTo>
                    <a:pt x="1094" y="405"/>
                  </a:lnTo>
                  <a:lnTo>
                    <a:pt x="1070" y="405"/>
                  </a:lnTo>
                </a:path>
                <a:path w="3177" h="407">
                  <a:moveTo>
                    <a:pt x="1072" y="405"/>
                  </a:moveTo>
                  <a:lnTo>
                    <a:pt x="1092" y="405"/>
                  </a:lnTo>
                  <a:lnTo>
                    <a:pt x="1077" y="405"/>
                  </a:lnTo>
                  <a:lnTo>
                    <a:pt x="1072" y="405"/>
                  </a:lnTo>
                </a:path>
                <a:path w="3177" h="407">
                  <a:moveTo>
                    <a:pt x="1072" y="405"/>
                  </a:moveTo>
                  <a:lnTo>
                    <a:pt x="1094" y="405"/>
                  </a:lnTo>
                  <a:lnTo>
                    <a:pt x="1092" y="405"/>
                  </a:lnTo>
                  <a:lnTo>
                    <a:pt x="1072" y="405"/>
                  </a:lnTo>
                </a:path>
                <a:path w="3177" h="407">
                  <a:moveTo>
                    <a:pt x="1080" y="407"/>
                  </a:moveTo>
                  <a:lnTo>
                    <a:pt x="1087" y="407"/>
                  </a:lnTo>
                  <a:lnTo>
                    <a:pt x="1080" y="407"/>
                  </a:lnTo>
                </a:path>
                <a:path w="3177" h="407">
                  <a:moveTo>
                    <a:pt x="1077" y="405"/>
                  </a:moveTo>
                  <a:lnTo>
                    <a:pt x="1087" y="407"/>
                  </a:lnTo>
                  <a:lnTo>
                    <a:pt x="1080" y="407"/>
                  </a:lnTo>
                  <a:lnTo>
                    <a:pt x="1077" y="405"/>
                  </a:lnTo>
                </a:path>
                <a:path w="3177" h="407">
                  <a:moveTo>
                    <a:pt x="1077" y="405"/>
                  </a:moveTo>
                  <a:lnTo>
                    <a:pt x="1092" y="405"/>
                  </a:lnTo>
                  <a:lnTo>
                    <a:pt x="1087" y="407"/>
                  </a:lnTo>
                  <a:lnTo>
                    <a:pt x="1077" y="405"/>
                  </a:lnTo>
                </a:path>
                <a:path w="3177" h="407">
                  <a:moveTo>
                    <a:pt x="400" y="335"/>
                  </a:moveTo>
                  <a:lnTo>
                    <a:pt x="393" y="335"/>
                  </a:lnTo>
                  <a:lnTo>
                    <a:pt x="400" y="335"/>
                  </a:lnTo>
                </a:path>
                <a:path w="3177" h="407">
                  <a:moveTo>
                    <a:pt x="393" y="335"/>
                  </a:moveTo>
                  <a:lnTo>
                    <a:pt x="405" y="335"/>
                  </a:lnTo>
                  <a:lnTo>
                    <a:pt x="391" y="335"/>
                  </a:lnTo>
                  <a:lnTo>
                    <a:pt x="393" y="335"/>
                  </a:lnTo>
                </a:path>
                <a:path w="3177" h="407">
                  <a:moveTo>
                    <a:pt x="393" y="335"/>
                  </a:moveTo>
                  <a:lnTo>
                    <a:pt x="405" y="335"/>
                  </a:lnTo>
                  <a:lnTo>
                    <a:pt x="393" y="335"/>
                  </a:lnTo>
                </a:path>
                <a:path w="3177" h="407">
                  <a:moveTo>
                    <a:pt x="391" y="335"/>
                  </a:moveTo>
                  <a:lnTo>
                    <a:pt x="408" y="338"/>
                  </a:lnTo>
                  <a:lnTo>
                    <a:pt x="386" y="338"/>
                  </a:lnTo>
                  <a:lnTo>
                    <a:pt x="391" y="335"/>
                  </a:lnTo>
                </a:path>
                <a:path w="3177" h="407">
                  <a:moveTo>
                    <a:pt x="391" y="335"/>
                  </a:moveTo>
                  <a:lnTo>
                    <a:pt x="405" y="335"/>
                  </a:lnTo>
                  <a:lnTo>
                    <a:pt x="408" y="338"/>
                  </a:lnTo>
                  <a:lnTo>
                    <a:pt x="391" y="335"/>
                  </a:lnTo>
                </a:path>
                <a:path w="3177" h="407">
                  <a:moveTo>
                    <a:pt x="386" y="338"/>
                  </a:moveTo>
                  <a:lnTo>
                    <a:pt x="412" y="338"/>
                  </a:lnTo>
                  <a:lnTo>
                    <a:pt x="384" y="338"/>
                  </a:lnTo>
                  <a:lnTo>
                    <a:pt x="386" y="338"/>
                  </a:lnTo>
                </a:path>
                <a:path w="3177" h="407">
                  <a:moveTo>
                    <a:pt x="386" y="338"/>
                  </a:moveTo>
                  <a:lnTo>
                    <a:pt x="412" y="338"/>
                  </a:lnTo>
                  <a:lnTo>
                    <a:pt x="386" y="338"/>
                  </a:lnTo>
                </a:path>
                <a:path w="3177" h="407">
                  <a:moveTo>
                    <a:pt x="384" y="338"/>
                  </a:moveTo>
                  <a:lnTo>
                    <a:pt x="415" y="340"/>
                  </a:lnTo>
                  <a:lnTo>
                    <a:pt x="381" y="340"/>
                  </a:lnTo>
                  <a:lnTo>
                    <a:pt x="384" y="338"/>
                  </a:lnTo>
                </a:path>
                <a:path w="3177" h="407">
                  <a:moveTo>
                    <a:pt x="384" y="338"/>
                  </a:moveTo>
                  <a:lnTo>
                    <a:pt x="412" y="338"/>
                  </a:lnTo>
                  <a:lnTo>
                    <a:pt x="415" y="340"/>
                  </a:lnTo>
                  <a:lnTo>
                    <a:pt x="384" y="338"/>
                  </a:lnTo>
                </a:path>
                <a:path w="3177" h="407">
                  <a:moveTo>
                    <a:pt x="381" y="340"/>
                  </a:moveTo>
                  <a:lnTo>
                    <a:pt x="417" y="343"/>
                  </a:lnTo>
                  <a:lnTo>
                    <a:pt x="379" y="343"/>
                  </a:lnTo>
                  <a:lnTo>
                    <a:pt x="381" y="340"/>
                  </a:lnTo>
                </a:path>
                <a:path w="3177" h="407">
                  <a:moveTo>
                    <a:pt x="381" y="340"/>
                  </a:moveTo>
                  <a:lnTo>
                    <a:pt x="415" y="340"/>
                  </a:lnTo>
                  <a:lnTo>
                    <a:pt x="417" y="343"/>
                  </a:lnTo>
                  <a:lnTo>
                    <a:pt x="381" y="340"/>
                  </a:lnTo>
                </a:path>
                <a:path w="3177" h="407">
                  <a:moveTo>
                    <a:pt x="379" y="343"/>
                  </a:moveTo>
                  <a:lnTo>
                    <a:pt x="420" y="345"/>
                  </a:lnTo>
                  <a:lnTo>
                    <a:pt x="376" y="345"/>
                  </a:lnTo>
                  <a:lnTo>
                    <a:pt x="379" y="343"/>
                  </a:lnTo>
                </a:path>
                <a:path w="3177" h="407">
                  <a:moveTo>
                    <a:pt x="379" y="343"/>
                  </a:moveTo>
                  <a:lnTo>
                    <a:pt x="417" y="343"/>
                  </a:lnTo>
                  <a:lnTo>
                    <a:pt x="420" y="345"/>
                  </a:lnTo>
                  <a:lnTo>
                    <a:pt x="379" y="343"/>
                  </a:lnTo>
                </a:path>
                <a:path w="3177" h="407">
                  <a:moveTo>
                    <a:pt x="376" y="345"/>
                  </a:moveTo>
                  <a:lnTo>
                    <a:pt x="422" y="345"/>
                  </a:lnTo>
                  <a:lnTo>
                    <a:pt x="374" y="345"/>
                  </a:lnTo>
                  <a:lnTo>
                    <a:pt x="376" y="345"/>
                  </a:lnTo>
                </a:path>
                <a:path w="3177" h="407">
                  <a:moveTo>
                    <a:pt x="376" y="345"/>
                  </a:moveTo>
                  <a:lnTo>
                    <a:pt x="422" y="345"/>
                  </a:lnTo>
                  <a:lnTo>
                    <a:pt x="376" y="345"/>
                  </a:lnTo>
                </a:path>
                <a:path w="3177" h="407">
                  <a:moveTo>
                    <a:pt x="374" y="345"/>
                  </a:moveTo>
                  <a:lnTo>
                    <a:pt x="424" y="350"/>
                  </a:lnTo>
                  <a:lnTo>
                    <a:pt x="372" y="350"/>
                  </a:lnTo>
                  <a:lnTo>
                    <a:pt x="374" y="345"/>
                  </a:lnTo>
                </a:path>
                <a:path w="3177" h="407">
                  <a:moveTo>
                    <a:pt x="374" y="345"/>
                  </a:moveTo>
                  <a:lnTo>
                    <a:pt x="422" y="345"/>
                  </a:lnTo>
                  <a:lnTo>
                    <a:pt x="424" y="350"/>
                  </a:lnTo>
                  <a:lnTo>
                    <a:pt x="374" y="345"/>
                  </a:lnTo>
                </a:path>
                <a:path w="3177" h="407">
                  <a:moveTo>
                    <a:pt x="372" y="350"/>
                  </a:moveTo>
                  <a:lnTo>
                    <a:pt x="427" y="352"/>
                  </a:lnTo>
                  <a:lnTo>
                    <a:pt x="369" y="352"/>
                  </a:lnTo>
                  <a:lnTo>
                    <a:pt x="372" y="350"/>
                  </a:lnTo>
                </a:path>
                <a:path w="3177" h="407">
                  <a:moveTo>
                    <a:pt x="372" y="350"/>
                  </a:moveTo>
                  <a:lnTo>
                    <a:pt x="424" y="350"/>
                  </a:lnTo>
                  <a:lnTo>
                    <a:pt x="427" y="352"/>
                  </a:lnTo>
                  <a:lnTo>
                    <a:pt x="372" y="350"/>
                  </a:lnTo>
                </a:path>
                <a:path w="3177" h="407">
                  <a:moveTo>
                    <a:pt x="369" y="352"/>
                  </a:moveTo>
                  <a:lnTo>
                    <a:pt x="429" y="355"/>
                  </a:lnTo>
                  <a:lnTo>
                    <a:pt x="367" y="355"/>
                  </a:lnTo>
                  <a:lnTo>
                    <a:pt x="369" y="352"/>
                  </a:lnTo>
                </a:path>
                <a:path w="3177" h="407">
                  <a:moveTo>
                    <a:pt x="369" y="352"/>
                  </a:moveTo>
                  <a:lnTo>
                    <a:pt x="427" y="352"/>
                  </a:lnTo>
                  <a:lnTo>
                    <a:pt x="429" y="355"/>
                  </a:lnTo>
                  <a:lnTo>
                    <a:pt x="369" y="352"/>
                  </a:lnTo>
                </a:path>
                <a:path w="3177" h="407">
                  <a:moveTo>
                    <a:pt x="367" y="355"/>
                  </a:moveTo>
                  <a:lnTo>
                    <a:pt x="429" y="357"/>
                  </a:lnTo>
                  <a:lnTo>
                    <a:pt x="367" y="357"/>
                  </a:lnTo>
                  <a:lnTo>
                    <a:pt x="367" y="355"/>
                  </a:lnTo>
                </a:path>
                <a:path w="3177" h="407">
                  <a:moveTo>
                    <a:pt x="367" y="355"/>
                  </a:moveTo>
                  <a:lnTo>
                    <a:pt x="429" y="355"/>
                  </a:lnTo>
                  <a:lnTo>
                    <a:pt x="429" y="357"/>
                  </a:lnTo>
                  <a:lnTo>
                    <a:pt x="367" y="355"/>
                  </a:lnTo>
                </a:path>
                <a:path w="3177" h="407">
                  <a:moveTo>
                    <a:pt x="367" y="357"/>
                  </a:moveTo>
                  <a:lnTo>
                    <a:pt x="432" y="360"/>
                  </a:lnTo>
                  <a:lnTo>
                    <a:pt x="364" y="360"/>
                  </a:lnTo>
                  <a:lnTo>
                    <a:pt x="367" y="357"/>
                  </a:lnTo>
                </a:path>
                <a:path w="3177" h="407">
                  <a:moveTo>
                    <a:pt x="367" y="357"/>
                  </a:moveTo>
                  <a:lnTo>
                    <a:pt x="429" y="357"/>
                  </a:lnTo>
                  <a:lnTo>
                    <a:pt x="432" y="360"/>
                  </a:lnTo>
                  <a:lnTo>
                    <a:pt x="367" y="357"/>
                  </a:lnTo>
                </a:path>
                <a:path w="3177" h="407">
                  <a:moveTo>
                    <a:pt x="364" y="360"/>
                  </a:moveTo>
                  <a:lnTo>
                    <a:pt x="432" y="364"/>
                  </a:lnTo>
                  <a:lnTo>
                    <a:pt x="364" y="364"/>
                  </a:lnTo>
                  <a:lnTo>
                    <a:pt x="364" y="360"/>
                  </a:lnTo>
                </a:path>
                <a:path w="3177" h="407">
                  <a:moveTo>
                    <a:pt x="364" y="360"/>
                  </a:moveTo>
                  <a:lnTo>
                    <a:pt x="432" y="360"/>
                  </a:lnTo>
                  <a:lnTo>
                    <a:pt x="432" y="364"/>
                  </a:lnTo>
                  <a:lnTo>
                    <a:pt x="364" y="360"/>
                  </a:lnTo>
                </a:path>
                <a:path w="3177" h="407">
                  <a:moveTo>
                    <a:pt x="364" y="364"/>
                  </a:moveTo>
                  <a:lnTo>
                    <a:pt x="432" y="367"/>
                  </a:lnTo>
                  <a:lnTo>
                    <a:pt x="364" y="367"/>
                  </a:lnTo>
                  <a:lnTo>
                    <a:pt x="364" y="364"/>
                  </a:lnTo>
                </a:path>
                <a:path w="3177" h="407">
                  <a:moveTo>
                    <a:pt x="364" y="364"/>
                  </a:moveTo>
                  <a:lnTo>
                    <a:pt x="432" y="364"/>
                  </a:lnTo>
                  <a:lnTo>
                    <a:pt x="432" y="367"/>
                  </a:lnTo>
                  <a:lnTo>
                    <a:pt x="364" y="364"/>
                  </a:lnTo>
                </a:path>
                <a:path w="3177" h="407">
                  <a:moveTo>
                    <a:pt x="364" y="367"/>
                  </a:moveTo>
                  <a:lnTo>
                    <a:pt x="432" y="369"/>
                  </a:lnTo>
                  <a:lnTo>
                    <a:pt x="364" y="369"/>
                  </a:lnTo>
                  <a:lnTo>
                    <a:pt x="364" y="367"/>
                  </a:lnTo>
                </a:path>
                <a:path w="3177" h="407">
                  <a:moveTo>
                    <a:pt x="364" y="367"/>
                  </a:moveTo>
                  <a:lnTo>
                    <a:pt x="432" y="367"/>
                  </a:lnTo>
                  <a:lnTo>
                    <a:pt x="432" y="369"/>
                  </a:lnTo>
                  <a:lnTo>
                    <a:pt x="364" y="367"/>
                  </a:lnTo>
                </a:path>
                <a:path w="3177" h="407">
                  <a:moveTo>
                    <a:pt x="364" y="369"/>
                  </a:moveTo>
                  <a:lnTo>
                    <a:pt x="432" y="374"/>
                  </a:lnTo>
                  <a:lnTo>
                    <a:pt x="364" y="374"/>
                  </a:lnTo>
                  <a:lnTo>
                    <a:pt x="364" y="369"/>
                  </a:lnTo>
                </a:path>
                <a:path w="3177" h="407">
                  <a:moveTo>
                    <a:pt x="364" y="369"/>
                  </a:moveTo>
                  <a:lnTo>
                    <a:pt x="432" y="369"/>
                  </a:lnTo>
                  <a:lnTo>
                    <a:pt x="432" y="374"/>
                  </a:lnTo>
                  <a:lnTo>
                    <a:pt x="364" y="369"/>
                  </a:lnTo>
                </a:path>
                <a:path w="3177" h="407">
                  <a:moveTo>
                    <a:pt x="364" y="374"/>
                  </a:moveTo>
                  <a:lnTo>
                    <a:pt x="432" y="376"/>
                  </a:lnTo>
                  <a:lnTo>
                    <a:pt x="364" y="376"/>
                  </a:lnTo>
                  <a:lnTo>
                    <a:pt x="364" y="374"/>
                  </a:lnTo>
                </a:path>
                <a:path w="3177" h="407">
                  <a:moveTo>
                    <a:pt x="364" y="374"/>
                  </a:moveTo>
                  <a:lnTo>
                    <a:pt x="432" y="374"/>
                  </a:lnTo>
                  <a:lnTo>
                    <a:pt x="432" y="376"/>
                  </a:lnTo>
                  <a:lnTo>
                    <a:pt x="364" y="374"/>
                  </a:lnTo>
                </a:path>
                <a:path w="3177" h="407">
                  <a:moveTo>
                    <a:pt x="364" y="376"/>
                  </a:moveTo>
                  <a:lnTo>
                    <a:pt x="432" y="379"/>
                  </a:lnTo>
                  <a:lnTo>
                    <a:pt x="364" y="379"/>
                  </a:lnTo>
                  <a:lnTo>
                    <a:pt x="364" y="376"/>
                  </a:lnTo>
                </a:path>
                <a:path w="3177" h="407">
                  <a:moveTo>
                    <a:pt x="364" y="376"/>
                  </a:moveTo>
                  <a:lnTo>
                    <a:pt x="432" y="376"/>
                  </a:lnTo>
                  <a:lnTo>
                    <a:pt x="432" y="379"/>
                  </a:lnTo>
                  <a:lnTo>
                    <a:pt x="364" y="376"/>
                  </a:lnTo>
                </a:path>
                <a:path w="3177" h="407">
                  <a:moveTo>
                    <a:pt x="364" y="379"/>
                  </a:moveTo>
                  <a:lnTo>
                    <a:pt x="429" y="383"/>
                  </a:lnTo>
                  <a:lnTo>
                    <a:pt x="367" y="383"/>
                  </a:lnTo>
                  <a:lnTo>
                    <a:pt x="364" y="379"/>
                  </a:lnTo>
                </a:path>
                <a:path w="3177" h="407">
                  <a:moveTo>
                    <a:pt x="364" y="379"/>
                  </a:moveTo>
                  <a:lnTo>
                    <a:pt x="432" y="379"/>
                  </a:lnTo>
                  <a:lnTo>
                    <a:pt x="429" y="383"/>
                  </a:lnTo>
                  <a:lnTo>
                    <a:pt x="364" y="379"/>
                  </a:lnTo>
                </a:path>
                <a:path w="3177" h="407">
                  <a:moveTo>
                    <a:pt x="367" y="383"/>
                  </a:moveTo>
                  <a:lnTo>
                    <a:pt x="429" y="386"/>
                  </a:lnTo>
                  <a:lnTo>
                    <a:pt x="367" y="386"/>
                  </a:lnTo>
                  <a:lnTo>
                    <a:pt x="367" y="383"/>
                  </a:lnTo>
                </a:path>
                <a:path w="3177" h="407">
                  <a:moveTo>
                    <a:pt x="367" y="383"/>
                  </a:moveTo>
                  <a:lnTo>
                    <a:pt x="429" y="383"/>
                  </a:lnTo>
                  <a:lnTo>
                    <a:pt x="429" y="386"/>
                  </a:lnTo>
                  <a:lnTo>
                    <a:pt x="367" y="383"/>
                  </a:lnTo>
                </a:path>
                <a:path w="3177" h="407">
                  <a:moveTo>
                    <a:pt x="367" y="386"/>
                  </a:moveTo>
                  <a:lnTo>
                    <a:pt x="427" y="388"/>
                  </a:lnTo>
                  <a:lnTo>
                    <a:pt x="369" y="388"/>
                  </a:lnTo>
                  <a:lnTo>
                    <a:pt x="367" y="386"/>
                  </a:lnTo>
                </a:path>
                <a:path w="3177" h="407">
                  <a:moveTo>
                    <a:pt x="367" y="386"/>
                  </a:moveTo>
                  <a:lnTo>
                    <a:pt x="429" y="386"/>
                  </a:lnTo>
                  <a:lnTo>
                    <a:pt x="427" y="388"/>
                  </a:lnTo>
                  <a:lnTo>
                    <a:pt x="367" y="386"/>
                  </a:lnTo>
                </a:path>
                <a:path w="3177" h="407">
                  <a:moveTo>
                    <a:pt x="369" y="388"/>
                  </a:moveTo>
                  <a:lnTo>
                    <a:pt x="424" y="391"/>
                  </a:lnTo>
                  <a:lnTo>
                    <a:pt x="372" y="391"/>
                  </a:lnTo>
                  <a:lnTo>
                    <a:pt x="369" y="388"/>
                  </a:lnTo>
                </a:path>
                <a:path w="3177" h="407">
                  <a:moveTo>
                    <a:pt x="369" y="388"/>
                  </a:moveTo>
                  <a:lnTo>
                    <a:pt x="427" y="388"/>
                  </a:lnTo>
                  <a:lnTo>
                    <a:pt x="424" y="391"/>
                  </a:lnTo>
                  <a:lnTo>
                    <a:pt x="369" y="388"/>
                  </a:lnTo>
                </a:path>
                <a:path w="3177" h="407">
                  <a:moveTo>
                    <a:pt x="372" y="391"/>
                  </a:moveTo>
                  <a:lnTo>
                    <a:pt x="422" y="393"/>
                  </a:lnTo>
                  <a:lnTo>
                    <a:pt x="374" y="393"/>
                  </a:lnTo>
                  <a:lnTo>
                    <a:pt x="372" y="391"/>
                  </a:lnTo>
                </a:path>
                <a:path w="3177" h="407">
                  <a:moveTo>
                    <a:pt x="372" y="391"/>
                  </a:moveTo>
                  <a:lnTo>
                    <a:pt x="424" y="391"/>
                  </a:lnTo>
                  <a:lnTo>
                    <a:pt x="422" y="393"/>
                  </a:lnTo>
                  <a:lnTo>
                    <a:pt x="372" y="391"/>
                  </a:lnTo>
                </a:path>
                <a:path w="3177" h="407">
                  <a:moveTo>
                    <a:pt x="374" y="393"/>
                  </a:moveTo>
                  <a:lnTo>
                    <a:pt x="420" y="395"/>
                  </a:lnTo>
                  <a:lnTo>
                    <a:pt x="376" y="395"/>
                  </a:lnTo>
                  <a:lnTo>
                    <a:pt x="374" y="393"/>
                  </a:lnTo>
                </a:path>
                <a:path w="3177" h="407">
                  <a:moveTo>
                    <a:pt x="374" y="393"/>
                  </a:moveTo>
                  <a:lnTo>
                    <a:pt x="422" y="393"/>
                  </a:lnTo>
                  <a:lnTo>
                    <a:pt x="420" y="395"/>
                  </a:lnTo>
                  <a:lnTo>
                    <a:pt x="374" y="393"/>
                  </a:lnTo>
                </a:path>
                <a:path w="3177" h="407">
                  <a:moveTo>
                    <a:pt x="376" y="395"/>
                  </a:moveTo>
                  <a:lnTo>
                    <a:pt x="417" y="398"/>
                  </a:lnTo>
                  <a:lnTo>
                    <a:pt x="379" y="398"/>
                  </a:lnTo>
                  <a:lnTo>
                    <a:pt x="376" y="395"/>
                  </a:lnTo>
                </a:path>
                <a:path w="3177" h="407">
                  <a:moveTo>
                    <a:pt x="376" y="395"/>
                  </a:moveTo>
                  <a:lnTo>
                    <a:pt x="420" y="395"/>
                  </a:lnTo>
                  <a:lnTo>
                    <a:pt x="417" y="398"/>
                  </a:lnTo>
                  <a:lnTo>
                    <a:pt x="376" y="395"/>
                  </a:lnTo>
                </a:path>
                <a:path w="3177" h="407">
                  <a:moveTo>
                    <a:pt x="379" y="398"/>
                  </a:moveTo>
                  <a:lnTo>
                    <a:pt x="415" y="400"/>
                  </a:lnTo>
                  <a:lnTo>
                    <a:pt x="381" y="400"/>
                  </a:lnTo>
                  <a:lnTo>
                    <a:pt x="379" y="398"/>
                  </a:lnTo>
                </a:path>
                <a:path w="3177" h="407">
                  <a:moveTo>
                    <a:pt x="379" y="398"/>
                  </a:moveTo>
                  <a:lnTo>
                    <a:pt x="417" y="398"/>
                  </a:lnTo>
                  <a:lnTo>
                    <a:pt x="415" y="400"/>
                  </a:lnTo>
                  <a:lnTo>
                    <a:pt x="379" y="398"/>
                  </a:lnTo>
                </a:path>
                <a:path w="3177" h="407">
                  <a:moveTo>
                    <a:pt x="381" y="400"/>
                  </a:moveTo>
                  <a:lnTo>
                    <a:pt x="412" y="400"/>
                  </a:lnTo>
                  <a:lnTo>
                    <a:pt x="384" y="400"/>
                  </a:lnTo>
                  <a:lnTo>
                    <a:pt x="381" y="400"/>
                  </a:lnTo>
                </a:path>
                <a:path w="3177" h="407">
                  <a:moveTo>
                    <a:pt x="381" y="400"/>
                  </a:moveTo>
                  <a:lnTo>
                    <a:pt x="415" y="400"/>
                  </a:lnTo>
                  <a:lnTo>
                    <a:pt x="412" y="400"/>
                  </a:lnTo>
                  <a:lnTo>
                    <a:pt x="381" y="400"/>
                  </a:lnTo>
                </a:path>
                <a:path w="3177" h="407">
                  <a:moveTo>
                    <a:pt x="384" y="400"/>
                  </a:moveTo>
                  <a:lnTo>
                    <a:pt x="408" y="403"/>
                  </a:lnTo>
                  <a:lnTo>
                    <a:pt x="386" y="403"/>
                  </a:lnTo>
                  <a:lnTo>
                    <a:pt x="384" y="400"/>
                  </a:lnTo>
                </a:path>
                <a:path w="3177" h="407">
                  <a:moveTo>
                    <a:pt x="384" y="400"/>
                  </a:moveTo>
                  <a:lnTo>
                    <a:pt x="412" y="400"/>
                  </a:lnTo>
                  <a:lnTo>
                    <a:pt x="408" y="403"/>
                  </a:lnTo>
                  <a:lnTo>
                    <a:pt x="384" y="400"/>
                  </a:lnTo>
                </a:path>
                <a:path w="3177" h="407">
                  <a:moveTo>
                    <a:pt x="386" y="403"/>
                  </a:moveTo>
                  <a:lnTo>
                    <a:pt x="405" y="403"/>
                  </a:lnTo>
                  <a:lnTo>
                    <a:pt x="391" y="403"/>
                  </a:lnTo>
                  <a:lnTo>
                    <a:pt x="386" y="403"/>
                  </a:lnTo>
                </a:path>
                <a:path w="3177" h="407">
                  <a:moveTo>
                    <a:pt x="386" y="403"/>
                  </a:moveTo>
                  <a:lnTo>
                    <a:pt x="408" y="403"/>
                  </a:lnTo>
                  <a:lnTo>
                    <a:pt x="405" y="403"/>
                  </a:lnTo>
                  <a:lnTo>
                    <a:pt x="386" y="403"/>
                  </a:lnTo>
                </a:path>
                <a:path w="3177" h="407">
                  <a:moveTo>
                    <a:pt x="393" y="405"/>
                  </a:moveTo>
                  <a:lnTo>
                    <a:pt x="400" y="405"/>
                  </a:lnTo>
                  <a:lnTo>
                    <a:pt x="393" y="405"/>
                  </a:lnTo>
                </a:path>
                <a:path w="3177" h="407">
                  <a:moveTo>
                    <a:pt x="391" y="403"/>
                  </a:moveTo>
                  <a:lnTo>
                    <a:pt x="400" y="405"/>
                  </a:lnTo>
                  <a:lnTo>
                    <a:pt x="393" y="405"/>
                  </a:lnTo>
                  <a:lnTo>
                    <a:pt x="391" y="403"/>
                  </a:lnTo>
                </a:path>
                <a:path w="3177" h="407">
                  <a:moveTo>
                    <a:pt x="391" y="403"/>
                  </a:moveTo>
                  <a:lnTo>
                    <a:pt x="405" y="403"/>
                  </a:lnTo>
                  <a:lnTo>
                    <a:pt x="400" y="405"/>
                  </a:lnTo>
                  <a:lnTo>
                    <a:pt x="391" y="403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746" name="path 7746"/>
            <p:cNvSpPr/>
            <p:nvPr/>
          </p:nvSpPr>
          <p:spPr>
            <a:xfrm>
              <a:off x="184403" y="0"/>
              <a:ext cx="118871" cy="243078"/>
            </a:xfrm>
            <a:custGeom>
              <a:avLst/>
              <a:gdLst/>
              <a:ahLst/>
              <a:cxnLst/>
              <a:rect l="0" t="0" r="0" b="0"/>
              <a:pathLst>
                <a:path w="187" h="382">
                  <a:moveTo>
                    <a:pt x="185" y="0"/>
                  </a:moveTo>
                  <a:lnTo>
                    <a:pt x="185" y="98"/>
                  </a:lnTo>
                  <a:lnTo>
                    <a:pt x="1" y="28"/>
                  </a:lnTo>
                  <a:moveTo>
                    <a:pt x="185" y="225"/>
                  </a:moveTo>
                  <a:lnTo>
                    <a:pt x="185" y="156"/>
                  </a:lnTo>
                  <a:lnTo>
                    <a:pt x="106" y="148"/>
                  </a:lnTo>
                  <a:lnTo>
                    <a:pt x="114" y="156"/>
                  </a:lnTo>
                  <a:lnTo>
                    <a:pt x="123" y="177"/>
                  </a:lnTo>
                  <a:lnTo>
                    <a:pt x="123" y="196"/>
                  </a:lnTo>
                  <a:lnTo>
                    <a:pt x="114" y="218"/>
                  </a:lnTo>
                  <a:lnTo>
                    <a:pt x="97" y="232"/>
                  </a:lnTo>
                  <a:lnTo>
                    <a:pt x="70" y="240"/>
                  </a:lnTo>
                  <a:lnTo>
                    <a:pt x="54" y="240"/>
                  </a:lnTo>
                  <a:lnTo>
                    <a:pt x="27" y="232"/>
                  </a:lnTo>
                  <a:lnTo>
                    <a:pt x="8" y="218"/>
                  </a:lnTo>
                  <a:lnTo>
                    <a:pt x="1" y="196"/>
                  </a:lnTo>
                  <a:lnTo>
                    <a:pt x="1" y="177"/>
                  </a:lnTo>
                  <a:lnTo>
                    <a:pt x="8" y="156"/>
                  </a:lnTo>
                  <a:lnTo>
                    <a:pt x="18" y="148"/>
                  </a:lnTo>
                  <a:lnTo>
                    <a:pt x="34" y="141"/>
                  </a:lnTo>
                  <a:moveTo>
                    <a:pt x="185" y="324"/>
                  </a:moveTo>
                  <a:lnTo>
                    <a:pt x="176" y="302"/>
                  </a:lnTo>
                  <a:lnTo>
                    <a:pt x="150" y="290"/>
                  </a:lnTo>
                  <a:lnTo>
                    <a:pt x="106" y="283"/>
                  </a:lnTo>
                  <a:lnTo>
                    <a:pt x="80" y="283"/>
                  </a:lnTo>
                  <a:lnTo>
                    <a:pt x="34" y="290"/>
                  </a:lnTo>
                  <a:lnTo>
                    <a:pt x="8" y="302"/>
                  </a:lnTo>
                  <a:lnTo>
                    <a:pt x="1" y="324"/>
                  </a:lnTo>
                  <a:lnTo>
                    <a:pt x="1" y="338"/>
                  </a:lnTo>
                  <a:lnTo>
                    <a:pt x="8" y="360"/>
                  </a:lnTo>
                  <a:lnTo>
                    <a:pt x="34" y="374"/>
                  </a:lnTo>
                  <a:lnTo>
                    <a:pt x="80" y="381"/>
                  </a:lnTo>
                  <a:lnTo>
                    <a:pt x="106" y="381"/>
                  </a:lnTo>
                  <a:lnTo>
                    <a:pt x="150" y="374"/>
                  </a:lnTo>
                  <a:lnTo>
                    <a:pt x="176" y="360"/>
                  </a:lnTo>
                  <a:lnTo>
                    <a:pt x="185" y="338"/>
                  </a:lnTo>
                  <a:lnTo>
                    <a:pt x="185" y="324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78" name="group 278"/>
          <p:cNvGrpSpPr/>
          <p:nvPr/>
        </p:nvGrpSpPr>
        <p:grpSpPr>
          <a:xfrm rot="21600000">
            <a:off x="10495026" y="5043915"/>
            <a:ext cx="1581911" cy="366538"/>
            <a:chOff x="0" y="0"/>
            <a:chExt cx="1581911" cy="366538"/>
          </a:xfrm>
        </p:grpSpPr>
        <p:sp>
          <p:nvSpPr>
            <p:cNvPr id="7748" name="path 7748"/>
            <p:cNvSpPr/>
            <p:nvPr/>
          </p:nvSpPr>
          <p:spPr>
            <a:xfrm>
              <a:off x="0" y="0"/>
              <a:ext cx="1581911" cy="304848"/>
            </a:xfrm>
            <a:custGeom>
              <a:avLst/>
              <a:gdLst/>
              <a:ahLst/>
              <a:cxnLst/>
              <a:rect l="0" t="0" r="0" b="0"/>
              <a:pathLst>
                <a:path w="2491" h="480">
                  <a:moveTo>
                    <a:pt x="34" y="45"/>
                  </a:moveTo>
                  <a:lnTo>
                    <a:pt x="20" y="48"/>
                  </a:lnTo>
                  <a:lnTo>
                    <a:pt x="8" y="57"/>
                  </a:lnTo>
                  <a:lnTo>
                    <a:pt x="1" y="72"/>
                  </a:lnTo>
                  <a:lnTo>
                    <a:pt x="1" y="86"/>
                  </a:lnTo>
                  <a:lnTo>
                    <a:pt x="8" y="100"/>
                  </a:lnTo>
                  <a:lnTo>
                    <a:pt x="20" y="110"/>
                  </a:lnTo>
                  <a:lnTo>
                    <a:pt x="34" y="112"/>
                  </a:lnTo>
                  <a:lnTo>
                    <a:pt x="49" y="110"/>
                  </a:lnTo>
                  <a:lnTo>
                    <a:pt x="61" y="100"/>
                  </a:lnTo>
                  <a:lnTo>
                    <a:pt x="68" y="86"/>
                  </a:lnTo>
                  <a:lnTo>
                    <a:pt x="68" y="72"/>
                  </a:lnTo>
                  <a:lnTo>
                    <a:pt x="61" y="57"/>
                  </a:lnTo>
                  <a:lnTo>
                    <a:pt x="49" y="48"/>
                  </a:lnTo>
                  <a:lnTo>
                    <a:pt x="34" y="45"/>
                  </a:lnTo>
                  <a:close/>
                  <a:moveTo>
                    <a:pt x="378" y="124"/>
                  </a:moveTo>
                  <a:lnTo>
                    <a:pt x="378" y="9"/>
                  </a:lnTo>
                  <a:moveTo>
                    <a:pt x="721" y="45"/>
                  </a:moveTo>
                  <a:lnTo>
                    <a:pt x="706" y="48"/>
                  </a:lnTo>
                  <a:lnTo>
                    <a:pt x="694" y="57"/>
                  </a:lnTo>
                  <a:lnTo>
                    <a:pt x="687" y="72"/>
                  </a:lnTo>
                  <a:lnTo>
                    <a:pt x="687" y="86"/>
                  </a:lnTo>
                  <a:lnTo>
                    <a:pt x="694" y="100"/>
                  </a:lnTo>
                  <a:lnTo>
                    <a:pt x="706" y="110"/>
                  </a:lnTo>
                  <a:lnTo>
                    <a:pt x="721" y="112"/>
                  </a:lnTo>
                  <a:lnTo>
                    <a:pt x="735" y="110"/>
                  </a:lnTo>
                  <a:lnTo>
                    <a:pt x="747" y="100"/>
                  </a:lnTo>
                  <a:lnTo>
                    <a:pt x="754" y="86"/>
                  </a:lnTo>
                  <a:lnTo>
                    <a:pt x="754" y="72"/>
                  </a:lnTo>
                  <a:lnTo>
                    <a:pt x="747" y="57"/>
                  </a:lnTo>
                  <a:lnTo>
                    <a:pt x="735" y="48"/>
                  </a:lnTo>
                  <a:lnTo>
                    <a:pt x="721" y="45"/>
                  </a:lnTo>
                  <a:close/>
                  <a:moveTo>
                    <a:pt x="1064" y="124"/>
                  </a:moveTo>
                  <a:lnTo>
                    <a:pt x="1064" y="9"/>
                  </a:lnTo>
                  <a:moveTo>
                    <a:pt x="1405" y="45"/>
                  </a:moveTo>
                  <a:lnTo>
                    <a:pt x="1390" y="48"/>
                  </a:lnTo>
                  <a:lnTo>
                    <a:pt x="1378" y="57"/>
                  </a:lnTo>
                  <a:lnTo>
                    <a:pt x="1371" y="72"/>
                  </a:lnTo>
                  <a:lnTo>
                    <a:pt x="1371" y="86"/>
                  </a:lnTo>
                  <a:lnTo>
                    <a:pt x="1378" y="100"/>
                  </a:lnTo>
                  <a:lnTo>
                    <a:pt x="1390" y="110"/>
                  </a:lnTo>
                  <a:lnTo>
                    <a:pt x="1405" y="112"/>
                  </a:lnTo>
                  <a:lnTo>
                    <a:pt x="1419" y="110"/>
                  </a:lnTo>
                  <a:lnTo>
                    <a:pt x="1431" y="100"/>
                  </a:lnTo>
                  <a:lnTo>
                    <a:pt x="1438" y="86"/>
                  </a:lnTo>
                  <a:lnTo>
                    <a:pt x="1438" y="72"/>
                  </a:lnTo>
                  <a:lnTo>
                    <a:pt x="1431" y="57"/>
                  </a:lnTo>
                  <a:lnTo>
                    <a:pt x="1419" y="48"/>
                  </a:lnTo>
                  <a:lnTo>
                    <a:pt x="1405" y="45"/>
                  </a:lnTo>
                  <a:close/>
                  <a:moveTo>
                    <a:pt x="1750" y="120"/>
                  </a:moveTo>
                  <a:lnTo>
                    <a:pt x="1748" y="7"/>
                  </a:lnTo>
                  <a:moveTo>
                    <a:pt x="2091" y="38"/>
                  </a:moveTo>
                  <a:lnTo>
                    <a:pt x="2077" y="40"/>
                  </a:lnTo>
                  <a:lnTo>
                    <a:pt x="2065" y="50"/>
                  </a:lnTo>
                  <a:lnTo>
                    <a:pt x="2058" y="64"/>
                  </a:lnTo>
                  <a:lnTo>
                    <a:pt x="2058" y="79"/>
                  </a:lnTo>
                  <a:lnTo>
                    <a:pt x="2065" y="93"/>
                  </a:lnTo>
                  <a:lnTo>
                    <a:pt x="2077" y="103"/>
                  </a:lnTo>
                  <a:lnTo>
                    <a:pt x="2091" y="105"/>
                  </a:lnTo>
                  <a:lnTo>
                    <a:pt x="2106" y="103"/>
                  </a:lnTo>
                  <a:lnTo>
                    <a:pt x="2118" y="93"/>
                  </a:lnTo>
                  <a:lnTo>
                    <a:pt x="2125" y="79"/>
                  </a:lnTo>
                  <a:lnTo>
                    <a:pt x="2125" y="64"/>
                  </a:lnTo>
                  <a:lnTo>
                    <a:pt x="2118" y="50"/>
                  </a:lnTo>
                  <a:lnTo>
                    <a:pt x="2106" y="40"/>
                  </a:lnTo>
                  <a:lnTo>
                    <a:pt x="2091" y="38"/>
                  </a:lnTo>
                  <a:close/>
                  <a:moveTo>
                    <a:pt x="2437" y="112"/>
                  </a:moveTo>
                  <a:lnTo>
                    <a:pt x="2434" y="0"/>
                  </a:lnTo>
                  <a:moveTo>
                    <a:pt x="2456" y="340"/>
                  </a:moveTo>
                  <a:lnTo>
                    <a:pt x="2441" y="343"/>
                  </a:lnTo>
                  <a:lnTo>
                    <a:pt x="2430" y="352"/>
                  </a:lnTo>
                  <a:lnTo>
                    <a:pt x="2422" y="367"/>
                  </a:lnTo>
                  <a:lnTo>
                    <a:pt x="2422" y="381"/>
                  </a:lnTo>
                  <a:lnTo>
                    <a:pt x="2430" y="396"/>
                  </a:lnTo>
                  <a:lnTo>
                    <a:pt x="2441" y="405"/>
                  </a:lnTo>
                  <a:lnTo>
                    <a:pt x="2456" y="408"/>
                  </a:lnTo>
                  <a:lnTo>
                    <a:pt x="2470" y="405"/>
                  </a:lnTo>
                  <a:lnTo>
                    <a:pt x="2482" y="396"/>
                  </a:lnTo>
                  <a:lnTo>
                    <a:pt x="2490" y="381"/>
                  </a:lnTo>
                  <a:lnTo>
                    <a:pt x="2490" y="367"/>
                  </a:lnTo>
                  <a:lnTo>
                    <a:pt x="2482" y="352"/>
                  </a:lnTo>
                  <a:lnTo>
                    <a:pt x="2470" y="343"/>
                  </a:lnTo>
                  <a:lnTo>
                    <a:pt x="2456" y="340"/>
                  </a:lnTo>
                  <a:close/>
                  <a:moveTo>
                    <a:pt x="2113" y="328"/>
                  </a:moveTo>
                  <a:lnTo>
                    <a:pt x="2113" y="441"/>
                  </a:lnTo>
                  <a:moveTo>
                    <a:pt x="1770" y="338"/>
                  </a:moveTo>
                  <a:lnTo>
                    <a:pt x="1755" y="340"/>
                  </a:lnTo>
                  <a:lnTo>
                    <a:pt x="1743" y="350"/>
                  </a:lnTo>
                  <a:lnTo>
                    <a:pt x="1736" y="364"/>
                  </a:lnTo>
                  <a:lnTo>
                    <a:pt x="1736" y="379"/>
                  </a:lnTo>
                  <a:lnTo>
                    <a:pt x="1743" y="393"/>
                  </a:lnTo>
                  <a:lnTo>
                    <a:pt x="1755" y="403"/>
                  </a:lnTo>
                  <a:lnTo>
                    <a:pt x="1770" y="405"/>
                  </a:lnTo>
                  <a:lnTo>
                    <a:pt x="1784" y="403"/>
                  </a:lnTo>
                  <a:lnTo>
                    <a:pt x="1796" y="393"/>
                  </a:lnTo>
                  <a:lnTo>
                    <a:pt x="1803" y="379"/>
                  </a:lnTo>
                  <a:lnTo>
                    <a:pt x="1803" y="364"/>
                  </a:lnTo>
                  <a:lnTo>
                    <a:pt x="1796" y="350"/>
                  </a:lnTo>
                  <a:lnTo>
                    <a:pt x="1784" y="340"/>
                  </a:lnTo>
                  <a:lnTo>
                    <a:pt x="1770" y="338"/>
                  </a:lnTo>
                  <a:close/>
                  <a:moveTo>
                    <a:pt x="1426" y="324"/>
                  </a:moveTo>
                  <a:lnTo>
                    <a:pt x="1426" y="439"/>
                  </a:lnTo>
                  <a:moveTo>
                    <a:pt x="1086" y="336"/>
                  </a:moveTo>
                  <a:lnTo>
                    <a:pt x="1071" y="338"/>
                  </a:lnTo>
                  <a:lnTo>
                    <a:pt x="1059" y="348"/>
                  </a:lnTo>
                  <a:lnTo>
                    <a:pt x="1052" y="362"/>
                  </a:lnTo>
                  <a:lnTo>
                    <a:pt x="1052" y="376"/>
                  </a:lnTo>
                  <a:lnTo>
                    <a:pt x="1059" y="391"/>
                  </a:lnTo>
                  <a:lnTo>
                    <a:pt x="1071" y="400"/>
                  </a:lnTo>
                  <a:lnTo>
                    <a:pt x="1086" y="403"/>
                  </a:lnTo>
                  <a:lnTo>
                    <a:pt x="1100" y="400"/>
                  </a:lnTo>
                  <a:lnTo>
                    <a:pt x="1112" y="391"/>
                  </a:lnTo>
                  <a:lnTo>
                    <a:pt x="1119" y="376"/>
                  </a:lnTo>
                  <a:lnTo>
                    <a:pt x="1119" y="362"/>
                  </a:lnTo>
                  <a:lnTo>
                    <a:pt x="1112" y="348"/>
                  </a:lnTo>
                  <a:lnTo>
                    <a:pt x="1100" y="338"/>
                  </a:lnTo>
                  <a:lnTo>
                    <a:pt x="1086" y="336"/>
                  </a:lnTo>
                  <a:close/>
                  <a:moveTo>
                    <a:pt x="740" y="338"/>
                  </a:moveTo>
                  <a:lnTo>
                    <a:pt x="745" y="451"/>
                  </a:lnTo>
                  <a:moveTo>
                    <a:pt x="399" y="362"/>
                  </a:moveTo>
                  <a:lnTo>
                    <a:pt x="385" y="364"/>
                  </a:lnTo>
                  <a:lnTo>
                    <a:pt x="373" y="374"/>
                  </a:lnTo>
                  <a:lnTo>
                    <a:pt x="366" y="388"/>
                  </a:lnTo>
                  <a:lnTo>
                    <a:pt x="366" y="403"/>
                  </a:lnTo>
                  <a:lnTo>
                    <a:pt x="373" y="417"/>
                  </a:lnTo>
                  <a:lnTo>
                    <a:pt x="385" y="427"/>
                  </a:lnTo>
                  <a:lnTo>
                    <a:pt x="399" y="429"/>
                  </a:lnTo>
                  <a:lnTo>
                    <a:pt x="414" y="427"/>
                  </a:lnTo>
                  <a:lnTo>
                    <a:pt x="426" y="417"/>
                  </a:lnTo>
                  <a:lnTo>
                    <a:pt x="433" y="403"/>
                  </a:lnTo>
                  <a:lnTo>
                    <a:pt x="433" y="388"/>
                  </a:lnTo>
                  <a:lnTo>
                    <a:pt x="426" y="374"/>
                  </a:lnTo>
                  <a:lnTo>
                    <a:pt x="414" y="364"/>
                  </a:lnTo>
                  <a:lnTo>
                    <a:pt x="399" y="362"/>
                  </a:lnTo>
                  <a:close/>
                  <a:moveTo>
                    <a:pt x="54" y="364"/>
                  </a:moveTo>
                  <a:lnTo>
                    <a:pt x="58" y="48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750" name="path 7750"/>
            <p:cNvSpPr/>
            <p:nvPr/>
          </p:nvSpPr>
          <p:spPr>
            <a:xfrm>
              <a:off x="761" y="22876"/>
              <a:ext cx="1580388" cy="251459"/>
            </a:xfrm>
            <a:custGeom>
              <a:avLst/>
              <a:gdLst/>
              <a:ahLst/>
              <a:cxnLst/>
              <a:rect l="0" t="0" r="0" b="0"/>
              <a:pathLst>
                <a:path w="2488" h="395">
                  <a:moveTo>
                    <a:pt x="33" y="7"/>
                  </a:moveTo>
                  <a:lnTo>
                    <a:pt x="35" y="9"/>
                  </a:lnTo>
                  <a:lnTo>
                    <a:pt x="28" y="9"/>
                  </a:lnTo>
                  <a:lnTo>
                    <a:pt x="33" y="7"/>
                  </a:lnTo>
                </a:path>
                <a:path w="2488" h="395">
                  <a:moveTo>
                    <a:pt x="28" y="9"/>
                  </a:moveTo>
                  <a:lnTo>
                    <a:pt x="40" y="9"/>
                  </a:lnTo>
                  <a:lnTo>
                    <a:pt x="26" y="9"/>
                  </a:lnTo>
                  <a:lnTo>
                    <a:pt x="28" y="9"/>
                  </a:lnTo>
                </a:path>
                <a:path w="2488" h="395">
                  <a:moveTo>
                    <a:pt x="28" y="9"/>
                  </a:moveTo>
                  <a:lnTo>
                    <a:pt x="40" y="9"/>
                  </a:lnTo>
                  <a:lnTo>
                    <a:pt x="28" y="9"/>
                  </a:lnTo>
                </a:path>
                <a:path w="2488" h="395">
                  <a:moveTo>
                    <a:pt x="26" y="9"/>
                  </a:moveTo>
                  <a:lnTo>
                    <a:pt x="43" y="9"/>
                  </a:lnTo>
                  <a:lnTo>
                    <a:pt x="21" y="9"/>
                  </a:lnTo>
                  <a:lnTo>
                    <a:pt x="26" y="9"/>
                  </a:lnTo>
                </a:path>
                <a:path w="2488" h="395">
                  <a:moveTo>
                    <a:pt x="26" y="9"/>
                  </a:moveTo>
                  <a:lnTo>
                    <a:pt x="43" y="9"/>
                  </a:lnTo>
                  <a:lnTo>
                    <a:pt x="26" y="9"/>
                  </a:lnTo>
                </a:path>
                <a:path w="2488" h="395">
                  <a:moveTo>
                    <a:pt x="21" y="9"/>
                  </a:moveTo>
                  <a:lnTo>
                    <a:pt x="47" y="12"/>
                  </a:lnTo>
                  <a:lnTo>
                    <a:pt x="19" y="12"/>
                  </a:lnTo>
                  <a:lnTo>
                    <a:pt x="21" y="9"/>
                  </a:lnTo>
                </a:path>
                <a:path w="2488" h="395">
                  <a:moveTo>
                    <a:pt x="21" y="9"/>
                  </a:moveTo>
                  <a:lnTo>
                    <a:pt x="43" y="9"/>
                  </a:lnTo>
                  <a:lnTo>
                    <a:pt x="47" y="12"/>
                  </a:lnTo>
                  <a:lnTo>
                    <a:pt x="21" y="9"/>
                  </a:lnTo>
                </a:path>
                <a:path w="2488" h="395">
                  <a:moveTo>
                    <a:pt x="19" y="12"/>
                  </a:moveTo>
                  <a:lnTo>
                    <a:pt x="50" y="12"/>
                  </a:lnTo>
                  <a:lnTo>
                    <a:pt x="16" y="12"/>
                  </a:lnTo>
                  <a:lnTo>
                    <a:pt x="19" y="12"/>
                  </a:lnTo>
                </a:path>
                <a:path w="2488" h="395">
                  <a:moveTo>
                    <a:pt x="19" y="12"/>
                  </a:moveTo>
                  <a:lnTo>
                    <a:pt x="50" y="12"/>
                  </a:lnTo>
                  <a:lnTo>
                    <a:pt x="19" y="12"/>
                  </a:lnTo>
                </a:path>
                <a:path w="2488" h="395">
                  <a:moveTo>
                    <a:pt x="16" y="12"/>
                  </a:moveTo>
                  <a:lnTo>
                    <a:pt x="52" y="14"/>
                  </a:lnTo>
                  <a:lnTo>
                    <a:pt x="14" y="14"/>
                  </a:lnTo>
                  <a:lnTo>
                    <a:pt x="16" y="12"/>
                  </a:lnTo>
                </a:path>
                <a:path w="2488" h="395">
                  <a:moveTo>
                    <a:pt x="16" y="12"/>
                  </a:moveTo>
                  <a:lnTo>
                    <a:pt x="50" y="12"/>
                  </a:lnTo>
                  <a:lnTo>
                    <a:pt x="52" y="14"/>
                  </a:lnTo>
                  <a:lnTo>
                    <a:pt x="16" y="12"/>
                  </a:lnTo>
                </a:path>
                <a:path w="2488" h="395">
                  <a:moveTo>
                    <a:pt x="14" y="14"/>
                  </a:moveTo>
                  <a:lnTo>
                    <a:pt x="55" y="16"/>
                  </a:lnTo>
                  <a:lnTo>
                    <a:pt x="9" y="16"/>
                  </a:lnTo>
                  <a:lnTo>
                    <a:pt x="14" y="14"/>
                  </a:lnTo>
                </a:path>
                <a:path w="2488" h="395">
                  <a:moveTo>
                    <a:pt x="14" y="14"/>
                  </a:moveTo>
                  <a:lnTo>
                    <a:pt x="52" y="14"/>
                  </a:lnTo>
                  <a:lnTo>
                    <a:pt x="55" y="16"/>
                  </a:lnTo>
                  <a:lnTo>
                    <a:pt x="14" y="14"/>
                  </a:lnTo>
                </a:path>
                <a:path w="2488" h="395">
                  <a:moveTo>
                    <a:pt x="9" y="16"/>
                  </a:moveTo>
                  <a:lnTo>
                    <a:pt x="57" y="19"/>
                  </a:lnTo>
                  <a:lnTo>
                    <a:pt x="7" y="19"/>
                  </a:lnTo>
                  <a:lnTo>
                    <a:pt x="9" y="16"/>
                  </a:lnTo>
                </a:path>
                <a:path w="2488" h="395">
                  <a:moveTo>
                    <a:pt x="9" y="16"/>
                  </a:moveTo>
                  <a:lnTo>
                    <a:pt x="55" y="16"/>
                  </a:lnTo>
                  <a:lnTo>
                    <a:pt x="57" y="19"/>
                  </a:lnTo>
                  <a:lnTo>
                    <a:pt x="9" y="16"/>
                  </a:lnTo>
                </a:path>
                <a:path w="2488" h="395">
                  <a:moveTo>
                    <a:pt x="7" y="19"/>
                  </a:moveTo>
                  <a:lnTo>
                    <a:pt x="60" y="21"/>
                  </a:lnTo>
                  <a:lnTo>
                    <a:pt x="7" y="21"/>
                  </a:lnTo>
                  <a:lnTo>
                    <a:pt x="7" y="19"/>
                  </a:lnTo>
                </a:path>
                <a:path w="2488" h="395">
                  <a:moveTo>
                    <a:pt x="7" y="19"/>
                  </a:moveTo>
                  <a:lnTo>
                    <a:pt x="57" y="19"/>
                  </a:lnTo>
                  <a:lnTo>
                    <a:pt x="60" y="21"/>
                  </a:lnTo>
                  <a:lnTo>
                    <a:pt x="7" y="19"/>
                  </a:lnTo>
                </a:path>
                <a:path w="2488" h="395">
                  <a:moveTo>
                    <a:pt x="7" y="21"/>
                  </a:moveTo>
                  <a:lnTo>
                    <a:pt x="62" y="24"/>
                  </a:lnTo>
                  <a:lnTo>
                    <a:pt x="4" y="24"/>
                  </a:lnTo>
                  <a:lnTo>
                    <a:pt x="7" y="21"/>
                  </a:lnTo>
                </a:path>
                <a:path w="2488" h="395">
                  <a:moveTo>
                    <a:pt x="7" y="21"/>
                  </a:moveTo>
                  <a:lnTo>
                    <a:pt x="60" y="21"/>
                  </a:lnTo>
                  <a:lnTo>
                    <a:pt x="62" y="24"/>
                  </a:lnTo>
                  <a:lnTo>
                    <a:pt x="7" y="21"/>
                  </a:lnTo>
                </a:path>
                <a:path w="2488" h="395">
                  <a:moveTo>
                    <a:pt x="4" y="24"/>
                  </a:moveTo>
                  <a:lnTo>
                    <a:pt x="62" y="26"/>
                  </a:lnTo>
                  <a:lnTo>
                    <a:pt x="2" y="26"/>
                  </a:lnTo>
                  <a:lnTo>
                    <a:pt x="4" y="24"/>
                  </a:lnTo>
                </a:path>
                <a:path w="2488" h="395">
                  <a:moveTo>
                    <a:pt x="4" y="24"/>
                  </a:moveTo>
                  <a:lnTo>
                    <a:pt x="62" y="24"/>
                  </a:lnTo>
                  <a:lnTo>
                    <a:pt x="62" y="26"/>
                  </a:lnTo>
                  <a:lnTo>
                    <a:pt x="4" y="24"/>
                  </a:lnTo>
                </a:path>
                <a:path w="2488" h="395">
                  <a:moveTo>
                    <a:pt x="2" y="26"/>
                  </a:moveTo>
                  <a:lnTo>
                    <a:pt x="64" y="28"/>
                  </a:lnTo>
                  <a:lnTo>
                    <a:pt x="2" y="28"/>
                  </a:lnTo>
                  <a:lnTo>
                    <a:pt x="2" y="26"/>
                  </a:lnTo>
                </a:path>
                <a:path w="2488" h="395">
                  <a:moveTo>
                    <a:pt x="2" y="26"/>
                  </a:moveTo>
                  <a:lnTo>
                    <a:pt x="62" y="26"/>
                  </a:lnTo>
                  <a:lnTo>
                    <a:pt x="64" y="28"/>
                  </a:lnTo>
                  <a:lnTo>
                    <a:pt x="2" y="26"/>
                  </a:lnTo>
                </a:path>
                <a:path w="2488" h="395">
                  <a:moveTo>
                    <a:pt x="2" y="28"/>
                  </a:moveTo>
                  <a:lnTo>
                    <a:pt x="64" y="33"/>
                  </a:lnTo>
                  <a:lnTo>
                    <a:pt x="0" y="33"/>
                  </a:lnTo>
                  <a:lnTo>
                    <a:pt x="2" y="28"/>
                  </a:lnTo>
                </a:path>
                <a:path w="2488" h="395">
                  <a:moveTo>
                    <a:pt x="2" y="28"/>
                  </a:moveTo>
                  <a:lnTo>
                    <a:pt x="64" y="28"/>
                  </a:lnTo>
                  <a:lnTo>
                    <a:pt x="64" y="33"/>
                  </a:lnTo>
                  <a:lnTo>
                    <a:pt x="2" y="28"/>
                  </a:lnTo>
                </a:path>
                <a:path w="2488" h="395">
                  <a:moveTo>
                    <a:pt x="0" y="33"/>
                  </a:moveTo>
                  <a:lnTo>
                    <a:pt x="67" y="35"/>
                  </a:lnTo>
                  <a:lnTo>
                    <a:pt x="0" y="35"/>
                  </a:lnTo>
                  <a:lnTo>
                    <a:pt x="0" y="33"/>
                  </a:lnTo>
                </a:path>
                <a:path w="2488" h="395">
                  <a:moveTo>
                    <a:pt x="0" y="33"/>
                  </a:moveTo>
                  <a:lnTo>
                    <a:pt x="64" y="33"/>
                  </a:lnTo>
                  <a:lnTo>
                    <a:pt x="67" y="35"/>
                  </a:lnTo>
                  <a:lnTo>
                    <a:pt x="0" y="33"/>
                  </a:lnTo>
                </a:path>
                <a:path w="2488" h="395">
                  <a:moveTo>
                    <a:pt x="0" y="35"/>
                  </a:moveTo>
                  <a:lnTo>
                    <a:pt x="67" y="38"/>
                  </a:lnTo>
                  <a:lnTo>
                    <a:pt x="0" y="38"/>
                  </a:lnTo>
                  <a:lnTo>
                    <a:pt x="0" y="35"/>
                  </a:lnTo>
                </a:path>
                <a:path w="2488" h="395">
                  <a:moveTo>
                    <a:pt x="0" y="35"/>
                  </a:moveTo>
                  <a:lnTo>
                    <a:pt x="67" y="35"/>
                  </a:lnTo>
                  <a:lnTo>
                    <a:pt x="67" y="38"/>
                  </a:lnTo>
                  <a:lnTo>
                    <a:pt x="0" y="35"/>
                  </a:lnTo>
                </a:path>
                <a:path w="2488" h="395">
                  <a:moveTo>
                    <a:pt x="0" y="38"/>
                  </a:moveTo>
                  <a:lnTo>
                    <a:pt x="67" y="43"/>
                  </a:lnTo>
                  <a:lnTo>
                    <a:pt x="0" y="43"/>
                  </a:lnTo>
                  <a:lnTo>
                    <a:pt x="0" y="38"/>
                  </a:lnTo>
                </a:path>
                <a:path w="2488" h="395">
                  <a:moveTo>
                    <a:pt x="0" y="38"/>
                  </a:moveTo>
                  <a:lnTo>
                    <a:pt x="67" y="38"/>
                  </a:lnTo>
                  <a:lnTo>
                    <a:pt x="67" y="43"/>
                  </a:lnTo>
                  <a:lnTo>
                    <a:pt x="0" y="38"/>
                  </a:lnTo>
                </a:path>
                <a:path w="2488" h="395">
                  <a:moveTo>
                    <a:pt x="0" y="43"/>
                  </a:moveTo>
                  <a:lnTo>
                    <a:pt x="67" y="45"/>
                  </a:lnTo>
                  <a:lnTo>
                    <a:pt x="0" y="45"/>
                  </a:lnTo>
                  <a:lnTo>
                    <a:pt x="0" y="43"/>
                  </a:lnTo>
                </a:path>
                <a:path w="2488" h="395">
                  <a:moveTo>
                    <a:pt x="0" y="43"/>
                  </a:moveTo>
                  <a:lnTo>
                    <a:pt x="67" y="43"/>
                  </a:lnTo>
                  <a:lnTo>
                    <a:pt x="67" y="45"/>
                  </a:lnTo>
                  <a:lnTo>
                    <a:pt x="0" y="43"/>
                  </a:lnTo>
                </a:path>
                <a:path w="2488" h="395">
                  <a:moveTo>
                    <a:pt x="0" y="45"/>
                  </a:moveTo>
                  <a:lnTo>
                    <a:pt x="67" y="47"/>
                  </a:lnTo>
                  <a:lnTo>
                    <a:pt x="0" y="47"/>
                  </a:lnTo>
                  <a:lnTo>
                    <a:pt x="0" y="45"/>
                  </a:lnTo>
                </a:path>
                <a:path w="2488" h="395">
                  <a:moveTo>
                    <a:pt x="0" y="45"/>
                  </a:moveTo>
                  <a:lnTo>
                    <a:pt x="67" y="45"/>
                  </a:lnTo>
                  <a:lnTo>
                    <a:pt x="67" y="47"/>
                  </a:lnTo>
                  <a:lnTo>
                    <a:pt x="0" y="45"/>
                  </a:lnTo>
                </a:path>
                <a:path w="2488" h="395">
                  <a:moveTo>
                    <a:pt x="0" y="47"/>
                  </a:moveTo>
                  <a:lnTo>
                    <a:pt x="64" y="52"/>
                  </a:lnTo>
                  <a:lnTo>
                    <a:pt x="0" y="52"/>
                  </a:lnTo>
                  <a:lnTo>
                    <a:pt x="0" y="47"/>
                  </a:lnTo>
                </a:path>
                <a:path w="2488" h="395">
                  <a:moveTo>
                    <a:pt x="0" y="47"/>
                  </a:moveTo>
                  <a:lnTo>
                    <a:pt x="67" y="47"/>
                  </a:lnTo>
                  <a:lnTo>
                    <a:pt x="64" y="52"/>
                  </a:lnTo>
                  <a:lnTo>
                    <a:pt x="0" y="47"/>
                  </a:lnTo>
                </a:path>
                <a:path w="2488" h="395">
                  <a:moveTo>
                    <a:pt x="0" y="52"/>
                  </a:moveTo>
                  <a:lnTo>
                    <a:pt x="64" y="55"/>
                  </a:lnTo>
                  <a:lnTo>
                    <a:pt x="2" y="55"/>
                  </a:lnTo>
                  <a:lnTo>
                    <a:pt x="0" y="52"/>
                  </a:lnTo>
                </a:path>
                <a:path w="2488" h="395">
                  <a:moveTo>
                    <a:pt x="0" y="52"/>
                  </a:moveTo>
                  <a:lnTo>
                    <a:pt x="64" y="52"/>
                  </a:lnTo>
                  <a:lnTo>
                    <a:pt x="64" y="55"/>
                  </a:lnTo>
                  <a:lnTo>
                    <a:pt x="0" y="52"/>
                  </a:lnTo>
                </a:path>
                <a:path w="2488" h="395">
                  <a:moveTo>
                    <a:pt x="2" y="55"/>
                  </a:moveTo>
                  <a:lnTo>
                    <a:pt x="62" y="57"/>
                  </a:lnTo>
                  <a:lnTo>
                    <a:pt x="2" y="57"/>
                  </a:lnTo>
                  <a:lnTo>
                    <a:pt x="2" y="55"/>
                  </a:lnTo>
                </a:path>
                <a:path w="2488" h="395">
                  <a:moveTo>
                    <a:pt x="2" y="55"/>
                  </a:moveTo>
                  <a:lnTo>
                    <a:pt x="64" y="55"/>
                  </a:lnTo>
                  <a:lnTo>
                    <a:pt x="62" y="57"/>
                  </a:lnTo>
                  <a:lnTo>
                    <a:pt x="2" y="55"/>
                  </a:lnTo>
                </a:path>
                <a:path w="2488" h="395">
                  <a:moveTo>
                    <a:pt x="2" y="57"/>
                  </a:moveTo>
                  <a:lnTo>
                    <a:pt x="62" y="60"/>
                  </a:lnTo>
                  <a:lnTo>
                    <a:pt x="4" y="60"/>
                  </a:lnTo>
                  <a:lnTo>
                    <a:pt x="2" y="57"/>
                  </a:lnTo>
                </a:path>
                <a:path w="2488" h="395">
                  <a:moveTo>
                    <a:pt x="2" y="57"/>
                  </a:moveTo>
                  <a:lnTo>
                    <a:pt x="62" y="57"/>
                  </a:lnTo>
                  <a:lnTo>
                    <a:pt x="62" y="60"/>
                  </a:lnTo>
                  <a:lnTo>
                    <a:pt x="2" y="57"/>
                  </a:lnTo>
                </a:path>
                <a:path w="2488" h="395">
                  <a:moveTo>
                    <a:pt x="4" y="60"/>
                  </a:moveTo>
                  <a:lnTo>
                    <a:pt x="60" y="64"/>
                  </a:lnTo>
                  <a:lnTo>
                    <a:pt x="7" y="64"/>
                  </a:lnTo>
                  <a:lnTo>
                    <a:pt x="4" y="60"/>
                  </a:lnTo>
                </a:path>
                <a:path w="2488" h="395">
                  <a:moveTo>
                    <a:pt x="4" y="60"/>
                  </a:moveTo>
                  <a:lnTo>
                    <a:pt x="62" y="60"/>
                  </a:lnTo>
                  <a:lnTo>
                    <a:pt x="60" y="64"/>
                  </a:lnTo>
                  <a:lnTo>
                    <a:pt x="4" y="60"/>
                  </a:lnTo>
                </a:path>
                <a:path w="2488" h="395">
                  <a:moveTo>
                    <a:pt x="7" y="64"/>
                  </a:moveTo>
                  <a:lnTo>
                    <a:pt x="57" y="67"/>
                  </a:lnTo>
                  <a:lnTo>
                    <a:pt x="7" y="67"/>
                  </a:lnTo>
                  <a:lnTo>
                    <a:pt x="7" y="64"/>
                  </a:lnTo>
                </a:path>
                <a:path w="2488" h="395">
                  <a:moveTo>
                    <a:pt x="7" y="64"/>
                  </a:moveTo>
                  <a:lnTo>
                    <a:pt x="60" y="64"/>
                  </a:lnTo>
                  <a:lnTo>
                    <a:pt x="57" y="67"/>
                  </a:lnTo>
                  <a:lnTo>
                    <a:pt x="7" y="64"/>
                  </a:lnTo>
                </a:path>
                <a:path w="2488" h="395">
                  <a:moveTo>
                    <a:pt x="7" y="67"/>
                  </a:moveTo>
                  <a:lnTo>
                    <a:pt x="55" y="69"/>
                  </a:lnTo>
                  <a:lnTo>
                    <a:pt x="9" y="69"/>
                  </a:lnTo>
                  <a:lnTo>
                    <a:pt x="7" y="67"/>
                  </a:lnTo>
                </a:path>
                <a:path w="2488" h="395">
                  <a:moveTo>
                    <a:pt x="7" y="67"/>
                  </a:moveTo>
                  <a:lnTo>
                    <a:pt x="57" y="67"/>
                  </a:lnTo>
                  <a:lnTo>
                    <a:pt x="55" y="69"/>
                  </a:lnTo>
                  <a:lnTo>
                    <a:pt x="7" y="67"/>
                  </a:lnTo>
                </a:path>
                <a:path w="2488" h="395">
                  <a:moveTo>
                    <a:pt x="9" y="69"/>
                  </a:moveTo>
                  <a:lnTo>
                    <a:pt x="52" y="69"/>
                  </a:lnTo>
                  <a:lnTo>
                    <a:pt x="14" y="69"/>
                  </a:lnTo>
                  <a:lnTo>
                    <a:pt x="9" y="69"/>
                  </a:lnTo>
                </a:path>
                <a:path w="2488" h="395">
                  <a:moveTo>
                    <a:pt x="9" y="69"/>
                  </a:moveTo>
                  <a:lnTo>
                    <a:pt x="55" y="69"/>
                  </a:lnTo>
                  <a:lnTo>
                    <a:pt x="52" y="69"/>
                  </a:lnTo>
                  <a:lnTo>
                    <a:pt x="9" y="69"/>
                  </a:lnTo>
                </a:path>
                <a:path w="2488" h="395">
                  <a:moveTo>
                    <a:pt x="14" y="69"/>
                  </a:moveTo>
                  <a:lnTo>
                    <a:pt x="50" y="72"/>
                  </a:lnTo>
                  <a:lnTo>
                    <a:pt x="16" y="72"/>
                  </a:lnTo>
                  <a:lnTo>
                    <a:pt x="14" y="69"/>
                  </a:lnTo>
                </a:path>
                <a:path w="2488" h="395">
                  <a:moveTo>
                    <a:pt x="14" y="69"/>
                  </a:moveTo>
                  <a:lnTo>
                    <a:pt x="52" y="69"/>
                  </a:lnTo>
                  <a:lnTo>
                    <a:pt x="50" y="72"/>
                  </a:lnTo>
                  <a:lnTo>
                    <a:pt x="14" y="69"/>
                  </a:lnTo>
                </a:path>
                <a:path w="2488" h="395">
                  <a:moveTo>
                    <a:pt x="16" y="72"/>
                  </a:moveTo>
                  <a:lnTo>
                    <a:pt x="47" y="74"/>
                  </a:lnTo>
                  <a:lnTo>
                    <a:pt x="19" y="74"/>
                  </a:lnTo>
                  <a:lnTo>
                    <a:pt x="16" y="72"/>
                  </a:lnTo>
                </a:path>
                <a:path w="2488" h="395">
                  <a:moveTo>
                    <a:pt x="16" y="72"/>
                  </a:moveTo>
                  <a:lnTo>
                    <a:pt x="50" y="72"/>
                  </a:lnTo>
                  <a:lnTo>
                    <a:pt x="47" y="74"/>
                  </a:lnTo>
                  <a:lnTo>
                    <a:pt x="16" y="72"/>
                  </a:lnTo>
                </a:path>
                <a:path w="2488" h="395">
                  <a:moveTo>
                    <a:pt x="19" y="74"/>
                  </a:moveTo>
                  <a:lnTo>
                    <a:pt x="43" y="74"/>
                  </a:lnTo>
                  <a:lnTo>
                    <a:pt x="21" y="74"/>
                  </a:lnTo>
                  <a:lnTo>
                    <a:pt x="19" y="74"/>
                  </a:lnTo>
                </a:path>
                <a:path w="2488" h="395">
                  <a:moveTo>
                    <a:pt x="19" y="74"/>
                  </a:moveTo>
                  <a:lnTo>
                    <a:pt x="47" y="74"/>
                  </a:lnTo>
                  <a:lnTo>
                    <a:pt x="43" y="74"/>
                  </a:lnTo>
                  <a:lnTo>
                    <a:pt x="19" y="74"/>
                  </a:lnTo>
                </a:path>
                <a:path w="2488" h="395">
                  <a:moveTo>
                    <a:pt x="21" y="74"/>
                  </a:moveTo>
                  <a:lnTo>
                    <a:pt x="40" y="76"/>
                  </a:lnTo>
                  <a:lnTo>
                    <a:pt x="26" y="76"/>
                  </a:lnTo>
                  <a:lnTo>
                    <a:pt x="21" y="74"/>
                  </a:lnTo>
                </a:path>
                <a:path w="2488" h="395">
                  <a:moveTo>
                    <a:pt x="21" y="74"/>
                  </a:moveTo>
                  <a:lnTo>
                    <a:pt x="43" y="74"/>
                  </a:lnTo>
                  <a:lnTo>
                    <a:pt x="40" y="76"/>
                  </a:lnTo>
                  <a:lnTo>
                    <a:pt x="21" y="74"/>
                  </a:lnTo>
                </a:path>
                <a:path w="2488" h="395">
                  <a:moveTo>
                    <a:pt x="28" y="76"/>
                  </a:moveTo>
                  <a:lnTo>
                    <a:pt x="35" y="76"/>
                  </a:lnTo>
                  <a:lnTo>
                    <a:pt x="33" y="76"/>
                  </a:lnTo>
                  <a:lnTo>
                    <a:pt x="28" y="76"/>
                  </a:lnTo>
                </a:path>
                <a:path w="2488" h="395">
                  <a:moveTo>
                    <a:pt x="26" y="76"/>
                  </a:moveTo>
                  <a:lnTo>
                    <a:pt x="35" y="76"/>
                  </a:lnTo>
                  <a:lnTo>
                    <a:pt x="28" y="76"/>
                  </a:lnTo>
                  <a:lnTo>
                    <a:pt x="26" y="76"/>
                  </a:lnTo>
                </a:path>
                <a:path w="2488" h="395">
                  <a:moveTo>
                    <a:pt x="26" y="76"/>
                  </a:moveTo>
                  <a:lnTo>
                    <a:pt x="40" y="76"/>
                  </a:lnTo>
                  <a:lnTo>
                    <a:pt x="35" y="76"/>
                  </a:lnTo>
                  <a:lnTo>
                    <a:pt x="26" y="76"/>
                  </a:lnTo>
                </a:path>
                <a:path w="2488" h="395">
                  <a:moveTo>
                    <a:pt x="720" y="9"/>
                  </a:moveTo>
                  <a:lnTo>
                    <a:pt x="722" y="9"/>
                  </a:lnTo>
                  <a:lnTo>
                    <a:pt x="715" y="9"/>
                  </a:lnTo>
                  <a:lnTo>
                    <a:pt x="720" y="9"/>
                  </a:lnTo>
                </a:path>
                <a:path w="2488" h="395">
                  <a:moveTo>
                    <a:pt x="715" y="9"/>
                  </a:moveTo>
                  <a:lnTo>
                    <a:pt x="727" y="9"/>
                  </a:lnTo>
                  <a:lnTo>
                    <a:pt x="712" y="9"/>
                  </a:lnTo>
                  <a:lnTo>
                    <a:pt x="715" y="9"/>
                  </a:lnTo>
                </a:path>
                <a:path w="2488" h="395">
                  <a:moveTo>
                    <a:pt x="715" y="9"/>
                  </a:moveTo>
                  <a:lnTo>
                    <a:pt x="727" y="9"/>
                  </a:lnTo>
                  <a:lnTo>
                    <a:pt x="715" y="9"/>
                  </a:lnTo>
                </a:path>
                <a:path w="2488" h="395">
                  <a:moveTo>
                    <a:pt x="712" y="9"/>
                  </a:moveTo>
                  <a:lnTo>
                    <a:pt x="729" y="9"/>
                  </a:lnTo>
                  <a:lnTo>
                    <a:pt x="707" y="9"/>
                  </a:lnTo>
                  <a:lnTo>
                    <a:pt x="712" y="9"/>
                  </a:lnTo>
                </a:path>
                <a:path w="2488" h="395">
                  <a:moveTo>
                    <a:pt x="712" y="9"/>
                  </a:moveTo>
                  <a:lnTo>
                    <a:pt x="729" y="9"/>
                  </a:lnTo>
                  <a:lnTo>
                    <a:pt x="712" y="9"/>
                  </a:lnTo>
                </a:path>
                <a:path w="2488" h="395">
                  <a:moveTo>
                    <a:pt x="707" y="9"/>
                  </a:moveTo>
                  <a:lnTo>
                    <a:pt x="734" y="12"/>
                  </a:lnTo>
                  <a:lnTo>
                    <a:pt x="705" y="12"/>
                  </a:lnTo>
                  <a:lnTo>
                    <a:pt x="707" y="9"/>
                  </a:lnTo>
                </a:path>
                <a:path w="2488" h="395">
                  <a:moveTo>
                    <a:pt x="707" y="9"/>
                  </a:moveTo>
                  <a:lnTo>
                    <a:pt x="729" y="9"/>
                  </a:lnTo>
                  <a:lnTo>
                    <a:pt x="734" y="12"/>
                  </a:lnTo>
                  <a:lnTo>
                    <a:pt x="707" y="9"/>
                  </a:lnTo>
                </a:path>
                <a:path w="2488" h="395">
                  <a:moveTo>
                    <a:pt x="705" y="12"/>
                  </a:moveTo>
                  <a:lnTo>
                    <a:pt x="736" y="12"/>
                  </a:lnTo>
                  <a:lnTo>
                    <a:pt x="703" y="12"/>
                  </a:lnTo>
                  <a:lnTo>
                    <a:pt x="705" y="12"/>
                  </a:lnTo>
                </a:path>
                <a:path w="2488" h="395">
                  <a:moveTo>
                    <a:pt x="705" y="12"/>
                  </a:moveTo>
                  <a:lnTo>
                    <a:pt x="736" y="12"/>
                  </a:lnTo>
                  <a:lnTo>
                    <a:pt x="705" y="12"/>
                  </a:lnTo>
                </a:path>
                <a:path w="2488" h="395">
                  <a:moveTo>
                    <a:pt x="703" y="12"/>
                  </a:moveTo>
                  <a:lnTo>
                    <a:pt x="739" y="14"/>
                  </a:lnTo>
                  <a:lnTo>
                    <a:pt x="700" y="14"/>
                  </a:lnTo>
                  <a:lnTo>
                    <a:pt x="703" y="12"/>
                  </a:lnTo>
                </a:path>
                <a:path w="2488" h="395">
                  <a:moveTo>
                    <a:pt x="703" y="12"/>
                  </a:moveTo>
                  <a:lnTo>
                    <a:pt x="736" y="12"/>
                  </a:lnTo>
                  <a:lnTo>
                    <a:pt x="739" y="14"/>
                  </a:lnTo>
                  <a:lnTo>
                    <a:pt x="703" y="12"/>
                  </a:lnTo>
                </a:path>
                <a:path w="2488" h="395">
                  <a:moveTo>
                    <a:pt x="700" y="14"/>
                  </a:moveTo>
                  <a:lnTo>
                    <a:pt x="741" y="16"/>
                  </a:lnTo>
                  <a:lnTo>
                    <a:pt x="695" y="16"/>
                  </a:lnTo>
                  <a:lnTo>
                    <a:pt x="700" y="14"/>
                  </a:lnTo>
                </a:path>
                <a:path w="2488" h="395">
                  <a:moveTo>
                    <a:pt x="700" y="14"/>
                  </a:moveTo>
                  <a:lnTo>
                    <a:pt x="739" y="14"/>
                  </a:lnTo>
                  <a:lnTo>
                    <a:pt x="741" y="16"/>
                  </a:lnTo>
                  <a:lnTo>
                    <a:pt x="700" y="14"/>
                  </a:lnTo>
                </a:path>
                <a:path w="2488" h="395">
                  <a:moveTo>
                    <a:pt x="695" y="16"/>
                  </a:moveTo>
                  <a:lnTo>
                    <a:pt x="744" y="19"/>
                  </a:lnTo>
                  <a:lnTo>
                    <a:pt x="693" y="19"/>
                  </a:lnTo>
                  <a:lnTo>
                    <a:pt x="695" y="16"/>
                  </a:lnTo>
                </a:path>
                <a:path w="2488" h="395">
                  <a:moveTo>
                    <a:pt x="695" y="16"/>
                  </a:moveTo>
                  <a:lnTo>
                    <a:pt x="741" y="16"/>
                  </a:lnTo>
                  <a:lnTo>
                    <a:pt x="744" y="19"/>
                  </a:lnTo>
                  <a:lnTo>
                    <a:pt x="695" y="16"/>
                  </a:lnTo>
                </a:path>
                <a:path w="2488" h="395">
                  <a:moveTo>
                    <a:pt x="693" y="19"/>
                  </a:moveTo>
                  <a:lnTo>
                    <a:pt x="746" y="21"/>
                  </a:lnTo>
                  <a:lnTo>
                    <a:pt x="691" y="21"/>
                  </a:lnTo>
                  <a:lnTo>
                    <a:pt x="693" y="19"/>
                  </a:lnTo>
                </a:path>
                <a:path w="2488" h="395">
                  <a:moveTo>
                    <a:pt x="693" y="19"/>
                  </a:moveTo>
                  <a:lnTo>
                    <a:pt x="744" y="19"/>
                  </a:lnTo>
                  <a:lnTo>
                    <a:pt x="746" y="21"/>
                  </a:lnTo>
                  <a:lnTo>
                    <a:pt x="693" y="19"/>
                  </a:lnTo>
                </a:path>
                <a:path w="2488" h="395">
                  <a:moveTo>
                    <a:pt x="691" y="21"/>
                  </a:moveTo>
                  <a:lnTo>
                    <a:pt x="748" y="24"/>
                  </a:lnTo>
                  <a:lnTo>
                    <a:pt x="691" y="24"/>
                  </a:lnTo>
                  <a:lnTo>
                    <a:pt x="691" y="21"/>
                  </a:lnTo>
                </a:path>
                <a:path w="2488" h="395">
                  <a:moveTo>
                    <a:pt x="691" y="21"/>
                  </a:moveTo>
                  <a:lnTo>
                    <a:pt x="746" y="21"/>
                  </a:lnTo>
                  <a:lnTo>
                    <a:pt x="748" y="24"/>
                  </a:lnTo>
                  <a:lnTo>
                    <a:pt x="691" y="21"/>
                  </a:lnTo>
                </a:path>
                <a:path w="2488" h="395">
                  <a:moveTo>
                    <a:pt x="691" y="24"/>
                  </a:moveTo>
                  <a:lnTo>
                    <a:pt x="748" y="26"/>
                  </a:lnTo>
                  <a:lnTo>
                    <a:pt x="688" y="26"/>
                  </a:lnTo>
                  <a:lnTo>
                    <a:pt x="691" y="24"/>
                  </a:lnTo>
                </a:path>
                <a:path w="2488" h="395">
                  <a:moveTo>
                    <a:pt x="691" y="24"/>
                  </a:moveTo>
                  <a:lnTo>
                    <a:pt x="748" y="24"/>
                  </a:lnTo>
                  <a:lnTo>
                    <a:pt x="748" y="26"/>
                  </a:lnTo>
                  <a:lnTo>
                    <a:pt x="691" y="24"/>
                  </a:lnTo>
                </a:path>
                <a:path w="2488" h="395">
                  <a:moveTo>
                    <a:pt x="688" y="26"/>
                  </a:moveTo>
                  <a:lnTo>
                    <a:pt x="751" y="28"/>
                  </a:lnTo>
                  <a:lnTo>
                    <a:pt x="688" y="28"/>
                  </a:lnTo>
                  <a:lnTo>
                    <a:pt x="688" y="26"/>
                  </a:lnTo>
                </a:path>
                <a:path w="2488" h="395">
                  <a:moveTo>
                    <a:pt x="688" y="26"/>
                  </a:moveTo>
                  <a:lnTo>
                    <a:pt x="748" y="26"/>
                  </a:lnTo>
                  <a:lnTo>
                    <a:pt x="751" y="28"/>
                  </a:lnTo>
                  <a:lnTo>
                    <a:pt x="688" y="26"/>
                  </a:lnTo>
                </a:path>
                <a:path w="2488" h="395">
                  <a:moveTo>
                    <a:pt x="688" y="28"/>
                  </a:moveTo>
                  <a:lnTo>
                    <a:pt x="751" y="33"/>
                  </a:lnTo>
                  <a:lnTo>
                    <a:pt x="686" y="33"/>
                  </a:lnTo>
                  <a:lnTo>
                    <a:pt x="688" y="28"/>
                  </a:lnTo>
                </a:path>
                <a:path w="2488" h="395">
                  <a:moveTo>
                    <a:pt x="688" y="28"/>
                  </a:moveTo>
                  <a:lnTo>
                    <a:pt x="751" y="28"/>
                  </a:lnTo>
                  <a:lnTo>
                    <a:pt x="751" y="33"/>
                  </a:lnTo>
                  <a:lnTo>
                    <a:pt x="688" y="28"/>
                  </a:lnTo>
                </a:path>
                <a:path w="2488" h="395">
                  <a:moveTo>
                    <a:pt x="686" y="33"/>
                  </a:moveTo>
                  <a:lnTo>
                    <a:pt x="753" y="35"/>
                  </a:lnTo>
                  <a:lnTo>
                    <a:pt x="686" y="35"/>
                  </a:lnTo>
                  <a:lnTo>
                    <a:pt x="686" y="33"/>
                  </a:lnTo>
                </a:path>
                <a:path w="2488" h="395">
                  <a:moveTo>
                    <a:pt x="686" y="33"/>
                  </a:moveTo>
                  <a:lnTo>
                    <a:pt x="751" y="33"/>
                  </a:lnTo>
                  <a:lnTo>
                    <a:pt x="753" y="35"/>
                  </a:lnTo>
                  <a:lnTo>
                    <a:pt x="686" y="33"/>
                  </a:lnTo>
                </a:path>
                <a:path w="2488" h="395">
                  <a:moveTo>
                    <a:pt x="686" y="35"/>
                  </a:moveTo>
                  <a:lnTo>
                    <a:pt x="753" y="38"/>
                  </a:lnTo>
                  <a:lnTo>
                    <a:pt x="684" y="38"/>
                  </a:lnTo>
                  <a:lnTo>
                    <a:pt x="686" y="35"/>
                  </a:lnTo>
                </a:path>
                <a:path w="2488" h="395">
                  <a:moveTo>
                    <a:pt x="686" y="35"/>
                  </a:moveTo>
                  <a:lnTo>
                    <a:pt x="753" y="35"/>
                  </a:lnTo>
                  <a:lnTo>
                    <a:pt x="753" y="38"/>
                  </a:lnTo>
                  <a:lnTo>
                    <a:pt x="686" y="35"/>
                  </a:lnTo>
                </a:path>
                <a:path w="2488" h="395">
                  <a:moveTo>
                    <a:pt x="684" y="38"/>
                  </a:moveTo>
                  <a:lnTo>
                    <a:pt x="753" y="43"/>
                  </a:lnTo>
                  <a:lnTo>
                    <a:pt x="684" y="43"/>
                  </a:lnTo>
                  <a:lnTo>
                    <a:pt x="684" y="38"/>
                  </a:lnTo>
                </a:path>
                <a:path w="2488" h="395">
                  <a:moveTo>
                    <a:pt x="684" y="38"/>
                  </a:moveTo>
                  <a:lnTo>
                    <a:pt x="753" y="38"/>
                  </a:lnTo>
                  <a:lnTo>
                    <a:pt x="753" y="43"/>
                  </a:lnTo>
                  <a:lnTo>
                    <a:pt x="684" y="38"/>
                  </a:lnTo>
                </a:path>
                <a:path w="2488" h="395">
                  <a:moveTo>
                    <a:pt x="684" y="43"/>
                  </a:moveTo>
                  <a:lnTo>
                    <a:pt x="753" y="45"/>
                  </a:lnTo>
                  <a:lnTo>
                    <a:pt x="684" y="45"/>
                  </a:lnTo>
                  <a:lnTo>
                    <a:pt x="684" y="43"/>
                  </a:lnTo>
                </a:path>
                <a:path w="2488" h="395">
                  <a:moveTo>
                    <a:pt x="684" y="43"/>
                  </a:moveTo>
                  <a:lnTo>
                    <a:pt x="753" y="43"/>
                  </a:lnTo>
                  <a:lnTo>
                    <a:pt x="753" y="45"/>
                  </a:lnTo>
                  <a:lnTo>
                    <a:pt x="684" y="43"/>
                  </a:lnTo>
                </a:path>
                <a:path w="2488" h="395">
                  <a:moveTo>
                    <a:pt x="684" y="45"/>
                  </a:moveTo>
                  <a:lnTo>
                    <a:pt x="753" y="50"/>
                  </a:lnTo>
                  <a:lnTo>
                    <a:pt x="686" y="50"/>
                  </a:lnTo>
                  <a:lnTo>
                    <a:pt x="684" y="45"/>
                  </a:lnTo>
                </a:path>
                <a:path w="2488" h="395">
                  <a:moveTo>
                    <a:pt x="684" y="45"/>
                  </a:moveTo>
                  <a:lnTo>
                    <a:pt x="753" y="45"/>
                  </a:lnTo>
                  <a:lnTo>
                    <a:pt x="753" y="50"/>
                  </a:lnTo>
                  <a:lnTo>
                    <a:pt x="684" y="45"/>
                  </a:lnTo>
                </a:path>
                <a:path w="2488" h="395">
                  <a:moveTo>
                    <a:pt x="686" y="50"/>
                  </a:moveTo>
                  <a:lnTo>
                    <a:pt x="751" y="52"/>
                  </a:lnTo>
                  <a:lnTo>
                    <a:pt x="686" y="52"/>
                  </a:lnTo>
                  <a:lnTo>
                    <a:pt x="686" y="50"/>
                  </a:lnTo>
                </a:path>
                <a:path w="2488" h="395">
                  <a:moveTo>
                    <a:pt x="686" y="50"/>
                  </a:moveTo>
                  <a:lnTo>
                    <a:pt x="753" y="50"/>
                  </a:lnTo>
                  <a:lnTo>
                    <a:pt x="751" y="52"/>
                  </a:lnTo>
                  <a:lnTo>
                    <a:pt x="686" y="50"/>
                  </a:lnTo>
                </a:path>
                <a:path w="2488" h="395">
                  <a:moveTo>
                    <a:pt x="686" y="52"/>
                  </a:moveTo>
                  <a:lnTo>
                    <a:pt x="751" y="55"/>
                  </a:lnTo>
                  <a:lnTo>
                    <a:pt x="688" y="55"/>
                  </a:lnTo>
                  <a:lnTo>
                    <a:pt x="686" y="52"/>
                  </a:lnTo>
                </a:path>
                <a:path w="2488" h="395">
                  <a:moveTo>
                    <a:pt x="686" y="52"/>
                  </a:moveTo>
                  <a:lnTo>
                    <a:pt x="751" y="52"/>
                  </a:lnTo>
                  <a:lnTo>
                    <a:pt x="751" y="55"/>
                  </a:lnTo>
                  <a:lnTo>
                    <a:pt x="686" y="52"/>
                  </a:lnTo>
                </a:path>
                <a:path w="2488" h="395">
                  <a:moveTo>
                    <a:pt x="688" y="55"/>
                  </a:moveTo>
                  <a:lnTo>
                    <a:pt x="748" y="57"/>
                  </a:lnTo>
                  <a:lnTo>
                    <a:pt x="688" y="57"/>
                  </a:lnTo>
                  <a:lnTo>
                    <a:pt x="688" y="55"/>
                  </a:lnTo>
                </a:path>
                <a:path w="2488" h="395">
                  <a:moveTo>
                    <a:pt x="688" y="55"/>
                  </a:moveTo>
                  <a:lnTo>
                    <a:pt x="751" y="55"/>
                  </a:lnTo>
                  <a:lnTo>
                    <a:pt x="748" y="57"/>
                  </a:lnTo>
                  <a:lnTo>
                    <a:pt x="688" y="55"/>
                  </a:lnTo>
                </a:path>
                <a:path w="2488" h="395">
                  <a:moveTo>
                    <a:pt x="688" y="57"/>
                  </a:moveTo>
                  <a:lnTo>
                    <a:pt x="748" y="62"/>
                  </a:lnTo>
                  <a:lnTo>
                    <a:pt x="691" y="62"/>
                  </a:lnTo>
                  <a:lnTo>
                    <a:pt x="688" y="57"/>
                  </a:lnTo>
                </a:path>
                <a:path w="2488" h="395">
                  <a:moveTo>
                    <a:pt x="688" y="57"/>
                  </a:moveTo>
                  <a:lnTo>
                    <a:pt x="748" y="57"/>
                  </a:lnTo>
                  <a:lnTo>
                    <a:pt x="748" y="62"/>
                  </a:lnTo>
                  <a:lnTo>
                    <a:pt x="688" y="57"/>
                  </a:lnTo>
                </a:path>
                <a:path w="2488" h="395">
                  <a:moveTo>
                    <a:pt x="691" y="62"/>
                  </a:moveTo>
                  <a:lnTo>
                    <a:pt x="746" y="64"/>
                  </a:lnTo>
                  <a:lnTo>
                    <a:pt x="691" y="64"/>
                  </a:lnTo>
                  <a:lnTo>
                    <a:pt x="691" y="62"/>
                  </a:lnTo>
                </a:path>
                <a:path w="2488" h="395">
                  <a:moveTo>
                    <a:pt x="691" y="62"/>
                  </a:moveTo>
                  <a:lnTo>
                    <a:pt x="748" y="62"/>
                  </a:lnTo>
                  <a:lnTo>
                    <a:pt x="746" y="64"/>
                  </a:lnTo>
                  <a:lnTo>
                    <a:pt x="691" y="62"/>
                  </a:lnTo>
                </a:path>
                <a:path w="2488" h="395">
                  <a:moveTo>
                    <a:pt x="691" y="64"/>
                  </a:moveTo>
                  <a:lnTo>
                    <a:pt x="744" y="67"/>
                  </a:lnTo>
                  <a:lnTo>
                    <a:pt x="693" y="67"/>
                  </a:lnTo>
                  <a:lnTo>
                    <a:pt x="691" y="64"/>
                  </a:lnTo>
                </a:path>
                <a:path w="2488" h="395">
                  <a:moveTo>
                    <a:pt x="691" y="64"/>
                  </a:moveTo>
                  <a:lnTo>
                    <a:pt x="746" y="64"/>
                  </a:lnTo>
                  <a:lnTo>
                    <a:pt x="744" y="67"/>
                  </a:lnTo>
                  <a:lnTo>
                    <a:pt x="691" y="64"/>
                  </a:lnTo>
                </a:path>
                <a:path w="2488" h="395">
                  <a:moveTo>
                    <a:pt x="693" y="67"/>
                  </a:moveTo>
                  <a:lnTo>
                    <a:pt x="741" y="69"/>
                  </a:lnTo>
                  <a:lnTo>
                    <a:pt x="695" y="69"/>
                  </a:lnTo>
                  <a:lnTo>
                    <a:pt x="693" y="67"/>
                  </a:lnTo>
                </a:path>
                <a:path w="2488" h="395">
                  <a:moveTo>
                    <a:pt x="693" y="67"/>
                  </a:moveTo>
                  <a:lnTo>
                    <a:pt x="744" y="67"/>
                  </a:lnTo>
                  <a:lnTo>
                    <a:pt x="741" y="69"/>
                  </a:lnTo>
                  <a:lnTo>
                    <a:pt x="693" y="67"/>
                  </a:lnTo>
                </a:path>
                <a:path w="2488" h="395">
                  <a:moveTo>
                    <a:pt x="695" y="69"/>
                  </a:moveTo>
                  <a:lnTo>
                    <a:pt x="739" y="69"/>
                  </a:lnTo>
                  <a:lnTo>
                    <a:pt x="700" y="69"/>
                  </a:lnTo>
                  <a:lnTo>
                    <a:pt x="695" y="69"/>
                  </a:lnTo>
                </a:path>
                <a:path w="2488" h="395">
                  <a:moveTo>
                    <a:pt x="695" y="69"/>
                  </a:moveTo>
                  <a:lnTo>
                    <a:pt x="741" y="69"/>
                  </a:lnTo>
                  <a:lnTo>
                    <a:pt x="739" y="69"/>
                  </a:lnTo>
                  <a:lnTo>
                    <a:pt x="695" y="69"/>
                  </a:lnTo>
                </a:path>
                <a:path w="2488" h="395">
                  <a:moveTo>
                    <a:pt x="700" y="69"/>
                  </a:moveTo>
                  <a:lnTo>
                    <a:pt x="736" y="72"/>
                  </a:lnTo>
                  <a:lnTo>
                    <a:pt x="703" y="72"/>
                  </a:lnTo>
                  <a:lnTo>
                    <a:pt x="700" y="69"/>
                  </a:lnTo>
                </a:path>
                <a:path w="2488" h="395">
                  <a:moveTo>
                    <a:pt x="700" y="69"/>
                  </a:moveTo>
                  <a:lnTo>
                    <a:pt x="739" y="69"/>
                  </a:lnTo>
                  <a:lnTo>
                    <a:pt x="736" y="72"/>
                  </a:lnTo>
                  <a:lnTo>
                    <a:pt x="700" y="69"/>
                  </a:lnTo>
                </a:path>
                <a:path w="2488" h="395">
                  <a:moveTo>
                    <a:pt x="703" y="72"/>
                  </a:moveTo>
                  <a:lnTo>
                    <a:pt x="734" y="74"/>
                  </a:lnTo>
                  <a:lnTo>
                    <a:pt x="705" y="74"/>
                  </a:lnTo>
                  <a:lnTo>
                    <a:pt x="703" y="72"/>
                  </a:lnTo>
                </a:path>
                <a:path w="2488" h="395">
                  <a:moveTo>
                    <a:pt x="703" y="72"/>
                  </a:moveTo>
                  <a:lnTo>
                    <a:pt x="736" y="72"/>
                  </a:lnTo>
                  <a:lnTo>
                    <a:pt x="734" y="74"/>
                  </a:lnTo>
                  <a:lnTo>
                    <a:pt x="703" y="72"/>
                  </a:lnTo>
                </a:path>
                <a:path w="2488" h="395">
                  <a:moveTo>
                    <a:pt x="705" y="74"/>
                  </a:moveTo>
                  <a:lnTo>
                    <a:pt x="729" y="74"/>
                  </a:lnTo>
                  <a:lnTo>
                    <a:pt x="707" y="74"/>
                  </a:lnTo>
                  <a:lnTo>
                    <a:pt x="705" y="74"/>
                  </a:lnTo>
                </a:path>
                <a:path w="2488" h="395">
                  <a:moveTo>
                    <a:pt x="705" y="74"/>
                  </a:moveTo>
                  <a:lnTo>
                    <a:pt x="734" y="74"/>
                  </a:lnTo>
                  <a:lnTo>
                    <a:pt x="729" y="74"/>
                  </a:lnTo>
                  <a:lnTo>
                    <a:pt x="705" y="74"/>
                  </a:lnTo>
                </a:path>
                <a:path w="2488" h="395">
                  <a:moveTo>
                    <a:pt x="707" y="74"/>
                  </a:moveTo>
                  <a:lnTo>
                    <a:pt x="727" y="76"/>
                  </a:lnTo>
                  <a:lnTo>
                    <a:pt x="712" y="76"/>
                  </a:lnTo>
                  <a:lnTo>
                    <a:pt x="707" y="74"/>
                  </a:lnTo>
                </a:path>
                <a:path w="2488" h="395">
                  <a:moveTo>
                    <a:pt x="707" y="74"/>
                  </a:moveTo>
                  <a:lnTo>
                    <a:pt x="729" y="74"/>
                  </a:lnTo>
                  <a:lnTo>
                    <a:pt x="727" y="76"/>
                  </a:lnTo>
                  <a:lnTo>
                    <a:pt x="707" y="74"/>
                  </a:lnTo>
                </a:path>
                <a:path w="2488" h="395">
                  <a:moveTo>
                    <a:pt x="715" y="76"/>
                  </a:moveTo>
                  <a:lnTo>
                    <a:pt x="722" y="76"/>
                  </a:lnTo>
                  <a:lnTo>
                    <a:pt x="720" y="76"/>
                  </a:lnTo>
                  <a:lnTo>
                    <a:pt x="715" y="76"/>
                  </a:lnTo>
                </a:path>
                <a:path w="2488" h="395">
                  <a:moveTo>
                    <a:pt x="712" y="76"/>
                  </a:moveTo>
                  <a:lnTo>
                    <a:pt x="722" y="76"/>
                  </a:lnTo>
                  <a:lnTo>
                    <a:pt x="715" y="76"/>
                  </a:lnTo>
                  <a:lnTo>
                    <a:pt x="712" y="76"/>
                  </a:lnTo>
                </a:path>
                <a:path w="2488" h="395">
                  <a:moveTo>
                    <a:pt x="712" y="76"/>
                  </a:moveTo>
                  <a:lnTo>
                    <a:pt x="727" y="76"/>
                  </a:lnTo>
                  <a:lnTo>
                    <a:pt x="722" y="76"/>
                  </a:lnTo>
                  <a:lnTo>
                    <a:pt x="712" y="76"/>
                  </a:lnTo>
                </a:path>
                <a:path w="2488" h="395">
                  <a:moveTo>
                    <a:pt x="1406" y="7"/>
                  </a:moveTo>
                  <a:lnTo>
                    <a:pt x="1408" y="7"/>
                  </a:lnTo>
                  <a:lnTo>
                    <a:pt x="1399" y="7"/>
                  </a:lnTo>
                  <a:lnTo>
                    <a:pt x="1406" y="7"/>
                  </a:lnTo>
                </a:path>
                <a:path w="2488" h="395">
                  <a:moveTo>
                    <a:pt x="1399" y="7"/>
                  </a:moveTo>
                  <a:lnTo>
                    <a:pt x="1413" y="9"/>
                  </a:lnTo>
                  <a:lnTo>
                    <a:pt x="1396" y="9"/>
                  </a:lnTo>
                  <a:lnTo>
                    <a:pt x="1399" y="7"/>
                  </a:lnTo>
                </a:path>
                <a:path w="2488" h="395">
                  <a:moveTo>
                    <a:pt x="1399" y="7"/>
                  </a:moveTo>
                  <a:lnTo>
                    <a:pt x="1408" y="7"/>
                  </a:lnTo>
                  <a:lnTo>
                    <a:pt x="1413" y="9"/>
                  </a:lnTo>
                  <a:lnTo>
                    <a:pt x="1399" y="7"/>
                  </a:lnTo>
                </a:path>
                <a:path w="2488" h="395">
                  <a:moveTo>
                    <a:pt x="1396" y="9"/>
                  </a:moveTo>
                  <a:lnTo>
                    <a:pt x="1415" y="9"/>
                  </a:lnTo>
                  <a:lnTo>
                    <a:pt x="1394" y="9"/>
                  </a:lnTo>
                  <a:lnTo>
                    <a:pt x="1396" y="9"/>
                  </a:lnTo>
                </a:path>
                <a:path w="2488" h="395">
                  <a:moveTo>
                    <a:pt x="1396" y="9"/>
                  </a:moveTo>
                  <a:lnTo>
                    <a:pt x="1415" y="9"/>
                  </a:lnTo>
                  <a:lnTo>
                    <a:pt x="1396" y="9"/>
                  </a:lnTo>
                </a:path>
                <a:path w="2488" h="395">
                  <a:moveTo>
                    <a:pt x="1394" y="9"/>
                  </a:moveTo>
                  <a:lnTo>
                    <a:pt x="1418" y="12"/>
                  </a:lnTo>
                  <a:lnTo>
                    <a:pt x="1392" y="12"/>
                  </a:lnTo>
                  <a:lnTo>
                    <a:pt x="1394" y="9"/>
                  </a:lnTo>
                </a:path>
                <a:path w="2488" h="395">
                  <a:moveTo>
                    <a:pt x="1394" y="9"/>
                  </a:moveTo>
                  <a:lnTo>
                    <a:pt x="1415" y="9"/>
                  </a:lnTo>
                  <a:lnTo>
                    <a:pt x="1418" y="12"/>
                  </a:lnTo>
                  <a:lnTo>
                    <a:pt x="1394" y="9"/>
                  </a:lnTo>
                </a:path>
                <a:path w="2488" h="395">
                  <a:moveTo>
                    <a:pt x="1392" y="12"/>
                  </a:moveTo>
                  <a:lnTo>
                    <a:pt x="1423" y="12"/>
                  </a:lnTo>
                  <a:lnTo>
                    <a:pt x="1387" y="12"/>
                  </a:lnTo>
                  <a:lnTo>
                    <a:pt x="1392" y="12"/>
                  </a:lnTo>
                </a:path>
                <a:path w="2488" h="395">
                  <a:moveTo>
                    <a:pt x="1392" y="12"/>
                  </a:moveTo>
                  <a:lnTo>
                    <a:pt x="1423" y="12"/>
                  </a:lnTo>
                  <a:lnTo>
                    <a:pt x="1392" y="12"/>
                  </a:lnTo>
                </a:path>
                <a:path w="2488" h="395">
                  <a:moveTo>
                    <a:pt x="1387" y="12"/>
                  </a:moveTo>
                  <a:lnTo>
                    <a:pt x="1425" y="14"/>
                  </a:lnTo>
                  <a:lnTo>
                    <a:pt x="1384" y="14"/>
                  </a:lnTo>
                  <a:lnTo>
                    <a:pt x="1387" y="12"/>
                  </a:lnTo>
                </a:path>
                <a:path w="2488" h="395">
                  <a:moveTo>
                    <a:pt x="1387" y="12"/>
                  </a:moveTo>
                  <a:lnTo>
                    <a:pt x="1423" y="12"/>
                  </a:lnTo>
                  <a:lnTo>
                    <a:pt x="1425" y="14"/>
                  </a:lnTo>
                  <a:lnTo>
                    <a:pt x="1387" y="12"/>
                  </a:lnTo>
                </a:path>
                <a:path w="2488" h="395">
                  <a:moveTo>
                    <a:pt x="1384" y="14"/>
                  </a:moveTo>
                  <a:lnTo>
                    <a:pt x="1427" y="16"/>
                  </a:lnTo>
                  <a:lnTo>
                    <a:pt x="1382" y="16"/>
                  </a:lnTo>
                  <a:lnTo>
                    <a:pt x="1384" y="14"/>
                  </a:lnTo>
                </a:path>
                <a:path w="2488" h="395">
                  <a:moveTo>
                    <a:pt x="1384" y="14"/>
                  </a:moveTo>
                  <a:lnTo>
                    <a:pt x="1425" y="14"/>
                  </a:lnTo>
                  <a:lnTo>
                    <a:pt x="1427" y="16"/>
                  </a:lnTo>
                  <a:lnTo>
                    <a:pt x="1384" y="14"/>
                  </a:lnTo>
                </a:path>
                <a:path w="2488" h="395">
                  <a:moveTo>
                    <a:pt x="1382" y="16"/>
                  </a:moveTo>
                  <a:lnTo>
                    <a:pt x="1430" y="19"/>
                  </a:lnTo>
                  <a:lnTo>
                    <a:pt x="1380" y="19"/>
                  </a:lnTo>
                  <a:lnTo>
                    <a:pt x="1382" y="16"/>
                  </a:lnTo>
                </a:path>
                <a:path w="2488" h="395">
                  <a:moveTo>
                    <a:pt x="1382" y="16"/>
                  </a:moveTo>
                  <a:lnTo>
                    <a:pt x="1427" y="16"/>
                  </a:lnTo>
                  <a:lnTo>
                    <a:pt x="1430" y="19"/>
                  </a:lnTo>
                  <a:lnTo>
                    <a:pt x="1382" y="16"/>
                  </a:lnTo>
                </a:path>
                <a:path w="2488" h="395">
                  <a:moveTo>
                    <a:pt x="1380" y="19"/>
                  </a:moveTo>
                  <a:lnTo>
                    <a:pt x="1432" y="21"/>
                  </a:lnTo>
                  <a:lnTo>
                    <a:pt x="1377" y="21"/>
                  </a:lnTo>
                  <a:lnTo>
                    <a:pt x="1380" y="19"/>
                  </a:lnTo>
                </a:path>
                <a:path w="2488" h="395">
                  <a:moveTo>
                    <a:pt x="1380" y="19"/>
                  </a:moveTo>
                  <a:lnTo>
                    <a:pt x="1430" y="19"/>
                  </a:lnTo>
                  <a:lnTo>
                    <a:pt x="1432" y="21"/>
                  </a:lnTo>
                  <a:lnTo>
                    <a:pt x="1380" y="19"/>
                  </a:lnTo>
                </a:path>
                <a:path w="2488" h="395">
                  <a:moveTo>
                    <a:pt x="1377" y="21"/>
                  </a:moveTo>
                  <a:lnTo>
                    <a:pt x="1435" y="24"/>
                  </a:lnTo>
                  <a:lnTo>
                    <a:pt x="1377" y="24"/>
                  </a:lnTo>
                  <a:lnTo>
                    <a:pt x="1377" y="21"/>
                  </a:lnTo>
                </a:path>
                <a:path w="2488" h="395">
                  <a:moveTo>
                    <a:pt x="1377" y="21"/>
                  </a:moveTo>
                  <a:lnTo>
                    <a:pt x="1432" y="21"/>
                  </a:lnTo>
                  <a:lnTo>
                    <a:pt x="1435" y="24"/>
                  </a:lnTo>
                  <a:lnTo>
                    <a:pt x="1377" y="21"/>
                  </a:lnTo>
                </a:path>
                <a:path w="2488" h="395">
                  <a:moveTo>
                    <a:pt x="1377" y="24"/>
                  </a:moveTo>
                  <a:lnTo>
                    <a:pt x="1435" y="26"/>
                  </a:lnTo>
                  <a:lnTo>
                    <a:pt x="1375" y="26"/>
                  </a:lnTo>
                  <a:lnTo>
                    <a:pt x="1377" y="24"/>
                  </a:lnTo>
                </a:path>
                <a:path w="2488" h="395">
                  <a:moveTo>
                    <a:pt x="1377" y="24"/>
                  </a:moveTo>
                  <a:lnTo>
                    <a:pt x="1435" y="24"/>
                  </a:lnTo>
                  <a:lnTo>
                    <a:pt x="1435" y="26"/>
                  </a:lnTo>
                  <a:lnTo>
                    <a:pt x="1377" y="24"/>
                  </a:lnTo>
                </a:path>
                <a:path w="2488" h="395">
                  <a:moveTo>
                    <a:pt x="1375" y="26"/>
                  </a:moveTo>
                  <a:lnTo>
                    <a:pt x="1437" y="28"/>
                  </a:lnTo>
                  <a:lnTo>
                    <a:pt x="1372" y="28"/>
                  </a:lnTo>
                  <a:lnTo>
                    <a:pt x="1375" y="26"/>
                  </a:lnTo>
                </a:path>
                <a:path w="2488" h="395">
                  <a:moveTo>
                    <a:pt x="1375" y="26"/>
                  </a:moveTo>
                  <a:lnTo>
                    <a:pt x="1435" y="26"/>
                  </a:lnTo>
                  <a:lnTo>
                    <a:pt x="1437" y="28"/>
                  </a:lnTo>
                  <a:lnTo>
                    <a:pt x="1375" y="26"/>
                  </a:lnTo>
                </a:path>
                <a:path w="2488" h="395">
                  <a:moveTo>
                    <a:pt x="1372" y="28"/>
                  </a:moveTo>
                  <a:lnTo>
                    <a:pt x="1437" y="33"/>
                  </a:lnTo>
                  <a:lnTo>
                    <a:pt x="1372" y="33"/>
                  </a:lnTo>
                  <a:lnTo>
                    <a:pt x="1372" y="28"/>
                  </a:lnTo>
                </a:path>
                <a:path w="2488" h="395">
                  <a:moveTo>
                    <a:pt x="1372" y="28"/>
                  </a:moveTo>
                  <a:lnTo>
                    <a:pt x="1437" y="28"/>
                  </a:lnTo>
                  <a:lnTo>
                    <a:pt x="1437" y="33"/>
                  </a:lnTo>
                  <a:lnTo>
                    <a:pt x="1372" y="28"/>
                  </a:lnTo>
                </a:path>
                <a:path w="2488" h="395">
                  <a:moveTo>
                    <a:pt x="1372" y="33"/>
                  </a:moveTo>
                  <a:lnTo>
                    <a:pt x="1440" y="35"/>
                  </a:lnTo>
                  <a:lnTo>
                    <a:pt x="1370" y="35"/>
                  </a:lnTo>
                  <a:lnTo>
                    <a:pt x="1372" y="33"/>
                  </a:lnTo>
                </a:path>
                <a:path w="2488" h="395">
                  <a:moveTo>
                    <a:pt x="1372" y="33"/>
                  </a:moveTo>
                  <a:lnTo>
                    <a:pt x="1437" y="33"/>
                  </a:lnTo>
                  <a:lnTo>
                    <a:pt x="1440" y="35"/>
                  </a:lnTo>
                  <a:lnTo>
                    <a:pt x="1372" y="33"/>
                  </a:lnTo>
                </a:path>
                <a:path w="2488" h="395">
                  <a:moveTo>
                    <a:pt x="1370" y="35"/>
                  </a:moveTo>
                  <a:lnTo>
                    <a:pt x="1440" y="38"/>
                  </a:lnTo>
                  <a:lnTo>
                    <a:pt x="1370" y="38"/>
                  </a:lnTo>
                  <a:lnTo>
                    <a:pt x="1370" y="35"/>
                  </a:lnTo>
                </a:path>
                <a:path w="2488" h="395">
                  <a:moveTo>
                    <a:pt x="1370" y="35"/>
                  </a:moveTo>
                  <a:lnTo>
                    <a:pt x="1440" y="35"/>
                  </a:lnTo>
                  <a:lnTo>
                    <a:pt x="1440" y="38"/>
                  </a:lnTo>
                  <a:lnTo>
                    <a:pt x="1370" y="35"/>
                  </a:lnTo>
                </a:path>
                <a:path w="2488" h="395">
                  <a:moveTo>
                    <a:pt x="1370" y="38"/>
                  </a:moveTo>
                  <a:lnTo>
                    <a:pt x="1440" y="43"/>
                  </a:lnTo>
                  <a:lnTo>
                    <a:pt x="1370" y="43"/>
                  </a:lnTo>
                  <a:lnTo>
                    <a:pt x="1370" y="38"/>
                  </a:lnTo>
                </a:path>
                <a:path w="2488" h="395">
                  <a:moveTo>
                    <a:pt x="1370" y="38"/>
                  </a:moveTo>
                  <a:lnTo>
                    <a:pt x="1440" y="38"/>
                  </a:lnTo>
                  <a:lnTo>
                    <a:pt x="1440" y="43"/>
                  </a:lnTo>
                  <a:lnTo>
                    <a:pt x="1370" y="38"/>
                  </a:lnTo>
                </a:path>
                <a:path w="2488" h="395">
                  <a:moveTo>
                    <a:pt x="1370" y="43"/>
                  </a:moveTo>
                  <a:lnTo>
                    <a:pt x="1440" y="45"/>
                  </a:lnTo>
                  <a:lnTo>
                    <a:pt x="1370" y="45"/>
                  </a:lnTo>
                  <a:lnTo>
                    <a:pt x="1370" y="43"/>
                  </a:lnTo>
                </a:path>
                <a:path w="2488" h="395">
                  <a:moveTo>
                    <a:pt x="1370" y="43"/>
                  </a:moveTo>
                  <a:lnTo>
                    <a:pt x="1440" y="43"/>
                  </a:lnTo>
                  <a:lnTo>
                    <a:pt x="1440" y="45"/>
                  </a:lnTo>
                  <a:lnTo>
                    <a:pt x="1370" y="43"/>
                  </a:lnTo>
                </a:path>
                <a:path w="2488" h="395">
                  <a:moveTo>
                    <a:pt x="1370" y="45"/>
                  </a:moveTo>
                  <a:lnTo>
                    <a:pt x="1440" y="47"/>
                  </a:lnTo>
                  <a:lnTo>
                    <a:pt x="1370" y="47"/>
                  </a:lnTo>
                  <a:lnTo>
                    <a:pt x="1370" y="45"/>
                  </a:lnTo>
                </a:path>
                <a:path w="2488" h="395">
                  <a:moveTo>
                    <a:pt x="1370" y="45"/>
                  </a:moveTo>
                  <a:lnTo>
                    <a:pt x="1440" y="45"/>
                  </a:lnTo>
                  <a:lnTo>
                    <a:pt x="1440" y="47"/>
                  </a:lnTo>
                  <a:lnTo>
                    <a:pt x="1370" y="45"/>
                  </a:lnTo>
                </a:path>
                <a:path w="2488" h="395">
                  <a:moveTo>
                    <a:pt x="1370" y="47"/>
                  </a:moveTo>
                  <a:lnTo>
                    <a:pt x="1437" y="52"/>
                  </a:lnTo>
                  <a:lnTo>
                    <a:pt x="1372" y="52"/>
                  </a:lnTo>
                  <a:lnTo>
                    <a:pt x="1370" y="47"/>
                  </a:lnTo>
                </a:path>
                <a:path w="2488" h="395">
                  <a:moveTo>
                    <a:pt x="1370" y="47"/>
                  </a:moveTo>
                  <a:lnTo>
                    <a:pt x="1440" y="47"/>
                  </a:lnTo>
                  <a:lnTo>
                    <a:pt x="1437" y="52"/>
                  </a:lnTo>
                  <a:lnTo>
                    <a:pt x="1370" y="47"/>
                  </a:lnTo>
                </a:path>
                <a:path w="2488" h="395">
                  <a:moveTo>
                    <a:pt x="1372" y="52"/>
                  </a:moveTo>
                  <a:lnTo>
                    <a:pt x="1437" y="55"/>
                  </a:lnTo>
                  <a:lnTo>
                    <a:pt x="1372" y="55"/>
                  </a:lnTo>
                  <a:lnTo>
                    <a:pt x="1372" y="52"/>
                  </a:lnTo>
                </a:path>
                <a:path w="2488" h="395">
                  <a:moveTo>
                    <a:pt x="1372" y="52"/>
                  </a:moveTo>
                  <a:lnTo>
                    <a:pt x="1437" y="52"/>
                  </a:lnTo>
                  <a:lnTo>
                    <a:pt x="1437" y="55"/>
                  </a:lnTo>
                  <a:lnTo>
                    <a:pt x="1372" y="52"/>
                  </a:lnTo>
                </a:path>
                <a:path w="2488" h="395">
                  <a:moveTo>
                    <a:pt x="1372" y="55"/>
                  </a:moveTo>
                  <a:lnTo>
                    <a:pt x="1435" y="57"/>
                  </a:lnTo>
                  <a:lnTo>
                    <a:pt x="1375" y="57"/>
                  </a:lnTo>
                  <a:lnTo>
                    <a:pt x="1372" y="55"/>
                  </a:lnTo>
                </a:path>
                <a:path w="2488" h="395">
                  <a:moveTo>
                    <a:pt x="1372" y="55"/>
                  </a:moveTo>
                  <a:lnTo>
                    <a:pt x="1437" y="55"/>
                  </a:lnTo>
                  <a:lnTo>
                    <a:pt x="1435" y="57"/>
                  </a:lnTo>
                  <a:lnTo>
                    <a:pt x="1372" y="55"/>
                  </a:lnTo>
                </a:path>
                <a:path w="2488" h="395">
                  <a:moveTo>
                    <a:pt x="1375" y="57"/>
                  </a:moveTo>
                  <a:lnTo>
                    <a:pt x="1435" y="60"/>
                  </a:lnTo>
                  <a:lnTo>
                    <a:pt x="1377" y="60"/>
                  </a:lnTo>
                  <a:lnTo>
                    <a:pt x="1375" y="57"/>
                  </a:lnTo>
                </a:path>
                <a:path w="2488" h="395">
                  <a:moveTo>
                    <a:pt x="1375" y="57"/>
                  </a:moveTo>
                  <a:lnTo>
                    <a:pt x="1435" y="57"/>
                  </a:lnTo>
                  <a:lnTo>
                    <a:pt x="1435" y="60"/>
                  </a:lnTo>
                  <a:lnTo>
                    <a:pt x="1375" y="57"/>
                  </a:lnTo>
                </a:path>
                <a:path w="2488" h="395">
                  <a:moveTo>
                    <a:pt x="1377" y="60"/>
                  </a:moveTo>
                  <a:lnTo>
                    <a:pt x="1432" y="62"/>
                  </a:lnTo>
                  <a:lnTo>
                    <a:pt x="1377" y="62"/>
                  </a:lnTo>
                  <a:lnTo>
                    <a:pt x="1377" y="60"/>
                  </a:lnTo>
                </a:path>
                <a:path w="2488" h="395">
                  <a:moveTo>
                    <a:pt x="1377" y="60"/>
                  </a:moveTo>
                  <a:lnTo>
                    <a:pt x="1435" y="60"/>
                  </a:lnTo>
                  <a:lnTo>
                    <a:pt x="1432" y="62"/>
                  </a:lnTo>
                  <a:lnTo>
                    <a:pt x="1377" y="60"/>
                  </a:lnTo>
                </a:path>
                <a:path w="2488" h="395">
                  <a:moveTo>
                    <a:pt x="1377" y="62"/>
                  </a:moveTo>
                  <a:lnTo>
                    <a:pt x="1430" y="67"/>
                  </a:lnTo>
                  <a:lnTo>
                    <a:pt x="1380" y="67"/>
                  </a:lnTo>
                  <a:lnTo>
                    <a:pt x="1377" y="62"/>
                  </a:lnTo>
                </a:path>
                <a:path w="2488" h="395">
                  <a:moveTo>
                    <a:pt x="1377" y="62"/>
                  </a:moveTo>
                  <a:lnTo>
                    <a:pt x="1432" y="62"/>
                  </a:lnTo>
                  <a:lnTo>
                    <a:pt x="1430" y="67"/>
                  </a:lnTo>
                  <a:lnTo>
                    <a:pt x="1377" y="62"/>
                  </a:lnTo>
                </a:path>
                <a:path w="2488" h="395">
                  <a:moveTo>
                    <a:pt x="1380" y="67"/>
                  </a:moveTo>
                  <a:lnTo>
                    <a:pt x="1427" y="67"/>
                  </a:lnTo>
                  <a:lnTo>
                    <a:pt x="1382" y="67"/>
                  </a:lnTo>
                  <a:lnTo>
                    <a:pt x="1380" y="67"/>
                  </a:lnTo>
                </a:path>
                <a:path w="2488" h="395">
                  <a:moveTo>
                    <a:pt x="1380" y="67"/>
                  </a:moveTo>
                  <a:lnTo>
                    <a:pt x="1430" y="67"/>
                  </a:lnTo>
                  <a:lnTo>
                    <a:pt x="1427" y="67"/>
                  </a:lnTo>
                  <a:lnTo>
                    <a:pt x="1380" y="67"/>
                  </a:lnTo>
                </a:path>
                <a:path w="2488" h="395">
                  <a:moveTo>
                    <a:pt x="1382" y="67"/>
                  </a:moveTo>
                  <a:lnTo>
                    <a:pt x="1425" y="69"/>
                  </a:lnTo>
                  <a:lnTo>
                    <a:pt x="1384" y="69"/>
                  </a:lnTo>
                  <a:lnTo>
                    <a:pt x="1382" y="67"/>
                  </a:lnTo>
                </a:path>
                <a:path w="2488" h="395">
                  <a:moveTo>
                    <a:pt x="1382" y="67"/>
                  </a:moveTo>
                  <a:lnTo>
                    <a:pt x="1427" y="67"/>
                  </a:lnTo>
                  <a:lnTo>
                    <a:pt x="1425" y="69"/>
                  </a:lnTo>
                  <a:lnTo>
                    <a:pt x="1382" y="67"/>
                  </a:lnTo>
                </a:path>
                <a:path w="2488" h="395">
                  <a:moveTo>
                    <a:pt x="1384" y="69"/>
                  </a:moveTo>
                  <a:lnTo>
                    <a:pt x="1423" y="72"/>
                  </a:lnTo>
                  <a:lnTo>
                    <a:pt x="1387" y="72"/>
                  </a:lnTo>
                  <a:lnTo>
                    <a:pt x="1384" y="69"/>
                  </a:lnTo>
                </a:path>
                <a:path w="2488" h="395">
                  <a:moveTo>
                    <a:pt x="1384" y="69"/>
                  </a:moveTo>
                  <a:lnTo>
                    <a:pt x="1425" y="69"/>
                  </a:lnTo>
                  <a:lnTo>
                    <a:pt x="1423" y="72"/>
                  </a:lnTo>
                  <a:lnTo>
                    <a:pt x="1384" y="69"/>
                  </a:lnTo>
                </a:path>
                <a:path w="2488" h="395">
                  <a:moveTo>
                    <a:pt x="1387" y="72"/>
                  </a:moveTo>
                  <a:lnTo>
                    <a:pt x="1418" y="74"/>
                  </a:lnTo>
                  <a:lnTo>
                    <a:pt x="1392" y="74"/>
                  </a:lnTo>
                  <a:lnTo>
                    <a:pt x="1387" y="72"/>
                  </a:lnTo>
                </a:path>
                <a:path w="2488" h="395">
                  <a:moveTo>
                    <a:pt x="1387" y="72"/>
                  </a:moveTo>
                  <a:lnTo>
                    <a:pt x="1423" y="72"/>
                  </a:lnTo>
                  <a:lnTo>
                    <a:pt x="1418" y="74"/>
                  </a:lnTo>
                  <a:lnTo>
                    <a:pt x="1387" y="72"/>
                  </a:lnTo>
                </a:path>
                <a:path w="2488" h="395">
                  <a:moveTo>
                    <a:pt x="1392" y="74"/>
                  </a:moveTo>
                  <a:lnTo>
                    <a:pt x="1415" y="74"/>
                  </a:lnTo>
                  <a:lnTo>
                    <a:pt x="1394" y="74"/>
                  </a:lnTo>
                  <a:lnTo>
                    <a:pt x="1392" y="74"/>
                  </a:lnTo>
                </a:path>
                <a:path w="2488" h="395">
                  <a:moveTo>
                    <a:pt x="1392" y="74"/>
                  </a:moveTo>
                  <a:lnTo>
                    <a:pt x="1418" y="74"/>
                  </a:lnTo>
                  <a:lnTo>
                    <a:pt x="1415" y="74"/>
                  </a:lnTo>
                  <a:lnTo>
                    <a:pt x="1392" y="74"/>
                  </a:lnTo>
                </a:path>
                <a:path w="2488" h="395">
                  <a:moveTo>
                    <a:pt x="1394" y="74"/>
                  </a:moveTo>
                  <a:lnTo>
                    <a:pt x="1413" y="76"/>
                  </a:lnTo>
                  <a:lnTo>
                    <a:pt x="1396" y="76"/>
                  </a:lnTo>
                  <a:lnTo>
                    <a:pt x="1394" y="74"/>
                  </a:lnTo>
                </a:path>
                <a:path w="2488" h="395">
                  <a:moveTo>
                    <a:pt x="1394" y="74"/>
                  </a:moveTo>
                  <a:lnTo>
                    <a:pt x="1415" y="74"/>
                  </a:lnTo>
                  <a:lnTo>
                    <a:pt x="1413" y="76"/>
                  </a:lnTo>
                  <a:lnTo>
                    <a:pt x="1394" y="74"/>
                  </a:lnTo>
                </a:path>
                <a:path w="2488" h="395">
                  <a:moveTo>
                    <a:pt x="1399" y="76"/>
                  </a:moveTo>
                  <a:lnTo>
                    <a:pt x="1408" y="76"/>
                  </a:lnTo>
                  <a:lnTo>
                    <a:pt x="1406" y="76"/>
                  </a:lnTo>
                  <a:lnTo>
                    <a:pt x="1399" y="76"/>
                  </a:lnTo>
                </a:path>
                <a:path w="2488" h="395">
                  <a:moveTo>
                    <a:pt x="1396" y="76"/>
                  </a:moveTo>
                  <a:lnTo>
                    <a:pt x="1408" y="76"/>
                  </a:lnTo>
                  <a:lnTo>
                    <a:pt x="1399" y="76"/>
                  </a:lnTo>
                  <a:lnTo>
                    <a:pt x="1396" y="76"/>
                  </a:lnTo>
                </a:path>
                <a:path w="2488" h="395">
                  <a:moveTo>
                    <a:pt x="1396" y="76"/>
                  </a:moveTo>
                  <a:lnTo>
                    <a:pt x="1413" y="76"/>
                  </a:lnTo>
                  <a:lnTo>
                    <a:pt x="1408" y="76"/>
                  </a:lnTo>
                  <a:lnTo>
                    <a:pt x="1396" y="76"/>
                  </a:lnTo>
                </a:path>
                <a:path w="2488" h="395">
                  <a:moveTo>
                    <a:pt x="2092" y="0"/>
                  </a:moveTo>
                  <a:lnTo>
                    <a:pt x="2095" y="2"/>
                  </a:lnTo>
                  <a:lnTo>
                    <a:pt x="2085" y="2"/>
                  </a:lnTo>
                  <a:lnTo>
                    <a:pt x="2092" y="0"/>
                  </a:lnTo>
                </a:path>
                <a:path w="2488" h="395">
                  <a:moveTo>
                    <a:pt x="2085" y="2"/>
                  </a:moveTo>
                  <a:lnTo>
                    <a:pt x="2100" y="2"/>
                  </a:lnTo>
                  <a:lnTo>
                    <a:pt x="2083" y="2"/>
                  </a:lnTo>
                  <a:lnTo>
                    <a:pt x="2085" y="2"/>
                  </a:lnTo>
                </a:path>
                <a:path w="2488" h="395">
                  <a:moveTo>
                    <a:pt x="2085" y="2"/>
                  </a:moveTo>
                  <a:lnTo>
                    <a:pt x="2100" y="2"/>
                  </a:lnTo>
                  <a:lnTo>
                    <a:pt x="2085" y="2"/>
                  </a:lnTo>
                </a:path>
                <a:path w="2488" h="395">
                  <a:moveTo>
                    <a:pt x="2083" y="2"/>
                  </a:moveTo>
                  <a:lnTo>
                    <a:pt x="2102" y="2"/>
                  </a:lnTo>
                  <a:lnTo>
                    <a:pt x="2080" y="2"/>
                  </a:lnTo>
                  <a:lnTo>
                    <a:pt x="2083" y="2"/>
                  </a:lnTo>
                </a:path>
                <a:path w="2488" h="395">
                  <a:moveTo>
                    <a:pt x="2083" y="2"/>
                  </a:moveTo>
                  <a:lnTo>
                    <a:pt x="2102" y="2"/>
                  </a:lnTo>
                  <a:lnTo>
                    <a:pt x="2083" y="2"/>
                  </a:lnTo>
                </a:path>
                <a:path w="2488" h="395">
                  <a:moveTo>
                    <a:pt x="2080" y="2"/>
                  </a:moveTo>
                  <a:lnTo>
                    <a:pt x="2104" y="4"/>
                  </a:lnTo>
                  <a:lnTo>
                    <a:pt x="2078" y="4"/>
                  </a:lnTo>
                  <a:lnTo>
                    <a:pt x="2080" y="2"/>
                  </a:lnTo>
                </a:path>
                <a:path w="2488" h="395">
                  <a:moveTo>
                    <a:pt x="2080" y="2"/>
                  </a:moveTo>
                  <a:lnTo>
                    <a:pt x="2102" y="2"/>
                  </a:lnTo>
                  <a:lnTo>
                    <a:pt x="2104" y="4"/>
                  </a:lnTo>
                  <a:lnTo>
                    <a:pt x="2080" y="2"/>
                  </a:lnTo>
                </a:path>
                <a:path w="2488" h="395">
                  <a:moveTo>
                    <a:pt x="2078" y="4"/>
                  </a:moveTo>
                  <a:lnTo>
                    <a:pt x="2107" y="4"/>
                  </a:lnTo>
                  <a:lnTo>
                    <a:pt x="2073" y="4"/>
                  </a:lnTo>
                  <a:lnTo>
                    <a:pt x="2078" y="4"/>
                  </a:lnTo>
                </a:path>
                <a:path w="2488" h="395">
                  <a:moveTo>
                    <a:pt x="2078" y="4"/>
                  </a:moveTo>
                  <a:lnTo>
                    <a:pt x="2107" y="4"/>
                  </a:lnTo>
                  <a:lnTo>
                    <a:pt x="2078" y="4"/>
                  </a:lnTo>
                </a:path>
                <a:path w="2488" h="395">
                  <a:moveTo>
                    <a:pt x="2073" y="4"/>
                  </a:moveTo>
                  <a:lnTo>
                    <a:pt x="2112" y="7"/>
                  </a:lnTo>
                  <a:lnTo>
                    <a:pt x="2071" y="7"/>
                  </a:lnTo>
                  <a:lnTo>
                    <a:pt x="2073" y="4"/>
                  </a:lnTo>
                </a:path>
                <a:path w="2488" h="395">
                  <a:moveTo>
                    <a:pt x="2073" y="4"/>
                  </a:moveTo>
                  <a:lnTo>
                    <a:pt x="2107" y="4"/>
                  </a:lnTo>
                  <a:lnTo>
                    <a:pt x="2112" y="7"/>
                  </a:lnTo>
                  <a:lnTo>
                    <a:pt x="2073" y="4"/>
                  </a:lnTo>
                </a:path>
                <a:path w="2488" h="395">
                  <a:moveTo>
                    <a:pt x="2071" y="7"/>
                  </a:moveTo>
                  <a:lnTo>
                    <a:pt x="2114" y="9"/>
                  </a:lnTo>
                  <a:lnTo>
                    <a:pt x="2068" y="9"/>
                  </a:lnTo>
                  <a:lnTo>
                    <a:pt x="2071" y="7"/>
                  </a:lnTo>
                </a:path>
                <a:path w="2488" h="395">
                  <a:moveTo>
                    <a:pt x="2071" y="7"/>
                  </a:moveTo>
                  <a:lnTo>
                    <a:pt x="2112" y="7"/>
                  </a:lnTo>
                  <a:lnTo>
                    <a:pt x="2114" y="9"/>
                  </a:lnTo>
                  <a:lnTo>
                    <a:pt x="2071" y="7"/>
                  </a:lnTo>
                </a:path>
                <a:path w="2488" h="395">
                  <a:moveTo>
                    <a:pt x="2068" y="9"/>
                  </a:moveTo>
                  <a:lnTo>
                    <a:pt x="2116" y="12"/>
                  </a:lnTo>
                  <a:lnTo>
                    <a:pt x="2066" y="12"/>
                  </a:lnTo>
                  <a:lnTo>
                    <a:pt x="2068" y="9"/>
                  </a:lnTo>
                </a:path>
                <a:path w="2488" h="395">
                  <a:moveTo>
                    <a:pt x="2068" y="9"/>
                  </a:moveTo>
                  <a:lnTo>
                    <a:pt x="2114" y="9"/>
                  </a:lnTo>
                  <a:lnTo>
                    <a:pt x="2116" y="12"/>
                  </a:lnTo>
                  <a:lnTo>
                    <a:pt x="2068" y="9"/>
                  </a:lnTo>
                </a:path>
                <a:path w="2488" h="395">
                  <a:moveTo>
                    <a:pt x="2066" y="12"/>
                  </a:moveTo>
                  <a:lnTo>
                    <a:pt x="2119" y="14"/>
                  </a:lnTo>
                  <a:lnTo>
                    <a:pt x="2064" y="14"/>
                  </a:lnTo>
                  <a:lnTo>
                    <a:pt x="2066" y="12"/>
                  </a:lnTo>
                </a:path>
                <a:path w="2488" h="395">
                  <a:moveTo>
                    <a:pt x="2066" y="12"/>
                  </a:moveTo>
                  <a:lnTo>
                    <a:pt x="2116" y="12"/>
                  </a:lnTo>
                  <a:lnTo>
                    <a:pt x="2119" y="14"/>
                  </a:lnTo>
                  <a:lnTo>
                    <a:pt x="2066" y="12"/>
                  </a:lnTo>
                </a:path>
                <a:path w="2488" h="395">
                  <a:moveTo>
                    <a:pt x="2064" y="14"/>
                  </a:moveTo>
                  <a:lnTo>
                    <a:pt x="2119" y="16"/>
                  </a:lnTo>
                  <a:lnTo>
                    <a:pt x="2061" y="16"/>
                  </a:lnTo>
                  <a:lnTo>
                    <a:pt x="2064" y="14"/>
                  </a:lnTo>
                </a:path>
                <a:path w="2488" h="395">
                  <a:moveTo>
                    <a:pt x="2064" y="14"/>
                  </a:moveTo>
                  <a:lnTo>
                    <a:pt x="2119" y="14"/>
                  </a:lnTo>
                  <a:lnTo>
                    <a:pt x="2119" y="16"/>
                  </a:lnTo>
                  <a:lnTo>
                    <a:pt x="2064" y="14"/>
                  </a:lnTo>
                </a:path>
                <a:path w="2488" h="395">
                  <a:moveTo>
                    <a:pt x="2061" y="16"/>
                  </a:moveTo>
                  <a:lnTo>
                    <a:pt x="2121" y="19"/>
                  </a:lnTo>
                  <a:lnTo>
                    <a:pt x="2061" y="19"/>
                  </a:lnTo>
                  <a:lnTo>
                    <a:pt x="2061" y="16"/>
                  </a:lnTo>
                </a:path>
                <a:path w="2488" h="395">
                  <a:moveTo>
                    <a:pt x="2061" y="16"/>
                  </a:moveTo>
                  <a:lnTo>
                    <a:pt x="2119" y="16"/>
                  </a:lnTo>
                  <a:lnTo>
                    <a:pt x="2121" y="19"/>
                  </a:lnTo>
                  <a:lnTo>
                    <a:pt x="2061" y="16"/>
                  </a:lnTo>
                </a:path>
                <a:path w="2488" h="395">
                  <a:moveTo>
                    <a:pt x="2061" y="19"/>
                  </a:moveTo>
                  <a:lnTo>
                    <a:pt x="2124" y="21"/>
                  </a:lnTo>
                  <a:lnTo>
                    <a:pt x="2059" y="21"/>
                  </a:lnTo>
                  <a:lnTo>
                    <a:pt x="2061" y="19"/>
                  </a:lnTo>
                </a:path>
                <a:path w="2488" h="395">
                  <a:moveTo>
                    <a:pt x="2061" y="19"/>
                  </a:moveTo>
                  <a:lnTo>
                    <a:pt x="2121" y="19"/>
                  </a:lnTo>
                  <a:lnTo>
                    <a:pt x="2124" y="21"/>
                  </a:lnTo>
                  <a:lnTo>
                    <a:pt x="2061" y="19"/>
                  </a:lnTo>
                </a:path>
                <a:path w="2488" h="395">
                  <a:moveTo>
                    <a:pt x="2059" y="21"/>
                  </a:moveTo>
                  <a:lnTo>
                    <a:pt x="2124" y="26"/>
                  </a:lnTo>
                  <a:lnTo>
                    <a:pt x="2059" y="26"/>
                  </a:lnTo>
                  <a:lnTo>
                    <a:pt x="2059" y="21"/>
                  </a:lnTo>
                </a:path>
                <a:path w="2488" h="395">
                  <a:moveTo>
                    <a:pt x="2059" y="21"/>
                  </a:moveTo>
                  <a:lnTo>
                    <a:pt x="2124" y="21"/>
                  </a:lnTo>
                  <a:lnTo>
                    <a:pt x="2124" y="26"/>
                  </a:lnTo>
                  <a:lnTo>
                    <a:pt x="2059" y="21"/>
                  </a:lnTo>
                </a:path>
                <a:path w="2488" h="395">
                  <a:moveTo>
                    <a:pt x="2059" y="26"/>
                  </a:moveTo>
                  <a:lnTo>
                    <a:pt x="2124" y="28"/>
                  </a:lnTo>
                  <a:lnTo>
                    <a:pt x="2056" y="28"/>
                  </a:lnTo>
                  <a:lnTo>
                    <a:pt x="2059" y="26"/>
                  </a:lnTo>
                </a:path>
                <a:path w="2488" h="395">
                  <a:moveTo>
                    <a:pt x="2059" y="26"/>
                  </a:moveTo>
                  <a:lnTo>
                    <a:pt x="2124" y="26"/>
                  </a:lnTo>
                  <a:lnTo>
                    <a:pt x="2124" y="28"/>
                  </a:lnTo>
                  <a:lnTo>
                    <a:pt x="2059" y="26"/>
                  </a:lnTo>
                </a:path>
                <a:path w="2488" h="395">
                  <a:moveTo>
                    <a:pt x="2056" y="28"/>
                  </a:moveTo>
                  <a:lnTo>
                    <a:pt x="2126" y="31"/>
                  </a:lnTo>
                  <a:lnTo>
                    <a:pt x="2056" y="31"/>
                  </a:lnTo>
                  <a:lnTo>
                    <a:pt x="2056" y="28"/>
                  </a:lnTo>
                </a:path>
                <a:path w="2488" h="395">
                  <a:moveTo>
                    <a:pt x="2056" y="28"/>
                  </a:moveTo>
                  <a:lnTo>
                    <a:pt x="2124" y="28"/>
                  </a:lnTo>
                  <a:lnTo>
                    <a:pt x="2126" y="31"/>
                  </a:lnTo>
                  <a:lnTo>
                    <a:pt x="2056" y="28"/>
                  </a:lnTo>
                </a:path>
                <a:path w="2488" h="395">
                  <a:moveTo>
                    <a:pt x="2056" y="31"/>
                  </a:moveTo>
                  <a:lnTo>
                    <a:pt x="2126" y="35"/>
                  </a:lnTo>
                  <a:lnTo>
                    <a:pt x="2056" y="35"/>
                  </a:lnTo>
                  <a:lnTo>
                    <a:pt x="2056" y="31"/>
                  </a:lnTo>
                </a:path>
                <a:path w="2488" h="395">
                  <a:moveTo>
                    <a:pt x="2056" y="31"/>
                  </a:moveTo>
                  <a:lnTo>
                    <a:pt x="2126" y="31"/>
                  </a:lnTo>
                  <a:lnTo>
                    <a:pt x="2126" y="35"/>
                  </a:lnTo>
                  <a:lnTo>
                    <a:pt x="2056" y="31"/>
                  </a:lnTo>
                </a:path>
                <a:path w="2488" h="395">
                  <a:moveTo>
                    <a:pt x="2056" y="35"/>
                  </a:moveTo>
                  <a:lnTo>
                    <a:pt x="2126" y="38"/>
                  </a:lnTo>
                  <a:lnTo>
                    <a:pt x="2056" y="38"/>
                  </a:lnTo>
                  <a:lnTo>
                    <a:pt x="2056" y="35"/>
                  </a:lnTo>
                </a:path>
                <a:path w="2488" h="395">
                  <a:moveTo>
                    <a:pt x="2056" y="35"/>
                  </a:moveTo>
                  <a:lnTo>
                    <a:pt x="2126" y="35"/>
                  </a:lnTo>
                  <a:lnTo>
                    <a:pt x="2126" y="38"/>
                  </a:lnTo>
                  <a:lnTo>
                    <a:pt x="2056" y="35"/>
                  </a:lnTo>
                </a:path>
                <a:path w="2488" h="395">
                  <a:moveTo>
                    <a:pt x="2056" y="38"/>
                  </a:moveTo>
                  <a:lnTo>
                    <a:pt x="2124" y="40"/>
                  </a:lnTo>
                  <a:lnTo>
                    <a:pt x="2056" y="40"/>
                  </a:lnTo>
                  <a:lnTo>
                    <a:pt x="2056" y="38"/>
                  </a:lnTo>
                </a:path>
                <a:path w="2488" h="395">
                  <a:moveTo>
                    <a:pt x="2056" y="38"/>
                  </a:moveTo>
                  <a:lnTo>
                    <a:pt x="2126" y="38"/>
                  </a:lnTo>
                  <a:lnTo>
                    <a:pt x="2124" y="40"/>
                  </a:lnTo>
                  <a:lnTo>
                    <a:pt x="2056" y="38"/>
                  </a:lnTo>
                </a:path>
                <a:path w="2488" h="395">
                  <a:moveTo>
                    <a:pt x="2056" y="40"/>
                  </a:moveTo>
                  <a:lnTo>
                    <a:pt x="2124" y="45"/>
                  </a:lnTo>
                  <a:lnTo>
                    <a:pt x="2059" y="45"/>
                  </a:lnTo>
                  <a:lnTo>
                    <a:pt x="2056" y="40"/>
                  </a:lnTo>
                </a:path>
                <a:path w="2488" h="395">
                  <a:moveTo>
                    <a:pt x="2056" y="40"/>
                  </a:moveTo>
                  <a:lnTo>
                    <a:pt x="2124" y="40"/>
                  </a:lnTo>
                  <a:lnTo>
                    <a:pt x="2124" y="45"/>
                  </a:lnTo>
                  <a:lnTo>
                    <a:pt x="2056" y="40"/>
                  </a:lnTo>
                </a:path>
                <a:path w="2488" h="395">
                  <a:moveTo>
                    <a:pt x="2059" y="45"/>
                  </a:moveTo>
                  <a:lnTo>
                    <a:pt x="2124" y="47"/>
                  </a:lnTo>
                  <a:lnTo>
                    <a:pt x="2059" y="47"/>
                  </a:lnTo>
                  <a:lnTo>
                    <a:pt x="2059" y="45"/>
                  </a:lnTo>
                </a:path>
                <a:path w="2488" h="395">
                  <a:moveTo>
                    <a:pt x="2059" y="45"/>
                  </a:moveTo>
                  <a:lnTo>
                    <a:pt x="2124" y="45"/>
                  </a:lnTo>
                  <a:lnTo>
                    <a:pt x="2124" y="47"/>
                  </a:lnTo>
                  <a:lnTo>
                    <a:pt x="2059" y="45"/>
                  </a:lnTo>
                </a:path>
                <a:path w="2488" h="395">
                  <a:moveTo>
                    <a:pt x="2059" y="47"/>
                  </a:moveTo>
                  <a:lnTo>
                    <a:pt x="2121" y="50"/>
                  </a:lnTo>
                  <a:lnTo>
                    <a:pt x="2061" y="50"/>
                  </a:lnTo>
                  <a:lnTo>
                    <a:pt x="2059" y="47"/>
                  </a:lnTo>
                </a:path>
                <a:path w="2488" h="395">
                  <a:moveTo>
                    <a:pt x="2059" y="47"/>
                  </a:moveTo>
                  <a:lnTo>
                    <a:pt x="2124" y="47"/>
                  </a:lnTo>
                  <a:lnTo>
                    <a:pt x="2121" y="50"/>
                  </a:lnTo>
                  <a:lnTo>
                    <a:pt x="2059" y="47"/>
                  </a:lnTo>
                </a:path>
                <a:path w="2488" h="395">
                  <a:moveTo>
                    <a:pt x="2061" y="50"/>
                  </a:moveTo>
                  <a:lnTo>
                    <a:pt x="2119" y="52"/>
                  </a:lnTo>
                  <a:lnTo>
                    <a:pt x="2061" y="52"/>
                  </a:lnTo>
                  <a:lnTo>
                    <a:pt x="2061" y="50"/>
                  </a:lnTo>
                </a:path>
                <a:path w="2488" h="395">
                  <a:moveTo>
                    <a:pt x="2061" y="50"/>
                  </a:moveTo>
                  <a:lnTo>
                    <a:pt x="2121" y="50"/>
                  </a:lnTo>
                  <a:lnTo>
                    <a:pt x="2119" y="52"/>
                  </a:lnTo>
                  <a:lnTo>
                    <a:pt x="2061" y="50"/>
                  </a:lnTo>
                </a:path>
                <a:path w="2488" h="395">
                  <a:moveTo>
                    <a:pt x="2061" y="52"/>
                  </a:moveTo>
                  <a:lnTo>
                    <a:pt x="2119" y="57"/>
                  </a:lnTo>
                  <a:lnTo>
                    <a:pt x="2064" y="57"/>
                  </a:lnTo>
                  <a:lnTo>
                    <a:pt x="2061" y="52"/>
                  </a:lnTo>
                </a:path>
                <a:path w="2488" h="395">
                  <a:moveTo>
                    <a:pt x="2061" y="52"/>
                  </a:moveTo>
                  <a:lnTo>
                    <a:pt x="2119" y="52"/>
                  </a:lnTo>
                  <a:lnTo>
                    <a:pt x="2119" y="57"/>
                  </a:lnTo>
                  <a:lnTo>
                    <a:pt x="2061" y="52"/>
                  </a:lnTo>
                </a:path>
                <a:path w="2488" h="395">
                  <a:moveTo>
                    <a:pt x="2064" y="57"/>
                  </a:moveTo>
                  <a:lnTo>
                    <a:pt x="2116" y="60"/>
                  </a:lnTo>
                  <a:lnTo>
                    <a:pt x="2066" y="60"/>
                  </a:lnTo>
                  <a:lnTo>
                    <a:pt x="2064" y="57"/>
                  </a:lnTo>
                </a:path>
                <a:path w="2488" h="395">
                  <a:moveTo>
                    <a:pt x="2064" y="57"/>
                  </a:moveTo>
                  <a:lnTo>
                    <a:pt x="2119" y="57"/>
                  </a:lnTo>
                  <a:lnTo>
                    <a:pt x="2116" y="60"/>
                  </a:lnTo>
                  <a:lnTo>
                    <a:pt x="2064" y="57"/>
                  </a:lnTo>
                </a:path>
                <a:path w="2488" h="395">
                  <a:moveTo>
                    <a:pt x="2066" y="60"/>
                  </a:moveTo>
                  <a:lnTo>
                    <a:pt x="2114" y="62"/>
                  </a:lnTo>
                  <a:lnTo>
                    <a:pt x="2068" y="62"/>
                  </a:lnTo>
                  <a:lnTo>
                    <a:pt x="2066" y="60"/>
                  </a:lnTo>
                </a:path>
                <a:path w="2488" h="395">
                  <a:moveTo>
                    <a:pt x="2066" y="60"/>
                  </a:moveTo>
                  <a:lnTo>
                    <a:pt x="2116" y="60"/>
                  </a:lnTo>
                  <a:lnTo>
                    <a:pt x="2114" y="62"/>
                  </a:lnTo>
                  <a:lnTo>
                    <a:pt x="2066" y="60"/>
                  </a:lnTo>
                </a:path>
                <a:path w="2488" h="395">
                  <a:moveTo>
                    <a:pt x="2068" y="62"/>
                  </a:moveTo>
                  <a:lnTo>
                    <a:pt x="2112" y="62"/>
                  </a:lnTo>
                  <a:lnTo>
                    <a:pt x="2071" y="62"/>
                  </a:lnTo>
                  <a:lnTo>
                    <a:pt x="2068" y="62"/>
                  </a:lnTo>
                </a:path>
                <a:path w="2488" h="395">
                  <a:moveTo>
                    <a:pt x="2068" y="62"/>
                  </a:moveTo>
                  <a:lnTo>
                    <a:pt x="2114" y="62"/>
                  </a:lnTo>
                  <a:lnTo>
                    <a:pt x="2112" y="62"/>
                  </a:lnTo>
                  <a:lnTo>
                    <a:pt x="2068" y="62"/>
                  </a:lnTo>
                </a:path>
                <a:path w="2488" h="395">
                  <a:moveTo>
                    <a:pt x="2071" y="62"/>
                  </a:moveTo>
                  <a:lnTo>
                    <a:pt x="2107" y="64"/>
                  </a:lnTo>
                  <a:lnTo>
                    <a:pt x="2073" y="64"/>
                  </a:lnTo>
                  <a:lnTo>
                    <a:pt x="2071" y="62"/>
                  </a:lnTo>
                </a:path>
                <a:path w="2488" h="395">
                  <a:moveTo>
                    <a:pt x="2071" y="62"/>
                  </a:moveTo>
                  <a:lnTo>
                    <a:pt x="2112" y="62"/>
                  </a:lnTo>
                  <a:lnTo>
                    <a:pt x="2107" y="64"/>
                  </a:lnTo>
                  <a:lnTo>
                    <a:pt x="2071" y="62"/>
                  </a:lnTo>
                </a:path>
                <a:path w="2488" h="395">
                  <a:moveTo>
                    <a:pt x="2073" y="64"/>
                  </a:moveTo>
                  <a:lnTo>
                    <a:pt x="2104" y="67"/>
                  </a:lnTo>
                  <a:lnTo>
                    <a:pt x="2078" y="67"/>
                  </a:lnTo>
                  <a:lnTo>
                    <a:pt x="2073" y="64"/>
                  </a:lnTo>
                </a:path>
                <a:path w="2488" h="395">
                  <a:moveTo>
                    <a:pt x="2073" y="64"/>
                  </a:moveTo>
                  <a:lnTo>
                    <a:pt x="2107" y="64"/>
                  </a:lnTo>
                  <a:lnTo>
                    <a:pt x="2104" y="67"/>
                  </a:lnTo>
                  <a:lnTo>
                    <a:pt x="2073" y="64"/>
                  </a:lnTo>
                </a:path>
                <a:path w="2488" h="395">
                  <a:moveTo>
                    <a:pt x="2078" y="67"/>
                  </a:moveTo>
                  <a:lnTo>
                    <a:pt x="2102" y="67"/>
                  </a:lnTo>
                  <a:lnTo>
                    <a:pt x="2080" y="67"/>
                  </a:lnTo>
                  <a:lnTo>
                    <a:pt x="2078" y="67"/>
                  </a:lnTo>
                </a:path>
                <a:path w="2488" h="395">
                  <a:moveTo>
                    <a:pt x="2078" y="67"/>
                  </a:moveTo>
                  <a:lnTo>
                    <a:pt x="2104" y="67"/>
                  </a:lnTo>
                  <a:lnTo>
                    <a:pt x="2102" y="67"/>
                  </a:lnTo>
                  <a:lnTo>
                    <a:pt x="2078" y="67"/>
                  </a:lnTo>
                </a:path>
                <a:path w="2488" h="395">
                  <a:moveTo>
                    <a:pt x="2080" y="67"/>
                  </a:moveTo>
                  <a:lnTo>
                    <a:pt x="2100" y="69"/>
                  </a:lnTo>
                  <a:lnTo>
                    <a:pt x="2083" y="69"/>
                  </a:lnTo>
                  <a:lnTo>
                    <a:pt x="2080" y="67"/>
                  </a:lnTo>
                </a:path>
                <a:path w="2488" h="395">
                  <a:moveTo>
                    <a:pt x="2080" y="67"/>
                  </a:moveTo>
                  <a:lnTo>
                    <a:pt x="2102" y="67"/>
                  </a:lnTo>
                  <a:lnTo>
                    <a:pt x="2100" y="69"/>
                  </a:lnTo>
                  <a:lnTo>
                    <a:pt x="2080" y="67"/>
                  </a:lnTo>
                </a:path>
                <a:path w="2488" h="395">
                  <a:moveTo>
                    <a:pt x="2085" y="69"/>
                  </a:moveTo>
                  <a:lnTo>
                    <a:pt x="2095" y="69"/>
                  </a:lnTo>
                  <a:lnTo>
                    <a:pt x="2092" y="69"/>
                  </a:lnTo>
                  <a:lnTo>
                    <a:pt x="2085" y="69"/>
                  </a:lnTo>
                </a:path>
                <a:path w="2488" h="395">
                  <a:moveTo>
                    <a:pt x="2083" y="69"/>
                  </a:moveTo>
                  <a:lnTo>
                    <a:pt x="2095" y="69"/>
                  </a:lnTo>
                  <a:lnTo>
                    <a:pt x="2085" y="69"/>
                  </a:lnTo>
                  <a:lnTo>
                    <a:pt x="2083" y="69"/>
                  </a:lnTo>
                </a:path>
                <a:path w="2488" h="395">
                  <a:moveTo>
                    <a:pt x="2083" y="69"/>
                  </a:moveTo>
                  <a:lnTo>
                    <a:pt x="2100" y="69"/>
                  </a:lnTo>
                  <a:lnTo>
                    <a:pt x="2095" y="69"/>
                  </a:lnTo>
                  <a:lnTo>
                    <a:pt x="2083" y="69"/>
                  </a:lnTo>
                </a:path>
                <a:path w="2488" h="395">
                  <a:moveTo>
                    <a:pt x="2457" y="304"/>
                  </a:moveTo>
                  <a:lnTo>
                    <a:pt x="2460" y="304"/>
                  </a:lnTo>
                  <a:lnTo>
                    <a:pt x="2450" y="304"/>
                  </a:lnTo>
                  <a:lnTo>
                    <a:pt x="2457" y="304"/>
                  </a:lnTo>
                </a:path>
                <a:path w="2488" h="395">
                  <a:moveTo>
                    <a:pt x="2450" y="304"/>
                  </a:moveTo>
                  <a:lnTo>
                    <a:pt x="2462" y="304"/>
                  </a:lnTo>
                  <a:lnTo>
                    <a:pt x="2447" y="304"/>
                  </a:lnTo>
                  <a:lnTo>
                    <a:pt x="2450" y="304"/>
                  </a:lnTo>
                </a:path>
                <a:path w="2488" h="395">
                  <a:moveTo>
                    <a:pt x="2450" y="304"/>
                  </a:moveTo>
                  <a:lnTo>
                    <a:pt x="2462" y="304"/>
                  </a:lnTo>
                  <a:lnTo>
                    <a:pt x="2450" y="304"/>
                  </a:lnTo>
                </a:path>
                <a:path w="2488" h="395">
                  <a:moveTo>
                    <a:pt x="2447" y="304"/>
                  </a:moveTo>
                  <a:lnTo>
                    <a:pt x="2464" y="307"/>
                  </a:lnTo>
                  <a:lnTo>
                    <a:pt x="2443" y="307"/>
                  </a:lnTo>
                  <a:lnTo>
                    <a:pt x="2447" y="304"/>
                  </a:lnTo>
                </a:path>
                <a:path w="2488" h="395">
                  <a:moveTo>
                    <a:pt x="2447" y="304"/>
                  </a:moveTo>
                  <a:lnTo>
                    <a:pt x="2462" y="304"/>
                  </a:lnTo>
                  <a:lnTo>
                    <a:pt x="2464" y="307"/>
                  </a:lnTo>
                  <a:lnTo>
                    <a:pt x="2447" y="304"/>
                  </a:lnTo>
                </a:path>
                <a:path w="2488" h="395">
                  <a:moveTo>
                    <a:pt x="2443" y="307"/>
                  </a:moveTo>
                  <a:lnTo>
                    <a:pt x="2469" y="307"/>
                  </a:lnTo>
                  <a:lnTo>
                    <a:pt x="2440" y="307"/>
                  </a:lnTo>
                  <a:lnTo>
                    <a:pt x="2443" y="307"/>
                  </a:lnTo>
                </a:path>
                <a:path w="2488" h="395">
                  <a:moveTo>
                    <a:pt x="2443" y="307"/>
                  </a:moveTo>
                  <a:lnTo>
                    <a:pt x="2469" y="307"/>
                  </a:lnTo>
                  <a:lnTo>
                    <a:pt x="2443" y="307"/>
                  </a:lnTo>
                </a:path>
                <a:path w="2488" h="395">
                  <a:moveTo>
                    <a:pt x="2440" y="307"/>
                  </a:moveTo>
                  <a:lnTo>
                    <a:pt x="2472" y="309"/>
                  </a:lnTo>
                  <a:lnTo>
                    <a:pt x="2438" y="309"/>
                  </a:lnTo>
                  <a:lnTo>
                    <a:pt x="2440" y="307"/>
                  </a:lnTo>
                </a:path>
                <a:path w="2488" h="395">
                  <a:moveTo>
                    <a:pt x="2440" y="307"/>
                  </a:moveTo>
                  <a:lnTo>
                    <a:pt x="2469" y="307"/>
                  </a:lnTo>
                  <a:lnTo>
                    <a:pt x="2472" y="309"/>
                  </a:lnTo>
                  <a:lnTo>
                    <a:pt x="2440" y="307"/>
                  </a:lnTo>
                </a:path>
                <a:path w="2488" h="395">
                  <a:moveTo>
                    <a:pt x="2438" y="309"/>
                  </a:moveTo>
                  <a:lnTo>
                    <a:pt x="2474" y="312"/>
                  </a:lnTo>
                  <a:lnTo>
                    <a:pt x="2435" y="312"/>
                  </a:lnTo>
                  <a:lnTo>
                    <a:pt x="2438" y="309"/>
                  </a:lnTo>
                </a:path>
                <a:path w="2488" h="395">
                  <a:moveTo>
                    <a:pt x="2438" y="309"/>
                  </a:moveTo>
                  <a:lnTo>
                    <a:pt x="2472" y="309"/>
                  </a:lnTo>
                  <a:lnTo>
                    <a:pt x="2474" y="312"/>
                  </a:lnTo>
                  <a:lnTo>
                    <a:pt x="2438" y="309"/>
                  </a:lnTo>
                </a:path>
                <a:path w="2488" h="395">
                  <a:moveTo>
                    <a:pt x="2435" y="312"/>
                  </a:moveTo>
                  <a:lnTo>
                    <a:pt x="2476" y="312"/>
                  </a:lnTo>
                  <a:lnTo>
                    <a:pt x="2433" y="312"/>
                  </a:lnTo>
                  <a:lnTo>
                    <a:pt x="2435" y="312"/>
                  </a:lnTo>
                </a:path>
                <a:path w="2488" h="395">
                  <a:moveTo>
                    <a:pt x="2435" y="312"/>
                  </a:moveTo>
                  <a:lnTo>
                    <a:pt x="2476" y="312"/>
                  </a:lnTo>
                  <a:lnTo>
                    <a:pt x="2435" y="312"/>
                  </a:lnTo>
                </a:path>
                <a:path w="2488" h="395">
                  <a:moveTo>
                    <a:pt x="2433" y="312"/>
                  </a:moveTo>
                  <a:lnTo>
                    <a:pt x="2479" y="314"/>
                  </a:lnTo>
                  <a:lnTo>
                    <a:pt x="2431" y="314"/>
                  </a:lnTo>
                  <a:lnTo>
                    <a:pt x="2433" y="312"/>
                  </a:lnTo>
                </a:path>
                <a:path w="2488" h="395">
                  <a:moveTo>
                    <a:pt x="2433" y="312"/>
                  </a:moveTo>
                  <a:lnTo>
                    <a:pt x="2476" y="312"/>
                  </a:lnTo>
                  <a:lnTo>
                    <a:pt x="2479" y="314"/>
                  </a:lnTo>
                  <a:lnTo>
                    <a:pt x="2433" y="312"/>
                  </a:lnTo>
                </a:path>
                <a:path w="2488" h="395">
                  <a:moveTo>
                    <a:pt x="2431" y="314"/>
                  </a:moveTo>
                  <a:lnTo>
                    <a:pt x="2481" y="316"/>
                  </a:lnTo>
                  <a:lnTo>
                    <a:pt x="2428" y="316"/>
                  </a:lnTo>
                  <a:lnTo>
                    <a:pt x="2431" y="314"/>
                  </a:lnTo>
                </a:path>
                <a:path w="2488" h="395">
                  <a:moveTo>
                    <a:pt x="2431" y="314"/>
                  </a:moveTo>
                  <a:lnTo>
                    <a:pt x="2479" y="314"/>
                  </a:lnTo>
                  <a:lnTo>
                    <a:pt x="2481" y="316"/>
                  </a:lnTo>
                  <a:lnTo>
                    <a:pt x="2431" y="314"/>
                  </a:lnTo>
                </a:path>
                <a:path w="2488" h="395">
                  <a:moveTo>
                    <a:pt x="2428" y="316"/>
                  </a:moveTo>
                  <a:lnTo>
                    <a:pt x="2484" y="321"/>
                  </a:lnTo>
                  <a:lnTo>
                    <a:pt x="2426" y="321"/>
                  </a:lnTo>
                  <a:lnTo>
                    <a:pt x="2428" y="316"/>
                  </a:lnTo>
                </a:path>
                <a:path w="2488" h="395">
                  <a:moveTo>
                    <a:pt x="2428" y="316"/>
                  </a:moveTo>
                  <a:lnTo>
                    <a:pt x="2481" y="316"/>
                  </a:lnTo>
                  <a:lnTo>
                    <a:pt x="2484" y="321"/>
                  </a:lnTo>
                  <a:lnTo>
                    <a:pt x="2428" y="316"/>
                  </a:lnTo>
                </a:path>
                <a:path w="2488" h="395">
                  <a:moveTo>
                    <a:pt x="2426" y="321"/>
                  </a:moveTo>
                  <a:lnTo>
                    <a:pt x="2486" y="324"/>
                  </a:lnTo>
                  <a:lnTo>
                    <a:pt x="2424" y="324"/>
                  </a:lnTo>
                  <a:lnTo>
                    <a:pt x="2426" y="321"/>
                  </a:lnTo>
                </a:path>
                <a:path w="2488" h="395">
                  <a:moveTo>
                    <a:pt x="2426" y="321"/>
                  </a:moveTo>
                  <a:lnTo>
                    <a:pt x="2484" y="321"/>
                  </a:lnTo>
                  <a:lnTo>
                    <a:pt x="2486" y="324"/>
                  </a:lnTo>
                  <a:lnTo>
                    <a:pt x="2426" y="321"/>
                  </a:lnTo>
                </a:path>
                <a:path w="2488" h="395">
                  <a:moveTo>
                    <a:pt x="2424" y="324"/>
                  </a:moveTo>
                  <a:lnTo>
                    <a:pt x="2486" y="326"/>
                  </a:lnTo>
                  <a:lnTo>
                    <a:pt x="2424" y="326"/>
                  </a:lnTo>
                  <a:lnTo>
                    <a:pt x="2424" y="324"/>
                  </a:lnTo>
                </a:path>
                <a:path w="2488" h="395">
                  <a:moveTo>
                    <a:pt x="2424" y="324"/>
                  </a:moveTo>
                  <a:lnTo>
                    <a:pt x="2486" y="324"/>
                  </a:lnTo>
                  <a:lnTo>
                    <a:pt x="2486" y="326"/>
                  </a:lnTo>
                  <a:lnTo>
                    <a:pt x="2424" y="324"/>
                  </a:lnTo>
                </a:path>
                <a:path w="2488" h="395">
                  <a:moveTo>
                    <a:pt x="2424" y="326"/>
                  </a:moveTo>
                  <a:lnTo>
                    <a:pt x="2488" y="328"/>
                  </a:lnTo>
                  <a:lnTo>
                    <a:pt x="2421" y="328"/>
                  </a:lnTo>
                  <a:lnTo>
                    <a:pt x="2424" y="326"/>
                  </a:lnTo>
                </a:path>
                <a:path w="2488" h="395">
                  <a:moveTo>
                    <a:pt x="2424" y="326"/>
                  </a:moveTo>
                  <a:lnTo>
                    <a:pt x="2486" y="326"/>
                  </a:lnTo>
                  <a:lnTo>
                    <a:pt x="2488" y="328"/>
                  </a:lnTo>
                  <a:lnTo>
                    <a:pt x="2424" y="326"/>
                  </a:lnTo>
                </a:path>
                <a:path w="2488" h="395">
                  <a:moveTo>
                    <a:pt x="2421" y="328"/>
                  </a:moveTo>
                  <a:lnTo>
                    <a:pt x="2488" y="333"/>
                  </a:lnTo>
                  <a:lnTo>
                    <a:pt x="2421" y="333"/>
                  </a:lnTo>
                  <a:lnTo>
                    <a:pt x="2421" y="328"/>
                  </a:lnTo>
                </a:path>
                <a:path w="2488" h="395">
                  <a:moveTo>
                    <a:pt x="2421" y="328"/>
                  </a:moveTo>
                  <a:lnTo>
                    <a:pt x="2488" y="328"/>
                  </a:lnTo>
                  <a:lnTo>
                    <a:pt x="2488" y="333"/>
                  </a:lnTo>
                  <a:lnTo>
                    <a:pt x="2421" y="328"/>
                  </a:lnTo>
                </a:path>
                <a:path w="2488" h="395">
                  <a:moveTo>
                    <a:pt x="2421" y="333"/>
                  </a:moveTo>
                  <a:lnTo>
                    <a:pt x="2488" y="335"/>
                  </a:lnTo>
                  <a:lnTo>
                    <a:pt x="2421" y="335"/>
                  </a:lnTo>
                  <a:lnTo>
                    <a:pt x="2421" y="333"/>
                  </a:lnTo>
                </a:path>
                <a:path w="2488" h="395">
                  <a:moveTo>
                    <a:pt x="2421" y="333"/>
                  </a:moveTo>
                  <a:lnTo>
                    <a:pt x="2488" y="333"/>
                  </a:lnTo>
                  <a:lnTo>
                    <a:pt x="2488" y="335"/>
                  </a:lnTo>
                  <a:lnTo>
                    <a:pt x="2421" y="333"/>
                  </a:lnTo>
                </a:path>
                <a:path w="2488" h="395">
                  <a:moveTo>
                    <a:pt x="2421" y="335"/>
                  </a:moveTo>
                  <a:lnTo>
                    <a:pt x="2488" y="338"/>
                  </a:lnTo>
                  <a:lnTo>
                    <a:pt x="2421" y="338"/>
                  </a:lnTo>
                  <a:lnTo>
                    <a:pt x="2421" y="335"/>
                  </a:lnTo>
                </a:path>
                <a:path w="2488" h="395">
                  <a:moveTo>
                    <a:pt x="2421" y="335"/>
                  </a:moveTo>
                  <a:lnTo>
                    <a:pt x="2488" y="335"/>
                  </a:lnTo>
                  <a:lnTo>
                    <a:pt x="2488" y="338"/>
                  </a:lnTo>
                  <a:lnTo>
                    <a:pt x="2421" y="335"/>
                  </a:lnTo>
                </a:path>
                <a:path w="2488" h="395">
                  <a:moveTo>
                    <a:pt x="2421" y="338"/>
                  </a:moveTo>
                  <a:lnTo>
                    <a:pt x="2488" y="343"/>
                  </a:lnTo>
                  <a:lnTo>
                    <a:pt x="2421" y="343"/>
                  </a:lnTo>
                  <a:lnTo>
                    <a:pt x="2421" y="338"/>
                  </a:lnTo>
                </a:path>
                <a:path w="2488" h="395">
                  <a:moveTo>
                    <a:pt x="2421" y="338"/>
                  </a:moveTo>
                  <a:lnTo>
                    <a:pt x="2488" y="338"/>
                  </a:lnTo>
                  <a:lnTo>
                    <a:pt x="2488" y="343"/>
                  </a:lnTo>
                  <a:lnTo>
                    <a:pt x="2421" y="338"/>
                  </a:lnTo>
                </a:path>
                <a:path w="2488" h="395">
                  <a:moveTo>
                    <a:pt x="2421" y="343"/>
                  </a:moveTo>
                  <a:lnTo>
                    <a:pt x="2488" y="345"/>
                  </a:lnTo>
                  <a:lnTo>
                    <a:pt x="2421" y="345"/>
                  </a:lnTo>
                  <a:lnTo>
                    <a:pt x="2421" y="343"/>
                  </a:lnTo>
                </a:path>
                <a:path w="2488" h="395">
                  <a:moveTo>
                    <a:pt x="2421" y="343"/>
                  </a:moveTo>
                  <a:lnTo>
                    <a:pt x="2488" y="343"/>
                  </a:lnTo>
                  <a:lnTo>
                    <a:pt x="2488" y="345"/>
                  </a:lnTo>
                  <a:lnTo>
                    <a:pt x="2421" y="343"/>
                  </a:lnTo>
                </a:path>
                <a:path w="2488" h="395">
                  <a:moveTo>
                    <a:pt x="2421" y="345"/>
                  </a:moveTo>
                  <a:lnTo>
                    <a:pt x="2488" y="347"/>
                  </a:lnTo>
                  <a:lnTo>
                    <a:pt x="2421" y="347"/>
                  </a:lnTo>
                  <a:lnTo>
                    <a:pt x="2421" y="345"/>
                  </a:lnTo>
                </a:path>
                <a:path w="2488" h="395">
                  <a:moveTo>
                    <a:pt x="2421" y="345"/>
                  </a:moveTo>
                  <a:lnTo>
                    <a:pt x="2488" y="345"/>
                  </a:lnTo>
                  <a:lnTo>
                    <a:pt x="2488" y="347"/>
                  </a:lnTo>
                  <a:lnTo>
                    <a:pt x="2421" y="345"/>
                  </a:lnTo>
                </a:path>
                <a:path w="2488" h="395">
                  <a:moveTo>
                    <a:pt x="2421" y="347"/>
                  </a:moveTo>
                  <a:lnTo>
                    <a:pt x="2486" y="352"/>
                  </a:lnTo>
                  <a:lnTo>
                    <a:pt x="2424" y="352"/>
                  </a:lnTo>
                  <a:lnTo>
                    <a:pt x="2421" y="347"/>
                  </a:lnTo>
                </a:path>
                <a:path w="2488" h="395">
                  <a:moveTo>
                    <a:pt x="2421" y="347"/>
                  </a:moveTo>
                  <a:lnTo>
                    <a:pt x="2488" y="347"/>
                  </a:lnTo>
                  <a:lnTo>
                    <a:pt x="2486" y="352"/>
                  </a:lnTo>
                  <a:lnTo>
                    <a:pt x="2421" y="347"/>
                  </a:lnTo>
                </a:path>
                <a:path w="2488" h="395">
                  <a:moveTo>
                    <a:pt x="2424" y="352"/>
                  </a:moveTo>
                  <a:lnTo>
                    <a:pt x="2486" y="355"/>
                  </a:lnTo>
                  <a:lnTo>
                    <a:pt x="2424" y="355"/>
                  </a:lnTo>
                  <a:lnTo>
                    <a:pt x="2424" y="352"/>
                  </a:lnTo>
                </a:path>
                <a:path w="2488" h="395">
                  <a:moveTo>
                    <a:pt x="2424" y="352"/>
                  </a:moveTo>
                  <a:lnTo>
                    <a:pt x="2486" y="352"/>
                  </a:lnTo>
                  <a:lnTo>
                    <a:pt x="2486" y="355"/>
                  </a:lnTo>
                  <a:lnTo>
                    <a:pt x="2424" y="352"/>
                  </a:lnTo>
                </a:path>
                <a:path w="2488" h="395">
                  <a:moveTo>
                    <a:pt x="2424" y="355"/>
                  </a:moveTo>
                  <a:lnTo>
                    <a:pt x="2484" y="357"/>
                  </a:lnTo>
                  <a:lnTo>
                    <a:pt x="2426" y="357"/>
                  </a:lnTo>
                  <a:lnTo>
                    <a:pt x="2424" y="355"/>
                  </a:lnTo>
                </a:path>
                <a:path w="2488" h="395">
                  <a:moveTo>
                    <a:pt x="2424" y="355"/>
                  </a:moveTo>
                  <a:lnTo>
                    <a:pt x="2486" y="355"/>
                  </a:lnTo>
                  <a:lnTo>
                    <a:pt x="2484" y="357"/>
                  </a:lnTo>
                  <a:lnTo>
                    <a:pt x="2424" y="355"/>
                  </a:lnTo>
                </a:path>
                <a:path w="2488" h="395">
                  <a:moveTo>
                    <a:pt x="2426" y="357"/>
                  </a:moveTo>
                  <a:lnTo>
                    <a:pt x="2481" y="360"/>
                  </a:lnTo>
                  <a:lnTo>
                    <a:pt x="2428" y="360"/>
                  </a:lnTo>
                  <a:lnTo>
                    <a:pt x="2426" y="357"/>
                  </a:lnTo>
                </a:path>
                <a:path w="2488" h="395">
                  <a:moveTo>
                    <a:pt x="2426" y="357"/>
                  </a:moveTo>
                  <a:lnTo>
                    <a:pt x="2484" y="357"/>
                  </a:lnTo>
                  <a:lnTo>
                    <a:pt x="2481" y="360"/>
                  </a:lnTo>
                  <a:lnTo>
                    <a:pt x="2426" y="357"/>
                  </a:lnTo>
                </a:path>
                <a:path w="2488" h="395">
                  <a:moveTo>
                    <a:pt x="2428" y="360"/>
                  </a:moveTo>
                  <a:lnTo>
                    <a:pt x="2479" y="362"/>
                  </a:lnTo>
                  <a:lnTo>
                    <a:pt x="2431" y="362"/>
                  </a:lnTo>
                  <a:lnTo>
                    <a:pt x="2428" y="360"/>
                  </a:lnTo>
                </a:path>
                <a:path w="2488" h="395">
                  <a:moveTo>
                    <a:pt x="2428" y="360"/>
                  </a:moveTo>
                  <a:lnTo>
                    <a:pt x="2481" y="360"/>
                  </a:lnTo>
                  <a:lnTo>
                    <a:pt x="2479" y="362"/>
                  </a:lnTo>
                  <a:lnTo>
                    <a:pt x="2428" y="360"/>
                  </a:lnTo>
                </a:path>
                <a:path w="2488" h="395">
                  <a:moveTo>
                    <a:pt x="2431" y="362"/>
                  </a:moveTo>
                  <a:lnTo>
                    <a:pt x="2476" y="364"/>
                  </a:lnTo>
                  <a:lnTo>
                    <a:pt x="2433" y="364"/>
                  </a:lnTo>
                  <a:lnTo>
                    <a:pt x="2431" y="362"/>
                  </a:lnTo>
                </a:path>
                <a:path w="2488" h="395">
                  <a:moveTo>
                    <a:pt x="2431" y="362"/>
                  </a:moveTo>
                  <a:lnTo>
                    <a:pt x="2479" y="362"/>
                  </a:lnTo>
                  <a:lnTo>
                    <a:pt x="2476" y="364"/>
                  </a:lnTo>
                  <a:lnTo>
                    <a:pt x="2431" y="362"/>
                  </a:lnTo>
                </a:path>
                <a:path w="2488" h="395">
                  <a:moveTo>
                    <a:pt x="2433" y="364"/>
                  </a:moveTo>
                  <a:lnTo>
                    <a:pt x="2474" y="367"/>
                  </a:lnTo>
                  <a:lnTo>
                    <a:pt x="2435" y="367"/>
                  </a:lnTo>
                  <a:lnTo>
                    <a:pt x="2433" y="364"/>
                  </a:lnTo>
                </a:path>
                <a:path w="2488" h="395">
                  <a:moveTo>
                    <a:pt x="2433" y="364"/>
                  </a:moveTo>
                  <a:lnTo>
                    <a:pt x="2476" y="364"/>
                  </a:lnTo>
                  <a:lnTo>
                    <a:pt x="2474" y="367"/>
                  </a:lnTo>
                  <a:lnTo>
                    <a:pt x="2433" y="364"/>
                  </a:lnTo>
                </a:path>
                <a:path w="2488" h="395">
                  <a:moveTo>
                    <a:pt x="2435" y="367"/>
                  </a:moveTo>
                  <a:lnTo>
                    <a:pt x="2472" y="369"/>
                  </a:lnTo>
                  <a:lnTo>
                    <a:pt x="2438" y="369"/>
                  </a:lnTo>
                  <a:lnTo>
                    <a:pt x="2435" y="367"/>
                  </a:lnTo>
                </a:path>
                <a:path w="2488" h="395">
                  <a:moveTo>
                    <a:pt x="2435" y="367"/>
                  </a:moveTo>
                  <a:lnTo>
                    <a:pt x="2474" y="367"/>
                  </a:lnTo>
                  <a:lnTo>
                    <a:pt x="2472" y="369"/>
                  </a:lnTo>
                  <a:lnTo>
                    <a:pt x="2435" y="367"/>
                  </a:lnTo>
                </a:path>
                <a:path w="2488" h="395">
                  <a:moveTo>
                    <a:pt x="2438" y="369"/>
                  </a:moveTo>
                  <a:lnTo>
                    <a:pt x="2469" y="369"/>
                  </a:lnTo>
                  <a:lnTo>
                    <a:pt x="2440" y="369"/>
                  </a:lnTo>
                  <a:lnTo>
                    <a:pt x="2438" y="369"/>
                  </a:lnTo>
                </a:path>
                <a:path w="2488" h="395">
                  <a:moveTo>
                    <a:pt x="2438" y="369"/>
                  </a:moveTo>
                  <a:lnTo>
                    <a:pt x="2472" y="369"/>
                  </a:lnTo>
                  <a:lnTo>
                    <a:pt x="2469" y="369"/>
                  </a:lnTo>
                  <a:lnTo>
                    <a:pt x="2438" y="369"/>
                  </a:lnTo>
                </a:path>
                <a:path w="2488" h="395">
                  <a:moveTo>
                    <a:pt x="2440" y="369"/>
                  </a:moveTo>
                  <a:lnTo>
                    <a:pt x="2464" y="372"/>
                  </a:lnTo>
                  <a:lnTo>
                    <a:pt x="2443" y="372"/>
                  </a:lnTo>
                  <a:lnTo>
                    <a:pt x="2440" y="369"/>
                  </a:lnTo>
                </a:path>
                <a:path w="2488" h="395">
                  <a:moveTo>
                    <a:pt x="2440" y="369"/>
                  </a:moveTo>
                  <a:lnTo>
                    <a:pt x="2469" y="369"/>
                  </a:lnTo>
                  <a:lnTo>
                    <a:pt x="2464" y="372"/>
                  </a:lnTo>
                  <a:lnTo>
                    <a:pt x="2440" y="369"/>
                  </a:lnTo>
                </a:path>
                <a:path w="2488" h="395">
                  <a:moveTo>
                    <a:pt x="2443" y="372"/>
                  </a:moveTo>
                  <a:lnTo>
                    <a:pt x="2462" y="372"/>
                  </a:lnTo>
                  <a:lnTo>
                    <a:pt x="2447" y="372"/>
                  </a:lnTo>
                  <a:lnTo>
                    <a:pt x="2443" y="372"/>
                  </a:lnTo>
                </a:path>
                <a:path w="2488" h="395">
                  <a:moveTo>
                    <a:pt x="2443" y="372"/>
                  </a:moveTo>
                  <a:lnTo>
                    <a:pt x="2464" y="372"/>
                  </a:lnTo>
                  <a:lnTo>
                    <a:pt x="2462" y="372"/>
                  </a:lnTo>
                  <a:lnTo>
                    <a:pt x="2443" y="372"/>
                  </a:lnTo>
                </a:path>
                <a:path w="2488" h="395">
                  <a:moveTo>
                    <a:pt x="2450" y="372"/>
                  </a:moveTo>
                  <a:lnTo>
                    <a:pt x="2460" y="372"/>
                  </a:lnTo>
                  <a:lnTo>
                    <a:pt x="2457" y="374"/>
                  </a:lnTo>
                  <a:lnTo>
                    <a:pt x="2450" y="372"/>
                  </a:lnTo>
                </a:path>
                <a:path w="2488" h="395">
                  <a:moveTo>
                    <a:pt x="2447" y="372"/>
                  </a:moveTo>
                  <a:lnTo>
                    <a:pt x="2460" y="372"/>
                  </a:lnTo>
                  <a:lnTo>
                    <a:pt x="2450" y="372"/>
                  </a:lnTo>
                  <a:lnTo>
                    <a:pt x="2447" y="372"/>
                  </a:lnTo>
                </a:path>
                <a:path w="2488" h="395">
                  <a:moveTo>
                    <a:pt x="2447" y="372"/>
                  </a:moveTo>
                  <a:lnTo>
                    <a:pt x="2462" y="372"/>
                  </a:lnTo>
                  <a:lnTo>
                    <a:pt x="2460" y="372"/>
                  </a:lnTo>
                  <a:lnTo>
                    <a:pt x="2447" y="372"/>
                  </a:lnTo>
                </a:path>
                <a:path w="2488" h="395">
                  <a:moveTo>
                    <a:pt x="1771" y="302"/>
                  </a:moveTo>
                  <a:lnTo>
                    <a:pt x="1773" y="302"/>
                  </a:lnTo>
                  <a:lnTo>
                    <a:pt x="1764" y="302"/>
                  </a:lnTo>
                  <a:lnTo>
                    <a:pt x="1771" y="302"/>
                  </a:lnTo>
                </a:path>
                <a:path w="2488" h="395">
                  <a:moveTo>
                    <a:pt x="1764" y="302"/>
                  </a:moveTo>
                  <a:lnTo>
                    <a:pt x="1775" y="302"/>
                  </a:lnTo>
                  <a:lnTo>
                    <a:pt x="1761" y="302"/>
                  </a:lnTo>
                  <a:lnTo>
                    <a:pt x="1764" y="302"/>
                  </a:lnTo>
                </a:path>
                <a:path w="2488" h="395">
                  <a:moveTo>
                    <a:pt x="1764" y="302"/>
                  </a:moveTo>
                  <a:lnTo>
                    <a:pt x="1775" y="302"/>
                  </a:lnTo>
                  <a:lnTo>
                    <a:pt x="1764" y="302"/>
                  </a:lnTo>
                </a:path>
                <a:path w="2488" h="395">
                  <a:moveTo>
                    <a:pt x="1761" y="302"/>
                  </a:moveTo>
                  <a:lnTo>
                    <a:pt x="1778" y="304"/>
                  </a:lnTo>
                  <a:lnTo>
                    <a:pt x="1756" y="304"/>
                  </a:lnTo>
                  <a:lnTo>
                    <a:pt x="1761" y="302"/>
                  </a:lnTo>
                </a:path>
                <a:path w="2488" h="395">
                  <a:moveTo>
                    <a:pt x="1761" y="302"/>
                  </a:moveTo>
                  <a:lnTo>
                    <a:pt x="1775" y="302"/>
                  </a:lnTo>
                  <a:lnTo>
                    <a:pt x="1778" y="304"/>
                  </a:lnTo>
                  <a:lnTo>
                    <a:pt x="1761" y="302"/>
                  </a:lnTo>
                </a:path>
                <a:path w="2488" h="395">
                  <a:moveTo>
                    <a:pt x="1756" y="304"/>
                  </a:moveTo>
                  <a:lnTo>
                    <a:pt x="1783" y="304"/>
                  </a:lnTo>
                  <a:lnTo>
                    <a:pt x="1754" y="304"/>
                  </a:lnTo>
                  <a:lnTo>
                    <a:pt x="1756" y="304"/>
                  </a:lnTo>
                </a:path>
                <a:path w="2488" h="395">
                  <a:moveTo>
                    <a:pt x="1756" y="304"/>
                  </a:moveTo>
                  <a:lnTo>
                    <a:pt x="1783" y="304"/>
                  </a:lnTo>
                  <a:lnTo>
                    <a:pt x="1756" y="304"/>
                  </a:lnTo>
                </a:path>
                <a:path w="2488" h="395">
                  <a:moveTo>
                    <a:pt x="1754" y="304"/>
                  </a:moveTo>
                  <a:lnTo>
                    <a:pt x="1785" y="307"/>
                  </a:lnTo>
                  <a:lnTo>
                    <a:pt x="1752" y="307"/>
                  </a:lnTo>
                  <a:lnTo>
                    <a:pt x="1754" y="304"/>
                  </a:lnTo>
                </a:path>
                <a:path w="2488" h="395">
                  <a:moveTo>
                    <a:pt x="1754" y="304"/>
                  </a:moveTo>
                  <a:lnTo>
                    <a:pt x="1783" y="304"/>
                  </a:lnTo>
                  <a:lnTo>
                    <a:pt x="1785" y="307"/>
                  </a:lnTo>
                  <a:lnTo>
                    <a:pt x="1754" y="304"/>
                  </a:lnTo>
                </a:path>
                <a:path w="2488" h="395">
                  <a:moveTo>
                    <a:pt x="1752" y="307"/>
                  </a:moveTo>
                  <a:lnTo>
                    <a:pt x="1787" y="307"/>
                  </a:lnTo>
                  <a:lnTo>
                    <a:pt x="1749" y="307"/>
                  </a:lnTo>
                  <a:lnTo>
                    <a:pt x="1752" y="307"/>
                  </a:lnTo>
                </a:path>
                <a:path w="2488" h="395">
                  <a:moveTo>
                    <a:pt x="1752" y="307"/>
                  </a:moveTo>
                  <a:lnTo>
                    <a:pt x="1787" y="307"/>
                  </a:lnTo>
                  <a:lnTo>
                    <a:pt x="1752" y="307"/>
                  </a:lnTo>
                </a:path>
                <a:path w="2488" h="395">
                  <a:moveTo>
                    <a:pt x="1749" y="307"/>
                  </a:moveTo>
                  <a:lnTo>
                    <a:pt x="1790" y="309"/>
                  </a:lnTo>
                  <a:lnTo>
                    <a:pt x="1747" y="309"/>
                  </a:lnTo>
                  <a:lnTo>
                    <a:pt x="1749" y="307"/>
                  </a:lnTo>
                </a:path>
                <a:path w="2488" h="395">
                  <a:moveTo>
                    <a:pt x="1749" y="307"/>
                  </a:moveTo>
                  <a:lnTo>
                    <a:pt x="1787" y="307"/>
                  </a:lnTo>
                  <a:lnTo>
                    <a:pt x="1790" y="309"/>
                  </a:lnTo>
                  <a:lnTo>
                    <a:pt x="1749" y="307"/>
                  </a:lnTo>
                </a:path>
                <a:path w="2488" h="395">
                  <a:moveTo>
                    <a:pt x="1747" y="309"/>
                  </a:moveTo>
                  <a:lnTo>
                    <a:pt x="1792" y="312"/>
                  </a:lnTo>
                  <a:lnTo>
                    <a:pt x="1744" y="312"/>
                  </a:lnTo>
                  <a:lnTo>
                    <a:pt x="1747" y="309"/>
                  </a:lnTo>
                </a:path>
                <a:path w="2488" h="395">
                  <a:moveTo>
                    <a:pt x="1747" y="309"/>
                  </a:moveTo>
                  <a:lnTo>
                    <a:pt x="1790" y="309"/>
                  </a:lnTo>
                  <a:lnTo>
                    <a:pt x="1792" y="312"/>
                  </a:lnTo>
                  <a:lnTo>
                    <a:pt x="1747" y="309"/>
                  </a:lnTo>
                </a:path>
                <a:path w="2488" h="395">
                  <a:moveTo>
                    <a:pt x="1744" y="312"/>
                  </a:moveTo>
                  <a:lnTo>
                    <a:pt x="1795" y="314"/>
                  </a:lnTo>
                  <a:lnTo>
                    <a:pt x="1742" y="314"/>
                  </a:lnTo>
                  <a:lnTo>
                    <a:pt x="1744" y="312"/>
                  </a:lnTo>
                </a:path>
                <a:path w="2488" h="395">
                  <a:moveTo>
                    <a:pt x="1744" y="312"/>
                  </a:moveTo>
                  <a:lnTo>
                    <a:pt x="1792" y="312"/>
                  </a:lnTo>
                  <a:lnTo>
                    <a:pt x="1795" y="314"/>
                  </a:lnTo>
                  <a:lnTo>
                    <a:pt x="1744" y="312"/>
                  </a:lnTo>
                </a:path>
                <a:path w="2488" h="395">
                  <a:moveTo>
                    <a:pt x="1742" y="314"/>
                  </a:moveTo>
                  <a:lnTo>
                    <a:pt x="1797" y="316"/>
                  </a:lnTo>
                  <a:lnTo>
                    <a:pt x="1740" y="316"/>
                  </a:lnTo>
                  <a:lnTo>
                    <a:pt x="1742" y="314"/>
                  </a:lnTo>
                </a:path>
                <a:path w="2488" h="395">
                  <a:moveTo>
                    <a:pt x="1742" y="314"/>
                  </a:moveTo>
                  <a:lnTo>
                    <a:pt x="1795" y="314"/>
                  </a:lnTo>
                  <a:lnTo>
                    <a:pt x="1797" y="316"/>
                  </a:lnTo>
                  <a:lnTo>
                    <a:pt x="1742" y="314"/>
                  </a:lnTo>
                </a:path>
                <a:path w="2488" h="395">
                  <a:moveTo>
                    <a:pt x="1740" y="316"/>
                  </a:moveTo>
                  <a:lnTo>
                    <a:pt x="1800" y="321"/>
                  </a:lnTo>
                  <a:lnTo>
                    <a:pt x="1737" y="321"/>
                  </a:lnTo>
                  <a:lnTo>
                    <a:pt x="1740" y="316"/>
                  </a:lnTo>
                </a:path>
                <a:path w="2488" h="395">
                  <a:moveTo>
                    <a:pt x="1740" y="316"/>
                  </a:moveTo>
                  <a:lnTo>
                    <a:pt x="1797" y="316"/>
                  </a:lnTo>
                  <a:lnTo>
                    <a:pt x="1800" y="321"/>
                  </a:lnTo>
                  <a:lnTo>
                    <a:pt x="1740" y="316"/>
                  </a:lnTo>
                </a:path>
                <a:path w="2488" h="395">
                  <a:moveTo>
                    <a:pt x="1737" y="321"/>
                  </a:moveTo>
                  <a:lnTo>
                    <a:pt x="1800" y="324"/>
                  </a:lnTo>
                  <a:lnTo>
                    <a:pt x="1737" y="324"/>
                  </a:lnTo>
                  <a:lnTo>
                    <a:pt x="1737" y="321"/>
                  </a:lnTo>
                </a:path>
                <a:path w="2488" h="395">
                  <a:moveTo>
                    <a:pt x="1737" y="321"/>
                  </a:moveTo>
                  <a:lnTo>
                    <a:pt x="1800" y="321"/>
                  </a:lnTo>
                  <a:lnTo>
                    <a:pt x="1800" y="324"/>
                  </a:lnTo>
                  <a:lnTo>
                    <a:pt x="1737" y="321"/>
                  </a:lnTo>
                </a:path>
                <a:path w="2488" h="395">
                  <a:moveTo>
                    <a:pt x="1737" y="324"/>
                  </a:moveTo>
                  <a:lnTo>
                    <a:pt x="1802" y="326"/>
                  </a:lnTo>
                  <a:lnTo>
                    <a:pt x="1735" y="326"/>
                  </a:lnTo>
                  <a:lnTo>
                    <a:pt x="1737" y="324"/>
                  </a:lnTo>
                </a:path>
                <a:path w="2488" h="395">
                  <a:moveTo>
                    <a:pt x="1737" y="324"/>
                  </a:moveTo>
                  <a:lnTo>
                    <a:pt x="1800" y="324"/>
                  </a:lnTo>
                  <a:lnTo>
                    <a:pt x="1802" y="326"/>
                  </a:lnTo>
                  <a:lnTo>
                    <a:pt x="1737" y="324"/>
                  </a:lnTo>
                </a:path>
                <a:path w="2488" h="395">
                  <a:moveTo>
                    <a:pt x="1735" y="326"/>
                  </a:moveTo>
                  <a:lnTo>
                    <a:pt x="1802" y="328"/>
                  </a:lnTo>
                  <a:lnTo>
                    <a:pt x="1735" y="328"/>
                  </a:lnTo>
                  <a:lnTo>
                    <a:pt x="1735" y="326"/>
                  </a:lnTo>
                </a:path>
                <a:path w="2488" h="395">
                  <a:moveTo>
                    <a:pt x="1735" y="326"/>
                  </a:moveTo>
                  <a:lnTo>
                    <a:pt x="1802" y="326"/>
                  </a:lnTo>
                  <a:lnTo>
                    <a:pt x="1802" y="328"/>
                  </a:lnTo>
                  <a:lnTo>
                    <a:pt x="1735" y="326"/>
                  </a:lnTo>
                </a:path>
                <a:path w="2488" h="395">
                  <a:moveTo>
                    <a:pt x="1735" y="328"/>
                  </a:moveTo>
                  <a:lnTo>
                    <a:pt x="1802" y="333"/>
                  </a:lnTo>
                  <a:lnTo>
                    <a:pt x="1735" y="333"/>
                  </a:lnTo>
                  <a:lnTo>
                    <a:pt x="1735" y="328"/>
                  </a:lnTo>
                </a:path>
                <a:path w="2488" h="395">
                  <a:moveTo>
                    <a:pt x="1735" y="328"/>
                  </a:moveTo>
                  <a:lnTo>
                    <a:pt x="1802" y="328"/>
                  </a:lnTo>
                  <a:lnTo>
                    <a:pt x="1802" y="333"/>
                  </a:lnTo>
                  <a:lnTo>
                    <a:pt x="1735" y="328"/>
                  </a:lnTo>
                </a:path>
                <a:path w="2488" h="395">
                  <a:moveTo>
                    <a:pt x="1735" y="333"/>
                  </a:moveTo>
                  <a:lnTo>
                    <a:pt x="1802" y="335"/>
                  </a:lnTo>
                  <a:lnTo>
                    <a:pt x="1735" y="335"/>
                  </a:lnTo>
                  <a:lnTo>
                    <a:pt x="1735" y="333"/>
                  </a:lnTo>
                </a:path>
                <a:path w="2488" h="395">
                  <a:moveTo>
                    <a:pt x="1735" y="333"/>
                  </a:moveTo>
                  <a:lnTo>
                    <a:pt x="1802" y="333"/>
                  </a:lnTo>
                  <a:lnTo>
                    <a:pt x="1802" y="335"/>
                  </a:lnTo>
                  <a:lnTo>
                    <a:pt x="1735" y="333"/>
                  </a:lnTo>
                </a:path>
                <a:path w="2488" h="395">
                  <a:moveTo>
                    <a:pt x="1735" y="335"/>
                  </a:moveTo>
                  <a:lnTo>
                    <a:pt x="1802" y="338"/>
                  </a:lnTo>
                  <a:lnTo>
                    <a:pt x="1735" y="338"/>
                  </a:lnTo>
                  <a:lnTo>
                    <a:pt x="1735" y="335"/>
                  </a:lnTo>
                </a:path>
                <a:path w="2488" h="395">
                  <a:moveTo>
                    <a:pt x="1735" y="335"/>
                  </a:moveTo>
                  <a:lnTo>
                    <a:pt x="1802" y="335"/>
                  </a:lnTo>
                  <a:lnTo>
                    <a:pt x="1802" y="338"/>
                  </a:lnTo>
                  <a:lnTo>
                    <a:pt x="1735" y="335"/>
                  </a:lnTo>
                </a:path>
                <a:path w="2488" h="395">
                  <a:moveTo>
                    <a:pt x="1735" y="338"/>
                  </a:moveTo>
                  <a:lnTo>
                    <a:pt x="1802" y="343"/>
                  </a:lnTo>
                  <a:lnTo>
                    <a:pt x="1735" y="343"/>
                  </a:lnTo>
                  <a:lnTo>
                    <a:pt x="1735" y="338"/>
                  </a:lnTo>
                </a:path>
                <a:path w="2488" h="395">
                  <a:moveTo>
                    <a:pt x="1735" y="338"/>
                  </a:moveTo>
                  <a:lnTo>
                    <a:pt x="1802" y="338"/>
                  </a:lnTo>
                  <a:lnTo>
                    <a:pt x="1802" y="343"/>
                  </a:lnTo>
                  <a:lnTo>
                    <a:pt x="1735" y="338"/>
                  </a:lnTo>
                </a:path>
                <a:path w="2488" h="395">
                  <a:moveTo>
                    <a:pt x="1735" y="343"/>
                  </a:moveTo>
                  <a:lnTo>
                    <a:pt x="1802" y="345"/>
                  </a:lnTo>
                  <a:lnTo>
                    <a:pt x="1735" y="345"/>
                  </a:lnTo>
                  <a:lnTo>
                    <a:pt x="1735" y="343"/>
                  </a:lnTo>
                </a:path>
                <a:path w="2488" h="395">
                  <a:moveTo>
                    <a:pt x="1735" y="343"/>
                  </a:moveTo>
                  <a:lnTo>
                    <a:pt x="1802" y="343"/>
                  </a:lnTo>
                  <a:lnTo>
                    <a:pt x="1802" y="345"/>
                  </a:lnTo>
                  <a:lnTo>
                    <a:pt x="1735" y="343"/>
                  </a:lnTo>
                </a:path>
                <a:path w="2488" h="395">
                  <a:moveTo>
                    <a:pt x="1735" y="345"/>
                  </a:moveTo>
                  <a:lnTo>
                    <a:pt x="1800" y="347"/>
                  </a:lnTo>
                  <a:lnTo>
                    <a:pt x="1737" y="347"/>
                  </a:lnTo>
                  <a:lnTo>
                    <a:pt x="1735" y="345"/>
                  </a:lnTo>
                </a:path>
                <a:path w="2488" h="395">
                  <a:moveTo>
                    <a:pt x="1735" y="345"/>
                  </a:moveTo>
                  <a:lnTo>
                    <a:pt x="1802" y="345"/>
                  </a:lnTo>
                  <a:lnTo>
                    <a:pt x="1800" y="347"/>
                  </a:lnTo>
                  <a:lnTo>
                    <a:pt x="1735" y="345"/>
                  </a:lnTo>
                </a:path>
                <a:path w="2488" h="395">
                  <a:moveTo>
                    <a:pt x="1737" y="347"/>
                  </a:moveTo>
                  <a:lnTo>
                    <a:pt x="1800" y="352"/>
                  </a:lnTo>
                  <a:lnTo>
                    <a:pt x="1737" y="352"/>
                  </a:lnTo>
                  <a:lnTo>
                    <a:pt x="1737" y="347"/>
                  </a:lnTo>
                </a:path>
                <a:path w="2488" h="395">
                  <a:moveTo>
                    <a:pt x="1737" y="347"/>
                  </a:moveTo>
                  <a:lnTo>
                    <a:pt x="1800" y="347"/>
                  </a:lnTo>
                  <a:lnTo>
                    <a:pt x="1800" y="352"/>
                  </a:lnTo>
                  <a:lnTo>
                    <a:pt x="1737" y="347"/>
                  </a:lnTo>
                </a:path>
                <a:path w="2488" h="395">
                  <a:moveTo>
                    <a:pt x="1737" y="352"/>
                  </a:moveTo>
                  <a:lnTo>
                    <a:pt x="1797" y="355"/>
                  </a:lnTo>
                  <a:lnTo>
                    <a:pt x="1740" y="355"/>
                  </a:lnTo>
                  <a:lnTo>
                    <a:pt x="1737" y="352"/>
                  </a:lnTo>
                </a:path>
                <a:path w="2488" h="395">
                  <a:moveTo>
                    <a:pt x="1737" y="352"/>
                  </a:moveTo>
                  <a:lnTo>
                    <a:pt x="1800" y="352"/>
                  </a:lnTo>
                  <a:lnTo>
                    <a:pt x="1797" y="355"/>
                  </a:lnTo>
                  <a:lnTo>
                    <a:pt x="1737" y="352"/>
                  </a:lnTo>
                </a:path>
                <a:path w="2488" h="395">
                  <a:moveTo>
                    <a:pt x="1740" y="355"/>
                  </a:moveTo>
                  <a:lnTo>
                    <a:pt x="1795" y="357"/>
                  </a:lnTo>
                  <a:lnTo>
                    <a:pt x="1742" y="357"/>
                  </a:lnTo>
                  <a:lnTo>
                    <a:pt x="1740" y="355"/>
                  </a:lnTo>
                </a:path>
                <a:path w="2488" h="395">
                  <a:moveTo>
                    <a:pt x="1740" y="355"/>
                  </a:moveTo>
                  <a:lnTo>
                    <a:pt x="1797" y="355"/>
                  </a:lnTo>
                  <a:lnTo>
                    <a:pt x="1795" y="357"/>
                  </a:lnTo>
                  <a:lnTo>
                    <a:pt x="1740" y="355"/>
                  </a:lnTo>
                </a:path>
                <a:path w="2488" h="395">
                  <a:moveTo>
                    <a:pt x="1742" y="357"/>
                  </a:moveTo>
                  <a:lnTo>
                    <a:pt x="1792" y="360"/>
                  </a:lnTo>
                  <a:lnTo>
                    <a:pt x="1744" y="360"/>
                  </a:lnTo>
                  <a:lnTo>
                    <a:pt x="1742" y="357"/>
                  </a:lnTo>
                </a:path>
                <a:path w="2488" h="395">
                  <a:moveTo>
                    <a:pt x="1742" y="357"/>
                  </a:moveTo>
                  <a:lnTo>
                    <a:pt x="1795" y="357"/>
                  </a:lnTo>
                  <a:lnTo>
                    <a:pt x="1792" y="360"/>
                  </a:lnTo>
                  <a:lnTo>
                    <a:pt x="1742" y="357"/>
                  </a:lnTo>
                </a:path>
                <a:path w="2488" h="395">
                  <a:moveTo>
                    <a:pt x="1744" y="360"/>
                  </a:moveTo>
                  <a:lnTo>
                    <a:pt x="1790" y="362"/>
                  </a:lnTo>
                  <a:lnTo>
                    <a:pt x="1747" y="362"/>
                  </a:lnTo>
                  <a:lnTo>
                    <a:pt x="1744" y="360"/>
                  </a:lnTo>
                </a:path>
                <a:path w="2488" h="395">
                  <a:moveTo>
                    <a:pt x="1744" y="360"/>
                  </a:moveTo>
                  <a:lnTo>
                    <a:pt x="1792" y="360"/>
                  </a:lnTo>
                  <a:lnTo>
                    <a:pt x="1790" y="362"/>
                  </a:lnTo>
                  <a:lnTo>
                    <a:pt x="1744" y="360"/>
                  </a:lnTo>
                </a:path>
                <a:path w="2488" h="395">
                  <a:moveTo>
                    <a:pt x="1747" y="362"/>
                  </a:moveTo>
                  <a:lnTo>
                    <a:pt x="1787" y="364"/>
                  </a:lnTo>
                  <a:lnTo>
                    <a:pt x="1749" y="364"/>
                  </a:lnTo>
                  <a:lnTo>
                    <a:pt x="1747" y="362"/>
                  </a:lnTo>
                </a:path>
                <a:path w="2488" h="395">
                  <a:moveTo>
                    <a:pt x="1747" y="362"/>
                  </a:moveTo>
                  <a:lnTo>
                    <a:pt x="1790" y="362"/>
                  </a:lnTo>
                  <a:lnTo>
                    <a:pt x="1787" y="364"/>
                  </a:lnTo>
                  <a:lnTo>
                    <a:pt x="1747" y="362"/>
                  </a:lnTo>
                </a:path>
                <a:path w="2488" h="395">
                  <a:moveTo>
                    <a:pt x="1749" y="364"/>
                  </a:moveTo>
                  <a:lnTo>
                    <a:pt x="1785" y="367"/>
                  </a:lnTo>
                  <a:lnTo>
                    <a:pt x="1752" y="367"/>
                  </a:lnTo>
                  <a:lnTo>
                    <a:pt x="1749" y="364"/>
                  </a:lnTo>
                </a:path>
                <a:path w="2488" h="395">
                  <a:moveTo>
                    <a:pt x="1749" y="364"/>
                  </a:moveTo>
                  <a:lnTo>
                    <a:pt x="1787" y="364"/>
                  </a:lnTo>
                  <a:lnTo>
                    <a:pt x="1785" y="367"/>
                  </a:lnTo>
                  <a:lnTo>
                    <a:pt x="1749" y="364"/>
                  </a:lnTo>
                </a:path>
                <a:path w="2488" h="395">
                  <a:moveTo>
                    <a:pt x="1752" y="367"/>
                  </a:moveTo>
                  <a:lnTo>
                    <a:pt x="1783" y="367"/>
                  </a:lnTo>
                  <a:lnTo>
                    <a:pt x="1754" y="367"/>
                  </a:lnTo>
                  <a:lnTo>
                    <a:pt x="1752" y="367"/>
                  </a:lnTo>
                </a:path>
                <a:path w="2488" h="395">
                  <a:moveTo>
                    <a:pt x="1752" y="367"/>
                  </a:moveTo>
                  <a:lnTo>
                    <a:pt x="1785" y="367"/>
                  </a:lnTo>
                  <a:lnTo>
                    <a:pt x="1783" y="367"/>
                  </a:lnTo>
                  <a:lnTo>
                    <a:pt x="1752" y="367"/>
                  </a:lnTo>
                </a:path>
                <a:path w="2488" h="395">
                  <a:moveTo>
                    <a:pt x="1754" y="367"/>
                  </a:moveTo>
                  <a:lnTo>
                    <a:pt x="1778" y="369"/>
                  </a:lnTo>
                  <a:lnTo>
                    <a:pt x="1756" y="369"/>
                  </a:lnTo>
                  <a:lnTo>
                    <a:pt x="1754" y="367"/>
                  </a:lnTo>
                </a:path>
                <a:path w="2488" h="395">
                  <a:moveTo>
                    <a:pt x="1754" y="367"/>
                  </a:moveTo>
                  <a:lnTo>
                    <a:pt x="1783" y="367"/>
                  </a:lnTo>
                  <a:lnTo>
                    <a:pt x="1778" y="369"/>
                  </a:lnTo>
                  <a:lnTo>
                    <a:pt x="1754" y="367"/>
                  </a:lnTo>
                </a:path>
                <a:path w="2488" h="395">
                  <a:moveTo>
                    <a:pt x="1756" y="369"/>
                  </a:moveTo>
                  <a:lnTo>
                    <a:pt x="1775" y="369"/>
                  </a:lnTo>
                  <a:lnTo>
                    <a:pt x="1761" y="369"/>
                  </a:lnTo>
                  <a:lnTo>
                    <a:pt x="1756" y="369"/>
                  </a:lnTo>
                </a:path>
                <a:path w="2488" h="395">
                  <a:moveTo>
                    <a:pt x="1756" y="369"/>
                  </a:moveTo>
                  <a:lnTo>
                    <a:pt x="1778" y="369"/>
                  </a:lnTo>
                  <a:lnTo>
                    <a:pt x="1775" y="369"/>
                  </a:lnTo>
                  <a:lnTo>
                    <a:pt x="1756" y="369"/>
                  </a:lnTo>
                </a:path>
                <a:path w="2488" h="395">
                  <a:moveTo>
                    <a:pt x="1764" y="369"/>
                  </a:moveTo>
                  <a:lnTo>
                    <a:pt x="1773" y="369"/>
                  </a:lnTo>
                  <a:lnTo>
                    <a:pt x="1771" y="369"/>
                  </a:lnTo>
                  <a:lnTo>
                    <a:pt x="1764" y="369"/>
                  </a:lnTo>
                </a:path>
                <a:path w="2488" h="395">
                  <a:moveTo>
                    <a:pt x="1761" y="369"/>
                  </a:moveTo>
                  <a:lnTo>
                    <a:pt x="1773" y="369"/>
                  </a:lnTo>
                  <a:lnTo>
                    <a:pt x="1764" y="369"/>
                  </a:lnTo>
                  <a:lnTo>
                    <a:pt x="1761" y="369"/>
                  </a:lnTo>
                </a:path>
                <a:path w="2488" h="395">
                  <a:moveTo>
                    <a:pt x="1761" y="369"/>
                  </a:moveTo>
                  <a:lnTo>
                    <a:pt x="1775" y="369"/>
                  </a:lnTo>
                  <a:lnTo>
                    <a:pt x="1773" y="369"/>
                  </a:lnTo>
                  <a:lnTo>
                    <a:pt x="1761" y="369"/>
                  </a:lnTo>
                </a:path>
                <a:path w="2488" h="395">
                  <a:moveTo>
                    <a:pt x="1087" y="300"/>
                  </a:moveTo>
                  <a:lnTo>
                    <a:pt x="1080" y="300"/>
                  </a:lnTo>
                  <a:lnTo>
                    <a:pt x="1087" y="300"/>
                  </a:lnTo>
                </a:path>
                <a:path w="2488" h="395">
                  <a:moveTo>
                    <a:pt x="1080" y="300"/>
                  </a:moveTo>
                  <a:lnTo>
                    <a:pt x="1092" y="300"/>
                  </a:lnTo>
                  <a:lnTo>
                    <a:pt x="1077" y="300"/>
                  </a:lnTo>
                  <a:lnTo>
                    <a:pt x="1080" y="300"/>
                  </a:lnTo>
                </a:path>
                <a:path w="2488" h="395">
                  <a:moveTo>
                    <a:pt x="1080" y="300"/>
                  </a:moveTo>
                  <a:lnTo>
                    <a:pt x="1092" y="300"/>
                  </a:lnTo>
                  <a:lnTo>
                    <a:pt x="1080" y="300"/>
                  </a:lnTo>
                </a:path>
                <a:path w="2488" h="395">
                  <a:moveTo>
                    <a:pt x="1077" y="300"/>
                  </a:moveTo>
                  <a:lnTo>
                    <a:pt x="1094" y="302"/>
                  </a:lnTo>
                  <a:lnTo>
                    <a:pt x="1072" y="302"/>
                  </a:lnTo>
                  <a:lnTo>
                    <a:pt x="1077" y="300"/>
                  </a:lnTo>
                </a:path>
                <a:path w="2488" h="395">
                  <a:moveTo>
                    <a:pt x="1077" y="300"/>
                  </a:moveTo>
                  <a:lnTo>
                    <a:pt x="1092" y="300"/>
                  </a:lnTo>
                  <a:lnTo>
                    <a:pt x="1094" y="302"/>
                  </a:lnTo>
                  <a:lnTo>
                    <a:pt x="1077" y="300"/>
                  </a:lnTo>
                </a:path>
                <a:path w="2488" h="395">
                  <a:moveTo>
                    <a:pt x="1072" y="302"/>
                  </a:moveTo>
                  <a:lnTo>
                    <a:pt x="1099" y="302"/>
                  </a:lnTo>
                  <a:lnTo>
                    <a:pt x="1070" y="302"/>
                  </a:lnTo>
                  <a:lnTo>
                    <a:pt x="1072" y="302"/>
                  </a:lnTo>
                </a:path>
                <a:path w="2488" h="395">
                  <a:moveTo>
                    <a:pt x="1072" y="302"/>
                  </a:moveTo>
                  <a:lnTo>
                    <a:pt x="1099" y="302"/>
                  </a:lnTo>
                  <a:lnTo>
                    <a:pt x="1072" y="302"/>
                  </a:lnTo>
                </a:path>
                <a:path w="2488" h="395">
                  <a:moveTo>
                    <a:pt x="1070" y="302"/>
                  </a:moveTo>
                  <a:lnTo>
                    <a:pt x="1101" y="304"/>
                  </a:lnTo>
                  <a:lnTo>
                    <a:pt x="1067" y="304"/>
                  </a:lnTo>
                  <a:lnTo>
                    <a:pt x="1070" y="302"/>
                  </a:lnTo>
                </a:path>
                <a:path w="2488" h="395">
                  <a:moveTo>
                    <a:pt x="1070" y="302"/>
                  </a:moveTo>
                  <a:lnTo>
                    <a:pt x="1099" y="302"/>
                  </a:lnTo>
                  <a:lnTo>
                    <a:pt x="1101" y="304"/>
                  </a:lnTo>
                  <a:lnTo>
                    <a:pt x="1070" y="302"/>
                  </a:lnTo>
                </a:path>
                <a:path w="2488" h="395">
                  <a:moveTo>
                    <a:pt x="1067" y="304"/>
                  </a:moveTo>
                  <a:lnTo>
                    <a:pt x="1104" y="304"/>
                  </a:lnTo>
                  <a:lnTo>
                    <a:pt x="1065" y="304"/>
                  </a:lnTo>
                  <a:lnTo>
                    <a:pt x="1067" y="304"/>
                  </a:lnTo>
                </a:path>
                <a:path w="2488" h="395">
                  <a:moveTo>
                    <a:pt x="1067" y="304"/>
                  </a:moveTo>
                  <a:lnTo>
                    <a:pt x="1104" y="304"/>
                  </a:lnTo>
                  <a:lnTo>
                    <a:pt x="1067" y="304"/>
                  </a:lnTo>
                </a:path>
                <a:path w="2488" h="395">
                  <a:moveTo>
                    <a:pt x="1065" y="304"/>
                  </a:moveTo>
                  <a:lnTo>
                    <a:pt x="1106" y="307"/>
                  </a:lnTo>
                  <a:lnTo>
                    <a:pt x="1060" y="307"/>
                  </a:lnTo>
                  <a:lnTo>
                    <a:pt x="1065" y="304"/>
                  </a:lnTo>
                </a:path>
                <a:path w="2488" h="395">
                  <a:moveTo>
                    <a:pt x="1065" y="304"/>
                  </a:moveTo>
                  <a:lnTo>
                    <a:pt x="1104" y="304"/>
                  </a:lnTo>
                  <a:lnTo>
                    <a:pt x="1106" y="307"/>
                  </a:lnTo>
                  <a:lnTo>
                    <a:pt x="1065" y="304"/>
                  </a:lnTo>
                </a:path>
                <a:path w="2488" h="395">
                  <a:moveTo>
                    <a:pt x="1060" y="307"/>
                  </a:moveTo>
                  <a:lnTo>
                    <a:pt x="1108" y="309"/>
                  </a:lnTo>
                  <a:lnTo>
                    <a:pt x="1060" y="309"/>
                  </a:lnTo>
                  <a:lnTo>
                    <a:pt x="1060" y="307"/>
                  </a:lnTo>
                </a:path>
                <a:path w="2488" h="395">
                  <a:moveTo>
                    <a:pt x="1060" y="307"/>
                  </a:moveTo>
                  <a:lnTo>
                    <a:pt x="1106" y="307"/>
                  </a:lnTo>
                  <a:lnTo>
                    <a:pt x="1108" y="309"/>
                  </a:lnTo>
                  <a:lnTo>
                    <a:pt x="1060" y="307"/>
                  </a:lnTo>
                </a:path>
                <a:path w="2488" h="395">
                  <a:moveTo>
                    <a:pt x="1060" y="309"/>
                  </a:moveTo>
                  <a:lnTo>
                    <a:pt x="1111" y="312"/>
                  </a:lnTo>
                  <a:lnTo>
                    <a:pt x="1058" y="312"/>
                  </a:lnTo>
                  <a:lnTo>
                    <a:pt x="1060" y="309"/>
                  </a:lnTo>
                </a:path>
                <a:path w="2488" h="395">
                  <a:moveTo>
                    <a:pt x="1060" y="309"/>
                  </a:moveTo>
                  <a:lnTo>
                    <a:pt x="1108" y="309"/>
                  </a:lnTo>
                  <a:lnTo>
                    <a:pt x="1111" y="312"/>
                  </a:lnTo>
                  <a:lnTo>
                    <a:pt x="1060" y="309"/>
                  </a:lnTo>
                </a:path>
                <a:path w="2488" h="395">
                  <a:moveTo>
                    <a:pt x="1058" y="312"/>
                  </a:moveTo>
                  <a:lnTo>
                    <a:pt x="1113" y="314"/>
                  </a:lnTo>
                  <a:lnTo>
                    <a:pt x="1055" y="314"/>
                  </a:lnTo>
                  <a:lnTo>
                    <a:pt x="1058" y="312"/>
                  </a:lnTo>
                </a:path>
                <a:path w="2488" h="395">
                  <a:moveTo>
                    <a:pt x="1058" y="312"/>
                  </a:moveTo>
                  <a:lnTo>
                    <a:pt x="1111" y="312"/>
                  </a:lnTo>
                  <a:lnTo>
                    <a:pt x="1113" y="314"/>
                  </a:lnTo>
                  <a:lnTo>
                    <a:pt x="1058" y="312"/>
                  </a:lnTo>
                </a:path>
                <a:path w="2488" h="395">
                  <a:moveTo>
                    <a:pt x="1055" y="314"/>
                  </a:moveTo>
                  <a:lnTo>
                    <a:pt x="1115" y="319"/>
                  </a:lnTo>
                  <a:lnTo>
                    <a:pt x="1053" y="319"/>
                  </a:lnTo>
                  <a:lnTo>
                    <a:pt x="1055" y="314"/>
                  </a:lnTo>
                </a:path>
                <a:path w="2488" h="395">
                  <a:moveTo>
                    <a:pt x="1055" y="314"/>
                  </a:moveTo>
                  <a:lnTo>
                    <a:pt x="1113" y="314"/>
                  </a:lnTo>
                  <a:lnTo>
                    <a:pt x="1115" y="319"/>
                  </a:lnTo>
                  <a:lnTo>
                    <a:pt x="1055" y="314"/>
                  </a:lnTo>
                </a:path>
                <a:path w="2488" h="395">
                  <a:moveTo>
                    <a:pt x="1053" y="319"/>
                  </a:moveTo>
                  <a:lnTo>
                    <a:pt x="1115" y="321"/>
                  </a:lnTo>
                  <a:lnTo>
                    <a:pt x="1053" y="321"/>
                  </a:lnTo>
                  <a:lnTo>
                    <a:pt x="1053" y="319"/>
                  </a:lnTo>
                </a:path>
                <a:path w="2488" h="395">
                  <a:moveTo>
                    <a:pt x="1053" y="319"/>
                  </a:moveTo>
                  <a:lnTo>
                    <a:pt x="1115" y="319"/>
                  </a:lnTo>
                  <a:lnTo>
                    <a:pt x="1115" y="321"/>
                  </a:lnTo>
                  <a:lnTo>
                    <a:pt x="1053" y="319"/>
                  </a:lnTo>
                </a:path>
                <a:path w="2488" h="395">
                  <a:moveTo>
                    <a:pt x="1053" y="321"/>
                  </a:moveTo>
                  <a:lnTo>
                    <a:pt x="1118" y="324"/>
                  </a:lnTo>
                  <a:lnTo>
                    <a:pt x="1051" y="324"/>
                  </a:lnTo>
                  <a:lnTo>
                    <a:pt x="1053" y="321"/>
                  </a:lnTo>
                </a:path>
                <a:path w="2488" h="395">
                  <a:moveTo>
                    <a:pt x="1053" y="321"/>
                  </a:moveTo>
                  <a:lnTo>
                    <a:pt x="1115" y="321"/>
                  </a:lnTo>
                  <a:lnTo>
                    <a:pt x="1118" y="324"/>
                  </a:lnTo>
                  <a:lnTo>
                    <a:pt x="1053" y="321"/>
                  </a:lnTo>
                </a:path>
                <a:path w="2488" h="395">
                  <a:moveTo>
                    <a:pt x="1051" y="324"/>
                  </a:moveTo>
                  <a:lnTo>
                    <a:pt x="1118" y="326"/>
                  </a:lnTo>
                  <a:lnTo>
                    <a:pt x="1051" y="326"/>
                  </a:lnTo>
                  <a:lnTo>
                    <a:pt x="1051" y="324"/>
                  </a:lnTo>
                </a:path>
                <a:path w="2488" h="395">
                  <a:moveTo>
                    <a:pt x="1051" y="324"/>
                  </a:moveTo>
                  <a:lnTo>
                    <a:pt x="1118" y="324"/>
                  </a:lnTo>
                  <a:lnTo>
                    <a:pt x="1118" y="326"/>
                  </a:lnTo>
                  <a:lnTo>
                    <a:pt x="1051" y="324"/>
                  </a:lnTo>
                </a:path>
                <a:path w="2488" h="395">
                  <a:moveTo>
                    <a:pt x="1051" y="326"/>
                  </a:moveTo>
                  <a:lnTo>
                    <a:pt x="1118" y="331"/>
                  </a:lnTo>
                  <a:lnTo>
                    <a:pt x="1051" y="331"/>
                  </a:lnTo>
                  <a:lnTo>
                    <a:pt x="1051" y="326"/>
                  </a:lnTo>
                </a:path>
                <a:path w="2488" h="395">
                  <a:moveTo>
                    <a:pt x="1051" y="326"/>
                  </a:moveTo>
                  <a:lnTo>
                    <a:pt x="1118" y="326"/>
                  </a:lnTo>
                  <a:lnTo>
                    <a:pt x="1118" y="331"/>
                  </a:lnTo>
                  <a:lnTo>
                    <a:pt x="1051" y="326"/>
                  </a:lnTo>
                </a:path>
                <a:path w="2488" h="395">
                  <a:moveTo>
                    <a:pt x="1051" y="331"/>
                  </a:moveTo>
                  <a:lnTo>
                    <a:pt x="1118" y="333"/>
                  </a:lnTo>
                  <a:lnTo>
                    <a:pt x="1051" y="333"/>
                  </a:lnTo>
                  <a:lnTo>
                    <a:pt x="1051" y="331"/>
                  </a:lnTo>
                </a:path>
                <a:path w="2488" h="395">
                  <a:moveTo>
                    <a:pt x="1051" y="331"/>
                  </a:moveTo>
                  <a:lnTo>
                    <a:pt x="1118" y="331"/>
                  </a:lnTo>
                  <a:lnTo>
                    <a:pt x="1118" y="333"/>
                  </a:lnTo>
                  <a:lnTo>
                    <a:pt x="1051" y="331"/>
                  </a:lnTo>
                </a:path>
                <a:path w="2488" h="395">
                  <a:moveTo>
                    <a:pt x="1051" y="333"/>
                  </a:moveTo>
                  <a:lnTo>
                    <a:pt x="1118" y="335"/>
                  </a:lnTo>
                  <a:lnTo>
                    <a:pt x="1051" y="335"/>
                  </a:lnTo>
                  <a:lnTo>
                    <a:pt x="1051" y="333"/>
                  </a:lnTo>
                </a:path>
                <a:path w="2488" h="395">
                  <a:moveTo>
                    <a:pt x="1051" y="333"/>
                  </a:moveTo>
                  <a:lnTo>
                    <a:pt x="1118" y="333"/>
                  </a:lnTo>
                  <a:lnTo>
                    <a:pt x="1118" y="335"/>
                  </a:lnTo>
                  <a:lnTo>
                    <a:pt x="1051" y="333"/>
                  </a:lnTo>
                </a:path>
                <a:path w="2488" h="395">
                  <a:moveTo>
                    <a:pt x="1051" y="335"/>
                  </a:moveTo>
                  <a:lnTo>
                    <a:pt x="1118" y="340"/>
                  </a:lnTo>
                  <a:lnTo>
                    <a:pt x="1051" y="340"/>
                  </a:lnTo>
                  <a:lnTo>
                    <a:pt x="1051" y="335"/>
                  </a:lnTo>
                </a:path>
                <a:path w="2488" h="395">
                  <a:moveTo>
                    <a:pt x="1051" y="335"/>
                  </a:moveTo>
                  <a:lnTo>
                    <a:pt x="1118" y="335"/>
                  </a:lnTo>
                  <a:lnTo>
                    <a:pt x="1118" y="340"/>
                  </a:lnTo>
                  <a:lnTo>
                    <a:pt x="1051" y="335"/>
                  </a:lnTo>
                </a:path>
                <a:path w="2488" h="395">
                  <a:moveTo>
                    <a:pt x="1051" y="340"/>
                  </a:moveTo>
                  <a:lnTo>
                    <a:pt x="1118" y="343"/>
                  </a:lnTo>
                  <a:lnTo>
                    <a:pt x="1051" y="343"/>
                  </a:lnTo>
                  <a:lnTo>
                    <a:pt x="1051" y="340"/>
                  </a:lnTo>
                </a:path>
                <a:path w="2488" h="395">
                  <a:moveTo>
                    <a:pt x="1051" y="340"/>
                  </a:moveTo>
                  <a:lnTo>
                    <a:pt x="1118" y="340"/>
                  </a:lnTo>
                  <a:lnTo>
                    <a:pt x="1118" y="343"/>
                  </a:lnTo>
                  <a:lnTo>
                    <a:pt x="1051" y="340"/>
                  </a:lnTo>
                </a:path>
                <a:path w="2488" h="395">
                  <a:moveTo>
                    <a:pt x="1051" y="343"/>
                  </a:moveTo>
                  <a:lnTo>
                    <a:pt x="1115" y="345"/>
                  </a:lnTo>
                  <a:lnTo>
                    <a:pt x="1053" y="345"/>
                  </a:lnTo>
                  <a:lnTo>
                    <a:pt x="1051" y="343"/>
                  </a:lnTo>
                </a:path>
                <a:path w="2488" h="395">
                  <a:moveTo>
                    <a:pt x="1051" y="343"/>
                  </a:moveTo>
                  <a:lnTo>
                    <a:pt x="1118" y="343"/>
                  </a:lnTo>
                  <a:lnTo>
                    <a:pt x="1115" y="345"/>
                  </a:lnTo>
                  <a:lnTo>
                    <a:pt x="1051" y="343"/>
                  </a:lnTo>
                </a:path>
                <a:path w="2488" h="395">
                  <a:moveTo>
                    <a:pt x="1053" y="345"/>
                  </a:moveTo>
                  <a:lnTo>
                    <a:pt x="1115" y="350"/>
                  </a:lnTo>
                  <a:lnTo>
                    <a:pt x="1053" y="350"/>
                  </a:lnTo>
                  <a:lnTo>
                    <a:pt x="1053" y="345"/>
                  </a:lnTo>
                </a:path>
                <a:path w="2488" h="395">
                  <a:moveTo>
                    <a:pt x="1053" y="345"/>
                  </a:moveTo>
                  <a:lnTo>
                    <a:pt x="1115" y="345"/>
                  </a:lnTo>
                  <a:lnTo>
                    <a:pt x="1115" y="350"/>
                  </a:lnTo>
                  <a:lnTo>
                    <a:pt x="1053" y="345"/>
                  </a:lnTo>
                </a:path>
                <a:path w="2488" h="395">
                  <a:moveTo>
                    <a:pt x="1053" y="350"/>
                  </a:moveTo>
                  <a:lnTo>
                    <a:pt x="1113" y="352"/>
                  </a:lnTo>
                  <a:lnTo>
                    <a:pt x="1055" y="352"/>
                  </a:lnTo>
                  <a:lnTo>
                    <a:pt x="1053" y="350"/>
                  </a:lnTo>
                </a:path>
                <a:path w="2488" h="395">
                  <a:moveTo>
                    <a:pt x="1053" y="350"/>
                  </a:moveTo>
                  <a:lnTo>
                    <a:pt x="1115" y="350"/>
                  </a:lnTo>
                  <a:lnTo>
                    <a:pt x="1113" y="352"/>
                  </a:lnTo>
                  <a:lnTo>
                    <a:pt x="1053" y="350"/>
                  </a:lnTo>
                </a:path>
                <a:path w="2488" h="395">
                  <a:moveTo>
                    <a:pt x="1055" y="352"/>
                  </a:moveTo>
                  <a:lnTo>
                    <a:pt x="1111" y="355"/>
                  </a:lnTo>
                  <a:lnTo>
                    <a:pt x="1058" y="355"/>
                  </a:lnTo>
                  <a:lnTo>
                    <a:pt x="1055" y="352"/>
                  </a:lnTo>
                </a:path>
                <a:path w="2488" h="395">
                  <a:moveTo>
                    <a:pt x="1055" y="352"/>
                  </a:moveTo>
                  <a:lnTo>
                    <a:pt x="1113" y="352"/>
                  </a:lnTo>
                  <a:lnTo>
                    <a:pt x="1111" y="355"/>
                  </a:lnTo>
                  <a:lnTo>
                    <a:pt x="1055" y="352"/>
                  </a:lnTo>
                </a:path>
                <a:path w="2488" h="395">
                  <a:moveTo>
                    <a:pt x="1058" y="355"/>
                  </a:moveTo>
                  <a:lnTo>
                    <a:pt x="1108" y="357"/>
                  </a:lnTo>
                  <a:lnTo>
                    <a:pt x="1060" y="357"/>
                  </a:lnTo>
                  <a:lnTo>
                    <a:pt x="1058" y="355"/>
                  </a:lnTo>
                </a:path>
                <a:path w="2488" h="395">
                  <a:moveTo>
                    <a:pt x="1058" y="355"/>
                  </a:moveTo>
                  <a:lnTo>
                    <a:pt x="1111" y="355"/>
                  </a:lnTo>
                  <a:lnTo>
                    <a:pt x="1108" y="357"/>
                  </a:lnTo>
                  <a:lnTo>
                    <a:pt x="1058" y="355"/>
                  </a:lnTo>
                </a:path>
                <a:path w="2488" h="395">
                  <a:moveTo>
                    <a:pt x="1060" y="357"/>
                  </a:moveTo>
                  <a:lnTo>
                    <a:pt x="1106" y="360"/>
                  </a:lnTo>
                  <a:lnTo>
                    <a:pt x="1060" y="360"/>
                  </a:lnTo>
                  <a:lnTo>
                    <a:pt x="1060" y="357"/>
                  </a:lnTo>
                </a:path>
                <a:path w="2488" h="395">
                  <a:moveTo>
                    <a:pt x="1060" y="357"/>
                  </a:moveTo>
                  <a:lnTo>
                    <a:pt x="1108" y="357"/>
                  </a:lnTo>
                  <a:lnTo>
                    <a:pt x="1106" y="360"/>
                  </a:lnTo>
                  <a:lnTo>
                    <a:pt x="1060" y="357"/>
                  </a:lnTo>
                </a:path>
                <a:path w="2488" h="395">
                  <a:moveTo>
                    <a:pt x="1060" y="360"/>
                  </a:moveTo>
                  <a:lnTo>
                    <a:pt x="1104" y="362"/>
                  </a:lnTo>
                  <a:lnTo>
                    <a:pt x="1065" y="362"/>
                  </a:lnTo>
                  <a:lnTo>
                    <a:pt x="1060" y="360"/>
                  </a:lnTo>
                </a:path>
                <a:path w="2488" h="395">
                  <a:moveTo>
                    <a:pt x="1060" y="360"/>
                  </a:moveTo>
                  <a:lnTo>
                    <a:pt x="1106" y="360"/>
                  </a:lnTo>
                  <a:lnTo>
                    <a:pt x="1104" y="362"/>
                  </a:lnTo>
                  <a:lnTo>
                    <a:pt x="1060" y="360"/>
                  </a:lnTo>
                </a:path>
                <a:path w="2488" h="395">
                  <a:moveTo>
                    <a:pt x="1065" y="362"/>
                  </a:moveTo>
                  <a:lnTo>
                    <a:pt x="1101" y="364"/>
                  </a:lnTo>
                  <a:lnTo>
                    <a:pt x="1067" y="364"/>
                  </a:lnTo>
                  <a:lnTo>
                    <a:pt x="1065" y="362"/>
                  </a:lnTo>
                </a:path>
                <a:path w="2488" h="395">
                  <a:moveTo>
                    <a:pt x="1065" y="362"/>
                  </a:moveTo>
                  <a:lnTo>
                    <a:pt x="1104" y="362"/>
                  </a:lnTo>
                  <a:lnTo>
                    <a:pt x="1101" y="364"/>
                  </a:lnTo>
                  <a:lnTo>
                    <a:pt x="1065" y="362"/>
                  </a:lnTo>
                </a:path>
                <a:path w="2488" h="395">
                  <a:moveTo>
                    <a:pt x="1067" y="364"/>
                  </a:moveTo>
                  <a:lnTo>
                    <a:pt x="1099" y="364"/>
                  </a:lnTo>
                  <a:lnTo>
                    <a:pt x="1070" y="364"/>
                  </a:lnTo>
                  <a:lnTo>
                    <a:pt x="1067" y="364"/>
                  </a:lnTo>
                </a:path>
                <a:path w="2488" h="395">
                  <a:moveTo>
                    <a:pt x="1067" y="364"/>
                  </a:moveTo>
                  <a:lnTo>
                    <a:pt x="1101" y="364"/>
                  </a:lnTo>
                  <a:lnTo>
                    <a:pt x="1099" y="364"/>
                  </a:lnTo>
                  <a:lnTo>
                    <a:pt x="1067" y="364"/>
                  </a:lnTo>
                </a:path>
                <a:path w="2488" h="395">
                  <a:moveTo>
                    <a:pt x="1070" y="364"/>
                  </a:moveTo>
                  <a:lnTo>
                    <a:pt x="1094" y="367"/>
                  </a:lnTo>
                  <a:lnTo>
                    <a:pt x="1072" y="367"/>
                  </a:lnTo>
                  <a:lnTo>
                    <a:pt x="1070" y="364"/>
                  </a:lnTo>
                </a:path>
                <a:path w="2488" h="395">
                  <a:moveTo>
                    <a:pt x="1070" y="364"/>
                  </a:moveTo>
                  <a:lnTo>
                    <a:pt x="1099" y="364"/>
                  </a:lnTo>
                  <a:lnTo>
                    <a:pt x="1094" y="367"/>
                  </a:lnTo>
                  <a:lnTo>
                    <a:pt x="1070" y="364"/>
                  </a:lnTo>
                </a:path>
                <a:path w="2488" h="395">
                  <a:moveTo>
                    <a:pt x="1072" y="367"/>
                  </a:moveTo>
                  <a:lnTo>
                    <a:pt x="1092" y="367"/>
                  </a:lnTo>
                  <a:lnTo>
                    <a:pt x="1077" y="367"/>
                  </a:lnTo>
                  <a:lnTo>
                    <a:pt x="1072" y="367"/>
                  </a:lnTo>
                </a:path>
                <a:path w="2488" h="395">
                  <a:moveTo>
                    <a:pt x="1072" y="367"/>
                  </a:moveTo>
                  <a:lnTo>
                    <a:pt x="1094" y="367"/>
                  </a:lnTo>
                  <a:lnTo>
                    <a:pt x="1092" y="367"/>
                  </a:lnTo>
                  <a:lnTo>
                    <a:pt x="1072" y="367"/>
                  </a:lnTo>
                </a:path>
                <a:path w="2488" h="395">
                  <a:moveTo>
                    <a:pt x="1080" y="367"/>
                  </a:moveTo>
                  <a:lnTo>
                    <a:pt x="1087" y="367"/>
                  </a:lnTo>
                  <a:lnTo>
                    <a:pt x="1080" y="367"/>
                  </a:lnTo>
                </a:path>
                <a:path w="2488" h="395">
                  <a:moveTo>
                    <a:pt x="1077" y="367"/>
                  </a:moveTo>
                  <a:lnTo>
                    <a:pt x="1087" y="367"/>
                  </a:lnTo>
                  <a:lnTo>
                    <a:pt x="1080" y="367"/>
                  </a:lnTo>
                  <a:lnTo>
                    <a:pt x="1077" y="367"/>
                  </a:lnTo>
                </a:path>
                <a:path w="2488" h="395">
                  <a:moveTo>
                    <a:pt x="1077" y="367"/>
                  </a:moveTo>
                  <a:lnTo>
                    <a:pt x="1092" y="367"/>
                  </a:lnTo>
                  <a:lnTo>
                    <a:pt x="1087" y="367"/>
                  </a:lnTo>
                  <a:lnTo>
                    <a:pt x="1077" y="367"/>
                  </a:lnTo>
                </a:path>
                <a:path w="2488" h="395">
                  <a:moveTo>
                    <a:pt x="400" y="326"/>
                  </a:moveTo>
                  <a:lnTo>
                    <a:pt x="403" y="326"/>
                  </a:lnTo>
                  <a:lnTo>
                    <a:pt x="393" y="326"/>
                  </a:lnTo>
                  <a:lnTo>
                    <a:pt x="400" y="326"/>
                  </a:lnTo>
                </a:path>
                <a:path w="2488" h="395">
                  <a:moveTo>
                    <a:pt x="393" y="326"/>
                  </a:moveTo>
                  <a:lnTo>
                    <a:pt x="405" y="328"/>
                  </a:lnTo>
                  <a:lnTo>
                    <a:pt x="391" y="328"/>
                  </a:lnTo>
                  <a:lnTo>
                    <a:pt x="393" y="326"/>
                  </a:lnTo>
                </a:path>
                <a:path w="2488" h="395">
                  <a:moveTo>
                    <a:pt x="393" y="326"/>
                  </a:moveTo>
                  <a:lnTo>
                    <a:pt x="403" y="326"/>
                  </a:lnTo>
                  <a:lnTo>
                    <a:pt x="405" y="328"/>
                  </a:lnTo>
                  <a:lnTo>
                    <a:pt x="393" y="326"/>
                  </a:lnTo>
                </a:path>
                <a:path w="2488" h="395">
                  <a:moveTo>
                    <a:pt x="391" y="328"/>
                  </a:moveTo>
                  <a:lnTo>
                    <a:pt x="410" y="328"/>
                  </a:lnTo>
                  <a:lnTo>
                    <a:pt x="386" y="328"/>
                  </a:lnTo>
                  <a:lnTo>
                    <a:pt x="391" y="328"/>
                  </a:lnTo>
                </a:path>
                <a:path w="2488" h="395">
                  <a:moveTo>
                    <a:pt x="391" y="328"/>
                  </a:moveTo>
                  <a:lnTo>
                    <a:pt x="410" y="328"/>
                  </a:lnTo>
                  <a:lnTo>
                    <a:pt x="391" y="328"/>
                  </a:lnTo>
                </a:path>
                <a:path w="2488" h="395">
                  <a:moveTo>
                    <a:pt x="386" y="328"/>
                  </a:moveTo>
                  <a:lnTo>
                    <a:pt x="412" y="328"/>
                  </a:lnTo>
                  <a:lnTo>
                    <a:pt x="384" y="328"/>
                  </a:lnTo>
                  <a:lnTo>
                    <a:pt x="386" y="328"/>
                  </a:lnTo>
                </a:path>
                <a:path w="2488" h="395">
                  <a:moveTo>
                    <a:pt x="386" y="328"/>
                  </a:moveTo>
                  <a:lnTo>
                    <a:pt x="412" y="328"/>
                  </a:lnTo>
                  <a:lnTo>
                    <a:pt x="386" y="328"/>
                  </a:lnTo>
                </a:path>
                <a:path w="2488" h="395">
                  <a:moveTo>
                    <a:pt x="384" y="328"/>
                  </a:moveTo>
                  <a:lnTo>
                    <a:pt x="415" y="331"/>
                  </a:lnTo>
                  <a:lnTo>
                    <a:pt x="381" y="331"/>
                  </a:lnTo>
                  <a:lnTo>
                    <a:pt x="384" y="328"/>
                  </a:lnTo>
                </a:path>
                <a:path w="2488" h="395">
                  <a:moveTo>
                    <a:pt x="384" y="328"/>
                  </a:moveTo>
                  <a:lnTo>
                    <a:pt x="412" y="328"/>
                  </a:lnTo>
                  <a:lnTo>
                    <a:pt x="415" y="331"/>
                  </a:lnTo>
                  <a:lnTo>
                    <a:pt x="384" y="328"/>
                  </a:lnTo>
                </a:path>
                <a:path w="2488" h="395">
                  <a:moveTo>
                    <a:pt x="381" y="331"/>
                  </a:moveTo>
                  <a:lnTo>
                    <a:pt x="417" y="333"/>
                  </a:lnTo>
                  <a:lnTo>
                    <a:pt x="379" y="333"/>
                  </a:lnTo>
                  <a:lnTo>
                    <a:pt x="381" y="331"/>
                  </a:lnTo>
                </a:path>
                <a:path w="2488" h="395">
                  <a:moveTo>
                    <a:pt x="381" y="331"/>
                  </a:moveTo>
                  <a:lnTo>
                    <a:pt x="415" y="331"/>
                  </a:lnTo>
                  <a:lnTo>
                    <a:pt x="417" y="333"/>
                  </a:lnTo>
                  <a:lnTo>
                    <a:pt x="381" y="331"/>
                  </a:lnTo>
                </a:path>
                <a:path w="2488" h="395">
                  <a:moveTo>
                    <a:pt x="379" y="333"/>
                  </a:moveTo>
                  <a:lnTo>
                    <a:pt x="420" y="335"/>
                  </a:lnTo>
                  <a:lnTo>
                    <a:pt x="376" y="335"/>
                  </a:lnTo>
                  <a:lnTo>
                    <a:pt x="379" y="333"/>
                  </a:lnTo>
                </a:path>
                <a:path w="2488" h="395">
                  <a:moveTo>
                    <a:pt x="379" y="333"/>
                  </a:moveTo>
                  <a:lnTo>
                    <a:pt x="417" y="333"/>
                  </a:lnTo>
                  <a:lnTo>
                    <a:pt x="420" y="335"/>
                  </a:lnTo>
                  <a:lnTo>
                    <a:pt x="379" y="333"/>
                  </a:lnTo>
                </a:path>
                <a:path w="2488" h="395">
                  <a:moveTo>
                    <a:pt x="376" y="335"/>
                  </a:moveTo>
                  <a:lnTo>
                    <a:pt x="422" y="338"/>
                  </a:lnTo>
                  <a:lnTo>
                    <a:pt x="374" y="338"/>
                  </a:lnTo>
                  <a:lnTo>
                    <a:pt x="376" y="335"/>
                  </a:lnTo>
                </a:path>
                <a:path w="2488" h="395">
                  <a:moveTo>
                    <a:pt x="376" y="335"/>
                  </a:moveTo>
                  <a:lnTo>
                    <a:pt x="420" y="335"/>
                  </a:lnTo>
                  <a:lnTo>
                    <a:pt x="422" y="338"/>
                  </a:lnTo>
                  <a:lnTo>
                    <a:pt x="376" y="335"/>
                  </a:lnTo>
                </a:path>
                <a:path w="2488" h="395">
                  <a:moveTo>
                    <a:pt x="374" y="338"/>
                  </a:moveTo>
                  <a:lnTo>
                    <a:pt x="424" y="340"/>
                  </a:lnTo>
                  <a:lnTo>
                    <a:pt x="372" y="340"/>
                  </a:lnTo>
                  <a:lnTo>
                    <a:pt x="374" y="338"/>
                  </a:lnTo>
                </a:path>
                <a:path w="2488" h="395">
                  <a:moveTo>
                    <a:pt x="374" y="338"/>
                  </a:moveTo>
                  <a:lnTo>
                    <a:pt x="422" y="338"/>
                  </a:lnTo>
                  <a:lnTo>
                    <a:pt x="424" y="340"/>
                  </a:lnTo>
                  <a:lnTo>
                    <a:pt x="374" y="338"/>
                  </a:lnTo>
                </a:path>
                <a:path w="2488" h="395">
                  <a:moveTo>
                    <a:pt x="372" y="340"/>
                  </a:moveTo>
                  <a:lnTo>
                    <a:pt x="427" y="343"/>
                  </a:lnTo>
                  <a:lnTo>
                    <a:pt x="369" y="343"/>
                  </a:lnTo>
                  <a:lnTo>
                    <a:pt x="372" y="340"/>
                  </a:lnTo>
                </a:path>
                <a:path w="2488" h="395">
                  <a:moveTo>
                    <a:pt x="372" y="340"/>
                  </a:moveTo>
                  <a:lnTo>
                    <a:pt x="424" y="340"/>
                  </a:lnTo>
                  <a:lnTo>
                    <a:pt x="427" y="343"/>
                  </a:lnTo>
                  <a:lnTo>
                    <a:pt x="372" y="340"/>
                  </a:lnTo>
                </a:path>
                <a:path w="2488" h="395">
                  <a:moveTo>
                    <a:pt x="369" y="343"/>
                  </a:moveTo>
                  <a:lnTo>
                    <a:pt x="429" y="345"/>
                  </a:lnTo>
                  <a:lnTo>
                    <a:pt x="367" y="345"/>
                  </a:lnTo>
                  <a:lnTo>
                    <a:pt x="369" y="343"/>
                  </a:lnTo>
                </a:path>
                <a:path w="2488" h="395">
                  <a:moveTo>
                    <a:pt x="369" y="343"/>
                  </a:moveTo>
                  <a:lnTo>
                    <a:pt x="427" y="343"/>
                  </a:lnTo>
                  <a:lnTo>
                    <a:pt x="429" y="345"/>
                  </a:lnTo>
                  <a:lnTo>
                    <a:pt x="369" y="343"/>
                  </a:lnTo>
                </a:path>
                <a:path w="2488" h="395">
                  <a:moveTo>
                    <a:pt x="367" y="345"/>
                  </a:moveTo>
                  <a:lnTo>
                    <a:pt x="429" y="347"/>
                  </a:lnTo>
                  <a:lnTo>
                    <a:pt x="367" y="347"/>
                  </a:lnTo>
                  <a:lnTo>
                    <a:pt x="367" y="345"/>
                  </a:lnTo>
                </a:path>
                <a:path w="2488" h="395">
                  <a:moveTo>
                    <a:pt x="367" y="345"/>
                  </a:moveTo>
                  <a:lnTo>
                    <a:pt x="429" y="345"/>
                  </a:lnTo>
                  <a:lnTo>
                    <a:pt x="429" y="347"/>
                  </a:lnTo>
                  <a:lnTo>
                    <a:pt x="367" y="345"/>
                  </a:lnTo>
                </a:path>
                <a:path w="2488" h="395">
                  <a:moveTo>
                    <a:pt x="367" y="347"/>
                  </a:moveTo>
                  <a:lnTo>
                    <a:pt x="432" y="350"/>
                  </a:lnTo>
                  <a:lnTo>
                    <a:pt x="364" y="350"/>
                  </a:lnTo>
                  <a:lnTo>
                    <a:pt x="367" y="347"/>
                  </a:lnTo>
                </a:path>
                <a:path w="2488" h="395">
                  <a:moveTo>
                    <a:pt x="367" y="347"/>
                  </a:moveTo>
                  <a:lnTo>
                    <a:pt x="429" y="347"/>
                  </a:lnTo>
                  <a:lnTo>
                    <a:pt x="432" y="350"/>
                  </a:lnTo>
                  <a:lnTo>
                    <a:pt x="367" y="347"/>
                  </a:lnTo>
                </a:path>
                <a:path w="2488" h="395">
                  <a:moveTo>
                    <a:pt x="364" y="350"/>
                  </a:moveTo>
                  <a:lnTo>
                    <a:pt x="432" y="355"/>
                  </a:lnTo>
                  <a:lnTo>
                    <a:pt x="364" y="355"/>
                  </a:lnTo>
                  <a:lnTo>
                    <a:pt x="364" y="350"/>
                  </a:lnTo>
                </a:path>
                <a:path w="2488" h="395">
                  <a:moveTo>
                    <a:pt x="364" y="350"/>
                  </a:moveTo>
                  <a:lnTo>
                    <a:pt x="432" y="350"/>
                  </a:lnTo>
                  <a:lnTo>
                    <a:pt x="432" y="355"/>
                  </a:lnTo>
                  <a:lnTo>
                    <a:pt x="364" y="350"/>
                  </a:lnTo>
                </a:path>
                <a:path w="2488" h="395">
                  <a:moveTo>
                    <a:pt x="364" y="355"/>
                  </a:moveTo>
                  <a:lnTo>
                    <a:pt x="432" y="357"/>
                  </a:lnTo>
                  <a:lnTo>
                    <a:pt x="364" y="357"/>
                  </a:lnTo>
                  <a:lnTo>
                    <a:pt x="364" y="355"/>
                  </a:lnTo>
                </a:path>
                <a:path w="2488" h="395">
                  <a:moveTo>
                    <a:pt x="364" y="355"/>
                  </a:moveTo>
                  <a:lnTo>
                    <a:pt x="432" y="355"/>
                  </a:lnTo>
                  <a:lnTo>
                    <a:pt x="432" y="357"/>
                  </a:lnTo>
                  <a:lnTo>
                    <a:pt x="364" y="355"/>
                  </a:lnTo>
                </a:path>
                <a:path w="2488" h="395">
                  <a:moveTo>
                    <a:pt x="364" y="357"/>
                  </a:moveTo>
                  <a:lnTo>
                    <a:pt x="432" y="360"/>
                  </a:lnTo>
                  <a:lnTo>
                    <a:pt x="364" y="360"/>
                  </a:lnTo>
                  <a:lnTo>
                    <a:pt x="364" y="357"/>
                  </a:lnTo>
                </a:path>
                <a:path w="2488" h="395">
                  <a:moveTo>
                    <a:pt x="364" y="357"/>
                  </a:moveTo>
                  <a:lnTo>
                    <a:pt x="432" y="357"/>
                  </a:lnTo>
                  <a:lnTo>
                    <a:pt x="432" y="360"/>
                  </a:lnTo>
                  <a:lnTo>
                    <a:pt x="364" y="357"/>
                  </a:lnTo>
                </a:path>
                <a:path w="2488" h="395">
                  <a:moveTo>
                    <a:pt x="364" y="360"/>
                  </a:moveTo>
                  <a:lnTo>
                    <a:pt x="432" y="364"/>
                  </a:lnTo>
                  <a:lnTo>
                    <a:pt x="364" y="364"/>
                  </a:lnTo>
                  <a:lnTo>
                    <a:pt x="364" y="360"/>
                  </a:lnTo>
                </a:path>
                <a:path w="2488" h="395">
                  <a:moveTo>
                    <a:pt x="364" y="360"/>
                  </a:moveTo>
                  <a:lnTo>
                    <a:pt x="432" y="360"/>
                  </a:lnTo>
                  <a:lnTo>
                    <a:pt x="432" y="364"/>
                  </a:lnTo>
                  <a:lnTo>
                    <a:pt x="364" y="360"/>
                  </a:lnTo>
                </a:path>
                <a:path w="2488" h="395">
                  <a:moveTo>
                    <a:pt x="364" y="364"/>
                  </a:moveTo>
                  <a:lnTo>
                    <a:pt x="432" y="367"/>
                  </a:lnTo>
                  <a:lnTo>
                    <a:pt x="364" y="367"/>
                  </a:lnTo>
                  <a:lnTo>
                    <a:pt x="364" y="364"/>
                  </a:lnTo>
                </a:path>
                <a:path w="2488" h="395">
                  <a:moveTo>
                    <a:pt x="364" y="364"/>
                  </a:moveTo>
                  <a:lnTo>
                    <a:pt x="432" y="364"/>
                  </a:lnTo>
                  <a:lnTo>
                    <a:pt x="432" y="367"/>
                  </a:lnTo>
                  <a:lnTo>
                    <a:pt x="364" y="364"/>
                  </a:lnTo>
                </a:path>
                <a:path w="2488" h="395">
                  <a:moveTo>
                    <a:pt x="364" y="367"/>
                  </a:moveTo>
                  <a:lnTo>
                    <a:pt x="432" y="369"/>
                  </a:lnTo>
                  <a:lnTo>
                    <a:pt x="364" y="369"/>
                  </a:lnTo>
                  <a:lnTo>
                    <a:pt x="364" y="367"/>
                  </a:lnTo>
                </a:path>
                <a:path w="2488" h="395">
                  <a:moveTo>
                    <a:pt x="364" y="367"/>
                  </a:moveTo>
                  <a:lnTo>
                    <a:pt x="432" y="367"/>
                  </a:lnTo>
                  <a:lnTo>
                    <a:pt x="432" y="369"/>
                  </a:lnTo>
                  <a:lnTo>
                    <a:pt x="364" y="367"/>
                  </a:lnTo>
                </a:path>
                <a:path w="2488" h="395">
                  <a:moveTo>
                    <a:pt x="364" y="369"/>
                  </a:moveTo>
                  <a:lnTo>
                    <a:pt x="429" y="374"/>
                  </a:lnTo>
                  <a:lnTo>
                    <a:pt x="367" y="374"/>
                  </a:lnTo>
                  <a:lnTo>
                    <a:pt x="364" y="369"/>
                  </a:lnTo>
                </a:path>
                <a:path w="2488" h="395">
                  <a:moveTo>
                    <a:pt x="364" y="369"/>
                  </a:moveTo>
                  <a:lnTo>
                    <a:pt x="432" y="369"/>
                  </a:lnTo>
                  <a:lnTo>
                    <a:pt x="429" y="374"/>
                  </a:lnTo>
                  <a:lnTo>
                    <a:pt x="364" y="369"/>
                  </a:lnTo>
                </a:path>
                <a:path w="2488" h="395">
                  <a:moveTo>
                    <a:pt x="367" y="374"/>
                  </a:moveTo>
                  <a:lnTo>
                    <a:pt x="429" y="376"/>
                  </a:lnTo>
                  <a:lnTo>
                    <a:pt x="367" y="376"/>
                  </a:lnTo>
                  <a:lnTo>
                    <a:pt x="367" y="374"/>
                  </a:lnTo>
                </a:path>
                <a:path w="2488" h="395">
                  <a:moveTo>
                    <a:pt x="367" y="374"/>
                  </a:moveTo>
                  <a:lnTo>
                    <a:pt x="429" y="374"/>
                  </a:lnTo>
                  <a:lnTo>
                    <a:pt x="429" y="376"/>
                  </a:lnTo>
                  <a:lnTo>
                    <a:pt x="367" y="374"/>
                  </a:lnTo>
                </a:path>
                <a:path w="2488" h="395">
                  <a:moveTo>
                    <a:pt x="367" y="376"/>
                  </a:moveTo>
                  <a:lnTo>
                    <a:pt x="427" y="379"/>
                  </a:lnTo>
                  <a:lnTo>
                    <a:pt x="369" y="379"/>
                  </a:lnTo>
                  <a:lnTo>
                    <a:pt x="367" y="376"/>
                  </a:lnTo>
                </a:path>
                <a:path w="2488" h="395">
                  <a:moveTo>
                    <a:pt x="367" y="376"/>
                  </a:moveTo>
                  <a:lnTo>
                    <a:pt x="429" y="376"/>
                  </a:lnTo>
                  <a:lnTo>
                    <a:pt x="427" y="379"/>
                  </a:lnTo>
                  <a:lnTo>
                    <a:pt x="367" y="376"/>
                  </a:lnTo>
                </a:path>
                <a:path w="2488" h="395">
                  <a:moveTo>
                    <a:pt x="369" y="379"/>
                  </a:moveTo>
                  <a:lnTo>
                    <a:pt x="424" y="381"/>
                  </a:lnTo>
                  <a:lnTo>
                    <a:pt x="372" y="381"/>
                  </a:lnTo>
                  <a:lnTo>
                    <a:pt x="369" y="379"/>
                  </a:lnTo>
                </a:path>
                <a:path w="2488" h="395">
                  <a:moveTo>
                    <a:pt x="369" y="379"/>
                  </a:moveTo>
                  <a:lnTo>
                    <a:pt x="427" y="379"/>
                  </a:lnTo>
                  <a:lnTo>
                    <a:pt x="424" y="381"/>
                  </a:lnTo>
                  <a:lnTo>
                    <a:pt x="369" y="379"/>
                  </a:lnTo>
                </a:path>
                <a:path w="2488" h="395">
                  <a:moveTo>
                    <a:pt x="372" y="381"/>
                  </a:moveTo>
                  <a:lnTo>
                    <a:pt x="422" y="384"/>
                  </a:lnTo>
                  <a:lnTo>
                    <a:pt x="374" y="384"/>
                  </a:lnTo>
                  <a:lnTo>
                    <a:pt x="372" y="381"/>
                  </a:lnTo>
                </a:path>
                <a:path w="2488" h="395">
                  <a:moveTo>
                    <a:pt x="372" y="381"/>
                  </a:moveTo>
                  <a:lnTo>
                    <a:pt x="424" y="381"/>
                  </a:lnTo>
                  <a:lnTo>
                    <a:pt x="422" y="384"/>
                  </a:lnTo>
                  <a:lnTo>
                    <a:pt x="372" y="381"/>
                  </a:lnTo>
                </a:path>
                <a:path w="2488" h="395">
                  <a:moveTo>
                    <a:pt x="374" y="384"/>
                  </a:moveTo>
                  <a:lnTo>
                    <a:pt x="420" y="386"/>
                  </a:lnTo>
                  <a:lnTo>
                    <a:pt x="376" y="386"/>
                  </a:lnTo>
                  <a:lnTo>
                    <a:pt x="374" y="384"/>
                  </a:lnTo>
                </a:path>
                <a:path w="2488" h="395">
                  <a:moveTo>
                    <a:pt x="374" y="384"/>
                  </a:moveTo>
                  <a:lnTo>
                    <a:pt x="422" y="384"/>
                  </a:lnTo>
                  <a:lnTo>
                    <a:pt x="420" y="386"/>
                  </a:lnTo>
                  <a:lnTo>
                    <a:pt x="374" y="384"/>
                  </a:lnTo>
                </a:path>
                <a:path w="2488" h="395">
                  <a:moveTo>
                    <a:pt x="376" y="386"/>
                  </a:moveTo>
                  <a:lnTo>
                    <a:pt x="417" y="388"/>
                  </a:lnTo>
                  <a:lnTo>
                    <a:pt x="379" y="388"/>
                  </a:lnTo>
                  <a:lnTo>
                    <a:pt x="376" y="386"/>
                  </a:lnTo>
                </a:path>
                <a:path w="2488" h="395">
                  <a:moveTo>
                    <a:pt x="376" y="386"/>
                  </a:moveTo>
                  <a:lnTo>
                    <a:pt x="420" y="386"/>
                  </a:lnTo>
                  <a:lnTo>
                    <a:pt x="417" y="388"/>
                  </a:lnTo>
                  <a:lnTo>
                    <a:pt x="376" y="386"/>
                  </a:lnTo>
                </a:path>
                <a:path w="2488" h="395">
                  <a:moveTo>
                    <a:pt x="379" y="388"/>
                  </a:moveTo>
                  <a:lnTo>
                    <a:pt x="415" y="391"/>
                  </a:lnTo>
                  <a:lnTo>
                    <a:pt x="381" y="391"/>
                  </a:lnTo>
                  <a:lnTo>
                    <a:pt x="379" y="388"/>
                  </a:lnTo>
                </a:path>
                <a:path w="2488" h="395">
                  <a:moveTo>
                    <a:pt x="379" y="388"/>
                  </a:moveTo>
                  <a:lnTo>
                    <a:pt x="417" y="388"/>
                  </a:lnTo>
                  <a:lnTo>
                    <a:pt x="415" y="391"/>
                  </a:lnTo>
                  <a:lnTo>
                    <a:pt x="379" y="388"/>
                  </a:lnTo>
                </a:path>
                <a:path w="2488" h="395">
                  <a:moveTo>
                    <a:pt x="381" y="391"/>
                  </a:moveTo>
                  <a:lnTo>
                    <a:pt x="412" y="391"/>
                  </a:lnTo>
                  <a:lnTo>
                    <a:pt x="384" y="391"/>
                  </a:lnTo>
                  <a:lnTo>
                    <a:pt x="381" y="391"/>
                  </a:lnTo>
                </a:path>
                <a:path w="2488" h="395">
                  <a:moveTo>
                    <a:pt x="381" y="391"/>
                  </a:moveTo>
                  <a:lnTo>
                    <a:pt x="415" y="391"/>
                  </a:lnTo>
                  <a:lnTo>
                    <a:pt x="412" y="391"/>
                  </a:lnTo>
                  <a:lnTo>
                    <a:pt x="381" y="391"/>
                  </a:lnTo>
                </a:path>
                <a:path w="2488" h="395">
                  <a:moveTo>
                    <a:pt x="384" y="391"/>
                  </a:moveTo>
                  <a:lnTo>
                    <a:pt x="410" y="393"/>
                  </a:lnTo>
                  <a:lnTo>
                    <a:pt x="386" y="393"/>
                  </a:lnTo>
                  <a:lnTo>
                    <a:pt x="384" y="391"/>
                  </a:lnTo>
                </a:path>
                <a:path w="2488" h="395">
                  <a:moveTo>
                    <a:pt x="384" y="391"/>
                  </a:moveTo>
                  <a:lnTo>
                    <a:pt x="412" y="391"/>
                  </a:lnTo>
                  <a:lnTo>
                    <a:pt x="410" y="393"/>
                  </a:lnTo>
                  <a:lnTo>
                    <a:pt x="384" y="391"/>
                  </a:lnTo>
                </a:path>
                <a:path w="2488" h="395">
                  <a:moveTo>
                    <a:pt x="386" y="393"/>
                  </a:moveTo>
                  <a:lnTo>
                    <a:pt x="405" y="393"/>
                  </a:lnTo>
                  <a:lnTo>
                    <a:pt x="391" y="393"/>
                  </a:lnTo>
                  <a:lnTo>
                    <a:pt x="386" y="393"/>
                  </a:lnTo>
                </a:path>
                <a:path w="2488" h="395">
                  <a:moveTo>
                    <a:pt x="386" y="393"/>
                  </a:moveTo>
                  <a:lnTo>
                    <a:pt x="410" y="393"/>
                  </a:lnTo>
                  <a:lnTo>
                    <a:pt x="405" y="393"/>
                  </a:lnTo>
                  <a:lnTo>
                    <a:pt x="386" y="393"/>
                  </a:lnTo>
                </a:path>
                <a:path w="2488" h="395">
                  <a:moveTo>
                    <a:pt x="393" y="395"/>
                  </a:moveTo>
                  <a:lnTo>
                    <a:pt x="403" y="395"/>
                  </a:lnTo>
                  <a:lnTo>
                    <a:pt x="400" y="395"/>
                  </a:lnTo>
                  <a:lnTo>
                    <a:pt x="393" y="395"/>
                  </a:lnTo>
                </a:path>
                <a:path w="2488" h="395">
                  <a:moveTo>
                    <a:pt x="391" y="393"/>
                  </a:moveTo>
                  <a:lnTo>
                    <a:pt x="403" y="395"/>
                  </a:lnTo>
                  <a:lnTo>
                    <a:pt x="393" y="395"/>
                  </a:lnTo>
                  <a:lnTo>
                    <a:pt x="391" y="393"/>
                  </a:lnTo>
                </a:path>
                <a:path w="2488" h="395">
                  <a:moveTo>
                    <a:pt x="391" y="393"/>
                  </a:moveTo>
                  <a:lnTo>
                    <a:pt x="405" y="393"/>
                  </a:lnTo>
                  <a:lnTo>
                    <a:pt x="403" y="395"/>
                  </a:lnTo>
                  <a:lnTo>
                    <a:pt x="391" y="393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752" name="path 7752"/>
            <p:cNvSpPr/>
            <p:nvPr/>
          </p:nvSpPr>
          <p:spPr>
            <a:xfrm>
              <a:off x="397763" y="189754"/>
              <a:ext cx="1091946" cy="176783"/>
            </a:xfrm>
            <a:custGeom>
              <a:avLst/>
              <a:gdLst/>
              <a:ahLst/>
              <a:cxnLst/>
              <a:rect l="0" t="0" r="0" b="0"/>
              <a:pathLst>
                <a:path w="1719" h="278">
                  <a:moveTo>
                    <a:pt x="241" y="277"/>
                  </a:moveTo>
                  <a:lnTo>
                    <a:pt x="1" y="140"/>
                  </a:lnTo>
                  <a:lnTo>
                    <a:pt x="241" y="1"/>
                  </a:lnTo>
                  <a:moveTo>
                    <a:pt x="1719" y="140"/>
                  </a:moveTo>
                  <a:lnTo>
                    <a:pt x="1" y="14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7754" name="table 7754"/>
          <p:cNvGraphicFramePr>
            <a:graphicFrameLocks noGrp="1"/>
          </p:cNvGraphicFramePr>
          <p:nvPr/>
        </p:nvGraphicFramePr>
        <p:xfrm>
          <a:off x="366521" y="260095"/>
          <a:ext cx="14392275" cy="10177780"/>
        </p:xfrm>
        <a:graphic>
          <a:graphicData uri="http://schemas.openxmlformats.org/drawingml/2006/table">
            <a:tbl>
              <a:tblPr/>
              <a:tblGrid>
                <a:gridCol w="14392275"/>
              </a:tblGrid>
              <a:tr h="1017460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280" name="group 280"/>
          <p:cNvGrpSpPr/>
          <p:nvPr/>
        </p:nvGrpSpPr>
        <p:grpSpPr>
          <a:xfrm rot="21600000">
            <a:off x="9184385" y="3059683"/>
            <a:ext cx="5231135" cy="190500"/>
            <a:chOff x="0" y="0"/>
            <a:chExt cx="5231135" cy="190500"/>
          </a:xfrm>
        </p:grpSpPr>
        <p:sp>
          <p:nvSpPr>
            <p:cNvPr id="7756" name="path 7756"/>
            <p:cNvSpPr/>
            <p:nvPr/>
          </p:nvSpPr>
          <p:spPr>
            <a:xfrm>
              <a:off x="0" y="0"/>
              <a:ext cx="4578096" cy="190500"/>
            </a:xfrm>
            <a:custGeom>
              <a:avLst/>
              <a:gdLst/>
              <a:ahLst/>
              <a:cxnLst/>
              <a:rect l="0" t="0" r="0" b="0"/>
              <a:pathLst>
                <a:path w="7209" h="300">
                  <a:moveTo>
                    <a:pt x="7208" y="182"/>
                  </a:moveTo>
                  <a:lnTo>
                    <a:pt x="7208" y="297"/>
                  </a:lnTo>
                  <a:moveTo>
                    <a:pt x="6178" y="115"/>
                  </a:moveTo>
                  <a:lnTo>
                    <a:pt x="6178" y="2"/>
                  </a:lnTo>
                  <a:moveTo>
                    <a:pt x="5149" y="187"/>
                  </a:moveTo>
                  <a:lnTo>
                    <a:pt x="5149" y="300"/>
                  </a:lnTo>
                  <a:moveTo>
                    <a:pt x="3090" y="187"/>
                  </a:moveTo>
                  <a:lnTo>
                    <a:pt x="3090" y="300"/>
                  </a:lnTo>
                  <a:moveTo>
                    <a:pt x="2060" y="117"/>
                  </a:moveTo>
                  <a:lnTo>
                    <a:pt x="2060" y="2"/>
                  </a:lnTo>
                  <a:moveTo>
                    <a:pt x="1030" y="184"/>
                  </a:moveTo>
                  <a:lnTo>
                    <a:pt x="1030" y="300"/>
                  </a:lnTo>
                  <a:moveTo>
                    <a:pt x="1" y="115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758" name="path 7758"/>
            <p:cNvSpPr/>
            <p:nvPr/>
          </p:nvSpPr>
          <p:spPr>
            <a:xfrm>
              <a:off x="5013198" y="71628"/>
              <a:ext cx="217930" cy="44195"/>
            </a:xfrm>
            <a:custGeom>
              <a:avLst/>
              <a:gdLst/>
              <a:ahLst/>
              <a:cxnLst/>
              <a:rect l="0" t="0" r="0" b="0"/>
              <a:pathLst>
                <a:path w="343" h="69">
                  <a:moveTo>
                    <a:pt x="343" y="0"/>
                  </a:moveTo>
                  <a:lnTo>
                    <a:pt x="343" y="2"/>
                  </a:lnTo>
                  <a:lnTo>
                    <a:pt x="0" y="2"/>
                  </a:lnTo>
                  <a:lnTo>
                    <a:pt x="343" y="0"/>
                  </a:lnTo>
                </a:path>
                <a:path w="343" h="69">
                  <a:moveTo>
                    <a:pt x="343" y="69"/>
                  </a:moveTo>
                  <a:lnTo>
                    <a:pt x="0" y="69"/>
                  </a:lnTo>
                  <a:lnTo>
                    <a:pt x="343" y="69"/>
                  </a:lnTo>
                </a:path>
                <a:path w="343" h="69">
                  <a:moveTo>
                    <a:pt x="343" y="69"/>
                  </a:moveTo>
                  <a:lnTo>
                    <a:pt x="343" y="36"/>
                  </a:lnTo>
                  <a:lnTo>
                    <a:pt x="0" y="69"/>
                  </a:lnTo>
                  <a:lnTo>
                    <a:pt x="343" y="69"/>
                  </a:lnTo>
                </a:path>
                <a:path w="343" h="69">
                  <a:moveTo>
                    <a:pt x="343" y="36"/>
                  </a:moveTo>
                  <a:lnTo>
                    <a:pt x="0" y="69"/>
                  </a:lnTo>
                  <a:lnTo>
                    <a:pt x="0" y="2"/>
                  </a:lnTo>
                  <a:lnTo>
                    <a:pt x="343" y="36"/>
                  </a:lnTo>
                </a:path>
                <a:path w="343" h="69">
                  <a:moveTo>
                    <a:pt x="343" y="36"/>
                  </a:moveTo>
                  <a:lnTo>
                    <a:pt x="0" y="2"/>
                  </a:lnTo>
                  <a:lnTo>
                    <a:pt x="343" y="2"/>
                  </a:lnTo>
                  <a:lnTo>
                    <a:pt x="343" y="36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760" name="path 7760"/>
            <p:cNvSpPr/>
            <p:nvPr/>
          </p:nvSpPr>
          <p:spPr>
            <a:xfrm>
              <a:off x="5012435" y="70866"/>
              <a:ext cx="218699" cy="45719"/>
            </a:xfrm>
            <a:custGeom>
              <a:avLst/>
              <a:gdLst/>
              <a:ahLst/>
              <a:cxnLst/>
              <a:rect l="0" t="0" r="0" b="0"/>
              <a:pathLst>
                <a:path w="344" h="71">
                  <a:moveTo>
                    <a:pt x="1" y="70"/>
                  </a:moveTo>
                  <a:lnTo>
                    <a:pt x="1" y="3"/>
                  </a:lnTo>
                  <a:lnTo>
                    <a:pt x="344" y="1"/>
                  </a:lnTo>
                  <a:moveTo>
                    <a:pt x="1" y="70"/>
                  </a:moveTo>
                  <a:lnTo>
                    <a:pt x="344" y="7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82" name="group 282"/>
          <p:cNvGrpSpPr/>
          <p:nvPr/>
        </p:nvGrpSpPr>
        <p:grpSpPr>
          <a:xfrm rot="21600000">
            <a:off x="8966454" y="3132073"/>
            <a:ext cx="437387" cy="45720"/>
            <a:chOff x="0" y="0"/>
            <a:chExt cx="437387" cy="45720"/>
          </a:xfrm>
        </p:grpSpPr>
        <p:sp>
          <p:nvSpPr>
            <p:cNvPr id="7762" name="path 7762"/>
            <p:cNvSpPr/>
            <p:nvPr/>
          </p:nvSpPr>
          <p:spPr>
            <a:xfrm>
              <a:off x="761" y="761"/>
              <a:ext cx="435864" cy="44196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0" y="0"/>
                  </a:lnTo>
                </a:path>
                <a:path w="686" h="69">
                  <a:moveTo>
                    <a:pt x="0" y="67"/>
                  </a:moveTo>
                  <a:lnTo>
                    <a:pt x="686" y="67"/>
                  </a:lnTo>
                  <a:lnTo>
                    <a:pt x="686" y="69"/>
                  </a:lnTo>
                  <a:lnTo>
                    <a:pt x="0" y="67"/>
                  </a:lnTo>
                </a:path>
                <a:path w="686" h="69">
                  <a:moveTo>
                    <a:pt x="0" y="0"/>
                  </a:moveTo>
                  <a:lnTo>
                    <a:pt x="686" y="67"/>
                  </a:lnTo>
                  <a:lnTo>
                    <a:pt x="0" y="67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686" y="67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764" name="path 7764"/>
            <p:cNvSpPr/>
            <p:nvPr/>
          </p:nvSpPr>
          <p:spPr>
            <a:xfrm>
              <a:off x="0" y="0"/>
              <a:ext cx="437387" cy="45720"/>
            </a:xfrm>
            <a:custGeom>
              <a:avLst/>
              <a:gdLst/>
              <a:ahLst/>
              <a:cxnLst/>
              <a:rect l="0" t="0" r="0" b="0"/>
              <a:pathLst>
                <a:path w="688" h="72">
                  <a:moveTo>
                    <a:pt x="1" y="68"/>
                  </a:moveTo>
                  <a:lnTo>
                    <a:pt x="1" y="1"/>
                  </a:lnTo>
                  <a:lnTo>
                    <a:pt x="687" y="1"/>
                  </a:lnTo>
                  <a:lnTo>
                    <a:pt x="687" y="70"/>
                  </a:lnTo>
                  <a:lnTo>
                    <a:pt x="1" y="68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766" name="path 7766"/>
          <p:cNvSpPr/>
          <p:nvPr/>
        </p:nvSpPr>
        <p:spPr>
          <a:xfrm>
            <a:off x="8530590" y="3175507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84" name="group 284"/>
          <p:cNvGrpSpPr/>
          <p:nvPr/>
        </p:nvGrpSpPr>
        <p:grpSpPr>
          <a:xfrm rot="21600000">
            <a:off x="8312657" y="3130550"/>
            <a:ext cx="437388" cy="45719"/>
            <a:chOff x="0" y="0"/>
            <a:chExt cx="437388" cy="45719"/>
          </a:xfrm>
        </p:grpSpPr>
        <p:sp>
          <p:nvSpPr>
            <p:cNvPr id="7768" name="path 7768"/>
            <p:cNvSpPr/>
            <p:nvPr/>
          </p:nvSpPr>
          <p:spPr>
            <a:xfrm>
              <a:off x="761" y="761"/>
              <a:ext cx="435864" cy="44195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0" y="0"/>
                  </a:moveTo>
                  <a:lnTo>
                    <a:pt x="686" y="2"/>
                  </a:lnTo>
                  <a:lnTo>
                    <a:pt x="0" y="2"/>
                  </a:lnTo>
                  <a:lnTo>
                    <a:pt x="0" y="0"/>
                  </a:lnTo>
                </a:path>
                <a:path w="686" h="69">
                  <a:moveTo>
                    <a:pt x="0" y="69"/>
                  </a:moveTo>
                  <a:lnTo>
                    <a:pt x="686" y="69"/>
                  </a:lnTo>
                  <a:lnTo>
                    <a:pt x="0" y="69"/>
                  </a:lnTo>
                </a:path>
                <a:path w="686" h="69">
                  <a:moveTo>
                    <a:pt x="0" y="2"/>
                  </a:moveTo>
                  <a:lnTo>
                    <a:pt x="686" y="69"/>
                  </a:lnTo>
                  <a:lnTo>
                    <a:pt x="0" y="69"/>
                  </a:lnTo>
                  <a:lnTo>
                    <a:pt x="0" y="2"/>
                  </a:lnTo>
                </a:path>
                <a:path w="686" h="69">
                  <a:moveTo>
                    <a:pt x="0" y="2"/>
                  </a:moveTo>
                  <a:lnTo>
                    <a:pt x="686" y="2"/>
                  </a:lnTo>
                  <a:lnTo>
                    <a:pt x="686" y="69"/>
                  </a:lnTo>
                  <a:lnTo>
                    <a:pt x="0" y="2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770" name="path 7770"/>
            <p:cNvSpPr/>
            <p:nvPr/>
          </p:nvSpPr>
          <p:spPr>
            <a:xfrm>
              <a:off x="0" y="0"/>
              <a:ext cx="437388" cy="45719"/>
            </a:xfrm>
            <a:custGeom>
              <a:avLst/>
              <a:gdLst/>
              <a:ahLst/>
              <a:cxnLst/>
              <a:rect l="0" t="0" r="0" b="0"/>
              <a:pathLst>
                <a:path w="688" h="71">
                  <a:moveTo>
                    <a:pt x="1" y="70"/>
                  </a:moveTo>
                  <a:lnTo>
                    <a:pt x="1" y="1"/>
                  </a:lnTo>
                  <a:lnTo>
                    <a:pt x="687" y="3"/>
                  </a:lnTo>
                  <a:lnTo>
                    <a:pt x="687" y="70"/>
                  </a:lnTo>
                  <a:lnTo>
                    <a:pt x="1" y="70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772" name="path 7772"/>
          <p:cNvSpPr/>
          <p:nvPr/>
        </p:nvSpPr>
        <p:spPr>
          <a:xfrm>
            <a:off x="7876793" y="3058159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115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86" name="group 286"/>
          <p:cNvGrpSpPr/>
          <p:nvPr/>
        </p:nvGrpSpPr>
        <p:grpSpPr>
          <a:xfrm rot="21600000">
            <a:off x="7658861" y="3130550"/>
            <a:ext cx="437388" cy="45719"/>
            <a:chOff x="0" y="0"/>
            <a:chExt cx="437388" cy="45719"/>
          </a:xfrm>
        </p:grpSpPr>
        <p:sp>
          <p:nvSpPr>
            <p:cNvPr id="7774" name="path 7774"/>
            <p:cNvSpPr/>
            <p:nvPr/>
          </p:nvSpPr>
          <p:spPr>
            <a:xfrm>
              <a:off x="761" y="761"/>
              <a:ext cx="435864" cy="44195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0" y="0"/>
                  </a:lnTo>
                </a:path>
                <a:path w="686" h="69">
                  <a:moveTo>
                    <a:pt x="0" y="69"/>
                  </a:moveTo>
                  <a:lnTo>
                    <a:pt x="686" y="69"/>
                  </a:lnTo>
                  <a:lnTo>
                    <a:pt x="0" y="69"/>
                  </a:lnTo>
                </a:path>
                <a:path w="686" h="69">
                  <a:moveTo>
                    <a:pt x="0" y="0"/>
                  </a:moveTo>
                  <a:lnTo>
                    <a:pt x="686" y="69"/>
                  </a:lnTo>
                  <a:lnTo>
                    <a:pt x="0" y="69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686" y="69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776" name="path 7776"/>
            <p:cNvSpPr/>
            <p:nvPr/>
          </p:nvSpPr>
          <p:spPr>
            <a:xfrm>
              <a:off x="0" y="0"/>
              <a:ext cx="437388" cy="45719"/>
            </a:xfrm>
            <a:custGeom>
              <a:avLst/>
              <a:gdLst/>
              <a:ahLst/>
              <a:cxnLst/>
              <a:rect l="0" t="0" r="0" b="0"/>
              <a:pathLst>
                <a:path w="688" h="71">
                  <a:moveTo>
                    <a:pt x="1" y="70"/>
                  </a:moveTo>
                  <a:lnTo>
                    <a:pt x="1" y="1"/>
                  </a:lnTo>
                  <a:lnTo>
                    <a:pt x="687" y="1"/>
                  </a:lnTo>
                  <a:lnTo>
                    <a:pt x="687" y="70"/>
                  </a:lnTo>
                  <a:lnTo>
                    <a:pt x="1" y="70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88" name="group 288"/>
          <p:cNvGrpSpPr/>
          <p:nvPr/>
        </p:nvGrpSpPr>
        <p:grpSpPr>
          <a:xfrm rot="21600000">
            <a:off x="12235433" y="3133597"/>
            <a:ext cx="437388" cy="45719"/>
            <a:chOff x="0" y="0"/>
            <a:chExt cx="437388" cy="45719"/>
          </a:xfrm>
        </p:grpSpPr>
        <p:sp>
          <p:nvSpPr>
            <p:cNvPr id="7778" name="path 7778"/>
            <p:cNvSpPr/>
            <p:nvPr/>
          </p:nvSpPr>
          <p:spPr>
            <a:xfrm>
              <a:off x="761" y="761"/>
              <a:ext cx="435864" cy="44195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686" y="0"/>
                  </a:moveTo>
                  <a:lnTo>
                    <a:pt x="0" y="0"/>
                  </a:lnTo>
                  <a:lnTo>
                    <a:pt x="686" y="0"/>
                  </a:lnTo>
                </a:path>
                <a:path w="686" h="69">
                  <a:moveTo>
                    <a:pt x="0" y="67"/>
                  </a:moveTo>
                  <a:lnTo>
                    <a:pt x="686" y="67"/>
                  </a:lnTo>
                  <a:lnTo>
                    <a:pt x="0" y="69"/>
                  </a:lnTo>
                  <a:lnTo>
                    <a:pt x="0" y="67"/>
                  </a:lnTo>
                </a:path>
                <a:path w="686" h="69">
                  <a:moveTo>
                    <a:pt x="0" y="0"/>
                  </a:moveTo>
                  <a:lnTo>
                    <a:pt x="686" y="67"/>
                  </a:lnTo>
                  <a:lnTo>
                    <a:pt x="0" y="67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686" y="67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780" name="path 7780"/>
            <p:cNvSpPr/>
            <p:nvPr/>
          </p:nvSpPr>
          <p:spPr>
            <a:xfrm>
              <a:off x="0" y="0"/>
              <a:ext cx="437388" cy="45719"/>
            </a:xfrm>
            <a:custGeom>
              <a:avLst/>
              <a:gdLst/>
              <a:ahLst/>
              <a:cxnLst/>
              <a:rect l="0" t="0" r="0" b="0"/>
              <a:pathLst>
                <a:path w="688" h="71">
                  <a:moveTo>
                    <a:pt x="1" y="70"/>
                  </a:moveTo>
                  <a:lnTo>
                    <a:pt x="1" y="1"/>
                  </a:lnTo>
                  <a:lnTo>
                    <a:pt x="687" y="1"/>
                  </a:lnTo>
                  <a:lnTo>
                    <a:pt x="687" y="68"/>
                  </a:lnTo>
                  <a:lnTo>
                    <a:pt x="1" y="70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90" name="group 290"/>
          <p:cNvGrpSpPr/>
          <p:nvPr/>
        </p:nvGrpSpPr>
        <p:grpSpPr>
          <a:xfrm rot="21600000">
            <a:off x="10274045" y="3133597"/>
            <a:ext cx="437388" cy="44196"/>
            <a:chOff x="0" y="0"/>
            <a:chExt cx="437388" cy="44196"/>
          </a:xfrm>
        </p:grpSpPr>
        <p:sp>
          <p:nvSpPr>
            <p:cNvPr id="7782" name="path 7782"/>
            <p:cNvSpPr/>
            <p:nvPr/>
          </p:nvSpPr>
          <p:spPr>
            <a:xfrm>
              <a:off x="762" y="761"/>
              <a:ext cx="435863" cy="42672"/>
            </a:xfrm>
            <a:custGeom>
              <a:avLst/>
              <a:gdLst/>
              <a:ahLst/>
              <a:cxnLst/>
              <a:rect l="0" t="0" r="0" b="0"/>
              <a:pathLst>
                <a:path w="686" h="67">
                  <a:moveTo>
                    <a:pt x="0" y="0"/>
                  </a:moveTo>
                  <a:lnTo>
                    <a:pt x="686" y="0"/>
                  </a:lnTo>
                  <a:lnTo>
                    <a:pt x="0" y="0"/>
                  </a:lnTo>
                </a:path>
                <a:path w="686" h="67">
                  <a:moveTo>
                    <a:pt x="0" y="67"/>
                  </a:moveTo>
                  <a:lnTo>
                    <a:pt x="686" y="67"/>
                  </a:lnTo>
                  <a:lnTo>
                    <a:pt x="0" y="67"/>
                  </a:lnTo>
                </a:path>
                <a:path w="686" h="67">
                  <a:moveTo>
                    <a:pt x="0" y="0"/>
                  </a:moveTo>
                  <a:lnTo>
                    <a:pt x="686" y="67"/>
                  </a:lnTo>
                  <a:lnTo>
                    <a:pt x="0" y="67"/>
                  </a:lnTo>
                  <a:lnTo>
                    <a:pt x="0" y="0"/>
                  </a:lnTo>
                </a:path>
                <a:path w="686" h="67">
                  <a:moveTo>
                    <a:pt x="0" y="0"/>
                  </a:moveTo>
                  <a:lnTo>
                    <a:pt x="686" y="0"/>
                  </a:lnTo>
                  <a:lnTo>
                    <a:pt x="686" y="67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784" name="path 7784"/>
            <p:cNvSpPr/>
            <p:nvPr/>
          </p:nvSpPr>
          <p:spPr>
            <a:xfrm>
              <a:off x="0" y="0"/>
              <a:ext cx="437388" cy="44196"/>
            </a:xfrm>
            <a:custGeom>
              <a:avLst/>
              <a:gdLst/>
              <a:ahLst/>
              <a:cxnLst/>
              <a:rect l="0" t="0" r="0" b="0"/>
              <a:pathLst>
                <a:path w="688" h="69">
                  <a:moveTo>
                    <a:pt x="1" y="68"/>
                  </a:moveTo>
                  <a:lnTo>
                    <a:pt x="1" y="1"/>
                  </a:lnTo>
                  <a:lnTo>
                    <a:pt x="687" y="1"/>
                  </a:lnTo>
                  <a:lnTo>
                    <a:pt x="687" y="68"/>
                  </a:lnTo>
                  <a:lnTo>
                    <a:pt x="1" y="68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786" name="path 7786"/>
          <p:cNvSpPr/>
          <p:nvPr/>
        </p:nvSpPr>
        <p:spPr>
          <a:xfrm>
            <a:off x="8299698" y="3301238"/>
            <a:ext cx="5268479" cy="39623"/>
          </a:xfrm>
          <a:custGeom>
            <a:avLst/>
            <a:gdLst/>
            <a:ahLst/>
            <a:cxnLst/>
            <a:rect l="0" t="0" r="0" b="0"/>
            <a:pathLst>
              <a:path w="8296" h="62">
                <a:moveTo>
                  <a:pt x="0" y="61"/>
                </a:moveTo>
                <a:lnTo>
                  <a:pt x="8296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92" name="group 292"/>
          <p:cNvGrpSpPr/>
          <p:nvPr/>
        </p:nvGrpSpPr>
        <p:grpSpPr>
          <a:xfrm rot="21600000">
            <a:off x="10927842" y="3133597"/>
            <a:ext cx="437388" cy="45719"/>
            <a:chOff x="0" y="0"/>
            <a:chExt cx="437388" cy="45719"/>
          </a:xfrm>
        </p:grpSpPr>
        <p:sp>
          <p:nvSpPr>
            <p:cNvPr id="7788" name="path 7788"/>
            <p:cNvSpPr/>
            <p:nvPr/>
          </p:nvSpPr>
          <p:spPr>
            <a:xfrm>
              <a:off x="761" y="761"/>
              <a:ext cx="435863" cy="44195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0" y="0"/>
                  </a:lnTo>
                </a:path>
                <a:path w="686" h="69">
                  <a:moveTo>
                    <a:pt x="0" y="69"/>
                  </a:moveTo>
                  <a:lnTo>
                    <a:pt x="686" y="69"/>
                  </a:lnTo>
                  <a:lnTo>
                    <a:pt x="0" y="69"/>
                  </a:lnTo>
                </a:path>
                <a:path w="686" h="69">
                  <a:moveTo>
                    <a:pt x="0" y="0"/>
                  </a:moveTo>
                  <a:lnTo>
                    <a:pt x="686" y="69"/>
                  </a:lnTo>
                  <a:lnTo>
                    <a:pt x="0" y="69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686" y="69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790" name="path 7790"/>
            <p:cNvSpPr/>
            <p:nvPr/>
          </p:nvSpPr>
          <p:spPr>
            <a:xfrm>
              <a:off x="0" y="0"/>
              <a:ext cx="437388" cy="45719"/>
            </a:xfrm>
            <a:custGeom>
              <a:avLst/>
              <a:gdLst/>
              <a:ahLst/>
              <a:cxnLst/>
              <a:rect l="0" t="0" r="0" b="0"/>
              <a:pathLst>
                <a:path w="688" h="71">
                  <a:moveTo>
                    <a:pt x="1" y="70"/>
                  </a:moveTo>
                  <a:lnTo>
                    <a:pt x="1" y="1"/>
                  </a:lnTo>
                  <a:lnTo>
                    <a:pt x="687" y="1"/>
                  </a:lnTo>
                  <a:lnTo>
                    <a:pt x="687" y="70"/>
                  </a:lnTo>
                  <a:lnTo>
                    <a:pt x="1" y="70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792" name="path 7792"/>
          <p:cNvSpPr/>
          <p:nvPr/>
        </p:nvSpPr>
        <p:spPr>
          <a:xfrm>
            <a:off x="7360234" y="2684446"/>
            <a:ext cx="459713" cy="636540"/>
          </a:xfrm>
          <a:custGeom>
            <a:avLst/>
            <a:gdLst/>
            <a:ahLst/>
            <a:cxnLst/>
            <a:rect l="0" t="0" r="0" b="0"/>
            <a:pathLst>
              <a:path w="723" h="1002">
                <a:moveTo>
                  <a:pt x="1" y="0"/>
                </a:moveTo>
                <a:lnTo>
                  <a:pt x="425" y="871"/>
                </a:lnTo>
                <a:lnTo>
                  <a:pt x="723" y="100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94" name="group 294"/>
          <p:cNvGrpSpPr/>
          <p:nvPr/>
        </p:nvGrpSpPr>
        <p:grpSpPr>
          <a:xfrm rot="21600000">
            <a:off x="12889230" y="3132073"/>
            <a:ext cx="437387" cy="45720"/>
            <a:chOff x="0" y="0"/>
            <a:chExt cx="437387" cy="45720"/>
          </a:xfrm>
        </p:grpSpPr>
        <p:sp>
          <p:nvSpPr>
            <p:cNvPr id="7794" name="path 7794"/>
            <p:cNvSpPr/>
            <p:nvPr/>
          </p:nvSpPr>
          <p:spPr>
            <a:xfrm>
              <a:off x="761" y="761"/>
              <a:ext cx="435864" cy="44196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686" y="0"/>
                  </a:moveTo>
                  <a:lnTo>
                    <a:pt x="686" y="2"/>
                  </a:lnTo>
                  <a:lnTo>
                    <a:pt x="0" y="2"/>
                  </a:lnTo>
                  <a:lnTo>
                    <a:pt x="686" y="0"/>
                  </a:lnTo>
                </a:path>
                <a:path w="686" h="69">
                  <a:moveTo>
                    <a:pt x="0" y="69"/>
                  </a:moveTo>
                  <a:lnTo>
                    <a:pt x="686" y="69"/>
                  </a:lnTo>
                  <a:lnTo>
                    <a:pt x="0" y="69"/>
                  </a:lnTo>
                </a:path>
                <a:path w="686" h="69">
                  <a:moveTo>
                    <a:pt x="0" y="2"/>
                  </a:moveTo>
                  <a:lnTo>
                    <a:pt x="686" y="69"/>
                  </a:lnTo>
                  <a:lnTo>
                    <a:pt x="0" y="69"/>
                  </a:lnTo>
                  <a:lnTo>
                    <a:pt x="0" y="2"/>
                  </a:lnTo>
                </a:path>
                <a:path w="686" h="69">
                  <a:moveTo>
                    <a:pt x="0" y="2"/>
                  </a:moveTo>
                  <a:lnTo>
                    <a:pt x="686" y="2"/>
                  </a:lnTo>
                  <a:lnTo>
                    <a:pt x="686" y="69"/>
                  </a:lnTo>
                  <a:lnTo>
                    <a:pt x="0" y="2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796" name="path 7796"/>
            <p:cNvSpPr/>
            <p:nvPr/>
          </p:nvSpPr>
          <p:spPr>
            <a:xfrm>
              <a:off x="0" y="0"/>
              <a:ext cx="437387" cy="45720"/>
            </a:xfrm>
            <a:custGeom>
              <a:avLst/>
              <a:gdLst/>
              <a:ahLst/>
              <a:cxnLst/>
              <a:rect l="0" t="0" r="0" b="0"/>
              <a:pathLst>
                <a:path w="688" h="72">
                  <a:moveTo>
                    <a:pt x="1" y="70"/>
                  </a:moveTo>
                  <a:lnTo>
                    <a:pt x="1" y="3"/>
                  </a:lnTo>
                  <a:lnTo>
                    <a:pt x="687" y="1"/>
                  </a:lnTo>
                  <a:lnTo>
                    <a:pt x="687" y="70"/>
                  </a:lnTo>
                  <a:lnTo>
                    <a:pt x="1" y="70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96" name="group 296"/>
          <p:cNvGrpSpPr/>
          <p:nvPr/>
        </p:nvGrpSpPr>
        <p:grpSpPr>
          <a:xfrm rot="21600000">
            <a:off x="1331971" y="3951985"/>
            <a:ext cx="13083548" cy="131064"/>
            <a:chOff x="0" y="0"/>
            <a:chExt cx="13083548" cy="131064"/>
          </a:xfrm>
        </p:grpSpPr>
        <p:sp>
          <p:nvSpPr>
            <p:cNvPr id="7798" name="path 7798"/>
            <p:cNvSpPr/>
            <p:nvPr/>
          </p:nvSpPr>
          <p:spPr>
            <a:xfrm>
              <a:off x="0" y="51816"/>
              <a:ext cx="13083548" cy="71628"/>
            </a:xfrm>
            <a:custGeom>
              <a:avLst/>
              <a:gdLst/>
              <a:ahLst/>
              <a:cxnLst/>
              <a:rect l="0" t="0" r="0" b="0"/>
              <a:pathLst>
                <a:path w="20604" h="112">
                  <a:moveTo>
                    <a:pt x="20604" y="111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800" name="path 7800"/>
            <p:cNvSpPr/>
            <p:nvPr/>
          </p:nvSpPr>
          <p:spPr>
            <a:xfrm>
              <a:off x="1948517" y="0"/>
              <a:ext cx="367205" cy="131064"/>
            </a:xfrm>
            <a:custGeom>
              <a:avLst/>
              <a:gdLst/>
              <a:ahLst/>
              <a:cxnLst/>
              <a:rect l="0" t="0" r="0" b="0"/>
              <a:pathLst>
                <a:path w="578" h="206">
                  <a:moveTo>
                    <a:pt x="68" y="1"/>
                  </a:moveTo>
                  <a:lnTo>
                    <a:pt x="1" y="137"/>
                  </a:lnTo>
                  <a:lnTo>
                    <a:pt x="104" y="137"/>
                  </a:lnTo>
                  <a:moveTo>
                    <a:pt x="68" y="1"/>
                  </a:moveTo>
                  <a:lnTo>
                    <a:pt x="68" y="205"/>
                  </a:lnTo>
                  <a:moveTo>
                    <a:pt x="137" y="1"/>
                  </a:moveTo>
                  <a:lnTo>
                    <a:pt x="233" y="1"/>
                  </a:lnTo>
                  <a:lnTo>
                    <a:pt x="164" y="205"/>
                  </a:lnTo>
                  <a:moveTo>
                    <a:pt x="344" y="1"/>
                  </a:moveTo>
                  <a:lnTo>
                    <a:pt x="274" y="137"/>
                  </a:lnTo>
                  <a:lnTo>
                    <a:pt x="377" y="137"/>
                  </a:lnTo>
                  <a:moveTo>
                    <a:pt x="344" y="1"/>
                  </a:moveTo>
                  <a:lnTo>
                    <a:pt x="344" y="205"/>
                  </a:lnTo>
                  <a:moveTo>
                    <a:pt x="418" y="185"/>
                  </a:moveTo>
                  <a:lnTo>
                    <a:pt x="411" y="195"/>
                  </a:lnTo>
                  <a:lnTo>
                    <a:pt x="418" y="205"/>
                  </a:lnTo>
                  <a:lnTo>
                    <a:pt x="425" y="195"/>
                  </a:lnTo>
                  <a:moveTo>
                    <a:pt x="521" y="1"/>
                  </a:moveTo>
                  <a:lnTo>
                    <a:pt x="502" y="10"/>
                  </a:lnTo>
                  <a:lnTo>
                    <a:pt x="488" y="39"/>
                  </a:lnTo>
                  <a:lnTo>
                    <a:pt x="481" y="87"/>
                  </a:lnTo>
                  <a:lnTo>
                    <a:pt x="481" y="116"/>
                  </a:lnTo>
                  <a:lnTo>
                    <a:pt x="488" y="166"/>
                  </a:lnTo>
                  <a:lnTo>
                    <a:pt x="502" y="195"/>
                  </a:lnTo>
                  <a:lnTo>
                    <a:pt x="521" y="205"/>
                  </a:lnTo>
                  <a:lnTo>
                    <a:pt x="536" y="205"/>
                  </a:lnTo>
                  <a:lnTo>
                    <a:pt x="555" y="195"/>
                  </a:lnTo>
                  <a:lnTo>
                    <a:pt x="569" y="166"/>
                  </a:lnTo>
                  <a:lnTo>
                    <a:pt x="577" y="116"/>
                  </a:lnTo>
                  <a:lnTo>
                    <a:pt x="577" y="87"/>
                  </a:lnTo>
                  <a:lnTo>
                    <a:pt x="569" y="39"/>
                  </a:lnTo>
                  <a:lnTo>
                    <a:pt x="555" y="10"/>
                  </a:lnTo>
                  <a:lnTo>
                    <a:pt x="536" y="1"/>
                  </a:lnTo>
                  <a:lnTo>
                    <a:pt x="521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298" name="group 298"/>
          <p:cNvGrpSpPr/>
          <p:nvPr/>
        </p:nvGrpSpPr>
        <p:grpSpPr>
          <a:xfrm rot="21600000">
            <a:off x="1407413" y="4421547"/>
            <a:ext cx="12940284" cy="363304"/>
            <a:chOff x="0" y="0"/>
            <a:chExt cx="12940284" cy="363304"/>
          </a:xfrm>
        </p:grpSpPr>
        <p:sp>
          <p:nvSpPr>
            <p:cNvPr id="7802" name="path 7802"/>
            <p:cNvSpPr/>
            <p:nvPr/>
          </p:nvSpPr>
          <p:spPr>
            <a:xfrm>
              <a:off x="52578" y="180424"/>
              <a:ext cx="18288" cy="182879"/>
            </a:xfrm>
            <a:custGeom>
              <a:avLst/>
              <a:gdLst/>
              <a:ahLst/>
              <a:cxnLst/>
              <a:rect l="0" t="0" r="0" b="0"/>
              <a:pathLst>
                <a:path w="28" h="287">
                  <a:moveTo>
                    <a:pt x="28" y="0"/>
                  </a:moveTo>
                  <a:lnTo>
                    <a:pt x="0" y="0"/>
                  </a:lnTo>
                  <a:lnTo>
                    <a:pt x="28" y="287"/>
                  </a:lnTo>
                  <a:lnTo>
                    <a:pt x="28" y="0"/>
                  </a:lnTo>
                </a:path>
                <a:path w="28" h="287">
                  <a:moveTo>
                    <a:pt x="0" y="0"/>
                  </a:moveTo>
                  <a:lnTo>
                    <a:pt x="28" y="287"/>
                  </a:lnTo>
                  <a:lnTo>
                    <a:pt x="0" y="287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804" name="path 7804"/>
            <p:cNvSpPr/>
            <p:nvPr/>
          </p:nvSpPr>
          <p:spPr>
            <a:xfrm>
              <a:off x="108204" y="4"/>
              <a:ext cx="7388352" cy="265764"/>
            </a:xfrm>
            <a:custGeom>
              <a:avLst/>
              <a:gdLst/>
              <a:ahLst/>
              <a:cxnLst/>
              <a:rect l="0" t="0" r="0" b="0"/>
              <a:pathLst>
                <a:path w="11635" h="418">
                  <a:moveTo>
                    <a:pt x="185" y="101"/>
                  </a:moveTo>
                  <a:lnTo>
                    <a:pt x="63" y="0"/>
                  </a:lnTo>
                  <a:moveTo>
                    <a:pt x="106" y="36"/>
                  </a:moveTo>
                  <a:lnTo>
                    <a:pt x="1" y="101"/>
                  </a:lnTo>
                  <a:moveTo>
                    <a:pt x="150" y="178"/>
                  </a:moveTo>
                  <a:lnTo>
                    <a:pt x="159" y="192"/>
                  </a:lnTo>
                  <a:lnTo>
                    <a:pt x="185" y="214"/>
                  </a:lnTo>
                  <a:lnTo>
                    <a:pt x="1" y="214"/>
                  </a:lnTo>
                  <a:moveTo>
                    <a:pt x="159" y="353"/>
                  </a:moveTo>
                  <a:lnTo>
                    <a:pt x="1" y="353"/>
                  </a:lnTo>
                  <a:moveTo>
                    <a:pt x="80" y="291"/>
                  </a:moveTo>
                  <a:lnTo>
                    <a:pt x="80" y="418"/>
                  </a:lnTo>
                  <a:moveTo>
                    <a:pt x="5910" y="101"/>
                  </a:moveTo>
                  <a:lnTo>
                    <a:pt x="5787" y="0"/>
                  </a:lnTo>
                  <a:moveTo>
                    <a:pt x="5830" y="36"/>
                  </a:moveTo>
                  <a:lnTo>
                    <a:pt x="5725" y="101"/>
                  </a:lnTo>
                  <a:moveTo>
                    <a:pt x="5876" y="178"/>
                  </a:moveTo>
                  <a:lnTo>
                    <a:pt x="5883" y="192"/>
                  </a:lnTo>
                  <a:lnTo>
                    <a:pt x="5910" y="214"/>
                  </a:lnTo>
                  <a:lnTo>
                    <a:pt x="5725" y="214"/>
                  </a:lnTo>
                  <a:moveTo>
                    <a:pt x="5883" y="353"/>
                  </a:moveTo>
                  <a:lnTo>
                    <a:pt x="5725" y="353"/>
                  </a:lnTo>
                  <a:moveTo>
                    <a:pt x="5804" y="291"/>
                  </a:moveTo>
                  <a:lnTo>
                    <a:pt x="5804" y="418"/>
                  </a:lnTo>
                  <a:moveTo>
                    <a:pt x="11634" y="101"/>
                  </a:moveTo>
                  <a:lnTo>
                    <a:pt x="11511" y="0"/>
                  </a:lnTo>
                  <a:moveTo>
                    <a:pt x="11554" y="36"/>
                  </a:moveTo>
                  <a:lnTo>
                    <a:pt x="11449" y="101"/>
                  </a:lnTo>
                  <a:moveTo>
                    <a:pt x="11600" y="178"/>
                  </a:moveTo>
                  <a:lnTo>
                    <a:pt x="11607" y="192"/>
                  </a:lnTo>
                  <a:lnTo>
                    <a:pt x="11634" y="214"/>
                  </a:lnTo>
                  <a:lnTo>
                    <a:pt x="11449" y="214"/>
                  </a:lnTo>
                  <a:moveTo>
                    <a:pt x="11607" y="353"/>
                  </a:moveTo>
                  <a:lnTo>
                    <a:pt x="11449" y="353"/>
                  </a:lnTo>
                  <a:moveTo>
                    <a:pt x="11528" y="291"/>
                  </a:moveTo>
                  <a:lnTo>
                    <a:pt x="11528" y="41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806" name="path 7806"/>
            <p:cNvSpPr/>
            <p:nvPr/>
          </p:nvSpPr>
          <p:spPr>
            <a:xfrm>
              <a:off x="10956798" y="180424"/>
              <a:ext cx="18288" cy="182879"/>
            </a:xfrm>
            <a:custGeom>
              <a:avLst/>
              <a:gdLst/>
              <a:ahLst/>
              <a:cxnLst/>
              <a:rect l="0" t="0" r="0" b="0"/>
              <a:pathLst>
                <a:path w="28" h="287">
                  <a:moveTo>
                    <a:pt x="28" y="0"/>
                  </a:moveTo>
                  <a:lnTo>
                    <a:pt x="0" y="0"/>
                  </a:lnTo>
                  <a:lnTo>
                    <a:pt x="28" y="287"/>
                  </a:lnTo>
                  <a:lnTo>
                    <a:pt x="28" y="0"/>
                  </a:lnTo>
                </a:path>
                <a:path w="28" h="287">
                  <a:moveTo>
                    <a:pt x="0" y="0"/>
                  </a:moveTo>
                  <a:lnTo>
                    <a:pt x="28" y="287"/>
                  </a:lnTo>
                  <a:lnTo>
                    <a:pt x="0" y="287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808" name="path 7808"/>
            <p:cNvSpPr/>
            <p:nvPr/>
          </p:nvSpPr>
          <p:spPr>
            <a:xfrm>
              <a:off x="0" y="0"/>
              <a:ext cx="12940284" cy="265768"/>
            </a:xfrm>
            <a:custGeom>
              <a:avLst/>
              <a:gdLst/>
              <a:ahLst/>
              <a:cxnLst/>
              <a:rect l="0" t="0" r="0" b="0"/>
              <a:pathLst>
                <a:path w="20378" h="418">
                  <a:moveTo>
                    <a:pt x="17530" y="101"/>
                  </a:moveTo>
                  <a:lnTo>
                    <a:pt x="17406" y="0"/>
                  </a:lnTo>
                  <a:moveTo>
                    <a:pt x="17451" y="36"/>
                  </a:moveTo>
                  <a:lnTo>
                    <a:pt x="17346" y="101"/>
                  </a:lnTo>
                  <a:moveTo>
                    <a:pt x="17494" y="178"/>
                  </a:moveTo>
                  <a:lnTo>
                    <a:pt x="17504" y="192"/>
                  </a:lnTo>
                  <a:lnTo>
                    <a:pt x="17530" y="214"/>
                  </a:lnTo>
                  <a:lnTo>
                    <a:pt x="17346" y="214"/>
                  </a:lnTo>
                  <a:moveTo>
                    <a:pt x="17504" y="353"/>
                  </a:moveTo>
                  <a:lnTo>
                    <a:pt x="17346" y="353"/>
                  </a:lnTo>
                  <a:moveTo>
                    <a:pt x="17425" y="291"/>
                  </a:moveTo>
                  <a:lnTo>
                    <a:pt x="17425" y="418"/>
                  </a:lnTo>
                  <a:moveTo>
                    <a:pt x="109" y="5"/>
                  </a:moveTo>
                  <a:lnTo>
                    <a:pt x="109" y="8"/>
                  </a:lnTo>
                  <a:lnTo>
                    <a:pt x="111" y="8"/>
                  </a:lnTo>
                  <a:lnTo>
                    <a:pt x="111" y="12"/>
                  </a:lnTo>
                  <a:lnTo>
                    <a:pt x="109" y="12"/>
                  </a:lnTo>
                  <a:lnTo>
                    <a:pt x="109" y="15"/>
                  </a:lnTo>
                  <a:lnTo>
                    <a:pt x="106" y="15"/>
                  </a:lnTo>
                  <a:lnTo>
                    <a:pt x="106" y="17"/>
                  </a:lnTo>
                  <a:lnTo>
                    <a:pt x="104" y="17"/>
                  </a:lnTo>
                  <a:lnTo>
                    <a:pt x="102" y="20"/>
                  </a:lnTo>
                  <a:lnTo>
                    <a:pt x="99" y="22"/>
                  </a:lnTo>
                  <a:lnTo>
                    <a:pt x="97" y="22"/>
                  </a:lnTo>
                  <a:lnTo>
                    <a:pt x="97" y="24"/>
                  </a:lnTo>
                  <a:lnTo>
                    <a:pt x="92" y="24"/>
                  </a:lnTo>
                  <a:lnTo>
                    <a:pt x="92" y="27"/>
                  </a:lnTo>
                  <a:lnTo>
                    <a:pt x="85" y="27"/>
                  </a:lnTo>
                  <a:lnTo>
                    <a:pt x="85" y="29"/>
                  </a:lnTo>
                  <a:lnTo>
                    <a:pt x="82" y="29"/>
                  </a:lnTo>
                  <a:lnTo>
                    <a:pt x="82" y="32"/>
                  </a:lnTo>
                  <a:lnTo>
                    <a:pt x="80" y="32"/>
                  </a:lnTo>
                  <a:lnTo>
                    <a:pt x="78" y="34"/>
                  </a:lnTo>
                  <a:lnTo>
                    <a:pt x="70" y="34"/>
                  </a:lnTo>
                  <a:lnTo>
                    <a:pt x="70" y="36"/>
                  </a:lnTo>
                  <a:lnTo>
                    <a:pt x="63" y="36"/>
                  </a:lnTo>
                  <a:lnTo>
                    <a:pt x="63" y="34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6" y="27"/>
                  </a:lnTo>
                  <a:lnTo>
                    <a:pt x="63" y="27"/>
                  </a:lnTo>
                  <a:lnTo>
                    <a:pt x="61" y="27"/>
                  </a:lnTo>
                  <a:lnTo>
                    <a:pt x="58" y="29"/>
                  </a:lnTo>
                  <a:lnTo>
                    <a:pt x="56" y="32"/>
                  </a:lnTo>
                  <a:lnTo>
                    <a:pt x="49" y="32"/>
                  </a:lnTo>
                  <a:lnTo>
                    <a:pt x="49" y="34"/>
                  </a:lnTo>
                  <a:lnTo>
                    <a:pt x="46" y="34"/>
                  </a:lnTo>
                  <a:lnTo>
                    <a:pt x="46" y="36"/>
                  </a:lnTo>
                  <a:lnTo>
                    <a:pt x="39" y="36"/>
                  </a:lnTo>
                  <a:lnTo>
                    <a:pt x="37" y="39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2" y="34"/>
                  </a:lnTo>
                  <a:lnTo>
                    <a:pt x="30" y="34"/>
                  </a:lnTo>
                  <a:lnTo>
                    <a:pt x="30" y="32"/>
                  </a:lnTo>
                  <a:lnTo>
                    <a:pt x="30" y="29"/>
                  </a:lnTo>
                  <a:lnTo>
                    <a:pt x="27" y="29"/>
                  </a:lnTo>
                  <a:lnTo>
                    <a:pt x="22" y="29"/>
                  </a:lnTo>
                  <a:lnTo>
                    <a:pt x="25" y="29"/>
                  </a:lnTo>
                  <a:lnTo>
                    <a:pt x="25" y="32"/>
                  </a:lnTo>
                  <a:lnTo>
                    <a:pt x="22" y="32"/>
                  </a:lnTo>
                  <a:lnTo>
                    <a:pt x="15" y="32"/>
                  </a:lnTo>
                  <a:lnTo>
                    <a:pt x="13" y="29"/>
                  </a:lnTo>
                  <a:lnTo>
                    <a:pt x="10" y="29"/>
                  </a:lnTo>
                  <a:lnTo>
                    <a:pt x="8" y="27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3" y="24"/>
                  </a:lnTo>
                  <a:lnTo>
                    <a:pt x="1" y="22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13" y="15"/>
                  </a:lnTo>
                  <a:lnTo>
                    <a:pt x="13" y="12"/>
                  </a:lnTo>
                  <a:lnTo>
                    <a:pt x="13" y="8"/>
                  </a:lnTo>
                  <a:moveTo>
                    <a:pt x="452" y="5"/>
                  </a:moveTo>
                  <a:lnTo>
                    <a:pt x="454" y="8"/>
                  </a:lnTo>
                  <a:lnTo>
                    <a:pt x="454" y="12"/>
                  </a:lnTo>
                  <a:lnTo>
                    <a:pt x="452" y="12"/>
                  </a:lnTo>
                  <a:lnTo>
                    <a:pt x="452" y="15"/>
                  </a:lnTo>
                  <a:lnTo>
                    <a:pt x="450" y="17"/>
                  </a:lnTo>
                  <a:lnTo>
                    <a:pt x="447" y="17"/>
                  </a:lnTo>
                  <a:lnTo>
                    <a:pt x="447" y="20"/>
                  </a:lnTo>
                  <a:lnTo>
                    <a:pt x="445" y="20"/>
                  </a:lnTo>
                  <a:lnTo>
                    <a:pt x="442" y="22"/>
                  </a:lnTo>
                  <a:lnTo>
                    <a:pt x="440" y="22"/>
                  </a:lnTo>
                  <a:lnTo>
                    <a:pt x="440" y="24"/>
                  </a:lnTo>
                  <a:lnTo>
                    <a:pt x="438" y="24"/>
                  </a:lnTo>
                  <a:lnTo>
                    <a:pt x="435" y="27"/>
                  </a:lnTo>
                  <a:lnTo>
                    <a:pt x="428" y="27"/>
                  </a:lnTo>
                  <a:lnTo>
                    <a:pt x="428" y="29"/>
                  </a:lnTo>
                  <a:lnTo>
                    <a:pt x="426" y="29"/>
                  </a:lnTo>
                  <a:lnTo>
                    <a:pt x="426" y="32"/>
                  </a:lnTo>
                  <a:lnTo>
                    <a:pt x="423" y="32"/>
                  </a:lnTo>
                  <a:lnTo>
                    <a:pt x="421" y="34"/>
                  </a:lnTo>
                  <a:lnTo>
                    <a:pt x="416" y="34"/>
                  </a:lnTo>
                  <a:lnTo>
                    <a:pt x="414" y="36"/>
                  </a:lnTo>
                  <a:lnTo>
                    <a:pt x="406" y="36"/>
                  </a:lnTo>
                  <a:lnTo>
                    <a:pt x="406" y="34"/>
                  </a:lnTo>
                  <a:lnTo>
                    <a:pt x="409" y="34"/>
                  </a:lnTo>
                  <a:lnTo>
                    <a:pt x="409" y="32"/>
                  </a:lnTo>
                  <a:lnTo>
                    <a:pt x="409" y="29"/>
                  </a:lnTo>
                  <a:lnTo>
                    <a:pt x="411" y="29"/>
                  </a:lnTo>
                  <a:lnTo>
                    <a:pt x="409" y="29"/>
                  </a:lnTo>
                  <a:lnTo>
                    <a:pt x="409" y="27"/>
                  </a:lnTo>
                  <a:lnTo>
                    <a:pt x="404" y="27"/>
                  </a:lnTo>
                  <a:lnTo>
                    <a:pt x="404" y="29"/>
                  </a:lnTo>
                  <a:lnTo>
                    <a:pt x="402" y="29"/>
                  </a:lnTo>
                  <a:lnTo>
                    <a:pt x="402" y="32"/>
                  </a:lnTo>
                  <a:lnTo>
                    <a:pt x="392" y="32"/>
                  </a:lnTo>
                  <a:lnTo>
                    <a:pt x="392" y="34"/>
                  </a:lnTo>
                  <a:lnTo>
                    <a:pt x="390" y="34"/>
                  </a:lnTo>
                  <a:lnTo>
                    <a:pt x="390" y="36"/>
                  </a:lnTo>
                  <a:lnTo>
                    <a:pt x="382" y="36"/>
                  </a:lnTo>
                  <a:lnTo>
                    <a:pt x="382" y="39"/>
                  </a:lnTo>
                  <a:lnTo>
                    <a:pt x="380" y="39"/>
                  </a:lnTo>
                  <a:lnTo>
                    <a:pt x="378" y="36"/>
                  </a:lnTo>
                  <a:lnTo>
                    <a:pt x="375" y="36"/>
                  </a:lnTo>
                  <a:lnTo>
                    <a:pt x="375" y="34"/>
                  </a:lnTo>
                  <a:lnTo>
                    <a:pt x="373" y="34"/>
                  </a:lnTo>
                  <a:lnTo>
                    <a:pt x="373" y="32"/>
                  </a:lnTo>
                  <a:lnTo>
                    <a:pt x="373" y="29"/>
                  </a:lnTo>
                  <a:lnTo>
                    <a:pt x="370" y="29"/>
                  </a:lnTo>
                  <a:lnTo>
                    <a:pt x="368" y="29"/>
                  </a:lnTo>
                  <a:lnTo>
                    <a:pt x="368" y="32"/>
                  </a:lnTo>
                  <a:lnTo>
                    <a:pt x="358" y="32"/>
                  </a:lnTo>
                  <a:lnTo>
                    <a:pt x="356" y="29"/>
                  </a:lnTo>
                  <a:lnTo>
                    <a:pt x="354" y="29"/>
                  </a:lnTo>
                  <a:lnTo>
                    <a:pt x="351" y="27"/>
                  </a:lnTo>
                  <a:lnTo>
                    <a:pt x="349" y="27"/>
                  </a:lnTo>
                  <a:lnTo>
                    <a:pt x="349" y="24"/>
                  </a:lnTo>
                  <a:lnTo>
                    <a:pt x="346" y="24"/>
                  </a:lnTo>
                  <a:lnTo>
                    <a:pt x="344" y="22"/>
                  </a:lnTo>
                  <a:lnTo>
                    <a:pt x="344" y="17"/>
                  </a:lnTo>
                  <a:lnTo>
                    <a:pt x="346" y="15"/>
                  </a:lnTo>
                  <a:lnTo>
                    <a:pt x="356" y="15"/>
                  </a:lnTo>
                  <a:lnTo>
                    <a:pt x="356" y="12"/>
                  </a:lnTo>
                  <a:lnTo>
                    <a:pt x="356" y="8"/>
                  </a:lnTo>
                  <a:moveTo>
                    <a:pt x="795" y="5"/>
                  </a:moveTo>
                  <a:lnTo>
                    <a:pt x="798" y="5"/>
                  </a:lnTo>
                  <a:lnTo>
                    <a:pt x="798" y="8"/>
                  </a:lnTo>
                  <a:lnTo>
                    <a:pt x="798" y="12"/>
                  </a:lnTo>
                  <a:lnTo>
                    <a:pt x="795" y="12"/>
                  </a:lnTo>
                  <a:lnTo>
                    <a:pt x="795" y="15"/>
                  </a:lnTo>
                  <a:lnTo>
                    <a:pt x="793" y="17"/>
                  </a:lnTo>
                  <a:lnTo>
                    <a:pt x="790" y="17"/>
                  </a:lnTo>
                  <a:lnTo>
                    <a:pt x="790" y="20"/>
                  </a:lnTo>
                  <a:lnTo>
                    <a:pt x="788" y="20"/>
                  </a:lnTo>
                  <a:lnTo>
                    <a:pt x="786" y="22"/>
                  </a:lnTo>
                  <a:lnTo>
                    <a:pt x="783" y="22"/>
                  </a:lnTo>
                  <a:lnTo>
                    <a:pt x="783" y="24"/>
                  </a:lnTo>
                  <a:lnTo>
                    <a:pt x="781" y="24"/>
                  </a:lnTo>
                  <a:lnTo>
                    <a:pt x="778" y="27"/>
                  </a:lnTo>
                  <a:lnTo>
                    <a:pt x="771" y="27"/>
                  </a:lnTo>
                  <a:lnTo>
                    <a:pt x="771" y="29"/>
                  </a:lnTo>
                  <a:lnTo>
                    <a:pt x="769" y="29"/>
                  </a:lnTo>
                  <a:lnTo>
                    <a:pt x="769" y="32"/>
                  </a:lnTo>
                  <a:lnTo>
                    <a:pt x="766" y="32"/>
                  </a:lnTo>
                  <a:lnTo>
                    <a:pt x="766" y="34"/>
                  </a:lnTo>
                  <a:lnTo>
                    <a:pt x="759" y="34"/>
                  </a:lnTo>
                  <a:lnTo>
                    <a:pt x="757" y="36"/>
                  </a:lnTo>
                  <a:lnTo>
                    <a:pt x="750" y="36"/>
                  </a:lnTo>
                  <a:lnTo>
                    <a:pt x="750" y="34"/>
                  </a:lnTo>
                  <a:lnTo>
                    <a:pt x="752" y="34"/>
                  </a:lnTo>
                  <a:lnTo>
                    <a:pt x="752" y="32"/>
                  </a:lnTo>
                  <a:lnTo>
                    <a:pt x="754" y="29"/>
                  </a:lnTo>
                  <a:lnTo>
                    <a:pt x="752" y="29"/>
                  </a:lnTo>
                  <a:lnTo>
                    <a:pt x="752" y="27"/>
                  </a:lnTo>
                  <a:lnTo>
                    <a:pt x="747" y="27"/>
                  </a:lnTo>
                  <a:lnTo>
                    <a:pt x="747" y="29"/>
                  </a:lnTo>
                  <a:lnTo>
                    <a:pt x="745" y="29"/>
                  </a:lnTo>
                  <a:lnTo>
                    <a:pt x="745" y="32"/>
                  </a:lnTo>
                  <a:lnTo>
                    <a:pt x="735" y="32"/>
                  </a:lnTo>
                  <a:lnTo>
                    <a:pt x="735" y="34"/>
                  </a:lnTo>
                  <a:lnTo>
                    <a:pt x="733" y="34"/>
                  </a:lnTo>
                  <a:lnTo>
                    <a:pt x="733" y="36"/>
                  </a:lnTo>
                  <a:lnTo>
                    <a:pt x="726" y="36"/>
                  </a:lnTo>
                  <a:lnTo>
                    <a:pt x="726" y="39"/>
                  </a:lnTo>
                  <a:lnTo>
                    <a:pt x="723" y="39"/>
                  </a:lnTo>
                  <a:lnTo>
                    <a:pt x="721" y="36"/>
                  </a:lnTo>
                  <a:lnTo>
                    <a:pt x="718" y="34"/>
                  </a:lnTo>
                  <a:lnTo>
                    <a:pt x="716" y="34"/>
                  </a:lnTo>
                  <a:lnTo>
                    <a:pt x="716" y="32"/>
                  </a:lnTo>
                  <a:lnTo>
                    <a:pt x="716" y="29"/>
                  </a:lnTo>
                  <a:lnTo>
                    <a:pt x="714" y="29"/>
                  </a:lnTo>
                  <a:lnTo>
                    <a:pt x="711" y="29"/>
                  </a:lnTo>
                  <a:lnTo>
                    <a:pt x="711" y="32"/>
                  </a:lnTo>
                  <a:lnTo>
                    <a:pt x="702" y="32"/>
                  </a:lnTo>
                  <a:lnTo>
                    <a:pt x="702" y="29"/>
                  </a:lnTo>
                  <a:lnTo>
                    <a:pt x="697" y="29"/>
                  </a:lnTo>
                  <a:lnTo>
                    <a:pt x="694" y="27"/>
                  </a:lnTo>
                  <a:lnTo>
                    <a:pt x="692" y="24"/>
                  </a:lnTo>
                  <a:lnTo>
                    <a:pt x="690" y="24"/>
                  </a:lnTo>
                  <a:lnTo>
                    <a:pt x="687" y="22"/>
                  </a:lnTo>
                  <a:lnTo>
                    <a:pt x="687" y="17"/>
                  </a:lnTo>
                  <a:lnTo>
                    <a:pt x="690" y="15"/>
                  </a:lnTo>
                  <a:lnTo>
                    <a:pt x="699" y="15"/>
                  </a:lnTo>
                  <a:lnTo>
                    <a:pt x="699" y="12"/>
                  </a:lnTo>
                  <a:lnTo>
                    <a:pt x="699" y="8"/>
                  </a:lnTo>
                  <a:moveTo>
                    <a:pt x="1141" y="5"/>
                  </a:moveTo>
                  <a:lnTo>
                    <a:pt x="1141" y="12"/>
                  </a:lnTo>
                  <a:lnTo>
                    <a:pt x="1138" y="15"/>
                  </a:lnTo>
                  <a:lnTo>
                    <a:pt x="1136" y="17"/>
                  </a:lnTo>
                  <a:lnTo>
                    <a:pt x="1134" y="17"/>
                  </a:lnTo>
                  <a:lnTo>
                    <a:pt x="1134" y="20"/>
                  </a:lnTo>
                  <a:lnTo>
                    <a:pt x="1131" y="20"/>
                  </a:lnTo>
                  <a:lnTo>
                    <a:pt x="1129" y="22"/>
                  </a:lnTo>
                  <a:lnTo>
                    <a:pt x="1126" y="24"/>
                  </a:lnTo>
                  <a:lnTo>
                    <a:pt x="1124" y="24"/>
                  </a:lnTo>
                  <a:lnTo>
                    <a:pt x="1122" y="27"/>
                  </a:lnTo>
                  <a:lnTo>
                    <a:pt x="1114" y="27"/>
                  </a:lnTo>
                  <a:lnTo>
                    <a:pt x="1114" y="29"/>
                  </a:lnTo>
                  <a:lnTo>
                    <a:pt x="1112" y="29"/>
                  </a:lnTo>
                  <a:lnTo>
                    <a:pt x="1112" y="32"/>
                  </a:lnTo>
                  <a:lnTo>
                    <a:pt x="1110" y="32"/>
                  </a:lnTo>
                  <a:lnTo>
                    <a:pt x="1110" y="34"/>
                  </a:lnTo>
                  <a:lnTo>
                    <a:pt x="1102" y="34"/>
                  </a:lnTo>
                  <a:lnTo>
                    <a:pt x="1100" y="36"/>
                  </a:lnTo>
                  <a:lnTo>
                    <a:pt x="1095" y="36"/>
                  </a:lnTo>
                  <a:lnTo>
                    <a:pt x="1095" y="34"/>
                  </a:lnTo>
                  <a:lnTo>
                    <a:pt x="1095" y="32"/>
                  </a:lnTo>
                  <a:lnTo>
                    <a:pt x="1098" y="32"/>
                  </a:lnTo>
                  <a:lnTo>
                    <a:pt x="1098" y="29"/>
                  </a:lnTo>
                  <a:lnTo>
                    <a:pt x="1095" y="27"/>
                  </a:lnTo>
                  <a:lnTo>
                    <a:pt x="1090" y="27"/>
                  </a:lnTo>
                  <a:lnTo>
                    <a:pt x="1090" y="29"/>
                  </a:lnTo>
                  <a:lnTo>
                    <a:pt x="1088" y="29"/>
                  </a:lnTo>
                  <a:lnTo>
                    <a:pt x="1088" y="32"/>
                  </a:lnTo>
                  <a:lnTo>
                    <a:pt x="1078" y="32"/>
                  </a:lnTo>
                  <a:lnTo>
                    <a:pt x="1078" y="34"/>
                  </a:lnTo>
                  <a:lnTo>
                    <a:pt x="1076" y="34"/>
                  </a:lnTo>
                  <a:lnTo>
                    <a:pt x="1076" y="36"/>
                  </a:lnTo>
                  <a:lnTo>
                    <a:pt x="1069" y="36"/>
                  </a:lnTo>
                  <a:lnTo>
                    <a:pt x="1069" y="39"/>
                  </a:lnTo>
                  <a:lnTo>
                    <a:pt x="1066" y="39"/>
                  </a:lnTo>
                  <a:lnTo>
                    <a:pt x="1069" y="39"/>
                  </a:lnTo>
                  <a:lnTo>
                    <a:pt x="1064" y="36"/>
                  </a:lnTo>
                  <a:lnTo>
                    <a:pt x="1062" y="34"/>
                  </a:lnTo>
                  <a:lnTo>
                    <a:pt x="1059" y="34"/>
                  </a:lnTo>
                  <a:lnTo>
                    <a:pt x="1059" y="32"/>
                  </a:lnTo>
                  <a:lnTo>
                    <a:pt x="1059" y="29"/>
                  </a:lnTo>
                  <a:lnTo>
                    <a:pt x="1057" y="29"/>
                  </a:lnTo>
                  <a:lnTo>
                    <a:pt x="1054" y="29"/>
                  </a:lnTo>
                  <a:lnTo>
                    <a:pt x="1054" y="32"/>
                  </a:lnTo>
                  <a:lnTo>
                    <a:pt x="1045" y="32"/>
                  </a:lnTo>
                  <a:lnTo>
                    <a:pt x="1045" y="29"/>
                  </a:lnTo>
                  <a:lnTo>
                    <a:pt x="1040" y="29"/>
                  </a:lnTo>
                  <a:lnTo>
                    <a:pt x="1038" y="27"/>
                  </a:lnTo>
                  <a:lnTo>
                    <a:pt x="1035" y="24"/>
                  </a:lnTo>
                  <a:lnTo>
                    <a:pt x="1033" y="24"/>
                  </a:lnTo>
                  <a:lnTo>
                    <a:pt x="1030" y="22"/>
                  </a:lnTo>
                  <a:lnTo>
                    <a:pt x="1030" y="17"/>
                  </a:lnTo>
                  <a:lnTo>
                    <a:pt x="1033" y="17"/>
                  </a:lnTo>
                  <a:lnTo>
                    <a:pt x="1033" y="15"/>
                  </a:lnTo>
                  <a:lnTo>
                    <a:pt x="1035" y="15"/>
                  </a:lnTo>
                  <a:lnTo>
                    <a:pt x="1042" y="15"/>
                  </a:lnTo>
                  <a:lnTo>
                    <a:pt x="1042" y="12"/>
                  </a:lnTo>
                  <a:lnTo>
                    <a:pt x="1045" y="12"/>
                  </a:lnTo>
                  <a:lnTo>
                    <a:pt x="1045" y="10"/>
                  </a:lnTo>
                  <a:lnTo>
                    <a:pt x="1042" y="10"/>
                  </a:lnTo>
                  <a:lnTo>
                    <a:pt x="1042" y="8"/>
                  </a:lnTo>
                  <a:moveTo>
                    <a:pt x="1484" y="5"/>
                  </a:moveTo>
                  <a:lnTo>
                    <a:pt x="1484" y="12"/>
                  </a:lnTo>
                  <a:lnTo>
                    <a:pt x="1482" y="15"/>
                  </a:lnTo>
                  <a:lnTo>
                    <a:pt x="1482" y="17"/>
                  </a:lnTo>
                  <a:lnTo>
                    <a:pt x="1479" y="17"/>
                  </a:lnTo>
                  <a:lnTo>
                    <a:pt x="1477" y="17"/>
                  </a:lnTo>
                  <a:lnTo>
                    <a:pt x="1477" y="20"/>
                  </a:lnTo>
                  <a:lnTo>
                    <a:pt x="1474" y="20"/>
                  </a:lnTo>
                  <a:lnTo>
                    <a:pt x="1474" y="22"/>
                  </a:lnTo>
                  <a:lnTo>
                    <a:pt x="1472" y="22"/>
                  </a:lnTo>
                  <a:lnTo>
                    <a:pt x="1470" y="24"/>
                  </a:lnTo>
                  <a:lnTo>
                    <a:pt x="1467" y="24"/>
                  </a:lnTo>
                  <a:lnTo>
                    <a:pt x="1465" y="27"/>
                  </a:lnTo>
                  <a:lnTo>
                    <a:pt x="1458" y="27"/>
                  </a:lnTo>
                  <a:lnTo>
                    <a:pt x="1458" y="29"/>
                  </a:lnTo>
                  <a:lnTo>
                    <a:pt x="1455" y="29"/>
                  </a:lnTo>
                  <a:lnTo>
                    <a:pt x="1455" y="32"/>
                  </a:lnTo>
                  <a:lnTo>
                    <a:pt x="1453" y="32"/>
                  </a:lnTo>
                  <a:lnTo>
                    <a:pt x="1453" y="34"/>
                  </a:lnTo>
                  <a:lnTo>
                    <a:pt x="1446" y="34"/>
                  </a:lnTo>
                  <a:lnTo>
                    <a:pt x="1443" y="36"/>
                  </a:lnTo>
                  <a:lnTo>
                    <a:pt x="1438" y="36"/>
                  </a:lnTo>
                  <a:lnTo>
                    <a:pt x="1438" y="34"/>
                  </a:lnTo>
                  <a:lnTo>
                    <a:pt x="1438" y="32"/>
                  </a:lnTo>
                  <a:lnTo>
                    <a:pt x="1441" y="32"/>
                  </a:lnTo>
                  <a:lnTo>
                    <a:pt x="1441" y="27"/>
                  </a:lnTo>
                  <a:lnTo>
                    <a:pt x="1438" y="27"/>
                  </a:lnTo>
                  <a:lnTo>
                    <a:pt x="1434" y="27"/>
                  </a:lnTo>
                  <a:lnTo>
                    <a:pt x="1434" y="29"/>
                  </a:lnTo>
                  <a:lnTo>
                    <a:pt x="1431" y="29"/>
                  </a:lnTo>
                  <a:lnTo>
                    <a:pt x="1431" y="32"/>
                  </a:lnTo>
                  <a:lnTo>
                    <a:pt x="1422" y="32"/>
                  </a:lnTo>
                  <a:lnTo>
                    <a:pt x="1422" y="34"/>
                  </a:lnTo>
                  <a:lnTo>
                    <a:pt x="1419" y="34"/>
                  </a:lnTo>
                  <a:lnTo>
                    <a:pt x="1419" y="36"/>
                  </a:lnTo>
                  <a:lnTo>
                    <a:pt x="1412" y="36"/>
                  </a:lnTo>
                  <a:lnTo>
                    <a:pt x="1412" y="39"/>
                  </a:lnTo>
                  <a:lnTo>
                    <a:pt x="1410" y="36"/>
                  </a:lnTo>
                  <a:lnTo>
                    <a:pt x="1407" y="36"/>
                  </a:lnTo>
                  <a:lnTo>
                    <a:pt x="1405" y="34"/>
                  </a:lnTo>
                  <a:lnTo>
                    <a:pt x="1405" y="32"/>
                  </a:lnTo>
                  <a:lnTo>
                    <a:pt x="1402" y="32"/>
                  </a:lnTo>
                  <a:lnTo>
                    <a:pt x="1402" y="29"/>
                  </a:lnTo>
                  <a:lnTo>
                    <a:pt x="1400" y="29"/>
                  </a:lnTo>
                  <a:lnTo>
                    <a:pt x="1398" y="29"/>
                  </a:lnTo>
                  <a:lnTo>
                    <a:pt x="1398" y="32"/>
                  </a:lnTo>
                  <a:lnTo>
                    <a:pt x="1388" y="32"/>
                  </a:lnTo>
                  <a:lnTo>
                    <a:pt x="1388" y="29"/>
                  </a:lnTo>
                  <a:lnTo>
                    <a:pt x="1383" y="29"/>
                  </a:lnTo>
                  <a:lnTo>
                    <a:pt x="1383" y="27"/>
                  </a:lnTo>
                  <a:lnTo>
                    <a:pt x="1381" y="27"/>
                  </a:lnTo>
                  <a:lnTo>
                    <a:pt x="1378" y="24"/>
                  </a:lnTo>
                  <a:lnTo>
                    <a:pt x="1376" y="24"/>
                  </a:lnTo>
                  <a:lnTo>
                    <a:pt x="1374" y="22"/>
                  </a:lnTo>
                  <a:lnTo>
                    <a:pt x="1374" y="17"/>
                  </a:lnTo>
                  <a:lnTo>
                    <a:pt x="1376" y="17"/>
                  </a:lnTo>
                  <a:lnTo>
                    <a:pt x="1376" y="15"/>
                  </a:lnTo>
                  <a:lnTo>
                    <a:pt x="1378" y="15"/>
                  </a:lnTo>
                  <a:lnTo>
                    <a:pt x="1386" y="15"/>
                  </a:lnTo>
                  <a:lnTo>
                    <a:pt x="1386" y="12"/>
                  </a:lnTo>
                  <a:lnTo>
                    <a:pt x="1388" y="12"/>
                  </a:lnTo>
                  <a:lnTo>
                    <a:pt x="1388" y="10"/>
                  </a:lnTo>
                  <a:lnTo>
                    <a:pt x="1386" y="8"/>
                  </a:lnTo>
                  <a:moveTo>
                    <a:pt x="1827" y="5"/>
                  </a:moveTo>
                  <a:lnTo>
                    <a:pt x="1827" y="8"/>
                  </a:lnTo>
                  <a:lnTo>
                    <a:pt x="1830" y="8"/>
                  </a:lnTo>
                  <a:lnTo>
                    <a:pt x="1830" y="10"/>
                  </a:lnTo>
                  <a:lnTo>
                    <a:pt x="1827" y="10"/>
                  </a:lnTo>
                  <a:lnTo>
                    <a:pt x="1827" y="15"/>
                  </a:lnTo>
                  <a:lnTo>
                    <a:pt x="1825" y="15"/>
                  </a:lnTo>
                  <a:lnTo>
                    <a:pt x="1825" y="17"/>
                  </a:lnTo>
                  <a:lnTo>
                    <a:pt x="1822" y="17"/>
                  </a:lnTo>
                  <a:lnTo>
                    <a:pt x="1820" y="17"/>
                  </a:lnTo>
                  <a:lnTo>
                    <a:pt x="1820" y="20"/>
                  </a:lnTo>
                  <a:lnTo>
                    <a:pt x="1818" y="20"/>
                  </a:lnTo>
                  <a:lnTo>
                    <a:pt x="1818" y="22"/>
                  </a:lnTo>
                  <a:lnTo>
                    <a:pt x="1815" y="22"/>
                  </a:lnTo>
                  <a:lnTo>
                    <a:pt x="1813" y="24"/>
                  </a:lnTo>
                  <a:lnTo>
                    <a:pt x="1810" y="24"/>
                  </a:lnTo>
                  <a:lnTo>
                    <a:pt x="1810" y="27"/>
                  </a:lnTo>
                  <a:lnTo>
                    <a:pt x="1803" y="27"/>
                  </a:lnTo>
                  <a:lnTo>
                    <a:pt x="1801" y="29"/>
                  </a:lnTo>
                  <a:lnTo>
                    <a:pt x="1798" y="29"/>
                  </a:lnTo>
                  <a:lnTo>
                    <a:pt x="1798" y="32"/>
                  </a:lnTo>
                  <a:lnTo>
                    <a:pt x="1796" y="32"/>
                  </a:lnTo>
                  <a:lnTo>
                    <a:pt x="1796" y="34"/>
                  </a:lnTo>
                  <a:lnTo>
                    <a:pt x="1789" y="34"/>
                  </a:lnTo>
                  <a:lnTo>
                    <a:pt x="1789" y="36"/>
                  </a:lnTo>
                  <a:lnTo>
                    <a:pt x="1782" y="36"/>
                  </a:lnTo>
                  <a:lnTo>
                    <a:pt x="1782" y="34"/>
                  </a:lnTo>
                  <a:lnTo>
                    <a:pt x="1782" y="32"/>
                  </a:lnTo>
                  <a:lnTo>
                    <a:pt x="1784" y="32"/>
                  </a:lnTo>
                  <a:lnTo>
                    <a:pt x="1784" y="27"/>
                  </a:lnTo>
                  <a:lnTo>
                    <a:pt x="1782" y="27"/>
                  </a:lnTo>
                  <a:lnTo>
                    <a:pt x="1777" y="27"/>
                  </a:lnTo>
                  <a:lnTo>
                    <a:pt x="1777" y="29"/>
                  </a:lnTo>
                  <a:lnTo>
                    <a:pt x="1774" y="29"/>
                  </a:lnTo>
                  <a:lnTo>
                    <a:pt x="1774" y="32"/>
                  </a:lnTo>
                  <a:lnTo>
                    <a:pt x="1765" y="32"/>
                  </a:lnTo>
                  <a:lnTo>
                    <a:pt x="1765" y="34"/>
                  </a:lnTo>
                  <a:lnTo>
                    <a:pt x="1762" y="34"/>
                  </a:lnTo>
                  <a:lnTo>
                    <a:pt x="1762" y="36"/>
                  </a:lnTo>
                  <a:lnTo>
                    <a:pt x="1765" y="36"/>
                  </a:lnTo>
                  <a:lnTo>
                    <a:pt x="1762" y="36"/>
                  </a:lnTo>
                  <a:lnTo>
                    <a:pt x="1755" y="36"/>
                  </a:lnTo>
                  <a:lnTo>
                    <a:pt x="1755" y="39"/>
                  </a:lnTo>
                  <a:lnTo>
                    <a:pt x="1753" y="36"/>
                  </a:lnTo>
                  <a:lnTo>
                    <a:pt x="1750" y="36"/>
                  </a:lnTo>
                  <a:lnTo>
                    <a:pt x="1748" y="34"/>
                  </a:lnTo>
                  <a:lnTo>
                    <a:pt x="1748" y="32"/>
                  </a:lnTo>
                  <a:lnTo>
                    <a:pt x="1746" y="32"/>
                  </a:lnTo>
                  <a:lnTo>
                    <a:pt x="1746" y="29"/>
                  </a:lnTo>
                  <a:lnTo>
                    <a:pt x="1743" y="29"/>
                  </a:lnTo>
                  <a:lnTo>
                    <a:pt x="1741" y="29"/>
                  </a:lnTo>
                  <a:lnTo>
                    <a:pt x="1741" y="32"/>
                  </a:lnTo>
                  <a:lnTo>
                    <a:pt x="1731" y="32"/>
                  </a:lnTo>
                  <a:lnTo>
                    <a:pt x="1731" y="29"/>
                  </a:lnTo>
                  <a:lnTo>
                    <a:pt x="1726" y="29"/>
                  </a:lnTo>
                  <a:lnTo>
                    <a:pt x="1726" y="27"/>
                  </a:lnTo>
                  <a:lnTo>
                    <a:pt x="1724" y="27"/>
                  </a:lnTo>
                  <a:lnTo>
                    <a:pt x="1724" y="24"/>
                  </a:lnTo>
                  <a:lnTo>
                    <a:pt x="1719" y="24"/>
                  </a:lnTo>
                  <a:lnTo>
                    <a:pt x="1717" y="22"/>
                  </a:lnTo>
                  <a:lnTo>
                    <a:pt x="1717" y="17"/>
                  </a:lnTo>
                  <a:lnTo>
                    <a:pt x="1719" y="17"/>
                  </a:lnTo>
                  <a:lnTo>
                    <a:pt x="1719" y="15"/>
                  </a:lnTo>
                  <a:lnTo>
                    <a:pt x="1722" y="15"/>
                  </a:lnTo>
                  <a:lnTo>
                    <a:pt x="1729" y="15"/>
                  </a:lnTo>
                  <a:lnTo>
                    <a:pt x="1729" y="12"/>
                  </a:lnTo>
                  <a:lnTo>
                    <a:pt x="1731" y="12"/>
                  </a:lnTo>
                  <a:lnTo>
                    <a:pt x="1731" y="10"/>
                  </a:lnTo>
                  <a:lnTo>
                    <a:pt x="1729" y="8"/>
                  </a:lnTo>
                  <a:moveTo>
                    <a:pt x="2170" y="5"/>
                  </a:moveTo>
                  <a:lnTo>
                    <a:pt x="2170" y="8"/>
                  </a:lnTo>
                  <a:lnTo>
                    <a:pt x="2173" y="8"/>
                  </a:lnTo>
                  <a:lnTo>
                    <a:pt x="2173" y="10"/>
                  </a:lnTo>
                  <a:lnTo>
                    <a:pt x="2170" y="10"/>
                  </a:lnTo>
                  <a:lnTo>
                    <a:pt x="2170" y="15"/>
                  </a:lnTo>
                  <a:lnTo>
                    <a:pt x="2168" y="15"/>
                  </a:lnTo>
                  <a:lnTo>
                    <a:pt x="2168" y="17"/>
                  </a:lnTo>
                  <a:lnTo>
                    <a:pt x="2166" y="17"/>
                  </a:lnTo>
                  <a:lnTo>
                    <a:pt x="2163" y="20"/>
                  </a:lnTo>
                  <a:lnTo>
                    <a:pt x="2161" y="20"/>
                  </a:lnTo>
                  <a:lnTo>
                    <a:pt x="2161" y="22"/>
                  </a:lnTo>
                  <a:lnTo>
                    <a:pt x="2158" y="22"/>
                  </a:lnTo>
                  <a:lnTo>
                    <a:pt x="2156" y="24"/>
                  </a:lnTo>
                  <a:lnTo>
                    <a:pt x="2154" y="24"/>
                  </a:lnTo>
                  <a:lnTo>
                    <a:pt x="2154" y="27"/>
                  </a:lnTo>
                  <a:lnTo>
                    <a:pt x="2146" y="27"/>
                  </a:lnTo>
                  <a:lnTo>
                    <a:pt x="2144" y="29"/>
                  </a:lnTo>
                  <a:lnTo>
                    <a:pt x="2142" y="29"/>
                  </a:lnTo>
                  <a:lnTo>
                    <a:pt x="2142" y="32"/>
                  </a:lnTo>
                  <a:lnTo>
                    <a:pt x="2139" y="32"/>
                  </a:lnTo>
                  <a:lnTo>
                    <a:pt x="2139" y="34"/>
                  </a:lnTo>
                  <a:lnTo>
                    <a:pt x="2132" y="34"/>
                  </a:lnTo>
                  <a:lnTo>
                    <a:pt x="2132" y="36"/>
                  </a:lnTo>
                  <a:lnTo>
                    <a:pt x="2125" y="36"/>
                  </a:lnTo>
                  <a:lnTo>
                    <a:pt x="2125" y="34"/>
                  </a:lnTo>
                  <a:lnTo>
                    <a:pt x="2125" y="32"/>
                  </a:lnTo>
                  <a:lnTo>
                    <a:pt x="2127" y="32"/>
                  </a:lnTo>
                  <a:lnTo>
                    <a:pt x="2127" y="27"/>
                  </a:lnTo>
                  <a:lnTo>
                    <a:pt x="2125" y="27"/>
                  </a:lnTo>
                  <a:lnTo>
                    <a:pt x="2120" y="27"/>
                  </a:lnTo>
                  <a:lnTo>
                    <a:pt x="2120" y="29"/>
                  </a:lnTo>
                  <a:lnTo>
                    <a:pt x="2118" y="29"/>
                  </a:lnTo>
                  <a:lnTo>
                    <a:pt x="2118" y="32"/>
                  </a:lnTo>
                  <a:lnTo>
                    <a:pt x="2108" y="32"/>
                  </a:lnTo>
                  <a:lnTo>
                    <a:pt x="2108" y="34"/>
                  </a:lnTo>
                  <a:lnTo>
                    <a:pt x="2108" y="36"/>
                  </a:lnTo>
                  <a:lnTo>
                    <a:pt x="2106" y="36"/>
                  </a:lnTo>
                  <a:lnTo>
                    <a:pt x="2098" y="36"/>
                  </a:lnTo>
                  <a:lnTo>
                    <a:pt x="2098" y="39"/>
                  </a:lnTo>
                  <a:lnTo>
                    <a:pt x="2096" y="36"/>
                  </a:lnTo>
                  <a:lnTo>
                    <a:pt x="2094" y="36"/>
                  </a:lnTo>
                  <a:lnTo>
                    <a:pt x="2094" y="34"/>
                  </a:lnTo>
                  <a:lnTo>
                    <a:pt x="2091" y="34"/>
                  </a:lnTo>
                  <a:lnTo>
                    <a:pt x="2091" y="32"/>
                  </a:lnTo>
                  <a:lnTo>
                    <a:pt x="2089" y="29"/>
                  </a:lnTo>
                  <a:lnTo>
                    <a:pt x="2084" y="29"/>
                  </a:lnTo>
                  <a:lnTo>
                    <a:pt x="2084" y="32"/>
                  </a:lnTo>
                  <a:lnTo>
                    <a:pt x="2074" y="32"/>
                  </a:lnTo>
                  <a:lnTo>
                    <a:pt x="2074" y="29"/>
                  </a:lnTo>
                  <a:lnTo>
                    <a:pt x="2070" y="29"/>
                  </a:lnTo>
                  <a:lnTo>
                    <a:pt x="2070" y="27"/>
                  </a:lnTo>
                  <a:lnTo>
                    <a:pt x="2067" y="27"/>
                  </a:lnTo>
                  <a:lnTo>
                    <a:pt x="2067" y="24"/>
                  </a:lnTo>
                  <a:lnTo>
                    <a:pt x="2062" y="24"/>
                  </a:lnTo>
                  <a:lnTo>
                    <a:pt x="2060" y="22"/>
                  </a:lnTo>
                  <a:lnTo>
                    <a:pt x="2060" y="17"/>
                  </a:lnTo>
                  <a:lnTo>
                    <a:pt x="2062" y="17"/>
                  </a:lnTo>
                  <a:lnTo>
                    <a:pt x="2062" y="15"/>
                  </a:lnTo>
                  <a:lnTo>
                    <a:pt x="2065" y="15"/>
                  </a:lnTo>
                  <a:lnTo>
                    <a:pt x="2072" y="15"/>
                  </a:lnTo>
                  <a:lnTo>
                    <a:pt x="2074" y="12"/>
                  </a:lnTo>
                  <a:lnTo>
                    <a:pt x="2074" y="8"/>
                  </a:lnTo>
                  <a:moveTo>
                    <a:pt x="2514" y="5"/>
                  </a:moveTo>
                  <a:lnTo>
                    <a:pt x="2514" y="8"/>
                  </a:lnTo>
                  <a:lnTo>
                    <a:pt x="2516" y="8"/>
                  </a:lnTo>
                  <a:lnTo>
                    <a:pt x="2516" y="10"/>
                  </a:lnTo>
                  <a:lnTo>
                    <a:pt x="2514" y="12"/>
                  </a:lnTo>
                  <a:lnTo>
                    <a:pt x="2514" y="15"/>
                  </a:lnTo>
                  <a:lnTo>
                    <a:pt x="2511" y="15"/>
                  </a:lnTo>
                  <a:lnTo>
                    <a:pt x="2511" y="17"/>
                  </a:lnTo>
                  <a:lnTo>
                    <a:pt x="2509" y="17"/>
                  </a:lnTo>
                  <a:lnTo>
                    <a:pt x="2506" y="20"/>
                  </a:lnTo>
                  <a:lnTo>
                    <a:pt x="2504" y="20"/>
                  </a:lnTo>
                  <a:lnTo>
                    <a:pt x="2504" y="22"/>
                  </a:lnTo>
                  <a:lnTo>
                    <a:pt x="2502" y="22"/>
                  </a:lnTo>
                  <a:lnTo>
                    <a:pt x="2502" y="24"/>
                  </a:lnTo>
                  <a:lnTo>
                    <a:pt x="2497" y="24"/>
                  </a:lnTo>
                  <a:lnTo>
                    <a:pt x="2497" y="27"/>
                  </a:lnTo>
                  <a:lnTo>
                    <a:pt x="2490" y="27"/>
                  </a:lnTo>
                  <a:lnTo>
                    <a:pt x="2490" y="29"/>
                  </a:lnTo>
                  <a:lnTo>
                    <a:pt x="2485" y="29"/>
                  </a:lnTo>
                  <a:lnTo>
                    <a:pt x="2485" y="32"/>
                  </a:lnTo>
                  <a:lnTo>
                    <a:pt x="2482" y="32"/>
                  </a:lnTo>
                  <a:lnTo>
                    <a:pt x="2482" y="34"/>
                  </a:lnTo>
                  <a:lnTo>
                    <a:pt x="2475" y="34"/>
                  </a:lnTo>
                  <a:lnTo>
                    <a:pt x="2475" y="36"/>
                  </a:lnTo>
                  <a:lnTo>
                    <a:pt x="2468" y="36"/>
                  </a:lnTo>
                  <a:lnTo>
                    <a:pt x="2468" y="34"/>
                  </a:lnTo>
                  <a:lnTo>
                    <a:pt x="2470" y="32"/>
                  </a:lnTo>
                  <a:lnTo>
                    <a:pt x="2470" y="27"/>
                  </a:lnTo>
                  <a:lnTo>
                    <a:pt x="2468" y="27"/>
                  </a:lnTo>
                  <a:lnTo>
                    <a:pt x="2463" y="27"/>
                  </a:lnTo>
                  <a:lnTo>
                    <a:pt x="2463" y="29"/>
                  </a:lnTo>
                  <a:lnTo>
                    <a:pt x="2461" y="29"/>
                  </a:lnTo>
                  <a:lnTo>
                    <a:pt x="2461" y="32"/>
                  </a:lnTo>
                  <a:lnTo>
                    <a:pt x="2454" y="32"/>
                  </a:lnTo>
                  <a:lnTo>
                    <a:pt x="2451" y="34"/>
                  </a:lnTo>
                  <a:lnTo>
                    <a:pt x="2451" y="36"/>
                  </a:lnTo>
                  <a:lnTo>
                    <a:pt x="2449" y="36"/>
                  </a:lnTo>
                  <a:lnTo>
                    <a:pt x="2442" y="36"/>
                  </a:lnTo>
                  <a:lnTo>
                    <a:pt x="2442" y="39"/>
                  </a:lnTo>
                  <a:lnTo>
                    <a:pt x="2439" y="36"/>
                  </a:lnTo>
                  <a:lnTo>
                    <a:pt x="2437" y="36"/>
                  </a:lnTo>
                  <a:lnTo>
                    <a:pt x="2437" y="34"/>
                  </a:lnTo>
                  <a:lnTo>
                    <a:pt x="2434" y="34"/>
                  </a:lnTo>
                  <a:lnTo>
                    <a:pt x="2434" y="32"/>
                  </a:lnTo>
                  <a:lnTo>
                    <a:pt x="2434" y="29"/>
                  </a:lnTo>
                  <a:lnTo>
                    <a:pt x="2432" y="29"/>
                  </a:lnTo>
                  <a:lnTo>
                    <a:pt x="2427" y="29"/>
                  </a:lnTo>
                  <a:lnTo>
                    <a:pt x="2427" y="32"/>
                  </a:lnTo>
                  <a:lnTo>
                    <a:pt x="2420" y="32"/>
                  </a:lnTo>
                  <a:lnTo>
                    <a:pt x="2418" y="29"/>
                  </a:lnTo>
                  <a:lnTo>
                    <a:pt x="2413" y="29"/>
                  </a:lnTo>
                  <a:lnTo>
                    <a:pt x="2413" y="27"/>
                  </a:lnTo>
                  <a:lnTo>
                    <a:pt x="2410" y="27"/>
                  </a:lnTo>
                  <a:lnTo>
                    <a:pt x="2410" y="24"/>
                  </a:lnTo>
                  <a:lnTo>
                    <a:pt x="2408" y="24"/>
                  </a:lnTo>
                  <a:lnTo>
                    <a:pt x="2406" y="22"/>
                  </a:lnTo>
                  <a:lnTo>
                    <a:pt x="2403" y="20"/>
                  </a:lnTo>
                  <a:lnTo>
                    <a:pt x="2403" y="17"/>
                  </a:lnTo>
                  <a:lnTo>
                    <a:pt x="2406" y="17"/>
                  </a:lnTo>
                  <a:lnTo>
                    <a:pt x="2406" y="15"/>
                  </a:lnTo>
                  <a:lnTo>
                    <a:pt x="2408" y="15"/>
                  </a:lnTo>
                  <a:lnTo>
                    <a:pt x="2415" y="15"/>
                  </a:lnTo>
                  <a:lnTo>
                    <a:pt x="2418" y="12"/>
                  </a:lnTo>
                  <a:lnTo>
                    <a:pt x="2418" y="8"/>
                  </a:lnTo>
                  <a:moveTo>
                    <a:pt x="2857" y="5"/>
                  </a:moveTo>
                  <a:lnTo>
                    <a:pt x="2857" y="8"/>
                  </a:lnTo>
                  <a:lnTo>
                    <a:pt x="2859" y="8"/>
                  </a:lnTo>
                  <a:lnTo>
                    <a:pt x="2859" y="12"/>
                  </a:lnTo>
                  <a:lnTo>
                    <a:pt x="2857" y="12"/>
                  </a:lnTo>
                  <a:lnTo>
                    <a:pt x="2857" y="15"/>
                  </a:lnTo>
                  <a:lnTo>
                    <a:pt x="2854" y="15"/>
                  </a:lnTo>
                  <a:lnTo>
                    <a:pt x="2854" y="17"/>
                  </a:lnTo>
                  <a:lnTo>
                    <a:pt x="2852" y="17"/>
                  </a:lnTo>
                  <a:lnTo>
                    <a:pt x="2850" y="20"/>
                  </a:lnTo>
                  <a:lnTo>
                    <a:pt x="2847" y="20"/>
                  </a:lnTo>
                  <a:lnTo>
                    <a:pt x="2847" y="22"/>
                  </a:lnTo>
                  <a:lnTo>
                    <a:pt x="2845" y="22"/>
                  </a:lnTo>
                  <a:lnTo>
                    <a:pt x="2845" y="24"/>
                  </a:lnTo>
                  <a:lnTo>
                    <a:pt x="2840" y="24"/>
                  </a:lnTo>
                  <a:lnTo>
                    <a:pt x="2840" y="27"/>
                  </a:lnTo>
                  <a:lnTo>
                    <a:pt x="2833" y="27"/>
                  </a:lnTo>
                  <a:lnTo>
                    <a:pt x="2833" y="29"/>
                  </a:lnTo>
                  <a:lnTo>
                    <a:pt x="2830" y="29"/>
                  </a:lnTo>
                  <a:lnTo>
                    <a:pt x="2828" y="32"/>
                  </a:lnTo>
                  <a:lnTo>
                    <a:pt x="2826" y="32"/>
                  </a:lnTo>
                  <a:lnTo>
                    <a:pt x="2826" y="34"/>
                  </a:lnTo>
                  <a:lnTo>
                    <a:pt x="2818" y="34"/>
                  </a:lnTo>
                  <a:lnTo>
                    <a:pt x="2818" y="36"/>
                  </a:lnTo>
                  <a:lnTo>
                    <a:pt x="2811" y="36"/>
                  </a:lnTo>
                  <a:lnTo>
                    <a:pt x="2811" y="34"/>
                  </a:lnTo>
                  <a:lnTo>
                    <a:pt x="2814" y="34"/>
                  </a:lnTo>
                  <a:lnTo>
                    <a:pt x="2814" y="32"/>
                  </a:lnTo>
                  <a:lnTo>
                    <a:pt x="2814" y="27"/>
                  </a:lnTo>
                  <a:lnTo>
                    <a:pt x="2811" y="27"/>
                  </a:lnTo>
                  <a:lnTo>
                    <a:pt x="2809" y="27"/>
                  </a:lnTo>
                  <a:lnTo>
                    <a:pt x="2806" y="29"/>
                  </a:lnTo>
                  <a:lnTo>
                    <a:pt x="2804" y="32"/>
                  </a:lnTo>
                  <a:lnTo>
                    <a:pt x="2797" y="32"/>
                  </a:lnTo>
                  <a:lnTo>
                    <a:pt x="2794" y="34"/>
                  </a:lnTo>
                  <a:lnTo>
                    <a:pt x="2794" y="36"/>
                  </a:lnTo>
                  <a:lnTo>
                    <a:pt x="2792" y="36"/>
                  </a:lnTo>
                  <a:lnTo>
                    <a:pt x="2785" y="36"/>
                  </a:lnTo>
                  <a:lnTo>
                    <a:pt x="2785" y="39"/>
                  </a:lnTo>
                  <a:lnTo>
                    <a:pt x="2782" y="36"/>
                  </a:lnTo>
                  <a:lnTo>
                    <a:pt x="2780" y="36"/>
                  </a:lnTo>
                  <a:lnTo>
                    <a:pt x="2780" y="34"/>
                  </a:lnTo>
                  <a:lnTo>
                    <a:pt x="2778" y="34"/>
                  </a:lnTo>
                  <a:lnTo>
                    <a:pt x="2778" y="32"/>
                  </a:lnTo>
                  <a:lnTo>
                    <a:pt x="2778" y="29"/>
                  </a:lnTo>
                  <a:lnTo>
                    <a:pt x="2775" y="29"/>
                  </a:lnTo>
                  <a:lnTo>
                    <a:pt x="2770" y="29"/>
                  </a:lnTo>
                  <a:lnTo>
                    <a:pt x="2770" y="32"/>
                  </a:lnTo>
                  <a:lnTo>
                    <a:pt x="2763" y="32"/>
                  </a:lnTo>
                  <a:lnTo>
                    <a:pt x="2761" y="29"/>
                  </a:lnTo>
                  <a:lnTo>
                    <a:pt x="2756" y="29"/>
                  </a:lnTo>
                  <a:lnTo>
                    <a:pt x="2756" y="27"/>
                  </a:lnTo>
                  <a:lnTo>
                    <a:pt x="2754" y="27"/>
                  </a:lnTo>
                  <a:lnTo>
                    <a:pt x="2754" y="24"/>
                  </a:lnTo>
                  <a:lnTo>
                    <a:pt x="2751" y="24"/>
                  </a:lnTo>
                  <a:lnTo>
                    <a:pt x="2749" y="22"/>
                  </a:lnTo>
                  <a:lnTo>
                    <a:pt x="2749" y="15"/>
                  </a:lnTo>
                  <a:lnTo>
                    <a:pt x="2751" y="15"/>
                  </a:lnTo>
                  <a:lnTo>
                    <a:pt x="2761" y="15"/>
                  </a:lnTo>
                  <a:lnTo>
                    <a:pt x="2761" y="12"/>
                  </a:lnTo>
                  <a:lnTo>
                    <a:pt x="2761" y="8"/>
                  </a:lnTo>
                  <a:moveTo>
                    <a:pt x="3200" y="5"/>
                  </a:moveTo>
                  <a:lnTo>
                    <a:pt x="3200" y="8"/>
                  </a:lnTo>
                  <a:lnTo>
                    <a:pt x="3202" y="8"/>
                  </a:lnTo>
                  <a:lnTo>
                    <a:pt x="3202" y="12"/>
                  </a:lnTo>
                  <a:lnTo>
                    <a:pt x="3200" y="12"/>
                  </a:lnTo>
                  <a:lnTo>
                    <a:pt x="3200" y="15"/>
                  </a:lnTo>
                  <a:lnTo>
                    <a:pt x="3198" y="15"/>
                  </a:lnTo>
                  <a:lnTo>
                    <a:pt x="3198" y="17"/>
                  </a:lnTo>
                  <a:lnTo>
                    <a:pt x="3195" y="17"/>
                  </a:lnTo>
                  <a:lnTo>
                    <a:pt x="3193" y="20"/>
                  </a:lnTo>
                  <a:lnTo>
                    <a:pt x="3190" y="22"/>
                  </a:lnTo>
                  <a:lnTo>
                    <a:pt x="3188" y="22"/>
                  </a:lnTo>
                  <a:lnTo>
                    <a:pt x="3188" y="24"/>
                  </a:lnTo>
                  <a:lnTo>
                    <a:pt x="3183" y="24"/>
                  </a:lnTo>
                  <a:lnTo>
                    <a:pt x="3183" y="27"/>
                  </a:lnTo>
                  <a:lnTo>
                    <a:pt x="3176" y="27"/>
                  </a:lnTo>
                  <a:lnTo>
                    <a:pt x="3176" y="29"/>
                  </a:lnTo>
                  <a:lnTo>
                    <a:pt x="3174" y="29"/>
                  </a:lnTo>
                  <a:lnTo>
                    <a:pt x="3171" y="32"/>
                  </a:lnTo>
                  <a:lnTo>
                    <a:pt x="3169" y="34"/>
                  </a:lnTo>
                  <a:lnTo>
                    <a:pt x="3162" y="34"/>
                  </a:lnTo>
                  <a:lnTo>
                    <a:pt x="3162" y="36"/>
                  </a:lnTo>
                  <a:lnTo>
                    <a:pt x="3154" y="36"/>
                  </a:lnTo>
                  <a:lnTo>
                    <a:pt x="3154" y="34"/>
                  </a:lnTo>
                  <a:lnTo>
                    <a:pt x="3157" y="34"/>
                  </a:lnTo>
                  <a:lnTo>
                    <a:pt x="3157" y="32"/>
                  </a:lnTo>
                  <a:lnTo>
                    <a:pt x="3157" y="27"/>
                  </a:lnTo>
                  <a:lnTo>
                    <a:pt x="3154" y="27"/>
                  </a:lnTo>
                  <a:lnTo>
                    <a:pt x="3152" y="27"/>
                  </a:lnTo>
                  <a:lnTo>
                    <a:pt x="3150" y="29"/>
                  </a:lnTo>
                  <a:lnTo>
                    <a:pt x="3147" y="32"/>
                  </a:lnTo>
                  <a:lnTo>
                    <a:pt x="3140" y="32"/>
                  </a:lnTo>
                  <a:lnTo>
                    <a:pt x="3138" y="34"/>
                  </a:lnTo>
                  <a:lnTo>
                    <a:pt x="3138" y="36"/>
                  </a:lnTo>
                  <a:lnTo>
                    <a:pt x="3135" y="36"/>
                  </a:lnTo>
                  <a:lnTo>
                    <a:pt x="3130" y="36"/>
                  </a:lnTo>
                  <a:lnTo>
                    <a:pt x="3128" y="39"/>
                  </a:lnTo>
                  <a:lnTo>
                    <a:pt x="3126" y="36"/>
                  </a:lnTo>
                  <a:lnTo>
                    <a:pt x="3123" y="36"/>
                  </a:lnTo>
                  <a:lnTo>
                    <a:pt x="3123" y="34"/>
                  </a:lnTo>
                  <a:lnTo>
                    <a:pt x="3121" y="34"/>
                  </a:lnTo>
                  <a:lnTo>
                    <a:pt x="3121" y="32"/>
                  </a:lnTo>
                  <a:lnTo>
                    <a:pt x="3121" y="29"/>
                  </a:lnTo>
                  <a:lnTo>
                    <a:pt x="3118" y="29"/>
                  </a:lnTo>
                  <a:lnTo>
                    <a:pt x="3114" y="29"/>
                  </a:lnTo>
                  <a:lnTo>
                    <a:pt x="3116" y="29"/>
                  </a:lnTo>
                  <a:lnTo>
                    <a:pt x="3116" y="32"/>
                  </a:lnTo>
                  <a:lnTo>
                    <a:pt x="3114" y="32"/>
                  </a:lnTo>
                  <a:lnTo>
                    <a:pt x="3106" y="32"/>
                  </a:lnTo>
                  <a:lnTo>
                    <a:pt x="3104" y="29"/>
                  </a:lnTo>
                  <a:lnTo>
                    <a:pt x="3102" y="29"/>
                  </a:lnTo>
                  <a:lnTo>
                    <a:pt x="3099" y="27"/>
                  </a:lnTo>
                  <a:lnTo>
                    <a:pt x="3097" y="27"/>
                  </a:lnTo>
                  <a:lnTo>
                    <a:pt x="3097" y="24"/>
                  </a:lnTo>
                  <a:lnTo>
                    <a:pt x="3094" y="24"/>
                  </a:lnTo>
                  <a:lnTo>
                    <a:pt x="3092" y="22"/>
                  </a:lnTo>
                  <a:lnTo>
                    <a:pt x="3092" y="15"/>
                  </a:lnTo>
                  <a:lnTo>
                    <a:pt x="3094" y="15"/>
                  </a:lnTo>
                  <a:lnTo>
                    <a:pt x="3104" y="15"/>
                  </a:lnTo>
                  <a:lnTo>
                    <a:pt x="3104" y="12"/>
                  </a:lnTo>
                  <a:lnTo>
                    <a:pt x="3104" y="8"/>
                  </a:lnTo>
                  <a:moveTo>
                    <a:pt x="3543" y="5"/>
                  </a:moveTo>
                  <a:lnTo>
                    <a:pt x="3546" y="8"/>
                  </a:lnTo>
                  <a:lnTo>
                    <a:pt x="3546" y="12"/>
                  </a:lnTo>
                  <a:lnTo>
                    <a:pt x="3543" y="12"/>
                  </a:lnTo>
                  <a:lnTo>
                    <a:pt x="3543" y="15"/>
                  </a:lnTo>
                  <a:lnTo>
                    <a:pt x="3541" y="17"/>
                  </a:lnTo>
                  <a:lnTo>
                    <a:pt x="3538" y="17"/>
                  </a:lnTo>
                  <a:lnTo>
                    <a:pt x="3538" y="20"/>
                  </a:lnTo>
                  <a:lnTo>
                    <a:pt x="3536" y="20"/>
                  </a:lnTo>
                  <a:lnTo>
                    <a:pt x="3534" y="22"/>
                  </a:lnTo>
                  <a:lnTo>
                    <a:pt x="3531" y="22"/>
                  </a:lnTo>
                  <a:lnTo>
                    <a:pt x="3531" y="24"/>
                  </a:lnTo>
                  <a:lnTo>
                    <a:pt x="3529" y="24"/>
                  </a:lnTo>
                  <a:lnTo>
                    <a:pt x="3526" y="27"/>
                  </a:lnTo>
                  <a:lnTo>
                    <a:pt x="3519" y="27"/>
                  </a:lnTo>
                  <a:lnTo>
                    <a:pt x="3519" y="29"/>
                  </a:lnTo>
                  <a:lnTo>
                    <a:pt x="3517" y="29"/>
                  </a:lnTo>
                  <a:lnTo>
                    <a:pt x="3517" y="32"/>
                  </a:lnTo>
                  <a:lnTo>
                    <a:pt x="3514" y="32"/>
                  </a:lnTo>
                  <a:lnTo>
                    <a:pt x="3512" y="34"/>
                  </a:lnTo>
                  <a:lnTo>
                    <a:pt x="3507" y="34"/>
                  </a:lnTo>
                  <a:lnTo>
                    <a:pt x="3505" y="36"/>
                  </a:lnTo>
                  <a:lnTo>
                    <a:pt x="3498" y="36"/>
                  </a:lnTo>
                  <a:lnTo>
                    <a:pt x="3498" y="34"/>
                  </a:lnTo>
                  <a:lnTo>
                    <a:pt x="3500" y="34"/>
                  </a:lnTo>
                  <a:lnTo>
                    <a:pt x="3500" y="32"/>
                  </a:lnTo>
                  <a:lnTo>
                    <a:pt x="3500" y="29"/>
                  </a:lnTo>
                  <a:lnTo>
                    <a:pt x="3502" y="29"/>
                  </a:lnTo>
                  <a:lnTo>
                    <a:pt x="3500" y="29"/>
                  </a:lnTo>
                  <a:lnTo>
                    <a:pt x="3500" y="27"/>
                  </a:lnTo>
                  <a:lnTo>
                    <a:pt x="3495" y="27"/>
                  </a:lnTo>
                  <a:lnTo>
                    <a:pt x="3495" y="29"/>
                  </a:lnTo>
                  <a:lnTo>
                    <a:pt x="3493" y="29"/>
                  </a:lnTo>
                  <a:lnTo>
                    <a:pt x="3493" y="32"/>
                  </a:lnTo>
                  <a:lnTo>
                    <a:pt x="3483" y="32"/>
                  </a:lnTo>
                  <a:lnTo>
                    <a:pt x="3483" y="34"/>
                  </a:lnTo>
                  <a:lnTo>
                    <a:pt x="3481" y="34"/>
                  </a:lnTo>
                  <a:lnTo>
                    <a:pt x="3481" y="36"/>
                  </a:lnTo>
                  <a:lnTo>
                    <a:pt x="3474" y="36"/>
                  </a:lnTo>
                  <a:lnTo>
                    <a:pt x="3474" y="39"/>
                  </a:lnTo>
                  <a:lnTo>
                    <a:pt x="3471" y="39"/>
                  </a:lnTo>
                  <a:lnTo>
                    <a:pt x="3469" y="36"/>
                  </a:lnTo>
                  <a:lnTo>
                    <a:pt x="3466" y="36"/>
                  </a:lnTo>
                  <a:lnTo>
                    <a:pt x="3466" y="34"/>
                  </a:lnTo>
                  <a:lnTo>
                    <a:pt x="3464" y="34"/>
                  </a:lnTo>
                  <a:lnTo>
                    <a:pt x="3464" y="32"/>
                  </a:lnTo>
                  <a:lnTo>
                    <a:pt x="3464" y="29"/>
                  </a:lnTo>
                  <a:lnTo>
                    <a:pt x="3462" y="29"/>
                  </a:lnTo>
                  <a:lnTo>
                    <a:pt x="3459" y="29"/>
                  </a:lnTo>
                  <a:lnTo>
                    <a:pt x="3459" y="32"/>
                  </a:lnTo>
                  <a:lnTo>
                    <a:pt x="3450" y="32"/>
                  </a:lnTo>
                  <a:lnTo>
                    <a:pt x="3447" y="29"/>
                  </a:lnTo>
                  <a:lnTo>
                    <a:pt x="3445" y="29"/>
                  </a:lnTo>
                  <a:lnTo>
                    <a:pt x="3442" y="27"/>
                  </a:lnTo>
                  <a:lnTo>
                    <a:pt x="3440" y="27"/>
                  </a:lnTo>
                  <a:lnTo>
                    <a:pt x="3440" y="24"/>
                  </a:lnTo>
                  <a:lnTo>
                    <a:pt x="3438" y="24"/>
                  </a:lnTo>
                  <a:lnTo>
                    <a:pt x="3435" y="22"/>
                  </a:lnTo>
                  <a:lnTo>
                    <a:pt x="3435" y="17"/>
                  </a:lnTo>
                  <a:lnTo>
                    <a:pt x="3438" y="15"/>
                  </a:lnTo>
                  <a:lnTo>
                    <a:pt x="3447" y="15"/>
                  </a:lnTo>
                  <a:lnTo>
                    <a:pt x="3447" y="12"/>
                  </a:lnTo>
                  <a:lnTo>
                    <a:pt x="3447" y="8"/>
                  </a:lnTo>
                  <a:moveTo>
                    <a:pt x="3886" y="5"/>
                  </a:moveTo>
                  <a:lnTo>
                    <a:pt x="3889" y="5"/>
                  </a:lnTo>
                  <a:lnTo>
                    <a:pt x="3889" y="8"/>
                  </a:lnTo>
                  <a:lnTo>
                    <a:pt x="3889" y="12"/>
                  </a:lnTo>
                  <a:lnTo>
                    <a:pt x="3886" y="12"/>
                  </a:lnTo>
                  <a:lnTo>
                    <a:pt x="3886" y="15"/>
                  </a:lnTo>
                  <a:lnTo>
                    <a:pt x="3884" y="17"/>
                  </a:lnTo>
                  <a:lnTo>
                    <a:pt x="3882" y="17"/>
                  </a:lnTo>
                  <a:lnTo>
                    <a:pt x="3882" y="20"/>
                  </a:lnTo>
                  <a:lnTo>
                    <a:pt x="3879" y="20"/>
                  </a:lnTo>
                  <a:lnTo>
                    <a:pt x="3877" y="22"/>
                  </a:lnTo>
                  <a:lnTo>
                    <a:pt x="3874" y="22"/>
                  </a:lnTo>
                  <a:lnTo>
                    <a:pt x="3874" y="24"/>
                  </a:lnTo>
                  <a:lnTo>
                    <a:pt x="3872" y="24"/>
                  </a:lnTo>
                  <a:lnTo>
                    <a:pt x="3870" y="27"/>
                  </a:lnTo>
                  <a:lnTo>
                    <a:pt x="3862" y="27"/>
                  </a:lnTo>
                  <a:lnTo>
                    <a:pt x="3862" y="29"/>
                  </a:lnTo>
                  <a:lnTo>
                    <a:pt x="3860" y="29"/>
                  </a:lnTo>
                  <a:lnTo>
                    <a:pt x="3860" y="32"/>
                  </a:lnTo>
                  <a:lnTo>
                    <a:pt x="3858" y="32"/>
                  </a:lnTo>
                  <a:lnTo>
                    <a:pt x="3858" y="34"/>
                  </a:lnTo>
                  <a:lnTo>
                    <a:pt x="3850" y="34"/>
                  </a:lnTo>
                  <a:lnTo>
                    <a:pt x="3848" y="36"/>
                  </a:lnTo>
                  <a:lnTo>
                    <a:pt x="3841" y="36"/>
                  </a:lnTo>
                  <a:lnTo>
                    <a:pt x="3841" y="34"/>
                  </a:lnTo>
                  <a:lnTo>
                    <a:pt x="3843" y="34"/>
                  </a:lnTo>
                  <a:lnTo>
                    <a:pt x="3843" y="32"/>
                  </a:lnTo>
                  <a:lnTo>
                    <a:pt x="3846" y="29"/>
                  </a:lnTo>
                  <a:lnTo>
                    <a:pt x="3843" y="29"/>
                  </a:lnTo>
                  <a:lnTo>
                    <a:pt x="3843" y="27"/>
                  </a:lnTo>
                  <a:lnTo>
                    <a:pt x="3838" y="27"/>
                  </a:lnTo>
                  <a:lnTo>
                    <a:pt x="3838" y="29"/>
                  </a:lnTo>
                  <a:lnTo>
                    <a:pt x="3836" y="29"/>
                  </a:lnTo>
                  <a:lnTo>
                    <a:pt x="3836" y="32"/>
                  </a:lnTo>
                  <a:lnTo>
                    <a:pt x="3826" y="32"/>
                  </a:lnTo>
                  <a:lnTo>
                    <a:pt x="3826" y="34"/>
                  </a:lnTo>
                  <a:lnTo>
                    <a:pt x="3824" y="34"/>
                  </a:lnTo>
                  <a:lnTo>
                    <a:pt x="3824" y="36"/>
                  </a:lnTo>
                  <a:lnTo>
                    <a:pt x="3817" y="36"/>
                  </a:lnTo>
                  <a:lnTo>
                    <a:pt x="3817" y="39"/>
                  </a:lnTo>
                  <a:lnTo>
                    <a:pt x="3814" y="39"/>
                  </a:lnTo>
                  <a:lnTo>
                    <a:pt x="3812" y="36"/>
                  </a:lnTo>
                  <a:lnTo>
                    <a:pt x="3810" y="34"/>
                  </a:lnTo>
                  <a:lnTo>
                    <a:pt x="3807" y="34"/>
                  </a:lnTo>
                  <a:lnTo>
                    <a:pt x="3807" y="32"/>
                  </a:lnTo>
                  <a:lnTo>
                    <a:pt x="3807" y="29"/>
                  </a:lnTo>
                  <a:lnTo>
                    <a:pt x="3805" y="29"/>
                  </a:lnTo>
                  <a:lnTo>
                    <a:pt x="3802" y="29"/>
                  </a:lnTo>
                  <a:lnTo>
                    <a:pt x="3802" y="32"/>
                  </a:lnTo>
                  <a:lnTo>
                    <a:pt x="3793" y="32"/>
                  </a:lnTo>
                  <a:lnTo>
                    <a:pt x="3793" y="29"/>
                  </a:lnTo>
                  <a:lnTo>
                    <a:pt x="3788" y="29"/>
                  </a:lnTo>
                  <a:lnTo>
                    <a:pt x="3786" y="27"/>
                  </a:lnTo>
                  <a:lnTo>
                    <a:pt x="3783" y="24"/>
                  </a:lnTo>
                  <a:lnTo>
                    <a:pt x="3781" y="24"/>
                  </a:lnTo>
                  <a:lnTo>
                    <a:pt x="3778" y="22"/>
                  </a:lnTo>
                  <a:lnTo>
                    <a:pt x="3778" y="17"/>
                  </a:lnTo>
                  <a:lnTo>
                    <a:pt x="3781" y="15"/>
                  </a:lnTo>
                  <a:lnTo>
                    <a:pt x="3790" y="15"/>
                  </a:lnTo>
                  <a:lnTo>
                    <a:pt x="3790" y="12"/>
                  </a:lnTo>
                  <a:lnTo>
                    <a:pt x="3790" y="8"/>
                  </a:lnTo>
                  <a:moveTo>
                    <a:pt x="4232" y="5"/>
                  </a:moveTo>
                  <a:lnTo>
                    <a:pt x="4232" y="12"/>
                  </a:lnTo>
                  <a:lnTo>
                    <a:pt x="4230" y="15"/>
                  </a:lnTo>
                  <a:lnTo>
                    <a:pt x="4227" y="17"/>
                  </a:lnTo>
                  <a:lnTo>
                    <a:pt x="4225" y="17"/>
                  </a:lnTo>
                  <a:lnTo>
                    <a:pt x="4225" y="20"/>
                  </a:lnTo>
                  <a:lnTo>
                    <a:pt x="4222" y="20"/>
                  </a:lnTo>
                  <a:lnTo>
                    <a:pt x="4220" y="22"/>
                  </a:lnTo>
                  <a:lnTo>
                    <a:pt x="4218" y="24"/>
                  </a:lnTo>
                  <a:lnTo>
                    <a:pt x="4215" y="24"/>
                  </a:lnTo>
                  <a:lnTo>
                    <a:pt x="4213" y="27"/>
                  </a:lnTo>
                  <a:lnTo>
                    <a:pt x="4206" y="27"/>
                  </a:lnTo>
                  <a:lnTo>
                    <a:pt x="4206" y="29"/>
                  </a:lnTo>
                  <a:lnTo>
                    <a:pt x="4203" y="29"/>
                  </a:lnTo>
                  <a:lnTo>
                    <a:pt x="4203" y="32"/>
                  </a:lnTo>
                  <a:lnTo>
                    <a:pt x="4201" y="32"/>
                  </a:lnTo>
                  <a:lnTo>
                    <a:pt x="4201" y="34"/>
                  </a:lnTo>
                  <a:lnTo>
                    <a:pt x="4194" y="34"/>
                  </a:lnTo>
                  <a:lnTo>
                    <a:pt x="4191" y="36"/>
                  </a:lnTo>
                  <a:lnTo>
                    <a:pt x="4186" y="36"/>
                  </a:lnTo>
                  <a:lnTo>
                    <a:pt x="4186" y="34"/>
                  </a:lnTo>
                  <a:lnTo>
                    <a:pt x="4186" y="32"/>
                  </a:lnTo>
                  <a:lnTo>
                    <a:pt x="4189" y="32"/>
                  </a:lnTo>
                  <a:lnTo>
                    <a:pt x="4189" y="29"/>
                  </a:lnTo>
                  <a:lnTo>
                    <a:pt x="4186" y="27"/>
                  </a:lnTo>
                  <a:lnTo>
                    <a:pt x="4182" y="27"/>
                  </a:lnTo>
                  <a:lnTo>
                    <a:pt x="4182" y="29"/>
                  </a:lnTo>
                  <a:lnTo>
                    <a:pt x="4179" y="29"/>
                  </a:lnTo>
                  <a:lnTo>
                    <a:pt x="4179" y="32"/>
                  </a:lnTo>
                  <a:lnTo>
                    <a:pt x="4170" y="32"/>
                  </a:lnTo>
                  <a:lnTo>
                    <a:pt x="4170" y="34"/>
                  </a:lnTo>
                  <a:lnTo>
                    <a:pt x="4167" y="34"/>
                  </a:lnTo>
                  <a:lnTo>
                    <a:pt x="4167" y="36"/>
                  </a:lnTo>
                  <a:lnTo>
                    <a:pt x="4160" y="36"/>
                  </a:lnTo>
                  <a:lnTo>
                    <a:pt x="4160" y="39"/>
                  </a:lnTo>
                  <a:lnTo>
                    <a:pt x="4158" y="39"/>
                  </a:lnTo>
                  <a:lnTo>
                    <a:pt x="4160" y="39"/>
                  </a:lnTo>
                  <a:lnTo>
                    <a:pt x="4155" y="36"/>
                  </a:lnTo>
                  <a:lnTo>
                    <a:pt x="4153" y="34"/>
                  </a:lnTo>
                  <a:lnTo>
                    <a:pt x="4150" y="34"/>
                  </a:lnTo>
                  <a:lnTo>
                    <a:pt x="4150" y="32"/>
                  </a:lnTo>
                  <a:lnTo>
                    <a:pt x="4150" y="29"/>
                  </a:lnTo>
                  <a:lnTo>
                    <a:pt x="4148" y="29"/>
                  </a:lnTo>
                  <a:lnTo>
                    <a:pt x="4146" y="29"/>
                  </a:lnTo>
                  <a:lnTo>
                    <a:pt x="4146" y="32"/>
                  </a:lnTo>
                  <a:lnTo>
                    <a:pt x="4136" y="32"/>
                  </a:lnTo>
                  <a:lnTo>
                    <a:pt x="4136" y="29"/>
                  </a:lnTo>
                  <a:lnTo>
                    <a:pt x="4131" y="29"/>
                  </a:lnTo>
                  <a:lnTo>
                    <a:pt x="4129" y="27"/>
                  </a:lnTo>
                  <a:lnTo>
                    <a:pt x="4126" y="24"/>
                  </a:lnTo>
                  <a:lnTo>
                    <a:pt x="4124" y="24"/>
                  </a:lnTo>
                  <a:lnTo>
                    <a:pt x="4122" y="22"/>
                  </a:lnTo>
                  <a:lnTo>
                    <a:pt x="4122" y="17"/>
                  </a:lnTo>
                  <a:lnTo>
                    <a:pt x="4124" y="17"/>
                  </a:lnTo>
                  <a:lnTo>
                    <a:pt x="4124" y="15"/>
                  </a:lnTo>
                  <a:lnTo>
                    <a:pt x="4126" y="15"/>
                  </a:lnTo>
                  <a:lnTo>
                    <a:pt x="4134" y="15"/>
                  </a:lnTo>
                  <a:lnTo>
                    <a:pt x="4134" y="12"/>
                  </a:lnTo>
                  <a:lnTo>
                    <a:pt x="4136" y="12"/>
                  </a:lnTo>
                  <a:lnTo>
                    <a:pt x="4136" y="10"/>
                  </a:lnTo>
                  <a:lnTo>
                    <a:pt x="4134" y="10"/>
                  </a:lnTo>
                  <a:lnTo>
                    <a:pt x="4134" y="8"/>
                  </a:lnTo>
                  <a:moveTo>
                    <a:pt x="4575" y="5"/>
                  </a:moveTo>
                  <a:lnTo>
                    <a:pt x="4575" y="12"/>
                  </a:lnTo>
                  <a:lnTo>
                    <a:pt x="4573" y="15"/>
                  </a:lnTo>
                  <a:lnTo>
                    <a:pt x="4573" y="17"/>
                  </a:lnTo>
                  <a:lnTo>
                    <a:pt x="4570" y="17"/>
                  </a:lnTo>
                  <a:lnTo>
                    <a:pt x="4568" y="17"/>
                  </a:lnTo>
                  <a:lnTo>
                    <a:pt x="4568" y="20"/>
                  </a:lnTo>
                  <a:lnTo>
                    <a:pt x="4566" y="20"/>
                  </a:lnTo>
                  <a:lnTo>
                    <a:pt x="4566" y="22"/>
                  </a:lnTo>
                  <a:lnTo>
                    <a:pt x="4563" y="22"/>
                  </a:lnTo>
                  <a:lnTo>
                    <a:pt x="4561" y="24"/>
                  </a:lnTo>
                  <a:lnTo>
                    <a:pt x="4558" y="24"/>
                  </a:lnTo>
                  <a:lnTo>
                    <a:pt x="4556" y="27"/>
                  </a:lnTo>
                  <a:lnTo>
                    <a:pt x="4549" y="27"/>
                  </a:lnTo>
                  <a:lnTo>
                    <a:pt x="4549" y="29"/>
                  </a:lnTo>
                  <a:lnTo>
                    <a:pt x="4546" y="29"/>
                  </a:lnTo>
                  <a:lnTo>
                    <a:pt x="4546" y="32"/>
                  </a:lnTo>
                  <a:lnTo>
                    <a:pt x="4544" y="32"/>
                  </a:lnTo>
                  <a:lnTo>
                    <a:pt x="4544" y="34"/>
                  </a:lnTo>
                  <a:lnTo>
                    <a:pt x="4537" y="34"/>
                  </a:lnTo>
                  <a:lnTo>
                    <a:pt x="4534" y="36"/>
                  </a:lnTo>
                  <a:lnTo>
                    <a:pt x="4530" y="36"/>
                  </a:lnTo>
                  <a:lnTo>
                    <a:pt x="4530" y="34"/>
                  </a:lnTo>
                  <a:lnTo>
                    <a:pt x="4530" y="32"/>
                  </a:lnTo>
                  <a:lnTo>
                    <a:pt x="4532" y="32"/>
                  </a:lnTo>
                  <a:lnTo>
                    <a:pt x="4532" y="27"/>
                  </a:lnTo>
                  <a:lnTo>
                    <a:pt x="4530" y="27"/>
                  </a:lnTo>
                  <a:lnTo>
                    <a:pt x="4525" y="27"/>
                  </a:lnTo>
                  <a:lnTo>
                    <a:pt x="4525" y="29"/>
                  </a:lnTo>
                  <a:lnTo>
                    <a:pt x="4522" y="29"/>
                  </a:lnTo>
                  <a:lnTo>
                    <a:pt x="4522" y="32"/>
                  </a:lnTo>
                  <a:lnTo>
                    <a:pt x="4513" y="32"/>
                  </a:lnTo>
                  <a:lnTo>
                    <a:pt x="4513" y="34"/>
                  </a:lnTo>
                  <a:lnTo>
                    <a:pt x="4510" y="34"/>
                  </a:lnTo>
                  <a:lnTo>
                    <a:pt x="4510" y="36"/>
                  </a:lnTo>
                  <a:lnTo>
                    <a:pt x="4503" y="36"/>
                  </a:lnTo>
                  <a:lnTo>
                    <a:pt x="4503" y="39"/>
                  </a:lnTo>
                  <a:lnTo>
                    <a:pt x="4501" y="36"/>
                  </a:lnTo>
                  <a:lnTo>
                    <a:pt x="4498" y="36"/>
                  </a:lnTo>
                  <a:lnTo>
                    <a:pt x="4496" y="34"/>
                  </a:lnTo>
                  <a:lnTo>
                    <a:pt x="4496" y="32"/>
                  </a:lnTo>
                  <a:lnTo>
                    <a:pt x="4494" y="32"/>
                  </a:lnTo>
                  <a:lnTo>
                    <a:pt x="4494" y="29"/>
                  </a:lnTo>
                  <a:lnTo>
                    <a:pt x="4491" y="29"/>
                  </a:lnTo>
                  <a:lnTo>
                    <a:pt x="4489" y="29"/>
                  </a:lnTo>
                  <a:lnTo>
                    <a:pt x="4489" y="32"/>
                  </a:lnTo>
                  <a:lnTo>
                    <a:pt x="4479" y="32"/>
                  </a:lnTo>
                  <a:lnTo>
                    <a:pt x="4479" y="29"/>
                  </a:lnTo>
                  <a:lnTo>
                    <a:pt x="4474" y="29"/>
                  </a:lnTo>
                  <a:lnTo>
                    <a:pt x="4474" y="27"/>
                  </a:lnTo>
                  <a:lnTo>
                    <a:pt x="4472" y="27"/>
                  </a:lnTo>
                  <a:lnTo>
                    <a:pt x="4470" y="24"/>
                  </a:lnTo>
                  <a:lnTo>
                    <a:pt x="4467" y="24"/>
                  </a:lnTo>
                  <a:lnTo>
                    <a:pt x="4465" y="22"/>
                  </a:lnTo>
                  <a:lnTo>
                    <a:pt x="4465" y="17"/>
                  </a:lnTo>
                  <a:lnTo>
                    <a:pt x="4467" y="17"/>
                  </a:lnTo>
                  <a:lnTo>
                    <a:pt x="4467" y="15"/>
                  </a:lnTo>
                  <a:lnTo>
                    <a:pt x="4470" y="15"/>
                  </a:lnTo>
                  <a:lnTo>
                    <a:pt x="4477" y="15"/>
                  </a:lnTo>
                  <a:lnTo>
                    <a:pt x="4477" y="12"/>
                  </a:lnTo>
                  <a:lnTo>
                    <a:pt x="4479" y="12"/>
                  </a:lnTo>
                  <a:lnTo>
                    <a:pt x="4479" y="10"/>
                  </a:lnTo>
                  <a:lnTo>
                    <a:pt x="4477" y="8"/>
                  </a:lnTo>
                  <a:moveTo>
                    <a:pt x="4918" y="5"/>
                  </a:moveTo>
                  <a:lnTo>
                    <a:pt x="4918" y="8"/>
                  </a:lnTo>
                  <a:lnTo>
                    <a:pt x="4921" y="8"/>
                  </a:lnTo>
                  <a:lnTo>
                    <a:pt x="4921" y="10"/>
                  </a:lnTo>
                  <a:lnTo>
                    <a:pt x="4918" y="10"/>
                  </a:lnTo>
                  <a:lnTo>
                    <a:pt x="4918" y="15"/>
                  </a:lnTo>
                  <a:lnTo>
                    <a:pt x="4916" y="15"/>
                  </a:lnTo>
                  <a:lnTo>
                    <a:pt x="4916" y="17"/>
                  </a:lnTo>
                  <a:lnTo>
                    <a:pt x="4914" y="17"/>
                  </a:lnTo>
                  <a:lnTo>
                    <a:pt x="4911" y="17"/>
                  </a:lnTo>
                  <a:lnTo>
                    <a:pt x="4911" y="20"/>
                  </a:lnTo>
                  <a:lnTo>
                    <a:pt x="4909" y="20"/>
                  </a:lnTo>
                  <a:lnTo>
                    <a:pt x="4909" y="22"/>
                  </a:lnTo>
                  <a:lnTo>
                    <a:pt x="4906" y="22"/>
                  </a:lnTo>
                  <a:lnTo>
                    <a:pt x="4904" y="24"/>
                  </a:lnTo>
                  <a:lnTo>
                    <a:pt x="4902" y="24"/>
                  </a:lnTo>
                  <a:lnTo>
                    <a:pt x="4902" y="27"/>
                  </a:lnTo>
                  <a:lnTo>
                    <a:pt x="4894" y="27"/>
                  </a:lnTo>
                  <a:lnTo>
                    <a:pt x="4892" y="29"/>
                  </a:lnTo>
                  <a:lnTo>
                    <a:pt x="4890" y="29"/>
                  </a:lnTo>
                  <a:lnTo>
                    <a:pt x="4890" y="32"/>
                  </a:lnTo>
                  <a:lnTo>
                    <a:pt x="4887" y="32"/>
                  </a:lnTo>
                  <a:lnTo>
                    <a:pt x="4887" y="34"/>
                  </a:lnTo>
                  <a:lnTo>
                    <a:pt x="4880" y="34"/>
                  </a:lnTo>
                  <a:lnTo>
                    <a:pt x="4880" y="36"/>
                  </a:lnTo>
                  <a:lnTo>
                    <a:pt x="4873" y="36"/>
                  </a:lnTo>
                  <a:lnTo>
                    <a:pt x="4873" y="34"/>
                  </a:lnTo>
                  <a:lnTo>
                    <a:pt x="4873" y="32"/>
                  </a:lnTo>
                  <a:lnTo>
                    <a:pt x="4875" y="32"/>
                  </a:lnTo>
                  <a:lnTo>
                    <a:pt x="4875" y="27"/>
                  </a:lnTo>
                  <a:lnTo>
                    <a:pt x="4873" y="27"/>
                  </a:lnTo>
                  <a:lnTo>
                    <a:pt x="4868" y="27"/>
                  </a:lnTo>
                  <a:lnTo>
                    <a:pt x="4868" y="29"/>
                  </a:lnTo>
                  <a:lnTo>
                    <a:pt x="4866" y="29"/>
                  </a:lnTo>
                  <a:lnTo>
                    <a:pt x="4866" y="32"/>
                  </a:lnTo>
                  <a:lnTo>
                    <a:pt x="4856" y="32"/>
                  </a:lnTo>
                  <a:lnTo>
                    <a:pt x="4856" y="34"/>
                  </a:lnTo>
                  <a:lnTo>
                    <a:pt x="4854" y="34"/>
                  </a:lnTo>
                  <a:lnTo>
                    <a:pt x="4854" y="36"/>
                  </a:lnTo>
                  <a:lnTo>
                    <a:pt x="4856" y="36"/>
                  </a:lnTo>
                  <a:lnTo>
                    <a:pt x="4854" y="36"/>
                  </a:lnTo>
                  <a:lnTo>
                    <a:pt x="4846" y="36"/>
                  </a:lnTo>
                  <a:lnTo>
                    <a:pt x="4846" y="39"/>
                  </a:lnTo>
                  <a:lnTo>
                    <a:pt x="4844" y="36"/>
                  </a:lnTo>
                  <a:lnTo>
                    <a:pt x="4842" y="36"/>
                  </a:lnTo>
                  <a:lnTo>
                    <a:pt x="4839" y="34"/>
                  </a:lnTo>
                  <a:lnTo>
                    <a:pt x="4839" y="32"/>
                  </a:lnTo>
                  <a:lnTo>
                    <a:pt x="4837" y="32"/>
                  </a:lnTo>
                  <a:lnTo>
                    <a:pt x="4837" y="29"/>
                  </a:lnTo>
                  <a:lnTo>
                    <a:pt x="4834" y="29"/>
                  </a:lnTo>
                  <a:lnTo>
                    <a:pt x="4832" y="29"/>
                  </a:lnTo>
                  <a:lnTo>
                    <a:pt x="4832" y="32"/>
                  </a:lnTo>
                  <a:lnTo>
                    <a:pt x="4822" y="32"/>
                  </a:lnTo>
                  <a:lnTo>
                    <a:pt x="4822" y="29"/>
                  </a:lnTo>
                  <a:lnTo>
                    <a:pt x="4818" y="29"/>
                  </a:lnTo>
                  <a:lnTo>
                    <a:pt x="4818" y="27"/>
                  </a:lnTo>
                  <a:lnTo>
                    <a:pt x="4815" y="27"/>
                  </a:lnTo>
                  <a:lnTo>
                    <a:pt x="4815" y="24"/>
                  </a:lnTo>
                  <a:lnTo>
                    <a:pt x="4810" y="24"/>
                  </a:lnTo>
                  <a:lnTo>
                    <a:pt x="4808" y="22"/>
                  </a:lnTo>
                  <a:lnTo>
                    <a:pt x="4808" y="17"/>
                  </a:lnTo>
                  <a:lnTo>
                    <a:pt x="4810" y="17"/>
                  </a:lnTo>
                  <a:lnTo>
                    <a:pt x="4810" y="15"/>
                  </a:lnTo>
                  <a:lnTo>
                    <a:pt x="4813" y="15"/>
                  </a:lnTo>
                  <a:lnTo>
                    <a:pt x="4820" y="15"/>
                  </a:lnTo>
                  <a:lnTo>
                    <a:pt x="4820" y="12"/>
                  </a:lnTo>
                  <a:lnTo>
                    <a:pt x="4822" y="12"/>
                  </a:lnTo>
                  <a:lnTo>
                    <a:pt x="4822" y="10"/>
                  </a:lnTo>
                  <a:lnTo>
                    <a:pt x="4820" y="8"/>
                  </a:lnTo>
                  <a:moveTo>
                    <a:pt x="5262" y="5"/>
                  </a:moveTo>
                  <a:lnTo>
                    <a:pt x="5262" y="8"/>
                  </a:lnTo>
                  <a:lnTo>
                    <a:pt x="5264" y="8"/>
                  </a:lnTo>
                  <a:lnTo>
                    <a:pt x="5264" y="10"/>
                  </a:lnTo>
                  <a:lnTo>
                    <a:pt x="5262" y="10"/>
                  </a:lnTo>
                  <a:lnTo>
                    <a:pt x="5262" y="15"/>
                  </a:lnTo>
                  <a:lnTo>
                    <a:pt x="5259" y="15"/>
                  </a:lnTo>
                  <a:lnTo>
                    <a:pt x="5259" y="17"/>
                  </a:lnTo>
                  <a:lnTo>
                    <a:pt x="5257" y="17"/>
                  </a:lnTo>
                  <a:lnTo>
                    <a:pt x="5254" y="20"/>
                  </a:lnTo>
                  <a:lnTo>
                    <a:pt x="5252" y="20"/>
                  </a:lnTo>
                  <a:lnTo>
                    <a:pt x="5252" y="22"/>
                  </a:lnTo>
                  <a:lnTo>
                    <a:pt x="5250" y="22"/>
                  </a:lnTo>
                  <a:lnTo>
                    <a:pt x="5247" y="24"/>
                  </a:lnTo>
                  <a:lnTo>
                    <a:pt x="5245" y="24"/>
                  </a:lnTo>
                  <a:lnTo>
                    <a:pt x="5245" y="27"/>
                  </a:lnTo>
                  <a:lnTo>
                    <a:pt x="5238" y="27"/>
                  </a:lnTo>
                  <a:lnTo>
                    <a:pt x="5235" y="29"/>
                  </a:lnTo>
                  <a:lnTo>
                    <a:pt x="5233" y="29"/>
                  </a:lnTo>
                  <a:lnTo>
                    <a:pt x="5233" y="32"/>
                  </a:lnTo>
                  <a:lnTo>
                    <a:pt x="5230" y="32"/>
                  </a:lnTo>
                  <a:lnTo>
                    <a:pt x="5230" y="34"/>
                  </a:lnTo>
                  <a:lnTo>
                    <a:pt x="5223" y="34"/>
                  </a:lnTo>
                  <a:lnTo>
                    <a:pt x="5223" y="36"/>
                  </a:lnTo>
                  <a:lnTo>
                    <a:pt x="5216" y="36"/>
                  </a:lnTo>
                  <a:lnTo>
                    <a:pt x="5216" y="34"/>
                  </a:lnTo>
                  <a:lnTo>
                    <a:pt x="5216" y="32"/>
                  </a:lnTo>
                  <a:lnTo>
                    <a:pt x="5218" y="32"/>
                  </a:lnTo>
                  <a:lnTo>
                    <a:pt x="5218" y="27"/>
                  </a:lnTo>
                  <a:lnTo>
                    <a:pt x="5216" y="27"/>
                  </a:lnTo>
                  <a:lnTo>
                    <a:pt x="5211" y="27"/>
                  </a:lnTo>
                  <a:lnTo>
                    <a:pt x="5211" y="29"/>
                  </a:lnTo>
                  <a:lnTo>
                    <a:pt x="5209" y="29"/>
                  </a:lnTo>
                  <a:lnTo>
                    <a:pt x="5209" y="32"/>
                  </a:lnTo>
                  <a:lnTo>
                    <a:pt x="5199" y="32"/>
                  </a:lnTo>
                  <a:lnTo>
                    <a:pt x="5199" y="34"/>
                  </a:lnTo>
                  <a:lnTo>
                    <a:pt x="5199" y="36"/>
                  </a:lnTo>
                  <a:lnTo>
                    <a:pt x="5197" y="36"/>
                  </a:lnTo>
                  <a:lnTo>
                    <a:pt x="5190" y="36"/>
                  </a:lnTo>
                  <a:lnTo>
                    <a:pt x="5190" y="39"/>
                  </a:lnTo>
                  <a:lnTo>
                    <a:pt x="5187" y="36"/>
                  </a:lnTo>
                  <a:lnTo>
                    <a:pt x="5185" y="36"/>
                  </a:lnTo>
                  <a:lnTo>
                    <a:pt x="5185" y="34"/>
                  </a:lnTo>
                  <a:lnTo>
                    <a:pt x="5182" y="34"/>
                  </a:lnTo>
                  <a:lnTo>
                    <a:pt x="5182" y="32"/>
                  </a:lnTo>
                  <a:lnTo>
                    <a:pt x="5180" y="29"/>
                  </a:lnTo>
                  <a:lnTo>
                    <a:pt x="5175" y="29"/>
                  </a:lnTo>
                  <a:lnTo>
                    <a:pt x="5175" y="32"/>
                  </a:lnTo>
                  <a:lnTo>
                    <a:pt x="5166" y="32"/>
                  </a:lnTo>
                  <a:lnTo>
                    <a:pt x="5166" y="29"/>
                  </a:lnTo>
                  <a:lnTo>
                    <a:pt x="5161" y="29"/>
                  </a:lnTo>
                  <a:lnTo>
                    <a:pt x="5161" y="27"/>
                  </a:lnTo>
                  <a:lnTo>
                    <a:pt x="5158" y="27"/>
                  </a:lnTo>
                  <a:lnTo>
                    <a:pt x="5158" y="24"/>
                  </a:lnTo>
                  <a:lnTo>
                    <a:pt x="5154" y="24"/>
                  </a:lnTo>
                  <a:lnTo>
                    <a:pt x="5151" y="22"/>
                  </a:lnTo>
                  <a:lnTo>
                    <a:pt x="5151" y="17"/>
                  </a:lnTo>
                  <a:lnTo>
                    <a:pt x="5154" y="17"/>
                  </a:lnTo>
                  <a:lnTo>
                    <a:pt x="5154" y="15"/>
                  </a:lnTo>
                  <a:lnTo>
                    <a:pt x="5156" y="15"/>
                  </a:lnTo>
                  <a:lnTo>
                    <a:pt x="5163" y="15"/>
                  </a:lnTo>
                  <a:lnTo>
                    <a:pt x="5166" y="12"/>
                  </a:lnTo>
                  <a:lnTo>
                    <a:pt x="5166" y="8"/>
                  </a:lnTo>
                  <a:moveTo>
                    <a:pt x="5605" y="5"/>
                  </a:moveTo>
                  <a:lnTo>
                    <a:pt x="5605" y="8"/>
                  </a:lnTo>
                  <a:lnTo>
                    <a:pt x="5607" y="8"/>
                  </a:lnTo>
                  <a:lnTo>
                    <a:pt x="5607" y="10"/>
                  </a:lnTo>
                  <a:lnTo>
                    <a:pt x="5605" y="12"/>
                  </a:lnTo>
                  <a:lnTo>
                    <a:pt x="5605" y="15"/>
                  </a:lnTo>
                  <a:lnTo>
                    <a:pt x="5602" y="15"/>
                  </a:lnTo>
                  <a:lnTo>
                    <a:pt x="5602" y="17"/>
                  </a:lnTo>
                  <a:lnTo>
                    <a:pt x="5600" y="17"/>
                  </a:lnTo>
                  <a:lnTo>
                    <a:pt x="5598" y="20"/>
                  </a:lnTo>
                  <a:lnTo>
                    <a:pt x="5595" y="20"/>
                  </a:lnTo>
                  <a:lnTo>
                    <a:pt x="5595" y="22"/>
                  </a:lnTo>
                  <a:lnTo>
                    <a:pt x="5593" y="22"/>
                  </a:lnTo>
                  <a:lnTo>
                    <a:pt x="5593" y="24"/>
                  </a:lnTo>
                  <a:lnTo>
                    <a:pt x="5588" y="24"/>
                  </a:lnTo>
                  <a:lnTo>
                    <a:pt x="5588" y="27"/>
                  </a:lnTo>
                  <a:lnTo>
                    <a:pt x="5581" y="27"/>
                  </a:lnTo>
                  <a:lnTo>
                    <a:pt x="5581" y="29"/>
                  </a:lnTo>
                  <a:lnTo>
                    <a:pt x="5576" y="29"/>
                  </a:lnTo>
                  <a:lnTo>
                    <a:pt x="5576" y="32"/>
                  </a:lnTo>
                  <a:lnTo>
                    <a:pt x="5574" y="32"/>
                  </a:lnTo>
                  <a:lnTo>
                    <a:pt x="5574" y="34"/>
                  </a:lnTo>
                  <a:lnTo>
                    <a:pt x="5566" y="34"/>
                  </a:lnTo>
                  <a:lnTo>
                    <a:pt x="5566" y="36"/>
                  </a:lnTo>
                  <a:lnTo>
                    <a:pt x="5559" y="36"/>
                  </a:lnTo>
                  <a:lnTo>
                    <a:pt x="5559" y="34"/>
                  </a:lnTo>
                  <a:lnTo>
                    <a:pt x="5562" y="32"/>
                  </a:lnTo>
                  <a:lnTo>
                    <a:pt x="5562" y="27"/>
                  </a:lnTo>
                  <a:lnTo>
                    <a:pt x="5559" y="27"/>
                  </a:lnTo>
                  <a:lnTo>
                    <a:pt x="5554" y="27"/>
                  </a:lnTo>
                  <a:lnTo>
                    <a:pt x="5554" y="29"/>
                  </a:lnTo>
                  <a:lnTo>
                    <a:pt x="5552" y="29"/>
                  </a:lnTo>
                  <a:lnTo>
                    <a:pt x="5552" y="32"/>
                  </a:lnTo>
                  <a:lnTo>
                    <a:pt x="5545" y="32"/>
                  </a:lnTo>
                  <a:lnTo>
                    <a:pt x="5542" y="34"/>
                  </a:lnTo>
                  <a:lnTo>
                    <a:pt x="5542" y="36"/>
                  </a:lnTo>
                  <a:lnTo>
                    <a:pt x="5540" y="36"/>
                  </a:lnTo>
                  <a:lnTo>
                    <a:pt x="5533" y="36"/>
                  </a:lnTo>
                  <a:lnTo>
                    <a:pt x="5533" y="39"/>
                  </a:lnTo>
                  <a:lnTo>
                    <a:pt x="5530" y="36"/>
                  </a:lnTo>
                  <a:lnTo>
                    <a:pt x="5528" y="36"/>
                  </a:lnTo>
                  <a:lnTo>
                    <a:pt x="5528" y="34"/>
                  </a:lnTo>
                  <a:lnTo>
                    <a:pt x="5526" y="34"/>
                  </a:lnTo>
                  <a:lnTo>
                    <a:pt x="5526" y="32"/>
                  </a:lnTo>
                  <a:lnTo>
                    <a:pt x="5526" y="29"/>
                  </a:lnTo>
                  <a:lnTo>
                    <a:pt x="5523" y="29"/>
                  </a:lnTo>
                  <a:lnTo>
                    <a:pt x="5518" y="29"/>
                  </a:lnTo>
                  <a:lnTo>
                    <a:pt x="5518" y="32"/>
                  </a:lnTo>
                  <a:lnTo>
                    <a:pt x="5511" y="32"/>
                  </a:lnTo>
                  <a:lnTo>
                    <a:pt x="5509" y="29"/>
                  </a:lnTo>
                  <a:lnTo>
                    <a:pt x="5504" y="29"/>
                  </a:lnTo>
                  <a:lnTo>
                    <a:pt x="5504" y="27"/>
                  </a:lnTo>
                  <a:lnTo>
                    <a:pt x="5502" y="27"/>
                  </a:lnTo>
                  <a:lnTo>
                    <a:pt x="5502" y="24"/>
                  </a:lnTo>
                  <a:lnTo>
                    <a:pt x="5497" y="24"/>
                  </a:lnTo>
                  <a:lnTo>
                    <a:pt x="5497" y="22"/>
                  </a:lnTo>
                  <a:lnTo>
                    <a:pt x="5494" y="20"/>
                  </a:lnTo>
                  <a:lnTo>
                    <a:pt x="5494" y="17"/>
                  </a:lnTo>
                  <a:lnTo>
                    <a:pt x="5497" y="17"/>
                  </a:lnTo>
                  <a:lnTo>
                    <a:pt x="5497" y="15"/>
                  </a:lnTo>
                  <a:lnTo>
                    <a:pt x="5499" y="15"/>
                  </a:lnTo>
                  <a:lnTo>
                    <a:pt x="5506" y="15"/>
                  </a:lnTo>
                  <a:lnTo>
                    <a:pt x="5509" y="12"/>
                  </a:lnTo>
                  <a:lnTo>
                    <a:pt x="5509" y="8"/>
                  </a:lnTo>
                  <a:moveTo>
                    <a:pt x="5948" y="5"/>
                  </a:moveTo>
                  <a:lnTo>
                    <a:pt x="5948" y="8"/>
                  </a:lnTo>
                  <a:lnTo>
                    <a:pt x="5950" y="8"/>
                  </a:lnTo>
                  <a:lnTo>
                    <a:pt x="5950" y="12"/>
                  </a:lnTo>
                  <a:lnTo>
                    <a:pt x="5948" y="12"/>
                  </a:lnTo>
                  <a:lnTo>
                    <a:pt x="5948" y="15"/>
                  </a:lnTo>
                  <a:lnTo>
                    <a:pt x="5946" y="15"/>
                  </a:lnTo>
                  <a:lnTo>
                    <a:pt x="5946" y="17"/>
                  </a:lnTo>
                  <a:lnTo>
                    <a:pt x="5943" y="17"/>
                  </a:lnTo>
                  <a:lnTo>
                    <a:pt x="5941" y="20"/>
                  </a:lnTo>
                  <a:lnTo>
                    <a:pt x="5938" y="20"/>
                  </a:lnTo>
                  <a:lnTo>
                    <a:pt x="5938" y="22"/>
                  </a:lnTo>
                  <a:lnTo>
                    <a:pt x="5936" y="22"/>
                  </a:lnTo>
                  <a:lnTo>
                    <a:pt x="5936" y="24"/>
                  </a:lnTo>
                  <a:lnTo>
                    <a:pt x="5931" y="24"/>
                  </a:lnTo>
                  <a:lnTo>
                    <a:pt x="5931" y="27"/>
                  </a:lnTo>
                  <a:lnTo>
                    <a:pt x="5924" y="27"/>
                  </a:lnTo>
                  <a:lnTo>
                    <a:pt x="5924" y="29"/>
                  </a:lnTo>
                  <a:lnTo>
                    <a:pt x="5922" y="29"/>
                  </a:lnTo>
                  <a:lnTo>
                    <a:pt x="5919" y="32"/>
                  </a:lnTo>
                  <a:lnTo>
                    <a:pt x="5917" y="32"/>
                  </a:lnTo>
                  <a:lnTo>
                    <a:pt x="5917" y="34"/>
                  </a:lnTo>
                  <a:lnTo>
                    <a:pt x="5910" y="34"/>
                  </a:lnTo>
                  <a:lnTo>
                    <a:pt x="5910" y="36"/>
                  </a:lnTo>
                  <a:lnTo>
                    <a:pt x="5902" y="36"/>
                  </a:lnTo>
                  <a:lnTo>
                    <a:pt x="5902" y="34"/>
                  </a:lnTo>
                  <a:lnTo>
                    <a:pt x="5905" y="34"/>
                  </a:lnTo>
                  <a:lnTo>
                    <a:pt x="5905" y="32"/>
                  </a:lnTo>
                  <a:lnTo>
                    <a:pt x="5905" y="27"/>
                  </a:lnTo>
                  <a:lnTo>
                    <a:pt x="5902" y="27"/>
                  </a:lnTo>
                  <a:lnTo>
                    <a:pt x="5900" y="27"/>
                  </a:lnTo>
                  <a:lnTo>
                    <a:pt x="5898" y="29"/>
                  </a:lnTo>
                  <a:lnTo>
                    <a:pt x="5895" y="32"/>
                  </a:lnTo>
                  <a:lnTo>
                    <a:pt x="5888" y="32"/>
                  </a:lnTo>
                  <a:lnTo>
                    <a:pt x="5886" y="34"/>
                  </a:lnTo>
                  <a:lnTo>
                    <a:pt x="5886" y="36"/>
                  </a:lnTo>
                  <a:lnTo>
                    <a:pt x="5883" y="36"/>
                  </a:lnTo>
                  <a:lnTo>
                    <a:pt x="5876" y="36"/>
                  </a:lnTo>
                  <a:lnTo>
                    <a:pt x="5876" y="39"/>
                  </a:lnTo>
                  <a:lnTo>
                    <a:pt x="5874" y="36"/>
                  </a:lnTo>
                  <a:lnTo>
                    <a:pt x="5871" y="36"/>
                  </a:lnTo>
                  <a:lnTo>
                    <a:pt x="5871" y="34"/>
                  </a:lnTo>
                  <a:lnTo>
                    <a:pt x="5869" y="34"/>
                  </a:lnTo>
                  <a:lnTo>
                    <a:pt x="5869" y="32"/>
                  </a:lnTo>
                  <a:lnTo>
                    <a:pt x="5869" y="29"/>
                  </a:lnTo>
                  <a:lnTo>
                    <a:pt x="5866" y="29"/>
                  </a:lnTo>
                  <a:lnTo>
                    <a:pt x="5862" y="29"/>
                  </a:lnTo>
                  <a:lnTo>
                    <a:pt x="5862" y="32"/>
                  </a:lnTo>
                  <a:lnTo>
                    <a:pt x="5854" y="32"/>
                  </a:lnTo>
                  <a:lnTo>
                    <a:pt x="5852" y="29"/>
                  </a:lnTo>
                  <a:lnTo>
                    <a:pt x="5847" y="29"/>
                  </a:lnTo>
                  <a:lnTo>
                    <a:pt x="5847" y="27"/>
                  </a:lnTo>
                  <a:lnTo>
                    <a:pt x="5845" y="27"/>
                  </a:lnTo>
                  <a:lnTo>
                    <a:pt x="5845" y="24"/>
                  </a:lnTo>
                  <a:lnTo>
                    <a:pt x="5842" y="24"/>
                  </a:lnTo>
                  <a:lnTo>
                    <a:pt x="5840" y="22"/>
                  </a:lnTo>
                  <a:lnTo>
                    <a:pt x="5840" y="15"/>
                  </a:lnTo>
                  <a:lnTo>
                    <a:pt x="5842" y="15"/>
                  </a:lnTo>
                  <a:lnTo>
                    <a:pt x="5852" y="15"/>
                  </a:lnTo>
                  <a:lnTo>
                    <a:pt x="5852" y="12"/>
                  </a:lnTo>
                  <a:lnTo>
                    <a:pt x="5852" y="8"/>
                  </a:lnTo>
                  <a:moveTo>
                    <a:pt x="6291" y="5"/>
                  </a:moveTo>
                  <a:lnTo>
                    <a:pt x="6291" y="8"/>
                  </a:lnTo>
                  <a:lnTo>
                    <a:pt x="6294" y="8"/>
                  </a:lnTo>
                  <a:lnTo>
                    <a:pt x="6294" y="12"/>
                  </a:lnTo>
                  <a:lnTo>
                    <a:pt x="6291" y="12"/>
                  </a:lnTo>
                  <a:lnTo>
                    <a:pt x="6291" y="15"/>
                  </a:lnTo>
                  <a:lnTo>
                    <a:pt x="6289" y="15"/>
                  </a:lnTo>
                  <a:lnTo>
                    <a:pt x="6289" y="17"/>
                  </a:lnTo>
                  <a:lnTo>
                    <a:pt x="6286" y="17"/>
                  </a:lnTo>
                  <a:lnTo>
                    <a:pt x="6284" y="20"/>
                  </a:lnTo>
                  <a:lnTo>
                    <a:pt x="6282" y="22"/>
                  </a:lnTo>
                  <a:lnTo>
                    <a:pt x="6279" y="22"/>
                  </a:lnTo>
                  <a:lnTo>
                    <a:pt x="6279" y="24"/>
                  </a:lnTo>
                  <a:lnTo>
                    <a:pt x="6274" y="24"/>
                  </a:lnTo>
                  <a:lnTo>
                    <a:pt x="6274" y="27"/>
                  </a:lnTo>
                  <a:lnTo>
                    <a:pt x="6267" y="27"/>
                  </a:lnTo>
                  <a:lnTo>
                    <a:pt x="6267" y="29"/>
                  </a:lnTo>
                  <a:lnTo>
                    <a:pt x="6265" y="29"/>
                  </a:lnTo>
                  <a:lnTo>
                    <a:pt x="6262" y="32"/>
                  </a:lnTo>
                  <a:lnTo>
                    <a:pt x="6260" y="34"/>
                  </a:lnTo>
                  <a:lnTo>
                    <a:pt x="6253" y="34"/>
                  </a:lnTo>
                  <a:lnTo>
                    <a:pt x="6253" y="36"/>
                  </a:lnTo>
                  <a:lnTo>
                    <a:pt x="6246" y="36"/>
                  </a:lnTo>
                  <a:lnTo>
                    <a:pt x="6246" y="34"/>
                  </a:lnTo>
                  <a:lnTo>
                    <a:pt x="6248" y="34"/>
                  </a:lnTo>
                  <a:lnTo>
                    <a:pt x="6248" y="32"/>
                  </a:lnTo>
                  <a:lnTo>
                    <a:pt x="6248" y="27"/>
                  </a:lnTo>
                  <a:lnTo>
                    <a:pt x="6246" y="27"/>
                  </a:lnTo>
                  <a:lnTo>
                    <a:pt x="6243" y="27"/>
                  </a:lnTo>
                  <a:lnTo>
                    <a:pt x="6241" y="29"/>
                  </a:lnTo>
                  <a:lnTo>
                    <a:pt x="6238" y="32"/>
                  </a:lnTo>
                  <a:lnTo>
                    <a:pt x="6231" y="32"/>
                  </a:lnTo>
                  <a:lnTo>
                    <a:pt x="6229" y="34"/>
                  </a:lnTo>
                  <a:lnTo>
                    <a:pt x="6229" y="36"/>
                  </a:lnTo>
                  <a:lnTo>
                    <a:pt x="6226" y="36"/>
                  </a:lnTo>
                  <a:lnTo>
                    <a:pt x="6222" y="36"/>
                  </a:lnTo>
                  <a:lnTo>
                    <a:pt x="6219" y="39"/>
                  </a:lnTo>
                  <a:lnTo>
                    <a:pt x="6217" y="36"/>
                  </a:lnTo>
                  <a:lnTo>
                    <a:pt x="6214" y="36"/>
                  </a:lnTo>
                  <a:lnTo>
                    <a:pt x="6214" y="34"/>
                  </a:lnTo>
                  <a:lnTo>
                    <a:pt x="6212" y="34"/>
                  </a:lnTo>
                  <a:lnTo>
                    <a:pt x="6212" y="32"/>
                  </a:lnTo>
                  <a:lnTo>
                    <a:pt x="6212" y="29"/>
                  </a:lnTo>
                  <a:lnTo>
                    <a:pt x="6210" y="29"/>
                  </a:lnTo>
                  <a:lnTo>
                    <a:pt x="6205" y="29"/>
                  </a:lnTo>
                  <a:lnTo>
                    <a:pt x="6207" y="29"/>
                  </a:lnTo>
                  <a:lnTo>
                    <a:pt x="6207" y="32"/>
                  </a:lnTo>
                  <a:lnTo>
                    <a:pt x="6205" y="32"/>
                  </a:lnTo>
                  <a:lnTo>
                    <a:pt x="6198" y="32"/>
                  </a:lnTo>
                  <a:lnTo>
                    <a:pt x="6195" y="29"/>
                  </a:lnTo>
                  <a:lnTo>
                    <a:pt x="6193" y="29"/>
                  </a:lnTo>
                  <a:lnTo>
                    <a:pt x="6190" y="27"/>
                  </a:lnTo>
                  <a:lnTo>
                    <a:pt x="6188" y="27"/>
                  </a:lnTo>
                  <a:lnTo>
                    <a:pt x="6188" y="24"/>
                  </a:lnTo>
                  <a:lnTo>
                    <a:pt x="6186" y="24"/>
                  </a:lnTo>
                  <a:lnTo>
                    <a:pt x="6183" y="22"/>
                  </a:lnTo>
                  <a:lnTo>
                    <a:pt x="6183" y="15"/>
                  </a:lnTo>
                  <a:lnTo>
                    <a:pt x="6186" y="15"/>
                  </a:lnTo>
                  <a:lnTo>
                    <a:pt x="6195" y="15"/>
                  </a:lnTo>
                  <a:lnTo>
                    <a:pt x="6195" y="12"/>
                  </a:lnTo>
                  <a:lnTo>
                    <a:pt x="6195" y="8"/>
                  </a:lnTo>
                  <a:moveTo>
                    <a:pt x="6634" y="5"/>
                  </a:moveTo>
                  <a:lnTo>
                    <a:pt x="6637" y="8"/>
                  </a:lnTo>
                  <a:lnTo>
                    <a:pt x="6637" y="12"/>
                  </a:lnTo>
                  <a:lnTo>
                    <a:pt x="6634" y="12"/>
                  </a:lnTo>
                  <a:lnTo>
                    <a:pt x="6634" y="15"/>
                  </a:lnTo>
                  <a:lnTo>
                    <a:pt x="6632" y="17"/>
                  </a:lnTo>
                  <a:lnTo>
                    <a:pt x="6630" y="17"/>
                  </a:lnTo>
                  <a:lnTo>
                    <a:pt x="6630" y="20"/>
                  </a:lnTo>
                  <a:lnTo>
                    <a:pt x="6627" y="20"/>
                  </a:lnTo>
                  <a:lnTo>
                    <a:pt x="6625" y="22"/>
                  </a:lnTo>
                  <a:lnTo>
                    <a:pt x="6622" y="22"/>
                  </a:lnTo>
                  <a:lnTo>
                    <a:pt x="6622" y="24"/>
                  </a:lnTo>
                  <a:lnTo>
                    <a:pt x="6620" y="24"/>
                  </a:lnTo>
                  <a:lnTo>
                    <a:pt x="6618" y="27"/>
                  </a:lnTo>
                  <a:lnTo>
                    <a:pt x="6610" y="27"/>
                  </a:lnTo>
                  <a:lnTo>
                    <a:pt x="6610" y="29"/>
                  </a:lnTo>
                  <a:lnTo>
                    <a:pt x="6608" y="29"/>
                  </a:lnTo>
                  <a:lnTo>
                    <a:pt x="6608" y="32"/>
                  </a:lnTo>
                  <a:lnTo>
                    <a:pt x="6606" y="32"/>
                  </a:lnTo>
                  <a:lnTo>
                    <a:pt x="6603" y="34"/>
                  </a:lnTo>
                  <a:lnTo>
                    <a:pt x="6598" y="34"/>
                  </a:lnTo>
                  <a:lnTo>
                    <a:pt x="6596" y="36"/>
                  </a:lnTo>
                  <a:lnTo>
                    <a:pt x="6589" y="36"/>
                  </a:lnTo>
                  <a:lnTo>
                    <a:pt x="6589" y="34"/>
                  </a:lnTo>
                  <a:lnTo>
                    <a:pt x="6591" y="34"/>
                  </a:lnTo>
                  <a:lnTo>
                    <a:pt x="6591" y="32"/>
                  </a:lnTo>
                  <a:lnTo>
                    <a:pt x="6591" y="29"/>
                  </a:lnTo>
                  <a:lnTo>
                    <a:pt x="6594" y="29"/>
                  </a:lnTo>
                  <a:lnTo>
                    <a:pt x="6591" y="29"/>
                  </a:lnTo>
                  <a:lnTo>
                    <a:pt x="6591" y="27"/>
                  </a:lnTo>
                  <a:lnTo>
                    <a:pt x="6586" y="27"/>
                  </a:lnTo>
                  <a:lnTo>
                    <a:pt x="6586" y="29"/>
                  </a:lnTo>
                  <a:lnTo>
                    <a:pt x="6584" y="29"/>
                  </a:lnTo>
                  <a:lnTo>
                    <a:pt x="6584" y="32"/>
                  </a:lnTo>
                  <a:lnTo>
                    <a:pt x="6574" y="32"/>
                  </a:lnTo>
                  <a:lnTo>
                    <a:pt x="6574" y="34"/>
                  </a:lnTo>
                  <a:lnTo>
                    <a:pt x="6572" y="34"/>
                  </a:lnTo>
                  <a:lnTo>
                    <a:pt x="6572" y="36"/>
                  </a:lnTo>
                  <a:lnTo>
                    <a:pt x="6565" y="36"/>
                  </a:lnTo>
                  <a:lnTo>
                    <a:pt x="6565" y="39"/>
                  </a:lnTo>
                  <a:lnTo>
                    <a:pt x="6562" y="39"/>
                  </a:lnTo>
                  <a:lnTo>
                    <a:pt x="6560" y="36"/>
                  </a:lnTo>
                  <a:lnTo>
                    <a:pt x="6558" y="36"/>
                  </a:lnTo>
                  <a:lnTo>
                    <a:pt x="6558" y="34"/>
                  </a:lnTo>
                  <a:lnTo>
                    <a:pt x="6555" y="34"/>
                  </a:lnTo>
                  <a:lnTo>
                    <a:pt x="6555" y="32"/>
                  </a:lnTo>
                  <a:lnTo>
                    <a:pt x="6555" y="29"/>
                  </a:lnTo>
                  <a:lnTo>
                    <a:pt x="6553" y="29"/>
                  </a:lnTo>
                  <a:lnTo>
                    <a:pt x="6550" y="29"/>
                  </a:lnTo>
                  <a:lnTo>
                    <a:pt x="6550" y="32"/>
                  </a:lnTo>
                  <a:lnTo>
                    <a:pt x="6541" y="32"/>
                  </a:lnTo>
                  <a:lnTo>
                    <a:pt x="6538" y="29"/>
                  </a:lnTo>
                  <a:lnTo>
                    <a:pt x="6536" y="29"/>
                  </a:lnTo>
                  <a:lnTo>
                    <a:pt x="6534" y="27"/>
                  </a:lnTo>
                  <a:lnTo>
                    <a:pt x="6531" y="27"/>
                  </a:lnTo>
                  <a:lnTo>
                    <a:pt x="6531" y="24"/>
                  </a:lnTo>
                  <a:lnTo>
                    <a:pt x="6529" y="24"/>
                  </a:lnTo>
                  <a:lnTo>
                    <a:pt x="6526" y="22"/>
                  </a:lnTo>
                  <a:lnTo>
                    <a:pt x="6526" y="17"/>
                  </a:lnTo>
                  <a:lnTo>
                    <a:pt x="6529" y="15"/>
                  </a:lnTo>
                  <a:lnTo>
                    <a:pt x="6538" y="15"/>
                  </a:lnTo>
                  <a:lnTo>
                    <a:pt x="6538" y="12"/>
                  </a:lnTo>
                  <a:lnTo>
                    <a:pt x="6538" y="8"/>
                  </a:lnTo>
                  <a:moveTo>
                    <a:pt x="6978" y="5"/>
                  </a:moveTo>
                  <a:lnTo>
                    <a:pt x="6980" y="5"/>
                  </a:lnTo>
                  <a:lnTo>
                    <a:pt x="6980" y="8"/>
                  </a:lnTo>
                  <a:lnTo>
                    <a:pt x="6980" y="12"/>
                  </a:lnTo>
                  <a:lnTo>
                    <a:pt x="6978" y="12"/>
                  </a:lnTo>
                  <a:lnTo>
                    <a:pt x="6978" y="15"/>
                  </a:lnTo>
                  <a:lnTo>
                    <a:pt x="6975" y="17"/>
                  </a:lnTo>
                  <a:lnTo>
                    <a:pt x="6973" y="17"/>
                  </a:lnTo>
                  <a:lnTo>
                    <a:pt x="6973" y="20"/>
                  </a:lnTo>
                  <a:lnTo>
                    <a:pt x="6970" y="20"/>
                  </a:lnTo>
                  <a:lnTo>
                    <a:pt x="6968" y="22"/>
                  </a:lnTo>
                  <a:lnTo>
                    <a:pt x="6966" y="22"/>
                  </a:lnTo>
                  <a:lnTo>
                    <a:pt x="6966" y="24"/>
                  </a:lnTo>
                  <a:lnTo>
                    <a:pt x="6963" y="24"/>
                  </a:lnTo>
                  <a:lnTo>
                    <a:pt x="6961" y="27"/>
                  </a:lnTo>
                  <a:lnTo>
                    <a:pt x="6954" y="27"/>
                  </a:lnTo>
                  <a:lnTo>
                    <a:pt x="6954" y="29"/>
                  </a:lnTo>
                  <a:lnTo>
                    <a:pt x="6951" y="29"/>
                  </a:lnTo>
                  <a:lnTo>
                    <a:pt x="6951" y="32"/>
                  </a:lnTo>
                  <a:lnTo>
                    <a:pt x="6949" y="32"/>
                  </a:lnTo>
                  <a:lnTo>
                    <a:pt x="6949" y="34"/>
                  </a:lnTo>
                  <a:lnTo>
                    <a:pt x="6942" y="34"/>
                  </a:lnTo>
                  <a:lnTo>
                    <a:pt x="6939" y="36"/>
                  </a:lnTo>
                  <a:lnTo>
                    <a:pt x="6932" y="36"/>
                  </a:lnTo>
                  <a:lnTo>
                    <a:pt x="6932" y="34"/>
                  </a:lnTo>
                  <a:lnTo>
                    <a:pt x="6934" y="34"/>
                  </a:lnTo>
                  <a:lnTo>
                    <a:pt x="6934" y="32"/>
                  </a:lnTo>
                  <a:lnTo>
                    <a:pt x="6937" y="29"/>
                  </a:lnTo>
                  <a:lnTo>
                    <a:pt x="6934" y="29"/>
                  </a:lnTo>
                  <a:lnTo>
                    <a:pt x="6934" y="27"/>
                  </a:lnTo>
                  <a:lnTo>
                    <a:pt x="6930" y="27"/>
                  </a:lnTo>
                  <a:lnTo>
                    <a:pt x="6930" y="29"/>
                  </a:lnTo>
                  <a:lnTo>
                    <a:pt x="6927" y="29"/>
                  </a:lnTo>
                  <a:lnTo>
                    <a:pt x="6927" y="32"/>
                  </a:lnTo>
                  <a:lnTo>
                    <a:pt x="6918" y="32"/>
                  </a:lnTo>
                  <a:lnTo>
                    <a:pt x="6918" y="34"/>
                  </a:lnTo>
                  <a:lnTo>
                    <a:pt x="6915" y="34"/>
                  </a:lnTo>
                  <a:lnTo>
                    <a:pt x="6915" y="36"/>
                  </a:lnTo>
                  <a:lnTo>
                    <a:pt x="6908" y="36"/>
                  </a:lnTo>
                  <a:lnTo>
                    <a:pt x="6908" y="39"/>
                  </a:lnTo>
                  <a:lnTo>
                    <a:pt x="6906" y="39"/>
                  </a:lnTo>
                  <a:lnTo>
                    <a:pt x="6903" y="36"/>
                  </a:lnTo>
                  <a:lnTo>
                    <a:pt x="6901" y="34"/>
                  </a:lnTo>
                  <a:lnTo>
                    <a:pt x="6898" y="34"/>
                  </a:lnTo>
                  <a:lnTo>
                    <a:pt x="6898" y="32"/>
                  </a:lnTo>
                  <a:lnTo>
                    <a:pt x="6898" y="29"/>
                  </a:lnTo>
                  <a:lnTo>
                    <a:pt x="6896" y="29"/>
                  </a:lnTo>
                  <a:lnTo>
                    <a:pt x="6894" y="29"/>
                  </a:lnTo>
                  <a:lnTo>
                    <a:pt x="6894" y="32"/>
                  </a:lnTo>
                  <a:lnTo>
                    <a:pt x="6884" y="32"/>
                  </a:lnTo>
                  <a:lnTo>
                    <a:pt x="6884" y="29"/>
                  </a:lnTo>
                  <a:lnTo>
                    <a:pt x="6879" y="29"/>
                  </a:lnTo>
                  <a:lnTo>
                    <a:pt x="6877" y="27"/>
                  </a:lnTo>
                  <a:lnTo>
                    <a:pt x="6874" y="24"/>
                  </a:lnTo>
                  <a:lnTo>
                    <a:pt x="6872" y="24"/>
                  </a:lnTo>
                  <a:lnTo>
                    <a:pt x="6870" y="22"/>
                  </a:lnTo>
                  <a:lnTo>
                    <a:pt x="6870" y="17"/>
                  </a:lnTo>
                  <a:lnTo>
                    <a:pt x="6872" y="15"/>
                  </a:lnTo>
                  <a:lnTo>
                    <a:pt x="6882" y="15"/>
                  </a:lnTo>
                  <a:lnTo>
                    <a:pt x="6882" y="12"/>
                  </a:lnTo>
                  <a:lnTo>
                    <a:pt x="6882" y="8"/>
                  </a:lnTo>
                  <a:moveTo>
                    <a:pt x="7323" y="5"/>
                  </a:moveTo>
                  <a:lnTo>
                    <a:pt x="7323" y="12"/>
                  </a:lnTo>
                  <a:lnTo>
                    <a:pt x="7321" y="15"/>
                  </a:lnTo>
                  <a:lnTo>
                    <a:pt x="7318" y="17"/>
                  </a:lnTo>
                  <a:lnTo>
                    <a:pt x="7316" y="17"/>
                  </a:lnTo>
                  <a:lnTo>
                    <a:pt x="7316" y="20"/>
                  </a:lnTo>
                  <a:lnTo>
                    <a:pt x="7314" y="20"/>
                  </a:lnTo>
                  <a:lnTo>
                    <a:pt x="7311" y="22"/>
                  </a:lnTo>
                  <a:lnTo>
                    <a:pt x="7309" y="24"/>
                  </a:lnTo>
                  <a:lnTo>
                    <a:pt x="7306" y="24"/>
                  </a:lnTo>
                  <a:lnTo>
                    <a:pt x="7304" y="27"/>
                  </a:lnTo>
                  <a:lnTo>
                    <a:pt x="7297" y="27"/>
                  </a:lnTo>
                  <a:lnTo>
                    <a:pt x="7297" y="29"/>
                  </a:lnTo>
                  <a:lnTo>
                    <a:pt x="7294" y="29"/>
                  </a:lnTo>
                  <a:lnTo>
                    <a:pt x="7294" y="32"/>
                  </a:lnTo>
                  <a:lnTo>
                    <a:pt x="7292" y="32"/>
                  </a:lnTo>
                  <a:lnTo>
                    <a:pt x="7292" y="34"/>
                  </a:lnTo>
                  <a:lnTo>
                    <a:pt x="7285" y="34"/>
                  </a:lnTo>
                  <a:lnTo>
                    <a:pt x="7282" y="36"/>
                  </a:lnTo>
                  <a:lnTo>
                    <a:pt x="7278" y="36"/>
                  </a:lnTo>
                  <a:lnTo>
                    <a:pt x="7278" y="34"/>
                  </a:lnTo>
                  <a:lnTo>
                    <a:pt x="7278" y="32"/>
                  </a:lnTo>
                  <a:lnTo>
                    <a:pt x="7280" y="32"/>
                  </a:lnTo>
                  <a:lnTo>
                    <a:pt x="7280" y="29"/>
                  </a:lnTo>
                  <a:lnTo>
                    <a:pt x="7278" y="27"/>
                  </a:lnTo>
                  <a:lnTo>
                    <a:pt x="7273" y="27"/>
                  </a:lnTo>
                  <a:lnTo>
                    <a:pt x="7273" y="29"/>
                  </a:lnTo>
                  <a:lnTo>
                    <a:pt x="7270" y="29"/>
                  </a:lnTo>
                  <a:lnTo>
                    <a:pt x="7270" y="32"/>
                  </a:lnTo>
                  <a:lnTo>
                    <a:pt x="7261" y="32"/>
                  </a:lnTo>
                  <a:lnTo>
                    <a:pt x="7261" y="34"/>
                  </a:lnTo>
                  <a:lnTo>
                    <a:pt x="7258" y="34"/>
                  </a:lnTo>
                  <a:lnTo>
                    <a:pt x="7258" y="36"/>
                  </a:lnTo>
                  <a:lnTo>
                    <a:pt x="7251" y="36"/>
                  </a:lnTo>
                  <a:lnTo>
                    <a:pt x="7251" y="39"/>
                  </a:lnTo>
                  <a:lnTo>
                    <a:pt x="7249" y="39"/>
                  </a:lnTo>
                  <a:lnTo>
                    <a:pt x="7251" y="39"/>
                  </a:lnTo>
                  <a:lnTo>
                    <a:pt x="7246" y="36"/>
                  </a:lnTo>
                  <a:lnTo>
                    <a:pt x="7244" y="34"/>
                  </a:lnTo>
                  <a:lnTo>
                    <a:pt x="7242" y="34"/>
                  </a:lnTo>
                  <a:lnTo>
                    <a:pt x="7242" y="32"/>
                  </a:lnTo>
                  <a:lnTo>
                    <a:pt x="7242" y="29"/>
                  </a:lnTo>
                  <a:lnTo>
                    <a:pt x="7239" y="29"/>
                  </a:lnTo>
                  <a:lnTo>
                    <a:pt x="7237" y="29"/>
                  </a:lnTo>
                  <a:lnTo>
                    <a:pt x="7237" y="32"/>
                  </a:lnTo>
                  <a:lnTo>
                    <a:pt x="7227" y="32"/>
                  </a:lnTo>
                  <a:lnTo>
                    <a:pt x="7227" y="29"/>
                  </a:lnTo>
                  <a:lnTo>
                    <a:pt x="7222" y="29"/>
                  </a:lnTo>
                  <a:lnTo>
                    <a:pt x="7220" y="27"/>
                  </a:lnTo>
                  <a:lnTo>
                    <a:pt x="7218" y="24"/>
                  </a:lnTo>
                  <a:lnTo>
                    <a:pt x="7215" y="24"/>
                  </a:lnTo>
                  <a:lnTo>
                    <a:pt x="7213" y="22"/>
                  </a:lnTo>
                  <a:lnTo>
                    <a:pt x="7213" y="17"/>
                  </a:lnTo>
                  <a:lnTo>
                    <a:pt x="7215" y="17"/>
                  </a:lnTo>
                  <a:lnTo>
                    <a:pt x="7215" y="15"/>
                  </a:lnTo>
                  <a:lnTo>
                    <a:pt x="7218" y="15"/>
                  </a:lnTo>
                  <a:lnTo>
                    <a:pt x="7225" y="15"/>
                  </a:lnTo>
                  <a:lnTo>
                    <a:pt x="7225" y="12"/>
                  </a:lnTo>
                  <a:lnTo>
                    <a:pt x="7227" y="12"/>
                  </a:lnTo>
                  <a:lnTo>
                    <a:pt x="7227" y="10"/>
                  </a:lnTo>
                  <a:lnTo>
                    <a:pt x="7225" y="10"/>
                  </a:lnTo>
                  <a:lnTo>
                    <a:pt x="7225" y="8"/>
                  </a:lnTo>
                  <a:moveTo>
                    <a:pt x="7666" y="5"/>
                  </a:moveTo>
                  <a:lnTo>
                    <a:pt x="7666" y="12"/>
                  </a:lnTo>
                  <a:lnTo>
                    <a:pt x="7664" y="15"/>
                  </a:lnTo>
                  <a:lnTo>
                    <a:pt x="7662" y="17"/>
                  </a:lnTo>
                  <a:lnTo>
                    <a:pt x="7659" y="17"/>
                  </a:lnTo>
                  <a:lnTo>
                    <a:pt x="7659" y="20"/>
                  </a:lnTo>
                  <a:lnTo>
                    <a:pt x="7657" y="20"/>
                  </a:lnTo>
                  <a:lnTo>
                    <a:pt x="7657" y="22"/>
                  </a:lnTo>
                  <a:lnTo>
                    <a:pt x="7654" y="22"/>
                  </a:lnTo>
                  <a:lnTo>
                    <a:pt x="7652" y="24"/>
                  </a:lnTo>
                  <a:lnTo>
                    <a:pt x="7650" y="24"/>
                  </a:lnTo>
                  <a:lnTo>
                    <a:pt x="7647" y="27"/>
                  </a:lnTo>
                  <a:lnTo>
                    <a:pt x="7640" y="27"/>
                  </a:lnTo>
                  <a:lnTo>
                    <a:pt x="7640" y="29"/>
                  </a:lnTo>
                  <a:lnTo>
                    <a:pt x="7638" y="29"/>
                  </a:lnTo>
                  <a:lnTo>
                    <a:pt x="7638" y="32"/>
                  </a:lnTo>
                  <a:lnTo>
                    <a:pt x="7635" y="32"/>
                  </a:lnTo>
                  <a:lnTo>
                    <a:pt x="7635" y="34"/>
                  </a:lnTo>
                  <a:lnTo>
                    <a:pt x="7628" y="34"/>
                  </a:lnTo>
                  <a:lnTo>
                    <a:pt x="7626" y="36"/>
                  </a:lnTo>
                  <a:lnTo>
                    <a:pt x="7621" y="36"/>
                  </a:lnTo>
                  <a:lnTo>
                    <a:pt x="7621" y="34"/>
                  </a:lnTo>
                  <a:lnTo>
                    <a:pt x="7621" y="32"/>
                  </a:lnTo>
                  <a:lnTo>
                    <a:pt x="7623" y="32"/>
                  </a:lnTo>
                  <a:lnTo>
                    <a:pt x="7623" y="27"/>
                  </a:lnTo>
                  <a:lnTo>
                    <a:pt x="7621" y="27"/>
                  </a:lnTo>
                  <a:lnTo>
                    <a:pt x="7616" y="27"/>
                  </a:lnTo>
                  <a:lnTo>
                    <a:pt x="7616" y="29"/>
                  </a:lnTo>
                  <a:lnTo>
                    <a:pt x="7614" y="29"/>
                  </a:lnTo>
                  <a:lnTo>
                    <a:pt x="7614" y="32"/>
                  </a:lnTo>
                  <a:lnTo>
                    <a:pt x="7604" y="32"/>
                  </a:lnTo>
                  <a:lnTo>
                    <a:pt x="7604" y="34"/>
                  </a:lnTo>
                  <a:lnTo>
                    <a:pt x="7602" y="34"/>
                  </a:lnTo>
                  <a:lnTo>
                    <a:pt x="7602" y="36"/>
                  </a:lnTo>
                  <a:lnTo>
                    <a:pt x="7594" y="36"/>
                  </a:lnTo>
                  <a:lnTo>
                    <a:pt x="7594" y="39"/>
                  </a:lnTo>
                  <a:lnTo>
                    <a:pt x="7592" y="36"/>
                  </a:lnTo>
                  <a:lnTo>
                    <a:pt x="7590" y="36"/>
                  </a:lnTo>
                  <a:lnTo>
                    <a:pt x="7587" y="34"/>
                  </a:lnTo>
                  <a:lnTo>
                    <a:pt x="7587" y="32"/>
                  </a:lnTo>
                  <a:lnTo>
                    <a:pt x="7585" y="32"/>
                  </a:lnTo>
                  <a:lnTo>
                    <a:pt x="7585" y="29"/>
                  </a:lnTo>
                  <a:lnTo>
                    <a:pt x="7582" y="29"/>
                  </a:lnTo>
                  <a:lnTo>
                    <a:pt x="7580" y="29"/>
                  </a:lnTo>
                  <a:lnTo>
                    <a:pt x="7580" y="32"/>
                  </a:lnTo>
                  <a:lnTo>
                    <a:pt x="7570" y="32"/>
                  </a:lnTo>
                  <a:lnTo>
                    <a:pt x="7570" y="29"/>
                  </a:lnTo>
                  <a:lnTo>
                    <a:pt x="7566" y="29"/>
                  </a:lnTo>
                  <a:lnTo>
                    <a:pt x="7566" y="27"/>
                  </a:lnTo>
                  <a:lnTo>
                    <a:pt x="7563" y="27"/>
                  </a:lnTo>
                  <a:lnTo>
                    <a:pt x="7561" y="24"/>
                  </a:lnTo>
                  <a:lnTo>
                    <a:pt x="7558" y="24"/>
                  </a:lnTo>
                  <a:lnTo>
                    <a:pt x="7556" y="22"/>
                  </a:lnTo>
                  <a:lnTo>
                    <a:pt x="7556" y="17"/>
                  </a:lnTo>
                  <a:lnTo>
                    <a:pt x="7558" y="17"/>
                  </a:lnTo>
                  <a:lnTo>
                    <a:pt x="7558" y="15"/>
                  </a:lnTo>
                  <a:lnTo>
                    <a:pt x="7561" y="15"/>
                  </a:lnTo>
                  <a:lnTo>
                    <a:pt x="7568" y="15"/>
                  </a:lnTo>
                  <a:lnTo>
                    <a:pt x="7568" y="12"/>
                  </a:lnTo>
                  <a:lnTo>
                    <a:pt x="7570" y="12"/>
                  </a:lnTo>
                  <a:lnTo>
                    <a:pt x="7570" y="10"/>
                  </a:lnTo>
                  <a:lnTo>
                    <a:pt x="7568" y="8"/>
                  </a:lnTo>
                  <a:moveTo>
                    <a:pt x="8010" y="5"/>
                  </a:moveTo>
                  <a:lnTo>
                    <a:pt x="8010" y="8"/>
                  </a:lnTo>
                  <a:lnTo>
                    <a:pt x="8012" y="8"/>
                  </a:lnTo>
                  <a:lnTo>
                    <a:pt x="8012" y="10"/>
                  </a:lnTo>
                  <a:lnTo>
                    <a:pt x="8010" y="10"/>
                  </a:lnTo>
                  <a:lnTo>
                    <a:pt x="8010" y="15"/>
                  </a:lnTo>
                  <a:lnTo>
                    <a:pt x="8007" y="15"/>
                  </a:lnTo>
                  <a:lnTo>
                    <a:pt x="8007" y="17"/>
                  </a:lnTo>
                  <a:lnTo>
                    <a:pt x="8005" y="17"/>
                  </a:lnTo>
                  <a:lnTo>
                    <a:pt x="8002" y="17"/>
                  </a:lnTo>
                  <a:lnTo>
                    <a:pt x="8002" y="20"/>
                  </a:lnTo>
                  <a:lnTo>
                    <a:pt x="8000" y="20"/>
                  </a:lnTo>
                  <a:lnTo>
                    <a:pt x="8000" y="22"/>
                  </a:lnTo>
                  <a:lnTo>
                    <a:pt x="7998" y="22"/>
                  </a:lnTo>
                  <a:lnTo>
                    <a:pt x="7995" y="24"/>
                  </a:lnTo>
                  <a:lnTo>
                    <a:pt x="7993" y="24"/>
                  </a:lnTo>
                  <a:lnTo>
                    <a:pt x="7993" y="27"/>
                  </a:lnTo>
                  <a:lnTo>
                    <a:pt x="7986" y="27"/>
                  </a:lnTo>
                  <a:lnTo>
                    <a:pt x="7983" y="29"/>
                  </a:lnTo>
                  <a:lnTo>
                    <a:pt x="7981" y="29"/>
                  </a:lnTo>
                  <a:lnTo>
                    <a:pt x="7981" y="32"/>
                  </a:lnTo>
                  <a:lnTo>
                    <a:pt x="7978" y="32"/>
                  </a:lnTo>
                  <a:lnTo>
                    <a:pt x="7978" y="34"/>
                  </a:lnTo>
                  <a:lnTo>
                    <a:pt x="7971" y="34"/>
                  </a:lnTo>
                  <a:lnTo>
                    <a:pt x="7971" y="36"/>
                  </a:lnTo>
                  <a:lnTo>
                    <a:pt x="7964" y="36"/>
                  </a:lnTo>
                  <a:lnTo>
                    <a:pt x="7964" y="34"/>
                  </a:lnTo>
                  <a:lnTo>
                    <a:pt x="7964" y="32"/>
                  </a:lnTo>
                  <a:lnTo>
                    <a:pt x="7966" y="32"/>
                  </a:lnTo>
                  <a:lnTo>
                    <a:pt x="7966" y="27"/>
                  </a:lnTo>
                  <a:lnTo>
                    <a:pt x="7964" y="27"/>
                  </a:lnTo>
                  <a:lnTo>
                    <a:pt x="7959" y="27"/>
                  </a:lnTo>
                  <a:lnTo>
                    <a:pt x="7959" y="29"/>
                  </a:lnTo>
                  <a:lnTo>
                    <a:pt x="7957" y="29"/>
                  </a:lnTo>
                  <a:lnTo>
                    <a:pt x="7957" y="32"/>
                  </a:lnTo>
                  <a:lnTo>
                    <a:pt x="7947" y="32"/>
                  </a:lnTo>
                  <a:lnTo>
                    <a:pt x="7947" y="34"/>
                  </a:lnTo>
                  <a:lnTo>
                    <a:pt x="7945" y="34"/>
                  </a:lnTo>
                  <a:lnTo>
                    <a:pt x="7945" y="36"/>
                  </a:lnTo>
                  <a:lnTo>
                    <a:pt x="7947" y="36"/>
                  </a:lnTo>
                  <a:lnTo>
                    <a:pt x="7945" y="36"/>
                  </a:lnTo>
                  <a:lnTo>
                    <a:pt x="7938" y="36"/>
                  </a:lnTo>
                  <a:lnTo>
                    <a:pt x="7938" y="39"/>
                  </a:lnTo>
                  <a:lnTo>
                    <a:pt x="7935" y="36"/>
                  </a:lnTo>
                  <a:lnTo>
                    <a:pt x="7933" y="36"/>
                  </a:lnTo>
                  <a:lnTo>
                    <a:pt x="7930" y="34"/>
                  </a:lnTo>
                  <a:lnTo>
                    <a:pt x="7930" y="32"/>
                  </a:lnTo>
                  <a:lnTo>
                    <a:pt x="7928" y="32"/>
                  </a:lnTo>
                  <a:lnTo>
                    <a:pt x="7928" y="29"/>
                  </a:lnTo>
                  <a:lnTo>
                    <a:pt x="7926" y="29"/>
                  </a:lnTo>
                  <a:lnTo>
                    <a:pt x="7923" y="29"/>
                  </a:lnTo>
                  <a:lnTo>
                    <a:pt x="7923" y="32"/>
                  </a:lnTo>
                  <a:lnTo>
                    <a:pt x="7914" y="32"/>
                  </a:lnTo>
                  <a:lnTo>
                    <a:pt x="7914" y="29"/>
                  </a:lnTo>
                  <a:lnTo>
                    <a:pt x="7909" y="29"/>
                  </a:lnTo>
                  <a:lnTo>
                    <a:pt x="7909" y="27"/>
                  </a:lnTo>
                  <a:lnTo>
                    <a:pt x="7906" y="27"/>
                  </a:lnTo>
                  <a:lnTo>
                    <a:pt x="7904" y="24"/>
                  </a:lnTo>
                  <a:lnTo>
                    <a:pt x="7902" y="24"/>
                  </a:lnTo>
                  <a:lnTo>
                    <a:pt x="7899" y="22"/>
                  </a:lnTo>
                  <a:lnTo>
                    <a:pt x="7899" y="17"/>
                  </a:lnTo>
                  <a:lnTo>
                    <a:pt x="7902" y="17"/>
                  </a:lnTo>
                  <a:lnTo>
                    <a:pt x="7902" y="15"/>
                  </a:lnTo>
                  <a:lnTo>
                    <a:pt x="7904" y="15"/>
                  </a:lnTo>
                  <a:lnTo>
                    <a:pt x="7911" y="15"/>
                  </a:lnTo>
                  <a:lnTo>
                    <a:pt x="7911" y="12"/>
                  </a:lnTo>
                  <a:lnTo>
                    <a:pt x="7914" y="12"/>
                  </a:lnTo>
                  <a:lnTo>
                    <a:pt x="7914" y="10"/>
                  </a:lnTo>
                  <a:lnTo>
                    <a:pt x="7911" y="8"/>
                  </a:lnTo>
                  <a:moveTo>
                    <a:pt x="8353" y="5"/>
                  </a:moveTo>
                  <a:lnTo>
                    <a:pt x="8353" y="8"/>
                  </a:lnTo>
                  <a:lnTo>
                    <a:pt x="8355" y="8"/>
                  </a:lnTo>
                  <a:lnTo>
                    <a:pt x="8355" y="10"/>
                  </a:lnTo>
                  <a:lnTo>
                    <a:pt x="8353" y="10"/>
                  </a:lnTo>
                  <a:lnTo>
                    <a:pt x="8353" y="15"/>
                  </a:lnTo>
                  <a:lnTo>
                    <a:pt x="8350" y="15"/>
                  </a:lnTo>
                  <a:lnTo>
                    <a:pt x="8350" y="17"/>
                  </a:lnTo>
                  <a:lnTo>
                    <a:pt x="8348" y="17"/>
                  </a:lnTo>
                  <a:lnTo>
                    <a:pt x="8346" y="20"/>
                  </a:lnTo>
                  <a:lnTo>
                    <a:pt x="8343" y="20"/>
                  </a:lnTo>
                  <a:lnTo>
                    <a:pt x="8343" y="22"/>
                  </a:lnTo>
                  <a:lnTo>
                    <a:pt x="8341" y="22"/>
                  </a:lnTo>
                  <a:lnTo>
                    <a:pt x="8338" y="24"/>
                  </a:lnTo>
                  <a:lnTo>
                    <a:pt x="8336" y="24"/>
                  </a:lnTo>
                  <a:lnTo>
                    <a:pt x="8336" y="27"/>
                  </a:lnTo>
                  <a:lnTo>
                    <a:pt x="8329" y="27"/>
                  </a:lnTo>
                  <a:lnTo>
                    <a:pt x="8326" y="29"/>
                  </a:lnTo>
                  <a:lnTo>
                    <a:pt x="8324" y="29"/>
                  </a:lnTo>
                  <a:lnTo>
                    <a:pt x="8324" y="32"/>
                  </a:lnTo>
                  <a:lnTo>
                    <a:pt x="8322" y="32"/>
                  </a:lnTo>
                  <a:lnTo>
                    <a:pt x="8322" y="34"/>
                  </a:lnTo>
                  <a:lnTo>
                    <a:pt x="8314" y="34"/>
                  </a:lnTo>
                  <a:lnTo>
                    <a:pt x="8314" y="36"/>
                  </a:lnTo>
                  <a:lnTo>
                    <a:pt x="8307" y="36"/>
                  </a:lnTo>
                  <a:lnTo>
                    <a:pt x="8307" y="34"/>
                  </a:lnTo>
                  <a:lnTo>
                    <a:pt x="8307" y="32"/>
                  </a:lnTo>
                  <a:lnTo>
                    <a:pt x="8310" y="32"/>
                  </a:lnTo>
                  <a:lnTo>
                    <a:pt x="8310" y="27"/>
                  </a:lnTo>
                  <a:lnTo>
                    <a:pt x="8307" y="27"/>
                  </a:lnTo>
                  <a:lnTo>
                    <a:pt x="8302" y="27"/>
                  </a:lnTo>
                  <a:lnTo>
                    <a:pt x="8302" y="29"/>
                  </a:lnTo>
                  <a:lnTo>
                    <a:pt x="8300" y="29"/>
                  </a:lnTo>
                  <a:lnTo>
                    <a:pt x="8300" y="32"/>
                  </a:lnTo>
                  <a:lnTo>
                    <a:pt x="8290" y="32"/>
                  </a:lnTo>
                  <a:lnTo>
                    <a:pt x="8290" y="34"/>
                  </a:lnTo>
                  <a:lnTo>
                    <a:pt x="8290" y="36"/>
                  </a:lnTo>
                  <a:lnTo>
                    <a:pt x="8288" y="36"/>
                  </a:lnTo>
                  <a:lnTo>
                    <a:pt x="8281" y="36"/>
                  </a:lnTo>
                  <a:lnTo>
                    <a:pt x="8281" y="39"/>
                  </a:lnTo>
                  <a:lnTo>
                    <a:pt x="8278" y="36"/>
                  </a:lnTo>
                  <a:lnTo>
                    <a:pt x="8276" y="36"/>
                  </a:lnTo>
                  <a:lnTo>
                    <a:pt x="8276" y="34"/>
                  </a:lnTo>
                  <a:lnTo>
                    <a:pt x="8274" y="34"/>
                  </a:lnTo>
                  <a:lnTo>
                    <a:pt x="8274" y="32"/>
                  </a:lnTo>
                  <a:lnTo>
                    <a:pt x="8271" y="29"/>
                  </a:lnTo>
                  <a:lnTo>
                    <a:pt x="8266" y="29"/>
                  </a:lnTo>
                  <a:lnTo>
                    <a:pt x="8266" y="32"/>
                  </a:lnTo>
                  <a:lnTo>
                    <a:pt x="8257" y="32"/>
                  </a:lnTo>
                  <a:lnTo>
                    <a:pt x="8257" y="29"/>
                  </a:lnTo>
                  <a:lnTo>
                    <a:pt x="8252" y="29"/>
                  </a:lnTo>
                  <a:lnTo>
                    <a:pt x="8252" y="27"/>
                  </a:lnTo>
                  <a:lnTo>
                    <a:pt x="8250" y="27"/>
                  </a:lnTo>
                  <a:lnTo>
                    <a:pt x="8250" y="24"/>
                  </a:lnTo>
                  <a:lnTo>
                    <a:pt x="8245" y="24"/>
                  </a:lnTo>
                  <a:lnTo>
                    <a:pt x="8242" y="22"/>
                  </a:lnTo>
                  <a:lnTo>
                    <a:pt x="8242" y="17"/>
                  </a:lnTo>
                  <a:lnTo>
                    <a:pt x="8245" y="17"/>
                  </a:lnTo>
                  <a:lnTo>
                    <a:pt x="8245" y="15"/>
                  </a:lnTo>
                  <a:lnTo>
                    <a:pt x="8247" y="15"/>
                  </a:lnTo>
                  <a:lnTo>
                    <a:pt x="8254" y="15"/>
                  </a:lnTo>
                  <a:lnTo>
                    <a:pt x="8257" y="12"/>
                  </a:lnTo>
                  <a:lnTo>
                    <a:pt x="8257" y="8"/>
                  </a:lnTo>
                  <a:moveTo>
                    <a:pt x="8696" y="5"/>
                  </a:moveTo>
                  <a:lnTo>
                    <a:pt x="8696" y="8"/>
                  </a:lnTo>
                  <a:lnTo>
                    <a:pt x="8698" y="8"/>
                  </a:lnTo>
                  <a:lnTo>
                    <a:pt x="8698" y="10"/>
                  </a:lnTo>
                  <a:lnTo>
                    <a:pt x="8696" y="12"/>
                  </a:lnTo>
                  <a:lnTo>
                    <a:pt x="8696" y="15"/>
                  </a:lnTo>
                  <a:lnTo>
                    <a:pt x="8694" y="15"/>
                  </a:lnTo>
                  <a:lnTo>
                    <a:pt x="8694" y="17"/>
                  </a:lnTo>
                  <a:lnTo>
                    <a:pt x="8691" y="17"/>
                  </a:lnTo>
                  <a:lnTo>
                    <a:pt x="8689" y="20"/>
                  </a:lnTo>
                  <a:lnTo>
                    <a:pt x="8686" y="20"/>
                  </a:lnTo>
                  <a:lnTo>
                    <a:pt x="8686" y="22"/>
                  </a:lnTo>
                  <a:lnTo>
                    <a:pt x="8684" y="22"/>
                  </a:lnTo>
                  <a:lnTo>
                    <a:pt x="8684" y="24"/>
                  </a:lnTo>
                  <a:lnTo>
                    <a:pt x="8679" y="24"/>
                  </a:lnTo>
                  <a:lnTo>
                    <a:pt x="8679" y="27"/>
                  </a:lnTo>
                  <a:lnTo>
                    <a:pt x="8672" y="27"/>
                  </a:lnTo>
                  <a:lnTo>
                    <a:pt x="8672" y="29"/>
                  </a:lnTo>
                  <a:lnTo>
                    <a:pt x="8667" y="29"/>
                  </a:lnTo>
                  <a:lnTo>
                    <a:pt x="8667" y="32"/>
                  </a:lnTo>
                  <a:lnTo>
                    <a:pt x="8665" y="32"/>
                  </a:lnTo>
                  <a:lnTo>
                    <a:pt x="8665" y="34"/>
                  </a:lnTo>
                  <a:lnTo>
                    <a:pt x="8658" y="34"/>
                  </a:lnTo>
                  <a:lnTo>
                    <a:pt x="8658" y="36"/>
                  </a:lnTo>
                  <a:lnTo>
                    <a:pt x="8650" y="36"/>
                  </a:lnTo>
                  <a:lnTo>
                    <a:pt x="8650" y="34"/>
                  </a:lnTo>
                  <a:lnTo>
                    <a:pt x="8653" y="32"/>
                  </a:lnTo>
                  <a:lnTo>
                    <a:pt x="8653" y="27"/>
                  </a:lnTo>
                  <a:lnTo>
                    <a:pt x="8650" y="27"/>
                  </a:lnTo>
                  <a:lnTo>
                    <a:pt x="8646" y="27"/>
                  </a:lnTo>
                  <a:lnTo>
                    <a:pt x="8646" y="29"/>
                  </a:lnTo>
                  <a:lnTo>
                    <a:pt x="8643" y="29"/>
                  </a:lnTo>
                  <a:lnTo>
                    <a:pt x="8643" y="32"/>
                  </a:lnTo>
                  <a:lnTo>
                    <a:pt x="8636" y="32"/>
                  </a:lnTo>
                  <a:lnTo>
                    <a:pt x="8634" y="34"/>
                  </a:lnTo>
                  <a:lnTo>
                    <a:pt x="8634" y="36"/>
                  </a:lnTo>
                  <a:lnTo>
                    <a:pt x="8631" y="36"/>
                  </a:lnTo>
                  <a:lnTo>
                    <a:pt x="8624" y="36"/>
                  </a:lnTo>
                  <a:lnTo>
                    <a:pt x="8624" y="39"/>
                  </a:lnTo>
                  <a:lnTo>
                    <a:pt x="8622" y="36"/>
                  </a:lnTo>
                  <a:lnTo>
                    <a:pt x="8619" y="36"/>
                  </a:lnTo>
                  <a:lnTo>
                    <a:pt x="8619" y="34"/>
                  </a:lnTo>
                  <a:lnTo>
                    <a:pt x="8617" y="34"/>
                  </a:lnTo>
                  <a:lnTo>
                    <a:pt x="8617" y="32"/>
                  </a:lnTo>
                  <a:lnTo>
                    <a:pt x="8617" y="29"/>
                  </a:lnTo>
                  <a:lnTo>
                    <a:pt x="8614" y="29"/>
                  </a:lnTo>
                  <a:lnTo>
                    <a:pt x="8610" y="29"/>
                  </a:lnTo>
                  <a:lnTo>
                    <a:pt x="8610" y="32"/>
                  </a:lnTo>
                  <a:lnTo>
                    <a:pt x="8600" y="32"/>
                  </a:lnTo>
                  <a:lnTo>
                    <a:pt x="8600" y="29"/>
                  </a:lnTo>
                  <a:lnTo>
                    <a:pt x="8595" y="29"/>
                  </a:lnTo>
                  <a:lnTo>
                    <a:pt x="8595" y="27"/>
                  </a:lnTo>
                  <a:lnTo>
                    <a:pt x="8593" y="27"/>
                  </a:lnTo>
                  <a:lnTo>
                    <a:pt x="8593" y="24"/>
                  </a:lnTo>
                  <a:lnTo>
                    <a:pt x="8588" y="24"/>
                  </a:lnTo>
                  <a:lnTo>
                    <a:pt x="8588" y="22"/>
                  </a:lnTo>
                  <a:lnTo>
                    <a:pt x="8586" y="20"/>
                  </a:lnTo>
                  <a:lnTo>
                    <a:pt x="8586" y="17"/>
                  </a:lnTo>
                  <a:lnTo>
                    <a:pt x="8588" y="17"/>
                  </a:lnTo>
                  <a:lnTo>
                    <a:pt x="8588" y="15"/>
                  </a:lnTo>
                  <a:lnTo>
                    <a:pt x="8590" y="15"/>
                  </a:lnTo>
                  <a:lnTo>
                    <a:pt x="8598" y="15"/>
                  </a:lnTo>
                  <a:lnTo>
                    <a:pt x="8600" y="12"/>
                  </a:lnTo>
                  <a:lnTo>
                    <a:pt x="8600" y="8"/>
                  </a:lnTo>
                  <a:moveTo>
                    <a:pt x="9039" y="5"/>
                  </a:moveTo>
                  <a:lnTo>
                    <a:pt x="9039" y="8"/>
                  </a:lnTo>
                  <a:lnTo>
                    <a:pt x="9042" y="8"/>
                  </a:lnTo>
                  <a:lnTo>
                    <a:pt x="9042" y="12"/>
                  </a:lnTo>
                  <a:lnTo>
                    <a:pt x="9039" y="12"/>
                  </a:lnTo>
                  <a:lnTo>
                    <a:pt x="9039" y="15"/>
                  </a:lnTo>
                  <a:lnTo>
                    <a:pt x="9037" y="15"/>
                  </a:lnTo>
                  <a:lnTo>
                    <a:pt x="9037" y="17"/>
                  </a:lnTo>
                  <a:lnTo>
                    <a:pt x="9034" y="17"/>
                  </a:lnTo>
                  <a:lnTo>
                    <a:pt x="9032" y="20"/>
                  </a:lnTo>
                  <a:lnTo>
                    <a:pt x="9030" y="20"/>
                  </a:lnTo>
                  <a:lnTo>
                    <a:pt x="9030" y="22"/>
                  </a:lnTo>
                  <a:lnTo>
                    <a:pt x="9027" y="22"/>
                  </a:lnTo>
                  <a:lnTo>
                    <a:pt x="9027" y="24"/>
                  </a:lnTo>
                  <a:lnTo>
                    <a:pt x="9022" y="24"/>
                  </a:lnTo>
                  <a:lnTo>
                    <a:pt x="9022" y="27"/>
                  </a:lnTo>
                  <a:lnTo>
                    <a:pt x="9015" y="27"/>
                  </a:lnTo>
                  <a:lnTo>
                    <a:pt x="9015" y="29"/>
                  </a:lnTo>
                  <a:lnTo>
                    <a:pt x="9013" y="29"/>
                  </a:lnTo>
                  <a:lnTo>
                    <a:pt x="9010" y="32"/>
                  </a:lnTo>
                  <a:lnTo>
                    <a:pt x="9008" y="32"/>
                  </a:lnTo>
                  <a:lnTo>
                    <a:pt x="9008" y="34"/>
                  </a:lnTo>
                  <a:lnTo>
                    <a:pt x="9001" y="34"/>
                  </a:lnTo>
                  <a:lnTo>
                    <a:pt x="9001" y="36"/>
                  </a:lnTo>
                  <a:lnTo>
                    <a:pt x="8994" y="36"/>
                  </a:lnTo>
                  <a:lnTo>
                    <a:pt x="8994" y="34"/>
                  </a:lnTo>
                  <a:lnTo>
                    <a:pt x="8996" y="34"/>
                  </a:lnTo>
                  <a:lnTo>
                    <a:pt x="8996" y="32"/>
                  </a:lnTo>
                  <a:lnTo>
                    <a:pt x="8996" y="27"/>
                  </a:lnTo>
                  <a:lnTo>
                    <a:pt x="8994" y="27"/>
                  </a:lnTo>
                  <a:lnTo>
                    <a:pt x="8991" y="27"/>
                  </a:lnTo>
                  <a:lnTo>
                    <a:pt x="8989" y="29"/>
                  </a:lnTo>
                  <a:lnTo>
                    <a:pt x="8986" y="32"/>
                  </a:lnTo>
                  <a:lnTo>
                    <a:pt x="8979" y="32"/>
                  </a:lnTo>
                  <a:lnTo>
                    <a:pt x="8977" y="34"/>
                  </a:lnTo>
                  <a:lnTo>
                    <a:pt x="8977" y="36"/>
                  </a:lnTo>
                  <a:lnTo>
                    <a:pt x="8974" y="36"/>
                  </a:lnTo>
                  <a:lnTo>
                    <a:pt x="8967" y="36"/>
                  </a:lnTo>
                  <a:lnTo>
                    <a:pt x="8967" y="39"/>
                  </a:lnTo>
                  <a:lnTo>
                    <a:pt x="8965" y="36"/>
                  </a:lnTo>
                  <a:lnTo>
                    <a:pt x="8962" y="36"/>
                  </a:lnTo>
                  <a:lnTo>
                    <a:pt x="8962" y="34"/>
                  </a:lnTo>
                  <a:lnTo>
                    <a:pt x="8960" y="34"/>
                  </a:lnTo>
                  <a:lnTo>
                    <a:pt x="8960" y="32"/>
                  </a:lnTo>
                  <a:lnTo>
                    <a:pt x="8960" y="29"/>
                  </a:lnTo>
                  <a:lnTo>
                    <a:pt x="8958" y="29"/>
                  </a:lnTo>
                  <a:lnTo>
                    <a:pt x="8953" y="29"/>
                  </a:lnTo>
                  <a:lnTo>
                    <a:pt x="8953" y="32"/>
                  </a:lnTo>
                  <a:lnTo>
                    <a:pt x="8946" y="32"/>
                  </a:lnTo>
                  <a:lnTo>
                    <a:pt x="8943" y="29"/>
                  </a:lnTo>
                  <a:lnTo>
                    <a:pt x="8938" y="29"/>
                  </a:lnTo>
                  <a:lnTo>
                    <a:pt x="8938" y="27"/>
                  </a:lnTo>
                  <a:lnTo>
                    <a:pt x="8936" y="27"/>
                  </a:lnTo>
                  <a:lnTo>
                    <a:pt x="8936" y="24"/>
                  </a:lnTo>
                  <a:lnTo>
                    <a:pt x="8934" y="24"/>
                  </a:lnTo>
                  <a:lnTo>
                    <a:pt x="8931" y="22"/>
                  </a:lnTo>
                  <a:lnTo>
                    <a:pt x="8931" y="15"/>
                  </a:lnTo>
                  <a:lnTo>
                    <a:pt x="8934" y="15"/>
                  </a:lnTo>
                  <a:lnTo>
                    <a:pt x="8943" y="15"/>
                  </a:lnTo>
                  <a:lnTo>
                    <a:pt x="8943" y="12"/>
                  </a:lnTo>
                  <a:lnTo>
                    <a:pt x="8943" y="8"/>
                  </a:lnTo>
                  <a:moveTo>
                    <a:pt x="9382" y="5"/>
                  </a:moveTo>
                  <a:lnTo>
                    <a:pt x="9382" y="8"/>
                  </a:lnTo>
                  <a:lnTo>
                    <a:pt x="9385" y="8"/>
                  </a:lnTo>
                  <a:lnTo>
                    <a:pt x="9385" y="12"/>
                  </a:lnTo>
                  <a:lnTo>
                    <a:pt x="9382" y="12"/>
                  </a:lnTo>
                  <a:lnTo>
                    <a:pt x="9382" y="15"/>
                  </a:lnTo>
                  <a:lnTo>
                    <a:pt x="9380" y="15"/>
                  </a:lnTo>
                  <a:lnTo>
                    <a:pt x="9380" y="17"/>
                  </a:lnTo>
                  <a:lnTo>
                    <a:pt x="9378" y="17"/>
                  </a:lnTo>
                  <a:lnTo>
                    <a:pt x="9375" y="20"/>
                  </a:lnTo>
                  <a:lnTo>
                    <a:pt x="9373" y="22"/>
                  </a:lnTo>
                  <a:lnTo>
                    <a:pt x="9370" y="22"/>
                  </a:lnTo>
                  <a:lnTo>
                    <a:pt x="9370" y="24"/>
                  </a:lnTo>
                  <a:lnTo>
                    <a:pt x="9366" y="24"/>
                  </a:lnTo>
                  <a:lnTo>
                    <a:pt x="9366" y="27"/>
                  </a:lnTo>
                  <a:lnTo>
                    <a:pt x="9358" y="27"/>
                  </a:lnTo>
                  <a:lnTo>
                    <a:pt x="9358" y="29"/>
                  </a:lnTo>
                  <a:lnTo>
                    <a:pt x="9356" y="29"/>
                  </a:lnTo>
                  <a:lnTo>
                    <a:pt x="9354" y="32"/>
                  </a:lnTo>
                  <a:lnTo>
                    <a:pt x="9351" y="34"/>
                  </a:lnTo>
                  <a:lnTo>
                    <a:pt x="9344" y="34"/>
                  </a:lnTo>
                  <a:lnTo>
                    <a:pt x="9344" y="36"/>
                  </a:lnTo>
                  <a:lnTo>
                    <a:pt x="9337" y="36"/>
                  </a:lnTo>
                  <a:lnTo>
                    <a:pt x="9337" y="34"/>
                  </a:lnTo>
                  <a:lnTo>
                    <a:pt x="9339" y="34"/>
                  </a:lnTo>
                  <a:lnTo>
                    <a:pt x="9339" y="32"/>
                  </a:lnTo>
                  <a:lnTo>
                    <a:pt x="9339" y="27"/>
                  </a:lnTo>
                  <a:lnTo>
                    <a:pt x="9337" y="27"/>
                  </a:lnTo>
                  <a:lnTo>
                    <a:pt x="9334" y="27"/>
                  </a:lnTo>
                  <a:lnTo>
                    <a:pt x="9332" y="29"/>
                  </a:lnTo>
                  <a:lnTo>
                    <a:pt x="9330" y="32"/>
                  </a:lnTo>
                  <a:lnTo>
                    <a:pt x="9322" y="32"/>
                  </a:lnTo>
                  <a:lnTo>
                    <a:pt x="9320" y="34"/>
                  </a:lnTo>
                  <a:lnTo>
                    <a:pt x="9320" y="36"/>
                  </a:lnTo>
                  <a:lnTo>
                    <a:pt x="9318" y="36"/>
                  </a:lnTo>
                  <a:lnTo>
                    <a:pt x="9313" y="36"/>
                  </a:lnTo>
                  <a:lnTo>
                    <a:pt x="9310" y="39"/>
                  </a:lnTo>
                  <a:lnTo>
                    <a:pt x="9308" y="36"/>
                  </a:lnTo>
                  <a:lnTo>
                    <a:pt x="9306" y="36"/>
                  </a:lnTo>
                  <a:lnTo>
                    <a:pt x="9306" y="34"/>
                  </a:lnTo>
                  <a:lnTo>
                    <a:pt x="9303" y="34"/>
                  </a:lnTo>
                  <a:lnTo>
                    <a:pt x="9303" y="32"/>
                  </a:lnTo>
                  <a:lnTo>
                    <a:pt x="9303" y="29"/>
                  </a:lnTo>
                  <a:lnTo>
                    <a:pt x="9301" y="29"/>
                  </a:lnTo>
                  <a:lnTo>
                    <a:pt x="9296" y="29"/>
                  </a:lnTo>
                  <a:lnTo>
                    <a:pt x="9298" y="29"/>
                  </a:lnTo>
                  <a:lnTo>
                    <a:pt x="9298" y="32"/>
                  </a:lnTo>
                  <a:lnTo>
                    <a:pt x="9296" y="32"/>
                  </a:lnTo>
                  <a:lnTo>
                    <a:pt x="9289" y="32"/>
                  </a:lnTo>
                  <a:lnTo>
                    <a:pt x="9286" y="29"/>
                  </a:lnTo>
                  <a:lnTo>
                    <a:pt x="9284" y="29"/>
                  </a:lnTo>
                  <a:lnTo>
                    <a:pt x="9282" y="27"/>
                  </a:lnTo>
                  <a:lnTo>
                    <a:pt x="9279" y="27"/>
                  </a:lnTo>
                  <a:lnTo>
                    <a:pt x="9279" y="24"/>
                  </a:lnTo>
                  <a:lnTo>
                    <a:pt x="9277" y="24"/>
                  </a:lnTo>
                  <a:lnTo>
                    <a:pt x="9274" y="22"/>
                  </a:lnTo>
                  <a:lnTo>
                    <a:pt x="9274" y="15"/>
                  </a:lnTo>
                  <a:lnTo>
                    <a:pt x="9277" y="15"/>
                  </a:lnTo>
                  <a:lnTo>
                    <a:pt x="9286" y="15"/>
                  </a:lnTo>
                  <a:lnTo>
                    <a:pt x="9286" y="12"/>
                  </a:lnTo>
                  <a:lnTo>
                    <a:pt x="9286" y="8"/>
                  </a:lnTo>
                  <a:moveTo>
                    <a:pt x="9726" y="5"/>
                  </a:moveTo>
                  <a:lnTo>
                    <a:pt x="9728" y="8"/>
                  </a:lnTo>
                  <a:lnTo>
                    <a:pt x="9728" y="12"/>
                  </a:lnTo>
                  <a:lnTo>
                    <a:pt x="9726" y="12"/>
                  </a:lnTo>
                  <a:lnTo>
                    <a:pt x="9726" y="15"/>
                  </a:lnTo>
                  <a:lnTo>
                    <a:pt x="9723" y="17"/>
                  </a:lnTo>
                  <a:lnTo>
                    <a:pt x="9721" y="17"/>
                  </a:lnTo>
                  <a:lnTo>
                    <a:pt x="9721" y="20"/>
                  </a:lnTo>
                  <a:lnTo>
                    <a:pt x="9718" y="20"/>
                  </a:lnTo>
                  <a:lnTo>
                    <a:pt x="9716" y="22"/>
                  </a:lnTo>
                  <a:lnTo>
                    <a:pt x="9714" y="22"/>
                  </a:lnTo>
                  <a:lnTo>
                    <a:pt x="9714" y="24"/>
                  </a:lnTo>
                  <a:lnTo>
                    <a:pt x="9711" y="24"/>
                  </a:lnTo>
                  <a:lnTo>
                    <a:pt x="9709" y="27"/>
                  </a:lnTo>
                  <a:lnTo>
                    <a:pt x="9702" y="27"/>
                  </a:lnTo>
                  <a:lnTo>
                    <a:pt x="9702" y="29"/>
                  </a:lnTo>
                  <a:lnTo>
                    <a:pt x="9699" y="29"/>
                  </a:lnTo>
                  <a:lnTo>
                    <a:pt x="9699" y="32"/>
                  </a:lnTo>
                  <a:lnTo>
                    <a:pt x="9697" y="32"/>
                  </a:lnTo>
                  <a:lnTo>
                    <a:pt x="9694" y="34"/>
                  </a:lnTo>
                  <a:lnTo>
                    <a:pt x="9690" y="34"/>
                  </a:lnTo>
                  <a:lnTo>
                    <a:pt x="9687" y="36"/>
                  </a:lnTo>
                  <a:lnTo>
                    <a:pt x="9680" y="36"/>
                  </a:lnTo>
                  <a:lnTo>
                    <a:pt x="9680" y="34"/>
                  </a:lnTo>
                  <a:lnTo>
                    <a:pt x="9682" y="34"/>
                  </a:lnTo>
                  <a:lnTo>
                    <a:pt x="9682" y="32"/>
                  </a:lnTo>
                  <a:lnTo>
                    <a:pt x="9682" y="29"/>
                  </a:lnTo>
                  <a:lnTo>
                    <a:pt x="9685" y="29"/>
                  </a:lnTo>
                  <a:lnTo>
                    <a:pt x="9682" y="29"/>
                  </a:lnTo>
                  <a:lnTo>
                    <a:pt x="9682" y="27"/>
                  </a:lnTo>
                  <a:lnTo>
                    <a:pt x="9678" y="27"/>
                  </a:lnTo>
                  <a:lnTo>
                    <a:pt x="9678" y="29"/>
                  </a:lnTo>
                  <a:lnTo>
                    <a:pt x="9675" y="29"/>
                  </a:lnTo>
                  <a:lnTo>
                    <a:pt x="9675" y="32"/>
                  </a:lnTo>
                  <a:lnTo>
                    <a:pt x="9666" y="32"/>
                  </a:lnTo>
                  <a:lnTo>
                    <a:pt x="9666" y="34"/>
                  </a:lnTo>
                  <a:lnTo>
                    <a:pt x="9663" y="34"/>
                  </a:lnTo>
                  <a:lnTo>
                    <a:pt x="9663" y="36"/>
                  </a:lnTo>
                  <a:lnTo>
                    <a:pt x="9656" y="36"/>
                  </a:lnTo>
                  <a:lnTo>
                    <a:pt x="9654" y="39"/>
                  </a:lnTo>
                  <a:lnTo>
                    <a:pt x="9651" y="36"/>
                  </a:lnTo>
                  <a:lnTo>
                    <a:pt x="9649" y="36"/>
                  </a:lnTo>
                  <a:lnTo>
                    <a:pt x="9649" y="34"/>
                  </a:lnTo>
                  <a:lnTo>
                    <a:pt x="9646" y="34"/>
                  </a:lnTo>
                  <a:lnTo>
                    <a:pt x="9646" y="32"/>
                  </a:lnTo>
                  <a:lnTo>
                    <a:pt x="9646" y="29"/>
                  </a:lnTo>
                  <a:lnTo>
                    <a:pt x="9644" y="29"/>
                  </a:lnTo>
                  <a:lnTo>
                    <a:pt x="9642" y="29"/>
                  </a:lnTo>
                  <a:lnTo>
                    <a:pt x="9642" y="32"/>
                  </a:lnTo>
                  <a:lnTo>
                    <a:pt x="9632" y="32"/>
                  </a:lnTo>
                  <a:lnTo>
                    <a:pt x="9630" y="29"/>
                  </a:lnTo>
                  <a:lnTo>
                    <a:pt x="9627" y="29"/>
                  </a:lnTo>
                  <a:lnTo>
                    <a:pt x="9625" y="27"/>
                  </a:lnTo>
                  <a:lnTo>
                    <a:pt x="9622" y="27"/>
                  </a:lnTo>
                  <a:lnTo>
                    <a:pt x="9622" y="24"/>
                  </a:lnTo>
                  <a:lnTo>
                    <a:pt x="9620" y="24"/>
                  </a:lnTo>
                  <a:lnTo>
                    <a:pt x="9618" y="22"/>
                  </a:lnTo>
                  <a:lnTo>
                    <a:pt x="9618" y="15"/>
                  </a:lnTo>
                  <a:lnTo>
                    <a:pt x="9620" y="15"/>
                  </a:lnTo>
                  <a:lnTo>
                    <a:pt x="9630" y="15"/>
                  </a:lnTo>
                  <a:lnTo>
                    <a:pt x="9630" y="12"/>
                  </a:lnTo>
                  <a:lnTo>
                    <a:pt x="9630" y="8"/>
                  </a:lnTo>
                  <a:moveTo>
                    <a:pt x="10069" y="5"/>
                  </a:moveTo>
                  <a:lnTo>
                    <a:pt x="10071" y="5"/>
                  </a:lnTo>
                  <a:lnTo>
                    <a:pt x="10071" y="8"/>
                  </a:lnTo>
                  <a:lnTo>
                    <a:pt x="10071" y="12"/>
                  </a:lnTo>
                  <a:lnTo>
                    <a:pt x="10069" y="12"/>
                  </a:lnTo>
                  <a:lnTo>
                    <a:pt x="10069" y="15"/>
                  </a:lnTo>
                  <a:lnTo>
                    <a:pt x="10066" y="17"/>
                  </a:lnTo>
                  <a:lnTo>
                    <a:pt x="10064" y="17"/>
                  </a:lnTo>
                  <a:lnTo>
                    <a:pt x="10064" y="20"/>
                  </a:lnTo>
                  <a:lnTo>
                    <a:pt x="10062" y="20"/>
                  </a:lnTo>
                  <a:lnTo>
                    <a:pt x="10059" y="22"/>
                  </a:lnTo>
                  <a:lnTo>
                    <a:pt x="10057" y="22"/>
                  </a:lnTo>
                  <a:lnTo>
                    <a:pt x="10057" y="24"/>
                  </a:lnTo>
                  <a:lnTo>
                    <a:pt x="10054" y="24"/>
                  </a:lnTo>
                  <a:lnTo>
                    <a:pt x="10052" y="27"/>
                  </a:lnTo>
                  <a:lnTo>
                    <a:pt x="10045" y="27"/>
                  </a:lnTo>
                  <a:lnTo>
                    <a:pt x="10045" y="29"/>
                  </a:lnTo>
                  <a:lnTo>
                    <a:pt x="10042" y="29"/>
                  </a:lnTo>
                  <a:lnTo>
                    <a:pt x="10042" y="32"/>
                  </a:lnTo>
                  <a:lnTo>
                    <a:pt x="10040" y="32"/>
                  </a:lnTo>
                  <a:lnTo>
                    <a:pt x="10038" y="34"/>
                  </a:lnTo>
                  <a:lnTo>
                    <a:pt x="10033" y="34"/>
                  </a:lnTo>
                  <a:lnTo>
                    <a:pt x="10030" y="36"/>
                  </a:lnTo>
                  <a:lnTo>
                    <a:pt x="10023" y="36"/>
                  </a:lnTo>
                  <a:lnTo>
                    <a:pt x="10023" y="34"/>
                  </a:lnTo>
                  <a:lnTo>
                    <a:pt x="10026" y="34"/>
                  </a:lnTo>
                  <a:lnTo>
                    <a:pt x="10026" y="32"/>
                  </a:lnTo>
                  <a:lnTo>
                    <a:pt x="10028" y="29"/>
                  </a:lnTo>
                  <a:lnTo>
                    <a:pt x="10026" y="29"/>
                  </a:lnTo>
                  <a:lnTo>
                    <a:pt x="10026" y="27"/>
                  </a:lnTo>
                  <a:lnTo>
                    <a:pt x="10021" y="27"/>
                  </a:lnTo>
                  <a:lnTo>
                    <a:pt x="10021" y="29"/>
                  </a:lnTo>
                  <a:lnTo>
                    <a:pt x="10018" y="29"/>
                  </a:lnTo>
                  <a:lnTo>
                    <a:pt x="10018" y="32"/>
                  </a:lnTo>
                  <a:lnTo>
                    <a:pt x="10009" y="32"/>
                  </a:lnTo>
                  <a:lnTo>
                    <a:pt x="10009" y="34"/>
                  </a:lnTo>
                  <a:lnTo>
                    <a:pt x="10006" y="34"/>
                  </a:lnTo>
                  <a:lnTo>
                    <a:pt x="10006" y="36"/>
                  </a:lnTo>
                  <a:lnTo>
                    <a:pt x="9999" y="36"/>
                  </a:lnTo>
                  <a:lnTo>
                    <a:pt x="9999" y="39"/>
                  </a:lnTo>
                  <a:lnTo>
                    <a:pt x="9997" y="39"/>
                  </a:lnTo>
                  <a:lnTo>
                    <a:pt x="9994" y="36"/>
                  </a:lnTo>
                  <a:lnTo>
                    <a:pt x="9992" y="34"/>
                  </a:lnTo>
                  <a:lnTo>
                    <a:pt x="9990" y="34"/>
                  </a:lnTo>
                  <a:lnTo>
                    <a:pt x="9990" y="32"/>
                  </a:lnTo>
                  <a:lnTo>
                    <a:pt x="9990" y="29"/>
                  </a:lnTo>
                  <a:lnTo>
                    <a:pt x="9987" y="29"/>
                  </a:lnTo>
                  <a:lnTo>
                    <a:pt x="9985" y="29"/>
                  </a:lnTo>
                  <a:lnTo>
                    <a:pt x="9985" y="32"/>
                  </a:lnTo>
                  <a:lnTo>
                    <a:pt x="9975" y="32"/>
                  </a:lnTo>
                  <a:lnTo>
                    <a:pt x="9975" y="29"/>
                  </a:lnTo>
                  <a:lnTo>
                    <a:pt x="9970" y="29"/>
                  </a:lnTo>
                  <a:lnTo>
                    <a:pt x="9968" y="27"/>
                  </a:lnTo>
                  <a:lnTo>
                    <a:pt x="9966" y="24"/>
                  </a:lnTo>
                  <a:lnTo>
                    <a:pt x="9963" y="24"/>
                  </a:lnTo>
                  <a:lnTo>
                    <a:pt x="9961" y="22"/>
                  </a:lnTo>
                  <a:lnTo>
                    <a:pt x="9961" y="17"/>
                  </a:lnTo>
                  <a:lnTo>
                    <a:pt x="9963" y="15"/>
                  </a:lnTo>
                  <a:lnTo>
                    <a:pt x="9973" y="15"/>
                  </a:lnTo>
                  <a:lnTo>
                    <a:pt x="9973" y="12"/>
                  </a:lnTo>
                  <a:lnTo>
                    <a:pt x="9973" y="8"/>
                  </a:lnTo>
                  <a:moveTo>
                    <a:pt x="10414" y="5"/>
                  </a:moveTo>
                  <a:lnTo>
                    <a:pt x="10414" y="12"/>
                  </a:lnTo>
                  <a:lnTo>
                    <a:pt x="10412" y="15"/>
                  </a:lnTo>
                  <a:lnTo>
                    <a:pt x="10410" y="17"/>
                  </a:lnTo>
                  <a:lnTo>
                    <a:pt x="10407" y="17"/>
                  </a:lnTo>
                  <a:lnTo>
                    <a:pt x="10407" y="20"/>
                  </a:lnTo>
                  <a:lnTo>
                    <a:pt x="10405" y="20"/>
                  </a:lnTo>
                  <a:lnTo>
                    <a:pt x="10402" y="22"/>
                  </a:lnTo>
                  <a:lnTo>
                    <a:pt x="10400" y="24"/>
                  </a:lnTo>
                  <a:lnTo>
                    <a:pt x="10398" y="24"/>
                  </a:lnTo>
                  <a:lnTo>
                    <a:pt x="10395" y="27"/>
                  </a:lnTo>
                  <a:lnTo>
                    <a:pt x="10388" y="27"/>
                  </a:lnTo>
                  <a:lnTo>
                    <a:pt x="10388" y="29"/>
                  </a:lnTo>
                  <a:lnTo>
                    <a:pt x="10386" y="29"/>
                  </a:lnTo>
                  <a:lnTo>
                    <a:pt x="10386" y="32"/>
                  </a:lnTo>
                  <a:lnTo>
                    <a:pt x="10383" y="32"/>
                  </a:lnTo>
                  <a:lnTo>
                    <a:pt x="10383" y="34"/>
                  </a:lnTo>
                  <a:lnTo>
                    <a:pt x="10376" y="34"/>
                  </a:lnTo>
                  <a:lnTo>
                    <a:pt x="10374" y="36"/>
                  </a:lnTo>
                  <a:lnTo>
                    <a:pt x="10369" y="36"/>
                  </a:lnTo>
                  <a:lnTo>
                    <a:pt x="10369" y="34"/>
                  </a:lnTo>
                  <a:lnTo>
                    <a:pt x="10369" y="32"/>
                  </a:lnTo>
                  <a:lnTo>
                    <a:pt x="10371" y="32"/>
                  </a:lnTo>
                  <a:lnTo>
                    <a:pt x="10371" y="29"/>
                  </a:lnTo>
                  <a:lnTo>
                    <a:pt x="10369" y="27"/>
                  </a:lnTo>
                  <a:lnTo>
                    <a:pt x="10364" y="27"/>
                  </a:lnTo>
                  <a:lnTo>
                    <a:pt x="10364" y="29"/>
                  </a:lnTo>
                  <a:lnTo>
                    <a:pt x="10362" y="29"/>
                  </a:lnTo>
                  <a:lnTo>
                    <a:pt x="10362" y="32"/>
                  </a:lnTo>
                  <a:lnTo>
                    <a:pt x="10352" y="32"/>
                  </a:lnTo>
                  <a:lnTo>
                    <a:pt x="10352" y="34"/>
                  </a:lnTo>
                  <a:lnTo>
                    <a:pt x="10350" y="34"/>
                  </a:lnTo>
                  <a:lnTo>
                    <a:pt x="10350" y="36"/>
                  </a:lnTo>
                  <a:lnTo>
                    <a:pt x="10342" y="36"/>
                  </a:lnTo>
                  <a:lnTo>
                    <a:pt x="10342" y="39"/>
                  </a:lnTo>
                  <a:lnTo>
                    <a:pt x="10340" y="39"/>
                  </a:lnTo>
                  <a:lnTo>
                    <a:pt x="10338" y="36"/>
                  </a:lnTo>
                  <a:lnTo>
                    <a:pt x="10335" y="34"/>
                  </a:lnTo>
                  <a:lnTo>
                    <a:pt x="10333" y="34"/>
                  </a:lnTo>
                  <a:lnTo>
                    <a:pt x="10333" y="32"/>
                  </a:lnTo>
                  <a:lnTo>
                    <a:pt x="10333" y="29"/>
                  </a:lnTo>
                  <a:lnTo>
                    <a:pt x="10330" y="29"/>
                  </a:lnTo>
                  <a:lnTo>
                    <a:pt x="10328" y="29"/>
                  </a:lnTo>
                  <a:lnTo>
                    <a:pt x="10328" y="32"/>
                  </a:lnTo>
                  <a:lnTo>
                    <a:pt x="10318" y="32"/>
                  </a:lnTo>
                  <a:lnTo>
                    <a:pt x="10318" y="29"/>
                  </a:lnTo>
                  <a:lnTo>
                    <a:pt x="10314" y="29"/>
                  </a:lnTo>
                  <a:lnTo>
                    <a:pt x="10311" y="27"/>
                  </a:lnTo>
                  <a:lnTo>
                    <a:pt x="10309" y="24"/>
                  </a:lnTo>
                  <a:lnTo>
                    <a:pt x="10306" y="24"/>
                  </a:lnTo>
                  <a:lnTo>
                    <a:pt x="10304" y="22"/>
                  </a:lnTo>
                  <a:lnTo>
                    <a:pt x="10304" y="17"/>
                  </a:lnTo>
                  <a:lnTo>
                    <a:pt x="10306" y="17"/>
                  </a:lnTo>
                  <a:lnTo>
                    <a:pt x="10306" y="15"/>
                  </a:lnTo>
                  <a:lnTo>
                    <a:pt x="10309" y="15"/>
                  </a:lnTo>
                  <a:lnTo>
                    <a:pt x="10316" y="15"/>
                  </a:lnTo>
                  <a:lnTo>
                    <a:pt x="10316" y="12"/>
                  </a:lnTo>
                  <a:lnTo>
                    <a:pt x="10318" y="12"/>
                  </a:lnTo>
                  <a:lnTo>
                    <a:pt x="10318" y="10"/>
                  </a:lnTo>
                  <a:lnTo>
                    <a:pt x="10316" y="10"/>
                  </a:lnTo>
                  <a:lnTo>
                    <a:pt x="10316" y="8"/>
                  </a:lnTo>
                  <a:moveTo>
                    <a:pt x="10758" y="5"/>
                  </a:moveTo>
                  <a:lnTo>
                    <a:pt x="10758" y="12"/>
                  </a:lnTo>
                  <a:lnTo>
                    <a:pt x="10755" y="15"/>
                  </a:lnTo>
                  <a:lnTo>
                    <a:pt x="10753" y="17"/>
                  </a:lnTo>
                  <a:lnTo>
                    <a:pt x="10750" y="17"/>
                  </a:lnTo>
                  <a:lnTo>
                    <a:pt x="10750" y="20"/>
                  </a:lnTo>
                  <a:lnTo>
                    <a:pt x="10748" y="20"/>
                  </a:lnTo>
                  <a:lnTo>
                    <a:pt x="10748" y="22"/>
                  </a:lnTo>
                  <a:lnTo>
                    <a:pt x="10746" y="22"/>
                  </a:lnTo>
                  <a:lnTo>
                    <a:pt x="10743" y="24"/>
                  </a:lnTo>
                  <a:lnTo>
                    <a:pt x="10741" y="24"/>
                  </a:lnTo>
                  <a:lnTo>
                    <a:pt x="10738" y="27"/>
                  </a:lnTo>
                  <a:lnTo>
                    <a:pt x="10731" y="27"/>
                  </a:lnTo>
                  <a:lnTo>
                    <a:pt x="10731" y="29"/>
                  </a:lnTo>
                  <a:lnTo>
                    <a:pt x="10729" y="29"/>
                  </a:lnTo>
                  <a:lnTo>
                    <a:pt x="10729" y="32"/>
                  </a:lnTo>
                  <a:lnTo>
                    <a:pt x="10726" y="32"/>
                  </a:lnTo>
                  <a:lnTo>
                    <a:pt x="10726" y="34"/>
                  </a:lnTo>
                  <a:lnTo>
                    <a:pt x="10719" y="34"/>
                  </a:lnTo>
                  <a:lnTo>
                    <a:pt x="10717" y="36"/>
                  </a:lnTo>
                  <a:lnTo>
                    <a:pt x="10712" y="36"/>
                  </a:lnTo>
                  <a:lnTo>
                    <a:pt x="10712" y="34"/>
                  </a:lnTo>
                  <a:lnTo>
                    <a:pt x="10712" y="32"/>
                  </a:lnTo>
                  <a:lnTo>
                    <a:pt x="10714" y="32"/>
                  </a:lnTo>
                  <a:lnTo>
                    <a:pt x="10714" y="27"/>
                  </a:lnTo>
                  <a:lnTo>
                    <a:pt x="10712" y="27"/>
                  </a:lnTo>
                  <a:lnTo>
                    <a:pt x="10707" y="27"/>
                  </a:lnTo>
                  <a:lnTo>
                    <a:pt x="10707" y="29"/>
                  </a:lnTo>
                  <a:lnTo>
                    <a:pt x="10705" y="29"/>
                  </a:lnTo>
                  <a:lnTo>
                    <a:pt x="10705" y="32"/>
                  </a:lnTo>
                  <a:lnTo>
                    <a:pt x="10695" y="32"/>
                  </a:lnTo>
                  <a:lnTo>
                    <a:pt x="10695" y="34"/>
                  </a:lnTo>
                  <a:lnTo>
                    <a:pt x="10693" y="34"/>
                  </a:lnTo>
                  <a:lnTo>
                    <a:pt x="10693" y="36"/>
                  </a:lnTo>
                  <a:lnTo>
                    <a:pt x="10686" y="36"/>
                  </a:lnTo>
                  <a:lnTo>
                    <a:pt x="10686" y="39"/>
                  </a:lnTo>
                  <a:lnTo>
                    <a:pt x="10683" y="36"/>
                  </a:lnTo>
                  <a:lnTo>
                    <a:pt x="10681" y="36"/>
                  </a:lnTo>
                  <a:lnTo>
                    <a:pt x="10678" y="34"/>
                  </a:lnTo>
                  <a:lnTo>
                    <a:pt x="10678" y="32"/>
                  </a:lnTo>
                  <a:lnTo>
                    <a:pt x="10676" y="32"/>
                  </a:lnTo>
                  <a:lnTo>
                    <a:pt x="10676" y="29"/>
                  </a:lnTo>
                  <a:lnTo>
                    <a:pt x="10674" y="29"/>
                  </a:lnTo>
                  <a:lnTo>
                    <a:pt x="10671" y="29"/>
                  </a:lnTo>
                  <a:lnTo>
                    <a:pt x="10671" y="32"/>
                  </a:lnTo>
                  <a:lnTo>
                    <a:pt x="10662" y="32"/>
                  </a:lnTo>
                  <a:lnTo>
                    <a:pt x="10662" y="29"/>
                  </a:lnTo>
                  <a:lnTo>
                    <a:pt x="10657" y="29"/>
                  </a:lnTo>
                  <a:lnTo>
                    <a:pt x="10657" y="27"/>
                  </a:lnTo>
                  <a:lnTo>
                    <a:pt x="10654" y="27"/>
                  </a:lnTo>
                  <a:lnTo>
                    <a:pt x="10652" y="24"/>
                  </a:lnTo>
                  <a:lnTo>
                    <a:pt x="10650" y="24"/>
                  </a:lnTo>
                  <a:lnTo>
                    <a:pt x="10647" y="22"/>
                  </a:lnTo>
                  <a:lnTo>
                    <a:pt x="10647" y="17"/>
                  </a:lnTo>
                  <a:lnTo>
                    <a:pt x="10650" y="17"/>
                  </a:lnTo>
                  <a:lnTo>
                    <a:pt x="10650" y="15"/>
                  </a:lnTo>
                  <a:lnTo>
                    <a:pt x="10652" y="15"/>
                  </a:lnTo>
                  <a:lnTo>
                    <a:pt x="10659" y="15"/>
                  </a:lnTo>
                  <a:lnTo>
                    <a:pt x="10659" y="12"/>
                  </a:lnTo>
                  <a:lnTo>
                    <a:pt x="10662" y="12"/>
                  </a:lnTo>
                  <a:lnTo>
                    <a:pt x="10662" y="10"/>
                  </a:lnTo>
                  <a:lnTo>
                    <a:pt x="10659" y="8"/>
                  </a:lnTo>
                  <a:moveTo>
                    <a:pt x="11101" y="5"/>
                  </a:moveTo>
                  <a:lnTo>
                    <a:pt x="11101" y="8"/>
                  </a:lnTo>
                  <a:lnTo>
                    <a:pt x="11103" y="8"/>
                  </a:lnTo>
                  <a:lnTo>
                    <a:pt x="11103" y="10"/>
                  </a:lnTo>
                  <a:lnTo>
                    <a:pt x="11101" y="10"/>
                  </a:lnTo>
                  <a:lnTo>
                    <a:pt x="11101" y="15"/>
                  </a:lnTo>
                  <a:lnTo>
                    <a:pt x="11098" y="15"/>
                  </a:lnTo>
                  <a:lnTo>
                    <a:pt x="11098" y="17"/>
                  </a:lnTo>
                  <a:lnTo>
                    <a:pt x="11096" y="17"/>
                  </a:lnTo>
                  <a:lnTo>
                    <a:pt x="11094" y="17"/>
                  </a:lnTo>
                  <a:lnTo>
                    <a:pt x="11094" y="20"/>
                  </a:lnTo>
                  <a:lnTo>
                    <a:pt x="11091" y="20"/>
                  </a:lnTo>
                  <a:lnTo>
                    <a:pt x="11091" y="22"/>
                  </a:lnTo>
                  <a:lnTo>
                    <a:pt x="11089" y="22"/>
                  </a:lnTo>
                  <a:lnTo>
                    <a:pt x="11086" y="24"/>
                  </a:lnTo>
                  <a:lnTo>
                    <a:pt x="11084" y="24"/>
                  </a:lnTo>
                  <a:lnTo>
                    <a:pt x="11084" y="27"/>
                  </a:lnTo>
                  <a:lnTo>
                    <a:pt x="11077" y="27"/>
                  </a:lnTo>
                  <a:lnTo>
                    <a:pt x="11074" y="29"/>
                  </a:lnTo>
                  <a:lnTo>
                    <a:pt x="11072" y="29"/>
                  </a:lnTo>
                  <a:lnTo>
                    <a:pt x="11072" y="32"/>
                  </a:lnTo>
                  <a:lnTo>
                    <a:pt x="11070" y="32"/>
                  </a:lnTo>
                  <a:lnTo>
                    <a:pt x="11070" y="34"/>
                  </a:lnTo>
                  <a:lnTo>
                    <a:pt x="11062" y="34"/>
                  </a:lnTo>
                  <a:lnTo>
                    <a:pt x="11062" y="36"/>
                  </a:lnTo>
                  <a:lnTo>
                    <a:pt x="11055" y="36"/>
                  </a:lnTo>
                  <a:lnTo>
                    <a:pt x="11055" y="34"/>
                  </a:lnTo>
                  <a:lnTo>
                    <a:pt x="11055" y="32"/>
                  </a:lnTo>
                  <a:lnTo>
                    <a:pt x="11058" y="32"/>
                  </a:lnTo>
                  <a:lnTo>
                    <a:pt x="11058" y="27"/>
                  </a:lnTo>
                  <a:lnTo>
                    <a:pt x="11055" y="27"/>
                  </a:lnTo>
                  <a:lnTo>
                    <a:pt x="11050" y="27"/>
                  </a:lnTo>
                  <a:lnTo>
                    <a:pt x="11050" y="29"/>
                  </a:lnTo>
                  <a:lnTo>
                    <a:pt x="11048" y="29"/>
                  </a:lnTo>
                  <a:lnTo>
                    <a:pt x="11048" y="32"/>
                  </a:lnTo>
                  <a:lnTo>
                    <a:pt x="11038" y="32"/>
                  </a:lnTo>
                  <a:lnTo>
                    <a:pt x="11038" y="34"/>
                  </a:lnTo>
                  <a:lnTo>
                    <a:pt x="11036" y="34"/>
                  </a:lnTo>
                  <a:lnTo>
                    <a:pt x="11036" y="36"/>
                  </a:lnTo>
                  <a:lnTo>
                    <a:pt x="11038" y="36"/>
                  </a:lnTo>
                  <a:lnTo>
                    <a:pt x="11036" y="36"/>
                  </a:lnTo>
                  <a:lnTo>
                    <a:pt x="11029" y="36"/>
                  </a:lnTo>
                  <a:lnTo>
                    <a:pt x="11029" y="39"/>
                  </a:lnTo>
                  <a:lnTo>
                    <a:pt x="11026" y="36"/>
                  </a:lnTo>
                  <a:lnTo>
                    <a:pt x="11024" y="36"/>
                  </a:lnTo>
                  <a:lnTo>
                    <a:pt x="11022" y="34"/>
                  </a:lnTo>
                  <a:lnTo>
                    <a:pt x="11022" y="32"/>
                  </a:lnTo>
                  <a:lnTo>
                    <a:pt x="11019" y="32"/>
                  </a:lnTo>
                  <a:lnTo>
                    <a:pt x="11019" y="29"/>
                  </a:lnTo>
                  <a:lnTo>
                    <a:pt x="11017" y="29"/>
                  </a:lnTo>
                  <a:lnTo>
                    <a:pt x="11014" y="29"/>
                  </a:lnTo>
                  <a:lnTo>
                    <a:pt x="11014" y="32"/>
                  </a:lnTo>
                  <a:lnTo>
                    <a:pt x="11005" y="32"/>
                  </a:lnTo>
                  <a:lnTo>
                    <a:pt x="11005" y="29"/>
                  </a:lnTo>
                  <a:lnTo>
                    <a:pt x="11000" y="29"/>
                  </a:lnTo>
                  <a:lnTo>
                    <a:pt x="11000" y="27"/>
                  </a:lnTo>
                  <a:lnTo>
                    <a:pt x="10998" y="27"/>
                  </a:lnTo>
                  <a:lnTo>
                    <a:pt x="10995" y="24"/>
                  </a:lnTo>
                  <a:lnTo>
                    <a:pt x="10993" y="24"/>
                  </a:lnTo>
                  <a:lnTo>
                    <a:pt x="10990" y="22"/>
                  </a:lnTo>
                  <a:lnTo>
                    <a:pt x="10990" y="17"/>
                  </a:lnTo>
                  <a:lnTo>
                    <a:pt x="10993" y="17"/>
                  </a:lnTo>
                  <a:lnTo>
                    <a:pt x="10993" y="15"/>
                  </a:lnTo>
                  <a:lnTo>
                    <a:pt x="10995" y="15"/>
                  </a:lnTo>
                  <a:lnTo>
                    <a:pt x="11002" y="15"/>
                  </a:lnTo>
                  <a:lnTo>
                    <a:pt x="11002" y="12"/>
                  </a:lnTo>
                  <a:lnTo>
                    <a:pt x="11005" y="12"/>
                  </a:lnTo>
                  <a:lnTo>
                    <a:pt x="11005" y="10"/>
                  </a:lnTo>
                  <a:lnTo>
                    <a:pt x="11002" y="8"/>
                  </a:lnTo>
                  <a:moveTo>
                    <a:pt x="11444" y="5"/>
                  </a:moveTo>
                  <a:lnTo>
                    <a:pt x="11444" y="8"/>
                  </a:lnTo>
                  <a:lnTo>
                    <a:pt x="11446" y="8"/>
                  </a:lnTo>
                  <a:lnTo>
                    <a:pt x="11446" y="10"/>
                  </a:lnTo>
                  <a:lnTo>
                    <a:pt x="11444" y="10"/>
                  </a:lnTo>
                  <a:lnTo>
                    <a:pt x="11444" y="15"/>
                  </a:lnTo>
                  <a:lnTo>
                    <a:pt x="11442" y="15"/>
                  </a:lnTo>
                  <a:lnTo>
                    <a:pt x="11442" y="17"/>
                  </a:lnTo>
                  <a:lnTo>
                    <a:pt x="11439" y="17"/>
                  </a:lnTo>
                  <a:lnTo>
                    <a:pt x="11437" y="20"/>
                  </a:lnTo>
                  <a:lnTo>
                    <a:pt x="11434" y="20"/>
                  </a:lnTo>
                  <a:lnTo>
                    <a:pt x="11434" y="22"/>
                  </a:lnTo>
                  <a:lnTo>
                    <a:pt x="11432" y="22"/>
                  </a:lnTo>
                  <a:lnTo>
                    <a:pt x="11430" y="24"/>
                  </a:lnTo>
                  <a:lnTo>
                    <a:pt x="11427" y="24"/>
                  </a:lnTo>
                  <a:lnTo>
                    <a:pt x="11427" y="27"/>
                  </a:lnTo>
                  <a:lnTo>
                    <a:pt x="11420" y="27"/>
                  </a:lnTo>
                  <a:lnTo>
                    <a:pt x="11418" y="29"/>
                  </a:lnTo>
                  <a:lnTo>
                    <a:pt x="11415" y="29"/>
                  </a:lnTo>
                  <a:lnTo>
                    <a:pt x="11415" y="32"/>
                  </a:lnTo>
                  <a:lnTo>
                    <a:pt x="11413" y="32"/>
                  </a:lnTo>
                  <a:lnTo>
                    <a:pt x="11413" y="34"/>
                  </a:lnTo>
                  <a:lnTo>
                    <a:pt x="11406" y="34"/>
                  </a:lnTo>
                  <a:lnTo>
                    <a:pt x="11406" y="36"/>
                  </a:lnTo>
                  <a:lnTo>
                    <a:pt x="11398" y="36"/>
                  </a:lnTo>
                  <a:lnTo>
                    <a:pt x="11398" y="34"/>
                  </a:lnTo>
                  <a:lnTo>
                    <a:pt x="11398" y="32"/>
                  </a:lnTo>
                  <a:lnTo>
                    <a:pt x="11401" y="32"/>
                  </a:lnTo>
                  <a:lnTo>
                    <a:pt x="11401" y="27"/>
                  </a:lnTo>
                  <a:lnTo>
                    <a:pt x="11398" y="27"/>
                  </a:lnTo>
                  <a:lnTo>
                    <a:pt x="11394" y="27"/>
                  </a:lnTo>
                  <a:lnTo>
                    <a:pt x="11394" y="29"/>
                  </a:lnTo>
                  <a:lnTo>
                    <a:pt x="11391" y="29"/>
                  </a:lnTo>
                  <a:lnTo>
                    <a:pt x="11391" y="32"/>
                  </a:lnTo>
                  <a:lnTo>
                    <a:pt x="11382" y="32"/>
                  </a:lnTo>
                  <a:lnTo>
                    <a:pt x="11382" y="34"/>
                  </a:lnTo>
                  <a:lnTo>
                    <a:pt x="11382" y="36"/>
                  </a:lnTo>
                  <a:lnTo>
                    <a:pt x="11379" y="36"/>
                  </a:lnTo>
                  <a:lnTo>
                    <a:pt x="11372" y="36"/>
                  </a:lnTo>
                  <a:lnTo>
                    <a:pt x="11372" y="39"/>
                  </a:lnTo>
                  <a:lnTo>
                    <a:pt x="11370" y="36"/>
                  </a:lnTo>
                  <a:lnTo>
                    <a:pt x="11367" y="36"/>
                  </a:lnTo>
                  <a:lnTo>
                    <a:pt x="11365" y="34"/>
                  </a:lnTo>
                  <a:lnTo>
                    <a:pt x="11365" y="32"/>
                  </a:lnTo>
                  <a:lnTo>
                    <a:pt x="11362" y="29"/>
                  </a:lnTo>
                  <a:lnTo>
                    <a:pt x="11358" y="29"/>
                  </a:lnTo>
                  <a:lnTo>
                    <a:pt x="11358" y="32"/>
                  </a:lnTo>
                  <a:lnTo>
                    <a:pt x="11348" y="32"/>
                  </a:lnTo>
                  <a:lnTo>
                    <a:pt x="11348" y="29"/>
                  </a:lnTo>
                  <a:lnTo>
                    <a:pt x="11343" y="29"/>
                  </a:lnTo>
                  <a:lnTo>
                    <a:pt x="11343" y="27"/>
                  </a:lnTo>
                  <a:lnTo>
                    <a:pt x="11341" y="27"/>
                  </a:lnTo>
                  <a:lnTo>
                    <a:pt x="11341" y="24"/>
                  </a:lnTo>
                  <a:lnTo>
                    <a:pt x="11336" y="24"/>
                  </a:lnTo>
                  <a:lnTo>
                    <a:pt x="11334" y="22"/>
                  </a:lnTo>
                  <a:lnTo>
                    <a:pt x="11334" y="17"/>
                  </a:lnTo>
                  <a:lnTo>
                    <a:pt x="11336" y="17"/>
                  </a:lnTo>
                  <a:lnTo>
                    <a:pt x="11336" y="15"/>
                  </a:lnTo>
                  <a:lnTo>
                    <a:pt x="11338" y="15"/>
                  </a:lnTo>
                  <a:lnTo>
                    <a:pt x="11346" y="15"/>
                  </a:lnTo>
                  <a:lnTo>
                    <a:pt x="11348" y="12"/>
                  </a:lnTo>
                  <a:lnTo>
                    <a:pt x="11348" y="8"/>
                  </a:lnTo>
                  <a:moveTo>
                    <a:pt x="11787" y="5"/>
                  </a:moveTo>
                  <a:lnTo>
                    <a:pt x="11787" y="8"/>
                  </a:lnTo>
                  <a:lnTo>
                    <a:pt x="11790" y="8"/>
                  </a:lnTo>
                  <a:lnTo>
                    <a:pt x="11790" y="10"/>
                  </a:lnTo>
                  <a:lnTo>
                    <a:pt x="11787" y="12"/>
                  </a:lnTo>
                  <a:lnTo>
                    <a:pt x="11787" y="15"/>
                  </a:lnTo>
                  <a:lnTo>
                    <a:pt x="11785" y="15"/>
                  </a:lnTo>
                  <a:lnTo>
                    <a:pt x="11785" y="17"/>
                  </a:lnTo>
                  <a:lnTo>
                    <a:pt x="11782" y="17"/>
                  </a:lnTo>
                  <a:lnTo>
                    <a:pt x="11780" y="20"/>
                  </a:lnTo>
                  <a:lnTo>
                    <a:pt x="11778" y="20"/>
                  </a:lnTo>
                  <a:lnTo>
                    <a:pt x="11778" y="22"/>
                  </a:lnTo>
                  <a:lnTo>
                    <a:pt x="11775" y="22"/>
                  </a:lnTo>
                  <a:lnTo>
                    <a:pt x="11775" y="24"/>
                  </a:lnTo>
                  <a:lnTo>
                    <a:pt x="11770" y="24"/>
                  </a:lnTo>
                  <a:lnTo>
                    <a:pt x="11770" y="27"/>
                  </a:lnTo>
                  <a:lnTo>
                    <a:pt x="11763" y="27"/>
                  </a:lnTo>
                  <a:lnTo>
                    <a:pt x="11763" y="29"/>
                  </a:lnTo>
                  <a:lnTo>
                    <a:pt x="11758" y="29"/>
                  </a:lnTo>
                  <a:lnTo>
                    <a:pt x="11758" y="32"/>
                  </a:lnTo>
                  <a:lnTo>
                    <a:pt x="11756" y="32"/>
                  </a:lnTo>
                  <a:lnTo>
                    <a:pt x="11756" y="34"/>
                  </a:lnTo>
                  <a:lnTo>
                    <a:pt x="11749" y="34"/>
                  </a:lnTo>
                  <a:lnTo>
                    <a:pt x="11749" y="36"/>
                  </a:lnTo>
                  <a:lnTo>
                    <a:pt x="11742" y="36"/>
                  </a:lnTo>
                  <a:lnTo>
                    <a:pt x="11742" y="34"/>
                  </a:lnTo>
                  <a:lnTo>
                    <a:pt x="11744" y="32"/>
                  </a:lnTo>
                  <a:lnTo>
                    <a:pt x="11744" y="27"/>
                  </a:lnTo>
                  <a:lnTo>
                    <a:pt x="11742" y="27"/>
                  </a:lnTo>
                  <a:lnTo>
                    <a:pt x="11737" y="27"/>
                  </a:lnTo>
                  <a:lnTo>
                    <a:pt x="11737" y="29"/>
                  </a:lnTo>
                  <a:lnTo>
                    <a:pt x="11734" y="29"/>
                  </a:lnTo>
                  <a:lnTo>
                    <a:pt x="11734" y="32"/>
                  </a:lnTo>
                  <a:lnTo>
                    <a:pt x="11727" y="32"/>
                  </a:lnTo>
                  <a:lnTo>
                    <a:pt x="11725" y="34"/>
                  </a:lnTo>
                  <a:lnTo>
                    <a:pt x="11725" y="36"/>
                  </a:lnTo>
                  <a:lnTo>
                    <a:pt x="11722" y="36"/>
                  </a:lnTo>
                  <a:lnTo>
                    <a:pt x="11715" y="36"/>
                  </a:lnTo>
                  <a:lnTo>
                    <a:pt x="11715" y="39"/>
                  </a:lnTo>
                  <a:lnTo>
                    <a:pt x="11713" y="36"/>
                  </a:lnTo>
                  <a:lnTo>
                    <a:pt x="11710" y="36"/>
                  </a:lnTo>
                  <a:lnTo>
                    <a:pt x="11710" y="34"/>
                  </a:lnTo>
                  <a:lnTo>
                    <a:pt x="11708" y="34"/>
                  </a:lnTo>
                  <a:lnTo>
                    <a:pt x="11708" y="32"/>
                  </a:lnTo>
                  <a:lnTo>
                    <a:pt x="11708" y="29"/>
                  </a:lnTo>
                  <a:lnTo>
                    <a:pt x="11706" y="29"/>
                  </a:lnTo>
                  <a:lnTo>
                    <a:pt x="11701" y="29"/>
                  </a:lnTo>
                  <a:lnTo>
                    <a:pt x="11701" y="32"/>
                  </a:lnTo>
                  <a:lnTo>
                    <a:pt x="11691" y="32"/>
                  </a:lnTo>
                  <a:lnTo>
                    <a:pt x="11691" y="29"/>
                  </a:lnTo>
                  <a:lnTo>
                    <a:pt x="11686" y="29"/>
                  </a:lnTo>
                  <a:lnTo>
                    <a:pt x="11686" y="27"/>
                  </a:lnTo>
                  <a:lnTo>
                    <a:pt x="11684" y="27"/>
                  </a:lnTo>
                  <a:lnTo>
                    <a:pt x="11684" y="24"/>
                  </a:lnTo>
                  <a:lnTo>
                    <a:pt x="11679" y="24"/>
                  </a:lnTo>
                  <a:lnTo>
                    <a:pt x="11679" y="22"/>
                  </a:lnTo>
                  <a:lnTo>
                    <a:pt x="11677" y="20"/>
                  </a:lnTo>
                  <a:lnTo>
                    <a:pt x="11677" y="17"/>
                  </a:lnTo>
                  <a:lnTo>
                    <a:pt x="11679" y="17"/>
                  </a:lnTo>
                  <a:lnTo>
                    <a:pt x="11679" y="15"/>
                  </a:lnTo>
                  <a:lnTo>
                    <a:pt x="11682" y="15"/>
                  </a:lnTo>
                  <a:lnTo>
                    <a:pt x="11689" y="15"/>
                  </a:lnTo>
                  <a:lnTo>
                    <a:pt x="11691" y="12"/>
                  </a:lnTo>
                  <a:lnTo>
                    <a:pt x="11691" y="8"/>
                  </a:lnTo>
                  <a:moveTo>
                    <a:pt x="12130" y="5"/>
                  </a:moveTo>
                  <a:lnTo>
                    <a:pt x="12130" y="8"/>
                  </a:lnTo>
                  <a:lnTo>
                    <a:pt x="12133" y="8"/>
                  </a:lnTo>
                  <a:lnTo>
                    <a:pt x="12133" y="12"/>
                  </a:lnTo>
                  <a:lnTo>
                    <a:pt x="12130" y="12"/>
                  </a:lnTo>
                  <a:lnTo>
                    <a:pt x="12130" y="15"/>
                  </a:lnTo>
                  <a:lnTo>
                    <a:pt x="12128" y="15"/>
                  </a:lnTo>
                  <a:lnTo>
                    <a:pt x="12128" y="17"/>
                  </a:lnTo>
                  <a:lnTo>
                    <a:pt x="12126" y="17"/>
                  </a:lnTo>
                  <a:lnTo>
                    <a:pt x="12123" y="20"/>
                  </a:lnTo>
                  <a:lnTo>
                    <a:pt x="12121" y="20"/>
                  </a:lnTo>
                  <a:lnTo>
                    <a:pt x="12121" y="22"/>
                  </a:lnTo>
                  <a:lnTo>
                    <a:pt x="12118" y="22"/>
                  </a:lnTo>
                  <a:lnTo>
                    <a:pt x="12118" y="24"/>
                  </a:lnTo>
                  <a:lnTo>
                    <a:pt x="12114" y="24"/>
                  </a:lnTo>
                  <a:lnTo>
                    <a:pt x="12114" y="27"/>
                  </a:lnTo>
                  <a:lnTo>
                    <a:pt x="12106" y="27"/>
                  </a:lnTo>
                  <a:lnTo>
                    <a:pt x="12106" y="29"/>
                  </a:lnTo>
                  <a:lnTo>
                    <a:pt x="12104" y="29"/>
                  </a:lnTo>
                  <a:lnTo>
                    <a:pt x="12102" y="32"/>
                  </a:lnTo>
                  <a:lnTo>
                    <a:pt x="12099" y="32"/>
                  </a:lnTo>
                  <a:lnTo>
                    <a:pt x="12099" y="34"/>
                  </a:lnTo>
                  <a:lnTo>
                    <a:pt x="12092" y="34"/>
                  </a:lnTo>
                  <a:lnTo>
                    <a:pt x="12092" y="36"/>
                  </a:lnTo>
                  <a:lnTo>
                    <a:pt x="12085" y="36"/>
                  </a:lnTo>
                  <a:lnTo>
                    <a:pt x="12085" y="34"/>
                  </a:lnTo>
                  <a:lnTo>
                    <a:pt x="12087" y="34"/>
                  </a:lnTo>
                  <a:lnTo>
                    <a:pt x="12087" y="32"/>
                  </a:lnTo>
                  <a:lnTo>
                    <a:pt x="12087" y="27"/>
                  </a:lnTo>
                  <a:lnTo>
                    <a:pt x="12085" y="27"/>
                  </a:lnTo>
                  <a:lnTo>
                    <a:pt x="12082" y="27"/>
                  </a:lnTo>
                  <a:lnTo>
                    <a:pt x="12080" y="29"/>
                  </a:lnTo>
                  <a:lnTo>
                    <a:pt x="12078" y="32"/>
                  </a:lnTo>
                  <a:lnTo>
                    <a:pt x="12070" y="32"/>
                  </a:lnTo>
                  <a:lnTo>
                    <a:pt x="12068" y="34"/>
                  </a:lnTo>
                  <a:lnTo>
                    <a:pt x="12068" y="36"/>
                  </a:lnTo>
                  <a:lnTo>
                    <a:pt x="12066" y="36"/>
                  </a:lnTo>
                  <a:lnTo>
                    <a:pt x="12058" y="36"/>
                  </a:lnTo>
                  <a:lnTo>
                    <a:pt x="12058" y="39"/>
                  </a:lnTo>
                  <a:lnTo>
                    <a:pt x="12056" y="36"/>
                  </a:lnTo>
                  <a:lnTo>
                    <a:pt x="12054" y="36"/>
                  </a:lnTo>
                  <a:lnTo>
                    <a:pt x="12054" y="34"/>
                  </a:lnTo>
                  <a:lnTo>
                    <a:pt x="12051" y="34"/>
                  </a:lnTo>
                  <a:lnTo>
                    <a:pt x="12051" y="32"/>
                  </a:lnTo>
                  <a:lnTo>
                    <a:pt x="12051" y="29"/>
                  </a:lnTo>
                  <a:lnTo>
                    <a:pt x="12049" y="29"/>
                  </a:lnTo>
                  <a:lnTo>
                    <a:pt x="12044" y="29"/>
                  </a:lnTo>
                  <a:lnTo>
                    <a:pt x="12044" y="32"/>
                  </a:lnTo>
                  <a:lnTo>
                    <a:pt x="12037" y="32"/>
                  </a:lnTo>
                  <a:lnTo>
                    <a:pt x="12034" y="29"/>
                  </a:lnTo>
                  <a:lnTo>
                    <a:pt x="12030" y="29"/>
                  </a:lnTo>
                  <a:lnTo>
                    <a:pt x="12030" y="27"/>
                  </a:lnTo>
                  <a:lnTo>
                    <a:pt x="12027" y="27"/>
                  </a:lnTo>
                  <a:lnTo>
                    <a:pt x="12027" y="24"/>
                  </a:lnTo>
                  <a:lnTo>
                    <a:pt x="12025" y="24"/>
                  </a:lnTo>
                  <a:lnTo>
                    <a:pt x="12022" y="22"/>
                  </a:lnTo>
                  <a:lnTo>
                    <a:pt x="12022" y="15"/>
                  </a:lnTo>
                  <a:lnTo>
                    <a:pt x="12025" y="15"/>
                  </a:lnTo>
                  <a:lnTo>
                    <a:pt x="12034" y="15"/>
                  </a:lnTo>
                  <a:lnTo>
                    <a:pt x="12034" y="12"/>
                  </a:lnTo>
                  <a:lnTo>
                    <a:pt x="12034" y="8"/>
                  </a:lnTo>
                  <a:moveTo>
                    <a:pt x="12474" y="5"/>
                  </a:moveTo>
                  <a:lnTo>
                    <a:pt x="12474" y="8"/>
                  </a:lnTo>
                  <a:lnTo>
                    <a:pt x="12476" y="8"/>
                  </a:lnTo>
                  <a:lnTo>
                    <a:pt x="12476" y="12"/>
                  </a:lnTo>
                  <a:lnTo>
                    <a:pt x="12474" y="12"/>
                  </a:lnTo>
                  <a:lnTo>
                    <a:pt x="12474" y="15"/>
                  </a:lnTo>
                  <a:lnTo>
                    <a:pt x="12471" y="15"/>
                  </a:lnTo>
                  <a:lnTo>
                    <a:pt x="12471" y="17"/>
                  </a:lnTo>
                  <a:lnTo>
                    <a:pt x="12469" y="17"/>
                  </a:lnTo>
                  <a:lnTo>
                    <a:pt x="12466" y="20"/>
                  </a:lnTo>
                  <a:lnTo>
                    <a:pt x="12464" y="22"/>
                  </a:lnTo>
                  <a:lnTo>
                    <a:pt x="12462" y="22"/>
                  </a:lnTo>
                  <a:lnTo>
                    <a:pt x="12462" y="24"/>
                  </a:lnTo>
                  <a:lnTo>
                    <a:pt x="12457" y="24"/>
                  </a:lnTo>
                  <a:lnTo>
                    <a:pt x="12457" y="27"/>
                  </a:lnTo>
                  <a:lnTo>
                    <a:pt x="12450" y="27"/>
                  </a:lnTo>
                  <a:lnTo>
                    <a:pt x="12450" y="29"/>
                  </a:lnTo>
                  <a:lnTo>
                    <a:pt x="12447" y="29"/>
                  </a:lnTo>
                  <a:lnTo>
                    <a:pt x="12445" y="32"/>
                  </a:lnTo>
                  <a:lnTo>
                    <a:pt x="12442" y="34"/>
                  </a:lnTo>
                  <a:lnTo>
                    <a:pt x="12435" y="34"/>
                  </a:lnTo>
                  <a:lnTo>
                    <a:pt x="12435" y="36"/>
                  </a:lnTo>
                  <a:lnTo>
                    <a:pt x="12428" y="36"/>
                  </a:lnTo>
                  <a:lnTo>
                    <a:pt x="12428" y="34"/>
                  </a:lnTo>
                  <a:lnTo>
                    <a:pt x="12430" y="34"/>
                  </a:lnTo>
                  <a:lnTo>
                    <a:pt x="12430" y="32"/>
                  </a:lnTo>
                  <a:lnTo>
                    <a:pt x="12430" y="27"/>
                  </a:lnTo>
                  <a:lnTo>
                    <a:pt x="12428" y="27"/>
                  </a:lnTo>
                  <a:lnTo>
                    <a:pt x="12426" y="27"/>
                  </a:lnTo>
                  <a:lnTo>
                    <a:pt x="12423" y="29"/>
                  </a:lnTo>
                  <a:lnTo>
                    <a:pt x="12421" y="32"/>
                  </a:lnTo>
                  <a:lnTo>
                    <a:pt x="12414" y="32"/>
                  </a:lnTo>
                  <a:lnTo>
                    <a:pt x="12411" y="34"/>
                  </a:lnTo>
                  <a:lnTo>
                    <a:pt x="12411" y="36"/>
                  </a:lnTo>
                  <a:lnTo>
                    <a:pt x="12409" y="36"/>
                  </a:lnTo>
                  <a:lnTo>
                    <a:pt x="12404" y="36"/>
                  </a:lnTo>
                  <a:lnTo>
                    <a:pt x="12402" y="39"/>
                  </a:lnTo>
                  <a:lnTo>
                    <a:pt x="12399" y="36"/>
                  </a:lnTo>
                  <a:lnTo>
                    <a:pt x="12397" y="36"/>
                  </a:lnTo>
                  <a:lnTo>
                    <a:pt x="12397" y="34"/>
                  </a:lnTo>
                  <a:lnTo>
                    <a:pt x="12394" y="34"/>
                  </a:lnTo>
                  <a:lnTo>
                    <a:pt x="12394" y="32"/>
                  </a:lnTo>
                  <a:lnTo>
                    <a:pt x="12394" y="29"/>
                  </a:lnTo>
                  <a:lnTo>
                    <a:pt x="12392" y="29"/>
                  </a:lnTo>
                  <a:lnTo>
                    <a:pt x="12387" y="29"/>
                  </a:lnTo>
                  <a:lnTo>
                    <a:pt x="12390" y="29"/>
                  </a:lnTo>
                  <a:lnTo>
                    <a:pt x="12390" y="32"/>
                  </a:lnTo>
                  <a:lnTo>
                    <a:pt x="12387" y="32"/>
                  </a:lnTo>
                  <a:lnTo>
                    <a:pt x="12380" y="32"/>
                  </a:lnTo>
                  <a:lnTo>
                    <a:pt x="12378" y="29"/>
                  </a:lnTo>
                  <a:lnTo>
                    <a:pt x="12375" y="29"/>
                  </a:lnTo>
                  <a:lnTo>
                    <a:pt x="12373" y="27"/>
                  </a:lnTo>
                  <a:lnTo>
                    <a:pt x="12370" y="27"/>
                  </a:lnTo>
                  <a:lnTo>
                    <a:pt x="12370" y="24"/>
                  </a:lnTo>
                  <a:lnTo>
                    <a:pt x="12368" y="24"/>
                  </a:lnTo>
                  <a:lnTo>
                    <a:pt x="12366" y="22"/>
                  </a:lnTo>
                  <a:lnTo>
                    <a:pt x="12366" y="15"/>
                  </a:lnTo>
                  <a:lnTo>
                    <a:pt x="12368" y="15"/>
                  </a:lnTo>
                  <a:lnTo>
                    <a:pt x="12378" y="15"/>
                  </a:lnTo>
                  <a:lnTo>
                    <a:pt x="12378" y="12"/>
                  </a:lnTo>
                  <a:lnTo>
                    <a:pt x="12378" y="8"/>
                  </a:lnTo>
                  <a:moveTo>
                    <a:pt x="12817" y="5"/>
                  </a:moveTo>
                  <a:lnTo>
                    <a:pt x="12819" y="8"/>
                  </a:lnTo>
                  <a:lnTo>
                    <a:pt x="12819" y="12"/>
                  </a:lnTo>
                  <a:lnTo>
                    <a:pt x="12817" y="12"/>
                  </a:lnTo>
                  <a:lnTo>
                    <a:pt x="12817" y="15"/>
                  </a:lnTo>
                  <a:lnTo>
                    <a:pt x="12814" y="17"/>
                  </a:lnTo>
                  <a:lnTo>
                    <a:pt x="12812" y="17"/>
                  </a:lnTo>
                  <a:lnTo>
                    <a:pt x="12812" y="20"/>
                  </a:lnTo>
                  <a:lnTo>
                    <a:pt x="12810" y="20"/>
                  </a:lnTo>
                  <a:lnTo>
                    <a:pt x="12807" y="22"/>
                  </a:lnTo>
                  <a:lnTo>
                    <a:pt x="12805" y="22"/>
                  </a:lnTo>
                  <a:lnTo>
                    <a:pt x="12805" y="24"/>
                  </a:lnTo>
                  <a:lnTo>
                    <a:pt x="12802" y="24"/>
                  </a:lnTo>
                  <a:lnTo>
                    <a:pt x="12800" y="27"/>
                  </a:lnTo>
                  <a:lnTo>
                    <a:pt x="12793" y="27"/>
                  </a:lnTo>
                  <a:lnTo>
                    <a:pt x="12793" y="29"/>
                  </a:lnTo>
                  <a:lnTo>
                    <a:pt x="12790" y="29"/>
                  </a:lnTo>
                  <a:lnTo>
                    <a:pt x="12790" y="32"/>
                  </a:lnTo>
                  <a:lnTo>
                    <a:pt x="12788" y="32"/>
                  </a:lnTo>
                  <a:lnTo>
                    <a:pt x="12786" y="34"/>
                  </a:lnTo>
                  <a:lnTo>
                    <a:pt x="12781" y="34"/>
                  </a:lnTo>
                  <a:lnTo>
                    <a:pt x="12778" y="36"/>
                  </a:lnTo>
                  <a:lnTo>
                    <a:pt x="12771" y="36"/>
                  </a:lnTo>
                  <a:lnTo>
                    <a:pt x="12771" y="34"/>
                  </a:lnTo>
                  <a:lnTo>
                    <a:pt x="12774" y="34"/>
                  </a:lnTo>
                  <a:lnTo>
                    <a:pt x="12774" y="32"/>
                  </a:lnTo>
                  <a:lnTo>
                    <a:pt x="12774" y="29"/>
                  </a:lnTo>
                  <a:lnTo>
                    <a:pt x="12776" y="29"/>
                  </a:lnTo>
                  <a:lnTo>
                    <a:pt x="12774" y="29"/>
                  </a:lnTo>
                  <a:lnTo>
                    <a:pt x="12774" y="27"/>
                  </a:lnTo>
                  <a:lnTo>
                    <a:pt x="12769" y="27"/>
                  </a:lnTo>
                  <a:lnTo>
                    <a:pt x="12769" y="29"/>
                  </a:lnTo>
                  <a:lnTo>
                    <a:pt x="12766" y="29"/>
                  </a:lnTo>
                  <a:lnTo>
                    <a:pt x="12766" y="32"/>
                  </a:lnTo>
                  <a:lnTo>
                    <a:pt x="12757" y="32"/>
                  </a:lnTo>
                  <a:lnTo>
                    <a:pt x="12757" y="34"/>
                  </a:lnTo>
                  <a:lnTo>
                    <a:pt x="12754" y="34"/>
                  </a:lnTo>
                  <a:lnTo>
                    <a:pt x="12754" y="36"/>
                  </a:lnTo>
                  <a:lnTo>
                    <a:pt x="12747" y="36"/>
                  </a:lnTo>
                  <a:lnTo>
                    <a:pt x="12745" y="39"/>
                  </a:lnTo>
                  <a:lnTo>
                    <a:pt x="12742" y="36"/>
                  </a:lnTo>
                  <a:lnTo>
                    <a:pt x="12740" y="36"/>
                  </a:lnTo>
                  <a:lnTo>
                    <a:pt x="12740" y="34"/>
                  </a:lnTo>
                  <a:lnTo>
                    <a:pt x="12738" y="34"/>
                  </a:lnTo>
                  <a:lnTo>
                    <a:pt x="12738" y="32"/>
                  </a:lnTo>
                  <a:lnTo>
                    <a:pt x="12738" y="29"/>
                  </a:lnTo>
                  <a:lnTo>
                    <a:pt x="12735" y="29"/>
                  </a:lnTo>
                  <a:lnTo>
                    <a:pt x="12733" y="29"/>
                  </a:lnTo>
                  <a:lnTo>
                    <a:pt x="12733" y="32"/>
                  </a:lnTo>
                  <a:lnTo>
                    <a:pt x="12723" y="32"/>
                  </a:lnTo>
                  <a:lnTo>
                    <a:pt x="12721" y="29"/>
                  </a:lnTo>
                  <a:lnTo>
                    <a:pt x="12718" y="29"/>
                  </a:lnTo>
                  <a:lnTo>
                    <a:pt x="12716" y="27"/>
                  </a:lnTo>
                  <a:lnTo>
                    <a:pt x="12714" y="27"/>
                  </a:lnTo>
                  <a:lnTo>
                    <a:pt x="12714" y="24"/>
                  </a:lnTo>
                  <a:lnTo>
                    <a:pt x="12711" y="24"/>
                  </a:lnTo>
                  <a:lnTo>
                    <a:pt x="12709" y="22"/>
                  </a:lnTo>
                  <a:lnTo>
                    <a:pt x="12709" y="15"/>
                  </a:lnTo>
                  <a:lnTo>
                    <a:pt x="12711" y="15"/>
                  </a:lnTo>
                  <a:lnTo>
                    <a:pt x="12721" y="15"/>
                  </a:lnTo>
                  <a:lnTo>
                    <a:pt x="12721" y="12"/>
                  </a:lnTo>
                  <a:lnTo>
                    <a:pt x="12721" y="8"/>
                  </a:lnTo>
                  <a:moveTo>
                    <a:pt x="13160" y="5"/>
                  </a:moveTo>
                  <a:lnTo>
                    <a:pt x="13162" y="5"/>
                  </a:lnTo>
                  <a:lnTo>
                    <a:pt x="13162" y="8"/>
                  </a:lnTo>
                  <a:lnTo>
                    <a:pt x="13162" y="12"/>
                  </a:lnTo>
                  <a:lnTo>
                    <a:pt x="13160" y="12"/>
                  </a:lnTo>
                  <a:lnTo>
                    <a:pt x="13160" y="15"/>
                  </a:lnTo>
                  <a:lnTo>
                    <a:pt x="13158" y="17"/>
                  </a:lnTo>
                  <a:lnTo>
                    <a:pt x="13155" y="17"/>
                  </a:lnTo>
                  <a:lnTo>
                    <a:pt x="13155" y="20"/>
                  </a:lnTo>
                  <a:lnTo>
                    <a:pt x="13153" y="20"/>
                  </a:lnTo>
                  <a:lnTo>
                    <a:pt x="13150" y="22"/>
                  </a:lnTo>
                  <a:lnTo>
                    <a:pt x="13148" y="22"/>
                  </a:lnTo>
                  <a:lnTo>
                    <a:pt x="13148" y="24"/>
                  </a:lnTo>
                  <a:lnTo>
                    <a:pt x="13146" y="24"/>
                  </a:lnTo>
                  <a:lnTo>
                    <a:pt x="13143" y="27"/>
                  </a:lnTo>
                  <a:lnTo>
                    <a:pt x="13136" y="27"/>
                  </a:lnTo>
                  <a:lnTo>
                    <a:pt x="13136" y="29"/>
                  </a:lnTo>
                  <a:lnTo>
                    <a:pt x="13134" y="29"/>
                  </a:lnTo>
                  <a:lnTo>
                    <a:pt x="13134" y="32"/>
                  </a:lnTo>
                  <a:lnTo>
                    <a:pt x="13131" y="32"/>
                  </a:lnTo>
                  <a:lnTo>
                    <a:pt x="13129" y="34"/>
                  </a:lnTo>
                  <a:lnTo>
                    <a:pt x="13124" y="34"/>
                  </a:lnTo>
                  <a:lnTo>
                    <a:pt x="13122" y="36"/>
                  </a:lnTo>
                  <a:lnTo>
                    <a:pt x="13114" y="36"/>
                  </a:lnTo>
                  <a:lnTo>
                    <a:pt x="13114" y="34"/>
                  </a:lnTo>
                  <a:lnTo>
                    <a:pt x="13117" y="34"/>
                  </a:lnTo>
                  <a:lnTo>
                    <a:pt x="13117" y="32"/>
                  </a:lnTo>
                  <a:lnTo>
                    <a:pt x="13119" y="29"/>
                  </a:lnTo>
                  <a:lnTo>
                    <a:pt x="13117" y="29"/>
                  </a:lnTo>
                  <a:lnTo>
                    <a:pt x="13117" y="27"/>
                  </a:lnTo>
                  <a:lnTo>
                    <a:pt x="13112" y="27"/>
                  </a:lnTo>
                  <a:lnTo>
                    <a:pt x="13112" y="29"/>
                  </a:lnTo>
                  <a:lnTo>
                    <a:pt x="13110" y="29"/>
                  </a:lnTo>
                  <a:lnTo>
                    <a:pt x="13110" y="32"/>
                  </a:lnTo>
                  <a:lnTo>
                    <a:pt x="13100" y="32"/>
                  </a:lnTo>
                  <a:lnTo>
                    <a:pt x="13100" y="34"/>
                  </a:lnTo>
                  <a:lnTo>
                    <a:pt x="13098" y="34"/>
                  </a:lnTo>
                  <a:lnTo>
                    <a:pt x="13098" y="36"/>
                  </a:lnTo>
                  <a:lnTo>
                    <a:pt x="13090" y="36"/>
                  </a:lnTo>
                  <a:lnTo>
                    <a:pt x="13090" y="39"/>
                  </a:lnTo>
                  <a:lnTo>
                    <a:pt x="13088" y="39"/>
                  </a:lnTo>
                  <a:lnTo>
                    <a:pt x="13086" y="36"/>
                  </a:lnTo>
                  <a:lnTo>
                    <a:pt x="13083" y="34"/>
                  </a:lnTo>
                  <a:lnTo>
                    <a:pt x="13081" y="34"/>
                  </a:lnTo>
                  <a:lnTo>
                    <a:pt x="13081" y="32"/>
                  </a:lnTo>
                  <a:lnTo>
                    <a:pt x="13081" y="29"/>
                  </a:lnTo>
                  <a:lnTo>
                    <a:pt x="13078" y="29"/>
                  </a:lnTo>
                  <a:lnTo>
                    <a:pt x="13076" y="29"/>
                  </a:lnTo>
                  <a:lnTo>
                    <a:pt x="13076" y="32"/>
                  </a:lnTo>
                  <a:lnTo>
                    <a:pt x="13066" y="32"/>
                  </a:lnTo>
                  <a:lnTo>
                    <a:pt x="13066" y="29"/>
                  </a:lnTo>
                  <a:lnTo>
                    <a:pt x="13062" y="29"/>
                  </a:lnTo>
                  <a:lnTo>
                    <a:pt x="13059" y="27"/>
                  </a:lnTo>
                  <a:lnTo>
                    <a:pt x="13057" y="24"/>
                  </a:lnTo>
                  <a:lnTo>
                    <a:pt x="13054" y="24"/>
                  </a:lnTo>
                  <a:lnTo>
                    <a:pt x="13052" y="22"/>
                  </a:lnTo>
                  <a:lnTo>
                    <a:pt x="13052" y="17"/>
                  </a:lnTo>
                  <a:lnTo>
                    <a:pt x="13054" y="15"/>
                  </a:lnTo>
                  <a:lnTo>
                    <a:pt x="13064" y="15"/>
                  </a:lnTo>
                  <a:lnTo>
                    <a:pt x="13064" y="12"/>
                  </a:lnTo>
                  <a:lnTo>
                    <a:pt x="13064" y="8"/>
                  </a:lnTo>
                  <a:moveTo>
                    <a:pt x="13506" y="5"/>
                  </a:moveTo>
                  <a:lnTo>
                    <a:pt x="13506" y="12"/>
                  </a:lnTo>
                  <a:lnTo>
                    <a:pt x="13503" y="15"/>
                  </a:lnTo>
                  <a:lnTo>
                    <a:pt x="13501" y="17"/>
                  </a:lnTo>
                  <a:lnTo>
                    <a:pt x="13498" y="17"/>
                  </a:lnTo>
                  <a:lnTo>
                    <a:pt x="13498" y="20"/>
                  </a:lnTo>
                  <a:lnTo>
                    <a:pt x="13496" y="20"/>
                  </a:lnTo>
                  <a:lnTo>
                    <a:pt x="13494" y="22"/>
                  </a:lnTo>
                  <a:lnTo>
                    <a:pt x="13491" y="24"/>
                  </a:lnTo>
                  <a:lnTo>
                    <a:pt x="13489" y="24"/>
                  </a:lnTo>
                  <a:lnTo>
                    <a:pt x="13486" y="27"/>
                  </a:lnTo>
                  <a:lnTo>
                    <a:pt x="13479" y="27"/>
                  </a:lnTo>
                  <a:lnTo>
                    <a:pt x="13479" y="29"/>
                  </a:lnTo>
                  <a:lnTo>
                    <a:pt x="13477" y="29"/>
                  </a:lnTo>
                  <a:lnTo>
                    <a:pt x="13477" y="32"/>
                  </a:lnTo>
                  <a:lnTo>
                    <a:pt x="13474" y="32"/>
                  </a:lnTo>
                  <a:lnTo>
                    <a:pt x="13474" y="34"/>
                  </a:lnTo>
                  <a:lnTo>
                    <a:pt x="13467" y="34"/>
                  </a:lnTo>
                  <a:lnTo>
                    <a:pt x="13465" y="36"/>
                  </a:lnTo>
                  <a:lnTo>
                    <a:pt x="13460" y="36"/>
                  </a:lnTo>
                  <a:lnTo>
                    <a:pt x="13460" y="34"/>
                  </a:lnTo>
                  <a:lnTo>
                    <a:pt x="13460" y="32"/>
                  </a:lnTo>
                  <a:lnTo>
                    <a:pt x="13462" y="32"/>
                  </a:lnTo>
                  <a:lnTo>
                    <a:pt x="13462" y="29"/>
                  </a:lnTo>
                  <a:lnTo>
                    <a:pt x="13460" y="27"/>
                  </a:lnTo>
                  <a:lnTo>
                    <a:pt x="13455" y="27"/>
                  </a:lnTo>
                  <a:lnTo>
                    <a:pt x="13455" y="29"/>
                  </a:lnTo>
                  <a:lnTo>
                    <a:pt x="13453" y="29"/>
                  </a:lnTo>
                  <a:lnTo>
                    <a:pt x="13453" y="32"/>
                  </a:lnTo>
                  <a:lnTo>
                    <a:pt x="13443" y="32"/>
                  </a:lnTo>
                  <a:lnTo>
                    <a:pt x="13443" y="34"/>
                  </a:lnTo>
                  <a:lnTo>
                    <a:pt x="13441" y="34"/>
                  </a:lnTo>
                  <a:lnTo>
                    <a:pt x="13441" y="36"/>
                  </a:lnTo>
                  <a:lnTo>
                    <a:pt x="13434" y="36"/>
                  </a:lnTo>
                  <a:lnTo>
                    <a:pt x="13434" y="39"/>
                  </a:lnTo>
                  <a:lnTo>
                    <a:pt x="13431" y="39"/>
                  </a:lnTo>
                  <a:lnTo>
                    <a:pt x="13429" y="36"/>
                  </a:lnTo>
                  <a:lnTo>
                    <a:pt x="13426" y="34"/>
                  </a:lnTo>
                  <a:lnTo>
                    <a:pt x="13424" y="34"/>
                  </a:lnTo>
                  <a:lnTo>
                    <a:pt x="13424" y="32"/>
                  </a:lnTo>
                  <a:lnTo>
                    <a:pt x="13424" y="29"/>
                  </a:lnTo>
                  <a:lnTo>
                    <a:pt x="13422" y="29"/>
                  </a:lnTo>
                  <a:lnTo>
                    <a:pt x="13419" y="29"/>
                  </a:lnTo>
                  <a:lnTo>
                    <a:pt x="13419" y="32"/>
                  </a:lnTo>
                  <a:lnTo>
                    <a:pt x="13410" y="32"/>
                  </a:lnTo>
                  <a:lnTo>
                    <a:pt x="13410" y="29"/>
                  </a:lnTo>
                  <a:lnTo>
                    <a:pt x="13405" y="29"/>
                  </a:lnTo>
                  <a:lnTo>
                    <a:pt x="13402" y="27"/>
                  </a:lnTo>
                  <a:lnTo>
                    <a:pt x="13400" y="24"/>
                  </a:lnTo>
                  <a:lnTo>
                    <a:pt x="13398" y="24"/>
                  </a:lnTo>
                  <a:lnTo>
                    <a:pt x="13395" y="22"/>
                  </a:lnTo>
                  <a:lnTo>
                    <a:pt x="13395" y="17"/>
                  </a:lnTo>
                  <a:lnTo>
                    <a:pt x="13398" y="17"/>
                  </a:lnTo>
                  <a:lnTo>
                    <a:pt x="13398" y="15"/>
                  </a:lnTo>
                  <a:lnTo>
                    <a:pt x="13400" y="15"/>
                  </a:lnTo>
                  <a:lnTo>
                    <a:pt x="13407" y="15"/>
                  </a:lnTo>
                  <a:lnTo>
                    <a:pt x="13407" y="12"/>
                  </a:lnTo>
                  <a:lnTo>
                    <a:pt x="13410" y="12"/>
                  </a:lnTo>
                  <a:lnTo>
                    <a:pt x="13410" y="10"/>
                  </a:lnTo>
                  <a:lnTo>
                    <a:pt x="13407" y="10"/>
                  </a:lnTo>
                  <a:lnTo>
                    <a:pt x="13407" y="8"/>
                  </a:lnTo>
                  <a:moveTo>
                    <a:pt x="13849" y="5"/>
                  </a:moveTo>
                  <a:lnTo>
                    <a:pt x="13849" y="12"/>
                  </a:lnTo>
                  <a:lnTo>
                    <a:pt x="13846" y="15"/>
                  </a:lnTo>
                  <a:lnTo>
                    <a:pt x="13844" y="17"/>
                  </a:lnTo>
                  <a:lnTo>
                    <a:pt x="13842" y="17"/>
                  </a:lnTo>
                  <a:lnTo>
                    <a:pt x="13842" y="20"/>
                  </a:lnTo>
                  <a:lnTo>
                    <a:pt x="13839" y="20"/>
                  </a:lnTo>
                  <a:lnTo>
                    <a:pt x="13839" y="22"/>
                  </a:lnTo>
                  <a:lnTo>
                    <a:pt x="13837" y="22"/>
                  </a:lnTo>
                  <a:lnTo>
                    <a:pt x="13834" y="24"/>
                  </a:lnTo>
                  <a:lnTo>
                    <a:pt x="13832" y="24"/>
                  </a:lnTo>
                  <a:lnTo>
                    <a:pt x="13830" y="27"/>
                  </a:lnTo>
                  <a:lnTo>
                    <a:pt x="13822" y="27"/>
                  </a:lnTo>
                  <a:lnTo>
                    <a:pt x="13822" y="29"/>
                  </a:lnTo>
                  <a:lnTo>
                    <a:pt x="13820" y="29"/>
                  </a:lnTo>
                  <a:lnTo>
                    <a:pt x="13820" y="32"/>
                  </a:lnTo>
                  <a:lnTo>
                    <a:pt x="13818" y="32"/>
                  </a:lnTo>
                  <a:lnTo>
                    <a:pt x="13818" y="34"/>
                  </a:lnTo>
                  <a:lnTo>
                    <a:pt x="13810" y="34"/>
                  </a:lnTo>
                  <a:lnTo>
                    <a:pt x="13808" y="36"/>
                  </a:lnTo>
                  <a:lnTo>
                    <a:pt x="13803" y="36"/>
                  </a:lnTo>
                  <a:lnTo>
                    <a:pt x="13803" y="34"/>
                  </a:lnTo>
                  <a:lnTo>
                    <a:pt x="13803" y="32"/>
                  </a:lnTo>
                  <a:lnTo>
                    <a:pt x="13806" y="32"/>
                  </a:lnTo>
                  <a:lnTo>
                    <a:pt x="13806" y="27"/>
                  </a:lnTo>
                  <a:lnTo>
                    <a:pt x="13803" y="27"/>
                  </a:lnTo>
                  <a:lnTo>
                    <a:pt x="13798" y="27"/>
                  </a:lnTo>
                  <a:lnTo>
                    <a:pt x="13798" y="29"/>
                  </a:lnTo>
                  <a:lnTo>
                    <a:pt x="13796" y="29"/>
                  </a:lnTo>
                  <a:lnTo>
                    <a:pt x="13796" y="32"/>
                  </a:lnTo>
                  <a:lnTo>
                    <a:pt x="13786" y="32"/>
                  </a:lnTo>
                  <a:lnTo>
                    <a:pt x="13786" y="34"/>
                  </a:lnTo>
                  <a:lnTo>
                    <a:pt x="13784" y="34"/>
                  </a:lnTo>
                  <a:lnTo>
                    <a:pt x="13784" y="36"/>
                  </a:lnTo>
                  <a:lnTo>
                    <a:pt x="13777" y="36"/>
                  </a:lnTo>
                  <a:lnTo>
                    <a:pt x="13777" y="39"/>
                  </a:lnTo>
                  <a:lnTo>
                    <a:pt x="13774" y="36"/>
                  </a:lnTo>
                  <a:lnTo>
                    <a:pt x="13772" y="36"/>
                  </a:lnTo>
                  <a:lnTo>
                    <a:pt x="13770" y="34"/>
                  </a:lnTo>
                  <a:lnTo>
                    <a:pt x="13770" y="32"/>
                  </a:lnTo>
                  <a:lnTo>
                    <a:pt x="13767" y="32"/>
                  </a:lnTo>
                  <a:lnTo>
                    <a:pt x="13767" y="29"/>
                  </a:lnTo>
                  <a:lnTo>
                    <a:pt x="13765" y="29"/>
                  </a:lnTo>
                  <a:lnTo>
                    <a:pt x="13762" y="29"/>
                  </a:lnTo>
                  <a:lnTo>
                    <a:pt x="13762" y="32"/>
                  </a:lnTo>
                  <a:lnTo>
                    <a:pt x="13753" y="32"/>
                  </a:lnTo>
                  <a:lnTo>
                    <a:pt x="13753" y="29"/>
                  </a:lnTo>
                  <a:lnTo>
                    <a:pt x="13748" y="29"/>
                  </a:lnTo>
                  <a:lnTo>
                    <a:pt x="13748" y="27"/>
                  </a:lnTo>
                  <a:lnTo>
                    <a:pt x="13746" y="27"/>
                  </a:lnTo>
                  <a:lnTo>
                    <a:pt x="13743" y="24"/>
                  </a:lnTo>
                  <a:lnTo>
                    <a:pt x="13741" y="24"/>
                  </a:lnTo>
                  <a:lnTo>
                    <a:pt x="13738" y="22"/>
                  </a:lnTo>
                  <a:lnTo>
                    <a:pt x="13738" y="17"/>
                  </a:lnTo>
                  <a:lnTo>
                    <a:pt x="13741" y="17"/>
                  </a:lnTo>
                  <a:lnTo>
                    <a:pt x="13741" y="15"/>
                  </a:lnTo>
                  <a:lnTo>
                    <a:pt x="13743" y="15"/>
                  </a:lnTo>
                  <a:lnTo>
                    <a:pt x="13750" y="15"/>
                  </a:lnTo>
                  <a:lnTo>
                    <a:pt x="13750" y="12"/>
                  </a:lnTo>
                  <a:lnTo>
                    <a:pt x="13753" y="12"/>
                  </a:lnTo>
                  <a:lnTo>
                    <a:pt x="13753" y="10"/>
                  </a:lnTo>
                  <a:lnTo>
                    <a:pt x="13750" y="8"/>
                  </a:lnTo>
                  <a:moveTo>
                    <a:pt x="14192" y="5"/>
                  </a:moveTo>
                  <a:lnTo>
                    <a:pt x="14192" y="8"/>
                  </a:lnTo>
                  <a:lnTo>
                    <a:pt x="14194" y="8"/>
                  </a:lnTo>
                  <a:lnTo>
                    <a:pt x="14194" y="10"/>
                  </a:lnTo>
                  <a:lnTo>
                    <a:pt x="14192" y="10"/>
                  </a:lnTo>
                  <a:lnTo>
                    <a:pt x="14192" y="15"/>
                  </a:lnTo>
                  <a:lnTo>
                    <a:pt x="14190" y="15"/>
                  </a:lnTo>
                  <a:lnTo>
                    <a:pt x="14190" y="17"/>
                  </a:lnTo>
                  <a:lnTo>
                    <a:pt x="14187" y="17"/>
                  </a:lnTo>
                  <a:lnTo>
                    <a:pt x="14185" y="17"/>
                  </a:lnTo>
                  <a:lnTo>
                    <a:pt x="14185" y="20"/>
                  </a:lnTo>
                  <a:lnTo>
                    <a:pt x="14182" y="20"/>
                  </a:lnTo>
                  <a:lnTo>
                    <a:pt x="14182" y="22"/>
                  </a:lnTo>
                  <a:lnTo>
                    <a:pt x="14180" y="22"/>
                  </a:lnTo>
                  <a:lnTo>
                    <a:pt x="14178" y="24"/>
                  </a:lnTo>
                  <a:lnTo>
                    <a:pt x="14175" y="24"/>
                  </a:lnTo>
                  <a:lnTo>
                    <a:pt x="14175" y="27"/>
                  </a:lnTo>
                  <a:lnTo>
                    <a:pt x="14168" y="27"/>
                  </a:lnTo>
                  <a:lnTo>
                    <a:pt x="14166" y="29"/>
                  </a:lnTo>
                  <a:lnTo>
                    <a:pt x="14163" y="29"/>
                  </a:lnTo>
                  <a:lnTo>
                    <a:pt x="14163" y="32"/>
                  </a:lnTo>
                  <a:lnTo>
                    <a:pt x="14161" y="32"/>
                  </a:lnTo>
                  <a:lnTo>
                    <a:pt x="14161" y="34"/>
                  </a:lnTo>
                  <a:lnTo>
                    <a:pt x="14154" y="34"/>
                  </a:lnTo>
                  <a:lnTo>
                    <a:pt x="14154" y="36"/>
                  </a:lnTo>
                  <a:lnTo>
                    <a:pt x="14146" y="36"/>
                  </a:lnTo>
                  <a:lnTo>
                    <a:pt x="14146" y="34"/>
                  </a:lnTo>
                  <a:lnTo>
                    <a:pt x="14146" y="32"/>
                  </a:lnTo>
                  <a:lnTo>
                    <a:pt x="14149" y="32"/>
                  </a:lnTo>
                  <a:lnTo>
                    <a:pt x="14149" y="27"/>
                  </a:lnTo>
                  <a:lnTo>
                    <a:pt x="14146" y="27"/>
                  </a:lnTo>
                  <a:lnTo>
                    <a:pt x="14142" y="27"/>
                  </a:lnTo>
                  <a:lnTo>
                    <a:pt x="14142" y="29"/>
                  </a:lnTo>
                  <a:lnTo>
                    <a:pt x="14139" y="29"/>
                  </a:lnTo>
                  <a:lnTo>
                    <a:pt x="14139" y="32"/>
                  </a:lnTo>
                  <a:lnTo>
                    <a:pt x="14130" y="32"/>
                  </a:lnTo>
                  <a:lnTo>
                    <a:pt x="14130" y="34"/>
                  </a:lnTo>
                  <a:lnTo>
                    <a:pt x="14127" y="34"/>
                  </a:lnTo>
                  <a:lnTo>
                    <a:pt x="14127" y="36"/>
                  </a:lnTo>
                  <a:lnTo>
                    <a:pt x="14120" y="36"/>
                  </a:lnTo>
                  <a:lnTo>
                    <a:pt x="14120" y="39"/>
                  </a:lnTo>
                  <a:lnTo>
                    <a:pt x="14118" y="36"/>
                  </a:lnTo>
                  <a:lnTo>
                    <a:pt x="14115" y="36"/>
                  </a:lnTo>
                  <a:lnTo>
                    <a:pt x="14113" y="34"/>
                  </a:lnTo>
                  <a:lnTo>
                    <a:pt x="14113" y="32"/>
                  </a:lnTo>
                  <a:lnTo>
                    <a:pt x="14110" y="32"/>
                  </a:lnTo>
                  <a:lnTo>
                    <a:pt x="14110" y="29"/>
                  </a:lnTo>
                  <a:lnTo>
                    <a:pt x="14108" y="29"/>
                  </a:lnTo>
                  <a:lnTo>
                    <a:pt x="14106" y="29"/>
                  </a:lnTo>
                  <a:lnTo>
                    <a:pt x="14106" y="32"/>
                  </a:lnTo>
                  <a:lnTo>
                    <a:pt x="14096" y="32"/>
                  </a:lnTo>
                  <a:lnTo>
                    <a:pt x="14096" y="29"/>
                  </a:lnTo>
                  <a:lnTo>
                    <a:pt x="14091" y="29"/>
                  </a:lnTo>
                  <a:lnTo>
                    <a:pt x="14091" y="27"/>
                  </a:lnTo>
                  <a:lnTo>
                    <a:pt x="14089" y="27"/>
                  </a:lnTo>
                  <a:lnTo>
                    <a:pt x="14086" y="24"/>
                  </a:lnTo>
                  <a:lnTo>
                    <a:pt x="14084" y="24"/>
                  </a:lnTo>
                  <a:lnTo>
                    <a:pt x="14082" y="22"/>
                  </a:lnTo>
                  <a:lnTo>
                    <a:pt x="14082" y="17"/>
                  </a:lnTo>
                  <a:lnTo>
                    <a:pt x="14084" y="17"/>
                  </a:lnTo>
                  <a:lnTo>
                    <a:pt x="14084" y="15"/>
                  </a:lnTo>
                  <a:lnTo>
                    <a:pt x="14086" y="15"/>
                  </a:lnTo>
                  <a:lnTo>
                    <a:pt x="14094" y="15"/>
                  </a:lnTo>
                  <a:lnTo>
                    <a:pt x="14094" y="12"/>
                  </a:lnTo>
                  <a:lnTo>
                    <a:pt x="14096" y="12"/>
                  </a:lnTo>
                  <a:lnTo>
                    <a:pt x="14096" y="10"/>
                  </a:lnTo>
                  <a:lnTo>
                    <a:pt x="14094" y="8"/>
                  </a:lnTo>
                  <a:moveTo>
                    <a:pt x="14535" y="5"/>
                  </a:moveTo>
                  <a:lnTo>
                    <a:pt x="14535" y="8"/>
                  </a:lnTo>
                  <a:lnTo>
                    <a:pt x="14538" y="8"/>
                  </a:lnTo>
                  <a:lnTo>
                    <a:pt x="14538" y="10"/>
                  </a:lnTo>
                  <a:lnTo>
                    <a:pt x="14535" y="10"/>
                  </a:lnTo>
                  <a:lnTo>
                    <a:pt x="14535" y="15"/>
                  </a:lnTo>
                  <a:lnTo>
                    <a:pt x="14533" y="15"/>
                  </a:lnTo>
                  <a:lnTo>
                    <a:pt x="14533" y="17"/>
                  </a:lnTo>
                  <a:lnTo>
                    <a:pt x="14530" y="17"/>
                  </a:lnTo>
                  <a:lnTo>
                    <a:pt x="14528" y="20"/>
                  </a:lnTo>
                  <a:lnTo>
                    <a:pt x="14526" y="20"/>
                  </a:lnTo>
                  <a:lnTo>
                    <a:pt x="14526" y="22"/>
                  </a:lnTo>
                  <a:lnTo>
                    <a:pt x="14523" y="22"/>
                  </a:lnTo>
                  <a:lnTo>
                    <a:pt x="14521" y="24"/>
                  </a:lnTo>
                  <a:lnTo>
                    <a:pt x="14518" y="24"/>
                  </a:lnTo>
                  <a:lnTo>
                    <a:pt x="14518" y="27"/>
                  </a:lnTo>
                  <a:lnTo>
                    <a:pt x="14511" y="27"/>
                  </a:lnTo>
                  <a:lnTo>
                    <a:pt x="14509" y="29"/>
                  </a:lnTo>
                  <a:lnTo>
                    <a:pt x="14506" y="29"/>
                  </a:lnTo>
                  <a:lnTo>
                    <a:pt x="14506" y="32"/>
                  </a:lnTo>
                  <a:lnTo>
                    <a:pt x="14504" y="32"/>
                  </a:lnTo>
                  <a:lnTo>
                    <a:pt x="14504" y="34"/>
                  </a:lnTo>
                  <a:lnTo>
                    <a:pt x="14497" y="34"/>
                  </a:lnTo>
                  <a:lnTo>
                    <a:pt x="14497" y="36"/>
                  </a:lnTo>
                  <a:lnTo>
                    <a:pt x="14490" y="36"/>
                  </a:lnTo>
                  <a:lnTo>
                    <a:pt x="14490" y="34"/>
                  </a:lnTo>
                  <a:lnTo>
                    <a:pt x="14490" y="32"/>
                  </a:lnTo>
                  <a:lnTo>
                    <a:pt x="14492" y="32"/>
                  </a:lnTo>
                  <a:lnTo>
                    <a:pt x="14492" y="27"/>
                  </a:lnTo>
                  <a:lnTo>
                    <a:pt x="14490" y="27"/>
                  </a:lnTo>
                  <a:lnTo>
                    <a:pt x="14485" y="27"/>
                  </a:lnTo>
                  <a:lnTo>
                    <a:pt x="14485" y="29"/>
                  </a:lnTo>
                  <a:lnTo>
                    <a:pt x="14482" y="29"/>
                  </a:lnTo>
                  <a:lnTo>
                    <a:pt x="14482" y="32"/>
                  </a:lnTo>
                  <a:lnTo>
                    <a:pt x="14473" y="32"/>
                  </a:lnTo>
                  <a:lnTo>
                    <a:pt x="14473" y="34"/>
                  </a:lnTo>
                  <a:lnTo>
                    <a:pt x="14473" y="36"/>
                  </a:lnTo>
                  <a:lnTo>
                    <a:pt x="14470" y="36"/>
                  </a:lnTo>
                  <a:lnTo>
                    <a:pt x="14463" y="36"/>
                  </a:lnTo>
                  <a:lnTo>
                    <a:pt x="14463" y="39"/>
                  </a:lnTo>
                  <a:lnTo>
                    <a:pt x="14461" y="36"/>
                  </a:lnTo>
                  <a:lnTo>
                    <a:pt x="14458" y="36"/>
                  </a:lnTo>
                  <a:lnTo>
                    <a:pt x="14456" y="34"/>
                  </a:lnTo>
                  <a:lnTo>
                    <a:pt x="14456" y="32"/>
                  </a:lnTo>
                  <a:lnTo>
                    <a:pt x="14454" y="29"/>
                  </a:lnTo>
                  <a:lnTo>
                    <a:pt x="14449" y="29"/>
                  </a:lnTo>
                  <a:lnTo>
                    <a:pt x="14449" y="32"/>
                  </a:lnTo>
                  <a:lnTo>
                    <a:pt x="14439" y="32"/>
                  </a:lnTo>
                  <a:lnTo>
                    <a:pt x="14439" y="29"/>
                  </a:lnTo>
                  <a:lnTo>
                    <a:pt x="14434" y="29"/>
                  </a:lnTo>
                  <a:lnTo>
                    <a:pt x="14434" y="27"/>
                  </a:lnTo>
                  <a:lnTo>
                    <a:pt x="14432" y="27"/>
                  </a:lnTo>
                  <a:lnTo>
                    <a:pt x="14432" y="24"/>
                  </a:lnTo>
                  <a:lnTo>
                    <a:pt x="14427" y="24"/>
                  </a:lnTo>
                  <a:lnTo>
                    <a:pt x="14425" y="22"/>
                  </a:lnTo>
                  <a:lnTo>
                    <a:pt x="14425" y="17"/>
                  </a:lnTo>
                  <a:lnTo>
                    <a:pt x="14427" y="17"/>
                  </a:lnTo>
                  <a:lnTo>
                    <a:pt x="14427" y="15"/>
                  </a:lnTo>
                  <a:lnTo>
                    <a:pt x="14430" y="15"/>
                  </a:lnTo>
                  <a:lnTo>
                    <a:pt x="14437" y="15"/>
                  </a:lnTo>
                  <a:lnTo>
                    <a:pt x="14439" y="12"/>
                  </a:lnTo>
                  <a:lnTo>
                    <a:pt x="14439" y="8"/>
                  </a:lnTo>
                  <a:moveTo>
                    <a:pt x="14878" y="5"/>
                  </a:moveTo>
                  <a:lnTo>
                    <a:pt x="14878" y="8"/>
                  </a:lnTo>
                  <a:lnTo>
                    <a:pt x="14881" y="8"/>
                  </a:lnTo>
                  <a:lnTo>
                    <a:pt x="14881" y="10"/>
                  </a:lnTo>
                  <a:lnTo>
                    <a:pt x="14878" y="12"/>
                  </a:lnTo>
                  <a:lnTo>
                    <a:pt x="14878" y="15"/>
                  </a:lnTo>
                  <a:lnTo>
                    <a:pt x="14876" y="15"/>
                  </a:lnTo>
                  <a:lnTo>
                    <a:pt x="14876" y="17"/>
                  </a:lnTo>
                  <a:lnTo>
                    <a:pt x="14874" y="17"/>
                  </a:lnTo>
                  <a:lnTo>
                    <a:pt x="14871" y="20"/>
                  </a:lnTo>
                  <a:lnTo>
                    <a:pt x="14869" y="20"/>
                  </a:lnTo>
                  <a:lnTo>
                    <a:pt x="14869" y="22"/>
                  </a:lnTo>
                  <a:lnTo>
                    <a:pt x="14866" y="22"/>
                  </a:lnTo>
                  <a:lnTo>
                    <a:pt x="14866" y="24"/>
                  </a:lnTo>
                  <a:lnTo>
                    <a:pt x="14862" y="24"/>
                  </a:lnTo>
                  <a:lnTo>
                    <a:pt x="14862" y="27"/>
                  </a:lnTo>
                  <a:lnTo>
                    <a:pt x="14854" y="27"/>
                  </a:lnTo>
                  <a:lnTo>
                    <a:pt x="14854" y="29"/>
                  </a:lnTo>
                  <a:lnTo>
                    <a:pt x="14850" y="29"/>
                  </a:lnTo>
                  <a:lnTo>
                    <a:pt x="14850" y="32"/>
                  </a:lnTo>
                  <a:lnTo>
                    <a:pt x="14847" y="32"/>
                  </a:lnTo>
                  <a:lnTo>
                    <a:pt x="14847" y="34"/>
                  </a:lnTo>
                  <a:lnTo>
                    <a:pt x="14840" y="34"/>
                  </a:lnTo>
                  <a:lnTo>
                    <a:pt x="14840" y="36"/>
                  </a:lnTo>
                  <a:lnTo>
                    <a:pt x="14833" y="36"/>
                  </a:lnTo>
                  <a:lnTo>
                    <a:pt x="14833" y="34"/>
                  </a:lnTo>
                  <a:lnTo>
                    <a:pt x="14835" y="32"/>
                  </a:lnTo>
                  <a:lnTo>
                    <a:pt x="14835" y="27"/>
                  </a:lnTo>
                  <a:lnTo>
                    <a:pt x="14833" y="27"/>
                  </a:lnTo>
                  <a:lnTo>
                    <a:pt x="14828" y="27"/>
                  </a:lnTo>
                  <a:lnTo>
                    <a:pt x="14828" y="29"/>
                  </a:lnTo>
                  <a:lnTo>
                    <a:pt x="14826" y="29"/>
                  </a:lnTo>
                  <a:lnTo>
                    <a:pt x="14826" y="32"/>
                  </a:lnTo>
                  <a:lnTo>
                    <a:pt x="14818" y="32"/>
                  </a:lnTo>
                  <a:lnTo>
                    <a:pt x="14816" y="34"/>
                  </a:lnTo>
                  <a:lnTo>
                    <a:pt x="14816" y="36"/>
                  </a:lnTo>
                  <a:lnTo>
                    <a:pt x="14814" y="36"/>
                  </a:lnTo>
                  <a:lnTo>
                    <a:pt x="14806" y="36"/>
                  </a:lnTo>
                  <a:lnTo>
                    <a:pt x="14806" y="39"/>
                  </a:lnTo>
                  <a:lnTo>
                    <a:pt x="14804" y="36"/>
                  </a:lnTo>
                  <a:lnTo>
                    <a:pt x="14802" y="36"/>
                  </a:lnTo>
                  <a:lnTo>
                    <a:pt x="14802" y="34"/>
                  </a:lnTo>
                  <a:lnTo>
                    <a:pt x="14799" y="34"/>
                  </a:lnTo>
                  <a:lnTo>
                    <a:pt x="14799" y="32"/>
                  </a:lnTo>
                  <a:lnTo>
                    <a:pt x="14799" y="29"/>
                  </a:lnTo>
                  <a:lnTo>
                    <a:pt x="14797" y="29"/>
                  </a:lnTo>
                  <a:lnTo>
                    <a:pt x="14792" y="29"/>
                  </a:lnTo>
                  <a:lnTo>
                    <a:pt x="14792" y="32"/>
                  </a:lnTo>
                  <a:lnTo>
                    <a:pt x="14782" y="32"/>
                  </a:lnTo>
                  <a:lnTo>
                    <a:pt x="14782" y="29"/>
                  </a:lnTo>
                  <a:lnTo>
                    <a:pt x="14778" y="29"/>
                  </a:lnTo>
                  <a:lnTo>
                    <a:pt x="14778" y="27"/>
                  </a:lnTo>
                  <a:lnTo>
                    <a:pt x="14775" y="27"/>
                  </a:lnTo>
                  <a:lnTo>
                    <a:pt x="14775" y="24"/>
                  </a:lnTo>
                  <a:lnTo>
                    <a:pt x="14770" y="24"/>
                  </a:lnTo>
                  <a:lnTo>
                    <a:pt x="14770" y="22"/>
                  </a:lnTo>
                  <a:lnTo>
                    <a:pt x="14768" y="20"/>
                  </a:lnTo>
                  <a:lnTo>
                    <a:pt x="14768" y="17"/>
                  </a:lnTo>
                  <a:lnTo>
                    <a:pt x="14770" y="17"/>
                  </a:lnTo>
                  <a:lnTo>
                    <a:pt x="14770" y="15"/>
                  </a:lnTo>
                  <a:lnTo>
                    <a:pt x="14773" y="15"/>
                  </a:lnTo>
                  <a:lnTo>
                    <a:pt x="14780" y="15"/>
                  </a:lnTo>
                  <a:lnTo>
                    <a:pt x="14782" y="12"/>
                  </a:lnTo>
                  <a:lnTo>
                    <a:pt x="14782" y="8"/>
                  </a:lnTo>
                  <a:moveTo>
                    <a:pt x="15222" y="5"/>
                  </a:moveTo>
                  <a:lnTo>
                    <a:pt x="15222" y="8"/>
                  </a:lnTo>
                  <a:lnTo>
                    <a:pt x="15224" y="8"/>
                  </a:lnTo>
                  <a:lnTo>
                    <a:pt x="15224" y="12"/>
                  </a:lnTo>
                  <a:lnTo>
                    <a:pt x="15222" y="12"/>
                  </a:lnTo>
                  <a:lnTo>
                    <a:pt x="15222" y="15"/>
                  </a:lnTo>
                  <a:lnTo>
                    <a:pt x="15219" y="15"/>
                  </a:lnTo>
                  <a:lnTo>
                    <a:pt x="15219" y="17"/>
                  </a:lnTo>
                  <a:lnTo>
                    <a:pt x="15217" y="17"/>
                  </a:lnTo>
                  <a:lnTo>
                    <a:pt x="15214" y="20"/>
                  </a:lnTo>
                  <a:lnTo>
                    <a:pt x="15212" y="20"/>
                  </a:lnTo>
                  <a:lnTo>
                    <a:pt x="15212" y="22"/>
                  </a:lnTo>
                  <a:lnTo>
                    <a:pt x="15210" y="22"/>
                  </a:lnTo>
                  <a:lnTo>
                    <a:pt x="15210" y="24"/>
                  </a:lnTo>
                  <a:lnTo>
                    <a:pt x="15205" y="24"/>
                  </a:lnTo>
                  <a:lnTo>
                    <a:pt x="15205" y="27"/>
                  </a:lnTo>
                  <a:lnTo>
                    <a:pt x="15198" y="27"/>
                  </a:lnTo>
                  <a:lnTo>
                    <a:pt x="15198" y="29"/>
                  </a:lnTo>
                  <a:lnTo>
                    <a:pt x="15195" y="29"/>
                  </a:lnTo>
                  <a:lnTo>
                    <a:pt x="15193" y="32"/>
                  </a:lnTo>
                  <a:lnTo>
                    <a:pt x="15190" y="32"/>
                  </a:lnTo>
                  <a:lnTo>
                    <a:pt x="15190" y="34"/>
                  </a:lnTo>
                  <a:lnTo>
                    <a:pt x="15183" y="34"/>
                  </a:lnTo>
                  <a:lnTo>
                    <a:pt x="15183" y="36"/>
                  </a:lnTo>
                  <a:lnTo>
                    <a:pt x="15176" y="36"/>
                  </a:lnTo>
                  <a:lnTo>
                    <a:pt x="15176" y="34"/>
                  </a:lnTo>
                  <a:lnTo>
                    <a:pt x="15178" y="34"/>
                  </a:lnTo>
                  <a:lnTo>
                    <a:pt x="15178" y="32"/>
                  </a:lnTo>
                  <a:lnTo>
                    <a:pt x="15178" y="27"/>
                  </a:lnTo>
                  <a:lnTo>
                    <a:pt x="15176" y="27"/>
                  </a:lnTo>
                  <a:lnTo>
                    <a:pt x="15174" y="27"/>
                  </a:lnTo>
                  <a:lnTo>
                    <a:pt x="15171" y="29"/>
                  </a:lnTo>
                  <a:lnTo>
                    <a:pt x="15169" y="32"/>
                  </a:lnTo>
                  <a:lnTo>
                    <a:pt x="15162" y="32"/>
                  </a:lnTo>
                  <a:lnTo>
                    <a:pt x="15159" y="34"/>
                  </a:lnTo>
                  <a:lnTo>
                    <a:pt x="15159" y="36"/>
                  </a:lnTo>
                  <a:lnTo>
                    <a:pt x="15157" y="36"/>
                  </a:lnTo>
                  <a:lnTo>
                    <a:pt x="15150" y="36"/>
                  </a:lnTo>
                  <a:lnTo>
                    <a:pt x="15150" y="39"/>
                  </a:lnTo>
                  <a:lnTo>
                    <a:pt x="15147" y="36"/>
                  </a:lnTo>
                  <a:lnTo>
                    <a:pt x="15145" y="36"/>
                  </a:lnTo>
                  <a:lnTo>
                    <a:pt x="15145" y="34"/>
                  </a:lnTo>
                  <a:lnTo>
                    <a:pt x="15142" y="34"/>
                  </a:lnTo>
                  <a:lnTo>
                    <a:pt x="15142" y="32"/>
                  </a:lnTo>
                  <a:lnTo>
                    <a:pt x="15142" y="29"/>
                  </a:lnTo>
                  <a:lnTo>
                    <a:pt x="15140" y="29"/>
                  </a:lnTo>
                  <a:lnTo>
                    <a:pt x="15135" y="29"/>
                  </a:lnTo>
                  <a:lnTo>
                    <a:pt x="15135" y="32"/>
                  </a:lnTo>
                  <a:lnTo>
                    <a:pt x="15128" y="32"/>
                  </a:lnTo>
                  <a:lnTo>
                    <a:pt x="15126" y="29"/>
                  </a:lnTo>
                  <a:lnTo>
                    <a:pt x="15121" y="29"/>
                  </a:lnTo>
                  <a:lnTo>
                    <a:pt x="15121" y="27"/>
                  </a:lnTo>
                  <a:lnTo>
                    <a:pt x="15118" y="27"/>
                  </a:lnTo>
                  <a:lnTo>
                    <a:pt x="15118" y="24"/>
                  </a:lnTo>
                  <a:lnTo>
                    <a:pt x="15116" y="24"/>
                  </a:lnTo>
                  <a:lnTo>
                    <a:pt x="15114" y="22"/>
                  </a:lnTo>
                  <a:lnTo>
                    <a:pt x="15114" y="15"/>
                  </a:lnTo>
                  <a:lnTo>
                    <a:pt x="15116" y="15"/>
                  </a:lnTo>
                  <a:lnTo>
                    <a:pt x="15126" y="15"/>
                  </a:lnTo>
                  <a:lnTo>
                    <a:pt x="15126" y="12"/>
                  </a:lnTo>
                  <a:lnTo>
                    <a:pt x="15126" y="8"/>
                  </a:lnTo>
                  <a:moveTo>
                    <a:pt x="15565" y="5"/>
                  </a:moveTo>
                  <a:lnTo>
                    <a:pt x="15565" y="8"/>
                  </a:lnTo>
                  <a:lnTo>
                    <a:pt x="15567" y="8"/>
                  </a:lnTo>
                  <a:lnTo>
                    <a:pt x="15567" y="12"/>
                  </a:lnTo>
                  <a:lnTo>
                    <a:pt x="15565" y="12"/>
                  </a:lnTo>
                  <a:lnTo>
                    <a:pt x="15565" y="15"/>
                  </a:lnTo>
                  <a:lnTo>
                    <a:pt x="15562" y="15"/>
                  </a:lnTo>
                  <a:lnTo>
                    <a:pt x="15562" y="17"/>
                  </a:lnTo>
                  <a:lnTo>
                    <a:pt x="15560" y="17"/>
                  </a:lnTo>
                  <a:lnTo>
                    <a:pt x="15558" y="20"/>
                  </a:lnTo>
                  <a:lnTo>
                    <a:pt x="15555" y="22"/>
                  </a:lnTo>
                  <a:lnTo>
                    <a:pt x="15553" y="22"/>
                  </a:lnTo>
                  <a:lnTo>
                    <a:pt x="15553" y="24"/>
                  </a:lnTo>
                  <a:lnTo>
                    <a:pt x="15548" y="24"/>
                  </a:lnTo>
                  <a:lnTo>
                    <a:pt x="15548" y="27"/>
                  </a:lnTo>
                  <a:lnTo>
                    <a:pt x="15541" y="27"/>
                  </a:lnTo>
                  <a:lnTo>
                    <a:pt x="15541" y="29"/>
                  </a:lnTo>
                  <a:lnTo>
                    <a:pt x="15538" y="29"/>
                  </a:lnTo>
                  <a:lnTo>
                    <a:pt x="15536" y="32"/>
                  </a:lnTo>
                  <a:lnTo>
                    <a:pt x="15534" y="34"/>
                  </a:lnTo>
                  <a:lnTo>
                    <a:pt x="15526" y="34"/>
                  </a:lnTo>
                  <a:lnTo>
                    <a:pt x="15526" y="36"/>
                  </a:lnTo>
                  <a:lnTo>
                    <a:pt x="15519" y="36"/>
                  </a:lnTo>
                  <a:lnTo>
                    <a:pt x="15519" y="34"/>
                  </a:lnTo>
                  <a:lnTo>
                    <a:pt x="15522" y="34"/>
                  </a:lnTo>
                  <a:lnTo>
                    <a:pt x="15522" y="32"/>
                  </a:lnTo>
                  <a:lnTo>
                    <a:pt x="15522" y="27"/>
                  </a:lnTo>
                  <a:lnTo>
                    <a:pt x="15519" y="27"/>
                  </a:lnTo>
                  <a:lnTo>
                    <a:pt x="15517" y="27"/>
                  </a:lnTo>
                  <a:lnTo>
                    <a:pt x="15514" y="29"/>
                  </a:lnTo>
                  <a:lnTo>
                    <a:pt x="15512" y="32"/>
                  </a:lnTo>
                  <a:lnTo>
                    <a:pt x="15505" y="32"/>
                  </a:lnTo>
                  <a:lnTo>
                    <a:pt x="15502" y="34"/>
                  </a:lnTo>
                  <a:lnTo>
                    <a:pt x="15502" y="36"/>
                  </a:lnTo>
                  <a:lnTo>
                    <a:pt x="15500" y="36"/>
                  </a:lnTo>
                  <a:lnTo>
                    <a:pt x="15495" y="36"/>
                  </a:lnTo>
                  <a:lnTo>
                    <a:pt x="15493" y="39"/>
                  </a:lnTo>
                  <a:lnTo>
                    <a:pt x="15490" y="36"/>
                  </a:lnTo>
                  <a:lnTo>
                    <a:pt x="15488" y="36"/>
                  </a:lnTo>
                  <a:lnTo>
                    <a:pt x="15488" y="34"/>
                  </a:lnTo>
                  <a:lnTo>
                    <a:pt x="15486" y="34"/>
                  </a:lnTo>
                  <a:lnTo>
                    <a:pt x="15486" y="32"/>
                  </a:lnTo>
                  <a:lnTo>
                    <a:pt x="15486" y="29"/>
                  </a:lnTo>
                  <a:lnTo>
                    <a:pt x="15483" y="29"/>
                  </a:lnTo>
                  <a:lnTo>
                    <a:pt x="15478" y="29"/>
                  </a:lnTo>
                  <a:lnTo>
                    <a:pt x="15481" y="29"/>
                  </a:lnTo>
                  <a:lnTo>
                    <a:pt x="15481" y="32"/>
                  </a:lnTo>
                  <a:lnTo>
                    <a:pt x="15478" y="32"/>
                  </a:lnTo>
                  <a:lnTo>
                    <a:pt x="15471" y="32"/>
                  </a:lnTo>
                  <a:lnTo>
                    <a:pt x="15469" y="29"/>
                  </a:lnTo>
                  <a:lnTo>
                    <a:pt x="15466" y="29"/>
                  </a:lnTo>
                  <a:lnTo>
                    <a:pt x="15464" y="27"/>
                  </a:lnTo>
                  <a:lnTo>
                    <a:pt x="15462" y="27"/>
                  </a:lnTo>
                  <a:lnTo>
                    <a:pt x="15462" y="24"/>
                  </a:lnTo>
                  <a:lnTo>
                    <a:pt x="15459" y="24"/>
                  </a:lnTo>
                  <a:lnTo>
                    <a:pt x="15457" y="22"/>
                  </a:lnTo>
                  <a:lnTo>
                    <a:pt x="15457" y="15"/>
                  </a:lnTo>
                  <a:lnTo>
                    <a:pt x="15459" y="15"/>
                  </a:lnTo>
                  <a:lnTo>
                    <a:pt x="15469" y="15"/>
                  </a:lnTo>
                  <a:lnTo>
                    <a:pt x="15469" y="12"/>
                  </a:lnTo>
                  <a:lnTo>
                    <a:pt x="15469" y="8"/>
                  </a:lnTo>
                  <a:moveTo>
                    <a:pt x="15908" y="5"/>
                  </a:moveTo>
                  <a:lnTo>
                    <a:pt x="15910" y="8"/>
                  </a:lnTo>
                  <a:lnTo>
                    <a:pt x="15910" y="12"/>
                  </a:lnTo>
                  <a:lnTo>
                    <a:pt x="15908" y="12"/>
                  </a:lnTo>
                  <a:lnTo>
                    <a:pt x="15908" y="15"/>
                  </a:lnTo>
                  <a:lnTo>
                    <a:pt x="15906" y="15"/>
                  </a:lnTo>
                  <a:lnTo>
                    <a:pt x="15906" y="17"/>
                  </a:lnTo>
                  <a:lnTo>
                    <a:pt x="15903" y="17"/>
                  </a:lnTo>
                  <a:lnTo>
                    <a:pt x="15903" y="20"/>
                  </a:lnTo>
                  <a:lnTo>
                    <a:pt x="15901" y="20"/>
                  </a:lnTo>
                  <a:lnTo>
                    <a:pt x="15898" y="22"/>
                  </a:lnTo>
                  <a:lnTo>
                    <a:pt x="15896" y="22"/>
                  </a:lnTo>
                  <a:lnTo>
                    <a:pt x="15896" y="24"/>
                  </a:lnTo>
                  <a:lnTo>
                    <a:pt x="15894" y="24"/>
                  </a:lnTo>
                  <a:lnTo>
                    <a:pt x="15891" y="27"/>
                  </a:lnTo>
                  <a:lnTo>
                    <a:pt x="15884" y="27"/>
                  </a:lnTo>
                  <a:lnTo>
                    <a:pt x="15884" y="29"/>
                  </a:lnTo>
                  <a:lnTo>
                    <a:pt x="15882" y="29"/>
                  </a:lnTo>
                  <a:lnTo>
                    <a:pt x="15882" y="32"/>
                  </a:lnTo>
                  <a:lnTo>
                    <a:pt x="15879" y="32"/>
                  </a:lnTo>
                  <a:lnTo>
                    <a:pt x="15877" y="34"/>
                  </a:lnTo>
                  <a:lnTo>
                    <a:pt x="15870" y="34"/>
                  </a:lnTo>
                  <a:lnTo>
                    <a:pt x="15870" y="36"/>
                  </a:lnTo>
                  <a:lnTo>
                    <a:pt x="15862" y="36"/>
                  </a:lnTo>
                  <a:lnTo>
                    <a:pt x="15862" y="34"/>
                  </a:lnTo>
                  <a:lnTo>
                    <a:pt x="15865" y="34"/>
                  </a:lnTo>
                  <a:lnTo>
                    <a:pt x="15865" y="32"/>
                  </a:lnTo>
                  <a:lnTo>
                    <a:pt x="15865" y="29"/>
                  </a:lnTo>
                  <a:lnTo>
                    <a:pt x="15867" y="29"/>
                  </a:lnTo>
                  <a:lnTo>
                    <a:pt x="15865" y="29"/>
                  </a:lnTo>
                  <a:lnTo>
                    <a:pt x="15865" y="27"/>
                  </a:lnTo>
                  <a:lnTo>
                    <a:pt x="15860" y="27"/>
                  </a:lnTo>
                  <a:lnTo>
                    <a:pt x="15860" y="29"/>
                  </a:lnTo>
                  <a:lnTo>
                    <a:pt x="15858" y="29"/>
                  </a:lnTo>
                  <a:lnTo>
                    <a:pt x="15858" y="32"/>
                  </a:lnTo>
                  <a:lnTo>
                    <a:pt x="15848" y="32"/>
                  </a:lnTo>
                  <a:lnTo>
                    <a:pt x="15848" y="34"/>
                  </a:lnTo>
                  <a:lnTo>
                    <a:pt x="15846" y="34"/>
                  </a:lnTo>
                  <a:lnTo>
                    <a:pt x="15846" y="36"/>
                  </a:lnTo>
                  <a:lnTo>
                    <a:pt x="15838" y="36"/>
                  </a:lnTo>
                  <a:lnTo>
                    <a:pt x="15836" y="39"/>
                  </a:lnTo>
                  <a:lnTo>
                    <a:pt x="15834" y="36"/>
                  </a:lnTo>
                  <a:lnTo>
                    <a:pt x="15831" y="36"/>
                  </a:lnTo>
                  <a:lnTo>
                    <a:pt x="15831" y="34"/>
                  </a:lnTo>
                  <a:lnTo>
                    <a:pt x="15829" y="34"/>
                  </a:lnTo>
                  <a:lnTo>
                    <a:pt x="15829" y="32"/>
                  </a:lnTo>
                  <a:lnTo>
                    <a:pt x="15829" y="29"/>
                  </a:lnTo>
                  <a:lnTo>
                    <a:pt x="15826" y="29"/>
                  </a:lnTo>
                  <a:lnTo>
                    <a:pt x="15824" y="29"/>
                  </a:lnTo>
                  <a:lnTo>
                    <a:pt x="15824" y="32"/>
                  </a:lnTo>
                  <a:lnTo>
                    <a:pt x="15814" y="32"/>
                  </a:lnTo>
                  <a:lnTo>
                    <a:pt x="15812" y="29"/>
                  </a:lnTo>
                  <a:lnTo>
                    <a:pt x="15810" y="29"/>
                  </a:lnTo>
                  <a:lnTo>
                    <a:pt x="15807" y="27"/>
                  </a:lnTo>
                  <a:lnTo>
                    <a:pt x="15805" y="27"/>
                  </a:lnTo>
                  <a:lnTo>
                    <a:pt x="15805" y="24"/>
                  </a:lnTo>
                  <a:lnTo>
                    <a:pt x="15802" y="24"/>
                  </a:lnTo>
                  <a:lnTo>
                    <a:pt x="15800" y="22"/>
                  </a:lnTo>
                  <a:lnTo>
                    <a:pt x="15800" y="15"/>
                  </a:lnTo>
                  <a:lnTo>
                    <a:pt x="15802" y="15"/>
                  </a:lnTo>
                  <a:lnTo>
                    <a:pt x="15812" y="15"/>
                  </a:lnTo>
                  <a:lnTo>
                    <a:pt x="15812" y="12"/>
                  </a:lnTo>
                  <a:lnTo>
                    <a:pt x="15812" y="8"/>
                  </a:lnTo>
                  <a:moveTo>
                    <a:pt x="16251" y="5"/>
                  </a:moveTo>
                  <a:lnTo>
                    <a:pt x="16254" y="5"/>
                  </a:lnTo>
                  <a:lnTo>
                    <a:pt x="16254" y="8"/>
                  </a:lnTo>
                  <a:lnTo>
                    <a:pt x="16254" y="12"/>
                  </a:lnTo>
                  <a:lnTo>
                    <a:pt x="16251" y="12"/>
                  </a:lnTo>
                  <a:lnTo>
                    <a:pt x="16251" y="15"/>
                  </a:lnTo>
                  <a:lnTo>
                    <a:pt x="16249" y="17"/>
                  </a:lnTo>
                  <a:lnTo>
                    <a:pt x="16246" y="17"/>
                  </a:lnTo>
                  <a:lnTo>
                    <a:pt x="16246" y="20"/>
                  </a:lnTo>
                  <a:lnTo>
                    <a:pt x="16244" y="20"/>
                  </a:lnTo>
                  <a:lnTo>
                    <a:pt x="16242" y="22"/>
                  </a:lnTo>
                  <a:lnTo>
                    <a:pt x="16239" y="22"/>
                  </a:lnTo>
                  <a:lnTo>
                    <a:pt x="16239" y="24"/>
                  </a:lnTo>
                  <a:lnTo>
                    <a:pt x="16237" y="24"/>
                  </a:lnTo>
                  <a:lnTo>
                    <a:pt x="16234" y="27"/>
                  </a:lnTo>
                  <a:lnTo>
                    <a:pt x="16227" y="27"/>
                  </a:lnTo>
                  <a:lnTo>
                    <a:pt x="16227" y="29"/>
                  </a:lnTo>
                  <a:lnTo>
                    <a:pt x="16225" y="29"/>
                  </a:lnTo>
                  <a:lnTo>
                    <a:pt x="16225" y="32"/>
                  </a:lnTo>
                  <a:lnTo>
                    <a:pt x="16222" y="32"/>
                  </a:lnTo>
                  <a:lnTo>
                    <a:pt x="16220" y="34"/>
                  </a:lnTo>
                  <a:lnTo>
                    <a:pt x="16215" y="34"/>
                  </a:lnTo>
                  <a:lnTo>
                    <a:pt x="16213" y="36"/>
                  </a:lnTo>
                  <a:lnTo>
                    <a:pt x="16206" y="36"/>
                  </a:lnTo>
                  <a:lnTo>
                    <a:pt x="16206" y="34"/>
                  </a:lnTo>
                  <a:lnTo>
                    <a:pt x="16208" y="34"/>
                  </a:lnTo>
                  <a:lnTo>
                    <a:pt x="16208" y="32"/>
                  </a:lnTo>
                  <a:lnTo>
                    <a:pt x="16210" y="29"/>
                  </a:lnTo>
                  <a:lnTo>
                    <a:pt x="16208" y="29"/>
                  </a:lnTo>
                  <a:lnTo>
                    <a:pt x="16208" y="27"/>
                  </a:lnTo>
                  <a:lnTo>
                    <a:pt x="16203" y="27"/>
                  </a:lnTo>
                  <a:lnTo>
                    <a:pt x="16203" y="29"/>
                  </a:lnTo>
                  <a:lnTo>
                    <a:pt x="16201" y="29"/>
                  </a:lnTo>
                  <a:lnTo>
                    <a:pt x="16201" y="32"/>
                  </a:lnTo>
                  <a:lnTo>
                    <a:pt x="16191" y="32"/>
                  </a:lnTo>
                  <a:lnTo>
                    <a:pt x="16191" y="34"/>
                  </a:lnTo>
                  <a:lnTo>
                    <a:pt x="16189" y="34"/>
                  </a:lnTo>
                  <a:lnTo>
                    <a:pt x="16189" y="36"/>
                  </a:lnTo>
                  <a:lnTo>
                    <a:pt x="16182" y="36"/>
                  </a:lnTo>
                  <a:lnTo>
                    <a:pt x="16182" y="39"/>
                  </a:lnTo>
                  <a:lnTo>
                    <a:pt x="16179" y="39"/>
                  </a:lnTo>
                  <a:lnTo>
                    <a:pt x="16177" y="36"/>
                  </a:lnTo>
                  <a:lnTo>
                    <a:pt x="16174" y="34"/>
                  </a:lnTo>
                  <a:lnTo>
                    <a:pt x="16172" y="34"/>
                  </a:lnTo>
                  <a:lnTo>
                    <a:pt x="16172" y="32"/>
                  </a:lnTo>
                  <a:lnTo>
                    <a:pt x="16172" y="29"/>
                  </a:lnTo>
                  <a:lnTo>
                    <a:pt x="16170" y="29"/>
                  </a:lnTo>
                  <a:lnTo>
                    <a:pt x="16167" y="29"/>
                  </a:lnTo>
                  <a:lnTo>
                    <a:pt x="16167" y="32"/>
                  </a:lnTo>
                  <a:lnTo>
                    <a:pt x="16158" y="32"/>
                  </a:lnTo>
                  <a:lnTo>
                    <a:pt x="16155" y="29"/>
                  </a:lnTo>
                  <a:lnTo>
                    <a:pt x="16153" y="29"/>
                  </a:lnTo>
                  <a:lnTo>
                    <a:pt x="16150" y="27"/>
                  </a:lnTo>
                  <a:lnTo>
                    <a:pt x="16148" y="24"/>
                  </a:lnTo>
                  <a:lnTo>
                    <a:pt x="16146" y="24"/>
                  </a:lnTo>
                  <a:lnTo>
                    <a:pt x="16143" y="22"/>
                  </a:lnTo>
                  <a:lnTo>
                    <a:pt x="16143" y="17"/>
                  </a:lnTo>
                  <a:lnTo>
                    <a:pt x="16146" y="15"/>
                  </a:lnTo>
                  <a:lnTo>
                    <a:pt x="16155" y="15"/>
                  </a:lnTo>
                  <a:lnTo>
                    <a:pt x="16155" y="12"/>
                  </a:lnTo>
                  <a:lnTo>
                    <a:pt x="16155" y="8"/>
                  </a:lnTo>
                  <a:moveTo>
                    <a:pt x="16597" y="5"/>
                  </a:moveTo>
                  <a:lnTo>
                    <a:pt x="16597" y="12"/>
                  </a:lnTo>
                  <a:lnTo>
                    <a:pt x="16594" y="15"/>
                  </a:lnTo>
                  <a:lnTo>
                    <a:pt x="16592" y="17"/>
                  </a:lnTo>
                  <a:lnTo>
                    <a:pt x="16590" y="17"/>
                  </a:lnTo>
                  <a:lnTo>
                    <a:pt x="16590" y="20"/>
                  </a:lnTo>
                  <a:lnTo>
                    <a:pt x="16587" y="20"/>
                  </a:lnTo>
                  <a:lnTo>
                    <a:pt x="16585" y="22"/>
                  </a:lnTo>
                  <a:lnTo>
                    <a:pt x="16582" y="24"/>
                  </a:lnTo>
                  <a:lnTo>
                    <a:pt x="16580" y="24"/>
                  </a:lnTo>
                  <a:lnTo>
                    <a:pt x="16578" y="27"/>
                  </a:lnTo>
                  <a:lnTo>
                    <a:pt x="16570" y="27"/>
                  </a:lnTo>
                  <a:lnTo>
                    <a:pt x="16570" y="29"/>
                  </a:lnTo>
                  <a:lnTo>
                    <a:pt x="16568" y="29"/>
                  </a:lnTo>
                  <a:lnTo>
                    <a:pt x="16568" y="32"/>
                  </a:lnTo>
                  <a:lnTo>
                    <a:pt x="16566" y="32"/>
                  </a:lnTo>
                  <a:lnTo>
                    <a:pt x="16566" y="34"/>
                  </a:lnTo>
                  <a:lnTo>
                    <a:pt x="16558" y="34"/>
                  </a:lnTo>
                  <a:lnTo>
                    <a:pt x="16556" y="36"/>
                  </a:lnTo>
                  <a:lnTo>
                    <a:pt x="16549" y="36"/>
                  </a:lnTo>
                  <a:lnTo>
                    <a:pt x="16551" y="34"/>
                  </a:lnTo>
                  <a:lnTo>
                    <a:pt x="16551" y="32"/>
                  </a:lnTo>
                  <a:lnTo>
                    <a:pt x="16554" y="32"/>
                  </a:lnTo>
                  <a:lnTo>
                    <a:pt x="16554" y="29"/>
                  </a:lnTo>
                  <a:lnTo>
                    <a:pt x="16551" y="27"/>
                  </a:lnTo>
                  <a:lnTo>
                    <a:pt x="16546" y="27"/>
                  </a:lnTo>
                  <a:lnTo>
                    <a:pt x="16546" y="29"/>
                  </a:lnTo>
                  <a:lnTo>
                    <a:pt x="16544" y="29"/>
                  </a:lnTo>
                  <a:lnTo>
                    <a:pt x="16544" y="32"/>
                  </a:lnTo>
                  <a:lnTo>
                    <a:pt x="16534" y="32"/>
                  </a:lnTo>
                  <a:lnTo>
                    <a:pt x="16534" y="34"/>
                  </a:lnTo>
                  <a:lnTo>
                    <a:pt x="16532" y="34"/>
                  </a:lnTo>
                  <a:lnTo>
                    <a:pt x="16532" y="36"/>
                  </a:lnTo>
                  <a:lnTo>
                    <a:pt x="16525" y="36"/>
                  </a:lnTo>
                  <a:lnTo>
                    <a:pt x="16525" y="39"/>
                  </a:lnTo>
                  <a:lnTo>
                    <a:pt x="16522" y="39"/>
                  </a:lnTo>
                  <a:lnTo>
                    <a:pt x="16520" y="36"/>
                  </a:lnTo>
                  <a:lnTo>
                    <a:pt x="16518" y="34"/>
                  </a:lnTo>
                  <a:lnTo>
                    <a:pt x="16515" y="34"/>
                  </a:lnTo>
                  <a:lnTo>
                    <a:pt x="16515" y="32"/>
                  </a:lnTo>
                  <a:lnTo>
                    <a:pt x="16515" y="29"/>
                  </a:lnTo>
                  <a:lnTo>
                    <a:pt x="16513" y="29"/>
                  </a:lnTo>
                  <a:lnTo>
                    <a:pt x="16510" y="29"/>
                  </a:lnTo>
                  <a:lnTo>
                    <a:pt x="16510" y="32"/>
                  </a:lnTo>
                  <a:lnTo>
                    <a:pt x="16501" y="32"/>
                  </a:lnTo>
                  <a:lnTo>
                    <a:pt x="16501" y="29"/>
                  </a:lnTo>
                  <a:lnTo>
                    <a:pt x="16496" y="29"/>
                  </a:lnTo>
                  <a:lnTo>
                    <a:pt x="16494" y="27"/>
                  </a:lnTo>
                  <a:lnTo>
                    <a:pt x="16491" y="24"/>
                  </a:lnTo>
                  <a:lnTo>
                    <a:pt x="16489" y="24"/>
                  </a:lnTo>
                  <a:lnTo>
                    <a:pt x="16486" y="22"/>
                  </a:lnTo>
                  <a:lnTo>
                    <a:pt x="16486" y="17"/>
                  </a:lnTo>
                  <a:lnTo>
                    <a:pt x="16489" y="17"/>
                  </a:lnTo>
                  <a:lnTo>
                    <a:pt x="16489" y="15"/>
                  </a:lnTo>
                  <a:lnTo>
                    <a:pt x="16491" y="15"/>
                  </a:lnTo>
                  <a:lnTo>
                    <a:pt x="16498" y="15"/>
                  </a:lnTo>
                  <a:lnTo>
                    <a:pt x="16498" y="12"/>
                  </a:lnTo>
                  <a:lnTo>
                    <a:pt x="16501" y="12"/>
                  </a:lnTo>
                  <a:lnTo>
                    <a:pt x="16501" y="10"/>
                  </a:lnTo>
                  <a:lnTo>
                    <a:pt x="16498" y="10"/>
                  </a:lnTo>
                  <a:lnTo>
                    <a:pt x="16498" y="8"/>
                  </a:lnTo>
                  <a:moveTo>
                    <a:pt x="16940" y="5"/>
                  </a:moveTo>
                  <a:lnTo>
                    <a:pt x="16940" y="12"/>
                  </a:lnTo>
                  <a:lnTo>
                    <a:pt x="16938" y="15"/>
                  </a:lnTo>
                  <a:lnTo>
                    <a:pt x="16935" y="17"/>
                  </a:lnTo>
                  <a:lnTo>
                    <a:pt x="16933" y="17"/>
                  </a:lnTo>
                  <a:lnTo>
                    <a:pt x="16933" y="20"/>
                  </a:lnTo>
                  <a:lnTo>
                    <a:pt x="16930" y="20"/>
                  </a:lnTo>
                  <a:lnTo>
                    <a:pt x="16930" y="22"/>
                  </a:lnTo>
                  <a:lnTo>
                    <a:pt x="16928" y="22"/>
                  </a:lnTo>
                  <a:lnTo>
                    <a:pt x="16926" y="24"/>
                  </a:lnTo>
                  <a:lnTo>
                    <a:pt x="16923" y="24"/>
                  </a:lnTo>
                  <a:lnTo>
                    <a:pt x="16921" y="27"/>
                  </a:lnTo>
                  <a:lnTo>
                    <a:pt x="16914" y="27"/>
                  </a:lnTo>
                  <a:lnTo>
                    <a:pt x="16914" y="29"/>
                  </a:lnTo>
                  <a:lnTo>
                    <a:pt x="16911" y="29"/>
                  </a:lnTo>
                  <a:lnTo>
                    <a:pt x="16911" y="32"/>
                  </a:lnTo>
                  <a:lnTo>
                    <a:pt x="16909" y="32"/>
                  </a:lnTo>
                  <a:lnTo>
                    <a:pt x="16909" y="34"/>
                  </a:lnTo>
                  <a:lnTo>
                    <a:pt x="16902" y="34"/>
                  </a:lnTo>
                  <a:lnTo>
                    <a:pt x="16899" y="36"/>
                  </a:lnTo>
                  <a:lnTo>
                    <a:pt x="16894" y="36"/>
                  </a:lnTo>
                  <a:lnTo>
                    <a:pt x="16894" y="34"/>
                  </a:lnTo>
                  <a:lnTo>
                    <a:pt x="16894" y="32"/>
                  </a:lnTo>
                  <a:lnTo>
                    <a:pt x="16897" y="32"/>
                  </a:lnTo>
                  <a:lnTo>
                    <a:pt x="16897" y="27"/>
                  </a:lnTo>
                  <a:lnTo>
                    <a:pt x="16894" y="27"/>
                  </a:lnTo>
                  <a:lnTo>
                    <a:pt x="16890" y="27"/>
                  </a:lnTo>
                  <a:lnTo>
                    <a:pt x="16890" y="29"/>
                  </a:lnTo>
                  <a:lnTo>
                    <a:pt x="16887" y="29"/>
                  </a:lnTo>
                  <a:lnTo>
                    <a:pt x="16887" y="32"/>
                  </a:lnTo>
                  <a:lnTo>
                    <a:pt x="16878" y="32"/>
                  </a:lnTo>
                  <a:lnTo>
                    <a:pt x="16878" y="34"/>
                  </a:lnTo>
                  <a:lnTo>
                    <a:pt x="16875" y="34"/>
                  </a:lnTo>
                  <a:lnTo>
                    <a:pt x="16875" y="36"/>
                  </a:lnTo>
                  <a:lnTo>
                    <a:pt x="16868" y="36"/>
                  </a:lnTo>
                  <a:lnTo>
                    <a:pt x="16868" y="39"/>
                  </a:lnTo>
                  <a:lnTo>
                    <a:pt x="16866" y="36"/>
                  </a:lnTo>
                  <a:lnTo>
                    <a:pt x="16863" y="36"/>
                  </a:lnTo>
                  <a:lnTo>
                    <a:pt x="16861" y="34"/>
                  </a:lnTo>
                  <a:lnTo>
                    <a:pt x="16861" y="32"/>
                  </a:lnTo>
                  <a:lnTo>
                    <a:pt x="16858" y="32"/>
                  </a:lnTo>
                  <a:lnTo>
                    <a:pt x="16858" y="29"/>
                  </a:lnTo>
                  <a:lnTo>
                    <a:pt x="16856" y="29"/>
                  </a:lnTo>
                  <a:lnTo>
                    <a:pt x="16854" y="29"/>
                  </a:lnTo>
                  <a:lnTo>
                    <a:pt x="16854" y="32"/>
                  </a:lnTo>
                  <a:lnTo>
                    <a:pt x="16844" y="32"/>
                  </a:lnTo>
                  <a:lnTo>
                    <a:pt x="16844" y="29"/>
                  </a:lnTo>
                  <a:lnTo>
                    <a:pt x="16839" y="29"/>
                  </a:lnTo>
                  <a:lnTo>
                    <a:pt x="16839" y="27"/>
                  </a:lnTo>
                  <a:lnTo>
                    <a:pt x="16837" y="27"/>
                  </a:lnTo>
                  <a:lnTo>
                    <a:pt x="16834" y="24"/>
                  </a:lnTo>
                  <a:lnTo>
                    <a:pt x="16832" y="24"/>
                  </a:lnTo>
                  <a:lnTo>
                    <a:pt x="16830" y="22"/>
                  </a:lnTo>
                  <a:lnTo>
                    <a:pt x="16830" y="17"/>
                  </a:lnTo>
                  <a:lnTo>
                    <a:pt x="16832" y="17"/>
                  </a:lnTo>
                  <a:lnTo>
                    <a:pt x="16832" y="15"/>
                  </a:lnTo>
                  <a:lnTo>
                    <a:pt x="16834" y="15"/>
                  </a:lnTo>
                  <a:lnTo>
                    <a:pt x="16842" y="15"/>
                  </a:lnTo>
                  <a:lnTo>
                    <a:pt x="16842" y="12"/>
                  </a:lnTo>
                  <a:lnTo>
                    <a:pt x="16844" y="12"/>
                  </a:lnTo>
                  <a:lnTo>
                    <a:pt x="16844" y="10"/>
                  </a:lnTo>
                  <a:lnTo>
                    <a:pt x="16842" y="8"/>
                  </a:lnTo>
                  <a:moveTo>
                    <a:pt x="17283" y="5"/>
                  </a:moveTo>
                  <a:lnTo>
                    <a:pt x="17283" y="8"/>
                  </a:lnTo>
                  <a:lnTo>
                    <a:pt x="17286" y="8"/>
                  </a:lnTo>
                  <a:lnTo>
                    <a:pt x="17286" y="10"/>
                  </a:lnTo>
                  <a:lnTo>
                    <a:pt x="17283" y="10"/>
                  </a:lnTo>
                  <a:lnTo>
                    <a:pt x="17283" y="15"/>
                  </a:lnTo>
                  <a:lnTo>
                    <a:pt x="17281" y="15"/>
                  </a:lnTo>
                  <a:lnTo>
                    <a:pt x="17281" y="17"/>
                  </a:lnTo>
                  <a:lnTo>
                    <a:pt x="17278" y="17"/>
                  </a:lnTo>
                  <a:lnTo>
                    <a:pt x="17276" y="17"/>
                  </a:lnTo>
                  <a:lnTo>
                    <a:pt x="17276" y="20"/>
                  </a:lnTo>
                  <a:lnTo>
                    <a:pt x="17274" y="20"/>
                  </a:lnTo>
                  <a:lnTo>
                    <a:pt x="17274" y="22"/>
                  </a:lnTo>
                  <a:lnTo>
                    <a:pt x="17271" y="22"/>
                  </a:lnTo>
                  <a:lnTo>
                    <a:pt x="17269" y="24"/>
                  </a:lnTo>
                  <a:lnTo>
                    <a:pt x="17266" y="24"/>
                  </a:lnTo>
                  <a:lnTo>
                    <a:pt x="17266" y="27"/>
                  </a:lnTo>
                  <a:lnTo>
                    <a:pt x="17259" y="27"/>
                  </a:lnTo>
                  <a:lnTo>
                    <a:pt x="17257" y="29"/>
                  </a:lnTo>
                  <a:lnTo>
                    <a:pt x="17254" y="29"/>
                  </a:lnTo>
                  <a:lnTo>
                    <a:pt x="17254" y="32"/>
                  </a:lnTo>
                  <a:lnTo>
                    <a:pt x="17252" y="32"/>
                  </a:lnTo>
                  <a:lnTo>
                    <a:pt x="17252" y="34"/>
                  </a:lnTo>
                  <a:lnTo>
                    <a:pt x="17245" y="34"/>
                  </a:lnTo>
                  <a:lnTo>
                    <a:pt x="17245" y="36"/>
                  </a:lnTo>
                  <a:lnTo>
                    <a:pt x="17238" y="36"/>
                  </a:lnTo>
                  <a:lnTo>
                    <a:pt x="17238" y="34"/>
                  </a:lnTo>
                  <a:lnTo>
                    <a:pt x="17238" y="32"/>
                  </a:lnTo>
                  <a:lnTo>
                    <a:pt x="17240" y="32"/>
                  </a:lnTo>
                  <a:lnTo>
                    <a:pt x="17240" y="27"/>
                  </a:lnTo>
                  <a:lnTo>
                    <a:pt x="17238" y="27"/>
                  </a:lnTo>
                  <a:lnTo>
                    <a:pt x="17233" y="27"/>
                  </a:lnTo>
                  <a:lnTo>
                    <a:pt x="17233" y="29"/>
                  </a:lnTo>
                  <a:lnTo>
                    <a:pt x="17230" y="29"/>
                  </a:lnTo>
                  <a:lnTo>
                    <a:pt x="17230" y="32"/>
                  </a:lnTo>
                  <a:lnTo>
                    <a:pt x="17221" y="32"/>
                  </a:lnTo>
                  <a:lnTo>
                    <a:pt x="17221" y="34"/>
                  </a:lnTo>
                  <a:lnTo>
                    <a:pt x="17218" y="34"/>
                  </a:lnTo>
                  <a:lnTo>
                    <a:pt x="17218" y="36"/>
                  </a:lnTo>
                  <a:lnTo>
                    <a:pt x="17211" y="36"/>
                  </a:lnTo>
                  <a:lnTo>
                    <a:pt x="17211" y="39"/>
                  </a:lnTo>
                  <a:lnTo>
                    <a:pt x="17209" y="36"/>
                  </a:lnTo>
                  <a:lnTo>
                    <a:pt x="17206" y="36"/>
                  </a:lnTo>
                  <a:lnTo>
                    <a:pt x="17204" y="34"/>
                  </a:lnTo>
                  <a:lnTo>
                    <a:pt x="17204" y="32"/>
                  </a:lnTo>
                  <a:lnTo>
                    <a:pt x="17202" y="32"/>
                  </a:lnTo>
                  <a:lnTo>
                    <a:pt x="17202" y="29"/>
                  </a:lnTo>
                  <a:lnTo>
                    <a:pt x="17199" y="29"/>
                  </a:lnTo>
                  <a:lnTo>
                    <a:pt x="17197" y="29"/>
                  </a:lnTo>
                  <a:lnTo>
                    <a:pt x="17197" y="32"/>
                  </a:lnTo>
                  <a:lnTo>
                    <a:pt x="17187" y="32"/>
                  </a:lnTo>
                  <a:lnTo>
                    <a:pt x="17187" y="29"/>
                  </a:lnTo>
                  <a:lnTo>
                    <a:pt x="17182" y="29"/>
                  </a:lnTo>
                  <a:lnTo>
                    <a:pt x="17182" y="27"/>
                  </a:lnTo>
                  <a:lnTo>
                    <a:pt x="17180" y="27"/>
                  </a:lnTo>
                  <a:lnTo>
                    <a:pt x="17178" y="24"/>
                  </a:lnTo>
                  <a:lnTo>
                    <a:pt x="17175" y="24"/>
                  </a:lnTo>
                  <a:lnTo>
                    <a:pt x="17173" y="22"/>
                  </a:lnTo>
                  <a:lnTo>
                    <a:pt x="17173" y="17"/>
                  </a:lnTo>
                  <a:lnTo>
                    <a:pt x="17175" y="17"/>
                  </a:lnTo>
                  <a:lnTo>
                    <a:pt x="17175" y="15"/>
                  </a:lnTo>
                  <a:lnTo>
                    <a:pt x="17178" y="15"/>
                  </a:lnTo>
                  <a:lnTo>
                    <a:pt x="17185" y="15"/>
                  </a:lnTo>
                  <a:lnTo>
                    <a:pt x="17185" y="12"/>
                  </a:lnTo>
                  <a:lnTo>
                    <a:pt x="17187" y="12"/>
                  </a:lnTo>
                  <a:lnTo>
                    <a:pt x="17187" y="10"/>
                  </a:lnTo>
                  <a:lnTo>
                    <a:pt x="17185" y="8"/>
                  </a:lnTo>
                  <a:moveTo>
                    <a:pt x="17626" y="5"/>
                  </a:moveTo>
                  <a:lnTo>
                    <a:pt x="17626" y="8"/>
                  </a:lnTo>
                  <a:lnTo>
                    <a:pt x="17629" y="8"/>
                  </a:lnTo>
                  <a:lnTo>
                    <a:pt x="17629" y="10"/>
                  </a:lnTo>
                  <a:lnTo>
                    <a:pt x="17626" y="10"/>
                  </a:lnTo>
                  <a:lnTo>
                    <a:pt x="17626" y="15"/>
                  </a:lnTo>
                  <a:lnTo>
                    <a:pt x="17624" y="15"/>
                  </a:lnTo>
                  <a:lnTo>
                    <a:pt x="17624" y="17"/>
                  </a:lnTo>
                  <a:lnTo>
                    <a:pt x="17622" y="17"/>
                  </a:lnTo>
                  <a:lnTo>
                    <a:pt x="17619" y="20"/>
                  </a:lnTo>
                  <a:lnTo>
                    <a:pt x="17617" y="20"/>
                  </a:lnTo>
                  <a:lnTo>
                    <a:pt x="17617" y="22"/>
                  </a:lnTo>
                  <a:lnTo>
                    <a:pt x="17614" y="22"/>
                  </a:lnTo>
                  <a:lnTo>
                    <a:pt x="17612" y="24"/>
                  </a:lnTo>
                  <a:lnTo>
                    <a:pt x="17610" y="24"/>
                  </a:lnTo>
                  <a:lnTo>
                    <a:pt x="17610" y="27"/>
                  </a:lnTo>
                  <a:lnTo>
                    <a:pt x="17602" y="27"/>
                  </a:lnTo>
                  <a:lnTo>
                    <a:pt x="17600" y="29"/>
                  </a:lnTo>
                  <a:lnTo>
                    <a:pt x="17598" y="29"/>
                  </a:lnTo>
                  <a:lnTo>
                    <a:pt x="17598" y="32"/>
                  </a:lnTo>
                  <a:lnTo>
                    <a:pt x="17595" y="32"/>
                  </a:lnTo>
                  <a:lnTo>
                    <a:pt x="17595" y="34"/>
                  </a:lnTo>
                  <a:lnTo>
                    <a:pt x="17588" y="34"/>
                  </a:lnTo>
                  <a:lnTo>
                    <a:pt x="17588" y="36"/>
                  </a:lnTo>
                  <a:lnTo>
                    <a:pt x="17581" y="36"/>
                  </a:lnTo>
                  <a:lnTo>
                    <a:pt x="17581" y="34"/>
                  </a:lnTo>
                  <a:lnTo>
                    <a:pt x="17581" y="32"/>
                  </a:lnTo>
                  <a:lnTo>
                    <a:pt x="17583" y="32"/>
                  </a:lnTo>
                  <a:lnTo>
                    <a:pt x="17583" y="27"/>
                  </a:lnTo>
                  <a:lnTo>
                    <a:pt x="17581" y="27"/>
                  </a:lnTo>
                  <a:lnTo>
                    <a:pt x="17576" y="27"/>
                  </a:lnTo>
                  <a:lnTo>
                    <a:pt x="17576" y="29"/>
                  </a:lnTo>
                  <a:lnTo>
                    <a:pt x="17574" y="29"/>
                  </a:lnTo>
                  <a:lnTo>
                    <a:pt x="17574" y="32"/>
                  </a:lnTo>
                  <a:lnTo>
                    <a:pt x="17564" y="32"/>
                  </a:lnTo>
                  <a:lnTo>
                    <a:pt x="17564" y="34"/>
                  </a:lnTo>
                  <a:lnTo>
                    <a:pt x="17564" y="36"/>
                  </a:lnTo>
                  <a:lnTo>
                    <a:pt x="17562" y="36"/>
                  </a:lnTo>
                  <a:lnTo>
                    <a:pt x="17554" y="36"/>
                  </a:lnTo>
                  <a:lnTo>
                    <a:pt x="17554" y="39"/>
                  </a:lnTo>
                  <a:lnTo>
                    <a:pt x="17552" y="36"/>
                  </a:lnTo>
                  <a:lnTo>
                    <a:pt x="17550" y="36"/>
                  </a:lnTo>
                  <a:lnTo>
                    <a:pt x="17547" y="34"/>
                  </a:lnTo>
                  <a:lnTo>
                    <a:pt x="17547" y="32"/>
                  </a:lnTo>
                  <a:lnTo>
                    <a:pt x="17545" y="29"/>
                  </a:lnTo>
                  <a:lnTo>
                    <a:pt x="17540" y="29"/>
                  </a:lnTo>
                  <a:lnTo>
                    <a:pt x="17540" y="32"/>
                  </a:lnTo>
                  <a:lnTo>
                    <a:pt x="17530" y="32"/>
                  </a:lnTo>
                  <a:lnTo>
                    <a:pt x="17530" y="29"/>
                  </a:lnTo>
                  <a:lnTo>
                    <a:pt x="17526" y="29"/>
                  </a:lnTo>
                  <a:lnTo>
                    <a:pt x="17526" y="27"/>
                  </a:lnTo>
                  <a:lnTo>
                    <a:pt x="17523" y="27"/>
                  </a:lnTo>
                  <a:lnTo>
                    <a:pt x="17523" y="24"/>
                  </a:lnTo>
                  <a:lnTo>
                    <a:pt x="17518" y="24"/>
                  </a:lnTo>
                  <a:lnTo>
                    <a:pt x="17516" y="22"/>
                  </a:lnTo>
                  <a:lnTo>
                    <a:pt x="17516" y="17"/>
                  </a:lnTo>
                  <a:lnTo>
                    <a:pt x="17518" y="17"/>
                  </a:lnTo>
                  <a:lnTo>
                    <a:pt x="17518" y="15"/>
                  </a:lnTo>
                  <a:lnTo>
                    <a:pt x="17521" y="15"/>
                  </a:lnTo>
                  <a:lnTo>
                    <a:pt x="17528" y="15"/>
                  </a:lnTo>
                  <a:lnTo>
                    <a:pt x="17530" y="12"/>
                  </a:lnTo>
                  <a:lnTo>
                    <a:pt x="17530" y="8"/>
                  </a:lnTo>
                  <a:moveTo>
                    <a:pt x="17970" y="5"/>
                  </a:moveTo>
                  <a:lnTo>
                    <a:pt x="17970" y="8"/>
                  </a:lnTo>
                  <a:lnTo>
                    <a:pt x="17972" y="8"/>
                  </a:lnTo>
                  <a:lnTo>
                    <a:pt x="17972" y="10"/>
                  </a:lnTo>
                  <a:lnTo>
                    <a:pt x="17970" y="12"/>
                  </a:lnTo>
                  <a:lnTo>
                    <a:pt x="17970" y="15"/>
                  </a:lnTo>
                  <a:lnTo>
                    <a:pt x="17967" y="15"/>
                  </a:lnTo>
                  <a:lnTo>
                    <a:pt x="17967" y="17"/>
                  </a:lnTo>
                  <a:lnTo>
                    <a:pt x="17965" y="17"/>
                  </a:lnTo>
                  <a:lnTo>
                    <a:pt x="17962" y="20"/>
                  </a:lnTo>
                  <a:lnTo>
                    <a:pt x="17960" y="20"/>
                  </a:lnTo>
                  <a:lnTo>
                    <a:pt x="17960" y="22"/>
                  </a:lnTo>
                  <a:lnTo>
                    <a:pt x="17958" y="22"/>
                  </a:lnTo>
                  <a:lnTo>
                    <a:pt x="17958" y="24"/>
                  </a:lnTo>
                  <a:lnTo>
                    <a:pt x="17953" y="24"/>
                  </a:lnTo>
                  <a:lnTo>
                    <a:pt x="17953" y="27"/>
                  </a:lnTo>
                  <a:lnTo>
                    <a:pt x="17946" y="27"/>
                  </a:lnTo>
                  <a:lnTo>
                    <a:pt x="17946" y="29"/>
                  </a:lnTo>
                  <a:lnTo>
                    <a:pt x="17941" y="29"/>
                  </a:lnTo>
                  <a:lnTo>
                    <a:pt x="17941" y="32"/>
                  </a:lnTo>
                  <a:lnTo>
                    <a:pt x="17938" y="32"/>
                  </a:lnTo>
                  <a:lnTo>
                    <a:pt x="17938" y="34"/>
                  </a:lnTo>
                  <a:lnTo>
                    <a:pt x="17931" y="34"/>
                  </a:lnTo>
                  <a:lnTo>
                    <a:pt x="17931" y="36"/>
                  </a:lnTo>
                  <a:lnTo>
                    <a:pt x="17924" y="36"/>
                  </a:lnTo>
                  <a:lnTo>
                    <a:pt x="17924" y="34"/>
                  </a:lnTo>
                  <a:lnTo>
                    <a:pt x="17926" y="32"/>
                  </a:lnTo>
                  <a:lnTo>
                    <a:pt x="17926" y="27"/>
                  </a:lnTo>
                  <a:lnTo>
                    <a:pt x="17924" y="27"/>
                  </a:lnTo>
                  <a:lnTo>
                    <a:pt x="17919" y="27"/>
                  </a:lnTo>
                  <a:lnTo>
                    <a:pt x="17919" y="29"/>
                  </a:lnTo>
                  <a:lnTo>
                    <a:pt x="17917" y="29"/>
                  </a:lnTo>
                  <a:lnTo>
                    <a:pt x="17917" y="32"/>
                  </a:lnTo>
                  <a:lnTo>
                    <a:pt x="17910" y="32"/>
                  </a:lnTo>
                  <a:lnTo>
                    <a:pt x="17907" y="34"/>
                  </a:lnTo>
                  <a:lnTo>
                    <a:pt x="17907" y="36"/>
                  </a:lnTo>
                  <a:lnTo>
                    <a:pt x="17905" y="36"/>
                  </a:lnTo>
                  <a:lnTo>
                    <a:pt x="17898" y="36"/>
                  </a:lnTo>
                  <a:lnTo>
                    <a:pt x="17898" y="39"/>
                  </a:lnTo>
                  <a:lnTo>
                    <a:pt x="17895" y="36"/>
                  </a:lnTo>
                  <a:lnTo>
                    <a:pt x="17893" y="36"/>
                  </a:lnTo>
                  <a:lnTo>
                    <a:pt x="17893" y="34"/>
                  </a:lnTo>
                  <a:lnTo>
                    <a:pt x="17890" y="34"/>
                  </a:lnTo>
                  <a:lnTo>
                    <a:pt x="17890" y="32"/>
                  </a:lnTo>
                  <a:lnTo>
                    <a:pt x="17890" y="29"/>
                  </a:lnTo>
                  <a:lnTo>
                    <a:pt x="17888" y="29"/>
                  </a:lnTo>
                  <a:lnTo>
                    <a:pt x="17883" y="29"/>
                  </a:lnTo>
                  <a:lnTo>
                    <a:pt x="17883" y="32"/>
                  </a:lnTo>
                  <a:lnTo>
                    <a:pt x="17874" y="32"/>
                  </a:lnTo>
                  <a:lnTo>
                    <a:pt x="17874" y="29"/>
                  </a:lnTo>
                  <a:lnTo>
                    <a:pt x="17869" y="29"/>
                  </a:lnTo>
                  <a:lnTo>
                    <a:pt x="17869" y="27"/>
                  </a:lnTo>
                  <a:lnTo>
                    <a:pt x="17866" y="27"/>
                  </a:lnTo>
                  <a:lnTo>
                    <a:pt x="17866" y="24"/>
                  </a:lnTo>
                  <a:lnTo>
                    <a:pt x="17862" y="24"/>
                  </a:lnTo>
                  <a:lnTo>
                    <a:pt x="17862" y="22"/>
                  </a:lnTo>
                  <a:lnTo>
                    <a:pt x="17859" y="20"/>
                  </a:lnTo>
                  <a:lnTo>
                    <a:pt x="17859" y="17"/>
                  </a:lnTo>
                  <a:lnTo>
                    <a:pt x="17862" y="17"/>
                  </a:lnTo>
                  <a:lnTo>
                    <a:pt x="17862" y="15"/>
                  </a:lnTo>
                  <a:lnTo>
                    <a:pt x="17864" y="15"/>
                  </a:lnTo>
                  <a:lnTo>
                    <a:pt x="17871" y="15"/>
                  </a:lnTo>
                  <a:lnTo>
                    <a:pt x="17874" y="12"/>
                  </a:lnTo>
                  <a:lnTo>
                    <a:pt x="17874" y="8"/>
                  </a:lnTo>
                  <a:moveTo>
                    <a:pt x="18313" y="5"/>
                  </a:moveTo>
                  <a:lnTo>
                    <a:pt x="18313" y="8"/>
                  </a:lnTo>
                  <a:lnTo>
                    <a:pt x="18315" y="8"/>
                  </a:lnTo>
                  <a:lnTo>
                    <a:pt x="18315" y="12"/>
                  </a:lnTo>
                  <a:lnTo>
                    <a:pt x="18313" y="12"/>
                  </a:lnTo>
                  <a:lnTo>
                    <a:pt x="18313" y="15"/>
                  </a:lnTo>
                  <a:lnTo>
                    <a:pt x="18310" y="15"/>
                  </a:lnTo>
                  <a:lnTo>
                    <a:pt x="18310" y="17"/>
                  </a:lnTo>
                  <a:lnTo>
                    <a:pt x="18308" y="17"/>
                  </a:lnTo>
                  <a:lnTo>
                    <a:pt x="18306" y="20"/>
                  </a:lnTo>
                  <a:lnTo>
                    <a:pt x="18303" y="20"/>
                  </a:lnTo>
                  <a:lnTo>
                    <a:pt x="18303" y="22"/>
                  </a:lnTo>
                  <a:lnTo>
                    <a:pt x="18301" y="22"/>
                  </a:lnTo>
                  <a:lnTo>
                    <a:pt x="18301" y="24"/>
                  </a:lnTo>
                  <a:lnTo>
                    <a:pt x="18296" y="24"/>
                  </a:lnTo>
                  <a:lnTo>
                    <a:pt x="18296" y="27"/>
                  </a:lnTo>
                  <a:lnTo>
                    <a:pt x="18289" y="27"/>
                  </a:lnTo>
                  <a:lnTo>
                    <a:pt x="18289" y="29"/>
                  </a:lnTo>
                  <a:lnTo>
                    <a:pt x="18286" y="29"/>
                  </a:lnTo>
                  <a:lnTo>
                    <a:pt x="18284" y="32"/>
                  </a:lnTo>
                  <a:lnTo>
                    <a:pt x="18282" y="32"/>
                  </a:lnTo>
                  <a:lnTo>
                    <a:pt x="18282" y="34"/>
                  </a:lnTo>
                  <a:lnTo>
                    <a:pt x="18274" y="34"/>
                  </a:lnTo>
                  <a:lnTo>
                    <a:pt x="18274" y="36"/>
                  </a:lnTo>
                  <a:lnTo>
                    <a:pt x="18267" y="36"/>
                  </a:lnTo>
                  <a:lnTo>
                    <a:pt x="18267" y="34"/>
                  </a:lnTo>
                  <a:lnTo>
                    <a:pt x="18270" y="34"/>
                  </a:lnTo>
                  <a:lnTo>
                    <a:pt x="18270" y="32"/>
                  </a:lnTo>
                  <a:lnTo>
                    <a:pt x="18270" y="27"/>
                  </a:lnTo>
                  <a:lnTo>
                    <a:pt x="18267" y="27"/>
                  </a:lnTo>
                  <a:lnTo>
                    <a:pt x="18265" y="27"/>
                  </a:lnTo>
                  <a:lnTo>
                    <a:pt x="18262" y="29"/>
                  </a:lnTo>
                  <a:lnTo>
                    <a:pt x="18260" y="32"/>
                  </a:lnTo>
                  <a:lnTo>
                    <a:pt x="18253" y="32"/>
                  </a:lnTo>
                  <a:lnTo>
                    <a:pt x="18250" y="34"/>
                  </a:lnTo>
                  <a:lnTo>
                    <a:pt x="18250" y="36"/>
                  </a:lnTo>
                  <a:lnTo>
                    <a:pt x="18248" y="36"/>
                  </a:lnTo>
                  <a:lnTo>
                    <a:pt x="18241" y="36"/>
                  </a:lnTo>
                  <a:lnTo>
                    <a:pt x="18241" y="39"/>
                  </a:lnTo>
                  <a:lnTo>
                    <a:pt x="18238" y="36"/>
                  </a:lnTo>
                  <a:lnTo>
                    <a:pt x="18236" y="36"/>
                  </a:lnTo>
                  <a:lnTo>
                    <a:pt x="18236" y="34"/>
                  </a:lnTo>
                  <a:lnTo>
                    <a:pt x="18234" y="34"/>
                  </a:lnTo>
                  <a:lnTo>
                    <a:pt x="18234" y="32"/>
                  </a:lnTo>
                  <a:lnTo>
                    <a:pt x="18234" y="29"/>
                  </a:lnTo>
                  <a:lnTo>
                    <a:pt x="18231" y="29"/>
                  </a:lnTo>
                  <a:lnTo>
                    <a:pt x="18226" y="29"/>
                  </a:lnTo>
                  <a:lnTo>
                    <a:pt x="18226" y="32"/>
                  </a:lnTo>
                  <a:lnTo>
                    <a:pt x="18219" y="32"/>
                  </a:lnTo>
                  <a:lnTo>
                    <a:pt x="18217" y="29"/>
                  </a:lnTo>
                  <a:lnTo>
                    <a:pt x="18212" y="29"/>
                  </a:lnTo>
                  <a:lnTo>
                    <a:pt x="18212" y="27"/>
                  </a:lnTo>
                  <a:lnTo>
                    <a:pt x="18210" y="27"/>
                  </a:lnTo>
                  <a:lnTo>
                    <a:pt x="18210" y="24"/>
                  </a:lnTo>
                  <a:lnTo>
                    <a:pt x="18207" y="24"/>
                  </a:lnTo>
                  <a:lnTo>
                    <a:pt x="18205" y="22"/>
                  </a:lnTo>
                  <a:lnTo>
                    <a:pt x="18205" y="15"/>
                  </a:lnTo>
                  <a:lnTo>
                    <a:pt x="18207" y="15"/>
                  </a:lnTo>
                  <a:lnTo>
                    <a:pt x="18217" y="15"/>
                  </a:lnTo>
                  <a:lnTo>
                    <a:pt x="18217" y="12"/>
                  </a:lnTo>
                  <a:lnTo>
                    <a:pt x="18217" y="8"/>
                  </a:lnTo>
                  <a:moveTo>
                    <a:pt x="18656" y="5"/>
                  </a:moveTo>
                  <a:lnTo>
                    <a:pt x="18656" y="8"/>
                  </a:lnTo>
                  <a:lnTo>
                    <a:pt x="18658" y="8"/>
                  </a:lnTo>
                  <a:lnTo>
                    <a:pt x="18658" y="12"/>
                  </a:lnTo>
                  <a:lnTo>
                    <a:pt x="18656" y="12"/>
                  </a:lnTo>
                  <a:lnTo>
                    <a:pt x="18656" y="15"/>
                  </a:lnTo>
                  <a:lnTo>
                    <a:pt x="18654" y="15"/>
                  </a:lnTo>
                  <a:lnTo>
                    <a:pt x="18654" y="17"/>
                  </a:lnTo>
                  <a:lnTo>
                    <a:pt x="18651" y="17"/>
                  </a:lnTo>
                  <a:lnTo>
                    <a:pt x="18649" y="20"/>
                  </a:lnTo>
                  <a:lnTo>
                    <a:pt x="18646" y="22"/>
                  </a:lnTo>
                  <a:lnTo>
                    <a:pt x="18644" y="22"/>
                  </a:lnTo>
                  <a:lnTo>
                    <a:pt x="18644" y="24"/>
                  </a:lnTo>
                  <a:lnTo>
                    <a:pt x="18639" y="24"/>
                  </a:lnTo>
                  <a:lnTo>
                    <a:pt x="18639" y="27"/>
                  </a:lnTo>
                  <a:lnTo>
                    <a:pt x="18632" y="27"/>
                  </a:lnTo>
                  <a:lnTo>
                    <a:pt x="18632" y="29"/>
                  </a:lnTo>
                  <a:lnTo>
                    <a:pt x="18630" y="29"/>
                  </a:lnTo>
                  <a:lnTo>
                    <a:pt x="18627" y="32"/>
                  </a:lnTo>
                  <a:lnTo>
                    <a:pt x="18625" y="32"/>
                  </a:lnTo>
                  <a:lnTo>
                    <a:pt x="18625" y="34"/>
                  </a:lnTo>
                  <a:lnTo>
                    <a:pt x="18618" y="34"/>
                  </a:lnTo>
                  <a:lnTo>
                    <a:pt x="18618" y="36"/>
                  </a:lnTo>
                  <a:lnTo>
                    <a:pt x="18610" y="36"/>
                  </a:lnTo>
                  <a:lnTo>
                    <a:pt x="18610" y="34"/>
                  </a:lnTo>
                  <a:lnTo>
                    <a:pt x="18613" y="34"/>
                  </a:lnTo>
                  <a:lnTo>
                    <a:pt x="18613" y="32"/>
                  </a:lnTo>
                  <a:lnTo>
                    <a:pt x="18613" y="27"/>
                  </a:lnTo>
                  <a:lnTo>
                    <a:pt x="18610" y="27"/>
                  </a:lnTo>
                  <a:lnTo>
                    <a:pt x="18608" y="27"/>
                  </a:lnTo>
                  <a:lnTo>
                    <a:pt x="18606" y="29"/>
                  </a:lnTo>
                  <a:lnTo>
                    <a:pt x="18603" y="32"/>
                  </a:lnTo>
                  <a:lnTo>
                    <a:pt x="18596" y="32"/>
                  </a:lnTo>
                  <a:lnTo>
                    <a:pt x="18594" y="34"/>
                  </a:lnTo>
                  <a:lnTo>
                    <a:pt x="18594" y="36"/>
                  </a:lnTo>
                  <a:lnTo>
                    <a:pt x="18591" y="36"/>
                  </a:lnTo>
                  <a:lnTo>
                    <a:pt x="18586" y="36"/>
                  </a:lnTo>
                  <a:lnTo>
                    <a:pt x="18584" y="39"/>
                  </a:lnTo>
                  <a:lnTo>
                    <a:pt x="18582" y="36"/>
                  </a:lnTo>
                  <a:lnTo>
                    <a:pt x="18579" y="36"/>
                  </a:lnTo>
                  <a:lnTo>
                    <a:pt x="18579" y="34"/>
                  </a:lnTo>
                  <a:lnTo>
                    <a:pt x="18577" y="34"/>
                  </a:lnTo>
                  <a:lnTo>
                    <a:pt x="18577" y="32"/>
                  </a:lnTo>
                  <a:lnTo>
                    <a:pt x="18577" y="29"/>
                  </a:lnTo>
                  <a:lnTo>
                    <a:pt x="18574" y="29"/>
                  </a:lnTo>
                  <a:lnTo>
                    <a:pt x="18570" y="29"/>
                  </a:lnTo>
                  <a:lnTo>
                    <a:pt x="18572" y="29"/>
                  </a:lnTo>
                  <a:lnTo>
                    <a:pt x="18572" y="32"/>
                  </a:lnTo>
                  <a:lnTo>
                    <a:pt x="18570" y="32"/>
                  </a:lnTo>
                  <a:lnTo>
                    <a:pt x="18562" y="32"/>
                  </a:lnTo>
                  <a:lnTo>
                    <a:pt x="18560" y="29"/>
                  </a:lnTo>
                  <a:lnTo>
                    <a:pt x="18558" y="29"/>
                  </a:lnTo>
                  <a:lnTo>
                    <a:pt x="18555" y="27"/>
                  </a:lnTo>
                  <a:lnTo>
                    <a:pt x="18553" y="27"/>
                  </a:lnTo>
                  <a:lnTo>
                    <a:pt x="18553" y="24"/>
                  </a:lnTo>
                  <a:lnTo>
                    <a:pt x="18550" y="24"/>
                  </a:lnTo>
                  <a:lnTo>
                    <a:pt x="18548" y="22"/>
                  </a:lnTo>
                  <a:lnTo>
                    <a:pt x="18548" y="15"/>
                  </a:lnTo>
                  <a:lnTo>
                    <a:pt x="18550" y="15"/>
                  </a:lnTo>
                  <a:lnTo>
                    <a:pt x="18560" y="15"/>
                  </a:lnTo>
                  <a:lnTo>
                    <a:pt x="18560" y="12"/>
                  </a:lnTo>
                  <a:lnTo>
                    <a:pt x="18560" y="8"/>
                  </a:lnTo>
                  <a:moveTo>
                    <a:pt x="18999" y="5"/>
                  </a:moveTo>
                  <a:lnTo>
                    <a:pt x="19002" y="8"/>
                  </a:lnTo>
                  <a:lnTo>
                    <a:pt x="19002" y="12"/>
                  </a:lnTo>
                  <a:lnTo>
                    <a:pt x="18999" y="12"/>
                  </a:lnTo>
                  <a:lnTo>
                    <a:pt x="18999" y="15"/>
                  </a:lnTo>
                  <a:lnTo>
                    <a:pt x="18997" y="15"/>
                  </a:lnTo>
                  <a:lnTo>
                    <a:pt x="18997" y="17"/>
                  </a:lnTo>
                  <a:lnTo>
                    <a:pt x="18994" y="17"/>
                  </a:lnTo>
                  <a:lnTo>
                    <a:pt x="18994" y="20"/>
                  </a:lnTo>
                  <a:lnTo>
                    <a:pt x="18992" y="20"/>
                  </a:lnTo>
                  <a:lnTo>
                    <a:pt x="18990" y="22"/>
                  </a:lnTo>
                  <a:lnTo>
                    <a:pt x="18987" y="22"/>
                  </a:lnTo>
                  <a:lnTo>
                    <a:pt x="18987" y="24"/>
                  </a:lnTo>
                  <a:lnTo>
                    <a:pt x="18985" y="24"/>
                  </a:lnTo>
                  <a:lnTo>
                    <a:pt x="18982" y="27"/>
                  </a:lnTo>
                  <a:lnTo>
                    <a:pt x="18975" y="27"/>
                  </a:lnTo>
                  <a:lnTo>
                    <a:pt x="18975" y="29"/>
                  </a:lnTo>
                  <a:lnTo>
                    <a:pt x="18973" y="29"/>
                  </a:lnTo>
                  <a:lnTo>
                    <a:pt x="18973" y="32"/>
                  </a:lnTo>
                  <a:lnTo>
                    <a:pt x="18970" y="32"/>
                  </a:lnTo>
                  <a:lnTo>
                    <a:pt x="18968" y="34"/>
                  </a:lnTo>
                  <a:lnTo>
                    <a:pt x="18961" y="34"/>
                  </a:lnTo>
                  <a:lnTo>
                    <a:pt x="18961" y="36"/>
                  </a:lnTo>
                  <a:lnTo>
                    <a:pt x="18954" y="36"/>
                  </a:lnTo>
                  <a:lnTo>
                    <a:pt x="18954" y="34"/>
                  </a:lnTo>
                  <a:lnTo>
                    <a:pt x="18956" y="34"/>
                  </a:lnTo>
                  <a:lnTo>
                    <a:pt x="18956" y="32"/>
                  </a:lnTo>
                  <a:lnTo>
                    <a:pt x="18956" y="29"/>
                  </a:lnTo>
                  <a:lnTo>
                    <a:pt x="18958" y="29"/>
                  </a:lnTo>
                  <a:lnTo>
                    <a:pt x="18956" y="29"/>
                  </a:lnTo>
                  <a:lnTo>
                    <a:pt x="18956" y="27"/>
                  </a:lnTo>
                  <a:lnTo>
                    <a:pt x="18951" y="27"/>
                  </a:lnTo>
                  <a:lnTo>
                    <a:pt x="18951" y="29"/>
                  </a:lnTo>
                  <a:lnTo>
                    <a:pt x="18949" y="29"/>
                  </a:lnTo>
                  <a:lnTo>
                    <a:pt x="18949" y="32"/>
                  </a:lnTo>
                  <a:lnTo>
                    <a:pt x="18939" y="32"/>
                  </a:lnTo>
                  <a:lnTo>
                    <a:pt x="18939" y="34"/>
                  </a:lnTo>
                  <a:lnTo>
                    <a:pt x="18937" y="34"/>
                  </a:lnTo>
                  <a:lnTo>
                    <a:pt x="18937" y="36"/>
                  </a:lnTo>
                  <a:lnTo>
                    <a:pt x="18930" y="36"/>
                  </a:lnTo>
                  <a:lnTo>
                    <a:pt x="18927" y="39"/>
                  </a:lnTo>
                  <a:lnTo>
                    <a:pt x="18925" y="36"/>
                  </a:lnTo>
                  <a:lnTo>
                    <a:pt x="18922" y="36"/>
                  </a:lnTo>
                  <a:lnTo>
                    <a:pt x="18922" y="34"/>
                  </a:lnTo>
                  <a:lnTo>
                    <a:pt x="18920" y="34"/>
                  </a:lnTo>
                  <a:lnTo>
                    <a:pt x="18920" y="32"/>
                  </a:lnTo>
                  <a:lnTo>
                    <a:pt x="18920" y="29"/>
                  </a:lnTo>
                  <a:lnTo>
                    <a:pt x="18918" y="29"/>
                  </a:lnTo>
                  <a:lnTo>
                    <a:pt x="18915" y="29"/>
                  </a:lnTo>
                  <a:lnTo>
                    <a:pt x="18915" y="32"/>
                  </a:lnTo>
                  <a:lnTo>
                    <a:pt x="18906" y="32"/>
                  </a:lnTo>
                  <a:lnTo>
                    <a:pt x="18903" y="29"/>
                  </a:lnTo>
                  <a:lnTo>
                    <a:pt x="18901" y="29"/>
                  </a:lnTo>
                  <a:lnTo>
                    <a:pt x="18898" y="27"/>
                  </a:lnTo>
                  <a:lnTo>
                    <a:pt x="18896" y="27"/>
                  </a:lnTo>
                  <a:lnTo>
                    <a:pt x="18896" y="24"/>
                  </a:lnTo>
                  <a:lnTo>
                    <a:pt x="18894" y="24"/>
                  </a:lnTo>
                  <a:lnTo>
                    <a:pt x="18891" y="22"/>
                  </a:lnTo>
                  <a:lnTo>
                    <a:pt x="18891" y="15"/>
                  </a:lnTo>
                  <a:lnTo>
                    <a:pt x="18894" y="15"/>
                  </a:lnTo>
                  <a:lnTo>
                    <a:pt x="18903" y="15"/>
                  </a:lnTo>
                  <a:lnTo>
                    <a:pt x="18903" y="12"/>
                  </a:lnTo>
                  <a:lnTo>
                    <a:pt x="18903" y="8"/>
                  </a:lnTo>
                  <a:moveTo>
                    <a:pt x="19342" y="5"/>
                  </a:moveTo>
                  <a:lnTo>
                    <a:pt x="19345" y="5"/>
                  </a:lnTo>
                  <a:lnTo>
                    <a:pt x="19345" y="8"/>
                  </a:lnTo>
                  <a:lnTo>
                    <a:pt x="19345" y="12"/>
                  </a:lnTo>
                  <a:lnTo>
                    <a:pt x="19342" y="12"/>
                  </a:lnTo>
                  <a:lnTo>
                    <a:pt x="19342" y="15"/>
                  </a:lnTo>
                  <a:lnTo>
                    <a:pt x="19340" y="17"/>
                  </a:lnTo>
                  <a:lnTo>
                    <a:pt x="19338" y="17"/>
                  </a:lnTo>
                  <a:lnTo>
                    <a:pt x="19338" y="20"/>
                  </a:lnTo>
                  <a:lnTo>
                    <a:pt x="19335" y="20"/>
                  </a:lnTo>
                  <a:lnTo>
                    <a:pt x="19333" y="22"/>
                  </a:lnTo>
                  <a:lnTo>
                    <a:pt x="19330" y="22"/>
                  </a:lnTo>
                  <a:lnTo>
                    <a:pt x="19330" y="24"/>
                  </a:lnTo>
                  <a:lnTo>
                    <a:pt x="19328" y="24"/>
                  </a:lnTo>
                  <a:lnTo>
                    <a:pt x="19326" y="27"/>
                  </a:lnTo>
                  <a:lnTo>
                    <a:pt x="19318" y="27"/>
                  </a:lnTo>
                  <a:lnTo>
                    <a:pt x="19318" y="29"/>
                  </a:lnTo>
                  <a:lnTo>
                    <a:pt x="19316" y="29"/>
                  </a:lnTo>
                  <a:lnTo>
                    <a:pt x="19316" y="32"/>
                  </a:lnTo>
                  <a:lnTo>
                    <a:pt x="19314" y="32"/>
                  </a:lnTo>
                  <a:lnTo>
                    <a:pt x="19311" y="34"/>
                  </a:lnTo>
                  <a:lnTo>
                    <a:pt x="19306" y="34"/>
                  </a:lnTo>
                  <a:lnTo>
                    <a:pt x="19304" y="36"/>
                  </a:lnTo>
                  <a:lnTo>
                    <a:pt x="19297" y="36"/>
                  </a:lnTo>
                  <a:lnTo>
                    <a:pt x="19297" y="34"/>
                  </a:lnTo>
                  <a:lnTo>
                    <a:pt x="19299" y="34"/>
                  </a:lnTo>
                  <a:lnTo>
                    <a:pt x="19299" y="32"/>
                  </a:lnTo>
                  <a:lnTo>
                    <a:pt x="19302" y="29"/>
                  </a:lnTo>
                  <a:lnTo>
                    <a:pt x="19299" y="29"/>
                  </a:lnTo>
                  <a:lnTo>
                    <a:pt x="19299" y="27"/>
                  </a:lnTo>
                  <a:lnTo>
                    <a:pt x="19294" y="27"/>
                  </a:lnTo>
                  <a:lnTo>
                    <a:pt x="19294" y="29"/>
                  </a:lnTo>
                  <a:lnTo>
                    <a:pt x="19292" y="29"/>
                  </a:lnTo>
                  <a:lnTo>
                    <a:pt x="19292" y="32"/>
                  </a:lnTo>
                  <a:lnTo>
                    <a:pt x="19282" y="32"/>
                  </a:lnTo>
                  <a:lnTo>
                    <a:pt x="19282" y="34"/>
                  </a:lnTo>
                  <a:lnTo>
                    <a:pt x="19280" y="34"/>
                  </a:lnTo>
                  <a:lnTo>
                    <a:pt x="19280" y="36"/>
                  </a:lnTo>
                  <a:lnTo>
                    <a:pt x="19273" y="36"/>
                  </a:lnTo>
                  <a:lnTo>
                    <a:pt x="19273" y="39"/>
                  </a:lnTo>
                  <a:lnTo>
                    <a:pt x="19270" y="39"/>
                  </a:lnTo>
                  <a:lnTo>
                    <a:pt x="19268" y="36"/>
                  </a:lnTo>
                  <a:lnTo>
                    <a:pt x="19266" y="34"/>
                  </a:lnTo>
                  <a:lnTo>
                    <a:pt x="19263" y="34"/>
                  </a:lnTo>
                  <a:lnTo>
                    <a:pt x="19263" y="32"/>
                  </a:lnTo>
                  <a:lnTo>
                    <a:pt x="19263" y="29"/>
                  </a:lnTo>
                  <a:lnTo>
                    <a:pt x="19261" y="29"/>
                  </a:lnTo>
                  <a:lnTo>
                    <a:pt x="19258" y="29"/>
                  </a:lnTo>
                  <a:lnTo>
                    <a:pt x="19258" y="32"/>
                  </a:lnTo>
                  <a:lnTo>
                    <a:pt x="19249" y="32"/>
                  </a:lnTo>
                  <a:lnTo>
                    <a:pt x="19246" y="29"/>
                  </a:lnTo>
                  <a:lnTo>
                    <a:pt x="19244" y="29"/>
                  </a:lnTo>
                  <a:lnTo>
                    <a:pt x="19242" y="27"/>
                  </a:lnTo>
                  <a:lnTo>
                    <a:pt x="19239" y="24"/>
                  </a:lnTo>
                  <a:lnTo>
                    <a:pt x="19237" y="24"/>
                  </a:lnTo>
                  <a:lnTo>
                    <a:pt x="19234" y="22"/>
                  </a:lnTo>
                  <a:lnTo>
                    <a:pt x="19234" y="17"/>
                  </a:lnTo>
                  <a:lnTo>
                    <a:pt x="19237" y="15"/>
                  </a:lnTo>
                  <a:lnTo>
                    <a:pt x="19246" y="15"/>
                  </a:lnTo>
                  <a:lnTo>
                    <a:pt x="19246" y="12"/>
                  </a:lnTo>
                  <a:lnTo>
                    <a:pt x="19246" y="8"/>
                  </a:lnTo>
                  <a:moveTo>
                    <a:pt x="19688" y="5"/>
                  </a:moveTo>
                  <a:lnTo>
                    <a:pt x="19688" y="12"/>
                  </a:lnTo>
                  <a:lnTo>
                    <a:pt x="19686" y="15"/>
                  </a:lnTo>
                  <a:lnTo>
                    <a:pt x="19683" y="17"/>
                  </a:lnTo>
                  <a:lnTo>
                    <a:pt x="19681" y="17"/>
                  </a:lnTo>
                  <a:lnTo>
                    <a:pt x="19681" y="20"/>
                  </a:lnTo>
                  <a:lnTo>
                    <a:pt x="19678" y="20"/>
                  </a:lnTo>
                  <a:lnTo>
                    <a:pt x="19676" y="22"/>
                  </a:lnTo>
                  <a:lnTo>
                    <a:pt x="19674" y="24"/>
                  </a:lnTo>
                  <a:lnTo>
                    <a:pt x="19671" y="24"/>
                  </a:lnTo>
                  <a:lnTo>
                    <a:pt x="19669" y="27"/>
                  </a:lnTo>
                  <a:lnTo>
                    <a:pt x="19662" y="27"/>
                  </a:lnTo>
                  <a:lnTo>
                    <a:pt x="19662" y="29"/>
                  </a:lnTo>
                  <a:lnTo>
                    <a:pt x="19659" y="29"/>
                  </a:lnTo>
                  <a:lnTo>
                    <a:pt x="19659" y="32"/>
                  </a:lnTo>
                  <a:lnTo>
                    <a:pt x="19657" y="32"/>
                  </a:lnTo>
                  <a:lnTo>
                    <a:pt x="19657" y="34"/>
                  </a:lnTo>
                  <a:lnTo>
                    <a:pt x="19650" y="34"/>
                  </a:lnTo>
                  <a:lnTo>
                    <a:pt x="19647" y="36"/>
                  </a:lnTo>
                  <a:lnTo>
                    <a:pt x="19640" y="36"/>
                  </a:lnTo>
                  <a:lnTo>
                    <a:pt x="19642" y="34"/>
                  </a:lnTo>
                  <a:lnTo>
                    <a:pt x="19642" y="32"/>
                  </a:lnTo>
                  <a:lnTo>
                    <a:pt x="19645" y="32"/>
                  </a:lnTo>
                  <a:lnTo>
                    <a:pt x="19645" y="29"/>
                  </a:lnTo>
                  <a:lnTo>
                    <a:pt x="19642" y="27"/>
                  </a:lnTo>
                  <a:lnTo>
                    <a:pt x="19638" y="27"/>
                  </a:lnTo>
                  <a:lnTo>
                    <a:pt x="19638" y="29"/>
                  </a:lnTo>
                  <a:lnTo>
                    <a:pt x="19635" y="29"/>
                  </a:lnTo>
                  <a:lnTo>
                    <a:pt x="19635" y="32"/>
                  </a:lnTo>
                  <a:lnTo>
                    <a:pt x="19626" y="32"/>
                  </a:lnTo>
                  <a:lnTo>
                    <a:pt x="19626" y="34"/>
                  </a:lnTo>
                  <a:lnTo>
                    <a:pt x="19623" y="34"/>
                  </a:lnTo>
                  <a:lnTo>
                    <a:pt x="19623" y="36"/>
                  </a:lnTo>
                  <a:lnTo>
                    <a:pt x="19616" y="36"/>
                  </a:lnTo>
                  <a:lnTo>
                    <a:pt x="19616" y="39"/>
                  </a:lnTo>
                  <a:lnTo>
                    <a:pt x="19614" y="39"/>
                  </a:lnTo>
                  <a:lnTo>
                    <a:pt x="19611" y="36"/>
                  </a:lnTo>
                  <a:lnTo>
                    <a:pt x="19609" y="34"/>
                  </a:lnTo>
                  <a:lnTo>
                    <a:pt x="19606" y="34"/>
                  </a:lnTo>
                  <a:lnTo>
                    <a:pt x="19606" y="32"/>
                  </a:lnTo>
                  <a:lnTo>
                    <a:pt x="19606" y="29"/>
                  </a:lnTo>
                  <a:lnTo>
                    <a:pt x="19604" y="29"/>
                  </a:lnTo>
                  <a:lnTo>
                    <a:pt x="19602" y="29"/>
                  </a:lnTo>
                  <a:lnTo>
                    <a:pt x="19602" y="32"/>
                  </a:lnTo>
                  <a:lnTo>
                    <a:pt x="19592" y="32"/>
                  </a:lnTo>
                  <a:lnTo>
                    <a:pt x="19592" y="29"/>
                  </a:lnTo>
                  <a:lnTo>
                    <a:pt x="19587" y="29"/>
                  </a:lnTo>
                  <a:lnTo>
                    <a:pt x="19585" y="27"/>
                  </a:lnTo>
                  <a:lnTo>
                    <a:pt x="19582" y="24"/>
                  </a:lnTo>
                  <a:lnTo>
                    <a:pt x="19580" y="24"/>
                  </a:lnTo>
                  <a:lnTo>
                    <a:pt x="19578" y="22"/>
                  </a:lnTo>
                  <a:lnTo>
                    <a:pt x="19578" y="17"/>
                  </a:lnTo>
                  <a:lnTo>
                    <a:pt x="19580" y="17"/>
                  </a:lnTo>
                  <a:lnTo>
                    <a:pt x="19580" y="15"/>
                  </a:lnTo>
                  <a:lnTo>
                    <a:pt x="19582" y="15"/>
                  </a:lnTo>
                  <a:lnTo>
                    <a:pt x="19590" y="15"/>
                  </a:lnTo>
                  <a:lnTo>
                    <a:pt x="19590" y="12"/>
                  </a:lnTo>
                  <a:lnTo>
                    <a:pt x="19592" y="12"/>
                  </a:lnTo>
                  <a:lnTo>
                    <a:pt x="19592" y="10"/>
                  </a:lnTo>
                  <a:lnTo>
                    <a:pt x="19590" y="10"/>
                  </a:lnTo>
                  <a:lnTo>
                    <a:pt x="19590" y="8"/>
                  </a:lnTo>
                  <a:moveTo>
                    <a:pt x="20031" y="5"/>
                  </a:moveTo>
                  <a:lnTo>
                    <a:pt x="20031" y="12"/>
                  </a:lnTo>
                  <a:lnTo>
                    <a:pt x="20029" y="15"/>
                  </a:lnTo>
                  <a:lnTo>
                    <a:pt x="20026" y="17"/>
                  </a:lnTo>
                  <a:lnTo>
                    <a:pt x="20024" y="17"/>
                  </a:lnTo>
                  <a:lnTo>
                    <a:pt x="20024" y="20"/>
                  </a:lnTo>
                  <a:lnTo>
                    <a:pt x="20022" y="20"/>
                  </a:lnTo>
                  <a:lnTo>
                    <a:pt x="20022" y="22"/>
                  </a:lnTo>
                  <a:lnTo>
                    <a:pt x="20019" y="22"/>
                  </a:lnTo>
                  <a:lnTo>
                    <a:pt x="20017" y="24"/>
                  </a:lnTo>
                  <a:lnTo>
                    <a:pt x="20014" y="24"/>
                  </a:lnTo>
                  <a:lnTo>
                    <a:pt x="20012" y="27"/>
                  </a:lnTo>
                  <a:lnTo>
                    <a:pt x="20005" y="27"/>
                  </a:lnTo>
                  <a:lnTo>
                    <a:pt x="20005" y="29"/>
                  </a:lnTo>
                  <a:lnTo>
                    <a:pt x="20002" y="29"/>
                  </a:lnTo>
                  <a:lnTo>
                    <a:pt x="20002" y="32"/>
                  </a:lnTo>
                  <a:lnTo>
                    <a:pt x="20000" y="32"/>
                  </a:lnTo>
                  <a:lnTo>
                    <a:pt x="20000" y="34"/>
                  </a:lnTo>
                  <a:lnTo>
                    <a:pt x="19993" y="34"/>
                  </a:lnTo>
                  <a:lnTo>
                    <a:pt x="19990" y="36"/>
                  </a:lnTo>
                  <a:lnTo>
                    <a:pt x="19986" y="36"/>
                  </a:lnTo>
                  <a:lnTo>
                    <a:pt x="19986" y="34"/>
                  </a:lnTo>
                  <a:lnTo>
                    <a:pt x="19986" y="32"/>
                  </a:lnTo>
                  <a:lnTo>
                    <a:pt x="19988" y="32"/>
                  </a:lnTo>
                  <a:lnTo>
                    <a:pt x="19988" y="27"/>
                  </a:lnTo>
                  <a:lnTo>
                    <a:pt x="19986" y="27"/>
                  </a:lnTo>
                  <a:lnTo>
                    <a:pt x="19981" y="27"/>
                  </a:lnTo>
                  <a:lnTo>
                    <a:pt x="19981" y="29"/>
                  </a:lnTo>
                  <a:lnTo>
                    <a:pt x="19978" y="29"/>
                  </a:lnTo>
                  <a:lnTo>
                    <a:pt x="19978" y="32"/>
                  </a:lnTo>
                  <a:lnTo>
                    <a:pt x="19969" y="32"/>
                  </a:lnTo>
                  <a:lnTo>
                    <a:pt x="19969" y="34"/>
                  </a:lnTo>
                  <a:lnTo>
                    <a:pt x="19966" y="34"/>
                  </a:lnTo>
                  <a:lnTo>
                    <a:pt x="19966" y="36"/>
                  </a:lnTo>
                  <a:lnTo>
                    <a:pt x="19959" y="36"/>
                  </a:lnTo>
                  <a:lnTo>
                    <a:pt x="19959" y="39"/>
                  </a:lnTo>
                  <a:lnTo>
                    <a:pt x="19957" y="36"/>
                  </a:lnTo>
                  <a:lnTo>
                    <a:pt x="19954" y="36"/>
                  </a:lnTo>
                  <a:lnTo>
                    <a:pt x="19952" y="34"/>
                  </a:lnTo>
                  <a:lnTo>
                    <a:pt x="19952" y="32"/>
                  </a:lnTo>
                  <a:lnTo>
                    <a:pt x="19950" y="32"/>
                  </a:lnTo>
                  <a:lnTo>
                    <a:pt x="19950" y="29"/>
                  </a:lnTo>
                  <a:lnTo>
                    <a:pt x="19947" y="29"/>
                  </a:lnTo>
                  <a:lnTo>
                    <a:pt x="19945" y="29"/>
                  </a:lnTo>
                  <a:lnTo>
                    <a:pt x="19945" y="32"/>
                  </a:lnTo>
                  <a:lnTo>
                    <a:pt x="19935" y="32"/>
                  </a:lnTo>
                  <a:lnTo>
                    <a:pt x="19935" y="29"/>
                  </a:lnTo>
                  <a:lnTo>
                    <a:pt x="19930" y="29"/>
                  </a:lnTo>
                  <a:lnTo>
                    <a:pt x="19930" y="27"/>
                  </a:lnTo>
                  <a:lnTo>
                    <a:pt x="19928" y="27"/>
                  </a:lnTo>
                  <a:lnTo>
                    <a:pt x="19926" y="24"/>
                  </a:lnTo>
                  <a:lnTo>
                    <a:pt x="19923" y="24"/>
                  </a:lnTo>
                  <a:lnTo>
                    <a:pt x="19921" y="22"/>
                  </a:lnTo>
                  <a:lnTo>
                    <a:pt x="19921" y="17"/>
                  </a:lnTo>
                  <a:lnTo>
                    <a:pt x="19923" y="17"/>
                  </a:lnTo>
                  <a:lnTo>
                    <a:pt x="19923" y="15"/>
                  </a:lnTo>
                  <a:lnTo>
                    <a:pt x="19926" y="15"/>
                  </a:lnTo>
                  <a:lnTo>
                    <a:pt x="19933" y="15"/>
                  </a:lnTo>
                  <a:lnTo>
                    <a:pt x="19933" y="12"/>
                  </a:lnTo>
                  <a:lnTo>
                    <a:pt x="19935" y="12"/>
                  </a:lnTo>
                  <a:lnTo>
                    <a:pt x="19935" y="10"/>
                  </a:lnTo>
                  <a:lnTo>
                    <a:pt x="19933" y="10"/>
                  </a:lnTo>
                  <a:lnTo>
                    <a:pt x="19933" y="8"/>
                  </a:lnTo>
                  <a:moveTo>
                    <a:pt x="20374" y="5"/>
                  </a:moveTo>
                  <a:lnTo>
                    <a:pt x="20374" y="8"/>
                  </a:lnTo>
                  <a:lnTo>
                    <a:pt x="20377" y="8"/>
                  </a:lnTo>
                  <a:lnTo>
                    <a:pt x="20377" y="10"/>
                  </a:lnTo>
                  <a:lnTo>
                    <a:pt x="20374" y="10"/>
                  </a:lnTo>
                  <a:lnTo>
                    <a:pt x="20374" y="15"/>
                  </a:lnTo>
                  <a:lnTo>
                    <a:pt x="20372" y="15"/>
                  </a:lnTo>
                  <a:lnTo>
                    <a:pt x="20372" y="17"/>
                  </a:lnTo>
                  <a:lnTo>
                    <a:pt x="20370" y="17"/>
                  </a:lnTo>
                  <a:lnTo>
                    <a:pt x="20367" y="17"/>
                  </a:lnTo>
                  <a:lnTo>
                    <a:pt x="20367" y="20"/>
                  </a:lnTo>
                  <a:lnTo>
                    <a:pt x="20365" y="20"/>
                  </a:lnTo>
                  <a:lnTo>
                    <a:pt x="20365" y="22"/>
                  </a:lnTo>
                  <a:lnTo>
                    <a:pt x="20362" y="22"/>
                  </a:lnTo>
                  <a:lnTo>
                    <a:pt x="20360" y="24"/>
                  </a:lnTo>
                  <a:lnTo>
                    <a:pt x="20358" y="24"/>
                  </a:lnTo>
                  <a:lnTo>
                    <a:pt x="20358" y="27"/>
                  </a:lnTo>
                  <a:lnTo>
                    <a:pt x="20350" y="27"/>
                  </a:lnTo>
                  <a:lnTo>
                    <a:pt x="20348" y="29"/>
                  </a:lnTo>
                  <a:lnTo>
                    <a:pt x="20346" y="29"/>
                  </a:lnTo>
                  <a:lnTo>
                    <a:pt x="20346" y="32"/>
                  </a:lnTo>
                  <a:lnTo>
                    <a:pt x="20343" y="32"/>
                  </a:lnTo>
                  <a:lnTo>
                    <a:pt x="20343" y="34"/>
                  </a:lnTo>
                  <a:lnTo>
                    <a:pt x="20336" y="34"/>
                  </a:lnTo>
                  <a:lnTo>
                    <a:pt x="20336" y="36"/>
                  </a:lnTo>
                  <a:lnTo>
                    <a:pt x="20329" y="36"/>
                  </a:lnTo>
                  <a:lnTo>
                    <a:pt x="20329" y="34"/>
                  </a:lnTo>
                  <a:lnTo>
                    <a:pt x="20329" y="32"/>
                  </a:lnTo>
                  <a:lnTo>
                    <a:pt x="20331" y="32"/>
                  </a:lnTo>
                  <a:lnTo>
                    <a:pt x="20331" y="27"/>
                  </a:lnTo>
                  <a:lnTo>
                    <a:pt x="20329" y="27"/>
                  </a:lnTo>
                  <a:lnTo>
                    <a:pt x="20324" y="27"/>
                  </a:lnTo>
                  <a:lnTo>
                    <a:pt x="20324" y="29"/>
                  </a:lnTo>
                  <a:lnTo>
                    <a:pt x="20322" y="29"/>
                  </a:lnTo>
                  <a:lnTo>
                    <a:pt x="20322" y="32"/>
                  </a:lnTo>
                  <a:lnTo>
                    <a:pt x="20312" y="32"/>
                  </a:lnTo>
                  <a:lnTo>
                    <a:pt x="20312" y="34"/>
                  </a:lnTo>
                  <a:lnTo>
                    <a:pt x="20310" y="34"/>
                  </a:lnTo>
                  <a:lnTo>
                    <a:pt x="20310" y="36"/>
                  </a:lnTo>
                  <a:lnTo>
                    <a:pt x="20302" y="36"/>
                  </a:lnTo>
                  <a:lnTo>
                    <a:pt x="20302" y="39"/>
                  </a:lnTo>
                  <a:lnTo>
                    <a:pt x="20300" y="36"/>
                  </a:lnTo>
                  <a:lnTo>
                    <a:pt x="20298" y="36"/>
                  </a:lnTo>
                  <a:lnTo>
                    <a:pt x="20295" y="34"/>
                  </a:lnTo>
                  <a:lnTo>
                    <a:pt x="20295" y="32"/>
                  </a:lnTo>
                  <a:lnTo>
                    <a:pt x="20293" y="32"/>
                  </a:lnTo>
                  <a:lnTo>
                    <a:pt x="20293" y="29"/>
                  </a:lnTo>
                  <a:lnTo>
                    <a:pt x="20290" y="29"/>
                  </a:lnTo>
                  <a:lnTo>
                    <a:pt x="20288" y="29"/>
                  </a:lnTo>
                  <a:lnTo>
                    <a:pt x="20288" y="32"/>
                  </a:lnTo>
                  <a:lnTo>
                    <a:pt x="20278" y="32"/>
                  </a:lnTo>
                  <a:lnTo>
                    <a:pt x="20278" y="29"/>
                  </a:lnTo>
                  <a:lnTo>
                    <a:pt x="20274" y="29"/>
                  </a:lnTo>
                  <a:lnTo>
                    <a:pt x="20274" y="27"/>
                  </a:lnTo>
                  <a:lnTo>
                    <a:pt x="20271" y="27"/>
                  </a:lnTo>
                  <a:lnTo>
                    <a:pt x="20269" y="24"/>
                  </a:lnTo>
                  <a:lnTo>
                    <a:pt x="20266" y="24"/>
                  </a:lnTo>
                  <a:lnTo>
                    <a:pt x="20264" y="22"/>
                  </a:lnTo>
                  <a:lnTo>
                    <a:pt x="20264" y="17"/>
                  </a:lnTo>
                  <a:lnTo>
                    <a:pt x="20266" y="17"/>
                  </a:lnTo>
                  <a:lnTo>
                    <a:pt x="20266" y="15"/>
                  </a:lnTo>
                  <a:lnTo>
                    <a:pt x="20269" y="15"/>
                  </a:lnTo>
                  <a:lnTo>
                    <a:pt x="20276" y="15"/>
                  </a:lnTo>
                  <a:lnTo>
                    <a:pt x="20276" y="12"/>
                  </a:lnTo>
                  <a:lnTo>
                    <a:pt x="20278" y="12"/>
                  </a:lnTo>
                  <a:lnTo>
                    <a:pt x="20278" y="10"/>
                  </a:lnTo>
                  <a:lnTo>
                    <a:pt x="20276" y="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00" name="group 300"/>
          <p:cNvGrpSpPr/>
          <p:nvPr/>
        </p:nvGrpSpPr>
        <p:grpSpPr>
          <a:xfrm rot="21600000">
            <a:off x="9620250" y="3132073"/>
            <a:ext cx="437388" cy="45720"/>
            <a:chOff x="0" y="0"/>
            <a:chExt cx="437388" cy="45720"/>
          </a:xfrm>
        </p:grpSpPr>
        <p:sp>
          <p:nvSpPr>
            <p:cNvPr id="7810" name="path 7810"/>
            <p:cNvSpPr/>
            <p:nvPr/>
          </p:nvSpPr>
          <p:spPr>
            <a:xfrm>
              <a:off x="761" y="761"/>
              <a:ext cx="435864" cy="44196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0" y="0"/>
                  </a:lnTo>
                </a:path>
                <a:path w="686" h="69">
                  <a:moveTo>
                    <a:pt x="0" y="69"/>
                  </a:moveTo>
                  <a:lnTo>
                    <a:pt x="686" y="69"/>
                  </a:lnTo>
                  <a:lnTo>
                    <a:pt x="0" y="69"/>
                  </a:lnTo>
                </a:path>
                <a:path w="686" h="69">
                  <a:moveTo>
                    <a:pt x="0" y="0"/>
                  </a:moveTo>
                  <a:lnTo>
                    <a:pt x="686" y="69"/>
                  </a:lnTo>
                  <a:lnTo>
                    <a:pt x="0" y="69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686" y="69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812" name="path 7812"/>
            <p:cNvSpPr/>
            <p:nvPr/>
          </p:nvSpPr>
          <p:spPr>
            <a:xfrm>
              <a:off x="0" y="0"/>
              <a:ext cx="437388" cy="45720"/>
            </a:xfrm>
            <a:custGeom>
              <a:avLst/>
              <a:gdLst/>
              <a:ahLst/>
              <a:cxnLst/>
              <a:rect l="0" t="0" r="0" b="0"/>
              <a:pathLst>
                <a:path w="688" h="72">
                  <a:moveTo>
                    <a:pt x="1" y="70"/>
                  </a:moveTo>
                  <a:lnTo>
                    <a:pt x="1" y="1"/>
                  </a:lnTo>
                  <a:lnTo>
                    <a:pt x="687" y="1"/>
                  </a:lnTo>
                  <a:lnTo>
                    <a:pt x="687" y="70"/>
                  </a:lnTo>
                  <a:lnTo>
                    <a:pt x="1" y="70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814" name="path 7814"/>
          <p:cNvSpPr/>
          <p:nvPr/>
        </p:nvSpPr>
        <p:spPr>
          <a:xfrm>
            <a:off x="2134361" y="4942585"/>
            <a:ext cx="6332219" cy="21335"/>
          </a:xfrm>
          <a:custGeom>
            <a:avLst/>
            <a:gdLst/>
            <a:ahLst/>
            <a:cxnLst/>
            <a:rect l="0" t="0" r="0" b="0"/>
            <a:pathLst>
              <a:path w="9971" h="33">
                <a:moveTo>
                  <a:pt x="1" y="15"/>
                </a:moveTo>
                <a:lnTo>
                  <a:pt x="49" y="15"/>
                </a:lnTo>
                <a:lnTo>
                  <a:pt x="2379" y="32"/>
                </a:lnTo>
                <a:lnTo>
                  <a:pt x="2499" y="32"/>
                </a:lnTo>
                <a:lnTo>
                  <a:pt x="5994" y="13"/>
                </a:lnTo>
                <a:lnTo>
                  <a:pt x="6066" y="13"/>
                </a:lnTo>
                <a:lnTo>
                  <a:pt x="6145" y="10"/>
                </a:lnTo>
                <a:lnTo>
                  <a:pt x="9891" y="1"/>
                </a:lnTo>
                <a:lnTo>
                  <a:pt x="997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16" name="path 7816"/>
          <p:cNvSpPr/>
          <p:nvPr/>
        </p:nvSpPr>
        <p:spPr>
          <a:xfrm>
            <a:off x="1331213" y="4966970"/>
            <a:ext cx="5615940" cy="12191"/>
          </a:xfrm>
          <a:custGeom>
            <a:avLst/>
            <a:gdLst/>
            <a:ahLst/>
            <a:cxnLst/>
            <a:rect l="0" t="0" r="0" b="0"/>
            <a:pathLst>
              <a:path w="8844" h="19">
                <a:moveTo>
                  <a:pt x="8842" y="1"/>
                </a:moveTo>
                <a:lnTo>
                  <a:pt x="6118" y="13"/>
                </a:lnTo>
                <a:lnTo>
                  <a:pt x="1047" y="17"/>
                </a:lnTo>
                <a:lnTo>
                  <a:pt x="1" y="1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18" name="path 7818"/>
          <p:cNvSpPr/>
          <p:nvPr/>
        </p:nvSpPr>
        <p:spPr>
          <a:xfrm>
            <a:off x="6580074" y="4929113"/>
            <a:ext cx="100176" cy="107717"/>
          </a:xfrm>
          <a:custGeom>
            <a:avLst/>
            <a:gdLst/>
            <a:ahLst/>
            <a:cxnLst/>
            <a:rect l="0" t="0" r="0" b="0"/>
            <a:pathLst>
              <a:path w="157" h="169">
                <a:moveTo>
                  <a:pt x="0" y="168"/>
                </a:moveTo>
                <a:lnTo>
                  <a:pt x="156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20" name="path 7820"/>
          <p:cNvSpPr/>
          <p:nvPr/>
        </p:nvSpPr>
        <p:spPr>
          <a:xfrm>
            <a:off x="6343893" y="4941265"/>
            <a:ext cx="107717" cy="100176"/>
          </a:xfrm>
          <a:custGeom>
            <a:avLst/>
            <a:gdLst/>
            <a:ahLst/>
            <a:cxnLst/>
            <a:rect l="0" t="0" r="0" b="0"/>
            <a:pathLst>
              <a:path w="169" h="157">
                <a:moveTo>
                  <a:pt x="168" y="156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22" name="path 7822"/>
          <p:cNvSpPr/>
          <p:nvPr/>
        </p:nvSpPr>
        <p:spPr>
          <a:xfrm>
            <a:off x="6579871" y="5036284"/>
            <a:ext cx="22858" cy="592890"/>
          </a:xfrm>
          <a:custGeom>
            <a:avLst/>
            <a:gdLst/>
            <a:ahLst/>
            <a:cxnLst/>
            <a:rect l="0" t="0" r="0" b="0"/>
            <a:pathLst>
              <a:path w="35" h="933">
                <a:moveTo>
                  <a:pt x="1" y="0"/>
                </a:moveTo>
                <a:lnTo>
                  <a:pt x="34" y="93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24" name="path 7824"/>
          <p:cNvSpPr/>
          <p:nvPr/>
        </p:nvSpPr>
        <p:spPr>
          <a:xfrm>
            <a:off x="6450331" y="5040856"/>
            <a:ext cx="22858" cy="592890"/>
          </a:xfrm>
          <a:custGeom>
            <a:avLst/>
            <a:gdLst/>
            <a:ahLst/>
            <a:cxnLst/>
            <a:rect l="0" t="0" r="0" b="0"/>
            <a:pathLst>
              <a:path w="35" h="933">
                <a:moveTo>
                  <a:pt x="34" y="933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02" name="group 302"/>
          <p:cNvGrpSpPr/>
          <p:nvPr/>
        </p:nvGrpSpPr>
        <p:grpSpPr>
          <a:xfrm rot="21600000">
            <a:off x="9419082" y="5059155"/>
            <a:ext cx="44195" cy="293386"/>
            <a:chOff x="0" y="0"/>
            <a:chExt cx="44195" cy="293386"/>
          </a:xfrm>
        </p:grpSpPr>
        <p:sp>
          <p:nvSpPr>
            <p:cNvPr id="7826" name="path 7826"/>
            <p:cNvSpPr/>
            <p:nvPr/>
          </p:nvSpPr>
          <p:spPr>
            <a:xfrm>
              <a:off x="0" y="0"/>
              <a:ext cx="44195" cy="293386"/>
            </a:xfrm>
            <a:custGeom>
              <a:avLst/>
              <a:gdLst/>
              <a:ahLst/>
              <a:cxnLst/>
              <a:rect l="0" t="0" r="0" b="0"/>
              <a:pathLst>
                <a:path w="69" h="462">
                  <a:moveTo>
                    <a:pt x="13" y="112"/>
                  </a:moveTo>
                  <a:lnTo>
                    <a:pt x="10" y="0"/>
                  </a:lnTo>
                  <a:moveTo>
                    <a:pt x="34" y="393"/>
                  </a:moveTo>
                  <a:lnTo>
                    <a:pt x="20" y="396"/>
                  </a:lnTo>
                  <a:lnTo>
                    <a:pt x="8" y="405"/>
                  </a:lnTo>
                  <a:lnTo>
                    <a:pt x="1" y="420"/>
                  </a:lnTo>
                  <a:lnTo>
                    <a:pt x="1" y="434"/>
                  </a:lnTo>
                  <a:lnTo>
                    <a:pt x="8" y="448"/>
                  </a:lnTo>
                  <a:lnTo>
                    <a:pt x="20" y="458"/>
                  </a:lnTo>
                  <a:lnTo>
                    <a:pt x="34" y="460"/>
                  </a:lnTo>
                  <a:lnTo>
                    <a:pt x="49" y="458"/>
                  </a:lnTo>
                  <a:lnTo>
                    <a:pt x="61" y="448"/>
                  </a:lnTo>
                  <a:lnTo>
                    <a:pt x="68" y="434"/>
                  </a:lnTo>
                  <a:lnTo>
                    <a:pt x="68" y="420"/>
                  </a:lnTo>
                  <a:lnTo>
                    <a:pt x="61" y="405"/>
                  </a:lnTo>
                  <a:lnTo>
                    <a:pt x="49" y="396"/>
                  </a:lnTo>
                  <a:lnTo>
                    <a:pt x="34" y="393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828" name="path 7828"/>
            <p:cNvSpPr/>
            <p:nvPr/>
          </p:nvSpPr>
          <p:spPr>
            <a:xfrm>
              <a:off x="761" y="248428"/>
              <a:ext cx="42672" cy="44195"/>
            </a:xfrm>
            <a:custGeom>
              <a:avLst/>
              <a:gdLst/>
              <a:ahLst/>
              <a:cxnLst/>
              <a:rect l="0" t="0" r="0" b="0"/>
              <a:pathLst>
                <a:path w="67" h="69">
                  <a:moveTo>
                    <a:pt x="36" y="0"/>
                  </a:moveTo>
                  <a:lnTo>
                    <a:pt x="38" y="2"/>
                  </a:lnTo>
                  <a:lnTo>
                    <a:pt x="28" y="2"/>
                  </a:lnTo>
                  <a:lnTo>
                    <a:pt x="36" y="0"/>
                  </a:lnTo>
                </a:path>
                <a:path w="67" h="69">
                  <a:moveTo>
                    <a:pt x="28" y="2"/>
                  </a:moveTo>
                  <a:lnTo>
                    <a:pt x="40" y="2"/>
                  </a:lnTo>
                  <a:lnTo>
                    <a:pt x="26" y="2"/>
                  </a:lnTo>
                  <a:lnTo>
                    <a:pt x="28" y="2"/>
                  </a:lnTo>
                </a:path>
                <a:path w="67" h="69">
                  <a:moveTo>
                    <a:pt x="28" y="2"/>
                  </a:moveTo>
                  <a:lnTo>
                    <a:pt x="40" y="2"/>
                  </a:lnTo>
                  <a:lnTo>
                    <a:pt x="28" y="2"/>
                  </a:lnTo>
                </a:path>
                <a:path w="67" h="69">
                  <a:moveTo>
                    <a:pt x="26" y="2"/>
                  </a:moveTo>
                  <a:lnTo>
                    <a:pt x="45" y="2"/>
                  </a:lnTo>
                  <a:lnTo>
                    <a:pt x="21" y="2"/>
                  </a:lnTo>
                  <a:lnTo>
                    <a:pt x="26" y="2"/>
                  </a:lnTo>
                </a:path>
                <a:path w="67" h="69">
                  <a:moveTo>
                    <a:pt x="26" y="2"/>
                  </a:moveTo>
                  <a:lnTo>
                    <a:pt x="45" y="2"/>
                  </a:lnTo>
                  <a:lnTo>
                    <a:pt x="26" y="2"/>
                  </a:lnTo>
                </a:path>
                <a:path w="67" h="69">
                  <a:moveTo>
                    <a:pt x="21" y="2"/>
                  </a:moveTo>
                  <a:lnTo>
                    <a:pt x="48" y="4"/>
                  </a:lnTo>
                  <a:lnTo>
                    <a:pt x="19" y="4"/>
                  </a:lnTo>
                  <a:lnTo>
                    <a:pt x="21" y="2"/>
                  </a:lnTo>
                </a:path>
                <a:path w="67" h="69">
                  <a:moveTo>
                    <a:pt x="21" y="2"/>
                  </a:moveTo>
                  <a:lnTo>
                    <a:pt x="45" y="2"/>
                  </a:lnTo>
                  <a:lnTo>
                    <a:pt x="48" y="4"/>
                  </a:lnTo>
                  <a:lnTo>
                    <a:pt x="21" y="2"/>
                  </a:lnTo>
                </a:path>
                <a:path w="67" h="69">
                  <a:moveTo>
                    <a:pt x="19" y="4"/>
                  </a:moveTo>
                  <a:lnTo>
                    <a:pt x="50" y="4"/>
                  </a:lnTo>
                  <a:lnTo>
                    <a:pt x="16" y="4"/>
                  </a:lnTo>
                  <a:lnTo>
                    <a:pt x="19" y="4"/>
                  </a:lnTo>
                </a:path>
                <a:path w="67" h="69">
                  <a:moveTo>
                    <a:pt x="19" y="4"/>
                  </a:moveTo>
                  <a:lnTo>
                    <a:pt x="50" y="4"/>
                  </a:lnTo>
                  <a:lnTo>
                    <a:pt x="19" y="4"/>
                  </a:lnTo>
                </a:path>
                <a:path w="67" h="69">
                  <a:moveTo>
                    <a:pt x="16" y="4"/>
                  </a:moveTo>
                  <a:lnTo>
                    <a:pt x="52" y="7"/>
                  </a:lnTo>
                  <a:lnTo>
                    <a:pt x="14" y="7"/>
                  </a:lnTo>
                  <a:lnTo>
                    <a:pt x="16" y="4"/>
                  </a:lnTo>
                </a:path>
                <a:path w="67" h="69">
                  <a:moveTo>
                    <a:pt x="16" y="4"/>
                  </a:moveTo>
                  <a:lnTo>
                    <a:pt x="50" y="4"/>
                  </a:lnTo>
                  <a:lnTo>
                    <a:pt x="52" y="7"/>
                  </a:lnTo>
                  <a:lnTo>
                    <a:pt x="16" y="4"/>
                  </a:lnTo>
                </a:path>
                <a:path w="67" h="69">
                  <a:moveTo>
                    <a:pt x="14" y="7"/>
                  </a:moveTo>
                  <a:lnTo>
                    <a:pt x="55" y="9"/>
                  </a:lnTo>
                  <a:lnTo>
                    <a:pt x="12" y="9"/>
                  </a:lnTo>
                  <a:lnTo>
                    <a:pt x="14" y="7"/>
                  </a:lnTo>
                </a:path>
                <a:path w="67" h="69">
                  <a:moveTo>
                    <a:pt x="14" y="7"/>
                  </a:moveTo>
                  <a:lnTo>
                    <a:pt x="52" y="7"/>
                  </a:lnTo>
                  <a:lnTo>
                    <a:pt x="55" y="9"/>
                  </a:lnTo>
                  <a:lnTo>
                    <a:pt x="14" y="7"/>
                  </a:lnTo>
                </a:path>
                <a:path w="67" h="69">
                  <a:moveTo>
                    <a:pt x="12" y="9"/>
                  </a:moveTo>
                  <a:lnTo>
                    <a:pt x="57" y="12"/>
                  </a:lnTo>
                  <a:lnTo>
                    <a:pt x="9" y="12"/>
                  </a:lnTo>
                  <a:lnTo>
                    <a:pt x="12" y="9"/>
                  </a:lnTo>
                </a:path>
                <a:path w="67" h="69">
                  <a:moveTo>
                    <a:pt x="12" y="9"/>
                  </a:moveTo>
                  <a:lnTo>
                    <a:pt x="55" y="9"/>
                  </a:lnTo>
                  <a:lnTo>
                    <a:pt x="57" y="12"/>
                  </a:lnTo>
                  <a:lnTo>
                    <a:pt x="12" y="9"/>
                  </a:lnTo>
                </a:path>
                <a:path w="67" h="69">
                  <a:moveTo>
                    <a:pt x="9" y="12"/>
                  </a:moveTo>
                  <a:lnTo>
                    <a:pt x="60" y="14"/>
                  </a:lnTo>
                  <a:lnTo>
                    <a:pt x="7" y="14"/>
                  </a:lnTo>
                  <a:lnTo>
                    <a:pt x="9" y="12"/>
                  </a:lnTo>
                </a:path>
                <a:path w="67" h="69">
                  <a:moveTo>
                    <a:pt x="9" y="12"/>
                  </a:moveTo>
                  <a:lnTo>
                    <a:pt x="57" y="12"/>
                  </a:lnTo>
                  <a:lnTo>
                    <a:pt x="60" y="14"/>
                  </a:lnTo>
                  <a:lnTo>
                    <a:pt x="9" y="12"/>
                  </a:lnTo>
                </a:path>
                <a:path w="67" h="69">
                  <a:moveTo>
                    <a:pt x="7" y="14"/>
                  </a:moveTo>
                  <a:lnTo>
                    <a:pt x="62" y="16"/>
                  </a:lnTo>
                  <a:lnTo>
                    <a:pt x="4" y="16"/>
                  </a:lnTo>
                  <a:lnTo>
                    <a:pt x="7" y="14"/>
                  </a:lnTo>
                </a:path>
                <a:path w="67" h="69">
                  <a:moveTo>
                    <a:pt x="7" y="14"/>
                  </a:moveTo>
                  <a:lnTo>
                    <a:pt x="60" y="14"/>
                  </a:lnTo>
                  <a:lnTo>
                    <a:pt x="62" y="16"/>
                  </a:lnTo>
                  <a:lnTo>
                    <a:pt x="7" y="14"/>
                  </a:lnTo>
                </a:path>
                <a:path w="67" h="69">
                  <a:moveTo>
                    <a:pt x="4" y="16"/>
                  </a:moveTo>
                  <a:lnTo>
                    <a:pt x="64" y="19"/>
                  </a:lnTo>
                  <a:lnTo>
                    <a:pt x="2" y="19"/>
                  </a:lnTo>
                  <a:lnTo>
                    <a:pt x="4" y="16"/>
                  </a:lnTo>
                </a:path>
                <a:path w="67" h="69">
                  <a:moveTo>
                    <a:pt x="4" y="16"/>
                  </a:moveTo>
                  <a:lnTo>
                    <a:pt x="62" y="16"/>
                  </a:lnTo>
                  <a:lnTo>
                    <a:pt x="64" y="19"/>
                  </a:lnTo>
                  <a:lnTo>
                    <a:pt x="4" y="16"/>
                  </a:lnTo>
                </a:path>
                <a:path w="67" h="69">
                  <a:moveTo>
                    <a:pt x="2" y="19"/>
                  </a:moveTo>
                  <a:lnTo>
                    <a:pt x="64" y="21"/>
                  </a:lnTo>
                  <a:lnTo>
                    <a:pt x="2" y="21"/>
                  </a:lnTo>
                  <a:lnTo>
                    <a:pt x="2" y="19"/>
                  </a:lnTo>
                </a:path>
                <a:path w="67" h="69">
                  <a:moveTo>
                    <a:pt x="2" y="19"/>
                  </a:moveTo>
                  <a:lnTo>
                    <a:pt x="64" y="19"/>
                  </a:lnTo>
                  <a:lnTo>
                    <a:pt x="64" y="21"/>
                  </a:lnTo>
                  <a:lnTo>
                    <a:pt x="2" y="19"/>
                  </a:lnTo>
                </a:path>
                <a:path w="67" h="69">
                  <a:moveTo>
                    <a:pt x="2" y="21"/>
                  </a:moveTo>
                  <a:lnTo>
                    <a:pt x="67" y="26"/>
                  </a:lnTo>
                  <a:lnTo>
                    <a:pt x="0" y="26"/>
                  </a:lnTo>
                  <a:lnTo>
                    <a:pt x="2" y="21"/>
                  </a:lnTo>
                </a:path>
                <a:path w="67" h="69">
                  <a:moveTo>
                    <a:pt x="2" y="21"/>
                  </a:moveTo>
                  <a:lnTo>
                    <a:pt x="64" y="21"/>
                  </a:lnTo>
                  <a:lnTo>
                    <a:pt x="67" y="26"/>
                  </a:lnTo>
                  <a:lnTo>
                    <a:pt x="2" y="21"/>
                  </a:lnTo>
                </a:path>
                <a:path w="67" h="69">
                  <a:moveTo>
                    <a:pt x="0" y="26"/>
                  </a:moveTo>
                  <a:lnTo>
                    <a:pt x="67" y="28"/>
                  </a:lnTo>
                  <a:lnTo>
                    <a:pt x="0" y="28"/>
                  </a:lnTo>
                  <a:lnTo>
                    <a:pt x="0" y="26"/>
                  </a:lnTo>
                </a:path>
                <a:path w="67" h="69">
                  <a:moveTo>
                    <a:pt x="0" y="26"/>
                  </a:moveTo>
                  <a:lnTo>
                    <a:pt x="67" y="26"/>
                  </a:lnTo>
                  <a:lnTo>
                    <a:pt x="67" y="28"/>
                  </a:lnTo>
                  <a:lnTo>
                    <a:pt x="0" y="26"/>
                  </a:lnTo>
                </a:path>
                <a:path w="67" h="69">
                  <a:moveTo>
                    <a:pt x="0" y="28"/>
                  </a:moveTo>
                  <a:lnTo>
                    <a:pt x="67" y="31"/>
                  </a:lnTo>
                  <a:lnTo>
                    <a:pt x="0" y="31"/>
                  </a:lnTo>
                  <a:lnTo>
                    <a:pt x="0" y="28"/>
                  </a:lnTo>
                </a:path>
                <a:path w="67" h="69">
                  <a:moveTo>
                    <a:pt x="0" y="28"/>
                  </a:moveTo>
                  <a:lnTo>
                    <a:pt x="67" y="28"/>
                  </a:lnTo>
                  <a:lnTo>
                    <a:pt x="67" y="31"/>
                  </a:lnTo>
                  <a:lnTo>
                    <a:pt x="0" y="28"/>
                  </a:lnTo>
                </a:path>
                <a:path w="67" h="69">
                  <a:moveTo>
                    <a:pt x="0" y="31"/>
                  </a:moveTo>
                  <a:lnTo>
                    <a:pt x="67" y="35"/>
                  </a:lnTo>
                  <a:lnTo>
                    <a:pt x="0" y="35"/>
                  </a:lnTo>
                  <a:lnTo>
                    <a:pt x="0" y="31"/>
                  </a:lnTo>
                </a:path>
                <a:path w="67" h="69">
                  <a:moveTo>
                    <a:pt x="0" y="31"/>
                  </a:moveTo>
                  <a:lnTo>
                    <a:pt x="67" y="31"/>
                  </a:lnTo>
                  <a:lnTo>
                    <a:pt x="67" y="35"/>
                  </a:lnTo>
                  <a:lnTo>
                    <a:pt x="0" y="31"/>
                  </a:lnTo>
                </a:path>
                <a:path w="67" h="69">
                  <a:moveTo>
                    <a:pt x="0" y="35"/>
                  </a:moveTo>
                  <a:lnTo>
                    <a:pt x="67" y="38"/>
                  </a:lnTo>
                  <a:lnTo>
                    <a:pt x="0" y="38"/>
                  </a:lnTo>
                  <a:lnTo>
                    <a:pt x="0" y="35"/>
                  </a:lnTo>
                </a:path>
                <a:path w="67" h="69">
                  <a:moveTo>
                    <a:pt x="0" y="35"/>
                  </a:moveTo>
                  <a:lnTo>
                    <a:pt x="67" y="35"/>
                  </a:lnTo>
                  <a:lnTo>
                    <a:pt x="67" y="38"/>
                  </a:lnTo>
                  <a:lnTo>
                    <a:pt x="0" y="35"/>
                  </a:lnTo>
                </a:path>
                <a:path w="67" h="69">
                  <a:moveTo>
                    <a:pt x="0" y="38"/>
                  </a:moveTo>
                  <a:lnTo>
                    <a:pt x="67" y="40"/>
                  </a:lnTo>
                  <a:lnTo>
                    <a:pt x="0" y="40"/>
                  </a:lnTo>
                  <a:lnTo>
                    <a:pt x="0" y="38"/>
                  </a:lnTo>
                </a:path>
                <a:path w="67" h="69">
                  <a:moveTo>
                    <a:pt x="0" y="38"/>
                  </a:moveTo>
                  <a:lnTo>
                    <a:pt x="67" y="38"/>
                  </a:lnTo>
                  <a:lnTo>
                    <a:pt x="67" y="40"/>
                  </a:lnTo>
                  <a:lnTo>
                    <a:pt x="0" y="38"/>
                  </a:lnTo>
                </a:path>
                <a:path w="67" h="69">
                  <a:moveTo>
                    <a:pt x="0" y="40"/>
                  </a:moveTo>
                  <a:lnTo>
                    <a:pt x="67" y="45"/>
                  </a:lnTo>
                  <a:lnTo>
                    <a:pt x="0" y="45"/>
                  </a:lnTo>
                  <a:lnTo>
                    <a:pt x="0" y="40"/>
                  </a:lnTo>
                </a:path>
                <a:path w="67" h="69">
                  <a:moveTo>
                    <a:pt x="0" y="40"/>
                  </a:moveTo>
                  <a:lnTo>
                    <a:pt x="67" y="40"/>
                  </a:lnTo>
                  <a:lnTo>
                    <a:pt x="67" y="45"/>
                  </a:lnTo>
                  <a:lnTo>
                    <a:pt x="0" y="40"/>
                  </a:lnTo>
                </a:path>
                <a:path w="67" h="69">
                  <a:moveTo>
                    <a:pt x="0" y="45"/>
                  </a:moveTo>
                  <a:lnTo>
                    <a:pt x="64" y="47"/>
                  </a:lnTo>
                  <a:lnTo>
                    <a:pt x="2" y="47"/>
                  </a:lnTo>
                  <a:lnTo>
                    <a:pt x="0" y="45"/>
                  </a:lnTo>
                </a:path>
                <a:path w="67" h="69">
                  <a:moveTo>
                    <a:pt x="0" y="45"/>
                  </a:moveTo>
                  <a:lnTo>
                    <a:pt x="67" y="45"/>
                  </a:lnTo>
                  <a:lnTo>
                    <a:pt x="64" y="47"/>
                  </a:lnTo>
                  <a:lnTo>
                    <a:pt x="0" y="45"/>
                  </a:lnTo>
                </a:path>
                <a:path w="67" h="69">
                  <a:moveTo>
                    <a:pt x="2" y="47"/>
                  </a:moveTo>
                  <a:lnTo>
                    <a:pt x="64" y="50"/>
                  </a:lnTo>
                  <a:lnTo>
                    <a:pt x="2" y="50"/>
                  </a:lnTo>
                  <a:lnTo>
                    <a:pt x="2" y="47"/>
                  </a:lnTo>
                </a:path>
                <a:path w="67" h="69">
                  <a:moveTo>
                    <a:pt x="2" y="47"/>
                  </a:moveTo>
                  <a:lnTo>
                    <a:pt x="64" y="47"/>
                  </a:lnTo>
                  <a:lnTo>
                    <a:pt x="64" y="50"/>
                  </a:lnTo>
                  <a:lnTo>
                    <a:pt x="2" y="47"/>
                  </a:lnTo>
                </a:path>
                <a:path w="67" h="69">
                  <a:moveTo>
                    <a:pt x="2" y="50"/>
                  </a:moveTo>
                  <a:lnTo>
                    <a:pt x="62" y="52"/>
                  </a:lnTo>
                  <a:lnTo>
                    <a:pt x="4" y="52"/>
                  </a:lnTo>
                  <a:lnTo>
                    <a:pt x="2" y="50"/>
                  </a:lnTo>
                </a:path>
                <a:path w="67" h="69">
                  <a:moveTo>
                    <a:pt x="2" y="50"/>
                  </a:moveTo>
                  <a:lnTo>
                    <a:pt x="64" y="50"/>
                  </a:lnTo>
                  <a:lnTo>
                    <a:pt x="62" y="52"/>
                  </a:lnTo>
                  <a:lnTo>
                    <a:pt x="2" y="50"/>
                  </a:lnTo>
                </a:path>
                <a:path w="67" h="69">
                  <a:moveTo>
                    <a:pt x="4" y="52"/>
                  </a:moveTo>
                  <a:lnTo>
                    <a:pt x="60" y="57"/>
                  </a:lnTo>
                  <a:lnTo>
                    <a:pt x="7" y="57"/>
                  </a:lnTo>
                  <a:lnTo>
                    <a:pt x="4" y="52"/>
                  </a:lnTo>
                </a:path>
                <a:path w="67" h="69">
                  <a:moveTo>
                    <a:pt x="4" y="52"/>
                  </a:moveTo>
                  <a:lnTo>
                    <a:pt x="62" y="52"/>
                  </a:lnTo>
                  <a:lnTo>
                    <a:pt x="60" y="57"/>
                  </a:lnTo>
                  <a:lnTo>
                    <a:pt x="4" y="52"/>
                  </a:lnTo>
                </a:path>
                <a:path w="67" h="69">
                  <a:moveTo>
                    <a:pt x="7" y="57"/>
                  </a:moveTo>
                  <a:lnTo>
                    <a:pt x="57" y="60"/>
                  </a:lnTo>
                  <a:lnTo>
                    <a:pt x="9" y="60"/>
                  </a:lnTo>
                  <a:lnTo>
                    <a:pt x="7" y="57"/>
                  </a:lnTo>
                </a:path>
                <a:path w="67" h="69">
                  <a:moveTo>
                    <a:pt x="7" y="57"/>
                  </a:moveTo>
                  <a:lnTo>
                    <a:pt x="60" y="57"/>
                  </a:lnTo>
                  <a:lnTo>
                    <a:pt x="57" y="60"/>
                  </a:lnTo>
                  <a:lnTo>
                    <a:pt x="7" y="57"/>
                  </a:lnTo>
                </a:path>
                <a:path w="67" h="69">
                  <a:moveTo>
                    <a:pt x="9" y="60"/>
                  </a:moveTo>
                  <a:lnTo>
                    <a:pt x="55" y="62"/>
                  </a:lnTo>
                  <a:lnTo>
                    <a:pt x="12" y="62"/>
                  </a:lnTo>
                  <a:lnTo>
                    <a:pt x="9" y="60"/>
                  </a:lnTo>
                </a:path>
                <a:path w="67" h="69">
                  <a:moveTo>
                    <a:pt x="9" y="60"/>
                  </a:moveTo>
                  <a:lnTo>
                    <a:pt x="57" y="60"/>
                  </a:lnTo>
                  <a:lnTo>
                    <a:pt x="55" y="62"/>
                  </a:lnTo>
                  <a:lnTo>
                    <a:pt x="9" y="60"/>
                  </a:lnTo>
                </a:path>
                <a:path w="67" h="69">
                  <a:moveTo>
                    <a:pt x="12" y="62"/>
                  </a:moveTo>
                  <a:lnTo>
                    <a:pt x="52" y="62"/>
                  </a:lnTo>
                  <a:lnTo>
                    <a:pt x="14" y="62"/>
                  </a:lnTo>
                  <a:lnTo>
                    <a:pt x="12" y="62"/>
                  </a:lnTo>
                </a:path>
                <a:path w="67" h="69">
                  <a:moveTo>
                    <a:pt x="12" y="62"/>
                  </a:moveTo>
                  <a:lnTo>
                    <a:pt x="55" y="62"/>
                  </a:lnTo>
                  <a:lnTo>
                    <a:pt x="52" y="62"/>
                  </a:lnTo>
                  <a:lnTo>
                    <a:pt x="12" y="62"/>
                  </a:lnTo>
                </a:path>
                <a:path w="67" h="69">
                  <a:moveTo>
                    <a:pt x="14" y="62"/>
                  </a:moveTo>
                  <a:lnTo>
                    <a:pt x="50" y="64"/>
                  </a:lnTo>
                  <a:lnTo>
                    <a:pt x="16" y="64"/>
                  </a:lnTo>
                  <a:lnTo>
                    <a:pt x="14" y="62"/>
                  </a:lnTo>
                </a:path>
                <a:path w="67" h="69">
                  <a:moveTo>
                    <a:pt x="14" y="62"/>
                  </a:moveTo>
                  <a:lnTo>
                    <a:pt x="52" y="62"/>
                  </a:lnTo>
                  <a:lnTo>
                    <a:pt x="50" y="64"/>
                  </a:lnTo>
                  <a:lnTo>
                    <a:pt x="14" y="62"/>
                  </a:lnTo>
                </a:path>
                <a:path w="67" h="69">
                  <a:moveTo>
                    <a:pt x="16" y="64"/>
                  </a:moveTo>
                  <a:lnTo>
                    <a:pt x="48" y="67"/>
                  </a:lnTo>
                  <a:lnTo>
                    <a:pt x="19" y="67"/>
                  </a:lnTo>
                  <a:lnTo>
                    <a:pt x="16" y="64"/>
                  </a:lnTo>
                </a:path>
                <a:path w="67" h="69">
                  <a:moveTo>
                    <a:pt x="16" y="64"/>
                  </a:moveTo>
                  <a:lnTo>
                    <a:pt x="50" y="64"/>
                  </a:lnTo>
                  <a:lnTo>
                    <a:pt x="48" y="67"/>
                  </a:lnTo>
                  <a:lnTo>
                    <a:pt x="16" y="64"/>
                  </a:lnTo>
                </a:path>
                <a:path w="67" h="69">
                  <a:moveTo>
                    <a:pt x="19" y="67"/>
                  </a:moveTo>
                  <a:lnTo>
                    <a:pt x="45" y="67"/>
                  </a:lnTo>
                  <a:lnTo>
                    <a:pt x="21" y="67"/>
                  </a:lnTo>
                  <a:lnTo>
                    <a:pt x="19" y="67"/>
                  </a:lnTo>
                </a:path>
                <a:path w="67" h="69">
                  <a:moveTo>
                    <a:pt x="19" y="67"/>
                  </a:moveTo>
                  <a:lnTo>
                    <a:pt x="48" y="67"/>
                  </a:lnTo>
                  <a:lnTo>
                    <a:pt x="45" y="67"/>
                  </a:lnTo>
                  <a:lnTo>
                    <a:pt x="19" y="67"/>
                  </a:lnTo>
                </a:path>
                <a:path w="67" h="69">
                  <a:moveTo>
                    <a:pt x="21" y="67"/>
                  </a:moveTo>
                  <a:lnTo>
                    <a:pt x="40" y="69"/>
                  </a:lnTo>
                  <a:lnTo>
                    <a:pt x="26" y="69"/>
                  </a:lnTo>
                  <a:lnTo>
                    <a:pt x="21" y="67"/>
                  </a:lnTo>
                </a:path>
                <a:path w="67" h="69">
                  <a:moveTo>
                    <a:pt x="21" y="67"/>
                  </a:moveTo>
                  <a:lnTo>
                    <a:pt x="45" y="67"/>
                  </a:lnTo>
                  <a:lnTo>
                    <a:pt x="40" y="69"/>
                  </a:lnTo>
                  <a:lnTo>
                    <a:pt x="21" y="67"/>
                  </a:lnTo>
                </a:path>
                <a:path w="67" h="69">
                  <a:moveTo>
                    <a:pt x="28" y="69"/>
                  </a:moveTo>
                  <a:lnTo>
                    <a:pt x="38" y="69"/>
                  </a:lnTo>
                  <a:lnTo>
                    <a:pt x="36" y="69"/>
                  </a:lnTo>
                  <a:lnTo>
                    <a:pt x="28" y="69"/>
                  </a:lnTo>
                </a:path>
                <a:path w="67" h="69">
                  <a:moveTo>
                    <a:pt x="26" y="69"/>
                  </a:moveTo>
                  <a:lnTo>
                    <a:pt x="38" y="69"/>
                  </a:lnTo>
                  <a:lnTo>
                    <a:pt x="28" y="69"/>
                  </a:lnTo>
                  <a:lnTo>
                    <a:pt x="26" y="69"/>
                  </a:lnTo>
                </a:path>
                <a:path w="67" h="69">
                  <a:moveTo>
                    <a:pt x="26" y="69"/>
                  </a:moveTo>
                  <a:lnTo>
                    <a:pt x="40" y="69"/>
                  </a:lnTo>
                  <a:lnTo>
                    <a:pt x="38" y="69"/>
                  </a:lnTo>
                  <a:lnTo>
                    <a:pt x="26" y="69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830" name="path 7830"/>
          <p:cNvSpPr/>
          <p:nvPr/>
        </p:nvSpPr>
        <p:spPr>
          <a:xfrm>
            <a:off x="8465057" y="4936489"/>
            <a:ext cx="5951220" cy="18288"/>
          </a:xfrm>
          <a:custGeom>
            <a:avLst/>
            <a:gdLst/>
            <a:ahLst/>
            <a:cxnLst/>
            <a:rect l="0" t="0" r="0" b="0"/>
            <a:pathLst>
              <a:path w="9372" h="28">
                <a:moveTo>
                  <a:pt x="1" y="10"/>
                </a:moveTo>
                <a:lnTo>
                  <a:pt x="44" y="10"/>
                </a:lnTo>
                <a:lnTo>
                  <a:pt x="2115" y="8"/>
                </a:lnTo>
                <a:lnTo>
                  <a:pt x="2225" y="8"/>
                </a:lnTo>
                <a:lnTo>
                  <a:pt x="5413" y="1"/>
                </a:lnTo>
                <a:lnTo>
                  <a:pt x="5598" y="1"/>
                </a:lnTo>
                <a:lnTo>
                  <a:pt x="9370" y="2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32" name="path 7832"/>
          <p:cNvSpPr/>
          <p:nvPr/>
        </p:nvSpPr>
        <p:spPr>
          <a:xfrm>
            <a:off x="1331976" y="4872482"/>
            <a:ext cx="13083539" cy="1523"/>
          </a:xfrm>
          <a:custGeom>
            <a:avLst/>
            <a:gdLst/>
            <a:ahLst/>
            <a:cxnLst/>
            <a:rect l="0" t="0" r="0" b="0"/>
            <a:pathLst>
              <a:path w="20603" h="2">
                <a:moveTo>
                  <a:pt x="20603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34" name="path 7834"/>
          <p:cNvSpPr/>
          <p:nvPr/>
        </p:nvSpPr>
        <p:spPr>
          <a:xfrm>
            <a:off x="4703064" y="4939538"/>
            <a:ext cx="9712451" cy="1523"/>
          </a:xfrm>
          <a:custGeom>
            <a:avLst/>
            <a:gdLst/>
            <a:ahLst/>
            <a:cxnLst/>
            <a:rect l="0" t="0" r="0" b="0"/>
            <a:pathLst>
              <a:path w="15295" h="2">
                <a:moveTo>
                  <a:pt x="0" y="1"/>
                </a:moveTo>
                <a:lnTo>
                  <a:pt x="1529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04" name="group 304"/>
          <p:cNvGrpSpPr/>
          <p:nvPr/>
        </p:nvGrpSpPr>
        <p:grpSpPr>
          <a:xfrm rot="21600000">
            <a:off x="8785097" y="4722367"/>
            <a:ext cx="242315" cy="634745"/>
            <a:chOff x="0" y="0"/>
            <a:chExt cx="242315" cy="634745"/>
          </a:xfrm>
        </p:grpSpPr>
        <p:sp>
          <p:nvSpPr>
            <p:cNvPr id="7836" name="path 7836"/>
            <p:cNvSpPr/>
            <p:nvPr/>
          </p:nvSpPr>
          <p:spPr>
            <a:xfrm>
              <a:off x="198119" y="341360"/>
              <a:ext cx="44195" cy="293385"/>
            </a:xfrm>
            <a:custGeom>
              <a:avLst/>
              <a:gdLst/>
              <a:ahLst/>
              <a:cxnLst/>
              <a:rect l="0" t="0" r="0" b="0"/>
              <a:pathLst>
                <a:path w="69" h="462">
                  <a:moveTo>
                    <a:pt x="13" y="115"/>
                  </a:moveTo>
                  <a:lnTo>
                    <a:pt x="10" y="0"/>
                  </a:lnTo>
                  <a:moveTo>
                    <a:pt x="34" y="393"/>
                  </a:moveTo>
                  <a:lnTo>
                    <a:pt x="20" y="396"/>
                  </a:lnTo>
                  <a:lnTo>
                    <a:pt x="8" y="405"/>
                  </a:lnTo>
                  <a:lnTo>
                    <a:pt x="1" y="420"/>
                  </a:lnTo>
                  <a:lnTo>
                    <a:pt x="1" y="434"/>
                  </a:lnTo>
                  <a:lnTo>
                    <a:pt x="8" y="448"/>
                  </a:lnTo>
                  <a:lnTo>
                    <a:pt x="20" y="458"/>
                  </a:lnTo>
                  <a:lnTo>
                    <a:pt x="34" y="460"/>
                  </a:lnTo>
                  <a:lnTo>
                    <a:pt x="49" y="458"/>
                  </a:lnTo>
                  <a:lnTo>
                    <a:pt x="61" y="448"/>
                  </a:lnTo>
                  <a:lnTo>
                    <a:pt x="68" y="434"/>
                  </a:lnTo>
                  <a:lnTo>
                    <a:pt x="68" y="420"/>
                  </a:lnTo>
                  <a:lnTo>
                    <a:pt x="61" y="405"/>
                  </a:lnTo>
                  <a:lnTo>
                    <a:pt x="49" y="396"/>
                  </a:lnTo>
                  <a:lnTo>
                    <a:pt x="34" y="393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838" name="path 7838"/>
            <p:cNvSpPr/>
            <p:nvPr/>
          </p:nvSpPr>
          <p:spPr>
            <a:xfrm>
              <a:off x="198882" y="591311"/>
              <a:ext cx="42671" cy="42671"/>
            </a:xfrm>
            <a:custGeom>
              <a:avLst/>
              <a:gdLst/>
              <a:ahLst/>
              <a:cxnLst/>
              <a:rect l="0" t="0" r="0" b="0"/>
              <a:pathLst>
                <a:path w="67" h="67">
                  <a:moveTo>
                    <a:pt x="35" y="0"/>
                  </a:moveTo>
                  <a:lnTo>
                    <a:pt x="38" y="0"/>
                  </a:lnTo>
                  <a:lnTo>
                    <a:pt x="28" y="0"/>
                  </a:lnTo>
                  <a:lnTo>
                    <a:pt x="35" y="0"/>
                  </a:lnTo>
                </a:path>
                <a:path w="67" h="67">
                  <a:moveTo>
                    <a:pt x="28" y="0"/>
                  </a:moveTo>
                  <a:lnTo>
                    <a:pt x="43" y="0"/>
                  </a:lnTo>
                  <a:lnTo>
                    <a:pt x="26" y="0"/>
                  </a:lnTo>
                  <a:lnTo>
                    <a:pt x="28" y="0"/>
                  </a:lnTo>
                </a:path>
                <a:path w="67" h="67">
                  <a:moveTo>
                    <a:pt x="28" y="0"/>
                  </a:moveTo>
                  <a:lnTo>
                    <a:pt x="43" y="0"/>
                  </a:lnTo>
                  <a:lnTo>
                    <a:pt x="28" y="0"/>
                  </a:lnTo>
                </a:path>
                <a:path w="67" h="67">
                  <a:moveTo>
                    <a:pt x="26" y="0"/>
                  </a:moveTo>
                  <a:lnTo>
                    <a:pt x="45" y="2"/>
                  </a:lnTo>
                  <a:lnTo>
                    <a:pt x="21" y="2"/>
                  </a:lnTo>
                  <a:lnTo>
                    <a:pt x="26" y="0"/>
                  </a:lnTo>
                </a:path>
                <a:path w="67" h="67">
                  <a:moveTo>
                    <a:pt x="26" y="0"/>
                  </a:moveTo>
                  <a:lnTo>
                    <a:pt x="43" y="0"/>
                  </a:lnTo>
                  <a:lnTo>
                    <a:pt x="45" y="2"/>
                  </a:lnTo>
                  <a:lnTo>
                    <a:pt x="26" y="0"/>
                  </a:lnTo>
                </a:path>
                <a:path w="67" h="67">
                  <a:moveTo>
                    <a:pt x="21" y="2"/>
                  </a:moveTo>
                  <a:lnTo>
                    <a:pt x="47" y="2"/>
                  </a:lnTo>
                  <a:lnTo>
                    <a:pt x="19" y="2"/>
                  </a:lnTo>
                  <a:lnTo>
                    <a:pt x="21" y="2"/>
                  </a:lnTo>
                </a:path>
                <a:path w="67" h="67">
                  <a:moveTo>
                    <a:pt x="21" y="2"/>
                  </a:moveTo>
                  <a:lnTo>
                    <a:pt x="47" y="2"/>
                  </a:lnTo>
                  <a:lnTo>
                    <a:pt x="21" y="2"/>
                  </a:lnTo>
                </a:path>
                <a:path w="67" h="67">
                  <a:moveTo>
                    <a:pt x="19" y="2"/>
                  </a:moveTo>
                  <a:lnTo>
                    <a:pt x="50" y="4"/>
                  </a:lnTo>
                  <a:lnTo>
                    <a:pt x="16" y="4"/>
                  </a:lnTo>
                  <a:lnTo>
                    <a:pt x="19" y="2"/>
                  </a:lnTo>
                </a:path>
                <a:path w="67" h="67">
                  <a:moveTo>
                    <a:pt x="19" y="2"/>
                  </a:moveTo>
                  <a:lnTo>
                    <a:pt x="47" y="2"/>
                  </a:lnTo>
                  <a:lnTo>
                    <a:pt x="50" y="4"/>
                  </a:lnTo>
                  <a:lnTo>
                    <a:pt x="19" y="2"/>
                  </a:lnTo>
                </a:path>
                <a:path w="67" h="67">
                  <a:moveTo>
                    <a:pt x="16" y="4"/>
                  </a:moveTo>
                  <a:lnTo>
                    <a:pt x="52" y="4"/>
                  </a:lnTo>
                  <a:lnTo>
                    <a:pt x="14" y="4"/>
                  </a:lnTo>
                  <a:lnTo>
                    <a:pt x="16" y="4"/>
                  </a:lnTo>
                </a:path>
                <a:path w="67" h="67">
                  <a:moveTo>
                    <a:pt x="16" y="4"/>
                  </a:moveTo>
                  <a:lnTo>
                    <a:pt x="52" y="4"/>
                  </a:lnTo>
                  <a:lnTo>
                    <a:pt x="16" y="4"/>
                  </a:lnTo>
                </a:path>
                <a:path w="67" h="67">
                  <a:moveTo>
                    <a:pt x="14" y="4"/>
                  </a:moveTo>
                  <a:lnTo>
                    <a:pt x="55" y="7"/>
                  </a:lnTo>
                  <a:lnTo>
                    <a:pt x="11" y="7"/>
                  </a:lnTo>
                  <a:lnTo>
                    <a:pt x="14" y="4"/>
                  </a:lnTo>
                </a:path>
                <a:path w="67" h="67">
                  <a:moveTo>
                    <a:pt x="14" y="4"/>
                  </a:moveTo>
                  <a:lnTo>
                    <a:pt x="52" y="4"/>
                  </a:lnTo>
                  <a:lnTo>
                    <a:pt x="55" y="7"/>
                  </a:lnTo>
                  <a:lnTo>
                    <a:pt x="14" y="4"/>
                  </a:lnTo>
                </a:path>
                <a:path w="67" h="67">
                  <a:moveTo>
                    <a:pt x="11" y="7"/>
                  </a:moveTo>
                  <a:lnTo>
                    <a:pt x="57" y="9"/>
                  </a:lnTo>
                  <a:lnTo>
                    <a:pt x="9" y="9"/>
                  </a:lnTo>
                  <a:lnTo>
                    <a:pt x="11" y="7"/>
                  </a:lnTo>
                </a:path>
                <a:path w="67" h="67">
                  <a:moveTo>
                    <a:pt x="11" y="7"/>
                  </a:moveTo>
                  <a:lnTo>
                    <a:pt x="55" y="7"/>
                  </a:lnTo>
                  <a:lnTo>
                    <a:pt x="57" y="9"/>
                  </a:lnTo>
                  <a:lnTo>
                    <a:pt x="11" y="7"/>
                  </a:lnTo>
                </a:path>
                <a:path w="67" h="67">
                  <a:moveTo>
                    <a:pt x="9" y="9"/>
                  </a:moveTo>
                  <a:lnTo>
                    <a:pt x="60" y="12"/>
                  </a:lnTo>
                  <a:lnTo>
                    <a:pt x="7" y="12"/>
                  </a:lnTo>
                  <a:lnTo>
                    <a:pt x="9" y="9"/>
                  </a:lnTo>
                </a:path>
                <a:path w="67" h="67">
                  <a:moveTo>
                    <a:pt x="9" y="9"/>
                  </a:moveTo>
                  <a:lnTo>
                    <a:pt x="57" y="9"/>
                  </a:lnTo>
                  <a:lnTo>
                    <a:pt x="60" y="12"/>
                  </a:lnTo>
                  <a:lnTo>
                    <a:pt x="9" y="9"/>
                  </a:lnTo>
                </a:path>
                <a:path w="67" h="67">
                  <a:moveTo>
                    <a:pt x="7" y="12"/>
                  </a:moveTo>
                  <a:lnTo>
                    <a:pt x="62" y="14"/>
                  </a:lnTo>
                  <a:lnTo>
                    <a:pt x="4" y="14"/>
                  </a:lnTo>
                  <a:lnTo>
                    <a:pt x="7" y="12"/>
                  </a:lnTo>
                </a:path>
                <a:path w="67" h="67">
                  <a:moveTo>
                    <a:pt x="7" y="12"/>
                  </a:moveTo>
                  <a:lnTo>
                    <a:pt x="60" y="12"/>
                  </a:lnTo>
                  <a:lnTo>
                    <a:pt x="62" y="14"/>
                  </a:lnTo>
                  <a:lnTo>
                    <a:pt x="7" y="12"/>
                  </a:lnTo>
                </a:path>
                <a:path w="67" h="67">
                  <a:moveTo>
                    <a:pt x="4" y="14"/>
                  </a:moveTo>
                  <a:lnTo>
                    <a:pt x="64" y="16"/>
                  </a:lnTo>
                  <a:lnTo>
                    <a:pt x="2" y="16"/>
                  </a:lnTo>
                  <a:lnTo>
                    <a:pt x="4" y="14"/>
                  </a:lnTo>
                </a:path>
                <a:path w="67" h="67">
                  <a:moveTo>
                    <a:pt x="4" y="14"/>
                  </a:moveTo>
                  <a:lnTo>
                    <a:pt x="62" y="14"/>
                  </a:lnTo>
                  <a:lnTo>
                    <a:pt x="64" y="16"/>
                  </a:lnTo>
                  <a:lnTo>
                    <a:pt x="4" y="14"/>
                  </a:lnTo>
                </a:path>
                <a:path w="67" h="67">
                  <a:moveTo>
                    <a:pt x="2" y="16"/>
                  </a:moveTo>
                  <a:lnTo>
                    <a:pt x="64" y="21"/>
                  </a:lnTo>
                  <a:lnTo>
                    <a:pt x="2" y="21"/>
                  </a:lnTo>
                  <a:lnTo>
                    <a:pt x="2" y="16"/>
                  </a:lnTo>
                </a:path>
                <a:path w="67" h="67">
                  <a:moveTo>
                    <a:pt x="2" y="16"/>
                  </a:moveTo>
                  <a:lnTo>
                    <a:pt x="64" y="16"/>
                  </a:lnTo>
                  <a:lnTo>
                    <a:pt x="64" y="21"/>
                  </a:lnTo>
                  <a:lnTo>
                    <a:pt x="2" y="16"/>
                  </a:lnTo>
                </a:path>
                <a:path w="67" h="67">
                  <a:moveTo>
                    <a:pt x="2" y="21"/>
                  </a:moveTo>
                  <a:lnTo>
                    <a:pt x="67" y="24"/>
                  </a:lnTo>
                  <a:lnTo>
                    <a:pt x="0" y="24"/>
                  </a:lnTo>
                  <a:lnTo>
                    <a:pt x="2" y="21"/>
                  </a:lnTo>
                </a:path>
                <a:path w="67" h="67">
                  <a:moveTo>
                    <a:pt x="2" y="21"/>
                  </a:moveTo>
                  <a:lnTo>
                    <a:pt x="64" y="21"/>
                  </a:lnTo>
                  <a:lnTo>
                    <a:pt x="67" y="24"/>
                  </a:lnTo>
                  <a:lnTo>
                    <a:pt x="2" y="21"/>
                  </a:lnTo>
                </a:path>
                <a:path w="67" h="67">
                  <a:moveTo>
                    <a:pt x="0" y="24"/>
                  </a:moveTo>
                  <a:lnTo>
                    <a:pt x="67" y="26"/>
                  </a:lnTo>
                  <a:lnTo>
                    <a:pt x="0" y="26"/>
                  </a:lnTo>
                  <a:lnTo>
                    <a:pt x="0" y="24"/>
                  </a:lnTo>
                </a:path>
                <a:path w="67" h="67">
                  <a:moveTo>
                    <a:pt x="0" y="24"/>
                  </a:moveTo>
                  <a:lnTo>
                    <a:pt x="67" y="24"/>
                  </a:lnTo>
                  <a:lnTo>
                    <a:pt x="67" y="26"/>
                  </a:lnTo>
                  <a:lnTo>
                    <a:pt x="0" y="24"/>
                  </a:lnTo>
                </a:path>
                <a:path w="67" h="67">
                  <a:moveTo>
                    <a:pt x="0" y="26"/>
                  </a:moveTo>
                  <a:lnTo>
                    <a:pt x="67" y="31"/>
                  </a:lnTo>
                  <a:lnTo>
                    <a:pt x="0" y="31"/>
                  </a:lnTo>
                  <a:lnTo>
                    <a:pt x="0" y="26"/>
                  </a:lnTo>
                </a:path>
                <a:path w="67" h="67">
                  <a:moveTo>
                    <a:pt x="0" y="26"/>
                  </a:moveTo>
                  <a:lnTo>
                    <a:pt x="67" y="26"/>
                  </a:lnTo>
                  <a:lnTo>
                    <a:pt x="67" y="31"/>
                  </a:lnTo>
                  <a:lnTo>
                    <a:pt x="0" y="26"/>
                  </a:lnTo>
                </a:path>
                <a:path w="67" h="67">
                  <a:moveTo>
                    <a:pt x="0" y="31"/>
                  </a:moveTo>
                  <a:lnTo>
                    <a:pt x="67" y="33"/>
                  </a:lnTo>
                  <a:lnTo>
                    <a:pt x="0" y="33"/>
                  </a:lnTo>
                  <a:lnTo>
                    <a:pt x="0" y="31"/>
                  </a:lnTo>
                </a:path>
                <a:path w="67" h="67">
                  <a:moveTo>
                    <a:pt x="0" y="31"/>
                  </a:moveTo>
                  <a:lnTo>
                    <a:pt x="67" y="31"/>
                  </a:lnTo>
                  <a:lnTo>
                    <a:pt x="67" y="33"/>
                  </a:lnTo>
                  <a:lnTo>
                    <a:pt x="0" y="31"/>
                  </a:lnTo>
                </a:path>
                <a:path w="67" h="67">
                  <a:moveTo>
                    <a:pt x="0" y="33"/>
                  </a:moveTo>
                  <a:lnTo>
                    <a:pt x="67" y="36"/>
                  </a:lnTo>
                  <a:lnTo>
                    <a:pt x="0" y="36"/>
                  </a:lnTo>
                  <a:lnTo>
                    <a:pt x="0" y="33"/>
                  </a:lnTo>
                </a:path>
                <a:path w="67" h="67">
                  <a:moveTo>
                    <a:pt x="0" y="33"/>
                  </a:moveTo>
                  <a:lnTo>
                    <a:pt x="67" y="33"/>
                  </a:lnTo>
                  <a:lnTo>
                    <a:pt x="67" y="36"/>
                  </a:lnTo>
                  <a:lnTo>
                    <a:pt x="0" y="33"/>
                  </a:lnTo>
                </a:path>
                <a:path w="67" h="67">
                  <a:moveTo>
                    <a:pt x="0" y="36"/>
                  </a:moveTo>
                  <a:lnTo>
                    <a:pt x="67" y="40"/>
                  </a:lnTo>
                  <a:lnTo>
                    <a:pt x="0" y="40"/>
                  </a:lnTo>
                  <a:lnTo>
                    <a:pt x="0" y="36"/>
                  </a:lnTo>
                </a:path>
                <a:path w="67" h="67">
                  <a:moveTo>
                    <a:pt x="0" y="36"/>
                  </a:moveTo>
                  <a:lnTo>
                    <a:pt x="67" y="36"/>
                  </a:lnTo>
                  <a:lnTo>
                    <a:pt x="67" y="40"/>
                  </a:lnTo>
                  <a:lnTo>
                    <a:pt x="0" y="36"/>
                  </a:lnTo>
                </a:path>
                <a:path w="67" h="67">
                  <a:moveTo>
                    <a:pt x="0" y="40"/>
                  </a:moveTo>
                  <a:lnTo>
                    <a:pt x="67" y="43"/>
                  </a:lnTo>
                  <a:lnTo>
                    <a:pt x="0" y="43"/>
                  </a:lnTo>
                  <a:lnTo>
                    <a:pt x="0" y="40"/>
                  </a:lnTo>
                </a:path>
                <a:path w="67" h="67">
                  <a:moveTo>
                    <a:pt x="0" y="40"/>
                  </a:moveTo>
                  <a:lnTo>
                    <a:pt x="67" y="40"/>
                  </a:lnTo>
                  <a:lnTo>
                    <a:pt x="67" y="43"/>
                  </a:lnTo>
                  <a:lnTo>
                    <a:pt x="0" y="40"/>
                  </a:lnTo>
                </a:path>
                <a:path w="67" h="67">
                  <a:moveTo>
                    <a:pt x="0" y="43"/>
                  </a:moveTo>
                  <a:lnTo>
                    <a:pt x="64" y="45"/>
                  </a:lnTo>
                  <a:lnTo>
                    <a:pt x="2" y="45"/>
                  </a:lnTo>
                  <a:lnTo>
                    <a:pt x="0" y="43"/>
                  </a:lnTo>
                </a:path>
                <a:path w="67" h="67">
                  <a:moveTo>
                    <a:pt x="0" y="43"/>
                  </a:moveTo>
                  <a:lnTo>
                    <a:pt x="67" y="43"/>
                  </a:lnTo>
                  <a:lnTo>
                    <a:pt x="64" y="45"/>
                  </a:lnTo>
                  <a:lnTo>
                    <a:pt x="0" y="43"/>
                  </a:lnTo>
                </a:path>
                <a:path w="67" h="67">
                  <a:moveTo>
                    <a:pt x="2" y="45"/>
                  </a:moveTo>
                  <a:lnTo>
                    <a:pt x="64" y="50"/>
                  </a:lnTo>
                  <a:lnTo>
                    <a:pt x="2" y="50"/>
                  </a:lnTo>
                  <a:lnTo>
                    <a:pt x="2" y="45"/>
                  </a:lnTo>
                </a:path>
                <a:path w="67" h="67">
                  <a:moveTo>
                    <a:pt x="2" y="45"/>
                  </a:moveTo>
                  <a:lnTo>
                    <a:pt x="64" y="45"/>
                  </a:lnTo>
                  <a:lnTo>
                    <a:pt x="64" y="50"/>
                  </a:lnTo>
                  <a:lnTo>
                    <a:pt x="2" y="45"/>
                  </a:lnTo>
                </a:path>
                <a:path w="67" h="67">
                  <a:moveTo>
                    <a:pt x="2" y="50"/>
                  </a:moveTo>
                  <a:lnTo>
                    <a:pt x="62" y="52"/>
                  </a:lnTo>
                  <a:lnTo>
                    <a:pt x="4" y="52"/>
                  </a:lnTo>
                  <a:lnTo>
                    <a:pt x="2" y="50"/>
                  </a:lnTo>
                </a:path>
                <a:path w="67" h="67">
                  <a:moveTo>
                    <a:pt x="2" y="50"/>
                  </a:moveTo>
                  <a:lnTo>
                    <a:pt x="64" y="50"/>
                  </a:lnTo>
                  <a:lnTo>
                    <a:pt x="62" y="52"/>
                  </a:lnTo>
                  <a:lnTo>
                    <a:pt x="2" y="50"/>
                  </a:lnTo>
                </a:path>
                <a:path w="67" h="67">
                  <a:moveTo>
                    <a:pt x="4" y="52"/>
                  </a:moveTo>
                  <a:lnTo>
                    <a:pt x="60" y="55"/>
                  </a:lnTo>
                  <a:lnTo>
                    <a:pt x="7" y="55"/>
                  </a:lnTo>
                  <a:lnTo>
                    <a:pt x="4" y="52"/>
                  </a:lnTo>
                </a:path>
                <a:path w="67" h="67">
                  <a:moveTo>
                    <a:pt x="4" y="52"/>
                  </a:moveTo>
                  <a:lnTo>
                    <a:pt x="62" y="52"/>
                  </a:lnTo>
                  <a:lnTo>
                    <a:pt x="60" y="55"/>
                  </a:lnTo>
                  <a:lnTo>
                    <a:pt x="4" y="52"/>
                  </a:lnTo>
                </a:path>
                <a:path w="67" h="67">
                  <a:moveTo>
                    <a:pt x="7" y="55"/>
                  </a:moveTo>
                  <a:lnTo>
                    <a:pt x="57" y="57"/>
                  </a:lnTo>
                  <a:lnTo>
                    <a:pt x="9" y="57"/>
                  </a:lnTo>
                  <a:lnTo>
                    <a:pt x="7" y="55"/>
                  </a:lnTo>
                </a:path>
                <a:path w="67" h="67">
                  <a:moveTo>
                    <a:pt x="7" y="55"/>
                  </a:moveTo>
                  <a:lnTo>
                    <a:pt x="60" y="55"/>
                  </a:lnTo>
                  <a:lnTo>
                    <a:pt x="57" y="57"/>
                  </a:lnTo>
                  <a:lnTo>
                    <a:pt x="7" y="55"/>
                  </a:lnTo>
                </a:path>
                <a:path w="67" h="67">
                  <a:moveTo>
                    <a:pt x="9" y="57"/>
                  </a:moveTo>
                  <a:lnTo>
                    <a:pt x="55" y="60"/>
                  </a:lnTo>
                  <a:lnTo>
                    <a:pt x="11" y="60"/>
                  </a:lnTo>
                  <a:lnTo>
                    <a:pt x="9" y="57"/>
                  </a:lnTo>
                </a:path>
                <a:path w="67" h="67">
                  <a:moveTo>
                    <a:pt x="9" y="57"/>
                  </a:moveTo>
                  <a:lnTo>
                    <a:pt x="57" y="57"/>
                  </a:lnTo>
                  <a:lnTo>
                    <a:pt x="55" y="60"/>
                  </a:lnTo>
                  <a:lnTo>
                    <a:pt x="9" y="57"/>
                  </a:lnTo>
                </a:path>
                <a:path w="67" h="67">
                  <a:moveTo>
                    <a:pt x="11" y="60"/>
                  </a:moveTo>
                  <a:lnTo>
                    <a:pt x="52" y="62"/>
                  </a:lnTo>
                  <a:lnTo>
                    <a:pt x="14" y="62"/>
                  </a:lnTo>
                  <a:lnTo>
                    <a:pt x="11" y="60"/>
                  </a:lnTo>
                </a:path>
                <a:path w="67" h="67">
                  <a:moveTo>
                    <a:pt x="11" y="60"/>
                  </a:moveTo>
                  <a:lnTo>
                    <a:pt x="55" y="60"/>
                  </a:lnTo>
                  <a:lnTo>
                    <a:pt x="52" y="62"/>
                  </a:lnTo>
                  <a:lnTo>
                    <a:pt x="11" y="60"/>
                  </a:lnTo>
                </a:path>
                <a:path w="67" h="67">
                  <a:moveTo>
                    <a:pt x="14" y="62"/>
                  </a:moveTo>
                  <a:lnTo>
                    <a:pt x="50" y="62"/>
                  </a:lnTo>
                  <a:lnTo>
                    <a:pt x="16" y="62"/>
                  </a:lnTo>
                  <a:lnTo>
                    <a:pt x="14" y="62"/>
                  </a:lnTo>
                </a:path>
                <a:path w="67" h="67">
                  <a:moveTo>
                    <a:pt x="14" y="62"/>
                  </a:moveTo>
                  <a:lnTo>
                    <a:pt x="52" y="62"/>
                  </a:lnTo>
                  <a:lnTo>
                    <a:pt x="50" y="62"/>
                  </a:lnTo>
                  <a:lnTo>
                    <a:pt x="14" y="62"/>
                  </a:lnTo>
                </a:path>
                <a:path w="67" h="67">
                  <a:moveTo>
                    <a:pt x="16" y="62"/>
                  </a:moveTo>
                  <a:lnTo>
                    <a:pt x="47" y="64"/>
                  </a:lnTo>
                  <a:lnTo>
                    <a:pt x="19" y="64"/>
                  </a:lnTo>
                  <a:lnTo>
                    <a:pt x="16" y="62"/>
                  </a:lnTo>
                </a:path>
                <a:path w="67" h="67">
                  <a:moveTo>
                    <a:pt x="16" y="62"/>
                  </a:moveTo>
                  <a:lnTo>
                    <a:pt x="50" y="62"/>
                  </a:lnTo>
                  <a:lnTo>
                    <a:pt x="47" y="64"/>
                  </a:lnTo>
                  <a:lnTo>
                    <a:pt x="16" y="62"/>
                  </a:lnTo>
                </a:path>
                <a:path w="67" h="67">
                  <a:moveTo>
                    <a:pt x="19" y="64"/>
                  </a:moveTo>
                  <a:lnTo>
                    <a:pt x="45" y="67"/>
                  </a:lnTo>
                  <a:lnTo>
                    <a:pt x="21" y="67"/>
                  </a:lnTo>
                  <a:lnTo>
                    <a:pt x="19" y="64"/>
                  </a:lnTo>
                </a:path>
                <a:path w="67" h="67">
                  <a:moveTo>
                    <a:pt x="19" y="64"/>
                  </a:moveTo>
                  <a:lnTo>
                    <a:pt x="47" y="64"/>
                  </a:lnTo>
                  <a:lnTo>
                    <a:pt x="45" y="67"/>
                  </a:lnTo>
                  <a:lnTo>
                    <a:pt x="19" y="64"/>
                  </a:lnTo>
                </a:path>
                <a:path w="67" h="67">
                  <a:moveTo>
                    <a:pt x="21" y="67"/>
                  </a:moveTo>
                  <a:lnTo>
                    <a:pt x="43" y="67"/>
                  </a:lnTo>
                  <a:lnTo>
                    <a:pt x="26" y="67"/>
                  </a:lnTo>
                  <a:lnTo>
                    <a:pt x="21" y="67"/>
                  </a:lnTo>
                </a:path>
                <a:path w="67" h="67">
                  <a:moveTo>
                    <a:pt x="21" y="67"/>
                  </a:moveTo>
                  <a:lnTo>
                    <a:pt x="45" y="67"/>
                  </a:lnTo>
                  <a:lnTo>
                    <a:pt x="43" y="67"/>
                  </a:lnTo>
                  <a:lnTo>
                    <a:pt x="21" y="67"/>
                  </a:lnTo>
                </a:path>
                <a:path w="67" h="67">
                  <a:moveTo>
                    <a:pt x="28" y="67"/>
                  </a:moveTo>
                  <a:lnTo>
                    <a:pt x="38" y="67"/>
                  </a:lnTo>
                  <a:lnTo>
                    <a:pt x="35" y="67"/>
                  </a:lnTo>
                  <a:lnTo>
                    <a:pt x="28" y="67"/>
                  </a:lnTo>
                </a:path>
                <a:path w="67" h="67">
                  <a:moveTo>
                    <a:pt x="26" y="67"/>
                  </a:moveTo>
                  <a:lnTo>
                    <a:pt x="38" y="67"/>
                  </a:lnTo>
                  <a:lnTo>
                    <a:pt x="28" y="67"/>
                  </a:lnTo>
                  <a:lnTo>
                    <a:pt x="26" y="67"/>
                  </a:lnTo>
                </a:path>
                <a:path w="67" h="67">
                  <a:moveTo>
                    <a:pt x="26" y="67"/>
                  </a:moveTo>
                  <a:lnTo>
                    <a:pt x="43" y="67"/>
                  </a:lnTo>
                  <a:lnTo>
                    <a:pt x="38" y="67"/>
                  </a:lnTo>
                  <a:lnTo>
                    <a:pt x="26" y="67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840" name="path 7840"/>
            <p:cNvSpPr/>
            <p:nvPr/>
          </p:nvSpPr>
          <p:spPr>
            <a:xfrm>
              <a:off x="0" y="0"/>
              <a:ext cx="118871" cy="243078"/>
            </a:xfrm>
            <a:custGeom>
              <a:avLst/>
              <a:gdLst/>
              <a:ahLst/>
              <a:cxnLst/>
              <a:rect l="0" t="0" r="0" b="0"/>
              <a:pathLst>
                <a:path w="187" h="382">
                  <a:moveTo>
                    <a:pt x="186" y="0"/>
                  </a:moveTo>
                  <a:lnTo>
                    <a:pt x="186" y="98"/>
                  </a:lnTo>
                  <a:lnTo>
                    <a:pt x="1" y="28"/>
                  </a:lnTo>
                  <a:moveTo>
                    <a:pt x="186" y="184"/>
                  </a:moveTo>
                  <a:lnTo>
                    <a:pt x="178" y="163"/>
                  </a:lnTo>
                  <a:lnTo>
                    <a:pt x="152" y="148"/>
                  </a:lnTo>
                  <a:lnTo>
                    <a:pt x="106" y="141"/>
                  </a:lnTo>
                  <a:lnTo>
                    <a:pt x="80" y="141"/>
                  </a:lnTo>
                  <a:lnTo>
                    <a:pt x="37" y="148"/>
                  </a:lnTo>
                  <a:lnTo>
                    <a:pt x="10" y="163"/>
                  </a:lnTo>
                  <a:lnTo>
                    <a:pt x="1" y="184"/>
                  </a:lnTo>
                  <a:lnTo>
                    <a:pt x="1" y="196"/>
                  </a:lnTo>
                  <a:lnTo>
                    <a:pt x="10" y="218"/>
                  </a:lnTo>
                  <a:lnTo>
                    <a:pt x="37" y="232"/>
                  </a:lnTo>
                  <a:lnTo>
                    <a:pt x="80" y="240"/>
                  </a:lnTo>
                  <a:lnTo>
                    <a:pt x="106" y="240"/>
                  </a:lnTo>
                  <a:lnTo>
                    <a:pt x="152" y="232"/>
                  </a:lnTo>
                  <a:lnTo>
                    <a:pt x="178" y="218"/>
                  </a:lnTo>
                  <a:lnTo>
                    <a:pt x="186" y="196"/>
                  </a:lnTo>
                  <a:lnTo>
                    <a:pt x="186" y="184"/>
                  </a:lnTo>
                  <a:close/>
                  <a:moveTo>
                    <a:pt x="186" y="324"/>
                  </a:moveTo>
                  <a:lnTo>
                    <a:pt x="178" y="302"/>
                  </a:lnTo>
                  <a:lnTo>
                    <a:pt x="152" y="290"/>
                  </a:lnTo>
                  <a:lnTo>
                    <a:pt x="106" y="283"/>
                  </a:lnTo>
                  <a:lnTo>
                    <a:pt x="80" y="283"/>
                  </a:lnTo>
                  <a:lnTo>
                    <a:pt x="37" y="290"/>
                  </a:lnTo>
                  <a:lnTo>
                    <a:pt x="10" y="302"/>
                  </a:lnTo>
                  <a:lnTo>
                    <a:pt x="1" y="324"/>
                  </a:lnTo>
                  <a:lnTo>
                    <a:pt x="1" y="338"/>
                  </a:lnTo>
                  <a:lnTo>
                    <a:pt x="10" y="360"/>
                  </a:lnTo>
                  <a:lnTo>
                    <a:pt x="37" y="374"/>
                  </a:lnTo>
                  <a:lnTo>
                    <a:pt x="80" y="381"/>
                  </a:lnTo>
                  <a:lnTo>
                    <a:pt x="106" y="381"/>
                  </a:lnTo>
                  <a:lnTo>
                    <a:pt x="152" y="374"/>
                  </a:lnTo>
                  <a:lnTo>
                    <a:pt x="178" y="360"/>
                  </a:lnTo>
                  <a:lnTo>
                    <a:pt x="186" y="338"/>
                  </a:lnTo>
                  <a:lnTo>
                    <a:pt x="186" y="324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842" name="path 7842"/>
          <p:cNvSpPr/>
          <p:nvPr/>
        </p:nvSpPr>
        <p:spPr>
          <a:xfrm>
            <a:off x="8751569" y="5088889"/>
            <a:ext cx="44196" cy="44196"/>
          </a:xfrm>
          <a:custGeom>
            <a:avLst/>
            <a:gdLst/>
            <a:ahLst/>
            <a:cxnLst/>
            <a:rect l="0" t="0" r="0" b="0"/>
            <a:pathLst>
              <a:path w="69" h="69">
                <a:moveTo>
                  <a:pt x="34" y="1"/>
                </a:moveTo>
                <a:lnTo>
                  <a:pt x="20" y="3"/>
                </a:lnTo>
                <a:lnTo>
                  <a:pt x="8" y="13"/>
                </a:lnTo>
                <a:lnTo>
                  <a:pt x="1" y="27"/>
                </a:lnTo>
                <a:lnTo>
                  <a:pt x="1" y="42"/>
                </a:lnTo>
                <a:lnTo>
                  <a:pt x="8" y="56"/>
                </a:lnTo>
                <a:lnTo>
                  <a:pt x="20" y="66"/>
                </a:lnTo>
                <a:lnTo>
                  <a:pt x="34" y="68"/>
                </a:lnTo>
                <a:lnTo>
                  <a:pt x="49" y="66"/>
                </a:lnTo>
                <a:lnTo>
                  <a:pt x="61" y="56"/>
                </a:lnTo>
                <a:lnTo>
                  <a:pt x="68" y="42"/>
                </a:lnTo>
                <a:lnTo>
                  <a:pt x="68" y="27"/>
                </a:lnTo>
                <a:lnTo>
                  <a:pt x="61" y="13"/>
                </a:lnTo>
                <a:lnTo>
                  <a:pt x="49" y="3"/>
                </a:lnTo>
                <a:lnTo>
                  <a:pt x="34" y="1"/>
                </a:lnTo>
                <a:close/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44" name="path 7844"/>
          <p:cNvSpPr/>
          <p:nvPr/>
        </p:nvSpPr>
        <p:spPr>
          <a:xfrm>
            <a:off x="8750808" y="5092700"/>
            <a:ext cx="44195" cy="36576"/>
          </a:xfrm>
          <a:custGeom>
            <a:avLst/>
            <a:gdLst/>
            <a:ahLst/>
            <a:cxnLst/>
            <a:rect l="0" t="0" r="0" b="0"/>
            <a:pathLst>
              <a:path w="69" h="57">
                <a:moveTo>
                  <a:pt x="16" y="0"/>
                </a:moveTo>
                <a:lnTo>
                  <a:pt x="57" y="2"/>
                </a:lnTo>
                <a:lnTo>
                  <a:pt x="11" y="2"/>
                </a:lnTo>
                <a:lnTo>
                  <a:pt x="16" y="0"/>
                </a:lnTo>
              </a:path>
              <a:path w="69" h="57">
                <a:moveTo>
                  <a:pt x="16" y="0"/>
                </a:moveTo>
                <a:lnTo>
                  <a:pt x="55" y="0"/>
                </a:lnTo>
                <a:lnTo>
                  <a:pt x="57" y="2"/>
                </a:lnTo>
                <a:lnTo>
                  <a:pt x="16" y="0"/>
                </a:lnTo>
              </a:path>
              <a:path w="69" h="57">
                <a:moveTo>
                  <a:pt x="11" y="2"/>
                </a:moveTo>
                <a:lnTo>
                  <a:pt x="60" y="4"/>
                </a:lnTo>
                <a:lnTo>
                  <a:pt x="9" y="4"/>
                </a:lnTo>
                <a:lnTo>
                  <a:pt x="11" y="2"/>
                </a:lnTo>
              </a:path>
              <a:path w="69" h="57">
                <a:moveTo>
                  <a:pt x="11" y="2"/>
                </a:moveTo>
                <a:lnTo>
                  <a:pt x="57" y="2"/>
                </a:lnTo>
                <a:lnTo>
                  <a:pt x="60" y="4"/>
                </a:lnTo>
                <a:lnTo>
                  <a:pt x="11" y="2"/>
                </a:lnTo>
              </a:path>
              <a:path w="69" h="57">
                <a:moveTo>
                  <a:pt x="9" y="4"/>
                </a:moveTo>
                <a:lnTo>
                  <a:pt x="62" y="7"/>
                </a:lnTo>
                <a:lnTo>
                  <a:pt x="7" y="7"/>
                </a:lnTo>
                <a:lnTo>
                  <a:pt x="9" y="4"/>
                </a:lnTo>
              </a:path>
              <a:path w="69" h="57">
                <a:moveTo>
                  <a:pt x="9" y="4"/>
                </a:moveTo>
                <a:lnTo>
                  <a:pt x="60" y="4"/>
                </a:lnTo>
                <a:lnTo>
                  <a:pt x="62" y="7"/>
                </a:lnTo>
                <a:lnTo>
                  <a:pt x="9" y="4"/>
                </a:lnTo>
              </a:path>
              <a:path w="69" h="57">
                <a:moveTo>
                  <a:pt x="7" y="7"/>
                </a:moveTo>
                <a:lnTo>
                  <a:pt x="64" y="9"/>
                </a:lnTo>
                <a:lnTo>
                  <a:pt x="7" y="9"/>
                </a:lnTo>
                <a:lnTo>
                  <a:pt x="7" y="7"/>
                </a:lnTo>
              </a:path>
              <a:path w="69" h="57">
                <a:moveTo>
                  <a:pt x="7" y="7"/>
                </a:moveTo>
                <a:lnTo>
                  <a:pt x="62" y="7"/>
                </a:lnTo>
                <a:lnTo>
                  <a:pt x="64" y="9"/>
                </a:lnTo>
                <a:lnTo>
                  <a:pt x="7" y="7"/>
                </a:lnTo>
              </a:path>
              <a:path w="69" h="57">
                <a:moveTo>
                  <a:pt x="7" y="9"/>
                </a:moveTo>
                <a:lnTo>
                  <a:pt x="64" y="12"/>
                </a:lnTo>
                <a:lnTo>
                  <a:pt x="4" y="12"/>
                </a:lnTo>
                <a:lnTo>
                  <a:pt x="7" y="9"/>
                </a:lnTo>
              </a:path>
              <a:path w="69" h="57">
                <a:moveTo>
                  <a:pt x="7" y="9"/>
                </a:moveTo>
                <a:lnTo>
                  <a:pt x="64" y="9"/>
                </a:lnTo>
                <a:lnTo>
                  <a:pt x="64" y="12"/>
                </a:lnTo>
                <a:lnTo>
                  <a:pt x="7" y="9"/>
                </a:lnTo>
              </a:path>
              <a:path w="69" h="57">
                <a:moveTo>
                  <a:pt x="4" y="12"/>
                </a:moveTo>
                <a:lnTo>
                  <a:pt x="67" y="16"/>
                </a:lnTo>
                <a:lnTo>
                  <a:pt x="4" y="16"/>
                </a:lnTo>
                <a:lnTo>
                  <a:pt x="4" y="12"/>
                </a:lnTo>
              </a:path>
              <a:path w="69" h="57">
                <a:moveTo>
                  <a:pt x="4" y="12"/>
                </a:moveTo>
                <a:lnTo>
                  <a:pt x="64" y="12"/>
                </a:lnTo>
                <a:lnTo>
                  <a:pt x="67" y="16"/>
                </a:lnTo>
                <a:lnTo>
                  <a:pt x="4" y="12"/>
                </a:lnTo>
              </a:path>
              <a:path w="69" h="57">
                <a:moveTo>
                  <a:pt x="4" y="16"/>
                </a:moveTo>
                <a:lnTo>
                  <a:pt x="67" y="19"/>
                </a:lnTo>
                <a:lnTo>
                  <a:pt x="2" y="19"/>
                </a:lnTo>
                <a:lnTo>
                  <a:pt x="4" y="16"/>
                </a:lnTo>
              </a:path>
              <a:path w="69" h="57">
                <a:moveTo>
                  <a:pt x="4" y="16"/>
                </a:moveTo>
                <a:lnTo>
                  <a:pt x="67" y="16"/>
                </a:lnTo>
                <a:lnTo>
                  <a:pt x="67" y="19"/>
                </a:lnTo>
                <a:lnTo>
                  <a:pt x="4" y="16"/>
                </a:lnTo>
              </a:path>
              <a:path w="69" h="57">
                <a:moveTo>
                  <a:pt x="2" y="19"/>
                </a:moveTo>
                <a:lnTo>
                  <a:pt x="69" y="21"/>
                </a:lnTo>
                <a:lnTo>
                  <a:pt x="2" y="21"/>
                </a:lnTo>
                <a:lnTo>
                  <a:pt x="2" y="19"/>
                </a:lnTo>
              </a:path>
              <a:path w="69" h="57">
                <a:moveTo>
                  <a:pt x="2" y="19"/>
                </a:moveTo>
                <a:lnTo>
                  <a:pt x="67" y="19"/>
                </a:lnTo>
                <a:lnTo>
                  <a:pt x="69" y="21"/>
                </a:lnTo>
                <a:lnTo>
                  <a:pt x="2" y="19"/>
                </a:lnTo>
              </a:path>
              <a:path w="69" h="57">
                <a:moveTo>
                  <a:pt x="2" y="21"/>
                </a:moveTo>
                <a:lnTo>
                  <a:pt x="69" y="26"/>
                </a:lnTo>
                <a:lnTo>
                  <a:pt x="0" y="26"/>
                </a:lnTo>
                <a:lnTo>
                  <a:pt x="2" y="21"/>
                </a:lnTo>
              </a:path>
              <a:path w="69" h="57">
                <a:moveTo>
                  <a:pt x="2" y="21"/>
                </a:moveTo>
                <a:lnTo>
                  <a:pt x="69" y="21"/>
                </a:lnTo>
                <a:lnTo>
                  <a:pt x="69" y="26"/>
                </a:lnTo>
                <a:lnTo>
                  <a:pt x="2" y="21"/>
                </a:lnTo>
              </a:path>
              <a:path w="69" h="57">
                <a:moveTo>
                  <a:pt x="0" y="26"/>
                </a:moveTo>
                <a:lnTo>
                  <a:pt x="69" y="28"/>
                </a:lnTo>
                <a:lnTo>
                  <a:pt x="0" y="28"/>
                </a:lnTo>
                <a:lnTo>
                  <a:pt x="0" y="26"/>
                </a:lnTo>
              </a:path>
              <a:path w="69" h="57">
                <a:moveTo>
                  <a:pt x="0" y="26"/>
                </a:moveTo>
                <a:lnTo>
                  <a:pt x="69" y="26"/>
                </a:lnTo>
                <a:lnTo>
                  <a:pt x="69" y="28"/>
                </a:lnTo>
                <a:lnTo>
                  <a:pt x="0" y="26"/>
                </a:lnTo>
              </a:path>
              <a:path w="69" h="57">
                <a:moveTo>
                  <a:pt x="0" y="28"/>
                </a:moveTo>
                <a:lnTo>
                  <a:pt x="69" y="31"/>
                </a:lnTo>
                <a:lnTo>
                  <a:pt x="0" y="31"/>
                </a:lnTo>
                <a:lnTo>
                  <a:pt x="0" y="28"/>
                </a:lnTo>
              </a:path>
              <a:path w="69" h="57">
                <a:moveTo>
                  <a:pt x="0" y="28"/>
                </a:moveTo>
                <a:lnTo>
                  <a:pt x="69" y="28"/>
                </a:lnTo>
                <a:lnTo>
                  <a:pt x="69" y="31"/>
                </a:lnTo>
                <a:lnTo>
                  <a:pt x="0" y="28"/>
                </a:lnTo>
              </a:path>
              <a:path w="69" h="57">
                <a:moveTo>
                  <a:pt x="0" y="31"/>
                </a:moveTo>
                <a:lnTo>
                  <a:pt x="69" y="35"/>
                </a:lnTo>
                <a:lnTo>
                  <a:pt x="2" y="35"/>
                </a:lnTo>
                <a:lnTo>
                  <a:pt x="0" y="31"/>
                </a:lnTo>
              </a:path>
              <a:path w="69" h="57">
                <a:moveTo>
                  <a:pt x="0" y="31"/>
                </a:moveTo>
                <a:lnTo>
                  <a:pt x="69" y="31"/>
                </a:lnTo>
                <a:lnTo>
                  <a:pt x="69" y="35"/>
                </a:lnTo>
                <a:lnTo>
                  <a:pt x="0" y="31"/>
                </a:lnTo>
              </a:path>
              <a:path w="69" h="57">
                <a:moveTo>
                  <a:pt x="2" y="35"/>
                </a:moveTo>
                <a:lnTo>
                  <a:pt x="67" y="38"/>
                </a:lnTo>
                <a:lnTo>
                  <a:pt x="2" y="38"/>
                </a:lnTo>
                <a:lnTo>
                  <a:pt x="2" y="35"/>
                </a:lnTo>
              </a:path>
              <a:path w="69" h="57">
                <a:moveTo>
                  <a:pt x="2" y="35"/>
                </a:moveTo>
                <a:lnTo>
                  <a:pt x="69" y="35"/>
                </a:lnTo>
                <a:lnTo>
                  <a:pt x="67" y="38"/>
                </a:lnTo>
                <a:lnTo>
                  <a:pt x="2" y="35"/>
                </a:lnTo>
              </a:path>
              <a:path w="69" h="57">
                <a:moveTo>
                  <a:pt x="2" y="38"/>
                </a:moveTo>
                <a:lnTo>
                  <a:pt x="67" y="40"/>
                </a:lnTo>
                <a:lnTo>
                  <a:pt x="4" y="40"/>
                </a:lnTo>
                <a:lnTo>
                  <a:pt x="2" y="38"/>
                </a:lnTo>
              </a:path>
              <a:path w="69" h="57">
                <a:moveTo>
                  <a:pt x="2" y="38"/>
                </a:moveTo>
                <a:lnTo>
                  <a:pt x="67" y="38"/>
                </a:lnTo>
                <a:lnTo>
                  <a:pt x="67" y="40"/>
                </a:lnTo>
                <a:lnTo>
                  <a:pt x="2" y="38"/>
                </a:lnTo>
              </a:path>
              <a:path w="69" h="57">
                <a:moveTo>
                  <a:pt x="4" y="40"/>
                </a:moveTo>
                <a:lnTo>
                  <a:pt x="64" y="45"/>
                </a:lnTo>
                <a:lnTo>
                  <a:pt x="4" y="45"/>
                </a:lnTo>
                <a:lnTo>
                  <a:pt x="4" y="40"/>
                </a:lnTo>
              </a:path>
              <a:path w="69" h="57">
                <a:moveTo>
                  <a:pt x="4" y="40"/>
                </a:moveTo>
                <a:lnTo>
                  <a:pt x="67" y="40"/>
                </a:lnTo>
                <a:lnTo>
                  <a:pt x="64" y="45"/>
                </a:lnTo>
                <a:lnTo>
                  <a:pt x="4" y="40"/>
                </a:lnTo>
              </a:path>
              <a:path w="69" h="57">
                <a:moveTo>
                  <a:pt x="4" y="45"/>
                </a:moveTo>
                <a:lnTo>
                  <a:pt x="64" y="47"/>
                </a:lnTo>
                <a:lnTo>
                  <a:pt x="7" y="47"/>
                </a:lnTo>
                <a:lnTo>
                  <a:pt x="4" y="45"/>
                </a:lnTo>
              </a:path>
              <a:path w="69" h="57">
                <a:moveTo>
                  <a:pt x="4" y="45"/>
                </a:moveTo>
                <a:lnTo>
                  <a:pt x="64" y="45"/>
                </a:lnTo>
                <a:lnTo>
                  <a:pt x="64" y="47"/>
                </a:lnTo>
                <a:lnTo>
                  <a:pt x="4" y="45"/>
                </a:lnTo>
              </a:path>
              <a:path w="69" h="57">
                <a:moveTo>
                  <a:pt x="7" y="47"/>
                </a:moveTo>
                <a:lnTo>
                  <a:pt x="62" y="50"/>
                </a:lnTo>
                <a:lnTo>
                  <a:pt x="7" y="50"/>
                </a:lnTo>
                <a:lnTo>
                  <a:pt x="7" y="47"/>
                </a:lnTo>
              </a:path>
              <a:path w="69" h="57">
                <a:moveTo>
                  <a:pt x="7" y="47"/>
                </a:moveTo>
                <a:lnTo>
                  <a:pt x="64" y="47"/>
                </a:lnTo>
                <a:lnTo>
                  <a:pt x="62" y="50"/>
                </a:lnTo>
                <a:lnTo>
                  <a:pt x="7" y="47"/>
                </a:lnTo>
              </a:path>
              <a:path w="69" h="57">
                <a:moveTo>
                  <a:pt x="7" y="50"/>
                </a:moveTo>
                <a:lnTo>
                  <a:pt x="60" y="52"/>
                </a:lnTo>
                <a:lnTo>
                  <a:pt x="9" y="52"/>
                </a:lnTo>
                <a:lnTo>
                  <a:pt x="7" y="50"/>
                </a:lnTo>
              </a:path>
              <a:path w="69" h="57">
                <a:moveTo>
                  <a:pt x="7" y="50"/>
                </a:moveTo>
                <a:lnTo>
                  <a:pt x="62" y="50"/>
                </a:lnTo>
                <a:lnTo>
                  <a:pt x="60" y="52"/>
                </a:lnTo>
                <a:lnTo>
                  <a:pt x="7" y="50"/>
                </a:lnTo>
              </a:path>
              <a:path w="69" h="57">
                <a:moveTo>
                  <a:pt x="9" y="52"/>
                </a:moveTo>
                <a:lnTo>
                  <a:pt x="57" y="55"/>
                </a:lnTo>
                <a:lnTo>
                  <a:pt x="11" y="55"/>
                </a:lnTo>
                <a:lnTo>
                  <a:pt x="9" y="52"/>
                </a:lnTo>
              </a:path>
              <a:path w="69" h="57">
                <a:moveTo>
                  <a:pt x="9" y="52"/>
                </a:moveTo>
                <a:lnTo>
                  <a:pt x="60" y="52"/>
                </a:lnTo>
                <a:lnTo>
                  <a:pt x="57" y="55"/>
                </a:lnTo>
                <a:lnTo>
                  <a:pt x="9" y="52"/>
                </a:lnTo>
              </a:path>
              <a:path w="69" h="57">
                <a:moveTo>
                  <a:pt x="11" y="55"/>
                </a:moveTo>
                <a:lnTo>
                  <a:pt x="55" y="57"/>
                </a:lnTo>
                <a:lnTo>
                  <a:pt x="16" y="57"/>
                </a:lnTo>
                <a:lnTo>
                  <a:pt x="11" y="55"/>
                </a:lnTo>
              </a:path>
              <a:path w="69" h="57">
                <a:moveTo>
                  <a:pt x="11" y="55"/>
                </a:moveTo>
                <a:lnTo>
                  <a:pt x="57" y="55"/>
                </a:lnTo>
                <a:lnTo>
                  <a:pt x="55" y="57"/>
                </a:lnTo>
                <a:lnTo>
                  <a:pt x="11" y="55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46" name="path 7846"/>
          <p:cNvSpPr/>
          <p:nvPr/>
        </p:nvSpPr>
        <p:spPr>
          <a:xfrm>
            <a:off x="1331976" y="5126989"/>
            <a:ext cx="13083539" cy="1523"/>
          </a:xfrm>
          <a:custGeom>
            <a:avLst/>
            <a:gdLst/>
            <a:ahLst/>
            <a:cxnLst/>
            <a:rect l="0" t="0" r="0" b="0"/>
            <a:pathLst>
              <a:path w="20603" h="2">
                <a:moveTo>
                  <a:pt x="20603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06" name="group 306"/>
          <p:cNvGrpSpPr/>
          <p:nvPr/>
        </p:nvGrpSpPr>
        <p:grpSpPr>
          <a:xfrm rot="21600000">
            <a:off x="5127497" y="4973066"/>
            <a:ext cx="1598063" cy="282766"/>
            <a:chOff x="0" y="0"/>
            <a:chExt cx="1598063" cy="282766"/>
          </a:xfrm>
        </p:grpSpPr>
        <p:sp>
          <p:nvSpPr>
            <p:cNvPr id="7848" name="path 7848"/>
            <p:cNvSpPr/>
            <p:nvPr/>
          </p:nvSpPr>
          <p:spPr>
            <a:xfrm>
              <a:off x="97535" y="69341"/>
              <a:ext cx="1117092" cy="92979"/>
            </a:xfrm>
            <a:custGeom>
              <a:avLst/>
              <a:gdLst/>
              <a:ahLst/>
              <a:cxnLst/>
              <a:rect l="0" t="0" r="0" b="0"/>
              <a:pathLst>
                <a:path w="1759" h="146">
                  <a:moveTo>
                    <a:pt x="34" y="55"/>
                  </a:moveTo>
                  <a:lnTo>
                    <a:pt x="20" y="57"/>
                  </a:lnTo>
                  <a:lnTo>
                    <a:pt x="8" y="67"/>
                  </a:lnTo>
                  <a:lnTo>
                    <a:pt x="1" y="81"/>
                  </a:lnTo>
                  <a:lnTo>
                    <a:pt x="1" y="95"/>
                  </a:lnTo>
                  <a:lnTo>
                    <a:pt x="8" y="110"/>
                  </a:lnTo>
                  <a:lnTo>
                    <a:pt x="20" y="120"/>
                  </a:lnTo>
                  <a:lnTo>
                    <a:pt x="34" y="122"/>
                  </a:lnTo>
                  <a:lnTo>
                    <a:pt x="49" y="120"/>
                  </a:lnTo>
                  <a:lnTo>
                    <a:pt x="61" y="110"/>
                  </a:lnTo>
                  <a:lnTo>
                    <a:pt x="68" y="95"/>
                  </a:lnTo>
                  <a:lnTo>
                    <a:pt x="68" y="81"/>
                  </a:lnTo>
                  <a:lnTo>
                    <a:pt x="61" y="67"/>
                  </a:lnTo>
                  <a:lnTo>
                    <a:pt x="49" y="57"/>
                  </a:lnTo>
                  <a:lnTo>
                    <a:pt x="34" y="55"/>
                  </a:lnTo>
                  <a:close/>
                  <a:moveTo>
                    <a:pt x="382" y="112"/>
                  </a:moveTo>
                  <a:lnTo>
                    <a:pt x="382" y="0"/>
                  </a:lnTo>
                  <a:moveTo>
                    <a:pt x="725" y="40"/>
                  </a:moveTo>
                  <a:lnTo>
                    <a:pt x="711" y="43"/>
                  </a:lnTo>
                  <a:lnTo>
                    <a:pt x="699" y="52"/>
                  </a:lnTo>
                  <a:lnTo>
                    <a:pt x="692" y="67"/>
                  </a:lnTo>
                  <a:lnTo>
                    <a:pt x="692" y="81"/>
                  </a:lnTo>
                  <a:lnTo>
                    <a:pt x="699" y="95"/>
                  </a:lnTo>
                  <a:lnTo>
                    <a:pt x="711" y="105"/>
                  </a:lnTo>
                  <a:lnTo>
                    <a:pt x="725" y="107"/>
                  </a:lnTo>
                  <a:lnTo>
                    <a:pt x="740" y="105"/>
                  </a:lnTo>
                  <a:lnTo>
                    <a:pt x="752" y="95"/>
                  </a:lnTo>
                  <a:lnTo>
                    <a:pt x="759" y="81"/>
                  </a:lnTo>
                  <a:lnTo>
                    <a:pt x="759" y="67"/>
                  </a:lnTo>
                  <a:lnTo>
                    <a:pt x="752" y="52"/>
                  </a:lnTo>
                  <a:lnTo>
                    <a:pt x="740" y="43"/>
                  </a:lnTo>
                  <a:lnTo>
                    <a:pt x="725" y="40"/>
                  </a:lnTo>
                  <a:close/>
                  <a:moveTo>
                    <a:pt x="1069" y="129"/>
                  </a:moveTo>
                  <a:lnTo>
                    <a:pt x="1071" y="14"/>
                  </a:lnTo>
                  <a:moveTo>
                    <a:pt x="1412" y="60"/>
                  </a:moveTo>
                  <a:lnTo>
                    <a:pt x="1398" y="62"/>
                  </a:lnTo>
                  <a:lnTo>
                    <a:pt x="1385" y="72"/>
                  </a:lnTo>
                  <a:lnTo>
                    <a:pt x="1378" y="86"/>
                  </a:lnTo>
                  <a:lnTo>
                    <a:pt x="1378" y="100"/>
                  </a:lnTo>
                  <a:lnTo>
                    <a:pt x="1385" y="115"/>
                  </a:lnTo>
                  <a:lnTo>
                    <a:pt x="1398" y="124"/>
                  </a:lnTo>
                  <a:lnTo>
                    <a:pt x="1412" y="127"/>
                  </a:lnTo>
                  <a:lnTo>
                    <a:pt x="1426" y="124"/>
                  </a:lnTo>
                  <a:lnTo>
                    <a:pt x="1438" y="115"/>
                  </a:lnTo>
                  <a:lnTo>
                    <a:pt x="1445" y="100"/>
                  </a:lnTo>
                  <a:lnTo>
                    <a:pt x="1445" y="86"/>
                  </a:lnTo>
                  <a:lnTo>
                    <a:pt x="1438" y="72"/>
                  </a:lnTo>
                  <a:lnTo>
                    <a:pt x="1426" y="62"/>
                  </a:lnTo>
                  <a:lnTo>
                    <a:pt x="1412" y="60"/>
                  </a:lnTo>
                  <a:close/>
                  <a:moveTo>
                    <a:pt x="1755" y="146"/>
                  </a:moveTo>
                  <a:lnTo>
                    <a:pt x="1758" y="33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850" name="path 7850"/>
            <p:cNvSpPr/>
            <p:nvPr/>
          </p:nvSpPr>
          <p:spPr>
            <a:xfrm>
              <a:off x="98297" y="95250"/>
              <a:ext cx="918972" cy="54863"/>
            </a:xfrm>
            <a:custGeom>
              <a:avLst/>
              <a:gdLst/>
              <a:ahLst/>
              <a:cxnLst/>
              <a:rect l="0" t="0" r="0" b="0"/>
              <a:pathLst>
                <a:path w="1447" h="86">
                  <a:moveTo>
                    <a:pt x="35" y="14"/>
                  </a:moveTo>
                  <a:lnTo>
                    <a:pt x="38" y="14"/>
                  </a:lnTo>
                  <a:lnTo>
                    <a:pt x="28" y="14"/>
                  </a:lnTo>
                  <a:lnTo>
                    <a:pt x="35" y="14"/>
                  </a:lnTo>
                </a:path>
                <a:path w="1447" h="86">
                  <a:moveTo>
                    <a:pt x="28" y="14"/>
                  </a:moveTo>
                  <a:lnTo>
                    <a:pt x="43" y="14"/>
                  </a:lnTo>
                  <a:lnTo>
                    <a:pt x="26" y="14"/>
                  </a:lnTo>
                  <a:lnTo>
                    <a:pt x="28" y="14"/>
                  </a:lnTo>
                </a:path>
                <a:path w="1447" h="86">
                  <a:moveTo>
                    <a:pt x="28" y="14"/>
                  </a:moveTo>
                  <a:lnTo>
                    <a:pt x="43" y="14"/>
                  </a:lnTo>
                  <a:lnTo>
                    <a:pt x="28" y="14"/>
                  </a:lnTo>
                </a:path>
                <a:path w="1447" h="86">
                  <a:moveTo>
                    <a:pt x="26" y="14"/>
                  </a:moveTo>
                  <a:lnTo>
                    <a:pt x="45" y="16"/>
                  </a:lnTo>
                  <a:lnTo>
                    <a:pt x="24" y="16"/>
                  </a:lnTo>
                  <a:lnTo>
                    <a:pt x="26" y="14"/>
                  </a:lnTo>
                </a:path>
                <a:path w="1447" h="86">
                  <a:moveTo>
                    <a:pt x="26" y="14"/>
                  </a:moveTo>
                  <a:lnTo>
                    <a:pt x="43" y="14"/>
                  </a:lnTo>
                  <a:lnTo>
                    <a:pt x="45" y="16"/>
                  </a:lnTo>
                  <a:lnTo>
                    <a:pt x="26" y="14"/>
                  </a:lnTo>
                </a:path>
                <a:path w="1447" h="86">
                  <a:moveTo>
                    <a:pt x="24" y="16"/>
                  </a:moveTo>
                  <a:lnTo>
                    <a:pt x="48" y="16"/>
                  </a:lnTo>
                  <a:lnTo>
                    <a:pt x="19" y="16"/>
                  </a:lnTo>
                  <a:lnTo>
                    <a:pt x="24" y="16"/>
                  </a:lnTo>
                </a:path>
                <a:path w="1447" h="86">
                  <a:moveTo>
                    <a:pt x="24" y="16"/>
                  </a:moveTo>
                  <a:lnTo>
                    <a:pt x="48" y="16"/>
                  </a:lnTo>
                  <a:lnTo>
                    <a:pt x="24" y="16"/>
                  </a:lnTo>
                </a:path>
                <a:path w="1447" h="86">
                  <a:moveTo>
                    <a:pt x="19" y="16"/>
                  </a:moveTo>
                  <a:lnTo>
                    <a:pt x="50" y="19"/>
                  </a:lnTo>
                  <a:lnTo>
                    <a:pt x="16" y="19"/>
                  </a:lnTo>
                  <a:lnTo>
                    <a:pt x="19" y="16"/>
                  </a:lnTo>
                </a:path>
                <a:path w="1447" h="86">
                  <a:moveTo>
                    <a:pt x="19" y="16"/>
                  </a:moveTo>
                  <a:lnTo>
                    <a:pt x="48" y="16"/>
                  </a:lnTo>
                  <a:lnTo>
                    <a:pt x="50" y="19"/>
                  </a:lnTo>
                  <a:lnTo>
                    <a:pt x="19" y="16"/>
                  </a:lnTo>
                </a:path>
                <a:path w="1447" h="86">
                  <a:moveTo>
                    <a:pt x="16" y="19"/>
                  </a:moveTo>
                  <a:lnTo>
                    <a:pt x="55" y="21"/>
                  </a:lnTo>
                  <a:lnTo>
                    <a:pt x="14" y="21"/>
                  </a:lnTo>
                  <a:lnTo>
                    <a:pt x="16" y="19"/>
                  </a:lnTo>
                </a:path>
                <a:path w="1447" h="86">
                  <a:moveTo>
                    <a:pt x="16" y="19"/>
                  </a:moveTo>
                  <a:lnTo>
                    <a:pt x="50" y="19"/>
                  </a:lnTo>
                  <a:lnTo>
                    <a:pt x="55" y="21"/>
                  </a:lnTo>
                  <a:lnTo>
                    <a:pt x="16" y="19"/>
                  </a:lnTo>
                </a:path>
                <a:path w="1447" h="86">
                  <a:moveTo>
                    <a:pt x="14" y="21"/>
                  </a:moveTo>
                  <a:lnTo>
                    <a:pt x="57" y="21"/>
                  </a:lnTo>
                  <a:lnTo>
                    <a:pt x="11" y="21"/>
                  </a:lnTo>
                  <a:lnTo>
                    <a:pt x="14" y="21"/>
                  </a:lnTo>
                </a:path>
                <a:path w="1447" h="86">
                  <a:moveTo>
                    <a:pt x="14" y="21"/>
                  </a:moveTo>
                  <a:lnTo>
                    <a:pt x="57" y="21"/>
                  </a:lnTo>
                  <a:lnTo>
                    <a:pt x="14" y="21"/>
                  </a:lnTo>
                </a:path>
                <a:path w="1447" h="86">
                  <a:moveTo>
                    <a:pt x="11" y="21"/>
                  </a:moveTo>
                  <a:lnTo>
                    <a:pt x="60" y="23"/>
                  </a:lnTo>
                  <a:lnTo>
                    <a:pt x="9" y="23"/>
                  </a:lnTo>
                  <a:lnTo>
                    <a:pt x="11" y="21"/>
                  </a:lnTo>
                </a:path>
                <a:path w="1447" h="86">
                  <a:moveTo>
                    <a:pt x="11" y="21"/>
                  </a:moveTo>
                  <a:lnTo>
                    <a:pt x="57" y="21"/>
                  </a:lnTo>
                  <a:lnTo>
                    <a:pt x="60" y="23"/>
                  </a:lnTo>
                  <a:lnTo>
                    <a:pt x="11" y="21"/>
                  </a:lnTo>
                </a:path>
                <a:path w="1447" h="86">
                  <a:moveTo>
                    <a:pt x="9" y="23"/>
                  </a:moveTo>
                  <a:lnTo>
                    <a:pt x="60" y="26"/>
                  </a:lnTo>
                  <a:lnTo>
                    <a:pt x="7" y="26"/>
                  </a:lnTo>
                  <a:lnTo>
                    <a:pt x="9" y="23"/>
                  </a:lnTo>
                </a:path>
                <a:path w="1447" h="86">
                  <a:moveTo>
                    <a:pt x="9" y="23"/>
                  </a:moveTo>
                  <a:lnTo>
                    <a:pt x="60" y="23"/>
                  </a:lnTo>
                  <a:lnTo>
                    <a:pt x="60" y="26"/>
                  </a:lnTo>
                  <a:lnTo>
                    <a:pt x="9" y="23"/>
                  </a:lnTo>
                </a:path>
                <a:path w="1447" h="86">
                  <a:moveTo>
                    <a:pt x="7" y="26"/>
                  </a:moveTo>
                  <a:lnTo>
                    <a:pt x="62" y="31"/>
                  </a:lnTo>
                  <a:lnTo>
                    <a:pt x="4" y="31"/>
                  </a:lnTo>
                  <a:lnTo>
                    <a:pt x="7" y="26"/>
                  </a:lnTo>
                </a:path>
                <a:path w="1447" h="86">
                  <a:moveTo>
                    <a:pt x="7" y="26"/>
                  </a:moveTo>
                  <a:lnTo>
                    <a:pt x="60" y="26"/>
                  </a:lnTo>
                  <a:lnTo>
                    <a:pt x="62" y="31"/>
                  </a:lnTo>
                  <a:lnTo>
                    <a:pt x="7" y="26"/>
                  </a:lnTo>
                </a:path>
                <a:path w="1447" h="86">
                  <a:moveTo>
                    <a:pt x="4" y="31"/>
                  </a:moveTo>
                  <a:lnTo>
                    <a:pt x="64" y="33"/>
                  </a:lnTo>
                  <a:lnTo>
                    <a:pt x="4" y="33"/>
                  </a:lnTo>
                  <a:lnTo>
                    <a:pt x="4" y="31"/>
                  </a:lnTo>
                </a:path>
                <a:path w="1447" h="86">
                  <a:moveTo>
                    <a:pt x="4" y="31"/>
                  </a:moveTo>
                  <a:lnTo>
                    <a:pt x="62" y="31"/>
                  </a:lnTo>
                  <a:lnTo>
                    <a:pt x="64" y="33"/>
                  </a:lnTo>
                  <a:lnTo>
                    <a:pt x="4" y="31"/>
                  </a:lnTo>
                </a:path>
                <a:path w="1447" h="86">
                  <a:moveTo>
                    <a:pt x="4" y="33"/>
                  </a:moveTo>
                  <a:lnTo>
                    <a:pt x="67" y="35"/>
                  </a:lnTo>
                  <a:lnTo>
                    <a:pt x="2" y="35"/>
                  </a:lnTo>
                  <a:lnTo>
                    <a:pt x="4" y="33"/>
                  </a:lnTo>
                </a:path>
                <a:path w="1447" h="86">
                  <a:moveTo>
                    <a:pt x="4" y="33"/>
                  </a:moveTo>
                  <a:lnTo>
                    <a:pt x="64" y="33"/>
                  </a:lnTo>
                  <a:lnTo>
                    <a:pt x="67" y="35"/>
                  </a:lnTo>
                  <a:lnTo>
                    <a:pt x="4" y="33"/>
                  </a:lnTo>
                </a:path>
                <a:path w="1447" h="86">
                  <a:moveTo>
                    <a:pt x="2" y="35"/>
                  </a:moveTo>
                  <a:lnTo>
                    <a:pt x="67" y="38"/>
                  </a:lnTo>
                  <a:lnTo>
                    <a:pt x="2" y="38"/>
                  </a:lnTo>
                  <a:lnTo>
                    <a:pt x="2" y="35"/>
                  </a:lnTo>
                </a:path>
                <a:path w="1447" h="86">
                  <a:moveTo>
                    <a:pt x="2" y="35"/>
                  </a:moveTo>
                  <a:lnTo>
                    <a:pt x="67" y="35"/>
                  </a:lnTo>
                  <a:lnTo>
                    <a:pt x="67" y="38"/>
                  </a:lnTo>
                  <a:lnTo>
                    <a:pt x="2" y="35"/>
                  </a:lnTo>
                </a:path>
                <a:path w="1447" h="86">
                  <a:moveTo>
                    <a:pt x="2" y="38"/>
                  </a:moveTo>
                  <a:lnTo>
                    <a:pt x="67" y="43"/>
                  </a:lnTo>
                  <a:lnTo>
                    <a:pt x="0" y="43"/>
                  </a:lnTo>
                  <a:lnTo>
                    <a:pt x="2" y="38"/>
                  </a:lnTo>
                </a:path>
                <a:path w="1447" h="86">
                  <a:moveTo>
                    <a:pt x="2" y="38"/>
                  </a:moveTo>
                  <a:lnTo>
                    <a:pt x="67" y="38"/>
                  </a:lnTo>
                  <a:lnTo>
                    <a:pt x="67" y="43"/>
                  </a:lnTo>
                  <a:lnTo>
                    <a:pt x="2" y="38"/>
                  </a:lnTo>
                </a:path>
                <a:path w="1447" h="86">
                  <a:moveTo>
                    <a:pt x="0" y="43"/>
                  </a:moveTo>
                  <a:lnTo>
                    <a:pt x="67" y="45"/>
                  </a:lnTo>
                  <a:lnTo>
                    <a:pt x="0" y="45"/>
                  </a:lnTo>
                  <a:lnTo>
                    <a:pt x="0" y="43"/>
                  </a:lnTo>
                </a:path>
                <a:path w="1447" h="86">
                  <a:moveTo>
                    <a:pt x="0" y="43"/>
                  </a:moveTo>
                  <a:lnTo>
                    <a:pt x="67" y="43"/>
                  </a:lnTo>
                  <a:lnTo>
                    <a:pt x="67" y="45"/>
                  </a:lnTo>
                  <a:lnTo>
                    <a:pt x="0" y="43"/>
                  </a:lnTo>
                </a:path>
                <a:path w="1447" h="86">
                  <a:moveTo>
                    <a:pt x="0" y="45"/>
                  </a:moveTo>
                  <a:lnTo>
                    <a:pt x="69" y="47"/>
                  </a:lnTo>
                  <a:lnTo>
                    <a:pt x="0" y="47"/>
                  </a:lnTo>
                  <a:lnTo>
                    <a:pt x="0" y="45"/>
                  </a:lnTo>
                </a:path>
                <a:path w="1447" h="86">
                  <a:moveTo>
                    <a:pt x="0" y="45"/>
                  </a:moveTo>
                  <a:lnTo>
                    <a:pt x="67" y="45"/>
                  </a:lnTo>
                  <a:lnTo>
                    <a:pt x="69" y="47"/>
                  </a:lnTo>
                  <a:lnTo>
                    <a:pt x="0" y="45"/>
                  </a:lnTo>
                </a:path>
                <a:path w="1447" h="86">
                  <a:moveTo>
                    <a:pt x="0" y="47"/>
                  </a:moveTo>
                  <a:lnTo>
                    <a:pt x="67" y="52"/>
                  </a:lnTo>
                  <a:lnTo>
                    <a:pt x="0" y="52"/>
                  </a:lnTo>
                  <a:lnTo>
                    <a:pt x="0" y="47"/>
                  </a:lnTo>
                </a:path>
                <a:path w="1447" h="86">
                  <a:moveTo>
                    <a:pt x="0" y="47"/>
                  </a:moveTo>
                  <a:lnTo>
                    <a:pt x="69" y="47"/>
                  </a:lnTo>
                  <a:lnTo>
                    <a:pt x="67" y="52"/>
                  </a:lnTo>
                  <a:lnTo>
                    <a:pt x="0" y="47"/>
                  </a:lnTo>
                </a:path>
                <a:path w="1447" h="86">
                  <a:moveTo>
                    <a:pt x="0" y="52"/>
                  </a:moveTo>
                  <a:lnTo>
                    <a:pt x="67" y="55"/>
                  </a:lnTo>
                  <a:lnTo>
                    <a:pt x="0" y="55"/>
                  </a:lnTo>
                  <a:lnTo>
                    <a:pt x="0" y="52"/>
                  </a:lnTo>
                </a:path>
                <a:path w="1447" h="86">
                  <a:moveTo>
                    <a:pt x="0" y="52"/>
                  </a:moveTo>
                  <a:lnTo>
                    <a:pt x="67" y="52"/>
                  </a:lnTo>
                  <a:lnTo>
                    <a:pt x="67" y="55"/>
                  </a:lnTo>
                  <a:lnTo>
                    <a:pt x="0" y="52"/>
                  </a:lnTo>
                </a:path>
                <a:path w="1447" h="86">
                  <a:moveTo>
                    <a:pt x="0" y="55"/>
                  </a:moveTo>
                  <a:lnTo>
                    <a:pt x="67" y="57"/>
                  </a:lnTo>
                  <a:lnTo>
                    <a:pt x="2" y="57"/>
                  </a:lnTo>
                  <a:lnTo>
                    <a:pt x="0" y="55"/>
                  </a:lnTo>
                </a:path>
                <a:path w="1447" h="86">
                  <a:moveTo>
                    <a:pt x="0" y="55"/>
                  </a:moveTo>
                  <a:lnTo>
                    <a:pt x="67" y="55"/>
                  </a:lnTo>
                  <a:lnTo>
                    <a:pt x="67" y="57"/>
                  </a:lnTo>
                  <a:lnTo>
                    <a:pt x="0" y="55"/>
                  </a:lnTo>
                </a:path>
                <a:path w="1447" h="86">
                  <a:moveTo>
                    <a:pt x="2" y="57"/>
                  </a:moveTo>
                  <a:lnTo>
                    <a:pt x="67" y="62"/>
                  </a:lnTo>
                  <a:lnTo>
                    <a:pt x="2" y="62"/>
                  </a:lnTo>
                  <a:lnTo>
                    <a:pt x="2" y="57"/>
                  </a:lnTo>
                </a:path>
                <a:path w="1447" h="86">
                  <a:moveTo>
                    <a:pt x="2" y="57"/>
                  </a:moveTo>
                  <a:lnTo>
                    <a:pt x="67" y="57"/>
                  </a:lnTo>
                  <a:lnTo>
                    <a:pt x="67" y="62"/>
                  </a:lnTo>
                  <a:lnTo>
                    <a:pt x="2" y="57"/>
                  </a:lnTo>
                </a:path>
                <a:path w="1447" h="86">
                  <a:moveTo>
                    <a:pt x="2" y="62"/>
                  </a:moveTo>
                  <a:lnTo>
                    <a:pt x="64" y="64"/>
                  </a:lnTo>
                  <a:lnTo>
                    <a:pt x="4" y="64"/>
                  </a:lnTo>
                  <a:lnTo>
                    <a:pt x="2" y="62"/>
                  </a:lnTo>
                </a:path>
                <a:path w="1447" h="86">
                  <a:moveTo>
                    <a:pt x="2" y="62"/>
                  </a:moveTo>
                  <a:lnTo>
                    <a:pt x="67" y="62"/>
                  </a:lnTo>
                  <a:lnTo>
                    <a:pt x="64" y="64"/>
                  </a:lnTo>
                  <a:lnTo>
                    <a:pt x="2" y="62"/>
                  </a:lnTo>
                </a:path>
                <a:path w="1447" h="86">
                  <a:moveTo>
                    <a:pt x="4" y="64"/>
                  </a:moveTo>
                  <a:lnTo>
                    <a:pt x="62" y="67"/>
                  </a:lnTo>
                  <a:lnTo>
                    <a:pt x="4" y="67"/>
                  </a:lnTo>
                  <a:lnTo>
                    <a:pt x="4" y="64"/>
                  </a:lnTo>
                </a:path>
                <a:path w="1447" h="86">
                  <a:moveTo>
                    <a:pt x="4" y="64"/>
                  </a:moveTo>
                  <a:lnTo>
                    <a:pt x="64" y="64"/>
                  </a:lnTo>
                  <a:lnTo>
                    <a:pt x="62" y="67"/>
                  </a:lnTo>
                  <a:lnTo>
                    <a:pt x="4" y="64"/>
                  </a:lnTo>
                </a:path>
                <a:path w="1447" h="86">
                  <a:moveTo>
                    <a:pt x="4" y="67"/>
                  </a:moveTo>
                  <a:lnTo>
                    <a:pt x="60" y="69"/>
                  </a:lnTo>
                  <a:lnTo>
                    <a:pt x="7" y="69"/>
                  </a:lnTo>
                  <a:lnTo>
                    <a:pt x="4" y="67"/>
                  </a:lnTo>
                </a:path>
                <a:path w="1447" h="86">
                  <a:moveTo>
                    <a:pt x="4" y="67"/>
                  </a:moveTo>
                  <a:lnTo>
                    <a:pt x="62" y="67"/>
                  </a:lnTo>
                  <a:lnTo>
                    <a:pt x="60" y="69"/>
                  </a:lnTo>
                  <a:lnTo>
                    <a:pt x="4" y="67"/>
                  </a:lnTo>
                </a:path>
                <a:path w="1447" h="86">
                  <a:moveTo>
                    <a:pt x="7" y="69"/>
                  </a:moveTo>
                  <a:lnTo>
                    <a:pt x="60" y="72"/>
                  </a:lnTo>
                  <a:lnTo>
                    <a:pt x="9" y="72"/>
                  </a:lnTo>
                  <a:lnTo>
                    <a:pt x="7" y="69"/>
                  </a:lnTo>
                </a:path>
                <a:path w="1447" h="86">
                  <a:moveTo>
                    <a:pt x="7" y="69"/>
                  </a:moveTo>
                  <a:lnTo>
                    <a:pt x="60" y="69"/>
                  </a:lnTo>
                  <a:lnTo>
                    <a:pt x="60" y="72"/>
                  </a:lnTo>
                  <a:lnTo>
                    <a:pt x="7" y="69"/>
                  </a:lnTo>
                </a:path>
                <a:path w="1447" h="86">
                  <a:moveTo>
                    <a:pt x="9" y="72"/>
                  </a:moveTo>
                  <a:lnTo>
                    <a:pt x="57" y="74"/>
                  </a:lnTo>
                  <a:lnTo>
                    <a:pt x="11" y="74"/>
                  </a:lnTo>
                  <a:lnTo>
                    <a:pt x="9" y="72"/>
                  </a:lnTo>
                </a:path>
                <a:path w="1447" h="86">
                  <a:moveTo>
                    <a:pt x="9" y="72"/>
                  </a:moveTo>
                  <a:lnTo>
                    <a:pt x="60" y="72"/>
                  </a:lnTo>
                  <a:lnTo>
                    <a:pt x="57" y="74"/>
                  </a:lnTo>
                  <a:lnTo>
                    <a:pt x="9" y="72"/>
                  </a:lnTo>
                </a:path>
                <a:path w="1447" h="86">
                  <a:moveTo>
                    <a:pt x="11" y="74"/>
                  </a:moveTo>
                  <a:lnTo>
                    <a:pt x="55" y="76"/>
                  </a:lnTo>
                  <a:lnTo>
                    <a:pt x="14" y="76"/>
                  </a:lnTo>
                  <a:lnTo>
                    <a:pt x="11" y="74"/>
                  </a:lnTo>
                </a:path>
                <a:path w="1447" h="86">
                  <a:moveTo>
                    <a:pt x="11" y="74"/>
                  </a:moveTo>
                  <a:lnTo>
                    <a:pt x="57" y="74"/>
                  </a:lnTo>
                  <a:lnTo>
                    <a:pt x="55" y="76"/>
                  </a:lnTo>
                  <a:lnTo>
                    <a:pt x="11" y="74"/>
                  </a:lnTo>
                </a:path>
                <a:path w="1447" h="86">
                  <a:moveTo>
                    <a:pt x="14" y="76"/>
                  </a:moveTo>
                  <a:lnTo>
                    <a:pt x="50" y="79"/>
                  </a:lnTo>
                  <a:lnTo>
                    <a:pt x="16" y="79"/>
                  </a:lnTo>
                  <a:lnTo>
                    <a:pt x="14" y="76"/>
                  </a:lnTo>
                </a:path>
                <a:path w="1447" h="86">
                  <a:moveTo>
                    <a:pt x="14" y="76"/>
                  </a:moveTo>
                  <a:lnTo>
                    <a:pt x="55" y="76"/>
                  </a:lnTo>
                  <a:lnTo>
                    <a:pt x="50" y="79"/>
                  </a:lnTo>
                  <a:lnTo>
                    <a:pt x="14" y="76"/>
                  </a:lnTo>
                </a:path>
                <a:path w="1447" h="86">
                  <a:moveTo>
                    <a:pt x="16" y="79"/>
                  </a:moveTo>
                  <a:lnTo>
                    <a:pt x="48" y="79"/>
                  </a:lnTo>
                  <a:lnTo>
                    <a:pt x="19" y="79"/>
                  </a:lnTo>
                  <a:lnTo>
                    <a:pt x="16" y="79"/>
                  </a:lnTo>
                </a:path>
                <a:path w="1447" h="86">
                  <a:moveTo>
                    <a:pt x="16" y="79"/>
                  </a:moveTo>
                  <a:lnTo>
                    <a:pt x="50" y="79"/>
                  </a:lnTo>
                  <a:lnTo>
                    <a:pt x="48" y="79"/>
                  </a:lnTo>
                  <a:lnTo>
                    <a:pt x="16" y="79"/>
                  </a:lnTo>
                </a:path>
                <a:path w="1447" h="86">
                  <a:moveTo>
                    <a:pt x="19" y="79"/>
                  </a:moveTo>
                  <a:lnTo>
                    <a:pt x="45" y="81"/>
                  </a:lnTo>
                  <a:lnTo>
                    <a:pt x="24" y="81"/>
                  </a:lnTo>
                  <a:lnTo>
                    <a:pt x="19" y="79"/>
                  </a:lnTo>
                </a:path>
                <a:path w="1447" h="86">
                  <a:moveTo>
                    <a:pt x="19" y="79"/>
                  </a:moveTo>
                  <a:lnTo>
                    <a:pt x="48" y="79"/>
                  </a:lnTo>
                  <a:lnTo>
                    <a:pt x="45" y="81"/>
                  </a:lnTo>
                  <a:lnTo>
                    <a:pt x="19" y="79"/>
                  </a:lnTo>
                </a:path>
                <a:path w="1447" h="86">
                  <a:moveTo>
                    <a:pt x="24" y="81"/>
                  </a:moveTo>
                  <a:lnTo>
                    <a:pt x="43" y="81"/>
                  </a:lnTo>
                  <a:lnTo>
                    <a:pt x="26" y="81"/>
                  </a:lnTo>
                  <a:lnTo>
                    <a:pt x="24" y="81"/>
                  </a:lnTo>
                </a:path>
                <a:path w="1447" h="86">
                  <a:moveTo>
                    <a:pt x="24" y="81"/>
                  </a:moveTo>
                  <a:lnTo>
                    <a:pt x="45" y="81"/>
                  </a:lnTo>
                  <a:lnTo>
                    <a:pt x="43" y="81"/>
                  </a:lnTo>
                  <a:lnTo>
                    <a:pt x="24" y="81"/>
                  </a:lnTo>
                </a:path>
                <a:path w="1447" h="86">
                  <a:moveTo>
                    <a:pt x="28" y="81"/>
                  </a:moveTo>
                  <a:lnTo>
                    <a:pt x="38" y="81"/>
                  </a:lnTo>
                  <a:lnTo>
                    <a:pt x="35" y="83"/>
                  </a:lnTo>
                  <a:lnTo>
                    <a:pt x="28" y="81"/>
                  </a:lnTo>
                </a:path>
                <a:path w="1447" h="86">
                  <a:moveTo>
                    <a:pt x="26" y="81"/>
                  </a:moveTo>
                  <a:lnTo>
                    <a:pt x="38" y="81"/>
                  </a:lnTo>
                  <a:lnTo>
                    <a:pt x="28" y="81"/>
                  </a:lnTo>
                  <a:lnTo>
                    <a:pt x="26" y="81"/>
                  </a:lnTo>
                </a:path>
                <a:path w="1447" h="86">
                  <a:moveTo>
                    <a:pt x="26" y="81"/>
                  </a:moveTo>
                  <a:lnTo>
                    <a:pt x="43" y="81"/>
                  </a:lnTo>
                  <a:lnTo>
                    <a:pt x="38" y="81"/>
                  </a:lnTo>
                  <a:lnTo>
                    <a:pt x="26" y="81"/>
                  </a:lnTo>
                </a:path>
                <a:path w="1447" h="86">
                  <a:moveTo>
                    <a:pt x="727" y="0"/>
                  </a:moveTo>
                  <a:lnTo>
                    <a:pt x="729" y="0"/>
                  </a:lnTo>
                  <a:lnTo>
                    <a:pt x="720" y="0"/>
                  </a:lnTo>
                  <a:lnTo>
                    <a:pt x="727" y="0"/>
                  </a:lnTo>
                </a:path>
                <a:path w="1447" h="86">
                  <a:moveTo>
                    <a:pt x="720" y="0"/>
                  </a:moveTo>
                  <a:lnTo>
                    <a:pt x="734" y="0"/>
                  </a:lnTo>
                  <a:lnTo>
                    <a:pt x="717" y="0"/>
                  </a:lnTo>
                  <a:lnTo>
                    <a:pt x="720" y="0"/>
                  </a:lnTo>
                </a:path>
                <a:path w="1447" h="86">
                  <a:moveTo>
                    <a:pt x="720" y="0"/>
                  </a:moveTo>
                  <a:lnTo>
                    <a:pt x="734" y="0"/>
                  </a:lnTo>
                  <a:lnTo>
                    <a:pt x="720" y="0"/>
                  </a:lnTo>
                </a:path>
                <a:path w="1447" h="86">
                  <a:moveTo>
                    <a:pt x="717" y="0"/>
                  </a:moveTo>
                  <a:lnTo>
                    <a:pt x="736" y="2"/>
                  </a:lnTo>
                  <a:lnTo>
                    <a:pt x="715" y="2"/>
                  </a:lnTo>
                  <a:lnTo>
                    <a:pt x="717" y="0"/>
                  </a:lnTo>
                </a:path>
                <a:path w="1447" h="86">
                  <a:moveTo>
                    <a:pt x="717" y="0"/>
                  </a:moveTo>
                  <a:lnTo>
                    <a:pt x="734" y="0"/>
                  </a:lnTo>
                  <a:lnTo>
                    <a:pt x="736" y="2"/>
                  </a:lnTo>
                  <a:lnTo>
                    <a:pt x="717" y="0"/>
                  </a:lnTo>
                </a:path>
                <a:path w="1447" h="86">
                  <a:moveTo>
                    <a:pt x="715" y="2"/>
                  </a:moveTo>
                  <a:lnTo>
                    <a:pt x="739" y="2"/>
                  </a:lnTo>
                  <a:lnTo>
                    <a:pt x="712" y="2"/>
                  </a:lnTo>
                  <a:lnTo>
                    <a:pt x="715" y="2"/>
                  </a:lnTo>
                </a:path>
                <a:path w="1447" h="86">
                  <a:moveTo>
                    <a:pt x="715" y="2"/>
                  </a:moveTo>
                  <a:lnTo>
                    <a:pt x="739" y="2"/>
                  </a:lnTo>
                  <a:lnTo>
                    <a:pt x="715" y="2"/>
                  </a:lnTo>
                </a:path>
                <a:path w="1447" h="86">
                  <a:moveTo>
                    <a:pt x="712" y="2"/>
                  </a:moveTo>
                  <a:lnTo>
                    <a:pt x="744" y="4"/>
                  </a:lnTo>
                  <a:lnTo>
                    <a:pt x="708" y="4"/>
                  </a:lnTo>
                  <a:lnTo>
                    <a:pt x="712" y="2"/>
                  </a:lnTo>
                </a:path>
                <a:path w="1447" h="86">
                  <a:moveTo>
                    <a:pt x="712" y="2"/>
                  </a:moveTo>
                  <a:lnTo>
                    <a:pt x="739" y="2"/>
                  </a:lnTo>
                  <a:lnTo>
                    <a:pt x="744" y="4"/>
                  </a:lnTo>
                  <a:lnTo>
                    <a:pt x="712" y="2"/>
                  </a:lnTo>
                </a:path>
                <a:path w="1447" h="86">
                  <a:moveTo>
                    <a:pt x="708" y="4"/>
                  </a:moveTo>
                  <a:lnTo>
                    <a:pt x="746" y="4"/>
                  </a:lnTo>
                  <a:lnTo>
                    <a:pt x="705" y="4"/>
                  </a:lnTo>
                  <a:lnTo>
                    <a:pt x="708" y="4"/>
                  </a:lnTo>
                </a:path>
                <a:path w="1447" h="86">
                  <a:moveTo>
                    <a:pt x="708" y="4"/>
                  </a:moveTo>
                  <a:lnTo>
                    <a:pt x="746" y="4"/>
                  </a:lnTo>
                  <a:lnTo>
                    <a:pt x="708" y="4"/>
                  </a:lnTo>
                </a:path>
                <a:path w="1447" h="86">
                  <a:moveTo>
                    <a:pt x="705" y="4"/>
                  </a:moveTo>
                  <a:lnTo>
                    <a:pt x="748" y="7"/>
                  </a:lnTo>
                  <a:lnTo>
                    <a:pt x="703" y="7"/>
                  </a:lnTo>
                  <a:lnTo>
                    <a:pt x="705" y="4"/>
                  </a:lnTo>
                </a:path>
                <a:path w="1447" h="86">
                  <a:moveTo>
                    <a:pt x="705" y="4"/>
                  </a:moveTo>
                  <a:lnTo>
                    <a:pt x="746" y="4"/>
                  </a:lnTo>
                  <a:lnTo>
                    <a:pt x="748" y="7"/>
                  </a:lnTo>
                  <a:lnTo>
                    <a:pt x="705" y="4"/>
                  </a:lnTo>
                </a:path>
                <a:path w="1447" h="86">
                  <a:moveTo>
                    <a:pt x="703" y="7"/>
                  </a:moveTo>
                  <a:lnTo>
                    <a:pt x="751" y="9"/>
                  </a:lnTo>
                  <a:lnTo>
                    <a:pt x="700" y="9"/>
                  </a:lnTo>
                  <a:lnTo>
                    <a:pt x="703" y="7"/>
                  </a:lnTo>
                </a:path>
                <a:path w="1447" h="86">
                  <a:moveTo>
                    <a:pt x="703" y="7"/>
                  </a:moveTo>
                  <a:lnTo>
                    <a:pt x="748" y="7"/>
                  </a:lnTo>
                  <a:lnTo>
                    <a:pt x="751" y="9"/>
                  </a:lnTo>
                  <a:lnTo>
                    <a:pt x="703" y="7"/>
                  </a:lnTo>
                </a:path>
                <a:path w="1447" h="86">
                  <a:moveTo>
                    <a:pt x="700" y="9"/>
                  </a:moveTo>
                  <a:lnTo>
                    <a:pt x="753" y="12"/>
                  </a:lnTo>
                  <a:lnTo>
                    <a:pt x="698" y="12"/>
                  </a:lnTo>
                  <a:lnTo>
                    <a:pt x="700" y="9"/>
                  </a:lnTo>
                </a:path>
                <a:path w="1447" h="86">
                  <a:moveTo>
                    <a:pt x="700" y="9"/>
                  </a:moveTo>
                  <a:lnTo>
                    <a:pt x="751" y="9"/>
                  </a:lnTo>
                  <a:lnTo>
                    <a:pt x="753" y="12"/>
                  </a:lnTo>
                  <a:lnTo>
                    <a:pt x="700" y="9"/>
                  </a:lnTo>
                </a:path>
                <a:path w="1447" h="86">
                  <a:moveTo>
                    <a:pt x="698" y="12"/>
                  </a:moveTo>
                  <a:lnTo>
                    <a:pt x="755" y="14"/>
                  </a:lnTo>
                  <a:lnTo>
                    <a:pt x="698" y="14"/>
                  </a:lnTo>
                  <a:lnTo>
                    <a:pt x="698" y="12"/>
                  </a:lnTo>
                </a:path>
                <a:path w="1447" h="86">
                  <a:moveTo>
                    <a:pt x="698" y="12"/>
                  </a:moveTo>
                  <a:lnTo>
                    <a:pt x="753" y="12"/>
                  </a:lnTo>
                  <a:lnTo>
                    <a:pt x="755" y="14"/>
                  </a:lnTo>
                  <a:lnTo>
                    <a:pt x="698" y="12"/>
                  </a:lnTo>
                </a:path>
                <a:path w="1447" h="86">
                  <a:moveTo>
                    <a:pt x="698" y="14"/>
                  </a:moveTo>
                  <a:lnTo>
                    <a:pt x="755" y="19"/>
                  </a:lnTo>
                  <a:lnTo>
                    <a:pt x="695" y="19"/>
                  </a:lnTo>
                  <a:lnTo>
                    <a:pt x="698" y="14"/>
                  </a:lnTo>
                </a:path>
                <a:path w="1447" h="86">
                  <a:moveTo>
                    <a:pt x="698" y="14"/>
                  </a:moveTo>
                  <a:lnTo>
                    <a:pt x="755" y="14"/>
                  </a:lnTo>
                  <a:lnTo>
                    <a:pt x="755" y="19"/>
                  </a:lnTo>
                  <a:lnTo>
                    <a:pt x="698" y="14"/>
                  </a:lnTo>
                </a:path>
                <a:path w="1447" h="86">
                  <a:moveTo>
                    <a:pt x="695" y="19"/>
                  </a:moveTo>
                  <a:lnTo>
                    <a:pt x="758" y="21"/>
                  </a:lnTo>
                  <a:lnTo>
                    <a:pt x="693" y="21"/>
                  </a:lnTo>
                  <a:lnTo>
                    <a:pt x="695" y="19"/>
                  </a:lnTo>
                </a:path>
                <a:path w="1447" h="86">
                  <a:moveTo>
                    <a:pt x="695" y="19"/>
                  </a:moveTo>
                  <a:lnTo>
                    <a:pt x="755" y="19"/>
                  </a:lnTo>
                  <a:lnTo>
                    <a:pt x="758" y="21"/>
                  </a:lnTo>
                  <a:lnTo>
                    <a:pt x="695" y="19"/>
                  </a:lnTo>
                </a:path>
                <a:path w="1447" h="86">
                  <a:moveTo>
                    <a:pt x="693" y="21"/>
                  </a:moveTo>
                  <a:lnTo>
                    <a:pt x="758" y="23"/>
                  </a:lnTo>
                  <a:lnTo>
                    <a:pt x="693" y="23"/>
                  </a:lnTo>
                  <a:lnTo>
                    <a:pt x="693" y="21"/>
                  </a:lnTo>
                </a:path>
                <a:path w="1447" h="86">
                  <a:moveTo>
                    <a:pt x="693" y="21"/>
                  </a:moveTo>
                  <a:lnTo>
                    <a:pt x="758" y="21"/>
                  </a:lnTo>
                  <a:lnTo>
                    <a:pt x="758" y="23"/>
                  </a:lnTo>
                  <a:lnTo>
                    <a:pt x="693" y="21"/>
                  </a:lnTo>
                </a:path>
                <a:path w="1447" h="86">
                  <a:moveTo>
                    <a:pt x="693" y="23"/>
                  </a:moveTo>
                  <a:lnTo>
                    <a:pt x="760" y="26"/>
                  </a:lnTo>
                  <a:lnTo>
                    <a:pt x="693" y="26"/>
                  </a:lnTo>
                  <a:lnTo>
                    <a:pt x="693" y="23"/>
                  </a:lnTo>
                </a:path>
                <a:path w="1447" h="86">
                  <a:moveTo>
                    <a:pt x="693" y="23"/>
                  </a:moveTo>
                  <a:lnTo>
                    <a:pt x="758" y="23"/>
                  </a:lnTo>
                  <a:lnTo>
                    <a:pt x="760" y="26"/>
                  </a:lnTo>
                  <a:lnTo>
                    <a:pt x="693" y="23"/>
                  </a:lnTo>
                </a:path>
                <a:path w="1447" h="86">
                  <a:moveTo>
                    <a:pt x="693" y="26"/>
                  </a:moveTo>
                  <a:lnTo>
                    <a:pt x="760" y="31"/>
                  </a:lnTo>
                  <a:lnTo>
                    <a:pt x="691" y="31"/>
                  </a:lnTo>
                  <a:lnTo>
                    <a:pt x="693" y="26"/>
                  </a:lnTo>
                </a:path>
                <a:path w="1447" h="86">
                  <a:moveTo>
                    <a:pt x="693" y="26"/>
                  </a:moveTo>
                  <a:lnTo>
                    <a:pt x="760" y="26"/>
                  </a:lnTo>
                  <a:lnTo>
                    <a:pt x="760" y="31"/>
                  </a:lnTo>
                  <a:lnTo>
                    <a:pt x="693" y="26"/>
                  </a:lnTo>
                </a:path>
                <a:path w="1447" h="86">
                  <a:moveTo>
                    <a:pt x="691" y="31"/>
                  </a:moveTo>
                  <a:lnTo>
                    <a:pt x="760" y="33"/>
                  </a:lnTo>
                  <a:lnTo>
                    <a:pt x="691" y="33"/>
                  </a:lnTo>
                  <a:lnTo>
                    <a:pt x="691" y="31"/>
                  </a:lnTo>
                </a:path>
                <a:path w="1447" h="86">
                  <a:moveTo>
                    <a:pt x="691" y="31"/>
                  </a:moveTo>
                  <a:lnTo>
                    <a:pt x="760" y="31"/>
                  </a:lnTo>
                  <a:lnTo>
                    <a:pt x="760" y="33"/>
                  </a:lnTo>
                  <a:lnTo>
                    <a:pt x="691" y="31"/>
                  </a:lnTo>
                </a:path>
                <a:path w="1447" h="86">
                  <a:moveTo>
                    <a:pt x="691" y="33"/>
                  </a:moveTo>
                  <a:lnTo>
                    <a:pt x="760" y="38"/>
                  </a:lnTo>
                  <a:lnTo>
                    <a:pt x="691" y="38"/>
                  </a:lnTo>
                  <a:lnTo>
                    <a:pt x="691" y="33"/>
                  </a:lnTo>
                </a:path>
                <a:path w="1447" h="86">
                  <a:moveTo>
                    <a:pt x="691" y="33"/>
                  </a:moveTo>
                  <a:lnTo>
                    <a:pt x="760" y="33"/>
                  </a:lnTo>
                  <a:lnTo>
                    <a:pt x="760" y="38"/>
                  </a:lnTo>
                  <a:lnTo>
                    <a:pt x="691" y="33"/>
                  </a:lnTo>
                </a:path>
                <a:path w="1447" h="86">
                  <a:moveTo>
                    <a:pt x="691" y="38"/>
                  </a:moveTo>
                  <a:lnTo>
                    <a:pt x="760" y="40"/>
                  </a:lnTo>
                  <a:lnTo>
                    <a:pt x="693" y="40"/>
                  </a:lnTo>
                  <a:lnTo>
                    <a:pt x="691" y="38"/>
                  </a:lnTo>
                </a:path>
                <a:path w="1447" h="86">
                  <a:moveTo>
                    <a:pt x="691" y="38"/>
                  </a:moveTo>
                  <a:lnTo>
                    <a:pt x="760" y="38"/>
                  </a:lnTo>
                  <a:lnTo>
                    <a:pt x="760" y="40"/>
                  </a:lnTo>
                  <a:lnTo>
                    <a:pt x="691" y="38"/>
                  </a:lnTo>
                </a:path>
                <a:path w="1447" h="86">
                  <a:moveTo>
                    <a:pt x="693" y="40"/>
                  </a:moveTo>
                  <a:lnTo>
                    <a:pt x="758" y="43"/>
                  </a:lnTo>
                  <a:lnTo>
                    <a:pt x="693" y="43"/>
                  </a:lnTo>
                  <a:lnTo>
                    <a:pt x="693" y="40"/>
                  </a:lnTo>
                </a:path>
                <a:path w="1447" h="86">
                  <a:moveTo>
                    <a:pt x="693" y="40"/>
                  </a:moveTo>
                  <a:lnTo>
                    <a:pt x="760" y="40"/>
                  </a:lnTo>
                  <a:lnTo>
                    <a:pt x="758" y="43"/>
                  </a:lnTo>
                  <a:lnTo>
                    <a:pt x="693" y="40"/>
                  </a:lnTo>
                </a:path>
                <a:path w="1447" h="86">
                  <a:moveTo>
                    <a:pt x="693" y="43"/>
                  </a:moveTo>
                  <a:lnTo>
                    <a:pt x="758" y="45"/>
                  </a:lnTo>
                  <a:lnTo>
                    <a:pt x="693" y="45"/>
                  </a:lnTo>
                  <a:lnTo>
                    <a:pt x="693" y="43"/>
                  </a:lnTo>
                </a:path>
                <a:path w="1447" h="86">
                  <a:moveTo>
                    <a:pt x="693" y="43"/>
                  </a:moveTo>
                  <a:lnTo>
                    <a:pt x="758" y="43"/>
                  </a:lnTo>
                  <a:lnTo>
                    <a:pt x="758" y="45"/>
                  </a:lnTo>
                  <a:lnTo>
                    <a:pt x="693" y="43"/>
                  </a:lnTo>
                </a:path>
                <a:path w="1447" h="86">
                  <a:moveTo>
                    <a:pt x="693" y="45"/>
                  </a:moveTo>
                  <a:lnTo>
                    <a:pt x="755" y="50"/>
                  </a:lnTo>
                  <a:lnTo>
                    <a:pt x="695" y="50"/>
                  </a:lnTo>
                  <a:lnTo>
                    <a:pt x="693" y="45"/>
                  </a:lnTo>
                </a:path>
                <a:path w="1447" h="86">
                  <a:moveTo>
                    <a:pt x="693" y="45"/>
                  </a:moveTo>
                  <a:lnTo>
                    <a:pt x="758" y="45"/>
                  </a:lnTo>
                  <a:lnTo>
                    <a:pt x="755" y="50"/>
                  </a:lnTo>
                  <a:lnTo>
                    <a:pt x="693" y="45"/>
                  </a:lnTo>
                </a:path>
                <a:path w="1447" h="86">
                  <a:moveTo>
                    <a:pt x="695" y="50"/>
                  </a:moveTo>
                  <a:lnTo>
                    <a:pt x="755" y="52"/>
                  </a:lnTo>
                  <a:lnTo>
                    <a:pt x="698" y="52"/>
                  </a:lnTo>
                  <a:lnTo>
                    <a:pt x="695" y="50"/>
                  </a:lnTo>
                </a:path>
                <a:path w="1447" h="86">
                  <a:moveTo>
                    <a:pt x="695" y="50"/>
                  </a:moveTo>
                  <a:lnTo>
                    <a:pt x="755" y="50"/>
                  </a:lnTo>
                  <a:lnTo>
                    <a:pt x="755" y="52"/>
                  </a:lnTo>
                  <a:lnTo>
                    <a:pt x="695" y="50"/>
                  </a:lnTo>
                </a:path>
                <a:path w="1447" h="86">
                  <a:moveTo>
                    <a:pt x="698" y="52"/>
                  </a:moveTo>
                  <a:lnTo>
                    <a:pt x="753" y="55"/>
                  </a:lnTo>
                  <a:lnTo>
                    <a:pt x="698" y="55"/>
                  </a:lnTo>
                  <a:lnTo>
                    <a:pt x="698" y="52"/>
                  </a:lnTo>
                </a:path>
                <a:path w="1447" h="86">
                  <a:moveTo>
                    <a:pt x="698" y="52"/>
                  </a:moveTo>
                  <a:lnTo>
                    <a:pt x="755" y="52"/>
                  </a:lnTo>
                  <a:lnTo>
                    <a:pt x="753" y="55"/>
                  </a:lnTo>
                  <a:lnTo>
                    <a:pt x="698" y="52"/>
                  </a:lnTo>
                </a:path>
                <a:path w="1447" h="86">
                  <a:moveTo>
                    <a:pt x="698" y="55"/>
                  </a:moveTo>
                  <a:lnTo>
                    <a:pt x="751" y="57"/>
                  </a:lnTo>
                  <a:lnTo>
                    <a:pt x="700" y="57"/>
                  </a:lnTo>
                  <a:lnTo>
                    <a:pt x="698" y="55"/>
                  </a:lnTo>
                </a:path>
                <a:path w="1447" h="86">
                  <a:moveTo>
                    <a:pt x="698" y="55"/>
                  </a:moveTo>
                  <a:lnTo>
                    <a:pt x="753" y="55"/>
                  </a:lnTo>
                  <a:lnTo>
                    <a:pt x="751" y="57"/>
                  </a:lnTo>
                  <a:lnTo>
                    <a:pt x="698" y="55"/>
                  </a:lnTo>
                </a:path>
                <a:path w="1447" h="86">
                  <a:moveTo>
                    <a:pt x="700" y="57"/>
                  </a:moveTo>
                  <a:lnTo>
                    <a:pt x="748" y="60"/>
                  </a:lnTo>
                  <a:lnTo>
                    <a:pt x="703" y="60"/>
                  </a:lnTo>
                  <a:lnTo>
                    <a:pt x="700" y="57"/>
                  </a:lnTo>
                </a:path>
                <a:path w="1447" h="86">
                  <a:moveTo>
                    <a:pt x="700" y="57"/>
                  </a:moveTo>
                  <a:lnTo>
                    <a:pt x="751" y="57"/>
                  </a:lnTo>
                  <a:lnTo>
                    <a:pt x="748" y="60"/>
                  </a:lnTo>
                  <a:lnTo>
                    <a:pt x="700" y="57"/>
                  </a:lnTo>
                </a:path>
                <a:path w="1447" h="86">
                  <a:moveTo>
                    <a:pt x="703" y="60"/>
                  </a:moveTo>
                  <a:lnTo>
                    <a:pt x="746" y="62"/>
                  </a:lnTo>
                  <a:lnTo>
                    <a:pt x="705" y="62"/>
                  </a:lnTo>
                  <a:lnTo>
                    <a:pt x="703" y="60"/>
                  </a:lnTo>
                </a:path>
                <a:path w="1447" h="86">
                  <a:moveTo>
                    <a:pt x="703" y="60"/>
                  </a:moveTo>
                  <a:lnTo>
                    <a:pt x="748" y="60"/>
                  </a:lnTo>
                  <a:lnTo>
                    <a:pt x="746" y="62"/>
                  </a:lnTo>
                  <a:lnTo>
                    <a:pt x="703" y="60"/>
                  </a:lnTo>
                </a:path>
                <a:path w="1447" h="86">
                  <a:moveTo>
                    <a:pt x="705" y="62"/>
                  </a:moveTo>
                  <a:lnTo>
                    <a:pt x="744" y="64"/>
                  </a:lnTo>
                  <a:lnTo>
                    <a:pt x="708" y="64"/>
                  </a:lnTo>
                  <a:lnTo>
                    <a:pt x="705" y="62"/>
                  </a:lnTo>
                </a:path>
                <a:path w="1447" h="86">
                  <a:moveTo>
                    <a:pt x="705" y="62"/>
                  </a:moveTo>
                  <a:lnTo>
                    <a:pt x="746" y="62"/>
                  </a:lnTo>
                  <a:lnTo>
                    <a:pt x="744" y="64"/>
                  </a:lnTo>
                  <a:lnTo>
                    <a:pt x="705" y="62"/>
                  </a:lnTo>
                </a:path>
                <a:path w="1447" h="86">
                  <a:moveTo>
                    <a:pt x="708" y="64"/>
                  </a:moveTo>
                  <a:lnTo>
                    <a:pt x="739" y="64"/>
                  </a:lnTo>
                  <a:lnTo>
                    <a:pt x="712" y="64"/>
                  </a:lnTo>
                  <a:lnTo>
                    <a:pt x="708" y="64"/>
                  </a:lnTo>
                </a:path>
                <a:path w="1447" h="86">
                  <a:moveTo>
                    <a:pt x="708" y="64"/>
                  </a:moveTo>
                  <a:lnTo>
                    <a:pt x="744" y="64"/>
                  </a:lnTo>
                  <a:lnTo>
                    <a:pt x="739" y="64"/>
                  </a:lnTo>
                  <a:lnTo>
                    <a:pt x="708" y="64"/>
                  </a:lnTo>
                </a:path>
                <a:path w="1447" h="86">
                  <a:moveTo>
                    <a:pt x="712" y="64"/>
                  </a:moveTo>
                  <a:lnTo>
                    <a:pt x="736" y="67"/>
                  </a:lnTo>
                  <a:lnTo>
                    <a:pt x="715" y="67"/>
                  </a:lnTo>
                  <a:lnTo>
                    <a:pt x="712" y="64"/>
                  </a:lnTo>
                </a:path>
                <a:path w="1447" h="86">
                  <a:moveTo>
                    <a:pt x="712" y="64"/>
                  </a:moveTo>
                  <a:lnTo>
                    <a:pt x="739" y="64"/>
                  </a:lnTo>
                  <a:lnTo>
                    <a:pt x="736" y="67"/>
                  </a:lnTo>
                  <a:lnTo>
                    <a:pt x="712" y="64"/>
                  </a:lnTo>
                </a:path>
                <a:path w="1447" h="86">
                  <a:moveTo>
                    <a:pt x="715" y="67"/>
                  </a:moveTo>
                  <a:lnTo>
                    <a:pt x="734" y="67"/>
                  </a:lnTo>
                  <a:lnTo>
                    <a:pt x="717" y="67"/>
                  </a:lnTo>
                  <a:lnTo>
                    <a:pt x="715" y="67"/>
                  </a:lnTo>
                </a:path>
                <a:path w="1447" h="86">
                  <a:moveTo>
                    <a:pt x="715" y="67"/>
                  </a:moveTo>
                  <a:lnTo>
                    <a:pt x="736" y="67"/>
                  </a:lnTo>
                  <a:lnTo>
                    <a:pt x="734" y="67"/>
                  </a:lnTo>
                  <a:lnTo>
                    <a:pt x="715" y="67"/>
                  </a:lnTo>
                </a:path>
                <a:path w="1447" h="86">
                  <a:moveTo>
                    <a:pt x="720" y="67"/>
                  </a:moveTo>
                  <a:lnTo>
                    <a:pt x="729" y="67"/>
                  </a:lnTo>
                  <a:lnTo>
                    <a:pt x="727" y="67"/>
                  </a:lnTo>
                  <a:lnTo>
                    <a:pt x="720" y="67"/>
                  </a:lnTo>
                </a:path>
                <a:path w="1447" h="86">
                  <a:moveTo>
                    <a:pt x="717" y="67"/>
                  </a:moveTo>
                  <a:lnTo>
                    <a:pt x="729" y="67"/>
                  </a:lnTo>
                  <a:lnTo>
                    <a:pt x="720" y="67"/>
                  </a:lnTo>
                  <a:lnTo>
                    <a:pt x="717" y="67"/>
                  </a:lnTo>
                </a:path>
                <a:path w="1447" h="86">
                  <a:moveTo>
                    <a:pt x="717" y="67"/>
                  </a:moveTo>
                  <a:lnTo>
                    <a:pt x="734" y="67"/>
                  </a:lnTo>
                  <a:lnTo>
                    <a:pt x="729" y="67"/>
                  </a:lnTo>
                  <a:lnTo>
                    <a:pt x="717" y="67"/>
                  </a:lnTo>
                </a:path>
                <a:path w="1447" h="86">
                  <a:moveTo>
                    <a:pt x="1413" y="16"/>
                  </a:moveTo>
                  <a:lnTo>
                    <a:pt x="1415" y="16"/>
                  </a:lnTo>
                  <a:lnTo>
                    <a:pt x="1406" y="16"/>
                  </a:lnTo>
                  <a:lnTo>
                    <a:pt x="1413" y="16"/>
                  </a:lnTo>
                </a:path>
                <a:path w="1447" h="86">
                  <a:moveTo>
                    <a:pt x="1406" y="16"/>
                  </a:moveTo>
                  <a:lnTo>
                    <a:pt x="1420" y="19"/>
                  </a:lnTo>
                  <a:lnTo>
                    <a:pt x="1404" y="19"/>
                  </a:lnTo>
                  <a:lnTo>
                    <a:pt x="1406" y="16"/>
                  </a:lnTo>
                </a:path>
                <a:path w="1447" h="86">
                  <a:moveTo>
                    <a:pt x="1406" y="16"/>
                  </a:moveTo>
                  <a:lnTo>
                    <a:pt x="1415" y="16"/>
                  </a:lnTo>
                  <a:lnTo>
                    <a:pt x="1420" y="19"/>
                  </a:lnTo>
                  <a:lnTo>
                    <a:pt x="1406" y="16"/>
                  </a:lnTo>
                </a:path>
                <a:path w="1447" h="86">
                  <a:moveTo>
                    <a:pt x="1404" y="19"/>
                  </a:moveTo>
                  <a:lnTo>
                    <a:pt x="1423" y="19"/>
                  </a:lnTo>
                  <a:lnTo>
                    <a:pt x="1401" y="19"/>
                  </a:lnTo>
                  <a:lnTo>
                    <a:pt x="1404" y="19"/>
                  </a:lnTo>
                </a:path>
                <a:path w="1447" h="86">
                  <a:moveTo>
                    <a:pt x="1404" y="19"/>
                  </a:moveTo>
                  <a:lnTo>
                    <a:pt x="1423" y="19"/>
                  </a:lnTo>
                  <a:lnTo>
                    <a:pt x="1404" y="19"/>
                  </a:lnTo>
                </a:path>
                <a:path w="1447" h="86">
                  <a:moveTo>
                    <a:pt x="1401" y="19"/>
                  </a:moveTo>
                  <a:lnTo>
                    <a:pt x="1425" y="21"/>
                  </a:lnTo>
                  <a:lnTo>
                    <a:pt x="1399" y="21"/>
                  </a:lnTo>
                  <a:lnTo>
                    <a:pt x="1401" y="19"/>
                  </a:lnTo>
                </a:path>
                <a:path w="1447" h="86">
                  <a:moveTo>
                    <a:pt x="1401" y="19"/>
                  </a:moveTo>
                  <a:lnTo>
                    <a:pt x="1423" y="19"/>
                  </a:lnTo>
                  <a:lnTo>
                    <a:pt x="1425" y="21"/>
                  </a:lnTo>
                  <a:lnTo>
                    <a:pt x="1401" y="19"/>
                  </a:lnTo>
                </a:path>
                <a:path w="1447" h="86">
                  <a:moveTo>
                    <a:pt x="1399" y="21"/>
                  </a:moveTo>
                  <a:lnTo>
                    <a:pt x="1428" y="21"/>
                  </a:lnTo>
                  <a:lnTo>
                    <a:pt x="1394" y="21"/>
                  </a:lnTo>
                  <a:lnTo>
                    <a:pt x="1399" y="21"/>
                  </a:lnTo>
                </a:path>
                <a:path w="1447" h="86">
                  <a:moveTo>
                    <a:pt x="1399" y="21"/>
                  </a:moveTo>
                  <a:lnTo>
                    <a:pt x="1428" y="21"/>
                  </a:lnTo>
                  <a:lnTo>
                    <a:pt x="1399" y="21"/>
                  </a:lnTo>
                </a:path>
                <a:path w="1447" h="86">
                  <a:moveTo>
                    <a:pt x="1394" y="21"/>
                  </a:moveTo>
                  <a:lnTo>
                    <a:pt x="1432" y="23"/>
                  </a:lnTo>
                  <a:lnTo>
                    <a:pt x="1391" y="23"/>
                  </a:lnTo>
                  <a:lnTo>
                    <a:pt x="1394" y="21"/>
                  </a:lnTo>
                </a:path>
                <a:path w="1447" h="86">
                  <a:moveTo>
                    <a:pt x="1394" y="21"/>
                  </a:moveTo>
                  <a:lnTo>
                    <a:pt x="1428" y="21"/>
                  </a:lnTo>
                  <a:lnTo>
                    <a:pt x="1432" y="23"/>
                  </a:lnTo>
                  <a:lnTo>
                    <a:pt x="1394" y="21"/>
                  </a:lnTo>
                </a:path>
                <a:path w="1447" h="86">
                  <a:moveTo>
                    <a:pt x="1391" y="23"/>
                  </a:moveTo>
                  <a:lnTo>
                    <a:pt x="1435" y="26"/>
                  </a:lnTo>
                  <a:lnTo>
                    <a:pt x="1389" y="26"/>
                  </a:lnTo>
                  <a:lnTo>
                    <a:pt x="1391" y="23"/>
                  </a:lnTo>
                </a:path>
                <a:path w="1447" h="86">
                  <a:moveTo>
                    <a:pt x="1391" y="23"/>
                  </a:moveTo>
                  <a:lnTo>
                    <a:pt x="1432" y="23"/>
                  </a:lnTo>
                  <a:lnTo>
                    <a:pt x="1435" y="26"/>
                  </a:lnTo>
                  <a:lnTo>
                    <a:pt x="1391" y="23"/>
                  </a:lnTo>
                </a:path>
                <a:path w="1447" h="86">
                  <a:moveTo>
                    <a:pt x="1389" y="26"/>
                  </a:moveTo>
                  <a:lnTo>
                    <a:pt x="1437" y="28"/>
                  </a:lnTo>
                  <a:lnTo>
                    <a:pt x="1387" y="28"/>
                  </a:lnTo>
                  <a:lnTo>
                    <a:pt x="1389" y="26"/>
                  </a:lnTo>
                </a:path>
                <a:path w="1447" h="86">
                  <a:moveTo>
                    <a:pt x="1389" y="26"/>
                  </a:moveTo>
                  <a:lnTo>
                    <a:pt x="1435" y="26"/>
                  </a:lnTo>
                  <a:lnTo>
                    <a:pt x="1437" y="28"/>
                  </a:lnTo>
                  <a:lnTo>
                    <a:pt x="1389" y="26"/>
                  </a:lnTo>
                </a:path>
                <a:path w="1447" h="86">
                  <a:moveTo>
                    <a:pt x="1387" y="28"/>
                  </a:moveTo>
                  <a:lnTo>
                    <a:pt x="1440" y="31"/>
                  </a:lnTo>
                  <a:lnTo>
                    <a:pt x="1384" y="31"/>
                  </a:lnTo>
                  <a:lnTo>
                    <a:pt x="1387" y="28"/>
                  </a:lnTo>
                </a:path>
                <a:path w="1447" h="86">
                  <a:moveTo>
                    <a:pt x="1387" y="28"/>
                  </a:moveTo>
                  <a:lnTo>
                    <a:pt x="1437" y="28"/>
                  </a:lnTo>
                  <a:lnTo>
                    <a:pt x="1440" y="31"/>
                  </a:lnTo>
                  <a:lnTo>
                    <a:pt x="1387" y="28"/>
                  </a:lnTo>
                </a:path>
                <a:path w="1447" h="86">
                  <a:moveTo>
                    <a:pt x="1384" y="31"/>
                  </a:moveTo>
                  <a:lnTo>
                    <a:pt x="1440" y="33"/>
                  </a:lnTo>
                  <a:lnTo>
                    <a:pt x="1382" y="33"/>
                  </a:lnTo>
                  <a:lnTo>
                    <a:pt x="1384" y="31"/>
                  </a:lnTo>
                </a:path>
                <a:path w="1447" h="86">
                  <a:moveTo>
                    <a:pt x="1384" y="31"/>
                  </a:moveTo>
                  <a:lnTo>
                    <a:pt x="1440" y="31"/>
                  </a:lnTo>
                  <a:lnTo>
                    <a:pt x="1440" y="33"/>
                  </a:lnTo>
                  <a:lnTo>
                    <a:pt x="1384" y="31"/>
                  </a:lnTo>
                </a:path>
                <a:path w="1447" h="86">
                  <a:moveTo>
                    <a:pt x="1382" y="33"/>
                  </a:moveTo>
                  <a:lnTo>
                    <a:pt x="1442" y="35"/>
                  </a:lnTo>
                  <a:lnTo>
                    <a:pt x="1382" y="35"/>
                  </a:lnTo>
                  <a:lnTo>
                    <a:pt x="1382" y="33"/>
                  </a:lnTo>
                </a:path>
                <a:path w="1447" h="86">
                  <a:moveTo>
                    <a:pt x="1382" y="33"/>
                  </a:moveTo>
                  <a:lnTo>
                    <a:pt x="1440" y="33"/>
                  </a:lnTo>
                  <a:lnTo>
                    <a:pt x="1442" y="35"/>
                  </a:lnTo>
                  <a:lnTo>
                    <a:pt x="1382" y="33"/>
                  </a:lnTo>
                </a:path>
                <a:path w="1447" h="86">
                  <a:moveTo>
                    <a:pt x="1382" y="35"/>
                  </a:moveTo>
                  <a:lnTo>
                    <a:pt x="1444" y="38"/>
                  </a:lnTo>
                  <a:lnTo>
                    <a:pt x="1380" y="38"/>
                  </a:lnTo>
                  <a:lnTo>
                    <a:pt x="1382" y="35"/>
                  </a:lnTo>
                </a:path>
                <a:path w="1447" h="86">
                  <a:moveTo>
                    <a:pt x="1382" y="35"/>
                  </a:moveTo>
                  <a:lnTo>
                    <a:pt x="1442" y="35"/>
                  </a:lnTo>
                  <a:lnTo>
                    <a:pt x="1444" y="38"/>
                  </a:lnTo>
                  <a:lnTo>
                    <a:pt x="1382" y="35"/>
                  </a:lnTo>
                </a:path>
                <a:path w="1447" h="86">
                  <a:moveTo>
                    <a:pt x="1380" y="38"/>
                  </a:moveTo>
                  <a:lnTo>
                    <a:pt x="1444" y="43"/>
                  </a:lnTo>
                  <a:lnTo>
                    <a:pt x="1380" y="43"/>
                  </a:lnTo>
                  <a:lnTo>
                    <a:pt x="1380" y="38"/>
                  </a:lnTo>
                </a:path>
                <a:path w="1447" h="86">
                  <a:moveTo>
                    <a:pt x="1380" y="38"/>
                  </a:moveTo>
                  <a:lnTo>
                    <a:pt x="1444" y="38"/>
                  </a:lnTo>
                  <a:lnTo>
                    <a:pt x="1444" y="43"/>
                  </a:lnTo>
                  <a:lnTo>
                    <a:pt x="1380" y="38"/>
                  </a:lnTo>
                </a:path>
                <a:path w="1447" h="86">
                  <a:moveTo>
                    <a:pt x="1380" y="43"/>
                  </a:moveTo>
                  <a:lnTo>
                    <a:pt x="1444" y="45"/>
                  </a:lnTo>
                  <a:lnTo>
                    <a:pt x="1377" y="45"/>
                  </a:lnTo>
                  <a:lnTo>
                    <a:pt x="1380" y="43"/>
                  </a:lnTo>
                </a:path>
                <a:path w="1447" h="86">
                  <a:moveTo>
                    <a:pt x="1380" y="43"/>
                  </a:moveTo>
                  <a:lnTo>
                    <a:pt x="1444" y="43"/>
                  </a:lnTo>
                  <a:lnTo>
                    <a:pt x="1444" y="45"/>
                  </a:lnTo>
                  <a:lnTo>
                    <a:pt x="1380" y="43"/>
                  </a:lnTo>
                </a:path>
                <a:path w="1447" h="86">
                  <a:moveTo>
                    <a:pt x="1377" y="45"/>
                  </a:moveTo>
                  <a:lnTo>
                    <a:pt x="1447" y="47"/>
                  </a:lnTo>
                  <a:lnTo>
                    <a:pt x="1377" y="47"/>
                  </a:lnTo>
                  <a:lnTo>
                    <a:pt x="1377" y="45"/>
                  </a:lnTo>
                </a:path>
                <a:path w="1447" h="86">
                  <a:moveTo>
                    <a:pt x="1377" y="45"/>
                  </a:moveTo>
                  <a:lnTo>
                    <a:pt x="1444" y="45"/>
                  </a:lnTo>
                  <a:lnTo>
                    <a:pt x="1447" y="47"/>
                  </a:lnTo>
                  <a:lnTo>
                    <a:pt x="1377" y="45"/>
                  </a:lnTo>
                </a:path>
                <a:path w="1447" h="86">
                  <a:moveTo>
                    <a:pt x="1377" y="47"/>
                  </a:moveTo>
                  <a:lnTo>
                    <a:pt x="1447" y="52"/>
                  </a:lnTo>
                  <a:lnTo>
                    <a:pt x="1377" y="52"/>
                  </a:lnTo>
                  <a:lnTo>
                    <a:pt x="1377" y="47"/>
                  </a:lnTo>
                </a:path>
                <a:path w="1447" h="86">
                  <a:moveTo>
                    <a:pt x="1377" y="47"/>
                  </a:moveTo>
                  <a:lnTo>
                    <a:pt x="1447" y="47"/>
                  </a:lnTo>
                  <a:lnTo>
                    <a:pt x="1447" y="52"/>
                  </a:lnTo>
                  <a:lnTo>
                    <a:pt x="1377" y="47"/>
                  </a:lnTo>
                </a:path>
                <a:path w="1447" h="86">
                  <a:moveTo>
                    <a:pt x="1377" y="52"/>
                  </a:moveTo>
                  <a:lnTo>
                    <a:pt x="1447" y="55"/>
                  </a:lnTo>
                  <a:lnTo>
                    <a:pt x="1377" y="55"/>
                  </a:lnTo>
                  <a:lnTo>
                    <a:pt x="1377" y="52"/>
                  </a:lnTo>
                </a:path>
                <a:path w="1447" h="86">
                  <a:moveTo>
                    <a:pt x="1377" y="52"/>
                  </a:moveTo>
                  <a:lnTo>
                    <a:pt x="1447" y="52"/>
                  </a:lnTo>
                  <a:lnTo>
                    <a:pt x="1447" y="55"/>
                  </a:lnTo>
                  <a:lnTo>
                    <a:pt x="1377" y="52"/>
                  </a:lnTo>
                </a:path>
                <a:path w="1447" h="86">
                  <a:moveTo>
                    <a:pt x="1377" y="55"/>
                  </a:moveTo>
                  <a:lnTo>
                    <a:pt x="1444" y="57"/>
                  </a:lnTo>
                  <a:lnTo>
                    <a:pt x="1377" y="57"/>
                  </a:lnTo>
                  <a:lnTo>
                    <a:pt x="1377" y="55"/>
                  </a:lnTo>
                </a:path>
                <a:path w="1447" h="86">
                  <a:moveTo>
                    <a:pt x="1377" y="55"/>
                  </a:moveTo>
                  <a:lnTo>
                    <a:pt x="1447" y="55"/>
                  </a:lnTo>
                  <a:lnTo>
                    <a:pt x="1444" y="57"/>
                  </a:lnTo>
                  <a:lnTo>
                    <a:pt x="1377" y="55"/>
                  </a:lnTo>
                </a:path>
                <a:path w="1447" h="86">
                  <a:moveTo>
                    <a:pt x="1377" y="57"/>
                  </a:moveTo>
                  <a:lnTo>
                    <a:pt x="1444" y="62"/>
                  </a:lnTo>
                  <a:lnTo>
                    <a:pt x="1380" y="62"/>
                  </a:lnTo>
                  <a:lnTo>
                    <a:pt x="1377" y="57"/>
                  </a:lnTo>
                </a:path>
                <a:path w="1447" h="86">
                  <a:moveTo>
                    <a:pt x="1377" y="57"/>
                  </a:moveTo>
                  <a:lnTo>
                    <a:pt x="1444" y="57"/>
                  </a:lnTo>
                  <a:lnTo>
                    <a:pt x="1444" y="62"/>
                  </a:lnTo>
                  <a:lnTo>
                    <a:pt x="1377" y="57"/>
                  </a:lnTo>
                </a:path>
                <a:path w="1447" h="86">
                  <a:moveTo>
                    <a:pt x="1380" y="62"/>
                  </a:moveTo>
                  <a:lnTo>
                    <a:pt x="1444" y="64"/>
                  </a:lnTo>
                  <a:lnTo>
                    <a:pt x="1380" y="64"/>
                  </a:lnTo>
                  <a:lnTo>
                    <a:pt x="1380" y="62"/>
                  </a:lnTo>
                </a:path>
                <a:path w="1447" h="86">
                  <a:moveTo>
                    <a:pt x="1380" y="62"/>
                  </a:moveTo>
                  <a:lnTo>
                    <a:pt x="1444" y="62"/>
                  </a:lnTo>
                  <a:lnTo>
                    <a:pt x="1444" y="64"/>
                  </a:lnTo>
                  <a:lnTo>
                    <a:pt x="1380" y="62"/>
                  </a:lnTo>
                </a:path>
                <a:path w="1447" h="86">
                  <a:moveTo>
                    <a:pt x="1380" y="64"/>
                  </a:moveTo>
                  <a:lnTo>
                    <a:pt x="1442" y="67"/>
                  </a:lnTo>
                  <a:lnTo>
                    <a:pt x="1382" y="67"/>
                  </a:lnTo>
                  <a:lnTo>
                    <a:pt x="1380" y="64"/>
                  </a:lnTo>
                </a:path>
                <a:path w="1447" h="86">
                  <a:moveTo>
                    <a:pt x="1380" y="64"/>
                  </a:moveTo>
                  <a:lnTo>
                    <a:pt x="1444" y="64"/>
                  </a:lnTo>
                  <a:lnTo>
                    <a:pt x="1442" y="67"/>
                  </a:lnTo>
                  <a:lnTo>
                    <a:pt x="1380" y="64"/>
                  </a:lnTo>
                </a:path>
                <a:path w="1447" h="86">
                  <a:moveTo>
                    <a:pt x="1382" y="67"/>
                  </a:moveTo>
                  <a:lnTo>
                    <a:pt x="1440" y="69"/>
                  </a:lnTo>
                  <a:lnTo>
                    <a:pt x="1382" y="69"/>
                  </a:lnTo>
                  <a:lnTo>
                    <a:pt x="1382" y="67"/>
                  </a:lnTo>
                </a:path>
                <a:path w="1447" h="86">
                  <a:moveTo>
                    <a:pt x="1382" y="67"/>
                  </a:moveTo>
                  <a:lnTo>
                    <a:pt x="1442" y="67"/>
                  </a:lnTo>
                  <a:lnTo>
                    <a:pt x="1440" y="69"/>
                  </a:lnTo>
                  <a:lnTo>
                    <a:pt x="1382" y="67"/>
                  </a:lnTo>
                </a:path>
                <a:path w="1447" h="86">
                  <a:moveTo>
                    <a:pt x="1382" y="69"/>
                  </a:moveTo>
                  <a:lnTo>
                    <a:pt x="1440" y="72"/>
                  </a:lnTo>
                  <a:lnTo>
                    <a:pt x="1384" y="72"/>
                  </a:lnTo>
                  <a:lnTo>
                    <a:pt x="1382" y="69"/>
                  </a:lnTo>
                </a:path>
                <a:path w="1447" h="86">
                  <a:moveTo>
                    <a:pt x="1382" y="69"/>
                  </a:moveTo>
                  <a:lnTo>
                    <a:pt x="1440" y="69"/>
                  </a:lnTo>
                  <a:lnTo>
                    <a:pt x="1440" y="72"/>
                  </a:lnTo>
                  <a:lnTo>
                    <a:pt x="1382" y="69"/>
                  </a:lnTo>
                </a:path>
                <a:path w="1447" h="86">
                  <a:moveTo>
                    <a:pt x="1384" y="72"/>
                  </a:moveTo>
                  <a:lnTo>
                    <a:pt x="1437" y="74"/>
                  </a:lnTo>
                  <a:lnTo>
                    <a:pt x="1387" y="74"/>
                  </a:lnTo>
                  <a:lnTo>
                    <a:pt x="1384" y="72"/>
                  </a:lnTo>
                </a:path>
                <a:path w="1447" h="86">
                  <a:moveTo>
                    <a:pt x="1384" y="72"/>
                  </a:moveTo>
                  <a:lnTo>
                    <a:pt x="1440" y="72"/>
                  </a:lnTo>
                  <a:lnTo>
                    <a:pt x="1437" y="74"/>
                  </a:lnTo>
                  <a:lnTo>
                    <a:pt x="1384" y="72"/>
                  </a:lnTo>
                </a:path>
                <a:path w="1447" h="86">
                  <a:moveTo>
                    <a:pt x="1387" y="74"/>
                  </a:moveTo>
                  <a:lnTo>
                    <a:pt x="1435" y="76"/>
                  </a:lnTo>
                  <a:lnTo>
                    <a:pt x="1389" y="76"/>
                  </a:lnTo>
                  <a:lnTo>
                    <a:pt x="1387" y="74"/>
                  </a:lnTo>
                </a:path>
                <a:path w="1447" h="86">
                  <a:moveTo>
                    <a:pt x="1387" y="74"/>
                  </a:moveTo>
                  <a:lnTo>
                    <a:pt x="1437" y="74"/>
                  </a:lnTo>
                  <a:lnTo>
                    <a:pt x="1435" y="76"/>
                  </a:lnTo>
                  <a:lnTo>
                    <a:pt x="1387" y="74"/>
                  </a:lnTo>
                </a:path>
                <a:path w="1447" h="86">
                  <a:moveTo>
                    <a:pt x="1389" y="76"/>
                  </a:moveTo>
                  <a:lnTo>
                    <a:pt x="1432" y="79"/>
                  </a:lnTo>
                  <a:lnTo>
                    <a:pt x="1391" y="79"/>
                  </a:lnTo>
                  <a:lnTo>
                    <a:pt x="1389" y="76"/>
                  </a:lnTo>
                </a:path>
                <a:path w="1447" h="86">
                  <a:moveTo>
                    <a:pt x="1389" y="76"/>
                  </a:moveTo>
                  <a:lnTo>
                    <a:pt x="1435" y="76"/>
                  </a:lnTo>
                  <a:lnTo>
                    <a:pt x="1432" y="79"/>
                  </a:lnTo>
                  <a:lnTo>
                    <a:pt x="1389" y="76"/>
                  </a:lnTo>
                </a:path>
                <a:path w="1447" h="86">
                  <a:moveTo>
                    <a:pt x="1391" y="79"/>
                  </a:moveTo>
                  <a:lnTo>
                    <a:pt x="1428" y="81"/>
                  </a:lnTo>
                  <a:lnTo>
                    <a:pt x="1394" y="81"/>
                  </a:lnTo>
                  <a:lnTo>
                    <a:pt x="1391" y="79"/>
                  </a:lnTo>
                </a:path>
                <a:path w="1447" h="86">
                  <a:moveTo>
                    <a:pt x="1391" y="79"/>
                  </a:moveTo>
                  <a:lnTo>
                    <a:pt x="1432" y="79"/>
                  </a:lnTo>
                  <a:lnTo>
                    <a:pt x="1428" y="81"/>
                  </a:lnTo>
                  <a:lnTo>
                    <a:pt x="1391" y="79"/>
                  </a:lnTo>
                </a:path>
                <a:path w="1447" h="86">
                  <a:moveTo>
                    <a:pt x="1394" y="81"/>
                  </a:moveTo>
                  <a:lnTo>
                    <a:pt x="1425" y="83"/>
                  </a:lnTo>
                  <a:lnTo>
                    <a:pt x="1399" y="83"/>
                  </a:lnTo>
                  <a:lnTo>
                    <a:pt x="1394" y="81"/>
                  </a:lnTo>
                </a:path>
                <a:path w="1447" h="86">
                  <a:moveTo>
                    <a:pt x="1394" y="81"/>
                  </a:moveTo>
                  <a:lnTo>
                    <a:pt x="1428" y="81"/>
                  </a:lnTo>
                  <a:lnTo>
                    <a:pt x="1425" y="83"/>
                  </a:lnTo>
                  <a:lnTo>
                    <a:pt x="1394" y="81"/>
                  </a:lnTo>
                </a:path>
                <a:path w="1447" h="86">
                  <a:moveTo>
                    <a:pt x="1399" y="83"/>
                  </a:moveTo>
                  <a:lnTo>
                    <a:pt x="1423" y="83"/>
                  </a:lnTo>
                  <a:lnTo>
                    <a:pt x="1401" y="83"/>
                  </a:lnTo>
                  <a:lnTo>
                    <a:pt x="1399" y="83"/>
                  </a:lnTo>
                </a:path>
                <a:path w="1447" h="86">
                  <a:moveTo>
                    <a:pt x="1399" y="83"/>
                  </a:moveTo>
                  <a:lnTo>
                    <a:pt x="1425" y="83"/>
                  </a:lnTo>
                  <a:lnTo>
                    <a:pt x="1423" y="83"/>
                  </a:lnTo>
                  <a:lnTo>
                    <a:pt x="1399" y="83"/>
                  </a:lnTo>
                </a:path>
                <a:path w="1447" h="86">
                  <a:moveTo>
                    <a:pt x="1401" y="83"/>
                  </a:moveTo>
                  <a:lnTo>
                    <a:pt x="1420" y="86"/>
                  </a:lnTo>
                  <a:lnTo>
                    <a:pt x="1404" y="86"/>
                  </a:lnTo>
                  <a:lnTo>
                    <a:pt x="1401" y="83"/>
                  </a:lnTo>
                </a:path>
                <a:path w="1447" h="86">
                  <a:moveTo>
                    <a:pt x="1401" y="83"/>
                  </a:moveTo>
                  <a:lnTo>
                    <a:pt x="1423" y="83"/>
                  </a:lnTo>
                  <a:lnTo>
                    <a:pt x="1420" y="86"/>
                  </a:lnTo>
                  <a:lnTo>
                    <a:pt x="1401" y="83"/>
                  </a:lnTo>
                </a:path>
                <a:path w="1447" h="86">
                  <a:moveTo>
                    <a:pt x="1406" y="86"/>
                  </a:moveTo>
                  <a:lnTo>
                    <a:pt x="1415" y="86"/>
                  </a:lnTo>
                  <a:lnTo>
                    <a:pt x="1413" y="86"/>
                  </a:lnTo>
                  <a:lnTo>
                    <a:pt x="1406" y="86"/>
                  </a:lnTo>
                </a:path>
                <a:path w="1447" h="86">
                  <a:moveTo>
                    <a:pt x="1404" y="86"/>
                  </a:moveTo>
                  <a:lnTo>
                    <a:pt x="1415" y="86"/>
                  </a:lnTo>
                  <a:lnTo>
                    <a:pt x="1406" y="86"/>
                  </a:lnTo>
                  <a:lnTo>
                    <a:pt x="1404" y="86"/>
                  </a:lnTo>
                </a:path>
                <a:path w="1447" h="86">
                  <a:moveTo>
                    <a:pt x="1404" y="86"/>
                  </a:moveTo>
                  <a:lnTo>
                    <a:pt x="1420" y="86"/>
                  </a:lnTo>
                  <a:lnTo>
                    <a:pt x="1415" y="86"/>
                  </a:lnTo>
                  <a:lnTo>
                    <a:pt x="1404" y="86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852" name="path 7852"/>
            <p:cNvSpPr/>
            <p:nvPr/>
          </p:nvSpPr>
          <p:spPr>
            <a:xfrm>
              <a:off x="0" y="0"/>
              <a:ext cx="1598063" cy="282766"/>
            </a:xfrm>
            <a:custGeom>
              <a:avLst/>
              <a:gdLst/>
              <a:ahLst/>
              <a:cxnLst/>
              <a:rect l="0" t="0" r="0" b="0"/>
              <a:pathLst>
                <a:path w="2516" h="445">
                  <a:moveTo>
                    <a:pt x="2094" y="358"/>
                  </a:moveTo>
                  <a:lnTo>
                    <a:pt x="2094" y="356"/>
                  </a:lnTo>
                  <a:moveTo>
                    <a:pt x="2094" y="358"/>
                  </a:moveTo>
                  <a:lnTo>
                    <a:pt x="1114" y="298"/>
                  </a:lnTo>
                  <a:lnTo>
                    <a:pt x="567" y="320"/>
                  </a:lnTo>
                  <a:lnTo>
                    <a:pt x="536" y="322"/>
                  </a:lnTo>
                  <a:lnTo>
                    <a:pt x="502" y="325"/>
                  </a:lnTo>
                  <a:lnTo>
                    <a:pt x="478" y="327"/>
                  </a:lnTo>
                  <a:lnTo>
                    <a:pt x="13" y="387"/>
                  </a:lnTo>
                  <a:moveTo>
                    <a:pt x="2514" y="349"/>
                  </a:moveTo>
                  <a:lnTo>
                    <a:pt x="2454" y="236"/>
                  </a:lnTo>
                  <a:lnTo>
                    <a:pt x="2439" y="219"/>
                  </a:lnTo>
                  <a:lnTo>
                    <a:pt x="2432" y="212"/>
                  </a:lnTo>
                  <a:lnTo>
                    <a:pt x="2355" y="159"/>
                  </a:lnTo>
                  <a:lnTo>
                    <a:pt x="2334" y="152"/>
                  </a:lnTo>
                  <a:lnTo>
                    <a:pt x="2324" y="147"/>
                  </a:lnTo>
                  <a:lnTo>
                    <a:pt x="2312" y="145"/>
                  </a:lnTo>
                  <a:lnTo>
                    <a:pt x="2221" y="130"/>
                  </a:lnTo>
                  <a:lnTo>
                    <a:pt x="2202" y="130"/>
                  </a:lnTo>
                  <a:lnTo>
                    <a:pt x="2031" y="123"/>
                  </a:lnTo>
                  <a:lnTo>
                    <a:pt x="2012" y="123"/>
                  </a:lnTo>
                  <a:lnTo>
                    <a:pt x="1647" y="113"/>
                  </a:lnTo>
                  <a:lnTo>
                    <a:pt x="1638" y="113"/>
                  </a:lnTo>
                  <a:lnTo>
                    <a:pt x="1614" y="111"/>
                  </a:lnTo>
                  <a:lnTo>
                    <a:pt x="390" y="113"/>
                  </a:lnTo>
                  <a:lnTo>
                    <a:pt x="337" y="113"/>
                  </a:lnTo>
                  <a:lnTo>
                    <a:pt x="250" y="116"/>
                  </a:lnTo>
                  <a:moveTo>
                    <a:pt x="2317" y="358"/>
                  </a:moveTo>
                  <a:lnTo>
                    <a:pt x="2094" y="358"/>
                  </a:lnTo>
                  <a:moveTo>
                    <a:pt x="2091" y="298"/>
                  </a:moveTo>
                  <a:lnTo>
                    <a:pt x="2074" y="298"/>
                  </a:lnTo>
                  <a:lnTo>
                    <a:pt x="1923" y="293"/>
                  </a:lnTo>
                  <a:lnTo>
                    <a:pt x="1918" y="409"/>
                  </a:lnTo>
                  <a:moveTo>
                    <a:pt x="1923" y="293"/>
                  </a:moveTo>
                  <a:lnTo>
                    <a:pt x="1693" y="289"/>
                  </a:lnTo>
                  <a:lnTo>
                    <a:pt x="1690" y="402"/>
                  </a:lnTo>
                  <a:moveTo>
                    <a:pt x="1693" y="289"/>
                  </a:moveTo>
                  <a:lnTo>
                    <a:pt x="1465" y="282"/>
                  </a:lnTo>
                  <a:lnTo>
                    <a:pt x="1462" y="394"/>
                  </a:lnTo>
                  <a:moveTo>
                    <a:pt x="1465" y="282"/>
                  </a:moveTo>
                  <a:lnTo>
                    <a:pt x="1268" y="274"/>
                  </a:lnTo>
                  <a:lnTo>
                    <a:pt x="1237" y="274"/>
                  </a:lnTo>
                  <a:lnTo>
                    <a:pt x="1234" y="390"/>
                  </a:lnTo>
                  <a:moveTo>
                    <a:pt x="1237" y="274"/>
                  </a:moveTo>
                  <a:lnTo>
                    <a:pt x="1227" y="274"/>
                  </a:lnTo>
                  <a:lnTo>
                    <a:pt x="1006" y="282"/>
                  </a:lnTo>
                  <a:lnTo>
                    <a:pt x="1009" y="394"/>
                  </a:lnTo>
                  <a:moveTo>
                    <a:pt x="1006" y="282"/>
                  </a:moveTo>
                  <a:lnTo>
                    <a:pt x="778" y="286"/>
                  </a:lnTo>
                  <a:lnTo>
                    <a:pt x="781" y="402"/>
                  </a:lnTo>
                  <a:moveTo>
                    <a:pt x="778" y="286"/>
                  </a:moveTo>
                  <a:lnTo>
                    <a:pt x="548" y="293"/>
                  </a:lnTo>
                  <a:lnTo>
                    <a:pt x="553" y="406"/>
                  </a:lnTo>
                  <a:moveTo>
                    <a:pt x="548" y="293"/>
                  </a:moveTo>
                  <a:lnTo>
                    <a:pt x="538" y="293"/>
                  </a:lnTo>
                  <a:lnTo>
                    <a:pt x="320" y="313"/>
                  </a:lnTo>
                  <a:lnTo>
                    <a:pt x="330" y="425"/>
                  </a:lnTo>
                  <a:moveTo>
                    <a:pt x="320" y="313"/>
                  </a:moveTo>
                  <a:lnTo>
                    <a:pt x="92" y="332"/>
                  </a:lnTo>
                  <a:lnTo>
                    <a:pt x="102" y="445"/>
                  </a:lnTo>
                  <a:moveTo>
                    <a:pt x="92" y="332"/>
                  </a:moveTo>
                  <a:lnTo>
                    <a:pt x="90" y="332"/>
                  </a:lnTo>
                  <a:lnTo>
                    <a:pt x="65" y="334"/>
                  </a:lnTo>
                  <a:lnTo>
                    <a:pt x="39" y="339"/>
                  </a:lnTo>
                  <a:moveTo>
                    <a:pt x="2516" y="44"/>
                  </a:moveTo>
                  <a:lnTo>
                    <a:pt x="2420" y="25"/>
                  </a:lnTo>
                  <a:lnTo>
                    <a:pt x="2290" y="15"/>
                  </a:lnTo>
                  <a:lnTo>
                    <a:pt x="2283" y="130"/>
                  </a:lnTo>
                  <a:moveTo>
                    <a:pt x="2290" y="15"/>
                  </a:moveTo>
                  <a:lnTo>
                    <a:pt x="2082" y="1"/>
                  </a:lnTo>
                  <a:lnTo>
                    <a:pt x="2062" y="1"/>
                  </a:lnTo>
                  <a:lnTo>
                    <a:pt x="2065" y="116"/>
                  </a:lnTo>
                  <a:moveTo>
                    <a:pt x="2062" y="1"/>
                  </a:moveTo>
                  <a:lnTo>
                    <a:pt x="1834" y="5"/>
                  </a:lnTo>
                  <a:lnTo>
                    <a:pt x="1834" y="121"/>
                  </a:lnTo>
                  <a:moveTo>
                    <a:pt x="1834" y="5"/>
                  </a:moveTo>
                  <a:lnTo>
                    <a:pt x="1650" y="8"/>
                  </a:lnTo>
                  <a:lnTo>
                    <a:pt x="1628" y="10"/>
                  </a:lnTo>
                  <a:lnTo>
                    <a:pt x="1604" y="10"/>
                  </a:lnTo>
                  <a:lnTo>
                    <a:pt x="1609" y="125"/>
                  </a:lnTo>
                  <a:moveTo>
                    <a:pt x="1604" y="10"/>
                  </a:moveTo>
                  <a:lnTo>
                    <a:pt x="1537" y="13"/>
                  </a:lnTo>
                  <a:lnTo>
                    <a:pt x="1376" y="15"/>
                  </a:lnTo>
                  <a:lnTo>
                    <a:pt x="1378" y="130"/>
                  </a:lnTo>
                  <a:moveTo>
                    <a:pt x="1376" y="15"/>
                  </a:moveTo>
                  <a:lnTo>
                    <a:pt x="1145" y="20"/>
                  </a:lnTo>
                  <a:lnTo>
                    <a:pt x="1148" y="133"/>
                  </a:lnTo>
                  <a:moveTo>
                    <a:pt x="1145" y="20"/>
                  </a:moveTo>
                  <a:lnTo>
                    <a:pt x="918" y="22"/>
                  </a:lnTo>
                  <a:lnTo>
                    <a:pt x="920" y="137"/>
                  </a:lnTo>
                  <a:moveTo>
                    <a:pt x="918" y="22"/>
                  </a:moveTo>
                  <a:lnTo>
                    <a:pt x="690" y="27"/>
                  </a:lnTo>
                  <a:lnTo>
                    <a:pt x="690" y="142"/>
                  </a:lnTo>
                  <a:moveTo>
                    <a:pt x="690" y="27"/>
                  </a:moveTo>
                  <a:lnTo>
                    <a:pt x="459" y="32"/>
                  </a:lnTo>
                  <a:lnTo>
                    <a:pt x="462" y="145"/>
                  </a:lnTo>
                  <a:moveTo>
                    <a:pt x="459" y="32"/>
                  </a:moveTo>
                  <a:lnTo>
                    <a:pt x="231" y="34"/>
                  </a:lnTo>
                  <a:lnTo>
                    <a:pt x="234" y="150"/>
                  </a:lnTo>
                  <a:moveTo>
                    <a:pt x="231" y="34"/>
                  </a:moveTo>
                  <a:lnTo>
                    <a:pt x="1" y="39"/>
                  </a:lnTo>
                  <a:lnTo>
                    <a:pt x="3" y="152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854" name="path 7854"/>
          <p:cNvSpPr/>
          <p:nvPr/>
        </p:nvSpPr>
        <p:spPr>
          <a:xfrm>
            <a:off x="1331213" y="5140705"/>
            <a:ext cx="5268468" cy="60960"/>
          </a:xfrm>
          <a:custGeom>
            <a:avLst/>
            <a:gdLst/>
            <a:ahLst/>
            <a:cxnLst/>
            <a:rect l="0" t="0" r="0" b="0"/>
            <a:pathLst>
              <a:path w="8296" h="96">
                <a:moveTo>
                  <a:pt x="1" y="70"/>
                </a:moveTo>
                <a:lnTo>
                  <a:pt x="1894" y="92"/>
                </a:lnTo>
                <a:lnTo>
                  <a:pt x="2091" y="92"/>
                </a:lnTo>
                <a:lnTo>
                  <a:pt x="4851" y="34"/>
                </a:lnTo>
                <a:lnTo>
                  <a:pt x="6231" y="6"/>
                </a:lnTo>
                <a:lnTo>
                  <a:pt x="6318" y="3"/>
                </a:lnTo>
                <a:lnTo>
                  <a:pt x="6344" y="3"/>
                </a:lnTo>
                <a:lnTo>
                  <a:pt x="7616" y="1"/>
                </a:lnTo>
                <a:lnTo>
                  <a:pt x="7626" y="1"/>
                </a:lnTo>
                <a:lnTo>
                  <a:pt x="7993" y="10"/>
                </a:lnTo>
                <a:lnTo>
                  <a:pt x="7998" y="13"/>
                </a:lnTo>
                <a:lnTo>
                  <a:pt x="8010" y="13"/>
                </a:lnTo>
                <a:lnTo>
                  <a:pt x="8170" y="18"/>
                </a:lnTo>
                <a:lnTo>
                  <a:pt x="8178" y="20"/>
                </a:lnTo>
                <a:lnTo>
                  <a:pt x="8190" y="20"/>
                </a:lnTo>
                <a:lnTo>
                  <a:pt x="8245" y="30"/>
                </a:lnTo>
                <a:lnTo>
                  <a:pt x="8247" y="30"/>
                </a:lnTo>
                <a:lnTo>
                  <a:pt x="8259" y="34"/>
                </a:lnTo>
                <a:lnTo>
                  <a:pt x="8278" y="46"/>
                </a:lnTo>
                <a:lnTo>
                  <a:pt x="8283" y="51"/>
                </a:lnTo>
                <a:lnTo>
                  <a:pt x="8288" y="63"/>
                </a:lnTo>
                <a:lnTo>
                  <a:pt x="8293" y="85"/>
                </a:lnTo>
                <a:lnTo>
                  <a:pt x="8295" y="94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56" name="path 7856"/>
          <p:cNvSpPr/>
          <p:nvPr/>
        </p:nvSpPr>
        <p:spPr>
          <a:xfrm>
            <a:off x="2659364" y="5046217"/>
            <a:ext cx="2627407" cy="56388"/>
          </a:xfrm>
          <a:custGeom>
            <a:avLst/>
            <a:gdLst/>
            <a:ahLst/>
            <a:cxnLst/>
            <a:rect l="0" t="0" r="0" b="0"/>
            <a:pathLst>
              <a:path w="4137" h="88">
                <a:moveTo>
                  <a:pt x="4137" y="1"/>
                </a:moveTo>
                <a:lnTo>
                  <a:pt x="0" y="8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08" name="group 308"/>
          <p:cNvGrpSpPr/>
          <p:nvPr/>
        </p:nvGrpSpPr>
        <p:grpSpPr>
          <a:xfrm rot="21600000">
            <a:off x="1331963" y="4940300"/>
            <a:ext cx="3653801" cy="217932"/>
            <a:chOff x="0" y="0"/>
            <a:chExt cx="3653801" cy="217932"/>
          </a:xfrm>
        </p:grpSpPr>
        <p:sp>
          <p:nvSpPr>
            <p:cNvPr id="7858" name="path 7858"/>
            <p:cNvSpPr/>
            <p:nvPr/>
          </p:nvSpPr>
          <p:spPr>
            <a:xfrm>
              <a:off x="3" y="2285"/>
              <a:ext cx="803165" cy="10667"/>
            </a:xfrm>
            <a:custGeom>
              <a:avLst/>
              <a:gdLst/>
              <a:ahLst/>
              <a:cxnLst/>
              <a:rect l="0" t="0" r="0" b="0"/>
              <a:pathLst>
                <a:path w="1264" h="16">
                  <a:moveTo>
                    <a:pt x="0" y="1"/>
                  </a:moveTo>
                  <a:lnTo>
                    <a:pt x="1264" y="1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860" name="path 7860"/>
            <p:cNvSpPr/>
            <p:nvPr/>
          </p:nvSpPr>
          <p:spPr>
            <a:xfrm>
              <a:off x="579132" y="146304"/>
              <a:ext cx="3009900" cy="54863"/>
            </a:xfrm>
            <a:custGeom>
              <a:avLst/>
              <a:gdLst/>
              <a:ahLst/>
              <a:cxnLst/>
              <a:rect l="0" t="0" r="0" b="0"/>
              <a:pathLst>
                <a:path w="4740" h="86">
                  <a:moveTo>
                    <a:pt x="1262" y="74"/>
                  </a:moveTo>
                  <a:lnTo>
                    <a:pt x="1262" y="40"/>
                  </a:lnTo>
                  <a:lnTo>
                    <a:pt x="897" y="72"/>
                  </a:lnTo>
                  <a:lnTo>
                    <a:pt x="1262" y="74"/>
                  </a:lnTo>
                </a:path>
                <a:path w="4740" h="86">
                  <a:moveTo>
                    <a:pt x="1262" y="40"/>
                  </a:moveTo>
                  <a:lnTo>
                    <a:pt x="897" y="72"/>
                  </a:lnTo>
                  <a:lnTo>
                    <a:pt x="897" y="38"/>
                  </a:lnTo>
                  <a:lnTo>
                    <a:pt x="1262" y="40"/>
                  </a:lnTo>
                </a:path>
                <a:path w="4740" h="86">
                  <a:moveTo>
                    <a:pt x="897" y="72"/>
                  </a:moveTo>
                  <a:lnTo>
                    <a:pt x="897" y="38"/>
                  </a:lnTo>
                  <a:lnTo>
                    <a:pt x="777" y="74"/>
                  </a:lnTo>
                  <a:lnTo>
                    <a:pt x="897" y="72"/>
                  </a:lnTo>
                </a:path>
                <a:path w="4740" h="86">
                  <a:moveTo>
                    <a:pt x="897" y="38"/>
                  </a:moveTo>
                  <a:lnTo>
                    <a:pt x="777" y="74"/>
                  </a:lnTo>
                  <a:lnTo>
                    <a:pt x="777" y="38"/>
                  </a:lnTo>
                  <a:lnTo>
                    <a:pt x="897" y="38"/>
                  </a:lnTo>
                </a:path>
                <a:path w="4740" h="86">
                  <a:moveTo>
                    <a:pt x="777" y="74"/>
                  </a:moveTo>
                  <a:lnTo>
                    <a:pt x="777" y="38"/>
                  </a:lnTo>
                  <a:lnTo>
                    <a:pt x="348" y="86"/>
                  </a:lnTo>
                  <a:lnTo>
                    <a:pt x="777" y="74"/>
                  </a:lnTo>
                </a:path>
                <a:path w="4740" h="86">
                  <a:moveTo>
                    <a:pt x="777" y="38"/>
                  </a:moveTo>
                  <a:lnTo>
                    <a:pt x="348" y="86"/>
                  </a:lnTo>
                  <a:lnTo>
                    <a:pt x="350" y="52"/>
                  </a:lnTo>
                  <a:lnTo>
                    <a:pt x="777" y="38"/>
                  </a:lnTo>
                </a:path>
                <a:path w="4740" h="86">
                  <a:moveTo>
                    <a:pt x="348" y="86"/>
                  </a:moveTo>
                  <a:lnTo>
                    <a:pt x="350" y="52"/>
                  </a:lnTo>
                  <a:lnTo>
                    <a:pt x="0" y="35"/>
                  </a:lnTo>
                  <a:lnTo>
                    <a:pt x="348" y="86"/>
                  </a:lnTo>
                </a:path>
                <a:path w="4740" h="86">
                  <a:moveTo>
                    <a:pt x="350" y="52"/>
                  </a:moveTo>
                  <a:lnTo>
                    <a:pt x="0" y="35"/>
                  </a:lnTo>
                  <a:lnTo>
                    <a:pt x="4" y="0"/>
                  </a:lnTo>
                  <a:lnTo>
                    <a:pt x="350" y="52"/>
                  </a:lnTo>
                </a:path>
                <a:path w="4740" h="86">
                  <a:moveTo>
                    <a:pt x="4740" y="74"/>
                  </a:moveTo>
                  <a:lnTo>
                    <a:pt x="4740" y="40"/>
                  </a:lnTo>
                  <a:lnTo>
                    <a:pt x="3112" y="79"/>
                  </a:lnTo>
                  <a:lnTo>
                    <a:pt x="4740" y="74"/>
                  </a:lnTo>
                </a:path>
                <a:path w="4740" h="86">
                  <a:moveTo>
                    <a:pt x="4740" y="40"/>
                  </a:moveTo>
                  <a:lnTo>
                    <a:pt x="3112" y="79"/>
                  </a:lnTo>
                  <a:lnTo>
                    <a:pt x="3112" y="43"/>
                  </a:lnTo>
                  <a:lnTo>
                    <a:pt x="4740" y="40"/>
                  </a:lnTo>
                </a:path>
                <a:path w="4740" h="86">
                  <a:moveTo>
                    <a:pt x="3112" y="79"/>
                  </a:moveTo>
                  <a:lnTo>
                    <a:pt x="3112" y="43"/>
                  </a:lnTo>
                  <a:lnTo>
                    <a:pt x="1262" y="74"/>
                  </a:lnTo>
                  <a:lnTo>
                    <a:pt x="3112" y="79"/>
                  </a:lnTo>
                </a:path>
                <a:path w="4740" h="86">
                  <a:moveTo>
                    <a:pt x="3112" y="43"/>
                  </a:moveTo>
                  <a:lnTo>
                    <a:pt x="1262" y="74"/>
                  </a:lnTo>
                  <a:lnTo>
                    <a:pt x="1262" y="40"/>
                  </a:lnTo>
                  <a:lnTo>
                    <a:pt x="3112" y="43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862" name="path 7862"/>
            <p:cNvSpPr/>
            <p:nvPr/>
          </p:nvSpPr>
          <p:spPr>
            <a:xfrm>
              <a:off x="0" y="58674"/>
              <a:ext cx="3653801" cy="103631"/>
            </a:xfrm>
            <a:custGeom>
              <a:avLst/>
              <a:gdLst/>
              <a:ahLst/>
              <a:cxnLst/>
              <a:rect l="0" t="0" r="0" b="0"/>
              <a:pathLst>
                <a:path w="5754" h="163">
                  <a:moveTo>
                    <a:pt x="2090" y="161"/>
                  </a:moveTo>
                  <a:lnTo>
                    <a:pt x="1891" y="161"/>
                  </a:lnTo>
                  <a:lnTo>
                    <a:pt x="0" y="130"/>
                  </a:lnTo>
                  <a:moveTo>
                    <a:pt x="5750" y="1"/>
                  </a:moveTo>
                  <a:lnTo>
                    <a:pt x="5752" y="116"/>
                  </a:lnTo>
                  <a:moveTo>
                    <a:pt x="5750" y="1"/>
                  </a:moveTo>
                  <a:lnTo>
                    <a:pt x="5724" y="3"/>
                  </a:lnTo>
                  <a:lnTo>
                    <a:pt x="5522" y="3"/>
                  </a:lnTo>
                  <a:lnTo>
                    <a:pt x="5522" y="116"/>
                  </a:lnTo>
                  <a:moveTo>
                    <a:pt x="5522" y="3"/>
                  </a:moveTo>
                  <a:lnTo>
                    <a:pt x="5292" y="3"/>
                  </a:lnTo>
                  <a:lnTo>
                    <a:pt x="5292" y="118"/>
                  </a:lnTo>
                  <a:moveTo>
                    <a:pt x="5292" y="3"/>
                  </a:moveTo>
                  <a:lnTo>
                    <a:pt x="5064" y="3"/>
                  </a:lnTo>
                  <a:lnTo>
                    <a:pt x="5064" y="118"/>
                  </a:lnTo>
                  <a:moveTo>
                    <a:pt x="5064" y="3"/>
                  </a:moveTo>
                  <a:lnTo>
                    <a:pt x="4833" y="5"/>
                  </a:lnTo>
                  <a:lnTo>
                    <a:pt x="4836" y="118"/>
                  </a:lnTo>
                  <a:moveTo>
                    <a:pt x="4833" y="5"/>
                  </a:moveTo>
                  <a:lnTo>
                    <a:pt x="4605" y="5"/>
                  </a:lnTo>
                  <a:lnTo>
                    <a:pt x="4605" y="121"/>
                  </a:lnTo>
                  <a:moveTo>
                    <a:pt x="4605" y="5"/>
                  </a:moveTo>
                  <a:lnTo>
                    <a:pt x="4377" y="5"/>
                  </a:lnTo>
                  <a:lnTo>
                    <a:pt x="4377" y="121"/>
                  </a:lnTo>
                  <a:moveTo>
                    <a:pt x="4377" y="5"/>
                  </a:moveTo>
                  <a:lnTo>
                    <a:pt x="4147" y="8"/>
                  </a:lnTo>
                  <a:lnTo>
                    <a:pt x="4147" y="121"/>
                  </a:lnTo>
                  <a:moveTo>
                    <a:pt x="4147" y="8"/>
                  </a:moveTo>
                  <a:lnTo>
                    <a:pt x="3919" y="8"/>
                  </a:lnTo>
                  <a:lnTo>
                    <a:pt x="3919" y="123"/>
                  </a:lnTo>
                  <a:moveTo>
                    <a:pt x="3919" y="8"/>
                  </a:moveTo>
                  <a:lnTo>
                    <a:pt x="3688" y="8"/>
                  </a:lnTo>
                  <a:lnTo>
                    <a:pt x="3691" y="123"/>
                  </a:lnTo>
                  <a:moveTo>
                    <a:pt x="3688" y="8"/>
                  </a:moveTo>
                  <a:lnTo>
                    <a:pt x="3460" y="10"/>
                  </a:lnTo>
                  <a:lnTo>
                    <a:pt x="3460" y="123"/>
                  </a:lnTo>
                  <a:moveTo>
                    <a:pt x="3460" y="10"/>
                  </a:moveTo>
                  <a:lnTo>
                    <a:pt x="3232" y="10"/>
                  </a:lnTo>
                  <a:lnTo>
                    <a:pt x="3232" y="125"/>
                  </a:lnTo>
                  <a:moveTo>
                    <a:pt x="3232" y="10"/>
                  </a:moveTo>
                  <a:lnTo>
                    <a:pt x="3002" y="10"/>
                  </a:lnTo>
                  <a:lnTo>
                    <a:pt x="3002" y="123"/>
                  </a:lnTo>
                  <a:moveTo>
                    <a:pt x="3002" y="10"/>
                  </a:moveTo>
                  <a:lnTo>
                    <a:pt x="2774" y="8"/>
                  </a:lnTo>
                  <a:lnTo>
                    <a:pt x="2774" y="123"/>
                  </a:lnTo>
                  <a:moveTo>
                    <a:pt x="2774" y="8"/>
                  </a:moveTo>
                  <a:lnTo>
                    <a:pt x="2544" y="8"/>
                  </a:lnTo>
                  <a:lnTo>
                    <a:pt x="2544" y="123"/>
                  </a:lnTo>
                  <a:moveTo>
                    <a:pt x="2544" y="8"/>
                  </a:moveTo>
                  <a:lnTo>
                    <a:pt x="2316" y="8"/>
                  </a:lnTo>
                  <a:lnTo>
                    <a:pt x="2316" y="123"/>
                  </a:lnTo>
                  <a:moveTo>
                    <a:pt x="2316" y="8"/>
                  </a:moveTo>
                  <a:lnTo>
                    <a:pt x="2088" y="8"/>
                  </a:lnTo>
                  <a:lnTo>
                    <a:pt x="2085" y="121"/>
                  </a:lnTo>
                  <a:moveTo>
                    <a:pt x="2088" y="8"/>
                  </a:moveTo>
                  <a:lnTo>
                    <a:pt x="1857" y="5"/>
                  </a:lnTo>
                  <a:lnTo>
                    <a:pt x="1857" y="121"/>
                  </a:lnTo>
                  <a:moveTo>
                    <a:pt x="1857" y="5"/>
                  </a:moveTo>
                  <a:lnTo>
                    <a:pt x="1629" y="5"/>
                  </a:lnTo>
                  <a:lnTo>
                    <a:pt x="1629" y="121"/>
                  </a:lnTo>
                  <a:moveTo>
                    <a:pt x="1629" y="5"/>
                  </a:moveTo>
                  <a:lnTo>
                    <a:pt x="1399" y="5"/>
                  </a:lnTo>
                  <a:lnTo>
                    <a:pt x="1399" y="121"/>
                  </a:lnTo>
                  <a:moveTo>
                    <a:pt x="1399" y="5"/>
                  </a:moveTo>
                  <a:lnTo>
                    <a:pt x="1171" y="5"/>
                  </a:lnTo>
                  <a:lnTo>
                    <a:pt x="1171" y="118"/>
                  </a:lnTo>
                  <a:moveTo>
                    <a:pt x="1171" y="5"/>
                  </a:moveTo>
                  <a:lnTo>
                    <a:pt x="940" y="3"/>
                  </a:lnTo>
                  <a:lnTo>
                    <a:pt x="940" y="118"/>
                  </a:lnTo>
                  <a:moveTo>
                    <a:pt x="940" y="3"/>
                  </a:moveTo>
                  <a:lnTo>
                    <a:pt x="712" y="3"/>
                  </a:lnTo>
                  <a:lnTo>
                    <a:pt x="712" y="118"/>
                  </a:lnTo>
                  <a:moveTo>
                    <a:pt x="712" y="3"/>
                  </a:moveTo>
                  <a:lnTo>
                    <a:pt x="417" y="3"/>
                  </a:lnTo>
                  <a:lnTo>
                    <a:pt x="417" y="116"/>
                  </a:lnTo>
                  <a:moveTo>
                    <a:pt x="417" y="3"/>
                  </a:moveTo>
                  <a:lnTo>
                    <a:pt x="189" y="1"/>
                  </a:lnTo>
                  <a:lnTo>
                    <a:pt x="189" y="116"/>
                  </a:lnTo>
                  <a:moveTo>
                    <a:pt x="189" y="1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864" name="path 7864"/>
            <p:cNvSpPr/>
            <p:nvPr/>
          </p:nvSpPr>
          <p:spPr>
            <a:xfrm>
              <a:off x="3370338" y="0"/>
              <a:ext cx="1523" cy="217932"/>
            </a:xfrm>
            <a:custGeom>
              <a:avLst/>
              <a:gdLst/>
              <a:ahLst/>
              <a:cxnLst/>
              <a:rect l="0" t="0" r="0" b="0"/>
              <a:pathLst>
                <a:path w="2" h="343">
                  <a:moveTo>
                    <a:pt x="1" y="343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10" name="group 310"/>
          <p:cNvGrpSpPr/>
          <p:nvPr/>
        </p:nvGrpSpPr>
        <p:grpSpPr>
          <a:xfrm rot="21600000">
            <a:off x="9622536" y="5076697"/>
            <a:ext cx="44956" cy="294894"/>
            <a:chOff x="0" y="0"/>
            <a:chExt cx="44956" cy="294894"/>
          </a:xfrm>
        </p:grpSpPr>
        <p:sp>
          <p:nvSpPr>
            <p:cNvPr id="7866" name="path 7866"/>
            <p:cNvSpPr/>
            <p:nvPr/>
          </p:nvSpPr>
          <p:spPr>
            <a:xfrm>
              <a:off x="761" y="0"/>
              <a:ext cx="44195" cy="294894"/>
            </a:xfrm>
            <a:custGeom>
              <a:avLst/>
              <a:gdLst/>
              <a:ahLst/>
              <a:cxnLst/>
              <a:rect l="0" t="0" r="0" b="0"/>
              <a:pathLst>
                <a:path w="69" h="464">
                  <a:moveTo>
                    <a:pt x="34" y="1"/>
                  </a:moveTo>
                  <a:lnTo>
                    <a:pt x="20" y="3"/>
                  </a:lnTo>
                  <a:lnTo>
                    <a:pt x="8" y="13"/>
                  </a:lnTo>
                  <a:lnTo>
                    <a:pt x="1" y="27"/>
                  </a:lnTo>
                  <a:lnTo>
                    <a:pt x="1" y="42"/>
                  </a:lnTo>
                  <a:lnTo>
                    <a:pt x="8" y="56"/>
                  </a:lnTo>
                  <a:lnTo>
                    <a:pt x="20" y="66"/>
                  </a:lnTo>
                  <a:lnTo>
                    <a:pt x="34" y="68"/>
                  </a:lnTo>
                  <a:lnTo>
                    <a:pt x="49" y="66"/>
                  </a:lnTo>
                  <a:lnTo>
                    <a:pt x="61" y="56"/>
                  </a:lnTo>
                  <a:lnTo>
                    <a:pt x="68" y="42"/>
                  </a:lnTo>
                  <a:lnTo>
                    <a:pt x="68" y="27"/>
                  </a:lnTo>
                  <a:lnTo>
                    <a:pt x="61" y="13"/>
                  </a:lnTo>
                  <a:lnTo>
                    <a:pt x="49" y="3"/>
                  </a:lnTo>
                  <a:lnTo>
                    <a:pt x="34" y="1"/>
                  </a:lnTo>
                  <a:close/>
                  <a:moveTo>
                    <a:pt x="56" y="349"/>
                  </a:moveTo>
                  <a:lnTo>
                    <a:pt x="56" y="464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868" name="path 7868"/>
            <p:cNvSpPr/>
            <p:nvPr/>
          </p:nvSpPr>
          <p:spPr>
            <a:xfrm>
              <a:off x="0" y="761"/>
              <a:ext cx="44195" cy="44196"/>
            </a:xfrm>
            <a:custGeom>
              <a:avLst/>
              <a:gdLst/>
              <a:ahLst/>
              <a:cxnLst/>
              <a:rect l="0" t="0" r="0" b="0"/>
              <a:pathLst>
                <a:path w="69" h="69">
                  <a:moveTo>
                    <a:pt x="35" y="0"/>
                  </a:moveTo>
                  <a:lnTo>
                    <a:pt x="38" y="0"/>
                  </a:lnTo>
                  <a:lnTo>
                    <a:pt x="31" y="0"/>
                  </a:lnTo>
                  <a:lnTo>
                    <a:pt x="35" y="0"/>
                  </a:lnTo>
                </a:path>
                <a:path w="69" h="69">
                  <a:moveTo>
                    <a:pt x="31" y="0"/>
                  </a:moveTo>
                  <a:lnTo>
                    <a:pt x="43" y="0"/>
                  </a:lnTo>
                  <a:lnTo>
                    <a:pt x="28" y="0"/>
                  </a:lnTo>
                  <a:lnTo>
                    <a:pt x="31" y="0"/>
                  </a:lnTo>
                </a:path>
                <a:path w="69" h="69">
                  <a:moveTo>
                    <a:pt x="31" y="0"/>
                  </a:moveTo>
                  <a:lnTo>
                    <a:pt x="43" y="0"/>
                  </a:lnTo>
                  <a:lnTo>
                    <a:pt x="31" y="0"/>
                  </a:lnTo>
                </a:path>
                <a:path w="69" h="69">
                  <a:moveTo>
                    <a:pt x="28" y="0"/>
                  </a:moveTo>
                  <a:lnTo>
                    <a:pt x="45" y="2"/>
                  </a:lnTo>
                  <a:lnTo>
                    <a:pt x="23" y="2"/>
                  </a:lnTo>
                  <a:lnTo>
                    <a:pt x="28" y="0"/>
                  </a:lnTo>
                </a:path>
                <a:path w="69" h="69">
                  <a:moveTo>
                    <a:pt x="28" y="0"/>
                  </a:moveTo>
                  <a:lnTo>
                    <a:pt x="43" y="0"/>
                  </a:lnTo>
                  <a:lnTo>
                    <a:pt x="45" y="2"/>
                  </a:lnTo>
                  <a:lnTo>
                    <a:pt x="28" y="0"/>
                  </a:lnTo>
                </a:path>
                <a:path w="69" h="69">
                  <a:moveTo>
                    <a:pt x="23" y="2"/>
                  </a:moveTo>
                  <a:lnTo>
                    <a:pt x="50" y="2"/>
                  </a:lnTo>
                  <a:lnTo>
                    <a:pt x="21" y="2"/>
                  </a:lnTo>
                  <a:lnTo>
                    <a:pt x="23" y="2"/>
                  </a:lnTo>
                </a:path>
                <a:path w="69" h="69">
                  <a:moveTo>
                    <a:pt x="23" y="2"/>
                  </a:moveTo>
                  <a:lnTo>
                    <a:pt x="50" y="2"/>
                  </a:lnTo>
                  <a:lnTo>
                    <a:pt x="23" y="2"/>
                  </a:lnTo>
                </a:path>
                <a:path w="69" h="69">
                  <a:moveTo>
                    <a:pt x="21" y="2"/>
                  </a:moveTo>
                  <a:lnTo>
                    <a:pt x="52" y="4"/>
                  </a:lnTo>
                  <a:lnTo>
                    <a:pt x="16" y="4"/>
                  </a:lnTo>
                  <a:lnTo>
                    <a:pt x="21" y="2"/>
                  </a:lnTo>
                </a:path>
                <a:path w="69" h="69">
                  <a:moveTo>
                    <a:pt x="21" y="2"/>
                  </a:moveTo>
                  <a:lnTo>
                    <a:pt x="50" y="2"/>
                  </a:lnTo>
                  <a:lnTo>
                    <a:pt x="52" y="4"/>
                  </a:lnTo>
                  <a:lnTo>
                    <a:pt x="21" y="2"/>
                  </a:lnTo>
                </a:path>
                <a:path w="69" h="69">
                  <a:moveTo>
                    <a:pt x="16" y="4"/>
                  </a:moveTo>
                  <a:lnTo>
                    <a:pt x="55" y="7"/>
                  </a:lnTo>
                  <a:lnTo>
                    <a:pt x="14" y="7"/>
                  </a:lnTo>
                  <a:lnTo>
                    <a:pt x="16" y="4"/>
                  </a:lnTo>
                </a:path>
                <a:path w="69" h="69">
                  <a:moveTo>
                    <a:pt x="16" y="4"/>
                  </a:moveTo>
                  <a:lnTo>
                    <a:pt x="52" y="4"/>
                  </a:lnTo>
                  <a:lnTo>
                    <a:pt x="55" y="7"/>
                  </a:lnTo>
                  <a:lnTo>
                    <a:pt x="16" y="4"/>
                  </a:lnTo>
                </a:path>
                <a:path w="69" h="69">
                  <a:moveTo>
                    <a:pt x="14" y="7"/>
                  </a:moveTo>
                  <a:lnTo>
                    <a:pt x="57" y="9"/>
                  </a:lnTo>
                  <a:lnTo>
                    <a:pt x="11" y="9"/>
                  </a:lnTo>
                  <a:lnTo>
                    <a:pt x="14" y="7"/>
                  </a:lnTo>
                </a:path>
                <a:path w="69" h="69">
                  <a:moveTo>
                    <a:pt x="14" y="7"/>
                  </a:moveTo>
                  <a:lnTo>
                    <a:pt x="55" y="7"/>
                  </a:lnTo>
                  <a:lnTo>
                    <a:pt x="57" y="9"/>
                  </a:lnTo>
                  <a:lnTo>
                    <a:pt x="14" y="7"/>
                  </a:lnTo>
                </a:path>
                <a:path w="69" h="69">
                  <a:moveTo>
                    <a:pt x="11" y="9"/>
                  </a:moveTo>
                  <a:lnTo>
                    <a:pt x="60" y="9"/>
                  </a:lnTo>
                  <a:lnTo>
                    <a:pt x="9" y="9"/>
                  </a:lnTo>
                  <a:lnTo>
                    <a:pt x="11" y="9"/>
                  </a:lnTo>
                </a:path>
                <a:path w="69" h="69">
                  <a:moveTo>
                    <a:pt x="11" y="9"/>
                  </a:moveTo>
                  <a:lnTo>
                    <a:pt x="60" y="9"/>
                  </a:lnTo>
                  <a:lnTo>
                    <a:pt x="11" y="9"/>
                  </a:lnTo>
                </a:path>
                <a:path w="69" h="69">
                  <a:moveTo>
                    <a:pt x="9" y="9"/>
                  </a:moveTo>
                  <a:lnTo>
                    <a:pt x="62" y="14"/>
                  </a:lnTo>
                  <a:lnTo>
                    <a:pt x="7" y="14"/>
                  </a:lnTo>
                  <a:lnTo>
                    <a:pt x="9" y="9"/>
                  </a:lnTo>
                </a:path>
                <a:path w="69" h="69">
                  <a:moveTo>
                    <a:pt x="9" y="9"/>
                  </a:moveTo>
                  <a:lnTo>
                    <a:pt x="60" y="9"/>
                  </a:lnTo>
                  <a:lnTo>
                    <a:pt x="62" y="14"/>
                  </a:lnTo>
                  <a:lnTo>
                    <a:pt x="9" y="9"/>
                  </a:lnTo>
                </a:path>
                <a:path w="69" h="69">
                  <a:moveTo>
                    <a:pt x="7" y="14"/>
                  </a:moveTo>
                  <a:lnTo>
                    <a:pt x="64" y="16"/>
                  </a:lnTo>
                  <a:lnTo>
                    <a:pt x="7" y="16"/>
                  </a:lnTo>
                  <a:lnTo>
                    <a:pt x="7" y="14"/>
                  </a:lnTo>
                </a:path>
                <a:path w="69" h="69">
                  <a:moveTo>
                    <a:pt x="7" y="14"/>
                  </a:moveTo>
                  <a:lnTo>
                    <a:pt x="62" y="14"/>
                  </a:lnTo>
                  <a:lnTo>
                    <a:pt x="64" y="16"/>
                  </a:lnTo>
                  <a:lnTo>
                    <a:pt x="7" y="14"/>
                  </a:lnTo>
                </a:path>
                <a:path w="69" h="69">
                  <a:moveTo>
                    <a:pt x="7" y="16"/>
                  </a:moveTo>
                  <a:lnTo>
                    <a:pt x="64" y="19"/>
                  </a:lnTo>
                  <a:lnTo>
                    <a:pt x="4" y="19"/>
                  </a:lnTo>
                  <a:lnTo>
                    <a:pt x="7" y="16"/>
                  </a:lnTo>
                </a:path>
                <a:path w="69" h="69">
                  <a:moveTo>
                    <a:pt x="7" y="16"/>
                  </a:moveTo>
                  <a:lnTo>
                    <a:pt x="64" y="16"/>
                  </a:lnTo>
                  <a:lnTo>
                    <a:pt x="64" y="19"/>
                  </a:lnTo>
                  <a:lnTo>
                    <a:pt x="7" y="16"/>
                  </a:lnTo>
                </a:path>
                <a:path w="69" h="69">
                  <a:moveTo>
                    <a:pt x="4" y="19"/>
                  </a:moveTo>
                  <a:lnTo>
                    <a:pt x="67" y="21"/>
                  </a:lnTo>
                  <a:lnTo>
                    <a:pt x="2" y="21"/>
                  </a:lnTo>
                  <a:lnTo>
                    <a:pt x="4" y="19"/>
                  </a:lnTo>
                </a:path>
                <a:path w="69" h="69">
                  <a:moveTo>
                    <a:pt x="4" y="19"/>
                  </a:moveTo>
                  <a:lnTo>
                    <a:pt x="64" y="19"/>
                  </a:lnTo>
                  <a:lnTo>
                    <a:pt x="67" y="21"/>
                  </a:lnTo>
                  <a:lnTo>
                    <a:pt x="4" y="19"/>
                  </a:lnTo>
                </a:path>
                <a:path w="69" h="69">
                  <a:moveTo>
                    <a:pt x="2" y="21"/>
                  </a:moveTo>
                  <a:lnTo>
                    <a:pt x="67" y="24"/>
                  </a:lnTo>
                  <a:lnTo>
                    <a:pt x="2" y="24"/>
                  </a:lnTo>
                  <a:lnTo>
                    <a:pt x="2" y="21"/>
                  </a:lnTo>
                </a:path>
                <a:path w="69" h="69">
                  <a:moveTo>
                    <a:pt x="2" y="21"/>
                  </a:moveTo>
                  <a:lnTo>
                    <a:pt x="67" y="21"/>
                  </a:lnTo>
                  <a:lnTo>
                    <a:pt x="67" y="24"/>
                  </a:lnTo>
                  <a:lnTo>
                    <a:pt x="2" y="21"/>
                  </a:lnTo>
                </a:path>
                <a:path w="69" h="69">
                  <a:moveTo>
                    <a:pt x="2" y="24"/>
                  </a:moveTo>
                  <a:lnTo>
                    <a:pt x="69" y="28"/>
                  </a:lnTo>
                  <a:lnTo>
                    <a:pt x="2" y="28"/>
                  </a:lnTo>
                  <a:lnTo>
                    <a:pt x="2" y="24"/>
                  </a:lnTo>
                </a:path>
                <a:path w="69" h="69">
                  <a:moveTo>
                    <a:pt x="2" y="24"/>
                  </a:moveTo>
                  <a:lnTo>
                    <a:pt x="67" y="24"/>
                  </a:lnTo>
                  <a:lnTo>
                    <a:pt x="69" y="28"/>
                  </a:lnTo>
                  <a:lnTo>
                    <a:pt x="2" y="24"/>
                  </a:lnTo>
                </a:path>
                <a:path w="69" h="69">
                  <a:moveTo>
                    <a:pt x="2" y="28"/>
                  </a:moveTo>
                  <a:lnTo>
                    <a:pt x="69" y="31"/>
                  </a:lnTo>
                  <a:lnTo>
                    <a:pt x="0" y="31"/>
                  </a:lnTo>
                  <a:lnTo>
                    <a:pt x="2" y="28"/>
                  </a:lnTo>
                </a:path>
                <a:path w="69" h="69">
                  <a:moveTo>
                    <a:pt x="2" y="28"/>
                  </a:moveTo>
                  <a:lnTo>
                    <a:pt x="69" y="28"/>
                  </a:lnTo>
                  <a:lnTo>
                    <a:pt x="69" y="31"/>
                  </a:lnTo>
                  <a:lnTo>
                    <a:pt x="2" y="28"/>
                  </a:lnTo>
                </a:path>
                <a:path w="69" h="69">
                  <a:moveTo>
                    <a:pt x="0" y="31"/>
                  </a:moveTo>
                  <a:lnTo>
                    <a:pt x="69" y="33"/>
                  </a:lnTo>
                  <a:lnTo>
                    <a:pt x="0" y="33"/>
                  </a:lnTo>
                  <a:lnTo>
                    <a:pt x="0" y="31"/>
                  </a:lnTo>
                </a:path>
                <a:path w="69" h="69">
                  <a:moveTo>
                    <a:pt x="0" y="31"/>
                  </a:moveTo>
                  <a:lnTo>
                    <a:pt x="69" y="31"/>
                  </a:lnTo>
                  <a:lnTo>
                    <a:pt x="69" y="33"/>
                  </a:lnTo>
                  <a:lnTo>
                    <a:pt x="0" y="31"/>
                  </a:lnTo>
                </a:path>
                <a:path w="69" h="69">
                  <a:moveTo>
                    <a:pt x="0" y="33"/>
                  </a:moveTo>
                  <a:lnTo>
                    <a:pt x="69" y="38"/>
                  </a:lnTo>
                  <a:lnTo>
                    <a:pt x="0" y="38"/>
                  </a:lnTo>
                  <a:lnTo>
                    <a:pt x="0" y="33"/>
                  </a:lnTo>
                </a:path>
                <a:path w="69" h="69">
                  <a:moveTo>
                    <a:pt x="0" y="33"/>
                  </a:moveTo>
                  <a:lnTo>
                    <a:pt x="69" y="33"/>
                  </a:lnTo>
                  <a:lnTo>
                    <a:pt x="69" y="38"/>
                  </a:lnTo>
                  <a:lnTo>
                    <a:pt x="0" y="33"/>
                  </a:lnTo>
                </a:path>
                <a:path w="69" h="69">
                  <a:moveTo>
                    <a:pt x="0" y="38"/>
                  </a:moveTo>
                  <a:lnTo>
                    <a:pt x="69" y="40"/>
                  </a:lnTo>
                  <a:lnTo>
                    <a:pt x="2" y="40"/>
                  </a:lnTo>
                  <a:lnTo>
                    <a:pt x="0" y="38"/>
                  </a:lnTo>
                </a:path>
                <a:path w="69" h="69">
                  <a:moveTo>
                    <a:pt x="0" y="38"/>
                  </a:moveTo>
                  <a:lnTo>
                    <a:pt x="69" y="38"/>
                  </a:lnTo>
                  <a:lnTo>
                    <a:pt x="69" y="40"/>
                  </a:lnTo>
                  <a:lnTo>
                    <a:pt x="0" y="38"/>
                  </a:lnTo>
                </a:path>
                <a:path w="69" h="69">
                  <a:moveTo>
                    <a:pt x="2" y="40"/>
                  </a:moveTo>
                  <a:lnTo>
                    <a:pt x="67" y="43"/>
                  </a:lnTo>
                  <a:lnTo>
                    <a:pt x="2" y="43"/>
                  </a:lnTo>
                  <a:lnTo>
                    <a:pt x="2" y="40"/>
                  </a:lnTo>
                </a:path>
                <a:path w="69" h="69">
                  <a:moveTo>
                    <a:pt x="2" y="40"/>
                  </a:moveTo>
                  <a:lnTo>
                    <a:pt x="69" y="40"/>
                  </a:lnTo>
                  <a:lnTo>
                    <a:pt x="67" y="43"/>
                  </a:lnTo>
                  <a:lnTo>
                    <a:pt x="2" y="40"/>
                  </a:lnTo>
                </a:path>
                <a:path w="69" h="69">
                  <a:moveTo>
                    <a:pt x="2" y="43"/>
                  </a:moveTo>
                  <a:lnTo>
                    <a:pt x="67" y="48"/>
                  </a:lnTo>
                  <a:lnTo>
                    <a:pt x="2" y="48"/>
                  </a:lnTo>
                  <a:lnTo>
                    <a:pt x="2" y="43"/>
                  </a:lnTo>
                </a:path>
                <a:path w="69" h="69">
                  <a:moveTo>
                    <a:pt x="2" y="43"/>
                  </a:moveTo>
                  <a:lnTo>
                    <a:pt x="67" y="43"/>
                  </a:lnTo>
                  <a:lnTo>
                    <a:pt x="67" y="48"/>
                  </a:lnTo>
                  <a:lnTo>
                    <a:pt x="2" y="43"/>
                  </a:lnTo>
                </a:path>
                <a:path w="69" h="69">
                  <a:moveTo>
                    <a:pt x="2" y="48"/>
                  </a:moveTo>
                  <a:lnTo>
                    <a:pt x="64" y="50"/>
                  </a:lnTo>
                  <a:lnTo>
                    <a:pt x="4" y="50"/>
                  </a:lnTo>
                  <a:lnTo>
                    <a:pt x="2" y="48"/>
                  </a:lnTo>
                </a:path>
                <a:path w="69" h="69">
                  <a:moveTo>
                    <a:pt x="2" y="48"/>
                  </a:moveTo>
                  <a:lnTo>
                    <a:pt x="67" y="48"/>
                  </a:lnTo>
                  <a:lnTo>
                    <a:pt x="64" y="50"/>
                  </a:lnTo>
                  <a:lnTo>
                    <a:pt x="2" y="48"/>
                  </a:lnTo>
                </a:path>
                <a:path w="69" h="69">
                  <a:moveTo>
                    <a:pt x="4" y="50"/>
                  </a:moveTo>
                  <a:lnTo>
                    <a:pt x="64" y="52"/>
                  </a:lnTo>
                  <a:lnTo>
                    <a:pt x="7" y="52"/>
                  </a:lnTo>
                  <a:lnTo>
                    <a:pt x="4" y="50"/>
                  </a:lnTo>
                </a:path>
                <a:path w="69" h="69">
                  <a:moveTo>
                    <a:pt x="4" y="50"/>
                  </a:moveTo>
                  <a:lnTo>
                    <a:pt x="64" y="50"/>
                  </a:lnTo>
                  <a:lnTo>
                    <a:pt x="64" y="52"/>
                  </a:lnTo>
                  <a:lnTo>
                    <a:pt x="4" y="50"/>
                  </a:lnTo>
                </a:path>
                <a:path w="69" h="69">
                  <a:moveTo>
                    <a:pt x="7" y="52"/>
                  </a:moveTo>
                  <a:lnTo>
                    <a:pt x="62" y="55"/>
                  </a:lnTo>
                  <a:lnTo>
                    <a:pt x="7" y="55"/>
                  </a:lnTo>
                  <a:lnTo>
                    <a:pt x="7" y="52"/>
                  </a:lnTo>
                </a:path>
                <a:path w="69" h="69">
                  <a:moveTo>
                    <a:pt x="7" y="52"/>
                  </a:moveTo>
                  <a:lnTo>
                    <a:pt x="64" y="52"/>
                  </a:lnTo>
                  <a:lnTo>
                    <a:pt x="62" y="55"/>
                  </a:lnTo>
                  <a:lnTo>
                    <a:pt x="7" y="52"/>
                  </a:lnTo>
                </a:path>
                <a:path w="69" h="69">
                  <a:moveTo>
                    <a:pt x="7" y="55"/>
                  </a:moveTo>
                  <a:lnTo>
                    <a:pt x="60" y="57"/>
                  </a:lnTo>
                  <a:lnTo>
                    <a:pt x="9" y="57"/>
                  </a:lnTo>
                  <a:lnTo>
                    <a:pt x="7" y="55"/>
                  </a:lnTo>
                </a:path>
                <a:path w="69" h="69">
                  <a:moveTo>
                    <a:pt x="7" y="55"/>
                  </a:moveTo>
                  <a:lnTo>
                    <a:pt x="62" y="55"/>
                  </a:lnTo>
                  <a:lnTo>
                    <a:pt x="60" y="57"/>
                  </a:lnTo>
                  <a:lnTo>
                    <a:pt x="7" y="55"/>
                  </a:lnTo>
                </a:path>
                <a:path w="69" h="69">
                  <a:moveTo>
                    <a:pt x="9" y="57"/>
                  </a:moveTo>
                  <a:lnTo>
                    <a:pt x="57" y="60"/>
                  </a:lnTo>
                  <a:lnTo>
                    <a:pt x="11" y="60"/>
                  </a:lnTo>
                  <a:lnTo>
                    <a:pt x="9" y="57"/>
                  </a:lnTo>
                </a:path>
                <a:path w="69" h="69">
                  <a:moveTo>
                    <a:pt x="9" y="57"/>
                  </a:moveTo>
                  <a:lnTo>
                    <a:pt x="60" y="57"/>
                  </a:lnTo>
                  <a:lnTo>
                    <a:pt x="57" y="60"/>
                  </a:lnTo>
                  <a:lnTo>
                    <a:pt x="9" y="57"/>
                  </a:lnTo>
                </a:path>
                <a:path w="69" h="69">
                  <a:moveTo>
                    <a:pt x="11" y="60"/>
                  </a:moveTo>
                  <a:lnTo>
                    <a:pt x="55" y="62"/>
                  </a:lnTo>
                  <a:lnTo>
                    <a:pt x="14" y="62"/>
                  </a:lnTo>
                  <a:lnTo>
                    <a:pt x="11" y="60"/>
                  </a:lnTo>
                </a:path>
                <a:path w="69" h="69">
                  <a:moveTo>
                    <a:pt x="11" y="60"/>
                  </a:moveTo>
                  <a:lnTo>
                    <a:pt x="57" y="60"/>
                  </a:lnTo>
                  <a:lnTo>
                    <a:pt x="55" y="62"/>
                  </a:lnTo>
                  <a:lnTo>
                    <a:pt x="11" y="60"/>
                  </a:lnTo>
                </a:path>
                <a:path w="69" h="69">
                  <a:moveTo>
                    <a:pt x="14" y="62"/>
                  </a:moveTo>
                  <a:lnTo>
                    <a:pt x="52" y="64"/>
                  </a:lnTo>
                  <a:lnTo>
                    <a:pt x="16" y="64"/>
                  </a:lnTo>
                  <a:lnTo>
                    <a:pt x="14" y="62"/>
                  </a:lnTo>
                </a:path>
                <a:path w="69" h="69">
                  <a:moveTo>
                    <a:pt x="14" y="62"/>
                  </a:moveTo>
                  <a:lnTo>
                    <a:pt x="55" y="62"/>
                  </a:lnTo>
                  <a:lnTo>
                    <a:pt x="52" y="64"/>
                  </a:lnTo>
                  <a:lnTo>
                    <a:pt x="14" y="62"/>
                  </a:lnTo>
                </a:path>
                <a:path w="69" h="69">
                  <a:moveTo>
                    <a:pt x="16" y="64"/>
                  </a:moveTo>
                  <a:lnTo>
                    <a:pt x="50" y="64"/>
                  </a:lnTo>
                  <a:lnTo>
                    <a:pt x="21" y="64"/>
                  </a:lnTo>
                  <a:lnTo>
                    <a:pt x="16" y="64"/>
                  </a:lnTo>
                </a:path>
                <a:path w="69" h="69">
                  <a:moveTo>
                    <a:pt x="16" y="64"/>
                  </a:moveTo>
                  <a:lnTo>
                    <a:pt x="52" y="64"/>
                  </a:lnTo>
                  <a:lnTo>
                    <a:pt x="50" y="64"/>
                  </a:lnTo>
                  <a:lnTo>
                    <a:pt x="16" y="64"/>
                  </a:lnTo>
                </a:path>
                <a:path w="69" h="69">
                  <a:moveTo>
                    <a:pt x="21" y="64"/>
                  </a:moveTo>
                  <a:lnTo>
                    <a:pt x="45" y="67"/>
                  </a:lnTo>
                  <a:lnTo>
                    <a:pt x="23" y="67"/>
                  </a:lnTo>
                  <a:lnTo>
                    <a:pt x="21" y="64"/>
                  </a:lnTo>
                </a:path>
                <a:path w="69" h="69">
                  <a:moveTo>
                    <a:pt x="21" y="64"/>
                  </a:moveTo>
                  <a:lnTo>
                    <a:pt x="50" y="64"/>
                  </a:lnTo>
                  <a:lnTo>
                    <a:pt x="45" y="67"/>
                  </a:lnTo>
                  <a:lnTo>
                    <a:pt x="21" y="64"/>
                  </a:lnTo>
                </a:path>
                <a:path w="69" h="69">
                  <a:moveTo>
                    <a:pt x="23" y="67"/>
                  </a:moveTo>
                  <a:lnTo>
                    <a:pt x="43" y="67"/>
                  </a:lnTo>
                  <a:lnTo>
                    <a:pt x="28" y="67"/>
                  </a:lnTo>
                  <a:lnTo>
                    <a:pt x="23" y="67"/>
                  </a:lnTo>
                </a:path>
                <a:path w="69" h="69">
                  <a:moveTo>
                    <a:pt x="23" y="67"/>
                  </a:moveTo>
                  <a:lnTo>
                    <a:pt x="45" y="67"/>
                  </a:lnTo>
                  <a:lnTo>
                    <a:pt x="43" y="67"/>
                  </a:lnTo>
                  <a:lnTo>
                    <a:pt x="23" y="67"/>
                  </a:lnTo>
                </a:path>
                <a:path w="69" h="69">
                  <a:moveTo>
                    <a:pt x="31" y="69"/>
                  </a:moveTo>
                  <a:lnTo>
                    <a:pt x="38" y="69"/>
                  </a:lnTo>
                  <a:lnTo>
                    <a:pt x="35" y="69"/>
                  </a:lnTo>
                  <a:lnTo>
                    <a:pt x="31" y="69"/>
                  </a:lnTo>
                </a:path>
                <a:path w="69" h="69">
                  <a:moveTo>
                    <a:pt x="28" y="67"/>
                  </a:moveTo>
                  <a:lnTo>
                    <a:pt x="38" y="69"/>
                  </a:lnTo>
                  <a:lnTo>
                    <a:pt x="31" y="69"/>
                  </a:lnTo>
                  <a:lnTo>
                    <a:pt x="28" y="67"/>
                  </a:lnTo>
                </a:path>
                <a:path w="69" h="69">
                  <a:moveTo>
                    <a:pt x="28" y="67"/>
                  </a:moveTo>
                  <a:lnTo>
                    <a:pt x="43" y="67"/>
                  </a:lnTo>
                  <a:lnTo>
                    <a:pt x="38" y="69"/>
                  </a:lnTo>
                  <a:lnTo>
                    <a:pt x="28" y="67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12" name="group 312"/>
          <p:cNvGrpSpPr/>
          <p:nvPr/>
        </p:nvGrpSpPr>
        <p:grpSpPr>
          <a:xfrm rot="21600000">
            <a:off x="9854945" y="5053060"/>
            <a:ext cx="44195" cy="294147"/>
            <a:chOff x="0" y="0"/>
            <a:chExt cx="44195" cy="294147"/>
          </a:xfrm>
        </p:grpSpPr>
        <p:sp>
          <p:nvSpPr>
            <p:cNvPr id="7870" name="path 7870"/>
            <p:cNvSpPr/>
            <p:nvPr/>
          </p:nvSpPr>
          <p:spPr>
            <a:xfrm>
              <a:off x="0" y="0"/>
              <a:ext cx="44195" cy="293385"/>
            </a:xfrm>
            <a:custGeom>
              <a:avLst/>
              <a:gdLst/>
              <a:ahLst/>
              <a:cxnLst/>
              <a:rect l="0" t="0" r="0" b="0"/>
              <a:pathLst>
                <a:path w="69" h="462">
                  <a:moveTo>
                    <a:pt x="13" y="115"/>
                  </a:moveTo>
                  <a:lnTo>
                    <a:pt x="10" y="0"/>
                  </a:lnTo>
                  <a:moveTo>
                    <a:pt x="34" y="393"/>
                  </a:moveTo>
                  <a:lnTo>
                    <a:pt x="20" y="396"/>
                  </a:lnTo>
                  <a:lnTo>
                    <a:pt x="8" y="405"/>
                  </a:lnTo>
                  <a:lnTo>
                    <a:pt x="1" y="420"/>
                  </a:lnTo>
                  <a:lnTo>
                    <a:pt x="1" y="434"/>
                  </a:lnTo>
                  <a:lnTo>
                    <a:pt x="8" y="448"/>
                  </a:lnTo>
                  <a:lnTo>
                    <a:pt x="20" y="458"/>
                  </a:lnTo>
                  <a:lnTo>
                    <a:pt x="34" y="460"/>
                  </a:lnTo>
                  <a:lnTo>
                    <a:pt x="49" y="458"/>
                  </a:lnTo>
                  <a:lnTo>
                    <a:pt x="61" y="448"/>
                  </a:lnTo>
                  <a:lnTo>
                    <a:pt x="68" y="434"/>
                  </a:lnTo>
                  <a:lnTo>
                    <a:pt x="68" y="420"/>
                  </a:lnTo>
                  <a:lnTo>
                    <a:pt x="61" y="405"/>
                  </a:lnTo>
                  <a:lnTo>
                    <a:pt x="49" y="396"/>
                  </a:lnTo>
                  <a:lnTo>
                    <a:pt x="34" y="393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872" name="path 7872"/>
            <p:cNvSpPr/>
            <p:nvPr/>
          </p:nvSpPr>
          <p:spPr>
            <a:xfrm>
              <a:off x="762" y="249951"/>
              <a:ext cx="42671" cy="44196"/>
            </a:xfrm>
            <a:custGeom>
              <a:avLst/>
              <a:gdLst/>
              <a:ahLst/>
              <a:cxnLst/>
              <a:rect l="0" t="0" r="0" b="0"/>
              <a:pathLst>
                <a:path w="67" h="69">
                  <a:moveTo>
                    <a:pt x="35" y="0"/>
                  </a:moveTo>
                  <a:lnTo>
                    <a:pt x="38" y="0"/>
                  </a:lnTo>
                  <a:lnTo>
                    <a:pt x="28" y="0"/>
                  </a:lnTo>
                  <a:lnTo>
                    <a:pt x="35" y="0"/>
                  </a:lnTo>
                </a:path>
                <a:path w="67" h="69">
                  <a:moveTo>
                    <a:pt x="28" y="0"/>
                  </a:moveTo>
                  <a:lnTo>
                    <a:pt x="40" y="0"/>
                  </a:lnTo>
                  <a:lnTo>
                    <a:pt x="26" y="0"/>
                  </a:lnTo>
                  <a:lnTo>
                    <a:pt x="28" y="0"/>
                  </a:lnTo>
                </a:path>
                <a:path w="67" h="69">
                  <a:moveTo>
                    <a:pt x="28" y="0"/>
                  </a:moveTo>
                  <a:lnTo>
                    <a:pt x="40" y="0"/>
                  </a:lnTo>
                  <a:lnTo>
                    <a:pt x="28" y="0"/>
                  </a:lnTo>
                </a:path>
                <a:path w="67" h="69">
                  <a:moveTo>
                    <a:pt x="26" y="0"/>
                  </a:moveTo>
                  <a:lnTo>
                    <a:pt x="45" y="2"/>
                  </a:lnTo>
                  <a:lnTo>
                    <a:pt x="21" y="2"/>
                  </a:lnTo>
                  <a:lnTo>
                    <a:pt x="26" y="0"/>
                  </a:lnTo>
                </a:path>
                <a:path w="67" h="69">
                  <a:moveTo>
                    <a:pt x="26" y="0"/>
                  </a:moveTo>
                  <a:lnTo>
                    <a:pt x="40" y="0"/>
                  </a:lnTo>
                  <a:lnTo>
                    <a:pt x="45" y="2"/>
                  </a:lnTo>
                  <a:lnTo>
                    <a:pt x="26" y="0"/>
                  </a:lnTo>
                </a:path>
                <a:path w="67" h="69">
                  <a:moveTo>
                    <a:pt x="21" y="2"/>
                  </a:moveTo>
                  <a:lnTo>
                    <a:pt x="47" y="2"/>
                  </a:lnTo>
                  <a:lnTo>
                    <a:pt x="19" y="2"/>
                  </a:lnTo>
                  <a:lnTo>
                    <a:pt x="21" y="2"/>
                  </a:lnTo>
                </a:path>
                <a:path w="67" h="69">
                  <a:moveTo>
                    <a:pt x="21" y="2"/>
                  </a:moveTo>
                  <a:lnTo>
                    <a:pt x="47" y="2"/>
                  </a:lnTo>
                  <a:lnTo>
                    <a:pt x="21" y="2"/>
                  </a:lnTo>
                </a:path>
                <a:path w="67" h="69">
                  <a:moveTo>
                    <a:pt x="19" y="2"/>
                  </a:moveTo>
                  <a:lnTo>
                    <a:pt x="50" y="4"/>
                  </a:lnTo>
                  <a:lnTo>
                    <a:pt x="16" y="4"/>
                  </a:lnTo>
                  <a:lnTo>
                    <a:pt x="19" y="2"/>
                  </a:lnTo>
                </a:path>
                <a:path w="67" h="69">
                  <a:moveTo>
                    <a:pt x="19" y="2"/>
                  </a:moveTo>
                  <a:lnTo>
                    <a:pt x="47" y="2"/>
                  </a:lnTo>
                  <a:lnTo>
                    <a:pt x="50" y="4"/>
                  </a:lnTo>
                  <a:lnTo>
                    <a:pt x="19" y="2"/>
                  </a:lnTo>
                </a:path>
                <a:path w="67" h="69">
                  <a:moveTo>
                    <a:pt x="16" y="4"/>
                  </a:moveTo>
                  <a:lnTo>
                    <a:pt x="52" y="7"/>
                  </a:lnTo>
                  <a:lnTo>
                    <a:pt x="14" y="7"/>
                  </a:lnTo>
                  <a:lnTo>
                    <a:pt x="16" y="4"/>
                  </a:lnTo>
                </a:path>
                <a:path w="67" h="69">
                  <a:moveTo>
                    <a:pt x="16" y="4"/>
                  </a:moveTo>
                  <a:lnTo>
                    <a:pt x="50" y="4"/>
                  </a:lnTo>
                  <a:lnTo>
                    <a:pt x="52" y="7"/>
                  </a:lnTo>
                  <a:lnTo>
                    <a:pt x="16" y="4"/>
                  </a:lnTo>
                </a:path>
                <a:path w="67" h="69">
                  <a:moveTo>
                    <a:pt x="14" y="7"/>
                  </a:moveTo>
                  <a:lnTo>
                    <a:pt x="55" y="9"/>
                  </a:lnTo>
                  <a:lnTo>
                    <a:pt x="11" y="9"/>
                  </a:lnTo>
                  <a:lnTo>
                    <a:pt x="14" y="7"/>
                  </a:lnTo>
                </a:path>
                <a:path w="67" h="69">
                  <a:moveTo>
                    <a:pt x="14" y="7"/>
                  </a:moveTo>
                  <a:lnTo>
                    <a:pt x="52" y="7"/>
                  </a:lnTo>
                  <a:lnTo>
                    <a:pt x="55" y="9"/>
                  </a:lnTo>
                  <a:lnTo>
                    <a:pt x="14" y="7"/>
                  </a:lnTo>
                </a:path>
                <a:path w="67" h="69">
                  <a:moveTo>
                    <a:pt x="11" y="9"/>
                  </a:moveTo>
                  <a:lnTo>
                    <a:pt x="57" y="9"/>
                  </a:lnTo>
                  <a:lnTo>
                    <a:pt x="9" y="9"/>
                  </a:lnTo>
                  <a:lnTo>
                    <a:pt x="11" y="9"/>
                  </a:lnTo>
                </a:path>
                <a:path w="67" h="69">
                  <a:moveTo>
                    <a:pt x="11" y="9"/>
                  </a:moveTo>
                  <a:lnTo>
                    <a:pt x="57" y="9"/>
                  </a:lnTo>
                  <a:lnTo>
                    <a:pt x="11" y="9"/>
                  </a:lnTo>
                </a:path>
                <a:path w="67" h="69">
                  <a:moveTo>
                    <a:pt x="9" y="9"/>
                  </a:moveTo>
                  <a:lnTo>
                    <a:pt x="60" y="12"/>
                  </a:lnTo>
                  <a:lnTo>
                    <a:pt x="7" y="12"/>
                  </a:lnTo>
                  <a:lnTo>
                    <a:pt x="9" y="9"/>
                  </a:lnTo>
                </a:path>
                <a:path w="67" h="69">
                  <a:moveTo>
                    <a:pt x="9" y="9"/>
                  </a:moveTo>
                  <a:lnTo>
                    <a:pt x="57" y="9"/>
                  </a:lnTo>
                  <a:lnTo>
                    <a:pt x="60" y="12"/>
                  </a:lnTo>
                  <a:lnTo>
                    <a:pt x="9" y="9"/>
                  </a:lnTo>
                </a:path>
                <a:path w="67" h="69">
                  <a:moveTo>
                    <a:pt x="7" y="12"/>
                  </a:moveTo>
                  <a:lnTo>
                    <a:pt x="62" y="16"/>
                  </a:lnTo>
                  <a:lnTo>
                    <a:pt x="4" y="16"/>
                  </a:lnTo>
                  <a:lnTo>
                    <a:pt x="7" y="12"/>
                  </a:lnTo>
                </a:path>
                <a:path w="67" h="69">
                  <a:moveTo>
                    <a:pt x="7" y="12"/>
                  </a:moveTo>
                  <a:lnTo>
                    <a:pt x="60" y="12"/>
                  </a:lnTo>
                  <a:lnTo>
                    <a:pt x="62" y="16"/>
                  </a:lnTo>
                  <a:lnTo>
                    <a:pt x="7" y="12"/>
                  </a:lnTo>
                </a:path>
                <a:path w="67" h="69">
                  <a:moveTo>
                    <a:pt x="4" y="16"/>
                  </a:moveTo>
                  <a:lnTo>
                    <a:pt x="64" y="19"/>
                  </a:lnTo>
                  <a:lnTo>
                    <a:pt x="2" y="19"/>
                  </a:lnTo>
                  <a:lnTo>
                    <a:pt x="4" y="16"/>
                  </a:lnTo>
                </a:path>
                <a:path w="67" h="69">
                  <a:moveTo>
                    <a:pt x="4" y="16"/>
                  </a:moveTo>
                  <a:lnTo>
                    <a:pt x="62" y="16"/>
                  </a:lnTo>
                  <a:lnTo>
                    <a:pt x="64" y="19"/>
                  </a:lnTo>
                  <a:lnTo>
                    <a:pt x="4" y="16"/>
                  </a:lnTo>
                </a:path>
                <a:path w="67" h="69">
                  <a:moveTo>
                    <a:pt x="2" y="19"/>
                  </a:moveTo>
                  <a:lnTo>
                    <a:pt x="64" y="21"/>
                  </a:lnTo>
                  <a:lnTo>
                    <a:pt x="2" y="21"/>
                  </a:lnTo>
                  <a:lnTo>
                    <a:pt x="2" y="19"/>
                  </a:lnTo>
                </a:path>
                <a:path w="67" h="69">
                  <a:moveTo>
                    <a:pt x="2" y="19"/>
                  </a:moveTo>
                  <a:lnTo>
                    <a:pt x="64" y="19"/>
                  </a:lnTo>
                  <a:lnTo>
                    <a:pt x="64" y="21"/>
                  </a:lnTo>
                  <a:lnTo>
                    <a:pt x="2" y="19"/>
                  </a:lnTo>
                </a:path>
                <a:path w="67" h="69">
                  <a:moveTo>
                    <a:pt x="2" y="21"/>
                  </a:moveTo>
                  <a:lnTo>
                    <a:pt x="67" y="23"/>
                  </a:lnTo>
                  <a:lnTo>
                    <a:pt x="0" y="23"/>
                  </a:lnTo>
                  <a:lnTo>
                    <a:pt x="2" y="21"/>
                  </a:lnTo>
                </a:path>
                <a:path w="67" h="69">
                  <a:moveTo>
                    <a:pt x="2" y="21"/>
                  </a:moveTo>
                  <a:lnTo>
                    <a:pt x="64" y="21"/>
                  </a:lnTo>
                  <a:lnTo>
                    <a:pt x="67" y="23"/>
                  </a:lnTo>
                  <a:lnTo>
                    <a:pt x="2" y="21"/>
                  </a:lnTo>
                </a:path>
                <a:path w="67" h="69">
                  <a:moveTo>
                    <a:pt x="0" y="23"/>
                  </a:moveTo>
                  <a:lnTo>
                    <a:pt x="67" y="28"/>
                  </a:lnTo>
                  <a:lnTo>
                    <a:pt x="0" y="28"/>
                  </a:lnTo>
                  <a:lnTo>
                    <a:pt x="0" y="23"/>
                  </a:lnTo>
                </a:path>
                <a:path w="67" h="69">
                  <a:moveTo>
                    <a:pt x="0" y="23"/>
                  </a:moveTo>
                  <a:lnTo>
                    <a:pt x="67" y="23"/>
                  </a:lnTo>
                  <a:lnTo>
                    <a:pt x="67" y="28"/>
                  </a:lnTo>
                  <a:lnTo>
                    <a:pt x="0" y="23"/>
                  </a:lnTo>
                </a:path>
                <a:path w="67" h="69">
                  <a:moveTo>
                    <a:pt x="0" y="28"/>
                  </a:moveTo>
                  <a:lnTo>
                    <a:pt x="67" y="31"/>
                  </a:lnTo>
                  <a:lnTo>
                    <a:pt x="0" y="31"/>
                  </a:lnTo>
                  <a:lnTo>
                    <a:pt x="0" y="28"/>
                  </a:lnTo>
                </a:path>
                <a:path w="67" h="69">
                  <a:moveTo>
                    <a:pt x="0" y="28"/>
                  </a:moveTo>
                  <a:lnTo>
                    <a:pt x="67" y="28"/>
                  </a:lnTo>
                  <a:lnTo>
                    <a:pt x="67" y="31"/>
                  </a:lnTo>
                  <a:lnTo>
                    <a:pt x="0" y="28"/>
                  </a:lnTo>
                </a:path>
                <a:path w="67" h="69">
                  <a:moveTo>
                    <a:pt x="0" y="31"/>
                  </a:moveTo>
                  <a:lnTo>
                    <a:pt x="67" y="33"/>
                  </a:lnTo>
                  <a:lnTo>
                    <a:pt x="0" y="33"/>
                  </a:lnTo>
                  <a:lnTo>
                    <a:pt x="0" y="31"/>
                  </a:lnTo>
                </a:path>
                <a:path w="67" h="69">
                  <a:moveTo>
                    <a:pt x="0" y="31"/>
                  </a:moveTo>
                  <a:lnTo>
                    <a:pt x="67" y="31"/>
                  </a:lnTo>
                  <a:lnTo>
                    <a:pt x="67" y="33"/>
                  </a:lnTo>
                  <a:lnTo>
                    <a:pt x="0" y="31"/>
                  </a:lnTo>
                </a:path>
                <a:path w="67" h="69">
                  <a:moveTo>
                    <a:pt x="0" y="33"/>
                  </a:moveTo>
                  <a:lnTo>
                    <a:pt x="67" y="38"/>
                  </a:lnTo>
                  <a:lnTo>
                    <a:pt x="0" y="38"/>
                  </a:lnTo>
                  <a:lnTo>
                    <a:pt x="0" y="33"/>
                  </a:lnTo>
                </a:path>
                <a:path w="67" h="69">
                  <a:moveTo>
                    <a:pt x="0" y="33"/>
                  </a:moveTo>
                  <a:lnTo>
                    <a:pt x="67" y="33"/>
                  </a:lnTo>
                  <a:lnTo>
                    <a:pt x="67" y="38"/>
                  </a:lnTo>
                  <a:lnTo>
                    <a:pt x="0" y="33"/>
                  </a:lnTo>
                </a:path>
                <a:path w="67" h="69">
                  <a:moveTo>
                    <a:pt x="0" y="38"/>
                  </a:moveTo>
                  <a:lnTo>
                    <a:pt x="67" y="40"/>
                  </a:lnTo>
                  <a:lnTo>
                    <a:pt x="0" y="40"/>
                  </a:lnTo>
                  <a:lnTo>
                    <a:pt x="0" y="38"/>
                  </a:lnTo>
                </a:path>
                <a:path w="67" h="69">
                  <a:moveTo>
                    <a:pt x="0" y="38"/>
                  </a:moveTo>
                  <a:lnTo>
                    <a:pt x="67" y="38"/>
                  </a:lnTo>
                  <a:lnTo>
                    <a:pt x="67" y="40"/>
                  </a:lnTo>
                  <a:lnTo>
                    <a:pt x="0" y="38"/>
                  </a:lnTo>
                </a:path>
                <a:path w="67" h="69">
                  <a:moveTo>
                    <a:pt x="0" y="40"/>
                  </a:moveTo>
                  <a:lnTo>
                    <a:pt x="67" y="43"/>
                  </a:lnTo>
                  <a:lnTo>
                    <a:pt x="0" y="43"/>
                  </a:lnTo>
                  <a:lnTo>
                    <a:pt x="0" y="40"/>
                  </a:lnTo>
                </a:path>
                <a:path w="67" h="69">
                  <a:moveTo>
                    <a:pt x="0" y="40"/>
                  </a:moveTo>
                  <a:lnTo>
                    <a:pt x="67" y="40"/>
                  </a:lnTo>
                  <a:lnTo>
                    <a:pt x="67" y="43"/>
                  </a:lnTo>
                  <a:lnTo>
                    <a:pt x="0" y="40"/>
                  </a:lnTo>
                </a:path>
                <a:path w="67" h="69">
                  <a:moveTo>
                    <a:pt x="0" y="43"/>
                  </a:moveTo>
                  <a:lnTo>
                    <a:pt x="64" y="47"/>
                  </a:lnTo>
                  <a:lnTo>
                    <a:pt x="2" y="47"/>
                  </a:lnTo>
                  <a:lnTo>
                    <a:pt x="0" y="43"/>
                  </a:lnTo>
                </a:path>
                <a:path w="67" h="69">
                  <a:moveTo>
                    <a:pt x="0" y="43"/>
                  </a:moveTo>
                  <a:lnTo>
                    <a:pt x="67" y="43"/>
                  </a:lnTo>
                  <a:lnTo>
                    <a:pt x="64" y="47"/>
                  </a:lnTo>
                  <a:lnTo>
                    <a:pt x="0" y="43"/>
                  </a:lnTo>
                </a:path>
                <a:path w="67" h="69">
                  <a:moveTo>
                    <a:pt x="2" y="47"/>
                  </a:moveTo>
                  <a:lnTo>
                    <a:pt x="64" y="50"/>
                  </a:lnTo>
                  <a:lnTo>
                    <a:pt x="2" y="50"/>
                  </a:lnTo>
                  <a:lnTo>
                    <a:pt x="2" y="47"/>
                  </a:lnTo>
                </a:path>
                <a:path w="67" h="69">
                  <a:moveTo>
                    <a:pt x="2" y="47"/>
                  </a:moveTo>
                  <a:lnTo>
                    <a:pt x="64" y="47"/>
                  </a:lnTo>
                  <a:lnTo>
                    <a:pt x="64" y="50"/>
                  </a:lnTo>
                  <a:lnTo>
                    <a:pt x="2" y="47"/>
                  </a:lnTo>
                </a:path>
                <a:path w="67" h="69">
                  <a:moveTo>
                    <a:pt x="2" y="50"/>
                  </a:moveTo>
                  <a:lnTo>
                    <a:pt x="62" y="52"/>
                  </a:lnTo>
                  <a:lnTo>
                    <a:pt x="4" y="52"/>
                  </a:lnTo>
                  <a:lnTo>
                    <a:pt x="2" y="50"/>
                  </a:lnTo>
                </a:path>
                <a:path w="67" h="69">
                  <a:moveTo>
                    <a:pt x="2" y="50"/>
                  </a:moveTo>
                  <a:lnTo>
                    <a:pt x="64" y="50"/>
                  </a:lnTo>
                  <a:lnTo>
                    <a:pt x="62" y="52"/>
                  </a:lnTo>
                  <a:lnTo>
                    <a:pt x="2" y="50"/>
                  </a:lnTo>
                </a:path>
                <a:path w="67" h="69">
                  <a:moveTo>
                    <a:pt x="4" y="52"/>
                  </a:moveTo>
                  <a:lnTo>
                    <a:pt x="60" y="55"/>
                  </a:lnTo>
                  <a:lnTo>
                    <a:pt x="7" y="55"/>
                  </a:lnTo>
                  <a:lnTo>
                    <a:pt x="4" y="52"/>
                  </a:lnTo>
                </a:path>
                <a:path w="67" h="69">
                  <a:moveTo>
                    <a:pt x="4" y="52"/>
                  </a:moveTo>
                  <a:lnTo>
                    <a:pt x="62" y="52"/>
                  </a:lnTo>
                  <a:lnTo>
                    <a:pt x="60" y="55"/>
                  </a:lnTo>
                  <a:lnTo>
                    <a:pt x="4" y="52"/>
                  </a:lnTo>
                </a:path>
                <a:path w="67" h="69">
                  <a:moveTo>
                    <a:pt x="7" y="55"/>
                  </a:moveTo>
                  <a:lnTo>
                    <a:pt x="57" y="57"/>
                  </a:lnTo>
                  <a:lnTo>
                    <a:pt x="9" y="57"/>
                  </a:lnTo>
                  <a:lnTo>
                    <a:pt x="7" y="55"/>
                  </a:lnTo>
                </a:path>
                <a:path w="67" h="69">
                  <a:moveTo>
                    <a:pt x="7" y="55"/>
                  </a:moveTo>
                  <a:lnTo>
                    <a:pt x="60" y="55"/>
                  </a:lnTo>
                  <a:lnTo>
                    <a:pt x="57" y="57"/>
                  </a:lnTo>
                  <a:lnTo>
                    <a:pt x="7" y="55"/>
                  </a:lnTo>
                </a:path>
                <a:path w="67" h="69">
                  <a:moveTo>
                    <a:pt x="9" y="57"/>
                  </a:moveTo>
                  <a:lnTo>
                    <a:pt x="55" y="60"/>
                  </a:lnTo>
                  <a:lnTo>
                    <a:pt x="11" y="60"/>
                  </a:lnTo>
                  <a:lnTo>
                    <a:pt x="9" y="57"/>
                  </a:lnTo>
                </a:path>
                <a:path w="67" h="69">
                  <a:moveTo>
                    <a:pt x="9" y="57"/>
                  </a:moveTo>
                  <a:lnTo>
                    <a:pt x="57" y="57"/>
                  </a:lnTo>
                  <a:lnTo>
                    <a:pt x="55" y="60"/>
                  </a:lnTo>
                  <a:lnTo>
                    <a:pt x="9" y="57"/>
                  </a:lnTo>
                </a:path>
                <a:path w="67" h="69">
                  <a:moveTo>
                    <a:pt x="11" y="60"/>
                  </a:moveTo>
                  <a:lnTo>
                    <a:pt x="52" y="62"/>
                  </a:lnTo>
                  <a:lnTo>
                    <a:pt x="14" y="62"/>
                  </a:lnTo>
                  <a:lnTo>
                    <a:pt x="11" y="60"/>
                  </a:lnTo>
                </a:path>
                <a:path w="67" h="69">
                  <a:moveTo>
                    <a:pt x="11" y="60"/>
                  </a:moveTo>
                  <a:lnTo>
                    <a:pt x="55" y="60"/>
                  </a:lnTo>
                  <a:lnTo>
                    <a:pt x="52" y="62"/>
                  </a:lnTo>
                  <a:lnTo>
                    <a:pt x="11" y="60"/>
                  </a:lnTo>
                </a:path>
                <a:path w="67" h="69">
                  <a:moveTo>
                    <a:pt x="14" y="62"/>
                  </a:moveTo>
                  <a:lnTo>
                    <a:pt x="50" y="64"/>
                  </a:lnTo>
                  <a:lnTo>
                    <a:pt x="16" y="64"/>
                  </a:lnTo>
                  <a:lnTo>
                    <a:pt x="14" y="62"/>
                  </a:lnTo>
                </a:path>
                <a:path w="67" h="69">
                  <a:moveTo>
                    <a:pt x="14" y="62"/>
                  </a:moveTo>
                  <a:lnTo>
                    <a:pt x="52" y="62"/>
                  </a:lnTo>
                  <a:lnTo>
                    <a:pt x="50" y="64"/>
                  </a:lnTo>
                  <a:lnTo>
                    <a:pt x="14" y="62"/>
                  </a:lnTo>
                </a:path>
                <a:path w="67" h="69">
                  <a:moveTo>
                    <a:pt x="16" y="64"/>
                  </a:moveTo>
                  <a:lnTo>
                    <a:pt x="47" y="64"/>
                  </a:lnTo>
                  <a:lnTo>
                    <a:pt x="19" y="64"/>
                  </a:lnTo>
                  <a:lnTo>
                    <a:pt x="16" y="64"/>
                  </a:lnTo>
                </a:path>
                <a:path w="67" h="69">
                  <a:moveTo>
                    <a:pt x="16" y="64"/>
                  </a:moveTo>
                  <a:lnTo>
                    <a:pt x="50" y="64"/>
                  </a:lnTo>
                  <a:lnTo>
                    <a:pt x="47" y="64"/>
                  </a:lnTo>
                  <a:lnTo>
                    <a:pt x="16" y="64"/>
                  </a:lnTo>
                </a:path>
                <a:path w="67" h="69">
                  <a:moveTo>
                    <a:pt x="19" y="64"/>
                  </a:moveTo>
                  <a:lnTo>
                    <a:pt x="45" y="67"/>
                  </a:lnTo>
                  <a:lnTo>
                    <a:pt x="21" y="67"/>
                  </a:lnTo>
                  <a:lnTo>
                    <a:pt x="19" y="64"/>
                  </a:lnTo>
                </a:path>
                <a:path w="67" h="69">
                  <a:moveTo>
                    <a:pt x="19" y="64"/>
                  </a:moveTo>
                  <a:lnTo>
                    <a:pt x="47" y="64"/>
                  </a:lnTo>
                  <a:lnTo>
                    <a:pt x="45" y="67"/>
                  </a:lnTo>
                  <a:lnTo>
                    <a:pt x="19" y="64"/>
                  </a:lnTo>
                </a:path>
                <a:path w="67" h="69">
                  <a:moveTo>
                    <a:pt x="21" y="67"/>
                  </a:moveTo>
                  <a:lnTo>
                    <a:pt x="40" y="67"/>
                  </a:lnTo>
                  <a:lnTo>
                    <a:pt x="26" y="67"/>
                  </a:lnTo>
                  <a:lnTo>
                    <a:pt x="21" y="67"/>
                  </a:lnTo>
                </a:path>
                <a:path w="67" h="69">
                  <a:moveTo>
                    <a:pt x="21" y="67"/>
                  </a:moveTo>
                  <a:lnTo>
                    <a:pt x="45" y="67"/>
                  </a:lnTo>
                  <a:lnTo>
                    <a:pt x="40" y="67"/>
                  </a:lnTo>
                  <a:lnTo>
                    <a:pt x="21" y="67"/>
                  </a:lnTo>
                </a:path>
                <a:path w="67" h="69">
                  <a:moveTo>
                    <a:pt x="28" y="69"/>
                  </a:moveTo>
                  <a:lnTo>
                    <a:pt x="38" y="69"/>
                  </a:lnTo>
                  <a:lnTo>
                    <a:pt x="35" y="69"/>
                  </a:lnTo>
                  <a:lnTo>
                    <a:pt x="28" y="69"/>
                  </a:lnTo>
                </a:path>
                <a:path w="67" h="69">
                  <a:moveTo>
                    <a:pt x="26" y="67"/>
                  </a:moveTo>
                  <a:lnTo>
                    <a:pt x="38" y="69"/>
                  </a:lnTo>
                  <a:lnTo>
                    <a:pt x="28" y="69"/>
                  </a:lnTo>
                  <a:lnTo>
                    <a:pt x="26" y="67"/>
                  </a:lnTo>
                </a:path>
                <a:path w="67" h="69">
                  <a:moveTo>
                    <a:pt x="26" y="67"/>
                  </a:moveTo>
                  <a:lnTo>
                    <a:pt x="40" y="67"/>
                  </a:lnTo>
                  <a:lnTo>
                    <a:pt x="38" y="69"/>
                  </a:lnTo>
                  <a:lnTo>
                    <a:pt x="26" y="67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14" name="group 314"/>
          <p:cNvGrpSpPr/>
          <p:nvPr/>
        </p:nvGrpSpPr>
        <p:grpSpPr>
          <a:xfrm rot="21600000">
            <a:off x="10059162" y="5071364"/>
            <a:ext cx="44195" cy="294163"/>
            <a:chOff x="0" y="0"/>
            <a:chExt cx="44195" cy="294163"/>
          </a:xfrm>
        </p:grpSpPr>
        <p:sp>
          <p:nvSpPr>
            <p:cNvPr id="7874" name="path 7874"/>
            <p:cNvSpPr/>
            <p:nvPr/>
          </p:nvSpPr>
          <p:spPr>
            <a:xfrm>
              <a:off x="0" y="761"/>
              <a:ext cx="44195" cy="293401"/>
            </a:xfrm>
            <a:custGeom>
              <a:avLst/>
              <a:gdLst/>
              <a:ahLst/>
              <a:cxnLst/>
              <a:rect l="0" t="0" r="0" b="0"/>
              <a:pathLst>
                <a:path w="69" h="462">
                  <a:moveTo>
                    <a:pt x="34" y="1"/>
                  </a:moveTo>
                  <a:lnTo>
                    <a:pt x="20" y="3"/>
                  </a:lnTo>
                  <a:lnTo>
                    <a:pt x="8" y="13"/>
                  </a:lnTo>
                  <a:lnTo>
                    <a:pt x="1" y="27"/>
                  </a:lnTo>
                  <a:lnTo>
                    <a:pt x="1" y="42"/>
                  </a:lnTo>
                  <a:lnTo>
                    <a:pt x="8" y="56"/>
                  </a:lnTo>
                  <a:lnTo>
                    <a:pt x="20" y="66"/>
                  </a:lnTo>
                  <a:lnTo>
                    <a:pt x="34" y="68"/>
                  </a:lnTo>
                  <a:lnTo>
                    <a:pt x="49" y="66"/>
                  </a:lnTo>
                  <a:lnTo>
                    <a:pt x="61" y="56"/>
                  </a:lnTo>
                  <a:lnTo>
                    <a:pt x="68" y="42"/>
                  </a:lnTo>
                  <a:lnTo>
                    <a:pt x="68" y="27"/>
                  </a:lnTo>
                  <a:lnTo>
                    <a:pt x="61" y="13"/>
                  </a:lnTo>
                  <a:lnTo>
                    <a:pt x="49" y="3"/>
                  </a:lnTo>
                  <a:lnTo>
                    <a:pt x="34" y="1"/>
                  </a:lnTo>
                  <a:close/>
                  <a:moveTo>
                    <a:pt x="56" y="346"/>
                  </a:moveTo>
                  <a:lnTo>
                    <a:pt x="61" y="462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876" name="path 7876"/>
            <p:cNvSpPr/>
            <p:nvPr/>
          </p:nvSpPr>
          <p:spPr>
            <a:xfrm>
              <a:off x="761" y="0"/>
              <a:ext cx="42671" cy="44195"/>
            </a:xfrm>
            <a:custGeom>
              <a:avLst/>
              <a:gdLst/>
              <a:ahLst/>
              <a:cxnLst/>
              <a:rect l="0" t="0" r="0" b="0"/>
              <a:pathLst>
                <a:path w="67" h="69">
                  <a:moveTo>
                    <a:pt x="33" y="0"/>
                  </a:moveTo>
                  <a:lnTo>
                    <a:pt x="36" y="0"/>
                  </a:lnTo>
                  <a:lnTo>
                    <a:pt x="28" y="0"/>
                  </a:lnTo>
                  <a:lnTo>
                    <a:pt x="33" y="0"/>
                  </a:lnTo>
                </a:path>
                <a:path w="67" h="69">
                  <a:moveTo>
                    <a:pt x="28" y="0"/>
                  </a:moveTo>
                  <a:lnTo>
                    <a:pt x="40" y="2"/>
                  </a:lnTo>
                  <a:lnTo>
                    <a:pt x="26" y="2"/>
                  </a:lnTo>
                  <a:lnTo>
                    <a:pt x="28" y="0"/>
                  </a:lnTo>
                </a:path>
                <a:path w="67" h="69">
                  <a:moveTo>
                    <a:pt x="28" y="0"/>
                  </a:moveTo>
                  <a:lnTo>
                    <a:pt x="36" y="0"/>
                  </a:lnTo>
                  <a:lnTo>
                    <a:pt x="40" y="2"/>
                  </a:lnTo>
                  <a:lnTo>
                    <a:pt x="28" y="0"/>
                  </a:lnTo>
                </a:path>
                <a:path w="67" h="69">
                  <a:moveTo>
                    <a:pt x="26" y="2"/>
                  </a:moveTo>
                  <a:lnTo>
                    <a:pt x="43" y="2"/>
                  </a:lnTo>
                  <a:lnTo>
                    <a:pt x="21" y="2"/>
                  </a:lnTo>
                  <a:lnTo>
                    <a:pt x="26" y="2"/>
                  </a:lnTo>
                </a:path>
                <a:path w="67" h="69">
                  <a:moveTo>
                    <a:pt x="26" y="2"/>
                  </a:moveTo>
                  <a:lnTo>
                    <a:pt x="43" y="2"/>
                  </a:lnTo>
                  <a:lnTo>
                    <a:pt x="26" y="2"/>
                  </a:lnTo>
                </a:path>
                <a:path w="67" h="69">
                  <a:moveTo>
                    <a:pt x="21" y="2"/>
                  </a:moveTo>
                  <a:lnTo>
                    <a:pt x="48" y="4"/>
                  </a:lnTo>
                  <a:lnTo>
                    <a:pt x="19" y="4"/>
                  </a:lnTo>
                  <a:lnTo>
                    <a:pt x="21" y="2"/>
                  </a:lnTo>
                </a:path>
                <a:path w="67" h="69">
                  <a:moveTo>
                    <a:pt x="21" y="2"/>
                  </a:moveTo>
                  <a:lnTo>
                    <a:pt x="43" y="2"/>
                  </a:lnTo>
                  <a:lnTo>
                    <a:pt x="48" y="4"/>
                  </a:lnTo>
                  <a:lnTo>
                    <a:pt x="21" y="2"/>
                  </a:lnTo>
                </a:path>
                <a:path w="67" h="69">
                  <a:moveTo>
                    <a:pt x="19" y="4"/>
                  </a:moveTo>
                  <a:lnTo>
                    <a:pt x="50" y="4"/>
                  </a:lnTo>
                  <a:lnTo>
                    <a:pt x="16" y="4"/>
                  </a:lnTo>
                  <a:lnTo>
                    <a:pt x="19" y="4"/>
                  </a:lnTo>
                </a:path>
                <a:path w="67" h="69">
                  <a:moveTo>
                    <a:pt x="19" y="4"/>
                  </a:moveTo>
                  <a:lnTo>
                    <a:pt x="50" y="4"/>
                  </a:lnTo>
                  <a:lnTo>
                    <a:pt x="19" y="4"/>
                  </a:lnTo>
                </a:path>
                <a:path w="67" h="69">
                  <a:moveTo>
                    <a:pt x="16" y="4"/>
                  </a:moveTo>
                  <a:lnTo>
                    <a:pt x="52" y="7"/>
                  </a:lnTo>
                  <a:lnTo>
                    <a:pt x="14" y="7"/>
                  </a:lnTo>
                  <a:lnTo>
                    <a:pt x="16" y="4"/>
                  </a:lnTo>
                </a:path>
                <a:path w="67" h="69">
                  <a:moveTo>
                    <a:pt x="16" y="4"/>
                  </a:moveTo>
                  <a:lnTo>
                    <a:pt x="50" y="4"/>
                  </a:lnTo>
                  <a:lnTo>
                    <a:pt x="52" y="7"/>
                  </a:lnTo>
                  <a:lnTo>
                    <a:pt x="16" y="4"/>
                  </a:lnTo>
                </a:path>
                <a:path w="67" h="69">
                  <a:moveTo>
                    <a:pt x="14" y="7"/>
                  </a:moveTo>
                  <a:lnTo>
                    <a:pt x="55" y="9"/>
                  </a:lnTo>
                  <a:lnTo>
                    <a:pt x="9" y="9"/>
                  </a:lnTo>
                  <a:lnTo>
                    <a:pt x="14" y="7"/>
                  </a:lnTo>
                </a:path>
                <a:path w="67" h="69">
                  <a:moveTo>
                    <a:pt x="14" y="7"/>
                  </a:moveTo>
                  <a:lnTo>
                    <a:pt x="52" y="7"/>
                  </a:lnTo>
                  <a:lnTo>
                    <a:pt x="55" y="9"/>
                  </a:lnTo>
                  <a:lnTo>
                    <a:pt x="14" y="7"/>
                  </a:lnTo>
                </a:path>
                <a:path w="67" h="69">
                  <a:moveTo>
                    <a:pt x="9" y="9"/>
                  </a:moveTo>
                  <a:lnTo>
                    <a:pt x="57" y="12"/>
                  </a:lnTo>
                  <a:lnTo>
                    <a:pt x="9" y="12"/>
                  </a:lnTo>
                  <a:lnTo>
                    <a:pt x="9" y="9"/>
                  </a:lnTo>
                </a:path>
                <a:path w="67" h="69">
                  <a:moveTo>
                    <a:pt x="9" y="9"/>
                  </a:moveTo>
                  <a:lnTo>
                    <a:pt x="55" y="9"/>
                  </a:lnTo>
                  <a:lnTo>
                    <a:pt x="57" y="12"/>
                  </a:lnTo>
                  <a:lnTo>
                    <a:pt x="9" y="9"/>
                  </a:lnTo>
                </a:path>
                <a:path w="67" h="69">
                  <a:moveTo>
                    <a:pt x="9" y="12"/>
                  </a:moveTo>
                  <a:lnTo>
                    <a:pt x="60" y="14"/>
                  </a:lnTo>
                  <a:lnTo>
                    <a:pt x="7" y="14"/>
                  </a:lnTo>
                  <a:lnTo>
                    <a:pt x="9" y="12"/>
                  </a:lnTo>
                </a:path>
                <a:path w="67" h="69">
                  <a:moveTo>
                    <a:pt x="9" y="12"/>
                  </a:moveTo>
                  <a:lnTo>
                    <a:pt x="57" y="12"/>
                  </a:lnTo>
                  <a:lnTo>
                    <a:pt x="60" y="14"/>
                  </a:lnTo>
                  <a:lnTo>
                    <a:pt x="9" y="12"/>
                  </a:lnTo>
                </a:path>
                <a:path w="67" h="69">
                  <a:moveTo>
                    <a:pt x="7" y="14"/>
                  </a:moveTo>
                  <a:lnTo>
                    <a:pt x="62" y="16"/>
                  </a:lnTo>
                  <a:lnTo>
                    <a:pt x="4" y="16"/>
                  </a:lnTo>
                  <a:lnTo>
                    <a:pt x="7" y="14"/>
                  </a:lnTo>
                </a:path>
                <a:path w="67" h="69">
                  <a:moveTo>
                    <a:pt x="7" y="14"/>
                  </a:moveTo>
                  <a:lnTo>
                    <a:pt x="60" y="14"/>
                  </a:lnTo>
                  <a:lnTo>
                    <a:pt x="62" y="16"/>
                  </a:lnTo>
                  <a:lnTo>
                    <a:pt x="7" y="14"/>
                  </a:lnTo>
                </a:path>
                <a:path w="67" h="69">
                  <a:moveTo>
                    <a:pt x="4" y="16"/>
                  </a:moveTo>
                  <a:lnTo>
                    <a:pt x="62" y="19"/>
                  </a:lnTo>
                  <a:lnTo>
                    <a:pt x="2" y="19"/>
                  </a:lnTo>
                  <a:lnTo>
                    <a:pt x="4" y="16"/>
                  </a:lnTo>
                </a:path>
                <a:path w="67" h="69">
                  <a:moveTo>
                    <a:pt x="4" y="16"/>
                  </a:moveTo>
                  <a:lnTo>
                    <a:pt x="62" y="16"/>
                  </a:lnTo>
                  <a:lnTo>
                    <a:pt x="62" y="19"/>
                  </a:lnTo>
                  <a:lnTo>
                    <a:pt x="4" y="16"/>
                  </a:lnTo>
                </a:path>
                <a:path w="67" h="69">
                  <a:moveTo>
                    <a:pt x="2" y="19"/>
                  </a:moveTo>
                  <a:lnTo>
                    <a:pt x="64" y="21"/>
                  </a:lnTo>
                  <a:lnTo>
                    <a:pt x="2" y="21"/>
                  </a:lnTo>
                  <a:lnTo>
                    <a:pt x="2" y="19"/>
                  </a:lnTo>
                </a:path>
                <a:path w="67" h="69">
                  <a:moveTo>
                    <a:pt x="2" y="19"/>
                  </a:moveTo>
                  <a:lnTo>
                    <a:pt x="62" y="19"/>
                  </a:lnTo>
                  <a:lnTo>
                    <a:pt x="64" y="21"/>
                  </a:lnTo>
                  <a:lnTo>
                    <a:pt x="2" y="19"/>
                  </a:lnTo>
                </a:path>
                <a:path w="67" h="69">
                  <a:moveTo>
                    <a:pt x="2" y="21"/>
                  </a:moveTo>
                  <a:lnTo>
                    <a:pt x="64" y="26"/>
                  </a:lnTo>
                  <a:lnTo>
                    <a:pt x="0" y="26"/>
                  </a:lnTo>
                  <a:lnTo>
                    <a:pt x="2" y="21"/>
                  </a:lnTo>
                </a:path>
                <a:path w="67" h="69">
                  <a:moveTo>
                    <a:pt x="2" y="21"/>
                  </a:moveTo>
                  <a:lnTo>
                    <a:pt x="64" y="21"/>
                  </a:lnTo>
                  <a:lnTo>
                    <a:pt x="64" y="26"/>
                  </a:lnTo>
                  <a:lnTo>
                    <a:pt x="2" y="21"/>
                  </a:lnTo>
                </a:path>
                <a:path w="67" h="69">
                  <a:moveTo>
                    <a:pt x="0" y="26"/>
                  </a:moveTo>
                  <a:lnTo>
                    <a:pt x="67" y="28"/>
                  </a:lnTo>
                  <a:lnTo>
                    <a:pt x="0" y="28"/>
                  </a:lnTo>
                  <a:lnTo>
                    <a:pt x="0" y="26"/>
                  </a:lnTo>
                </a:path>
                <a:path w="67" h="69">
                  <a:moveTo>
                    <a:pt x="0" y="26"/>
                  </a:moveTo>
                  <a:lnTo>
                    <a:pt x="64" y="26"/>
                  </a:lnTo>
                  <a:lnTo>
                    <a:pt x="67" y="28"/>
                  </a:lnTo>
                  <a:lnTo>
                    <a:pt x="0" y="26"/>
                  </a:lnTo>
                </a:path>
                <a:path w="67" h="69">
                  <a:moveTo>
                    <a:pt x="0" y="28"/>
                  </a:moveTo>
                  <a:lnTo>
                    <a:pt x="67" y="31"/>
                  </a:lnTo>
                  <a:lnTo>
                    <a:pt x="0" y="31"/>
                  </a:lnTo>
                  <a:lnTo>
                    <a:pt x="0" y="28"/>
                  </a:lnTo>
                </a:path>
                <a:path w="67" h="69">
                  <a:moveTo>
                    <a:pt x="0" y="28"/>
                  </a:moveTo>
                  <a:lnTo>
                    <a:pt x="67" y="28"/>
                  </a:lnTo>
                  <a:lnTo>
                    <a:pt x="67" y="31"/>
                  </a:lnTo>
                  <a:lnTo>
                    <a:pt x="0" y="28"/>
                  </a:lnTo>
                </a:path>
                <a:path w="67" h="69">
                  <a:moveTo>
                    <a:pt x="0" y="31"/>
                  </a:moveTo>
                  <a:lnTo>
                    <a:pt x="67" y="36"/>
                  </a:lnTo>
                  <a:lnTo>
                    <a:pt x="0" y="36"/>
                  </a:lnTo>
                  <a:lnTo>
                    <a:pt x="0" y="31"/>
                  </a:lnTo>
                </a:path>
                <a:path w="67" h="69">
                  <a:moveTo>
                    <a:pt x="0" y="31"/>
                  </a:moveTo>
                  <a:lnTo>
                    <a:pt x="67" y="31"/>
                  </a:lnTo>
                  <a:lnTo>
                    <a:pt x="67" y="36"/>
                  </a:lnTo>
                  <a:lnTo>
                    <a:pt x="0" y="31"/>
                  </a:lnTo>
                </a:path>
                <a:path w="67" h="69">
                  <a:moveTo>
                    <a:pt x="0" y="36"/>
                  </a:moveTo>
                  <a:lnTo>
                    <a:pt x="67" y="38"/>
                  </a:lnTo>
                  <a:lnTo>
                    <a:pt x="0" y="38"/>
                  </a:lnTo>
                  <a:lnTo>
                    <a:pt x="0" y="36"/>
                  </a:lnTo>
                </a:path>
                <a:path w="67" h="69">
                  <a:moveTo>
                    <a:pt x="0" y="36"/>
                  </a:moveTo>
                  <a:lnTo>
                    <a:pt x="67" y="36"/>
                  </a:lnTo>
                  <a:lnTo>
                    <a:pt x="67" y="38"/>
                  </a:lnTo>
                  <a:lnTo>
                    <a:pt x="0" y="36"/>
                  </a:lnTo>
                </a:path>
                <a:path w="67" h="69">
                  <a:moveTo>
                    <a:pt x="0" y="38"/>
                  </a:moveTo>
                  <a:lnTo>
                    <a:pt x="67" y="40"/>
                  </a:lnTo>
                  <a:lnTo>
                    <a:pt x="0" y="40"/>
                  </a:lnTo>
                  <a:lnTo>
                    <a:pt x="0" y="38"/>
                  </a:lnTo>
                </a:path>
                <a:path w="67" h="69">
                  <a:moveTo>
                    <a:pt x="0" y="38"/>
                  </a:moveTo>
                  <a:lnTo>
                    <a:pt x="67" y="38"/>
                  </a:lnTo>
                  <a:lnTo>
                    <a:pt x="67" y="40"/>
                  </a:lnTo>
                  <a:lnTo>
                    <a:pt x="0" y="38"/>
                  </a:lnTo>
                </a:path>
                <a:path w="67" h="69">
                  <a:moveTo>
                    <a:pt x="0" y="40"/>
                  </a:moveTo>
                  <a:lnTo>
                    <a:pt x="64" y="45"/>
                  </a:lnTo>
                  <a:lnTo>
                    <a:pt x="0" y="45"/>
                  </a:lnTo>
                  <a:lnTo>
                    <a:pt x="0" y="40"/>
                  </a:lnTo>
                </a:path>
                <a:path w="67" h="69">
                  <a:moveTo>
                    <a:pt x="0" y="40"/>
                  </a:moveTo>
                  <a:lnTo>
                    <a:pt x="67" y="40"/>
                  </a:lnTo>
                  <a:lnTo>
                    <a:pt x="64" y="45"/>
                  </a:lnTo>
                  <a:lnTo>
                    <a:pt x="0" y="40"/>
                  </a:lnTo>
                </a:path>
                <a:path w="67" h="69">
                  <a:moveTo>
                    <a:pt x="0" y="45"/>
                  </a:moveTo>
                  <a:lnTo>
                    <a:pt x="64" y="47"/>
                  </a:lnTo>
                  <a:lnTo>
                    <a:pt x="2" y="47"/>
                  </a:lnTo>
                  <a:lnTo>
                    <a:pt x="0" y="45"/>
                  </a:lnTo>
                </a:path>
                <a:path w="67" h="69">
                  <a:moveTo>
                    <a:pt x="0" y="45"/>
                  </a:moveTo>
                  <a:lnTo>
                    <a:pt x="64" y="45"/>
                  </a:lnTo>
                  <a:lnTo>
                    <a:pt x="64" y="47"/>
                  </a:lnTo>
                  <a:lnTo>
                    <a:pt x="0" y="45"/>
                  </a:lnTo>
                </a:path>
                <a:path w="67" h="69">
                  <a:moveTo>
                    <a:pt x="2" y="47"/>
                  </a:moveTo>
                  <a:lnTo>
                    <a:pt x="62" y="50"/>
                  </a:lnTo>
                  <a:lnTo>
                    <a:pt x="2" y="50"/>
                  </a:lnTo>
                  <a:lnTo>
                    <a:pt x="2" y="47"/>
                  </a:lnTo>
                </a:path>
                <a:path w="67" h="69">
                  <a:moveTo>
                    <a:pt x="2" y="47"/>
                  </a:moveTo>
                  <a:lnTo>
                    <a:pt x="64" y="47"/>
                  </a:lnTo>
                  <a:lnTo>
                    <a:pt x="62" y="50"/>
                  </a:lnTo>
                  <a:lnTo>
                    <a:pt x="2" y="47"/>
                  </a:lnTo>
                </a:path>
                <a:path w="67" h="69">
                  <a:moveTo>
                    <a:pt x="2" y="50"/>
                  </a:moveTo>
                  <a:lnTo>
                    <a:pt x="62" y="52"/>
                  </a:lnTo>
                  <a:lnTo>
                    <a:pt x="4" y="52"/>
                  </a:lnTo>
                  <a:lnTo>
                    <a:pt x="2" y="50"/>
                  </a:lnTo>
                </a:path>
                <a:path w="67" h="69">
                  <a:moveTo>
                    <a:pt x="2" y="50"/>
                  </a:moveTo>
                  <a:lnTo>
                    <a:pt x="62" y="50"/>
                  </a:lnTo>
                  <a:lnTo>
                    <a:pt x="62" y="52"/>
                  </a:lnTo>
                  <a:lnTo>
                    <a:pt x="2" y="50"/>
                  </a:lnTo>
                </a:path>
                <a:path w="67" h="69">
                  <a:moveTo>
                    <a:pt x="4" y="52"/>
                  </a:moveTo>
                  <a:lnTo>
                    <a:pt x="60" y="55"/>
                  </a:lnTo>
                  <a:lnTo>
                    <a:pt x="7" y="55"/>
                  </a:lnTo>
                  <a:lnTo>
                    <a:pt x="4" y="52"/>
                  </a:lnTo>
                </a:path>
                <a:path w="67" h="69">
                  <a:moveTo>
                    <a:pt x="4" y="52"/>
                  </a:moveTo>
                  <a:lnTo>
                    <a:pt x="62" y="52"/>
                  </a:lnTo>
                  <a:lnTo>
                    <a:pt x="60" y="55"/>
                  </a:lnTo>
                  <a:lnTo>
                    <a:pt x="4" y="52"/>
                  </a:lnTo>
                </a:path>
                <a:path w="67" h="69">
                  <a:moveTo>
                    <a:pt x="7" y="55"/>
                  </a:moveTo>
                  <a:lnTo>
                    <a:pt x="57" y="60"/>
                  </a:lnTo>
                  <a:lnTo>
                    <a:pt x="9" y="60"/>
                  </a:lnTo>
                  <a:lnTo>
                    <a:pt x="7" y="55"/>
                  </a:lnTo>
                </a:path>
                <a:path w="67" h="69">
                  <a:moveTo>
                    <a:pt x="7" y="55"/>
                  </a:moveTo>
                  <a:lnTo>
                    <a:pt x="60" y="55"/>
                  </a:lnTo>
                  <a:lnTo>
                    <a:pt x="57" y="60"/>
                  </a:lnTo>
                  <a:lnTo>
                    <a:pt x="7" y="55"/>
                  </a:lnTo>
                </a:path>
                <a:path w="67" h="69">
                  <a:moveTo>
                    <a:pt x="9" y="60"/>
                  </a:moveTo>
                  <a:lnTo>
                    <a:pt x="55" y="60"/>
                  </a:lnTo>
                  <a:lnTo>
                    <a:pt x="9" y="60"/>
                  </a:lnTo>
                </a:path>
                <a:path w="67" h="69">
                  <a:moveTo>
                    <a:pt x="9" y="60"/>
                  </a:moveTo>
                  <a:lnTo>
                    <a:pt x="57" y="60"/>
                  </a:lnTo>
                  <a:lnTo>
                    <a:pt x="55" y="60"/>
                  </a:lnTo>
                  <a:lnTo>
                    <a:pt x="9" y="60"/>
                  </a:lnTo>
                </a:path>
                <a:path w="67" h="69">
                  <a:moveTo>
                    <a:pt x="9" y="60"/>
                  </a:moveTo>
                  <a:lnTo>
                    <a:pt x="52" y="62"/>
                  </a:lnTo>
                  <a:lnTo>
                    <a:pt x="14" y="62"/>
                  </a:lnTo>
                  <a:lnTo>
                    <a:pt x="9" y="60"/>
                  </a:lnTo>
                </a:path>
                <a:path w="67" h="69">
                  <a:moveTo>
                    <a:pt x="9" y="60"/>
                  </a:moveTo>
                  <a:lnTo>
                    <a:pt x="55" y="60"/>
                  </a:lnTo>
                  <a:lnTo>
                    <a:pt x="52" y="62"/>
                  </a:lnTo>
                  <a:lnTo>
                    <a:pt x="9" y="60"/>
                  </a:lnTo>
                </a:path>
                <a:path w="67" h="69">
                  <a:moveTo>
                    <a:pt x="14" y="62"/>
                  </a:moveTo>
                  <a:lnTo>
                    <a:pt x="50" y="64"/>
                  </a:lnTo>
                  <a:lnTo>
                    <a:pt x="16" y="64"/>
                  </a:lnTo>
                  <a:lnTo>
                    <a:pt x="14" y="62"/>
                  </a:lnTo>
                </a:path>
                <a:path w="67" h="69">
                  <a:moveTo>
                    <a:pt x="14" y="62"/>
                  </a:moveTo>
                  <a:lnTo>
                    <a:pt x="52" y="62"/>
                  </a:lnTo>
                  <a:lnTo>
                    <a:pt x="50" y="64"/>
                  </a:lnTo>
                  <a:lnTo>
                    <a:pt x="14" y="62"/>
                  </a:lnTo>
                </a:path>
                <a:path w="67" h="69">
                  <a:moveTo>
                    <a:pt x="16" y="64"/>
                  </a:moveTo>
                  <a:lnTo>
                    <a:pt x="48" y="67"/>
                  </a:lnTo>
                  <a:lnTo>
                    <a:pt x="19" y="67"/>
                  </a:lnTo>
                  <a:lnTo>
                    <a:pt x="16" y="64"/>
                  </a:lnTo>
                </a:path>
                <a:path w="67" h="69">
                  <a:moveTo>
                    <a:pt x="16" y="64"/>
                  </a:moveTo>
                  <a:lnTo>
                    <a:pt x="50" y="64"/>
                  </a:lnTo>
                  <a:lnTo>
                    <a:pt x="48" y="67"/>
                  </a:lnTo>
                  <a:lnTo>
                    <a:pt x="16" y="64"/>
                  </a:lnTo>
                </a:path>
                <a:path w="67" h="69">
                  <a:moveTo>
                    <a:pt x="19" y="67"/>
                  </a:moveTo>
                  <a:lnTo>
                    <a:pt x="43" y="67"/>
                  </a:lnTo>
                  <a:lnTo>
                    <a:pt x="21" y="67"/>
                  </a:lnTo>
                  <a:lnTo>
                    <a:pt x="19" y="67"/>
                  </a:lnTo>
                </a:path>
                <a:path w="67" h="69">
                  <a:moveTo>
                    <a:pt x="19" y="67"/>
                  </a:moveTo>
                  <a:lnTo>
                    <a:pt x="48" y="67"/>
                  </a:lnTo>
                  <a:lnTo>
                    <a:pt x="43" y="67"/>
                  </a:lnTo>
                  <a:lnTo>
                    <a:pt x="19" y="67"/>
                  </a:lnTo>
                </a:path>
                <a:path w="67" h="69">
                  <a:moveTo>
                    <a:pt x="21" y="67"/>
                  </a:moveTo>
                  <a:lnTo>
                    <a:pt x="40" y="69"/>
                  </a:lnTo>
                  <a:lnTo>
                    <a:pt x="26" y="69"/>
                  </a:lnTo>
                  <a:lnTo>
                    <a:pt x="21" y="67"/>
                  </a:lnTo>
                </a:path>
                <a:path w="67" h="69">
                  <a:moveTo>
                    <a:pt x="21" y="67"/>
                  </a:moveTo>
                  <a:lnTo>
                    <a:pt x="43" y="67"/>
                  </a:lnTo>
                  <a:lnTo>
                    <a:pt x="40" y="69"/>
                  </a:lnTo>
                  <a:lnTo>
                    <a:pt x="21" y="67"/>
                  </a:lnTo>
                </a:path>
                <a:path w="67" h="69">
                  <a:moveTo>
                    <a:pt x="28" y="69"/>
                  </a:moveTo>
                  <a:lnTo>
                    <a:pt x="36" y="69"/>
                  </a:lnTo>
                  <a:lnTo>
                    <a:pt x="33" y="69"/>
                  </a:lnTo>
                  <a:lnTo>
                    <a:pt x="28" y="69"/>
                  </a:lnTo>
                </a:path>
                <a:path w="67" h="69">
                  <a:moveTo>
                    <a:pt x="26" y="69"/>
                  </a:moveTo>
                  <a:lnTo>
                    <a:pt x="36" y="69"/>
                  </a:lnTo>
                  <a:lnTo>
                    <a:pt x="28" y="69"/>
                  </a:lnTo>
                  <a:lnTo>
                    <a:pt x="26" y="69"/>
                  </a:lnTo>
                </a:path>
                <a:path w="67" h="69">
                  <a:moveTo>
                    <a:pt x="26" y="69"/>
                  </a:moveTo>
                  <a:lnTo>
                    <a:pt x="40" y="69"/>
                  </a:lnTo>
                  <a:lnTo>
                    <a:pt x="36" y="69"/>
                  </a:lnTo>
                  <a:lnTo>
                    <a:pt x="26" y="69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16" name="group 316"/>
          <p:cNvGrpSpPr/>
          <p:nvPr/>
        </p:nvGrpSpPr>
        <p:grpSpPr>
          <a:xfrm rot="21600000">
            <a:off x="8545830" y="5309870"/>
            <a:ext cx="44957" cy="44196"/>
            <a:chOff x="0" y="0"/>
            <a:chExt cx="44957" cy="44196"/>
          </a:xfrm>
        </p:grpSpPr>
        <p:sp>
          <p:nvSpPr>
            <p:cNvPr id="7878" name="path 7878"/>
            <p:cNvSpPr/>
            <p:nvPr/>
          </p:nvSpPr>
          <p:spPr>
            <a:xfrm>
              <a:off x="0" y="0"/>
              <a:ext cx="44195" cy="44196"/>
            </a:xfrm>
            <a:custGeom>
              <a:avLst/>
              <a:gdLst/>
              <a:ahLst/>
              <a:cxnLst/>
              <a:rect l="0" t="0" r="0" b="0"/>
              <a:pathLst>
                <a:path w="69" h="69">
                  <a:moveTo>
                    <a:pt x="34" y="1"/>
                  </a:moveTo>
                  <a:lnTo>
                    <a:pt x="20" y="3"/>
                  </a:lnTo>
                  <a:lnTo>
                    <a:pt x="8" y="13"/>
                  </a:lnTo>
                  <a:lnTo>
                    <a:pt x="1" y="27"/>
                  </a:lnTo>
                  <a:lnTo>
                    <a:pt x="1" y="42"/>
                  </a:lnTo>
                  <a:lnTo>
                    <a:pt x="8" y="56"/>
                  </a:lnTo>
                  <a:lnTo>
                    <a:pt x="20" y="65"/>
                  </a:lnTo>
                  <a:lnTo>
                    <a:pt x="34" y="68"/>
                  </a:lnTo>
                  <a:lnTo>
                    <a:pt x="49" y="65"/>
                  </a:lnTo>
                  <a:lnTo>
                    <a:pt x="61" y="56"/>
                  </a:lnTo>
                  <a:lnTo>
                    <a:pt x="68" y="42"/>
                  </a:lnTo>
                  <a:lnTo>
                    <a:pt x="68" y="27"/>
                  </a:lnTo>
                  <a:lnTo>
                    <a:pt x="61" y="13"/>
                  </a:lnTo>
                  <a:lnTo>
                    <a:pt x="49" y="3"/>
                  </a:lnTo>
                  <a:lnTo>
                    <a:pt x="34" y="1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880" name="path 7880"/>
            <p:cNvSpPr/>
            <p:nvPr/>
          </p:nvSpPr>
          <p:spPr>
            <a:xfrm>
              <a:off x="761" y="761"/>
              <a:ext cx="44195" cy="42672"/>
            </a:xfrm>
            <a:custGeom>
              <a:avLst/>
              <a:gdLst/>
              <a:ahLst/>
              <a:cxnLst/>
              <a:rect l="0" t="0" r="0" b="0"/>
              <a:pathLst>
                <a:path w="69" h="67">
                  <a:moveTo>
                    <a:pt x="35" y="0"/>
                  </a:moveTo>
                  <a:lnTo>
                    <a:pt x="38" y="0"/>
                  </a:lnTo>
                  <a:lnTo>
                    <a:pt x="28" y="0"/>
                  </a:lnTo>
                  <a:lnTo>
                    <a:pt x="35" y="0"/>
                  </a:lnTo>
                </a:path>
                <a:path w="69" h="67">
                  <a:moveTo>
                    <a:pt x="28" y="0"/>
                  </a:moveTo>
                  <a:lnTo>
                    <a:pt x="43" y="0"/>
                  </a:lnTo>
                  <a:lnTo>
                    <a:pt x="26" y="0"/>
                  </a:lnTo>
                  <a:lnTo>
                    <a:pt x="28" y="0"/>
                  </a:lnTo>
                </a:path>
                <a:path w="69" h="67">
                  <a:moveTo>
                    <a:pt x="28" y="0"/>
                  </a:moveTo>
                  <a:lnTo>
                    <a:pt x="43" y="0"/>
                  </a:lnTo>
                  <a:lnTo>
                    <a:pt x="28" y="0"/>
                  </a:lnTo>
                </a:path>
                <a:path w="69" h="67">
                  <a:moveTo>
                    <a:pt x="26" y="0"/>
                  </a:moveTo>
                  <a:lnTo>
                    <a:pt x="45" y="0"/>
                  </a:lnTo>
                  <a:lnTo>
                    <a:pt x="24" y="0"/>
                  </a:lnTo>
                  <a:lnTo>
                    <a:pt x="26" y="0"/>
                  </a:lnTo>
                </a:path>
                <a:path w="69" h="67">
                  <a:moveTo>
                    <a:pt x="26" y="0"/>
                  </a:moveTo>
                  <a:lnTo>
                    <a:pt x="45" y="0"/>
                  </a:lnTo>
                  <a:lnTo>
                    <a:pt x="26" y="0"/>
                  </a:lnTo>
                </a:path>
                <a:path w="69" h="67">
                  <a:moveTo>
                    <a:pt x="24" y="0"/>
                  </a:moveTo>
                  <a:lnTo>
                    <a:pt x="48" y="2"/>
                  </a:lnTo>
                  <a:lnTo>
                    <a:pt x="21" y="2"/>
                  </a:lnTo>
                  <a:lnTo>
                    <a:pt x="24" y="0"/>
                  </a:lnTo>
                </a:path>
                <a:path w="69" h="67">
                  <a:moveTo>
                    <a:pt x="24" y="0"/>
                  </a:moveTo>
                  <a:lnTo>
                    <a:pt x="45" y="0"/>
                  </a:lnTo>
                  <a:lnTo>
                    <a:pt x="48" y="2"/>
                  </a:lnTo>
                  <a:lnTo>
                    <a:pt x="24" y="0"/>
                  </a:lnTo>
                </a:path>
                <a:path w="69" h="67">
                  <a:moveTo>
                    <a:pt x="21" y="2"/>
                  </a:moveTo>
                  <a:lnTo>
                    <a:pt x="50" y="2"/>
                  </a:lnTo>
                  <a:lnTo>
                    <a:pt x="16" y="2"/>
                  </a:lnTo>
                  <a:lnTo>
                    <a:pt x="21" y="2"/>
                  </a:lnTo>
                </a:path>
                <a:path w="69" h="67">
                  <a:moveTo>
                    <a:pt x="21" y="2"/>
                  </a:moveTo>
                  <a:lnTo>
                    <a:pt x="50" y="2"/>
                  </a:lnTo>
                  <a:lnTo>
                    <a:pt x="21" y="2"/>
                  </a:lnTo>
                </a:path>
                <a:path w="69" h="67">
                  <a:moveTo>
                    <a:pt x="16" y="2"/>
                  </a:moveTo>
                  <a:lnTo>
                    <a:pt x="55" y="4"/>
                  </a:lnTo>
                  <a:lnTo>
                    <a:pt x="14" y="4"/>
                  </a:lnTo>
                  <a:lnTo>
                    <a:pt x="16" y="2"/>
                  </a:lnTo>
                </a:path>
                <a:path w="69" h="67">
                  <a:moveTo>
                    <a:pt x="16" y="2"/>
                  </a:moveTo>
                  <a:lnTo>
                    <a:pt x="50" y="2"/>
                  </a:lnTo>
                  <a:lnTo>
                    <a:pt x="55" y="4"/>
                  </a:lnTo>
                  <a:lnTo>
                    <a:pt x="16" y="2"/>
                  </a:lnTo>
                </a:path>
                <a:path w="69" h="67">
                  <a:moveTo>
                    <a:pt x="14" y="4"/>
                  </a:moveTo>
                  <a:lnTo>
                    <a:pt x="57" y="7"/>
                  </a:lnTo>
                  <a:lnTo>
                    <a:pt x="11" y="7"/>
                  </a:lnTo>
                  <a:lnTo>
                    <a:pt x="14" y="4"/>
                  </a:lnTo>
                </a:path>
                <a:path w="69" h="67">
                  <a:moveTo>
                    <a:pt x="14" y="4"/>
                  </a:moveTo>
                  <a:lnTo>
                    <a:pt x="55" y="4"/>
                  </a:lnTo>
                  <a:lnTo>
                    <a:pt x="57" y="7"/>
                  </a:lnTo>
                  <a:lnTo>
                    <a:pt x="14" y="4"/>
                  </a:lnTo>
                </a:path>
                <a:path w="69" h="67">
                  <a:moveTo>
                    <a:pt x="11" y="7"/>
                  </a:moveTo>
                  <a:lnTo>
                    <a:pt x="60" y="9"/>
                  </a:lnTo>
                  <a:lnTo>
                    <a:pt x="9" y="9"/>
                  </a:lnTo>
                  <a:lnTo>
                    <a:pt x="11" y="7"/>
                  </a:lnTo>
                </a:path>
                <a:path w="69" h="67">
                  <a:moveTo>
                    <a:pt x="11" y="7"/>
                  </a:moveTo>
                  <a:lnTo>
                    <a:pt x="57" y="7"/>
                  </a:lnTo>
                  <a:lnTo>
                    <a:pt x="60" y="9"/>
                  </a:lnTo>
                  <a:lnTo>
                    <a:pt x="11" y="7"/>
                  </a:lnTo>
                </a:path>
                <a:path w="69" h="67">
                  <a:moveTo>
                    <a:pt x="9" y="9"/>
                  </a:moveTo>
                  <a:lnTo>
                    <a:pt x="62" y="11"/>
                  </a:lnTo>
                  <a:lnTo>
                    <a:pt x="7" y="11"/>
                  </a:lnTo>
                  <a:lnTo>
                    <a:pt x="9" y="9"/>
                  </a:lnTo>
                </a:path>
                <a:path w="69" h="67">
                  <a:moveTo>
                    <a:pt x="9" y="9"/>
                  </a:moveTo>
                  <a:lnTo>
                    <a:pt x="60" y="9"/>
                  </a:lnTo>
                  <a:lnTo>
                    <a:pt x="62" y="11"/>
                  </a:lnTo>
                  <a:lnTo>
                    <a:pt x="9" y="9"/>
                  </a:lnTo>
                </a:path>
                <a:path w="69" h="67">
                  <a:moveTo>
                    <a:pt x="7" y="11"/>
                  </a:moveTo>
                  <a:lnTo>
                    <a:pt x="62" y="14"/>
                  </a:lnTo>
                  <a:lnTo>
                    <a:pt x="4" y="14"/>
                  </a:lnTo>
                  <a:lnTo>
                    <a:pt x="7" y="11"/>
                  </a:lnTo>
                </a:path>
                <a:path w="69" h="67">
                  <a:moveTo>
                    <a:pt x="7" y="11"/>
                  </a:moveTo>
                  <a:lnTo>
                    <a:pt x="62" y="11"/>
                  </a:lnTo>
                  <a:lnTo>
                    <a:pt x="62" y="14"/>
                  </a:lnTo>
                  <a:lnTo>
                    <a:pt x="7" y="11"/>
                  </a:lnTo>
                </a:path>
                <a:path w="69" h="67">
                  <a:moveTo>
                    <a:pt x="4" y="14"/>
                  </a:moveTo>
                  <a:lnTo>
                    <a:pt x="64" y="16"/>
                  </a:lnTo>
                  <a:lnTo>
                    <a:pt x="4" y="16"/>
                  </a:lnTo>
                  <a:lnTo>
                    <a:pt x="4" y="14"/>
                  </a:lnTo>
                </a:path>
                <a:path w="69" h="67">
                  <a:moveTo>
                    <a:pt x="4" y="14"/>
                  </a:moveTo>
                  <a:lnTo>
                    <a:pt x="62" y="14"/>
                  </a:lnTo>
                  <a:lnTo>
                    <a:pt x="64" y="16"/>
                  </a:lnTo>
                  <a:lnTo>
                    <a:pt x="4" y="14"/>
                  </a:lnTo>
                </a:path>
                <a:path w="69" h="67">
                  <a:moveTo>
                    <a:pt x="4" y="16"/>
                  </a:moveTo>
                  <a:lnTo>
                    <a:pt x="67" y="21"/>
                  </a:lnTo>
                  <a:lnTo>
                    <a:pt x="2" y="21"/>
                  </a:lnTo>
                  <a:lnTo>
                    <a:pt x="4" y="16"/>
                  </a:lnTo>
                </a:path>
                <a:path w="69" h="67">
                  <a:moveTo>
                    <a:pt x="4" y="16"/>
                  </a:moveTo>
                  <a:lnTo>
                    <a:pt x="64" y="16"/>
                  </a:lnTo>
                  <a:lnTo>
                    <a:pt x="67" y="21"/>
                  </a:lnTo>
                  <a:lnTo>
                    <a:pt x="4" y="16"/>
                  </a:lnTo>
                </a:path>
                <a:path w="69" h="67">
                  <a:moveTo>
                    <a:pt x="2" y="21"/>
                  </a:moveTo>
                  <a:lnTo>
                    <a:pt x="67" y="23"/>
                  </a:lnTo>
                  <a:lnTo>
                    <a:pt x="2" y="23"/>
                  </a:lnTo>
                  <a:lnTo>
                    <a:pt x="2" y="21"/>
                  </a:lnTo>
                </a:path>
                <a:path w="69" h="67">
                  <a:moveTo>
                    <a:pt x="2" y="21"/>
                  </a:moveTo>
                  <a:lnTo>
                    <a:pt x="67" y="21"/>
                  </a:lnTo>
                  <a:lnTo>
                    <a:pt x="67" y="23"/>
                  </a:lnTo>
                  <a:lnTo>
                    <a:pt x="2" y="21"/>
                  </a:lnTo>
                </a:path>
                <a:path w="69" h="67">
                  <a:moveTo>
                    <a:pt x="2" y="23"/>
                  </a:moveTo>
                  <a:lnTo>
                    <a:pt x="67" y="26"/>
                  </a:lnTo>
                  <a:lnTo>
                    <a:pt x="0" y="26"/>
                  </a:lnTo>
                  <a:lnTo>
                    <a:pt x="2" y="23"/>
                  </a:lnTo>
                </a:path>
                <a:path w="69" h="67">
                  <a:moveTo>
                    <a:pt x="2" y="23"/>
                  </a:moveTo>
                  <a:lnTo>
                    <a:pt x="67" y="23"/>
                  </a:lnTo>
                  <a:lnTo>
                    <a:pt x="67" y="26"/>
                  </a:lnTo>
                  <a:lnTo>
                    <a:pt x="2" y="23"/>
                  </a:lnTo>
                </a:path>
                <a:path w="69" h="67">
                  <a:moveTo>
                    <a:pt x="0" y="26"/>
                  </a:moveTo>
                  <a:lnTo>
                    <a:pt x="69" y="28"/>
                  </a:lnTo>
                  <a:lnTo>
                    <a:pt x="0" y="28"/>
                  </a:lnTo>
                  <a:lnTo>
                    <a:pt x="0" y="26"/>
                  </a:lnTo>
                </a:path>
                <a:path w="69" h="67">
                  <a:moveTo>
                    <a:pt x="0" y="26"/>
                  </a:moveTo>
                  <a:lnTo>
                    <a:pt x="67" y="26"/>
                  </a:lnTo>
                  <a:lnTo>
                    <a:pt x="69" y="28"/>
                  </a:lnTo>
                  <a:lnTo>
                    <a:pt x="0" y="26"/>
                  </a:lnTo>
                </a:path>
                <a:path w="69" h="67">
                  <a:moveTo>
                    <a:pt x="0" y="28"/>
                  </a:moveTo>
                  <a:lnTo>
                    <a:pt x="69" y="33"/>
                  </a:lnTo>
                  <a:lnTo>
                    <a:pt x="0" y="33"/>
                  </a:lnTo>
                  <a:lnTo>
                    <a:pt x="0" y="28"/>
                  </a:lnTo>
                </a:path>
                <a:path w="69" h="67">
                  <a:moveTo>
                    <a:pt x="0" y="28"/>
                  </a:moveTo>
                  <a:lnTo>
                    <a:pt x="69" y="28"/>
                  </a:lnTo>
                  <a:lnTo>
                    <a:pt x="69" y="33"/>
                  </a:lnTo>
                  <a:lnTo>
                    <a:pt x="0" y="28"/>
                  </a:lnTo>
                </a:path>
                <a:path w="69" h="67">
                  <a:moveTo>
                    <a:pt x="0" y="33"/>
                  </a:moveTo>
                  <a:lnTo>
                    <a:pt x="69" y="35"/>
                  </a:lnTo>
                  <a:lnTo>
                    <a:pt x="0" y="35"/>
                  </a:lnTo>
                  <a:lnTo>
                    <a:pt x="0" y="33"/>
                  </a:lnTo>
                </a:path>
                <a:path w="69" h="67">
                  <a:moveTo>
                    <a:pt x="0" y="33"/>
                  </a:moveTo>
                  <a:lnTo>
                    <a:pt x="69" y="33"/>
                  </a:lnTo>
                  <a:lnTo>
                    <a:pt x="69" y="35"/>
                  </a:lnTo>
                  <a:lnTo>
                    <a:pt x="0" y="33"/>
                  </a:lnTo>
                </a:path>
                <a:path w="69" h="67">
                  <a:moveTo>
                    <a:pt x="0" y="35"/>
                  </a:moveTo>
                  <a:lnTo>
                    <a:pt x="67" y="40"/>
                  </a:lnTo>
                  <a:lnTo>
                    <a:pt x="0" y="40"/>
                  </a:lnTo>
                  <a:lnTo>
                    <a:pt x="0" y="35"/>
                  </a:lnTo>
                </a:path>
                <a:path w="69" h="67">
                  <a:moveTo>
                    <a:pt x="0" y="35"/>
                  </a:moveTo>
                  <a:lnTo>
                    <a:pt x="69" y="35"/>
                  </a:lnTo>
                  <a:lnTo>
                    <a:pt x="67" y="40"/>
                  </a:lnTo>
                  <a:lnTo>
                    <a:pt x="0" y="35"/>
                  </a:lnTo>
                </a:path>
                <a:path w="69" h="67">
                  <a:moveTo>
                    <a:pt x="0" y="40"/>
                  </a:moveTo>
                  <a:lnTo>
                    <a:pt x="67" y="43"/>
                  </a:lnTo>
                  <a:lnTo>
                    <a:pt x="2" y="43"/>
                  </a:lnTo>
                  <a:lnTo>
                    <a:pt x="0" y="40"/>
                  </a:lnTo>
                </a:path>
                <a:path w="69" h="67">
                  <a:moveTo>
                    <a:pt x="0" y="40"/>
                  </a:moveTo>
                  <a:lnTo>
                    <a:pt x="67" y="40"/>
                  </a:lnTo>
                  <a:lnTo>
                    <a:pt x="67" y="43"/>
                  </a:lnTo>
                  <a:lnTo>
                    <a:pt x="0" y="40"/>
                  </a:lnTo>
                </a:path>
                <a:path w="69" h="67">
                  <a:moveTo>
                    <a:pt x="2" y="43"/>
                  </a:moveTo>
                  <a:lnTo>
                    <a:pt x="67" y="45"/>
                  </a:lnTo>
                  <a:lnTo>
                    <a:pt x="2" y="45"/>
                  </a:lnTo>
                  <a:lnTo>
                    <a:pt x="2" y="43"/>
                  </a:lnTo>
                </a:path>
                <a:path w="69" h="67">
                  <a:moveTo>
                    <a:pt x="2" y="43"/>
                  </a:moveTo>
                  <a:lnTo>
                    <a:pt x="67" y="43"/>
                  </a:lnTo>
                  <a:lnTo>
                    <a:pt x="67" y="45"/>
                  </a:lnTo>
                  <a:lnTo>
                    <a:pt x="2" y="43"/>
                  </a:lnTo>
                </a:path>
                <a:path w="69" h="67">
                  <a:moveTo>
                    <a:pt x="2" y="45"/>
                  </a:moveTo>
                  <a:lnTo>
                    <a:pt x="64" y="47"/>
                  </a:lnTo>
                  <a:lnTo>
                    <a:pt x="4" y="47"/>
                  </a:lnTo>
                  <a:lnTo>
                    <a:pt x="2" y="45"/>
                  </a:lnTo>
                </a:path>
                <a:path w="69" h="67">
                  <a:moveTo>
                    <a:pt x="2" y="45"/>
                  </a:moveTo>
                  <a:lnTo>
                    <a:pt x="67" y="45"/>
                  </a:lnTo>
                  <a:lnTo>
                    <a:pt x="64" y="47"/>
                  </a:lnTo>
                  <a:lnTo>
                    <a:pt x="2" y="45"/>
                  </a:lnTo>
                </a:path>
                <a:path w="69" h="67">
                  <a:moveTo>
                    <a:pt x="4" y="47"/>
                  </a:moveTo>
                  <a:lnTo>
                    <a:pt x="62" y="52"/>
                  </a:lnTo>
                  <a:lnTo>
                    <a:pt x="4" y="52"/>
                  </a:lnTo>
                  <a:lnTo>
                    <a:pt x="4" y="47"/>
                  </a:lnTo>
                </a:path>
                <a:path w="69" h="67">
                  <a:moveTo>
                    <a:pt x="4" y="47"/>
                  </a:moveTo>
                  <a:lnTo>
                    <a:pt x="64" y="47"/>
                  </a:lnTo>
                  <a:lnTo>
                    <a:pt x="62" y="52"/>
                  </a:lnTo>
                  <a:lnTo>
                    <a:pt x="4" y="47"/>
                  </a:lnTo>
                </a:path>
                <a:path w="69" h="67">
                  <a:moveTo>
                    <a:pt x="4" y="52"/>
                  </a:moveTo>
                  <a:lnTo>
                    <a:pt x="62" y="55"/>
                  </a:lnTo>
                  <a:lnTo>
                    <a:pt x="7" y="55"/>
                  </a:lnTo>
                  <a:lnTo>
                    <a:pt x="4" y="52"/>
                  </a:lnTo>
                </a:path>
                <a:path w="69" h="67">
                  <a:moveTo>
                    <a:pt x="4" y="52"/>
                  </a:moveTo>
                  <a:lnTo>
                    <a:pt x="62" y="52"/>
                  </a:lnTo>
                  <a:lnTo>
                    <a:pt x="62" y="55"/>
                  </a:lnTo>
                  <a:lnTo>
                    <a:pt x="4" y="52"/>
                  </a:lnTo>
                </a:path>
                <a:path w="69" h="67">
                  <a:moveTo>
                    <a:pt x="7" y="55"/>
                  </a:moveTo>
                  <a:lnTo>
                    <a:pt x="60" y="57"/>
                  </a:lnTo>
                  <a:lnTo>
                    <a:pt x="9" y="57"/>
                  </a:lnTo>
                  <a:lnTo>
                    <a:pt x="7" y="55"/>
                  </a:lnTo>
                </a:path>
                <a:path w="69" h="67">
                  <a:moveTo>
                    <a:pt x="7" y="55"/>
                  </a:moveTo>
                  <a:lnTo>
                    <a:pt x="62" y="55"/>
                  </a:lnTo>
                  <a:lnTo>
                    <a:pt x="60" y="57"/>
                  </a:lnTo>
                  <a:lnTo>
                    <a:pt x="7" y="55"/>
                  </a:lnTo>
                </a:path>
                <a:path w="69" h="67">
                  <a:moveTo>
                    <a:pt x="9" y="57"/>
                  </a:moveTo>
                  <a:lnTo>
                    <a:pt x="57" y="60"/>
                  </a:lnTo>
                  <a:lnTo>
                    <a:pt x="11" y="60"/>
                  </a:lnTo>
                  <a:lnTo>
                    <a:pt x="9" y="57"/>
                  </a:lnTo>
                </a:path>
                <a:path w="69" h="67">
                  <a:moveTo>
                    <a:pt x="9" y="57"/>
                  </a:moveTo>
                  <a:lnTo>
                    <a:pt x="60" y="57"/>
                  </a:lnTo>
                  <a:lnTo>
                    <a:pt x="57" y="60"/>
                  </a:lnTo>
                  <a:lnTo>
                    <a:pt x="9" y="57"/>
                  </a:lnTo>
                </a:path>
                <a:path w="69" h="67">
                  <a:moveTo>
                    <a:pt x="11" y="60"/>
                  </a:moveTo>
                  <a:lnTo>
                    <a:pt x="55" y="60"/>
                  </a:lnTo>
                  <a:lnTo>
                    <a:pt x="14" y="60"/>
                  </a:lnTo>
                  <a:lnTo>
                    <a:pt x="11" y="60"/>
                  </a:lnTo>
                </a:path>
                <a:path w="69" h="67">
                  <a:moveTo>
                    <a:pt x="11" y="60"/>
                  </a:moveTo>
                  <a:lnTo>
                    <a:pt x="57" y="60"/>
                  </a:lnTo>
                  <a:lnTo>
                    <a:pt x="55" y="60"/>
                  </a:lnTo>
                  <a:lnTo>
                    <a:pt x="11" y="60"/>
                  </a:lnTo>
                </a:path>
                <a:path w="69" h="67">
                  <a:moveTo>
                    <a:pt x="14" y="60"/>
                  </a:moveTo>
                  <a:lnTo>
                    <a:pt x="50" y="62"/>
                  </a:lnTo>
                  <a:lnTo>
                    <a:pt x="16" y="62"/>
                  </a:lnTo>
                  <a:lnTo>
                    <a:pt x="14" y="60"/>
                  </a:lnTo>
                </a:path>
                <a:path w="69" h="67">
                  <a:moveTo>
                    <a:pt x="14" y="60"/>
                  </a:moveTo>
                  <a:lnTo>
                    <a:pt x="55" y="60"/>
                  </a:lnTo>
                  <a:lnTo>
                    <a:pt x="50" y="62"/>
                  </a:lnTo>
                  <a:lnTo>
                    <a:pt x="14" y="60"/>
                  </a:lnTo>
                </a:path>
                <a:path w="69" h="67">
                  <a:moveTo>
                    <a:pt x="16" y="62"/>
                  </a:moveTo>
                  <a:lnTo>
                    <a:pt x="48" y="64"/>
                  </a:lnTo>
                  <a:lnTo>
                    <a:pt x="21" y="64"/>
                  </a:lnTo>
                  <a:lnTo>
                    <a:pt x="16" y="62"/>
                  </a:lnTo>
                </a:path>
                <a:path w="69" h="67">
                  <a:moveTo>
                    <a:pt x="16" y="62"/>
                  </a:moveTo>
                  <a:lnTo>
                    <a:pt x="50" y="62"/>
                  </a:lnTo>
                  <a:lnTo>
                    <a:pt x="48" y="64"/>
                  </a:lnTo>
                  <a:lnTo>
                    <a:pt x="16" y="62"/>
                  </a:lnTo>
                </a:path>
                <a:path w="69" h="67">
                  <a:moveTo>
                    <a:pt x="21" y="64"/>
                  </a:moveTo>
                  <a:lnTo>
                    <a:pt x="45" y="64"/>
                  </a:lnTo>
                  <a:lnTo>
                    <a:pt x="24" y="64"/>
                  </a:lnTo>
                  <a:lnTo>
                    <a:pt x="21" y="64"/>
                  </a:lnTo>
                </a:path>
                <a:path w="69" h="67">
                  <a:moveTo>
                    <a:pt x="21" y="64"/>
                  </a:moveTo>
                  <a:lnTo>
                    <a:pt x="48" y="64"/>
                  </a:lnTo>
                  <a:lnTo>
                    <a:pt x="45" y="64"/>
                  </a:lnTo>
                  <a:lnTo>
                    <a:pt x="21" y="64"/>
                  </a:lnTo>
                </a:path>
                <a:path w="69" h="67">
                  <a:moveTo>
                    <a:pt x="24" y="64"/>
                  </a:moveTo>
                  <a:lnTo>
                    <a:pt x="43" y="67"/>
                  </a:lnTo>
                  <a:lnTo>
                    <a:pt x="26" y="67"/>
                  </a:lnTo>
                  <a:lnTo>
                    <a:pt x="24" y="64"/>
                  </a:lnTo>
                </a:path>
                <a:path w="69" h="67">
                  <a:moveTo>
                    <a:pt x="24" y="64"/>
                  </a:moveTo>
                  <a:lnTo>
                    <a:pt x="45" y="64"/>
                  </a:lnTo>
                  <a:lnTo>
                    <a:pt x="43" y="67"/>
                  </a:lnTo>
                  <a:lnTo>
                    <a:pt x="24" y="64"/>
                  </a:lnTo>
                </a:path>
                <a:path w="69" h="67">
                  <a:moveTo>
                    <a:pt x="28" y="67"/>
                  </a:moveTo>
                  <a:lnTo>
                    <a:pt x="38" y="67"/>
                  </a:lnTo>
                  <a:lnTo>
                    <a:pt x="35" y="67"/>
                  </a:lnTo>
                  <a:lnTo>
                    <a:pt x="28" y="67"/>
                  </a:lnTo>
                </a:path>
                <a:path w="69" h="67">
                  <a:moveTo>
                    <a:pt x="26" y="67"/>
                  </a:moveTo>
                  <a:lnTo>
                    <a:pt x="38" y="67"/>
                  </a:lnTo>
                  <a:lnTo>
                    <a:pt x="28" y="67"/>
                  </a:lnTo>
                  <a:lnTo>
                    <a:pt x="26" y="67"/>
                  </a:lnTo>
                </a:path>
                <a:path w="69" h="67">
                  <a:moveTo>
                    <a:pt x="26" y="67"/>
                  </a:moveTo>
                  <a:lnTo>
                    <a:pt x="43" y="67"/>
                  </a:lnTo>
                  <a:lnTo>
                    <a:pt x="38" y="67"/>
                  </a:lnTo>
                  <a:lnTo>
                    <a:pt x="26" y="67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882" name="path 7882"/>
          <p:cNvSpPr/>
          <p:nvPr/>
        </p:nvSpPr>
        <p:spPr>
          <a:xfrm>
            <a:off x="9222485" y="5303011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84" name="path 7884"/>
          <p:cNvSpPr/>
          <p:nvPr/>
        </p:nvSpPr>
        <p:spPr>
          <a:xfrm>
            <a:off x="1331976" y="5344922"/>
            <a:ext cx="13083539" cy="1523"/>
          </a:xfrm>
          <a:custGeom>
            <a:avLst/>
            <a:gdLst/>
            <a:ahLst/>
            <a:cxnLst/>
            <a:rect l="0" t="0" r="0" b="0"/>
            <a:pathLst>
              <a:path w="20603" h="2">
                <a:moveTo>
                  <a:pt x="20603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18" name="group 318"/>
          <p:cNvGrpSpPr/>
          <p:nvPr/>
        </p:nvGrpSpPr>
        <p:grpSpPr>
          <a:xfrm rot="21600000">
            <a:off x="4148328" y="5121655"/>
            <a:ext cx="777240" cy="318515"/>
            <a:chOff x="0" y="0"/>
            <a:chExt cx="777240" cy="318515"/>
          </a:xfrm>
        </p:grpSpPr>
        <p:sp>
          <p:nvSpPr>
            <p:cNvPr id="7886" name="path 7886"/>
            <p:cNvSpPr/>
            <p:nvPr/>
          </p:nvSpPr>
          <p:spPr>
            <a:xfrm>
              <a:off x="0" y="0"/>
              <a:ext cx="777240" cy="318515"/>
            </a:xfrm>
            <a:custGeom>
              <a:avLst/>
              <a:gdLst/>
              <a:ahLst/>
              <a:cxnLst/>
              <a:rect l="0" t="0" r="0" b="0"/>
              <a:pathLst>
                <a:path w="1224" h="501">
                  <a:moveTo>
                    <a:pt x="1224" y="67"/>
                  </a:moveTo>
                  <a:lnTo>
                    <a:pt x="1219" y="0"/>
                  </a:lnTo>
                  <a:lnTo>
                    <a:pt x="1053" y="81"/>
                  </a:lnTo>
                  <a:lnTo>
                    <a:pt x="1224" y="67"/>
                  </a:lnTo>
                </a:path>
                <a:path w="1224" h="501">
                  <a:moveTo>
                    <a:pt x="1219" y="0"/>
                  </a:moveTo>
                  <a:lnTo>
                    <a:pt x="1053" y="81"/>
                  </a:lnTo>
                  <a:lnTo>
                    <a:pt x="1039" y="14"/>
                  </a:lnTo>
                  <a:lnTo>
                    <a:pt x="1219" y="0"/>
                  </a:lnTo>
                </a:path>
                <a:path w="1224" h="501">
                  <a:moveTo>
                    <a:pt x="1053" y="81"/>
                  </a:moveTo>
                  <a:lnTo>
                    <a:pt x="1039" y="14"/>
                  </a:lnTo>
                  <a:lnTo>
                    <a:pt x="515" y="259"/>
                  </a:lnTo>
                  <a:lnTo>
                    <a:pt x="1053" y="81"/>
                  </a:lnTo>
                </a:path>
                <a:path w="1224" h="501">
                  <a:moveTo>
                    <a:pt x="1039" y="14"/>
                  </a:moveTo>
                  <a:lnTo>
                    <a:pt x="515" y="259"/>
                  </a:lnTo>
                  <a:lnTo>
                    <a:pt x="489" y="194"/>
                  </a:lnTo>
                  <a:lnTo>
                    <a:pt x="1039" y="14"/>
                  </a:lnTo>
                </a:path>
                <a:path w="1224" h="501">
                  <a:moveTo>
                    <a:pt x="515" y="259"/>
                  </a:moveTo>
                  <a:lnTo>
                    <a:pt x="489" y="194"/>
                  </a:lnTo>
                  <a:lnTo>
                    <a:pt x="76" y="477"/>
                  </a:lnTo>
                  <a:lnTo>
                    <a:pt x="515" y="259"/>
                  </a:lnTo>
                </a:path>
                <a:path w="1224" h="501">
                  <a:moveTo>
                    <a:pt x="489" y="194"/>
                  </a:moveTo>
                  <a:lnTo>
                    <a:pt x="76" y="477"/>
                  </a:lnTo>
                  <a:lnTo>
                    <a:pt x="40" y="417"/>
                  </a:lnTo>
                  <a:lnTo>
                    <a:pt x="489" y="194"/>
                  </a:lnTo>
                </a:path>
                <a:path w="1224" h="501">
                  <a:moveTo>
                    <a:pt x="76" y="477"/>
                  </a:moveTo>
                  <a:lnTo>
                    <a:pt x="40" y="417"/>
                  </a:lnTo>
                  <a:lnTo>
                    <a:pt x="38" y="501"/>
                  </a:lnTo>
                  <a:lnTo>
                    <a:pt x="76" y="477"/>
                  </a:lnTo>
                </a:path>
                <a:path w="1224" h="501">
                  <a:moveTo>
                    <a:pt x="40" y="417"/>
                  </a:moveTo>
                  <a:lnTo>
                    <a:pt x="38" y="501"/>
                  </a:lnTo>
                  <a:lnTo>
                    <a:pt x="0" y="446"/>
                  </a:lnTo>
                  <a:lnTo>
                    <a:pt x="40" y="417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888" name="path 7888"/>
            <p:cNvSpPr/>
            <p:nvPr/>
          </p:nvSpPr>
          <p:spPr>
            <a:xfrm>
              <a:off x="171918" y="172997"/>
              <a:ext cx="358674" cy="97454"/>
            </a:xfrm>
            <a:custGeom>
              <a:avLst/>
              <a:gdLst/>
              <a:ahLst/>
              <a:cxnLst/>
              <a:rect l="0" t="0" r="0" b="0"/>
              <a:pathLst>
                <a:path w="564" h="153">
                  <a:moveTo>
                    <a:pt x="564" y="61"/>
                  </a:moveTo>
                  <a:lnTo>
                    <a:pt x="528" y="73"/>
                  </a:lnTo>
                  <a:moveTo>
                    <a:pt x="466" y="1"/>
                  </a:moveTo>
                  <a:lnTo>
                    <a:pt x="362" y="27"/>
                  </a:lnTo>
                  <a:moveTo>
                    <a:pt x="31" y="137"/>
                  </a:moveTo>
                  <a:lnTo>
                    <a:pt x="29" y="140"/>
                  </a:lnTo>
                  <a:moveTo>
                    <a:pt x="29" y="140"/>
                  </a:moveTo>
                  <a:lnTo>
                    <a:pt x="0" y="152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890" name="path 7890"/>
          <p:cNvSpPr/>
          <p:nvPr/>
        </p:nvSpPr>
        <p:spPr>
          <a:xfrm>
            <a:off x="4396464" y="5340401"/>
            <a:ext cx="259631" cy="102005"/>
          </a:xfrm>
          <a:custGeom>
            <a:avLst/>
            <a:gdLst/>
            <a:ahLst/>
            <a:cxnLst/>
            <a:rect l="0" t="0" r="0" b="0"/>
            <a:pathLst>
              <a:path w="408" h="160">
                <a:moveTo>
                  <a:pt x="408" y="1"/>
                </a:moveTo>
                <a:lnTo>
                  <a:pt x="0" y="15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92" name="path 7892"/>
          <p:cNvSpPr/>
          <p:nvPr/>
        </p:nvSpPr>
        <p:spPr>
          <a:xfrm>
            <a:off x="4678459" y="5218446"/>
            <a:ext cx="457581" cy="115774"/>
          </a:xfrm>
          <a:custGeom>
            <a:avLst/>
            <a:gdLst/>
            <a:ahLst/>
            <a:cxnLst/>
            <a:rect l="0" t="0" r="0" b="0"/>
            <a:pathLst>
              <a:path w="720" h="182">
                <a:moveTo>
                  <a:pt x="720" y="1"/>
                </a:moveTo>
                <a:lnTo>
                  <a:pt x="285" y="94"/>
                </a:lnTo>
                <a:lnTo>
                  <a:pt x="0" y="18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94" name="path 7894"/>
          <p:cNvSpPr/>
          <p:nvPr/>
        </p:nvSpPr>
        <p:spPr>
          <a:xfrm>
            <a:off x="1331954" y="5322062"/>
            <a:ext cx="711813" cy="33523"/>
          </a:xfrm>
          <a:custGeom>
            <a:avLst/>
            <a:gdLst/>
            <a:ahLst/>
            <a:cxnLst/>
            <a:rect l="0" t="0" r="0" b="0"/>
            <a:pathLst>
              <a:path w="1120" h="52">
                <a:moveTo>
                  <a:pt x="1120" y="51"/>
                </a:moveTo>
                <a:lnTo>
                  <a:pt x="727" y="8"/>
                </a:lnTo>
                <a:lnTo>
                  <a:pt x="564" y="1"/>
                </a:lnTo>
                <a:lnTo>
                  <a:pt x="496" y="1"/>
                </a:lnTo>
                <a:lnTo>
                  <a:pt x="0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96" name="path 7896"/>
          <p:cNvSpPr/>
          <p:nvPr/>
        </p:nvSpPr>
        <p:spPr>
          <a:xfrm>
            <a:off x="1331924" y="5268722"/>
            <a:ext cx="675422" cy="89201"/>
          </a:xfrm>
          <a:custGeom>
            <a:avLst/>
            <a:gdLst/>
            <a:ahLst/>
            <a:cxnLst/>
            <a:rect l="0" t="0" r="0" b="0"/>
            <a:pathLst>
              <a:path w="1063" h="140">
                <a:moveTo>
                  <a:pt x="1063" y="20"/>
                </a:moveTo>
                <a:lnTo>
                  <a:pt x="1056" y="17"/>
                </a:lnTo>
                <a:lnTo>
                  <a:pt x="1051" y="133"/>
                </a:lnTo>
                <a:moveTo>
                  <a:pt x="1056" y="17"/>
                </a:moveTo>
                <a:lnTo>
                  <a:pt x="828" y="8"/>
                </a:lnTo>
                <a:lnTo>
                  <a:pt x="820" y="123"/>
                </a:lnTo>
                <a:moveTo>
                  <a:pt x="828" y="8"/>
                </a:moveTo>
                <a:lnTo>
                  <a:pt x="686" y="1"/>
                </a:lnTo>
                <a:lnTo>
                  <a:pt x="597" y="3"/>
                </a:lnTo>
                <a:lnTo>
                  <a:pt x="602" y="118"/>
                </a:lnTo>
                <a:moveTo>
                  <a:pt x="597" y="3"/>
                </a:moveTo>
                <a:lnTo>
                  <a:pt x="369" y="10"/>
                </a:lnTo>
                <a:lnTo>
                  <a:pt x="372" y="125"/>
                </a:lnTo>
                <a:moveTo>
                  <a:pt x="369" y="10"/>
                </a:moveTo>
                <a:lnTo>
                  <a:pt x="331" y="13"/>
                </a:lnTo>
                <a:lnTo>
                  <a:pt x="292" y="13"/>
                </a:lnTo>
                <a:lnTo>
                  <a:pt x="141" y="25"/>
                </a:lnTo>
                <a:lnTo>
                  <a:pt x="148" y="140"/>
                </a:lnTo>
                <a:moveTo>
                  <a:pt x="141" y="25"/>
                </a:moveTo>
                <a:lnTo>
                  <a:pt x="0" y="34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98" name="path 7898"/>
          <p:cNvSpPr/>
          <p:nvPr/>
        </p:nvSpPr>
        <p:spPr>
          <a:xfrm>
            <a:off x="5150357" y="4721605"/>
            <a:ext cx="118872" cy="243840"/>
          </a:xfrm>
          <a:custGeom>
            <a:avLst/>
            <a:gdLst/>
            <a:ahLst/>
            <a:cxnLst/>
            <a:rect l="0" t="0" r="0" b="0"/>
            <a:pathLst>
              <a:path w="187" h="384">
                <a:moveTo>
                  <a:pt x="159" y="85"/>
                </a:moveTo>
                <a:lnTo>
                  <a:pt x="178" y="80"/>
                </a:lnTo>
                <a:lnTo>
                  <a:pt x="186" y="58"/>
                </a:lnTo>
                <a:lnTo>
                  <a:pt x="186" y="44"/>
                </a:lnTo>
                <a:lnTo>
                  <a:pt x="178" y="22"/>
                </a:lnTo>
                <a:lnTo>
                  <a:pt x="152" y="8"/>
                </a:lnTo>
                <a:lnTo>
                  <a:pt x="106" y="1"/>
                </a:lnTo>
                <a:lnTo>
                  <a:pt x="63" y="1"/>
                </a:lnTo>
                <a:lnTo>
                  <a:pt x="27" y="8"/>
                </a:lnTo>
                <a:lnTo>
                  <a:pt x="10" y="22"/>
                </a:lnTo>
                <a:lnTo>
                  <a:pt x="1" y="44"/>
                </a:lnTo>
                <a:lnTo>
                  <a:pt x="1" y="51"/>
                </a:lnTo>
                <a:lnTo>
                  <a:pt x="10" y="73"/>
                </a:lnTo>
                <a:lnTo>
                  <a:pt x="27" y="85"/>
                </a:lnTo>
                <a:lnTo>
                  <a:pt x="54" y="92"/>
                </a:lnTo>
                <a:lnTo>
                  <a:pt x="63" y="92"/>
                </a:lnTo>
                <a:lnTo>
                  <a:pt x="90" y="85"/>
                </a:lnTo>
                <a:lnTo>
                  <a:pt x="106" y="73"/>
                </a:lnTo>
                <a:lnTo>
                  <a:pt x="116" y="51"/>
                </a:lnTo>
                <a:lnTo>
                  <a:pt x="116" y="44"/>
                </a:lnTo>
                <a:lnTo>
                  <a:pt x="106" y="22"/>
                </a:lnTo>
                <a:lnTo>
                  <a:pt x="90" y="8"/>
                </a:lnTo>
                <a:lnTo>
                  <a:pt x="63" y="1"/>
                </a:lnTo>
                <a:moveTo>
                  <a:pt x="186" y="226"/>
                </a:moveTo>
                <a:lnTo>
                  <a:pt x="186" y="157"/>
                </a:lnTo>
                <a:lnTo>
                  <a:pt x="106" y="150"/>
                </a:lnTo>
                <a:lnTo>
                  <a:pt x="116" y="157"/>
                </a:lnTo>
                <a:lnTo>
                  <a:pt x="126" y="178"/>
                </a:lnTo>
                <a:lnTo>
                  <a:pt x="126" y="198"/>
                </a:lnTo>
                <a:lnTo>
                  <a:pt x="116" y="219"/>
                </a:lnTo>
                <a:lnTo>
                  <a:pt x="99" y="234"/>
                </a:lnTo>
                <a:lnTo>
                  <a:pt x="73" y="241"/>
                </a:lnTo>
                <a:lnTo>
                  <a:pt x="54" y="241"/>
                </a:lnTo>
                <a:lnTo>
                  <a:pt x="27" y="234"/>
                </a:lnTo>
                <a:lnTo>
                  <a:pt x="10" y="219"/>
                </a:lnTo>
                <a:lnTo>
                  <a:pt x="1" y="198"/>
                </a:lnTo>
                <a:lnTo>
                  <a:pt x="1" y="178"/>
                </a:lnTo>
                <a:lnTo>
                  <a:pt x="10" y="157"/>
                </a:lnTo>
                <a:lnTo>
                  <a:pt x="20" y="150"/>
                </a:lnTo>
                <a:lnTo>
                  <a:pt x="37" y="142"/>
                </a:lnTo>
                <a:moveTo>
                  <a:pt x="186" y="325"/>
                </a:moveTo>
                <a:lnTo>
                  <a:pt x="178" y="303"/>
                </a:lnTo>
                <a:lnTo>
                  <a:pt x="152" y="291"/>
                </a:lnTo>
                <a:lnTo>
                  <a:pt x="106" y="284"/>
                </a:lnTo>
                <a:lnTo>
                  <a:pt x="80" y="284"/>
                </a:lnTo>
                <a:lnTo>
                  <a:pt x="37" y="291"/>
                </a:lnTo>
                <a:lnTo>
                  <a:pt x="10" y="303"/>
                </a:lnTo>
                <a:lnTo>
                  <a:pt x="1" y="325"/>
                </a:lnTo>
                <a:lnTo>
                  <a:pt x="1" y="339"/>
                </a:lnTo>
                <a:lnTo>
                  <a:pt x="10" y="361"/>
                </a:lnTo>
                <a:lnTo>
                  <a:pt x="37" y="375"/>
                </a:lnTo>
                <a:lnTo>
                  <a:pt x="80" y="382"/>
                </a:lnTo>
                <a:lnTo>
                  <a:pt x="106" y="382"/>
                </a:lnTo>
                <a:lnTo>
                  <a:pt x="152" y="375"/>
                </a:lnTo>
                <a:lnTo>
                  <a:pt x="178" y="361"/>
                </a:lnTo>
                <a:lnTo>
                  <a:pt x="186" y="339"/>
                </a:lnTo>
                <a:lnTo>
                  <a:pt x="186" y="325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00" name="path 7900"/>
          <p:cNvSpPr/>
          <p:nvPr/>
        </p:nvSpPr>
        <p:spPr>
          <a:xfrm>
            <a:off x="2043521" y="5354084"/>
            <a:ext cx="364826" cy="135486"/>
          </a:xfrm>
          <a:custGeom>
            <a:avLst/>
            <a:gdLst/>
            <a:ahLst/>
            <a:cxnLst/>
            <a:rect l="0" t="0" r="0" b="0"/>
            <a:pathLst>
              <a:path w="574" h="213">
                <a:moveTo>
                  <a:pt x="573" y="212"/>
                </a:moveTo>
                <a:lnTo>
                  <a:pt x="453" y="130"/>
                </a:lnTo>
                <a:lnTo>
                  <a:pt x="273" y="61"/>
                </a:ln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02" name="path 7902"/>
          <p:cNvSpPr/>
          <p:nvPr/>
        </p:nvSpPr>
        <p:spPr>
          <a:xfrm>
            <a:off x="1515617" y="4721605"/>
            <a:ext cx="118871" cy="243840"/>
          </a:xfrm>
          <a:custGeom>
            <a:avLst/>
            <a:gdLst/>
            <a:ahLst/>
            <a:cxnLst/>
            <a:rect l="0" t="0" r="0" b="0"/>
            <a:pathLst>
              <a:path w="187" h="384">
                <a:moveTo>
                  <a:pt x="159" y="85"/>
                </a:moveTo>
                <a:lnTo>
                  <a:pt x="176" y="80"/>
                </a:lnTo>
                <a:lnTo>
                  <a:pt x="185" y="58"/>
                </a:lnTo>
                <a:lnTo>
                  <a:pt x="185" y="44"/>
                </a:lnTo>
                <a:lnTo>
                  <a:pt x="176" y="22"/>
                </a:lnTo>
                <a:lnTo>
                  <a:pt x="150" y="8"/>
                </a:lnTo>
                <a:lnTo>
                  <a:pt x="106" y="1"/>
                </a:lnTo>
                <a:lnTo>
                  <a:pt x="63" y="1"/>
                </a:lnTo>
                <a:lnTo>
                  <a:pt x="27" y="8"/>
                </a:lnTo>
                <a:lnTo>
                  <a:pt x="10" y="22"/>
                </a:lnTo>
                <a:lnTo>
                  <a:pt x="1" y="44"/>
                </a:lnTo>
                <a:lnTo>
                  <a:pt x="1" y="51"/>
                </a:lnTo>
                <a:lnTo>
                  <a:pt x="10" y="73"/>
                </a:lnTo>
                <a:lnTo>
                  <a:pt x="27" y="85"/>
                </a:lnTo>
                <a:lnTo>
                  <a:pt x="53" y="92"/>
                </a:lnTo>
                <a:lnTo>
                  <a:pt x="63" y="92"/>
                </a:lnTo>
                <a:lnTo>
                  <a:pt x="90" y="85"/>
                </a:lnTo>
                <a:lnTo>
                  <a:pt x="106" y="73"/>
                </a:lnTo>
                <a:lnTo>
                  <a:pt x="116" y="51"/>
                </a:lnTo>
                <a:lnTo>
                  <a:pt x="116" y="44"/>
                </a:lnTo>
                <a:lnTo>
                  <a:pt x="106" y="22"/>
                </a:lnTo>
                <a:lnTo>
                  <a:pt x="90" y="8"/>
                </a:lnTo>
                <a:lnTo>
                  <a:pt x="63" y="1"/>
                </a:lnTo>
                <a:moveTo>
                  <a:pt x="185" y="186"/>
                </a:moveTo>
                <a:lnTo>
                  <a:pt x="176" y="164"/>
                </a:lnTo>
                <a:lnTo>
                  <a:pt x="150" y="150"/>
                </a:lnTo>
                <a:lnTo>
                  <a:pt x="106" y="142"/>
                </a:lnTo>
                <a:lnTo>
                  <a:pt x="80" y="142"/>
                </a:lnTo>
                <a:lnTo>
                  <a:pt x="37" y="150"/>
                </a:lnTo>
                <a:lnTo>
                  <a:pt x="10" y="164"/>
                </a:lnTo>
                <a:lnTo>
                  <a:pt x="1" y="186"/>
                </a:lnTo>
                <a:lnTo>
                  <a:pt x="1" y="198"/>
                </a:lnTo>
                <a:lnTo>
                  <a:pt x="10" y="219"/>
                </a:lnTo>
                <a:lnTo>
                  <a:pt x="37" y="234"/>
                </a:lnTo>
                <a:lnTo>
                  <a:pt x="80" y="241"/>
                </a:lnTo>
                <a:lnTo>
                  <a:pt x="106" y="241"/>
                </a:lnTo>
                <a:lnTo>
                  <a:pt x="150" y="234"/>
                </a:lnTo>
                <a:lnTo>
                  <a:pt x="176" y="219"/>
                </a:lnTo>
                <a:lnTo>
                  <a:pt x="185" y="198"/>
                </a:lnTo>
                <a:lnTo>
                  <a:pt x="185" y="186"/>
                </a:lnTo>
                <a:close/>
                <a:moveTo>
                  <a:pt x="185" y="325"/>
                </a:moveTo>
                <a:lnTo>
                  <a:pt x="176" y="303"/>
                </a:lnTo>
                <a:lnTo>
                  <a:pt x="150" y="291"/>
                </a:lnTo>
                <a:lnTo>
                  <a:pt x="106" y="284"/>
                </a:lnTo>
                <a:lnTo>
                  <a:pt x="80" y="284"/>
                </a:lnTo>
                <a:lnTo>
                  <a:pt x="37" y="291"/>
                </a:lnTo>
                <a:lnTo>
                  <a:pt x="10" y="303"/>
                </a:lnTo>
                <a:lnTo>
                  <a:pt x="1" y="325"/>
                </a:lnTo>
                <a:lnTo>
                  <a:pt x="1" y="339"/>
                </a:lnTo>
                <a:lnTo>
                  <a:pt x="10" y="361"/>
                </a:lnTo>
                <a:lnTo>
                  <a:pt x="37" y="375"/>
                </a:lnTo>
                <a:lnTo>
                  <a:pt x="80" y="382"/>
                </a:lnTo>
                <a:lnTo>
                  <a:pt x="106" y="382"/>
                </a:lnTo>
                <a:lnTo>
                  <a:pt x="150" y="375"/>
                </a:lnTo>
                <a:lnTo>
                  <a:pt x="176" y="361"/>
                </a:lnTo>
                <a:lnTo>
                  <a:pt x="185" y="339"/>
                </a:lnTo>
                <a:lnTo>
                  <a:pt x="185" y="325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04" name="path 7904"/>
          <p:cNvSpPr/>
          <p:nvPr/>
        </p:nvSpPr>
        <p:spPr>
          <a:xfrm>
            <a:off x="4832467" y="5206247"/>
            <a:ext cx="210568" cy="95368"/>
          </a:xfrm>
          <a:custGeom>
            <a:avLst/>
            <a:gdLst/>
            <a:ahLst/>
            <a:cxnLst/>
            <a:rect l="0" t="0" r="0" b="0"/>
            <a:pathLst>
              <a:path w="331" h="150">
                <a:moveTo>
                  <a:pt x="331" y="1"/>
                </a:moveTo>
                <a:lnTo>
                  <a:pt x="105" y="37"/>
                </a:lnTo>
                <a:lnTo>
                  <a:pt x="125" y="149"/>
                </a:lnTo>
                <a:moveTo>
                  <a:pt x="105" y="37"/>
                </a:moveTo>
                <a:lnTo>
                  <a:pt x="0" y="5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06" name="path 7906"/>
          <p:cNvSpPr/>
          <p:nvPr/>
        </p:nvSpPr>
        <p:spPr>
          <a:xfrm>
            <a:off x="1331442" y="5743162"/>
            <a:ext cx="1118332" cy="1372430"/>
          </a:xfrm>
          <a:custGeom>
            <a:avLst/>
            <a:gdLst/>
            <a:ahLst/>
            <a:cxnLst/>
            <a:rect l="0" t="0" r="0" b="0"/>
            <a:pathLst>
              <a:path w="1761" h="2161">
                <a:moveTo>
                  <a:pt x="0" y="2160"/>
                </a:moveTo>
                <a:lnTo>
                  <a:pt x="428" y="1742"/>
                </a:lnTo>
                <a:lnTo>
                  <a:pt x="459" y="1711"/>
                </a:lnTo>
                <a:lnTo>
                  <a:pt x="982" y="1171"/>
                </a:lnTo>
                <a:lnTo>
                  <a:pt x="1299" y="802"/>
                </a:lnTo>
                <a:lnTo>
                  <a:pt x="1505" y="518"/>
                </a:lnTo>
                <a:lnTo>
                  <a:pt x="1659" y="250"/>
                </a:lnTo>
                <a:lnTo>
                  <a:pt x="1760" y="0"/>
                </a:lnTo>
                <a:moveTo>
                  <a:pt x="447" y="2026"/>
                </a:moveTo>
                <a:lnTo>
                  <a:pt x="452" y="2023"/>
                </a:lnTo>
                <a:lnTo>
                  <a:pt x="370" y="1942"/>
                </a:lnTo>
                <a:moveTo>
                  <a:pt x="612" y="1860"/>
                </a:moveTo>
                <a:lnTo>
                  <a:pt x="531" y="1781"/>
                </a:lnTo>
                <a:moveTo>
                  <a:pt x="773" y="1699"/>
                </a:moveTo>
                <a:lnTo>
                  <a:pt x="692" y="1618"/>
                </a:lnTo>
                <a:moveTo>
                  <a:pt x="934" y="1536"/>
                </a:moveTo>
                <a:lnTo>
                  <a:pt x="852" y="1454"/>
                </a:lnTo>
                <a:moveTo>
                  <a:pt x="934" y="1536"/>
                </a:moveTo>
                <a:lnTo>
                  <a:pt x="975" y="1495"/>
                </a:lnTo>
                <a:moveTo>
                  <a:pt x="1090" y="1368"/>
                </a:moveTo>
                <a:lnTo>
                  <a:pt x="1004" y="1291"/>
                </a:lnTo>
                <a:moveTo>
                  <a:pt x="1241" y="1198"/>
                </a:moveTo>
                <a:lnTo>
                  <a:pt x="1157" y="1121"/>
                </a:lnTo>
                <a:moveTo>
                  <a:pt x="1347" y="1080"/>
                </a:moveTo>
                <a:lnTo>
                  <a:pt x="1388" y="1030"/>
                </a:lnTo>
                <a:lnTo>
                  <a:pt x="1392" y="1025"/>
                </a:lnTo>
                <a:lnTo>
                  <a:pt x="1304" y="950"/>
                </a:lnTo>
                <a:moveTo>
                  <a:pt x="1392" y="1025"/>
                </a:moveTo>
                <a:lnTo>
                  <a:pt x="1409" y="1006"/>
                </a:lnTo>
                <a:moveTo>
                  <a:pt x="1532" y="842"/>
                </a:moveTo>
                <a:lnTo>
                  <a:pt x="1440" y="77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08" name="path 7908"/>
          <p:cNvSpPr/>
          <p:nvPr/>
        </p:nvSpPr>
        <p:spPr>
          <a:xfrm>
            <a:off x="1428988" y="5756402"/>
            <a:ext cx="1156476" cy="1449115"/>
          </a:xfrm>
          <a:custGeom>
            <a:avLst/>
            <a:gdLst/>
            <a:ahLst/>
            <a:cxnLst/>
            <a:rect l="0" t="0" r="0" b="0"/>
            <a:pathLst>
              <a:path w="1821" h="2282">
                <a:moveTo>
                  <a:pt x="0" y="2281"/>
                </a:moveTo>
                <a:lnTo>
                  <a:pt x="130" y="2158"/>
                </a:lnTo>
                <a:lnTo>
                  <a:pt x="51" y="2077"/>
                </a:lnTo>
                <a:moveTo>
                  <a:pt x="130" y="2158"/>
                </a:moveTo>
                <a:lnTo>
                  <a:pt x="293" y="2005"/>
                </a:lnTo>
                <a:moveTo>
                  <a:pt x="298" y="2002"/>
                </a:moveTo>
                <a:lnTo>
                  <a:pt x="459" y="1839"/>
                </a:lnTo>
                <a:moveTo>
                  <a:pt x="459" y="1839"/>
                </a:moveTo>
                <a:lnTo>
                  <a:pt x="620" y="1678"/>
                </a:lnTo>
                <a:moveTo>
                  <a:pt x="620" y="1678"/>
                </a:moveTo>
                <a:lnTo>
                  <a:pt x="780" y="1515"/>
                </a:lnTo>
                <a:moveTo>
                  <a:pt x="821" y="1474"/>
                </a:moveTo>
                <a:lnTo>
                  <a:pt x="936" y="1347"/>
                </a:lnTo>
                <a:moveTo>
                  <a:pt x="936" y="1347"/>
                </a:moveTo>
                <a:lnTo>
                  <a:pt x="1088" y="1177"/>
                </a:lnTo>
                <a:moveTo>
                  <a:pt x="1088" y="1177"/>
                </a:moveTo>
                <a:lnTo>
                  <a:pt x="1193" y="1059"/>
                </a:lnTo>
                <a:moveTo>
                  <a:pt x="1256" y="985"/>
                </a:moveTo>
                <a:lnTo>
                  <a:pt x="1378" y="821"/>
                </a:lnTo>
                <a:moveTo>
                  <a:pt x="1378" y="821"/>
                </a:moveTo>
                <a:lnTo>
                  <a:pt x="1517" y="639"/>
                </a:lnTo>
                <a:moveTo>
                  <a:pt x="1520" y="637"/>
                </a:moveTo>
                <a:lnTo>
                  <a:pt x="1637" y="445"/>
                </a:lnTo>
                <a:moveTo>
                  <a:pt x="1692" y="356"/>
                </a:moveTo>
                <a:lnTo>
                  <a:pt x="1745" y="243"/>
                </a:lnTo>
                <a:lnTo>
                  <a:pt x="1640" y="195"/>
                </a:lnTo>
                <a:moveTo>
                  <a:pt x="1745" y="243"/>
                </a:moveTo>
                <a:lnTo>
                  <a:pt x="1793" y="135"/>
                </a:lnTo>
                <a:lnTo>
                  <a:pt x="1820" y="27"/>
                </a:lnTo>
                <a:lnTo>
                  <a:pt x="1709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10" name="path 7910"/>
          <p:cNvSpPr/>
          <p:nvPr/>
        </p:nvSpPr>
        <p:spPr>
          <a:xfrm>
            <a:off x="3423819" y="5524948"/>
            <a:ext cx="2145048" cy="1680478"/>
          </a:xfrm>
          <a:custGeom>
            <a:avLst/>
            <a:gdLst/>
            <a:ahLst/>
            <a:cxnLst/>
            <a:rect l="0" t="0" r="0" b="0"/>
            <a:pathLst>
              <a:path w="3378" h="2646">
                <a:moveTo>
                  <a:pt x="3377" y="245"/>
                </a:moveTo>
                <a:lnTo>
                  <a:pt x="3027" y="327"/>
                </a:lnTo>
                <a:lnTo>
                  <a:pt x="2180" y="641"/>
                </a:lnTo>
                <a:lnTo>
                  <a:pt x="1872" y="821"/>
                </a:lnTo>
                <a:lnTo>
                  <a:pt x="1556" y="1076"/>
                </a:lnTo>
                <a:lnTo>
                  <a:pt x="336" y="2199"/>
                </a:lnTo>
                <a:lnTo>
                  <a:pt x="0" y="2645"/>
                </a:lnTo>
                <a:moveTo>
                  <a:pt x="15" y="2645"/>
                </a:moveTo>
                <a:lnTo>
                  <a:pt x="406" y="2134"/>
                </a:lnTo>
                <a:lnTo>
                  <a:pt x="2792" y="0"/>
                </a:lnTo>
                <a:moveTo>
                  <a:pt x="336" y="2199"/>
                </a:moveTo>
                <a:lnTo>
                  <a:pt x="0" y="2645"/>
                </a:lnTo>
                <a:moveTo>
                  <a:pt x="951" y="1184"/>
                </a:moveTo>
                <a:lnTo>
                  <a:pt x="992" y="1150"/>
                </a:lnTo>
                <a:lnTo>
                  <a:pt x="1013" y="1131"/>
                </a:lnTo>
                <a:moveTo>
                  <a:pt x="200" y="2016"/>
                </a:moveTo>
                <a:lnTo>
                  <a:pt x="113" y="1942"/>
                </a:lnTo>
                <a:moveTo>
                  <a:pt x="200" y="2016"/>
                </a:moveTo>
                <a:lnTo>
                  <a:pt x="260" y="1947"/>
                </a:lnTo>
                <a:lnTo>
                  <a:pt x="353" y="1846"/>
                </a:lnTo>
                <a:lnTo>
                  <a:pt x="267" y="1769"/>
                </a:lnTo>
                <a:moveTo>
                  <a:pt x="476" y="1712"/>
                </a:moveTo>
                <a:lnTo>
                  <a:pt x="507" y="1678"/>
                </a:lnTo>
                <a:lnTo>
                  <a:pt x="425" y="1599"/>
                </a:lnTo>
                <a:moveTo>
                  <a:pt x="507" y="1678"/>
                </a:moveTo>
                <a:lnTo>
                  <a:pt x="528" y="1654"/>
                </a:lnTo>
                <a:moveTo>
                  <a:pt x="672" y="1517"/>
                </a:moveTo>
                <a:lnTo>
                  <a:pt x="591" y="1436"/>
                </a:lnTo>
                <a:moveTo>
                  <a:pt x="836" y="1359"/>
                </a:moveTo>
                <a:lnTo>
                  <a:pt x="756" y="1275"/>
                </a:lnTo>
                <a:moveTo>
                  <a:pt x="836" y="1359"/>
                </a:moveTo>
                <a:lnTo>
                  <a:pt x="915" y="1282"/>
                </a:lnTo>
                <a:lnTo>
                  <a:pt x="1006" y="1203"/>
                </a:lnTo>
                <a:lnTo>
                  <a:pt x="932" y="111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12" name="path 7912"/>
          <p:cNvSpPr/>
          <p:nvPr/>
        </p:nvSpPr>
        <p:spPr>
          <a:xfrm>
            <a:off x="4067079" y="5485150"/>
            <a:ext cx="1405777" cy="758764"/>
          </a:xfrm>
          <a:custGeom>
            <a:avLst/>
            <a:gdLst/>
            <a:ahLst/>
            <a:cxnLst/>
            <a:rect l="0" t="0" r="0" b="0"/>
            <a:pathLst>
              <a:path w="2213" h="1194">
                <a:moveTo>
                  <a:pt x="0" y="1193"/>
                </a:moveTo>
                <a:lnTo>
                  <a:pt x="456" y="829"/>
                </a:lnTo>
                <a:lnTo>
                  <a:pt x="840" y="560"/>
                </a:lnTo>
                <a:lnTo>
                  <a:pt x="1140" y="382"/>
                </a:lnTo>
                <a:moveTo>
                  <a:pt x="1188" y="356"/>
                </a:moveTo>
                <a:lnTo>
                  <a:pt x="1524" y="202"/>
                </a:lnTo>
                <a:lnTo>
                  <a:pt x="1875" y="80"/>
                </a:lnTo>
                <a:lnTo>
                  <a:pt x="2213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14" name="path 7914"/>
          <p:cNvSpPr/>
          <p:nvPr/>
        </p:nvSpPr>
        <p:spPr>
          <a:xfrm>
            <a:off x="6372810" y="5628589"/>
            <a:ext cx="336356" cy="112329"/>
          </a:xfrm>
          <a:custGeom>
            <a:avLst/>
            <a:gdLst/>
            <a:ahLst/>
            <a:cxnLst/>
            <a:rect l="0" t="0" r="0" b="0"/>
            <a:pathLst>
              <a:path w="529" h="176">
                <a:moveTo>
                  <a:pt x="156" y="8"/>
                </a:moveTo>
                <a:lnTo>
                  <a:pt x="0" y="176"/>
                </a:lnTo>
                <a:moveTo>
                  <a:pt x="360" y="0"/>
                </a:moveTo>
                <a:lnTo>
                  <a:pt x="528" y="15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16" name="path 7916"/>
          <p:cNvSpPr/>
          <p:nvPr/>
        </p:nvSpPr>
        <p:spPr>
          <a:xfrm>
            <a:off x="2672487" y="5562958"/>
            <a:ext cx="1473177" cy="1625700"/>
          </a:xfrm>
          <a:custGeom>
            <a:avLst/>
            <a:gdLst/>
            <a:ahLst/>
            <a:cxnLst/>
            <a:rect l="0" t="0" r="0" b="0"/>
            <a:pathLst>
              <a:path w="2319" h="2560">
                <a:moveTo>
                  <a:pt x="2319" y="1"/>
                </a:moveTo>
                <a:lnTo>
                  <a:pt x="1978" y="200"/>
                </a:lnTo>
                <a:lnTo>
                  <a:pt x="1688" y="404"/>
                </a:lnTo>
                <a:lnTo>
                  <a:pt x="1479" y="579"/>
                </a:lnTo>
                <a:moveTo>
                  <a:pt x="1414" y="639"/>
                </a:moveTo>
                <a:lnTo>
                  <a:pt x="1186" y="886"/>
                </a:lnTo>
                <a:lnTo>
                  <a:pt x="920" y="1229"/>
                </a:lnTo>
                <a:lnTo>
                  <a:pt x="480" y="1877"/>
                </a:lnTo>
                <a:lnTo>
                  <a:pt x="89" y="2441"/>
                </a:lnTo>
                <a:lnTo>
                  <a:pt x="0" y="2559"/>
                </a:lnTo>
                <a:moveTo>
                  <a:pt x="843" y="1097"/>
                </a:moveTo>
                <a:lnTo>
                  <a:pt x="936" y="1165"/>
                </a:lnTo>
                <a:moveTo>
                  <a:pt x="581" y="1477"/>
                </a:moveTo>
                <a:lnTo>
                  <a:pt x="677" y="1539"/>
                </a:lnTo>
                <a:moveTo>
                  <a:pt x="456" y="1666"/>
                </a:moveTo>
                <a:lnTo>
                  <a:pt x="550" y="1731"/>
                </a:lnTo>
                <a:moveTo>
                  <a:pt x="329" y="1856"/>
                </a:moveTo>
                <a:lnTo>
                  <a:pt x="423" y="1921"/>
                </a:lnTo>
                <a:moveTo>
                  <a:pt x="202" y="2048"/>
                </a:moveTo>
                <a:lnTo>
                  <a:pt x="296" y="2110"/>
                </a:lnTo>
                <a:moveTo>
                  <a:pt x="202" y="2048"/>
                </a:moveTo>
                <a:lnTo>
                  <a:pt x="154" y="212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18" name="path 7918"/>
          <p:cNvSpPr/>
          <p:nvPr/>
        </p:nvSpPr>
        <p:spPr>
          <a:xfrm>
            <a:off x="7053072" y="5536184"/>
            <a:ext cx="621791" cy="342900"/>
          </a:xfrm>
          <a:custGeom>
            <a:avLst/>
            <a:gdLst/>
            <a:ahLst/>
            <a:cxnLst/>
            <a:rect l="0" t="0" r="0" b="0"/>
            <a:pathLst>
              <a:path w="979" h="540">
                <a:moveTo>
                  <a:pt x="926" y="530"/>
                </a:moveTo>
                <a:lnTo>
                  <a:pt x="957" y="540"/>
                </a:lnTo>
                <a:lnTo>
                  <a:pt x="945" y="398"/>
                </a:lnTo>
                <a:lnTo>
                  <a:pt x="926" y="530"/>
                </a:lnTo>
              </a:path>
              <a:path w="979" h="540">
                <a:moveTo>
                  <a:pt x="957" y="540"/>
                </a:moveTo>
                <a:lnTo>
                  <a:pt x="945" y="398"/>
                </a:lnTo>
                <a:lnTo>
                  <a:pt x="979" y="395"/>
                </a:lnTo>
                <a:lnTo>
                  <a:pt x="957" y="540"/>
                </a:lnTo>
              </a:path>
              <a:path w="979" h="540">
                <a:moveTo>
                  <a:pt x="945" y="398"/>
                </a:moveTo>
                <a:lnTo>
                  <a:pt x="979" y="395"/>
                </a:lnTo>
                <a:lnTo>
                  <a:pt x="931" y="338"/>
                </a:lnTo>
                <a:lnTo>
                  <a:pt x="945" y="398"/>
                </a:lnTo>
              </a:path>
              <a:path w="979" h="540">
                <a:moveTo>
                  <a:pt x="979" y="395"/>
                </a:moveTo>
                <a:lnTo>
                  <a:pt x="931" y="338"/>
                </a:lnTo>
                <a:lnTo>
                  <a:pt x="964" y="326"/>
                </a:lnTo>
                <a:lnTo>
                  <a:pt x="979" y="395"/>
                </a:lnTo>
              </a:path>
              <a:path w="979" h="540">
                <a:moveTo>
                  <a:pt x="931" y="338"/>
                </a:moveTo>
                <a:lnTo>
                  <a:pt x="964" y="326"/>
                </a:lnTo>
                <a:lnTo>
                  <a:pt x="928" y="328"/>
                </a:lnTo>
                <a:lnTo>
                  <a:pt x="931" y="338"/>
                </a:lnTo>
              </a:path>
              <a:path w="979" h="540">
                <a:moveTo>
                  <a:pt x="964" y="326"/>
                </a:moveTo>
                <a:lnTo>
                  <a:pt x="928" y="328"/>
                </a:lnTo>
                <a:lnTo>
                  <a:pt x="957" y="312"/>
                </a:lnTo>
                <a:lnTo>
                  <a:pt x="964" y="326"/>
                </a:lnTo>
              </a:path>
              <a:path w="979" h="540">
                <a:moveTo>
                  <a:pt x="928" y="328"/>
                </a:moveTo>
                <a:lnTo>
                  <a:pt x="957" y="312"/>
                </a:lnTo>
                <a:lnTo>
                  <a:pt x="921" y="319"/>
                </a:lnTo>
                <a:lnTo>
                  <a:pt x="928" y="328"/>
                </a:lnTo>
              </a:path>
              <a:path w="979" h="540">
                <a:moveTo>
                  <a:pt x="957" y="312"/>
                </a:moveTo>
                <a:lnTo>
                  <a:pt x="921" y="319"/>
                </a:lnTo>
                <a:lnTo>
                  <a:pt x="950" y="297"/>
                </a:lnTo>
                <a:lnTo>
                  <a:pt x="957" y="312"/>
                </a:lnTo>
              </a:path>
              <a:path w="979" h="540">
                <a:moveTo>
                  <a:pt x="921" y="319"/>
                </a:moveTo>
                <a:lnTo>
                  <a:pt x="950" y="297"/>
                </a:lnTo>
                <a:lnTo>
                  <a:pt x="863" y="261"/>
                </a:lnTo>
                <a:lnTo>
                  <a:pt x="921" y="319"/>
                </a:lnTo>
              </a:path>
              <a:path w="979" h="540">
                <a:moveTo>
                  <a:pt x="950" y="297"/>
                </a:moveTo>
                <a:lnTo>
                  <a:pt x="863" y="261"/>
                </a:lnTo>
                <a:lnTo>
                  <a:pt x="883" y="232"/>
                </a:lnTo>
                <a:lnTo>
                  <a:pt x="950" y="297"/>
                </a:lnTo>
              </a:path>
              <a:path w="979" h="540">
                <a:moveTo>
                  <a:pt x="863" y="261"/>
                </a:moveTo>
                <a:lnTo>
                  <a:pt x="883" y="232"/>
                </a:lnTo>
                <a:lnTo>
                  <a:pt x="741" y="201"/>
                </a:lnTo>
                <a:lnTo>
                  <a:pt x="863" y="261"/>
                </a:lnTo>
              </a:path>
              <a:path w="979" h="540">
                <a:moveTo>
                  <a:pt x="883" y="232"/>
                </a:moveTo>
                <a:lnTo>
                  <a:pt x="741" y="201"/>
                </a:lnTo>
                <a:lnTo>
                  <a:pt x="753" y="170"/>
                </a:lnTo>
                <a:lnTo>
                  <a:pt x="883" y="232"/>
                </a:lnTo>
              </a:path>
              <a:path w="979" h="540">
                <a:moveTo>
                  <a:pt x="741" y="201"/>
                </a:moveTo>
                <a:lnTo>
                  <a:pt x="753" y="170"/>
                </a:lnTo>
                <a:lnTo>
                  <a:pt x="499" y="141"/>
                </a:lnTo>
                <a:lnTo>
                  <a:pt x="741" y="201"/>
                </a:lnTo>
              </a:path>
              <a:path w="979" h="540">
                <a:moveTo>
                  <a:pt x="753" y="170"/>
                </a:moveTo>
                <a:lnTo>
                  <a:pt x="499" y="141"/>
                </a:lnTo>
                <a:lnTo>
                  <a:pt x="506" y="107"/>
                </a:lnTo>
                <a:lnTo>
                  <a:pt x="753" y="170"/>
                </a:lnTo>
              </a:path>
              <a:path w="979" h="540">
                <a:moveTo>
                  <a:pt x="499" y="141"/>
                </a:moveTo>
                <a:lnTo>
                  <a:pt x="506" y="107"/>
                </a:lnTo>
                <a:lnTo>
                  <a:pt x="21" y="38"/>
                </a:lnTo>
                <a:lnTo>
                  <a:pt x="499" y="141"/>
                </a:lnTo>
              </a:path>
              <a:path w="979" h="540">
                <a:moveTo>
                  <a:pt x="506" y="107"/>
                </a:moveTo>
                <a:lnTo>
                  <a:pt x="21" y="38"/>
                </a:lnTo>
                <a:lnTo>
                  <a:pt x="28" y="4"/>
                </a:lnTo>
                <a:lnTo>
                  <a:pt x="506" y="107"/>
                </a:lnTo>
              </a:path>
              <a:path w="979" h="540">
                <a:moveTo>
                  <a:pt x="21" y="38"/>
                </a:moveTo>
                <a:lnTo>
                  <a:pt x="28" y="4"/>
                </a:lnTo>
                <a:lnTo>
                  <a:pt x="0" y="33"/>
                </a:lnTo>
                <a:lnTo>
                  <a:pt x="21" y="38"/>
                </a:lnTo>
              </a:path>
              <a:path w="979" h="540">
                <a:moveTo>
                  <a:pt x="28" y="4"/>
                </a:moveTo>
                <a:lnTo>
                  <a:pt x="0" y="33"/>
                </a:lnTo>
                <a:lnTo>
                  <a:pt x="11" y="0"/>
                </a:lnTo>
                <a:lnTo>
                  <a:pt x="28" y="4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20" name="path 7920"/>
          <p:cNvSpPr/>
          <p:nvPr/>
        </p:nvSpPr>
        <p:spPr>
          <a:xfrm>
            <a:off x="7469123" y="5526278"/>
            <a:ext cx="6946391" cy="3047"/>
          </a:xfrm>
          <a:custGeom>
            <a:avLst/>
            <a:gdLst/>
            <a:ahLst/>
            <a:cxnLst/>
            <a:rect l="0" t="0" r="0" b="0"/>
            <a:pathLst>
              <a:path w="10939" h="4">
                <a:moveTo>
                  <a:pt x="10939" y="3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20" name="group 320"/>
          <p:cNvGrpSpPr/>
          <p:nvPr/>
        </p:nvGrpSpPr>
        <p:grpSpPr>
          <a:xfrm rot="21600000">
            <a:off x="7275576" y="5510276"/>
            <a:ext cx="423671" cy="62483"/>
            <a:chOff x="0" y="0"/>
            <a:chExt cx="423671" cy="62483"/>
          </a:xfrm>
        </p:grpSpPr>
        <p:sp>
          <p:nvSpPr>
            <p:cNvPr id="7922" name="path 7922"/>
            <p:cNvSpPr/>
            <p:nvPr/>
          </p:nvSpPr>
          <p:spPr>
            <a:xfrm>
              <a:off x="64007" y="0"/>
              <a:ext cx="359664" cy="62483"/>
            </a:xfrm>
            <a:custGeom>
              <a:avLst/>
              <a:gdLst/>
              <a:ahLst/>
              <a:cxnLst/>
              <a:rect l="0" t="0" r="0" b="0"/>
              <a:pathLst>
                <a:path w="566" h="98">
                  <a:moveTo>
                    <a:pt x="556" y="98"/>
                  </a:moveTo>
                  <a:lnTo>
                    <a:pt x="566" y="31"/>
                  </a:lnTo>
                  <a:lnTo>
                    <a:pt x="232" y="69"/>
                  </a:lnTo>
                  <a:lnTo>
                    <a:pt x="556" y="98"/>
                  </a:lnTo>
                </a:path>
                <a:path w="566" h="98">
                  <a:moveTo>
                    <a:pt x="566" y="31"/>
                  </a:moveTo>
                  <a:lnTo>
                    <a:pt x="232" y="69"/>
                  </a:lnTo>
                  <a:lnTo>
                    <a:pt x="235" y="0"/>
                  </a:lnTo>
                  <a:lnTo>
                    <a:pt x="566" y="31"/>
                  </a:lnTo>
                </a:path>
                <a:path w="566" h="98">
                  <a:moveTo>
                    <a:pt x="232" y="69"/>
                  </a:moveTo>
                  <a:lnTo>
                    <a:pt x="235" y="0"/>
                  </a:lnTo>
                  <a:lnTo>
                    <a:pt x="38" y="72"/>
                  </a:lnTo>
                  <a:lnTo>
                    <a:pt x="232" y="69"/>
                  </a:lnTo>
                </a:path>
                <a:path w="566" h="98">
                  <a:moveTo>
                    <a:pt x="235" y="0"/>
                  </a:moveTo>
                  <a:lnTo>
                    <a:pt x="38" y="72"/>
                  </a:lnTo>
                  <a:lnTo>
                    <a:pt x="35" y="2"/>
                  </a:lnTo>
                  <a:lnTo>
                    <a:pt x="235" y="0"/>
                  </a:lnTo>
                </a:path>
                <a:path w="566" h="98">
                  <a:moveTo>
                    <a:pt x="38" y="72"/>
                  </a:moveTo>
                  <a:lnTo>
                    <a:pt x="35" y="2"/>
                  </a:lnTo>
                  <a:lnTo>
                    <a:pt x="16" y="74"/>
                  </a:lnTo>
                  <a:lnTo>
                    <a:pt x="38" y="72"/>
                  </a:lnTo>
                </a:path>
                <a:path w="566" h="98">
                  <a:moveTo>
                    <a:pt x="35" y="2"/>
                  </a:moveTo>
                  <a:lnTo>
                    <a:pt x="16" y="74"/>
                  </a:lnTo>
                  <a:lnTo>
                    <a:pt x="11" y="4"/>
                  </a:lnTo>
                  <a:lnTo>
                    <a:pt x="35" y="2"/>
                  </a:lnTo>
                </a:path>
                <a:path w="566" h="98">
                  <a:moveTo>
                    <a:pt x="16" y="74"/>
                  </a:moveTo>
                  <a:lnTo>
                    <a:pt x="11" y="4"/>
                  </a:lnTo>
                  <a:lnTo>
                    <a:pt x="4" y="74"/>
                  </a:lnTo>
                  <a:lnTo>
                    <a:pt x="16" y="74"/>
                  </a:lnTo>
                </a:path>
                <a:path w="566" h="98">
                  <a:moveTo>
                    <a:pt x="11" y="4"/>
                  </a:moveTo>
                  <a:lnTo>
                    <a:pt x="4" y="74"/>
                  </a:lnTo>
                  <a:lnTo>
                    <a:pt x="0" y="4"/>
                  </a:lnTo>
                  <a:lnTo>
                    <a:pt x="11" y="4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924" name="path 7924"/>
            <p:cNvSpPr/>
            <p:nvPr/>
          </p:nvSpPr>
          <p:spPr>
            <a:xfrm>
              <a:off x="63246" y="3021"/>
              <a:ext cx="3046" cy="44248"/>
            </a:xfrm>
            <a:custGeom>
              <a:avLst/>
              <a:gdLst/>
              <a:ahLst/>
              <a:cxnLst/>
              <a:rect l="0" t="0" r="0" b="0"/>
              <a:pathLst>
                <a:path w="4" h="69">
                  <a:moveTo>
                    <a:pt x="3" y="69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926" name="path 7926"/>
            <p:cNvSpPr/>
            <p:nvPr/>
          </p:nvSpPr>
          <p:spPr>
            <a:xfrm>
              <a:off x="0" y="3048"/>
              <a:ext cx="65531" cy="44195"/>
            </a:xfrm>
            <a:custGeom>
              <a:avLst/>
              <a:gdLst/>
              <a:ahLst/>
              <a:cxnLst/>
              <a:rect l="0" t="0" r="0" b="0"/>
              <a:pathLst>
                <a:path w="103" h="69">
                  <a:moveTo>
                    <a:pt x="103" y="69"/>
                  </a:moveTo>
                  <a:lnTo>
                    <a:pt x="98" y="0"/>
                  </a:lnTo>
                  <a:lnTo>
                    <a:pt x="91" y="69"/>
                  </a:lnTo>
                  <a:lnTo>
                    <a:pt x="103" y="69"/>
                  </a:lnTo>
                </a:path>
                <a:path w="103" h="69">
                  <a:moveTo>
                    <a:pt x="98" y="0"/>
                  </a:moveTo>
                  <a:lnTo>
                    <a:pt x="91" y="69"/>
                  </a:lnTo>
                  <a:lnTo>
                    <a:pt x="88" y="2"/>
                  </a:lnTo>
                  <a:lnTo>
                    <a:pt x="98" y="0"/>
                  </a:lnTo>
                </a:path>
                <a:path w="103" h="69">
                  <a:moveTo>
                    <a:pt x="91" y="69"/>
                  </a:moveTo>
                  <a:lnTo>
                    <a:pt x="88" y="2"/>
                  </a:lnTo>
                  <a:lnTo>
                    <a:pt x="9" y="69"/>
                  </a:lnTo>
                  <a:lnTo>
                    <a:pt x="91" y="69"/>
                  </a:lnTo>
                </a:path>
                <a:path w="103" h="69">
                  <a:moveTo>
                    <a:pt x="88" y="2"/>
                  </a:moveTo>
                  <a:lnTo>
                    <a:pt x="9" y="69"/>
                  </a:lnTo>
                  <a:lnTo>
                    <a:pt x="9" y="0"/>
                  </a:lnTo>
                  <a:lnTo>
                    <a:pt x="88" y="2"/>
                  </a:lnTo>
                </a:path>
                <a:path w="103" h="69">
                  <a:moveTo>
                    <a:pt x="9" y="69"/>
                  </a:moveTo>
                  <a:lnTo>
                    <a:pt x="9" y="0"/>
                  </a:lnTo>
                  <a:lnTo>
                    <a:pt x="0" y="69"/>
                  </a:lnTo>
                  <a:lnTo>
                    <a:pt x="9" y="69"/>
                  </a:lnTo>
                </a:path>
                <a:path w="103" h="69">
                  <a:moveTo>
                    <a:pt x="9" y="0"/>
                  </a:moveTo>
                  <a:lnTo>
                    <a:pt x="0" y="69"/>
                  </a:lnTo>
                  <a:lnTo>
                    <a:pt x="0" y="0"/>
                  </a:lnTo>
                  <a:lnTo>
                    <a:pt x="9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928" name="path 7928"/>
          <p:cNvSpPr/>
          <p:nvPr/>
        </p:nvSpPr>
        <p:spPr>
          <a:xfrm>
            <a:off x="7693152" y="5530088"/>
            <a:ext cx="179831" cy="79248"/>
          </a:xfrm>
          <a:custGeom>
            <a:avLst/>
            <a:gdLst/>
            <a:ahLst/>
            <a:cxnLst/>
            <a:rect l="0" t="0" r="0" b="0"/>
            <a:pathLst>
              <a:path w="283" h="124">
                <a:moveTo>
                  <a:pt x="264" y="124"/>
                </a:moveTo>
                <a:lnTo>
                  <a:pt x="283" y="57"/>
                </a:lnTo>
                <a:lnTo>
                  <a:pt x="0" y="67"/>
                </a:lnTo>
                <a:lnTo>
                  <a:pt x="264" y="124"/>
                </a:lnTo>
              </a:path>
              <a:path w="283" h="124">
                <a:moveTo>
                  <a:pt x="283" y="57"/>
                </a:moveTo>
                <a:lnTo>
                  <a:pt x="0" y="67"/>
                </a:lnTo>
                <a:lnTo>
                  <a:pt x="9" y="0"/>
                </a:lnTo>
                <a:lnTo>
                  <a:pt x="283" y="57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30" name="path 7930"/>
          <p:cNvSpPr/>
          <p:nvPr/>
        </p:nvSpPr>
        <p:spPr>
          <a:xfrm>
            <a:off x="7771638" y="5509514"/>
            <a:ext cx="119634" cy="39623"/>
          </a:xfrm>
          <a:custGeom>
            <a:avLst/>
            <a:gdLst/>
            <a:ahLst/>
            <a:cxnLst/>
            <a:rect l="0" t="0" r="0" b="0"/>
            <a:pathLst>
              <a:path w="188" h="62">
                <a:moveTo>
                  <a:pt x="188" y="1"/>
                </a:moveTo>
                <a:lnTo>
                  <a:pt x="15" y="1"/>
                </a:lnTo>
                <a:moveTo>
                  <a:pt x="15" y="61"/>
                </a:moveTo>
                <a:lnTo>
                  <a:pt x="25" y="58"/>
                </a:lnTo>
                <a:lnTo>
                  <a:pt x="30" y="49"/>
                </a:lnTo>
                <a:lnTo>
                  <a:pt x="27" y="39"/>
                </a:lnTo>
                <a:lnTo>
                  <a:pt x="20" y="32"/>
                </a:lnTo>
                <a:lnTo>
                  <a:pt x="10" y="32"/>
                </a:lnTo>
                <a:lnTo>
                  <a:pt x="3" y="39"/>
                </a:lnTo>
                <a:lnTo>
                  <a:pt x="1" y="49"/>
                </a:lnTo>
                <a:lnTo>
                  <a:pt x="5" y="58"/>
                </a:lnTo>
                <a:lnTo>
                  <a:pt x="15" y="61"/>
                </a:lnTo>
                <a:close/>
                <a:moveTo>
                  <a:pt x="3" y="46"/>
                </a:moveTo>
                <a:lnTo>
                  <a:pt x="5" y="56"/>
                </a:lnTo>
                <a:lnTo>
                  <a:pt x="15" y="58"/>
                </a:lnTo>
                <a:lnTo>
                  <a:pt x="25" y="56"/>
                </a:lnTo>
                <a:lnTo>
                  <a:pt x="27" y="46"/>
                </a:lnTo>
                <a:lnTo>
                  <a:pt x="25" y="37"/>
                </a:lnTo>
                <a:lnTo>
                  <a:pt x="15" y="34"/>
                </a:lnTo>
                <a:lnTo>
                  <a:pt x="5" y="37"/>
                </a:lnTo>
                <a:lnTo>
                  <a:pt x="3" y="46"/>
                </a:lnTo>
                <a:close/>
                <a:moveTo>
                  <a:pt x="15" y="56"/>
                </a:moveTo>
                <a:lnTo>
                  <a:pt x="22" y="54"/>
                </a:lnTo>
                <a:lnTo>
                  <a:pt x="25" y="46"/>
                </a:lnTo>
                <a:lnTo>
                  <a:pt x="22" y="39"/>
                </a:lnTo>
                <a:lnTo>
                  <a:pt x="15" y="37"/>
                </a:lnTo>
                <a:lnTo>
                  <a:pt x="8" y="39"/>
                </a:lnTo>
                <a:lnTo>
                  <a:pt x="5" y="46"/>
                </a:lnTo>
                <a:lnTo>
                  <a:pt x="8" y="54"/>
                </a:lnTo>
                <a:lnTo>
                  <a:pt x="15" y="56"/>
                </a:lnTo>
                <a:close/>
                <a:moveTo>
                  <a:pt x="8" y="46"/>
                </a:moveTo>
                <a:lnTo>
                  <a:pt x="10" y="54"/>
                </a:lnTo>
                <a:lnTo>
                  <a:pt x="18" y="54"/>
                </a:lnTo>
                <a:lnTo>
                  <a:pt x="22" y="46"/>
                </a:lnTo>
                <a:lnTo>
                  <a:pt x="20" y="39"/>
                </a:lnTo>
                <a:lnTo>
                  <a:pt x="13" y="39"/>
                </a:lnTo>
                <a:lnTo>
                  <a:pt x="8" y="46"/>
                </a:lnTo>
                <a:close/>
                <a:moveTo>
                  <a:pt x="15" y="51"/>
                </a:moveTo>
                <a:lnTo>
                  <a:pt x="20" y="49"/>
                </a:lnTo>
                <a:lnTo>
                  <a:pt x="18" y="42"/>
                </a:lnTo>
                <a:lnTo>
                  <a:pt x="13" y="42"/>
                </a:lnTo>
                <a:lnTo>
                  <a:pt x="10" y="49"/>
                </a:lnTo>
                <a:lnTo>
                  <a:pt x="15" y="51"/>
                </a:lnTo>
                <a:close/>
                <a:moveTo>
                  <a:pt x="13" y="46"/>
                </a:moveTo>
                <a:lnTo>
                  <a:pt x="15" y="49"/>
                </a:lnTo>
                <a:lnTo>
                  <a:pt x="18" y="46"/>
                </a:lnTo>
                <a:lnTo>
                  <a:pt x="15" y="44"/>
                </a:lnTo>
                <a:lnTo>
                  <a:pt x="13" y="46"/>
                </a:lnTo>
                <a:close/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32" name="path 7932"/>
          <p:cNvSpPr/>
          <p:nvPr/>
        </p:nvSpPr>
        <p:spPr>
          <a:xfrm>
            <a:off x="1331974" y="5476619"/>
            <a:ext cx="6450331" cy="718429"/>
          </a:xfrm>
          <a:custGeom>
            <a:avLst/>
            <a:gdLst/>
            <a:ahLst/>
            <a:cxnLst/>
            <a:rect l="0" t="0" r="0" b="0"/>
            <a:pathLst>
              <a:path w="10158" h="1131">
                <a:moveTo>
                  <a:pt x="9888" y="353"/>
                </a:moveTo>
                <a:lnTo>
                  <a:pt x="8529" y="355"/>
                </a:lnTo>
                <a:lnTo>
                  <a:pt x="7207" y="305"/>
                </a:lnTo>
                <a:lnTo>
                  <a:pt x="6672" y="321"/>
                </a:lnTo>
                <a:moveTo>
                  <a:pt x="6086" y="77"/>
                </a:moveTo>
                <a:lnTo>
                  <a:pt x="0" y="67"/>
                </a:lnTo>
                <a:moveTo>
                  <a:pt x="1759" y="420"/>
                </a:moveTo>
                <a:lnTo>
                  <a:pt x="1761" y="408"/>
                </a:lnTo>
                <a:lnTo>
                  <a:pt x="1792" y="249"/>
                </a:lnTo>
                <a:lnTo>
                  <a:pt x="1795" y="237"/>
                </a:lnTo>
                <a:lnTo>
                  <a:pt x="1795" y="230"/>
                </a:lnTo>
                <a:lnTo>
                  <a:pt x="1792" y="206"/>
                </a:lnTo>
                <a:lnTo>
                  <a:pt x="1761" y="103"/>
                </a:lnTo>
                <a:lnTo>
                  <a:pt x="1694" y="19"/>
                </a:lnTo>
                <a:moveTo>
                  <a:pt x="5448" y="396"/>
                </a:moveTo>
                <a:lnTo>
                  <a:pt x="5474" y="381"/>
                </a:lnTo>
                <a:lnTo>
                  <a:pt x="5496" y="369"/>
                </a:lnTo>
                <a:moveTo>
                  <a:pt x="3590" y="715"/>
                </a:moveTo>
                <a:lnTo>
                  <a:pt x="3561" y="741"/>
                </a:lnTo>
                <a:lnTo>
                  <a:pt x="3525" y="775"/>
                </a:lnTo>
                <a:moveTo>
                  <a:pt x="4473" y="1130"/>
                </a:moveTo>
                <a:lnTo>
                  <a:pt x="4399" y="1044"/>
                </a:lnTo>
                <a:moveTo>
                  <a:pt x="4593" y="1029"/>
                </a:moveTo>
                <a:lnTo>
                  <a:pt x="4651" y="986"/>
                </a:lnTo>
                <a:lnTo>
                  <a:pt x="4581" y="895"/>
                </a:lnTo>
                <a:moveTo>
                  <a:pt x="4833" y="849"/>
                </a:moveTo>
                <a:lnTo>
                  <a:pt x="4764" y="756"/>
                </a:lnTo>
                <a:moveTo>
                  <a:pt x="5215" y="595"/>
                </a:moveTo>
                <a:lnTo>
                  <a:pt x="5155" y="499"/>
                </a:lnTo>
                <a:moveTo>
                  <a:pt x="5368" y="504"/>
                </a:moveTo>
                <a:lnTo>
                  <a:pt x="5414" y="480"/>
                </a:lnTo>
                <a:lnTo>
                  <a:pt x="5361" y="379"/>
                </a:lnTo>
                <a:moveTo>
                  <a:pt x="5618" y="379"/>
                </a:moveTo>
                <a:lnTo>
                  <a:pt x="5568" y="276"/>
                </a:lnTo>
                <a:moveTo>
                  <a:pt x="5618" y="379"/>
                </a:moveTo>
                <a:lnTo>
                  <a:pt x="5695" y="341"/>
                </a:lnTo>
                <a:moveTo>
                  <a:pt x="5956" y="240"/>
                </a:moveTo>
                <a:lnTo>
                  <a:pt x="5990" y="230"/>
                </a:lnTo>
                <a:lnTo>
                  <a:pt x="6045" y="216"/>
                </a:lnTo>
                <a:moveTo>
                  <a:pt x="6266" y="158"/>
                </a:moveTo>
                <a:lnTo>
                  <a:pt x="6350" y="137"/>
                </a:lnTo>
                <a:lnTo>
                  <a:pt x="6492" y="113"/>
                </a:lnTo>
                <a:lnTo>
                  <a:pt x="6472" y="0"/>
                </a:lnTo>
                <a:moveTo>
                  <a:pt x="6492" y="113"/>
                </a:moveTo>
                <a:lnTo>
                  <a:pt x="6717" y="77"/>
                </a:lnTo>
                <a:moveTo>
                  <a:pt x="6717" y="77"/>
                </a:moveTo>
                <a:lnTo>
                  <a:pt x="6792" y="65"/>
                </a:lnTo>
                <a:lnTo>
                  <a:pt x="6945" y="53"/>
                </a:lnTo>
                <a:moveTo>
                  <a:pt x="6945" y="53"/>
                </a:moveTo>
                <a:lnTo>
                  <a:pt x="7173" y="36"/>
                </a:lnTo>
                <a:moveTo>
                  <a:pt x="4322" y="48"/>
                </a:moveTo>
                <a:lnTo>
                  <a:pt x="4377" y="146"/>
                </a:lnTo>
                <a:moveTo>
                  <a:pt x="4322" y="48"/>
                </a:moveTo>
                <a:lnTo>
                  <a:pt x="4123" y="161"/>
                </a:lnTo>
                <a:lnTo>
                  <a:pt x="4180" y="261"/>
                </a:lnTo>
                <a:moveTo>
                  <a:pt x="4123" y="161"/>
                </a:moveTo>
                <a:lnTo>
                  <a:pt x="4024" y="218"/>
                </a:lnTo>
                <a:lnTo>
                  <a:pt x="3928" y="283"/>
                </a:lnTo>
                <a:lnTo>
                  <a:pt x="3993" y="377"/>
                </a:lnTo>
                <a:moveTo>
                  <a:pt x="3928" y="283"/>
                </a:moveTo>
                <a:lnTo>
                  <a:pt x="3739" y="413"/>
                </a:lnTo>
                <a:lnTo>
                  <a:pt x="3804" y="506"/>
                </a:lnTo>
                <a:moveTo>
                  <a:pt x="3739" y="413"/>
                </a:moveTo>
                <a:lnTo>
                  <a:pt x="3693" y="444"/>
                </a:lnTo>
                <a:lnTo>
                  <a:pt x="3561" y="554"/>
                </a:lnTo>
                <a:lnTo>
                  <a:pt x="3633" y="643"/>
                </a:lnTo>
                <a:moveTo>
                  <a:pt x="3561" y="554"/>
                </a:moveTo>
                <a:lnTo>
                  <a:pt x="3439" y="655"/>
                </a:lnTo>
                <a:lnTo>
                  <a:pt x="3386" y="703"/>
                </a:lnTo>
                <a:lnTo>
                  <a:pt x="3465" y="787"/>
                </a:lnTo>
                <a:moveTo>
                  <a:pt x="3386" y="703"/>
                </a:moveTo>
                <a:lnTo>
                  <a:pt x="3367" y="722"/>
                </a:lnTo>
                <a:lnTo>
                  <a:pt x="3343" y="746"/>
                </a:lnTo>
                <a:lnTo>
                  <a:pt x="3314" y="777"/>
                </a:lnTo>
                <a:lnTo>
                  <a:pt x="3232" y="873"/>
                </a:lnTo>
                <a:lnTo>
                  <a:pt x="3319" y="945"/>
                </a:lnTo>
                <a:moveTo>
                  <a:pt x="3093" y="1039"/>
                </a:moveTo>
                <a:lnTo>
                  <a:pt x="3086" y="1049"/>
                </a:lnTo>
                <a:lnTo>
                  <a:pt x="3180" y="1113"/>
                </a:lnTo>
                <a:moveTo>
                  <a:pt x="1670" y="1080"/>
                </a:moveTo>
                <a:lnTo>
                  <a:pt x="1579" y="1010"/>
                </a:lnTo>
                <a:moveTo>
                  <a:pt x="1670" y="1080"/>
                </a:moveTo>
                <a:lnTo>
                  <a:pt x="1672" y="1077"/>
                </a:lnTo>
                <a:moveTo>
                  <a:pt x="1790" y="885"/>
                </a:moveTo>
                <a:lnTo>
                  <a:pt x="1694" y="825"/>
                </a:lnTo>
                <a:moveTo>
                  <a:pt x="1790" y="885"/>
                </a:moveTo>
                <a:lnTo>
                  <a:pt x="1845" y="797"/>
                </a:lnTo>
                <a:moveTo>
                  <a:pt x="1972" y="468"/>
                </a:moveTo>
                <a:lnTo>
                  <a:pt x="1992" y="391"/>
                </a:lnTo>
                <a:lnTo>
                  <a:pt x="1987" y="242"/>
                </a:lnTo>
                <a:lnTo>
                  <a:pt x="1872" y="245"/>
                </a:lnTo>
                <a:moveTo>
                  <a:pt x="1987" y="242"/>
                </a:moveTo>
                <a:lnTo>
                  <a:pt x="1987" y="240"/>
                </a:lnTo>
                <a:lnTo>
                  <a:pt x="1956" y="146"/>
                </a:lnTo>
                <a:lnTo>
                  <a:pt x="1944" y="125"/>
                </a:lnTo>
                <a:lnTo>
                  <a:pt x="1939" y="115"/>
                </a:lnTo>
                <a:lnTo>
                  <a:pt x="1881" y="43"/>
                </a:lnTo>
                <a:lnTo>
                  <a:pt x="1792" y="115"/>
                </a:lnTo>
                <a:moveTo>
                  <a:pt x="10156" y="98"/>
                </a:moveTo>
                <a:lnTo>
                  <a:pt x="10156" y="96"/>
                </a:lnTo>
                <a:moveTo>
                  <a:pt x="10156" y="53"/>
                </a:moveTo>
                <a:lnTo>
                  <a:pt x="9986" y="53"/>
                </a:lnTo>
                <a:lnTo>
                  <a:pt x="9986" y="110"/>
                </a:lnTo>
                <a:moveTo>
                  <a:pt x="9986" y="53"/>
                </a:moveTo>
                <a:lnTo>
                  <a:pt x="9813" y="50"/>
                </a:lnTo>
                <a:moveTo>
                  <a:pt x="9813" y="115"/>
                </a:moveTo>
                <a:lnTo>
                  <a:pt x="9823" y="113"/>
                </a:lnTo>
                <a:lnTo>
                  <a:pt x="9830" y="103"/>
                </a:lnTo>
                <a:lnTo>
                  <a:pt x="9830" y="93"/>
                </a:lnTo>
                <a:lnTo>
                  <a:pt x="9823" y="84"/>
                </a:lnTo>
                <a:lnTo>
                  <a:pt x="9813" y="81"/>
                </a:lnTo>
                <a:lnTo>
                  <a:pt x="9804" y="84"/>
                </a:lnTo>
                <a:lnTo>
                  <a:pt x="9796" y="93"/>
                </a:lnTo>
                <a:lnTo>
                  <a:pt x="9796" y="103"/>
                </a:lnTo>
                <a:lnTo>
                  <a:pt x="9804" y="113"/>
                </a:lnTo>
                <a:lnTo>
                  <a:pt x="9813" y="115"/>
                </a:lnTo>
                <a:close/>
                <a:moveTo>
                  <a:pt x="9813" y="113"/>
                </a:moveTo>
                <a:lnTo>
                  <a:pt x="9823" y="110"/>
                </a:lnTo>
                <a:lnTo>
                  <a:pt x="9828" y="101"/>
                </a:lnTo>
                <a:lnTo>
                  <a:pt x="9825" y="91"/>
                </a:lnTo>
                <a:lnTo>
                  <a:pt x="9818" y="84"/>
                </a:lnTo>
                <a:lnTo>
                  <a:pt x="9808" y="84"/>
                </a:lnTo>
                <a:lnTo>
                  <a:pt x="9801" y="91"/>
                </a:lnTo>
                <a:lnTo>
                  <a:pt x="9799" y="101"/>
                </a:lnTo>
                <a:lnTo>
                  <a:pt x="9804" y="110"/>
                </a:lnTo>
                <a:lnTo>
                  <a:pt x="9813" y="113"/>
                </a:lnTo>
                <a:close/>
                <a:moveTo>
                  <a:pt x="9801" y="98"/>
                </a:moveTo>
                <a:lnTo>
                  <a:pt x="9804" y="108"/>
                </a:lnTo>
                <a:lnTo>
                  <a:pt x="9813" y="110"/>
                </a:lnTo>
                <a:lnTo>
                  <a:pt x="9823" y="108"/>
                </a:lnTo>
                <a:lnTo>
                  <a:pt x="9825" y="98"/>
                </a:lnTo>
                <a:lnTo>
                  <a:pt x="9823" y="89"/>
                </a:lnTo>
                <a:lnTo>
                  <a:pt x="9813" y="86"/>
                </a:lnTo>
                <a:lnTo>
                  <a:pt x="9804" y="89"/>
                </a:lnTo>
                <a:lnTo>
                  <a:pt x="9801" y="98"/>
                </a:lnTo>
                <a:close/>
                <a:moveTo>
                  <a:pt x="9813" y="108"/>
                </a:moveTo>
                <a:lnTo>
                  <a:pt x="9820" y="105"/>
                </a:lnTo>
                <a:lnTo>
                  <a:pt x="9823" y="98"/>
                </a:lnTo>
                <a:lnTo>
                  <a:pt x="9820" y="91"/>
                </a:lnTo>
                <a:lnTo>
                  <a:pt x="9813" y="89"/>
                </a:lnTo>
                <a:lnTo>
                  <a:pt x="9806" y="91"/>
                </a:lnTo>
                <a:lnTo>
                  <a:pt x="9804" y="98"/>
                </a:lnTo>
                <a:lnTo>
                  <a:pt x="9806" y="105"/>
                </a:lnTo>
                <a:lnTo>
                  <a:pt x="9813" y="108"/>
                </a:lnTo>
                <a:close/>
                <a:moveTo>
                  <a:pt x="9806" y="98"/>
                </a:moveTo>
                <a:lnTo>
                  <a:pt x="9808" y="105"/>
                </a:lnTo>
                <a:lnTo>
                  <a:pt x="9816" y="105"/>
                </a:lnTo>
                <a:lnTo>
                  <a:pt x="9820" y="98"/>
                </a:lnTo>
                <a:lnTo>
                  <a:pt x="9818" y="91"/>
                </a:lnTo>
                <a:lnTo>
                  <a:pt x="9811" y="91"/>
                </a:lnTo>
                <a:lnTo>
                  <a:pt x="9806" y="98"/>
                </a:lnTo>
                <a:close/>
                <a:moveTo>
                  <a:pt x="9813" y="103"/>
                </a:moveTo>
                <a:lnTo>
                  <a:pt x="9818" y="101"/>
                </a:lnTo>
                <a:lnTo>
                  <a:pt x="9816" y="93"/>
                </a:lnTo>
                <a:lnTo>
                  <a:pt x="9811" y="93"/>
                </a:lnTo>
                <a:lnTo>
                  <a:pt x="9808" y="101"/>
                </a:lnTo>
                <a:lnTo>
                  <a:pt x="9813" y="103"/>
                </a:lnTo>
                <a:close/>
                <a:moveTo>
                  <a:pt x="9811" y="98"/>
                </a:moveTo>
                <a:lnTo>
                  <a:pt x="9813" y="101"/>
                </a:lnTo>
                <a:lnTo>
                  <a:pt x="9816" y="98"/>
                </a:lnTo>
                <a:lnTo>
                  <a:pt x="9813" y="96"/>
                </a:lnTo>
                <a:lnTo>
                  <a:pt x="9811" y="98"/>
                </a:lnTo>
                <a:close/>
                <a:moveTo>
                  <a:pt x="9813" y="98"/>
                </a:moveTo>
                <a:lnTo>
                  <a:pt x="9813" y="96"/>
                </a:lnTo>
                <a:moveTo>
                  <a:pt x="9813" y="50"/>
                </a:moveTo>
                <a:lnTo>
                  <a:pt x="9643" y="50"/>
                </a:lnTo>
                <a:lnTo>
                  <a:pt x="9640" y="108"/>
                </a:lnTo>
                <a:moveTo>
                  <a:pt x="9643" y="50"/>
                </a:moveTo>
                <a:lnTo>
                  <a:pt x="9470" y="50"/>
                </a:lnTo>
                <a:moveTo>
                  <a:pt x="9453" y="96"/>
                </a:moveTo>
                <a:lnTo>
                  <a:pt x="9456" y="105"/>
                </a:lnTo>
                <a:lnTo>
                  <a:pt x="9465" y="113"/>
                </a:lnTo>
                <a:lnTo>
                  <a:pt x="9475" y="113"/>
                </a:lnTo>
                <a:lnTo>
                  <a:pt x="9484" y="105"/>
                </a:lnTo>
                <a:lnTo>
                  <a:pt x="9487" y="96"/>
                </a:lnTo>
                <a:lnTo>
                  <a:pt x="9484" y="86"/>
                </a:lnTo>
                <a:lnTo>
                  <a:pt x="9475" y="79"/>
                </a:lnTo>
                <a:lnTo>
                  <a:pt x="9465" y="79"/>
                </a:lnTo>
                <a:lnTo>
                  <a:pt x="9456" y="86"/>
                </a:lnTo>
                <a:lnTo>
                  <a:pt x="9453" y="96"/>
                </a:lnTo>
                <a:close/>
                <a:moveTo>
                  <a:pt x="9470" y="110"/>
                </a:moveTo>
                <a:lnTo>
                  <a:pt x="9480" y="108"/>
                </a:lnTo>
                <a:lnTo>
                  <a:pt x="9484" y="98"/>
                </a:lnTo>
                <a:lnTo>
                  <a:pt x="9482" y="89"/>
                </a:lnTo>
                <a:lnTo>
                  <a:pt x="9475" y="81"/>
                </a:lnTo>
                <a:lnTo>
                  <a:pt x="9465" y="81"/>
                </a:lnTo>
                <a:lnTo>
                  <a:pt x="9458" y="89"/>
                </a:lnTo>
                <a:lnTo>
                  <a:pt x="9456" y="98"/>
                </a:lnTo>
                <a:lnTo>
                  <a:pt x="9460" y="108"/>
                </a:lnTo>
                <a:lnTo>
                  <a:pt x="9470" y="110"/>
                </a:lnTo>
                <a:close/>
                <a:moveTo>
                  <a:pt x="9470" y="108"/>
                </a:moveTo>
                <a:lnTo>
                  <a:pt x="9480" y="105"/>
                </a:lnTo>
                <a:lnTo>
                  <a:pt x="9482" y="96"/>
                </a:lnTo>
                <a:lnTo>
                  <a:pt x="9480" y="86"/>
                </a:lnTo>
                <a:lnTo>
                  <a:pt x="9470" y="84"/>
                </a:lnTo>
                <a:lnTo>
                  <a:pt x="9460" y="86"/>
                </a:lnTo>
                <a:lnTo>
                  <a:pt x="9458" y="96"/>
                </a:lnTo>
                <a:lnTo>
                  <a:pt x="9460" y="105"/>
                </a:lnTo>
                <a:lnTo>
                  <a:pt x="9470" y="108"/>
                </a:lnTo>
                <a:close/>
                <a:moveTo>
                  <a:pt x="9470" y="105"/>
                </a:moveTo>
                <a:lnTo>
                  <a:pt x="9477" y="103"/>
                </a:lnTo>
                <a:lnTo>
                  <a:pt x="9480" y="96"/>
                </a:lnTo>
                <a:lnTo>
                  <a:pt x="9477" y="89"/>
                </a:lnTo>
                <a:lnTo>
                  <a:pt x="9470" y="86"/>
                </a:lnTo>
                <a:lnTo>
                  <a:pt x="9463" y="89"/>
                </a:lnTo>
                <a:lnTo>
                  <a:pt x="9460" y="96"/>
                </a:lnTo>
                <a:lnTo>
                  <a:pt x="9463" y="103"/>
                </a:lnTo>
                <a:lnTo>
                  <a:pt x="9470" y="105"/>
                </a:lnTo>
                <a:close/>
                <a:moveTo>
                  <a:pt x="9470" y="103"/>
                </a:moveTo>
                <a:lnTo>
                  <a:pt x="9477" y="101"/>
                </a:lnTo>
                <a:lnTo>
                  <a:pt x="9477" y="93"/>
                </a:lnTo>
                <a:lnTo>
                  <a:pt x="9470" y="89"/>
                </a:lnTo>
                <a:lnTo>
                  <a:pt x="9463" y="91"/>
                </a:lnTo>
                <a:lnTo>
                  <a:pt x="9463" y="98"/>
                </a:lnTo>
                <a:lnTo>
                  <a:pt x="9470" y="103"/>
                </a:lnTo>
                <a:close/>
                <a:moveTo>
                  <a:pt x="9470" y="101"/>
                </a:moveTo>
                <a:lnTo>
                  <a:pt x="9475" y="98"/>
                </a:lnTo>
                <a:lnTo>
                  <a:pt x="9472" y="91"/>
                </a:lnTo>
                <a:lnTo>
                  <a:pt x="9468" y="91"/>
                </a:lnTo>
                <a:lnTo>
                  <a:pt x="9465" y="98"/>
                </a:lnTo>
                <a:lnTo>
                  <a:pt x="9470" y="101"/>
                </a:lnTo>
                <a:close/>
                <a:moveTo>
                  <a:pt x="9470" y="98"/>
                </a:moveTo>
                <a:lnTo>
                  <a:pt x="9472" y="96"/>
                </a:lnTo>
                <a:lnTo>
                  <a:pt x="9470" y="93"/>
                </a:lnTo>
                <a:lnTo>
                  <a:pt x="9468" y="96"/>
                </a:lnTo>
                <a:lnTo>
                  <a:pt x="9470" y="98"/>
                </a:lnTo>
                <a:close/>
                <a:moveTo>
                  <a:pt x="9470" y="96"/>
                </a:moveTo>
                <a:lnTo>
                  <a:pt x="9470" y="93"/>
                </a:lnTo>
                <a:moveTo>
                  <a:pt x="9470" y="50"/>
                </a:moveTo>
                <a:lnTo>
                  <a:pt x="9297" y="50"/>
                </a:lnTo>
                <a:lnTo>
                  <a:pt x="9297" y="108"/>
                </a:lnTo>
                <a:moveTo>
                  <a:pt x="9297" y="50"/>
                </a:moveTo>
                <a:lnTo>
                  <a:pt x="9127" y="50"/>
                </a:lnTo>
                <a:moveTo>
                  <a:pt x="9110" y="96"/>
                </a:moveTo>
                <a:lnTo>
                  <a:pt x="9112" y="105"/>
                </a:lnTo>
                <a:lnTo>
                  <a:pt x="9122" y="113"/>
                </a:lnTo>
                <a:lnTo>
                  <a:pt x="9132" y="113"/>
                </a:lnTo>
                <a:lnTo>
                  <a:pt x="9141" y="105"/>
                </a:lnTo>
                <a:lnTo>
                  <a:pt x="9144" y="96"/>
                </a:lnTo>
                <a:lnTo>
                  <a:pt x="9141" y="86"/>
                </a:lnTo>
                <a:lnTo>
                  <a:pt x="9132" y="79"/>
                </a:lnTo>
                <a:lnTo>
                  <a:pt x="9122" y="79"/>
                </a:lnTo>
                <a:lnTo>
                  <a:pt x="9112" y="86"/>
                </a:lnTo>
                <a:lnTo>
                  <a:pt x="9110" y="96"/>
                </a:lnTo>
                <a:close/>
                <a:moveTo>
                  <a:pt x="9127" y="110"/>
                </a:moveTo>
                <a:lnTo>
                  <a:pt x="9136" y="108"/>
                </a:lnTo>
                <a:lnTo>
                  <a:pt x="9141" y="98"/>
                </a:lnTo>
                <a:lnTo>
                  <a:pt x="9139" y="89"/>
                </a:lnTo>
                <a:lnTo>
                  <a:pt x="9132" y="81"/>
                </a:lnTo>
                <a:lnTo>
                  <a:pt x="9122" y="81"/>
                </a:lnTo>
                <a:lnTo>
                  <a:pt x="9115" y="89"/>
                </a:lnTo>
                <a:lnTo>
                  <a:pt x="9112" y="98"/>
                </a:lnTo>
                <a:lnTo>
                  <a:pt x="9117" y="108"/>
                </a:lnTo>
                <a:lnTo>
                  <a:pt x="9127" y="110"/>
                </a:lnTo>
                <a:close/>
                <a:moveTo>
                  <a:pt x="9127" y="108"/>
                </a:moveTo>
                <a:lnTo>
                  <a:pt x="9136" y="105"/>
                </a:lnTo>
                <a:lnTo>
                  <a:pt x="9139" y="96"/>
                </a:lnTo>
                <a:lnTo>
                  <a:pt x="9136" y="86"/>
                </a:lnTo>
                <a:lnTo>
                  <a:pt x="9127" y="84"/>
                </a:lnTo>
                <a:lnTo>
                  <a:pt x="9117" y="86"/>
                </a:lnTo>
                <a:lnTo>
                  <a:pt x="9115" y="96"/>
                </a:lnTo>
                <a:lnTo>
                  <a:pt x="9117" y="105"/>
                </a:lnTo>
                <a:lnTo>
                  <a:pt x="9127" y="108"/>
                </a:lnTo>
                <a:close/>
                <a:moveTo>
                  <a:pt x="9127" y="105"/>
                </a:moveTo>
                <a:lnTo>
                  <a:pt x="9134" y="103"/>
                </a:lnTo>
                <a:lnTo>
                  <a:pt x="9136" y="96"/>
                </a:lnTo>
                <a:lnTo>
                  <a:pt x="9134" y="89"/>
                </a:lnTo>
                <a:lnTo>
                  <a:pt x="9127" y="86"/>
                </a:lnTo>
                <a:lnTo>
                  <a:pt x="9120" y="89"/>
                </a:lnTo>
                <a:lnTo>
                  <a:pt x="9117" y="96"/>
                </a:lnTo>
                <a:lnTo>
                  <a:pt x="9120" y="103"/>
                </a:lnTo>
                <a:lnTo>
                  <a:pt x="9127" y="105"/>
                </a:lnTo>
                <a:close/>
                <a:moveTo>
                  <a:pt x="9127" y="103"/>
                </a:moveTo>
                <a:lnTo>
                  <a:pt x="9134" y="101"/>
                </a:lnTo>
                <a:lnTo>
                  <a:pt x="9134" y="93"/>
                </a:lnTo>
                <a:lnTo>
                  <a:pt x="9127" y="89"/>
                </a:lnTo>
                <a:lnTo>
                  <a:pt x="9120" y="91"/>
                </a:lnTo>
                <a:lnTo>
                  <a:pt x="9120" y="98"/>
                </a:lnTo>
                <a:lnTo>
                  <a:pt x="9127" y="103"/>
                </a:lnTo>
                <a:close/>
                <a:moveTo>
                  <a:pt x="9127" y="101"/>
                </a:moveTo>
                <a:lnTo>
                  <a:pt x="9132" y="98"/>
                </a:lnTo>
                <a:lnTo>
                  <a:pt x="9129" y="91"/>
                </a:lnTo>
                <a:lnTo>
                  <a:pt x="9124" y="91"/>
                </a:lnTo>
                <a:lnTo>
                  <a:pt x="9122" y="98"/>
                </a:lnTo>
                <a:lnTo>
                  <a:pt x="9127" y="101"/>
                </a:lnTo>
                <a:close/>
                <a:moveTo>
                  <a:pt x="9127" y="98"/>
                </a:moveTo>
                <a:lnTo>
                  <a:pt x="9129" y="96"/>
                </a:lnTo>
                <a:lnTo>
                  <a:pt x="9127" y="93"/>
                </a:lnTo>
                <a:lnTo>
                  <a:pt x="9124" y="96"/>
                </a:lnTo>
                <a:lnTo>
                  <a:pt x="9127" y="98"/>
                </a:lnTo>
                <a:close/>
                <a:moveTo>
                  <a:pt x="9127" y="96"/>
                </a:moveTo>
                <a:lnTo>
                  <a:pt x="9127" y="93"/>
                </a:lnTo>
                <a:moveTo>
                  <a:pt x="9127" y="50"/>
                </a:moveTo>
                <a:lnTo>
                  <a:pt x="9040" y="48"/>
                </a:lnTo>
                <a:lnTo>
                  <a:pt x="8954" y="48"/>
                </a:lnTo>
                <a:lnTo>
                  <a:pt x="8954" y="105"/>
                </a:lnTo>
                <a:moveTo>
                  <a:pt x="8954" y="48"/>
                </a:moveTo>
                <a:lnTo>
                  <a:pt x="8784" y="48"/>
                </a:lnTo>
                <a:moveTo>
                  <a:pt x="8767" y="93"/>
                </a:moveTo>
                <a:lnTo>
                  <a:pt x="8769" y="103"/>
                </a:lnTo>
                <a:lnTo>
                  <a:pt x="8779" y="110"/>
                </a:lnTo>
                <a:lnTo>
                  <a:pt x="8788" y="110"/>
                </a:lnTo>
                <a:lnTo>
                  <a:pt x="8798" y="103"/>
                </a:lnTo>
                <a:lnTo>
                  <a:pt x="8800" y="93"/>
                </a:lnTo>
                <a:lnTo>
                  <a:pt x="8798" y="84"/>
                </a:lnTo>
                <a:lnTo>
                  <a:pt x="8788" y="77"/>
                </a:lnTo>
                <a:lnTo>
                  <a:pt x="8779" y="77"/>
                </a:lnTo>
                <a:lnTo>
                  <a:pt x="8769" y="84"/>
                </a:lnTo>
                <a:lnTo>
                  <a:pt x="8767" y="93"/>
                </a:lnTo>
                <a:close/>
                <a:moveTo>
                  <a:pt x="8784" y="108"/>
                </a:moveTo>
                <a:lnTo>
                  <a:pt x="8793" y="105"/>
                </a:lnTo>
                <a:lnTo>
                  <a:pt x="8798" y="96"/>
                </a:lnTo>
                <a:lnTo>
                  <a:pt x="8796" y="86"/>
                </a:lnTo>
                <a:lnTo>
                  <a:pt x="8788" y="79"/>
                </a:lnTo>
                <a:lnTo>
                  <a:pt x="8779" y="79"/>
                </a:lnTo>
                <a:lnTo>
                  <a:pt x="8772" y="86"/>
                </a:lnTo>
                <a:lnTo>
                  <a:pt x="8769" y="96"/>
                </a:lnTo>
                <a:lnTo>
                  <a:pt x="8774" y="105"/>
                </a:lnTo>
                <a:lnTo>
                  <a:pt x="8784" y="108"/>
                </a:lnTo>
                <a:close/>
                <a:moveTo>
                  <a:pt x="8784" y="105"/>
                </a:moveTo>
                <a:lnTo>
                  <a:pt x="8793" y="103"/>
                </a:lnTo>
                <a:lnTo>
                  <a:pt x="8796" y="93"/>
                </a:lnTo>
                <a:lnTo>
                  <a:pt x="8793" y="84"/>
                </a:lnTo>
                <a:lnTo>
                  <a:pt x="8784" y="81"/>
                </a:lnTo>
                <a:lnTo>
                  <a:pt x="8774" y="84"/>
                </a:lnTo>
                <a:lnTo>
                  <a:pt x="8772" y="93"/>
                </a:lnTo>
                <a:lnTo>
                  <a:pt x="8774" y="103"/>
                </a:lnTo>
                <a:lnTo>
                  <a:pt x="8784" y="105"/>
                </a:lnTo>
                <a:close/>
                <a:moveTo>
                  <a:pt x="8784" y="103"/>
                </a:moveTo>
                <a:lnTo>
                  <a:pt x="8791" y="101"/>
                </a:lnTo>
                <a:lnTo>
                  <a:pt x="8793" y="93"/>
                </a:lnTo>
                <a:lnTo>
                  <a:pt x="8791" y="86"/>
                </a:lnTo>
                <a:lnTo>
                  <a:pt x="8784" y="84"/>
                </a:lnTo>
                <a:lnTo>
                  <a:pt x="8776" y="86"/>
                </a:lnTo>
                <a:lnTo>
                  <a:pt x="8774" y="93"/>
                </a:lnTo>
                <a:lnTo>
                  <a:pt x="8776" y="101"/>
                </a:lnTo>
                <a:lnTo>
                  <a:pt x="8784" y="103"/>
                </a:lnTo>
                <a:close/>
                <a:moveTo>
                  <a:pt x="8784" y="101"/>
                </a:moveTo>
                <a:lnTo>
                  <a:pt x="8791" y="98"/>
                </a:lnTo>
                <a:lnTo>
                  <a:pt x="8791" y="91"/>
                </a:lnTo>
                <a:lnTo>
                  <a:pt x="8784" y="86"/>
                </a:lnTo>
                <a:lnTo>
                  <a:pt x="8776" y="89"/>
                </a:lnTo>
                <a:lnTo>
                  <a:pt x="8776" y="96"/>
                </a:lnTo>
                <a:lnTo>
                  <a:pt x="8784" y="101"/>
                </a:lnTo>
                <a:close/>
                <a:moveTo>
                  <a:pt x="8784" y="98"/>
                </a:moveTo>
                <a:lnTo>
                  <a:pt x="8788" y="96"/>
                </a:lnTo>
                <a:lnTo>
                  <a:pt x="8786" y="89"/>
                </a:lnTo>
                <a:lnTo>
                  <a:pt x="8781" y="89"/>
                </a:lnTo>
                <a:lnTo>
                  <a:pt x="8779" y="96"/>
                </a:lnTo>
                <a:lnTo>
                  <a:pt x="8784" y="98"/>
                </a:lnTo>
                <a:close/>
                <a:moveTo>
                  <a:pt x="8784" y="96"/>
                </a:moveTo>
                <a:lnTo>
                  <a:pt x="8786" y="93"/>
                </a:lnTo>
                <a:lnTo>
                  <a:pt x="8784" y="91"/>
                </a:lnTo>
                <a:lnTo>
                  <a:pt x="8781" y="93"/>
                </a:lnTo>
                <a:lnTo>
                  <a:pt x="8784" y="96"/>
                </a:lnTo>
                <a:close/>
                <a:moveTo>
                  <a:pt x="8784" y="93"/>
                </a:moveTo>
                <a:lnTo>
                  <a:pt x="8784" y="91"/>
                </a:lnTo>
                <a:moveTo>
                  <a:pt x="8784" y="48"/>
                </a:moveTo>
                <a:lnTo>
                  <a:pt x="8611" y="48"/>
                </a:lnTo>
                <a:lnTo>
                  <a:pt x="8611" y="105"/>
                </a:lnTo>
                <a:moveTo>
                  <a:pt x="8611" y="48"/>
                </a:moveTo>
                <a:lnTo>
                  <a:pt x="8440" y="48"/>
                </a:lnTo>
                <a:moveTo>
                  <a:pt x="8424" y="93"/>
                </a:moveTo>
                <a:lnTo>
                  <a:pt x="8426" y="103"/>
                </a:lnTo>
                <a:lnTo>
                  <a:pt x="8436" y="110"/>
                </a:lnTo>
                <a:lnTo>
                  <a:pt x="8445" y="110"/>
                </a:lnTo>
                <a:lnTo>
                  <a:pt x="8455" y="103"/>
                </a:lnTo>
                <a:lnTo>
                  <a:pt x="8457" y="93"/>
                </a:lnTo>
                <a:lnTo>
                  <a:pt x="8455" y="84"/>
                </a:lnTo>
                <a:lnTo>
                  <a:pt x="8445" y="77"/>
                </a:lnTo>
                <a:lnTo>
                  <a:pt x="8436" y="77"/>
                </a:lnTo>
                <a:lnTo>
                  <a:pt x="8426" y="84"/>
                </a:lnTo>
                <a:lnTo>
                  <a:pt x="8424" y="93"/>
                </a:lnTo>
                <a:close/>
                <a:moveTo>
                  <a:pt x="8440" y="108"/>
                </a:moveTo>
                <a:lnTo>
                  <a:pt x="8450" y="105"/>
                </a:lnTo>
                <a:lnTo>
                  <a:pt x="8455" y="96"/>
                </a:lnTo>
                <a:lnTo>
                  <a:pt x="8452" y="86"/>
                </a:lnTo>
                <a:lnTo>
                  <a:pt x="8445" y="79"/>
                </a:lnTo>
                <a:lnTo>
                  <a:pt x="8436" y="79"/>
                </a:lnTo>
                <a:lnTo>
                  <a:pt x="8428" y="86"/>
                </a:lnTo>
                <a:lnTo>
                  <a:pt x="8426" y="96"/>
                </a:lnTo>
                <a:lnTo>
                  <a:pt x="8431" y="105"/>
                </a:lnTo>
                <a:lnTo>
                  <a:pt x="8440" y="108"/>
                </a:lnTo>
                <a:close/>
                <a:moveTo>
                  <a:pt x="8440" y="105"/>
                </a:moveTo>
                <a:lnTo>
                  <a:pt x="8450" y="103"/>
                </a:lnTo>
                <a:lnTo>
                  <a:pt x="8452" y="93"/>
                </a:lnTo>
                <a:lnTo>
                  <a:pt x="8450" y="84"/>
                </a:lnTo>
                <a:lnTo>
                  <a:pt x="8440" y="81"/>
                </a:lnTo>
                <a:lnTo>
                  <a:pt x="8431" y="84"/>
                </a:lnTo>
                <a:lnTo>
                  <a:pt x="8428" y="93"/>
                </a:lnTo>
                <a:lnTo>
                  <a:pt x="8431" y="103"/>
                </a:lnTo>
                <a:lnTo>
                  <a:pt x="8440" y="105"/>
                </a:lnTo>
                <a:close/>
                <a:moveTo>
                  <a:pt x="8440" y="103"/>
                </a:moveTo>
                <a:lnTo>
                  <a:pt x="8448" y="101"/>
                </a:lnTo>
                <a:lnTo>
                  <a:pt x="8450" y="93"/>
                </a:lnTo>
                <a:lnTo>
                  <a:pt x="8448" y="86"/>
                </a:lnTo>
                <a:lnTo>
                  <a:pt x="8440" y="84"/>
                </a:lnTo>
                <a:lnTo>
                  <a:pt x="8433" y="86"/>
                </a:lnTo>
                <a:lnTo>
                  <a:pt x="8431" y="93"/>
                </a:lnTo>
                <a:lnTo>
                  <a:pt x="8433" y="101"/>
                </a:lnTo>
                <a:lnTo>
                  <a:pt x="8440" y="103"/>
                </a:lnTo>
                <a:close/>
                <a:moveTo>
                  <a:pt x="8440" y="101"/>
                </a:moveTo>
                <a:lnTo>
                  <a:pt x="8448" y="98"/>
                </a:lnTo>
                <a:lnTo>
                  <a:pt x="8448" y="91"/>
                </a:lnTo>
                <a:lnTo>
                  <a:pt x="8440" y="86"/>
                </a:lnTo>
                <a:lnTo>
                  <a:pt x="8433" y="89"/>
                </a:lnTo>
                <a:lnTo>
                  <a:pt x="8433" y="96"/>
                </a:lnTo>
                <a:lnTo>
                  <a:pt x="8440" y="101"/>
                </a:lnTo>
                <a:close/>
                <a:moveTo>
                  <a:pt x="8440" y="98"/>
                </a:moveTo>
                <a:lnTo>
                  <a:pt x="8445" y="96"/>
                </a:lnTo>
                <a:lnTo>
                  <a:pt x="8443" y="89"/>
                </a:lnTo>
                <a:lnTo>
                  <a:pt x="8438" y="89"/>
                </a:lnTo>
                <a:lnTo>
                  <a:pt x="8436" y="96"/>
                </a:lnTo>
                <a:lnTo>
                  <a:pt x="8440" y="98"/>
                </a:lnTo>
                <a:close/>
                <a:moveTo>
                  <a:pt x="8440" y="96"/>
                </a:moveTo>
                <a:lnTo>
                  <a:pt x="8443" y="93"/>
                </a:lnTo>
                <a:lnTo>
                  <a:pt x="8440" y="91"/>
                </a:lnTo>
                <a:lnTo>
                  <a:pt x="8438" y="93"/>
                </a:lnTo>
                <a:lnTo>
                  <a:pt x="8440" y="96"/>
                </a:lnTo>
                <a:close/>
                <a:moveTo>
                  <a:pt x="8440" y="93"/>
                </a:moveTo>
                <a:lnTo>
                  <a:pt x="8440" y="91"/>
                </a:lnTo>
                <a:moveTo>
                  <a:pt x="8440" y="48"/>
                </a:moveTo>
                <a:lnTo>
                  <a:pt x="8292" y="48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34" name="path 7934"/>
          <p:cNvSpPr/>
          <p:nvPr/>
        </p:nvSpPr>
        <p:spPr>
          <a:xfrm>
            <a:off x="4144947" y="5441010"/>
            <a:ext cx="252124" cy="123291"/>
          </a:xfrm>
          <a:custGeom>
            <a:avLst/>
            <a:gdLst/>
            <a:ahLst/>
            <a:cxnLst/>
            <a:rect l="0" t="0" r="0" b="0"/>
            <a:pathLst>
              <a:path w="397" h="194">
                <a:moveTo>
                  <a:pt x="396" y="1"/>
                </a:moveTo>
                <a:lnTo>
                  <a:pt x="0" y="19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36" name="path 7936"/>
          <p:cNvSpPr/>
          <p:nvPr/>
        </p:nvSpPr>
        <p:spPr>
          <a:xfrm>
            <a:off x="4205549" y="5442898"/>
            <a:ext cx="31860" cy="66174"/>
          </a:xfrm>
          <a:custGeom>
            <a:avLst/>
            <a:gdLst/>
            <a:ahLst/>
            <a:cxnLst/>
            <a:rect l="0" t="0" r="0" b="0"/>
            <a:pathLst>
              <a:path w="50" h="104">
                <a:moveTo>
                  <a:pt x="1" y="0"/>
                </a:moveTo>
                <a:lnTo>
                  <a:pt x="49" y="10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38" name="path 7938"/>
          <p:cNvSpPr/>
          <p:nvPr/>
        </p:nvSpPr>
        <p:spPr>
          <a:xfrm>
            <a:off x="6709426" y="5000516"/>
            <a:ext cx="496403" cy="199537"/>
          </a:xfrm>
          <a:custGeom>
            <a:avLst/>
            <a:gdLst/>
            <a:ahLst/>
            <a:cxnLst/>
            <a:rect l="0" t="0" r="0" b="0"/>
            <a:pathLst>
              <a:path w="781" h="314">
                <a:moveTo>
                  <a:pt x="781" y="313"/>
                </a:moveTo>
                <a:lnTo>
                  <a:pt x="663" y="250"/>
                </a:lnTo>
                <a:moveTo>
                  <a:pt x="663" y="250"/>
                </a:moveTo>
                <a:lnTo>
                  <a:pt x="459" y="145"/>
                </a:lnTo>
                <a:moveTo>
                  <a:pt x="416" y="121"/>
                </a:moveTo>
                <a:lnTo>
                  <a:pt x="248" y="61"/>
                </a:lnTo>
                <a:lnTo>
                  <a:pt x="207" y="166"/>
                </a:lnTo>
                <a:moveTo>
                  <a:pt x="248" y="61"/>
                </a:moveTo>
                <a:lnTo>
                  <a:pt x="195" y="41"/>
                </a:lnTo>
                <a:lnTo>
                  <a:pt x="176" y="34"/>
                </a:lnTo>
                <a:lnTo>
                  <a:pt x="25" y="1"/>
                </a:lnTo>
                <a:lnTo>
                  <a:pt x="1" y="11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40" name="path 7940"/>
          <p:cNvSpPr/>
          <p:nvPr/>
        </p:nvSpPr>
        <p:spPr>
          <a:xfrm>
            <a:off x="4108380" y="5311433"/>
            <a:ext cx="442524" cy="178196"/>
          </a:xfrm>
          <a:custGeom>
            <a:avLst/>
            <a:gdLst/>
            <a:ahLst/>
            <a:cxnLst/>
            <a:rect l="0" t="0" r="0" b="0"/>
            <a:pathLst>
              <a:path w="696" h="280">
                <a:moveTo>
                  <a:pt x="696" y="1"/>
                </a:moveTo>
                <a:lnTo>
                  <a:pt x="581" y="39"/>
                </a:lnTo>
                <a:lnTo>
                  <a:pt x="617" y="147"/>
                </a:lnTo>
                <a:moveTo>
                  <a:pt x="581" y="39"/>
                </a:moveTo>
                <a:lnTo>
                  <a:pt x="365" y="111"/>
                </a:lnTo>
                <a:moveTo>
                  <a:pt x="362" y="113"/>
                </a:moveTo>
                <a:lnTo>
                  <a:pt x="406" y="219"/>
                </a:lnTo>
                <a:moveTo>
                  <a:pt x="334" y="125"/>
                </a:moveTo>
                <a:lnTo>
                  <a:pt x="154" y="207"/>
                </a:lnTo>
                <a:moveTo>
                  <a:pt x="154" y="207"/>
                </a:moveTo>
                <a:lnTo>
                  <a:pt x="0" y="27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42" name="path 7942"/>
          <p:cNvSpPr/>
          <p:nvPr/>
        </p:nvSpPr>
        <p:spPr>
          <a:xfrm>
            <a:off x="2006975" y="5280925"/>
            <a:ext cx="505051" cy="205562"/>
          </a:xfrm>
          <a:custGeom>
            <a:avLst/>
            <a:gdLst/>
            <a:ahLst/>
            <a:cxnLst/>
            <a:rect l="0" t="0" r="0" b="0"/>
            <a:pathLst>
              <a:path w="795" h="323">
                <a:moveTo>
                  <a:pt x="794" y="322"/>
                </a:moveTo>
                <a:lnTo>
                  <a:pt x="665" y="219"/>
                </a:lnTo>
                <a:lnTo>
                  <a:pt x="641" y="207"/>
                </a:lnTo>
                <a:lnTo>
                  <a:pt x="585" y="305"/>
                </a:lnTo>
                <a:moveTo>
                  <a:pt x="641" y="207"/>
                </a:moveTo>
                <a:lnTo>
                  <a:pt x="516" y="137"/>
                </a:lnTo>
                <a:lnTo>
                  <a:pt x="516" y="135"/>
                </a:lnTo>
                <a:lnTo>
                  <a:pt x="492" y="125"/>
                </a:lnTo>
                <a:lnTo>
                  <a:pt x="437" y="106"/>
                </a:lnTo>
                <a:lnTo>
                  <a:pt x="398" y="214"/>
                </a:lnTo>
                <a:moveTo>
                  <a:pt x="437" y="106"/>
                </a:moveTo>
                <a:lnTo>
                  <a:pt x="273" y="49"/>
                </a:lnTo>
                <a:lnTo>
                  <a:pt x="218" y="39"/>
                </a:lnTo>
                <a:lnTo>
                  <a:pt x="197" y="152"/>
                </a:lnTo>
                <a:moveTo>
                  <a:pt x="218" y="39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44" name="path 7944"/>
          <p:cNvSpPr/>
          <p:nvPr/>
        </p:nvSpPr>
        <p:spPr>
          <a:xfrm>
            <a:off x="4615433" y="5241311"/>
            <a:ext cx="217351" cy="124946"/>
          </a:xfrm>
          <a:custGeom>
            <a:avLst/>
            <a:gdLst/>
            <a:ahLst/>
            <a:cxnLst/>
            <a:rect l="0" t="0" r="0" b="0"/>
            <a:pathLst>
              <a:path w="342" h="196">
                <a:moveTo>
                  <a:pt x="341" y="1"/>
                </a:moveTo>
                <a:lnTo>
                  <a:pt x="224" y="29"/>
                </a:lnTo>
                <a:lnTo>
                  <a:pt x="250" y="140"/>
                </a:lnTo>
                <a:moveTo>
                  <a:pt x="224" y="29"/>
                </a:moveTo>
                <a:lnTo>
                  <a:pt x="1" y="85"/>
                </a:lnTo>
                <a:lnTo>
                  <a:pt x="30" y="19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46" name="path 7946"/>
          <p:cNvSpPr/>
          <p:nvPr/>
        </p:nvSpPr>
        <p:spPr>
          <a:xfrm>
            <a:off x="2713645" y="6030993"/>
            <a:ext cx="671741" cy="950413"/>
          </a:xfrm>
          <a:custGeom>
            <a:avLst/>
            <a:gdLst/>
            <a:ahLst/>
            <a:cxnLst/>
            <a:rect l="0" t="0" r="0" b="0"/>
            <a:pathLst>
              <a:path w="1057" h="1496">
                <a:moveTo>
                  <a:pt x="1056" y="0"/>
                </a:moveTo>
                <a:lnTo>
                  <a:pt x="917" y="166"/>
                </a:lnTo>
                <a:moveTo>
                  <a:pt x="910" y="175"/>
                </a:moveTo>
                <a:lnTo>
                  <a:pt x="778" y="360"/>
                </a:lnTo>
                <a:moveTo>
                  <a:pt x="778" y="360"/>
                </a:moveTo>
                <a:lnTo>
                  <a:pt x="646" y="547"/>
                </a:lnTo>
                <a:moveTo>
                  <a:pt x="641" y="552"/>
                </a:moveTo>
                <a:lnTo>
                  <a:pt x="516" y="739"/>
                </a:lnTo>
                <a:moveTo>
                  <a:pt x="516" y="739"/>
                </a:moveTo>
                <a:lnTo>
                  <a:pt x="392" y="929"/>
                </a:lnTo>
                <a:moveTo>
                  <a:pt x="392" y="929"/>
                </a:moveTo>
                <a:lnTo>
                  <a:pt x="264" y="1119"/>
                </a:lnTo>
                <a:moveTo>
                  <a:pt x="264" y="1119"/>
                </a:moveTo>
                <a:lnTo>
                  <a:pt x="137" y="1311"/>
                </a:lnTo>
                <a:moveTo>
                  <a:pt x="89" y="1383"/>
                </a:moveTo>
                <a:lnTo>
                  <a:pt x="0" y="149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48" name="path 7948"/>
          <p:cNvSpPr/>
          <p:nvPr/>
        </p:nvSpPr>
        <p:spPr>
          <a:xfrm>
            <a:off x="3036799" y="6276274"/>
            <a:ext cx="991634" cy="929234"/>
          </a:xfrm>
          <a:custGeom>
            <a:avLst/>
            <a:gdLst/>
            <a:ahLst/>
            <a:cxnLst/>
            <a:rect l="0" t="0" r="0" b="0"/>
            <a:pathLst>
              <a:path w="1561" h="1463">
                <a:moveTo>
                  <a:pt x="0" y="1462"/>
                </a:moveTo>
                <a:lnTo>
                  <a:pt x="605" y="872"/>
                </a:lnTo>
                <a:lnTo>
                  <a:pt x="1328" y="204"/>
                </a:lnTo>
                <a:lnTo>
                  <a:pt x="1560" y="0"/>
                </a:lnTo>
                <a:moveTo>
                  <a:pt x="276" y="1462"/>
                </a:moveTo>
                <a:lnTo>
                  <a:pt x="365" y="1359"/>
                </a:lnTo>
                <a:lnTo>
                  <a:pt x="279" y="1284"/>
                </a:lnTo>
                <a:moveTo>
                  <a:pt x="514" y="1184"/>
                </a:moveTo>
                <a:lnTo>
                  <a:pt x="428" y="1109"/>
                </a:lnTo>
                <a:moveTo>
                  <a:pt x="663" y="1008"/>
                </a:moveTo>
                <a:lnTo>
                  <a:pt x="574" y="934"/>
                </a:lnTo>
                <a:moveTo>
                  <a:pt x="137" y="161"/>
                </a:moveTo>
                <a:lnTo>
                  <a:pt x="228" y="228"/>
                </a:lnTo>
                <a:moveTo>
                  <a:pt x="137" y="161"/>
                </a:moveTo>
                <a:lnTo>
                  <a:pt x="132" y="16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50" name="path 7950"/>
          <p:cNvSpPr/>
          <p:nvPr/>
        </p:nvSpPr>
        <p:spPr>
          <a:xfrm>
            <a:off x="3647892" y="6387553"/>
            <a:ext cx="307419" cy="310431"/>
          </a:xfrm>
          <a:custGeom>
            <a:avLst/>
            <a:gdLst/>
            <a:ahLst/>
            <a:cxnLst/>
            <a:rect l="0" t="0" r="0" b="0"/>
            <a:pathLst>
              <a:path w="484" h="488">
                <a:moveTo>
                  <a:pt x="0" y="488"/>
                </a:moveTo>
                <a:lnTo>
                  <a:pt x="123" y="353"/>
                </a:lnTo>
                <a:moveTo>
                  <a:pt x="176" y="296"/>
                </a:moveTo>
                <a:lnTo>
                  <a:pt x="320" y="159"/>
                </a:lnTo>
                <a:moveTo>
                  <a:pt x="320" y="159"/>
                </a:moveTo>
                <a:lnTo>
                  <a:pt x="483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52" name="path 7952"/>
          <p:cNvSpPr/>
          <p:nvPr/>
        </p:nvSpPr>
        <p:spPr>
          <a:xfrm>
            <a:off x="3268399" y="6805187"/>
            <a:ext cx="283104" cy="334738"/>
          </a:xfrm>
          <a:custGeom>
            <a:avLst/>
            <a:gdLst/>
            <a:ahLst/>
            <a:cxnLst/>
            <a:rect l="0" t="0" r="0" b="0"/>
            <a:pathLst>
              <a:path w="445" h="527">
                <a:moveTo>
                  <a:pt x="0" y="526"/>
                </a:moveTo>
                <a:lnTo>
                  <a:pt x="149" y="351"/>
                </a:lnTo>
                <a:moveTo>
                  <a:pt x="149" y="351"/>
                </a:moveTo>
                <a:lnTo>
                  <a:pt x="298" y="175"/>
                </a:lnTo>
                <a:moveTo>
                  <a:pt x="298" y="175"/>
                </a:moveTo>
                <a:lnTo>
                  <a:pt x="444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54" name="path 7954"/>
          <p:cNvSpPr/>
          <p:nvPr/>
        </p:nvSpPr>
        <p:spPr>
          <a:xfrm>
            <a:off x="2622241" y="6980330"/>
            <a:ext cx="150376" cy="162711"/>
          </a:xfrm>
          <a:custGeom>
            <a:avLst/>
            <a:gdLst/>
            <a:ahLst/>
            <a:cxnLst/>
            <a:rect l="0" t="0" r="0" b="0"/>
            <a:pathLst>
              <a:path w="236" h="256">
                <a:moveTo>
                  <a:pt x="144" y="0"/>
                </a:moveTo>
                <a:lnTo>
                  <a:pt x="236" y="70"/>
                </a:lnTo>
                <a:moveTo>
                  <a:pt x="144" y="0"/>
                </a:moveTo>
                <a:lnTo>
                  <a:pt x="75" y="92"/>
                </a:lnTo>
                <a:lnTo>
                  <a:pt x="46" y="125"/>
                </a:lnTo>
                <a:lnTo>
                  <a:pt x="27" y="149"/>
                </a:lnTo>
                <a:lnTo>
                  <a:pt x="0" y="178"/>
                </a:lnTo>
                <a:lnTo>
                  <a:pt x="84" y="25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56" name="path 7956"/>
          <p:cNvSpPr/>
          <p:nvPr/>
        </p:nvSpPr>
        <p:spPr>
          <a:xfrm>
            <a:off x="4062486" y="5504942"/>
            <a:ext cx="1249415" cy="784675"/>
          </a:xfrm>
          <a:custGeom>
            <a:avLst/>
            <a:gdLst/>
            <a:ahLst/>
            <a:cxnLst/>
            <a:rect l="0" t="0" r="0" b="0"/>
            <a:pathLst>
              <a:path w="1967" h="1235">
                <a:moveTo>
                  <a:pt x="0" y="1234"/>
                </a:moveTo>
                <a:lnTo>
                  <a:pt x="173" y="1085"/>
                </a:lnTo>
                <a:moveTo>
                  <a:pt x="173" y="1085"/>
                </a:moveTo>
                <a:lnTo>
                  <a:pt x="293" y="985"/>
                </a:lnTo>
                <a:moveTo>
                  <a:pt x="351" y="941"/>
                </a:moveTo>
                <a:lnTo>
                  <a:pt x="533" y="805"/>
                </a:lnTo>
                <a:moveTo>
                  <a:pt x="533" y="805"/>
                </a:moveTo>
                <a:lnTo>
                  <a:pt x="646" y="718"/>
                </a:lnTo>
                <a:lnTo>
                  <a:pt x="672" y="701"/>
                </a:lnTo>
                <a:lnTo>
                  <a:pt x="699" y="682"/>
                </a:lnTo>
                <a:lnTo>
                  <a:pt x="715" y="670"/>
                </a:lnTo>
                <a:lnTo>
                  <a:pt x="718" y="670"/>
                </a:lnTo>
                <a:lnTo>
                  <a:pt x="660" y="572"/>
                </a:lnTo>
                <a:moveTo>
                  <a:pt x="718" y="670"/>
                </a:moveTo>
                <a:lnTo>
                  <a:pt x="915" y="550"/>
                </a:lnTo>
                <a:moveTo>
                  <a:pt x="915" y="550"/>
                </a:moveTo>
                <a:lnTo>
                  <a:pt x="1068" y="459"/>
                </a:lnTo>
                <a:moveTo>
                  <a:pt x="1114" y="435"/>
                </a:moveTo>
                <a:lnTo>
                  <a:pt x="1318" y="334"/>
                </a:lnTo>
                <a:moveTo>
                  <a:pt x="1395" y="296"/>
                </a:moveTo>
                <a:lnTo>
                  <a:pt x="1529" y="245"/>
                </a:lnTo>
                <a:lnTo>
                  <a:pt x="1488" y="137"/>
                </a:lnTo>
                <a:moveTo>
                  <a:pt x="1529" y="245"/>
                </a:moveTo>
                <a:lnTo>
                  <a:pt x="1656" y="195"/>
                </a:lnTo>
                <a:moveTo>
                  <a:pt x="1745" y="171"/>
                </a:moveTo>
                <a:lnTo>
                  <a:pt x="1716" y="58"/>
                </a:lnTo>
                <a:moveTo>
                  <a:pt x="1745" y="171"/>
                </a:moveTo>
                <a:lnTo>
                  <a:pt x="1966" y="113"/>
                </a:lnTo>
                <a:lnTo>
                  <a:pt x="1937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58" name="path 7958"/>
          <p:cNvSpPr/>
          <p:nvPr/>
        </p:nvSpPr>
        <p:spPr>
          <a:xfrm>
            <a:off x="4429506" y="5352582"/>
            <a:ext cx="1034278" cy="385531"/>
          </a:xfrm>
          <a:custGeom>
            <a:avLst/>
            <a:gdLst/>
            <a:ahLst/>
            <a:cxnLst/>
            <a:rect l="0" t="0" r="0" b="0"/>
            <a:pathLst>
              <a:path w="1628" h="607">
                <a:moveTo>
                  <a:pt x="272" y="605"/>
                </a:moveTo>
                <a:lnTo>
                  <a:pt x="1" y="553"/>
                </a:lnTo>
                <a:lnTo>
                  <a:pt x="183" y="346"/>
                </a:lnTo>
                <a:moveTo>
                  <a:pt x="1628" y="1"/>
                </a:moveTo>
                <a:lnTo>
                  <a:pt x="1" y="55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60" name="path 7960"/>
          <p:cNvSpPr/>
          <p:nvPr/>
        </p:nvSpPr>
        <p:spPr>
          <a:xfrm>
            <a:off x="1355808" y="7173959"/>
            <a:ext cx="30058" cy="31529"/>
          </a:xfrm>
          <a:custGeom>
            <a:avLst/>
            <a:gdLst/>
            <a:ahLst/>
            <a:cxnLst/>
            <a:rect l="0" t="0" r="0" b="0"/>
            <a:pathLst>
              <a:path w="47" h="49">
                <a:moveTo>
                  <a:pt x="0" y="0"/>
                </a:moveTo>
                <a:lnTo>
                  <a:pt x="46" y="48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22" name="group 322"/>
          <p:cNvGrpSpPr/>
          <p:nvPr/>
        </p:nvGrpSpPr>
        <p:grpSpPr>
          <a:xfrm rot="21600000">
            <a:off x="9186671" y="5082794"/>
            <a:ext cx="44958" cy="44196"/>
            <a:chOff x="0" y="0"/>
            <a:chExt cx="44958" cy="44196"/>
          </a:xfrm>
        </p:grpSpPr>
        <p:sp>
          <p:nvSpPr>
            <p:cNvPr id="7962" name="path 7962"/>
            <p:cNvSpPr/>
            <p:nvPr/>
          </p:nvSpPr>
          <p:spPr>
            <a:xfrm>
              <a:off x="762" y="0"/>
              <a:ext cx="44195" cy="44196"/>
            </a:xfrm>
            <a:custGeom>
              <a:avLst/>
              <a:gdLst/>
              <a:ahLst/>
              <a:cxnLst/>
              <a:rect l="0" t="0" r="0" b="0"/>
              <a:pathLst>
                <a:path w="69" h="69">
                  <a:moveTo>
                    <a:pt x="34" y="1"/>
                  </a:moveTo>
                  <a:lnTo>
                    <a:pt x="20" y="3"/>
                  </a:lnTo>
                  <a:lnTo>
                    <a:pt x="8" y="13"/>
                  </a:lnTo>
                  <a:lnTo>
                    <a:pt x="1" y="27"/>
                  </a:lnTo>
                  <a:lnTo>
                    <a:pt x="1" y="42"/>
                  </a:lnTo>
                  <a:lnTo>
                    <a:pt x="8" y="56"/>
                  </a:lnTo>
                  <a:lnTo>
                    <a:pt x="20" y="66"/>
                  </a:lnTo>
                  <a:lnTo>
                    <a:pt x="34" y="68"/>
                  </a:lnTo>
                  <a:lnTo>
                    <a:pt x="49" y="66"/>
                  </a:lnTo>
                  <a:lnTo>
                    <a:pt x="61" y="56"/>
                  </a:lnTo>
                  <a:lnTo>
                    <a:pt x="68" y="42"/>
                  </a:lnTo>
                  <a:lnTo>
                    <a:pt x="68" y="27"/>
                  </a:lnTo>
                  <a:lnTo>
                    <a:pt x="61" y="13"/>
                  </a:lnTo>
                  <a:lnTo>
                    <a:pt x="49" y="3"/>
                  </a:lnTo>
                  <a:lnTo>
                    <a:pt x="34" y="1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964" name="path 7964"/>
            <p:cNvSpPr/>
            <p:nvPr/>
          </p:nvSpPr>
          <p:spPr>
            <a:xfrm>
              <a:off x="0" y="761"/>
              <a:ext cx="44195" cy="42672"/>
            </a:xfrm>
            <a:custGeom>
              <a:avLst/>
              <a:gdLst/>
              <a:ahLst/>
              <a:cxnLst/>
              <a:rect l="0" t="0" r="0" b="0"/>
              <a:pathLst>
                <a:path w="69" h="67">
                  <a:moveTo>
                    <a:pt x="36" y="0"/>
                  </a:moveTo>
                  <a:lnTo>
                    <a:pt x="38" y="0"/>
                  </a:lnTo>
                  <a:lnTo>
                    <a:pt x="31" y="0"/>
                  </a:lnTo>
                  <a:lnTo>
                    <a:pt x="36" y="0"/>
                  </a:lnTo>
                </a:path>
                <a:path w="69" h="67">
                  <a:moveTo>
                    <a:pt x="31" y="0"/>
                  </a:moveTo>
                  <a:lnTo>
                    <a:pt x="43" y="0"/>
                  </a:lnTo>
                  <a:lnTo>
                    <a:pt x="28" y="0"/>
                  </a:lnTo>
                  <a:lnTo>
                    <a:pt x="31" y="0"/>
                  </a:lnTo>
                </a:path>
                <a:path w="69" h="67">
                  <a:moveTo>
                    <a:pt x="31" y="0"/>
                  </a:moveTo>
                  <a:lnTo>
                    <a:pt x="43" y="0"/>
                  </a:lnTo>
                  <a:lnTo>
                    <a:pt x="31" y="0"/>
                  </a:lnTo>
                </a:path>
                <a:path w="69" h="67">
                  <a:moveTo>
                    <a:pt x="28" y="0"/>
                  </a:moveTo>
                  <a:lnTo>
                    <a:pt x="45" y="2"/>
                  </a:lnTo>
                  <a:lnTo>
                    <a:pt x="24" y="2"/>
                  </a:lnTo>
                  <a:lnTo>
                    <a:pt x="28" y="0"/>
                  </a:lnTo>
                </a:path>
                <a:path w="69" h="67">
                  <a:moveTo>
                    <a:pt x="28" y="0"/>
                  </a:moveTo>
                  <a:lnTo>
                    <a:pt x="43" y="0"/>
                  </a:lnTo>
                  <a:lnTo>
                    <a:pt x="45" y="2"/>
                  </a:lnTo>
                  <a:lnTo>
                    <a:pt x="28" y="0"/>
                  </a:lnTo>
                </a:path>
                <a:path w="69" h="67">
                  <a:moveTo>
                    <a:pt x="24" y="2"/>
                  </a:moveTo>
                  <a:lnTo>
                    <a:pt x="50" y="2"/>
                  </a:lnTo>
                  <a:lnTo>
                    <a:pt x="21" y="2"/>
                  </a:lnTo>
                  <a:lnTo>
                    <a:pt x="24" y="2"/>
                  </a:lnTo>
                </a:path>
                <a:path w="69" h="67">
                  <a:moveTo>
                    <a:pt x="24" y="2"/>
                  </a:moveTo>
                  <a:lnTo>
                    <a:pt x="50" y="2"/>
                  </a:lnTo>
                  <a:lnTo>
                    <a:pt x="24" y="2"/>
                  </a:lnTo>
                </a:path>
                <a:path w="69" h="67">
                  <a:moveTo>
                    <a:pt x="21" y="2"/>
                  </a:moveTo>
                  <a:lnTo>
                    <a:pt x="52" y="4"/>
                  </a:lnTo>
                  <a:lnTo>
                    <a:pt x="19" y="4"/>
                  </a:lnTo>
                  <a:lnTo>
                    <a:pt x="21" y="2"/>
                  </a:lnTo>
                </a:path>
                <a:path w="69" h="67">
                  <a:moveTo>
                    <a:pt x="21" y="2"/>
                  </a:moveTo>
                  <a:lnTo>
                    <a:pt x="50" y="2"/>
                  </a:lnTo>
                  <a:lnTo>
                    <a:pt x="52" y="4"/>
                  </a:lnTo>
                  <a:lnTo>
                    <a:pt x="21" y="2"/>
                  </a:lnTo>
                </a:path>
                <a:path w="69" h="67">
                  <a:moveTo>
                    <a:pt x="19" y="4"/>
                  </a:moveTo>
                  <a:lnTo>
                    <a:pt x="55" y="7"/>
                  </a:lnTo>
                  <a:lnTo>
                    <a:pt x="14" y="7"/>
                  </a:lnTo>
                  <a:lnTo>
                    <a:pt x="19" y="4"/>
                  </a:lnTo>
                </a:path>
                <a:path w="69" h="67">
                  <a:moveTo>
                    <a:pt x="19" y="4"/>
                  </a:moveTo>
                  <a:lnTo>
                    <a:pt x="52" y="4"/>
                  </a:lnTo>
                  <a:lnTo>
                    <a:pt x="55" y="7"/>
                  </a:lnTo>
                  <a:lnTo>
                    <a:pt x="19" y="4"/>
                  </a:lnTo>
                </a:path>
                <a:path w="69" h="67">
                  <a:moveTo>
                    <a:pt x="14" y="7"/>
                  </a:moveTo>
                  <a:lnTo>
                    <a:pt x="57" y="7"/>
                  </a:lnTo>
                  <a:lnTo>
                    <a:pt x="11" y="7"/>
                  </a:lnTo>
                  <a:lnTo>
                    <a:pt x="14" y="7"/>
                  </a:lnTo>
                </a:path>
                <a:path w="69" h="67">
                  <a:moveTo>
                    <a:pt x="14" y="7"/>
                  </a:moveTo>
                  <a:lnTo>
                    <a:pt x="57" y="7"/>
                  </a:lnTo>
                  <a:lnTo>
                    <a:pt x="14" y="7"/>
                  </a:lnTo>
                </a:path>
                <a:path w="69" h="67">
                  <a:moveTo>
                    <a:pt x="11" y="7"/>
                  </a:moveTo>
                  <a:lnTo>
                    <a:pt x="60" y="9"/>
                  </a:lnTo>
                  <a:lnTo>
                    <a:pt x="9" y="9"/>
                  </a:lnTo>
                  <a:lnTo>
                    <a:pt x="11" y="7"/>
                  </a:lnTo>
                </a:path>
                <a:path w="69" h="67">
                  <a:moveTo>
                    <a:pt x="11" y="7"/>
                  </a:moveTo>
                  <a:lnTo>
                    <a:pt x="57" y="7"/>
                  </a:lnTo>
                  <a:lnTo>
                    <a:pt x="60" y="9"/>
                  </a:lnTo>
                  <a:lnTo>
                    <a:pt x="11" y="7"/>
                  </a:lnTo>
                </a:path>
                <a:path w="69" h="67">
                  <a:moveTo>
                    <a:pt x="9" y="9"/>
                  </a:moveTo>
                  <a:lnTo>
                    <a:pt x="62" y="12"/>
                  </a:lnTo>
                  <a:lnTo>
                    <a:pt x="7" y="12"/>
                  </a:lnTo>
                  <a:lnTo>
                    <a:pt x="9" y="9"/>
                  </a:lnTo>
                </a:path>
                <a:path w="69" h="67">
                  <a:moveTo>
                    <a:pt x="9" y="9"/>
                  </a:moveTo>
                  <a:lnTo>
                    <a:pt x="60" y="9"/>
                  </a:lnTo>
                  <a:lnTo>
                    <a:pt x="62" y="12"/>
                  </a:lnTo>
                  <a:lnTo>
                    <a:pt x="9" y="9"/>
                  </a:lnTo>
                </a:path>
                <a:path w="69" h="67">
                  <a:moveTo>
                    <a:pt x="7" y="12"/>
                  </a:moveTo>
                  <a:lnTo>
                    <a:pt x="64" y="14"/>
                  </a:lnTo>
                  <a:lnTo>
                    <a:pt x="7" y="14"/>
                  </a:lnTo>
                  <a:lnTo>
                    <a:pt x="7" y="12"/>
                  </a:lnTo>
                </a:path>
                <a:path w="69" h="67">
                  <a:moveTo>
                    <a:pt x="7" y="12"/>
                  </a:moveTo>
                  <a:lnTo>
                    <a:pt x="62" y="12"/>
                  </a:lnTo>
                  <a:lnTo>
                    <a:pt x="64" y="14"/>
                  </a:lnTo>
                  <a:lnTo>
                    <a:pt x="7" y="12"/>
                  </a:lnTo>
                </a:path>
                <a:path w="69" h="67">
                  <a:moveTo>
                    <a:pt x="7" y="14"/>
                  </a:moveTo>
                  <a:lnTo>
                    <a:pt x="64" y="19"/>
                  </a:lnTo>
                  <a:lnTo>
                    <a:pt x="4" y="19"/>
                  </a:lnTo>
                  <a:lnTo>
                    <a:pt x="7" y="14"/>
                  </a:lnTo>
                </a:path>
                <a:path w="69" h="67">
                  <a:moveTo>
                    <a:pt x="7" y="14"/>
                  </a:moveTo>
                  <a:lnTo>
                    <a:pt x="64" y="14"/>
                  </a:lnTo>
                  <a:lnTo>
                    <a:pt x="64" y="19"/>
                  </a:lnTo>
                  <a:lnTo>
                    <a:pt x="7" y="14"/>
                  </a:lnTo>
                </a:path>
                <a:path w="69" h="67">
                  <a:moveTo>
                    <a:pt x="4" y="19"/>
                  </a:moveTo>
                  <a:lnTo>
                    <a:pt x="67" y="21"/>
                  </a:lnTo>
                  <a:lnTo>
                    <a:pt x="2" y="21"/>
                  </a:lnTo>
                  <a:lnTo>
                    <a:pt x="4" y="19"/>
                  </a:lnTo>
                </a:path>
                <a:path w="69" h="67">
                  <a:moveTo>
                    <a:pt x="4" y="19"/>
                  </a:moveTo>
                  <a:lnTo>
                    <a:pt x="64" y="19"/>
                  </a:lnTo>
                  <a:lnTo>
                    <a:pt x="67" y="21"/>
                  </a:lnTo>
                  <a:lnTo>
                    <a:pt x="4" y="19"/>
                  </a:lnTo>
                </a:path>
                <a:path w="69" h="67">
                  <a:moveTo>
                    <a:pt x="2" y="21"/>
                  </a:moveTo>
                  <a:lnTo>
                    <a:pt x="67" y="24"/>
                  </a:lnTo>
                  <a:lnTo>
                    <a:pt x="2" y="24"/>
                  </a:lnTo>
                  <a:lnTo>
                    <a:pt x="2" y="21"/>
                  </a:lnTo>
                </a:path>
                <a:path w="69" h="67">
                  <a:moveTo>
                    <a:pt x="2" y="21"/>
                  </a:moveTo>
                  <a:lnTo>
                    <a:pt x="67" y="21"/>
                  </a:lnTo>
                  <a:lnTo>
                    <a:pt x="67" y="24"/>
                  </a:lnTo>
                  <a:lnTo>
                    <a:pt x="2" y="21"/>
                  </a:lnTo>
                </a:path>
                <a:path w="69" h="67">
                  <a:moveTo>
                    <a:pt x="2" y="24"/>
                  </a:moveTo>
                  <a:lnTo>
                    <a:pt x="69" y="26"/>
                  </a:lnTo>
                  <a:lnTo>
                    <a:pt x="2" y="26"/>
                  </a:lnTo>
                  <a:lnTo>
                    <a:pt x="2" y="24"/>
                  </a:lnTo>
                </a:path>
                <a:path w="69" h="67">
                  <a:moveTo>
                    <a:pt x="2" y="24"/>
                  </a:moveTo>
                  <a:lnTo>
                    <a:pt x="67" y="24"/>
                  </a:lnTo>
                  <a:lnTo>
                    <a:pt x="69" y="26"/>
                  </a:lnTo>
                  <a:lnTo>
                    <a:pt x="2" y="24"/>
                  </a:lnTo>
                </a:path>
                <a:path w="69" h="67">
                  <a:moveTo>
                    <a:pt x="2" y="26"/>
                  </a:moveTo>
                  <a:lnTo>
                    <a:pt x="69" y="31"/>
                  </a:lnTo>
                  <a:lnTo>
                    <a:pt x="0" y="31"/>
                  </a:lnTo>
                  <a:lnTo>
                    <a:pt x="2" y="26"/>
                  </a:lnTo>
                </a:path>
                <a:path w="69" h="67">
                  <a:moveTo>
                    <a:pt x="2" y="26"/>
                  </a:moveTo>
                  <a:lnTo>
                    <a:pt x="69" y="26"/>
                  </a:lnTo>
                  <a:lnTo>
                    <a:pt x="69" y="31"/>
                  </a:lnTo>
                  <a:lnTo>
                    <a:pt x="2" y="26"/>
                  </a:lnTo>
                </a:path>
                <a:path w="69" h="67">
                  <a:moveTo>
                    <a:pt x="0" y="31"/>
                  </a:moveTo>
                  <a:lnTo>
                    <a:pt x="69" y="33"/>
                  </a:lnTo>
                  <a:lnTo>
                    <a:pt x="0" y="33"/>
                  </a:lnTo>
                  <a:lnTo>
                    <a:pt x="0" y="31"/>
                  </a:lnTo>
                </a:path>
                <a:path w="69" h="67">
                  <a:moveTo>
                    <a:pt x="0" y="31"/>
                  </a:moveTo>
                  <a:lnTo>
                    <a:pt x="69" y="31"/>
                  </a:lnTo>
                  <a:lnTo>
                    <a:pt x="69" y="33"/>
                  </a:lnTo>
                  <a:lnTo>
                    <a:pt x="0" y="31"/>
                  </a:lnTo>
                </a:path>
                <a:path w="69" h="67">
                  <a:moveTo>
                    <a:pt x="0" y="33"/>
                  </a:moveTo>
                  <a:lnTo>
                    <a:pt x="69" y="38"/>
                  </a:lnTo>
                  <a:lnTo>
                    <a:pt x="0" y="38"/>
                  </a:lnTo>
                  <a:lnTo>
                    <a:pt x="0" y="33"/>
                  </a:lnTo>
                </a:path>
                <a:path w="69" h="67">
                  <a:moveTo>
                    <a:pt x="0" y="33"/>
                  </a:moveTo>
                  <a:lnTo>
                    <a:pt x="69" y="33"/>
                  </a:lnTo>
                  <a:lnTo>
                    <a:pt x="69" y="38"/>
                  </a:lnTo>
                  <a:lnTo>
                    <a:pt x="0" y="33"/>
                  </a:lnTo>
                </a:path>
                <a:path w="69" h="67">
                  <a:moveTo>
                    <a:pt x="0" y="38"/>
                  </a:moveTo>
                  <a:lnTo>
                    <a:pt x="69" y="40"/>
                  </a:lnTo>
                  <a:lnTo>
                    <a:pt x="2" y="40"/>
                  </a:lnTo>
                  <a:lnTo>
                    <a:pt x="0" y="38"/>
                  </a:lnTo>
                </a:path>
                <a:path w="69" h="67">
                  <a:moveTo>
                    <a:pt x="0" y="38"/>
                  </a:moveTo>
                  <a:lnTo>
                    <a:pt x="69" y="38"/>
                  </a:lnTo>
                  <a:lnTo>
                    <a:pt x="69" y="40"/>
                  </a:lnTo>
                  <a:lnTo>
                    <a:pt x="0" y="38"/>
                  </a:lnTo>
                </a:path>
                <a:path w="69" h="67">
                  <a:moveTo>
                    <a:pt x="2" y="40"/>
                  </a:moveTo>
                  <a:lnTo>
                    <a:pt x="67" y="43"/>
                  </a:lnTo>
                  <a:lnTo>
                    <a:pt x="2" y="43"/>
                  </a:lnTo>
                  <a:lnTo>
                    <a:pt x="2" y="40"/>
                  </a:lnTo>
                </a:path>
                <a:path w="69" h="67">
                  <a:moveTo>
                    <a:pt x="2" y="40"/>
                  </a:moveTo>
                  <a:lnTo>
                    <a:pt x="69" y="40"/>
                  </a:lnTo>
                  <a:lnTo>
                    <a:pt x="67" y="43"/>
                  </a:lnTo>
                  <a:lnTo>
                    <a:pt x="2" y="40"/>
                  </a:lnTo>
                </a:path>
                <a:path w="69" h="67">
                  <a:moveTo>
                    <a:pt x="2" y="43"/>
                  </a:moveTo>
                  <a:lnTo>
                    <a:pt x="67" y="45"/>
                  </a:lnTo>
                  <a:lnTo>
                    <a:pt x="2" y="45"/>
                  </a:lnTo>
                  <a:lnTo>
                    <a:pt x="2" y="43"/>
                  </a:lnTo>
                </a:path>
                <a:path w="69" h="67">
                  <a:moveTo>
                    <a:pt x="2" y="43"/>
                  </a:moveTo>
                  <a:lnTo>
                    <a:pt x="67" y="43"/>
                  </a:lnTo>
                  <a:lnTo>
                    <a:pt x="67" y="45"/>
                  </a:lnTo>
                  <a:lnTo>
                    <a:pt x="2" y="43"/>
                  </a:lnTo>
                </a:path>
                <a:path w="69" h="67">
                  <a:moveTo>
                    <a:pt x="2" y="45"/>
                  </a:moveTo>
                  <a:lnTo>
                    <a:pt x="64" y="50"/>
                  </a:lnTo>
                  <a:lnTo>
                    <a:pt x="4" y="50"/>
                  </a:lnTo>
                  <a:lnTo>
                    <a:pt x="2" y="45"/>
                  </a:lnTo>
                </a:path>
                <a:path w="69" h="67">
                  <a:moveTo>
                    <a:pt x="2" y="45"/>
                  </a:moveTo>
                  <a:lnTo>
                    <a:pt x="67" y="45"/>
                  </a:lnTo>
                  <a:lnTo>
                    <a:pt x="64" y="50"/>
                  </a:lnTo>
                  <a:lnTo>
                    <a:pt x="2" y="45"/>
                  </a:lnTo>
                </a:path>
                <a:path w="69" h="67">
                  <a:moveTo>
                    <a:pt x="4" y="50"/>
                  </a:moveTo>
                  <a:lnTo>
                    <a:pt x="64" y="52"/>
                  </a:lnTo>
                  <a:lnTo>
                    <a:pt x="7" y="52"/>
                  </a:lnTo>
                  <a:lnTo>
                    <a:pt x="4" y="50"/>
                  </a:lnTo>
                </a:path>
                <a:path w="69" h="67">
                  <a:moveTo>
                    <a:pt x="4" y="50"/>
                  </a:moveTo>
                  <a:lnTo>
                    <a:pt x="64" y="50"/>
                  </a:lnTo>
                  <a:lnTo>
                    <a:pt x="64" y="52"/>
                  </a:lnTo>
                  <a:lnTo>
                    <a:pt x="4" y="50"/>
                  </a:lnTo>
                </a:path>
                <a:path w="69" h="67">
                  <a:moveTo>
                    <a:pt x="7" y="52"/>
                  </a:moveTo>
                  <a:lnTo>
                    <a:pt x="62" y="55"/>
                  </a:lnTo>
                  <a:lnTo>
                    <a:pt x="7" y="55"/>
                  </a:lnTo>
                  <a:lnTo>
                    <a:pt x="7" y="52"/>
                  </a:lnTo>
                </a:path>
                <a:path w="69" h="67">
                  <a:moveTo>
                    <a:pt x="7" y="52"/>
                  </a:moveTo>
                  <a:lnTo>
                    <a:pt x="64" y="52"/>
                  </a:lnTo>
                  <a:lnTo>
                    <a:pt x="62" y="55"/>
                  </a:lnTo>
                  <a:lnTo>
                    <a:pt x="7" y="52"/>
                  </a:lnTo>
                </a:path>
                <a:path w="69" h="67">
                  <a:moveTo>
                    <a:pt x="7" y="55"/>
                  </a:moveTo>
                  <a:lnTo>
                    <a:pt x="60" y="57"/>
                  </a:lnTo>
                  <a:lnTo>
                    <a:pt x="9" y="57"/>
                  </a:lnTo>
                  <a:lnTo>
                    <a:pt x="7" y="55"/>
                  </a:lnTo>
                </a:path>
                <a:path w="69" h="67">
                  <a:moveTo>
                    <a:pt x="7" y="55"/>
                  </a:moveTo>
                  <a:lnTo>
                    <a:pt x="62" y="55"/>
                  </a:lnTo>
                  <a:lnTo>
                    <a:pt x="60" y="57"/>
                  </a:lnTo>
                  <a:lnTo>
                    <a:pt x="7" y="55"/>
                  </a:lnTo>
                </a:path>
                <a:path w="69" h="67">
                  <a:moveTo>
                    <a:pt x="9" y="57"/>
                  </a:moveTo>
                  <a:lnTo>
                    <a:pt x="57" y="60"/>
                  </a:lnTo>
                  <a:lnTo>
                    <a:pt x="11" y="60"/>
                  </a:lnTo>
                  <a:lnTo>
                    <a:pt x="9" y="57"/>
                  </a:lnTo>
                </a:path>
                <a:path w="69" h="67">
                  <a:moveTo>
                    <a:pt x="9" y="57"/>
                  </a:moveTo>
                  <a:lnTo>
                    <a:pt x="60" y="57"/>
                  </a:lnTo>
                  <a:lnTo>
                    <a:pt x="57" y="60"/>
                  </a:lnTo>
                  <a:lnTo>
                    <a:pt x="9" y="57"/>
                  </a:lnTo>
                </a:path>
                <a:path w="69" h="67">
                  <a:moveTo>
                    <a:pt x="11" y="60"/>
                  </a:moveTo>
                  <a:lnTo>
                    <a:pt x="55" y="62"/>
                  </a:lnTo>
                  <a:lnTo>
                    <a:pt x="14" y="62"/>
                  </a:lnTo>
                  <a:lnTo>
                    <a:pt x="11" y="60"/>
                  </a:lnTo>
                </a:path>
                <a:path w="69" h="67">
                  <a:moveTo>
                    <a:pt x="11" y="60"/>
                  </a:moveTo>
                  <a:lnTo>
                    <a:pt x="57" y="60"/>
                  </a:lnTo>
                  <a:lnTo>
                    <a:pt x="55" y="62"/>
                  </a:lnTo>
                  <a:lnTo>
                    <a:pt x="11" y="60"/>
                  </a:lnTo>
                </a:path>
                <a:path w="69" h="67">
                  <a:moveTo>
                    <a:pt x="14" y="62"/>
                  </a:moveTo>
                  <a:lnTo>
                    <a:pt x="52" y="64"/>
                  </a:lnTo>
                  <a:lnTo>
                    <a:pt x="19" y="64"/>
                  </a:lnTo>
                  <a:lnTo>
                    <a:pt x="14" y="62"/>
                  </a:lnTo>
                </a:path>
                <a:path w="69" h="67">
                  <a:moveTo>
                    <a:pt x="14" y="62"/>
                  </a:moveTo>
                  <a:lnTo>
                    <a:pt x="55" y="62"/>
                  </a:lnTo>
                  <a:lnTo>
                    <a:pt x="52" y="64"/>
                  </a:lnTo>
                  <a:lnTo>
                    <a:pt x="14" y="62"/>
                  </a:lnTo>
                </a:path>
                <a:path w="69" h="67">
                  <a:moveTo>
                    <a:pt x="19" y="64"/>
                  </a:moveTo>
                  <a:lnTo>
                    <a:pt x="50" y="64"/>
                  </a:lnTo>
                  <a:lnTo>
                    <a:pt x="21" y="64"/>
                  </a:lnTo>
                  <a:lnTo>
                    <a:pt x="19" y="64"/>
                  </a:lnTo>
                </a:path>
                <a:path w="69" h="67">
                  <a:moveTo>
                    <a:pt x="19" y="64"/>
                  </a:moveTo>
                  <a:lnTo>
                    <a:pt x="52" y="64"/>
                  </a:lnTo>
                  <a:lnTo>
                    <a:pt x="50" y="64"/>
                  </a:lnTo>
                  <a:lnTo>
                    <a:pt x="19" y="64"/>
                  </a:lnTo>
                </a:path>
                <a:path w="69" h="67">
                  <a:moveTo>
                    <a:pt x="21" y="64"/>
                  </a:moveTo>
                  <a:lnTo>
                    <a:pt x="45" y="67"/>
                  </a:lnTo>
                  <a:lnTo>
                    <a:pt x="24" y="67"/>
                  </a:lnTo>
                  <a:lnTo>
                    <a:pt x="21" y="64"/>
                  </a:lnTo>
                </a:path>
                <a:path w="69" h="67">
                  <a:moveTo>
                    <a:pt x="21" y="64"/>
                  </a:moveTo>
                  <a:lnTo>
                    <a:pt x="50" y="64"/>
                  </a:lnTo>
                  <a:lnTo>
                    <a:pt x="45" y="67"/>
                  </a:lnTo>
                  <a:lnTo>
                    <a:pt x="21" y="64"/>
                  </a:lnTo>
                </a:path>
                <a:path w="69" h="67">
                  <a:moveTo>
                    <a:pt x="24" y="67"/>
                  </a:moveTo>
                  <a:lnTo>
                    <a:pt x="43" y="67"/>
                  </a:lnTo>
                  <a:lnTo>
                    <a:pt x="28" y="67"/>
                  </a:lnTo>
                  <a:lnTo>
                    <a:pt x="24" y="67"/>
                  </a:lnTo>
                </a:path>
                <a:path w="69" h="67">
                  <a:moveTo>
                    <a:pt x="24" y="67"/>
                  </a:moveTo>
                  <a:lnTo>
                    <a:pt x="45" y="67"/>
                  </a:lnTo>
                  <a:lnTo>
                    <a:pt x="43" y="67"/>
                  </a:lnTo>
                  <a:lnTo>
                    <a:pt x="24" y="67"/>
                  </a:lnTo>
                </a:path>
                <a:path w="69" h="67">
                  <a:moveTo>
                    <a:pt x="31" y="67"/>
                  </a:moveTo>
                  <a:lnTo>
                    <a:pt x="38" y="67"/>
                  </a:lnTo>
                  <a:lnTo>
                    <a:pt x="36" y="67"/>
                  </a:lnTo>
                  <a:lnTo>
                    <a:pt x="31" y="67"/>
                  </a:lnTo>
                </a:path>
                <a:path w="69" h="67">
                  <a:moveTo>
                    <a:pt x="28" y="67"/>
                  </a:moveTo>
                  <a:lnTo>
                    <a:pt x="38" y="67"/>
                  </a:lnTo>
                  <a:lnTo>
                    <a:pt x="31" y="67"/>
                  </a:lnTo>
                  <a:lnTo>
                    <a:pt x="28" y="67"/>
                  </a:lnTo>
                </a:path>
                <a:path w="69" h="67">
                  <a:moveTo>
                    <a:pt x="28" y="67"/>
                  </a:moveTo>
                  <a:lnTo>
                    <a:pt x="43" y="67"/>
                  </a:lnTo>
                  <a:lnTo>
                    <a:pt x="38" y="67"/>
                  </a:lnTo>
                  <a:lnTo>
                    <a:pt x="28" y="67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966" name="rect 7966"/>
          <p:cNvSpPr/>
          <p:nvPr/>
        </p:nvSpPr>
        <p:spPr>
          <a:xfrm>
            <a:off x="6766559" y="7188200"/>
            <a:ext cx="21335" cy="7620"/>
          </a:xfrm>
          <a:prstGeom prst="rect">
            <a:avLst/>
          </a:prstGeom>
          <a:solidFill>
            <a:srgbClr val="CCCCCC">
              <a:alpha val="9803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68" name="path 7968"/>
          <p:cNvSpPr/>
          <p:nvPr/>
        </p:nvSpPr>
        <p:spPr>
          <a:xfrm>
            <a:off x="5829300" y="6593840"/>
            <a:ext cx="958595" cy="611123"/>
          </a:xfrm>
          <a:custGeom>
            <a:avLst/>
            <a:gdLst/>
            <a:ahLst/>
            <a:cxnLst/>
            <a:rect l="0" t="0" r="0" b="0"/>
            <a:pathLst>
              <a:path w="1509" h="962">
                <a:moveTo>
                  <a:pt x="1475" y="938"/>
                </a:moveTo>
                <a:lnTo>
                  <a:pt x="1509" y="935"/>
                </a:lnTo>
                <a:lnTo>
                  <a:pt x="1473" y="933"/>
                </a:lnTo>
                <a:lnTo>
                  <a:pt x="1475" y="938"/>
                </a:lnTo>
              </a:path>
              <a:path w="1509" h="962">
                <a:moveTo>
                  <a:pt x="1509" y="935"/>
                </a:moveTo>
                <a:lnTo>
                  <a:pt x="1473" y="933"/>
                </a:lnTo>
                <a:lnTo>
                  <a:pt x="1509" y="931"/>
                </a:lnTo>
                <a:lnTo>
                  <a:pt x="1509" y="935"/>
                </a:lnTo>
              </a:path>
              <a:path w="1509" h="962">
                <a:moveTo>
                  <a:pt x="1473" y="935"/>
                </a:moveTo>
                <a:lnTo>
                  <a:pt x="1509" y="931"/>
                </a:lnTo>
                <a:lnTo>
                  <a:pt x="1473" y="916"/>
                </a:lnTo>
                <a:lnTo>
                  <a:pt x="1473" y="935"/>
                </a:lnTo>
              </a:path>
              <a:path w="1509" h="962">
                <a:moveTo>
                  <a:pt x="1509" y="931"/>
                </a:moveTo>
                <a:lnTo>
                  <a:pt x="1473" y="916"/>
                </a:lnTo>
                <a:lnTo>
                  <a:pt x="1507" y="911"/>
                </a:lnTo>
                <a:lnTo>
                  <a:pt x="1509" y="931"/>
                </a:lnTo>
              </a:path>
              <a:path w="1509" h="962">
                <a:moveTo>
                  <a:pt x="1473" y="916"/>
                </a:moveTo>
                <a:lnTo>
                  <a:pt x="1507" y="911"/>
                </a:lnTo>
                <a:lnTo>
                  <a:pt x="1425" y="628"/>
                </a:lnTo>
                <a:lnTo>
                  <a:pt x="1473" y="916"/>
                </a:lnTo>
              </a:path>
              <a:path w="1509" h="962">
                <a:moveTo>
                  <a:pt x="1507" y="911"/>
                </a:moveTo>
                <a:lnTo>
                  <a:pt x="1425" y="628"/>
                </a:lnTo>
                <a:lnTo>
                  <a:pt x="1459" y="619"/>
                </a:lnTo>
                <a:lnTo>
                  <a:pt x="1507" y="911"/>
                </a:lnTo>
              </a:path>
              <a:path w="1509" h="962">
                <a:moveTo>
                  <a:pt x="1425" y="628"/>
                </a:moveTo>
                <a:lnTo>
                  <a:pt x="1459" y="619"/>
                </a:lnTo>
                <a:lnTo>
                  <a:pt x="1346" y="371"/>
                </a:lnTo>
                <a:lnTo>
                  <a:pt x="1425" y="628"/>
                </a:lnTo>
              </a:path>
              <a:path w="1509" h="962">
                <a:moveTo>
                  <a:pt x="1459" y="619"/>
                </a:moveTo>
                <a:lnTo>
                  <a:pt x="1346" y="371"/>
                </a:lnTo>
                <a:lnTo>
                  <a:pt x="1377" y="360"/>
                </a:lnTo>
                <a:lnTo>
                  <a:pt x="1459" y="619"/>
                </a:lnTo>
              </a:path>
              <a:path w="1509" h="962">
                <a:moveTo>
                  <a:pt x="1346" y="371"/>
                </a:moveTo>
                <a:lnTo>
                  <a:pt x="1377" y="360"/>
                </a:lnTo>
                <a:lnTo>
                  <a:pt x="1262" y="206"/>
                </a:lnTo>
                <a:lnTo>
                  <a:pt x="1346" y="371"/>
                </a:lnTo>
              </a:path>
              <a:path w="1509" h="962">
                <a:moveTo>
                  <a:pt x="1377" y="360"/>
                </a:moveTo>
                <a:lnTo>
                  <a:pt x="1262" y="206"/>
                </a:lnTo>
                <a:lnTo>
                  <a:pt x="1293" y="189"/>
                </a:lnTo>
                <a:lnTo>
                  <a:pt x="1377" y="360"/>
                </a:lnTo>
              </a:path>
              <a:path w="1509" h="962">
                <a:moveTo>
                  <a:pt x="1262" y="206"/>
                </a:moveTo>
                <a:lnTo>
                  <a:pt x="1293" y="189"/>
                </a:lnTo>
                <a:lnTo>
                  <a:pt x="1175" y="98"/>
                </a:lnTo>
                <a:lnTo>
                  <a:pt x="1262" y="206"/>
                </a:lnTo>
              </a:path>
              <a:path w="1509" h="962">
                <a:moveTo>
                  <a:pt x="1293" y="189"/>
                </a:moveTo>
                <a:lnTo>
                  <a:pt x="1175" y="98"/>
                </a:lnTo>
                <a:lnTo>
                  <a:pt x="1202" y="74"/>
                </a:lnTo>
                <a:lnTo>
                  <a:pt x="1293" y="189"/>
                </a:lnTo>
              </a:path>
              <a:path w="1509" h="962">
                <a:moveTo>
                  <a:pt x="1175" y="98"/>
                </a:moveTo>
                <a:lnTo>
                  <a:pt x="1202" y="74"/>
                </a:lnTo>
                <a:lnTo>
                  <a:pt x="1147" y="74"/>
                </a:lnTo>
                <a:lnTo>
                  <a:pt x="1175" y="98"/>
                </a:lnTo>
              </a:path>
              <a:path w="1509" h="962">
                <a:moveTo>
                  <a:pt x="1202" y="74"/>
                </a:moveTo>
                <a:lnTo>
                  <a:pt x="1147" y="74"/>
                </a:lnTo>
                <a:lnTo>
                  <a:pt x="1166" y="47"/>
                </a:lnTo>
                <a:lnTo>
                  <a:pt x="1202" y="74"/>
                </a:lnTo>
              </a:path>
              <a:path w="1509" h="962">
                <a:moveTo>
                  <a:pt x="1147" y="74"/>
                </a:moveTo>
                <a:lnTo>
                  <a:pt x="1166" y="47"/>
                </a:lnTo>
                <a:lnTo>
                  <a:pt x="1125" y="62"/>
                </a:lnTo>
                <a:lnTo>
                  <a:pt x="1147" y="74"/>
                </a:lnTo>
              </a:path>
              <a:path w="1509" h="962">
                <a:moveTo>
                  <a:pt x="1166" y="47"/>
                </a:moveTo>
                <a:lnTo>
                  <a:pt x="1125" y="62"/>
                </a:lnTo>
                <a:lnTo>
                  <a:pt x="1140" y="31"/>
                </a:lnTo>
                <a:lnTo>
                  <a:pt x="1166" y="47"/>
                </a:lnTo>
              </a:path>
              <a:path w="1509" h="962">
                <a:moveTo>
                  <a:pt x="1125" y="62"/>
                </a:moveTo>
                <a:lnTo>
                  <a:pt x="1140" y="31"/>
                </a:lnTo>
                <a:lnTo>
                  <a:pt x="1029" y="33"/>
                </a:lnTo>
                <a:lnTo>
                  <a:pt x="1125" y="62"/>
                </a:lnTo>
              </a:path>
              <a:path w="1509" h="962">
                <a:moveTo>
                  <a:pt x="1140" y="31"/>
                </a:moveTo>
                <a:lnTo>
                  <a:pt x="1029" y="33"/>
                </a:lnTo>
                <a:lnTo>
                  <a:pt x="1031" y="0"/>
                </a:lnTo>
                <a:lnTo>
                  <a:pt x="1140" y="31"/>
                </a:lnTo>
              </a:path>
              <a:path w="1509" h="962">
                <a:moveTo>
                  <a:pt x="1029" y="33"/>
                </a:moveTo>
                <a:lnTo>
                  <a:pt x="1031" y="0"/>
                </a:lnTo>
                <a:lnTo>
                  <a:pt x="926" y="47"/>
                </a:lnTo>
                <a:lnTo>
                  <a:pt x="1029" y="33"/>
                </a:lnTo>
              </a:path>
              <a:path w="1509" h="962">
                <a:moveTo>
                  <a:pt x="1031" y="0"/>
                </a:moveTo>
                <a:lnTo>
                  <a:pt x="926" y="47"/>
                </a:lnTo>
                <a:lnTo>
                  <a:pt x="916" y="14"/>
                </a:lnTo>
                <a:lnTo>
                  <a:pt x="1031" y="0"/>
                </a:lnTo>
              </a:path>
              <a:path w="1509" h="962">
                <a:moveTo>
                  <a:pt x="926" y="47"/>
                </a:moveTo>
                <a:lnTo>
                  <a:pt x="916" y="14"/>
                </a:lnTo>
                <a:lnTo>
                  <a:pt x="813" y="95"/>
                </a:lnTo>
                <a:lnTo>
                  <a:pt x="926" y="47"/>
                </a:lnTo>
              </a:path>
              <a:path w="1509" h="962">
                <a:moveTo>
                  <a:pt x="916" y="14"/>
                </a:moveTo>
                <a:lnTo>
                  <a:pt x="813" y="95"/>
                </a:lnTo>
                <a:lnTo>
                  <a:pt x="796" y="64"/>
                </a:lnTo>
                <a:lnTo>
                  <a:pt x="916" y="14"/>
                </a:lnTo>
              </a:path>
              <a:path w="1509" h="962">
                <a:moveTo>
                  <a:pt x="813" y="95"/>
                </a:moveTo>
                <a:lnTo>
                  <a:pt x="796" y="64"/>
                </a:lnTo>
                <a:lnTo>
                  <a:pt x="664" y="201"/>
                </a:lnTo>
                <a:lnTo>
                  <a:pt x="813" y="95"/>
                </a:lnTo>
              </a:path>
              <a:path w="1509" h="962">
                <a:moveTo>
                  <a:pt x="796" y="64"/>
                </a:moveTo>
                <a:lnTo>
                  <a:pt x="664" y="201"/>
                </a:lnTo>
                <a:lnTo>
                  <a:pt x="640" y="175"/>
                </a:lnTo>
                <a:lnTo>
                  <a:pt x="796" y="64"/>
                </a:lnTo>
              </a:path>
              <a:path w="1509" h="962">
                <a:moveTo>
                  <a:pt x="664" y="201"/>
                </a:moveTo>
                <a:lnTo>
                  <a:pt x="640" y="175"/>
                </a:lnTo>
                <a:lnTo>
                  <a:pt x="477" y="381"/>
                </a:lnTo>
                <a:lnTo>
                  <a:pt x="664" y="201"/>
                </a:lnTo>
              </a:path>
              <a:path w="1509" h="962">
                <a:moveTo>
                  <a:pt x="640" y="175"/>
                </a:moveTo>
                <a:lnTo>
                  <a:pt x="477" y="381"/>
                </a:lnTo>
                <a:lnTo>
                  <a:pt x="453" y="357"/>
                </a:lnTo>
                <a:lnTo>
                  <a:pt x="640" y="175"/>
                </a:lnTo>
              </a:path>
              <a:path w="1509" h="962">
                <a:moveTo>
                  <a:pt x="477" y="381"/>
                </a:moveTo>
                <a:lnTo>
                  <a:pt x="453" y="357"/>
                </a:lnTo>
                <a:lnTo>
                  <a:pt x="261" y="643"/>
                </a:lnTo>
                <a:lnTo>
                  <a:pt x="477" y="381"/>
                </a:lnTo>
              </a:path>
              <a:path w="1509" h="962">
                <a:moveTo>
                  <a:pt x="453" y="357"/>
                </a:moveTo>
                <a:lnTo>
                  <a:pt x="261" y="643"/>
                </a:lnTo>
                <a:lnTo>
                  <a:pt x="235" y="621"/>
                </a:lnTo>
                <a:lnTo>
                  <a:pt x="453" y="357"/>
                </a:lnTo>
              </a:path>
              <a:path w="1509" h="962">
                <a:moveTo>
                  <a:pt x="0" y="962"/>
                </a:moveTo>
                <a:lnTo>
                  <a:pt x="40" y="962"/>
                </a:lnTo>
                <a:lnTo>
                  <a:pt x="235" y="621"/>
                </a:lnTo>
                <a:lnTo>
                  <a:pt x="0" y="962"/>
                </a:lnTo>
              </a:path>
              <a:path w="1509" h="962">
                <a:moveTo>
                  <a:pt x="40" y="962"/>
                </a:moveTo>
                <a:lnTo>
                  <a:pt x="235" y="621"/>
                </a:lnTo>
                <a:lnTo>
                  <a:pt x="261" y="643"/>
                </a:lnTo>
                <a:lnTo>
                  <a:pt x="40" y="962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70" name="path 7970"/>
          <p:cNvSpPr/>
          <p:nvPr/>
        </p:nvSpPr>
        <p:spPr>
          <a:xfrm>
            <a:off x="7054595" y="5872988"/>
            <a:ext cx="606552" cy="1190244"/>
          </a:xfrm>
          <a:custGeom>
            <a:avLst/>
            <a:gdLst/>
            <a:ahLst/>
            <a:cxnLst/>
            <a:rect l="0" t="0" r="0" b="0"/>
            <a:pathLst>
              <a:path w="955" h="1874">
                <a:moveTo>
                  <a:pt x="0" y="1872"/>
                </a:moveTo>
                <a:lnTo>
                  <a:pt x="33" y="1874"/>
                </a:lnTo>
                <a:lnTo>
                  <a:pt x="45" y="1644"/>
                </a:lnTo>
                <a:lnTo>
                  <a:pt x="0" y="1872"/>
                </a:lnTo>
              </a:path>
              <a:path w="955" h="1874">
                <a:moveTo>
                  <a:pt x="33" y="1874"/>
                </a:moveTo>
                <a:lnTo>
                  <a:pt x="45" y="1644"/>
                </a:lnTo>
                <a:lnTo>
                  <a:pt x="79" y="1651"/>
                </a:lnTo>
                <a:lnTo>
                  <a:pt x="33" y="1874"/>
                </a:lnTo>
              </a:path>
              <a:path w="955" h="1874">
                <a:moveTo>
                  <a:pt x="45" y="1644"/>
                </a:moveTo>
                <a:lnTo>
                  <a:pt x="79" y="1651"/>
                </a:lnTo>
                <a:lnTo>
                  <a:pt x="67" y="1579"/>
                </a:lnTo>
                <a:lnTo>
                  <a:pt x="45" y="1644"/>
                </a:lnTo>
              </a:path>
              <a:path w="955" h="1874">
                <a:moveTo>
                  <a:pt x="79" y="1651"/>
                </a:moveTo>
                <a:lnTo>
                  <a:pt x="67" y="1579"/>
                </a:lnTo>
                <a:lnTo>
                  <a:pt x="98" y="1591"/>
                </a:lnTo>
                <a:lnTo>
                  <a:pt x="79" y="1651"/>
                </a:lnTo>
              </a:path>
              <a:path w="955" h="1874">
                <a:moveTo>
                  <a:pt x="67" y="1579"/>
                </a:moveTo>
                <a:lnTo>
                  <a:pt x="98" y="1591"/>
                </a:lnTo>
                <a:lnTo>
                  <a:pt x="71" y="1567"/>
                </a:lnTo>
                <a:lnTo>
                  <a:pt x="67" y="1579"/>
                </a:lnTo>
              </a:path>
              <a:path w="955" h="1874">
                <a:moveTo>
                  <a:pt x="98" y="1591"/>
                </a:moveTo>
                <a:lnTo>
                  <a:pt x="71" y="1567"/>
                </a:lnTo>
                <a:lnTo>
                  <a:pt x="103" y="1581"/>
                </a:lnTo>
                <a:lnTo>
                  <a:pt x="98" y="1591"/>
                </a:lnTo>
              </a:path>
              <a:path w="955" h="1874">
                <a:moveTo>
                  <a:pt x="71" y="1567"/>
                </a:moveTo>
                <a:lnTo>
                  <a:pt x="103" y="1581"/>
                </a:lnTo>
                <a:lnTo>
                  <a:pt x="170" y="1372"/>
                </a:lnTo>
                <a:lnTo>
                  <a:pt x="71" y="1567"/>
                </a:lnTo>
              </a:path>
              <a:path w="955" h="1874">
                <a:moveTo>
                  <a:pt x="103" y="1581"/>
                </a:moveTo>
                <a:lnTo>
                  <a:pt x="170" y="1372"/>
                </a:lnTo>
                <a:lnTo>
                  <a:pt x="201" y="1389"/>
                </a:lnTo>
                <a:lnTo>
                  <a:pt x="103" y="1581"/>
                </a:lnTo>
              </a:path>
              <a:path w="955" h="1874">
                <a:moveTo>
                  <a:pt x="170" y="1372"/>
                </a:moveTo>
                <a:lnTo>
                  <a:pt x="201" y="1389"/>
                </a:lnTo>
                <a:lnTo>
                  <a:pt x="247" y="1243"/>
                </a:lnTo>
                <a:lnTo>
                  <a:pt x="170" y="1372"/>
                </a:lnTo>
              </a:path>
              <a:path w="955" h="1874">
                <a:moveTo>
                  <a:pt x="201" y="1389"/>
                </a:moveTo>
                <a:lnTo>
                  <a:pt x="247" y="1243"/>
                </a:lnTo>
                <a:lnTo>
                  <a:pt x="275" y="1262"/>
                </a:lnTo>
                <a:lnTo>
                  <a:pt x="201" y="1389"/>
                </a:lnTo>
              </a:path>
              <a:path w="955" h="1874">
                <a:moveTo>
                  <a:pt x="247" y="1243"/>
                </a:moveTo>
                <a:lnTo>
                  <a:pt x="275" y="1262"/>
                </a:lnTo>
                <a:lnTo>
                  <a:pt x="249" y="1238"/>
                </a:lnTo>
                <a:lnTo>
                  <a:pt x="247" y="1243"/>
                </a:lnTo>
              </a:path>
              <a:path w="955" h="1874">
                <a:moveTo>
                  <a:pt x="275" y="1262"/>
                </a:moveTo>
                <a:lnTo>
                  <a:pt x="249" y="1238"/>
                </a:lnTo>
                <a:lnTo>
                  <a:pt x="280" y="1257"/>
                </a:lnTo>
                <a:lnTo>
                  <a:pt x="275" y="1262"/>
                </a:lnTo>
              </a:path>
              <a:path w="955" h="1874">
                <a:moveTo>
                  <a:pt x="249" y="1238"/>
                </a:moveTo>
                <a:lnTo>
                  <a:pt x="280" y="1257"/>
                </a:lnTo>
                <a:lnTo>
                  <a:pt x="256" y="1226"/>
                </a:lnTo>
                <a:lnTo>
                  <a:pt x="249" y="1238"/>
                </a:lnTo>
              </a:path>
              <a:path w="955" h="1874">
                <a:moveTo>
                  <a:pt x="280" y="1257"/>
                </a:moveTo>
                <a:lnTo>
                  <a:pt x="256" y="1226"/>
                </a:lnTo>
                <a:lnTo>
                  <a:pt x="288" y="1245"/>
                </a:lnTo>
                <a:lnTo>
                  <a:pt x="280" y="1257"/>
                </a:lnTo>
              </a:path>
              <a:path w="955" h="1874">
                <a:moveTo>
                  <a:pt x="256" y="1226"/>
                </a:moveTo>
                <a:lnTo>
                  <a:pt x="288" y="1245"/>
                </a:lnTo>
                <a:lnTo>
                  <a:pt x="602" y="628"/>
                </a:lnTo>
                <a:lnTo>
                  <a:pt x="256" y="1226"/>
                </a:lnTo>
              </a:path>
              <a:path w="955" h="1874">
                <a:moveTo>
                  <a:pt x="288" y="1245"/>
                </a:moveTo>
                <a:lnTo>
                  <a:pt x="602" y="628"/>
                </a:lnTo>
                <a:lnTo>
                  <a:pt x="631" y="645"/>
                </a:lnTo>
                <a:lnTo>
                  <a:pt x="288" y="1245"/>
                </a:lnTo>
              </a:path>
              <a:path w="955" h="1874">
                <a:moveTo>
                  <a:pt x="602" y="628"/>
                </a:moveTo>
                <a:lnTo>
                  <a:pt x="631" y="645"/>
                </a:lnTo>
                <a:lnTo>
                  <a:pt x="611" y="609"/>
                </a:lnTo>
                <a:lnTo>
                  <a:pt x="602" y="628"/>
                </a:lnTo>
              </a:path>
              <a:path w="955" h="1874">
                <a:moveTo>
                  <a:pt x="631" y="645"/>
                </a:moveTo>
                <a:lnTo>
                  <a:pt x="611" y="609"/>
                </a:lnTo>
                <a:lnTo>
                  <a:pt x="643" y="626"/>
                </a:lnTo>
                <a:lnTo>
                  <a:pt x="631" y="645"/>
                </a:lnTo>
              </a:path>
              <a:path w="955" h="1874">
                <a:moveTo>
                  <a:pt x="611" y="609"/>
                </a:moveTo>
                <a:lnTo>
                  <a:pt x="643" y="626"/>
                </a:lnTo>
                <a:lnTo>
                  <a:pt x="847" y="189"/>
                </a:lnTo>
                <a:lnTo>
                  <a:pt x="611" y="609"/>
                </a:lnTo>
              </a:path>
              <a:path w="955" h="1874">
                <a:moveTo>
                  <a:pt x="643" y="626"/>
                </a:moveTo>
                <a:lnTo>
                  <a:pt x="847" y="189"/>
                </a:lnTo>
                <a:lnTo>
                  <a:pt x="878" y="204"/>
                </a:lnTo>
                <a:lnTo>
                  <a:pt x="643" y="626"/>
                </a:lnTo>
              </a:path>
              <a:path w="955" h="1874">
                <a:moveTo>
                  <a:pt x="847" y="189"/>
                </a:moveTo>
                <a:lnTo>
                  <a:pt x="878" y="204"/>
                </a:lnTo>
                <a:lnTo>
                  <a:pt x="924" y="0"/>
                </a:lnTo>
                <a:lnTo>
                  <a:pt x="847" y="189"/>
                </a:lnTo>
              </a:path>
              <a:path w="955" h="1874">
                <a:moveTo>
                  <a:pt x="878" y="204"/>
                </a:moveTo>
                <a:lnTo>
                  <a:pt x="924" y="0"/>
                </a:lnTo>
                <a:lnTo>
                  <a:pt x="955" y="9"/>
                </a:lnTo>
                <a:lnTo>
                  <a:pt x="878" y="204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24" name="group 324"/>
          <p:cNvGrpSpPr/>
          <p:nvPr/>
        </p:nvGrpSpPr>
        <p:grpSpPr>
          <a:xfrm rot="21600000">
            <a:off x="10287000" y="5050028"/>
            <a:ext cx="48767" cy="318515"/>
            <a:chOff x="0" y="0"/>
            <a:chExt cx="48767" cy="318515"/>
          </a:xfrm>
        </p:grpSpPr>
        <p:sp>
          <p:nvSpPr>
            <p:cNvPr id="7972" name="path 7972"/>
            <p:cNvSpPr/>
            <p:nvPr/>
          </p:nvSpPr>
          <p:spPr>
            <a:xfrm>
              <a:off x="3809" y="0"/>
              <a:ext cx="44196" cy="285750"/>
            </a:xfrm>
            <a:custGeom>
              <a:avLst/>
              <a:gdLst/>
              <a:ahLst/>
              <a:cxnLst/>
              <a:rect l="0" t="0" r="0" b="0"/>
              <a:pathLst>
                <a:path w="69" h="450">
                  <a:moveTo>
                    <a:pt x="13" y="115"/>
                  </a:moveTo>
                  <a:lnTo>
                    <a:pt x="13" y="0"/>
                  </a:lnTo>
                  <a:moveTo>
                    <a:pt x="34" y="381"/>
                  </a:moveTo>
                  <a:lnTo>
                    <a:pt x="20" y="383"/>
                  </a:lnTo>
                  <a:lnTo>
                    <a:pt x="8" y="393"/>
                  </a:lnTo>
                  <a:lnTo>
                    <a:pt x="1" y="407"/>
                  </a:lnTo>
                  <a:lnTo>
                    <a:pt x="1" y="422"/>
                  </a:lnTo>
                  <a:lnTo>
                    <a:pt x="8" y="436"/>
                  </a:lnTo>
                  <a:lnTo>
                    <a:pt x="20" y="446"/>
                  </a:lnTo>
                  <a:lnTo>
                    <a:pt x="34" y="448"/>
                  </a:lnTo>
                  <a:lnTo>
                    <a:pt x="49" y="446"/>
                  </a:lnTo>
                  <a:lnTo>
                    <a:pt x="61" y="436"/>
                  </a:lnTo>
                  <a:lnTo>
                    <a:pt x="68" y="422"/>
                  </a:lnTo>
                  <a:lnTo>
                    <a:pt x="68" y="407"/>
                  </a:lnTo>
                  <a:lnTo>
                    <a:pt x="61" y="393"/>
                  </a:lnTo>
                  <a:lnTo>
                    <a:pt x="49" y="383"/>
                  </a:lnTo>
                  <a:lnTo>
                    <a:pt x="34" y="381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974" name="path 7974"/>
            <p:cNvSpPr/>
            <p:nvPr/>
          </p:nvSpPr>
          <p:spPr>
            <a:xfrm>
              <a:off x="0" y="240791"/>
              <a:ext cx="48767" cy="77723"/>
            </a:xfrm>
            <a:custGeom>
              <a:avLst/>
              <a:gdLst/>
              <a:ahLst/>
              <a:cxnLst/>
              <a:rect l="0" t="0" r="0" b="0"/>
              <a:pathLst>
                <a:path w="76" h="122">
                  <a:moveTo>
                    <a:pt x="43" y="0"/>
                  </a:moveTo>
                  <a:lnTo>
                    <a:pt x="45" y="2"/>
                  </a:lnTo>
                  <a:lnTo>
                    <a:pt x="35" y="2"/>
                  </a:lnTo>
                  <a:lnTo>
                    <a:pt x="43" y="0"/>
                  </a:lnTo>
                </a:path>
                <a:path w="76" h="122">
                  <a:moveTo>
                    <a:pt x="35" y="2"/>
                  </a:moveTo>
                  <a:lnTo>
                    <a:pt x="50" y="2"/>
                  </a:lnTo>
                  <a:lnTo>
                    <a:pt x="33" y="2"/>
                  </a:lnTo>
                  <a:lnTo>
                    <a:pt x="35" y="2"/>
                  </a:lnTo>
                </a:path>
                <a:path w="76" h="122">
                  <a:moveTo>
                    <a:pt x="35" y="2"/>
                  </a:moveTo>
                  <a:lnTo>
                    <a:pt x="50" y="2"/>
                  </a:lnTo>
                  <a:lnTo>
                    <a:pt x="35" y="2"/>
                  </a:lnTo>
                </a:path>
                <a:path w="76" h="122">
                  <a:moveTo>
                    <a:pt x="33" y="2"/>
                  </a:moveTo>
                  <a:lnTo>
                    <a:pt x="52" y="2"/>
                  </a:lnTo>
                  <a:lnTo>
                    <a:pt x="31" y="2"/>
                  </a:lnTo>
                  <a:lnTo>
                    <a:pt x="33" y="2"/>
                  </a:lnTo>
                </a:path>
                <a:path w="76" h="122">
                  <a:moveTo>
                    <a:pt x="33" y="2"/>
                  </a:moveTo>
                  <a:lnTo>
                    <a:pt x="52" y="2"/>
                  </a:lnTo>
                  <a:lnTo>
                    <a:pt x="33" y="2"/>
                  </a:lnTo>
                </a:path>
                <a:path w="76" h="122">
                  <a:moveTo>
                    <a:pt x="31" y="2"/>
                  </a:moveTo>
                  <a:lnTo>
                    <a:pt x="55" y="4"/>
                  </a:lnTo>
                  <a:lnTo>
                    <a:pt x="28" y="4"/>
                  </a:lnTo>
                  <a:lnTo>
                    <a:pt x="31" y="2"/>
                  </a:lnTo>
                </a:path>
                <a:path w="76" h="122">
                  <a:moveTo>
                    <a:pt x="31" y="2"/>
                  </a:moveTo>
                  <a:lnTo>
                    <a:pt x="52" y="2"/>
                  </a:lnTo>
                  <a:lnTo>
                    <a:pt x="55" y="4"/>
                  </a:lnTo>
                  <a:lnTo>
                    <a:pt x="31" y="2"/>
                  </a:lnTo>
                </a:path>
                <a:path w="76" h="122">
                  <a:moveTo>
                    <a:pt x="28" y="4"/>
                  </a:moveTo>
                  <a:lnTo>
                    <a:pt x="57" y="4"/>
                  </a:lnTo>
                  <a:lnTo>
                    <a:pt x="24" y="4"/>
                  </a:lnTo>
                  <a:lnTo>
                    <a:pt x="28" y="4"/>
                  </a:lnTo>
                </a:path>
                <a:path w="76" h="122">
                  <a:moveTo>
                    <a:pt x="28" y="4"/>
                  </a:moveTo>
                  <a:lnTo>
                    <a:pt x="57" y="4"/>
                  </a:lnTo>
                  <a:lnTo>
                    <a:pt x="28" y="4"/>
                  </a:lnTo>
                </a:path>
                <a:path w="76" h="122">
                  <a:moveTo>
                    <a:pt x="24" y="4"/>
                  </a:moveTo>
                  <a:lnTo>
                    <a:pt x="62" y="7"/>
                  </a:lnTo>
                  <a:lnTo>
                    <a:pt x="21" y="7"/>
                  </a:lnTo>
                  <a:lnTo>
                    <a:pt x="24" y="4"/>
                  </a:lnTo>
                </a:path>
                <a:path w="76" h="122">
                  <a:moveTo>
                    <a:pt x="24" y="4"/>
                  </a:moveTo>
                  <a:lnTo>
                    <a:pt x="57" y="4"/>
                  </a:lnTo>
                  <a:lnTo>
                    <a:pt x="62" y="7"/>
                  </a:lnTo>
                  <a:lnTo>
                    <a:pt x="24" y="4"/>
                  </a:lnTo>
                </a:path>
                <a:path w="76" h="122">
                  <a:moveTo>
                    <a:pt x="21" y="7"/>
                  </a:moveTo>
                  <a:lnTo>
                    <a:pt x="64" y="9"/>
                  </a:lnTo>
                  <a:lnTo>
                    <a:pt x="19" y="9"/>
                  </a:lnTo>
                  <a:lnTo>
                    <a:pt x="21" y="7"/>
                  </a:lnTo>
                </a:path>
                <a:path w="76" h="122">
                  <a:moveTo>
                    <a:pt x="21" y="7"/>
                  </a:moveTo>
                  <a:lnTo>
                    <a:pt x="62" y="7"/>
                  </a:lnTo>
                  <a:lnTo>
                    <a:pt x="64" y="9"/>
                  </a:lnTo>
                  <a:lnTo>
                    <a:pt x="21" y="7"/>
                  </a:lnTo>
                </a:path>
                <a:path w="76" h="122">
                  <a:moveTo>
                    <a:pt x="19" y="9"/>
                  </a:moveTo>
                  <a:lnTo>
                    <a:pt x="67" y="12"/>
                  </a:lnTo>
                  <a:lnTo>
                    <a:pt x="16" y="12"/>
                  </a:lnTo>
                  <a:lnTo>
                    <a:pt x="19" y="9"/>
                  </a:lnTo>
                </a:path>
                <a:path w="76" h="122">
                  <a:moveTo>
                    <a:pt x="19" y="9"/>
                  </a:moveTo>
                  <a:lnTo>
                    <a:pt x="64" y="9"/>
                  </a:lnTo>
                  <a:lnTo>
                    <a:pt x="67" y="12"/>
                  </a:lnTo>
                  <a:lnTo>
                    <a:pt x="19" y="9"/>
                  </a:lnTo>
                </a:path>
                <a:path w="76" h="122">
                  <a:moveTo>
                    <a:pt x="16" y="12"/>
                  </a:moveTo>
                  <a:lnTo>
                    <a:pt x="69" y="14"/>
                  </a:lnTo>
                  <a:lnTo>
                    <a:pt x="14" y="14"/>
                  </a:lnTo>
                  <a:lnTo>
                    <a:pt x="16" y="12"/>
                  </a:lnTo>
                </a:path>
                <a:path w="76" h="122">
                  <a:moveTo>
                    <a:pt x="16" y="12"/>
                  </a:moveTo>
                  <a:lnTo>
                    <a:pt x="67" y="12"/>
                  </a:lnTo>
                  <a:lnTo>
                    <a:pt x="69" y="14"/>
                  </a:lnTo>
                  <a:lnTo>
                    <a:pt x="16" y="12"/>
                  </a:lnTo>
                </a:path>
                <a:path w="76" h="122">
                  <a:moveTo>
                    <a:pt x="14" y="14"/>
                  </a:moveTo>
                  <a:lnTo>
                    <a:pt x="69" y="16"/>
                  </a:lnTo>
                  <a:lnTo>
                    <a:pt x="11" y="16"/>
                  </a:lnTo>
                  <a:lnTo>
                    <a:pt x="14" y="14"/>
                  </a:lnTo>
                </a:path>
                <a:path w="76" h="122">
                  <a:moveTo>
                    <a:pt x="14" y="14"/>
                  </a:moveTo>
                  <a:lnTo>
                    <a:pt x="69" y="14"/>
                  </a:lnTo>
                  <a:lnTo>
                    <a:pt x="69" y="16"/>
                  </a:lnTo>
                  <a:lnTo>
                    <a:pt x="14" y="14"/>
                  </a:lnTo>
                </a:path>
                <a:path w="76" h="122">
                  <a:moveTo>
                    <a:pt x="11" y="16"/>
                  </a:moveTo>
                  <a:lnTo>
                    <a:pt x="71" y="19"/>
                  </a:lnTo>
                  <a:lnTo>
                    <a:pt x="11" y="19"/>
                  </a:lnTo>
                  <a:lnTo>
                    <a:pt x="11" y="16"/>
                  </a:lnTo>
                </a:path>
                <a:path w="76" h="122">
                  <a:moveTo>
                    <a:pt x="11" y="16"/>
                  </a:moveTo>
                  <a:lnTo>
                    <a:pt x="69" y="16"/>
                  </a:lnTo>
                  <a:lnTo>
                    <a:pt x="71" y="19"/>
                  </a:lnTo>
                  <a:lnTo>
                    <a:pt x="11" y="16"/>
                  </a:lnTo>
                </a:path>
                <a:path w="76" h="122">
                  <a:moveTo>
                    <a:pt x="11" y="19"/>
                  </a:moveTo>
                  <a:lnTo>
                    <a:pt x="74" y="21"/>
                  </a:lnTo>
                  <a:lnTo>
                    <a:pt x="9" y="21"/>
                  </a:lnTo>
                  <a:lnTo>
                    <a:pt x="11" y="19"/>
                  </a:lnTo>
                </a:path>
                <a:path w="76" h="122">
                  <a:moveTo>
                    <a:pt x="11" y="19"/>
                  </a:moveTo>
                  <a:lnTo>
                    <a:pt x="71" y="19"/>
                  </a:lnTo>
                  <a:lnTo>
                    <a:pt x="74" y="21"/>
                  </a:lnTo>
                  <a:lnTo>
                    <a:pt x="11" y="19"/>
                  </a:lnTo>
                </a:path>
                <a:path w="76" h="122">
                  <a:moveTo>
                    <a:pt x="9" y="21"/>
                  </a:moveTo>
                  <a:lnTo>
                    <a:pt x="74" y="26"/>
                  </a:lnTo>
                  <a:lnTo>
                    <a:pt x="9" y="26"/>
                  </a:lnTo>
                  <a:lnTo>
                    <a:pt x="9" y="21"/>
                  </a:lnTo>
                </a:path>
                <a:path w="76" h="122">
                  <a:moveTo>
                    <a:pt x="9" y="21"/>
                  </a:moveTo>
                  <a:lnTo>
                    <a:pt x="74" y="21"/>
                  </a:lnTo>
                  <a:lnTo>
                    <a:pt x="74" y="26"/>
                  </a:lnTo>
                  <a:lnTo>
                    <a:pt x="9" y="21"/>
                  </a:lnTo>
                </a:path>
                <a:path w="76" h="122">
                  <a:moveTo>
                    <a:pt x="9" y="26"/>
                  </a:moveTo>
                  <a:lnTo>
                    <a:pt x="74" y="28"/>
                  </a:lnTo>
                  <a:lnTo>
                    <a:pt x="7" y="28"/>
                  </a:lnTo>
                  <a:lnTo>
                    <a:pt x="9" y="26"/>
                  </a:lnTo>
                </a:path>
                <a:path w="76" h="122">
                  <a:moveTo>
                    <a:pt x="9" y="26"/>
                  </a:moveTo>
                  <a:lnTo>
                    <a:pt x="74" y="26"/>
                  </a:lnTo>
                  <a:lnTo>
                    <a:pt x="74" y="28"/>
                  </a:lnTo>
                  <a:lnTo>
                    <a:pt x="9" y="26"/>
                  </a:lnTo>
                </a:path>
                <a:path w="76" h="122">
                  <a:moveTo>
                    <a:pt x="7" y="28"/>
                  </a:moveTo>
                  <a:lnTo>
                    <a:pt x="76" y="31"/>
                  </a:lnTo>
                  <a:lnTo>
                    <a:pt x="7" y="31"/>
                  </a:lnTo>
                  <a:lnTo>
                    <a:pt x="7" y="28"/>
                  </a:lnTo>
                </a:path>
                <a:path w="76" h="122">
                  <a:moveTo>
                    <a:pt x="7" y="28"/>
                  </a:moveTo>
                  <a:lnTo>
                    <a:pt x="74" y="28"/>
                  </a:lnTo>
                  <a:lnTo>
                    <a:pt x="76" y="31"/>
                  </a:lnTo>
                  <a:lnTo>
                    <a:pt x="7" y="28"/>
                  </a:lnTo>
                </a:path>
                <a:path w="76" h="122">
                  <a:moveTo>
                    <a:pt x="7" y="31"/>
                  </a:moveTo>
                  <a:lnTo>
                    <a:pt x="76" y="35"/>
                  </a:lnTo>
                  <a:lnTo>
                    <a:pt x="7" y="35"/>
                  </a:lnTo>
                  <a:lnTo>
                    <a:pt x="7" y="31"/>
                  </a:lnTo>
                </a:path>
                <a:path w="76" h="122">
                  <a:moveTo>
                    <a:pt x="7" y="31"/>
                  </a:moveTo>
                  <a:lnTo>
                    <a:pt x="76" y="31"/>
                  </a:lnTo>
                  <a:lnTo>
                    <a:pt x="76" y="35"/>
                  </a:lnTo>
                  <a:lnTo>
                    <a:pt x="7" y="31"/>
                  </a:lnTo>
                </a:path>
                <a:path w="76" h="122">
                  <a:moveTo>
                    <a:pt x="7" y="35"/>
                  </a:moveTo>
                  <a:lnTo>
                    <a:pt x="76" y="38"/>
                  </a:lnTo>
                  <a:lnTo>
                    <a:pt x="7" y="38"/>
                  </a:lnTo>
                  <a:lnTo>
                    <a:pt x="7" y="35"/>
                  </a:lnTo>
                </a:path>
                <a:path w="76" h="122">
                  <a:moveTo>
                    <a:pt x="7" y="35"/>
                  </a:moveTo>
                  <a:lnTo>
                    <a:pt x="76" y="35"/>
                  </a:lnTo>
                  <a:lnTo>
                    <a:pt x="76" y="38"/>
                  </a:lnTo>
                  <a:lnTo>
                    <a:pt x="7" y="35"/>
                  </a:lnTo>
                </a:path>
                <a:path w="76" h="122">
                  <a:moveTo>
                    <a:pt x="7" y="38"/>
                  </a:moveTo>
                  <a:lnTo>
                    <a:pt x="74" y="40"/>
                  </a:lnTo>
                  <a:lnTo>
                    <a:pt x="7" y="40"/>
                  </a:lnTo>
                  <a:lnTo>
                    <a:pt x="7" y="38"/>
                  </a:lnTo>
                </a:path>
                <a:path w="76" h="122">
                  <a:moveTo>
                    <a:pt x="7" y="38"/>
                  </a:moveTo>
                  <a:lnTo>
                    <a:pt x="76" y="38"/>
                  </a:lnTo>
                  <a:lnTo>
                    <a:pt x="74" y="40"/>
                  </a:lnTo>
                  <a:lnTo>
                    <a:pt x="7" y="38"/>
                  </a:lnTo>
                </a:path>
                <a:path w="76" h="122">
                  <a:moveTo>
                    <a:pt x="7" y="40"/>
                  </a:moveTo>
                  <a:lnTo>
                    <a:pt x="74" y="45"/>
                  </a:lnTo>
                  <a:lnTo>
                    <a:pt x="9" y="45"/>
                  </a:lnTo>
                  <a:lnTo>
                    <a:pt x="7" y="40"/>
                  </a:lnTo>
                </a:path>
                <a:path w="76" h="122">
                  <a:moveTo>
                    <a:pt x="7" y="40"/>
                  </a:moveTo>
                  <a:lnTo>
                    <a:pt x="74" y="40"/>
                  </a:lnTo>
                  <a:lnTo>
                    <a:pt x="74" y="45"/>
                  </a:lnTo>
                  <a:lnTo>
                    <a:pt x="7" y="40"/>
                  </a:lnTo>
                </a:path>
                <a:path w="76" h="122">
                  <a:moveTo>
                    <a:pt x="9" y="45"/>
                  </a:moveTo>
                  <a:lnTo>
                    <a:pt x="74" y="47"/>
                  </a:lnTo>
                  <a:lnTo>
                    <a:pt x="9" y="47"/>
                  </a:lnTo>
                  <a:lnTo>
                    <a:pt x="9" y="45"/>
                  </a:lnTo>
                </a:path>
                <a:path w="76" h="122">
                  <a:moveTo>
                    <a:pt x="9" y="45"/>
                  </a:moveTo>
                  <a:lnTo>
                    <a:pt x="74" y="45"/>
                  </a:lnTo>
                  <a:lnTo>
                    <a:pt x="74" y="47"/>
                  </a:lnTo>
                  <a:lnTo>
                    <a:pt x="9" y="45"/>
                  </a:lnTo>
                </a:path>
                <a:path w="76" h="122">
                  <a:moveTo>
                    <a:pt x="9" y="47"/>
                  </a:moveTo>
                  <a:lnTo>
                    <a:pt x="71" y="50"/>
                  </a:lnTo>
                  <a:lnTo>
                    <a:pt x="11" y="50"/>
                  </a:lnTo>
                  <a:lnTo>
                    <a:pt x="9" y="47"/>
                  </a:lnTo>
                </a:path>
                <a:path w="76" h="122">
                  <a:moveTo>
                    <a:pt x="9" y="47"/>
                  </a:moveTo>
                  <a:lnTo>
                    <a:pt x="74" y="47"/>
                  </a:lnTo>
                  <a:lnTo>
                    <a:pt x="71" y="50"/>
                  </a:lnTo>
                  <a:lnTo>
                    <a:pt x="9" y="47"/>
                  </a:lnTo>
                </a:path>
                <a:path w="76" h="122">
                  <a:moveTo>
                    <a:pt x="11" y="50"/>
                  </a:moveTo>
                  <a:lnTo>
                    <a:pt x="69" y="55"/>
                  </a:lnTo>
                  <a:lnTo>
                    <a:pt x="11" y="55"/>
                  </a:lnTo>
                  <a:lnTo>
                    <a:pt x="11" y="50"/>
                  </a:lnTo>
                </a:path>
                <a:path w="76" h="122">
                  <a:moveTo>
                    <a:pt x="11" y="50"/>
                  </a:moveTo>
                  <a:lnTo>
                    <a:pt x="71" y="50"/>
                  </a:lnTo>
                  <a:lnTo>
                    <a:pt x="69" y="55"/>
                  </a:lnTo>
                  <a:lnTo>
                    <a:pt x="11" y="50"/>
                  </a:lnTo>
                </a:path>
                <a:path w="76" h="122">
                  <a:moveTo>
                    <a:pt x="11" y="55"/>
                  </a:moveTo>
                  <a:lnTo>
                    <a:pt x="69" y="57"/>
                  </a:lnTo>
                  <a:lnTo>
                    <a:pt x="14" y="57"/>
                  </a:lnTo>
                  <a:lnTo>
                    <a:pt x="11" y="55"/>
                  </a:lnTo>
                </a:path>
                <a:path w="76" h="122">
                  <a:moveTo>
                    <a:pt x="11" y="55"/>
                  </a:moveTo>
                  <a:lnTo>
                    <a:pt x="69" y="55"/>
                  </a:lnTo>
                  <a:lnTo>
                    <a:pt x="69" y="57"/>
                  </a:lnTo>
                  <a:lnTo>
                    <a:pt x="11" y="55"/>
                  </a:lnTo>
                </a:path>
                <a:path w="76" h="122">
                  <a:moveTo>
                    <a:pt x="14" y="57"/>
                  </a:moveTo>
                  <a:lnTo>
                    <a:pt x="67" y="60"/>
                  </a:lnTo>
                  <a:lnTo>
                    <a:pt x="16" y="60"/>
                  </a:lnTo>
                  <a:lnTo>
                    <a:pt x="14" y="57"/>
                  </a:lnTo>
                </a:path>
                <a:path w="76" h="122">
                  <a:moveTo>
                    <a:pt x="14" y="57"/>
                  </a:moveTo>
                  <a:lnTo>
                    <a:pt x="69" y="57"/>
                  </a:lnTo>
                  <a:lnTo>
                    <a:pt x="67" y="60"/>
                  </a:lnTo>
                  <a:lnTo>
                    <a:pt x="14" y="57"/>
                  </a:lnTo>
                </a:path>
                <a:path w="76" h="122">
                  <a:moveTo>
                    <a:pt x="16" y="60"/>
                  </a:moveTo>
                  <a:lnTo>
                    <a:pt x="64" y="62"/>
                  </a:lnTo>
                  <a:lnTo>
                    <a:pt x="19" y="62"/>
                  </a:lnTo>
                  <a:lnTo>
                    <a:pt x="16" y="60"/>
                  </a:lnTo>
                </a:path>
                <a:path w="76" h="122">
                  <a:moveTo>
                    <a:pt x="16" y="60"/>
                  </a:moveTo>
                  <a:lnTo>
                    <a:pt x="67" y="60"/>
                  </a:lnTo>
                  <a:lnTo>
                    <a:pt x="64" y="62"/>
                  </a:lnTo>
                  <a:lnTo>
                    <a:pt x="16" y="60"/>
                  </a:lnTo>
                </a:path>
                <a:path w="76" h="122">
                  <a:moveTo>
                    <a:pt x="19" y="62"/>
                  </a:moveTo>
                  <a:lnTo>
                    <a:pt x="62" y="62"/>
                  </a:lnTo>
                  <a:lnTo>
                    <a:pt x="21" y="62"/>
                  </a:lnTo>
                  <a:lnTo>
                    <a:pt x="19" y="62"/>
                  </a:lnTo>
                </a:path>
                <a:path w="76" h="122">
                  <a:moveTo>
                    <a:pt x="19" y="62"/>
                  </a:moveTo>
                  <a:lnTo>
                    <a:pt x="64" y="62"/>
                  </a:lnTo>
                  <a:lnTo>
                    <a:pt x="62" y="62"/>
                  </a:lnTo>
                  <a:lnTo>
                    <a:pt x="19" y="62"/>
                  </a:lnTo>
                </a:path>
                <a:path w="76" h="122">
                  <a:moveTo>
                    <a:pt x="21" y="62"/>
                  </a:moveTo>
                  <a:lnTo>
                    <a:pt x="57" y="64"/>
                  </a:lnTo>
                  <a:lnTo>
                    <a:pt x="24" y="64"/>
                  </a:lnTo>
                  <a:lnTo>
                    <a:pt x="21" y="62"/>
                  </a:lnTo>
                </a:path>
                <a:path w="76" h="122">
                  <a:moveTo>
                    <a:pt x="21" y="62"/>
                  </a:moveTo>
                  <a:lnTo>
                    <a:pt x="62" y="62"/>
                  </a:lnTo>
                  <a:lnTo>
                    <a:pt x="57" y="64"/>
                  </a:lnTo>
                  <a:lnTo>
                    <a:pt x="21" y="62"/>
                  </a:lnTo>
                </a:path>
                <a:path w="76" h="122">
                  <a:moveTo>
                    <a:pt x="24" y="64"/>
                  </a:moveTo>
                  <a:lnTo>
                    <a:pt x="55" y="67"/>
                  </a:lnTo>
                  <a:lnTo>
                    <a:pt x="28" y="67"/>
                  </a:lnTo>
                  <a:lnTo>
                    <a:pt x="24" y="64"/>
                  </a:lnTo>
                </a:path>
                <a:path w="76" h="122">
                  <a:moveTo>
                    <a:pt x="24" y="64"/>
                  </a:moveTo>
                  <a:lnTo>
                    <a:pt x="57" y="64"/>
                  </a:lnTo>
                  <a:lnTo>
                    <a:pt x="55" y="67"/>
                  </a:lnTo>
                  <a:lnTo>
                    <a:pt x="24" y="64"/>
                  </a:lnTo>
                </a:path>
                <a:path w="76" h="122">
                  <a:moveTo>
                    <a:pt x="28" y="67"/>
                  </a:moveTo>
                  <a:lnTo>
                    <a:pt x="52" y="67"/>
                  </a:lnTo>
                  <a:lnTo>
                    <a:pt x="31" y="67"/>
                  </a:lnTo>
                  <a:lnTo>
                    <a:pt x="28" y="67"/>
                  </a:lnTo>
                </a:path>
                <a:path w="76" h="122">
                  <a:moveTo>
                    <a:pt x="28" y="67"/>
                  </a:moveTo>
                  <a:lnTo>
                    <a:pt x="55" y="67"/>
                  </a:lnTo>
                  <a:lnTo>
                    <a:pt x="52" y="67"/>
                  </a:lnTo>
                  <a:lnTo>
                    <a:pt x="28" y="67"/>
                  </a:lnTo>
                </a:path>
                <a:path w="76" h="122">
                  <a:moveTo>
                    <a:pt x="31" y="67"/>
                  </a:moveTo>
                  <a:lnTo>
                    <a:pt x="50" y="69"/>
                  </a:lnTo>
                  <a:lnTo>
                    <a:pt x="33" y="69"/>
                  </a:lnTo>
                  <a:lnTo>
                    <a:pt x="31" y="67"/>
                  </a:lnTo>
                </a:path>
                <a:path w="76" h="122">
                  <a:moveTo>
                    <a:pt x="31" y="67"/>
                  </a:moveTo>
                  <a:lnTo>
                    <a:pt x="52" y="67"/>
                  </a:lnTo>
                  <a:lnTo>
                    <a:pt x="50" y="69"/>
                  </a:lnTo>
                  <a:lnTo>
                    <a:pt x="31" y="67"/>
                  </a:lnTo>
                </a:path>
                <a:path w="76" h="122">
                  <a:moveTo>
                    <a:pt x="35" y="69"/>
                  </a:moveTo>
                  <a:lnTo>
                    <a:pt x="45" y="69"/>
                  </a:lnTo>
                  <a:lnTo>
                    <a:pt x="43" y="69"/>
                  </a:lnTo>
                  <a:lnTo>
                    <a:pt x="35" y="69"/>
                  </a:lnTo>
                </a:path>
                <a:path w="76" h="122">
                  <a:moveTo>
                    <a:pt x="33" y="69"/>
                  </a:moveTo>
                  <a:lnTo>
                    <a:pt x="45" y="69"/>
                  </a:lnTo>
                  <a:lnTo>
                    <a:pt x="35" y="69"/>
                  </a:lnTo>
                  <a:lnTo>
                    <a:pt x="33" y="69"/>
                  </a:lnTo>
                </a:path>
                <a:path w="76" h="122">
                  <a:moveTo>
                    <a:pt x="33" y="69"/>
                  </a:moveTo>
                  <a:lnTo>
                    <a:pt x="50" y="69"/>
                  </a:lnTo>
                  <a:lnTo>
                    <a:pt x="45" y="69"/>
                  </a:lnTo>
                  <a:lnTo>
                    <a:pt x="33" y="69"/>
                  </a:lnTo>
                </a:path>
                <a:path w="76" h="122">
                  <a:moveTo>
                    <a:pt x="0" y="88"/>
                  </a:moveTo>
                  <a:lnTo>
                    <a:pt x="0" y="122"/>
                  </a:lnTo>
                  <a:lnTo>
                    <a:pt x="50" y="88"/>
                  </a:lnTo>
                  <a:lnTo>
                    <a:pt x="0" y="88"/>
                  </a:lnTo>
                </a:path>
                <a:path w="76" h="122">
                  <a:moveTo>
                    <a:pt x="0" y="122"/>
                  </a:moveTo>
                  <a:lnTo>
                    <a:pt x="50" y="88"/>
                  </a:lnTo>
                  <a:lnTo>
                    <a:pt x="50" y="122"/>
                  </a:lnTo>
                  <a:lnTo>
                    <a:pt x="0" y="122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976" name="path 7976"/>
          <p:cNvSpPr/>
          <p:nvPr/>
        </p:nvSpPr>
        <p:spPr>
          <a:xfrm>
            <a:off x="7048500" y="7061708"/>
            <a:ext cx="27432" cy="143255"/>
          </a:xfrm>
          <a:custGeom>
            <a:avLst/>
            <a:gdLst/>
            <a:ahLst/>
            <a:cxnLst/>
            <a:rect l="0" t="0" r="0" b="0"/>
            <a:pathLst>
              <a:path w="43" h="225">
                <a:moveTo>
                  <a:pt x="43" y="2"/>
                </a:moveTo>
                <a:lnTo>
                  <a:pt x="9" y="0"/>
                </a:lnTo>
                <a:lnTo>
                  <a:pt x="33" y="225"/>
                </a:lnTo>
                <a:lnTo>
                  <a:pt x="43" y="2"/>
                </a:lnTo>
              </a:path>
              <a:path w="43" h="225">
                <a:moveTo>
                  <a:pt x="9" y="0"/>
                </a:moveTo>
                <a:lnTo>
                  <a:pt x="33" y="225"/>
                </a:lnTo>
                <a:lnTo>
                  <a:pt x="0" y="225"/>
                </a:lnTo>
                <a:lnTo>
                  <a:pt x="9" y="0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78" name="path 7978"/>
          <p:cNvSpPr/>
          <p:nvPr/>
        </p:nvSpPr>
        <p:spPr>
          <a:xfrm>
            <a:off x="2523188" y="7093189"/>
            <a:ext cx="100169" cy="106200"/>
          </a:xfrm>
          <a:custGeom>
            <a:avLst/>
            <a:gdLst/>
            <a:ahLst/>
            <a:cxnLst/>
            <a:rect l="0" t="0" r="0" b="0"/>
            <a:pathLst>
              <a:path w="157" h="167">
                <a:moveTo>
                  <a:pt x="156" y="0"/>
                </a:moveTo>
                <a:lnTo>
                  <a:pt x="0" y="16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80" name="path 7980"/>
          <p:cNvSpPr/>
          <p:nvPr/>
        </p:nvSpPr>
        <p:spPr>
          <a:xfrm>
            <a:off x="7981188" y="5655055"/>
            <a:ext cx="361188" cy="1549908"/>
          </a:xfrm>
          <a:custGeom>
            <a:avLst/>
            <a:gdLst/>
            <a:ahLst/>
            <a:cxnLst/>
            <a:rect l="0" t="0" r="0" b="0"/>
            <a:pathLst>
              <a:path w="568" h="2440">
                <a:moveTo>
                  <a:pt x="532" y="2186"/>
                </a:moveTo>
                <a:lnTo>
                  <a:pt x="465" y="2174"/>
                </a:lnTo>
                <a:lnTo>
                  <a:pt x="477" y="2440"/>
                </a:lnTo>
                <a:lnTo>
                  <a:pt x="532" y="2186"/>
                </a:lnTo>
              </a:path>
              <a:path w="568" h="2440">
                <a:moveTo>
                  <a:pt x="465" y="2174"/>
                </a:moveTo>
                <a:lnTo>
                  <a:pt x="477" y="2440"/>
                </a:lnTo>
                <a:lnTo>
                  <a:pt x="408" y="2440"/>
                </a:lnTo>
                <a:lnTo>
                  <a:pt x="465" y="2174"/>
                </a:lnTo>
              </a:path>
              <a:path w="568" h="2440">
                <a:moveTo>
                  <a:pt x="465" y="2174"/>
                </a:moveTo>
                <a:lnTo>
                  <a:pt x="532" y="2186"/>
                </a:lnTo>
                <a:lnTo>
                  <a:pt x="472" y="2126"/>
                </a:lnTo>
                <a:lnTo>
                  <a:pt x="465" y="2174"/>
                </a:lnTo>
              </a:path>
              <a:path w="568" h="2440">
                <a:moveTo>
                  <a:pt x="532" y="2186"/>
                </a:moveTo>
                <a:lnTo>
                  <a:pt x="472" y="2126"/>
                </a:lnTo>
                <a:lnTo>
                  <a:pt x="540" y="2136"/>
                </a:lnTo>
                <a:lnTo>
                  <a:pt x="532" y="2186"/>
                </a:lnTo>
              </a:path>
              <a:path w="568" h="2440">
                <a:moveTo>
                  <a:pt x="472" y="2126"/>
                </a:moveTo>
                <a:lnTo>
                  <a:pt x="540" y="2136"/>
                </a:lnTo>
                <a:lnTo>
                  <a:pt x="477" y="2083"/>
                </a:lnTo>
                <a:lnTo>
                  <a:pt x="472" y="2126"/>
                </a:lnTo>
              </a:path>
              <a:path w="568" h="2440">
                <a:moveTo>
                  <a:pt x="540" y="2136"/>
                </a:moveTo>
                <a:lnTo>
                  <a:pt x="477" y="2083"/>
                </a:lnTo>
                <a:lnTo>
                  <a:pt x="547" y="2090"/>
                </a:lnTo>
                <a:lnTo>
                  <a:pt x="540" y="2136"/>
                </a:lnTo>
              </a:path>
              <a:path w="568" h="2440">
                <a:moveTo>
                  <a:pt x="477" y="2083"/>
                </a:moveTo>
                <a:lnTo>
                  <a:pt x="547" y="2090"/>
                </a:lnTo>
                <a:lnTo>
                  <a:pt x="499" y="1728"/>
                </a:lnTo>
                <a:lnTo>
                  <a:pt x="477" y="2083"/>
                </a:lnTo>
              </a:path>
              <a:path w="568" h="2440">
                <a:moveTo>
                  <a:pt x="547" y="2090"/>
                </a:moveTo>
                <a:lnTo>
                  <a:pt x="499" y="1728"/>
                </a:lnTo>
                <a:lnTo>
                  <a:pt x="568" y="1730"/>
                </a:lnTo>
                <a:lnTo>
                  <a:pt x="547" y="2090"/>
                </a:lnTo>
              </a:path>
              <a:path w="568" h="2440">
                <a:moveTo>
                  <a:pt x="499" y="1728"/>
                </a:moveTo>
                <a:lnTo>
                  <a:pt x="568" y="1730"/>
                </a:lnTo>
                <a:lnTo>
                  <a:pt x="482" y="1236"/>
                </a:lnTo>
                <a:lnTo>
                  <a:pt x="499" y="1728"/>
                </a:lnTo>
              </a:path>
              <a:path w="568" h="2440">
                <a:moveTo>
                  <a:pt x="568" y="1730"/>
                </a:moveTo>
                <a:lnTo>
                  <a:pt x="482" y="1236"/>
                </a:lnTo>
                <a:lnTo>
                  <a:pt x="549" y="1228"/>
                </a:lnTo>
                <a:lnTo>
                  <a:pt x="568" y="1730"/>
                </a:lnTo>
              </a:path>
              <a:path w="568" h="2440">
                <a:moveTo>
                  <a:pt x="482" y="1236"/>
                </a:moveTo>
                <a:lnTo>
                  <a:pt x="549" y="1228"/>
                </a:lnTo>
                <a:lnTo>
                  <a:pt x="429" y="796"/>
                </a:lnTo>
                <a:lnTo>
                  <a:pt x="482" y="1236"/>
                </a:lnTo>
              </a:path>
              <a:path w="568" h="2440">
                <a:moveTo>
                  <a:pt x="549" y="1228"/>
                </a:moveTo>
                <a:lnTo>
                  <a:pt x="429" y="796"/>
                </a:lnTo>
                <a:lnTo>
                  <a:pt x="496" y="784"/>
                </a:lnTo>
                <a:lnTo>
                  <a:pt x="549" y="1228"/>
                </a:lnTo>
              </a:path>
              <a:path w="568" h="2440">
                <a:moveTo>
                  <a:pt x="429" y="796"/>
                </a:moveTo>
                <a:lnTo>
                  <a:pt x="496" y="784"/>
                </a:lnTo>
                <a:lnTo>
                  <a:pt x="355" y="472"/>
                </a:lnTo>
                <a:lnTo>
                  <a:pt x="429" y="796"/>
                </a:lnTo>
              </a:path>
              <a:path w="568" h="2440">
                <a:moveTo>
                  <a:pt x="496" y="784"/>
                </a:moveTo>
                <a:lnTo>
                  <a:pt x="355" y="472"/>
                </a:lnTo>
                <a:lnTo>
                  <a:pt x="420" y="451"/>
                </a:lnTo>
                <a:lnTo>
                  <a:pt x="496" y="784"/>
                </a:lnTo>
              </a:path>
              <a:path w="568" h="2440">
                <a:moveTo>
                  <a:pt x="355" y="472"/>
                </a:moveTo>
                <a:lnTo>
                  <a:pt x="420" y="451"/>
                </a:lnTo>
                <a:lnTo>
                  <a:pt x="285" y="292"/>
                </a:lnTo>
                <a:lnTo>
                  <a:pt x="355" y="472"/>
                </a:lnTo>
              </a:path>
              <a:path w="568" h="2440">
                <a:moveTo>
                  <a:pt x="420" y="451"/>
                </a:moveTo>
                <a:lnTo>
                  <a:pt x="285" y="292"/>
                </a:lnTo>
                <a:lnTo>
                  <a:pt x="345" y="261"/>
                </a:lnTo>
                <a:lnTo>
                  <a:pt x="420" y="451"/>
                </a:lnTo>
              </a:path>
              <a:path w="568" h="2440">
                <a:moveTo>
                  <a:pt x="285" y="292"/>
                </a:moveTo>
                <a:lnTo>
                  <a:pt x="345" y="261"/>
                </a:lnTo>
                <a:lnTo>
                  <a:pt x="208" y="168"/>
                </a:lnTo>
                <a:lnTo>
                  <a:pt x="285" y="292"/>
                </a:lnTo>
              </a:path>
              <a:path w="568" h="2440">
                <a:moveTo>
                  <a:pt x="345" y="261"/>
                </a:moveTo>
                <a:lnTo>
                  <a:pt x="208" y="168"/>
                </a:lnTo>
                <a:lnTo>
                  <a:pt x="264" y="127"/>
                </a:lnTo>
                <a:lnTo>
                  <a:pt x="345" y="261"/>
                </a:lnTo>
              </a:path>
              <a:path w="568" h="2440">
                <a:moveTo>
                  <a:pt x="208" y="168"/>
                </a:moveTo>
                <a:lnTo>
                  <a:pt x="264" y="127"/>
                </a:lnTo>
                <a:lnTo>
                  <a:pt x="136" y="88"/>
                </a:lnTo>
                <a:lnTo>
                  <a:pt x="208" y="168"/>
                </a:lnTo>
              </a:path>
              <a:path w="568" h="2440">
                <a:moveTo>
                  <a:pt x="264" y="127"/>
                </a:moveTo>
                <a:lnTo>
                  <a:pt x="136" y="88"/>
                </a:lnTo>
                <a:lnTo>
                  <a:pt x="184" y="40"/>
                </a:lnTo>
                <a:lnTo>
                  <a:pt x="264" y="127"/>
                </a:lnTo>
              </a:path>
              <a:path w="568" h="2440">
                <a:moveTo>
                  <a:pt x="136" y="88"/>
                </a:moveTo>
                <a:lnTo>
                  <a:pt x="184" y="40"/>
                </a:lnTo>
                <a:lnTo>
                  <a:pt x="124" y="79"/>
                </a:lnTo>
                <a:lnTo>
                  <a:pt x="136" y="88"/>
                </a:lnTo>
              </a:path>
              <a:path w="568" h="2440">
                <a:moveTo>
                  <a:pt x="184" y="40"/>
                </a:moveTo>
                <a:lnTo>
                  <a:pt x="124" y="79"/>
                </a:lnTo>
                <a:lnTo>
                  <a:pt x="165" y="24"/>
                </a:lnTo>
                <a:lnTo>
                  <a:pt x="184" y="40"/>
                </a:lnTo>
              </a:path>
              <a:path w="568" h="2440">
                <a:moveTo>
                  <a:pt x="124" y="79"/>
                </a:moveTo>
                <a:lnTo>
                  <a:pt x="165" y="24"/>
                </a:lnTo>
                <a:lnTo>
                  <a:pt x="0" y="0"/>
                </a:lnTo>
                <a:lnTo>
                  <a:pt x="124" y="79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26" name="group 326"/>
          <p:cNvGrpSpPr/>
          <p:nvPr/>
        </p:nvGrpSpPr>
        <p:grpSpPr>
          <a:xfrm rot="21600000">
            <a:off x="7860792" y="5509514"/>
            <a:ext cx="248411" cy="160781"/>
            <a:chOff x="0" y="0"/>
            <a:chExt cx="248411" cy="160781"/>
          </a:xfrm>
        </p:grpSpPr>
        <p:sp>
          <p:nvSpPr>
            <p:cNvPr id="7982" name="path 7982"/>
            <p:cNvSpPr/>
            <p:nvPr/>
          </p:nvSpPr>
          <p:spPr>
            <a:xfrm>
              <a:off x="0" y="2285"/>
              <a:ext cx="234695" cy="158496"/>
            </a:xfrm>
            <a:custGeom>
              <a:avLst/>
              <a:gdLst/>
              <a:ahLst/>
              <a:cxnLst/>
              <a:rect l="0" t="0" r="0" b="0"/>
              <a:pathLst>
                <a:path w="369" h="249">
                  <a:moveTo>
                    <a:pt x="55" y="0"/>
                  </a:moveTo>
                  <a:lnTo>
                    <a:pt x="55" y="33"/>
                  </a:lnTo>
                  <a:lnTo>
                    <a:pt x="67" y="0"/>
                  </a:lnTo>
                  <a:lnTo>
                    <a:pt x="55" y="0"/>
                  </a:lnTo>
                </a:path>
                <a:path w="369" h="249">
                  <a:moveTo>
                    <a:pt x="55" y="33"/>
                  </a:moveTo>
                  <a:lnTo>
                    <a:pt x="67" y="0"/>
                  </a:lnTo>
                  <a:lnTo>
                    <a:pt x="67" y="33"/>
                  </a:lnTo>
                  <a:lnTo>
                    <a:pt x="55" y="33"/>
                  </a:lnTo>
                </a:path>
                <a:path w="369" h="249">
                  <a:moveTo>
                    <a:pt x="67" y="0"/>
                  </a:moveTo>
                  <a:lnTo>
                    <a:pt x="67" y="33"/>
                  </a:lnTo>
                  <a:lnTo>
                    <a:pt x="369" y="24"/>
                  </a:lnTo>
                  <a:lnTo>
                    <a:pt x="67" y="0"/>
                  </a:lnTo>
                </a:path>
                <a:path w="369" h="249">
                  <a:moveTo>
                    <a:pt x="67" y="33"/>
                  </a:moveTo>
                  <a:lnTo>
                    <a:pt x="369" y="24"/>
                  </a:lnTo>
                  <a:lnTo>
                    <a:pt x="364" y="57"/>
                  </a:lnTo>
                  <a:lnTo>
                    <a:pt x="67" y="33"/>
                  </a:lnTo>
                </a:path>
                <a:path w="369" h="249">
                  <a:moveTo>
                    <a:pt x="355" y="249"/>
                  </a:moveTo>
                  <a:lnTo>
                    <a:pt x="189" y="225"/>
                  </a:lnTo>
                  <a:lnTo>
                    <a:pt x="220" y="163"/>
                  </a:lnTo>
                  <a:lnTo>
                    <a:pt x="355" y="249"/>
                  </a:lnTo>
                </a:path>
                <a:path w="369" h="249">
                  <a:moveTo>
                    <a:pt x="189" y="225"/>
                  </a:moveTo>
                  <a:lnTo>
                    <a:pt x="220" y="163"/>
                  </a:lnTo>
                  <a:lnTo>
                    <a:pt x="0" y="153"/>
                  </a:lnTo>
                  <a:lnTo>
                    <a:pt x="189" y="225"/>
                  </a:lnTo>
                </a:path>
                <a:path w="369" h="249">
                  <a:moveTo>
                    <a:pt x="220" y="163"/>
                  </a:moveTo>
                  <a:lnTo>
                    <a:pt x="0" y="153"/>
                  </a:lnTo>
                  <a:lnTo>
                    <a:pt x="19" y="86"/>
                  </a:lnTo>
                  <a:lnTo>
                    <a:pt x="220" y="163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984" name="path 7984"/>
            <p:cNvSpPr/>
            <p:nvPr/>
          </p:nvSpPr>
          <p:spPr>
            <a:xfrm>
              <a:off x="30459" y="0"/>
              <a:ext cx="217951" cy="42671"/>
            </a:xfrm>
            <a:custGeom>
              <a:avLst/>
              <a:gdLst/>
              <a:ahLst/>
              <a:cxnLst/>
              <a:rect l="0" t="0" r="0" b="0"/>
              <a:pathLst>
                <a:path w="343" h="67">
                  <a:moveTo>
                    <a:pt x="343" y="3"/>
                  </a:moveTo>
                  <a:lnTo>
                    <a:pt x="170" y="3"/>
                  </a:lnTo>
                  <a:moveTo>
                    <a:pt x="170" y="65"/>
                  </a:moveTo>
                  <a:lnTo>
                    <a:pt x="180" y="63"/>
                  </a:lnTo>
                  <a:lnTo>
                    <a:pt x="187" y="53"/>
                  </a:lnTo>
                  <a:lnTo>
                    <a:pt x="187" y="44"/>
                  </a:lnTo>
                  <a:lnTo>
                    <a:pt x="180" y="34"/>
                  </a:lnTo>
                  <a:lnTo>
                    <a:pt x="170" y="32"/>
                  </a:lnTo>
                  <a:lnTo>
                    <a:pt x="160" y="34"/>
                  </a:lnTo>
                  <a:lnTo>
                    <a:pt x="153" y="44"/>
                  </a:lnTo>
                  <a:lnTo>
                    <a:pt x="153" y="53"/>
                  </a:lnTo>
                  <a:lnTo>
                    <a:pt x="160" y="63"/>
                  </a:lnTo>
                  <a:lnTo>
                    <a:pt x="170" y="65"/>
                  </a:lnTo>
                  <a:close/>
                  <a:moveTo>
                    <a:pt x="170" y="63"/>
                  </a:moveTo>
                  <a:lnTo>
                    <a:pt x="180" y="61"/>
                  </a:lnTo>
                  <a:lnTo>
                    <a:pt x="184" y="51"/>
                  </a:lnTo>
                  <a:lnTo>
                    <a:pt x="182" y="41"/>
                  </a:lnTo>
                  <a:lnTo>
                    <a:pt x="175" y="34"/>
                  </a:lnTo>
                  <a:lnTo>
                    <a:pt x="165" y="34"/>
                  </a:lnTo>
                  <a:lnTo>
                    <a:pt x="158" y="41"/>
                  </a:lnTo>
                  <a:lnTo>
                    <a:pt x="156" y="51"/>
                  </a:lnTo>
                  <a:lnTo>
                    <a:pt x="160" y="61"/>
                  </a:lnTo>
                  <a:lnTo>
                    <a:pt x="170" y="63"/>
                  </a:lnTo>
                  <a:close/>
                  <a:moveTo>
                    <a:pt x="158" y="49"/>
                  </a:moveTo>
                  <a:lnTo>
                    <a:pt x="160" y="58"/>
                  </a:lnTo>
                  <a:lnTo>
                    <a:pt x="170" y="61"/>
                  </a:lnTo>
                  <a:lnTo>
                    <a:pt x="180" y="58"/>
                  </a:lnTo>
                  <a:lnTo>
                    <a:pt x="182" y="49"/>
                  </a:lnTo>
                  <a:lnTo>
                    <a:pt x="180" y="39"/>
                  </a:lnTo>
                  <a:lnTo>
                    <a:pt x="170" y="37"/>
                  </a:lnTo>
                  <a:lnTo>
                    <a:pt x="160" y="39"/>
                  </a:lnTo>
                  <a:lnTo>
                    <a:pt x="158" y="49"/>
                  </a:lnTo>
                  <a:close/>
                  <a:moveTo>
                    <a:pt x="170" y="58"/>
                  </a:moveTo>
                  <a:lnTo>
                    <a:pt x="177" y="56"/>
                  </a:lnTo>
                  <a:lnTo>
                    <a:pt x="180" y="49"/>
                  </a:lnTo>
                  <a:lnTo>
                    <a:pt x="177" y="41"/>
                  </a:lnTo>
                  <a:lnTo>
                    <a:pt x="170" y="39"/>
                  </a:lnTo>
                  <a:lnTo>
                    <a:pt x="163" y="41"/>
                  </a:lnTo>
                  <a:lnTo>
                    <a:pt x="160" y="49"/>
                  </a:lnTo>
                  <a:lnTo>
                    <a:pt x="163" y="56"/>
                  </a:lnTo>
                  <a:lnTo>
                    <a:pt x="170" y="58"/>
                  </a:lnTo>
                  <a:close/>
                  <a:moveTo>
                    <a:pt x="163" y="49"/>
                  </a:moveTo>
                  <a:lnTo>
                    <a:pt x="165" y="56"/>
                  </a:lnTo>
                  <a:lnTo>
                    <a:pt x="172" y="56"/>
                  </a:lnTo>
                  <a:lnTo>
                    <a:pt x="177" y="49"/>
                  </a:lnTo>
                  <a:lnTo>
                    <a:pt x="175" y="41"/>
                  </a:lnTo>
                  <a:lnTo>
                    <a:pt x="168" y="41"/>
                  </a:lnTo>
                  <a:lnTo>
                    <a:pt x="163" y="49"/>
                  </a:lnTo>
                  <a:close/>
                  <a:moveTo>
                    <a:pt x="170" y="53"/>
                  </a:moveTo>
                  <a:lnTo>
                    <a:pt x="175" y="51"/>
                  </a:lnTo>
                  <a:lnTo>
                    <a:pt x="172" y="44"/>
                  </a:lnTo>
                  <a:lnTo>
                    <a:pt x="168" y="44"/>
                  </a:lnTo>
                  <a:lnTo>
                    <a:pt x="165" y="51"/>
                  </a:lnTo>
                  <a:lnTo>
                    <a:pt x="170" y="53"/>
                  </a:lnTo>
                  <a:close/>
                  <a:moveTo>
                    <a:pt x="168" y="49"/>
                  </a:moveTo>
                  <a:lnTo>
                    <a:pt x="170" y="51"/>
                  </a:lnTo>
                  <a:lnTo>
                    <a:pt x="172" y="49"/>
                  </a:lnTo>
                  <a:lnTo>
                    <a:pt x="170" y="46"/>
                  </a:lnTo>
                  <a:lnTo>
                    <a:pt x="168" y="49"/>
                  </a:lnTo>
                  <a:close/>
                  <a:moveTo>
                    <a:pt x="170" y="49"/>
                  </a:moveTo>
                  <a:lnTo>
                    <a:pt x="170" y="46"/>
                  </a:lnTo>
                  <a:moveTo>
                    <a:pt x="170" y="3"/>
                  </a:moveTo>
                  <a:lnTo>
                    <a:pt x="86" y="3"/>
                  </a:ln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986" name="path 7986"/>
          <p:cNvSpPr/>
          <p:nvPr/>
        </p:nvSpPr>
        <p:spPr>
          <a:xfrm>
            <a:off x="8872728" y="5512562"/>
            <a:ext cx="326135" cy="41147"/>
          </a:xfrm>
          <a:custGeom>
            <a:avLst/>
            <a:gdLst/>
            <a:ahLst/>
            <a:cxnLst/>
            <a:rect l="0" t="0" r="0" b="0"/>
            <a:pathLst>
              <a:path w="513" h="64">
                <a:moveTo>
                  <a:pt x="513" y="1"/>
                </a:moveTo>
                <a:lnTo>
                  <a:pt x="343" y="1"/>
                </a:lnTo>
                <a:moveTo>
                  <a:pt x="343" y="63"/>
                </a:moveTo>
                <a:lnTo>
                  <a:pt x="352" y="61"/>
                </a:lnTo>
                <a:lnTo>
                  <a:pt x="360" y="51"/>
                </a:lnTo>
                <a:lnTo>
                  <a:pt x="360" y="41"/>
                </a:lnTo>
                <a:lnTo>
                  <a:pt x="352" y="32"/>
                </a:lnTo>
                <a:lnTo>
                  <a:pt x="343" y="29"/>
                </a:lnTo>
                <a:lnTo>
                  <a:pt x="333" y="32"/>
                </a:lnTo>
                <a:lnTo>
                  <a:pt x="326" y="41"/>
                </a:lnTo>
                <a:lnTo>
                  <a:pt x="326" y="51"/>
                </a:lnTo>
                <a:lnTo>
                  <a:pt x="333" y="61"/>
                </a:lnTo>
                <a:lnTo>
                  <a:pt x="343" y="63"/>
                </a:lnTo>
                <a:close/>
                <a:moveTo>
                  <a:pt x="328" y="46"/>
                </a:moveTo>
                <a:lnTo>
                  <a:pt x="331" y="56"/>
                </a:lnTo>
                <a:lnTo>
                  <a:pt x="340" y="61"/>
                </a:lnTo>
                <a:lnTo>
                  <a:pt x="350" y="58"/>
                </a:lnTo>
                <a:lnTo>
                  <a:pt x="357" y="51"/>
                </a:lnTo>
                <a:lnTo>
                  <a:pt x="357" y="41"/>
                </a:lnTo>
                <a:lnTo>
                  <a:pt x="350" y="34"/>
                </a:lnTo>
                <a:lnTo>
                  <a:pt x="340" y="32"/>
                </a:lnTo>
                <a:lnTo>
                  <a:pt x="331" y="37"/>
                </a:lnTo>
                <a:lnTo>
                  <a:pt x="328" y="46"/>
                </a:lnTo>
                <a:close/>
                <a:moveTo>
                  <a:pt x="343" y="58"/>
                </a:moveTo>
                <a:lnTo>
                  <a:pt x="352" y="56"/>
                </a:lnTo>
                <a:lnTo>
                  <a:pt x="355" y="46"/>
                </a:lnTo>
                <a:lnTo>
                  <a:pt x="352" y="37"/>
                </a:lnTo>
                <a:lnTo>
                  <a:pt x="343" y="34"/>
                </a:lnTo>
                <a:lnTo>
                  <a:pt x="333" y="37"/>
                </a:lnTo>
                <a:lnTo>
                  <a:pt x="331" y="46"/>
                </a:lnTo>
                <a:lnTo>
                  <a:pt x="333" y="56"/>
                </a:lnTo>
                <a:lnTo>
                  <a:pt x="343" y="58"/>
                </a:lnTo>
                <a:close/>
                <a:moveTo>
                  <a:pt x="343" y="56"/>
                </a:moveTo>
                <a:lnTo>
                  <a:pt x="350" y="53"/>
                </a:lnTo>
                <a:lnTo>
                  <a:pt x="352" y="46"/>
                </a:lnTo>
                <a:lnTo>
                  <a:pt x="350" y="39"/>
                </a:lnTo>
                <a:lnTo>
                  <a:pt x="343" y="37"/>
                </a:lnTo>
                <a:lnTo>
                  <a:pt x="335" y="39"/>
                </a:lnTo>
                <a:lnTo>
                  <a:pt x="333" y="46"/>
                </a:lnTo>
                <a:lnTo>
                  <a:pt x="335" y="53"/>
                </a:lnTo>
                <a:lnTo>
                  <a:pt x="343" y="56"/>
                </a:lnTo>
                <a:close/>
                <a:moveTo>
                  <a:pt x="335" y="46"/>
                </a:moveTo>
                <a:lnTo>
                  <a:pt x="340" y="53"/>
                </a:lnTo>
                <a:lnTo>
                  <a:pt x="348" y="53"/>
                </a:lnTo>
                <a:lnTo>
                  <a:pt x="350" y="46"/>
                </a:lnTo>
                <a:lnTo>
                  <a:pt x="345" y="39"/>
                </a:lnTo>
                <a:lnTo>
                  <a:pt x="338" y="39"/>
                </a:lnTo>
                <a:lnTo>
                  <a:pt x="335" y="46"/>
                </a:lnTo>
                <a:close/>
                <a:moveTo>
                  <a:pt x="338" y="46"/>
                </a:moveTo>
                <a:lnTo>
                  <a:pt x="340" y="51"/>
                </a:lnTo>
                <a:lnTo>
                  <a:pt x="348" y="49"/>
                </a:lnTo>
                <a:lnTo>
                  <a:pt x="348" y="44"/>
                </a:lnTo>
                <a:lnTo>
                  <a:pt x="340" y="41"/>
                </a:lnTo>
                <a:lnTo>
                  <a:pt x="338" y="46"/>
                </a:lnTo>
                <a:close/>
                <a:moveTo>
                  <a:pt x="343" y="49"/>
                </a:moveTo>
                <a:lnTo>
                  <a:pt x="345" y="46"/>
                </a:lnTo>
                <a:lnTo>
                  <a:pt x="343" y="44"/>
                </a:lnTo>
                <a:lnTo>
                  <a:pt x="340" y="46"/>
                </a:lnTo>
                <a:lnTo>
                  <a:pt x="343" y="49"/>
                </a:lnTo>
                <a:close/>
                <a:moveTo>
                  <a:pt x="343" y="46"/>
                </a:moveTo>
                <a:lnTo>
                  <a:pt x="343" y="44"/>
                </a:lnTo>
                <a:moveTo>
                  <a:pt x="343" y="1"/>
                </a:moveTo>
                <a:lnTo>
                  <a:pt x="170" y="1"/>
                </a:lnTo>
                <a:lnTo>
                  <a:pt x="170" y="58"/>
                </a:lnTo>
                <a:moveTo>
                  <a:pt x="170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28" name="group 328"/>
          <p:cNvGrpSpPr/>
          <p:nvPr/>
        </p:nvGrpSpPr>
        <p:grpSpPr>
          <a:xfrm rot="21600000">
            <a:off x="8092440" y="5511038"/>
            <a:ext cx="124967" cy="75438"/>
            <a:chOff x="0" y="0"/>
            <a:chExt cx="124967" cy="75438"/>
          </a:xfrm>
        </p:grpSpPr>
        <p:sp>
          <p:nvSpPr>
            <p:cNvPr id="7988" name="path 7988"/>
            <p:cNvSpPr/>
            <p:nvPr/>
          </p:nvSpPr>
          <p:spPr>
            <a:xfrm>
              <a:off x="0" y="16002"/>
              <a:ext cx="117347" cy="59435"/>
            </a:xfrm>
            <a:custGeom>
              <a:avLst/>
              <a:gdLst/>
              <a:ahLst/>
              <a:cxnLst/>
              <a:rect l="0" t="0" r="0" b="0"/>
              <a:pathLst>
                <a:path w="184" h="93">
                  <a:moveTo>
                    <a:pt x="4" y="0"/>
                  </a:moveTo>
                  <a:lnTo>
                    <a:pt x="0" y="33"/>
                  </a:lnTo>
                  <a:lnTo>
                    <a:pt x="146" y="43"/>
                  </a:lnTo>
                  <a:lnTo>
                    <a:pt x="4" y="0"/>
                  </a:lnTo>
                </a:path>
                <a:path w="184" h="93">
                  <a:moveTo>
                    <a:pt x="0" y="33"/>
                  </a:moveTo>
                  <a:lnTo>
                    <a:pt x="146" y="43"/>
                  </a:lnTo>
                  <a:lnTo>
                    <a:pt x="131" y="74"/>
                  </a:lnTo>
                  <a:lnTo>
                    <a:pt x="0" y="33"/>
                  </a:lnTo>
                </a:path>
                <a:path w="184" h="93">
                  <a:moveTo>
                    <a:pt x="146" y="43"/>
                  </a:moveTo>
                  <a:lnTo>
                    <a:pt x="131" y="74"/>
                  </a:lnTo>
                  <a:lnTo>
                    <a:pt x="184" y="62"/>
                  </a:lnTo>
                  <a:lnTo>
                    <a:pt x="146" y="43"/>
                  </a:lnTo>
                </a:path>
                <a:path w="184" h="93">
                  <a:moveTo>
                    <a:pt x="131" y="74"/>
                  </a:moveTo>
                  <a:lnTo>
                    <a:pt x="184" y="62"/>
                  </a:lnTo>
                  <a:lnTo>
                    <a:pt x="167" y="93"/>
                  </a:lnTo>
                  <a:lnTo>
                    <a:pt x="131" y="74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990" name="path 7990"/>
            <p:cNvSpPr/>
            <p:nvPr/>
          </p:nvSpPr>
          <p:spPr>
            <a:xfrm>
              <a:off x="16763" y="0"/>
              <a:ext cx="108204" cy="1523"/>
            </a:xfrm>
            <a:custGeom>
              <a:avLst/>
              <a:gdLst/>
              <a:ahLst/>
              <a:cxnLst/>
              <a:rect l="0" t="0" r="0" b="0"/>
              <a:pathLst>
                <a:path w="170" h="2">
                  <a:moveTo>
                    <a:pt x="170" y="1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30" name="group 330"/>
          <p:cNvGrpSpPr/>
          <p:nvPr/>
        </p:nvGrpSpPr>
        <p:grpSpPr>
          <a:xfrm rot="21600000">
            <a:off x="8199119" y="5511038"/>
            <a:ext cx="346710" cy="183641"/>
            <a:chOff x="0" y="0"/>
            <a:chExt cx="346710" cy="183641"/>
          </a:xfrm>
        </p:grpSpPr>
        <p:sp>
          <p:nvSpPr>
            <p:cNvPr id="7992" name="path 7992"/>
            <p:cNvSpPr/>
            <p:nvPr/>
          </p:nvSpPr>
          <p:spPr>
            <a:xfrm>
              <a:off x="0" y="55626"/>
              <a:ext cx="141732" cy="128015"/>
            </a:xfrm>
            <a:custGeom>
              <a:avLst/>
              <a:gdLst/>
              <a:ahLst/>
              <a:cxnLst/>
              <a:rect l="0" t="0" r="0" b="0"/>
              <a:pathLst>
                <a:path w="223" h="201">
                  <a:moveTo>
                    <a:pt x="16" y="0"/>
                  </a:moveTo>
                  <a:lnTo>
                    <a:pt x="0" y="31"/>
                  </a:lnTo>
                  <a:lnTo>
                    <a:pt x="21" y="4"/>
                  </a:lnTo>
                  <a:lnTo>
                    <a:pt x="16" y="0"/>
                  </a:lnTo>
                </a:path>
                <a:path w="223" h="201">
                  <a:moveTo>
                    <a:pt x="0" y="31"/>
                  </a:moveTo>
                  <a:lnTo>
                    <a:pt x="21" y="4"/>
                  </a:lnTo>
                  <a:lnTo>
                    <a:pt x="4" y="33"/>
                  </a:lnTo>
                  <a:lnTo>
                    <a:pt x="0" y="31"/>
                  </a:lnTo>
                </a:path>
                <a:path w="223" h="201">
                  <a:moveTo>
                    <a:pt x="21" y="4"/>
                  </a:moveTo>
                  <a:lnTo>
                    <a:pt x="4" y="33"/>
                  </a:lnTo>
                  <a:lnTo>
                    <a:pt x="33" y="9"/>
                  </a:lnTo>
                  <a:lnTo>
                    <a:pt x="21" y="4"/>
                  </a:lnTo>
                </a:path>
                <a:path w="223" h="201">
                  <a:moveTo>
                    <a:pt x="4" y="33"/>
                  </a:moveTo>
                  <a:lnTo>
                    <a:pt x="33" y="9"/>
                  </a:lnTo>
                  <a:lnTo>
                    <a:pt x="14" y="40"/>
                  </a:lnTo>
                  <a:lnTo>
                    <a:pt x="4" y="33"/>
                  </a:lnTo>
                </a:path>
                <a:path w="223" h="201">
                  <a:moveTo>
                    <a:pt x="33" y="9"/>
                  </a:moveTo>
                  <a:lnTo>
                    <a:pt x="14" y="40"/>
                  </a:lnTo>
                  <a:lnTo>
                    <a:pt x="134" y="86"/>
                  </a:lnTo>
                  <a:lnTo>
                    <a:pt x="33" y="9"/>
                  </a:lnTo>
                </a:path>
                <a:path w="223" h="201">
                  <a:moveTo>
                    <a:pt x="14" y="40"/>
                  </a:moveTo>
                  <a:lnTo>
                    <a:pt x="134" y="86"/>
                  </a:lnTo>
                  <a:lnTo>
                    <a:pt x="110" y="110"/>
                  </a:lnTo>
                  <a:lnTo>
                    <a:pt x="14" y="40"/>
                  </a:lnTo>
                </a:path>
                <a:path w="223" h="201">
                  <a:moveTo>
                    <a:pt x="134" y="86"/>
                  </a:moveTo>
                  <a:lnTo>
                    <a:pt x="110" y="110"/>
                  </a:lnTo>
                  <a:lnTo>
                    <a:pt x="223" y="201"/>
                  </a:lnTo>
                  <a:lnTo>
                    <a:pt x="134" y="86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7994" name="path 7994"/>
            <p:cNvSpPr/>
            <p:nvPr/>
          </p:nvSpPr>
          <p:spPr>
            <a:xfrm>
              <a:off x="6858" y="0"/>
              <a:ext cx="339852" cy="42671"/>
            </a:xfrm>
            <a:custGeom>
              <a:avLst/>
              <a:gdLst/>
              <a:ahLst/>
              <a:cxnLst/>
              <a:rect l="0" t="0" r="0" b="0"/>
              <a:pathLst>
                <a:path w="535" h="67">
                  <a:moveTo>
                    <a:pt x="534" y="3"/>
                  </a:moveTo>
                  <a:lnTo>
                    <a:pt x="534" y="61"/>
                  </a:lnTo>
                  <a:moveTo>
                    <a:pt x="534" y="3"/>
                  </a:moveTo>
                  <a:lnTo>
                    <a:pt x="363" y="3"/>
                  </a:lnTo>
                  <a:moveTo>
                    <a:pt x="363" y="65"/>
                  </a:moveTo>
                  <a:lnTo>
                    <a:pt x="373" y="63"/>
                  </a:lnTo>
                  <a:lnTo>
                    <a:pt x="380" y="54"/>
                  </a:lnTo>
                  <a:lnTo>
                    <a:pt x="380" y="44"/>
                  </a:lnTo>
                  <a:lnTo>
                    <a:pt x="373" y="34"/>
                  </a:lnTo>
                  <a:lnTo>
                    <a:pt x="363" y="32"/>
                  </a:lnTo>
                  <a:lnTo>
                    <a:pt x="354" y="34"/>
                  </a:lnTo>
                  <a:lnTo>
                    <a:pt x="346" y="44"/>
                  </a:lnTo>
                  <a:lnTo>
                    <a:pt x="346" y="54"/>
                  </a:lnTo>
                  <a:lnTo>
                    <a:pt x="354" y="63"/>
                  </a:lnTo>
                  <a:lnTo>
                    <a:pt x="363" y="65"/>
                  </a:lnTo>
                  <a:close/>
                  <a:moveTo>
                    <a:pt x="363" y="63"/>
                  </a:moveTo>
                  <a:lnTo>
                    <a:pt x="373" y="61"/>
                  </a:lnTo>
                  <a:lnTo>
                    <a:pt x="377" y="51"/>
                  </a:lnTo>
                  <a:lnTo>
                    <a:pt x="375" y="42"/>
                  </a:lnTo>
                  <a:lnTo>
                    <a:pt x="368" y="34"/>
                  </a:lnTo>
                  <a:lnTo>
                    <a:pt x="358" y="34"/>
                  </a:lnTo>
                  <a:lnTo>
                    <a:pt x="351" y="42"/>
                  </a:lnTo>
                  <a:lnTo>
                    <a:pt x="349" y="51"/>
                  </a:lnTo>
                  <a:lnTo>
                    <a:pt x="354" y="61"/>
                  </a:lnTo>
                  <a:lnTo>
                    <a:pt x="363" y="63"/>
                  </a:lnTo>
                  <a:close/>
                  <a:moveTo>
                    <a:pt x="351" y="49"/>
                  </a:moveTo>
                  <a:lnTo>
                    <a:pt x="354" y="58"/>
                  </a:lnTo>
                  <a:lnTo>
                    <a:pt x="363" y="61"/>
                  </a:lnTo>
                  <a:lnTo>
                    <a:pt x="373" y="58"/>
                  </a:lnTo>
                  <a:lnTo>
                    <a:pt x="375" y="49"/>
                  </a:lnTo>
                  <a:lnTo>
                    <a:pt x="373" y="39"/>
                  </a:lnTo>
                  <a:lnTo>
                    <a:pt x="363" y="37"/>
                  </a:lnTo>
                  <a:lnTo>
                    <a:pt x="354" y="39"/>
                  </a:lnTo>
                  <a:lnTo>
                    <a:pt x="351" y="49"/>
                  </a:lnTo>
                  <a:close/>
                  <a:moveTo>
                    <a:pt x="363" y="58"/>
                  </a:moveTo>
                  <a:lnTo>
                    <a:pt x="370" y="56"/>
                  </a:lnTo>
                  <a:lnTo>
                    <a:pt x="373" y="49"/>
                  </a:lnTo>
                  <a:lnTo>
                    <a:pt x="370" y="42"/>
                  </a:lnTo>
                  <a:lnTo>
                    <a:pt x="363" y="39"/>
                  </a:lnTo>
                  <a:lnTo>
                    <a:pt x="356" y="42"/>
                  </a:lnTo>
                  <a:lnTo>
                    <a:pt x="354" y="49"/>
                  </a:lnTo>
                  <a:lnTo>
                    <a:pt x="356" y="56"/>
                  </a:lnTo>
                  <a:lnTo>
                    <a:pt x="363" y="58"/>
                  </a:lnTo>
                  <a:close/>
                  <a:moveTo>
                    <a:pt x="356" y="49"/>
                  </a:moveTo>
                  <a:lnTo>
                    <a:pt x="358" y="56"/>
                  </a:lnTo>
                  <a:lnTo>
                    <a:pt x="365" y="56"/>
                  </a:lnTo>
                  <a:lnTo>
                    <a:pt x="370" y="49"/>
                  </a:lnTo>
                  <a:lnTo>
                    <a:pt x="368" y="42"/>
                  </a:lnTo>
                  <a:lnTo>
                    <a:pt x="361" y="42"/>
                  </a:lnTo>
                  <a:lnTo>
                    <a:pt x="356" y="49"/>
                  </a:lnTo>
                  <a:close/>
                  <a:moveTo>
                    <a:pt x="363" y="54"/>
                  </a:moveTo>
                  <a:lnTo>
                    <a:pt x="368" y="51"/>
                  </a:lnTo>
                  <a:lnTo>
                    <a:pt x="365" y="44"/>
                  </a:lnTo>
                  <a:lnTo>
                    <a:pt x="361" y="44"/>
                  </a:lnTo>
                  <a:lnTo>
                    <a:pt x="358" y="51"/>
                  </a:lnTo>
                  <a:lnTo>
                    <a:pt x="363" y="54"/>
                  </a:lnTo>
                  <a:close/>
                  <a:moveTo>
                    <a:pt x="361" y="49"/>
                  </a:moveTo>
                  <a:lnTo>
                    <a:pt x="363" y="51"/>
                  </a:lnTo>
                  <a:lnTo>
                    <a:pt x="365" y="49"/>
                  </a:lnTo>
                  <a:lnTo>
                    <a:pt x="363" y="46"/>
                  </a:lnTo>
                  <a:lnTo>
                    <a:pt x="361" y="49"/>
                  </a:lnTo>
                  <a:close/>
                  <a:moveTo>
                    <a:pt x="363" y="49"/>
                  </a:moveTo>
                  <a:lnTo>
                    <a:pt x="363" y="46"/>
                  </a:lnTo>
                  <a:moveTo>
                    <a:pt x="363" y="3"/>
                  </a:moveTo>
                  <a:lnTo>
                    <a:pt x="190" y="3"/>
                  </a:lnTo>
                  <a:lnTo>
                    <a:pt x="190" y="61"/>
                  </a:lnTo>
                  <a:moveTo>
                    <a:pt x="190" y="3"/>
                  </a:moveTo>
                  <a:lnTo>
                    <a:pt x="17" y="1"/>
                  </a:lnTo>
                  <a:moveTo>
                    <a:pt x="17" y="65"/>
                  </a:moveTo>
                  <a:lnTo>
                    <a:pt x="27" y="63"/>
                  </a:lnTo>
                  <a:lnTo>
                    <a:pt x="34" y="54"/>
                  </a:lnTo>
                  <a:lnTo>
                    <a:pt x="34" y="44"/>
                  </a:lnTo>
                  <a:lnTo>
                    <a:pt x="27" y="34"/>
                  </a:lnTo>
                  <a:lnTo>
                    <a:pt x="17" y="32"/>
                  </a:lnTo>
                  <a:lnTo>
                    <a:pt x="8" y="34"/>
                  </a:lnTo>
                  <a:lnTo>
                    <a:pt x="1" y="44"/>
                  </a:lnTo>
                  <a:lnTo>
                    <a:pt x="1" y="54"/>
                  </a:lnTo>
                  <a:lnTo>
                    <a:pt x="8" y="63"/>
                  </a:lnTo>
                  <a:lnTo>
                    <a:pt x="17" y="65"/>
                  </a:lnTo>
                  <a:close/>
                  <a:moveTo>
                    <a:pt x="17" y="63"/>
                  </a:moveTo>
                  <a:lnTo>
                    <a:pt x="27" y="61"/>
                  </a:lnTo>
                  <a:lnTo>
                    <a:pt x="32" y="51"/>
                  </a:lnTo>
                  <a:lnTo>
                    <a:pt x="30" y="42"/>
                  </a:lnTo>
                  <a:lnTo>
                    <a:pt x="22" y="34"/>
                  </a:lnTo>
                  <a:lnTo>
                    <a:pt x="13" y="34"/>
                  </a:lnTo>
                  <a:lnTo>
                    <a:pt x="5" y="42"/>
                  </a:lnTo>
                  <a:lnTo>
                    <a:pt x="3" y="51"/>
                  </a:lnTo>
                  <a:lnTo>
                    <a:pt x="8" y="61"/>
                  </a:lnTo>
                  <a:lnTo>
                    <a:pt x="17" y="63"/>
                  </a:lnTo>
                  <a:close/>
                  <a:moveTo>
                    <a:pt x="5" y="49"/>
                  </a:moveTo>
                  <a:lnTo>
                    <a:pt x="8" y="58"/>
                  </a:lnTo>
                  <a:lnTo>
                    <a:pt x="17" y="61"/>
                  </a:lnTo>
                  <a:lnTo>
                    <a:pt x="27" y="58"/>
                  </a:lnTo>
                  <a:lnTo>
                    <a:pt x="30" y="49"/>
                  </a:lnTo>
                  <a:lnTo>
                    <a:pt x="27" y="39"/>
                  </a:lnTo>
                  <a:lnTo>
                    <a:pt x="17" y="37"/>
                  </a:lnTo>
                  <a:lnTo>
                    <a:pt x="8" y="39"/>
                  </a:lnTo>
                  <a:lnTo>
                    <a:pt x="5" y="49"/>
                  </a:lnTo>
                  <a:close/>
                  <a:moveTo>
                    <a:pt x="17" y="58"/>
                  </a:moveTo>
                  <a:lnTo>
                    <a:pt x="25" y="56"/>
                  </a:lnTo>
                  <a:lnTo>
                    <a:pt x="27" y="49"/>
                  </a:lnTo>
                  <a:lnTo>
                    <a:pt x="25" y="42"/>
                  </a:lnTo>
                  <a:lnTo>
                    <a:pt x="17" y="39"/>
                  </a:lnTo>
                  <a:lnTo>
                    <a:pt x="10" y="42"/>
                  </a:lnTo>
                  <a:lnTo>
                    <a:pt x="8" y="49"/>
                  </a:lnTo>
                  <a:lnTo>
                    <a:pt x="10" y="56"/>
                  </a:lnTo>
                  <a:lnTo>
                    <a:pt x="17" y="58"/>
                  </a:lnTo>
                  <a:close/>
                  <a:moveTo>
                    <a:pt x="10" y="49"/>
                  </a:moveTo>
                  <a:lnTo>
                    <a:pt x="13" y="56"/>
                  </a:lnTo>
                  <a:lnTo>
                    <a:pt x="20" y="56"/>
                  </a:lnTo>
                  <a:lnTo>
                    <a:pt x="25" y="49"/>
                  </a:lnTo>
                  <a:lnTo>
                    <a:pt x="22" y="42"/>
                  </a:lnTo>
                  <a:lnTo>
                    <a:pt x="15" y="42"/>
                  </a:lnTo>
                  <a:lnTo>
                    <a:pt x="10" y="49"/>
                  </a:lnTo>
                  <a:close/>
                  <a:moveTo>
                    <a:pt x="17" y="54"/>
                  </a:moveTo>
                  <a:lnTo>
                    <a:pt x="22" y="51"/>
                  </a:lnTo>
                  <a:lnTo>
                    <a:pt x="20" y="44"/>
                  </a:lnTo>
                  <a:lnTo>
                    <a:pt x="15" y="44"/>
                  </a:lnTo>
                  <a:lnTo>
                    <a:pt x="13" y="51"/>
                  </a:lnTo>
                  <a:lnTo>
                    <a:pt x="17" y="54"/>
                  </a:lnTo>
                  <a:close/>
                  <a:moveTo>
                    <a:pt x="15" y="49"/>
                  </a:moveTo>
                  <a:lnTo>
                    <a:pt x="17" y="51"/>
                  </a:lnTo>
                  <a:lnTo>
                    <a:pt x="20" y="49"/>
                  </a:lnTo>
                  <a:lnTo>
                    <a:pt x="17" y="46"/>
                  </a:lnTo>
                  <a:lnTo>
                    <a:pt x="15" y="49"/>
                  </a:lnTo>
                  <a:close/>
                  <a:moveTo>
                    <a:pt x="17" y="49"/>
                  </a:moveTo>
                  <a:lnTo>
                    <a:pt x="17" y="46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7996" name="path 7996"/>
          <p:cNvSpPr/>
          <p:nvPr/>
        </p:nvSpPr>
        <p:spPr>
          <a:xfrm>
            <a:off x="8545068" y="5512562"/>
            <a:ext cx="217931" cy="41147"/>
          </a:xfrm>
          <a:custGeom>
            <a:avLst/>
            <a:gdLst/>
            <a:ahLst/>
            <a:cxnLst/>
            <a:rect l="0" t="0" r="0" b="0"/>
            <a:pathLst>
              <a:path w="343" h="64">
                <a:moveTo>
                  <a:pt x="343" y="1"/>
                </a:moveTo>
                <a:lnTo>
                  <a:pt x="172" y="1"/>
                </a:lnTo>
                <a:moveTo>
                  <a:pt x="172" y="63"/>
                </a:moveTo>
                <a:lnTo>
                  <a:pt x="182" y="61"/>
                </a:lnTo>
                <a:lnTo>
                  <a:pt x="189" y="51"/>
                </a:lnTo>
                <a:lnTo>
                  <a:pt x="189" y="41"/>
                </a:lnTo>
                <a:lnTo>
                  <a:pt x="182" y="32"/>
                </a:lnTo>
                <a:lnTo>
                  <a:pt x="172" y="29"/>
                </a:lnTo>
                <a:lnTo>
                  <a:pt x="163" y="32"/>
                </a:lnTo>
                <a:lnTo>
                  <a:pt x="155" y="41"/>
                </a:lnTo>
                <a:lnTo>
                  <a:pt x="155" y="51"/>
                </a:lnTo>
                <a:lnTo>
                  <a:pt x="163" y="61"/>
                </a:lnTo>
                <a:lnTo>
                  <a:pt x="172" y="63"/>
                </a:lnTo>
                <a:close/>
                <a:moveTo>
                  <a:pt x="158" y="46"/>
                </a:moveTo>
                <a:lnTo>
                  <a:pt x="160" y="56"/>
                </a:lnTo>
                <a:lnTo>
                  <a:pt x="170" y="61"/>
                </a:lnTo>
                <a:lnTo>
                  <a:pt x="179" y="58"/>
                </a:lnTo>
                <a:lnTo>
                  <a:pt x="187" y="51"/>
                </a:lnTo>
                <a:lnTo>
                  <a:pt x="187" y="41"/>
                </a:lnTo>
                <a:lnTo>
                  <a:pt x="179" y="34"/>
                </a:lnTo>
                <a:lnTo>
                  <a:pt x="170" y="32"/>
                </a:lnTo>
                <a:lnTo>
                  <a:pt x="160" y="37"/>
                </a:lnTo>
                <a:lnTo>
                  <a:pt x="158" y="46"/>
                </a:lnTo>
                <a:close/>
                <a:moveTo>
                  <a:pt x="172" y="58"/>
                </a:moveTo>
                <a:lnTo>
                  <a:pt x="182" y="56"/>
                </a:lnTo>
                <a:lnTo>
                  <a:pt x="184" y="46"/>
                </a:lnTo>
                <a:lnTo>
                  <a:pt x="182" y="37"/>
                </a:lnTo>
                <a:lnTo>
                  <a:pt x="172" y="34"/>
                </a:lnTo>
                <a:lnTo>
                  <a:pt x="163" y="37"/>
                </a:lnTo>
                <a:lnTo>
                  <a:pt x="160" y="46"/>
                </a:lnTo>
                <a:lnTo>
                  <a:pt x="163" y="56"/>
                </a:lnTo>
                <a:lnTo>
                  <a:pt x="172" y="58"/>
                </a:lnTo>
                <a:close/>
                <a:moveTo>
                  <a:pt x="172" y="56"/>
                </a:moveTo>
                <a:lnTo>
                  <a:pt x="179" y="53"/>
                </a:lnTo>
                <a:lnTo>
                  <a:pt x="182" y="46"/>
                </a:lnTo>
                <a:lnTo>
                  <a:pt x="179" y="39"/>
                </a:lnTo>
                <a:lnTo>
                  <a:pt x="172" y="37"/>
                </a:lnTo>
                <a:lnTo>
                  <a:pt x="165" y="39"/>
                </a:lnTo>
                <a:lnTo>
                  <a:pt x="163" y="46"/>
                </a:lnTo>
                <a:lnTo>
                  <a:pt x="165" y="53"/>
                </a:lnTo>
                <a:lnTo>
                  <a:pt x="172" y="56"/>
                </a:lnTo>
                <a:close/>
                <a:moveTo>
                  <a:pt x="165" y="46"/>
                </a:moveTo>
                <a:lnTo>
                  <a:pt x="170" y="53"/>
                </a:lnTo>
                <a:lnTo>
                  <a:pt x="177" y="53"/>
                </a:lnTo>
                <a:lnTo>
                  <a:pt x="179" y="46"/>
                </a:lnTo>
                <a:lnTo>
                  <a:pt x="175" y="39"/>
                </a:lnTo>
                <a:lnTo>
                  <a:pt x="167" y="39"/>
                </a:lnTo>
                <a:lnTo>
                  <a:pt x="165" y="46"/>
                </a:lnTo>
                <a:close/>
                <a:moveTo>
                  <a:pt x="167" y="46"/>
                </a:moveTo>
                <a:lnTo>
                  <a:pt x="170" y="51"/>
                </a:lnTo>
                <a:lnTo>
                  <a:pt x="177" y="49"/>
                </a:lnTo>
                <a:lnTo>
                  <a:pt x="177" y="44"/>
                </a:lnTo>
                <a:lnTo>
                  <a:pt x="170" y="41"/>
                </a:lnTo>
                <a:lnTo>
                  <a:pt x="167" y="46"/>
                </a:lnTo>
                <a:close/>
                <a:moveTo>
                  <a:pt x="172" y="49"/>
                </a:moveTo>
                <a:lnTo>
                  <a:pt x="175" y="46"/>
                </a:lnTo>
                <a:lnTo>
                  <a:pt x="172" y="44"/>
                </a:lnTo>
                <a:lnTo>
                  <a:pt x="170" y="46"/>
                </a:lnTo>
                <a:lnTo>
                  <a:pt x="172" y="49"/>
                </a:lnTo>
                <a:close/>
                <a:moveTo>
                  <a:pt x="172" y="46"/>
                </a:moveTo>
                <a:lnTo>
                  <a:pt x="172" y="44"/>
                </a:lnTo>
                <a:moveTo>
                  <a:pt x="17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98" name="path 7998"/>
          <p:cNvSpPr/>
          <p:nvPr/>
        </p:nvSpPr>
        <p:spPr>
          <a:xfrm>
            <a:off x="8763000" y="5512562"/>
            <a:ext cx="121158" cy="41147"/>
          </a:xfrm>
          <a:custGeom>
            <a:avLst/>
            <a:gdLst/>
            <a:ahLst/>
            <a:cxnLst/>
            <a:rect l="0" t="0" r="0" b="0"/>
            <a:pathLst>
              <a:path w="190" h="64">
                <a:moveTo>
                  <a:pt x="172" y="63"/>
                </a:moveTo>
                <a:lnTo>
                  <a:pt x="182" y="61"/>
                </a:lnTo>
                <a:lnTo>
                  <a:pt x="189" y="51"/>
                </a:lnTo>
                <a:lnTo>
                  <a:pt x="189" y="41"/>
                </a:lnTo>
                <a:lnTo>
                  <a:pt x="182" y="32"/>
                </a:lnTo>
                <a:lnTo>
                  <a:pt x="172" y="29"/>
                </a:lnTo>
                <a:lnTo>
                  <a:pt x="163" y="32"/>
                </a:lnTo>
                <a:lnTo>
                  <a:pt x="155" y="41"/>
                </a:lnTo>
                <a:lnTo>
                  <a:pt x="155" y="51"/>
                </a:lnTo>
                <a:lnTo>
                  <a:pt x="163" y="61"/>
                </a:lnTo>
                <a:lnTo>
                  <a:pt x="172" y="63"/>
                </a:lnTo>
                <a:close/>
                <a:moveTo>
                  <a:pt x="158" y="46"/>
                </a:moveTo>
                <a:lnTo>
                  <a:pt x="160" y="56"/>
                </a:lnTo>
                <a:lnTo>
                  <a:pt x="170" y="61"/>
                </a:lnTo>
                <a:lnTo>
                  <a:pt x="180" y="58"/>
                </a:lnTo>
                <a:lnTo>
                  <a:pt x="187" y="51"/>
                </a:lnTo>
                <a:lnTo>
                  <a:pt x="187" y="41"/>
                </a:lnTo>
                <a:lnTo>
                  <a:pt x="180" y="34"/>
                </a:lnTo>
                <a:lnTo>
                  <a:pt x="170" y="32"/>
                </a:lnTo>
                <a:lnTo>
                  <a:pt x="160" y="37"/>
                </a:lnTo>
                <a:lnTo>
                  <a:pt x="158" y="46"/>
                </a:lnTo>
                <a:close/>
                <a:moveTo>
                  <a:pt x="172" y="58"/>
                </a:moveTo>
                <a:lnTo>
                  <a:pt x="182" y="56"/>
                </a:lnTo>
                <a:lnTo>
                  <a:pt x="184" y="46"/>
                </a:lnTo>
                <a:lnTo>
                  <a:pt x="182" y="37"/>
                </a:lnTo>
                <a:lnTo>
                  <a:pt x="172" y="34"/>
                </a:lnTo>
                <a:lnTo>
                  <a:pt x="163" y="37"/>
                </a:lnTo>
                <a:lnTo>
                  <a:pt x="160" y="46"/>
                </a:lnTo>
                <a:lnTo>
                  <a:pt x="163" y="56"/>
                </a:lnTo>
                <a:lnTo>
                  <a:pt x="172" y="58"/>
                </a:lnTo>
                <a:close/>
                <a:moveTo>
                  <a:pt x="172" y="56"/>
                </a:moveTo>
                <a:lnTo>
                  <a:pt x="180" y="53"/>
                </a:lnTo>
                <a:lnTo>
                  <a:pt x="182" y="46"/>
                </a:lnTo>
                <a:lnTo>
                  <a:pt x="180" y="39"/>
                </a:lnTo>
                <a:lnTo>
                  <a:pt x="172" y="37"/>
                </a:lnTo>
                <a:lnTo>
                  <a:pt x="165" y="39"/>
                </a:lnTo>
                <a:lnTo>
                  <a:pt x="163" y="46"/>
                </a:lnTo>
                <a:lnTo>
                  <a:pt x="165" y="53"/>
                </a:lnTo>
                <a:lnTo>
                  <a:pt x="172" y="56"/>
                </a:lnTo>
                <a:close/>
                <a:moveTo>
                  <a:pt x="165" y="46"/>
                </a:moveTo>
                <a:lnTo>
                  <a:pt x="170" y="53"/>
                </a:lnTo>
                <a:lnTo>
                  <a:pt x="177" y="53"/>
                </a:lnTo>
                <a:lnTo>
                  <a:pt x="180" y="46"/>
                </a:lnTo>
                <a:lnTo>
                  <a:pt x="175" y="39"/>
                </a:lnTo>
                <a:lnTo>
                  <a:pt x="168" y="39"/>
                </a:lnTo>
                <a:lnTo>
                  <a:pt x="165" y="46"/>
                </a:lnTo>
                <a:close/>
                <a:moveTo>
                  <a:pt x="168" y="46"/>
                </a:moveTo>
                <a:lnTo>
                  <a:pt x="170" y="51"/>
                </a:lnTo>
                <a:lnTo>
                  <a:pt x="177" y="49"/>
                </a:lnTo>
                <a:lnTo>
                  <a:pt x="177" y="44"/>
                </a:lnTo>
                <a:lnTo>
                  <a:pt x="170" y="41"/>
                </a:lnTo>
                <a:lnTo>
                  <a:pt x="168" y="46"/>
                </a:lnTo>
                <a:close/>
                <a:moveTo>
                  <a:pt x="172" y="49"/>
                </a:moveTo>
                <a:lnTo>
                  <a:pt x="175" y="46"/>
                </a:lnTo>
                <a:lnTo>
                  <a:pt x="172" y="44"/>
                </a:lnTo>
                <a:lnTo>
                  <a:pt x="170" y="46"/>
                </a:lnTo>
                <a:lnTo>
                  <a:pt x="172" y="49"/>
                </a:lnTo>
                <a:close/>
                <a:moveTo>
                  <a:pt x="172" y="46"/>
                </a:moveTo>
                <a:lnTo>
                  <a:pt x="172" y="44"/>
                </a:lnTo>
                <a:moveTo>
                  <a:pt x="17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00" name="path 8000"/>
          <p:cNvSpPr/>
          <p:nvPr/>
        </p:nvSpPr>
        <p:spPr>
          <a:xfrm>
            <a:off x="9198843" y="5511038"/>
            <a:ext cx="219476" cy="41148"/>
          </a:xfrm>
          <a:custGeom>
            <a:avLst/>
            <a:gdLst/>
            <a:ahLst/>
            <a:cxnLst/>
            <a:rect l="0" t="0" r="0" b="0"/>
            <a:pathLst>
              <a:path w="345" h="64">
                <a:moveTo>
                  <a:pt x="345" y="1"/>
                </a:moveTo>
                <a:lnTo>
                  <a:pt x="172" y="1"/>
                </a:lnTo>
                <a:moveTo>
                  <a:pt x="172" y="63"/>
                </a:moveTo>
                <a:lnTo>
                  <a:pt x="182" y="61"/>
                </a:lnTo>
                <a:lnTo>
                  <a:pt x="189" y="51"/>
                </a:lnTo>
                <a:lnTo>
                  <a:pt x="189" y="42"/>
                </a:lnTo>
                <a:lnTo>
                  <a:pt x="182" y="32"/>
                </a:lnTo>
                <a:lnTo>
                  <a:pt x="172" y="30"/>
                </a:lnTo>
                <a:lnTo>
                  <a:pt x="163" y="32"/>
                </a:lnTo>
                <a:lnTo>
                  <a:pt x="156" y="42"/>
                </a:lnTo>
                <a:lnTo>
                  <a:pt x="156" y="51"/>
                </a:lnTo>
                <a:lnTo>
                  <a:pt x="163" y="61"/>
                </a:lnTo>
                <a:lnTo>
                  <a:pt x="172" y="63"/>
                </a:lnTo>
                <a:close/>
                <a:moveTo>
                  <a:pt x="158" y="46"/>
                </a:moveTo>
                <a:lnTo>
                  <a:pt x="160" y="56"/>
                </a:lnTo>
                <a:lnTo>
                  <a:pt x="170" y="61"/>
                </a:lnTo>
                <a:lnTo>
                  <a:pt x="180" y="58"/>
                </a:lnTo>
                <a:lnTo>
                  <a:pt x="187" y="51"/>
                </a:lnTo>
                <a:lnTo>
                  <a:pt x="187" y="42"/>
                </a:lnTo>
                <a:lnTo>
                  <a:pt x="180" y="34"/>
                </a:lnTo>
                <a:lnTo>
                  <a:pt x="170" y="32"/>
                </a:lnTo>
                <a:lnTo>
                  <a:pt x="160" y="37"/>
                </a:lnTo>
                <a:lnTo>
                  <a:pt x="158" y="46"/>
                </a:lnTo>
                <a:close/>
                <a:moveTo>
                  <a:pt x="172" y="58"/>
                </a:moveTo>
                <a:lnTo>
                  <a:pt x="182" y="56"/>
                </a:lnTo>
                <a:lnTo>
                  <a:pt x="184" y="46"/>
                </a:lnTo>
                <a:lnTo>
                  <a:pt x="182" y="37"/>
                </a:lnTo>
                <a:lnTo>
                  <a:pt x="172" y="34"/>
                </a:lnTo>
                <a:lnTo>
                  <a:pt x="163" y="37"/>
                </a:lnTo>
                <a:lnTo>
                  <a:pt x="160" y="46"/>
                </a:lnTo>
                <a:lnTo>
                  <a:pt x="163" y="56"/>
                </a:lnTo>
                <a:lnTo>
                  <a:pt x="172" y="58"/>
                </a:lnTo>
                <a:close/>
                <a:moveTo>
                  <a:pt x="172" y="56"/>
                </a:moveTo>
                <a:lnTo>
                  <a:pt x="180" y="54"/>
                </a:lnTo>
                <a:lnTo>
                  <a:pt x="182" y="46"/>
                </a:lnTo>
                <a:lnTo>
                  <a:pt x="180" y="39"/>
                </a:lnTo>
                <a:lnTo>
                  <a:pt x="172" y="37"/>
                </a:lnTo>
                <a:lnTo>
                  <a:pt x="165" y="39"/>
                </a:lnTo>
                <a:lnTo>
                  <a:pt x="163" y="46"/>
                </a:lnTo>
                <a:lnTo>
                  <a:pt x="165" y="54"/>
                </a:lnTo>
                <a:lnTo>
                  <a:pt x="172" y="56"/>
                </a:lnTo>
                <a:close/>
                <a:moveTo>
                  <a:pt x="165" y="46"/>
                </a:moveTo>
                <a:lnTo>
                  <a:pt x="170" y="54"/>
                </a:lnTo>
                <a:lnTo>
                  <a:pt x="177" y="54"/>
                </a:lnTo>
                <a:lnTo>
                  <a:pt x="180" y="46"/>
                </a:lnTo>
                <a:lnTo>
                  <a:pt x="175" y="39"/>
                </a:lnTo>
                <a:lnTo>
                  <a:pt x="168" y="39"/>
                </a:lnTo>
                <a:lnTo>
                  <a:pt x="165" y="46"/>
                </a:lnTo>
                <a:close/>
                <a:moveTo>
                  <a:pt x="168" y="46"/>
                </a:moveTo>
                <a:lnTo>
                  <a:pt x="170" y="51"/>
                </a:lnTo>
                <a:lnTo>
                  <a:pt x="177" y="49"/>
                </a:lnTo>
                <a:lnTo>
                  <a:pt x="177" y="44"/>
                </a:lnTo>
                <a:lnTo>
                  <a:pt x="170" y="42"/>
                </a:lnTo>
                <a:lnTo>
                  <a:pt x="168" y="46"/>
                </a:lnTo>
                <a:close/>
                <a:moveTo>
                  <a:pt x="172" y="49"/>
                </a:moveTo>
                <a:lnTo>
                  <a:pt x="175" y="46"/>
                </a:lnTo>
                <a:lnTo>
                  <a:pt x="172" y="44"/>
                </a:lnTo>
                <a:lnTo>
                  <a:pt x="170" y="46"/>
                </a:lnTo>
                <a:lnTo>
                  <a:pt x="172" y="49"/>
                </a:lnTo>
                <a:close/>
                <a:moveTo>
                  <a:pt x="172" y="46"/>
                </a:moveTo>
                <a:lnTo>
                  <a:pt x="172" y="44"/>
                </a:lnTo>
                <a:moveTo>
                  <a:pt x="172" y="1"/>
                </a:moveTo>
                <a:lnTo>
                  <a:pt x="86" y="1"/>
                </a:lnTo>
                <a:lnTo>
                  <a:pt x="0" y="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02" name="path 8002"/>
          <p:cNvSpPr/>
          <p:nvPr/>
        </p:nvSpPr>
        <p:spPr>
          <a:xfrm>
            <a:off x="9418319" y="5511038"/>
            <a:ext cx="217932" cy="41148"/>
          </a:xfrm>
          <a:custGeom>
            <a:avLst/>
            <a:gdLst/>
            <a:ahLst/>
            <a:cxnLst/>
            <a:rect l="0" t="0" r="0" b="0"/>
            <a:pathLst>
              <a:path w="343" h="64">
                <a:moveTo>
                  <a:pt x="343" y="1"/>
                </a:moveTo>
                <a:lnTo>
                  <a:pt x="170" y="1"/>
                </a:lnTo>
                <a:moveTo>
                  <a:pt x="170" y="63"/>
                </a:moveTo>
                <a:lnTo>
                  <a:pt x="180" y="61"/>
                </a:lnTo>
                <a:lnTo>
                  <a:pt x="187" y="51"/>
                </a:lnTo>
                <a:lnTo>
                  <a:pt x="187" y="42"/>
                </a:lnTo>
                <a:lnTo>
                  <a:pt x="180" y="32"/>
                </a:lnTo>
                <a:lnTo>
                  <a:pt x="170" y="30"/>
                </a:lnTo>
                <a:lnTo>
                  <a:pt x="160" y="32"/>
                </a:lnTo>
                <a:lnTo>
                  <a:pt x="153" y="42"/>
                </a:lnTo>
                <a:lnTo>
                  <a:pt x="153" y="51"/>
                </a:lnTo>
                <a:lnTo>
                  <a:pt x="160" y="61"/>
                </a:lnTo>
                <a:lnTo>
                  <a:pt x="170" y="63"/>
                </a:lnTo>
                <a:close/>
                <a:moveTo>
                  <a:pt x="156" y="46"/>
                </a:moveTo>
                <a:lnTo>
                  <a:pt x="158" y="56"/>
                </a:lnTo>
                <a:lnTo>
                  <a:pt x="168" y="61"/>
                </a:lnTo>
                <a:lnTo>
                  <a:pt x="177" y="58"/>
                </a:lnTo>
                <a:lnTo>
                  <a:pt x="184" y="51"/>
                </a:lnTo>
                <a:lnTo>
                  <a:pt x="184" y="42"/>
                </a:lnTo>
                <a:lnTo>
                  <a:pt x="177" y="34"/>
                </a:lnTo>
                <a:lnTo>
                  <a:pt x="168" y="32"/>
                </a:lnTo>
                <a:lnTo>
                  <a:pt x="158" y="37"/>
                </a:lnTo>
                <a:lnTo>
                  <a:pt x="156" y="46"/>
                </a:lnTo>
                <a:close/>
                <a:moveTo>
                  <a:pt x="170" y="58"/>
                </a:moveTo>
                <a:lnTo>
                  <a:pt x="180" y="56"/>
                </a:lnTo>
                <a:lnTo>
                  <a:pt x="182" y="46"/>
                </a:lnTo>
                <a:lnTo>
                  <a:pt x="180" y="37"/>
                </a:lnTo>
                <a:lnTo>
                  <a:pt x="170" y="34"/>
                </a:lnTo>
                <a:lnTo>
                  <a:pt x="160" y="37"/>
                </a:lnTo>
                <a:lnTo>
                  <a:pt x="158" y="46"/>
                </a:lnTo>
                <a:lnTo>
                  <a:pt x="160" y="56"/>
                </a:lnTo>
                <a:lnTo>
                  <a:pt x="170" y="58"/>
                </a:lnTo>
                <a:close/>
                <a:moveTo>
                  <a:pt x="170" y="56"/>
                </a:moveTo>
                <a:lnTo>
                  <a:pt x="177" y="54"/>
                </a:lnTo>
                <a:lnTo>
                  <a:pt x="180" y="46"/>
                </a:lnTo>
                <a:lnTo>
                  <a:pt x="177" y="39"/>
                </a:lnTo>
                <a:lnTo>
                  <a:pt x="170" y="37"/>
                </a:lnTo>
                <a:lnTo>
                  <a:pt x="163" y="39"/>
                </a:lnTo>
                <a:lnTo>
                  <a:pt x="160" y="46"/>
                </a:lnTo>
                <a:lnTo>
                  <a:pt x="163" y="54"/>
                </a:lnTo>
                <a:lnTo>
                  <a:pt x="170" y="56"/>
                </a:lnTo>
                <a:close/>
                <a:moveTo>
                  <a:pt x="163" y="46"/>
                </a:moveTo>
                <a:lnTo>
                  <a:pt x="168" y="54"/>
                </a:lnTo>
                <a:lnTo>
                  <a:pt x="175" y="54"/>
                </a:lnTo>
                <a:lnTo>
                  <a:pt x="177" y="46"/>
                </a:lnTo>
                <a:lnTo>
                  <a:pt x="172" y="39"/>
                </a:lnTo>
                <a:lnTo>
                  <a:pt x="165" y="39"/>
                </a:lnTo>
                <a:lnTo>
                  <a:pt x="163" y="46"/>
                </a:lnTo>
                <a:close/>
                <a:moveTo>
                  <a:pt x="165" y="46"/>
                </a:moveTo>
                <a:lnTo>
                  <a:pt x="168" y="51"/>
                </a:lnTo>
                <a:lnTo>
                  <a:pt x="175" y="49"/>
                </a:lnTo>
                <a:lnTo>
                  <a:pt x="175" y="44"/>
                </a:lnTo>
                <a:lnTo>
                  <a:pt x="168" y="42"/>
                </a:lnTo>
                <a:lnTo>
                  <a:pt x="165" y="46"/>
                </a:lnTo>
                <a:close/>
                <a:moveTo>
                  <a:pt x="170" y="49"/>
                </a:moveTo>
                <a:lnTo>
                  <a:pt x="172" y="46"/>
                </a:lnTo>
                <a:lnTo>
                  <a:pt x="170" y="44"/>
                </a:lnTo>
                <a:lnTo>
                  <a:pt x="168" y="46"/>
                </a:lnTo>
                <a:lnTo>
                  <a:pt x="170" y="49"/>
                </a:lnTo>
                <a:close/>
                <a:moveTo>
                  <a:pt x="170" y="46"/>
                </a:moveTo>
                <a:lnTo>
                  <a:pt x="170" y="44"/>
                </a:lnTo>
                <a:moveTo>
                  <a:pt x="170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04" name="path 8004"/>
          <p:cNvSpPr/>
          <p:nvPr/>
        </p:nvSpPr>
        <p:spPr>
          <a:xfrm>
            <a:off x="9636252" y="5511038"/>
            <a:ext cx="217932" cy="41148"/>
          </a:xfrm>
          <a:custGeom>
            <a:avLst/>
            <a:gdLst/>
            <a:ahLst/>
            <a:cxnLst/>
            <a:rect l="0" t="0" r="0" b="0"/>
            <a:pathLst>
              <a:path w="343" h="64">
                <a:moveTo>
                  <a:pt x="343" y="1"/>
                </a:moveTo>
                <a:lnTo>
                  <a:pt x="170" y="1"/>
                </a:lnTo>
                <a:moveTo>
                  <a:pt x="170" y="63"/>
                </a:moveTo>
                <a:lnTo>
                  <a:pt x="180" y="61"/>
                </a:lnTo>
                <a:lnTo>
                  <a:pt x="187" y="51"/>
                </a:lnTo>
                <a:lnTo>
                  <a:pt x="187" y="42"/>
                </a:lnTo>
                <a:lnTo>
                  <a:pt x="180" y="32"/>
                </a:lnTo>
                <a:lnTo>
                  <a:pt x="170" y="30"/>
                </a:lnTo>
                <a:lnTo>
                  <a:pt x="160" y="32"/>
                </a:lnTo>
                <a:lnTo>
                  <a:pt x="153" y="42"/>
                </a:lnTo>
                <a:lnTo>
                  <a:pt x="153" y="51"/>
                </a:lnTo>
                <a:lnTo>
                  <a:pt x="160" y="61"/>
                </a:lnTo>
                <a:lnTo>
                  <a:pt x="170" y="63"/>
                </a:lnTo>
                <a:close/>
                <a:moveTo>
                  <a:pt x="155" y="46"/>
                </a:moveTo>
                <a:lnTo>
                  <a:pt x="158" y="56"/>
                </a:lnTo>
                <a:lnTo>
                  <a:pt x="168" y="61"/>
                </a:lnTo>
                <a:lnTo>
                  <a:pt x="177" y="58"/>
                </a:lnTo>
                <a:lnTo>
                  <a:pt x="184" y="51"/>
                </a:lnTo>
                <a:lnTo>
                  <a:pt x="184" y="42"/>
                </a:lnTo>
                <a:lnTo>
                  <a:pt x="177" y="34"/>
                </a:lnTo>
                <a:lnTo>
                  <a:pt x="168" y="32"/>
                </a:lnTo>
                <a:lnTo>
                  <a:pt x="158" y="37"/>
                </a:lnTo>
                <a:lnTo>
                  <a:pt x="155" y="46"/>
                </a:lnTo>
                <a:close/>
                <a:moveTo>
                  <a:pt x="170" y="58"/>
                </a:moveTo>
                <a:lnTo>
                  <a:pt x="180" y="56"/>
                </a:lnTo>
                <a:lnTo>
                  <a:pt x="182" y="46"/>
                </a:lnTo>
                <a:lnTo>
                  <a:pt x="180" y="37"/>
                </a:lnTo>
                <a:lnTo>
                  <a:pt x="170" y="34"/>
                </a:lnTo>
                <a:lnTo>
                  <a:pt x="160" y="37"/>
                </a:lnTo>
                <a:lnTo>
                  <a:pt x="158" y="46"/>
                </a:lnTo>
                <a:lnTo>
                  <a:pt x="160" y="56"/>
                </a:lnTo>
                <a:lnTo>
                  <a:pt x="170" y="58"/>
                </a:lnTo>
                <a:close/>
                <a:moveTo>
                  <a:pt x="170" y="56"/>
                </a:moveTo>
                <a:lnTo>
                  <a:pt x="177" y="54"/>
                </a:lnTo>
                <a:lnTo>
                  <a:pt x="180" y="46"/>
                </a:lnTo>
                <a:lnTo>
                  <a:pt x="177" y="39"/>
                </a:lnTo>
                <a:lnTo>
                  <a:pt x="170" y="37"/>
                </a:lnTo>
                <a:lnTo>
                  <a:pt x="163" y="39"/>
                </a:lnTo>
                <a:lnTo>
                  <a:pt x="160" y="46"/>
                </a:lnTo>
                <a:lnTo>
                  <a:pt x="163" y="54"/>
                </a:lnTo>
                <a:lnTo>
                  <a:pt x="170" y="56"/>
                </a:lnTo>
                <a:close/>
                <a:moveTo>
                  <a:pt x="163" y="46"/>
                </a:moveTo>
                <a:lnTo>
                  <a:pt x="168" y="54"/>
                </a:lnTo>
                <a:lnTo>
                  <a:pt x="175" y="54"/>
                </a:lnTo>
                <a:lnTo>
                  <a:pt x="177" y="46"/>
                </a:lnTo>
                <a:lnTo>
                  <a:pt x="172" y="39"/>
                </a:lnTo>
                <a:lnTo>
                  <a:pt x="165" y="39"/>
                </a:lnTo>
                <a:lnTo>
                  <a:pt x="163" y="46"/>
                </a:lnTo>
                <a:close/>
                <a:moveTo>
                  <a:pt x="165" y="46"/>
                </a:moveTo>
                <a:lnTo>
                  <a:pt x="168" y="51"/>
                </a:lnTo>
                <a:lnTo>
                  <a:pt x="175" y="49"/>
                </a:lnTo>
                <a:lnTo>
                  <a:pt x="175" y="44"/>
                </a:lnTo>
                <a:lnTo>
                  <a:pt x="168" y="42"/>
                </a:lnTo>
                <a:lnTo>
                  <a:pt x="165" y="46"/>
                </a:lnTo>
                <a:close/>
                <a:moveTo>
                  <a:pt x="170" y="49"/>
                </a:moveTo>
                <a:lnTo>
                  <a:pt x="172" y="46"/>
                </a:lnTo>
                <a:lnTo>
                  <a:pt x="170" y="44"/>
                </a:lnTo>
                <a:lnTo>
                  <a:pt x="168" y="46"/>
                </a:lnTo>
                <a:lnTo>
                  <a:pt x="170" y="49"/>
                </a:lnTo>
                <a:close/>
                <a:moveTo>
                  <a:pt x="170" y="46"/>
                </a:moveTo>
                <a:lnTo>
                  <a:pt x="170" y="44"/>
                </a:lnTo>
                <a:moveTo>
                  <a:pt x="170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06" name="path 8006"/>
          <p:cNvSpPr/>
          <p:nvPr/>
        </p:nvSpPr>
        <p:spPr>
          <a:xfrm>
            <a:off x="8269223" y="5636767"/>
            <a:ext cx="521208" cy="1568196"/>
          </a:xfrm>
          <a:custGeom>
            <a:avLst/>
            <a:gdLst/>
            <a:ahLst/>
            <a:cxnLst/>
            <a:rect l="0" t="0" r="0" b="0"/>
            <a:pathLst>
              <a:path w="820" h="2469">
                <a:moveTo>
                  <a:pt x="0" y="0"/>
                </a:moveTo>
                <a:lnTo>
                  <a:pt x="112" y="91"/>
                </a:lnTo>
                <a:lnTo>
                  <a:pt x="84" y="110"/>
                </a:lnTo>
                <a:lnTo>
                  <a:pt x="0" y="0"/>
                </a:lnTo>
              </a:path>
              <a:path w="820" h="2469">
                <a:moveTo>
                  <a:pt x="112" y="91"/>
                </a:moveTo>
                <a:lnTo>
                  <a:pt x="84" y="110"/>
                </a:lnTo>
                <a:lnTo>
                  <a:pt x="204" y="273"/>
                </a:lnTo>
                <a:lnTo>
                  <a:pt x="112" y="91"/>
                </a:lnTo>
              </a:path>
              <a:path w="820" h="2469">
                <a:moveTo>
                  <a:pt x="84" y="110"/>
                </a:moveTo>
                <a:lnTo>
                  <a:pt x="204" y="273"/>
                </a:lnTo>
                <a:lnTo>
                  <a:pt x="172" y="285"/>
                </a:lnTo>
                <a:lnTo>
                  <a:pt x="84" y="110"/>
                </a:lnTo>
              </a:path>
              <a:path w="820" h="2469">
                <a:moveTo>
                  <a:pt x="204" y="273"/>
                </a:moveTo>
                <a:lnTo>
                  <a:pt x="172" y="285"/>
                </a:lnTo>
                <a:lnTo>
                  <a:pt x="287" y="523"/>
                </a:lnTo>
                <a:lnTo>
                  <a:pt x="204" y="273"/>
                </a:lnTo>
              </a:path>
              <a:path w="820" h="2469">
                <a:moveTo>
                  <a:pt x="172" y="285"/>
                </a:moveTo>
                <a:lnTo>
                  <a:pt x="287" y="523"/>
                </a:lnTo>
                <a:lnTo>
                  <a:pt x="254" y="532"/>
                </a:lnTo>
                <a:lnTo>
                  <a:pt x="172" y="285"/>
                </a:lnTo>
              </a:path>
              <a:path w="820" h="2469">
                <a:moveTo>
                  <a:pt x="287" y="523"/>
                </a:moveTo>
                <a:lnTo>
                  <a:pt x="254" y="532"/>
                </a:lnTo>
                <a:lnTo>
                  <a:pt x="292" y="540"/>
                </a:lnTo>
                <a:lnTo>
                  <a:pt x="287" y="523"/>
                </a:lnTo>
              </a:path>
              <a:path w="820" h="2469">
                <a:moveTo>
                  <a:pt x="254" y="532"/>
                </a:moveTo>
                <a:lnTo>
                  <a:pt x="292" y="540"/>
                </a:lnTo>
                <a:lnTo>
                  <a:pt x="259" y="547"/>
                </a:lnTo>
                <a:lnTo>
                  <a:pt x="254" y="532"/>
                </a:lnTo>
              </a:path>
              <a:path w="820" h="2469">
                <a:moveTo>
                  <a:pt x="292" y="540"/>
                </a:moveTo>
                <a:lnTo>
                  <a:pt x="259" y="547"/>
                </a:lnTo>
                <a:lnTo>
                  <a:pt x="304" y="587"/>
                </a:lnTo>
                <a:lnTo>
                  <a:pt x="292" y="540"/>
                </a:lnTo>
              </a:path>
              <a:path w="820" h="2469">
                <a:moveTo>
                  <a:pt x="259" y="547"/>
                </a:moveTo>
                <a:lnTo>
                  <a:pt x="304" y="587"/>
                </a:lnTo>
                <a:lnTo>
                  <a:pt x="273" y="597"/>
                </a:lnTo>
                <a:lnTo>
                  <a:pt x="259" y="547"/>
                </a:lnTo>
              </a:path>
              <a:path w="820" h="2469">
                <a:moveTo>
                  <a:pt x="304" y="587"/>
                </a:moveTo>
                <a:lnTo>
                  <a:pt x="273" y="597"/>
                </a:lnTo>
                <a:lnTo>
                  <a:pt x="441" y="1166"/>
                </a:lnTo>
                <a:lnTo>
                  <a:pt x="304" y="587"/>
                </a:lnTo>
              </a:path>
              <a:path w="820" h="2469">
                <a:moveTo>
                  <a:pt x="273" y="597"/>
                </a:moveTo>
                <a:lnTo>
                  <a:pt x="441" y="1166"/>
                </a:lnTo>
                <a:lnTo>
                  <a:pt x="407" y="1173"/>
                </a:lnTo>
                <a:lnTo>
                  <a:pt x="273" y="597"/>
                </a:lnTo>
              </a:path>
              <a:path w="820" h="2469">
                <a:moveTo>
                  <a:pt x="441" y="1166"/>
                </a:moveTo>
                <a:lnTo>
                  <a:pt x="407" y="1173"/>
                </a:lnTo>
                <a:lnTo>
                  <a:pt x="619" y="1944"/>
                </a:lnTo>
                <a:lnTo>
                  <a:pt x="441" y="1166"/>
                </a:lnTo>
              </a:path>
              <a:path w="820" h="2469">
                <a:moveTo>
                  <a:pt x="407" y="1173"/>
                </a:moveTo>
                <a:lnTo>
                  <a:pt x="619" y="1944"/>
                </a:lnTo>
                <a:lnTo>
                  <a:pt x="585" y="1953"/>
                </a:lnTo>
                <a:lnTo>
                  <a:pt x="407" y="1173"/>
                </a:lnTo>
              </a:path>
              <a:path w="820" h="2469">
                <a:moveTo>
                  <a:pt x="619" y="1944"/>
                </a:moveTo>
                <a:lnTo>
                  <a:pt x="585" y="1953"/>
                </a:lnTo>
                <a:lnTo>
                  <a:pt x="727" y="2275"/>
                </a:lnTo>
                <a:lnTo>
                  <a:pt x="619" y="1944"/>
                </a:lnTo>
              </a:path>
              <a:path w="820" h="2469">
                <a:moveTo>
                  <a:pt x="585" y="1953"/>
                </a:moveTo>
                <a:lnTo>
                  <a:pt x="727" y="2275"/>
                </a:lnTo>
                <a:lnTo>
                  <a:pt x="693" y="2289"/>
                </a:lnTo>
                <a:lnTo>
                  <a:pt x="585" y="1953"/>
                </a:lnTo>
              </a:path>
              <a:path w="820" h="2469">
                <a:moveTo>
                  <a:pt x="782" y="2469"/>
                </a:moveTo>
                <a:lnTo>
                  <a:pt x="820" y="2469"/>
                </a:lnTo>
                <a:lnTo>
                  <a:pt x="693" y="2289"/>
                </a:lnTo>
                <a:lnTo>
                  <a:pt x="782" y="2469"/>
                </a:lnTo>
              </a:path>
              <a:path w="820" h="2469">
                <a:moveTo>
                  <a:pt x="820" y="2469"/>
                </a:moveTo>
                <a:lnTo>
                  <a:pt x="693" y="2289"/>
                </a:lnTo>
                <a:lnTo>
                  <a:pt x="727" y="2275"/>
                </a:lnTo>
                <a:lnTo>
                  <a:pt x="820" y="2469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32" name="group 332"/>
          <p:cNvGrpSpPr/>
          <p:nvPr/>
        </p:nvGrpSpPr>
        <p:grpSpPr>
          <a:xfrm rot="21600000">
            <a:off x="1430272" y="9349994"/>
            <a:ext cx="1321309" cy="396239"/>
            <a:chOff x="0" y="0"/>
            <a:chExt cx="1321309" cy="396239"/>
          </a:xfrm>
        </p:grpSpPr>
        <p:sp>
          <p:nvSpPr>
            <p:cNvPr id="8008" name="path 8008"/>
            <p:cNvSpPr/>
            <p:nvPr/>
          </p:nvSpPr>
          <p:spPr>
            <a:xfrm>
              <a:off x="0" y="0"/>
              <a:ext cx="377955" cy="396239"/>
            </a:xfrm>
            <a:custGeom>
              <a:avLst/>
              <a:gdLst/>
              <a:ahLst/>
              <a:cxnLst/>
              <a:rect l="0" t="0" r="0" b="0"/>
              <a:pathLst>
                <a:path w="595" h="623">
                  <a:moveTo>
                    <a:pt x="102" y="195"/>
                  </a:moveTo>
                  <a:lnTo>
                    <a:pt x="294" y="3"/>
                  </a:lnTo>
                  <a:moveTo>
                    <a:pt x="99" y="200"/>
                  </a:moveTo>
                  <a:lnTo>
                    <a:pt x="298" y="1"/>
                  </a:lnTo>
                  <a:moveTo>
                    <a:pt x="99" y="205"/>
                  </a:moveTo>
                  <a:lnTo>
                    <a:pt x="303" y="1"/>
                  </a:lnTo>
                  <a:moveTo>
                    <a:pt x="102" y="207"/>
                  </a:moveTo>
                  <a:lnTo>
                    <a:pt x="306" y="1"/>
                  </a:lnTo>
                  <a:moveTo>
                    <a:pt x="102" y="209"/>
                  </a:moveTo>
                  <a:lnTo>
                    <a:pt x="310" y="3"/>
                  </a:lnTo>
                  <a:moveTo>
                    <a:pt x="104" y="212"/>
                  </a:moveTo>
                  <a:lnTo>
                    <a:pt x="313" y="5"/>
                  </a:lnTo>
                  <a:lnTo>
                    <a:pt x="106" y="214"/>
                  </a:lnTo>
                  <a:moveTo>
                    <a:pt x="106" y="217"/>
                  </a:moveTo>
                  <a:lnTo>
                    <a:pt x="315" y="8"/>
                  </a:lnTo>
                  <a:moveTo>
                    <a:pt x="109" y="219"/>
                  </a:moveTo>
                  <a:lnTo>
                    <a:pt x="318" y="10"/>
                  </a:lnTo>
                  <a:moveTo>
                    <a:pt x="114" y="219"/>
                  </a:moveTo>
                  <a:lnTo>
                    <a:pt x="320" y="13"/>
                  </a:lnTo>
                  <a:moveTo>
                    <a:pt x="116" y="221"/>
                  </a:moveTo>
                  <a:lnTo>
                    <a:pt x="322" y="15"/>
                  </a:lnTo>
                  <a:moveTo>
                    <a:pt x="121" y="221"/>
                  </a:moveTo>
                  <a:lnTo>
                    <a:pt x="325" y="17"/>
                  </a:lnTo>
                  <a:moveTo>
                    <a:pt x="126" y="219"/>
                  </a:moveTo>
                  <a:lnTo>
                    <a:pt x="327" y="20"/>
                  </a:lnTo>
                  <a:lnTo>
                    <a:pt x="274" y="75"/>
                  </a:lnTo>
                  <a:moveTo>
                    <a:pt x="282" y="70"/>
                  </a:moveTo>
                  <a:lnTo>
                    <a:pt x="330" y="22"/>
                  </a:lnTo>
                  <a:moveTo>
                    <a:pt x="286" y="70"/>
                  </a:moveTo>
                  <a:lnTo>
                    <a:pt x="332" y="25"/>
                  </a:lnTo>
                  <a:moveTo>
                    <a:pt x="291" y="68"/>
                  </a:moveTo>
                  <a:lnTo>
                    <a:pt x="334" y="27"/>
                  </a:lnTo>
                  <a:moveTo>
                    <a:pt x="296" y="68"/>
                  </a:moveTo>
                  <a:lnTo>
                    <a:pt x="337" y="29"/>
                  </a:lnTo>
                  <a:moveTo>
                    <a:pt x="301" y="68"/>
                  </a:moveTo>
                  <a:lnTo>
                    <a:pt x="339" y="32"/>
                  </a:lnTo>
                  <a:lnTo>
                    <a:pt x="303" y="70"/>
                  </a:lnTo>
                  <a:moveTo>
                    <a:pt x="308" y="70"/>
                  </a:moveTo>
                  <a:lnTo>
                    <a:pt x="342" y="34"/>
                  </a:lnTo>
                  <a:moveTo>
                    <a:pt x="1" y="380"/>
                  </a:moveTo>
                  <a:lnTo>
                    <a:pt x="243" y="140"/>
                  </a:lnTo>
                  <a:moveTo>
                    <a:pt x="310" y="70"/>
                  </a:moveTo>
                  <a:lnTo>
                    <a:pt x="344" y="37"/>
                  </a:lnTo>
                  <a:moveTo>
                    <a:pt x="1" y="385"/>
                  </a:moveTo>
                  <a:lnTo>
                    <a:pt x="248" y="140"/>
                  </a:lnTo>
                  <a:moveTo>
                    <a:pt x="313" y="73"/>
                  </a:moveTo>
                  <a:lnTo>
                    <a:pt x="346" y="39"/>
                  </a:lnTo>
                  <a:moveTo>
                    <a:pt x="1" y="389"/>
                  </a:moveTo>
                  <a:lnTo>
                    <a:pt x="250" y="140"/>
                  </a:lnTo>
                  <a:moveTo>
                    <a:pt x="318" y="73"/>
                  </a:moveTo>
                  <a:lnTo>
                    <a:pt x="349" y="41"/>
                  </a:lnTo>
                  <a:moveTo>
                    <a:pt x="1" y="392"/>
                  </a:moveTo>
                  <a:lnTo>
                    <a:pt x="253" y="142"/>
                  </a:lnTo>
                  <a:moveTo>
                    <a:pt x="320" y="75"/>
                  </a:moveTo>
                  <a:lnTo>
                    <a:pt x="351" y="44"/>
                  </a:lnTo>
                  <a:moveTo>
                    <a:pt x="3" y="394"/>
                  </a:moveTo>
                  <a:lnTo>
                    <a:pt x="255" y="142"/>
                  </a:lnTo>
                  <a:moveTo>
                    <a:pt x="322" y="75"/>
                  </a:moveTo>
                  <a:lnTo>
                    <a:pt x="354" y="46"/>
                  </a:lnTo>
                  <a:moveTo>
                    <a:pt x="3" y="397"/>
                  </a:moveTo>
                  <a:lnTo>
                    <a:pt x="255" y="147"/>
                  </a:lnTo>
                  <a:moveTo>
                    <a:pt x="325" y="77"/>
                  </a:moveTo>
                  <a:lnTo>
                    <a:pt x="354" y="46"/>
                  </a:lnTo>
                  <a:moveTo>
                    <a:pt x="6" y="399"/>
                  </a:moveTo>
                  <a:lnTo>
                    <a:pt x="255" y="149"/>
                  </a:lnTo>
                  <a:moveTo>
                    <a:pt x="327" y="80"/>
                  </a:moveTo>
                  <a:lnTo>
                    <a:pt x="356" y="49"/>
                  </a:lnTo>
                  <a:moveTo>
                    <a:pt x="8" y="401"/>
                  </a:moveTo>
                  <a:lnTo>
                    <a:pt x="255" y="154"/>
                  </a:lnTo>
                  <a:moveTo>
                    <a:pt x="327" y="82"/>
                  </a:moveTo>
                  <a:lnTo>
                    <a:pt x="358" y="51"/>
                  </a:lnTo>
                  <a:moveTo>
                    <a:pt x="10" y="404"/>
                  </a:moveTo>
                  <a:lnTo>
                    <a:pt x="255" y="159"/>
                  </a:lnTo>
                  <a:moveTo>
                    <a:pt x="330" y="85"/>
                  </a:moveTo>
                  <a:lnTo>
                    <a:pt x="361" y="53"/>
                  </a:lnTo>
                  <a:moveTo>
                    <a:pt x="13" y="406"/>
                  </a:moveTo>
                  <a:lnTo>
                    <a:pt x="255" y="161"/>
                  </a:lnTo>
                  <a:moveTo>
                    <a:pt x="332" y="87"/>
                  </a:moveTo>
                  <a:lnTo>
                    <a:pt x="363" y="56"/>
                  </a:lnTo>
                  <a:moveTo>
                    <a:pt x="15" y="409"/>
                  </a:moveTo>
                  <a:lnTo>
                    <a:pt x="255" y="166"/>
                  </a:lnTo>
                  <a:moveTo>
                    <a:pt x="334" y="89"/>
                  </a:moveTo>
                  <a:lnTo>
                    <a:pt x="366" y="58"/>
                  </a:lnTo>
                  <a:moveTo>
                    <a:pt x="15" y="409"/>
                  </a:moveTo>
                  <a:lnTo>
                    <a:pt x="255" y="171"/>
                  </a:lnTo>
                  <a:moveTo>
                    <a:pt x="334" y="92"/>
                  </a:moveTo>
                  <a:lnTo>
                    <a:pt x="368" y="61"/>
                  </a:lnTo>
                  <a:moveTo>
                    <a:pt x="18" y="411"/>
                  </a:moveTo>
                  <a:lnTo>
                    <a:pt x="255" y="173"/>
                  </a:lnTo>
                  <a:moveTo>
                    <a:pt x="337" y="94"/>
                  </a:moveTo>
                  <a:lnTo>
                    <a:pt x="368" y="61"/>
                  </a:lnTo>
                  <a:moveTo>
                    <a:pt x="20" y="413"/>
                  </a:moveTo>
                  <a:lnTo>
                    <a:pt x="255" y="178"/>
                  </a:lnTo>
                  <a:moveTo>
                    <a:pt x="337" y="97"/>
                  </a:moveTo>
                  <a:lnTo>
                    <a:pt x="370" y="63"/>
                  </a:lnTo>
                  <a:moveTo>
                    <a:pt x="22" y="416"/>
                  </a:moveTo>
                  <a:lnTo>
                    <a:pt x="255" y="183"/>
                  </a:lnTo>
                  <a:moveTo>
                    <a:pt x="339" y="99"/>
                  </a:moveTo>
                  <a:lnTo>
                    <a:pt x="373" y="65"/>
                  </a:lnTo>
                  <a:moveTo>
                    <a:pt x="25" y="418"/>
                  </a:moveTo>
                  <a:lnTo>
                    <a:pt x="255" y="185"/>
                  </a:lnTo>
                  <a:moveTo>
                    <a:pt x="339" y="104"/>
                  </a:moveTo>
                  <a:lnTo>
                    <a:pt x="375" y="68"/>
                  </a:lnTo>
                  <a:moveTo>
                    <a:pt x="27" y="421"/>
                  </a:moveTo>
                  <a:lnTo>
                    <a:pt x="255" y="190"/>
                  </a:lnTo>
                  <a:moveTo>
                    <a:pt x="339" y="106"/>
                  </a:moveTo>
                  <a:lnTo>
                    <a:pt x="378" y="70"/>
                  </a:lnTo>
                  <a:moveTo>
                    <a:pt x="30" y="423"/>
                  </a:moveTo>
                  <a:lnTo>
                    <a:pt x="255" y="195"/>
                  </a:lnTo>
                  <a:moveTo>
                    <a:pt x="342" y="111"/>
                  </a:moveTo>
                  <a:lnTo>
                    <a:pt x="380" y="73"/>
                  </a:lnTo>
                  <a:moveTo>
                    <a:pt x="30" y="423"/>
                  </a:moveTo>
                  <a:lnTo>
                    <a:pt x="255" y="200"/>
                  </a:lnTo>
                  <a:moveTo>
                    <a:pt x="342" y="113"/>
                  </a:moveTo>
                  <a:lnTo>
                    <a:pt x="380" y="73"/>
                  </a:lnTo>
                  <a:moveTo>
                    <a:pt x="32" y="425"/>
                  </a:moveTo>
                  <a:lnTo>
                    <a:pt x="255" y="202"/>
                  </a:lnTo>
                  <a:moveTo>
                    <a:pt x="342" y="118"/>
                  </a:moveTo>
                  <a:lnTo>
                    <a:pt x="382" y="75"/>
                  </a:lnTo>
                  <a:moveTo>
                    <a:pt x="34" y="428"/>
                  </a:moveTo>
                  <a:lnTo>
                    <a:pt x="255" y="207"/>
                  </a:lnTo>
                  <a:moveTo>
                    <a:pt x="342" y="123"/>
                  </a:moveTo>
                  <a:lnTo>
                    <a:pt x="385" y="77"/>
                  </a:lnTo>
                  <a:moveTo>
                    <a:pt x="37" y="430"/>
                  </a:moveTo>
                  <a:lnTo>
                    <a:pt x="255" y="212"/>
                  </a:lnTo>
                  <a:moveTo>
                    <a:pt x="342" y="125"/>
                  </a:moveTo>
                  <a:lnTo>
                    <a:pt x="387" y="80"/>
                  </a:lnTo>
                  <a:moveTo>
                    <a:pt x="39" y="433"/>
                  </a:moveTo>
                  <a:lnTo>
                    <a:pt x="255" y="214"/>
                  </a:lnTo>
                  <a:moveTo>
                    <a:pt x="342" y="130"/>
                  </a:moveTo>
                  <a:lnTo>
                    <a:pt x="390" y="82"/>
                  </a:lnTo>
                  <a:moveTo>
                    <a:pt x="42" y="435"/>
                  </a:moveTo>
                  <a:lnTo>
                    <a:pt x="255" y="219"/>
                  </a:lnTo>
                  <a:moveTo>
                    <a:pt x="342" y="135"/>
                  </a:moveTo>
                  <a:lnTo>
                    <a:pt x="392" y="85"/>
                  </a:lnTo>
                  <a:moveTo>
                    <a:pt x="44" y="435"/>
                  </a:moveTo>
                  <a:lnTo>
                    <a:pt x="255" y="224"/>
                  </a:lnTo>
                  <a:moveTo>
                    <a:pt x="342" y="140"/>
                  </a:moveTo>
                  <a:lnTo>
                    <a:pt x="394" y="87"/>
                  </a:lnTo>
                  <a:moveTo>
                    <a:pt x="44" y="437"/>
                  </a:moveTo>
                  <a:lnTo>
                    <a:pt x="255" y="226"/>
                  </a:lnTo>
                  <a:moveTo>
                    <a:pt x="342" y="142"/>
                  </a:moveTo>
                  <a:lnTo>
                    <a:pt x="394" y="87"/>
                  </a:lnTo>
                  <a:moveTo>
                    <a:pt x="46" y="440"/>
                  </a:moveTo>
                  <a:lnTo>
                    <a:pt x="255" y="231"/>
                  </a:lnTo>
                  <a:moveTo>
                    <a:pt x="342" y="147"/>
                  </a:moveTo>
                  <a:lnTo>
                    <a:pt x="397" y="89"/>
                  </a:lnTo>
                  <a:moveTo>
                    <a:pt x="49" y="442"/>
                  </a:moveTo>
                  <a:lnTo>
                    <a:pt x="255" y="236"/>
                  </a:lnTo>
                  <a:moveTo>
                    <a:pt x="342" y="152"/>
                  </a:moveTo>
                  <a:lnTo>
                    <a:pt x="399" y="92"/>
                  </a:lnTo>
                  <a:moveTo>
                    <a:pt x="51" y="445"/>
                  </a:moveTo>
                  <a:lnTo>
                    <a:pt x="255" y="241"/>
                  </a:lnTo>
                  <a:moveTo>
                    <a:pt x="339" y="154"/>
                  </a:moveTo>
                  <a:lnTo>
                    <a:pt x="402" y="94"/>
                  </a:lnTo>
                  <a:moveTo>
                    <a:pt x="54" y="447"/>
                  </a:moveTo>
                  <a:lnTo>
                    <a:pt x="255" y="243"/>
                  </a:lnTo>
                  <a:moveTo>
                    <a:pt x="339" y="159"/>
                  </a:moveTo>
                  <a:lnTo>
                    <a:pt x="404" y="97"/>
                  </a:lnTo>
                  <a:moveTo>
                    <a:pt x="56" y="449"/>
                  </a:moveTo>
                  <a:lnTo>
                    <a:pt x="255" y="248"/>
                  </a:lnTo>
                  <a:moveTo>
                    <a:pt x="339" y="164"/>
                  </a:moveTo>
                  <a:lnTo>
                    <a:pt x="406" y="99"/>
                  </a:lnTo>
                  <a:moveTo>
                    <a:pt x="56" y="449"/>
                  </a:moveTo>
                  <a:lnTo>
                    <a:pt x="255" y="253"/>
                  </a:lnTo>
                  <a:moveTo>
                    <a:pt x="339" y="166"/>
                  </a:moveTo>
                  <a:lnTo>
                    <a:pt x="406" y="99"/>
                  </a:lnTo>
                  <a:moveTo>
                    <a:pt x="58" y="452"/>
                  </a:moveTo>
                  <a:lnTo>
                    <a:pt x="255" y="255"/>
                  </a:lnTo>
                  <a:moveTo>
                    <a:pt x="339" y="171"/>
                  </a:moveTo>
                  <a:lnTo>
                    <a:pt x="409" y="101"/>
                  </a:lnTo>
                  <a:moveTo>
                    <a:pt x="61" y="454"/>
                  </a:moveTo>
                  <a:lnTo>
                    <a:pt x="255" y="260"/>
                  </a:lnTo>
                  <a:moveTo>
                    <a:pt x="339" y="176"/>
                  </a:moveTo>
                  <a:lnTo>
                    <a:pt x="411" y="104"/>
                  </a:lnTo>
                  <a:moveTo>
                    <a:pt x="63" y="457"/>
                  </a:moveTo>
                  <a:lnTo>
                    <a:pt x="255" y="265"/>
                  </a:lnTo>
                  <a:moveTo>
                    <a:pt x="339" y="181"/>
                  </a:moveTo>
                  <a:lnTo>
                    <a:pt x="414" y="106"/>
                  </a:lnTo>
                  <a:moveTo>
                    <a:pt x="66" y="459"/>
                  </a:moveTo>
                  <a:lnTo>
                    <a:pt x="255" y="267"/>
                  </a:lnTo>
                  <a:moveTo>
                    <a:pt x="339" y="183"/>
                  </a:moveTo>
                  <a:lnTo>
                    <a:pt x="416" y="109"/>
                  </a:lnTo>
                  <a:moveTo>
                    <a:pt x="68" y="461"/>
                  </a:moveTo>
                  <a:lnTo>
                    <a:pt x="255" y="272"/>
                  </a:lnTo>
                  <a:moveTo>
                    <a:pt x="339" y="188"/>
                  </a:moveTo>
                  <a:lnTo>
                    <a:pt x="418" y="111"/>
                  </a:lnTo>
                  <a:moveTo>
                    <a:pt x="70" y="461"/>
                  </a:moveTo>
                  <a:lnTo>
                    <a:pt x="255" y="277"/>
                  </a:lnTo>
                  <a:moveTo>
                    <a:pt x="339" y="193"/>
                  </a:moveTo>
                  <a:lnTo>
                    <a:pt x="421" y="113"/>
                  </a:lnTo>
                  <a:moveTo>
                    <a:pt x="70" y="464"/>
                  </a:moveTo>
                  <a:lnTo>
                    <a:pt x="255" y="281"/>
                  </a:lnTo>
                  <a:moveTo>
                    <a:pt x="339" y="195"/>
                  </a:moveTo>
                  <a:lnTo>
                    <a:pt x="421" y="113"/>
                  </a:lnTo>
                  <a:moveTo>
                    <a:pt x="73" y="466"/>
                  </a:moveTo>
                  <a:lnTo>
                    <a:pt x="255" y="284"/>
                  </a:lnTo>
                  <a:moveTo>
                    <a:pt x="339" y="200"/>
                  </a:moveTo>
                  <a:lnTo>
                    <a:pt x="423" y="116"/>
                  </a:lnTo>
                  <a:moveTo>
                    <a:pt x="75" y="469"/>
                  </a:moveTo>
                  <a:lnTo>
                    <a:pt x="255" y="289"/>
                  </a:lnTo>
                  <a:moveTo>
                    <a:pt x="339" y="205"/>
                  </a:moveTo>
                  <a:lnTo>
                    <a:pt x="426" y="118"/>
                  </a:lnTo>
                  <a:moveTo>
                    <a:pt x="78" y="471"/>
                  </a:moveTo>
                  <a:lnTo>
                    <a:pt x="255" y="293"/>
                  </a:lnTo>
                  <a:moveTo>
                    <a:pt x="339" y="207"/>
                  </a:moveTo>
                  <a:lnTo>
                    <a:pt x="428" y="121"/>
                  </a:lnTo>
                  <a:moveTo>
                    <a:pt x="80" y="473"/>
                  </a:moveTo>
                  <a:lnTo>
                    <a:pt x="255" y="296"/>
                  </a:lnTo>
                  <a:moveTo>
                    <a:pt x="339" y="212"/>
                  </a:moveTo>
                  <a:lnTo>
                    <a:pt x="430" y="123"/>
                  </a:lnTo>
                  <a:moveTo>
                    <a:pt x="82" y="476"/>
                  </a:moveTo>
                  <a:lnTo>
                    <a:pt x="255" y="301"/>
                  </a:lnTo>
                  <a:moveTo>
                    <a:pt x="339" y="217"/>
                  </a:moveTo>
                  <a:lnTo>
                    <a:pt x="433" y="125"/>
                  </a:lnTo>
                  <a:moveTo>
                    <a:pt x="85" y="476"/>
                  </a:moveTo>
                  <a:lnTo>
                    <a:pt x="255" y="305"/>
                  </a:lnTo>
                  <a:moveTo>
                    <a:pt x="339" y="221"/>
                  </a:moveTo>
                  <a:lnTo>
                    <a:pt x="433" y="128"/>
                  </a:lnTo>
                  <a:moveTo>
                    <a:pt x="87" y="478"/>
                  </a:moveTo>
                  <a:lnTo>
                    <a:pt x="255" y="310"/>
                  </a:lnTo>
                  <a:moveTo>
                    <a:pt x="339" y="224"/>
                  </a:moveTo>
                  <a:lnTo>
                    <a:pt x="435" y="128"/>
                  </a:lnTo>
                  <a:moveTo>
                    <a:pt x="90" y="478"/>
                  </a:moveTo>
                  <a:lnTo>
                    <a:pt x="255" y="315"/>
                  </a:lnTo>
                  <a:moveTo>
                    <a:pt x="339" y="229"/>
                  </a:moveTo>
                  <a:lnTo>
                    <a:pt x="438" y="130"/>
                  </a:lnTo>
                  <a:moveTo>
                    <a:pt x="94" y="478"/>
                  </a:moveTo>
                  <a:lnTo>
                    <a:pt x="253" y="320"/>
                  </a:lnTo>
                  <a:moveTo>
                    <a:pt x="339" y="233"/>
                  </a:moveTo>
                  <a:lnTo>
                    <a:pt x="440" y="133"/>
                  </a:lnTo>
                  <a:moveTo>
                    <a:pt x="99" y="478"/>
                  </a:moveTo>
                  <a:lnTo>
                    <a:pt x="250" y="327"/>
                  </a:lnTo>
                  <a:moveTo>
                    <a:pt x="339" y="236"/>
                  </a:moveTo>
                  <a:lnTo>
                    <a:pt x="442" y="135"/>
                  </a:lnTo>
                  <a:moveTo>
                    <a:pt x="339" y="241"/>
                  </a:moveTo>
                  <a:lnTo>
                    <a:pt x="445" y="137"/>
                  </a:lnTo>
                  <a:moveTo>
                    <a:pt x="339" y="245"/>
                  </a:moveTo>
                  <a:lnTo>
                    <a:pt x="447" y="140"/>
                  </a:lnTo>
                  <a:moveTo>
                    <a:pt x="339" y="248"/>
                  </a:moveTo>
                  <a:lnTo>
                    <a:pt x="447" y="142"/>
                  </a:lnTo>
                  <a:moveTo>
                    <a:pt x="339" y="253"/>
                  </a:moveTo>
                  <a:lnTo>
                    <a:pt x="450" y="145"/>
                  </a:lnTo>
                  <a:moveTo>
                    <a:pt x="339" y="257"/>
                  </a:moveTo>
                  <a:lnTo>
                    <a:pt x="452" y="147"/>
                  </a:lnTo>
                  <a:moveTo>
                    <a:pt x="339" y="262"/>
                  </a:moveTo>
                  <a:lnTo>
                    <a:pt x="452" y="149"/>
                  </a:lnTo>
                  <a:moveTo>
                    <a:pt x="342" y="265"/>
                  </a:moveTo>
                  <a:lnTo>
                    <a:pt x="452" y="154"/>
                  </a:lnTo>
                  <a:moveTo>
                    <a:pt x="344" y="267"/>
                  </a:moveTo>
                  <a:lnTo>
                    <a:pt x="450" y="159"/>
                  </a:lnTo>
                  <a:moveTo>
                    <a:pt x="289" y="5"/>
                  </a:moveTo>
                  <a:lnTo>
                    <a:pt x="106" y="188"/>
                  </a:lnTo>
                  <a:moveTo>
                    <a:pt x="267" y="82"/>
                  </a:moveTo>
                  <a:lnTo>
                    <a:pt x="133" y="214"/>
                  </a:lnTo>
                  <a:moveTo>
                    <a:pt x="238" y="142"/>
                  </a:moveTo>
                  <a:lnTo>
                    <a:pt x="6" y="373"/>
                  </a:lnTo>
                  <a:moveTo>
                    <a:pt x="6" y="375"/>
                  </a:moveTo>
                  <a:lnTo>
                    <a:pt x="1" y="387"/>
                  </a:lnTo>
                  <a:lnTo>
                    <a:pt x="6" y="399"/>
                  </a:lnTo>
                  <a:moveTo>
                    <a:pt x="106" y="473"/>
                  </a:moveTo>
                  <a:lnTo>
                    <a:pt x="243" y="337"/>
                  </a:lnTo>
                  <a:moveTo>
                    <a:pt x="80" y="473"/>
                  </a:moveTo>
                  <a:lnTo>
                    <a:pt x="92" y="478"/>
                  </a:lnTo>
                  <a:lnTo>
                    <a:pt x="104" y="473"/>
                  </a:lnTo>
                  <a:moveTo>
                    <a:pt x="447" y="164"/>
                  </a:moveTo>
                  <a:lnTo>
                    <a:pt x="346" y="265"/>
                  </a:lnTo>
                  <a:moveTo>
                    <a:pt x="255" y="149"/>
                  </a:moveTo>
                  <a:lnTo>
                    <a:pt x="255" y="305"/>
                  </a:lnTo>
                  <a:moveTo>
                    <a:pt x="243" y="337"/>
                  </a:moveTo>
                  <a:lnTo>
                    <a:pt x="253" y="322"/>
                  </a:lnTo>
                  <a:lnTo>
                    <a:pt x="255" y="305"/>
                  </a:lnTo>
                  <a:moveTo>
                    <a:pt x="255" y="149"/>
                  </a:moveTo>
                  <a:lnTo>
                    <a:pt x="253" y="142"/>
                  </a:lnTo>
                  <a:lnTo>
                    <a:pt x="246" y="140"/>
                  </a:lnTo>
                  <a:lnTo>
                    <a:pt x="238" y="142"/>
                  </a:lnTo>
                  <a:moveTo>
                    <a:pt x="342" y="111"/>
                  </a:moveTo>
                  <a:lnTo>
                    <a:pt x="339" y="262"/>
                  </a:lnTo>
                  <a:moveTo>
                    <a:pt x="6" y="399"/>
                  </a:moveTo>
                  <a:lnTo>
                    <a:pt x="80" y="473"/>
                  </a:lnTo>
                  <a:moveTo>
                    <a:pt x="313" y="5"/>
                  </a:moveTo>
                  <a:lnTo>
                    <a:pt x="447" y="140"/>
                  </a:lnTo>
                  <a:moveTo>
                    <a:pt x="445" y="164"/>
                  </a:moveTo>
                  <a:lnTo>
                    <a:pt x="450" y="152"/>
                  </a:lnTo>
                  <a:lnTo>
                    <a:pt x="445" y="140"/>
                  </a:lnTo>
                  <a:moveTo>
                    <a:pt x="313" y="8"/>
                  </a:moveTo>
                  <a:lnTo>
                    <a:pt x="301" y="3"/>
                  </a:lnTo>
                  <a:lnTo>
                    <a:pt x="289" y="8"/>
                  </a:lnTo>
                  <a:moveTo>
                    <a:pt x="342" y="262"/>
                  </a:moveTo>
                  <a:lnTo>
                    <a:pt x="346" y="265"/>
                  </a:lnTo>
                  <a:moveTo>
                    <a:pt x="339" y="111"/>
                  </a:moveTo>
                  <a:lnTo>
                    <a:pt x="337" y="94"/>
                  </a:lnTo>
                  <a:lnTo>
                    <a:pt x="327" y="80"/>
                  </a:lnTo>
                  <a:lnTo>
                    <a:pt x="313" y="70"/>
                  </a:lnTo>
                  <a:lnTo>
                    <a:pt x="296" y="68"/>
                  </a:lnTo>
                  <a:lnTo>
                    <a:pt x="279" y="70"/>
                  </a:lnTo>
                  <a:lnTo>
                    <a:pt x="265" y="80"/>
                  </a:lnTo>
                  <a:moveTo>
                    <a:pt x="106" y="214"/>
                  </a:moveTo>
                  <a:lnTo>
                    <a:pt x="106" y="212"/>
                  </a:lnTo>
                  <a:moveTo>
                    <a:pt x="106" y="190"/>
                  </a:moveTo>
                  <a:lnTo>
                    <a:pt x="102" y="202"/>
                  </a:lnTo>
                  <a:lnTo>
                    <a:pt x="106" y="214"/>
                  </a:lnTo>
                  <a:moveTo>
                    <a:pt x="106" y="214"/>
                  </a:moveTo>
                  <a:lnTo>
                    <a:pt x="118" y="219"/>
                  </a:lnTo>
                  <a:lnTo>
                    <a:pt x="130" y="214"/>
                  </a:lnTo>
                  <a:moveTo>
                    <a:pt x="145" y="466"/>
                  </a:moveTo>
                  <a:lnTo>
                    <a:pt x="253" y="358"/>
                  </a:lnTo>
                  <a:moveTo>
                    <a:pt x="145" y="471"/>
                  </a:moveTo>
                  <a:lnTo>
                    <a:pt x="255" y="361"/>
                  </a:lnTo>
                  <a:moveTo>
                    <a:pt x="145" y="476"/>
                  </a:moveTo>
                  <a:lnTo>
                    <a:pt x="255" y="363"/>
                  </a:lnTo>
                  <a:moveTo>
                    <a:pt x="145" y="478"/>
                  </a:moveTo>
                  <a:lnTo>
                    <a:pt x="255" y="368"/>
                  </a:lnTo>
                  <a:moveTo>
                    <a:pt x="145" y="481"/>
                  </a:moveTo>
                  <a:lnTo>
                    <a:pt x="255" y="373"/>
                  </a:lnTo>
                  <a:moveTo>
                    <a:pt x="147" y="483"/>
                  </a:moveTo>
                  <a:lnTo>
                    <a:pt x="255" y="375"/>
                  </a:lnTo>
                  <a:moveTo>
                    <a:pt x="150" y="485"/>
                  </a:moveTo>
                  <a:lnTo>
                    <a:pt x="255" y="380"/>
                  </a:lnTo>
                  <a:moveTo>
                    <a:pt x="152" y="488"/>
                  </a:moveTo>
                  <a:lnTo>
                    <a:pt x="255" y="385"/>
                  </a:lnTo>
                  <a:moveTo>
                    <a:pt x="154" y="490"/>
                  </a:moveTo>
                  <a:lnTo>
                    <a:pt x="255" y="387"/>
                  </a:lnTo>
                  <a:moveTo>
                    <a:pt x="344" y="298"/>
                  </a:moveTo>
                  <a:lnTo>
                    <a:pt x="498" y="147"/>
                  </a:lnTo>
                  <a:moveTo>
                    <a:pt x="157" y="493"/>
                  </a:moveTo>
                  <a:lnTo>
                    <a:pt x="255" y="392"/>
                  </a:lnTo>
                  <a:moveTo>
                    <a:pt x="342" y="305"/>
                  </a:moveTo>
                  <a:lnTo>
                    <a:pt x="502" y="145"/>
                  </a:lnTo>
                  <a:moveTo>
                    <a:pt x="157" y="493"/>
                  </a:moveTo>
                  <a:lnTo>
                    <a:pt x="255" y="397"/>
                  </a:lnTo>
                  <a:moveTo>
                    <a:pt x="342" y="310"/>
                  </a:moveTo>
                  <a:lnTo>
                    <a:pt x="505" y="145"/>
                  </a:lnTo>
                  <a:moveTo>
                    <a:pt x="159" y="495"/>
                  </a:moveTo>
                  <a:lnTo>
                    <a:pt x="255" y="399"/>
                  </a:lnTo>
                  <a:moveTo>
                    <a:pt x="339" y="315"/>
                  </a:moveTo>
                  <a:lnTo>
                    <a:pt x="510" y="147"/>
                  </a:lnTo>
                  <a:moveTo>
                    <a:pt x="162" y="497"/>
                  </a:moveTo>
                  <a:lnTo>
                    <a:pt x="255" y="404"/>
                  </a:lnTo>
                  <a:moveTo>
                    <a:pt x="339" y="320"/>
                  </a:moveTo>
                  <a:lnTo>
                    <a:pt x="512" y="147"/>
                  </a:lnTo>
                  <a:moveTo>
                    <a:pt x="164" y="500"/>
                  </a:moveTo>
                  <a:lnTo>
                    <a:pt x="255" y="409"/>
                  </a:lnTo>
                  <a:moveTo>
                    <a:pt x="339" y="325"/>
                  </a:moveTo>
                  <a:lnTo>
                    <a:pt x="514" y="149"/>
                  </a:lnTo>
                  <a:moveTo>
                    <a:pt x="166" y="502"/>
                  </a:moveTo>
                  <a:lnTo>
                    <a:pt x="255" y="413"/>
                  </a:lnTo>
                  <a:moveTo>
                    <a:pt x="339" y="327"/>
                  </a:moveTo>
                  <a:lnTo>
                    <a:pt x="517" y="152"/>
                  </a:lnTo>
                  <a:moveTo>
                    <a:pt x="169" y="505"/>
                  </a:moveTo>
                  <a:lnTo>
                    <a:pt x="255" y="416"/>
                  </a:lnTo>
                  <a:moveTo>
                    <a:pt x="339" y="332"/>
                  </a:moveTo>
                  <a:lnTo>
                    <a:pt x="519" y="154"/>
                  </a:lnTo>
                  <a:moveTo>
                    <a:pt x="169" y="505"/>
                  </a:moveTo>
                  <a:lnTo>
                    <a:pt x="255" y="421"/>
                  </a:lnTo>
                  <a:moveTo>
                    <a:pt x="339" y="337"/>
                  </a:moveTo>
                  <a:lnTo>
                    <a:pt x="519" y="157"/>
                  </a:lnTo>
                  <a:moveTo>
                    <a:pt x="171" y="507"/>
                  </a:moveTo>
                  <a:lnTo>
                    <a:pt x="255" y="425"/>
                  </a:lnTo>
                  <a:moveTo>
                    <a:pt x="339" y="339"/>
                  </a:moveTo>
                  <a:lnTo>
                    <a:pt x="522" y="157"/>
                  </a:lnTo>
                  <a:moveTo>
                    <a:pt x="174" y="509"/>
                  </a:moveTo>
                  <a:lnTo>
                    <a:pt x="255" y="428"/>
                  </a:lnTo>
                  <a:moveTo>
                    <a:pt x="339" y="344"/>
                  </a:moveTo>
                  <a:lnTo>
                    <a:pt x="524" y="159"/>
                  </a:lnTo>
                  <a:moveTo>
                    <a:pt x="176" y="512"/>
                  </a:moveTo>
                  <a:lnTo>
                    <a:pt x="255" y="433"/>
                  </a:lnTo>
                  <a:moveTo>
                    <a:pt x="339" y="349"/>
                  </a:moveTo>
                  <a:lnTo>
                    <a:pt x="526" y="161"/>
                  </a:lnTo>
                  <a:moveTo>
                    <a:pt x="178" y="514"/>
                  </a:moveTo>
                  <a:lnTo>
                    <a:pt x="255" y="437"/>
                  </a:lnTo>
                  <a:moveTo>
                    <a:pt x="339" y="353"/>
                  </a:moveTo>
                  <a:lnTo>
                    <a:pt x="529" y="164"/>
                  </a:lnTo>
                  <a:moveTo>
                    <a:pt x="181" y="517"/>
                  </a:moveTo>
                  <a:lnTo>
                    <a:pt x="255" y="440"/>
                  </a:lnTo>
                  <a:moveTo>
                    <a:pt x="339" y="356"/>
                  </a:moveTo>
                  <a:lnTo>
                    <a:pt x="531" y="166"/>
                  </a:lnTo>
                  <a:moveTo>
                    <a:pt x="183" y="519"/>
                  </a:moveTo>
                  <a:lnTo>
                    <a:pt x="255" y="445"/>
                  </a:lnTo>
                  <a:moveTo>
                    <a:pt x="339" y="361"/>
                  </a:moveTo>
                  <a:lnTo>
                    <a:pt x="534" y="169"/>
                  </a:lnTo>
                  <a:moveTo>
                    <a:pt x="183" y="519"/>
                  </a:moveTo>
                  <a:lnTo>
                    <a:pt x="255" y="449"/>
                  </a:lnTo>
                  <a:moveTo>
                    <a:pt x="339" y="365"/>
                  </a:moveTo>
                  <a:lnTo>
                    <a:pt x="534" y="169"/>
                  </a:lnTo>
                  <a:moveTo>
                    <a:pt x="186" y="521"/>
                  </a:moveTo>
                  <a:lnTo>
                    <a:pt x="255" y="454"/>
                  </a:lnTo>
                  <a:moveTo>
                    <a:pt x="339" y="368"/>
                  </a:moveTo>
                  <a:lnTo>
                    <a:pt x="536" y="171"/>
                  </a:lnTo>
                  <a:moveTo>
                    <a:pt x="188" y="524"/>
                  </a:moveTo>
                  <a:lnTo>
                    <a:pt x="255" y="457"/>
                  </a:lnTo>
                  <a:moveTo>
                    <a:pt x="339" y="373"/>
                  </a:moveTo>
                  <a:lnTo>
                    <a:pt x="538" y="173"/>
                  </a:lnTo>
                  <a:moveTo>
                    <a:pt x="190" y="526"/>
                  </a:moveTo>
                  <a:lnTo>
                    <a:pt x="255" y="461"/>
                  </a:lnTo>
                  <a:moveTo>
                    <a:pt x="339" y="377"/>
                  </a:moveTo>
                  <a:lnTo>
                    <a:pt x="541" y="176"/>
                  </a:lnTo>
                  <a:moveTo>
                    <a:pt x="193" y="529"/>
                  </a:moveTo>
                  <a:lnTo>
                    <a:pt x="255" y="466"/>
                  </a:lnTo>
                  <a:moveTo>
                    <a:pt x="339" y="380"/>
                  </a:moveTo>
                  <a:lnTo>
                    <a:pt x="543" y="178"/>
                  </a:lnTo>
                  <a:moveTo>
                    <a:pt x="195" y="531"/>
                  </a:moveTo>
                  <a:lnTo>
                    <a:pt x="255" y="469"/>
                  </a:lnTo>
                  <a:moveTo>
                    <a:pt x="339" y="385"/>
                  </a:moveTo>
                  <a:lnTo>
                    <a:pt x="546" y="181"/>
                  </a:lnTo>
                  <a:moveTo>
                    <a:pt x="195" y="533"/>
                  </a:moveTo>
                  <a:lnTo>
                    <a:pt x="255" y="473"/>
                  </a:lnTo>
                  <a:moveTo>
                    <a:pt x="339" y="389"/>
                  </a:moveTo>
                  <a:lnTo>
                    <a:pt x="546" y="183"/>
                  </a:lnTo>
                  <a:moveTo>
                    <a:pt x="198" y="533"/>
                  </a:moveTo>
                  <a:lnTo>
                    <a:pt x="255" y="478"/>
                  </a:lnTo>
                  <a:moveTo>
                    <a:pt x="339" y="394"/>
                  </a:moveTo>
                  <a:lnTo>
                    <a:pt x="548" y="183"/>
                  </a:lnTo>
                  <a:moveTo>
                    <a:pt x="200" y="536"/>
                  </a:moveTo>
                  <a:lnTo>
                    <a:pt x="255" y="483"/>
                  </a:lnTo>
                  <a:moveTo>
                    <a:pt x="339" y="397"/>
                  </a:moveTo>
                  <a:lnTo>
                    <a:pt x="550" y="185"/>
                  </a:lnTo>
                  <a:moveTo>
                    <a:pt x="202" y="538"/>
                  </a:moveTo>
                  <a:lnTo>
                    <a:pt x="255" y="485"/>
                  </a:lnTo>
                  <a:moveTo>
                    <a:pt x="339" y="401"/>
                  </a:moveTo>
                  <a:lnTo>
                    <a:pt x="553" y="188"/>
                  </a:lnTo>
                  <a:moveTo>
                    <a:pt x="205" y="541"/>
                  </a:moveTo>
                  <a:lnTo>
                    <a:pt x="255" y="490"/>
                  </a:lnTo>
                  <a:moveTo>
                    <a:pt x="339" y="406"/>
                  </a:moveTo>
                  <a:lnTo>
                    <a:pt x="555" y="190"/>
                  </a:lnTo>
                  <a:moveTo>
                    <a:pt x="207" y="543"/>
                  </a:moveTo>
                  <a:lnTo>
                    <a:pt x="255" y="495"/>
                  </a:lnTo>
                  <a:moveTo>
                    <a:pt x="339" y="409"/>
                  </a:moveTo>
                  <a:lnTo>
                    <a:pt x="558" y="193"/>
                  </a:lnTo>
                  <a:moveTo>
                    <a:pt x="210" y="545"/>
                  </a:moveTo>
                  <a:lnTo>
                    <a:pt x="255" y="497"/>
                  </a:lnTo>
                  <a:moveTo>
                    <a:pt x="339" y="413"/>
                  </a:moveTo>
                  <a:lnTo>
                    <a:pt x="560" y="195"/>
                  </a:lnTo>
                  <a:moveTo>
                    <a:pt x="210" y="545"/>
                  </a:moveTo>
                  <a:lnTo>
                    <a:pt x="255" y="502"/>
                  </a:lnTo>
                  <a:moveTo>
                    <a:pt x="339" y="418"/>
                  </a:moveTo>
                  <a:lnTo>
                    <a:pt x="560" y="195"/>
                  </a:lnTo>
                  <a:moveTo>
                    <a:pt x="212" y="548"/>
                  </a:moveTo>
                  <a:lnTo>
                    <a:pt x="255" y="507"/>
                  </a:lnTo>
                  <a:moveTo>
                    <a:pt x="339" y="421"/>
                  </a:moveTo>
                  <a:lnTo>
                    <a:pt x="562" y="197"/>
                  </a:lnTo>
                  <a:moveTo>
                    <a:pt x="214" y="550"/>
                  </a:moveTo>
                  <a:lnTo>
                    <a:pt x="255" y="509"/>
                  </a:lnTo>
                  <a:moveTo>
                    <a:pt x="339" y="425"/>
                  </a:moveTo>
                  <a:lnTo>
                    <a:pt x="565" y="200"/>
                  </a:lnTo>
                  <a:moveTo>
                    <a:pt x="217" y="553"/>
                  </a:moveTo>
                  <a:lnTo>
                    <a:pt x="255" y="514"/>
                  </a:lnTo>
                  <a:moveTo>
                    <a:pt x="339" y="430"/>
                  </a:moveTo>
                  <a:lnTo>
                    <a:pt x="567" y="202"/>
                  </a:lnTo>
                  <a:moveTo>
                    <a:pt x="219" y="555"/>
                  </a:moveTo>
                  <a:lnTo>
                    <a:pt x="255" y="519"/>
                  </a:lnTo>
                  <a:moveTo>
                    <a:pt x="339" y="435"/>
                  </a:moveTo>
                  <a:lnTo>
                    <a:pt x="570" y="205"/>
                  </a:lnTo>
                  <a:moveTo>
                    <a:pt x="222" y="557"/>
                  </a:moveTo>
                  <a:lnTo>
                    <a:pt x="255" y="521"/>
                  </a:lnTo>
                  <a:moveTo>
                    <a:pt x="339" y="437"/>
                  </a:moveTo>
                  <a:lnTo>
                    <a:pt x="572" y="207"/>
                  </a:lnTo>
                  <a:moveTo>
                    <a:pt x="224" y="560"/>
                  </a:moveTo>
                  <a:lnTo>
                    <a:pt x="258" y="524"/>
                  </a:lnTo>
                  <a:moveTo>
                    <a:pt x="339" y="442"/>
                  </a:moveTo>
                  <a:lnTo>
                    <a:pt x="572" y="209"/>
                  </a:lnTo>
                  <a:moveTo>
                    <a:pt x="224" y="560"/>
                  </a:moveTo>
                  <a:lnTo>
                    <a:pt x="258" y="529"/>
                  </a:lnTo>
                  <a:moveTo>
                    <a:pt x="339" y="447"/>
                  </a:moveTo>
                  <a:lnTo>
                    <a:pt x="574" y="209"/>
                  </a:lnTo>
                  <a:moveTo>
                    <a:pt x="226" y="562"/>
                  </a:moveTo>
                  <a:lnTo>
                    <a:pt x="260" y="531"/>
                  </a:lnTo>
                  <a:moveTo>
                    <a:pt x="339" y="449"/>
                  </a:moveTo>
                  <a:lnTo>
                    <a:pt x="577" y="212"/>
                  </a:lnTo>
                  <a:moveTo>
                    <a:pt x="229" y="565"/>
                  </a:moveTo>
                  <a:lnTo>
                    <a:pt x="260" y="533"/>
                  </a:lnTo>
                  <a:moveTo>
                    <a:pt x="339" y="454"/>
                  </a:moveTo>
                  <a:lnTo>
                    <a:pt x="579" y="214"/>
                  </a:lnTo>
                  <a:moveTo>
                    <a:pt x="231" y="567"/>
                  </a:moveTo>
                  <a:lnTo>
                    <a:pt x="262" y="536"/>
                  </a:lnTo>
                  <a:moveTo>
                    <a:pt x="339" y="459"/>
                  </a:moveTo>
                  <a:lnTo>
                    <a:pt x="582" y="217"/>
                  </a:lnTo>
                  <a:moveTo>
                    <a:pt x="234" y="569"/>
                  </a:moveTo>
                  <a:lnTo>
                    <a:pt x="265" y="538"/>
                  </a:lnTo>
                  <a:moveTo>
                    <a:pt x="339" y="464"/>
                  </a:moveTo>
                  <a:lnTo>
                    <a:pt x="584" y="219"/>
                  </a:lnTo>
                  <a:moveTo>
                    <a:pt x="236" y="572"/>
                  </a:moveTo>
                  <a:lnTo>
                    <a:pt x="265" y="541"/>
                  </a:lnTo>
                  <a:moveTo>
                    <a:pt x="339" y="466"/>
                  </a:moveTo>
                  <a:lnTo>
                    <a:pt x="586" y="221"/>
                  </a:lnTo>
                  <a:moveTo>
                    <a:pt x="236" y="572"/>
                  </a:moveTo>
                  <a:lnTo>
                    <a:pt x="267" y="543"/>
                  </a:lnTo>
                  <a:moveTo>
                    <a:pt x="339" y="471"/>
                  </a:moveTo>
                  <a:lnTo>
                    <a:pt x="586" y="224"/>
                  </a:lnTo>
                  <a:moveTo>
                    <a:pt x="238" y="574"/>
                  </a:moveTo>
                  <a:lnTo>
                    <a:pt x="270" y="545"/>
                  </a:lnTo>
                  <a:moveTo>
                    <a:pt x="339" y="476"/>
                  </a:moveTo>
                  <a:lnTo>
                    <a:pt x="589" y="224"/>
                  </a:lnTo>
                  <a:moveTo>
                    <a:pt x="241" y="577"/>
                  </a:moveTo>
                  <a:lnTo>
                    <a:pt x="272" y="545"/>
                  </a:lnTo>
                  <a:moveTo>
                    <a:pt x="339" y="478"/>
                  </a:moveTo>
                  <a:lnTo>
                    <a:pt x="591" y="226"/>
                  </a:lnTo>
                  <a:moveTo>
                    <a:pt x="243" y="579"/>
                  </a:moveTo>
                  <a:lnTo>
                    <a:pt x="274" y="548"/>
                  </a:lnTo>
                  <a:moveTo>
                    <a:pt x="342" y="481"/>
                  </a:moveTo>
                  <a:lnTo>
                    <a:pt x="594" y="229"/>
                  </a:lnTo>
                  <a:moveTo>
                    <a:pt x="246" y="581"/>
                  </a:moveTo>
                  <a:lnTo>
                    <a:pt x="277" y="550"/>
                  </a:lnTo>
                  <a:moveTo>
                    <a:pt x="344" y="483"/>
                  </a:moveTo>
                  <a:lnTo>
                    <a:pt x="594" y="233"/>
                  </a:lnTo>
                  <a:moveTo>
                    <a:pt x="248" y="584"/>
                  </a:moveTo>
                  <a:lnTo>
                    <a:pt x="279" y="550"/>
                  </a:lnTo>
                  <a:moveTo>
                    <a:pt x="346" y="485"/>
                  </a:moveTo>
                  <a:lnTo>
                    <a:pt x="594" y="236"/>
                  </a:lnTo>
                  <a:moveTo>
                    <a:pt x="250" y="586"/>
                  </a:moveTo>
                  <a:lnTo>
                    <a:pt x="282" y="553"/>
                  </a:lnTo>
                  <a:moveTo>
                    <a:pt x="349" y="485"/>
                  </a:moveTo>
                  <a:lnTo>
                    <a:pt x="594" y="241"/>
                  </a:lnTo>
                  <a:moveTo>
                    <a:pt x="250" y="586"/>
                  </a:moveTo>
                  <a:lnTo>
                    <a:pt x="284" y="553"/>
                  </a:lnTo>
                  <a:moveTo>
                    <a:pt x="354" y="485"/>
                  </a:moveTo>
                  <a:lnTo>
                    <a:pt x="594" y="245"/>
                  </a:lnTo>
                  <a:moveTo>
                    <a:pt x="253" y="589"/>
                  </a:moveTo>
                  <a:lnTo>
                    <a:pt x="289" y="555"/>
                  </a:lnTo>
                  <a:moveTo>
                    <a:pt x="255" y="591"/>
                  </a:moveTo>
                  <a:lnTo>
                    <a:pt x="291" y="555"/>
                  </a:lnTo>
                  <a:moveTo>
                    <a:pt x="258" y="593"/>
                  </a:moveTo>
                  <a:lnTo>
                    <a:pt x="296" y="555"/>
                  </a:lnTo>
                  <a:moveTo>
                    <a:pt x="260" y="596"/>
                  </a:moveTo>
                  <a:lnTo>
                    <a:pt x="298" y="555"/>
                  </a:lnTo>
                  <a:moveTo>
                    <a:pt x="262" y="598"/>
                  </a:moveTo>
                  <a:lnTo>
                    <a:pt x="303" y="555"/>
                  </a:lnTo>
                  <a:moveTo>
                    <a:pt x="262" y="601"/>
                  </a:moveTo>
                  <a:lnTo>
                    <a:pt x="308" y="555"/>
                  </a:lnTo>
                  <a:moveTo>
                    <a:pt x="265" y="601"/>
                  </a:moveTo>
                  <a:lnTo>
                    <a:pt x="315" y="553"/>
                  </a:lnTo>
                  <a:moveTo>
                    <a:pt x="267" y="603"/>
                  </a:moveTo>
                  <a:lnTo>
                    <a:pt x="325" y="545"/>
                  </a:lnTo>
                  <a:moveTo>
                    <a:pt x="270" y="605"/>
                  </a:moveTo>
                  <a:lnTo>
                    <a:pt x="507" y="368"/>
                  </a:lnTo>
                  <a:moveTo>
                    <a:pt x="272" y="608"/>
                  </a:moveTo>
                  <a:lnTo>
                    <a:pt x="512" y="368"/>
                  </a:lnTo>
                  <a:moveTo>
                    <a:pt x="274" y="610"/>
                  </a:moveTo>
                  <a:lnTo>
                    <a:pt x="517" y="368"/>
                  </a:lnTo>
                  <a:moveTo>
                    <a:pt x="519" y="368"/>
                  </a:moveTo>
                  <a:lnTo>
                    <a:pt x="277" y="613"/>
                  </a:lnTo>
                  <a:lnTo>
                    <a:pt x="522" y="370"/>
                  </a:lnTo>
                  <a:moveTo>
                    <a:pt x="279" y="615"/>
                  </a:moveTo>
                  <a:lnTo>
                    <a:pt x="524" y="370"/>
                  </a:lnTo>
                  <a:moveTo>
                    <a:pt x="282" y="617"/>
                  </a:moveTo>
                  <a:lnTo>
                    <a:pt x="526" y="373"/>
                  </a:lnTo>
                  <a:moveTo>
                    <a:pt x="284" y="620"/>
                  </a:moveTo>
                  <a:lnTo>
                    <a:pt x="529" y="375"/>
                  </a:lnTo>
                  <a:moveTo>
                    <a:pt x="286" y="622"/>
                  </a:moveTo>
                  <a:lnTo>
                    <a:pt x="529" y="377"/>
                  </a:lnTo>
                  <a:moveTo>
                    <a:pt x="289" y="622"/>
                  </a:moveTo>
                  <a:lnTo>
                    <a:pt x="531" y="382"/>
                  </a:lnTo>
                  <a:moveTo>
                    <a:pt x="294" y="622"/>
                  </a:moveTo>
                  <a:lnTo>
                    <a:pt x="531" y="385"/>
                  </a:lnTo>
                  <a:moveTo>
                    <a:pt x="296" y="622"/>
                  </a:moveTo>
                  <a:lnTo>
                    <a:pt x="531" y="389"/>
                  </a:lnTo>
                  <a:moveTo>
                    <a:pt x="303" y="620"/>
                  </a:moveTo>
                  <a:lnTo>
                    <a:pt x="529" y="394"/>
                  </a:lnTo>
                  <a:moveTo>
                    <a:pt x="308" y="617"/>
                  </a:moveTo>
                  <a:lnTo>
                    <a:pt x="526" y="399"/>
                  </a:lnTo>
                  <a:moveTo>
                    <a:pt x="330" y="543"/>
                  </a:moveTo>
                  <a:lnTo>
                    <a:pt x="500" y="373"/>
                  </a:lnTo>
                  <a:moveTo>
                    <a:pt x="358" y="483"/>
                  </a:moveTo>
                  <a:lnTo>
                    <a:pt x="589" y="250"/>
                  </a:lnTo>
                  <a:moveTo>
                    <a:pt x="589" y="250"/>
                  </a:moveTo>
                  <a:lnTo>
                    <a:pt x="594" y="238"/>
                  </a:lnTo>
                  <a:lnTo>
                    <a:pt x="589" y="226"/>
                  </a:lnTo>
                  <a:moveTo>
                    <a:pt x="490" y="149"/>
                  </a:moveTo>
                  <a:lnTo>
                    <a:pt x="354" y="289"/>
                  </a:lnTo>
                  <a:moveTo>
                    <a:pt x="514" y="152"/>
                  </a:moveTo>
                  <a:lnTo>
                    <a:pt x="502" y="147"/>
                  </a:lnTo>
                  <a:lnTo>
                    <a:pt x="490" y="152"/>
                  </a:lnTo>
                  <a:moveTo>
                    <a:pt x="150" y="459"/>
                  </a:moveTo>
                  <a:lnTo>
                    <a:pt x="248" y="358"/>
                  </a:lnTo>
                  <a:moveTo>
                    <a:pt x="339" y="473"/>
                  </a:moveTo>
                  <a:lnTo>
                    <a:pt x="339" y="317"/>
                  </a:lnTo>
                  <a:moveTo>
                    <a:pt x="351" y="286"/>
                  </a:moveTo>
                  <a:lnTo>
                    <a:pt x="342" y="301"/>
                  </a:lnTo>
                  <a:lnTo>
                    <a:pt x="339" y="317"/>
                  </a:lnTo>
                  <a:moveTo>
                    <a:pt x="342" y="473"/>
                  </a:moveTo>
                  <a:lnTo>
                    <a:pt x="344" y="481"/>
                  </a:lnTo>
                  <a:lnTo>
                    <a:pt x="351" y="483"/>
                  </a:lnTo>
                  <a:lnTo>
                    <a:pt x="358" y="481"/>
                  </a:lnTo>
                  <a:moveTo>
                    <a:pt x="255" y="512"/>
                  </a:moveTo>
                  <a:lnTo>
                    <a:pt x="255" y="361"/>
                  </a:lnTo>
                  <a:moveTo>
                    <a:pt x="589" y="224"/>
                  </a:moveTo>
                  <a:lnTo>
                    <a:pt x="514" y="149"/>
                  </a:lnTo>
                  <a:moveTo>
                    <a:pt x="282" y="617"/>
                  </a:moveTo>
                  <a:lnTo>
                    <a:pt x="150" y="485"/>
                  </a:lnTo>
                  <a:moveTo>
                    <a:pt x="150" y="459"/>
                  </a:moveTo>
                  <a:lnTo>
                    <a:pt x="145" y="471"/>
                  </a:lnTo>
                  <a:lnTo>
                    <a:pt x="150" y="483"/>
                  </a:lnTo>
                  <a:moveTo>
                    <a:pt x="282" y="617"/>
                  </a:moveTo>
                  <a:lnTo>
                    <a:pt x="294" y="622"/>
                  </a:lnTo>
                  <a:lnTo>
                    <a:pt x="306" y="617"/>
                  </a:lnTo>
                  <a:moveTo>
                    <a:pt x="255" y="361"/>
                  </a:moveTo>
                  <a:lnTo>
                    <a:pt x="250" y="358"/>
                  </a:lnTo>
                  <a:moveTo>
                    <a:pt x="255" y="512"/>
                  </a:moveTo>
                  <a:lnTo>
                    <a:pt x="258" y="529"/>
                  </a:lnTo>
                  <a:lnTo>
                    <a:pt x="267" y="543"/>
                  </a:lnTo>
                  <a:lnTo>
                    <a:pt x="282" y="553"/>
                  </a:lnTo>
                  <a:lnTo>
                    <a:pt x="298" y="555"/>
                  </a:lnTo>
                  <a:lnTo>
                    <a:pt x="315" y="553"/>
                  </a:lnTo>
                  <a:lnTo>
                    <a:pt x="330" y="543"/>
                  </a:lnTo>
                  <a:moveTo>
                    <a:pt x="490" y="409"/>
                  </a:moveTo>
                  <a:lnTo>
                    <a:pt x="490" y="406"/>
                  </a:lnTo>
                  <a:moveTo>
                    <a:pt x="524" y="399"/>
                  </a:moveTo>
                  <a:lnTo>
                    <a:pt x="529" y="387"/>
                  </a:lnTo>
                  <a:lnTo>
                    <a:pt x="524" y="375"/>
                  </a:lnTo>
                  <a:moveTo>
                    <a:pt x="524" y="375"/>
                  </a:moveTo>
                  <a:lnTo>
                    <a:pt x="512" y="370"/>
                  </a:lnTo>
                  <a:lnTo>
                    <a:pt x="500" y="37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010" name="path 8010"/>
            <p:cNvSpPr/>
            <p:nvPr/>
          </p:nvSpPr>
          <p:spPr>
            <a:xfrm>
              <a:off x="518160" y="65531"/>
              <a:ext cx="803148" cy="272795"/>
            </a:xfrm>
            <a:custGeom>
              <a:avLst/>
              <a:gdLst/>
              <a:ahLst/>
              <a:cxnLst/>
              <a:rect l="0" t="0" r="0" b="0"/>
              <a:pathLst>
                <a:path w="1264" h="429">
                  <a:moveTo>
                    <a:pt x="150" y="181"/>
                  </a:moveTo>
                  <a:lnTo>
                    <a:pt x="123" y="181"/>
                  </a:lnTo>
                  <a:lnTo>
                    <a:pt x="123" y="238"/>
                  </a:lnTo>
                  <a:lnTo>
                    <a:pt x="123" y="260"/>
                  </a:lnTo>
                  <a:lnTo>
                    <a:pt x="121" y="265"/>
                  </a:lnTo>
                  <a:lnTo>
                    <a:pt x="121" y="289"/>
                  </a:lnTo>
                  <a:lnTo>
                    <a:pt x="152" y="289"/>
                  </a:lnTo>
                  <a:lnTo>
                    <a:pt x="152" y="281"/>
                  </a:lnTo>
                  <a:lnTo>
                    <a:pt x="150" y="274"/>
                  </a:lnTo>
                  <a:lnTo>
                    <a:pt x="150" y="181"/>
                  </a:lnTo>
                  <a:lnTo>
                    <a:pt x="150" y="181"/>
                  </a:lnTo>
                  <a:close/>
                </a:path>
                <a:path w="1264" h="429">
                  <a:moveTo>
                    <a:pt x="10" y="181"/>
                  </a:moveTo>
                  <a:lnTo>
                    <a:pt x="10" y="200"/>
                  </a:lnTo>
                  <a:lnTo>
                    <a:pt x="39" y="200"/>
                  </a:lnTo>
                  <a:lnTo>
                    <a:pt x="39" y="181"/>
                  </a:lnTo>
                  <a:lnTo>
                    <a:pt x="123" y="181"/>
                  </a:lnTo>
                  <a:lnTo>
                    <a:pt x="234" y="181"/>
                  </a:lnTo>
                  <a:lnTo>
                    <a:pt x="10" y="181"/>
                  </a:lnTo>
                  <a:lnTo>
                    <a:pt x="10" y="181"/>
                  </a:lnTo>
                  <a:close/>
                </a:path>
                <a:path w="1264" h="429">
                  <a:moveTo>
                    <a:pt x="123" y="90"/>
                  </a:moveTo>
                  <a:lnTo>
                    <a:pt x="123" y="161"/>
                  </a:lnTo>
                  <a:lnTo>
                    <a:pt x="39" y="161"/>
                  </a:lnTo>
                  <a:lnTo>
                    <a:pt x="150" y="161"/>
                  </a:lnTo>
                  <a:lnTo>
                    <a:pt x="150" y="90"/>
                  </a:lnTo>
                  <a:lnTo>
                    <a:pt x="234" y="90"/>
                  </a:lnTo>
                  <a:lnTo>
                    <a:pt x="123" y="90"/>
                  </a:lnTo>
                  <a:lnTo>
                    <a:pt x="123" y="90"/>
                  </a:lnTo>
                  <a:close/>
                </a:path>
                <a:path w="1264" h="429">
                  <a:moveTo>
                    <a:pt x="10" y="90"/>
                  </a:moveTo>
                  <a:lnTo>
                    <a:pt x="10" y="181"/>
                  </a:lnTo>
                  <a:lnTo>
                    <a:pt x="234" y="181"/>
                  </a:lnTo>
                  <a:lnTo>
                    <a:pt x="234" y="200"/>
                  </a:lnTo>
                  <a:lnTo>
                    <a:pt x="262" y="200"/>
                  </a:lnTo>
                  <a:lnTo>
                    <a:pt x="262" y="166"/>
                  </a:lnTo>
                  <a:lnTo>
                    <a:pt x="150" y="161"/>
                  </a:lnTo>
                  <a:lnTo>
                    <a:pt x="39" y="161"/>
                  </a:lnTo>
                  <a:lnTo>
                    <a:pt x="39" y="90"/>
                  </a:lnTo>
                  <a:lnTo>
                    <a:pt x="123" y="90"/>
                  </a:lnTo>
                  <a:lnTo>
                    <a:pt x="10" y="90"/>
                  </a:lnTo>
                  <a:lnTo>
                    <a:pt x="10" y="90"/>
                  </a:lnTo>
                  <a:close/>
                </a:path>
                <a:path w="1264" h="429">
                  <a:moveTo>
                    <a:pt x="152" y="5"/>
                  </a:moveTo>
                  <a:lnTo>
                    <a:pt x="121" y="5"/>
                  </a:lnTo>
                  <a:lnTo>
                    <a:pt x="121" y="8"/>
                  </a:lnTo>
                  <a:lnTo>
                    <a:pt x="121" y="27"/>
                  </a:lnTo>
                  <a:lnTo>
                    <a:pt x="123" y="32"/>
                  </a:lnTo>
                  <a:lnTo>
                    <a:pt x="123" y="70"/>
                  </a:lnTo>
                  <a:lnTo>
                    <a:pt x="10" y="70"/>
                  </a:lnTo>
                  <a:lnTo>
                    <a:pt x="10" y="90"/>
                  </a:lnTo>
                  <a:lnTo>
                    <a:pt x="123" y="90"/>
                  </a:lnTo>
                  <a:lnTo>
                    <a:pt x="234" y="90"/>
                  </a:lnTo>
                  <a:lnTo>
                    <a:pt x="234" y="161"/>
                  </a:lnTo>
                  <a:lnTo>
                    <a:pt x="150" y="161"/>
                  </a:lnTo>
                  <a:lnTo>
                    <a:pt x="262" y="166"/>
                  </a:lnTo>
                  <a:lnTo>
                    <a:pt x="262" y="145"/>
                  </a:lnTo>
                  <a:lnTo>
                    <a:pt x="260" y="138"/>
                  </a:lnTo>
                  <a:lnTo>
                    <a:pt x="260" y="130"/>
                  </a:lnTo>
                  <a:lnTo>
                    <a:pt x="262" y="123"/>
                  </a:lnTo>
                  <a:lnTo>
                    <a:pt x="262" y="70"/>
                  </a:lnTo>
                  <a:lnTo>
                    <a:pt x="150" y="70"/>
                  </a:lnTo>
                  <a:lnTo>
                    <a:pt x="150" y="18"/>
                  </a:lnTo>
                  <a:lnTo>
                    <a:pt x="152" y="1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  <a:path w="1264" h="429">
                  <a:moveTo>
                    <a:pt x="318" y="224"/>
                  </a:moveTo>
                  <a:lnTo>
                    <a:pt x="320" y="229"/>
                  </a:lnTo>
                  <a:lnTo>
                    <a:pt x="322" y="236"/>
                  </a:lnTo>
                  <a:lnTo>
                    <a:pt x="325" y="241"/>
                  </a:lnTo>
                  <a:lnTo>
                    <a:pt x="325" y="250"/>
                  </a:lnTo>
                  <a:lnTo>
                    <a:pt x="330" y="250"/>
                  </a:lnTo>
                  <a:lnTo>
                    <a:pt x="334" y="248"/>
                  </a:lnTo>
                  <a:lnTo>
                    <a:pt x="342" y="245"/>
                  </a:lnTo>
                  <a:lnTo>
                    <a:pt x="349" y="243"/>
                  </a:lnTo>
                  <a:lnTo>
                    <a:pt x="354" y="241"/>
                  </a:lnTo>
                  <a:lnTo>
                    <a:pt x="361" y="241"/>
                  </a:lnTo>
                  <a:lnTo>
                    <a:pt x="366" y="238"/>
                  </a:lnTo>
                  <a:lnTo>
                    <a:pt x="373" y="236"/>
                  </a:lnTo>
                  <a:lnTo>
                    <a:pt x="375" y="236"/>
                  </a:lnTo>
                  <a:lnTo>
                    <a:pt x="382" y="233"/>
                  </a:lnTo>
                  <a:lnTo>
                    <a:pt x="390" y="231"/>
                  </a:lnTo>
                  <a:lnTo>
                    <a:pt x="397" y="231"/>
                  </a:lnTo>
                  <a:lnTo>
                    <a:pt x="402" y="229"/>
                  </a:lnTo>
                  <a:lnTo>
                    <a:pt x="409" y="229"/>
                  </a:lnTo>
                  <a:lnTo>
                    <a:pt x="318" y="224"/>
                  </a:lnTo>
                  <a:lnTo>
                    <a:pt x="318" y="224"/>
                  </a:lnTo>
                  <a:close/>
                </a:path>
                <a:path w="1264" h="429">
                  <a:moveTo>
                    <a:pt x="457" y="198"/>
                  </a:moveTo>
                  <a:lnTo>
                    <a:pt x="450" y="198"/>
                  </a:lnTo>
                  <a:lnTo>
                    <a:pt x="445" y="200"/>
                  </a:lnTo>
                  <a:lnTo>
                    <a:pt x="438" y="202"/>
                  </a:lnTo>
                  <a:lnTo>
                    <a:pt x="430" y="202"/>
                  </a:lnTo>
                  <a:lnTo>
                    <a:pt x="457" y="205"/>
                  </a:lnTo>
                  <a:lnTo>
                    <a:pt x="457" y="198"/>
                  </a:lnTo>
                  <a:lnTo>
                    <a:pt x="457" y="198"/>
                  </a:lnTo>
                  <a:close/>
                </a:path>
                <a:path w="1264" h="429">
                  <a:moveTo>
                    <a:pt x="548" y="195"/>
                  </a:moveTo>
                  <a:lnTo>
                    <a:pt x="529" y="195"/>
                  </a:lnTo>
                  <a:lnTo>
                    <a:pt x="531" y="202"/>
                  </a:lnTo>
                  <a:lnTo>
                    <a:pt x="534" y="207"/>
                  </a:lnTo>
                  <a:lnTo>
                    <a:pt x="536" y="214"/>
                  </a:lnTo>
                  <a:lnTo>
                    <a:pt x="538" y="219"/>
                  </a:lnTo>
                  <a:lnTo>
                    <a:pt x="541" y="224"/>
                  </a:lnTo>
                  <a:lnTo>
                    <a:pt x="546" y="231"/>
                  </a:lnTo>
                  <a:lnTo>
                    <a:pt x="548" y="236"/>
                  </a:lnTo>
                  <a:lnTo>
                    <a:pt x="550" y="241"/>
                  </a:lnTo>
                  <a:lnTo>
                    <a:pt x="555" y="245"/>
                  </a:lnTo>
                  <a:lnTo>
                    <a:pt x="558" y="250"/>
                  </a:lnTo>
                  <a:lnTo>
                    <a:pt x="560" y="253"/>
                  </a:lnTo>
                  <a:lnTo>
                    <a:pt x="565" y="258"/>
                  </a:lnTo>
                  <a:lnTo>
                    <a:pt x="567" y="260"/>
                  </a:lnTo>
                  <a:lnTo>
                    <a:pt x="572" y="265"/>
                  </a:lnTo>
                  <a:lnTo>
                    <a:pt x="577" y="270"/>
                  </a:lnTo>
                  <a:lnTo>
                    <a:pt x="582" y="274"/>
                  </a:lnTo>
                  <a:lnTo>
                    <a:pt x="586" y="279"/>
                  </a:lnTo>
                  <a:lnTo>
                    <a:pt x="591" y="281"/>
                  </a:lnTo>
                  <a:lnTo>
                    <a:pt x="598" y="286"/>
                  </a:lnTo>
                  <a:lnTo>
                    <a:pt x="603" y="291"/>
                  </a:lnTo>
                  <a:lnTo>
                    <a:pt x="603" y="286"/>
                  </a:lnTo>
                  <a:lnTo>
                    <a:pt x="606" y="279"/>
                  </a:lnTo>
                  <a:lnTo>
                    <a:pt x="610" y="274"/>
                  </a:lnTo>
                  <a:lnTo>
                    <a:pt x="613" y="270"/>
                  </a:lnTo>
                  <a:lnTo>
                    <a:pt x="618" y="265"/>
                  </a:lnTo>
                  <a:lnTo>
                    <a:pt x="622" y="260"/>
                  </a:lnTo>
                  <a:lnTo>
                    <a:pt x="618" y="260"/>
                  </a:lnTo>
                  <a:lnTo>
                    <a:pt x="613" y="258"/>
                  </a:lnTo>
                  <a:lnTo>
                    <a:pt x="608" y="255"/>
                  </a:lnTo>
                  <a:lnTo>
                    <a:pt x="601" y="253"/>
                  </a:lnTo>
                  <a:lnTo>
                    <a:pt x="596" y="250"/>
                  </a:lnTo>
                  <a:lnTo>
                    <a:pt x="591" y="248"/>
                  </a:lnTo>
                  <a:lnTo>
                    <a:pt x="586" y="243"/>
                  </a:lnTo>
                  <a:lnTo>
                    <a:pt x="582" y="238"/>
                  </a:lnTo>
                  <a:lnTo>
                    <a:pt x="577" y="233"/>
                  </a:lnTo>
                  <a:lnTo>
                    <a:pt x="572" y="229"/>
                  </a:lnTo>
                  <a:lnTo>
                    <a:pt x="567" y="226"/>
                  </a:lnTo>
                  <a:lnTo>
                    <a:pt x="565" y="221"/>
                  </a:lnTo>
                  <a:lnTo>
                    <a:pt x="560" y="214"/>
                  </a:lnTo>
                  <a:lnTo>
                    <a:pt x="558" y="210"/>
                  </a:lnTo>
                  <a:lnTo>
                    <a:pt x="553" y="205"/>
                  </a:lnTo>
                  <a:lnTo>
                    <a:pt x="550" y="200"/>
                  </a:lnTo>
                  <a:lnTo>
                    <a:pt x="548" y="195"/>
                  </a:lnTo>
                  <a:lnTo>
                    <a:pt x="548" y="195"/>
                  </a:lnTo>
                  <a:close/>
                </a:path>
                <a:path w="1264" h="429">
                  <a:moveTo>
                    <a:pt x="510" y="171"/>
                  </a:moveTo>
                  <a:lnTo>
                    <a:pt x="507" y="176"/>
                  </a:lnTo>
                  <a:lnTo>
                    <a:pt x="507" y="183"/>
                  </a:lnTo>
                  <a:lnTo>
                    <a:pt x="505" y="188"/>
                  </a:lnTo>
                  <a:lnTo>
                    <a:pt x="502" y="195"/>
                  </a:lnTo>
                  <a:lnTo>
                    <a:pt x="500" y="200"/>
                  </a:lnTo>
                  <a:lnTo>
                    <a:pt x="500" y="205"/>
                  </a:lnTo>
                  <a:lnTo>
                    <a:pt x="498" y="212"/>
                  </a:lnTo>
                  <a:lnTo>
                    <a:pt x="495" y="217"/>
                  </a:lnTo>
                  <a:lnTo>
                    <a:pt x="490" y="221"/>
                  </a:lnTo>
                  <a:lnTo>
                    <a:pt x="488" y="226"/>
                  </a:lnTo>
                  <a:lnTo>
                    <a:pt x="483" y="233"/>
                  </a:lnTo>
                  <a:lnTo>
                    <a:pt x="481" y="241"/>
                  </a:lnTo>
                  <a:lnTo>
                    <a:pt x="476" y="245"/>
                  </a:lnTo>
                  <a:lnTo>
                    <a:pt x="471" y="250"/>
                  </a:lnTo>
                  <a:lnTo>
                    <a:pt x="469" y="255"/>
                  </a:lnTo>
                  <a:lnTo>
                    <a:pt x="464" y="260"/>
                  </a:lnTo>
                  <a:lnTo>
                    <a:pt x="459" y="265"/>
                  </a:lnTo>
                  <a:lnTo>
                    <a:pt x="454" y="270"/>
                  </a:lnTo>
                  <a:lnTo>
                    <a:pt x="450" y="272"/>
                  </a:lnTo>
                  <a:lnTo>
                    <a:pt x="445" y="274"/>
                  </a:lnTo>
                  <a:lnTo>
                    <a:pt x="450" y="277"/>
                  </a:lnTo>
                  <a:lnTo>
                    <a:pt x="457" y="281"/>
                  </a:lnTo>
                  <a:lnTo>
                    <a:pt x="459" y="284"/>
                  </a:lnTo>
                  <a:lnTo>
                    <a:pt x="464" y="289"/>
                  </a:lnTo>
                  <a:lnTo>
                    <a:pt x="469" y="293"/>
                  </a:lnTo>
                  <a:lnTo>
                    <a:pt x="469" y="291"/>
                  </a:lnTo>
                  <a:lnTo>
                    <a:pt x="474" y="286"/>
                  </a:lnTo>
                  <a:lnTo>
                    <a:pt x="478" y="281"/>
                  </a:lnTo>
                  <a:lnTo>
                    <a:pt x="483" y="277"/>
                  </a:lnTo>
                  <a:lnTo>
                    <a:pt x="488" y="272"/>
                  </a:lnTo>
                  <a:lnTo>
                    <a:pt x="490" y="267"/>
                  </a:lnTo>
                  <a:lnTo>
                    <a:pt x="495" y="262"/>
                  </a:lnTo>
                  <a:lnTo>
                    <a:pt x="498" y="255"/>
                  </a:lnTo>
                  <a:lnTo>
                    <a:pt x="502" y="250"/>
                  </a:lnTo>
                  <a:lnTo>
                    <a:pt x="505" y="245"/>
                  </a:lnTo>
                  <a:lnTo>
                    <a:pt x="507" y="241"/>
                  </a:lnTo>
                  <a:lnTo>
                    <a:pt x="512" y="236"/>
                  </a:lnTo>
                  <a:lnTo>
                    <a:pt x="514" y="231"/>
                  </a:lnTo>
                  <a:lnTo>
                    <a:pt x="517" y="224"/>
                  </a:lnTo>
                  <a:lnTo>
                    <a:pt x="519" y="219"/>
                  </a:lnTo>
                  <a:lnTo>
                    <a:pt x="522" y="212"/>
                  </a:lnTo>
                  <a:lnTo>
                    <a:pt x="524" y="207"/>
                  </a:lnTo>
                  <a:lnTo>
                    <a:pt x="526" y="200"/>
                  </a:lnTo>
                  <a:lnTo>
                    <a:pt x="529" y="195"/>
                  </a:lnTo>
                  <a:lnTo>
                    <a:pt x="548" y="195"/>
                  </a:lnTo>
                  <a:lnTo>
                    <a:pt x="546" y="188"/>
                  </a:lnTo>
                  <a:lnTo>
                    <a:pt x="543" y="183"/>
                  </a:lnTo>
                  <a:lnTo>
                    <a:pt x="541" y="176"/>
                  </a:lnTo>
                  <a:lnTo>
                    <a:pt x="541" y="171"/>
                  </a:lnTo>
                  <a:lnTo>
                    <a:pt x="574" y="171"/>
                  </a:lnTo>
                  <a:lnTo>
                    <a:pt x="510" y="171"/>
                  </a:lnTo>
                  <a:lnTo>
                    <a:pt x="510" y="171"/>
                  </a:lnTo>
                  <a:close/>
                </a:path>
                <a:path w="1264" h="429">
                  <a:moveTo>
                    <a:pt x="610" y="150"/>
                  </a:moveTo>
                  <a:lnTo>
                    <a:pt x="586" y="150"/>
                  </a:lnTo>
                  <a:lnTo>
                    <a:pt x="579" y="152"/>
                  </a:lnTo>
                  <a:lnTo>
                    <a:pt x="493" y="152"/>
                  </a:lnTo>
                  <a:lnTo>
                    <a:pt x="510" y="171"/>
                  </a:lnTo>
                  <a:lnTo>
                    <a:pt x="610" y="171"/>
                  </a:lnTo>
                  <a:lnTo>
                    <a:pt x="610" y="150"/>
                  </a:lnTo>
                  <a:lnTo>
                    <a:pt x="610" y="150"/>
                  </a:lnTo>
                  <a:close/>
                </a:path>
                <a:path w="1264" h="429">
                  <a:moveTo>
                    <a:pt x="450" y="150"/>
                  </a:moveTo>
                  <a:lnTo>
                    <a:pt x="450" y="171"/>
                  </a:lnTo>
                  <a:lnTo>
                    <a:pt x="454" y="171"/>
                  </a:lnTo>
                  <a:lnTo>
                    <a:pt x="510" y="171"/>
                  </a:lnTo>
                  <a:lnTo>
                    <a:pt x="493" y="152"/>
                  </a:lnTo>
                  <a:lnTo>
                    <a:pt x="488" y="152"/>
                  </a:lnTo>
                  <a:lnTo>
                    <a:pt x="483" y="150"/>
                  </a:lnTo>
                  <a:lnTo>
                    <a:pt x="450" y="150"/>
                  </a:lnTo>
                  <a:lnTo>
                    <a:pt x="450" y="150"/>
                  </a:lnTo>
                  <a:close/>
                </a:path>
                <a:path w="1264" h="429">
                  <a:moveTo>
                    <a:pt x="514" y="87"/>
                  </a:moveTo>
                  <a:lnTo>
                    <a:pt x="514" y="111"/>
                  </a:lnTo>
                  <a:lnTo>
                    <a:pt x="512" y="118"/>
                  </a:lnTo>
                  <a:lnTo>
                    <a:pt x="512" y="152"/>
                  </a:lnTo>
                  <a:lnTo>
                    <a:pt x="536" y="152"/>
                  </a:lnTo>
                  <a:lnTo>
                    <a:pt x="536" y="130"/>
                  </a:lnTo>
                  <a:lnTo>
                    <a:pt x="538" y="125"/>
                  </a:lnTo>
                  <a:lnTo>
                    <a:pt x="538" y="87"/>
                  </a:lnTo>
                  <a:lnTo>
                    <a:pt x="565" y="87"/>
                  </a:lnTo>
                  <a:lnTo>
                    <a:pt x="514" y="87"/>
                  </a:lnTo>
                  <a:lnTo>
                    <a:pt x="514" y="87"/>
                  </a:lnTo>
                  <a:close/>
                </a:path>
                <a:path w="1264" h="429">
                  <a:moveTo>
                    <a:pt x="606" y="68"/>
                  </a:moveTo>
                  <a:lnTo>
                    <a:pt x="555" y="68"/>
                  </a:lnTo>
                  <a:lnTo>
                    <a:pt x="514" y="87"/>
                  </a:lnTo>
                  <a:lnTo>
                    <a:pt x="589" y="87"/>
                  </a:lnTo>
                  <a:lnTo>
                    <a:pt x="596" y="90"/>
                  </a:lnTo>
                  <a:lnTo>
                    <a:pt x="606" y="90"/>
                  </a:lnTo>
                  <a:lnTo>
                    <a:pt x="606" y="68"/>
                  </a:lnTo>
                  <a:lnTo>
                    <a:pt x="606" y="68"/>
                  </a:lnTo>
                  <a:close/>
                </a:path>
                <a:path w="1264" h="429">
                  <a:moveTo>
                    <a:pt x="459" y="68"/>
                  </a:moveTo>
                  <a:lnTo>
                    <a:pt x="459" y="90"/>
                  </a:lnTo>
                  <a:lnTo>
                    <a:pt x="462" y="90"/>
                  </a:lnTo>
                  <a:lnTo>
                    <a:pt x="469" y="90"/>
                  </a:lnTo>
                  <a:lnTo>
                    <a:pt x="476" y="87"/>
                  </a:lnTo>
                  <a:lnTo>
                    <a:pt x="514" y="87"/>
                  </a:lnTo>
                  <a:lnTo>
                    <a:pt x="555" y="68"/>
                  </a:lnTo>
                  <a:lnTo>
                    <a:pt x="459" y="68"/>
                  </a:lnTo>
                  <a:lnTo>
                    <a:pt x="459" y="68"/>
                  </a:lnTo>
                  <a:close/>
                </a:path>
                <a:path w="1264" h="429">
                  <a:moveTo>
                    <a:pt x="430" y="41"/>
                  </a:moveTo>
                  <a:lnTo>
                    <a:pt x="409" y="41"/>
                  </a:lnTo>
                  <a:lnTo>
                    <a:pt x="409" y="85"/>
                  </a:lnTo>
                  <a:lnTo>
                    <a:pt x="368" y="85"/>
                  </a:lnTo>
                  <a:lnTo>
                    <a:pt x="409" y="104"/>
                  </a:lnTo>
                  <a:lnTo>
                    <a:pt x="409" y="152"/>
                  </a:lnTo>
                  <a:lnTo>
                    <a:pt x="368" y="152"/>
                  </a:lnTo>
                  <a:lnTo>
                    <a:pt x="409" y="171"/>
                  </a:lnTo>
                  <a:lnTo>
                    <a:pt x="409" y="207"/>
                  </a:lnTo>
                  <a:lnTo>
                    <a:pt x="406" y="210"/>
                  </a:lnTo>
                  <a:lnTo>
                    <a:pt x="399" y="210"/>
                  </a:lnTo>
                  <a:lnTo>
                    <a:pt x="390" y="212"/>
                  </a:lnTo>
                  <a:lnTo>
                    <a:pt x="385" y="212"/>
                  </a:lnTo>
                  <a:lnTo>
                    <a:pt x="378" y="214"/>
                  </a:lnTo>
                  <a:lnTo>
                    <a:pt x="373" y="214"/>
                  </a:lnTo>
                  <a:lnTo>
                    <a:pt x="368" y="217"/>
                  </a:lnTo>
                  <a:lnTo>
                    <a:pt x="454" y="217"/>
                  </a:lnTo>
                  <a:lnTo>
                    <a:pt x="454" y="212"/>
                  </a:lnTo>
                  <a:lnTo>
                    <a:pt x="457" y="205"/>
                  </a:lnTo>
                  <a:lnTo>
                    <a:pt x="430" y="202"/>
                  </a:lnTo>
                  <a:lnTo>
                    <a:pt x="430" y="41"/>
                  </a:lnTo>
                  <a:lnTo>
                    <a:pt x="430" y="41"/>
                  </a:lnTo>
                  <a:close/>
                </a:path>
                <a:path w="1264" h="429">
                  <a:moveTo>
                    <a:pt x="344" y="41"/>
                  </a:moveTo>
                  <a:lnTo>
                    <a:pt x="344" y="219"/>
                  </a:lnTo>
                  <a:lnTo>
                    <a:pt x="342" y="219"/>
                  </a:lnTo>
                  <a:lnTo>
                    <a:pt x="334" y="221"/>
                  </a:lnTo>
                  <a:lnTo>
                    <a:pt x="322" y="221"/>
                  </a:lnTo>
                  <a:lnTo>
                    <a:pt x="318" y="224"/>
                  </a:lnTo>
                  <a:lnTo>
                    <a:pt x="409" y="229"/>
                  </a:lnTo>
                  <a:lnTo>
                    <a:pt x="409" y="250"/>
                  </a:lnTo>
                  <a:lnTo>
                    <a:pt x="406" y="255"/>
                  </a:lnTo>
                  <a:lnTo>
                    <a:pt x="406" y="286"/>
                  </a:lnTo>
                  <a:lnTo>
                    <a:pt x="404" y="293"/>
                  </a:lnTo>
                  <a:lnTo>
                    <a:pt x="433" y="293"/>
                  </a:lnTo>
                  <a:lnTo>
                    <a:pt x="433" y="289"/>
                  </a:lnTo>
                  <a:lnTo>
                    <a:pt x="433" y="281"/>
                  </a:lnTo>
                  <a:lnTo>
                    <a:pt x="430" y="274"/>
                  </a:lnTo>
                  <a:lnTo>
                    <a:pt x="430" y="224"/>
                  </a:lnTo>
                  <a:lnTo>
                    <a:pt x="435" y="221"/>
                  </a:lnTo>
                  <a:lnTo>
                    <a:pt x="440" y="221"/>
                  </a:lnTo>
                  <a:lnTo>
                    <a:pt x="447" y="219"/>
                  </a:lnTo>
                  <a:lnTo>
                    <a:pt x="454" y="219"/>
                  </a:lnTo>
                  <a:lnTo>
                    <a:pt x="454" y="217"/>
                  </a:lnTo>
                  <a:lnTo>
                    <a:pt x="368" y="217"/>
                  </a:lnTo>
                  <a:lnTo>
                    <a:pt x="368" y="171"/>
                  </a:lnTo>
                  <a:lnTo>
                    <a:pt x="409" y="171"/>
                  </a:lnTo>
                  <a:lnTo>
                    <a:pt x="368" y="152"/>
                  </a:lnTo>
                  <a:lnTo>
                    <a:pt x="368" y="104"/>
                  </a:lnTo>
                  <a:lnTo>
                    <a:pt x="409" y="104"/>
                  </a:lnTo>
                  <a:lnTo>
                    <a:pt x="368" y="85"/>
                  </a:lnTo>
                  <a:lnTo>
                    <a:pt x="368" y="41"/>
                  </a:lnTo>
                  <a:lnTo>
                    <a:pt x="409" y="41"/>
                  </a:lnTo>
                  <a:lnTo>
                    <a:pt x="430" y="41"/>
                  </a:lnTo>
                  <a:lnTo>
                    <a:pt x="344" y="41"/>
                  </a:lnTo>
                  <a:lnTo>
                    <a:pt x="344" y="41"/>
                  </a:lnTo>
                  <a:close/>
                </a:path>
                <a:path w="1264" h="429">
                  <a:moveTo>
                    <a:pt x="457" y="22"/>
                  </a:moveTo>
                  <a:lnTo>
                    <a:pt x="351" y="22"/>
                  </a:lnTo>
                  <a:lnTo>
                    <a:pt x="344" y="41"/>
                  </a:lnTo>
                  <a:lnTo>
                    <a:pt x="457" y="41"/>
                  </a:lnTo>
                  <a:lnTo>
                    <a:pt x="457" y="22"/>
                  </a:lnTo>
                  <a:lnTo>
                    <a:pt x="457" y="22"/>
                  </a:lnTo>
                  <a:close/>
                </a:path>
                <a:path w="1264" h="429">
                  <a:moveTo>
                    <a:pt x="320" y="22"/>
                  </a:moveTo>
                  <a:lnTo>
                    <a:pt x="320" y="44"/>
                  </a:lnTo>
                  <a:lnTo>
                    <a:pt x="325" y="41"/>
                  </a:lnTo>
                  <a:lnTo>
                    <a:pt x="344" y="41"/>
                  </a:lnTo>
                  <a:lnTo>
                    <a:pt x="351" y="22"/>
                  </a:lnTo>
                  <a:lnTo>
                    <a:pt x="320" y="22"/>
                  </a:lnTo>
                  <a:lnTo>
                    <a:pt x="320" y="22"/>
                  </a:lnTo>
                  <a:close/>
                </a:path>
                <a:path w="1264" h="429">
                  <a:moveTo>
                    <a:pt x="483" y="5"/>
                  </a:moveTo>
                  <a:lnTo>
                    <a:pt x="481" y="8"/>
                  </a:lnTo>
                  <a:lnTo>
                    <a:pt x="474" y="13"/>
                  </a:lnTo>
                  <a:lnTo>
                    <a:pt x="469" y="15"/>
                  </a:lnTo>
                  <a:lnTo>
                    <a:pt x="466" y="18"/>
                  </a:lnTo>
                  <a:lnTo>
                    <a:pt x="469" y="22"/>
                  </a:lnTo>
                  <a:lnTo>
                    <a:pt x="474" y="30"/>
                  </a:lnTo>
                  <a:lnTo>
                    <a:pt x="476" y="34"/>
                  </a:lnTo>
                  <a:lnTo>
                    <a:pt x="481" y="41"/>
                  </a:lnTo>
                  <a:lnTo>
                    <a:pt x="483" y="46"/>
                  </a:lnTo>
                  <a:lnTo>
                    <a:pt x="488" y="51"/>
                  </a:lnTo>
                  <a:lnTo>
                    <a:pt x="490" y="56"/>
                  </a:lnTo>
                  <a:lnTo>
                    <a:pt x="490" y="61"/>
                  </a:lnTo>
                  <a:lnTo>
                    <a:pt x="493" y="63"/>
                  </a:lnTo>
                  <a:lnTo>
                    <a:pt x="495" y="61"/>
                  </a:lnTo>
                  <a:lnTo>
                    <a:pt x="500" y="58"/>
                  </a:lnTo>
                  <a:lnTo>
                    <a:pt x="507" y="56"/>
                  </a:lnTo>
                  <a:lnTo>
                    <a:pt x="514" y="51"/>
                  </a:lnTo>
                  <a:lnTo>
                    <a:pt x="512" y="51"/>
                  </a:lnTo>
                  <a:lnTo>
                    <a:pt x="512" y="46"/>
                  </a:lnTo>
                  <a:lnTo>
                    <a:pt x="510" y="44"/>
                  </a:lnTo>
                  <a:lnTo>
                    <a:pt x="505" y="39"/>
                  </a:lnTo>
                  <a:lnTo>
                    <a:pt x="502" y="34"/>
                  </a:lnTo>
                  <a:lnTo>
                    <a:pt x="498" y="27"/>
                  </a:lnTo>
                  <a:lnTo>
                    <a:pt x="495" y="22"/>
                  </a:lnTo>
                  <a:lnTo>
                    <a:pt x="490" y="15"/>
                  </a:lnTo>
                  <a:lnTo>
                    <a:pt x="483" y="5"/>
                  </a:lnTo>
                  <a:lnTo>
                    <a:pt x="483" y="5"/>
                  </a:lnTo>
                  <a:close/>
                </a:path>
                <a:path w="1264" h="429">
                  <a:moveTo>
                    <a:pt x="558" y="3"/>
                  </a:moveTo>
                  <a:lnTo>
                    <a:pt x="555" y="10"/>
                  </a:lnTo>
                  <a:lnTo>
                    <a:pt x="553" y="15"/>
                  </a:lnTo>
                  <a:lnTo>
                    <a:pt x="553" y="20"/>
                  </a:lnTo>
                  <a:lnTo>
                    <a:pt x="550" y="27"/>
                  </a:lnTo>
                  <a:lnTo>
                    <a:pt x="548" y="32"/>
                  </a:lnTo>
                  <a:lnTo>
                    <a:pt x="546" y="39"/>
                  </a:lnTo>
                  <a:lnTo>
                    <a:pt x="543" y="44"/>
                  </a:lnTo>
                  <a:lnTo>
                    <a:pt x="541" y="51"/>
                  </a:lnTo>
                  <a:lnTo>
                    <a:pt x="538" y="56"/>
                  </a:lnTo>
                  <a:lnTo>
                    <a:pt x="536" y="63"/>
                  </a:lnTo>
                  <a:lnTo>
                    <a:pt x="534" y="68"/>
                  </a:lnTo>
                  <a:lnTo>
                    <a:pt x="500" y="68"/>
                  </a:lnTo>
                  <a:lnTo>
                    <a:pt x="555" y="68"/>
                  </a:lnTo>
                  <a:lnTo>
                    <a:pt x="555" y="65"/>
                  </a:lnTo>
                  <a:lnTo>
                    <a:pt x="560" y="61"/>
                  </a:lnTo>
                  <a:lnTo>
                    <a:pt x="562" y="53"/>
                  </a:lnTo>
                  <a:lnTo>
                    <a:pt x="567" y="49"/>
                  </a:lnTo>
                  <a:lnTo>
                    <a:pt x="570" y="44"/>
                  </a:lnTo>
                  <a:lnTo>
                    <a:pt x="572" y="39"/>
                  </a:lnTo>
                  <a:lnTo>
                    <a:pt x="574" y="34"/>
                  </a:lnTo>
                  <a:lnTo>
                    <a:pt x="577" y="30"/>
                  </a:lnTo>
                  <a:lnTo>
                    <a:pt x="582" y="25"/>
                  </a:lnTo>
                  <a:lnTo>
                    <a:pt x="584" y="18"/>
                  </a:lnTo>
                  <a:lnTo>
                    <a:pt x="579" y="15"/>
                  </a:lnTo>
                  <a:lnTo>
                    <a:pt x="572" y="13"/>
                  </a:lnTo>
                  <a:lnTo>
                    <a:pt x="565" y="8"/>
                  </a:lnTo>
                  <a:lnTo>
                    <a:pt x="560" y="5"/>
                  </a:lnTo>
                  <a:lnTo>
                    <a:pt x="558" y="3"/>
                  </a:lnTo>
                  <a:lnTo>
                    <a:pt x="558" y="3"/>
                  </a:lnTo>
                  <a:close/>
                </a:path>
                <a:path w="1264" h="429">
                  <a:moveTo>
                    <a:pt x="896" y="260"/>
                  </a:moveTo>
                  <a:lnTo>
                    <a:pt x="870" y="262"/>
                  </a:lnTo>
                  <a:lnTo>
                    <a:pt x="870" y="286"/>
                  </a:lnTo>
                  <a:lnTo>
                    <a:pt x="896" y="286"/>
                  </a:lnTo>
                  <a:lnTo>
                    <a:pt x="896" y="260"/>
                  </a:lnTo>
                  <a:lnTo>
                    <a:pt x="896" y="260"/>
                  </a:lnTo>
                  <a:close/>
                </a:path>
                <a:path w="1264" h="429">
                  <a:moveTo>
                    <a:pt x="699" y="190"/>
                  </a:moveTo>
                  <a:lnTo>
                    <a:pt x="699" y="217"/>
                  </a:lnTo>
                  <a:lnTo>
                    <a:pt x="702" y="224"/>
                  </a:lnTo>
                  <a:lnTo>
                    <a:pt x="702" y="241"/>
                  </a:lnTo>
                  <a:lnTo>
                    <a:pt x="699" y="250"/>
                  </a:lnTo>
                  <a:lnTo>
                    <a:pt x="699" y="289"/>
                  </a:lnTo>
                  <a:lnTo>
                    <a:pt x="726" y="289"/>
                  </a:lnTo>
                  <a:lnTo>
                    <a:pt x="726" y="262"/>
                  </a:lnTo>
                  <a:lnTo>
                    <a:pt x="870" y="262"/>
                  </a:lnTo>
                  <a:lnTo>
                    <a:pt x="896" y="260"/>
                  </a:lnTo>
                  <a:lnTo>
                    <a:pt x="896" y="245"/>
                  </a:lnTo>
                  <a:lnTo>
                    <a:pt x="726" y="243"/>
                  </a:lnTo>
                  <a:lnTo>
                    <a:pt x="726" y="190"/>
                  </a:lnTo>
                  <a:lnTo>
                    <a:pt x="870" y="190"/>
                  </a:lnTo>
                  <a:lnTo>
                    <a:pt x="699" y="190"/>
                  </a:lnTo>
                  <a:lnTo>
                    <a:pt x="699" y="190"/>
                  </a:lnTo>
                  <a:close/>
                </a:path>
                <a:path w="1264" h="429">
                  <a:moveTo>
                    <a:pt x="896" y="171"/>
                  </a:moveTo>
                  <a:lnTo>
                    <a:pt x="699" y="171"/>
                  </a:lnTo>
                  <a:lnTo>
                    <a:pt x="699" y="176"/>
                  </a:lnTo>
                  <a:lnTo>
                    <a:pt x="699" y="190"/>
                  </a:lnTo>
                  <a:lnTo>
                    <a:pt x="870" y="190"/>
                  </a:lnTo>
                  <a:lnTo>
                    <a:pt x="870" y="243"/>
                  </a:lnTo>
                  <a:lnTo>
                    <a:pt x="726" y="243"/>
                  </a:lnTo>
                  <a:lnTo>
                    <a:pt x="896" y="245"/>
                  </a:lnTo>
                  <a:lnTo>
                    <a:pt x="896" y="171"/>
                  </a:lnTo>
                  <a:lnTo>
                    <a:pt x="896" y="171"/>
                  </a:lnTo>
                  <a:close/>
                </a:path>
                <a:path w="1264" h="429">
                  <a:moveTo>
                    <a:pt x="874" y="121"/>
                  </a:moveTo>
                  <a:lnTo>
                    <a:pt x="766" y="121"/>
                  </a:lnTo>
                  <a:lnTo>
                    <a:pt x="838" y="142"/>
                  </a:lnTo>
                  <a:lnTo>
                    <a:pt x="874" y="142"/>
                  </a:lnTo>
                  <a:lnTo>
                    <a:pt x="874" y="121"/>
                  </a:lnTo>
                  <a:lnTo>
                    <a:pt x="874" y="121"/>
                  </a:lnTo>
                  <a:close/>
                </a:path>
                <a:path w="1264" h="429">
                  <a:moveTo>
                    <a:pt x="723" y="121"/>
                  </a:moveTo>
                  <a:lnTo>
                    <a:pt x="723" y="142"/>
                  </a:lnTo>
                  <a:lnTo>
                    <a:pt x="726" y="142"/>
                  </a:lnTo>
                  <a:lnTo>
                    <a:pt x="838" y="142"/>
                  </a:lnTo>
                  <a:lnTo>
                    <a:pt x="766" y="121"/>
                  </a:lnTo>
                  <a:lnTo>
                    <a:pt x="723" y="121"/>
                  </a:lnTo>
                  <a:lnTo>
                    <a:pt x="723" y="121"/>
                  </a:lnTo>
                  <a:close/>
                </a:path>
                <a:path w="1264" h="429">
                  <a:moveTo>
                    <a:pt x="819" y="37"/>
                  </a:moveTo>
                  <a:lnTo>
                    <a:pt x="795" y="41"/>
                  </a:lnTo>
                  <a:lnTo>
                    <a:pt x="798" y="41"/>
                  </a:lnTo>
                  <a:lnTo>
                    <a:pt x="802" y="46"/>
                  </a:lnTo>
                  <a:lnTo>
                    <a:pt x="807" y="53"/>
                  </a:lnTo>
                  <a:lnTo>
                    <a:pt x="812" y="58"/>
                  </a:lnTo>
                  <a:lnTo>
                    <a:pt x="817" y="63"/>
                  </a:lnTo>
                  <a:lnTo>
                    <a:pt x="819" y="68"/>
                  </a:lnTo>
                  <a:lnTo>
                    <a:pt x="824" y="73"/>
                  </a:lnTo>
                  <a:lnTo>
                    <a:pt x="829" y="78"/>
                  </a:lnTo>
                  <a:lnTo>
                    <a:pt x="834" y="82"/>
                  </a:lnTo>
                  <a:lnTo>
                    <a:pt x="838" y="85"/>
                  </a:lnTo>
                  <a:lnTo>
                    <a:pt x="841" y="90"/>
                  </a:lnTo>
                  <a:lnTo>
                    <a:pt x="846" y="92"/>
                  </a:lnTo>
                  <a:lnTo>
                    <a:pt x="850" y="97"/>
                  </a:lnTo>
                  <a:lnTo>
                    <a:pt x="855" y="101"/>
                  </a:lnTo>
                  <a:lnTo>
                    <a:pt x="862" y="106"/>
                  </a:lnTo>
                  <a:lnTo>
                    <a:pt x="867" y="111"/>
                  </a:lnTo>
                  <a:lnTo>
                    <a:pt x="872" y="113"/>
                  </a:lnTo>
                  <a:lnTo>
                    <a:pt x="877" y="118"/>
                  </a:lnTo>
                  <a:lnTo>
                    <a:pt x="882" y="121"/>
                  </a:lnTo>
                  <a:lnTo>
                    <a:pt x="886" y="123"/>
                  </a:lnTo>
                  <a:lnTo>
                    <a:pt x="891" y="128"/>
                  </a:lnTo>
                  <a:lnTo>
                    <a:pt x="898" y="130"/>
                  </a:lnTo>
                  <a:lnTo>
                    <a:pt x="903" y="133"/>
                  </a:lnTo>
                  <a:lnTo>
                    <a:pt x="908" y="135"/>
                  </a:lnTo>
                  <a:lnTo>
                    <a:pt x="915" y="138"/>
                  </a:lnTo>
                  <a:lnTo>
                    <a:pt x="920" y="142"/>
                  </a:lnTo>
                  <a:lnTo>
                    <a:pt x="927" y="145"/>
                  </a:lnTo>
                  <a:lnTo>
                    <a:pt x="934" y="147"/>
                  </a:lnTo>
                  <a:lnTo>
                    <a:pt x="934" y="142"/>
                  </a:lnTo>
                  <a:lnTo>
                    <a:pt x="939" y="138"/>
                  </a:lnTo>
                  <a:lnTo>
                    <a:pt x="942" y="133"/>
                  </a:lnTo>
                  <a:lnTo>
                    <a:pt x="946" y="128"/>
                  </a:lnTo>
                  <a:lnTo>
                    <a:pt x="951" y="121"/>
                  </a:lnTo>
                  <a:lnTo>
                    <a:pt x="944" y="121"/>
                  </a:lnTo>
                  <a:lnTo>
                    <a:pt x="937" y="118"/>
                  </a:lnTo>
                  <a:lnTo>
                    <a:pt x="932" y="116"/>
                  </a:lnTo>
                  <a:lnTo>
                    <a:pt x="925" y="113"/>
                  </a:lnTo>
                  <a:lnTo>
                    <a:pt x="920" y="111"/>
                  </a:lnTo>
                  <a:lnTo>
                    <a:pt x="913" y="109"/>
                  </a:lnTo>
                  <a:lnTo>
                    <a:pt x="910" y="106"/>
                  </a:lnTo>
                  <a:lnTo>
                    <a:pt x="906" y="104"/>
                  </a:lnTo>
                  <a:lnTo>
                    <a:pt x="898" y="101"/>
                  </a:lnTo>
                  <a:lnTo>
                    <a:pt x="894" y="99"/>
                  </a:lnTo>
                  <a:lnTo>
                    <a:pt x="889" y="94"/>
                  </a:lnTo>
                  <a:lnTo>
                    <a:pt x="882" y="92"/>
                  </a:lnTo>
                  <a:lnTo>
                    <a:pt x="877" y="87"/>
                  </a:lnTo>
                  <a:lnTo>
                    <a:pt x="870" y="85"/>
                  </a:lnTo>
                  <a:lnTo>
                    <a:pt x="870" y="82"/>
                  </a:lnTo>
                  <a:lnTo>
                    <a:pt x="865" y="80"/>
                  </a:lnTo>
                  <a:lnTo>
                    <a:pt x="862" y="78"/>
                  </a:lnTo>
                  <a:lnTo>
                    <a:pt x="858" y="75"/>
                  </a:lnTo>
                  <a:lnTo>
                    <a:pt x="853" y="70"/>
                  </a:lnTo>
                  <a:lnTo>
                    <a:pt x="850" y="68"/>
                  </a:lnTo>
                  <a:lnTo>
                    <a:pt x="846" y="63"/>
                  </a:lnTo>
                  <a:lnTo>
                    <a:pt x="841" y="58"/>
                  </a:lnTo>
                  <a:lnTo>
                    <a:pt x="836" y="53"/>
                  </a:lnTo>
                  <a:lnTo>
                    <a:pt x="831" y="49"/>
                  </a:lnTo>
                  <a:lnTo>
                    <a:pt x="826" y="44"/>
                  </a:lnTo>
                  <a:lnTo>
                    <a:pt x="819" y="37"/>
                  </a:lnTo>
                  <a:lnTo>
                    <a:pt x="819" y="37"/>
                  </a:lnTo>
                  <a:close/>
                </a:path>
                <a:path w="1264" h="429">
                  <a:moveTo>
                    <a:pt x="790" y="3"/>
                  </a:moveTo>
                  <a:lnTo>
                    <a:pt x="788" y="10"/>
                  </a:lnTo>
                  <a:lnTo>
                    <a:pt x="783" y="15"/>
                  </a:lnTo>
                  <a:lnTo>
                    <a:pt x="781" y="20"/>
                  </a:lnTo>
                  <a:lnTo>
                    <a:pt x="778" y="25"/>
                  </a:lnTo>
                  <a:lnTo>
                    <a:pt x="774" y="30"/>
                  </a:lnTo>
                  <a:lnTo>
                    <a:pt x="771" y="37"/>
                  </a:lnTo>
                  <a:lnTo>
                    <a:pt x="766" y="41"/>
                  </a:lnTo>
                  <a:lnTo>
                    <a:pt x="762" y="46"/>
                  </a:lnTo>
                  <a:lnTo>
                    <a:pt x="759" y="51"/>
                  </a:lnTo>
                  <a:lnTo>
                    <a:pt x="754" y="56"/>
                  </a:lnTo>
                  <a:lnTo>
                    <a:pt x="750" y="61"/>
                  </a:lnTo>
                  <a:lnTo>
                    <a:pt x="747" y="61"/>
                  </a:lnTo>
                  <a:lnTo>
                    <a:pt x="742" y="68"/>
                  </a:lnTo>
                  <a:lnTo>
                    <a:pt x="738" y="73"/>
                  </a:lnTo>
                  <a:lnTo>
                    <a:pt x="733" y="78"/>
                  </a:lnTo>
                  <a:lnTo>
                    <a:pt x="728" y="80"/>
                  </a:lnTo>
                  <a:lnTo>
                    <a:pt x="723" y="85"/>
                  </a:lnTo>
                  <a:lnTo>
                    <a:pt x="718" y="90"/>
                  </a:lnTo>
                  <a:lnTo>
                    <a:pt x="714" y="94"/>
                  </a:lnTo>
                  <a:lnTo>
                    <a:pt x="711" y="97"/>
                  </a:lnTo>
                  <a:lnTo>
                    <a:pt x="706" y="101"/>
                  </a:lnTo>
                  <a:lnTo>
                    <a:pt x="702" y="104"/>
                  </a:lnTo>
                  <a:lnTo>
                    <a:pt x="699" y="104"/>
                  </a:lnTo>
                  <a:lnTo>
                    <a:pt x="694" y="109"/>
                  </a:lnTo>
                  <a:lnTo>
                    <a:pt x="690" y="111"/>
                  </a:lnTo>
                  <a:lnTo>
                    <a:pt x="682" y="116"/>
                  </a:lnTo>
                  <a:lnTo>
                    <a:pt x="678" y="118"/>
                  </a:lnTo>
                  <a:lnTo>
                    <a:pt x="673" y="123"/>
                  </a:lnTo>
                  <a:lnTo>
                    <a:pt x="666" y="125"/>
                  </a:lnTo>
                  <a:lnTo>
                    <a:pt x="661" y="128"/>
                  </a:lnTo>
                  <a:lnTo>
                    <a:pt x="654" y="130"/>
                  </a:lnTo>
                  <a:lnTo>
                    <a:pt x="649" y="133"/>
                  </a:lnTo>
                  <a:lnTo>
                    <a:pt x="651" y="138"/>
                  </a:lnTo>
                  <a:lnTo>
                    <a:pt x="658" y="142"/>
                  </a:lnTo>
                  <a:lnTo>
                    <a:pt x="663" y="147"/>
                  </a:lnTo>
                  <a:lnTo>
                    <a:pt x="668" y="150"/>
                  </a:lnTo>
                  <a:lnTo>
                    <a:pt x="670" y="154"/>
                  </a:lnTo>
                  <a:lnTo>
                    <a:pt x="675" y="150"/>
                  </a:lnTo>
                  <a:lnTo>
                    <a:pt x="680" y="147"/>
                  </a:lnTo>
                  <a:lnTo>
                    <a:pt x="687" y="142"/>
                  </a:lnTo>
                  <a:lnTo>
                    <a:pt x="692" y="140"/>
                  </a:lnTo>
                  <a:lnTo>
                    <a:pt x="697" y="135"/>
                  </a:lnTo>
                  <a:lnTo>
                    <a:pt x="702" y="133"/>
                  </a:lnTo>
                  <a:lnTo>
                    <a:pt x="706" y="128"/>
                  </a:lnTo>
                  <a:lnTo>
                    <a:pt x="709" y="128"/>
                  </a:lnTo>
                  <a:lnTo>
                    <a:pt x="714" y="125"/>
                  </a:lnTo>
                  <a:lnTo>
                    <a:pt x="716" y="121"/>
                  </a:lnTo>
                  <a:lnTo>
                    <a:pt x="721" y="118"/>
                  </a:lnTo>
                  <a:lnTo>
                    <a:pt x="726" y="113"/>
                  </a:lnTo>
                  <a:lnTo>
                    <a:pt x="733" y="109"/>
                  </a:lnTo>
                  <a:lnTo>
                    <a:pt x="738" y="104"/>
                  </a:lnTo>
                  <a:lnTo>
                    <a:pt x="742" y="99"/>
                  </a:lnTo>
                  <a:lnTo>
                    <a:pt x="747" y="94"/>
                  </a:lnTo>
                  <a:lnTo>
                    <a:pt x="750" y="94"/>
                  </a:lnTo>
                  <a:lnTo>
                    <a:pt x="754" y="90"/>
                  </a:lnTo>
                  <a:lnTo>
                    <a:pt x="757" y="85"/>
                  </a:lnTo>
                  <a:lnTo>
                    <a:pt x="762" y="82"/>
                  </a:lnTo>
                  <a:lnTo>
                    <a:pt x="766" y="78"/>
                  </a:lnTo>
                  <a:lnTo>
                    <a:pt x="771" y="73"/>
                  </a:lnTo>
                  <a:lnTo>
                    <a:pt x="776" y="68"/>
                  </a:lnTo>
                  <a:lnTo>
                    <a:pt x="778" y="63"/>
                  </a:lnTo>
                  <a:lnTo>
                    <a:pt x="783" y="58"/>
                  </a:lnTo>
                  <a:lnTo>
                    <a:pt x="788" y="51"/>
                  </a:lnTo>
                  <a:lnTo>
                    <a:pt x="793" y="46"/>
                  </a:lnTo>
                  <a:lnTo>
                    <a:pt x="795" y="41"/>
                  </a:lnTo>
                  <a:lnTo>
                    <a:pt x="819" y="37"/>
                  </a:lnTo>
                  <a:lnTo>
                    <a:pt x="814" y="32"/>
                  </a:lnTo>
                  <a:lnTo>
                    <a:pt x="810" y="25"/>
                  </a:lnTo>
                  <a:lnTo>
                    <a:pt x="817" y="18"/>
                  </a:lnTo>
                  <a:lnTo>
                    <a:pt x="814" y="18"/>
                  </a:lnTo>
                  <a:lnTo>
                    <a:pt x="807" y="13"/>
                  </a:lnTo>
                  <a:lnTo>
                    <a:pt x="802" y="10"/>
                  </a:lnTo>
                  <a:lnTo>
                    <a:pt x="795" y="8"/>
                  </a:lnTo>
                  <a:lnTo>
                    <a:pt x="790" y="3"/>
                  </a:lnTo>
                  <a:lnTo>
                    <a:pt x="790" y="3"/>
                  </a:lnTo>
                  <a:close/>
                </a:path>
                <a:path w="1264" h="429">
                  <a:moveTo>
                    <a:pt x="1131" y="226"/>
                  </a:moveTo>
                  <a:lnTo>
                    <a:pt x="1131" y="233"/>
                  </a:lnTo>
                  <a:lnTo>
                    <a:pt x="1129" y="238"/>
                  </a:lnTo>
                  <a:lnTo>
                    <a:pt x="1129" y="245"/>
                  </a:lnTo>
                  <a:lnTo>
                    <a:pt x="1126" y="250"/>
                  </a:lnTo>
                  <a:lnTo>
                    <a:pt x="1124" y="255"/>
                  </a:lnTo>
                  <a:lnTo>
                    <a:pt x="1119" y="258"/>
                  </a:lnTo>
                  <a:lnTo>
                    <a:pt x="1059" y="258"/>
                  </a:lnTo>
                  <a:lnTo>
                    <a:pt x="1150" y="260"/>
                  </a:lnTo>
                  <a:lnTo>
                    <a:pt x="1153" y="253"/>
                  </a:lnTo>
                  <a:lnTo>
                    <a:pt x="1158" y="245"/>
                  </a:lnTo>
                  <a:lnTo>
                    <a:pt x="1160" y="236"/>
                  </a:lnTo>
                  <a:lnTo>
                    <a:pt x="1155" y="236"/>
                  </a:lnTo>
                  <a:lnTo>
                    <a:pt x="1148" y="233"/>
                  </a:lnTo>
                  <a:lnTo>
                    <a:pt x="1143" y="231"/>
                  </a:lnTo>
                  <a:lnTo>
                    <a:pt x="1136" y="229"/>
                  </a:lnTo>
                  <a:lnTo>
                    <a:pt x="1131" y="226"/>
                  </a:lnTo>
                  <a:lnTo>
                    <a:pt x="1131" y="226"/>
                  </a:lnTo>
                  <a:close/>
                </a:path>
                <a:path w="1264" h="429">
                  <a:moveTo>
                    <a:pt x="1021" y="125"/>
                  </a:moveTo>
                  <a:lnTo>
                    <a:pt x="1021" y="262"/>
                  </a:lnTo>
                  <a:lnTo>
                    <a:pt x="1023" y="267"/>
                  </a:lnTo>
                  <a:lnTo>
                    <a:pt x="1026" y="272"/>
                  </a:lnTo>
                  <a:lnTo>
                    <a:pt x="1030" y="274"/>
                  </a:lnTo>
                  <a:lnTo>
                    <a:pt x="1035" y="277"/>
                  </a:lnTo>
                  <a:lnTo>
                    <a:pt x="1040" y="279"/>
                  </a:lnTo>
                  <a:lnTo>
                    <a:pt x="1124" y="279"/>
                  </a:lnTo>
                  <a:lnTo>
                    <a:pt x="1131" y="277"/>
                  </a:lnTo>
                  <a:lnTo>
                    <a:pt x="1136" y="277"/>
                  </a:lnTo>
                  <a:lnTo>
                    <a:pt x="1143" y="272"/>
                  </a:lnTo>
                  <a:lnTo>
                    <a:pt x="1146" y="270"/>
                  </a:lnTo>
                  <a:lnTo>
                    <a:pt x="1148" y="265"/>
                  </a:lnTo>
                  <a:lnTo>
                    <a:pt x="1150" y="260"/>
                  </a:lnTo>
                  <a:lnTo>
                    <a:pt x="1059" y="258"/>
                  </a:lnTo>
                  <a:lnTo>
                    <a:pt x="1054" y="258"/>
                  </a:lnTo>
                  <a:lnTo>
                    <a:pt x="1050" y="255"/>
                  </a:lnTo>
                  <a:lnTo>
                    <a:pt x="1047" y="253"/>
                  </a:lnTo>
                  <a:lnTo>
                    <a:pt x="1045" y="248"/>
                  </a:lnTo>
                  <a:lnTo>
                    <a:pt x="1045" y="128"/>
                  </a:lnTo>
                  <a:lnTo>
                    <a:pt x="1102" y="128"/>
                  </a:lnTo>
                  <a:lnTo>
                    <a:pt x="1021" y="125"/>
                  </a:lnTo>
                  <a:lnTo>
                    <a:pt x="1021" y="125"/>
                  </a:lnTo>
                  <a:close/>
                </a:path>
                <a:path w="1264" h="429">
                  <a:moveTo>
                    <a:pt x="982" y="109"/>
                  </a:moveTo>
                  <a:lnTo>
                    <a:pt x="978" y="111"/>
                  </a:lnTo>
                  <a:lnTo>
                    <a:pt x="978" y="113"/>
                  </a:lnTo>
                  <a:lnTo>
                    <a:pt x="982" y="116"/>
                  </a:lnTo>
                  <a:lnTo>
                    <a:pt x="987" y="121"/>
                  </a:lnTo>
                  <a:lnTo>
                    <a:pt x="994" y="125"/>
                  </a:lnTo>
                  <a:lnTo>
                    <a:pt x="999" y="130"/>
                  </a:lnTo>
                  <a:lnTo>
                    <a:pt x="1002" y="128"/>
                  </a:lnTo>
                  <a:lnTo>
                    <a:pt x="1006" y="123"/>
                  </a:lnTo>
                  <a:lnTo>
                    <a:pt x="1011" y="118"/>
                  </a:lnTo>
                  <a:lnTo>
                    <a:pt x="1016" y="113"/>
                  </a:lnTo>
                  <a:lnTo>
                    <a:pt x="1018" y="109"/>
                  </a:lnTo>
                  <a:lnTo>
                    <a:pt x="982" y="109"/>
                  </a:lnTo>
                  <a:lnTo>
                    <a:pt x="982" y="109"/>
                  </a:lnTo>
                  <a:close/>
                </a:path>
                <a:path w="1264" h="429">
                  <a:moveTo>
                    <a:pt x="1196" y="53"/>
                  </a:moveTo>
                  <a:lnTo>
                    <a:pt x="1167" y="53"/>
                  </a:lnTo>
                  <a:lnTo>
                    <a:pt x="1167" y="56"/>
                  </a:lnTo>
                  <a:lnTo>
                    <a:pt x="1170" y="61"/>
                  </a:lnTo>
                  <a:lnTo>
                    <a:pt x="1170" y="217"/>
                  </a:lnTo>
                  <a:lnTo>
                    <a:pt x="1167" y="224"/>
                  </a:lnTo>
                  <a:lnTo>
                    <a:pt x="1196" y="224"/>
                  </a:lnTo>
                  <a:lnTo>
                    <a:pt x="1196" y="221"/>
                  </a:lnTo>
                  <a:lnTo>
                    <a:pt x="1196" y="217"/>
                  </a:lnTo>
                  <a:lnTo>
                    <a:pt x="1194" y="210"/>
                  </a:lnTo>
                  <a:lnTo>
                    <a:pt x="1194" y="97"/>
                  </a:lnTo>
                  <a:lnTo>
                    <a:pt x="1194" y="90"/>
                  </a:lnTo>
                  <a:lnTo>
                    <a:pt x="1194" y="65"/>
                  </a:lnTo>
                  <a:lnTo>
                    <a:pt x="1196" y="58"/>
                  </a:lnTo>
                  <a:lnTo>
                    <a:pt x="1196" y="53"/>
                  </a:lnTo>
                  <a:lnTo>
                    <a:pt x="1196" y="53"/>
                  </a:lnTo>
                  <a:close/>
                </a:path>
                <a:path w="1264" h="429">
                  <a:moveTo>
                    <a:pt x="1110" y="44"/>
                  </a:moveTo>
                  <a:lnTo>
                    <a:pt x="1074" y="46"/>
                  </a:lnTo>
                  <a:lnTo>
                    <a:pt x="1076" y="46"/>
                  </a:lnTo>
                  <a:lnTo>
                    <a:pt x="1081" y="51"/>
                  </a:lnTo>
                  <a:lnTo>
                    <a:pt x="1086" y="53"/>
                  </a:lnTo>
                  <a:lnTo>
                    <a:pt x="1090" y="58"/>
                  </a:lnTo>
                  <a:lnTo>
                    <a:pt x="1098" y="61"/>
                  </a:lnTo>
                  <a:lnTo>
                    <a:pt x="1102" y="65"/>
                  </a:lnTo>
                  <a:lnTo>
                    <a:pt x="1107" y="68"/>
                  </a:lnTo>
                  <a:lnTo>
                    <a:pt x="1110" y="73"/>
                  </a:lnTo>
                  <a:lnTo>
                    <a:pt x="1114" y="75"/>
                  </a:lnTo>
                  <a:lnTo>
                    <a:pt x="1119" y="80"/>
                  </a:lnTo>
                  <a:lnTo>
                    <a:pt x="1124" y="85"/>
                  </a:lnTo>
                  <a:lnTo>
                    <a:pt x="1129" y="90"/>
                  </a:lnTo>
                  <a:lnTo>
                    <a:pt x="1134" y="97"/>
                  </a:lnTo>
                  <a:lnTo>
                    <a:pt x="1141" y="104"/>
                  </a:lnTo>
                  <a:lnTo>
                    <a:pt x="1141" y="101"/>
                  </a:lnTo>
                  <a:lnTo>
                    <a:pt x="1146" y="97"/>
                  </a:lnTo>
                  <a:lnTo>
                    <a:pt x="1150" y="92"/>
                  </a:lnTo>
                  <a:lnTo>
                    <a:pt x="1155" y="87"/>
                  </a:lnTo>
                  <a:lnTo>
                    <a:pt x="1160" y="85"/>
                  </a:lnTo>
                  <a:lnTo>
                    <a:pt x="1158" y="82"/>
                  </a:lnTo>
                  <a:lnTo>
                    <a:pt x="1153" y="78"/>
                  </a:lnTo>
                  <a:lnTo>
                    <a:pt x="1148" y="73"/>
                  </a:lnTo>
                  <a:lnTo>
                    <a:pt x="1141" y="68"/>
                  </a:lnTo>
                  <a:lnTo>
                    <a:pt x="1136" y="63"/>
                  </a:lnTo>
                  <a:lnTo>
                    <a:pt x="1131" y="58"/>
                  </a:lnTo>
                  <a:lnTo>
                    <a:pt x="1126" y="56"/>
                  </a:lnTo>
                  <a:lnTo>
                    <a:pt x="1122" y="53"/>
                  </a:lnTo>
                  <a:lnTo>
                    <a:pt x="1117" y="49"/>
                  </a:lnTo>
                  <a:lnTo>
                    <a:pt x="1114" y="46"/>
                  </a:lnTo>
                  <a:lnTo>
                    <a:pt x="1110" y="44"/>
                  </a:lnTo>
                  <a:lnTo>
                    <a:pt x="1110" y="44"/>
                  </a:lnTo>
                  <a:close/>
                </a:path>
                <a:path w="1264" h="429">
                  <a:moveTo>
                    <a:pt x="1263" y="10"/>
                  </a:moveTo>
                  <a:lnTo>
                    <a:pt x="1237" y="10"/>
                  </a:lnTo>
                  <a:lnTo>
                    <a:pt x="1237" y="15"/>
                  </a:lnTo>
                  <a:lnTo>
                    <a:pt x="1237" y="34"/>
                  </a:lnTo>
                  <a:lnTo>
                    <a:pt x="1239" y="41"/>
                  </a:lnTo>
                  <a:lnTo>
                    <a:pt x="1239" y="245"/>
                  </a:lnTo>
                  <a:lnTo>
                    <a:pt x="1237" y="253"/>
                  </a:lnTo>
                  <a:lnTo>
                    <a:pt x="1234" y="258"/>
                  </a:lnTo>
                  <a:lnTo>
                    <a:pt x="1232" y="260"/>
                  </a:lnTo>
                  <a:lnTo>
                    <a:pt x="1201" y="260"/>
                  </a:lnTo>
                  <a:lnTo>
                    <a:pt x="1206" y="265"/>
                  </a:lnTo>
                  <a:lnTo>
                    <a:pt x="1208" y="272"/>
                  </a:lnTo>
                  <a:lnTo>
                    <a:pt x="1210" y="277"/>
                  </a:lnTo>
                  <a:lnTo>
                    <a:pt x="1213" y="281"/>
                  </a:lnTo>
                  <a:lnTo>
                    <a:pt x="1213" y="289"/>
                  </a:lnTo>
                  <a:lnTo>
                    <a:pt x="1220" y="289"/>
                  </a:lnTo>
                  <a:lnTo>
                    <a:pt x="1230" y="286"/>
                  </a:lnTo>
                  <a:lnTo>
                    <a:pt x="1234" y="284"/>
                  </a:lnTo>
                  <a:lnTo>
                    <a:pt x="1242" y="284"/>
                  </a:lnTo>
                  <a:lnTo>
                    <a:pt x="1246" y="281"/>
                  </a:lnTo>
                  <a:lnTo>
                    <a:pt x="1251" y="281"/>
                  </a:lnTo>
                  <a:lnTo>
                    <a:pt x="1254" y="279"/>
                  </a:lnTo>
                  <a:lnTo>
                    <a:pt x="1258" y="274"/>
                  </a:lnTo>
                  <a:lnTo>
                    <a:pt x="1261" y="270"/>
                  </a:lnTo>
                  <a:lnTo>
                    <a:pt x="1261" y="30"/>
                  </a:lnTo>
                  <a:lnTo>
                    <a:pt x="1263" y="22"/>
                  </a:lnTo>
                  <a:lnTo>
                    <a:pt x="1263" y="10"/>
                  </a:lnTo>
                  <a:lnTo>
                    <a:pt x="1263" y="10"/>
                  </a:lnTo>
                  <a:close/>
                </a:path>
                <a:path w="1264" h="429">
                  <a:moveTo>
                    <a:pt x="1069" y="1"/>
                  </a:moveTo>
                  <a:lnTo>
                    <a:pt x="1066" y="8"/>
                  </a:lnTo>
                  <a:lnTo>
                    <a:pt x="1064" y="13"/>
                  </a:lnTo>
                  <a:lnTo>
                    <a:pt x="1059" y="20"/>
                  </a:lnTo>
                  <a:lnTo>
                    <a:pt x="1057" y="25"/>
                  </a:lnTo>
                  <a:lnTo>
                    <a:pt x="1054" y="30"/>
                  </a:lnTo>
                  <a:lnTo>
                    <a:pt x="1050" y="34"/>
                  </a:lnTo>
                  <a:lnTo>
                    <a:pt x="1047" y="39"/>
                  </a:lnTo>
                  <a:lnTo>
                    <a:pt x="1045" y="44"/>
                  </a:lnTo>
                  <a:lnTo>
                    <a:pt x="1040" y="49"/>
                  </a:lnTo>
                  <a:lnTo>
                    <a:pt x="1035" y="53"/>
                  </a:lnTo>
                  <a:lnTo>
                    <a:pt x="1033" y="58"/>
                  </a:lnTo>
                  <a:lnTo>
                    <a:pt x="1028" y="63"/>
                  </a:lnTo>
                  <a:lnTo>
                    <a:pt x="1026" y="68"/>
                  </a:lnTo>
                  <a:lnTo>
                    <a:pt x="1021" y="73"/>
                  </a:lnTo>
                  <a:lnTo>
                    <a:pt x="1018" y="78"/>
                  </a:lnTo>
                  <a:lnTo>
                    <a:pt x="1014" y="82"/>
                  </a:lnTo>
                  <a:lnTo>
                    <a:pt x="1009" y="85"/>
                  </a:lnTo>
                  <a:lnTo>
                    <a:pt x="1004" y="90"/>
                  </a:lnTo>
                  <a:lnTo>
                    <a:pt x="1002" y="92"/>
                  </a:lnTo>
                  <a:lnTo>
                    <a:pt x="997" y="97"/>
                  </a:lnTo>
                  <a:lnTo>
                    <a:pt x="992" y="99"/>
                  </a:lnTo>
                  <a:lnTo>
                    <a:pt x="987" y="104"/>
                  </a:lnTo>
                  <a:lnTo>
                    <a:pt x="982" y="109"/>
                  </a:lnTo>
                  <a:lnTo>
                    <a:pt x="1018" y="109"/>
                  </a:lnTo>
                  <a:lnTo>
                    <a:pt x="1018" y="113"/>
                  </a:lnTo>
                  <a:lnTo>
                    <a:pt x="1021" y="118"/>
                  </a:lnTo>
                  <a:lnTo>
                    <a:pt x="1021" y="125"/>
                  </a:lnTo>
                  <a:lnTo>
                    <a:pt x="1102" y="128"/>
                  </a:lnTo>
                  <a:lnTo>
                    <a:pt x="1102" y="133"/>
                  </a:lnTo>
                  <a:lnTo>
                    <a:pt x="1105" y="142"/>
                  </a:lnTo>
                  <a:lnTo>
                    <a:pt x="1102" y="152"/>
                  </a:lnTo>
                  <a:lnTo>
                    <a:pt x="1102" y="176"/>
                  </a:lnTo>
                  <a:lnTo>
                    <a:pt x="1100" y="181"/>
                  </a:lnTo>
                  <a:lnTo>
                    <a:pt x="1100" y="183"/>
                  </a:lnTo>
                  <a:lnTo>
                    <a:pt x="1098" y="185"/>
                  </a:lnTo>
                  <a:lnTo>
                    <a:pt x="1093" y="188"/>
                  </a:lnTo>
                  <a:lnTo>
                    <a:pt x="1088" y="188"/>
                  </a:lnTo>
                  <a:lnTo>
                    <a:pt x="1083" y="190"/>
                  </a:lnTo>
                  <a:lnTo>
                    <a:pt x="1066" y="190"/>
                  </a:lnTo>
                  <a:lnTo>
                    <a:pt x="1066" y="195"/>
                  </a:lnTo>
                  <a:lnTo>
                    <a:pt x="1071" y="200"/>
                  </a:lnTo>
                  <a:lnTo>
                    <a:pt x="1071" y="207"/>
                  </a:lnTo>
                  <a:lnTo>
                    <a:pt x="1074" y="212"/>
                  </a:lnTo>
                  <a:lnTo>
                    <a:pt x="1076" y="219"/>
                  </a:lnTo>
                  <a:lnTo>
                    <a:pt x="1078" y="217"/>
                  </a:lnTo>
                  <a:lnTo>
                    <a:pt x="1086" y="217"/>
                  </a:lnTo>
                  <a:lnTo>
                    <a:pt x="1090" y="214"/>
                  </a:lnTo>
                  <a:lnTo>
                    <a:pt x="1098" y="214"/>
                  </a:lnTo>
                  <a:lnTo>
                    <a:pt x="1102" y="212"/>
                  </a:lnTo>
                  <a:lnTo>
                    <a:pt x="1110" y="210"/>
                  </a:lnTo>
                  <a:lnTo>
                    <a:pt x="1114" y="207"/>
                  </a:lnTo>
                  <a:lnTo>
                    <a:pt x="1119" y="202"/>
                  </a:lnTo>
                  <a:lnTo>
                    <a:pt x="1124" y="198"/>
                  </a:lnTo>
                  <a:lnTo>
                    <a:pt x="1126" y="190"/>
                  </a:lnTo>
                  <a:lnTo>
                    <a:pt x="1126" y="181"/>
                  </a:lnTo>
                  <a:lnTo>
                    <a:pt x="1129" y="173"/>
                  </a:lnTo>
                  <a:lnTo>
                    <a:pt x="1129" y="106"/>
                  </a:lnTo>
                  <a:lnTo>
                    <a:pt x="1023" y="106"/>
                  </a:lnTo>
                  <a:lnTo>
                    <a:pt x="1042" y="85"/>
                  </a:lnTo>
                  <a:lnTo>
                    <a:pt x="1045" y="82"/>
                  </a:lnTo>
                  <a:lnTo>
                    <a:pt x="1050" y="78"/>
                  </a:lnTo>
                  <a:lnTo>
                    <a:pt x="1052" y="73"/>
                  </a:lnTo>
                  <a:lnTo>
                    <a:pt x="1057" y="68"/>
                  </a:lnTo>
                  <a:lnTo>
                    <a:pt x="1059" y="63"/>
                  </a:lnTo>
                  <a:lnTo>
                    <a:pt x="1064" y="58"/>
                  </a:lnTo>
                  <a:lnTo>
                    <a:pt x="1069" y="51"/>
                  </a:lnTo>
                  <a:lnTo>
                    <a:pt x="1074" y="46"/>
                  </a:lnTo>
                  <a:lnTo>
                    <a:pt x="1110" y="44"/>
                  </a:lnTo>
                  <a:lnTo>
                    <a:pt x="1105" y="41"/>
                  </a:lnTo>
                  <a:lnTo>
                    <a:pt x="1098" y="37"/>
                  </a:lnTo>
                  <a:lnTo>
                    <a:pt x="1093" y="34"/>
                  </a:lnTo>
                  <a:lnTo>
                    <a:pt x="1088" y="30"/>
                  </a:lnTo>
                  <a:lnTo>
                    <a:pt x="1083" y="27"/>
                  </a:lnTo>
                  <a:lnTo>
                    <a:pt x="1086" y="25"/>
                  </a:lnTo>
                  <a:lnTo>
                    <a:pt x="1090" y="22"/>
                  </a:lnTo>
                  <a:lnTo>
                    <a:pt x="1098" y="18"/>
                  </a:lnTo>
                  <a:lnTo>
                    <a:pt x="1090" y="15"/>
                  </a:lnTo>
                  <a:lnTo>
                    <a:pt x="1083" y="10"/>
                  </a:lnTo>
                  <a:lnTo>
                    <a:pt x="1078" y="8"/>
                  </a:lnTo>
                  <a:lnTo>
                    <a:pt x="1074" y="5"/>
                  </a:lnTo>
                  <a:lnTo>
                    <a:pt x="1069" y="1"/>
                  </a:lnTo>
                  <a:lnTo>
                    <a:pt x="1069" y="1"/>
                  </a:lnTo>
                  <a:close/>
                </a:path>
                <a:path w="1264" h="429">
                  <a:moveTo>
                    <a:pt x="61" y="339"/>
                  </a:moveTo>
                  <a:lnTo>
                    <a:pt x="3" y="339"/>
                  </a:lnTo>
                  <a:lnTo>
                    <a:pt x="3" y="349"/>
                  </a:lnTo>
                  <a:lnTo>
                    <a:pt x="49" y="349"/>
                  </a:lnTo>
                  <a:lnTo>
                    <a:pt x="1" y="418"/>
                  </a:lnTo>
                  <a:lnTo>
                    <a:pt x="1" y="428"/>
                  </a:lnTo>
                  <a:lnTo>
                    <a:pt x="63" y="428"/>
                  </a:lnTo>
                  <a:lnTo>
                    <a:pt x="63" y="418"/>
                  </a:lnTo>
                  <a:lnTo>
                    <a:pt x="13" y="418"/>
                  </a:lnTo>
                  <a:lnTo>
                    <a:pt x="61" y="349"/>
                  </a:lnTo>
                  <a:lnTo>
                    <a:pt x="61" y="339"/>
                  </a:lnTo>
                  <a:lnTo>
                    <a:pt x="61" y="339"/>
                  </a:lnTo>
                  <a:close/>
                </a:path>
                <a:path w="1264" h="429">
                  <a:moveTo>
                    <a:pt x="138" y="339"/>
                  </a:moveTo>
                  <a:lnTo>
                    <a:pt x="123" y="339"/>
                  </a:lnTo>
                  <a:lnTo>
                    <a:pt x="123" y="378"/>
                  </a:lnTo>
                  <a:lnTo>
                    <a:pt x="90" y="378"/>
                  </a:lnTo>
                  <a:lnTo>
                    <a:pt x="123" y="387"/>
                  </a:lnTo>
                  <a:lnTo>
                    <a:pt x="123" y="428"/>
                  </a:lnTo>
                  <a:lnTo>
                    <a:pt x="138" y="428"/>
                  </a:lnTo>
                  <a:lnTo>
                    <a:pt x="138" y="339"/>
                  </a:lnTo>
                  <a:lnTo>
                    <a:pt x="138" y="339"/>
                  </a:lnTo>
                  <a:close/>
                </a:path>
                <a:path w="1264" h="429">
                  <a:moveTo>
                    <a:pt x="90" y="339"/>
                  </a:moveTo>
                  <a:lnTo>
                    <a:pt x="78" y="339"/>
                  </a:lnTo>
                  <a:lnTo>
                    <a:pt x="78" y="428"/>
                  </a:lnTo>
                  <a:lnTo>
                    <a:pt x="90" y="428"/>
                  </a:lnTo>
                  <a:lnTo>
                    <a:pt x="90" y="387"/>
                  </a:lnTo>
                  <a:lnTo>
                    <a:pt x="123" y="387"/>
                  </a:lnTo>
                  <a:lnTo>
                    <a:pt x="90" y="378"/>
                  </a:lnTo>
                  <a:lnTo>
                    <a:pt x="90" y="339"/>
                  </a:lnTo>
                  <a:lnTo>
                    <a:pt x="90" y="339"/>
                  </a:lnTo>
                  <a:close/>
                </a:path>
                <a:path w="1264" h="429">
                  <a:moveTo>
                    <a:pt x="205" y="349"/>
                  </a:moveTo>
                  <a:lnTo>
                    <a:pt x="183" y="349"/>
                  </a:lnTo>
                  <a:lnTo>
                    <a:pt x="186" y="349"/>
                  </a:lnTo>
                  <a:lnTo>
                    <a:pt x="188" y="349"/>
                  </a:lnTo>
                  <a:lnTo>
                    <a:pt x="190" y="351"/>
                  </a:lnTo>
                  <a:lnTo>
                    <a:pt x="193" y="353"/>
                  </a:lnTo>
                  <a:lnTo>
                    <a:pt x="195" y="356"/>
                  </a:lnTo>
                  <a:lnTo>
                    <a:pt x="198" y="358"/>
                  </a:lnTo>
                  <a:lnTo>
                    <a:pt x="198" y="363"/>
                  </a:lnTo>
                  <a:lnTo>
                    <a:pt x="200" y="368"/>
                  </a:lnTo>
                  <a:lnTo>
                    <a:pt x="200" y="399"/>
                  </a:lnTo>
                  <a:lnTo>
                    <a:pt x="198" y="401"/>
                  </a:lnTo>
                  <a:lnTo>
                    <a:pt x="198" y="409"/>
                  </a:lnTo>
                  <a:lnTo>
                    <a:pt x="195" y="409"/>
                  </a:lnTo>
                  <a:lnTo>
                    <a:pt x="195" y="411"/>
                  </a:lnTo>
                  <a:lnTo>
                    <a:pt x="193" y="413"/>
                  </a:lnTo>
                  <a:lnTo>
                    <a:pt x="190" y="416"/>
                  </a:lnTo>
                  <a:lnTo>
                    <a:pt x="188" y="418"/>
                  </a:lnTo>
                  <a:lnTo>
                    <a:pt x="159" y="418"/>
                  </a:lnTo>
                  <a:lnTo>
                    <a:pt x="162" y="421"/>
                  </a:lnTo>
                  <a:lnTo>
                    <a:pt x="164" y="423"/>
                  </a:lnTo>
                  <a:lnTo>
                    <a:pt x="166" y="423"/>
                  </a:lnTo>
                  <a:lnTo>
                    <a:pt x="169" y="425"/>
                  </a:lnTo>
                  <a:lnTo>
                    <a:pt x="171" y="425"/>
                  </a:lnTo>
                  <a:lnTo>
                    <a:pt x="174" y="428"/>
                  </a:lnTo>
                  <a:lnTo>
                    <a:pt x="190" y="428"/>
                  </a:lnTo>
                  <a:lnTo>
                    <a:pt x="193" y="425"/>
                  </a:lnTo>
                  <a:lnTo>
                    <a:pt x="195" y="425"/>
                  </a:lnTo>
                  <a:lnTo>
                    <a:pt x="198" y="423"/>
                  </a:lnTo>
                  <a:lnTo>
                    <a:pt x="200" y="423"/>
                  </a:lnTo>
                  <a:lnTo>
                    <a:pt x="202" y="421"/>
                  </a:lnTo>
                  <a:lnTo>
                    <a:pt x="205" y="418"/>
                  </a:lnTo>
                  <a:lnTo>
                    <a:pt x="207" y="418"/>
                  </a:lnTo>
                  <a:lnTo>
                    <a:pt x="207" y="416"/>
                  </a:lnTo>
                  <a:lnTo>
                    <a:pt x="207" y="413"/>
                  </a:lnTo>
                  <a:lnTo>
                    <a:pt x="210" y="413"/>
                  </a:lnTo>
                  <a:lnTo>
                    <a:pt x="210" y="409"/>
                  </a:lnTo>
                  <a:lnTo>
                    <a:pt x="212" y="406"/>
                  </a:lnTo>
                  <a:lnTo>
                    <a:pt x="212" y="401"/>
                  </a:lnTo>
                  <a:lnTo>
                    <a:pt x="214" y="399"/>
                  </a:lnTo>
                  <a:lnTo>
                    <a:pt x="214" y="368"/>
                  </a:lnTo>
                  <a:lnTo>
                    <a:pt x="212" y="365"/>
                  </a:lnTo>
                  <a:lnTo>
                    <a:pt x="212" y="358"/>
                  </a:lnTo>
                  <a:lnTo>
                    <a:pt x="210" y="356"/>
                  </a:lnTo>
                  <a:lnTo>
                    <a:pt x="210" y="353"/>
                  </a:lnTo>
                  <a:lnTo>
                    <a:pt x="207" y="351"/>
                  </a:lnTo>
                  <a:lnTo>
                    <a:pt x="207" y="349"/>
                  </a:lnTo>
                  <a:lnTo>
                    <a:pt x="205" y="349"/>
                  </a:lnTo>
                  <a:lnTo>
                    <a:pt x="205" y="349"/>
                  </a:lnTo>
                  <a:close/>
                </a:path>
                <a:path w="1264" h="429">
                  <a:moveTo>
                    <a:pt x="183" y="339"/>
                  </a:moveTo>
                  <a:lnTo>
                    <a:pt x="171" y="339"/>
                  </a:lnTo>
                  <a:lnTo>
                    <a:pt x="169" y="341"/>
                  </a:lnTo>
                  <a:lnTo>
                    <a:pt x="166" y="341"/>
                  </a:lnTo>
                  <a:lnTo>
                    <a:pt x="164" y="344"/>
                  </a:lnTo>
                  <a:lnTo>
                    <a:pt x="162" y="346"/>
                  </a:lnTo>
                  <a:lnTo>
                    <a:pt x="159" y="346"/>
                  </a:lnTo>
                  <a:lnTo>
                    <a:pt x="159" y="349"/>
                  </a:lnTo>
                  <a:lnTo>
                    <a:pt x="157" y="351"/>
                  </a:lnTo>
                  <a:lnTo>
                    <a:pt x="154" y="353"/>
                  </a:lnTo>
                  <a:lnTo>
                    <a:pt x="154" y="356"/>
                  </a:lnTo>
                  <a:lnTo>
                    <a:pt x="152" y="358"/>
                  </a:lnTo>
                  <a:lnTo>
                    <a:pt x="152" y="365"/>
                  </a:lnTo>
                  <a:lnTo>
                    <a:pt x="150" y="368"/>
                  </a:lnTo>
                  <a:lnTo>
                    <a:pt x="150" y="385"/>
                  </a:lnTo>
                  <a:lnTo>
                    <a:pt x="150" y="390"/>
                  </a:lnTo>
                  <a:lnTo>
                    <a:pt x="150" y="399"/>
                  </a:lnTo>
                  <a:lnTo>
                    <a:pt x="152" y="401"/>
                  </a:lnTo>
                  <a:lnTo>
                    <a:pt x="152" y="409"/>
                  </a:lnTo>
                  <a:lnTo>
                    <a:pt x="154" y="411"/>
                  </a:lnTo>
                  <a:lnTo>
                    <a:pt x="157" y="413"/>
                  </a:lnTo>
                  <a:lnTo>
                    <a:pt x="157" y="416"/>
                  </a:lnTo>
                  <a:lnTo>
                    <a:pt x="159" y="418"/>
                  </a:lnTo>
                  <a:lnTo>
                    <a:pt x="183" y="418"/>
                  </a:lnTo>
                  <a:lnTo>
                    <a:pt x="181" y="418"/>
                  </a:lnTo>
                  <a:lnTo>
                    <a:pt x="178" y="418"/>
                  </a:lnTo>
                  <a:lnTo>
                    <a:pt x="176" y="416"/>
                  </a:lnTo>
                  <a:lnTo>
                    <a:pt x="174" y="416"/>
                  </a:lnTo>
                  <a:lnTo>
                    <a:pt x="171" y="413"/>
                  </a:lnTo>
                  <a:lnTo>
                    <a:pt x="169" y="411"/>
                  </a:lnTo>
                  <a:lnTo>
                    <a:pt x="169" y="409"/>
                  </a:lnTo>
                  <a:lnTo>
                    <a:pt x="166" y="409"/>
                  </a:lnTo>
                  <a:lnTo>
                    <a:pt x="166" y="404"/>
                  </a:lnTo>
                  <a:lnTo>
                    <a:pt x="164" y="401"/>
                  </a:lnTo>
                  <a:lnTo>
                    <a:pt x="164" y="363"/>
                  </a:lnTo>
                  <a:lnTo>
                    <a:pt x="166" y="361"/>
                  </a:lnTo>
                  <a:lnTo>
                    <a:pt x="166" y="358"/>
                  </a:lnTo>
                  <a:lnTo>
                    <a:pt x="169" y="356"/>
                  </a:lnTo>
                  <a:lnTo>
                    <a:pt x="169" y="353"/>
                  </a:lnTo>
                  <a:lnTo>
                    <a:pt x="171" y="351"/>
                  </a:lnTo>
                  <a:lnTo>
                    <a:pt x="174" y="351"/>
                  </a:lnTo>
                  <a:lnTo>
                    <a:pt x="176" y="349"/>
                  </a:lnTo>
                  <a:lnTo>
                    <a:pt x="205" y="349"/>
                  </a:lnTo>
                  <a:lnTo>
                    <a:pt x="202" y="346"/>
                  </a:lnTo>
                  <a:lnTo>
                    <a:pt x="200" y="344"/>
                  </a:lnTo>
                  <a:lnTo>
                    <a:pt x="198" y="344"/>
                  </a:lnTo>
                  <a:lnTo>
                    <a:pt x="195" y="341"/>
                  </a:lnTo>
                  <a:lnTo>
                    <a:pt x="193" y="341"/>
                  </a:lnTo>
                  <a:lnTo>
                    <a:pt x="190" y="339"/>
                  </a:lnTo>
                  <a:lnTo>
                    <a:pt x="183" y="339"/>
                  </a:lnTo>
                  <a:lnTo>
                    <a:pt x="183" y="339"/>
                  </a:lnTo>
                  <a:close/>
                </a:path>
                <a:path w="1264" h="429">
                  <a:moveTo>
                    <a:pt x="241" y="339"/>
                  </a:moveTo>
                  <a:lnTo>
                    <a:pt x="226" y="339"/>
                  </a:lnTo>
                  <a:lnTo>
                    <a:pt x="226" y="428"/>
                  </a:lnTo>
                  <a:lnTo>
                    <a:pt x="238" y="428"/>
                  </a:lnTo>
                  <a:lnTo>
                    <a:pt x="238" y="363"/>
                  </a:lnTo>
                  <a:lnTo>
                    <a:pt x="241" y="363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  <a:path w="1264" h="429">
                  <a:moveTo>
                    <a:pt x="241" y="339"/>
                  </a:moveTo>
                  <a:lnTo>
                    <a:pt x="241" y="363"/>
                  </a:lnTo>
                  <a:lnTo>
                    <a:pt x="272" y="428"/>
                  </a:lnTo>
                  <a:lnTo>
                    <a:pt x="272" y="404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  <a:path w="1264" h="429">
                  <a:moveTo>
                    <a:pt x="286" y="339"/>
                  </a:moveTo>
                  <a:lnTo>
                    <a:pt x="274" y="339"/>
                  </a:lnTo>
                  <a:lnTo>
                    <a:pt x="274" y="404"/>
                  </a:lnTo>
                  <a:lnTo>
                    <a:pt x="272" y="404"/>
                  </a:lnTo>
                  <a:lnTo>
                    <a:pt x="272" y="428"/>
                  </a:lnTo>
                  <a:lnTo>
                    <a:pt x="286" y="428"/>
                  </a:lnTo>
                  <a:lnTo>
                    <a:pt x="286" y="339"/>
                  </a:lnTo>
                  <a:lnTo>
                    <a:pt x="286" y="339"/>
                  </a:lnTo>
                  <a:close/>
                </a:path>
                <a:path w="1264" h="429">
                  <a:moveTo>
                    <a:pt x="313" y="418"/>
                  </a:moveTo>
                  <a:lnTo>
                    <a:pt x="315" y="421"/>
                  </a:lnTo>
                  <a:lnTo>
                    <a:pt x="318" y="423"/>
                  </a:lnTo>
                  <a:lnTo>
                    <a:pt x="320" y="425"/>
                  </a:lnTo>
                  <a:lnTo>
                    <a:pt x="325" y="425"/>
                  </a:lnTo>
                  <a:lnTo>
                    <a:pt x="327" y="428"/>
                  </a:lnTo>
                  <a:lnTo>
                    <a:pt x="339" y="428"/>
                  </a:lnTo>
                  <a:lnTo>
                    <a:pt x="344" y="425"/>
                  </a:lnTo>
                  <a:lnTo>
                    <a:pt x="346" y="423"/>
                  </a:lnTo>
                  <a:lnTo>
                    <a:pt x="349" y="423"/>
                  </a:lnTo>
                  <a:lnTo>
                    <a:pt x="351" y="421"/>
                  </a:lnTo>
                  <a:lnTo>
                    <a:pt x="313" y="418"/>
                  </a:lnTo>
                  <a:lnTo>
                    <a:pt x="313" y="418"/>
                  </a:lnTo>
                  <a:close/>
                </a:path>
                <a:path w="1264" h="429">
                  <a:moveTo>
                    <a:pt x="361" y="382"/>
                  </a:moveTo>
                  <a:lnTo>
                    <a:pt x="332" y="382"/>
                  </a:lnTo>
                  <a:lnTo>
                    <a:pt x="332" y="392"/>
                  </a:lnTo>
                  <a:lnTo>
                    <a:pt x="351" y="392"/>
                  </a:lnTo>
                  <a:lnTo>
                    <a:pt x="351" y="399"/>
                  </a:lnTo>
                  <a:lnTo>
                    <a:pt x="351" y="401"/>
                  </a:lnTo>
                  <a:lnTo>
                    <a:pt x="349" y="404"/>
                  </a:lnTo>
                  <a:lnTo>
                    <a:pt x="349" y="409"/>
                  </a:lnTo>
                  <a:lnTo>
                    <a:pt x="346" y="411"/>
                  </a:lnTo>
                  <a:lnTo>
                    <a:pt x="346" y="413"/>
                  </a:lnTo>
                  <a:lnTo>
                    <a:pt x="344" y="416"/>
                  </a:lnTo>
                  <a:lnTo>
                    <a:pt x="342" y="416"/>
                  </a:lnTo>
                  <a:lnTo>
                    <a:pt x="339" y="418"/>
                  </a:lnTo>
                  <a:lnTo>
                    <a:pt x="313" y="418"/>
                  </a:lnTo>
                  <a:lnTo>
                    <a:pt x="351" y="421"/>
                  </a:lnTo>
                  <a:lnTo>
                    <a:pt x="351" y="428"/>
                  </a:lnTo>
                  <a:lnTo>
                    <a:pt x="361" y="428"/>
                  </a:lnTo>
                  <a:lnTo>
                    <a:pt x="361" y="382"/>
                  </a:lnTo>
                  <a:lnTo>
                    <a:pt x="361" y="382"/>
                  </a:lnTo>
                  <a:close/>
                </a:path>
                <a:path w="1264" h="429">
                  <a:moveTo>
                    <a:pt x="310" y="349"/>
                  </a:moveTo>
                  <a:lnTo>
                    <a:pt x="308" y="351"/>
                  </a:lnTo>
                  <a:lnTo>
                    <a:pt x="308" y="353"/>
                  </a:lnTo>
                  <a:lnTo>
                    <a:pt x="306" y="353"/>
                  </a:lnTo>
                  <a:lnTo>
                    <a:pt x="306" y="358"/>
                  </a:lnTo>
                  <a:lnTo>
                    <a:pt x="303" y="361"/>
                  </a:lnTo>
                  <a:lnTo>
                    <a:pt x="303" y="365"/>
                  </a:lnTo>
                  <a:lnTo>
                    <a:pt x="301" y="368"/>
                  </a:lnTo>
                  <a:lnTo>
                    <a:pt x="301" y="401"/>
                  </a:lnTo>
                  <a:lnTo>
                    <a:pt x="303" y="404"/>
                  </a:lnTo>
                  <a:lnTo>
                    <a:pt x="303" y="409"/>
                  </a:lnTo>
                  <a:lnTo>
                    <a:pt x="306" y="411"/>
                  </a:lnTo>
                  <a:lnTo>
                    <a:pt x="306" y="413"/>
                  </a:lnTo>
                  <a:lnTo>
                    <a:pt x="308" y="413"/>
                  </a:lnTo>
                  <a:lnTo>
                    <a:pt x="308" y="416"/>
                  </a:lnTo>
                  <a:lnTo>
                    <a:pt x="310" y="418"/>
                  </a:lnTo>
                  <a:lnTo>
                    <a:pt x="334" y="418"/>
                  </a:lnTo>
                  <a:lnTo>
                    <a:pt x="332" y="418"/>
                  </a:lnTo>
                  <a:lnTo>
                    <a:pt x="330" y="418"/>
                  </a:lnTo>
                  <a:lnTo>
                    <a:pt x="327" y="416"/>
                  </a:lnTo>
                  <a:lnTo>
                    <a:pt x="325" y="416"/>
                  </a:lnTo>
                  <a:lnTo>
                    <a:pt x="322" y="413"/>
                  </a:lnTo>
                  <a:lnTo>
                    <a:pt x="320" y="411"/>
                  </a:lnTo>
                  <a:lnTo>
                    <a:pt x="320" y="409"/>
                  </a:lnTo>
                  <a:lnTo>
                    <a:pt x="318" y="406"/>
                  </a:lnTo>
                  <a:lnTo>
                    <a:pt x="318" y="404"/>
                  </a:lnTo>
                  <a:lnTo>
                    <a:pt x="315" y="401"/>
                  </a:lnTo>
                  <a:lnTo>
                    <a:pt x="315" y="363"/>
                  </a:lnTo>
                  <a:lnTo>
                    <a:pt x="318" y="363"/>
                  </a:lnTo>
                  <a:lnTo>
                    <a:pt x="318" y="358"/>
                  </a:lnTo>
                  <a:lnTo>
                    <a:pt x="320" y="356"/>
                  </a:lnTo>
                  <a:lnTo>
                    <a:pt x="322" y="353"/>
                  </a:lnTo>
                  <a:lnTo>
                    <a:pt x="322" y="351"/>
                  </a:lnTo>
                  <a:lnTo>
                    <a:pt x="325" y="351"/>
                  </a:lnTo>
                  <a:lnTo>
                    <a:pt x="327" y="349"/>
                  </a:lnTo>
                  <a:lnTo>
                    <a:pt x="334" y="349"/>
                  </a:lnTo>
                  <a:lnTo>
                    <a:pt x="310" y="349"/>
                  </a:lnTo>
                  <a:lnTo>
                    <a:pt x="310" y="349"/>
                  </a:lnTo>
                  <a:close/>
                </a:path>
                <a:path w="1264" h="429">
                  <a:moveTo>
                    <a:pt x="334" y="339"/>
                  </a:moveTo>
                  <a:lnTo>
                    <a:pt x="325" y="339"/>
                  </a:lnTo>
                  <a:lnTo>
                    <a:pt x="322" y="341"/>
                  </a:lnTo>
                  <a:lnTo>
                    <a:pt x="320" y="341"/>
                  </a:lnTo>
                  <a:lnTo>
                    <a:pt x="318" y="344"/>
                  </a:lnTo>
                  <a:lnTo>
                    <a:pt x="315" y="344"/>
                  </a:lnTo>
                  <a:lnTo>
                    <a:pt x="313" y="346"/>
                  </a:lnTo>
                  <a:lnTo>
                    <a:pt x="310" y="349"/>
                  </a:lnTo>
                  <a:lnTo>
                    <a:pt x="339" y="349"/>
                  </a:lnTo>
                  <a:lnTo>
                    <a:pt x="342" y="351"/>
                  </a:lnTo>
                  <a:lnTo>
                    <a:pt x="344" y="351"/>
                  </a:lnTo>
                  <a:lnTo>
                    <a:pt x="344" y="353"/>
                  </a:lnTo>
                  <a:lnTo>
                    <a:pt x="346" y="353"/>
                  </a:lnTo>
                  <a:lnTo>
                    <a:pt x="346" y="356"/>
                  </a:lnTo>
                  <a:lnTo>
                    <a:pt x="346" y="358"/>
                  </a:lnTo>
                  <a:lnTo>
                    <a:pt x="349" y="361"/>
                  </a:lnTo>
                  <a:lnTo>
                    <a:pt x="349" y="370"/>
                  </a:lnTo>
                  <a:lnTo>
                    <a:pt x="361" y="370"/>
                  </a:lnTo>
                  <a:lnTo>
                    <a:pt x="361" y="365"/>
                  </a:lnTo>
                  <a:lnTo>
                    <a:pt x="361" y="363"/>
                  </a:lnTo>
                  <a:lnTo>
                    <a:pt x="361" y="358"/>
                  </a:lnTo>
                  <a:lnTo>
                    <a:pt x="358" y="356"/>
                  </a:lnTo>
                  <a:lnTo>
                    <a:pt x="358" y="351"/>
                  </a:lnTo>
                  <a:lnTo>
                    <a:pt x="356" y="349"/>
                  </a:lnTo>
                  <a:lnTo>
                    <a:pt x="354" y="346"/>
                  </a:lnTo>
                  <a:lnTo>
                    <a:pt x="351" y="344"/>
                  </a:lnTo>
                  <a:lnTo>
                    <a:pt x="349" y="344"/>
                  </a:lnTo>
                  <a:lnTo>
                    <a:pt x="346" y="341"/>
                  </a:lnTo>
                  <a:lnTo>
                    <a:pt x="344" y="341"/>
                  </a:lnTo>
                  <a:lnTo>
                    <a:pt x="342" y="339"/>
                  </a:lnTo>
                  <a:lnTo>
                    <a:pt x="334" y="339"/>
                  </a:lnTo>
                  <a:lnTo>
                    <a:pt x="334" y="339"/>
                  </a:lnTo>
                  <a:close/>
                </a:path>
                <a:path w="1264" h="429">
                  <a:moveTo>
                    <a:pt x="390" y="339"/>
                  </a:moveTo>
                  <a:lnTo>
                    <a:pt x="378" y="339"/>
                  </a:lnTo>
                  <a:lnTo>
                    <a:pt x="378" y="428"/>
                  </a:lnTo>
                  <a:lnTo>
                    <a:pt x="438" y="428"/>
                  </a:lnTo>
                  <a:lnTo>
                    <a:pt x="438" y="418"/>
                  </a:lnTo>
                  <a:lnTo>
                    <a:pt x="390" y="418"/>
                  </a:lnTo>
                  <a:lnTo>
                    <a:pt x="390" y="339"/>
                  </a:lnTo>
                  <a:lnTo>
                    <a:pt x="390" y="339"/>
                  </a:lnTo>
                  <a:close/>
                </a:path>
                <a:path w="1264" h="429">
                  <a:moveTo>
                    <a:pt x="488" y="428"/>
                  </a:moveTo>
                  <a:lnTo>
                    <a:pt x="476" y="428"/>
                  </a:lnTo>
                  <a:lnTo>
                    <a:pt x="476" y="339"/>
                  </a:lnTo>
                  <a:lnTo>
                    <a:pt x="488" y="339"/>
                  </a:lnTo>
                  <a:lnTo>
                    <a:pt x="488" y="428"/>
                  </a:lnTo>
                  <a:lnTo>
                    <a:pt x="488" y="428"/>
                  </a:lnTo>
                  <a:close/>
                </a:path>
                <a:path w="1264" h="429">
                  <a:moveTo>
                    <a:pt x="562" y="339"/>
                  </a:moveTo>
                  <a:lnTo>
                    <a:pt x="550" y="339"/>
                  </a:lnTo>
                  <a:lnTo>
                    <a:pt x="522" y="428"/>
                  </a:lnTo>
                  <a:lnTo>
                    <a:pt x="536" y="428"/>
                  </a:lnTo>
                  <a:lnTo>
                    <a:pt x="543" y="399"/>
                  </a:lnTo>
                  <a:lnTo>
                    <a:pt x="570" y="399"/>
                  </a:lnTo>
                  <a:lnTo>
                    <a:pt x="548" y="390"/>
                  </a:lnTo>
                  <a:lnTo>
                    <a:pt x="555" y="358"/>
                  </a:lnTo>
                  <a:lnTo>
                    <a:pt x="558" y="358"/>
                  </a:lnTo>
                  <a:lnTo>
                    <a:pt x="562" y="339"/>
                  </a:lnTo>
                  <a:lnTo>
                    <a:pt x="562" y="339"/>
                  </a:lnTo>
                  <a:close/>
                </a:path>
                <a:path w="1264" h="429">
                  <a:moveTo>
                    <a:pt x="562" y="339"/>
                  </a:moveTo>
                  <a:lnTo>
                    <a:pt x="558" y="358"/>
                  </a:lnTo>
                  <a:lnTo>
                    <a:pt x="567" y="390"/>
                  </a:lnTo>
                  <a:lnTo>
                    <a:pt x="548" y="390"/>
                  </a:lnTo>
                  <a:lnTo>
                    <a:pt x="570" y="399"/>
                  </a:lnTo>
                  <a:lnTo>
                    <a:pt x="579" y="428"/>
                  </a:lnTo>
                  <a:lnTo>
                    <a:pt x="591" y="428"/>
                  </a:lnTo>
                  <a:lnTo>
                    <a:pt x="562" y="339"/>
                  </a:lnTo>
                  <a:lnTo>
                    <a:pt x="562" y="339"/>
                  </a:lnTo>
                  <a:close/>
                </a:path>
                <a:path w="1264" h="429">
                  <a:moveTo>
                    <a:pt x="615" y="339"/>
                  </a:moveTo>
                  <a:lnTo>
                    <a:pt x="601" y="339"/>
                  </a:lnTo>
                  <a:lnTo>
                    <a:pt x="601" y="428"/>
                  </a:lnTo>
                  <a:lnTo>
                    <a:pt x="615" y="428"/>
                  </a:lnTo>
                  <a:lnTo>
                    <a:pt x="615" y="363"/>
                  </a:lnTo>
                  <a:lnTo>
                    <a:pt x="615" y="339"/>
                  </a:lnTo>
                  <a:lnTo>
                    <a:pt x="615" y="339"/>
                  </a:lnTo>
                  <a:close/>
                </a:path>
                <a:path w="1264" h="429">
                  <a:moveTo>
                    <a:pt x="615" y="339"/>
                  </a:moveTo>
                  <a:lnTo>
                    <a:pt x="615" y="363"/>
                  </a:lnTo>
                  <a:lnTo>
                    <a:pt x="646" y="428"/>
                  </a:lnTo>
                  <a:lnTo>
                    <a:pt x="649" y="404"/>
                  </a:lnTo>
                  <a:lnTo>
                    <a:pt x="615" y="339"/>
                  </a:lnTo>
                  <a:lnTo>
                    <a:pt x="615" y="339"/>
                  </a:lnTo>
                  <a:close/>
                </a:path>
                <a:path w="1264" h="429">
                  <a:moveTo>
                    <a:pt x="661" y="339"/>
                  </a:moveTo>
                  <a:lnTo>
                    <a:pt x="649" y="339"/>
                  </a:lnTo>
                  <a:lnTo>
                    <a:pt x="649" y="404"/>
                  </a:lnTo>
                  <a:lnTo>
                    <a:pt x="646" y="428"/>
                  </a:lnTo>
                  <a:lnTo>
                    <a:pt x="661" y="428"/>
                  </a:lnTo>
                  <a:lnTo>
                    <a:pt x="661" y="339"/>
                  </a:lnTo>
                  <a:lnTo>
                    <a:pt x="661" y="339"/>
                  </a:lnTo>
                  <a:close/>
                </a:path>
                <a:path w="1264" h="429">
                  <a:moveTo>
                    <a:pt x="738" y="339"/>
                  </a:moveTo>
                  <a:lnTo>
                    <a:pt x="723" y="339"/>
                  </a:lnTo>
                  <a:lnTo>
                    <a:pt x="723" y="378"/>
                  </a:lnTo>
                  <a:lnTo>
                    <a:pt x="690" y="378"/>
                  </a:lnTo>
                  <a:lnTo>
                    <a:pt x="723" y="387"/>
                  </a:lnTo>
                  <a:lnTo>
                    <a:pt x="723" y="428"/>
                  </a:lnTo>
                  <a:lnTo>
                    <a:pt x="738" y="428"/>
                  </a:lnTo>
                  <a:lnTo>
                    <a:pt x="738" y="339"/>
                  </a:lnTo>
                  <a:lnTo>
                    <a:pt x="738" y="339"/>
                  </a:lnTo>
                  <a:close/>
                </a:path>
                <a:path w="1264" h="429">
                  <a:moveTo>
                    <a:pt x="690" y="339"/>
                  </a:moveTo>
                  <a:lnTo>
                    <a:pt x="678" y="339"/>
                  </a:lnTo>
                  <a:lnTo>
                    <a:pt x="678" y="428"/>
                  </a:lnTo>
                  <a:lnTo>
                    <a:pt x="690" y="428"/>
                  </a:lnTo>
                  <a:lnTo>
                    <a:pt x="690" y="387"/>
                  </a:lnTo>
                  <a:lnTo>
                    <a:pt x="723" y="387"/>
                  </a:lnTo>
                  <a:lnTo>
                    <a:pt x="690" y="378"/>
                  </a:lnTo>
                  <a:lnTo>
                    <a:pt x="690" y="339"/>
                  </a:lnTo>
                  <a:lnTo>
                    <a:pt x="690" y="339"/>
                  </a:lnTo>
                  <a:close/>
                </a:path>
                <a:path w="1264" h="429">
                  <a:moveTo>
                    <a:pt x="810" y="339"/>
                  </a:moveTo>
                  <a:lnTo>
                    <a:pt x="752" y="339"/>
                  </a:lnTo>
                  <a:lnTo>
                    <a:pt x="752" y="428"/>
                  </a:lnTo>
                  <a:lnTo>
                    <a:pt x="812" y="428"/>
                  </a:lnTo>
                  <a:lnTo>
                    <a:pt x="812" y="418"/>
                  </a:lnTo>
                  <a:lnTo>
                    <a:pt x="766" y="418"/>
                  </a:lnTo>
                  <a:lnTo>
                    <a:pt x="766" y="387"/>
                  </a:lnTo>
                  <a:lnTo>
                    <a:pt x="807" y="387"/>
                  </a:lnTo>
                  <a:lnTo>
                    <a:pt x="807" y="378"/>
                  </a:lnTo>
                  <a:lnTo>
                    <a:pt x="766" y="378"/>
                  </a:lnTo>
                  <a:lnTo>
                    <a:pt x="766" y="349"/>
                  </a:lnTo>
                  <a:lnTo>
                    <a:pt x="810" y="349"/>
                  </a:lnTo>
                  <a:lnTo>
                    <a:pt x="810" y="339"/>
                  </a:lnTo>
                  <a:lnTo>
                    <a:pt x="810" y="339"/>
                  </a:lnTo>
                  <a:close/>
                </a:path>
                <a:path w="1264" h="429">
                  <a:moveTo>
                    <a:pt x="889" y="392"/>
                  </a:moveTo>
                  <a:lnTo>
                    <a:pt x="877" y="392"/>
                  </a:lnTo>
                  <a:lnTo>
                    <a:pt x="877" y="394"/>
                  </a:lnTo>
                  <a:lnTo>
                    <a:pt x="877" y="399"/>
                  </a:lnTo>
                  <a:lnTo>
                    <a:pt x="874" y="404"/>
                  </a:lnTo>
                  <a:lnTo>
                    <a:pt x="874" y="409"/>
                  </a:lnTo>
                  <a:lnTo>
                    <a:pt x="872" y="409"/>
                  </a:lnTo>
                  <a:lnTo>
                    <a:pt x="872" y="413"/>
                  </a:lnTo>
                  <a:lnTo>
                    <a:pt x="870" y="413"/>
                  </a:lnTo>
                  <a:lnTo>
                    <a:pt x="867" y="416"/>
                  </a:lnTo>
                  <a:lnTo>
                    <a:pt x="865" y="418"/>
                  </a:lnTo>
                  <a:lnTo>
                    <a:pt x="836" y="418"/>
                  </a:lnTo>
                  <a:lnTo>
                    <a:pt x="838" y="421"/>
                  </a:lnTo>
                  <a:lnTo>
                    <a:pt x="841" y="423"/>
                  </a:lnTo>
                  <a:lnTo>
                    <a:pt x="843" y="423"/>
                  </a:lnTo>
                  <a:lnTo>
                    <a:pt x="846" y="425"/>
                  </a:lnTo>
                  <a:lnTo>
                    <a:pt x="848" y="425"/>
                  </a:lnTo>
                  <a:lnTo>
                    <a:pt x="850" y="428"/>
                  </a:lnTo>
                  <a:lnTo>
                    <a:pt x="860" y="428"/>
                  </a:lnTo>
                  <a:lnTo>
                    <a:pt x="860" y="428"/>
                  </a:lnTo>
                  <a:lnTo>
                    <a:pt x="865" y="428"/>
                  </a:lnTo>
                  <a:lnTo>
                    <a:pt x="867" y="425"/>
                  </a:lnTo>
                  <a:lnTo>
                    <a:pt x="874" y="425"/>
                  </a:lnTo>
                  <a:lnTo>
                    <a:pt x="877" y="423"/>
                  </a:lnTo>
                  <a:lnTo>
                    <a:pt x="879" y="421"/>
                  </a:lnTo>
                  <a:lnTo>
                    <a:pt x="882" y="418"/>
                  </a:lnTo>
                  <a:lnTo>
                    <a:pt x="884" y="416"/>
                  </a:lnTo>
                  <a:lnTo>
                    <a:pt x="884" y="413"/>
                  </a:lnTo>
                  <a:lnTo>
                    <a:pt x="886" y="411"/>
                  </a:lnTo>
                  <a:lnTo>
                    <a:pt x="886" y="406"/>
                  </a:lnTo>
                  <a:lnTo>
                    <a:pt x="889" y="404"/>
                  </a:lnTo>
                  <a:lnTo>
                    <a:pt x="889" y="392"/>
                  </a:lnTo>
                  <a:lnTo>
                    <a:pt x="889" y="392"/>
                  </a:lnTo>
                  <a:close/>
                </a:path>
                <a:path w="1264" h="429">
                  <a:moveTo>
                    <a:pt x="836" y="349"/>
                  </a:moveTo>
                  <a:lnTo>
                    <a:pt x="836" y="351"/>
                  </a:lnTo>
                  <a:lnTo>
                    <a:pt x="834" y="351"/>
                  </a:lnTo>
                  <a:lnTo>
                    <a:pt x="834" y="353"/>
                  </a:lnTo>
                  <a:lnTo>
                    <a:pt x="831" y="356"/>
                  </a:lnTo>
                  <a:lnTo>
                    <a:pt x="829" y="358"/>
                  </a:lnTo>
                  <a:lnTo>
                    <a:pt x="829" y="363"/>
                  </a:lnTo>
                  <a:lnTo>
                    <a:pt x="826" y="365"/>
                  </a:lnTo>
                  <a:lnTo>
                    <a:pt x="826" y="404"/>
                  </a:lnTo>
                  <a:lnTo>
                    <a:pt x="829" y="406"/>
                  </a:lnTo>
                  <a:lnTo>
                    <a:pt x="829" y="409"/>
                  </a:lnTo>
                  <a:lnTo>
                    <a:pt x="831" y="411"/>
                  </a:lnTo>
                  <a:lnTo>
                    <a:pt x="831" y="413"/>
                  </a:lnTo>
                  <a:lnTo>
                    <a:pt x="834" y="416"/>
                  </a:lnTo>
                  <a:lnTo>
                    <a:pt x="836" y="418"/>
                  </a:lnTo>
                  <a:lnTo>
                    <a:pt x="860" y="418"/>
                  </a:lnTo>
                  <a:lnTo>
                    <a:pt x="855" y="418"/>
                  </a:lnTo>
                  <a:lnTo>
                    <a:pt x="853" y="418"/>
                  </a:lnTo>
                  <a:lnTo>
                    <a:pt x="850" y="416"/>
                  </a:lnTo>
                  <a:lnTo>
                    <a:pt x="848" y="416"/>
                  </a:lnTo>
                  <a:lnTo>
                    <a:pt x="848" y="413"/>
                  </a:lnTo>
                  <a:lnTo>
                    <a:pt x="846" y="411"/>
                  </a:lnTo>
                  <a:lnTo>
                    <a:pt x="843" y="409"/>
                  </a:lnTo>
                  <a:lnTo>
                    <a:pt x="843" y="404"/>
                  </a:lnTo>
                  <a:lnTo>
                    <a:pt x="841" y="404"/>
                  </a:lnTo>
                  <a:lnTo>
                    <a:pt x="841" y="394"/>
                  </a:lnTo>
                  <a:lnTo>
                    <a:pt x="838" y="392"/>
                  </a:lnTo>
                  <a:lnTo>
                    <a:pt x="838" y="378"/>
                  </a:lnTo>
                  <a:lnTo>
                    <a:pt x="841" y="375"/>
                  </a:lnTo>
                  <a:lnTo>
                    <a:pt x="841" y="363"/>
                  </a:lnTo>
                  <a:lnTo>
                    <a:pt x="843" y="363"/>
                  </a:lnTo>
                  <a:lnTo>
                    <a:pt x="843" y="358"/>
                  </a:lnTo>
                  <a:lnTo>
                    <a:pt x="846" y="356"/>
                  </a:lnTo>
                  <a:lnTo>
                    <a:pt x="848" y="353"/>
                  </a:lnTo>
                  <a:lnTo>
                    <a:pt x="850" y="351"/>
                  </a:lnTo>
                  <a:lnTo>
                    <a:pt x="853" y="351"/>
                  </a:lnTo>
                  <a:lnTo>
                    <a:pt x="855" y="349"/>
                  </a:lnTo>
                  <a:lnTo>
                    <a:pt x="860" y="349"/>
                  </a:lnTo>
                  <a:lnTo>
                    <a:pt x="836" y="349"/>
                  </a:lnTo>
                  <a:lnTo>
                    <a:pt x="836" y="349"/>
                  </a:lnTo>
                  <a:close/>
                </a:path>
                <a:path w="1264" h="429">
                  <a:moveTo>
                    <a:pt x="860" y="339"/>
                  </a:moveTo>
                  <a:lnTo>
                    <a:pt x="850" y="339"/>
                  </a:lnTo>
                  <a:lnTo>
                    <a:pt x="848" y="341"/>
                  </a:lnTo>
                  <a:lnTo>
                    <a:pt x="846" y="341"/>
                  </a:lnTo>
                  <a:lnTo>
                    <a:pt x="843" y="344"/>
                  </a:lnTo>
                  <a:lnTo>
                    <a:pt x="841" y="344"/>
                  </a:lnTo>
                  <a:lnTo>
                    <a:pt x="838" y="346"/>
                  </a:lnTo>
                  <a:lnTo>
                    <a:pt x="836" y="349"/>
                  </a:lnTo>
                  <a:lnTo>
                    <a:pt x="865" y="349"/>
                  </a:lnTo>
                  <a:lnTo>
                    <a:pt x="867" y="351"/>
                  </a:lnTo>
                  <a:lnTo>
                    <a:pt x="870" y="351"/>
                  </a:lnTo>
                  <a:lnTo>
                    <a:pt x="872" y="353"/>
                  </a:lnTo>
                  <a:lnTo>
                    <a:pt x="872" y="356"/>
                  </a:lnTo>
                  <a:lnTo>
                    <a:pt x="874" y="358"/>
                  </a:lnTo>
                  <a:lnTo>
                    <a:pt x="874" y="363"/>
                  </a:lnTo>
                  <a:lnTo>
                    <a:pt x="877" y="365"/>
                  </a:lnTo>
                  <a:lnTo>
                    <a:pt x="877" y="370"/>
                  </a:lnTo>
                  <a:lnTo>
                    <a:pt x="889" y="370"/>
                  </a:lnTo>
                  <a:lnTo>
                    <a:pt x="889" y="368"/>
                  </a:lnTo>
                  <a:lnTo>
                    <a:pt x="889" y="361"/>
                  </a:lnTo>
                  <a:lnTo>
                    <a:pt x="886" y="358"/>
                  </a:lnTo>
                  <a:lnTo>
                    <a:pt x="886" y="353"/>
                  </a:lnTo>
                  <a:lnTo>
                    <a:pt x="884" y="351"/>
                  </a:lnTo>
                  <a:lnTo>
                    <a:pt x="884" y="349"/>
                  </a:lnTo>
                  <a:lnTo>
                    <a:pt x="882" y="346"/>
                  </a:lnTo>
                  <a:lnTo>
                    <a:pt x="879" y="344"/>
                  </a:lnTo>
                  <a:lnTo>
                    <a:pt x="877" y="344"/>
                  </a:lnTo>
                  <a:lnTo>
                    <a:pt x="874" y="341"/>
                  </a:lnTo>
                  <a:lnTo>
                    <a:pt x="872" y="341"/>
                  </a:lnTo>
                  <a:lnTo>
                    <a:pt x="870" y="339"/>
                  </a:lnTo>
                  <a:lnTo>
                    <a:pt x="860" y="339"/>
                  </a:lnTo>
                  <a:lnTo>
                    <a:pt x="860" y="339"/>
                  </a:lnTo>
                  <a:close/>
                </a:path>
                <a:path w="1264" h="429">
                  <a:moveTo>
                    <a:pt x="961" y="339"/>
                  </a:moveTo>
                  <a:lnTo>
                    <a:pt x="949" y="339"/>
                  </a:lnTo>
                  <a:lnTo>
                    <a:pt x="949" y="378"/>
                  </a:lnTo>
                  <a:lnTo>
                    <a:pt x="915" y="378"/>
                  </a:lnTo>
                  <a:lnTo>
                    <a:pt x="949" y="387"/>
                  </a:lnTo>
                  <a:lnTo>
                    <a:pt x="949" y="428"/>
                  </a:lnTo>
                  <a:lnTo>
                    <a:pt x="961" y="428"/>
                  </a:lnTo>
                  <a:lnTo>
                    <a:pt x="961" y="339"/>
                  </a:lnTo>
                  <a:lnTo>
                    <a:pt x="961" y="339"/>
                  </a:lnTo>
                  <a:close/>
                </a:path>
                <a:path w="1264" h="429">
                  <a:moveTo>
                    <a:pt x="915" y="339"/>
                  </a:moveTo>
                  <a:lnTo>
                    <a:pt x="901" y="339"/>
                  </a:lnTo>
                  <a:lnTo>
                    <a:pt x="901" y="428"/>
                  </a:lnTo>
                  <a:lnTo>
                    <a:pt x="915" y="428"/>
                  </a:lnTo>
                  <a:lnTo>
                    <a:pt x="915" y="387"/>
                  </a:lnTo>
                  <a:lnTo>
                    <a:pt x="949" y="387"/>
                  </a:lnTo>
                  <a:lnTo>
                    <a:pt x="915" y="378"/>
                  </a:lnTo>
                  <a:lnTo>
                    <a:pt x="915" y="339"/>
                  </a:lnTo>
                  <a:lnTo>
                    <a:pt x="915" y="339"/>
                  </a:lnTo>
                  <a:close/>
                </a:path>
                <a:path w="1264" h="429">
                  <a:moveTo>
                    <a:pt x="990" y="339"/>
                  </a:moveTo>
                  <a:lnTo>
                    <a:pt x="975" y="339"/>
                  </a:lnTo>
                  <a:lnTo>
                    <a:pt x="975" y="401"/>
                  </a:lnTo>
                  <a:lnTo>
                    <a:pt x="978" y="404"/>
                  </a:lnTo>
                  <a:lnTo>
                    <a:pt x="978" y="413"/>
                  </a:lnTo>
                  <a:lnTo>
                    <a:pt x="980" y="416"/>
                  </a:lnTo>
                  <a:lnTo>
                    <a:pt x="982" y="418"/>
                  </a:lnTo>
                  <a:lnTo>
                    <a:pt x="985" y="421"/>
                  </a:lnTo>
                  <a:lnTo>
                    <a:pt x="987" y="423"/>
                  </a:lnTo>
                  <a:lnTo>
                    <a:pt x="990" y="425"/>
                  </a:lnTo>
                  <a:lnTo>
                    <a:pt x="994" y="425"/>
                  </a:lnTo>
                  <a:lnTo>
                    <a:pt x="997" y="428"/>
                  </a:lnTo>
                  <a:lnTo>
                    <a:pt x="1016" y="428"/>
                  </a:lnTo>
                  <a:lnTo>
                    <a:pt x="1018" y="425"/>
                  </a:lnTo>
                  <a:lnTo>
                    <a:pt x="1021" y="425"/>
                  </a:lnTo>
                  <a:lnTo>
                    <a:pt x="1023" y="425"/>
                  </a:lnTo>
                  <a:lnTo>
                    <a:pt x="1026" y="423"/>
                  </a:lnTo>
                  <a:lnTo>
                    <a:pt x="1028" y="423"/>
                  </a:lnTo>
                  <a:lnTo>
                    <a:pt x="1030" y="421"/>
                  </a:lnTo>
                  <a:lnTo>
                    <a:pt x="1033" y="418"/>
                  </a:lnTo>
                  <a:lnTo>
                    <a:pt x="1002" y="418"/>
                  </a:lnTo>
                  <a:lnTo>
                    <a:pt x="999" y="416"/>
                  </a:lnTo>
                  <a:lnTo>
                    <a:pt x="997" y="416"/>
                  </a:lnTo>
                  <a:lnTo>
                    <a:pt x="994" y="413"/>
                  </a:lnTo>
                  <a:lnTo>
                    <a:pt x="992" y="411"/>
                  </a:lnTo>
                  <a:lnTo>
                    <a:pt x="992" y="409"/>
                  </a:lnTo>
                  <a:lnTo>
                    <a:pt x="990" y="406"/>
                  </a:lnTo>
                  <a:lnTo>
                    <a:pt x="990" y="339"/>
                  </a:lnTo>
                  <a:lnTo>
                    <a:pt x="990" y="339"/>
                  </a:lnTo>
                  <a:close/>
                </a:path>
                <a:path w="1264" h="429">
                  <a:moveTo>
                    <a:pt x="1038" y="339"/>
                  </a:moveTo>
                  <a:lnTo>
                    <a:pt x="1023" y="339"/>
                  </a:lnTo>
                  <a:lnTo>
                    <a:pt x="1023" y="401"/>
                  </a:lnTo>
                  <a:lnTo>
                    <a:pt x="1023" y="409"/>
                  </a:lnTo>
                  <a:lnTo>
                    <a:pt x="1021" y="411"/>
                  </a:lnTo>
                  <a:lnTo>
                    <a:pt x="1021" y="413"/>
                  </a:lnTo>
                  <a:lnTo>
                    <a:pt x="1018" y="413"/>
                  </a:lnTo>
                  <a:lnTo>
                    <a:pt x="1018" y="416"/>
                  </a:lnTo>
                  <a:lnTo>
                    <a:pt x="1016" y="416"/>
                  </a:lnTo>
                  <a:lnTo>
                    <a:pt x="1014" y="418"/>
                  </a:lnTo>
                  <a:lnTo>
                    <a:pt x="1006" y="418"/>
                  </a:lnTo>
                  <a:lnTo>
                    <a:pt x="1033" y="418"/>
                  </a:lnTo>
                  <a:lnTo>
                    <a:pt x="1033" y="416"/>
                  </a:lnTo>
                  <a:lnTo>
                    <a:pt x="1035" y="413"/>
                  </a:lnTo>
                  <a:lnTo>
                    <a:pt x="1035" y="409"/>
                  </a:lnTo>
                  <a:lnTo>
                    <a:pt x="1038" y="406"/>
                  </a:lnTo>
                  <a:lnTo>
                    <a:pt x="1038" y="339"/>
                  </a:lnTo>
                  <a:lnTo>
                    <a:pt x="1038" y="339"/>
                  </a:lnTo>
                  <a:close/>
                </a:path>
                <a:path w="1264" h="429">
                  <a:moveTo>
                    <a:pt x="1088" y="339"/>
                  </a:moveTo>
                  <a:lnTo>
                    <a:pt x="1076" y="339"/>
                  </a:lnTo>
                  <a:lnTo>
                    <a:pt x="1047" y="428"/>
                  </a:lnTo>
                  <a:lnTo>
                    <a:pt x="1062" y="428"/>
                  </a:lnTo>
                  <a:lnTo>
                    <a:pt x="1069" y="399"/>
                  </a:lnTo>
                  <a:lnTo>
                    <a:pt x="1095" y="399"/>
                  </a:lnTo>
                  <a:lnTo>
                    <a:pt x="1071" y="390"/>
                  </a:lnTo>
                  <a:lnTo>
                    <a:pt x="1081" y="358"/>
                  </a:lnTo>
                  <a:lnTo>
                    <a:pt x="1083" y="358"/>
                  </a:lnTo>
                  <a:lnTo>
                    <a:pt x="1088" y="339"/>
                  </a:lnTo>
                  <a:lnTo>
                    <a:pt x="1088" y="339"/>
                  </a:lnTo>
                  <a:close/>
                </a:path>
                <a:path w="1264" h="429">
                  <a:moveTo>
                    <a:pt x="1088" y="339"/>
                  </a:moveTo>
                  <a:lnTo>
                    <a:pt x="1083" y="358"/>
                  </a:lnTo>
                  <a:lnTo>
                    <a:pt x="1093" y="390"/>
                  </a:lnTo>
                  <a:lnTo>
                    <a:pt x="1071" y="390"/>
                  </a:lnTo>
                  <a:lnTo>
                    <a:pt x="1095" y="399"/>
                  </a:lnTo>
                  <a:lnTo>
                    <a:pt x="1102" y="428"/>
                  </a:lnTo>
                  <a:lnTo>
                    <a:pt x="1117" y="428"/>
                  </a:lnTo>
                  <a:lnTo>
                    <a:pt x="1088" y="339"/>
                  </a:lnTo>
                  <a:lnTo>
                    <a:pt x="1088" y="339"/>
                  </a:lnTo>
                  <a:close/>
                </a:path>
                <a:path w="1264" h="429">
                  <a:moveTo>
                    <a:pt x="1141" y="339"/>
                  </a:moveTo>
                  <a:lnTo>
                    <a:pt x="1126" y="339"/>
                  </a:lnTo>
                  <a:lnTo>
                    <a:pt x="1126" y="428"/>
                  </a:lnTo>
                  <a:lnTo>
                    <a:pt x="1138" y="428"/>
                  </a:lnTo>
                  <a:lnTo>
                    <a:pt x="1138" y="363"/>
                  </a:lnTo>
                  <a:lnTo>
                    <a:pt x="1141" y="363"/>
                  </a:lnTo>
                  <a:lnTo>
                    <a:pt x="1141" y="339"/>
                  </a:lnTo>
                  <a:lnTo>
                    <a:pt x="1141" y="339"/>
                  </a:lnTo>
                  <a:close/>
                </a:path>
                <a:path w="1264" h="429">
                  <a:moveTo>
                    <a:pt x="1141" y="339"/>
                  </a:moveTo>
                  <a:lnTo>
                    <a:pt x="1141" y="363"/>
                  </a:lnTo>
                  <a:lnTo>
                    <a:pt x="1172" y="428"/>
                  </a:lnTo>
                  <a:lnTo>
                    <a:pt x="1172" y="404"/>
                  </a:lnTo>
                  <a:lnTo>
                    <a:pt x="1141" y="339"/>
                  </a:lnTo>
                  <a:lnTo>
                    <a:pt x="1141" y="339"/>
                  </a:lnTo>
                  <a:close/>
                </a:path>
                <a:path w="1264" h="429">
                  <a:moveTo>
                    <a:pt x="1186" y="339"/>
                  </a:moveTo>
                  <a:lnTo>
                    <a:pt x="1172" y="339"/>
                  </a:lnTo>
                  <a:lnTo>
                    <a:pt x="1172" y="404"/>
                  </a:lnTo>
                  <a:lnTo>
                    <a:pt x="1172" y="428"/>
                  </a:lnTo>
                  <a:lnTo>
                    <a:pt x="1186" y="428"/>
                  </a:lnTo>
                  <a:lnTo>
                    <a:pt x="1186" y="339"/>
                  </a:lnTo>
                  <a:lnTo>
                    <a:pt x="1186" y="339"/>
                  </a:lnTo>
                  <a:close/>
                </a:path>
                <a:path w="1264" h="429">
                  <a:moveTo>
                    <a:pt x="1213" y="418"/>
                  </a:moveTo>
                  <a:lnTo>
                    <a:pt x="1213" y="421"/>
                  </a:lnTo>
                  <a:lnTo>
                    <a:pt x="1215" y="423"/>
                  </a:lnTo>
                  <a:lnTo>
                    <a:pt x="1218" y="425"/>
                  </a:lnTo>
                  <a:lnTo>
                    <a:pt x="1225" y="425"/>
                  </a:lnTo>
                  <a:lnTo>
                    <a:pt x="1227" y="428"/>
                  </a:lnTo>
                  <a:lnTo>
                    <a:pt x="1239" y="428"/>
                  </a:lnTo>
                  <a:lnTo>
                    <a:pt x="1244" y="425"/>
                  </a:lnTo>
                  <a:lnTo>
                    <a:pt x="1246" y="423"/>
                  </a:lnTo>
                  <a:lnTo>
                    <a:pt x="1249" y="423"/>
                  </a:lnTo>
                  <a:lnTo>
                    <a:pt x="1249" y="421"/>
                  </a:lnTo>
                  <a:lnTo>
                    <a:pt x="1213" y="418"/>
                  </a:lnTo>
                  <a:lnTo>
                    <a:pt x="1213" y="418"/>
                  </a:lnTo>
                  <a:close/>
                </a:path>
                <a:path w="1264" h="429">
                  <a:moveTo>
                    <a:pt x="1261" y="382"/>
                  </a:moveTo>
                  <a:lnTo>
                    <a:pt x="1232" y="382"/>
                  </a:lnTo>
                  <a:lnTo>
                    <a:pt x="1232" y="392"/>
                  </a:lnTo>
                  <a:lnTo>
                    <a:pt x="1249" y="392"/>
                  </a:lnTo>
                  <a:lnTo>
                    <a:pt x="1249" y="399"/>
                  </a:lnTo>
                  <a:lnTo>
                    <a:pt x="1249" y="409"/>
                  </a:lnTo>
                  <a:lnTo>
                    <a:pt x="1246" y="411"/>
                  </a:lnTo>
                  <a:lnTo>
                    <a:pt x="1246" y="413"/>
                  </a:lnTo>
                  <a:lnTo>
                    <a:pt x="1244" y="416"/>
                  </a:lnTo>
                  <a:lnTo>
                    <a:pt x="1242" y="416"/>
                  </a:lnTo>
                  <a:lnTo>
                    <a:pt x="1239" y="418"/>
                  </a:lnTo>
                  <a:lnTo>
                    <a:pt x="1213" y="418"/>
                  </a:lnTo>
                  <a:lnTo>
                    <a:pt x="1249" y="421"/>
                  </a:lnTo>
                  <a:lnTo>
                    <a:pt x="1251" y="428"/>
                  </a:lnTo>
                  <a:lnTo>
                    <a:pt x="1261" y="428"/>
                  </a:lnTo>
                  <a:lnTo>
                    <a:pt x="1261" y="382"/>
                  </a:lnTo>
                  <a:lnTo>
                    <a:pt x="1261" y="382"/>
                  </a:lnTo>
                  <a:close/>
                </a:path>
                <a:path w="1264" h="429">
                  <a:moveTo>
                    <a:pt x="1210" y="349"/>
                  </a:moveTo>
                  <a:lnTo>
                    <a:pt x="1208" y="351"/>
                  </a:lnTo>
                  <a:lnTo>
                    <a:pt x="1208" y="353"/>
                  </a:lnTo>
                  <a:lnTo>
                    <a:pt x="1206" y="353"/>
                  </a:lnTo>
                  <a:lnTo>
                    <a:pt x="1206" y="356"/>
                  </a:lnTo>
                  <a:lnTo>
                    <a:pt x="1203" y="358"/>
                  </a:lnTo>
                  <a:lnTo>
                    <a:pt x="1203" y="365"/>
                  </a:lnTo>
                  <a:lnTo>
                    <a:pt x="1201" y="368"/>
                  </a:lnTo>
                  <a:lnTo>
                    <a:pt x="1201" y="401"/>
                  </a:lnTo>
                  <a:lnTo>
                    <a:pt x="1203" y="404"/>
                  </a:lnTo>
                  <a:lnTo>
                    <a:pt x="1203" y="409"/>
                  </a:lnTo>
                  <a:lnTo>
                    <a:pt x="1206" y="411"/>
                  </a:lnTo>
                  <a:lnTo>
                    <a:pt x="1206" y="413"/>
                  </a:lnTo>
                  <a:lnTo>
                    <a:pt x="1208" y="413"/>
                  </a:lnTo>
                  <a:lnTo>
                    <a:pt x="1208" y="416"/>
                  </a:lnTo>
                  <a:lnTo>
                    <a:pt x="1210" y="418"/>
                  </a:lnTo>
                  <a:lnTo>
                    <a:pt x="1234" y="418"/>
                  </a:lnTo>
                  <a:lnTo>
                    <a:pt x="1232" y="418"/>
                  </a:lnTo>
                  <a:lnTo>
                    <a:pt x="1230" y="418"/>
                  </a:lnTo>
                  <a:lnTo>
                    <a:pt x="1227" y="416"/>
                  </a:lnTo>
                  <a:lnTo>
                    <a:pt x="1225" y="416"/>
                  </a:lnTo>
                  <a:lnTo>
                    <a:pt x="1222" y="413"/>
                  </a:lnTo>
                  <a:lnTo>
                    <a:pt x="1220" y="411"/>
                  </a:lnTo>
                  <a:lnTo>
                    <a:pt x="1218" y="409"/>
                  </a:lnTo>
                  <a:lnTo>
                    <a:pt x="1218" y="406"/>
                  </a:lnTo>
                  <a:lnTo>
                    <a:pt x="1215" y="404"/>
                  </a:lnTo>
                  <a:lnTo>
                    <a:pt x="1215" y="363"/>
                  </a:lnTo>
                  <a:lnTo>
                    <a:pt x="1218" y="363"/>
                  </a:lnTo>
                  <a:lnTo>
                    <a:pt x="1218" y="358"/>
                  </a:lnTo>
                  <a:lnTo>
                    <a:pt x="1220" y="356"/>
                  </a:lnTo>
                  <a:lnTo>
                    <a:pt x="1220" y="353"/>
                  </a:lnTo>
                  <a:lnTo>
                    <a:pt x="1222" y="351"/>
                  </a:lnTo>
                  <a:lnTo>
                    <a:pt x="1225" y="351"/>
                  </a:lnTo>
                  <a:lnTo>
                    <a:pt x="1227" y="349"/>
                  </a:lnTo>
                  <a:lnTo>
                    <a:pt x="1232" y="349"/>
                  </a:lnTo>
                  <a:lnTo>
                    <a:pt x="1210" y="349"/>
                  </a:lnTo>
                  <a:lnTo>
                    <a:pt x="1210" y="349"/>
                  </a:lnTo>
                  <a:close/>
                </a:path>
                <a:path w="1264" h="429">
                  <a:moveTo>
                    <a:pt x="1232" y="339"/>
                  </a:moveTo>
                  <a:lnTo>
                    <a:pt x="1225" y="339"/>
                  </a:lnTo>
                  <a:lnTo>
                    <a:pt x="1222" y="341"/>
                  </a:lnTo>
                  <a:lnTo>
                    <a:pt x="1220" y="341"/>
                  </a:lnTo>
                  <a:lnTo>
                    <a:pt x="1218" y="344"/>
                  </a:lnTo>
                  <a:lnTo>
                    <a:pt x="1215" y="344"/>
                  </a:lnTo>
                  <a:lnTo>
                    <a:pt x="1213" y="346"/>
                  </a:lnTo>
                  <a:lnTo>
                    <a:pt x="1210" y="349"/>
                  </a:lnTo>
                  <a:lnTo>
                    <a:pt x="1237" y="349"/>
                  </a:lnTo>
                  <a:lnTo>
                    <a:pt x="1242" y="351"/>
                  </a:lnTo>
                  <a:lnTo>
                    <a:pt x="1244" y="353"/>
                  </a:lnTo>
                  <a:lnTo>
                    <a:pt x="1246" y="353"/>
                  </a:lnTo>
                  <a:lnTo>
                    <a:pt x="1246" y="356"/>
                  </a:lnTo>
                  <a:lnTo>
                    <a:pt x="1246" y="358"/>
                  </a:lnTo>
                  <a:lnTo>
                    <a:pt x="1249" y="361"/>
                  </a:lnTo>
                  <a:lnTo>
                    <a:pt x="1249" y="370"/>
                  </a:lnTo>
                  <a:lnTo>
                    <a:pt x="1261" y="370"/>
                  </a:lnTo>
                  <a:lnTo>
                    <a:pt x="1261" y="365"/>
                  </a:lnTo>
                  <a:lnTo>
                    <a:pt x="1261" y="363"/>
                  </a:lnTo>
                  <a:lnTo>
                    <a:pt x="1261" y="358"/>
                  </a:lnTo>
                  <a:lnTo>
                    <a:pt x="1258" y="356"/>
                  </a:lnTo>
                  <a:lnTo>
                    <a:pt x="1258" y="353"/>
                  </a:lnTo>
                  <a:lnTo>
                    <a:pt x="1256" y="351"/>
                  </a:lnTo>
                  <a:lnTo>
                    <a:pt x="1256" y="349"/>
                  </a:lnTo>
                  <a:lnTo>
                    <a:pt x="1254" y="346"/>
                  </a:lnTo>
                  <a:lnTo>
                    <a:pt x="1251" y="344"/>
                  </a:lnTo>
                  <a:lnTo>
                    <a:pt x="1249" y="344"/>
                  </a:lnTo>
                  <a:lnTo>
                    <a:pt x="1246" y="341"/>
                  </a:lnTo>
                  <a:lnTo>
                    <a:pt x="1244" y="341"/>
                  </a:lnTo>
                  <a:lnTo>
                    <a:pt x="1242" y="339"/>
                  </a:lnTo>
                  <a:lnTo>
                    <a:pt x="1232" y="339"/>
                  </a:lnTo>
                  <a:lnTo>
                    <a:pt x="1232" y="339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012" name="path 8012"/>
          <p:cNvSpPr/>
          <p:nvPr/>
        </p:nvSpPr>
        <p:spPr>
          <a:xfrm>
            <a:off x="1330452" y="9789668"/>
            <a:ext cx="3287267" cy="10667"/>
          </a:xfrm>
          <a:custGeom>
            <a:avLst/>
            <a:gdLst/>
            <a:ahLst/>
            <a:cxnLst/>
            <a:rect l="0" t="0" r="0" b="0"/>
            <a:pathLst>
              <a:path w="5176" h="16">
                <a:moveTo>
                  <a:pt x="0" y="0"/>
                </a:moveTo>
                <a:lnTo>
                  <a:pt x="0" y="16"/>
                </a:lnTo>
                <a:lnTo>
                  <a:pt x="5176" y="0"/>
                </a:lnTo>
                <a:lnTo>
                  <a:pt x="0" y="0"/>
                </a:lnTo>
              </a:path>
              <a:path w="5176" h="16">
                <a:moveTo>
                  <a:pt x="0" y="16"/>
                </a:moveTo>
                <a:lnTo>
                  <a:pt x="5176" y="0"/>
                </a:lnTo>
                <a:lnTo>
                  <a:pt x="5176" y="16"/>
                </a:lnTo>
                <a:lnTo>
                  <a:pt x="0" y="16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14" name="rect 8014"/>
          <p:cNvSpPr/>
          <p:nvPr/>
        </p:nvSpPr>
        <p:spPr>
          <a:xfrm>
            <a:off x="8079485" y="9353042"/>
            <a:ext cx="77723" cy="10210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16" name="path 8016"/>
          <p:cNvSpPr/>
          <p:nvPr/>
        </p:nvSpPr>
        <p:spPr>
          <a:xfrm>
            <a:off x="7501890" y="9346945"/>
            <a:ext cx="74675" cy="108203"/>
          </a:xfrm>
          <a:custGeom>
            <a:avLst/>
            <a:gdLst/>
            <a:ahLst/>
            <a:cxnLst/>
            <a:rect l="0" t="0" r="0" b="0"/>
            <a:pathLst>
              <a:path w="117" h="170">
                <a:moveTo>
                  <a:pt x="41" y="152"/>
                </a:moveTo>
                <a:lnTo>
                  <a:pt x="41" y="169"/>
                </a:lnTo>
                <a:lnTo>
                  <a:pt x="49" y="164"/>
                </a:lnTo>
                <a:lnTo>
                  <a:pt x="49" y="154"/>
                </a:lnTo>
                <a:lnTo>
                  <a:pt x="104" y="154"/>
                </a:lnTo>
                <a:lnTo>
                  <a:pt x="41" y="152"/>
                </a:lnTo>
                <a:lnTo>
                  <a:pt x="41" y="152"/>
                </a:lnTo>
                <a:close/>
              </a:path>
              <a:path w="117" h="170">
                <a:moveTo>
                  <a:pt x="32" y="111"/>
                </a:moveTo>
                <a:lnTo>
                  <a:pt x="30" y="113"/>
                </a:lnTo>
                <a:lnTo>
                  <a:pt x="27" y="113"/>
                </a:lnTo>
                <a:lnTo>
                  <a:pt x="25" y="116"/>
                </a:lnTo>
                <a:lnTo>
                  <a:pt x="22" y="118"/>
                </a:lnTo>
                <a:lnTo>
                  <a:pt x="20" y="121"/>
                </a:lnTo>
                <a:lnTo>
                  <a:pt x="17" y="121"/>
                </a:lnTo>
                <a:lnTo>
                  <a:pt x="15" y="123"/>
                </a:lnTo>
                <a:lnTo>
                  <a:pt x="13" y="126"/>
                </a:lnTo>
                <a:lnTo>
                  <a:pt x="10" y="126"/>
                </a:lnTo>
                <a:lnTo>
                  <a:pt x="5" y="128"/>
                </a:lnTo>
                <a:lnTo>
                  <a:pt x="3" y="128"/>
                </a:lnTo>
                <a:lnTo>
                  <a:pt x="1" y="130"/>
                </a:lnTo>
                <a:lnTo>
                  <a:pt x="1" y="133"/>
                </a:lnTo>
                <a:lnTo>
                  <a:pt x="3" y="133"/>
                </a:lnTo>
                <a:lnTo>
                  <a:pt x="5" y="130"/>
                </a:lnTo>
                <a:lnTo>
                  <a:pt x="10" y="130"/>
                </a:lnTo>
                <a:lnTo>
                  <a:pt x="13" y="128"/>
                </a:lnTo>
                <a:lnTo>
                  <a:pt x="15" y="128"/>
                </a:lnTo>
                <a:lnTo>
                  <a:pt x="17" y="126"/>
                </a:lnTo>
                <a:lnTo>
                  <a:pt x="20" y="126"/>
                </a:lnTo>
                <a:lnTo>
                  <a:pt x="22" y="123"/>
                </a:lnTo>
                <a:lnTo>
                  <a:pt x="27" y="121"/>
                </a:lnTo>
                <a:lnTo>
                  <a:pt x="30" y="121"/>
                </a:lnTo>
                <a:lnTo>
                  <a:pt x="32" y="118"/>
                </a:lnTo>
                <a:lnTo>
                  <a:pt x="34" y="118"/>
                </a:lnTo>
                <a:lnTo>
                  <a:pt x="37" y="116"/>
                </a:lnTo>
                <a:lnTo>
                  <a:pt x="39" y="113"/>
                </a:lnTo>
                <a:lnTo>
                  <a:pt x="41" y="111"/>
                </a:lnTo>
                <a:lnTo>
                  <a:pt x="32" y="111"/>
                </a:lnTo>
                <a:lnTo>
                  <a:pt x="32" y="111"/>
                </a:lnTo>
                <a:close/>
              </a:path>
              <a:path w="117" h="170">
                <a:moveTo>
                  <a:pt x="39" y="106"/>
                </a:moveTo>
                <a:lnTo>
                  <a:pt x="37" y="106"/>
                </a:lnTo>
                <a:lnTo>
                  <a:pt x="34" y="109"/>
                </a:lnTo>
                <a:lnTo>
                  <a:pt x="32" y="111"/>
                </a:lnTo>
                <a:lnTo>
                  <a:pt x="41" y="111"/>
                </a:lnTo>
                <a:lnTo>
                  <a:pt x="41" y="135"/>
                </a:lnTo>
                <a:lnTo>
                  <a:pt x="41" y="152"/>
                </a:lnTo>
                <a:lnTo>
                  <a:pt x="104" y="154"/>
                </a:lnTo>
                <a:lnTo>
                  <a:pt x="104" y="166"/>
                </a:lnTo>
                <a:lnTo>
                  <a:pt x="111" y="159"/>
                </a:lnTo>
                <a:lnTo>
                  <a:pt x="111" y="152"/>
                </a:lnTo>
                <a:lnTo>
                  <a:pt x="49" y="150"/>
                </a:lnTo>
                <a:lnTo>
                  <a:pt x="49" y="106"/>
                </a:lnTo>
                <a:lnTo>
                  <a:pt x="104" y="106"/>
                </a:lnTo>
                <a:lnTo>
                  <a:pt x="39" y="106"/>
                </a:lnTo>
                <a:lnTo>
                  <a:pt x="39" y="106"/>
                </a:lnTo>
                <a:close/>
              </a:path>
              <a:path w="117" h="170">
                <a:moveTo>
                  <a:pt x="106" y="94"/>
                </a:moveTo>
                <a:lnTo>
                  <a:pt x="101" y="101"/>
                </a:lnTo>
                <a:lnTo>
                  <a:pt x="54" y="101"/>
                </a:lnTo>
                <a:lnTo>
                  <a:pt x="41" y="104"/>
                </a:lnTo>
                <a:lnTo>
                  <a:pt x="39" y="106"/>
                </a:lnTo>
                <a:lnTo>
                  <a:pt x="104" y="106"/>
                </a:lnTo>
                <a:lnTo>
                  <a:pt x="104" y="150"/>
                </a:lnTo>
                <a:lnTo>
                  <a:pt x="49" y="150"/>
                </a:lnTo>
                <a:lnTo>
                  <a:pt x="111" y="152"/>
                </a:lnTo>
                <a:lnTo>
                  <a:pt x="111" y="109"/>
                </a:lnTo>
                <a:lnTo>
                  <a:pt x="116" y="104"/>
                </a:lnTo>
                <a:lnTo>
                  <a:pt x="106" y="94"/>
                </a:lnTo>
                <a:lnTo>
                  <a:pt x="106" y="94"/>
                </a:lnTo>
                <a:close/>
              </a:path>
              <a:path w="117" h="170">
                <a:moveTo>
                  <a:pt x="41" y="94"/>
                </a:moveTo>
                <a:lnTo>
                  <a:pt x="41" y="104"/>
                </a:lnTo>
                <a:lnTo>
                  <a:pt x="54" y="101"/>
                </a:lnTo>
                <a:lnTo>
                  <a:pt x="56" y="101"/>
                </a:lnTo>
                <a:lnTo>
                  <a:pt x="58" y="99"/>
                </a:lnTo>
                <a:lnTo>
                  <a:pt x="46" y="99"/>
                </a:lnTo>
                <a:lnTo>
                  <a:pt x="41" y="94"/>
                </a:lnTo>
                <a:lnTo>
                  <a:pt x="41" y="94"/>
                </a:lnTo>
                <a:close/>
              </a:path>
              <a:path w="117" h="170">
                <a:moveTo>
                  <a:pt x="30" y="53"/>
                </a:moveTo>
                <a:lnTo>
                  <a:pt x="27" y="56"/>
                </a:lnTo>
                <a:lnTo>
                  <a:pt x="25" y="58"/>
                </a:lnTo>
                <a:lnTo>
                  <a:pt x="25" y="61"/>
                </a:lnTo>
                <a:lnTo>
                  <a:pt x="22" y="63"/>
                </a:lnTo>
                <a:lnTo>
                  <a:pt x="20" y="68"/>
                </a:lnTo>
                <a:lnTo>
                  <a:pt x="17" y="70"/>
                </a:lnTo>
                <a:lnTo>
                  <a:pt x="15" y="73"/>
                </a:lnTo>
                <a:lnTo>
                  <a:pt x="13" y="75"/>
                </a:lnTo>
                <a:lnTo>
                  <a:pt x="10" y="78"/>
                </a:lnTo>
                <a:lnTo>
                  <a:pt x="13" y="80"/>
                </a:lnTo>
                <a:lnTo>
                  <a:pt x="15" y="78"/>
                </a:lnTo>
                <a:lnTo>
                  <a:pt x="17" y="75"/>
                </a:lnTo>
                <a:lnTo>
                  <a:pt x="20" y="73"/>
                </a:lnTo>
                <a:lnTo>
                  <a:pt x="22" y="73"/>
                </a:lnTo>
                <a:lnTo>
                  <a:pt x="22" y="70"/>
                </a:lnTo>
                <a:lnTo>
                  <a:pt x="25" y="68"/>
                </a:lnTo>
                <a:lnTo>
                  <a:pt x="27" y="66"/>
                </a:lnTo>
                <a:lnTo>
                  <a:pt x="30" y="63"/>
                </a:lnTo>
                <a:lnTo>
                  <a:pt x="32" y="61"/>
                </a:lnTo>
                <a:lnTo>
                  <a:pt x="34" y="58"/>
                </a:lnTo>
                <a:lnTo>
                  <a:pt x="34" y="56"/>
                </a:lnTo>
                <a:lnTo>
                  <a:pt x="37" y="53"/>
                </a:lnTo>
                <a:lnTo>
                  <a:pt x="30" y="53"/>
                </a:lnTo>
                <a:lnTo>
                  <a:pt x="30" y="53"/>
                </a:lnTo>
                <a:close/>
              </a:path>
              <a:path w="117" h="170">
                <a:moveTo>
                  <a:pt x="111" y="32"/>
                </a:moveTo>
                <a:lnTo>
                  <a:pt x="97" y="34"/>
                </a:lnTo>
                <a:lnTo>
                  <a:pt x="94" y="37"/>
                </a:lnTo>
                <a:lnTo>
                  <a:pt x="94" y="39"/>
                </a:lnTo>
                <a:lnTo>
                  <a:pt x="92" y="41"/>
                </a:lnTo>
                <a:lnTo>
                  <a:pt x="90" y="44"/>
                </a:lnTo>
                <a:lnTo>
                  <a:pt x="90" y="46"/>
                </a:lnTo>
                <a:lnTo>
                  <a:pt x="87" y="51"/>
                </a:lnTo>
                <a:lnTo>
                  <a:pt x="85" y="53"/>
                </a:lnTo>
                <a:lnTo>
                  <a:pt x="85" y="56"/>
                </a:lnTo>
                <a:lnTo>
                  <a:pt x="82" y="58"/>
                </a:lnTo>
                <a:lnTo>
                  <a:pt x="80" y="61"/>
                </a:lnTo>
                <a:lnTo>
                  <a:pt x="77" y="63"/>
                </a:lnTo>
                <a:lnTo>
                  <a:pt x="75" y="66"/>
                </a:lnTo>
                <a:lnTo>
                  <a:pt x="73" y="70"/>
                </a:lnTo>
                <a:lnTo>
                  <a:pt x="70" y="73"/>
                </a:lnTo>
                <a:lnTo>
                  <a:pt x="68" y="75"/>
                </a:lnTo>
                <a:lnTo>
                  <a:pt x="65" y="78"/>
                </a:lnTo>
                <a:lnTo>
                  <a:pt x="63" y="80"/>
                </a:lnTo>
                <a:lnTo>
                  <a:pt x="63" y="82"/>
                </a:lnTo>
                <a:lnTo>
                  <a:pt x="61" y="85"/>
                </a:lnTo>
                <a:lnTo>
                  <a:pt x="58" y="87"/>
                </a:lnTo>
                <a:lnTo>
                  <a:pt x="56" y="90"/>
                </a:lnTo>
                <a:lnTo>
                  <a:pt x="54" y="92"/>
                </a:lnTo>
                <a:lnTo>
                  <a:pt x="51" y="94"/>
                </a:lnTo>
                <a:lnTo>
                  <a:pt x="49" y="97"/>
                </a:lnTo>
                <a:lnTo>
                  <a:pt x="46" y="99"/>
                </a:lnTo>
                <a:lnTo>
                  <a:pt x="58" y="99"/>
                </a:lnTo>
                <a:lnTo>
                  <a:pt x="61" y="97"/>
                </a:lnTo>
                <a:lnTo>
                  <a:pt x="63" y="94"/>
                </a:lnTo>
                <a:lnTo>
                  <a:pt x="63" y="92"/>
                </a:lnTo>
                <a:lnTo>
                  <a:pt x="65" y="90"/>
                </a:lnTo>
                <a:lnTo>
                  <a:pt x="68" y="90"/>
                </a:lnTo>
                <a:lnTo>
                  <a:pt x="70" y="87"/>
                </a:lnTo>
                <a:lnTo>
                  <a:pt x="73" y="85"/>
                </a:lnTo>
                <a:lnTo>
                  <a:pt x="75" y="80"/>
                </a:lnTo>
                <a:lnTo>
                  <a:pt x="77" y="78"/>
                </a:lnTo>
                <a:lnTo>
                  <a:pt x="80" y="75"/>
                </a:lnTo>
                <a:lnTo>
                  <a:pt x="82" y="73"/>
                </a:lnTo>
                <a:lnTo>
                  <a:pt x="85" y="70"/>
                </a:lnTo>
                <a:lnTo>
                  <a:pt x="85" y="68"/>
                </a:lnTo>
                <a:lnTo>
                  <a:pt x="87" y="66"/>
                </a:lnTo>
                <a:lnTo>
                  <a:pt x="90" y="63"/>
                </a:lnTo>
                <a:lnTo>
                  <a:pt x="92" y="61"/>
                </a:lnTo>
                <a:lnTo>
                  <a:pt x="92" y="58"/>
                </a:lnTo>
                <a:lnTo>
                  <a:pt x="94" y="56"/>
                </a:lnTo>
                <a:lnTo>
                  <a:pt x="97" y="53"/>
                </a:lnTo>
                <a:lnTo>
                  <a:pt x="99" y="49"/>
                </a:lnTo>
                <a:lnTo>
                  <a:pt x="99" y="46"/>
                </a:lnTo>
                <a:lnTo>
                  <a:pt x="101" y="44"/>
                </a:lnTo>
                <a:lnTo>
                  <a:pt x="104" y="39"/>
                </a:lnTo>
                <a:lnTo>
                  <a:pt x="106" y="37"/>
                </a:lnTo>
                <a:lnTo>
                  <a:pt x="111" y="32"/>
                </a:lnTo>
                <a:lnTo>
                  <a:pt x="111" y="32"/>
                </a:lnTo>
                <a:close/>
              </a:path>
              <a:path w="117" h="170">
                <a:moveTo>
                  <a:pt x="101" y="22"/>
                </a:moveTo>
                <a:lnTo>
                  <a:pt x="97" y="30"/>
                </a:lnTo>
                <a:lnTo>
                  <a:pt x="51" y="30"/>
                </a:lnTo>
                <a:lnTo>
                  <a:pt x="41" y="32"/>
                </a:lnTo>
                <a:lnTo>
                  <a:pt x="39" y="34"/>
                </a:lnTo>
                <a:lnTo>
                  <a:pt x="39" y="39"/>
                </a:lnTo>
                <a:lnTo>
                  <a:pt x="37" y="41"/>
                </a:lnTo>
                <a:lnTo>
                  <a:pt x="34" y="44"/>
                </a:lnTo>
                <a:lnTo>
                  <a:pt x="34" y="46"/>
                </a:lnTo>
                <a:lnTo>
                  <a:pt x="32" y="49"/>
                </a:lnTo>
                <a:lnTo>
                  <a:pt x="30" y="53"/>
                </a:lnTo>
                <a:lnTo>
                  <a:pt x="37" y="53"/>
                </a:lnTo>
                <a:lnTo>
                  <a:pt x="39" y="56"/>
                </a:lnTo>
                <a:lnTo>
                  <a:pt x="41" y="58"/>
                </a:lnTo>
                <a:lnTo>
                  <a:pt x="41" y="63"/>
                </a:lnTo>
                <a:lnTo>
                  <a:pt x="44" y="66"/>
                </a:lnTo>
                <a:lnTo>
                  <a:pt x="46" y="68"/>
                </a:lnTo>
                <a:lnTo>
                  <a:pt x="46" y="70"/>
                </a:lnTo>
                <a:lnTo>
                  <a:pt x="49" y="73"/>
                </a:lnTo>
                <a:lnTo>
                  <a:pt x="49" y="75"/>
                </a:lnTo>
                <a:lnTo>
                  <a:pt x="51" y="80"/>
                </a:lnTo>
                <a:lnTo>
                  <a:pt x="54" y="80"/>
                </a:lnTo>
                <a:lnTo>
                  <a:pt x="56" y="78"/>
                </a:lnTo>
                <a:lnTo>
                  <a:pt x="56" y="70"/>
                </a:lnTo>
                <a:lnTo>
                  <a:pt x="56" y="66"/>
                </a:lnTo>
                <a:lnTo>
                  <a:pt x="56" y="63"/>
                </a:lnTo>
                <a:lnTo>
                  <a:pt x="54" y="63"/>
                </a:lnTo>
                <a:lnTo>
                  <a:pt x="54" y="61"/>
                </a:lnTo>
                <a:lnTo>
                  <a:pt x="51" y="58"/>
                </a:lnTo>
                <a:lnTo>
                  <a:pt x="49" y="56"/>
                </a:lnTo>
                <a:lnTo>
                  <a:pt x="44" y="56"/>
                </a:lnTo>
                <a:lnTo>
                  <a:pt x="41" y="53"/>
                </a:lnTo>
                <a:lnTo>
                  <a:pt x="39" y="51"/>
                </a:lnTo>
                <a:lnTo>
                  <a:pt x="39" y="49"/>
                </a:lnTo>
                <a:lnTo>
                  <a:pt x="41" y="46"/>
                </a:lnTo>
                <a:lnTo>
                  <a:pt x="44" y="44"/>
                </a:lnTo>
                <a:lnTo>
                  <a:pt x="44" y="39"/>
                </a:lnTo>
                <a:lnTo>
                  <a:pt x="46" y="37"/>
                </a:lnTo>
                <a:lnTo>
                  <a:pt x="49" y="34"/>
                </a:lnTo>
                <a:lnTo>
                  <a:pt x="97" y="34"/>
                </a:lnTo>
                <a:lnTo>
                  <a:pt x="111" y="32"/>
                </a:lnTo>
                <a:lnTo>
                  <a:pt x="101" y="22"/>
                </a:lnTo>
                <a:lnTo>
                  <a:pt x="101" y="22"/>
                </a:lnTo>
                <a:close/>
              </a:path>
              <a:path w="117" h="170">
                <a:moveTo>
                  <a:pt x="51" y="1"/>
                </a:moveTo>
                <a:lnTo>
                  <a:pt x="51" y="6"/>
                </a:lnTo>
                <a:lnTo>
                  <a:pt x="49" y="8"/>
                </a:lnTo>
                <a:lnTo>
                  <a:pt x="49" y="13"/>
                </a:lnTo>
                <a:lnTo>
                  <a:pt x="46" y="15"/>
                </a:lnTo>
                <a:lnTo>
                  <a:pt x="46" y="18"/>
                </a:lnTo>
                <a:lnTo>
                  <a:pt x="44" y="22"/>
                </a:lnTo>
                <a:lnTo>
                  <a:pt x="44" y="25"/>
                </a:lnTo>
                <a:lnTo>
                  <a:pt x="41" y="30"/>
                </a:lnTo>
                <a:lnTo>
                  <a:pt x="41" y="32"/>
                </a:lnTo>
                <a:lnTo>
                  <a:pt x="51" y="30"/>
                </a:lnTo>
                <a:lnTo>
                  <a:pt x="51" y="27"/>
                </a:lnTo>
                <a:lnTo>
                  <a:pt x="54" y="25"/>
                </a:lnTo>
                <a:lnTo>
                  <a:pt x="54" y="22"/>
                </a:lnTo>
                <a:lnTo>
                  <a:pt x="56" y="20"/>
                </a:lnTo>
                <a:lnTo>
                  <a:pt x="58" y="15"/>
                </a:lnTo>
                <a:lnTo>
                  <a:pt x="63" y="13"/>
                </a:lnTo>
                <a:lnTo>
                  <a:pt x="51" y="1"/>
                </a:lnTo>
                <a:lnTo>
                  <a:pt x="5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18" name="path 8018"/>
          <p:cNvSpPr/>
          <p:nvPr/>
        </p:nvSpPr>
        <p:spPr>
          <a:xfrm>
            <a:off x="8116061" y="9345421"/>
            <a:ext cx="9143" cy="15239"/>
          </a:xfrm>
          <a:custGeom>
            <a:avLst/>
            <a:gdLst/>
            <a:ahLst/>
            <a:cxnLst/>
            <a:rect l="0" t="0" r="0" b="0"/>
            <a:pathLst>
              <a:path w="14" h="23">
                <a:moveTo>
                  <a:pt x="1" y="1"/>
                </a:moveTo>
                <a:lnTo>
                  <a:pt x="1" y="22"/>
                </a:lnTo>
                <a:lnTo>
                  <a:pt x="8" y="22"/>
                </a:lnTo>
                <a:lnTo>
                  <a:pt x="8" y="13"/>
                </a:lnTo>
                <a:lnTo>
                  <a:pt x="13" y="8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20" name="path 8020"/>
          <p:cNvSpPr/>
          <p:nvPr/>
        </p:nvSpPr>
        <p:spPr>
          <a:xfrm>
            <a:off x="7899653" y="9349994"/>
            <a:ext cx="82296" cy="103631"/>
          </a:xfrm>
          <a:custGeom>
            <a:avLst/>
            <a:gdLst/>
            <a:ahLst/>
            <a:cxnLst/>
            <a:rect l="0" t="0" r="0" b="0"/>
            <a:pathLst>
              <a:path w="129" h="163">
                <a:moveTo>
                  <a:pt x="49" y="116"/>
                </a:moveTo>
                <a:lnTo>
                  <a:pt x="42" y="121"/>
                </a:lnTo>
                <a:lnTo>
                  <a:pt x="42" y="161"/>
                </a:lnTo>
                <a:lnTo>
                  <a:pt x="51" y="157"/>
                </a:lnTo>
                <a:lnTo>
                  <a:pt x="49" y="154"/>
                </a:lnTo>
                <a:lnTo>
                  <a:pt x="49" y="116"/>
                </a:lnTo>
                <a:lnTo>
                  <a:pt x="49" y="116"/>
                </a:lnTo>
                <a:close/>
              </a:path>
              <a:path w="129" h="163">
                <a:moveTo>
                  <a:pt x="63" y="106"/>
                </a:moveTo>
                <a:lnTo>
                  <a:pt x="49" y="111"/>
                </a:lnTo>
                <a:lnTo>
                  <a:pt x="42" y="113"/>
                </a:lnTo>
                <a:lnTo>
                  <a:pt x="22" y="121"/>
                </a:lnTo>
                <a:lnTo>
                  <a:pt x="42" y="121"/>
                </a:lnTo>
                <a:lnTo>
                  <a:pt x="49" y="116"/>
                </a:lnTo>
                <a:lnTo>
                  <a:pt x="63" y="109"/>
                </a:lnTo>
                <a:lnTo>
                  <a:pt x="63" y="106"/>
                </a:lnTo>
                <a:lnTo>
                  <a:pt x="63" y="106"/>
                </a:lnTo>
                <a:close/>
              </a:path>
              <a:path w="129" h="163">
                <a:moveTo>
                  <a:pt x="99" y="99"/>
                </a:moveTo>
                <a:lnTo>
                  <a:pt x="99" y="101"/>
                </a:lnTo>
                <a:lnTo>
                  <a:pt x="102" y="106"/>
                </a:lnTo>
                <a:lnTo>
                  <a:pt x="104" y="111"/>
                </a:lnTo>
                <a:lnTo>
                  <a:pt x="106" y="116"/>
                </a:lnTo>
                <a:lnTo>
                  <a:pt x="106" y="118"/>
                </a:lnTo>
                <a:lnTo>
                  <a:pt x="109" y="123"/>
                </a:lnTo>
                <a:lnTo>
                  <a:pt x="111" y="125"/>
                </a:lnTo>
                <a:lnTo>
                  <a:pt x="111" y="130"/>
                </a:lnTo>
                <a:lnTo>
                  <a:pt x="114" y="133"/>
                </a:lnTo>
                <a:lnTo>
                  <a:pt x="114" y="135"/>
                </a:lnTo>
                <a:lnTo>
                  <a:pt x="116" y="137"/>
                </a:lnTo>
                <a:lnTo>
                  <a:pt x="116" y="142"/>
                </a:lnTo>
                <a:lnTo>
                  <a:pt x="118" y="145"/>
                </a:lnTo>
                <a:lnTo>
                  <a:pt x="118" y="152"/>
                </a:lnTo>
                <a:lnTo>
                  <a:pt x="121" y="154"/>
                </a:lnTo>
                <a:lnTo>
                  <a:pt x="121" y="157"/>
                </a:lnTo>
                <a:lnTo>
                  <a:pt x="123" y="154"/>
                </a:lnTo>
                <a:lnTo>
                  <a:pt x="126" y="152"/>
                </a:lnTo>
                <a:lnTo>
                  <a:pt x="126" y="149"/>
                </a:lnTo>
                <a:lnTo>
                  <a:pt x="128" y="147"/>
                </a:lnTo>
                <a:lnTo>
                  <a:pt x="128" y="142"/>
                </a:lnTo>
                <a:lnTo>
                  <a:pt x="126" y="140"/>
                </a:lnTo>
                <a:lnTo>
                  <a:pt x="126" y="137"/>
                </a:lnTo>
                <a:lnTo>
                  <a:pt x="123" y="133"/>
                </a:lnTo>
                <a:lnTo>
                  <a:pt x="123" y="130"/>
                </a:lnTo>
                <a:lnTo>
                  <a:pt x="121" y="128"/>
                </a:lnTo>
                <a:lnTo>
                  <a:pt x="121" y="125"/>
                </a:lnTo>
                <a:lnTo>
                  <a:pt x="118" y="123"/>
                </a:lnTo>
                <a:lnTo>
                  <a:pt x="116" y="121"/>
                </a:lnTo>
                <a:lnTo>
                  <a:pt x="116" y="118"/>
                </a:lnTo>
                <a:lnTo>
                  <a:pt x="114" y="116"/>
                </a:lnTo>
                <a:lnTo>
                  <a:pt x="111" y="113"/>
                </a:lnTo>
                <a:lnTo>
                  <a:pt x="109" y="109"/>
                </a:lnTo>
                <a:lnTo>
                  <a:pt x="106" y="106"/>
                </a:lnTo>
                <a:lnTo>
                  <a:pt x="104" y="101"/>
                </a:lnTo>
                <a:lnTo>
                  <a:pt x="99" y="99"/>
                </a:lnTo>
                <a:lnTo>
                  <a:pt x="99" y="99"/>
                </a:lnTo>
                <a:close/>
              </a:path>
              <a:path w="129" h="163">
                <a:moveTo>
                  <a:pt x="80" y="97"/>
                </a:moveTo>
                <a:lnTo>
                  <a:pt x="80" y="99"/>
                </a:lnTo>
                <a:lnTo>
                  <a:pt x="78" y="101"/>
                </a:lnTo>
                <a:lnTo>
                  <a:pt x="78" y="104"/>
                </a:lnTo>
                <a:lnTo>
                  <a:pt x="75" y="109"/>
                </a:lnTo>
                <a:lnTo>
                  <a:pt x="75" y="111"/>
                </a:lnTo>
                <a:lnTo>
                  <a:pt x="73" y="113"/>
                </a:lnTo>
                <a:lnTo>
                  <a:pt x="73" y="118"/>
                </a:lnTo>
                <a:lnTo>
                  <a:pt x="70" y="121"/>
                </a:lnTo>
                <a:lnTo>
                  <a:pt x="70" y="125"/>
                </a:lnTo>
                <a:lnTo>
                  <a:pt x="68" y="128"/>
                </a:lnTo>
                <a:lnTo>
                  <a:pt x="68" y="130"/>
                </a:lnTo>
                <a:lnTo>
                  <a:pt x="66" y="135"/>
                </a:lnTo>
                <a:lnTo>
                  <a:pt x="63" y="137"/>
                </a:lnTo>
                <a:lnTo>
                  <a:pt x="63" y="140"/>
                </a:lnTo>
                <a:lnTo>
                  <a:pt x="61" y="145"/>
                </a:lnTo>
                <a:lnTo>
                  <a:pt x="58" y="147"/>
                </a:lnTo>
                <a:lnTo>
                  <a:pt x="58" y="149"/>
                </a:lnTo>
                <a:lnTo>
                  <a:pt x="56" y="152"/>
                </a:lnTo>
                <a:lnTo>
                  <a:pt x="54" y="154"/>
                </a:lnTo>
                <a:lnTo>
                  <a:pt x="54" y="159"/>
                </a:lnTo>
                <a:lnTo>
                  <a:pt x="56" y="157"/>
                </a:lnTo>
                <a:lnTo>
                  <a:pt x="58" y="157"/>
                </a:lnTo>
                <a:lnTo>
                  <a:pt x="58" y="154"/>
                </a:lnTo>
                <a:lnTo>
                  <a:pt x="61" y="152"/>
                </a:lnTo>
                <a:lnTo>
                  <a:pt x="63" y="149"/>
                </a:lnTo>
                <a:lnTo>
                  <a:pt x="63" y="147"/>
                </a:lnTo>
                <a:lnTo>
                  <a:pt x="66" y="145"/>
                </a:lnTo>
                <a:lnTo>
                  <a:pt x="68" y="142"/>
                </a:lnTo>
                <a:lnTo>
                  <a:pt x="70" y="140"/>
                </a:lnTo>
                <a:lnTo>
                  <a:pt x="70" y="135"/>
                </a:lnTo>
                <a:lnTo>
                  <a:pt x="73" y="133"/>
                </a:lnTo>
                <a:lnTo>
                  <a:pt x="75" y="130"/>
                </a:lnTo>
                <a:lnTo>
                  <a:pt x="78" y="125"/>
                </a:lnTo>
                <a:lnTo>
                  <a:pt x="80" y="123"/>
                </a:lnTo>
                <a:lnTo>
                  <a:pt x="80" y="118"/>
                </a:lnTo>
                <a:lnTo>
                  <a:pt x="82" y="113"/>
                </a:lnTo>
                <a:lnTo>
                  <a:pt x="85" y="111"/>
                </a:lnTo>
                <a:lnTo>
                  <a:pt x="90" y="106"/>
                </a:lnTo>
                <a:lnTo>
                  <a:pt x="80" y="97"/>
                </a:lnTo>
                <a:lnTo>
                  <a:pt x="80" y="97"/>
                </a:lnTo>
                <a:close/>
              </a:path>
              <a:path w="129" h="163">
                <a:moveTo>
                  <a:pt x="68" y="80"/>
                </a:moveTo>
                <a:lnTo>
                  <a:pt x="68" y="92"/>
                </a:lnTo>
                <a:lnTo>
                  <a:pt x="75" y="89"/>
                </a:lnTo>
                <a:lnTo>
                  <a:pt x="75" y="80"/>
                </a:lnTo>
                <a:lnTo>
                  <a:pt x="109" y="80"/>
                </a:lnTo>
                <a:lnTo>
                  <a:pt x="68" y="80"/>
                </a:lnTo>
                <a:lnTo>
                  <a:pt x="68" y="80"/>
                </a:lnTo>
                <a:close/>
              </a:path>
              <a:path w="129" h="163">
                <a:moveTo>
                  <a:pt x="22" y="15"/>
                </a:moveTo>
                <a:lnTo>
                  <a:pt x="15" y="15"/>
                </a:lnTo>
                <a:lnTo>
                  <a:pt x="15" y="123"/>
                </a:lnTo>
                <a:lnTo>
                  <a:pt x="13" y="123"/>
                </a:lnTo>
                <a:lnTo>
                  <a:pt x="8" y="125"/>
                </a:lnTo>
                <a:lnTo>
                  <a:pt x="3" y="125"/>
                </a:lnTo>
                <a:lnTo>
                  <a:pt x="10" y="140"/>
                </a:lnTo>
                <a:lnTo>
                  <a:pt x="13" y="135"/>
                </a:lnTo>
                <a:lnTo>
                  <a:pt x="15" y="135"/>
                </a:lnTo>
                <a:lnTo>
                  <a:pt x="18" y="133"/>
                </a:lnTo>
                <a:lnTo>
                  <a:pt x="20" y="130"/>
                </a:lnTo>
                <a:lnTo>
                  <a:pt x="22" y="130"/>
                </a:lnTo>
                <a:lnTo>
                  <a:pt x="25" y="128"/>
                </a:lnTo>
                <a:lnTo>
                  <a:pt x="27" y="125"/>
                </a:lnTo>
                <a:lnTo>
                  <a:pt x="32" y="125"/>
                </a:lnTo>
                <a:lnTo>
                  <a:pt x="34" y="123"/>
                </a:lnTo>
                <a:lnTo>
                  <a:pt x="37" y="123"/>
                </a:lnTo>
                <a:lnTo>
                  <a:pt x="39" y="121"/>
                </a:lnTo>
                <a:lnTo>
                  <a:pt x="22" y="121"/>
                </a:lnTo>
                <a:lnTo>
                  <a:pt x="22" y="87"/>
                </a:lnTo>
                <a:lnTo>
                  <a:pt x="42" y="87"/>
                </a:lnTo>
                <a:lnTo>
                  <a:pt x="22" y="82"/>
                </a:lnTo>
                <a:lnTo>
                  <a:pt x="22" y="51"/>
                </a:lnTo>
                <a:lnTo>
                  <a:pt x="42" y="51"/>
                </a:lnTo>
                <a:lnTo>
                  <a:pt x="22" y="46"/>
                </a:lnTo>
                <a:lnTo>
                  <a:pt x="22" y="15"/>
                </a:lnTo>
                <a:lnTo>
                  <a:pt x="22" y="15"/>
                </a:lnTo>
                <a:close/>
              </a:path>
              <a:path w="129" h="163">
                <a:moveTo>
                  <a:pt x="49" y="15"/>
                </a:moveTo>
                <a:lnTo>
                  <a:pt x="42" y="15"/>
                </a:lnTo>
                <a:lnTo>
                  <a:pt x="42" y="46"/>
                </a:lnTo>
                <a:lnTo>
                  <a:pt x="22" y="46"/>
                </a:lnTo>
                <a:lnTo>
                  <a:pt x="42" y="51"/>
                </a:lnTo>
                <a:lnTo>
                  <a:pt x="42" y="82"/>
                </a:lnTo>
                <a:lnTo>
                  <a:pt x="22" y="82"/>
                </a:lnTo>
                <a:lnTo>
                  <a:pt x="42" y="87"/>
                </a:lnTo>
                <a:lnTo>
                  <a:pt x="42" y="113"/>
                </a:lnTo>
                <a:lnTo>
                  <a:pt x="49" y="111"/>
                </a:lnTo>
                <a:lnTo>
                  <a:pt x="49" y="15"/>
                </a:lnTo>
                <a:lnTo>
                  <a:pt x="49" y="15"/>
                </a:lnTo>
                <a:close/>
              </a:path>
              <a:path w="129" h="163">
                <a:moveTo>
                  <a:pt x="68" y="15"/>
                </a:moveTo>
                <a:lnTo>
                  <a:pt x="68" y="75"/>
                </a:lnTo>
                <a:lnTo>
                  <a:pt x="75" y="75"/>
                </a:lnTo>
                <a:lnTo>
                  <a:pt x="75" y="17"/>
                </a:lnTo>
                <a:lnTo>
                  <a:pt x="109" y="17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129" h="163">
                <a:moveTo>
                  <a:pt x="68" y="8"/>
                </a:moveTo>
                <a:lnTo>
                  <a:pt x="68" y="15"/>
                </a:lnTo>
                <a:lnTo>
                  <a:pt x="109" y="17"/>
                </a:lnTo>
                <a:lnTo>
                  <a:pt x="109" y="75"/>
                </a:lnTo>
                <a:lnTo>
                  <a:pt x="75" y="75"/>
                </a:lnTo>
                <a:lnTo>
                  <a:pt x="68" y="75"/>
                </a:lnTo>
                <a:lnTo>
                  <a:pt x="68" y="80"/>
                </a:lnTo>
                <a:lnTo>
                  <a:pt x="109" y="80"/>
                </a:lnTo>
                <a:lnTo>
                  <a:pt x="109" y="89"/>
                </a:lnTo>
                <a:lnTo>
                  <a:pt x="116" y="87"/>
                </a:lnTo>
                <a:lnTo>
                  <a:pt x="116" y="17"/>
                </a:lnTo>
                <a:lnTo>
                  <a:pt x="121" y="13"/>
                </a:lnTo>
                <a:lnTo>
                  <a:pt x="75" y="13"/>
                </a:lnTo>
                <a:lnTo>
                  <a:pt x="68" y="8"/>
                </a:lnTo>
                <a:lnTo>
                  <a:pt x="68" y="8"/>
                </a:lnTo>
                <a:close/>
              </a:path>
              <a:path w="129" h="163">
                <a:moveTo>
                  <a:pt x="111" y="5"/>
                </a:moveTo>
                <a:lnTo>
                  <a:pt x="109" y="13"/>
                </a:lnTo>
                <a:lnTo>
                  <a:pt x="75" y="13"/>
                </a:lnTo>
                <a:lnTo>
                  <a:pt x="121" y="13"/>
                </a:lnTo>
                <a:lnTo>
                  <a:pt x="111" y="5"/>
                </a:lnTo>
                <a:lnTo>
                  <a:pt x="111" y="5"/>
                </a:lnTo>
                <a:close/>
              </a:path>
              <a:path w="129" h="163">
                <a:moveTo>
                  <a:pt x="54" y="1"/>
                </a:moveTo>
                <a:lnTo>
                  <a:pt x="46" y="10"/>
                </a:lnTo>
                <a:lnTo>
                  <a:pt x="1" y="10"/>
                </a:lnTo>
                <a:lnTo>
                  <a:pt x="6" y="17"/>
                </a:lnTo>
                <a:lnTo>
                  <a:pt x="10" y="15"/>
                </a:lnTo>
                <a:lnTo>
                  <a:pt x="63" y="15"/>
                </a:lnTo>
                <a:lnTo>
                  <a:pt x="54" y="1"/>
                </a:lnTo>
                <a:lnTo>
                  <a:pt x="54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22" name="path 8022"/>
          <p:cNvSpPr/>
          <p:nvPr/>
        </p:nvSpPr>
        <p:spPr>
          <a:xfrm>
            <a:off x="9644634" y="9359138"/>
            <a:ext cx="257555" cy="289559"/>
          </a:xfrm>
          <a:custGeom>
            <a:avLst/>
            <a:gdLst/>
            <a:ahLst/>
            <a:cxnLst/>
            <a:rect l="0" t="0" r="0" b="0"/>
            <a:pathLst>
              <a:path w="405" h="455">
                <a:moveTo>
                  <a:pt x="90" y="430"/>
                </a:moveTo>
                <a:lnTo>
                  <a:pt x="82" y="430"/>
                </a:lnTo>
                <a:lnTo>
                  <a:pt x="82" y="452"/>
                </a:lnTo>
                <a:lnTo>
                  <a:pt x="90" y="445"/>
                </a:lnTo>
                <a:lnTo>
                  <a:pt x="90" y="430"/>
                </a:lnTo>
                <a:lnTo>
                  <a:pt x="90" y="430"/>
                </a:lnTo>
                <a:close/>
              </a:path>
              <a:path w="405" h="455">
                <a:moveTo>
                  <a:pt x="15" y="382"/>
                </a:moveTo>
                <a:lnTo>
                  <a:pt x="15" y="428"/>
                </a:lnTo>
                <a:lnTo>
                  <a:pt x="25" y="428"/>
                </a:lnTo>
                <a:lnTo>
                  <a:pt x="25" y="387"/>
                </a:lnTo>
                <a:lnTo>
                  <a:pt x="82" y="387"/>
                </a:lnTo>
                <a:lnTo>
                  <a:pt x="15" y="382"/>
                </a:lnTo>
                <a:lnTo>
                  <a:pt x="15" y="382"/>
                </a:lnTo>
                <a:close/>
              </a:path>
              <a:path w="405" h="455">
                <a:moveTo>
                  <a:pt x="15" y="346"/>
                </a:moveTo>
                <a:lnTo>
                  <a:pt x="15" y="382"/>
                </a:lnTo>
                <a:lnTo>
                  <a:pt x="25" y="382"/>
                </a:lnTo>
                <a:lnTo>
                  <a:pt x="25" y="346"/>
                </a:lnTo>
                <a:lnTo>
                  <a:pt x="82" y="346"/>
                </a:lnTo>
                <a:lnTo>
                  <a:pt x="15" y="346"/>
                </a:lnTo>
                <a:lnTo>
                  <a:pt x="15" y="346"/>
                </a:lnTo>
                <a:close/>
              </a:path>
              <a:path w="405" h="455">
                <a:moveTo>
                  <a:pt x="97" y="303"/>
                </a:moveTo>
                <a:lnTo>
                  <a:pt x="82" y="306"/>
                </a:lnTo>
                <a:lnTo>
                  <a:pt x="82" y="341"/>
                </a:lnTo>
                <a:lnTo>
                  <a:pt x="25" y="341"/>
                </a:lnTo>
                <a:lnTo>
                  <a:pt x="15" y="346"/>
                </a:lnTo>
                <a:lnTo>
                  <a:pt x="82" y="346"/>
                </a:lnTo>
                <a:lnTo>
                  <a:pt x="82" y="382"/>
                </a:lnTo>
                <a:lnTo>
                  <a:pt x="15" y="382"/>
                </a:lnTo>
                <a:lnTo>
                  <a:pt x="82" y="387"/>
                </a:lnTo>
                <a:lnTo>
                  <a:pt x="82" y="428"/>
                </a:lnTo>
                <a:lnTo>
                  <a:pt x="25" y="428"/>
                </a:lnTo>
                <a:lnTo>
                  <a:pt x="15" y="428"/>
                </a:lnTo>
                <a:lnTo>
                  <a:pt x="15" y="433"/>
                </a:lnTo>
                <a:lnTo>
                  <a:pt x="15" y="452"/>
                </a:lnTo>
                <a:lnTo>
                  <a:pt x="25" y="445"/>
                </a:lnTo>
                <a:lnTo>
                  <a:pt x="25" y="430"/>
                </a:lnTo>
                <a:lnTo>
                  <a:pt x="82" y="430"/>
                </a:lnTo>
                <a:lnTo>
                  <a:pt x="90" y="430"/>
                </a:lnTo>
                <a:lnTo>
                  <a:pt x="90" y="426"/>
                </a:lnTo>
                <a:lnTo>
                  <a:pt x="90" y="421"/>
                </a:lnTo>
                <a:lnTo>
                  <a:pt x="90" y="308"/>
                </a:lnTo>
                <a:lnTo>
                  <a:pt x="97" y="303"/>
                </a:lnTo>
                <a:lnTo>
                  <a:pt x="97" y="303"/>
                </a:lnTo>
                <a:close/>
              </a:path>
              <a:path w="405" h="455">
                <a:moveTo>
                  <a:pt x="85" y="293"/>
                </a:moveTo>
                <a:lnTo>
                  <a:pt x="80" y="301"/>
                </a:lnTo>
                <a:lnTo>
                  <a:pt x="25" y="301"/>
                </a:lnTo>
                <a:lnTo>
                  <a:pt x="15" y="303"/>
                </a:lnTo>
                <a:lnTo>
                  <a:pt x="15" y="346"/>
                </a:lnTo>
                <a:lnTo>
                  <a:pt x="25" y="341"/>
                </a:lnTo>
                <a:lnTo>
                  <a:pt x="25" y="306"/>
                </a:lnTo>
                <a:lnTo>
                  <a:pt x="82" y="306"/>
                </a:lnTo>
                <a:lnTo>
                  <a:pt x="97" y="303"/>
                </a:lnTo>
                <a:lnTo>
                  <a:pt x="85" y="293"/>
                </a:lnTo>
                <a:lnTo>
                  <a:pt x="85" y="293"/>
                </a:lnTo>
                <a:close/>
              </a:path>
              <a:path w="405" h="455">
                <a:moveTo>
                  <a:pt x="15" y="293"/>
                </a:moveTo>
                <a:lnTo>
                  <a:pt x="15" y="303"/>
                </a:lnTo>
                <a:lnTo>
                  <a:pt x="25" y="301"/>
                </a:lnTo>
                <a:lnTo>
                  <a:pt x="15" y="293"/>
                </a:lnTo>
                <a:lnTo>
                  <a:pt x="15" y="293"/>
                </a:lnTo>
                <a:close/>
              </a:path>
              <a:path w="405" h="455">
                <a:moveTo>
                  <a:pt x="169" y="438"/>
                </a:moveTo>
                <a:lnTo>
                  <a:pt x="169" y="452"/>
                </a:lnTo>
                <a:lnTo>
                  <a:pt x="178" y="447"/>
                </a:lnTo>
                <a:lnTo>
                  <a:pt x="178" y="438"/>
                </a:lnTo>
                <a:lnTo>
                  <a:pt x="231" y="438"/>
                </a:lnTo>
                <a:lnTo>
                  <a:pt x="169" y="438"/>
                </a:lnTo>
                <a:lnTo>
                  <a:pt x="169" y="438"/>
                </a:lnTo>
                <a:close/>
              </a:path>
              <a:path w="405" h="455">
                <a:moveTo>
                  <a:pt x="161" y="394"/>
                </a:moveTo>
                <a:lnTo>
                  <a:pt x="159" y="397"/>
                </a:lnTo>
                <a:lnTo>
                  <a:pt x="157" y="399"/>
                </a:lnTo>
                <a:lnTo>
                  <a:pt x="154" y="399"/>
                </a:lnTo>
                <a:lnTo>
                  <a:pt x="152" y="401"/>
                </a:lnTo>
                <a:lnTo>
                  <a:pt x="150" y="404"/>
                </a:lnTo>
                <a:lnTo>
                  <a:pt x="145" y="404"/>
                </a:lnTo>
                <a:lnTo>
                  <a:pt x="142" y="406"/>
                </a:lnTo>
                <a:lnTo>
                  <a:pt x="140" y="409"/>
                </a:lnTo>
                <a:lnTo>
                  <a:pt x="137" y="409"/>
                </a:lnTo>
                <a:lnTo>
                  <a:pt x="135" y="411"/>
                </a:lnTo>
                <a:lnTo>
                  <a:pt x="133" y="413"/>
                </a:lnTo>
                <a:lnTo>
                  <a:pt x="130" y="413"/>
                </a:lnTo>
                <a:lnTo>
                  <a:pt x="130" y="416"/>
                </a:lnTo>
                <a:lnTo>
                  <a:pt x="133" y="416"/>
                </a:lnTo>
                <a:lnTo>
                  <a:pt x="135" y="413"/>
                </a:lnTo>
                <a:lnTo>
                  <a:pt x="140" y="413"/>
                </a:lnTo>
                <a:lnTo>
                  <a:pt x="142" y="411"/>
                </a:lnTo>
                <a:lnTo>
                  <a:pt x="145" y="411"/>
                </a:lnTo>
                <a:lnTo>
                  <a:pt x="147" y="409"/>
                </a:lnTo>
                <a:lnTo>
                  <a:pt x="150" y="409"/>
                </a:lnTo>
                <a:lnTo>
                  <a:pt x="152" y="406"/>
                </a:lnTo>
                <a:lnTo>
                  <a:pt x="154" y="406"/>
                </a:lnTo>
                <a:lnTo>
                  <a:pt x="157" y="404"/>
                </a:lnTo>
                <a:lnTo>
                  <a:pt x="159" y="401"/>
                </a:lnTo>
                <a:lnTo>
                  <a:pt x="161" y="401"/>
                </a:lnTo>
                <a:lnTo>
                  <a:pt x="164" y="399"/>
                </a:lnTo>
                <a:lnTo>
                  <a:pt x="166" y="397"/>
                </a:lnTo>
                <a:lnTo>
                  <a:pt x="169" y="397"/>
                </a:lnTo>
                <a:lnTo>
                  <a:pt x="161" y="394"/>
                </a:lnTo>
                <a:lnTo>
                  <a:pt x="161" y="394"/>
                </a:lnTo>
                <a:close/>
              </a:path>
              <a:path w="405" h="455">
                <a:moveTo>
                  <a:pt x="166" y="390"/>
                </a:moveTo>
                <a:lnTo>
                  <a:pt x="164" y="390"/>
                </a:lnTo>
                <a:lnTo>
                  <a:pt x="161" y="392"/>
                </a:lnTo>
                <a:lnTo>
                  <a:pt x="161" y="394"/>
                </a:lnTo>
                <a:lnTo>
                  <a:pt x="169" y="397"/>
                </a:lnTo>
                <a:lnTo>
                  <a:pt x="169" y="438"/>
                </a:lnTo>
                <a:lnTo>
                  <a:pt x="231" y="438"/>
                </a:lnTo>
                <a:lnTo>
                  <a:pt x="231" y="450"/>
                </a:lnTo>
                <a:lnTo>
                  <a:pt x="241" y="445"/>
                </a:lnTo>
                <a:lnTo>
                  <a:pt x="241" y="435"/>
                </a:lnTo>
                <a:lnTo>
                  <a:pt x="178" y="435"/>
                </a:lnTo>
                <a:lnTo>
                  <a:pt x="178" y="390"/>
                </a:lnTo>
                <a:lnTo>
                  <a:pt x="231" y="390"/>
                </a:lnTo>
                <a:lnTo>
                  <a:pt x="166" y="390"/>
                </a:lnTo>
                <a:lnTo>
                  <a:pt x="166" y="390"/>
                </a:lnTo>
                <a:close/>
              </a:path>
              <a:path w="405" h="455">
                <a:moveTo>
                  <a:pt x="236" y="380"/>
                </a:moveTo>
                <a:lnTo>
                  <a:pt x="231" y="387"/>
                </a:lnTo>
                <a:lnTo>
                  <a:pt x="169" y="387"/>
                </a:lnTo>
                <a:lnTo>
                  <a:pt x="166" y="390"/>
                </a:lnTo>
                <a:lnTo>
                  <a:pt x="231" y="390"/>
                </a:lnTo>
                <a:lnTo>
                  <a:pt x="231" y="435"/>
                </a:lnTo>
                <a:lnTo>
                  <a:pt x="178" y="435"/>
                </a:lnTo>
                <a:lnTo>
                  <a:pt x="241" y="435"/>
                </a:lnTo>
                <a:lnTo>
                  <a:pt x="241" y="392"/>
                </a:lnTo>
                <a:lnTo>
                  <a:pt x="243" y="390"/>
                </a:lnTo>
                <a:lnTo>
                  <a:pt x="236" y="380"/>
                </a:lnTo>
                <a:lnTo>
                  <a:pt x="236" y="380"/>
                </a:lnTo>
                <a:close/>
              </a:path>
              <a:path w="405" h="455">
                <a:moveTo>
                  <a:pt x="169" y="380"/>
                </a:moveTo>
                <a:lnTo>
                  <a:pt x="169" y="387"/>
                </a:lnTo>
                <a:lnTo>
                  <a:pt x="183" y="387"/>
                </a:lnTo>
                <a:lnTo>
                  <a:pt x="183" y="385"/>
                </a:lnTo>
                <a:lnTo>
                  <a:pt x="185" y="382"/>
                </a:lnTo>
                <a:lnTo>
                  <a:pt x="176" y="382"/>
                </a:lnTo>
                <a:lnTo>
                  <a:pt x="169" y="380"/>
                </a:lnTo>
                <a:lnTo>
                  <a:pt x="169" y="380"/>
                </a:lnTo>
                <a:close/>
              </a:path>
              <a:path w="405" h="455">
                <a:moveTo>
                  <a:pt x="159" y="337"/>
                </a:moveTo>
                <a:lnTo>
                  <a:pt x="157" y="339"/>
                </a:lnTo>
                <a:lnTo>
                  <a:pt x="154" y="341"/>
                </a:lnTo>
                <a:lnTo>
                  <a:pt x="152" y="346"/>
                </a:lnTo>
                <a:lnTo>
                  <a:pt x="150" y="349"/>
                </a:lnTo>
                <a:lnTo>
                  <a:pt x="150" y="351"/>
                </a:lnTo>
                <a:lnTo>
                  <a:pt x="147" y="353"/>
                </a:lnTo>
                <a:lnTo>
                  <a:pt x="145" y="356"/>
                </a:lnTo>
                <a:lnTo>
                  <a:pt x="142" y="358"/>
                </a:lnTo>
                <a:lnTo>
                  <a:pt x="140" y="361"/>
                </a:lnTo>
                <a:lnTo>
                  <a:pt x="137" y="361"/>
                </a:lnTo>
                <a:lnTo>
                  <a:pt x="140" y="363"/>
                </a:lnTo>
                <a:lnTo>
                  <a:pt x="142" y="363"/>
                </a:lnTo>
                <a:lnTo>
                  <a:pt x="142" y="361"/>
                </a:lnTo>
                <a:lnTo>
                  <a:pt x="145" y="358"/>
                </a:lnTo>
                <a:lnTo>
                  <a:pt x="147" y="358"/>
                </a:lnTo>
                <a:lnTo>
                  <a:pt x="150" y="356"/>
                </a:lnTo>
                <a:lnTo>
                  <a:pt x="152" y="353"/>
                </a:lnTo>
                <a:lnTo>
                  <a:pt x="154" y="351"/>
                </a:lnTo>
                <a:lnTo>
                  <a:pt x="157" y="349"/>
                </a:lnTo>
                <a:lnTo>
                  <a:pt x="157" y="346"/>
                </a:lnTo>
                <a:lnTo>
                  <a:pt x="159" y="344"/>
                </a:lnTo>
                <a:lnTo>
                  <a:pt x="161" y="341"/>
                </a:lnTo>
                <a:lnTo>
                  <a:pt x="164" y="339"/>
                </a:lnTo>
                <a:lnTo>
                  <a:pt x="164" y="337"/>
                </a:lnTo>
                <a:lnTo>
                  <a:pt x="159" y="337"/>
                </a:lnTo>
                <a:lnTo>
                  <a:pt x="159" y="337"/>
                </a:lnTo>
                <a:close/>
              </a:path>
              <a:path w="405" h="455">
                <a:moveTo>
                  <a:pt x="241" y="315"/>
                </a:moveTo>
                <a:lnTo>
                  <a:pt x="224" y="318"/>
                </a:lnTo>
                <a:lnTo>
                  <a:pt x="224" y="320"/>
                </a:lnTo>
                <a:lnTo>
                  <a:pt x="221" y="322"/>
                </a:lnTo>
                <a:lnTo>
                  <a:pt x="221" y="325"/>
                </a:lnTo>
                <a:lnTo>
                  <a:pt x="219" y="327"/>
                </a:lnTo>
                <a:lnTo>
                  <a:pt x="217" y="332"/>
                </a:lnTo>
                <a:lnTo>
                  <a:pt x="217" y="334"/>
                </a:lnTo>
                <a:lnTo>
                  <a:pt x="214" y="337"/>
                </a:lnTo>
                <a:lnTo>
                  <a:pt x="212" y="339"/>
                </a:lnTo>
                <a:lnTo>
                  <a:pt x="210" y="341"/>
                </a:lnTo>
                <a:lnTo>
                  <a:pt x="207" y="344"/>
                </a:lnTo>
                <a:lnTo>
                  <a:pt x="207" y="346"/>
                </a:lnTo>
                <a:lnTo>
                  <a:pt x="205" y="351"/>
                </a:lnTo>
                <a:lnTo>
                  <a:pt x="202" y="353"/>
                </a:lnTo>
                <a:lnTo>
                  <a:pt x="200" y="356"/>
                </a:lnTo>
                <a:lnTo>
                  <a:pt x="197" y="358"/>
                </a:lnTo>
                <a:lnTo>
                  <a:pt x="195" y="361"/>
                </a:lnTo>
                <a:lnTo>
                  <a:pt x="193" y="363"/>
                </a:lnTo>
                <a:lnTo>
                  <a:pt x="190" y="366"/>
                </a:lnTo>
                <a:lnTo>
                  <a:pt x="188" y="368"/>
                </a:lnTo>
                <a:lnTo>
                  <a:pt x="185" y="370"/>
                </a:lnTo>
                <a:lnTo>
                  <a:pt x="183" y="373"/>
                </a:lnTo>
                <a:lnTo>
                  <a:pt x="183" y="375"/>
                </a:lnTo>
                <a:lnTo>
                  <a:pt x="181" y="378"/>
                </a:lnTo>
                <a:lnTo>
                  <a:pt x="178" y="380"/>
                </a:lnTo>
                <a:lnTo>
                  <a:pt x="176" y="382"/>
                </a:lnTo>
                <a:lnTo>
                  <a:pt x="185" y="382"/>
                </a:lnTo>
                <a:lnTo>
                  <a:pt x="188" y="380"/>
                </a:lnTo>
                <a:lnTo>
                  <a:pt x="190" y="378"/>
                </a:lnTo>
                <a:lnTo>
                  <a:pt x="193" y="378"/>
                </a:lnTo>
                <a:lnTo>
                  <a:pt x="195" y="375"/>
                </a:lnTo>
                <a:lnTo>
                  <a:pt x="197" y="373"/>
                </a:lnTo>
                <a:lnTo>
                  <a:pt x="200" y="370"/>
                </a:lnTo>
                <a:lnTo>
                  <a:pt x="202" y="368"/>
                </a:lnTo>
                <a:lnTo>
                  <a:pt x="205" y="366"/>
                </a:lnTo>
                <a:lnTo>
                  <a:pt x="207" y="363"/>
                </a:lnTo>
                <a:lnTo>
                  <a:pt x="210" y="358"/>
                </a:lnTo>
                <a:lnTo>
                  <a:pt x="210" y="356"/>
                </a:lnTo>
                <a:lnTo>
                  <a:pt x="212" y="356"/>
                </a:lnTo>
                <a:lnTo>
                  <a:pt x="214" y="353"/>
                </a:lnTo>
                <a:lnTo>
                  <a:pt x="217" y="349"/>
                </a:lnTo>
                <a:lnTo>
                  <a:pt x="217" y="346"/>
                </a:lnTo>
                <a:lnTo>
                  <a:pt x="219" y="344"/>
                </a:lnTo>
                <a:lnTo>
                  <a:pt x="221" y="341"/>
                </a:lnTo>
                <a:lnTo>
                  <a:pt x="224" y="339"/>
                </a:lnTo>
                <a:lnTo>
                  <a:pt x="226" y="337"/>
                </a:lnTo>
                <a:lnTo>
                  <a:pt x="226" y="332"/>
                </a:lnTo>
                <a:lnTo>
                  <a:pt x="229" y="330"/>
                </a:lnTo>
                <a:lnTo>
                  <a:pt x="231" y="327"/>
                </a:lnTo>
                <a:lnTo>
                  <a:pt x="233" y="322"/>
                </a:lnTo>
                <a:lnTo>
                  <a:pt x="233" y="320"/>
                </a:lnTo>
                <a:lnTo>
                  <a:pt x="241" y="315"/>
                </a:lnTo>
                <a:lnTo>
                  <a:pt x="241" y="315"/>
                </a:lnTo>
                <a:close/>
              </a:path>
              <a:path w="405" h="455">
                <a:moveTo>
                  <a:pt x="229" y="306"/>
                </a:moveTo>
                <a:lnTo>
                  <a:pt x="224" y="313"/>
                </a:lnTo>
                <a:lnTo>
                  <a:pt x="178" y="313"/>
                </a:lnTo>
                <a:lnTo>
                  <a:pt x="169" y="315"/>
                </a:lnTo>
                <a:lnTo>
                  <a:pt x="169" y="318"/>
                </a:lnTo>
                <a:lnTo>
                  <a:pt x="166" y="322"/>
                </a:lnTo>
                <a:lnTo>
                  <a:pt x="164" y="325"/>
                </a:lnTo>
                <a:lnTo>
                  <a:pt x="164" y="327"/>
                </a:lnTo>
                <a:lnTo>
                  <a:pt x="161" y="330"/>
                </a:lnTo>
                <a:lnTo>
                  <a:pt x="159" y="334"/>
                </a:lnTo>
                <a:lnTo>
                  <a:pt x="159" y="337"/>
                </a:lnTo>
                <a:lnTo>
                  <a:pt x="164" y="337"/>
                </a:lnTo>
                <a:lnTo>
                  <a:pt x="166" y="339"/>
                </a:lnTo>
                <a:lnTo>
                  <a:pt x="169" y="341"/>
                </a:lnTo>
                <a:lnTo>
                  <a:pt x="171" y="346"/>
                </a:lnTo>
                <a:lnTo>
                  <a:pt x="173" y="349"/>
                </a:lnTo>
                <a:lnTo>
                  <a:pt x="173" y="351"/>
                </a:lnTo>
                <a:lnTo>
                  <a:pt x="176" y="353"/>
                </a:lnTo>
                <a:lnTo>
                  <a:pt x="178" y="356"/>
                </a:lnTo>
                <a:lnTo>
                  <a:pt x="178" y="363"/>
                </a:lnTo>
                <a:lnTo>
                  <a:pt x="181" y="363"/>
                </a:lnTo>
                <a:lnTo>
                  <a:pt x="183" y="363"/>
                </a:lnTo>
                <a:lnTo>
                  <a:pt x="185" y="361"/>
                </a:lnTo>
                <a:lnTo>
                  <a:pt x="185" y="353"/>
                </a:lnTo>
                <a:lnTo>
                  <a:pt x="185" y="349"/>
                </a:lnTo>
                <a:lnTo>
                  <a:pt x="183" y="349"/>
                </a:lnTo>
                <a:lnTo>
                  <a:pt x="183" y="346"/>
                </a:lnTo>
                <a:lnTo>
                  <a:pt x="181" y="344"/>
                </a:lnTo>
                <a:lnTo>
                  <a:pt x="178" y="341"/>
                </a:lnTo>
                <a:lnTo>
                  <a:pt x="176" y="341"/>
                </a:lnTo>
                <a:lnTo>
                  <a:pt x="173" y="339"/>
                </a:lnTo>
                <a:lnTo>
                  <a:pt x="171" y="337"/>
                </a:lnTo>
                <a:lnTo>
                  <a:pt x="166" y="334"/>
                </a:lnTo>
                <a:lnTo>
                  <a:pt x="169" y="332"/>
                </a:lnTo>
                <a:lnTo>
                  <a:pt x="169" y="330"/>
                </a:lnTo>
                <a:lnTo>
                  <a:pt x="171" y="327"/>
                </a:lnTo>
                <a:lnTo>
                  <a:pt x="173" y="325"/>
                </a:lnTo>
                <a:lnTo>
                  <a:pt x="176" y="320"/>
                </a:lnTo>
                <a:lnTo>
                  <a:pt x="178" y="318"/>
                </a:lnTo>
                <a:lnTo>
                  <a:pt x="224" y="318"/>
                </a:lnTo>
                <a:lnTo>
                  <a:pt x="241" y="315"/>
                </a:lnTo>
                <a:lnTo>
                  <a:pt x="229" y="306"/>
                </a:lnTo>
                <a:lnTo>
                  <a:pt x="229" y="306"/>
                </a:lnTo>
                <a:close/>
              </a:path>
              <a:path w="405" h="455">
                <a:moveTo>
                  <a:pt x="181" y="284"/>
                </a:moveTo>
                <a:lnTo>
                  <a:pt x="181" y="286"/>
                </a:lnTo>
                <a:lnTo>
                  <a:pt x="178" y="289"/>
                </a:lnTo>
                <a:lnTo>
                  <a:pt x="178" y="291"/>
                </a:lnTo>
                <a:lnTo>
                  <a:pt x="176" y="296"/>
                </a:lnTo>
                <a:lnTo>
                  <a:pt x="176" y="303"/>
                </a:lnTo>
                <a:lnTo>
                  <a:pt x="173" y="306"/>
                </a:lnTo>
                <a:lnTo>
                  <a:pt x="173" y="308"/>
                </a:lnTo>
                <a:lnTo>
                  <a:pt x="171" y="313"/>
                </a:lnTo>
                <a:lnTo>
                  <a:pt x="169" y="315"/>
                </a:lnTo>
                <a:lnTo>
                  <a:pt x="178" y="313"/>
                </a:lnTo>
                <a:lnTo>
                  <a:pt x="181" y="313"/>
                </a:lnTo>
                <a:lnTo>
                  <a:pt x="181" y="308"/>
                </a:lnTo>
                <a:lnTo>
                  <a:pt x="183" y="306"/>
                </a:lnTo>
                <a:lnTo>
                  <a:pt x="183" y="303"/>
                </a:lnTo>
                <a:lnTo>
                  <a:pt x="185" y="298"/>
                </a:lnTo>
                <a:lnTo>
                  <a:pt x="193" y="296"/>
                </a:lnTo>
                <a:lnTo>
                  <a:pt x="181" y="284"/>
                </a:lnTo>
                <a:lnTo>
                  <a:pt x="181" y="284"/>
                </a:lnTo>
                <a:close/>
              </a:path>
              <a:path w="405" h="455">
                <a:moveTo>
                  <a:pt x="332" y="433"/>
                </a:moveTo>
                <a:lnTo>
                  <a:pt x="332" y="438"/>
                </a:lnTo>
                <a:lnTo>
                  <a:pt x="349" y="438"/>
                </a:lnTo>
                <a:lnTo>
                  <a:pt x="346" y="438"/>
                </a:lnTo>
                <a:lnTo>
                  <a:pt x="344" y="435"/>
                </a:lnTo>
                <a:lnTo>
                  <a:pt x="337" y="435"/>
                </a:lnTo>
                <a:lnTo>
                  <a:pt x="332" y="433"/>
                </a:lnTo>
                <a:lnTo>
                  <a:pt x="332" y="433"/>
                </a:lnTo>
                <a:close/>
              </a:path>
              <a:path w="405" h="455">
                <a:moveTo>
                  <a:pt x="286" y="368"/>
                </a:moveTo>
                <a:lnTo>
                  <a:pt x="286" y="373"/>
                </a:lnTo>
                <a:lnTo>
                  <a:pt x="284" y="375"/>
                </a:lnTo>
                <a:lnTo>
                  <a:pt x="284" y="380"/>
                </a:lnTo>
                <a:lnTo>
                  <a:pt x="281" y="382"/>
                </a:lnTo>
                <a:lnTo>
                  <a:pt x="281" y="385"/>
                </a:lnTo>
                <a:lnTo>
                  <a:pt x="279" y="390"/>
                </a:lnTo>
                <a:lnTo>
                  <a:pt x="279" y="392"/>
                </a:lnTo>
                <a:lnTo>
                  <a:pt x="277" y="397"/>
                </a:lnTo>
                <a:lnTo>
                  <a:pt x="277" y="399"/>
                </a:lnTo>
                <a:lnTo>
                  <a:pt x="274" y="401"/>
                </a:lnTo>
                <a:lnTo>
                  <a:pt x="272" y="406"/>
                </a:lnTo>
                <a:lnTo>
                  <a:pt x="272" y="409"/>
                </a:lnTo>
                <a:lnTo>
                  <a:pt x="270" y="411"/>
                </a:lnTo>
                <a:lnTo>
                  <a:pt x="270" y="413"/>
                </a:lnTo>
                <a:lnTo>
                  <a:pt x="267" y="416"/>
                </a:lnTo>
                <a:lnTo>
                  <a:pt x="267" y="418"/>
                </a:lnTo>
                <a:lnTo>
                  <a:pt x="270" y="418"/>
                </a:lnTo>
                <a:lnTo>
                  <a:pt x="272" y="416"/>
                </a:lnTo>
                <a:lnTo>
                  <a:pt x="272" y="413"/>
                </a:lnTo>
                <a:lnTo>
                  <a:pt x="274" y="411"/>
                </a:lnTo>
                <a:lnTo>
                  <a:pt x="277" y="409"/>
                </a:lnTo>
                <a:lnTo>
                  <a:pt x="277" y="406"/>
                </a:lnTo>
                <a:lnTo>
                  <a:pt x="279" y="401"/>
                </a:lnTo>
                <a:lnTo>
                  <a:pt x="281" y="399"/>
                </a:lnTo>
                <a:lnTo>
                  <a:pt x="284" y="397"/>
                </a:lnTo>
                <a:lnTo>
                  <a:pt x="284" y="394"/>
                </a:lnTo>
                <a:lnTo>
                  <a:pt x="286" y="390"/>
                </a:lnTo>
                <a:lnTo>
                  <a:pt x="286" y="387"/>
                </a:lnTo>
                <a:lnTo>
                  <a:pt x="289" y="385"/>
                </a:lnTo>
                <a:lnTo>
                  <a:pt x="291" y="380"/>
                </a:lnTo>
                <a:lnTo>
                  <a:pt x="291" y="378"/>
                </a:lnTo>
                <a:lnTo>
                  <a:pt x="293" y="373"/>
                </a:lnTo>
                <a:lnTo>
                  <a:pt x="293" y="370"/>
                </a:lnTo>
                <a:lnTo>
                  <a:pt x="286" y="368"/>
                </a:lnTo>
                <a:lnTo>
                  <a:pt x="286" y="368"/>
                </a:lnTo>
                <a:close/>
              </a:path>
              <a:path w="405" h="455">
                <a:moveTo>
                  <a:pt x="365" y="366"/>
                </a:moveTo>
                <a:lnTo>
                  <a:pt x="365" y="373"/>
                </a:lnTo>
                <a:lnTo>
                  <a:pt x="368" y="375"/>
                </a:lnTo>
                <a:lnTo>
                  <a:pt x="370" y="380"/>
                </a:lnTo>
                <a:lnTo>
                  <a:pt x="370" y="382"/>
                </a:lnTo>
                <a:lnTo>
                  <a:pt x="373" y="385"/>
                </a:lnTo>
                <a:lnTo>
                  <a:pt x="373" y="390"/>
                </a:lnTo>
                <a:lnTo>
                  <a:pt x="375" y="392"/>
                </a:lnTo>
                <a:lnTo>
                  <a:pt x="375" y="394"/>
                </a:lnTo>
                <a:lnTo>
                  <a:pt x="377" y="397"/>
                </a:lnTo>
                <a:lnTo>
                  <a:pt x="377" y="399"/>
                </a:lnTo>
                <a:lnTo>
                  <a:pt x="380" y="401"/>
                </a:lnTo>
                <a:lnTo>
                  <a:pt x="380" y="409"/>
                </a:lnTo>
                <a:lnTo>
                  <a:pt x="382" y="413"/>
                </a:lnTo>
                <a:lnTo>
                  <a:pt x="382" y="416"/>
                </a:lnTo>
                <a:lnTo>
                  <a:pt x="385" y="418"/>
                </a:lnTo>
                <a:lnTo>
                  <a:pt x="385" y="426"/>
                </a:lnTo>
                <a:lnTo>
                  <a:pt x="387" y="426"/>
                </a:lnTo>
                <a:lnTo>
                  <a:pt x="390" y="423"/>
                </a:lnTo>
                <a:lnTo>
                  <a:pt x="392" y="421"/>
                </a:lnTo>
                <a:lnTo>
                  <a:pt x="392" y="416"/>
                </a:lnTo>
                <a:lnTo>
                  <a:pt x="392" y="411"/>
                </a:lnTo>
                <a:lnTo>
                  <a:pt x="390" y="409"/>
                </a:lnTo>
                <a:lnTo>
                  <a:pt x="390" y="404"/>
                </a:lnTo>
                <a:lnTo>
                  <a:pt x="387" y="399"/>
                </a:lnTo>
                <a:lnTo>
                  <a:pt x="385" y="397"/>
                </a:lnTo>
                <a:lnTo>
                  <a:pt x="385" y="394"/>
                </a:lnTo>
                <a:lnTo>
                  <a:pt x="382" y="392"/>
                </a:lnTo>
                <a:lnTo>
                  <a:pt x="382" y="390"/>
                </a:lnTo>
                <a:lnTo>
                  <a:pt x="380" y="387"/>
                </a:lnTo>
                <a:lnTo>
                  <a:pt x="377" y="382"/>
                </a:lnTo>
                <a:lnTo>
                  <a:pt x="375" y="380"/>
                </a:lnTo>
                <a:lnTo>
                  <a:pt x="373" y="378"/>
                </a:lnTo>
                <a:lnTo>
                  <a:pt x="370" y="373"/>
                </a:lnTo>
                <a:lnTo>
                  <a:pt x="368" y="370"/>
                </a:lnTo>
                <a:lnTo>
                  <a:pt x="365" y="366"/>
                </a:lnTo>
                <a:lnTo>
                  <a:pt x="365" y="366"/>
                </a:lnTo>
                <a:close/>
              </a:path>
              <a:path w="405" h="455">
                <a:moveTo>
                  <a:pt x="337" y="363"/>
                </a:moveTo>
                <a:lnTo>
                  <a:pt x="334" y="363"/>
                </a:lnTo>
                <a:lnTo>
                  <a:pt x="334" y="366"/>
                </a:lnTo>
                <a:lnTo>
                  <a:pt x="334" y="373"/>
                </a:lnTo>
                <a:lnTo>
                  <a:pt x="332" y="378"/>
                </a:lnTo>
                <a:lnTo>
                  <a:pt x="332" y="380"/>
                </a:lnTo>
                <a:lnTo>
                  <a:pt x="330" y="385"/>
                </a:lnTo>
                <a:lnTo>
                  <a:pt x="330" y="387"/>
                </a:lnTo>
                <a:lnTo>
                  <a:pt x="327" y="392"/>
                </a:lnTo>
                <a:lnTo>
                  <a:pt x="327" y="397"/>
                </a:lnTo>
                <a:lnTo>
                  <a:pt x="325" y="399"/>
                </a:lnTo>
                <a:lnTo>
                  <a:pt x="325" y="404"/>
                </a:lnTo>
                <a:lnTo>
                  <a:pt x="322" y="406"/>
                </a:lnTo>
                <a:lnTo>
                  <a:pt x="322" y="409"/>
                </a:lnTo>
                <a:lnTo>
                  <a:pt x="320" y="413"/>
                </a:lnTo>
                <a:lnTo>
                  <a:pt x="317" y="416"/>
                </a:lnTo>
                <a:lnTo>
                  <a:pt x="317" y="418"/>
                </a:lnTo>
                <a:lnTo>
                  <a:pt x="315" y="423"/>
                </a:lnTo>
                <a:lnTo>
                  <a:pt x="313" y="426"/>
                </a:lnTo>
                <a:lnTo>
                  <a:pt x="313" y="430"/>
                </a:lnTo>
                <a:lnTo>
                  <a:pt x="315" y="430"/>
                </a:lnTo>
                <a:lnTo>
                  <a:pt x="315" y="428"/>
                </a:lnTo>
                <a:lnTo>
                  <a:pt x="317" y="426"/>
                </a:lnTo>
                <a:lnTo>
                  <a:pt x="320" y="423"/>
                </a:lnTo>
                <a:lnTo>
                  <a:pt x="320" y="421"/>
                </a:lnTo>
                <a:lnTo>
                  <a:pt x="322" y="418"/>
                </a:lnTo>
                <a:lnTo>
                  <a:pt x="325" y="416"/>
                </a:lnTo>
                <a:lnTo>
                  <a:pt x="325" y="413"/>
                </a:lnTo>
                <a:lnTo>
                  <a:pt x="327" y="411"/>
                </a:lnTo>
                <a:lnTo>
                  <a:pt x="330" y="406"/>
                </a:lnTo>
                <a:lnTo>
                  <a:pt x="330" y="404"/>
                </a:lnTo>
                <a:lnTo>
                  <a:pt x="332" y="401"/>
                </a:lnTo>
                <a:lnTo>
                  <a:pt x="334" y="397"/>
                </a:lnTo>
                <a:lnTo>
                  <a:pt x="334" y="394"/>
                </a:lnTo>
                <a:lnTo>
                  <a:pt x="337" y="390"/>
                </a:lnTo>
                <a:lnTo>
                  <a:pt x="339" y="387"/>
                </a:lnTo>
                <a:lnTo>
                  <a:pt x="339" y="382"/>
                </a:lnTo>
                <a:lnTo>
                  <a:pt x="341" y="380"/>
                </a:lnTo>
                <a:lnTo>
                  <a:pt x="341" y="375"/>
                </a:lnTo>
                <a:lnTo>
                  <a:pt x="346" y="370"/>
                </a:lnTo>
                <a:lnTo>
                  <a:pt x="337" y="363"/>
                </a:lnTo>
                <a:lnTo>
                  <a:pt x="337" y="363"/>
                </a:lnTo>
                <a:close/>
              </a:path>
              <a:path w="405" h="455">
                <a:moveTo>
                  <a:pt x="289" y="361"/>
                </a:moveTo>
                <a:lnTo>
                  <a:pt x="289" y="366"/>
                </a:lnTo>
                <a:lnTo>
                  <a:pt x="286" y="368"/>
                </a:lnTo>
                <a:lnTo>
                  <a:pt x="293" y="370"/>
                </a:lnTo>
                <a:lnTo>
                  <a:pt x="293" y="452"/>
                </a:lnTo>
                <a:lnTo>
                  <a:pt x="293" y="454"/>
                </a:lnTo>
                <a:lnTo>
                  <a:pt x="301" y="450"/>
                </a:lnTo>
                <a:lnTo>
                  <a:pt x="301" y="361"/>
                </a:lnTo>
                <a:lnTo>
                  <a:pt x="289" y="361"/>
                </a:lnTo>
                <a:lnTo>
                  <a:pt x="289" y="361"/>
                </a:lnTo>
                <a:close/>
              </a:path>
              <a:path w="405" h="455">
                <a:moveTo>
                  <a:pt x="301" y="344"/>
                </a:moveTo>
                <a:lnTo>
                  <a:pt x="293" y="344"/>
                </a:lnTo>
                <a:lnTo>
                  <a:pt x="293" y="349"/>
                </a:lnTo>
                <a:lnTo>
                  <a:pt x="291" y="351"/>
                </a:lnTo>
                <a:lnTo>
                  <a:pt x="291" y="358"/>
                </a:lnTo>
                <a:lnTo>
                  <a:pt x="289" y="361"/>
                </a:lnTo>
                <a:lnTo>
                  <a:pt x="301" y="361"/>
                </a:lnTo>
                <a:lnTo>
                  <a:pt x="301" y="363"/>
                </a:lnTo>
                <a:lnTo>
                  <a:pt x="303" y="366"/>
                </a:lnTo>
                <a:lnTo>
                  <a:pt x="305" y="368"/>
                </a:lnTo>
                <a:lnTo>
                  <a:pt x="308" y="370"/>
                </a:lnTo>
                <a:lnTo>
                  <a:pt x="308" y="373"/>
                </a:lnTo>
                <a:lnTo>
                  <a:pt x="310" y="378"/>
                </a:lnTo>
                <a:lnTo>
                  <a:pt x="313" y="380"/>
                </a:lnTo>
                <a:lnTo>
                  <a:pt x="313" y="382"/>
                </a:lnTo>
                <a:lnTo>
                  <a:pt x="315" y="387"/>
                </a:lnTo>
                <a:lnTo>
                  <a:pt x="315" y="392"/>
                </a:lnTo>
                <a:lnTo>
                  <a:pt x="317" y="392"/>
                </a:lnTo>
                <a:lnTo>
                  <a:pt x="320" y="387"/>
                </a:lnTo>
                <a:lnTo>
                  <a:pt x="320" y="378"/>
                </a:lnTo>
                <a:lnTo>
                  <a:pt x="317" y="373"/>
                </a:lnTo>
                <a:lnTo>
                  <a:pt x="315" y="370"/>
                </a:lnTo>
                <a:lnTo>
                  <a:pt x="313" y="368"/>
                </a:lnTo>
                <a:lnTo>
                  <a:pt x="313" y="366"/>
                </a:lnTo>
                <a:lnTo>
                  <a:pt x="310" y="363"/>
                </a:lnTo>
                <a:lnTo>
                  <a:pt x="308" y="363"/>
                </a:lnTo>
                <a:lnTo>
                  <a:pt x="303" y="361"/>
                </a:lnTo>
                <a:lnTo>
                  <a:pt x="301" y="358"/>
                </a:lnTo>
                <a:lnTo>
                  <a:pt x="301" y="344"/>
                </a:lnTo>
                <a:lnTo>
                  <a:pt x="301" y="344"/>
                </a:lnTo>
                <a:close/>
              </a:path>
              <a:path w="405" h="455">
                <a:moveTo>
                  <a:pt x="351" y="334"/>
                </a:moveTo>
                <a:lnTo>
                  <a:pt x="351" y="426"/>
                </a:lnTo>
                <a:lnTo>
                  <a:pt x="351" y="430"/>
                </a:lnTo>
                <a:lnTo>
                  <a:pt x="351" y="438"/>
                </a:lnTo>
                <a:lnTo>
                  <a:pt x="349" y="438"/>
                </a:lnTo>
                <a:lnTo>
                  <a:pt x="332" y="438"/>
                </a:lnTo>
                <a:lnTo>
                  <a:pt x="337" y="440"/>
                </a:lnTo>
                <a:lnTo>
                  <a:pt x="339" y="440"/>
                </a:lnTo>
                <a:lnTo>
                  <a:pt x="341" y="442"/>
                </a:lnTo>
                <a:lnTo>
                  <a:pt x="341" y="445"/>
                </a:lnTo>
                <a:lnTo>
                  <a:pt x="344" y="445"/>
                </a:lnTo>
                <a:lnTo>
                  <a:pt x="344" y="447"/>
                </a:lnTo>
                <a:lnTo>
                  <a:pt x="346" y="450"/>
                </a:lnTo>
                <a:lnTo>
                  <a:pt x="349" y="454"/>
                </a:lnTo>
                <a:lnTo>
                  <a:pt x="351" y="452"/>
                </a:lnTo>
                <a:lnTo>
                  <a:pt x="353" y="450"/>
                </a:lnTo>
                <a:lnTo>
                  <a:pt x="356" y="447"/>
                </a:lnTo>
                <a:lnTo>
                  <a:pt x="356" y="445"/>
                </a:lnTo>
                <a:lnTo>
                  <a:pt x="358" y="442"/>
                </a:lnTo>
                <a:lnTo>
                  <a:pt x="358" y="349"/>
                </a:lnTo>
                <a:lnTo>
                  <a:pt x="363" y="344"/>
                </a:lnTo>
                <a:lnTo>
                  <a:pt x="351" y="334"/>
                </a:lnTo>
                <a:lnTo>
                  <a:pt x="351" y="334"/>
                </a:lnTo>
                <a:close/>
              </a:path>
              <a:path w="405" h="455">
                <a:moveTo>
                  <a:pt x="313" y="332"/>
                </a:moveTo>
                <a:lnTo>
                  <a:pt x="305" y="341"/>
                </a:lnTo>
                <a:lnTo>
                  <a:pt x="267" y="341"/>
                </a:lnTo>
                <a:lnTo>
                  <a:pt x="272" y="346"/>
                </a:lnTo>
                <a:lnTo>
                  <a:pt x="279" y="346"/>
                </a:lnTo>
                <a:lnTo>
                  <a:pt x="284" y="344"/>
                </a:lnTo>
                <a:lnTo>
                  <a:pt x="322" y="344"/>
                </a:lnTo>
                <a:lnTo>
                  <a:pt x="313" y="332"/>
                </a:lnTo>
                <a:lnTo>
                  <a:pt x="313" y="332"/>
                </a:lnTo>
                <a:close/>
              </a:path>
              <a:path w="405" h="455">
                <a:moveTo>
                  <a:pt x="332" y="325"/>
                </a:moveTo>
                <a:lnTo>
                  <a:pt x="332" y="327"/>
                </a:lnTo>
                <a:lnTo>
                  <a:pt x="330" y="332"/>
                </a:lnTo>
                <a:lnTo>
                  <a:pt x="330" y="334"/>
                </a:lnTo>
                <a:lnTo>
                  <a:pt x="327" y="339"/>
                </a:lnTo>
                <a:lnTo>
                  <a:pt x="327" y="341"/>
                </a:lnTo>
                <a:lnTo>
                  <a:pt x="325" y="344"/>
                </a:lnTo>
                <a:lnTo>
                  <a:pt x="325" y="349"/>
                </a:lnTo>
                <a:lnTo>
                  <a:pt x="322" y="351"/>
                </a:lnTo>
                <a:lnTo>
                  <a:pt x="322" y="353"/>
                </a:lnTo>
                <a:lnTo>
                  <a:pt x="320" y="358"/>
                </a:lnTo>
                <a:lnTo>
                  <a:pt x="317" y="361"/>
                </a:lnTo>
                <a:lnTo>
                  <a:pt x="320" y="363"/>
                </a:lnTo>
                <a:lnTo>
                  <a:pt x="322" y="361"/>
                </a:lnTo>
                <a:lnTo>
                  <a:pt x="322" y="358"/>
                </a:lnTo>
                <a:lnTo>
                  <a:pt x="325" y="356"/>
                </a:lnTo>
                <a:lnTo>
                  <a:pt x="327" y="353"/>
                </a:lnTo>
                <a:lnTo>
                  <a:pt x="327" y="349"/>
                </a:lnTo>
                <a:lnTo>
                  <a:pt x="330" y="346"/>
                </a:lnTo>
                <a:lnTo>
                  <a:pt x="332" y="344"/>
                </a:lnTo>
                <a:lnTo>
                  <a:pt x="332" y="339"/>
                </a:lnTo>
                <a:lnTo>
                  <a:pt x="334" y="337"/>
                </a:lnTo>
                <a:lnTo>
                  <a:pt x="337" y="334"/>
                </a:lnTo>
                <a:lnTo>
                  <a:pt x="337" y="330"/>
                </a:lnTo>
                <a:lnTo>
                  <a:pt x="339" y="325"/>
                </a:lnTo>
                <a:lnTo>
                  <a:pt x="380" y="325"/>
                </a:lnTo>
                <a:lnTo>
                  <a:pt x="332" y="325"/>
                </a:lnTo>
                <a:lnTo>
                  <a:pt x="332" y="325"/>
                </a:lnTo>
                <a:close/>
              </a:path>
              <a:path w="405" h="455">
                <a:moveTo>
                  <a:pt x="385" y="313"/>
                </a:moveTo>
                <a:lnTo>
                  <a:pt x="380" y="322"/>
                </a:lnTo>
                <a:lnTo>
                  <a:pt x="341" y="322"/>
                </a:lnTo>
                <a:lnTo>
                  <a:pt x="332" y="325"/>
                </a:lnTo>
                <a:lnTo>
                  <a:pt x="380" y="325"/>
                </a:lnTo>
                <a:lnTo>
                  <a:pt x="373" y="349"/>
                </a:lnTo>
                <a:lnTo>
                  <a:pt x="373" y="351"/>
                </a:lnTo>
                <a:lnTo>
                  <a:pt x="375" y="349"/>
                </a:lnTo>
                <a:lnTo>
                  <a:pt x="377" y="346"/>
                </a:lnTo>
                <a:lnTo>
                  <a:pt x="380" y="341"/>
                </a:lnTo>
                <a:lnTo>
                  <a:pt x="380" y="339"/>
                </a:lnTo>
                <a:lnTo>
                  <a:pt x="382" y="337"/>
                </a:lnTo>
                <a:lnTo>
                  <a:pt x="385" y="334"/>
                </a:lnTo>
                <a:lnTo>
                  <a:pt x="385" y="332"/>
                </a:lnTo>
                <a:lnTo>
                  <a:pt x="387" y="332"/>
                </a:lnTo>
                <a:lnTo>
                  <a:pt x="390" y="330"/>
                </a:lnTo>
                <a:lnTo>
                  <a:pt x="392" y="327"/>
                </a:lnTo>
                <a:lnTo>
                  <a:pt x="394" y="327"/>
                </a:lnTo>
                <a:lnTo>
                  <a:pt x="385" y="313"/>
                </a:lnTo>
                <a:lnTo>
                  <a:pt x="385" y="313"/>
                </a:lnTo>
                <a:close/>
              </a:path>
              <a:path w="405" h="455">
                <a:moveTo>
                  <a:pt x="274" y="308"/>
                </a:moveTo>
                <a:lnTo>
                  <a:pt x="272" y="308"/>
                </a:lnTo>
                <a:lnTo>
                  <a:pt x="270" y="310"/>
                </a:lnTo>
                <a:lnTo>
                  <a:pt x="270" y="313"/>
                </a:lnTo>
                <a:lnTo>
                  <a:pt x="272" y="313"/>
                </a:lnTo>
                <a:lnTo>
                  <a:pt x="274" y="310"/>
                </a:lnTo>
                <a:lnTo>
                  <a:pt x="289" y="310"/>
                </a:lnTo>
                <a:lnTo>
                  <a:pt x="291" y="308"/>
                </a:lnTo>
                <a:lnTo>
                  <a:pt x="293" y="308"/>
                </a:lnTo>
                <a:lnTo>
                  <a:pt x="274" y="308"/>
                </a:lnTo>
                <a:lnTo>
                  <a:pt x="274" y="308"/>
                </a:lnTo>
                <a:close/>
              </a:path>
              <a:path w="405" h="455">
                <a:moveTo>
                  <a:pt x="315" y="289"/>
                </a:moveTo>
                <a:lnTo>
                  <a:pt x="313" y="291"/>
                </a:lnTo>
                <a:lnTo>
                  <a:pt x="310" y="293"/>
                </a:lnTo>
                <a:lnTo>
                  <a:pt x="308" y="293"/>
                </a:lnTo>
                <a:lnTo>
                  <a:pt x="305" y="296"/>
                </a:lnTo>
                <a:lnTo>
                  <a:pt x="303" y="296"/>
                </a:lnTo>
                <a:lnTo>
                  <a:pt x="301" y="298"/>
                </a:lnTo>
                <a:lnTo>
                  <a:pt x="298" y="301"/>
                </a:lnTo>
                <a:lnTo>
                  <a:pt x="293" y="301"/>
                </a:lnTo>
                <a:lnTo>
                  <a:pt x="291" y="303"/>
                </a:lnTo>
                <a:lnTo>
                  <a:pt x="289" y="303"/>
                </a:lnTo>
                <a:lnTo>
                  <a:pt x="286" y="306"/>
                </a:lnTo>
                <a:lnTo>
                  <a:pt x="281" y="306"/>
                </a:lnTo>
                <a:lnTo>
                  <a:pt x="277" y="308"/>
                </a:lnTo>
                <a:lnTo>
                  <a:pt x="274" y="308"/>
                </a:lnTo>
                <a:lnTo>
                  <a:pt x="293" y="308"/>
                </a:lnTo>
                <a:lnTo>
                  <a:pt x="293" y="341"/>
                </a:lnTo>
                <a:lnTo>
                  <a:pt x="301" y="341"/>
                </a:lnTo>
                <a:lnTo>
                  <a:pt x="301" y="308"/>
                </a:lnTo>
                <a:lnTo>
                  <a:pt x="303" y="306"/>
                </a:lnTo>
                <a:lnTo>
                  <a:pt x="308" y="306"/>
                </a:lnTo>
                <a:lnTo>
                  <a:pt x="310" y="303"/>
                </a:lnTo>
                <a:lnTo>
                  <a:pt x="313" y="303"/>
                </a:lnTo>
                <a:lnTo>
                  <a:pt x="317" y="303"/>
                </a:lnTo>
                <a:lnTo>
                  <a:pt x="320" y="303"/>
                </a:lnTo>
                <a:lnTo>
                  <a:pt x="322" y="301"/>
                </a:lnTo>
                <a:lnTo>
                  <a:pt x="315" y="289"/>
                </a:lnTo>
                <a:lnTo>
                  <a:pt x="315" y="289"/>
                </a:lnTo>
                <a:close/>
              </a:path>
              <a:path w="405" h="455">
                <a:moveTo>
                  <a:pt x="341" y="284"/>
                </a:moveTo>
                <a:lnTo>
                  <a:pt x="341" y="289"/>
                </a:lnTo>
                <a:lnTo>
                  <a:pt x="339" y="293"/>
                </a:lnTo>
                <a:lnTo>
                  <a:pt x="339" y="301"/>
                </a:lnTo>
                <a:lnTo>
                  <a:pt x="337" y="303"/>
                </a:lnTo>
                <a:lnTo>
                  <a:pt x="337" y="310"/>
                </a:lnTo>
                <a:lnTo>
                  <a:pt x="334" y="315"/>
                </a:lnTo>
                <a:lnTo>
                  <a:pt x="334" y="320"/>
                </a:lnTo>
                <a:lnTo>
                  <a:pt x="332" y="320"/>
                </a:lnTo>
                <a:lnTo>
                  <a:pt x="332" y="325"/>
                </a:lnTo>
                <a:lnTo>
                  <a:pt x="341" y="322"/>
                </a:lnTo>
                <a:lnTo>
                  <a:pt x="341" y="315"/>
                </a:lnTo>
                <a:lnTo>
                  <a:pt x="344" y="310"/>
                </a:lnTo>
                <a:lnTo>
                  <a:pt x="346" y="306"/>
                </a:lnTo>
                <a:lnTo>
                  <a:pt x="346" y="303"/>
                </a:lnTo>
                <a:lnTo>
                  <a:pt x="349" y="298"/>
                </a:lnTo>
                <a:lnTo>
                  <a:pt x="351" y="296"/>
                </a:lnTo>
                <a:lnTo>
                  <a:pt x="351" y="293"/>
                </a:lnTo>
                <a:lnTo>
                  <a:pt x="353" y="293"/>
                </a:lnTo>
                <a:lnTo>
                  <a:pt x="341" y="284"/>
                </a:lnTo>
                <a:lnTo>
                  <a:pt x="341" y="284"/>
                </a:lnTo>
                <a:close/>
              </a:path>
              <a:path w="405" h="455">
                <a:moveTo>
                  <a:pt x="113" y="135"/>
                </a:moveTo>
                <a:lnTo>
                  <a:pt x="104" y="147"/>
                </a:lnTo>
                <a:lnTo>
                  <a:pt x="1" y="147"/>
                </a:lnTo>
                <a:lnTo>
                  <a:pt x="5" y="154"/>
                </a:lnTo>
                <a:lnTo>
                  <a:pt x="10" y="154"/>
                </a:lnTo>
                <a:lnTo>
                  <a:pt x="13" y="152"/>
                </a:lnTo>
                <a:lnTo>
                  <a:pt x="125" y="152"/>
                </a:lnTo>
                <a:lnTo>
                  <a:pt x="113" y="135"/>
                </a:lnTo>
                <a:lnTo>
                  <a:pt x="113" y="135"/>
                </a:lnTo>
                <a:close/>
              </a:path>
              <a:path w="405" h="455">
                <a:moveTo>
                  <a:pt x="68" y="147"/>
                </a:moveTo>
                <a:lnTo>
                  <a:pt x="68" y="30"/>
                </a:lnTo>
                <a:lnTo>
                  <a:pt x="61" y="30"/>
                </a:lnTo>
                <a:lnTo>
                  <a:pt x="61" y="147"/>
                </a:lnTo>
                <a:lnTo>
                  <a:pt x="68" y="147"/>
                </a:lnTo>
                <a:close/>
              </a:path>
              <a:path w="405" h="455">
                <a:moveTo>
                  <a:pt x="109" y="15"/>
                </a:moveTo>
                <a:lnTo>
                  <a:pt x="99" y="25"/>
                </a:lnTo>
                <a:lnTo>
                  <a:pt x="10" y="25"/>
                </a:lnTo>
                <a:lnTo>
                  <a:pt x="15" y="32"/>
                </a:lnTo>
                <a:lnTo>
                  <a:pt x="20" y="30"/>
                </a:lnTo>
                <a:lnTo>
                  <a:pt x="118" y="30"/>
                </a:lnTo>
                <a:lnTo>
                  <a:pt x="109" y="15"/>
                </a:lnTo>
                <a:lnTo>
                  <a:pt x="109" y="15"/>
                </a:lnTo>
                <a:close/>
              </a:path>
              <a:path w="405" h="455">
                <a:moveTo>
                  <a:pt x="260" y="147"/>
                </a:moveTo>
                <a:lnTo>
                  <a:pt x="253" y="154"/>
                </a:lnTo>
                <a:lnTo>
                  <a:pt x="185" y="154"/>
                </a:lnTo>
                <a:lnTo>
                  <a:pt x="190" y="161"/>
                </a:lnTo>
                <a:lnTo>
                  <a:pt x="193" y="161"/>
                </a:lnTo>
                <a:lnTo>
                  <a:pt x="195" y="159"/>
                </a:lnTo>
                <a:lnTo>
                  <a:pt x="270" y="159"/>
                </a:lnTo>
                <a:lnTo>
                  <a:pt x="260" y="147"/>
                </a:lnTo>
                <a:lnTo>
                  <a:pt x="260" y="147"/>
                </a:lnTo>
                <a:close/>
              </a:path>
              <a:path w="405" h="455">
                <a:moveTo>
                  <a:pt x="231" y="154"/>
                </a:moveTo>
                <a:lnTo>
                  <a:pt x="231" y="121"/>
                </a:lnTo>
                <a:lnTo>
                  <a:pt x="224" y="121"/>
                </a:lnTo>
                <a:lnTo>
                  <a:pt x="224" y="154"/>
                </a:lnTo>
                <a:lnTo>
                  <a:pt x="231" y="154"/>
                </a:lnTo>
                <a:close/>
              </a:path>
              <a:path w="405" h="455">
                <a:moveTo>
                  <a:pt x="253" y="109"/>
                </a:moveTo>
                <a:lnTo>
                  <a:pt x="248" y="116"/>
                </a:lnTo>
                <a:lnTo>
                  <a:pt x="197" y="116"/>
                </a:lnTo>
                <a:lnTo>
                  <a:pt x="202" y="123"/>
                </a:lnTo>
                <a:lnTo>
                  <a:pt x="207" y="123"/>
                </a:lnTo>
                <a:lnTo>
                  <a:pt x="210" y="121"/>
                </a:lnTo>
                <a:lnTo>
                  <a:pt x="262" y="121"/>
                </a:lnTo>
                <a:lnTo>
                  <a:pt x="253" y="109"/>
                </a:lnTo>
                <a:lnTo>
                  <a:pt x="253" y="109"/>
                </a:lnTo>
                <a:close/>
              </a:path>
              <a:path w="405" h="455">
                <a:moveTo>
                  <a:pt x="231" y="116"/>
                </a:moveTo>
                <a:lnTo>
                  <a:pt x="231" y="85"/>
                </a:lnTo>
                <a:lnTo>
                  <a:pt x="224" y="85"/>
                </a:lnTo>
                <a:lnTo>
                  <a:pt x="224" y="116"/>
                </a:lnTo>
                <a:lnTo>
                  <a:pt x="231" y="116"/>
                </a:lnTo>
                <a:close/>
              </a:path>
              <a:path w="405" h="455">
                <a:moveTo>
                  <a:pt x="159" y="85"/>
                </a:moveTo>
                <a:lnTo>
                  <a:pt x="159" y="87"/>
                </a:lnTo>
                <a:lnTo>
                  <a:pt x="157" y="92"/>
                </a:lnTo>
                <a:lnTo>
                  <a:pt x="157" y="97"/>
                </a:lnTo>
                <a:lnTo>
                  <a:pt x="154" y="99"/>
                </a:lnTo>
                <a:lnTo>
                  <a:pt x="154" y="106"/>
                </a:lnTo>
                <a:lnTo>
                  <a:pt x="152" y="109"/>
                </a:lnTo>
                <a:lnTo>
                  <a:pt x="152" y="113"/>
                </a:lnTo>
                <a:lnTo>
                  <a:pt x="150" y="116"/>
                </a:lnTo>
                <a:lnTo>
                  <a:pt x="150" y="118"/>
                </a:lnTo>
                <a:lnTo>
                  <a:pt x="147" y="123"/>
                </a:lnTo>
                <a:lnTo>
                  <a:pt x="145" y="126"/>
                </a:lnTo>
                <a:lnTo>
                  <a:pt x="145" y="130"/>
                </a:lnTo>
                <a:lnTo>
                  <a:pt x="142" y="133"/>
                </a:lnTo>
                <a:lnTo>
                  <a:pt x="142" y="135"/>
                </a:lnTo>
                <a:lnTo>
                  <a:pt x="140" y="140"/>
                </a:lnTo>
                <a:lnTo>
                  <a:pt x="140" y="142"/>
                </a:lnTo>
                <a:lnTo>
                  <a:pt x="142" y="140"/>
                </a:lnTo>
                <a:lnTo>
                  <a:pt x="145" y="138"/>
                </a:lnTo>
                <a:lnTo>
                  <a:pt x="145" y="135"/>
                </a:lnTo>
                <a:lnTo>
                  <a:pt x="147" y="133"/>
                </a:lnTo>
                <a:lnTo>
                  <a:pt x="150" y="128"/>
                </a:lnTo>
                <a:lnTo>
                  <a:pt x="150" y="126"/>
                </a:lnTo>
                <a:lnTo>
                  <a:pt x="152" y="123"/>
                </a:lnTo>
                <a:lnTo>
                  <a:pt x="154" y="121"/>
                </a:lnTo>
                <a:lnTo>
                  <a:pt x="154" y="116"/>
                </a:lnTo>
                <a:lnTo>
                  <a:pt x="157" y="113"/>
                </a:lnTo>
                <a:lnTo>
                  <a:pt x="157" y="111"/>
                </a:lnTo>
                <a:lnTo>
                  <a:pt x="159" y="106"/>
                </a:lnTo>
                <a:lnTo>
                  <a:pt x="161" y="104"/>
                </a:lnTo>
                <a:lnTo>
                  <a:pt x="161" y="99"/>
                </a:lnTo>
                <a:lnTo>
                  <a:pt x="164" y="97"/>
                </a:lnTo>
                <a:lnTo>
                  <a:pt x="164" y="94"/>
                </a:lnTo>
                <a:lnTo>
                  <a:pt x="166" y="90"/>
                </a:lnTo>
                <a:lnTo>
                  <a:pt x="166" y="85"/>
                </a:lnTo>
                <a:lnTo>
                  <a:pt x="159" y="85"/>
                </a:lnTo>
                <a:lnTo>
                  <a:pt x="159" y="85"/>
                </a:lnTo>
                <a:close/>
              </a:path>
              <a:path w="405" h="455">
                <a:moveTo>
                  <a:pt x="176" y="75"/>
                </a:moveTo>
                <a:lnTo>
                  <a:pt x="173" y="75"/>
                </a:lnTo>
                <a:lnTo>
                  <a:pt x="176" y="78"/>
                </a:lnTo>
                <a:lnTo>
                  <a:pt x="178" y="82"/>
                </a:lnTo>
                <a:lnTo>
                  <a:pt x="178" y="85"/>
                </a:lnTo>
                <a:lnTo>
                  <a:pt x="181" y="87"/>
                </a:lnTo>
                <a:lnTo>
                  <a:pt x="183" y="90"/>
                </a:lnTo>
                <a:lnTo>
                  <a:pt x="183" y="94"/>
                </a:lnTo>
                <a:lnTo>
                  <a:pt x="185" y="97"/>
                </a:lnTo>
                <a:lnTo>
                  <a:pt x="185" y="99"/>
                </a:lnTo>
                <a:lnTo>
                  <a:pt x="188" y="104"/>
                </a:lnTo>
                <a:lnTo>
                  <a:pt x="190" y="99"/>
                </a:lnTo>
                <a:lnTo>
                  <a:pt x="193" y="97"/>
                </a:lnTo>
                <a:lnTo>
                  <a:pt x="193" y="92"/>
                </a:lnTo>
                <a:lnTo>
                  <a:pt x="190" y="87"/>
                </a:lnTo>
                <a:lnTo>
                  <a:pt x="188" y="85"/>
                </a:lnTo>
                <a:lnTo>
                  <a:pt x="188" y="82"/>
                </a:lnTo>
                <a:lnTo>
                  <a:pt x="185" y="80"/>
                </a:lnTo>
                <a:lnTo>
                  <a:pt x="183" y="80"/>
                </a:lnTo>
                <a:lnTo>
                  <a:pt x="181" y="78"/>
                </a:lnTo>
                <a:lnTo>
                  <a:pt x="176" y="75"/>
                </a:lnTo>
                <a:lnTo>
                  <a:pt x="176" y="75"/>
                </a:lnTo>
                <a:close/>
              </a:path>
              <a:path w="405" h="455">
                <a:moveTo>
                  <a:pt x="257" y="73"/>
                </a:moveTo>
                <a:lnTo>
                  <a:pt x="250" y="82"/>
                </a:lnTo>
                <a:lnTo>
                  <a:pt x="193" y="82"/>
                </a:lnTo>
                <a:lnTo>
                  <a:pt x="197" y="87"/>
                </a:lnTo>
                <a:lnTo>
                  <a:pt x="207" y="87"/>
                </a:lnTo>
                <a:lnTo>
                  <a:pt x="210" y="85"/>
                </a:lnTo>
                <a:lnTo>
                  <a:pt x="265" y="85"/>
                </a:lnTo>
                <a:lnTo>
                  <a:pt x="257" y="73"/>
                </a:lnTo>
                <a:lnTo>
                  <a:pt x="257" y="73"/>
                </a:lnTo>
                <a:close/>
              </a:path>
              <a:path w="405" h="455">
                <a:moveTo>
                  <a:pt x="173" y="61"/>
                </a:moveTo>
                <a:lnTo>
                  <a:pt x="164" y="61"/>
                </a:lnTo>
                <a:lnTo>
                  <a:pt x="164" y="63"/>
                </a:lnTo>
                <a:lnTo>
                  <a:pt x="164" y="70"/>
                </a:lnTo>
                <a:lnTo>
                  <a:pt x="161" y="73"/>
                </a:lnTo>
                <a:lnTo>
                  <a:pt x="161" y="80"/>
                </a:lnTo>
                <a:lnTo>
                  <a:pt x="159" y="85"/>
                </a:lnTo>
                <a:lnTo>
                  <a:pt x="166" y="85"/>
                </a:lnTo>
                <a:lnTo>
                  <a:pt x="166" y="90"/>
                </a:lnTo>
                <a:lnTo>
                  <a:pt x="166" y="147"/>
                </a:lnTo>
                <a:lnTo>
                  <a:pt x="166" y="150"/>
                </a:lnTo>
                <a:lnTo>
                  <a:pt x="166" y="171"/>
                </a:lnTo>
                <a:lnTo>
                  <a:pt x="173" y="164"/>
                </a:lnTo>
                <a:lnTo>
                  <a:pt x="173" y="75"/>
                </a:lnTo>
                <a:lnTo>
                  <a:pt x="176" y="75"/>
                </a:lnTo>
                <a:lnTo>
                  <a:pt x="173" y="73"/>
                </a:lnTo>
                <a:lnTo>
                  <a:pt x="173" y="61"/>
                </a:lnTo>
                <a:lnTo>
                  <a:pt x="173" y="61"/>
                </a:lnTo>
                <a:close/>
              </a:path>
              <a:path w="405" h="455">
                <a:moveTo>
                  <a:pt x="257" y="58"/>
                </a:moveTo>
                <a:lnTo>
                  <a:pt x="250" y="61"/>
                </a:lnTo>
                <a:lnTo>
                  <a:pt x="250" y="68"/>
                </a:lnTo>
                <a:lnTo>
                  <a:pt x="257" y="66"/>
                </a:lnTo>
                <a:lnTo>
                  <a:pt x="257" y="58"/>
                </a:lnTo>
                <a:lnTo>
                  <a:pt x="257" y="58"/>
                </a:lnTo>
                <a:close/>
              </a:path>
              <a:path w="405" h="455">
                <a:moveTo>
                  <a:pt x="188" y="46"/>
                </a:moveTo>
                <a:lnTo>
                  <a:pt x="181" y="56"/>
                </a:lnTo>
                <a:lnTo>
                  <a:pt x="140" y="56"/>
                </a:lnTo>
                <a:lnTo>
                  <a:pt x="145" y="61"/>
                </a:lnTo>
                <a:lnTo>
                  <a:pt x="197" y="61"/>
                </a:lnTo>
                <a:lnTo>
                  <a:pt x="188" y="46"/>
                </a:lnTo>
                <a:lnTo>
                  <a:pt x="188" y="46"/>
                </a:lnTo>
                <a:close/>
              </a:path>
              <a:path w="405" h="455">
                <a:moveTo>
                  <a:pt x="147" y="20"/>
                </a:moveTo>
                <a:lnTo>
                  <a:pt x="145" y="20"/>
                </a:lnTo>
                <a:lnTo>
                  <a:pt x="145" y="25"/>
                </a:lnTo>
                <a:lnTo>
                  <a:pt x="147" y="22"/>
                </a:lnTo>
                <a:lnTo>
                  <a:pt x="159" y="22"/>
                </a:lnTo>
                <a:lnTo>
                  <a:pt x="161" y="20"/>
                </a:lnTo>
                <a:lnTo>
                  <a:pt x="166" y="20"/>
                </a:lnTo>
                <a:lnTo>
                  <a:pt x="147" y="20"/>
                </a:lnTo>
                <a:lnTo>
                  <a:pt x="147" y="20"/>
                </a:lnTo>
                <a:close/>
              </a:path>
              <a:path w="405" h="455">
                <a:moveTo>
                  <a:pt x="262" y="18"/>
                </a:moveTo>
                <a:lnTo>
                  <a:pt x="250" y="18"/>
                </a:lnTo>
                <a:lnTo>
                  <a:pt x="250" y="56"/>
                </a:lnTo>
                <a:lnTo>
                  <a:pt x="210" y="56"/>
                </a:lnTo>
                <a:lnTo>
                  <a:pt x="257" y="56"/>
                </a:lnTo>
                <a:lnTo>
                  <a:pt x="257" y="20"/>
                </a:lnTo>
                <a:lnTo>
                  <a:pt x="262" y="18"/>
                </a:lnTo>
                <a:lnTo>
                  <a:pt x="262" y="18"/>
                </a:lnTo>
                <a:close/>
              </a:path>
              <a:path w="405" h="455">
                <a:moveTo>
                  <a:pt x="200" y="6"/>
                </a:moveTo>
                <a:lnTo>
                  <a:pt x="200" y="15"/>
                </a:lnTo>
                <a:lnTo>
                  <a:pt x="210" y="13"/>
                </a:lnTo>
                <a:lnTo>
                  <a:pt x="200" y="6"/>
                </a:lnTo>
                <a:lnTo>
                  <a:pt x="200" y="6"/>
                </a:lnTo>
                <a:close/>
              </a:path>
              <a:path w="405" h="455">
                <a:moveTo>
                  <a:pt x="253" y="6"/>
                </a:moveTo>
                <a:lnTo>
                  <a:pt x="248" y="13"/>
                </a:lnTo>
                <a:lnTo>
                  <a:pt x="210" y="13"/>
                </a:lnTo>
                <a:lnTo>
                  <a:pt x="200" y="15"/>
                </a:lnTo>
                <a:lnTo>
                  <a:pt x="202" y="20"/>
                </a:lnTo>
                <a:lnTo>
                  <a:pt x="202" y="56"/>
                </a:lnTo>
                <a:lnTo>
                  <a:pt x="200" y="61"/>
                </a:lnTo>
                <a:lnTo>
                  <a:pt x="200" y="73"/>
                </a:lnTo>
                <a:lnTo>
                  <a:pt x="210" y="68"/>
                </a:lnTo>
                <a:lnTo>
                  <a:pt x="210" y="61"/>
                </a:lnTo>
                <a:lnTo>
                  <a:pt x="250" y="61"/>
                </a:lnTo>
                <a:lnTo>
                  <a:pt x="257" y="58"/>
                </a:lnTo>
                <a:lnTo>
                  <a:pt x="257" y="56"/>
                </a:lnTo>
                <a:lnTo>
                  <a:pt x="210" y="56"/>
                </a:lnTo>
                <a:lnTo>
                  <a:pt x="210" y="18"/>
                </a:lnTo>
                <a:lnTo>
                  <a:pt x="250" y="18"/>
                </a:lnTo>
                <a:lnTo>
                  <a:pt x="262" y="18"/>
                </a:lnTo>
                <a:lnTo>
                  <a:pt x="253" y="6"/>
                </a:lnTo>
                <a:lnTo>
                  <a:pt x="253" y="6"/>
                </a:lnTo>
                <a:close/>
              </a:path>
              <a:path w="405" h="455">
                <a:moveTo>
                  <a:pt x="185" y="3"/>
                </a:moveTo>
                <a:lnTo>
                  <a:pt x="183" y="6"/>
                </a:lnTo>
                <a:lnTo>
                  <a:pt x="181" y="8"/>
                </a:lnTo>
                <a:lnTo>
                  <a:pt x="178" y="8"/>
                </a:lnTo>
                <a:lnTo>
                  <a:pt x="176" y="10"/>
                </a:lnTo>
                <a:lnTo>
                  <a:pt x="171" y="10"/>
                </a:lnTo>
                <a:lnTo>
                  <a:pt x="169" y="13"/>
                </a:lnTo>
                <a:lnTo>
                  <a:pt x="164" y="15"/>
                </a:lnTo>
                <a:lnTo>
                  <a:pt x="161" y="15"/>
                </a:lnTo>
                <a:lnTo>
                  <a:pt x="159" y="18"/>
                </a:lnTo>
                <a:lnTo>
                  <a:pt x="154" y="18"/>
                </a:lnTo>
                <a:lnTo>
                  <a:pt x="152" y="20"/>
                </a:lnTo>
                <a:lnTo>
                  <a:pt x="147" y="20"/>
                </a:lnTo>
                <a:lnTo>
                  <a:pt x="166" y="20"/>
                </a:lnTo>
                <a:lnTo>
                  <a:pt x="166" y="56"/>
                </a:lnTo>
                <a:lnTo>
                  <a:pt x="173" y="56"/>
                </a:lnTo>
                <a:lnTo>
                  <a:pt x="173" y="20"/>
                </a:lnTo>
                <a:lnTo>
                  <a:pt x="178" y="18"/>
                </a:lnTo>
                <a:lnTo>
                  <a:pt x="185" y="18"/>
                </a:lnTo>
                <a:lnTo>
                  <a:pt x="188" y="15"/>
                </a:lnTo>
                <a:lnTo>
                  <a:pt x="190" y="15"/>
                </a:lnTo>
                <a:lnTo>
                  <a:pt x="193" y="15"/>
                </a:lnTo>
                <a:lnTo>
                  <a:pt x="185" y="3"/>
                </a:lnTo>
                <a:lnTo>
                  <a:pt x="185" y="3"/>
                </a:lnTo>
                <a:close/>
              </a:path>
              <a:path w="405" h="455">
                <a:moveTo>
                  <a:pt x="370" y="123"/>
                </a:moveTo>
                <a:lnTo>
                  <a:pt x="370" y="126"/>
                </a:lnTo>
                <a:lnTo>
                  <a:pt x="373" y="128"/>
                </a:lnTo>
                <a:lnTo>
                  <a:pt x="375" y="130"/>
                </a:lnTo>
                <a:lnTo>
                  <a:pt x="377" y="133"/>
                </a:lnTo>
                <a:lnTo>
                  <a:pt x="380" y="135"/>
                </a:lnTo>
                <a:lnTo>
                  <a:pt x="382" y="138"/>
                </a:lnTo>
                <a:lnTo>
                  <a:pt x="382" y="140"/>
                </a:lnTo>
                <a:lnTo>
                  <a:pt x="385" y="142"/>
                </a:lnTo>
                <a:lnTo>
                  <a:pt x="387" y="145"/>
                </a:lnTo>
                <a:lnTo>
                  <a:pt x="387" y="147"/>
                </a:lnTo>
                <a:lnTo>
                  <a:pt x="390" y="150"/>
                </a:lnTo>
                <a:lnTo>
                  <a:pt x="392" y="154"/>
                </a:lnTo>
                <a:lnTo>
                  <a:pt x="392" y="157"/>
                </a:lnTo>
                <a:lnTo>
                  <a:pt x="394" y="159"/>
                </a:lnTo>
                <a:lnTo>
                  <a:pt x="397" y="161"/>
                </a:lnTo>
                <a:lnTo>
                  <a:pt x="399" y="166"/>
                </a:lnTo>
                <a:lnTo>
                  <a:pt x="401" y="166"/>
                </a:lnTo>
                <a:lnTo>
                  <a:pt x="401" y="161"/>
                </a:lnTo>
                <a:lnTo>
                  <a:pt x="401" y="152"/>
                </a:lnTo>
                <a:lnTo>
                  <a:pt x="401" y="150"/>
                </a:lnTo>
                <a:lnTo>
                  <a:pt x="401" y="145"/>
                </a:lnTo>
                <a:lnTo>
                  <a:pt x="399" y="142"/>
                </a:lnTo>
                <a:lnTo>
                  <a:pt x="397" y="142"/>
                </a:lnTo>
                <a:lnTo>
                  <a:pt x="397" y="140"/>
                </a:lnTo>
                <a:lnTo>
                  <a:pt x="394" y="140"/>
                </a:lnTo>
                <a:lnTo>
                  <a:pt x="392" y="138"/>
                </a:lnTo>
                <a:lnTo>
                  <a:pt x="390" y="135"/>
                </a:lnTo>
                <a:lnTo>
                  <a:pt x="387" y="135"/>
                </a:lnTo>
                <a:lnTo>
                  <a:pt x="385" y="133"/>
                </a:lnTo>
                <a:lnTo>
                  <a:pt x="382" y="130"/>
                </a:lnTo>
                <a:lnTo>
                  <a:pt x="377" y="128"/>
                </a:lnTo>
                <a:lnTo>
                  <a:pt x="375" y="126"/>
                </a:lnTo>
                <a:lnTo>
                  <a:pt x="370" y="123"/>
                </a:lnTo>
                <a:lnTo>
                  <a:pt x="370" y="123"/>
                </a:lnTo>
                <a:close/>
              </a:path>
              <a:path w="405" h="455">
                <a:moveTo>
                  <a:pt x="332" y="101"/>
                </a:moveTo>
                <a:lnTo>
                  <a:pt x="310" y="111"/>
                </a:lnTo>
                <a:lnTo>
                  <a:pt x="322" y="111"/>
                </a:lnTo>
                <a:lnTo>
                  <a:pt x="325" y="109"/>
                </a:lnTo>
                <a:lnTo>
                  <a:pt x="330" y="106"/>
                </a:lnTo>
                <a:lnTo>
                  <a:pt x="334" y="104"/>
                </a:lnTo>
                <a:lnTo>
                  <a:pt x="332" y="101"/>
                </a:lnTo>
                <a:lnTo>
                  <a:pt x="332" y="101"/>
                </a:lnTo>
                <a:close/>
              </a:path>
              <a:path w="405" h="455">
                <a:moveTo>
                  <a:pt x="363" y="61"/>
                </a:moveTo>
                <a:lnTo>
                  <a:pt x="363" y="104"/>
                </a:lnTo>
                <a:lnTo>
                  <a:pt x="361" y="106"/>
                </a:lnTo>
                <a:lnTo>
                  <a:pt x="361" y="116"/>
                </a:lnTo>
                <a:lnTo>
                  <a:pt x="358" y="121"/>
                </a:lnTo>
                <a:lnTo>
                  <a:pt x="358" y="128"/>
                </a:lnTo>
                <a:lnTo>
                  <a:pt x="356" y="130"/>
                </a:lnTo>
                <a:lnTo>
                  <a:pt x="356" y="133"/>
                </a:lnTo>
                <a:lnTo>
                  <a:pt x="353" y="138"/>
                </a:lnTo>
                <a:lnTo>
                  <a:pt x="353" y="140"/>
                </a:lnTo>
                <a:lnTo>
                  <a:pt x="351" y="140"/>
                </a:lnTo>
                <a:lnTo>
                  <a:pt x="351" y="142"/>
                </a:lnTo>
                <a:lnTo>
                  <a:pt x="349" y="145"/>
                </a:lnTo>
                <a:lnTo>
                  <a:pt x="346" y="147"/>
                </a:lnTo>
                <a:lnTo>
                  <a:pt x="344" y="150"/>
                </a:lnTo>
                <a:lnTo>
                  <a:pt x="341" y="152"/>
                </a:lnTo>
                <a:lnTo>
                  <a:pt x="341" y="154"/>
                </a:lnTo>
                <a:lnTo>
                  <a:pt x="339" y="154"/>
                </a:lnTo>
                <a:lnTo>
                  <a:pt x="334" y="157"/>
                </a:lnTo>
                <a:lnTo>
                  <a:pt x="332" y="159"/>
                </a:lnTo>
                <a:lnTo>
                  <a:pt x="330" y="161"/>
                </a:lnTo>
                <a:lnTo>
                  <a:pt x="327" y="164"/>
                </a:lnTo>
                <a:lnTo>
                  <a:pt x="322" y="166"/>
                </a:lnTo>
                <a:lnTo>
                  <a:pt x="320" y="169"/>
                </a:lnTo>
                <a:lnTo>
                  <a:pt x="320" y="171"/>
                </a:lnTo>
                <a:lnTo>
                  <a:pt x="325" y="169"/>
                </a:lnTo>
                <a:lnTo>
                  <a:pt x="327" y="169"/>
                </a:lnTo>
                <a:lnTo>
                  <a:pt x="330" y="166"/>
                </a:lnTo>
                <a:lnTo>
                  <a:pt x="332" y="166"/>
                </a:lnTo>
                <a:lnTo>
                  <a:pt x="334" y="164"/>
                </a:lnTo>
                <a:lnTo>
                  <a:pt x="339" y="161"/>
                </a:lnTo>
                <a:lnTo>
                  <a:pt x="341" y="161"/>
                </a:lnTo>
                <a:lnTo>
                  <a:pt x="344" y="159"/>
                </a:lnTo>
                <a:lnTo>
                  <a:pt x="344" y="157"/>
                </a:lnTo>
                <a:lnTo>
                  <a:pt x="346" y="157"/>
                </a:lnTo>
                <a:lnTo>
                  <a:pt x="349" y="154"/>
                </a:lnTo>
                <a:lnTo>
                  <a:pt x="351" y="152"/>
                </a:lnTo>
                <a:lnTo>
                  <a:pt x="353" y="150"/>
                </a:lnTo>
                <a:lnTo>
                  <a:pt x="356" y="147"/>
                </a:lnTo>
                <a:lnTo>
                  <a:pt x="356" y="145"/>
                </a:lnTo>
                <a:lnTo>
                  <a:pt x="358" y="142"/>
                </a:lnTo>
                <a:lnTo>
                  <a:pt x="361" y="140"/>
                </a:lnTo>
                <a:lnTo>
                  <a:pt x="363" y="138"/>
                </a:lnTo>
                <a:lnTo>
                  <a:pt x="363" y="133"/>
                </a:lnTo>
                <a:lnTo>
                  <a:pt x="365" y="130"/>
                </a:lnTo>
                <a:lnTo>
                  <a:pt x="365" y="126"/>
                </a:lnTo>
                <a:lnTo>
                  <a:pt x="368" y="123"/>
                </a:lnTo>
                <a:lnTo>
                  <a:pt x="368" y="111"/>
                </a:lnTo>
                <a:lnTo>
                  <a:pt x="370" y="109"/>
                </a:lnTo>
                <a:lnTo>
                  <a:pt x="370" y="73"/>
                </a:lnTo>
                <a:lnTo>
                  <a:pt x="375" y="68"/>
                </a:lnTo>
                <a:lnTo>
                  <a:pt x="363" y="61"/>
                </a:lnTo>
                <a:lnTo>
                  <a:pt x="363" y="61"/>
                </a:lnTo>
                <a:close/>
              </a:path>
              <a:path w="405" h="455">
                <a:moveTo>
                  <a:pt x="337" y="46"/>
                </a:moveTo>
                <a:lnTo>
                  <a:pt x="337" y="128"/>
                </a:lnTo>
                <a:lnTo>
                  <a:pt x="344" y="121"/>
                </a:lnTo>
                <a:lnTo>
                  <a:pt x="344" y="46"/>
                </a:lnTo>
                <a:lnTo>
                  <a:pt x="390" y="46"/>
                </a:lnTo>
                <a:lnTo>
                  <a:pt x="337" y="46"/>
                </a:lnTo>
                <a:lnTo>
                  <a:pt x="337" y="46"/>
                </a:lnTo>
                <a:close/>
              </a:path>
              <a:path w="405" h="455">
                <a:moveTo>
                  <a:pt x="337" y="37"/>
                </a:moveTo>
                <a:lnTo>
                  <a:pt x="337" y="46"/>
                </a:lnTo>
                <a:lnTo>
                  <a:pt x="390" y="46"/>
                </a:lnTo>
                <a:lnTo>
                  <a:pt x="390" y="126"/>
                </a:lnTo>
                <a:lnTo>
                  <a:pt x="397" y="118"/>
                </a:lnTo>
                <a:lnTo>
                  <a:pt x="397" y="49"/>
                </a:lnTo>
                <a:lnTo>
                  <a:pt x="401" y="44"/>
                </a:lnTo>
                <a:lnTo>
                  <a:pt x="344" y="44"/>
                </a:lnTo>
                <a:lnTo>
                  <a:pt x="337" y="37"/>
                </a:lnTo>
                <a:lnTo>
                  <a:pt x="337" y="37"/>
                </a:lnTo>
                <a:close/>
              </a:path>
              <a:path w="405" h="455">
                <a:moveTo>
                  <a:pt x="392" y="37"/>
                </a:moveTo>
                <a:lnTo>
                  <a:pt x="387" y="44"/>
                </a:lnTo>
                <a:lnTo>
                  <a:pt x="361" y="44"/>
                </a:lnTo>
                <a:lnTo>
                  <a:pt x="401" y="44"/>
                </a:lnTo>
                <a:lnTo>
                  <a:pt x="392" y="37"/>
                </a:lnTo>
                <a:lnTo>
                  <a:pt x="392" y="37"/>
                </a:lnTo>
                <a:close/>
              </a:path>
              <a:path w="405" h="455">
                <a:moveTo>
                  <a:pt x="310" y="32"/>
                </a:moveTo>
                <a:lnTo>
                  <a:pt x="303" y="32"/>
                </a:lnTo>
                <a:lnTo>
                  <a:pt x="303" y="113"/>
                </a:lnTo>
                <a:lnTo>
                  <a:pt x="298" y="116"/>
                </a:lnTo>
                <a:lnTo>
                  <a:pt x="296" y="118"/>
                </a:lnTo>
                <a:lnTo>
                  <a:pt x="293" y="118"/>
                </a:lnTo>
                <a:lnTo>
                  <a:pt x="289" y="121"/>
                </a:lnTo>
                <a:lnTo>
                  <a:pt x="284" y="121"/>
                </a:lnTo>
                <a:lnTo>
                  <a:pt x="284" y="123"/>
                </a:lnTo>
                <a:lnTo>
                  <a:pt x="281" y="123"/>
                </a:lnTo>
                <a:lnTo>
                  <a:pt x="289" y="138"/>
                </a:lnTo>
                <a:lnTo>
                  <a:pt x="289" y="135"/>
                </a:lnTo>
                <a:lnTo>
                  <a:pt x="291" y="133"/>
                </a:lnTo>
                <a:lnTo>
                  <a:pt x="293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3" y="118"/>
                </a:lnTo>
                <a:lnTo>
                  <a:pt x="315" y="116"/>
                </a:lnTo>
                <a:lnTo>
                  <a:pt x="317" y="113"/>
                </a:lnTo>
                <a:lnTo>
                  <a:pt x="322" y="111"/>
                </a:lnTo>
                <a:lnTo>
                  <a:pt x="310" y="111"/>
                </a:lnTo>
                <a:lnTo>
                  <a:pt x="310" y="32"/>
                </a:lnTo>
                <a:lnTo>
                  <a:pt x="310" y="32"/>
                </a:lnTo>
                <a:close/>
              </a:path>
              <a:path w="405" h="455">
                <a:moveTo>
                  <a:pt x="325" y="20"/>
                </a:moveTo>
                <a:lnTo>
                  <a:pt x="317" y="27"/>
                </a:lnTo>
                <a:lnTo>
                  <a:pt x="281" y="27"/>
                </a:lnTo>
                <a:lnTo>
                  <a:pt x="286" y="34"/>
                </a:lnTo>
                <a:lnTo>
                  <a:pt x="291" y="34"/>
                </a:lnTo>
                <a:lnTo>
                  <a:pt x="293" y="32"/>
                </a:lnTo>
                <a:lnTo>
                  <a:pt x="334" y="32"/>
                </a:lnTo>
                <a:lnTo>
                  <a:pt x="325" y="20"/>
                </a:lnTo>
                <a:lnTo>
                  <a:pt x="325" y="20"/>
                </a:lnTo>
                <a:close/>
              </a:path>
              <a:path w="405" h="455">
                <a:moveTo>
                  <a:pt x="370" y="15"/>
                </a:moveTo>
                <a:lnTo>
                  <a:pt x="361" y="15"/>
                </a:lnTo>
                <a:lnTo>
                  <a:pt x="361" y="18"/>
                </a:lnTo>
                <a:lnTo>
                  <a:pt x="361" y="22"/>
                </a:lnTo>
                <a:lnTo>
                  <a:pt x="358" y="25"/>
                </a:lnTo>
                <a:lnTo>
                  <a:pt x="358" y="44"/>
                </a:lnTo>
                <a:lnTo>
                  <a:pt x="344" y="44"/>
                </a:lnTo>
                <a:lnTo>
                  <a:pt x="361" y="44"/>
                </a:lnTo>
                <a:lnTo>
                  <a:pt x="361" y="41"/>
                </a:lnTo>
                <a:lnTo>
                  <a:pt x="363" y="37"/>
                </a:lnTo>
                <a:lnTo>
                  <a:pt x="363" y="32"/>
                </a:lnTo>
                <a:lnTo>
                  <a:pt x="365" y="27"/>
                </a:lnTo>
                <a:lnTo>
                  <a:pt x="365" y="25"/>
                </a:lnTo>
                <a:lnTo>
                  <a:pt x="368" y="22"/>
                </a:lnTo>
                <a:lnTo>
                  <a:pt x="368" y="18"/>
                </a:lnTo>
                <a:lnTo>
                  <a:pt x="370" y="15"/>
                </a:lnTo>
                <a:lnTo>
                  <a:pt x="370" y="15"/>
                </a:lnTo>
                <a:close/>
              </a:path>
              <a:path w="405" h="455">
                <a:moveTo>
                  <a:pt x="397" y="1"/>
                </a:moveTo>
                <a:lnTo>
                  <a:pt x="387" y="10"/>
                </a:lnTo>
                <a:lnTo>
                  <a:pt x="327" y="10"/>
                </a:lnTo>
                <a:lnTo>
                  <a:pt x="332" y="18"/>
                </a:lnTo>
                <a:lnTo>
                  <a:pt x="334" y="15"/>
                </a:lnTo>
                <a:lnTo>
                  <a:pt x="404" y="15"/>
                </a:lnTo>
                <a:lnTo>
                  <a:pt x="397" y="1"/>
                </a:lnTo>
                <a:lnTo>
                  <a:pt x="39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24" name="path 8024"/>
          <p:cNvSpPr/>
          <p:nvPr/>
        </p:nvSpPr>
        <p:spPr>
          <a:xfrm>
            <a:off x="6680453" y="9345421"/>
            <a:ext cx="249936" cy="111251"/>
          </a:xfrm>
          <a:custGeom>
            <a:avLst/>
            <a:gdLst/>
            <a:ahLst/>
            <a:cxnLst/>
            <a:rect l="0" t="0" r="0" b="0"/>
            <a:pathLst>
              <a:path w="393" h="175">
                <a:moveTo>
                  <a:pt x="73" y="130"/>
                </a:moveTo>
                <a:lnTo>
                  <a:pt x="66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8" y="140"/>
                </a:lnTo>
                <a:lnTo>
                  <a:pt x="80" y="142"/>
                </a:lnTo>
                <a:lnTo>
                  <a:pt x="82" y="145"/>
                </a:lnTo>
                <a:lnTo>
                  <a:pt x="85" y="147"/>
                </a:lnTo>
                <a:lnTo>
                  <a:pt x="87" y="147"/>
                </a:lnTo>
                <a:lnTo>
                  <a:pt x="90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2" y="161"/>
                </a:lnTo>
                <a:lnTo>
                  <a:pt x="102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1"/>
                </a:lnTo>
                <a:lnTo>
                  <a:pt x="111" y="159"/>
                </a:lnTo>
                <a:lnTo>
                  <a:pt x="111" y="154"/>
                </a:lnTo>
                <a:lnTo>
                  <a:pt x="109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2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90" y="138"/>
                </a:lnTo>
                <a:lnTo>
                  <a:pt x="87" y="135"/>
                </a:lnTo>
                <a:lnTo>
                  <a:pt x="82" y="135"/>
                </a:lnTo>
                <a:lnTo>
                  <a:pt x="80" y="133"/>
                </a:lnTo>
                <a:lnTo>
                  <a:pt x="78" y="133"/>
                </a:lnTo>
                <a:lnTo>
                  <a:pt x="73" y="130"/>
                </a:lnTo>
                <a:lnTo>
                  <a:pt x="73" y="130"/>
                </a:lnTo>
                <a:close/>
              </a:path>
              <a:path w="39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58" y="123"/>
                </a:lnTo>
                <a:lnTo>
                  <a:pt x="58" y="125"/>
                </a:lnTo>
                <a:lnTo>
                  <a:pt x="56" y="128"/>
                </a:lnTo>
                <a:lnTo>
                  <a:pt x="56" y="133"/>
                </a:lnTo>
                <a:lnTo>
                  <a:pt x="54" y="135"/>
                </a:lnTo>
                <a:lnTo>
                  <a:pt x="51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2" y="150"/>
                </a:lnTo>
                <a:lnTo>
                  <a:pt x="39" y="152"/>
                </a:lnTo>
                <a:lnTo>
                  <a:pt x="37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30" y="159"/>
                </a:lnTo>
                <a:lnTo>
                  <a:pt x="27" y="161"/>
                </a:lnTo>
                <a:lnTo>
                  <a:pt x="25" y="161"/>
                </a:lnTo>
                <a:lnTo>
                  <a:pt x="20" y="164"/>
                </a:lnTo>
                <a:lnTo>
                  <a:pt x="18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6" y="171"/>
                </a:lnTo>
                <a:lnTo>
                  <a:pt x="15" y="171"/>
                </a:lnTo>
                <a:lnTo>
                  <a:pt x="18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4" y="150"/>
                </a:lnTo>
                <a:lnTo>
                  <a:pt x="56" y="147"/>
                </a:lnTo>
                <a:lnTo>
                  <a:pt x="56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6" y="130"/>
                </a:lnTo>
                <a:lnTo>
                  <a:pt x="73" y="130"/>
                </a:lnTo>
                <a:lnTo>
                  <a:pt x="70" y="130"/>
                </a:lnTo>
                <a:lnTo>
                  <a:pt x="66" y="128"/>
                </a:lnTo>
                <a:lnTo>
                  <a:pt x="66" y="125"/>
                </a:lnTo>
                <a:lnTo>
                  <a:pt x="68" y="123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93" h="175">
                <a:moveTo>
                  <a:pt x="114" y="101"/>
                </a:moveTo>
                <a:lnTo>
                  <a:pt x="104" y="111"/>
                </a:lnTo>
                <a:lnTo>
                  <a:pt x="1" y="111"/>
                </a:lnTo>
                <a:lnTo>
                  <a:pt x="6" y="118"/>
                </a:lnTo>
                <a:lnTo>
                  <a:pt x="8" y="118"/>
                </a:lnTo>
                <a:lnTo>
                  <a:pt x="10" y="116"/>
                </a:lnTo>
                <a:lnTo>
                  <a:pt x="123" y="116"/>
                </a:lnTo>
                <a:lnTo>
                  <a:pt x="114" y="101"/>
                </a:lnTo>
                <a:lnTo>
                  <a:pt x="114" y="101"/>
                </a:lnTo>
                <a:close/>
              </a:path>
              <a:path w="393" h="175">
                <a:moveTo>
                  <a:pt x="20" y="75"/>
                </a:moveTo>
                <a:lnTo>
                  <a:pt x="18" y="78"/>
                </a:lnTo>
                <a:lnTo>
                  <a:pt x="20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30" y="94"/>
                </a:lnTo>
                <a:lnTo>
                  <a:pt x="30" y="97"/>
                </a:lnTo>
                <a:lnTo>
                  <a:pt x="32" y="99"/>
                </a:lnTo>
                <a:lnTo>
                  <a:pt x="32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30" y="82"/>
                </a:lnTo>
                <a:lnTo>
                  <a:pt x="27" y="80"/>
                </a:lnTo>
                <a:lnTo>
                  <a:pt x="22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93" h="175">
                <a:moveTo>
                  <a:pt x="34" y="49"/>
                </a:moveTo>
                <a:lnTo>
                  <a:pt x="32" y="51"/>
                </a:lnTo>
                <a:lnTo>
                  <a:pt x="34" y="51"/>
                </a:lnTo>
                <a:lnTo>
                  <a:pt x="37" y="56"/>
                </a:lnTo>
                <a:lnTo>
                  <a:pt x="37" y="58"/>
                </a:lnTo>
                <a:lnTo>
                  <a:pt x="39" y="61"/>
                </a:lnTo>
                <a:lnTo>
                  <a:pt x="42" y="63"/>
                </a:lnTo>
                <a:lnTo>
                  <a:pt x="42" y="68"/>
                </a:lnTo>
                <a:lnTo>
                  <a:pt x="44" y="70"/>
                </a:lnTo>
                <a:lnTo>
                  <a:pt x="44" y="73"/>
                </a:lnTo>
                <a:lnTo>
                  <a:pt x="46" y="75"/>
                </a:lnTo>
                <a:lnTo>
                  <a:pt x="46" y="80"/>
                </a:lnTo>
                <a:lnTo>
                  <a:pt x="49" y="80"/>
                </a:lnTo>
                <a:lnTo>
                  <a:pt x="51" y="75"/>
                </a:lnTo>
                <a:lnTo>
                  <a:pt x="54" y="70"/>
                </a:lnTo>
                <a:lnTo>
                  <a:pt x="54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2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93" h="175">
                <a:moveTo>
                  <a:pt x="66" y="46"/>
                </a:moveTo>
                <a:lnTo>
                  <a:pt x="66" y="90"/>
                </a:lnTo>
                <a:lnTo>
                  <a:pt x="63" y="94"/>
                </a:lnTo>
                <a:lnTo>
                  <a:pt x="63" y="111"/>
                </a:lnTo>
                <a:lnTo>
                  <a:pt x="70" y="111"/>
                </a:lnTo>
                <a:lnTo>
                  <a:pt x="70" y="106"/>
                </a:lnTo>
                <a:lnTo>
                  <a:pt x="73" y="101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6" y="46"/>
                </a:lnTo>
                <a:lnTo>
                  <a:pt x="66" y="46"/>
                </a:lnTo>
                <a:close/>
              </a:path>
              <a:path w="39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6"/>
                </a:lnTo>
                <a:lnTo>
                  <a:pt x="3" y="58"/>
                </a:lnTo>
                <a:lnTo>
                  <a:pt x="3" y="63"/>
                </a:lnTo>
                <a:lnTo>
                  <a:pt x="6" y="63"/>
                </a:lnTo>
                <a:lnTo>
                  <a:pt x="8" y="65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5" y="58"/>
                </a:lnTo>
                <a:lnTo>
                  <a:pt x="18" y="56"/>
                </a:lnTo>
                <a:lnTo>
                  <a:pt x="18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93" h="175">
                <a:moveTo>
                  <a:pt x="114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99" y="61"/>
                </a:lnTo>
                <a:lnTo>
                  <a:pt x="102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4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4" y="27"/>
                </a:lnTo>
                <a:lnTo>
                  <a:pt x="114" y="27"/>
                </a:lnTo>
                <a:close/>
              </a:path>
              <a:path w="393" h="175">
                <a:moveTo>
                  <a:pt x="18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8" y="37"/>
                </a:lnTo>
                <a:lnTo>
                  <a:pt x="18" y="27"/>
                </a:lnTo>
                <a:lnTo>
                  <a:pt x="18" y="27"/>
                </a:lnTo>
                <a:close/>
              </a:path>
              <a:path w="393" h="175">
                <a:moveTo>
                  <a:pt x="54" y="1"/>
                </a:moveTo>
                <a:lnTo>
                  <a:pt x="51" y="3"/>
                </a:lnTo>
                <a:lnTo>
                  <a:pt x="54" y="3"/>
                </a:lnTo>
                <a:lnTo>
                  <a:pt x="54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30"/>
                </a:lnTo>
                <a:lnTo>
                  <a:pt x="63" y="32"/>
                </a:lnTo>
                <a:lnTo>
                  <a:pt x="63" y="34"/>
                </a:lnTo>
                <a:lnTo>
                  <a:pt x="66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6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4" y="1"/>
                </a:lnTo>
                <a:lnTo>
                  <a:pt x="54" y="1"/>
                </a:lnTo>
                <a:close/>
              </a:path>
              <a:path w="393" h="175">
                <a:moveTo>
                  <a:pt x="318" y="154"/>
                </a:moveTo>
                <a:lnTo>
                  <a:pt x="318" y="169"/>
                </a:lnTo>
                <a:lnTo>
                  <a:pt x="327" y="166"/>
                </a:lnTo>
                <a:lnTo>
                  <a:pt x="327" y="157"/>
                </a:lnTo>
                <a:lnTo>
                  <a:pt x="380" y="157"/>
                </a:lnTo>
                <a:lnTo>
                  <a:pt x="318" y="154"/>
                </a:lnTo>
                <a:lnTo>
                  <a:pt x="318" y="154"/>
                </a:lnTo>
                <a:close/>
              </a:path>
              <a:path w="393" h="175">
                <a:moveTo>
                  <a:pt x="308" y="113"/>
                </a:moveTo>
                <a:lnTo>
                  <a:pt x="306" y="113"/>
                </a:lnTo>
                <a:lnTo>
                  <a:pt x="303" y="116"/>
                </a:lnTo>
                <a:lnTo>
                  <a:pt x="301" y="118"/>
                </a:lnTo>
                <a:lnTo>
                  <a:pt x="298" y="121"/>
                </a:lnTo>
                <a:lnTo>
                  <a:pt x="296" y="121"/>
                </a:lnTo>
                <a:lnTo>
                  <a:pt x="294" y="123"/>
                </a:lnTo>
                <a:lnTo>
                  <a:pt x="291" y="125"/>
                </a:lnTo>
                <a:lnTo>
                  <a:pt x="289" y="125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79" y="133"/>
                </a:lnTo>
                <a:lnTo>
                  <a:pt x="279" y="135"/>
                </a:lnTo>
                <a:lnTo>
                  <a:pt x="279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5"/>
                </a:lnTo>
                <a:lnTo>
                  <a:pt x="301" y="125"/>
                </a:lnTo>
                <a:lnTo>
                  <a:pt x="303" y="123"/>
                </a:lnTo>
                <a:lnTo>
                  <a:pt x="306" y="123"/>
                </a:lnTo>
                <a:lnTo>
                  <a:pt x="308" y="121"/>
                </a:lnTo>
                <a:lnTo>
                  <a:pt x="310" y="118"/>
                </a:lnTo>
                <a:lnTo>
                  <a:pt x="313" y="118"/>
                </a:lnTo>
                <a:lnTo>
                  <a:pt x="315" y="116"/>
                </a:lnTo>
                <a:lnTo>
                  <a:pt x="318" y="113"/>
                </a:lnTo>
                <a:lnTo>
                  <a:pt x="308" y="113"/>
                </a:lnTo>
                <a:lnTo>
                  <a:pt x="308" y="113"/>
                </a:lnTo>
                <a:close/>
              </a:path>
              <a:path w="393" h="175">
                <a:moveTo>
                  <a:pt x="315" y="106"/>
                </a:moveTo>
                <a:lnTo>
                  <a:pt x="313" y="109"/>
                </a:lnTo>
                <a:lnTo>
                  <a:pt x="310" y="111"/>
                </a:lnTo>
                <a:lnTo>
                  <a:pt x="308" y="113"/>
                </a:lnTo>
                <a:lnTo>
                  <a:pt x="318" y="113"/>
                </a:lnTo>
                <a:lnTo>
                  <a:pt x="318" y="138"/>
                </a:lnTo>
                <a:lnTo>
                  <a:pt x="318" y="154"/>
                </a:lnTo>
                <a:lnTo>
                  <a:pt x="380" y="157"/>
                </a:lnTo>
                <a:lnTo>
                  <a:pt x="380" y="169"/>
                </a:lnTo>
                <a:lnTo>
                  <a:pt x="390" y="161"/>
                </a:lnTo>
                <a:lnTo>
                  <a:pt x="390" y="154"/>
                </a:lnTo>
                <a:lnTo>
                  <a:pt x="327" y="152"/>
                </a:lnTo>
                <a:lnTo>
                  <a:pt x="327" y="109"/>
                </a:lnTo>
                <a:lnTo>
                  <a:pt x="380" y="109"/>
                </a:lnTo>
                <a:lnTo>
                  <a:pt x="315" y="106"/>
                </a:lnTo>
                <a:lnTo>
                  <a:pt x="315" y="106"/>
                </a:lnTo>
                <a:close/>
              </a:path>
              <a:path w="393" h="175">
                <a:moveTo>
                  <a:pt x="385" y="97"/>
                </a:moveTo>
                <a:lnTo>
                  <a:pt x="380" y="104"/>
                </a:lnTo>
                <a:lnTo>
                  <a:pt x="318" y="104"/>
                </a:lnTo>
                <a:lnTo>
                  <a:pt x="315" y="106"/>
                </a:lnTo>
                <a:lnTo>
                  <a:pt x="380" y="109"/>
                </a:lnTo>
                <a:lnTo>
                  <a:pt x="380" y="152"/>
                </a:lnTo>
                <a:lnTo>
                  <a:pt x="327" y="152"/>
                </a:lnTo>
                <a:lnTo>
                  <a:pt x="390" y="154"/>
                </a:lnTo>
                <a:lnTo>
                  <a:pt x="390" y="150"/>
                </a:lnTo>
                <a:lnTo>
                  <a:pt x="387" y="145"/>
                </a:lnTo>
                <a:lnTo>
                  <a:pt x="387" y="111"/>
                </a:lnTo>
                <a:lnTo>
                  <a:pt x="392" y="106"/>
                </a:lnTo>
                <a:lnTo>
                  <a:pt x="385" y="97"/>
                </a:lnTo>
                <a:lnTo>
                  <a:pt x="385" y="97"/>
                </a:lnTo>
                <a:close/>
              </a:path>
              <a:path w="393" h="175">
                <a:moveTo>
                  <a:pt x="318" y="97"/>
                </a:moveTo>
                <a:lnTo>
                  <a:pt x="318" y="104"/>
                </a:lnTo>
                <a:lnTo>
                  <a:pt x="332" y="104"/>
                </a:lnTo>
                <a:lnTo>
                  <a:pt x="334" y="101"/>
                </a:lnTo>
                <a:lnTo>
                  <a:pt x="325" y="99"/>
                </a:lnTo>
                <a:lnTo>
                  <a:pt x="318" y="97"/>
                </a:lnTo>
                <a:lnTo>
                  <a:pt x="318" y="97"/>
                </a:lnTo>
                <a:close/>
              </a:path>
              <a:path w="393" h="175">
                <a:moveTo>
                  <a:pt x="308" y="53"/>
                </a:moveTo>
                <a:lnTo>
                  <a:pt x="306" y="58"/>
                </a:lnTo>
                <a:lnTo>
                  <a:pt x="303" y="61"/>
                </a:lnTo>
                <a:lnTo>
                  <a:pt x="301" y="63"/>
                </a:lnTo>
                <a:lnTo>
                  <a:pt x="298" y="65"/>
                </a:lnTo>
                <a:lnTo>
                  <a:pt x="298" y="68"/>
                </a:lnTo>
                <a:lnTo>
                  <a:pt x="296" y="70"/>
                </a:lnTo>
                <a:lnTo>
                  <a:pt x="294" y="73"/>
                </a:lnTo>
                <a:lnTo>
                  <a:pt x="291" y="75"/>
                </a:lnTo>
                <a:lnTo>
                  <a:pt x="289" y="78"/>
                </a:lnTo>
                <a:lnTo>
                  <a:pt x="286" y="80"/>
                </a:lnTo>
                <a:lnTo>
                  <a:pt x="289" y="82"/>
                </a:lnTo>
                <a:lnTo>
                  <a:pt x="289" y="80"/>
                </a:lnTo>
                <a:lnTo>
                  <a:pt x="291" y="80"/>
                </a:lnTo>
                <a:lnTo>
                  <a:pt x="294" y="78"/>
                </a:lnTo>
                <a:lnTo>
                  <a:pt x="296" y="75"/>
                </a:lnTo>
                <a:lnTo>
                  <a:pt x="298" y="73"/>
                </a:lnTo>
                <a:lnTo>
                  <a:pt x="301" y="70"/>
                </a:lnTo>
                <a:lnTo>
                  <a:pt x="303" y="70"/>
                </a:lnTo>
                <a:lnTo>
                  <a:pt x="306" y="68"/>
                </a:lnTo>
                <a:lnTo>
                  <a:pt x="306" y="65"/>
                </a:lnTo>
                <a:lnTo>
                  <a:pt x="308" y="63"/>
                </a:lnTo>
                <a:lnTo>
                  <a:pt x="310" y="58"/>
                </a:lnTo>
                <a:lnTo>
                  <a:pt x="313" y="56"/>
                </a:lnTo>
                <a:lnTo>
                  <a:pt x="308" y="53"/>
                </a:lnTo>
                <a:lnTo>
                  <a:pt x="308" y="53"/>
                </a:lnTo>
                <a:close/>
              </a:path>
              <a:path w="393" h="175">
                <a:moveTo>
                  <a:pt x="390" y="34"/>
                </a:moveTo>
                <a:lnTo>
                  <a:pt x="373" y="34"/>
                </a:lnTo>
                <a:lnTo>
                  <a:pt x="373" y="37"/>
                </a:lnTo>
                <a:lnTo>
                  <a:pt x="370" y="39"/>
                </a:lnTo>
                <a:lnTo>
                  <a:pt x="370" y="44"/>
                </a:lnTo>
                <a:lnTo>
                  <a:pt x="368" y="46"/>
                </a:lnTo>
                <a:lnTo>
                  <a:pt x="366" y="49"/>
                </a:lnTo>
                <a:lnTo>
                  <a:pt x="366" y="51"/>
                </a:lnTo>
                <a:lnTo>
                  <a:pt x="363" y="53"/>
                </a:lnTo>
                <a:lnTo>
                  <a:pt x="361" y="58"/>
                </a:lnTo>
                <a:lnTo>
                  <a:pt x="358" y="61"/>
                </a:lnTo>
                <a:lnTo>
                  <a:pt x="356" y="63"/>
                </a:lnTo>
                <a:lnTo>
                  <a:pt x="356" y="65"/>
                </a:lnTo>
                <a:lnTo>
                  <a:pt x="354" y="68"/>
                </a:lnTo>
                <a:lnTo>
                  <a:pt x="351" y="70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2" y="82"/>
                </a:lnTo>
                <a:lnTo>
                  <a:pt x="339" y="85"/>
                </a:lnTo>
                <a:lnTo>
                  <a:pt x="337" y="87"/>
                </a:lnTo>
                <a:lnTo>
                  <a:pt x="334" y="90"/>
                </a:lnTo>
                <a:lnTo>
                  <a:pt x="332" y="92"/>
                </a:lnTo>
                <a:lnTo>
                  <a:pt x="330" y="94"/>
                </a:lnTo>
                <a:lnTo>
                  <a:pt x="330" y="97"/>
                </a:lnTo>
                <a:lnTo>
                  <a:pt x="327" y="99"/>
                </a:lnTo>
                <a:lnTo>
                  <a:pt x="325" y="99"/>
                </a:lnTo>
                <a:lnTo>
                  <a:pt x="334" y="101"/>
                </a:lnTo>
                <a:lnTo>
                  <a:pt x="337" y="99"/>
                </a:lnTo>
                <a:lnTo>
                  <a:pt x="339" y="97"/>
                </a:lnTo>
                <a:lnTo>
                  <a:pt x="342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87"/>
                </a:lnTo>
                <a:lnTo>
                  <a:pt x="351" y="85"/>
                </a:lnTo>
                <a:lnTo>
                  <a:pt x="354" y="82"/>
                </a:lnTo>
                <a:lnTo>
                  <a:pt x="356" y="80"/>
                </a:lnTo>
                <a:lnTo>
                  <a:pt x="356" y="78"/>
                </a:lnTo>
                <a:lnTo>
                  <a:pt x="358" y="78"/>
                </a:lnTo>
                <a:lnTo>
                  <a:pt x="358" y="75"/>
                </a:lnTo>
                <a:lnTo>
                  <a:pt x="361" y="73"/>
                </a:lnTo>
                <a:lnTo>
                  <a:pt x="363" y="70"/>
                </a:lnTo>
                <a:lnTo>
                  <a:pt x="366" y="68"/>
                </a:lnTo>
                <a:lnTo>
                  <a:pt x="366" y="65"/>
                </a:lnTo>
                <a:lnTo>
                  <a:pt x="368" y="63"/>
                </a:lnTo>
                <a:lnTo>
                  <a:pt x="370" y="61"/>
                </a:lnTo>
                <a:lnTo>
                  <a:pt x="373" y="56"/>
                </a:lnTo>
                <a:lnTo>
                  <a:pt x="373" y="53"/>
                </a:lnTo>
                <a:lnTo>
                  <a:pt x="375" y="51"/>
                </a:lnTo>
                <a:lnTo>
                  <a:pt x="378" y="49"/>
                </a:lnTo>
                <a:lnTo>
                  <a:pt x="380" y="44"/>
                </a:lnTo>
                <a:lnTo>
                  <a:pt x="380" y="41"/>
                </a:lnTo>
                <a:lnTo>
                  <a:pt x="382" y="39"/>
                </a:lnTo>
                <a:lnTo>
                  <a:pt x="390" y="34"/>
                </a:lnTo>
                <a:lnTo>
                  <a:pt x="390" y="34"/>
                </a:lnTo>
                <a:close/>
              </a:path>
              <a:path w="393" h="175">
                <a:moveTo>
                  <a:pt x="378" y="22"/>
                </a:moveTo>
                <a:lnTo>
                  <a:pt x="373" y="32"/>
                </a:lnTo>
                <a:lnTo>
                  <a:pt x="327" y="32"/>
                </a:lnTo>
                <a:lnTo>
                  <a:pt x="318" y="34"/>
                </a:lnTo>
                <a:lnTo>
                  <a:pt x="318" y="37"/>
                </a:lnTo>
                <a:lnTo>
                  <a:pt x="315" y="39"/>
                </a:lnTo>
                <a:lnTo>
                  <a:pt x="313" y="44"/>
                </a:lnTo>
                <a:lnTo>
                  <a:pt x="313" y="46"/>
                </a:lnTo>
                <a:lnTo>
                  <a:pt x="310" y="49"/>
                </a:lnTo>
                <a:lnTo>
                  <a:pt x="308" y="51"/>
                </a:lnTo>
                <a:lnTo>
                  <a:pt x="308" y="53"/>
                </a:lnTo>
                <a:lnTo>
                  <a:pt x="313" y="56"/>
                </a:lnTo>
                <a:lnTo>
                  <a:pt x="315" y="58"/>
                </a:lnTo>
                <a:lnTo>
                  <a:pt x="318" y="61"/>
                </a:lnTo>
                <a:lnTo>
                  <a:pt x="320" y="63"/>
                </a:lnTo>
                <a:lnTo>
                  <a:pt x="322" y="68"/>
                </a:lnTo>
                <a:lnTo>
                  <a:pt x="322" y="70"/>
                </a:lnTo>
                <a:lnTo>
                  <a:pt x="325" y="73"/>
                </a:lnTo>
                <a:lnTo>
                  <a:pt x="325" y="75"/>
                </a:lnTo>
                <a:lnTo>
                  <a:pt x="327" y="78"/>
                </a:lnTo>
                <a:lnTo>
                  <a:pt x="327" y="80"/>
                </a:lnTo>
                <a:lnTo>
                  <a:pt x="330" y="82"/>
                </a:lnTo>
                <a:lnTo>
                  <a:pt x="332" y="82"/>
                </a:lnTo>
                <a:lnTo>
                  <a:pt x="332" y="78"/>
                </a:lnTo>
                <a:lnTo>
                  <a:pt x="334" y="75"/>
                </a:lnTo>
                <a:lnTo>
                  <a:pt x="334" y="73"/>
                </a:lnTo>
                <a:lnTo>
                  <a:pt x="334" y="68"/>
                </a:lnTo>
                <a:lnTo>
                  <a:pt x="332" y="65"/>
                </a:lnTo>
                <a:lnTo>
                  <a:pt x="332" y="63"/>
                </a:lnTo>
                <a:lnTo>
                  <a:pt x="330" y="63"/>
                </a:lnTo>
                <a:lnTo>
                  <a:pt x="327" y="61"/>
                </a:lnTo>
                <a:lnTo>
                  <a:pt x="325" y="58"/>
                </a:lnTo>
                <a:lnTo>
                  <a:pt x="322" y="56"/>
                </a:lnTo>
                <a:lnTo>
                  <a:pt x="318" y="53"/>
                </a:lnTo>
                <a:lnTo>
                  <a:pt x="315" y="53"/>
                </a:lnTo>
                <a:lnTo>
                  <a:pt x="318" y="51"/>
                </a:lnTo>
                <a:lnTo>
                  <a:pt x="318" y="49"/>
                </a:lnTo>
                <a:lnTo>
                  <a:pt x="320" y="44"/>
                </a:lnTo>
                <a:lnTo>
                  <a:pt x="322" y="41"/>
                </a:lnTo>
                <a:lnTo>
                  <a:pt x="325" y="39"/>
                </a:lnTo>
                <a:lnTo>
                  <a:pt x="327" y="34"/>
                </a:lnTo>
                <a:lnTo>
                  <a:pt x="390" y="34"/>
                </a:lnTo>
                <a:lnTo>
                  <a:pt x="378" y="22"/>
                </a:lnTo>
                <a:lnTo>
                  <a:pt x="378" y="22"/>
                </a:lnTo>
                <a:close/>
              </a:path>
              <a:path w="393" h="175">
                <a:moveTo>
                  <a:pt x="330" y="3"/>
                </a:move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2" y="25"/>
                </a:lnTo>
                <a:lnTo>
                  <a:pt x="320" y="27"/>
                </a:lnTo>
                <a:lnTo>
                  <a:pt x="320" y="30"/>
                </a:lnTo>
                <a:lnTo>
                  <a:pt x="318" y="34"/>
                </a:lnTo>
                <a:lnTo>
                  <a:pt x="327" y="32"/>
                </a:lnTo>
                <a:lnTo>
                  <a:pt x="327" y="30"/>
                </a:lnTo>
                <a:lnTo>
                  <a:pt x="330" y="27"/>
                </a:lnTo>
                <a:lnTo>
                  <a:pt x="332" y="25"/>
                </a:lnTo>
                <a:lnTo>
                  <a:pt x="332" y="20"/>
                </a:lnTo>
                <a:lnTo>
                  <a:pt x="334" y="18"/>
                </a:lnTo>
                <a:lnTo>
                  <a:pt x="342" y="15"/>
                </a:lnTo>
                <a:lnTo>
                  <a:pt x="330" y="3"/>
                </a:lnTo>
                <a:lnTo>
                  <a:pt x="33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26" name="path 8026"/>
          <p:cNvSpPr/>
          <p:nvPr/>
        </p:nvSpPr>
        <p:spPr>
          <a:xfrm>
            <a:off x="8522970" y="9345421"/>
            <a:ext cx="205739" cy="111251"/>
          </a:xfrm>
          <a:custGeom>
            <a:avLst/>
            <a:gdLst/>
            <a:ahLst/>
            <a:cxnLst/>
            <a:rect l="0" t="0" r="0" b="0"/>
            <a:pathLst>
              <a:path w="323" h="175">
                <a:moveTo>
                  <a:pt x="75" y="130"/>
                </a:moveTo>
                <a:lnTo>
                  <a:pt x="65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7" y="140"/>
                </a:lnTo>
                <a:lnTo>
                  <a:pt x="80" y="142"/>
                </a:lnTo>
                <a:lnTo>
                  <a:pt x="82" y="145"/>
                </a:lnTo>
                <a:lnTo>
                  <a:pt x="87" y="147"/>
                </a:lnTo>
                <a:lnTo>
                  <a:pt x="89" y="147"/>
                </a:lnTo>
                <a:lnTo>
                  <a:pt x="89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1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6"/>
                </a:lnTo>
                <a:lnTo>
                  <a:pt x="113" y="161"/>
                </a:lnTo>
                <a:lnTo>
                  <a:pt x="111" y="159"/>
                </a:lnTo>
                <a:lnTo>
                  <a:pt x="111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1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89" y="138"/>
                </a:lnTo>
                <a:lnTo>
                  <a:pt x="87" y="135"/>
                </a:lnTo>
                <a:lnTo>
                  <a:pt x="85" y="135"/>
                </a:lnTo>
                <a:lnTo>
                  <a:pt x="80" y="133"/>
                </a:lnTo>
                <a:lnTo>
                  <a:pt x="77" y="133"/>
                </a:lnTo>
                <a:lnTo>
                  <a:pt x="75" y="130"/>
                </a:lnTo>
                <a:lnTo>
                  <a:pt x="75" y="130"/>
                </a:lnTo>
                <a:close/>
              </a:path>
              <a:path w="32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61" y="123"/>
                </a:lnTo>
                <a:lnTo>
                  <a:pt x="58" y="125"/>
                </a:lnTo>
                <a:lnTo>
                  <a:pt x="58" y="128"/>
                </a:lnTo>
                <a:lnTo>
                  <a:pt x="56" y="133"/>
                </a:lnTo>
                <a:lnTo>
                  <a:pt x="53" y="135"/>
                </a:lnTo>
                <a:lnTo>
                  <a:pt x="53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1" y="150"/>
                </a:lnTo>
                <a:lnTo>
                  <a:pt x="39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29" y="159"/>
                </a:lnTo>
                <a:lnTo>
                  <a:pt x="27" y="161"/>
                </a:lnTo>
                <a:lnTo>
                  <a:pt x="25" y="161"/>
                </a:lnTo>
                <a:lnTo>
                  <a:pt x="22" y="164"/>
                </a:lnTo>
                <a:lnTo>
                  <a:pt x="17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5" y="171"/>
                </a:lnTo>
                <a:lnTo>
                  <a:pt x="15" y="171"/>
                </a:lnTo>
                <a:lnTo>
                  <a:pt x="17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29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3" y="150"/>
                </a:lnTo>
                <a:lnTo>
                  <a:pt x="56" y="147"/>
                </a:lnTo>
                <a:lnTo>
                  <a:pt x="58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5" y="130"/>
                </a:lnTo>
                <a:lnTo>
                  <a:pt x="75" y="130"/>
                </a:lnTo>
                <a:lnTo>
                  <a:pt x="70" y="130"/>
                </a:lnTo>
                <a:lnTo>
                  <a:pt x="65" y="128"/>
                </a:lnTo>
                <a:lnTo>
                  <a:pt x="68" y="125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23" h="175">
                <a:moveTo>
                  <a:pt x="113" y="101"/>
                </a:moveTo>
                <a:lnTo>
                  <a:pt x="104" y="111"/>
                </a:lnTo>
                <a:lnTo>
                  <a:pt x="1" y="111"/>
                </a:lnTo>
                <a:lnTo>
                  <a:pt x="5" y="118"/>
                </a:lnTo>
                <a:lnTo>
                  <a:pt x="8" y="118"/>
                </a:lnTo>
                <a:lnTo>
                  <a:pt x="10" y="116"/>
                </a:lnTo>
                <a:lnTo>
                  <a:pt x="125" y="116"/>
                </a:lnTo>
                <a:lnTo>
                  <a:pt x="113" y="101"/>
                </a:lnTo>
                <a:lnTo>
                  <a:pt x="113" y="101"/>
                </a:lnTo>
                <a:close/>
              </a:path>
              <a:path w="323" h="175">
                <a:moveTo>
                  <a:pt x="20" y="75"/>
                </a:moveTo>
                <a:lnTo>
                  <a:pt x="17" y="78"/>
                </a:lnTo>
                <a:lnTo>
                  <a:pt x="20" y="78"/>
                </a:lnTo>
                <a:lnTo>
                  <a:pt x="22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29" y="94"/>
                </a:lnTo>
                <a:lnTo>
                  <a:pt x="29" y="97"/>
                </a:lnTo>
                <a:lnTo>
                  <a:pt x="32" y="99"/>
                </a:lnTo>
                <a:lnTo>
                  <a:pt x="32" y="101"/>
                </a:lnTo>
                <a:lnTo>
                  <a:pt x="34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101"/>
                </a:lnTo>
                <a:lnTo>
                  <a:pt x="41" y="97"/>
                </a:lnTo>
                <a:lnTo>
                  <a:pt x="39" y="9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29" y="82"/>
                </a:lnTo>
                <a:lnTo>
                  <a:pt x="27" y="80"/>
                </a:lnTo>
                <a:lnTo>
                  <a:pt x="25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23" h="175">
                <a:moveTo>
                  <a:pt x="34" y="49"/>
                </a:moveTo>
                <a:lnTo>
                  <a:pt x="34" y="51"/>
                </a:lnTo>
                <a:lnTo>
                  <a:pt x="37" y="56"/>
                </a:lnTo>
                <a:lnTo>
                  <a:pt x="39" y="58"/>
                </a:lnTo>
                <a:lnTo>
                  <a:pt x="39" y="61"/>
                </a:lnTo>
                <a:lnTo>
                  <a:pt x="41" y="63"/>
                </a:lnTo>
                <a:lnTo>
                  <a:pt x="44" y="68"/>
                </a:lnTo>
                <a:lnTo>
                  <a:pt x="44" y="70"/>
                </a:lnTo>
                <a:lnTo>
                  <a:pt x="46" y="73"/>
                </a:lnTo>
                <a:lnTo>
                  <a:pt x="46" y="75"/>
                </a:lnTo>
                <a:lnTo>
                  <a:pt x="49" y="80"/>
                </a:lnTo>
                <a:lnTo>
                  <a:pt x="51" y="80"/>
                </a:lnTo>
                <a:lnTo>
                  <a:pt x="51" y="75"/>
                </a:lnTo>
                <a:lnTo>
                  <a:pt x="53" y="70"/>
                </a:lnTo>
                <a:lnTo>
                  <a:pt x="53" y="63"/>
                </a:lnTo>
                <a:lnTo>
                  <a:pt x="51" y="61"/>
                </a:lnTo>
                <a:lnTo>
                  <a:pt x="51" y="58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1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23" h="175">
                <a:moveTo>
                  <a:pt x="65" y="46"/>
                </a:moveTo>
                <a:lnTo>
                  <a:pt x="65" y="94"/>
                </a:lnTo>
                <a:lnTo>
                  <a:pt x="63" y="99"/>
                </a:lnTo>
                <a:lnTo>
                  <a:pt x="63" y="111"/>
                </a:lnTo>
                <a:lnTo>
                  <a:pt x="70" y="111"/>
                </a:lnTo>
                <a:lnTo>
                  <a:pt x="70" y="109"/>
                </a:lnTo>
                <a:lnTo>
                  <a:pt x="73" y="106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5" y="46"/>
                </a:lnTo>
                <a:lnTo>
                  <a:pt x="65" y="46"/>
                </a:lnTo>
                <a:close/>
              </a:path>
              <a:path w="32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5" y="56"/>
                </a:lnTo>
                <a:lnTo>
                  <a:pt x="5" y="58"/>
                </a:lnTo>
                <a:lnTo>
                  <a:pt x="3" y="61"/>
                </a:lnTo>
                <a:lnTo>
                  <a:pt x="3" y="63"/>
                </a:lnTo>
                <a:lnTo>
                  <a:pt x="5" y="63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7" y="58"/>
                </a:lnTo>
                <a:lnTo>
                  <a:pt x="17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23" h="175">
                <a:moveTo>
                  <a:pt x="113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101" y="61"/>
                </a:lnTo>
                <a:lnTo>
                  <a:pt x="101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3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3" y="27"/>
                </a:lnTo>
                <a:lnTo>
                  <a:pt x="113" y="27"/>
                </a:lnTo>
                <a:close/>
              </a:path>
              <a:path w="323" h="175">
                <a:moveTo>
                  <a:pt x="17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7" y="37"/>
                </a:lnTo>
                <a:lnTo>
                  <a:pt x="17" y="27"/>
                </a:lnTo>
                <a:lnTo>
                  <a:pt x="17" y="27"/>
                </a:lnTo>
                <a:close/>
              </a:path>
              <a:path w="323" h="175">
                <a:moveTo>
                  <a:pt x="53" y="1"/>
                </a:moveTo>
                <a:lnTo>
                  <a:pt x="51" y="3"/>
                </a:lnTo>
                <a:lnTo>
                  <a:pt x="53" y="3"/>
                </a:lnTo>
                <a:lnTo>
                  <a:pt x="53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27"/>
                </a:lnTo>
                <a:lnTo>
                  <a:pt x="63" y="30"/>
                </a:lnTo>
                <a:lnTo>
                  <a:pt x="63" y="32"/>
                </a:lnTo>
                <a:lnTo>
                  <a:pt x="65" y="34"/>
                </a:lnTo>
                <a:lnTo>
                  <a:pt x="65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5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3" y="1"/>
                </a:lnTo>
                <a:lnTo>
                  <a:pt x="53" y="1"/>
                </a:lnTo>
                <a:close/>
              </a:path>
              <a:path w="323" h="175">
                <a:moveTo>
                  <a:pt x="248" y="154"/>
                </a:moveTo>
                <a:lnTo>
                  <a:pt x="248" y="169"/>
                </a:lnTo>
                <a:lnTo>
                  <a:pt x="257" y="166"/>
                </a:lnTo>
                <a:lnTo>
                  <a:pt x="257" y="157"/>
                </a:lnTo>
                <a:lnTo>
                  <a:pt x="310" y="157"/>
                </a:lnTo>
                <a:lnTo>
                  <a:pt x="248" y="154"/>
                </a:lnTo>
                <a:lnTo>
                  <a:pt x="248" y="154"/>
                </a:lnTo>
                <a:close/>
              </a:path>
              <a:path w="323" h="175">
                <a:moveTo>
                  <a:pt x="238" y="113"/>
                </a:moveTo>
                <a:lnTo>
                  <a:pt x="236" y="113"/>
                </a:lnTo>
                <a:lnTo>
                  <a:pt x="236" y="116"/>
                </a:lnTo>
                <a:lnTo>
                  <a:pt x="233" y="118"/>
                </a:lnTo>
                <a:lnTo>
                  <a:pt x="229" y="121"/>
                </a:lnTo>
                <a:lnTo>
                  <a:pt x="226" y="121"/>
                </a:lnTo>
                <a:lnTo>
                  <a:pt x="224" y="123"/>
                </a:lnTo>
                <a:lnTo>
                  <a:pt x="221" y="125"/>
                </a:lnTo>
                <a:lnTo>
                  <a:pt x="219" y="125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09" y="133"/>
                </a:lnTo>
                <a:lnTo>
                  <a:pt x="209" y="135"/>
                </a:lnTo>
                <a:lnTo>
                  <a:pt x="209" y="133"/>
                </a:lnTo>
                <a:lnTo>
                  <a:pt x="214" y="133"/>
                </a:lnTo>
                <a:lnTo>
                  <a:pt x="217" y="130"/>
                </a:lnTo>
                <a:lnTo>
                  <a:pt x="221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5"/>
                </a:lnTo>
                <a:lnTo>
                  <a:pt x="231" y="125"/>
                </a:lnTo>
                <a:lnTo>
                  <a:pt x="233" y="123"/>
                </a:lnTo>
                <a:lnTo>
                  <a:pt x="236" y="123"/>
                </a:lnTo>
                <a:lnTo>
                  <a:pt x="238" y="121"/>
                </a:lnTo>
                <a:lnTo>
                  <a:pt x="241" y="118"/>
                </a:lnTo>
                <a:lnTo>
                  <a:pt x="243" y="118"/>
                </a:lnTo>
                <a:lnTo>
                  <a:pt x="245" y="116"/>
                </a:lnTo>
                <a:lnTo>
                  <a:pt x="248" y="113"/>
                </a:lnTo>
                <a:lnTo>
                  <a:pt x="238" y="113"/>
                </a:lnTo>
                <a:lnTo>
                  <a:pt x="238" y="113"/>
                </a:lnTo>
                <a:close/>
              </a:path>
              <a:path w="323" h="175">
                <a:moveTo>
                  <a:pt x="245" y="106"/>
                </a:moveTo>
                <a:lnTo>
                  <a:pt x="243" y="109"/>
                </a:lnTo>
                <a:lnTo>
                  <a:pt x="241" y="111"/>
                </a:lnTo>
                <a:lnTo>
                  <a:pt x="238" y="113"/>
                </a:lnTo>
                <a:lnTo>
                  <a:pt x="248" y="113"/>
                </a:lnTo>
                <a:lnTo>
                  <a:pt x="248" y="138"/>
                </a:lnTo>
                <a:lnTo>
                  <a:pt x="248" y="154"/>
                </a:lnTo>
                <a:lnTo>
                  <a:pt x="310" y="157"/>
                </a:lnTo>
                <a:lnTo>
                  <a:pt x="310" y="169"/>
                </a:lnTo>
                <a:lnTo>
                  <a:pt x="320" y="161"/>
                </a:lnTo>
                <a:lnTo>
                  <a:pt x="320" y="154"/>
                </a:lnTo>
                <a:lnTo>
                  <a:pt x="257" y="152"/>
                </a:lnTo>
                <a:lnTo>
                  <a:pt x="257" y="109"/>
                </a:lnTo>
                <a:lnTo>
                  <a:pt x="310" y="109"/>
                </a:lnTo>
                <a:lnTo>
                  <a:pt x="245" y="106"/>
                </a:lnTo>
                <a:lnTo>
                  <a:pt x="245" y="106"/>
                </a:lnTo>
                <a:close/>
              </a:path>
              <a:path w="323" h="175">
                <a:moveTo>
                  <a:pt x="315" y="97"/>
                </a:moveTo>
                <a:lnTo>
                  <a:pt x="310" y="104"/>
                </a:lnTo>
                <a:lnTo>
                  <a:pt x="248" y="104"/>
                </a:lnTo>
                <a:lnTo>
                  <a:pt x="245" y="106"/>
                </a:lnTo>
                <a:lnTo>
                  <a:pt x="310" y="109"/>
                </a:lnTo>
                <a:lnTo>
                  <a:pt x="310" y="152"/>
                </a:lnTo>
                <a:lnTo>
                  <a:pt x="257" y="152"/>
                </a:lnTo>
                <a:lnTo>
                  <a:pt x="320" y="154"/>
                </a:lnTo>
                <a:lnTo>
                  <a:pt x="320" y="150"/>
                </a:lnTo>
                <a:lnTo>
                  <a:pt x="317" y="145"/>
                </a:lnTo>
                <a:lnTo>
                  <a:pt x="317" y="111"/>
                </a:lnTo>
                <a:lnTo>
                  <a:pt x="322" y="106"/>
                </a:lnTo>
                <a:lnTo>
                  <a:pt x="315" y="97"/>
                </a:lnTo>
                <a:lnTo>
                  <a:pt x="315" y="97"/>
                </a:lnTo>
                <a:close/>
              </a:path>
              <a:path w="323" h="175">
                <a:moveTo>
                  <a:pt x="248" y="97"/>
                </a:moveTo>
                <a:lnTo>
                  <a:pt x="248" y="104"/>
                </a:lnTo>
                <a:lnTo>
                  <a:pt x="262" y="104"/>
                </a:lnTo>
                <a:lnTo>
                  <a:pt x="265" y="101"/>
                </a:lnTo>
                <a:lnTo>
                  <a:pt x="255" y="99"/>
                </a:lnTo>
                <a:lnTo>
                  <a:pt x="248" y="97"/>
                </a:lnTo>
                <a:lnTo>
                  <a:pt x="248" y="97"/>
                </a:lnTo>
                <a:close/>
              </a:path>
              <a:path w="323" h="175">
                <a:moveTo>
                  <a:pt x="238" y="53"/>
                </a:moveTo>
                <a:lnTo>
                  <a:pt x="236" y="58"/>
                </a:lnTo>
                <a:lnTo>
                  <a:pt x="233" y="61"/>
                </a:lnTo>
                <a:lnTo>
                  <a:pt x="231" y="63"/>
                </a:lnTo>
                <a:lnTo>
                  <a:pt x="229" y="65"/>
                </a:lnTo>
                <a:lnTo>
                  <a:pt x="229" y="68"/>
                </a:lnTo>
                <a:lnTo>
                  <a:pt x="226" y="70"/>
                </a:lnTo>
                <a:lnTo>
                  <a:pt x="224" y="73"/>
                </a:lnTo>
                <a:lnTo>
                  <a:pt x="221" y="75"/>
                </a:lnTo>
                <a:lnTo>
                  <a:pt x="219" y="78"/>
                </a:lnTo>
                <a:lnTo>
                  <a:pt x="217" y="80"/>
                </a:lnTo>
                <a:lnTo>
                  <a:pt x="219" y="82"/>
                </a:lnTo>
                <a:lnTo>
                  <a:pt x="219" y="80"/>
                </a:lnTo>
                <a:lnTo>
                  <a:pt x="221" y="80"/>
                </a:lnTo>
                <a:lnTo>
                  <a:pt x="224" y="78"/>
                </a:lnTo>
                <a:lnTo>
                  <a:pt x="226" y="75"/>
                </a:lnTo>
                <a:lnTo>
                  <a:pt x="229" y="73"/>
                </a:lnTo>
                <a:lnTo>
                  <a:pt x="231" y="70"/>
                </a:lnTo>
                <a:lnTo>
                  <a:pt x="233" y="70"/>
                </a:lnTo>
                <a:lnTo>
                  <a:pt x="236" y="68"/>
                </a:lnTo>
                <a:lnTo>
                  <a:pt x="236" y="65"/>
                </a:lnTo>
                <a:lnTo>
                  <a:pt x="238" y="63"/>
                </a:lnTo>
                <a:lnTo>
                  <a:pt x="241" y="58"/>
                </a:lnTo>
                <a:lnTo>
                  <a:pt x="243" y="56"/>
                </a:lnTo>
                <a:lnTo>
                  <a:pt x="238" y="53"/>
                </a:lnTo>
                <a:lnTo>
                  <a:pt x="238" y="53"/>
                </a:lnTo>
                <a:close/>
              </a:path>
              <a:path w="323" h="175">
                <a:moveTo>
                  <a:pt x="320" y="34"/>
                </a:moveTo>
                <a:lnTo>
                  <a:pt x="303" y="34"/>
                </a:lnTo>
                <a:lnTo>
                  <a:pt x="303" y="37"/>
                </a:lnTo>
                <a:lnTo>
                  <a:pt x="301" y="39"/>
                </a:lnTo>
                <a:lnTo>
                  <a:pt x="301" y="44"/>
                </a:lnTo>
                <a:lnTo>
                  <a:pt x="298" y="46"/>
                </a:lnTo>
                <a:lnTo>
                  <a:pt x="296" y="49"/>
                </a:lnTo>
                <a:lnTo>
                  <a:pt x="296" y="51"/>
                </a:lnTo>
                <a:lnTo>
                  <a:pt x="293" y="53"/>
                </a:lnTo>
                <a:lnTo>
                  <a:pt x="291" y="58"/>
                </a:lnTo>
                <a:lnTo>
                  <a:pt x="289" y="61"/>
                </a:lnTo>
                <a:lnTo>
                  <a:pt x="286" y="63"/>
                </a:lnTo>
                <a:lnTo>
                  <a:pt x="286" y="65"/>
                </a:lnTo>
                <a:lnTo>
                  <a:pt x="284" y="68"/>
                </a:lnTo>
                <a:lnTo>
                  <a:pt x="281" y="70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69" y="85"/>
                </a:lnTo>
                <a:lnTo>
                  <a:pt x="267" y="87"/>
                </a:lnTo>
                <a:lnTo>
                  <a:pt x="265" y="90"/>
                </a:lnTo>
                <a:lnTo>
                  <a:pt x="262" y="92"/>
                </a:lnTo>
                <a:lnTo>
                  <a:pt x="260" y="94"/>
                </a:lnTo>
                <a:lnTo>
                  <a:pt x="260" y="97"/>
                </a:lnTo>
                <a:lnTo>
                  <a:pt x="257" y="99"/>
                </a:lnTo>
                <a:lnTo>
                  <a:pt x="255" y="99"/>
                </a:lnTo>
                <a:lnTo>
                  <a:pt x="265" y="101"/>
                </a:lnTo>
                <a:lnTo>
                  <a:pt x="267" y="99"/>
                </a:lnTo>
                <a:lnTo>
                  <a:pt x="269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87"/>
                </a:lnTo>
                <a:lnTo>
                  <a:pt x="281" y="85"/>
                </a:lnTo>
                <a:lnTo>
                  <a:pt x="284" y="82"/>
                </a:lnTo>
                <a:lnTo>
                  <a:pt x="286" y="80"/>
                </a:lnTo>
                <a:lnTo>
                  <a:pt x="289" y="78"/>
                </a:lnTo>
                <a:lnTo>
                  <a:pt x="289" y="75"/>
                </a:lnTo>
                <a:lnTo>
                  <a:pt x="291" y="73"/>
                </a:lnTo>
                <a:lnTo>
                  <a:pt x="293" y="70"/>
                </a:lnTo>
                <a:lnTo>
                  <a:pt x="296" y="68"/>
                </a:lnTo>
                <a:lnTo>
                  <a:pt x="296" y="65"/>
                </a:lnTo>
                <a:lnTo>
                  <a:pt x="298" y="63"/>
                </a:lnTo>
                <a:lnTo>
                  <a:pt x="301" y="61"/>
                </a:lnTo>
                <a:lnTo>
                  <a:pt x="303" y="56"/>
                </a:lnTo>
                <a:lnTo>
                  <a:pt x="303" y="53"/>
                </a:lnTo>
                <a:lnTo>
                  <a:pt x="305" y="51"/>
                </a:lnTo>
                <a:lnTo>
                  <a:pt x="308" y="49"/>
                </a:lnTo>
                <a:lnTo>
                  <a:pt x="310" y="44"/>
                </a:lnTo>
                <a:lnTo>
                  <a:pt x="310" y="41"/>
                </a:lnTo>
                <a:lnTo>
                  <a:pt x="313" y="39"/>
                </a:lnTo>
                <a:lnTo>
                  <a:pt x="320" y="34"/>
                </a:lnTo>
                <a:lnTo>
                  <a:pt x="320" y="34"/>
                </a:lnTo>
                <a:close/>
              </a:path>
              <a:path w="323" h="175">
                <a:moveTo>
                  <a:pt x="308" y="22"/>
                </a:moveTo>
                <a:lnTo>
                  <a:pt x="303" y="32"/>
                </a:lnTo>
                <a:lnTo>
                  <a:pt x="257" y="32"/>
                </a:lnTo>
                <a:lnTo>
                  <a:pt x="248" y="34"/>
                </a:lnTo>
                <a:lnTo>
                  <a:pt x="248" y="37"/>
                </a:lnTo>
                <a:lnTo>
                  <a:pt x="245" y="39"/>
                </a:lnTo>
                <a:lnTo>
                  <a:pt x="243" y="44"/>
                </a:lnTo>
                <a:lnTo>
                  <a:pt x="243" y="46"/>
                </a:lnTo>
                <a:lnTo>
                  <a:pt x="241" y="49"/>
                </a:lnTo>
                <a:lnTo>
                  <a:pt x="238" y="51"/>
                </a:lnTo>
                <a:lnTo>
                  <a:pt x="238" y="53"/>
                </a:lnTo>
                <a:lnTo>
                  <a:pt x="243" y="56"/>
                </a:lnTo>
                <a:lnTo>
                  <a:pt x="245" y="58"/>
                </a:lnTo>
                <a:lnTo>
                  <a:pt x="248" y="61"/>
                </a:lnTo>
                <a:lnTo>
                  <a:pt x="250" y="63"/>
                </a:lnTo>
                <a:lnTo>
                  <a:pt x="253" y="68"/>
                </a:lnTo>
                <a:lnTo>
                  <a:pt x="253" y="70"/>
                </a:lnTo>
                <a:lnTo>
                  <a:pt x="255" y="73"/>
                </a:lnTo>
                <a:lnTo>
                  <a:pt x="255" y="75"/>
                </a:lnTo>
                <a:lnTo>
                  <a:pt x="257" y="78"/>
                </a:lnTo>
                <a:lnTo>
                  <a:pt x="257" y="80"/>
                </a:lnTo>
                <a:lnTo>
                  <a:pt x="260" y="82"/>
                </a:lnTo>
                <a:lnTo>
                  <a:pt x="262" y="82"/>
                </a:lnTo>
                <a:lnTo>
                  <a:pt x="265" y="78"/>
                </a:lnTo>
                <a:lnTo>
                  <a:pt x="265" y="73"/>
                </a:lnTo>
                <a:lnTo>
                  <a:pt x="265" y="68"/>
                </a:lnTo>
                <a:lnTo>
                  <a:pt x="262" y="65"/>
                </a:lnTo>
                <a:lnTo>
                  <a:pt x="262" y="63"/>
                </a:lnTo>
                <a:lnTo>
                  <a:pt x="260" y="63"/>
                </a:lnTo>
                <a:lnTo>
                  <a:pt x="257" y="61"/>
                </a:lnTo>
                <a:lnTo>
                  <a:pt x="255" y="58"/>
                </a:lnTo>
                <a:lnTo>
                  <a:pt x="253" y="56"/>
                </a:lnTo>
                <a:lnTo>
                  <a:pt x="248" y="53"/>
                </a:lnTo>
                <a:lnTo>
                  <a:pt x="245" y="53"/>
                </a:lnTo>
                <a:lnTo>
                  <a:pt x="248" y="51"/>
                </a:lnTo>
                <a:lnTo>
                  <a:pt x="248" y="49"/>
                </a:lnTo>
                <a:lnTo>
                  <a:pt x="250" y="44"/>
                </a:lnTo>
                <a:lnTo>
                  <a:pt x="253" y="41"/>
                </a:lnTo>
                <a:lnTo>
                  <a:pt x="255" y="39"/>
                </a:lnTo>
                <a:lnTo>
                  <a:pt x="257" y="34"/>
                </a:lnTo>
                <a:lnTo>
                  <a:pt x="320" y="34"/>
                </a:lnTo>
                <a:lnTo>
                  <a:pt x="308" y="22"/>
                </a:lnTo>
                <a:lnTo>
                  <a:pt x="308" y="22"/>
                </a:lnTo>
                <a:close/>
              </a:path>
              <a:path w="323" h="175">
                <a:moveTo>
                  <a:pt x="260" y="3"/>
                </a:moveTo>
                <a:lnTo>
                  <a:pt x="257" y="8"/>
                </a:lnTo>
                <a:lnTo>
                  <a:pt x="257" y="10"/>
                </a:lnTo>
                <a:lnTo>
                  <a:pt x="255" y="13"/>
                </a:lnTo>
                <a:lnTo>
                  <a:pt x="255" y="18"/>
                </a:lnTo>
                <a:lnTo>
                  <a:pt x="253" y="20"/>
                </a:lnTo>
                <a:lnTo>
                  <a:pt x="253" y="25"/>
                </a:lnTo>
                <a:lnTo>
                  <a:pt x="250" y="27"/>
                </a:lnTo>
                <a:lnTo>
                  <a:pt x="250" y="30"/>
                </a:lnTo>
                <a:lnTo>
                  <a:pt x="248" y="34"/>
                </a:lnTo>
                <a:lnTo>
                  <a:pt x="257" y="32"/>
                </a:lnTo>
                <a:lnTo>
                  <a:pt x="257" y="30"/>
                </a:lnTo>
                <a:lnTo>
                  <a:pt x="260" y="27"/>
                </a:lnTo>
                <a:lnTo>
                  <a:pt x="262" y="25"/>
                </a:lnTo>
                <a:lnTo>
                  <a:pt x="262" y="20"/>
                </a:lnTo>
                <a:lnTo>
                  <a:pt x="265" y="18"/>
                </a:lnTo>
                <a:lnTo>
                  <a:pt x="272" y="15"/>
                </a:lnTo>
                <a:lnTo>
                  <a:pt x="260" y="3"/>
                </a:lnTo>
                <a:lnTo>
                  <a:pt x="26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28" name="path 8028"/>
          <p:cNvSpPr/>
          <p:nvPr/>
        </p:nvSpPr>
        <p:spPr>
          <a:xfrm>
            <a:off x="7323581" y="9346945"/>
            <a:ext cx="82295" cy="105155"/>
          </a:xfrm>
          <a:custGeom>
            <a:avLst/>
            <a:gdLst/>
            <a:ahLst/>
            <a:cxnLst/>
            <a:rect l="0" t="0" r="0" b="0"/>
            <a:pathLst>
              <a:path w="129" h="165">
                <a:moveTo>
                  <a:pt x="116" y="147"/>
                </a:moveTo>
                <a:lnTo>
                  <a:pt x="106" y="157"/>
                </a:lnTo>
                <a:lnTo>
                  <a:pt x="6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6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129" h="165">
                <a:moveTo>
                  <a:pt x="30" y="111"/>
                </a:move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4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129" h="165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8" y="118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6" y="150"/>
                </a:lnTo>
                <a:lnTo>
                  <a:pt x="66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6" y="123"/>
                </a:lnTo>
                <a:lnTo>
                  <a:pt x="66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129" h="165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8"/>
                </a:lnTo>
                <a:lnTo>
                  <a:pt x="85" y="130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8" y="152"/>
                </a:lnTo>
                <a:lnTo>
                  <a:pt x="78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90" y="140"/>
                </a:lnTo>
                <a:lnTo>
                  <a:pt x="90" y="135"/>
                </a:lnTo>
                <a:lnTo>
                  <a:pt x="92" y="133"/>
                </a:lnTo>
                <a:lnTo>
                  <a:pt x="94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129" h="165">
                <a:moveTo>
                  <a:pt x="82" y="87"/>
                </a:moveTo>
                <a:lnTo>
                  <a:pt x="78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129" h="165">
                <a:moveTo>
                  <a:pt x="68" y="63"/>
                </a:moveTo>
                <a:lnTo>
                  <a:pt x="66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8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7" y="97"/>
                </a:lnTo>
                <a:lnTo>
                  <a:pt x="99" y="97"/>
                </a:lnTo>
                <a:lnTo>
                  <a:pt x="102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6" y="99"/>
                </a:lnTo>
                <a:lnTo>
                  <a:pt x="128" y="99"/>
                </a:lnTo>
                <a:lnTo>
                  <a:pt x="128" y="97"/>
                </a:lnTo>
                <a:lnTo>
                  <a:pt x="126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9" y="92"/>
                </a:lnTo>
                <a:lnTo>
                  <a:pt x="106" y="90"/>
                </a:lnTo>
                <a:lnTo>
                  <a:pt x="104" y="90"/>
                </a:lnTo>
                <a:lnTo>
                  <a:pt x="102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8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129" h="165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4" y="90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6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8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8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6" y="63"/>
                </a:lnTo>
                <a:lnTo>
                  <a:pt x="68" y="63"/>
                </a:lnTo>
                <a:lnTo>
                  <a:pt x="68" y="61"/>
                </a:lnTo>
                <a:lnTo>
                  <a:pt x="73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129" h="165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9" y="41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129" h="165">
                <a:moveTo>
                  <a:pt x="94" y="32"/>
                </a:moveTo>
                <a:lnTo>
                  <a:pt x="92" y="32"/>
                </a:lnTo>
                <a:lnTo>
                  <a:pt x="94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1"/>
                </a:lnTo>
                <a:lnTo>
                  <a:pt x="102" y="56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129" h="165">
                <a:moveTo>
                  <a:pt x="61" y="20"/>
                </a:moveTo>
                <a:lnTo>
                  <a:pt x="54" y="27"/>
                </a:lnTo>
                <a:lnTo>
                  <a:pt x="22" y="27"/>
                </a:lnTo>
                <a:lnTo>
                  <a:pt x="20" y="32"/>
                </a:lnTo>
                <a:lnTo>
                  <a:pt x="18" y="34"/>
                </a:lnTo>
                <a:lnTo>
                  <a:pt x="18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6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6" y="68"/>
                </a:lnTo>
                <a:lnTo>
                  <a:pt x="6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8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7" y="34"/>
                </a:lnTo>
                <a:lnTo>
                  <a:pt x="27" y="32"/>
                </a:lnTo>
                <a:lnTo>
                  <a:pt x="34" y="32"/>
                </a:lnTo>
                <a:lnTo>
                  <a:pt x="68" y="32"/>
                </a:lnTo>
                <a:lnTo>
                  <a:pt x="61" y="20"/>
                </a:lnTo>
                <a:lnTo>
                  <a:pt x="61" y="20"/>
                </a:lnTo>
                <a:close/>
              </a:path>
              <a:path w="129" h="165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8" y="39"/>
                </a:lnTo>
                <a:lnTo>
                  <a:pt x="80" y="34"/>
                </a:lnTo>
                <a:lnTo>
                  <a:pt x="82" y="32"/>
                </a:lnTo>
                <a:lnTo>
                  <a:pt x="126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129" h="165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2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129" h="165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8"/>
                </a:lnTo>
                <a:lnTo>
                  <a:pt x="78" y="20"/>
                </a:lnTo>
                <a:lnTo>
                  <a:pt x="78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90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30" name="path 8030"/>
          <p:cNvSpPr/>
          <p:nvPr/>
        </p:nvSpPr>
        <p:spPr>
          <a:xfrm>
            <a:off x="608609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49" y="164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0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7" y="106"/>
                </a:ln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4" y="123"/>
                </a:lnTo>
                <a:lnTo>
                  <a:pt x="106" y="125"/>
                </a:lnTo>
                <a:lnTo>
                  <a:pt x="109" y="130"/>
                </a:lnTo>
                <a:lnTo>
                  <a:pt x="109" y="133"/>
                </a:lnTo>
                <a:lnTo>
                  <a:pt x="111" y="138"/>
                </a:lnTo>
                <a:lnTo>
                  <a:pt x="111" y="140"/>
                </a:lnTo>
                <a:lnTo>
                  <a:pt x="114" y="142"/>
                </a:lnTo>
                <a:lnTo>
                  <a:pt x="114" y="145"/>
                </a:lnTo>
                <a:lnTo>
                  <a:pt x="116" y="147"/>
                </a:lnTo>
                <a:lnTo>
                  <a:pt x="116" y="154"/>
                </a:lnTo>
                <a:lnTo>
                  <a:pt x="118" y="159"/>
                </a:lnTo>
                <a:lnTo>
                  <a:pt x="118" y="161"/>
                </a:lnTo>
                <a:lnTo>
                  <a:pt x="121" y="164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0"/>
                </a:lnTo>
                <a:lnTo>
                  <a:pt x="125" y="147"/>
                </a:lnTo>
                <a:lnTo>
                  <a:pt x="125" y="145"/>
                </a:lnTo>
                <a:lnTo>
                  <a:pt x="123" y="140"/>
                </a:lnTo>
                <a:lnTo>
                  <a:pt x="121" y="138"/>
                </a:lnTo>
                <a:lnTo>
                  <a:pt x="121" y="135"/>
                </a:lnTo>
                <a:lnTo>
                  <a:pt x="118" y="133"/>
                </a:lnTo>
                <a:lnTo>
                  <a:pt x="118" y="130"/>
                </a:lnTo>
                <a:lnTo>
                  <a:pt x="116" y="128"/>
                </a:lnTo>
                <a:lnTo>
                  <a:pt x="114" y="125"/>
                </a:lnTo>
                <a:lnTo>
                  <a:pt x="111" y="123"/>
                </a:lnTo>
                <a:lnTo>
                  <a:pt x="109" y="121"/>
                </a:lnTo>
                <a:lnTo>
                  <a:pt x="106" y="116"/>
                </a:lnTo>
                <a:lnTo>
                  <a:pt x="104" y="113"/>
                </a:lnTo>
                <a:lnTo>
                  <a:pt x="102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78" y="104"/>
                </a:moveTo>
                <a:lnTo>
                  <a:pt x="78" y="109"/>
                </a:lnTo>
                <a:lnTo>
                  <a:pt x="75" y="111"/>
                </a:lnTo>
                <a:lnTo>
                  <a:pt x="75" y="118"/>
                </a:lnTo>
                <a:lnTo>
                  <a:pt x="73" y="121"/>
                </a:lnTo>
                <a:lnTo>
                  <a:pt x="70" y="125"/>
                </a:lnTo>
                <a:lnTo>
                  <a:pt x="70" y="128"/>
                </a:lnTo>
                <a:lnTo>
                  <a:pt x="68" y="133"/>
                </a:lnTo>
                <a:lnTo>
                  <a:pt x="68" y="135"/>
                </a:lnTo>
                <a:lnTo>
                  <a:pt x="65" y="138"/>
                </a:lnTo>
                <a:lnTo>
                  <a:pt x="65" y="142"/>
                </a:lnTo>
                <a:lnTo>
                  <a:pt x="63" y="145"/>
                </a:lnTo>
                <a:lnTo>
                  <a:pt x="61" y="147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6" y="159"/>
                </a:lnTo>
                <a:lnTo>
                  <a:pt x="54" y="161"/>
                </a:lnTo>
                <a:lnTo>
                  <a:pt x="51" y="164"/>
                </a:lnTo>
                <a:lnTo>
                  <a:pt x="54" y="166"/>
                </a:lnTo>
                <a:lnTo>
                  <a:pt x="56" y="164"/>
                </a:lnTo>
                <a:lnTo>
                  <a:pt x="58" y="161"/>
                </a:lnTo>
                <a:lnTo>
                  <a:pt x="61" y="159"/>
                </a:lnTo>
                <a:lnTo>
                  <a:pt x="61" y="157"/>
                </a:lnTo>
                <a:lnTo>
                  <a:pt x="63" y="154"/>
                </a:lnTo>
                <a:lnTo>
                  <a:pt x="65" y="152"/>
                </a:lnTo>
                <a:lnTo>
                  <a:pt x="65" y="150"/>
                </a:lnTo>
                <a:lnTo>
                  <a:pt x="68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5" y="133"/>
                </a:lnTo>
                <a:lnTo>
                  <a:pt x="78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78" y="104"/>
                </a:lnTo>
                <a:lnTo>
                  <a:pt x="78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0" y="22"/>
                </a:moveTo>
                <a:lnTo>
                  <a:pt x="13" y="22"/>
                </a:lnTo>
                <a:lnTo>
                  <a:pt x="13" y="130"/>
                </a:lnTo>
                <a:lnTo>
                  <a:pt x="10" y="130"/>
                </a:lnTo>
                <a:lnTo>
                  <a:pt x="8" y="133"/>
                </a:lnTo>
                <a:lnTo>
                  <a:pt x="3" y="133"/>
                </a:lnTo>
                <a:lnTo>
                  <a:pt x="8" y="147"/>
                </a:lnTo>
                <a:lnTo>
                  <a:pt x="10" y="142"/>
                </a:lnTo>
                <a:lnTo>
                  <a:pt x="13" y="142"/>
                </a:lnTo>
                <a:lnTo>
                  <a:pt x="15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0" y="133"/>
                </a:lnTo>
                <a:lnTo>
                  <a:pt x="32" y="130"/>
                </a:lnTo>
                <a:lnTo>
                  <a:pt x="34" y="130"/>
                </a:lnTo>
                <a:lnTo>
                  <a:pt x="37" y="128"/>
                </a:lnTo>
                <a:lnTo>
                  <a:pt x="20" y="128"/>
                </a:lnTo>
                <a:lnTo>
                  <a:pt x="20" y="94"/>
                </a:lnTo>
                <a:lnTo>
                  <a:pt x="42" y="94"/>
                </a:lnTo>
                <a:lnTo>
                  <a:pt x="20" y="90"/>
                </a:lnTo>
                <a:lnTo>
                  <a:pt x="20" y="58"/>
                </a:lnTo>
                <a:lnTo>
                  <a:pt x="42" y="58"/>
                </a:lnTo>
                <a:lnTo>
                  <a:pt x="20" y="53"/>
                </a:lnTo>
                <a:lnTo>
                  <a:pt x="20" y="22"/>
                </a:lnTo>
                <a:lnTo>
                  <a:pt x="20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0" y="53"/>
                </a:lnTo>
                <a:lnTo>
                  <a:pt x="42" y="58"/>
                </a:lnTo>
                <a:lnTo>
                  <a:pt x="42" y="90"/>
                </a:lnTo>
                <a:lnTo>
                  <a:pt x="20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18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6" y="20"/>
                </a:lnTo>
                <a:lnTo>
                  <a:pt x="75" y="20"/>
                </a:lnTo>
                <a:lnTo>
                  <a:pt x="118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5" y="25"/>
                </a:lnTo>
                <a:lnTo>
                  <a:pt x="8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6" y="140"/>
                </a:lnTo>
                <a:lnTo>
                  <a:pt x="349" y="140"/>
                </a:lnTo>
                <a:lnTo>
                  <a:pt x="351" y="142"/>
                </a:lnTo>
                <a:lnTo>
                  <a:pt x="354" y="145"/>
                </a:lnTo>
                <a:lnTo>
                  <a:pt x="356" y="145"/>
                </a:lnTo>
                <a:lnTo>
                  <a:pt x="358" y="147"/>
                </a:lnTo>
                <a:lnTo>
                  <a:pt x="363" y="150"/>
                </a:lnTo>
                <a:lnTo>
                  <a:pt x="365" y="152"/>
                </a:lnTo>
                <a:lnTo>
                  <a:pt x="368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2" y="169"/>
                </a:lnTo>
                <a:lnTo>
                  <a:pt x="385" y="171"/>
                </a:lnTo>
                <a:lnTo>
                  <a:pt x="390" y="171"/>
                </a:lnTo>
                <a:lnTo>
                  <a:pt x="390" y="16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50"/>
                </a:lnTo>
                <a:lnTo>
                  <a:pt x="380" y="147"/>
                </a:lnTo>
                <a:lnTo>
                  <a:pt x="375" y="147"/>
                </a:lnTo>
                <a:lnTo>
                  <a:pt x="373" y="145"/>
                </a:lnTo>
                <a:lnTo>
                  <a:pt x="368" y="145"/>
                </a:lnTo>
                <a:lnTo>
                  <a:pt x="365" y="142"/>
                </a:lnTo>
                <a:lnTo>
                  <a:pt x="363" y="142"/>
                </a:lnTo>
                <a:lnTo>
                  <a:pt x="358" y="140"/>
                </a:lnTo>
                <a:lnTo>
                  <a:pt x="356" y="140"/>
                </a:lnTo>
                <a:lnTo>
                  <a:pt x="351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39" y="97"/>
                </a:moveTo>
                <a:lnTo>
                  <a:pt x="339" y="121"/>
                </a:lnTo>
                <a:lnTo>
                  <a:pt x="337" y="123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38"/>
                </a:lnTo>
                <a:lnTo>
                  <a:pt x="332" y="142"/>
                </a:lnTo>
                <a:lnTo>
                  <a:pt x="330" y="145"/>
                </a:lnTo>
                <a:lnTo>
                  <a:pt x="327" y="147"/>
                </a:lnTo>
                <a:lnTo>
                  <a:pt x="325" y="150"/>
                </a:lnTo>
                <a:lnTo>
                  <a:pt x="322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5" y="164"/>
                </a:lnTo>
                <a:lnTo>
                  <a:pt x="301" y="164"/>
                </a:lnTo>
                <a:lnTo>
                  <a:pt x="298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1" y="169"/>
                </a:lnTo>
                <a:lnTo>
                  <a:pt x="305" y="169"/>
                </a:lnTo>
                <a:lnTo>
                  <a:pt x="308" y="166"/>
                </a:lnTo>
                <a:lnTo>
                  <a:pt x="313" y="166"/>
                </a:lnTo>
                <a:lnTo>
                  <a:pt x="315" y="164"/>
                </a:lnTo>
                <a:lnTo>
                  <a:pt x="318" y="164"/>
                </a:lnTo>
                <a:lnTo>
                  <a:pt x="320" y="161"/>
                </a:lnTo>
                <a:lnTo>
                  <a:pt x="322" y="161"/>
                </a:lnTo>
                <a:lnTo>
                  <a:pt x="325" y="159"/>
                </a:lnTo>
                <a:lnTo>
                  <a:pt x="327" y="157"/>
                </a:lnTo>
                <a:lnTo>
                  <a:pt x="330" y="154"/>
                </a:lnTo>
                <a:lnTo>
                  <a:pt x="332" y="152"/>
                </a:lnTo>
                <a:lnTo>
                  <a:pt x="334" y="152"/>
                </a:lnTo>
                <a:lnTo>
                  <a:pt x="337" y="150"/>
                </a:lnTo>
                <a:lnTo>
                  <a:pt x="339" y="147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25"/>
                </a:lnTo>
                <a:lnTo>
                  <a:pt x="346" y="121"/>
                </a:lnTo>
                <a:lnTo>
                  <a:pt x="346" y="106"/>
                </a:lnTo>
                <a:lnTo>
                  <a:pt x="351" y="104"/>
                </a:lnTo>
                <a:lnTo>
                  <a:pt x="339" y="97"/>
                </a:lnTo>
                <a:lnTo>
                  <a:pt x="339" y="97"/>
                </a:lnTo>
                <a:close/>
              </a:path>
              <a:path w="405" h="172">
                <a:moveTo>
                  <a:pt x="308" y="87"/>
                </a:moveTo>
                <a:lnTo>
                  <a:pt x="308" y="145"/>
                </a:lnTo>
                <a:lnTo>
                  <a:pt x="315" y="140"/>
                </a:lnTo>
                <a:lnTo>
                  <a:pt x="315" y="87"/>
                </a:lnTo>
                <a:lnTo>
                  <a:pt x="373" y="87"/>
                </a:lnTo>
                <a:lnTo>
                  <a:pt x="308" y="87"/>
                </a:lnTo>
                <a:lnTo>
                  <a:pt x="308" y="87"/>
                </a:lnTo>
                <a:close/>
              </a:path>
              <a:path w="405" h="172">
                <a:moveTo>
                  <a:pt x="308" y="75"/>
                </a:moveTo>
                <a:lnTo>
                  <a:pt x="308" y="82"/>
                </a:lnTo>
                <a:lnTo>
                  <a:pt x="315" y="82"/>
                </a:lnTo>
                <a:lnTo>
                  <a:pt x="308" y="75"/>
                </a:lnTo>
                <a:lnTo>
                  <a:pt x="308" y="75"/>
                </a:lnTo>
                <a:close/>
              </a:path>
              <a:path w="405" h="172">
                <a:moveTo>
                  <a:pt x="378" y="75"/>
                </a:moveTo>
                <a:lnTo>
                  <a:pt x="373" y="82"/>
                </a:lnTo>
                <a:lnTo>
                  <a:pt x="308" y="82"/>
                </a:lnTo>
                <a:lnTo>
                  <a:pt x="308" y="87"/>
                </a:lnTo>
                <a:lnTo>
                  <a:pt x="373" y="87"/>
                </a:lnTo>
                <a:lnTo>
                  <a:pt x="373" y="140"/>
                </a:lnTo>
                <a:lnTo>
                  <a:pt x="382" y="135"/>
                </a:lnTo>
                <a:lnTo>
                  <a:pt x="382" y="123"/>
                </a:lnTo>
                <a:lnTo>
                  <a:pt x="380" y="121"/>
                </a:lnTo>
                <a:lnTo>
                  <a:pt x="380" y="90"/>
                </a:lnTo>
                <a:lnTo>
                  <a:pt x="385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87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5" y="41"/>
                </a:lnTo>
                <a:lnTo>
                  <a:pt x="310" y="49"/>
                </a:lnTo>
                <a:lnTo>
                  <a:pt x="313" y="49"/>
                </a:lnTo>
                <a:lnTo>
                  <a:pt x="315" y="46"/>
                </a:lnTo>
                <a:lnTo>
                  <a:pt x="382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5" y="22"/>
                </a:lnTo>
                <a:lnTo>
                  <a:pt x="296" y="22"/>
                </a:lnTo>
                <a:lnTo>
                  <a:pt x="301" y="27"/>
                </a:lnTo>
                <a:lnTo>
                  <a:pt x="308" y="27"/>
                </a:lnTo>
                <a:lnTo>
                  <a:pt x="310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39" y="1"/>
                </a:moveTo>
                <a:lnTo>
                  <a:pt x="342" y="3"/>
                </a:ln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1" y="8"/>
                </a:lnTo>
                <a:lnTo>
                  <a:pt x="339" y="1"/>
                </a:lnTo>
                <a:lnTo>
                  <a:pt x="339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32" name="path 8032"/>
          <p:cNvSpPr/>
          <p:nvPr/>
        </p:nvSpPr>
        <p:spPr>
          <a:xfrm>
            <a:off x="9179814" y="9346945"/>
            <a:ext cx="208788" cy="108203"/>
          </a:xfrm>
          <a:custGeom>
            <a:avLst/>
            <a:gdLst/>
            <a:ahLst/>
            <a:cxnLst/>
            <a:rect l="0" t="0" r="0" b="0"/>
            <a:pathLst>
              <a:path w="328" h="170">
                <a:moveTo>
                  <a:pt x="116" y="147"/>
                </a:moveTo>
                <a:lnTo>
                  <a:pt x="106" y="157"/>
                </a:lnTo>
                <a:lnTo>
                  <a:pt x="5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5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28" h="170">
                <a:moveTo>
                  <a:pt x="30" y="111"/>
                </a:moveTo>
                <a:lnTo>
                  <a:pt x="27" y="113"/>
                </a:lnTo>
                <a:lnTo>
                  <a:pt x="30" y="113"/>
                </a:ln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2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2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6" y="118"/>
                </a:lnTo>
                <a:lnTo>
                  <a:pt x="58" y="123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5" y="150"/>
                </a:lnTo>
                <a:lnTo>
                  <a:pt x="65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5" y="123"/>
                </a:lnTo>
                <a:lnTo>
                  <a:pt x="65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2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3"/>
                </a:lnTo>
                <a:lnTo>
                  <a:pt x="85" y="128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7" y="152"/>
                </a:lnTo>
                <a:lnTo>
                  <a:pt x="77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87" y="140"/>
                </a:lnTo>
                <a:lnTo>
                  <a:pt x="90" y="135"/>
                </a:lnTo>
                <a:lnTo>
                  <a:pt x="92" y="133"/>
                </a:lnTo>
                <a:lnTo>
                  <a:pt x="92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28" h="170">
                <a:moveTo>
                  <a:pt x="82" y="87"/>
                </a:moveTo>
                <a:lnTo>
                  <a:pt x="77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28" h="170">
                <a:moveTo>
                  <a:pt x="68" y="63"/>
                </a:moveTo>
                <a:lnTo>
                  <a:pt x="65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7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4" y="97"/>
                </a:lnTo>
                <a:lnTo>
                  <a:pt x="99" y="97"/>
                </a:lnTo>
                <a:lnTo>
                  <a:pt x="99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5" y="99"/>
                </a:lnTo>
                <a:lnTo>
                  <a:pt x="128" y="99"/>
                </a:lnTo>
                <a:lnTo>
                  <a:pt x="128" y="97"/>
                </a:lnTo>
                <a:lnTo>
                  <a:pt x="123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6" y="92"/>
                </a:lnTo>
                <a:lnTo>
                  <a:pt x="106" y="90"/>
                </a:lnTo>
                <a:lnTo>
                  <a:pt x="104" y="90"/>
                </a:lnTo>
                <a:lnTo>
                  <a:pt x="99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7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2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7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5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5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7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5" y="63"/>
                </a:lnTo>
                <a:lnTo>
                  <a:pt x="68" y="63"/>
                </a:lnTo>
                <a:lnTo>
                  <a:pt x="68" y="61"/>
                </a:lnTo>
                <a:lnTo>
                  <a:pt x="70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2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7" y="41"/>
                </a:lnTo>
                <a:lnTo>
                  <a:pt x="39" y="46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28" h="170">
                <a:moveTo>
                  <a:pt x="94" y="32"/>
                </a:move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6"/>
                </a:lnTo>
                <a:lnTo>
                  <a:pt x="102" y="58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28" h="170">
                <a:moveTo>
                  <a:pt x="58" y="20"/>
                </a:moveTo>
                <a:lnTo>
                  <a:pt x="54" y="27"/>
                </a:lnTo>
                <a:lnTo>
                  <a:pt x="20" y="27"/>
                </a:lnTo>
                <a:lnTo>
                  <a:pt x="20" y="32"/>
                </a:lnTo>
                <a:lnTo>
                  <a:pt x="17" y="34"/>
                </a:lnTo>
                <a:lnTo>
                  <a:pt x="17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5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5" y="68"/>
                </a:lnTo>
                <a:lnTo>
                  <a:pt x="5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7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5" y="34"/>
                </a:lnTo>
                <a:lnTo>
                  <a:pt x="27" y="32"/>
                </a:lnTo>
                <a:lnTo>
                  <a:pt x="68" y="32"/>
                </a:lnTo>
                <a:lnTo>
                  <a:pt x="58" y="20"/>
                </a:lnTo>
                <a:lnTo>
                  <a:pt x="58" y="20"/>
                </a:lnTo>
                <a:close/>
              </a:path>
              <a:path w="32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7" y="39"/>
                </a:lnTo>
                <a:lnTo>
                  <a:pt x="80" y="34"/>
                </a:lnTo>
                <a:lnTo>
                  <a:pt x="82" y="32"/>
                </a:lnTo>
                <a:lnTo>
                  <a:pt x="125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2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0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2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5"/>
                </a:lnTo>
                <a:lnTo>
                  <a:pt x="77" y="18"/>
                </a:lnTo>
                <a:lnTo>
                  <a:pt x="77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87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28" h="170">
                <a:moveTo>
                  <a:pt x="253" y="152"/>
                </a:moveTo>
                <a:lnTo>
                  <a:pt x="253" y="161"/>
                </a:lnTo>
                <a:lnTo>
                  <a:pt x="250" y="169"/>
                </a:lnTo>
                <a:lnTo>
                  <a:pt x="260" y="164"/>
                </a:lnTo>
                <a:lnTo>
                  <a:pt x="260" y="154"/>
                </a:lnTo>
                <a:lnTo>
                  <a:pt x="315" y="154"/>
                </a:lnTo>
                <a:lnTo>
                  <a:pt x="253" y="152"/>
                </a:lnTo>
                <a:lnTo>
                  <a:pt x="253" y="152"/>
                </a:lnTo>
                <a:close/>
              </a:path>
              <a:path w="328" h="170">
                <a:moveTo>
                  <a:pt x="243" y="111"/>
                </a:moveTo>
                <a:lnTo>
                  <a:pt x="241" y="113"/>
                </a:lnTo>
                <a:lnTo>
                  <a:pt x="238" y="113"/>
                </a:lnTo>
                <a:lnTo>
                  <a:pt x="236" y="116"/>
                </a:lnTo>
                <a:lnTo>
                  <a:pt x="234" y="118"/>
                </a:lnTo>
                <a:lnTo>
                  <a:pt x="231" y="121"/>
                </a:lnTo>
                <a:lnTo>
                  <a:pt x="229" y="121"/>
                </a:lnTo>
                <a:lnTo>
                  <a:pt x="226" y="123"/>
                </a:lnTo>
                <a:lnTo>
                  <a:pt x="224" y="126"/>
                </a:lnTo>
                <a:lnTo>
                  <a:pt x="219" y="126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12" y="133"/>
                </a:lnTo>
                <a:lnTo>
                  <a:pt x="217" y="130"/>
                </a:lnTo>
                <a:lnTo>
                  <a:pt x="222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6"/>
                </a:lnTo>
                <a:lnTo>
                  <a:pt x="231" y="126"/>
                </a:lnTo>
                <a:lnTo>
                  <a:pt x="234" y="123"/>
                </a:lnTo>
                <a:lnTo>
                  <a:pt x="236" y="121"/>
                </a:lnTo>
                <a:lnTo>
                  <a:pt x="238" y="121"/>
                </a:lnTo>
                <a:lnTo>
                  <a:pt x="243" y="118"/>
                </a:lnTo>
                <a:lnTo>
                  <a:pt x="245" y="118"/>
                </a:lnTo>
                <a:lnTo>
                  <a:pt x="248" y="116"/>
                </a:lnTo>
                <a:lnTo>
                  <a:pt x="250" y="113"/>
                </a:lnTo>
                <a:lnTo>
                  <a:pt x="253" y="111"/>
                </a:lnTo>
                <a:lnTo>
                  <a:pt x="243" y="111"/>
                </a:lnTo>
                <a:lnTo>
                  <a:pt x="243" y="111"/>
                </a:lnTo>
                <a:close/>
              </a:path>
              <a:path w="328" h="170">
                <a:moveTo>
                  <a:pt x="250" y="106"/>
                </a:moveTo>
                <a:lnTo>
                  <a:pt x="248" y="106"/>
                </a:lnTo>
                <a:lnTo>
                  <a:pt x="245" y="109"/>
                </a:lnTo>
                <a:lnTo>
                  <a:pt x="243" y="111"/>
                </a:lnTo>
                <a:lnTo>
                  <a:pt x="253" y="111"/>
                </a:lnTo>
                <a:lnTo>
                  <a:pt x="253" y="135"/>
                </a:lnTo>
                <a:lnTo>
                  <a:pt x="253" y="152"/>
                </a:lnTo>
                <a:lnTo>
                  <a:pt x="315" y="154"/>
                </a:lnTo>
                <a:lnTo>
                  <a:pt x="315" y="166"/>
                </a:lnTo>
                <a:lnTo>
                  <a:pt x="322" y="159"/>
                </a:lnTo>
                <a:lnTo>
                  <a:pt x="322" y="152"/>
                </a:lnTo>
                <a:lnTo>
                  <a:pt x="260" y="150"/>
                </a:lnTo>
                <a:lnTo>
                  <a:pt x="260" y="106"/>
                </a:lnTo>
                <a:lnTo>
                  <a:pt x="315" y="106"/>
                </a:lnTo>
                <a:lnTo>
                  <a:pt x="250" y="106"/>
                </a:lnTo>
                <a:lnTo>
                  <a:pt x="250" y="106"/>
                </a:lnTo>
                <a:close/>
              </a:path>
              <a:path w="328" h="170">
                <a:moveTo>
                  <a:pt x="317" y="94"/>
                </a:moveTo>
                <a:lnTo>
                  <a:pt x="313" y="101"/>
                </a:lnTo>
                <a:lnTo>
                  <a:pt x="265" y="101"/>
                </a:lnTo>
                <a:lnTo>
                  <a:pt x="250" y="104"/>
                </a:lnTo>
                <a:lnTo>
                  <a:pt x="250" y="106"/>
                </a:lnTo>
                <a:lnTo>
                  <a:pt x="315" y="106"/>
                </a:lnTo>
                <a:lnTo>
                  <a:pt x="315" y="150"/>
                </a:lnTo>
                <a:lnTo>
                  <a:pt x="260" y="150"/>
                </a:lnTo>
                <a:lnTo>
                  <a:pt x="322" y="152"/>
                </a:lnTo>
                <a:lnTo>
                  <a:pt x="322" y="109"/>
                </a:lnTo>
                <a:lnTo>
                  <a:pt x="327" y="104"/>
                </a:lnTo>
                <a:lnTo>
                  <a:pt x="317" y="94"/>
                </a:lnTo>
                <a:lnTo>
                  <a:pt x="317" y="94"/>
                </a:lnTo>
                <a:close/>
              </a:path>
              <a:path w="328" h="170">
                <a:moveTo>
                  <a:pt x="253" y="94"/>
                </a:moveTo>
                <a:lnTo>
                  <a:pt x="253" y="101"/>
                </a:lnTo>
                <a:lnTo>
                  <a:pt x="250" y="104"/>
                </a:lnTo>
                <a:lnTo>
                  <a:pt x="265" y="101"/>
                </a:lnTo>
                <a:lnTo>
                  <a:pt x="267" y="101"/>
                </a:lnTo>
                <a:lnTo>
                  <a:pt x="270" y="99"/>
                </a:lnTo>
                <a:lnTo>
                  <a:pt x="257" y="99"/>
                </a:lnTo>
                <a:lnTo>
                  <a:pt x="253" y="94"/>
                </a:lnTo>
                <a:lnTo>
                  <a:pt x="253" y="94"/>
                </a:lnTo>
                <a:close/>
              </a:path>
              <a:path w="328" h="170">
                <a:moveTo>
                  <a:pt x="241" y="53"/>
                </a:moveTo>
                <a:lnTo>
                  <a:pt x="238" y="56"/>
                </a:lnTo>
                <a:lnTo>
                  <a:pt x="236" y="58"/>
                </a:lnTo>
                <a:lnTo>
                  <a:pt x="234" y="61"/>
                </a:lnTo>
                <a:lnTo>
                  <a:pt x="234" y="63"/>
                </a:lnTo>
                <a:lnTo>
                  <a:pt x="231" y="68"/>
                </a:lnTo>
                <a:lnTo>
                  <a:pt x="229" y="70"/>
                </a:lnTo>
                <a:lnTo>
                  <a:pt x="226" y="73"/>
                </a:lnTo>
                <a:lnTo>
                  <a:pt x="224" y="73"/>
                </a:lnTo>
                <a:lnTo>
                  <a:pt x="224" y="75"/>
                </a:lnTo>
                <a:lnTo>
                  <a:pt x="222" y="78"/>
                </a:lnTo>
                <a:lnTo>
                  <a:pt x="222" y="80"/>
                </a:lnTo>
                <a:lnTo>
                  <a:pt x="224" y="80"/>
                </a:lnTo>
                <a:lnTo>
                  <a:pt x="226" y="78"/>
                </a:lnTo>
                <a:lnTo>
                  <a:pt x="229" y="75"/>
                </a:lnTo>
                <a:lnTo>
                  <a:pt x="229" y="73"/>
                </a:lnTo>
                <a:lnTo>
                  <a:pt x="231" y="73"/>
                </a:lnTo>
                <a:lnTo>
                  <a:pt x="234" y="70"/>
                </a:lnTo>
                <a:lnTo>
                  <a:pt x="236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61"/>
                </a:lnTo>
                <a:lnTo>
                  <a:pt x="243" y="58"/>
                </a:lnTo>
                <a:lnTo>
                  <a:pt x="245" y="56"/>
                </a:lnTo>
                <a:lnTo>
                  <a:pt x="248" y="53"/>
                </a:lnTo>
                <a:lnTo>
                  <a:pt x="241" y="53"/>
                </a:lnTo>
                <a:lnTo>
                  <a:pt x="241" y="53"/>
                </a:lnTo>
                <a:close/>
              </a:path>
              <a:path w="328" h="170">
                <a:moveTo>
                  <a:pt x="322" y="32"/>
                </a:moveTo>
                <a:lnTo>
                  <a:pt x="308" y="34"/>
                </a:lnTo>
                <a:lnTo>
                  <a:pt x="305" y="37"/>
                </a:lnTo>
                <a:lnTo>
                  <a:pt x="305" y="39"/>
                </a:lnTo>
                <a:lnTo>
                  <a:pt x="303" y="41"/>
                </a:lnTo>
                <a:lnTo>
                  <a:pt x="301" y="44"/>
                </a:lnTo>
                <a:lnTo>
                  <a:pt x="301" y="46"/>
                </a:lnTo>
                <a:lnTo>
                  <a:pt x="298" y="51"/>
                </a:lnTo>
                <a:lnTo>
                  <a:pt x="296" y="53"/>
                </a:lnTo>
                <a:lnTo>
                  <a:pt x="294" y="56"/>
                </a:lnTo>
                <a:lnTo>
                  <a:pt x="294" y="58"/>
                </a:lnTo>
                <a:lnTo>
                  <a:pt x="291" y="61"/>
                </a:lnTo>
                <a:lnTo>
                  <a:pt x="289" y="63"/>
                </a:lnTo>
                <a:lnTo>
                  <a:pt x="286" y="66"/>
                </a:lnTo>
                <a:lnTo>
                  <a:pt x="284" y="70"/>
                </a:lnTo>
                <a:lnTo>
                  <a:pt x="282" y="73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70" y="85"/>
                </a:lnTo>
                <a:lnTo>
                  <a:pt x="270" y="87"/>
                </a:lnTo>
                <a:lnTo>
                  <a:pt x="267" y="90"/>
                </a:lnTo>
                <a:lnTo>
                  <a:pt x="265" y="92"/>
                </a:lnTo>
                <a:lnTo>
                  <a:pt x="262" y="94"/>
                </a:lnTo>
                <a:lnTo>
                  <a:pt x="260" y="97"/>
                </a:lnTo>
                <a:lnTo>
                  <a:pt x="257" y="99"/>
                </a:lnTo>
                <a:lnTo>
                  <a:pt x="270" y="99"/>
                </a:lnTo>
                <a:lnTo>
                  <a:pt x="270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90"/>
                </a:lnTo>
                <a:lnTo>
                  <a:pt x="282" y="87"/>
                </a:lnTo>
                <a:lnTo>
                  <a:pt x="284" y="85"/>
                </a:lnTo>
                <a:lnTo>
                  <a:pt x="286" y="80"/>
                </a:lnTo>
                <a:lnTo>
                  <a:pt x="289" y="78"/>
                </a:lnTo>
                <a:lnTo>
                  <a:pt x="291" y="75"/>
                </a:lnTo>
                <a:lnTo>
                  <a:pt x="294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1" y="61"/>
                </a:lnTo>
                <a:lnTo>
                  <a:pt x="303" y="58"/>
                </a:lnTo>
                <a:lnTo>
                  <a:pt x="305" y="56"/>
                </a:lnTo>
                <a:lnTo>
                  <a:pt x="308" y="53"/>
                </a:lnTo>
                <a:lnTo>
                  <a:pt x="310" y="49"/>
                </a:lnTo>
                <a:lnTo>
                  <a:pt x="310" y="46"/>
                </a:lnTo>
                <a:lnTo>
                  <a:pt x="313" y="44"/>
                </a:lnTo>
                <a:lnTo>
                  <a:pt x="315" y="39"/>
                </a:lnTo>
                <a:lnTo>
                  <a:pt x="317" y="37"/>
                </a:lnTo>
                <a:lnTo>
                  <a:pt x="322" y="32"/>
                </a:lnTo>
                <a:lnTo>
                  <a:pt x="322" y="32"/>
                </a:lnTo>
                <a:close/>
              </a:path>
              <a:path w="328" h="170">
                <a:moveTo>
                  <a:pt x="313" y="22"/>
                </a:moveTo>
                <a:lnTo>
                  <a:pt x="308" y="30"/>
                </a:lnTo>
                <a:lnTo>
                  <a:pt x="262" y="30"/>
                </a:lnTo>
                <a:lnTo>
                  <a:pt x="253" y="32"/>
                </a:lnTo>
                <a:lnTo>
                  <a:pt x="250" y="34"/>
                </a:lnTo>
                <a:lnTo>
                  <a:pt x="248" y="39"/>
                </a:lnTo>
                <a:lnTo>
                  <a:pt x="248" y="41"/>
                </a:lnTo>
                <a:lnTo>
                  <a:pt x="245" y="44"/>
                </a:lnTo>
                <a:lnTo>
                  <a:pt x="243" y="46"/>
                </a:lnTo>
                <a:lnTo>
                  <a:pt x="243" y="49"/>
                </a:lnTo>
                <a:lnTo>
                  <a:pt x="241" y="53"/>
                </a:lnTo>
                <a:lnTo>
                  <a:pt x="248" y="53"/>
                </a:lnTo>
                <a:lnTo>
                  <a:pt x="248" y="56"/>
                </a:lnTo>
                <a:lnTo>
                  <a:pt x="250" y="58"/>
                </a:lnTo>
                <a:lnTo>
                  <a:pt x="253" y="63"/>
                </a:lnTo>
                <a:lnTo>
                  <a:pt x="255" y="66"/>
                </a:lnTo>
                <a:lnTo>
                  <a:pt x="257" y="68"/>
                </a:lnTo>
                <a:lnTo>
                  <a:pt x="257" y="70"/>
                </a:lnTo>
                <a:lnTo>
                  <a:pt x="260" y="73"/>
                </a:lnTo>
                <a:lnTo>
                  <a:pt x="260" y="75"/>
                </a:lnTo>
                <a:lnTo>
                  <a:pt x="262" y="80"/>
                </a:lnTo>
                <a:lnTo>
                  <a:pt x="265" y="80"/>
                </a:lnTo>
                <a:lnTo>
                  <a:pt x="267" y="78"/>
                </a:lnTo>
                <a:lnTo>
                  <a:pt x="267" y="70"/>
                </a:lnTo>
                <a:lnTo>
                  <a:pt x="267" y="66"/>
                </a:lnTo>
                <a:lnTo>
                  <a:pt x="267" y="63"/>
                </a:lnTo>
                <a:lnTo>
                  <a:pt x="265" y="63"/>
                </a:lnTo>
                <a:lnTo>
                  <a:pt x="265" y="61"/>
                </a:lnTo>
                <a:lnTo>
                  <a:pt x="262" y="58"/>
                </a:lnTo>
                <a:lnTo>
                  <a:pt x="260" y="56"/>
                </a:lnTo>
                <a:lnTo>
                  <a:pt x="255" y="56"/>
                </a:lnTo>
                <a:lnTo>
                  <a:pt x="253" y="53"/>
                </a:lnTo>
                <a:lnTo>
                  <a:pt x="248" y="51"/>
                </a:lnTo>
                <a:lnTo>
                  <a:pt x="250" y="49"/>
                </a:lnTo>
                <a:lnTo>
                  <a:pt x="253" y="46"/>
                </a:lnTo>
                <a:lnTo>
                  <a:pt x="253" y="44"/>
                </a:lnTo>
                <a:lnTo>
                  <a:pt x="255" y="39"/>
                </a:lnTo>
                <a:lnTo>
                  <a:pt x="257" y="37"/>
                </a:lnTo>
                <a:lnTo>
                  <a:pt x="260" y="34"/>
                </a:lnTo>
                <a:lnTo>
                  <a:pt x="308" y="34"/>
                </a:lnTo>
                <a:lnTo>
                  <a:pt x="322" y="32"/>
                </a:lnTo>
                <a:lnTo>
                  <a:pt x="313" y="22"/>
                </a:lnTo>
                <a:lnTo>
                  <a:pt x="313" y="22"/>
                </a:lnTo>
                <a:close/>
              </a:path>
              <a:path w="328" h="170">
                <a:moveTo>
                  <a:pt x="262" y="1"/>
                </a:moveTo>
                <a:lnTo>
                  <a:pt x="262" y="6"/>
                </a:lnTo>
                <a:lnTo>
                  <a:pt x="260" y="8"/>
                </a:lnTo>
                <a:lnTo>
                  <a:pt x="260" y="13"/>
                </a:lnTo>
                <a:lnTo>
                  <a:pt x="257" y="15"/>
                </a:lnTo>
                <a:lnTo>
                  <a:pt x="257" y="18"/>
                </a:lnTo>
                <a:lnTo>
                  <a:pt x="255" y="22"/>
                </a:lnTo>
                <a:lnTo>
                  <a:pt x="255" y="25"/>
                </a:lnTo>
                <a:lnTo>
                  <a:pt x="253" y="30"/>
                </a:lnTo>
                <a:lnTo>
                  <a:pt x="253" y="32"/>
                </a:lnTo>
                <a:lnTo>
                  <a:pt x="262" y="30"/>
                </a:lnTo>
                <a:lnTo>
                  <a:pt x="262" y="25"/>
                </a:lnTo>
                <a:lnTo>
                  <a:pt x="265" y="22"/>
                </a:lnTo>
                <a:lnTo>
                  <a:pt x="267" y="20"/>
                </a:lnTo>
                <a:lnTo>
                  <a:pt x="270" y="15"/>
                </a:lnTo>
                <a:lnTo>
                  <a:pt x="274" y="13"/>
                </a:lnTo>
                <a:lnTo>
                  <a:pt x="262" y="1"/>
                </a:lnTo>
                <a:lnTo>
                  <a:pt x="26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34" name="path 8034"/>
          <p:cNvSpPr/>
          <p:nvPr/>
        </p:nvSpPr>
        <p:spPr>
          <a:xfrm>
            <a:off x="13919454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20" y="147"/>
                </a:moveTo>
                <a:lnTo>
                  <a:pt x="20" y="150"/>
                </a:lnTo>
                <a:lnTo>
                  <a:pt x="22" y="152"/>
                </a:lnTo>
                <a:lnTo>
                  <a:pt x="37" y="150"/>
                </a:lnTo>
                <a:lnTo>
                  <a:pt x="27" y="150"/>
                </a:lnTo>
                <a:lnTo>
                  <a:pt x="25" y="147"/>
                </a:lnTo>
                <a:lnTo>
                  <a:pt x="20" y="147"/>
                </a:lnTo>
                <a:lnTo>
                  <a:pt x="20" y="147"/>
                </a:lnTo>
                <a:close/>
              </a:path>
              <a:path w="405" h="172">
                <a:moveTo>
                  <a:pt x="123" y="125"/>
                </a:moveTo>
                <a:lnTo>
                  <a:pt x="121" y="125"/>
                </a:lnTo>
                <a:lnTo>
                  <a:pt x="121" y="128"/>
                </a:lnTo>
                <a:lnTo>
                  <a:pt x="121" y="138"/>
                </a:lnTo>
                <a:lnTo>
                  <a:pt x="118" y="140"/>
                </a:lnTo>
                <a:lnTo>
                  <a:pt x="118" y="150"/>
                </a:lnTo>
                <a:lnTo>
                  <a:pt x="116" y="152"/>
                </a:lnTo>
                <a:lnTo>
                  <a:pt x="113" y="154"/>
                </a:lnTo>
                <a:lnTo>
                  <a:pt x="78" y="154"/>
                </a:lnTo>
                <a:lnTo>
                  <a:pt x="128" y="157"/>
                </a:lnTo>
                <a:lnTo>
                  <a:pt x="130" y="154"/>
                </a:lnTo>
                <a:lnTo>
                  <a:pt x="128" y="152"/>
                </a:lnTo>
                <a:lnTo>
                  <a:pt x="125" y="150"/>
                </a:lnTo>
                <a:lnTo>
                  <a:pt x="123" y="147"/>
                </a:lnTo>
                <a:lnTo>
                  <a:pt x="123" y="125"/>
                </a:lnTo>
                <a:lnTo>
                  <a:pt x="123" y="125"/>
                </a:lnTo>
                <a:close/>
              </a:path>
              <a:path w="405" h="172">
                <a:moveTo>
                  <a:pt x="97" y="118"/>
                </a:moveTo>
                <a:lnTo>
                  <a:pt x="97" y="121"/>
                </a:lnTo>
                <a:lnTo>
                  <a:pt x="104" y="118"/>
                </a:lnTo>
                <a:lnTo>
                  <a:pt x="97" y="118"/>
                </a:lnTo>
                <a:lnTo>
                  <a:pt x="97" y="118"/>
                </a:lnTo>
                <a:close/>
              </a:path>
              <a:path w="405" h="172">
                <a:moveTo>
                  <a:pt x="73" y="94"/>
                </a:moveTo>
                <a:lnTo>
                  <a:pt x="65" y="97"/>
                </a:lnTo>
                <a:lnTo>
                  <a:pt x="65" y="159"/>
                </a:lnTo>
                <a:lnTo>
                  <a:pt x="68" y="161"/>
                </a:lnTo>
                <a:lnTo>
                  <a:pt x="70" y="164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28" y="157"/>
                </a:lnTo>
                <a:lnTo>
                  <a:pt x="78" y="154"/>
                </a:lnTo>
                <a:lnTo>
                  <a:pt x="75" y="154"/>
                </a:lnTo>
                <a:lnTo>
                  <a:pt x="73" y="152"/>
                </a:lnTo>
                <a:lnTo>
                  <a:pt x="73" y="94"/>
                </a:lnTo>
                <a:lnTo>
                  <a:pt x="73" y="94"/>
                </a:lnTo>
                <a:close/>
              </a:path>
              <a:path w="405" h="172">
                <a:moveTo>
                  <a:pt x="92" y="85"/>
                </a:moveTo>
                <a:lnTo>
                  <a:pt x="85" y="90"/>
                </a:lnTo>
                <a:lnTo>
                  <a:pt x="85" y="145"/>
                </a:lnTo>
                <a:lnTo>
                  <a:pt x="92" y="140"/>
                </a:lnTo>
                <a:lnTo>
                  <a:pt x="92" y="85"/>
                </a:lnTo>
                <a:lnTo>
                  <a:pt x="92" y="85"/>
                </a:lnTo>
                <a:close/>
              </a:path>
              <a:path w="405" h="172">
                <a:moveTo>
                  <a:pt x="116" y="78"/>
                </a:moveTo>
                <a:lnTo>
                  <a:pt x="109" y="78"/>
                </a:lnTo>
                <a:lnTo>
                  <a:pt x="109" y="82"/>
                </a:lnTo>
                <a:lnTo>
                  <a:pt x="109" y="116"/>
                </a:lnTo>
                <a:lnTo>
                  <a:pt x="106" y="118"/>
                </a:lnTo>
                <a:lnTo>
                  <a:pt x="104" y="118"/>
                </a:lnTo>
                <a:lnTo>
                  <a:pt x="97" y="121"/>
                </a:lnTo>
                <a:lnTo>
                  <a:pt x="99" y="123"/>
                </a:lnTo>
                <a:lnTo>
                  <a:pt x="101" y="123"/>
                </a:lnTo>
                <a:lnTo>
                  <a:pt x="104" y="125"/>
                </a:lnTo>
                <a:lnTo>
                  <a:pt x="104" y="128"/>
                </a:lnTo>
                <a:lnTo>
                  <a:pt x="106" y="130"/>
                </a:lnTo>
                <a:lnTo>
                  <a:pt x="109" y="130"/>
                </a:lnTo>
                <a:lnTo>
                  <a:pt x="111" y="128"/>
                </a:lnTo>
                <a:lnTo>
                  <a:pt x="113" y="125"/>
                </a:lnTo>
                <a:lnTo>
                  <a:pt x="116" y="121"/>
                </a:lnTo>
                <a:lnTo>
                  <a:pt x="116" y="78"/>
                </a:lnTo>
                <a:lnTo>
                  <a:pt x="116" y="78"/>
                </a:lnTo>
                <a:close/>
              </a:path>
              <a:path w="405" h="172">
                <a:moveTo>
                  <a:pt x="53" y="75"/>
                </a:moveTo>
                <a:lnTo>
                  <a:pt x="41" y="78"/>
                </a:lnTo>
                <a:lnTo>
                  <a:pt x="41" y="135"/>
                </a:lnTo>
                <a:lnTo>
                  <a:pt x="39" y="138"/>
                </a:lnTo>
                <a:lnTo>
                  <a:pt x="39" y="147"/>
                </a:lnTo>
                <a:lnTo>
                  <a:pt x="37" y="150"/>
                </a:lnTo>
                <a:lnTo>
                  <a:pt x="22" y="152"/>
                </a:lnTo>
                <a:lnTo>
                  <a:pt x="25" y="154"/>
                </a:lnTo>
                <a:lnTo>
                  <a:pt x="27" y="154"/>
                </a:lnTo>
                <a:lnTo>
                  <a:pt x="30" y="157"/>
                </a:lnTo>
                <a:lnTo>
                  <a:pt x="32" y="159"/>
                </a:lnTo>
                <a:lnTo>
                  <a:pt x="32" y="164"/>
                </a:lnTo>
                <a:lnTo>
                  <a:pt x="34" y="164"/>
                </a:lnTo>
                <a:lnTo>
                  <a:pt x="37" y="161"/>
                </a:lnTo>
                <a:lnTo>
                  <a:pt x="39" y="161"/>
                </a:lnTo>
                <a:lnTo>
                  <a:pt x="41" y="159"/>
                </a:lnTo>
                <a:lnTo>
                  <a:pt x="44" y="157"/>
                </a:lnTo>
                <a:lnTo>
                  <a:pt x="46" y="152"/>
                </a:lnTo>
                <a:lnTo>
                  <a:pt x="46" y="140"/>
                </a:lnTo>
                <a:lnTo>
                  <a:pt x="49" y="138"/>
                </a:lnTo>
                <a:lnTo>
                  <a:pt x="49" y="80"/>
                </a:lnTo>
                <a:lnTo>
                  <a:pt x="53" y="75"/>
                </a:lnTo>
                <a:lnTo>
                  <a:pt x="53" y="75"/>
                </a:lnTo>
                <a:close/>
              </a:path>
              <a:path w="405" h="172">
                <a:moveTo>
                  <a:pt x="44" y="68"/>
                </a:moveTo>
                <a:lnTo>
                  <a:pt x="41" y="73"/>
                </a:lnTo>
                <a:lnTo>
                  <a:pt x="27" y="73"/>
                </a:lnTo>
                <a:lnTo>
                  <a:pt x="53" y="75"/>
                </a:lnTo>
                <a:lnTo>
                  <a:pt x="44" y="68"/>
                </a:lnTo>
                <a:lnTo>
                  <a:pt x="44" y="68"/>
                </a:lnTo>
                <a:close/>
              </a:path>
              <a:path w="405" h="172">
                <a:moveTo>
                  <a:pt x="111" y="65"/>
                </a:moveTo>
                <a:lnTo>
                  <a:pt x="109" y="73"/>
                </a:lnTo>
                <a:lnTo>
                  <a:pt x="92" y="80"/>
                </a:lnTo>
                <a:lnTo>
                  <a:pt x="85" y="82"/>
                </a:lnTo>
                <a:lnTo>
                  <a:pt x="73" y="90"/>
                </a:lnTo>
                <a:lnTo>
                  <a:pt x="65" y="92"/>
                </a:lnTo>
                <a:lnTo>
                  <a:pt x="51" y="97"/>
                </a:lnTo>
                <a:lnTo>
                  <a:pt x="56" y="104"/>
                </a:lnTo>
                <a:lnTo>
                  <a:pt x="58" y="99"/>
                </a:lnTo>
                <a:lnTo>
                  <a:pt x="65" y="97"/>
                </a:lnTo>
                <a:lnTo>
                  <a:pt x="73" y="94"/>
                </a:lnTo>
                <a:lnTo>
                  <a:pt x="85" y="90"/>
                </a:lnTo>
                <a:lnTo>
                  <a:pt x="92" y="85"/>
                </a:lnTo>
                <a:lnTo>
                  <a:pt x="109" y="78"/>
                </a:lnTo>
                <a:lnTo>
                  <a:pt x="116" y="78"/>
                </a:lnTo>
                <a:lnTo>
                  <a:pt x="121" y="73"/>
                </a:lnTo>
                <a:lnTo>
                  <a:pt x="111" y="65"/>
                </a:lnTo>
                <a:lnTo>
                  <a:pt x="111" y="65"/>
                </a:lnTo>
                <a:close/>
              </a:path>
              <a:path w="405" h="172">
                <a:moveTo>
                  <a:pt x="63" y="61"/>
                </a:moveTo>
                <a:lnTo>
                  <a:pt x="63" y="78"/>
                </a:lnTo>
                <a:lnTo>
                  <a:pt x="65" y="82"/>
                </a:lnTo>
                <a:lnTo>
                  <a:pt x="65" y="92"/>
                </a:lnTo>
                <a:lnTo>
                  <a:pt x="73" y="90"/>
                </a:lnTo>
                <a:lnTo>
                  <a:pt x="73" y="73"/>
                </a:lnTo>
                <a:lnTo>
                  <a:pt x="78" y="68"/>
                </a:lnTo>
                <a:lnTo>
                  <a:pt x="63" y="61"/>
                </a:lnTo>
                <a:lnTo>
                  <a:pt x="63" y="61"/>
                </a:lnTo>
                <a:close/>
              </a:path>
              <a:path w="405" h="172">
                <a:moveTo>
                  <a:pt x="27" y="46"/>
                </a:moveTo>
                <a:lnTo>
                  <a:pt x="20" y="46"/>
                </a:lnTo>
                <a:lnTo>
                  <a:pt x="20" y="82"/>
                </a:lnTo>
                <a:lnTo>
                  <a:pt x="20" y="101"/>
                </a:lnTo>
                <a:lnTo>
                  <a:pt x="18" y="106"/>
                </a:lnTo>
                <a:lnTo>
                  <a:pt x="18" y="121"/>
                </a:lnTo>
                <a:lnTo>
                  <a:pt x="15" y="125"/>
                </a:lnTo>
                <a:lnTo>
                  <a:pt x="15" y="135"/>
                </a:lnTo>
                <a:lnTo>
                  <a:pt x="13" y="138"/>
                </a:lnTo>
                <a:lnTo>
                  <a:pt x="13" y="142"/>
                </a:lnTo>
                <a:lnTo>
                  <a:pt x="10" y="145"/>
                </a:lnTo>
                <a:lnTo>
                  <a:pt x="10" y="147"/>
                </a:lnTo>
                <a:lnTo>
                  <a:pt x="8" y="152"/>
                </a:lnTo>
                <a:lnTo>
                  <a:pt x="8" y="154"/>
                </a:lnTo>
                <a:lnTo>
                  <a:pt x="5" y="157"/>
                </a:lnTo>
                <a:lnTo>
                  <a:pt x="5" y="161"/>
                </a:lnTo>
                <a:lnTo>
                  <a:pt x="3" y="164"/>
                </a:lnTo>
                <a:lnTo>
                  <a:pt x="3" y="166"/>
                </a:lnTo>
                <a:lnTo>
                  <a:pt x="1" y="169"/>
                </a:lnTo>
                <a:lnTo>
                  <a:pt x="3" y="171"/>
                </a:lnTo>
                <a:lnTo>
                  <a:pt x="3" y="169"/>
                </a:lnTo>
                <a:lnTo>
                  <a:pt x="5" y="166"/>
                </a:lnTo>
                <a:lnTo>
                  <a:pt x="8" y="164"/>
                </a:lnTo>
                <a:lnTo>
                  <a:pt x="8" y="161"/>
                </a:lnTo>
                <a:lnTo>
                  <a:pt x="10" y="159"/>
                </a:lnTo>
                <a:lnTo>
                  <a:pt x="13" y="157"/>
                </a:lnTo>
                <a:lnTo>
                  <a:pt x="13" y="152"/>
                </a:lnTo>
                <a:lnTo>
                  <a:pt x="15" y="150"/>
                </a:lnTo>
                <a:lnTo>
                  <a:pt x="15" y="147"/>
                </a:lnTo>
                <a:lnTo>
                  <a:pt x="18" y="145"/>
                </a:lnTo>
                <a:lnTo>
                  <a:pt x="18" y="142"/>
                </a:lnTo>
                <a:lnTo>
                  <a:pt x="20" y="138"/>
                </a:lnTo>
                <a:lnTo>
                  <a:pt x="20" y="135"/>
                </a:lnTo>
                <a:lnTo>
                  <a:pt x="22" y="133"/>
                </a:lnTo>
                <a:lnTo>
                  <a:pt x="22" y="121"/>
                </a:lnTo>
                <a:lnTo>
                  <a:pt x="25" y="118"/>
                </a:lnTo>
                <a:lnTo>
                  <a:pt x="25" y="106"/>
                </a:lnTo>
                <a:lnTo>
                  <a:pt x="27" y="104"/>
                </a:lnTo>
                <a:lnTo>
                  <a:pt x="27" y="78"/>
                </a:lnTo>
                <a:lnTo>
                  <a:pt x="41" y="78"/>
                </a:lnTo>
                <a:lnTo>
                  <a:pt x="53" y="75"/>
                </a:lnTo>
                <a:lnTo>
                  <a:pt x="27" y="73"/>
                </a:lnTo>
                <a:lnTo>
                  <a:pt x="27" y="46"/>
                </a:lnTo>
                <a:lnTo>
                  <a:pt x="27" y="46"/>
                </a:lnTo>
                <a:close/>
              </a:path>
              <a:path w="405" h="172">
                <a:moveTo>
                  <a:pt x="85" y="44"/>
                </a:moveTo>
                <a:lnTo>
                  <a:pt x="85" y="82"/>
                </a:lnTo>
                <a:lnTo>
                  <a:pt x="92" y="80"/>
                </a:lnTo>
                <a:lnTo>
                  <a:pt x="92" y="58"/>
                </a:lnTo>
                <a:lnTo>
                  <a:pt x="97" y="53"/>
                </a:lnTo>
                <a:lnTo>
                  <a:pt x="85" y="44"/>
                </a:lnTo>
                <a:lnTo>
                  <a:pt x="85" y="44"/>
                </a:lnTo>
                <a:close/>
              </a:path>
              <a:path w="405" h="172">
                <a:moveTo>
                  <a:pt x="53" y="32"/>
                </a:moveTo>
                <a:lnTo>
                  <a:pt x="46" y="41"/>
                </a:lnTo>
                <a:lnTo>
                  <a:pt x="3" y="41"/>
                </a:lnTo>
                <a:lnTo>
                  <a:pt x="8" y="46"/>
                </a:lnTo>
                <a:lnTo>
                  <a:pt x="63" y="46"/>
                </a:lnTo>
                <a:lnTo>
                  <a:pt x="53" y="32"/>
                </a:lnTo>
                <a:lnTo>
                  <a:pt x="53" y="32"/>
                </a:lnTo>
                <a:close/>
              </a:path>
              <a:path w="405" h="172">
                <a:moveTo>
                  <a:pt x="118" y="25"/>
                </a:moveTo>
                <a:lnTo>
                  <a:pt x="111" y="32"/>
                </a:lnTo>
                <a:lnTo>
                  <a:pt x="78" y="32"/>
                </a:lnTo>
                <a:lnTo>
                  <a:pt x="68" y="34"/>
                </a:lnTo>
                <a:lnTo>
                  <a:pt x="68" y="39"/>
                </a:lnTo>
                <a:lnTo>
                  <a:pt x="65" y="41"/>
                </a:lnTo>
                <a:lnTo>
                  <a:pt x="65" y="44"/>
                </a:lnTo>
                <a:lnTo>
                  <a:pt x="63" y="49"/>
                </a:lnTo>
                <a:lnTo>
                  <a:pt x="63" y="51"/>
                </a:lnTo>
                <a:lnTo>
                  <a:pt x="61" y="53"/>
                </a:lnTo>
                <a:lnTo>
                  <a:pt x="58" y="56"/>
                </a:lnTo>
                <a:lnTo>
                  <a:pt x="58" y="58"/>
                </a:lnTo>
                <a:lnTo>
                  <a:pt x="56" y="63"/>
                </a:lnTo>
                <a:lnTo>
                  <a:pt x="53" y="65"/>
                </a:lnTo>
                <a:lnTo>
                  <a:pt x="53" y="68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3" y="58"/>
                </a:lnTo>
                <a:lnTo>
                  <a:pt x="65" y="56"/>
                </a:lnTo>
                <a:lnTo>
                  <a:pt x="68" y="53"/>
                </a:lnTo>
                <a:lnTo>
                  <a:pt x="68" y="49"/>
                </a:lnTo>
                <a:lnTo>
                  <a:pt x="70" y="46"/>
                </a:lnTo>
                <a:lnTo>
                  <a:pt x="73" y="44"/>
                </a:lnTo>
                <a:lnTo>
                  <a:pt x="73" y="41"/>
                </a:lnTo>
                <a:lnTo>
                  <a:pt x="75" y="37"/>
                </a:lnTo>
                <a:lnTo>
                  <a:pt x="128" y="37"/>
                </a:lnTo>
                <a:lnTo>
                  <a:pt x="118" y="25"/>
                </a:lnTo>
                <a:lnTo>
                  <a:pt x="118" y="25"/>
                </a:lnTo>
                <a:close/>
              </a:path>
              <a:path w="405" h="172">
                <a:moveTo>
                  <a:pt x="22" y="3"/>
                </a:moveTo>
                <a:lnTo>
                  <a:pt x="22" y="8"/>
                </a:lnTo>
                <a:lnTo>
                  <a:pt x="25" y="10"/>
                </a:lnTo>
                <a:lnTo>
                  <a:pt x="25" y="15"/>
                </a:lnTo>
                <a:lnTo>
                  <a:pt x="27" y="18"/>
                </a:lnTo>
                <a:lnTo>
                  <a:pt x="30" y="22"/>
                </a:lnTo>
                <a:lnTo>
                  <a:pt x="30" y="27"/>
                </a:lnTo>
                <a:lnTo>
                  <a:pt x="32" y="30"/>
                </a:lnTo>
                <a:lnTo>
                  <a:pt x="32" y="37"/>
                </a:lnTo>
                <a:lnTo>
                  <a:pt x="34" y="37"/>
                </a:lnTo>
                <a:lnTo>
                  <a:pt x="37" y="32"/>
                </a:lnTo>
                <a:lnTo>
                  <a:pt x="39" y="30"/>
                </a:lnTo>
                <a:lnTo>
                  <a:pt x="39" y="22"/>
                </a:lnTo>
                <a:lnTo>
                  <a:pt x="37" y="20"/>
                </a:lnTo>
                <a:lnTo>
                  <a:pt x="37" y="18"/>
                </a:lnTo>
                <a:lnTo>
                  <a:pt x="34" y="15"/>
                </a:lnTo>
                <a:lnTo>
                  <a:pt x="34" y="13"/>
                </a:lnTo>
                <a:lnTo>
                  <a:pt x="32" y="10"/>
                </a:lnTo>
                <a:lnTo>
                  <a:pt x="30" y="8"/>
                </a:lnTo>
                <a:lnTo>
                  <a:pt x="25" y="5"/>
                </a:lnTo>
                <a:lnTo>
                  <a:pt x="22" y="3"/>
                </a:lnTo>
                <a:lnTo>
                  <a:pt x="22" y="3"/>
                </a:lnTo>
                <a:close/>
              </a:path>
              <a:path w="405" h="172">
                <a:moveTo>
                  <a:pt x="78" y="1"/>
                </a:moveTo>
                <a:lnTo>
                  <a:pt x="78" y="10"/>
                </a:lnTo>
                <a:lnTo>
                  <a:pt x="75" y="13"/>
                </a:lnTo>
                <a:lnTo>
                  <a:pt x="75" y="18"/>
                </a:lnTo>
                <a:lnTo>
                  <a:pt x="73" y="22"/>
                </a:lnTo>
                <a:lnTo>
                  <a:pt x="73" y="25"/>
                </a:lnTo>
                <a:lnTo>
                  <a:pt x="70" y="27"/>
                </a:lnTo>
                <a:lnTo>
                  <a:pt x="70" y="32"/>
                </a:lnTo>
                <a:lnTo>
                  <a:pt x="68" y="34"/>
                </a:lnTo>
                <a:lnTo>
                  <a:pt x="78" y="32"/>
                </a:lnTo>
                <a:lnTo>
                  <a:pt x="80" y="30"/>
                </a:lnTo>
                <a:lnTo>
                  <a:pt x="80" y="25"/>
                </a:lnTo>
                <a:lnTo>
                  <a:pt x="82" y="22"/>
                </a:lnTo>
                <a:lnTo>
                  <a:pt x="85" y="18"/>
                </a:lnTo>
                <a:lnTo>
                  <a:pt x="85" y="15"/>
                </a:lnTo>
                <a:lnTo>
                  <a:pt x="90" y="10"/>
                </a:lnTo>
                <a:lnTo>
                  <a:pt x="78" y="1"/>
                </a:lnTo>
                <a:lnTo>
                  <a:pt x="78" y="1"/>
                </a:lnTo>
                <a:close/>
              </a:path>
              <a:path w="405" h="172">
                <a:moveTo>
                  <a:pt x="255" y="138"/>
                </a:moveTo>
                <a:lnTo>
                  <a:pt x="245" y="152"/>
                </a:lnTo>
                <a:lnTo>
                  <a:pt x="142" y="152"/>
                </a:lnTo>
                <a:lnTo>
                  <a:pt x="147" y="157"/>
                </a:lnTo>
                <a:lnTo>
                  <a:pt x="154" y="157"/>
                </a:lnTo>
                <a:lnTo>
                  <a:pt x="159" y="154"/>
                </a:lnTo>
                <a:lnTo>
                  <a:pt x="267" y="154"/>
                </a:lnTo>
                <a:lnTo>
                  <a:pt x="255" y="138"/>
                </a:lnTo>
                <a:lnTo>
                  <a:pt x="255" y="138"/>
                </a:lnTo>
                <a:close/>
              </a:path>
              <a:path w="405" h="172">
                <a:moveTo>
                  <a:pt x="210" y="152"/>
                </a:moveTo>
                <a:lnTo>
                  <a:pt x="210" y="32"/>
                </a:lnTo>
                <a:lnTo>
                  <a:pt x="202" y="32"/>
                </a:lnTo>
                <a:lnTo>
                  <a:pt x="202" y="152"/>
                </a:lnTo>
                <a:lnTo>
                  <a:pt x="210" y="152"/>
                </a:lnTo>
                <a:close/>
              </a:path>
              <a:path w="405" h="172">
                <a:moveTo>
                  <a:pt x="250" y="18"/>
                </a:moveTo>
                <a:lnTo>
                  <a:pt x="241" y="27"/>
                </a:lnTo>
                <a:lnTo>
                  <a:pt x="150" y="27"/>
                </a:lnTo>
                <a:lnTo>
                  <a:pt x="157" y="34"/>
                </a:lnTo>
                <a:lnTo>
                  <a:pt x="159" y="34"/>
                </a:lnTo>
                <a:lnTo>
                  <a:pt x="164" y="32"/>
                </a:lnTo>
                <a:lnTo>
                  <a:pt x="260" y="32"/>
                </a:lnTo>
                <a:lnTo>
                  <a:pt x="250" y="18"/>
                </a:lnTo>
                <a:lnTo>
                  <a:pt x="250" y="18"/>
                </a:lnTo>
                <a:close/>
              </a:path>
              <a:path w="405" h="172">
                <a:moveTo>
                  <a:pt x="399" y="154"/>
                </a:moveTo>
                <a:lnTo>
                  <a:pt x="392" y="157"/>
                </a:lnTo>
                <a:lnTo>
                  <a:pt x="392" y="171"/>
                </a:lnTo>
                <a:lnTo>
                  <a:pt x="399" y="164"/>
                </a:lnTo>
                <a:lnTo>
                  <a:pt x="399" y="154"/>
                </a:lnTo>
                <a:lnTo>
                  <a:pt x="399" y="154"/>
                </a:lnTo>
                <a:close/>
              </a:path>
              <a:path w="405" h="172">
                <a:moveTo>
                  <a:pt x="325" y="121"/>
                </a:moveTo>
                <a:lnTo>
                  <a:pt x="325" y="123"/>
                </a:lnTo>
                <a:lnTo>
                  <a:pt x="327" y="125"/>
                </a:lnTo>
                <a:lnTo>
                  <a:pt x="330" y="125"/>
                </a:lnTo>
                <a:lnTo>
                  <a:pt x="334" y="128"/>
                </a:lnTo>
                <a:lnTo>
                  <a:pt x="337" y="128"/>
                </a:lnTo>
                <a:lnTo>
                  <a:pt x="339" y="130"/>
                </a:lnTo>
                <a:lnTo>
                  <a:pt x="344" y="133"/>
                </a:lnTo>
                <a:lnTo>
                  <a:pt x="346" y="133"/>
                </a:lnTo>
                <a:lnTo>
                  <a:pt x="349" y="135"/>
                </a:lnTo>
                <a:lnTo>
                  <a:pt x="351" y="135"/>
                </a:lnTo>
                <a:lnTo>
                  <a:pt x="353" y="138"/>
                </a:lnTo>
                <a:lnTo>
                  <a:pt x="353" y="140"/>
                </a:lnTo>
                <a:lnTo>
                  <a:pt x="356" y="140"/>
                </a:lnTo>
                <a:lnTo>
                  <a:pt x="358" y="142"/>
                </a:lnTo>
                <a:lnTo>
                  <a:pt x="361" y="145"/>
                </a:lnTo>
                <a:lnTo>
                  <a:pt x="363" y="147"/>
                </a:lnTo>
                <a:lnTo>
                  <a:pt x="365" y="147"/>
                </a:lnTo>
                <a:lnTo>
                  <a:pt x="365" y="145"/>
                </a:lnTo>
                <a:lnTo>
                  <a:pt x="365" y="133"/>
                </a:lnTo>
                <a:lnTo>
                  <a:pt x="363" y="130"/>
                </a:lnTo>
                <a:lnTo>
                  <a:pt x="361" y="130"/>
                </a:lnTo>
                <a:lnTo>
                  <a:pt x="358" y="128"/>
                </a:lnTo>
                <a:lnTo>
                  <a:pt x="356" y="128"/>
                </a:lnTo>
                <a:lnTo>
                  <a:pt x="356" y="125"/>
                </a:lnTo>
                <a:lnTo>
                  <a:pt x="346" y="125"/>
                </a:lnTo>
                <a:lnTo>
                  <a:pt x="344" y="123"/>
                </a:lnTo>
                <a:lnTo>
                  <a:pt x="332" y="123"/>
                </a:lnTo>
                <a:lnTo>
                  <a:pt x="330" y="121"/>
                </a:lnTo>
                <a:lnTo>
                  <a:pt x="325" y="121"/>
                </a:lnTo>
                <a:lnTo>
                  <a:pt x="325" y="121"/>
                </a:lnTo>
                <a:close/>
              </a:path>
              <a:path w="405" h="172">
                <a:moveTo>
                  <a:pt x="337" y="94"/>
                </a:moveTo>
                <a:lnTo>
                  <a:pt x="334" y="97"/>
                </a:lnTo>
                <a:lnTo>
                  <a:pt x="339" y="99"/>
                </a:lnTo>
                <a:lnTo>
                  <a:pt x="341" y="101"/>
                </a:lnTo>
                <a:lnTo>
                  <a:pt x="344" y="104"/>
                </a:lnTo>
                <a:lnTo>
                  <a:pt x="346" y="106"/>
                </a:lnTo>
                <a:lnTo>
                  <a:pt x="349" y="109"/>
                </a:lnTo>
                <a:lnTo>
                  <a:pt x="349" y="111"/>
                </a:lnTo>
                <a:lnTo>
                  <a:pt x="351" y="113"/>
                </a:lnTo>
                <a:lnTo>
                  <a:pt x="353" y="113"/>
                </a:lnTo>
                <a:lnTo>
                  <a:pt x="356" y="116"/>
                </a:lnTo>
                <a:lnTo>
                  <a:pt x="356" y="118"/>
                </a:lnTo>
                <a:lnTo>
                  <a:pt x="358" y="118"/>
                </a:lnTo>
                <a:lnTo>
                  <a:pt x="358" y="106"/>
                </a:lnTo>
                <a:lnTo>
                  <a:pt x="356" y="104"/>
                </a:lnTo>
                <a:lnTo>
                  <a:pt x="353" y="101"/>
                </a:lnTo>
                <a:lnTo>
                  <a:pt x="351" y="99"/>
                </a:lnTo>
                <a:lnTo>
                  <a:pt x="346" y="99"/>
                </a:lnTo>
                <a:lnTo>
                  <a:pt x="341" y="97"/>
                </a:lnTo>
                <a:lnTo>
                  <a:pt x="339" y="97"/>
                </a:lnTo>
                <a:lnTo>
                  <a:pt x="337" y="94"/>
                </a:lnTo>
                <a:lnTo>
                  <a:pt x="337" y="94"/>
                </a:lnTo>
                <a:close/>
              </a:path>
              <a:path w="405" h="172">
                <a:moveTo>
                  <a:pt x="337" y="78"/>
                </a:moveTo>
                <a:lnTo>
                  <a:pt x="334" y="80"/>
                </a:lnTo>
                <a:lnTo>
                  <a:pt x="334" y="82"/>
                </a:lnTo>
                <a:lnTo>
                  <a:pt x="332" y="85"/>
                </a:lnTo>
                <a:lnTo>
                  <a:pt x="330" y="87"/>
                </a:lnTo>
                <a:lnTo>
                  <a:pt x="327" y="90"/>
                </a:lnTo>
                <a:lnTo>
                  <a:pt x="325" y="90"/>
                </a:lnTo>
                <a:lnTo>
                  <a:pt x="322" y="92"/>
                </a:lnTo>
                <a:lnTo>
                  <a:pt x="320" y="94"/>
                </a:lnTo>
                <a:lnTo>
                  <a:pt x="318" y="97"/>
                </a:lnTo>
                <a:lnTo>
                  <a:pt x="315" y="99"/>
                </a:lnTo>
                <a:lnTo>
                  <a:pt x="313" y="99"/>
                </a:lnTo>
                <a:lnTo>
                  <a:pt x="308" y="101"/>
                </a:lnTo>
                <a:lnTo>
                  <a:pt x="305" y="104"/>
                </a:lnTo>
                <a:lnTo>
                  <a:pt x="303" y="104"/>
                </a:lnTo>
                <a:lnTo>
                  <a:pt x="310" y="106"/>
                </a:lnTo>
                <a:lnTo>
                  <a:pt x="313" y="104"/>
                </a:lnTo>
                <a:lnTo>
                  <a:pt x="315" y="104"/>
                </a:lnTo>
                <a:lnTo>
                  <a:pt x="318" y="101"/>
                </a:lnTo>
                <a:lnTo>
                  <a:pt x="320" y="99"/>
                </a:lnTo>
                <a:lnTo>
                  <a:pt x="322" y="99"/>
                </a:lnTo>
                <a:lnTo>
                  <a:pt x="325" y="97"/>
                </a:lnTo>
                <a:lnTo>
                  <a:pt x="327" y="94"/>
                </a:lnTo>
                <a:lnTo>
                  <a:pt x="330" y="94"/>
                </a:lnTo>
                <a:lnTo>
                  <a:pt x="332" y="92"/>
                </a:lnTo>
                <a:lnTo>
                  <a:pt x="334" y="90"/>
                </a:lnTo>
                <a:lnTo>
                  <a:pt x="337" y="87"/>
                </a:lnTo>
                <a:lnTo>
                  <a:pt x="339" y="85"/>
                </a:lnTo>
                <a:lnTo>
                  <a:pt x="341" y="82"/>
                </a:lnTo>
                <a:lnTo>
                  <a:pt x="344" y="82"/>
                </a:lnTo>
                <a:lnTo>
                  <a:pt x="346" y="80"/>
                </a:lnTo>
                <a:lnTo>
                  <a:pt x="337" y="78"/>
                </a:lnTo>
                <a:lnTo>
                  <a:pt x="337" y="78"/>
                </a:lnTo>
                <a:close/>
              </a:path>
              <a:path w="405" h="172">
                <a:moveTo>
                  <a:pt x="325" y="39"/>
                </a:moveTo>
                <a:lnTo>
                  <a:pt x="322" y="44"/>
                </a:lnTo>
                <a:lnTo>
                  <a:pt x="322" y="46"/>
                </a:lnTo>
                <a:lnTo>
                  <a:pt x="320" y="49"/>
                </a:lnTo>
                <a:lnTo>
                  <a:pt x="320" y="53"/>
                </a:lnTo>
                <a:lnTo>
                  <a:pt x="318" y="56"/>
                </a:lnTo>
                <a:lnTo>
                  <a:pt x="318" y="58"/>
                </a:lnTo>
                <a:lnTo>
                  <a:pt x="315" y="63"/>
                </a:lnTo>
                <a:lnTo>
                  <a:pt x="313" y="65"/>
                </a:lnTo>
                <a:lnTo>
                  <a:pt x="313" y="68"/>
                </a:lnTo>
                <a:lnTo>
                  <a:pt x="310" y="73"/>
                </a:lnTo>
                <a:lnTo>
                  <a:pt x="313" y="73"/>
                </a:lnTo>
                <a:lnTo>
                  <a:pt x="315" y="70"/>
                </a:lnTo>
                <a:lnTo>
                  <a:pt x="315" y="65"/>
                </a:lnTo>
                <a:lnTo>
                  <a:pt x="318" y="63"/>
                </a:lnTo>
                <a:lnTo>
                  <a:pt x="320" y="61"/>
                </a:lnTo>
                <a:lnTo>
                  <a:pt x="322" y="58"/>
                </a:lnTo>
                <a:lnTo>
                  <a:pt x="322" y="56"/>
                </a:lnTo>
                <a:lnTo>
                  <a:pt x="325" y="53"/>
                </a:lnTo>
                <a:lnTo>
                  <a:pt x="327" y="49"/>
                </a:lnTo>
                <a:lnTo>
                  <a:pt x="330" y="46"/>
                </a:lnTo>
                <a:lnTo>
                  <a:pt x="330" y="41"/>
                </a:lnTo>
                <a:lnTo>
                  <a:pt x="325" y="39"/>
                </a:lnTo>
                <a:lnTo>
                  <a:pt x="325" y="39"/>
                </a:lnTo>
                <a:close/>
              </a:path>
              <a:path w="405" h="172">
                <a:moveTo>
                  <a:pt x="375" y="39"/>
                </a:moveTo>
                <a:lnTo>
                  <a:pt x="361" y="39"/>
                </a:lnTo>
                <a:lnTo>
                  <a:pt x="361" y="44"/>
                </a:lnTo>
                <a:lnTo>
                  <a:pt x="358" y="46"/>
                </a:lnTo>
                <a:lnTo>
                  <a:pt x="356" y="51"/>
                </a:lnTo>
                <a:lnTo>
                  <a:pt x="356" y="53"/>
                </a:lnTo>
                <a:lnTo>
                  <a:pt x="353" y="56"/>
                </a:lnTo>
                <a:lnTo>
                  <a:pt x="351" y="58"/>
                </a:lnTo>
                <a:lnTo>
                  <a:pt x="351" y="63"/>
                </a:lnTo>
                <a:lnTo>
                  <a:pt x="349" y="65"/>
                </a:lnTo>
                <a:lnTo>
                  <a:pt x="346" y="68"/>
                </a:lnTo>
                <a:lnTo>
                  <a:pt x="356" y="68"/>
                </a:lnTo>
                <a:lnTo>
                  <a:pt x="356" y="65"/>
                </a:lnTo>
                <a:lnTo>
                  <a:pt x="358" y="63"/>
                </a:lnTo>
                <a:lnTo>
                  <a:pt x="361" y="61"/>
                </a:lnTo>
                <a:lnTo>
                  <a:pt x="363" y="56"/>
                </a:lnTo>
                <a:lnTo>
                  <a:pt x="363" y="53"/>
                </a:lnTo>
                <a:lnTo>
                  <a:pt x="365" y="51"/>
                </a:lnTo>
                <a:lnTo>
                  <a:pt x="368" y="49"/>
                </a:lnTo>
                <a:lnTo>
                  <a:pt x="368" y="44"/>
                </a:lnTo>
                <a:lnTo>
                  <a:pt x="370" y="41"/>
                </a:lnTo>
                <a:lnTo>
                  <a:pt x="375" y="39"/>
                </a:lnTo>
                <a:lnTo>
                  <a:pt x="375" y="39"/>
                </a:lnTo>
                <a:close/>
              </a:path>
              <a:path w="405" h="172">
                <a:moveTo>
                  <a:pt x="365" y="27"/>
                </a:moveTo>
                <a:lnTo>
                  <a:pt x="363" y="34"/>
                </a:lnTo>
                <a:lnTo>
                  <a:pt x="327" y="34"/>
                </a:lnTo>
                <a:lnTo>
                  <a:pt x="325" y="39"/>
                </a:lnTo>
                <a:lnTo>
                  <a:pt x="330" y="41"/>
                </a:lnTo>
                <a:lnTo>
                  <a:pt x="330" y="44"/>
                </a:lnTo>
                <a:lnTo>
                  <a:pt x="332" y="46"/>
                </a:lnTo>
                <a:lnTo>
                  <a:pt x="332" y="51"/>
                </a:lnTo>
                <a:lnTo>
                  <a:pt x="334" y="53"/>
                </a:lnTo>
                <a:lnTo>
                  <a:pt x="334" y="56"/>
                </a:lnTo>
                <a:lnTo>
                  <a:pt x="337" y="61"/>
                </a:lnTo>
                <a:lnTo>
                  <a:pt x="339" y="63"/>
                </a:lnTo>
                <a:lnTo>
                  <a:pt x="339" y="65"/>
                </a:lnTo>
                <a:lnTo>
                  <a:pt x="341" y="70"/>
                </a:lnTo>
                <a:lnTo>
                  <a:pt x="341" y="75"/>
                </a:lnTo>
                <a:lnTo>
                  <a:pt x="339" y="78"/>
                </a:lnTo>
                <a:lnTo>
                  <a:pt x="337" y="78"/>
                </a:lnTo>
                <a:lnTo>
                  <a:pt x="346" y="80"/>
                </a:lnTo>
                <a:lnTo>
                  <a:pt x="349" y="82"/>
                </a:lnTo>
                <a:lnTo>
                  <a:pt x="351" y="82"/>
                </a:lnTo>
                <a:lnTo>
                  <a:pt x="353" y="85"/>
                </a:lnTo>
                <a:lnTo>
                  <a:pt x="356" y="87"/>
                </a:lnTo>
                <a:lnTo>
                  <a:pt x="358" y="90"/>
                </a:lnTo>
                <a:lnTo>
                  <a:pt x="358" y="92"/>
                </a:lnTo>
                <a:lnTo>
                  <a:pt x="361" y="94"/>
                </a:lnTo>
                <a:lnTo>
                  <a:pt x="363" y="97"/>
                </a:lnTo>
                <a:lnTo>
                  <a:pt x="368" y="97"/>
                </a:lnTo>
                <a:lnTo>
                  <a:pt x="370" y="99"/>
                </a:lnTo>
                <a:lnTo>
                  <a:pt x="373" y="101"/>
                </a:lnTo>
                <a:lnTo>
                  <a:pt x="375" y="101"/>
                </a:lnTo>
                <a:lnTo>
                  <a:pt x="378" y="104"/>
                </a:lnTo>
                <a:lnTo>
                  <a:pt x="380" y="104"/>
                </a:lnTo>
                <a:lnTo>
                  <a:pt x="380" y="101"/>
                </a:lnTo>
                <a:lnTo>
                  <a:pt x="382" y="99"/>
                </a:lnTo>
                <a:lnTo>
                  <a:pt x="385" y="99"/>
                </a:lnTo>
                <a:lnTo>
                  <a:pt x="387" y="97"/>
                </a:lnTo>
                <a:lnTo>
                  <a:pt x="390" y="97"/>
                </a:lnTo>
                <a:lnTo>
                  <a:pt x="390" y="94"/>
                </a:lnTo>
                <a:lnTo>
                  <a:pt x="387" y="92"/>
                </a:lnTo>
                <a:lnTo>
                  <a:pt x="378" y="92"/>
                </a:lnTo>
                <a:lnTo>
                  <a:pt x="375" y="90"/>
                </a:lnTo>
                <a:lnTo>
                  <a:pt x="373" y="90"/>
                </a:lnTo>
                <a:lnTo>
                  <a:pt x="370" y="87"/>
                </a:lnTo>
                <a:lnTo>
                  <a:pt x="368" y="87"/>
                </a:lnTo>
                <a:lnTo>
                  <a:pt x="365" y="85"/>
                </a:lnTo>
                <a:lnTo>
                  <a:pt x="363" y="82"/>
                </a:lnTo>
                <a:lnTo>
                  <a:pt x="361" y="82"/>
                </a:lnTo>
                <a:lnTo>
                  <a:pt x="358" y="80"/>
                </a:lnTo>
                <a:lnTo>
                  <a:pt x="356" y="78"/>
                </a:lnTo>
                <a:lnTo>
                  <a:pt x="353" y="75"/>
                </a:lnTo>
                <a:lnTo>
                  <a:pt x="351" y="73"/>
                </a:lnTo>
                <a:lnTo>
                  <a:pt x="353" y="70"/>
                </a:lnTo>
                <a:lnTo>
                  <a:pt x="356" y="68"/>
                </a:lnTo>
                <a:lnTo>
                  <a:pt x="346" y="68"/>
                </a:lnTo>
                <a:lnTo>
                  <a:pt x="346" y="65"/>
                </a:lnTo>
                <a:lnTo>
                  <a:pt x="344" y="63"/>
                </a:lnTo>
                <a:lnTo>
                  <a:pt x="344" y="61"/>
                </a:lnTo>
                <a:lnTo>
                  <a:pt x="341" y="58"/>
                </a:lnTo>
                <a:lnTo>
                  <a:pt x="341" y="56"/>
                </a:lnTo>
                <a:lnTo>
                  <a:pt x="339" y="53"/>
                </a:lnTo>
                <a:lnTo>
                  <a:pt x="337" y="49"/>
                </a:lnTo>
                <a:lnTo>
                  <a:pt x="337" y="46"/>
                </a:lnTo>
                <a:lnTo>
                  <a:pt x="334" y="44"/>
                </a:lnTo>
                <a:lnTo>
                  <a:pt x="332" y="39"/>
                </a:lnTo>
                <a:lnTo>
                  <a:pt x="375" y="39"/>
                </a:lnTo>
                <a:lnTo>
                  <a:pt x="365" y="27"/>
                </a:lnTo>
                <a:lnTo>
                  <a:pt x="365" y="27"/>
                </a:lnTo>
                <a:close/>
              </a:path>
              <a:path w="405" h="172">
                <a:moveTo>
                  <a:pt x="332" y="15"/>
                </a:moveTo>
                <a:lnTo>
                  <a:pt x="332" y="20"/>
                </a:lnTo>
                <a:lnTo>
                  <a:pt x="330" y="25"/>
                </a:lnTo>
                <a:lnTo>
                  <a:pt x="330" y="27"/>
                </a:lnTo>
                <a:lnTo>
                  <a:pt x="327" y="32"/>
                </a:lnTo>
                <a:lnTo>
                  <a:pt x="327" y="34"/>
                </a:lnTo>
                <a:lnTo>
                  <a:pt x="334" y="34"/>
                </a:lnTo>
                <a:lnTo>
                  <a:pt x="334" y="32"/>
                </a:lnTo>
                <a:lnTo>
                  <a:pt x="337" y="27"/>
                </a:lnTo>
                <a:lnTo>
                  <a:pt x="339" y="25"/>
                </a:lnTo>
                <a:lnTo>
                  <a:pt x="341" y="22"/>
                </a:lnTo>
                <a:lnTo>
                  <a:pt x="332" y="15"/>
                </a:lnTo>
                <a:lnTo>
                  <a:pt x="332" y="15"/>
                </a:lnTo>
                <a:close/>
              </a:path>
              <a:path w="405" h="172">
                <a:moveTo>
                  <a:pt x="296" y="15"/>
                </a:moveTo>
                <a:lnTo>
                  <a:pt x="296" y="154"/>
                </a:lnTo>
                <a:lnTo>
                  <a:pt x="303" y="152"/>
                </a:lnTo>
                <a:lnTo>
                  <a:pt x="303" y="109"/>
                </a:lnTo>
                <a:lnTo>
                  <a:pt x="305" y="109"/>
                </a:lnTo>
                <a:lnTo>
                  <a:pt x="308" y="106"/>
                </a:lnTo>
                <a:lnTo>
                  <a:pt x="310" y="106"/>
                </a:lnTo>
                <a:lnTo>
                  <a:pt x="303" y="104"/>
                </a:lnTo>
                <a:lnTo>
                  <a:pt x="303" y="15"/>
                </a:lnTo>
                <a:lnTo>
                  <a:pt x="332" y="15"/>
                </a:lnTo>
                <a:lnTo>
                  <a:pt x="392" y="15"/>
                </a:lnTo>
                <a:lnTo>
                  <a:pt x="296" y="15"/>
                </a:lnTo>
                <a:lnTo>
                  <a:pt x="296" y="15"/>
                </a:lnTo>
                <a:close/>
              </a:path>
              <a:path w="405" h="172">
                <a:moveTo>
                  <a:pt x="293" y="5"/>
                </a:moveTo>
                <a:lnTo>
                  <a:pt x="296" y="5"/>
                </a:lnTo>
                <a:lnTo>
                  <a:pt x="296" y="10"/>
                </a:lnTo>
                <a:lnTo>
                  <a:pt x="296" y="15"/>
                </a:lnTo>
                <a:lnTo>
                  <a:pt x="392" y="15"/>
                </a:lnTo>
                <a:lnTo>
                  <a:pt x="392" y="152"/>
                </a:lnTo>
                <a:lnTo>
                  <a:pt x="303" y="152"/>
                </a:lnTo>
                <a:lnTo>
                  <a:pt x="296" y="154"/>
                </a:lnTo>
                <a:lnTo>
                  <a:pt x="296" y="169"/>
                </a:lnTo>
                <a:lnTo>
                  <a:pt x="293" y="171"/>
                </a:lnTo>
                <a:lnTo>
                  <a:pt x="303" y="169"/>
                </a:lnTo>
                <a:lnTo>
                  <a:pt x="303" y="157"/>
                </a:lnTo>
                <a:lnTo>
                  <a:pt x="392" y="157"/>
                </a:lnTo>
                <a:lnTo>
                  <a:pt x="399" y="154"/>
                </a:lnTo>
                <a:lnTo>
                  <a:pt x="399" y="18"/>
                </a:lnTo>
                <a:lnTo>
                  <a:pt x="404" y="13"/>
                </a:lnTo>
                <a:lnTo>
                  <a:pt x="303" y="10"/>
                </a:lnTo>
                <a:lnTo>
                  <a:pt x="293" y="5"/>
                </a:lnTo>
                <a:lnTo>
                  <a:pt x="293" y="5"/>
                </a:lnTo>
                <a:close/>
              </a:path>
              <a:path w="405" h="172">
                <a:moveTo>
                  <a:pt x="394" y="3"/>
                </a:moveTo>
                <a:lnTo>
                  <a:pt x="390" y="10"/>
                </a:lnTo>
                <a:lnTo>
                  <a:pt x="303" y="10"/>
                </a:lnTo>
                <a:lnTo>
                  <a:pt x="404" y="13"/>
                </a:lnTo>
                <a:lnTo>
                  <a:pt x="394" y="3"/>
                </a:lnTo>
                <a:lnTo>
                  <a:pt x="394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36" name="path 8036"/>
          <p:cNvSpPr/>
          <p:nvPr/>
        </p:nvSpPr>
        <p:spPr>
          <a:xfrm>
            <a:off x="13299186" y="9345421"/>
            <a:ext cx="347471" cy="109727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70" y="142"/>
                </a:moveTo>
                <a:lnTo>
                  <a:pt x="68" y="142"/>
                </a:lnTo>
                <a:lnTo>
                  <a:pt x="65" y="145"/>
                </a:lnTo>
                <a:lnTo>
                  <a:pt x="65" y="147"/>
                </a:lnTo>
                <a:lnTo>
                  <a:pt x="63" y="150"/>
                </a:lnTo>
                <a:lnTo>
                  <a:pt x="61" y="152"/>
                </a:lnTo>
                <a:lnTo>
                  <a:pt x="58" y="152"/>
                </a:lnTo>
                <a:lnTo>
                  <a:pt x="56" y="154"/>
                </a:lnTo>
                <a:lnTo>
                  <a:pt x="53" y="157"/>
                </a:lnTo>
                <a:lnTo>
                  <a:pt x="51" y="157"/>
                </a:lnTo>
                <a:lnTo>
                  <a:pt x="49" y="159"/>
                </a:lnTo>
                <a:lnTo>
                  <a:pt x="46" y="161"/>
                </a:lnTo>
                <a:lnTo>
                  <a:pt x="41" y="161"/>
                </a:lnTo>
                <a:lnTo>
                  <a:pt x="39" y="164"/>
                </a:lnTo>
                <a:lnTo>
                  <a:pt x="37" y="166"/>
                </a:lnTo>
                <a:lnTo>
                  <a:pt x="34" y="166"/>
                </a:lnTo>
                <a:lnTo>
                  <a:pt x="29" y="169"/>
                </a:lnTo>
                <a:lnTo>
                  <a:pt x="27" y="169"/>
                </a:lnTo>
                <a:lnTo>
                  <a:pt x="27" y="171"/>
                </a:lnTo>
                <a:lnTo>
                  <a:pt x="34" y="171"/>
                </a:lnTo>
                <a:lnTo>
                  <a:pt x="37" y="169"/>
                </a:lnTo>
                <a:lnTo>
                  <a:pt x="41" y="169"/>
                </a:lnTo>
                <a:lnTo>
                  <a:pt x="46" y="166"/>
                </a:lnTo>
                <a:lnTo>
                  <a:pt x="49" y="166"/>
                </a:lnTo>
                <a:lnTo>
                  <a:pt x="51" y="164"/>
                </a:lnTo>
                <a:lnTo>
                  <a:pt x="53" y="164"/>
                </a:lnTo>
                <a:lnTo>
                  <a:pt x="56" y="161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5"/>
                </a:lnTo>
                <a:lnTo>
                  <a:pt x="82" y="142"/>
                </a:lnTo>
                <a:lnTo>
                  <a:pt x="70" y="142"/>
                </a:lnTo>
                <a:lnTo>
                  <a:pt x="70" y="142"/>
                </a:lnTo>
                <a:close/>
              </a:path>
              <a:path w="547" h="172">
                <a:moveTo>
                  <a:pt x="51" y="111"/>
                </a:moveTo>
                <a:lnTo>
                  <a:pt x="29" y="135"/>
                </a:lnTo>
                <a:lnTo>
                  <a:pt x="22" y="135"/>
                </a:lnTo>
                <a:lnTo>
                  <a:pt x="22" y="140"/>
                </a:lnTo>
                <a:lnTo>
                  <a:pt x="22" y="142"/>
                </a:lnTo>
                <a:lnTo>
                  <a:pt x="20" y="145"/>
                </a:lnTo>
                <a:lnTo>
                  <a:pt x="29" y="157"/>
                </a:lnTo>
                <a:lnTo>
                  <a:pt x="29" y="152"/>
                </a:lnTo>
                <a:lnTo>
                  <a:pt x="32" y="150"/>
                </a:lnTo>
                <a:lnTo>
                  <a:pt x="34" y="145"/>
                </a:lnTo>
                <a:lnTo>
                  <a:pt x="34" y="142"/>
                </a:lnTo>
                <a:lnTo>
                  <a:pt x="37" y="140"/>
                </a:lnTo>
                <a:lnTo>
                  <a:pt x="39" y="138"/>
                </a:lnTo>
                <a:lnTo>
                  <a:pt x="39" y="133"/>
                </a:lnTo>
                <a:lnTo>
                  <a:pt x="41" y="130"/>
                </a:lnTo>
                <a:lnTo>
                  <a:pt x="44" y="128"/>
                </a:lnTo>
                <a:lnTo>
                  <a:pt x="44" y="125"/>
                </a:lnTo>
                <a:lnTo>
                  <a:pt x="46" y="123"/>
                </a:lnTo>
                <a:lnTo>
                  <a:pt x="49" y="118"/>
                </a:lnTo>
                <a:lnTo>
                  <a:pt x="51" y="116"/>
                </a:lnTo>
                <a:lnTo>
                  <a:pt x="53" y="113"/>
                </a:lnTo>
                <a:lnTo>
                  <a:pt x="51" y="111"/>
                </a:lnTo>
                <a:lnTo>
                  <a:pt x="51" y="111"/>
                </a:lnTo>
                <a:close/>
              </a:path>
              <a:path w="547" h="172">
                <a:moveTo>
                  <a:pt x="61" y="82"/>
                </a:moveTo>
                <a:lnTo>
                  <a:pt x="61" y="90"/>
                </a:lnTo>
                <a:lnTo>
                  <a:pt x="63" y="94"/>
                </a:lnTo>
                <a:lnTo>
                  <a:pt x="63" y="101"/>
                </a:lnTo>
                <a:lnTo>
                  <a:pt x="65" y="104"/>
                </a:lnTo>
                <a:lnTo>
                  <a:pt x="65" y="109"/>
                </a:lnTo>
                <a:lnTo>
                  <a:pt x="68" y="111"/>
                </a:lnTo>
                <a:lnTo>
                  <a:pt x="68" y="118"/>
                </a:lnTo>
                <a:lnTo>
                  <a:pt x="70" y="121"/>
                </a:lnTo>
                <a:lnTo>
                  <a:pt x="70" y="125"/>
                </a:lnTo>
                <a:lnTo>
                  <a:pt x="73" y="128"/>
                </a:lnTo>
                <a:lnTo>
                  <a:pt x="75" y="130"/>
                </a:lnTo>
                <a:lnTo>
                  <a:pt x="75" y="135"/>
                </a:lnTo>
                <a:lnTo>
                  <a:pt x="73" y="138"/>
                </a:lnTo>
                <a:lnTo>
                  <a:pt x="73" y="140"/>
                </a:lnTo>
                <a:lnTo>
                  <a:pt x="70" y="142"/>
                </a:lnTo>
                <a:lnTo>
                  <a:pt x="82" y="142"/>
                </a:lnTo>
                <a:lnTo>
                  <a:pt x="85" y="145"/>
                </a:lnTo>
                <a:lnTo>
                  <a:pt x="85" y="147"/>
                </a:lnTo>
                <a:lnTo>
                  <a:pt x="87" y="150"/>
                </a:lnTo>
                <a:lnTo>
                  <a:pt x="89" y="152"/>
                </a:lnTo>
                <a:lnTo>
                  <a:pt x="92" y="154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4" y="161"/>
                </a:lnTo>
                <a:lnTo>
                  <a:pt x="106" y="164"/>
                </a:lnTo>
                <a:lnTo>
                  <a:pt x="109" y="166"/>
                </a:lnTo>
                <a:lnTo>
                  <a:pt x="111" y="166"/>
                </a:lnTo>
                <a:lnTo>
                  <a:pt x="113" y="169"/>
                </a:lnTo>
                <a:lnTo>
                  <a:pt x="116" y="166"/>
                </a:lnTo>
                <a:lnTo>
                  <a:pt x="116" y="164"/>
                </a:lnTo>
                <a:lnTo>
                  <a:pt x="118" y="161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4"/>
                </a:lnTo>
                <a:lnTo>
                  <a:pt x="123" y="154"/>
                </a:lnTo>
                <a:lnTo>
                  <a:pt x="116" y="154"/>
                </a:lnTo>
                <a:lnTo>
                  <a:pt x="113" y="152"/>
                </a:lnTo>
                <a:lnTo>
                  <a:pt x="109" y="152"/>
                </a:lnTo>
                <a:lnTo>
                  <a:pt x="106" y="150"/>
                </a:lnTo>
                <a:lnTo>
                  <a:pt x="104" y="150"/>
                </a:lnTo>
                <a:lnTo>
                  <a:pt x="101" y="147"/>
                </a:lnTo>
                <a:lnTo>
                  <a:pt x="99" y="147"/>
                </a:lnTo>
                <a:lnTo>
                  <a:pt x="97" y="145"/>
                </a:lnTo>
                <a:lnTo>
                  <a:pt x="94" y="142"/>
                </a:lnTo>
                <a:lnTo>
                  <a:pt x="92" y="142"/>
                </a:lnTo>
                <a:lnTo>
                  <a:pt x="89" y="140"/>
                </a:lnTo>
                <a:lnTo>
                  <a:pt x="87" y="138"/>
                </a:lnTo>
                <a:lnTo>
                  <a:pt x="87" y="133"/>
                </a:lnTo>
                <a:lnTo>
                  <a:pt x="89" y="130"/>
                </a:lnTo>
                <a:lnTo>
                  <a:pt x="80" y="128"/>
                </a:lnTo>
                <a:lnTo>
                  <a:pt x="80" y="125"/>
                </a:lnTo>
                <a:lnTo>
                  <a:pt x="77" y="125"/>
                </a:lnTo>
                <a:lnTo>
                  <a:pt x="77" y="123"/>
                </a:lnTo>
                <a:lnTo>
                  <a:pt x="75" y="121"/>
                </a:lnTo>
                <a:lnTo>
                  <a:pt x="75" y="116"/>
                </a:lnTo>
                <a:lnTo>
                  <a:pt x="73" y="113"/>
                </a:lnTo>
                <a:lnTo>
                  <a:pt x="73" y="111"/>
                </a:lnTo>
                <a:lnTo>
                  <a:pt x="70" y="106"/>
                </a:lnTo>
                <a:lnTo>
                  <a:pt x="68" y="104"/>
                </a:lnTo>
                <a:lnTo>
                  <a:pt x="68" y="99"/>
                </a:lnTo>
                <a:lnTo>
                  <a:pt x="65" y="97"/>
                </a:lnTo>
                <a:lnTo>
                  <a:pt x="65" y="87"/>
                </a:lnTo>
                <a:lnTo>
                  <a:pt x="63" y="82"/>
                </a:lnTo>
                <a:lnTo>
                  <a:pt x="97" y="82"/>
                </a:lnTo>
                <a:lnTo>
                  <a:pt x="61" y="82"/>
                </a:lnTo>
                <a:lnTo>
                  <a:pt x="61" y="82"/>
                </a:lnTo>
                <a:close/>
              </a:path>
              <a:path w="547" h="172">
                <a:moveTo>
                  <a:pt x="111" y="82"/>
                </a:moveTo>
                <a:lnTo>
                  <a:pt x="61" y="82"/>
                </a:lnTo>
                <a:lnTo>
                  <a:pt x="97" y="82"/>
                </a:lnTo>
                <a:lnTo>
                  <a:pt x="97" y="90"/>
                </a:lnTo>
                <a:lnTo>
                  <a:pt x="94" y="94"/>
                </a:lnTo>
                <a:lnTo>
                  <a:pt x="94" y="97"/>
                </a:lnTo>
                <a:lnTo>
                  <a:pt x="92" y="101"/>
                </a:lnTo>
                <a:lnTo>
                  <a:pt x="92" y="104"/>
                </a:lnTo>
                <a:lnTo>
                  <a:pt x="89" y="109"/>
                </a:lnTo>
                <a:lnTo>
                  <a:pt x="89" y="111"/>
                </a:lnTo>
                <a:lnTo>
                  <a:pt x="87" y="113"/>
                </a:lnTo>
                <a:lnTo>
                  <a:pt x="87" y="118"/>
                </a:lnTo>
                <a:lnTo>
                  <a:pt x="85" y="121"/>
                </a:lnTo>
                <a:lnTo>
                  <a:pt x="85" y="123"/>
                </a:lnTo>
                <a:lnTo>
                  <a:pt x="82" y="125"/>
                </a:lnTo>
                <a:lnTo>
                  <a:pt x="80" y="128"/>
                </a:lnTo>
                <a:lnTo>
                  <a:pt x="89" y="130"/>
                </a:lnTo>
                <a:lnTo>
                  <a:pt x="89" y="128"/>
                </a:lnTo>
                <a:lnTo>
                  <a:pt x="92" y="125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99" y="106"/>
                </a:lnTo>
                <a:lnTo>
                  <a:pt x="101" y="101"/>
                </a:lnTo>
                <a:lnTo>
                  <a:pt x="101" y="99"/>
                </a:lnTo>
                <a:lnTo>
                  <a:pt x="104" y="94"/>
                </a:lnTo>
                <a:lnTo>
                  <a:pt x="104" y="92"/>
                </a:lnTo>
                <a:lnTo>
                  <a:pt x="106" y="87"/>
                </a:lnTo>
                <a:lnTo>
                  <a:pt x="111" y="82"/>
                </a:lnTo>
                <a:lnTo>
                  <a:pt x="111" y="82"/>
                </a:lnTo>
                <a:close/>
              </a:path>
              <a:path w="547" h="172">
                <a:moveTo>
                  <a:pt x="101" y="73"/>
                </a:moveTo>
                <a:lnTo>
                  <a:pt x="97" y="80"/>
                </a:lnTo>
                <a:lnTo>
                  <a:pt x="49" y="80"/>
                </a:lnTo>
                <a:lnTo>
                  <a:pt x="53" y="85"/>
                </a:lnTo>
                <a:lnTo>
                  <a:pt x="58" y="82"/>
                </a:lnTo>
                <a:lnTo>
                  <a:pt x="111" y="82"/>
                </a:lnTo>
                <a:lnTo>
                  <a:pt x="101" y="73"/>
                </a:lnTo>
                <a:lnTo>
                  <a:pt x="101" y="73"/>
                </a:lnTo>
                <a:close/>
              </a:path>
              <a:path w="547" h="172">
                <a:moveTo>
                  <a:pt x="37" y="65"/>
                </a:moveTo>
                <a:lnTo>
                  <a:pt x="22" y="68"/>
                </a:lnTo>
                <a:lnTo>
                  <a:pt x="22" y="135"/>
                </a:lnTo>
                <a:lnTo>
                  <a:pt x="29" y="135"/>
                </a:lnTo>
                <a:lnTo>
                  <a:pt x="29" y="73"/>
                </a:lnTo>
                <a:lnTo>
                  <a:pt x="37" y="65"/>
                </a:lnTo>
                <a:lnTo>
                  <a:pt x="37" y="65"/>
                </a:lnTo>
                <a:close/>
              </a:path>
              <a:path w="547" h="172">
                <a:moveTo>
                  <a:pt x="27" y="56"/>
                </a:moveTo>
                <a:lnTo>
                  <a:pt x="22" y="65"/>
                </a:lnTo>
                <a:lnTo>
                  <a:pt x="1" y="65"/>
                </a:lnTo>
                <a:lnTo>
                  <a:pt x="5" y="70"/>
                </a:lnTo>
                <a:lnTo>
                  <a:pt x="10" y="70"/>
                </a:lnTo>
                <a:lnTo>
                  <a:pt x="13" y="68"/>
                </a:lnTo>
                <a:lnTo>
                  <a:pt x="22" y="68"/>
                </a:lnTo>
                <a:lnTo>
                  <a:pt x="37" y="65"/>
                </a:lnTo>
                <a:lnTo>
                  <a:pt x="27" y="56"/>
                </a:lnTo>
                <a:lnTo>
                  <a:pt x="27" y="56"/>
                </a:lnTo>
                <a:close/>
              </a:path>
              <a:path w="547" h="172">
                <a:moveTo>
                  <a:pt x="118" y="53"/>
                </a:moveTo>
                <a:lnTo>
                  <a:pt x="116" y="56"/>
                </a:lnTo>
                <a:lnTo>
                  <a:pt x="104" y="56"/>
                </a:lnTo>
                <a:lnTo>
                  <a:pt x="89" y="58"/>
                </a:lnTo>
                <a:lnTo>
                  <a:pt x="92" y="61"/>
                </a:lnTo>
                <a:lnTo>
                  <a:pt x="92" y="63"/>
                </a:lnTo>
                <a:lnTo>
                  <a:pt x="94" y="65"/>
                </a:lnTo>
                <a:lnTo>
                  <a:pt x="123" y="65"/>
                </a:lnTo>
                <a:lnTo>
                  <a:pt x="125" y="63"/>
                </a:lnTo>
                <a:lnTo>
                  <a:pt x="123" y="61"/>
                </a:lnTo>
                <a:lnTo>
                  <a:pt x="123" y="56"/>
                </a:lnTo>
                <a:lnTo>
                  <a:pt x="121" y="56"/>
                </a:lnTo>
                <a:lnTo>
                  <a:pt x="118" y="53"/>
                </a:lnTo>
                <a:lnTo>
                  <a:pt x="118" y="53"/>
                </a:lnTo>
                <a:close/>
              </a:path>
              <a:path w="547" h="172">
                <a:moveTo>
                  <a:pt x="58" y="18"/>
                </a:moveTo>
                <a:lnTo>
                  <a:pt x="58" y="39"/>
                </a:lnTo>
                <a:lnTo>
                  <a:pt x="56" y="44"/>
                </a:lnTo>
                <a:lnTo>
                  <a:pt x="56" y="53"/>
                </a:lnTo>
                <a:lnTo>
                  <a:pt x="53" y="56"/>
                </a:lnTo>
                <a:lnTo>
                  <a:pt x="53" y="58"/>
                </a:lnTo>
                <a:lnTo>
                  <a:pt x="51" y="61"/>
                </a:lnTo>
                <a:lnTo>
                  <a:pt x="51" y="63"/>
                </a:lnTo>
                <a:lnTo>
                  <a:pt x="49" y="65"/>
                </a:lnTo>
                <a:lnTo>
                  <a:pt x="46" y="68"/>
                </a:lnTo>
                <a:lnTo>
                  <a:pt x="46" y="70"/>
                </a:lnTo>
                <a:lnTo>
                  <a:pt x="44" y="75"/>
                </a:lnTo>
                <a:lnTo>
                  <a:pt x="41" y="78"/>
                </a:lnTo>
                <a:lnTo>
                  <a:pt x="37" y="80"/>
                </a:lnTo>
                <a:lnTo>
                  <a:pt x="34" y="82"/>
                </a:lnTo>
                <a:lnTo>
                  <a:pt x="37" y="85"/>
                </a:lnTo>
                <a:lnTo>
                  <a:pt x="39" y="82"/>
                </a:lnTo>
                <a:lnTo>
                  <a:pt x="41" y="80"/>
                </a:lnTo>
                <a:lnTo>
                  <a:pt x="44" y="78"/>
                </a:lnTo>
                <a:lnTo>
                  <a:pt x="46" y="75"/>
                </a:lnTo>
                <a:lnTo>
                  <a:pt x="49" y="75"/>
                </a:lnTo>
                <a:lnTo>
                  <a:pt x="51" y="73"/>
                </a:lnTo>
                <a:lnTo>
                  <a:pt x="53" y="70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1" y="56"/>
                </a:lnTo>
                <a:lnTo>
                  <a:pt x="63" y="53"/>
                </a:lnTo>
                <a:lnTo>
                  <a:pt x="63" y="49"/>
                </a:lnTo>
                <a:lnTo>
                  <a:pt x="65" y="46"/>
                </a:lnTo>
                <a:lnTo>
                  <a:pt x="65" y="18"/>
                </a:lnTo>
                <a:lnTo>
                  <a:pt x="89" y="18"/>
                </a:lnTo>
                <a:lnTo>
                  <a:pt x="58" y="18"/>
                </a:lnTo>
                <a:lnTo>
                  <a:pt x="58" y="18"/>
                </a:lnTo>
                <a:close/>
              </a:path>
              <a:path w="547" h="172">
                <a:moveTo>
                  <a:pt x="58" y="8"/>
                </a:moveTo>
                <a:lnTo>
                  <a:pt x="58" y="18"/>
                </a:lnTo>
                <a:lnTo>
                  <a:pt x="89" y="18"/>
                </a:lnTo>
                <a:lnTo>
                  <a:pt x="89" y="58"/>
                </a:lnTo>
                <a:lnTo>
                  <a:pt x="104" y="56"/>
                </a:lnTo>
                <a:lnTo>
                  <a:pt x="101" y="56"/>
                </a:lnTo>
                <a:lnTo>
                  <a:pt x="99" y="53"/>
                </a:lnTo>
                <a:lnTo>
                  <a:pt x="99" y="20"/>
                </a:lnTo>
                <a:lnTo>
                  <a:pt x="104" y="15"/>
                </a:lnTo>
                <a:lnTo>
                  <a:pt x="65" y="13"/>
                </a:lnTo>
                <a:lnTo>
                  <a:pt x="58" y="8"/>
                </a:lnTo>
                <a:lnTo>
                  <a:pt x="58" y="8"/>
                </a:lnTo>
                <a:close/>
              </a:path>
              <a:path w="547" h="172">
                <a:moveTo>
                  <a:pt x="94" y="5"/>
                </a:moveTo>
                <a:lnTo>
                  <a:pt x="89" y="13"/>
                </a:lnTo>
                <a:lnTo>
                  <a:pt x="65" y="13"/>
                </a:lnTo>
                <a:lnTo>
                  <a:pt x="104" y="15"/>
                </a:lnTo>
                <a:lnTo>
                  <a:pt x="94" y="5"/>
                </a:lnTo>
                <a:lnTo>
                  <a:pt x="94" y="5"/>
                </a:lnTo>
                <a:close/>
              </a:path>
              <a:path w="547" h="172">
                <a:moveTo>
                  <a:pt x="17" y="5"/>
                </a:moveTo>
                <a:lnTo>
                  <a:pt x="15" y="8"/>
                </a:lnTo>
                <a:lnTo>
                  <a:pt x="17" y="13"/>
                </a:lnTo>
                <a:lnTo>
                  <a:pt x="20" y="15"/>
                </a:lnTo>
                <a:lnTo>
                  <a:pt x="20" y="20"/>
                </a:lnTo>
                <a:lnTo>
                  <a:pt x="22" y="22"/>
                </a:lnTo>
                <a:lnTo>
                  <a:pt x="22" y="32"/>
                </a:lnTo>
                <a:lnTo>
                  <a:pt x="25" y="34"/>
                </a:lnTo>
                <a:lnTo>
                  <a:pt x="25" y="37"/>
                </a:lnTo>
                <a:lnTo>
                  <a:pt x="27" y="39"/>
                </a:lnTo>
                <a:lnTo>
                  <a:pt x="29" y="37"/>
                </a:lnTo>
                <a:lnTo>
                  <a:pt x="29" y="34"/>
                </a:lnTo>
                <a:lnTo>
                  <a:pt x="32" y="32"/>
                </a:lnTo>
                <a:lnTo>
                  <a:pt x="32" y="22"/>
                </a:lnTo>
                <a:lnTo>
                  <a:pt x="29" y="18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7" y="5"/>
                </a:lnTo>
                <a:lnTo>
                  <a:pt x="17" y="5"/>
                </a:lnTo>
                <a:close/>
              </a:path>
              <a:path w="547" h="172">
                <a:moveTo>
                  <a:pt x="190" y="118"/>
                </a:moveTo>
                <a:lnTo>
                  <a:pt x="169" y="145"/>
                </a:lnTo>
                <a:lnTo>
                  <a:pt x="178" y="145"/>
                </a:lnTo>
                <a:lnTo>
                  <a:pt x="178" y="142"/>
                </a:lnTo>
                <a:lnTo>
                  <a:pt x="181" y="138"/>
                </a:lnTo>
                <a:lnTo>
                  <a:pt x="183" y="133"/>
                </a:lnTo>
                <a:lnTo>
                  <a:pt x="185" y="130"/>
                </a:lnTo>
                <a:lnTo>
                  <a:pt x="188" y="125"/>
                </a:lnTo>
                <a:lnTo>
                  <a:pt x="190" y="121"/>
                </a:lnTo>
                <a:lnTo>
                  <a:pt x="190" y="118"/>
                </a:lnTo>
                <a:lnTo>
                  <a:pt x="190" y="118"/>
                </a:lnTo>
                <a:close/>
              </a:path>
              <a:path w="547" h="172">
                <a:moveTo>
                  <a:pt x="224" y="73"/>
                </a:moveTo>
                <a:lnTo>
                  <a:pt x="217" y="73"/>
                </a:lnTo>
                <a:lnTo>
                  <a:pt x="217" y="138"/>
                </a:lnTo>
                <a:lnTo>
                  <a:pt x="217" y="171"/>
                </a:lnTo>
                <a:lnTo>
                  <a:pt x="226" y="166"/>
                </a:lnTo>
                <a:lnTo>
                  <a:pt x="226" y="161"/>
                </a:lnTo>
                <a:lnTo>
                  <a:pt x="224" y="159"/>
                </a:lnTo>
                <a:lnTo>
                  <a:pt x="224" y="73"/>
                </a:lnTo>
                <a:lnTo>
                  <a:pt x="224" y="73"/>
                </a:lnTo>
                <a:close/>
              </a:path>
              <a:path w="547" h="172">
                <a:moveTo>
                  <a:pt x="173" y="70"/>
                </a:moveTo>
                <a:lnTo>
                  <a:pt x="161" y="73"/>
                </a:lnTo>
                <a:lnTo>
                  <a:pt x="161" y="147"/>
                </a:lnTo>
                <a:lnTo>
                  <a:pt x="159" y="150"/>
                </a:lnTo>
                <a:lnTo>
                  <a:pt x="159" y="152"/>
                </a:lnTo>
                <a:lnTo>
                  <a:pt x="166" y="164"/>
                </a:lnTo>
                <a:lnTo>
                  <a:pt x="169" y="164"/>
                </a:lnTo>
                <a:lnTo>
                  <a:pt x="169" y="161"/>
                </a:lnTo>
                <a:lnTo>
                  <a:pt x="171" y="159"/>
                </a:lnTo>
                <a:lnTo>
                  <a:pt x="171" y="157"/>
                </a:lnTo>
                <a:lnTo>
                  <a:pt x="173" y="154"/>
                </a:lnTo>
                <a:lnTo>
                  <a:pt x="173" y="150"/>
                </a:lnTo>
                <a:lnTo>
                  <a:pt x="176" y="147"/>
                </a:lnTo>
                <a:lnTo>
                  <a:pt x="178" y="145"/>
                </a:lnTo>
                <a:lnTo>
                  <a:pt x="169" y="145"/>
                </a:lnTo>
                <a:lnTo>
                  <a:pt x="169" y="75"/>
                </a:lnTo>
                <a:lnTo>
                  <a:pt x="173" y="70"/>
                </a:lnTo>
                <a:lnTo>
                  <a:pt x="173" y="70"/>
                </a:lnTo>
                <a:close/>
              </a:path>
              <a:path w="547" h="172">
                <a:moveTo>
                  <a:pt x="166" y="61"/>
                </a:moveTo>
                <a:lnTo>
                  <a:pt x="161" y="68"/>
                </a:lnTo>
                <a:lnTo>
                  <a:pt x="137" y="68"/>
                </a:lnTo>
                <a:lnTo>
                  <a:pt x="142" y="75"/>
                </a:lnTo>
                <a:lnTo>
                  <a:pt x="145" y="75"/>
                </a:lnTo>
                <a:lnTo>
                  <a:pt x="147" y="73"/>
                </a:lnTo>
                <a:lnTo>
                  <a:pt x="161" y="73"/>
                </a:lnTo>
                <a:lnTo>
                  <a:pt x="173" y="70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547" h="172">
                <a:moveTo>
                  <a:pt x="257" y="61"/>
                </a:moveTo>
                <a:lnTo>
                  <a:pt x="250" y="70"/>
                </a:lnTo>
                <a:lnTo>
                  <a:pt x="178" y="70"/>
                </a:lnTo>
                <a:lnTo>
                  <a:pt x="185" y="75"/>
                </a:lnTo>
                <a:lnTo>
                  <a:pt x="195" y="75"/>
                </a:lnTo>
                <a:lnTo>
                  <a:pt x="197" y="73"/>
                </a:lnTo>
                <a:lnTo>
                  <a:pt x="267" y="73"/>
                </a:lnTo>
                <a:lnTo>
                  <a:pt x="257" y="61"/>
                </a:lnTo>
                <a:lnTo>
                  <a:pt x="257" y="61"/>
                </a:lnTo>
                <a:close/>
              </a:path>
              <a:path w="547" h="172">
                <a:moveTo>
                  <a:pt x="154" y="8"/>
                </a:moveTo>
                <a:lnTo>
                  <a:pt x="154" y="10"/>
                </a:lnTo>
                <a:lnTo>
                  <a:pt x="157" y="13"/>
                </a:lnTo>
                <a:lnTo>
                  <a:pt x="159" y="18"/>
                </a:lnTo>
                <a:lnTo>
                  <a:pt x="161" y="20"/>
                </a:lnTo>
                <a:lnTo>
                  <a:pt x="161" y="22"/>
                </a:lnTo>
                <a:lnTo>
                  <a:pt x="164" y="25"/>
                </a:lnTo>
                <a:lnTo>
                  <a:pt x="166" y="27"/>
                </a:lnTo>
                <a:lnTo>
                  <a:pt x="166" y="32"/>
                </a:lnTo>
                <a:lnTo>
                  <a:pt x="169" y="37"/>
                </a:lnTo>
                <a:lnTo>
                  <a:pt x="169" y="39"/>
                </a:lnTo>
                <a:lnTo>
                  <a:pt x="171" y="39"/>
                </a:lnTo>
                <a:lnTo>
                  <a:pt x="173" y="37"/>
                </a:lnTo>
                <a:lnTo>
                  <a:pt x="176" y="34"/>
                </a:lnTo>
                <a:lnTo>
                  <a:pt x="176" y="27"/>
                </a:lnTo>
                <a:lnTo>
                  <a:pt x="173" y="22"/>
                </a:lnTo>
                <a:lnTo>
                  <a:pt x="171" y="20"/>
                </a:lnTo>
                <a:lnTo>
                  <a:pt x="169" y="18"/>
                </a:lnTo>
                <a:lnTo>
                  <a:pt x="166" y="15"/>
                </a:lnTo>
                <a:lnTo>
                  <a:pt x="164" y="13"/>
                </a:lnTo>
                <a:lnTo>
                  <a:pt x="161" y="13"/>
                </a:lnTo>
                <a:lnTo>
                  <a:pt x="157" y="10"/>
                </a:lnTo>
                <a:lnTo>
                  <a:pt x="154" y="8"/>
                </a:lnTo>
                <a:lnTo>
                  <a:pt x="154" y="8"/>
                </a:lnTo>
                <a:close/>
              </a:path>
              <a:path w="547" h="172">
                <a:moveTo>
                  <a:pt x="217" y="5"/>
                </a:moveTo>
                <a:lnTo>
                  <a:pt x="217" y="70"/>
                </a:lnTo>
                <a:lnTo>
                  <a:pt x="224" y="70"/>
                </a:lnTo>
                <a:lnTo>
                  <a:pt x="224" y="20"/>
                </a:lnTo>
                <a:lnTo>
                  <a:pt x="229" y="15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339" y="65"/>
                </a:moveTo>
                <a:lnTo>
                  <a:pt x="339" y="121"/>
                </a:lnTo>
                <a:lnTo>
                  <a:pt x="337" y="125"/>
                </a:lnTo>
                <a:lnTo>
                  <a:pt x="337" y="135"/>
                </a:lnTo>
                <a:lnTo>
                  <a:pt x="334" y="138"/>
                </a:lnTo>
                <a:lnTo>
                  <a:pt x="334" y="145"/>
                </a:lnTo>
                <a:lnTo>
                  <a:pt x="332" y="147"/>
                </a:lnTo>
                <a:lnTo>
                  <a:pt x="330" y="150"/>
                </a:lnTo>
                <a:lnTo>
                  <a:pt x="330" y="152"/>
                </a:lnTo>
                <a:lnTo>
                  <a:pt x="327" y="154"/>
                </a:lnTo>
                <a:lnTo>
                  <a:pt x="325" y="157"/>
                </a:lnTo>
                <a:lnTo>
                  <a:pt x="322" y="159"/>
                </a:lnTo>
                <a:lnTo>
                  <a:pt x="320" y="161"/>
                </a:lnTo>
                <a:lnTo>
                  <a:pt x="317" y="164"/>
                </a:lnTo>
                <a:lnTo>
                  <a:pt x="315" y="166"/>
                </a:lnTo>
                <a:lnTo>
                  <a:pt x="313" y="169"/>
                </a:lnTo>
                <a:lnTo>
                  <a:pt x="313" y="171"/>
                </a:lnTo>
                <a:lnTo>
                  <a:pt x="315" y="171"/>
                </a:lnTo>
                <a:lnTo>
                  <a:pt x="317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1"/>
                </a:lnTo>
                <a:lnTo>
                  <a:pt x="330" y="159"/>
                </a:lnTo>
                <a:lnTo>
                  <a:pt x="332" y="157"/>
                </a:lnTo>
                <a:lnTo>
                  <a:pt x="334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5"/>
                </a:lnTo>
                <a:lnTo>
                  <a:pt x="341" y="142"/>
                </a:lnTo>
                <a:lnTo>
                  <a:pt x="341" y="135"/>
                </a:lnTo>
                <a:lnTo>
                  <a:pt x="344" y="133"/>
                </a:lnTo>
                <a:lnTo>
                  <a:pt x="344" y="123"/>
                </a:lnTo>
                <a:lnTo>
                  <a:pt x="346" y="121"/>
                </a:lnTo>
                <a:lnTo>
                  <a:pt x="346" y="78"/>
                </a:lnTo>
                <a:lnTo>
                  <a:pt x="351" y="75"/>
                </a:lnTo>
                <a:lnTo>
                  <a:pt x="339" y="65"/>
                </a:lnTo>
                <a:lnTo>
                  <a:pt x="339" y="65"/>
                </a:lnTo>
                <a:close/>
              </a:path>
              <a:path w="547" h="172">
                <a:moveTo>
                  <a:pt x="368" y="65"/>
                </a:moveTo>
                <a:lnTo>
                  <a:pt x="368" y="82"/>
                </a:lnTo>
                <a:lnTo>
                  <a:pt x="370" y="85"/>
                </a:lnTo>
                <a:lnTo>
                  <a:pt x="370" y="147"/>
                </a:lnTo>
                <a:lnTo>
                  <a:pt x="368" y="150"/>
                </a:lnTo>
                <a:lnTo>
                  <a:pt x="368" y="154"/>
                </a:lnTo>
                <a:lnTo>
                  <a:pt x="368" y="159"/>
                </a:lnTo>
                <a:lnTo>
                  <a:pt x="368" y="169"/>
                </a:lnTo>
                <a:lnTo>
                  <a:pt x="377" y="164"/>
                </a:lnTo>
                <a:lnTo>
                  <a:pt x="377" y="80"/>
                </a:lnTo>
                <a:lnTo>
                  <a:pt x="380" y="75"/>
                </a:lnTo>
                <a:lnTo>
                  <a:pt x="368" y="65"/>
                </a:lnTo>
                <a:lnTo>
                  <a:pt x="368" y="65"/>
                </a:lnTo>
                <a:close/>
              </a:path>
              <a:path w="547" h="172">
                <a:moveTo>
                  <a:pt x="325" y="22"/>
                </a:moveTo>
                <a:lnTo>
                  <a:pt x="313" y="22"/>
                </a:lnTo>
                <a:lnTo>
                  <a:pt x="301" y="68"/>
                </a:lnTo>
                <a:lnTo>
                  <a:pt x="303" y="70"/>
                </a:lnTo>
                <a:lnTo>
                  <a:pt x="305" y="75"/>
                </a:lnTo>
                <a:lnTo>
                  <a:pt x="308" y="78"/>
                </a:lnTo>
                <a:lnTo>
                  <a:pt x="310" y="82"/>
                </a:lnTo>
                <a:lnTo>
                  <a:pt x="310" y="85"/>
                </a:lnTo>
                <a:lnTo>
                  <a:pt x="313" y="87"/>
                </a:lnTo>
                <a:lnTo>
                  <a:pt x="313" y="97"/>
                </a:lnTo>
                <a:lnTo>
                  <a:pt x="315" y="99"/>
                </a:lnTo>
                <a:lnTo>
                  <a:pt x="315" y="109"/>
                </a:lnTo>
                <a:lnTo>
                  <a:pt x="313" y="111"/>
                </a:lnTo>
                <a:lnTo>
                  <a:pt x="313" y="113"/>
                </a:lnTo>
                <a:lnTo>
                  <a:pt x="310" y="116"/>
                </a:lnTo>
                <a:lnTo>
                  <a:pt x="310" y="118"/>
                </a:lnTo>
                <a:lnTo>
                  <a:pt x="308" y="118"/>
                </a:lnTo>
                <a:lnTo>
                  <a:pt x="291" y="118"/>
                </a:lnTo>
                <a:lnTo>
                  <a:pt x="293" y="118"/>
                </a:lnTo>
                <a:lnTo>
                  <a:pt x="296" y="121"/>
                </a:lnTo>
                <a:lnTo>
                  <a:pt x="298" y="123"/>
                </a:lnTo>
                <a:lnTo>
                  <a:pt x="301" y="125"/>
                </a:lnTo>
                <a:lnTo>
                  <a:pt x="303" y="128"/>
                </a:lnTo>
                <a:lnTo>
                  <a:pt x="303" y="133"/>
                </a:lnTo>
                <a:lnTo>
                  <a:pt x="305" y="133"/>
                </a:lnTo>
                <a:lnTo>
                  <a:pt x="308" y="130"/>
                </a:lnTo>
                <a:lnTo>
                  <a:pt x="310" y="128"/>
                </a:lnTo>
                <a:lnTo>
                  <a:pt x="313" y="128"/>
                </a:lnTo>
                <a:lnTo>
                  <a:pt x="315" y="125"/>
                </a:lnTo>
                <a:lnTo>
                  <a:pt x="317" y="123"/>
                </a:lnTo>
                <a:lnTo>
                  <a:pt x="317" y="121"/>
                </a:lnTo>
                <a:lnTo>
                  <a:pt x="320" y="118"/>
                </a:lnTo>
                <a:lnTo>
                  <a:pt x="320" y="116"/>
                </a:lnTo>
                <a:lnTo>
                  <a:pt x="322" y="111"/>
                </a:lnTo>
                <a:lnTo>
                  <a:pt x="322" y="99"/>
                </a:lnTo>
                <a:lnTo>
                  <a:pt x="320" y="97"/>
                </a:lnTo>
                <a:lnTo>
                  <a:pt x="320" y="94"/>
                </a:lnTo>
                <a:lnTo>
                  <a:pt x="317" y="90"/>
                </a:lnTo>
                <a:lnTo>
                  <a:pt x="317" y="87"/>
                </a:lnTo>
                <a:lnTo>
                  <a:pt x="315" y="85"/>
                </a:lnTo>
                <a:lnTo>
                  <a:pt x="315" y="82"/>
                </a:lnTo>
                <a:lnTo>
                  <a:pt x="313" y="80"/>
                </a:lnTo>
                <a:lnTo>
                  <a:pt x="310" y="75"/>
                </a:lnTo>
                <a:lnTo>
                  <a:pt x="308" y="73"/>
                </a:lnTo>
                <a:lnTo>
                  <a:pt x="305" y="70"/>
                </a:lnTo>
                <a:lnTo>
                  <a:pt x="305" y="65"/>
                </a:lnTo>
                <a:lnTo>
                  <a:pt x="308" y="61"/>
                </a:lnTo>
                <a:lnTo>
                  <a:pt x="308" y="56"/>
                </a:lnTo>
                <a:lnTo>
                  <a:pt x="310" y="53"/>
                </a:lnTo>
                <a:lnTo>
                  <a:pt x="310" y="49"/>
                </a:lnTo>
                <a:lnTo>
                  <a:pt x="313" y="46"/>
                </a:lnTo>
                <a:lnTo>
                  <a:pt x="313" y="41"/>
                </a:lnTo>
                <a:lnTo>
                  <a:pt x="315" y="39"/>
                </a:lnTo>
                <a:lnTo>
                  <a:pt x="315" y="37"/>
                </a:lnTo>
                <a:lnTo>
                  <a:pt x="317" y="32"/>
                </a:lnTo>
                <a:lnTo>
                  <a:pt x="317" y="30"/>
                </a:lnTo>
                <a:lnTo>
                  <a:pt x="320" y="27"/>
                </a:lnTo>
                <a:lnTo>
                  <a:pt x="320" y="25"/>
                </a:lnTo>
                <a:lnTo>
                  <a:pt x="325" y="22"/>
                </a:lnTo>
                <a:lnTo>
                  <a:pt x="325" y="22"/>
                </a:lnTo>
                <a:close/>
              </a:path>
              <a:path w="547" h="172">
                <a:moveTo>
                  <a:pt x="349" y="18"/>
                </a:moveTo>
                <a:lnTo>
                  <a:pt x="349" y="20"/>
                </a:lnTo>
                <a:lnTo>
                  <a:pt x="346" y="25"/>
                </a:lnTo>
                <a:lnTo>
                  <a:pt x="344" y="30"/>
                </a:lnTo>
                <a:lnTo>
                  <a:pt x="344" y="34"/>
                </a:lnTo>
                <a:lnTo>
                  <a:pt x="341" y="37"/>
                </a:lnTo>
                <a:lnTo>
                  <a:pt x="341" y="39"/>
                </a:lnTo>
                <a:lnTo>
                  <a:pt x="339" y="41"/>
                </a:lnTo>
                <a:lnTo>
                  <a:pt x="337" y="46"/>
                </a:lnTo>
                <a:lnTo>
                  <a:pt x="337" y="49"/>
                </a:lnTo>
                <a:lnTo>
                  <a:pt x="334" y="51"/>
                </a:lnTo>
                <a:lnTo>
                  <a:pt x="332" y="53"/>
                </a:lnTo>
                <a:lnTo>
                  <a:pt x="332" y="56"/>
                </a:lnTo>
                <a:lnTo>
                  <a:pt x="330" y="58"/>
                </a:lnTo>
                <a:lnTo>
                  <a:pt x="327" y="61"/>
                </a:lnTo>
                <a:lnTo>
                  <a:pt x="325" y="65"/>
                </a:lnTo>
                <a:lnTo>
                  <a:pt x="322" y="68"/>
                </a:lnTo>
                <a:lnTo>
                  <a:pt x="320" y="70"/>
                </a:lnTo>
                <a:lnTo>
                  <a:pt x="317" y="73"/>
                </a:lnTo>
                <a:lnTo>
                  <a:pt x="315" y="75"/>
                </a:lnTo>
                <a:lnTo>
                  <a:pt x="317" y="78"/>
                </a:lnTo>
                <a:lnTo>
                  <a:pt x="320" y="75"/>
                </a:lnTo>
                <a:lnTo>
                  <a:pt x="322" y="73"/>
                </a:lnTo>
                <a:lnTo>
                  <a:pt x="325" y="70"/>
                </a:lnTo>
                <a:lnTo>
                  <a:pt x="327" y="68"/>
                </a:lnTo>
                <a:lnTo>
                  <a:pt x="330" y="68"/>
                </a:lnTo>
                <a:lnTo>
                  <a:pt x="332" y="65"/>
                </a:lnTo>
                <a:lnTo>
                  <a:pt x="334" y="63"/>
                </a:lnTo>
                <a:lnTo>
                  <a:pt x="337" y="61"/>
                </a:lnTo>
                <a:lnTo>
                  <a:pt x="337" y="56"/>
                </a:lnTo>
                <a:lnTo>
                  <a:pt x="339" y="56"/>
                </a:lnTo>
                <a:lnTo>
                  <a:pt x="341" y="53"/>
                </a:lnTo>
                <a:lnTo>
                  <a:pt x="341" y="51"/>
                </a:lnTo>
                <a:lnTo>
                  <a:pt x="344" y="49"/>
                </a:lnTo>
                <a:lnTo>
                  <a:pt x="344" y="46"/>
                </a:lnTo>
                <a:lnTo>
                  <a:pt x="346" y="44"/>
                </a:lnTo>
                <a:lnTo>
                  <a:pt x="349" y="39"/>
                </a:lnTo>
                <a:lnTo>
                  <a:pt x="349" y="37"/>
                </a:lnTo>
                <a:lnTo>
                  <a:pt x="351" y="34"/>
                </a:lnTo>
                <a:lnTo>
                  <a:pt x="353" y="30"/>
                </a:lnTo>
                <a:lnTo>
                  <a:pt x="353" y="25"/>
                </a:lnTo>
                <a:lnTo>
                  <a:pt x="356" y="22"/>
                </a:lnTo>
                <a:lnTo>
                  <a:pt x="358" y="18"/>
                </a:lnTo>
                <a:lnTo>
                  <a:pt x="349" y="18"/>
                </a:lnTo>
                <a:lnTo>
                  <a:pt x="349" y="18"/>
                </a:lnTo>
                <a:close/>
              </a:path>
              <a:path w="547" h="172">
                <a:moveTo>
                  <a:pt x="317" y="13"/>
                </a:moveTo>
                <a:lnTo>
                  <a:pt x="313" y="18"/>
                </a:lnTo>
                <a:lnTo>
                  <a:pt x="291" y="18"/>
                </a:lnTo>
                <a:lnTo>
                  <a:pt x="284" y="20"/>
                </a:lnTo>
                <a:lnTo>
                  <a:pt x="284" y="116"/>
                </a:lnTo>
                <a:lnTo>
                  <a:pt x="284" y="121"/>
                </a:lnTo>
                <a:lnTo>
                  <a:pt x="284" y="171"/>
                </a:lnTo>
                <a:lnTo>
                  <a:pt x="291" y="166"/>
                </a:lnTo>
                <a:lnTo>
                  <a:pt x="291" y="118"/>
                </a:lnTo>
                <a:lnTo>
                  <a:pt x="305" y="118"/>
                </a:lnTo>
                <a:lnTo>
                  <a:pt x="301" y="118"/>
                </a:lnTo>
                <a:lnTo>
                  <a:pt x="298" y="116"/>
                </a:lnTo>
                <a:lnTo>
                  <a:pt x="296" y="116"/>
                </a:lnTo>
                <a:lnTo>
                  <a:pt x="291" y="113"/>
                </a:lnTo>
                <a:lnTo>
                  <a:pt x="291" y="22"/>
                </a:lnTo>
                <a:lnTo>
                  <a:pt x="313" y="22"/>
                </a:lnTo>
                <a:lnTo>
                  <a:pt x="325" y="22"/>
                </a:lnTo>
                <a:lnTo>
                  <a:pt x="317" y="13"/>
                </a:lnTo>
                <a:lnTo>
                  <a:pt x="317" y="13"/>
                </a:lnTo>
                <a:close/>
              </a:path>
              <a:path w="547" h="172">
                <a:moveTo>
                  <a:pt x="284" y="13"/>
                </a:moveTo>
                <a:lnTo>
                  <a:pt x="284" y="20"/>
                </a:lnTo>
                <a:lnTo>
                  <a:pt x="291" y="18"/>
                </a:lnTo>
                <a:lnTo>
                  <a:pt x="284" y="13"/>
                </a:lnTo>
                <a:lnTo>
                  <a:pt x="284" y="13"/>
                </a:lnTo>
                <a:close/>
              </a:path>
              <a:path w="547" h="172">
                <a:moveTo>
                  <a:pt x="353" y="1"/>
                </a:moveTo>
                <a:lnTo>
                  <a:pt x="353" y="5"/>
                </a:lnTo>
                <a:lnTo>
                  <a:pt x="351" y="8"/>
                </a:lnTo>
                <a:lnTo>
                  <a:pt x="351" y="13"/>
                </a:lnTo>
                <a:lnTo>
                  <a:pt x="349" y="18"/>
                </a:lnTo>
                <a:lnTo>
                  <a:pt x="358" y="18"/>
                </a:lnTo>
                <a:lnTo>
                  <a:pt x="358" y="20"/>
                </a:lnTo>
                <a:lnTo>
                  <a:pt x="361" y="22"/>
                </a:lnTo>
                <a:lnTo>
                  <a:pt x="361" y="27"/>
                </a:lnTo>
                <a:lnTo>
                  <a:pt x="363" y="30"/>
                </a:lnTo>
                <a:lnTo>
                  <a:pt x="363" y="34"/>
                </a:lnTo>
                <a:lnTo>
                  <a:pt x="365" y="37"/>
                </a:lnTo>
                <a:lnTo>
                  <a:pt x="365" y="39"/>
                </a:lnTo>
                <a:lnTo>
                  <a:pt x="368" y="44"/>
                </a:lnTo>
                <a:lnTo>
                  <a:pt x="370" y="46"/>
                </a:lnTo>
                <a:lnTo>
                  <a:pt x="370" y="49"/>
                </a:lnTo>
                <a:lnTo>
                  <a:pt x="373" y="51"/>
                </a:lnTo>
                <a:lnTo>
                  <a:pt x="375" y="53"/>
                </a:lnTo>
                <a:lnTo>
                  <a:pt x="375" y="56"/>
                </a:lnTo>
                <a:lnTo>
                  <a:pt x="377" y="58"/>
                </a:lnTo>
                <a:lnTo>
                  <a:pt x="380" y="61"/>
                </a:lnTo>
                <a:lnTo>
                  <a:pt x="382" y="63"/>
                </a:lnTo>
                <a:lnTo>
                  <a:pt x="385" y="65"/>
                </a:lnTo>
                <a:lnTo>
                  <a:pt x="387" y="68"/>
                </a:lnTo>
                <a:lnTo>
                  <a:pt x="390" y="70"/>
                </a:lnTo>
                <a:lnTo>
                  <a:pt x="392" y="73"/>
                </a:lnTo>
                <a:lnTo>
                  <a:pt x="394" y="75"/>
                </a:lnTo>
                <a:lnTo>
                  <a:pt x="397" y="75"/>
                </a:lnTo>
                <a:lnTo>
                  <a:pt x="399" y="73"/>
                </a:lnTo>
                <a:lnTo>
                  <a:pt x="401" y="70"/>
                </a:lnTo>
                <a:lnTo>
                  <a:pt x="404" y="68"/>
                </a:lnTo>
                <a:lnTo>
                  <a:pt x="406" y="68"/>
                </a:lnTo>
                <a:lnTo>
                  <a:pt x="406" y="65"/>
                </a:lnTo>
                <a:lnTo>
                  <a:pt x="404" y="63"/>
                </a:lnTo>
                <a:lnTo>
                  <a:pt x="401" y="63"/>
                </a:lnTo>
                <a:lnTo>
                  <a:pt x="397" y="61"/>
                </a:lnTo>
                <a:lnTo>
                  <a:pt x="394" y="61"/>
                </a:lnTo>
                <a:lnTo>
                  <a:pt x="392" y="58"/>
                </a:lnTo>
                <a:lnTo>
                  <a:pt x="390" y="58"/>
                </a:lnTo>
                <a:lnTo>
                  <a:pt x="387" y="56"/>
                </a:lnTo>
                <a:lnTo>
                  <a:pt x="385" y="53"/>
                </a:lnTo>
                <a:lnTo>
                  <a:pt x="382" y="51"/>
                </a:lnTo>
                <a:lnTo>
                  <a:pt x="380" y="49"/>
                </a:lnTo>
                <a:lnTo>
                  <a:pt x="377" y="46"/>
                </a:lnTo>
                <a:lnTo>
                  <a:pt x="375" y="44"/>
                </a:lnTo>
                <a:lnTo>
                  <a:pt x="375" y="41"/>
                </a:lnTo>
                <a:lnTo>
                  <a:pt x="373" y="39"/>
                </a:lnTo>
                <a:lnTo>
                  <a:pt x="370" y="37"/>
                </a:lnTo>
                <a:lnTo>
                  <a:pt x="370" y="34"/>
                </a:lnTo>
                <a:lnTo>
                  <a:pt x="368" y="32"/>
                </a:lnTo>
                <a:lnTo>
                  <a:pt x="365" y="27"/>
                </a:lnTo>
                <a:lnTo>
                  <a:pt x="363" y="25"/>
                </a:lnTo>
                <a:lnTo>
                  <a:pt x="363" y="22"/>
                </a:lnTo>
                <a:lnTo>
                  <a:pt x="361" y="18"/>
                </a:lnTo>
                <a:lnTo>
                  <a:pt x="358" y="15"/>
                </a:lnTo>
                <a:lnTo>
                  <a:pt x="363" y="10"/>
                </a:lnTo>
                <a:lnTo>
                  <a:pt x="353" y="1"/>
                </a:lnTo>
                <a:lnTo>
                  <a:pt x="353" y="1"/>
                </a:lnTo>
                <a:close/>
              </a:path>
              <a:path w="547" h="172">
                <a:moveTo>
                  <a:pt x="493" y="140"/>
                </a:moveTo>
                <a:lnTo>
                  <a:pt x="490" y="142"/>
                </a:lnTo>
                <a:lnTo>
                  <a:pt x="490" y="145"/>
                </a:lnTo>
                <a:lnTo>
                  <a:pt x="488" y="145"/>
                </a:lnTo>
                <a:lnTo>
                  <a:pt x="485" y="147"/>
                </a:lnTo>
                <a:lnTo>
                  <a:pt x="483" y="150"/>
                </a:lnTo>
                <a:lnTo>
                  <a:pt x="478" y="152"/>
                </a:lnTo>
                <a:lnTo>
                  <a:pt x="476" y="154"/>
                </a:lnTo>
                <a:lnTo>
                  <a:pt x="473" y="157"/>
                </a:lnTo>
                <a:lnTo>
                  <a:pt x="471" y="159"/>
                </a:lnTo>
                <a:lnTo>
                  <a:pt x="469" y="159"/>
                </a:lnTo>
                <a:lnTo>
                  <a:pt x="466" y="161"/>
                </a:lnTo>
                <a:lnTo>
                  <a:pt x="464" y="161"/>
                </a:lnTo>
                <a:lnTo>
                  <a:pt x="461" y="164"/>
                </a:lnTo>
                <a:lnTo>
                  <a:pt x="459" y="164"/>
                </a:lnTo>
                <a:lnTo>
                  <a:pt x="454" y="166"/>
                </a:lnTo>
                <a:lnTo>
                  <a:pt x="452" y="166"/>
                </a:lnTo>
                <a:lnTo>
                  <a:pt x="450" y="169"/>
                </a:lnTo>
                <a:lnTo>
                  <a:pt x="450" y="171"/>
                </a:lnTo>
                <a:lnTo>
                  <a:pt x="452" y="171"/>
                </a:lnTo>
                <a:lnTo>
                  <a:pt x="454" y="169"/>
                </a:lnTo>
                <a:lnTo>
                  <a:pt x="461" y="169"/>
                </a:lnTo>
                <a:lnTo>
                  <a:pt x="464" y="166"/>
                </a:lnTo>
                <a:lnTo>
                  <a:pt x="466" y="166"/>
                </a:lnTo>
                <a:lnTo>
                  <a:pt x="469" y="164"/>
                </a:lnTo>
                <a:lnTo>
                  <a:pt x="471" y="164"/>
                </a:lnTo>
                <a:lnTo>
                  <a:pt x="473" y="161"/>
                </a:lnTo>
                <a:lnTo>
                  <a:pt x="476" y="161"/>
                </a:lnTo>
                <a:lnTo>
                  <a:pt x="478" y="159"/>
                </a:lnTo>
                <a:lnTo>
                  <a:pt x="481" y="159"/>
                </a:lnTo>
                <a:lnTo>
                  <a:pt x="483" y="157"/>
                </a:lnTo>
                <a:lnTo>
                  <a:pt x="485" y="157"/>
                </a:lnTo>
                <a:lnTo>
                  <a:pt x="488" y="154"/>
                </a:lnTo>
                <a:lnTo>
                  <a:pt x="490" y="152"/>
                </a:lnTo>
                <a:lnTo>
                  <a:pt x="493" y="150"/>
                </a:lnTo>
                <a:lnTo>
                  <a:pt x="495" y="150"/>
                </a:lnTo>
                <a:lnTo>
                  <a:pt x="497" y="147"/>
                </a:lnTo>
                <a:lnTo>
                  <a:pt x="500" y="145"/>
                </a:lnTo>
                <a:lnTo>
                  <a:pt x="502" y="142"/>
                </a:lnTo>
                <a:lnTo>
                  <a:pt x="505" y="140"/>
                </a:lnTo>
                <a:lnTo>
                  <a:pt x="493" y="140"/>
                </a:lnTo>
                <a:lnTo>
                  <a:pt x="493" y="140"/>
                </a:lnTo>
                <a:close/>
              </a:path>
              <a:path w="547" h="172">
                <a:moveTo>
                  <a:pt x="440" y="130"/>
                </a:moveTo>
                <a:lnTo>
                  <a:pt x="433" y="135"/>
                </a:lnTo>
                <a:lnTo>
                  <a:pt x="433" y="171"/>
                </a:lnTo>
                <a:lnTo>
                  <a:pt x="440" y="166"/>
                </a:lnTo>
                <a:lnTo>
                  <a:pt x="440" y="130"/>
                </a:lnTo>
                <a:lnTo>
                  <a:pt x="440" y="130"/>
                </a:lnTo>
                <a:close/>
              </a:path>
              <a:path w="547" h="172">
                <a:moveTo>
                  <a:pt x="478" y="111"/>
                </a:moveTo>
                <a:lnTo>
                  <a:pt x="440" y="123"/>
                </a:lnTo>
                <a:lnTo>
                  <a:pt x="433" y="123"/>
                </a:lnTo>
                <a:lnTo>
                  <a:pt x="430" y="125"/>
                </a:lnTo>
                <a:lnTo>
                  <a:pt x="423" y="125"/>
                </a:lnTo>
                <a:lnTo>
                  <a:pt x="421" y="128"/>
                </a:lnTo>
                <a:lnTo>
                  <a:pt x="418" y="128"/>
                </a:lnTo>
                <a:lnTo>
                  <a:pt x="423" y="140"/>
                </a:lnTo>
                <a:lnTo>
                  <a:pt x="425" y="140"/>
                </a:lnTo>
                <a:lnTo>
                  <a:pt x="425" y="138"/>
                </a:lnTo>
                <a:lnTo>
                  <a:pt x="430" y="135"/>
                </a:lnTo>
                <a:lnTo>
                  <a:pt x="433" y="135"/>
                </a:lnTo>
                <a:lnTo>
                  <a:pt x="440" y="130"/>
                </a:lnTo>
                <a:lnTo>
                  <a:pt x="481" y="113"/>
                </a:lnTo>
                <a:lnTo>
                  <a:pt x="478" y="111"/>
                </a:lnTo>
                <a:lnTo>
                  <a:pt x="478" y="111"/>
                </a:lnTo>
                <a:close/>
              </a:path>
              <a:path w="547" h="172">
                <a:moveTo>
                  <a:pt x="485" y="87"/>
                </a:moveTo>
                <a:lnTo>
                  <a:pt x="485" y="94"/>
                </a:lnTo>
                <a:lnTo>
                  <a:pt x="488" y="97"/>
                </a:lnTo>
                <a:lnTo>
                  <a:pt x="488" y="101"/>
                </a:lnTo>
                <a:lnTo>
                  <a:pt x="490" y="104"/>
                </a:lnTo>
                <a:lnTo>
                  <a:pt x="490" y="111"/>
                </a:lnTo>
                <a:lnTo>
                  <a:pt x="493" y="113"/>
                </a:lnTo>
                <a:lnTo>
                  <a:pt x="493" y="116"/>
                </a:lnTo>
                <a:lnTo>
                  <a:pt x="495" y="121"/>
                </a:lnTo>
                <a:lnTo>
                  <a:pt x="495" y="123"/>
                </a:lnTo>
                <a:lnTo>
                  <a:pt x="497" y="128"/>
                </a:lnTo>
                <a:lnTo>
                  <a:pt x="497" y="130"/>
                </a:lnTo>
                <a:lnTo>
                  <a:pt x="500" y="133"/>
                </a:lnTo>
                <a:lnTo>
                  <a:pt x="497" y="135"/>
                </a:lnTo>
                <a:lnTo>
                  <a:pt x="495" y="138"/>
                </a:lnTo>
                <a:lnTo>
                  <a:pt x="493" y="140"/>
                </a:lnTo>
                <a:lnTo>
                  <a:pt x="505" y="140"/>
                </a:lnTo>
                <a:lnTo>
                  <a:pt x="505" y="142"/>
                </a:lnTo>
                <a:lnTo>
                  <a:pt x="507" y="145"/>
                </a:lnTo>
                <a:lnTo>
                  <a:pt x="510" y="147"/>
                </a:lnTo>
                <a:lnTo>
                  <a:pt x="512" y="150"/>
                </a:lnTo>
                <a:lnTo>
                  <a:pt x="514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1"/>
                </a:lnTo>
                <a:lnTo>
                  <a:pt x="524" y="161"/>
                </a:lnTo>
                <a:lnTo>
                  <a:pt x="526" y="164"/>
                </a:lnTo>
                <a:lnTo>
                  <a:pt x="529" y="166"/>
                </a:lnTo>
                <a:lnTo>
                  <a:pt x="531" y="169"/>
                </a:lnTo>
                <a:lnTo>
                  <a:pt x="536" y="169"/>
                </a:lnTo>
                <a:lnTo>
                  <a:pt x="538" y="166"/>
                </a:lnTo>
                <a:lnTo>
                  <a:pt x="541" y="164"/>
                </a:lnTo>
                <a:lnTo>
                  <a:pt x="543" y="161"/>
                </a:lnTo>
                <a:lnTo>
                  <a:pt x="545" y="161"/>
                </a:lnTo>
                <a:lnTo>
                  <a:pt x="545" y="159"/>
                </a:lnTo>
                <a:lnTo>
                  <a:pt x="541" y="159"/>
                </a:lnTo>
                <a:lnTo>
                  <a:pt x="538" y="157"/>
                </a:lnTo>
                <a:lnTo>
                  <a:pt x="536" y="157"/>
                </a:lnTo>
                <a:lnTo>
                  <a:pt x="533" y="154"/>
                </a:lnTo>
                <a:lnTo>
                  <a:pt x="531" y="154"/>
                </a:lnTo>
                <a:lnTo>
                  <a:pt x="529" y="152"/>
                </a:lnTo>
                <a:lnTo>
                  <a:pt x="526" y="152"/>
                </a:lnTo>
                <a:lnTo>
                  <a:pt x="524" y="150"/>
                </a:lnTo>
                <a:lnTo>
                  <a:pt x="521" y="147"/>
                </a:lnTo>
                <a:lnTo>
                  <a:pt x="519" y="145"/>
                </a:lnTo>
                <a:lnTo>
                  <a:pt x="517" y="145"/>
                </a:lnTo>
                <a:lnTo>
                  <a:pt x="514" y="142"/>
                </a:lnTo>
                <a:lnTo>
                  <a:pt x="512" y="140"/>
                </a:lnTo>
                <a:lnTo>
                  <a:pt x="512" y="135"/>
                </a:lnTo>
                <a:lnTo>
                  <a:pt x="510" y="133"/>
                </a:lnTo>
                <a:lnTo>
                  <a:pt x="512" y="130"/>
                </a:lnTo>
                <a:lnTo>
                  <a:pt x="512" y="125"/>
                </a:lnTo>
                <a:lnTo>
                  <a:pt x="505" y="125"/>
                </a:lnTo>
                <a:lnTo>
                  <a:pt x="502" y="125"/>
                </a:lnTo>
                <a:lnTo>
                  <a:pt x="502" y="123"/>
                </a:lnTo>
                <a:lnTo>
                  <a:pt x="500" y="118"/>
                </a:lnTo>
                <a:lnTo>
                  <a:pt x="497" y="116"/>
                </a:lnTo>
                <a:lnTo>
                  <a:pt x="497" y="111"/>
                </a:lnTo>
                <a:lnTo>
                  <a:pt x="495" y="109"/>
                </a:lnTo>
                <a:lnTo>
                  <a:pt x="495" y="106"/>
                </a:lnTo>
                <a:lnTo>
                  <a:pt x="493" y="104"/>
                </a:lnTo>
                <a:lnTo>
                  <a:pt x="493" y="101"/>
                </a:lnTo>
                <a:lnTo>
                  <a:pt x="490" y="97"/>
                </a:lnTo>
                <a:lnTo>
                  <a:pt x="490" y="94"/>
                </a:lnTo>
                <a:lnTo>
                  <a:pt x="488" y="90"/>
                </a:lnTo>
                <a:lnTo>
                  <a:pt x="488" y="87"/>
                </a:lnTo>
                <a:lnTo>
                  <a:pt x="517" y="87"/>
                </a:lnTo>
                <a:lnTo>
                  <a:pt x="485" y="87"/>
                </a:lnTo>
                <a:lnTo>
                  <a:pt x="485" y="87"/>
                </a:lnTo>
                <a:close/>
              </a:path>
              <a:path w="547" h="172">
                <a:moveTo>
                  <a:pt x="531" y="85"/>
                </a:moveTo>
                <a:lnTo>
                  <a:pt x="485" y="87"/>
                </a:lnTo>
                <a:lnTo>
                  <a:pt x="517" y="87"/>
                </a:lnTo>
                <a:lnTo>
                  <a:pt x="517" y="90"/>
                </a:lnTo>
                <a:lnTo>
                  <a:pt x="517" y="94"/>
                </a:lnTo>
                <a:lnTo>
                  <a:pt x="514" y="97"/>
                </a:lnTo>
                <a:lnTo>
                  <a:pt x="514" y="101"/>
                </a:lnTo>
                <a:lnTo>
                  <a:pt x="512" y="104"/>
                </a:lnTo>
                <a:lnTo>
                  <a:pt x="512" y="111"/>
                </a:lnTo>
                <a:lnTo>
                  <a:pt x="510" y="113"/>
                </a:lnTo>
                <a:lnTo>
                  <a:pt x="507" y="118"/>
                </a:lnTo>
                <a:lnTo>
                  <a:pt x="507" y="121"/>
                </a:lnTo>
                <a:lnTo>
                  <a:pt x="505" y="123"/>
                </a:lnTo>
                <a:lnTo>
                  <a:pt x="505" y="125"/>
                </a:lnTo>
                <a:lnTo>
                  <a:pt x="512" y="125"/>
                </a:lnTo>
                <a:lnTo>
                  <a:pt x="514" y="123"/>
                </a:lnTo>
                <a:lnTo>
                  <a:pt x="514" y="121"/>
                </a:lnTo>
                <a:lnTo>
                  <a:pt x="517" y="116"/>
                </a:lnTo>
                <a:lnTo>
                  <a:pt x="519" y="113"/>
                </a:lnTo>
                <a:lnTo>
                  <a:pt x="519" y="111"/>
                </a:lnTo>
                <a:lnTo>
                  <a:pt x="521" y="106"/>
                </a:lnTo>
                <a:lnTo>
                  <a:pt x="521" y="104"/>
                </a:lnTo>
                <a:lnTo>
                  <a:pt x="524" y="99"/>
                </a:lnTo>
                <a:lnTo>
                  <a:pt x="524" y="97"/>
                </a:lnTo>
                <a:lnTo>
                  <a:pt x="524" y="94"/>
                </a:lnTo>
                <a:lnTo>
                  <a:pt x="526" y="90"/>
                </a:lnTo>
                <a:lnTo>
                  <a:pt x="531" y="85"/>
                </a:lnTo>
                <a:lnTo>
                  <a:pt x="531" y="85"/>
                </a:lnTo>
                <a:close/>
              </a:path>
              <a:path w="547" h="172">
                <a:moveTo>
                  <a:pt x="464" y="78"/>
                </a:moveTo>
                <a:lnTo>
                  <a:pt x="459" y="85"/>
                </a:lnTo>
                <a:lnTo>
                  <a:pt x="440" y="85"/>
                </a:lnTo>
                <a:lnTo>
                  <a:pt x="473" y="90"/>
                </a:lnTo>
                <a:lnTo>
                  <a:pt x="464" y="78"/>
                </a:lnTo>
                <a:lnTo>
                  <a:pt x="464" y="78"/>
                </a:lnTo>
                <a:close/>
              </a:path>
              <a:path w="547" h="172">
                <a:moveTo>
                  <a:pt x="521" y="75"/>
                </a:moveTo>
                <a:lnTo>
                  <a:pt x="517" y="82"/>
                </a:lnTo>
                <a:lnTo>
                  <a:pt x="473" y="82"/>
                </a:lnTo>
                <a:lnTo>
                  <a:pt x="478" y="90"/>
                </a:lnTo>
                <a:lnTo>
                  <a:pt x="485" y="87"/>
                </a:lnTo>
                <a:lnTo>
                  <a:pt x="531" y="85"/>
                </a:lnTo>
                <a:lnTo>
                  <a:pt x="521" y="75"/>
                </a:lnTo>
                <a:lnTo>
                  <a:pt x="521" y="75"/>
                </a:lnTo>
                <a:close/>
              </a:path>
              <a:path w="547" h="172">
                <a:moveTo>
                  <a:pt x="538" y="58"/>
                </a:moveTo>
                <a:lnTo>
                  <a:pt x="536" y="58"/>
                </a:lnTo>
                <a:lnTo>
                  <a:pt x="533" y="61"/>
                </a:lnTo>
                <a:lnTo>
                  <a:pt x="526" y="61"/>
                </a:lnTo>
                <a:lnTo>
                  <a:pt x="514" y="63"/>
                </a:lnTo>
                <a:lnTo>
                  <a:pt x="514" y="65"/>
                </a:lnTo>
                <a:lnTo>
                  <a:pt x="517" y="68"/>
                </a:lnTo>
                <a:lnTo>
                  <a:pt x="541" y="68"/>
                </a:lnTo>
                <a:lnTo>
                  <a:pt x="541" y="65"/>
                </a:lnTo>
                <a:lnTo>
                  <a:pt x="541" y="61"/>
                </a:lnTo>
                <a:lnTo>
                  <a:pt x="538" y="58"/>
                </a:lnTo>
                <a:lnTo>
                  <a:pt x="538" y="58"/>
                </a:lnTo>
                <a:close/>
              </a:path>
              <a:path w="547" h="172">
                <a:moveTo>
                  <a:pt x="464" y="44"/>
                </a:moveTo>
                <a:lnTo>
                  <a:pt x="459" y="51"/>
                </a:lnTo>
                <a:lnTo>
                  <a:pt x="440" y="51"/>
                </a:lnTo>
                <a:lnTo>
                  <a:pt x="433" y="56"/>
                </a:lnTo>
                <a:lnTo>
                  <a:pt x="433" y="123"/>
                </a:lnTo>
                <a:lnTo>
                  <a:pt x="440" y="123"/>
                </a:lnTo>
                <a:lnTo>
                  <a:pt x="440" y="90"/>
                </a:lnTo>
                <a:lnTo>
                  <a:pt x="473" y="90"/>
                </a:lnTo>
                <a:lnTo>
                  <a:pt x="440" y="85"/>
                </a:lnTo>
                <a:lnTo>
                  <a:pt x="440" y="56"/>
                </a:lnTo>
                <a:lnTo>
                  <a:pt x="473" y="56"/>
                </a:lnTo>
                <a:lnTo>
                  <a:pt x="464" y="44"/>
                </a:lnTo>
                <a:lnTo>
                  <a:pt x="464" y="44"/>
                </a:lnTo>
                <a:close/>
              </a:path>
              <a:path w="547" h="172">
                <a:moveTo>
                  <a:pt x="524" y="20"/>
                </a:moveTo>
                <a:lnTo>
                  <a:pt x="514" y="22"/>
                </a:lnTo>
                <a:lnTo>
                  <a:pt x="514" y="63"/>
                </a:lnTo>
                <a:lnTo>
                  <a:pt x="526" y="61"/>
                </a:lnTo>
                <a:lnTo>
                  <a:pt x="524" y="61"/>
                </a:lnTo>
                <a:lnTo>
                  <a:pt x="521" y="58"/>
                </a:lnTo>
                <a:lnTo>
                  <a:pt x="521" y="25"/>
                </a:lnTo>
                <a:lnTo>
                  <a:pt x="524" y="20"/>
                </a:lnTo>
                <a:lnTo>
                  <a:pt x="524" y="20"/>
                </a:lnTo>
                <a:close/>
              </a:path>
              <a:path w="547" h="172">
                <a:moveTo>
                  <a:pt x="433" y="15"/>
                </a:moveTo>
                <a:lnTo>
                  <a:pt x="433" y="56"/>
                </a:lnTo>
                <a:lnTo>
                  <a:pt x="440" y="51"/>
                </a:lnTo>
                <a:lnTo>
                  <a:pt x="440" y="25"/>
                </a:lnTo>
                <a:lnTo>
                  <a:pt x="442" y="25"/>
                </a:lnTo>
                <a:lnTo>
                  <a:pt x="445" y="25"/>
                </a:lnTo>
                <a:lnTo>
                  <a:pt x="447" y="22"/>
                </a:lnTo>
                <a:lnTo>
                  <a:pt x="457" y="22"/>
                </a:lnTo>
                <a:lnTo>
                  <a:pt x="459" y="20"/>
                </a:lnTo>
                <a:lnTo>
                  <a:pt x="440" y="20"/>
                </a:lnTo>
                <a:lnTo>
                  <a:pt x="433" y="15"/>
                </a:lnTo>
                <a:lnTo>
                  <a:pt x="433" y="15"/>
                </a:lnTo>
                <a:close/>
              </a:path>
              <a:path w="547" h="172">
                <a:moveTo>
                  <a:pt x="485" y="10"/>
                </a:moveTo>
                <a:lnTo>
                  <a:pt x="485" y="18"/>
                </a:lnTo>
                <a:lnTo>
                  <a:pt x="493" y="18"/>
                </a:lnTo>
                <a:lnTo>
                  <a:pt x="485" y="10"/>
                </a:lnTo>
                <a:lnTo>
                  <a:pt x="485" y="10"/>
                </a:lnTo>
                <a:close/>
              </a:path>
              <a:path w="547" h="172">
                <a:moveTo>
                  <a:pt x="517" y="10"/>
                </a:moveTo>
                <a:lnTo>
                  <a:pt x="512" y="18"/>
                </a:lnTo>
                <a:lnTo>
                  <a:pt x="485" y="18"/>
                </a:lnTo>
                <a:lnTo>
                  <a:pt x="485" y="22"/>
                </a:lnTo>
                <a:lnTo>
                  <a:pt x="485" y="49"/>
                </a:lnTo>
                <a:lnTo>
                  <a:pt x="483" y="51"/>
                </a:lnTo>
                <a:lnTo>
                  <a:pt x="483" y="61"/>
                </a:lnTo>
                <a:lnTo>
                  <a:pt x="481" y="63"/>
                </a:lnTo>
                <a:lnTo>
                  <a:pt x="481" y="65"/>
                </a:lnTo>
                <a:lnTo>
                  <a:pt x="478" y="68"/>
                </a:lnTo>
                <a:lnTo>
                  <a:pt x="476" y="73"/>
                </a:lnTo>
                <a:lnTo>
                  <a:pt x="473" y="75"/>
                </a:lnTo>
                <a:lnTo>
                  <a:pt x="471" y="78"/>
                </a:lnTo>
                <a:lnTo>
                  <a:pt x="469" y="80"/>
                </a:lnTo>
                <a:lnTo>
                  <a:pt x="471" y="82"/>
                </a:lnTo>
                <a:lnTo>
                  <a:pt x="473" y="80"/>
                </a:lnTo>
                <a:lnTo>
                  <a:pt x="476" y="78"/>
                </a:lnTo>
                <a:lnTo>
                  <a:pt x="478" y="75"/>
                </a:lnTo>
                <a:lnTo>
                  <a:pt x="481" y="73"/>
                </a:lnTo>
                <a:lnTo>
                  <a:pt x="483" y="70"/>
                </a:lnTo>
                <a:lnTo>
                  <a:pt x="485" y="68"/>
                </a:lnTo>
                <a:lnTo>
                  <a:pt x="485" y="65"/>
                </a:lnTo>
                <a:lnTo>
                  <a:pt x="488" y="63"/>
                </a:lnTo>
                <a:lnTo>
                  <a:pt x="488" y="61"/>
                </a:lnTo>
                <a:lnTo>
                  <a:pt x="490" y="56"/>
                </a:lnTo>
                <a:lnTo>
                  <a:pt x="490" y="51"/>
                </a:lnTo>
                <a:lnTo>
                  <a:pt x="493" y="49"/>
                </a:lnTo>
                <a:lnTo>
                  <a:pt x="493" y="22"/>
                </a:lnTo>
                <a:lnTo>
                  <a:pt x="514" y="22"/>
                </a:lnTo>
                <a:lnTo>
                  <a:pt x="524" y="20"/>
                </a:lnTo>
                <a:lnTo>
                  <a:pt x="517" y="10"/>
                </a:lnTo>
                <a:lnTo>
                  <a:pt x="517" y="10"/>
                </a:lnTo>
                <a:close/>
              </a:path>
              <a:path w="547" h="172">
                <a:moveTo>
                  <a:pt x="471" y="5"/>
                </a:moveTo>
                <a:lnTo>
                  <a:pt x="469" y="5"/>
                </a:lnTo>
                <a:lnTo>
                  <a:pt x="466" y="8"/>
                </a:lnTo>
                <a:lnTo>
                  <a:pt x="464" y="10"/>
                </a:lnTo>
                <a:lnTo>
                  <a:pt x="461" y="13"/>
                </a:lnTo>
                <a:lnTo>
                  <a:pt x="459" y="13"/>
                </a:lnTo>
                <a:lnTo>
                  <a:pt x="457" y="15"/>
                </a:lnTo>
                <a:lnTo>
                  <a:pt x="454" y="15"/>
                </a:lnTo>
                <a:lnTo>
                  <a:pt x="452" y="18"/>
                </a:lnTo>
                <a:lnTo>
                  <a:pt x="447" y="18"/>
                </a:lnTo>
                <a:lnTo>
                  <a:pt x="445" y="20"/>
                </a:lnTo>
                <a:lnTo>
                  <a:pt x="440" y="20"/>
                </a:lnTo>
                <a:lnTo>
                  <a:pt x="459" y="20"/>
                </a:lnTo>
                <a:lnTo>
                  <a:pt x="466" y="20"/>
                </a:lnTo>
                <a:lnTo>
                  <a:pt x="469" y="18"/>
                </a:lnTo>
                <a:lnTo>
                  <a:pt x="478" y="18"/>
                </a:lnTo>
                <a:lnTo>
                  <a:pt x="471" y="5"/>
                </a:lnTo>
                <a:lnTo>
                  <a:pt x="471" y="5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38" name="path 8038"/>
          <p:cNvSpPr/>
          <p:nvPr/>
        </p:nvSpPr>
        <p:spPr>
          <a:xfrm>
            <a:off x="11679173" y="9465818"/>
            <a:ext cx="76200" cy="449579"/>
          </a:xfrm>
          <a:custGeom>
            <a:avLst/>
            <a:gdLst/>
            <a:ahLst/>
            <a:cxnLst/>
            <a:rect l="0" t="0" r="0" b="0"/>
            <a:pathLst>
              <a:path w="120" h="707">
                <a:moveTo>
                  <a:pt x="114" y="150"/>
                </a:moveTo>
                <a:lnTo>
                  <a:pt x="106" y="152"/>
                </a:lnTo>
                <a:lnTo>
                  <a:pt x="106" y="166"/>
                </a:lnTo>
                <a:lnTo>
                  <a:pt x="114" y="161"/>
                </a:lnTo>
                <a:lnTo>
                  <a:pt x="114" y="150"/>
                </a:lnTo>
                <a:lnTo>
                  <a:pt x="114" y="150"/>
                </a:lnTo>
                <a:close/>
              </a:path>
              <a:path w="120" h="707">
                <a:moveTo>
                  <a:pt x="39" y="118"/>
                </a:moveTo>
                <a:lnTo>
                  <a:pt x="39" y="121"/>
                </a:lnTo>
                <a:lnTo>
                  <a:pt x="44" y="123"/>
                </a:lnTo>
                <a:lnTo>
                  <a:pt x="49" y="123"/>
                </a:lnTo>
                <a:lnTo>
                  <a:pt x="51" y="125"/>
                </a:lnTo>
                <a:lnTo>
                  <a:pt x="54" y="128"/>
                </a:lnTo>
                <a:lnTo>
                  <a:pt x="56" y="128"/>
                </a:lnTo>
                <a:lnTo>
                  <a:pt x="61" y="130"/>
                </a:lnTo>
                <a:lnTo>
                  <a:pt x="63" y="130"/>
                </a:lnTo>
                <a:lnTo>
                  <a:pt x="66" y="133"/>
                </a:lnTo>
                <a:lnTo>
                  <a:pt x="68" y="135"/>
                </a:lnTo>
                <a:lnTo>
                  <a:pt x="70" y="138"/>
                </a:lnTo>
                <a:lnTo>
                  <a:pt x="73" y="138"/>
                </a:lnTo>
                <a:lnTo>
                  <a:pt x="73" y="140"/>
                </a:lnTo>
                <a:lnTo>
                  <a:pt x="75" y="140"/>
                </a:lnTo>
                <a:lnTo>
                  <a:pt x="78" y="142"/>
                </a:lnTo>
                <a:lnTo>
                  <a:pt x="78" y="145"/>
                </a:lnTo>
                <a:lnTo>
                  <a:pt x="80" y="142"/>
                </a:lnTo>
                <a:lnTo>
                  <a:pt x="80" y="130"/>
                </a:lnTo>
                <a:lnTo>
                  <a:pt x="78" y="128"/>
                </a:lnTo>
                <a:lnTo>
                  <a:pt x="75" y="125"/>
                </a:lnTo>
                <a:lnTo>
                  <a:pt x="73" y="123"/>
                </a:lnTo>
                <a:lnTo>
                  <a:pt x="66" y="123"/>
                </a:lnTo>
                <a:lnTo>
                  <a:pt x="63" y="121"/>
                </a:lnTo>
                <a:lnTo>
                  <a:pt x="54" y="121"/>
                </a:lnTo>
                <a:lnTo>
                  <a:pt x="51" y="118"/>
                </a:lnTo>
                <a:lnTo>
                  <a:pt x="39" y="118"/>
                </a:lnTo>
                <a:lnTo>
                  <a:pt x="39" y="118"/>
                </a:lnTo>
                <a:close/>
              </a:path>
              <a:path w="120" h="707">
                <a:moveTo>
                  <a:pt x="49" y="92"/>
                </a:moveTo>
                <a:lnTo>
                  <a:pt x="49" y="94"/>
                </a:lnTo>
                <a:lnTo>
                  <a:pt x="51" y="97"/>
                </a:lnTo>
                <a:lnTo>
                  <a:pt x="56" y="99"/>
                </a:lnTo>
                <a:lnTo>
                  <a:pt x="58" y="101"/>
                </a:lnTo>
                <a:lnTo>
                  <a:pt x="61" y="104"/>
                </a:lnTo>
                <a:lnTo>
                  <a:pt x="63" y="104"/>
                </a:lnTo>
                <a:lnTo>
                  <a:pt x="63" y="106"/>
                </a:lnTo>
                <a:lnTo>
                  <a:pt x="66" y="109"/>
                </a:lnTo>
                <a:lnTo>
                  <a:pt x="68" y="111"/>
                </a:lnTo>
                <a:lnTo>
                  <a:pt x="68" y="113"/>
                </a:lnTo>
                <a:lnTo>
                  <a:pt x="70" y="113"/>
                </a:lnTo>
                <a:lnTo>
                  <a:pt x="73" y="113"/>
                </a:lnTo>
                <a:lnTo>
                  <a:pt x="73" y="111"/>
                </a:lnTo>
                <a:lnTo>
                  <a:pt x="73" y="101"/>
                </a:lnTo>
                <a:lnTo>
                  <a:pt x="70" y="99"/>
                </a:lnTo>
                <a:lnTo>
                  <a:pt x="68" y="97"/>
                </a:lnTo>
                <a:lnTo>
                  <a:pt x="66" y="97"/>
                </a:lnTo>
                <a:lnTo>
                  <a:pt x="63" y="94"/>
                </a:lnTo>
                <a:lnTo>
                  <a:pt x="56" y="94"/>
                </a:lnTo>
                <a:lnTo>
                  <a:pt x="54" y="92"/>
                </a:lnTo>
                <a:lnTo>
                  <a:pt x="49" y="92"/>
                </a:lnTo>
                <a:lnTo>
                  <a:pt x="49" y="92"/>
                </a:lnTo>
                <a:close/>
              </a:path>
              <a:path w="120" h="707">
                <a:moveTo>
                  <a:pt x="51" y="75"/>
                </a:moveTo>
                <a:lnTo>
                  <a:pt x="49" y="78"/>
                </a:lnTo>
                <a:lnTo>
                  <a:pt x="49" y="80"/>
                </a:lnTo>
                <a:lnTo>
                  <a:pt x="46" y="80"/>
                </a:lnTo>
                <a:lnTo>
                  <a:pt x="44" y="82"/>
                </a:lnTo>
                <a:lnTo>
                  <a:pt x="41" y="85"/>
                </a:lnTo>
                <a:lnTo>
                  <a:pt x="39" y="87"/>
                </a:lnTo>
                <a:lnTo>
                  <a:pt x="37" y="90"/>
                </a:lnTo>
                <a:lnTo>
                  <a:pt x="34" y="90"/>
                </a:lnTo>
                <a:lnTo>
                  <a:pt x="32" y="92"/>
                </a:lnTo>
                <a:lnTo>
                  <a:pt x="30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7"/>
                </a:lnTo>
                <a:lnTo>
                  <a:pt x="37" y="94"/>
                </a:lnTo>
                <a:lnTo>
                  <a:pt x="39" y="94"/>
                </a:lnTo>
                <a:lnTo>
                  <a:pt x="41" y="92"/>
                </a:lnTo>
                <a:lnTo>
                  <a:pt x="44" y="90"/>
                </a:lnTo>
                <a:lnTo>
                  <a:pt x="46" y="87"/>
                </a:lnTo>
                <a:lnTo>
                  <a:pt x="49" y="85"/>
                </a:lnTo>
                <a:lnTo>
                  <a:pt x="51" y="85"/>
                </a:lnTo>
                <a:lnTo>
                  <a:pt x="54" y="82"/>
                </a:lnTo>
                <a:lnTo>
                  <a:pt x="56" y="80"/>
                </a:lnTo>
                <a:lnTo>
                  <a:pt x="58" y="78"/>
                </a:lnTo>
                <a:lnTo>
                  <a:pt x="61" y="75"/>
                </a:lnTo>
                <a:lnTo>
                  <a:pt x="51" y="75"/>
                </a:lnTo>
                <a:lnTo>
                  <a:pt x="51" y="75"/>
                </a:lnTo>
                <a:close/>
              </a:path>
              <a:path w="120" h="707">
                <a:moveTo>
                  <a:pt x="39" y="37"/>
                </a:moveTo>
                <a:lnTo>
                  <a:pt x="37" y="39"/>
                </a:lnTo>
                <a:lnTo>
                  <a:pt x="37" y="44"/>
                </a:lnTo>
                <a:lnTo>
                  <a:pt x="34" y="46"/>
                </a:lnTo>
                <a:lnTo>
                  <a:pt x="34" y="49"/>
                </a:lnTo>
                <a:lnTo>
                  <a:pt x="32" y="53"/>
                </a:lnTo>
                <a:lnTo>
                  <a:pt x="30" y="56"/>
                </a:lnTo>
                <a:lnTo>
                  <a:pt x="30" y="58"/>
                </a:lnTo>
                <a:lnTo>
                  <a:pt x="27" y="61"/>
                </a:lnTo>
                <a:lnTo>
                  <a:pt x="25" y="65"/>
                </a:lnTo>
                <a:lnTo>
                  <a:pt x="25" y="70"/>
                </a:lnTo>
                <a:lnTo>
                  <a:pt x="27" y="68"/>
                </a:lnTo>
                <a:lnTo>
                  <a:pt x="30" y="65"/>
                </a:lnTo>
                <a:lnTo>
                  <a:pt x="30" y="63"/>
                </a:lnTo>
                <a:lnTo>
                  <a:pt x="32" y="61"/>
                </a:lnTo>
                <a:lnTo>
                  <a:pt x="34" y="58"/>
                </a:lnTo>
                <a:lnTo>
                  <a:pt x="37" y="56"/>
                </a:lnTo>
                <a:lnTo>
                  <a:pt x="37" y="51"/>
                </a:lnTo>
                <a:lnTo>
                  <a:pt x="39" y="49"/>
                </a:lnTo>
                <a:lnTo>
                  <a:pt x="41" y="46"/>
                </a:lnTo>
                <a:lnTo>
                  <a:pt x="41" y="41"/>
                </a:lnTo>
                <a:lnTo>
                  <a:pt x="44" y="39"/>
                </a:lnTo>
                <a:lnTo>
                  <a:pt x="39" y="37"/>
                </a:lnTo>
                <a:lnTo>
                  <a:pt x="39" y="37"/>
                </a:lnTo>
                <a:close/>
              </a:path>
              <a:path w="120" h="707">
                <a:moveTo>
                  <a:pt x="90" y="34"/>
                </a:moveTo>
                <a:lnTo>
                  <a:pt x="78" y="34"/>
                </a:lnTo>
                <a:lnTo>
                  <a:pt x="75" y="37"/>
                </a:lnTo>
                <a:lnTo>
                  <a:pt x="75" y="39"/>
                </a:lnTo>
                <a:lnTo>
                  <a:pt x="73" y="44"/>
                </a:lnTo>
                <a:lnTo>
                  <a:pt x="70" y="46"/>
                </a:lnTo>
                <a:lnTo>
                  <a:pt x="70" y="49"/>
                </a:lnTo>
                <a:lnTo>
                  <a:pt x="68" y="53"/>
                </a:lnTo>
                <a:lnTo>
                  <a:pt x="66" y="56"/>
                </a:lnTo>
                <a:lnTo>
                  <a:pt x="66" y="58"/>
                </a:lnTo>
                <a:lnTo>
                  <a:pt x="63" y="61"/>
                </a:lnTo>
                <a:lnTo>
                  <a:pt x="61" y="63"/>
                </a:lnTo>
                <a:lnTo>
                  <a:pt x="68" y="65"/>
                </a:lnTo>
                <a:lnTo>
                  <a:pt x="70" y="63"/>
                </a:lnTo>
                <a:lnTo>
                  <a:pt x="73" y="58"/>
                </a:lnTo>
                <a:lnTo>
                  <a:pt x="75" y="56"/>
                </a:lnTo>
                <a:lnTo>
                  <a:pt x="75" y="53"/>
                </a:lnTo>
                <a:lnTo>
                  <a:pt x="78" y="51"/>
                </a:lnTo>
                <a:lnTo>
                  <a:pt x="80" y="46"/>
                </a:lnTo>
                <a:lnTo>
                  <a:pt x="82" y="44"/>
                </a:lnTo>
                <a:lnTo>
                  <a:pt x="82" y="41"/>
                </a:lnTo>
                <a:lnTo>
                  <a:pt x="85" y="39"/>
                </a:lnTo>
                <a:lnTo>
                  <a:pt x="90" y="34"/>
                </a:lnTo>
                <a:lnTo>
                  <a:pt x="90" y="34"/>
                </a:lnTo>
                <a:close/>
              </a:path>
              <a:path w="120" h="707">
                <a:moveTo>
                  <a:pt x="80" y="25"/>
                </a:moveTo>
                <a:lnTo>
                  <a:pt x="78" y="32"/>
                </a:lnTo>
                <a:lnTo>
                  <a:pt x="41" y="32"/>
                </a:lnTo>
                <a:lnTo>
                  <a:pt x="39" y="37"/>
                </a:lnTo>
                <a:lnTo>
                  <a:pt x="44" y="39"/>
                </a:lnTo>
                <a:lnTo>
                  <a:pt x="46" y="44"/>
                </a:lnTo>
                <a:lnTo>
                  <a:pt x="46" y="46"/>
                </a:lnTo>
                <a:lnTo>
                  <a:pt x="49" y="51"/>
                </a:lnTo>
                <a:lnTo>
                  <a:pt x="49" y="53"/>
                </a:lnTo>
                <a:lnTo>
                  <a:pt x="51" y="56"/>
                </a:lnTo>
                <a:lnTo>
                  <a:pt x="54" y="61"/>
                </a:lnTo>
                <a:lnTo>
                  <a:pt x="54" y="63"/>
                </a:lnTo>
                <a:lnTo>
                  <a:pt x="56" y="65"/>
                </a:lnTo>
                <a:lnTo>
                  <a:pt x="56" y="70"/>
                </a:lnTo>
                <a:lnTo>
                  <a:pt x="54" y="73"/>
                </a:lnTo>
                <a:lnTo>
                  <a:pt x="51" y="75"/>
                </a:lnTo>
                <a:lnTo>
                  <a:pt x="61" y="75"/>
                </a:lnTo>
                <a:lnTo>
                  <a:pt x="63" y="78"/>
                </a:lnTo>
                <a:lnTo>
                  <a:pt x="66" y="80"/>
                </a:lnTo>
                <a:lnTo>
                  <a:pt x="68" y="82"/>
                </a:lnTo>
                <a:lnTo>
                  <a:pt x="68" y="85"/>
                </a:lnTo>
                <a:lnTo>
                  <a:pt x="70" y="87"/>
                </a:lnTo>
                <a:lnTo>
                  <a:pt x="73" y="87"/>
                </a:lnTo>
                <a:lnTo>
                  <a:pt x="75" y="90"/>
                </a:lnTo>
                <a:lnTo>
                  <a:pt x="78" y="92"/>
                </a:lnTo>
                <a:lnTo>
                  <a:pt x="80" y="94"/>
                </a:lnTo>
                <a:lnTo>
                  <a:pt x="82" y="94"/>
                </a:lnTo>
                <a:lnTo>
                  <a:pt x="87" y="97"/>
                </a:lnTo>
                <a:lnTo>
                  <a:pt x="90" y="99"/>
                </a:lnTo>
                <a:lnTo>
                  <a:pt x="92" y="99"/>
                </a:lnTo>
                <a:lnTo>
                  <a:pt x="94" y="101"/>
                </a:lnTo>
                <a:lnTo>
                  <a:pt x="94" y="99"/>
                </a:lnTo>
                <a:lnTo>
                  <a:pt x="97" y="97"/>
                </a:lnTo>
                <a:lnTo>
                  <a:pt x="99" y="94"/>
                </a:lnTo>
                <a:lnTo>
                  <a:pt x="101" y="94"/>
                </a:lnTo>
                <a:lnTo>
                  <a:pt x="104" y="92"/>
                </a:lnTo>
                <a:lnTo>
                  <a:pt x="104" y="90"/>
                </a:lnTo>
                <a:lnTo>
                  <a:pt x="101" y="90"/>
                </a:lnTo>
                <a:lnTo>
                  <a:pt x="99" y="90"/>
                </a:lnTo>
                <a:lnTo>
                  <a:pt x="94" y="87"/>
                </a:lnTo>
                <a:lnTo>
                  <a:pt x="90" y="87"/>
                </a:lnTo>
                <a:lnTo>
                  <a:pt x="87" y="85"/>
                </a:lnTo>
                <a:lnTo>
                  <a:pt x="85" y="85"/>
                </a:lnTo>
                <a:lnTo>
                  <a:pt x="82" y="82"/>
                </a:lnTo>
                <a:lnTo>
                  <a:pt x="80" y="82"/>
                </a:lnTo>
                <a:lnTo>
                  <a:pt x="78" y="80"/>
                </a:lnTo>
                <a:lnTo>
                  <a:pt x="75" y="78"/>
                </a:lnTo>
                <a:lnTo>
                  <a:pt x="73" y="75"/>
                </a:lnTo>
                <a:lnTo>
                  <a:pt x="70" y="75"/>
                </a:lnTo>
                <a:lnTo>
                  <a:pt x="68" y="73"/>
                </a:lnTo>
                <a:lnTo>
                  <a:pt x="66" y="70"/>
                </a:lnTo>
                <a:lnTo>
                  <a:pt x="68" y="68"/>
                </a:lnTo>
                <a:lnTo>
                  <a:pt x="68" y="65"/>
                </a:lnTo>
                <a:lnTo>
                  <a:pt x="61" y="63"/>
                </a:lnTo>
                <a:lnTo>
                  <a:pt x="58" y="61"/>
                </a:lnTo>
                <a:lnTo>
                  <a:pt x="58" y="58"/>
                </a:lnTo>
                <a:lnTo>
                  <a:pt x="56" y="56"/>
                </a:lnTo>
                <a:lnTo>
                  <a:pt x="54" y="53"/>
                </a:lnTo>
                <a:lnTo>
                  <a:pt x="54" y="49"/>
                </a:lnTo>
                <a:lnTo>
                  <a:pt x="51" y="46"/>
                </a:lnTo>
                <a:lnTo>
                  <a:pt x="49" y="44"/>
                </a:lnTo>
                <a:lnTo>
                  <a:pt x="49" y="39"/>
                </a:lnTo>
                <a:lnTo>
                  <a:pt x="46" y="34"/>
                </a:lnTo>
                <a:lnTo>
                  <a:pt x="90" y="34"/>
                </a:lnTo>
                <a:lnTo>
                  <a:pt x="80" y="25"/>
                </a:lnTo>
                <a:lnTo>
                  <a:pt x="80" y="25"/>
                </a:lnTo>
                <a:close/>
              </a:path>
              <a:path w="120" h="707">
                <a:moveTo>
                  <a:pt x="46" y="13"/>
                </a:moveTo>
                <a:lnTo>
                  <a:pt x="46" y="15"/>
                </a:lnTo>
                <a:lnTo>
                  <a:pt x="44" y="18"/>
                </a:lnTo>
                <a:lnTo>
                  <a:pt x="44" y="25"/>
                </a:lnTo>
                <a:lnTo>
                  <a:pt x="41" y="27"/>
                </a:lnTo>
                <a:lnTo>
                  <a:pt x="41" y="32"/>
                </a:lnTo>
                <a:lnTo>
                  <a:pt x="49" y="32"/>
                </a:lnTo>
                <a:lnTo>
                  <a:pt x="49" y="27"/>
                </a:lnTo>
                <a:lnTo>
                  <a:pt x="51" y="25"/>
                </a:lnTo>
                <a:lnTo>
                  <a:pt x="54" y="20"/>
                </a:lnTo>
                <a:lnTo>
                  <a:pt x="56" y="18"/>
                </a:lnTo>
                <a:lnTo>
                  <a:pt x="46" y="13"/>
                </a:lnTo>
                <a:lnTo>
                  <a:pt x="46" y="13"/>
                </a:lnTo>
                <a:close/>
              </a:path>
              <a:path w="120" h="707">
                <a:moveTo>
                  <a:pt x="8" y="10"/>
                </a:moveTo>
                <a:lnTo>
                  <a:pt x="10" y="15"/>
                </a:lnTo>
                <a:lnTo>
                  <a:pt x="10" y="150"/>
                </a:lnTo>
                <a:lnTo>
                  <a:pt x="18" y="147"/>
                </a:lnTo>
                <a:lnTo>
                  <a:pt x="18" y="104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18" y="101"/>
                </a:lnTo>
                <a:lnTo>
                  <a:pt x="18" y="13"/>
                </a:lnTo>
                <a:lnTo>
                  <a:pt x="106" y="13"/>
                </a:lnTo>
                <a:lnTo>
                  <a:pt x="8" y="10"/>
                </a:lnTo>
                <a:lnTo>
                  <a:pt x="8" y="10"/>
                </a:lnTo>
                <a:close/>
              </a:path>
              <a:path w="120" h="707">
                <a:moveTo>
                  <a:pt x="8" y="1"/>
                </a:moveTo>
                <a:lnTo>
                  <a:pt x="8" y="10"/>
                </a:lnTo>
                <a:lnTo>
                  <a:pt x="106" y="13"/>
                </a:lnTo>
                <a:lnTo>
                  <a:pt x="106" y="147"/>
                </a:lnTo>
                <a:lnTo>
                  <a:pt x="18" y="147"/>
                </a:lnTo>
                <a:lnTo>
                  <a:pt x="10" y="150"/>
                </a:lnTo>
                <a:lnTo>
                  <a:pt x="10" y="157"/>
                </a:lnTo>
                <a:lnTo>
                  <a:pt x="8" y="161"/>
                </a:lnTo>
                <a:lnTo>
                  <a:pt x="8" y="169"/>
                </a:lnTo>
                <a:lnTo>
                  <a:pt x="18" y="164"/>
                </a:lnTo>
                <a:lnTo>
                  <a:pt x="18" y="152"/>
                </a:lnTo>
                <a:lnTo>
                  <a:pt x="106" y="152"/>
                </a:lnTo>
                <a:lnTo>
                  <a:pt x="114" y="150"/>
                </a:lnTo>
                <a:lnTo>
                  <a:pt x="114" y="15"/>
                </a:lnTo>
                <a:lnTo>
                  <a:pt x="118" y="10"/>
                </a:lnTo>
                <a:lnTo>
                  <a:pt x="18" y="8"/>
                </a:lnTo>
                <a:lnTo>
                  <a:pt x="8" y="1"/>
                </a:lnTo>
                <a:lnTo>
                  <a:pt x="8" y="1"/>
                </a:lnTo>
                <a:close/>
              </a:path>
              <a:path w="120" h="707">
                <a:moveTo>
                  <a:pt x="109" y="1"/>
                </a:moveTo>
                <a:lnTo>
                  <a:pt x="104" y="8"/>
                </a:lnTo>
                <a:lnTo>
                  <a:pt x="18" y="8"/>
                </a:lnTo>
                <a:lnTo>
                  <a:pt x="118" y="10"/>
                </a:lnTo>
                <a:lnTo>
                  <a:pt x="109" y="1"/>
                </a:lnTo>
                <a:lnTo>
                  <a:pt x="109" y="1"/>
                </a:lnTo>
                <a:close/>
              </a:path>
              <a:path w="120" h="707">
                <a:moveTo>
                  <a:pt x="39" y="689"/>
                </a:moveTo>
                <a:lnTo>
                  <a:pt x="39" y="706"/>
                </a:lnTo>
                <a:lnTo>
                  <a:pt x="49" y="701"/>
                </a:lnTo>
                <a:lnTo>
                  <a:pt x="49" y="692"/>
                </a:lnTo>
                <a:lnTo>
                  <a:pt x="101" y="692"/>
                </a:lnTo>
                <a:lnTo>
                  <a:pt x="39" y="689"/>
                </a:lnTo>
                <a:lnTo>
                  <a:pt x="39" y="689"/>
                </a:lnTo>
                <a:close/>
              </a:path>
              <a:path w="120" h="707">
                <a:moveTo>
                  <a:pt x="30" y="649"/>
                </a:moveTo>
                <a:lnTo>
                  <a:pt x="30" y="651"/>
                </a:lnTo>
                <a:lnTo>
                  <a:pt x="27" y="651"/>
                </a:lnTo>
                <a:lnTo>
                  <a:pt x="25" y="653"/>
                </a:lnTo>
                <a:lnTo>
                  <a:pt x="22" y="656"/>
                </a:lnTo>
                <a:lnTo>
                  <a:pt x="18" y="656"/>
                </a:lnTo>
                <a:lnTo>
                  <a:pt x="15" y="658"/>
                </a:lnTo>
                <a:lnTo>
                  <a:pt x="13" y="661"/>
                </a:lnTo>
                <a:lnTo>
                  <a:pt x="10" y="661"/>
                </a:lnTo>
                <a:lnTo>
                  <a:pt x="8" y="663"/>
                </a:lnTo>
                <a:lnTo>
                  <a:pt x="6" y="665"/>
                </a:lnTo>
                <a:lnTo>
                  <a:pt x="3" y="665"/>
                </a:lnTo>
                <a:lnTo>
                  <a:pt x="1" y="668"/>
                </a:lnTo>
                <a:lnTo>
                  <a:pt x="1" y="670"/>
                </a:lnTo>
                <a:lnTo>
                  <a:pt x="3" y="668"/>
                </a:lnTo>
                <a:lnTo>
                  <a:pt x="10" y="668"/>
                </a:lnTo>
                <a:lnTo>
                  <a:pt x="13" y="665"/>
                </a:lnTo>
                <a:lnTo>
                  <a:pt x="15" y="665"/>
                </a:lnTo>
                <a:lnTo>
                  <a:pt x="18" y="663"/>
                </a:lnTo>
                <a:lnTo>
                  <a:pt x="20" y="663"/>
                </a:lnTo>
                <a:lnTo>
                  <a:pt x="22" y="661"/>
                </a:lnTo>
                <a:lnTo>
                  <a:pt x="25" y="658"/>
                </a:lnTo>
                <a:lnTo>
                  <a:pt x="27" y="658"/>
                </a:lnTo>
                <a:lnTo>
                  <a:pt x="30" y="656"/>
                </a:lnTo>
                <a:lnTo>
                  <a:pt x="32" y="656"/>
                </a:lnTo>
                <a:lnTo>
                  <a:pt x="34" y="653"/>
                </a:lnTo>
                <a:lnTo>
                  <a:pt x="37" y="651"/>
                </a:lnTo>
                <a:lnTo>
                  <a:pt x="39" y="649"/>
                </a:lnTo>
                <a:lnTo>
                  <a:pt x="30" y="649"/>
                </a:lnTo>
                <a:lnTo>
                  <a:pt x="30" y="649"/>
                </a:lnTo>
                <a:close/>
              </a:path>
              <a:path w="120" h="707">
                <a:moveTo>
                  <a:pt x="37" y="641"/>
                </a:moveTo>
                <a:lnTo>
                  <a:pt x="34" y="644"/>
                </a:lnTo>
                <a:lnTo>
                  <a:pt x="32" y="646"/>
                </a:lnTo>
                <a:lnTo>
                  <a:pt x="30" y="649"/>
                </a:lnTo>
                <a:lnTo>
                  <a:pt x="39" y="649"/>
                </a:lnTo>
                <a:lnTo>
                  <a:pt x="39" y="673"/>
                </a:lnTo>
                <a:lnTo>
                  <a:pt x="39" y="689"/>
                </a:lnTo>
                <a:lnTo>
                  <a:pt x="101" y="692"/>
                </a:lnTo>
                <a:lnTo>
                  <a:pt x="101" y="704"/>
                </a:lnTo>
                <a:lnTo>
                  <a:pt x="111" y="697"/>
                </a:lnTo>
                <a:lnTo>
                  <a:pt x="111" y="689"/>
                </a:lnTo>
                <a:lnTo>
                  <a:pt x="49" y="687"/>
                </a:lnTo>
                <a:lnTo>
                  <a:pt x="49" y="644"/>
                </a:lnTo>
                <a:lnTo>
                  <a:pt x="101" y="644"/>
                </a:lnTo>
                <a:lnTo>
                  <a:pt x="37" y="641"/>
                </a:lnTo>
                <a:lnTo>
                  <a:pt x="37" y="641"/>
                </a:lnTo>
                <a:close/>
              </a:path>
              <a:path w="120" h="707">
                <a:moveTo>
                  <a:pt x="106" y="632"/>
                </a:moveTo>
                <a:lnTo>
                  <a:pt x="101" y="639"/>
                </a:lnTo>
                <a:lnTo>
                  <a:pt x="54" y="639"/>
                </a:lnTo>
                <a:lnTo>
                  <a:pt x="39" y="641"/>
                </a:lnTo>
                <a:lnTo>
                  <a:pt x="37" y="641"/>
                </a:lnTo>
                <a:lnTo>
                  <a:pt x="101" y="644"/>
                </a:lnTo>
                <a:lnTo>
                  <a:pt x="101" y="687"/>
                </a:lnTo>
                <a:lnTo>
                  <a:pt x="49" y="687"/>
                </a:lnTo>
                <a:lnTo>
                  <a:pt x="111" y="689"/>
                </a:lnTo>
                <a:lnTo>
                  <a:pt x="111" y="682"/>
                </a:lnTo>
                <a:lnTo>
                  <a:pt x="109" y="677"/>
                </a:lnTo>
                <a:lnTo>
                  <a:pt x="109" y="646"/>
                </a:lnTo>
                <a:lnTo>
                  <a:pt x="114" y="641"/>
                </a:lnTo>
                <a:lnTo>
                  <a:pt x="106" y="632"/>
                </a:lnTo>
                <a:lnTo>
                  <a:pt x="106" y="632"/>
                </a:lnTo>
                <a:close/>
              </a:path>
              <a:path w="120" h="707">
                <a:moveTo>
                  <a:pt x="39" y="632"/>
                </a:moveTo>
                <a:lnTo>
                  <a:pt x="39" y="641"/>
                </a:lnTo>
                <a:lnTo>
                  <a:pt x="54" y="639"/>
                </a:lnTo>
                <a:lnTo>
                  <a:pt x="56" y="637"/>
                </a:lnTo>
                <a:lnTo>
                  <a:pt x="46" y="637"/>
                </a:lnTo>
                <a:lnTo>
                  <a:pt x="39" y="632"/>
                </a:lnTo>
                <a:lnTo>
                  <a:pt x="39" y="632"/>
                </a:lnTo>
                <a:close/>
              </a:path>
              <a:path w="120" h="707">
                <a:moveTo>
                  <a:pt x="30" y="591"/>
                </a:moveTo>
                <a:lnTo>
                  <a:pt x="27" y="593"/>
                </a:lnTo>
                <a:lnTo>
                  <a:pt x="25" y="596"/>
                </a:lnTo>
                <a:lnTo>
                  <a:pt x="22" y="598"/>
                </a:lnTo>
                <a:lnTo>
                  <a:pt x="20" y="601"/>
                </a:lnTo>
                <a:lnTo>
                  <a:pt x="20" y="603"/>
                </a:lnTo>
                <a:lnTo>
                  <a:pt x="18" y="608"/>
                </a:lnTo>
                <a:lnTo>
                  <a:pt x="15" y="608"/>
                </a:lnTo>
                <a:lnTo>
                  <a:pt x="13" y="610"/>
                </a:lnTo>
                <a:lnTo>
                  <a:pt x="10" y="613"/>
                </a:lnTo>
                <a:lnTo>
                  <a:pt x="8" y="615"/>
                </a:lnTo>
                <a:lnTo>
                  <a:pt x="10" y="618"/>
                </a:lnTo>
                <a:lnTo>
                  <a:pt x="13" y="618"/>
                </a:lnTo>
                <a:lnTo>
                  <a:pt x="13" y="615"/>
                </a:lnTo>
                <a:lnTo>
                  <a:pt x="15" y="613"/>
                </a:lnTo>
                <a:lnTo>
                  <a:pt x="18" y="610"/>
                </a:lnTo>
                <a:lnTo>
                  <a:pt x="20" y="610"/>
                </a:lnTo>
                <a:lnTo>
                  <a:pt x="22" y="608"/>
                </a:lnTo>
                <a:lnTo>
                  <a:pt x="25" y="605"/>
                </a:lnTo>
                <a:lnTo>
                  <a:pt x="27" y="603"/>
                </a:lnTo>
                <a:lnTo>
                  <a:pt x="27" y="601"/>
                </a:lnTo>
                <a:lnTo>
                  <a:pt x="30" y="598"/>
                </a:lnTo>
                <a:lnTo>
                  <a:pt x="32" y="596"/>
                </a:lnTo>
                <a:lnTo>
                  <a:pt x="34" y="593"/>
                </a:lnTo>
                <a:lnTo>
                  <a:pt x="34" y="591"/>
                </a:lnTo>
                <a:lnTo>
                  <a:pt x="30" y="591"/>
                </a:lnTo>
                <a:lnTo>
                  <a:pt x="30" y="591"/>
                </a:lnTo>
                <a:close/>
              </a:path>
              <a:path w="120" h="707">
                <a:moveTo>
                  <a:pt x="111" y="570"/>
                </a:moveTo>
                <a:lnTo>
                  <a:pt x="94" y="572"/>
                </a:lnTo>
                <a:lnTo>
                  <a:pt x="92" y="577"/>
                </a:lnTo>
                <a:lnTo>
                  <a:pt x="92" y="579"/>
                </a:lnTo>
                <a:lnTo>
                  <a:pt x="90" y="581"/>
                </a:lnTo>
                <a:lnTo>
                  <a:pt x="87" y="584"/>
                </a:lnTo>
                <a:lnTo>
                  <a:pt x="87" y="586"/>
                </a:lnTo>
                <a:lnTo>
                  <a:pt x="85" y="591"/>
                </a:lnTo>
                <a:lnTo>
                  <a:pt x="82" y="593"/>
                </a:lnTo>
                <a:lnTo>
                  <a:pt x="80" y="596"/>
                </a:lnTo>
                <a:lnTo>
                  <a:pt x="78" y="598"/>
                </a:lnTo>
                <a:lnTo>
                  <a:pt x="78" y="601"/>
                </a:lnTo>
                <a:lnTo>
                  <a:pt x="75" y="603"/>
                </a:lnTo>
                <a:lnTo>
                  <a:pt x="73" y="605"/>
                </a:lnTo>
                <a:lnTo>
                  <a:pt x="73" y="608"/>
                </a:lnTo>
                <a:lnTo>
                  <a:pt x="70" y="610"/>
                </a:lnTo>
                <a:lnTo>
                  <a:pt x="68" y="613"/>
                </a:lnTo>
                <a:lnTo>
                  <a:pt x="66" y="615"/>
                </a:lnTo>
                <a:lnTo>
                  <a:pt x="63" y="618"/>
                </a:lnTo>
                <a:lnTo>
                  <a:pt x="61" y="620"/>
                </a:lnTo>
                <a:lnTo>
                  <a:pt x="58" y="622"/>
                </a:lnTo>
                <a:lnTo>
                  <a:pt x="56" y="625"/>
                </a:lnTo>
                <a:lnTo>
                  <a:pt x="54" y="627"/>
                </a:lnTo>
                <a:lnTo>
                  <a:pt x="51" y="630"/>
                </a:lnTo>
                <a:lnTo>
                  <a:pt x="51" y="632"/>
                </a:lnTo>
                <a:lnTo>
                  <a:pt x="49" y="634"/>
                </a:lnTo>
                <a:lnTo>
                  <a:pt x="46" y="637"/>
                </a:lnTo>
                <a:lnTo>
                  <a:pt x="56" y="637"/>
                </a:lnTo>
                <a:lnTo>
                  <a:pt x="58" y="634"/>
                </a:lnTo>
                <a:lnTo>
                  <a:pt x="61" y="632"/>
                </a:lnTo>
                <a:lnTo>
                  <a:pt x="63" y="630"/>
                </a:lnTo>
                <a:lnTo>
                  <a:pt x="66" y="627"/>
                </a:lnTo>
                <a:lnTo>
                  <a:pt x="68" y="625"/>
                </a:lnTo>
                <a:lnTo>
                  <a:pt x="70" y="622"/>
                </a:lnTo>
                <a:lnTo>
                  <a:pt x="73" y="620"/>
                </a:lnTo>
                <a:lnTo>
                  <a:pt x="75" y="618"/>
                </a:lnTo>
                <a:lnTo>
                  <a:pt x="78" y="615"/>
                </a:lnTo>
                <a:lnTo>
                  <a:pt x="80" y="613"/>
                </a:lnTo>
                <a:lnTo>
                  <a:pt x="80" y="610"/>
                </a:lnTo>
                <a:lnTo>
                  <a:pt x="82" y="608"/>
                </a:lnTo>
                <a:lnTo>
                  <a:pt x="85" y="605"/>
                </a:lnTo>
                <a:lnTo>
                  <a:pt x="87" y="603"/>
                </a:lnTo>
                <a:lnTo>
                  <a:pt x="87" y="601"/>
                </a:lnTo>
                <a:lnTo>
                  <a:pt x="90" y="598"/>
                </a:lnTo>
                <a:lnTo>
                  <a:pt x="92" y="596"/>
                </a:lnTo>
                <a:lnTo>
                  <a:pt x="94" y="593"/>
                </a:lnTo>
                <a:lnTo>
                  <a:pt x="94" y="591"/>
                </a:lnTo>
                <a:lnTo>
                  <a:pt x="97" y="586"/>
                </a:lnTo>
                <a:lnTo>
                  <a:pt x="99" y="584"/>
                </a:lnTo>
                <a:lnTo>
                  <a:pt x="101" y="581"/>
                </a:lnTo>
                <a:lnTo>
                  <a:pt x="101" y="577"/>
                </a:lnTo>
                <a:lnTo>
                  <a:pt x="104" y="574"/>
                </a:lnTo>
                <a:lnTo>
                  <a:pt x="111" y="570"/>
                </a:lnTo>
                <a:lnTo>
                  <a:pt x="111" y="570"/>
                </a:lnTo>
                <a:close/>
              </a:path>
              <a:path w="120" h="707">
                <a:moveTo>
                  <a:pt x="99" y="558"/>
                </a:moveTo>
                <a:lnTo>
                  <a:pt x="94" y="567"/>
                </a:lnTo>
                <a:lnTo>
                  <a:pt x="49" y="567"/>
                </a:lnTo>
                <a:lnTo>
                  <a:pt x="39" y="570"/>
                </a:lnTo>
                <a:lnTo>
                  <a:pt x="39" y="572"/>
                </a:lnTo>
                <a:lnTo>
                  <a:pt x="37" y="577"/>
                </a:lnTo>
                <a:lnTo>
                  <a:pt x="34" y="579"/>
                </a:lnTo>
                <a:lnTo>
                  <a:pt x="34" y="581"/>
                </a:lnTo>
                <a:lnTo>
                  <a:pt x="32" y="584"/>
                </a:lnTo>
                <a:lnTo>
                  <a:pt x="30" y="586"/>
                </a:lnTo>
                <a:lnTo>
                  <a:pt x="30" y="591"/>
                </a:lnTo>
                <a:lnTo>
                  <a:pt x="34" y="591"/>
                </a:lnTo>
                <a:lnTo>
                  <a:pt x="37" y="593"/>
                </a:lnTo>
                <a:lnTo>
                  <a:pt x="39" y="596"/>
                </a:lnTo>
                <a:lnTo>
                  <a:pt x="41" y="601"/>
                </a:lnTo>
                <a:lnTo>
                  <a:pt x="44" y="603"/>
                </a:lnTo>
                <a:lnTo>
                  <a:pt x="44" y="605"/>
                </a:lnTo>
                <a:lnTo>
                  <a:pt x="46" y="608"/>
                </a:lnTo>
                <a:lnTo>
                  <a:pt x="46" y="610"/>
                </a:lnTo>
                <a:lnTo>
                  <a:pt x="49" y="613"/>
                </a:lnTo>
                <a:lnTo>
                  <a:pt x="49" y="615"/>
                </a:lnTo>
                <a:lnTo>
                  <a:pt x="51" y="618"/>
                </a:lnTo>
                <a:lnTo>
                  <a:pt x="54" y="618"/>
                </a:lnTo>
                <a:lnTo>
                  <a:pt x="56" y="615"/>
                </a:lnTo>
                <a:lnTo>
                  <a:pt x="56" y="608"/>
                </a:lnTo>
                <a:lnTo>
                  <a:pt x="56" y="603"/>
                </a:lnTo>
                <a:lnTo>
                  <a:pt x="54" y="601"/>
                </a:lnTo>
                <a:lnTo>
                  <a:pt x="51" y="598"/>
                </a:lnTo>
                <a:lnTo>
                  <a:pt x="49" y="596"/>
                </a:lnTo>
                <a:lnTo>
                  <a:pt x="46" y="593"/>
                </a:lnTo>
                <a:lnTo>
                  <a:pt x="44" y="593"/>
                </a:lnTo>
                <a:lnTo>
                  <a:pt x="39" y="591"/>
                </a:lnTo>
                <a:lnTo>
                  <a:pt x="37" y="589"/>
                </a:lnTo>
                <a:lnTo>
                  <a:pt x="39" y="586"/>
                </a:lnTo>
                <a:lnTo>
                  <a:pt x="39" y="584"/>
                </a:lnTo>
                <a:lnTo>
                  <a:pt x="41" y="581"/>
                </a:lnTo>
                <a:lnTo>
                  <a:pt x="44" y="577"/>
                </a:lnTo>
                <a:lnTo>
                  <a:pt x="46" y="574"/>
                </a:lnTo>
                <a:lnTo>
                  <a:pt x="49" y="572"/>
                </a:lnTo>
                <a:lnTo>
                  <a:pt x="94" y="572"/>
                </a:lnTo>
                <a:lnTo>
                  <a:pt x="111" y="570"/>
                </a:lnTo>
                <a:lnTo>
                  <a:pt x="99" y="558"/>
                </a:lnTo>
                <a:lnTo>
                  <a:pt x="99" y="558"/>
                </a:lnTo>
                <a:close/>
              </a:path>
              <a:path w="120" h="707">
                <a:moveTo>
                  <a:pt x="51" y="538"/>
                </a:moveTo>
                <a:lnTo>
                  <a:pt x="49" y="543"/>
                </a:lnTo>
                <a:lnTo>
                  <a:pt x="49" y="545"/>
                </a:lnTo>
                <a:lnTo>
                  <a:pt x="46" y="550"/>
                </a:lnTo>
                <a:lnTo>
                  <a:pt x="46" y="555"/>
                </a:lnTo>
                <a:lnTo>
                  <a:pt x="44" y="560"/>
                </a:lnTo>
                <a:lnTo>
                  <a:pt x="41" y="562"/>
                </a:lnTo>
                <a:lnTo>
                  <a:pt x="41" y="565"/>
                </a:lnTo>
                <a:lnTo>
                  <a:pt x="39" y="570"/>
                </a:lnTo>
                <a:lnTo>
                  <a:pt x="49" y="567"/>
                </a:lnTo>
                <a:lnTo>
                  <a:pt x="51" y="565"/>
                </a:lnTo>
                <a:lnTo>
                  <a:pt x="51" y="562"/>
                </a:lnTo>
                <a:lnTo>
                  <a:pt x="54" y="560"/>
                </a:lnTo>
                <a:lnTo>
                  <a:pt x="54" y="558"/>
                </a:lnTo>
                <a:lnTo>
                  <a:pt x="56" y="553"/>
                </a:lnTo>
                <a:lnTo>
                  <a:pt x="63" y="550"/>
                </a:lnTo>
                <a:lnTo>
                  <a:pt x="51" y="538"/>
                </a:lnTo>
                <a:lnTo>
                  <a:pt x="51" y="538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40" name="path 8040"/>
          <p:cNvSpPr/>
          <p:nvPr/>
        </p:nvSpPr>
        <p:spPr>
          <a:xfrm>
            <a:off x="6041897" y="9543542"/>
            <a:ext cx="345947" cy="111251"/>
          </a:xfrm>
          <a:custGeom>
            <a:avLst/>
            <a:gdLst/>
            <a:ahLst/>
            <a:cxnLst/>
            <a:rect l="0" t="0" r="0" b="0"/>
            <a:pathLst>
              <a:path w="544" h="175">
                <a:moveTo>
                  <a:pt x="92" y="126"/>
                </a:moveTo>
                <a:lnTo>
                  <a:pt x="90" y="126"/>
                </a:lnTo>
                <a:lnTo>
                  <a:pt x="90" y="128"/>
                </a:lnTo>
                <a:lnTo>
                  <a:pt x="92" y="130"/>
                </a:lnTo>
                <a:lnTo>
                  <a:pt x="94" y="133"/>
                </a:lnTo>
                <a:lnTo>
                  <a:pt x="97" y="135"/>
                </a:lnTo>
                <a:lnTo>
                  <a:pt x="99" y="138"/>
                </a:lnTo>
                <a:lnTo>
                  <a:pt x="102" y="140"/>
                </a:lnTo>
                <a:lnTo>
                  <a:pt x="104" y="142"/>
                </a:lnTo>
                <a:lnTo>
                  <a:pt x="104" y="145"/>
                </a:lnTo>
                <a:lnTo>
                  <a:pt x="106" y="147"/>
                </a:lnTo>
                <a:lnTo>
                  <a:pt x="109" y="150"/>
                </a:lnTo>
                <a:lnTo>
                  <a:pt x="109" y="152"/>
                </a:lnTo>
                <a:lnTo>
                  <a:pt x="111" y="157"/>
                </a:lnTo>
                <a:lnTo>
                  <a:pt x="114" y="159"/>
                </a:lnTo>
                <a:lnTo>
                  <a:pt x="114" y="161"/>
                </a:lnTo>
                <a:lnTo>
                  <a:pt x="116" y="164"/>
                </a:lnTo>
                <a:lnTo>
                  <a:pt x="118" y="169"/>
                </a:lnTo>
                <a:lnTo>
                  <a:pt x="121" y="169"/>
                </a:lnTo>
                <a:lnTo>
                  <a:pt x="121" y="164"/>
                </a:lnTo>
                <a:lnTo>
                  <a:pt x="123" y="159"/>
                </a:lnTo>
                <a:lnTo>
                  <a:pt x="123" y="154"/>
                </a:lnTo>
                <a:lnTo>
                  <a:pt x="121" y="152"/>
                </a:lnTo>
                <a:lnTo>
                  <a:pt x="121" y="147"/>
                </a:lnTo>
                <a:lnTo>
                  <a:pt x="118" y="145"/>
                </a:lnTo>
                <a:lnTo>
                  <a:pt x="116" y="145"/>
                </a:lnTo>
                <a:lnTo>
                  <a:pt x="116" y="142"/>
                </a:lnTo>
                <a:lnTo>
                  <a:pt x="114" y="142"/>
                </a:lnTo>
                <a:lnTo>
                  <a:pt x="111" y="140"/>
                </a:lnTo>
                <a:lnTo>
                  <a:pt x="111" y="138"/>
                </a:lnTo>
                <a:lnTo>
                  <a:pt x="109" y="138"/>
                </a:lnTo>
                <a:lnTo>
                  <a:pt x="104" y="135"/>
                </a:lnTo>
                <a:lnTo>
                  <a:pt x="102" y="133"/>
                </a:lnTo>
                <a:lnTo>
                  <a:pt x="99" y="130"/>
                </a:lnTo>
                <a:lnTo>
                  <a:pt x="94" y="128"/>
                </a:lnTo>
                <a:lnTo>
                  <a:pt x="92" y="126"/>
                </a:lnTo>
                <a:lnTo>
                  <a:pt x="92" y="126"/>
                </a:lnTo>
                <a:close/>
              </a:path>
              <a:path w="544" h="175">
                <a:moveTo>
                  <a:pt x="54" y="104"/>
                </a:moveTo>
                <a:lnTo>
                  <a:pt x="32" y="113"/>
                </a:lnTo>
                <a:lnTo>
                  <a:pt x="42" y="113"/>
                </a:lnTo>
                <a:lnTo>
                  <a:pt x="46" y="111"/>
                </a:lnTo>
                <a:lnTo>
                  <a:pt x="49" y="109"/>
                </a:lnTo>
                <a:lnTo>
                  <a:pt x="54" y="106"/>
                </a:lnTo>
                <a:lnTo>
                  <a:pt x="54" y="104"/>
                </a:lnTo>
                <a:lnTo>
                  <a:pt x="54" y="104"/>
                </a:lnTo>
                <a:close/>
              </a:path>
              <a:path w="544" h="175">
                <a:moveTo>
                  <a:pt x="82" y="63"/>
                </a:moveTo>
                <a:lnTo>
                  <a:pt x="82" y="111"/>
                </a:lnTo>
                <a:lnTo>
                  <a:pt x="80" y="116"/>
                </a:lnTo>
                <a:lnTo>
                  <a:pt x="80" y="123"/>
                </a:lnTo>
                <a:lnTo>
                  <a:pt x="78" y="126"/>
                </a:lnTo>
                <a:lnTo>
                  <a:pt x="78" y="130"/>
                </a:lnTo>
                <a:lnTo>
                  <a:pt x="75" y="133"/>
                </a:lnTo>
                <a:lnTo>
                  <a:pt x="75" y="135"/>
                </a:lnTo>
                <a:lnTo>
                  <a:pt x="73" y="140"/>
                </a:lnTo>
                <a:lnTo>
                  <a:pt x="73" y="142"/>
                </a:lnTo>
                <a:lnTo>
                  <a:pt x="70" y="145"/>
                </a:lnTo>
                <a:lnTo>
                  <a:pt x="70" y="147"/>
                </a:lnTo>
                <a:lnTo>
                  <a:pt x="68" y="147"/>
                </a:lnTo>
                <a:lnTo>
                  <a:pt x="65" y="150"/>
                </a:lnTo>
                <a:lnTo>
                  <a:pt x="65" y="152"/>
                </a:lnTo>
                <a:lnTo>
                  <a:pt x="63" y="154"/>
                </a:lnTo>
                <a:lnTo>
                  <a:pt x="61" y="157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49" y="164"/>
                </a:lnTo>
                <a:lnTo>
                  <a:pt x="46" y="166"/>
                </a:lnTo>
                <a:lnTo>
                  <a:pt x="44" y="169"/>
                </a:lnTo>
                <a:lnTo>
                  <a:pt x="39" y="171"/>
                </a:lnTo>
                <a:lnTo>
                  <a:pt x="42" y="173"/>
                </a:lnTo>
                <a:lnTo>
                  <a:pt x="44" y="171"/>
                </a:lnTo>
                <a:lnTo>
                  <a:pt x="46" y="171"/>
                </a:lnTo>
                <a:lnTo>
                  <a:pt x="49" y="169"/>
                </a:lnTo>
                <a:lnTo>
                  <a:pt x="51" y="166"/>
                </a:lnTo>
                <a:lnTo>
                  <a:pt x="56" y="166"/>
                </a:lnTo>
                <a:lnTo>
                  <a:pt x="58" y="164"/>
                </a:lnTo>
                <a:lnTo>
                  <a:pt x="61" y="164"/>
                </a:lnTo>
                <a:lnTo>
                  <a:pt x="63" y="161"/>
                </a:lnTo>
                <a:lnTo>
                  <a:pt x="65" y="159"/>
                </a:lnTo>
                <a:lnTo>
                  <a:pt x="68" y="159"/>
                </a:lnTo>
                <a:lnTo>
                  <a:pt x="68" y="157"/>
                </a:lnTo>
                <a:lnTo>
                  <a:pt x="70" y="154"/>
                </a:lnTo>
                <a:lnTo>
                  <a:pt x="73" y="152"/>
                </a:lnTo>
                <a:lnTo>
                  <a:pt x="75" y="150"/>
                </a:lnTo>
                <a:lnTo>
                  <a:pt x="78" y="147"/>
                </a:lnTo>
                <a:lnTo>
                  <a:pt x="78" y="145"/>
                </a:lnTo>
                <a:lnTo>
                  <a:pt x="80" y="142"/>
                </a:lnTo>
                <a:lnTo>
                  <a:pt x="82" y="140"/>
                </a:lnTo>
                <a:lnTo>
                  <a:pt x="82" y="135"/>
                </a:lnTo>
                <a:lnTo>
                  <a:pt x="85" y="133"/>
                </a:lnTo>
                <a:lnTo>
                  <a:pt x="85" y="130"/>
                </a:lnTo>
                <a:lnTo>
                  <a:pt x="87" y="128"/>
                </a:lnTo>
                <a:lnTo>
                  <a:pt x="87" y="118"/>
                </a:lnTo>
                <a:lnTo>
                  <a:pt x="90" y="113"/>
                </a:lnTo>
                <a:lnTo>
                  <a:pt x="90" y="75"/>
                </a:lnTo>
                <a:lnTo>
                  <a:pt x="94" y="70"/>
                </a:lnTo>
                <a:lnTo>
                  <a:pt x="82" y="63"/>
                </a:lnTo>
                <a:lnTo>
                  <a:pt x="82" y="63"/>
                </a:lnTo>
                <a:close/>
              </a:path>
              <a:path w="544" h="175">
                <a:moveTo>
                  <a:pt x="56" y="49"/>
                </a:moveTo>
                <a:lnTo>
                  <a:pt x="58" y="51"/>
                </a:lnTo>
                <a:lnTo>
                  <a:pt x="58" y="121"/>
                </a:lnTo>
                <a:lnTo>
                  <a:pt x="56" y="123"/>
                </a:lnTo>
                <a:lnTo>
                  <a:pt x="56" y="130"/>
                </a:lnTo>
                <a:lnTo>
                  <a:pt x="65" y="123"/>
                </a:lnTo>
                <a:lnTo>
                  <a:pt x="65" y="49"/>
                </a:lnTo>
                <a:lnTo>
                  <a:pt x="109" y="49"/>
                </a:lnTo>
                <a:lnTo>
                  <a:pt x="56" y="49"/>
                </a:lnTo>
                <a:lnTo>
                  <a:pt x="56" y="49"/>
                </a:lnTo>
                <a:close/>
              </a:path>
              <a:path w="544" h="175">
                <a:moveTo>
                  <a:pt x="56" y="39"/>
                </a:moveTo>
                <a:lnTo>
                  <a:pt x="56" y="49"/>
                </a:lnTo>
                <a:lnTo>
                  <a:pt x="109" y="49"/>
                </a:lnTo>
                <a:lnTo>
                  <a:pt x="109" y="128"/>
                </a:lnTo>
                <a:lnTo>
                  <a:pt x="116" y="121"/>
                </a:lnTo>
                <a:lnTo>
                  <a:pt x="116" y="51"/>
                </a:lnTo>
                <a:lnTo>
                  <a:pt x="121" y="46"/>
                </a:lnTo>
                <a:lnTo>
                  <a:pt x="65" y="46"/>
                </a:lnTo>
                <a:lnTo>
                  <a:pt x="56" y="39"/>
                </a:lnTo>
                <a:lnTo>
                  <a:pt x="56" y="39"/>
                </a:lnTo>
                <a:close/>
              </a:path>
              <a:path w="544" h="175">
                <a:moveTo>
                  <a:pt x="111" y="39"/>
                </a:moveTo>
                <a:lnTo>
                  <a:pt x="106" y="46"/>
                </a:lnTo>
                <a:lnTo>
                  <a:pt x="80" y="46"/>
                </a:lnTo>
                <a:lnTo>
                  <a:pt x="121" y="46"/>
                </a:lnTo>
                <a:lnTo>
                  <a:pt x="111" y="39"/>
                </a:lnTo>
                <a:lnTo>
                  <a:pt x="111" y="39"/>
                </a:lnTo>
                <a:close/>
              </a:path>
              <a:path w="544" h="175">
                <a:moveTo>
                  <a:pt x="32" y="34"/>
                </a:moveTo>
                <a:lnTo>
                  <a:pt x="25" y="34"/>
                </a:lnTo>
                <a:lnTo>
                  <a:pt x="25" y="116"/>
                </a:lnTo>
                <a:lnTo>
                  <a:pt x="22" y="116"/>
                </a:lnTo>
                <a:lnTo>
                  <a:pt x="18" y="118"/>
                </a:lnTo>
                <a:lnTo>
                  <a:pt x="15" y="121"/>
                </a:lnTo>
                <a:lnTo>
                  <a:pt x="13" y="121"/>
                </a:lnTo>
                <a:lnTo>
                  <a:pt x="10" y="123"/>
                </a:lnTo>
                <a:lnTo>
                  <a:pt x="5" y="123"/>
                </a:lnTo>
                <a:lnTo>
                  <a:pt x="3" y="126"/>
                </a:lnTo>
                <a:lnTo>
                  <a:pt x="1" y="126"/>
                </a:lnTo>
                <a:lnTo>
                  <a:pt x="8" y="140"/>
                </a:lnTo>
                <a:lnTo>
                  <a:pt x="10" y="138"/>
                </a:lnTo>
                <a:lnTo>
                  <a:pt x="13" y="135"/>
                </a:lnTo>
                <a:lnTo>
                  <a:pt x="15" y="130"/>
                </a:lnTo>
                <a:lnTo>
                  <a:pt x="18" y="130"/>
                </a:lnTo>
                <a:lnTo>
                  <a:pt x="18" y="128"/>
                </a:lnTo>
                <a:lnTo>
                  <a:pt x="20" y="128"/>
                </a:lnTo>
                <a:lnTo>
                  <a:pt x="22" y="126"/>
                </a:lnTo>
                <a:lnTo>
                  <a:pt x="25" y="126"/>
                </a:lnTo>
                <a:lnTo>
                  <a:pt x="27" y="123"/>
                </a:lnTo>
                <a:lnTo>
                  <a:pt x="30" y="121"/>
                </a:lnTo>
                <a:lnTo>
                  <a:pt x="32" y="121"/>
                </a:lnTo>
                <a:lnTo>
                  <a:pt x="34" y="118"/>
                </a:lnTo>
                <a:lnTo>
                  <a:pt x="39" y="116"/>
                </a:lnTo>
                <a:lnTo>
                  <a:pt x="42" y="113"/>
                </a:lnTo>
                <a:lnTo>
                  <a:pt x="32" y="113"/>
                </a:lnTo>
                <a:lnTo>
                  <a:pt x="32" y="34"/>
                </a:lnTo>
                <a:lnTo>
                  <a:pt x="32" y="34"/>
                </a:lnTo>
                <a:close/>
              </a:path>
              <a:path w="544" h="175">
                <a:moveTo>
                  <a:pt x="44" y="22"/>
                </a:moveTo>
                <a:lnTo>
                  <a:pt x="37" y="30"/>
                </a:lnTo>
                <a:lnTo>
                  <a:pt x="1" y="30"/>
                </a:lnTo>
                <a:lnTo>
                  <a:pt x="5" y="37"/>
                </a:lnTo>
                <a:lnTo>
                  <a:pt x="10" y="37"/>
                </a:lnTo>
                <a:lnTo>
                  <a:pt x="13" y="34"/>
                </a:lnTo>
                <a:lnTo>
                  <a:pt x="54" y="34"/>
                </a:lnTo>
                <a:lnTo>
                  <a:pt x="44" y="22"/>
                </a:lnTo>
                <a:lnTo>
                  <a:pt x="44" y="22"/>
                </a:lnTo>
                <a:close/>
              </a:path>
              <a:path w="544" h="175">
                <a:moveTo>
                  <a:pt x="90" y="18"/>
                </a:moveTo>
                <a:lnTo>
                  <a:pt x="80" y="18"/>
                </a:lnTo>
                <a:lnTo>
                  <a:pt x="80" y="20"/>
                </a:lnTo>
                <a:lnTo>
                  <a:pt x="80" y="27"/>
                </a:lnTo>
                <a:lnTo>
                  <a:pt x="78" y="32"/>
                </a:lnTo>
                <a:lnTo>
                  <a:pt x="78" y="46"/>
                </a:lnTo>
                <a:lnTo>
                  <a:pt x="65" y="46"/>
                </a:lnTo>
                <a:lnTo>
                  <a:pt x="80" y="46"/>
                </a:lnTo>
                <a:lnTo>
                  <a:pt x="80" y="44"/>
                </a:lnTo>
                <a:lnTo>
                  <a:pt x="82" y="39"/>
                </a:lnTo>
                <a:lnTo>
                  <a:pt x="82" y="34"/>
                </a:lnTo>
                <a:lnTo>
                  <a:pt x="85" y="30"/>
                </a:lnTo>
                <a:lnTo>
                  <a:pt x="85" y="27"/>
                </a:lnTo>
                <a:lnTo>
                  <a:pt x="87" y="25"/>
                </a:lnTo>
                <a:lnTo>
                  <a:pt x="87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close/>
              </a:path>
              <a:path w="544" h="175">
                <a:moveTo>
                  <a:pt x="116" y="3"/>
                </a:moveTo>
                <a:lnTo>
                  <a:pt x="109" y="13"/>
                </a:lnTo>
                <a:lnTo>
                  <a:pt x="46" y="13"/>
                </a:lnTo>
                <a:lnTo>
                  <a:pt x="51" y="20"/>
                </a:lnTo>
                <a:lnTo>
                  <a:pt x="54" y="18"/>
                </a:lnTo>
                <a:lnTo>
                  <a:pt x="125" y="18"/>
                </a:lnTo>
                <a:lnTo>
                  <a:pt x="116" y="3"/>
                </a:lnTo>
                <a:lnTo>
                  <a:pt x="116" y="3"/>
                </a:lnTo>
                <a:close/>
              </a:path>
              <a:path w="544" h="175">
                <a:moveTo>
                  <a:pt x="241" y="147"/>
                </a:moveTo>
                <a:lnTo>
                  <a:pt x="234" y="150"/>
                </a:lnTo>
                <a:lnTo>
                  <a:pt x="234" y="169"/>
                </a:lnTo>
                <a:lnTo>
                  <a:pt x="241" y="164"/>
                </a:lnTo>
                <a:lnTo>
                  <a:pt x="241" y="147"/>
                </a:lnTo>
                <a:lnTo>
                  <a:pt x="241" y="147"/>
                </a:lnTo>
                <a:close/>
              </a:path>
              <a:path w="544" h="175">
                <a:moveTo>
                  <a:pt x="166" y="101"/>
                </a:moveTo>
                <a:lnTo>
                  <a:pt x="166" y="147"/>
                </a:lnTo>
                <a:lnTo>
                  <a:pt x="174" y="145"/>
                </a:lnTo>
                <a:lnTo>
                  <a:pt x="174" y="104"/>
                </a:lnTo>
                <a:lnTo>
                  <a:pt x="234" y="104"/>
                </a:lnTo>
                <a:lnTo>
                  <a:pt x="166" y="101"/>
                </a:lnTo>
                <a:lnTo>
                  <a:pt x="166" y="101"/>
                </a:lnTo>
                <a:close/>
              </a:path>
              <a:path w="544" h="175">
                <a:moveTo>
                  <a:pt x="166" y="63"/>
                </a:moveTo>
                <a:lnTo>
                  <a:pt x="166" y="101"/>
                </a:lnTo>
                <a:lnTo>
                  <a:pt x="174" y="101"/>
                </a:lnTo>
                <a:lnTo>
                  <a:pt x="174" y="63"/>
                </a:lnTo>
                <a:lnTo>
                  <a:pt x="234" y="63"/>
                </a:lnTo>
                <a:lnTo>
                  <a:pt x="166" y="63"/>
                </a:lnTo>
                <a:lnTo>
                  <a:pt x="166" y="63"/>
                </a:lnTo>
                <a:close/>
              </a:path>
              <a:path w="544" h="175">
                <a:moveTo>
                  <a:pt x="245" y="20"/>
                </a:moveTo>
                <a:lnTo>
                  <a:pt x="234" y="22"/>
                </a:lnTo>
                <a:lnTo>
                  <a:pt x="234" y="61"/>
                </a:lnTo>
                <a:lnTo>
                  <a:pt x="174" y="61"/>
                </a:lnTo>
                <a:lnTo>
                  <a:pt x="166" y="63"/>
                </a:lnTo>
                <a:lnTo>
                  <a:pt x="234" y="63"/>
                </a:lnTo>
                <a:lnTo>
                  <a:pt x="234" y="101"/>
                </a:lnTo>
                <a:lnTo>
                  <a:pt x="166" y="101"/>
                </a:lnTo>
                <a:lnTo>
                  <a:pt x="234" y="104"/>
                </a:lnTo>
                <a:lnTo>
                  <a:pt x="234" y="145"/>
                </a:lnTo>
                <a:lnTo>
                  <a:pt x="174" y="145"/>
                </a:lnTo>
                <a:lnTo>
                  <a:pt x="166" y="147"/>
                </a:lnTo>
                <a:lnTo>
                  <a:pt x="166" y="171"/>
                </a:lnTo>
                <a:lnTo>
                  <a:pt x="174" y="164"/>
                </a:lnTo>
                <a:lnTo>
                  <a:pt x="174" y="150"/>
                </a:lnTo>
                <a:lnTo>
                  <a:pt x="234" y="150"/>
                </a:lnTo>
                <a:lnTo>
                  <a:pt x="241" y="147"/>
                </a:lnTo>
                <a:lnTo>
                  <a:pt x="241" y="142"/>
                </a:lnTo>
                <a:lnTo>
                  <a:pt x="241" y="138"/>
                </a:lnTo>
                <a:lnTo>
                  <a:pt x="241" y="25"/>
                </a:lnTo>
                <a:lnTo>
                  <a:pt x="245" y="20"/>
                </a:lnTo>
                <a:lnTo>
                  <a:pt x="245" y="20"/>
                </a:lnTo>
                <a:close/>
              </a:path>
              <a:path w="544" h="175">
                <a:moveTo>
                  <a:pt x="236" y="10"/>
                </a:moveTo>
                <a:lnTo>
                  <a:pt x="231" y="18"/>
                </a:lnTo>
                <a:lnTo>
                  <a:pt x="174" y="18"/>
                </a:lnTo>
                <a:lnTo>
                  <a:pt x="166" y="20"/>
                </a:lnTo>
                <a:lnTo>
                  <a:pt x="166" y="63"/>
                </a:lnTo>
                <a:lnTo>
                  <a:pt x="174" y="61"/>
                </a:lnTo>
                <a:lnTo>
                  <a:pt x="174" y="22"/>
                </a:lnTo>
                <a:lnTo>
                  <a:pt x="234" y="22"/>
                </a:lnTo>
                <a:lnTo>
                  <a:pt x="245" y="20"/>
                </a:lnTo>
                <a:lnTo>
                  <a:pt x="236" y="10"/>
                </a:lnTo>
                <a:lnTo>
                  <a:pt x="236" y="10"/>
                </a:lnTo>
                <a:close/>
              </a:path>
              <a:path w="544" h="175">
                <a:moveTo>
                  <a:pt x="166" y="10"/>
                </a:moveTo>
                <a:lnTo>
                  <a:pt x="166" y="20"/>
                </a:lnTo>
                <a:lnTo>
                  <a:pt x="174" y="18"/>
                </a:lnTo>
                <a:lnTo>
                  <a:pt x="166" y="10"/>
                </a:lnTo>
                <a:lnTo>
                  <a:pt x="166" y="10"/>
                </a:lnTo>
                <a:close/>
              </a:path>
              <a:path w="544" h="175">
                <a:moveTo>
                  <a:pt x="354" y="133"/>
                </a:moveTo>
                <a:lnTo>
                  <a:pt x="354" y="135"/>
                </a:lnTo>
                <a:lnTo>
                  <a:pt x="356" y="135"/>
                </a:lnTo>
                <a:lnTo>
                  <a:pt x="358" y="138"/>
                </a:lnTo>
                <a:lnTo>
                  <a:pt x="363" y="140"/>
                </a:lnTo>
                <a:lnTo>
                  <a:pt x="365" y="142"/>
                </a:lnTo>
                <a:lnTo>
                  <a:pt x="368" y="142"/>
                </a:lnTo>
                <a:lnTo>
                  <a:pt x="370" y="145"/>
                </a:lnTo>
                <a:lnTo>
                  <a:pt x="373" y="147"/>
                </a:lnTo>
                <a:lnTo>
                  <a:pt x="375" y="150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7"/>
                </a:lnTo>
                <a:lnTo>
                  <a:pt x="387" y="159"/>
                </a:lnTo>
                <a:lnTo>
                  <a:pt x="390" y="164"/>
                </a:lnTo>
                <a:lnTo>
                  <a:pt x="392" y="166"/>
                </a:lnTo>
                <a:lnTo>
                  <a:pt x="394" y="169"/>
                </a:lnTo>
                <a:lnTo>
                  <a:pt x="397" y="169"/>
                </a:lnTo>
                <a:lnTo>
                  <a:pt x="397" y="166"/>
                </a:lnTo>
                <a:lnTo>
                  <a:pt x="399" y="164"/>
                </a:lnTo>
                <a:lnTo>
                  <a:pt x="399" y="159"/>
                </a:lnTo>
                <a:lnTo>
                  <a:pt x="397" y="154"/>
                </a:lnTo>
                <a:lnTo>
                  <a:pt x="394" y="152"/>
                </a:lnTo>
                <a:lnTo>
                  <a:pt x="394" y="150"/>
                </a:lnTo>
                <a:lnTo>
                  <a:pt x="392" y="147"/>
                </a:lnTo>
                <a:lnTo>
                  <a:pt x="390" y="147"/>
                </a:lnTo>
                <a:lnTo>
                  <a:pt x="387" y="145"/>
                </a:lnTo>
                <a:lnTo>
                  <a:pt x="385" y="142"/>
                </a:lnTo>
                <a:lnTo>
                  <a:pt x="380" y="142"/>
                </a:lnTo>
                <a:lnTo>
                  <a:pt x="378" y="140"/>
                </a:lnTo>
                <a:lnTo>
                  <a:pt x="375" y="140"/>
                </a:lnTo>
                <a:lnTo>
                  <a:pt x="373" y="138"/>
                </a:lnTo>
                <a:lnTo>
                  <a:pt x="368" y="138"/>
                </a:lnTo>
                <a:lnTo>
                  <a:pt x="365" y="135"/>
                </a:lnTo>
                <a:lnTo>
                  <a:pt x="363" y="135"/>
                </a:lnTo>
                <a:lnTo>
                  <a:pt x="361" y="133"/>
                </a:lnTo>
                <a:lnTo>
                  <a:pt x="354" y="133"/>
                </a:lnTo>
                <a:lnTo>
                  <a:pt x="354" y="133"/>
                </a:lnTo>
                <a:close/>
              </a:path>
              <a:path w="544" h="175">
                <a:moveTo>
                  <a:pt x="344" y="75"/>
                </a:moveTo>
                <a:lnTo>
                  <a:pt x="344" y="80"/>
                </a:lnTo>
                <a:lnTo>
                  <a:pt x="342" y="85"/>
                </a:lnTo>
                <a:lnTo>
                  <a:pt x="342" y="116"/>
                </a:lnTo>
                <a:lnTo>
                  <a:pt x="339" y="121"/>
                </a:lnTo>
                <a:lnTo>
                  <a:pt x="339" y="123"/>
                </a:lnTo>
                <a:lnTo>
                  <a:pt x="337" y="128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40"/>
                </a:lnTo>
                <a:lnTo>
                  <a:pt x="330" y="142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5" y="161"/>
                </a:lnTo>
                <a:lnTo>
                  <a:pt x="301" y="161"/>
                </a:lnTo>
                <a:lnTo>
                  <a:pt x="298" y="164"/>
                </a:lnTo>
                <a:lnTo>
                  <a:pt x="296" y="166"/>
                </a:lnTo>
                <a:lnTo>
                  <a:pt x="291" y="166"/>
                </a:lnTo>
                <a:lnTo>
                  <a:pt x="289" y="169"/>
                </a:lnTo>
                <a:lnTo>
                  <a:pt x="284" y="171"/>
                </a:lnTo>
                <a:lnTo>
                  <a:pt x="284" y="173"/>
                </a:lnTo>
                <a:lnTo>
                  <a:pt x="289" y="173"/>
                </a:lnTo>
                <a:lnTo>
                  <a:pt x="291" y="171"/>
                </a:lnTo>
                <a:lnTo>
                  <a:pt x="294" y="171"/>
                </a:lnTo>
                <a:lnTo>
                  <a:pt x="298" y="169"/>
                </a:lnTo>
                <a:lnTo>
                  <a:pt x="301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5" y="161"/>
                </a:lnTo>
                <a:lnTo>
                  <a:pt x="318" y="161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7" y="145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33"/>
                </a:lnTo>
                <a:lnTo>
                  <a:pt x="346" y="130"/>
                </a:lnTo>
                <a:lnTo>
                  <a:pt x="346" y="123"/>
                </a:lnTo>
                <a:lnTo>
                  <a:pt x="349" y="118"/>
                </a:lnTo>
                <a:lnTo>
                  <a:pt x="349" y="106"/>
                </a:lnTo>
                <a:lnTo>
                  <a:pt x="351" y="104"/>
                </a:lnTo>
                <a:lnTo>
                  <a:pt x="351" y="90"/>
                </a:lnTo>
                <a:lnTo>
                  <a:pt x="356" y="85"/>
                </a:lnTo>
                <a:lnTo>
                  <a:pt x="344" y="75"/>
                </a:lnTo>
                <a:lnTo>
                  <a:pt x="344" y="75"/>
                </a:lnTo>
                <a:close/>
              </a:path>
              <a:path w="544" h="175">
                <a:moveTo>
                  <a:pt x="310" y="63"/>
                </a:moveTo>
                <a:lnTo>
                  <a:pt x="310" y="135"/>
                </a:lnTo>
                <a:lnTo>
                  <a:pt x="320" y="130"/>
                </a:lnTo>
                <a:lnTo>
                  <a:pt x="320" y="63"/>
                </a:lnTo>
                <a:lnTo>
                  <a:pt x="375" y="63"/>
                </a:lnTo>
                <a:lnTo>
                  <a:pt x="310" y="63"/>
                </a:lnTo>
                <a:lnTo>
                  <a:pt x="310" y="63"/>
                </a:lnTo>
                <a:close/>
              </a:path>
              <a:path w="544" h="175">
                <a:moveTo>
                  <a:pt x="310" y="53"/>
                </a:moveTo>
                <a:lnTo>
                  <a:pt x="310" y="58"/>
                </a:lnTo>
                <a:lnTo>
                  <a:pt x="318" y="58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544" h="175">
                <a:moveTo>
                  <a:pt x="380" y="51"/>
                </a:moveTo>
                <a:lnTo>
                  <a:pt x="375" y="58"/>
                </a:lnTo>
                <a:lnTo>
                  <a:pt x="310" y="58"/>
                </a:lnTo>
                <a:lnTo>
                  <a:pt x="310" y="63"/>
                </a:lnTo>
                <a:lnTo>
                  <a:pt x="375" y="63"/>
                </a:lnTo>
                <a:lnTo>
                  <a:pt x="375" y="128"/>
                </a:lnTo>
                <a:lnTo>
                  <a:pt x="385" y="123"/>
                </a:lnTo>
                <a:lnTo>
                  <a:pt x="385" y="66"/>
                </a:lnTo>
                <a:lnTo>
                  <a:pt x="390" y="61"/>
                </a:lnTo>
                <a:lnTo>
                  <a:pt x="380" y="51"/>
                </a:lnTo>
                <a:lnTo>
                  <a:pt x="380" y="51"/>
                </a:lnTo>
                <a:close/>
              </a:path>
              <a:path w="544" h="175">
                <a:moveTo>
                  <a:pt x="375" y="27"/>
                </a:moveTo>
                <a:lnTo>
                  <a:pt x="361" y="27"/>
                </a:lnTo>
                <a:lnTo>
                  <a:pt x="346" y="58"/>
                </a:lnTo>
                <a:lnTo>
                  <a:pt x="349" y="58"/>
                </a:lnTo>
                <a:lnTo>
                  <a:pt x="351" y="56"/>
                </a:lnTo>
                <a:lnTo>
                  <a:pt x="354" y="53"/>
                </a:lnTo>
                <a:lnTo>
                  <a:pt x="356" y="49"/>
                </a:lnTo>
                <a:lnTo>
                  <a:pt x="358" y="46"/>
                </a:lnTo>
                <a:lnTo>
                  <a:pt x="358" y="44"/>
                </a:lnTo>
                <a:lnTo>
                  <a:pt x="361" y="41"/>
                </a:lnTo>
                <a:lnTo>
                  <a:pt x="363" y="39"/>
                </a:lnTo>
                <a:lnTo>
                  <a:pt x="363" y="37"/>
                </a:lnTo>
                <a:lnTo>
                  <a:pt x="365" y="34"/>
                </a:lnTo>
                <a:lnTo>
                  <a:pt x="368" y="32"/>
                </a:lnTo>
                <a:lnTo>
                  <a:pt x="370" y="30"/>
                </a:lnTo>
                <a:lnTo>
                  <a:pt x="373" y="30"/>
                </a:lnTo>
                <a:lnTo>
                  <a:pt x="375" y="27"/>
                </a:lnTo>
                <a:lnTo>
                  <a:pt x="375" y="27"/>
                </a:lnTo>
                <a:close/>
              </a:path>
              <a:path w="544" h="175">
                <a:moveTo>
                  <a:pt x="365" y="15"/>
                </a:moveTo>
                <a:lnTo>
                  <a:pt x="361" y="22"/>
                </a:lnTo>
                <a:lnTo>
                  <a:pt x="327" y="22"/>
                </a:lnTo>
                <a:lnTo>
                  <a:pt x="318" y="25"/>
                </a:lnTo>
                <a:lnTo>
                  <a:pt x="318" y="30"/>
                </a:lnTo>
                <a:lnTo>
                  <a:pt x="315" y="32"/>
                </a:lnTo>
                <a:lnTo>
                  <a:pt x="313" y="37"/>
                </a:lnTo>
                <a:lnTo>
                  <a:pt x="310" y="39"/>
                </a:lnTo>
                <a:lnTo>
                  <a:pt x="310" y="41"/>
                </a:lnTo>
                <a:lnTo>
                  <a:pt x="308" y="44"/>
                </a:lnTo>
                <a:lnTo>
                  <a:pt x="305" y="49"/>
                </a:lnTo>
                <a:lnTo>
                  <a:pt x="305" y="51"/>
                </a:lnTo>
                <a:lnTo>
                  <a:pt x="303" y="53"/>
                </a:lnTo>
                <a:lnTo>
                  <a:pt x="301" y="56"/>
                </a:lnTo>
                <a:lnTo>
                  <a:pt x="298" y="58"/>
                </a:lnTo>
                <a:lnTo>
                  <a:pt x="296" y="61"/>
                </a:lnTo>
                <a:lnTo>
                  <a:pt x="296" y="63"/>
                </a:lnTo>
                <a:lnTo>
                  <a:pt x="294" y="66"/>
                </a:lnTo>
                <a:lnTo>
                  <a:pt x="291" y="68"/>
                </a:lnTo>
                <a:lnTo>
                  <a:pt x="289" y="73"/>
                </a:lnTo>
                <a:lnTo>
                  <a:pt x="286" y="75"/>
                </a:lnTo>
                <a:lnTo>
                  <a:pt x="284" y="78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3" y="61"/>
                </a:lnTo>
                <a:lnTo>
                  <a:pt x="305" y="58"/>
                </a:lnTo>
                <a:lnTo>
                  <a:pt x="308" y="56"/>
                </a:lnTo>
                <a:lnTo>
                  <a:pt x="310" y="53"/>
                </a:lnTo>
                <a:lnTo>
                  <a:pt x="313" y="51"/>
                </a:lnTo>
                <a:lnTo>
                  <a:pt x="313" y="49"/>
                </a:lnTo>
                <a:lnTo>
                  <a:pt x="315" y="44"/>
                </a:lnTo>
                <a:lnTo>
                  <a:pt x="318" y="41"/>
                </a:lnTo>
                <a:lnTo>
                  <a:pt x="320" y="39"/>
                </a:lnTo>
                <a:lnTo>
                  <a:pt x="322" y="37"/>
                </a:lnTo>
                <a:lnTo>
                  <a:pt x="322" y="34"/>
                </a:lnTo>
                <a:lnTo>
                  <a:pt x="325" y="32"/>
                </a:lnTo>
                <a:lnTo>
                  <a:pt x="327" y="27"/>
                </a:lnTo>
                <a:lnTo>
                  <a:pt x="375" y="27"/>
                </a:lnTo>
                <a:lnTo>
                  <a:pt x="365" y="15"/>
                </a:lnTo>
                <a:lnTo>
                  <a:pt x="365" y="15"/>
                </a:lnTo>
                <a:close/>
              </a:path>
              <a:path w="544" h="175">
                <a:moveTo>
                  <a:pt x="327" y="1"/>
                </a:moveTo>
                <a:lnTo>
                  <a:pt x="327" y="6"/>
                </a:lnTo>
                <a:lnTo>
                  <a:pt x="325" y="8"/>
                </a:lnTo>
                <a:lnTo>
                  <a:pt x="325" y="13"/>
                </a:lnTo>
                <a:lnTo>
                  <a:pt x="322" y="15"/>
                </a:lnTo>
                <a:lnTo>
                  <a:pt x="322" y="18"/>
                </a:lnTo>
                <a:lnTo>
                  <a:pt x="320" y="22"/>
                </a:lnTo>
                <a:lnTo>
                  <a:pt x="318" y="25"/>
                </a:lnTo>
                <a:lnTo>
                  <a:pt x="327" y="22"/>
                </a:lnTo>
                <a:lnTo>
                  <a:pt x="332" y="15"/>
                </a:lnTo>
                <a:lnTo>
                  <a:pt x="339" y="13"/>
                </a:lnTo>
                <a:lnTo>
                  <a:pt x="327" y="1"/>
                </a:lnTo>
                <a:lnTo>
                  <a:pt x="327" y="1"/>
                </a:lnTo>
                <a:close/>
              </a:path>
              <a:path w="544" h="175">
                <a:moveTo>
                  <a:pt x="488" y="138"/>
                </a:moveTo>
                <a:lnTo>
                  <a:pt x="488" y="140"/>
                </a:lnTo>
                <a:lnTo>
                  <a:pt x="490" y="142"/>
                </a:lnTo>
                <a:lnTo>
                  <a:pt x="493" y="142"/>
                </a:lnTo>
                <a:lnTo>
                  <a:pt x="498" y="145"/>
                </a:lnTo>
                <a:lnTo>
                  <a:pt x="500" y="147"/>
                </a:lnTo>
                <a:lnTo>
                  <a:pt x="502" y="147"/>
                </a:lnTo>
                <a:lnTo>
                  <a:pt x="505" y="150"/>
                </a:lnTo>
                <a:lnTo>
                  <a:pt x="507" y="152"/>
                </a:lnTo>
                <a:lnTo>
                  <a:pt x="510" y="154"/>
                </a:lnTo>
                <a:lnTo>
                  <a:pt x="512" y="157"/>
                </a:lnTo>
                <a:lnTo>
                  <a:pt x="514" y="159"/>
                </a:lnTo>
                <a:lnTo>
                  <a:pt x="517" y="161"/>
                </a:lnTo>
                <a:lnTo>
                  <a:pt x="519" y="164"/>
                </a:lnTo>
                <a:lnTo>
                  <a:pt x="522" y="166"/>
                </a:lnTo>
                <a:lnTo>
                  <a:pt x="524" y="169"/>
                </a:lnTo>
                <a:lnTo>
                  <a:pt x="526" y="171"/>
                </a:lnTo>
                <a:lnTo>
                  <a:pt x="529" y="171"/>
                </a:lnTo>
                <a:lnTo>
                  <a:pt x="529" y="169"/>
                </a:lnTo>
                <a:lnTo>
                  <a:pt x="529" y="157"/>
                </a:lnTo>
                <a:lnTo>
                  <a:pt x="526" y="154"/>
                </a:lnTo>
                <a:lnTo>
                  <a:pt x="524" y="152"/>
                </a:lnTo>
                <a:lnTo>
                  <a:pt x="522" y="150"/>
                </a:lnTo>
                <a:lnTo>
                  <a:pt x="519" y="147"/>
                </a:lnTo>
                <a:lnTo>
                  <a:pt x="514" y="147"/>
                </a:lnTo>
                <a:lnTo>
                  <a:pt x="512" y="145"/>
                </a:lnTo>
                <a:lnTo>
                  <a:pt x="510" y="145"/>
                </a:lnTo>
                <a:lnTo>
                  <a:pt x="507" y="142"/>
                </a:lnTo>
                <a:lnTo>
                  <a:pt x="502" y="142"/>
                </a:lnTo>
                <a:lnTo>
                  <a:pt x="498" y="140"/>
                </a:lnTo>
                <a:lnTo>
                  <a:pt x="495" y="140"/>
                </a:lnTo>
                <a:lnTo>
                  <a:pt x="490" y="138"/>
                </a:lnTo>
                <a:lnTo>
                  <a:pt x="488" y="138"/>
                </a:lnTo>
                <a:lnTo>
                  <a:pt x="488" y="138"/>
                </a:lnTo>
                <a:close/>
              </a:path>
              <a:path w="544" h="175">
                <a:moveTo>
                  <a:pt x="478" y="94"/>
                </a:moveTo>
                <a:lnTo>
                  <a:pt x="478" y="121"/>
                </a:lnTo>
                <a:lnTo>
                  <a:pt x="476" y="123"/>
                </a:lnTo>
                <a:lnTo>
                  <a:pt x="476" y="130"/>
                </a:lnTo>
                <a:lnTo>
                  <a:pt x="474" y="133"/>
                </a:lnTo>
                <a:lnTo>
                  <a:pt x="474" y="135"/>
                </a:lnTo>
                <a:lnTo>
                  <a:pt x="471" y="138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2" y="152"/>
                </a:lnTo>
                <a:lnTo>
                  <a:pt x="459" y="154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1"/>
                </a:lnTo>
                <a:lnTo>
                  <a:pt x="447" y="161"/>
                </a:lnTo>
                <a:lnTo>
                  <a:pt x="445" y="164"/>
                </a:lnTo>
                <a:lnTo>
                  <a:pt x="440" y="164"/>
                </a:lnTo>
                <a:lnTo>
                  <a:pt x="438" y="166"/>
                </a:lnTo>
                <a:lnTo>
                  <a:pt x="435" y="166"/>
                </a:lnTo>
                <a:lnTo>
                  <a:pt x="433" y="169"/>
                </a:lnTo>
                <a:lnTo>
                  <a:pt x="425" y="169"/>
                </a:lnTo>
                <a:lnTo>
                  <a:pt x="425" y="171"/>
                </a:lnTo>
                <a:lnTo>
                  <a:pt x="435" y="171"/>
                </a:lnTo>
                <a:lnTo>
                  <a:pt x="438" y="169"/>
                </a:lnTo>
                <a:lnTo>
                  <a:pt x="445" y="169"/>
                </a:lnTo>
                <a:lnTo>
                  <a:pt x="450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1"/>
                </a:lnTo>
                <a:lnTo>
                  <a:pt x="462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4"/>
                </a:lnTo>
                <a:lnTo>
                  <a:pt x="471" y="152"/>
                </a:lnTo>
                <a:lnTo>
                  <a:pt x="474" y="150"/>
                </a:lnTo>
                <a:lnTo>
                  <a:pt x="476" y="147"/>
                </a:lnTo>
                <a:lnTo>
                  <a:pt x="478" y="145"/>
                </a:lnTo>
                <a:lnTo>
                  <a:pt x="478" y="142"/>
                </a:lnTo>
                <a:lnTo>
                  <a:pt x="481" y="140"/>
                </a:lnTo>
                <a:lnTo>
                  <a:pt x="481" y="138"/>
                </a:lnTo>
                <a:lnTo>
                  <a:pt x="483" y="135"/>
                </a:lnTo>
                <a:lnTo>
                  <a:pt x="483" y="128"/>
                </a:lnTo>
                <a:lnTo>
                  <a:pt x="485" y="123"/>
                </a:lnTo>
                <a:lnTo>
                  <a:pt x="485" y="106"/>
                </a:lnTo>
                <a:lnTo>
                  <a:pt x="490" y="101"/>
                </a:lnTo>
                <a:lnTo>
                  <a:pt x="478" y="94"/>
                </a:lnTo>
                <a:lnTo>
                  <a:pt x="478" y="94"/>
                </a:lnTo>
                <a:close/>
              </a:path>
              <a:path w="544" h="175">
                <a:moveTo>
                  <a:pt x="447" y="87"/>
                </a:moveTo>
                <a:lnTo>
                  <a:pt x="447" y="145"/>
                </a:lnTo>
                <a:lnTo>
                  <a:pt x="454" y="140"/>
                </a:lnTo>
                <a:lnTo>
                  <a:pt x="454" y="87"/>
                </a:lnTo>
                <a:lnTo>
                  <a:pt x="512" y="87"/>
                </a:lnTo>
                <a:lnTo>
                  <a:pt x="447" y="87"/>
                </a:lnTo>
                <a:lnTo>
                  <a:pt x="447" y="87"/>
                </a:lnTo>
                <a:close/>
              </a:path>
              <a:path w="544" h="175">
                <a:moveTo>
                  <a:pt x="447" y="75"/>
                </a:moveTo>
                <a:lnTo>
                  <a:pt x="447" y="82"/>
                </a:lnTo>
                <a:lnTo>
                  <a:pt x="457" y="82"/>
                </a:lnTo>
                <a:lnTo>
                  <a:pt x="447" y="75"/>
                </a:lnTo>
                <a:lnTo>
                  <a:pt x="447" y="75"/>
                </a:lnTo>
                <a:close/>
              </a:path>
              <a:path w="544" h="175">
                <a:moveTo>
                  <a:pt x="517" y="75"/>
                </a:moveTo>
                <a:lnTo>
                  <a:pt x="512" y="82"/>
                </a:lnTo>
                <a:lnTo>
                  <a:pt x="447" y="82"/>
                </a:lnTo>
                <a:lnTo>
                  <a:pt x="447" y="87"/>
                </a:lnTo>
                <a:lnTo>
                  <a:pt x="512" y="87"/>
                </a:lnTo>
                <a:lnTo>
                  <a:pt x="512" y="140"/>
                </a:lnTo>
                <a:lnTo>
                  <a:pt x="522" y="135"/>
                </a:lnTo>
                <a:lnTo>
                  <a:pt x="522" y="116"/>
                </a:lnTo>
                <a:lnTo>
                  <a:pt x="519" y="113"/>
                </a:lnTo>
                <a:lnTo>
                  <a:pt x="519" y="90"/>
                </a:lnTo>
                <a:lnTo>
                  <a:pt x="524" y="85"/>
                </a:lnTo>
                <a:lnTo>
                  <a:pt x="517" y="75"/>
                </a:lnTo>
                <a:lnTo>
                  <a:pt x="517" y="75"/>
                </a:lnTo>
                <a:close/>
              </a:path>
              <a:path w="544" h="175">
                <a:moveTo>
                  <a:pt x="534" y="56"/>
                </a:moveTo>
                <a:lnTo>
                  <a:pt x="526" y="66"/>
                </a:lnTo>
                <a:lnTo>
                  <a:pt x="423" y="66"/>
                </a:lnTo>
                <a:lnTo>
                  <a:pt x="428" y="70"/>
                </a:lnTo>
                <a:lnTo>
                  <a:pt x="543" y="70"/>
                </a:lnTo>
                <a:lnTo>
                  <a:pt x="534" y="56"/>
                </a:lnTo>
                <a:lnTo>
                  <a:pt x="534" y="56"/>
                </a:lnTo>
                <a:close/>
              </a:path>
              <a:path w="544" h="175">
                <a:moveTo>
                  <a:pt x="488" y="66"/>
                </a:moveTo>
                <a:lnTo>
                  <a:pt x="488" y="46"/>
                </a:lnTo>
                <a:lnTo>
                  <a:pt x="481" y="46"/>
                </a:lnTo>
                <a:lnTo>
                  <a:pt x="481" y="66"/>
                </a:lnTo>
                <a:lnTo>
                  <a:pt x="488" y="66"/>
                </a:lnTo>
                <a:close/>
              </a:path>
              <a:path w="544" h="175">
                <a:moveTo>
                  <a:pt x="514" y="32"/>
                </a:moveTo>
                <a:lnTo>
                  <a:pt x="507" y="41"/>
                </a:lnTo>
                <a:lnTo>
                  <a:pt x="445" y="41"/>
                </a:lnTo>
                <a:lnTo>
                  <a:pt x="450" y="49"/>
                </a:lnTo>
                <a:lnTo>
                  <a:pt x="452" y="46"/>
                </a:lnTo>
                <a:lnTo>
                  <a:pt x="524" y="46"/>
                </a:lnTo>
                <a:lnTo>
                  <a:pt x="514" y="32"/>
                </a:lnTo>
                <a:lnTo>
                  <a:pt x="514" y="32"/>
                </a:lnTo>
                <a:close/>
              </a:path>
              <a:path w="544" h="175">
                <a:moveTo>
                  <a:pt x="488" y="41"/>
                </a:moveTo>
                <a:lnTo>
                  <a:pt x="488" y="25"/>
                </a:lnTo>
                <a:lnTo>
                  <a:pt x="481" y="25"/>
                </a:lnTo>
                <a:lnTo>
                  <a:pt x="481" y="41"/>
                </a:lnTo>
                <a:lnTo>
                  <a:pt x="488" y="41"/>
                </a:lnTo>
                <a:close/>
              </a:path>
              <a:path w="544" h="175">
                <a:moveTo>
                  <a:pt x="522" y="13"/>
                </a:moveTo>
                <a:lnTo>
                  <a:pt x="514" y="22"/>
                </a:lnTo>
                <a:lnTo>
                  <a:pt x="435" y="22"/>
                </a:lnTo>
                <a:lnTo>
                  <a:pt x="440" y="27"/>
                </a:lnTo>
                <a:lnTo>
                  <a:pt x="445" y="27"/>
                </a:lnTo>
                <a:lnTo>
                  <a:pt x="447" y="25"/>
                </a:lnTo>
                <a:lnTo>
                  <a:pt x="531" y="25"/>
                </a:lnTo>
                <a:lnTo>
                  <a:pt x="522" y="13"/>
                </a:lnTo>
                <a:lnTo>
                  <a:pt x="522" y="13"/>
                </a:lnTo>
                <a:close/>
              </a:path>
              <a:path w="544" h="175">
                <a:moveTo>
                  <a:pt x="481" y="1"/>
                </a:moveTo>
                <a:lnTo>
                  <a:pt x="481" y="22"/>
                </a:lnTo>
                <a:lnTo>
                  <a:pt x="488" y="22"/>
                </a:lnTo>
                <a:lnTo>
                  <a:pt x="488" y="13"/>
                </a:lnTo>
                <a:lnTo>
                  <a:pt x="490" y="8"/>
                </a:lnTo>
                <a:lnTo>
                  <a:pt x="481" y="1"/>
                </a:lnTo>
                <a:lnTo>
                  <a:pt x="48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42" name="path 8042"/>
          <p:cNvSpPr/>
          <p:nvPr/>
        </p:nvSpPr>
        <p:spPr>
          <a:xfrm>
            <a:off x="7898130" y="9545066"/>
            <a:ext cx="260604" cy="109727"/>
          </a:xfrm>
          <a:custGeom>
            <a:avLst/>
            <a:gdLst/>
            <a:ahLst/>
            <a:cxnLst/>
            <a:rect l="0" t="0" r="0" b="0"/>
            <a:pathLst>
              <a:path w="410" h="172">
                <a:moveTo>
                  <a:pt x="73" y="140"/>
                </a:moveTo>
                <a:lnTo>
                  <a:pt x="70" y="142"/>
                </a:lnTo>
                <a:lnTo>
                  <a:pt x="70" y="145"/>
                </a:lnTo>
                <a:lnTo>
                  <a:pt x="68" y="147"/>
                </a:lnTo>
                <a:lnTo>
                  <a:pt x="65" y="150"/>
                </a:lnTo>
                <a:lnTo>
                  <a:pt x="63" y="150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3" y="157"/>
                </a:lnTo>
                <a:lnTo>
                  <a:pt x="51" y="159"/>
                </a:lnTo>
                <a:lnTo>
                  <a:pt x="49" y="161"/>
                </a:lnTo>
                <a:lnTo>
                  <a:pt x="44" y="161"/>
                </a:lnTo>
                <a:lnTo>
                  <a:pt x="41" y="164"/>
                </a:lnTo>
                <a:lnTo>
                  <a:pt x="39" y="166"/>
                </a:lnTo>
                <a:lnTo>
                  <a:pt x="37" y="166"/>
                </a:lnTo>
                <a:lnTo>
                  <a:pt x="37" y="169"/>
                </a:lnTo>
                <a:lnTo>
                  <a:pt x="41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3" y="161"/>
                </a:lnTo>
                <a:lnTo>
                  <a:pt x="56" y="161"/>
                </a:lnTo>
                <a:lnTo>
                  <a:pt x="58" y="159"/>
                </a:lnTo>
                <a:lnTo>
                  <a:pt x="63" y="159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2"/>
                </a:lnTo>
                <a:lnTo>
                  <a:pt x="82" y="140"/>
                </a:lnTo>
                <a:lnTo>
                  <a:pt x="73" y="140"/>
                </a:lnTo>
                <a:lnTo>
                  <a:pt x="73" y="140"/>
                </a:lnTo>
                <a:close/>
              </a:path>
              <a:path w="410" h="172">
                <a:moveTo>
                  <a:pt x="65" y="85"/>
                </a:moveTo>
                <a:lnTo>
                  <a:pt x="63" y="85"/>
                </a:lnTo>
                <a:lnTo>
                  <a:pt x="63" y="87"/>
                </a:lnTo>
                <a:lnTo>
                  <a:pt x="65" y="92"/>
                </a:lnTo>
                <a:lnTo>
                  <a:pt x="65" y="99"/>
                </a:lnTo>
                <a:lnTo>
                  <a:pt x="68" y="104"/>
                </a:lnTo>
                <a:lnTo>
                  <a:pt x="68" y="106"/>
                </a:lnTo>
                <a:lnTo>
                  <a:pt x="70" y="111"/>
                </a:lnTo>
                <a:lnTo>
                  <a:pt x="70" y="114"/>
                </a:lnTo>
                <a:lnTo>
                  <a:pt x="73" y="118"/>
                </a:lnTo>
                <a:lnTo>
                  <a:pt x="73" y="121"/>
                </a:lnTo>
                <a:lnTo>
                  <a:pt x="75" y="123"/>
                </a:lnTo>
                <a:lnTo>
                  <a:pt x="75" y="126"/>
                </a:lnTo>
                <a:lnTo>
                  <a:pt x="77" y="130"/>
                </a:lnTo>
                <a:lnTo>
                  <a:pt x="77" y="135"/>
                </a:lnTo>
                <a:lnTo>
                  <a:pt x="75" y="138"/>
                </a:lnTo>
                <a:lnTo>
                  <a:pt x="73" y="140"/>
                </a:lnTo>
                <a:lnTo>
                  <a:pt x="82" y="140"/>
                </a:lnTo>
                <a:lnTo>
                  <a:pt x="85" y="142"/>
                </a:lnTo>
                <a:lnTo>
                  <a:pt x="85" y="145"/>
                </a:lnTo>
                <a:lnTo>
                  <a:pt x="87" y="147"/>
                </a:lnTo>
                <a:lnTo>
                  <a:pt x="90" y="147"/>
                </a:lnTo>
                <a:lnTo>
                  <a:pt x="92" y="150"/>
                </a:lnTo>
                <a:lnTo>
                  <a:pt x="94" y="152"/>
                </a:lnTo>
                <a:lnTo>
                  <a:pt x="97" y="154"/>
                </a:lnTo>
                <a:lnTo>
                  <a:pt x="99" y="157"/>
                </a:lnTo>
                <a:lnTo>
                  <a:pt x="101" y="159"/>
                </a:lnTo>
                <a:lnTo>
                  <a:pt x="104" y="159"/>
                </a:lnTo>
                <a:lnTo>
                  <a:pt x="106" y="161"/>
                </a:lnTo>
                <a:lnTo>
                  <a:pt x="109" y="164"/>
                </a:lnTo>
                <a:lnTo>
                  <a:pt x="111" y="164"/>
                </a:lnTo>
                <a:lnTo>
                  <a:pt x="113" y="166"/>
                </a:lnTo>
                <a:lnTo>
                  <a:pt x="116" y="166"/>
                </a:lnTo>
                <a:lnTo>
                  <a:pt x="118" y="169"/>
                </a:lnTo>
                <a:lnTo>
                  <a:pt x="121" y="166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30" y="159"/>
                </a:lnTo>
                <a:lnTo>
                  <a:pt x="130" y="157"/>
                </a:lnTo>
                <a:lnTo>
                  <a:pt x="128" y="154"/>
                </a:lnTo>
                <a:lnTo>
                  <a:pt x="116" y="154"/>
                </a:lnTo>
                <a:lnTo>
                  <a:pt x="113" y="152"/>
                </a:lnTo>
                <a:lnTo>
                  <a:pt x="111" y="152"/>
                </a:lnTo>
                <a:lnTo>
                  <a:pt x="109" y="150"/>
                </a:lnTo>
                <a:lnTo>
                  <a:pt x="106" y="150"/>
                </a:lnTo>
                <a:lnTo>
                  <a:pt x="104" y="147"/>
                </a:lnTo>
                <a:lnTo>
                  <a:pt x="101" y="147"/>
                </a:lnTo>
                <a:lnTo>
                  <a:pt x="99" y="145"/>
                </a:lnTo>
                <a:lnTo>
                  <a:pt x="97" y="142"/>
                </a:lnTo>
                <a:lnTo>
                  <a:pt x="94" y="140"/>
                </a:lnTo>
                <a:lnTo>
                  <a:pt x="92" y="138"/>
                </a:lnTo>
                <a:lnTo>
                  <a:pt x="90" y="135"/>
                </a:lnTo>
                <a:lnTo>
                  <a:pt x="87" y="133"/>
                </a:lnTo>
                <a:lnTo>
                  <a:pt x="90" y="130"/>
                </a:lnTo>
                <a:lnTo>
                  <a:pt x="90" y="128"/>
                </a:lnTo>
                <a:lnTo>
                  <a:pt x="82" y="128"/>
                </a:lnTo>
                <a:lnTo>
                  <a:pt x="82" y="126"/>
                </a:lnTo>
                <a:lnTo>
                  <a:pt x="80" y="123"/>
                </a:lnTo>
                <a:lnTo>
                  <a:pt x="80" y="121"/>
                </a:lnTo>
                <a:lnTo>
                  <a:pt x="77" y="118"/>
                </a:lnTo>
                <a:lnTo>
                  <a:pt x="77" y="116"/>
                </a:lnTo>
                <a:lnTo>
                  <a:pt x="75" y="114"/>
                </a:lnTo>
                <a:lnTo>
                  <a:pt x="75" y="111"/>
                </a:lnTo>
                <a:lnTo>
                  <a:pt x="73" y="106"/>
                </a:lnTo>
                <a:lnTo>
                  <a:pt x="70" y="104"/>
                </a:lnTo>
                <a:lnTo>
                  <a:pt x="70" y="99"/>
                </a:lnTo>
                <a:lnTo>
                  <a:pt x="68" y="97"/>
                </a:lnTo>
                <a:lnTo>
                  <a:pt x="68" y="92"/>
                </a:lnTo>
                <a:lnTo>
                  <a:pt x="65" y="87"/>
                </a:lnTo>
                <a:lnTo>
                  <a:pt x="65" y="85"/>
                </a:lnTo>
                <a:lnTo>
                  <a:pt x="65" y="85"/>
                </a:lnTo>
                <a:close/>
              </a:path>
              <a:path w="410" h="172">
                <a:moveTo>
                  <a:pt x="17" y="82"/>
                </a:moveTo>
                <a:lnTo>
                  <a:pt x="15" y="87"/>
                </a:lnTo>
                <a:lnTo>
                  <a:pt x="15" y="94"/>
                </a:lnTo>
                <a:lnTo>
                  <a:pt x="13" y="97"/>
                </a:lnTo>
                <a:lnTo>
                  <a:pt x="13" y="99"/>
                </a:lnTo>
                <a:lnTo>
                  <a:pt x="10" y="104"/>
                </a:lnTo>
                <a:lnTo>
                  <a:pt x="10" y="106"/>
                </a:lnTo>
                <a:lnTo>
                  <a:pt x="8" y="109"/>
                </a:lnTo>
                <a:lnTo>
                  <a:pt x="8" y="114"/>
                </a:lnTo>
                <a:lnTo>
                  <a:pt x="5" y="116"/>
                </a:lnTo>
                <a:lnTo>
                  <a:pt x="5" y="118"/>
                </a:lnTo>
                <a:lnTo>
                  <a:pt x="3" y="123"/>
                </a:lnTo>
                <a:lnTo>
                  <a:pt x="3" y="126"/>
                </a:lnTo>
                <a:lnTo>
                  <a:pt x="1" y="128"/>
                </a:lnTo>
                <a:lnTo>
                  <a:pt x="3" y="130"/>
                </a:lnTo>
                <a:lnTo>
                  <a:pt x="3" y="128"/>
                </a:lnTo>
                <a:lnTo>
                  <a:pt x="5" y="126"/>
                </a:lnTo>
                <a:lnTo>
                  <a:pt x="8" y="121"/>
                </a:lnTo>
                <a:lnTo>
                  <a:pt x="10" y="118"/>
                </a:lnTo>
                <a:lnTo>
                  <a:pt x="10" y="116"/>
                </a:lnTo>
                <a:lnTo>
                  <a:pt x="13" y="111"/>
                </a:lnTo>
                <a:lnTo>
                  <a:pt x="15" y="109"/>
                </a:lnTo>
                <a:lnTo>
                  <a:pt x="15" y="106"/>
                </a:lnTo>
                <a:lnTo>
                  <a:pt x="17" y="101"/>
                </a:lnTo>
                <a:lnTo>
                  <a:pt x="17" y="99"/>
                </a:lnTo>
                <a:lnTo>
                  <a:pt x="20" y="97"/>
                </a:lnTo>
                <a:lnTo>
                  <a:pt x="20" y="92"/>
                </a:lnTo>
                <a:lnTo>
                  <a:pt x="22" y="90"/>
                </a:lnTo>
                <a:lnTo>
                  <a:pt x="22" y="87"/>
                </a:lnTo>
                <a:lnTo>
                  <a:pt x="25" y="82"/>
                </a:lnTo>
                <a:lnTo>
                  <a:pt x="17" y="82"/>
                </a:lnTo>
                <a:lnTo>
                  <a:pt x="17" y="82"/>
                </a:lnTo>
                <a:close/>
              </a:path>
              <a:path w="410" h="172">
                <a:moveTo>
                  <a:pt x="99" y="78"/>
                </a:move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9"/>
                </a:lnTo>
                <a:lnTo>
                  <a:pt x="92" y="101"/>
                </a:lnTo>
                <a:lnTo>
                  <a:pt x="92" y="106"/>
                </a:lnTo>
                <a:lnTo>
                  <a:pt x="90" y="109"/>
                </a:lnTo>
                <a:lnTo>
                  <a:pt x="90" y="114"/>
                </a:lnTo>
                <a:lnTo>
                  <a:pt x="87" y="116"/>
                </a:lnTo>
                <a:lnTo>
                  <a:pt x="87" y="118"/>
                </a:lnTo>
                <a:lnTo>
                  <a:pt x="85" y="121"/>
                </a:lnTo>
                <a:lnTo>
                  <a:pt x="85" y="126"/>
                </a:lnTo>
                <a:lnTo>
                  <a:pt x="82" y="128"/>
                </a:lnTo>
                <a:lnTo>
                  <a:pt x="90" y="128"/>
                </a:lnTo>
                <a:lnTo>
                  <a:pt x="92" y="126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101" y="106"/>
                </a:lnTo>
                <a:lnTo>
                  <a:pt x="101" y="101"/>
                </a:lnTo>
                <a:lnTo>
                  <a:pt x="104" y="97"/>
                </a:lnTo>
                <a:lnTo>
                  <a:pt x="106" y="94"/>
                </a:lnTo>
                <a:lnTo>
                  <a:pt x="106" y="92"/>
                </a:lnTo>
                <a:lnTo>
                  <a:pt x="109" y="90"/>
                </a:lnTo>
                <a:lnTo>
                  <a:pt x="111" y="90"/>
                </a:lnTo>
                <a:lnTo>
                  <a:pt x="99" y="78"/>
                </a:lnTo>
                <a:lnTo>
                  <a:pt x="99" y="78"/>
                </a:lnTo>
                <a:close/>
              </a:path>
              <a:path w="410" h="172">
                <a:moveTo>
                  <a:pt x="39" y="66"/>
                </a:moveTo>
                <a:lnTo>
                  <a:pt x="32" y="66"/>
                </a:lnTo>
                <a:lnTo>
                  <a:pt x="34" y="68"/>
                </a:lnTo>
                <a:lnTo>
                  <a:pt x="34" y="70"/>
                </a:lnTo>
                <a:lnTo>
                  <a:pt x="37" y="75"/>
                </a:lnTo>
                <a:lnTo>
                  <a:pt x="39" y="78"/>
                </a:lnTo>
                <a:lnTo>
                  <a:pt x="39" y="80"/>
                </a:lnTo>
                <a:lnTo>
                  <a:pt x="41" y="85"/>
                </a:lnTo>
                <a:lnTo>
                  <a:pt x="44" y="90"/>
                </a:lnTo>
                <a:lnTo>
                  <a:pt x="46" y="90"/>
                </a:lnTo>
                <a:lnTo>
                  <a:pt x="46" y="85"/>
                </a:lnTo>
                <a:lnTo>
                  <a:pt x="49" y="82"/>
                </a:lnTo>
                <a:lnTo>
                  <a:pt x="49" y="78"/>
                </a:lnTo>
                <a:lnTo>
                  <a:pt x="46" y="73"/>
                </a:lnTo>
                <a:lnTo>
                  <a:pt x="46" y="70"/>
                </a:lnTo>
                <a:lnTo>
                  <a:pt x="44" y="70"/>
                </a:lnTo>
                <a:lnTo>
                  <a:pt x="44" y="68"/>
                </a:lnTo>
                <a:lnTo>
                  <a:pt x="41" y="68"/>
                </a:lnTo>
                <a:lnTo>
                  <a:pt x="39" y="66"/>
                </a:lnTo>
                <a:lnTo>
                  <a:pt x="39" y="66"/>
                </a:lnTo>
                <a:close/>
              </a:path>
              <a:path w="410" h="172">
                <a:moveTo>
                  <a:pt x="32" y="49"/>
                </a:moveTo>
                <a:lnTo>
                  <a:pt x="25" y="49"/>
                </a:lnTo>
                <a:lnTo>
                  <a:pt x="22" y="54"/>
                </a:lnTo>
                <a:lnTo>
                  <a:pt x="22" y="63"/>
                </a:lnTo>
                <a:lnTo>
                  <a:pt x="20" y="68"/>
                </a:lnTo>
                <a:lnTo>
                  <a:pt x="20" y="75"/>
                </a:lnTo>
                <a:lnTo>
                  <a:pt x="17" y="80"/>
                </a:lnTo>
                <a:lnTo>
                  <a:pt x="17" y="82"/>
                </a:lnTo>
                <a:lnTo>
                  <a:pt x="25" y="82"/>
                </a:lnTo>
                <a:lnTo>
                  <a:pt x="25" y="133"/>
                </a:lnTo>
                <a:lnTo>
                  <a:pt x="25" y="138"/>
                </a:lnTo>
                <a:lnTo>
                  <a:pt x="25" y="159"/>
                </a:lnTo>
                <a:lnTo>
                  <a:pt x="22" y="164"/>
                </a:lnTo>
                <a:lnTo>
                  <a:pt x="22" y="171"/>
                </a:lnTo>
                <a:lnTo>
                  <a:pt x="32" y="164"/>
                </a:lnTo>
                <a:lnTo>
                  <a:pt x="32" y="66"/>
                </a:lnTo>
                <a:lnTo>
                  <a:pt x="39" y="66"/>
                </a:lnTo>
                <a:lnTo>
                  <a:pt x="34" y="63"/>
                </a:lnTo>
                <a:lnTo>
                  <a:pt x="32" y="61"/>
                </a:lnTo>
                <a:lnTo>
                  <a:pt x="32" y="49"/>
                </a:lnTo>
                <a:lnTo>
                  <a:pt x="32" y="49"/>
                </a:lnTo>
                <a:close/>
              </a:path>
              <a:path w="410" h="172">
                <a:moveTo>
                  <a:pt x="94" y="49"/>
                </a:moveTo>
                <a:lnTo>
                  <a:pt x="92" y="51"/>
                </a:lnTo>
                <a:lnTo>
                  <a:pt x="94" y="54"/>
                </a:lnTo>
                <a:lnTo>
                  <a:pt x="97" y="56"/>
                </a:lnTo>
                <a:lnTo>
                  <a:pt x="99" y="58"/>
                </a:lnTo>
                <a:lnTo>
                  <a:pt x="101" y="63"/>
                </a:lnTo>
                <a:lnTo>
                  <a:pt x="104" y="66"/>
                </a:lnTo>
                <a:lnTo>
                  <a:pt x="106" y="68"/>
                </a:lnTo>
                <a:lnTo>
                  <a:pt x="109" y="70"/>
                </a:lnTo>
                <a:lnTo>
                  <a:pt x="109" y="73"/>
                </a:lnTo>
                <a:lnTo>
                  <a:pt x="111" y="75"/>
                </a:lnTo>
                <a:lnTo>
                  <a:pt x="111" y="78"/>
                </a:lnTo>
                <a:lnTo>
                  <a:pt x="113" y="80"/>
                </a:lnTo>
                <a:lnTo>
                  <a:pt x="116" y="85"/>
                </a:lnTo>
                <a:lnTo>
                  <a:pt x="116" y="87"/>
                </a:lnTo>
                <a:lnTo>
                  <a:pt x="118" y="87"/>
                </a:lnTo>
                <a:lnTo>
                  <a:pt x="121" y="85"/>
                </a:lnTo>
                <a:lnTo>
                  <a:pt x="121" y="68"/>
                </a:lnTo>
                <a:lnTo>
                  <a:pt x="118" y="66"/>
                </a:lnTo>
                <a:lnTo>
                  <a:pt x="116" y="63"/>
                </a:lnTo>
                <a:lnTo>
                  <a:pt x="113" y="61"/>
                </a:lnTo>
                <a:lnTo>
                  <a:pt x="111" y="58"/>
                </a:lnTo>
                <a:lnTo>
                  <a:pt x="109" y="58"/>
                </a:lnTo>
                <a:lnTo>
                  <a:pt x="104" y="56"/>
                </a:lnTo>
                <a:lnTo>
                  <a:pt x="101" y="54"/>
                </a:lnTo>
                <a:lnTo>
                  <a:pt x="97" y="51"/>
                </a:lnTo>
                <a:lnTo>
                  <a:pt x="94" y="49"/>
                </a:lnTo>
                <a:lnTo>
                  <a:pt x="94" y="49"/>
                </a:lnTo>
                <a:close/>
              </a:path>
              <a:path w="410" h="172">
                <a:moveTo>
                  <a:pt x="70" y="44"/>
                </a:moveTo>
                <a:lnTo>
                  <a:pt x="70" y="46"/>
                </a:lnTo>
                <a:lnTo>
                  <a:pt x="68" y="49"/>
                </a:lnTo>
                <a:lnTo>
                  <a:pt x="68" y="54"/>
                </a:lnTo>
                <a:lnTo>
                  <a:pt x="65" y="56"/>
                </a:lnTo>
                <a:lnTo>
                  <a:pt x="65" y="58"/>
                </a:lnTo>
                <a:lnTo>
                  <a:pt x="63" y="63"/>
                </a:lnTo>
                <a:lnTo>
                  <a:pt x="61" y="66"/>
                </a:lnTo>
                <a:lnTo>
                  <a:pt x="61" y="68"/>
                </a:lnTo>
                <a:lnTo>
                  <a:pt x="58" y="73"/>
                </a:lnTo>
                <a:lnTo>
                  <a:pt x="56" y="75"/>
                </a:lnTo>
                <a:lnTo>
                  <a:pt x="56" y="78"/>
                </a:lnTo>
                <a:lnTo>
                  <a:pt x="53" y="82"/>
                </a:lnTo>
                <a:lnTo>
                  <a:pt x="51" y="85"/>
                </a:lnTo>
                <a:lnTo>
                  <a:pt x="49" y="87"/>
                </a:lnTo>
                <a:lnTo>
                  <a:pt x="49" y="90"/>
                </a:lnTo>
                <a:lnTo>
                  <a:pt x="46" y="92"/>
                </a:lnTo>
                <a:lnTo>
                  <a:pt x="46" y="94"/>
                </a:lnTo>
                <a:lnTo>
                  <a:pt x="49" y="92"/>
                </a:lnTo>
                <a:lnTo>
                  <a:pt x="51" y="90"/>
                </a:lnTo>
                <a:lnTo>
                  <a:pt x="53" y="87"/>
                </a:lnTo>
                <a:lnTo>
                  <a:pt x="56" y="87"/>
                </a:lnTo>
                <a:lnTo>
                  <a:pt x="56" y="85"/>
                </a:lnTo>
                <a:lnTo>
                  <a:pt x="58" y="82"/>
                </a:lnTo>
                <a:lnTo>
                  <a:pt x="61" y="78"/>
                </a:lnTo>
                <a:lnTo>
                  <a:pt x="63" y="75"/>
                </a:lnTo>
                <a:lnTo>
                  <a:pt x="65" y="73"/>
                </a:lnTo>
                <a:lnTo>
                  <a:pt x="68" y="70"/>
                </a:lnTo>
                <a:lnTo>
                  <a:pt x="68" y="68"/>
                </a:lnTo>
                <a:lnTo>
                  <a:pt x="70" y="63"/>
                </a:lnTo>
                <a:lnTo>
                  <a:pt x="73" y="61"/>
                </a:lnTo>
                <a:lnTo>
                  <a:pt x="75" y="58"/>
                </a:lnTo>
                <a:lnTo>
                  <a:pt x="77" y="56"/>
                </a:lnTo>
                <a:lnTo>
                  <a:pt x="80" y="56"/>
                </a:lnTo>
                <a:lnTo>
                  <a:pt x="82" y="54"/>
                </a:lnTo>
                <a:lnTo>
                  <a:pt x="70" y="44"/>
                </a:lnTo>
                <a:lnTo>
                  <a:pt x="70" y="44"/>
                </a:lnTo>
                <a:close/>
              </a:path>
              <a:path w="410" h="172">
                <a:moveTo>
                  <a:pt x="44" y="37"/>
                </a:moveTo>
                <a:lnTo>
                  <a:pt x="39" y="44"/>
                </a:lnTo>
                <a:lnTo>
                  <a:pt x="1" y="44"/>
                </a:lnTo>
                <a:lnTo>
                  <a:pt x="5" y="51"/>
                </a:lnTo>
                <a:lnTo>
                  <a:pt x="10" y="49"/>
                </a:lnTo>
                <a:lnTo>
                  <a:pt x="53" y="49"/>
                </a:lnTo>
                <a:lnTo>
                  <a:pt x="44" y="37"/>
                </a:lnTo>
                <a:lnTo>
                  <a:pt x="44" y="37"/>
                </a:lnTo>
                <a:close/>
              </a:path>
              <a:path w="410" h="172">
                <a:moveTo>
                  <a:pt x="116" y="25"/>
                </a:moveTo>
                <a:lnTo>
                  <a:pt x="109" y="34"/>
                </a:lnTo>
                <a:lnTo>
                  <a:pt x="49" y="34"/>
                </a:lnTo>
                <a:lnTo>
                  <a:pt x="53" y="41"/>
                </a:lnTo>
                <a:lnTo>
                  <a:pt x="56" y="39"/>
                </a:lnTo>
                <a:lnTo>
                  <a:pt x="128" y="39"/>
                </a:lnTo>
                <a:lnTo>
                  <a:pt x="116" y="25"/>
                </a:lnTo>
                <a:lnTo>
                  <a:pt x="116" y="25"/>
                </a:lnTo>
                <a:close/>
              </a:path>
              <a:path w="410" h="172">
                <a:moveTo>
                  <a:pt x="22" y="1"/>
                </a:moveTo>
                <a:lnTo>
                  <a:pt x="22" y="6"/>
                </a:lnTo>
                <a:lnTo>
                  <a:pt x="25" y="8"/>
                </a:lnTo>
                <a:lnTo>
                  <a:pt x="25" y="44"/>
                </a:lnTo>
                <a:lnTo>
                  <a:pt x="32" y="44"/>
                </a:lnTo>
                <a:lnTo>
                  <a:pt x="32" y="13"/>
                </a:lnTo>
                <a:lnTo>
                  <a:pt x="37" y="10"/>
                </a:lnTo>
                <a:lnTo>
                  <a:pt x="22" y="1"/>
                </a:lnTo>
                <a:lnTo>
                  <a:pt x="22" y="1"/>
                </a:lnTo>
                <a:close/>
              </a:path>
              <a:path w="410" h="172">
                <a:moveTo>
                  <a:pt x="73" y="1"/>
                </a:moveTo>
                <a:lnTo>
                  <a:pt x="70" y="1"/>
                </a:lnTo>
                <a:lnTo>
                  <a:pt x="73" y="3"/>
                </a:lnTo>
                <a:lnTo>
                  <a:pt x="75" y="8"/>
                </a:lnTo>
                <a:lnTo>
                  <a:pt x="77" y="10"/>
                </a:lnTo>
                <a:lnTo>
                  <a:pt x="77" y="15"/>
                </a:lnTo>
                <a:lnTo>
                  <a:pt x="80" y="18"/>
                </a:lnTo>
                <a:lnTo>
                  <a:pt x="80" y="20"/>
                </a:lnTo>
                <a:lnTo>
                  <a:pt x="82" y="22"/>
                </a:lnTo>
                <a:lnTo>
                  <a:pt x="82" y="32"/>
                </a:lnTo>
                <a:lnTo>
                  <a:pt x="85" y="34"/>
                </a:lnTo>
                <a:lnTo>
                  <a:pt x="85" y="32"/>
                </a:lnTo>
                <a:lnTo>
                  <a:pt x="90" y="30"/>
                </a:lnTo>
                <a:lnTo>
                  <a:pt x="90" y="15"/>
                </a:lnTo>
                <a:lnTo>
                  <a:pt x="87" y="13"/>
                </a:lnTo>
                <a:lnTo>
                  <a:pt x="87" y="10"/>
                </a:lnTo>
                <a:lnTo>
                  <a:pt x="85" y="8"/>
                </a:lnTo>
                <a:lnTo>
                  <a:pt x="82" y="8"/>
                </a:lnTo>
                <a:lnTo>
                  <a:pt x="80" y="6"/>
                </a:lnTo>
                <a:lnTo>
                  <a:pt x="77" y="3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10" h="172">
                <a:moveTo>
                  <a:pt x="353" y="147"/>
                </a:moveTo>
                <a:lnTo>
                  <a:pt x="353" y="152"/>
                </a:lnTo>
                <a:lnTo>
                  <a:pt x="373" y="152"/>
                </a:lnTo>
                <a:lnTo>
                  <a:pt x="368" y="152"/>
                </a:lnTo>
                <a:lnTo>
                  <a:pt x="365" y="150"/>
                </a:lnTo>
                <a:lnTo>
                  <a:pt x="358" y="150"/>
                </a:lnTo>
                <a:lnTo>
                  <a:pt x="353" y="147"/>
                </a:lnTo>
                <a:lnTo>
                  <a:pt x="353" y="147"/>
                </a:lnTo>
                <a:close/>
              </a:path>
              <a:path w="410" h="172">
                <a:moveTo>
                  <a:pt x="325" y="99"/>
                </a:moveTo>
                <a:lnTo>
                  <a:pt x="317" y="99"/>
                </a:lnTo>
                <a:lnTo>
                  <a:pt x="317" y="101"/>
                </a:lnTo>
                <a:lnTo>
                  <a:pt x="317" y="104"/>
                </a:lnTo>
                <a:lnTo>
                  <a:pt x="320" y="109"/>
                </a:lnTo>
                <a:lnTo>
                  <a:pt x="320" y="111"/>
                </a:lnTo>
                <a:lnTo>
                  <a:pt x="322" y="116"/>
                </a:lnTo>
                <a:lnTo>
                  <a:pt x="322" y="123"/>
                </a:lnTo>
                <a:lnTo>
                  <a:pt x="325" y="126"/>
                </a:lnTo>
                <a:lnTo>
                  <a:pt x="325" y="133"/>
                </a:lnTo>
                <a:lnTo>
                  <a:pt x="327" y="135"/>
                </a:lnTo>
                <a:lnTo>
                  <a:pt x="327" y="145"/>
                </a:lnTo>
                <a:lnTo>
                  <a:pt x="330" y="147"/>
                </a:lnTo>
                <a:lnTo>
                  <a:pt x="332" y="145"/>
                </a:lnTo>
                <a:lnTo>
                  <a:pt x="334" y="142"/>
                </a:lnTo>
                <a:lnTo>
                  <a:pt x="334" y="126"/>
                </a:lnTo>
                <a:lnTo>
                  <a:pt x="332" y="121"/>
                </a:lnTo>
                <a:lnTo>
                  <a:pt x="332" y="116"/>
                </a:lnTo>
                <a:lnTo>
                  <a:pt x="330" y="114"/>
                </a:lnTo>
                <a:lnTo>
                  <a:pt x="330" y="111"/>
                </a:lnTo>
                <a:lnTo>
                  <a:pt x="327" y="106"/>
                </a:lnTo>
                <a:lnTo>
                  <a:pt x="325" y="104"/>
                </a:lnTo>
                <a:lnTo>
                  <a:pt x="325" y="99"/>
                </a:lnTo>
                <a:lnTo>
                  <a:pt x="325" y="99"/>
                </a:lnTo>
                <a:close/>
              </a:path>
              <a:path w="410" h="172">
                <a:moveTo>
                  <a:pt x="344" y="70"/>
                </a:moveTo>
                <a:lnTo>
                  <a:pt x="341" y="70"/>
                </a:lnTo>
                <a:lnTo>
                  <a:pt x="344" y="73"/>
                </a:lnTo>
                <a:lnTo>
                  <a:pt x="344" y="78"/>
                </a:lnTo>
                <a:lnTo>
                  <a:pt x="346" y="80"/>
                </a:lnTo>
                <a:lnTo>
                  <a:pt x="346" y="85"/>
                </a:lnTo>
                <a:lnTo>
                  <a:pt x="349" y="87"/>
                </a:lnTo>
                <a:lnTo>
                  <a:pt x="349" y="94"/>
                </a:lnTo>
                <a:lnTo>
                  <a:pt x="351" y="97"/>
                </a:lnTo>
                <a:lnTo>
                  <a:pt x="351" y="111"/>
                </a:lnTo>
                <a:lnTo>
                  <a:pt x="353" y="114"/>
                </a:lnTo>
                <a:lnTo>
                  <a:pt x="356" y="114"/>
                </a:lnTo>
                <a:lnTo>
                  <a:pt x="358" y="109"/>
                </a:lnTo>
                <a:lnTo>
                  <a:pt x="358" y="106"/>
                </a:lnTo>
                <a:lnTo>
                  <a:pt x="361" y="104"/>
                </a:lnTo>
                <a:lnTo>
                  <a:pt x="361" y="97"/>
                </a:lnTo>
                <a:lnTo>
                  <a:pt x="358" y="92"/>
                </a:lnTo>
                <a:lnTo>
                  <a:pt x="358" y="87"/>
                </a:lnTo>
                <a:lnTo>
                  <a:pt x="356" y="87"/>
                </a:lnTo>
                <a:lnTo>
                  <a:pt x="356" y="85"/>
                </a:lnTo>
                <a:lnTo>
                  <a:pt x="353" y="82"/>
                </a:lnTo>
                <a:lnTo>
                  <a:pt x="351" y="80"/>
                </a:lnTo>
                <a:lnTo>
                  <a:pt x="349" y="75"/>
                </a:lnTo>
                <a:lnTo>
                  <a:pt x="346" y="73"/>
                </a:lnTo>
                <a:lnTo>
                  <a:pt x="344" y="70"/>
                </a:lnTo>
                <a:lnTo>
                  <a:pt x="344" y="70"/>
                </a:lnTo>
                <a:close/>
              </a:path>
              <a:path w="410" h="172">
                <a:moveTo>
                  <a:pt x="385" y="54"/>
                </a:moveTo>
                <a:lnTo>
                  <a:pt x="377" y="54"/>
                </a:lnTo>
                <a:lnTo>
                  <a:pt x="377" y="145"/>
                </a:lnTo>
                <a:lnTo>
                  <a:pt x="377" y="147"/>
                </a:lnTo>
                <a:lnTo>
                  <a:pt x="375" y="150"/>
                </a:lnTo>
                <a:lnTo>
                  <a:pt x="373" y="152"/>
                </a:lnTo>
                <a:lnTo>
                  <a:pt x="353" y="152"/>
                </a:lnTo>
                <a:lnTo>
                  <a:pt x="358" y="154"/>
                </a:lnTo>
                <a:lnTo>
                  <a:pt x="361" y="157"/>
                </a:lnTo>
                <a:lnTo>
                  <a:pt x="365" y="159"/>
                </a:lnTo>
                <a:lnTo>
                  <a:pt x="368" y="159"/>
                </a:lnTo>
                <a:lnTo>
                  <a:pt x="368" y="161"/>
                </a:lnTo>
                <a:lnTo>
                  <a:pt x="370" y="164"/>
                </a:lnTo>
                <a:lnTo>
                  <a:pt x="373" y="166"/>
                </a:lnTo>
                <a:lnTo>
                  <a:pt x="373" y="169"/>
                </a:lnTo>
                <a:lnTo>
                  <a:pt x="375" y="169"/>
                </a:lnTo>
                <a:lnTo>
                  <a:pt x="377" y="166"/>
                </a:lnTo>
                <a:lnTo>
                  <a:pt x="380" y="164"/>
                </a:lnTo>
                <a:lnTo>
                  <a:pt x="382" y="161"/>
                </a:lnTo>
                <a:lnTo>
                  <a:pt x="382" y="159"/>
                </a:lnTo>
                <a:lnTo>
                  <a:pt x="385" y="157"/>
                </a:lnTo>
                <a:lnTo>
                  <a:pt x="385" y="154"/>
                </a:lnTo>
                <a:lnTo>
                  <a:pt x="385" y="150"/>
                </a:lnTo>
                <a:lnTo>
                  <a:pt x="385" y="54"/>
                </a:lnTo>
                <a:lnTo>
                  <a:pt x="385" y="54"/>
                </a:lnTo>
                <a:close/>
              </a:path>
              <a:path w="410" h="172">
                <a:moveTo>
                  <a:pt x="291" y="46"/>
                </a:moveTo>
                <a:lnTo>
                  <a:pt x="289" y="49"/>
                </a:lnTo>
                <a:lnTo>
                  <a:pt x="291" y="51"/>
                </a:lnTo>
                <a:lnTo>
                  <a:pt x="291" y="54"/>
                </a:lnTo>
                <a:lnTo>
                  <a:pt x="293" y="54"/>
                </a:lnTo>
                <a:lnTo>
                  <a:pt x="293" y="56"/>
                </a:lnTo>
                <a:lnTo>
                  <a:pt x="296" y="61"/>
                </a:lnTo>
                <a:lnTo>
                  <a:pt x="296" y="63"/>
                </a:lnTo>
                <a:lnTo>
                  <a:pt x="298" y="66"/>
                </a:lnTo>
                <a:lnTo>
                  <a:pt x="301" y="68"/>
                </a:lnTo>
                <a:lnTo>
                  <a:pt x="301" y="73"/>
                </a:lnTo>
                <a:lnTo>
                  <a:pt x="303" y="75"/>
                </a:lnTo>
                <a:lnTo>
                  <a:pt x="305" y="80"/>
                </a:lnTo>
                <a:lnTo>
                  <a:pt x="308" y="82"/>
                </a:lnTo>
                <a:lnTo>
                  <a:pt x="315" y="82"/>
                </a:lnTo>
                <a:lnTo>
                  <a:pt x="313" y="80"/>
                </a:lnTo>
                <a:lnTo>
                  <a:pt x="310" y="78"/>
                </a:lnTo>
                <a:lnTo>
                  <a:pt x="310" y="75"/>
                </a:lnTo>
                <a:lnTo>
                  <a:pt x="308" y="70"/>
                </a:lnTo>
                <a:lnTo>
                  <a:pt x="305" y="68"/>
                </a:lnTo>
                <a:lnTo>
                  <a:pt x="303" y="66"/>
                </a:lnTo>
                <a:lnTo>
                  <a:pt x="303" y="63"/>
                </a:lnTo>
                <a:lnTo>
                  <a:pt x="301" y="61"/>
                </a:lnTo>
                <a:lnTo>
                  <a:pt x="298" y="58"/>
                </a:lnTo>
                <a:lnTo>
                  <a:pt x="296" y="54"/>
                </a:lnTo>
                <a:lnTo>
                  <a:pt x="293" y="51"/>
                </a:lnTo>
                <a:lnTo>
                  <a:pt x="293" y="49"/>
                </a:lnTo>
                <a:lnTo>
                  <a:pt x="291" y="46"/>
                </a:lnTo>
                <a:lnTo>
                  <a:pt x="291" y="46"/>
                </a:lnTo>
                <a:close/>
              </a:path>
              <a:path w="410" h="172">
                <a:moveTo>
                  <a:pt x="397" y="41"/>
                </a:moveTo>
                <a:lnTo>
                  <a:pt x="390" y="51"/>
                </a:lnTo>
                <a:lnTo>
                  <a:pt x="334" y="51"/>
                </a:lnTo>
                <a:lnTo>
                  <a:pt x="339" y="56"/>
                </a:lnTo>
                <a:lnTo>
                  <a:pt x="346" y="56"/>
                </a:lnTo>
                <a:lnTo>
                  <a:pt x="349" y="54"/>
                </a:lnTo>
                <a:lnTo>
                  <a:pt x="409" y="54"/>
                </a:lnTo>
                <a:lnTo>
                  <a:pt x="397" y="41"/>
                </a:lnTo>
                <a:lnTo>
                  <a:pt x="397" y="41"/>
                </a:lnTo>
                <a:close/>
              </a:path>
              <a:path w="410" h="172">
                <a:moveTo>
                  <a:pt x="339" y="32"/>
                </a:moveTo>
                <a:lnTo>
                  <a:pt x="327" y="32"/>
                </a:lnTo>
                <a:lnTo>
                  <a:pt x="325" y="37"/>
                </a:lnTo>
                <a:lnTo>
                  <a:pt x="325" y="44"/>
                </a:lnTo>
                <a:lnTo>
                  <a:pt x="322" y="49"/>
                </a:lnTo>
                <a:lnTo>
                  <a:pt x="322" y="56"/>
                </a:lnTo>
                <a:lnTo>
                  <a:pt x="320" y="61"/>
                </a:lnTo>
                <a:lnTo>
                  <a:pt x="320" y="68"/>
                </a:lnTo>
                <a:lnTo>
                  <a:pt x="317" y="70"/>
                </a:lnTo>
                <a:lnTo>
                  <a:pt x="317" y="78"/>
                </a:lnTo>
                <a:lnTo>
                  <a:pt x="315" y="80"/>
                </a:lnTo>
                <a:lnTo>
                  <a:pt x="315" y="82"/>
                </a:lnTo>
                <a:lnTo>
                  <a:pt x="308" y="82"/>
                </a:lnTo>
                <a:lnTo>
                  <a:pt x="310" y="87"/>
                </a:lnTo>
                <a:lnTo>
                  <a:pt x="313" y="92"/>
                </a:lnTo>
                <a:lnTo>
                  <a:pt x="310" y="92"/>
                </a:lnTo>
                <a:lnTo>
                  <a:pt x="310" y="94"/>
                </a:lnTo>
                <a:lnTo>
                  <a:pt x="310" y="99"/>
                </a:lnTo>
                <a:lnTo>
                  <a:pt x="308" y="101"/>
                </a:lnTo>
                <a:lnTo>
                  <a:pt x="305" y="104"/>
                </a:lnTo>
                <a:lnTo>
                  <a:pt x="305" y="109"/>
                </a:lnTo>
                <a:lnTo>
                  <a:pt x="303" y="111"/>
                </a:lnTo>
                <a:lnTo>
                  <a:pt x="301" y="114"/>
                </a:lnTo>
                <a:lnTo>
                  <a:pt x="301" y="118"/>
                </a:lnTo>
                <a:lnTo>
                  <a:pt x="298" y="121"/>
                </a:lnTo>
                <a:lnTo>
                  <a:pt x="298" y="123"/>
                </a:lnTo>
                <a:lnTo>
                  <a:pt x="296" y="126"/>
                </a:lnTo>
                <a:lnTo>
                  <a:pt x="293" y="130"/>
                </a:lnTo>
                <a:lnTo>
                  <a:pt x="291" y="133"/>
                </a:lnTo>
                <a:lnTo>
                  <a:pt x="291" y="135"/>
                </a:lnTo>
                <a:lnTo>
                  <a:pt x="289" y="138"/>
                </a:lnTo>
                <a:lnTo>
                  <a:pt x="286" y="140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9" y="154"/>
                </a:lnTo>
                <a:lnTo>
                  <a:pt x="281" y="152"/>
                </a:lnTo>
                <a:lnTo>
                  <a:pt x="284" y="150"/>
                </a:lnTo>
                <a:lnTo>
                  <a:pt x="286" y="147"/>
                </a:lnTo>
                <a:lnTo>
                  <a:pt x="289" y="145"/>
                </a:lnTo>
                <a:lnTo>
                  <a:pt x="291" y="142"/>
                </a:lnTo>
                <a:lnTo>
                  <a:pt x="293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3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0" y="114"/>
                </a:lnTo>
                <a:lnTo>
                  <a:pt x="310" y="111"/>
                </a:lnTo>
                <a:lnTo>
                  <a:pt x="313" y="109"/>
                </a:lnTo>
                <a:lnTo>
                  <a:pt x="313" y="106"/>
                </a:lnTo>
                <a:lnTo>
                  <a:pt x="315" y="101"/>
                </a:lnTo>
                <a:lnTo>
                  <a:pt x="317" y="99"/>
                </a:lnTo>
                <a:lnTo>
                  <a:pt x="325" y="99"/>
                </a:lnTo>
                <a:lnTo>
                  <a:pt x="322" y="94"/>
                </a:lnTo>
                <a:lnTo>
                  <a:pt x="320" y="92"/>
                </a:lnTo>
                <a:lnTo>
                  <a:pt x="320" y="87"/>
                </a:lnTo>
                <a:lnTo>
                  <a:pt x="322" y="85"/>
                </a:lnTo>
                <a:lnTo>
                  <a:pt x="322" y="80"/>
                </a:lnTo>
                <a:lnTo>
                  <a:pt x="325" y="78"/>
                </a:lnTo>
                <a:lnTo>
                  <a:pt x="325" y="70"/>
                </a:lnTo>
                <a:lnTo>
                  <a:pt x="327" y="68"/>
                </a:lnTo>
                <a:lnTo>
                  <a:pt x="327" y="63"/>
                </a:lnTo>
                <a:lnTo>
                  <a:pt x="330" y="61"/>
                </a:lnTo>
                <a:lnTo>
                  <a:pt x="330" y="54"/>
                </a:lnTo>
                <a:lnTo>
                  <a:pt x="332" y="49"/>
                </a:lnTo>
                <a:lnTo>
                  <a:pt x="332" y="46"/>
                </a:lnTo>
                <a:lnTo>
                  <a:pt x="334" y="41"/>
                </a:lnTo>
                <a:lnTo>
                  <a:pt x="334" y="37"/>
                </a:lnTo>
                <a:lnTo>
                  <a:pt x="339" y="32"/>
                </a:lnTo>
                <a:lnTo>
                  <a:pt x="339" y="32"/>
                </a:lnTo>
                <a:close/>
              </a:path>
              <a:path w="410" h="172">
                <a:moveTo>
                  <a:pt x="330" y="20"/>
                </a:moveTo>
                <a:lnTo>
                  <a:pt x="327" y="27"/>
                </a:lnTo>
                <a:lnTo>
                  <a:pt x="284" y="27"/>
                </a:lnTo>
                <a:lnTo>
                  <a:pt x="289" y="34"/>
                </a:lnTo>
                <a:lnTo>
                  <a:pt x="293" y="34"/>
                </a:lnTo>
                <a:lnTo>
                  <a:pt x="296" y="32"/>
                </a:lnTo>
                <a:lnTo>
                  <a:pt x="339" y="32"/>
                </a:lnTo>
                <a:lnTo>
                  <a:pt x="330" y="20"/>
                </a:lnTo>
                <a:lnTo>
                  <a:pt x="330" y="20"/>
                </a:lnTo>
                <a:close/>
              </a:path>
              <a:path w="410" h="172">
                <a:moveTo>
                  <a:pt x="377" y="3"/>
                </a:moveTo>
                <a:lnTo>
                  <a:pt x="377" y="51"/>
                </a:lnTo>
                <a:lnTo>
                  <a:pt x="385" y="51"/>
                </a:lnTo>
                <a:lnTo>
                  <a:pt x="385" y="18"/>
                </a:lnTo>
                <a:lnTo>
                  <a:pt x="390" y="13"/>
                </a:lnTo>
                <a:lnTo>
                  <a:pt x="377" y="3"/>
                </a:lnTo>
                <a:lnTo>
                  <a:pt x="377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44" name="path 8044"/>
          <p:cNvSpPr/>
          <p:nvPr/>
        </p:nvSpPr>
        <p:spPr>
          <a:xfrm>
            <a:off x="13351002" y="9545066"/>
            <a:ext cx="248411" cy="108203"/>
          </a:xfrm>
          <a:custGeom>
            <a:avLst/>
            <a:gdLst/>
            <a:ahLst/>
            <a:cxnLst/>
            <a:rect l="0" t="0" r="0" b="0"/>
            <a:pathLst>
              <a:path w="391" h="170">
                <a:moveTo>
                  <a:pt x="106" y="152"/>
                </a:moveTo>
                <a:lnTo>
                  <a:pt x="97" y="152"/>
                </a:lnTo>
                <a:lnTo>
                  <a:pt x="97" y="166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1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3"/>
                </a:lnTo>
                <a:lnTo>
                  <a:pt x="41" y="126"/>
                </a:lnTo>
                <a:lnTo>
                  <a:pt x="46" y="128"/>
                </a:lnTo>
                <a:lnTo>
                  <a:pt x="49" y="128"/>
                </a:lnTo>
                <a:lnTo>
                  <a:pt x="51" y="130"/>
                </a:lnTo>
                <a:lnTo>
                  <a:pt x="53" y="130"/>
                </a:lnTo>
                <a:lnTo>
                  <a:pt x="56" y="133"/>
                </a:lnTo>
                <a:lnTo>
                  <a:pt x="58" y="135"/>
                </a:lnTo>
                <a:lnTo>
                  <a:pt x="61" y="135"/>
                </a:lnTo>
                <a:lnTo>
                  <a:pt x="61" y="138"/>
                </a:lnTo>
                <a:lnTo>
                  <a:pt x="63" y="138"/>
                </a:lnTo>
                <a:lnTo>
                  <a:pt x="66" y="140"/>
                </a:lnTo>
                <a:lnTo>
                  <a:pt x="68" y="142"/>
                </a:lnTo>
                <a:lnTo>
                  <a:pt x="70" y="145"/>
                </a:lnTo>
                <a:lnTo>
                  <a:pt x="70" y="142"/>
                </a:lnTo>
                <a:lnTo>
                  <a:pt x="73" y="140"/>
                </a:lnTo>
                <a:lnTo>
                  <a:pt x="73" y="133"/>
                </a:lnTo>
                <a:lnTo>
                  <a:pt x="70" y="130"/>
                </a:lnTo>
                <a:lnTo>
                  <a:pt x="70" y="128"/>
                </a:lnTo>
                <a:lnTo>
                  <a:pt x="68" y="126"/>
                </a:lnTo>
                <a:lnTo>
                  <a:pt x="63" y="123"/>
                </a:lnTo>
                <a:lnTo>
                  <a:pt x="56" y="123"/>
                </a:lnTo>
                <a:lnTo>
                  <a:pt x="53" y="121"/>
                </a:lnTo>
                <a:lnTo>
                  <a:pt x="46" y="121"/>
                </a:lnTo>
                <a:lnTo>
                  <a:pt x="41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1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6"/>
                </a:lnTo>
                <a:lnTo>
                  <a:pt x="56" y="109"/>
                </a:lnTo>
                <a:lnTo>
                  <a:pt x="58" y="111"/>
                </a:lnTo>
                <a:lnTo>
                  <a:pt x="61" y="114"/>
                </a:lnTo>
                <a:lnTo>
                  <a:pt x="63" y="116"/>
                </a:lnTo>
                <a:lnTo>
                  <a:pt x="63" y="114"/>
                </a:lnTo>
                <a:lnTo>
                  <a:pt x="66" y="109"/>
                </a:lnTo>
                <a:lnTo>
                  <a:pt x="66" y="106"/>
                </a:lnTo>
                <a:lnTo>
                  <a:pt x="63" y="101"/>
                </a:lnTo>
                <a:lnTo>
                  <a:pt x="63" y="99"/>
                </a:lnTo>
                <a:lnTo>
                  <a:pt x="61" y="99"/>
                </a:lnTo>
                <a:lnTo>
                  <a:pt x="58" y="97"/>
                </a:lnTo>
                <a:lnTo>
                  <a:pt x="53" y="97"/>
                </a:lnTo>
                <a:lnTo>
                  <a:pt x="51" y="94"/>
                </a:lnTo>
                <a:lnTo>
                  <a:pt x="49" y="94"/>
                </a:lnTo>
                <a:lnTo>
                  <a:pt x="44" y="92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1" h="170">
                <a:moveTo>
                  <a:pt x="44" y="75"/>
                </a:moveTo>
                <a:lnTo>
                  <a:pt x="41" y="78"/>
                </a:lnTo>
                <a:lnTo>
                  <a:pt x="39" y="80"/>
                </a:lnTo>
                <a:lnTo>
                  <a:pt x="37" y="82"/>
                </a:lnTo>
                <a:lnTo>
                  <a:pt x="34" y="82"/>
                </a:lnTo>
                <a:lnTo>
                  <a:pt x="32" y="85"/>
                </a:lnTo>
                <a:lnTo>
                  <a:pt x="30" y="87"/>
                </a:lnTo>
                <a:lnTo>
                  <a:pt x="27" y="90"/>
                </a:lnTo>
                <a:lnTo>
                  <a:pt x="25" y="92"/>
                </a:lnTo>
                <a:lnTo>
                  <a:pt x="22" y="92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99"/>
                </a:lnTo>
                <a:lnTo>
                  <a:pt x="8" y="101"/>
                </a:lnTo>
                <a:lnTo>
                  <a:pt x="18" y="101"/>
                </a:lnTo>
                <a:lnTo>
                  <a:pt x="22" y="99"/>
                </a:lnTo>
                <a:lnTo>
                  <a:pt x="25" y="99"/>
                </a:lnTo>
                <a:lnTo>
                  <a:pt x="27" y="97"/>
                </a:lnTo>
                <a:lnTo>
                  <a:pt x="30" y="94"/>
                </a:lnTo>
                <a:lnTo>
                  <a:pt x="32" y="94"/>
                </a:lnTo>
                <a:lnTo>
                  <a:pt x="34" y="92"/>
                </a:lnTo>
                <a:lnTo>
                  <a:pt x="37" y="90"/>
                </a:lnTo>
                <a:lnTo>
                  <a:pt x="39" y="87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8"/>
                </a:lnTo>
                <a:lnTo>
                  <a:pt x="51" y="75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1" h="170">
                <a:moveTo>
                  <a:pt x="30" y="37"/>
                </a:moveTo>
                <a:lnTo>
                  <a:pt x="30" y="39"/>
                </a:lnTo>
                <a:lnTo>
                  <a:pt x="27" y="44"/>
                </a:lnTo>
                <a:lnTo>
                  <a:pt x="27" y="46"/>
                </a:lnTo>
                <a:lnTo>
                  <a:pt x="25" y="49"/>
                </a:lnTo>
                <a:lnTo>
                  <a:pt x="22" y="54"/>
                </a:lnTo>
                <a:lnTo>
                  <a:pt x="22" y="56"/>
                </a:lnTo>
                <a:lnTo>
                  <a:pt x="20" y="58"/>
                </a:lnTo>
                <a:lnTo>
                  <a:pt x="20" y="63"/>
                </a:lnTo>
                <a:lnTo>
                  <a:pt x="18" y="66"/>
                </a:lnTo>
                <a:lnTo>
                  <a:pt x="15" y="68"/>
                </a:lnTo>
                <a:lnTo>
                  <a:pt x="18" y="70"/>
                </a:lnTo>
                <a:lnTo>
                  <a:pt x="18" y="68"/>
                </a:lnTo>
                <a:lnTo>
                  <a:pt x="20" y="66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1"/>
                </a:lnTo>
                <a:lnTo>
                  <a:pt x="30" y="49"/>
                </a:lnTo>
                <a:lnTo>
                  <a:pt x="32" y="46"/>
                </a:lnTo>
                <a:lnTo>
                  <a:pt x="34" y="41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1" h="170">
                <a:moveTo>
                  <a:pt x="80" y="34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6"/>
                </a:lnTo>
                <a:lnTo>
                  <a:pt x="61" y="51"/>
                </a:lnTo>
                <a:lnTo>
                  <a:pt x="58" y="54"/>
                </a:lnTo>
                <a:lnTo>
                  <a:pt x="58" y="56"/>
                </a:lnTo>
                <a:lnTo>
                  <a:pt x="56" y="58"/>
                </a:lnTo>
                <a:lnTo>
                  <a:pt x="53" y="61"/>
                </a:lnTo>
                <a:lnTo>
                  <a:pt x="53" y="63"/>
                </a:lnTo>
                <a:lnTo>
                  <a:pt x="61" y="66"/>
                </a:lnTo>
                <a:lnTo>
                  <a:pt x="63" y="63"/>
                </a:lnTo>
                <a:lnTo>
                  <a:pt x="63" y="61"/>
                </a:lnTo>
                <a:lnTo>
                  <a:pt x="66" y="56"/>
                </a:lnTo>
                <a:lnTo>
                  <a:pt x="68" y="54"/>
                </a:lnTo>
                <a:lnTo>
                  <a:pt x="70" y="51"/>
                </a:lnTo>
                <a:lnTo>
                  <a:pt x="70" y="49"/>
                </a:lnTo>
                <a:lnTo>
                  <a:pt x="73" y="44"/>
                </a:lnTo>
                <a:lnTo>
                  <a:pt x="75" y="41"/>
                </a:lnTo>
                <a:lnTo>
                  <a:pt x="75" y="39"/>
                </a:lnTo>
                <a:lnTo>
                  <a:pt x="80" y="34"/>
                </a:lnTo>
                <a:lnTo>
                  <a:pt x="80" y="34"/>
                </a:lnTo>
                <a:close/>
              </a:path>
              <a:path w="391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6"/>
                </a:lnTo>
                <a:lnTo>
                  <a:pt x="39" y="51"/>
                </a:lnTo>
                <a:lnTo>
                  <a:pt x="41" y="54"/>
                </a:lnTo>
                <a:lnTo>
                  <a:pt x="41" y="56"/>
                </a:lnTo>
                <a:lnTo>
                  <a:pt x="44" y="61"/>
                </a:lnTo>
                <a:lnTo>
                  <a:pt x="46" y="63"/>
                </a:lnTo>
                <a:lnTo>
                  <a:pt x="46" y="66"/>
                </a:lnTo>
                <a:lnTo>
                  <a:pt x="49" y="68"/>
                </a:lnTo>
                <a:lnTo>
                  <a:pt x="46" y="70"/>
                </a:lnTo>
                <a:lnTo>
                  <a:pt x="44" y="73"/>
                </a:lnTo>
                <a:lnTo>
                  <a:pt x="44" y="75"/>
                </a:lnTo>
                <a:lnTo>
                  <a:pt x="51" y="75"/>
                </a:lnTo>
                <a:lnTo>
                  <a:pt x="53" y="78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90"/>
                </a:lnTo>
                <a:lnTo>
                  <a:pt x="68" y="90"/>
                </a:lnTo>
                <a:lnTo>
                  <a:pt x="70" y="92"/>
                </a:lnTo>
                <a:lnTo>
                  <a:pt x="73" y="94"/>
                </a:lnTo>
                <a:lnTo>
                  <a:pt x="75" y="97"/>
                </a:lnTo>
                <a:lnTo>
                  <a:pt x="78" y="97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4"/>
                </a:lnTo>
                <a:lnTo>
                  <a:pt x="92" y="94"/>
                </a:lnTo>
                <a:lnTo>
                  <a:pt x="97" y="92"/>
                </a:lnTo>
                <a:lnTo>
                  <a:pt x="97" y="90"/>
                </a:lnTo>
                <a:lnTo>
                  <a:pt x="94" y="90"/>
                </a:lnTo>
                <a:lnTo>
                  <a:pt x="90" y="90"/>
                </a:lnTo>
                <a:lnTo>
                  <a:pt x="87" y="87"/>
                </a:lnTo>
                <a:lnTo>
                  <a:pt x="82" y="87"/>
                </a:lnTo>
                <a:lnTo>
                  <a:pt x="80" y="85"/>
                </a:lnTo>
                <a:lnTo>
                  <a:pt x="75" y="85"/>
                </a:lnTo>
                <a:lnTo>
                  <a:pt x="73" y="82"/>
                </a:lnTo>
                <a:lnTo>
                  <a:pt x="70" y="82"/>
                </a:lnTo>
                <a:lnTo>
                  <a:pt x="68" y="80"/>
                </a:lnTo>
                <a:lnTo>
                  <a:pt x="66" y="78"/>
                </a:lnTo>
                <a:lnTo>
                  <a:pt x="63" y="78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6"/>
                </a:lnTo>
                <a:lnTo>
                  <a:pt x="53" y="63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4"/>
                </a:lnTo>
                <a:lnTo>
                  <a:pt x="44" y="49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68" y="37"/>
                </a:lnTo>
                <a:lnTo>
                  <a:pt x="80" y="34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1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8"/>
                </a:lnTo>
                <a:lnTo>
                  <a:pt x="34" y="20"/>
                </a:lnTo>
                <a:lnTo>
                  <a:pt x="34" y="27"/>
                </a:lnTo>
                <a:lnTo>
                  <a:pt x="32" y="32"/>
                </a:lnTo>
                <a:lnTo>
                  <a:pt x="39" y="32"/>
                </a:lnTo>
                <a:lnTo>
                  <a:pt x="39" y="30"/>
                </a:lnTo>
                <a:lnTo>
                  <a:pt x="41" y="27"/>
                </a:lnTo>
                <a:lnTo>
                  <a:pt x="41" y="25"/>
                </a:lnTo>
                <a:lnTo>
                  <a:pt x="44" y="20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1" h="170">
                <a:moveTo>
                  <a:pt x="1" y="10"/>
                </a:moveTo>
                <a:lnTo>
                  <a:pt x="1" y="150"/>
                </a:lnTo>
                <a:lnTo>
                  <a:pt x="8" y="147"/>
                </a:lnTo>
                <a:lnTo>
                  <a:pt x="8" y="106"/>
                </a:lnTo>
                <a:lnTo>
                  <a:pt x="10" y="104"/>
                </a:lnTo>
                <a:lnTo>
                  <a:pt x="13" y="104"/>
                </a:lnTo>
                <a:lnTo>
                  <a:pt x="15" y="101"/>
                </a:lnTo>
                <a:lnTo>
                  <a:pt x="8" y="101"/>
                </a:lnTo>
                <a:lnTo>
                  <a:pt x="8" y="13"/>
                </a:lnTo>
                <a:lnTo>
                  <a:pt x="97" y="13"/>
                </a:lnTo>
                <a:lnTo>
                  <a:pt x="1" y="10"/>
                </a:lnTo>
                <a:lnTo>
                  <a:pt x="1" y="10"/>
                </a:lnTo>
                <a:close/>
              </a:path>
              <a:path w="391" h="170">
                <a:moveTo>
                  <a:pt x="1" y="1"/>
                </a:moveTo>
                <a:lnTo>
                  <a:pt x="1" y="10"/>
                </a:lnTo>
                <a:lnTo>
                  <a:pt x="97" y="13"/>
                </a:lnTo>
                <a:lnTo>
                  <a:pt x="97" y="147"/>
                </a:lnTo>
                <a:lnTo>
                  <a:pt x="8" y="147"/>
                </a:lnTo>
                <a:lnTo>
                  <a:pt x="1" y="150"/>
                </a:lnTo>
                <a:lnTo>
                  <a:pt x="1" y="169"/>
                </a:lnTo>
                <a:lnTo>
                  <a:pt x="8" y="164"/>
                </a:lnTo>
                <a:lnTo>
                  <a:pt x="8" y="152"/>
                </a:lnTo>
                <a:lnTo>
                  <a:pt x="97" y="152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1"/>
                </a:lnTo>
                <a:lnTo>
                  <a:pt x="1" y="1"/>
                </a:lnTo>
                <a:close/>
              </a:path>
              <a:path w="391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1" h="170">
                <a:moveTo>
                  <a:pt x="353" y="150"/>
                </a:moveTo>
                <a:lnTo>
                  <a:pt x="353" y="154"/>
                </a:lnTo>
                <a:lnTo>
                  <a:pt x="356" y="154"/>
                </a:lnTo>
                <a:lnTo>
                  <a:pt x="358" y="154"/>
                </a:lnTo>
                <a:lnTo>
                  <a:pt x="361" y="157"/>
                </a:lnTo>
                <a:lnTo>
                  <a:pt x="363" y="159"/>
                </a:lnTo>
                <a:lnTo>
                  <a:pt x="366" y="159"/>
                </a:lnTo>
                <a:lnTo>
                  <a:pt x="368" y="161"/>
                </a:lnTo>
                <a:lnTo>
                  <a:pt x="370" y="164"/>
                </a:lnTo>
                <a:lnTo>
                  <a:pt x="370" y="166"/>
                </a:lnTo>
                <a:lnTo>
                  <a:pt x="373" y="169"/>
                </a:lnTo>
                <a:lnTo>
                  <a:pt x="375" y="169"/>
                </a:lnTo>
                <a:lnTo>
                  <a:pt x="378" y="166"/>
                </a:lnTo>
                <a:lnTo>
                  <a:pt x="380" y="164"/>
                </a:lnTo>
                <a:lnTo>
                  <a:pt x="380" y="161"/>
                </a:lnTo>
                <a:lnTo>
                  <a:pt x="382" y="159"/>
                </a:lnTo>
                <a:lnTo>
                  <a:pt x="382" y="157"/>
                </a:lnTo>
                <a:lnTo>
                  <a:pt x="385" y="154"/>
                </a:lnTo>
                <a:lnTo>
                  <a:pt x="373" y="152"/>
                </a:lnTo>
                <a:lnTo>
                  <a:pt x="361" y="152"/>
                </a:lnTo>
                <a:lnTo>
                  <a:pt x="358" y="150"/>
                </a:lnTo>
                <a:lnTo>
                  <a:pt x="353" y="150"/>
                </a:lnTo>
                <a:lnTo>
                  <a:pt x="353" y="150"/>
                </a:lnTo>
                <a:close/>
              </a:path>
              <a:path w="391" h="170">
                <a:moveTo>
                  <a:pt x="306" y="150"/>
                </a:moveTo>
                <a:lnTo>
                  <a:pt x="306" y="152"/>
                </a:lnTo>
                <a:lnTo>
                  <a:pt x="308" y="154"/>
                </a:lnTo>
                <a:lnTo>
                  <a:pt x="310" y="154"/>
                </a:lnTo>
                <a:lnTo>
                  <a:pt x="313" y="157"/>
                </a:lnTo>
                <a:lnTo>
                  <a:pt x="315" y="159"/>
                </a:lnTo>
                <a:lnTo>
                  <a:pt x="318" y="161"/>
                </a:lnTo>
                <a:lnTo>
                  <a:pt x="318" y="164"/>
                </a:lnTo>
                <a:lnTo>
                  <a:pt x="320" y="166"/>
                </a:lnTo>
                <a:lnTo>
                  <a:pt x="322" y="164"/>
                </a:lnTo>
                <a:lnTo>
                  <a:pt x="325" y="161"/>
                </a:lnTo>
                <a:lnTo>
                  <a:pt x="327" y="161"/>
                </a:lnTo>
                <a:lnTo>
                  <a:pt x="330" y="157"/>
                </a:lnTo>
                <a:lnTo>
                  <a:pt x="332" y="154"/>
                </a:lnTo>
                <a:lnTo>
                  <a:pt x="332" y="152"/>
                </a:lnTo>
                <a:lnTo>
                  <a:pt x="320" y="152"/>
                </a:lnTo>
                <a:lnTo>
                  <a:pt x="313" y="152"/>
                </a:lnTo>
                <a:lnTo>
                  <a:pt x="310" y="150"/>
                </a:lnTo>
                <a:lnTo>
                  <a:pt x="306" y="150"/>
                </a:lnTo>
                <a:lnTo>
                  <a:pt x="306" y="150"/>
                </a:lnTo>
                <a:close/>
              </a:path>
              <a:path w="391" h="170">
                <a:moveTo>
                  <a:pt x="308" y="94"/>
                </a:moveTo>
                <a:lnTo>
                  <a:pt x="298" y="94"/>
                </a:lnTo>
                <a:lnTo>
                  <a:pt x="298" y="99"/>
                </a:lnTo>
                <a:lnTo>
                  <a:pt x="298" y="109"/>
                </a:lnTo>
                <a:lnTo>
                  <a:pt x="296" y="114"/>
                </a:lnTo>
                <a:lnTo>
                  <a:pt x="296" y="121"/>
                </a:lnTo>
                <a:lnTo>
                  <a:pt x="293" y="123"/>
                </a:lnTo>
                <a:lnTo>
                  <a:pt x="293" y="126"/>
                </a:lnTo>
                <a:lnTo>
                  <a:pt x="291" y="130"/>
                </a:lnTo>
                <a:lnTo>
                  <a:pt x="291" y="133"/>
                </a:lnTo>
                <a:lnTo>
                  <a:pt x="289" y="135"/>
                </a:lnTo>
                <a:lnTo>
                  <a:pt x="289" y="140"/>
                </a:lnTo>
                <a:lnTo>
                  <a:pt x="286" y="142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7" y="154"/>
                </a:lnTo>
                <a:lnTo>
                  <a:pt x="274" y="157"/>
                </a:lnTo>
                <a:lnTo>
                  <a:pt x="272" y="159"/>
                </a:lnTo>
                <a:lnTo>
                  <a:pt x="270" y="161"/>
                </a:lnTo>
                <a:lnTo>
                  <a:pt x="267" y="164"/>
                </a:lnTo>
                <a:lnTo>
                  <a:pt x="270" y="166"/>
                </a:lnTo>
                <a:lnTo>
                  <a:pt x="272" y="164"/>
                </a:lnTo>
                <a:lnTo>
                  <a:pt x="274" y="164"/>
                </a:lnTo>
                <a:lnTo>
                  <a:pt x="277" y="161"/>
                </a:lnTo>
                <a:lnTo>
                  <a:pt x="279" y="159"/>
                </a:lnTo>
                <a:lnTo>
                  <a:pt x="281" y="157"/>
                </a:lnTo>
                <a:lnTo>
                  <a:pt x="284" y="154"/>
                </a:lnTo>
                <a:lnTo>
                  <a:pt x="286" y="152"/>
                </a:lnTo>
                <a:lnTo>
                  <a:pt x="289" y="150"/>
                </a:lnTo>
                <a:lnTo>
                  <a:pt x="291" y="147"/>
                </a:lnTo>
                <a:lnTo>
                  <a:pt x="291" y="145"/>
                </a:lnTo>
                <a:lnTo>
                  <a:pt x="293" y="142"/>
                </a:lnTo>
                <a:lnTo>
                  <a:pt x="296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1" y="126"/>
                </a:lnTo>
                <a:lnTo>
                  <a:pt x="303" y="121"/>
                </a:lnTo>
                <a:lnTo>
                  <a:pt x="303" y="114"/>
                </a:lnTo>
                <a:lnTo>
                  <a:pt x="306" y="111"/>
                </a:lnTo>
                <a:lnTo>
                  <a:pt x="306" y="99"/>
                </a:lnTo>
                <a:lnTo>
                  <a:pt x="308" y="94"/>
                </a:lnTo>
                <a:lnTo>
                  <a:pt x="308" y="94"/>
                </a:lnTo>
                <a:close/>
              </a:path>
              <a:path w="391" h="170">
                <a:moveTo>
                  <a:pt x="341" y="92"/>
                </a:moveTo>
                <a:lnTo>
                  <a:pt x="330" y="94"/>
                </a:lnTo>
                <a:lnTo>
                  <a:pt x="330" y="104"/>
                </a:lnTo>
                <a:lnTo>
                  <a:pt x="327" y="111"/>
                </a:lnTo>
                <a:lnTo>
                  <a:pt x="327" y="135"/>
                </a:lnTo>
                <a:lnTo>
                  <a:pt x="325" y="138"/>
                </a:lnTo>
                <a:lnTo>
                  <a:pt x="325" y="147"/>
                </a:lnTo>
                <a:lnTo>
                  <a:pt x="322" y="150"/>
                </a:lnTo>
                <a:lnTo>
                  <a:pt x="322" y="152"/>
                </a:lnTo>
                <a:lnTo>
                  <a:pt x="320" y="152"/>
                </a:lnTo>
                <a:lnTo>
                  <a:pt x="332" y="152"/>
                </a:lnTo>
                <a:lnTo>
                  <a:pt x="332" y="150"/>
                </a:lnTo>
                <a:lnTo>
                  <a:pt x="332" y="145"/>
                </a:lnTo>
                <a:lnTo>
                  <a:pt x="334" y="140"/>
                </a:lnTo>
                <a:lnTo>
                  <a:pt x="334" y="138"/>
                </a:lnTo>
                <a:lnTo>
                  <a:pt x="334" y="121"/>
                </a:lnTo>
                <a:lnTo>
                  <a:pt x="337" y="116"/>
                </a:lnTo>
                <a:lnTo>
                  <a:pt x="337" y="99"/>
                </a:lnTo>
                <a:lnTo>
                  <a:pt x="341" y="92"/>
                </a:lnTo>
                <a:lnTo>
                  <a:pt x="341" y="92"/>
                </a:lnTo>
                <a:close/>
              </a:path>
              <a:path w="391" h="170">
                <a:moveTo>
                  <a:pt x="334" y="85"/>
                </a:moveTo>
                <a:lnTo>
                  <a:pt x="330" y="92"/>
                </a:lnTo>
                <a:lnTo>
                  <a:pt x="270" y="92"/>
                </a:lnTo>
                <a:lnTo>
                  <a:pt x="274" y="97"/>
                </a:lnTo>
                <a:lnTo>
                  <a:pt x="279" y="94"/>
                </a:lnTo>
                <a:lnTo>
                  <a:pt x="330" y="94"/>
                </a:lnTo>
                <a:lnTo>
                  <a:pt x="341" y="92"/>
                </a:lnTo>
                <a:lnTo>
                  <a:pt x="334" y="85"/>
                </a:lnTo>
                <a:lnTo>
                  <a:pt x="334" y="85"/>
                </a:lnTo>
                <a:close/>
              </a:path>
              <a:path w="391" h="170">
                <a:moveTo>
                  <a:pt x="298" y="61"/>
                </a:moveTo>
                <a:lnTo>
                  <a:pt x="298" y="92"/>
                </a:lnTo>
                <a:lnTo>
                  <a:pt x="308" y="92"/>
                </a:lnTo>
                <a:lnTo>
                  <a:pt x="308" y="70"/>
                </a:lnTo>
                <a:lnTo>
                  <a:pt x="313" y="68"/>
                </a:lnTo>
                <a:lnTo>
                  <a:pt x="298" y="61"/>
                </a:lnTo>
                <a:lnTo>
                  <a:pt x="298" y="61"/>
                </a:lnTo>
                <a:close/>
              </a:path>
              <a:path w="391" h="170">
                <a:moveTo>
                  <a:pt x="281" y="56"/>
                </a:moveTo>
                <a:lnTo>
                  <a:pt x="281" y="68"/>
                </a:lnTo>
                <a:lnTo>
                  <a:pt x="291" y="63"/>
                </a:lnTo>
                <a:lnTo>
                  <a:pt x="291" y="56"/>
                </a:lnTo>
                <a:lnTo>
                  <a:pt x="325" y="56"/>
                </a:lnTo>
                <a:lnTo>
                  <a:pt x="281" y="56"/>
                </a:lnTo>
                <a:lnTo>
                  <a:pt x="281" y="56"/>
                </a:lnTo>
                <a:close/>
              </a:path>
              <a:path w="391" h="170">
                <a:moveTo>
                  <a:pt x="349" y="27"/>
                </a:moveTo>
                <a:lnTo>
                  <a:pt x="349" y="118"/>
                </a:lnTo>
                <a:lnTo>
                  <a:pt x="349" y="123"/>
                </a:lnTo>
                <a:lnTo>
                  <a:pt x="349" y="130"/>
                </a:lnTo>
                <a:lnTo>
                  <a:pt x="358" y="123"/>
                </a:lnTo>
                <a:lnTo>
                  <a:pt x="358" y="114"/>
                </a:lnTo>
                <a:lnTo>
                  <a:pt x="356" y="109"/>
                </a:lnTo>
                <a:lnTo>
                  <a:pt x="356" y="41"/>
                </a:lnTo>
                <a:lnTo>
                  <a:pt x="361" y="37"/>
                </a:lnTo>
                <a:lnTo>
                  <a:pt x="349" y="27"/>
                </a:lnTo>
                <a:lnTo>
                  <a:pt x="349" y="27"/>
                </a:lnTo>
                <a:close/>
              </a:path>
              <a:path w="391" h="170">
                <a:moveTo>
                  <a:pt x="281" y="15"/>
                </a:moveTo>
                <a:lnTo>
                  <a:pt x="281" y="22"/>
                </a:lnTo>
                <a:lnTo>
                  <a:pt x="284" y="27"/>
                </a:lnTo>
                <a:lnTo>
                  <a:pt x="284" y="49"/>
                </a:lnTo>
                <a:lnTo>
                  <a:pt x="281" y="54"/>
                </a:lnTo>
                <a:lnTo>
                  <a:pt x="281" y="56"/>
                </a:lnTo>
                <a:lnTo>
                  <a:pt x="325" y="56"/>
                </a:lnTo>
                <a:lnTo>
                  <a:pt x="325" y="66"/>
                </a:lnTo>
                <a:lnTo>
                  <a:pt x="332" y="61"/>
                </a:lnTo>
                <a:lnTo>
                  <a:pt x="332" y="54"/>
                </a:lnTo>
                <a:lnTo>
                  <a:pt x="291" y="51"/>
                </a:lnTo>
                <a:lnTo>
                  <a:pt x="291" y="18"/>
                </a:lnTo>
                <a:lnTo>
                  <a:pt x="325" y="18"/>
                </a:lnTo>
                <a:lnTo>
                  <a:pt x="281" y="15"/>
                </a:lnTo>
                <a:lnTo>
                  <a:pt x="281" y="15"/>
                </a:lnTo>
                <a:close/>
              </a:path>
              <a:path w="391" h="170">
                <a:moveTo>
                  <a:pt x="281" y="6"/>
                </a:moveTo>
                <a:lnTo>
                  <a:pt x="281" y="15"/>
                </a:lnTo>
                <a:lnTo>
                  <a:pt x="325" y="18"/>
                </a:lnTo>
                <a:lnTo>
                  <a:pt x="325" y="51"/>
                </a:lnTo>
                <a:lnTo>
                  <a:pt x="291" y="51"/>
                </a:lnTo>
                <a:lnTo>
                  <a:pt x="332" y="54"/>
                </a:lnTo>
                <a:lnTo>
                  <a:pt x="332" y="20"/>
                </a:lnTo>
                <a:lnTo>
                  <a:pt x="337" y="15"/>
                </a:lnTo>
                <a:lnTo>
                  <a:pt x="291" y="13"/>
                </a:lnTo>
                <a:lnTo>
                  <a:pt x="281" y="6"/>
                </a:lnTo>
                <a:lnTo>
                  <a:pt x="281" y="6"/>
                </a:lnTo>
                <a:close/>
              </a:path>
              <a:path w="391" h="170">
                <a:moveTo>
                  <a:pt x="327" y="6"/>
                </a:moveTo>
                <a:lnTo>
                  <a:pt x="322" y="13"/>
                </a:lnTo>
                <a:lnTo>
                  <a:pt x="291" y="13"/>
                </a:lnTo>
                <a:lnTo>
                  <a:pt x="337" y="15"/>
                </a:lnTo>
                <a:lnTo>
                  <a:pt x="327" y="6"/>
                </a:lnTo>
                <a:lnTo>
                  <a:pt x="327" y="6"/>
                </a:lnTo>
                <a:close/>
              </a:path>
              <a:path w="391" h="170">
                <a:moveTo>
                  <a:pt x="375" y="1"/>
                </a:moveTo>
                <a:lnTo>
                  <a:pt x="375" y="6"/>
                </a:lnTo>
                <a:lnTo>
                  <a:pt x="378" y="10"/>
                </a:lnTo>
                <a:lnTo>
                  <a:pt x="378" y="147"/>
                </a:lnTo>
                <a:lnTo>
                  <a:pt x="375" y="150"/>
                </a:lnTo>
                <a:lnTo>
                  <a:pt x="375" y="152"/>
                </a:lnTo>
                <a:lnTo>
                  <a:pt x="373" y="152"/>
                </a:lnTo>
                <a:lnTo>
                  <a:pt x="385" y="154"/>
                </a:lnTo>
                <a:lnTo>
                  <a:pt x="385" y="15"/>
                </a:lnTo>
                <a:lnTo>
                  <a:pt x="390" y="8"/>
                </a:lnTo>
                <a:lnTo>
                  <a:pt x="375" y="1"/>
                </a:lnTo>
                <a:lnTo>
                  <a:pt x="375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46" name="path 8046"/>
          <p:cNvSpPr/>
          <p:nvPr/>
        </p:nvSpPr>
        <p:spPr>
          <a:xfrm>
            <a:off x="13963650" y="9526778"/>
            <a:ext cx="172212" cy="111252"/>
          </a:xfrm>
          <a:custGeom>
            <a:avLst/>
            <a:gdLst/>
            <a:ahLst/>
            <a:cxnLst/>
            <a:rect l="0" t="0" r="0" b="0"/>
            <a:pathLst>
              <a:path w="271" h="175">
                <a:moveTo>
                  <a:pt x="130" y="152"/>
                </a:moveTo>
                <a:lnTo>
                  <a:pt x="113" y="152"/>
                </a:lnTo>
                <a:lnTo>
                  <a:pt x="109" y="154"/>
                </a:lnTo>
                <a:lnTo>
                  <a:pt x="49" y="154"/>
                </a:lnTo>
                <a:lnTo>
                  <a:pt x="51" y="157"/>
                </a:lnTo>
                <a:lnTo>
                  <a:pt x="53" y="157"/>
                </a:lnTo>
                <a:lnTo>
                  <a:pt x="53" y="159"/>
                </a:lnTo>
                <a:lnTo>
                  <a:pt x="58" y="159"/>
                </a:lnTo>
                <a:lnTo>
                  <a:pt x="61" y="162"/>
                </a:lnTo>
                <a:lnTo>
                  <a:pt x="68" y="162"/>
                </a:lnTo>
                <a:lnTo>
                  <a:pt x="70" y="162"/>
                </a:lnTo>
                <a:lnTo>
                  <a:pt x="73" y="164"/>
                </a:lnTo>
                <a:lnTo>
                  <a:pt x="92" y="164"/>
                </a:lnTo>
                <a:lnTo>
                  <a:pt x="94" y="166"/>
                </a:lnTo>
                <a:lnTo>
                  <a:pt x="121" y="166"/>
                </a:lnTo>
                <a:lnTo>
                  <a:pt x="121" y="164"/>
                </a:lnTo>
                <a:lnTo>
                  <a:pt x="121" y="162"/>
                </a:lnTo>
                <a:lnTo>
                  <a:pt x="123" y="159"/>
                </a:lnTo>
                <a:lnTo>
                  <a:pt x="123" y="157"/>
                </a:lnTo>
                <a:lnTo>
                  <a:pt x="126" y="154"/>
                </a:lnTo>
                <a:lnTo>
                  <a:pt x="130" y="154"/>
                </a:lnTo>
                <a:lnTo>
                  <a:pt x="130" y="152"/>
                </a:lnTo>
                <a:lnTo>
                  <a:pt x="130" y="152"/>
                </a:lnTo>
                <a:close/>
              </a:path>
              <a:path w="271" h="175">
                <a:moveTo>
                  <a:pt x="20" y="133"/>
                </a:moveTo>
                <a:lnTo>
                  <a:pt x="18" y="133"/>
                </a:lnTo>
                <a:lnTo>
                  <a:pt x="15" y="135"/>
                </a:lnTo>
                <a:lnTo>
                  <a:pt x="13" y="138"/>
                </a:lnTo>
                <a:lnTo>
                  <a:pt x="10" y="140"/>
                </a:lnTo>
                <a:lnTo>
                  <a:pt x="8" y="142"/>
                </a:lnTo>
                <a:lnTo>
                  <a:pt x="6" y="142"/>
                </a:lnTo>
                <a:lnTo>
                  <a:pt x="3" y="145"/>
                </a:lnTo>
                <a:lnTo>
                  <a:pt x="10" y="154"/>
                </a:lnTo>
                <a:lnTo>
                  <a:pt x="13" y="152"/>
                </a:lnTo>
                <a:lnTo>
                  <a:pt x="13" y="147"/>
                </a:lnTo>
                <a:lnTo>
                  <a:pt x="15" y="145"/>
                </a:lnTo>
                <a:lnTo>
                  <a:pt x="18" y="142"/>
                </a:lnTo>
                <a:lnTo>
                  <a:pt x="18" y="140"/>
                </a:lnTo>
                <a:lnTo>
                  <a:pt x="22" y="138"/>
                </a:lnTo>
                <a:lnTo>
                  <a:pt x="25" y="135"/>
                </a:lnTo>
                <a:lnTo>
                  <a:pt x="25" y="133"/>
                </a:lnTo>
                <a:lnTo>
                  <a:pt x="27" y="133"/>
                </a:lnTo>
                <a:lnTo>
                  <a:pt x="20" y="133"/>
                </a:lnTo>
                <a:lnTo>
                  <a:pt x="20" y="133"/>
                </a:lnTo>
                <a:close/>
              </a:path>
              <a:path w="271" h="175">
                <a:moveTo>
                  <a:pt x="111" y="130"/>
                </a:moveTo>
                <a:lnTo>
                  <a:pt x="104" y="130"/>
                </a:lnTo>
                <a:lnTo>
                  <a:pt x="104" y="142"/>
                </a:lnTo>
                <a:lnTo>
                  <a:pt x="111" y="138"/>
                </a:lnTo>
                <a:lnTo>
                  <a:pt x="111" y="130"/>
                </a:lnTo>
                <a:lnTo>
                  <a:pt x="111" y="130"/>
                </a:lnTo>
                <a:close/>
              </a:path>
              <a:path w="271" h="175">
                <a:moveTo>
                  <a:pt x="111" y="106"/>
                </a:moveTo>
                <a:lnTo>
                  <a:pt x="104" y="109"/>
                </a:lnTo>
                <a:lnTo>
                  <a:pt x="104" y="126"/>
                </a:lnTo>
                <a:lnTo>
                  <a:pt x="63" y="126"/>
                </a:lnTo>
                <a:lnTo>
                  <a:pt x="56" y="128"/>
                </a:lnTo>
                <a:lnTo>
                  <a:pt x="56" y="142"/>
                </a:lnTo>
                <a:lnTo>
                  <a:pt x="63" y="140"/>
                </a:lnTo>
                <a:lnTo>
                  <a:pt x="63" y="130"/>
                </a:lnTo>
                <a:lnTo>
                  <a:pt x="104" y="130"/>
                </a:lnTo>
                <a:lnTo>
                  <a:pt x="111" y="130"/>
                </a:lnTo>
                <a:lnTo>
                  <a:pt x="111" y="126"/>
                </a:lnTo>
                <a:lnTo>
                  <a:pt x="111" y="106"/>
                </a:lnTo>
                <a:lnTo>
                  <a:pt x="111" y="106"/>
                </a:lnTo>
                <a:close/>
              </a:path>
              <a:path w="271" h="175">
                <a:moveTo>
                  <a:pt x="56" y="82"/>
                </a:moveTo>
                <a:lnTo>
                  <a:pt x="56" y="106"/>
                </a:lnTo>
                <a:lnTo>
                  <a:pt x="63" y="104"/>
                </a:lnTo>
                <a:lnTo>
                  <a:pt x="63" y="85"/>
                </a:lnTo>
                <a:lnTo>
                  <a:pt x="104" y="85"/>
                </a:lnTo>
                <a:lnTo>
                  <a:pt x="56" y="82"/>
                </a:lnTo>
                <a:lnTo>
                  <a:pt x="56" y="82"/>
                </a:lnTo>
                <a:close/>
              </a:path>
              <a:path w="271" h="175">
                <a:moveTo>
                  <a:pt x="37" y="66"/>
                </a:moveTo>
                <a:lnTo>
                  <a:pt x="25" y="68"/>
                </a:lnTo>
                <a:lnTo>
                  <a:pt x="25" y="128"/>
                </a:lnTo>
                <a:lnTo>
                  <a:pt x="22" y="130"/>
                </a:lnTo>
                <a:lnTo>
                  <a:pt x="20" y="133"/>
                </a:lnTo>
                <a:lnTo>
                  <a:pt x="30" y="133"/>
                </a:lnTo>
                <a:lnTo>
                  <a:pt x="30" y="135"/>
                </a:lnTo>
                <a:lnTo>
                  <a:pt x="32" y="138"/>
                </a:lnTo>
                <a:lnTo>
                  <a:pt x="37" y="142"/>
                </a:lnTo>
                <a:lnTo>
                  <a:pt x="37" y="145"/>
                </a:lnTo>
                <a:lnTo>
                  <a:pt x="39" y="147"/>
                </a:lnTo>
                <a:lnTo>
                  <a:pt x="41" y="150"/>
                </a:lnTo>
                <a:lnTo>
                  <a:pt x="44" y="152"/>
                </a:lnTo>
                <a:lnTo>
                  <a:pt x="46" y="154"/>
                </a:lnTo>
                <a:lnTo>
                  <a:pt x="87" y="154"/>
                </a:lnTo>
                <a:lnTo>
                  <a:pt x="85" y="154"/>
                </a:lnTo>
                <a:lnTo>
                  <a:pt x="75" y="154"/>
                </a:lnTo>
                <a:lnTo>
                  <a:pt x="73" y="152"/>
                </a:lnTo>
                <a:lnTo>
                  <a:pt x="68" y="152"/>
                </a:lnTo>
                <a:lnTo>
                  <a:pt x="66" y="152"/>
                </a:lnTo>
                <a:lnTo>
                  <a:pt x="58" y="152"/>
                </a:lnTo>
                <a:lnTo>
                  <a:pt x="56" y="150"/>
                </a:lnTo>
                <a:lnTo>
                  <a:pt x="53" y="150"/>
                </a:lnTo>
                <a:lnTo>
                  <a:pt x="51" y="147"/>
                </a:lnTo>
                <a:lnTo>
                  <a:pt x="49" y="147"/>
                </a:lnTo>
                <a:lnTo>
                  <a:pt x="46" y="145"/>
                </a:lnTo>
                <a:lnTo>
                  <a:pt x="44" y="142"/>
                </a:lnTo>
                <a:lnTo>
                  <a:pt x="41" y="140"/>
                </a:lnTo>
                <a:lnTo>
                  <a:pt x="39" y="138"/>
                </a:lnTo>
                <a:lnTo>
                  <a:pt x="37" y="135"/>
                </a:lnTo>
                <a:lnTo>
                  <a:pt x="34" y="133"/>
                </a:lnTo>
                <a:lnTo>
                  <a:pt x="32" y="130"/>
                </a:lnTo>
                <a:lnTo>
                  <a:pt x="32" y="70"/>
                </a:lnTo>
                <a:lnTo>
                  <a:pt x="37" y="66"/>
                </a:lnTo>
                <a:lnTo>
                  <a:pt x="37" y="66"/>
                </a:lnTo>
                <a:close/>
              </a:path>
              <a:path w="271" h="175">
                <a:moveTo>
                  <a:pt x="116" y="61"/>
                </a:moveTo>
                <a:lnTo>
                  <a:pt x="104" y="63"/>
                </a:lnTo>
                <a:lnTo>
                  <a:pt x="104" y="80"/>
                </a:lnTo>
                <a:lnTo>
                  <a:pt x="63" y="80"/>
                </a:lnTo>
                <a:lnTo>
                  <a:pt x="56" y="82"/>
                </a:lnTo>
                <a:lnTo>
                  <a:pt x="104" y="85"/>
                </a:lnTo>
                <a:lnTo>
                  <a:pt x="104" y="104"/>
                </a:lnTo>
                <a:lnTo>
                  <a:pt x="63" y="104"/>
                </a:lnTo>
                <a:lnTo>
                  <a:pt x="56" y="106"/>
                </a:lnTo>
                <a:lnTo>
                  <a:pt x="56" y="128"/>
                </a:lnTo>
                <a:lnTo>
                  <a:pt x="63" y="126"/>
                </a:lnTo>
                <a:lnTo>
                  <a:pt x="63" y="109"/>
                </a:lnTo>
                <a:lnTo>
                  <a:pt x="104" y="109"/>
                </a:lnTo>
                <a:lnTo>
                  <a:pt x="111" y="106"/>
                </a:lnTo>
                <a:lnTo>
                  <a:pt x="111" y="66"/>
                </a:lnTo>
                <a:lnTo>
                  <a:pt x="116" y="61"/>
                </a:lnTo>
                <a:lnTo>
                  <a:pt x="116" y="61"/>
                </a:lnTo>
                <a:close/>
              </a:path>
              <a:path w="271" h="175">
                <a:moveTo>
                  <a:pt x="30" y="56"/>
                </a:moveTo>
                <a:lnTo>
                  <a:pt x="22" y="63"/>
                </a:lnTo>
                <a:lnTo>
                  <a:pt x="1" y="63"/>
                </a:lnTo>
                <a:lnTo>
                  <a:pt x="6" y="70"/>
                </a:lnTo>
                <a:lnTo>
                  <a:pt x="8" y="70"/>
                </a:lnTo>
                <a:lnTo>
                  <a:pt x="10" y="68"/>
                </a:lnTo>
                <a:lnTo>
                  <a:pt x="25" y="68"/>
                </a:lnTo>
                <a:lnTo>
                  <a:pt x="37" y="66"/>
                </a:lnTo>
                <a:lnTo>
                  <a:pt x="30" y="56"/>
                </a:lnTo>
                <a:lnTo>
                  <a:pt x="30" y="56"/>
                </a:lnTo>
                <a:close/>
              </a:path>
              <a:path w="271" h="175">
                <a:moveTo>
                  <a:pt x="56" y="54"/>
                </a:moveTo>
                <a:lnTo>
                  <a:pt x="56" y="58"/>
                </a:lnTo>
                <a:lnTo>
                  <a:pt x="63" y="58"/>
                </a:lnTo>
                <a:lnTo>
                  <a:pt x="56" y="54"/>
                </a:lnTo>
                <a:lnTo>
                  <a:pt x="56" y="54"/>
                </a:lnTo>
                <a:close/>
              </a:path>
              <a:path w="271" h="175">
                <a:moveTo>
                  <a:pt x="109" y="51"/>
                </a:moveTo>
                <a:lnTo>
                  <a:pt x="104" y="58"/>
                </a:lnTo>
                <a:lnTo>
                  <a:pt x="56" y="58"/>
                </a:lnTo>
                <a:lnTo>
                  <a:pt x="56" y="63"/>
                </a:lnTo>
                <a:lnTo>
                  <a:pt x="56" y="82"/>
                </a:lnTo>
                <a:lnTo>
                  <a:pt x="63" y="80"/>
                </a:lnTo>
                <a:lnTo>
                  <a:pt x="63" y="63"/>
                </a:lnTo>
                <a:lnTo>
                  <a:pt x="104" y="63"/>
                </a:lnTo>
                <a:lnTo>
                  <a:pt x="116" y="61"/>
                </a:lnTo>
                <a:lnTo>
                  <a:pt x="109" y="51"/>
                </a:lnTo>
                <a:lnTo>
                  <a:pt x="109" y="51"/>
                </a:lnTo>
                <a:close/>
              </a:path>
              <a:path w="271" h="175">
                <a:moveTo>
                  <a:pt x="85" y="42"/>
                </a:moveTo>
                <a:lnTo>
                  <a:pt x="75" y="42"/>
                </a:lnTo>
                <a:lnTo>
                  <a:pt x="75" y="58"/>
                </a:lnTo>
                <a:lnTo>
                  <a:pt x="78" y="58"/>
                </a:lnTo>
                <a:lnTo>
                  <a:pt x="85" y="42"/>
                </a:lnTo>
                <a:lnTo>
                  <a:pt x="85" y="42"/>
                </a:lnTo>
                <a:close/>
              </a:path>
              <a:path w="271" h="175">
                <a:moveTo>
                  <a:pt x="118" y="27"/>
                </a:moveTo>
                <a:lnTo>
                  <a:pt x="111" y="37"/>
                </a:lnTo>
                <a:lnTo>
                  <a:pt x="39" y="37"/>
                </a:lnTo>
                <a:lnTo>
                  <a:pt x="44" y="44"/>
                </a:lnTo>
                <a:lnTo>
                  <a:pt x="46" y="42"/>
                </a:lnTo>
                <a:lnTo>
                  <a:pt x="128" y="42"/>
                </a:lnTo>
                <a:lnTo>
                  <a:pt x="118" y="27"/>
                </a:lnTo>
                <a:lnTo>
                  <a:pt x="118" y="27"/>
                </a:lnTo>
                <a:close/>
              </a:path>
              <a:path w="271" h="175">
                <a:moveTo>
                  <a:pt x="15" y="6"/>
                </a:moveTo>
                <a:lnTo>
                  <a:pt x="15" y="8"/>
                </a:lnTo>
                <a:lnTo>
                  <a:pt x="18" y="13"/>
                </a:lnTo>
                <a:lnTo>
                  <a:pt x="20" y="15"/>
                </a:lnTo>
                <a:lnTo>
                  <a:pt x="20" y="18"/>
                </a:lnTo>
                <a:lnTo>
                  <a:pt x="22" y="22"/>
                </a:lnTo>
                <a:lnTo>
                  <a:pt x="22" y="30"/>
                </a:lnTo>
                <a:lnTo>
                  <a:pt x="25" y="32"/>
                </a:lnTo>
                <a:lnTo>
                  <a:pt x="27" y="37"/>
                </a:lnTo>
                <a:lnTo>
                  <a:pt x="32" y="34"/>
                </a:lnTo>
                <a:lnTo>
                  <a:pt x="32" y="20"/>
                </a:lnTo>
                <a:lnTo>
                  <a:pt x="30" y="15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8" y="6"/>
                </a:lnTo>
                <a:lnTo>
                  <a:pt x="15" y="6"/>
                </a:lnTo>
                <a:lnTo>
                  <a:pt x="15" y="6"/>
                </a:lnTo>
                <a:close/>
              </a:path>
              <a:path w="271" h="175">
                <a:moveTo>
                  <a:pt x="56" y="3"/>
                </a:moveTo>
                <a:lnTo>
                  <a:pt x="56" y="8"/>
                </a:lnTo>
                <a:lnTo>
                  <a:pt x="58" y="10"/>
                </a:lnTo>
                <a:lnTo>
                  <a:pt x="61" y="15"/>
                </a:lnTo>
                <a:lnTo>
                  <a:pt x="63" y="18"/>
                </a:lnTo>
                <a:lnTo>
                  <a:pt x="63" y="20"/>
                </a:lnTo>
                <a:lnTo>
                  <a:pt x="66" y="22"/>
                </a:lnTo>
                <a:lnTo>
                  <a:pt x="66" y="30"/>
                </a:lnTo>
                <a:lnTo>
                  <a:pt x="68" y="32"/>
                </a:lnTo>
                <a:lnTo>
                  <a:pt x="68" y="34"/>
                </a:lnTo>
                <a:lnTo>
                  <a:pt x="70" y="32"/>
                </a:lnTo>
                <a:lnTo>
                  <a:pt x="73" y="32"/>
                </a:lnTo>
                <a:lnTo>
                  <a:pt x="73" y="27"/>
                </a:lnTo>
                <a:lnTo>
                  <a:pt x="75" y="25"/>
                </a:lnTo>
                <a:lnTo>
                  <a:pt x="73" y="22"/>
                </a:lnTo>
                <a:lnTo>
                  <a:pt x="73" y="18"/>
                </a:lnTo>
                <a:lnTo>
                  <a:pt x="70" y="13"/>
                </a:lnTo>
                <a:lnTo>
                  <a:pt x="68" y="13"/>
                </a:lnTo>
                <a:lnTo>
                  <a:pt x="68" y="10"/>
                </a:lnTo>
                <a:lnTo>
                  <a:pt x="66" y="10"/>
                </a:lnTo>
                <a:lnTo>
                  <a:pt x="63" y="8"/>
                </a:lnTo>
                <a:lnTo>
                  <a:pt x="58" y="6"/>
                </a:lnTo>
                <a:lnTo>
                  <a:pt x="56" y="3"/>
                </a:lnTo>
                <a:lnTo>
                  <a:pt x="56" y="3"/>
                </a:lnTo>
                <a:close/>
              </a:path>
              <a:path w="271" h="175">
                <a:moveTo>
                  <a:pt x="99" y="1"/>
                </a:moveTo>
                <a:lnTo>
                  <a:pt x="99" y="6"/>
                </a:lnTo>
                <a:lnTo>
                  <a:pt x="97" y="8"/>
                </a:lnTo>
                <a:lnTo>
                  <a:pt x="97" y="15"/>
                </a:lnTo>
                <a:lnTo>
                  <a:pt x="94" y="18"/>
                </a:lnTo>
                <a:lnTo>
                  <a:pt x="94" y="20"/>
                </a:lnTo>
                <a:lnTo>
                  <a:pt x="92" y="25"/>
                </a:lnTo>
                <a:lnTo>
                  <a:pt x="90" y="30"/>
                </a:lnTo>
                <a:lnTo>
                  <a:pt x="90" y="32"/>
                </a:lnTo>
                <a:lnTo>
                  <a:pt x="87" y="37"/>
                </a:lnTo>
                <a:lnTo>
                  <a:pt x="92" y="37"/>
                </a:lnTo>
                <a:lnTo>
                  <a:pt x="94" y="32"/>
                </a:lnTo>
                <a:lnTo>
                  <a:pt x="94" y="30"/>
                </a:lnTo>
                <a:lnTo>
                  <a:pt x="97" y="25"/>
                </a:lnTo>
                <a:lnTo>
                  <a:pt x="99" y="22"/>
                </a:lnTo>
                <a:lnTo>
                  <a:pt x="101" y="20"/>
                </a:lnTo>
                <a:lnTo>
                  <a:pt x="104" y="18"/>
                </a:lnTo>
                <a:lnTo>
                  <a:pt x="106" y="15"/>
                </a:lnTo>
                <a:lnTo>
                  <a:pt x="109" y="13"/>
                </a:lnTo>
                <a:lnTo>
                  <a:pt x="111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271" h="175">
                <a:moveTo>
                  <a:pt x="210" y="154"/>
                </a:moveTo>
                <a:lnTo>
                  <a:pt x="210" y="174"/>
                </a:lnTo>
                <a:lnTo>
                  <a:pt x="217" y="166"/>
                </a:lnTo>
                <a:lnTo>
                  <a:pt x="217" y="157"/>
                </a:lnTo>
                <a:lnTo>
                  <a:pt x="246" y="157"/>
                </a:lnTo>
                <a:lnTo>
                  <a:pt x="210" y="154"/>
                </a:lnTo>
                <a:lnTo>
                  <a:pt x="210" y="154"/>
                </a:lnTo>
                <a:close/>
              </a:path>
              <a:path w="271" h="175">
                <a:moveTo>
                  <a:pt x="195" y="130"/>
                </a:moveTo>
                <a:lnTo>
                  <a:pt x="176" y="138"/>
                </a:lnTo>
                <a:lnTo>
                  <a:pt x="188" y="138"/>
                </a:lnTo>
                <a:lnTo>
                  <a:pt x="190" y="135"/>
                </a:lnTo>
                <a:lnTo>
                  <a:pt x="193" y="135"/>
                </a:lnTo>
                <a:lnTo>
                  <a:pt x="195" y="133"/>
                </a:lnTo>
                <a:lnTo>
                  <a:pt x="195" y="130"/>
                </a:lnTo>
                <a:lnTo>
                  <a:pt x="195" y="130"/>
                </a:lnTo>
                <a:close/>
              </a:path>
              <a:path w="271" h="175">
                <a:moveTo>
                  <a:pt x="255" y="106"/>
                </a:moveTo>
                <a:lnTo>
                  <a:pt x="246" y="109"/>
                </a:lnTo>
                <a:lnTo>
                  <a:pt x="246" y="152"/>
                </a:lnTo>
                <a:lnTo>
                  <a:pt x="217" y="152"/>
                </a:lnTo>
                <a:lnTo>
                  <a:pt x="210" y="152"/>
                </a:lnTo>
                <a:lnTo>
                  <a:pt x="210" y="154"/>
                </a:lnTo>
                <a:lnTo>
                  <a:pt x="246" y="157"/>
                </a:lnTo>
                <a:lnTo>
                  <a:pt x="246" y="169"/>
                </a:lnTo>
                <a:lnTo>
                  <a:pt x="253" y="164"/>
                </a:lnTo>
                <a:lnTo>
                  <a:pt x="253" y="111"/>
                </a:lnTo>
                <a:lnTo>
                  <a:pt x="255" y="106"/>
                </a:lnTo>
                <a:lnTo>
                  <a:pt x="255" y="106"/>
                </a:lnTo>
                <a:close/>
              </a:path>
              <a:path w="271" h="175">
                <a:moveTo>
                  <a:pt x="202" y="102"/>
                </a:moveTo>
                <a:lnTo>
                  <a:pt x="200" y="104"/>
                </a:lnTo>
                <a:lnTo>
                  <a:pt x="198" y="104"/>
                </a:lnTo>
                <a:lnTo>
                  <a:pt x="198" y="106"/>
                </a:lnTo>
                <a:lnTo>
                  <a:pt x="195" y="109"/>
                </a:lnTo>
                <a:lnTo>
                  <a:pt x="193" y="111"/>
                </a:lnTo>
                <a:lnTo>
                  <a:pt x="190" y="114"/>
                </a:lnTo>
                <a:lnTo>
                  <a:pt x="188" y="114"/>
                </a:lnTo>
                <a:lnTo>
                  <a:pt x="188" y="116"/>
                </a:lnTo>
                <a:lnTo>
                  <a:pt x="190" y="116"/>
                </a:lnTo>
                <a:lnTo>
                  <a:pt x="193" y="114"/>
                </a:lnTo>
                <a:lnTo>
                  <a:pt x="195" y="111"/>
                </a:lnTo>
                <a:lnTo>
                  <a:pt x="198" y="111"/>
                </a:lnTo>
                <a:lnTo>
                  <a:pt x="200" y="109"/>
                </a:lnTo>
                <a:lnTo>
                  <a:pt x="202" y="109"/>
                </a:lnTo>
                <a:lnTo>
                  <a:pt x="205" y="106"/>
                </a:lnTo>
                <a:lnTo>
                  <a:pt x="207" y="104"/>
                </a:lnTo>
                <a:lnTo>
                  <a:pt x="210" y="102"/>
                </a:lnTo>
                <a:lnTo>
                  <a:pt x="202" y="102"/>
                </a:lnTo>
                <a:lnTo>
                  <a:pt x="202" y="102"/>
                </a:lnTo>
                <a:close/>
              </a:path>
              <a:path w="271" h="175">
                <a:moveTo>
                  <a:pt x="248" y="99"/>
                </a:moveTo>
                <a:lnTo>
                  <a:pt x="246" y="104"/>
                </a:lnTo>
                <a:lnTo>
                  <a:pt x="219" y="104"/>
                </a:lnTo>
                <a:lnTo>
                  <a:pt x="210" y="106"/>
                </a:lnTo>
                <a:lnTo>
                  <a:pt x="210" y="152"/>
                </a:lnTo>
                <a:lnTo>
                  <a:pt x="217" y="152"/>
                </a:lnTo>
                <a:lnTo>
                  <a:pt x="217" y="109"/>
                </a:lnTo>
                <a:lnTo>
                  <a:pt x="246" y="109"/>
                </a:lnTo>
                <a:lnTo>
                  <a:pt x="255" y="106"/>
                </a:lnTo>
                <a:lnTo>
                  <a:pt x="248" y="99"/>
                </a:lnTo>
                <a:lnTo>
                  <a:pt x="248" y="99"/>
                </a:lnTo>
                <a:close/>
              </a:path>
              <a:path w="271" h="175">
                <a:moveTo>
                  <a:pt x="152" y="85"/>
                </a:moveTo>
                <a:lnTo>
                  <a:pt x="152" y="145"/>
                </a:lnTo>
                <a:lnTo>
                  <a:pt x="142" y="150"/>
                </a:lnTo>
                <a:lnTo>
                  <a:pt x="147" y="159"/>
                </a:lnTo>
                <a:lnTo>
                  <a:pt x="152" y="157"/>
                </a:lnTo>
                <a:lnTo>
                  <a:pt x="154" y="154"/>
                </a:lnTo>
                <a:lnTo>
                  <a:pt x="157" y="152"/>
                </a:lnTo>
                <a:lnTo>
                  <a:pt x="159" y="152"/>
                </a:lnTo>
                <a:lnTo>
                  <a:pt x="164" y="150"/>
                </a:lnTo>
                <a:lnTo>
                  <a:pt x="166" y="150"/>
                </a:lnTo>
                <a:lnTo>
                  <a:pt x="169" y="147"/>
                </a:lnTo>
                <a:lnTo>
                  <a:pt x="171" y="145"/>
                </a:lnTo>
                <a:lnTo>
                  <a:pt x="173" y="145"/>
                </a:lnTo>
                <a:lnTo>
                  <a:pt x="159" y="142"/>
                </a:lnTo>
                <a:lnTo>
                  <a:pt x="159" y="99"/>
                </a:lnTo>
                <a:lnTo>
                  <a:pt x="161" y="94"/>
                </a:lnTo>
                <a:lnTo>
                  <a:pt x="152" y="85"/>
                </a:lnTo>
                <a:lnTo>
                  <a:pt x="152" y="85"/>
                </a:lnTo>
                <a:close/>
              </a:path>
              <a:path w="271" h="175">
                <a:moveTo>
                  <a:pt x="188" y="85"/>
                </a:moveTo>
                <a:lnTo>
                  <a:pt x="183" y="94"/>
                </a:lnTo>
                <a:lnTo>
                  <a:pt x="176" y="94"/>
                </a:lnTo>
                <a:lnTo>
                  <a:pt x="198" y="97"/>
                </a:lnTo>
                <a:lnTo>
                  <a:pt x="188" y="85"/>
                </a:lnTo>
                <a:lnTo>
                  <a:pt x="188" y="85"/>
                </a:lnTo>
                <a:close/>
              </a:path>
              <a:path w="271" h="175">
                <a:moveTo>
                  <a:pt x="221" y="78"/>
                </a:moveTo>
                <a:lnTo>
                  <a:pt x="219" y="82"/>
                </a:lnTo>
                <a:lnTo>
                  <a:pt x="217" y="85"/>
                </a:lnTo>
                <a:lnTo>
                  <a:pt x="217" y="87"/>
                </a:lnTo>
                <a:lnTo>
                  <a:pt x="214" y="90"/>
                </a:lnTo>
                <a:lnTo>
                  <a:pt x="212" y="92"/>
                </a:lnTo>
                <a:lnTo>
                  <a:pt x="210" y="94"/>
                </a:lnTo>
                <a:lnTo>
                  <a:pt x="207" y="97"/>
                </a:lnTo>
                <a:lnTo>
                  <a:pt x="205" y="99"/>
                </a:lnTo>
                <a:lnTo>
                  <a:pt x="202" y="102"/>
                </a:lnTo>
                <a:lnTo>
                  <a:pt x="210" y="102"/>
                </a:lnTo>
                <a:lnTo>
                  <a:pt x="210" y="106"/>
                </a:lnTo>
                <a:lnTo>
                  <a:pt x="219" y="104"/>
                </a:lnTo>
                <a:lnTo>
                  <a:pt x="212" y="99"/>
                </a:lnTo>
                <a:lnTo>
                  <a:pt x="214" y="99"/>
                </a:lnTo>
                <a:lnTo>
                  <a:pt x="217" y="94"/>
                </a:lnTo>
                <a:lnTo>
                  <a:pt x="219" y="92"/>
                </a:lnTo>
                <a:lnTo>
                  <a:pt x="221" y="90"/>
                </a:lnTo>
                <a:lnTo>
                  <a:pt x="224" y="87"/>
                </a:lnTo>
                <a:lnTo>
                  <a:pt x="226" y="85"/>
                </a:lnTo>
                <a:lnTo>
                  <a:pt x="229" y="82"/>
                </a:lnTo>
                <a:lnTo>
                  <a:pt x="229" y="80"/>
                </a:lnTo>
                <a:lnTo>
                  <a:pt x="231" y="78"/>
                </a:lnTo>
                <a:lnTo>
                  <a:pt x="221" y="78"/>
                </a:lnTo>
                <a:lnTo>
                  <a:pt x="221" y="78"/>
                </a:lnTo>
                <a:close/>
              </a:path>
              <a:path w="271" h="175">
                <a:moveTo>
                  <a:pt x="169" y="66"/>
                </a:moveTo>
                <a:lnTo>
                  <a:pt x="169" y="140"/>
                </a:lnTo>
                <a:lnTo>
                  <a:pt x="159" y="142"/>
                </a:lnTo>
                <a:lnTo>
                  <a:pt x="173" y="145"/>
                </a:lnTo>
                <a:lnTo>
                  <a:pt x="176" y="142"/>
                </a:lnTo>
                <a:lnTo>
                  <a:pt x="178" y="142"/>
                </a:lnTo>
                <a:lnTo>
                  <a:pt x="181" y="140"/>
                </a:lnTo>
                <a:lnTo>
                  <a:pt x="183" y="140"/>
                </a:lnTo>
                <a:lnTo>
                  <a:pt x="186" y="138"/>
                </a:lnTo>
                <a:lnTo>
                  <a:pt x="176" y="138"/>
                </a:lnTo>
                <a:lnTo>
                  <a:pt x="176" y="97"/>
                </a:lnTo>
                <a:lnTo>
                  <a:pt x="198" y="97"/>
                </a:lnTo>
                <a:lnTo>
                  <a:pt x="176" y="94"/>
                </a:lnTo>
                <a:lnTo>
                  <a:pt x="176" y="66"/>
                </a:lnTo>
                <a:lnTo>
                  <a:pt x="186" y="66"/>
                </a:lnTo>
                <a:lnTo>
                  <a:pt x="169" y="66"/>
                </a:lnTo>
                <a:lnTo>
                  <a:pt x="169" y="66"/>
                </a:lnTo>
                <a:close/>
              </a:path>
              <a:path w="271" h="175">
                <a:moveTo>
                  <a:pt x="193" y="66"/>
                </a:moveTo>
                <a:lnTo>
                  <a:pt x="169" y="66"/>
                </a:lnTo>
                <a:lnTo>
                  <a:pt x="186" y="66"/>
                </a:lnTo>
                <a:lnTo>
                  <a:pt x="186" y="73"/>
                </a:lnTo>
                <a:lnTo>
                  <a:pt x="193" y="68"/>
                </a:lnTo>
                <a:lnTo>
                  <a:pt x="193" y="66"/>
                </a:lnTo>
                <a:lnTo>
                  <a:pt x="193" y="66"/>
                </a:lnTo>
                <a:close/>
              </a:path>
              <a:path w="271" h="175">
                <a:moveTo>
                  <a:pt x="207" y="39"/>
                </a:moveTo>
                <a:lnTo>
                  <a:pt x="207" y="44"/>
                </a:lnTo>
                <a:lnTo>
                  <a:pt x="205" y="46"/>
                </a:lnTo>
                <a:lnTo>
                  <a:pt x="205" y="51"/>
                </a:lnTo>
                <a:lnTo>
                  <a:pt x="202" y="54"/>
                </a:lnTo>
                <a:lnTo>
                  <a:pt x="202" y="56"/>
                </a:lnTo>
                <a:lnTo>
                  <a:pt x="200" y="61"/>
                </a:lnTo>
                <a:lnTo>
                  <a:pt x="200" y="63"/>
                </a:lnTo>
                <a:lnTo>
                  <a:pt x="198" y="68"/>
                </a:lnTo>
                <a:lnTo>
                  <a:pt x="195" y="70"/>
                </a:lnTo>
                <a:lnTo>
                  <a:pt x="195" y="75"/>
                </a:lnTo>
                <a:lnTo>
                  <a:pt x="198" y="75"/>
                </a:lnTo>
                <a:lnTo>
                  <a:pt x="198" y="73"/>
                </a:lnTo>
                <a:lnTo>
                  <a:pt x="200" y="68"/>
                </a:lnTo>
                <a:lnTo>
                  <a:pt x="202" y="66"/>
                </a:lnTo>
                <a:lnTo>
                  <a:pt x="202" y="63"/>
                </a:lnTo>
                <a:lnTo>
                  <a:pt x="205" y="61"/>
                </a:lnTo>
                <a:lnTo>
                  <a:pt x="207" y="58"/>
                </a:lnTo>
                <a:lnTo>
                  <a:pt x="207" y="54"/>
                </a:lnTo>
                <a:lnTo>
                  <a:pt x="210" y="51"/>
                </a:lnTo>
                <a:lnTo>
                  <a:pt x="210" y="46"/>
                </a:lnTo>
                <a:lnTo>
                  <a:pt x="212" y="44"/>
                </a:lnTo>
                <a:lnTo>
                  <a:pt x="214" y="39"/>
                </a:lnTo>
                <a:lnTo>
                  <a:pt x="207" y="39"/>
                </a:lnTo>
                <a:lnTo>
                  <a:pt x="207" y="39"/>
                </a:lnTo>
                <a:close/>
              </a:path>
              <a:path w="271" h="175">
                <a:moveTo>
                  <a:pt x="210" y="30"/>
                </a:moveTo>
                <a:lnTo>
                  <a:pt x="210" y="37"/>
                </a:lnTo>
                <a:lnTo>
                  <a:pt x="207" y="39"/>
                </a:lnTo>
                <a:lnTo>
                  <a:pt x="214" y="39"/>
                </a:lnTo>
                <a:lnTo>
                  <a:pt x="214" y="42"/>
                </a:lnTo>
                <a:lnTo>
                  <a:pt x="214" y="46"/>
                </a:lnTo>
                <a:lnTo>
                  <a:pt x="217" y="49"/>
                </a:lnTo>
                <a:lnTo>
                  <a:pt x="217" y="54"/>
                </a:lnTo>
                <a:lnTo>
                  <a:pt x="219" y="56"/>
                </a:lnTo>
                <a:lnTo>
                  <a:pt x="221" y="58"/>
                </a:lnTo>
                <a:lnTo>
                  <a:pt x="221" y="63"/>
                </a:lnTo>
                <a:lnTo>
                  <a:pt x="224" y="66"/>
                </a:lnTo>
                <a:lnTo>
                  <a:pt x="224" y="68"/>
                </a:lnTo>
                <a:lnTo>
                  <a:pt x="226" y="70"/>
                </a:lnTo>
                <a:lnTo>
                  <a:pt x="226" y="73"/>
                </a:lnTo>
                <a:lnTo>
                  <a:pt x="224" y="75"/>
                </a:lnTo>
                <a:lnTo>
                  <a:pt x="221" y="78"/>
                </a:lnTo>
                <a:lnTo>
                  <a:pt x="231" y="78"/>
                </a:lnTo>
                <a:lnTo>
                  <a:pt x="233" y="80"/>
                </a:lnTo>
                <a:lnTo>
                  <a:pt x="236" y="82"/>
                </a:lnTo>
                <a:lnTo>
                  <a:pt x="238" y="85"/>
                </a:lnTo>
                <a:lnTo>
                  <a:pt x="238" y="87"/>
                </a:lnTo>
                <a:lnTo>
                  <a:pt x="241" y="90"/>
                </a:lnTo>
                <a:lnTo>
                  <a:pt x="243" y="92"/>
                </a:lnTo>
                <a:lnTo>
                  <a:pt x="246" y="94"/>
                </a:lnTo>
                <a:lnTo>
                  <a:pt x="248" y="97"/>
                </a:lnTo>
                <a:lnTo>
                  <a:pt x="250" y="99"/>
                </a:lnTo>
                <a:lnTo>
                  <a:pt x="253" y="102"/>
                </a:lnTo>
                <a:lnTo>
                  <a:pt x="255" y="102"/>
                </a:lnTo>
                <a:lnTo>
                  <a:pt x="258" y="104"/>
                </a:lnTo>
                <a:lnTo>
                  <a:pt x="260" y="106"/>
                </a:lnTo>
                <a:lnTo>
                  <a:pt x="262" y="104"/>
                </a:lnTo>
                <a:lnTo>
                  <a:pt x="262" y="102"/>
                </a:lnTo>
                <a:lnTo>
                  <a:pt x="265" y="99"/>
                </a:lnTo>
                <a:lnTo>
                  <a:pt x="267" y="99"/>
                </a:lnTo>
                <a:lnTo>
                  <a:pt x="270" y="97"/>
                </a:lnTo>
                <a:lnTo>
                  <a:pt x="270" y="94"/>
                </a:lnTo>
                <a:lnTo>
                  <a:pt x="267" y="94"/>
                </a:lnTo>
                <a:lnTo>
                  <a:pt x="265" y="92"/>
                </a:lnTo>
                <a:lnTo>
                  <a:pt x="262" y="92"/>
                </a:lnTo>
                <a:lnTo>
                  <a:pt x="260" y="90"/>
                </a:lnTo>
                <a:lnTo>
                  <a:pt x="258" y="90"/>
                </a:lnTo>
                <a:lnTo>
                  <a:pt x="255" y="87"/>
                </a:lnTo>
                <a:lnTo>
                  <a:pt x="250" y="85"/>
                </a:lnTo>
                <a:lnTo>
                  <a:pt x="248" y="85"/>
                </a:lnTo>
                <a:lnTo>
                  <a:pt x="246" y="82"/>
                </a:lnTo>
                <a:lnTo>
                  <a:pt x="246" y="80"/>
                </a:lnTo>
                <a:lnTo>
                  <a:pt x="243" y="78"/>
                </a:lnTo>
                <a:lnTo>
                  <a:pt x="241" y="75"/>
                </a:lnTo>
                <a:lnTo>
                  <a:pt x="238" y="73"/>
                </a:lnTo>
                <a:lnTo>
                  <a:pt x="236" y="70"/>
                </a:lnTo>
                <a:lnTo>
                  <a:pt x="238" y="68"/>
                </a:lnTo>
                <a:lnTo>
                  <a:pt x="231" y="66"/>
                </a:lnTo>
                <a:lnTo>
                  <a:pt x="229" y="63"/>
                </a:lnTo>
                <a:lnTo>
                  <a:pt x="226" y="61"/>
                </a:lnTo>
                <a:lnTo>
                  <a:pt x="226" y="58"/>
                </a:lnTo>
                <a:lnTo>
                  <a:pt x="224" y="56"/>
                </a:lnTo>
                <a:lnTo>
                  <a:pt x="221" y="51"/>
                </a:lnTo>
                <a:lnTo>
                  <a:pt x="221" y="49"/>
                </a:lnTo>
                <a:lnTo>
                  <a:pt x="219" y="46"/>
                </a:lnTo>
                <a:lnTo>
                  <a:pt x="217" y="44"/>
                </a:lnTo>
                <a:lnTo>
                  <a:pt x="217" y="39"/>
                </a:lnTo>
                <a:lnTo>
                  <a:pt x="214" y="37"/>
                </a:lnTo>
                <a:lnTo>
                  <a:pt x="217" y="30"/>
                </a:lnTo>
                <a:lnTo>
                  <a:pt x="246" y="30"/>
                </a:lnTo>
                <a:lnTo>
                  <a:pt x="210" y="30"/>
                </a:lnTo>
                <a:lnTo>
                  <a:pt x="210" y="30"/>
                </a:lnTo>
                <a:close/>
              </a:path>
              <a:path w="271" h="175">
                <a:moveTo>
                  <a:pt x="152" y="22"/>
                </a:moveTo>
                <a:lnTo>
                  <a:pt x="152" y="75"/>
                </a:lnTo>
                <a:lnTo>
                  <a:pt x="159" y="70"/>
                </a:lnTo>
                <a:lnTo>
                  <a:pt x="159" y="66"/>
                </a:lnTo>
                <a:lnTo>
                  <a:pt x="169" y="66"/>
                </a:lnTo>
                <a:lnTo>
                  <a:pt x="193" y="66"/>
                </a:lnTo>
                <a:lnTo>
                  <a:pt x="193" y="63"/>
                </a:lnTo>
                <a:lnTo>
                  <a:pt x="159" y="61"/>
                </a:lnTo>
                <a:lnTo>
                  <a:pt x="159" y="22"/>
                </a:lnTo>
                <a:lnTo>
                  <a:pt x="186" y="22"/>
                </a:lnTo>
                <a:lnTo>
                  <a:pt x="152" y="22"/>
                </a:lnTo>
                <a:lnTo>
                  <a:pt x="152" y="22"/>
                </a:lnTo>
                <a:close/>
              </a:path>
              <a:path w="271" h="175">
                <a:moveTo>
                  <a:pt x="250" y="20"/>
                </a:moveTo>
                <a:lnTo>
                  <a:pt x="246" y="27"/>
                </a:lnTo>
                <a:lnTo>
                  <a:pt x="219" y="27"/>
                </a:lnTo>
                <a:lnTo>
                  <a:pt x="260" y="30"/>
                </a:lnTo>
                <a:lnTo>
                  <a:pt x="250" y="20"/>
                </a:lnTo>
                <a:lnTo>
                  <a:pt x="250" y="20"/>
                </a:lnTo>
                <a:close/>
              </a:path>
              <a:path w="271" h="175">
                <a:moveTo>
                  <a:pt x="152" y="13"/>
                </a:moveTo>
                <a:lnTo>
                  <a:pt x="152" y="22"/>
                </a:lnTo>
                <a:lnTo>
                  <a:pt x="186" y="22"/>
                </a:lnTo>
                <a:lnTo>
                  <a:pt x="186" y="61"/>
                </a:lnTo>
                <a:lnTo>
                  <a:pt x="159" y="61"/>
                </a:lnTo>
                <a:lnTo>
                  <a:pt x="193" y="63"/>
                </a:lnTo>
                <a:lnTo>
                  <a:pt x="190" y="61"/>
                </a:lnTo>
                <a:lnTo>
                  <a:pt x="190" y="25"/>
                </a:lnTo>
                <a:lnTo>
                  <a:pt x="195" y="20"/>
                </a:lnTo>
                <a:lnTo>
                  <a:pt x="159" y="20"/>
                </a:lnTo>
                <a:lnTo>
                  <a:pt x="152" y="13"/>
                </a:lnTo>
                <a:lnTo>
                  <a:pt x="152" y="13"/>
                </a:lnTo>
                <a:close/>
              </a:path>
              <a:path w="271" h="175">
                <a:moveTo>
                  <a:pt x="188" y="13"/>
                </a:moveTo>
                <a:lnTo>
                  <a:pt x="183" y="20"/>
                </a:lnTo>
                <a:lnTo>
                  <a:pt x="159" y="20"/>
                </a:lnTo>
                <a:lnTo>
                  <a:pt x="195" y="20"/>
                </a:lnTo>
                <a:lnTo>
                  <a:pt x="188" y="13"/>
                </a:lnTo>
                <a:lnTo>
                  <a:pt x="188" y="13"/>
                </a:lnTo>
                <a:close/>
              </a:path>
              <a:path w="271" h="175">
                <a:moveTo>
                  <a:pt x="217" y="1"/>
                </a:moveTo>
                <a:lnTo>
                  <a:pt x="217" y="6"/>
                </a:lnTo>
                <a:lnTo>
                  <a:pt x="214" y="8"/>
                </a:lnTo>
                <a:lnTo>
                  <a:pt x="214" y="15"/>
                </a:lnTo>
                <a:lnTo>
                  <a:pt x="212" y="20"/>
                </a:lnTo>
                <a:lnTo>
                  <a:pt x="212" y="27"/>
                </a:lnTo>
                <a:lnTo>
                  <a:pt x="210" y="30"/>
                </a:lnTo>
                <a:lnTo>
                  <a:pt x="246" y="30"/>
                </a:lnTo>
                <a:lnTo>
                  <a:pt x="246" y="34"/>
                </a:lnTo>
                <a:lnTo>
                  <a:pt x="243" y="37"/>
                </a:lnTo>
                <a:lnTo>
                  <a:pt x="243" y="42"/>
                </a:lnTo>
                <a:lnTo>
                  <a:pt x="241" y="44"/>
                </a:lnTo>
                <a:lnTo>
                  <a:pt x="238" y="49"/>
                </a:lnTo>
                <a:lnTo>
                  <a:pt x="238" y="51"/>
                </a:lnTo>
                <a:lnTo>
                  <a:pt x="236" y="54"/>
                </a:lnTo>
                <a:lnTo>
                  <a:pt x="236" y="56"/>
                </a:lnTo>
                <a:lnTo>
                  <a:pt x="233" y="61"/>
                </a:lnTo>
                <a:lnTo>
                  <a:pt x="231" y="63"/>
                </a:lnTo>
                <a:lnTo>
                  <a:pt x="231" y="66"/>
                </a:lnTo>
                <a:lnTo>
                  <a:pt x="238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58"/>
                </a:lnTo>
                <a:lnTo>
                  <a:pt x="243" y="56"/>
                </a:lnTo>
                <a:lnTo>
                  <a:pt x="246" y="54"/>
                </a:lnTo>
                <a:lnTo>
                  <a:pt x="248" y="49"/>
                </a:lnTo>
                <a:lnTo>
                  <a:pt x="248" y="46"/>
                </a:lnTo>
                <a:lnTo>
                  <a:pt x="250" y="44"/>
                </a:lnTo>
                <a:lnTo>
                  <a:pt x="250" y="39"/>
                </a:lnTo>
                <a:lnTo>
                  <a:pt x="253" y="37"/>
                </a:lnTo>
                <a:lnTo>
                  <a:pt x="255" y="34"/>
                </a:lnTo>
                <a:lnTo>
                  <a:pt x="260" y="30"/>
                </a:lnTo>
                <a:lnTo>
                  <a:pt x="219" y="27"/>
                </a:lnTo>
                <a:lnTo>
                  <a:pt x="219" y="22"/>
                </a:lnTo>
                <a:lnTo>
                  <a:pt x="221" y="20"/>
                </a:lnTo>
                <a:lnTo>
                  <a:pt x="221" y="15"/>
                </a:lnTo>
                <a:lnTo>
                  <a:pt x="224" y="13"/>
                </a:lnTo>
                <a:lnTo>
                  <a:pt x="226" y="10"/>
                </a:lnTo>
                <a:lnTo>
                  <a:pt x="217" y="1"/>
                </a:lnTo>
                <a:lnTo>
                  <a:pt x="21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48" name="path 8048"/>
          <p:cNvSpPr/>
          <p:nvPr/>
        </p:nvSpPr>
        <p:spPr>
          <a:xfrm>
            <a:off x="7899653" y="9744709"/>
            <a:ext cx="259081" cy="106679"/>
          </a:xfrm>
          <a:custGeom>
            <a:avLst/>
            <a:gdLst/>
            <a:ahLst/>
            <a:cxnLst/>
            <a:rect l="0" t="0" r="0" b="0"/>
            <a:pathLst>
              <a:path w="408" h="167">
                <a:moveTo>
                  <a:pt x="70" y="135"/>
                </a:moveTo>
                <a:lnTo>
                  <a:pt x="70" y="137"/>
                </a:lnTo>
                <a:lnTo>
                  <a:pt x="68" y="140"/>
                </a:lnTo>
                <a:lnTo>
                  <a:pt x="66" y="142"/>
                </a:lnTo>
                <a:lnTo>
                  <a:pt x="63" y="142"/>
                </a:lnTo>
                <a:lnTo>
                  <a:pt x="61" y="145"/>
                </a:lnTo>
                <a:lnTo>
                  <a:pt x="58" y="147"/>
                </a:lnTo>
                <a:lnTo>
                  <a:pt x="56" y="150"/>
                </a:lnTo>
                <a:lnTo>
                  <a:pt x="54" y="150"/>
                </a:lnTo>
                <a:lnTo>
                  <a:pt x="51" y="152"/>
                </a:lnTo>
                <a:lnTo>
                  <a:pt x="49" y="154"/>
                </a:lnTo>
                <a:lnTo>
                  <a:pt x="46" y="154"/>
                </a:lnTo>
                <a:lnTo>
                  <a:pt x="44" y="157"/>
                </a:lnTo>
                <a:lnTo>
                  <a:pt x="42" y="159"/>
                </a:lnTo>
                <a:lnTo>
                  <a:pt x="37" y="159"/>
                </a:lnTo>
                <a:lnTo>
                  <a:pt x="34" y="161"/>
                </a:lnTo>
                <a:lnTo>
                  <a:pt x="32" y="161"/>
                </a:lnTo>
                <a:lnTo>
                  <a:pt x="27" y="164"/>
                </a:lnTo>
                <a:lnTo>
                  <a:pt x="27" y="166"/>
                </a:lnTo>
                <a:lnTo>
                  <a:pt x="30" y="166"/>
                </a:lnTo>
                <a:lnTo>
                  <a:pt x="32" y="166"/>
                </a:lnTo>
                <a:lnTo>
                  <a:pt x="34" y="164"/>
                </a:lnTo>
                <a:lnTo>
                  <a:pt x="42" y="164"/>
                </a:lnTo>
                <a:lnTo>
                  <a:pt x="44" y="161"/>
                </a:lnTo>
                <a:lnTo>
                  <a:pt x="46" y="161"/>
                </a:lnTo>
                <a:lnTo>
                  <a:pt x="49" y="159"/>
                </a:lnTo>
                <a:lnTo>
                  <a:pt x="51" y="159"/>
                </a:lnTo>
                <a:lnTo>
                  <a:pt x="54" y="157"/>
                </a:lnTo>
                <a:lnTo>
                  <a:pt x="56" y="157"/>
                </a:lnTo>
                <a:lnTo>
                  <a:pt x="58" y="154"/>
                </a:lnTo>
                <a:lnTo>
                  <a:pt x="61" y="152"/>
                </a:lnTo>
                <a:lnTo>
                  <a:pt x="63" y="152"/>
                </a:lnTo>
                <a:lnTo>
                  <a:pt x="66" y="150"/>
                </a:lnTo>
                <a:lnTo>
                  <a:pt x="68" y="147"/>
                </a:lnTo>
                <a:lnTo>
                  <a:pt x="70" y="147"/>
                </a:lnTo>
                <a:lnTo>
                  <a:pt x="73" y="145"/>
                </a:lnTo>
                <a:lnTo>
                  <a:pt x="75" y="142"/>
                </a:lnTo>
                <a:lnTo>
                  <a:pt x="78" y="140"/>
                </a:lnTo>
                <a:lnTo>
                  <a:pt x="80" y="137"/>
                </a:lnTo>
                <a:lnTo>
                  <a:pt x="82" y="135"/>
                </a:lnTo>
                <a:lnTo>
                  <a:pt x="70" y="135"/>
                </a:lnTo>
                <a:lnTo>
                  <a:pt x="70" y="135"/>
                </a:lnTo>
                <a:close/>
              </a:path>
              <a:path w="408" h="167">
                <a:moveTo>
                  <a:pt x="51" y="104"/>
                </a:moveTo>
                <a:lnTo>
                  <a:pt x="32" y="130"/>
                </a:lnTo>
                <a:lnTo>
                  <a:pt x="25" y="130"/>
                </a:lnTo>
                <a:lnTo>
                  <a:pt x="25" y="133"/>
                </a:lnTo>
                <a:lnTo>
                  <a:pt x="22" y="137"/>
                </a:lnTo>
                <a:lnTo>
                  <a:pt x="20" y="140"/>
                </a:lnTo>
                <a:lnTo>
                  <a:pt x="30" y="150"/>
                </a:lnTo>
                <a:lnTo>
                  <a:pt x="32" y="145"/>
                </a:lnTo>
                <a:lnTo>
                  <a:pt x="32" y="142"/>
                </a:lnTo>
                <a:lnTo>
                  <a:pt x="34" y="140"/>
                </a:lnTo>
                <a:lnTo>
                  <a:pt x="37" y="137"/>
                </a:lnTo>
                <a:lnTo>
                  <a:pt x="37" y="133"/>
                </a:lnTo>
                <a:lnTo>
                  <a:pt x="39" y="130"/>
                </a:lnTo>
                <a:lnTo>
                  <a:pt x="42" y="128"/>
                </a:lnTo>
                <a:lnTo>
                  <a:pt x="42" y="125"/>
                </a:lnTo>
                <a:lnTo>
                  <a:pt x="44" y="123"/>
                </a:lnTo>
                <a:lnTo>
                  <a:pt x="46" y="118"/>
                </a:lnTo>
                <a:lnTo>
                  <a:pt x="49" y="116"/>
                </a:lnTo>
                <a:lnTo>
                  <a:pt x="49" y="113"/>
                </a:lnTo>
                <a:lnTo>
                  <a:pt x="51" y="111"/>
                </a:lnTo>
                <a:lnTo>
                  <a:pt x="54" y="106"/>
                </a:lnTo>
                <a:lnTo>
                  <a:pt x="51" y="104"/>
                </a:lnTo>
                <a:lnTo>
                  <a:pt x="51" y="104"/>
                </a:lnTo>
                <a:close/>
              </a:path>
              <a:path w="408" h="167">
                <a:moveTo>
                  <a:pt x="61" y="77"/>
                </a:moveTo>
                <a:lnTo>
                  <a:pt x="61" y="80"/>
                </a:lnTo>
                <a:lnTo>
                  <a:pt x="63" y="85"/>
                </a:lnTo>
                <a:lnTo>
                  <a:pt x="63" y="92"/>
                </a:lnTo>
                <a:lnTo>
                  <a:pt x="66" y="94"/>
                </a:lnTo>
                <a:lnTo>
                  <a:pt x="66" y="101"/>
                </a:lnTo>
                <a:lnTo>
                  <a:pt x="68" y="106"/>
                </a:lnTo>
                <a:lnTo>
                  <a:pt x="68" y="109"/>
                </a:lnTo>
                <a:lnTo>
                  <a:pt x="70" y="113"/>
                </a:lnTo>
                <a:lnTo>
                  <a:pt x="70" y="116"/>
                </a:lnTo>
                <a:lnTo>
                  <a:pt x="73" y="118"/>
                </a:lnTo>
                <a:lnTo>
                  <a:pt x="73" y="123"/>
                </a:lnTo>
                <a:lnTo>
                  <a:pt x="75" y="125"/>
                </a:lnTo>
                <a:lnTo>
                  <a:pt x="78" y="128"/>
                </a:lnTo>
                <a:lnTo>
                  <a:pt x="75" y="130"/>
                </a:lnTo>
                <a:lnTo>
                  <a:pt x="73" y="133"/>
                </a:lnTo>
                <a:lnTo>
                  <a:pt x="70" y="135"/>
                </a:lnTo>
                <a:lnTo>
                  <a:pt x="82" y="135"/>
                </a:lnTo>
                <a:lnTo>
                  <a:pt x="85" y="137"/>
                </a:lnTo>
                <a:lnTo>
                  <a:pt x="87" y="140"/>
                </a:lnTo>
                <a:lnTo>
                  <a:pt x="90" y="142"/>
                </a:lnTo>
                <a:lnTo>
                  <a:pt x="92" y="145"/>
                </a:lnTo>
                <a:lnTo>
                  <a:pt x="92" y="147"/>
                </a:lnTo>
                <a:lnTo>
                  <a:pt x="94" y="150"/>
                </a:lnTo>
                <a:lnTo>
                  <a:pt x="97" y="152"/>
                </a:lnTo>
                <a:lnTo>
                  <a:pt x="99" y="154"/>
                </a:lnTo>
                <a:lnTo>
                  <a:pt x="102" y="154"/>
                </a:lnTo>
                <a:lnTo>
                  <a:pt x="104" y="157"/>
                </a:lnTo>
                <a:lnTo>
                  <a:pt x="109" y="159"/>
                </a:lnTo>
                <a:lnTo>
                  <a:pt x="111" y="159"/>
                </a:lnTo>
                <a:lnTo>
                  <a:pt x="114" y="161"/>
                </a:lnTo>
                <a:lnTo>
                  <a:pt x="116" y="161"/>
                </a:lnTo>
                <a:lnTo>
                  <a:pt x="116" y="159"/>
                </a:lnTo>
                <a:lnTo>
                  <a:pt x="118" y="157"/>
                </a:lnTo>
                <a:lnTo>
                  <a:pt x="121" y="154"/>
                </a:lnTo>
                <a:lnTo>
                  <a:pt x="123" y="152"/>
                </a:lnTo>
                <a:lnTo>
                  <a:pt x="128" y="152"/>
                </a:lnTo>
                <a:lnTo>
                  <a:pt x="128" y="150"/>
                </a:lnTo>
                <a:lnTo>
                  <a:pt x="123" y="150"/>
                </a:lnTo>
                <a:lnTo>
                  <a:pt x="118" y="147"/>
                </a:lnTo>
                <a:lnTo>
                  <a:pt x="114" y="147"/>
                </a:lnTo>
                <a:lnTo>
                  <a:pt x="111" y="145"/>
                </a:lnTo>
                <a:lnTo>
                  <a:pt x="109" y="145"/>
                </a:lnTo>
                <a:lnTo>
                  <a:pt x="106" y="142"/>
                </a:lnTo>
                <a:lnTo>
                  <a:pt x="104" y="142"/>
                </a:lnTo>
                <a:lnTo>
                  <a:pt x="102" y="140"/>
                </a:lnTo>
                <a:lnTo>
                  <a:pt x="99" y="140"/>
                </a:lnTo>
                <a:lnTo>
                  <a:pt x="97" y="137"/>
                </a:lnTo>
                <a:lnTo>
                  <a:pt x="94" y="135"/>
                </a:lnTo>
                <a:lnTo>
                  <a:pt x="92" y="133"/>
                </a:lnTo>
                <a:lnTo>
                  <a:pt x="90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82" y="123"/>
                </a:lnTo>
                <a:lnTo>
                  <a:pt x="80" y="121"/>
                </a:lnTo>
                <a:lnTo>
                  <a:pt x="80" y="118"/>
                </a:lnTo>
                <a:lnTo>
                  <a:pt x="78" y="116"/>
                </a:lnTo>
                <a:lnTo>
                  <a:pt x="75" y="113"/>
                </a:lnTo>
                <a:lnTo>
                  <a:pt x="75" y="111"/>
                </a:lnTo>
                <a:lnTo>
                  <a:pt x="73" y="109"/>
                </a:lnTo>
                <a:lnTo>
                  <a:pt x="73" y="104"/>
                </a:lnTo>
                <a:lnTo>
                  <a:pt x="70" y="101"/>
                </a:lnTo>
                <a:lnTo>
                  <a:pt x="70" y="99"/>
                </a:lnTo>
                <a:lnTo>
                  <a:pt x="68" y="94"/>
                </a:lnTo>
                <a:lnTo>
                  <a:pt x="68" y="90"/>
                </a:lnTo>
                <a:lnTo>
                  <a:pt x="66" y="87"/>
                </a:lnTo>
                <a:lnTo>
                  <a:pt x="66" y="82"/>
                </a:lnTo>
                <a:lnTo>
                  <a:pt x="63" y="77"/>
                </a:lnTo>
                <a:lnTo>
                  <a:pt x="99" y="77"/>
                </a:lnTo>
                <a:lnTo>
                  <a:pt x="61" y="77"/>
                </a:lnTo>
                <a:lnTo>
                  <a:pt x="61" y="77"/>
                </a:lnTo>
                <a:close/>
              </a:path>
              <a:path w="408" h="167">
                <a:moveTo>
                  <a:pt x="111" y="77"/>
                </a:moveTo>
                <a:lnTo>
                  <a:pt x="61" y="77"/>
                </a:lnTo>
                <a:lnTo>
                  <a:pt x="99" y="77"/>
                </a:ln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4"/>
                </a:lnTo>
                <a:lnTo>
                  <a:pt x="92" y="99"/>
                </a:lnTo>
                <a:lnTo>
                  <a:pt x="92" y="101"/>
                </a:lnTo>
                <a:lnTo>
                  <a:pt x="90" y="104"/>
                </a:lnTo>
                <a:lnTo>
                  <a:pt x="90" y="109"/>
                </a:lnTo>
                <a:lnTo>
                  <a:pt x="87" y="111"/>
                </a:lnTo>
                <a:lnTo>
                  <a:pt x="87" y="113"/>
                </a:lnTo>
                <a:lnTo>
                  <a:pt x="85" y="116"/>
                </a:lnTo>
                <a:lnTo>
                  <a:pt x="82" y="121"/>
                </a:lnTo>
                <a:lnTo>
                  <a:pt x="82" y="123"/>
                </a:lnTo>
                <a:lnTo>
                  <a:pt x="90" y="125"/>
                </a:lnTo>
                <a:lnTo>
                  <a:pt x="92" y="121"/>
                </a:lnTo>
                <a:lnTo>
                  <a:pt x="92" y="118"/>
                </a:lnTo>
                <a:lnTo>
                  <a:pt x="94" y="116"/>
                </a:lnTo>
                <a:lnTo>
                  <a:pt x="97" y="113"/>
                </a:lnTo>
                <a:lnTo>
                  <a:pt x="97" y="109"/>
                </a:lnTo>
                <a:lnTo>
                  <a:pt x="99" y="106"/>
                </a:lnTo>
                <a:lnTo>
                  <a:pt x="99" y="104"/>
                </a:lnTo>
                <a:lnTo>
                  <a:pt x="102" y="99"/>
                </a:lnTo>
                <a:lnTo>
                  <a:pt x="102" y="97"/>
                </a:lnTo>
                <a:lnTo>
                  <a:pt x="104" y="92"/>
                </a:lnTo>
                <a:lnTo>
                  <a:pt x="104" y="90"/>
                </a:lnTo>
                <a:lnTo>
                  <a:pt x="106" y="85"/>
                </a:lnTo>
                <a:lnTo>
                  <a:pt x="106" y="80"/>
                </a:lnTo>
                <a:lnTo>
                  <a:pt x="111" y="77"/>
                </a:lnTo>
                <a:lnTo>
                  <a:pt x="111" y="77"/>
                </a:lnTo>
                <a:close/>
              </a:path>
              <a:path w="408" h="167">
                <a:moveTo>
                  <a:pt x="102" y="65"/>
                </a:moveTo>
                <a:lnTo>
                  <a:pt x="99" y="73"/>
                </a:lnTo>
                <a:lnTo>
                  <a:pt x="49" y="73"/>
                </a:lnTo>
                <a:lnTo>
                  <a:pt x="54" y="80"/>
                </a:lnTo>
                <a:lnTo>
                  <a:pt x="58" y="77"/>
                </a:lnTo>
                <a:lnTo>
                  <a:pt x="111" y="77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408" h="167">
                <a:moveTo>
                  <a:pt x="37" y="61"/>
                </a:moveTo>
                <a:lnTo>
                  <a:pt x="25" y="63"/>
                </a:lnTo>
                <a:lnTo>
                  <a:pt x="25" y="130"/>
                </a:lnTo>
                <a:lnTo>
                  <a:pt x="32" y="130"/>
                </a:lnTo>
                <a:lnTo>
                  <a:pt x="32" y="65"/>
                </a:lnTo>
                <a:lnTo>
                  <a:pt x="37" y="61"/>
                </a:lnTo>
                <a:lnTo>
                  <a:pt x="37" y="61"/>
                </a:lnTo>
                <a:close/>
              </a:path>
              <a:path w="408" h="167">
                <a:moveTo>
                  <a:pt x="27" y="51"/>
                </a:moveTo>
                <a:lnTo>
                  <a:pt x="22" y="58"/>
                </a:lnTo>
                <a:lnTo>
                  <a:pt x="1" y="58"/>
                </a:lnTo>
                <a:lnTo>
                  <a:pt x="6" y="65"/>
                </a:lnTo>
                <a:lnTo>
                  <a:pt x="8" y="63"/>
                </a:lnTo>
                <a:lnTo>
                  <a:pt x="25" y="63"/>
                </a:lnTo>
                <a:lnTo>
                  <a:pt x="37" y="61"/>
                </a:lnTo>
                <a:lnTo>
                  <a:pt x="27" y="51"/>
                </a:lnTo>
                <a:lnTo>
                  <a:pt x="27" y="51"/>
                </a:lnTo>
                <a:close/>
              </a:path>
              <a:path w="408" h="167">
                <a:moveTo>
                  <a:pt x="121" y="49"/>
                </a:moveTo>
                <a:lnTo>
                  <a:pt x="116" y="49"/>
                </a:lnTo>
                <a:lnTo>
                  <a:pt x="114" y="51"/>
                </a:lnTo>
                <a:lnTo>
                  <a:pt x="92" y="51"/>
                </a:lnTo>
                <a:lnTo>
                  <a:pt x="92" y="53"/>
                </a:lnTo>
                <a:lnTo>
                  <a:pt x="94" y="56"/>
                </a:lnTo>
                <a:lnTo>
                  <a:pt x="94" y="58"/>
                </a:lnTo>
                <a:lnTo>
                  <a:pt x="97" y="58"/>
                </a:lnTo>
                <a:lnTo>
                  <a:pt x="102" y="61"/>
                </a:lnTo>
                <a:lnTo>
                  <a:pt x="121" y="61"/>
                </a:lnTo>
                <a:lnTo>
                  <a:pt x="123" y="58"/>
                </a:lnTo>
                <a:lnTo>
                  <a:pt x="126" y="58"/>
                </a:lnTo>
                <a:lnTo>
                  <a:pt x="126" y="56"/>
                </a:lnTo>
                <a:lnTo>
                  <a:pt x="123" y="51"/>
                </a:lnTo>
                <a:lnTo>
                  <a:pt x="123" y="49"/>
                </a:lnTo>
                <a:lnTo>
                  <a:pt x="121" y="49"/>
                </a:lnTo>
                <a:lnTo>
                  <a:pt x="121" y="49"/>
                </a:lnTo>
                <a:close/>
              </a:path>
              <a:path w="408" h="167">
                <a:moveTo>
                  <a:pt x="58" y="10"/>
                </a:moveTo>
                <a:lnTo>
                  <a:pt x="58" y="41"/>
                </a:lnTo>
                <a:lnTo>
                  <a:pt x="56" y="46"/>
                </a:lnTo>
                <a:lnTo>
                  <a:pt x="56" y="49"/>
                </a:lnTo>
                <a:lnTo>
                  <a:pt x="54" y="51"/>
                </a:lnTo>
                <a:lnTo>
                  <a:pt x="54" y="53"/>
                </a:lnTo>
                <a:lnTo>
                  <a:pt x="51" y="56"/>
                </a:lnTo>
                <a:lnTo>
                  <a:pt x="51" y="61"/>
                </a:lnTo>
                <a:lnTo>
                  <a:pt x="49" y="63"/>
                </a:lnTo>
                <a:lnTo>
                  <a:pt x="46" y="65"/>
                </a:lnTo>
                <a:lnTo>
                  <a:pt x="44" y="68"/>
                </a:lnTo>
                <a:lnTo>
                  <a:pt x="42" y="70"/>
                </a:lnTo>
                <a:lnTo>
                  <a:pt x="39" y="75"/>
                </a:lnTo>
                <a:lnTo>
                  <a:pt x="37" y="77"/>
                </a:lnTo>
                <a:lnTo>
                  <a:pt x="37" y="80"/>
                </a:lnTo>
                <a:lnTo>
                  <a:pt x="39" y="77"/>
                </a:lnTo>
                <a:lnTo>
                  <a:pt x="44" y="75"/>
                </a:lnTo>
                <a:lnTo>
                  <a:pt x="46" y="73"/>
                </a:lnTo>
                <a:lnTo>
                  <a:pt x="49" y="70"/>
                </a:lnTo>
                <a:lnTo>
                  <a:pt x="51" y="68"/>
                </a:lnTo>
                <a:lnTo>
                  <a:pt x="54" y="65"/>
                </a:lnTo>
                <a:lnTo>
                  <a:pt x="56" y="63"/>
                </a:lnTo>
                <a:lnTo>
                  <a:pt x="56" y="61"/>
                </a:lnTo>
                <a:lnTo>
                  <a:pt x="58" y="58"/>
                </a:lnTo>
                <a:lnTo>
                  <a:pt x="61" y="56"/>
                </a:lnTo>
                <a:lnTo>
                  <a:pt x="61" y="53"/>
                </a:lnTo>
                <a:lnTo>
                  <a:pt x="63" y="51"/>
                </a:lnTo>
                <a:lnTo>
                  <a:pt x="63" y="46"/>
                </a:lnTo>
                <a:lnTo>
                  <a:pt x="66" y="41"/>
                </a:lnTo>
                <a:lnTo>
                  <a:pt x="66" y="32"/>
                </a:lnTo>
                <a:lnTo>
                  <a:pt x="68" y="30"/>
                </a:lnTo>
                <a:lnTo>
                  <a:pt x="68" y="13"/>
                </a:lnTo>
                <a:lnTo>
                  <a:pt x="92" y="13"/>
                </a:lnTo>
                <a:lnTo>
                  <a:pt x="58" y="10"/>
                </a:lnTo>
                <a:lnTo>
                  <a:pt x="58" y="10"/>
                </a:lnTo>
                <a:close/>
              </a:path>
              <a:path w="408" h="167">
                <a:moveTo>
                  <a:pt x="58" y="1"/>
                </a:moveTo>
                <a:lnTo>
                  <a:pt x="58" y="10"/>
                </a:lnTo>
                <a:lnTo>
                  <a:pt x="92" y="13"/>
                </a:lnTo>
                <a:lnTo>
                  <a:pt x="92" y="51"/>
                </a:lnTo>
                <a:lnTo>
                  <a:pt x="106" y="51"/>
                </a:lnTo>
                <a:lnTo>
                  <a:pt x="104" y="51"/>
                </a:lnTo>
                <a:lnTo>
                  <a:pt x="102" y="49"/>
                </a:lnTo>
                <a:lnTo>
                  <a:pt x="99" y="46"/>
                </a:lnTo>
                <a:lnTo>
                  <a:pt x="99" y="15"/>
                </a:lnTo>
                <a:lnTo>
                  <a:pt x="104" y="10"/>
                </a:lnTo>
                <a:lnTo>
                  <a:pt x="68" y="8"/>
                </a:lnTo>
                <a:lnTo>
                  <a:pt x="58" y="1"/>
                </a:lnTo>
                <a:lnTo>
                  <a:pt x="58" y="1"/>
                </a:lnTo>
                <a:close/>
              </a:path>
              <a:path w="408" h="167">
                <a:moveTo>
                  <a:pt x="94" y="1"/>
                </a:moveTo>
                <a:lnTo>
                  <a:pt x="92" y="8"/>
                </a:lnTo>
                <a:lnTo>
                  <a:pt x="68" y="8"/>
                </a:lnTo>
                <a:lnTo>
                  <a:pt x="104" y="10"/>
                </a:lnTo>
                <a:lnTo>
                  <a:pt x="94" y="1"/>
                </a:lnTo>
                <a:lnTo>
                  <a:pt x="94" y="1"/>
                </a:lnTo>
                <a:close/>
              </a:path>
              <a:path w="408" h="167">
                <a:moveTo>
                  <a:pt x="18" y="1"/>
                </a:moveTo>
                <a:lnTo>
                  <a:pt x="15" y="1"/>
                </a:lnTo>
                <a:lnTo>
                  <a:pt x="18" y="3"/>
                </a:lnTo>
                <a:lnTo>
                  <a:pt x="18" y="5"/>
                </a:lnTo>
                <a:lnTo>
                  <a:pt x="20" y="10"/>
                </a:lnTo>
                <a:lnTo>
                  <a:pt x="20" y="13"/>
                </a:lnTo>
                <a:lnTo>
                  <a:pt x="22" y="17"/>
                </a:lnTo>
                <a:lnTo>
                  <a:pt x="22" y="20"/>
                </a:lnTo>
                <a:lnTo>
                  <a:pt x="25" y="22"/>
                </a:lnTo>
                <a:lnTo>
                  <a:pt x="25" y="30"/>
                </a:lnTo>
                <a:lnTo>
                  <a:pt x="27" y="32"/>
                </a:lnTo>
                <a:lnTo>
                  <a:pt x="32" y="30"/>
                </a:lnTo>
                <a:lnTo>
                  <a:pt x="32" y="25"/>
                </a:lnTo>
                <a:lnTo>
                  <a:pt x="34" y="22"/>
                </a:lnTo>
                <a:lnTo>
                  <a:pt x="34" y="20"/>
                </a:lnTo>
                <a:lnTo>
                  <a:pt x="32" y="15"/>
                </a:lnTo>
                <a:lnTo>
                  <a:pt x="30" y="13"/>
                </a:lnTo>
                <a:lnTo>
                  <a:pt x="30" y="10"/>
                </a:lnTo>
                <a:lnTo>
                  <a:pt x="27" y="10"/>
                </a:lnTo>
                <a:lnTo>
                  <a:pt x="25" y="8"/>
                </a:lnTo>
                <a:lnTo>
                  <a:pt x="22" y="5"/>
                </a:lnTo>
                <a:lnTo>
                  <a:pt x="20" y="3"/>
                </a:lnTo>
                <a:lnTo>
                  <a:pt x="18" y="1"/>
                </a:lnTo>
                <a:lnTo>
                  <a:pt x="18" y="1"/>
                </a:lnTo>
                <a:close/>
              </a:path>
              <a:path w="408" h="167">
                <a:moveTo>
                  <a:pt x="330" y="113"/>
                </a:moveTo>
                <a:lnTo>
                  <a:pt x="308" y="137"/>
                </a:lnTo>
                <a:lnTo>
                  <a:pt x="318" y="137"/>
                </a:lnTo>
                <a:lnTo>
                  <a:pt x="320" y="135"/>
                </a:lnTo>
                <a:lnTo>
                  <a:pt x="322" y="133"/>
                </a:lnTo>
                <a:lnTo>
                  <a:pt x="325" y="128"/>
                </a:lnTo>
                <a:lnTo>
                  <a:pt x="327" y="123"/>
                </a:lnTo>
                <a:lnTo>
                  <a:pt x="330" y="121"/>
                </a:lnTo>
                <a:lnTo>
                  <a:pt x="332" y="116"/>
                </a:lnTo>
                <a:lnTo>
                  <a:pt x="330" y="113"/>
                </a:lnTo>
                <a:lnTo>
                  <a:pt x="330" y="113"/>
                </a:lnTo>
                <a:close/>
              </a:path>
              <a:path w="408" h="167">
                <a:moveTo>
                  <a:pt x="366" y="68"/>
                </a:moveTo>
                <a:lnTo>
                  <a:pt x="356" y="68"/>
                </a:lnTo>
                <a:lnTo>
                  <a:pt x="356" y="133"/>
                </a:lnTo>
                <a:lnTo>
                  <a:pt x="356" y="166"/>
                </a:lnTo>
                <a:lnTo>
                  <a:pt x="366" y="161"/>
                </a:lnTo>
                <a:lnTo>
                  <a:pt x="366" y="68"/>
                </a:lnTo>
                <a:lnTo>
                  <a:pt x="366" y="68"/>
                </a:lnTo>
                <a:close/>
              </a:path>
              <a:path w="408" h="167">
                <a:moveTo>
                  <a:pt x="315" y="65"/>
                </a:moveTo>
                <a:lnTo>
                  <a:pt x="303" y="68"/>
                </a:lnTo>
                <a:lnTo>
                  <a:pt x="303" y="133"/>
                </a:lnTo>
                <a:lnTo>
                  <a:pt x="301" y="137"/>
                </a:lnTo>
                <a:lnTo>
                  <a:pt x="301" y="147"/>
                </a:lnTo>
                <a:lnTo>
                  <a:pt x="308" y="159"/>
                </a:lnTo>
                <a:lnTo>
                  <a:pt x="308" y="157"/>
                </a:lnTo>
                <a:lnTo>
                  <a:pt x="310" y="154"/>
                </a:lnTo>
                <a:lnTo>
                  <a:pt x="310" y="152"/>
                </a:lnTo>
                <a:lnTo>
                  <a:pt x="313" y="150"/>
                </a:lnTo>
                <a:lnTo>
                  <a:pt x="313" y="147"/>
                </a:lnTo>
                <a:lnTo>
                  <a:pt x="315" y="145"/>
                </a:lnTo>
                <a:lnTo>
                  <a:pt x="318" y="142"/>
                </a:lnTo>
                <a:lnTo>
                  <a:pt x="318" y="137"/>
                </a:lnTo>
                <a:lnTo>
                  <a:pt x="308" y="137"/>
                </a:lnTo>
                <a:lnTo>
                  <a:pt x="308" y="70"/>
                </a:lnTo>
                <a:lnTo>
                  <a:pt x="315" y="65"/>
                </a:lnTo>
                <a:lnTo>
                  <a:pt x="315" y="65"/>
                </a:lnTo>
                <a:close/>
              </a:path>
              <a:path w="408" h="167">
                <a:moveTo>
                  <a:pt x="308" y="56"/>
                </a:moveTo>
                <a:lnTo>
                  <a:pt x="301" y="63"/>
                </a:lnTo>
                <a:lnTo>
                  <a:pt x="279" y="63"/>
                </a:lnTo>
                <a:lnTo>
                  <a:pt x="284" y="70"/>
                </a:lnTo>
                <a:lnTo>
                  <a:pt x="284" y="68"/>
                </a:lnTo>
                <a:lnTo>
                  <a:pt x="289" y="68"/>
                </a:lnTo>
                <a:lnTo>
                  <a:pt x="303" y="68"/>
                </a:lnTo>
                <a:lnTo>
                  <a:pt x="315" y="65"/>
                </a:lnTo>
                <a:lnTo>
                  <a:pt x="308" y="56"/>
                </a:lnTo>
                <a:lnTo>
                  <a:pt x="308" y="56"/>
                </a:lnTo>
                <a:close/>
              </a:path>
              <a:path w="408" h="167">
                <a:moveTo>
                  <a:pt x="397" y="53"/>
                </a:moveTo>
                <a:lnTo>
                  <a:pt x="390" y="63"/>
                </a:lnTo>
                <a:lnTo>
                  <a:pt x="320" y="63"/>
                </a:lnTo>
                <a:lnTo>
                  <a:pt x="325" y="70"/>
                </a:lnTo>
                <a:lnTo>
                  <a:pt x="327" y="70"/>
                </a:lnTo>
                <a:lnTo>
                  <a:pt x="330" y="68"/>
                </a:lnTo>
                <a:lnTo>
                  <a:pt x="406" y="68"/>
                </a:lnTo>
                <a:lnTo>
                  <a:pt x="397" y="53"/>
                </a:lnTo>
                <a:lnTo>
                  <a:pt x="397" y="53"/>
                </a:lnTo>
                <a:close/>
              </a:path>
              <a:path w="408" h="167">
                <a:moveTo>
                  <a:pt x="296" y="1"/>
                </a:moveTo>
                <a:lnTo>
                  <a:pt x="294" y="3"/>
                </a:lnTo>
                <a:lnTo>
                  <a:pt x="296" y="5"/>
                </a:lnTo>
                <a:lnTo>
                  <a:pt x="298" y="8"/>
                </a:lnTo>
                <a:lnTo>
                  <a:pt x="298" y="10"/>
                </a:lnTo>
                <a:lnTo>
                  <a:pt x="301" y="13"/>
                </a:lnTo>
                <a:lnTo>
                  <a:pt x="303" y="15"/>
                </a:lnTo>
                <a:lnTo>
                  <a:pt x="306" y="20"/>
                </a:lnTo>
                <a:lnTo>
                  <a:pt x="306" y="22"/>
                </a:lnTo>
                <a:lnTo>
                  <a:pt x="308" y="25"/>
                </a:lnTo>
                <a:lnTo>
                  <a:pt x="308" y="30"/>
                </a:lnTo>
                <a:lnTo>
                  <a:pt x="310" y="32"/>
                </a:lnTo>
                <a:lnTo>
                  <a:pt x="313" y="34"/>
                </a:lnTo>
                <a:lnTo>
                  <a:pt x="315" y="32"/>
                </a:lnTo>
                <a:lnTo>
                  <a:pt x="315" y="17"/>
                </a:lnTo>
                <a:lnTo>
                  <a:pt x="313" y="15"/>
                </a:lnTo>
                <a:lnTo>
                  <a:pt x="310" y="13"/>
                </a:lnTo>
                <a:lnTo>
                  <a:pt x="308" y="10"/>
                </a:lnTo>
                <a:lnTo>
                  <a:pt x="306" y="10"/>
                </a:lnTo>
                <a:lnTo>
                  <a:pt x="303" y="8"/>
                </a:lnTo>
                <a:lnTo>
                  <a:pt x="301" y="5"/>
                </a:lnTo>
                <a:lnTo>
                  <a:pt x="298" y="3"/>
                </a:lnTo>
                <a:lnTo>
                  <a:pt x="296" y="1"/>
                </a:lnTo>
                <a:lnTo>
                  <a:pt x="296" y="1"/>
                </a:lnTo>
                <a:close/>
              </a:path>
              <a:path w="408" h="167">
                <a:moveTo>
                  <a:pt x="356" y="1"/>
                </a:moveTo>
                <a:lnTo>
                  <a:pt x="356" y="63"/>
                </a:lnTo>
                <a:lnTo>
                  <a:pt x="366" y="63"/>
                </a:lnTo>
                <a:lnTo>
                  <a:pt x="366" y="15"/>
                </a:lnTo>
                <a:lnTo>
                  <a:pt x="370" y="8"/>
                </a:lnTo>
                <a:lnTo>
                  <a:pt x="356" y="1"/>
                </a:lnTo>
                <a:lnTo>
                  <a:pt x="35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50" name="path 8050"/>
          <p:cNvSpPr/>
          <p:nvPr/>
        </p:nvSpPr>
        <p:spPr>
          <a:xfrm>
            <a:off x="6089141" y="9743185"/>
            <a:ext cx="252984" cy="109727"/>
          </a:xfrm>
          <a:custGeom>
            <a:avLst/>
            <a:gdLst/>
            <a:ahLst/>
            <a:cxnLst/>
            <a:rect l="0" t="0" r="0" b="0"/>
            <a:pathLst>
              <a:path w="398" h="172">
                <a:moveTo>
                  <a:pt x="58" y="125"/>
                </a:moveTo>
                <a:lnTo>
                  <a:pt x="51" y="125"/>
                </a:lnTo>
                <a:lnTo>
                  <a:pt x="51" y="130"/>
                </a:lnTo>
                <a:lnTo>
                  <a:pt x="51" y="171"/>
                </a:lnTo>
                <a:lnTo>
                  <a:pt x="58" y="166"/>
                </a:lnTo>
                <a:lnTo>
                  <a:pt x="58" y="125"/>
                </a:lnTo>
                <a:lnTo>
                  <a:pt x="58" y="125"/>
                </a:lnTo>
                <a:close/>
              </a:path>
              <a:path w="398" h="172">
                <a:moveTo>
                  <a:pt x="97" y="125"/>
                </a:moveTo>
                <a:lnTo>
                  <a:pt x="90" y="125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398" h="172">
                <a:moveTo>
                  <a:pt x="58" y="121"/>
                </a:moveTo>
                <a:lnTo>
                  <a:pt x="58" y="97"/>
                </a:lnTo>
                <a:lnTo>
                  <a:pt x="51" y="97"/>
                </a:lnTo>
                <a:lnTo>
                  <a:pt x="51" y="121"/>
                </a:lnTo>
                <a:lnTo>
                  <a:pt x="58" y="121"/>
                </a:lnTo>
                <a:close/>
              </a:path>
              <a:path w="398" h="172">
                <a:moveTo>
                  <a:pt x="15" y="97"/>
                </a:moveTo>
                <a:lnTo>
                  <a:pt x="15" y="121"/>
                </a:lnTo>
                <a:lnTo>
                  <a:pt x="22" y="121"/>
                </a:lnTo>
                <a:lnTo>
                  <a:pt x="22" y="97"/>
                </a:lnTo>
                <a:lnTo>
                  <a:pt x="51" y="97"/>
                </a:lnTo>
                <a:lnTo>
                  <a:pt x="90" y="97"/>
                </a:lnTo>
                <a:lnTo>
                  <a:pt x="15" y="97"/>
                </a:lnTo>
                <a:lnTo>
                  <a:pt x="15" y="97"/>
                </a:lnTo>
                <a:close/>
              </a:path>
              <a:path w="398" h="172">
                <a:moveTo>
                  <a:pt x="51" y="70"/>
                </a:moveTo>
                <a:lnTo>
                  <a:pt x="51" y="92"/>
                </a:lnTo>
                <a:lnTo>
                  <a:pt x="58" y="92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398" h="172">
                <a:moveTo>
                  <a:pt x="102" y="65"/>
                </a:moveTo>
                <a:lnTo>
                  <a:pt x="51" y="70"/>
                </a:lnTo>
                <a:lnTo>
                  <a:pt x="90" y="70"/>
                </a:lnTo>
                <a:lnTo>
                  <a:pt x="90" y="92"/>
                </a:lnTo>
                <a:lnTo>
                  <a:pt x="15" y="92"/>
                </a:lnTo>
                <a:lnTo>
                  <a:pt x="15" y="97"/>
                </a:lnTo>
                <a:lnTo>
                  <a:pt x="90" y="97"/>
                </a:lnTo>
                <a:lnTo>
                  <a:pt x="90" y="121"/>
                </a:lnTo>
                <a:lnTo>
                  <a:pt x="15" y="121"/>
                </a:lnTo>
                <a:lnTo>
                  <a:pt x="13" y="125"/>
                </a:lnTo>
                <a:lnTo>
                  <a:pt x="13" y="135"/>
                </a:lnTo>
                <a:lnTo>
                  <a:pt x="22" y="130"/>
                </a:lnTo>
                <a:lnTo>
                  <a:pt x="22" y="125"/>
                </a:lnTo>
                <a:lnTo>
                  <a:pt x="51" y="125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0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398" h="172">
                <a:moveTo>
                  <a:pt x="13" y="61"/>
                </a:moveTo>
                <a:lnTo>
                  <a:pt x="13" y="65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398" h="172">
                <a:moveTo>
                  <a:pt x="92" y="58"/>
                </a:moveTo>
                <a:lnTo>
                  <a:pt x="90" y="65"/>
                </a:lnTo>
                <a:lnTo>
                  <a:pt x="13" y="65"/>
                </a:lnTo>
                <a:lnTo>
                  <a:pt x="13" y="70"/>
                </a:lnTo>
                <a:lnTo>
                  <a:pt x="15" y="73"/>
                </a:lnTo>
                <a:lnTo>
                  <a:pt x="15" y="92"/>
                </a:lnTo>
                <a:lnTo>
                  <a:pt x="22" y="92"/>
                </a:lnTo>
                <a:lnTo>
                  <a:pt x="22" y="70"/>
                </a:lnTo>
                <a:lnTo>
                  <a:pt x="51" y="70"/>
                </a:lnTo>
                <a:lnTo>
                  <a:pt x="102" y="65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398" h="172">
                <a:moveTo>
                  <a:pt x="51" y="37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7"/>
                </a:lnTo>
                <a:lnTo>
                  <a:pt x="51" y="37"/>
                </a:lnTo>
                <a:close/>
              </a:path>
              <a:path w="398" h="172">
                <a:moveTo>
                  <a:pt x="6" y="32"/>
                </a:moveTo>
                <a:lnTo>
                  <a:pt x="6" y="39"/>
                </a:lnTo>
                <a:lnTo>
                  <a:pt x="3" y="41"/>
                </a:lnTo>
                <a:lnTo>
                  <a:pt x="3" y="44"/>
                </a:lnTo>
                <a:lnTo>
                  <a:pt x="1" y="46"/>
                </a:lnTo>
                <a:lnTo>
                  <a:pt x="1" y="51"/>
                </a:lnTo>
                <a:lnTo>
                  <a:pt x="3" y="53"/>
                </a:lnTo>
                <a:lnTo>
                  <a:pt x="6" y="53"/>
                </a:lnTo>
                <a:lnTo>
                  <a:pt x="8" y="51"/>
                </a:lnTo>
                <a:lnTo>
                  <a:pt x="10" y="49"/>
                </a:lnTo>
                <a:lnTo>
                  <a:pt x="10" y="34"/>
                </a:lnTo>
                <a:lnTo>
                  <a:pt x="102" y="34"/>
                </a:lnTo>
                <a:lnTo>
                  <a:pt x="6" y="32"/>
                </a:lnTo>
                <a:lnTo>
                  <a:pt x="6" y="32"/>
                </a:lnTo>
                <a:close/>
              </a:path>
              <a:path w="398" h="172">
                <a:moveTo>
                  <a:pt x="106" y="22"/>
                </a:moveTo>
                <a:lnTo>
                  <a:pt x="102" y="29"/>
                </a:lnTo>
                <a:lnTo>
                  <a:pt x="10" y="29"/>
                </a:lnTo>
                <a:lnTo>
                  <a:pt x="6" y="32"/>
                </a:lnTo>
                <a:lnTo>
                  <a:pt x="102" y="34"/>
                </a:lnTo>
                <a:lnTo>
                  <a:pt x="94" y="51"/>
                </a:lnTo>
                <a:lnTo>
                  <a:pt x="97" y="53"/>
                </a:lnTo>
                <a:lnTo>
                  <a:pt x="97" y="49"/>
                </a:lnTo>
                <a:lnTo>
                  <a:pt x="99" y="46"/>
                </a:lnTo>
                <a:lnTo>
                  <a:pt x="102" y="44"/>
                </a:lnTo>
                <a:lnTo>
                  <a:pt x="104" y="41"/>
                </a:lnTo>
                <a:lnTo>
                  <a:pt x="106" y="39"/>
                </a:lnTo>
                <a:lnTo>
                  <a:pt x="109" y="37"/>
                </a:lnTo>
                <a:lnTo>
                  <a:pt x="114" y="37"/>
                </a:lnTo>
                <a:lnTo>
                  <a:pt x="116" y="34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398" h="172">
                <a:moveTo>
                  <a:pt x="10" y="20"/>
                </a:moveTo>
                <a:lnTo>
                  <a:pt x="8" y="20"/>
                </a:lnTo>
                <a:lnTo>
                  <a:pt x="8" y="25"/>
                </a:lnTo>
                <a:lnTo>
                  <a:pt x="8" y="27"/>
                </a:lnTo>
                <a:lnTo>
                  <a:pt x="6" y="32"/>
                </a:lnTo>
                <a:lnTo>
                  <a:pt x="10" y="29"/>
                </a:lnTo>
                <a:lnTo>
                  <a:pt x="10" y="20"/>
                </a:lnTo>
                <a:lnTo>
                  <a:pt x="10" y="20"/>
                </a:lnTo>
                <a:close/>
              </a:path>
              <a:path w="398" h="172">
                <a:moveTo>
                  <a:pt x="46" y="1"/>
                </a:moveTo>
                <a:lnTo>
                  <a:pt x="46" y="3"/>
                </a:lnTo>
                <a:lnTo>
                  <a:pt x="49" y="5"/>
                </a:lnTo>
                <a:lnTo>
                  <a:pt x="49" y="10"/>
                </a:lnTo>
                <a:lnTo>
                  <a:pt x="51" y="13"/>
                </a:lnTo>
                <a:lnTo>
                  <a:pt x="51" y="15"/>
                </a:lnTo>
                <a:lnTo>
                  <a:pt x="54" y="20"/>
                </a:lnTo>
                <a:lnTo>
                  <a:pt x="54" y="25"/>
                </a:lnTo>
                <a:lnTo>
                  <a:pt x="56" y="27"/>
                </a:lnTo>
                <a:lnTo>
                  <a:pt x="56" y="29"/>
                </a:lnTo>
                <a:lnTo>
                  <a:pt x="58" y="27"/>
                </a:lnTo>
                <a:lnTo>
                  <a:pt x="58" y="25"/>
                </a:lnTo>
                <a:lnTo>
                  <a:pt x="61" y="25"/>
                </a:lnTo>
                <a:lnTo>
                  <a:pt x="61" y="13"/>
                </a:lnTo>
                <a:lnTo>
                  <a:pt x="58" y="10"/>
                </a:lnTo>
                <a:lnTo>
                  <a:pt x="58" y="8"/>
                </a:lnTo>
                <a:lnTo>
                  <a:pt x="56" y="5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398" h="172">
                <a:moveTo>
                  <a:pt x="397" y="152"/>
                </a:moveTo>
                <a:lnTo>
                  <a:pt x="378" y="152"/>
                </a:lnTo>
                <a:lnTo>
                  <a:pt x="373" y="154"/>
                </a:lnTo>
                <a:lnTo>
                  <a:pt x="327" y="154"/>
                </a:lnTo>
                <a:lnTo>
                  <a:pt x="330" y="154"/>
                </a:lnTo>
                <a:lnTo>
                  <a:pt x="332" y="157"/>
                </a:lnTo>
                <a:lnTo>
                  <a:pt x="334" y="159"/>
                </a:lnTo>
                <a:lnTo>
                  <a:pt x="342" y="159"/>
                </a:lnTo>
                <a:lnTo>
                  <a:pt x="344" y="161"/>
                </a:lnTo>
                <a:lnTo>
                  <a:pt x="349" y="161"/>
                </a:lnTo>
                <a:lnTo>
                  <a:pt x="351" y="164"/>
                </a:lnTo>
                <a:lnTo>
                  <a:pt x="354" y="164"/>
                </a:lnTo>
                <a:lnTo>
                  <a:pt x="358" y="164"/>
                </a:lnTo>
                <a:lnTo>
                  <a:pt x="366" y="164"/>
                </a:lnTo>
                <a:lnTo>
                  <a:pt x="368" y="166"/>
                </a:lnTo>
                <a:lnTo>
                  <a:pt x="385" y="166"/>
                </a:lnTo>
                <a:lnTo>
                  <a:pt x="387" y="164"/>
                </a:lnTo>
                <a:lnTo>
                  <a:pt x="387" y="161"/>
                </a:lnTo>
                <a:lnTo>
                  <a:pt x="390" y="159"/>
                </a:lnTo>
                <a:lnTo>
                  <a:pt x="392" y="157"/>
                </a:lnTo>
                <a:lnTo>
                  <a:pt x="394" y="157"/>
                </a:lnTo>
                <a:lnTo>
                  <a:pt x="397" y="154"/>
                </a:lnTo>
                <a:lnTo>
                  <a:pt x="397" y="152"/>
                </a:lnTo>
                <a:lnTo>
                  <a:pt x="397" y="152"/>
                </a:lnTo>
                <a:close/>
              </a:path>
              <a:path w="398" h="172">
                <a:moveTo>
                  <a:pt x="308" y="121"/>
                </a:moveTo>
                <a:lnTo>
                  <a:pt x="306" y="121"/>
                </a:lnTo>
                <a:lnTo>
                  <a:pt x="308" y="125"/>
                </a:lnTo>
                <a:lnTo>
                  <a:pt x="308" y="128"/>
                </a:lnTo>
                <a:lnTo>
                  <a:pt x="310" y="133"/>
                </a:lnTo>
                <a:lnTo>
                  <a:pt x="313" y="135"/>
                </a:lnTo>
                <a:lnTo>
                  <a:pt x="313" y="137"/>
                </a:lnTo>
                <a:lnTo>
                  <a:pt x="315" y="140"/>
                </a:lnTo>
                <a:lnTo>
                  <a:pt x="318" y="142"/>
                </a:lnTo>
                <a:lnTo>
                  <a:pt x="320" y="145"/>
                </a:lnTo>
                <a:lnTo>
                  <a:pt x="322" y="147"/>
                </a:lnTo>
                <a:lnTo>
                  <a:pt x="332" y="147"/>
                </a:lnTo>
                <a:lnTo>
                  <a:pt x="330" y="145"/>
                </a:lnTo>
                <a:lnTo>
                  <a:pt x="327" y="142"/>
                </a:lnTo>
                <a:lnTo>
                  <a:pt x="325" y="142"/>
                </a:lnTo>
                <a:lnTo>
                  <a:pt x="322" y="140"/>
                </a:lnTo>
                <a:lnTo>
                  <a:pt x="320" y="137"/>
                </a:lnTo>
                <a:lnTo>
                  <a:pt x="318" y="135"/>
                </a:lnTo>
                <a:lnTo>
                  <a:pt x="315" y="133"/>
                </a:lnTo>
                <a:lnTo>
                  <a:pt x="313" y="130"/>
                </a:lnTo>
                <a:lnTo>
                  <a:pt x="313" y="128"/>
                </a:lnTo>
                <a:lnTo>
                  <a:pt x="310" y="123"/>
                </a:lnTo>
                <a:lnTo>
                  <a:pt x="308" y="121"/>
                </a:lnTo>
                <a:lnTo>
                  <a:pt x="308" y="121"/>
                </a:lnTo>
                <a:close/>
              </a:path>
              <a:path w="398" h="172">
                <a:moveTo>
                  <a:pt x="373" y="99"/>
                </a:moveTo>
                <a:lnTo>
                  <a:pt x="366" y="109"/>
                </a:lnTo>
                <a:lnTo>
                  <a:pt x="342" y="109"/>
                </a:lnTo>
                <a:lnTo>
                  <a:pt x="382" y="113"/>
                </a:lnTo>
                <a:lnTo>
                  <a:pt x="373" y="99"/>
                </a:lnTo>
                <a:lnTo>
                  <a:pt x="373" y="99"/>
                </a:lnTo>
                <a:close/>
              </a:path>
              <a:path w="398" h="172">
                <a:moveTo>
                  <a:pt x="301" y="87"/>
                </a:moveTo>
                <a:lnTo>
                  <a:pt x="301" y="106"/>
                </a:lnTo>
                <a:lnTo>
                  <a:pt x="298" y="111"/>
                </a:lnTo>
                <a:lnTo>
                  <a:pt x="298" y="121"/>
                </a:lnTo>
                <a:lnTo>
                  <a:pt x="296" y="123"/>
                </a:lnTo>
                <a:lnTo>
                  <a:pt x="296" y="130"/>
                </a:lnTo>
                <a:lnTo>
                  <a:pt x="294" y="135"/>
                </a:lnTo>
                <a:lnTo>
                  <a:pt x="294" y="137"/>
                </a:lnTo>
                <a:lnTo>
                  <a:pt x="291" y="142"/>
                </a:lnTo>
                <a:lnTo>
                  <a:pt x="289" y="145"/>
                </a:lnTo>
                <a:lnTo>
                  <a:pt x="289" y="147"/>
                </a:lnTo>
                <a:lnTo>
                  <a:pt x="286" y="152"/>
                </a:lnTo>
                <a:lnTo>
                  <a:pt x="286" y="154"/>
                </a:lnTo>
                <a:lnTo>
                  <a:pt x="284" y="157"/>
                </a:lnTo>
                <a:lnTo>
                  <a:pt x="282" y="159"/>
                </a:lnTo>
                <a:lnTo>
                  <a:pt x="279" y="164"/>
                </a:lnTo>
                <a:lnTo>
                  <a:pt x="277" y="166"/>
                </a:lnTo>
                <a:lnTo>
                  <a:pt x="274" y="169"/>
                </a:lnTo>
                <a:lnTo>
                  <a:pt x="277" y="171"/>
                </a:lnTo>
                <a:lnTo>
                  <a:pt x="279" y="169"/>
                </a:lnTo>
                <a:lnTo>
                  <a:pt x="282" y="166"/>
                </a:lnTo>
                <a:lnTo>
                  <a:pt x="284" y="164"/>
                </a:lnTo>
                <a:lnTo>
                  <a:pt x="286" y="161"/>
                </a:lnTo>
                <a:lnTo>
                  <a:pt x="289" y="159"/>
                </a:lnTo>
                <a:lnTo>
                  <a:pt x="289" y="157"/>
                </a:lnTo>
                <a:lnTo>
                  <a:pt x="291" y="154"/>
                </a:lnTo>
                <a:lnTo>
                  <a:pt x="294" y="152"/>
                </a:lnTo>
                <a:lnTo>
                  <a:pt x="294" y="149"/>
                </a:lnTo>
                <a:lnTo>
                  <a:pt x="296" y="147"/>
                </a:lnTo>
                <a:lnTo>
                  <a:pt x="296" y="145"/>
                </a:lnTo>
                <a:lnTo>
                  <a:pt x="298" y="142"/>
                </a:lnTo>
                <a:lnTo>
                  <a:pt x="298" y="140"/>
                </a:lnTo>
                <a:lnTo>
                  <a:pt x="301" y="137"/>
                </a:lnTo>
                <a:lnTo>
                  <a:pt x="301" y="133"/>
                </a:lnTo>
                <a:lnTo>
                  <a:pt x="303" y="130"/>
                </a:lnTo>
                <a:lnTo>
                  <a:pt x="303" y="125"/>
                </a:lnTo>
                <a:lnTo>
                  <a:pt x="306" y="121"/>
                </a:lnTo>
                <a:lnTo>
                  <a:pt x="308" y="121"/>
                </a:lnTo>
                <a:lnTo>
                  <a:pt x="306" y="118"/>
                </a:lnTo>
                <a:lnTo>
                  <a:pt x="308" y="116"/>
                </a:lnTo>
                <a:lnTo>
                  <a:pt x="308" y="104"/>
                </a:lnTo>
                <a:lnTo>
                  <a:pt x="310" y="101"/>
                </a:lnTo>
                <a:lnTo>
                  <a:pt x="315" y="97"/>
                </a:lnTo>
                <a:lnTo>
                  <a:pt x="301" y="87"/>
                </a:lnTo>
                <a:lnTo>
                  <a:pt x="301" y="87"/>
                </a:lnTo>
                <a:close/>
              </a:path>
              <a:path w="398" h="172">
                <a:moveTo>
                  <a:pt x="342" y="73"/>
                </a:moveTo>
                <a:lnTo>
                  <a:pt x="332" y="73"/>
                </a:lnTo>
                <a:lnTo>
                  <a:pt x="332" y="147"/>
                </a:lnTo>
                <a:lnTo>
                  <a:pt x="322" y="147"/>
                </a:ln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66" y="154"/>
                </a:lnTo>
                <a:lnTo>
                  <a:pt x="363" y="154"/>
                </a:lnTo>
                <a:lnTo>
                  <a:pt x="361" y="154"/>
                </a:lnTo>
                <a:lnTo>
                  <a:pt x="358" y="152"/>
                </a:lnTo>
                <a:lnTo>
                  <a:pt x="344" y="152"/>
                </a:lnTo>
                <a:lnTo>
                  <a:pt x="342" y="149"/>
                </a:lnTo>
                <a:lnTo>
                  <a:pt x="342" y="113"/>
                </a:lnTo>
                <a:lnTo>
                  <a:pt x="382" y="113"/>
                </a:lnTo>
                <a:lnTo>
                  <a:pt x="342" y="109"/>
                </a:lnTo>
                <a:lnTo>
                  <a:pt x="342" y="73"/>
                </a:lnTo>
                <a:lnTo>
                  <a:pt x="342" y="73"/>
                </a:lnTo>
                <a:close/>
              </a:path>
              <a:path w="398" h="172">
                <a:moveTo>
                  <a:pt x="378" y="58"/>
                </a:moveTo>
                <a:lnTo>
                  <a:pt x="370" y="68"/>
                </a:lnTo>
                <a:lnTo>
                  <a:pt x="284" y="68"/>
                </a:lnTo>
                <a:lnTo>
                  <a:pt x="289" y="75"/>
                </a:lnTo>
                <a:lnTo>
                  <a:pt x="291" y="75"/>
                </a:lnTo>
                <a:lnTo>
                  <a:pt x="294" y="73"/>
                </a:lnTo>
                <a:lnTo>
                  <a:pt x="387" y="73"/>
                </a:lnTo>
                <a:lnTo>
                  <a:pt x="378" y="58"/>
                </a:lnTo>
                <a:lnTo>
                  <a:pt x="378" y="58"/>
                </a:lnTo>
                <a:close/>
              </a:path>
              <a:path w="398" h="172">
                <a:moveTo>
                  <a:pt x="289" y="37"/>
                </a:moveTo>
                <a:lnTo>
                  <a:pt x="289" y="39"/>
                </a:lnTo>
                <a:lnTo>
                  <a:pt x="286" y="41"/>
                </a:lnTo>
                <a:lnTo>
                  <a:pt x="286" y="44"/>
                </a:lnTo>
                <a:lnTo>
                  <a:pt x="284" y="46"/>
                </a:lnTo>
                <a:lnTo>
                  <a:pt x="282" y="49"/>
                </a:lnTo>
                <a:lnTo>
                  <a:pt x="282" y="53"/>
                </a:lnTo>
                <a:lnTo>
                  <a:pt x="279" y="56"/>
                </a:lnTo>
                <a:lnTo>
                  <a:pt x="282" y="58"/>
                </a:lnTo>
                <a:lnTo>
                  <a:pt x="289" y="58"/>
                </a:lnTo>
                <a:lnTo>
                  <a:pt x="291" y="56"/>
                </a:lnTo>
                <a:lnTo>
                  <a:pt x="294" y="53"/>
                </a:lnTo>
                <a:lnTo>
                  <a:pt x="294" y="37"/>
                </a:lnTo>
                <a:lnTo>
                  <a:pt x="380" y="37"/>
                </a:lnTo>
                <a:lnTo>
                  <a:pt x="289" y="37"/>
                </a:lnTo>
                <a:lnTo>
                  <a:pt x="289" y="37"/>
                </a:lnTo>
                <a:close/>
              </a:path>
              <a:path w="398" h="172">
                <a:moveTo>
                  <a:pt x="385" y="25"/>
                </a:moveTo>
                <a:lnTo>
                  <a:pt x="380" y="34"/>
                </a:lnTo>
                <a:lnTo>
                  <a:pt x="294" y="34"/>
                </a:lnTo>
                <a:lnTo>
                  <a:pt x="289" y="37"/>
                </a:lnTo>
                <a:lnTo>
                  <a:pt x="380" y="37"/>
                </a:lnTo>
                <a:lnTo>
                  <a:pt x="373" y="56"/>
                </a:lnTo>
                <a:lnTo>
                  <a:pt x="375" y="58"/>
                </a:lnTo>
                <a:lnTo>
                  <a:pt x="378" y="53"/>
                </a:lnTo>
                <a:lnTo>
                  <a:pt x="380" y="51"/>
                </a:lnTo>
                <a:lnTo>
                  <a:pt x="382" y="49"/>
                </a:lnTo>
                <a:lnTo>
                  <a:pt x="385" y="46"/>
                </a:lnTo>
                <a:lnTo>
                  <a:pt x="387" y="44"/>
                </a:lnTo>
                <a:lnTo>
                  <a:pt x="390" y="41"/>
                </a:lnTo>
                <a:lnTo>
                  <a:pt x="392" y="41"/>
                </a:lnTo>
                <a:lnTo>
                  <a:pt x="394" y="39"/>
                </a:lnTo>
                <a:lnTo>
                  <a:pt x="385" y="25"/>
                </a:lnTo>
                <a:lnTo>
                  <a:pt x="385" y="25"/>
                </a:lnTo>
                <a:close/>
              </a:path>
              <a:path w="398" h="172">
                <a:moveTo>
                  <a:pt x="294" y="25"/>
                </a:moveTo>
                <a:lnTo>
                  <a:pt x="291" y="25"/>
                </a:lnTo>
                <a:lnTo>
                  <a:pt x="291" y="29"/>
                </a:lnTo>
                <a:lnTo>
                  <a:pt x="291" y="32"/>
                </a:lnTo>
                <a:lnTo>
                  <a:pt x="289" y="37"/>
                </a:lnTo>
                <a:lnTo>
                  <a:pt x="294" y="34"/>
                </a:lnTo>
                <a:lnTo>
                  <a:pt x="294" y="25"/>
                </a:lnTo>
                <a:lnTo>
                  <a:pt x="294" y="25"/>
                </a:lnTo>
                <a:close/>
              </a:path>
              <a:path w="398" h="172">
                <a:moveTo>
                  <a:pt x="327" y="1"/>
                </a:moveTo>
                <a:lnTo>
                  <a:pt x="327" y="5"/>
                </a:lnTo>
                <a:lnTo>
                  <a:pt x="330" y="8"/>
                </a:lnTo>
                <a:lnTo>
                  <a:pt x="332" y="13"/>
                </a:lnTo>
                <a:lnTo>
                  <a:pt x="332" y="15"/>
                </a:lnTo>
                <a:lnTo>
                  <a:pt x="334" y="17"/>
                </a:lnTo>
                <a:lnTo>
                  <a:pt x="334" y="27"/>
                </a:lnTo>
                <a:lnTo>
                  <a:pt x="337" y="29"/>
                </a:lnTo>
                <a:lnTo>
                  <a:pt x="337" y="32"/>
                </a:lnTo>
                <a:lnTo>
                  <a:pt x="339" y="29"/>
                </a:lnTo>
                <a:lnTo>
                  <a:pt x="342" y="27"/>
                </a:lnTo>
                <a:lnTo>
                  <a:pt x="342" y="22"/>
                </a:lnTo>
                <a:lnTo>
                  <a:pt x="344" y="20"/>
                </a:lnTo>
                <a:lnTo>
                  <a:pt x="344" y="17"/>
                </a:lnTo>
                <a:lnTo>
                  <a:pt x="342" y="15"/>
                </a:lnTo>
                <a:lnTo>
                  <a:pt x="342" y="13"/>
                </a:lnTo>
                <a:lnTo>
                  <a:pt x="339" y="10"/>
                </a:lnTo>
                <a:lnTo>
                  <a:pt x="337" y="8"/>
                </a:lnTo>
                <a:lnTo>
                  <a:pt x="334" y="5"/>
                </a:lnTo>
                <a:lnTo>
                  <a:pt x="332" y="3"/>
                </a:lnTo>
                <a:lnTo>
                  <a:pt x="327" y="1"/>
                </a:lnTo>
                <a:lnTo>
                  <a:pt x="32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52" name="path 8052"/>
          <p:cNvSpPr/>
          <p:nvPr/>
        </p:nvSpPr>
        <p:spPr>
          <a:xfrm>
            <a:off x="7853933" y="9941306"/>
            <a:ext cx="347471" cy="109728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41" y="128"/>
                </a:moveTo>
                <a:lnTo>
                  <a:pt x="41" y="133"/>
                </a:lnTo>
                <a:lnTo>
                  <a:pt x="44" y="133"/>
                </a:lnTo>
                <a:lnTo>
                  <a:pt x="46" y="135"/>
                </a:lnTo>
                <a:lnTo>
                  <a:pt x="51" y="138"/>
                </a:lnTo>
                <a:lnTo>
                  <a:pt x="54" y="140"/>
                </a:lnTo>
                <a:lnTo>
                  <a:pt x="56" y="142"/>
                </a:lnTo>
                <a:lnTo>
                  <a:pt x="58" y="142"/>
                </a:lnTo>
                <a:lnTo>
                  <a:pt x="61" y="145"/>
                </a:lnTo>
                <a:lnTo>
                  <a:pt x="73" y="142"/>
                </a:lnTo>
                <a:lnTo>
                  <a:pt x="70" y="142"/>
                </a:lnTo>
                <a:lnTo>
                  <a:pt x="68" y="140"/>
                </a:lnTo>
                <a:lnTo>
                  <a:pt x="65" y="140"/>
                </a:lnTo>
                <a:lnTo>
                  <a:pt x="63" y="138"/>
                </a:lnTo>
                <a:lnTo>
                  <a:pt x="61" y="138"/>
                </a:lnTo>
                <a:lnTo>
                  <a:pt x="56" y="135"/>
                </a:lnTo>
                <a:lnTo>
                  <a:pt x="54" y="133"/>
                </a:lnTo>
                <a:lnTo>
                  <a:pt x="51" y="133"/>
                </a:lnTo>
                <a:lnTo>
                  <a:pt x="49" y="130"/>
                </a:lnTo>
                <a:lnTo>
                  <a:pt x="46" y="130"/>
                </a:lnTo>
                <a:lnTo>
                  <a:pt x="41" y="128"/>
                </a:lnTo>
                <a:lnTo>
                  <a:pt x="41" y="128"/>
                </a:lnTo>
                <a:close/>
              </a:path>
              <a:path w="547" h="172">
                <a:moveTo>
                  <a:pt x="39" y="102"/>
                </a:moveTo>
                <a:lnTo>
                  <a:pt x="46" y="111"/>
                </a:lnTo>
                <a:lnTo>
                  <a:pt x="49" y="106"/>
                </a:lnTo>
                <a:lnTo>
                  <a:pt x="94" y="106"/>
                </a:lnTo>
                <a:lnTo>
                  <a:pt x="39" y="102"/>
                </a:lnTo>
                <a:lnTo>
                  <a:pt x="39" y="102"/>
                </a:lnTo>
                <a:close/>
              </a:path>
              <a:path w="547" h="172">
                <a:moveTo>
                  <a:pt x="99" y="94"/>
                </a:moveTo>
                <a:lnTo>
                  <a:pt x="94" y="102"/>
                </a:lnTo>
                <a:lnTo>
                  <a:pt x="39" y="102"/>
                </a:lnTo>
                <a:lnTo>
                  <a:pt x="94" y="106"/>
                </a:lnTo>
                <a:lnTo>
                  <a:pt x="94" y="109"/>
                </a:lnTo>
                <a:lnTo>
                  <a:pt x="92" y="114"/>
                </a:lnTo>
                <a:lnTo>
                  <a:pt x="90" y="116"/>
                </a:lnTo>
                <a:lnTo>
                  <a:pt x="87" y="118"/>
                </a:lnTo>
                <a:lnTo>
                  <a:pt x="85" y="123"/>
                </a:lnTo>
                <a:lnTo>
                  <a:pt x="85" y="125"/>
                </a:lnTo>
                <a:lnTo>
                  <a:pt x="82" y="128"/>
                </a:lnTo>
                <a:lnTo>
                  <a:pt x="80" y="130"/>
                </a:lnTo>
                <a:lnTo>
                  <a:pt x="80" y="135"/>
                </a:lnTo>
                <a:lnTo>
                  <a:pt x="78" y="138"/>
                </a:lnTo>
                <a:lnTo>
                  <a:pt x="75" y="140"/>
                </a:lnTo>
                <a:lnTo>
                  <a:pt x="75" y="142"/>
                </a:lnTo>
                <a:lnTo>
                  <a:pt x="73" y="142"/>
                </a:lnTo>
                <a:lnTo>
                  <a:pt x="61" y="145"/>
                </a:lnTo>
                <a:lnTo>
                  <a:pt x="63" y="147"/>
                </a:lnTo>
                <a:lnTo>
                  <a:pt x="65" y="147"/>
                </a:lnTo>
                <a:lnTo>
                  <a:pt x="65" y="150"/>
                </a:lnTo>
                <a:lnTo>
                  <a:pt x="68" y="152"/>
                </a:lnTo>
                <a:lnTo>
                  <a:pt x="70" y="154"/>
                </a:lnTo>
                <a:lnTo>
                  <a:pt x="73" y="157"/>
                </a:lnTo>
                <a:lnTo>
                  <a:pt x="75" y="159"/>
                </a:lnTo>
                <a:lnTo>
                  <a:pt x="78" y="162"/>
                </a:lnTo>
                <a:lnTo>
                  <a:pt x="80" y="162"/>
                </a:lnTo>
                <a:lnTo>
                  <a:pt x="82" y="164"/>
                </a:lnTo>
                <a:lnTo>
                  <a:pt x="82" y="166"/>
                </a:lnTo>
                <a:lnTo>
                  <a:pt x="85" y="171"/>
                </a:lnTo>
                <a:lnTo>
                  <a:pt x="87" y="171"/>
                </a:lnTo>
                <a:lnTo>
                  <a:pt x="90" y="169"/>
                </a:lnTo>
                <a:lnTo>
                  <a:pt x="90" y="154"/>
                </a:lnTo>
                <a:lnTo>
                  <a:pt x="87" y="152"/>
                </a:lnTo>
                <a:lnTo>
                  <a:pt x="85" y="150"/>
                </a:lnTo>
                <a:lnTo>
                  <a:pt x="80" y="147"/>
                </a:lnTo>
                <a:lnTo>
                  <a:pt x="78" y="145"/>
                </a:lnTo>
                <a:lnTo>
                  <a:pt x="78" y="142"/>
                </a:lnTo>
                <a:lnTo>
                  <a:pt x="80" y="140"/>
                </a:lnTo>
                <a:lnTo>
                  <a:pt x="82" y="138"/>
                </a:lnTo>
                <a:lnTo>
                  <a:pt x="85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92" y="123"/>
                </a:lnTo>
                <a:lnTo>
                  <a:pt x="94" y="121"/>
                </a:lnTo>
                <a:lnTo>
                  <a:pt x="97" y="118"/>
                </a:lnTo>
                <a:lnTo>
                  <a:pt x="99" y="116"/>
                </a:lnTo>
                <a:lnTo>
                  <a:pt x="101" y="114"/>
                </a:lnTo>
                <a:lnTo>
                  <a:pt x="104" y="111"/>
                </a:lnTo>
                <a:lnTo>
                  <a:pt x="106" y="111"/>
                </a:lnTo>
                <a:lnTo>
                  <a:pt x="109" y="109"/>
                </a:lnTo>
                <a:lnTo>
                  <a:pt x="111" y="109"/>
                </a:lnTo>
                <a:lnTo>
                  <a:pt x="99" y="94"/>
                </a:lnTo>
                <a:lnTo>
                  <a:pt x="99" y="94"/>
                </a:lnTo>
                <a:close/>
              </a:path>
              <a:path w="547" h="172">
                <a:moveTo>
                  <a:pt x="56" y="73"/>
                </a:moveTo>
                <a:lnTo>
                  <a:pt x="46" y="73"/>
                </a:lnTo>
                <a:lnTo>
                  <a:pt x="46" y="75"/>
                </a:lnTo>
                <a:lnTo>
                  <a:pt x="46" y="85"/>
                </a:lnTo>
                <a:lnTo>
                  <a:pt x="44" y="90"/>
                </a:lnTo>
                <a:lnTo>
                  <a:pt x="44" y="94"/>
                </a:lnTo>
                <a:lnTo>
                  <a:pt x="41" y="97"/>
                </a:lnTo>
                <a:lnTo>
                  <a:pt x="41" y="99"/>
                </a:lnTo>
                <a:lnTo>
                  <a:pt x="39" y="102"/>
                </a:lnTo>
                <a:lnTo>
                  <a:pt x="51" y="102"/>
                </a:lnTo>
                <a:lnTo>
                  <a:pt x="51" y="99"/>
                </a:lnTo>
                <a:lnTo>
                  <a:pt x="51" y="92"/>
                </a:lnTo>
                <a:lnTo>
                  <a:pt x="54" y="90"/>
                </a:lnTo>
                <a:lnTo>
                  <a:pt x="54" y="78"/>
                </a:lnTo>
                <a:lnTo>
                  <a:pt x="56" y="73"/>
                </a:lnTo>
                <a:lnTo>
                  <a:pt x="56" y="73"/>
                </a:lnTo>
                <a:close/>
              </a:path>
              <a:path w="547" h="172">
                <a:moveTo>
                  <a:pt x="118" y="58"/>
                </a:moveTo>
                <a:lnTo>
                  <a:pt x="109" y="70"/>
                </a:lnTo>
                <a:lnTo>
                  <a:pt x="1" y="70"/>
                </a:lnTo>
                <a:lnTo>
                  <a:pt x="8" y="75"/>
                </a:lnTo>
                <a:lnTo>
                  <a:pt x="15" y="75"/>
                </a:lnTo>
                <a:lnTo>
                  <a:pt x="18" y="73"/>
                </a:lnTo>
                <a:lnTo>
                  <a:pt x="128" y="73"/>
                </a:lnTo>
                <a:lnTo>
                  <a:pt x="118" y="58"/>
                </a:lnTo>
                <a:lnTo>
                  <a:pt x="118" y="58"/>
                </a:lnTo>
                <a:close/>
              </a:path>
              <a:path w="547" h="172">
                <a:moveTo>
                  <a:pt x="61" y="39"/>
                </a:moveTo>
                <a:lnTo>
                  <a:pt x="51" y="39"/>
                </a:lnTo>
                <a:lnTo>
                  <a:pt x="51" y="42"/>
                </a:lnTo>
                <a:lnTo>
                  <a:pt x="51" y="54"/>
                </a:lnTo>
                <a:lnTo>
                  <a:pt x="49" y="56"/>
                </a:lnTo>
                <a:lnTo>
                  <a:pt x="49" y="70"/>
                </a:lnTo>
                <a:lnTo>
                  <a:pt x="56" y="70"/>
                </a:lnTo>
                <a:lnTo>
                  <a:pt x="56" y="63"/>
                </a:lnTo>
                <a:lnTo>
                  <a:pt x="58" y="61"/>
                </a:lnTo>
                <a:lnTo>
                  <a:pt x="58" y="46"/>
                </a:lnTo>
                <a:lnTo>
                  <a:pt x="61" y="42"/>
                </a:lnTo>
                <a:lnTo>
                  <a:pt x="61" y="39"/>
                </a:lnTo>
                <a:lnTo>
                  <a:pt x="61" y="39"/>
                </a:lnTo>
                <a:close/>
              </a:path>
              <a:path w="547" h="172">
                <a:moveTo>
                  <a:pt x="101" y="25"/>
                </a:moveTo>
                <a:lnTo>
                  <a:pt x="92" y="34"/>
                </a:lnTo>
                <a:lnTo>
                  <a:pt x="15" y="34"/>
                </a:lnTo>
                <a:lnTo>
                  <a:pt x="20" y="39"/>
                </a:lnTo>
                <a:lnTo>
                  <a:pt x="111" y="39"/>
                </a:lnTo>
                <a:lnTo>
                  <a:pt x="101" y="25"/>
                </a:lnTo>
                <a:lnTo>
                  <a:pt x="101" y="25"/>
                </a:lnTo>
                <a:close/>
              </a:path>
              <a:path w="547" h="172">
                <a:moveTo>
                  <a:pt x="56" y="1"/>
                </a:moveTo>
                <a:lnTo>
                  <a:pt x="56" y="13"/>
                </a:lnTo>
                <a:lnTo>
                  <a:pt x="54" y="18"/>
                </a:lnTo>
                <a:lnTo>
                  <a:pt x="54" y="34"/>
                </a:lnTo>
                <a:lnTo>
                  <a:pt x="61" y="34"/>
                </a:lnTo>
                <a:lnTo>
                  <a:pt x="61" y="27"/>
                </a:lnTo>
                <a:lnTo>
                  <a:pt x="63" y="22"/>
                </a:lnTo>
                <a:lnTo>
                  <a:pt x="63" y="13"/>
                </a:lnTo>
                <a:lnTo>
                  <a:pt x="68" y="8"/>
                </a:lnTo>
                <a:lnTo>
                  <a:pt x="56" y="1"/>
                </a:lnTo>
                <a:lnTo>
                  <a:pt x="56" y="1"/>
                </a:lnTo>
                <a:close/>
              </a:path>
              <a:path w="547" h="172">
                <a:moveTo>
                  <a:pt x="258" y="142"/>
                </a:moveTo>
                <a:lnTo>
                  <a:pt x="250" y="152"/>
                </a:lnTo>
                <a:lnTo>
                  <a:pt x="140" y="152"/>
                </a:lnTo>
                <a:lnTo>
                  <a:pt x="145" y="159"/>
                </a:lnTo>
                <a:lnTo>
                  <a:pt x="150" y="159"/>
                </a:lnTo>
                <a:lnTo>
                  <a:pt x="152" y="157"/>
                </a:lnTo>
                <a:lnTo>
                  <a:pt x="270" y="157"/>
                </a:lnTo>
                <a:lnTo>
                  <a:pt x="258" y="142"/>
                </a:lnTo>
                <a:lnTo>
                  <a:pt x="258" y="142"/>
                </a:lnTo>
                <a:close/>
              </a:path>
              <a:path w="547" h="172">
                <a:moveTo>
                  <a:pt x="150" y="44"/>
                </a:moveTo>
                <a:lnTo>
                  <a:pt x="147" y="46"/>
                </a:lnTo>
                <a:lnTo>
                  <a:pt x="150" y="49"/>
                </a:lnTo>
                <a:lnTo>
                  <a:pt x="150" y="54"/>
                </a:lnTo>
                <a:lnTo>
                  <a:pt x="152" y="58"/>
                </a:lnTo>
                <a:lnTo>
                  <a:pt x="154" y="63"/>
                </a:lnTo>
                <a:lnTo>
                  <a:pt x="154" y="65"/>
                </a:lnTo>
                <a:lnTo>
                  <a:pt x="157" y="70"/>
                </a:lnTo>
                <a:lnTo>
                  <a:pt x="157" y="75"/>
                </a:lnTo>
                <a:lnTo>
                  <a:pt x="159" y="78"/>
                </a:lnTo>
                <a:lnTo>
                  <a:pt x="159" y="82"/>
                </a:lnTo>
                <a:lnTo>
                  <a:pt x="161" y="85"/>
                </a:lnTo>
                <a:lnTo>
                  <a:pt x="161" y="90"/>
                </a:lnTo>
                <a:lnTo>
                  <a:pt x="164" y="92"/>
                </a:lnTo>
                <a:lnTo>
                  <a:pt x="164" y="102"/>
                </a:lnTo>
                <a:lnTo>
                  <a:pt x="166" y="104"/>
                </a:lnTo>
                <a:lnTo>
                  <a:pt x="166" y="116"/>
                </a:lnTo>
                <a:lnTo>
                  <a:pt x="169" y="121"/>
                </a:lnTo>
                <a:lnTo>
                  <a:pt x="169" y="123"/>
                </a:lnTo>
                <a:lnTo>
                  <a:pt x="171" y="123"/>
                </a:lnTo>
                <a:lnTo>
                  <a:pt x="171" y="123"/>
                </a:lnTo>
                <a:lnTo>
                  <a:pt x="171" y="121"/>
                </a:lnTo>
                <a:lnTo>
                  <a:pt x="176" y="118"/>
                </a:lnTo>
                <a:lnTo>
                  <a:pt x="176" y="97"/>
                </a:lnTo>
                <a:lnTo>
                  <a:pt x="174" y="94"/>
                </a:lnTo>
                <a:lnTo>
                  <a:pt x="174" y="90"/>
                </a:lnTo>
                <a:lnTo>
                  <a:pt x="171" y="87"/>
                </a:lnTo>
                <a:lnTo>
                  <a:pt x="171" y="85"/>
                </a:lnTo>
                <a:lnTo>
                  <a:pt x="169" y="82"/>
                </a:lnTo>
                <a:lnTo>
                  <a:pt x="166" y="78"/>
                </a:lnTo>
                <a:lnTo>
                  <a:pt x="166" y="75"/>
                </a:lnTo>
                <a:lnTo>
                  <a:pt x="164" y="70"/>
                </a:lnTo>
                <a:lnTo>
                  <a:pt x="161" y="68"/>
                </a:lnTo>
                <a:lnTo>
                  <a:pt x="159" y="63"/>
                </a:lnTo>
                <a:lnTo>
                  <a:pt x="157" y="58"/>
                </a:lnTo>
                <a:lnTo>
                  <a:pt x="154" y="54"/>
                </a:lnTo>
                <a:lnTo>
                  <a:pt x="152" y="49"/>
                </a:lnTo>
                <a:lnTo>
                  <a:pt x="150" y="44"/>
                </a:lnTo>
                <a:lnTo>
                  <a:pt x="150" y="44"/>
                </a:lnTo>
                <a:close/>
              </a:path>
              <a:path w="547" h="172">
                <a:moveTo>
                  <a:pt x="253" y="42"/>
                </a:moveTo>
                <a:lnTo>
                  <a:pt x="253" y="46"/>
                </a:lnTo>
                <a:lnTo>
                  <a:pt x="250" y="49"/>
                </a:lnTo>
                <a:lnTo>
                  <a:pt x="250" y="56"/>
                </a:lnTo>
                <a:lnTo>
                  <a:pt x="248" y="58"/>
                </a:lnTo>
                <a:lnTo>
                  <a:pt x="248" y="63"/>
                </a:lnTo>
                <a:lnTo>
                  <a:pt x="245" y="65"/>
                </a:lnTo>
                <a:lnTo>
                  <a:pt x="245" y="73"/>
                </a:lnTo>
                <a:lnTo>
                  <a:pt x="243" y="75"/>
                </a:lnTo>
                <a:lnTo>
                  <a:pt x="243" y="80"/>
                </a:lnTo>
                <a:lnTo>
                  <a:pt x="241" y="82"/>
                </a:lnTo>
                <a:lnTo>
                  <a:pt x="241" y="85"/>
                </a:lnTo>
                <a:lnTo>
                  <a:pt x="238" y="90"/>
                </a:lnTo>
                <a:lnTo>
                  <a:pt x="238" y="92"/>
                </a:lnTo>
                <a:lnTo>
                  <a:pt x="236" y="97"/>
                </a:lnTo>
                <a:lnTo>
                  <a:pt x="236" y="99"/>
                </a:lnTo>
                <a:lnTo>
                  <a:pt x="234" y="102"/>
                </a:lnTo>
                <a:lnTo>
                  <a:pt x="231" y="106"/>
                </a:lnTo>
                <a:lnTo>
                  <a:pt x="231" y="109"/>
                </a:lnTo>
                <a:lnTo>
                  <a:pt x="229" y="114"/>
                </a:lnTo>
                <a:lnTo>
                  <a:pt x="226" y="116"/>
                </a:lnTo>
                <a:lnTo>
                  <a:pt x="226" y="121"/>
                </a:lnTo>
                <a:lnTo>
                  <a:pt x="224" y="123"/>
                </a:lnTo>
                <a:lnTo>
                  <a:pt x="226" y="125"/>
                </a:lnTo>
                <a:lnTo>
                  <a:pt x="229" y="123"/>
                </a:lnTo>
                <a:lnTo>
                  <a:pt x="229" y="121"/>
                </a:lnTo>
                <a:lnTo>
                  <a:pt x="231" y="118"/>
                </a:lnTo>
                <a:lnTo>
                  <a:pt x="234" y="116"/>
                </a:lnTo>
                <a:lnTo>
                  <a:pt x="234" y="114"/>
                </a:lnTo>
                <a:lnTo>
                  <a:pt x="236" y="111"/>
                </a:lnTo>
                <a:lnTo>
                  <a:pt x="236" y="109"/>
                </a:lnTo>
                <a:lnTo>
                  <a:pt x="238" y="106"/>
                </a:lnTo>
                <a:lnTo>
                  <a:pt x="241" y="102"/>
                </a:lnTo>
                <a:lnTo>
                  <a:pt x="241" y="99"/>
                </a:lnTo>
                <a:lnTo>
                  <a:pt x="243" y="97"/>
                </a:lnTo>
                <a:lnTo>
                  <a:pt x="245" y="92"/>
                </a:lnTo>
                <a:lnTo>
                  <a:pt x="245" y="90"/>
                </a:lnTo>
                <a:lnTo>
                  <a:pt x="248" y="87"/>
                </a:lnTo>
                <a:lnTo>
                  <a:pt x="250" y="82"/>
                </a:lnTo>
                <a:lnTo>
                  <a:pt x="250" y="78"/>
                </a:lnTo>
                <a:lnTo>
                  <a:pt x="253" y="75"/>
                </a:lnTo>
                <a:lnTo>
                  <a:pt x="255" y="70"/>
                </a:lnTo>
                <a:lnTo>
                  <a:pt x="255" y="68"/>
                </a:lnTo>
                <a:lnTo>
                  <a:pt x="258" y="63"/>
                </a:lnTo>
                <a:lnTo>
                  <a:pt x="260" y="58"/>
                </a:lnTo>
                <a:lnTo>
                  <a:pt x="265" y="56"/>
                </a:lnTo>
                <a:lnTo>
                  <a:pt x="253" y="42"/>
                </a:lnTo>
                <a:lnTo>
                  <a:pt x="253" y="42"/>
                </a:lnTo>
                <a:close/>
              </a:path>
              <a:path w="547" h="172">
                <a:moveTo>
                  <a:pt x="217" y="5"/>
                </a:moveTo>
                <a:lnTo>
                  <a:pt x="217" y="152"/>
                </a:lnTo>
                <a:lnTo>
                  <a:pt x="195" y="152"/>
                </a:lnTo>
                <a:lnTo>
                  <a:pt x="185" y="152"/>
                </a:lnTo>
                <a:lnTo>
                  <a:pt x="224" y="152"/>
                </a:lnTo>
                <a:lnTo>
                  <a:pt x="224" y="128"/>
                </a:lnTo>
                <a:lnTo>
                  <a:pt x="226" y="128"/>
                </a:lnTo>
                <a:lnTo>
                  <a:pt x="226" y="125"/>
                </a:lnTo>
                <a:lnTo>
                  <a:pt x="224" y="123"/>
                </a:lnTo>
                <a:lnTo>
                  <a:pt x="224" y="18"/>
                </a:lnTo>
                <a:lnTo>
                  <a:pt x="229" y="13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185" y="5"/>
                </a:moveTo>
                <a:lnTo>
                  <a:pt x="185" y="152"/>
                </a:lnTo>
                <a:lnTo>
                  <a:pt x="195" y="152"/>
                </a:lnTo>
                <a:lnTo>
                  <a:pt x="195" y="20"/>
                </a:lnTo>
                <a:lnTo>
                  <a:pt x="200" y="13"/>
                </a:lnTo>
                <a:lnTo>
                  <a:pt x="185" y="5"/>
                </a:lnTo>
                <a:lnTo>
                  <a:pt x="185" y="5"/>
                </a:lnTo>
                <a:close/>
              </a:path>
              <a:path w="547" h="172">
                <a:moveTo>
                  <a:pt x="356" y="130"/>
                </a:moveTo>
                <a:lnTo>
                  <a:pt x="356" y="133"/>
                </a:lnTo>
                <a:lnTo>
                  <a:pt x="358" y="135"/>
                </a:lnTo>
                <a:lnTo>
                  <a:pt x="361" y="138"/>
                </a:lnTo>
                <a:lnTo>
                  <a:pt x="365" y="138"/>
                </a:lnTo>
                <a:lnTo>
                  <a:pt x="368" y="140"/>
                </a:lnTo>
                <a:lnTo>
                  <a:pt x="370" y="142"/>
                </a:lnTo>
                <a:lnTo>
                  <a:pt x="373" y="145"/>
                </a:lnTo>
                <a:lnTo>
                  <a:pt x="375" y="145"/>
                </a:lnTo>
                <a:lnTo>
                  <a:pt x="378" y="147"/>
                </a:lnTo>
                <a:lnTo>
                  <a:pt x="380" y="150"/>
                </a:lnTo>
                <a:lnTo>
                  <a:pt x="382" y="152"/>
                </a:lnTo>
                <a:lnTo>
                  <a:pt x="385" y="152"/>
                </a:lnTo>
                <a:lnTo>
                  <a:pt x="385" y="154"/>
                </a:lnTo>
                <a:lnTo>
                  <a:pt x="387" y="157"/>
                </a:lnTo>
                <a:lnTo>
                  <a:pt x="390" y="159"/>
                </a:lnTo>
                <a:lnTo>
                  <a:pt x="392" y="162"/>
                </a:lnTo>
                <a:lnTo>
                  <a:pt x="394" y="164"/>
                </a:lnTo>
                <a:lnTo>
                  <a:pt x="397" y="166"/>
                </a:lnTo>
                <a:lnTo>
                  <a:pt x="399" y="166"/>
                </a:lnTo>
                <a:lnTo>
                  <a:pt x="399" y="164"/>
                </a:lnTo>
                <a:lnTo>
                  <a:pt x="401" y="164"/>
                </a:lnTo>
                <a:lnTo>
                  <a:pt x="401" y="159"/>
                </a:lnTo>
                <a:lnTo>
                  <a:pt x="401" y="157"/>
                </a:lnTo>
                <a:lnTo>
                  <a:pt x="399" y="154"/>
                </a:lnTo>
                <a:lnTo>
                  <a:pt x="397" y="150"/>
                </a:lnTo>
                <a:lnTo>
                  <a:pt x="394" y="147"/>
                </a:lnTo>
                <a:lnTo>
                  <a:pt x="392" y="145"/>
                </a:lnTo>
                <a:lnTo>
                  <a:pt x="390" y="142"/>
                </a:lnTo>
                <a:lnTo>
                  <a:pt x="387" y="142"/>
                </a:lnTo>
                <a:lnTo>
                  <a:pt x="382" y="140"/>
                </a:lnTo>
                <a:lnTo>
                  <a:pt x="380" y="140"/>
                </a:lnTo>
                <a:lnTo>
                  <a:pt x="378" y="138"/>
                </a:lnTo>
                <a:lnTo>
                  <a:pt x="375" y="138"/>
                </a:lnTo>
                <a:lnTo>
                  <a:pt x="373" y="135"/>
                </a:lnTo>
                <a:lnTo>
                  <a:pt x="368" y="135"/>
                </a:lnTo>
                <a:lnTo>
                  <a:pt x="365" y="133"/>
                </a:lnTo>
                <a:lnTo>
                  <a:pt x="363" y="133"/>
                </a:lnTo>
                <a:lnTo>
                  <a:pt x="358" y="130"/>
                </a:lnTo>
                <a:lnTo>
                  <a:pt x="356" y="130"/>
                </a:lnTo>
                <a:lnTo>
                  <a:pt x="356" y="130"/>
                </a:lnTo>
                <a:close/>
              </a:path>
              <a:path w="547" h="172">
                <a:moveTo>
                  <a:pt x="344" y="73"/>
                </a:moveTo>
                <a:lnTo>
                  <a:pt x="344" y="116"/>
                </a:lnTo>
                <a:lnTo>
                  <a:pt x="341" y="118"/>
                </a:lnTo>
                <a:lnTo>
                  <a:pt x="341" y="123"/>
                </a:lnTo>
                <a:lnTo>
                  <a:pt x="339" y="125"/>
                </a:lnTo>
                <a:lnTo>
                  <a:pt x="339" y="128"/>
                </a:lnTo>
                <a:lnTo>
                  <a:pt x="337" y="133"/>
                </a:lnTo>
                <a:lnTo>
                  <a:pt x="337" y="135"/>
                </a:lnTo>
                <a:lnTo>
                  <a:pt x="334" y="138"/>
                </a:lnTo>
                <a:lnTo>
                  <a:pt x="332" y="140"/>
                </a:lnTo>
                <a:lnTo>
                  <a:pt x="330" y="142"/>
                </a:lnTo>
                <a:lnTo>
                  <a:pt x="330" y="145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3" y="162"/>
                </a:lnTo>
                <a:lnTo>
                  <a:pt x="301" y="164"/>
                </a:lnTo>
                <a:lnTo>
                  <a:pt x="298" y="164"/>
                </a:lnTo>
                <a:lnTo>
                  <a:pt x="294" y="166"/>
                </a:lnTo>
                <a:lnTo>
                  <a:pt x="291" y="166"/>
                </a:lnTo>
                <a:lnTo>
                  <a:pt x="286" y="169"/>
                </a:lnTo>
                <a:lnTo>
                  <a:pt x="286" y="171"/>
                </a:lnTo>
                <a:lnTo>
                  <a:pt x="289" y="171"/>
                </a:lnTo>
                <a:lnTo>
                  <a:pt x="294" y="171"/>
                </a:lnTo>
                <a:lnTo>
                  <a:pt x="296" y="169"/>
                </a:lnTo>
                <a:lnTo>
                  <a:pt x="298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3" y="162"/>
                </a:lnTo>
                <a:lnTo>
                  <a:pt x="315" y="162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9" y="145"/>
                </a:lnTo>
                <a:lnTo>
                  <a:pt x="339" y="142"/>
                </a:lnTo>
                <a:lnTo>
                  <a:pt x="341" y="142"/>
                </a:lnTo>
                <a:lnTo>
                  <a:pt x="344" y="140"/>
                </a:lnTo>
                <a:lnTo>
                  <a:pt x="344" y="138"/>
                </a:lnTo>
                <a:lnTo>
                  <a:pt x="346" y="133"/>
                </a:lnTo>
                <a:lnTo>
                  <a:pt x="346" y="130"/>
                </a:lnTo>
                <a:lnTo>
                  <a:pt x="349" y="128"/>
                </a:lnTo>
                <a:lnTo>
                  <a:pt x="349" y="121"/>
                </a:lnTo>
                <a:lnTo>
                  <a:pt x="351" y="118"/>
                </a:lnTo>
                <a:lnTo>
                  <a:pt x="351" y="106"/>
                </a:lnTo>
                <a:lnTo>
                  <a:pt x="354" y="102"/>
                </a:lnTo>
                <a:lnTo>
                  <a:pt x="354" y="87"/>
                </a:lnTo>
                <a:lnTo>
                  <a:pt x="358" y="82"/>
                </a:lnTo>
                <a:lnTo>
                  <a:pt x="344" y="73"/>
                </a:lnTo>
                <a:lnTo>
                  <a:pt x="344" y="73"/>
                </a:lnTo>
                <a:close/>
              </a:path>
              <a:path w="547" h="172">
                <a:moveTo>
                  <a:pt x="313" y="61"/>
                </a:moveTo>
                <a:lnTo>
                  <a:pt x="313" y="133"/>
                </a:lnTo>
                <a:lnTo>
                  <a:pt x="320" y="128"/>
                </a:lnTo>
                <a:lnTo>
                  <a:pt x="320" y="61"/>
                </a:lnTo>
                <a:lnTo>
                  <a:pt x="378" y="61"/>
                </a:lnTo>
                <a:lnTo>
                  <a:pt x="313" y="61"/>
                </a:lnTo>
                <a:lnTo>
                  <a:pt x="313" y="61"/>
                </a:lnTo>
                <a:close/>
              </a:path>
              <a:path w="547" h="172">
                <a:moveTo>
                  <a:pt x="313" y="51"/>
                </a:moveTo>
                <a:lnTo>
                  <a:pt x="313" y="58"/>
                </a:lnTo>
                <a:lnTo>
                  <a:pt x="320" y="56"/>
                </a:lnTo>
                <a:lnTo>
                  <a:pt x="313" y="51"/>
                </a:lnTo>
                <a:lnTo>
                  <a:pt x="313" y="51"/>
                </a:lnTo>
                <a:close/>
              </a:path>
              <a:path w="547" h="172">
                <a:moveTo>
                  <a:pt x="382" y="49"/>
                </a:moveTo>
                <a:lnTo>
                  <a:pt x="378" y="56"/>
                </a:lnTo>
                <a:lnTo>
                  <a:pt x="320" y="56"/>
                </a:lnTo>
                <a:lnTo>
                  <a:pt x="313" y="58"/>
                </a:lnTo>
                <a:lnTo>
                  <a:pt x="313" y="61"/>
                </a:lnTo>
                <a:lnTo>
                  <a:pt x="378" y="61"/>
                </a:lnTo>
                <a:lnTo>
                  <a:pt x="378" y="128"/>
                </a:lnTo>
                <a:lnTo>
                  <a:pt x="387" y="121"/>
                </a:lnTo>
                <a:lnTo>
                  <a:pt x="387" y="63"/>
                </a:lnTo>
                <a:lnTo>
                  <a:pt x="392" y="61"/>
                </a:lnTo>
                <a:lnTo>
                  <a:pt x="382" y="49"/>
                </a:lnTo>
                <a:lnTo>
                  <a:pt x="382" y="49"/>
                </a:lnTo>
                <a:close/>
              </a:path>
              <a:path w="547" h="172">
                <a:moveTo>
                  <a:pt x="378" y="27"/>
                </a:moveTo>
                <a:lnTo>
                  <a:pt x="363" y="27"/>
                </a:lnTo>
                <a:lnTo>
                  <a:pt x="349" y="56"/>
                </a:lnTo>
                <a:lnTo>
                  <a:pt x="351" y="56"/>
                </a:lnTo>
                <a:lnTo>
                  <a:pt x="354" y="54"/>
                </a:lnTo>
                <a:lnTo>
                  <a:pt x="356" y="51"/>
                </a:lnTo>
                <a:lnTo>
                  <a:pt x="358" y="49"/>
                </a:lnTo>
                <a:lnTo>
                  <a:pt x="361" y="44"/>
                </a:lnTo>
                <a:lnTo>
                  <a:pt x="361" y="42"/>
                </a:lnTo>
                <a:lnTo>
                  <a:pt x="363" y="39"/>
                </a:lnTo>
                <a:lnTo>
                  <a:pt x="365" y="37"/>
                </a:lnTo>
                <a:lnTo>
                  <a:pt x="365" y="34"/>
                </a:lnTo>
                <a:lnTo>
                  <a:pt x="368" y="34"/>
                </a:lnTo>
                <a:lnTo>
                  <a:pt x="370" y="32"/>
                </a:lnTo>
                <a:lnTo>
                  <a:pt x="373" y="30"/>
                </a:lnTo>
                <a:lnTo>
                  <a:pt x="375" y="27"/>
                </a:lnTo>
                <a:lnTo>
                  <a:pt x="378" y="27"/>
                </a:lnTo>
                <a:lnTo>
                  <a:pt x="378" y="27"/>
                </a:lnTo>
                <a:close/>
              </a:path>
              <a:path w="547" h="172">
                <a:moveTo>
                  <a:pt x="368" y="15"/>
                </a:moveTo>
                <a:lnTo>
                  <a:pt x="363" y="22"/>
                </a:lnTo>
                <a:lnTo>
                  <a:pt x="330" y="22"/>
                </a:lnTo>
                <a:lnTo>
                  <a:pt x="320" y="25"/>
                </a:lnTo>
                <a:lnTo>
                  <a:pt x="320" y="27"/>
                </a:lnTo>
                <a:lnTo>
                  <a:pt x="318" y="32"/>
                </a:lnTo>
                <a:lnTo>
                  <a:pt x="315" y="34"/>
                </a:lnTo>
                <a:lnTo>
                  <a:pt x="313" y="39"/>
                </a:lnTo>
                <a:lnTo>
                  <a:pt x="313" y="42"/>
                </a:lnTo>
                <a:lnTo>
                  <a:pt x="310" y="44"/>
                </a:lnTo>
                <a:lnTo>
                  <a:pt x="308" y="46"/>
                </a:lnTo>
                <a:lnTo>
                  <a:pt x="308" y="49"/>
                </a:lnTo>
                <a:lnTo>
                  <a:pt x="305" y="51"/>
                </a:lnTo>
                <a:lnTo>
                  <a:pt x="303" y="54"/>
                </a:lnTo>
                <a:lnTo>
                  <a:pt x="301" y="58"/>
                </a:lnTo>
                <a:lnTo>
                  <a:pt x="298" y="61"/>
                </a:lnTo>
                <a:lnTo>
                  <a:pt x="298" y="63"/>
                </a:lnTo>
                <a:lnTo>
                  <a:pt x="296" y="65"/>
                </a:lnTo>
                <a:lnTo>
                  <a:pt x="294" y="68"/>
                </a:lnTo>
                <a:lnTo>
                  <a:pt x="291" y="70"/>
                </a:lnTo>
                <a:lnTo>
                  <a:pt x="289" y="73"/>
                </a:lnTo>
                <a:lnTo>
                  <a:pt x="286" y="75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70"/>
                </a:lnTo>
                <a:lnTo>
                  <a:pt x="298" y="68"/>
                </a:lnTo>
                <a:lnTo>
                  <a:pt x="301" y="65"/>
                </a:lnTo>
                <a:lnTo>
                  <a:pt x="303" y="63"/>
                </a:lnTo>
                <a:lnTo>
                  <a:pt x="305" y="61"/>
                </a:lnTo>
                <a:lnTo>
                  <a:pt x="308" y="58"/>
                </a:lnTo>
                <a:lnTo>
                  <a:pt x="310" y="56"/>
                </a:lnTo>
                <a:lnTo>
                  <a:pt x="310" y="54"/>
                </a:lnTo>
                <a:lnTo>
                  <a:pt x="313" y="51"/>
                </a:lnTo>
                <a:lnTo>
                  <a:pt x="315" y="49"/>
                </a:lnTo>
                <a:lnTo>
                  <a:pt x="315" y="46"/>
                </a:lnTo>
                <a:lnTo>
                  <a:pt x="318" y="44"/>
                </a:lnTo>
                <a:lnTo>
                  <a:pt x="320" y="42"/>
                </a:lnTo>
                <a:lnTo>
                  <a:pt x="322" y="39"/>
                </a:lnTo>
                <a:lnTo>
                  <a:pt x="325" y="34"/>
                </a:lnTo>
                <a:lnTo>
                  <a:pt x="325" y="32"/>
                </a:lnTo>
                <a:lnTo>
                  <a:pt x="327" y="30"/>
                </a:lnTo>
                <a:lnTo>
                  <a:pt x="330" y="27"/>
                </a:lnTo>
                <a:lnTo>
                  <a:pt x="378" y="27"/>
                </a:lnTo>
                <a:lnTo>
                  <a:pt x="368" y="15"/>
                </a:lnTo>
                <a:lnTo>
                  <a:pt x="368" y="15"/>
                </a:lnTo>
                <a:close/>
              </a:path>
              <a:path w="547" h="172">
                <a:moveTo>
                  <a:pt x="330" y="1"/>
                </a:moveTo>
                <a:lnTo>
                  <a:pt x="330" y="5"/>
                </a:ln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0" y="25"/>
                </a:lnTo>
                <a:lnTo>
                  <a:pt x="330" y="22"/>
                </a:lnTo>
                <a:lnTo>
                  <a:pt x="334" y="13"/>
                </a:lnTo>
                <a:lnTo>
                  <a:pt x="341" y="10"/>
                </a:lnTo>
                <a:lnTo>
                  <a:pt x="330" y="1"/>
                </a:lnTo>
                <a:lnTo>
                  <a:pt x="330" y="1"/>
                </a:lnTo>
                <a:close/>
              </a:path>
              <a:path w="547" h="172">
                <a:moveTo>
                  <a:pt x="490" y="135"/>
                </a:moveTo>
                <a:lnTo>
                  <a:pt x="490" y="140"/>
                </a:lnTo>
                <a:lnTo>
                  <a:pt x="493" y="140"/>
                </a:lnTo>
                <a:lnTo>
                  <a:pt x="495" y="142"/>
                </a:lnTo>
                <a:lnTo>
                  <a:pt x="498" y="145"/>
                </a:lnTo>
                <a:lnTo>
                  <a:pt x="502" y="145"/>
                </a:lnTo>
                <a:lnTo>
                  <a:pt x="505" y="147"/>
                </a:lnTo>
                <a:lnTo>
                  <a:pt x="507" y="150"/>
                </a:lnTo>
                <a:lnTo>
                  <a:pt x="510" y="152"/>
                </a:lnTo>
                <a:lnTo>
                  <a:pt x="512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2"/>
                </a:lnTo>
                <a:lnTo>
                  <a:pt x="524" y="164"/>
                </a:lnTo>
                <a:lnTo>
                  <a:pt x="526" y="166"/>
                </a:lnTo>
                <a:lnTo>
                  <a:pt x="526" y="169"/>
                </a:lnTo>
                <a:lnTo>
                  <a:pt x="529" y="171"/>
                </a:lnTo>
                <a:lnTo>
                  <a:pt x="531" y="169"/>
                </a:lnTo>
                <a:lnTo>
                  <a:pt x="531" y="154"/>
                </a:lnTo>
                <a:lnTo>
                  <a:pt x="529" y="152"/>
                </a:lnTo>
                <a:lnTo>
                  <a:pt x="526" y="150"/>
                </a:lnTo>
                <a:lnTo>
                  <a:pt x="524" y="147"/>
                </a:lnTo>
                <a:lnTo>
                  <a:pt x="521" y="147"/>
                </a:lnTo>
                <a:lnTo>
                  <a:pt x="519" y="145"/>
                </a:lnTo>
                <a:lnTo>
                  <a:pt x="514" y="145"/>
                </a:lnTo>
                <a:lnTo>
                  <a:pt x="512" y="142"/>
                </a:lnTo>
                <a:lnTo>
                  <a:pt x="510" y="142"/>
                </a:lnTo>
                <a:lnTo>
                  <a:pt x="507" y="140"/>
                </a:lnTo>
                <a:lnTo>
                  <a:pt x="500" y="140"/>
                </a:lnTo>
                <a:lnTo>
                  <a:pt x="498" y="138"/>
                </a:lnTo>
                <a:lnTo>
                  <a:pt x="493" y="138"/>
                </a:lnTo>
                <a:lnTo>
                  <a:pt x="490" y="135"/>
                </a:lnTo>
                <a:lnTo>
                  <a:pt x="490" y="135"/>
                </a:lnTo>
                <a:close/>
              </a:path>
              <a:path w="547" h="172">
                <a:moveTo>
                  <a:pt x="481" y="94"/>
                </a:moveTo>
                <a:lnTo>
                  <a:pt x="481" y="118"/>
                </a:lnTo>
                <a:lnTo>
                  <a:pt x="478" y="121"/>
                </a:lnTo>
                <a:lnTo>
                  <a:pt x="478" y="128"/>
                </a:lnTo>
                <a:lnTo>
                  <a:pt x="476" y="130"/>
                </a:lnTo>
                <a:lnTo>
                  <a:pt x="476" y="133"/>
                </a:lnTo>
                <a:lnTo>
                  <a:pt x="474" y="138"/>
                </a:lnTo>
                <a:lnTo>
                  <a:pt x="474" y="140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1" y="152"/>
                </a:lnTo>
                <a:lnTo>
                  <a:pt x="459" y="154"/>
                </a:lnTo>
                <a:lnTo>
                  <a:pt x="459" y="157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2"/>
                </a:lnTo>
                <a:lnTo>
                  <a:pt x="447" y="162"/>
                </a:lnTo>
                <a:lnTo>
                  <a:pt x="442" y="164"/>
                </a:lnTo>
                <a:lnTo>
                  <a:pt x="440" y="164"/>
                </a:lnTo>
                <a:lnTo>
                  <a:pt x="438" y="166"/>
                </a:lnTo>
                <a:lnTo>
                  <a:pt x="430" y="166"/>
                </a:lnTo>
                <a:lnTo>
                  <a:pt x="428" y="169"/>
                </a:lnTo>
                <a:lnTo>
                  <a:pt x="428" y="171"/>
                </a:lnTo>
                <a:lnTo>
                  <a:pt x="430" y="171"/>
                </a:lnTo>
                <a:lnTo>
                  <a:pt x="433" y="169"/>
                </a:lnTo>
                <a:lnTo>
                  <a:pt x="442" y="169"/>
                </a:lnTo>
                <a:lnTo>
                  <a:pt x="445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2"/>
                </a:lnTo>
                <a:lnTo>
                  <a:pt x="461" y="162"/>
                </a:lnTo>
                <a:lnTo>
                  <a:pt x="461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7"/>
                </a:lnTo>
                <a:lnTo>
                  <a:pt x="471" y="154"/>
                </a:lnTo>
                <a:lnTo>
                  <a:pt x="474" y="152"/>
                </a:lnTo>
                <a:lnTo>
                  <a:pt x="476" y="150"/>
                </a:lnTo>
                <a:lnTo>
                  <a:pt x="478" y="147"/>
                </a:lnTo>
                <a:lnTo>
                  <a:pt x="481" y="145"/>
                </a:lnTo>
                <a:lnTo>
                  <a:pt x="481" y="142"/>
                </a:lnTo>
                <a:lnTo>
                  <a:pt x="483" y="140"/>
                </a:lnTo>
                <a:lnTo>
                  <a:pt x="483" y="135"/>
                </a:lnTo>
                <a:lnTo>
                  <a:pt x="485" y="133"/>
                </a:lnTo>
                <a:lnTo>
                  <a:pt x="485" y="123"/>
                </a:lnTo>
                <a:lnTo>
                  <a:pt x="488" y="118"/>
                </a:lnTo>
                <a:lnTo>
                  <a:pt x="488" y="106"/>
                </a:lnTo>
                <a:lnTo>
                  <a:pt x="493" y="102"/>
                </a:lnTo>
                <a:lnTo>
                  <a:pt x="481" y="94"/>
                </a:lnTo>
                <a:lnTo>
                  <a:pt x="481" y="94"/>
                </a:lnTo>
                <a:close/>
              </a:path>
              <a:path w="547" h="172">
                <a:moveTo>
                  <a:pt x="450" y="85"/>
                </a:moveTo>
                <a:lnTo>
                  <a:pt x="450" y="142"/>
                </a:lnTo>
                <a:lnTo>
                  <a:pt x="457" y="138"/>
                </a:lnTo>
                <a:lnTo>
                  <a:pt x="457" y="85"/>
                </a:lnTo>
                <a:lnTo>
                  <a:pt x="514" y="85"/>
                </a:lnTo>
                <a:lnTo>
                  <a:pt x="450" y="85"/>
                </a:lnTo>
                <a:lnTo>
                  <a:pt x="450" y="85"/>
                </a:lnTo>
                <a:close/>
              </a:path>
              <a:path w="547" h="172">
                <a:moveTo>
                  <a:pt x="450" y="75"/>
                </a:moveTo>
                <a:lnTo>
                  <a:pt x="450" y="80"/>
                </a:lnTo>
                <a:lnTo>
                  <a:pt x="459" y="80"/>
                </a:lnTo>
                <a:lnTo>
                  <a:pt x="450" y="75"/>
                </a:lnTo>
                <a:lnTo>
                  <a:pt x="450" y="75"/>
                </a:lnTo>
                <a:close/>
              </a:path>
              <a:path w="547" h="172">
                <a:moveTo>
                  <a:pt x="519" y="73"/>
                </a:moveTo>
                <a:lnTo>
                  <a:pt x="514" y="80"/>
                </a:lnTo>
                <a:lnTo>
                  <a:pt x="450" y="80"/>
                </a:lnTo>
                <a:lnTo>
                  <a:pt x="450" y="85"/>
                </a:lnTo>
                <a:lnTo>
                  <a:pt x="514" y="85"/>
                </a:lnTo>
                <a:lnTo>
                  <a:pt x="514" y="140"/>
                </a:lnTo>
                <a:lnTo>
                  <a:pt x="524" y="135"/>
                </a:lnTo>
                <a:lnTo>
                  <a:pt x="524" y="118"/>
                </a:lnTo>
                <a:lnTo>
                  <a:pt x="521" y="116"/>
                </a:lnTo>
                <a:lnTo>
                  <a:pt x="521" y="87"/>
                </a:lnTo>
                <a:lnTo>
                  <a:pt x="526" y="82"/>
                </a:lnTo>
                <a:lnTo>
                  <a:pt x="519" y="73"/>
                </a:lnTo>
                <a:lnTo>
                  <a:pt x="519" y="73"/>
                </a:lnTo>
                <a:close/>
              </a:path>
              <a:path w="547" h="172">
                <a:moveTo>
                  <a:pt x="536" y="56"/>
                </a:moveTo>
                <a:lnTo>
                  <a:pt x="529" y="63"/>
                </a:lnTo>
                <a:lnTo>
                  <a:pt x="425" y="63"/>
                </a:lnTo>
                <a:lnTo>
                  <a:pt x="430" y="70"/>
                </a:lnTo>
                <a:lnTo>
                  <a:pt x="433" y="70"/>
                </a:lnTo>
                <a:lnTo>
                  <a:pt x="435" y="68"/>
                </a:lnTo>
                <a:lnTo>
                  <a:pt x="545" y="68"/>
                </a:lnTo>
                <a:lnTo>
                  <a:pt x="536" y="56"/>
                </a:lnTo>
                <a:lnTo>
                  <a:pt x="536" y="56"/>
                </a:lnTo>
                <a:close/>
              </a:path>
              <a:path w="547" h="172">
                <a:moveTo>
                  <a:pt x="490" y="63"/>
                </a:moveTo>
                <a:lnTo>
                  <a:pt x="490" y="44"/>
                </a:lnTo>
                <a:lnTo>
                  <a:pt x="483" y="44"/>
                </a:lnTo>
                <a:lnTo>
                  <a:pt x="483" y="63"/>
                </a:lnTo>
                <a:lnTo>
                  <a:pt x="490" y="63"/>
                </a:lnTo>
                <a:close/>
              </a:path>
              <a:path w="547" h="172">
                <a:moveTo>
                  <a:pt x="517" y="32"/>
                </a:moveTo>
                <a:lnTo>
                  <a:pt x="510" y="39"/>
                </a:lnTo>
                <a:lnTo>
                  <a:pt x="447" y="39"/>
                </a:lnTo>
                <a:lnTo>
                  <a:pt x="452" y="46"/>
                </a:lnTo>
                <a:lnTo>
                  <a:pt x="457" y="46"/>
                </a:lnTo>
                <a:lnTo>
                  <a:pt x="461" y="44"/>
                </a:lnTo>
                <a:lnTo>
                  <a:pt x="526" y="44"/>
                </a:lnTo>
                <a:lnTo>
                  <a:pt x="517" y="32"/>
                </a:lnTo>
                <a:lnTo>
                  <a:pt x="517" y="32"/>
                </a:lnTo>
                <a:close/>
              </a:path>
              <a:path w="547" h="172">
                <a:moveTo>
                  <a:pt x="490" y="39"/>
                </a:moveTo>
                <a:lnTo>
                  <a:pt x="490" y="25"/>
                </a:lnTo>
                <a:lnTo>
                  <a:pt x="483" y="25"/>
                </a:lnTo>
                <a:lnTo>
                  <a:pt x="483" y="39"/>
                </a:lnTo>
                <a:lnTo>
                  <a:pt x="490" y="39"/>
                </a:lnTo>
                <a:close/>
              </a:path>
              <a:path w="547" h="172">
                <a:moveTo>
                  <a:pt x="524" y="10"/>
                </a:moveTo>
                <a:lnTo>
                  <a:pt x="517" y="20"/>
                </a:lnTo>
                <a:lnTo>
                  <a:pt x="438" y="20"/>
                </a:lnTo>
                <a:lnTo>
                  <a:pt x="442" y="27"/>
                </a:lnTo>
                <a:lnTo>
                  <a:pt x="445" y="25"/>
                </a:lnTo>
                <a:lnTo>
                  <a:pt x="534" y="25"/>
                </a:lnTo>
                <a:lnTo>
                  <a:pt x="524" y="10"/>
                </a:lnTo>
                <a:lnTo>
                  <a:pt x="524" y="10"/>
                </a:lnTo>
                <a:close/>
              </a:path>
              <a:path w="547" h="172">
                <a:moveTo>
                  <a:pt x="483" y="1"/>
                </a:moveTo>
                <a:lnTo>
                  <a:pt x="483" y="20"/>
                </a:lnTo>
                <a:lnTo>
                  <a:pt x="490" y="20"/>
                </a:lnTo>
                <a:lnTo>
                  <a:pt x="490" y="10"/>
                </a:lnTo>
                <a:lnTo>
                  <a:pt x="493" y="8"/>
                </a:lnTo>
                <a:lnTo>
                  <a:pt x="483" y="1"/>
                </a:lnTo>
                <a:lnTo>
                  <a:pt x="483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54" name="path 8054"/>
          <p:cNvSpPr/>
          <p:nvPr/>
        </p:nvSpPr>
        <p:spPr>
          <a:xfrm>
            <a:off x="9637014" y="9753854"/>
            <a:ext cx="268223" cy="291083"/>
          </a:xfrm>
          <a:custGeom>
            <a:avLst/>
            <a:gdLst/>
            <a:ahLst/>
            <a:cxnLst/>
            <a:rect l="0" t="0" r="0" b="0"/>
            <a:pathLst>
              <a:path w="422" h="458">
                <a:moveTo>
                  <a:pt x="118" y="430"/>
                </a:moveTo>
                <a:lnTo>
                  <a:pt x="111" y="440"/>
                </a:lnTo>
                <a:lnTo>
                  <a:pt x="37" y="440"/>
                </a:lnTo>
                <a:lnTo>
                  <a:pt x="42" y="447"/>
                </a:lnTo>
                <a:lnTo>
                  <a:pt x="44" y="445"/>
                </a:lnTo>
                <a:lnTo>
                  <a:pt x="128" y="445"/>
                </a:lnTo>
                <a:lnTo>
                  <a:pt x="118" y="430"/>
                </a:lnTo>
                <a:lnTo>
                  <a:pt x="118" y="430"/>
                </a:lnTo>
                <a:close/>
              </a:path>
              <a:path w="422" h="458">
                <a:moveTo>
                  <a:pt x="54" y="351"/>
                </a:moveTo>
                <a:lnTo>
                  <a:pt x="51" y="351"/>
                </a:lnTo>
                <a:lnTo>
                  <a:pt x="51" y="356"/>
                </a:lnTo>
                <a:lnTo>
                  <a:pt x="54" y="358"/>
                </a:lnTo>
                <a:lnTo>
                  <a:pt x="54" y="363"/>
                </a:lnTo>
                <a:lnTo>
                  <a:pt x="56" y="368"/>
                </a:lnTo>
                <a:lnTo>
                  <a:pt x="56" y="375"/>
                </a:lnTo>
                <a:lnTo>
                  <a:pt x="58" y="377"/>
                </a:lnTo>
                <a:lnTo>
                  <a:pt x="58" y="387"/>
                </a:lnTo>
                <a:lnTo>
                  <a:pt x="61" y="392"/>
                </a:lnTo>
                <a:lnTo>
                  <a:pt x="61" y="409"/>
                </a:lnTo>
                <a:lnTo>
                  <a:pt x="63" y="413"/>
                </a:lnTo>
                <a:lnTo>
                  <a:pt x="63" y="421"/>
                </a:lnTo>
                <a:lnTo>
                  <a:pt x="65" y="418"/>
                </a:lnTo>
                <a:lnTo>
                  <a:pt x="68" y="416"/>
                </a:lnTo>
                <a:lnTo>
                  <a:pt x="70" y="411"/>
                </a:lnTo>
                <a:lnTo>
                  <a:pt x="70" y="394"/>
                </a:lnTo>
                <a:lnTo>
                  <a:pt x="68" y="389"/>
                </a:lnTo>
                <a:lnTo>
                  <a:pt x="68" y="385"/>
                </a:lnTo>
                <a:lnTo>
                  <a:pt x="65" y="382"/>
                </a:lnTo>
                <a:lnTo>
                  <a:pt x="65" y="377"/>
                </a:lnTo>
                <a:lnTo>
                  <a:pt x="63" y="375"/>
                </a:lnTo>
                <a:lnTo>
                  <a:pt x="63" y="373"/>
                </a:lnTo>
                <a:lnTo>
                  <a:pt x="61" y="368"/>
                </a:lnTo>
                <a:lnTo>
                  <a:pt x="58" y="363"/>
                </a:lnTo>
                <a:lnTo>
                  <a:pt x="58" y="361"/>
                </a:lnTo>
                <a:lnTo>
                  <a:pt x="56" y="356"/>
                </a:lnTo>
                <a:lnTo>
                  <a:pt x="54" y="351"/>
                </a:lnTo>
                <a:lnTo>
                  <a:pt x="54" y="351"/>
                </a:lnTo>
                <a:close/>
              </a:path>
              <a:path w="422" h="458">
                <a:moveTo>
                  <a:pt x="30" y="349"/>
                </a:moveTo>
                <a:lnTo>
                  <a:pt x="22" y="349"/>
                </a:lnTo>
                <a:lnTo>
                  <a:pt x="22" y="353"/>
                </a:lnTo>
                <a:lnTo>
                  <a:pt x="22" y="447"/>
                </a:lnTo>
                <a:lnTo>
                  <a:pt x="22" y="449"/>
                </a:lnTo>
                <a:lnTo>
                  <a:pt x="22" y="457"/>
                </a:lnTo>
                <a:lnTo>
                  <a:pt x="30" y="452"/>
                </a:lnTo>
                <a:lnTo>
                  <a:pt x="30" y="349"/>
                </a:lnTo>
                <a:lnTo>
                  <a:pt x="30" y="349"/>
                </a:lnTo>
                <a:close/>
              </a:path>
              <a:path w="422" h="458">
                <a:moveTo>
                  <a:pt x="97" y="344"/>
                </a:moveTo>
                <a:lnTo>
                  <a:pt x="97" y="363"/>
                </a:lnTo>
                <a:lnTo>
                  <a:pt x="94" y="368"/>
                </a:lnTo>
                <a:lnTo>
                  <a:pt x="94" y="377"/>
                </a:lnTo>
                <a:lnTo>
                  <a:pt x="92" y="382"/>
                </a:lnTo>
                <a:lnTo>
                  <a:pt x="92" y="392"/>
                </a:lnTo>
                <a:lnTo>
                  <a:pt x="90" y="397"/>
                </a:lnTo>
                <a:lnTo>
                  <a:pt x="90" y="406"/>
                </a:lnTo>
                <a:lnTo>
                  <a:pt x="87" y="411"/>
                </a:lnTo>
                <a:lnTo>
                  <a:pt x="87" y="418"/>
                </a:lnTo>
                <a:lnTo>
                  <a:pt x="85" y="421"/>
                </a:lnTo>
                <a:lnTo>
                  <a:pt x="85" y="430"/>
                </a:lnTo>
                <a:lnTo>
                  <a:pt x="85" y="433"/>
                </a:lnTo>
                <a:lnTo>
                  <a:pt x="82" y="437"/>
                </a:lnTo>
                <a:lnTo>
                  <a:pt x="82" y="440"/>
                </a:lnTo>
                <a:lnTo>
                  <a:pt x="85" y="440"/>
                </a:lnTo>
                <a:lnTo>
                  <a:pt x="87" y="437"/>
                </a:lnTo>
                <a:lnTo>
                  <a:pt x="87" y="433"/>
                </a:lnTo>
                <a:lnTo>
                  <a:pt x="90" y="428"/>
                </a:lnTo>
                <a:lnTo>
                  <a:pt x="90" y="423"/>
                </a:lnTo>
                <a:lnTo>
                  <a:pt x="92" y="421"/>
                </a:lnTo>
                <a:lnTo>
                  <a:pt x="92" y="411"/>
                </a:lnTo>
                <a:lnTo>
                  <a:pt x="94" y="409"/>
                </a:lnTo>
                <a:lnTo>
                  <a:pt x="94" y="401"/>
                </a:lnTo>
                <a:lnTo>
                  <a:pt x="97" y="399"/>
                </a:lnTo>
                <a:lnTo>
                  <a:pt x="97" y="392"/>
                </a:lnTo>
                <a:lnTo>
                  <a:pt x="99" y="389"/>
                </a:lnTo>
                <a:lnTo>
                  <a:pt x="99" y="382"/>
                </a:lnTo>
                <a:lnTo>
                  <a:pt x="102" y="380"/>
                </a:lnTo>
                <a:lnTo>
                  <a:pt x="102" y="373"/>
                </a:lnTo>
                <a:lnTo>
                  <a:pt x="104" y="368"/>
                </a:lnTo>
                <a:lnTo>
                  <a:pt x="104" y="363"/>
                </a:lnTo>
                <a:lnTo>
                  <a:pt x="106" y="361"/>
                </a:lnTo>
                <a:lnTo>
                  <a:pt x="106" y="358"/>
                </a:lnTo>
                <a:lnTo>
                  <a:pt x="109" y="356"/>
                </a:lnTo>
                <a:lnTo>
                  <a:pt x="109" y="353"/>
                </a:lnTo>
                <a:lnTo>
                  <a:pt x="111" y="351"/>
                </a:lnTo>
                <a:lnTo>
                  <a:pt x="97" y="344"/>
                </a:lnTo>
                <a:lnTo>
                  <a:pt x="97" y="344"/>
                </a:lnTo>
                <a:close/>
              </a:path>
              <a:path w="422" h="458">
                <a:moveTo>
                  <a:pt x="114" y="320"/>
                </a:moveTo>
                <a:lnTo>
                  <a:pt x="104" y="332"/>
                </a:lnTo>
                <a:lnTo>
                  <a:pt x="39" y="332"/>
                </a:lnTo>
                <a:lnTo>
                  <a:pt x="44" y="337"/>
                </a:lnTo>
                <a:lnTo>
                  <a:pt x="54" y="337"/>
                </a:lnTo>
                <a:lnTo>
                  <a:pt x="56" y="334"/>
                </a:lnTo>
                <a:lnTo>
                  <a:pt x="123" y="334"/>
                </a:lnTo>
                <a:lnTo>
                  <a:pt x="114" y="320"/>
                </a:lnTo>
                <a:lnTo>
                  <a:pt x="114" y="320"/>
                </a:lnTo>
                <a:close/>
              </a:path>
              <a:path w="422" h="458">
                <a:moveTo>
                  <a:pt x="68" y="289"/>
                </a:moveTo>
                <a:lnTo>
                  <a:pt x="65" y="291"/>
                </a:lnTo>
                <a:lnTo>
                  <a:pt x="68" y="293"/>
                </a:lnTo>
                <a:lnTo>
                  <a:pt x="70" y="298"/>
                </a:lnTo>
                <a:lnTo>
                  <a:pt x="70" y="301"/>
                </a:lnTo>
                <a:lnTo>
                  <a:pt x="73" y="305"/>
                </a:lnTo>
                <a:lnTo>
                  <a:pt x="73" y="308"/>
                </a:lnTo>
                <a:lnTo>
                  <a:pt x="75" y="310"/>
                </a:lnTo>
                <a:lnTo>
                  <a:pt x="75" y="322"/>
                </a:lnTo>
                <a:lnTo>
                  <a:pt x="77" y="325"/>
                </a:lnTo>
                <a:lnTo>
                  <a:pt x="80" y="325"/>
                </a:lnTo>
                <a:lnTo>
                  <a:pt x="82" y="322"/>
                </a:lnTo>
                <a:lnTo>
                  <a:pt x="85" y="320"/>
                </a:lnTo>
                <a:lnTo>
                  <a:pt x="85" y="308"/>
                </a:lnTo>
                <a:lnTo>
                  <a:pt x="82" y="305"/>
                </a:lnTo>
                <a:lnTo>
                  <a:pt x="82" y="303"/>
                </a:lnTo>
                <a:lnTo>
                  <a:pt x="80" y="301"/>
                </a:lnTo>
                <a:lnTo>
                  <a:pt x="77" y="298"/>
                </a:lnTo>
                <a:lnTo>
                  <a:pt x="75" y="296"/>
                </a:lnTo>
                <a:lnTo>
                  <a:pt x="73" y="293"/>
                </a:lnTo>
                <a:lnTo>
                  <a:pt x="68" y="289"/>
                </a:lnTo>
                <a:lnTo>
                  <a:pt x="68" y="289"/>
                </a:lnTo>
                <a:close/>
              </a:path>
              <a:path w="422" h="458">
                <a:moveTo>
                  <a:pt x="32" y="286"/>
                </a:moveTo>
                <a:lnTo>
                  <a:pt x="32" y="293"/>
                </a:lnTo>
                <a:lnTo>
                  <a:pt x="30" y="296"/>
                </a:lnTo>
                <a:lnTo>
                  <a:pt x="30" y="303"/>
                </a:lnTo>
                <a:lnTo>
                  <a:pt x="27" y="308"/>
                </a:lnTo>
                <a:lnTo>
                  <a:pt x="27" y="315"/>
                </a:lnTo>
                <a:lnTo>
                  <a:pt x="25" y="317"/>
                </a:lnTo>
                <a:lnTo>
                  <a:pt x="25" y="322"/>
                </a:lnTo>
                <a:lnTo>
                  <a:pt x="22" y="325"/>
                </a:lnTo>
                <a:lnTo>
                  <a:pt x="22" y="332"/>
                </a:lnTo>
                <a:lnTo>
                  <a:pt x="20" y="337"/>
                </a:lnTo>
                <a:lnTo>
                  <a:pt x="20" y="339"/>
                </a:lnTo>
                <a:lnTo>
                  <a:pt x="17" y="341"/>
                </a:lnTo>
                <a:lnTo>
                  <a:pt x="17" y="344"/>
                </a:lnTo>
                <a:lnTo>
                  <a:pt x="15" y="349"/>
                </a:lnTo>
                <a:lnTo>
                  <a:pt x="15" y="351"/>
                </a:lnTo>
                <a:lnTo>
                  <a:pt x="13" y="353"/>
                </a:lnTo>
                <a:lnTo>
                  <a:pt x="13" y="358"/>
                </a:lnTo>
                <a:lnTo>
                  <a:pt x="10" y="361"/>
                </a:lnTo>
                <a:lnTo>
                  <a:pt x="10" y="365"/>
                </a:lnTo>
                <a:lnTo>
                  <a:pt x="8" y="368"/>
                </a:lnTo>
                <a:lnTo>
                  <a:pt x="8" y="370"/>
                </a:lnTo>
                <a:lnTo>
                  <a:pt x="5" y="375"/>
                </a:lnTo>
                <a:lnTo>
                  <a:pt x="5" y="377"/>
                </a:lnTo>
                <a:lnTo>
                  <a:pt x="3" y="380"/>
                </a:lnTo>
                <a:lnTo>
                  <a:pt x="1" y="382"/>
                </a:lnTo>
                <a:lnTo>
                  <a:pt x="1" y="387"/>
                </a:lnTo>
                <a:lnTo>
                  <a:pt x="3" y="387"/>
                </a:lnTo>
                <a:lnTo>
                  <a:pt x="5" y="385"/>
                </a:lnTo>
                <a:lnTo>
                  <a:pt x="5" y="382"/>
                </a:lnTo>
                <a:lnTo>
                  <a:pt x="8" y="380"/>
                </a:lnTo>
                <a:lnTo>
                  <a:pt x="8" y="377"/>
                </a:lnTo>
                <a:lnTo>
                  <a:pt x="10" y="373"/>
                </a:lnTo>
                <a:lnTo>
                  <a:pt x="13" y="370"/>
                </a:lnTo>
                <a:lnTo>
                  <a:pt x="13" y="368"/>
                </a:lnTo>
                <a:lnTo>
                  <a:pt x="15" y="363"/>
                </a:lnTo>
                <a:lnTo>
                  <a:pt x="17" y="361"/>
                </a:lnTo>
                <a:lnTo>
                  <a:pt x="20" y="356"/>
                </a:lnTo>
                <a:lnTo>
                  <a:pt x="20" y="353"/>
                </a:lnTo>
                <a:lnTo>
                  <a:pt x="22" y="349"/>
                </a:lnTo>
                <a:lnTo>
                  <a:pt x="30" y="349"/>
                </a:lnTo>
                <a:lnTo>
                  <a:pt x="34" y="344"/>
                </a:lnTo>
                <a:lnTo>
                  <a:pt x="27" y="337"/>
                </a:lnTo>
                <a:lnTo>
                  <a:pt x="27" y="334"/>
                </a:lnTo>
                <a:lnTo>
                  <a:pt x="30" y="332"/>
                </a:lnTo>
                <a:lnTo>
                  <a:pt x="30" y="327"/>
                </a:lnTo>
                <a:lnTo>
                  <a:pt x="32" y="325"/>
                </a:lnTo>
                <a:lnTo>
                  <a:pt x="32" y="320"/>
                </a:lnTo>
                <a:lnTo>
                  <a:pt x="34" y="317"/>
                </a:lnTo>
                <a:lnTo>
                  <a:pt x="34" y="313"/>
                </a:lnTo>
                <a:lnTo>
                  <a:pt x="37" y="308"/>
                </a:lnTo>
                <a:lnTo>
                  <a:pt x="37" y="305"/>
                </a:lnTo>
                <a:lnTo>
                  <a:pt x="39" y="301"/>
                </a:lnTo>
                <a:lnTo>
                  <a:pt x="44" y="296"/>
                </a:lnTo>
                <a:lnTo>
                  <a:pt x="32" y="286"/>
                </a:lnTo>
                <a:lnTo>
                  <a:pt x="32" y="286"/>
                </a:lnTo>
                <a:close/>
              </a:path>
              <a:path w="422" h="458">
                <a:moveTo>
                  <a:pt x="181" y="440"/>
                </a:moveTo>
                <a:lnTo>
                  <a:pt x="181" y="454"/>
                </a:lnTo>
                <a:lnTo>
                  <a:pt x="190" y="449"/>
                </a:lnTo>
                <a:lnTo>
                  <a:pt x="190" y="442"/>
                </a:lnTo>
                <a:lnTo>
                  <a:pt x="243" y="442"/>
                </a:lnTo>
                <a:lnTo>
                  <a:pt x="181" y="440"/>
                </a:lnTo>
                <a:lnTo>
                  <a:pt x="181" y="440"/>
                </a:lnTo>
                <a:close/>
              </a:path>
              <a:path w="422" h="458">
                <a:moveTo>
                  <a:pt x="174" y="397"/>
                </a:moveTo>
                <a:lnTo>
                  <a:pt x="171" y="399"/>
                </a:lnTo>
                <a:lnTo>
                  <a:pt x="169" y="401"/>
                </a:lnTo>
                <a:lnTo>
                  <a:pt x="166" y="404"/>
                </a:lnTo>
                <a:lnTo>
                  <a:pt x="164" y="404"/>
                </a:lnTo>
                <a:lnTo>
                  <a:pt x="162" y="406"/>
                </a:lnTo>
                <a:lnTo>
                  <a:pt x="157" y="409"/>
                </a:lnTo>
                <a:lnTo>
                  <a:pt x="154" y="409"/>
                </a:lnTo>
                <a:lnTo>
                  <a:pt x="152" y="411"/>
                </a:lnTo>
                <a:lnTo>
                  <a:pt x="150" y="413"/>
                </a:lnTo>
                <a:lnTo>
                  <a:pt x="147" y="413"/>
                </a:lnTo>
                <a:lnTo>
                  <a:pt x="145" y="416"/>
                </a:lnTo>
                <a:lnTo>
                  <a:pt x="142" y="416"/>
                </a:lnTo>
                <a:lnTo>
                  <a:pt x="142" y="418"/>
                </a:lnTo>
                <a:lnTo>
                  <a:pt x="145" y="418"/>
                </a:lnTo>
                <a:lnTo>
                  <a:pt x="147" y="416"/>
                </a:lnTo>
                <a:lnTo>
                  <a:pt x="154" y="416"/>
                </a:lnTo>
                <a:lnTo>
                  <a:pt x="157" y="413"/>
                </a:lnTo>
                <a:lnTo>
                  <a:pt x="159" y="413"/>
                </a:lnTo>
                <a:lnTo>
                  <a:pt x="162" y="411"/>
                </a:lnTo>
                <a:lnTo>
                  <a:pt x="164" y="409"/>
                </a:lnTo>
                <a:lnTo>
                  <a:pt x="166" y="409"/>
                </a:lnTo>
                <a:lnTo>
                  <a:pt x="169" y="406"/>
                </a:lnTo>
                <a:lnTo>
                  <a:pt x="171" y="406"/>
                </a:lnTo>
                <a:lnTo>
                  <a:pt x="174" y="404"/>
                </a:lnTo>
                <a:lnTo>
                  <a:pt x="176" y="401"/>
                </a:lnTo>
                <a:lnTo>
                  <a:pt x="178" y="401"/>
                </a:lnTo>
                <a:lnTo>
                  <a:pt x="181" y="399"/>
                </a:lnTo>
                <a:lnTo>
                  <a:pt x="174" y="397"/>
                </a:lnTo>
                <a:lnTo>
                  <a:pt x="174" y="397"/>
                </a:lnTo>
                <a:close/>
              </a:path>
              <a:path w="422" h="458">
                <a:moveTo>
                  <a:pt x="178" y="392"/>
                </a:moveTo>
                <a:lnTo>
                  <a:pt x="176" y="394"/>
                </a:lnTo>
                <a:lnTo>
                  <a:pt x="174" y="397"/>
                </a:lnTo>
                <a:lnTo>
                  <a:pt x="181" y="399"/>
                </a:lnTo>
                <a:lnTo>
                  <a:pt x="181" y="440"/>
                </a:lnTo>
                <a:lnTo>
                  <a:pt x="243" y="442"/>
                </a:lnTo>
                <a:lnTo>
                  <a:pt x="243" y="452"/>
                </a:lnTo>
                <a:lnTo>
                  <a:pt x="253" y="447"/>
                </a:lnTo>
                <a:lnTo>
                  <a:pt x="253" y="437"/>
                </a:lnTo>
                <a:lnTo>
                  <a:pt x="190" y="437"/>
                </a:lnTo>
                <a:lnTo>
                  <a:pt x="190" y="394"/>
                </a:lnTo>
                <a:lnTo>
                  <a:pt x="243" y="394"/>
                </a:lnTo>
                <a:lnTo>
                  <a:pt x="178" y="392"/>
                </a:lnTo>
                <a:lnTo>
                  <a:pt x="178" y="392"/>
                </a:lnTo>
                <a:close/>
              </a:path>
              <a:path w="422" h="458">
                <a:moveTo>
                  <a:pt x="248" y="382"/>
                </a:moveTo>
                <a:lnTo>
                  <a:pt x="243" y="389"/>
                </a:lnTo>
                <a:lnTo>
                  <a:pt x="181" y="389"/>
                </a:lnTo>
                <a:lnTo>
                  <a:pt x="178" y="392"/>
                </a:lnTo>
                <a:lnTo>
                  <a:pt x="243" y="394"/>
                </a:lnTo>
                <a:lnTo>
                  <a:pt x="243" y="437"/>
                </a:lnTo>
                <a:lnTo>
                  <a:pt x="190" y="437"/>
                </a:lnTo>
                <a:lnTo>
                  <a:pt x="253" y="437"/>
                </a:lnTo>
                <a:lnTo>
                  <a:pt x="253" y="435"/>
                </a:lnTo>
                <a:lnTo>
                  <a:pt x="253" y="397"/>
                </a:lnTo>
                <a:lnTo>
                  <a:pt x="255" y="392"/>
                </a:lnTo>
                <a:lnTo>
                  <a:pt x="248" y="382"/>
                </a:lnTo>
                <a:lnTo>
                  <a:pt x="248" y="382"/>
                </a:lnTo>
                <a:close/>
              </a:path>
              <a:path w="422" h="458">
                <a:moveTo>
                  <a:pt x="181" y="382"/>
                </a:moveTo>
                <a:lnTo>
                  <a:pt x="181" y="389"/>
                </a:lnTo>
                <a:lnTo>
                  <a:pt x="195" y="389"/>
                </a:lnTo>
                <a:lnTo>
                  <a:pt x="195" y="387"/>
                </a:lnTo>
                <a:lnTo>
                  <a:pt x="197" y="385"/>
                </a:lnTo>
                <a:lnTo>
                  <a:pt x="188" y="385"/>
                </a:lnTo>
                <a:lnTo>
                  <a:pt x="181" y="382"/>
                </a:lnTo>
                <a:lnTo>
                  <a:pt x="181" y="382"/>
                </a:lnTo>
                <a:close/>
              </a:path>
              <a:path w="422" h="458">
                <a:moveTo>
                  <a:pt x="171" y="339"/>
                </a:moveTo>
                <a:lnTo>
                  <a:pt x="169" y="341"/>
                </a:lnTo>
                <a:lnTo>
                  <a:pt x="166" y="346"/>
                </a:lnTo>
                <a:lnTo>
                  <a:pt x="164" y="349"/>
                </a:lnTo>
                <a:lnTo>
                  <a:pt x="162" y="351"/>
                </a:lnTo>
                <a:lnTo>
                  <a:pt x="162" y="353"/>
                </a:lnTo>
                <a:lnTo>
                  <a:pt x="159" y="356"/>
                </a:lnTo>
                <a:lnTo>
                  <a:pt x="157" y="358"/>
                </a:lnTo>
                <a:lnTo>
                  <a:pt x="154" y="361"/>
                </a:lnTo>
                <a:lnTo>
                  <a:pt x="152" y="363"/>
                </a:lnTo>
                <a:lnTo>
                  <a:pt x="150" y="365"/>
                </a:lnTo>
                <a:lnTo>
                  <a:pt x="152" y="368"/>
                </a:lnTo>
                <a:lnTo>
                  <a:pt x="154" y="365"/>
                </a:lnTo>
                <a:lnTo>
                  <a:pt x="154" y="363"/>
                </a:lnTo>
                <a:lnTo>
                  <a:pt x="157" y="363"/>
                </a:lnTo>
                <a:lnTo>
                  <a:pt x="159" y="361"/>
                </a:lnTo>
                <a:lnTo>
                  <a:pt x="162" y="358"/>
                </a:lnTo>
                <a:lnTo>
                  <a:pt x="164" y="356"/>
                </a:lnTo>
                <a:lnTo>
                  <a:pt x="166" y="353"/>
                </a:lnTo>
                <a:lnTo>
                  <a:pt x="169" y="351"/>
                </a:lnTo>
                <a:lnTo>
                  <a:pt x="169" y="349"/>
                </a:lnTo>
                <a:lnTo>
                  <a:pt x="171" y="346"/>
                </a:lnTo>
                <a:lnTo>
                  <a:pt x="174" y="344"/>
                </a:lnTo>
                <a:lnTo>
                  <a:pt x="176" y="341"/>
                </a:lnTo>
                <a:lnTo>
                  <a:pt x="176" y="339"/>
                </a:lnTo>
                <a:lnTo>
                  <a:pt x="171" y="339"/>
                </a:lnTo>
                <a:lnTo>
                  <a:pt x="171" y="339"/>
                </a:lnTo>
                <a:close/>
              </a:path>
              <a:path w="422" h="458">
                <a:moveTo>
                  <a:pt x="253" y="320"/>
                </a:moveTo>
                <a:lnTo>
                  <a:pt x="236" y="320"/>
                </a:lnTo>
                <a:lnTo>
                  <a:pt x="236" y="322"/>
                </a:lnTo>
                <a:lnTo>
                  <a:pt x="234" y="325"/>
                </a:lnTo>
                <a:lnTo>
                  <a:pt x="234" y="327"/>
                </a:lnTo>
                <a:lnTo>
                  <a:pt x="231" y="332"/>
                </a:lnTo>
                <a:lnTo>
                  <a:pt x="229" y="334"/>
                </a:lnTo>
                <a:lnTo>
                  <a:pt x="229" y="337"/>
                </a:lnTo>
                <a:lnTo>
                  <a:pt x="226" y="339"/>
                </a:lnTo>
                <a:lnTo>
                  <a:pt x="224" y="341"/>
                </a:lnTo>
                <a:lnTo>
                  <a:pt x="222" y="344"/>
                </a:lnTo>
                <a:lnTo>
                  <a:pt x="219" y="349"/>
                </a:lnTo>
                <a:lnTo>
                  <a:pt x="219" y="351"/>
                </a:lnTo>
                <a:lnTo>
                  <a:pt x="217" y="353"/>
                </a:lnTo>
                <a:lnTo>
                  <a:pt x="214" y="356"/>
                </a:lnTo>
                <a:lnTo>
                  <a:pt x="212" y="358"/>
                </a:lnTo>
                <a:lnTo>
                  <a:pt x="210" y="363"/>
                </a:lnTo>
                <a:lnTo>
                  <a:pt x="207" y="365"/>
                </a:lnTo>
                <a:lnTo>
                  <a:pt x="205" y="368"/>
                </a:lnTo>
                <a:lnTo>
                  <a:pt x="202" y="370"/>
                </a:lnTo>
                <a:lnTo>
                  <a:pt x="200" y="373"/>
                </a:lnTo>
                <a:lnTo>
                  <a:pt x="197" y="375"/>
                </a:lnTo>
                <a:lnTo>
                  <a:pt x="195" y="377"/>
                </a:lnTo>
                <a:lnTo>
                  <a:pt x="195" y="380"/>
                </a:lnTo>
                <a:lnTo>
                  <a:pt x="193" y="380"/>
                </a:lnTo>
                <a:lnTo>
                  <a:pt x="190" y="382"/>
                </a:lnTo>
                <a:lnTo>
                  <a:pt x="188" y="385"/>
                </a:lnTo>
                <a:lnTo>
                  <a:pt x="200" y="385"/>
                </a:lnTo>
                <a:lnTo>
                  <a:pt x="202" y="382"/>
                </a:lnTo>
                <a:lnTo>
                  <a:pt x="205" y="380"/>
                </a:lnTo>
                <a:lnTo>
                  <a:pt x="207" y="377"/>
                </a:lnTo>
                <a:lnTo>
                  <a:pt x="210" y="375"/>
                </a:lnTo>
                <a:lnTo>
                  <a:pt x="212" y="373"/>
                </a:lnTo>
                <a:lnTo>
                  <a:pt x="214" y="370"/>
                </a:lnTo>
                <a:lnTo>
                  <a:pt x="217" y="368"/>
                </a:lnTo>
                <a:lnTo>
                  <a:pt x="219" y="365"/>
                </a:lnTo>
                <a:lnTo>
                  <a:pt x="222" y="363"/>
                </a:lnTo>
                <a:lnTo>
                  <a:pt x="222" y="361"/>
                </a:lnTo>
                <a:lnTo>
                  <a:pt x="224" y="358"/>
                </a:lnTo>
                <a:lnTo>
                  <a:pt x="226" y="356"/>
                </a:lnTo>
                <a:lnTo>
                  <a:pt x="229" y="353"/>
                </a:lnTo>
                <a:lnTo>
                  <a:pt x="229" y="351"/>
                </a:lnTo>
                <a:lnTo>
                  <a:pt x="231" y="349"/>
                </a:lnTo>
                <a:lnTo>
                  <a:pt x="234" y="344"/>
                </a:lnTo>
                <a:lnTo>
                  <a:pt x="236" y="341"/>
                </a:lnTo>
                <a:lnTo>
                  <a:pt x="238" y="339"/>
                </a:lnTo>
                <a:lnTo>
                  <a:pt x="238" y="337"/>
                </a:lnTo>
                <a:lnTo>
                  <a:pt x="241" y="332"/>
                </a:lnTo>
                <a:lnTo>
                  <a:pt x="243" y="329"/>
                </a:lnTo>
                <a:lnTo>
                  <a:pt x="245" y="327"/>
                </a:lnTo>
                <a:lnTo>
                  <a:pt x="245" y="322"/>
                </a:lnTo>
                <a:lnTo>
                  <a:pt x="253" y="320"/>
                </a:lnTo>
                <a:lnTo>
                  <a:pt x="253" y="320"/>
                </a:lnTo>
                <a:close/>
              </a:path>
              <a:path w="422" h="458">
                <a:moveTo>
                  <a:pt x="241" y="308"/>
                </a:moveTo>
                <a:lnTo>
                  <a:pt x="236" y="315"/>
                </a:lnTo>
                <a:lnTo>
                  <a:pt x="190" y="315"/>
                </a:lnTo>
                <a:lnTo>
                  <a:pt x="181" y="317"/>
                </a:lnTo>
                <a:lnTo>
                  <a:pt x="181" y="322"/>
                </a:lnTo>
                <a:lnTo>
                  <a:pt x="178" y="325"/>
                </a:lnTo>
                <a:lnTo>
                  <a:pt x="176" y="327"/>
                </a:lnTo>
                <a:lnTo>
                  <a:pt x="176" y="332"/>
                </a:lnTo>
                <a:lnTo>
                  <a:pt x="174" y="334"/>
                </a:lnTo>
                <a:lnTo>
                  <a:pt x="171" y="337"/>
                </a:lnTo>
                <a:lnTo>
                  <a:pt x="171" y="339"/>
                </a:lnTo>
                <a:lnTo>
                  <a:pt x="176" y="339"/>
                </a:lnTo>
                <a:lnTo>
                  <a:pt x="178" y="341"/>
                </a:lnTo>
                <a:lnTo>
                  <a:pt x="181" y="346"/>
                </a:lnTo>
                <a:lnTo>
                  <a:pt x="183" y="349"/>
                </a:lnTo>
                <a:lnTo>
                  <a:pt x="185" y="351"/>
                </a:lnTo>
                <a:lnTo>
                  <a:pt x="185" y="353"/>
                </a:lnTo>
                <a:lnTo>
                  <a:pt x="188" y="358"/>
                </a:lnTo>
                <a:lnTo>
                  <a:pt x="190" y="358"/>
                </a:lnTo>
                <a:lnTo>
                  <a:pt x="190" y="361"/>
                </a:lnTo>
                <a:lnTo>
                  <a:pt x="190" y="365"/>
                </a:lnTo>
                <a:lnTo>
                  <a:pt x="193" y="368"/>
                </a:lnTo>
                <a:lnTo>
                  <a:pt x="195" y="365"/>
                </a:lnTo>
                <a:lnTo>
                  <a:pt x="197" y="363"/>
                </a:lnTo>
                <a:lnTo>
                  <a:pt x="197" y="358"/>
                </a:lnTo>
                <a:lnTo>
                  <a:pt x="197" y="353"/>
                </a:lnTo>
                <a:lnTo>
                  <a:pt x="195" y="351"/>
                </a:lnTo>
                <a:lnTo>
                  <a:pt x="195" y="349"/>
                </a:lnTo>
                <a:lnTo>
                  <a:pt x="193" y="346"/>
                </a:lnTo>
                <a:lnTo>
                  <a:pt x="190" y="346"/>
                </a:lnTo>
                <a:lnTo>
                  <a:pt x="188" y="344"/>
                </a:lnTo>
                <a:lnTo>
                  <a:pt x="185" y="341"/>
                </a:lnTo>
                <a:lnTo>
                  <a:pt x="183" y="339"/>
                </a:lnTo>
                <a:lnTo>
                  <a:pt x="178" y="337"/>
                </a:lnTo>
                <a:lnTo>
                  <a:pt x="181" y="337"/>
                </a:lnTo>
                <a:lnTo>
                  <a:pt x="181" y="332"/>
                </a:lnTo>
                <a:lnTo>
                  <a:pt x="183" y="329"/>
                </a:lnTo>
                <a:lnTo>
                  <a:pt x="185" y="327"/>
                </a:lnTo>
                <a:lnTo>
                  <a:pt x="188" y="325"/>
                </a:lnTo>
                <a:lnTo>
                  <a:pt x="190" y="320"/>
                </a:lnTo>
                <a:lnTo>
                  <a:pt x="253" y="320"/>
                </a:lnTo>
                <a:lnTo>
                  <a:pt x="241" y="308"/>
                </a:lnTo>
                <a:lnTo>
                  <a:pt x="241" y="308"/>
                </a:lnTo>
                <a:close/>
              </a:path>
              <a:path w="422" h="458">
                <a:moveTo>
                  <a:pt x="193" y="286"/>
                </a:moveTo>
                <a:lnTo>
                  <a:pt x="193" y="289"/>
                </a:lnTo>
                <a:lnTo>
                  <a:pt x="190" y="291"/>
                </a:lnTo>
                <a:lnTo>
                  <a:pt x="190" y="296"/>
                </a:lnTo>
                <a:lnTo>
                  <a:pt x="188" y="298"/>
                </a:lnTo>
                <a:lnTo>
                  <a:pt x="188" y="305"/>
                </a:lnTo>
                <a:lnTo>
                  <a:pt x="185" y="308"/>
                </a:lnTo>
                <a:lnTo>
                  <a:pt x="185" y="313"/>
                </a:lnTo>
                <a:lnTo>
                  <a:pt x="183" y="315"/>
                </a:lnTo>
                <a:lnTo>
                  <a:pt x="181" y="317"/>
                </a:lnTo>
                <a:lnTo>
                  <a:pt x="190" y="315"/>
                </a:lnTo>
                <a:lnTo>
                  <a:pt x="193" y="315"/>
                </a:lnTo>
                <a:lnTo>
                  <a:pt x="193" y="313"/>
                </a:lnTo>
                <a:lnTo>
                  <a:pt x="195" y="308"/>
                </a:lnTo>
                <a:lnTo>
                  <a:pt x="195" y="305"/>
                </a:lnTo>
                <a:lnTo>
                  <a:pt x="197" y="303"/>
                </a:lnTo>
                <a:lnTo>
                  <a:pt x="205" y="298"/>
                </a:lnTo>
                <a:lnTo>
                  <a:pt x="193" y="286"/>
                </a:lnTo>
                <a:lnTo>
                  <a:pt x="193" y="286"/>
                </a:lnTo>
                <a:close/>
              </a:path>
              <a:path w="422" h="458">
                <a:moveTo>
                  <a:pt x="344" y="437"/>
                </a:moveTo>
                <a:lnTo>
                  <a:pt x="344" y="440"/>
                </a:lnTo>
                <a:lnTo>
                  <a:pt x="361" y="440"/>
                </a:lnTo>
                <a:lnTo>
                  <a:pt x="356" y="440"/>
                </a:lnTo>
                <a:lnTo>
                  <a:pt x="354" y="437"/>
                </a:lnTo>
                <a:lnTo>
                  <a:pt x="344" y="437"/>
                </a:lnTo>
                <a:lnTo>
                  <a:pt x="344" y="437"/>
                </a:lnTo>
                <a:close/>
              </a:path>
              <a:path w="422" h="458">
                <a:moveTo>
                  <a:pt x="298" y="370"/>
                </a:moveTo>
                <a:lnTo>
                  <a:pt x="298" y="375"/>
                </a:lnTo>
                <a:lnTo>
                  <a:pt x="296" y="377"/>
                </a:lnTo>
                <a:lnTo>
                  <a:pt x="296" y="382"/>
                </a:lnTo>
                <a:lnTo>
                  <a:pt x="294" y="385"/>
                </a:lnTo>
                <a:lnTo>
                  <a:pt x="294" y="387"/>
                </a:lnTo>
                <a:lnTo>
                  <a:pt x="291" y="392"/>
                </a:lnTo>
                <a:lnTo>
                  <a:pt x="291" y="394"/>
                </a:lnTo>
                <a:lnTo>
                  <a:pt x="289" y="399"/>
                </a:lnTo>
                <a:lnTo>
                  <a:pt x="289" y="401"/>
                </a:lnTo>
                <a:lnTo>
                  <a:pt x="286" y="406"/>
                </a:lnTo>
                <a:lnTo>
                  <a:pt x="284" y="409"/>
                </a:lnTo>
                <a:lnTo>
                  <a:pt x="284" y="411"/>
                </a:lnTo>
                <a:lnTo>
                  <a:pt x="282" y="413"/>
                </a:lnTo>
                <a:lnTo>
                  <a:pt x="282" y="416"/>
                </a:lnTo>
                <a:lnTo>
                  <a:pt x="279" y="421"/>
                </a:lnTo>
                <a:lnTo>
                  <a:pt x="279" y="423"/>
                </a:lnTo>
                <a:lnTo>
                  <a:pt x="282" y="421"/>
                </a:lnTo>
                <a:lnTo>
                  <a:pt x="284" y="418"/>
                </a:lnTo>
                <a:lnTo>
                  <a:pt x="284" y="416"/>
                </a:lnTo>
                <a:lnTo>
                  <a:pt x="286" y="413"/>
                </a:lnTo>
                <a:lnTo>
                  <a:pt x="289" y="411"/>
                </a:lnTo>
                <a:lnTo>
                  <a:pt x="289" y="409"/>
                </a:lnTo>
                <a:lnTo>
                  <a:pt x="291" y="406"/>
                </a:lnTo>
                <a:lnTo>
                  <a:pt x="294" y="401"/>
                </a:lnTo>
                <a:lnTo>
                  <a:pt x="296" y="399"/>
                </a:lnTo>
                <a:lnTo>
                  <a:pt x="296" y="397"/>
                </a:lnTo>
                <a:lnTo>
                  <a:pt x="298" y="394"/>
                </a:lnTo>
                <a:lnTo>
                  <a:pt x="298" y="389"/>
                </a:lnTo>
                <a:lnTo>
                  <a:pt x="301" y="387"/>
                </a:lnTo>
                <a:lnTo>
                  <a:pt x="303" y="382"/>
                </a:lnTo>
                <a:lnTo>
                  <a:pt x="303" y="380"/>
                </a:lnTo>
                <a:lnTo>
                  <a:pt x="305" y="375"/>
                </a:lnTo>
                <a:lnTo>
                  <a:pt x="305" y="373"/>
                </a:lnTo>
                <a:lnTo>
                  <a:pt x="298" y="370"/>
                </a:lnTo>
                <a:lnTo>
                  <a:pt x="298" y="370"/>
                </a:lnTo>
                <a:close/>
              </a:path>
              <a:path w="422" h="458">
                <a:moveTo>
                  <a:pt x="377" y="368"/>
                </a:moveTo>
                <a:lnTo>
                  <a:pt x="377" y="375"/>
                </a:lnTo>
                <a:lnTo>
                  <a:pt x="380" y="377"/>
                </a:lnTo>
                <a:lnTo>
                  <a:pt x="382" y="382"/>
                </a:lnTo>
                <a:lnTo>
                  <a:pt x="382" y="385"/>
                </a:lnTo>
                <a:lnTo>
                  <a:pt x="385" y="389"/>
                </a:lnTo>
                <a:lnTo>
                  <a:pt x="385" y="392"/>
                </a:lnTo>
                <a:lnTo>
                  <a:pt x="387" y="394"/>
                </a:lnTo>
                <a:lnTo>
                  <a:pt x="387" y="397"/>
                </a:lnTo>
                <a:lnTo>
                  <a:pt x="390" y="399"/>
                </a:lnTo>
                <a:lnTo>
                  <a:pt x="390" y="401"/>
                </a:lnTo>
                <a:lnTo>
                  <a:pt x="392" y="406"/>
                </a:lnTo>
                <a:lnTo>
                  <a:pt x="392" y="413"/>
                </a:lnTo>
                <a:lnTo>
                  <a:pt x="394" y="416"/>
                </a:lnTo>
                <a:lnTo>
                  <a:pt x="394" y="418"/>
                </a:lnTo>
                <a:lnTo>
                  <a:pt x="397" y="423"/>
                </a:lnTo>
                <a:lnTo>
                  <a:pt x="397" y="428"/>
                </a:lnTo>
                <a:lnTo>
                  <a:pt x="399" y="428"/>
                </a:lnTo>
                <a:lnTo>
                  <a:pt x="402" y="425"/>
                </a:lnTo>
                <a:lnTo>
                  <a:pt x="404" y="423"/>
                </a:lnTo>
                <a:lnTo>
                  <a:pt x="404" y="418"/>
                </a:lnTo>
                <a:lnTo>
                  <a:pt x="404" y="413"/>
                </a:lnTo>
                <a:lnTo>
                  <a:pt x="402" y="411"/>
                </a:lnTo>
                <a:lnTo>
                  <a:pt x="402" y="406"/>
                </a:lnTo>
                <a:lnTo>
                  <a:pt x="399" y="404"/>
                </a:lnTo>
                <a:lnTo>
                  <a:pt x="399" y="401"/>
                </a:lnTo>
                <a:lnTo>
                  <a:pt x="397" y="399"/>
                </a:lnTo>
                <a:lnTo>
                  <a:pt x="397" y="397"/>
                </a:lnTo>
                <a:lnTo>
                  <a:pt x="394" y="394"/>
                </a:lnTo>
                <a:lnTo>
                  <a:pt x="394" y="392"/>
                </a:lnTo>
                <a:lnTo>
                  <a:pt x="392" y="389"/>
                </a:lnTo>
                <a:lnTo>
                  <a:pt x="390" y="387"/>
                </a:lnTo>
                <a:lnTo>
                  <a:pt x="387" y="382"/>
                </a:lnTo>
                <a:lnTo>
                  <a:pt x="385" y="380"/>
                </a:lnTo>
                <a:lnTo>
                  <a:pt x="382" y="375"/>
                </a:lnTo>
                <a:lnTo>
                  <a:pt x="380" y="373"/>
                </a:lnTo>
                <a:lnTo>
                  <a:pt x="377" y="368"/>
                </a:lnTo>
                <a:lnTo>
                  <a:pt x="377" y="368"/>
                </a:lnTo>
                <a:close/>
              </a:path>
              <a:path w="422" h="458">
                <a:moveTo>
                  <a:pt x="349" y="365"/>
                </a:moveTo>
                <a:lnTo>
                  <a:pt x="346" y="365"/>
                </a:lnTo>
                <a:lnTo>
                  <a:pt x="346" y="370"/>
                </a:lnTo>
                <a:lnTo>
                  <a:pt x="346" y="375"/>
                </a:lnTo>
                <a:lnTo>
                  <a:pt x="344" y="380"/>
                </a:lnTo>
                <a:lnTo>
                  <a:pt x="344" y="382"/>
                </a:lnTo>
                <a:lnTo>
                  <a:pt x="342" y="387"/>
                </a:lnTo>
                <a:lnTo>
                  <a:pt x="342" y="392"/>
                </a:lnTo>
                <a:lnTo>
                  <a:pt x="339" y="394"/>
                </a:lnTo>
                <a:lnTo>
                  <a:pt x="339" y="399"/>
                </a:lnTo>
                <a:lnTo>
                  <a:pt x="337" y="404"/>
                </a:lnTo>
                <a:lnTo>
                  <a:pt x="337" y="406"/>
                </a:lnTo>
                <a:lnTo>
                  <a:pt x="334" y="409"/>
                </a:lnTo>
                <a:lnTo>
                  <a:pt x="334" y="413"/>
                </a:lnTo>
                <a:lnTo>
                  <a:pt x="332" y="416"/>
                </a:lnTo>
                <a:lnTo>
                  <a:pt x="330" y="418"/>
                </a:lnTo>
                <a:lnTo>
                  <a:pt x="330" y="423"/>
                </a:lnTo>
                <a:lnTo>
                  <a:pt x="327" y="425"/>
                </a:lnTo>
                <a:lnTo>
                  <a:pt x="325" y="428"/>
                </a:lnTo>
                <a:lnTo>
                  <a:pt x="325" y="433"/>
                </a:lnTo>
                <a:lnTo>
                  <a:pt x="327" y="433"/>
                </a:lnTo>
                <a:lnTo>
                  <a:pt x="327" y="430"/>
                </a:lnTo>
                <a:lnTo>
                  <a:pt x="330" y="428"/>
                </a:lnTo>
                <a:lnTo>
                  <a:pt x="332" y="425"/>
                </a:lnTo>
                <a:lnTo>
                  <a:pt x="332" y="423"/>
                </a:lnTo>
                <a:lnTo>
                  <a:pt x="334" y="421"/>
                </a:lnTo>
                <a:lnTo>
                  <a:pt x="337" y="418"/>
                </a:lnTo>
                <a:lnTo>
                  <a:pt x="337" y="416"/>
                </a:lnTo>
                <a:lnTo>
                  <a:pt x="339" y="413"/>
                </a:lnTo>
                <a:lnTo>
                  <a:pt x="342" y="411"/>
                </a:lnTo>
                <a:lnTo>
                  <a:pt x="342" y="406"/>
                </a:lnTo>
                <a:lnTo>
                  <a:pt x="344" y="404"/>
                </a:lnTo>
                <a:lnTo>
                  <a:pt x="346" y="401"/>
                </a:lnTo>
                <a:lnTo>
                  <a:pt x="346" y="397"/>
                </a:lnTo>
                <a:lnTo>
                  <a:pt x="349" y="394"/>
                </a:lnTo>
                <a:lnTo>
                  <a:pt x="351" y="389"/>
                </a:lnTo>
                <a:lnTo>
                  <a:pt x="351" y="387"/>
                </a:lnTo>
                <a:lnTo>
                  <a:pt x="354" y="382"/>
                </a:lnTo>
                <a:lnTo>
                  <a:pt x="354" y="377"/>
                </a:lnTo>
                <a:lnTo>
                  <a:pt x="358" y="375"/>
                </a:lnTo>
                <a:lnTo>
                  <a:pt x="349" y="365"/>
                </a:lnTo>
                <a:lnTo>
                  <a:pt x="349" y="365"/>
                </a:lnTo>
                <a:close/>
              </a:path>
              <a:path w="422" h="458">
                <a:moveTo>
                  <a:pt x="301" y="365"/>
                </a:moveTo>
                <a:lnTo>
                  <a:pt x="301" y="368"/>
                </a:lnTo>
                <a:lnTo>
                  <a:pt x="298" y="370"/>
                </a:lnTo>
                <a:lnTo>
                  <a:pt x="305" y="373"/>
                </a:lnTo>
                <a:lnTo>
                  <a:pt x="305" y="454"/>
                </a:lnTo>
                <a:lnTo>
                  <a:pt x="305" y="457"/>
                </a:lnTo>
                <a:lnTo>
                  <a:pt x="313" y="452"/>
                </a:lnTo>
                <a:lnTo>
                  <a:pt x="313" y="365"/>
                </a:lnTo>
                <a:lnTo>
                  <a:pt x="301" y="365"/>
                </a:lnTo>
                <a:lnTo>
                  <a:pt x="301" y="365"/>
                </a:lnTo>
                <a:close/>
              </a:path>
              <a:path w="422" h="458">
                <a:moveTo>
                  <a:pt x="313" y="349"/>
                </a:moveTo>
                <a:lnTo>
                  <a:pt x="305" y="349"/>
                </a:lnTo>
                <a:lnTo>
                  <a:pt x="305" y="351"/>
                </a:lnTo>
                <a:lnTo>
                  <a:pt x="303" y="353"/>
                </a:lnTo>
                <a:lnTo>
                  <a:pt x="303" y="361"/>
                </a:lnTo>
                <a:lnTo>
                  <a:pt x="301" y="365"/>
                </a:lnTo>
                <a:lnTo>
                  <a:pt x="313" y="365"/>
                </a:lnTo>
                <a:lnTo>
                  <a:pt x="315" y="368"/>
                </a:lnTo>
                <a:lnTo>
                  <a:pt x="317" y="370"/>
                </a:lnTo>
                <a:lnTo>
                  <a:pt x="320" y="373"/>
                </a:lnTo>
                <a:lnTo>
                  <a:pt x="320" y="377"/>
                </a:lnTo>
                <a:lnTo>
                  <a:pt x="322" y="380"/>
                </a:lnTo>
                <a:lnTo>
                  <a:pt x="325" y="382"/>
                </a:lnTo>
                <a:lnTo>
                  <a:pt x="325" y="387"/>
                </a:lnTo>
                <a:lnTo>
                  <a:pt x="327" y="392"/>
                </a:lnTo>
                <a:lnTo>
                  <a:pt x="327" y="394"/>
                </a:lnTo>
                <a:lnTo>
                  <a:pt x="330" y="394"/>
                </a:lnTo>
                <a:lnTo>
                  <a:pt x="332" y="392"/>
                </a:lnTo>
                <a:lnTo>
                  <a:pt x="332" y="380"/>
                </a:lnTo>
                <a:lnTo>
                  <a:pt x="330" y="377"/>
                </a:lnTo>
                <a:lnTo>
                  <a:pt x="327" y="373"/>
                </a:lnTo>
                <a:lnTo>
                  <a:pt x="325" y="370"/>
                </a:lnTo>
                <a:lnTo>
                  <a:pt x="325" y="368"/>
                </a:lnTo>
                <a:lnTo>
                  <a:pt x="322" y="368"/>
                </a:lnTo>
                <a:lnTo>
                  <a:pt x="320" y="365"/>
                </a:lnTo>
                <a:lnTo>
                  <a:pt x="315" y="363"/>
                </a:lnTo>
                <a:lnTo>
                  <a:pt x="313" y="361"/>
                </a:lnTo>
                <a:lnTo>
                  <a:pt x="313" y="349"/>
                </a:lnTo>
                <a:lnTo>
                  <a:pt x="313" y="349"/>
                </a:lnTo>
                <a:close/>
              </a:path>
              <a:path w="422" h="458">
                <a:moveTo>
                  <a:pt x="363" y="339"/>
                </a:moveTo>
                <a:lnTo>
                  <a:pt x="363" y="428"/>
                </a:lnTo>
                <a:lnTo>
                  <a:pt x="363" y="435"/>
                </a:lnTo>
                <a:lnTo>
                  <a:pt x="363" y="440"/>
                </a:lnTo>
                <a:lnTo>
                  <a:pt x="361" y="440"/>
                </a:lnTo>
                <a:lnTo>
                  <a:pt x="344" y="440"/>
                </a:lnTo>
                <a:lnTo>
                  <a:pt x="349" y="442"/>
                </a:lnTo>
                <a:lnTo>
                  <a:pt x="351" y="442"/>
                </a:lnTo>
                <a:lnTo>
                  <a:pt x="354" y="445"/>
                </a:lnTo>
                <a:lnTo>
                  <a:pt x="354" y="447"/>
                </a:lnTo>
                <a:lnTo>
                  <a:pt x="356" y="447"/>
                </a:lnTo>
                <a:lnTo>
                  <a:pt x="356" y="449"/>
                </a:lnTo>
                <a:lnTo>
                  <a:pt x="358" y="452"/>
                </a:lnTo>
                <a:lnTo>
                  <a:pt x="361" y="457"/>
                </a:lnTo>
                <a:lnTo>
                  <a:pt x="363" y="454"/>
                </a:lnTo>
                <a:lnTo>
                  <a:pt x="365" y="452"/>
                </a:lnTo>
                <a:lnTo>
                  <a:pt x="368" y="449"/>
                </a:lnTo>
                <a:lnTo>
                  <a:pt x="368" y="447"/>
                </a:lnTo>
                <a:lnTo>
                  <a:pt x="370" y="445"/>
                </a:lnTo>
                <a:lnTo>
                  <a:pt x="370" y="351"/>
                </a:lnTo>
                <a:lnTo>
                  <a:pt x="375" y="346"/>
                </a:lnTo>
                <a:lnTo>
                  <a:pt x="363" y="339"/>
                </a:lnTo>
                <a:lnTo>
                  <a:pt x="363" y="339"/>
                </a:lnTo>
                <a:close/>
              </a:path>
              <a:path w="422" h="458">
                <a:moveTo>
                  <a:pt x="325" y="334"/>
                </a:moveTo>
                <a:lnTo>
                  <a:pt x="317" y="344"/>
                </a:lnTo>
                <a:lnTo>
                  <a:pt x="279" y="344"/>
                </a:lnTo>
                <a:lnTo>
                  <a:pt x="284" y="351"/>
                </a:lnTo>
                <a:lnTo>
                  <a:pt x="286" y="349"/>
                </a:lnTo>
                <a:lnTo>
                  <a:pt x="334" y="349"/>
                </a:lnTo>
                <a:lnTo>
                  <a:pt x="325" y="334"/>
                </a:lnTo>
                <a:lnTo>
                  <a:pt x="325" y="334"/>
                </a:lnTo>
                <a:close/>
              </a:path>
              <a:path w="422" h="458">
                <a:moveTo>
                  <a:pt x="344" y="327"/>
                </a:moveTo>
                <a:lnTo>
                  <a:pt x="344" y="332"/>
                </a:lnTo>
                <a:lnTo>
                  <a:pt x="342" y="334"/>
                </a:lnTo>
                <a:lnTo>
                  <a:pt x="342" y="337"/>
                </a:lnTo>
                <a:lnTo>
                  <a:pt x="339" y="341"/>
                </a:lnTo>
                <a:lnTo>
                  <a:pt x="339" y="344"/>
                </a:lnTo>
                <a:lnTo>
                  <a:pt x="337" y="349"/>
                </a:lnTo>
                <a:lnTo>
                  <a:pt x="337" y="351"/>
                </a:lnTo>
                <a:lnTo>
                  <a:pt x="334" y="353"/>
                </a:lnTo>
                <a:lnTo>
                  <a:pt x="334" y="358"/>
                </a:lnTo>
                <a:lnTo>
                  <a:pt x="332" y="361"/>
                </a:lnTo>
                <a:lnTo>
                  <a:pt x="330" y="363"/>
                </a:lnTo>
                <a:lnTo>
                  <a:pt x="332" y="365"/>
                </a:lnTo>
                <a:lnTo>
                  <a:pt x="334" y="363"/>
                </a:lnTo>
                <a:lnTo>
                  <a:pt x="334" y="361"/>
                </a:lnTo>
                <a:lnTo>
                  <a:pt x="337" y="358"/>
                </a:lnTo>
                <a:lnTo>
                  <a:pt x="339" y="356"/>
                </a:lnTo>
                <a:lnTo>
                  <a:pt x="339" y="353"/>
                </a:lnTo>
                <a:lnTo>
                  <a:pt x="342" y="349"/>
                </a:lnTo>
                <a:lnTo>
                  <a:pt x="344" y="346"/>
                </a:lnTo>
                <a:lnTo>
                  <a:pt x="344" y="344"/>
                </a:lnTo>
                <a:lnTo>
                  <a:pt x="346" y="339"/>
                </a:lnTo>
                <a:lnTo>
                  <a:pt x="349" y="337"/>
                </a:lnTo>
                <a:lnTo>
                  <a:pt x="349" y="332"/>
                </a:lnTo>
                <a:lnTo>
                  <a:pt x="351" y="329"/>
                </a:lnTo>
                <a:lnTo>
                  <a:pt x="392" y="329"/>
                </a:lnTo>
                <a:lnTo>
                  <a:pt x="344" y="327"/>
                </a:lnTo>
                <a:lnTo>
                  <a:pt x="344" y="327"/>
                </a:lnTo>
                <a:close/>
              </a:path>
              <a:path w="422" h="458">
                <a:moveTo>
                  <a:pt x="397" y="317"/>
                </a:moveTo>
                <a:lnTo>
                  <a:pt x="392" y="325"/>
                </a:lnTo>
                <a:lnTo>
                  <a:pt x="354" y="325"/>
                </a:lnTo>
                <a:lnTo>
                  <a:pt x="344" y="327"/>
                </a:lnTo>
                <a:lnTo>
                  <a:pt x="392" y="329"/>
                </a:lnTo>
                <a:lnTo>
                  <a:pt x="385" y="351"/>
                </a:lnTo>
                <a:lnTo>
                  <a:pt x="385" y="353"/>
                </a:lnTo>
                <a:lnTo>
                  <a:pt x="387" y="351"/>
                </a:lnTo>
                <a:lnTo>
                  <a:pt x="390" y="349"/>
                </a:lnTo>
                <a:lnTo>
                  <a:pt x="392" y="344"/>
                </a:lnTo>
                <a:lnTo>
                  <a:pt x="392" y="341"/>
                </a:lnTo>
                <a:lnTo>
                  <a:pt x="394" y="339"/>
                </a:lnTo>
                <a:lnTo>
                  <a:pt x="397" y="337"/>
                </a:lnTo>
                <a:lnTo>
                  <a:pt x="397" y="334"/>
                </a:lnTo>
                <a:lnTo>
                  <a:pt x="399" y="334"/>
                </a:lnTo>
                <a:lnTo>
                  <a:pt x="402" y="332"/>
                </a:lnTo>
                <a:lnTo>
                  <a:pt x="404" y="332"/>
                </a:lnTo>
                <a:lnTo>
                  <a:pt x="406" y="329"/>
                </a:lnTo>
                <a:lnTo>
                  <a:pt x="397" y="317"/>
                </a:lnTo>
                <a:lnTo>
                  <a:pt x="397" y="317"/>
                </a:lnTo>
                <a:close/>
              </a:path>
              <a:path w="422" h="458">
                <a:moveTo>
                  <a:pt x="286" y="310"/>
                </a:moveTo>
                <a:lnTo>
                  <a:pt x="284" y="313"/>
                </a:lnTo>
                <a:lnTo>
                  <a:pt x="282" y="313"/>
                </a:lnTo>
                <a:lnTo>
                  <a:pt x="282" y="315"/>
                </a:lnTo>
                <a:lnTo>
                  <a:pt x="289" y="315"/>
                </a:lnTo>
                <a:lnTo>
                  <a:pt x="294" y="313"/>
                </a:lnTo>
                <a:lnTo>
                  <a:pt x="303" y="313"/>
                </a:lnTo>
                <a:lnTo>
                  <a:pt x="305" y="310"/>
                </a:lnTo>
                <a:lnTo>
                  <a:pt x="286" y="310"/>
                </a:lnTo>
                <a:lnTo>
                  <a:pt x="286" y="310"/>
                </a:lnTo>
                <a:close/>
              </a:path>
              <a:path w="422" h="458">
                <a:moveTo>
                  <a:pt x="327" y="291"/>
                </a:moveTo>
                <a:lnTo>
                  <a:pt x="325" y="293"/>
                </a:lnTo>
                <a:lnTo>
                  <a:pt x="322" y="296"/>
                </a:lnTo>
                <a:lnTo>
                  <a:pt x="320" y="298"/>
                </a:lnTo>
                <a:lnTo>
                  <a:pt x="317" y="298"/>
                </a:lnTo>
                <a:lnTo>
                  <a:pt x="315" y="301"/>
                </a:lnTo>
                <a:lnTo>
                  <a:pt x="313" y="301"/>
                </a:lnTo>
                <a:lnTo>
                  <a:pt x="310" y="303"/>
                </a:lnTo>
                <a:lnTo>
                  <a:pt x="308" y="303"/>
                </a:lnTo>
                <a:lnTo>
                  <a:pt x="305" y="305"/>
                </a:lnTo>
                <a:lnTo>
                  <a:pt x="301" y="305"/>
                </a:lnTo>
                <a:lnTo>
                  <a:pt x="298" y="308"/>
                </a:lnTo>
                <a:lnTo>
                  <a:pt x="296" y="308"/>
                </a:lnTo>
                <a:lnTo>
                  <a:pt x="294" y="310"/>
                </a:lnTo>
                <a:lnTo>
                  <a:pt x="286" y="310"/>
                </a:lnTo>
                <a:lnTo>
                  <a:pt x="305" y="310"/>
                </a:lnTo>
                <a:lnTo>
                  <a:pt x="305" y="344"/>
                </a:lnTo>
                <a:lnTo>
                  <a:pt x="313" y="344"/>
                </a:lnTo>
                <a:lnTo>
                  <a:pt x="313" y="310"/>
                </a:lnTo>
                <a:lnTo>
                  <a:pt x="315" y="308"/>
                </a:lnTo>
                <a:lnTo>
                  <a:pt x="322" y="308"/>
                </a:lnTo>
                <a:lnTo>
                  <a:pt x="325" y="305"/>
                </a:lnTo>
                <a:lnTo>
                  <a:pt x="330" y="305"/>
                </a:lnTo>
                <a:lnTo>
                  <a:pt x="334" y="305"/>
                </a:lnTo>
                <a:lnTo>
                  <a:pt x="327" y="291"/>
                </a:lnTo>
                <a:lnTo>
                  <a:pt x="327" y="291"/>
                </a:lnTo>
                <a:close/>
              </a:path>
              <a:path w="422" h="458">
                <a:moveTo>
                  <a:pt x="354" y="286"/>
                </a:moveTo>
                <a:lnTo>
                  <a:pt x="354" y="293"/>
                </a:lnTo>
                <a:lnTo>
                  <a:pt x="351" y="296"/>
                </a:lnTo>
                <a:lnTo>
                  <a:pt x="351" y="303"/>
                </a:lnTo>
                <a:lnTo>
                  <a:pt x="349" y="305"/>
                </a:lnTo>
                <a:lnTo>
                  <a:pt x="349" y="315"/>
                </a:lnTo>
                <a:lnTo>
                  <a:pt x="346" y="317"/>
                </a:lnTo>
                <a:lnTo>
                  <a:pt x="346" y="322"/>
                </a:lnTo>
                <a:lnTo>
                  <a:pt x="344" y="325"/>
                </a:lnTo>
                <a:lnTo>
                  <a:pt x="344" y="327"/>
                </a:lnTo>
                <a:lnTo>
                  <a:pt x="354" y="325"/>
                </a:lnTo>
                <a:lnTo>
                  <a:pt x="354" y="317"/>
                </a:lnTo>
                <a:lnTo>
                  <a:pt x="356" y="313"/>
                </a:lnTo>
                <a:lnTo>
                  <a:pt x="358" y="310"/>
                </a:lnTo>
                <a:lnTo>
                  <a:pt x="358" y="305"/>
                </a:lnTo>
                <a:lnTo>
                  <a:pt x="361" y="303"/>
                </a:lnTo>
                <a:lnTo>
                  <a:pt x="363" y="301"/>
                </a:lnTo>
                <a:lnTo>
                  <a:pt x="363" y="296"/>
                </a:lnTo>
                <a:lnTo>
                  <a:pt x="365" y="296"/>
                </a:lnTo>
                <a:lnTo>
                  <a:pt x="354" y="286"/>
                </a:lnTo>
                <a:lnTo>
                  <a:pt x="354" y="286"/>
                </a:lnTo>
                <a:close/>
              </a:path>
              <a:path w="422" h="458">
                <a:moveTo>
                  <a:pt x="140" y="154"/>
                </a:moveTo>
                <a:lnTo>
                  <a:pt x="137" y="157"/>
                </a:lnTo>
                <a:lnTo>
                  <a:pt x="121" y="157"/>
                </a:lnTo>
                <a:lnTo>
                  <a:pt x="118" y="159"/>
                </a:lnTo>
                <a:lnTo>
                  <a:pt x="97" y="159"/>
                </a:lnTo>
                <a:lnTo>
                  <a:pt x="137" y="159"/>
                </a:lnTo>
                <a:lnTo>
                  <a:pt x="140" y="159"/>
                </a:lnTo>
                <a:lnTo>
                  <a:pt x="140" y="154"/>
                </a:lnTo>
                <a:lnTo>
                  <a:pt x="140" y="154"/>
                </a:lnTo>
                <a:close/>
              </a:path>
              <a:path w="422" h="458">
                <a:moveTo>
                  <a:pt x="34" y="145"/>
                </a:moveTo>
                <a:lnTo>
                  <a:pt x="32" y="147"/>
                </a:lnTo>
                <a:lnTo>
                  <a:pt x="30" y="152"/>
                </a:lnTo>
                <a:lnTo>
                  <a:pt x="30" y="154"/>
                </a:lnTo>
                <a:lnTo>
                  <a:pt x="27" y="157"/>
                </a:lnTo>
                <a:lnTo>
                  <a:pt x="25" y="159"/>
                </a:lnTo>
                <a:lnTo>
                  <a:pt x="22" y="161"/>
                </a:lnTo>
                <a:lnTo>
                  <a:pt x="20" y="164"/>
                </a:lnTo>
                <a:lnTo>
                  <a:pt x="17" y="166"/>
                </a:lnTo>
                <a:lnTo>
                  <a:pt x="15" y="169"/>
                </a:lnTo>
                <a:lnTo>
                  <a:pt x="13" y="171"/>
                </a:lnTo>
                <a:lnTo>
                  <a:pt x="15" y="173"/>
                </a:lnTo>
                <a:lnTo>
                  <a:pt x="17" y="171"/>
                </a:lnTo>
                <a:lnTo>
                  <a:pt x="20" y="169"/>
                </a:lnTo>
                <a:lnTo>
                  <a:pt x="22" y="166"/>
                </a:lnTo>
                <a:lnTo>
                  <a:pt x="25" y="164"/>
                </a:lnTo>
                <a:lnTo>
                  <a:pt x="27" y="161"/>
                </a:lnTo>
                <a:lnTo>
                  <a:pt x="30" y="159"/>
                </a:lnTo>
                <a:lnTo>
                  <a:pt x="32" y="157"/>
                </a:lnTo>
                <a:lnTo>
                  <a:pt x="34" y="154"/>
                </a:lnTo>
                <a:lnTo>
                  <a:pt x="37" y="152"/>
                </a:lnTo>
                <a:lnTo>
                  <a:pt x="37" y="149"/>
                </a:lnTo>
                <a:lnTo>
                  <a:pt x="39" y="147"/>
                </a:lnTo>
                <a:lnTo>
                  <a:pt x="42" y="145"/>
                </a:lnTo>
                <a:lnTo>
                  <a:pt x="34" y="145"/>
                </a:lnTo>
                <a:lnTo>
                  <a:pt x="34" y="145"/>
                </a:lnTo>
                <a:close/>
              </a:path>
              <a:path w="422" h="458">
                <a:moveTo>
                  <a:pt x="94" y="125"/>
                </a:moveTo>
                <a:lnTo>
                  <a:pt x="87" y="125"/>
                </a:lnTo>
                <a:lnTo>
                  <a:pt x="87" y="130"/>
                </a:lnTo>
                <a:lnTo>
                  <a:pt x="87" y="157"/>
                </a:lnTo>
                <a:lnTo>
                  <a:pt x="94" y="152"/>
                </a:lnTo>
                <a:lnTo>
                  <a:pt x="94" y="125"/>
                </a:lnTo>
                <a:lnTo>
                  <a:pt x="94" y="125"/>
                </a:lnTo>
                <a:close/>
              </a:path>
              <a:path w="422" h="458">
                <a:moveTo>
                  <a:pt x="125" y="113"/>
                </a:moveTo>
                <a:lnTo>
                  <a:pt x="118" y="121"/>
                </a:lnTo>
                <a:lnTo>
                  <a:pt x="51" y="121"/>
                </a:lnTo>
                <a:lnTo>
                  <a:pt x="56" y="128"/>
                </a:lnTo>
                <a:lnTo>
                  <a:pt x="61" y="125"/>
                </a:lnTo>
                <a:lnTo>
                  <a:pt x="135" y="125"/>
                </a:lnTo>
                <a:lnTo>
                  <a:pt x="125" y="113"/>
                </a:lnTo>
                <a:lnTo>
                  <a:pt x="125" y="113"/>
                </a:lnTo>
                <a:close/>
              </a:path>
              <a:path w="422" h="458">
                <a:moveTo>
                  <a:pt x="94" y="121"/>
                </a:moveTo>
                <a:lnTo>
                  <a:pt x="94" y="104"/>
                </a:lnTo>
                <a:lnTo>
                  <a:pt x="87" y="104"/>
                </a:lnTo>
                <a:lnTo>
                  <a:pt x="87" y="121"/>
                </a:lnTo>
                <a:lnTo>
                  <a:pt x="94" y="121"/>
                </a:lnTo>
                <a:close/>
              </a:path>
              <a:path w="422" h="458">
                <a:moveTo>
                  <a:pt x="25" y="101"/>
                </a:moveTo>
                <a:lnTo>
                  <a:pt x="22" y="104"/>
                </a:lnTo>
                <a:lnTo>
                  <a:pt x="25" y="104"/>
                </a:lnTo>
                <a:lnTo>
                  <a:pt x="25" y="106"/>
                </a:lnTo>
                <a:lnTo>
                  <a:pt x="25" y="111"/>
                </a:lnTo>
                <a:lnTo>
                  <a:pt x="27" y="113"/>
                </a:lnTo>
                <a:lnTo>
                  <a:pt x="27" y="118"/>
                </a:lnTo>
                <a:lnTo>
                  <a:pt x="30" y="121"/>
                </a:lnTo>
                <a:lnTo>
                  <a:pt x="30" y="123"/>
                </a:lnTo>
                <a:lnTo>
                  <a:pt x="32" y="128"/>
                </a:lnTo>
                <a:lnTo>
                  <a:pt x="32" y="130"/>
                </a:lnTo>
                <a:lnTo>
                  <a:pt x="34" y="133"/>
                </a:lnTo>
                <a:lnTo>
                  <a:pt x="39" y="133"/>
                </a:lnTo>
                <a:lnTo>
                  <a:pt x="39" y="130"/>
                </a:lnTo>
                <a:lnTo>
                  <a:pt x="37" y="128"/>
                </a:lnTo>
                <a:lnTo>
                  <a:pt x="34" y="125"/>
                </a:lnTo>
                <a:lnTo>
                  <a:pt x="34" y="121"/>
                </a:lnTo>
                <a:lnTo>
                  <a:pt x="32" y="118"/>
                </a:lnTo>
                <a:lnTo>
                  <a:pt x="30" y="116"/>
                </a:lnTo>
                <a:lnTo>
                  <a:pt x="30" y="111"/>
                </a:lnTo>
                <a:lnTo>
                  <a:pt x="27" y="109"/>
                </a:lnTo>
                <a:lnTo>
                  <a:pt x="27" y="106"/>
                </a:lnTo>
                <a:lnTo>
                  <a:pt x="25" y="101"/>
                </a:lnTo>
                <a:lnTo>
                  <a:pt x="25" y="101"/>
                </a:lnTo>
                <a:close/>
              </a:path>
              <a:path w="422" h="458">
                <a:moveTo>
                  <a:pt x="114" y="89"/>
                </a:moveTo>
                <a:lnTo>
                  <a:pt x="109" y="99"/>
                </a:lnTo>
                <a:lnTo>
                  <a:pt x="61" y="99"/>
                </a:lnTo>
                <a:lnTo>
                  <a:pt x="65" y="104"/>
                </a:lnTo>
                <a:lnTo>
                  <a:pt x="123" y="104"/>
                </a:lnTo>
                <a:lnTo>
                  <a:pt x="114" y="89"/>
                </a:lnTo>
                <a:lnTo>
                  <a:pt x="114" y="89"/>
                </a:lnTo>
                <a:close/>
              </a:path>
              <a:path w="422" h="458">
                <a:moveTo>
                  <a:pt x="58" y="82"/>
                </a:moveTo>
                <a:lnTo>
                  <a:pt x="46" y="82"/>
                </a:lnTo>
                <a:lnTo>
                  <a:pt x="46" y="85"/>
                </a:lnTo>
                <a:lnTo>
                  <a:pt x="46" y="99"/>
                </a:lnTo>
                <a:lnTo>
                  <a:pt x="44" y="104"/>
                </a:lnTo>
                <a:lnTo>
                  <a:pt x="44" y="113"/>
                </a:lnTo>
                <a:lnTo>
                  <a:pt x="42" y="118"/>
                </a:lnTo>
                <a:lnTo>
                  <a:pt x="42" y="128"/>
                </a:lnTo>
                <a:lnTo>
                  <a:pt x="39" y="130"/>
                </a:lnTo>
                <a:lnTo>
                  <a:pt x="39" y="133"/>
                </a:lnTo>
                <a:lnTo>
                  <a:pt x="34" y="133"/>
                </a:lnTo>
                <a:lnTo>
                  <a:pt x="34" y="137"/>
                </a:lnTo>
                <a:lnTo>
                  <a:pt x="37" y="140"/>
                </a:lnTo>
                <a:lnTo>
                  <a:pt x="34" y="142"/>
                </a:lnTo>
                <a:lnTo>
                  <a:pt x="34" y="145"/>
                </a:lnTo>
                <a:lnTo>
                  <a:pt x="42" y="145"/>
                </a:lnTo>
                <a:lnTo>
                  <a:pt x="42" y="147"/>
                </a:lnTo>
                <a:lnTo>
                  <a:pt x="44" y="149"/>
                </a:lnTo>
                <a:lnTo>
                  <a:pt x="46" y="152"/>
                </a:lnTo>
                <a:lnTo>
                  <a:pt x="49" y="154"/>
                </a:lnTo>
                <a:lnTo>
                  <a:pt x="51" y="157"/>
                </a:lnTo>
                <a:lnTo>
                  <a:pt x="54" y="157"/>
                </a:lnTo>
                <a:lnTo>
                  <a:pt x="56" y="159"/>
                </a:lnTo>
                <a:lnTo>
                  <a:pt x="58" y="161"/>
                </a:lnTo>
                <a:lnTo>
                  <a:pt x="61" y="161"/>
                </a:lnTo>
                <a:lnTo>
                  <a:pt x="63" y="164"/>
                </a:lnTo>
                <a:lnTo>
                  <a:pt x="65" y="164"/>
                </a:lnTo>
                <a:lnTo>
                  <a:pt x="68" y="166"/>
                </a:lnTo>
                <a:lnTo>
                  <a:pt x="75" y="166"/>
                </a:lnTo>
                <a:lnTo>
                  <a:pt x="77" y="169"/>
                </a:lnTo>
                <a:lnTo>
                  <a:pt x="130" y="169"/>
                </a:lnTo>
                <a:lnTo>
                  <a:pt x="130" y="166"/>
                </a:lnTo>
                <a:lnTo>
                  <a:pt x="133" y="164"/>
                </a:lnTo>
                <a:lnTo>
                  <a:pt x="135" y="161"/>
                </a:lnTo>
                <a:lnTo>
                  <a:pt x="137" y="159"/>
                </a:lnTo>
                <a:lnTo>
                  <a:pt x="82" y="159"/>
                </a:lnTo>
                <a:lnTo>
                  <a:pt x="77" y="157"/>
                </a:lnTo>
                <a:lnTo>
                  <a:pt x="70" y="157"/>
                </a:lnTo>
                <a:lnTo>
                  <a:pt x="68" y="154"/>
                </a:lnTo>
                <a:lnTo>
                  <a:pt x="63" y="154"/>
                </a:lnTo>
                <a:lnTo>
                  <a:pt x="63" y="152"/>
                </a:lnTo>
                <a:lnTo>
                  <a:pt x="61" y="152"/>
                </a:lnTo>
                <a:lnTo>
                  <a:pt x="58" y="149"/>
                </a:lnTo>
                <a:lnTo>
                  <a:pt x="54" y="149"/>
                </a:lnTo>
                <a:lnTo>
                  <a:pt x="51" y="147"/>
                </a:lnTo>
                <a:lnTo>
                  <a:pt x="49" y="145"/>
                </a:lnTo>
                <a:lnTo>
                  <a:pt x="49" y="142"/>
                </a:lnTo>
                <a:lnTo>
                  <a:pt x="46" y="140"/>
                </a:lnTo>
                <a:lnTo>
                  <a:pt x="44" y="137"/>
                </a:lnTo>
                <a:lnTo>
                  <a:pt x="46" y="135"/>
                </a:lnTo>
                <a:lnTo>
                  <a:pt x="46" y="128"/>
                </a:lnTo>
                <a:lnTo>
                  <a:pt x="49" y="125"/>
                </a:lnTo>
                <a:lnTo>
                  <a:pt x="49" y="118"/>
                </a:lnTo>
                <a:lnTo>
                  <a:pt x="51" y="116"/>
                </a:lnTo>
                <a:lnTo>
                  <a:pt x="51" y="104"/>
                </a:lnTo>
                <a:lnTo>
                  <a:pt x="54" y="99"/>
                </a:lnTo>
                <a:lnTo>
                  <a:pt x="54" y="87"/>
                </a:lnTo>
                <a:lnTo>
                  <a:pt x="58" y="82"/>
                </a:lnTo>
                <a:lnTo>
                  <a:pt x="58" y="82"/>
                </a:lnTo>
                <a:close/>
              </a:path>
              <a:path w="422" h="458">
                <a:moveTo>
                  <a:pt x="87" y="77"/>
                </a:moveTo>
                <a:lnTo>
                  <a:pt x="87" y="99"/>
                </a:lnTo>
                <a:lnTo>
                  <a:pt x="94" y="99"/>
                </a:lnTo>
                <a:lnTo>
                  <a:pt x="94" y="77"/>
                </a:lnTo>
                <a:lnTo>
                  <a:pt x="114" y="77"/>
                </a:lnTo>
                <a:lnTo>
                  <a:pt x="87" y="77"/>
                </a:lnTo>
                <a:lnTo>
                  <a:pt x="87" y="77"/>
                </a:lnTo>
                <a:close/>
              </a:path>
              <a:path w="422" h="458">
                <a:moveTo>
                  <a:pt x="123" y="75"/>
                </a:moveTo>
                <a:lnTo>
                  <a:pt x="87" y="77"/>
                </a:lnTo>
                <a:lnTo>
                  <a:pt x="114" y="77"/>
                </a:lnTo>
                <a:lnTo>
                  <a:pt x="114" y="85"/>
                </a:lnTo>
                <a:lnTo>
                  <a:pt x="123" y="80"/>
                </a:lnTo>
                <a:lnTo>
                  <a:pt x="123" y="75"/>
                </a:lnTo>
                <a:lnTo>
                  <a:pt x="123" y="75"/>
                </a:lnTo>
                <a:close/>
              </a:path>
              <a:path w="422" h="458">
                <a:moveTo>
                  <a:pt x="51" y="73"/>
                </a:moveTo>
                <a:lnTo>
                  <a:pt x="46" y="80"/>
                </a:lnTo>
                <a:lnTo>
                  <a:pt x="20" y="80"/>
                </a:lnTo>
                <a:lnTo>
                  <a:pt x="27" y="89"/>
                </a:lnTo>
                <a:lnTo>
                  <a:pt x="30" y="82"/>
                </a:lnTo>
                <a:lnTo>
                  <a:pt x="58" y="82"/>
                </a:lnTo>
                <a:lnTo>
                  <a:pt x="51" y="73"/>
                </a:lnTo>
                <a:lnTo>
                  <a:pt x="51" y="73"/>
                </a:lnTo>
                <a:close/>
              </a:path>
              <a:path w="422" h="458">
                <a:moveTo>
                  <a:pt x="94" y="73"/>
                </a:moveTo>
                <a:lnTo>
                  <a:pt x="94" y="56"/>
                </a:lnTo>
                <a:lnTo>
                  <a:pt x="87" y="56"/>
                </a:lnTo>
                <a:lnTo>
                  <a:pt x="87" y="73"/>
                </a:lnTo>
                <a:lnTo>
                  <a:pt x="94" y="73"/>
                </a:lnTo>
                <a:close/>
              </a:path>
              <a:path w="422" h="458">
                <a:moveTo>
                  <a:pt x="121" y="56"/>
                </a:moveTo>
                <a:lnTo>
                  <a:pt x="114" y="56"/>
                </a:lnTo>
                <a:lnTo>
                  <a:pt x="114" y="73"/>
                </a:lnTo>
                <a:lnTo>
                  <a:pt x="61" y="73"/>
                </a:lnTo>
                <a:lnTo>
                  <a:pt x="65" y="80"/>
                </a:lnTo>
                <a:lnTo>
                  <a:pt x="70" y="77"/>
                </a:lnTo>
                <a:lnTo>
                  <a:pt x="87" y="77"/>
                </a:lnTo>
                <a:lnTo>
                  <a:pt x="123" y="75"/>
                </a:lnTo>
                <a:lnTo>
                  <a:pt x="121" y="73"/>
                </a:lnTo>
                <a:lnTo>
                  <a:pt x="121" y="56"/>
                </a:lnTo>
                <a:lnTo>
                  <a:pt x="121" y="56"/>
                </a:lnTo>
                <a:close/>
              </a:path>
              <a:path w="422" h="458">
                <a:moveTo>
                  <a:pt x="130" y="44"/>
                </a:moveTo>
                <a:lnTo>
                  <a:pt x="123" y="51"/>
                </a:lnTo>
                <a:lnTo>
                  <a:pt x="54" y="51"/>
                </a:lnTo>
                <a:lnTo>
                  <a:pt x="56" y="58"/>
                </a:lnTo>
                <a:lnTo>
                  <a:pt x="61" y="56"/>
                </a:lnTo>
                <a:lnTo>
                  <a:pt x="137" y="56"/>
                </a:lnTo>
                <a:lnTo>
                  <a:pt x="130" y="44"/>
                </a:lnTo>
                <a:lnTo>
                  <a:pt x="130" y="44"/>
                </a:lnTo>
                <a:close/>
              </a:path>
              <a:path w="422" h="458">
                <a:moveTo>
                  <a:pt x="87" y="34"/>
                </a:moveTo>
                <a:lnTo>
                  <a:pt x="87" y="51"/>
                </a:lnTo>
                <a:lnTo>
                  <a:pt x="94" y="51"/>
                </a:lnTo>
                <a:lnTo>
                  <a:pt x="94" y="34"/>
                </a:lnTo>
                <a:lnTo>
                  <a:pt x="114" y="34"/>
                </a:lnTo>
                <a:lnTo>
                  <a:pt x="87" y="34"/>
                </a:lnTo>
                <a:lnTo>
                  <a:pt x="87" y="34"/>
                </a:lnTo>
                <a:close/>
              </a:path>
              <a:path w="422" h="458">
                <a:moveTo>
                  <a:pt x="125" y="32"/>
                </a:moveTo>
                <a:lnTo>
                  <a:pt x="87" y="34"/>
                </a:lnTo>
                <a:lnTo>
                  <a:pt x="114" y="34"/>
                </a:lnTo>
                <a:lnTo>
                  <a:pt x="114" y="51"/>
                </a:lnTo>
                <a:lnTo>
                  <a:pt x="121" y="51"/>
                </a:lnTo>
                <a:lnTo>
                  <a:pt x="121" y="37"/>
                </a:lnTo>
                <a:lnTo>
                  <a:pt x="125" y="32"/>
                </a:lnTo>
                <a:lnTo>
                  <a:pt x="125" y="32"/>
                </a:lnTo>
                <a:close/>
              </a:path>
              <a:path w="422" h="458">
                <a:moveTo>
                  <a:pt x="56" y="32"/>
                </a:moveTo>
                <a:lnTo>
                  <a:pt x="44" y="32"/>
                </a:lnTo>
                <a:lnTo>
                  <a:pt x="25" y="77"/>
                </a:lnTo>
                <a:lnTo>
                  <a:pt x="20" y="80"/>
                </a:lnTo>
                <a:lnTo>
                  <a:pt x="32" y="80"/>
                </a:lnTo>
                <a:lnTo>
                  <a:pt x="51" y="34"/>
                </a:lnTo>
                <a:lnTo>
                  <a:pt x="56" y="32"/>
                </a:lnTo>
                <a:lnTo>
                  <a:pt x="56" y="32"/>
                </a:lnTo>
                <a:close/>
              </a:path>
              <a:path w="422" h="458">
                <a:moveTo>
                  <a:pt x="118" y="22"/>
                </a:moveTo>
                <a:lnTo>
                  <a:pt x="114" y="29"/>
                </a:lnTo>
                <a:lnTo>
                  <a:pt x="61" y="29"/>
                </a:lnTo>
                <a:lnTo>
                  <a:pt x="65" y="34"/>
                </a:lnTo>
                <a:lnTo>
                  <a:pt x="87" y="34"/>
                </a:lnTo>
                <a:lnTo>
                  <a:pt x="125" y="32"/>
                </a:lnTo>
                <a:lnTo>
                  <a:pt x="118" y="22"/>
                </a:lnTo>
                <a:lnTo>
                  <a:pt x="118" y="22"/>
                </a:lnTo>
                <a:close/>
              </a:path>
              <a:path w="422" h="458">
                <a:moveTo>
                  <a:pt x="49" y="20"/>
                </a:moveTo>
                <a:lnTo>
                  <a:pt x="44" y="27"/>
                </a:lnTo>
                <a:lnTo>
                  <a:pt x="15" y="27"/>
                </a:lnTo>
                <a:lnTo>
                  <a:pt x="20" y="34"/>
                </a:lnTo>
                <a:lnTo>
                  <a:pt x="25" y="32"/>
                </a:lnTo>
                <a:lnTo>
                  <a:pt x="56" y="32"/>
                </a:lnTo>
                <a:lnTo>
                  <a:pt x="49" y="20"/>
                </a:lnTo>
                <a:lnTo>
                  <a:pt x="49" y="20"/>
                </a:lnTo>
                <a:close/>
              </a:path>
              <a:path w="422" h="458">
                <a:moveTo>
                  <a:pt x="87" y="3"/>
                </a:moveTo>
                <a:lnTo>
                  <a:pt x="87" y="29"/>
                </a:lnTo>
                <a:lnTo>
                  <a:pt x="94" y="29"/>
                </a:lnTo>
                <a:lnTo>
                  <a:pt x="94" y="17"/>
                </a:lnTo>
                <a:lnTo>
                  <a:pt x="99" y="10"/>
                </a:lnTo>
                <a:lnTo>
                  <a:pt x="87" y="3"/>
                </a:lnTo>
                <a:lnTo>
                  <a:pt x="87" y="3"/>
                </a:lnTo>
                <a:close/>
              </a:path>
              <a:path w="422" h="458">
                <a:moveTo>
                  <a:pt x="224" y="142"/>
                </a:moveTo>
                <a:lnTo>
                  <a:pt x="222" y="145"/>
                </a:lnTo>
                <a:lnTo>
                  <a:pt x="219" y="147"/>
                </a:lnTo>
                <a:lnTo>
                  <a:pt x="217" y="149"/>
                </a:lnTo>
                <a:lnTo>
                  <a:pt x="214" y="152"/>
                </a:lnTo>
                <a:lnTo>
                  <a:pt x="212" y="154"/>
                </a:lnTo>
                <a:lnTo>
                  <a:pt x="210" y="154"/>
                </a:lnTo>
                <a:lnTo>
                  <a:pt x="207" y="157"/>
                </a:lnTo>
                <a:lnTo>
                  <a:pt x="205" y="159"/>
                </a:lnTo>
                <a:lnTo>
                  <a:pt x="202" y="159"/>
                </a:lnTo>
                <a:lnTo>
                  <a:pt x="200" y="161"/>
                </a:lnTo>
                <a:lnTo>
                  <a:pt x="195" y="164"/>
                </a:lnTo>
                <a:lnTo>
                  <a:pt x="193" y="164"/>
                </a:lnTo>
                <a:lnTo>
                  <a:pt x="190" y="166"/>
                </a:lnTo>
                <a:lnTo>
                  <a:pt x="185" y="169"/>
                </a:lnTo>
                <a:lnTo>
                  <a:pt x="183" y="169"/>
                </a:lnTo>
                <a:lnTo>
                  <a:pt x="181" y="171"/>
                </a:lnTo>
                <a:lnTo>
                  <a:pt x="181" y="173"/>
                </a:lnTo>
                <a:lnTo>
                  <a:pt x="183" y="173"/>
                </a:lnTo>
                <a:lnTo>
                  <a:pt x="185" y="171"/>
                </a:lnTo>
                <a:lnTo>
                  <a:pt x="190" y="171"/>
                </a:lnTo>
                <a:lnTo>
                  <a:pt x="193" y="169"/>
                </a:lnTo>
                <a:lnTo>
                  <a:pt x="197" y="169"/>
                </a:lnTo>
                <a:lnTo>
                  <a:pt x="202" y="166"/>
                </a:lnTo>
                <a:lnTo>
                  <a:pt x="205" y="166"/>
                </a:lnTo>
                <a:lnTo>
                  <a:pt x="207" y="164"/>
                </a:lnTo>
                <a:lnTo>
                  <a:pt x="210" y="161"/>
                </a:lnTo>
                <a:lnTo>
                  <a:pt x="212" y="161"/>
                </a:lnTo>
                <a:lnTo>
                  <a:pt x="214" y="159"/>
                </a:lnTo>
                <a:lnTo>
                  <a:pt x="217" y="159"/>
                </a:lnTo>
                <a:lnTo>
                  <a:pt x="219" y="157"/>
                </a:lnTo>
                <a:lnTo>
                  <a:pt x="222" y="154"/>
                </a:lnTo>
                <a:lnTo>
                  <a:pt x="224" y="152"/>
                </a:lnTo>
                <a:lnTo>
                  <a:pt x="226" y="152"/>
                </a:lnTo>
                <a:lnTo>
                  <a:pt x="229" y="149"/>
                </a:lnTo>
                <a:lnTo>
                  <a:pt x="231" y="147"/>
                </a:lnTo>
                <a:lnTo>
                  <a:pt x="234" y="145"/>
                </a:lnTo>
                <a:lnTo>
                  <a:pt x="234" y="142"/>
                </a:lnTo>
                <a:lnTo>
                  <a:pt x="224" y="142"/>
                </a:lnTo>
                <a:lnTo>
                  <a:pt x="224" y="142"/>
                </a:lnTo>
                <a:close/>
              </a:path>
              <a:path w="422" h="458">
                <a:moveTo>
                  <a:pt x="205" y="111"/>
                </a:moveTo>
                <a:lnTo>
                  <a:pt x="183" y="137"/>
                </a:lnTo>
                <a:lnTo>
                  <a:pt x="176" y="137"/>
                </a:lnTo>
                <a:lnTo>
                  <a:pt x="176" y="140"/>
                </a:lnTo>
                <a:lnTo>
                  <a:pt x="176" y="145"/>
                </a:lnTo>
                <a:lnTo>
                  <a:pt x="174" y="147"/>
                </a:lnTo>
                <a:lnTo>
                  <a:pt x="181" y="157"/>
                </a:lnTo>
                <a:lnTo>
                  <a:pt x="183" y="154"/>
                </a:lnTo>
                <a:lnTo>
                  <a:pt x="183" y="152"/>
                </a:lnTo>
                <a:lnTo>
                  <a:pt x="185" y="149"/>
                </a:lnTo>
                <a:lnTo>
                  <a:pt x="188" y="147"/>
                </a:lnTo>
                <a:lnTo>
                  <a:pt x="188" y="142"/>
                </a:lnTo>
                <a:lnTo>
                  <a:pt x="190" y="140"/>
                </a:lnTo>
                <a:lnTo>
                  <a:pt x="193" y="137"/>
                </a:lnTo>
                <a:lnTo>
                  <a:pt x="193" y="135"/>
                </a:lnTo>
                <a:lnTo>
                  <a:pt x="195" y="133"/>
                </a:lnTo>
                <a:lnTo>
                  <a:pt x="197" y="128"/>
                </a:lnTo>
                <a:lnTo>
                  <a:pt x="197" y="125"/>
                </a:lnTo>
                <a:lnTo>
                  <a:pt x="200" y="123"/>
                </a:lnTo>
                <a:lnTo>
                  <a:pt x="202" y="121"/>
                </a:lnTo>
                <a:lnTo>
                  <a:pt x="205" y="116"/>
                </a:lnTo>
                <a:lnTo>
                  <a:pt x="207" y="113"/>
                </a:lnTo>
                <a:lnTo>
                  <a:pt x="205" y="111"/>
                </a:lnTo>
                <a:lnTo>
                  <a:pt x="205" y="111"/>
                </a:lnTo>
                <a:close/>
              </a:path>
              <a:path w="422" h="458">
                <a:moveTo>
                  <a:pt x="214" y="85"/>
                </a:moveTo>
                <a:lnTo>
                  <a:pt x="214" y="92"/>
                </a:lnTo>
                <a:lnTo>
                  <a:pt x="217" y="94"/>
                </a:lnTo>
                <a:lnTo>
                  <a:pt x="217" y="101"/>
                </a:lnTo>
                <a:lnTo>
                  <a:pt x="219" y="106"/>
                </a:lnTo>
                <a:lnTo>
                  <a:pt x="219" y="113"/>
                </a:lnTo>
                <a:lnTo>
                  <a:pt x="222" y="116"/>
                </a:lnTo>
                <a:lnTo>
                  <a:pt x="222" y="118"/>
                </a:lnTo>
                <a:lnTo>
                  <a:pt x="224" y="123"/>
                </a:lnTo>
                <a:lnTo>
                  <a:pt x="224" y="125"/>
                </a:lnTo>
                <a:lnTo>
                  <a:pt x="226" y="128"/>
                </a:lnTo>
                <a:lnTo>
                  <a:pt x="229" y="133"/>
                </a:lnTo>
                <a:lnTo>
                  <a:pt x="229" y="135"/>
                </a:lnTo>
                <a:lnTo>
                  <a:pt x="226" y="137"/>
                </a:lnTo>
                <a:lnTo>
                  <a:pt x="226" y="140"/>
                </a:lnTo>
                <a:lnTo>
                  <a:pt x="224" y="142"/>
                </a:lnTo>
                <a:lnTo>
                  <a:pt x="236" y="142"/>
                </a:lnTo>
                <a:lnTo>
                  <a:pt x="236" y="145"/>
                </a:lnTo>
                <a:lnTo>
                  <a:pt x="238" y="147"/>
                </a:lnTo>
                <a:lnTo>
                  <a:pt x="241" y="149"/>
                </a:lnTo>
                <a:lnTo>
                  <a:pt x="243" y="152"/>
                </a:lnTo>
                <a:lnTo>
                  <a:pt x="245" y="154"/>
                </a:lnTo>
                <a:lnTo>
                  <a:pt x="248" y="157"/>
                </a:lnTo>
                <a:lnTo>
                  <a:pt x="250" y="159"/>
                </a:lnTo>
                <a:lnTo>
                  <a:pt x="253" y="159"/>
                </a:lnTo>
                <a:lnTo>
                  <a:pt x="255" y="161"/>
                </a:lnTo>
                <a:lnTo>
                  <a:pt x="257" y="164"/>
                </a:lnTo>
                <a:lnTo>
                  <a:pt x="260" y="164"/>
                </a:lnTo>
                <a:lnTo>
                  <a:pt x="262" y="166"/>
                </a:lnTo>
                <a:lnTo>
                  <a:pt x="265" y="169"/>
                </a:lnTo>
                <a:lnTo>
                  <a:pt x="267" y="169"/>
                </a:lnTo>
                <a:lnTo>
                  <a:pt x="267" y="166"/>
                </a:lnTo>
                <a:lnTo>
                  <a:pt x="270" y="166"/>
                </a:lnTo>
                <a:lnTo>
                  <a:pt x="270" y="164"/>
                </a:lnTo>
                <a:lnTo>
                  <a:pt x="272" y="161"/>
                </a:lnTo>
                <a:lnTo>
                  <a:pt x="277" y="159"/>
                </a:lnTo>
                <a:lnTo>
                  <a:pt x="279" y="159"/>
                </a:lnTo>
                <a:lnTo>
                  <a:pt x="279" y="157"/>
                </a:lnTo>
                <a:lnTo>
                  <a:pt x="277" y="157"/>
                </a:lnTo>
                <a:lnTo>
                  <a:pt x="274" y="154"/>
                </a:lnTo>
                <a:lnTo>
                  <a:pt x="265" y="154"/>
                </a:lnTo>
                <a:lnTo>
                  <a:pt x="262" y="152"/>
                </a:lnTo>
                <a:lnTo>
                  <a:pt x="260" y="152"/>
                </a:lnTo>
                <a:lnTo>
                  <a:pt x="257" y="149"/>
                </a:lnTo>
                <a:lnTo>
                  <a:pt x="255" y="149"/>
                </a:lnTo>
                <a:lnTo>
                  <a:pt x="253" y="147"/>
                </a:lnTo>
                <a:lnTo>
                  <a:pt x="250" y="145"/>
                </a:lnTo>
                <a:lnTo>
                  <a:pt x="248" y="145"/>
                </a:lnTo>
                <a:lnTo>
                  <a:pt x="245" y="142"/>
                </a:lnTo>
                <a:lnTo>
                  <a:pt x="243" y="140"/>
                </a:lnTo>
                <a:lnTo>
                  <a:pt x="241" y="137"/>
                </a:lnTo>
                <a:lnTo>
                  <a:pt x="241" y="133"/>
                </a:lnTo>
                <a:lnTo>
                  <a:pt x="243" y="130"/>
                </a:lnTo>
                <a:lnTo>
                  <a:pt x="234" y="130"/>
                </a:lnTo>
                <a:lnTo>
                  <a:pt x="234" y="128"/>
                </a:lnTo>
                <a:lnTo>
                  <a:pt x="231" y="125"/>
                </a:lnTo>
                <a:lnTo>
                  <a:pt x="231" y="123"/>
                </a:lnTo>
                <a:lnTo>
                  <a:pt x="229" y="121"/>
                </a:lnTo>
                <a:lnTo>
                  <a:pt x="226" y="118"/>
                </a:lnTo>
                <a:lnTo>
                  <a:pt x="226" y="116"/>
                </a:lnTo>
                <a:lnTo>
                  <a:pt x="224" y="111"/>
                </a:lnTo>
                <a:lnTo>
                  <a:pt x="224" y="109"/>
                </a:lnTo>
                <a:lnTo>
                  <a:pt x="222" y="104"/>
                </a:lnTo>
                <a:lnTo>
                  <a:pt x="222" y="101"/>
                </a:lnTo>
                <a:lnTo>
                  <a:pt x="219" y="97"/>
                </a:lnTo>
                <a:lnTo>
                  <a:pt x="219" y="92"/>
                </a:lnTo>
                <a:lnTo>
                  <a:pt x="217" y="89"/>
                </a:lnTo>
                <a:lnTo>
                  <a:pt x="217" y="85"/>
                </a:lnTo>
                <a:lnTo>
                  <a:pt x="250" y="85"/>
                </a:lnTo>
                <a:lnTo>
                  <a:pt x="214" y="85"/>
                </a:lnTo>
                <a:lnTo>
                  <a:pt x="214" y="85"/>
                </a:lnTo>
                <a:close/>
              </a:path>
              <a:path w="422" h="458">
                <a:moveTo>
                  <a:pt x="265" y="85"/>
                </a:moveTo>
                <a:lnTo>
                  <a:pt x="214" y="85"/>
                </a:lnTo>
                <a:lnTo>
                  <a:pt x="250" y="85"/>
                </a:lnTo>
                <a:lnTo>
                  <a:pt x="250" y="89"/>
                </a:lnTo>
                <a:lnTo>
                  <a:pt x="248" y="94"/>
                </a:lnTo>
                <a:lnTo>
                  <a:pt x="248" y="99"/>
                </a:lnTo>
                <a:lnTo>
                  <a:pt x="245" y="101"/>
                </a:lnTo>
                <a:lnTo>
                  <a:pt x="245" y="106"/>
                </a:lnTo>
                <a:lnTo>
                  <a:pt x="243" y="109"/>
                </a:lnTo>
                <a:lnTo>
                  <a:pt x="243" y="111"/>
                </a:lnTo>
                <a:lnTo>
                  <a:pt x="241" y="116"/>
                </a:lnTo>
                <a:lnTo>
                  <a:pt x="241" y="118"/>
                </a:lnTo>
                <a:lnTo>
                  <a:pt x="238" y="121"/>
                </a:lnTo>
                <a:lnTo>
                  <a:pt x="236" y="123"/>
                </a:lnTo>
                <a:lnTo>
                  <a:pt x="236" y="125"/>
                </a:lnTo>
                <a:lnTo>
                  <a:pt x="234" y="130"/>
                </a:lnTo>
                <a:lnTo>
                  <a:pt x="243" y="130"/>
                </a:lnTo>
                <a:lnTo>
                  <a:pt x="243" y="128"/>
                </a:lnTo>
                <a:lnTo>
                  <a:pt x="245" y="125"/>
                </a:lnTo>
                <a:lnTo>
                  <a:pt x="248" y="123"/>
                </a:lnTo>
                <a:lnTo>
                  <a:pt x="248" y="118"/>
                </a:lnTo>
                <a:lnTo>
                  <a:pt x="250" y="116"/>
                </a:lnTo>
                <a:lnTo>
                  <a:pt x="250" y="113"/>
                </a:lnTo>
                <a:lnTo>
                  <a:pt x="253" y="109"/>
                </a:lnTo>
                <a:lnTo>
                  <a:pt x="253" y="106"/>
                </a:lnTo>
                <a:lnTo>
                  <a:pt x="255" y="101"/>
                </a:lnTo>
                <a:lnTo>
                  <a:pt x="255" y="99"/>
                </a:lnTo>
                <a:lnTo>
                  <a:pt x="257" y="94"/>
                </a:lnTo>
                <a:lnTo>
                  <a:pt x="257" y="92"/>
                </a:lnTo>
                <a:lnTo>
                  <a:pt x="260" y="87"/>
                </a:lnTo>
                <a:lnTo>
                  <a:pt x="265" y="85"/>
                </a:lnTo>
                <a:lnTo>
                  <a:pt x="265" y="85"/>
                </a:lnTo>
                <a:close/>
              </a:path>
              <a:path w="422" h="458">
                <a:moveTo>
                  <a:pt x="255" y="73"/>
                </a:moveTo>
                <a:lnTo>
                  <a:pt x="250" y="80"/>
                </a:lnTo>
                <a:lnTo>
                  <a:pt x="202" y="80"/>
                </a:lnTo>
                <a:lnTo>
                  <a:pt x="207" y="85"/>
                </a:lnTo>
                <a:lnTo>
                  <a:pt x="265" y="85"/>
                </a:lnTo>
                <a:lnTo>
                  <a:pt x="255" y="73"/>
                </a:lnTo>
                <a:lnTo>
                  <a:pt x="255" y="73"/>
                </a:lnTo>
                <a:close/>
              </a:path>
              <a:path w="422" h="458">
                <a:moveTo>
                  <a:pt x="190" y="68"/>
                </a:moveTo>
                <a:lnTo>
                  <a:pt x="176" y="70"/>
                </a:lnTo>
                <a:lnTo>
                  <a:pt x="176" y="137"/>
                </a:lnTo>
                <a:lnTo>
                  <a:pt x="183" y="137"/>
                </a:lnTo>
                <a:lnTo>
                  <a:pt x="183" y="73"/>
                </a:lnTo>
                <a:lnTo>
                  <a:pt x="190" y="68"/>
                </a:lnTo>
                <a:lnTo>
                  <a:pt x="190" y="68"/>
                </a:lnTo>
                <a:close/>
              </a:path>
              <a:path w="422" h="458">
                <a:moveTo>
                  <a:pt x="181" y="58"/>
                </a:moveTo>
                <a:lnTo>
                  <a:pt x="176" y="65"/>
                </a:lnTo>
                <a:lnTo>
                  <a:pt x="154" y="65"/>
                </a:lnTo>
                <a:lnTo>
                  <a:pt x="159" y="73"/>
                </a:lnTo>
                <a:lnTo>
                  <a:pt x="162" y="70"/>
                </a:lnTo>
                <a:lnTo>
                  <a:pt x="176" y="70"/>
                </a:lnTo>
                <a:lnTo>
                  <a:pt x="190" y="68"/>
                </a:lnTo>
                <a:lnTo>
                  <a:pt x="181" y="58"/>
                </a:lnTo>
                <a:lnTo>
                  <a:pt x="181" y="58"/>
                </a:lnTo>
                <a:close/>
              </a:path>
              <a:path w="422" h="458">
                <a:moveTo>
                  <a:pt x="272" y="56"/>
                </a:moveTo>
                <a:lnTo>
                  <a:pt x="267" y="56"/>
                </a:lnTo>
                <a:lnTo>
                  <a:pt x="265" y="58"/>
                </a:lnTo>
                <a:lnTo>
                  <a:pt x="243" y="58"/>
                </a:lnTo>
                <a:lnTo>
                  <a:pt x="245" y="61"/>
                </a:lnTo>
                <a:lnTo>
                  <a:pt x="245" y="63"/>
                </a:lnTo>
                <a:lnTo>
                  <a:pt x="248" y="65"/>
                </a:lnTo>
                <a:lnTo>
                  <a:pt x="277" y="65"/>
                </a:lnTo>
                <a:lnTo>
                  <a:pt x="277" y="61"/>
                </a:lnTo>
                <a:lnTo>
                  <a:pt x="277" y="58"/>
                </a:lnTo>
                <a:lnTo>
                  <a:pt x="274" y="56"/>
                </a:lnTo>
                <a:lnTo>
                  <a:pt x="272" y="56"/>
                </a:lnTo>
                <a:lnTo>
                  <a:pt x="272" y="56"/>
                </a:lnTo>
                <a:close/>
              </a:path>
              <a:path w="422" h="458">
                <a:moveTo>
                  <a:pt x="212" y="17"/>
                </a:moveTo>
                <a:lnTo>
                  <a:pt x="212" y="41"/>
                </a:lnTo>
                <a:lnTo>
                  <a:pt x="210" y="44"/>
                </a:lnTo>
                <a:lnTo>
                  <a:pt x="210" y="53"/>
                </a:lnTo>
                <a:lnTo>
                  <a:pt x="207" y="56"/>
                </a:lnTo>
                <a:lnTo>
                  <a:pt x="207" y="58"/>
                </a:lnTo>
                <a:lnTo>
                  <a:pt x="205" y="61"/>
                </a:lnTo>
                <a:lnTo>
                  <a:pt x="205" y="63"/>
                </a:lnTo>
                <a:lnTo>
                  <a:pt x="202" y="65"/>
                </a:lnTo>
                <a:lnTo>
                  <a:pt x="200" y="70"/>
                </a:lnTo>
                <a:lnTo>
                  <a:pt x="197" y="73"/>
                </a:lnTo>
                <a:lnTo>
                  <a:pt x="195" y="75"/>
                </a:lnTo>
                <a:lnTo>
                  <a:pt x="193" y="77"/>
                </a:lnTo>
                <a:lnTo>
                  <a:pt x="190" y="80"/>
                </a:lnTo>
                <a:lnTo>
                  <a:pt x="188" y="85"/>
                </a:lnTo>
                <a:lnTo>
                  <a:pt x="190" y="87"/>
                </a:lnTo>
                <a:lnTo>
                  <a:pt x="193" y="85"/>
                </a:lnTo>
                <a:lnTo>
                  <a:pt x="195" y="82"/>
                </a:lnTo>
                <a:lnTo>
                  <a:pt x="197" y="80"/>
                </a:lnTo>
                <a:lnTo>
                  <a:pt x="200" y="77"/>
                </a:lnTo>
                <a:lnTo>
                  <a:pt x="202" y="75"/>
                </a:lnTo>
                <a:lnTo>
                  <a:pt x="205" y="73"/>
                </a:lnTo>
                <a:lnTo>
                  <a:pt x="207" y="70"/>
                </a:lnTo>
                <a:lnTo>
                  <a:pt x="210" y="68"/>
                </a:lnTo>
                <a:lnTo>
                  <a:pt x="210" y="65"/>
                </a:lnTo>
                <a:lnTo>
                  <a:pt x="212" y="63"/>
                </a:lnTo>
                <a:lnTo>
                  <a:pt x="214" y="61"/>
                </a:lnTo>
                <a:lnTo>
                  <a:pt x="214" y="56"/>
                </a:lnTo>
                <a:lnTo>
                  <a:pt x="217" y="53"/>
                </a:lnTo>
                <a:lnTo>
                  <a:pt x="217" y="49"/>
                </a:lnTo>
                <a:lnTo>
                  <a:pt x="219" y="46"/>
                </a:lnTo>
                <a:lnTo>
                  <a:pt x="219" y="17"/>
                </a:lnTo>
                <a:lnTo>
                  <a:pt x="243" y="17"/>
                </a:lnTo>
                <a:lnTo>
                  <a:pt x="212" y="17"/>
                </a:lnTo>
                <a:lnTo>
                  <a:pt x="212" y="17"/>
                </a:lnTo>
                <a:close/>
              </a:path>
              <a:path w="422" h="458">
                <a:moveTo>
                  <a:pt x="212" y="8"/>
                </a:moveTo>
                <a:lnTo>
                  <a:pt x="212" y="17"/>
                </a:lnTo>
                <a:lnTo>
                  <a:pt x="243" y="17"/>
                </a:lnTo>
                <a:lnTo>
                  <a:pt x="243" y="58"/>
                </a:lnTo>
                <a:lnTo>
                  <a:pt x="257" y="58"/>
                </a:lnTo>
                <a:lnTo>
                  <a:pt x="255" y="58"/>
                </a:lnTo>
                <a:lnTo>
                  <a:pt x="253" y="56"/>
                </a:lnTo>
                <a:lnTo>
                  <a:pt x="253" y="20"/>
                </a:lnTo>
                <a:lnTo>
                  <a:pt x="257" y="17"/>
                </a:lnTo>
                <a:lnTo>
                  <a:pt x="219" y="15"/>
                </a:lnTo>
                <a:lnTo>
                  <a:pt x="212" y="8"/>
                </a:lnTo>
                <a:lnTo>
                  <a:pt x="212" y="8"/>
                </a:lnTo>
                <a:close/>
              </a:path>
              <a:path w="422" h="458">
                <a:moveTo>
                  <a:pt x="248" y="8"/>
                </a:moveTo>
                <a:lnTo>
                  <a:pt x="243" y="15"/>
                </a:lnTo>
                <a:lnTo>
                  <a:pt x="219" y="15"/>
                </a:lnTo>
                <a:lnTo>
                  <a:pt x="257" y="17"/>
                </a:lnTo>
                <a:lnTo>
                  <a:pt x="248" y="8"/>
                </a:lnTo>
                <a:lnTo>
                  <a:pt x="248" y="8"/>
                </a:lnTo>
                <a:close/>
              </a:path>
              <a:path w="422" h="458">
                <a:moveTo>
                  <a:pt x="171" y="8"/>
                </a:moveTo>
                <a:lnTo>
                  <a:pt x="169" y="8"/>
                </a:lnTo>
                <a:lnTo>
                  <a:pt x="171" y="13"/>
                </a:lnTo>
                <a:lnTo>
                  <a:pt x="171" y="17"/>
                </a:lnTo>
                <a:lnTo>
                  <a:pt x="174" y="20"/>
                </a:lnTo>
                <a:lnTo>
                  <a:pt x="174" y="22"/>
                </a:lnTo>
                <a:lnTo>
                  <a:pt x="176" y="27"/>
                </a:lnTo>
                <a:lnTo>
                  <a:pt x="176" y="32"/>
                </a:lnTo>
                <a:lnTo>
                  <a:pt x="178" y="34"/>
                </a:lnTo>
                <a:lnTo>
                  <a:pt x="178" y="39"/>
                </a:lnTo>
                <a:lnTo>
                  <a:pt x="181" y="39"/>
                </a:lnTo>
                <a:lnTo>
                  <a:pt x="183" y="37"/>
                </a:lnTo>
                <a:lnTo>
                  <a:pt x="185" y="32"/>
                </a:lnTo>
                <a:lnTo>
                  <a:pt x="185" y="22"/>
                </a:lnTo>
                <a:lnTo>
                  <a:pt x="183" y="20"/>
                </a:lnTo>
                <a:lnTo>
                  <a:pt x="183" y="17"/>
                </a:lnTo>
                <a:lnTo>
                  <a:pt x="181" y="15"/>
                </a:lnTo>
                <a:lnTo>
                  <a:pt x="178" y="15"/>
                </a:lnTo>
                <a:lnTo>
                  <a:pt x="176" y="13"/>
                </a:lnTo>
                <a:lnTo>
                  <a:pt x="174" y="10"/>
                </a:lnTo>
                <a:lnTo>
                  <a:pt x="171" y="8"/>
                </a:lnTo>
                <a:lnTo>
                  <a:pt x="171" y="8"/>
                </a:lnTo>
                <a:close/>
              </a:path>
              <a:path w="422" h="458">
                <a:moveTo>
                  <a:pt x="358" y="130"/>
                </a:moveTo>
                <a:lnTo>
                  <a:pt x="351" y="130"/>
                </a:lnTo>
                <a:lnTo>
                  <a:pt x="351" y="133"/>
                </a:lnTo>
                <a:lnTo>
                  <a:pt x="351" y="161"/>
                </a:lnTo>
                <a:lnTo>
                  <a:pt x="349" y="166"/>
                </a:lnTo>
                <a:lnTo>
                  <a:pt x="349" y="173"/>
                </a:lnTo>
                <a:lnTo>
                  <a:pt x="358" y="169"/>
                </a:lnTo>
                <a:lnTo>
                  <a:pt x="358" y="130"/>
                </a:lnTo>
                <a:lnTo>
                  <a:pt x="358" y="130"/>
                </a:lnTo>
                <a:close/>
              </a:path>
              <a:path w="422" h="458">
                <a:moveTo>
                  <a:pt x="409" y="113"/>
                </a:moveTo>
                <a:lnTo>
                  <a:pt x="399" y="125"/>
                </a:lnTo>
                <a:lnTo>
                  <a:pt x="294" y="125"/>
                </a:lnTo>
                <a:lnTo>
                  <a:pt x="296" y="130"/>
                </a:lnTo>
                <a:lnTo>
                  <a:pt x="421" y="130"/>
                </a:lnTo>
                <a:lnTo>
                  <a:pt x="409" y="113"/>
                </a:lnTo>
                <a:lnTo>
                  <a:pt x="409" y="113"/>
                </a:lnTo>
                <a:close/>
              </a:path>
              <a:path w="422" h="458">
                <a:moveTo>
                  <a:pt x="351" y="101"/>
                </a:moveTo>
                <a:lnTo>
                  <a:pt x="351" y="125"/>
                </a:lnTo>
                <a:lnTo>
                  <a:pt x="358" y="125"/>
                </a:lnTo>
                <a:lnTo>
                  <a:pt x="358" y="101"/>
                </a:lnTo>
                <a:lnTo>
                  <a:pt x="390" y="101"/>
                </a:lnTo>
                <a:lnTo>
                  <a:pt x="351" y="101"/>
                </a:lnTo>
                <a:lnTo>
                  <a:pt x="351" y="101"/>
                </a:lnTo>
                <a:close/>
              </a:path>
              <a:path w="422" h="458">
                <a:moveTo>
                  <a:pt x="397" y="101"/>
                </a:moveTo>
                <a:lnTo>
                  <a:pt x="351" y="101"/>
                </a:lnTo>
                <a:lnTo>
                  <a:pt x="390" y="101"/>
                </a:lnTo>
                <a:lnTo>
                  <a:pt x="390" y="111"/>
                </a:lnTo>
                <a:lnTo>
                  <a:pt x="397" y="106"/>
                </a:lnTo>
                <a:lnTo>
                  <a:pt x="397" y="101"/>
                </a:lnTo>
                <a:lnTo>
                  <a:pt x="397" y="101"/>
                </a:lnTo>
                <a:close/>
              </a:path>
              <a:path w="422" h="458">
                <a:moveTo>
                  <a:pt x="351" y="73"/>
                </a:moveTo>
                <a:lnTo>
                  <a:pt x="351" y="97"/>
                </a:lnTo>
                <a:lnTo>
                  <a:pt x="358" y="97"/>
                </a:lnTo>
                <a:lnTo>
                  <a:pt x="358" y="73"/>
                </a:lnTo>
                <a:lnTo>
                  <a:pt x="390" y="73"/>
                </a:lnTo>
                <a:lnTo>
                  <a:pt x="351" y="73"/>
                </a:lnTo>
                <a:lnTo>
                  <a:pt x="351" y="73"/>
                </a:lnTo>
                <a:close/>
              </a:path>
              <a:path w="422" h="458">
                <a:moveTo>
                  <a:pt x="397" y="73"/>
                </a:moveTo>
                <a:lnTo>
                  <a:pt x="351" y="73"/>
                </a:lnTo>
                <a:lnTo>
                  <a:pt x="390" y="73"/>
                </a:lnTo>
                <a:lnTo>
                  <a:pt x="390" y="97"/>
                </a:lnTo>
                <a:lnTo>
                  <a:pt x="358" y="97"/>
                </a:lnTo>
                <a:lnTo>
                  <a:pt x="320" y="97"/>
                </a:lnTo>
                <a:lnTo>
                  <a:pt x="313" y="101"/>
                </a:lnTo>
                <a:lnTo>
                  <a:pt x="313" y="116"/>
                </a:lnTo>
                <a:lnTo>
                  <a:pt x="320" y="111"/>
                </a:lnTo>
                <a:lnTo>
                  <a:pt x="320" y="101"/>
                </a:lnTo>
                <a:lnTo>
                  <a:pt x="351" y="101"/>
                </a:lnTo>
                <a:lnTo>
                  <a:pt x="397" y="101"/>
                </a:lnTo>
                <a:lnTo>
                  <a:pt x="397" y="97"/>
                </a:lnTo>
                <a:lnTo>
                  <a:pt x="397" y="73"/>
                </a:lnTo>
                <a:lnTo>
                  <a:pt x="397" y="73"/>
                </a:lnTo>
                <a:close/>
              </a:path>
              <a:path w="422" h="458">
                <a:moveTo>
                  <a:pt x="351" y="44"/>
                </a:moveTo>
                <a:lnTo>
                  <a:pt x="351" y="68"/>
                </a:lnTo>
                <a:lnTo>
                  <a:pt x="358" y="68"/>
                </a:lnTo>
                <a:lnTo>
                  <a:pt x="358" y="44"/>
                </a:lnTo>
                <a:lnTo>
                  <a:pt x="390" y="44"/>
                </a:lnTo>
                <a:lnTo>
                  <a:pt x="351" y="44"/>
                </a:lnTo>
                <a:lnTo>
                  <a:pt x="351" y="44"/>
                </a:lnTo>
                <a:close/>
              </a:path>
              <a:path w="422" h="458">
                <a:moveTo>
                  <a:pt x="313" y="44"/>
                </a:moveTo>
                <a:lnTo>
                  <a:pt x="313" y="70"/>
                </a:lnTo>
                <a:lnTo>
                  <a:pt x="320" y="68"/>
                </a:lnTo>
                <a:lnTo>
                  <a:pt x="320" y="44"/>
                </a:lnTo>
                <a:lnTo>
                  <a:pt x="351" y="44"/>
                </a:lnTo>
                <a:lnTo>
                  <a:pt x="313" y="44"/>
                </a:lnTo>
                <a:lnTo>
                  <a:pt x="313" y="44"/>
                </a:lnTo>
                <a:close/>
              </a:path>
              <a:path w="422" h="458">
                <a:moveTo>
                  <a:pt x="392" y="34"/>
                </a:moveTo>
                <a:lnTo>
                  <a:pt x="387" y="41"/>
                </a:lnTo>
                <a:lnTo>
                  <a:pt x="313" y="41"/>
                </a:lnTo>
                <a:lnTo>
                  <a:pt x="313" y="44"/>
                </a:lnTo>
                <a:lnTo>
                  <a:pt x="390" y="44"/>
                </a:lnTo>
                <a:lnTo>
                  <a:pt x="390" y="68"/>
                </a:lnTo>
                <a:lnTo>
                  <a:pt x="320" y="68"/>
                </a:lnTo>
                <a:lnTo>
                  <a:pt x="313" y="70"/>
                </a:lnTo>
                <a:lnTo>
                  <a:pt x="313" y="101"/>
                </a:lnTo>
                <a:lnTo>
                  <a:pt x="320" y="97"/>
                </a:lnTo>
                <a:lnTo>
                  <a:pt x="320" y="73"/>
                </a:lnTo>
                <a:lnTo>
                  <a:pt x="351" y="73"/>
                </a:lnTo>
                <a:lnTo>
                  <a:pt x="397" y="73"/>
                </a:lnTo>
                <a:lnTo>
                  <a:pt x="397" y="68"/>
                </a:lnTo>
                <a:lnTo>
                  <a:pt x="397" y="63"/>
                </a:lnTo>
                <a:lnTo>
                  <a:pt x="397" y="58"/>
                </a:lnTo>
                <a:lnTo>
                  <a:pt x="397" y="49"/>
                </a:lnTo>
                <a:lnTo>
                  <a:pt x="402" y="41"/>
                </a:lnTo>
                <a:lnTo>
                  <a:pt x="392" y="34"/>
                </a:lnTo>
                <a:lnTo>
                  <a:pt x="392" y="34"/>
                </a:lnTo>
                <a:close/>
              </a:path>
              <a:path w="422" h="458">
                <a:moveTo>
                  <a:pt x="313" y="34"/>
                </a:moveTo>
                <a:lnTo>
                  <a:pt x="313" y="41"/>
                </a:lnTo>
                <a:lnTo>
                  <a:pt x="365" y="41"/>
                </a:lnTo>
                <a:lnTo>
                  <a:pt x="322" y="41"/>
                </a:lnTo>
                <a:lnTo>
                  <a:pt x="313" y="34"/>
                </a:lnTo>
                <a:lnTo>
                  <a:pt x="313" y="34"/>
                </a:lnTo>
                <a:close/>
              </a:path>
              <a:path w="422" h="458">
                <a:moveTo>
                  <a:pt x="327" y="3"/>
                </a:moveTo>
                <a:lnTo>
                  <a:pt x="325" y="5"/>
                </a:lnTo>
                <a:lnTo>
                  <a:pt x="327" y="5"/>
                </a:lnTo>
                <a:lnTo>
                  <a:pt x="327" y="10"/>
                </a:lnTo>
                <a:lnTo>
                  <a:pt x="330" y="13"/>
                </a:lnTo>
                <a:lnTo>
                  <a:pt x="332" y="15"/>
                </a:lnTo>
                <a:lnTo>
                  <a:pt x="334" y="20"/>
                </a:lnTo>
                <a:lnTo>
                  <a:pt x="334" y="22"/>
                </a:lnTo>
                <a:lnTo>
                  <a:pt x="337" y="25"/>
                </a:lnTo>
                <a:lnTo>
                  <a:pt x="337" y="29"/>
                </a:lnTo>
                <a:lnTo>
                  <a:pt x="339" y="34"/>
                </a:lnTo>
                <a:lnTo>
                  <a:pt x="339" y="37"/>
                </a:lnTo>
                <a:lnTo>
                  <a:pt x="342" y="37"/>
                </a:lnTo>
                <a:lnTo>
                  <a:pt x="344" y="34"/>
                </a:lnTo>
                <a:lnTo>
                  <a:pt x="346" y="29"/>
                </a:lnTo>
                <a:lnTo>
                  <a:pt x="346" y="25"/>
                </a:lnTo>
                <a:lnTo>
                  <a:pt x="344" y="22"/>
                </a:lnTo>
                <a:lnTo>
                  <a:pt x="344" y="17"/>
                </a:lnTo>
                <a:lnTo>
                  <a:pt x="342" y="15"/>
                </a:lnTo>
                <a:lnTo>
                  <a:pt x="339" y="13"/>
                </a:lnTo>
                <a:lnTo>
                  <a:pt x="337" y="10"/>
                </a:lnTo>
                <a:lnTo>
                  <a:pt x="334" y="10"/>
                </a:lnTo>
                <a:lnTo>
                  <a:pt x="332" y="8"/>
                </a:lnTo>
                <a:lnTo>
                  <a:pt x="330" y="5"/>
                </a:lnTo>
                <a:lnTo>
                  <a:pt x="327" y="3"/>
                </a:lnTo>
                <a:lnTo>
                  <a:pt x="327" y="3"/>
                </a:lnTo>
                <a:close/>
              </a:path>
              <a:path w="422" h="458">
                <a:moveTo>
                  <a:pt x="377" y="1"/>
                </a:moveTo>
                <a:lnTo>
                  <a:pt x="375" y="3"/>
                </a:lnTo>
                <a:lnTo>
                  <a:pt x="375" y="10"/>
                </a:lnTo>
                <a:lnTo>
                  <a:pt x="373" y="13"/>
                </a:lnTo>
                <a:lnTo>
                  <a:pt x="373" y="17"/>
                </a:lnTo>
                <a:lnTo>
                  <a:pt x="370" y="20"/>
                </a:lnTo>
                <a:lnTo>
                  <a:pt x="370" y="25"/>
                </a:lnTo>
                <a:lnTo>
                  <a:pt x="368" y="27"/>
                </a:lnTo>
                <a:lnTo>
                  <a:pt x="368" y="32"/>
                </a:lnTo>
                <a:lnTo>
                  <a:pt x="365" y="34"/>
                </a:lnTo>
                <a:lnTo>
                  <a:pt x="363" y="37"/>
                </a:lnTo>
                <a:lnTo>
                  <a:pt x="363" y="41"/>
                </a:lnTo>
                <a:lnTo>
                  <a:pt x="322" y="41"/>
                </a:lnTo>
                <a:lnTo>
                  <a:pt x="365" y="41"/>
                </a:lnTo>
                <a:lnTo>
                  <a:pt x="368" y="39"/>
                </a:lnTo>
                <a:lnTo>
                  <a:pt x="368" y="37"/>
                </a:lnTo>
                <a:lnTo>
                  <a:pt x="370" y="32"/>
                </a:lnTo>
                <a:lnTo>
                  <a:pt x="373" y="29"/>
                </a:lnTo>
                <a:lnTo>
                  <a:pt x="375" y="27"/>
                </a:lnTo>
                <a:lnTo>
                  <a:pt x="377" y="25"/>
                </a:lnTo>
                <a:lnTo>
                  <a:pt x="377" y="22"/>
                </a:lnTo>
                <a:lnTo>
                  <a:pt x="380" y="17"/>
                </a:lnTo>
                <a:lnTo>
                  <a:pt x="382" y="15"/>
                </a:lnTo>
                <a:lnTo>
                  <a:pt x="385" y="15"/>
                </a:lnTo>
                <a:lnTo>
                  <a:pt x="387" y="13"/>
                </a:lnTo>
                <a:lnTo>
                  <a:pt x="377" y="1"/>
                </a:lnTo>
                <a:lnTo>
                  <a:pt x="3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56" name="path 8056"/>
          <p:cNvSpPr/>
          <p:nvPr/>
        </p:nvSpPr>
        <p:spPr>
          <a:xfrm>
            <a:off x="13357097" y="9941306"/>
            <a:ext cx="243839" cy="109728"/>
          </a:xfrm>
          <a:custGeom>
            <a:avLst/>
            <a:gdLst/>
            <a:ahLst/>
            <a:cxnLst/>
            <a:rect l="0" t="0" r="0" b="0"/>
            <a:pathLst>
              <a:path w="383" h="172">
                <a:moveTo>
                  <a:pt x="82" y="142"/>
                </a:moveTo>
                <a:lnTo>
                  <a:pt x="75" y="145"/>
                </a:lnTo>
                <a:lnTo>
                  <a:pt x="75" y="164"/>
                </a:lnTo>
                <a:lnTo>
                  <a:pt x="82" y="159"/>
                </a:lnTo>
                <a:lnTo>
                  <a:pt x="82" y="142"/>
                </a:lnTo>
                <a:lnTo>
                  <a:pt x="82" y="142"/>
                </a:lnTo>
                <a:close/>
              </a:path>
              <a:path w="383" h="172">
                <a:moveTo>
                  <a:pt x="1" y="78"/>
                </a:moveTo>
                <a:lnTo>
                  <a:pt x="1" y="142"/>
                </a:lnTo>
                <a:lnTo>
                  <a:pt x="10" y="142"/>
                </a:lnTo>
                <a:lnTo>
                  <a:pt x="10" y="78"/>
                </a:lnTo>
                <a:lnTo>
                  <a:pt x="75" y="78"/>
                </a:lnTo>
                <a:lnTo>
                  <a:pt x="1" y="78"/>
                </a:lnTo>
                <a:lnTo>
                  <a:pt x="1" y="78"/>
                </a:lnTo>
                <a:close/>
              </a:path>
              <a:path w="383" h="172">
                <a:moveTo>
                  <a:pt x="1" y="18"/>
                </a:moveTo>
                <a:lnTo>
                  <a:pt x="1" y="78"/>
                </a:lnTo>
                <a:lnTo>
                  <a:pt x="10" y="73"/>
                </a:lnTo>
                <a:lnTo>
                  <a:pt x="10" y="18"/>
                </a:lnTo>
                <a:lnTo>
                  <a:pt x="75" y="18"/>
                </a:lnTo>
                <a:lnTo>
                  <a:pt x="1" y="18"/>
                </a:lnTo>
                <a:lnTo>
                  <a:pt x="1" y="18"/>
                </a:lnTo>
                <a:close/>
              </a:path>
              <a:path w="383" h="172">
                <a:moveTo>
                  <a:pt x="1" y="8"/>
                </a:moveTo>
                <a:lnTo>
                  <a:pt x="1" y="18"/>
                </a:lnTo>
                <a:lnTo>
                  <a:pt x="75" y="18"/>
                </a:lnTo>
                <a:lnTo>
                  <a:pt x="75" y="73"/>
                </a:lnTo>
                <a:lnTo>
                  <a:pt x="10" y="73"/>
                </a:lnTo>
                <a:lnTo>
                  <a:pt x="1" y="78"/>
                </a:lnTo>
                <a:lnTo>
                  <a:pt x="75" y="78"/>
                </a:lnTo>
                <a:lnTo>
                  <a:pt x="75" y="142"/>
                </a:lnTo>
                <a:lnTo>
                  <a:pt x="1" y="142"/>
                </a:lnTo>
                <a:lnTo>
                  <a:pt x="1" y="147"/>
                </a:lnTo>
                <a:lnTo>
                  <a:pt x="1" y="166"/>
                </a:lnTo>
                <a:lnTo>
                  <a:pt x="10" y="159"/>
                </a:lnTo>
                <a:lnTo>
                  <a:pt x="10" y="145"/>
                </a:lnTo>
                <a:lnTo>
                  <a:pt x="75" y="145"/>
                </a:lnTo>
                <a:lnTo>
                  <a:pt x="82" y="142"/>
                </a:lnTo>
                <a:lnTo>
                  <a:pt x="82" y="128"/>
                </a:lnTo>
                <a:lnTo>
                  <a:pt x="82" y="123"/>
                </a:lnTo>
                <a:lnTo>
                  <a:pt x="82" y="20"/>
                </a:lnTo>
                <a:lnTo>
                  <a:pt x="87" y="15"/>
                </a:lnTo>
                <a:lnTo>
                  <a:pt x="10" y="15"/>
                </a:lnTo>
                <a:lnTo>
                  <a:pt x="1" y="8"/>
                </a:lnTo>
                <a:lnTo>
                  <a:pt x="1" y="8"/>
                </a:lnTo>
                <a:close/>
              </a:path>
              <a:path w="383" h="172">
                <a:moveTo>
                  <a:pt x="78" y="8"/>
                </a:moveTo>
                <a:lnTo>
                  <a:pt x="73" y="15"/>
                </a:lnTo>
                <a:lnTo>
                  <a:pt x="10" y="15"/>
                </a:lnTo>
                <a:lnTo>
                  <a:pt x="87" y="15"/>
                </a:lnTo>
                <a:lnTo>
                  <a:pt x="78" y="8"/>
                </a:lnTo>
                <a:lnTo>
                  <a:pt x="78" y="8"/>
                </a:lnTo>
                <a:close/>
              </a:path>
              <a:path w="383" h="172">
                <a:moveTo>
                  <a:pt x="351" y="152"/>
                </a:moveTo>
                <a:lnTo>
                  <a:pt x="351" y="154"/>
                </a:lnTo>
                <a:lnTo>
                  <a:pt x="366" y="152"/>
                </a:lnTo>
                <a:lnTo>
                  <a:pt x="351" y="152"/>
                </a:lnTo>
                <a:lnTo>
                  <a:pt x="351" y="152"/>
                </a:lnTo>
                <a:close/>
              </a:path>
              <a:path w="383" h="172">
                <a:moveTo>
                  <a:pt x="303" y="118"/>
                </a:moveTo>
                <a:lnTo>
                  <a:pt x="301" y="121"/>
                </a:lnTo>
                <a:lnTo>
                  <a:pt x="303" y="121"/>
                </a:lnTo>
                <a:lnTo>
                  <a:pt x="306" y="125"/>
                </a:lnTo>
                <a:lnTo>
                  <a:pt x="306" y="128"/>
                </a:lnTo>
                <a:lnTo>
                  <a:pt x="308" y="133"/>
                </a:lnTo>
                <a:lnTo>
                  <a:pt x="310" y="135"/>
                </a:lnTo>
                <a:lnTo>
                  <a:pt x="310" y="138"/>
                </a:lnTo>
                <a:lnTo>
                  <a:pt x="313" y="140"/>
                </a:lnTo>
                <a:lnTo>
                  <a:pt x="313" y="145"/>
                </a:lnTo>
                <a:lnTo>
                  <a:pt x="315" y="147"/>
                </a:lnTo>
                <a:lnTo>
                  <a:pt x="315" y="150"/>
                </a:lnTo>
                <a:lnTo>
                  <a:pt x="318" y="150"/>
                </a:lnTo>
                <a:lnTo>
                  <a:pt x="318" y="145"/>
                </a:lnTo>
                <a:lnTo>
                  <a:pt x="320" y="142"/>
                </a:lnTo>
                <a:lnTo>
                  <a:pt x="320" y="135"/>
                </a:lnTo>
                <a:lnTo>
                  <a:pt x="318" y="133"/>
                </a:lnTo>
                <a:lnTo>
                  <a:pt x="318" y="130"/>
                </a:lnTo>
                <a:lnTo>
                  <a:pt x="315" y="130"/>
                </a:lnTo>
                <a:lnTo>
                  <a:pt x="315" y="128"/>
                </a:lnTo>
                <a:lnTo>
                  <a:pt x="313" y="125"/>
                </a:lnTo>
                <a:lnTo>
                  <a:pt x="310" y="123"/>
                </a:lnTo>
                <a:lnTo>
                  <a:pt x="306" y="121"/>
                </a:lnTo>
                <a:lnTo>
                  <a:pt x="303" y="118"/>
                </a:lnTo>
                <a:lnTo>
                  <a:pt x="303" y="118"/>
                </a:lnTo>
                <a:close/>
              </a:path>
              <a:path w="383" h="172">
                <a:moveTo>
                  <a:pt x="284" y="116"/>
                </a:moveTo>
                <a:lnTo>
                  <a:pt x="284" y="121"/>
                </a:lnTo>
                <a:lnTo>
                  <a:pt x="281" y="123"/>
                </a:lnTo>
                <a:lnTo>
                  <a:pt x="281" y="125"/>
                </a:lnTo>
                <a:lnTo>
                  <a:pt x="279" y="130"/>
                </a:lnTo>
                <a:lnTo>
                  <a:pt x="277" y="133"/>
                </a:lnTo>
                <a:lnTo>
                  <a:pt x="277" y="135"/>
                </a:lnTo>
                <a:lnTo>
                  <a:pt x="274" y="140"/>
                </a:lnTo>
                <a:lnTo>
                  <a:pt x="274" y="142"/>
                </a:lnTo>
                <a:lnTo>
                  <a:pt x="272" y="145"/>
                </a:lnTo>
                <a:lnTo>
                  <a:pt x="270" y="147"/>
                </a:lnTo>
                <a:lnTo>
                  <a:pt x="267" y="150"/>
                </a:lnTo>
                <a:lnTo>
                  <a:pt x="265" y="154"/>
                </a:lnTo>
                <a:lnTo>
                  <a:pt x="265" y="157"/>
                </a:lnTo>
                <a:lnTo>
                  <a:pt x="262" y="159"/>
                </a:lnTo>
                <a:lnTo>
                  <a:pt x="260" y="162"/>
                </a:lnTo>
                <a:lnTo>
                  <a:pt x="258" y="164"/>
                </a:lnTo>
                <a:lnTo>
                  <a:pt x="260" y="166"/>
                </a:lnTo>
                <a:lnTo>
                  <a:pt x="260" y="164"/>
                </a:lnTo>
                <a:lnTo>
                  <a:pt x="262" y="164"/>
                </a:lnTo>
                <a:lnTo>
                  <a:pt x="265" y="162"/>
                </a:lnTo>
                <a:lnTo>
                  <a:pt x="267" y="159"/>
                </a:lnTo>
                <a:lnTo>
                  <a:pt x="270" y="157"/>
                </a:lnTo>
                <a:lnTo>
                  <a:pt x="272" y="154"/>
                </a:lnTo>
                <a:lnTo>
                  <a:pt x="274" y="152"/>
                </a:lnTo>
                <a:lnTo>
                  <a:pt x="274" y="150"/>
                </a:lnTo>
                <a:lnTo>
                  <a:pt x="277" y="147"/>
                </a:lnTo>
                <a:lnTo>
                  <a:pt x="279" y="145"/>
                </a:lnTo>
                <a:lnTo>
                  <a:pt x="281" y="142"/>
                </a:lnTo>
                <a:lnTo>
                  <a:pt x="284" y="138"/>
                </a:lnTo>
                <a:lnTo>
                  <a:pt x="286" y="135"/>
                </a:lnTo>
                <a:lnTo>
                  <a:pt x="289" y="133"/>
                </a:lnTo>
                <a:lnTo>
                  <a:pt x="289" y="130"/>
                </a:lnTo>
                <a:lnTo>
                  <a:pt x="293" y="128"/>
                </a:lnTo>
                <a:lnTo>
                  <a:pt x="284" y="116"/>
                </a:lnTo>
                <a:lnTo>
                  <a:pt x="284" y="116"/>
                </a:lnTo>
                <a:close/>
              </a:path>
              <a:path w="383" h="172">
                <a:moveTo>
                  <a:pt x="334" y="102"/>
                </a:moveTo>
                <a:lnTo>
                  <a:pt x="334" y="114"/>
                </a:lnTo>
                <a:lnTo>
                  <a:pt x="332" y="116"/>
                </a:lnTo>
                <a:lnTo>
                  <a:pt x="332" y="125"/>
                </a:lnTo>
                <a:lnTo>
                  <a:pt x="330" y="130"/>
                </a:lnTo>
                <a:lnTo>
                  <a:pt x="330" y="133"/>
                </a:lnTo>
                <a:lnTo>
                  <a:pt x="327" y="138"/>
                </a:lnTo>
                <a:lnTo>
                  <a:pt x="327" y="140"/>
                </a:lnTo>
                <a:lnTo>
                  <a:pt x="325" y="142"/>
                </a:lnTo>
                <a:lnTo>
                  <a:pt x="325" y="147"/>
                </a:lnTo>
                <a:lnTo>
                  <a:pt x="322" y="150"/>
                </a:lnTo>
                <a:lnTo>
                  <a:pt x="320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62"/>
                </a:lnTo>
                <a:lnTo>
                  <a:pt x="313" y="164"/>
                </a:lnTo>
                <a:lnTo>
                  <a:pt x="310" y="166"/>
                </a:lnTo>
                <a:lnTo>
                  <a:pt x="308" y="169"/>
                </a:lnTo>
                <a:lnTo>
                  <a:pt x="310" y="171"/>
                </a:lnTo>
                <a:lnTo>
                  <a:pt x="310" y="171"/>
                </a:lnTo>
                <a:lnTo>
                  <a:pt x="313" y="169"/>
                </a:lnTo>
                <a:lnTo>
                  <a:pt x="315" y="166"/>
                </a:lnTo>
                <a:lnTo>
                  <a:pt x="318" y="164"/>
                </a:lnTo>
                <a:lnTo>
                  <a:pt x="320" y="162"/>
                </a:lnTo>
                <a:lnTo>
                  <a:pt x="322" y="159"/>
                </a:lnTo>
                <a:lnTo>
                  <a:pt x="322" y="157"/>
                </a:lnTo>
                <a:lnTo>
                  <a:pt x="325" y="154"/>
                </a:lnTo>
                <a:lnTo>
                  <a:pt x="327" y="152"/>
                </a:lnTo>
                <a:lnTo>
                  <a:pt x="330" y="150"/>
                </a:lnTo>
                <a:lnTo>
                  <a:pt x="332" y="147"/>
                </a:lnTo>
                <a:lnTo>
                  <a:pt x="332" y="142"/>
                </a:lnTo>
                <a:lnTo>
                  <a:pt x="334" y="140"/>
                </a:lnTo>
                <a:lnTo>
                  <a:pt x="334" y="138"/>
                </a:lnTo>
                <a:lnTo>
                  <a:pt x="337" y="135"/>
                </a:lnTo>
                <a:lnTo>
                  <a:pt x="337" y="133"/>
                </a:lnTo>
                <a:lnTo>
                  <a:pt x="339" y="128"/>
                </a:lnTo>
                <a:lnTo>
                  <a:pt x="339" y="121"/>
                </a:lnTo>
                <a:lnTo>
                  <a:pt x="341" y="118"/>
                </a:lnTo>
                <a:lnTo>
                  <a:pt x="341" y="102"/>
                </a:lnTo>
                <a:lnTo>
                  <a:pt x="370" y="102"/>
                </a:lnTo>
                <a:lnTo>
                  <a:pt x="334" y="102"/>
                </a:lnTo>
                <a:lnTo>
                  <a:pt x="334" y="102"/>
                </a:lnTo>
                <a:close/>
              </a:path>
              <a:path w="383" h="172">
                <a:moveTo>
                  <a:pt x="322" y="102"/>
                </a:moveTo>
                <a:lnTo>
                  <a:pt x="315" y="109"/>
                </a:lnTo>
                <a:lnTo>
                  <a:pt x="260" y="109"/>
                </a:lnTo>
                <a:lnTo>
                  <a:pt x="265" y="114"/>
                </a:lnTo>
                <a:lnTo>
                  <a:pt x="332" y="114"/>
                </a:lnTo>
                <a:lnTo>
                  <a:pt x="322" y="102"/>
                </a:lnTo>
                <a:lnTo>
                  <a:pt x="322" y="102"/>
                </a:lnTo>
                <a:close/>
              </a:path>
              <a:path w="383" h="172">
                <a:moveTo>
                  <a:pt x="334" y="61"/>
                </a:moveTo>
                <a:lnTo>
                  <a:pt x="334" y="102"/>
                </a:lnTo>
                <a:lnTo>
                  <a:pt x="341" y="97"/>
                </a:lnTo>
                <a:lnTo>
                  <a:pt x="341" y="92"/>
                </a:lnTo>
                <a:lnTo>
                  <a:pt x="344" y="87"/>
                </a:lnTo>
                <a:lnTo>
                  <a:pt x="344" y="61"/>
                </a:lnTo>
                <a:lnTo>
                  <a:pt x="370" y="61"/>
                </a:lnTo>
                <a:lnTo>
                  <a:pt x="334" y="61"/>
                </a:lnTo>
                <a:lnTo>
                  <a:pt x="334" y="61"/>
                </a:lnTo>
                <a:close/>
              </a:path>
              <a:path w="383" h="172">
                <a:moveTo>
                  <a:pt x="286" y="37"/>
                </a:moveTo>
                <a:lnTo>
                  <a:pt x="277" y="37"/>
                </a:lnTo>
                <a:lnTo>
                  <a:pt x="277" y="109"/>
                </a:lnTo>
                <a:lnTo>
                  <a:pt x="286" y="109"/>
                </a:lnTo>
                <a:lnTo>
                  <a:pt x="286" y="87"/>
                </a:lnTo>
                <a:lnTo>
                  <a:pt x="308" y="87"/>
                </a:lnTo>
                <a:lnTo>
                  <a:pt x="286" y="82"/>
                </a:lnTo>
                <a:lnTo>
                  <a:pt x="286" y="61"/>
                </a:lnTo>
                <a:lnTo>
                  <a:pt x="308" y="61"/>
                </a:lnTo>
                <a:lnTo>
                  <a:pt x="286" y="56"/>
                </a:lnTo>
                <a:lnTo>
                  <a:pt x="286" y="37"/>
                </a:lnTo>
                <a:lnTo>
                  <a:pt x="286" y="37"/>
                </a:lnTo>
                <a:close/>
              </a:path>
              <a:path w="383" h="172">
                <a:moveTo>
                  <a:pt x="315" y="37"/>
                </a:moveTo>
                <a:lnTo>
                  <a:pt x="308" y="37"/>
                </a:lnTo>
                <a:lnTo>
                  <a:pt x="308" y="56"/>
                </a:lnTo>
                <a:lnTo>
                  <a:pt x="286" y="56"/>
                </a:lnTo>
                <a:lnTo>
                  <a:pt x="308" y="61"/>
                </a:lnTo>
                <a:lnTo>
                  <a:pt x="308" y="82"/>
                </a:lnTo>
                <a:lnTo>
                  <a:pt x="286" y="82"/>
                </a:lnTo>
                <a:lnTo>
                  <a:pt x="308" y="87"/>
                </a:lnTo>
                <a:lnTo>
                  <a:pt x="308" y="109"/>
                </a:lnTo>
                <a:lnTo>
                  <a:pt x="315" y="109"/>
                </a:lnTo>
                <a:lnTo>
                  <a:pt x="315" y="37"/>
                </a:lnTo>
                <a:lnTo>
                  <a:pt x="315" y="37"/>
                </a:lnTo>
                <a:close/>
              </a:path>
              <a:path w="383" h="172">
                <a:moveTo>
                  <a:pt x="322" y="25"/>
                </a:moveTo>
                <a:lnTo>
                  <a:pt x="318" y="32"/>
                </a:lnTo>
                <a:lnTo>
                  <a:pt x="260" y="32"/>
                </a:lnTo>
                <a:lnTo>
                  <a:pt x="265" y="39"/>
                </a:lnTo>
                <a:lnTo>
                  <a:pt x="272" y="37"/>
                </a:lnTo>
                <a:lnTo>
                  <a:pt x="332" y="37"/>
                </a:lnTo>
                <a:lnTo>
                  <a:pt x="322" y="25"/>
                </a:lnTo>
                <a:lnTo>
                  <a:pt x="322" y="25"/>
                </a:lnTo>
                <a:close/>
              </a:path>
              <a:path w="383" h="172">
                <a:moveTo>
                  <a:pt x="334" y="18"/>
                </a:moveTo>
                <a:lnTo>
                  <a:pt x="334" y="61"/>
                </a:lnTo>
                <a:lnTo>
                  <a:pt x="344" y="56"/>
                </a:lnTo>
                <a:lnTo>
                  <a:pt x="344" y="20"/>
                </a:lnTo>
                <a:lnTo>
                  <a:pt x="370" y="20"/>
                </a:lnTo>
                <a:lnTo>
                  <a:pt x="334" y="18"/>
                </a:lnTo>
                <a:lnTo>
                  <a:pt x="334" y="18"/>
                </a:lnTo>
                <a:close/>
              </a:path>
              <a:path w="383" h="172">
                <a:moveTo>
                  <a:pt x="334" y="8"/>
                </a:moveTo>
                <a:lnTo>
                  <a:pt x="334" y="18"/>
                </a:lnTo>
                <a:lnTo>
                  <a:pt x="370" y="20"/>
                </a:lnTo>
                <a:lnTo>
                  <a:pt x="370" y="56"/>
                </a:lnTo>
                <a:lnTo>
                  <a:pt x="344" y="56"/>
                </a:lnTo>
                <a:lnTo>
                  <a:pt x="334" y="61"/>
                </a:lnTo>
                <a:lnTo>
                  <a:pt x="370" y="61"/>
                </a:lnTo>
                <a:lnTo>
                  <a:pt x="370" y="97"/>
                </a:lnTo>
                <a:lnTo>
                  <a:pt x="341" y="97"/>
                </a:lnTo>
                <a:lnTo>
                  <a:pt x="334" y="102"/>
                </a:lnTo>
                <a:lnTo>
                  <a:pt x="370" y="102"/>
                </a:lnTo>
                <a:lnTo>
                  <a:pt x="370" y="145"/>
                </a:lnTo>
                <a:lnTo>
                  <a:pt x="370" y="147"/>
                </a:lnTo>
                <a:lnTo>
                  <a:pt x="368" y="150"/>
                </a:lnTo>
                <a:lnTo>
                  <a:pt x="368" y="152"/>
                </a:lnTo>
                <a:lnTo>
                  <a:pt x="366" y="152"/>
                </a:lnTo>
                <a:lnTo>
                  <a:pt x="351" y="154"/>
                </a:lnTo>
                <a:lnTo>
                  <a:pt x="353" y="154"/>
                </a:lnTo>
                <a:lnTo>
                  <a:pt x="356" y="157"/>
                </a:lnTo>
                <a:lnTo>
                  <a:pt x="358" y="159"/>
                </a:lnTo>
                <a:lnTo>
                  <a:pt x="361" y="159"/>
                </a:lnTo>
                <a:lnTo>
                  <a:pt x="363" y="162"/>
                </a:lnTo>
                <a:lnTo>
                  <a:pt x="366" y="164"/>
                </a:lnTo>
                <a:lnTo>
                  <a:pt x="366" y="166"/>
                </a:lnTo>
                <a:lnTo>
                  <a:pt x="366" y="169"/>
                </a:lnTo>
                <a:lnTo>
                  <a:pt x="368" y="166"/>
                </a:lnTo>
                <a:lnTo>
                  <a:pt x="370" y="166"/>
                </a:lnTo>
                <a:lnTo>
                  <a:pt x="373" y="164"/>
                </a:lnTo>
                <a:lnTo>
                  <a:pt x="375" y="162"/>
                </a:lnTo>
                <a:lnTo>
                  <a:pt x="375" y="159"/>
                </a:lnTo>
                <a:lnTo>
                  <a:pt x="378" y="154"/>
                </a:lnTo>
                <a:lnTo>
                  <a:pt x="378" y="22"/>
                </a:lnTo>
                <a:lnTo>
                  <a:pt x="382" y="18"/>
                </a:lnTo>
                <a:lnTo>
                  <a:pt x="344" y="15"/>
                </a:lnTo>
                <a:lnTo>
                  <a:pt x="334" y="8"/>
                </a:lnTo>
                <a:lnTo>
                  <a:pt x="334" y="8"/>
                </a:lnTo>
                <a:close/>
              </a:path>
              <a:path w="383" h="172">
                <a:moveTo>
                  <a:pt x="373" y="8"/>
                </a:moveTo>
                <a:lnTo>
                  <a:pt x="368" y="15"/>
                </a:lnTo>
                <a:lnTo>
                  <a:pt x="344" y="15"/>
                </a:lnTo>
                <a:lnTo>
                  <a:pt x="382" y="18"/>
                </a:lnTo>
                <a:lnTo>
                  <a:pt x="373" y="8"/>
                </a:lnTo>
                <a:lnTo>
                  <a:pt x="373" y="8"/>
                </a:lnTo>
                <a:close/>
              </a:path>
              <a:path w="383" h="172">
                <a:moveTo>
                  <a:pt x="308" y="1"/>
                </a:moveTo>
                <a:lnTo>
                  <a:pt x="308" y="32"/>
                </a:lnTo>
                <a:lnTo>
                  <a:pt x="286" y="32"/>
                </a:lnTo>
                <a:lnTo>
                  <a:pt x="277" y="32"/>
                </a:lnTo>
                <a:lnTo>
                  <a:pt x="315" y="32"/>
                </a:lnTo>
                <a:lnTo>
                  <a:pt x="315" y="15"/>
                </a:lnTo>
                <a:lnTo>
                  <a:pt x="320" y="10"/>
                </a:lnTo>
                <a:lnTo>
                  <a:pt x="308" y="1"/>
                </a:lnTo>
                <a:lnTo>
                  <a:pt x="308" y="1"/>
                </a:lnTo>
                <a:close/>
              </a:path>
              <a:path w="383" h="172">
                <a:moveTo>
                  <a:pt x="277" y="1"/>
                </a:moveTo>
                <a:lnTo>
                  <a:pt x="277" y="32"/>
                </a:lnTo>
                <a:lnTo>
                  <a:pt x="286" y="32"/>
                </a:lnTo>
                <a:lnTo>
                  <a:pt x="286" y="15"/>
                </a:lnTo>
                <a:lnTo>
                  <a:pt x="289" y="10"/>
                </a:lnTo>
                <a:lnTo>
                  <a:pt x="277" y="1"/>
                </a:lnTo>
                <a:lnTo>
                  <a:pt x="2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58" name="path 8058"/>
          <p:cNvSpPr/>
          <p:nvPr/>
        </p:nvSpPr>
        <p:spPr>
          <a:xfrm>
            <a:off x="6089141" y="9941306"/>
            <a:ext cx="254508" cy="109728"/>
          </a:xfrm>
          <a:custGeom>
            <a:avLst/>
            <a:gdLst/>
            <a:ahLst/>
            <a:cxnLst/>
            <a:rect l="0" t="0" r="0" b="0"/>
            <a:pathLst>
              <a:path w="400" h="172">
                <a:moveTo>
                  <a:pt x="58" y="128"/>
                </a:moveTo>
                <a:lnTo>
                  <a:pt x="51" y="128"/>
                </a:lnTo>
                <a:lnTo>
                  <a:pt x="51" y="133"/>
                </a:lnTo>
                <a:lnTo>
                  <a:pt x="51" y="171"/>
                </a:lnTo>
                <a:lnTo>
                  <a:pt x="58" y="166"/>
                </a:lnTo>
                <a:lnTo>
                  <a:pt x="58" y="128"/>
                </a:lnTo>
                <a:lnTo>
                  <a:pt x="58" y="128"/>
                </a:lnTo>
                <a:close/>
              </a:path>
              <a:path w="400" h="172">
                <a:moveTo>
                  <a:pt x="97" y="125"/>
                </a:moveTo>
                <a:lnTo>
                  <a:pt x="90" y="128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400" h="172">
                <a:moveTo>
                  <a:pt x="58" y="123"/>
                </a:moveTo>
                <a:lnTo>
                  <a:pt x="58" y="99"/>
                </a:lnTo>
                <a:lnTo>
                  <a:pt x="51" y="99"/>
                </a:lnTo>
                <a:lnTo>
                  <a:pt x="51" y="123"/>
                </a:lnTo>
                <a:lnTo>
                  <a:pt x="58" y="123"/>
                </a:lnTo>
                <a:close/>
              </a:path>
              <a:path w="400" h="172">
                <a:moveTo>
                  <a:pt x="15" y="99"/>
                </a:moveTo>
                <a:lnTo>
                  <a:pt x="15" y="123"/>
                </a:lnTo>
                <a:lnTo>
                  <a:pt x="22" y="123"/>
                </a:lnTo>
                <a:lnTo>
                  <a:pt x="22" y="99"/>
                </a:lnTo>
                <a:lnTo>
                  <a:pt x="51" y="99"/>
                </a:lnTo>
                <a:lnTo>
                  <a:pt x="90" y="99"/>
                </a:lnTo>
                <a:lnTo>
                  <a:pt x="15" y="99"/>
                </a:lnTo>
                <a:lnTo>
                  <a:pt x="15" y="99"/>
                </a:lnTo>
                <a:close/>
              </a:path>
              <a:path w="400" h="172">
                <a:moveTo>
                  <a:pt x="51" y="70"/>
                </a:moveTo>
                <a:lnTo>
                  <a:pt x="51" y="94"/>
                </a:lnTo>
                <a:lnTo>
                  <a:pt x="58" y="94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400" h="172">
                <a:moveTo>
                  <a:pt x="102" y="68"/>
                </a:moveTo>
                <a:lnTo>
                  <a:pt x="51" y="70"/>
                </a:lnTo>
                <a:lnTo>
                  <a:pt x="90" y="70"/>
                </a:lnTo>
                <a:lnTo>
                  <a:pt x="90" y="94"/>
                </a:lnTo>
                <a:lnTo>
                  <a:pt x="15" y="94"/>
                </a:lnTo>
                <a:lnTo>
                  <a:pt x="15" y="99"/>
                </a:lnTo>
                <a:lnTo>
                  <a:pt x="90" y="99"/>
                </a:lnTo>
                <a:lnTo>
                  <a:pt x="90" y="123"/>
                </a:lnTo>
                <a:lnTo>
                  <a:pt x="15" y="123"/>
                </a:lnTo>
                <a:lnTo>
                  <a:pt x="13" y="125"/>
                </a:lnTo>
                <a:lnTo>
                  <a:pt x="13" y="135"/>
                </a:lnTo>
                <a:lnTo>
                  <a:pt x="22" y="133"/>
                </a:lnTo>
                <a:lnTo>
                  <a:pt x="22" y="128"/>
                </a:lnTo>
                <a:lnTo>
                  <a:pt x="51" y="128"/>
                </a:lnTo>
                <a:lnTo>
                  <a:pt x="90" y="128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3"/>
                </a:lnTo>
                <a:lnTo>
                  <a:pt x="102" y="68"/>
                </a:lnTo>
                <a:lnTo>
                  <a:pt x="102" y="68"/>
                </a:lnTo>
                <a:close/>
              </a:path>
              <a:path w="400" h="172">
                <a:moveTo>
                  <a:pt x="13" y="61"/>
                </a:moveTo>
                <a:lnTo>
                  <a:pt x="13" y="68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400" h="172">
                <a:moveTo>
                  <a:pt x="92" y="58"/>
                </a:moveTo>
                <a:lnTo>
                  <a:pt x="90" y="65"/>
                </a:lnTo>
                <a:lnTo>
                  <a:pt x="58" y="65"/>
                </a:lnTo>
                <a:lnTo>
                  <a:pt x="13" y="68"/>
                </a:lnTo>
                <a:lnTo>
                  <a:pt x="13" y="70"/>
                </a:lnTo>
                <a:lnTo>
                  <a:pt x="15" y="75"/>
                </a:lnTo>
                <a:lnTo>
                  <a:pt x="15" y="94"/>
                </a:lnTo>
                <a:lnTo>
                  <a:pt x="22" y="94"/>
                </a:lnTo>
                <a:lnTo>
                  <a:pt x="22" y="70"/>
                </a:lnTo>
                <a:lnTo>
                  <a:pt x="51" y="70"/>
                </a:lnTo>
                <a:lnTo>
                  <a:pt x="102" y="68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400" h="172">
                <a:moveTo>
                  <a:pt x="51" y="39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9"/>
                </a:lnTo>
                <a:lnTo>
                  <a:pt x="51" y="39"/>
                </a:lnTo>
                <a:close/>
              </a:path>
              <a:path w="400" h="172">
                <a:moveTo>
                  <a:pt x="6" y="34"/>
                </a:moveTo>
                <a:lnTo>
                  <a:pt x="6" y="39"/>
                </a:lnTo>
                <a:lnTo>
                  <a:pt x="3" y="44"/>
                </a:lnTo>
                <a:lnTo>
                  <a:pt x="3" y="46"/>
                </a:lnTo>
                <a:lnTo>
                  <a:pt x="1" y="49"/>
                </a:lnTo>
                <a:lnTo>
                  <a:pt x="1" y="54"/>
                </a:lnTo>
                <a:lnTo>
                  <a:pt x="3" y="54"/>
                </a:lnTo>
                <a:lnTo>
                  <a:pt x="8" y="54"/>
                </a:lnTo>
                <a:lnTo>
                  <a:pt x="10" y="51"/>
                </a:lnTo>
                <a:lnTo>
                  <a:pt x="10" y="34"/>
                </a:lnTo>
                <a:lnTo>
                  <a:pt x="102" y="34"/>
                </a:lnTo>
                <a:lnTo>
                  <a:pt x="6" y="34"/>
                </a:lnTo>
                <a:lnTo>
                  <a:pt x="6" y="34"/>
                </a:lnTo>
                <a:close/>
              </a:path>
              <a:path w="400" h="172">
                <a:moveTo>
                  <a:pt x="106" y="22"/>
                </a:moveTo>
                <a:lnTo>
                  <a:pt x="102" y="32"/>
                </a:lnTo>
                <a:lnTo>
                  <a:pt x="10" y="32"/>
                </a:lnTo>
                <a:lnTo>
                  <a:pt x="6" y="34"/>
                </a:lnTo>
                <a:lnTo>
                  <a:pt x="102" y="34"/>
                </a:lnTo>
                <a:lnTo>
                  <a:pt x="94" y="54"/>
                </a:lnTo>
                <a:lnTo>
                  <a:pt x="97" y="54"/>
                </a:lnTo>
                <a:lnTo>
                  <a:pt x="97" y="51"/>
                </a:lnTo>
                <a:lnTo>
                  <a:pt x="99" y="49"/>
                </a:lnTo>
                <a:lnTo>
                  <a:pt x="102" y="44"/>
                </a:lnTo>
                <a:lnTo>
                  <a:pt x="104" y="42"/>
                </a:lnTo>
                <a:lnTo>
                  <a:pt x="106" y="39"/>
                </a:lnTo>
                <a:lnTo>
                  <a:pt x="109" y="39"/>
                </a:lnTo>
                <a:lnTo>
                  <a:pt x="111" y="37"/>
                </a:lnTo>
                <a:lnTo>
                  <a:pt x="116" y="37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400" h="172">
                <a:moveTo>
                  <a:pt x="10" y="22"/>
                </a:moveTo>
                <a:lnTo>
                  <a:pt x="8" y="22"/>
                </a:lnTo>
                <a:lnTo>
                  <a:pt x="8" y="25"/>
                </a:lnTo>
                <a:lnTo>
                  <a:pt x="8" y="30"/>
                </a:lnTo>
                <a:lnTo>
                  <a:pt x="6" y="34"/>
                </a:lnTo>
                <a:lnTo>
                  <a:pt x="10" y="32"/>
                </a:lnTo>
                <a:lnTo>
                  <a:pt x="10" y="22"/>
                </a:lnTo>
                <a:lnTo>
                  <a:pt x="10" y="22"/>
                </a:lnTo>
                <a:close/>
              </a:path>
              <a:path w="400" h="172">
                <a:moveTo>
                  <a:pt x="46" y="1"/>
                </a:moveTo>
                <a:lnTo>
                  <a:pt x="46" y="3"/>
                </a:lnTo>
                <a:lnTo>
                  <a:pt x="49" y="8"/>
                </a:lnTo>
                <a:lnTo>
                  <a:pt x="49" y="10"/>
                </a:lnTo>
                <a:lnTo>
                  <a:pt x="51" y="15"/>
                </a:lnTo>
                <a:lnTo>
                  <a:pt x="51" y="18"/>
                </a:lnTo>
                <a:lnTo>
                  <a:pt x="54" y="20"/>
                </a:lnTo>
                <a:lnTo>
                  <a:pt x="54" y="25"/>
                </a:lnTo>
                <a:lnTo>
                  <a:pt x="56" y="30"/>
                </a:lnTo>
                <a:lnTo>
                  <a:pt x="58" y="30"/>
                </a:lnTo>
                <a:lnTo>
                  <a:pt x="58" y="27"/>
                </a:lnTo>
                <a:lnTo>
                  <a:pt x="61" y="27"/>
                </a:lnTo>
                <a:lnTo>
                  <a:pt x="61" y="22"/>
                </a:lnTo>
                <a:lnTo>
                  <a:pt x="61" y="15"/>
                </a:lnTo>
                <a:lnTo>
                  <a:pt x="58" y="10"/>
                </a:lnTo>
                <a:lnTo>
                  <a:pt x="56" y="8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400" h="172">
                <a:moveTo>
                  <a:pt x="370" y="130"/>
                </a:moveTo>
                <a:lnTo>
                  <a:pt x="363" y="130"/>
                </a:lnTo>
                <a:lnTo>
                  <a:pt x="366" y="133"/>
                </a:lnTo>
                <a:lnTo>
                  <a:pt x="368" y="135"/>
                </a:lnTo>
                <a:lnTo>
                  <a:pt x="370" y="138"/>
                </a:lnTo>
                <a:lnTo>
                  <a:pt x="373" y="140"/>
                </a:lnTo>
                <a:lnTo>
                  <a:pt x="375" y="142"/>
                </a:lnTo>
                <a:lnTo>
                  <a:pt x="378" y="147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9"/>
                </a:lnTo>
                <a:lnTo>
                  <a:pt x="385" y="162"/>
                </a:lnTo>
                <a:lnTo>
                  <a:pt x="387" y="166"/>
                </a:lnTo>
                <a:lnTo>
                  <a:pt x="387" y="169"/>
                </a:lnTo>
                <a:lnTo>
                  <a:pt x="390" y="169"/>
                </a:lnTo>
                <a:lnTo>
                  <a:pt x="392" y="166"/>
                </a:lnTo>
                <a:lnTo>
                  <a:pt x="392" y="152"/>
                </a:lnTo>
                <a:lnTo>
                  <a:pt x="390" y="150"/>
                </a:lnTo>
                <a:lnTo>
                  <a:pt x="387" y="147"/>
                </a:lnTo>
                <a:lnTo>
                  <a:pt x="387" y="147"/>
                </a:lnTo>
                <a:lnTo>
                  <a:pt x="385" y="145"/>
                </a:lnTo>
                <a:lnTo>
                  <a:pt x="385" y="142"/>
                </a:lnTo>
                <a:lnTo>
                  <a:pt x="382" y="140"/>
                </a:lnTo>
                <a:lnTo>
                  <a:pt x="380" y="138"/>
                </a:lnTo>
                <a:lnTo>
                  <a:pt x="375" y="135"/>
                </a:lnTo>
                <a:lnTo>
                  <a:pt x="373" y="133"/>
                </a:lnTo>
                <a:lnTo>
                  <a:pt x="370" y="130"/>
                </a:lnTo>
                <a:lnTo>
                  <a:pt x="370" y="130"/>
                </a:lnTo>
                <a:close/>
              </a:path>
              <a:path w="400" h="172">
                <a:moveTo>
                  <a:pt x="382" y="85"/>
                </a:moveTo>
                <a:lnTo>
                  <a:pt x="380" y="87"/>
                </a:lnTo>
                <a:lnTo>
                  <a:pt x="380" y="90"/>
                </a:lnTo>
                <a:lnTo>
                  <a:pt x="378" y="92"/>
                </a:lnTo>
                <a:lnTo>
                  <a:pt x="375" y="97"/>
                </a:lnTo>
                <a:lnTo>
                  <a:pt x="375" y="99"/>
                </a:lnTo>
                <a:lnTo>
                  <a:pt x="373" y="102"/>
                </a:lnTo>
                <a:lnTo>
                  <a:pt x="373" y="104"/>
                </a:lnTo>
                <a:lnTo>
                  <a:pt x="370" y="109"/>
                </a:lnTo>
                <a:lnTo>
                  <a:pt x="368" y="111"/>
                </a:lnTo>
                <a:lnTo>
                  <a:pt x="366" y="114"/>
                </a:lnTo>
                <a:lnTo>
                  <a:pt x="366" y="116"/>
                </a:lnTo>
                <a:lnTo>
                  <a:pt x="363" y="118"/>
                </a:lnTo>
                <a:lnTo>
                  <a:pt x="361" y="121"/>
                </a:lnTo>
                <a:lnTo>
                  <a:pt x="358" y="125"/>
                </a:lnTo>
                <a:lnTo>
                  <a:pt x="358" y="128"/>
                </a:lnTo>
                <a:lnTo>
                  <a:pt x="356" y="130"/>
                </a:lnTo>
                <a:lnTo>
                  <a:pt x="354" y="133"/>
                </a:lnTo>
                <a:lnTo>
                  <a:pt x="351" y="135"/>
                </a:lnTo>
                <a:lnTo>
                  <a:pt x="349" y="138"/>
                </a:lnTo>
                <a:lnTo>
                  <a:pt x="349" y="140"/>
                </a:lnTo>
                <a:lnTo>
                  <a:pt x="346" y="142"/>
                </a:lnTo>
                <a:lnTo>
                  <a:pt x="344" y="142"/>
                </a:lnTo>
                <a:lnTo>
                  <a:pt x="342" y="145"/>
                </a:lnTo>
                <a:lnTo>
                  <a:pt x="339" y="147"/>
                </a:lnTo>
                <a:lnTo>
                  <a:pt x="337" y="150"/>
                </a:lnTo>
                <a:lnTo>
                  <a:pt x="334" y="152"/>
                </a:lnTo>
                <a:lnTo>
                  <a:pt x="332" y="154"/>
                </a:lnTo>
                <a:lnTo>
                  <a:pt x="330" y="157"/>
                </a:lnTo>
                <a:lnTo>
                  <a:pt x="327" y="157"/>
                </a:lnTo>
                <a:lnTo>
                  <a:pt x="325" y="159"/>
                </a:lnTo>
                <a:lnTo>
                  <a:pt x="322" y="162"/>
                </a:lnTo>
                <a:lnTo>
                  <a:pt x="320" y="162"/>
                </a:lnTo>
                <a:lnTo>
                  <a:pt x="318" y="164"/>
                </a:lnTo>
                <a:lnTo>
                  <a:pt x="315" y="166"/>
                </a:lnTo>
                <a:lnTo>
                  <a:pt x="313" y="166"/>
                </a:lnTo>
                <a:lnTo>
                  <a:pt x="313" y="171"/>
                </a:lnTo>
                <a:lnTo>
                  <a:pt x="313" y="169"/>
                </a:lnTo>
                <a:lnTo>
                  <a:pt x="318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4"/>
                </a:lnTo>
                <a:lnTo>
                  <a:pt x="330" y="162"/>
                </a:lnTo>
                <a:lnTo>
                  <a:pt x="332" y="162"/>
                </a:lnTo>
                <a:lnTo>
                  <a:pt x="334" y="159"/>
                </a:lnTo>
                <a:lnTo>
                  <a:pt x="337" y="157"/>
                </a:lnTo>
                <a:lnTo>
                  <a:pt x="339" y="154"/>
                </a:lnTo>
                <a:lnTo>
                  <a:pt x="342" y="154"/>
                </a:lnTo>
                <a:lnTo>
                  <a:pt x="344" y="152"/>
                </a:lnTo>
                <a:lnTo>
                  <a:pt x="346" y="150"/>
                </a:lnTo>
                <a:lnTo>
                  <a:pt x="349" y="147"/>
                </a:lnTo>
                <a:lnTo>
                  <a:pt x="351" y="145"/>
                </a:lnTo>
                <a:lnTo>
                  <a:pt x="354" y="142"/>
                </a:lnTo>
                <a:lnTo>
                  <a:pt x="356" y="140"/>
                </a:lnTo>
                <a:lnTo>
                  <a:pt x="358" y="138"/>
                </a:lnTo>
                <a:lnTo>
                  <a:pt x="361" y="135"/>
                </a:lnTo>
                <a:lnTo>
                  <a:pt x="361" y="133"/>
                </a:lnTo>
                <a:lnTo>
                  <a:pt x="363" y="130"/>
                </a:lnTo>
                <a:lnTo>
                  <a:pt x="370" y="130"/>
                </a:lnTo>
                <a:lnTo>
                  <a:pt x="366" y="128"/>
                </a:lnTo>
                <a:lnTo>
                  <a:pt x="368" y="125"/>
                </a:lnTo>
                <a:lnTo>
                  <a:pt x="370" y="123"/>
                </a:lnTo>
                <a:lnTo>
                  <a:pt x="373" y="121"/>
                </a:lnTo>
                <a:lnTo>
                  <a:pt x="375" y="118"/>
                </a:lnTo>
                <a:lnTo>
                  <a:pt x="375" y="116"/>
                </a:lnTo>
                <a:lnTo>
                  <a:pt x="378" y="111"/>
                </a:lnTo>
                <a:lnTo>
                  <a:pt x="380" y="109"/>
                </a:lnTo>
                <a:lnTo>
                  <a:pt x="382" y="106"/>
                </a:lnTo>
                <a:lnTo>
                  <a:pt x="382" y="104"/>
                </a:lnTo>
                <a:lnTo>
                  <a:pt x="385" y="102"/>
                </a:lnTo>
                <a:lnTo>
                  <a:pt x="387" y="97"/>
                </a:lnTo>
                <a:lnTo>
                  <a:pt x="392" y="94"/>
                </a:lnTo>
                <a:lnTo>
                  <a:pt x="382" y="85"/>
                </a:lnTo>
                <a:lnTo>
                  <a:pt x="382" y="85"/>
                </a:lnTo>
                <a:close/>
              </a:path>
              <a:path w="400" h="172">
                <a:moveTo>
                  <a:pt x="289" y="82"/>
                </a:moveTo>
                <a:lnTo>
                  <a:pt x="289" y="87"/>
                </a:lnTo>
                <a:lnTo>
                  <a:pt x="286" y="90"/>
                </a:lnTo>
                <a:lnTo>
                  <a:pt x="286" y="97"/>
                </a:lnTo>
                <a:lnTo>
                  <a:pt x="284" y="99"/>
                </a:lnTo>
                <a:lnTo>
                  <a:pt x="284" y="104"/>
                </a:lnTo>
                <a:lnTo>
                  <a:pt x="282" y="106"/>
                </a:lnTo>
                <a:lnTo>
                  <a:pt x="282" y="109"/>
                </a:lnTo>
                <a:lnTo>
                  <a:pt x="279" y="114"/>
                </a:lnTo>
                <a:lnTo>
                  <a:pt x="279" y="116"/>
                </a:lnTo>
                <a:lnTo>
                  <a:pt x="277" y="118"/>
                </a:lnTo>
                <a:lnTo>
                  <a:pt x="277" y="123"/>
                </a:lnTo>
                <a:lnTo>
                  <a:pt x="274" y="125"/>
                </a:lnTo>
                <a:lnTo>
                  <a:pt x="274" y="130"/>
                </a:lnTo>
                <a:lnTo>
                  <a:pt x="277" y="128"/>
                </a:lnTo>
                <a:lnTo>
                  <a:pt x="279" y="125"/>
                </a:lnTo>
                <a:lnTo>
                  <a:pt x="279" y="123"/>
                </a:lnTo>
                <a:lnTo>
                  <a:pt x="282" y="121"/>
                </a:lnTo>
                <a:lnTo>
                  <a:pt x="284" y="116"/>
                </a:lnTo>
                <a:lnTo>
                  <a:pt x="284" y="114"/>
                </a:lnTo>
                <a:lnTo>
                  <a:pt x="286" y="111"/>
                </a:lnTo>
                <a:lnTo>
                  <a:pt x="286" y="106"/>
                </a:lnTo>
                <a:lnTo>
                  <a:pt x="289" y="104"/>
                </a:lnTo>
                <a:lnTo>
                  <a:pt x="291" y="102"/>
                </a:lnTo>
                <a:lnTo>
                  <a:pt x="291" y="97"/>
                </a:lnTo>
                <a:lnTo>
                  <a:pt x="294" y="94"/>
                </a:lnTo>
                <a:lnTo>
                  <a:pt x="294" y="90"/>
                </a:lnTo>
                <a:lnTo>
                  <a:pt x="296" y="87"/>
                </a:lnTo>
                <a:lnTo>
                  <a:pt x="296" y="82"/>
                </a:lnTo>
                <a:lnTo>
                  <a:pt x="289" y="82"/>
                </a:lnTo>
                <a:lnTo>
                  <a:pt x="289" y="82"/>
                </a:lnTo>
                <a:close/>
              </a:path>
              <a:path w="400" h="172">
                <a:moveTo>
                  <a:pt x="368" y="82"/>
                </a:moveTo>
                <a:lnTo>
                  <a:pt x="358" y="82"/>
                </a:lnTo>
                <a:lnTo>
                  <a:pt x="358" y="85"/>
                </a:lnTo>
                <a:lnTo>
                  <a:pt x="356" y="90"/>
                </a:lnTo>
                <a:lnTo>
                  <a:pt x="354" y="92"/>
                </a:lnTo>
                <a:lnTo>
                  <a:pt x="351" y="94"/>
                </a:lnTo>
                <a:lnTo>
                  <a:pt x="349" y="97"/>
                </a:lnTo>
                <a:lnTo>
                  <a:pt x="349" y="102"/>
                </a:lnTo>
                <a:lnTo>
                  <a:pt x="346" y="104"/>
                </a:lnTo>
                <a:lnTo>
                  <a:pt x="344" y="106"/>
                </a:lnTo>
                <a:lnTo>
                  <a:pt x="342" y="109"/>
                </a:lnTo>
                <a:lnTo>
                  <a:pt x="339" y="111"/>
                </a:lnTo>
                <a:lnTo>
                  <a:pt x="339" y="114"/>
                </a:lnTo>
                <a:lnTo>
                  <a:pt x="337" y="116"/>
                </a:lnTo>
                <a:lnTo>
                  <a:pt x="334" y="118"/>
                </a:lnTo>
                <a:lnTo>
                  <a:pt x="332" y="121"/>
                </a:lnTo>
                <a:lnTo>
                  <a:pt x="330" y="123"/>
                </a:lnTo>
                <a:lnTo>
                  <a:pt x="327" y="125"/>
                </a:lnTo>
                <a:lnTo>
                  <a:pt x="325" y="128"/>
                </a:lnTo>
                <a:lnTo>
                  <a:pt x="322" y="130"/>
                </a:lnTo>
                <a:lnTo>
                  <a:pt x="322" y="133"/>
                </a:lnTo>
                <a:lnTo>
                  <a:pt x="320" y="133"/>
                </a:lnTo>
                <a:lnTo>
                  <a:pt x="318" y="135"/>
                </a:lnTo>
                <a:lnTo>
                  <a:pt x="318" y="138"/>
                </a:lnTo>
                <a:lnTo>
                  <a:pt x="320" y="135"/>
                </a:lnTo>
                <a:lnTo>
                  <a:pt x="322" y="135"/>
                </a:lnTo>
                <a:lnTo>
                  <a:pt x="325" y="133"/>
                </a:lnTo>
                <a:lnTo>
                  <a:pt x="327" y="130"/>
                </a:lnTo>
                <a:lnTo>
                  <a:pt x="330" y="128"/>
                </a:lnTo>
                <a:lnTo>
                  <a:pt x="332" y="128"/>
                </a:lnTo>
                <a:lnTo>
                  <a:pt x="334" y="125"/>
                </a:lnTo>
                <a:lnTo>
                  <a:pt x="337" y="123"/>
                </a:lnTo>
                <a:lnTo>
                  <a:pt x="339" y="121"/>
                </a:lnTo>
                <a:lnTo>
                  <a:pt x="342" y="118"/>
                </a:lnTo>
                <a:lnTo>
                  <a:pt x="342" y="116"/>
                </a:lnTo>
                <a:lnTo>
                  <a:pt x="344" y="114"/>
                </a:lnTo>
                <a:lnTo>
                  <a:pt x="346" y="111"/>
                </a:lnTo>
                <a:lnTo>
                  <a:pt x="349" y="109"/>
                </a:lnTo>
                <a:lnTo>
                  <a:pt x="351" y="106"/>
                </a:lnTo>
                <a:lnTo>
                  <a:pt x="354" y="104"/>
                </a:lnTo>
                <a:lnTo>
                  <a:pt x="356" y="102"/>
                </a:lnTo>
                <a:lnTo>
                  <a:pt x="356" y="99"/>
                </a:lnTo>
                <a:lnTo>
                  <a:pt x="358" y="97"/>
                </a:lnTo>
                <a:lnTo>
                  <a:pt x="361" y="94"/>
                </a:lnTo>
                <a:lnTo>
                  <a:pt x="363" y="92"/>
                </a:lnTo>
                <a:lnTo>
                  <a:pt x="366" y="87"/>
                </a:lnTo>
                <a:lnTo>
                  <a:pt x="366" y="85"/>
                </a:lnTo>
                <a:lnTo>
                  <a:pt x="368" y="82"/>
                </a:lnTo>
                <a:lnTo>
                  <a:pt x="368" y="82"/>
                </a:lnTo>
                <a:close/>
              </a:path>
              <a:path w="400" h="172">
                <a:moveTo>
                  <a:pt x="291" y="70"/>
                </a:moveTo>
                <a:lnTo>
                  <a:pt x="291" y="80"/>
                </a:lnTo>
                <a:lnTo>
                  <a:pt x="289" y="82"/>
                </a:lnTo>
                <a:lnTo>
                  <a:pt x="296" y="82"/>
                </a:lnTo>
                <a:lnTo>
                  <a:pt x="296" y="87"/>
                </a:lnTo>
                <a:lnTo>
                  <a:pt x="296" y="162"/>
                </a:lnTo>
                <a:lnTo>
                  <a:pt x="296" y="164"/>
                </a:lnTo>
                <a:lnTo>
                  <a:pt x="296" y="171"/>
                </a:lnTo>
                <a:lnTo>
                  <a:pt x="306" y="166"/>
                </a:lnTo>
                <a:lnTo>
                  <a:pt x="306" y="164"/>
                </a:lnTo>
                <a:lnTo>
                  <a:pt x="303" y="159"/>
                </a:lnTo>
                <a:lnTo>
                  <a:pt x="303" y="70"/>
                </a:lnTo>
                <a:lnTo>
                  <a:pt x="291" y="70"/>
                </a:lnTo>
                <a:lnTo>
                  <a:pt x="291" y="70"/>
                </a:lnTo>
                <a:close/>
              </a:path>
              <a:path w="400" h="172">
                <a:moveTo>
                  <a:pt x="373" y="51"/>
                </a:moveTo>
                <a:lnTo>
                  <a:pt x="370" y="56"/>
                </a:lnTo>
                <a:lnTo>
                  <a:pt x="370" y="61"/>
                </a:lnTo>
                <a:lnTo>
                  <a:pt x="368" y="63"/>
                </a:lnTo>
                <a:lnTo>
                  <a:pt x="368" y="65"/>
                </a:lnTo>
                <a:lnTo>
                  <a:pt x="366" y="70"/>
                </a:lnTo>
                <a:lnTo>
                  <a:pt x="363" y="73"/>
                </a:lnTo>
                <a:lnTo>
                  <a:pt x="363" y="75"/>
                </a:lnTo>
                <a:lnTo>
                  <a:pt x="361" y="80"/>
                </a:lnTo>
                <a:lnTo>
                  <a:pt x="334" y="80"/>
                </a:lnTo>
                <a:lnTo>
                  <a:pt x="370" y="80"/>
                </a:lnTo>
                <a:lnTo>
                  <a:pt x="373" y="75"/>
                </a:lnTo>
                <a:lnTo>
                  <a:pt x="373" y="73"/>
                </a:lnTo>
                <a:lnTo>
                  <a:pt x="375" y="68"/>
                </a:lnTo>
                <a:lnTo>
                  <a:pt x="378" y="65"/>
                </a:lnTo>
                <a:lnTo>
                  <a:pt x="382" y="63"/>
                </a:lnTo>
                <a:lnTo>
                  <a:pt x="373" y="51"/>
                </a:lnTo>
                <a:lnTo>
                  <a:pt x="373" y="51"/>
                </a:lnTo>
                <a:close/>
              </a:path>
              <a:path w="400" h="172">
                <a:moveTo>
                  <a:pt x="303" y="49"/>
                </a:moveTo>
                <a:lnTo>
                  <a:pt x="296" y="49"/>
                </a:lnTo>
                <a:lnTo>
                  <a:pt x="296" y="51"/>
                </a:lnTo>
                <a:lnTo>
                  <a:pt x="294" y="56"/>
                </a:lnTo>
                <a:lnTo>
                  <a:pt x="294" y="68"/>
                </a:lnTo>
                <a:lnTo>
                  <a:pt x="291" y="70"/>
                </a:lnTo>
                <a:lnTo>
                  <a:pt x="303" y="70"/>
                </a:lnTo>
                <a:lnTo>
                  <a:pt x="306" y="73"/>
                </a:lnTo>
                <a:lnTo>
                  <a:pt x="308" y="75"/>
                </a:lnTo>
                <a:lnTo>
                  <a:pt x="308" y="80"/>
                </a:lnTo>
                <a:lnTo>
                  <a:pt x="310" y="82"/>
                </a:lnTo>
                <a:lnTo>
                  <a:pt x="313" y="85"/>
                </a:lnTo>
                <a:lnTo>
                  <a:pt x="313" y="90"/>
                </a:lnTo>
                <a:lnTo>
                  <a:pt x="315" y="94"/>
                </a:lnTo>
                <a:lnTo>
                  <a:pt x="318" y="97"/>
                </a:lnTo>
                <a:lnTo>
                  <a:pt x="320" y="97"/>
                </a:lnTo>
                <a:lnTo>
                  <a:pt x="320" y="94"/>
                </a:lnTo>
                <a:lnTo>
                  <a:pt x="320" y="90"/>
                </a:lnTo>
                <a:lnTo>
                  <a:pt x="322" y="87"/>
                </a:lnTo>
                <a:lnTo>
                  <a:pt x="322" y="85"/>
                </a:lnTo>
                <a:lnTo>
                  <a:pt x="320" y="80"/>
                </a:lnTo>
                <a:lnTo>
                  <a:pt x="318" y="78"/>
                </a:lnTo>
                <a:lnTo>
                  <a:pt x="318" y="75"/>
                </a:lnTo>
                <a:lnTo>
                  <a:pt x="315" y="75"/>
                </a:lnTo>
                <a:lnTo>
                  <a:pt x="313" y="73"/>
                </a:lnTo>
                <a:lnTo>
                  <a:pt x="310" y="73"/>
                </a:lnTo>
                <a:lnTo>
                  <a:pt x="308" y="70"/>
                </a:lnTo>
                <a:lnTo>
                  <a:pt x="303" y="68"/>
                </a:lnTo>
                <a:lnTo>
                  <a:pt x="303" y="49"/>
                </a:lnTo>
                <a:lnTo>
                  <a:pt x="303" y="49"/>
                </a:lnTo>
                <a:close/>
              </a:path>
              <a:path w="400" h="172">
                <a:moveTo>
                  <a:pt x="318" y="37"/>
                </a:moveTo>
                <a:lnTo>
                  <a:pt x="310" y="46"/>
                </a:lnTo>
                <a:lnTo>
                  <a:pt x="274" y="46"/>
                </a:lnTo>
                <a:lnTo>
                  <a:pt x="279" y="51"/>
                </a:lnTo>
                <a:lnTo>
                  <a:pt x="284" y="49"/>
                </a:lnTo>
                <a:lnTo>
                  <a:pt x="327" y="49"/>
                </a:lnTo>
                <a:lnTo>
                  <a:pt x="318" y="37"/>
                </a:lnTo>
                <a:lnTo>
                  <a:pt x="318" y="37"/>
                </a:lnTo>
                <a:close/>
              </a:path>
              <a:path w="400" h="172">
                <a:moveTo>
                  <a:pt x="351" y="37"/>
                </a:moveTo>
                <a:lnTo>
                  <a:pt x="349" y="37"/>
                </a:lnTo>
                <a:lnTo>
                  <a:pt x="346" y="42"/>
                </a:lnTo>
                <a:lnTo>
                  <a:pt x="346" y="49"/>
                </a:lnTo>
                <a:lnTo>
                  <a:pt x="344" y="51"/>
                </a:lnTo>
                <a:lnTo>
                  <a:pt x="342" y="54"/>
                </a:lnTo>
                <a:lnTo>
                  <a:pt x="342" y="58"/>
                </a:lnTo>
                <a:lnTo>
                  <a:pt x="339" y="61"/>
                </a:lnTo>
                <a:lnTo>
                  <a:pt x="339" y="63"/>
                </a:lnTo>
                <a:lnTo>
                  <a:pt x="337" y="68"/>
                </a:lnTo>
                <a:lnTo>
                  <a:pt x="334" y="73"/>
                </a:lnTo>
                <a:lnTo>
                  <a:pt x="332" y="75"/>
                </a:lnTo>
                <a:lnTo>
                  <a:pt x="330" y="75"/>
                </a:lnTo>
                <a:lnTo>
                  <a:pt x="327" y="78"/>
                </a:lnTo>
                <a:lnTo>
                  <a:pt x="332" y="92"/>
                </a:lnTo>
                <a:lnTo>
                  <a:pt x="332" y="90"/>
                </a:lnTo>
                <a:lnTo>
                  <a:pt x="334" y="90"/>
                </a:lnTo>
                <a:lnTo>
                  <a:pt x="337" y="87"/>
                </a:lnTo>
                <a:lnTo>
                  <a:pt x="342" y="87"/>
                </a:lnTo>
                <a:lnTo>
                  <a:pt x="344" y="85"/>
                </a:lnTo>
                <a:lnTo>
                  <a:pt x="346" y="85"/>
                </a:lnTo>
                <a:lnTo>
                  <a:pt x="351" y="85"/>
                </a:lnTo>
                <a:lnTo>
                  <a:pt x="356" y="82"/>
                </a:lnTo>
                <a:lnTo>
                  <a:pt x="368" y="82"/>
                </a:lnTo>
                <a:lnTo>
                  <a:pt x="370" y="80"/>
                </a:lnTo>
                <a:lnTo>
                  <a:pt x="334" y="80"/>
                </a:lnTo>
                <a:lnTo>
                  <a:pt x="334" y="78"/>
                </a:lnTo>
                <a:lnTo>
                  <a:pt x="337" y="75"/>
                </a:lnTo>
                <a:lnTo>
                  <a:pt x="339" y="73"/>
                </a:lnTo>
                <a:lnTo>
                  <a:pt x="342" y="70"/>
                </a:lnTo>
                <a:lnTo>
                  <a:pt x="344" y="68"/>
                </a:lnTo>
                <a:lnTo>
                  <a:pt x="344" y="65"/>
                </a:lnTo>
                <a:lnTo>
                  <a:pt x="346" y="63"/>
                </a:lnTo>
                <a:lnTo>
                  <a:pt x="349" y="58"/>
                </a:lnTo>
                <a:lnTo>
                  <a:pt x="351" y="56"/>
                </a:lnTo>
                <a:lnTo>
                  <a:pt x="351" y="54"/>
                </a:lnTo>
                <a:lnTo>
                  <a:pt x="354" y="51"/>
                </a:lnTo>
                <a:lnTo>
                  <a:pt x="356" y="46"/>
                </a:lnTo>
                <a:lnTo>
                  <a:pt x="361" y="46"/>
                </a:lnTo>
                <a:lnTo>
                  <a:pt x="351" y="37"/>
                </a:lnTo>
                <a:lnTo>
                  <a:pt x="351" y="37"/>
                </a:lnTo>
                <a:close/>
              </a:path>
              <a:path w="400" h="172">
                <a:moveTo>
                  <a:pt x="390" y="22"/>
                </a:moveTo>
                <a:lnTo>
                  <a:pt x="382" y="32"/>
                </a:lnTo>
                <a:lnTo>
                  <a:pt x="322" y="32"/>
                </a:lnTo>
                <a:lnTo>
                  <a:pt x="327" y="39"/>
                </a:lnTo>
                <a:lnTo>
                  <a:pt x="332" y="37"/>
                </a:lnTo>
                <a:lnTo>
                  <a:pt x="399" y="37"/>
                </a:lnTo>
                <a:lnTo>
                  <a:pt x="390" y="22"/>
                </a:lnTo>
                <a:lnTo>
                  <a:pt x="390" y="22"/>
                </a:lnTo>
                <a:close/>
              </a:path>
              <a:path w="400" h="172">
                <a:moveTo>
                  <a:pt x="349" y="1"/>
                </a:moveTo>
                <a:lnTo>
                  <a:pt x="346" y="3"/>
                </a:lnTo>
                <a:lnTo>
                  <a:pt x="349" y="5"/>
                </a:lnTo>
                <a:lnTo>
                  <a:pt x="349" y="10"/>
                </a:lnTo>
                <a:lnTo>
                  <a:pt x="351" y="13"/>
                </a:lnTo>
                <a:lnTo>
                  <a:pt x="351" y="15"/>
                </a:lnTo>
                <a:lnTo>
                  <a:pt x="354" y="20"/>
                </a:lnTo>
                <a:lnTo>
                  <a:pt x="354" y="25"/>
                </a:lnTo>
                <a:lnTo>
                  <a:pt x="356" y="30"/>
                </a:lnTo>
                <a:lnTo>
                  <a:pt x="358" y="30"/>
                </a:lnTo>
                <a:lnTo>
                  <a:pt x="361" y="27"/>
                </a:lnTo>
                <a:lnTo>
                  <a:pt x="361" y="13"/>
                </a:lnTo>
                <a:lnTo>
                  <a:pt x="358" y="10"/>
                </a:lnTo>
                <a:lnTo>
                  <a:pt x="356" y="8"/>
                </a:lnTo>
                <a:lnTo>
                  <a:pt x="354" y="5"/>
                </a:lnTo>
                <a:lnTo>
                  <a:pt x="351" y="3"/>
                </a:lnTo>
                <a:lnTo>
                  <a:pt x="349" y="1"/>
                </a:lnTo>
                <a:lnTo>
                  <a:pt x="349" y="1"/>
                </a:lnTo>
                <a:close/>
              </a:path>
              <a:path w="400" h="172">
                <a:moveTo>
                  <a:pt x="296" y="1"/>
                </a:moveTo>
                <a:lnTo>
                  <a:pt x="296" y="46"/>
                </a:lnTo>
                <a:lnTo>
                  <a:pt x="303" y="46"/>
                </a:lnTo>
                <a:lnTo>
                  <a:pt x="303" y="13"/>
                </a:lnTo>
                <a:lnTo>
                  <a:pt x="308" y="8"/>
                </a:lnTo>
                <a:lnTo>
                  <a:pt x="296" y="1"/>
                </a:lnTo>
                <a:lnTo>
                  <a:pt x="29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60" name="path 8060"/>
          <p:cNvSpPr/>
          <p:nvPr/>
        </p:nvSpPr>
        <p:spPr>
          <a:xfrm>
            <a:off x="13351002" y="9743185"/>
            <a:ext cx="249935" cy="108203"/>
          </a:xfrm>
          <a:custGeom>
            <a:avLst/>
            <a:gdLst/>
            <a:ahLst/>
            <a:cxnLst/>
            <a:rect l="0" t="0" r="0" b="0"/>
            <a:pathLst>
              <a:path w="393" h="170">
                <a:moveTo>
                  <a:pt x="106" y="152"/>
                </a:moveTo>
                <a:lnTo>
                  <a:pt x="97" y="154"/>
                </a:lnTo>
                <a:lnTo>
                  <a:pt x="97" y="169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3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5"/>
                </a:lnTo>
                <a:lnTo>
                  <a:pt x="41" y="125"/>
                </a:lnTo>
                <a:lnTo>
                  <a:pt x="46" y="128"/>
                </a:lnTo>
                <a:lnTo>
                  <a:pt x="49" y="130"/>
                </a:lnTo>
                <a:lnTo>
                  <a:pt x="51" y="130"/>
                </a:lnTo>
                <a:lnTo>
                  <a:pt x="53" y="133"/>
                </a:lnTo>
                <a:lnTo>
                  <a:pt x="56" y="133"/>
                </a:lnTo>
                <a:lnTo>
                  <a:pt x="58" y="135"/>
                </a:lnTo>
                <a:lnTo>
                  <a:pt x="61" y="137"/>
                </a:lnTo>
                <a:lnTo>
                  <a:pt x="63" y="140"/>
                </a:lnTo>
                <a:lnTo>
                  <a:pt x="66" y="140"/>
                </a:lnTo>
                <a:lnTo>
                  <a:pt x="66" y="142"/>
                </a:lnTo>
                <a:lnTo>
                  <a:pt x="68" y="145"/>
                </a:lnTo>
                <a:lnTo>
                  <a:pt x="70" y="145"/>
                </a:lnTo>
                <a:lnTo>
                  <a:pt x="73" y="142"/>
                </a:lnTo>
                <a:lnTo>
                  <a:pt x="73" y="135"/>
                </a:lnTo>
                <a:lnTo>
                  <a:pt x="70" y="130"/>
                </a:lnTo>
                <a:lnTo>
                  <a:pt x="70" y="128"/>
                </a:lnTo>
                <a:lnTo>
                  <a:pt x="68" y="128"/>
                </a:lnTo>
                <a:lnTo>
                  <a:pt x="63" y="125"/>
                </a:lnTo>
                <a:lnTo>
                  <a:pt x="61" y="123"/>
                </a:lnTo>
                <a:lnTo>
                  <a:pt x="51" y="123"/>
                </a:lnTo>
                <a:lnTo>
                  <a:pt x="49" y="121"/>
                </a:lnTo>
                <a:lnTo>
                  <a:pt x="39" y="121"/>
                </a:lnTo>
                <a:lnTo>
                  <a:pt x="34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3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9"/>
                </a:lnTo>
                <a:lnTo>
                  <a:pt x="56" y="111"/>
                </a:lnTo>
                <a:lnTo>
                  <a:pt x="58" y="111"/>
                </a:lnTo>
                <a:lnTo>
                  <a:pt x="61" y="113"/>
                </a:lnTo>
                <a:lnTo>
                  <a:pt x="63" y="116"/>
                </a:lnTo>
                <a:lnTo>
                  <a:pt x="63" y="113"/>
                </a:lnTo>
                <a:lnTo>
                  <a:pt x="66" y="109"/>
                </a:lnTo>
                <a:lnTo>
                  <a:pt x="66" y="106"/>
                </a:lnTo>
                <a:lnTo>
                  <a:pt x="63" y="104"/>
                </a:lnTo>
                <a:lnTo>
                  <a:pt x="63" y="101"/>
                </a:lnTo>
                <a:lnTo>
                  <a:pt x="61" y="99"/>
                </a:lnTo>
                <a:lnTo>
                  <a:pt x="58" y="99"/>
                </a:lnTo>
                <a:lnTo>
                  <a:pt x="56" y="97"/>
                </a:lnTo>
                <a:lnTo>
                  <a:pt x="53" y="97"/>
                </a:lnTo>
                <a:lnTo>
                  <a:pt x="51" y="94"/>
                </a:lnTo>
                <a:lnTo>
                  <a:pt x="44" y="94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3" h="170">
                <a:moveTo>
                  <a:pt x="44" y="75"/>
                </a:moveTo>
                <a:lnTo>
                  <a:pt x="41" y="77"/>
                </a:lnTo>
                <a:lnTo>
                  <a:pt x="39" y="80"/>
                </a:lnTo>
                <a:lnTo>
                  <a:pt x="37" y="82"/>
                </a:lnTo>
                <a:lnTo>
                  <a:pt x="34" y="85"/>
                </a:lnTo>
                <a:lnTo>
                  <a:pt x="32" y="87"/>
                </a:lnTo>
                <a:lnTo>
                  <a:pt x="30" y="87"/>
                </a:lnTo>
                <a:lnTo>
                  <a:pt x="27" y="89"/>
                </a:lnTo>
                <a:lnTo>
                  <a:pt x="25" y="92"/>
                </a:lnTo>
                <a:lnTo>
                  <a:pt x="22" y="94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101"/>
                </a:lnTo>
                <a:lnTo>
                  <a:pt x="8" y="101"/>
                </a:lnTo>
                <a:lnTo>
                  <a:pt x="15" y="104"/>
                </a:lnTo>
                <a:lnTo>
                  <a:pt x="18" y="101"/>
                </a:lnTo>
                <a:lnTo>
                  <a:pt x="22" y="101"/>
                </a:lnTo>
                <a:lnTo>
                  <a:pt x="25" y="99"/>
                </a:lnTo>
                <a:lnTo>
                  <a:pt x="27" y="97"/>
                </a:lnTo>
                <a:lnTo>
                  <a:pt x="30" y="97"/>
                </a:lnTo>
                <a:lnTo>
                  <a:pt x="32" y="94"/>
                </a:lnTo>
                <a:lnTo>
                  <a:pt x="34" y="92"/>
                </a:lnTo>
                <a:lnTo>
                  <a:pt x="37" y="92"/>
                </a:lnTo>
                <a:lnTo>
                  <a:pt x="39" y="89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7"/>
                </a:lnTo>
                <a:lnTo>
                  <a:pt x="51" y="77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3" h="170">
                <a:moveTo>
                  <a:pt x="30" y="37"/>
                </a:moveTo>
                <a:lnTo>
                  <a:pt x="30" y="41"/>
                </a:lnTo>
                <a:lnTo>
                  <a:pt x="27" y="44"/>
                </a:lnTo>
                <a:lnTo>
                  <a:pt x="27" y="46"/>
                </a:lnTo>
                <a:lnTo>
                  <a:pt x="25" y="51"/>
                </a:lnTo>
                <a:lnTo>
                  <a:pt x="22" y="53"/>
                </a:lnTo>
                <a:lnTo>
                  <a:pt x="22" y="56"/>
                </a:lnTo>
                <a:lnTo>
                  <a:pt x="20" y="61"/>
                </a:lnTo>
                <a:lnTo>
                  <a:pt x="20" y="63"/>
                </a:lnTo>
                <a:lnTo>
                  <a:pt x="18" y="65"/>
                </a:lnTo>
                <a:lnTo>
                  <a:pt x="15" y="70"/>
                </a:lnTo>
                <a:lnTo>
                  <a:pt x="18" y="70"/>
                </a:lnTo>
                <a:lnTo>
                  <a:pt x="20" y="68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3"/>
                </a:lnTo>
                <a:lnTo>
                  <a:pt x="30" y="49"/>
                </a:lnTo>
                <a:lnTo>
                  <a:pt x="32" y="46"/>
                </a:lnTo>
                <a:lnTo>
                  <a:pt x="34" y="44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3" h="170">
                <a:moveTo>
                  <a:pt x="80" y="37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9"/>
                </a:lnTo>
                <a:lnTo>
                  <a:pt x="61" y="51"/>
                </a:lnTo>
                <a:lnTo>
                  <a:pt x="58" y="53"/>
                </a:lnTo>
                <a:lnTo>
                  <a:pt x="58" y="56"/>
                </a:lnTo>
                <a:lnTo>
                  <a:pt x="56" y="61"/>
                </a:lnTo>
                <a:lnTo>
                  <a:pt x="53" y="63"/>
                </a:lnTo>
                <a:lnTo>
                  <a:pt x="53" y="65"/>
                </a:lnTo>
                <a:lnTo>
                  <a:pt x="61" y="65"/>
                </a:lnTo>
                <a:lnTo>
                  <a:pt x="63" y="63"/>
                </a:lnTo>
                <a:lnTo>
                  <a:pt x="63" y="61"/>
                </a:lnTo>
                <a:lnTo>
                  <a:pt x="66" y="58"/>
                </a:lnTo>
                <a:lnTo>
                  <a:pt x="68" y="53"/>
                </a:lnTo>
                <a:lnTo>
                  <a:pt x="70" y="51"/>
                </a:lnTo>
                <a:lnTo>
                  <a:pt x="70" y="49"/>
                </a:lnTo>
                <a:lnTo>
                  <a:pt x="73" y="46"/>
                </a:lnTo>
                <a:lnTo>
                  <a:pt x="75" y="41"/>
                </a:lnTo>
                <a:lnTo>
                  <a:pt x="75" y="39"/>
                </a:lnTo>
                <a:lnTo>
                  <a:pt x="80" y="37"/>
                </a:lnTo>
                <a:lnTo>
                  <a:pt x="80" y="37"/>
                </a:lnTo>
                <a:close/>
              </a:path>
              <a:path w="393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9"/>
                </a:lnTo>
                <a:lnTo>
                  <a:pt x="39" y="51"/>
                </a:lnTo>
                <a:lnTo>
                  <a:pt x="41" y="53"/>
                </a:lnTo>
                <a:lnTo>
                  <a:pt x="41" y="58"/>
                </a:lnTo>
                <a:lnTo>
                  <a:pt x="44" y="61"/>
                </a:lnTo>
                <a:lnTo>
                  <a:pt x="46" y="63"/>
                </a:lnTo>
                <a:lnTo>
                  <a:pt x="46" y="68"/>
                </a:lnTo>
                <a:lnTo>
                  <a:pt x="49" y="70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51" y="77"/>
                </a:lnTo>
                <a:lnTo>
                  <a:pt x="53" y="77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89"/>
                </a:lnTo>
                <a:lnTo>
                  <a:pt x="68" y="92"/>
                </a:lnTo>
                <a:lnTo>
                  <a:pt x="70" y="94"/>
                </a:lnTo>
                <a:lnTo>
                  <a:pt x="73" y="94"/>
                </a:lnTo>
                <a:lnTo>
                  <a:pt x="75" y="97"/>
                </a:lnTo>
                <a:lnTo>
                  <a:pt x="78" y="99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7"/>
                </a:lnTo>
                <a:lnTo>
                  <a:pt x="92" y="94"/>
                </a:lnTo>
                <a:lnTo>
                  <a:pt x="97" y="94"/>
                </a:lnTo>
                <a:lnTo>
                  <a:pt x="97" y="92"/>
                </a:lnTo>
                <a:lnTo>
                  <a:pt x="94" y="92"/>
                </a:lnTo>
                <a:lnTo>
                  <a:pt x="92" y="89"/>
                </a:lnTo>
                <a:lnTo>
                  <a:pt x="87" y="89"/>
                </a:lnTo>
                <a:lnTo>
                  <a:pt x="85" y="87"/>
                </a:lnTo>
                <a:lnTo>
                  <a:pt x="80" y="87"/>
                </a:lnTo>
                <a:lnTo>
                  <a:pt x="75" y="85"/>
                </a:lnTo>
                <a:lnTo>
                  <a:pt x="73" y="85"/>
                </a:lnTo>
                <a:lnTo>
                  <a:pt x="70" y="82"/>
                </a:lnTo>
                <a:lnTo>
                  <a:pt x="68" y="80"/>
                </a:lnTo>
                <a:lnTo>
                  <a:pt x="66" y="80"/>
                </a:lnTo>
                <a:lnTo>
                  <a:pt x="63" y="77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5"/>
                </a:lnTo>
                <a:lnTo>
                  <a:pt x="53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3"/>
                </a:lnTo>
                <a:lnTo>
                  <a:pt x="44" y="51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80" y="37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3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7"/>
                </a:lnTo>
                <a:lnTo>
                  <a:pt x="34" y="22"/>
                </a:lnTo>
                <a:lnTo>
                  <a:pt x="34" y="29"/>
                </a:lnTo>
                <a:lnTo>
                  <a:pt x="32" y="32"/>
                </a:lnTo>
                <a:lnTo>
                  <a:pt x="39" y="32"/>
                </a:lnTo>
                <a:lnTo>
                  <a:pt x="41" y="29"/>
                </a:lnTo>
                <a:lnTo>
                  <a:pt x="41" y="25"/>
                </a:lnTo>
                <a:lnTo>
                  <a:pt x="44" y="22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3" h="170">
                <a:moveTo>
                  <a:pt x="1" y="13"/>
                </a:moveTo>
                <a:lnTo>
                  <a:pt x="1" y="152"/>
                </a:lnTo>
                <a:lnTo>
                  <a:pt x="8" y="149"/>
                </a:lnTo>
                <a:lnTo>
                  <a:pt x="8" y="106"/>
                </a:lnTo>
                <a:lnTo>
                  <a:pt x="10" y="106"/>
                </a:lnTo>
                <a:lnTo>
                  <a:pt x="13" y="104"/>
                </a:lnTo>
                <a:lnTo>
                  <a:pt x="15" y="104"/>
                </a:lnTo>
                <a:lnTo>
                  <a:pt x="8" y="101"/>
                </a:lnTo>
                <a:lnTo>
                  <a:pt x="8" y="13"/>
                </a:lnTo>
                <a:lnTo>
                  <a:pt x="37" y="13"/>
                </a:lnTo>
                <a:lnTo>
                  <a:pt x="97" y="13"/>
                </a:lnTo>
                <a:lnTo>
                  <a:pt x="1" y="13"/>
                </a:lnTo>
                <a:lnTo>
                  <a:pt x="1" y="13"/>
                </a:lnTo>
                <a:close/>
              </a:path>
              <a:path w="393" h="170">
                <a:moveTo>
                  <a:pt x="1" y="3"/>
                </a:moveTo>
                <a:lnTo>
                  <a:pt x="1" y="13"/>
                </a:lnTo>
                <a:lnTo>
                  <a:pt x="97" y="13"/>
                </a:lnTo>
                <a:lnTo>
                  <a:pt x="97" y="149"/>
                </a:lnTo>
                <a:lnTo>
                  <a:pt x="8" y="149"/>
                </a:lnTo>
                <a:lnTo>
                  <a:pt x="1" y="152"/>
                </a:lnTo>
                <a:lnTo>
                  <a:pt x="1" y="169"/>
                </a:lnTo>
                <a:lnTo>
                  <a:pt x="8" y="166"/>
                </a:lnTo>
                <a:lnTo>
                  <a:pt x="8" y="154"/>
                </a:lnTo>
                <a:lnTo>
                  <a:pt x="97" y="154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3"/>
                </a:lnTo>
                <a:lnTo>
                  <a:pt x="1" y="3"/>
                </a:lnTo>
                <a:close/>
              </a:path>
              <a:path w="393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3" h="170">
                <a:moveTo>
                  <a:pt x="322" y="147"/>
                </a:move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44" y="152"/>
                </a:lnTo>
                <a:lnTo>
                  <a:pt x="337" y="152"/>
                </a:lnTo>
                <a:lnTo>
                  <a:pt x="334" y="149"/>
                </a:lnTo>
                <a:lnTo>
                  <a:pt x="327" y="149"/>
                </a:lnTo>
                <a:lnTo>
                  <a:pt x="322" y="147"/>
                </a:lnTo>
                <a:lnTo>
                  <a:pt x="322" y="147"/>
                </a:lnTo>
                <a:close/>
              </a:path>
              <a:path w="393" h="170">
                <a:moveTo>
                  <a:pt x="375" y="106"/>
                </a:moveTo>
                <a:lnTo>
                  <a:pt x="361" y="109"/>
                </a:lnTo>
                <a:lnTo>
                  <a:pt x="358" y="116"/>
                </a:lnTo>
                <a:lnTo>
                  <a:pt x="358" y="130"/>
                </a:lnTo>
                <a:lnTo>
                  <a:pt x="356" y="135"/>
                </a:lnTo>
                <a:lnTo>
                  <a:pt x="356" y="142"/>
                </a:lnTo>
                <a:lnTo>
                  <a:pt x="353" y="145"/>
                </a:lnTo>
                <a:lnTo>
                  <a:pt x="353" y="149"/>
                </a:lnTo>
                <a:lnTo>
                  <a:pt x="351" y="149"/>
                </a:lnTo>
                <a:lnTo>
                  <a:pt x="351" y="152"/>
                </a:lnTo>
                <a:lnTo>
                  <a:pt x="346" y="152"/>
                </a:lnTo>
                <a:lnTo>
                  <a:pt x="344" y="152"/>
                </a:lnTo>
                <a:lnTo>
                  <a:pt x="327" y="154"/>
                </a:lnTo>
                <a:lnTo>
                  <a:pt x="332" y="157"/>
                </a:lnTo>
                <a:lnTo>
                  <a:pt x="334" y="157"/>
                </a:lnTo>
                <a:lnTo>
                  <a:pt x="334" y="159"/>
                </a:lnTo>
                <a:lnTo>
                  <a:pt x="337" y="161"/>
                </a:lnTo>
                <a:lnTo>
                  <a:pt x="339" y="164"/>
                </a:lnTo>
                <a:lnTo>
                  <a:pt x="339" y="166"/>
                </a:lnTo>
                <a:lnTo>
                  <a:pt x="339" y="169"/>
                </a:lnTo>
                <a:lnTo>
                  <a:pt x="341" y="169"/>
                </a:lnTo>
                <a:lnTo>
                  <a:pt x="346" y="166"/>
                </a:lnTo>
                <a:lnTo>
                  <a:pt x="349" y="166"/>
                </a:lnTo>
                <a:lnTo>
                  <a:pt x="351" y="164"/>
                </a:lnTo>
                <a:lnTo>
                  <a:pt x="353" y="164"/>
                </a:lnTo>
                <a:lnTo>
                  <a:pt x="356" y="161"/>
                </a:lnTo>
                <a:lnTo>
                  <a:pt x="358" y="159"/>
                </a:lnTo>
                <a:lnTo>
                  <a:pt x="361" y="157"/>
                </a:lnTo>
                <a:lnTo>
                  <a:pt x="361" y="149"/>
                </a:lnTo>
                <a:lnTo>
                  <a:pt x="363" y="147"/>
                </a:lnTo>
                <a:lnTo>
                  <a:pt x="363" y="142"/>
                </a:lnTo>
                <a:lnTo>
                  <a:pt x="366" y="137"/>
                </a:lnTo>
                <a:lnTo>
                  <a:pt x="366" y="128"/>
                </a:lnTo>
                <a:lnTo>
                  <a:pt x="368" y="123"/>
                </a:lnTo>
                <a:lnTo>
                  <a:pt x="368" y="111"/>
                </a:lnTo>
                <a:lnTo>
                  <a:pt x="375" y="106"/>
                </a:lnTo>
                <a:lnTo>
                  <a:pt x="375" y="106"/>
                </a:lnTo>
                <a:close/>
              </a:path>
              <a:path w="393" h="170">
                <a:moveTo>
                  <a:pt x="366" y="97"/>
                </a:moveTo>
                <a:lnTo>
                  <a:pt x="361" y="104"/>
                </a:lnTo>
                <a:lnTo>
                  <a:pt x="310" y="104"/>
                </a:lnTo>
                <a:lnTo>
                  <a:pt x="375" y="106"/>
                </a:lnTo>
                <a:lnTo>
                  <a:pt x="366" y="97"/>
                </a:lnTo>
                <a:lnTo>
                  <a:pt x="366" y="97"/>
                </a:lnTo>
                <a:close/>
              </a:path>
              <a:path w="393" h="170">
                <a:moveTo>
                  <a:pt x="320" y="77"/>
                </a:moveTo>
                <a:lnTo>
                  <a:pt x="310" y="77"/>
                </a:lnTo>
                <a:lnTo>
                  <a:pt x="308" y="80"/>
                </a:lnTo>
                <a:lnTo>
                  <a:pt x="308" y="89"/>
                </a:lnTo>
                <a:lnTo>
                  <a:pt x="306" y="92"/>
                </a:lnTo>
                <a:lnTo>
                  <a:pt x="306" y="97"/>
                </a:lnTo>
                <a:lnTo>
                  <a:pt x="303" y="99"/>
                </a:lnTo>
                <a:lnTo>
                  <a:pt x="301" y="101"/>
                </a:lnTo>
                <a:lnTo>
                  <a:pt x="298" y="104"/>
                </a:lnTo>
                <a:lnTo>
                  <a:pt x="306" y="113"/>
                </a:lnTo>
                <a:lnTo>
                  <a:pt x="310" y="109"/>
                </a:lnTo>
                <a:lnTo>
                  <a:pt x="361" y="109"/>
                </a:lnTo>
                <a:lnTo>
                  <a:pt x="375" y="106"/>
                </a:lnTo>
                <a:lnTo>
                  <a:pt x="310" y="104"/>
                </a:lnTo>
                <a:lnTo>
                  <a:pt x="320" y="77"/>
                </a:lnTo>
                <a:lnTo>
                  <a:pt x="320" y="77"/>
                </a:lnTo>
                <a:close/>
              </a:path>
              <a:path w="393" h="170">
                <a:moveTo>
                  <a:pt x="382" y="63"/>
                </a:moveTo>
                <a:lnTo>
                  <a:pt x="375" y="73"/>
                </a:lnTo>
                <a:lnTo>
                  <a:pt x="270" y="73"/>
                </a:lnTo>
                <a:lnTo>
                  <a:pt x="274" y="80"/>
                </a:lnTo>
                <a:lnTo>
                  <a:pt x="279" y="77"/>
                </a:lnTo>
                <a:lnTo>
                  <a:pt x="392" y="77"/>
                </a:lnTo>
                <a:lnTo>
                  <a:pt x="382" y="63"/>
                </a:lnTo>
                <a:lnTo>
                  <a:pt x="382" y="63"/>
                </a:lnTo>
                <a:close/>
              </a:path>
              <a:path w="393" h="170">
                <a:moveTo>
                  <a:pt x="296" y="56"/>
                </a:moveTo>
                <a:lnTo>
                  <a:pt x="296" y="65"/>
                </a:lnTo>
                <a:lnTo>
                  <a:pt x="303" y="61"/>
                </a:lnTo>
                <a:lnTo>
                  <a:pt x="303" y="56"/>
                </a:lnTo>
                <a:lnTo>
                  <a:pt x="358" y="56"/>
                </a:lnTo>
                <a:lnTo>
                  <a:pt x="296" y="56"/>
                </a:lnTo>
                <a:lnTo>
                  <a:pt x="296" y="56"/>
                </a:lnTo>
                <a:close/>
              </a:path>
              <a:path w="393" h="170">
                <a:moveTo>
                  <a:pt x="296" y="13"/>
                </a:moveTo>
                <a:lnTo>
                  <a:pt x="296" y="51"/>
                </a:lnTo>
                <a:lnTo>
                  <a:pt x="303" y="51"/>
                </a:lnTo>
                <a:lnTo>
                  <a:pt x="303" y="13"/>
                </a:lnTo>
                <a:lnTo>
                  <a:pt x="358" y="13"/>
                </a:lnTo>
                <a:lnTo>
                  <a:pt x="296" y="13"/>
                </a:lnTo>
                <a:lnTo>
                  <a:pt x="296" y="13"/>
                </a:lnTo>
                <a:close/>
              </a:path>
              <a:path w="393" h="170">
                <a:moveTo>
                  <a:pt x="296" y="3"/>
                </a:moveTo>
                <a:lnTo>
                  <a:pt x="296" y="13"/>
                </a:lnTo>
                <a:lnTo>
                  <a:pt x="358" y="13"/>
                </a:lnTo>
                <a:lnTo>
                  <a:pt x="358" y="51"/>
                </a:lnTo>
                <a:lnTo>
                  <a:pt x="303" y="51"/>
                </a:lnTo>
                <a:lnTo>
                  <a:pt x="296" y="51"/>
                </a:lnTo>
                <a:lnTo>
                  <a:pt x="296" y="56"/>
                </a:lnTo>
                <a:lnTo>
                  <a:pt x="358" y="56"/>
                </a:lnTo>
                <a:lnTo>
                  <a:pt x="358" y="63"/>
                </a:lnTo>
                <a:lnTo>
                  <a:pt x="366" y="58"/>
                </a:lnTo>
                <a:lnTo>
                  <a:pt x="366" y="15"/>
                </a:lnTo>
                <a:lnTo>
                  <a:pt x="370" y="10"/>
                </a:lnTo>
                <a:lnTo>
                  <a:pt x="303" y="10"/>
                </a:lnTo>
                <a:lnTo>
                  <a:pt x="296" y="3"/>
                </a:lnTo>
                <a:lnTo>
                  <a:pt x="296" y="3"/>
                </a:lnTo>
                <a:close/>
              </a:path>
              <a:path w="393" h="170">
                <a:moveTo>
                  <a:pt x="363" y="3"/>
                </a:moveTo>
                <a:lnTo>
                  <a:pt x="356" y="10"/>
                </a:lnTo>
                <a:lnTo>
                  <a:pt x="303" y="10"/>
                </a:lnTo>
                <a:lnTo>
                  <a:pt x="370" y="10"/>
                </a:lnTo>
                <a:lnTo>
                  <a:pt x="363" y="3"/>
                </a:lnTo>
                <a:lnTo>
                  <a:pt x="363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62" name="path 8062"/>
          <p:cNvSpPr/>
          <p:nvPr/>
        </p:nvSpPr>
        <p:spPr>
          <a:xfrm>
            <a:off x="5584708" y="5453760"/>
            <a:ext cx="13694" cy="71883"/>
          </a:xfrm>
          <a:custGeom>
            <a:avLst/>
            <a:gdLst/>
            <a:ahLst/>
            <a:cxnLst/>
            <a:rect l="0" t="0" r="0" b="0"/>
            <a:pathLst>
              <a:path w="21" h="113">
                <a:moveTo>
                  <a:pt x="20" y="113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64" name="path 8064"/>
          <p:cNvSpPr/>
          <p:nvPr/>
        </p:nvSpPr>
        <p:spPr>
          <a:xfrm>
            <a:off x="5735576" y="5437061"/>
            <a:ext cx="7615" cy="73278"/>
          </a:xfrm>
          <a:custGeom>
            <a:avLst/>
            <a:gdLst/>
            <a:ahLst/>
            <a:cxnLst/>
            <a:rect l="0" t="0" r="0" b="0"/>
            <a:pathLst>
              <a:path w="11" h="115">
                <a:moveTo>
                  <a:pt x="10" y="115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66" name="path 8066"/>
          <p:cNvSpPr/>
          <p:nvPr/>
        </p:nvSpPr>
        <p:spPr>
          <a:xfrm>
            <a:off x="5880355" y="5426392"/>
            <a:ext cx="7615" cy="73278"/>
          </a:xfrm>
          <a:custGeom>
            <a:avLst/>
            <a:gdLst/>
            <a:ahLst/>
            <a:cxnLst/>
            <a:rect l="0" t="0" r="0" b="0"/>
            <a:pathLst>
              <a:path w="11" h="115">
                <a:moveTo>
                  <a:pt x="10" y="115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68" name="path 8068"/>
          <p:cNvSpPr/>
          <p:nvPr/>
        </p:nvSpPr>
        <p:spPr>
          <a:xfrm>
            <a:off x="1313687" y="10079228"/>
            <a:ext cx="13118593" cy="32004"/>
          </a:xfrm>
          <a:custGeom>
            <a:avLst/>
            <a:gdLst/>
            <a:ahLst/>
            <a:cxnLst/>
            <a:rect l="0" t="0" r="0" b="0"/>
            <a:pathLst>
              <a:path w="20659" h="50">
                <a:moveTo>
                  <a:pt x="20659" y="50"/>
                </a:moveTo>
                <a:lnTo>
                  <a:pt x="20608" y="0"/>
                </a:lnTo>
                <a:lnTo>
                  <a:pt x="0" y="50"/>
                </a:lnTo>
                <a:lnTo>
                  <a:pt x="20659" y="50"/>
                </a:lnTo>
              </a:path>
              <a:path w="20659" h="50">
                <a:moveTo>
                  <a:pt x="20608" y="0"/>
                </a:moveTo>
                <a:lnTo>
                  <a:pt x="0" y="50"/>
                </a:lnTo>
                <a:lnTo>
                  <a:pt x="50" y="0"/>
                </a:lnTo>
                <a:lnTo>
                  <a:pt x="20608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70" name="path 8070"/>
          <p:cNvSpPr/>
          <p:nvPr/>
        </p:nvSpPr>
        <p:spPr>
          <a:xfrm>
            <a:off x="4917185" y="5040122"/>
            <a:ext cx="1584959" cy="53339"/>
          </a:xfrm>
          <a:custGeom>
            <a:avLst/>
            <a:gdLst/>
            <a:ahLst/>
            <a:cxnLst/>
            <a:rect l="0" t="0" r="0" b="0"/>
            <a:pathLst>
              <a:path w="2495" h="83">
                <a:moveTo>
                  <a:pt x="1" y="82"/>
                </a:moveTo>
                <a:lnTo>
                  <a:pt x="418" y="37"/>
                </a:lnTo>
                <a:lnTo>
                  <a:pt x="690" y="1"/>
                </a:lnTo>
                <a:lnTo>
                  <a:pt x="961" y="3"/>
                </a:lnTo>
                <a:lnTo>
                  <a:pt x="2494" y="4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72" name="path 8072"/>
          <p:cNvSpPr/>
          <p:nvPr/>
        </p:nvSpPr>
        <p:spPr>
          <a:xfrm>
            <a:off x="6480810" y="5453126"/>
            <a:ext cx="2055875" cy="28955"/>
          </a:xfrm>
          <a:custGeom>
            <a:avLst/>
            <a:gdLst/>
            <a:ahLst/>
            <a:cxnLst/>
            <a:rect l="0" t="0" r="0" b="0"/>
            <a:pathLst>
              <a:path w="3237" h="45">
                <a:moveTo>
                  <a:pt x="1" y="1"/>
                </a:moveTo>
                <a:lnTo>
                  <a:pt x="29" y="3"/>
                </a:lnTo>
                <a:lnTo>
                  <a:pt x="1520" y="30"/>
                </a:lnTo>
                <a:lnTo>
                  <a:pt x="1553" y="32"/>
                </a:lnTo>
                <a:lnTo>
                  <a:pt x="3236" y="44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74" name="path 8074"/>
          <p:cNvSpPr/>
          <p:nvPr/>
        </p:nvSpPr>
        <p:spPr>
          <a:xfrm>
            <a:off x="1331976" y="4939538"/>
            <a:ext cx="13083539" cy="1523"/>
          </a:xfrm>
          <a:custGeom>
            <a:avLst/>
            <a:gdLst/>
            <a:ahLst/>
            <a:cxnLst/>
            <a:rect l="0" t="0" r="0" b="0"/>
            <a:pathLst>
              <a:path w="20603" h="2">
                <a:moveTo>
                  <a:pt x="20603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76" name="path 8076"/>
          <p:cNvSpPr/>
          <p:nvPr/>
        </p:nvSpPr>
        <p:spPr>
          <a:xfrm>
            <a:off x="8535161" y="5207762"/>
            <a:ext cx="5881116" cy="6095"/>
          </a:xfrm>
          <a:custGeom>
            <a:avLst/>
            <a:gdLst/>
            <a:ahLst/>
            <a:cxnLst/>
            <a:rect l="0" t="0" r="0" b="0"/>
            <a:pathLst>
              <a:path w="9261" h="9">
                <a:moveTo>
                  <a:pt x="1" y="8"/>
                </a:moveTo>
                <a:lnTo>
                  <a:pt x="73" y="8"/>
                </a:lnTo>
                <a:lnTo>
                  <a:pt x="3522" y="1"/>
                </a:lnTo>
                <a:lnTo>
                  <a:pt x="7532" y="1"/>
                </a:lnTo>
                <a:lnTo>
                  <a:pt x="9260" y="8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78" name="path 8078"/>
          <p:cNvSpPr/>
          <p:nvPr/>
        </p:nvSpPr>
        <p:spPr>
          <a:xfrm>
            <a:off x="6766559" y="7195819"/>
            <a:ext cx="21335" cy="9144"/>
          </a:xfrm>
          <a:custGeom>
            <a:avLst/>
            <a:gdLst/>
            <a:ahLst/>
            <a:cxnLst/>
            <a:rect l="0" t="0" r="0" b="0"/>
            <a:pathLst>
              <a:path w="33" h="14">
                <a:moveTo>
                  <a:pt x="33" y="0"/>
                </a:moveTo>
                <a:lnTo>
                  <a:pt x="0" y="0"/>
                </a:lnTo>
                <a:lnTo>
                  <a:pt x="33" y="14"/>
                </a:lnTo>
                <a:lnTo>
                  <a:pt x="33" y="0"/>
                </a:lnTo>
              </a:path>
              <a:path w="33" h="14">
                <a:moveTo>
                  <a:pt x="0" y="0"/>
                </a:moveTo>
                <a:lnTo>
                  <a:pt x="33" y="14"/>
                </a:lnTo>
                <a:lnTo>
                  <a:pt x="0" y="14"/>
                </a:lnTo>
                <a:lnTo>
                  <a:pt x="0" y="0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80" name="path 8080"/>
          <p:cNvSpPr/>
          <p:nvPr/>
        </p:nvSpPr>
        <p:spPr>
          <a:xfrm>
            <a:off x="4983472" y="4997450"/>
            <a:ext cx="144795" cy="3048"/>
          </a:xfrm>
          <a:custGeom>
            <a:avLst/>
            <a:gdLst/>
            <a:ahLst/>
            <a:cxnLst/>
            <a:rect l="0" t="0" r="0" b="0"/>
            <a:pathLst>
              <a:path w="228" h="4">
                <a:moveTo>
                  <a:pt x="228" y="1"/>
                </a:moveTo>
                <a:lnTo>
                  <a:pt x="0" y="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82" name="path 8082"/>
          <p:cNvSpPr/>
          <p:nvPr/>
        </p:nvSpPr>
        <p:spPr>
          <a:xfrm>
            <a:off x="7786878" y="9301988"/>
            <a:ext cx="1523" cy="794003"/>
          </a:xfrm>
          <a:custGeom>
            <a:avLst/>
            <a:gdLst/>
            <a:ahLst/>
            <a:cxnLst/>
            <a:rect l="0" t="0" r="0" b="0"/>
            <a:pathLst>
              <a:path w="2" h="1250">
                <a:moveTo>
                  <a:pt x="1" y="0"/>
                </a:moveTo>
                <a:lnTo>
                  <a:pt x="1" y="125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84" name="path 8084"/>
          <p:cNvSpPr/>
          <p:nvPr/>
        </p:nvSpPr>
        <p:spPr>
          <a:xfrm>
            <a:off x="9937242" y="9301988"/>
            <a:ext cx="1523" cy="794003"/>
          </a:xfrm>
          <a:custGeom>
            <a:avLst/>
            <a:gdLst/>
            <a:ahLst/>
            <a:cxnLst/>
            <a:rect l="0" t="0" r="0" b="0"/>
            <a:pathLst>
              <a:path w="2" h="1250">
                <a:moveTo>
                  <a:pt x="1" y="0"/>
                </a:moveTo>
                <a:lnTo>
                  <a:pt x="1" y="125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86" name="path 8086"/>
          <p:cNvSpPr/>
          <p:nvPr/>
        </p:nvSpPr>
        <p:spPr>
          <a:xfrm>
            <a:off x="6703314" y="5023358"/>
            <a:ext cx="7712964" cy="73151"/>
          </a:xfrm>
          <a:custGeom>
            <a:avLst/>
            <a:gdLst/>
            <a:ahLst/>
            <a:cxnLst/>
            <a:rect l="0" t="0" r="0" b="0"/>
            <a:pathLst>
              <a:path w="12146" h="115">
                <a:moveTo>
                  <a:pt x="1" y="113"/>
                </a:moveTo>
                <a:lnTo>
                  <a:pt x="805" y="113"/>
                </a:lnTo>
                <a:lnTo>
                  <a:pt x="2105" y="85"/>
                </a:lnTo>
                <a:lnTo>
                  <a:pt x="5305" y="42"/>
                </a:lnTo>
                <a:lnTo>
                  <a:pt x="7318" y="42"/>
                </a:lnTo>
                <a:lnTo>
                  <a:pt x="10018" y="15"/>
                </a:lnTo>
                <a:lnTo>
                  <a:pt x="11950" y="1"/>
                </a:lnTo>
                <a:lnTo>
                  <a:pt x="12145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88" name="path 8088"/>
          <p:cNvSpPr/>
          <p:nvPr/>
        </p:nvSpPr>
        <p:spPr>
          <a:xfrm>
            <a:off x="5042789" y="5187960"/>
            <a:ext cx="109979" cy="19791"/>
          </a:xfrm>
          <a:custGeom>
            <a:avLst/>
            <a:gdLst/>
            <a:ahLst/>
            <a:cxnLst/>
            <a:rect l="0" t="0" r="0" b="0"/>
            <a:pathLst>
              <a:path w="173" h="31">
                <a:moveTo>
                  <a:pt x="172" y="1"/>
                </a:moveTo>
                <a:lnTo>
                  <a:pt x="0" y="2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90" name="path 8090"/>
          <p:cNvSpPr/>
          <p:nvPr/>
        </p:nvSpPr>
        <p:spPr>
          <a:xfrm>
            <a:off x="4703064" y="5157470"/>
            <a:ext cx="9712451" cy="1523"/>
          </a:xfrm>
          <a:custGeom>
            <a:avLst/>
            <a:gdLst/>
            <a:ahLst/>
            <a:cxnLst/>
            <a:rect l="0" t="0" r="0" b="0"/>
            <a:pathLst>
              <a:path w="15295" h="2">
                <a:moveTo>
                  <a:pt x="15295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92" name="path 8092"/>
          <p:cNvSpPr/>
          <p:nvPr/>
        </p:nvSpPr>
        <p:spPr>
          <a:xfrm>
            <a:off x="6902957" y="5322062"/>
            <a:ext cx="7513320" cy="60959"/>
          </a:xfrm>
          <a:custGeom>
            <a:avLst/>
            <a:gdLst/>
            <a:ahLst/>
            <a:cxnLst/>
            <a:rect l="0" t="0" r="0" b="0"/>
            <a:pathLst>
              <a:path w="11832" h="95">
                <a:moveTo>
                  <a:pt x="11830" y="10"/>
                </a:moveTo>
                <a:lnTo>
                  <a:pt x="9898" y="13"/>
                </a:lnTo>
                <a:lnTo>
                  <a:pt x="6747" y="1"/>
                </a:lnTo>
                <a:lnTo>
                  <a:pt x="5010" y="68"/>
                </a:lnTo>
                <a:lnTo>
                  <a:pt x="2917" y="94"/>
                </a:lnTo>
                <a:lnTo>
                  <a:pt x="1789" y="56"/>
                </a:lnTo>
                <a:lnTo>
                  <a:pt x="622" y="73"/>
                </a:lnTo>
                <a:lnTo>
                  <a:pt x="1" y="6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94" name="path 8094"/>
          <p:cNvSpPr/>
          <p:nvPr/>
        </p:nvSpPr>
        <p:spPr>
          <a:xfrm>
            <a:off x="6322314" y="5418804"/>
            <a:ext cx="4570" cy="73215"/>
          </a:xfrm>
          <a:custGeom>
            <a:avLst/>
            <a:gdLst/>
            <a:ahLst/>
            <a:cxnLst/>
            <a:rect l="0" t="0" r="0" b="0"/>
            <a:pathLst>
              <a:path w="7" h="115">
                <a:moveTo>
                  <a:pt x="1" y="115"/>
                </a:moveTo>
                <a:lnTo>
                  <a:pt x="5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96" name="path 8096"/>
          <p:cNvSpPr/>
          <p:nvPr/>
        </p:nvSpPr>
        <p:spPr>
          <a:xfrm>
            <a:off x="6031230" y="5418836"/>
            <a:ext cx="1523" cy="73151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115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34" name="group 334"/>
          <p:cNvGrpSpPr/>
          <p:nvPr/>
        </p:nvGrpSpPr>
        <p:grpSpPr>
          <a:xfrm rot="21600000">
            <a:off x="1331963" y="2792221"/>
            <a:ext cx="1674901" cy="653795"/>
            <a:chOff x="0" y="0"/>
            <a:chExt cx="1674901" cy="653795"/>
          </a:xfrm>
        </p:grpSpPr>
        <p:sp>
          <p:nvSpPr>
            <p:cNvPr id="8098" name="path 8098"/>
            <p:cNvSpPr/>
            <p:nvPr/>
          </p:nvSpPr>
          <p:spPr>
            <a:xfrm>
              <a:off x="0" y="623316"/>
              <a:ext cx="1674901" cy="30479"/>
            </a:xfrm>
            <a:custGeom>
              <a:avLst/>
              <a:gdLst/>
              <a:ahLst/>
              <a:cxnLst/>
              <a:rect l="0" t="0" r="0" b="0"/>
              <a:pathLst>
                <a:path w="2637" h="47">
                  <a:moveTo>
                    <a:pt x="0" y="46"/>
                  </a:moveTo>
                  <a:lnTo>
                    <a:pt x="2637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100" name="path 8100"/>
            <p:cNvSpPr/>
            <p:nvPr/>
          </p:nvSpPr>
          <p:spPr>
            <a:xfrm>
              <a:off x="12" y="0"/>
              <a:ext cx="114300" cy="309372"/>
            </a:xfrm>
            <a:custGeom>
              <a:avLst/>
              <a:gdLst/>
              <a:ahLst/>
              <a:cxnLst/>
              <a:rect l="0" t="0" r="0" b="0"/>
              <a:pathLst>
                <a:path w="180" h="487">
                  <a:moveTo>
                    <a:pt x="0" y="210"/>
                  </a:moveTo>
                  <a:lnTo>
                    <a:pt x="180" y="210"/>
                  </a:lnTo>
                  <a:moveTo>
                    <a:pt x="33" y="39"/>
                  </a:moveTo>
                  <a:lnTo>
                    <a:pt x="52" y="10"/>
                  </a:lnTo>
                  <a:lnTo>
                    <a:pt x="67" y="1"/>
                  </a:lnTo>
                  <a:lnTo>
                    <a:pt x="88" y="1"/>
                  </a:lnTo>
                  <a:lnTo>
                    <a:pt x="100" y="10"/>
                  </a:lnTo>
                  <a:lnTo>
                    <a:pt x="108" y="39"/>
                  </a:lnTo>
                  <a:lnTo>
                    <a:pt x="108" y="138"/>
                  </a:lnTo>
                  <a:moveTo>
                    <a:pt x="33" y="387"/>
                  </a:moveTo>
                  <a:lnTo>
                    <a:pt x="52" y="358"/>
                  </a:lnTo>
                  <a:lnTo>
                    <a:pt x="67" y="349"/>
                  </a:lnTo>
                  <a:lnTo>
                    <a:pt x="88" y="349"/>
                  </a:lnTo>
                  <a:lnTo>
                    <a:pt x="100" y="358"/>
                  </a:lnTo>
                  <a:lnTo>
                    <a:pt x="108" y="387"/>
                  </a:lnTo>
                  <a:lnTo>
                    <a:pt x="108" y="486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36" name="group 336"/>
          <p:cNvGrpSpPr/>
          <p:nvPr/>
        </p:nvGrpSpPr>
        <p:grpSpPr>
          <a:xfrm rot="21600000">
            <a:off x="13543026" y="3132073"/>
            <a:ext cx="437387" cy="45720"/>
            <a:chOff x="0" y="0"/>
            <a:chExt cx="437387" cy="45720"/>
          </a:xfrm>
        </p:grpSpPr>
        <p:sp>
          <p:nvSpPr>
            <p:cNvPr id="8102" name="path 8102"/>
            <p:cNvSpPr/>
            <p:nvPr/>
          </p:nvSpPr>
          <p:spPr>
            <a:xfrm>
              <a:off x="761" y="761"/>
              <a:ext cx="435864" cy="44196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686" y="0"/>
                  </a:moveTo>
                  <a:lnTo>
                    <a:pt x="0" y="0"/>
                  </a:lnTo>
                  <a:lnTo>
                    <a:pt x="686" y="0"/>
                  </a:lnTo>
                </a:path>
                <a:path w="686" h="69">
                  <a:moveTo>
                    <a:pt x="0" y="67"/>
                  </a:moveTo>
                  <a:lnTo>
                    <a:pt x="686" y="67"/>
                  </a:lnTo>
                  <a:lnTo>
                    <a:pt x="0" y="69"/>
                  </a:lnTo>
                  <a:lnTo>
                    <a:pt x="0" y="67"/>
                  </a:lnTo>
                </a:path>
                <a:path w="686" h="69">
                  <a:moveTo>
                    <a:pt x="0" y="0"/>
                  </a:moveTo>
                  <a:lnTo>
                    <a:pt x="686" y="67"/>
                  </a:lnTo>
                  <a:lnTo>
                    <a:pt x="0" y="67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686" y="67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104" name="path 8104"/>
            <p:cNvSpPr/>
            <p:nvPr/>
          </p:nvSpPr>
          <p:spPr>
            <a:xfrm>
              <a:off x="0" y="0"/>
              <a:ext cx="437387" cy="45720"/>
            </a:xfrm>
            <a:custGeom>
              <a:avLst/>
              <a:gdLst/>
              <a:ahLst/>
              <a:cxnLst/>
              <a:rect l="0" t="0" r="0" b="0"/>
              <a:pathLst>
                <a:path w="688" h="72">
                  <a:moveTo>
                    <a:pt x="1" y="70"/>
                  </a:moveTo>
                  <a:lnTo>
                    <a:pt x="1" y="1"/>
                  </a:lnTo>
                  <a:lnTo>
                    <a:pt x="687" y="1"/>
                  </a:lnTo>
                  <a:lnTo>
                    <a:pt x="687" y="68"/>
                  </a:lnTo>
                  <a:lnTo>
                    <a:pt x="1" y="70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38" name="group 338"/>
          <p:cNvGrpSpPr/>
          <p:nvPr/>
        </p:nvGrpSpPr>
        <p:grpSpPr>
          <a:xfrm rot="21600000">
            <a:off x="11581638" y="3062732"/>
            <a:ext cx="437388" cy="116585"/>
            <a:chOff x="0" y="0"/>
            <a:chExt cx="437388" cy="116585"/>
          </a:xfrm>
        </p:grpSpPr>
        <p:sp>
          <p:nvSpPr>
            <p:cNvPr id="8106" name="path 8106"/>
            <p:cNvSpPr/>
            <p:nvPr/>
          </p:nvSpPr>
          <p:spPr>
            <a:xfrm>
              <a:off x="217931" y="0"/>
              <a:ext cx="1523" cy="71627"/>
            </a:xfrm>
            <a:custGeom>
              <a:avLst/>
              <a:gdLst/>
              <a:ahLst/>
              <a:cxnLst/>
              <a:rect l="0" t="0" r="0" b="0"/>
              <a:pathLst>
                <a:path w="2" h="112">
                  <a:moveTo>
                    <a:pt x="1" y="112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108" name="path 8108"/>
            <p:cNvSpPr/>
            <p:nvPr/>
          </p:nvSpPr>
          <p:spPr>
            <a:xfrm>
              <a:off x="761" y="71627"/>
              <a:ext cx="435864" cy="44195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686" y="0"/>
                  </a:moveTo>
                  <a:lnTo>
                    <a:pt x="573" y="0"/>
                  </a:lnTo>
                  <a:lnTo>
                    <a:pt x="686" y="0"/>
                  </a:lnTo>
                </a:path>
                <a:path w="686" h="69">
                  <a:moveTo>
                    <a:pt x="0" y="0"/>
                  </a:moveTo>
                  <a:lnTo>
                    <a:pt x="328" y="0"/>
                  </a:lnTo>
                  <a:lnTo>
                    <a:pt x="0" y="0"/>
                  </a:lnTo>
                </a:path>
                <a:path w="686" h="69">
                  <a:moveTo>
                    <a:pt x="573" y="0"/>
                  </a:moveTo>
                  <a:lnTo>
                    <a:pt x="686" y="0"/>
                  </a:lnTo>
                  <a:lnTo>
                    <a:pt x="328" y="0"/>
                  </a:lnTo>
                  <a:lnTo>
                    <a:pt x="573" y="0"/>
                  </a:lnTo>
                </a:path>
                <a:path w="686" h="69">
                  <a:moveTo>
                    <a:pt x="573" y="0"/>
                  </a:moveTo>
                  <a:lnTo>
                    <a:pt x="686" y="0"/>
                  </a:lnTo>
                  <a:lnTo>
                    <a:pt x="573" y="0"/>
                  </a:lnTo>
                </a:path>
                <a:path w="686" h="69">
                  <a:moveTo>
                    <a:pt x="0" y="0"/>
                  </a:moveTo>
                  <a:lnTo>
                    <a:pt x="686" y="69"/>
                  </a:lnTo>
                  <a:lnTo>
                    <a:pt x="0" y="69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686" y="69"/>
                  </a:lnTo>
                  <a:lnTo>
                    <a:pt x="0" y="0"/>
                  </a:lnTo>
                </a:path>
                <a:path w="686" h="69">
                  <a:moveTo>
                    <a:pt x="0" y="69"/>
                  </a:moveTo>
                  <a:lnTo>
                    <a:pt x="573" y="69"/>
                  </a:lnTo>
                  <a:lnTo>
                    <a:pt x="328" y="69"/>
                  </a:lnTo>
                  <a:lnTo>
                    <a:pt x="0" y="69"/>
                  </a:lnTo>
                </a:path>
                <a:path w="686" h="69">
                  <a:moveTo>
                    <a:pt x="0" y="69"/>
                  </a:moveTo>
                  <a:lnTo>
                    <a:pt x="573" y="69"/>
                  </a:lnTo>
                  <a:lnTo>
                    <a:pt x="0" y="69"/>
                  </a:lnTo>
                </a:path>
                <a:path w="686" h="69">
                  <a:moveTo>
                    <a:pt x="0" y="69"/>
                  </a:moveTo>
                  <a:lnTo>
                    <a:pt x="686" y="69"/>
                  </a:lnTo>
                  <a:lnTo>
                    <a:pt x="573" y="69"/>
                  </a:lnTo>
                  <a:lnTo>
                    <a:pt x="0" y="69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110" name="path 8110"/>
            <p:cNvSpPr/>
            <p:nvPr/>
          </p:nvSpPr>
          <p:spPr>
            <a:xfrm>
              <a:off x="0" y="70865"/>
              <a:ext cx="437388" cy="45719"/>
            </a:xfrm>
            <a:custGeom>
              <a:avLst/>
              <a:gdLst/>
              <a:ahLst/>
              <a:cxnLst/>
              <a:rect l="0" t="0" r="0" b="0"/>
              <a:pathLst>
                <a:path w="688" h="71">
                  <a:moveTo>
                    <a:pt x="330" y="70"/>
                  </a:moveTo>
                  <a:lnTo>
                    <a:pt x="1" y="70"/>
                  </a:lnTo>
                  <a:lnTo>
                    <a:pt x="1" y="1"/>
                  </a:lnTo>
                  <a:lnTo>
                    <a:pt x="687" y="1"/>
                  </a:lnTo>
                  <a:lnTo>
                    <a:pt x="687" y="70"/>
                  </a:lnTo>
                  <a:lnTo>
                    <a:pt x="330" y="70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112" name="path 8112"/>
          <p:cNvSpPr/>
          <p:nvPr/>
        </p:nvSpPr>
        <p:spPr>
          <a:xfrm>
            <a:off x="13568165" y="3301238"/>
            <a:ext cx="847357" cy="9143"/>
          </a:xfrm>
          <a:custGeom>
            <a:avLst/>
            <a:gdLst/>
            <a:ahLst/>
            <a:cxnLst/>
            <a:rect l="0" t="0" r="0" b="0"/>
            <a:pathLst>
              <a:path w="1334" h="14">
                <a:moveTo>
                  <a:pt x="0" y="1"/>
                </a:moveTo>
                <a:lnTo>
                  <a:pt x="1334" y="1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114" name="path 8114"/>
          <p:cNvSpPr/>
          <p:nvPr/>
        </p:nvSpPr>
        <p:spPr>
          <a:xfrm>
            <a:off x="7819611" y="3319526"/>
            <a:ext cx="480123" cy="21334"/>
          </a:xfrm>
          <a:custGeom>
            <a:avLst/>
            <a:gdLst/>
            <a:ahLst/>
            <a:cxnLst/>
            <a:rect l="0" t="0" r="0" b="0"/>
            <a:pathLst>
              <a:path w="756" h="33">
                <a:moveTo>
                  <a:pt x="0" y="1"/>
                </a:moveTo>
                <a:lnTo>
                  <a:pt x="756" y="3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116" name="path 8116"/>
          <p:cNvSpPr/>
          <p:nvPr/>
        </p:nvSpPr>
        <p:spPr>
          <a:xfrm>
            <a:off x="7349490" y="2404335"/>
            <a:ext cx="12189" cy="280473"/>
          </a:xfrm>
          <a:custGeom>
            <a:avLst/>
            <a:gdLst/>
            <a:ahLst/>
            <a:cxnLst/>
            <a:rect l="0" t="0" r="0" b="0"/>
            <a:pathLst>
              <a:path w="19" h="441">
                <a:moveTo>
                  <a:pt x="1" y="0"/>
                </a:moveTo>
                <a:lnTo>
                  <a:pt x="17" y="44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8118" name="picture 81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66521" y="261619"/>
            <a:ext cx="14392656" cy="10176510"/>
          </a:xfrm>
          <a:prstGeom prst="rect">
            <a:avLst/>
          </a:prstGeom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20" name="picture 812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366521" y="260095"/>
            <a:ext cx="14392656" cy="10178034"/>
          </a:xfrm>
          <a:prstGeom prst="rect">
            <a:avLst/>
          </a:prstGeom>
        </p:spPr>
      </p:pic>
      <p:sp>
        <p:nvSpPr>
          <p:cNvPr id="8122" name="textbox 8122"/>
          <p:cNvSpPr/>
          <p:nvPr/>
        </p:nvSpPr>
        <p:spPr>
          <a:xfrm>
            <a:off x="2857036" y="9409582"/>
            <a:ext cx="1718945" cy="221615"/>
          </a:xfrm>
          <a:prstGeom prst="rect">
            <a:avLst/>
          </a:prstGeom>
          <a:noFill/>
          <a:ln w="0" cap="flat">
            <a:noFill/>
            <a:prstDash val="solid"/>
            <a:miter lim="0"/>
          </a:ln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sz="1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marL="12700" algn="l" rtl="0" eaLnBrk="0">
              <a:lnSpc>
                <a:spcPct val="99000"/>
              </a:lnSpc>
            </a:pPr>
            <a:r>
              <a:rPr sz="1300" kern="0" spc="30" dirty="0">
                <a:solidFill>
                  <a:srgbClr val="000000">
                    <a:alpha val="100000"/>
                  </a:srgbClr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中联合创设计有限公司</a:t>
            </a:r>
            <a:endParaRPr sz="1300" dirty="0">
              <a:latin typeface="宋体" panose="02010600030101010101" pitchFamily="2" charset="-122"/>
              <a:ea typeface="宋体" panose="02010600030101010101" pitchFamily="2" charset="-122"/>
              <a:cs typeface="宋体" panose="02010600030101010101" pitchFamily="2" charset="-122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8"/>
          <p:cNvGraphicFramePr>
            <a:graphicFrameLocks noGrp="1"/>
          </p:cNvGraphicFramePr>
          <p:nvPr/>
        </p:nvGraphicFramePr>
        <p:xfrm>
          <a:off x="1362455" y="723392"/>
          <a:ext cx="5885179" cy="9187815"/>
        </p:xfrm>
        <a:graphic>
          <a:graphicData uri="http://schemas.openxmlformats.org/drawingml/2006/table">
            <a:tbl>
              <a:tblPr/>
              <a:tblGrid>
                <a:gridCol w="3168014"/>
                <a:gridCol w="1441450"/>
                <a:gridCol w="533400"/>
                <a:gridCol w="742315"/>
              </a:tblGrid>
              <a:tr h="24510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3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1049020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1200" kern="0" spc="-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图</a:t>
                      </a:r>
                      <a:r>
                        <a:rPr sz="1200" kern="0" spc="4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 </a:t>
                      </a:r>
                      <a:r>
                        <a:rPr sz="1200" kern="0" spc="-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表</a:t>
                      </a:r>
                      <a:r>
                        <a:rPr sz="1200" kern="0" spc="4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 </a:t>
                      </a:r>
                      <a:r>
                        <a:rPr sz="1200" kern="0" spc="-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名</a:t>
                      </a:r>
                      <a:r>
                        <a:rPr sz="1200" kern="0" spc="4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 </a:t>
                      </a:r>
                      <a:r>
                        <a:rPr sz="1200" kern="0" spc="-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称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3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88010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1200" kern="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图号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sz="3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124460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1200" kern="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页数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3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21615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1200" kern="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备注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38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6000"/>
                        </a:lnSpc>
                        <a:spcBef>
                          <a:spcPts val="0"/>
                        </a:spcBef>
                      </a:pPr>
                      <a:r>
                        <a:rPr sz="1200" kern="0" spc="-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图纸目录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79000"/>
                        </a:lnSpc>
                        <a:spcBef>
                          <a:spcPts val="0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</a:t>
                      </a: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ML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0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84455" algn="l" rtl="0" eaLnBrk="0">
                        <a:lnSpc>
                          <a:spcPct val="95000"/>
                        </a:lnSpc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绿化设计总说明一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489585" algn="l" rtl="0" eaLnBrk="0">
                        <a:lnSpc>
                          <a:spcPct val="81000"/>
                        </a:lnSpc>
                        <a:spcBef>
                          <a:spcPts val="5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YJSM</a:t>
                      </a:r>
                      <a:r>
                        <a:rPr sz="1000" b="1" kern="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-01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5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0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84455" algn="l" rtl="0" eaLnBrk="0">
                        <a:lnSpc>
                          <a:spcPct val="95000"/>
                        </a:lnSpc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绿化设计总说明二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489585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YJSM</a:t>
                      </a:r>
                      <a:r>
                        <a:rPr sz="1000" b="1" kern="0" spc="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-02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0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84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7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85090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1200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工程量表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-01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5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0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乙烯厂环厂路两侧绿化改造总平面</a:t>
                      </a:r>
                      <a:r>
                        <a:rPr sz="1200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图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-02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0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乙烯厂环厂路两侧绿化改造平面图一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-03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5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乙烯厂环厂路两侧绿化改造平面图</a:t>
                      </a:r>
                      <a:r>
                        <a:rPr sz="1200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二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-04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5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0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乙烯厂环厂路两侧绿化改造平面图</a:t>
                      </a:r>
                      <a:r>
                        <a:rPr sz="1200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三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-05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0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乙烯厂环厂路两侧绿化改造平面图</a:t>
                      </a:r>
                      <a:r>
                        <a:rPr sz="1200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四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-06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5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乙烯厂环厂路两侧绿化改造平面图</a:t>
                      </a:r>
                      <a:r>
                        <a:rPr sz="1200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五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-07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5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0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乙烯厂环厂路两侧绿化改造平面图</a:t>
                      </a:r>
                      <a:r>
                        <a:rPr sz="1200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六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-08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0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乙烯厂环厂路两侧绿化改造平面图</a:t>
                      </a:r>
                      <a:r>
                        <a:rPr sz="1200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七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-09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5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乙烯厂环厂路两侧绿化改造平面图</a:t>
                      </a:r>
                      <a:r>
                        <a:rPr sz="1200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八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-10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5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0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乙烯厂环厂路两侧绿化改造平面图</a:t>
                      </a:r>
                      <a:r>
                        <a:rPr sz="1200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九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-11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0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乙烯厂环厂路两侧绿化改造平面图</a:t>
                      </a:r>
                      <a:r>
                        <a:rPr sz="1200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十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-12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5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乙烯厂环厂路两侧绿化改造平面图十一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-13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5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0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乙烯厂环厂路两侧绿化改造平面图十二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-14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0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乙烯厂环厂路两侧绿化改造平面图十三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-15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5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乙烯厂环厂路两侧绿化改造平面图十四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-16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5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0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乙烯厂环厂路两侧绿化改造平面图十五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-17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0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乙烯厂环厂路两侧绿化改造平面图十六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-18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5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乙烯厂环厂路两侧绿化改造平面图十七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-19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5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0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乙烯厂环厂路两侧绿化改造平面图十八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-20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0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乙烯厂环厂路两侧绿化改造平面图十九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-21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5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乙烯厂环厂路两侧绿化改造平面图二十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-22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5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0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乙烯厂环厂路两侧绿化改造平面图二十一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-23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0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98425" algn="l" rtl="0" eaLnBrk="0">
                        <a:lnSpc>
                          <a:spcPct val="95000"/>
                        </a:lnSpc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乙烯厂环厂路两侧绿化改造平面图二十二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-24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5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85090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1200" kern="0" spc="-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大样一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5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-25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5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0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85090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1200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大样二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2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  <a:spcBef>
                          <a:spcPts val="5"/>
                        </a:spcBef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-26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0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41000"/>
                        </a:lnSpc>
                      </a:pPr>
                      <a:endParaRPr sz="2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85090" algn="l" rtl="0" eaLnBrk="0">
                        <a:lnSpc>
                          <a:spcPct val="95000"/>
                        </a:lnSpc>
                      </a:pPr>
                      <a:r>
                        <a:rPr sz="1200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大样三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23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57530" algn="l" rtl="0" eaLnBrk="0">
                        <a:lnSpc>
                          <a:spcPct val="80000"/>
                        </a:lnSpc>
                      </a:pPr>
                      <a:r>
                        <a:rPr sz="1000" b="1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LH</a:t>
                      </a:r>
                      <a:r>
                        <a:rPr sz="1000" b="1" kern="0" spc="1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-27</a:t>
                      </a:r>
                      <a:endParaRPr sz="10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46380" algn="l" rtl="0" eaLnBrk="0">
                        <a:lnSpc>
                          <a:spcPct val="78000"/>
                        </a:lnSpc>
                        <a:spcBef>
                          <a:spcPts val="5"/>
                        </a:spcBef>
                      </a:pPr>
                      <a:r>
                        <a:rPr sz="1200" b="1" kern="0" spc="-2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1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463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0" name="table 10"/>
          <p:cNvGraphicFramePr>
            <a:graphicFrameLocks noGrp="1"/>
          </p:cNvGraphicFramePr>
          <p:nvPr/>
        </p:nvGraphicFramePr>
        <p:xfrm>
          <a:off x="8068056" y="723392"/>
          <a:ext cx="5885180" cy="8933181"/>
        </p:xfrm>
        <a:graphic>
          <a:graphicData uri="http://schemas.openxmlformats.org/drawingml/2006/table">
            <a:tbl>
              <a:tblPr/>
              <a:tblGrid>
                <a:gridCol w="3166745"/>
                <a:gridCol w="1441450"/>
                <a:gridCol w="533400"/>
                <a:gridCol w="743584"/>
              </a:tblGrid>
              <a:tr h="24510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3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1047750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1200" kern="0" spc="-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图</a:t>
                      </a:r>
                      <a:r>
                        <a:rPr sz="1200" kern="0" spc="4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 </a:t>
                      </a:r>
                      <a:r>
                        <a:rPr sz="1200" kern="0" spc="-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表</a:t>
                      </a:r>
                      <a:r>
                        <a:rPr sz="1200" kern="0" spc="4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 </a:t>
                      </a:r>
                      <a:r>
                        <a:rPr sz="1200" kern="0" spc="-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名</a:t>
                      </a:r>
                      <a:r>
                        <a:rPr sz="1200" kern="0" spc="44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 </a:t>
                      </a:r>
                      <a:r>
                        <a:rPr sz="1200" kern="0" spc="-7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称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3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589280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1200" kern="0" spc="-5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图号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sz="3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123825" algn="l" rtl="0" eaLnBrk="0">
                        <a:lnSpc>
                          <a:spcPct val="95000"/>
                        </a:lnSpc>
                        <a:spcBef>
                          <a:spcPts val="0"/>
                        </a:spcBef>
                      </a:pPr>
                      <a:r>
                        <a:rPr sz="1200" kern="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页数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11000"/>
                        </a:lnSpc>
                      </a:pPr>
                      <a:endParaRPr sz="3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20980" algn="l" rtl="0" eaLnBrk="0">
                        <a:lnSpc>
                          <a:spcPct val="96000"/>
                        </a:lnSpc>
                        <a:spcBef>
                          <a:spcPts val="5"/>
                        </a:spcBef>
                      </a:pPr>
                      <a:r>
                        <a:rPr sz="1200" kern="0" spc="-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备注</a:t>
                      </a:r>
                      <a:endParaRPr sz="12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860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25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6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590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" name="textbox 12"/>
          <p:cNvSpPr/>
          <p:nvPr/>
        </p:nvSpPr>
        <p:spPr>
          <a:xfrm>
            <a:off x="1446688" y="547581"/>
            <a:ext cx="12440919" cy="185420"/>
          </a:xfrm>
          <a:prstGeom prst="rect">
            <a:avLst/>
          </a:prstGeom>
          <a:noFill/>
          <a:ln w="0" cap="flat">
            <a:noFill/>
            <a:prstDash val="solid"/>
            <a:miter lim="0"/>
          </a:ln>
        </p:spPr>
        <p:txBody>
          <a:bodyPr vert="horz" wrap="square" lIns="0" tIns="0" rIns="0" bIns="0"/>
          <a:lstStyle/>
          <a:p>
            <a:pPr algn="l" rtl="0" eaLnBrk="0">
              <a:lnSpc>
                <a:spcPct val="85000"/>
              </a:lnSpc>
            </a:pPr>
            <a:endParaRPr sz="1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marL="12700" algn="l" rtl="0" eaLnBrk="0">
              <a:lnSpc>
                <a:spcPct val="95000"/>
              </a:lnSpc>
            </a:pPr>
            <a:r>
              <a:rPr sz="1100" kern="0" spc="0" dirty="0">
                <a:solidFill>
                  <a:srgbClr val="000000">
                    <a:alpha val="100000"/>
                  </a:srgbClr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乙烯厂环厂路（县道</a:t>
            </a:r>
            <a:r>
              <a:rPr sz="1100" b="1" kern="0" spc="0" dirty="0">
                <a:solidFill>
                  <a:srgbClr val="000000">
                    <a:alpha val="100000"/>
                  </a:srgbClr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X</a:t>
            </a:r>
            <a:r>
              <a:rPr sz="1100" b="1" kern="0" spc="-10" dirty="0">
                <a:solidFill>
                  <a:srgbClr val="000000">
                    <a:alpha val="100000"/>
                  </a:srgbClr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858</a:t>
            </a:r>
            <a:r>
              <a:rPr sz="1100" kern="0" spc="-10" dirty="0">
                <a:solidFill>
                  <a:srgbClr val="000000">
                    <a:alpha val="100000"/>
                  </a:srgbClr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）的环境整治项目（二期）                                                                                                                  第  </a:t>
            </a:r>
            <a:r>
              <a:rPr sz="1100" b="1" kern="0" spc="-10" dirty="0">
                <a:solidFill>
                  <a:srgbClr val="000000">
                    <a:alpha val="100000"/>
                  </a:srgbClr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1</a:t>
            </a:r>
            <a:r>
              <a:rPr sz="1100" kern="0" spc="-10" dirty="0">
                <a:solidFill>
                  <a:srgbClr val="000000">
                    <a:alpha val="100000"/>
                  </a:srgbClr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  页  共</a:t>
            </a:r>
            <a:r>
              <a:rPr sz="1100" kern="0" spc="50" dirty="0">
                <a:solidFill>
                  <a:srgbClr val="000000">
                    <a:alpha val="100000"/>
                  </a:srgbClr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  </a:t>
            </a:r>
            <a:r>
              <a:rPr sz="1100" b="1" kern="0" spc="-10" dirty="0">
                <a:solidFill>
                  <a:srgbClr val="000000">
                    <a:alpha val="100000"/>
                  </a:srgbClr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1</a:t>
            </a:r>
            <a:r>
              <a:rPr sz="1100" kern="0" spc="40" dirty="0">
                <a:solidFill>
                  <a:srgbClr val="000000">
                    <a:alpha val="100000"/>
                  </a:srgbClr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  </a:t>
            </a:r>
            <a:r>
              <a:rPr sz="1100" kern="0" spc="-10" dirty="0">
                <a:solidFill>
                  <a:srgbClr val="000000">
                    <a:alpha val="100000"/>
                  </a:srgbClr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页</a:t>
            </a:r>
            <a:endParaRPr sz="1100" dirty="0">
              <a:latin typeface="宋体" panose="02010600030101010101" pitchFamily="2" charset="-122"/>
              <a:ea typeface="宋体" panose="02010600030101010101" pitchFamily="2" charset="-122"/>
              <a:cs typeface="宋体" panose="02010600030101010101" pitchFamily="2" charset="-122"/>
            </a:endParaRPr>
          </a:p>
        </p:txBody>
      </p:sp>
      <p:sp>
        <p:nvSpPr>
          <p:cNvPr id="14" name="textbox 14"/>
          <p:cNvSpPr/>
          <p:nvPr/>
        </p:nvSpPr>
        <p:spPr>
          <a:xfrm>
            <a:off x="13374268" y="10023245"/>
            <a:ext cx="401954" cy="166370"/>
          </a:xfrm>
          <a:prstGeom prst="rect">
            <a:avLst/>
          </a:prstGeom>
          <a:noFill/>
          <a:ln w="0" cap="flat">
            <a:noFill/>
            <a:prstDash val="solid"/>
            <a:miter lim="0"/>
          </a:ln>
        </p:spPr>
        <p:txBody>
          <a:bodyPr vert="horz" wrap="square" lIns="0" tIns="0" rIns="0" bIns="0"/>
          <a:lstStyle/>
          <a:p>
            <a:pPr algn="l" rtl="0" eaLnBrk="0">
              <a:lnSpc>
                <a:spcPct val="83000"/>
              </a:lnSpc>
            </a:pPr>
            <a:endParaRPr sz="1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marL="12700" algn="l" rtl="0" eaLnBrk="0">
              <a:lnSpc>
                <a:spcPct val="77000"/>
              </a:lnSpc>
            </a:pPr>
            <a:r>
              <a:rPr sz="1200" b="1" kern="0" spc="-20" dirty="0">
                <a:solidFill>
                  <a:srgbClr val="000000">
                    <a:alpha val="100000"/>
                  </a:srgbClr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LH-ML</a:t>
            </a:r>
            <a:endParaRPr sz="1200" dirty="0">
              <a:latin typeface="宋体" panose="02010600030101010101" pitchFamily="2" charset="-122"/>
              <a:ea typeface="宋体" panose="02010600030101010101" pitchFamily="2" charset="-122"/>
              <a:cs typeface="宋体" panose="02010600030101010101" pitchFamily="2" charset="-122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24" name="picture 812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1331213" y="4757404"/>
            <a:ext cx="4126992" cy="595137"/>
          </a:xfrm>
          <a:prstGeom prst="rect">
            <a:avLst/>
          </a:prstGeom>
        </p:spPr>
      </p:pic>
      <p:sp>
        <p:nvSpPr>
          <p:cNvPr id="8126" name="path 8126"/>
          <p:cNvSpPr/>
          <p:nvPr/>
        </p:nvSpPr>
        <p:spPr>
          <a:xfrm>
            <a:off x="3947159" y="4621784"/>
            <a:ext cx="303276" cy="155447"/>
          </a:xfrm>
          <a:custGeom>
            <a:avLst/>
            <a:gdLst/>
            <a:ahLst/>
            <a:cxnLst/>
            <a:rect l="0" t="0" r="0" b="0"/>
            <a:pathLst>
              <a:path w="477" h="244">
                <a:moveTo>
                  <a:pt x="2" y="0"/>
                </a:moveTo>
                <a:lnTo>
                  <a:pt x="0" y="33"/>
                </a:lnTo>
                <a:lnTo>
                  <a:pt x="52" y="7"/>
                </a:lnTo>
                <a:lnTo>
                  <a:pt x="2" y="0"/>
                </a:lnTo>
              </a:path>
              <a:path w="477" h="244">
                <a:moveTo>
                  <a:pt x="0" y="33"/>
                </a:moveTo>
                <a:lnTo>
                  <a:pt x="52" y="7"/>
                </a:lnTo>
                <a:lnTo>
                  <a:pt x="45" y="40"/>
                </a:lnTo>
                <a:lnTo>
                  <a:pt x="0" y="33"/>
                </a:lnTo>
              </a:path>
              <a:path w="477" h="244">
                <a:moveTo>
                  <a:pt x="52" y="7"/>
                </a:moveTo>
                <a:lnTo>
                  <a:pt x="45" y="40"/>
                </a:lnTo>
                <a:lnTo>
                  <a:pt x="129" y="31"/>
                </a:lnTo>
                <a:lnTo>
                  <a:pt x="52" y="7"/>
                </a:lnTo>
              </a:path>
              <a:path w="477" h="244">
                <a:moveTo>
                  <a:pt x="45" y="40"/>
                </a:moveTo>
                <a:lnTo>
                  <a:pt x="129" y="31"/>
                </a:lnTo>
                <a:lnTo>
                  <a:pt x="112" y="62"/>
                </a:lnTo>
                <a:lnTo>
                  <a:pt x="45" y="40"/>
                </a:lnTo>
              </a:path>
              <a:path w="477" h="244">
                <a:moveTo>
                  <a:pt x="129" y="31"/>
                </a:moveTo>
                <a:lnTo>
                  <a:pt x="112" y="62"/>
                </a:lnTo>
                <a:lnTo>
                  <a:pt x="199" y="81"/>
                </a:lnTo>
                <a:lnTo>
                  <a:pt x="129" y="31"/>
                </a:lnTo>
              </a:path>
              <a:path w="477" h="244">
                <a:moveTo>
                  <a:pt x="112" y="62"/>
                </a:moveTo>
                <a:lnTo>
                  <a:pt x="199" y="81"/>
                </a:lnTo>
                <a:lnTo>
                  <a:pt x="180" y="110"/>
                </a:lnTo>
                <a:lnTo>
                  <a:pt x="112" y="62"/>
                </a:lnTo>
              </a:path>
              <a:path w="477" h="244">
                <a:moveTo>
                  <a:pt x="201" y="84"/>
                </a:moveTo>
                <a:lnTo>
                  <a:pt x="180" y="110"/>
                </a:lnTo>
                <a:lnTo>
                  <a:pt x="300" y="153"/>
                </a:lnTo>
                <a:lnTo>
                  <a:pt x="201" y="84"/>
                </a:lnTo>
              </a:path>
              <a:path w="477" h="244">
                <a:moveTo>
                  <a:pt x="180" y="110"/>
                </a:moveTo>
                <a:lnTo>
                  <a:pt x="300" y="153"/>
                </a:lnTo>
                <a:lnTo>
                  <a:pt x="283" y="184"/>
                </a:lnTo>
                <a:lnTo>
                  <a:pt x="180" y="110"/>
                </a:lnTo>
              </a:path>
              <a:path w="477" h="244">
                <a:moveTo>
                  <a:pt x="300" y="153"/>
                </a:moveTo>
                <a:lnTo>
                  <a:pt x="283" y="184"/>
                </a:lnTo>
                <a:lnTo>
                  <a:pt x="403" y="196"/>
                </a:lnTo>
                <a:lnTo>
                  <a:pt x="300" y="153"/>
                </a:lnTo>
              </a:path>
              <a:path w="477" h="244">
                <a:moveTo>
                  <a:pt x="283" y="184"/>
                </a:moveTo>
                <a:lnTo>
                  <a:pt x="403" y="196"/>
                </a:lnTo>
                <a:lnTo>
                  <a:pt x="393" y="227"/>
                </a:lnTo>
                <a:lnTo>
                  <a:pt x="283" y="184"/>
                </a:lnTo>
              </a:path>
              <a:path w="477" h="244">
                <a:moveTo>
                  <a:pt x="403" y="196"/>
                </a:moveTo>
                <a:lnTo>
                  <a:pt x="393" y="227"/>
                </a:lnTo>
                <a:lnTo>
                  <a:pt x="477" y="211"/>
                </a:lnTo>
                <a:lnTo>
                  <a:pt x="403" y="196"/>
                </a:lnTo>
              </a:path>
              <a:path w="477" h="244">
                <a:moveTo>
                  <a:pt x="393" y="227"/>
                </a:moveTo>
                <a:lnTo>
                  <a:pt x="477" y="211"/>
                </a:lnTo>
                <a:lnTo>
                  <a:pt x="470" y="244"/>
                </a:lnTo>
                <a:lnTo>
                  <a:pt x="393" y="227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40" name="group 340"/>
          <p:cNvGrpSpPr/>
          <p:nvPr/>
        </p:nvGrpSpPr>
        <p:grpSpPr>
          <a:xfrm rot="21600000">
            <a:off x="1331213" y="4576826"/>
            <a:ext cx="4109466" cy="108965"/>
            <a:chOff x="0" y="0"/>
            <a:chExt cx="4109466" cy="108965"/>
          </a:xfrm>
        </p:grpSpPr>
        <p:sp>
          <p:nvSpPr>
            <p:cNvPr id="8128" name="path 8128"/>
            <p:cNvSpPr/>
            <p:nvPr/>
          </p:nvSpPr>
          <p:spPr>
            <a:xfrm>
              <a:off x="0" y="0"/>
              <a:ext cx="4109466" cy="96011"/>
            </a:xfrm>
            <a:custGeom>
              <a:avLst/>
              <a:gdLst/>
              <a:ahLst/>
              <a:cxnLst/>
              <a:rect l="0" t="0" r="0" b="0"/>
              <a:pathLst>
                <a:path w="6471" h="151">
                  <a:moveTo>
                    <a:pt x="6471" y="1"/>
                  </a:moveTo>
                  <a:lnTo>
                    <a:pt x="1" y="1"/>
                  </a:lnTo>
                  <a:moveTo>
                    <a:pt x="1" y="150"/>
                  </a:moveTo>
                  <a:lnTo>
                    <a:pt x="1952" y="145"/>
                  </a:lnTo>
                  <a:lnTo>
                    <a:pt x="2007" y="145"/>
                  </a:lnTo>
                  <a:lnTo>
                    <a:pt x="4743" y="142"/>
                  </a:lnTo>
                  <a:lnTo>
                    <a:pt x="6003" y="142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130" name="path 8130"/>
            <p:cNvSpPr/>
            <p:nvPr/>
          </p:nvSpPr>
          <p:spPr>
            <a:xfrm>
              <a:off x="762" y="44958"/>
              <a:ext cx="2616707" cy="64007"/>
            </a:xfrm>
            <a:custGeom>
              <a:avLst/>
              <a:gdLst/>
              <a:ahLst/>
              <a:cxnLst/>
              <a:rect l="0" t="0" r="0" b="0"/>
              <a:pathLst>
                <a:path w="4120" h="100">
                  <a:moveTo>
                    <a:pt x="1516" y="62"/>
                  </a:moveTo>
                  <a:lnTo>
                    <a:pt x="1514" y="26"/>
                  </a:lnTo>
                  <a:lnTo>
                    <a:pt x="0" y="100"/>
                  </a:lnTo>
                  <a:lnTo>
                    <a:pt x="1516" y="62"/>
                  </a:lnTo>
                </a:path>
                <a:path w="4120" h="100">
                  <a:moveTo>
                    <a:pt x="1514" y="26"/>
                  </a:moveTo>
                  <a:lnTo>
                    <a:pt x="0" y="100"/>
                  </a:lnTo>
                  <a:lnTo>
                    <a:pt x="0" y="67"/>
                  </a:lnTo>
                  <a:lnTo>
                    <a:pt x="1514" y="26"/>
                  </a:lnTo>
                </a:path>
                <a:path w="4120" h="100">
                  <a:moveTo>
                    <a:pt x="1514" y="26"/>
                  </a:moveTo>
                  <a:lnTo>
                    <a:pt x="1516" y="62"/>
                  </a:lnTo>
                  <a:lnTo>
                    <a:pt x="4120" y="0"/>
                  </a:lnTo>
                  <a:lnTo>
                    <a:pt x="1514" y="26"/>
                  </a:lnTo>
                </a:path>
                <a:path w="4120" h="100">
                  <a:moveTo>
                    <a:pt x="1516" y="62"/>
                  </a:moveTo>
                  <a:lnTo>
                    <a:pt x="4120" y="0"/>
                  </a:lnTo>
                  <a:lnTo>
                    <a:pt x="4118" y="33"/>
                  </a:lnTo>
                  <a:lnTo>
                    <a:pt x="1516" y="62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132" name="path 8132"/>
            <p:cNvSpPr/>
            <p:nvPr/>
          </p:nvSpPr>
          <p:spPr>
            <a:xfrm>
              <a:off x="2569464" y="27432"/>
              <a:ext cx="118871" cy="64008"/>
            </a:xfrm>
            <a:custGeom>
              <a:avLst/>
              <a:gdLst/>
              <a:ahLst/>
              <a:cxnLst/>
              <a:rect l="0" t="0" r="0" b="0"/>
              <a:pathLst>
                <a:path w="187" h="100">
                  <a:moveTo>
                    <a:pt x="185" y="44"/>
                  </a:moveTo>
                  <a:lnTo>
                    <a:pt x="176" y="22"/>
                  </a:lnTo>
                  <a:lnTo>
                    <a:pt x="150" y="8"/>
                  </a:lnTo>
                  <a:lnTo>
                    <a:pt x="106" y="1"/>
                  </a:lnTo>
                  <a:lnTo>
                    <a:pt x="80" y="1"/>
                  </a:lnTo>
                  <a:lnTo>
                    <a:pt x="37" y="8"/>
                  </a:lnTo>
                  <a:lnTo>
                    <a:pt x="10" y="22"/>
                  </a:lnTo>
                  <a:lnTo>
                    <a:pt x="1" y="44"/>
                  </a:lnTo>
                  <a:lnTo>
                    <a:pt x="1" y="58"/>
                  </a:lnTo>
                  <a:lnTo>
                    <a:pt x="10" y="80"/>
                  </a:lnTo>
                  <a:lnTo>
                    <a:pt x="37" y="92"/>
                  </a:lnTo>
                  <a:lnTo>
                    <a:pt x="80" y="99"/>
                  </a:lnTo>
                  <a:lnTo>
                    <a:pt x="106" y="99"/>
                  </a:lnTo>
                  <a:lnTo>
                    <a:pt x="150" y="92"/>
                  </a:lnTo>
                  <a:lnTo>
                    <a:pt x="176" y="80"/>
                  </a:lnTo>
                  <a:lnTo>
                    <a:pt x="185" y="58"/>
                  </a:lnTo>
                  <a:lnTo>
                    <a:pt x="185" y="44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134" name="path 8134"/>
          <p:cNvSpPr/>
          <p:nvPr/>
        </p:nvSpPr>
        <p:spPr>
          <a:xfrm>
            <a:off x="7149845" y="4578350"/>
            <a:ext cx="1090440" cy="1090439"/>
          </a:xfrm>
          <a:custGeom>
            <a:avLst/>
            <a:gdLst/>
            <a:ahLst/>
            <a:cxnLst/>
            <a:rect l="0" t="0" r="0" b="0"/>
            <a:pathLst>
              <a:path w="1717" h="1717">
                <a:moveTo>
                  <a:pt x="1717" y="1"/>
                </a:moveTo>
                <a:lnTo>
                  <a:pt x="1614" y="3"/>
                </a:lnTo>
                <a:lnTo>
                  <a:pt x="1510" y="13"/>
                </a:lnTo>
                <a:lnTo>
                  <a:pt x="1407" y="30"/>
                </a:lnTo>
                <a:lnTo>
                  <a:pt x="1306" y="51"/>
                </a:lnTo>
                <a:lnTo>
                  <a:pt x="1205" y="77"/>
                </a:lnTo>
                <a:lnTo>
                  <a:pt x="1107" y="111"/>
                </a:lnTo>
                <a:lnTo>
                  <a:pt x="1014" y="152"/>
                </a:lnTo>
                <a:lnTo>
                  <a:pt x="920" y="197"/>
                </a:lnTo>
                <a:lnTo>
                  <a:pt x="829" y="248"/>
                </a:lnTo>
                <a:lnTo>
                  <a:pt x="742" y="305"/>
                </a:lnTo>
                <a:lnTo>
                  <a:pt x="658" y="365"/>
                </a:lnTo>
                <a:lnTo>
                  <a:pt x="579" y="433"/>
                </a:lnTo>
                <a:lnTo>
                  <a:pt x="502" y="502"/>
                </a:lnTo>
                <a:lnTo>
                  <a:pt x="433" y="579"/>
                </a:lnTo>
                <a:lnTo>
                  <a:pt x="365" y="658"/>
                </a:lnTo>
                <a:lnTo>
                  <a:pt x="305" y="742"/>
                </a:lnTo>
                <a:lnTo>
                  <a:pt x="248" y="829"/>
                </a:lnTo>
                <a:lnTo>
                  <a:pt x="198" y="920"/>
                </a:lnTo>
                <a:lnTo>
                  <a:pt x="152" y="1014"/>
                </a:lnTo>
                <a:lnTo>
                  <a:pt x="111" y="1107"/>
                </a:lnTo>
                <a:lnTo>
                  <a:pt x="78" y="1205"/>
                </a:lnTo>
                <a:lnTo>
                  <a:pt x="51" y="1306"/>
                </a:lnTo>
                <a:lnTo>
                  <a:pt x="30" y="1407"/>
                </a:lnTo>
                <a:lnTo>
                  <a:pt x="13" y="1510"/>
                </a:lnTo>
                <a:lnTo>
                  <a:pt x="3" y="1614"/>
                </a:lnTo>
                <a:lnTo>
                  <a:pt x="1" y="171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136" name="path 8136"/>
          <p:cNvSpPr/>
          <p:nvPr/>
        </p:nvSpPr>
        <p:spPr>
          <a:xfrm>
            <a:off x="5440662" y="4578350"/>
            <a:ext cx="1090439" cy="1090439"/>
          </a:xfrm>
          <a:custGeom>
            <a:avLst/>
            <a:gdLst/>
            <a:ahLst/>
            <a:cxnLst/>
            <a:rect l="0" t="0" r="0" b="0"/>
            <a:pathLst>
              <a:path w="1717" h="1717">
                <a:moveTo>
                  <a:pt x="1716" y="1717"/>
                </a:moveTo>
                <a:lnTo>
                  <a:pt x="1713" y="1614"/>
                </a:lnTo>
                <a:lnTo>
                  <a:pt x="1704" y="1510"/>
                </a:lnTo>
                <a:lnTo>
                  <a:pt x="1687" y="1407"/>
                </a:lnTo>
                <a:lnTo>
                  <a:pt x="1665" y="1306"/>
                </a:lnTo>
                <a:lnTo>
                  <a:pt x="1639" y="1205"/>
                </a:lnTo>
                <a:lnTo>
                  <a:pt x="1605" y="1107"/>
                </a:lnTo>
                <a:lnTo>
                  <a:pt x="1564" y="1014"/>
                </a:lnTo>
                <a:lnTo>
                  <a:pt x="1519" y="920"/>
                </a:lnTo>
                <a:lnTo>
                  <a:pt x="1468" y="829"/>
                </a:lnTo>
                <a:lnTo>
                  <a:pt x="1411" y="742"/>
                </a:lnTo>
                <a:lnTo>
                  <a:pt x="1351" y="658"/>
                </a:lnTo>
                <a:lnTo>
                  <a:pt x="1284" y="579"/>
                </a:lnTo>
                <a:lnTo>
                  <a:pt x="1214" y="502"/>
                </a:lnTo>
                <a:lnTo>
                  <a:pt x="1137" y="433"/>
                </a:lnTo>
                <a:lnTo>
                  <a:pt x="1058" y="365"/>
                </a:lnTo>
                <a:lnTo>
                  <a:pt x="974" y="305"/>
                </a:lnTo>
                <a:lnTo>
                  <a:pt x="888" y="248"/>
                </a:lnTo>
                <a:lnTo>
                  <a:pt x="796" y="197"/>
                </a:lnTo>
                <a:lnTo>
                  <a:pt x="703" y="152"/>
                </a:lnTo>
                <a:lnTo>
                  <a:pt x="609" y="111"/>
                </a:lnTo>
                <a:lnTo>
                  <a:pt x="511" y="77"/>
                </a:lnTo>
                <a:lnTo>
                  <a:pt x="410" y="51"/>
                </a:lnTo>
                <a:lnTo>
                  <a:pt x="309" y="30"/>
                </a:lnTo>
                <a:lnTo>
                  <a:pt x="206" y="13"/>
                </a:lnTo>
                <a:lnTo>
                  <a:pt x="103" y="3"/>
                </a:ln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138" name="path 8138"/>
          <p:cNvSpPr/>
          <p:nvPr/>
        </p:nvSpPr>
        <p:spPr>
          <a:xfrm>
            <a:off x="7535418" y="4604258"/>
            <a:ext cx="118871" cy="64008"/>
          </a:xfrm>
          <a:custGeom>
            <a:avLst/>
            <a:gdLst/>
            <a:ahLst/>
            <a:cxnLst/>
            <a:rect l="0" t="0" r="0" b="0"/>
            <a:pathLst>
              <a:path w="187" h="100">
                <a:moveTo>
                  <a:pt x="185" y="44"/>
                </a:moveTo>
                <a:lnTo>
                  <a:pt x="178" y="22"/>
                </a:lnTo>
                <a:lnTo>
                  <a:pt x="150" y="8"/>
                </a:lnTo>
                <a:lnTo>
                  <a:pt x="106" y="1"/>
                </a:lnTo>
                <a:lnTo>
                  <a:pt x="80" y="1"/>
                </a:lnTo>
                <a:lnTo>
                  <a:pt x="37" y="8"/>
                </a:lnTo>
                <a:lnTo>
                  <a:pt x="10" y="22"/>
                </a:lnTo>
                <a:lnTo>
                  <a:pt x="1" y="44"/>
                </a:lnTo>
                <a:lnTo>
                  <a:pt x="1" y="58"/>
                </a:lnTo>
                <a:lnTo>
                  <a:pt x="10" y="80"/>
                </a:lnTo>
                <a:lnTo>
                  <a:pt x="37" y="92"/>
                </a:lnTo>
                <a:lnTo>
                  <a:pt x="80" y="99"/>
                </a:lnTo>
                <a:lnTo>
                  <a:pt x="106" y="99"/>
                </a:lnTo>
                <a:lnTo>
                  <a:pt x="150" y="92"/>
                </a:lnTo>
                <a:lnTo>
                  <a:pt x="178" y="80"/>
                </a:lnTo>
                <a:lnTo>
                  <a:pt x="185" y="58"/>
                </a:lnTo>
                <a:lnTo>
                  <a:pt x="185" y="44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140" name="path 8140"/>
          <p:cNvSpPr/>
          <p:nvPr/>
        </p:nvSpPr>
        <p:spPr>
          <a:xfrm>
            <a:off x="8627364" y="4760467"/>
            <a:ext cx="25907" cy="164591"/>
          </a:xfrm>
          <a:custGeom>
            <a:avLst/>
            <a:gdLst/>
            <a:ahLst/>
            <a:cxnLst/>
            <a:rect l="0" t="0" r="0" b="0"/>
            <a:pathLst>
              <a:path w="40" h="259">
                <a:moveTo>
                  <a:pt x="33" y="0"/>
                </a:moveTo>
                <a:lnTo>
                  <a:pt x="0" y="14"/>
                </a:lnTo>
                <a:lnTo>
                  <a:pt x="40" y="259"/>
                </a:lnTo>
                <a:lnTo>
                  <a:pt x="33" y="0"/>
                </a:lnTo>
              </a:path>
              <a:path w="40" h="259">
                <a:moveTo>
                  <a:pt x="0" y="14"/>
                </a:moveTo>
                <a:lnTo>
                  <a:pt x="40" y="259"/>
                </a:lnTo>
                <a:lnTo>
                  <a:pt x="7" y="259"/>
                </a:lnTo>
                <a:lnTo>
                  <a:pt x="0" y="14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8142" name="picture 814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8240268" y="4576826"/>
            <a:ext cx="6176009" cy="313944"/>
          </a:xfrm>
          <a:prstGeom prst="rect">
            <a:avLst/>
          </a:prstGeom>
        </p:spPr>
      </p:pic>
      <p:grpSp>
        <p:nvGrpSpPr>
          <p:cNvPr id="342" name="group 342"/>
          <p:cNvGrpSpPr/>
          <p:nvPr/>
        </p:nvGrpSpPr>
        <p:grpSpPr>
          <a:xfrm rot="21600000">
            <a:off x="1331213" y="4643882"/>
            <a:ext cx="13084302" cy="168402"/>
            <a:chOff x="0" y="0"/>
            <a:chExt cx="13084302" cy="168402"/>
          </a:xfrm>
        </p:grpSpPr>
        <p:sp>
          <p:nvSpPr>
            <p:cNvPr id="8144" name="path 8144"/>
            <p:cNvSpPr/>
            <p:nvPr/>
          </p:nvSpPr>
          <p:spPr>
            <a:xfrm>
              <a:off x="5623560" y="93726"/>
              <a:ext cx="1112520" cy="73913"/>
            </a:xfrm>
            <a:custGeom>
              <a:avLst/>
              <a:gdLst/>
              <a:ahLst/>
              <a:cxnLst/>
              <a:rect l="0" t="0" r="0" b="0"/>
              <a:pathLst>
                <a:path w="1752" h="116">
                  <a:moveTo>
                    <a:pt x="34" y="47"/>
                  </a:moveTo>
                  <a:lnTo>
                    <a:pt x="20" y="50"/>
                  </a:lnTo>
                  <a:lnTo>
                    <a:pt x="8" y="60"/>
                  </a:lnTo>
                  <a:lnTo>
                    <a:pt x="1" y="74"/>
                  </a:lnTo>
                  <a:lnTo>
                    <a:pt x="1" y="88"/>
                  </a:lnTo>
                  <a:lnTo>
                    <a:pt x="8" y="103"/>
                  </a:lnTo>
                  <a:lnTo>
                    <a:pt x="20" y="112"/>
                  </a:lnTo>
                  <a:lnTo>
                    <a:pt x="34" y="115"/>
                  </a:lnTo>
                  <a:lnTo>
                    <a:pt x="49" y="112"/>
                  </a:lnTo>
                  <a:lnTo>
                    <a:pt x="61" y="103"/>
                  </a:lnTo>
                  <a:lnTo>
                    <a:pt x="68" y="88"/>
                  </a:lnTo>
                  <a:lnTo>
                    <a:pt x="68" y="74"/>
                  </a:lnTo>
                  <a:lnTo>
                    <a:pt x="61" y="60"/>
                  </a:lnTo>
                  <a:lnTo>
                    <a:pt x="49" y="50"/>
                  </a:lnTo>
                  <a:lnTo>
                    <a:pt x="34" y="47"/>
                  </a:lnTo>
                  <a:close/>
                  <a:moveTo>
                    <a:pt x="721" y="43"/>
                  </a:moveTo>
                  <a:lnTo>
                    <a:pt x="706" y="45"/>
                  </a:lnTo>
                  <a:lnTo>
                    <a:pt x="694" y="55"/>
                  </a:lnTo>
                  <a:lnTo>
                    <a:pt x="687" y="69"/>
                  </a:lnTo>
                  <a:lnTo>
                    <a:pt x="687" y="83"/>
                  </a:lnTo>
                  <a:lnTo>
                    <a:pt x="694" y="98"/>
                  </a:lnTo>
                  <a:lnTo>
                    <a:pt x="706" y="107"/>
                  </a:lnTo>
                  <a:lnTo>
                    <a:pt x="721" y="110"/>
                  </a:lnTo>
                  <a:lnTo>
                    <a:pt x="735" y="107"/>
                  </a:lnTo>
                  <a:lnTo>
                    <a:pt x="747" y="98"/>
                  </a:lnTo>
                  <a:lnTo>
                    <a:pt x="754" y="83"/>
                  </a:lnTo>
                  <a:lnTo>
                    <a:pt x="754" y="69"/>
                  </a:lnTo>
                  <a:lnTo>
                    <a:pt x="747" y="55"/>
                  </a:lnTo>
                  <a:lnTo>
                    <a:pt x="735" y="45"/>
                  </a:lnTo>
                  <a:lnTo>
                    <a:pt x="721" y="43"/>
                  </a:lnTo>
                  <a:close/>
                  <a:moveTo>
                    <a:pt x="1407" y="38"/>
                  </a:moveTo>
                  <a:lnTo>
                    <a:pt x="1393" y="40"/>
                  </a:lnTo>
                  <a:lnTo>
                    <a:pt x="1381" y="50"/>
                  </a:lnTo>
                  <a:lnTo>
                    <a:pt x="1374" y="64"/>
                  </a:lnTo>
                  <a:lnTo>
                    <a:pt x="1374" y="79"/>
                  </a:lnTo>
                  <a:lnTo>
                    <a:pt x="1381" y="93"/>
                  </a:lnTo>
                  <a:lnTo>
                    <a:pt x="1393" y="103"/>
                  </a:lnTo>
                  <a:lnTo>
                    <a:pt x="1407" y="105"/>
                  </a:lnTo>
                  <a:lnTo>
                    <a:pt x="1421" y="103"/>
                  </a:lnTo>
                  <a:lnTo>
                    <a:pt x="1434" y="93"/>
                  </a:lnTo>
                  <a:lnTo>
                    <a:pt x="1441" y="79"/>
                  </a:lnTo>
                  <a:lnTo>
                    <a:pt x="1441" y="64"/>
                  </a:lnTo>
                  <a:lnTo>
                    <a:pt x="1434" y="50"/>
                  </a:lnTo>
                  <a:lnTo>
                    <a:pt x="1421" y="40"/>
                  </a:lnTo>
                  <a:lnTo>
                    <a:pt x="1407" y="38"/>
                  </a:lnTo>
                  <a:close/>
                  <a:moveTo>
                    <a:pt x="1750" y="115"/>
                  </a:moveTo>
                  <a:lnTo>
                    <a:pt x="1750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146" name="path 8146"/>
            <p:cNvSpPr/>
            <p:nvPr/>
          </p:nvSpPr>
          <p:spPr>
            <a:xfrm>
              <a:off x="4761738" y="118109"/>
              <a:ext cx="1776983" cy="50292"/>
            </a:xfrm>
            <a:custGeom>
              <a:avLst/>
              <a:gdLst/>
              <a:ahLst/>
              <a:cxnLst/>
              <a:rect l="0" t="0" r="0" b="0"/>
              <a:pathLst>
                <a:path w="2798" h="79">
                  <a:moveTo>
                    <a:pt x="21" y="19"/>
                  </a:moveTo>
                  <a:lnTo>
                    <a:pt x="24" y="21"/>
                  </a:lnTo>
                  <a:lnTo>
                    <a:pt x="14" y="21"/>
                  </a:lnTo>
                  <a:lnTo>
                    <a:pt x="21" y="19"/>
                  </a:lnTo>
                </a:path>
                <a:path w="2798" h="79">
                  <a:moveTo>
                    <a:pt x="14" y="21"/>
                  </a:moveTo>
                  <a:lnTo>
                    <a:pt x="28" y="21"/>
                  </a:lnTo>
                  <a:lnTo>
                    <a:pt x="12" y="21"/>
                  </a:lnTo>
                  <a:lnTo>
                    <a:pt x="14" y="21"/>
                  </a:lnTo>
                </a:path>
                <a:path w="2798" h="79">
                  <a:moveTo>
                    <a:pt x="14" y="21"/>
                  </a:moveTo>
                  <a:lnTo>
                    <a:pt x="28" y="21"/>
                  </a:lnTo>
                  <a:lnTo>
                    <a:pt x="14" y="21"/>
                  </a:lnTo>
                </a:path>
                <a:path w="2798" h="79">
                  <a:moveTo>
                    <a:pt x="12" y="21"/>
                  </a:moveTo>
                  <a:lnTo>
                    <a:pt x="31" y="21"/>
                  </a:lnTo>
                  <a:lnTo>
                    <a:pt x="9" y="21"/>
                  </a:lnTo>
                  <a:lnTo>
                    <a:pt x="12" y="21"/>
                  </a:lnTo>
                </a:path>
                <a:path w="2798" h="79">
                  <a:moveTo>
                    <a:pt x="12" y="21"/>
                  </a:moveTo>
                  <a:lnTo>
                    <a:pt x="31" y="21"/>
                  </a:lnTo>
                  <a:lnTo>
                    <a:pt x="12" y="21"/>
                  </a:lnTo>
                </a:path>
                <a:path w="2798" h="79">
                  <a:moveTo>
                    <a:pt x="9" y="21"/>
                  </a:moveTo>
                  <a:lnTo>
                    <a:pt x="33" y="24"/>
                  </a:lnTo>
                  <a:lnTo>
                    <a:pt x="7" y="24"/>
                  </a:lnTo>
                  <a:lnTo>
                    <a:pt x="9" y="21"/>
                  </a:lnTo>
                </a:path>
                <a:path w="2798" h="79">
                  <a:moveTo>
                    <a:pt x="9" y="21"/>
                  </a:moveTo>
                  <a:lnTo>
                    <a:pt x="31" y="21"/>
                  </a:lnTo>
                  <a:lnTo>
                    <a:pt x="33" y="24"/>
                  </a:lnTo>
                  <a:lnTo>
                    <a:pt x="9" y="21"/>
                  </a:lnTo>
                </a:path>
                <a:path w="2798" h="79">
                  <a:moveTo>
                    <a:pt x="7" y="24"/>
                  </a:moveTo>
                  <a:lnTo>
                    <a:pt x="35" y="24"/>
                  </a:lnTo>
                  <a:lnTo>
                    <a:pt x="2" y="24"/>
                  </a:lnTo>
                  <a:lnTo>
                    <a:pt x="7" y="24"/>
                  </a:lnTo>
                </a:path>
                <a:path w="2798" h="79">
                  <a:moveTo>
                    <a:pt x="7" y="24"/>
                  </a:moveTo>
                  <a:lnTo>
                    <a:pt x="35" y="24"/>
                  </a:lnTo>
                  <a:lnTo>
                    <a:pt x="7" y="24"/>
                  </a:lnTo>
                </a:path>
                <a:path w="2798" h="79">
                  <a:moveTo>
                    <a:pt x="2" y="24"/>
                  </a:moveTo>
                  <a:lnTo>
                    <a:pt x="40" y="26"/>
                  </a:lnTo>
                  <a:lnTo>
                    <a:pt x="0" y="26"/>
                  </a:lnTo>
                  <a:lnTo>
                    <a:pt x="2" y="24"/>
                  </a:lnTo>
                </a:path>
                <a:path w="2798" h="79">
                  <a:moveTo>
                    <a:pt x="2" y="24"/>
                  </a:moveTo>
                  <a:lnTo>
                    <a:pt x="35" y="24"/>
                  </a:lnTo>
                  <a:lnTo>
                    <a:pt x="40" y="26"/>
                  </a:lnTo>
                  <a:lnTo>
                    <a:pt x="2" y="24"/>
                  </a:lnTo>
                </a:path>
                <a:path w="2798" h="79">
                  <a:moveTo>
                    <a:pt x="708" y="14"/>
                  </a:moveTo>
                  <a:lnTo>
                    <a:pt x="710" y="14"/>
                  </a:lnTo>
                  <a:lnTo>
                    <a:pt x="700" y="14"/>
                  </a:lnTo>
                  <a:lnTo>
                    <a:pt x="708" y="14"/>
                  </a:lnTo>
                </a:path>
                <a:path w="2798" h="79">
                  <a:moveTo>
                    <a:pt x="700" y="14"/>
                  </a:moveTo>
                  <a:lnTo>
                    <a:pt x="715" y="16"/>
                  </a:lnTo>
                  <a:lnTo>
                    <a:pt x="698" y="16"/>
                  </a:lnTo>
                  <a:lnTo>
                    <a:pt x="700" y="14"/>
                  </a:lnTo>
                </a:path>
                <a:path w="2798" h="79">
                  <a:moveTo>
                    <a:pt x="700" y="14"/>
                  </a:moveTo>
                  <a:lnTo>
                    <a:pt x="710" y="14"/>
                  </a:lnTo>
                  <a:lnTo>
                    <a:pt x="715" y="16"/>
                  </a:lnTo>
                  <a:lnTo>
                    <a:pt x="700" y="14"/>
                  </a:lnTo>
                </a:path>
                <a:path w="2798" h="79">
                  <a:moveTo>
                    <a:pt x="698" y="16"/>
                  </a:moveTo>
                  <a:lnTo>
                    <a:pt x="717" y="16"/>
                  </a:lnTo>
                  <a:lnTo>
                    <a:pt x="695" y="16"/>
                  </a:lnTo>
                  <a:lnTo>
                    <a:pt x="698" y="16"/>
                  </a:lnTo>
                </a:path>
                <a:path w="2798" h="79">
                  <a:moveTo>
                    <a:pt x="698" y="16"/>
                  </a:moveTo>
                  <a:lnTo>
                    <a:pt x="717" y="16"/>
                  </a:lnTo>
                  <a:lnTo>
                    <a:pt x="698" y="16"/>
                  </a:lnTo>
                </a:path>
                <a:path w="2798" h="79">
                  <a:moveTo>
                    <a:pt x="695" y="16"/>
                  </a:moveTo>
                  <a:lnTo>
                    <a:pt x="720" y="19"/>
                  </a:lnTo>
                  <a:lnTo>
                    <a:pt x="693" y="19"/>
                  </a:lnTo>
                  <a:lnTo>
                    <a:pt x="695" y="16"/>
                  </a:lnTo>
                </a:path>
                <a:path w="2798" h="79">
                  <a:moveTo>
                    <a:pt x="695" y="16"/>
                  </a:moveTo>
                  <a:lnTo>
                    <a:pt x="717" y="16"/>
                  </a:lnTo>
                  <a:lnTo>
                    <a:pt x="720" y="19"/>
                  </a:lnTo>
                  <a:lnTo>
                    <a:pt x="695" y="16"/>
                  </a:lnTo>
                </a:path>
                <a:path w="2798" h="79">
                  <a:moveTo>
                    <a:pt x="693" y="19"/>
                  </a:moveTo>
                  <a:lnTo>
                    <a:pt x="722" y="19"/>
                  </a:lnTo>
                  <a:lnTo>
                    <a:pt x="688" y="19"/>
                  </a:lnTo>
                  <a:lnTo>
                    <a:pt x="693" y="19"/>
                  </a:lnTo>
                </a:path>
                <a:path w="2798" h="79">
                  <a:moveTo>
                    <a:pt x="693" y="19"/>
                  </a:moveTo>
                  <a:lnTo>
                    <a:pt x="722" y="19"/>
                  </a:lnTo>
                  <a:lnTo>
                    <a:pt x="693" y="19"/>
                  </a:lnTo>
                </a:path>
                <a:path w="2798" h="79">
                  <a:moveTo>
                    <a:pt x="688" y="19"/>
                  </a:moveTo>
                  <a:lnTo>
                    <a:pt x="727" y="21"/>
                  </a:lnTo>
                  <a:lnTo>
                    <a:pt x="686" y="21"/>
                  </a:lnTo>
                  <a:lnTo>
                    <a:pt x="688" y="19"/>
                  </a:lnTo>
                </a:path>
                <a:path w="2798" h="79">
                  <a:moveTo>
                    <a:pt x="688" y="19"/>
                  </a:moveTo>
                  <a:lnTo>
                    <a:pt x="722" y="19"/>
                  </a:lnTo>
                  <a:lnTo>
                    <a:pt x="727" y="21"/>
                  </a:lnTo>
                  <a:lnTo>
                    <a:pt x="688" y="19"/>
                  </a:lnTo>
                </a:path>
                <a:path w="2798" h="79">
                  <a:moveTo>
                    <a:pt x="686" y="21"/>
                  </a:moveTo>
                  <a:lnTo>
                    <a:pt x="729" y="24"/>
                  </a:lnTo>
                  <a:lnTo>
                    <a:pt x="684" y="24"/>
                  </a:lnTo>
                  <a:lnTo>
                    <a:pt x="686" y="21"/>
                  </a:lnTo>
                </a:path>
                <a:path w="2798" h="79">
                  <a:moveTo>
                    <a:pt x="686" y="21"/>
                  </a:moveTo>
                  <a:lnTo>
                    <a:pt x="727" y="21"/>
                  </a:lnTo>
                  <a:lnTo>
                    <a:pt x="729" y="24"/>
                  </a:lnTo>
                  <a:lnTo>
                    <a:pt x="686" y="21"/>
                  </a:lnTo>
                </a:path>
                <a:path w="2798" h="79">
                  <a:moveTo>
                    <a:pt x="684" y="24"/>
                  </a:moveTo>
                  <a:lnTo>
                    <a:pt x="732" y="26"/>
                  </a:lnTo>
                  <a:lnTo>
                    <a:pt x="681" y="26"/>
                  </a:lnTo>
                  <a:lnTo>
                    <a:pt x="684" y="24"/>
                  </a:lnTo>
                </a:path>
                <a:path w="2798" h="79">
                  <a:moveTo>
                    <a:pt x="684" y="24"/>
                  </a:moveTo>
                  <a:lnTo>
                    <a:pt x="729" y="24"/>
                  </a:lnTo>
                  <a:lnTo>
                    <a:pt x="732" y="26"/>
                  </a:lnTo>
                  <a:lnTo>
                    <a:pt x="684" y="24"/>
                  </a:lnTo>
                </a:path>
                <a:path w="2798" h="79">
                  <a:moveTo>
                    <a:pt x="1394" y="9"/>
                  </a:moveTo>
                  <a:lnTo>
                    <a:pt x="1396" y="9"/>
                  </a:lnTo>
                  <a:lnTo>
                    <a:pt x="1387" y="9"/>
                  </a:lnTo>
                  <a:lnTo>
                    <a:pt x="1394" y="9"/>
                  </a:lnTo>
                </a:path>
                <a:path w="2798" h="79">
                  <a:moveTo>
                    <a:pt x="1387" y="9"/>
                  </a:moveTo>
                  <a:lnTo>
                    <a:pt x="1401" y="12"/>
                  </a:lnTo>
                  <a:lnTo>
                    <a:pt x="1384" y="12"/>
                  </a:lnTo>
                  <a:lnTo>
                    <a:pt x="1387" y="9"/>
                  </a:lnTo>
                </a:path>
                <a:path w="2798" h="79">
                  <a:moveTo>
                    <a:pt x="1387" y="9"/>
                  </a:moveTo>
                  <a:lnTo>
                    <a:pt x="1396" y="9"/>
                  </a:lnTo>
                  <a:lnTo>
                    <a:pt x="1401" y="12"/>
                  </a:lnTo>
                  <a:lnTo>
                    <a:pt x="1387" y="9"/>
                  </a:lnTo>
                </a:path>
                <a:path w="2798" h="79">
                  <a:moveTo>
                    <a:pt x="1384" y="12"/>
                  </a:moveTo>
                  <a:lnTo>
                    <a:pt x="1404" y="12"/>
                  </a:lnTo>
                  <a:lnTo>
                    <a:pt x="1382" y="12"/>
                  </a:lnTo>
                  <a:lnTo>
                    <a:pt x="1384" y="12"/>
                  </a:lnTo>
                </a:path>
                <a:path w="2798" h="79">
                  <a:moveTo>
                    <a:pt x="1384" y="12"/>
                  </a:moveTo>
                  <a:lnTo>
                    <a:pt x="1404" y="12"/>
                  </a:lnTo>
                  <a:lnTo>
                    <a:pt x="1384" y="12"/>
                  </a:lnTo>
                </a:path>
                <a:path w="2798" h="79">
                  <a:moveTo>
                    <a:pt x="1382" y="12"/>
                  </a:moveTo>
                  <a:lnTo>
                    <a:pt x="1406" y="12"/>
                  </a:lnTo>
                  <a:lnTo>
                    <a:pt x="1380" y="12"/>
                  </a:lnTo>
                  <a:lnTo>
                    <a:pt x="1382" y="12"/>
                  </a:lnTo>
                </a:path>
                <a:path w="2798" h="79">
                  <a:moveTo>
                    <a:pt x="1382" y="12"/>
                  </a:moveTo>
                  <a:lnTo>
                    <a:pt x="1406" y="12"/>
                  </a:lnTo>
                  <a:lnTo>
                    <a:pt x="1382" y="12"/>
                  </a:lnTo>
                </a:path>
                <a:path w="2798" h="79">
                  <a:moveTo>
                    <a:pt x="1380" y="12"/>
                  </a:moveTo>
                  <a:lnTo>
                    <a:pt x="1408" y="14"/>
                  </a:lnTo>
                  <a:lnTo>
                    <a:pt x="1375" y="14"/>
                  </a:lnTo>
                  <a:lnTo>
                    <a:pt x="1380" y="12"/>
                  </a:lnTo>
                </a:path>
                <a:path w="2798" h="79">
                  <a:moveTo>
                    <a:pt x="1380" y="12"/>
                  </a:moveTo>
                  <a:lnTo>
                    <a:pt x="1406" y="12"/>
                  </a:lnTo>
                  <a:lnTo>
                    <a:pt x="1408" y="14"/>
                  </a:lnTo>
                  <a:lnTo>
                    <a:pt x="1380" y="12"/>
                  </a:lnTo>
                </a:path>
                <a:path w="2798" h="79">
                  <a:moveTo>
                    <a:pt x="1375" y="14"/>
                  </a:moveTo>
                  <a:lnTo>
                    <a:pt x="1413" y="16"/>
                  </a:lnTo>
                  <a:lnTo>
                    <a:pt x="1372" y="16"/>
                  </a:lnTo>
                  <a:lnTo>
                    <a:pt x="1375" y="14"/>
                  </a:lnTo>
                </a:path>
                <a:path w="2798" h="79">
                  <a:moveTo>
                    <a:pt x="1375" y="14"/>
                  </a:moveTo>
                  <a:lnTo>
                    <a:pt x="1408" y="14"/>
                  </a:lnTo>
                  <a:lnTo>
                    <a:pt x="1413" y="16"/>
                  </a:lnTo>
                  <a:lnTo>
                    <a:pt x="1375" y="14"/>
                  </a:lnTo>
                </a:path>
                <a:path w="2798" h="79">
                  <a:moveTo>
                    <a:pt x="1372" y="16"/>
                  </a:moveTo>
                  <a:lnTo>
                    <a:pt x="1415" y="19"/>
                  </a:lnTo>
                  <a:lnTo>
                    <a:pt x="1370" y="19"/>
                  </a:lnTo>
                  <a:lnTo>
                    <a:pt x="1372" y="16"/>
                  </a:lnTo>
                </a:path>
                <a:path w="2798" h="79">
                  <a:moveTo>
                    <a:pt x="1372" y="16"/>
                  </a:moveTo>
                  <a:lnTo>
                    <a:pt x="1413" y="16"/>
                  </a:lnTo>
                  <a:lnTo>
                    <a:pt x="1415" y="19"/>
                  </a:lnTo>
                  <a:lnTo>
                    <a:pt x="1372" y="16"/>
                  </a:lnTo>
                </a:path>
                <a:path w="2798" h="79">
                  <a:moveTo>
                    <a:pt x="1370" y="19"/>
                  </a:moveTo>
                  <a:lnTo>
                    <a:pt x="1418" y="21"/>
                  </a:lnTo>
                  <a:lnTo>
                    <a:pt x="1368" y="21"/>
                  </a:lnTo>
                  <a:lnTo>
                    <a:pt x="1370" y="19"/>
                  </a:lnTo>
                </a:path>
                <a:path w="2798" h="79">
                  <a:moveTo>
                    <a:pt x="1370" y="19"/>
                  </a:moveTo>
                  <a:lnTo>
                    <a:pt x="1415" y="19"/>
                  </a:lnTo>
                  <a:lnTo>
                    <a:pt x="1418" y="21"/>
                  </a:lnTo>
                  <a:lnTo>
                    <a:pt x="1370" y="19"/>
                  </a:lnTo>
                </a:path>
                <a:path w="2798" h="79">
                  <a:moveTo>
                    <a:pt x="1368" y="21"/>
                  </a:moveTo>
                  <a:lnTo>
                    <a:pt x="1418" y="24"/>
                  </a:lnTo>
                  <a:lnTo>
                    <a:pt x="1365" y="24"/>
                  </a:lnTo>
                  <a:lnTo>
                    <a:pt x="1368" y="21"/>
                  </a:lnTo>
                </a:path>
                <a:path w="2798" h="79">
                  <a:moveTo>
                    <a:pt x="1368" y="21"/>
                  </a:moveTo>
                  <a:lnTo>
                    <a:pt x="1418" y="21"/>
                  </a:lnTo>
                  <a:lnTo>
                    <a:pt x="1418" y="24"/>
                  </a:lnTo>
                  <a:lnTo>
                    <a:pt x="1368" y="21"/>
                  </a:lnTo>
                </a:path>
                <a:path w="2798" h="79">
                  <a:moveTo>
                    <a:pt x="1365" y="24"/>
                  </a:moveTo>
                  <a:lnTo>
                    <a:pt x="1420" y="26"/>
                  </a:lnTo>
                  <a:lnTo>
                    <a:pt x="1363" y="26"/>
                  </a:lnTo>
                  <a:lnTo>
                    <a:pt x="1365" y="24"/>
                  </a:lnTo>
                </a:path>
                <a:path w="2798" h="79">
                  <a:moveTo>
                    <a:pt x="1365" y="24"/>
                  </a:moveTo>
                  <a:lnTo>
                    <a:pt x="1418" y="24"/>
                  </a:lnTo>
                  <a:lnTo>
                    <a:pt x="1420" y="26"/>
                  </a:lnTo>
                  <a:lnTo>
                    <a:pt x="1365" y="24"/>
                  </a:lnTo>
                </a:path>
                <a:path w="2798" h="79">
                  <a:moveTo>
                    <a:pt x="1384" y="76"/>
                  </a:moveTo>
                  <a:lnTo>
                    <a:pt x="1396" y="79"/>
                  </a:lnTo>
                  <a:lnTo>
                    <a:pt x="1387" y="79"/>
                  </a:lnTo>
                  <a:lnTo>
                    <a:pt x="1384" y="76"/>
                  </a:lnTo>
                </a:path>
                <a:path w="2798" h="79">
                  <a:moveTo>
                    <a:pt x="2080" y="4"/>
                  </a:moveTo>
                  <a:lnTo>
                    <a:pt x="2083" y="4"/>
                  </a:lnTo>
                  <a:lnTo>
                    <a:pt x="2073" y="4"/>
                  </a:lnTo>
                  <a:lnTo>
                    <a:pt x="2080" y="4"/>
                  </a:lnTo>
                </a:path>
                <a:path w="2798" h="79">
                  <a:moveTo>
                    <a:pt x="2073" y="4"/>
                  </a:moveTo>
                  <a:lnTo>
                    <a:pt x="2088" y="4"/>
                  </a:lnTo>
                  <a:lnTo>
                    <a:pt x="2071" y="4"/>
                  </a:lnTo>
                  <a:lnTo>
                    <a:pt x="2073" y="4"/>
                  </a:lnTo>
                </a:path>
                <a:path w="2798" h="79">
                  <a:moveTo>
                    <a:pt x="2073" y="4"/>
                  </a:moveTo>
                  <a:lnTo>
                    <a:pt x="2088" y="4"/>
                  </a:lnTo>
                  <a:lnTo>
                    <a:pt x="2073" y="4"/>
                  </a:lnTo>
                </a:path>
                <a:path w="2798" h="79">
                  <a:moveTo>
                    <a:pt x="2071" y="4"/>
                  </a:moveTo>
                  <a:lnTo>
                    <a:pt x="2090" y="7"/>
                  </a:lnTo>
                  <a:lnTo>
                    <a:pt x="2068" y="7"/>
                  </a:lnTo>
                  <a:lnTo>
                    <a:pt x="2071" y="4"/>
                  </a:lnTo>
                </a:path>
                <a:path w="2798" h="79">
                  <a:moveTo>
                    <a:pt x="2071" y="4"/>
                  </a:moveTo>
                  <a:lnTo>
                    <a:pt x="2088" y="4"/>
                  </a:lnTo>
                  <a:lnTo>
                    <a:pt x="2090" y="7"/>
                  </a:lnTo>
                  <a:lnTo>
                    <a:pt x="2071" y="4"/>
                  </a:lnTo>
                </a:path>
                <a:path w="2798" h="79">
                  <a:moveTo>
                    <a:pt x="2068" y="7"/>
                  </a:moveTo>
                  <a:lnTo>
                    <a:pt x="2092" y="7"/>
                  </a:lnTo>
                  <a:lnTo>
                    <a:pt x="2064" y="7"/>
                  </a:lnTo>
                  <a:lnTo>
                    <a:pt x="2068" y="7"/>
                  </a:lnTo>
                </a:path>
                <a:path w="2798" h="79">
                  <a:moveTo>
                    <a:pt x="2068" y="7"/>
                  </a:moveTo>
                  <a:lnTo>
                    <a:pt x="2092" y="7"/>
                  </a:lnTo>
                  <a:lnTo>
                    <a:pt x="2068" y="7"/>
                  </a:lnTo>
                </a:path>
                <a:path w="2798" h="79">
                  <a:moveTo>
                    <a:pt x="2064" y="7"/>
                  </a:moveTo>
                  <a:lnTo>
                    <a:pt x="2095" y="9"/>
                  </a:lnTo>
                  <a:lnTo>
                    <a:pt x="2061" y="9"/>
                  </a:lnTo>
                  <a:lnTo>
                    <a:pt x="2064" y="7"/>
                  </a:lnTo>
                </a:path>
                <a:path w="2798" h="79">
                  <a:moveTo>
                    <a:pt x="2064" y="7"/>
                  </a:moveTo>
                  <a:lnTo>
                    <a:pt x="2092" y="7"/>
                  </a:lnTo>
                  <a:lnTo>
                    <a:pt x="2095" y="9"/>
                  </a:lnTo>
                  <a:lnTo>
                    <a:pt x="2064" y="7"/>
                  </a:lnTo>
                </a:path>
                <a:path w="2798" h="79">
                  <a:moveTo>
                    <a:pt x="2061" y="9"/>
                  </a:moveTo>
                  <a:lnTo>
                    <a:pt x="2100" y="12"/>
                  </a:lnTo>
                  <a:lnTo>
                    <a:pt x="2059" y="12"/>
                  </a:lnTo>
                  <a:lnTo>
                    <a:pt x="2061" y="9"/>
                  </a:lnTo>
                </a:path>
                <a:path w="2798" h="79">
                  <a:moveTo>
                    <a:pt x="2061" y="9"/>
                  </a:moveTo>
                  <a:lnTo>
                    <a:pt x="2095" y="9"/>
                  </a:lnTo>
                  <a:lnTo>
                    <a:pt x="2100" y="12"/>
                  </a:lnTo>
                  <a:lnTo>
                    <a:pt x="2061" y="9"/>
                  </a:lnTo>
                </a:path>
                <a:path w="2798" h="79">
                  <a:moveTo>
                    <a:pt x="2059" y="12"/>
                  </a:moveTo>
                  <a:lnTo>
                    <a:pt x="2102" y="12"/>
                  </a:lnTo>
                  <a:lnTo>
                    <a:pt x="2056" y="12"/>
                  </a:lnTo>
                  <a:lnTo>
                    <a:pt x="2059" y="12"/>
                  </a:lnTo>
                </a:path>
                <a:path w="2798" h="79">
                  <a:moveTo>
                    <a:pt x="2059" y="12"/>
                  </a:moveTo>
                  <a:lnTo>
                    <a:pt x="2102" y="12"/>
                  </a:lnTo>
                  <a:lnTo>
                    <a:pt x="2059" y="12"/>
                  </a:lnTo>
                </a:path>
                <a:path w="2798" h="79">
                  <a:moveTo>
                    <a:pt x="2056" y="12"/>
                  </a:moveTo>
                  <a:lnTo>
                    <a:pt x="2104" y="14"/>
                  </a:lnTo>
                  <a:lnTo>
                    <a:pt x="2054" y="14"/>
                  </a:lnTo>
                  <a:lnTo>
                    <a:pt x="2056" y="12"/>
                  </a:lnTo>
                </a:path>
                <a:path w="2798" h="79">
                  <a:moveTo>
                    <a:pt x="2056" y="12"/>
                  </a:moveTo>
                  <a:lnTo>
                    <a:pt x="2102" y="12"/>
                  </a:lnTo>
                  <a:lnTo>
                    <a:pt x="2104" y="14"/>
                  </a:lnTo>
                  <a:lnTo>
                    <a:pt x="2056" y="12"/>
                  </a:lnTo>
                </a:path>
                <a:path w="2798" h="79">
                  <a:moveTo>
                    <a:pt x="2054" y="14"/>
                  </a:moveTo>
                  <a:lnTo>
                    <a:pt x="2104" y="16"/>
                  </a:lnTo>
                  <a:lnTo>
                    <a:pt x="2052" y="16"/>
                  </a:lnTo>
                  <a:lnTo>
                    <a:pt x="2054" y="14"/>
                  </a:lnTo>
                </a:path>
                <a:path w="2798" h="79">
                  <a:moveTo>
                    <a:pt x="2054" y="14"/>
                  </a:moveTo>
                  <a:lnTo>
                    <a:pt x="2104" y="14"/>
                  </a:lnTo>
                  <a:lnTo>
                    <a:pt x="2104" y="16"/>
                  </a:lnTo>
                  <a:lnTo>
                    <a:pt x="2054" y="14"/>
                  </a:lnTo>
                </a:path>
                <a:path w="2798" h="79">
                  <a:moveTo>
                    <a:pt x="2052" y="16"/>
                  </a:moveTo>
                  <a:lnTo>
                    <a:pt x="2107" y="21"/>
                  </a:lnTo>
                  <a:lnTo>
                    <a:pt x="2049" y="21"/>
                  </a:lnTo>
                  <a:lnTo>
                    <a:pt x="2052" y="16"/>
                  </a:lnTo>
                </a:path>
                <a:path w="2798" h="79">
                  <a:moveTo>
                    <a:pt x="2052" y="16"/>
                  </a:moveTo>
                  <a:lnTo>
                    <a:pt x="2104" y="16"/>
                  </a:lnTo>
                  <a:lnTo>
                    <a:pt x="2107" y="21"/>
                  </a:lnTo>
                  <a:lnTo>
                    <a:pt x="2052" y="16"/>
                  </a:lnTo>
                </a:path>
                <a:path w="2798" h="79">
                  <a:moveTo>
                    <a:pt x="2049" y="21"/>
                  </a:moveTo>
                  <a:lnTo>
                    <a:pt x="2109" y="24"/>
                  </a:lnTo>
                  <a:lnTo>
                    <a:pt x="2049" y="24"/>
                  </a:lnTo>
                  <a:lnTo>
                    <a:pt x="2049" y="21"/>
                  </a:lnTo>
                </a:path>
                <a:path w="2798" h="79">
                  <a:moveTo>
                    <a:pt x="2049" y="21"/>
                  </a:moveTo>
                  <a:lnTo>
                    <a:pt x="2107" y="21"/>
                  </a:lnTo>
                  <a:lnTo>
                    <a:pt x="2109" y="24"/>
                  </a:lnTo>
                  <a:lnTo>
                    <a:pt x="2049" y="21"/>
                  </a:lnTo>
                </a:path>
                <a:path w="2798" h="79">
                  <a:moveTo>
                    <a:pt x="2049" y="24"/>
                  </a:moveTo>
                  <a:lnTo>
                    <a:pt x="2112" y="26"/>
                  </a:lnTo>
                  <a:lnTo>
                    <a:pt x="2047" y="26"/>
                  </a:lnTo>
                  <a:lnTo>
                    <a:pt x="2049" y="24"/>
                  </a:lnTo>
                </a:path>
                <a:path w="2798" h="79">
                  <a:moveTo>
                    <a:pt x="2049" y="24"/>
                  </a:moveTo>
                  <a:lnTo>
                    <a:pt x="2109" y="24"/>
                  </a:lnTo>
                  <a:lnTo>
                    <a:pt x="2112" y="26"/>
                  </a:lnTo>
                  <a:lnTo>
                    <a:pt x="2049" y="24"/>
                  </a:lnTo>
                </a:path>
                <a:path w="2798" h="79">
                  <a:moveTo>
                    <a:pt x="2073" y="72"/>
                  </a:moveTo>
                  <a:lnTo>
                    <a:pt x="2083" y="72"/>
                  </a:lnTo>
                  <a:lnTo>
                    <a:pt x="2080" y="74"/>
                  </a:lnTo>
                  <a:lnTo>
                    <a:pt x="2073" y="72"/>
                  </a:lnTo>
                </a:path>
                <a:path w="2798" h="79">
                  <a:moveTo>
                    <a:pt x="2767" y="0"/>
                  </a:moveTo>
                  <a:lnTo>
                    <a:pt x="2769" y="0"/>
                  </a:lnTo>
                  <a:lnTo>
                    <a:pt x="2760" y="0"/>
                  </a:lnTo>
                  <a:lnTo>
                    <a:pt x="2767" y="0"/>
                  </a:lnTo>
                </a:path>
                <a:path w="2798" h="79">
                  <a:moveTo>
                    <a:pt x="2760" y="0"/>
                  </a:moveTo>
                  <a:lnTo>
                    <a:pt x="2774" y="0"/>
                  </a:lnTo>
                  <a:lnTo>
                    <a:pt x="2757" y="0"/>
                  </a:lnTo>
                  <a:lnTo>
                    <a:pt x="2760" y="0"/>
                  </a:lnTo>
                </a:path>
                <a:path w="2798" h="79">
                  <a:moveTo>
                    <a:pt x="2760" y="0"/>
                  </a:moveTo>
                  <a:lnTo>
                    <a:pt x="2774" y="0"/>
                  </a:lnTo>
                  <a:lnTo>
                    <a:pt x="2760" y="0"/>
                  </a:lnTo>
                </a:path>
                <a:path w="2798" h="79">
                  <a:moveTo>
                    <a:pt x="2757" y="0"/>
                  </a:moveTo>
                  <a:lnTo>
                    <a:pt x="2776" y="2"/>
                  </a:lnTo>
                  <a:lnTo>
                    <a:pt x="2755" y="2"/>
                  </a:lnTo>
                  <a:lnTo>
                    <a:pt x="2757" y="0"/>
                  </a:lnTo>
                </a:path>
                <a:path w="2798" h="79">
                  <a:moveTo>
                    <a:pt x="2757" y="0"/>
                  </a:moveTo>
                  <a:lnTo>
                    <a:pt x="2774" y="0"/>
                  </a:lnTo>
                  <a:lnTo>
                    <a:pt x="2776" y="2"/>
                  </a:lnTo>
                  <a:lnTo>
                    <a:pt x="2757" y="0"/>
                  </a:lnTo>
                </a:path>
                <a:path w="2798" h="79">
                  <a:moveTo>
                    <a:pt x="2755" y="2"/>
                  </a:moveTo>
                  <a:lnTo>
                    <a:pt x="2779" y="2"/>
                  </a:lnTo>
                  <a:lnTo>
                    <a:pt x="2750" y="2"/>
                  </a:lnTo>
                  <a:lnTo>
                    <a:pt x="2755" y="2"/>
                  </a:lnTo>
                </a:path>
                <a:path w="2798" h="79">
                  <a:moveTo>
                    <a:pt x="2755" y="2"/>
                  </a:moveTo>
                  <a:lnTo>
                    <a:pt x="2779" y="2"/>
                  </a:lnTo>
                  <a:lnTo>
                    <a:pt x="2755" y="2"/>
                  </a:lnTo>
                </a:path>
                <a:path w="2798" h="79">
                  <a:moveTo>
                    <a:pt x="2750" y="2"/>
                  </a:moveTo>
                  <a:lnTo>
                    <a:pt x="2781" y="4"/>
                  </a:lnTo>
                  <a:lnTo>
                    <a:pt x="2748" y="4"/>
                  </a:lnTo>
                  <a:lnTo>
                    <a:pt x="2750" y="2"/>
                  </a:lnTo>
                </a:path>
                <a:path w="2798" h="79">
                  <a:moveTo>
                    <a:pt x="2750" y="2"/>
                  </a:moveTo>
                  <a:lnTo>
                    <a:pt x="2779" y="2"/>
                  </a:lnTo>
                  <a:lnTo>
                    <a:pt x="2781" y="4"/>
                  </a:lnTo>
                  <a:lnTo>
                    <a:pt x="2750" y="2"/>
                  </a:lnTo>
                </a:path>
                <a:path w="2798" h="79">
                  <a:moveTo>
                    <a:pt x="2748" y="4"/>
                  </a:moveTo>
                  <a:lnTo>
                    <a:pt x="2786" y="4"/>
                  </a:lnTo>
                  <a:lnTo>
                    <a:pt x="2745" y="4"/>
                  </a:lnTo>
                  <a:lnTo>
                    <a:pt x="2748" y="4"/>
                  </a:lnTo>
                </a:path>
                <a:path w="2798" h="79">
                  <a:moveTo>
                    <a:pt x="2748" y="4"/>
                  </a:moveTo>
                  <a:lnTo>
                    <a:pt x="2786" y="4"/>
                  </a:lnTo>
                  <a:lnTo>
                    <a:pt x="2748" y="4"/>
                  </a:lnTo>
                </a:path>
                <a:path w="2798" h="79">
                  <a:moveTo>
                    <a:pt x="2745" y="4"/>
                  </a:moveTo>
                  <a:lnTo>
                    <a:pt x="2786" y="7"/>
                  </a:lnTo>
                  <a:lnTo>
                    <a:pt x="2743" y="7"/>
                  </a:lnTo>
                  <a:lnTo>
                    <a:pt x="2745" y="4"/>
                  </a:lnTo>
                </a:path>
                <a:path w="2798" h="79">
                  <a:moveTo>
                    <a:pt x="2745" y="4"/>
                  </a:moveTo>
                  <a:lnTo>
                    <a:pt x="2786" y="4"/>
                  </a:lnTo>
                  <a:lnTo>
                    <a:pt x="2786" y="7"/>
                  </a:lnTo>
                  <a:lnTo>
                    <a:pt x="2745" y="4"/>
                  </a:lnTo>
                </a:path>
                <a:path w="2798" h="79">
                  <a:moveTo>
                    <a:pt x="2743" y="7"/>
                  </a:moveTo>
                  <a:lnTo>
                    <a:pt x="2791" y="9"/>
                  </a:lnTo>
                  <a:lnTo>
                    <a:pt x="2740" y="9"/>
                  </a:lnTo>
                  <a:lnTo>
                    <a:pt x="2743" y="7"/>
                  </a:lnTo>
                </a:path>
                <a:path w="2798" h="79">
                  <a:moveTo>
                    <a:pt x="2743" y="7"/>
                  </a:moveTo>
                  <a:lnTo>
                    <a:pt x="2786" y="7"/>
                  </a:lnTo>
                  <a:lnTo>
                    <a:pt x="2791" y="9"/>
                  </a:lnTo>
                  <a:lnTo>
                    <a:pt x="2743" y="7"/>
                  </a:lnTo>
                </a:path>
                <a:path w="2798" h="79">
                  <a:moveTo>
                    <a:pt x="2740" y="9"/>
                  </a:moveTo>
                  <a:lnTo>
                    <a:pt x="2791" y="12"/>
                  </a:lnTo>
                  <a:lnTo>
                    <a:pt x="2738" y="12"/>
                  </a:lnTo>
                  <a:lnTo>
                    <a:pt x="2740" y="9"/>
                  </a:lnTo>
                </a:path>
                <a:path w="2798" h="79">
                  <a:moveTo>
                    <a:pt x="2740" y="9"/>
                  </a:moveTo>
                  <a:lnTo>
                    <a:pt x="2791" y="9"/>
                  </a:lnTo>
                  <a:lnTo>
                    <a:pt x="2791" y="12"/>
                  </a:lnTo>
                  <a:lnTo>
                    <a:pt x="2740" y="9"/>
                  </a:lnTo>
                </a:path>
                <a:path w="2798" h="79">
                  <a:moveTo>
                    <a:pt x="2738" y="12"/>
                  </a:moveTo>
                  <a:lnTo>
                    <a:pt x="2793" y="14"/>
                  </a:lnTo>
                  <a:lnTo>
                    <a:pt x="2735" y="14"/>
                  </a:lnTo>
                  <a:lnTo>
                    <a:pt x="2738" y="12"/>
                  </a:lnTo>
                </a:path>
                <a:path w="2798" h="79">
                  <a:moveTo>
                    <a:pt x="2738" y="12"/>
                  </a:moveTo>
                  <a:lnTo>
                    <a:pt x="2791" y="12"/>
                  </a:lnTo>
                  <a:lnTo>
                    <a:pt x="2793" y="14"/>
                  </a:lnTo>
                  <a:lnTo>
                    <a:pt x="2738" y="12"/>
                  </a:lnTo>
                </a:path>
                <a:path w="2798" h="79">
                  <a:moveTo>
                    <a:pt x="2735" y="14"/>
                  </a:moveTo>
                  <a:lnTo>
                    <a:pt x="2795" y="19"/>
                  </a:lnTo>
                  <a:lnTo>
                    <a:pt x="2735" y="19"/>
                  </a:lnTo>
                  <a:lnTo>
                    <a:pt x="2735" y="14"/>
                  </a:lnTo>
                </a:path>
                <a:path w="2798" h="79">
                  <a:moveTo>
                    <a:pt x="2735" y="14"/>
                  </a:moveTo>
                  <a:lnTo>
                    <a:pt x="2793" y="14"/>
                  </a:lnTo>
                  <a:lnTo>
                    <a:pt x="2795" y="19"/>
                  </a:lnTo>
                  <a:lnTo>
                    <a:pt x="2735" y="14"/>
                  </a:lnTo>
                </a:path>
                <a:path w="2798" h="79">
                  <a:moveTo>
                    <a:pt x="2735" y="19"/>
                  </a:moveTo>
                  <a:lnTo>
                    <a:pt x="2798" y="21"/>
                  </a:lnTo>
                  <a:lnTo>
                    <a:pt x="2733" y="21"/>
                  </a:lnTo>
                  <a:lnTo>
                    <a:pt x="2735" y="19"/>
                  </a:lnTo>
                </a:path>
                <a:path w="2798" h="79">
                  <a:moveTo>
                    <a:pt x="2735" y="19"/>
                  </a:moveTo>
                  <a:lnTo>
                    <a:pt x="2795" y="19"/>
                  </a:lnTo>
                  <a:lnTo>
                    <a:pt x="2798" y="21"/>
                  </a:lnTo>
                  <a:lnTo>
                    <a:pt x="2735" y="19"/>
                  </a:lnTo>
                </a:path>
                <a:path w="2798" h="79">
                  <a:moveTo>
                    <a:pt x="2733" y="21"/>
                  </a:moveTo>
                  <a:lnTo>
                    <a:pt x="2798" y="24"/>
                  </a:lnTo>
                  <a:lnTo>
                    <a:pt x="2731" y="24"/>
                  </a:lnTo>
                  <a:lnTo>
                    <a:pt x="2733" y="21"/>
                  </a:lnTo>
                </a:path>
                <a:path w="2798" h="79">
                  <a:moveTo>
                    <a:pt x="2733" y="21"/>
                  </a:moveTo>
                  <a:lnTo>
                    <a:pt x="2798" y="21"/>
                  </a:lnTo>
                  <a:lnTo>
                    <a:pt x="2798" y="24"/>
                  </a:lnTo>
                  <a:lnTo>
                    <a:pt x="2733" y="21"/>
                  </a:lnTo>
                </a:path>
                <a:path w="2798" h="79">
                  <a:moveTo>
                    <a:pt x="2731" y="24"/>
                  </a:moveTo>
                  <a:lnTo>
                    <a:pt x="2798" y="26"/>
                  </a:lnTo>
                  <a:lnTo>
                    <a:pt x="2731" y="26"/>
                  </a:lnTo>
                  <a:lnTo>
                    <a:pt x="2731" y="24"/>
                  </a:lnTo>
                </a:path>
                <a:path w="2798" h="79">
                  <a:moveTo>
                    <a:pt x="2731" y="24"/>
                  </a:moveTo>
                  <a:lnTo>
                    <a:pt x="2798" y="24"/>
                  </a:lnTo>
                  <a:lnTo>
                    <a:pt x="2798" y="26"/>
                  </a:lnTo>
                  <a:lnTo>
                    <a:pt x="2731" y="24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148" name="path 8148"/>
            <p:cNvSpPr/>
            <p:nvPr/>
          </p:nvSpPr>
          <p:spPr>
            <a:xfrm>
              <a:off x="0" y="22860"/>
              <a:ext cx="7284721" cy="109727"/>
            </a:xfrm>
            <a:custGeom>
              <a:avLst/>
              <a:gdLst/>
              <a:ahLst/>
              <a:cxnLst/>
              <a:rect l="0" t="0" r="0" b="0"/>
              <a:pathLst>
                <a:path w="11472" h="172">
                  <a:moveTo>
                    <a:pt x="6003" y="1"/>
                  </a:moveTo>
                  <a:lnTo>
                    <a:pt x="6027" y="1"/>
                  </a:lnTo>
                  <a:lnTo>
                    <a:pt x="7165" y="3"/>
                  </a:lnTo>
                  <a:lnTo>
                    <a:pt x="10933" y="3"/>
                  </a:lnTo>
                  <a:moveTo>
                    <a:pt x="1" y="171"/>
                  </a:moveTo>
                  <a:lnTo>
                    <a:pt x="154" y="171"/>
                  </a:lnTo>
                  <a:lnTo>
                    <a:pt x="4868" y="157"/>
                  </a:lnTo>
                  <a:lnTo>
                    <a:pt x="11470" y="106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150" name="path 8150"/>
            <p:cNvSpPr/>
            <p:nvPr/>
          </p:nvSpPr>
          <p:spPr>
            <a:xfrm>
              <a:off x="762" y="0"/>
              <a:ext cx="13083539" cy="158354"/>
            </a:xfrm>
            <a:custGeom>
              <a:avLst/>
              <a:gdLst/>
              <a:ahLst/>
              <a:cxnLst/>
              <a:rect l="0" t="0" r="0" b="0"/>
              <a:pathLst>
                <a:path w="20603" h="249">
                  <a:moveTo>
                    <a:pt x="11152" y="1"/>
                  </a:moveTo>
                  <a:lnTo>
                    <a:pt x="10286" y="1"/>
                  </a:lnTo>
                  <a:moveTo>
                    <a:pt x="10286" y="3"/>
                  </a:moveTo>
                  <a:lnTo>
                    <a:pt x="10190" y="41"/>
                  </a:lnTo>
                  <a:lnTo>
                    <a:pt x="10099" y="85"/>
                  </a:lnTo>
                  <a:lnTo>
                    <a:pt x="10010" y="135"/>
                  </a:lnTo>
                  <a:lnTo>
                    <a:pt x="9923" y="188"/>
                  </a:lnTo>
                  <a:lnTo>
                    <a:pt x="9840" y="248"/>
                  </a:lnTo>
                  <a:moveTo>
                    <a:pt x="0" y="1"/>
                  </a:moveTo>
                  <a:lnTo>
                    <a:pt x="7065" y="1"/>
                  </a:lnTo>
                  <a:moveTo>
                    <a:pt x="20603" y="1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44" name="group 344"/>
          <p:cNvGrpSpPr/>
          <p:nvPr/>
        </p:nvGrpSpPr>
        <p:grpSpPr>
          <a:xfrm rot="21600000">
            <a:off x="5222726" y="4727702"/>
            <a:ext cx="9193552" cy="1933955"/>
            <a:chOff x="0" y="0"/>
            <a:chExt cx="9193552" cy="1933955"/>
          </a:xfrm>
        </p:grpSpPr>
        <p:sp>
          <p:nvSpPr>
            <p:cNvPr id="8152" name="path 8152"/>
            <p:cNvSpPr/>
            <p:nvPr/>
          </p:nvSpPr>
          <p:spPr>
            <a:xfrm>
              <a:off x="424455" y="14477"/>
              <a:ext cx="3562885" cy="517171"/>
            </a:xfrm>
            <a:custGeom>
              <a:avLst/>
              <a:gdLst/>
              <a:ahLst/>
              <a:cxnLst/>
              <a:rect l="0" t="0" r="0" b="0"/>
              <a:pathLst>
                <a:path w="5610" h="814">
                  <a:moveTo>
                    <a:pt x="4650" y="204"/>
                  </a:moveTo>
                  <a:lnTo>
                    <a:pt x="4650" y="650"/>
                  </a:lnTo>
                  <a:moveTo>
                    <a:pt x="5446" y="230"/>
                  </a:moveTo>
                  <a:lnTo>
                    <a:pt x="5446" y="650"/>
                  </a:lnTo>
                  <a:moveTo>
                    <a:pt x="5446" y="650"/>
                  </a:moveTo>
                  <a:lnTo>
                    <a:pt x="5610" y="811"/>
                  </a:lnTo>
                  <a:moveTo>
                    <a:pt x="4650" y="650"/>
                  </a:moveTo>
                  <a:lnTo>
                    <a:pt x="4489" y="813"/>
                  </a:lnTo>
                  <a:moveTo>
                    <a:pt x="4184" y="292"/>
                  </a:moveTo>
                  <a:lnTo>
                    <a:pt x="4170" y="283"/>
                  </a:lnTo>
                  <a:lnTo>
                    <a:pt x="4155" y="283"/>
                  </a:lnTo>
                  <a:lnTo>
                    <a:pt x="4141" y="292"/>
                  </a:lnTo>
                  <a:moveTo>
                    <a:pt x="2809" y="300"/>
                  </a:moveTo>
                  <a:lnTo>
                    <a:pt x="2790" y="295"/>
                  </a:lnTo>
                  <a:lnTo>
                    <a:pt x="2770" y="300"/>
                  </a:lnTo>
                  <a:moveTo>
                    <a:pt x="34" y="57"/>
                  </a:moveTo>
                  <a:lnTo>
                    <a:pt x="20" y="60"/>
                  </a:lnTo>
                  <a:lnTo>
                    <a:pt x="8" y="69"/>
                  </a:lnTo>
                  <a:lnTo>
                    <a:pt x="1" y="84"/>
                  </a:lnTo>
                  <a:lnTo>
                    <a:pt x="1" y="98"/>
                  </a:lnTo>
                  <a:lnTo>
                    <a:pt x="8" y="112"/>
                  </a:lnTo>
                  <a:lnTo>
                    <a:pt x="20" y="122"/>
                  </a:lnTo>
                  <a:lnTo>
                    <a:pt x="34" y="124"/>
                  </a:lnTo>
                  <a:lnTo>
                    <a:pt x="49" y="122"/>
                  </a:lnTo>
                  <a:lnTo>
                    <a:pt x="61" y="112"/>
                  </a:lnTo>
                  <a:lnTo>
                    <a:pt x="68" y="98"/>
                  </a:lnTo>
                  <a:lnTo>
                    <a:pt x="68" y="84"/>
                  </a:lnTo>
                  <a:lnTo>
                    <a:pt x="61" y="69"/>
                  </a:lnTo>
                  <a:lnTo>
                    <a:pt x="49" y="60"/>
                  </a:lnTo>
                  <a:lnTo>
                    <a:pt x="34" y="57"/>
                  </a:lnTo>
                  <a:close/>
                  <a:moveTo>
                    <a:pt x="380" y="134"/>
                  </a:moveTo>
                  <a:lnTo>
                    <a:pt x="378" y="19"/>
                  </a:lnTo>
                  <a:moveTo>
                    <a:pt x="721" y="52"/>
                  </a:moveTo>
                  <a:lnTo>
                    <a:pt x="706" y="55"/>
                  </a:lnTo>
                  <a:lnTo>
                    <a:pt x="694" y="64"/>
                  </a:lnTo>
                  <a:lnTo>
                    <a:pt x="687" y="79"/>
                  </a:lnTo>
                  <a:lnTo>
                    <a:pt x="687" y="93"/>
                  </a:lnTo>
                  <a:lnTo>
                    <a:pt x="694" y="107"/>
                  </a:lnTo>
                  <a:lnTo>
                    <a:pt x="706" y="117"/>
                  </a:lnTo>
                  <a:lnTo>
                    <a:pt x="721" y="120"/>
                  </a:lnTo>
                  <a:lnTo>
                    <a:pt x="735" y="117"/>
                  </a:lnTo>
                  <a:lnTo>
                    <a:pt x="747" y="107"/>
                  </a:lnTo>
                  <a:lnTo>
                    <a:pt x="754" y="93"/>
                  </a:lnTo>
                  <a:lnTo>
                    <a:pt x="754" y="79"/>
                  </a:lnTo>
                  <a:lnTo>
                    <a:pt x="747" y="64"/>
                  </a:lnTo>
                  <a:lnTo>
                    <a:pt x="735" y="55"/>
                  </a:lnTo>
                  <a:lnTo>
                    <a:pt x="721" y="52"/>
                  </a:lnTo>
                  <a:close/>
                  <a:moveTo>
                    <a:pt x="1066" y="129"/>
                  </a:moveTo>
                  <a:lnTo>
                    <a:pt x="1064" y="14"/>
                  </a:lnTo>
                  <a:moveTo>
                    <a:pt x="1407" y="47"/>
                  </a:moveTo>
                  <a:lnTo>
                    <a:pt x="1393" y="50"/>
                  </a:lnTo>
                  <a:lnTo>
                    <a:pt x="1381" y="60"/>
                  </a:lnTo>
                  <a:lnTo>
                    <a:pt x="1374" y="74"/>
                  </a:lnTo>
                  <a:lnTo>
                    <a:pt x="1374" y="88"/>
                  </a:lnTo>
                  <a:lnTo>
                    <a:pt x="1381" y="103"/>
                  </a:lnTo>
                  <a:lnTo>
                    <a:pt x="1393" y="112"/>
                  </a:lnTo>
                  <a:lnTo>
                    <a:pt x="1407" y="115"/>
                  </a:lnTo>
                  <a:lnTo>
                    <a:pt x="1422" y="112"/>
                  </a:lnTo>
                  <a:lnTo>
                    <a:pt x="1434" y="103"/>
                  </a:lnTo>
                  <a:lnTo>
                    <a:pt x="1441" y="88"/>
                  </a:lnTo>
                  <a:lnTo>
                    <a:pt x="1441" y="74"/>
                  </a:lnTo>
                  <a:lnTo>
                    <a:pt x="1434" y="60"/>
                  </a:lnTo>
                  <a:lnTo>
                    <a:pt x="1422" y="50"/>
                  </a:lnTo>
                  <a:lnTo>
                    <a:pt x="1407" y="47"/>
                  </a:lnTo>
                  <a:close/>
                  <a:moveTo>
                    <a:pt x="1750" y="124"/>
                  </a:moveTo>
                  <a:lnTo>
                    <a:pt x="1750" y="9"/>
                  </a:lnTo>
                  <a:moveTo>
                    <a:pt x="2437" y="117"/>
                  </a:moveTo>
                  <a:lnTo>
                    <a:pt x="2437" y="4"/>
                  </a:lnTo>
                  <a:moveTo>
                    <a:pt x="3123" y="112"/>
                  </a:moveTo>
                  <a:lnTo>
                    <a:pt x="3123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154" name="path 8154"/>
            <p:cNvSpPr/>
            <p:nvPr/>
          </p:nvSpPr>
          <p:spPr>
            <a:xfrm>
              <a:off x="425217" y="51053"/>
              <a:ext cx="2665476" cy="210311"/>
            </a:xfrm>
            <a:custGeom>
              <a:avLst/>
              <a:gdLst/>
              <a:ahLst/>
              <a:cxnLst/>
              <a:rect l="0" t="0" r="0" b="0"/>
              <a:pathLst>
                <a:path w="4197" h="331">
                  <a:moveTo>
                    <a:pt x="4164" y="225"/>
                  </a:moveTo>
                  <a:lnTo>
                    <a:pt x="4166" y="225"/>
                  </a:lnTo>
                  <a:lnTo>
                    <a:pt x="4156" y="225"/>
                  </a:lnTo>
                  <a:lnTo>
                    <a:pt x="4164" y="225"/>
                  </a:lnTo>
                </a:path>
                <a:path w="4197" h="331">
                  <a:moveTo>
                    <a:pt x="4156" y="225"/>
                  </a:moveTo>
                  <a:lnTo>
                    <a:pt x="4171" y="225"/>
                  </a:lnTo>
                  <a:lnTo>
                    <a:pt x="4154" y="225"/>
                  </a:lnTo>
                  <a:lnTo>
                    <a:pt x="4156" y="225"/>
                  </a:lnTo>
                </a:path>
                <a:path w="4197" h="331">
                  <a:moveTo>
                    <a:pt x="4156" y="225"/>
                  </a:moveTo>
                  <a:lnTo>
                    <a:pt x="4171" y="225"/>
                  </a:lnTo>
                  <a:lnTo>
                    <a:pt x="4156" y="225"/>
                  </a:lnTo>
                </a:path>
                <a:path w="4197" h="331">
                  <a:moveTo>
                    <a:pt x="4154" y="225"/>
                  </a:moveTo>
                  <a:lnTo>
                    <a:pt x="4173" y="228"/>
                  </a:lnTo>
                  <a:lnTo>
                    <a:pt x="4152" y="228"/>
                  </a:lnTo>
                  <a:lnTo>
                    <a:pt x="4154" y="225"/>
                  </a:lnTo>
                </a:path>
                <a:path w="4197" h="331">
                  <a:moveTo>
                    <a:pt x="4154" y="225"/>
                  </a:moveTo>
                  <a:lnTo>
                    <a:pt x="4171" y="225"/>
                  </a:lnTo>
                  <a:lnTo>
                    <a:pt x="4173" y="228"/>
                  </a:lnTo>
                  <a:lnTo>
                    <a:pt x="4154" y="225"/>
                  </a:lnTo>
                </a:path>
                <a:path w="4197" h="331">
                  <a:moveTo>
                    <a:pt x="4152" y="228"/>
                  </a:moveTo>
                  <a:lnTo>
                    <a:pt x="4175" y="228"/>
                  </a:lnTo>
                  <a:lnTo>
                    <a:pt x="4147" y="228"/>
                  </a:lnTo>
                  <a:lnTo>
                    <a:pt x="4152" y="228"/>
                  </a:lnTo>
                </a:path>
                <a:path w="4197" h="331">
                  <a:moveTo>
                    <a:pt x="4152" y="228"/>
                  </a:moveTo>
                  <a:lnTo>
                    <a:pt x="4175" y="228"/>
                  </a:lnTo>
                  <a:lnTo>
                    <a:pt x="4152" y="228"/>
                  </a:lnTo>
                </a:path>
                <a:path w="4197" h="331">
                  <a:moveTo>
                    <a:pt x="4147" y="228"/>
                  </a:moveTo>
                  <a:lnTo>
                    <a:pt x="4178" y="230"/>
                  </a:lnTo>
                  <a:lnTo>
                    <a:pt x="4144" y="230"/>
                  </a:lnTo>
                  <a:lnTo>
                    <a:pt x="4147" y="228"/>
                  </a:lnTo>
                </a:path>
                <a:path w="4197" h="331">
                  <a:moveTo>
                    <a:pt x="4147" y="228"/>
                  </a:moveTo>
                  <a:lnTo>
                    <a:pt x="4175" y="228"/>
                  </a:lnTo>
                  <a:lnTo>
                    <a:pt x="4178" y="230"/>
                  </a:lnTo>
                  <a:lnTo>
                    <a:pt x="4147" y="228"/>
                  </a:lnTo>
                </a:path>
                <a:path w="4197" h="331">
                  <a:moveTo>
                    <a:pt x="4144" y="230"/>
                  </a:moveTo>
                  <a:lnTo>
                    <a:pt x="4183" y="230"/>
                  </a:lnTo>
                  <a:lnTo>
                    <a:pt x="4142" y="230"/>
                  </a:lnTo>
                  <a:lnTo>
                    <a:pt x="4144" y="230"/>
                  </a:lnTo>
                </a:path>
                <a:path w="4197" h="331">
                  <a:moveTo>
                    <a:pt x="4144" y="230"/>
                  </a:moveTo>
                  <a:lnTo>
                    <a:pt x="4183" y="230"/>
                  </a:lnTo>
                  <a:lnTo>
                    <a:pt x="4144" y="230"/>
                  </a:lnTo>
                </a:path>
                <a:path w="4197" h="331">
                  <a:moveTo>
                    <a:pt x="4142" y="230"/>
                  </a:moveTo>
                  <a:lnTo>
                    <a:pt x="4185" y="232"/>
                  </a:lnTo>
                  <a:lnTo>
                    <a:pt x="4140" y="232"/>
                  </a:lnTo>
                  <a:lnTo>
                    <a:pt x="4142" y="230"/>
                  </a:lnTo>
                </a:path>
                <a:path w="4197" h="331">
                  <a:moveTo>
                    <a:pt x="4142" y="230"/>
                  </a:moveTo>
                  <a:lnTo>
                    <a:pt x="4183" y="230"/>
                  </a:lnTo>
                  <a:lnTo>
                    <a:pt x="4185" y="232"/>
                  </a:lnTo>
                  <a:lnTo>
                    <a:pt x="4142" y="230"/>
                  </a:lnTo>
                </a:path>
                <a:path w="4197" h="331">
                  <a:moveTo>
                    <a:pt x="4140" y="232"/>
                  </a:moveTo>
                  <a:lnTo>
                    <a:pt x="4188" y="235"/>
                  </a:lnTo>
                  <a:lnTo>
                    <a:pt x="4137" y="235"/>
                  </a:lnTo>
                  <a:lnTo>
                    <a:pt x="4140" y="232"/>
                  </a:lnTo>
                </a:path>
                <a:path w="4197" h="331">
                  <a:moveTo>
                    <a:pt x="4140" y="232"/>
                  </a:moveTo>
                  <a:lnTo>
                    <a:pt x="4185" y="232"/>
                  </a:lnTo>
                  <a:lnTo>
                    <a:pt x="4188" y="235"/>
                  </a:lnTo>
                  <a:lnTo>
                    <a:pt x="4140" y="232"/>
                  </a:lnTo>
                </a:path>
                <a:path w="4197" h="331">
                  <a:moveTo>
                    <a:pt x="4137" y="235"/>
                  </a:moveTo>
                  <a:lnTo>
                    <a:pt x="4188" y="237"/>
                  </a:lnTo>
                  <a:lnTo>
                    <a:pt x="4135" y="237"/>
                  </a:lnTo>
                  <a:lnTo>
                    <a:pt x="4137" y="235"/>
                  </a:lnTo>
                </a:path>
                <a:path w="4197" h="331">
                  <a:moveTo>
                    <a:pt x="4137" y="235"/>
                  </a:moveTo>
                  <a:lnTo>
                    <a:pt x="4188" y="235"/>
                  </a:lnTo>
                  <a:lnTo>
                    <a:pt x="4188" y="237"/>
                  </a:lnTo>
                  <a:lnTo>
                    <a:pt x="4137" y="235"/>
                  </a:lnTo>
                </a:path>
                <a:path w="4197" h="331">
                  <a:moveTo>
                    <a:pt x="4135" y="237"/>
                  </a:moveTo>
                  <a:lnTo>
                    <a:pt x="4190" y="240"/>
                  </a:lnTo>
                  <a:lnTo>
                    <a:pt x="4132" y="240"/>
                  </a:lnTo>
                  <a:lnTo>
                    <a:pt x="4135" y="237"/>
                  </a:lnTo>
                </a:path>
                <a:path w="4197" h="331">
                  <a:moveTo>
                    <a:pt x="4135" y="237"/>
                  </a:moveTo>
                  <a:lnTo>
                    <a:pt x="4188" y="237"/>
                  </a:lnTo>
                  <a:lnTo>
                    <a:pt x="4190" y="240"/>
                  </a:lnTo>
                  <a:lnTo>
                    <a:pt x="4135" y="237"/>
                  </a:lnTo>
                </a:path>
                <a:path w="4197" h="331">
                  <a:moveTo>
                    <a:pt x="4132" y="240"/>
                  </a:moveTo>
                  <a:lnTo>
                    <a:pt x="4192" y="242"/>
                  </a:lnTo>
                  <a:lnTo>
                    <a:pt x="4132" y="242"/>
                  </a:lnTo>
                  <a:lnTo>
                    <a:pt x="4132" y="240"/>
                  </a:lnTo>
                </a:path>
                <a:path w="4197" h="331">
                  <a:moveTo>
                    <a:pt x="4132" y="240"/>
                  </a:moveTo>
                  <a:lnTo>
                    <a:pt x="4190" y="240"/>
                  </a:lnTo>
                  <a:lnTo>
                    <a:pt x="4192" y="242"/>
                  </a:lnTo>
                  <a:lnTo>
                    <a:pt x="4132" y="240"/>
                  </a:lnTo>
                </a:path>
                <a:path w="4197" h="331">
                  <a:moveTo>
                    <a:pt x="4132" y="242"/>
                  </a:moveTo>
                  <a:lnTo>
                    <a:pt x="4195" y="247"/>
                  </a:lnTo>
                  <a:lnTo>
                    <a:pt x="4130" y="247"/>
                  </a:lnTo>
                  <a:lnTo>
                    <a:pt x="4132" y="242"/>
                  </a:lnTo>
                </a:path>
                <a:path w="4197" h="331">
                  <a:moveTo>
                    <a:pt x="4132" y="242"/>
                  </a:moveTo>
                  <a:lnTo>
                    <a:pt x="4192" y="242"/>
                  </a:lnTo>
                  <a:lnTo>
                    <a:pt x="4195" y="247"/>
                  </a:lnTo>
                  <a:lnTo>
                    <a:pt x="4132" y="242"/>
                  </a:lnTo>
                </a:path>
                <a:path w="4197" h="331">
                  <a:moveTo>
                    <a:pt x="4130" y="247"/>
                  </a:moveTo>
                  <a:lnTo>
                    <a:pt x="4195" y="249"/>
                  </a:lnTo>
                  <a:lnTo>
                    <a:pt x="4130" y="249"/>
                  </a:lnTo>
                  <a:lnTo>
                    <a:pt x="4130" y="247"/>
                  </a:lnTo>
                </a:path>
                <a:path w="4197" h="331">
                  <a:moveTo>
                    <a:pt x="4130" y="247"/>
                  </a:moveTo>
                  <a:lnTo>
                    <a:pt x="4195" y="247"/>
                  </a:lnTo>
                  <a:lnTo>
                    <a:pt x="4195" y="249"/>
                  </a:lnTo>
                  <a:lnTo>
                    <a:pt x="4130" y="247"/>
                  </a:lnTo>
                </a:path>
                <a:path w="4197" h="331">
                  <a:moveTo>
                    <a:pt x="4130" y="249"/>
                  </a:moveTo>
                  <a:lnTo>
                    <a:pt x="4195" y="252"/>
                  </a:lnTo>
                  <a:lnTo>
                    <a:pt x="4128" y="252"/>
                  </a:lnTo>
                  <a:lnTo>
                    <a:pt x="4130" y="249"/>
                  </a:lnTo>
                </a:path>
                <a:path w="4197" h="331">
                  <a:moveTo>
                    <a:pt x="4130" y="249"/>
                  </a:moveTo>
                  <a:lnTo>
                    <a:pt x="4195" y="249"/>
                  </a:lnTo>
                  <a:lnTo>
                    <a:pt x="4195" y="252"/>
                  </a:lnTo>
                  <a:lnTo>
                    <a:pt x="4130" y="249"/>
                  </a:lnTo>
                </a:path>
                <a:path w="4197" h="331">
                  <a:moveTo>
                    <a:pt x="4128" y="252"/>
                  </a:moveTo>
                  <a:lnTo>
                    <a:pt x="4195" y="256"/>
                  </a:lnTo>
                  <a:lnTo>
                    <a:pt x="4128" y="256"/>
                  </a:lnTo>
                  <a:lnTo>
                    <a:pt x="4128" y="252"/>
                  </a:lnTo>
                </a:path>
                <a:path w="4197" h="331">
                  <a:moveTo>
                    <a:pt x="4128" y="252"/>
                  </a:moveTo>
                  <a:lnTo>
                    <a:pt x="4195" y="252"/>
                  </a:lnTo>
                  <a:lnTo>
                    <a:pt x="4195" y="256"/>
                  </a:lnTo>
                  <a:lnTo>
                    <a:pt x="4128" y="252"/>
                  </a:lnTo>
                </a:path>
                <a:path w="4197" h="331">
                  <a:moveTo>
                    <a:pt x="4128" y="256"/>
                  </a:moveTo>
                  <a:lnTo>
                    <a:pt x="4197" y="259"/>
                  </a:lnTo>
                  <a:lnTo>
                    <a:pt x="4128" y="259"/>
                  </a:lnTo>
                  <a:lnTo>
                    <a:pt x="4128" y="256"/>
                  </a:lnTo>
                </a:path>
                <a:path w="4197" h="331">
                  <a:moveTo>
                    <a:pt x="4128" y="256"/>
                  </a:moveTo>
                  <a:lnTo>
                    <a:pt x="4195" y="256"/>
                  </a:lnTo>
                  <a:lnTo>
                    <a:pt x="4197" y="259"/>
                  </a:lnTo>
                  <a:lnTo>
                    <a:pt x="4128" y="256"/>
                  </a:lnTo>
                </a:path>
                <a:path w="4197" h="331">
                  <a:moveTo>
                    <a:pt x="4128" y="259"/>
                  </a:moveTo>
                  <a:lnTo>
                    <a:pt x="4195" y="261"/>
                  </a:lnTo>
                  <a:lnTo>
                    <a:pt x="4128" y="261"/>
                  </a:lnTo>
                  <a:lnTo>
                    <a:pt x="4128" y="259"/>
                  </a:lnTo>
                </a:path>
                <a:path w="4197" h="331">
                  <a:moveTo>
                    <a:pt x="4128" y="259"/>
                  </a:moveTo>
                  <a:lnTo>
                    <a:pt x="4197" y="259"/>
                  </a:lnTo>
                  <a:lnTo>
                    <a:pt x="4195" y="261"/>
                  </a:lnTo>
                  <a:lnTo>
                    <a:pt x="4128" y="259"/>
                  </a:lnTo>
                </a:path>
                <a:path w="4197" h="331">
                  <a:moveTo>
                    <a:pt x="4128" y="261"/>
                  </a:moveTo>
                  <a:lnTo>
                    <a:pt x="4195" y="266"/>
                  </a:lnTo>
                  <a:lnTo>
                    <a:pt x="4128" y="266"/>
                  </a:lnTo>
                  <a:lnTo>
                    <a:pt x="4128" y="261"/>
                  </a:lnTo>
                </a:path>
                <a:path w="4197" h="331">
                  <a:moveTo>
                    <a:pt x="4128" y="261"/>
                  </a:moveTo>
                  <a:lnTo>
                    <a:pt x="4195" y="261"/>
                  </a:lnTo>
                  <a:lnTo>
                    <a:pt x="4195" y="266"/>
                  </a:lnTo>
                  <a:lnTo>
                    <a:pt x="4128" y="261"/>
                  </a:lnTo>
                </a:path>
                <a:path w="4197" h="331">
                  <a:moveTo>
                    <a:pt x="4128" y="266"/>
                  </a:moveTo>
                  <a:lnTo>
                    <a:pt x="4195" y="268"/>
                  </a:lnTo>
                  <a:lnTo>
                    <a:pt x="4130" y="268"/>
                  </a:lnTo>
                  <a:lnTo>
                    <a:pt x="4128" y="266"/>
                  </a:lnTo>
                </a:path>
                <a:path w="4197" h="331">
                  <a:moveTo>
                    <a:pt x="4128" y="266"/>
                  </a:moveTo>
                  <a:lnTo>
                    <a:pt x="4195" y="266"/>
                  </a:lnTo>
                  <a:lnTo>
                    <a:pt x="4195" y="268"/>
                  </a:lnTo>
                  <a:lnTo>
                    <a:pt x="4128" y="266"/>
                  </a:lnTo>
                </a:path>
                <a:path w="4197" h="331">
                  <a:moveTo>
                    <a:pt x="4130" y="268"/>
                  </a:moveTo>
                  <a:lnTo>
                    <a:pt x="4195" y="271"/>
                  </a:lnTo>
                  <a:lnTo>
                    <a:pt x="4130" y="271"/>
                  </a:lnTo>
                  <a:lnTo>
                    <a:pt x="4130" y="268"/>
                  </a:lnTo>
                </a:path>
                <a:path w="4197" h="331">
                  <a:moveTo>
                    <a:pt x="4130" y="268"/>
                  </a:moveTo>
                  <a:lnTo>
                    <a:pt x="4195" y="268"/>
                  </a:lnTo>
                  <a:lnTo>
                    <a:pt x="4195" y="271"/>
                  </a:lnTo>
                  <a:lnTo>
                    <a:pt x="4130" y="268"/>
                  </a:lnTo>
                </a:path>
                <a:path w="4197" h="331">
                  <a:moveTo>
                    <a:pt x="4130" y="271"/>
                  </a:moveTo>
                  <a:lnTo>
                    <a:pt x="4192" y="276"/>
                  </a:lnTo>
                  <a:lnTo>
                    <a:pt x="4132" y="276"/>
                  </a:lnTo>
                  <a:lnTo>
                    <a:pt x="4130" y="271"/>
                  </a:lnTo>
                </a:path>
                <a:path w="4197" h="331">
                  <a:moveTo>
                    <a:pt x="4130" y="271"/>
                  </a:moveTo>
                  <a:lnTo>
                    <a:pt x="4195" y="271"/>
                  </a:lnTo>
                  <a:lnTo>
                    <a:pt x="4192" y="276"/>
                  </a:lnTo>
                  <a:lnTo>
                    <a:pt x="4130" y="271"/>
                  </a:lnTo>
                </a:path>
                <a:path w="4197" h="331">
                  <a:moveTo>
                    <a:pt x="4132" y="276"/>
                  </a:moveTo>
                  <a:lnTo>
                    <a:pt x="4190" y="278"/>
                  </a:lnTo>
                  <a:lnTo>
                    <a:pt x="4132" y="278"/>
                  </a:lnTo>
                  <a:lnTo>
                    <a:pt x="4132" y="276"/>
                  </a:lnTo>
                </a:path>
                <a:path w="4197" h="331">
                  <a:moveTo>
                    <a:pt x="4132" y="276"/>
                  </a:moveTo>
                  <a:lnTo>
                    <a:pt x="4192" y="276"/>
                  </a:lnTo>
                  <a:lnTo>
                    <a:pt x="4190" y="278"/>
                  </a:lnTo>
                  <a:lnTo>
                    <a:pt x="4132" y="276"/>
                  </a:lnTo>
                </a:path>
                <a:path w="4197" h="331">
                  <a:moveTo>
                    <a:pt x="4132" y="278"/>
                  </a:moveTo>
                  <a:lnTo>
                    <a:pt x="4188" y="280"/>
                  </a:lnTo>
                  <a:lnTo>
                    <a:pt x="4135" y="280"/>
                  </a:lnTo>
                  <a:lnTo>
                    <a:pt x="4132" y="278"/>
                  </a:lnTo>
                </a:path>
                <a:path w="4197" h="331">
                  <a:moveTo>
                    <a:pt x="4132" y="278"/>
                  </a:moveTo>
                  <a:lnTo>
                    <a:pt x="4190" y="278"/>
                  </a:lnTo>
                  <a:lnTo>
                    <a:pt x="4188" y="280"/>
                  </a:lnTo>
                  <a:lnTo>
                    <a:pt x="4132" y="278"/>
                  </a:lnTo>
                </a:path>
                <a:path w="4197" h="331">
                  <a:moveTo>
                    <a:pt x="4135" y="280"/>
                  </a:moveTo>
                  <a:lnTo>
                    <a:pt x="4188" y="283"/>
                  </a:lnTo>
                  <a:lnTo>
                    <a:pt x="4137" y="283"/>
                  </a:lnTo>
                  <a:lnTo>
                    <a:pt x="4135" y="280"/>
                  </a:lnTo>
                </a:path>
                <a:path w="4197" h="331">
                  <a:moveTo>
                    <a:pt x="4135" y="280"/>
                  </a:moveTo>
                  <a:lnTo>
                    <a:pt x="4188" y="280"/>
                  </a:lnTo>
                  <a:lnTo>
                    <a:pt x="4188" y="283"/>
                  </a:lnTo>
                  <a:lnTo>
                    <a:pt x="4135" y="280"/>
                  </a:lnTo>
                </a:path>
                <a:path w="4197" h="331">
                  <a:moveTo>
                    <a:pt x="4137" y="283"/>
                  </a:moveTo>
                  <a:lnTo>
                    <a:pt x="4185" y="285"/>
                  </a:lnTo>
                  <a:lnTo>
                    <a:pt x="4140" y="285"/>
                  </a:lnTo>
                  <a:lnTo>
                    <a:pt x="4137" y="283"/>
                  </a:lnTo>
                </a:path>
                <a:path w="4197" h="331">
                  <a:moveTo>
                    <a:pt x="4137" y="283"/>
                  </a:moveTo>
                  <a:lnTo>
                    <a:pt x="4188" y="283"/>
                  </a:lnTo>
                  <a:lnTo>
                    <a:pt x="4185" y="285"/>
                  </a:lnTo>
                  <a:lnTo>
                    <a:pt x="4137" y="283"/>
                  </a:lnTo>
                </a:path>
                <a:path w="4197" h="331">
                  <a:moveTo>
                    <a:pt x="4140" y="285"/>
                  </a:moveTo>
                  <a:lnTo>
                    <a:pt x="4183" y="288"/>
                  </a:lnTo>
                  <a:lnTo>
                    <a:pt x="4142" y="288"/>
                  </a:lnTo>
                  <a:lnTo>
                    <a:pt x="4140" y="285"/>
                  </a:lnTo>
                </a:path>
                <a:path w="4197" h="331">
                  <a:moveTo>
                    <a:pt x="4140" y="285"/>
                  </a:moveTo>
                  <a:lnTo>
                    <a:pt x="4185" y="285"/>
                  </a:lnTo>
                  <a:lnTo>
                    <a:pt x="4183" y="288"/>
                  </a:lnTo>
                  <a:lnTo>
                    <a:pt x="4140" y="285"/>
                  </a:lnTo>
                </a:path>
                <a:path w="4197" h="331">
                  <a:moveTo>
                    <a:pt x="4142" y="288"/>
                  </a:moveTo>
                  <a:lnTo>
                    <a:pt x="4178" y="288"/>
                  </a:lnTo>
                  <a:lnTo>
                    <a:pt x="4144" y="288"/>
                  </a:lnTo>
                  <a:lnTo>
                    <a:pt x="4142" y="288"/>
                  </a:lnTo>
                </a:path>
                <a:path w="4197" h="331">
                  <a:moveTo>
                    <a:pt x="4142" y="288"/>
                  </a:moveTo>
                  <a:lnTo>
                    <a:pt x="4183" y="288"/>
                  </a:lnTo>
                  <a:lnTo>
                    <a:pt x="4178" y="288"/>
                  </a:lnTo>
                  <a:lnTo>
                    <a:pt x="4142" y="288"/>
                  </a:lnTo>
                </a:path>
                <a:path w="4197" h="331">
                  <a:moveTo>
                    <a:pt x="4144" y="288"/>
                  </a:moveTo>
                  <a:lnTo>
                    <a:pt x="4175" y="290"/>
                  </a:lnTo>
                  <a:lnTo>
                    <a:pt x="4147" y="290"/>
                  </a:lnTo>
                  <a:lnTo>
                    <a:pt x="4144" y="288"/>
                  </a:lnTo>
                </a:path>
                <a:path w="4197" h="331">
                  <a:moveTo>
                    <a:pt x="4144" y="288"/>
                  </a:moveTo>
                  <a:lnTo>
                    <a:pt x="4178" y="288"/>
                  </a:lnTo>
                  <a:lnTo>
                    <a:pt x="4175" y="290"/>
                  </a:lnTo>
                  <a:lnTo>
                    <a:pt x="4144" y="288"/>
                  </a:lnTo>
                </a:path>
                <a:path w="4197" h="331">
                  <a:moveTo>
                    <a:pt x="4147" y="290"/>
                  </a:moveTo>
                  <a:lnTo>
                    <a:pt x="4173" y="292"/>
                  </a:lnTo>
                  <a:lnTo>
                    <a:pt x="4152" y="292"/>
                  </a:lnTo>
                  <a:lnTo>
                    <a:pt x="4147" y="290"/>
                  </a:lnTo>
                </a:path>
                <a:path w="4197" h="331">
                  <a:moveTo>
                    <a:pt x="4147" y="290"/>
                  </a:moveTo>
                  <a:lnTo>
                    <a:pt x="4175" y="290"/>
                  </a:lnTo>
                  <a:lnTo>
                    <a:pt x="4173" y="292"/>
                  </a:lnTo>
                  <a:lnTo>
                    <a:pt x="4147" y="290"/>
                  </a:lnTo>
                </a:path>
                <a:path w="4197" h="331">
                  <a:moveTo>
                    <a:pt x="4152" y="292"/>
                  </a:moveTo>
                  <a:lnTo>
                    <a:pt x="4171" y="292"/>
                  </a:lnTo>
                  <a:lnTo>
                    <a:pt x="4154" y="292"/>
                  </a:lnTo>
                  <a:lnTo>
                    <a:pt x="4152" y="292"/>
                  </a:lnTo>
                </a:path>
                <a:path w="4197" h="331">
                  <a:moveTo>
                    <a:pt x="4152" y="292"/>
                  </a:moveTo>
                  <a:lnTo>
                    <a:pt x="4173" y="292"/>
                  </a:lnTo>
                  <a:lnTo>
                    <a:pt x="4171" y="292"/>
                  </a:lnTo>
                  <a:lnTo>
                    <a:pt x="4152" y="292"/>
                  </a:lnTo>
                </a:path>
                <a:path w="4197" h="331">
                  <a:moveTo>
                    <a:pt x="4156" y="292"/>
                  </a:moveTo>
                  <a:lnTo>
                    <a:pt x="4166" y="292"/>
                  </a:lnTo>
                  <a:lnTo>
                    <a:pt x="4164" y="292"/>
                  </a:lnTo>
                  <a:lnTo>
                    <a:pt x="4156" y="292"/>
                  </a:lnTo>
                </a:path>
                <a:path w="4197" h="331">
                  <a:moveTo>
                    <a:pt x="4154" y="292"/>
                  </a:moveTo>
                  <a:lnTo>
                    <a:pt x="4166" y="292"/>
                  </a:lnTo>
                  <a:lnTo>
                    <a:pt x="4156" y="292"/>
                  </a:lnTo>
                  <a:lnTo>
                    <a:pt x="4154" y="292"/>
                  </a:lnTo>
                </a:path>
                <a:path w="4197" h="331">
                  <a:moveTo>
                    <a:pt x="4154" y="292"/>
                  </a:moveTo>
                  <a:lnTo>
                    <a:pt x="4171" y="292"/>
                  </a:lnTo>
                  <a:lnTo>
                    <a:pt x="4166" y="292"/>
                  </a:lnTo>
                  <a:lnTo>
                    <a:pt x="4154" y="292"/>
                  </a:lnTo>
                </a:path>
                <a:path w="4197" h="331">
                  <a:moveTo>
                    <a:pt x="3477" y="230"/>
                  </a:moveTo>
                  <a:lnTo>
                    <a:pt x="3480" y="232"/>
                  </a:lnTo>
                  <a:lnTo>
                    <a:pt x="3470" y="232"/>
                  </a:lnTo>
                  <a:lnTo>
                    <a:pt x="3477" y="230"/>
                  </a:lnTo>
                </a:path>
                <a:path w="4197" h="331">
                  <a:moveTo>
                    <a:pt x="3470" y="232"/>
                  </a:moveTo>
                  <a:lnTo>
                    <a:pt x="3484" y="232"/>
                  </a:lnTo>
                  <a:lnTo>
                    <a:pt x="3468" y="232"/>
                  </a:lnTo>
                  <a:lnTo>
                    <a:pt x="3470" y="232"/>
                  </a:lnTo>
                </a:path>
                <a:path w="4197" h="331">
                  <a:moveTo>
                    <a:pt x="3470" y="232"/>
                  </a:moveTo>
                  <a:lnTo>
                    <a:pt x="3484" y="232"/>
                  </a:lnTo>
                  <a:lnTo>
                    <a:pt x="3470" y="232"/>
                  </a:lnTo>
                </a:path>
                <a:path w="4197" h="331">
                  <a:moveTo>
                    <a:pt x="3468" y="232"/>
                  </a:moveTo>
                  <a:lnTo>
                    <a:pt x="3487" y="232"/>
                  </a:lnTo>
                  <a:lnTo>
                    <a:pt x="3465" y="232"/>
                  </a:lnTo>
                  <a:lnTo>
                    <a:pt x="3468" y="232"/>
                  </a:lnTo>
                </a:path>
                <a:path w="4197" h="331">
                  <a:moveTo>
                    <a:pt x="3468" y="232"/>
                  </a:moveTo>
                  <a:lnTo>
                    <a:pt x="3487" y="232"/>
                  </a:lnTo>
                  <a:lnTo>
                    <a:pt x="3468" y="232"/>
                  </a:lnTo>
                </a:path>
                <a:path w="4197" h="331">
                  <a:moveTo>
                    <a:pt x="3465" y="232"/>
                  </a:moveTo>
                  <a:lnTo>
                    <a:pt x="3489" y="235"/>
                  </a:lnTo>
                  <a:lnTo>
                    <a:pt x="3463" y="235"/>
                  </a:lnTo>
                  <a:lnTo>
                    <a:pt x="3465" y="232"/>
                  </a:lnTo>
                </a:path>
                <a:path w="4197" h="331">
                  <a:moveTo>
                    <a:pt x="3465" y="232"/>
                  </a:moveTo>
                  <a:lnTo>
                    <a:pt x="3487" y="232"/>
                  </a:lnTo>
                  <a:lnTo>
                    <a:pt x="3489" y="235"/>
                  </a:lnTo>
                  <a:lnTo>
                    <a:pt x="3465" y="232"/>
                  </a:lnTo>
                </a:path>
                <a:path w="4197" h="331">
                  <a:moveTo>
                    <a:pt x="3463" y="235"/>
                  </a:moveTo>
                  <a:lnTo>
                    <a:pt x="3492" y="235"/>
                  </a:lnTo>
                  <a:lnTo>
                    <a:pt x="3458" y="235"/>
                  </a:lnTo>
                  <a:lnTo>
                    <a:pt x="3463" y="235"/>
                  </a:lnTo>
                </a:path>
                <a:path w="4197" h="331">
                  <a:moveTo>
                    <a:pt x="3463" y="235"/>
                  </a:moveTo>
                  <a:lnTo>
                    <a:pt x="3492" y="235"/>
                  </a:lnTo>
                  <a:lnTo>
                    <a:pt x="3463" y="235"/>
                  </a:lnTo>
                </a:path>
                <a:path w="4197" h="331">
                  <a:moveTo>
                    <a:pt x="3458" y="235"/>
                  </a:moveTo>
                  <a:lnTo>
                    <a:pt x="3496" y="237"/>
                  </a:lnTo>
                  <a:lnTo>
                    <a:pt x="3455" y="237"/>
                  </a:lnTo>
                  <a:lnTo>
                    <a:pt x="3458" y="235"/>
                  </a:lnTo>
                </a:path>
                <a:path w="4197" h="331">
                  <a:moveTo>
                    <a:pt x="3458" y="235"/>
                  </a:moveTo>
                  <a:lnTo>
                    <a:pt x="3492" y="235"/>
                  </a:lnTo>
                  <a:lnTo>
                    <a:pt x="3496" y="237"/>
                  </a:lnTo>
                  <a:lnTo>
                    <a:pt x="3458" y="235"/>
                  </a:lnTo>
                </a:path>
                <a:path w="4197" h="331">
                  <a:moveTo>
                    <a:pt x="3455" y="237"/>
                  </a:moveTo>
                  <a:lnTo>
                    <a:pt x="3499" y="240"/>
                  </a:lnTo>
                  <a:lnTo>
                    <a:pt x="3453" y="240"/>
                  </a:lnTo>
                  <a:lnTo>
                    <a:pt x="3455" y="237"/>
                  </a:lnTo>
                </a:path>
                <a:path w="4197" h="331">
                  <a:moveTo>
                    <a:pt x="3455" y="237"/>
                  </a:moveTo>
                  <a:lnTo>
                    <a:pt x="3496" y="237"/>
                  </a:lnTo>
                  <a:lnTo>
                    <a:pt x="3499" y="240"/>
                  </a:lnTo>
                  <a:lnTo>
                    <a:pt x="3455" y="237"/>
                  </a:lnTo>
                </a:path>
                <a:path w="4197" h="331">
                  <a:moveTo>
                    <a:pt x="3453" y="240"/>
                  </a:moveTo>
                  <a:lnTo>
                    <a:pt x="3501" y="242"/>
                  </a:lnTo>
                  <a:lnTo>
                    <a:pt x="3451" y="242"/>
                  </a:lnTo>
                  <a:lnTo>
                    <a:pt x="3453" y="240"/>
                  </a:lnTo>
                </a:path>
                <a:path w="4197" h="331">
                  <a:moveTo>
                    <a:pt x="3453" y="240"/>
                  </a:moveTo>
                  <a:lnTo>
                    <a:pt x="3499" y="240"/>
                  </a:lnTo>
                  <a:lnTo>
                    <a:pt x="3501" y="242"/>
                  </a:lnTo>
                  <a:lnTo>
                    <a:pt x="3453" y="240"/>
                  </a:lnTo>
                </a:path>
                <a:path w="4197" h="331">
                  <a:moveTo>
                    <a:pt x="3451" y="242"/>
                  </a:moveTo>
                  <a:lnTo>
                    <a:pt x="3501" y="244"/>
                  </a:lnTo>
                  <a:lnTo>
                    <a:pt x="3448" y="244"/>
                  </a:lnTo>
                  <a:lnTo>
                    <a:pt x="3451" y="242"/>
                  </a:lnTo>
                </a:path>
                <a:path w="4197" h="331">
                  <a:moveTo>
                    <a:pt x="3451" y="242"/>
                  </a:moveTo>
                  <a:lnTo>
                    <a:pt x="3501" y="242"/>
                  </a:lnTo>
                  <a:lnTo>
                    <a:pt x="3501" y="244"/>
                  </a:lnTo>
                  <a:lnTo>
                    <a:pt x="3451" y="242"/>
                  </a:lnTo>
                </a:path>
                <a:path w="4197" h="331">
                  <a:moveTo>
                    <a:pt x="3448" y="244"/>
                  </a:moveTo>
                  <a:lnTo>
                    <a:pt x="3504" y="247"/>
                  </a:lnTo>
                  <a:lnTo>
                    <a:pt x="3446" y="247"/>
                  </a:lnTo>
                  <a:lnTo>
                    <a:pt x="3448" y="244"/>
                  </a:lnTo>
                </a:path>
                <a:path w="4197" h="331">
                  <a:moveTo>
                    <a:pt x="3448" y="244"/>
                  </a:moveTo>
                  <a:lnTo>
                    <a:pt x="3501" y="244"/>
                  </a:lnTo>
                  <a:lnTo>
                    <a:pt x="3504" y="247"/>
                  </a:lnTo>
                  <a:lnTo>
                    <a:pt x="3448" y="244"/>
                  </a:lnTo>
                </a:path>
                <a:path w="4197" h="331">
                  <a:moveTo>
                    <a:pt x="3446" y="247"/>
                  </a:moveTo>
                  <a:lnTo>
                    <a:pt x="3506" y="249"/>
                  </a:lnTo>
                  <a:lnTo>
                    <a:pt x="3446" y="249"/>
                  </a:lnTo>
                  <a:lnTo>
                    <a:pt x="3446" y="247"/>
                  </a:lnTo>
                </a:path>
                <a:path w="4197" h="331">
                  <a:moveTo>
                    <a:pt x="3446" y="247"/>
                  </a:moveTo>
                  <a:lnTo>
                    <a:pt x="3504" y="247"/>
                  </a:lnTo>
                  <a:lnTo>
                    <a:pt x="3506" y="249"/>
                  </a:lnTo>
                  <a:lnTo>
                    <a:pt x="3446" y="247"/>
                  </a:lnTo>
                </a:path>
                <a:path w="4197" h="331">
                  <a:moveTo>
                    <a:pt x="3446" y="249"/>
                  </a:moveTo>
                  <a:lnTo>
                    <a:pt x="3508" y="252"/>
                  </a:lnTo>
                  <a:lnTo>
                    <a:pt x="3444" y="252"/>
                  </a:lnTo>
                  <a:lnTo>
                    <a:pt x="3446" y="249"/>
                  </a:lnTo>
                </a:path>
                <a:path w="4197" h="331">
                  <a:moveTo>
                    <a:pt x="3446" y="249"/>
                  </a:moveTo>
                  <a:lnTo>
                    <a:pt x="3506" y="249"/>
                  </a:lnTo>
                  <a:lnTo>
                    <a:pt x="3508" y="252"/>
                  </a:lnTo>
                  <a:lnTo>
                    <a:pt x="3446" y="249"/>
                  </a:lnTo>
                </a:path>
                <a:path w="4197" h="331">
                  <a:moveTo>
                    <a:pt x="3444" y="252"/>
                  </a:moveTo>
                  <a:lnTo>
                    <a:pt x="3508" y="256"/>
                  </a:lnTo>
                  <a:lnTo>
                    <a:pt x="3444" y="256"/>
                  </a:lnTo>
                  <a:lnTo>
                    <a:pt x="3444" y="252"/>
                  </a:lnTo>
                </a:path>
                <a:path w="4197" h="331">
                  <a:moveTo>
                    <a:pt x="3444" y="252"/>
                  </a:moveTo>
                  <a:lnTo>
                    <a:pt x="3508" y="252"/>
                  </a:lnTo>
                  <a:lnTo>
                    <a:pt x="3508" y="256"/>
                  </a:lnTo>
                  <a:lnTo>
                    <a:pt x="3444" y="252"/>
                  </a:lnTo>
                </a:path>
                <a:path w="4197" h="331">
                  <a:moveTo>
                    <a:pt x="3444" y="256"/>
                  </a:moveTo>
                  <a:lnTo>
                    <a:pt x="3508" y="259"/>
                  </a:lnTo>
                  <a:lnTo>
                    <a:pt x="3441" y="259"/>
                  </a:lnTo>
                  <a:lnTo>
                    <a:pt x="3444" y="256"/>
                  </a:lnTo>
                </a:path>
                <a:path w="4197" h="331">
                  <a:moveTo>
                    <a:pt x="3444" y="256"/>
                  </a:moveTo>
                  <a:lnTo>
                    <a:pt x="3508" y="256"/>
                  </a:lnTo>
                  <a:lnTo>
                    <a:pt x="3508" y="259"/>
                  </a:lnTo>
                  <a:lnTo>
                    <a:pt x="3444" y="256"/>
                  </a:lnTo>
                </a:path>
                <a:path w="4197" h="331">
                  <a:moveTo>
                    <a:pt x="3441" y="259"/>
                  </a:moveTo>
                  <a:lnTo>
                    <a:pt x="3511" y="261"/>
                  </a:lnTo>
                  <a:lnTo>
                    <a:pt x="3441" y="261"/>
                  </a:lnTo>
                  <a:lnTo>
                    <a:pt x="3441" y="259"/>
                  </a:lnTo>
                </a:path>
                <a:path w="4197" h="331">
                  <a:moveTo>
                    <a:pt x="3441" y="259"/>
                  </a:moveTo>
                  <a:lnTo>
                    <a:pt x="3508" y="259"/>
                  </a:lnTo>
                  <a:lnTo>
                    <a:pt x="3511" y="261"/>
                  </a:lnTo>
                  <a:lnTo>
                    <a:pt x="3441" y="259"/>
                  </a:lnTo>
                </a:path>
                <a:path w="4197" h="331">
                  <a:moveTo>
                    <a:pt x="3441" y="261"/>
                  </a:moveTo>
                  <a:lnTo>
                    <a:pt x="3511" y="266"/>
                  </a:lnTo>
                  <a:lnTo>
                    <a:pt x="3441" y="266"/>
                  </a:lnTo>
                  <a:lnTo>
                    <a:pt x="3441" y="261"/>
                  </a:lnTo>
                </a:path>
                <a:path w="4197" h="331">
                  <a:moveTo>
                    <a:pt x="3441" y="261"/>
                  </a:moveTo>
                  <a:lnTo>
                    <a:pt x="3511" y="261"/>
                  </a:lnTo>
                  <a:lnTo>
                    <a:pt x="3511" y="266"/>
                  </a:lnTo>
                  <a:lnTo>
                    <a:pt x="3441" y="261"/>
                  </a:lnTo>
                </a:path>
                <a:path w="4197" h="331">
                  <a:moveTo>
                    <a:pt x="3441" y="266"/>
                  </a:moveTo>
                  <a:lnTo>
                    <a:pt x="3511" y="268"/>
                  </a:lnTo>
                  <a:lnTo>
                    <a:pt x="3441" y="268"/>
                  </a:lnTo>
                  <a:lnTo>
                    <a:pt x="3441" y="266"/>
                  </a:lnTo>
                </a:path>
                <a:path w="4197" h="331">
                  <a:moveTo>
                    <a:pt x="3441" y="266"/>
                  </a:moveTo>
                  <a:lnTo>
                    <a:pt x="3511" y="266"/>
                  </a:lnTo>
                  <a:lnTo>
                    <a:pt x="3511" y="268"/>
                  </a:lnTo>
                  <a:lnTo>
                    <a:pt x="3441" y="266"/>
                  </a:lnTo>
                </a:path>
                <a:path w="4197" h="331">
                  <a:moveTo>
                    <a:pt x="3441" y="268"/>
                  </a:moveTo>
                  <a:lnTo>
                    <a:pt x="3508" y="271"/>
                  </a:lnTo>
                  <a:lnTo>
                    <a:pt x="3441" y="271"/>
                  </a:lnTo>
                  <a:lnTo>
                    <a:pt x="3441" y="268"/>
                  </a:lnTo>
                </a:path>
                <a:path w="4197" h="331">
                  <a:moveTo>
                    <a:pt x="3441" y="268"/>
                  </a:moveTo>
                  <a:lnTo>
                    <a:pt x="3511" y="268"/>
                  </a:lnTo>
                  <a:lnTo>
                    <a:pt x="3508" y="271"/>
                  </a:lnTo>
                  <a:lnTo>
                    <a:pt x="3441" y="268"/>
                  </a:lnTo>
                </a:path>
                <a:path w="4197" h="331">
                  <a:moveTo>
                    <a:pt x="3441" y="271"/>
                  </a:moveTo>
                  <a:lnTo>
                    <a:pt x="3508" y="276"/>
                  </a:lnTo>
                  <a:lnTo>
                    <a:pt x="3444" y="276"/>
                  </a:lnTo>
                  <a:lnTo>
                    <a:pt x="3441" y="271"/>
                  </a:lnTo>
                </a:path>
                <a:path w="4197" h="331">
                  <a:moveTo>
                    <a:pt x="3441" y="271"/>
                  </a:moveTo>
                  <a:lnTo>
                    <a:pt x="3508" y="271"/>
                  </a:lnTo>
                  <a:lnTo>
                    <a:pt x="3508" y="276"/>
                  </a:lnTo>
                  <a:lnTo>
                    <a:pt x="3441" y="271"/>
                  </a:lnTo>
                </a:path>
                <a:path w="4197" h="331">
                  <a:moveTo>
                    <a:pt x="3444" y="276"/>
                  </a:moveTo>
                  <a:lnTo>
                    <a:pt x="3508" y="278"/>
                  </a:lnTo>
                  <a:lnTo>
                    <a:pt x="3444" y="278"/>
                  </a:lnTo>
                  <a:lnTo>
                    <a:pt x="3444" y="276"/>
                  </a:lnTo>
                </a:path>
                <a:path w="4197" h="331">
                  <a:moveTo>
                    <a:pt x="3444" y="276"/>
                  </a:moveTo>
                  <a:lnTo>
                    <a:pt x="3508" y="276"/>
                  </a:lnTo>
                  <a:lnTo>
                    <a:pt x="3508" y="278"/>
                  </a:lnTo>
                  <a:lnTo>
                    <a:pt x="3444" y="276"/>
                  </a:lnTo>
                </a:path>
                <a:path w="4197" h="331">
                  <a:moveTo>
                    <a:pt x="3444" y="278"/>
                  </a:moveTo>
                  <a:lnTo>
                    <a:pt x="3506" y="280"/>
                  </a:lnTo>
                  <a:lnTo>
                    <a:pt x="3446" y="280"/>
                  </a:lnTo>
                  <a:lnTo>
                    <a:pt x="3444" y="278"/>
                  </a:lnTo>
                </a:path>
                <a:path w="4197" h="331">
                  <a:moveTo>
                    <a:pt x="3444" y="278"/>
                  </a:moveTo>
                  <a:lnTo>
                    <a:pt x="3508" y="278"/>
                  </a:lnTo>
                  <a:lnTo>
                    <a:pt x="3506" y="280"/>
                  </a:lnTo>
                  <a:lnTo>
                    <a:pt x="3444" y="278"/>
                  </a:lnTo>
                </a:path>
                <a:path w="4197" h="331">
                  <a:moveTo>
                    <a:pt x="3446" y="280"/>
                  </a:moveTo>
                  <a:lnTo>
                    <a:pt x="3504" y="283"/>
                  </a:lnTo>
                  <a:lnTo>
                    <a:pt x="3446" y="283"/>
                  </a:lnTo>
                  <a:lnTo>
                    <a:pt x="3446" y="280"/>
                  </a:lnTo>
                </a:path>
                <a:path w="4197" h="331">
                  <a:moveTo>
                    <a:pt x="3446" y="280"/>
                  </a:moveTo>
                  <a:lnTo>
                    <a:pt x="3506" y="280"/>
                  </a:lnTo>
                  <a:lnTo>
                    <a:pt x="3504" y="283"/>
                  </a:lnTo>
                  <a:lnTo>
                    <a:pt x="3446" y="280"/>
                  </a:lnTo>
                </a:path>
                <a:path w="4197" h="331">
                  <a:moveTo>
                    <a:pt x="3446" y="283"/>
                  </a:moveTo>
                  <a:lnTo>
                    <a:pt x="3501" y="288"/>
                  </a:lnTo>
                  <a:lnTo>
                    <a:pt x="3448" y="288"/>
                  </a:lnTo>
                  <a:lnTo>
                    <a:pt x="3446" y="283"/>
                  </a:lnTo>
                </a:path>
                <a:path w="4197" h="331">
                  <a:moveTo>
                    <a:pt x="3446" y="283"/>
                  </a:moveTo>
                  <a:lnTo>
                    <a:pt x="3504" y="283"/>
                  </a:lnTo>
                  <a:lnTo>
                    <a:pt x="3501" y="288"/>
                  </a:lnTo>
                  <a:lnTo>
                    <a:pt x="3446" y="283"/>
                  </a:lnTo>
                </a:path>
                <a:path w="4197" h="331">
                  <a:moveTo>
                    <a:pt x="3448" y="288"/>
                  </a:moveTo>
                  <a:lnTo>
                    <a:pt x="3501" y="290"/>
                  </a:lnTo>
                  <a:lnTo>
                    <a:pt x="3451" y="290"/>
                  </a:lnTo>
                  <a:lnTo>
                    <a:pt x="3448" y="288"/>
                  </a:lnTo>
                </a:path>
                <a:path w="4197" h="331">
                  <a:moveTo>
                    <a:pt x="3448" y="288"/>
                  </a:moveTo>
                  <a:lnTo>
                    <a:pt x="3501" y="288"/>
                  </a:lnTo>
                  <a:lnTo>
                    <a:pt x="3501" y="290"/>
                  </a:lnTo>
                  <a:lnTo>
                    <a:pt x="3448" y="288"/>
                  </a:lnTo>
                </a:path>
                <a:path w="4197" h="331">
                  <a:moveTo>
                    <a:pt x="3451" y="290"/>
                  </a:moveTo>
                  <a:lnTo>
                    <a:pt x="3499" y="292"/>
                  </a:lnTo>
                  <a:lnTo>
                    <a:pt x="3453" y="292"/>
                  </a:lnTo>
                  <a:lnTo>
                    <a:pt x="3451" y="290"/>
                  </a:lnTo>
                </a:path>
                <a:path w="4197" h="331">
                  <a:moveTo>
                    <a:pt x="3451" y="290"/>
                  </a:moveTo>
                  <a:lnTo>
                    <a:pt x="3501" y="290"/>
                  </a:lnTo>
                  <a:lnTo>
                    <a:pt x="3499" y="292"/>
                  </a:lnTo>
                  <a:lnTo>
                    <a:pt x="3451" y="290"/>
                  </a:lnTo>
                </a:path>
                <a:path w="4197" h="331">
                  <a:moveTo>
                    <a:pt x="3453" y="292"/>
                  </a:moveTo>
                  <a:lnTo>
                    <a:pt x="3496" y="292"/>
                  </a:lnTo>
                  <a:lnTo>
                    <a:pt x="3455" y="292"/>
                  </a:lnTo>
                  <a:lnTo>
                    <a:pt x="3453" y="292"/>
                  </a:lnTo>
                </a:path>
                <a:path w="4197" h="331">
                  <a:moveTo>
                    <a:pt x="3453" y="292"/>
                  </a:moveTo>
                  <a:lnTo>
                    <a:pt x="3499" y="292"/>
                  </a:lnTo>
                  <a:lnTo>
                    <a:pt x="3496" y="292"/>
                  </a:lnTo>
                  <a:lnTo>
                    <a:pt x="3453" y="292"/>
                  </a:lnTo>
                </a:path>
                <a:path w="4197" h="331">
                  <a:moveTo>
                    <a:pt x="3455" y="292"/>
                  </a:moveTo>
                  <a:lnTo>
                    <a:pt x="3492" y="295"/>
                  </a:lnTo>
                  <a:lnTo>
                    <a:pt x="3458" y="295"/>
                  </a:lnTo>
                  <a:lnTo>
                    <a:pt x="3455" y="292"/>
                  </a:lnTo>
                </a:path>
                <a:path w="4197" h="331">
                  <a:moveTo>
                    <a:pt x="3455" y="292"/>
                  </a:moveTo>
                  <a:lnTo>
                    <a:pt x="3496" y="292"/>
                  </a:lnTo>
                  <a:lnTo>
                    <a:pt x="3492" y="295"/>
                  </a:lnTo>
                  <a:lnTo>
                    <a:pt x="3455" y="292"/>
                  </a:lnTo>
                </a:path>
                <a:path w="4197" h="331">
                  <a:moveTo>
                    <a:pt x="3458" y="295"/>
                  </a:moveTo>
                  <a:lnTo>
                    <a:pt x="3489" y="297"/>
                  </a:lnTo>
                  <a:lnTo>
                    <a:pt x="3463" y="297"/>
                  </a:lnTo>
                  <a:lnTo>
                    <a:pt x="3458" y="295"/>
                  </a:lnTo>
                </a:path>
                <a:path w="4197" h="331">
                  <a:moveTo>
                    <a:pt x="3458" y="295"/>
                  </a:moveTo>
                  <a:lnTo>
                    <a:pt x="3492" y="295"/>
                  </a:lnTo>
                  <a:lnTo>
                    <a:pt x="3489" y="297"/>
                  </a:lnTo>
                  <a:lnTo>
                    <a:pt x="3458" y="295"/>
                  </a:lnTo>
                </a:path>
                <a:path w="4197" h="331">
                  <a:moveTo>
                    <a:pt x="3463" y="297"/>
                  </a:moveTo>
                  <a:lnTo>
                    <a:pt x="3487" y="297"/>
                  </a:lnTo>
                  <a:lnTo>
                    <a:pt x="3465" y="297"/>
                  </a:lnTo>
                  <a:lnTo>
                    <a:pt x="3463" y="297"/>
                  </a:lnTo>
                </a:path>
                <a:path w="4197" h="331">
                  <a:moveTo>
                    <a:pt x="3463" y="297"/>
                  </a:moveTo>
                  <a:lnTo>
                    <a:pt x="3489" y="297"/>
                  </a:lnTo>
                  <a:lnTo>
                    <a:pt x="3487" y="297"/>
                  </a:lnTo>
                  <a:lnTo>
                    <a:pt x="3463" y="297"/>
                  </a:lnTo>
                </a:path>
                <a:path w="4197" h="331">
                  <a:moveTo>
                    <a:pt x="3465" y="297"/>
                  </a:moveTo>
                  <a:lnTo>
                    <a:pt x="3484" y="300"/>
                  </a:lnTo>
                  <a:lnTo>
                    <a:pt x="3468" y="300"/>
                  </a:lnTo>
                  <a:lnTo>
                    <a:pt x="3465" y="297"/>
                  </a:lnTo>
                </a:path>
                <a:path w="4197" h="331">
                  <a:moveTo>
                    <a:pt x="3465" y="297"/>
                  </a:moveTo>
                  <a:lnTo>
                    <a:pt x="3487" y="297"/>
                  </a:lnTo>
                  <a:lnTo>
                    <a:pt x="3484" y="300"/>
                  </a:lnTo>
                  <a:lnTo>
                    <a:pt x="3465" y="297"/>
                  </a:lnTo>
                </a:path>
                <a:path w="4197" h="331">
                  <a:moveTo>
                    <a:pt x="3470" y="300"/>
                  </a:moveTo>
                  <a:lnTo>
                    <a:pt x="3480" y="300"/>
                  </a:lnTo>
                  <a:lnTo>
                    <a:pt x="3477" y="300"/>
                  </a:lnTo>
                  <a:lnTo>
                    <a:pt x="3470" y="300"/>
                  </a:lnTo>
                </a:path>
                <a:path w="4197" h="331">
                  <a:moveTo>
                    <a:pt x="3468" y="300"/>
                  </a:moveTo>
                  <a:lnTo>
                    <a:pt x="3480" y="300"/>
                  </a:lnTo>
                  <a:lnTo>
                    <a:pt x="3470" y="300"/>
                  </a:lnTo>
                  <a:lnTo>
                    <a:pt x="3468" y="300"/>
                  </a:lnTo>
                </a:path>
                <a:path w="4197" h="331">
                  <a:moveTo>
                    <a:pt x="3468" y="300"/>
                  </a:moveTo>
                  <a:lnTo>
                    <a:pt x="3484" y="300"/>
                  </a:lnTo>
                  <a:lnTo>
                    <a:pt x="3480" y="300"/>
                  </a:lnTo>
                  <a:lnTo>
                    <a:pt x="3468" y="300"/>
                  </a:lnTo>
                </a:path>
                <a:path w="4197" h="331">
                  <a:moveTo>
                    <a:pt x="2791" y="237"/>
                  </a:moveTo>
                  <a:lnTo>
                    <a:pt x="2793" y="237"/>
                  </a:lnTo>
                  <a:lnTo>
                    <a:pt x="2784" y="237"/>
                  </a:lnTo>
                  <a:lnTo>
                    <a:pt x="2791" y="237"/>
                  </a:lnTo>
                </a:path>
                <a:path w="4197" h="331">
                  <a:moveTo>
                    <a:pt x="2784" y="237"/>
                  </a:moveTo>
                  <a:lnTo>
                    <a:pt x="2798" y="240"/>
                  </a:lnTo>
                  <a:lnTo>
                    <a:pt x="2781" y="240"/>
                  </a:lnTo>
                  <a:lnTo>
                    <a:pt x="2784" y="237"/>
                  </a:lnTo>
                </a:path>
                <a:path w="4197" h="331">
                  <a:moveTo>
                    <a:pt x="2784" y="237"/>
                  </a:moveTo>
                  <a:lnTo>
                    <a:pt x="2793" y="237"/>
                  </a:lnTo>
                  <a:lnTo>
                    <a:pt x="2798" y="240"/>
                  </a:lnTo>
                  <a:lnTo>
                    <a:pt x="2784" y="237"/>
                  </a:lnTo>
                </a:path>
                <a:path w="4197" h="331">
                  <a:moveTo>
                    <a:pt x="2781" y="240"/>
                  </a:moveTo>
                  <a:lnTo>
                    <a:pt x="2800" y="240"/>
                  </a:lnTo>
                  <a:lnTo>
                    <a:pt x="2779" y="240"/>
                  </a:lnTo>
                  <a:lnTo>
                    <a:pt x="2781" y="240"/>
                  </a:lnTo>
                </a:path>
                <a:path w="4197" h="331">
                  <a:moveTo>
                    <a:pt x="2781" y="240"/>
                  </a:moveTo>
                  <a:lnTo>
                    <a:pt x="2800" y="240"/>
                  </a:lnTo>
                  <a:lnTo>
                    <a:pt x="2781" y="240"/>
                  </a:lnTo>
                </a:path>
                <a:path w="4197" h="331">
                  <a:moveTo>
                    <a:pt x="2779" y="240"/>
                  </a:moveTo>
                  <a:lnTo>
                    <a:pt x="2803" y="240"/>
                  </a:lnTo>
                  <a:lnTo>
                    <a:pt x="2776" y="240"/>
                  </a:lnTo>
                  <a:lnTo>
                    <a:pt x="2779" y="240"/>
                  </a:lnTo>
                </a:path>
                <a:path w="4197" h="331">
                  <a:moveTo>
                    <a:pt x="2779" y="240"/>
                  </a:moveTo>
                  <a:lnTo>
                    <a:pt x="2803" y="240"/>
                  </a:lnTo>
                  <a:lnTo>
                    <a:pt x="2779" y="240"/>
                  </a:lnTo>
                </a:path>
                <a:path w="4197" h="331">
                  <a:moveTo>
                    <a:pt x="2776" y="240"/>
                  </a:moveTo>
                  <a:lnTo>
                    <a:pt x="2805" y="242"/>
                  </a:lnTo>
                  <a:lnTo>
                    <a:pt x="2772" y="242"/>
                  </a:lnTo>
                  <a:lnTo>
                    <a:pt x="2776" y="240"/>
                  </a:lnTo>
                </a:path>
                <a:path w="4197" h="331">
                  <a:moveTo>
                    <a:pt x="2776" y="240"/>
                  </a:moveTo>
                  <a:lnTo>
                    <a:pt x="2803" y="240"/>
                  </a:lnTo>
                  <a:lnTo>
                    <a:pt x="2805" y="242"/>
                  </a:lnTo>
                  <a:lnTo>
                    <a:pt x="2776" y="240"/>
                  </a:lnTo>
                </a:path>
                <a:path w="4197" h="331">
                  <a:moveTo>
                    <a:pt x="2772" y="242"/>
                  </a:moveTo>
                  <a:lnTo>
                    <a:pt x="2810" y="244"/>
                  </a:lnTo>
                  <a:lnTo>
                    <a:pt x="2769" y="244"/>
                  </a:lnTo>
                  <a:lnTo>
                    <a:pt x="2772" y="242"/>
                  </a:lnTo>
                </a:path>
                <a:path w="4197" h="331">
                  <a:moveTo>
                    <a:pt x="2772" y="242"/>
                  </a:moveTo>
                  <a:lnTo>
                    <a:pt x="2805" y="242"/>
                  </a:lnTo>
                  <a:lnTo>
                    <a:pt x="2810" y="244"/>
                  </a:lnTo>
                  <a:lnTo>
                    <a:pt x="2772" y="242"/>
                  </a:lnTo>
                </a:path>
                <a:path w="4197" h="331">
                  <a:moveTo>
                    <a:pt x="2769" y="244"/>
                  </a:moveTo>
                  <a:lnTo>
                    <a:pt x="2812" y="247"/>
                  </a:lnTo>
                  <a:lnTo>
                    <a:pt x="2767" y="247"/>
                  </a:lnTo>
                  <a:lnTo>
                    <a:pt x="2769" y="244"/>
                  </a:lnTo>
                </a:path>
                <a:path w="4197" h="331">
                  <a:moveTo>
                    <a:pt x="2769" y="244"/>
                  </a:moveTo>
                  <a:lnTo>
                    <a:pt x="2810" y="244"/>
                  </a:lnTo>
                  <a:lnTo>
                    <a:pt x="2812" y="247"/>
                  </a:lnTo>
                  <a:lnTo>
                    <a:pt x="2769" y="244"/>
                  </a:lnTo>
                </a:path>
                <a:path w="4197" h="331">
                  <a:moveTo>
                    <a:pt x="2767" y="247"/>
                  </a:moveTo>
                  <a:lnTo>
                    <a:pt x="2815" y="249"/>
                  </a:lnTo>
                  <a:lnTo>
                    <a:pt x="2764" y="249"/>
                  </a:lnTo>
                  <a:lnTo>
                    <a:pt x="2767" y="247"/>
                  </a:lnTo>
                </a:path>
                <a:path w="4197" h="331">
                  <a:moveTo>
                    <a:pt x="2767" y="247"/>
                  </a:moveTo>
                  <a:lnTo>
                    <a:pt x="2812" y="247"/>
                  </a:lnTo>
                  <a:lnTo>
                    <a:pt x="2815" y="249"/>
                  </a:lnTo>
                  <a:lnTo>
                    <a:pt x="2767" y="247"/>
                  </a:lnTo>
                </a:path>
                <a:path w="4197" h="331">
                  <a:moveTo>
                    <a:pt x="2764" y="249"/>
                  </a:moveTo>
                  <a:lnTo>
                    <a:pt x="2817" y="252"/>
                  </a:lnTo>
                  <a:lnTo>
                    <a:pt x="2762" y="252"/>
                  </a:lnTo>
                  <a:lnTo>
                    <a:pt x="2764" y="249"/>
                  </a:lnTo>
                </a:path>
                <a:path w="4197" h="331">
                  <a:moveTo>
                    <a:pt x="2764" y="249"/>
                  </a:moveTo>
                  <a:lnTo>
                    <a:pt x="2815" y="249"/>
                  </a:lnTo>
                  <a:lnTo>
                    <a:pt x="2817" y="252"/>
                  </a:lnTo>
                  <a:lnTo>
                    <a:pt x="2764" y="249"/>
                  </a:lnTo>
                </a:path>
                <a:path w="4197" h="331">
                  <a:moveTo>
                    <a:pt x="2762" y="252"/>
                  </a:moveTo>
                  <a:lnTo>
                    <a:pt x="2817" y="254"/>
                  </a:lnTo>
                  <a:lnTo>
                    <a:pt x="2760" y="254"/>
                  </a:lnTo>
                  <a:lnTo>
                    <a:pt x="2762" y="252"/>
                  </a:lnTo>
                </a:path>
                <a:path w="4197" h="331">
                  <a:moveTo>
                    <a:pt x="2762" y="252"/>
                  </a:moveTo>
                  <a:lnTo>
                    <a:pt x="2817" y="252"/>
                  </a:lnTo>
                  <a:lnTo>
                    <a:pt x="2817" y="254"/>
                  </a:lnTo>
                  <a:lnTo>
                    <a:pt x="2762" y="252"/>
                  </a:lnTo>
                </a:path>
                <a:path w="4197" h="331">
                  <a:moveTo>
                    <a:pt x="2760" y="254"/>
                  </a:moveTo>
                  <a:lnTo>
                    <a:pt x="2820" y="256"/>
                  </a:lnTo>
                  <a:lnTo>
                    <a:pt x="2760" y="256"/>
                  </a:lnTo>
                  <a:lnTo>
                    <a:pt x="2760" y="254"/>
                  </a:lnTo>
                </a:path>
                <a:path w="4197" h="331">
                  <a:moveTo>
                    <a:pt x="2760" y="254"/>
                  </a:moveTo>
                  <a:lnTo>
                    <a:pt x="2817" y="254"/>
                  </a:lnTo>
                  <a:lnTo>
                    <a:pt x="2820" y="256"/>
                  </a:lnTo>
                  <a:lnTo>
                    <a:pt x="2760" y="254"/>
                  </a:lnTo>
                </a:path>
                <a:path w="4197" h="331">
                  <a:moveTo>
                    <a:pt x="2760" y="256"/>
                  </a:moveTo>
                  <a:lnTo>
                    <a:pt x="2822" y="259"/>
                  </a:lnTo>
                  <a:lnTo>
                    <a:pt x="2757" y="259"/>
                  </a:lnTo>
                  <a:lnTo>
                    <a:pt x="2760" y="256"/>
                  </a:lnTo>
                </a:path>
                <a:path w="4197" h="331">
                  <a:moveTo>
                    <a:pt x="2760" y="256"/>
                  </a:moveTo>
                  <a:lnTo>
                    <a:pt x="2820" y="256"/>
                  </a:lnTo>
                  <a:lnTo>
                    <a:pt x="2822" y="259"/>
                  </a:lnTo>
                  <a:lnTo>
                    <a:pt x="2760" y="256"/>
                  </a:lnTo>
                </a:path>
                <a:path w="4197" h="331">
                  <a:moveTo>
                    <a:pt x="2757" y="259"/>
                  </a:moveTo>
                  <a:lnTo>
                    <a:pt x="2822" y="261"/>
                  </a:lnTo>
                  <a:lnTo>
                    <a:pt x="2757" y="261"/>
                  </a:lnTo>
                  <a:lnTo>
                    <a:pt x="2757" y="259"/>
                  </a:lnTo>
                </a:path>
                <a:path w="4197" h="331">
                  <a:moveTo>
                    <a:pt x="2757" y="259"/>
                  </a:moveTo>
                  <a:lnTo>
                    <a:pt x="2822" y="259"/>
                  </a:lnTo>
                  <a:lnTo>
                    <a:pt x="2822" y="261"/>
                  </a:lnTo>
                  <a:lnTo>
                    <a:pt x="2757" y="259"/>
                  </a:lnTo>
                </a:path>
                <a:path w="4197" h="331">
                  <a:moveTo>
                    <a:pt x="2757" y="261"/>
                  </a:moveTo>
                  <a:lnTo>
                    <a:pt x="2822" y="266"/>
                  </a:lnTo>
                  <a:lnTo>
                    <a:pt x="2755" y="266"/>
                  </a:lnTo>
                  <a:lnTo>
                    <a:pt x="2757" y="261"/>
                  </a:lnTo>
                </a:path>
                <a:path w="4197" h="331">
                  <a:moveTo>
                    <a:pt x="2757" y="261"/>
                  </a:moveTo>
                  <a:lnTo>
                    <a:pt x="2822" y="261"/>
                  </a:lnTo>
                  <a:lnTo>
                    <a:pt x="2822" y="266"/>
                  </a:lnTo>
                  <a:lnTo>
                    <a:pt x="2757" y="261"/>
                  </a:lnTo>
                </a:path>
                <a:path w="4197" h="331">
                  <a:moveTo>
                    <a:pt x="2755" y="266"/>
                  </a:moveTo>
                  <a:lnTo>
                    <a:pt x="2824" y="268"/>
                  </a:lnTo>
                  <a:lnTo>
                    <a:pt x="2755" y="268"/>
                  </a:lnTo>
                  <a:lnTo>
                    <a:pt x="2755" y="266"/>
                  </a:lnTo>
                </a:path>
                <a:path w="4197" h="331">
                  <a:moveTo>
                    <a:pt x="2755" y="266"/>
                  </a:moveTo>
                  <a:lnTo>
                    <a:pt x="2822" y="266"/>
                  </a:lnTo>
                  <a:lnTo>
                    <a:pt x="2824" y="268"/>
                  </a:lnTo>
                  <a:lnTo>
                    <a:pt x="2755" y="266"/>
                  </a:lnTo>
                </a:path>
                <a:path w="4197" h="331">
                  <a:moveTo>
                    <a:pt x="2755" y="268"/>
                  </a:moveTo>
                  <a:lnTo>
                    <a:pt x="2824" y="271"/>
                  </a:lnTo>
                  <a:lnTo>
                    <a:pt x="2755" y="271"/>
                  </a:lnTo>
                  <a:lnTo>
                    <a:pt x="2755" y="268"/>
                  </a:lnTo>
                </a:path>
                <a:path w="4197" h="331">
                  <a:moveTo>
                    <a:pt x="2755" y="268"/>
                  </a:moveTo>
                  <a:lnTo>
                    <a:pt x="2824" y="268"/>
                  </a:lnTo>
                  <a:lnTo>
                    <a:pt x="2824" y="271"/>
                  </a:lnTo>
                  <a:lnTo>
                    <a:pt x="2755" y="268"/>
                  </a:lnTo>
                </a:path>
                <a:path w="4197" h="331">
                  <a:moveTo>
                    <a:pt x="2755" y="271"/>
                  </a:moveTo>
                  <a:lnTo>
                    <a:pt x="2824" y="276"/>
                  </a:lnTo>
                  <a:lnTo>
                    <a:pt x="2755" y="276"/>
                  </a:lnTo>
                  <a:lnTo>
                    <a:pt x="2755" y="271"/>
                  </a:lnTo>
                </a:path>
                <a:path w="4197" h="331">
                  <a:moveTo>
                    <a:pt x="2755" y="271"/>
                  </a:moveTo>
                  <a:lnTo>
                    <a:pt x="2824" y="271"/>
                  </a:lnTo>
                  <a:lnTo>
                    <a:pt x="2824" y="276"/>
                  </a:lnTo>
                  <a:lnTo>
                    <a:pt x="2755" y="271"/>
                  </a:lnTo>
                </a:path>
                <a:path w="4197" h="331">
                  <a:moveTo>
                    <a:pt x="2755" y="276"/>
                  </a:moveTo>
                  <a:lnTo>
                    <a:pt x="2822" y="278"/>
                  </a:lnTo>
                  <a:lnTo>
                    <a:pt x="2755" y="278"/>
                  </a:lnTo>
                  <a:lnTo>
                    <a:pt x="2755" y="276"/>
                  </a:lnTo>
                </a:path>
                <a:path w="4197" h="331">
                  <a:moveTo>
                    <a:pt x="2755" y="276"/>
                  </a:moveTo>
                  <a:lnTo>
                    <a:pt x="2824" y="276"/>
                  </a:lnTo>
                  <a:lnTo>
                    <a:pt x="2822" y="278"/>
                  </a:lnTo>
                  <a:lnTo>
                    <a:pt x="2755" y="276"/>
                  </a:lnTo>
                </a:path>
                <a:path w="4197" h="331">
                  <a:moveTo>
                    <a:pt x="2755" y="278"/>
                  </a:moveTo>
                  <a:lnTo>
                    <a:pt x="2822" y="280"/>
                  </a:lnTo>
                  <a:lnTo>
                    <a:pt x="2757" y="280"/>
                  </a:lnTo>
                  <a:lnTo>
                    <a:pt x="2755" y="278"/>
                  </a:lnTo>
                </a:path>
                <a:path w="4197" h="331">
                  <a:moveTo>
                    <a:pt x="2755" y="278"/>
                  </a:moveTo>
                  <a:lnTo>
                    <a:pt x="2822" y="278"/>
                  </a:lnTo>
                  <a:lnTo>
                    <a:pt x="2822" y="280"/>
                  </a:lnTo>
                  <a:lnTo>
                    <a:pt x="2755" y="278"/>
                  </a:lnTo>
                </a:path>
                <a:path w="4197" h="331">
                  <a:moveTo>
                    <a:pt x="2757" y="280"/>
                  </a:moveTo>
                  <a:lnTo>
                    <a:pt x="2822" y="285"/>
                  </a:lnTo>
                  <a:lnTo>
                    <a:pt x="2757" y="285"/>
                  </a:lnTo>
                  <a:lnTo>
                    <a:pt x="2757" y="280"/>
                  </a:lnTo>
                </a:path>
                <a:path w="4197" h="331">
                  <a:moveTo>
                    <a:pt x="2757" y="280"/>
                  </a:moveTo>
                  <a:lnTo>
                    <a:pt x="2822" y="280"/>
                  </a:lnTo>
                  <a:lnTo>
                    <a:pt x="2822" y="285"/>
                  </a:lnTo>
                  <a:lnTo>
                    <a:pt x="2757" y="280"/>
                  </a:lnTo>
                </a:path>
                <a:path w="4197" h="331">
                  <a:moveTo>
                    <a:pt x="2757" y="285"/>
                  </a:moveTo>
                  <a:lnTo>
                    <a:pt x="2820" y="288"/>
                  </a:lnTo>
                  <a:lnTo>
                    <a:pt x="2760" y="288"/>
                  </a:lnTo>
                  <a:lnTo>
                    <a:pt x="2757" y="285"/>
                  </a:lnTo>
                </a:path>
                <a:path w="4197" h="331">
                  <a:moveTo>
                    <a:pt x="2757" y="285"/>
                  </a:moveTo>
                  <a:lnTo>
                    <a:pt x="2822" y="285"/>
                  </a:lnTo>
                  <a:lnTo>
                    <a:pt x="2820" y="288"/>
                  </a:lnTo>
                  <a:lnTo>
                    <a:pt x="2757" y="285"/>
                  </a:lnTo>
                </a:path>
                <a:path w="4197" h="331">
                  <a:moveTo>
                    <a:pt x="2760" y="288"/>
                  </a:moveTo>
                  <a:lnTo>
                    <a:pt x="2817" y="290"/>
                  </a:lnTo>
                  <a:lnTo>
                    <a:pt x="2760" y="290"/>
                  </a:lnTo>
                  <a:lnTo>
                    <a:pt x="2760" y="288"/>
                  </a:lnTo>
                </a:path>
                <a:path w="4197" h="331">
                  <a:moveTo>
                    <a:pt x="2760" y="288"/>
                  </a:moveTo>
                  <a:lnTo>
                    <a:pt x="2820" y="288"/>
                  </a:lnTo>
                  <a:lnTo>
                    <a:pt x="2817" y="290"/>
                  </a:lnTo>
                  <a:lnTo>
                    <a:pt x="2760" y="288"/>
                  </a:lnTo>
                </a:path>
                <a:path w="4197" h="331">
                  <a:moveTo>
                    <a:pt x="2760" y="290"/>
                  </a:moveTo>
                  <a:lnTo>
                    <a:pt x="2817" y="292"/>
                  </a:lnTo>
                  <a:lnTo>
                    <a:pt x="2762" y="292"/>
                  </a:lnTo>
                  <a:lnTo>
                    <a:pt x="2760" y="290"/>
                  </a:lnTo>
                </a:path>
                <a:path w="4197" h="331">
                  <a:moveTo>
                    <a:pt x="2760" y="290"/>
                  </a:moveTo>
                  <a:lnTo>
                    <a:pt x="2817" y="290"/>
                  </a:lnTo>
                  <a:lnTo>
                    <a:pt x="2817" y="292"/>
                  </a:lnTo>
                  <a:lnTo>
                    <a:pt x="2760" y="290"/>
                  </a:lnTo>
                </a:path>
                <a:path w="4197" h="331">
                  <a:moveTo>
                    <a:pt x="2762" y="292"/>
                  </a:moveTo>
                  <a:lnTo>
                    <a:pt x="2815" y="295"/>
                  </a:lnTo>
                  <a:lnTo>
                    <a:pt x="2764" y="295"/>
                  </a:lnTo>
                  <a:lnTo>
                    <a:pt x="2762" y="292"/>
                  </a:lnTo>
                </a:path>
                <a:path w="4197" h="331">
                  <a:moveTo>
                    <a:pt x="2762" y="292"/>
                  </a:moveTo>
                  <a:lnTo>
                    <a:pt x="2817" y="292"/>
                  </a:lnTo>
                  <a:lnTo>
                    <a:pt x="2815" y="295"/>
                  </a:lnTo>
                  <a:lnTo>
                    <a:pt x="2762" y="292"/>
                  </a:lnTo>
                </a:path>
                <a:path w="4197" h="331">
                  <a:moveTo>
                    <a:pt x="2764" y="295"/>
                  </a:moveTo>
                  <a:lnTo>
                    <a:pt x="2812" y="297"/>
                  </a:lnTo>
                  <a:lnTo>
                    <a:pt x="2767" y="297"/>
                  </a:lnTo>
                  <a:lnTo>
                    <a:pt x="2764" y="295"/>
                  </a:lnTo>
                </a:path>
                <a:path w="4197" h="331">
                  <a:moveTo>
                    <a:pt x="2764" y="295"/>
                  </a:moveTo>
                  <a:lnTo>
                    <a:pt x="2815" y="295"/>
                  </a:lnTo>
                  <a:lnTo>
                    <a:pt x="2812" y="297"/>
                  </a:lnTo>
                  <a:lnTo>
                    <a:pt x="2764" y="295"/>
                  </a:lnTo>
                </a:path>
                <a:path w="4197" h="331">
                  <a:moveTo>
                    <a:pt x="2767" y="297"/>
                  </a:moveTo>
                  <a:lnTo>
                    <a:pt x="2810" y="300"/>
                  </a:lnTo>
                  <a:lnTo>
                    <a:pt x="2769" y="300"/>
                  </a:lnTo>
                  <a:lnTo>
                    <a:pt x="2767" y="297"/>
                  </a:lnTo>
                </a:path>
                <a:path w="4197" h="331">
                  <a:moveTo>
                    <a:pt x="2767" y="297"/>
                  </a:moveTo>
                  <a:lnTo>
                    <a:pt x="2812" y="297"/>
                  </a:lnTo>
                  <a:lnTo>
                    <a:pt x="2810" y="300"/>
                  </a:lnTo>
                  <a:lnTo>
                    <a:pt x="2767" y="297"/>
                  </a:lnTo>
                </a:path>
                <a:path w="4197" h="331">
                  <a:moveTo>
                    <a:pt x="2769" y="300"/>
                  </a:moveTo>
                  <a:lnTo>
                    <a:pt x="2805" y="302"/>
                  </a:lnTo>
                  <a:lnTo>
                    <a:pt x="2772" y="302"/>
                  </a:lnTo>
                  <a:lnTo>
                    <a:pt x="2769" y="300"/>
                  </a:lnTo>
                </a:path>
                <a:path w="4197" h="331">
                  <a:moveTo>
                    <a:pt x="2769" y="300"/>
                  </a:moveTo>
                  <a:lnTo>
                    <a:pt x="2810" y="300"/>
                  </a:lnTo>
                  <a:lnTo>
                    <a:pt x="2805" y="302"/>
                  </a:lnTo>
                  <a:lnTo>
                    <a:pt x="2769" y="300"/>
                  </a:lnTo>
                </a:path>
                <a:path w="4197" h="331">
                  <a:moveTo>
                    <a:pt x="2772" y="302"/>
                  </a:moveTo>
                  <a:lnTo>
                    <a:pt x="2803" y="302"/>
                  </a:lnTo>
                  <a:lnTo>
                    <a:pt x="2776" y="302"/>
                  </a:lnTo>
                  <a:lnTo>
                    <a:pt x="2772" y="302"/>
                  </a:lnTo>
                </a:path>
                <a:path w="4197" h="331">
                  <a:moveTo>
                    <a:pt x="2772" y="302"/>
                  </a:moveTo>
                  <a:lnTo>
                    <a:pt x="2805" y="302"/>
                  </a:lnTo>
                  <a:lnTo>
                    <a:pt x="2803" y="302"/>
                  </a:lnTo>
                  <a:lnTo>
                    <a:pt x="2772" y="302"/>
                  </a:lnTo>
                </a:path>
                <a:path w="4197" h="331">
                  <a:moveTo>
                    <a:pt x="2776" y="302"/>
                  </a:moveTo>
                  <a:lnTo>
                    <a:pt x="2800" y="304"/>
                  </a:lnTo>
                  <a:lnTo>
                    <a:pt x="2779" y="304"/>
                  </a:lnTo>
                  <a:lnTo>
                    <a:pt x="2776" y="302"/>
                  </a:lnTo>
                </a:path>
                <a:path w="4197" h="331">
                  <a:moveTo>
                    <a:pt x="2776" y="302"/>
                  </a:moveTo>
                  <a:lnTo>
                    <a:pt x="2803" y="302"/>
                  </a:lnTo>
                  <a:lnTo>
                    <a:pt x="2800" y="304"/>
                  </a:lnTo>
                  <a:lnTo>
                    <a:pt x="2776" y="302"/>
                  </a:lnTo>
                </a:path>
                <a:path w="4197" h="331">
                  <a:moveTo>
                    <a:pt x="2779" y="304"/>
                  </a:moveTo>
                  <a:lnTo>
                    <a:pt x="2798" y="304"/>
                  </a:lnTo>
                  <a:lnTo>
                    <a:pt x="2781" y="304"/>
                  </a:lnTo>
                  <a:lnTo>
                    <a:pt x="2779" y="304"/>
                  </a:lnTo>
                </a:path>
                <a:path w="4197" h="331">
                  <a:moveTo>
                    <a:pt x="2779" y="304"/>
                  </a:moveTo>
                  <a:lnTo>
                    <a:pt x="2800" y="304"/>
                  </a:lnTo>
                  <a:lnTo>
                    <a:pt x="2798" y="304"/>
                  </a:lnTo>
                  <a:lnTo>
                    <a:pt x="2779" y="304"/>
                  </a:lnTo>
                </a:path>
                <a:path w="4197" h="331">
                  <a:moveTo>
                    <a:pt x="2784" y="307"/>
                  </a:moveTo>
                  <a:lnTo>
                    <a:pt x="2793" y="307"/>
                  </a:lnTo>
                  <a:lnTo>
                    <a:pt x="2791" y="307"/>
                  </a:lnTo>
                  <a:lnTo>
                    <a:pt x="2784" y="307"/>
                  </a:lnTo>
                </a:path>
                <a:path w="4197" h="331">
                  <a:moveTo>
                    <a:pt x="2781" y="304"/>
                  </a:moveTo>
                  <a:lnTo>
                    <a:pt x="2793" y="307"/>
                  </a:lnTo>
                  <a:lnTo>
                    <a:pt x="2784" y="307"/>
                  </a:lnTo>
                  <a:lnTo>
                    <a:pt x="2781" y="304"/>
                  </a:lnTo>
                </a:path>
                <a:path w="4197" h="331">
                  <a:moveTo>
                    <a:pt x="2781" y="304"/>
                  </a:moveTo>
                  <a:lnTo>
                    <a:pt x="2798" y="304"/>
                  </a:lnTo>
                  <a:lnTo>
                    <a:pt x="2793" y="307"/>
                  </a:lnTo>
                  <a:lnTo>
                    <a:pt x="2781" y="304"/>
                  </a:lnTo>
                </a:path>
                <a:path w="4197" h="331">
                  <a:moveTo>
                    <a:pt x="2104" y="244"/>
                  </a:moveTo>
                  <a:lnTo>
                    <a:pt x="2107" y="244"/>
                  </a:lnTo>
                  <a:lnTo>
                    <a:pt x="2097" y="244"/>
                  </a:lnTo>
                  <a:lnTo>
                    <a:pt x="2104" y="244"/>
                  </a:lnTo>
                </a:path>
                <a:path w="4197" h="331">
                  <a:moveTo>
                    <a:pt x="2097" y="244"/>
                  </a:moveTo>
                  <a:lnTo>
                    <a:pt x="2112" y="244"/>
                  </a:lnTo>
                  <a:lnTo>
                    <a:pt x="2095" y="244"/>
                  </a:lnTo>
                  <a:lnTo>
                    <a:pt x="2097" y="244"/>
                  </a:lnTo>
                </a:path>
                <a:path w="4197" h="331">
                  <a:moveTo>
                    <a:pt x="2097" y="244"/>
                  </a:moveTo>
                  <a:lnTo>
                    <a:pt x="2112" y="244"/>
                  </a:lnTo>
                  <a:lnTo>
                    <a:pt x="2097" y="244"/>
                  </a:lnTo>
                </a:path>
                <a:path w="4197" h="331">
                  <a:moveTo>
                    <a:pt x="2095" y="244"/>
                  </a:moveTo>
                  <a:lnTo>
                    <a:pt x="2114" y="247"/>
                  </a:lnTo>
                  <a:lnTo>
                    <a:pt x="2092" y="247"/>
                  </a:lnTo>
                  <a:lnTo>
                    <a:pt x="2095" y="244"/>
                  </a:lnTo>
                </a:path>
                <a:path w="4197" h="331">
                  <a:moveTo>
                    <a:pt x="2095" y="244"/>
                  </a:moveTo>
                  <a:lnTo>
                    <a:pt x="2112" y="244"/>
                  </a:lnTo>
                  <a:lnTo>
                    <a:pt x="2114" y="247"/>
                  </a:lnTo>
                  <a:lnTo>
                    <a:pt x="2095" y="244"/>
                  </a:lnTo>
                </a:path>
                <a:path w="4197" h="331">
                  <a:moveTo>
                    <a:pt x="2092" y="247"/>
                  </a:moveTo>
                  <a:lnTo>
                    <a:pt x="2116" y="247"/>
                  </a:lnTo>
                  <a:lnTo>
                    <a:pt x="2090" y="247"/>
                  </a:lnTo>
                  <a:lnTo>
                    <a:pt x="2092" y="247"/>
                  </a:lnTo>
                </a:path>
                <a:path w="4197" h="331">
                  <a:moveTo>
                    <a:pt x="2092" y="247"/>
                  </a:moveTo>
                  <a:lnTo>
                    <a:pt x="2116" y="247"/>
                  </a:lnTo>
                  <a:lnTo>
                    <a:pt x="2092" y="247"/>
                  </a:lnTo>
                </a:path>
                <a:path w="4197" h="331">
                  <a:moveTo>
                    <a:pt x="2090" y="247"/>
                  </a:moveTo>
                  <a:lnTo>
                    <a:pt x="2119" y="249"/>
                  </a:lnTo>
                  <a:lnTo>
                    <a:pt x="2085" y="249"/>
                  </a:lnTo>
                  <a:lnTo>
                    <a:pt x="2090" y="247"/>
                  </a:lnTo>
                </a:path>
                <a:path w="4197" h="331">
                  <a:moveTo>
                    <a:pt x="2090" y="247"/>
                  </a:moveTo>
                  <a:lnTo>
                    <a:pt x="2116" y="247"/>
                  </a:lnTo>
                  <a:lnTo>
                    <a:pt x="2119" y="249"/>
                  </a:lnTo>
                  <a:lnTo>
                    <a:pt x="2090" y="247"/>
                  </a:lnTo>
                </a:path>
                <a:path w="4197" h="331">
                  <a:moveTo>
                    <a:pt x="2085" y="249"/>
                  </a:moveTo>
                  <a:lnTo>
                    <a:pt x="2124" y="249"/>
                  </a:lnTo>
                  <a:lnTo>
                    <a:pt x="2083" y="249"/>
                  </a:lnTo>
                  <a:lnTo>
                    <a:pt x="2085" y="249"/>
                  </a:lnTo>
                </a:path>
                <a:path w="4197" h="331">
                  <a:moveTo>
                    <a:pt x="2085" y="249"/>
                  </a:moveTo>
                  <a:lnTo>
                    <a:pt x="2124" y="249"/>
                  </a:lnTo>
                  <a:lnTo>
                    <a:pt x="2085" y="249"/>
                  </a:lnTo>
                </a:path>
                <a:path w="4197" h="331">
                  <a:moveTo>
                    <a:pt x="2083" y="249"/>
                  </a:moveTo>
                  <a:lnTo>
                    <a:pt x="2126" y="252"/>
                  </a:lnTo>
                  <a:lnTo>
                    <a:pt x="2080" y="252"/>
                  </a:lnTo>
                  <a:lnTo>
                    <a:pt x="2083" y="249"/>
                  </a:lnTo>
                </a:path>
                <a:path w="4197" h="331">
                  <a:moveTo>
                    <a:pt x="2083" y="249"/>
                  </a:moveTo>
                  <a:lnTo>
                    <a:pt x="2124" y="249"/>
                  </a:lnTo>
                  <a:lnTo>
                    <a:pt x="2126" y="252"/>
                  </a:lnTo>
                  <a:lnTo>
                    <a:pt x="2083" y="249"/>
                  </a:lnTo>
                </a:path>
                <a:path w="4197" h="331">
                  <a:moveTo>
                    <a:pt x="2080" y="252"/>
                  </a:moveTo>
                  <a:lnTo>
                    <a:pt x="2128" y="254"/>
                  </a:lnTo>
                  <a:lnTo>
                    <a:pt x="2078" y="254"/>
                  </a:lnTo>
                  <a:lnTo>
                    <a:pt x="2080" y="252"/>
                  </a:lnTo>
                </a:path>
                <a:path w="4197" h="331">
                  <a:moveTo>
                    <a:pt x="2080" y="252"/>
                  </a:moveTo>
                  <a:lnTo>
                    <a:pt x="2126" y="252"/>
                  </a:lnTo>
                  <a:lnTo>
                    <a:pt x="2128" y="254"/>
                  </a:lnTo>
                  <a:lnTo>
                    <a:pt x="2080" y="252"/>
                  </a:lnTo>
                </a:path>
                <a:path w="4197" h="331">
                  <a:moveTo>
                    <a:pt x="2078" y="254"/>
                  </a:moveTo>
                  <a:lnTo>
                    <a:pt x="2131" y="256"/>
                  </a:lnTo>
                  <a:lnTo>
                    <a:pt x="2075" y="256"/>
                  </a:lnTo>
                  <a:lnTo>
                    <a:pt x="2078" y="254"/>
                  </a:lnTo>
                </a:path>
                <a:path w="4197" h="331">
                  <a:moveTo>
                    <a:pt x="2078" y="254"/>
                  </a:moveTo>
                  <a:lnTo>
                    <a:pt x="2128" y="254"/>
                  </a:lnTo>
                  <a:lnTo>
                    <a:pt x="2131" y="256"/>
                  </a:lnTo>
                  <a:lnTo>
                    <a:pt x="2078" y="254"/>
                  </a:lnTo>
                </a:path>
                <a:path w="4197" h="331">
                  <a:moveTo>
                    <a:pt x="2075" y="256"/>
                  </a:moveTo>
                  <a:lnTo>
                    <a:pt x="2131" y="259"/>
                  </a:lnTo>
                  <a:lnTo>
                    <a:pt x="2073" y="259"/>
                  </a:lnTo>
                  <a:lnTo>
                    <a:pt x="2075" y="256"/>
                  </a:lnTo>
                </a:path>
                <a:path w="4197" h="331">
                  <a:moveTo>
                    <a:pt x="2075" y="256"/>
                  </a:moveTo>
                  <a:lnTo>
                    <a:pt x="2131" y="256"/>
                  </a:lnTo>
                  <a:lnTo>
                    <a:pt x="2131" y="259"/>
                  </a:lnTo>
                  <a:lnTo>
                    <a:pt x="2075" y="256"/>
                  </a:lnTo>
                </a:path>
                <a:path w="4197" h="331">
                  <a:moveTo>
                    <a:pt x="2073" y="259"/>
                  </a:moveTo>
                  <a:lnTo>
                    <a:pt x="2133" y="264"/>
                  </a:lnTo>
                  <a:lnTo>
                    <a:pt x="2073" y="264"/>
                  </a:lnTo>
                  <a:lnTo>
                    <a:pt x="2073" y="259"/>
                  </a:lnTo>
                </a:path>
                <a:path w="4197" h="331">
                  <a:moveTo>
                    <a:pt x="2073" y="259"/>
                  </a:moveTo>
                  <a:lnTo>
                    <a:pt x="2131" y="259"/>
                  </a:lnTo>
                  <a:lnTo>
                    <a:pt x="2133" y="264"/>
                  </a:lnTo>
                  <a:lnTo>
                    <a:pt x="2073" y="259"/>
                  </a:lnTo>
                </a:path>
                <a:path w="4197" h="331">
                  <a:moveTo>
                    <a:pt x="2073" y="264"/>
                  </a:moveTo>
                  <a:lnTo>
                    <a:pt x="2135" y="266"/>
                  </a:lnTo>
                  <a:lnTo>
                    <a:pt x="2071" y="266"/>
                  </a:lnTo>
                  <a:lnTo>
                    <a:pt x="2073" y="264"/>
                  </a:lnTo>
                </a:path>
                <a:path w="4197" h="331">
                  <a:moveTo>
                    <a:pt x="2073" y="264"/>
                  </a:moveTo>
                  <a:lnTo>
                    <a:pt x="2133" y="264"/>
                  </a:lnTo>
                  <a:lnTo>
                    <a:pt x="2135" y="266"/>
                  </a:lnTo>
                  <a:lnTo>
                    <a:pt x="2073" y="264"/>
                  </a:lnTo>
                </a:path>
                <a:path w="4197" h="331">
                  <a:moveTo>
                    <a:pt x="2071" y="266"/>
                  </a:moveTo>
                  <a:lnTo>
                    <a:pt x="2135" y="268"/>
                  </a:lnTo>
                  <a:lnTo>
                    <a:pt x="2071" y="268"/>
                  </a:lnTo>
                  <a:lnTo>
                    <a:pt x="2071" y="266"/>
                  </a:lnTo>
                </a:path>
                <a:path w="4197" h="331">
                  <a:moveTo>
                    <a:pt x="2071" y="266"/>
                  </a:moveTo>
                  <a:lnTo>
                    <a:pt x="2135" y="266"/>
                  </a:lnTo>
                  <a:lnTo>
                    <a:pt x="2135" y="268"/>
                  </a:lnTo>
                  <a:lnTo>
                    <a:pt x="2071" y="266"/>
                  </a:lnTo>
                </a:path>
                <a:path w="4197" h="331">
                  <a:moveTo>
                    <a:pt x="2071" y="268"/>
                  </a:moveTo>
                  <a:lnTo>
                    <a:pt x="2135" y="271"/>
                  </a:lnTo>
                  <a:lnTo>
                    <a:pt x="2068" y="271"/>
                  </a:lnTo>
                  <a:lnTo>
                    <a:pt x="2071" y="268"/>
                  </a:lnTo>
                </a:path>
                <a:path w="4197" h="331">
                  <a:moveTo>
                    <a:pt x="2071" y="268"/>
                  </a:moveTo>
                  <a:lnTo>
                    <a:pt x="2135" y="268"/>
                  </a:lnTo>
                  <a:lnTo>
                    <a:pt x="2135" y="271"/>
                  </a:lnTo>
                  <a:lnTo>
                    <a:pt x="2071" y="268"/>
                  </a:lnTo>
                </a:path>
                <a:path w="4197" h="331">
                  <a:moveTo>
                    <a:pt x="2068" y="271"/>
                  </a:moveTo>
                  <a:lnTo>
                    <a:pt x="2138" y="276"/>
                  </a:lnTo>
                  <a:lnTo>
                    <a:pt x="2068" y="276"/>
                  </a:lnTo>
                  <a:lnTo>
                    <a:pt x="2068" y="271"/>
                  </a:lnTo>
                </a:path>
                <a:path w="4197" h="331">
                  <a:moveTo>
                    <a:pt x="2068" y="271"/>
                  </a:moveTo>
                  <a:lnTo>
                    <a:pt x="2135" y="271"/>
                  </a:lnTo>
                  <a:lnTo>
                    <a:pt x="2138" y="276"/>
                  </a:lnTo>
                  <a:lnTo>
                    <a:pt x="2068" y="271"/>
                  </a:lnTo>
                </a:path>
                <a:path w="4197" h="331">
                  <a:moveTo>
                    <a:pt x="2068" y="276"/>
                  </a:moveTo>
                  <a:lnTo>
                    <a:pt x="2138" y="278"/>
                  </a:lnTo>
                  <a:lnTo>
                    <a:pt x="2068" y="278"/>
                  </a:lnTo>
                  <a:lnTo>
                    <a:pt x="2068" y="276"/>
                  </a:lnTo>
                </a:path>
                <a:path w="4197" h="331">
                  <a:moveTo>
                    <a:pt x="2068" y="276"/>
                  </a:moveTo>
                  <a:lnTo>
                    <a:pt x="2138" y="276"/>
                  </a:lnTo>
                  <a:lnTo>
                    <a:pt x="2138" y="278"/>
                  </a:lnTo>
                  <a:lnTo>
                    <a:pt x="2068" y="276"/>
                  </a:lnTo>
                </a:path>
                <a:path w="4197" h="331">
                  <a:moveTo>
                    <a:pt x="2068" y="278"/>
                  </a:moveTo>
                  <a:lnTo>
                    <a:pt x="2138" y="280"/>
                  </a:lnTo>
                  <a:lnTo>
                    <a:pt x="2068" y="280"/>
                  </a:lnTo>
                  <a:lnTo>
                    <a:pt x="2068" y="278"/>
                  </a:lnTo>
                </a:path>
                <a:path w="4197" h="331">
                  <a:moveTo>
                    <a:pt x="2068" y="278"/>
                  </a:moveTo>
                  <a:lnTo>
                    <a:pt x="2138" y="278"/>
                  </a:lnTo>
                  <a:lnTo>
                    <a:pt x="2138" y="280"/>
                  </a:lnTo>
                  <a:lnTo>
                    <a:pt x="2068" y="278"/>
                  </a:lnTo>
                </a:path>
                <a:path w="4197" h="331">
                  <a:moveTo>
                    <a:pt x="2068" y="280"/>
                  </a:moveTo>
                  <a:lnTo>
                    <a:pt x="2135" y="285"/>
                  </a:lnTo>
                  <a:lnTo>
                    <a:pt x="2068" y="285"/>
                  </a:lnTo>
                  <a:lnTo>
                    <a:pt x="2068" y="280"/>
                  </a:lnTo>
                </a:path>
                <a:path w="4197" h="331">
                  <a:moveTo>
                    <a:pt x="2068" y="280"/>
                  </a:moveTo>
                  <a:lnTo>
                    <a:pt x="2138" y="280"/>
                  </a:lnTo>
                  <a:lnTo>
                    <a:pt x="2135" y="285"/>
                  </a:lnTo>
                  <a:lnTo>
                    <a:pt x="2068" y="280"/>
                  </a:lnTo>
                </a:path>
                <a:path w="4197" h="331">
                  <a:moveTo>
                    <a:pt x="2068" y="285"/>
                  </a:moveTo>
                  <a:lnTo>
                    <a:pt x="2135" y="288"/>
                  </a:lnTo>
                  <a:lnTo>
                    <a:pt x="2071" y="288"/>
                  </a:lnTo>
                  <a:lnTo>
                    <a:pt x="2068" y="285"/>
                  </a:lnTo>
                </a:path>
                <a:path w="4197" h="331">
                  <a:moveTo>
                    <a:pt x="2068" y="285"/>
                  </a:moveTo>
                  <a:lnTo>
                    <a:pt x="2135" y="285"/>
                  </a:lnTo>
                  <a:lnTo>
                    <a:pt x="2135" y="288"/>
                  </a:lnTo>
                  <a:lnTo>
                    <a:pt x="2068" y="285"/>
                  </a:lnTo>
                </a:path>
                <a:path w="4197" h="331">
                  <a:moveTo>
                    <a:pt x="2071" y="288"/>
                  </a:moveTo>
                  <a:lnTo>
                    <a:pt x="2135" y="290"/>
                  </a:lnTo>
                  <a:lnTo>
                    <a:pt x="2071" y="290"/>
                  </a:lnTo>
                  <a:lnTo>
                    <a:pt x="2071" y="288"/>
                  </a:lnTo>
                </a:path>
                <a:path w="4197" h="331">
                  <a:moveTo>
                    <a:pt x="2071" y="288"/>
                  </a:moveTo>
                  <a:lnTo>
                    <a:pt x="2135" y="288"/>
                  </a:lnTo>
                  <a:lnTo>
                    <a:pt x="2135" y="290"/>
                  </a:lnTo>
                  <a:lnTo>
                    <a:pt x="2071" y="288"/>
                  </a:lnTo>
                </a:path>
                <a:path w="4197" h="331">
                  <a:moveTo>
                    <a:pt x="2071" y="290"/>
                  </a:moveTo>
                  <a:lnTo>
                    <a:pt x="2133" y="295"/>
                  </a:lnTo>
                  <a:lnTo>
                    <a:pt x="2073" y="295"/>
                  </a:lnTo>
                  <a:lnTo>
                    <a:pt x="2071" y="290"/>
                  </a:lnTo>
                </a:path>
                <a:path w="4197" h="331">
                  <a:moveTo>
                    <a:pt x="2071" y="290"/>
                  </a:moveTo>
                  <a:lnTo>
                    <a:pt x="2135" y="290"/>
                  </a:lnTo>
                  <a:lnTo>
                    <a:pt x="2133" y="295"/>
                  </a:lnTo>
                  <a:lnTo>
                    <a:pt x="2071" y="290"/>
                  </a:lnTo>
                </a:path>
                <a:path w="4197" h="331">
                  <a:moveTo>
                    <a:pt x="2073" y="295"/>
                  </a:moveTo>
                  <a:lnTo>
                    <a:pt x="2131" y="297"/>
                  </a:lnTo>
                  <a:lnTo>
                    <a:pt x="2073" y="297"/>
                  </a:lnTo>
                  <a:lnTo>
                    <a:pt x="2073" y="295"/>
                  </a:lnTo>
                </a:path>
                <a:path w="4197" h="331">
                  <a:moveTo>
                    <a:pt x="2073" y="295"/>
                  </a:moveTo>
                  <a:lnTo>
                    <a:pt x="2133" y="295"/>
                  </a:lnTo>
                  <a:lnTo>
                    <a:pt x="2131" y="297"/>
                  </a:lnTo>
                  <a:lnTo>
                    <a:pt x="2073" y="295"/>
                  </a:lnTo>
                </a:path>
                <a:path w="4197" h="331">
                  <a:moveTo>
                    <a:pt x="2073" y="297"/>
                  </a:moveTo>
                  <a:lnTo>
                    <a:pt x="2131" y="300"/>
                  </a:lnTo>
                  <a:lnTo>
                    <a:pt x="2075" y="300"/>
                  </a:lnTo>
                  <a:lnTo>
                    <a:pt x="2073" y="297"/>
                  </a:lnTo>
                </a:path>
                <a:path w="4197" h="331">
                  <a:moveTo>
                    <a:pt x="2073" y="297"/>
                  </a:moveTo>
                  <a:lnTo>
                    <a:pt x="2131" y="297"/>
                  </a:lnTo>
                  <a:lnTo>
                    <a:pt x="2131" y="300"/>
                  </a:lnTo>
                  <a:lnTo>
                    <a:pt x="2073" y="297"/>
                  </a:lnTo>
                </a:path>
                <a:path w="4197" h="331">
                  <a:moveTo>
                    <a:pt x="2075" y="300"/>
                  </a:moveTo>
                  <a:lnTo>
                    <a:pt x="2128" y="302"/>
                  </a:lnTo>
                  <a:lnTo>
                    <a:pt x="2078" y="302"/>
                  </a:lnTo>
                  <a:lnTo>
                    <a:pt x="2075" y="300"/>
                  </a:lnTo>
                </a:path>
                <a:path w="4197" h="331">
                  <a:moveTo>
                    <a:pt x="2075" y="300"/>
                  </a:moveTo>
                  <a:lnTo>
                    <a:pt x="2131" y="300"/>
                  </a:lnTo>
                  <a:lnTo>
                    <a:pt x="2128" y="302"/>
                  </a:lnTo>
                  <a:lnTo>
                    <a:pt x="2075" y="300"/>
                  </a:lnTo>
                </a:path>
                <a:path w="4197" h="331">
                  <a:moveTo>
                    <a:pt x="2078" y="302"/>
                  </a:moveTo>
                  <a:lnTo>
                    <a:pt x="2126" y="304"/>
                  </a:lnTo>
                  <a:lnTo>
                    <a:pt x="2080" y="304"/>
                  </a:lnTo>
                  <a:lnTo>
                    <a:pt x="2078" y="302"/>
                  </a:lnTo>
                </a:path>
                <a:path w="4197" h="331">
                  <a:moveTo>
                    <a:pt x="2078" y="302"/>
                  </a:moveTo>
                  <a:lnTo>
                    <a:pt x="2128" y="302"/>
                  </a:lnTo>
                  <a:lnTo>
                    <a:pt x="2126" y="304"/>
                  </a:lnTo>
                  <a:lnTo>
                    <a:pt x="2078" y="302"/>
                  </a:lnTo>
                </a:path>
                <a:path w="4197" h="331">
                  <a:moveTo>
                    <a:pt x="2080" y="304"/>
                  </a:moveTo>
                  <a:lnTo>
                    <a:pt x="2124" y="307"/>
                  </a:lnTo>
                  <a:lnTo>
                    <a:pt x="2083" y="307"/>
                  </a:lnTo>
                  <a:lnTo>
                    <a:pt x="2080" y="304"/>
                  </a:lnTo>
                </a:path>
                <a:path w="4197" h="331">
                  <a:moveTo>
                    <a:pt x="2080" y="304"/>
                  </a:moveTo>
                  <a:lnTo>
                    <a:pt x="2126" y="304"/>
                  </a:lnTo>
                  <a:lnTo>
                    <a:pt x="2124" y="307"/>
                  </a:lnTo>
                  <a:lnTo>
                    <a:pt x="2080" y="304"/>
                  </a:lnTo>
                </a:path>
                <a:path w="4197" h="331">
                  <a:moveTo>
                    <a:pt x="2083" y="307"/>
                  </a:moveTo>
                  <a:lnTo>
                    <a:pt x="2119" y="307"/>
                  </a:lnTo>
                  <a:lnTo>
                    <a:pt x="2085" y="307"/>
                  </a:lnTo>
                  <a:lnTo>
                    <a:pt x="2083" y="307"/>
                  </a:lnTo>
                </a:path>
                <a:path w="4197" h="331">
                  <a:moveTo>
                    <a:pt x="2083" y="307"/>
                  </a:moveTo>
                  <a:lnTo>
                    <a:pt x="2124" y="307"/>
                  </a:lnTo>
                  <a:lnTo>
                    <a:pt x="2119" y="307"/>
                  </a:lnTo>
                  <a:lnTo>
                    <a:pt x="2083" y="307"/>
                  </a:lnTo>
                </a:path>
                <a:path w="4197" h="331">
                  <a:moveTo>
                    <a:pt x="2085" y="307"/>
                  </a:moveTo>
                  <a:lnTo>
                    <a:pt x="2116" y="309"/>
                  </a:lnTo>
                  <a:lnTo>
                    <a:pt x="2090" y="309"/>
                  </a:lnTo>
                  <a:lnTo>
                    <a:pt x="2085" y="307"/>
                  </a:lnTo>
                </a:path>
                <a:path w="4197" h="331">
                  <a:moveTo>
                    <a:pt x="2085" y="307"/>
                  </a:moveTo>
                  <a:lnTo>
                    <a:pt x="2119" y="307"/>
                  </a:lnTo>
                  <a:lnTo>
                    <a:pt x="2116" y="309"/>
                  </a:lnTo>
                  <a:lnTo>
                    <a:pt x="2085" y="307"/>
                  </a:lnTo>
                </a:path>
                <a:path w="4197" h="331">
                  <a:moveTo>
                    <a:pt x="2090" y="309"/>
                  </a:moveTo>
                  <a:lnTo>
                    <a:pt x="2114" y="312"/>
                  </a:lnTo>
                  <a:lnTo>
                    <a:pt x="2092" y="312"/>
                  </a:lnTo>
                  <a:lnTo>
                    <a:pt x="2090" y="309"/>
                  </a:lnTo>
                </a:path>
                <a:path w="4197" h="331">
                  <a:moveTo>
                    <a:pt x="2090" y="309"/>
                  </a:moveTo>
                  <a:lnTo>
                    <a:pt x="2116" y="309"/>
                  </a:lnTo>
                  <a:lnTo>
                    <a:pt x="2114" y="312"/>
                  </a:lnTo>
                  <a:lnTo>
                    <a:pt x="2090" y="309"/>
                  </a:lnTo>
                </a:path>
                <a:path w="4197" h="331">
                  <a:moveTo>
                    <a:pt x="2092" y="312"/>
                  </a:moveTo>
                  <a:lnTo>
                    <a:pt x="2112" y="312"/>
                  </a:lnTo>
                  <a:lnTo>
                    <a:pt x="2095" y="312"/>
                  </a:lnTo>
                  <a:lnTo>
                    <a:pt x="2092" y="312"/>
                  </a:lnTo>
                </a:path>
                <a:path w="4197" h="331">
                  <a:moveTo>
                    <a:pt x="2092" y="312"/>
                  </a:moveTo>
                  <a:lnTo>
                    <a:pt x="2114" y="312"/>
                  </a:lnTo>
                  <a:lnTo>
                    <a:pt x="2112" y="312"/>
                  </a:lnTo>
                  <a:lnTo>
                    <a:pt x="2092" y="312"/>
                  </a:lnTo>
                </a:path>
                <a:path w="4197" h="331">
                  <a:moveTo>
                    <a:pt x="2097" y="312"/>
                  </a:moveTo>
                  <a:lnTo>
                    <a:pt x="2107" y="312"/>
                  </a:lnTo>
                  <a:lnTo>
                    <a:pt x="2104" y="312"/>
                  </a:lnTo>
                  <a:lnTo>
                    <a:pt x="2097" y="312"/>
                  </a:lnTo>
                </a:path>
                <a:path w="4197" h="331">
                  <a:moveTo>
                    <a:pt x="2095" y="312"/>
                  </a:moveTo>
                  <a:lnTo>
                    <a:pt x="2107" y="312"/>
                  </a:lnTo>
                  <a:lnTo>
                    <a:pt x="2097" y="312"/>
                  </a:lnTo>
                  <a:lnTo>
                    <a:pt x="2095" y="312"/>
                  </a:lnTo>
                </a:path>
                <a:path w="4197" h="331">
                  <a:moveTo>
                    <a:pt x="2095" y="312"/>
                  </a:moveTo>
                  <a:lnTo>
                    <a:pt x="2112" y="312"/>
                  </a:lnTo>
                  <a:lnTo>
                    <a:pt x="2107" y="312"/>
                  </a:lnTo>
                  <a:lnTo>
                    <a:pt x="2095" y="312"/>
                  </a:lnTo>
                </a:path>
                <a:path w="4197" h="331">
                  <a:moveTo>
                    <a:pt x="1418" y="249"/>
                  </a:moveTo>
                  <a:lnTo>
                    <a:pt x="1420" y="252"/>
                  </a:lnTo>
                  <a:lnTo>
                    <a:pt x="1411" y="252"/>
                  </a:lnTo>
                  <a:lnTo>
                    <a:pt x="1418" y="249"/>
                  </a:lnTo>
                </a:path>
                <a:path w="4197" h="331">
                  <a:moveTo>
                    <a:pt x="1411" y="252"/>
                  </a:moveTo>
                  <a:lnTo>
                    <a:pt x="1425" y="252"/>
                  </a:lnTo>
                  <a:lnTo>
                    <a:pt x="1408" y="252"/>
                  </a:lnTo>
                  <a:lnTo>
                    <a:pt x="1411" y="252"/>
                  </a:lnTo>
                </a:path>
                <a:path w="4197" h="331">
                  <a:moveTo>
                    <a:pt x="1411" y="252"/>
                  </a:moveTo>
                  <a:lnTo>
                    <a:pt x="1425" y="252"/>
                  </a:lnTo>
                  <a:lnTo>
                    <a:pt x="1411" y="252"/>
                  </a:lnTo>
                </a:path>
                <a:path w="4197" h="331">
                  <a:moveTo>
                    <a:pt x="1408" y="252"/>
                  </a:moveTo>
                  <a:lnTo>
                    <a:pt x="1428" y="252"/>
                  </a:lnTo>
                  <a:lnTo>
                    <a:pt x="1406" y="252"/>
                  </a:lnTo>
                  <a:lnTo>
                    <a:pt x="1408" y="252"/>
                  </a:lnTo>
                </a:path>
                <a:path w="4197" h="331">
                  <a:moveTo>
                    <a:pt x="1408" y="252"/>
                  </a:moveTo>
                  <a:lnTo>
                    <a:pt x="1428" y="252"/>
                  </a:lnTo>
                  <a:lnTo>
                    <a:pt x="1408" y="252"/>
                  </a:lnTo>
                </a:path>
                <a:path w="4197" h="331">
                  <a:moveTo>
                    <a:pt x="1406" y="252"/>
                  </a:moveTo>
                  <a:lnTo>
                    <a:pt x="1430" y="254"/>
                  </a:lnTo>
                  <a:lnTo>
                    <a:pt x="1404" y="254"/>
                  </a:lnTo>
                  <a:lnTo>
                    <a:pt x="1406" y="252"/>
                  </a:lnTo>
                </a:path>
                <a:path w="4197" h="331">
                  <a:moveTo>
                    <a:pt x="1406" y="252"/>
                  </a:moveTo>
                  <a:lnTo>
                    <a:pt x="1428" y="252"/>
                  </a:lnTo>
                  <a:lnTo>
                    <a:pt x="1430" y="254"/>
                  </a:lnTo>
                  <a:lnTo>
                    <a:pt x="1406" y="252"/>
                  </a:lnTo>
                </a:path>
                <a:path w="4197" h="331">
                  <a:moveTo>
                    <a:pt x="1404" y="254"/>
                  </a:moveTo>
                  <a:lnTo>
                    <a:pt x="1435" y="254"/>
                  </a:lnTo>
                  <a:lnTo>
                    <a:pt x="1399" y="254"/>
                  </a:lnTo>
                  <a:lnTo>
                    <a:pt x="1404" y="254"/>
                  </a:lnTo>
                </a:path>
                <a:path w="4197" h="331">
                  <a:moveTo>
                    <a:pt x="1404" y="254"/>
                  </a:moveTo>
                  <a:lnTo>
                    <a:pt x="1435" y="254"/>
                  </a:lnTo>
                  <a:lnTo>
                    <a:pt x="1404" y="254"/>
                  </a:lnTo>
                </a:path>
                <a:path w="4197" h="331">
                  <a:moveTo>
                    <a:pt x="1399" y="254"/>
                  </a:moveTo>
                  <a:lnTo>
                    <a:pt x="1437" y="256"/>
                  </a:lnTo>
                  <a:lnTo>
                    <a:pt x="1396" y="256"/>
                  </a:lnTo>
                  <a:lnTo>
                    <a:pt x="1399" y="254"/>
                  </a:lnTo>
                </a:path>
                <a:path w="4197" h="331">
                  <a:moveTo>
                    <a:pt x="1399" y="254"/>
                  </a:moveTo>
                  <a:lnTo>
                    <a:pt x="1435" y="254"/>
                  </a:lnTo>
                  <a:lnTo>
                    <a:pt x="1437" y="256"/>
                  </a:lnTo>
                  <a:lnTo>
                    <a:pt x="1399" y="254"/>
                  </a:lnTo>
                </a:path>
                <a:path w="4197" h="331">
                  <a:moveTo>
                    <a:pt x="1396" y="256"/>
                  </a:moveTo>
                  <a:lnTo>
                    <a:pt x="1440" y="259"/>
                  </a:lnTo>
                  <a:lnTo>
                    <a:pt x="1394" y="259"/>
                  </a:lnTo>
                  <a:lnTo>
                    <a:pt x="1396" y="256"/>
                  </a:lnTo>
                </a:path>
                <a:path w="4197" h="331">
                  <a:moveTo>
                    <a:pt x="1396" y="256"/>
                  </a:moveTo>
                  <a:lnTo>
                    <a:pt x="1437" y="256"/>
                  </a:lnTo>
                  <a:lnTo>
                    <a:pt x="1440" y="259"/>
                  </a:lnTo>
                  <a:lnTo>
                    <a:pt x="1396" y="256"/>
                  </a:lnTo>
                </a:path>
                <a:path w="4197" h="331">
                  <a:moveTo>
                    <a:pt x="1394" y="259"/>
                  </a:moveTo>
                  <a:lnTo>
                    <a:pt x="1442" y="261"/>
                  </a:lnTo>
                  <a:lnTo>
                    <a:pt x="1392" y="261"/>
                  </a:lnTo>
                  <a:lnTo>
                    <a:pt x="1394" y="259"/>
                  </a:lnTo>
                </a:path>
                <a:path w="4197" h="331">
                  <a:moveTo>
                    <a:pt x="1394" y="259"/>
                  </a:moveTo>
                  <a:lnTo>
                    <a:pt x="1440" y="259"/>
                  </a:lnTo>
                  <a:lnTo>
                    <a:pt x="1442" y="261"/>
                  </a:lnTo>
                  <a:lnTo>
                    <a:pt x="1394" y="259"/>
                  </a:lnTo>
                </a:path>
                <a:path w="4197" h="331">
                  <a:moveTo>
                    <a:pt x="1392" y="261"/>
                  </a:moveTo>
                  <a:lnTo>
                    <a:pt x="1444" y="264"/>
                  </a:lnTo>
                  <a:lnTo>
                    <a:pt x="1389" y="264"/>
                  </a:lnTo>
                  <a:lnTo>
                    <a:pt x="1392" y="261"/>
                  </a:lnTo>
                </a:path>
                <a:path w="4197" h="331">
                  <a:moveTo>
                    <a:pt x="1392" y="261"/>
                  </a:moveTo>
                  <a:lnTo>
                    <a:pt x="1442" y="261"/>
                  </a:lnTo>
                  <a:lnTo>
                    <a:pt x="1444" y="264"/>
                  </a:lnTo>
                  <a:lnTo>
                    <a:pt x="1392" y="261"/>
                  </a:lnTo>
                </a:path>
                <a:path w="4197" h="331">
                  <a:moveTo>
                    <a:pt x="1389" y="264"/>
                  </a:moveTo>
                  <a:lnTo>
                    <a:pt x="1447" y="266"/>
                  </a:lnTo>
                  <a:lnTo>
                    <a:pt x="1389" y="266"/>
                  </a:lnTo>
                  <a:lnTo>
                    <a:pt x="1389" y="264"/>
                  </a:lnTo>
                </a:path>
                <a:path w="4197" h="331">
                  <a:moveTo>
                    <a:pt x="1389" y="264"/>
                  </a:moveTo>
                  <a:lnTo>
                    <a:pt x="1444" y="264"/>
                  </a:lnTo>
                  <a:lnTo>
                    <a:pt x="1447" y="266"/>
                  </a:lnTo>
                  <a:lnTo>
                    <a:pt x="1389" y="264"/>
                  </a:lnTo>
                </a:path>
                <a:path w="4197" h="331">
                  <a:moveTo>
                    <a:pt x="1389" y="266"/>
                  </a:moveTo>
                  <a:lnTo>
                    <a:pt x="1447" y="268"/>
                  </a:lnTo>
                  <a:lnTo>
                    <a:pt x="1387" y="268"/>
                  </a:lnTo>
                  <a:lnTo>
                    <a:pt x="1389" y="266"/>
                  </a:lnTo>
                </a:path>
                <a:path w="4197" h="331">
                  <a:moveTo>
                    <a:pt x="1389" y="266"/>
                  </a:moveTo>
                  <a:lnTo>
                    <a:pt x="1447" y="266"/>
                  </a:lnTo>
                  <a:lnTo>
                    <a:pt x="1447" y="268"/>
                  </a:lnTo>
                  <a:lnTo>
                    <a:pt x="1389" y="266"/>
                  </a:lnTo>
                </a:path>
                <a:path w="4197" h="331">
                  <a:moveTo>
                    <a:pt x="1387" y="268"/>
                  </a:moveTo>
                  <a:lnTo>
                    <a:pt x="1449" y="271"/>
                  </a:lnTo>
                  <a:lnTo>
                    <a:pt x="1384" y="271"/>
                  </a:lnTo>
                  <a:lnTo>
                    <a:pt x="1387" y="268"/>
                  </a:lnTo>
                </a:path>
                <a:path w="4197" h="331">
                  <a:moveTo>
                    <a:pt x="1387" y="268"/>
                  </a:moveTo>
                  <a:lnTo>
                    <a:pt x="1447" y="268"/>
                  </a:lnTo>
                  <a:lnTo>
                    <a:pt x="1449" y="271"/>
                  </a:lnTo>
                  <a:lnTo>
                    <a:pt x="1387" y="268"/>
                  </a:lnTo>
                </a:path>
                <a:path w="4197" h="331">
                  <a:moveTo>
                    <a:pt x="1384" y="271"/>
                  </a:moveTo>
                  <a:lnTo>
                    <a:pt x="1449" y="276"/>
                  </a:lnTo>
                  <a:lnTo>
                    <a:pt x="1384" y="276"/>
                  </a:lnTo>
                  <a:lnTo>
                    <a:pt x="1384" y="271"/>
                  </a:lnTo>
                </a:path>
                <a:path w="4197" h="331">
                  <a:moveTo>
                    <a:pt x="1384" y="271"/>
                  </a:moveTo>
                  <a:lnTo>
                    <a:pt x="1449" y="271"/>
                  </a:lnTo>
                  <a:lnTo>
                    <a:pt x="1449" y="276"/>
                  </a:lnTo>
                  <a:lnTo>
                    <a:pt x="1384" y="271"/>
                  </a:lnTo>
                </a:path>
                <a:path w="4197" h="331">
                  <a:moveTo>
                    <a:pt x="1384" y="276"/>
                  </a:moveTo>
                  <a:lnTo>
                    <a:pt x="1452" y="278"/>
                  </a:lnTo>
                  <a:lnTo>
                    <a:pt x="1382" y="278"/>
                  </a:lnTo>
                  <a:lnTo>
                    <a:pt x="1384" y="276"/>
                  </a:lnTo>
                </a:path>
                <a:path w="4197" h="331">
                  <a:moveTo>
                    <a:pt x="1384" y="276"/>
                  </a:moveTo>
                  <a:lnTo>
                    <a:pt x="1449" y="276"/>
                  </a:lnTo>
                  <a:lnTo>
                    <a:pt x="1452" y="278"/>
                  </a:lnTo>
                  <a:lnTo>
                    <a:pt x="1384" y="276"/>
                  </a:lnTo>
                </a:path>
                <a:path w="4197" h="331">
                  <a:moveTo>
                    <a:pt x="1382" y="278"/>
                  </a:moveTo>
                  <a:lnTo>
                    <a:pt x="1452" y="280"/>
                  </a:lnTo>
                  <a:lnTo>
                    <a:pt x="1382" y="280"/>
                  </a:lnTo>
                  <a:lnTo>
                    <a:pt x="1382" y="278"/>
                  </a:lnTo>
                </a:path>
                <a:path w="4197" h="331">
                  <a:moveTo>
                    <a:pt x="1382" y="278"/>
                  </a:moveTo>
                  <a:lnTo>
                    <a:pt x="1452" y="278"/>
                  </a:lnTo>
                  <a:lnTo>
                    <a:pt x="1452" y="280"/>
                  </a:lnTo>
                  <a:lnTo>
                    <a:pt x="1382" y="278"/>
                  </a:lnTo>
                </a:path>
                <a:path w="4197" h="331">
                  <a:moveTo>
                    <a:pt x="1382" y="280"/>
                  </a:moveTo>
                  <a:lnTo>
                    <a:pt x="1452" y="285"/>
                  </a:lnTo>
                  <a:lnTo>
                    <a:pt x="1382" y="285"/>
                  </a:lnTo>
                  <a:lnTo>
                    <a:pt x="1382" y="280"/>
                  </a:lnTo>
                </a:path>
                <a:path w="4197" h="331">
                  <a:moveTo>
                    <a:pt x="1382" y="280"/>
                  </a:moveTo>
                  <a:lnTo>
                    <a:pt x="1452" y="280"/>
                  </a:lnTo>
                  <a:lnTo>
                    <a:pt x="1452" y="285"/>
                  </a:lnTo>
                  <a:lnTo>
                    <a:pt x="1382" y="280"/>
                  </a:lnTo>
                </a:path>
                <a:path w="4197" h="331">
                  <a:moveTo>
                    <a:pt x="1382" y="285"/>
                  </a:moveTo>
                  <a:lnTo>
                    <a:pt x="1452" y="288"/>
                  </a:lnTo>
                  <a:lnTo>
                    <a:pt x="1382" y="288"/>
                  </a:lnTo>
                  <a:lnTo>
                    <a:pt x="1382" y="285"/>
                  </a:lnTo>
                </a:path>
                <a:path w="4197" h="331">
                  <a:moveTo>
                    <a:pt x="1382" y="285"/>
                  </a:moveTo>
                  <a:lnTo>
                    <a:pt x="1452" y="285"/>
                  </a:lnTo>
                  <a:lnTo>
                    <a:pt x="1452" y="288"/>
                  </a:lnTo>
                  <a:lnTo>
                    <a:pt x="1382" y="285"/>
                  </a:lnTo>
                </a:path>
                <a:path w="4197" h="331">
                  <a:moveTo>
                    <a:pt x="1382" y="288"/>
                  </a:moveTo>
                  <a:lnTo>
                    <a:pt x="1452" y="290"/>
                  </a:lnTo>
                  <a:lnTo>
                    <a:pt x="1382" y="290"/>
                  </a:lnTo>
                  <a:lnTo>
                    <a:pt x="1382" y="288"/>
                  </a:lnTo>
                </a:path>
                <a:path w="4197" h="331">
                  <a:moveTo>
                    <a:pt x="1382" y="288"/>
                  </a:moveTo>
                  <a:lnTo>
                    <a:pt x="1452" y="288"/>
                  </a:lnTo>
                  <a:lnTo>
                    <a:pt x="1452" y="290"/>
                  </a:lnTo>
                  <a:lnTo>
                    <a:pt x="1382" y="288"/>
                  </a:lnTo>
                </a:path>
                <a:path w="4197" h="331">
                  <a:moveTo>
                    <a:pt x="1382" y="290"/>
                  </a:moveTo>
                  <a:lnTo>
                    <a:pt x="1449" y="295"/>
                  </a:lnTo>
                  <a:lnTo>
                    <a:pt x="1384" y="295"/>
                  </a:lnTo>
                  <a:lnTo>
                    <a:pt x="1382" y="290"/>
                  </a:lnTo>
                </a:path>
                <a:path w="4197" h="331">
                  <a:moveTo>
                    <a:pt x="1382" y="290"/>
                  </a:moveTo>
                  <a:lnTo>
                    <a:pt x="1452" y="290"/>
                  </a:lnTo>
                  <a:lnTo>
                    <a:pt x="1449" y="295"/>
                  </a:lnTo>
                  <a:lnTo>
                    <a:pt x="1382" y="290"/>
                  </a:lnTo>
                </a:path>
                <a:path w="4197" h="331">
                  <a:moveTo>
                    <a:pt x="1384" y="295"/>
                  </a:moveTo>
                  <a:lnTo>
                    <a:pt x="1449" y="297"/>
                  </a:lnTo>
                  <a:lnTo>
                    <a:pt x="1384" y="297"/>
                  </a:lnTo>
                  <a:lnTo>
                    <a:pt x="1384" y="295"/>
                  </a:lnTo>
                </a:path>
                <a:path w="4197" h="331">
                  <a:moveTo>
                    <a:pt x="1384" y="295"/>
                  </a:moveTo>
                  <a:lnTo>
                    <a:pt x="1449" y="295"/>
                  </a:lnTo>
                  <a:lnTo>
                    <a:pt x="1449" y="297"/>
                  </a:lnTo>
                  <a:lnTo>
                    <a:pt x="1384" y="295"/>
                  </a:lnTo>
                </a:path>
                <a:path w="4197" h="331">
                  <a:moveTo>
                    <a:pt x="1384" y="297"/>
                  </a:moveTo>
                  <a:lnTo>
                    <a:pt x="1447" y="300"/>
                  </a:lnTo>
                  <a:lnTo>
                    <a:pt x="1387" y="300"/>
                  </a:lnTo>
                  <a:lnTo>
                    <a:pt x="1384" y="297"/>
                  </a:lnTo>
                </a:path>
                <a:path w="4197" h="331">
                  <a:moveTo>
                    <a:pt x="1384" y="297"/>
                  </a:moveTo>
                  <a:lnTo>
                    <a:pt x="1449" y="297"/>
                  </a:lnTo>
                  <a:lnTo>
                    <a:pt x="1447" y="300"/>
                  </a:lnTo>
                  <a:lnTo>
                    <a:pt x="1384" y="297"/>
                  </a:lnTo>
                </a:path>
                <a:path w="4197" h="331">
                  <a:moveTo>
                    <a:pt x="1387" y="300"/>
                  </a:moveTo>
                  <a:lnTo>
                    <a:pt x="1447" y="304"/>
                  </a:lnTo>
                  <a:lnTo>
                    <a:pt x="1389" y="304"/>
                  </a:lnTo>
                  <a:lnTo>
                    <a:pt x="1387" y="300"/>
                  </a:lnTo>
                </a:path>
                <a:path w="4197" h="331">
                  <a:moveTo>
                    <a:pt x="1387" y="300"/>
                  </a:moveTo>
                  <a:lnTo>
                    <a:pt x="1447" y="300"/>
                  </a:lnTo>
                  <a:lnTo>
                    <a:pt x="1447" y="304"/>
                  </a:lnTo>
                  <a:lnTo>
                    <a:pt x="1387" y="300"/>
                  </a:lnTo>
                </a:path>
                <a:path w="4197" h="331">
                  <a:moveTo>
                    <a:pt x="1389" y="304"/>
                  </a:moveTo>
                  <a:lnTo>
                    <a:pt x="1444" y="307"/>
                  </a:lnTo>
                  <a:lnTo>
                    <a:pt x="1389" y="307"/>
                  </a:lnTo>
                  <a:lnTo>
                    <a:pt x="1389" y="304"/>
                  </a:lnTo>
                </a:path>
                <a:path w="4197" h="331">
                  <a:moveTo>
                    <a:pt x="1389" y="304"/>
                  </a:moveTo>
                  <a:lnTo>
                    <a:pt x="1447" y="304"/>
                  </a:lnTo>
                  <a:lnTo>
                    <a:pt x="1444" y="307"/>
                  </a:lnTo>
                  <a:lnTo>
                    <a:pt x="1389" y="304"/>
                  </a:lnTo>
                </a:path>
                <a:path w="4197" h="331">
                  <a:moveTo>
                    <a:pt x="1389" y="307"/>
                  </a:moveTo>
                  <a:lnTo>
                    <a:pt x="1442" y="309"/>
                  </a:lnTo>
                  <a:lnTo>
                    <a:pt x="1392" y="309"/>
                  </a:lnTo>
                  <a:lnTo>
                    <a:pt x="1389" y="307"/>
                  </a:lnTo>
                </a:path>
                <a:path w="4197" h="331">
                  <a:moveTo>
                    <a:pt x="1389" y="307"/>
                  </a:moveTo>
                  <a:lnTo>
                    <a:pt x="1444" y="307"/>
                  </a:lnTo>
                  <a:lnTo>
                    <a:pt x="1442" y="309"/>
                  </a:lnTo>
                  <a:lnTo>
                    <a:pt x="1389" y="307"/>
                  </a:lnTo>
                </a:path>
                <a:path w="4197" h="331">
                  <a:moveTo>
                    <a:pt x="1392" y="309"/>
                  </a:moveTo>
                  <a:lnTo>
                    <a:pt x="1440" y="312"/>
                  </a:lnTo>
                  <a:lnTo>
                    <a:pt x="1394" y="312"/>
                  </a:lnTo>
                  <a:lnTo>
                    <a:pt x="1392" y="309"/>
                  </a:lnTo>
                </a:path>
                <a:path w="4197" h="331">
                  <a:moveTo>
                    <a:pt x="1392" y="309"/>
                  </a:moveTo>
                  <a:lnTo>
                    <a:pt x="1442" y="309"/>
                  </a:lnTo>
                  <a:lnTo>
                    <a:pt x="1440" y="312"/>
                  </a:lnTo>
                  <a:lnTo>
                    <a:pt x="1392" y="309"/>
                  </a:lnTo>
                </a:path>
                <a:path w="4197" h="331">
                  <a:moveTo>
                    <a:pt x="1394" y="312"/>
                  </a:moveTo>
                  <a:lnTo>
                    <a:pt x="1437" y="312"/>
                  </a:lnTo>
                  <a:lnTo>
                    <a:pt x="1396" y="312"/>
                  </a:lnTo>
                  <a:lnTo>
                    <a:pt x="1394" y="312"/>
                  </a:lnTo>
                </a:path>
                <a:path w="4197" h="331">
                  <a:moveTo>
                    <a:pt x="1394" y="312"/>
                  </a:moveTo>
                  <a:lnTo>
                    <a:pt x="1440" y="312"/>
                  </a:lnTo>
                  <a:lnTo>
                    <a:pt x="1437" y="312"/>
                  </a:lnTo>
                  <a:lnTo>
                    <a:pt x="1394" y="312"/>
                  </a:lnTo>
                </a:path>
                <a:path w="4197" h="331">
                  <a:moveTo>
                    <a:pt x="1396" y="312"/>
                  </a:moveTo>
                  <a:lnTo>
                    <a:pt x="1435" y="314"/>
                  </a:lnTo>
                  <a:lnTo>
                    <a:pt x="1399" y="314"/>
                  </a:lnTo>
                  <a:lnTo>
                    <a:pt x="1396" y="312"/>
                  </a:lnTo>
                </a:path>
                <a:path w="4197" h="331">
                  <a:moveTo>
                    <a:pt x="1396" y="312"/>
                  </a:moveTo>
                  <a:lnTo>
                    <a:pt x="1437" y="312"/>
                  </a:lnTo>
                  <a:lnTo>
                    <a:pt x="1435" y="314"/>
                  </a:lnTo>
                  <a:lnTo>
                    <a:pt x="1396" y="312"/>
                  </a:lnTo>
                </a:path>
                <a:path w="4197" h="331">
                  <a:moveTo>
                    <a:pt x="1399" y="314"/>
                  </a:moveTo>
                  <a:lnTo>
                    <a:pt x="1430" y="316"/>
                  </a:lnTo>
                  <a:lnTo>
                    <a:pt x="1404" y="316"/>
                  </a:lnTo>
                  <a:lnTo>
                    <a:pt x="1399" y="314"/>
                  </a:lnTo>
                </a:path>
                <a:path w="4197" h="331">
                  <a:moveTo>
                    <a:pt x="1399" y="314"/>
                  </a:moveTo>
                  <a:lnTo>
                    <a:pt x="1435" y="314"/>
                  </a:lnTo>
                  <a:lnTo>
                    <a:pt x="1430" y="316"/>
                  </a:lnTo>
                  <a:lnTo>
                    <a:pt x="1399" y="314"/>
                  </a:lnTo>
                </a:path>
                <a:path w="4197" h="331">
                  <a:moveTo>
                    <a:pt x="1404" y="316"/>
                  </a:moveTo>
                  <a:lnTo>
                    <a:pt x="1428" y="316"/>
                  </a:lnTo>
                  <a:lnTo>
                    <a:pt x="1406" y="316"/>
                  </a:lnTo>
                  <a:lnTo>
                    <a:pt x="1404" y="316"/>
                  </a:lnTo>
                </a:path>
                <a:path w="4197" h="331">
                  <a:moveTo>
                    <a:pt x="1404" y="316"/>
                  </a:moveTo>
                  <a:lnTo>
                    <a:pt x="1430" y="316"/>
                  </a:lnTo>
                  <a:lnTo>
                    <a:pt x="1428" y="316"/>
                  </a:lnTo>
                  <a:lnTo>
                    <a:pt x="1404" y="316"/>
                  </a:lnTo>
                </a:path>
                <a:path w="4197" h="331">
                  <a:moveTo>
                    <a:pt x="1406" y="316"/>
                  </a:moveTo>
                  <a:lnTo>
                    <a:pt x="1425" y="319"/>
                  </a:lnTo>
                  <a:lnTo>
                    <a:pt x="1408" y="319"/>
                  </a:lnTo>
                  <a:lnTo>
                    <a:pt x="1406" y="316"/>
                  </a:lnTo>
                </a:path>
                <a:path w="4197" h="331">
                  <a:moveTo>
                    <a:pt x="1406" y="316"/>
                  </a:moveTo>
                  <a:lnTo>
                    <a:pt x="1428" y="316"/>
                  </a:lnTo>
                  <a:lnTo>
                    <a:pt x="1425" y="319"/>
                  </a:lnTo>
                  <a:lnTo>
                    <a:pt x="1406" y="316"/>
                  </a:lnTo>
                </a:path>
                <a:path w="4197" h="331">
                  <a:moveTo>
                    <a:pt x="1411" y="319"/>
                  </a:moveTo>
                  <a:lnTo>
                    <a:pt x="1420" y="319"/>
                  </a:lnTo>
                  <a:lnTo>
                    <a:pt x="1418" y="319"/>
                  </a:lnTo>
                  <a:lnTo>
                    <a:pt x="1411" y="319"/>
                  </a:lnTo>
                </a:path>
                <a:path w="4197" h="331">
                  <a:moveTo>
                    <a:pt x="1408" y="319"/>
                  </a:moveTo>
                  <a:lnTo>
                    <a:pt x="1420" y="319"/>
                  </a:lnTo>
                  <a:lnTo>
                    <a:pt x="1411" y="319"/>
                  </a:lnTo>
                  <a:lnTo>
                    <a:pt x="1408" y="319"/>
                  </a:lnTo>
                </a:path>
                <a:path w="4197" h="331">
                  <a:moveTo>
                    <a:pt x="1408" y="319"/>
                  </a:moveTo>
                  <a:lnTo>
                    <a:pt x="1425" y="319"/>
                  </a:lnTo>
                  <a:lnTo>
                    <a:pt x="1420" y="319"/>
                  </a:lnTo>
                  <a:lnTo>
                    <a:pt x="1408" y="319"/>
                  </a:lnTo>
                </a:path>
                <a:path w="4197" h="331">
                  <a:moveTo>
                    <a:pt x="732" y="256"/>
                  </a:moveTo>
                  <a:lnTo>
                    <a:pt x="734" y="256"/>
                  </a:lnTo>
                  <a:lnTo>
                    <a:pt x="724" y="256"/>
                  </a:lnTo>
                  <a:lnTo>
                    <a:pt x="732" y="256"/>
                  </a:lnTo>
                </a:path>
                <a:path w="4197" h="331">
                  <a:moveTo>
                    <a:pt x="724" y="256"/>
                  </a:moveTo>
                  <a:lnTo>
                    <a:pt x="739" y="259"/>
                  </a:lnTo>
                  <a:lnTo>
                    <a:pt x="722" y="259"/>
                  </a:lnTo>
                  <a:lnTo>
                    <a:pt x="724" y="256"/>
                  </a:lnTo>
                </a:path>
                <a:path w="4197" h="331">
                  <a:moveTo>
                    <a:pt x="724" y="256"/>
                  </a:moveTo>
                  <a:lnTo>
                    <a:pt x="734" y="256"/>
                  </a:lnTo>
                  <a:lnTo>
                    <a:pt x="739" y="259"/>
                  </a:lnTo>
                  <a:lnTo>
                    <a:pt x="724" y="256"/>
                  </a:lnTo>
                </a:path>
                <a:path w="4197" h="331">
                  <a:moveTo>
                    <a:pt x="722" y="259"/>
                  </a:moveTo>
                  <a:lnTo>
                    <a:pt x="741" y="259"/>
                  </a:lnTo>
                  <a:lnTo>
                    <a:pt x="720" y="259"/>
                  </a:lnTo>
                  <a:lnTo>
                    <a:pt x="722" y="259"/>
                  </a:lnTo>
                </a:path>
                <a:path w="4197" h="331">
                  <a:moveTo>
                    <a:pt x="722" y="259"/>
                  </a:moveTo>
                  <a:lnTo>
                    <a:pt x="741" y="259"/>
                  </a:lnTo>
                  <a:lnTo>
                    <a:pt x="722" y="259"/>
                  </a:lnTo>
                </a:path>
                <a:path w="4197" h="331">
                  <a:moveTo>
                    <a:pt x="720" y="259"/>
                  </a:moveTo>
                  <a:lnTo>
                    <a:pt x="744" y="259"/>
                  </a:lnTo>
                  <a:lnTo>
                    <a:pt x="717" y="259"/>
                  </a:lnTo>
                  <a:lnTo>
                    <a:pt x="720" y="259"/>
                  </a:lnTo>
                </a:path>
                <a:path w="4197" h="331">
                  <a:moveTo>
                    <a:pt x="720" y="259"/>
                  </a:moveTo>
                  <a:lnTo>
                    <a:pt x="744" y="259"/>
                  </a:lnTo>
                  <a:lnTo>
                    <a:pt x="720" y="259"/>
                  </a:lnTo>
                </a:path>
                <a:path w="4197" h="331">
                  <a:moveTo>
                    <a:pt x="717" y="259"/>
                  </a:moveTo>
                  <a:lnTo>
                    <a:pt x="748" y="261"/>
                  </a:lnTo>
                  <a:lnTo>
                    <a:pt x="712" y="261"/>
                  </a:lnTo>
                  <a:lnTo>
                    <a:pt x="717" y="259"/>
                  </a:lnTo>
                </a:path>
                <a:path w="4197" h="331">
                  <a:moveTo>
                    <a:pt x="717" y="259"/>
                  </a:moveTo>
                  <a:lnTo>
                    <a:pt x="744" y="259"/>
                  </a:lnTo>
                  <a:lnTo>
                    <a:pt x="748" y="261"/>
                  </a:lnTo>
                  <a:lnTo>
                    <a:pt x="717" y="259"/>
                  </a:lnTo>
                </a:path>
                <a:path w="4197" h="331">
                  <a:moveTo>
                    <a:pt x="712" y="261"/>
                  </a:moveTo>
                  <a:lnTo>
                    <a:pt x="751" y="264"/>
                  </a:lnTo>
                  <a:lnTo>
                    <a:pt x="710" y="264"/>
                  </a:lnTo>
                  <a:lnTo>
                    <a:pt x="712" y="261"/>
                  </a:lnTo>
                </a:path>
                <a:path w="4197" h="331">
                  <a:moveTo>
                    <a:pt x="712" y="261"/>
                  </a:moveTo>
                  <a:lnTo>
                    <a:pt x="748" y="261"/>
                  </a:lnTo>
                  <a:lnTo>
                    <a:pt x="751" y="264"/>
                  </a:lnTo>
                  <a:lnTo>
                    <a:pt x="712" y="261"/>
                  </a:lnTo>
                </a:path>
                <a:path w="4197" h="331">
                  <a:moveTo>
                    <a:pt x="710" y="264"/>
                  </a:moveTo>
                  <a:lnTo>
                    <a:pt x="753" y="266"/>
                  </a:lnTo>
                  <a:lnTo>
                    <a:pt x="708" y="266"/>
                  </a:lnTo>
                  <a:lnTo>
                    <a:pt x="710" y="264"/>
                  </a:lnTo>
                </a:path>
                <a:path w="4197" h="331">
                  <a:moveTo>
                    <a:pt x="710" y="264"/>
                  </a:moveTo>
                  <a:lnTo>
                    <a:pt x="751" y="264"/>
                  </a:lnTo>
                  <a:lnTo>
                    <a:pt x="753" y="266"/>
                  </a:lnTo>
                  <a:lnTo>
                    <a:pt x="710" y="264"/>
                  </a:lnTo>
                </a:path>
                <a:path w="4197" h="331">
                  <a:moveTo>
                    <a:pt x="708" y="266"/>
                  </a:moveTo>
                  <a:lnTo>
                    <a:pt x="755" y="268"/>
                  </a:lnTo>
                  <a:lnTo>
                    <a:pt x="705" y="268"/>
                  </a:lnTo>
                  <a:lnTo>
                    <a:pt x="708" y="266"/>
                  </a:lnTo>
                </a:path>
                <a:path w="4197" h="331">
                  <a:moveTo>
                    <a:pt x="708" y="266"/>
                  </a:moveTo>
                  <a:lnTo>
                    <a:pt x="753" y="266"/>
                  </a:lnTo>
                  <a:lnTo>
                    <a:pt x="755" y="268"/>
                  </a:lnTo>
                  <a:lnTo>
                    <a:pt x="708" y="266"/>
                  </a:lnTo>
                </a:path>
                <a:path w="4197" h="331">
                  <a:moveTo>
                    <a:pt x="705" y="268"/>
                  </a:moveTo>
                  <a:lnTo>
                    <a:pt x="758" y="271"/>
                  </a:lnTo>
                  <a:lnTo>
                    <a:pt x="703" y="271"/>
                  </a:lnTo>
                  <a:lnTo>
                    <a:pt x="705" y="268"/>
                  </a:lnTo>
                </a:path>
                <a:path w="4197" h="331">
                  <a:moveTo>
                    <a:pt x="705" y="268"/>
                  </a:moveTo>
                  <a:lnTo>
                    <a:pt x="755" y="268"/>
                  </a:lnTo>
                  <a:lnTo>
                    <a:pt x="758" y="271"/>
                  </a:lnTo>
                  <a:lnTo>
                    <a:pt x="705" y="268"/>
                  </a:lnTo>
                </a:path>
                <a:path w="4197" h="331">
                  <a:moveTo>
                    <a:pt x="703" y="271"/>
                  </a:moveTo>
                  <a:lnTo>
                    <a:pt x="760" y="273"/>
                  </a:lnTo>
                  <a:lnTo>
                    <a:pt x="703" y="273"/>
                  </a:lnTo>
                  <a:lnTo>
                    <a:pt x="703" y="271"/>
                  </a:lnTo>
                </a:path>
                <a:path w="4197" h="331">
                  <a:moveTo>
                    <a:pt x="703" y="271"/>
                  </a:moveTo>
                  <a:lnTo>
                    <a:pt x="758" y="271"/>
                  </a:lnTo>
                  <a:lnTo>
                    <a:pt x="760" y="273"/>
                  </a:lnTo>
                  <a:lnTo>
                    <a:pt x="703" y="271"/>
                  </a:lnTo>
                </a:path>
                <a:path w="4197" h="331">
                  <a:moveTo>
                    <a:pt x="703" y="273"/>
                  </a:moveTo>
                  <a:lnTo>
                    <a:pt x="760" y="276"/>
                  </a:lnTo>
                  <a:lnTo>
                    <a:pt x="700" y="276"/>
                  </a:lnTo>
                  <a:lnTo>
                    <a:pt x="703" y="273"/>
                  </a:lnTo>
                </a:path>
                <a:path w="4197" h="331">
                  <a:moveTo>
                    <a:pt x="703" y="273"/>
                  </a:moveTo>
                  <a:lnTo>
                    <a:pt x="760" y="273"/>
                  </a:lnTo>
                  <a:lnTo>
                    <a:pt x="760" y="276"/>
                  </a:lnTo>
                  <a:lnTo>
                    <a:pt x="703" y="273"/>
                  </a:lnTo>
                </a:path>
                <a:path w="4197" h="331">
                  <a:moveTo>
                    <a:pt x="700" y="276"/>
                  </a:moveTo>
                  <a:lnTo>
                    <a:pt x="763" y="278"/>
                  </a:lnTo>
                  <a:lnTo>
                    <a:pt x="698" y="278"/>
                  </a:lnTo>
                  <a:lnTo>
                    <a:pt x="700" y="276"/>
                  </a:lnTo>
                </a:path>
                <a:path w="4197" h="331">
                  <a:moveTo>
                    <a:pt x="700" y="276"/>
                  </a:moveTo>
                  <a:lnTo>
                    <a:pt x="760" y="276"/>
                  </a:lnTo>
                  <a:lnTo>
                    <a:pt x="763" y="278"/>
                  </a:lnTo>
                  <a:lnTo>
                    <a:pt x="700" y="276"/>
                  </a:lnTo>
                </a:path>
                <a:path w="4197" h="331">
                  <a:moveTo>
                    <a:pt x="698" y="278"/>
                  </a:moveTo>
                  <a:lnTo>
                    <a:pt x="763" y="280"/>
                  </a:lnTo>
                  <a:lnTo>
                    <a:pt x="698" y="280"/>
                  </a:lnTo>
                  <a:lnTo>
                    <a:pt x="698" y="278"/>
                  </a:lnTo>
                </a:path>
                <a:path w="4197" h="331">
                  <a:moveTo>
                    <a:pt x="698" y="278"/>
                  </a:moveTo>
                  <a:lnTo>
                    <a:pt x="763" y="278"/>
                  </a:lnTo>
                  <a:lnTo>
                    <a:pt x="763" y="280"/>
                  </a:lnTo>
                  <a:lnTo>
                    <a:pt x="698" y="278"/>
                  </a:lnTo>
                </a:path>
                <a:path w="4197" h="331">
                  <a:moveTo>
                    <a:pt x="698" y="280"/>
                  </a:moveTo>
                  <a:lnTo>
                    <a:pt x="765" y="285"/>
                  </a:lnTo>
                  <a:lnTo>
                    <a:pt x="698" y="285"/>
                  </a:lnTo>
                  <a:lnTo>
                    <a:pt x="698" y="280"/>
                  </a:lnTo>
                </a:path>
                <a:path w="4197" h="331">
                  <a:moveTo>
                    <a:pt x="698" y="280"/>
                  </a:moveTo>
                  <a:lnTo>
                    <a:pt x="763" y="280"/>
                  </a:lnTo>
                  <a:lnTo>
                    <a:pt x="765" y="285"/>
                  </a:lnTo>
                  <a:lnTo>
                    <a:pt x="698" y="280"/>
                  </a:lnTo>
                </a:path>
                <a:path w="4197" h="331">
                  <a:moveTo>
                    <a:pt x="698" y="285"/>
                  </a:moveTo>
                  <a:lnTo>
                    <a:pt x="765" y="288"/>
                  </a:lnTo>
                  <a:lnTo>
                    <a:pt x="695" y="288"/>
                  </a:lnTo>
                  <a:lnTo>
                    <a:pt x="698" y="285"/>
                  </a:lnTo>
                </a:path>
                <a:path w="4197" h="331">
                  <a:moveTo>
                    <a:pt x="698" y="285"/>
                  </a:moveTo>
                  <a:lnTo>
                    <a:pt x="765" y="285"/>
                  </a:lnTo>
                  <a:lnTo>
                    <a:pt x="765" y="288"/>
                  </a:lnTo>
                  <a:lnTo>
                    <a:pt x="698" y="285"/>
                  </a:lnTo>
                </a:path>
                <a:path w="4197" h="331">
                  <a:moveTo>
                    <a:pt x="695" y="288"/>
                  </a:moveTo>
                  <a:lnTo>
                    <a:pt x="765" y="290"/>
                  </a:lnTo>
                  <a:lnTo>
                    <a:pt x="695" y="290"/>
                  </a:lnTo>
                  <a:lnTo>
                    <a:pt x="695" y="288"/>
                  </a:lnTo>
                </a:path>
                <a:path w="4197" h="331">
                  <a:moveTo>
                    <a:pt x="695" y="288"/>
                  </a:moveTo>
                  <a:lnTo>
                    <a:pt x="765" y="288"/>
                  </a:lnTo>
                  <a:lnTo>
                    <a:pt x="765" y="290"/>
                  </a:lnTo>
                  <a:lnTo>
                    <a:pt x="695" y="288"/>
                  </a:lnTo>
                </a:path>
                <a:path w="4197" h="331">
                  <a:moveTo>
                    <a:pt x="695" y="290"/>
                  </a:moveTo>
                  <a:lnTo>
                    <a:pt x="765" y="295"/>
                  </a:lnTo>
                  <a:lnTo>
                    <a:pt x="695" y="295"/>
                  </a:lnTo>
                  <a:lnTo>
                    <a:pt x="695" y="290"/>
                  </a:lnTo>
                </a:path>
                <a:path w="4197" h="331">
                  <a:moveTo>
                    <a:pt x="695" y="290"/>
                  </a:moveTo>
                  <a:lnTo>
                    <a:pt x="765" y="290"/>
                  </a:lnTo>
                  <a:lnTo>
                    <a:pt x="765" y="295"/>
                  </a:lnTo>
                  <a:lnTo>
                    <a:pt x="695" y="290"/>
                  </a:lnTo>
                </a:path>
                <a:path w="4197" h="331">
                  <a:moveTo>
                    <a:pt x="695" y="295"/>
                  </a:moveTo>
                  <a:lnTo>
                    <a:pt x="765" y="297"/>
                  </a:lnTo>
                  <a:lnTo>
                    <a:pt x="698" y="297"/>
                  </a:lnTo>
                  <a:lnTo>
                    <a:pt x="695" y="295"/>
                  </a:lnTo>
                </a:path>
                <a:path w="4197" h="331">
                  <a:moveTo>
                    <a:pt x="695" y="295"/>
                  </a:moveTo>
                  <a:lnTo>
                    <a:pt x="765" y="295"/>
                  </a:lnTo>
                  <a:lnTo>
                    <a:pt x="765" y="297"/>
                  </a:lnTo>
                  <a:lnTo>
                    <a:pt x="695" y="295"/>
                  </a:lnTo>
                </a:path>
                <a:path w="4197" h="331">
                  <a:moveTo>
                    <a:pt x="698" y="297"/>
                  </a:moveTo>
                  <a:lnTo>
                    <a:pt x="763" y="300"/>
                  </a:lnTo>
                  <a:lnTo>
                    <a:pt x="698" y="300"/>
                  </a:lnTo>
                  <a:lnTo>
                    <a:pt x="698" y="297"/>
                  </a:lnTo>
                </a:path>
                <a:path w="4197" h="331">
                  <a:moveTo>
                    <a:pt x="698" y="297"/>
                  </a:moveTo>
                  <a:lnTo>
                    <a:pt x="765" y="297"/>
                  </a:lnTo>
                  <a:lnTo>
                    <a:pt x="763" y="300"/>
                  </a:lnTo>
                  <a:lnTo>
                    <a:pt x="698" y="297"/>
                  </a:lnTo>
                </a:path>
                <a:path w="4197" h="331">
                  <a:moveTo>
                    <a:pt x="698" y="300"/>
                  </a:moveTo>
                  <a:lnTo>
                    <a:pt x="763" y="304"/>
                  </a:lnTo>
                  <a:lnTo>
                    <a:pt x="698" y="304"/>
                  </a:lnTo>
                  <a:lnTo>
                    <a:pt x="698" y="300"/>
                  </a:lnTo>
                </a:path>
                <a:path w="4197" h="331">
                  <a:moveTo>
                    <a:pt x="698" y="300"/>
                  </a:moveTo>
                  <a:lnTo>
                    <a:pt x="763" y="300"/>
                  </a:lnTo>
                  <a:lnTo>
                    <a:pt x="763" y="304"/>
                  </a:lnTo>
                  <a:lnTo>
                    <a:pt x="698" y="300"/>
                  </a:lnTo>
                </a:path>
                <a:path w="4197" h="331">
                  <a:moveTo>
                    <a:pt x="698" y="304"/>
                  </a:moveTo>
                  <a:lnTo>
                    <a:pt x="760" y="307"/>
                  </a:lnTo>
                  <a:lnTo>
                    <a:pt x="700" y="307"/>
                  </a:lnTo>
                  <a:lnTo>
                    <a:pt x="698" y="304"/>
                  </a:lnTo>
                </a:path>
                <a:path w="4197" h="331">
                  <a:moveTo>
                    <a:pt x="698" y="304"/>
                  </a:moveTo>
                  <a:lnTo>
                    <a:pt x="763" y="304"/>
                  </a:lnTo>
                  <a:lnTo>
                    <a:pt x="760" y="307"/>
                  </a:lnTo>
                  <a:lnTo>
                    <a:pt x="698" y="304"/>
                  </a:lnTo>
                </a:path>
                <a:path w="4197" h="331">
                  <a:moveTo>
                    <a:pt x="700" y="307"/>
                  </a:moveTo>
                  <a:lnTo>
                    <a:pt x="760" y="309"/>
                  </a:lnTo>
                  <a:lnTo>
                    <a:pt x="703" y="309"/>
                  </a:lnTo>
                  <a:lnTo>
                    <a:pt x="700" y="307"/>
                  </a:lnTo>
                </a:path>
                <a:path w="4197" h="331">
                  <a:moveTo>
                    <a:pt x="700" y="307"/>
                  </a:moveTo>
                  <a:lnTo>
                    <a:pt x="760" y="307"/>
                  </a:lnTo>
                  <a:lnTo>
                    <a:pt x="760" y="309"/>
                  </a:lnTo>
                  <a:lnTo>
                    <a:pt x="700" y="307"/>
                  </a:lnTo>
                </a:path>
                <a:path w="4197" h="331">
                  <a:moveTo>
                    <a:pt x="703" y="309"/>
                  </a:moveTo>
                  <a:lnTo>
                    <a:pt x="758" y="312"/>
                  </a:lnTo>
                  <a:lnTo>
                    <a:pt x="703" y="312"/>
                  </a:lnTo>
                  <a:lnTo>
                    <a:pt x="703" y="309"/>
                  </a:lnTo>
                </a:path>
                <a:path w="4197" h="331">
                  <a:moveTo>
                    <a:pt x="703" y="309"/>
                  </a:moveTo>
                  <a:lnTo>
                    <a:pt x="760" y="309"/>
                  </a:lnTo>
                  <a:lnTo>
                    <a:pt x="758" y="312"/>
                  </a:lnTo>
                  <a:lnTo>
                    <a:pt x="703" y="309"/>
                  </a:lnTo>
                </a:path>
                <a:path w="4197" h="331">
                  <a:moveTo>
                    <a:pt x="703" y="312"/>
                  </a:moveTo>
                  <a:lnTo>
                    <a:pt x="755" y="314"/>
                  </a:lnTo>
                  <a:lnTo>
                    <a:pt x="705" y="314"/>
                  </a:lnTo>
                  <a:lnTo>
                    <a:pt x="703" y="312"/>
                  </a:lnTo>
                </a:path>
                <a:path w="4197" h="331">
                  <a:moveTo>
                    <a:pt x="703" y="312"/>
                  </a:moveTo>
                  <a:lnTo>
                    <a:pt x="758" y="312"/>
                  </a:lnTo>
                  <a:lnTo>
                    <a:pt x="755" y="314"/>
                  </a:lnTo>
                  <a:lnTo>
                    <a:pt x="703" y="312"/>
                  </a:lnTo>
                </a:path>
                <a:path w="4197" h="331">
                  <a:moveTo>
                    <a:pt x="705" y="314"/>
                  </a:moveTo>
                  <a:lnTo>
                    <a:pt x="753" y="316"/>
                  </a:lnTo>
                  <a:lnTo>
                    <a:pt x="708" y="316"/>
                  </a:lnTo>
                  <a:lnTo>
                    <a:pt x="705" y="314"/>
                  </a:lnTo>
                </a:path>
                <a:path w="4197" h="331">
                  <a:moveTo>
                    <a:pt x="705" y="314"/>
                  </a:moveTo>
                  <a:lnTo>
                    <a:pt x="755" y="314"/>
                  </a:lnTo>
                  <a:lnTo>
                    <a:pt x="753" y="316"/>
                  </a:lnTo>
                  <a:lnTo>
                    <a:pt x="705" y="314"/>
                  </a:lnTo>
                </a:path>
                <a:path w="4197" h="331">
                  <a:moveTo>
                    <a:pt x="708" y="316"/>
                  </a:moveTo>
                  <a:lnTo>
                    <a:pt x="751" y="319"/>
                  </a:lnTo>
                  <a:lnTo>
                    <a:pt x="710" y="319"/>
                  </a:lnTo>
                  <a:lnTo>
                    <a:pt x="708" y="316"/>
                  </a:lnTo>
                </a:path>
                <a:path w="4197" h="331">
                  <a:moveTo>
                    <a:pt x="708" y="316"/>
                  </a:moveTo>
                  <a:lnTo>
                    <a:pt x="753" y="316"/>
                  </a:lnTo>
                  <a:lnTo>
                    <a:pt x="751" y="319"/>
                  </a:lnTo>
                  <a:lnTo>
                    <a:pt x="708" y="316"/>
                  </a:lnTo>
                </a:path>
                <a:path w="4197" h="331">
                  <a:moveTo>
                    <a:pt x="710" y="319"/>
                  </a:moveTo>
                  <a:lnTo>
                    <a:pt x="748" y="321"/>
                  </a:lnTo>
                  <a:lnTo>
                    <a:pt x="712" y="321"/>
                  </a:lnTo>
                  <a:lnTo>
                    <a:pt x="710" y="319"/>
                  </a:lnTo>
                </a:path>
                <a:path w="4197" h="331">
                  <a:moveTo>
                    <a:pt x="710" y="319"/>
                  </a:moveTo>
                  <a:lnTo>
                    <a:pt x="751" y="319"/>
                  </a:lnTo>
                  <a:lnTo>
                    <a:pt x="748" y="321"/>
                  </a:lnTo>
                  <a:lnTo>
                    <a:pt x="710" y="319"/>
                  </a:lnTo>
                </a:path>
                <a:path w="4197" h="331">
                  <a:moveTo>
                    <a:pt x="712" y="321"/>
                  </a:moveTo>
                  <a:lnTo>
                    <a:pt x="744" y="321"/>
                  </a:lnTo>
                  <a:lnTo>
                    <a:pt x="717" y="321"/>
                  </a:lnTo>
                  <a:lnTo>
                    <a:pt x="712" y="321"/>
                  </a:lnTo>
                </a:path>
                <a:path w="4197" h="331">
                  <a:moveTo>
                    <a:pt x="712" y="321"/>
                  </a:moveTo>
                  <a:lnTo>
                    <a:pt x="748" y="321"/>
                  </a:lnTo>
                  <a:lnTo>
                    <a:pt x="744" y="321"/>
                  </a:lnTo>
                  <a:lnTo>
                    <a:pt x="712" y="321"/>
                  </a:lnTo>
                </a:path>
                <a:path w="4197" h="331">
                  <a:moveTo>
                    <a:pt x="717" y="321"/>
                  </a:moveTo>
                  <a:lnTo>
                    <a:pt x="741" y="324"/>
                  </a:lnTo>
                  <a:lnTo>
                    <a:pt x="720" y="324"/>
                  </a:lnTo>
                  <a:lnTo>
                    <a:pt x="717" y="321"/>
                  </a:lnTo>
                </a:path>
                <a:path w="4197" h="331">
                  <a:moveTo>
                    <a:pt x="717" y="321"/>
                  </a:moveTo>
                  <a:lnTo>
                    <a:pt x="744" y="321"/>
                  </a:lnTo>
                  <a:lnTo>
                    <a:pt x="741" y="324"/>
                  </a:lnTo>
                  <a:lnTo>
                    <a:pt x="717" y="321"/>
                  </a:lnTo>
                </a:path>
                <a:path w="4197" h="331">
                  <a:moveTo>
                    <a:pt x="720" y="324"/>
                  </a:moveTo>
                  <a:lnTo>
                    <a:pt x="739" y="324"/>
                  </a:lnTo>
                  <a:lnTo>
                    <a:pt x="722" y="324"/>
                  </a:lnTo>
                  <a:lnTo>
                    <a:pt x="720" y="324"/>
                  </a:lnTo>
                </a:path>
                <a:path w="4197" h="331">
                  <a:moveTo>
                    <a:pt x="720" y="324"/>
                  </a:moveTo>
                  <a:lnTo>
                    <a:pt x="741" y="324"/>
                  </a:lnTo>
                  <a:lnTo>
                    <a:pt x="739" y="324"/>
                  </a:lnTo>
                  <a:lnTo>
                    <a:pt x="720" y="324"/>
                  </a:lnTo>
                </a:path>
                <a:path w="4197" h="331">
                  <a:moveTo>
                    <a:pt x="724" y="326"/>
                  </a:moveTo>
                  <a:lnTo>
                    <a:pt x="734" y="326"/>
                  </a:lnTo>
                  <a:lnTo>
                    <a:pt x="732" y="326"/>
                  </a:lnTo>
                  <a:lnTo>
                    <a:pt x="724" y="326"/>
                  </a:lnTo>
                </a:path>
                <a:path w="4197" h="331">
                  <a:moveTo>
                    <a:pt x="722" y="324"/>
                  </a:moveTo>
                  <a:lnTo>
                    <a:pt x="734" y="326"/>
                  </a:lnTo>
                  <a:lnTo>
                    <a:pt x="724" y="326"/>
                  </a:lnTo>
                  <a:lnTo>
                    <a:pt x="722" y="324"/>
                  </a:lnTo>
                </a:path>
                <a:path w="4197" h="331">
                  <a:moveTo>
                    <a:pt x="722" y="324"/>
                  </a:moveTo>
                  <a:lnTo>
                    <a:pt x="739" y="324"/>
                  </a:lnTo>
                  <a:lnTo>
                    <a:pt x="734" y="326"/>
                  </a:lnTo>
                  <a:lnTo>
                    <a:pt x="722" y="324"/>
                  </a:lnTo>
                </a:path>
                <a:path w="4197" h="331">
                  <a:moveTo>
                    <a:pt x="45" y="264"/>
                  </a:moveTo>
                  <a:lnTo>
                    <a:pt x="48" y="264"/>
                  </a:lnTo>
                  <a:lnTo>
                    <a:pt x="40" y="264"/>
                  </a:lnTo>
                  <a:lnTo>
                    <a:pt x="45" y="264"/>
                  </a:lnTo>
                </a:path>
                <a:path w="4197" h="331">
                  <a:moveTo>
                    <a:pt x="40" y="264"/>
                  </a:moveTo>
                  <a:lnTo>
                    <a:pt x="52" y="264"/>
                  </a:lnTo>
                  <a:lnTo>
                    <a:pt x="35" y="264"/>
                  </a:lnTo>
                  <a:lnTo>
                    <a:pt x="40" y="264"/>
                  </a:lnTo>
                </a:path>
                <a:path w="4197" h="331">
                  <a:moveTo>
                    <a:pt x="40" y="264"/>
                  </a:moveTo>
                  <a:lnTo>
                    <a:pt x="52" y="264"/>
                  </a:lnTo>
                  <a:lnTo>
                    <a:pt x="40" y="264"/>
                  </a:lnTo>
                </a:path>
                <a:path w="4197" h="331">
                  <a:moveTo>
                    <a:pt x="35" y="264"/>
                  </a:moveTo>
                  <a:lnTo>
                    <a:pt x="55" y="266"/>
                  </a:lnTo>
                  <a:lnTo>
                    <a:pt x="33" y="266"/>
                  </a:lnTo>
                  <a:lnTo>
                    <a:pt x="35" y="264"/>
                  </a:lnTo>
                </a:path>
                <a:path w="4197" h="331">
                  <a:moveTo>
                    <a:pt x="35" y="264"/>
                  </a:moveTo>
                  <a:lnTo>
                    <a:pt x="52" y="264"/>
                  </a:lnTo>
                  <a:lnTo>
                    <a:pt x="55" y="266"/>
                  </a:lnTo>
                  <a:lnTo>
                    <a:pt x="35" y="264"/>
                  </a:lnTo>
                </a:path>
                <a:path w="4197" h="331">
                  <a:moveTo>
                    <a:pt x="33" y="266"/>
                  </a:moveTo>
                  <a:lnTo>
                    <a:pt x="60" y="266"/>
                  </a:lnTo>
                  <a:lnTo>
                    <a:pt x="31" y="266"/>
                  </a:lnTo>
                  <a:lnTo>
                    <a:pt x="33" y="266"/>
                  </a:lnTo>
                </a:path>
                <a:path w="4197" h="331">
                  <a:moveTo>
                    <a:pt x="33" y="266"/>
                  </a:moveTo>
                  <a:lnTo>
                    <a:pt x="60" y="266"/>
                  </a:lnTo>
                  <a:lnTo>
                    <a:pt x="33" y="266"/>
                  </a:lnTo>
                </a:path>
                <a:path w="4197" h="331">
                  <a:moveTo>
                    <a:pt x="31" y="266"/>
                  </a:moveTo>
                  <a:lnTo>
                    <a:pt x="62" y="268"/>
                  </a:lnTo>
                  <a:lnTo>
                    <a:pt x="26" y="268"/>
                  </a:lnTo>
                  <a:lnTo>
                    <a:pt x="31" y="266"/>
                  </a:lnTo>
                </a:path>
                <a:path w="4197" h="331">
                  <a:moveTo>
                    <a:pt x="31" y="266"/>
                  </a:moveTo>
                  <a:lnTo>
                    <a:pt x="60" y="266"/>
                  </a:lnTo>
                  <a:lnTo>
                    <a:pt x="62" y="268"/>
                  </a:lnTo>
                  <a:lnTo>
                    <a:pt x="31" y="266"/>
                  </a:lnTo>
                </a:path>
                <a:path w="4197" h="331">
                  <a:moveTo>
                    <a:pt x="26" y="268"/>
                  </a:moveTo>
                  <a:lnTo>
                    <a:pt x="64" y="268"/>
                  </a:lnTo>
                  <a:lnTo>
                    <a:pt x="24" y="268"/>
                  </a:lnTo>
                  <a:lnTo>
                    <a:pt x="26" y="268"/>
                  </a:lnTo>
                </a:path>
                <a:path w="4197" h="331">
                  <a:moveTo>
                    <a:pt x="26" y="268"/>
                  </a:moveTo>
                  <a:lnTo>
                    <a:pt x="64" y="268"/>
                  </a:lnTo>
                  <a:lnTo>
                    <a:pt x="26" y="268"/>
                  </a:lnTo>
                </a:path>
                <a:path w="4197" h="331">
                  <a:moveTo>
                    <a:pt x="24" y="268"/>
                  </a:moveTo>
                  <a:lnTo>
                    <a:pt x="67" y="271"/>
                  </a:lnTo>
                  <a:lnTo>
                    <a:pt x="21" y="271"/>
                  </a:lnTo>
                  <a:lnTo>
                    <a:pt x="24" y="268"/>
                  </a:lnTo>
                </a:path>
                <a:path w="4197" h="331">
                  <a:moveTo>
                    <a:pt x="24" y="268"/>
                  </a:moveTo>
                  <a:lnTo>
                    <a:pt x="64" y="268"/>
                  </a:lnTo>
                  <a:lnTo>
                    <a:pt x="67" y="271"/>
                  </a:lnTo>
                  <a:lnTo>
                    <a:pt x="24" y="268"/>
                  </a:lnTo>
                </a:path>
                <a:path w="4197" h="331">
                  <a:moveTo>
                    <a:pt x="21" y="271"/>
                  </a:moveTo>
                  <a:lnTo>
                    <a:pt x="69" y="273"/>
                  </a:lnTo>
                  <a:lnTo>
                    <a:pt x="19" y="273"/>
                  </a:lnTo>
                  <a:lnTo>
                    <a:pt x="21" y="271"/>
                  </a:lnTo>
                </a:path>
                <a:path w="4197" h="331">
                  <a:moveTo>
                    <a:pt x="21" y="271"/>
                  </a:moveTo>
                  <a:lnTo>
                    <a:pt x="67" y="271"/>
                  </a:lnTo>
                  <a:lnTo>
                    <a:pt x="69" y="273"/>
                  </a:lnTo>
                  <a:lnTo>
                    <a:pt x="21" y="271"/>
                  </a:lnTo>
                </a:path>
                <a:path w="4197" h="331">
                  <a:moveTo>
                    <a:pt x="19" y="273"/>
                  </a:moveTo>
                  <a:lnTo>
                    <a:pt x="72" y="276"/>
                  </a:lnTo>
                  <a:lnTo>
                    <a:pt x="16" y="276"/>
                  </a:lnTo>
                  <a:lnTo>
                    <a:pt x="19" y="273"/>
                  </a:lnTo>
                </a:path>
                <a:path w="4197" h="331">
                  <a:moveTo>
                    <a:pt x="19" y="273"/>
                  </a:moveTo>
                  <a:lnTo>
                    <a:pt x="69" y="273"/>
                  </a:lnTo>
                  <a:lnTo>
                    <a:pt x="72" y="276"/>
                  </a:lnTo>
                  <a:lnTo>
                    <a:pt x="19" y="273"/>
                  </a:lnTo>
                </a:path>
                <a:path w="4197" h="331">
                  <a:moveTo>
                    <a:pt x="16" y="276"/>
                  </a:moveTo>
                  <a:lnTo>
                    <a:pt x="74" y="278"/>
                  </a:lnTo>
                  <a:lnTo>
                    <a:pt x="16" y="278"/>
                  </a:lnTo>
                  <a:lnTo>
                    <a:pt x="16" y="276"/>
                  </a:lnTo>
                </a:path>
                <a:path w="4197" h="331">
                  <a:moveTo>
                    <a:pt x="16" y="276"/>
                  </a:moveTo>
                  <a:lnTo>
                    <a:pt x="72" y="276"/>
                  </a:lnTo>
                  <a:lnTo>
                    <a:pt x="74" y="278"/>
                  </a:lnTo>
                  <a:lnTo>
                    <a:pt x="16" y="276"/>
                  </a:lnTo>
                </a:path>
                <a:path w="4197" h="331">
                  <a:moveTo>
                    <a:pt x="16" y="278"/>
                  </a:moveTo>
                  <a:lnTo>
                    <a:pt x="74" y="283"/>
                  </a:lnTo>
                  <a:lnTo>
                    <a:pt x="14" y="283"/>
                  </a:lnTo>
                  <a:lnTo>
                    <a:pt x="16" y="278"/>
                  </a:lnTo>
                </a:path>
                <a:path w="4197" h="331">
                  <a:moveTo>
                    <a:pt x="16" y="278"/>
                  </a:moveTo>
                  <a:lnTo>
                    <a:pt x="74" y="278"/>
                  </a:lnTo>
                  <a:lnTo>
                    <a:pt x="74" y="283"/>
                  </a:lnTo>
                  <a:lnTo>
                    <a:pt x="16" y="278"/>
                  </a:lnTo>
                </a:path>
                <a:path w="4197" h="331">
                  <a:moveTo>
                    <a:pt x="14" y="283"/>
                  </a:moveTo>
                  <a:lnTo>
                    <a:pt x="76" y="285"/>
                  </a:lnTo>
                  <a:lnTo>
                    <a:pt x="12" y="285"/>
                  </a:lnTo>
                  <a:lnTo>
                    <a:pt x="14" y="283"/>
                  </a:lnTo>
                </a:path>
                <a:path w="4197" h="331">
                  <a:moveTo>
                    <a:pt x="14" y="283"/>
                  </a:moveTo>
                  <a:lnTo>
                    <a:pt x="74" y="283"/>
                  </a:lnTo>
                  <a:lnTo>
                    <a:pt x="76" y="285"/>
                  </a:lnTo>
                  <a:lnTo>
                    <a:pt x="14" y="283"/>
                  </a:lnTo>
                </a:path>
                <a:path w="4197" h="331">
                  <a:moveTo>
                    <a:pt x="12" y="285"/>
                  </a:moveTo>
                  <a:lnTo>
                    <a:pt x="76" y="288"/>
                  </a:lnTo>
                  <a:lnTo>
                    <a:pt x="12" y="288"/>
                  </a:lnTo>
                  <a:lnTo>
                    <a:pt x="12" y="285"/>
                  </a:lnTo>
                </a:path>
                <a:path w="4197" h="331">
                  <a:moveTo>
                    <a:pt x="12" y="285"/>
                  </a:moveTo>
                  <a:lnTo>
                    <a:pt x="76" y="285"/>
                  </a:lnTo>
                  <a:lnTo>
                    <a:pt x="76" y="288"/>
                  </a:lnTo>
                  <a:lnTo>
                    <a:pt x="12" y="285"/>
                  </a:lnTo>
                </a:path>
                <a:path w="4197" h="331">
                  <a:moveTo>
                    <a:pt x="12" y="288"/>
                  </a:moveTo>
                  <a:lnTo>
                    <a:pt x="79" y="290"/>
                  </a:lnTo>
                  <a:lnTo>
                    <a:pt x="12" y="290"/>
                  </a:lnTo>
                  <a:lnTo>
                    <a:pt x="12" y="288"/>
                  </a:lnTo>
                </a:path>
                <a:path w="4197" h="331">
                  <a:moveTo>
                    <a:pt x="12" y="288"/>
                  </a:moveTo>
                  <a:lnTo>
                    <a:pt x="76" y="288"/>
                  </a:lnTo>
                  <a:lnTo>
                    <a:pt x="79" y="290"/>
                  </a:lnTo>
                  <a:lnTo>
                    <a:pt x="12" y="288"/>
                  </a:lnTo>
                </a:path>
                <a:path w="4197" h="331">
                  <a:moveTo>
                    <a:pt x="12" y="290"/>
                  </a:moveTo>
                  <a:lnTo>
                    <a:pt x="79" y="295"/>
                  </a:lnTo>
                  <a:lnTo>
                    <a:pt x="9" y="295"/>
                  </a:lnTo>
                  <a:lnTo>
                    <a:pt x="12" y="290"/>
                  </a:lnTo>
                </a:path>
                <a:path w="4197" h="331">
                  <a:moveTo>
                    <a:pt x="12" y="290"/>
                  </a:moveTo>
                  <a:lnTo>
                    <a:pt x="79" y="290"/>
                  </a:lnTo>
                  <a:lnTo>
                    <a:pt x="79" y="295"/>
                  </a:lnTo>
                  <a:lnTo>
                    <a:pt x="12" y="290"/>
                  </a:lnTo>
                </a:path>
                <a:path w="4197" h="331">
                  <a:moveTo>
                    <a:pt x="9" y="295"/>
                  </a:moveTo>
                  <a:lnTo>
                    <a:pt x="79" y="297"/>
                  </a:lnTo>
                  <a:lnTo>
                    <a:pt x="9" y="297"/>
                  </a:lnTo>
                  <a:lnTo>
                    <a:pt x="9" y="295"/>
                  </a:lnTo>
                </a:path>
                <a:path w="4197" h="331">
                  <a:moveTo>
                    <a:pt x="9" y="295"/>
                  </a:moveTo>
                  <a:lnTo>
                    <a:pt x="79" y="295"/>
                  </a:lnTo>
                  <a:lnTo>
                    <a:pt x="79" y="297"/>
                  </a:lnTo>
                  <a:lnTo>
                    <a:pt x="9" y="295"/>
                  </a:lnTo>
                </a:path>
                <a:path w="4197" h="331">
                  <a:moveTo>
                    <a:pt x="9" y="297"/>
                  </a:moveTo>
                  <a:lnTo>
                    <a:pt x="79" y="300"/>
                  </a:lnTo>
                  <a:lnTo>
                    <a:pt x="9" y="300"/>
                  </a:lnTo>
                  <a:lnTo>
                    <a:pt x="9" y="297"/>
                  </a:lnTo>
                </a:path>
                <a:path w="4197" h="331">
                  <a:moveTo>
                    <a:pt x="9" y="297"/>
                  </a:moveTo>
                  <a:lnTo>
                    <a:pt x="79" y="297"/>
                  </a:lnTo>
                  <a:lnTo>
                    <a:pt x="79" y="300"/>
                  </a:lnTo>
                  <a:lnTo>
                    <a:pt x="9" y="297"/>
                  </a:lnTo>
                </a:path>
                <a:path w="4197" h="331">
                  <a:moveTo>
                    <a:pt x="9" y="300"/>
                  </a:moveTo>
                  <a:lnTo>
                    <a:pt x="79" y="304"/>
                  </a:lnTo>
                  <a:lnTo>
                    <a:pt x="12" y="304"/>
                  </a:lnTo>
                  <a:lnTo>
                    <a:pt x="9" y="300"/>
                  </a:lnTo>
                </a:path>
                <a:path w="4197" h="331">
                  <a:moveTo>
                    <a:pt x="9" y="300"/>
                  </a:moveTo>
                  <a:lnTo>
                    <a:pt x="79" y="300"/>
                  </a:lnTo>
                  <a:lnTo>
                    <a:pt x="79" y="304"/>
                  </a:lnTo>
                  <a:lnTo>
                    <a:pt x="9" y="300"/>
                  </a:lnTo>
                </a:path>
                <a:path w="4197" h="331">
                  <a:moveTo>
                    <a:pt x="12" y="304"/>
                  </a:moveTo>
                  <a:lnTo>
                    <a:pt x="76" y="307"/>
                  </a:lnTo>
                  <a:lnTo>
                    <a:pt x="12" y="307"/>
                  </a:lnTo>
                  <a:lnTo>
                    <a:pt x="12" y="304"/>
                  </a:lnTo>
                </a:path>
                <a:path w="4197" h="331">
                  <a:moveTo>
                    <a:pt x="12" y="304"/>
                  </a:moveTo>
                  <a:lnTo>
                    <a:pt x="79" y="304"/>
                  </a:lnTo>
                  <a:lnTo>
                    <a:pt x="76" y="307"/>
                  </a:lnTo>
                  <a:lnTo>
                    <a:pt x="12" y="304"/>
                  </a:lnTo>
                </a:path>
                <a:path w="4197" h="331">
                  <a:moveTo>
                    <a:pt x="12" y="307"/>
                  </a:moveTo>
                  <a:lnTo>
                    <a:pt x="76" y="309"/>
                  </a:lnTo>
                  <a:lnTo>
                    <a:pt x="12" y="309"/>
                  </a:lnTo>
                  <a:lnTo>
                    <a:pt x="12" y="307"/>
                  </a:lnTo>
                </a:path>
                <a:path w="4197" h="331">
                  <a:moveTo>
                    <a:pt x="12" y="307"/>
                  </a:moveTo>
                  <a:lnTo>
                    <a:pt x="76" y="307"/>
                  </a:lnTo>
                  <a:lnTo>
                    <a:pt x="76" y="309"/>
                  </a:lnTo>
                  <a:lnTo>
                    <a:pt x="12" y="307"/>
                  </a:lnTo>
                </a:path>
                <a:path w="4197" h="331">
                  <a:moveTo>
                    <a:pt x="12" y="309"/>
                  </a:moveTo>
                  <a:lnTo>
                    <a:pt x="74" y="314"/>
                  </a:lnTo>
                  <a:lnTo>
                    <a:pt x="14" y="314"/>
                  </a:lnTo>
                  <a:lnTo>
                    <a:pt x="12" y="309"/>
                  </a:lnTo>
                </a:path>
                <a:path w="4197" h="331">
                  <a:moveTo>
                    <a:pt x="12" y="309"/>
                  </a:moveTo>
                  <a:lnTo>
                    <a:pt x="76" y="309"/>
                  </a:lnTo>
                  <a:lnTo>
                    <a:pt x="74" y="314"/>
                  </a:lnTo>
                  <a:lnTo>
                    <a:pt x="12" y="309"/>
                  </a:lnTo>
                </a:path>
                <a:path w="4197" h="331">
                  <a:moveTo>
                    <a:pt x="14" y="314"/>
                  </a:moveTo>
                  <a:lnTo>
                    <a:pt x="74" y="316"/>
                  </a:lnTo>
                  <a:lnTo>
                    <a:pt x="16" y="316"/>
                  </a:lnTo>
                  <a:lnTo>
                    <a:pt x="14" y="314"/>
                  </a:lnTo>
                </a:path>
                <a:path w="4197" h="331">
                  <a:moveTo>
                    <a:pt x="14" y="314"/>
                  </a:moveTo>
                  <a:lnTo>
                    <a:pt x="74" y="314"/>
                  </a:lnTo>
                  <a:lnTo>
                    <a:pt x="74" y="316"/>
                  </a:lnTo>
                  <a:lnTo>
                    <a:pt x="14" y="314"/>
                  </a:lnTo>
                </a:path>
                <a:path w="4197" h="331">
                  <a:moveTo>
                    <a:pt x="16" y="316"/>
                  </a:moveTo>
                  <a:lnTo>
                    <a:pt x="72" y="319"/>
                  </a:lnTo>
                  <a:lnTo>
                    <a:pt x="16" y="319"/>
                  </a:lnTo>
                  <a:lnTo>
                    <a:pt x="16" y="316"/>
                  </a:lnTo>
                </a:path>
                <a:path w="4197" h="331">
                  <a:moveTo>
                    <a:pt x="16" y="316"/>
                  </a:moveTo>
                  <a:lnTo>
                    <a:pt x="74" y="316"/>
                  </a:lnTo>
                  <a:lnTo>
                    <a:pt x="72" y="319"/>
                  </a:lnTo>
                  <a:lnTo>
                    <a:pt x="16" y="316"/>
                  </a:lnTo>
                </a:path>
                <a:path w="4197" h="331">
                  <a:moveTo>
                    <a:pt x="16" y="319"/>
                  </a:moveTo>
                  <a:lnTo>
                    <a:pt x="69" y="321"/>
                  </a:lnTo>
                  <a:lnTo>
                    <a:pt x="19" y="321"/>
                  </a:lnTo>
                  <a:lnTo>
                    <a:pt x="16" y="319"/>
                  </a:lnTo>
                </a:path>
                <a:path w="4197" h="331">
                  <a:moveTo>
                    <a:pt x="16" y="319"/>
                  </a:moveTo>
                  <a:lnTo>
                    <a:pt x="72" y="319"/>
                  </a:lnTo>
                  <a:lnTo>
                    <a:pt x="69" y="321"/>
                  </a:lnTo>
                  <a:lnTo>
                    <a:pt x="16" y="319"/>
                  </a:lnTo>
                </a:path>
                <a:path w="4197" h="331">
                  <a:moveTo>
                    <a:pt x="19" y="321"/>
                  </a:moveTo>
                  <a:lnTo>
                    <a:pt x="67" y="324"/>
                  </a:lnTo>
                  <a:lnTo>
                    <a:pt x="21" y="324"/>
                  </a:lnTo>
                  <a:lnTo>
                    <a:pt x="19" y="321"/>
                  </a:lnTo>
                </a:path>
                <a:path w="4197" h="331">
                  <a:moveTo>
                    <a:pt x="19" y="321"/>
                  </a:moveTo>
                  <a:lnTo>
                    <a:pt x="69" y="321"/>
                  </a:lnTo>
                  <a:lnTo>
                    <a:pt x="67" y="324"/>
                  </a:lnTo>
                  <a:lnTo>
                    <a:pt x="19" y="321"/>
                  </a:lnTo>
                </a:path>
                <a:path w="4197" h="331">
                  <a:moveTo>
                    <a:pt x="21" y="324"/>
                  </a:moveTo>
                  <a:lnTo>
                    <a:pt x="64" y="326"/>
                  </a:lnTo>
                  <a:lnTo>
                    <a:pt x="24" y="326"/>
                  </a:lnTo>
                  <a:lnTo>
                    <a:pt x="21" y="324"/>
                  </a:lnTo>
                </a:path>
                <a:path w="4197" h="331">
                  <a:moveTo>
                    <a:pt x="21" y="324"/>
                  </a:moveTo>
                  <a:lnTo>
                    <a:pt x="67" y="324"/>
                  </a:lnTo>
                  <a:lnTo>
                    <a:pt x="64" y="326"/>
                  </a:lnTo>
                  <a:lnTo>
                    <a:pt x="21" y="324"/>
                  </a:lnTo>
                </a:path>
                <a:path w="4197" h="331">
                  <a:moveTo>
                    <a:pt x="24" y="326"/>
                  </a:moveTo>
                  <a:lnTo>
                    <a:pt x="62" y="328"/>
                  </a:lnTo>
                  <a:lnTo>
                    <a:pt x="26" y="328"/>
                  </a:lnTo>
                  <a:lnTo>
                    <a:pt x="24" y="326"/>
                  </a:lnTo>
                </a:path>
                <a:path w="4197" h="331">
                  <a:moveTo>
                    <a:pt x="24" y="326"/>
                  </a:moveTo>
                  <a:lnTo>
                    <a:pt x="64" y="326"/>
                  </a:lnTo>
                  <a:lnTo>
                    <a:pt x="62" y="328"/>
                  </a:lnTo>
                  <a:lnTo>
                    <a:pt x="24" y="326"/>
                  </a:lnTo>
                </a:path>
                <a:path w="4197" h="331">
                  <a:moveTo>
                    <a:pt x="26" y="328"/>
                  </a:moveTo>
                  <a:lnTo>
                    <a:pt x="60" y="328"/>
                  </a:lnTo>
                  <a:lnTo>
                    <a:pt x="31" y="328"/>
                  </a:lnTo>
                  <a:lnTo>
                    <a:pt x="26" y="328"/>
                  </a:lnTo>
                </a:path>
                <a:path w="4197" h="331">
                  <a:moveTo>
                    <a:pt x="26" y="328"/>
                  </a:moveTo>
                  <a:lnTo>
                    <a:pt x="62" y="328"/>
                  </a:lnTo>
                  <a:lnTo>
                    <a:pt x="60" y="328"/>
                  </a:lnTo>
                  <a:lnTo>
                    <a:pt x="26" y="328"/>
                  </a:lnTo>
                </a:path>
                <a:path w="4197" h="331">
                  <a:moveTo>
                    <a:pt x="31" y="328"/>
                  </a:moveTo>
                  <a:lnTo>
                    <a:pt x="55" y="331"/>
                  </a:lnTo>
                  <a:lnTo>
                    <a:pt x="33" y="331"/>
                  </a:lnTo>
                  <a:lnTo>
                    <a:pt x="31" y="328"/>
                  </a:lnTo>
                </a:path>
                <a:path w="4197" h="331">
                  <a:moveTo>
                    <a:pt x="31" y="328"/>
                  </a:moveTo>
                  <a:lnTo>
                    <a:pt x="60" y="328"/>
                  </a:lnTo>
                  <a:lnTo>
                    <a:pt x="55" y="331"/>
                  </a:lnTo>
                  <a:lnTo>
                    <a:pt x="31" y="328"/>
                  </a:lnTo>
                </a:path>
                <a:path w="4197" h="331">
                  <a:moveTo>
                    <a:pt x="33" y="331"/>
                  </a:moveTo>
                  <a:lnTo>
                    <a:pt x="52" y="331"/>
                  </a:lnTo>
                  <a:lnTo>
                    <a:pt x="35" y="331"/>
                  </a:lnTo>
                  <a:lnTo>
                    <a:pt x="33" y="331"/>
                  </a:lnTo>
                </a:path>
                <a:path w="4197" h="331">
                  <a:moveTo>
                    <a:pt x="33" y="331"/>
                  </a:moveTo>
                  <a:lnTo>
                    <a:pt x="55" y="331"/>
                  </a:lnTo>
                  <a:lnTo>
                    <a:pt x="52" y="331"/>
                  </a:lnTo>
                  <a:lnTo>
                    <a:pt x="33" y="331"/>
                  </a:lnTo>
                </a:path>
                <a:path w="4197" h="331">
                  <a:moveTo>
                    <a:pt x="40" y="331"/>
                  </a:moveTo>
                  <a:lnTo>
                    <a:pt x="48" y="331"/>
                  </a:lnTo>
                  <a:lnTo>
                    <a:pt x="45" y="331"/>
                  </a:lnTo>
                  <a:lnTo>
                    <a:pt x="40" y="331"/>
                  </a:lnTo>
                </a:path>
                <a:path w="4197" h="331">
                  <a:moveTo>
                    <a:pt x="35" y="331"/>
                  </a:moveTo>
                  <a:lnTo>
                    <a:pt x="48" y="331"/>
                  </a:lnTo>
                  <a:lnTo>
                    <a:pt x="40" y="331"/>
                  </a:lnTo>
                  <a:lnTo>
                    <a:pt x="35" y="331"/>
                  </a:lnTo>
                </a:path>
                <a:path w="4197" h="331">
                  <a:moveTo>
                    <a:pt x="35" y="331"/>
                  </a:moveTo>
                  <a:lnTo>
                    <a:pt x="52" y="331"/>
                  </a:lnTo>
                  <a:lnTo>
                    <a:pt x="48" y="331"/>
                  </a:lnTo>
                  <a:lnTo>
                    <a:pt x="35" y="331"/>
                  </a:lnTo>
                </a:path>
                <a:path w="4197" h="331">
                  <a:moveTo>
                    <a:pt x="35" y="0"/>
                  </a:moveTo>
                  <a:lnTo>
                    <a:pt x="38" y="0"/>
                  </a:lnTo>
                  <a:lnTo>
                    <a:pt x="28" y="0"/>
                  </a:lnTo>
                  <a:lnTo>
                    <a:pt x="35" y="0"/>
                  </a:lnTo>
                </a:path>
                <a:path w="4197" h="331">
                  <a:moveTo>
                    <a:pt x="28" y="0"/>
                  </a:moveTo>
                  <a:lnTo>
                    <a:pt x="43" y="0"/>
                  </a:lnTo>
                  <a:lnTo>
                    <a:pt x="26" y="0"/>
                  </a:lnTo>
                  <a:lnTo>
                    <a:pt x="28" y="0"/>
                  </a:lnTo>
                </a:path>
                <a:path w="4197" h="331">
                  <a:moveTo>
                    <a:pt x="28" y="0"/>
                  </a:moveTo>
                  <a:lnTo>
                    <a:pt x="43" y="0"/>
                  </a:lnTo>
                  <a:lnTo>
                    <a:pt x="28" y="0"/>
                  </a:lnTo>
                </a:path>
                <a:path w="4197" h="331">
                  <a:moveTo>
                    <a:pt x="26" y="0"/>
                  </a:moveTo>
                  <a:lnTo>
                    <a:pt x="45" y="0"/>
                  </a:lnTo>
                  <a:lnTo>
                    <a:pt x="24" y="0"/>
                  </a:lnTo>
                  <a:lnTo>
                    <a:pt x="26" y="0"/>
                  </a:lnTo>
                </a:path>
                <a:path w="4197" h="331">
                  <a:moveTo>
                    <a:pt x="26" y="0"/>
                  </a:moveTo>
                  <a:lnTo>
                    <a:pt x="45" y="0"/>
                  </a:lnTo>
                  <a:lnTo>
                    <a:pt x="26" y="0"/>
                  </a:lnTo>
                </a:path>
                <a:path w="4197" h="331">
                  <a:moveTo>
                    <a:pt x="24" y="0"/>
                  </a:moveTo>
                  <a:lnTo>
                    <a:pt x="48" y="2"/>
                  </a:lnTo>
                  <a:lnTo>
                    <a:pt x="21" y="2"/>
                  </a:lnTo>
                  <a:lnTo>
                    <a:pt x="24" y="0"/>
                  </a:lnTo>
                </a:path>
                <a:path w="4197" h="331">
                  <a:moveTo>
                    <a:pt x="24" y="0"/>
                  </a:moveTo>
                  <a:lnTo>
                    <a:pt x="45" y="0"/>
                  </a:lnTo>
                  <a:lnTo>
                    <a:pt x="48" y="2"/>
                  </a:lnTo>
                  <a:lnTo>
                    <a:pt x="24" y="0"/>
                  </a:lnTo>
                </a:path>
                <a:path w="4197" h="331">
                  <a:moveTo>
                    <a:pt x="21" y="2"/>
                  </a:moveTo>
                  <a:lnTo>
                    <a:pt x="50" y="4"/>
                  </a:lnTo>
                  <a:lnTo>
                    <a:pt x="16" y="4"/>
                  </a:lnTo>
                  <a:lnTo>
                    <a:pt x="21" y="2"/>
                  </a:lnTo>
                </a:path>
                <a:path w="4197" h="331">
                  <a:moveTo>
                    <a:pt x="21" y="2"/>
                  </a:moveTo>
                  <a:lnTo>
                    <a:pt x="48" y="2"/>
                  </a:lnTo>
                  <a:lnTo>
                    <a:pt x="50" y="4"/>
                  </a:lnTo>
                  <a:lnTo>
                    <a:pt x="21" y="2"/>
                  </a:lnTo>
                </a:path>
                <a:path w="4197" h="331">
                  <a:moveTo>
                    <a:pt x="16" y="4"/>
                  </a:moveTo>
                  <a:lnTo>
                    <a:pt x="55" y="4"/>
                  </a:lnTo>
                  <a:lnTo>
                    <a:pt x="14" y="4"/>
                  </a:lnTo>
                  <a:lnTo>
                    <a:pt x="16" y="4"/>
                  </a:lnTo>
                </a:path>
                <a:path w="4197" h="331">
                  <a:moveTo>
                    <a:pt x="16" y="4"/>
                  </a:moveTo>
                  <a:lnTo>
                    <a:pt x="55" y="4"/>
                  </a:lnTo>
                  <a:lnTo>
                    <a:pt x="16" y="4"/>
                  </a:lnTo>
                </a:path>
                <a:path w="4197" h="331">
                  <a:moveTo>
                    <a:pt x="14" y="4"/>
                  </a:moveTo>
                  <a:lnTo>
                    <a:pt x="57" y="7"/>
                  </a:lnTo>
                  <a:lnTo>
                    <a:pt x="12" y="7"/>
                  </a:lnTo>
                  <a:lnTo>
                    <a:pt x="14" y="4"/>
                  </a:lnTo>
                </a:path>
                <a:path w="4197" h="331">
                  <a:moveTo>
                    <a:pt x="14" y="4"/>
                  </a:moveTo>
                  <a:lnTo>
                    <a:pt x="55" y="4"/>
                  </a:lnTo>
                  <a:lnTo>
                    <a:pt x="57" y="7"/>
                  </a:lnTo>
                  <a:lnTo>
                    <a:pt x="14" y="4"/>
                  </a:lnTo>
                </a:path>
                <a:path w="4197" h="331">
                  <a:moveTo>
                    <a:pt x="12" y="7"/>
                  </a:moveTo>
                  <a:lnTo>
                    <a:pt x="60" y="9"/>
                  </a:lnTo>
                  <a:lnTo>
                    <a:pt x="9" y="9"/>
                  </a:lnTo>
                  <a:lnTo>
                    <a:pt x="12" y="7"/>
                  </a:lnTo>
                </a:path>
                <a:path w="4197" h="331">
                  <a:moveTo>
                    <a:pt x="12" y="7"/>
                  </a:moveTo>
                  <a:lnTo>
                    <a:pt x="57" y="7"/>
                  </a:lnTo>
                  <a:lnTo>
                    <a:pt x="60" y="9"/>
                  </a:lnTo>
                  <a:lnTo>
                    <a:pt x="12" y="7"/>
                  </a:lnTo>
                </a:path>
                <a:path w="4197" h="331">
                  <a:moveTo>
                    <a:pt x="9" y="9"/>
                  </a:moveTo>
                  <a:lnTo>
                    <a:pt x="62" y="12"/>
                  </a:lnTo>
                  <a:lnTo>
                    <a:pt x="7" y="12"/>
                  </a:lnTo>
                  <a:lnTo>
                    <a:pt x="9" y="9"/>
                  </a:lnTo>
                </a:path>
                <a:path w="4197" h="331">
                  <a:moveTo>
                    <a:pt x="9" y="9"/>
                  </a:moveTo>
                  <a:lnTo>
                    <a:pt x="60" y="9"/>
                  </a:lnTo>
                  <a:lnTo>
                    <a:pt x="62" y="12"/>
                  </a:lnTo>
                  <a:lnTo>
                    <a:pt x="9" y="9"/>
                  </a:lnTo>
                </a:path>
                <a:path w="4197" h="331">
                  <a:moveTo>
                    <a:pt x="7" y="12"/>
                  </a:moveTo>
                  <a:lnTo>
                    <a:pt x="62" y="14"/>
                  </a:lnTo>
                  <a:lnTo>
                    <a:pt x="4" y="14"/>
                  </a:lnTo>
                  <a:lnTo>
                    <a:pt x="7" y="12"/>
                  </a:lnTo>
                </a:path>
                <a:path w="4197" h="331">
                  <a:moveTo>
                    <a:pt x="7" y="12"/>
                  </a:moveTo>
                  <a:lnTo>
                    <a:pt x="62" y="12"/>
                  </a:lnTo>
                  <a:lnTo>
                    <a:pt x="62" y="14"/>
                  </a:lnTo>
                  <a:lnTo>
                    <a:pt x="7" y="12"/>
                  </a:lnTo>
                </a:path>
                <a:path w="4197" h="331">
                  <a:moveTo>
                    <a:pt x="4" y="14"/>
                  </a:moveTo>
                  <a:lnTo>
                    <a:pt x="64" y="16"/>
                  </a:lnTo>
                  <a:lnTo>
                    <a:pt x="4" y="16"/>
                  </a:lnTo>
                  <a:lnTo>
                    <a:pt x="4" y="14"/>
                  </a:lnTo>
                </a:path>
                <a:path w="4197" h="331">
                  <a:moveTo>
                    <a:pt x="4" y="14"/>
                  </a:moveTo>
                  <a:lnTo>
                    <a:pt x="62" y="14"/>
                  </a:lnTo>
                  <a:lnTo>
                    <a:pt x="64" y="16"/>
                  </a:lnTo>
                  <a:lnTo>
                    <a:pt x="4" y="14"/>
                  </a:lnTo>
                </a:path>
                <a:path w="4197" h="331">
                  <a:moveTo>
                    <a:pt x="4" y="16"/>
                  </a:moveTo>
                  <a:lnTo>
                    <a:pt x="67" y="21"/>
                  </a:lnTo>
                  <a:lnTo>
                    <a:pt x="2" y="21"/>
                  </a:lnTo>
                  <a:lnTo>
                    <a:pt x="4" y="16"/>
                  </a:lnTo>
                </a:path>
                <a:path w="4197" h="331">
                  <a:moveTo>
                    <a:pt x="4" y="16"/>
                  </a:moveTo>
                  <a:lnTo>
                    <a:pt x="64" y="16"/>
                  </a:lnTo>
                  <a:lnTo>
                    <a:pt x="67" y="21"/>
                  </a:lnTo>
                  <a:lnTo>
                    <a:pt x="4" y="16"/>
                  </a:lnTo>
                </a:path>
                <a:path w="4197" h="331">
                  <a:moveTo>
                    <a:pt x="2" y="21"/>
                  </a:moveTo>
                  <a:lnTo>
                    <a:pt x="67" y="24"/>
                  </a:lnTo>
                  <a:lnTo>
                    <a:pt x="2" y="24"/>
                  </a:lnTo>
                  <a:lnTo>
                    <a:pt x="2" y="21"/>
                  </a:lnTo>
                </a:path>
                <a:path w="4197" h="331">
                  <a:moveTo>
                    <a:pt x="2" y="21"/>
                  </a:moveTo>
                  <a:lnTo>
                    <a:pt x="67" y="21"/>
                  </a:lnTo>
                  <a:lnTo>
                    <a:pt x="67" y="24"/>
                  </a:lnTo>
                  <a:lnTo>
                    <a:pt x="2" y="21"/>
                  </a:lnTo>
                </a:path>
                <a:path w="4197" h="331">
                  <a:moveTo>
                    <a:pt x="2" y="24"/>
                  </a:moveTo>
                  <a:lnTo>
                    <a:pt x="69" y="26"/>
                  </a:lnTo>
                  <a:lnTo>
                    <a:pt x="0" y="26"/>
                  </a:lnTo>
                  <a:lnTo>
                    <a:pt x="2" y="24"/>
                  </a:lnTo>
                </a:path>
                <a:path w="4197" h="331">
                  <a:moveTo>
                    <a:pt x="2" y="24"/>
                  </a:moveTo>
                  <a:lnTo>
                    <a:pt x="67" y="24"/>
                  </a:lnTo>
                  <a:lnTo>
                    <a:pt x="69" y="26"/>
                  </a:lnTo>
                  <a:lnTo>
                    <a:pt x="2" y="24"/>
                  </a:lnTo>
                </a:path>
                <a:path w="4197" h="331">
                  <a:moveTo>
                    <a:pt x="0" y="26"/>
                  </a:moveTo>
                  <a:lnTo>
                    <a:pt x="69" y="31"/>
                  </a:lnTo>
                  <a:lnTo>
                    <a:pt x="0" y="31"/>
                  </a:lnTo>
                  <a:lnTo>
                    <a:pt x="0" y="26"/>
                  </a:lnTo>
                </a:path>
                <a:path w="4197" h="331">
                  <a:moveTo>
                    <a:pt x="0" y="26"/>
                  </a:moveTo>
                  <a:lnTo>
                    <a:pt x="69" y="26"/>
                  </a:lnTo>
                  <a:lnTo>
                    <a:pt x="69" y="31"/>
                  </a:lnTo>
                  <a:lnTo>
                    <a:pt x="0" y="26"/>
                  </a:lnTo>
                </a:path>
                <a:path w="4197" h="331">
                  <a:moveTo>
                    <a:pt x="0" y="31"/>
                  </a:moveTo>
                  <a:lnTo>
                    <a:pt x="69" y="33"/>
                  </a:lnTo>
                  <a:lnTo>
                    <a:pt x="0" y="33"/>
                  </a:lnTo>
                  <a:lnTo>
                    <a:pt x="0" y="31"/>
                  </a:lnTo>
                </a:path>
                <a:path w="4197" h="331">
                  <a:moveTo>
                    <a:pt x="0" y="31"/>
                  </a:moveTo>
                  <a:lnTo>
                    <a:pt x="69" y="31"/>
                  </a:lnTo>
                  <a:lnTo>
                    <a:pt x="69" y="33"/>
                  </a:lnTo>
                  <a:lnTo>
                    <a:pt x="0" y="31"/>
                  </a:lnTo>
                </a:path>
                <a:path w="4197" h="331">
                  <a:moveTo>
                    <a:pt x="0" y="33"/>
                  </a:moveTo>
                  <a:lnTo>
                    <a:pt x="69" y="36"/>
                  </a:lnTo>
                  <a:lnTo>
                    <a:pt x="0" y="36"/>
                  </a:lnTo>
                  <a:lnTo>
                    <a:pt x="0" y="33"/>
                  </a:lnTo>
                </a:path>
                <a:path w="4197" h="331">
                  <a:moveTo>
                    <a:pt x="0" y="33"/>
                  </a:moveTo>
                  <a:lnTo>
                    <a:pt x="69" y="33"/>
                  </a:lnTo>
                  <a:lnTo>
                    <a:pt x="69" y="36"/>
                  </a:lnTo>
                  <a:lnTo>
                    <a:pt x="0" y="33"/>
                  </a:lnTo>
                </a:path>
                <a:path w="4197" h="331">
                  <a:moveTo>
                    <a:pt x="0" y="36"/>
                  </a:moveTo>
                  <a:lnTo>
                    <a:pt x="69" y="40"/>
                  </a:lnTo>
                  <a:lnTo>
                    <a:pt x="0" y="40"/>
                  </a:lnTo>
                  <a:lnTo>
                    <a:pt x="0" y="36"/>
                  </a:lnTo>
                </a:path>
                <a:path w="4197" h="331">
                  <a:moveTo>
                    <a:pt x="0" y="36"/>
                  </a:moveTo>
                  <a:lnTo>
                    <a:pt x="69" y="36"/>
                  </a:lnTo>
                  <a:lnTo>
                    <a:pt x="69" y="40"/>
                  </a:lnTo>
                  <a:lnTo>
                    <a:pt x="0" y="36"/>
                  </a:lnTo>
                </a:path>
                <a:path w="4197" h="331">
                  <a:moveTo>
                    <a:pt x="0" y="40"/>
                  </a:moveTo>
                  <a:lnTo>
                    <a:pt x="67" y="43"/>
                  </a:lnTo>
                  <a:lnTo>
                    <a:pt x="2" y="43"/>
                  </a:lnTo>
                  <a:lnTo>
                    <a:pt x="0" y="40"/>
                  </a:lnTo>
                </a:path>
                <a:path w="4197" h="331">
                  <a:moveTo>
                    <a:pt x="0" y="40"/>
                  </a:moveTo>
                  <a:lnTo>
                    <a:pt x="69" y="40"/>
                  </a:lnTo>
                  <a:lnTo>
                    <a:pt x="67" y="43"/>
                  </a:lnTo>
                  <a:lnTo>
                    <a:pt x="0" y="40"/>
                  </a:lnTo>
                </a:path>
                <a:path w="4197" h="331">
                  <a:moveTo>
                    <a:pt x="2" y="43"/>
                  </a:moveTo>
                  <a:lnTo>
                    <a:pt x="67" y="45"/>
                  </a:lnTo>
                  <a:lnTo>
                    <a:pt x="2" y="45"/>
                  </a:lnTo>
                  <a:lnTo>
                    <a:pt x="2" y="43"/>
                  </a:lnTo>
                </a:path>
                <a:path w="4197" h="331">
                  <a:moveTo>
                    <a:pt x="2" y="43"/>
                  </a:moveTo>
                  <a:lnTo>
                    <a:pt x="67" y="43"/>
                  </a:lnTo>
                  <a:lnTo>
                    <a:pt x="67" y="45"/>
                  </a:lnTo>
                  <a:lnTo>
                    <a:pt x="2" y="43"/>
                  </a:lnTo>
                </a:path>
                <a:path w="4197" h="331">
                  <a:moveTo>
                    <a:pt x="2" y="45"/>
                  </a:moveTo>
                  <a:lnTo>
                    <a:pt x="64" y="48"/>
                  </a:lnTo>
                  <a:lnTo>
                    <a:pt x="4" y="48"/>
                  </a:lnTo>
                  <a:lnTo>
                    <a:pt x="2" y="45"/>
                  </a:lnTo>
                </a:path>
                <a:path w="4197" h="331">
                  <a:moveTo>
                    <a:pt x="2" y="45"/>
                  </a:moveTo>
                  <a:lnTo>
                    <a:pt x="67" y="45"/>
                  </a:lnTo>
                  <a:lnTo>
                    <a:pt x="64" y="48"/>
                  </a:lnTo>
                  <a:lnTo>
                    <a:pt x="2" y="45"/>
                  </a:lnTo>
                </a:path>
                <a:path w="4197" h="331">
                  <a:moveTo>
                    <a:pt x="4" y="48"/>
                  </a:moveTo>
                  <a:lnTo>
                    <a:pt x="62" y="52"/>
                  </a:lnTo>
                  <a:lnTo>
                    <a:pt x="4" y="52"/>
                  </a:lnTo>
                  <a:lnTo>
                    <a:pt x="4" y="48"/>
                  </a:lnTo>
                </a:path>
                <a:path w="4197" h="331">
                  <a:moveTo>
                    <a:pt x="4" y="48"/>
                  </a:moveTo>
                  <a:lnTo>
                    <a:pt x="64" y="48"/>
                  </a:lnTo>
                  <a:lnTo>
                    <a:pt x="62" y="52"/>
                  </a:lnTo>
                  <a:lnTo>
                    <a:pt x="4" y="48"/>
                  </a:lnTo>
                </a:path>
                <a:path w="4197" h="331">
                  <a:moveTo>
                    <a:pt x="4" y="52"/>
                  </a:moveTo>
                  <a:lnTo>
                    <a:pt x="62" y="55"/>
                  </a:lnTo>
                  <a:lnTo>
                    <a:pt x="7" y="55"/>
                  </a:lnTo>
                  <a:lnTo>
                    <a:pt x="4" y="52"/>
                  </a:lnTo>
                </a:path>
                <a:path w="4197" h="331">
                  <a:moveTo>
                    <a:pt x="4" y="52"/>
                  </a:moveTo>
                  <a:lnTo>
                    <a:pt x="62" y="52"/>
                  </a:lnTo>
                  <a:lnTo>
                    <a:pt x="62" y="55"/>
                  </a:lnTo>
                  <a:lnTo>
                    <a:pt x="4" y="52"/>
                  </a:lnTo>
                </a:path>
                <a:path w="4197" h="331">
                  <a:moveTo>
                    <a:pt x="7" y="55"/>
                  </a:moveTo>
                  <a:lnTo>
                    <a:pt x="60" y="57"/>
                  </a:lnTo>
                  <a:lnTo>
                    <a:pt x="9" y="57"/>
                  </a:lnTo>
                  <a:lnTo>
                    <a:pt x="7" y="55"/>
                  </a:lnTo>
                </a:path>
                <a:path w="4197" h="331">
                  <a:moveTo>
                    <a:pt x="7" y="55"/>
                  </a:moveTo>
                  <a:lnTo>
                    <a:pt x="62" y="55"/>
                  </a:lnTo>
                  <a:lnTo>
                    <a:pt x="60" y="57"/>
                  </a:lnTo>
                  <a:lnTo>
                    <a:pt x="7" y="55"/>
                  </a:lnTo>
                </a:path>
                <a:path w="4197" h="331">
                  <a:moveTo>
                    <a:pt x="9" y="57"/>
                  </a:moveTo>
                  <a:lnTo>
                    <a:pt x="57" y="60"/>
                  </a:lnTo>
                  <a:lnTo>
                    <a:pt x="12" y="60"/>
                  </a:lnTo>
                  <a:lnTo>
                    <a:pt x="9" y="57"/>
                  </a:lnTo>
                </a:path>
                <a:path w="4197" h="331">
                  <a:moveTo>
                    <a:pt x="9" y="57"/>
                  </a:moveTo>
                  <a:lnTo>
                    <a:pt x="60" y="57"/>
                  </a:lnTo>
                  <a:lnTo>
                    <a:pt x="57" y="60"/>
                  </a:lnTo>
                  <a:lnTo>
                    <a:pt x="9" y="57"/>
                  </a:lnTo>
                </a:path>
                <a:path w="4197" h="331">
                  <a:moveTo>
                    <a:pt x="12" y="60"/>
                  </a:moveTo>
                  <a:lnTo>
                    <a:pt x="55" y="62"/>
                  </a:lnTo>
                  <a:lnTo>
                    <a:pt x="14" y="62"/>
                  </a:lnTo>
                  <a:lnTo>
                    <a:pt x="12" y="60"/>
                  </a:lnTo>
                </a:path>
                <a:path w="4197" h="331">
                  <a:moveTo>
                    <a:pt x="12" y="60"/>
                  </a:moveTo>
                  <a:lnTo>
                    <a:pt x="57" y="60"/>
                  </a:lnTo>
                  <a:lnTo>
                    <a:pt x="55" y="62"/>
                  </a:lnTo>
                  <a:lnTo>
                    <a:pt x="12" y="60"/>
                  </a:lnTo>
                </a:path>
                <a:path w="4197" h="331">
                  <a:moveTo>
                    <a:pt x="14" y="62"/>
                  </a:moveTo>
                  <a:lnTo>
                    <a:pt x="50" y="62"/>
                  </a:lnTo>
                  <a:lnTo>
                    <a:pt x="16" y="62"/>
                  </a:lnTo>
                  <a:lnTo>
                    <a:pt x="14" y="62"/>
                  </a:lnTo>
                </a:path>
                <a:path w="4197" h="331">
                  <a:moveTo>
                    <a:pt x="14" y="62"/>
                  </a:moveTo>
                  <a:lnTo>
                    <a:pt x="55" y="62"/>
                  </a:lnTo>
                  <a:lnTo>
                    <a:pt x="50" y="62"/>
                  </a:lnTo>
                  <a:lnTo>
                    <a:pt x="14" y="62"/>
                  </a:lnTo>
                </a:path>
                <a:path w="4197" h="331">
                  <a:moveTo>
                    <a:pt x="16" y="62"/>
                  </a:moveTo>
                  <a:lnTo>
                    <a:pt x="48" y="64"/>
                  </a:lnTo>
                  <a:lnTo>
                    <a:pt x="21" y="64"/>
                  </a:lnTo>
                  <a:lnTo>
                    <a:pt x="16" y="62"/>
                  </a:lnTo>
                </a:path>
                <a:path w="4197" h="331">
                  <a:moveTo>
                    <a:pt x="16" y="62"/>
                  </a:moveTo>
                  <a:lnTo>
                    <a:pt x="50" y="62"/>
                  </a:lnTo>
                  <a:lnTo>
                    <a:pt x="48" y="64"/>
                  </a:lnTo>
                  <a:lnTo>
                    <a:pt x="16" y="62"/>
                  </a:lnTo>
                </a:path>
                <a:path w="4197" h="331">
                  <a:moveTo>
                    <a:pt x="21" y="64"/>
                  </a:moveTo>
                  <a:lnTo>
                    <a:pt x="45" y="64"/>
                  </a:lnTo>
                  <a:lnTo>
                    <a:pt x="24" y="64"/>
                  </a:lnTo>
                  <a:lnTo>
                    <a:pt x="21" y="64"/>
                  </a:lnTo>
                </a:path>
                <a:path w="4197" h="331">
                  <a:moveTo>
                    <a:pt x="21" y="64"/>
                  </a:moveTo>
                  <a:lnTo>
                    <a:pt x="48" y="64"/>
                  </a:lnTo>
                  <a:lnTo>
                    <a:pt x="45" y="64"/>
                  </a:lnTo>
                  <a:lnTo>
                    <a:pt x="21" y="64"/>
                  </a:lnTo>
                </a:path>
                <a:path w="4197" h="331">
                  <a:moveTo>
                    <a:pt x="24" y="64"/>
                  </a:moveTo>
                  <a:lnTo>
                    <a:pt x="43" y="67"/>
                  </a:lnTo>
                  <a:lnTo>
                    <a:pt x="26" y="67"/>
                  </a:lnTo>
                  <a:lnTo>
                    <a:pt x="24" y="64"/>
                  </a:lnTo>
                </a:path>
                <a:path w="4197" h="331">
                  <a:moveTo>
                    <a:pt x="24" y="64"/>
                  </a:moveTo>
                  <a:lnTo>
                    <a:pt x="45" y="64"/>
                  </a:lnTo>
                  <a:lnTo>
                    <a:pt x="43" y="67"/>
                  </a:lnTo>
                  <a:lnTo>
                    <a:pt x="24" y="64"/>
                  </a:lnTo>
                </a:path>
                <a:path w="4197" h="331">
                  <a:moveTo>
                    <a:pt x="28" y="67"/>
                  </a:moveTo>
                  <a:lnTo>
                    <a:pt x="38" y="67"/>
                  </a:lnTo>
                  <a:lnTo>
                    <a:pt x="35" y="67"/>
                  </a:lnTo>
                  <a:lnTo>
                    <a:pt x="28" y="67"/>
                  </a:lnTo>
                </a:path>
                <a:path w="4197" h="331">
                  <a:moveTo>
                    <a:pt x="26" y="67"/>
                  </a:moveTo>
                  <a:lnTo>
                    <a:pt x="38" y="67"/>
                  </a:lnTo>
                  <a:lnTo>
                    <a:pt x="28" y="67"/>
                  </a:lnTo>
                  <a:lnTo>
                    <a:pt x="26" y="67"/>
                  </a:lnTo>
                </a:path>
                <a:path w="4197" h="331">
                  <a:moveTo>
                    <a:pt x="26" y="67"/>
                  </a:moveTo>
                  <a:lnTo>
                    <a:pt x="43" y="67"/>
                  </a:lnTo>
                  <a:lnTo>
                    <a:pt x="38" y="67"/>
                  </a:lnTo>
                  <a:lnTo>
                    <a:pt x="26" y="67"/>
                  </a:lnTo>
                </a:path>
                <a:path w="4197" h="331">
                  <a:moveTo>
                    <a:pt x="700" y="0"/>
                  </a:moveTo>
                  <a:lnTo>
                    <a:pt x="744" y="2"/>
                  </a:lnTo>
                  <a:lnTo>
                    <a:pt x="698" y="2"/>
                  </a:lnTo>
                  <a:lnTo>
                    <a:pt x="700" y="0"/>
                  </a:lnTo>
                </a:path>
                <a:path w="4197" h="331">
                  <a:moveTo>
                    <a:pt x="700" y="0"/>
                  </a:moveTo>
                  <a:lnTo>
                    <a:pt x="741" y="0"/>
                  </a:lnTo>
                  <a:lnTo>
                    <a:pt x="744" y="2"/>
                  </a:lnTo>
                  <a:lnTo>
                    <a:pt x="700" y="0"/>
                  </a:lnTo>
                </a:path>
                <a:path w="4197" h="331">
                  <a:moveTo>
                    <a:pt x="698" y="2"/>
                  </a:moveTo>
                  <a:lnTo>
                    <a:pt x="746" y="4"/>
                  </a:lnTo>
                  <a:lnTo>
                    <a:pt x="695" y="4"/>
                  </a:lnTo>
                  <a:lnTo>
                    <a:pt x="698" y="2"/>
                  </a:lnTo>
                </a:path>
                <a:path w="4197" h="331">
                  <a:moveTo>
                    <a:pt x="698" y="2"/>
                  </a:moveTo>
                  <a:lnTo>
                    <a:pt x="744" y="2"/>
                  </a:lnTo>
                  <a:lnTo>
                    <a:pt x="746" y="4"/>
                  </a:lnTo>
                  <a:lnTo>
                    <a:pt x="698" y="2"/>
                  </a:lnTo>
                </a:path>
                <a:path w="4197" h="331">
                  <a:moveTo>
                    <a:pt x="695" y="4"/>
                  </a:moveTo>
                  <a:lnTo>
                    <a:pt x="748" y="7"/>
                  </a:lnTo>
                  <a:lnTo>
                    <a:pt x="693" y="7"/>
                  </a:lnTo>
                  <a:lnTo>
                    <a:pt x="695" y="4"/>
                  </a:lnTo>
                </a:path>
                <a:path w="4197" h="331">
                  <a:moveTo>
                    <a:pt x="695" y="4"/>
                  </a:moveTo>
                  <a:lnTo>
                    <a:pt x="746" y="4"/>
                  </a:lnTo>
                  <a:lnTo>
                    <a:pt x="748" y="7"/>
                  </a:lnTo>
                  <a:lnTo>
                    <a:pt x="695" y="4"/>
                  </a:lnTo>
                </a:path>
                <a:path w="4197" h="331">
                  <a:moveTo>
                    <a:pt x="693" y="7"/>
                  </a:moveTo>
                  <a:lnTo>
                    <a:pt x="748" y="9"/>
                  </a:lnTo>
                  <a:lnTo>
                    <a:pt x="691" y="9"/>
                  </a:lnTo>
                  <a:lnTo>
                    <a:pt x="693" y="7"/>
                  </a:lnTo>
                </a:path>
                <a:path w="4197" h="331">
                  <a:moveTo>
                    <a:pt x="693" y="7"/>
                  </a:moveTo>
                  <a:lnTo>
                    <a:pt x="748" y="7"/>
                  </a:lnTo>
                  <a:lnTo>
                    <a:pt x="748" y="9"/>
                  </a:lnTo>
                  <a:lnTo>
                    <a:pt x="693" y="7"/>
                  </a:lnTo>
                </a:path>
                <a:path w="4197" h="331">
                  <a:moveTo>
                    <a:pt x="691" y="9"/>
                  </a:moveTo>
                  <a:lnTo>
                    <a:pt x="751" y="12"/>
                  </a:lnTo>
                  <a:lnTo>
                    <a:pt x="691" y="12"/>
                  </a:lnTo>
                  <a:lnTo>
                    <a:pt x="691" y="9"/>
                  </a:lnTo>
                </a:path>
                <a:path w="4197" h="331">
                  <a:moveTo>
                    <a:pt x="691" y="9"/>
                  </a:moveTo>
                  <a:lnTo>
                    <a:pt x="748" y="9"/>
                  </a:lnTo>
                  <a:lnTo>
                    <a:pt x="751" y="12"/>
                  </a:lnTo>
                  <a:lnTo>
                    <a:pt x="691" y="9"/>
                  </a:lnTo>
                </a:path>
                <a:path w="4197" h="331">
                  <a:moveTo>
                    <a:pt x="691" y="12"/>
                  </a:moveTo>
                  <a:lnTo>
                    <a:pt x="753" y="14"/>
                  </a:lnTo>
                  <a:lnTo>
                    <a:pt x="688" y="14"/>
                  </a:lnTo>
                  <a:lnTo>
                    <a:pt x="691" y="12"/>
                  </a:lnTo>
                </a:path>
                <a:path w="4197" h="331">
                  <a:moveTo>
                    <a:pt x="691" y="12"/>
                  </a:moveTo>
                  <a:lnTo>
                    <a:pt x="751" y="12"/>
                  </a:lnTo>
                  <a:lnTo>
                    <a:pt x="753" y="14"/>
                  </a:lnTo>
                  <a:lnTo>
                    <a:pt x="691" y="12"/>
                  </a:lnTo>
                </a:path>
                <a:path w="4197" h="331">
                  <a:moveTo>
                    <a:pt x="688" y="14"/>
                  </a:moveTo>
                  <a:lnTo>
                    <a:pt x="753" y="19"/>
                  </a:lnTo>
                  <a:lnTo>
                    <a:pt x="688" y="19"/>
                  </a:lnTo>
                  <a:lnTo>
                    <a:pt x="688" y="14"/>
                  </a:lnTo>
                </a:path>
                <a:path w="4197" h="331">
                  <a:moveTo>
                    <a:pt x="688" y="14"/>
                  </a:moveTo>
                  <a:lnTo>
                    <a:pt x="753" y="14"/>
                  </a:lnTo>
                  <a:lnTo>
                    <a:pt x="753" y="19"/>
                  </a:lnTo>
                  <a:lnTo>
                    <a:pt x="688" y="14"/>
                  </a:lnTo>
                </a:path>
                <a:path w="4197" h="331">
                  <a:moveTo>
                    <a:pt x="688" y="19"/>
                  </a:moveTo>
                  <a:lnTo>
                    <a:pt x="753" y="21"/>
                  </a:lnTo>
                  <a:lnTo>
                    <a:pt x="686" y="21"/>
                  </a:lnTo>
                  <a:lnTo>
                    <a:pt x="688" y="19"/>
                  </a:lnTo>
                </a:path>
                <a:path w="4197" h="331">
                  <a:moveTo>
                    <a:pt x="688" y="19"/>
                  </a:moveTo>
                  <a:lnTo>
                    <a:pt x="753" y="19"/>
                  </a:lnTo>
                  <a:lnTo>
                    <a:pt x="753" y="21"/>
                  </a:lnTo>
                  <a:lnTo>
                    <a:pt x="688" y="19"/>
                  </a:lnTo>
                </a:path>
                <a:path w="4197" h="331">
                  <a:moveTo>
                    <a:pt x="686" y="21"/>
                  </a:moveTo>
                  <a:lnTo>
                    <a:pt x="755" y="24"/>
                  </a:lnTo>
                  <a:lnTo>
                    <a:pt x="686" y="24"/>
                  </a:lnTo>
                  <a:lnTo>
                    <a:pt x="686" y="21"/>
                  </a:lnTo>
                </a:path>
                <a:path w="4197" h="331">
                  <a:moveTo>
                    <a:pt x="686" y="21"/>
                  </a:moveTo>
                  <a:lnTo>
                    <a:pt x="753" y="21"/>
                  </a:lnTo>
                  <a:lnTo>
                    <a:pt x="755" y="24"/>
                  </a:lnTo>
                  <a:lnTo>
                    <a:pt x="686" y="21"/>
                  </a:lnTo>
                </a:path>
                <a:path w="4197" h="331">
                  <a:moveTo>
                    <a:pt x="686" y="24"/>
                  </a:moveTo>
                  <a:lnTo>
                    <a:pt x="755" y="28"/>
                  </a:lnTo>
                  <a:lnTo>
                    <a:pt x="686" y="28"/>
                  </a:lnTo>
                  <a:lnTo>
                    <a:pt x="686" y="24"/>
                  </a:lnTo>
                </a:path>
                <a:path w="4197" h="331">
                  <a:moveTo>
                    <a:pt x="686" y="24"/>
                  </a:moveTo>
                  <a:lnTo>
                    <a:pt x="755" y="24"/>
                  </a:lnTo>
                  <a:lnTo>
                    <a:pt x="755" y="28"/>
                  </a:lnTo>
                  <a:lnTo>
                    <a:pt x="686" y="24"/>
                  </a:lnTo>
                </a:path>
                <a:path w="4197" h="331">
                  <a:moveTo>
                    <a:pt x="686" y="28"/>
                  </a:moveTo>
                  <a:lnTo>
                    <a:pt x="755" y="31"/>
                  </a:lnTo>
                  <a:lnTo>
                    <a:pt x="686" y="31"/>
                  </a:lnTo>
                  <a:lnTo>
                    <a:pt x="686" y="28"/>
                  </a:lnTo>
                </a:path>
                <a:path w="4197" h="331">
                  <a:moveTo>
                    <a:pt x="686" y="28"/>
                  </a:moveTo>
                  <a:lnTo>
                    <a:pt x="755" y="28"/>
                  </a:lnTo>
                  <a:lnTo>
                    <a:pt x="755" y="31"/>
                  </a:lnTo>
                  <a:lnTo>
                    <a:pt x="686" y="28"/>
                  </a:lnTo>
                </a:path>
                <a:path w="4197" h="331">
                  <a:moveTo>
                    <a:pt x="686" y="31"/>
                  </a:moveTo>
                  <a:lnTo>
                    <a:pt x="753" y="33"/>
                  </a:lnTo>
                  <a:lnTo>
                    <a:pt x="686" y="33"/>
                  </a:lnTo>
                  <a:lnTo>
                    <a:pt x="686" y="31"/>
                  </a:lnTo>
                </a:path>
                <a:path w="4197" h="331">
                  <a:moveTo>
                    <a:pt x="686" y="31"/>
                  </a:moveTo>
                  <a:lnTo>
                    <a:pt x="755" y="31"/>
                  </a:lnTo>
                  <a:lnTo>
                    <a:pt x="753" y="33"/>
                  </a:lnTo>
                  <a:lnTo>
                    <a:pt x="686" y="31"/>
                  </a:lnTo>
                </a:path>
                <a:path w="4197" h="331">
                  <a:moveTo>
                    <a:pt x="686" y="33"/>
                  </a:moveTo>
                  <a:lnTo>
                    <a:pt x="753" y="38"/>
                  </a:lnTo>
                  <a:lnTo>
                    <a:pt x="688" y="38"/>
                  </a:lnTo>
                  <a:lnTo>
                    <a:pt x="686" y="33"/>
                  </a:lnTo>
                </a:path>
                <a:path w="4197" h="331">
                  <a:moveTo>
                    <a:pt x="686" y="33"/>
                  </a:moveTo>
                  <a:lnTo>
                    <a:pt x="753" y="33"/>
                  </a:lnTo>
                  <a:lnTo>
                    <a:pt x="753" y="38"/>
                  </a:lnTo>
                  <a:lnTo>
                    <a:pt x="686" y="33"/>
                  </a:lnTo>
                </a:path>
                <a:path w="4197" h="331">
                  <a:moveTo>
                    <a:pt x="688" y="38"/>
                  </a:moveTo>
                  <a:lnTo>
                    <a:pt x="753" y="40"/>
                  </a:lnTo>
                  <a:lnTo>
                    <a:pt x="688" y="40"/>
                  </a:lnTo>
                  <a:lnTo>
                    <a:pt x="688" y="38"/>
                  </a:lnTo>
                </a:path>
                <a:path w="4197" h="331">
                  <a:moveTo>
                    <a:pt x="688" y="38"/>
                  </a:moveTo>
                  <a:lnTo>
                    <a:pt x="753" y="38"/>
                  </a:lnTo>
                  <a:lnTo>
                    <a:pt x="753" y="40"/>
                  </a:lnTo>
                  <a:lnTo>
                    <a:pt x="688" y="38"/>
                  </a:lnTo>
                </a:path>
                <a:path w="4197" h="331">
                  <a:moveTo>
                    <a:pt x="688" y="40"/>
                  </a:moveTo>
                  <a:lnTo>
                    <a:pt x="751" y="43"/>
                  </a:lnTo>
                  <a:lnTo>
                    <a:pt x="691" y="43"/>
                  </a:lnTo>
                  <a:lnTo>
                    <a:pt x="688" y="40"/>
                  </a:lnTo>
                </a:path>
                <a:path w="4197" h="331">
                  <a:moveTo>
                    <a:pt x="688" y="40"/>
                  </a:moveTo>
                  <a:lnTo>
                    <a:pt x="753" y="40"/>
                  </a:lnTo>
                  <a:lnTo>
                    <a:pt x="751" y="43"/>
                  </a:lnTo>
                  <a:lnTo>
                    <a:pt x="688" y="40"/>
                  </a:lnTo>
                </a:path>
                <a:path w="4197" h="331">
                  <a:moveTo>
                    <a:pt x="691" y="43"/>
                  </a:moveTo>
                  <a:lnTo>
                    <a:pt x="748" y="45"/>
                  </a:lnTo>
                  <a:lnTo>
                    <a:pt x="691" y="45"/>
                  </a:lnTo>
                  <a:lnTo>
                    <a:pt x="691" y="43"/>
                  </a:lnTo>
                </a:path>
                <a:path w="4197" h="331">
                  <a:moveTo>
                    <a:pt x="691" y="43"/>
                  </a:moveTo>
                  <a:lnTo>
                    <a:pt x="751" y="43"/>
                  </a:lnTo>
                  <a:lnTo>
                    <a:pt x="748" y="45"/>
                  </a:lnTo>
                  <a:lnTo>
                    <a:pt x="691" y="43"/>
                  </a:lnTo>
                </a:path>
                <a:path w="4197" h="331">
                  <a:moveTo>
                    <a:pt x="691" y="45"/>
                  </a:moveTo>
                  <a:lnTo>
                    <a:pt x="748" y="50"/>
                  </a:lnTo>
                  <a:lnTo>
                    <a:pt x="693" y="50"/>
                  </a:lnTo>
                  <a:lnTo>
                    <a:pt x="691" y="45"/>
                  </a:lnTo>
                </a:path>
                <a:path w="4197" h="331">
                  <a:moveTo>
                    <a:pt x="691" y="45"/>
                  </a:moveTo>
                  <a:lnTo>
                    <a:pt x="748" y="45"/>
                  </a:lnTo>
                  <a:lnTo>
                    <a:pt x="748" y="50"/>
                  </a:lnTo>
                  <a:lnTo>
                    <a:pt x="691" y="45"/>
                  </a:lnTo>
                </a:path>
                <a:path w="4197" h="331">
                  <a:moveTo>
                    <a:pt x="693" y="50"/>
                  </a:moveTo>
                  <a:lnTo>
                    <a:pt x="746" y="52"/>
                  </a:lnTo>
                  <a:lnTo>
                    <a:pt x="695" y="52"/>
                  </a:lnTo>
                  <a:lnTo>
                    <a:pt x="693" y="50"/>
                  </a:lnTo>
                </a:path>
                <a:path w="4197" h="331">
                  <a:moveTo>
                    <a:pt x="693" y="50"/>
                  </a:moveTo>
                  <a:lnTo>
                    <a:pt x="748" y="50"/>
                  </a:lnTo>
                  <a:lnTo>
                    <a:pt x="746" y="52"/>
                  </a:lnTo>
                  <a:lnTo>
                    <a:pt x="693" y="50"/>
                  </a:lnTo>
                </a:path>
                <a:path w="4197" h="331">
                  <a:moveTo>
                    <a:pt x="695" y="52"/>
                  </a:moveTo>
                  <a:lnTo>
                    <a:pt x="744" y="55"/>
                  </a:lnTo>
                  <a:lnTo>
                    <a:pt x="698" y="55"/>
                  </a:lnTo>
                  <a:lnTo>
                    <a:pt x="695" y="52"/>
                  </a:lnTo>
                </a:path>
                <a:path w="4197" h="331">
                  <a:moveTo>
                    <a:pt x="695" y="52"/>
                  </a:moveTo>
                  <a:lnTo>
                    <a:pt x="746" y="52"/>
                  </a:lnTo>
                  <a:lnTo>
                    <a:pt x="744" y="55"/>
                  </a:lnTo>
                  <a:lnTo>
                    <a:pt x="695" y="52"/>
                  </a:lnTo>
                </a:path>
                <a:path w="4197" h="331">
                  <a:moveTo>
                    <a:pt x="698" y="55"/>
                  </a:moveTo>
                  <a:lnTo>
                    <a:pt x="741" y="55"/>
                  </a:lnTo>
                  <a:lnTo>
                    <a:pt x="700" y="55"/>
                  </a:lnTo>
                  <a:lnTo>
                    <a:pt x="698" y="55"/>
                  </a:lnTo>
                </a:path>
                <a:path w="4197" h="331">
                  <a:moveTo>
                    <a:pt x="698" y="55"/>
                  </a:moveTo>
                  <a:lnTo>
                    <a:pt x="744" y="55"/>
                  </a:lnTo>
                  <a:lnTo>
                    <a:pt x="741" y="55"/>
                  </a:lnTo>
                  <a:lnTo>
                    <a:pt x="698" y="55"/>
                  </a:lnTo>
                </a:path>
                <a:path w="4197" h="331">
                  <a:moveTo>
                    <a:pt x="700" y="55"/>
                  </a:moveTo>
                  <a:lnTo>
                    <a:pt x="736" y="57"/>
                  </a:lnTo>
                  <a:lnTo>
                    <a:pt x="703" y="57"/>
                  </a:lnTo>
                  <a:lnTo>
                    <a:pt x="700" y="55"/>
                  </a:lnTo>
                </a:path>
                <a:path w="4197" h="331">
                  <a:moveTo>
                    <a:pt x="700" y="55"/>
                  </a:moveTo>
                  <a:lnTo>
                    <a:pt x="741" y="55"/>
                  </a:lnTo>
                  <a:lnTo>
                    <a:pt x="736" y="57"/>
                  </a:lnTo>
                  <a:lnTo>
                    <a:pt x="700" y="55"/>
                  </a:lnTo>
                </a:path>
                <a:path w="4197" h="331">
                  <a:moveTo>
                    <a:pt x="703" y="57"/>
                  </a:moveTo>
                  <a:lnTo>
                    <a:pt x="734" y="60"/>
                  </a:lnTo>
                  <a:lnTo>
                    <a:pt x="708" y="60"/>
                  </a:lnTo>
                  <a:lnTo>
                    <a:pt x="703" y="57"/>
                  </a:lnTo>
                </a:path>
                <a:path w="4197" h="331">
                  <a:moveTo>
                    <a:pt x="703" y="57"/>
                  </a:moveTo>
                  <a:lnTo>
                    <a:pt x="736" y="57"/>
                  </a:lnTo>
                  <a:lnTo>
                    <a:pt x="734" y="60"/>
                  </a:lnTo>
                  <a:lnTo>
                    <a:pt x="703" y="57"/>
                  </a:lnTo>
                </a:path>
                <a:path w="4197" h="331">
                  <a:moveTo>
                    <a:pt x="708" y="60"/>
                  </a:moveTo>
                  <a:lnTo>
                    <a:pt x="732" y="60"/>
                  </a:lnTo>
                  <a:lnTo>
                    <a:pt x="710" y="60"/>
                  </a:lnTo>
                  <a:lnTo>
                    <a:pt x="708" y="60"/>
                  </a:lnTo>
                </a:path>
                <a:path w="4197" h="331">
                  <a:moveTo>
                    <a:pt x="708" y="60"/>
                  </a:moveTo>
                  <a:lnTo>
                    <a:pt x="734" y="60"/>
                  </a:lnTo>
                  <a:lnTo>
                    <a:pt x="732" y="60"/>
                  </a:lnTo>
                  <a:lnTo>
                    <a:pt x="708" y="60"/>
                  </a:lnTo>
                </a:path>
                <a:path w="4197" h="331">
                  <a:moveTo>
                    <a:pt x="710" y="60"/>
                  </a:moveTo>
                  <a:lnTo>
                    <a:pt x="729" y="62"/>
                  </a:lnTo>
                  <a:lnTo>
                    <a:pt x="712" y="62"/>
                  </a:lnTo>
                  <a:lnTo>
                    <a:pt x="710" y="60"/>
                  </a:lnTo>
                </a:path>
                <a:path w="4197" h="331">
                  <a:moveTo>
                    <a:pt x="710" y="60"/>
                  </a:moveTo>
                  <a:lnTo>
                    <a:pt x="732" y="60"/>
                  </a:lnTo>
                  <a:lnTo>
                    <a:pt x="729" y="62"/>
                  </a:lnTo>
                  <a:lnTo>
                    <a:pt x="710" y="60"/>
                  </a:lnTo>
                </a:path>
                <a:path w="4197" h="331">
                  <a:moveTo>
                    <a:pt x="715" y="62"/>
                  </a:moveTo>
                  <a:lnTo>
                    <a:pt x="724" y="62"/>
                  </a:lnTo>
                  <a:lnTo>
                    <a:pt x="722" y="62"/>
                  </a:lnTo>
                  <a:lnTo>
                    <a:pt x="715" y="62"/>
                  </a:lnTo>
                </a:path>
                <a:path w="4197" h="331">
                  <a:moveTo>
                    <a:pt x="712" y="62"/>
                  </a:moveTo>
                  <a:lnTo>
                    <a:pt x="724" y="62"/>
                  </a:lnTo>
                  <a:lnTo>
                    <a:pt x="715" y="62"/>
                  </a:lnTo>
                  <a:lnTo>
                    <a:pt x="712" y="62"/>
                  </a:lnTo>
                </a:path>
                <a:path w="4197" h="331">
                  <a:moveTo>
                    <a:pt x="712" y="62"/>
                  </a:moveTo>
                  <a:lnTo>
                    <a:pt x="729" y="62"/>
                  </a:lnTo>
                  <a:lnTo>
                    <a:pt x="724" y="62"/>
                  </a:lnTo>
                  <a:lnTo>
                    <a:pt x="712" y="62"/>
                  </a:lnTo>
                </a:path>
                <a:path w="4197" h="331">
                  <a:moveTo>
                    <a:pt x="1382" y="0"/>
                  </a:moveTo>
                  <a:lnTo>
                    <a:pt x="1435" y="2"/>
                  </a:lnTo>
                  <a:lnTo>
                    <a:pt x="1380" y="2"/>
                  </a:lnTo>
                  <a:lnTo>
                    <a:pt x="1382" y="0"/>
                  </a:lnTo>
                </a:path>
                <a:path w="4197" h="331">
                  <a:moveTo>
                    <a:pt x="1382" y="0"/>
                  </a:moveTo>
                  <a:lnTo>
                    <a:pt x="1432" y="0"/>
                  </a:lnTo>
                  <a:lnTo>
                    <a:pt x="1435" y="2"/>
                  </a:lnTo>
                  <a:lnTo>
                    <a:pt x="1382" y="0"/>
                  </a:lnTo>
                </a:path>
                <a:path w="4197" h="331">
                  <a:moveTo>
                    <a:pt x="1380" y="2"/>
                  </a:moveTo>
                  <a:lnTo>
                    <a:pt x="1435" y="4"/>
                  </a:lnTo>
                  <a:lnTo>
                    <a:pt x="1377" y="4"/>
                  </a:lnTo>
                  <a:lnTo>
                    <a:pt x="1380" y="2"/>
                  </a:lnTo>
                </a:path>
                <a:path w="4197" h="331">
                  <a:moveTo>
                    <a:pt x="1380" y="2"/>
                  </a:moveTo>
                  <a:lnTo>
                    <a:pt x="1435" y="2"/>
                  </a:lnTo>
                  <a:lnTo>
                    <a:pt x="1435" y="4"/>
                  </a:lnTo>
                  <a:lnTo>
                    <a:pt x="1380" y="2"/>
                  </a:lnTo>
                </a:path>
                <a:path w="4197" h="331">
                  <a:moveTo>
                    <a:pt x="1377" y="4"/>
                  </a:moveTo>
                  <a:lnTo>
                    <a:pt x="1437" y="7"/>
                  </a:lnTo>
                  <a:lnTo>
                    <a:pt x="1377" y="7"/>
                  </a:lnTo>
                  <a:lnTo>
                    <a:pt x="1377" y="4"/>
                  </a:lnTo>
                </a:path>
                <a:path w="4197" h="331">
                  <a:moveTo>
                    <a:pt x="1377" y="4"/>
                  </a:moveTo>
                  <a:lnTo>
                    <a:pt x="1435" y="4"/>
                  </a:lnTo>
                  <a:lnTo>
                    <a:pt x="1437" y="7"/>
                  </a:lnTo>
                  <a:lnTo>
                    <a:pt x="1377" y="4"/>
                  </a:lnTo>
                </a:path>
                <a:path w="4197" h="331">
                  <a:moveTo>
                    <a:pt x="1377" y="7"/>
                  </a:moveTo>
                  <a:lnTo>
                    <a:pt x="1440" y="9"/>
                  </a:lnTo>
                  <a:lnTo>
                    <a:pt x="1375" y="9"/>
                  </a:lnTo>
                  <a:lnTo>
                    <a:pt x="1377" y="7"/>
                  </a:lnTo>
                </a:path>
                <a:path w="4197" h="331">
                  <a:moveTo>
                    <a:pt x="1377" y="7"/>
                  </a:moveTo>
                  <a:lnTo>
                    <a:pt x="1437" y="7"/>
                  </a:lnTo>
                  <a:lnTo>
                    <a:pt x="1440" y="9"/>
                  </a:lnTo>
                  <a:lnTo>
                    <a:pt x="1377" y="7"/>
                  </a:lnTo>
                </a:path>
                <a:path w="4197" h="331">
                  <a:moveTo>
                    <a:pt x="1375" y="9"/>
                  </a:moveTo>
                  <a:lnTo>
                    <a:pt x="1440" y="14"/>
                  </a:lnTo>
                  <a:lnTo>
                    <a:pt x="1375" y="14"/>
                  </a:lnTo>
                  <a:lnTo>
                    <a:pt x="1375" y="9"/>
                  </a:lnTo>
                </a:path>
                <a:path w="4197" h="331">
                  <a:moveTo>
                    <a:pt x="1375" y="9"/>
                  </a:moveTo>
                  <a:lnTo>
                    <a:pt x="1440" y="9"/>
                  </a:lnTo>
                  <a:lnTo>
                    <a:pt x="1440" y="14"/>
                  </a:lnTo>
                  <a:lnTo>
                    <a:pt x="1375" y="9"/>
                  </a:lnTo>
                </a:path>
                <a:path w="4197" h="331">
                  <a:moveTo>
                    <a:pt x="1375" y="14"/>
                  </a:moveTo>
                  <a:lnTo>
                    <a:pt x="1440" y="16"/>
                  </a:lnTo>
                  <a:lnTo>
                    <a:pt x="1372" y="16"/>
                  </a:lnTo>
                  <a:lnTo>
                    <a:pt x="1375" y="14"/>
                  </a:lnTo>
                </a:path>
                <a:path w="4197" h="331">
                  <a:moveTo>
                    <a:pt x="1375" y="14"/>
                  </a:moveTo>
                  <a:lnTo>
                    <a:pt x="1440" y="14"/>
                  </a:lnTo>
                  <a:lnTo>
                    <a:pt x="1440" y="16"/>
                  </a:lnTo>
                  <a:lnTo>
                    <a:pt x="1375" y="14"/>
                  </a:lnTo>
                </a:path>
                <a:path w="4197" h="331">
                  <a:moveTo>
                    <a:pt x="1372" y="16"/>
                  </a:moveTo>
                  <a:lnTo>
                    <a:pt x="1442" y="19"/>
                  </a:lnTo>
                  <a:lnTo>
                    <a:pt x="1372" y="19"/>
                  </a:lnTo>
                  <a:lnTo>
                    <a:pt x="1372" y="16"/>
                  </a:lnTo>
                </a:path>
                <a:path w="4197" h="331">
                  <a:moveTo>
                    <a:pt x="1372" y="16"/>
                  </a:moveTo>
                  <a:lnTo>
                    <a:pt x="1440" y="16"/>
                  </a:lnTo>
                  <a:lnTo>
                    <a:pt x="1442" y="19"/>
                  </a:lnTo>
                  <a:lnTo>
                    <a:pt x="1372" y="16"/>
                  </a:lnTo>
                </a:path>
                <a:path w="4197" h="331">
                  <a:moveTo>
                    <a:pt x="1372" y="19"/>
                  </a:moveTo>
                  <a:lnTo>
                    <a:pt x="1442" y="24"/>
                  </a:lnTo>
                  <a:lnTo>
                    <a:pt x="1372" y="24"/>
                  </a:lnTo>
                  <a:lnTo>
                    <a:pt x="1372" y="19"/>
                  </a:lnTo>
                </a:path>
                <a:path w="4197" h="331">
                  <a:moveTo>
                    <a:pt x="1372" y="19"/>
                  </a:moveTo>
                  <a:lnTo>
                    <a:pt x="1442" y="19"/>
                  </a:lnTo>
                  <a:lnTo>
                    <a:pt x="1442" y="24"/>
                  </a:lnTo>
                  <a:lnTo>
                    <a:pt x="1372" y="19"/>
                  </a:lnTo>
                </a:path>
                <a:path w="4197" h="331">
                  <a:moveTo>
                    <a:pt x="1372" y="24"/>
                  </a:moveTo>
                  <a:lnTo>
                    <a:pt x="1442" y="26"/>
                  </a:lnTo>
                  <a:lnTo>
                    <a:pt x="1372" y="26"/>
                  </a:lnTo>
                  <a:lnTo>
                    <a:pt x="1372" y="24"/>
                  </a:lnTo>
                </a:path>
                <a:path w="4197" h="331">
                  <a:moveTo>
                    <a:pt x="1372" y="24"/>
                  </a:moveTo>
                  <a:lnTo>
                    <a:pt x="1442" y="24"/>
                  </a:lnTo>
                  <a:lnTo>
                    <a:pt x="1442" y="26"/>
                  </a:lnTo>
                  <a:lnTo>
                    <a:pt x="1372" y="24"/>
                  </a:lnTo>
                </a:path>
                <a:path w="4197" h="331">
                  <a:moveTo>
                    <a:pt x="1372" y="26"/>
                  </a:moveTo>
                  <a:lnTo>
                    <a:pt x="1440" y="28"/>
                  </a:lnTo>
                  <a:lnTo>
                    <a:pt x="1372" y="28"/>
                  </a:lnTo>
                  <a:lnTo>
                    <a:pt x="1372" y="26"/>
                  </a:lnTo>
                </a:path>
                <a:path w="4197" h="331">
                  <a:moveTo>
                    <a:pt x="1372" y="26"/>
                  </a:moveTo>
                  <a:lnTo>
                    <a:pt x="1442" y="26"/>
                  </a:lnTo>
                  <a:lnTo>
                    <a:pt x="1440" y="28"/>
                  </a:lnTo>
                  <a:lnTo>
                    <a:pt x="1372" y="26"/>
                  </a:lnTo>
                </a:path>
                <a:path w="4197" h="331">
                  <a:moveTo>
                    <a:pt x="1372" y="28"/>
                  </a:moveTo>
                  <a:lnTo>
                    <a:pt x="1440" y="33"/>
                  </a:lnTo>
                  <a:lnTo>
                    <a:pt x="1375" y="33"/>
                  </a:lnTo>
                  <a:lnTo>
                    <a:pt x="1372" y="28"/>
                  </a:lnTo>
                </a:path>
                <a:path w="4197" h="331">
                  <a:moveTo>
                    <a:pt x="1372" y="28"/>
                  </a:moveTo>
                  <a:lnTo>
                    <a:pt x="1440" y="28"/>
                  </a:lnTo>
                  <a:lnTo>
                    <a:pt x="1440" y="33"/>
                  </a:lnTo>
                  <a:lnTo>
                    <a:pt x="1372" y="28"/>
                  </a:lnTo>
                </a:path>
                <a:path w="4197" h="331">
                  <a:moveTo>
                    <a:pt x="1375" y="33"/>
                  </a:moveTo>
                  <a:lnTo>
                    <a:pt x="1440" y="36"/>
                  </a:lnTo>
                  <a:lnTo>
                    <a:pt x="1375" y="36"/>
                  </a:lnTo>
                  <a:lnTo>
                    <a:pt x="1375" y="33"/>
                  </a:lnTo>
                </a:path>
                <a:path w="4197" h="331">
                  <a:moveTo>
                    <a:pt x="1375" y="33"/>
                  </a:moveTo>
                  <a:lnTo>
                    <a:pt x="1440" y="33"/>
                  </a:lnTo>
                  <a:lnTo>
                    <a:pt x="1440" y="36"/>
                  </a:lnTo>
                  <a:lnTo>
                    <a:pt x="1375" y="33"/>
                  </a:lnTo>
                </a:path>
                <a:path w="4197" h="331">
                  <a:moveTo>
                    <a:pt x="1375" y="36"/>
                  </a:moveTo>
                  <a:lnTo>
                    <a:pt x="1437" y="38"/>
                  </a:lnTo>
                  <a:lnTo>
                    <a:pt x="1377" y="38"/>
                  </a:lnTo>
                  <a:lnTo>
                    <a:pt x="1375" y="36"/>
                  </a:lnTo>
                </a:path>
                <a:path w="4197" h="331">
                  <a:moveTo>
                    <a:pt x="1375" y="36"/>
                  </a:moveTo>
                  <a:lnTo>
                    <a:pt x="1440" y="36"/>
                  </a:lnTo>
                  <a:lnTo>
                    <a:pt x="1437" y="38"/>
                  </a:lnTo>
                  <a:lnTo>
                    <a:pt x="1375" y="36"/>
                  </a:lnTo>
                </a:path>
                <a:path w="4197" h="331">
                  <a:moveTo>
                    <a:pt x="1377" y="38"/>
                  </a:moveTo>
                  <a:lnTo>
                    <a:pt x="1435" y="40"/>
                  </a:lnTo>
                  <a:lnTo>
                    <a:pt x="1377" y="40"/>
                  </a:lnTo>
                  <a:lnTo>
                    <a:pt x="1377" y="38"/>
                  </a:lnTo>
                </a:path>
                <a:path w="4197" h="331">
                  <a:moveTo>
                    <a:pt x="1377" y="38"/>
                  </a:moveTo>
                  <a:lnTo>
                    <a:pt x="1437" y="38"/>
                  </a:lnTo>
                  <a:lnTo>
                    <a:pt x="1435" y="40"/>
                  </a:lnTo>
                  <a:lnTo>
                    <a:pt x="1377" y="38"/>
                  </a:lnTo>
                </a:path>
                <a:path w="4197" h="331">
                  <a:moveTo>
                    <a:pt x="1377" y="40"/>
                  </a:moveTo>
                  <a:lnTo>
                    <a:pt x="1435" y="43"/>
                  </a:lnTo>
                  <a:lnTo>
                    <a:pt x="1380" y="43"/>
                  </a:lnTo>
                  <a:lnTo>
                    <a:pt x="1377" y="40"/>
                  </a:lnTo>
                </a:path>
                <a:path w="4197" h="331">
                  <a:moveTo>
                    <a:pt x="1377" y="40"/>
                  </a:moveTo>
                  <a:lnTo>
                    <a:pt x="1435" y="40"/>
                  </a:lnTo>
                  <a:lnTo>
                    <a:pt x="1435" y="43"/>
                  </a:lnTo>
                  <a:lnTo>
                    <a:pt x="1377" y="40"/>
                  </a:lnTo>
                </a:path>
                <a:path w="4197" h="331">
                  <a:moveTo>
                    <a:pt x="1380" y="43"/>
                  </a:moveTo>
                  <a:lnTo>
                    <a:pt x="1432" y="45"/>
                  </a:lnTo>
                  <a:lnTo>
                    <a:pt x="1382" y="45"/>
                  </a:lnTo>
                  <a:lnTo>
                    <a:pt x="1380" y="43"/>
                  </a:lnTo>
                </a:path>
                <a:path w="4197" h="331">
                  <a:moveTo>
                    <a:pt x="1380" y="43"/>
                  </a:moveTo>
                  <a:lnTo>
                    <a:pt x="1435" y="43"/>
                  </a:lnTo>
                  <a:lnTo>
                    <a:pt x="1432" y="45"/>
                  </a:lnTo>
                  <a:lnTo>
                    <a:pt x="1380" y="43"/>
                  </a:lnTo>
                </a:path>
                <a:path w="4197" h="331">
                  <a:moveTo>
                    <a:pt x="1382" y="45"/>
                  </a:moveTo>
                  <a:lnTo>
                    <a:pt x="1430" y="48"/>
                  </a:lnTo>
                  <a:lnTo>
                    <a:pt x="1384" y="48"/>
                  </a:lnTo>
                  <a:lnTo>
                    <a:pt x="1382" y="45"/>
                  </a:lnTo>
                </a:path>
                <a:path w="4197" h="331">
                  <a:moveTo>
                    <a:pt x="1382" y="45"/>
                  </a:moveTo>
                  <a:lnTo>
                    <a:pt x="1432" y="45"/>
                  </a:lnTo>
                  <a:lnTo>
                    <a:pt x="1430" y="48"/>
                  </a:lnTo>
                  <a:lnTo>
                    <a:pt x="1382" y="45"/>
                  </a:lnTo>
                </a:path>
                <a:path w="4197" h="331">
                  <a:moveTo>
                    <a:pt x="1384" y="48"/>
                  </a:moveTo>
                  <a:lnTo>
                    <a:pt x="1428" y="50"/>
                  </a:lnTo>
                  <a:lnTo>
                    <a:pt x="1387" y="50"/>
                  </a:lnTo>
                  <a:lnTo>
                    <a:pt x="1384" y="48"/>
                  </a:lnTo>
                </a:path>
                <a:path w="4197" h="331">
                  <a:moveTo>
                    <a:pt x="1384" y="48"/>
                  </a:moveTo>
                  <a:lnTo>
                    <a:pt x="1430" y="48"/>
                  </a:lnTo>
                  <a:lnTo>
                    <a:pt x="1428" y="50"/>
                  </a:lnTo>
                  <a:lnTo>
                    <a:pt x="1384" y="48"/>
                  </a:lnTo>
                </a:path>
                <a:path w="4197" h="331">
                  <a:moveTo>
                    <a:pt x="1387" y="50"/>
                  </a:moveTo>
                  <a:lnTo>
                    <a:pt x="1423" y="52"/>
                  </a:lnTo>
                  <a:lnTo>
                    <a:pt x="1389" y="52"/>
                  </a:lnTo>
                  <a:lnTo>
                    <a:pt x="1387" y="50"/>
                  </a:lnTo>
                </a:path>
                <a:path w="4197" h="331">
                  <a:moveTo>
                    <a:pt x="1387" y="50"/>
                  </a:moveTo>
                  <a:lnTo>
                    <a:pt x="1428" y="50"/>
                  </a:lnTo>
                  <a:lnTo>
                    <a:pt x="1423" y="52"/>
                  </a:lnTo>
                  <a:lnTo>
                    <a:pt x="1387" y="50"/>
                  </a:lnTo>
                </a:path>
                <a:path w="4197" h="331">
                  <a:moveTo>
                    <a:pt x="1389" y="52"/>
                  </a:moveTo>
                  <a:lnTo>
                    <a:pt x="1420" y="55"/>
                  </a:lnTo>
                  <a:lnTo>
                    <a:pt x="1394" y="55"/>
                  </a:lnTo>
                  <a:lnTo>
                    <a:pt x="1389" y="52"/>
                  </a:lnTo>
                </a:path>
                <a:path w="4197" h="331">
                  <a:moveTo>
                    <a:pt x="1389" y="52"/>
                  </a:moveTo>
                  <a:lnTo>
                    <a:pt x="1423" y="52"/>
                  </a:lnTo>
                  <a:lnTo>
                    <a:pt x="1420" y="55"/>
                  </a:lnTo>
                  <a:lnTo>
                    <a:pt x="1389" y="52"/>
                  </a:lnTo>
                </a:path>
                <a:path w="4197" h="331">
                  <a:moveTo>
                    <a:pt x="1394" y="55"/>
                  </a:moveTo>
                  <a:lnTo>
                    <a:pt x="1418" y="55"/>
                  </a:lnTo>
                  <a:lnTo>
                    <a:pt x="1396" y="55"/>
                  </a:lnTo>
                  <a:lnTo>
                    <a:pt x="1394" y="55"/>
                  </a:lnTo>
                </a:path>
                <a:path w="4197" h="331">
                  <a:moveTo>
                    <a:pt x="1394" y="55"/>
                  </a:moveTo>
                  <a:lnTo>
                    <a:pt x="1420" y="55"/>
                  </a:lnTo>
                  <a:lnTo>
                    <a:pt x="1418" y="55"/>
                  </a:lnTo>
                  <a:lnTo>
                    <a:pt x="1394" y="55"/>
                  </a:lnTo>
                </a:path>
                <a:path w="4197" h="331">
                  <a:moveTo>
                    <a:pt x="1396" y="55"/>
                  </a:moveTo>
                  <a:lnTo>
                    <a:pt x="1415" y="57"/>
                  </a:lnTo>
                  <a:lnTo>
                    <a:pt x="1399" y="57"/>
                  </a:lnTo>
                  <a:lnTo>
                    <a:pt x="1396" y="55"/>
                  </a:lnTo>
                </a:path>
                <a:path w="4197" h="331">
                  <a:moveTo>
                    <a:pt x="1396" y="55"/>
                  </a:moveTo>
                  <a:lnTo>
                    <a:pt x="1418" y="55"/>
                  </a:lnTo>
                  <a:lnTo>
                    <a:pt x="1415" y="57"/>
                  </a:lnTo>
                  <a:lnTo>
                    <a:pt x="1396" y="55"/>
                  </a:lnTo>
                </a:path>
                <a:path w="4197" h="331">
                  <a:moveTo>
                    <a:pt x="1401" y="57"/>
                  </a:moveTo>
                  <a:lnTo>
                    <a:pt x="1411" y="57"/>
                  </a:lnTo>
                  <a:lnTo>
                    <a:pt x="1408" y="57"/>
                  </a:lnTo>
                  <a:lnTo>
                    <a:pt x="1401" y="57"/>
                  </a:lnTo>
                </a:path>
                <a:path w="4197" h="331">
                  <a:moveTo>
                    <a:pt x="1399" y="57"/>
                  </a:moveTo>
                  <a:lnTo>
                    <a:pt x="1411" y="57"/>
                  </a:lnTo>
                  <a:lnTo>
                    <a:pt x="1401" y="57"/>
                  </a:lnTo>
                  <a:lnTo>
                    <a:pt x="1399" y="57"/>
                  </a:lnTo>
                </a:path>
                <a:path w="4197" h="331">
                  <a:moveTo>
                    <a:pt x="1399" y="57"/>
                  </a:moveTo>
                  <a:lnTo>
                    <a:pt x="1415" y="57"/>
                  </a:lnTo>
                  <a:lnTo>
                    <a:pt x="1411" y="57"/>
                  </a:lnTo>
                  <a:lnTo>
                    <a:pt x="1399" y="57"/>
                  </a:lnTo>
                </a:path>
                <a:path w="4197" h="331">
                  <a:moveTo>
                    <a:pt x="2064" y="0"/>
                  </a:moveTo>
                  <a:lnTo>
                    <a:pt x="2124" y="2"/>
                  </a:lnTo>
                  <a:lnTo>
                    <a:pt x="2064" y="2"/>
                  </a:lnTo>
                  <a:lnTo>
                    <a:pt x="2064" y="0"/>
                  </a:lnTo>
                </a:path>
                <a:path w="4197" h="331">
                  <a:moveTo>
                    <a:pt x="2064" y="0"/>
                  </a:moveTo>
                  <a:lnTo>
                    <a:pt x="2121" y="0"/>
                  </a:lnTo>
                  <a:lnTo>
                    <a:pt x="2124" y="2"/>
                  </a:lnTo>
                  <a:lnTo>
                    <a:pt x="2064" y="0"/>
                  </a:lnTo>
                </a:path>
                <a:path w="4197" h="331">
                  <a:moveTo>
                    <a:pt x="2064" y="2"/>
                  </a:moveTo>
                  <a:lnTo>
                    <a:pt x="2126" y="4"/>
                  </a:lnTo>
                  <a:lnTo>
                    <a:pt x="2061" y="4"/>
                  </a:lnTo>
                  <a:lnTo>
                    <a:pt x="2064" y="2"/>
                  </a:lnTo>
                </a:path>
                <a:path w="4197" h="331">
                  <a:moveTo>
                    <a:pt x="2064" y="2"/>
                  </a:moveTo>
                  <a:lnTo>
                    <a:pt x="2124" y="2"/>
                  </a:lnTo>
                  <a:lnTo>
                    <a:pt x="2126" y="4"/>
                  </a:lnTo>
                  <a:lnTo>
                    <a:pt x="2064" y="2"/>
                  </a:lnTo>
                </a:path>
                <a:path w="4197" h="331">
                  <a:moveTo>
                    <a:pt x="2061" y="4"/>
                  </a:moveTo>
                  <a:lnTo>
                    <a:pt x="2126" y="7"/>
                  </a:lnTo>
                  <a:lnTo>
                    <a:pt x="2061" y="7"/>
                  </a:lnTo>
                  <a:lnTo>
                    <a:pt x="2061" y="4"/>
                  </a:lnTo>
                </a:path>
                <a:path w="4197" h="331">
                  <a:moveTo>
                    <a:pt x="2061" y="4"/>
                  </a:moveTo>
                  <a:lnTo>
                    <a:pt x="2126" y="4"/>
                  </a:lnTo>
                  <a:lnTo>
                    <a:pt x="2126" y="7"/>
                  </a:lnTo>
                  <a:lnTo>
                    <a:pt x="2061" y="4"/>
                  </a:lnTo>
                </a:path>
                <a:path w="4197" h="331">
                  <a:moveTo>
                    <a:pt x="2061" y="7"/>
                  </a:moveTo>
                  <a:lnTo>
                    <a:pt x="2126" y="12"/>
                  </a:lnTo>
                  <a:lnTo>
                    <a:pt x="2059" y="12"/>
                  </a:lnTo>
                  <a:lnTo>
                    <a:pt x="2061" y="7"/>
                  </a:lnTo>
                </a:path>
                <a:path w="4197" h="331">
                  <a:moveTo>
                    <a:pt x="2061" y="7"/>
                  </a:moveTo>
                  <a:lnTo>
                    <a:pt x="2126" y="7"/>
                  </a:lnTo>
                  <a:lnTo>
                    <a:pt x="2126" y="12"/>
                  </a:lnTo>
                  <a:lnTo>
                    <a:pt x="2061" y="7"/>
                  </a:lnTo>
                </a:path>
                <a:path w="4197" h="331">
                  <a:moveTo>
                    <a:pt x="2059" y="12"/>
                  </a:moveTo>
                  <a:lnTo>
                    <a:pt x="2126" y="14"/>
                  </a:lnTo>
                  <a:lnTo>
                    <a:pt x="2059" y="14"/>
                  </a:lnTo>
                  <a:lnTo>
                    <a:pt x="2059" y="12"/>
                  </a:lnTo>
                </a:path>
                <a:path w="4197" h="331">
                  <a:moveTo>
                    <a:pt x="2059" y="12"/>
                  </a:moveTo>
                  <a:lnTo>
                    <a:pt x="2126" y="12"/>
                  </a:lnTo>
                  <a:lnTo>
                    <a:pt x="2126" y="14"/>
                  </a:lnTo>
                  <a:lnTo>
                    <a:pt x="2059" y="12"/>
                  </a:lnTo>
                </a:path>
                <a:path w="4197" h="331">
                  <a:moveTo>
                    <a:pt x="2059" y="14"/>
                  </a:moveTo>
                  <a:lnTo>
                    <a:pt x="2128" y="16"/>
                  </a:lnTo>
                  <a:lnTo>
                    <a:pt x="2059" y="16"/>
                  </a:lnTo>
                  <a:lnTo>
                    <a:pt x="2059" y="14"/>
                  </a:lnTo>
                </a:path>
                <a:path w="4197" h="331">
                  <a:moveTo>
                    <a:pt x="2059" y="14"/>
                  </a:moveTo>
                  <a:lnTo>
                    <a:pt x="2126" y="14"/>
                  </a:lnTo>
                  <a:lnTo>
                    <a:pt x="2128" y="16"/>
                  </a:lnTo>
                  <a:lnTo>
                    <a:pt x="2059" y="14"/>
                  </a:lnTo>
                </a:path>
                <a:path w="4197" h="331">
                  <a:moveTo>
                    <a:pt x="2059" y="16"/>
                  </a:moveTo>
                  <a:lnTo>
                    <a:pt x="2126" y="21"/>
                  </a:lnTo>
                  <a:lnTo>
                    <a:pt x="2059" y="21"/>
                  </a:lnTo>
                  <a:lnTo>
                    <a:pt x="2059" y="16"/>
                  </a:lnTo>
                </a:path>
                <a:path w="4197" h="331">
                  <a:moveTo>
                    <a:pt x="2059" y="16"/>
                  </a:moveTo>
                  <a:lnTo>
                    <a:pt x="2128" y="16"/>
                  </a:lnTo>
                  <a:lnTo>
                    <a:pt x="2126" y="21"/>
                  </a:lnTo>
                  <a:lnTo>
                    <a:pt x="2059" y="16"/>
                  </a:lnTo>
                </a:path>
                <a:path w="4197" h="331">
                  <a:moveTo>
                    <a:pt x="2059" y="21"/>
                  </a:moveTo>
                  <a:lnTo>
                    <a:pt x="2126" y="24"/>
                  </a:lnTo>
                  <a:lnTo>
                    <a:pt x="2059" y="24"/>
                  </a:lnTo>
                  <a:lnTo>
                    <a:pt x="2059" y="21"/>
                  </a:lnTo>
                </a:path>
                <a:path w="4197" h="331">
                  <a:moveTo>
                    <a:pt x="2059" y="21"/>
                  </a:moveTo>
                  <a:lnTo>
                    <a:pt x="2126" y="21"/>
                  </a:lnTo>
                  <a:lnTo>
                    <a:pt x="2126" y="24"/>
                  </a:lnTo>
                  <a:lnTo>
                    <a:pt x="2059" y="21"/>
                  </a:lnTo>
                </a:path>
                <a:path w="4197" h="331">
                  <a:moveTo>
                    <a:pt x="2059" y="24"/>
                  </a:moveTo>
                  <a:lnTo>
                    <a:pt x="2126" y="26"/>
                  </a:lnTo>
                  <a:lnTo>
                    <a:pt x="2061" y="26"/>
                  </a:lnTo>
                  <a:lnTo>
                    <a:pt x="2059" y="24"/>
                  </a:lnTo>
                </a:path>
                <a:path w="4197" h="331">
                  <a:moveTo>
                    <a:pt x="2059" y="24"/>
                  </a:moveTo>
                  <a:lnTo>
                    <a:pt x="2126" y="24"/>
                  </a:lnTo>
                  <a:lnTo>
                    <a:pt x="2126" y="26"/>
                  </a:lnTo>
                  <a:lnTo>
                    <a:pt x="2059" y="24"/>
                  </a:lnTo>
                </a:path>
                <a:path w="4197" h="331">
                  <a:moveTo>
                    <a:pt x="2061" y="26"/>
                  </a:moveTo>
                  <a:lnTo>
                    <a:pt x="2126" y="31"/>
                  </a:lnTo>
                  <a:lnTo>
                    <a:pt x="2061" y="31"/>
                  </a:lnTo>
                  <a:lnTo>
                    <a:pt x="2061" y="26"/>
                  </a:lnTo>
                </a:path>
                <a:path w="4197" h="331">
                  <a:moveTo>
                    <a:pt x="2061" y="26"/>
                  </a:moveTo>
                  <a:lnTo>
                    <a:pt x="2126" y="26"/>
                  </a:lnTo>
                  <a:lnTo>
                    <a:pt x="2126" y="31"/>
                  </a:lnTo>
                  <a:lnTo>
                    <a:pt x="2061" y="26"/>
                  </a:lnTo>
                </a:path>
                <a:path w="4197" h="331">
                  <a:moveTo>
                    <a:pt x="2061" y="31"/>
                  </a:moveTo>
                  <a:lnTo>
                    <a:pt x="2124" y="33"/>
                  </a:lnTo>
                  <a:lnTo>
                    <a:pt x="2064" y="33"/>
                  </a:lnTo>
                  <a:lnTo>
                    <a:pt x="2061" y="31"/>
                  </a:lnTo>
                </a:path>
                <a:path w="4197" h="331">
                  <a:moveTo>
                    <a:pt x="2061" y="31"/>
                  </a:moveTo>
                  <a:lnTo>
                    <a:pt x="2126" y="31"/>
                  </a:lnTo>
                  <a:lnTo>
                    <a:pt x="2124" y="33"/>
                  </a:lnTo>
                  <a:lnTo>
                    <a:pt x="2061" y="31"/>
                  </a:lnTo>
                </a:path>
                <a:path w="4197" h="331">
                  <a:moveTo>
                    <a:pt x="2064" y="33"/>
                  </a:moveTo>
                  <a:lnTo>
                    <a:pt x="2121" y="36"/>
                  </a:lnTo>
                  <a:lnTo>
                    <a:pt x="2064" y="36"/>
                  </a:lnTo>
                  <a:lnTo>
                    <a:pt x="2064" y="33"/>
                  </a:lnTo>
                </a:path>
                <a:path w="4197" h="331">
                  <a:moveTo>
                    <a:pt x="2064" y="33"/>
                  </a:moveTo>
                  <a:lnTo>
                    <a:pt x="2124" y="33"/>
                  </a:lnTo>
                  <a:lnTo>
                    <a:pt x="2121" y="36"/>
                  </a:lnTo>
                  <a:lnTo>
                    <a:pt x="2064" y="33"/>
                  </a:lnTo>
                </a:path>
                <a:path w="4197" h="331">
                  <a:moveTo>
                    <a:pt x="2064" y="36"/>
                  </a:moveTo>
                  <a:lnTo>
                    <a:pt x="2119" y="38"/>
                  </a:lnTo>
                  <a:lnTo>
                    <a:pt x="2066" y="38"/>
                  </a:lnTo>
                  <a:lnTo>
                    <a:pt x="2064" y="36"/>
                  </a:lnTo>
                </a:path>
                <a:path w="4197" h="331">
                  <a:moveTo>
                    <a:pt x="2064" y="36"/>
                  </a:moveTo>
                  <a:lnTo>
                    <a:pt x="2121" y="36"/>
                  </a:lnTo>
                  <a:lnTo>
                    <a:pt x="2119" y="38"/>
                  </a:lnTo>
                  <a:lnTo>
                    <a:pt x="2064" y="36"/>
                  </a:lnTo>
                </a:path>
                <a:path w="4197" h="331">
                  <a:moveTo>
                    <a:pt x="2066" y="38"/>
                  </a:moveTo>
                  <a:lnTo>
                    <a:pt x="2119" y="40"/>
                  </a:lnTo>
                  <a:lnTo>
                    <a:pt x="2068" y="40"/>
                  </a:lnTo>
                  <a:lnTo>
                    <a:pt x="2066" y="38"/>
                  </a:lnTo>
                </a:path>
                <a:path w="4197" h="331">
                  <a:moveTo>
                    <a:pt x="2066" y="38"/>
                  </a:moveTo>
                  <a:lnTo>
                    <a:pt x="2119" y="38"/>
                  </a:lnTo>
                  <a:lnTo>
                    <a:pt x="2119" y="40"/>
                  </a:lnTo>
                  <a:lnTo>
                    <a:pt x="2066" y="38"/>
                  </a:lnTo>
                </a:path>
                <a:path w="4197" h="331">
                  <a:moveTo>
                    <a:pt x="2068" y="40"/>
                  </a:moveTo>
                  <a:lnTo>
                    <a:pt x="2116" y="43"/>
                  </a:lnTo>
                  <a:lnTo>
                    <a:pt x="2071" y="43"/>
                  </a:lnTo>
                  <a:lnTo>
                    <a:pt x="2068" y="40"/>
                  </a:lnTo>
                </a:path>
                <a:path w="4197" h="331">
                  <a:moveTo>
                    <a:pt x="2068" y="40"/>
                  </a:moveTo>
                  <a:lnTo>
                    <a:pt x="2119" y="40"/>
                  </a:lnTo>
                  <a:lnTo>
                    <a:pt x="2116" y="43"/>
                  </a:lnTo>
                  <a:lnTo>
                    <a:pt x="2068" y="40"/>
                  </a:lnTo>
                </a:path>
                <a:path w="4197" h="331">
                  <a:moveTo>
                    <a:pt x="2071" y="43"/>
                  </a:moveTo>
                  <a:lnTo>
                    <a:pt x="2114" y="45"/>
                  </a:lnTo>
                  <a:lnTo>
                    <a:pt x="2073" y="45"/>
                  </a:lnTo>
                  <a:lnTo>
                    <a:pt x="2071" y="43"/>
                  </a:lnTo>
                </a:path>
                <a:path w="4197" h="331">
                  <a:moveTo>
                    <a:pt x="2071" y="43"/>
                  </a:moveTo>
                  <a:lnTo>
                    <a:pt x="2116" y="43"/>
                  </a:lnTo>
                  <a:lnTo>
                    <a:pt x="2114" y="45"/>
                  </a:lnTo>
                  <a:lnTo>
                    <a:pt x="2071" y="43"/>
                  </a:lnTo>
                </a:path>
                <a:path w="4197" h="331">
                  <a:moveTo>
                    <a:pt x="2073" y="45"/>
                  </a:moveTo>
                  <a:lnTo>
                    <a:pt x="2109" y="48"/>
                  </a:lnTo>
                  <a:lnTo>
                    <a:pt x="2075" y="48"/>
                  </a:lnTo>
                  <a:lnTo>
                    <a:pt x="2073" y="45"/>
                  </a:lnTo>
                </a:path>
                <a:path w="4197" h="331">
                  <a:moveTo>
                    <a:pt x="2073" y="45"/>
                  </a:moveTo>
                  <a:lnTo>
                    <a:pt x="2114" y="45"/>
                  </a:lnTo>
                  <a:lnTo>
                    <a:pt x="2109" y="48"/>
                  </a:lnTo>
                  <a:lnTo>
                    <a:pt x="2073" y="45"/>
                  </a:lnTo>
                </a:path>
                <a:path w="4197" h="331">
                  <a:moveTo>
                    <a:pt x="2075" y="48"/>
                  </a:moveTo>
                  <a:lnTo>
                    <a:pt x="2107" y="48"/>
                  </a:lnTo>
                  <a:lnTo>
                    <a:pt x="2080" y="48"/>
                  </a:lnTo>
                  <a:lnTo>
                    <a:pt x="2075" y="48"/>
                  </a:lnTo>
                </a:path>
                <a:path w="4197" h="331">
                  <a:moveTo>
                    <a:pt x="2075" y="48"/>
                  </a:moveTo>
                  <a:lnTo>
                    <a:pt x="2109" y="48"/>
                  </a:lnTo>
                  <a:lnTo>
                    <a:pt x="2107" y="48"/>
                  </a:lnTo>
                  <a:lnTo>
                    <a:pt x="2075" y="48"/>
                  </a:lnTo>
                </a:path>
                <a:path w="4197" h="331">
                  <a:moveTo>
                    <a:pt x="2080" y="48"/>
                  </a:moveTo>
                  <a:lnTo>
                    <a:pt x="2104" y="50"/>
                  </a:lnTo>
                  <a:lnTo>
                    <a:pt x="2083" y="50"/>
                  </a:lnTo>
                  <a:lnTo>
                    <a:pt x="2080" y="48"/>
                  </a:lnTo>
                </a:path>
                <a:path w="4197" h="331">
                  <a:moveTo>
                    <a:pt x="2080" y="48"/>
                  </a:moveTo>
                  <a:lnTo>
                    <a:pt x="2107" y="48"/>
                  </a:lnTo>
                  <a:lnTo>
                    <a:pt x="2104" y="50"/>
                  </a:lnTo>
                  <a:lnTo>
                    <a:pt x="2080" y="48"/>
                  </a:lnTo>
                </a:path>
                <a:path w="4197" h="331">
                  <a:moveTo>
                    <a:pt x="2083" y="50"/>
                  </a:moveTo>
                  <a:lnTo>
                    <a:pt x="2102" y="50"/>
                  </a:lnTo>
                  <a:lnTo>
                    <a:pt x="2085" y="50"/>
                  </a:lnTo>
                  <a:lnTo>
                    <a:pt x="2083" y="50"/>
                  </a:lnTo>
                </a:path>
                <a:path w="4197" h="331">
                  <a:moveTo>
                    <a:pt x="2083" y="50"/>
                  </a:moveTo>
                  <a:lnTo>
                    <a:pt x="2104" y="50"/>
                  </a:lnTo>
                  <a:lnTo>
                    <a:pt x="2102" y="50"/>
                  </a:lnTo>
                  <a:lnTo>
                    <a:pt x="2083" y="50"/>
                  </a:lnTo>
                </a:path>
                <a:path w="4197" h="331">
                  <a:moveTo>
                    <a:pt x="2088" y="52"/>
                  </a:moveTo>
                  <a:lnTo>
                    <a:pt x="2097" y="52"/>
                  </a:lnTo>
                  <a:lnTo>
                    <a:pt x="2095" y="52"/>
                  </a:lnTo>
                  <a:lnTo>
                    <a:pt x="2088" y="52"/>
                  </a:lnTo>
                </a:path>
                <a:path w="4197" h="331">
                  <a:moveTo>
                    <a:pt x="2085" y="50"/>
                  </a:moveTo>
                  <a:lnTo>
                    <a:pt x="2102" y="50"/>
                  </a:lnTo>
                  <a:lnTo>
                    <a:pt x="2097" y="52"/>
                  </a:lnTo>
                  <a:lnTo>
                    <a:pt x="2085" y="50"/>
                  </a:lnTo>
                </a:path>
                <a:path w="4197" h="331">
                  <a:moveTo>
                    <a:pt x="2748" y="0"/>
                  </a:moveTo>
                  <a:lnTo>
                    <a:pt x="2812" y="2"/>
                  </a:lnTo>
                  <a:lnTo>
                    <a:pt x="2748" y="2"/>
                  </a:lnTo>
                  <a:lnTo>
                    <a:pt x="2748" y="0"/>
                  </a:lnTo>
                </a:path>
                <a:path w="4197" h="331">
                  <a:moveTo>
                    <a:pt x="2748" y="0"/>
                  </a:moveTo>
                  <a:lnTo>
                    <a:pt x="2812" y="0"/>
                  </a:lnTo>
                  <a:lnTo>
                    <a:pt x="2812" y="2"/>
                  </a:lnTo>
                  <a:lnTo>
                    <a:pt x="2748" y="0"/>
                  </a:lnTo>
                </a:path>
                <a:path w="4197" h="331">
                  <a:moveTo>
                    <a:pt x="2748" y="2"/>
                  </a:moveTo>
                  <a:lnTo>
                    <a:pt x="2812" y="7"/>
                  </a:lnTo>
                  <a:lnTo>
                    <a:pt x="2745" y="7"/>
                  </a:lnTo>
                  <a:lnTo>
                    <a:pt x="2748" y="2"/>
                  </a:lnTo>
                </a:path>
                <a:path w="4197" h="331">
                  <a:moveTo>
                    <a:pt x="2748" y="2"/>
                  </a:moveTo>
                  <a:lnTo>
                    <a:pt x="2812" y="2"/>
                  </a:lnTo>
                  <a:lnTo>
                    <a:pt x="2812" y="7"/>
                  </a:lnTo>
                  <a:lnTo>
                    <a:pt x="2748" y="2"/>
                  </a:lnTo>
                </a:path>
                <a:path w="4197" h="331">
                  <a:moveTo>
                    <a:pt x="2745" y="7"/>
                  </a:moveTo>
                  <a:lnTo>
                    <a:pt x="2812" y="9"/>
                  </a:lnTo>
                  <a:lnTo>
                    <a:pt x="2745" y="9"/>
                  </a:lnTo>
                  <a:lnTo>
                    <a:pt x="2745" y="7"/>
                  </a:lnTo>
                </a:path>
                <a:path w="4197" h="331">
                  <a:moveTo>
                    <a:pt x="2745" y="7"/>
                  </a:moveTo>
                  <a:lnTo>
                    <a:pt x="2812" y="7"/>
                  </a:lnTo>
                  <a:lnTo>
                    <a:pt x="2812" y="9"/>
                  </a:lnTo>
                  <a:lnTo>
                    <a:pt x="2745" y="7"/>
                  </a:lnTo>
                </a:path>
                <a:path w="4197" h="331">
                  <a:moveTo>
                    <a:pt x="2745" y="9"/>
                  </a:moveTo>
                  <a:lnTo>
                    <a:pt x="2815" y="12"/>
                  </a:lnTo>
                  <a:lnTo>
                    <a:pt x="2745" y="12"/>
                  </a:lnTo>
                  <a:lnTo>
                    <a:pt x="2745" y="9"/>
                  </a:lnTo>
                </a:path>
                <a:path w="4197" h="331">
                  <a:moveTo>
                    <a:pt x="2745" y="9"/>
                  </a:moveTo>
                  <a:lnTo>
                    <a:pt x="2812" y="9"/>
                  </a:lnTo>
                  <a:lnTo>
                    <a:pt x="2815" y="12"/>
                  </a:lnTo>
                  <a:lnTo>
                    <a:pt x="2745" y="9"/>
                  </a:lnTo>
                </a:path>
                <a:path w="4197" h="331">
                  <a:moveTo>
                    <a:pt x="2745" y="12"/>
                  </a:moveTo>
                  <a:lnTo>
                    <a:pt x="2812" y="16"/>
                  </a:lnTo>
                  <a:lnTo>
                    <a:pt x="2745" y="16"/>
                  </a:lnTo>
                  <a:lnTo>
                    <a:pt x="2745" y="12"/>
                  </a:lnTo>
                </a:path>
                <a:path w="4197" h="331">
                  <a:moveTo>
                    <a:pt x="2745" y="12"/>
                  </a:moveTo>
                  <a:lnTo>
                    <a:pt x="2815" y="12"/>
                  </a:lnTo>
                  <a:lnTo>
                    <a:pt x="2812" y="16"/>
                  </a:lnTo>
                  <a:lnTo>
                    <a:pt x="2745" y="12"/>
                  </a:lnTo>
                </a:path>
                <a:path w="4197" h="331">
                  <a:moveTo>
                    <a:pt x="2745" y="16"/>
                  </a:moveTo>
                  <a:lnTo>
                    <a:pt x="2812" y="19"/>
                  </a:lnTo>
                  <a:lnTo>
                    <a:pt x="2745" y="19"/>
                  </a:lnTo>
                  <a:lnTo>
                    <a:pt x="2745" y="16"/>
                  </a:lnTo>
                </a:path>
                <a:path w="4197" h="331">
                  <a:moveTo>
                    <a:pt x="2745" y="16"/>
                  </a:moveTo>
                  <a:lnTo>
                    <a:pt x="2812" y="16"/>
                  </a:lnTo>
                  <a:lnTo>
                    <a:pt x="2812" y="19"/>
                  </a:lnTo>
                  <a:lnTo>
                    <a:pt x="2745" y="16"/>
                  </a:lnTo>
                </a:path>
                <a:path w="4197" h="331">
                  <a:moveTo>
                    <a:pt x="2745" y="19"/>
                  </a:moveTo>
                  <a:lnTo>
                    <a:pt x="2812" y="21"/>
                  </a:lnTo>
                  <a:lnTo>
                    <a:pt x="2748" y="21"/>
                  </a:lnTo>
                  <a:lnTo>
                    <a:pt x="2745" y="19"/>
                  </a:lnTo>
                </a:path>
                <a:path w="4197" h="331">
                  <a:moveTo>
                    <a:pt x="2745" y="19"/>
                  </a:moveTo>
                  <a:lnTo>
                    <a:pt x="2812" y="19"/>
                  </a:lnTo>
                  <a:lnTo>
                    <a:pt x="2812" y="21"/>
                  </a:lnTo>
                  <a:lnTo>
                    <a:pt x="2745" y="19"/>
                  </a:lnTo>
                </a:path>
                <a:path w="4197" h="331">
                  <a:moveTo>
                    <a:pt x="2748" y="21"/>
                  </a:moveTo>
                  <a:lnTo>
                    <a:pt x="2812" y="26"/>
                  </a:lnTo>
                  <a:lnTo>
                    <a:pt x="2748" y="26"/>
                  </a:lnTo>
                  <a:lnTo>
                    <a:pt x="2748" y="21"/>
                  </a:lnTo>
                </a:path>
                <a:path w="4197" h="331">
                  <a:moveTo>
                    <a:pt x="2748" y="21"/>
                  </a:moveTo>
                  <a:lnTo>
                    <a:pt x="2812" y="21"/>
                  </a:lnTo>
                  <a:lnTo>
                    <a:pt x="2812" y="26"/>
                  </a:lnTo>
                  <a:lnTo>
                    <a:pt x="2748" y="21"/>
                  </a:lnTo>
                </a:path>
                <a:path w="4197" h="331">
                  <a:moveTo>
                    <a:pt x="2748" y="26"/>
                  </a:moveTo>
                  <a:lnTo>
                    <a:pt x="2810" y="28"/>
                  </a:lnTo>
                  <a:lnTo>
                    <a:pt x="2750" y="28"/>
                  </a:lnTo>
                  <a:lnTo>
                    <a:pt x="2748" y="26"/>
                  </a:lnTo>
                </a:path>
                <a:path w="4197" h="331">
                  <a:moveTo>
                    <a:pt x="2748" y="26"/>
                  </a:moveTo>
                  <a:lnTo>
                    <a:pt x="2812" y="26"/>
                  </a:lnTo>
                  <a:lnTo>
                    <a:pt x="2810" y="28"/>
                  </a:lnTo>
                  <a:lnTo>
                    <a:pt x="2748" y="26"/>
                  </a:lnTo>
                </a:path>
                <a:path w="4197" h="331">
                  <a:moveTo>
                    <a:pt x="2750" y="28"/>
                  </a:moveTo>
                  <a:lnTo>
                    <a:pt x="2808" y="31"/>
                  </a:lnTo>
                  <a:lnTo>
                    <a:pt x="2750" y="31"/>
                  </a:lnTo>
                  <a:lnTo>
                    <a:pt x="2750" y="28"/>
                  </a:lnTo>
                </a:path>
                <a:path w="4197" h="331">
                  <a:moveTo>
                    <a:pt x="2750" y="28"/>
                  </a:moveTo>
                  <a:lnTo>
                    <a:pt x="2810" y="28"/>
                  </a:lnTo>
                  <a:lnTo>
                    <a:pt x="2808" y="31"/>
                  </a:lnTo>
                  <a:lnTo>
                    <a:pt x="2750" y="28"/>
                  </a:lnTo>
                </a:path>
                <a:path w="4197" h="331">
                  <a:moveTo>
                    <a:pt x="2750" y="31"/>
                  </a:moveTo>
                  <a:lnTo>
                    <a:pt x="2805" y="33"/>
                  </a:lnTo>
                  <a:lnTo>
                    <a:pt x="2752" y="33"/>
                  </a:lnTo>
                  <a:lnTo>
                    <a:pt x="2750" y="31"/>
                  </a:lnTo>
                </a:path>
                <a:path w="4197" h="331">
                  <a:moveTo>
                    <a:pt x="2750" y="31"/>
                  </a:moveTo>
                  <a:lnTo>
                    <a:pt x="2808" y="31"/>
                  </a:lnTo>
                  <a:lnTo>
                    <a:pt x="2805" y="33"/>
                  </a:lnTo>
                  <a:lnTo>
                    <a:pt x="2750" y="31"/>
                  </a:lnTo>
                </a:path>
                <a:path w="4197" h="331">
                  <a:moveTo>
                    <a:pt x="2752" y="33"/>
                  </a:moveTo>
                  <a:lnTo>
                    <a:pt x="2805" y="36"/>
                  </a:lnTo>
                  <a:lnTo>
                    <a:pt x="2755" y="36"/>
                  </a:lnTo>
                  <a:lnTo>
                    <a:pt x="2752" y="33"/>
                  </a:lnTo>
                </a:path>
                <a:path w="4197" h="331">
                  <a:moveTo>
                    <a:pt x="2752" y="33"/>
                  </a:moveTo>
                  <a:lnTo>
                    <a:pt x="2805" y="33"/>
                  </a:lnTo>
                  <a:lnTo>
                    <a:pt x="2805" y="36"/>
                  </a:lnTo>
                  <a:lnTo>
                    <a:pt x="2752" y="33"/>
                  </a:lnTo>
                </a:path>
                <a:path w="4197" h="331">
                  <a:moveTo>
                    <a:pt x="2755" y="36"/>
                  </a:moveTo>
                  <a:lnTo>
                    <a:pt x="2803" y="38"/>
                  </a:lnTo>
                  <a:lnTo>
                    <a:pt x="2757" y="38"/>
                  </a:lnTo>
                  <a:lnTo>
                    <a:pt x="2755" y="36"/>
                  </a:lnTo>
                </a:path>
                <a:path w="4197" h="331">
                  <a:moveTo>
                    <a:pt x="2755" y="36"/>
                  </a:moveTo>
                  <a:lnTo>
                    <a:pt x="2805" y="36"/>
                  </a:lnTo>
                  <a:lnTo>
                    <a:pt x="2803" y="38"/>
                  </a:lnTo>
                  <a:lnTo>
                    <a:pt x="2755" y="36"/>
                  </a:lnTo>
                </a:path>
                <a:path w="4197" h="331">
                  <a:moveTo>
                    <a:pt x="2757" y="38"/>
                  </a:moveTo>
                  <a:lnTo>
                    <a:pt x="2800" y="40"/>
                  </a:lnTo>
                  <a:lnTo>
                    <a:pt x="2760" y="40"/>
                  </a:lnTo>
                  <a:lnTo>
                    <a:pt x="2757" y="38"/>
                  </a:lnTo>
                </a:path>
                <a:path w="4197" h="331">
                  <a:moveTo>
                    <a:pt x="2757" y="38"/>
                  </a:moveTo>
                  <a:lnTo>
                    <a:pt x="2803" y="38"/>
                  </a:lnTo>
                  <a:lnTo>
                    <a:pt x="2800" y="40"/>
                  </a:lnTo>
                  <a:lnTo>
                    <a:pt x="2757" y="38"/>
                  </a:lnTo>
                </a:path>
                <a:path w="4197" h="331">
                  <a:moveTo>
                    <a:pt x="2760" y="40"/>
                  </a:moveTo>
                  <a:lnTo>
                    <a:pt x="2795" y="43"/>
                  </a:lnTo>
                  <a:lnTo>
                    <a:pt x="2762" y="43"/>
                  </a:lnTo>
                  <a:lnTo>
                    <a:pt x="2760" y="40"/>
                  </a:lnTo>
                </a:path>
                <a:path w="4197" h="331">
                  <a:moveTo>
                    <a:pt x="2760" y="40"/>
                  </a:moveTo>
                  <a:lnTo>
                    <a:pt x="2800" y="40"/>
                  </a:lnTo>
                  <a:lnTo>
                    <a:pt x="2795" y="43"/>
                  </a:lnTo>
                  <a:lnTo>
                    <a:pt x="2760" y="40"/>
                  </a:lnTo>
                </a:path>
                <a:path w="4197" h="331">
                  <a:moveTo>
                    <a:pt x="2762" y="43"/>
                  </a:moveTo>
                  <a:lnTo>
                    <a:pt x="2793" y="43"/>
                  </a:lnTo>
                  <a:lnTo>
                    <a:pt x="2764" y="43"/>
                  </a:lnTo>
                  <a:lnTo>
                    <a:pt x="2762" y="43"/>
                  </a:lnTo>
                </a:path>
                <a:path w="4197" h="331">
                  <a:moveTo>
                    <a:pt x="2762" y="43"/>
                  </a:moveTo>
                  <a:lnTo>
                    <a:pt x="2795" y="43"/>
                  </a:lnTo>
                  <a:lnTo>
                    <a:pt x="2793" y="43"/>
                  </a:lnTo>
                  <a:lnTo>
                    <a:pt x="2762" y="43"/>
                  </a:lnTo>
                </a:path>
                <a:path w="4197" h="331">
                  <a:moveTo>
                    <a:pt x="2764" y="43"/>
                  </a:moveTo>
                  <a:lnTo>
                    <a:pt x="2791" y="45"/>
                  </a:lnTo>
                  <a:lnTo>
                    <a:pt x="2769" y="45"/>
                  </a:lnTo>
                  <a:lnTo>
                    <a:pt x="2764" y="43"/>
                  </a:lnTo>
                </a:path>
                <a:path w="4197" h="331">
                  <a:moveTo>
                    <a:pt x="2764" y="43"/>
                  </a:moveTo>
                  <a:lnTo>
                    <a:pt x="2793" y="43"/>
                  </a:lnTo>
                  <a:lnTo>
                    <a:pt x="2791" y="45"/>
                  </a:lnTo>
                  <a:lnTo>
                    <a:pt x="2764" y="43"/>
                  </a:lnTo>
                </a:path>
                <a:path w="4197" h="331">
                  <a:moveTo>
                    <a:pt x="2769" y="45"/>
                  </a:moveTo>
                  <a:lnTo>
                    <a:pt x="2788" y="45"/>
                  </a:lnTo>
                  <a:lnTo>
                    <a:pt x="2772" y="45"/>
                  </a:lnTo>
                  <a:lnTo>
                    <a:pt x="2769" y="45"/>
                  </a:lnTo>
                </a:path>
                <a:path w="4197" h="331">
                  <a:moveTo>
                    <a:pt x="2769" y="45"/>
                  </a:moveTo>
                  <a:lnTo>
                    <a:pt x="2791" y="45"/>
                  </a:lnTo>
                  <a:lnTo>
                    <a:pt x="2788" y="45"/>
                  </a:lnTo>
                  <a:lnTo>
                    <a:pt x="2769" y="45"/>
                  </a:lnTo>
                </a:path>
                <a:path w="4197" h="331">
                  <a:moveTo>
                    <a:pt x="2772" y="45"/>
                  </a:moveTo>
                  <a:lnTo>
                    <a:pt x="2784" y="45"/>
                  </a:lnTo>
                  <a:lnTo>
                    <a:pt x="2774" y="45"/>
                  </a:lnTo>
                  <a:lnTo>
                    <a:pt x="2772" y="45"/>
                  </a:lnTo>
                </a:path>
                <a:path w="4197" h="331">
                  <a:moveTo>
                    <a:pt x="2772" y="45"/>
                  </a:moveTo>
                  <a:lnTo>
                    <a:pt x="2788" y="45"/>
                  </a:lnTo>
                  <a:lnTo>
                    <a:pt x="2784" y="45"/>
                  </a:lnTo>
                  <a:lnTo>
                    <a:pt x="2772" y="45"/>
                  </a:lnTo>
                </a:path>
                <a:path w="4197" h="331">
                  <a:moveTo>
                    <a:pt x="3432" y="0"/>
                  </a:moveTo>
                  <a:lnTo>
                    <a:pt x="3499" y="4"/>
                  </a:lnTo>
                  <a:lnTo>
                    <a:pt x="3432" y="4"/>
                  </a:lnTo>
                  <a:lnTo>
                    <a:pt x="3432" y="0"/>
                  </a:lnTo>
                </a:path>
                <a:path w="4197" h="331">
                  <a:moveTo>
                    <a:pt x="3432" y="0"/>
                  </a:moveTo>
                  <a:lnTo>
                    <a:pt x="3499" y="0"/>
                  </a:lnTo>
                  <a:lnTo>
                    <a:pt x="3499" y="4"/>
                  </a:lnTo>
                  <a:lnTo>
                    <a:pt x="3432" y="0"/>
                  </a:lnTo>
                </a:path>
                <a:path w="4197" h="331">
                  <a:moveTo>
                    <a:pt x="3432" y="4"/>
                  </a:moveTo>
                  <a:lnTo>
                    <a:pt x="3501" y="7"/>
                  </a:lnTo>
                  <a:lnTo>
                    <a:pt x="3432" y="7"/>
                  </a:lnTo>
                  <a:lnTo>
                    <a:pt x="3432" y="4"/>
                  </a:lnTo>
                </a:path>
                <a:path w="4197" h="331">
                  <a:moveTo>
                    <a:pt x="3432" y="4"/>
                  </a:moveTo>
                  <a:lnTo>
                    <a:pt x="3499" y="4"/>
                  </a:lnTo>
                  <a:lnTo>
                    <a:pt x="3501" y="7"/>
                  </a:lnTo>
                  <a:lnTo>
                    <a:pt x="3432" y="4"/>
                  </a:lnTo>
                </a:path>
                <a:path w="4197" h="331">
                  <a:moveTo>
                    <a:pt x="3432" y="7"/>
                  </a:moveTo>
                  <a:lnTo>
                    <a:pt x="3499" y="9"/>
                  </a:lnTo>
                  <a:lnTo>
                    <a:pt x="3432" y="9"/>
                  </a:lnTo>
                  <a:lnTo>
                    <a:pt x="3432" y="7"/>
                  </a:lnTo>
                </a:path>
                <a:path w="4197" h="331">
                  <a:moveTo>
                    <a:pt x="3432" y="7"/>
                  </a:moveTo>
                  <a:lnTo>
                    <a:pt x="3501" y="7"/>
                  </a:lnTo>
                  <a:lnTo>
                    <a:pt x="3499" y="9"/>
                  </a:lnTo>
                  <a:lnTo>
                    <a:pt x="3432" y="7"/>
                  </a:lnTo>
                </a:path>
                <a:path w="4197" h="331">
                  <a:moveTo>
                    <a:pt x="3432" y="9"/>
                  </a:moveTo>
                  <a:lnTo>
                    <a:pt x="3499" y="14"/>
                  </a:lnTo>
                  <a:lnTo>
                    <a:pt x="3432" y="14"/>
                  </a:lnTo>
                  <a:lnTo>
                    <a:pt x="3432" y="9"/>
                  </a:lnTo>
                </a:path>
                <a:path w="4197" h="331">
                  <a:moveTo>
                    <a:pt x="3432" y="9"/>
                  </a:moveTo>
                  <a:lnTo>
                    <a:pt x="3499" y="9"/>
                  </a:lnTo>
                  <a:lnTo>
                    <a:pt x="3499" y="14"/>
                  </a:lnTo>
                  <a:lnTo>
                    <a:pt x="3432" y="9"/>
                  </a:lnTo>
                </a:path>
                <a:path w="4197" h="331">
                  <a:moveTo>
                    <a:pt x="3432" y="14"/>
                  </a:moveTo>
                  <a:lnTo>
                    <a:pt x="3499" y="16"/>
                  </a:lnTo>
                  <a:lnTo>
                    <a:pt x="3432" y="16"/>
                  </a:lnTo>
                  <a:lnTo>
                    <a:pt x="3432" y="14"/>
                  </a:lnTo>
                </a:path>
                <a:path w="4197" h="331">
                  <a:moveTo>
                    <a:pt x="3432" y="14"/>
                  </a:moveTo>
                  <a:lnTo>
                    <a:pt x="3499" y="14"/>
                  </a:lnTo>
                  <a:lnTo>
                    <a:pt x="3499" y="16"/>
                  </a:lnTo>
                  <a:lnTo>
                    <a:pt x="3432" y="14"/>
                  </a:lnTo>
                </a:path>
                <a:path w="4197" h="331">
                  <a:moveTo>
                    <a:pt x="3432" y="16"/>
                  </a:moveTo>
                  <a:lnTo>
                    <a:pt x="3499" y="19"/>
                  </a:lnTo>
                  <a:lnTo>
                    <a:pt x="3434" y="19"/>
                  </a:lnTo>
                  <a:lnTo>
                    <a:pt x="3432" y="16"/>
                  </a:lnTo>
                </a:path>
                <a:path w="4197" h="331">
                  <a:moveTo>
                    <a:pt x="3432" y="16"/>
                  </a:moveTo>
                  <a:lnTo>
                    <a:pt x="3499" y="16"/>
                  </a:lnTo>
                  <a:lnTo>
                    <a:pt x="3499" y="19"/>
                  </a:lnTo>
                  <a:lnTo>
                    <a:pt x="3432" y="16"/>
                  </a:lnTo>
                </a:path>
                <a:path w="4197" h="331">
                  <a:moveTo>
                    <a:pt x="3434" y="19"/>
                  </a:moveTo>
                  <a:lnTo>
                    <a:pt x="3496" y="24"/>
                  </a:lnTo>
                  <a:lnTo>
                    <a:pt x="3436" y="24"/>
                  </a:lnTo>
                  <a:lnTo>
                    <a:pt x="3434" y="19"/>
                  </a:lnTo>
                </a:path>
                <a:path w="4197" h="331">
                  <a:moveTo>
                    <a:pt x="3434" y="19"/>
                  </a:moveTo>
                  <a:lnTo>
                    <a:pt x="3499" y="19"/>
                  </a:lnTo>
                  <a:lnTo>
                    <a:pt x="3496" y="24"/>
                  </a:lnTo>
                  <a:lnTo>
                    <a:pt x="3434" y="19"/>
                  </a:lnTo>
                </a:path>
                <a:path w="4197" h="331">
                  <a:moveTo>
                    <a:pt x="3436" y="24"/>
                  </a:moveTo>
                  <a:lnTo>
                    <a:pt x="3494" y="26"/>
                  </a:lnTo>
                  <a:lnTo>
                    <a:pt x="3436" y="26"/>
                  </a:lnTo>
                  <a:lnTo>
                    <a:pt x="3436" y="24"/>
                  </a:lnTo>
                </a:path>
                <a:path w="4197" h="331">
                  <a:moveTo>
                    <a:pt x="3436" y="24"/>
                  </a:moveTo>
                  <a:lnTo>
                    <a:pt x="3496" y="24"/>
                  </a:lnTo>
                  <a:lnTo>
                    <a:pt x="3494" y="26"/>
                  </a:lnTo>
                  <a:lnTo>
                    <a:pt x="3436" y="24"/>
                  </a:lnTo>
                </a:path>
                <a:path w="4197" h="331">
                  <a:moveTo>
                    <a:pt x="3436" y="26"/>
                  </a:moveTo>
                  <a:lnTo>
                    <a:pt x="3492" y="28"/>
                  </a:lnTo>
                  <a:lnTo>
                    <a:pt x="3439" y="28"/>
                  </a:lnTo>
                  <a:lnTo>
                    <a:pt x="3436" y="26"/>
                  </a:lnTo>
                </a:path>
                <a:path w="4197" h="331">
                  <a:moveTo>
                    <a:pt x="3436" y="26"/>
                  </a:moveTo>
                  <a:lnTo>
                    <a:pt x="3494" y="26"/>
                  </a:lnTo>
                  <a:lnTo>
                    <a:pt x="3492" y="28"/>
                  </a:lnTo>
                  <a:lnTo>
                    <a:pt x="3436" y="26"/>
                  </a:lnTo>
                </a:path>
                <a:path w="4197" h="331">
                  <a:moveTo>
                    <a:pt x="3439" y="28"/>
                  </a:moveTo>
                  <a:lnTo>
                    <a:pt x="3492" y="31"/>
                  </a:lnTo>
                  <a:lnTo>
                    <a:pt x="3441" y="31"/>
                  </a:lnTo>
                  <a:lnTo>
                    <a:pt x="3439" y="28"/>
                  </a:lnTo>
                </a:path>
                <a:path w="4197" h="331">
                  <a:moveTo>
                    <a:pt x="3439" y="28"/>
                  </a:moveTo>
                  <a:lnTo>
                    <a:pt x="3492" y="28"/>
                  </a:lnTo>
                  <a:lnTo>
                    <a:pt x="3492" y="31"/>
                  </a:lnTo>
                  <a:lnTo>
                    <a:pt x="3439" y="28"/>
                  </a:lnTo>
                </a:path>
                <a:path w="4197" h="331">
                  <a:moveTo>
                    <a:pt x="3441" y="31"/>
                  </a:moveTo>
                  <a:lnTo>
                    <a:pt x="3487" y="33"/>
                  </a:lnTo>
                  <a:lnTo>
                    <a:pt x="3444" y="33"/>
                  </a:lnTo>
                  <a:lnTo>
                    <a:pt x="3441" y="31"/>
                  </a:lnTo>
                </a:path>
                <a:path w="4197" h="331">
                  <a:moveTo>
                    <a:pt x="3441" y="31"/>
                  </a:moveTo>
                  <a:lnTo>
                    <a:pt x="3492" y="31"/>
                  </a:lnTo>
                  <a:lnTo>
                    <a:pt x="3487" y="33"/>
                  </a:lnTo>
                  <a:lnTo>
                    <a:pt x="3441" y="31"/>
                  </a:lnTo>
                </a:path>
                <a:path w="4197" h="331">
                  <a:moveTo>
                    <a:pt x="3444" y="33"/>
                  </a:moveTo>
                  <a:lnTo>
                    <a:pt x="3487" y="36"/>
                  </a:lnTo>
                  <a:lnTo>
                    <a:pt x="3446" y="36"/>
                  </a:lnTo>
                  <a:lnTo>
                    <a:pt x="3444" y="33"/>
                  </a:lnTo>
                </a:path>
                <a:path w="4197" h="331">
                  <a:moveTo>
                    <a:pt x="3444" y="33"/>
                  </a:moveTo>
                  <a:lnTo>
                    <a:pt x="3487" y="33"/>
                  </a:lnTo>
                  <a:lnTo>
                    <a:pt x="3487" y="36"/>
                  </a:lnTo>
                  <a:lnTo>
                    <a:pt x="3444" y="33"/>
                  </a:lnTo>
                </a:path>
                <a:path w="4197" h="331">
                  <a:moveTo>
                    <a:pt x="3446" y="36"/>
                  </a:moveTo>
                  <a:lnTo>
                    <a:pt x="3482" y="36"/>
                  </a:lnTo>
                  <a:lnTo>
                    <a:pt x="3448" y="36"/>
                  </a:lnTo>
                  <a:lnTo>
                    <a:pt x="3446" y="36"/>
                  </a:lnTo>
                </a:path>
                <a:path w="4197" h="331">
                  <a:moveTo>
                    <a:pt x="3446" y="36"/>
                  </a:moveTo>
                  <a:lnTo>
                    <a:pt x="3487" y="36"/>
                  </a:lnTo>
                  <a:lnTo>
                    <a:pt x="3482" y="36"/>
                  </a:lnTo>
                  <a:lnTo>
                    <a:pt x="3446" y="36"/>
                  </a:lnTo>
                </a:path>
                <a:path w="4197" h="331">
                  <a:moveTo>
                    <a:pt x="3448" y="36"/>
                  </a:moveTo>
                  <a:lnTo>
                    <a:pt x="3480" y="38"/>
                  </a:lnTo>
                  <a:lnTo>
                    <a:pt x="3451" y="38"/>
                  </a:lnTo>
                  <a:lnTo>
                    <a:pt x="3448" y="36"/>
                  </a:lnTo>
                </a:path>
                <a:path w="4197" h="331">
                  <a:moveTo>
                    <a:pt x="3448" y="36"/>
                  </a:moveTo>
                  <a:lnTo>
                    <a:pt x="3482" y="36"/>
                  </a:lnTo>
                  <a:lnTo>
                    <a:pt x="3480" y="38"/>
                  </a:lnTo>
                  <a:lnTo>
                    <a:pt x="3448" y="36"/>
                  </a:lnTo>
                </a:path>
                <a:path w="4197" h="331">
                  <a:moveTo>
                    <a:pt x="3451" y="38"/>
                  </a:moveTo>
                  <a:lnTo>
                    <a:pt x="3477" y="40"/>
                  </a:lnTo>
                  <a:lnTo>
                    <a:pt x="3455" y="40"/>
                  </a:lnTo>
                  <a:lnTo>
                    <a:pt x="3451" y="38"/>
                  </a:lnTo>
                </a:path>
                <a:path w="4197" h="331">
                  <a:moveTo>
                    <a:pt x="3451" y="38"/>
                  </a:moveTo>
                  <a:lnTo>
                    <a:pt x="3480" y="38"/>
                  </a:lnTo>
                  <a:lnTo>
                    <a:pt x="3477" y="40"/>
                  </a:lnTo>
                  <a:lnTo>
                    <a:pt x="3451" y="38"/>
                  </a:lnTo>
                </a:path>
                <a:path w="4197" h="331">
                  <a:moveTo>
                    <a:pt x="3455" y="40"/>
                  </a:moveTo>
                  <a:lnTo>
                    <a:pt x="3475" y="40"/>
                  </a:lnTo>
                  <a:lnTo>
                    <a:pt x="3458" y="40"/>
                  </a:lnTo>
                  <a:lnTo>
                    <a:pt x="3455" y="40"/>
                  </a:lnTo>
                </a:path>
                <a:path w="4197" h="331">
                  <a:moveTo>
                    <a:pt x="3455" y="40"/>
                  </a:moveTo>
                  <a:lnTo>
                    <a:pt x="3477" y="40"/>
                  </a:lnTo>
                  <a:lnTo>
                    <a:pt x="3475" y="40"/>
                  </a:lnTo>
                  <a:lnTo>
                    <a:pt x="3455" y="40"/>
                  </a:lnTo>
                </a:path>
                <a:path w="4197" h="331">
                  <a:moveTo>
                    <a:pt x="3460" y="40"/>
                  </a:moveTo>
                  <a:lnTo>
                    <a:pt x="3470" y="40"/>
                  </a:lnTo>
                  <a:lnTo>
                    <a:pt x="3468" y="40"/>
                  </a:lnTo>
                  <a:lnTo>
                    <a:pt x="3460" y="40"/>
                  </a:lnTo>
                </a:path>
                <a:path w="4197" h="331">
                  <a:moveTo>
                    <a:pt x="3458" y="40"/>
                  </a:moveTo>
                  <a:lnTo>
                    <a:pt x="3470" y="40"/>
                  </a:lnTo>
                  <a:lnTo>
                    <a:pt x="3460" y="40"/>
                  </a:lnTo>
                  <a:lnTo>
                    <a:pt x="3458" y="40"/>
                  </a:lnTo>
                </a:path>
                <a:path w="4197" h="331">
                  <a:moveTo>
                    <a:pt x="3458" y="40"/>
                  </a:moveTo>
                  <a:lnTo>
                    <a:pt x="3475" y="40"/>
                  </a:lnTo>
                  <a:lnTo>
                    <a:pt x="3470" y="40"/>
                  </a:lnTo>
                  <a:lnTo>
                    <a:pt x="3458" y="4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156" name="path 8156"/>
            <p:cNvSpPr/>
            <p:nvPr/>
          </p:nvSpPr>
          <p:spPr>
            <a:xfrm>
              <a:off x="0" y="52532"/>
              <a:ext cx="9193552" cy="1498196"/>
            </a:xfrm>
            <a:custGeom>
              <a:avLst/>
              <a:gdLst/>
              <a:ahLst/>
              <a:cxnLst/>
              <a:rect l="0" t="0" r="0" b="0"/>
              <a:pathLst>
                <a:path w="14478" h="2359">
                  <a:moveTo>
                    <a:pt x="720" y="261"/>
                  </a:moveTo>
                  <a:lnTo>
                    <a:pt x="710" y="261"/>
                  </a:lnTo>
                  <a:moveTo>
                    <a:pt x="1056" y="247"/>
                  </a:moveTo>
                  <a:lnTo>
                    <a:pt x="1056" y="259"/>
                  </a:lnTo>
                  <a:moveTo>
                    <a:pt x="1411" y="256"/>
                  </a:moveTo>
                  <a:lnTo>
                    <a:pt x="1389" y="256"/>
                  </a:lnTo>
                  <a:moveTo>
                    <a:pt x="1742" y="240"/>
                  </a:moveTo>
                  <a:lnTo>
                    <a:pt x="1742" y="254"/>
                  </a:lnTo>
                  <a:moveTo>
                    <a:pt x="2100" y="252"/>
                  </a:moveTo>
                  <a:lnTo>
                    <a:pt x="2085" y="249"/>
                  </a:lnTo>
                  <a:lnTo>
                    <a:pt x="2071" y="252"/>
                  </a:lnTo>
                  <a:moveTo>
                    <a:pt x="2428" y="232"/>
                  </a:moveTo>
                  <a:lnTo>
                    <a:pt x="2428" y="249"/>
                  </a:lnTo>
                  <a:moveTo>
                    <a:pt x="2788" y="247"/>
                  </a:moveTo>
                  <a:lnTo>
                    <a:pt x="2772" y="242"/>
                  </a:lnTo>
                  <a:lnTo>
                    <a:pt x="2755" y="247"/>
                  </a:lnTo>
                  <a:moveTo>
                    <a:pt x="3115" y="228"/>
                  </a:moveTo>
                  <a:lnTo>
                    <a:pt x="3115" y="244"/>
                  </a:lnTo>
                  <a:moveTo>
                    <a:pt x="3801" y="220"/>
                  </a:moveTo>
                  <a:lnTo>
                    <a:pt x="3801" y="240"/>
                  </a:lnTo>
                  <a:moveTo>
                    <a:pt x="4166" y="237"/>
                  </a:moveTo>
                  <a:lnTo>
                    <a:pt x="4152" y="230"/>
                  </a:lnTo>
                  <a:lnTo>
                    <a:pt x="4137" y="230"/>
                  </a:lnTo>
                  <a:lnTo>
                    <a:pt x="4123" y="237"/>
                  </a:lnTo>
                  <a:moveTo>
                    <a:pt x="4488" y="213"/>
                  </a:moveTo>
                  <a:lnTo>
                    <a:pt x="4488" y="232"/>
                  </a:lnTo>
                  <a:moveTo>
                    <a:pt x="5174" y="208"/>
                  </a:moveTo>
                  <a:lnTo>
                    <a:pt x="5174" y="228"/>
                  </a:lnTo>
                  <a:moveTo>
                    <a:pt x="5373" y="0"/>
                  </a:moveTo>
                  <a:lnTo>
                    <a:pt x="5323" y="842"/>
                  </a:lnTo>
                  <a:lnTo>
                    <a:pt x="5320" y="861"/>
                  </a:lnTo>
                  <a:lnTo>
                    <a:pt x="5318" y="916"/>
                  </a:lnTo>
                  <a:moveTo>
                    <a:pt x="5940" y="2359"/>
                  </a:moveTo>
                  <a:lnTo>
                    <a:pt x="6048" y="974"/>
                  </a:lnTo>
                  <a:lnTo>
                    <a:pt x="6052" y="916"/>
                  </a:lnTo>
                  <a:lnTo>
                    <a:pt x="6055" y="897"/>
                  </a:lnTo>
                  <a:lnTo>
                    <a:pt x="6105" y="43"/>
                  </a:lnTo>
                  <a:moveTo>
                    <a:pt x="12062" y="1627"/>
                  </a:moveTo>
                  <a:lnTo>
                    <a:pt x="6441" y="1627"/>
                  </a:lnTo>
                  <a:moveTo>
                    <a:pt x="12062" y="1627"/>
                  </a:moveTo>
                  <a:lnTo>
                    <a:pt x="6441" y="1627"/>
                  </a:lnTo>
                  <a:moveTo>
                    <a:pt x="14476" y="902"/>
                  </a:moveTo>
                  <a:lnTo>
                    <a:pt x="7072" y="897"/>
                  </a:lnTo>
                  <a:lnTo>
                    <a:pt x="6232" y="916"/>
                  </a:lnTo>
                  <a:lnTo>
                    <a:pt x="5052" y="825"/>
                  </a:lnTo>
                  <a:lnTo>
                    <a:pt x="4665" y="844"/>
                  </a:lnTo>
                  <a:lnTo>
                    <a:pt x="2983" y="945"/>
                  </a:lnTo>
                  <a:lnTo>
                    <a:pt x="2570" y="924"/>
                  </a:lnTo>
                  <a:lnTo>
                    <a:pt x="0" y="852"/>
                  </a:lnTo>
                  <a:moveTo>
                    <a:pt x="6441" y="1627"/>
                  </a:moveTo>
                  <a:lnTo>
                    <a:pt x="14476" y="1677"/>
                  </a:lnTo>
                  <a:moveTo>
                    <a:pt x="14476" y="573"/>
                  </a:moveTo>
                  <a:lnTo>
                    <a:pt x="14100" y="580"/>
                  </a:lnTo>
                  <a:lnTo>
                    <a:pt x="14066" y="580"/>
                  </a:lnTo>
                  <a:lnTo>
                    <a:pt x="12444" y="592"/>
                  </a:lnTo>
                  <a:lnTo>
                    <a:pt x="10800" y="592"/>
                  </a:lnTo>
                  <a:moveTo>
                    <a:pt x="5318" y="144"/>
                  </a:moveTo>
                  <a:lnTo>
                    <a:pt x="357" y="156"/>
                  </a:lnTo>
                  <a:moveTo>
                    <a:pt x="360" y="602"/>
                  </a:moveTo>
                  <a:lnTo>
                    <a:pt x="5318" y="590"/>
                  </a:lnTo>
                  <a:moveTo>
                    <a:pt x="6115" y="590"/>
                  </a:moveTo>
                  <a:lnTo>
                    <a:pt x="10800" y="592"/>
                  </a:lnTo>
                  <a:moveTo>
                    <a:pt x="6115" y="590"/>
                  </a:moveTo>
                  <a:lnTo>
                    <a:pt x="5318" y="590"/>
                  </a:lnTo>
                  <a:moveTo>
                    <a:pt x="11443" y="547"/>
                  </a:moveTo>
                  <a:lnTo>
                    <a:pt x="11203" y="417"/>
                  </a:lnTo>
                  <a:lnTo>
                    <a:pt x="11436" y="271"/>
                  </a:lnTo>
                  <a:moveTo>
                    <a:pt x="12919" y="367"/>
                  </a:moveTo>
                  <a:lnTo>
                    <a:pt x="11203" y="417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158" name="path 8158"/>
            <p:cNvSpPr/>
            <p:nvPr/>
          </p:nvSpPr>
          <p:spPr>
            <a:xfrm>
              <a:off x="2258589" y="73324"/>
              <a:ext cx="6934201" cy="367111"/>
            </a:xfrm>
            <a:custGeom>
              <a:avLst/>
              <a:gdLst/>
              <a:ahLst/>
              <a:cxnLst/>
              <a:rect l="0" t="0" r="0" b="0"/>
              <a:pathLst>
                <a:path w="10920" h="578">
                  <a:moveTo>
                    <a:pt x="0" y="130"/>
                  </a:moveTo>
                  <a:lnTo>
                    <a:pt x="1840" y="130"/>
                  </a:lnTo>
                  <a:moveTo>
                    <a:pt x="156" y="0"/>
                  </a:moveTo>
                  <a:lnTo>
                    <a:pt x="76" y="65"/>
                  </a:lnTo>
                  <a:lnTo>
                    <a:pt x="2" y="132"/>
                  </a:lnTo>
                  <a:moveTo>
                    <a:pt x="2714" y="572"/>
                  </a:moveTo>
                  <a:lnTo>
                    <a:pt x="10920" y="576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160" name="path 8160"/>
            <p:cNvSpPr/>
            <p:nvPr/>
          </p:nvSpPr>
          <p:spPr>
            <a:xfrm>
              <a:off x="3982233" y="429005"/>
              <a:ext cx="42672" cy="15239"/>
            </a:xfrm>
            <a:custGeom>
              <a:avLst/>
              <a:gdLst/>
              <a:ahLst/>
              <a:cxnLst/>
              <a:rect l="0" t="0" r="0" b="0"/>
              <a:pathLst>
                <a:path w="67" h="23">
                  <a:moveTo>
                    <a:pt x="0" y="12"/>
                  </a:moveTo>
                  <a:lnTo>
                    <a:pt x="67" y="0"/>
                  </a:lnTo>
                  <a:lnTo>
                    <a:pt x="67" y="23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162" name="path 8162"/>
            <p:cNvSpPr/>
            <p:nvPr/>
          </p:nvSpPr>
          <p:spPr>
            <a:xfrm>
              <a:off x="3981471" y="0"/>
              <a:ext cx="4505706" cy="1933955"/>
            </a:xfrm>
            <a:custGeom>
              <a:avLst/>
              <a:gdLst/>
              <a:ahLst/>
              <a:cxnLst/>
              <a:rect l="0" t="0" r="0" b="0"/>
              <a:pathLst>
                <a:path w="7095" h="3045">
                  <a:moveTo>
                    <a:pt x="1" y="253"/>
                  </a:moveTo>
                  <a:lnTo>
                    <a:pt x="1" y="757"/>
                  </a:lnTo>
                  <a:moveTo>
                    <a:pt x="5706" y="1"/>
                  </a:moveTo>
                  <a:lnTo>
                    <a:pt x="5706" y="3044"/>
                  </a:lnTo>
                  <a:lnTo>
                    <a:pt x="5706" y="1"/>
                  </a:lnTo>
                  <a:close/>
                  <a:moveTo>
                    <a:pt x="5706" y="3044"/>
                  </a:moveTo>
                  <a:lnTo>
                    <a:pt x="7095" y="304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164" name="path 8164"/>
          <p:cNvSpPr/>
          <p:nvPr/>
        </p:nvSpPr>
        <p:spPr>
          <a:xfrm>
            <a:off x="4368768" y="5235417"/>
            <a:ext cx="1322386" cy="1323908"/>
          </a:xfrm>
          <a:custGeom>
            <a:avLst/>
            <a:gdLst/>
            <a:ahLst/>
            <a:cxnLst/>
            <a:rect l="0" t="0" r="0" b="0"/>
            <a:pathLst>
              <a:path w="2082" h="2084">
                <a:moveTo>
                  <a:pt x="2081" y="2084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166" name="path 8166"/>
          <p:cNvSpPr/>
          <p:nvPr/>
        </p:nvSpPr>
        <p:spPr>
          <a:xfrm>
            <a:off x="13160502" y="6475925"/>
            <a:ext cx="89913" cy="143822"/>
          </a:xfrm>
          <a:custGeom>
            <a:avLst/>
            <a:gdLst/>
            <a:ahLst/>
            <a:cxnLst/>
            <a:rect l="0" t="0" r="0" b="0"/>
            <a:pathLst>
              <a:path w="141" h="226">
                <a:moveTo>
                  <a:pt x="109" y="0"/>
                </a:moveTo>
                <a:lnTo>
                  <a:pt x="109" y="226"/>
                </a:lnTo>
                <a:moveTo>
                  <a:pt x="140" y="125"/>
                </a:moveTo>
                <a:lnTo>
                  <a:pt x="80" y="132"/>
                </a:lnTo>
                <a:moveTo>
                  <a:pt x="140" y="51"/>
                </a:moveTo>
                <a:lnTo>
                  <a:pt x="135" y="125"/>
                </a:lnTo>
                <a:moveTo>
                  <a:pt x="80" y="65"/>
                </a:moveTo>
                <a:lnTo>
                  <a:pt x="138" y="58"/>
                </a:lnTo>
                <a:moveTo>
                  <a:pt x="80" y="51"/>
                </a:moveTo>
                <a:lnTo>
                  <a:pt x="80" y="144"/>
                </a:lnTo>
                <a:moveTo>
                  <a:pt x="63" y="0"/>
                </a:moveTo>
                <a:lnTo>
                  <a:pt x="15" y="44"/>
                </a:lnTo>
                <a:moveTo>
                  <a:pt x="8" y="80"/>
                </a:moveTo>
                <a:lnTo>
                  <a:pt x="68" y="70"/>
                </a:lnTo>
                <a:moveTo>
                  <a:pt x="41" y="24"/>
                </a:moveTo>
                <a:lnTo>
                  <a:pt x="41" y="216"/>
                </a:lnTo>
                <a:moveTo>
                  <a:pt x="41" y="75"/>
                </a:moveTo>
                <a:lnTo>
                  <a:pt x="25" y="118"/>
                </a:lnTo>
                <a:lnTo>
                  <a:pt x="1" y="16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46" name="group 346"/>
          <p:cNvGrpSpPr/>
          <p:nvPr/>
        </p:nvGrpSpPr>
        <p:grpSpPr>
          <a:xfrm rot="21600000">
            <a:off x="1330452" y="5362386"/>
            <a:ext cx="13086587" cy="1844863"/>
            <a:chOff x="0" y="0"/>
            <a:chExt cx="13086587" cy="1844863"/>
          </a:xfrm>
        </p:grpSpPr>
        <p:sp>
          <p:nvSpPr>
            <p:cNvPr id="8168" name="path 8168"/>
            <p:cNvSpPr/>
            <p:nvPr/>
          </p:nvSpPr>
          <p:spPr>
            <a:xfrm>
              <a:off x="5200650" y="0"/>
              <a:ext cx="2782620" cy="1843116"/>
            </a:xfrm>
            <a:custGeom>
              <a:avLst/>
              <a:gdLst/>
              <a:ahLst/>
              <a:cxnLst/>
              <a:rect l="0" t="0" r="0" b="0"/>
              <a:pathLst>
                <a:path w="4382" h="2902">
                  <a:moveTo>
                    <a:pt x="973" y="482"/>
                  </a:moveTo>
                  <a:lnTo>
                    <a:pt x="973" y="2901"/>
                  </a:lnTo>
                  <a:moveTo>
                    <a:pt x="1" y="482"/>
                  </a:moveTo>
                  <a:lnTo>
                    <a:pt x="1" y="2901"/>
                  </a:lnTo>
                  <a:moveTo>
                    <a:pt x="3258" y="0"/>
                  </a:moveTo>
                  <a:lnTo>
                    <a:pt x="3133" y="1540"/>
                  </a:lnTo>
                  <a:lnTo>
                    <a:pt x="3005" y="2733"/>
                  </a:lnTo>
                  <a:lnTo>
                    <a:pt x="2998" y="2791"/>
                  </a:lnTo>
                  <a:lnTo>
                    <a:pt x="2986" y="2894"/>
                  </a:lnTo>
                  <a:lnTo>
                    <a:pt x="2984" y="2901"/>
                  </a:lnTo>
                  <a:moveTo>
                    <a:pt x="3725" y="2901"/>
                  </a:moveTo>
                  <a:lnTo>
                    <a:pt x="3728" y="2880"/>
                  </a:lnTo>
                  <a:lnTo>
                    <a:pt x="3735" y="2822"/>
                  </a:lnTo>
                  <a:lnTo>
                    <a:pt x="3879" y="1442"/>
                  </a:lnTo>
                  <a:moveTo>
                    <a:pt x="4381" y="710"/>
                  </a:moveTo>
                  <a:lnTo>
                    <a:pt x="2187" y="2901"/>
                  </a:lnTo>
                  <a:moveTo>
                    <a:pt x="4381" y="710"/>
                  </a:moveTo>
                  <a:lnTo>
                    <a:pt x="2187" y="2901"/>
                  </a:lnTo>
                  <a:moveTo>
                    <a:pt x="2345" y="2901"/>
                  </a:moveTo>
                  <a:lnTo>
                    <a:pt x="4381" y="71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170" name="path 8170"/>
            <p:cNvSpPr/>
            <p:nvPr/>
          </p:nvSpPr>
          <p:spPr>
            <a:xfrm>
              <a:off x="1523" y="605089"/>
              <a:ext cx="3092196" cy="1237488"/>
            </a:xfrm>
            <a:custGeom>
              <a:avLst/>
              <a:gdLst/>
              <a:ahLst/>
              <a:cxnLst/>
              <a:rect l="0" t="0" r="0" b="0"/>
              <a:pathLst>
                <a:path w="4869" h="1948">
                  <a:moveTo>
                    <a:pt x="4869" y="0"/>
                  </a:moveTo>
                  <a:lnTo>
                    <a:pt x="4835" y="0"/>
                  </a:lnTo>
                  <a:lnTo>
                    <a:pt x="4860" y="227"/>
                  </a:lnTo>
                  <a:lnTo>
                    <a:pt x="4869" y="0"/>
                  </a:lnTo>
                </a:path>
                <a:path w="4869" h="1948">
                  <a:moveTo>
                    <a:pt x="4835" y="0"/>
                  </a:moveTo>
                  <a:lnTo>
                    <a:pt x="4860" y="227"/>
                  </a:lnTo>
                  <a:lnTo>
                    <a:pt x="4826" y="223"/>
                  </a:lnTo>
                  <a:lnTo>
                    <a:pt x="4835" y="0"/>
                  </a:lnTo>
                </a:path>
                <a:path w="4869" h="1948">
                  <a:moveTo>
                    <a:pt x="4860" y="227"/>
                  </a:moveTo>
                  <a:lnTo>
                    <a:pt x="4826" y="223"/>
                  </a:lnTo>
                  <a:lnTo>
                    <a:pt x="4804" y="451"/>
                  </a:lnTo>
                  <a:lnTo>
                    <a:pt x="4860" y="227"/>
                  </a:lnTo>
                </a:path>
                <a:path w="4869" h="1948">
                  <a:moveTo>
                    <a:pt x="4826" y="223"/>
                  </a:moveTo>
                  <a:lnTo>
                    <a:pt x="4804" y="451"/>
                  </a:lnTo>
                  <a:lnTo>
                    <a:pt x="4771" y="441"/>
                  </a:lnTo>
                  <a:lnTo>
                    <a:pt x="4826" y="223"/>
                  </a:lnTo>
                </a:path>
                <a:path w="4869" h="1948">
                  <a:moveTo>
                    <a:pt x="4804" y="451"/>
                  </a:moveTo>
                  <a:lnTo>
                    <a:pt x="4771" y="441"/>
                  </a:lnTo>
                  <a:lnTo>
                    <a:pt x="4708" y="667"/>
                  </a:lnTo>
                  <a:lnTo>
                    <a:pt x="4804" y="451"/>
                  </a:lnTo>
                </a:path>
                <a:path w="4869" h="1948">
                  <a:moveTo>
                    <a:pt x="4771" y="441"/>
                  </a:moveTo>
                  <a:lnTo>
                    <a:pt x="4708" y="667"/>
                  </a:lnTo>
                  <a:lnTo>
                    <a:pt x="4680" y="650"/>
                  </a:lnTo>
                  <a:lnTo>
                    <a:pt x="4771" y="441"/>
                  </a:lnTo>
                </a:path>
                <a:path w="4869" h="1948">
                  <a:moveTo>
                    <a:pt x="4708" y="667"/>
                  </a:moveTo>
                  <a:lnTo>
                    <a:pt x="4680" y="650"/>
                  </a:lnTo>
                  <a:lnTo>
                    <a:pt x="4581" y="871"/>
                  </a:lnTo>
                  <a:lnTo>
                    <a:pt x="4708" y="667"/>
                  </a:lnTo>
                </a:path>
                <a:path w="4869" h="1948">
                  <a:moveTo>
                    <a:pt x="4680" y="650"/>
                  </a:moveTo>
                  <a:lnTo>
                    <a:pt x="4581" y="871"/>
                  </a:lnTo>
                  <a:lnTo>
                    <a:pt x="4555" y="849"/>
                  </a:lnTo>
                  <a:lnTo>
                    <a:pt x="4680" y="650"/>
                  </a:lnTo>
                </a:path>
                <a:path w="4869" h="1948">
                  <a:moveTo>
                    <a:pt x="4581" y="871"/>
                  </a:moveTo>
                  <a:lnTo>
                    <a:pt x="4555" y="849"/>
                  </a:lnTo>
                  <a:lnTo>
                    <a:pt x="4406" y="1087"/>
                  </a:lnTo>
                  <a:lnTo>
                    <a:pt x="4581" y="871"/>
                  </a:lnTo>
                </a:path>
                <a:path w="4869" h="1948">
                  <a:moveTo>
                    <a:pt x="4555" y="849"/>
                  </a:moveTo>
                  <a:lnTo>
                    <a:pt x="4406" y="1087"/>
                  </a:lnTo>
                  <a:lnTo>
                    <a:pt x="4380" y="1065"/>
                  </a:lnTo>
                  <a:lnTo>
                    <a:pt x="4555" y="849"/>
                  </a:lnTo>
                </a:path>
                <a:path w="4869" h="1948">
                  <a:moveTo>
                    <a:pt x="4406" y="1087"/>
                  </a:moveTo>
                  <a:lnTo>
                    <a:pt x="4380" y="1065"/>
                  </a:lnTo>
                  <a:lnTo>
                    <a:pt x="4204" y="1286"/>
                  </a:lnTo>
                  <a:lnTo>
                    <a:pt x="4406" y="1087"/>
                  </a:lnTo>
                </a:path>
                <a:path w="4869" h="1948">
                  <a:moveTo>
                    <a:pt x="4380" y="1065"/>
                  </a:moveTo>
                  <a:lnTo>
                    <a:pt x="4204" y="1286"/>
                  </a:lnTo>
                  <a:lnTo>
                    <a:pt x="4183" y="1262"/>
                  </a:lnTo>
                  <a:lnTo>
                    <a:pt x="4380" y="1065"/>
                  </a:lnTo>
                </a:path>
                <a:path w="4869" h="1948">
                  <a:moveTo>
                    <a:pt x="4204" y="1286"/>
                  </a:moveTo>
                  <a:lnTo>
                    <a:pt x="4183" y="1262"/>
                  </a:lnTo>
                  <a:lnTo>
                    <a:pt x="4070" y="1399"/>
                  </a:lnTo>
                  <a:lnTo>
                    <a:pt x="4204" y="1286"/>
                  </a:lnTo>
                </a:path>
                <a:path w="4869" h="1948">
                  <a:moveTo>
                    <a:pt x="4183" y="1262"/>
                  </a:moveTo>
                  <a:lnTo>
                    <a:pt x="4070" y="1399"/>
                  </a:lnTo>
                  <a:lnTo>
                    <a:pt x="4048" y="1372"/>
                  </a:lnTo>
                  <a:lnTo>
                    <a:pt x="4183" y="1262"/>
                  </a:lnTo>
                </a:path>
                <a:path w="4869" h="1948">
                  <a:moveTo>
                    <a:pt x="4070" y="1399"/>
                  </a:moveTo>
                  <a:lnTo>
                    <a:pt x="4048" y="1372"/>
                  </a:lnTo>
                  <a:lnTo>
                    <a:pt x="4036" y="1425"/>
                  </a:lnTo>
                  <a:lnTo>
                    <a:pt x="4070" y="1399"/>
                  </a:lnTo>
                </a:path>
                <a:path w="4869" h="1948">
                  <a:moveTo>
                    <a:pt x="4048" y="1372"/>
                  </a:moveTo>
                  <a:lnTo>
                    <a:pt x="4036" y="1425"/>
                  </a:lnTo>
                  <a:lnTo>
                    <a:pt x="4017" y="1396"/>
                  </a:lnTo>
                  <a:lnTo>
                    <a:pt x="4048" y="1372"/>
                  </a:lnTo>
                </a:path>
                <a:path w="4869" h="1948">
                  <a:moveTo>
                    <a:pt x="4036" y="1425"/>
                  </a:moveTo>
                  <a:lnTo>
                    <a:pt x="4017" y="1396"/>
                  </a:lnTo>
                  <a:lnTo>
                    <a:pt x="3767" y="1605"/>
                  </a:lnTo>
                  <a:lnTo>
                    <a:pt x="4036" y="1425"/>
                  </a:lnTo>
                </a:path>
                <a:path w="4869" h="1948">
                  <a:moveTo>
                    <a:pt x="4017" y="1396"/>
                  </a:moveTo>
                  <a:lnTo>
                    <a:pt x="3767" y="1605"/>
                  </a:lnTo>
                  <a:lnTo>
                    <a:pt x="3751" y="1576"/>
                  </a:lnTo>
                  <a:lnTo>
                    <a:pt x="4017" y="1396"/>
                  </a:lnTo>
                </a:path>
                <a:path w="4869" h="1948">
                  <a:moveTo>
                    <a:pt x="3767" y="1605"/>
                  </a:moveTo>
                  <a:lnTo>
                    <a:pt x="3751" y="1576"/>
                  </a:lnTo>
                  <a:lnTo>
                    <a:pt x="3487" y="1754"/>
                  </a:lnTo>
                  <a:lnTo>
                    <a:pt x="3767" y="1605"/>
                  </a:lnTo>
                </a:path>
                <a:path w="4869" h="1948">
                  <a:moveTo>
                    <a:pt x="3751" y="1576"/>
                  </a:moveTo>
                  <a:lnTo>
                    <a:pt x="3487" y="1754"/>
                  </a:lnTo>
                  <a:lnTo>
                    <a:pt x="3472" y="1723"/>
                  </a:lnTo>
                  <a:lnTo>
                    <a:pt x="3751" y="1576"/>
                  </a:lnTo>
                </a:path>
                <a:path w="4869" h="1948">
                  <a:moveTo>
                    <a:pt x="3487" y="1754"/>
                  </a:moveTo>
                  <a:lnTo>
                    <a:pt x="3472" y="1723"/>
                  </a:lnTo>
                  <a:lnTo>
                    <a:pt x="3194" y="1869"/>
                  </a:lnTo>
                  <a:lnTo>
                    <a:pt x="3487" y="1754"/>
                  </a:lnTo>
                </a:path>
                <a:path w="4869" h="1948">
                  <a:moveTo>
                    <a:pt x="3472" y="1723"/>
                  </a:moveTo>
                  <a:lnTo>
                    <a:pt x="3194" y="1869"/>
                  </a:lnTo>
                  <a:lnTo>
                    <a:pt x="3182" y="1838"/>
                  </a:lnTo>
                  <a:lnTo>
                    <a:pt x="3472" y="1723"/>
                  </a:lnTo>
                </a:path>
                <a:path w="4869" h="1948">
                  <a:moveTo>
                    <a:pt x="2894" y="1948"/>
                  </a:moveTo>
                  <a:lnTo>
                    <a:pt x="2901" y="1948"/>
                  </a:lnTo>
                  <a:lnTo>
                    <a:pt x="2887" y="1917"/>
                  </a:lnTo>
                  <a:lnTo>
                    <a:pt x="2894" y="1948"/>
                  </a:lnTo>
                </a:path>
                <a:path w="4869" h="1948">
                  <a:moveTo>
                    <a:pt x="2901" y="1948"/>
                  </a:moveTo>
                  <a:lnTo>
                    <a:pt x="2887" y="1917"/>
                  </a:lnTo>
                  <a:lnTo>
                    <a:pt x="3194" y="1869"/>
                  </a:lnTo>
                  <a:lnTo>
                    <a:pt x="2901" y="1948"/>
                  </a:lnTo>
                </a:path>
                <a:path w="4869" h="1948">
                  <a:moveTo>
                    <a:pt x="2887" y="1917"/>
                  </a:moveTo>
                  <a:lnTo>
                    <a:pt x="3194" y="1869"/>
                  </a:lnTo>
                  <a:lnTo>
                    <a:pt x="3182" y="1838"/>
                  </a:lnTo>
                  <a:lnTo>
                    <a:pt x="2887" y="1917"/>
                  </a:lnTo>
                </a:path>
                <a:path w="4869" h="1948">
                  <a:moveTo>
                    <a:pt x="2894" y="1948"/>
                  </a:moveTo>
                  <a:lnTo>
                    <a:pt x="2680" y="1948"/>
                  </a:lnTo>
                  <a:lnTo>
                    <a:pt x="2887" y="1917"/>
                  </a:lnTo>
                  <a:lnTo>
                    <a:pt x="2894" y="1948"/>
                  </a:lnTo>
                </a:path>
                <a:path w="4869" h="1948">
                  <a:moveTo>
                    <a:pt x="2051" y="1948"/>
                  </a:moveTo>
                  <a:lnTo>
                    <a:pt x="1871" y="1948"/>
                  </a:lnTo>
                  <a:lnTo>
                    <a:pt x="1876" y="1927"/>
                  </a:lnTo>
                  <a:lnTo>
                    <a:pt x="2051" y="1948"/>
                  </a:lnTo>
                </a:path>
                <a:path w="4869" h="1948">
                  <a:moveTo>
                    <a:pt x="1377" y="1814"/>
                  </a:moveTo>
                  <a:lnTo>
                    <a:pt x="1370" y="1847"/>
                  </a:lnTo>
                  <a:lnTo>
                    <a:pt x="1876" y="1927"/>
                  </a:lnTo>
                  <a:lnTo>
                    <a:pt x="1377" y="1814"/>
                  </a:lnTo>
                </a:path>
                <a:path w="4869" h="1948">
                  <a:moveTo>
                    <a:pt x="1370" y="1847"/>
                  </a:moveTo>
                  <a:lnTo>
                    <a:pt x="1876" y="1927"/>
                  </a:lnTo>
                  <a:lnTo>
                    <a:pt x="1819" y="1948"/>
                  </a:lnTo>
                  <a:lnTo>
                    <a:pt x="1370" y="1847"/>
                  </a:lnTo>
                </a:path>
                <a:path w="4869" h="1948">
                  <a:moveTo>
                    <a:pt x="1876" y="1927"/>
                  </a:moveTo>
                  <a:lnTo>
                    <a:pt x="1819" y="1948"/>
                  </a:lnTo>
                  <a:lnTo>
                    <a:pt x="1871" y="1948"/>
                  </a:lnTo>
                  <a:lnTo>
                    <a:pt x="1876" y="1927"/>
                  </a:lnTo>
                </a:path>
                <a:path w="4869" h="1948">
                  <a:moveTo>
                    <a:pt x="1370" y="1847"/>
                  </a:moveTo>
                  <a:lnTo>
                    <a:pt x="1377" y="1814"/>
                  </a:lnTo>
                  <a:lnTo>
                    <a:pt x="708" y="1689"/>
                  </a:lnTo>
                  <a:lnTo>
                    <a:pt x="1370" y="1847"/>
                  </a:lnTo>
                </a:path>
                <a:path w="4869" h="1948">
                  <a:moveTo>
                    <a:pt x="1377" y="1814"/>
                  </a:moveTo>
                  <a:lnTo>
                    <a:pt x="708" y="1689"/>
                  </a:lnTo>
                  <a:lnTo>
                    <a:pt x="715" y="1656"/>
                  </a:lnTo>
                  <a:lnTo>
                    <a:pt x="1377" y="1814"/>
                  </a:lnTo>
                </a:path>
                <a:path w="4869" h="1948">
                  <a:moveTo>
                    <a:pt x="708" y="1689"/>
                  </a:moveTo>
                  <a:lnTo>
                    <a:pt x="715" y="1656"/>
                  </a:lnTo>
                  <a:lnTo>
                    <a:pt x="379" y="1644"/>
                  </a:lnTo>
                  <a:lnTo>
                    <a:pt x="708" y="1689"/>
                  </a:lnTo>
                </a:path>
                <a:path w="4869" h="1948">
                  <a:moveTo>
                    <a:pt x="715" y="1656"/>
                  </a:moveTo>
                  <a:lnTo>
                    <a:pt x="379" y="1644"/>
                  </a:lnTo>
                  <a:lnTo>
                    <a:pt x="381" y="1610"/>
                  </a:lnTo>
                  <a:lnTo>
                    <a:pt x="715" y="1656"/>
                  </a:lnTo>
                </a:path>
                <a:path w="4869" h="1948">
                  <a:moveTo>
                    <a:pt x="379" y="1644"/>
                  </a:moveTo>
                  <a:lnTo>
                    <a:pt x="381" y="1610"/>
                  </a:lnTo>
                  <a:lnTo>
                    <a:pt x="213" y="1636"/>
                  </a:lnTo>
                  <a:lnTo>
                    <a:pt x="379" y="1644"/>
                  </a:lnTo>
                </a:path>
                <a:path w="4869" h="1948">
                  <a:moveTo>
                    <a:pt x="381" y="1610"/>
                  </a:moveTo>
                  <a:lnTo>
                    <a:pt x="213" y="1636"/>
                  </a:lnTo>
                  <a:lnTo>
                    <a:pt x="213" y="1603"/>
                  </a:lnTo>
                  <a:lnTo>
                    <a:pt x="381" y="1610"/>
                  </a:lnTo>
                </a:path>
                <a:path w="4869" h="1948">
                  <a:moveTo>
                    <a:pt x="213" y="1636"/>
                  </a:moveTo>
                  <a:lnTo>
                    <a:pt x="213" y="1603"/>
                  </a:lnTo>
                  <a:lnTo>
                    <a:pt x="172" y="1636"/>
                  </a:lnTo>
                  <a:lnTo>
                    <a:pt x="213" y="1636"/>
                  </a:lnTo>
                </a:path>
                <a:path w="4869" h="1948">
                  <a:moveTo>
                    <a:pt x="213" y="1603"/>
                  </a:moveTo>
                  <a:lnTo>
                    <a:pt x="172" y="1636"/>
                  </a:lnTo>
                  <a:lnTo>
                    <a:pt x="172" y="1603"/>
                  </a:lnTo>
                  <a:lnTo>
                    <a:pt x="213" y="1603"/>
                  </a:lnTo>
                </a:path>
                <a:path w="4869" h="1948">
                  <a:moveTo>
                    <a:pt x="172" y="1636"/>
                  </a:moveTo>
                  <a:lnTo>
                    <a:pt x="172" y="1603"/>
                  </a:lnTo>
                  <a:lnTo>
                    <a:pt x="131" y="1636"/>
                  </a:lnTo>
                  <a:lnTo>
                    <a:pt x="172" y="1636"/>
                  </a:lnTo>
                </a:path>
                <a:path w="4869" h="1948">
                  <a:moveTo>
                    <a:pt x="172" y="1603"/>
                  </a:moveTo>
                  <a:lnTo>
                    <a:pt x="131" y="1636"/>
                  </a:lnTo>
                  <a:lnTo>
                    <a:pt x="129" y="1603"/>
                  </a:lnTo>
                  <a:lnTo>
                    <a:pt x="172" y="1603"/>
                  </a:lnTo>
                </a:path>
                <a:path w="4869" h="1948">
                  <a:moveTo>
                    <a:pt x="0" y="1617"/>
                  </a:moveTo>
                  <a:lnTo>
                    <a:pt x="0" y="1651"/>
                  </a:lnTo>
                  <a:lnTo>
                    <a:pt x="129" y="1603"/>
                  </a:lnTo>
                  <a:lnTo>
                    <a:pt x="0" y="1617"/>
                  </a:lnTo>
                </a:path>
                <a:path w="4869" h="1948">
                  <a:moveTo>
                    <a:pt x="0" y="1651"/>
                  </a:moveTo>
                  <a:lnTo>
                    <a:pt x="129" y="1603"/>
                  </a:lnTo>
                  <a:lnTo>
                    <a:pt x="131" y="1636"/>
                  </a:lnTo>
                  <a:lnTo>
                    <a:pt x="0" y="1651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172" name="path 8172"/>
            <p:cNvSpPr/>
            <p:nvPr/>
          </p:nvSpPr>
          <p:spPr>
            <a:xfrm>
              <a:off x="0" y="306385"/>
              <a:ext cx="13086587" cy="1538478"/>
            </a:xfrm>
            <a:custGeom>
              <a:avLst/>
              <a:gdLst/>
              <a:ahLst/>
              <a:cxnLst/>
              <a:rect l="0" t="0" r="0" b="0"/>
              <a:pathLst>
                <a:path w="20608" h="2422">
                  <a:moveTo>
                    <a:pt x="8191" y="0"/>
                  </a:moveTo>
                  <a:lnTo>
                    <a:pt x="8191" y="1593"/>
                  </a:lnTo>
                  <a:lnTo>
                    <a:pt x="7058" y="1593"/>
                  </a:lnTo>
                  <a:moveTo>
                    <a:pt x="18671" y="1360"/>
                  </a:moveTo>
                  <a:lnTo>
                    <a:pt x="18696" y="1387"/>
                  </a:lnTo>
                  <a:moveTo>
                    <a:pt x="18835" y="1272"/>
                  </a:moveTo>
                  <a:lnTo>
                    <a:pt x="18835" y="1495"/>
                  </a:lnTo>
                  <a:moveTo>
                    <a:pt x="18835" y="1334"/>
                  </a:moveTo>
                  <a:lnTo>
                    <a:pt x="18796" y="1437"/>
                  </a:lnTo>
                  <a:moveTo>
                    <a:pt x="18835" y="1336"/>
                  </a:moveTo>
                  <a:lnTo>
                    <a:pt x="18854" y="1377"/>
                  </a:lnTo>
                  <a:moveTo>
                    <a:pt x="18801" y="1339"/>
                  </a:moveTo>
                  <a:lnTo>
                    <a:pt x="18847" y="1332"/>
                  </a:lnTo>
                  <a:moveTo>
                    <a:pt x="18856" y="1329"/>
                  </a:moveTo>
                  <a:lnTo>
                    <a:pt x="18931" y="1322"/>
                  </a:lnTo>
                  <a:moveTo>
                    <a:pt x="18871" y="1344"/>
                  </a:moveTo>
                  <a:lnTo>
                    <a:pt x="18871" y="1483"/>
                  </a:lnTo>
                  <a:moveTo>
                    <a:pt x="18842" y="1485"/>
                  </a:moveTo>
                  <a:lnTo>
                    <a:pt x="18940" y="1476"/>
                  </a:lnTo>
                  <a:moveTo>
                    <a:pt x="18919" y="1339"/>
                  </a:moveTo>
                  <a:lnTo>
                    <a:pt x="18916" y="1478"/>
                  </a:lnTo>
                  <a:moveTo>
                    <a:pt x="18871" y="1444"/>
                  </a:moveTo>
                  <a:lnTo>
                    <a:pt x="18904" y="1440"/>
                  </a:lnTo>
                  <a:moveTo>
                    <a:pt x="18871" y="1413"/>
                  </a:moveTo>
                  <a:lnTo>
                    <a:pt x="18904" y="1408"/>
                  </a:lnTo>
                  <a:moveTo>
                    <a:pt x="18871" y="1382"/>
                  </a:moveTo>
                  <a:lnTo>
                    <a:pt x="18904" y="1377"/>
                  </a:lnTo>
                  <a:moveTo>
                    <a:pt x="18871" y="1353"/>
                  </a:moveTo>
                  <a:lnTo>
                    <a:pt x="18919" y="1348"/>
                  </a:lnTo>
                  <a:moveTo>
                    <a:pt x="18890" y="1269"/>
                  </a:moveTo>
                  <a:lnTo>
                    <a:pt x="18888" y="1351"/>
                  </a:lnTo>
                  <a:moveTo>
                    <a:pt x="19111" y="1332"/>
                  </a:moveTo>
                  <a:lnTo>
                    <a:pt x="18967" y="1348"/>
                  </a:lnTo>
                  <a:moveTo>
                    <a:pt x="19027" y="1341"/>
                  </a:moveTo>
                  <a:lnTo>
                    <a:pt x="19022" y="1262"/>
                  </a:lnTo>
                  <a:moveTo>
                    <a:pt x="19065" y="1260"/>
                  </a:moveTo>
                  <a:lnTo>
                    <a:pt x="19056" y="1336"/>
                  </a:lnTo>
                  <a:moveTo>
                    <a:pt x="19005" y="1360"/>
                  </a:moveTo>
                  <a:lnTo>
                    <a:pt x="19005" y="1449"/>
                  </a:lnTo>
                  <a:moveTo>
                    <a:pt x="19075" y="1427"/>
                  </a:moveTo>
                  <a:lnTo>
                    <a:pt x="19082" y="1358"/>
                  </a:lnTo>
                  <a:moveTo>
                    <a:pt x="19017" y="1404"/>
                  </a:moveTo>
                  <a:lnTo>
                    <a:pt x="19065" y="1396"/>
                  </a:lnTo>
                  <a:moveTo>
                    <a:pt x="19041" y="1341"/>
                  </a:moveTo>
                  <a:lnTo>
                    <a:pt x="19041" y="1435"/>
                  </a:lnTo>
                  <a:moveTo>
                    <a:pt x="19031" y="1452"/>
                  </a:moveTo>
                  <a:lnTo>
                    <a:pt x="18979" y="1504"/>
                  </a:lnTo>
                  <a:moveTo>
                    <a:pt x="19051" y="1447"/>
                  </a:moveTo>
                  <a:lnTo>
                    <a:pt x="19089" y="1497"/>
                  </a:lnTo>
                  <a:moveTo>
                    <a:pt x="19091" y="1298"/>
                  </a:moveTo>
                  <a:lnTo>
                    <a:pt x="18991" y="1310"/>
                  </a:lnTo>
                  <a:moveTo>
                    <a:pt x="19005" y="1377"/>
                  </a:moveTo>
                  <a:lnTo>
                    <a:pt x="19080" y="1370"/>
                  </a:lnTo>
                  <a:moveTo>
                    <a:pt x="19080" y="1430"/>
                  </a:moveTo>
                  <a:lnTo>
                    <a:pt x="19005" y="1442"/>
                  </a:lnTo>
                  <a:moveTo>
                    <a:pt x="19209" y="1284"/>
                  </a:moveTo>
                  <a:lnTo>
                    <a:pt x="19171" y="1353"/>
                  </a:lnTo>
                  <a:lnTo>
                    <a:pt x="19130" y="1408"/>
                  </a:lnTo>
                  <a:moveTo>
                    <a:pt x="19204" y="1300"/>
                  </a:moveTo>
                  <a:lnTo>
                    <a:pt x="19269" y="1387"/>
                  </a:lnTo>
                  <a:lnTo>
                    <a:pt x="19281" y="1387"/>
                  </a:lnTo>
                  <a:moveTo>
                    <a:pt x="19140" y="1487"/>
                  </a:moveTo>
                  <a:lnTo>
                    <a:pt x="19269" y="1476"/>
                  </a:lnTo>
                  <a:moveTo>
                    <a:pt x="19207" y="1480"/>
                  </a:moveTo>
                  <a:lnTo>
                    <a:pt x="19207" y="1365"/>
                  </a:lnTo>
                  <a:moveTo>
                    <a:pt x="19173" y="1430"/>
                  </a:moveTo>
                  <a:lnTo>
                    <a:pt x="19185" y="1464"/>
                  </a:lnTo>
                  <a:moveTo>
                    <a:pt x="19223" y="1473"/>
                  </a:moveTo>
                  <a:lnTo>
                    <a:pt x="19238" y="1425"/>
                  </a:lnTo>
                  <a:moveTo>
                    <a:pt x="19245" y="1406"/>
                  </a:moveTo>
                  <a:lnTo>
                    <a:pt x="19163" y="1416"/>
                  </a:lnTo>
                  <a:moveTo>
                    <a:pt x="19176" y="1370"/>
                  </a:moveTo>
                  <a:lnTo>
                    <a:pt x="19233" y="1363"/>
                  </a:lnTo>
                  <a:moveTo>
                    <a:pt x="19396" y="1495"/>
                  </a:moveTo>
                  <a:lnTo>
                    <a:pt x="19396" y="1269"/>
                  </a:lnTo>
                  <a:moveTo>
                    <a:pt x="19437" y="1353"/>
                  </a:moveTo>
                  <a:lnTo>
                    <a:pt x="19356" y="1370"/>
                  </a:lnTo>
                  <a:moveTo>
                    <a:pt x="19310" y="1324"/>
                  </a:moveTo>
                  <a:lnTo>
                    <a:pt x="19310" y="1418"/>
                  </a:lnTo>
                  <a:moveTo>
                    <a:pt x="19310" y="1406"/>
                  </a:moveTo>
                  <a:lnTo>
                    <a:pt x="19351" y="1399"/>
                  </a:lnTo>
                  <a:moveTo>
                    <a:pt x="19346" y="1399"/>
                  </a:moveTo>
                  <a:lnTo>
                    <a:pt x="19348" y="1329"/>
                  </a:lnTo>
                  <a:moveTo>
                    <a:pt x="19348" y="1334"/>
                  </a:moveTo>
                  <a:lnTo>
                    <a:pt x="19310" y="1344"/>
                  </a:lnTo>
                  <a:moveTo>
                    <a:pt x="18191" y="1682"/>
                  </a:moveTo>
                  <a:lnTo>
                    <a:pt x="18180" y="1663"/>
                  </a:lnTo>
                  <a:lnTo>
                    <a:pt x="18158" y="1653"/>
                  </a:lnTo>
                  <a:lnTo>
                    <a:pt x="18131" y="1653"/>
                  </a:lnTo>
                  <a:lnTo>
                    <a:pt x="18110" y="1663"/>
                  </a:lnTo>
                  <a:lnTo>
                    <a:pt x="18095" y="1682"/>
                  </a:lnTo>
                  <a:lnTo>
                    <a:pt x="18095" y="1701"/>
                  </a:lnTo>
                  <a:lnTo>
                    <a:pt x="18103" y="1720"/>
                  </a:lnTo>
                  <a:lnTo>
                    <a:pt x="18110" y="1730"/>
                  </a:lnTo>
                  <a:lnTo>
                    <a:pt x="18124" y="1740"/>
                  </a:lnTo>
                  <a:lnTo>
                    <a:pt x="18165" y="1759"/>
                  </a:lnTo>
                  <a:lnTo>
                    <a:pt x="18180" y="1768"/>
                  </a:lnTo>
                  <a:lnTo>
                    <a:pt x="18187" y="1778"/>
                  </a:lnTo>
                  <a:lnTo>
                    <a:pt x="18191" y="1797"/>
                  </a:lnTo>
                  <a:lnTo>
                    <a:pt x="18191" y="1828"/>
                  </a:lnTo>
                  <a:lnTo>
                    <a:pt x="18180" y="1847"/>
                  </a:lnTo>
                  <a:lnTo>
                    <a:pt x="18158" y="1857"/>
                  </a:lnTo>
                  <a:lnTo>
                    <a:pt x="18131" y="1857"/>
                  </a:lnTo>
                  <a:lnTo>
                    <a:pt x="18110" y="1847"/>
                  </a:lnTo>
                  <a:lnTo>
                    <a:pt x="18095" y="1828"/>
                  </a:lnTo>
                  <a:moveTo>
                    <a:pt x="18427" y="1653"/>
                  </a:moveTo>
                  <a:lnTo>
                    <a:pt x="18501" y="1653"/>
                  </a:lnTo>
                  <a:lnTo>
                    <a:pt x="18460" y="1730"/>
                  </a:lnTo>
                  <a:lnTo>
                    <a:pt x="18482" y="1730"/>
                  </a:lnTo>
                  <a:lnTo>
                    <a:pt x="18494" y="1740"/>
                  </a:lnTo>
                  <a:lnTo>
                    <a:pt x="18501" y="1749"/>
                  </a:lnTo>
                  <a:lnTo>
                    <a:pt x="18508" y="1778"/>
                  </a:lnTo>
                  <a:lnTo>
                    <a:pt x="18508" y="1797"/>
                  </a:lnTo>
                  <a:lnTo>
                    <a:pt x="18501" y="1828"/>
                  </a:lnTo>
                  <a:lnTo>
                    <a:pt x="18487" y="1847"/>
                  </a:lnTo>
                  <a:lnTo>
                    <a:pt x="18468" y="1857"/>
                  </a:lnTo>
                  <a:lnTo>
                    <a:pt x="18446" y="1857"/>
                  </a:lnTo>
                  <a:lnTo>
                    <a:pt x="18427" y="1847"/>
                  </a:lnTo>
                  <a:lnTo>
                    <a:pt x="18420" y="1838"/>
                  </a:lnTo>
                  <a:lnTo>
                    <a:pt x="18412" y="1819"/>
                  </a:lnTo>
                  <a:moveTo>
                    <a:pt x="18563" y="1653"/>
                  </a:moveTo>
                  <a:lnTo>
                    <a:pt x="18638" y="1653"/>
                  </a:lnTo>
                  <a:lnTo>
                    <a:pt x="18597" y="1730"/>
                  </a:lnTo>
                  <a:lnTo>
                    <a:pt x="18619" y="1730"/>
                  </a:lnTo>
                  <a:lnTo>
                    <a:pt x="18633" y="1740"/>
                  </a:lnTo>
                  <a:lnTo>
                    <a:pt x="18638" y="1749"/>
                  </a:lnTo>
                  <a:lnTo>
                    <a:pt x="18645" y="1778"/>
                  </a:lnTo>
                  <a:lnTo>
                    <a:pt x="18645" y="1797"/>
                  </a:lnTo>
                  <a:lnTo>
                    <a:pt x="18638" y="1828"/>
                  </a:lnTo>
                  <a:lnTo>
                    <a:pt x="18626" y="1847"/>
                  </a:lnTo>
                  <a:lnTo>
                    <a:pt x="18604" y="1857"/>
                  </a:lnTo>
                  <a:lnTo>
                    <a:pt x="18585" y="1857"/>
                  </a:lnTo>
                  <a:lnTo>
                    <a:pt x="18563" y="1847"/>
                  </a:lnTo>
                  <a:lnTo>
                    <a:pt x="18556" y="1838"/>
                  </a:lnTo>
                  <a:lnTo>
                    <a:pt x="18549" y="1819"/>
                  </a:lnTo>
                  <a:moveTo>
                    <a:pt x="18700" y="1653"/>
                  </a:moveTo>
                  <a:lnTo>
                    <a:pt x="18777" y="1653"/>
                  </a:lnTo>
                  <a:lnTo>
                    <a:pt x="18736" y="1730"/>
                  </a:lnTo>
                  <a:lnTo>
                    <a:pt x="18756" y="1730"/>
                  </a:lnTo>
                  <a:lnTo>
                    <a:pt x="18770" y="1740"/>
                  </a:lnTo>
                  <a:lnTo>
                    <a:pt x="18777" y="1749"/>
                  </a:lnTo>
                  <a:lnTo>
                    <a:pt x="18784" y="1778"/>
                  </a:lnTo>
                  <a:lnTo>
                    <a:pt x="18784" y="1797"/>
                  </a:lnTo>
                  <a:lnTo>
                    <a:pt x="18777" y="1828"/>
                  </a:lnTo>
                  <a:lnTo>
                    <a:pt x="18763" y="1847"/>
                  </a:lnTo>
                  <a:lnTo>
                    <a:pt x="18741" y="1857"/>
                  </a:lnTo>
                  <a:lnTo>
                    <a:pt x="18722" y="1857"/>
                  </a:lnTo>
                  <a:lnTo>
                    <a:pt x="18700" y="1847"/>
                  </a:lnTo>
                  <a:lnTo>
                    <a:pt x="18693" y="1838"/>
                  </a:lnTo>
                  <a:lnTo>
                    <a:pt x="18686" y="1819"/>
                  </a:lnTo>
                  <a:moveTo>
                    <a:pt x="18832" y="1838"/>
                  </a:moveTo>
                  <a:lnTo>
                    <a:pt x="18825" y="1847"/>
                  </a:lnTo>
                  <a:lnTo>
                    <a:pt x="18832" y="1857"/>
                  </a:lnTo>
                  <a:lnTo>
                    <a:pt x="18837" y="1847"/>
                  </a:lnTo>
                  <a:moveTo>
                    <a:pt x="18976" y="1653"/>
                  </a:moveTo>
                  <a:lnTo>
                    <a:pt x="18907" y="1653"/>
                  </a:lnTo>
                  <a:lnTo>
                    <a:pt x="18900" y="1740"/>
                  </a:lnTo>
                  <a:lnTo>
                    <a:pt x="18907" y="1730"/>
                  </a:lnTo>
                  <a:lnTo>
                    <a:pt x="18928" y="1720"/>
                  </a:lnTo>
                  <a:lnTo>
                    <a:pt x="18948" y="1720"/>
                  </a:lnTo>
                  <a:lnTo>
                    <a:pt x="18969" y="1730"/>
                  </a:lnTo>
                  <a:lnTo>
                    <a:pt x="18983" y="1749"/>
                  </a:lnTo>
                  <a:lnTo>
                    <a:pt x="18988" y="1778"/>
                  </a:lnTo>
                  <a:lnTo>
                    <a:pt x="18988" y="1797"/>
                  </a:lnTo>
                  <a:lnTo>
                    <a:pt x="18983" y="1828"/>
                  </a:lnTo>
                  <a:lnTo>
                    <a:pt x="18969" y="1847"/>
                  </a:lnTo>
                  <a:lnTo>
                    <a:pt x="18948" y="1857"/>
                  </a:lnTo>
                  <a:lnTo>
                    <a:pt x="18928" y="1857"/>
                  </a:lnTo>
                  <a:lnTo>
                    <a:pt x="18907" y="1847"/>
                  </a:lnTo>
                  <a:lnTo>
                    <a:pt x="18900" y="1838"/>
                  </a:lnTo>
                  <a:lnTo>
                    <a:pt x="18892" y="1819"/>
                  </a:lnTo>
                  <a:moveTo>
                    <a:pt x="19065" y="1653"/>
                  </a:moveTo>
                  <a:lnTo>
                    <a:pt x="19043" y="1663"/>
                  </a:lnTo>
                  <a:lnTo>
                    <a:pt x="19036" y="1682"/>
                  </a:lnTo>
                  <a:lnTo>
                    <a:pt x="19036" y="1701"/>
                  </a:lnTo>
                  <a:lnTo>
                    <a:pt x="19043" y="1720"/>
                  </a:lnTo>
                  <a:lnTo>
                    <a:pt x="19058" y="1730"/>
                  </a:lnTo>
                  <a:lnTo>
                    <a:pt x="19084" y="1740"/>
                  </a:lnTo>
                  <a:lnTo>
                    <a:pt x="19106" y="1749"/>
                  </a:lnTo>
                  <a:lnTo>
                    <a:pt x="19120" y="1768"/>
                  </a:lnTo>
                  <a:lnTo>
                    <a:pt x="19128" y="1787"/>
                  </a:lnTo>
                  <a:lnTo>
                    <a:pt x="19128" y="1819"/>
                  </a:lnTo>
                  <a:lnTo>
                    <a:pt x="19120" y="1838"/>
                  </a:lnTo>
                  <a:lnTo>
                    <a:pt x="19113" y="1847"/>
                  </a:lnTo>
                  <a:lnTo>
                    <a:pt x="19091" y="1857"/>
                  </a:lnTo>
                  <a:lnTo>
                    <a:pt x="19065" y="1857"/>
                  </a:lnTo>
                  <a:lnTo>
                    <a:pt x="19043" y="1847"/>
                  </a:lnTo>
                  <a:lnTo>
                    <a:pt x="19036" y="1838"/>
                  </a:lnTo>
                  <a:lnTo>
                    <a:pt x="19031" y="1819"/>
                  </a:lnTo>
                  <a:lnTo>
                    <a:pt x="19031" y="1787"/>
                  </a:lnTo>
                  <a:lnTo>
                    <a:pt x="19036" y="1768"/>
                  </a:lnTo>
                  <a:lnTo>
                    <a:pt x="19051" y="1749"/>
                  </a:lnTo>
                  <a:lnTo>
                    <a:pt x="19072" y="1740"/>
                  </a:lnTo>
                  <a:lnTo>
                    <a:pt x="19099" y="1730"/>
                  </a:lnTo>
                  <a:lnTo>
                    <a:pt x="19113" y="1720"/>
                  </a:lnTo>
                  <a:lnTo>
                    <a:pt x="19120" y="1701"/>
                  </a:lnTo>
                  <a:lnTo>
                    <a:pt x="19120" y="1682"/>
                  </a:lnTo>
                  <a:lnTo>
                    <a:pt x="19113" y="1663"/>
                  </a:lnTo>
                  <a:lnTo>
                    <a:pt x="19091" y="1653"/>
                  </a:lnTo>
                  <a:lnTo>
                    <a:pt x="19065" y="1653"/>
                  </a:lnTo>
                  <a:close/>
                  <a:moveTo>
                    <a:pt x="19168" y="1857"/>
                  </a:moveTo>
                  <a:lnTo>
                    <a:pt x="19168" y="1720"/>
                  </a:lnTo>
                  <a:moveTo>
                    <a:pt x="19168" y="1759"/>
                  </a:moveTo>
                  <a:lnTo>
                    <a:pt x="19188" y="1730"/>
                  </a:lnTo>
                  <a:lnTo>
                    <a:pt x="19202" y="1720"/>
                  </a:lnTo>
                  <a:lnTo>
                    <a:pt x="19223" y="1720"/>
                  </a:lnTo>
                  <a:lnTo>
                    <a:pt x="19236" y="1730"/>
                  </a:lnTo>
                  <a:lnTo>
                    <a:pt x="19243" y="1759"/>
                  </a:lnTo>
                  <a:lnTo>
                    <a:pt x="19243" y="1857"/>
                  </a:lnTo>
                  <a:moveTo>
                    <a:pt x="19243" y="1759"/>
                  </a:moveTo>
                  <a:lnTo>
                    <a:pt x="19264" y="1730"/>
                  </a:lnTo>
                  <a:lnTo>
                    <a:pt x="19279" y="1720"/>
                  </a:lnTo>
                  <a:lnTo>
                    <a:pt x="19298" y="1720"/>
                  </a:lnTo>
                  <a:lnTo>
                    <a:pt x="19312" y="1730"/>
                  </a:lnTo>
                  <a:lnTo>
                    <a:pt x="19320" y="1759"/>
                  </a:lnTo>
                  <a:lnTo>
                    <a:pt x="19320" y="1857"/>
                  </a:lnTo>
                  <a:moveTo>
                    <a:pt x="19377" y="1658"/>
                  </a:moveTo>
                  <a:lnTo>
                    <a:pt x="19377" y="1653"/>
                  </a:lnTo>
                  <a:lnTo>
                    <a:pt x="19382" y="1644"/>
                  </a:lnTo>
                  <a:lnTo>
                    <a:pt x="19384" y="1639"/>
                  </a:lnTo>
                  <a:lnTo>
                    <a:pt x="19391" y="1634"/>
                  </a:lnTo>
                  <a:lnTo>
                    <a:pt x="19406" y="1634"/>
                  </a:lnTo>
                  <a:lnTo>
                    <a:pt x="19411" y="1639"/>
                  </a:lnTo>
                  <a:lnTo>
                    <a:pt x="19416" y="1644"/>
                  </a:lnTo>
                  <a:lnTo>
                    <a:pt x="19418" y="1653"/>
                  </a:lnTo>
                  <a:lnTo>
                    <a:pt x="19418" y="1663"/>
                  </a:lnTo>
                  <a:lnTo>
                    <a:pt x="19416" y="1672"/>
                  </a:lnTo>
                  <a:lnTo>
                    <a:pt x="19408" y="1687"/>
                  </a:lnTo>
                  <a:lnTo>
                    <a:pt x="19375" y="1737"/>
                  </a:lnTo>
                  <a:lnTo>
                    <a:pt x="19423" y="1737"/>
                  </a:lnTo>
                  <a:moveTo>
                    <a:pt x="0" y="2421"/>
                  </a:moveTo>
                  <a:lnTo>
                    <a:pt x="20608" y="242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8174" name="table 8174"/>
          <p:cNvGraphicFramePr>
            <a:graphicFrameLocks noGrp="1"/>
          </p:cNvGraphicFramePr>
          <p:nvPr/>
        </p:nvGraphicFramePr>
        <p:xfrm>
          <a:off x="366521" y="260095"/>
          <a:ext cx="14392276" cy="10177779"/>
        </p:xfrm>
        <a:graphic>
          <a:graphicData uri="http://schemas.openxmlformats.org/drawingml/2006/table">
            <a:tbl>
              <a:tblPr/>
              <a:tblGrid>
                <a:gridCol w="474344"/>
                <a:gridCol w="488950"/>
                <a:gridCol w="803275"/>
                <a:gridCol w="654050"/>
                <a:gridCol w="653415"/>
                <a:gridCol w="654050"/>
                <a:gridCol w="653415"/>
                <a:gridCol w="654050"/>
                <a:gridCol w="654050"/>
                <a:gridCol w="653415"/>
                <a:gridCol w="654050"/>
                <a:gridCol w="653415"/>
                <a:gridCol w="653415"/>
                <a:gridCol w="653415"/>
                <a:gridCol w="652780"/>
                <a:gridCol w="652780"/>
                <a:gridCol w="653415"/>
                <a:gridCol w="654050"/>
                <a:gridCol w="654050"/>
                <a:gridCol w="654050"/>
                <a:gridCol w="654050"/>
                <a:gridCol w="859790"/>
              </a:tblGrid>
              <a:tr h="232410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20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407034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003935">
                <a:tc gridSpan="2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2589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0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04012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1"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3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10000"/>
                        </a:lnSpc>
                      </a:pPr>
                      <a:endParaRPr sz="1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028825" algn="l" rtl="0" eaLnBrk="0">
                        <a:lnSpc>
                          <a:spcPct val="99000"/>
                        </a:lnSpc>
                      </a:pPr>
                      <a:r>
                        <a:rPr sz="1300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176" name="path 8176"/>
          <p:cNvSpPr/>
          <p:nvPr/>
        </p:nvSpPr>
        <p:spPr>
          <a:xfrm>
            <a:off x="1330452" y="587755"/>
            <a:ext cx="13101828" cy="32004"/>
          </a:xfrm>
          <a:custGeom>
            <a:avLst/>
            <a:gdLst/>
            <a:ahLst/>
            <a:cxnLst/>
            <a:rect l="0" t="0" r="0" b="0"/>
            <a:pathLst>
              <a:path w="20632" h="50">
                <a:moveTo>
                  <a:pt x="0" y="0"/>
                </a:moveTo>
                <a:lnTo>
                  <a:pt x="0" y="50"/>
                </a:lnTo>
                <a:lnTo>
                  <a:pt x="20632" y="0"/>
                </a:lnTo>
                <a:lnTo>
                  <a:pt x="0" y="0"/>
                </a:lnTo>
              </a:path>
              <a:path w="20632" h="50">
                <a:moveTo>
                  <a:pt x="0" y="50"/>
                </a:moveTo>
                <a:lnTo>
                  <a:pt x="20632" y="0"/>
                </a:lnTo>
                <a:lnTo>
                  <a:pt x="20582" y="50"/>
                </a:lnTo>
                <a:lnTo>
                  <a:pt x="0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178" name="path 8178"/>
          <p:cNvSpPr/>
          <p:nvPr/>
        </p:nvSpPr>
        <p:spPr>
          <a:xfrm>
            <a:off x="1331213" y="3020821"/>
            <a:ext cx="13085064" cy="32004"/>
          </a:xfrm>
          <a:custGeom>
            <a:avLst/>
            <a:gdLst/>
            <a:ahLst/>
            <a:cxnLst/>
            <a:rect l="0" t="0" r="0" b="0"/>
            <a:pathLst>
              <a:path w="20606" h="50">
                <a:moveTo>
                  <a:pt x="1136" y="13"/>
                </a:moveTo>
                <a:lnTo>
                  <a:pt x="906" y="13"/>
                </a:lnTo>
                <a:moveTo>
                  <a:pt x="678" y="10"/>
                </a:moveTo>
                <a:lnTo>
                  <a:pt x="450" y="10"/>
                </a:lnTo>
                <a:moveTo>
                  <a:pt x="219" y="10"/>
                </a:moveTo>
                <a:lnTo>
                  <a:pt x="1" y="10"/>
                </a:lnTo>
                <a:moveTo>
                  <a:pt x="1" y="1"/>
                </a:moveTo>
                <a:lnTo>
                  <a:pt x="1364" y="13"/>
                </a:lnTo>
                <a:lnTo>
                  <a:pt x="16215" y="32"/>
                </a:lnTo>
                <a:lnTo>
                  <a:pt x="20605" y="4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180" name="path 8180"/>
          <p:cNvSpPr/>
          <p:nvPr/>
        </p:nvSpPr>
        <p:spPr>
          <a:xfrm>
            <a:off x="1331213" y="3327145"/>
            <a:ext cx="13085064" cy="62484"/>
          </a:xfrm>
          <a:custGeom>
            <a:avLst/>
            <a:gdLst/>
            <a:ahLst/>
            <a:cxnLst/>
            <a:rect l="0" t="0" r="0" b="0"/>
            <a:pathLst>
              <a:path w="20606" h="98">
                <a:moveTo>
                  <a:pt x="11612" y="25"/>
                </a:moveTo>
                <a:lnTo>
                  <a:pt x="11842" y="25"/>
                </a:lnTo>
                <a:moveTo>
                  <a:pt x="1" y="97"/>
                </a:moveTo>
                <a:lnTo>
                  <a:pt x="3030" y="37"/>
                </a:lnTo>
                <a:lnTo>
                  <a:pt x="15555" y="1"/>
                </a:lnTo>
                <a:lnTo>
                  <a:pt x="20605" y="2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48" name="group 348"/>
          <p:cNvGrpSpPr/>
          <p:nvPr/>
        </p:nvGrpSpPr>
        <p:grpSpPr>
          <a:xfrm rot="21600000">
            <a:off x="14007845" y="2840990"/>
            <a:ext cx="407672" cy="118109"/>
            <a:chOff x="0" y="0"/>
            <a:chExt cx="407672" cy="118109"/>
          </a:xfrm>
        </p:grpSpPr>
        <p:sp>
          <p:nvSpPr>
            <p:cNvPr id="8182" name="path 8182"/>
            <p:cNvSpPr/>
            <p:nvPr/>
          </p:nvSpPr>
          <p:spPr>
            <a:xfrm>
              <a:off x="217932" y="44957"/>
              <a:ext cx="1523" cy="73152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0"/>
                  </a:moveTo>
                  <a:lnTo>
                    <a:pt x="1" y="11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184" name="path 8184"/>
            <p:cNvSpPr/>
            <p:nvPr/>
          </p:nvSpPr>
          <p:spPr>
            <a:xfrm>
              <a:off x="762" y="761"/>
              <a:ext cx="406906" cy="44195"/>
            </a:xfrm>
            <a:custGeom>
              <a:avLst/>
              <a:gdLst/>
              <a:ahLst/>
              <a:cxnLst/>
              <a:rect l="0" t="0" r="0" b="0"/>
              <a:pathLst>
                <a:path w="640" h="69">
                  <a:moveTo>
                    <a:pt x="640" y="0"/>
                  </a:moveTo>
                  <a:lnTo>
                    <a:pt x="640" y="2"/>
                  </a:lnTo>
                  <a:lnTo>
                    <a:pt x="0" y="2"/>
                  </a:lnTo>
                  <a:lnTo>
                    <a:pt x="640" y="0"/>
                  </a:lnTo>
                </a:path>
                <a:path w="640" h="69">
                  <a:moveTo>
                    <a:pt x="640" y="69"/>
                  </a:moveTo>
                  <a:lnTo>
                    <a:pt x="0" y="69"/>
                  </a:lnTo>
                  <a:lnTo>
                    <a:pt x="640" y="69"/>
                  </a:lnTo>
                </a:path>
                <a:path w="640" h="69">
                  <a:moveTo>
                    <a:pt x="640" y="69"/>
                  </a:moveTo>
                  <a:lnTo>
                    <a:pt x="640" y="64"/>
                  </a:lnTo>
                  <a:lnTo>
                    <a:pt x="0" y="69"/>
                  </a:lnTo>
                  <a:lnTo>
                    <a:pt x="640" y="69"/>
                  </a:lnTo>
                </a:path>
                <a:path w="640" h="69">
                  <a:moveTo>
                    <a:pt x="640" y="64"/>
                  </a:moveTo>
                  <a:lnTo>
                    <a:pt x="0" y="69"/>
                  </a:lnTo>
                  <a:lnTo>
                    <a:pt x="0" y="2"/>
                  </a:lnTo>
                  <a:lnTo>
                    <a:pt x="640" y="64"/>
                  </a:lnTo>
                </a:path>
                <a:path w="640" h="69">
                  <a:moveTo>
                    <a:pt x="640" y="64"/>
                  </a:moveTo>
                  <a:lnTo>
                    <a:pt x="0" y="2"/>
                  </a:lnTo>
                  <a:lnTo>
                    <a:pt x="640" y="2"/>
                  </a:lnTo>
                  <a:lnTo>
                    <a:pt x="640" y="64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186" name="path 8186"/>
            <p:cNvSpPr/>
            <p:nvPr/>
          </p:nvSpPr>
          <p:spPr>
            <a:xfrm>
              <a:off x="0" y="0"/>
              <a:ext cx="407672" cy="45719"/>
            </a:xfrm>
            <a:custGeom>
              <a:avLst/>
              <a:gdLst/>
              <a:ahLst/>
              <a:cxnLst/>
              <a:rect l="0" t="0" r="0" b="0"/>
              <a:pathLst>
                <a:path w="642" h="71">
                  <a:moveTo>
                    <a:pt x="1" y="70"/>
                  </a:moveTo>
                  <a:lnTo>
                    <a:pt x="1" y="3"/>
                  </a:lnTo>
                  <a:lnTo>
                    <a:pt x="641" y="1"/>
                  </a:lnTo>
                  <a:moveTo>
                    <a:pt x="641" y="70"/>
                  </a:moveTo>
                  <a:lnTo>
                    <a:pt x="1" y="7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8188" name="table 8188"/>
          <p:cNvGraphicFramePr>
            <a:graphicFrameLocks noGrp="1"/>
          </p:cNvGraphicFramePr>
          <p:nvPr/>
        </p:nvGraphicFramePr>
        <p:xfrm>
          <a:off x="6902957" y="3551173"/>
          <a:ext cx="299719" cy="337819"/>
        </p:xfrm>
        <a:graphic>
          <a:graphicData uri="http://schemas.openxmlformats.org/drawingml/2006/table">
            <a:tbl>
              <a:tblPr/>
              <a:tblGrid>
                <a:gridCol w="299719"/>
              </a:tblGrid>
              <a:tr h="33464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50" name="group 350"/>
          <p:cNvGrpSpPr/>
          <p:nvPr/>
        </p:nvGrpSpPr>
        <p:grpSpPr>
          <a:xfrm rot="21600000">
            <a:off x="1331971" y="3830066"/>
            <a:ext cx="13083548" cy="71628"/>
            <a:chOff x="0" y="0"/>
            <a:chExt cx="13083548" cy="71628"/>
          </a:xfrm>
        </p:grpSpPr>
        <p:sp>
          <p:nvSpPr>
            <p:cNvPr id="8190" name="path 8190"/>
            <p:cNvSpPr/>
            <p:nvPr/>
          </p:nvSpPr>
          <p:spPr>
            <a:xfrm>
              <a:off x="0" y="0"/>
              <a:ext cx="13083548" cy="71628"/>
            </a:xfrm>
            <a:custGeom>
              <a:avLst/>
              <a:gdLst/>
              <a:ahLst/>
              <a:cxnLst/>
              <a:rect l="0" t="0" r="0" b="0"/>
              <a:pathLst>
                <a:path w="20604" h="112">
                  <a:moveTo>
                    <a:pt x="20604" y="111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192" name="path 8192"/>
            <p:cNvSpPr/>
            <p:nvPr/>
          </p:nvSpPr>
          <p:spPr>
            <a:xfrm>
              <a:off x="4" y="10667"/>
              <a:ext cx="13083539" cy="1523"/>
            </a:xfrm>
            <a:custGeom>
              <a:avLst/>
              <a:gdLst/>
              <a:ahLst/>
              <a:cxnLst/>
              <a:rect l="0" t="0" r="0" b="0"/>
              <a:pathLst>
                <a:path w="20603" h="2">
                  <a:moveTo>
                    <a:pt x="20603" y="1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8194" name="picture 819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1331213" y="4040378"/>
            <a:ext cx="13085064" cy="117347"/>
          </a:xfrm>
          <a:prstGeom prst="rect">
            <a:avLst/>
          </a:prstGeom>
        </p:spPr>
      </p:pic>
      <p:grpSp>
        <p:nvGrpSpPr>
          <p:cNvPr id="352" name="group 352"/>
          <p:cNvGrpSpPr/>
          <p:nvPr/>
        </p:nvGrpSpPr>
        <p:grpSpPr>
          <a:xfrm rot="21600000">
            <a:off x="14400276" y="587755"/>
            <a:ext cx="32004" cy="9523476"/>
            <a:chOff x="0" y="0"/>
            <a:chExt cx="32004" cy="9523476"/>
          </a:xfrm>
        </p:grpSpPr>
        <p:sp>
          <p:nvSpPr>
            <p:cNvPr id="8196" name="path 8196"/>
            <p:cNvSpPr/>
            <p:nvPr/>
          </p:nvSpPr>
          <p:spPr>
            <a:xfrm>
              <a:off x="16002" y="1815084"/>
              <a:ext cx="1523" cy="4803647"/>
            </a:xfrm>
            <a:custGeom>
              <a:avLst/>
              <a:gdLst/>
              <a:ahLst/>
              <a:cxnLst/>
              <a:rect l="0" t="0" r="0" b="0"/>
              <a:pathLst>
                <a:path w="2" h="7564">
                  <a:moveTo>
                    <a:pt x="1" y="7564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198" name="path 8198"/>
            <p:cNvSpPr/>
            <p:nvPr/>
          </p:nvSpPr>
          <p:spPr>
            <a:xfrm>
              <a:off x="0" y="0"/>
              <a:ext cx="32004" cy="9523476"/>
            </a:xfrm>
            <a:custGeom>
              <a:avLst/>
              <a:gdLst/>
              <a:ahLst/>
              <a:cxnLst/>
              <a:rect l="0" t="0" r="0" b="0"/>
              <a:pathLst>
                <a:path w="50" h="14997">
                  <a:moveTo>
                    <a:pt x="50" y="0"/>
                  </a:moveTo>
                  <a:lnTo>
                    <a:pt x="0" y="50"/>
                  </a:lnTo>
                  <a:lnTo>
                    <a:pt x="50" y="14997"/>
                  </a:lnTo>
                  <a:lnTo>
                    <a:pt x="50" y="0"/>
                  </a:lnTo>
                </a:path>
                <a:path w="50" h="14997">
                  <a:moveTo>
                    <a:pt x="0" y="50"/>
                  </a:moveTo>
                  <a:lnTo>
                    <a:pt x="50" y="14997"/>
                  </a:lnTo>
                  <a:lnTo>
                    <a:pt x="0" y="14947"/>
                  </a:lnTo>
                  <a:lnTo>
                    <a:pt x="0" y="5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8200" name="picture 820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1313687" y="9294368"/>
            <a:ext cx="13118593" cy="816863"/>
          </a:xfrm>
          <a:prstGeom prst="rect">
            <a:avLst/>
          </a:prstGeom>
        </p:spPr>
      </p:pic>
      <p:sp>
        <p:nvSpPr>
          <p:cNvPr id="8202" name="path 8202"/>
          <p:cNvSpPr/>
          <p:nvPr/>
        </p:nvSpPr>
        <p:spPr>
          <a:xfrm>
            <a:off x="1786889" y="8408161"/>
            <a:ext cx="3464052" cy="688848"/>
          </a:xfrm>
          <a:custGeom>
            <a:avLst/>
            <a:gdLst/>
            <a:ahLst/>
            <a:cxnLst/>
            <a:rect l="0" t="0" r="0" b="0"/>
            <a:pathLst>
              <a:path w="5455" h="1084">
                <a:moveTo>
                  <a:pt x="8" y="330"/>
                </a:moveTo>
                <a:lnTo>
                  <a:pt x="56" y="330"/>
                </a:lnTo>
                <a:lnTo>
                  <a:pt x="30" y="375"/>
                </a:lnTo>
                <a:lnTo>
                  <a:pt x="42" y="375"/>
                </a:lnTo>
                <a:lnTo>
                  <a:pt x="51" y="380"/>
                </a:lnTo>
                <a:lnTo>
                  <a:pt x="56" y="385"/>
                </a:lnTo>
                <a:lnTo>
                  <a:pt x="58" y="402"/>
                </a:lnTo>
                <a:lnTo>
                  <a:pt x="58" y="414"/>
                </a:lnTo>
                <a:lnTo>
                  <a:pt x="56" y="430"/>
                </a:lnTo>
                <a:lnTo>
                  <a:pt x="46" y="442"/>
                </a:lnTo>
                <a:lnTo>
                  <a:pt x="34" y="447"/>
                </a:lnTo>
                <a:lnTo>
                  <a:pt x="20" y="447"/>
                </a:lnTo>
                <a:lnTo>
                  <a:pt x="8" y="442"/>
                </a:lnTo>
                <a:lnTo>
                  <a:pt x="3" y="438"/>
                </a:lnTo>
                <a:lnTo>
                  <a:pt x="1" y="426"/>
                </a:lnTo>
                <a:moveTo>
                  <a:pt x="102" y="418"/>
                </a:moveTo>
                <a:lnTo>
                  <a:pt x="109" y="418"/>
                </a:lnTo>
                <a:lnTo>
                  <a:pt x="114" y="421"/>
                </a:lnTo>
                <a:lnTo>
                  <a:pt x="118" y="421"/>
                </a:lnTo>
                <a:lnTo>
                  <a:pt x="118" y="423"/>
                </a:lnTo>
                <a:lnTo>
                  <a:pt x="121" y="423"/>
                </a:lnTo>
                <a:lnTo>
                  <a:pt x="123" y="426"/>
                </a:lnTo>
                <a:lnTo>
                  <a:pt x="123" y="430"/>
                </a:lnTo>
                <a:lnTo>
                  <a:pt x="121" y="435"/>
                </a:lnTo>
                <a:lnTo>
                  <a:pt x="121" y="438"/>
                </a:lnTo>
                <a:lnTo>
                  <a:pt x="118" y="438"/>
                </a:lnTo>
                <a:lnTo>
                  <a:pt x="114" y="438"/>
                </a:lnTo>
                <a:lnTo>
                  <a:pt x="114" y="435"/>
                </a:lnTo>
                <a:lnTo>
                  <a:pt x="114" y="428"/>
                </a:lnTo>
                <a:lnTo>
                  <a:pt x="111" y="426"/>
                </a:lnTo>
                <a:lnTo>
                  <a:pt x="109" y="421"/>
                </a:lnTo>
                <a:lnTo>
                  <a:pt x="104" y="418"/>
                </a:lnTo>
                <a:lnTo>
                  <a:pt x="99" y="418"/>
                </a:lnTo>
                <a:moveTo>
                  <a:pt x="123" y="426"/>
                </a:moveTo>
                <a:lnTo>
                  <a:pt x="123" y="433"/>
                </a:lnTo>
                <a:moveTo>
                  <a:pt x="121" y="435"/>
                </a:moveTo>
                <a:lnTo>
                  <a:pt x="121" y="423"/>
                </a:lnTo>
                <a:moveTo>
                  <a:pt x="118" y="423"/>
                </a:moveTo>
                <a:lnTo>
                  <a:pt x="118" y="438"/>
                </a:lnTo>
                <a:lnTo>
                  <a:pt x="118" y="421"/>
                </a:lnTo>
                <a:moveTo>
                  <a:pt x="116" y="421"/>
                </a:moveTo>
                <a:lnTo>
                  <a:pt x="116" y="438"/>
                </a:lnTo>
                <a:moveTo>
                  <a:pt x="114" y="435"/>
                </a:moveTo>
                <a:lnTo>
                  <a:pt x="114" y="421"/>
                </a:lnTo>
                <a:moveTo>
                  <a:pt x="111" y="421"/>
                </a:moveTo>
                <a:lnTo>
                  <a:pt x="111" y="426"/>
                </a:lnTo>
                <a:lnTo>
                  <a:pt x="111" y="421"/>
                </a:lnTo>
                <a:close/>
                <a:moveTo>
                  <a:pt x="109" y="418"/>
                </a:moveTo>
                <a:lnTo>
                  <a:pt x="109" y="423"/>
                </a:lnTo>
                <a:moveTo>
                  <a:pt x="106" y="421"/>
                </a:moveTo>
                <a:lnTo>
                  <a:pt x="106" y="418"/>
                </a:lnTo>
                <a:moveTo>
                  <a:pt x="104" y="418"/>
                </a:moveTo>
                <a:lnTo>
                  <a:pt x="109" y="418"/>
                </a:lnTo>
                <a:moveTo>
                  <a:pt x="114" y="421"/>
                </a:moveTo>
                <a:lnTo>
                  <a:pt x="106" y="421"/>
                </a:lnTo>
                <a:moveTo>
                  <a:pt x="109" y="421"/>
                </a:moveTo>
                <a:lnTo>
                  <a:pt x="118" y="421"/>
                </a:lnTo>
                <a:moveTo>
                  <a:pt x="118" y="423"/>
                </a:moveTo>
                <a:lnTo>
                  <a:pt x="109" y="423"/>
                </a:lnTo>
                <a:moveTo>
                  <a:pt x="111" y="423"/>
                </a:moveTo>
                <a:lnTo>
                  <a:pt x="121" y="423"/>
                </a:lnTo>
                <a:moveTo>
                  <a:pt x="123" y="426"/>
                </a:moveTo>
                <a:lnTo>
                  <a:pt x="111" y="426"/>
                </a:lnTo>
                <a:moveTo>
                  <a:pt x="114" y="428"/>
                </a:moveTo>
                <a:lnTo>
                  <a:pt x="123" y="428"/>
                </a:lnTo>
                <a:moveTo>
                  <a:pt x="123" y="430"/>
                </a:moveTo>
                <a:lnTo>
                  <a:pt x="114" y="430"/>
                </a:lnTo>
                <a:moveTo>
                  <a:pt x="114" y="433"/>
                </a:moveTo>
                <a:lnTo>
                  <a:pt x="123" y="433"/>
                </a:lnTo>
                <a:moveTo>
                  <a:pt x="121" y="435"/>
                </a:moveTo>
                <a:lnTo>
                  <a:pt x="114" y="435"/>
                </a:lnTo>
                <a:moveTo>
                  <a:pt x="114" y="438"/>
                </a:moveTo>
                <a:lnTo>
                  <a:pt x="121" y="438"/>
                </a:lnTo>
                <a:moveTo>
                  <a:pt x="231" y="315"/>
                </a:moveTo>
                <a:lnTo>
                  <a:pt x="236" y="325"/>
                </a:lnTo>
                <a:lnTo>
                  <a:pt x="238" y="332"/>
                </a:lnTo>
                <a:moveTo>
                  <a:pt x="262" y="313"/>
                </a:moveTo>
                <a:lnTo>
                  <a:pt x="262" y="318"/>
                </a:lnTo>
                <a:lnTo>
                  <a:pt x="258" y="337"/>
                </a:lnTo>
                <a:moveTo>
                  <a:pt x="219" y="342"/>
                </a:moveTo>
                <a:lnTo>
                  <a:pt x="279" y="337"/>
                </a:lnTo>
                <a:lnTo>
                  <a:pt x="274" y="334"/>
                </a:lnTo>
                <a:lnTo>
                  <a:pt x="270" y="337"/>
                </a:lnTo>
                <a:moveTo>
                  <a:pt x="248" y="339"/>
                </a:moveTo>
                <a:lnTo>
                  <a:pt x="246" y="358"/>
                </a:lnTo>
                <a:lnTo>
                  <a:pt x="241" y="368"/>
                </a:lnTo>
                <a:lnTo>
                  <a:pt x="236" y="382"/>
                </a:lnTo>
                <a:lnTo>
                  <a:pt x="229" y="394"/>
                </a:lnTo>
                <a:lnTo>
                  <a:pt x="219" y="404"/>
                </a:lnTo>
                <a:lnTo>
                  <a:pt x="214" y="414"/>
                </a:lnTo>
                <a:lnTo>
                  <a:pt x="207" y="418"/>
                </a:lnTo>
                <a:lnTo>
                  <a:pt x="200" y="426"/>
                </a:lnTo>
                <a:moveTo>
                  <a:pt x="226" y="361"/>
                </a:moveTo>
                <a:lnTo>
                  <a:pt x="272" y="356"/>
                </a:lnTo>
                <a:moveTo>
                  <a:pt x="207" y="380"/>
                </a:moveTo>
                <a:lnTo>
                  <a:pt x="289" y="373"/>
                </a:lnTo>
                <a:lnTo>
                  <a:pt x="284" y="373"/>
                </a:lnTo>
                <a:lnTo>
                  <a:pt x="279" y="375"/>
                </a:lnTo>
                <a:moveTo>
                  <a:pt x="258" y="378"/>
                </a:moveTo>
                <a:lnTo>
                  <a:pt x="282" y="414"/>
                </a:lnTo>
                <a:lnTo>
                  <a:pt x="298" y="414"/>
                </a:lnTo>
                <a:lnTo>
                  <a:pt x="284" y="411"/>
                </a:lnTo>
                <a:lnTo>
                  <a:pt x="277" y="406"/>
                </a:lnTo>
                <a:moveTo>
                  <a:pt x="258" y="394"/>
                </a:moveTo>
                <a:lnTo>
                  <a:pt x="258" y="457"/>
                </a:lnTo>
                <a:lnTo>
                  <a:pt x="258" y="450"/>
                </a:lnTo>
                <a:lnTo>
                  <a:pt x="258" y="438"/>
                </a:lnTo>
                <a:moveTo>
                  <a:pt x="236" y="397"/>
                </a:moveTo>
                <a:lnTo>
                  <a:pt x="234" y="421"/>
                </a:lnTo>
                <a:lnTo>
                  <a:pt x="231" y="435"/>
                </a:lnTo>
                <a:lnTo>
                  <a:pt x="226" y="442"/>
                </a:lnTo>
                <a:lnTo>
                  <a:pt x="224" y="450"/>
                </a:lnTo>
                <a:lnTo>
                  <a:pt x="219" y="457"/>
                </a:lnTo>
                <a:lnTo>
                  <a:pt x="214" y="459"/>
                </a:lnTo>
                <a:moveTo>
                  <a:pt x="339" y="313"/>
                </a:moveTo>
                <a:lnTo>
                  <a:pt x="342" y="320"/>
                </a:lnTo>
                <a:lnTo>
                  <a:pt x="339" y="440"/>
                </a:lnTo>
                <a:lnTo>
                  <a:pt x="339" y="450"/>
                </a:lnTo>
                <a:lnTo>
                  <a:pt x="337" y="452"/>
                </a:lnTo>
                <a:lnTo>
                  <a:pt x="325" y="435"/>
                </a:lnTo>
                <a:lnTo>
                  <a:pt x="337" y="450"/>
                </a:lnTo>
                <a:lnTo>
                  <a:pt x="339" y="445"/>
                </a:lnTo>
                <a:moveTo>
                  <a:pt x="315" y="402"/>
                </a:moveTo>
                <a:lnTo>
                  <a:pt x="354" y="380"/>
                </a:lnTo>
                <a:moveTo>
                  <a:pt x="318" y="363"/>
                </a:moveTo>
                <a:lnTo>
                  <a:pt x="356" y="356"/>
                </a:lnTo>
                <a:lnTo>
                  <a:pt x="354" y="354"/>
                </a:lnTo>
                <a:lnTo>
                  <a:pt x="344" y="358"/>
                </a:lnTo>
                <a:moveTo>
                  <a:pt x="375" y="313"/>
                </a:moveTo>
                <a:lnTo>
                  <a:pt x="380" y="325"/>
                </a:lnTo>
                <a:lnTo>
                  <a:pt x="382" y="332"/>
                </a:lnTo>
                <a:lnTo>
                  <a:pt x="385" y="339"/>
                </a:lnTo>
                <a:moveTo>
                  <a:pt x="363" y="342"/>
                </a:moveTo>
                <a:lnTo>
                  <a:pt x="366" y="356"/>
                </a:lnTo>
                <a:lnTo>
                  <a:pt x="363" y="373"/>
                </a:lnTo>
                <a:lnTo>
                  <a:pt x="363" y="399"/>
                </a:lnTo>
                <a:lnTo>
                  <a:pt x="361" y="411"/>
                </a:lnTo>
                <a:lnTo>
                  <a:pt x="358" y="423"/>
                </a:lnTo>
                <a:lnTo>
                  <a:pt x="354" y="433"/>
                </a:lnTo>
                <a:lnTo>
                  <a:pt x="351" y="442"/>
                </a:lnTo>
                <a:lnTo>
                  <a:pt x="346" y="450"/>
                </a:lnTo>
                <a:lnTo>
                  <a:pt x="344" y="457"/>
                </a:lnTo>
                <a:moveTo>
                  <a:pt x="366" y="356"/>
                </a:moveTo>
                <a:lnTo>
                  <a:pt x="402" y="349"/>
                </a:lnTo>
                <a:lnTo>
                  <a:pt x="399" y="346"/>
                </a:lnTo>
                <a:lnTo>
                  <a:pt x="394" y="385"/>
                </a:lnTo>
                <a:lnTo>
                  <a:pt x="397" y="385"/>
                </a:lnTo>
                <a:lnTo>
                  <a:pt x="363" y="390"/>
                </a:lnTo>
                <a:moveTo>
                  <a:pt x="428" y="351"/>
                </a:moveTo>
                <a:lnTo>
                  <a:pt x="478" y="344"/>
                </a:lnTo>
                <a:moveTo>
                  <a:pt x="440" y="320"/>
                </a:moveTo>
                <a:lnTo>
                  <a:pt x="442" y="327"/>
                </a:lnTo>
                <a:lnTo>
                  <a:pt x="442" y="414"/>
                </a:lnTo>
                <a:moveTo>
                  <a:pt x="464" y="313"/>
                </a:moveTo>
                <a:lnTo>
                  <a:pt x="466" y="320"/>
                </a:lnTo>
                <a:lnTo>
                  <a:pt x="464" y="409"/>
                </a:lnTo>
                <a:moveTo>
                  <a:pt x="426" y="416"/>
                </a:moveTo>
                <a:lnTo>
                  <a:pt x="478" y="406"/>
                </a:lnTo>
                <a:lnTo>
                  <a:pt x="476" y="406"/>
                </a:lnTo>
                <a:lnTo>
                  <a:pt x="471" y="409"/>
                </a:lnTo>
                <a:moveTo>
                  <a:pt x="442" y="370"/>
                </a:moveTo>
                <a:lnTo>
                  <a:pt x="459" y="366"/>
                </a:lnTo>
                <a:moveTo>
                  <a:pt x="445" y="390"/>
                </a:moveTo>
                <a:lnTo>
                  <a:pt x="459" y="387"/>
                </a:lnTo>
                <a:moveTo>
                  <a:pt x="445" y="423"/>
                </a:moveTo>
                <a:lnTo>
                  <a:pt x="442" y="428"/>
                </a:lnTo>
                <a:lnTo>
                  <a:pt x="438" y="440"/>
                </a:lnTo>
                <a:lnTo>
                  <a:pt x="430" y="450"/>
                </a:lnTo>
                <a:lnTo>
                  <a:pt x="426" y="454"/>
                </a:lnTo>
                <a:moveTo>
                  <a:pt x="459" y="421"/>
                </a:moveTo>
                <a:lnTo>
                  <a:pt x="469" y="433"/>
                </a:lnTo>
                <a:lnTo>
                  <a:pt x="469" y="440"/>
                </a:lnTo>
                <a:lnTo>
                  <a:pt x="464" y="428"/>
                </a:lnTo>
                <a:moveTo>
                  <a:pt x="486" y="330"/>
                </a:moveTo>
                <a:lnTo>
                  <a:pt x="488" y="342"/>
                </a:lnTo>
                <a:lnTo>
                  <a:pt x="488" y="366"/>
                </a:lnTo>
                <a:lnTo>
                  <a:pt x="486" y="394"/>
                </a:lnTo>
                <a:lnTo>
                  <a:pt x="486" y="411"/>
                </a:lnTo>
                <a:lnTo>
                  <a:pt x="481" y="430"/>
                </a:lnTo>
                <a:lnTo>
                  <a:pt x="476" y="442"/>
                </a:lnTo>
                <a:lnTo>
                  <a:pt x="466" y="459"/>
                </a:lnTo>
                <a:moveTo>
                  <a:pt x="488" y="342"/>
                </a:moveTo>
                <a:lnTo>
                  <a:pt x="514" y="337"/>
                </a:lnTo>
                <a:lnTo>
                  <a:pt x="512" y="334"/>
                </a:lnTo>
                <a:lnTo>
                  <a:pt x="512" y="442"/>
                </a:lnTo>
                <a:lnTo>
                  <a:pt x="510" y="454"/>
                </a:lnTo>
                <a:lnTo>
                  <a:pt x="510" y="457"/>
                </a:lnTo>
                <a:lnTo>
                  <a:pt x="495" y="442"/>
                </a:lnTo>
                <a:lnTo>
                  <a:pt x="507" y="454"/>
                </a:lnTo>
                <a:moveTo>
                  <a:pt x="488" y="370"/>
                </a:moveTo>
                <a:lnTo>
                  <a:pt x="502" y="368"/>
                </a:lnTo>
                <a:moveTo>
                  <a:pt x="486" y="402"/>
                </a:moveTo>
                <a:lnTo>
                  <a:pt x="488" y="402"/>
                </a:lnTo>
                <a:lnTo>
                  <a:pt x="502" y="397"/>
                </a:lnTo>
                <a:moveTo>
                  <a:pt x="570" y="356"/>
                </a:moveTo>
                <a:lnTo>
                  <a:pt x="567" y="349"/>
                </a:lnTo>
                <a:lnTo>
                  <a:pt x="558" y="330"/>
                </a:lnTo>
                <a:moveTo>
                  <a:pt x="586" y="394"/>
                </a:moveTo>
                <a:lnTo>
                  <a:pt x="591" y="402"/>
                </a:lnTo>
                <a:lnTo>
                  <a:pt x="596" y="411"/>
                </a:lnTo>
                <a:lnTo>
                  <a:pt x="596" y="416"/>
                </a:lnTo>
                <a:moveTo>
                  <a:pt x="586" y="435"/>
                </a:moveTo>
                <a:lnTo>
                  <a:pt x="603" y="457"/>
                </a:lnTo>
                <a:lnTo>
                  <a:pt x="601" y="457"/>
                </a:lnTo>
                <a:moveTo>
                  <a:pt x="591" y="313"/>
                </a:moveTo>
                <a:lnTo>
                  <a:pt x="591" y="320"/>
                </a:lnTo>
                <a:lnTo>
                  <a:pt x="589" y="342"/>
                </a:lnTo>
                <a:lnTo>
                  <a:pt x="586" y="356"/>
                </a:lnTo>
                <a:lnTo>
                  <a:pt x="582" y="373"/>
                </a:lnTo>
                <a:lnTo>
                  <a:pt x="577" y="392"/>
                </a:lnTo>
                <a:lnTo>
                  <a:pt x="574" y="404"/>
                </a:lnTo>
                <a:lnTo>
                  <a:pt x="567" y="416"/>
                </a:lnTo>
                <a:lnTo>
                  <a:pt x="560" y="428"/>
                </a:lnTo>
                <a:lnTo>
                  <a:pt x="555" y="440"/>
                </a:lnTo>
                <a:lnTo>
                  <a:pt x="548" y="450"/>
                </a:lnTo>
                <a:lnTo>
                  <a:pt x="538" y="457"/>
                </a:lnTo>
                <a:lnTo>
                  <a:pt x="536" y="459"/>
                </a:lnTo>
                <a:moveTo>
                  <a:pt x="584" y="433"/>
                </a:moveTo>
                <a:lnTo>
                  <a:pt x="601" y="457"/>
                </a:lnTo>
                <a:lnTo>
                  <a:pt x="608" y="438"/>
                </a:lnTo>
                <a:lnTo>
                  <a:pt x="613" y="418"/>
                </a:lnTo>
                <a:lnTo>
                  <a:pt x="618" y="394"/>
                </a:lnTo>
                <a:lnTo>
                  <a:pt x="620" y="370"/>
                </a:lnTo>
                <a:lnTo>
                  <a:pt x="620" y="358"/>
                </a:lnTo>
                <a:lnTo>
                  <a:pt x="622" y="363"/>
                </a:lnTo>
                <a:lnTo>
                  <a:pt x="546" y="375"/>
                </a:lnTo>
                <a:moveTo>
                  <a:pt x="642" y="330"/>
                </a:moveTo>
                <a:lnTo>
                  <a:pt x="690" y="330"/>
                </a:lnTo>
                <a:lnTo>
                  <a:pt x="663" y="375"/>
                </a:lnTo>
                <a:lnTo>
                  <a:pt x="675" y="375"/>
                </a:lnTo>
                <a:lnTo>
                  <a:pt x="685" y="380"/>
                </a:lnTo>
                <a:lnTo>
                  <a:pt x="690" y="385"/>
                </a:lnTo>
                <a:lnTo>
                  <a:pt x="692" y="402"/>
                </a:lnTo>
                <a:lnTo>
                  <a:pt x="692" y="414"/>
                </a:lnTo>
                <a:lnTo>
                  <a:pt x="690" y="430"/>
                </a:lnTo>
                <a:lnTo>
                  <a:pt x="680" y="442"/>
                </a:lnTo>
                <a:lnTo>
                  <a:pt x="668" y="447"/>
                </a:lnTo>
                <a:lnTo>
                  <a:pt x="656" y="447"/>
                </a:lnTo>
                <a:lnTo>
                  <a:pt x="642" y="442"/>
                </a:lnTo>
                <a:lnTo>
                  <a:pt x="639" y="438"/>
                </a:lnTo>
                <a:lnTo>
                  <a:pt x="634" y="426"/>
                </a:lnTo>
                <a:moveTo>
                  <a:pt x="776" y="313"/>
                </a:moveTo>
                <a:lnTo>
                  <a:pt x="776" y="320"/>
                </a:lnTo>
                <a:lnTo>
                  <a:pt x="769" y="337"/>
                </a:lnTo>
                <a:lnTo>
                  <a:pt x="759" y="356"/>
                </a:lnTo>
                <a:lnTo>
                  <a:pt x="750" y="368"/>
                </a:lnTo>
                <a:lnTo>
                  <a:pt x="738" y="382"/>
                </a:lnTo>
                <a:lnTo>
                  <a:pt x="730" y="392"/>
                </a:lnTo>
                <a:lnTo>
                  <a:pt x="721" y="399"/>
                </a:lnTo>
                <a:moveTo>
                  <a:pt x="774" y="361"/>
                </a:moveTo>
                <a:lnTo>
                  <a:pt x="774" y="416"/>
                </a:lnTo>
                <a:lnTo>
                  <a:pt x="771" y="459"/>
                </a:lnTo>
                <a:lnTo>
                  <a:pt x="771" y="450"/>
                </a:lnTo>
                <a:lnTo>
                  <a:pt x="774" y="430"/>
                </a:lnTo>
                <a:moveTo>
                  <a:pt x="771" y="334"/>
                </a:moveTo>
                <a:lnTo>
                  <a:pt x="783" y="349"/>
                </a:lnTo>
                <a:lnTo>
                  <a:pt x="798" y="370"/>
                </a:lnTo>
                <a:lnTo>
                  <a:pt x="807" y="387"/>
                </a:lnTo>
                <a:lnTo>
                  <a:pt x="826" y="390"/>
                </a:lnTo>
                <a:lnTo>
                  <a:pt x="807" y="385"/>
                </a:lnTo>
                <a:lnTo>
                  <a:pt x="800" y="378"/>
                </a:lnTo>
                <a:moveTo>
                  <a:pt x="846" y="452"/>
                </a:moveTo>
                <a:lnTo>
                  <a:pt x="850" y="447"/>
                </a:lnTo>
                <a:lnTo>
                  <a:pt x="855" y="442"/>
                </a:lnTo>
                <a:lnTo>
                  <a:pt x="862" y="433"/>
                </a:lnTo>
                <a:lnTo>
                  <a:pt x="867" y="423"/>
                </a:lnTo>
                <a:lnTo>
                  <a:pt x="870" y="411"/>
                </a:lnTo>
                <a:lnTo>
                  <a:pt x="874" y="399"/>
                </a:lnTo>
                <a:lnTo>
                  <a:pt x="874" y="368"/>
                </a:lnTo>
                <a:lnTo>
                  <a:pt x="877" y="351"/>
                </a:lnTo>
                <a:lnTo>
                  <a:pt x="877" y="332"/>
                </a:lnTo>
                <a:lnTo>
                  <a:pt x="874" y="318"/>
                </a:lnTo>
                <a:lnTo>
                  <a:pt x="877" y="332"/>
                </a:lnTo>
                <a:lnTo>
                  <a:pt x="915" y="325"/>
                </a:lnTo>
                <a:lnTo>
                  <a:pt x="915" y="320"/>
                </a:lnTo>
                <a:lnTo>
                  <a:pt x="918" y="325"/>
                </a:lnTo>
                <a:lnTo>
                  <a:pt x="915" y="325"/>
                </a:lnTo>
                <a:lnTo>
                  <a:pt x="918" y="445"/>
                </a:lnTo>
                <a:lnTo>
                  <a:pt x="915" y="454"/>
                </a:lnTo>
                <a:lnTo>
                  <a:pt x="910" y="447"/>
                </a:lnTo>
                <a:lnTo>
                  <a:pt x="906" y="440"/>
                </a:lnTo>
                <a:lnTo>
                  <a:pt x="898" y="433"/>
                </a:lnTo>
                <a:lnTo>
                  <a:pt x="915" y="452"/>
                </a:lnTo>
                <a:moveTo>
                  <a:pt x="906" y="387"/>
                </a:moveTo>
                <a:lnTo>
                  <a:pt x="874" y="392"/>
                </a:lnTo>
                <a:moveTo>
                  <a:pt x="877" y="363"/>
                </a:moveTo>
                <a:lnTo>
                  <a:pt x="906" y="358"/>
                </a:lnTo>
                <a:moveTo>
                  <a:pt x="978" y="426"/>
                </a:moveTo>
                <a:lnTo>
                  <a:pt x="978" y="423"/>
                </a:lnTo>
                <a:moveTo>
                  <a:pt x="968" y="416"/>
                </a:moveTo>
                <a:lnTo>
                  <a:pt x="963" y="418"/>
                </a:lnTo>
                <a:lnTo>
                  <a:pt x="961" y="426"/>
                </a:lnTo>
                <a:lnTo>
                  <a:pt x="963" y="433"/>
                </a:lnTo>
                <a:lnTo>
                  <a:pt x="968" y="435"/>
                </a:lnTo>
                <a:lnTo>
                  <a:pt x="973" y="433"/>
                </a:lnTo>
                <a:lnTo>
                  <a:pt x="975" y="426"/>
                </a:lnTo>
                <a:lnTo>
                  <a:pt x="973" y="418"/>
                </a:lnTo>
                <a:lnTo>
                  <a:pt x="968" y="416"/>
                </a:lnTo>
                <a:close/>
                <a:moveTo>
                  <a:pt x="1062" y="358"/>
                </a:moveTo>
                <a:lnTo>
                  <a:pt x="1143" y="344"/>
                </a:lnTo>
                <a:lnTo>
                  <a:pt x="1141" y="344"/>
                </a:lnTo>
                <a:lnTo>
                  <a:pt x="1134" y="346"/>
                </a:lnTo>
                <a:moveTo>
                  <a:pt x="1117" y="318"/>
                </a:moveTo>
                <a:lnTo>
                  <a:pt x="1114" y="339"/>
                </a:lnTo>
                <a:lnTo>
                  <a:pt x="1110" y="363"/>
                </a:lnTo>
                <a:lnTo>
                  <a:pt x="1107" y="375"/>
                </a:lnTo>
                <a:moveTo>
                  <a:pt x="1086" y="322"/>
                </a:moveTo>
                <a:lnTo>
                  <a:pt x="1090" y="375"/>
                </a:lnTo>
                <a:moveTo>
                  <a:pt x="1071" y="378"/>
                </a:moveTo>
                <a:lnTo>
                  <a:pt x="1071" y="392"/>
                </a:lnTo>
                <a:lnTo>
                  <a:pt x="1074" y="452"/>
                </a:lnTo>
                <a:lnTo>
                  <a:pt x="1074" y="442"/>
                </a:lnTo>
                <a:lnTo>
                  <a:pt x="1119" y="435"/>
                </a:lnTo>
                <a:lnTo>
                  <a:pt x="1124" y="450"/>
                </a:lnTo>
                <a:lnTo>
                  <a:pt x="1126" y="428"/>
                </a:lnTo>
                <a:lnTo>
                  <a:pt x="1131" y="375"/>
                </a:lnTo>
                <a:lnTo>
                  <a:pt x="1131" y="380"/>
                </a:lnTo>
                <a:lnTo>
                  <a:pt x="1071" y="387"/>
                </a:lnTo>
                <a:moveTo>
                  <a:pt x="1081" y="414"/>
                </a:moveTo>
                <a:lnTo>
                  <a:pt x="1119" y="404"/>
                </a:lnTo>
                <a:moveTo>
                  <a:pt x="1100" y="385"/>
                </a:moveTo>
                <a:lnTo>
                  <a:pt x="1100" y="438"/>
                </a:lnTo>
                <a:moveTo>
                  <a:pt x="1172" y="363"/>
                </a:moveTo>
                <a:lnTo>
                  <a:pt x="1251" y="354"/>
                </a:lnTo>
                <a:lnTo>
                  <a:pt x="1246" y="354"/>
                </a:lnTo>
                <a:lnTo>
                  <a:pt x="1237" y="356"/>
                </a:lnTo>
                <a:moveTo>
                  <a:pt x="1208" y="315"/>
                </a:moveTo>
                <a:lnTo>
                  <a:pt x="1213" y="320"/>
                </a:lnTo>
                <a:lnTo>
                  <a:pt x="1210" y="318"/>
                </a:lnTo>
                <a:lnTo>
                  <a:pt x="1210" y="457"/>
                </a:lnTo>
                <a:lnTo>
                  <a:pt x="1208" y="447"/>
                </a:lnTo>
                <a:lnTo>
                  <a:pt x="1210" y="430"/>
                </a:lnTo>
                <a:moveTo>
                  <a:pt x="1210" y="358"/>
                </a:moveTo>
                <a:lnTo>
                  <a:pt x="1203" y="378"/>
                </a:lnTo>
                <a:lnTo>
                  <a:pt x="1196" y="390"/>
                </a:lnTo>
                <a:lnTo>
                  <a:pt x="1191" y="399"/>
                </a:lnTo>
                <a:lnTo>
                  <a:pt x="1186" y="409"/>
                </a:lnTo>
                <a:lnTo>
                  <a:pt x="1179" y="421"/>
                </a:lnTo>
                <a:lnTo>
                  <a:pt x="1172" y="426"/>
                </a:lnTo>
                <a:lnTo>
                  <a:pt x="1165" y="435"/>
                </a:lnTo>
                <a:moveTo>
                  <a:pt x="1213" y="361"/>
                </a:moveTo>
                <a:lnTo>
                  <a:pt x="1244" y="426"/>
                </a:lnTo>
                <a:lnTo>
                  <a:pt x="1258" y="428"/>
                </a:lnTo>
                <a:lnTo>
                  <a:pt x="1246" y="426"/>
                </a:lnTo>
                <a:lnTo>
                  <a:pt x="1239" y="416"/>
                </a:lnTo>
                <a:moveTo>
                  <a:pt x="1294" y="322"/>
                </a:moveTo>
                <a:lnTo>
                  <a:pt x="1297" y="334"/>
                </a:lnTo>
                <a:lnTo>
                  <a:pt x="1299" y="361"/>
                </a:lnTo>
                <a:lnTo>
                  <a:pt x="1297" y="378"/>
                </a:lnTo>
                <a:lnTo>
                  <a:pt x="1294" y="392"/>
                </a:lnTo>
                <a:lnTo>
                  <a:pt x="1294" y="406"/>
                </a:lnTo>
                <a:lnTo>
                  <a:pt x="1290" y="421"/>
                </a:lnTo>
                <a:lnTo>
                  <a:pt x="1287" y="430"/>
                </a:lnTo>
                <a:lnTo>
                  <a:pt x="1282" y="440"/>
                </a:lnTo>
                <a:lnTo>
                  <a:pt x="1278" y="447"/>
                </a:lnTo>
                <a:moveTo>
                  <a:pt x="1354" y="315"/>
                </a:moveTo>
                <a:lnTo>
                  <a:pt x="1352" y="320"/>
                </a:lnTo>
                <a:lnTo>
                  <a:pt x="1340" y="325"/>
                </a:lnTo>
                <a:lnTo>
                  <a:pt x="1323" y="330"/>
                </a:lnTo>
                <a:lnTo>
                  <a:pt x="1299" y="334"/>
                </a:lnTo>
                <a:moveTo>
                  <a:pt x="1333" y="330"/>
                </a:moveTo>
                <a:lnTo>
                  <a:pt x="1333" y="337"/>
                </a:lnTo>
                <a:lnTo>
                  <a:pt x="1328" y="378"/>
                </a:lnTo>
                <a:moveTo>
                  <a:pt x="1304" y="358"/>
                </a:moveTo>
                <a:lnTo>
                  <a:pt x="1366" y="346"/>
                </a:lnTo>
                <a:lnTo>
                  <a:pt x="1364" y="346"/>
                </a:lnTo>
                <a:lnTo>
                  <a:pt x="1357" y="349"/>
                </a:lnTo>
                <a:moveTo>
                  <a:pt x="1311" y="370"/>
                </a:moveTo>
                <a:lnTo>
                  <a:pt x="1314" y="380"/>
                </a:lnTo>
                <a:lnTo>
                  <a:pt x="1314" y="421"/>
                </a:lnTo>
                <a:lnTo>
                  <a:pt x="1311" y="416"/>
                </a:lnTo>
                <a:lnTo>
                  <a:pt x="1314" y="409"/>
                </a:lnTo>
                <a:moveTo>
                  <a:pt x="1314" y="380"/>
                </a:moveTo>
                <a:lnTo>
                  <a:pt x="1354" y="373"/>
                </a:lnTo>
                <a:lnTo>
                  <a:pt x="1352" y="370"/>
                </a:lnTo>
                <a:lnTo>
                  <a:pt x="1352" y="414"/>
                </a:lnTo>
                <a:lnTo>
                  <a:pt x="1350" y="421"/>
                </a:lnTo>
                <a:lnTo>
                  <a:pt x="1350" y="414"/>
                </a:lnTo>
                <a:lnTo>
                  <a:pt x="1352" y="406"/>
                </a:lnTo>
                <a:moveTo>
                  <a:pt x="1333" y="423"/>
                </a:moveTo>
                <a:lnTo>
                  <a:pt x="1345" y="430"/>
                </a:lnTo>
                <a:lnTo>
                  <a:pt x="1352" y="438"/>
                </a:lnTo>
                <a:lnTo>
                  <a:pt x="1357" y="442"/>
                </a:lnTo>
                <a:lnTo>
                  <a:pt x="1362" y="450"/>
                </a:lnTo>
                <a:moveTo>
                  <a:pt x="1333" y="390"/>
                </a:moveTo>
                <a:lnTo>
                  <a:pt x="1333" y="397"/>
                </a:lnTo>
                <a:lnTo>
                  <a:pt x="1330" y="411"/>
                </a:lnTo>
                <a:lnTo>
                  <a:pt x="1328" y="421"/>
                </a:lnTo>
                <a:lnTo>
                  <a:pt x="1326" y="426"/>
                </a:lnTo>
                <a:lnTo>
                  <a:pt x="1321" y="433"/>
                </a:lnTo>
                <a:lnTo>
                  <a:pt x="1316" y="438"/>
                </a:lnTo>
                <a:lnTo>
                  <a:pt x="1311" y="445"/>
                </a:lnTo>
                <a:lnTo>
                  <a:pt x="1304" y="450"/>
                </a:lnTo>
                <a:lnTo>
                  <a:pt x="1302" y="452"/>
                </a:lnTo>
                <a:lnTo>
                  <a:pt x="1297" y="454"/>
                </a:lnTo>
                <a:moveTo>
                  <a:pt x="1410" y="315"/>
                </a:moveTo>
                <a:lnTo>
                  <a:pt x="1412" y="327"/>
                </a:lnTo>
                <a:lnTo>
                  <a:pt x="1412" y="363"/>
                </a:lnTo>
                <a:lnTo>
                  <a:pt x="1410" y="356"/>
                </a:lnTo>
                <a:lnTo>
                  <a:pt x="1458" y="351"/>
                </a:lnTo>
                <a:lnTo>
                  <a:pt x="1455" y="351"/>
                </a:lnTo>
                <a:lnTo>
                  <a:pt x="1458" y="315"/>
                </a:lnTo>
                <a:lnTo>
                  <a:pt x="1460" y="318"/>
                </a:lnTo>
                <a:lnTo>
                  <a:pt x="1412" y="325"/>
                </a:lnTo>
                <a:moveTo>
                  <a:pt x="1412" y="342"/>
                </a:moveTo>
                <a:lnTo>
                  <a:pt x="1446" y="337"/>
                </a:lnTo>
                <a:moveTo>
                  <a:pt x="1386" y="375"/>
                </a:moveTo>
                <a:lnTo>
                  <a:pt x="1417" y="370"/>
                </a:lnTo>
                <a:lnTo>
                  <a:pt x="1479" y="363"/>
                </a:lnTo>
                <a:moveTo>
                  <a:pt x="1407" y="380"/>
                </a:moveTo>
                <a:lnTo>
                  <a:pt x="1410" y="390"/>
                </a:lnTo>
                <a:lnTo>
                  <a:pt x="1410" y="423"/>
                </a:lnTo>
                <a:lnTo>
                  <a:pt x="1407" y="421"/>
                </a:lnTo>
                <a:lnTo>
                  <a:pt x="1436" y="416"/>
                </a:lnTo>
                <a:lnTo>
                  <a:pt x="1460" y="416"/>
                </a:lnTo>
                <a:lnTo>
                  <a:pt x="1455" y="414"/>
                </a:lnTo>
                <a:lnTo>
                  <a:pt x="1460" y="378"/>
                </a:lnTo>
                <a:lnTo>
                  <a:pt x="1462" y="380"/>
                </a:lnTo>
                <a:lnTo>
                  <a:pt x="1434" y="385"/>
                </a:lnTo>
                <a:lnTo>
                  <a:pt x="1410" y="390"/>
                </a:lnTo>
                <a:moveTo>
                  <a:pt x="1419" y="402"/>
                </a:moveTo>
                <a:lnTo>
                  <a:pt x="1448" y="399"/>
                </a:lnTo>
                <a:moveTo>
                  <a:pt x="1434" y="385"/>
                </a:moveTo>
                <a:lnTo>
                  <a:pt x="1434" y="452"/>
                </a:lnTo>
                <a:moveTo>
                  <a:pt x="1407" y="435"/>
                </a:moveTo>
                <a:lnTo>
                  <a:pt x="1462" y="430"/>
                </a:lnTo>
                <a:moveTo>
                  <a:pt x="1393" y="457"/>
                </a:moveTo>
                <a:lnTo>
                  <a:pt x="1434" y="452"/>
                </a:lnTo>
                <a:lnTo>
                  <a:pt x="1453" y="450"/>
                </a:lnTo>
                <a:lnTo>
                  <a:pt x="1474" y="450"/>
                </a:lnTo>
                <a:lnTo>
                  <a:pt x="1472" y="450"/>
                </a:lnTo>
                <a:lnTo>
                  <a:pt x="1458" y="450"/>
                </a:lnTo>
                <a:moveTo>
                  <a:pt x="1503" y="330"/>
                </a:moveTo>
                <a:lnTo>
                  <a:pt x="1506" y="332"/>
                </a:lnTo>
                <a:lnTo>
                  <a:pt x="1508" y="330"/>
                </a:lnTo>
                <a:lnTo>
                  <a:pt x="1578" y="322"/>
                </a:lnTo>
                <a:lnTo>
                  <a:pt x="1575" y="320"/>
                </a:lnTo>
                <a:lnTo>
                  <a:pt x="1566" y="322"/>
                </a:lnTo>
                <a:moveTo>
                  <a:pt x="1546" y="330"/>
                </a:moveTo>
                <a:lnTo>
                  <a:pt x="1549" y="334"/>
                </a:lnTo>
                <a:lnTo>
                  <a:pt x="1546" y="375"/>
                </a:lnTo>
                <a:moveTo>
                  <a:pt x="1527" y="332"/>
                </a:moveTo>
                <a:lnTo>
                  <a:pt x="1532" y="337"/>
                </a:lnTo>
                <a:lnTo>
                  <a:pt x="1532" y="378"/>
                </a:lnTo>
                <a:moveTo>
                  <a:pt x="1513" y="344"/>
                </a:moveTo>
                <a:lnTo>
                  <a:pt x="1515" y="351"/>
                </a:lnTo>
                <a:lnTo>
                  <a:pt x="1515" y="385"/>
                </a:lnTo>
                <a:lnTo>
                  <a:pt x="1515" y="378"/>
                </a:lnTo>
                <a:lnTo>
                  <a:pt x="1568" y="373"/>
                </a:lnTo>
                <a:lnTo>
                  <a:pt x="1566" y="373"/>
                </a:lnTo>
                <a:lnTo>
                  <a:pt x="1568" y="342"/>
                </a:lnTo>
                <a:lnTo>
                  <a:pt x="1568" y="344"/>
                </a:lnTo>
                <a:lnTo>
                  <a:pt x="1515" y="351"/>
                </a:lnTo>
                <a:moveTo>
                  <a:pt x="1539" y="378"/>
                </a:moveTo>
                <a:lnTo>
                  <a:pt x="1539" y="382"/>
                </a:lnTo>
                <a:lnTo>
                  <a:pt x="1525" y="418"/>
                </a:lnTo>
                <a:lnTo>
                  <a:pt x="1530" y="423"/>
                </a:lnTo>
                <a:lnTo>
                  <a:pt x="1546" y="430"/>
                </a:lnTo>
                <a:lnTo>
                  <a:pt x="1558" y="440"/>
                </a:lnTo>
                <a:lnTo>
                  <a:pt x="1566" y="445"/>
                </a:lnTo>
                <a:lnTo>
                  <a:pt x="1568" y="450"/>
                </a:lnTo>
                <a:moveTo>
                  <a:pt x="1498" y="399"/>
                </a:moveTo>
                <a:lnTo>
                  <a:pt x="1503" y="402"/>
                </a:lnTo>
                <a:lnTo>
                  <a:pt x="1506" y="402"/>
                </a:lnTo>
                <a:lnTo>
                  <a:pt x="1585" y="394"/>
                </a:lnTo>
                <a:lnTo>
                  <a:pt x="1580" y="392"/>
                </a:lnTo>
                <a:lnTo>
                  <a:pt x="1575" y="394"/>
                </a:lnTo>
                <a:moveTo>
                  <a:pt x="1556" y="397"/>
                </a:moveTo>
                <a:lnTo>
                  <a:pt x="1551" y="411"/>
                </a:lnTo>
                <a:lnTo>
                  <a:pt x="1546" y="418"/>
                </a:lnTo>
                <a:lnTo>
                  <a:pt x="1542" y="426"/>
                </a:lnTo>
                <a:lnTo>
                  <a:pt x="1537" y="433"/>
                </a:lnTo>
                <a:lnTo>
                  <a:pt x="1527" y="442"/>
                </a:lnTo>
                <a:lnTo>
                  <a:pt x="1518" y="447"/>
                </a:lnTo>
                <a:lnTo>
                  <a:pt x="1513" y="452"/>
                </a:lnTo>
                <a:lnTo>
                  <a:pt x="1506" y="452"/>
                </a:lnTo>
                <a:moveTo>
                  <a:pt x="1664" y="322"/>
                </a:moveTo>
                <a:lnTo>
                  <a:pt x="1674" y="332"/>
                </a:lnTo>
                <a:lnTo>
                  <a:pt x="1676" y="339"/>
                </a:lnTo>
                <a:moveTo>
                  <a:pt x="1645" y="315"/>
                </a:moveTo>
                <a:lnTo>
                  <a:pt x="1652" y="325"/>
                </a:lnTo>
                <a:lnTo>
                  <a:pt x="1650" y="325"/>
                </a:lnTo>
                <a:lnTo>
                  <a:pt x="1650" y="430"/>
                </a:lnTo>
                <a:lnTo>
                  <a:pt x="1650" y="447"/>
                </a:lnTo>
                <a:lnTo>
                  <a:pt x="1647" y="452"/>
                </a:lnTo>
                <a:lnTo>
                  <a:pt x="1645" y="454"/>
                </a:lnTo>
                <a:lnTo>
                  <a:pt x="1630" y="435"/>
                </a:lnTo>
                <a:moveTo>
                  <a:pt x="1611" y="361"/>
                </a:moveTo>
                <a:lnTo>
                  <a:pt x="1614" y="363"/>
                </a:lnTo>
                <a:lnTo>
                  <a:pt x="1616" y="363"/>
                </a:lnTo>
                <a:lnTo>
                  <a:pt x="1686" y="354"/>
                </a:lnTo>
                <a:lnTo>
                  <a:pt x="1681" y="354"/>
                </a:lnTo>
                <a:lnTo>
                  <a:pt x="1671" y="356"/>
                </a:lnTo>
                <a:moveTo>
                  <a:pt x="1618" y="375"/>
                </a:moveTo>
                <a:lnTo>
                  <a:pt x="1628" y="385"/>
                </a:lnTo>
                <a:lnTo>
                  <a:pt x="1633" y="392"/>
                </a:lnTo>
                <a:moveTo>
                  <a:pt x="1609" y="428"/>
                </a:moveTo>
                <a:lnTo>
                  <a:pt x="1611" y="428"/>
                </a:lnTo>
                <a:lnTo>
                  <a:pt x="1640" y="402"/>
                </a:lnTo>
                <a:moveTo>
                  <a:pt x="1650" y="380"/>
                </a:moveTo>
                <a:lnTo>
                  <a:pt x="1681" y="433"/>
                </a:lnTo>
                <a:lnTo>
                  <a:pt x="1695" y="433"/>
                </a:lnTo>
                <a:lnTo>
                  <a:pt x="1681" y="430"/>
                </a:lnTo>
                <a:lnTo>
                  <a:pt x="1674" y="423"/>
                </a:lnTo>
                <a:moveTo>
                  <a:pt x="1676" y="373"/>
                </a:moveTo>
                <a:lnTo>
                  <a:pt x="1676" y="378"/>
                </a:lnTo>
                <a:lnTo>
                  <a:pt x="1659" y="397"/>
                </a:lnTo>
                <a:moveTo>
                  <a:pt x="1712" y="368"/>
                </a:moveTo>
                <a:lnTo>
                  <a:pt x="1707" y="375"/>
                </a:lnTo>
                <a:lnTo>
                  <a:pt x="1712" y="380"/>
                </a:lnTo>
                <a:lnTo>
                  <a:pt x="1717" y="375"/>
                </a:lnTo>
                <a:lnTo>
                  <a:pt x="1712" y="368"/>
                </a:lnTo>
                <a:close/>
                <a:moveTo>
                  <a:pt x="1712" y="438"/>
                </a:moveTo>
                <a:lnTo>
                  <a:pt x="1707" y="442"/>
                </a:lnTo>
                <a:lnTo>
                  <a:pt x="1712" y="447"/>
                </a:lnTo>
                <a:lnTo>
                  <a:pt x="1717" y="442"/>
                </a:lnTo>
                <a:lnTo>
                  <a:pt x="1712" y="438"/>
                </a:lnTo>
                <a:close/>
                <a:moveTo>
                  <a:pt x="1801" y="332"/>
                </a:moveTo>
                <a:lnTo>
                  <a:pt x="1851" y="330"/>
                </a:lnTo>
                <a:lnTo>
                  <a:pt x="1849" y="327"/>
                </a:lnTo>
                <a:lnTo>
                  <a:pt x="1842" y="330"/>
                </a:lnTo>
                <a:moveTo>
                  <a:pt x="1827" y="334"/>
                </a:moveTo>
                <a:lnTo>
                  <a:pt x="1827" y="339"/>
                </a:lnTo>
                <a:lnTo>
                  <a:pt x="1822" y="366"/>
                </a:lnTo>
                <a:lnTo>
                  <a:pt x="1820" y="380"/>
                </a:lnTo>
                <a:lnTo>
                  <a:pt x="1815" y="397"/>
                </a:lnTo>
                <a:lnTo>
                  <a:pt x="1810" y="404"/>
                </a:lnTo>
                <a:lnTo>
                  <a:pt x="1806" y="416"/>
                </a:lnTo>
                <a:lnTo>
                  <a:pt x="1798" y="426"/>
                </a:lnTo>
                <a:lnTo>
                  <a:pt x="1794" y="430"/>
                </a:lnTo>
                <a:lnTo>
                  <a:pt x="1786" y="438"/>
                </a:lnTo>
                <a:lnTo>
                  <a:pt x="1782" y="442"/>
                </a:lnTo>
                <a:moveTo>
                  <a:pt x="1830" y="368"/>
                </a:moveTo>
                <a:lnTo>
                  <a:pt x="1830" y="426"/>
                </a:lnTo>
                <a:lnTo>
                  <a:pt x="1832" y="430"/>
                </a:lnTo>
                <a:lnTo>
                  <a:pt x="1834" y="438"/>
                </a:lnTo>
                <a:lnTo>
                  <a:pt x="1839" y="438"/>
                </a:lnTo>
                <a:lnTo>
                  <a:pt x="1846" y="440"/>
                </a:lnTo>
                <a:lnTo>
                  <a:pt x="1854" y="440"/>
                </a:lnTo>
                <a:lnTo>
                  <a:pt x="1866" y="438"/>
                </a:lnTo>
                <a:lnTo>
                  <a:pt x="1868" y="435"/>
                </a:lnTo>
                <a:lnTo>
                  <a:pt x="1866" y="414"/>
                </a:lnTo>
                <a:lnTo>
                  <a:pt x="1868" y="438"/>
                </a:lnTo>
                <a:moveTo>
                  <a:pt x="1789" y="368"/>
                </a:moveTo>
                <a:lnTo>
                  <a:pt x="1861" y="366"/>
                </a:lnTo>
                <a:lnTo>
                  <a:pt x="1858" y="363"/>
                </a:lnTo>
                <a:lnTo>
                  <a:pt x="1851" y="366"/>
                </a:lnTo>
                <a:moveTo>
                  <a:pt x="1897" y="356"/>
                </a:moveTo>
                <a:lnTo>
                  <a:pt x="1904" y="368"/>
                </a:lnTo>
                <a:lnTo>
                  <a:pt x="1906" y="370"/>
                </a:lnTo>
                <a:lnTo>
                  <a:pt x="1906" y="378"/>
                </a:lnTo>
                <a:moveTo>
                  <a:pt x="1892" y="402"/>
                </a:moveTo>
                <a:lnTo>
                  <a:pt x="1916" y="387"/>
                </a:lnTo>
                <a:moveTo>
                  <a:pt x="1916" y="334"/>
                </a:moveTo>
                <a:lnTo>
                  <a:pt x="1918" y="346"/>
                </a:lnTo>
                <a:lnTo>
                  <a:pt x="1918" y="363"/>
                </a:lnTo>
                <a:lnTo>
                  <a:pt x="1916" y="375"/>
                </a:lnTo>
                <a:lnTo>
                  <a:pt x="1916" y="390"/>
                </a:lnTo>
                <a:lnTo>
                  <a:pt x="1914" y="399"/>
                </a:lnTo>
                <a:lnTo>
                  <a:pt x="1911" y="411"/>
                </a:lnTo>
                <a:lnTo>
                  <a:pt x="1906" y="423"/>
                </a:lnTo>
                <a:lnTo>
                  <a:pt x="1902" y="433"/>
                </a:lnTo>
                <a:lnTo>
                  <a:pt x="1899" y="442"/>
                </a:lnTo>
                <a:lnTo>
                  <a:pt x="1894" y="452"/>
                </a:lnTo>
                <a:moveTo>
                  <a:pt x="1918" y="346"/>
                </a:moveTo>
                <a:lnTo>
                  <a:pt x="1978" y="339"/>
                </a:lnTo>
                <a:lnTo>
                  <a:pt x="1976" y="337"/>
                </a:lnTo>
                <a:lnTo>
                  <a:pt x="1969" y="339"/>
                </a:lnTo>
                <a:moveTo>
                  <a:pt x="1942" y="318"/>
                </a:moveTo>
                <a:lnTo>
                  <a:pt x="1950" y="327"/>
                </a:lnTo>
                <a:lnTo>
                  <a:pt x="1950" y="337"/>
                </a:lnTo>
                <a:moveTo>
                  <a:pt x="1928" y="368"/>
                </a:moveTo>
                <a:lnTo>
                  <a:pt x="1978" y="361"/>
                </a:lnTo>
                <a:lnTo>
                  <a:pt x="1976" y="361"/>
                </a:lnTo>
                <a:lnTo>
                  <a:pt x="1971" y="363"/>
                </a:lnTo>
                <a:moveTo>
                  <a:pt x="1952" y="366"/>
                </a:moveTo>
                <a:lnTo>
                  <a:pt x="1950" y="380"/>
                </a:lnTo>
                <a:lnTo>
                  <a:pt x="1947" y="392"/>
                </a:lnTo>
                <a:lnTo>
                  <a:pt x="1945" y="404"/>
                </a:lnTo>
                <a:lnTo>
                  <a:pt x="1942" y="418"/>
                </a:lnTo>
                <a:lnTo>
                  <a:pt x="1938" y="426"/>
                </a:lnTo>
                <a:lnTo>
                  <a:pt x="1933" y="430"/>
                </a:lnTo>
                <a:moveTo>
                  <a:pt x="1947" y="402"/>
                </a:moveTo>
                <a:lnTo>
                  <a:pt x="1959" y="416"/>
                </a:lnTo>
                <a:lnTo>
                  <a:pt x="1964" y="421"/>
                </a:lnTo>
                <a:moveTo>
                  <a:pt x="1928" y="385"/>
                </a:moveTo>
                <a:lnTo>
                  <a:pt x="1928" y="452"/>
                </a:lnTo>
                <a:lnTo>
                  <a:pt x="1928" y="442"/>
                </a:lnTo>
                <a:lnTo>
                  <a:pt x="1928" y="433"/>
                </a:lnTo>
                <a:moveTo>
                  <a:pt x="1928" y="394"/>
                </a:moveTo>
                <a:lnTo>
                  <a:pt x="1978" y="387"/>
                </a:lnTo>
                <a:lnTo>
                  <a:pt x="1976" y="385"/>
                </a:lnTo>
                <a:lnTo>
                  <a:pt x="1974" y="394"/>
                </a:lnTo>
                <a:lnTo>
                  <a:pt x="1971" y="423"/>
                </a:lnTo>
                <a:lnTo>
                  <a:pt x="1969" y="438"/>
                </a:lnTo>
                <a:lnTo>
                  <a:pt x="1969" y="450"/>
                </a:lnTo>
                <a:lnTo>
                  <a:pt x="1957" y="438"/>
                </a:lnTo>
                <a:lnTo>
                  <a:pt x="1969" y="447"/>
                </a:lnTo>
                <a:moveTo>
                  <a:pt x="2022" y="361"/>
                </a:moveTo>
                <a:lnTo>
                  <a:pt x="2024" y="370"/>
                </a:lnTo>
                <a:lnTo>
                  <a:pt x="2024" y="411"/>
                </a:lnTo>
                <a:lnTo>
                  <a:pt x="2024" y="402"/>
                </a:lnTo>
                <a:lnTo>
                  <a:pt x="2074" y="397"/>
                </a:lnTo>
                <a:lnTo>
                  <a:pt x="2070" y="397"/>
                </a:lnTo>
                <a:lnTo>
                  <a:pt x="2074" y="358"/>
                </a:lnTo>
                <a:lnTo>
                  <a:pt x="2077" y="363"/>
                </a:lnTo>
                <a:lnTo>
                  <a:pt x="2024" y="370"/>
                </a:lnTo>
                <a:moveTo>
                  <a:pt x="2048" y="318"/>
                </a:moveTo>
                <a:lnTo>
                  <a:pt x="2050" y="322"/>
                </a:lnTo>
                <a:lnTo>
                  <a:pt x="2048" y="320"/>
                </a:lnTo>
                <a:lnTo>
                  <a:pt x="2048" y="440"/>
                </a:lnTo>
                <a:moveTo>
                  <a:pt x="2007" y="442"/>
                </a:moveTo>
                <a:lnTo>
                  <a:pt x="2077" y="435"/>
                </a:lnTo>
                <a:moveTo>
                  <a:pt x="2067" y="418"/>
                </a:moveTo>
                <a:lnTo>
                  <a:pt x="2082" y="440"/>
                </a:lnTo>
                <a:lnTo>
                  <a:pt x="2082" y="445"/>
                </a:lnTo>
                <a:lnTo>
                  <a:pt x="2084" y="452"/>
                </a:lnTo>
                <a:moveTo>
                  <a:pt x="2154" y="313"/>
                </a:moveTo>
                <a:lnTo>
                  <a:pt x="2161" y="325"/>
                </a:lnTo>
                <a:lnTo>
                  <a:pt x="2161" y="332"/>
                </a:lnTo>
                <a:moveTo>
                  <a:pt x="2127" y="332"/>
                </a:moveTo>
                <a:lnTo>
                  <a:pt x="2127" y="342"/>
                </a:lnTo>
                <a:lnTo>
                  <a:pt x="2125" y="349"/>
                </a:lnTo>
                <a:lnTo>
                  <a:pt x="2125" y="356"/>
                </a:lnTo>
                <a:lnTo>
                  <a:pt x="2122" y="361"/>
                </a:lnTo>
                <a:moveTo>
                  <a:pt x="2127" y="344"/>
                </a:moveTo>
                <a:lnTo>
                  <a:pt x="2197" y="337"/>
                </a:lnTo>
                <a:lnTo>
                  <a:pt x="2194" y="334"/>
                </a:lnTo>
                <a:lnTo>
                  <a:pt x="2185" y="354"/>
                </a:lnTo>
                <a:moveTo>
                  <a:pt x="2132" y="368"/>
                </a:moveTo>
                <a:lnTo>
                  <a:pt x="2182" y="358"/>
                </a:lnTo>
                <a:lnTo>
                  <a:pt x="2180" y="358"/>
                </a:lnTo>
                <a:lnTo>
                  <a:pt x="2173" y="361"/>
                </a:lnTo>
                <a:moveTo>
                  <a:pt x="2130" y="382"/>
                </a:moveTo>
                <a:lnTo>
                  <a:pt x="2132" y="382"/>
                </a:lnTo>
                <a:lnTo>
                  <a:pt x="2185" y="373"/>
                </a:lnTo>
                <a:lnTo>
                  <a:pt x="2180" y="373"/>
                </a:lnTo>
                <a:lnTo>
                  <a:pt x="2175" y="375"/>
                </a:lnTo>
                <a:moveTo>
                  <a:pt x="2108" y="402"/>
                </a:moveTo>
                <a:lnTo>
                  <a:pt x="2202" y="390"/>
                </a:lnTo>
                <a:lnTo>
                  <a:pt x="2199" y="390"/>
                </a:lnTo>
                <a:lnTo>
                  <a:pt x="2190" y="392"/>
                </a:lnTo>
                <a:moveTo>
                  <a:pt x="2158" y="349"/>
                </a:moveTo>
                <a:lnTo>
                  <a:pt x="2158" y="406"/>
                </a:lnTo>
                <a:moveTo>
                  <a:pt x="2137" y="409"/>
                </a:moveTo>
                <a:lnTo>
                  <a:pt x="2137" y="418"/>
                </a:lnTo>
                <a:lnTo>
                  <a:pt x="2139" y="457"/>
                </a:lnTo>
                <a:lnTo>
                  <a:pt x="2139" y="445"/>
                </a:lnTo>
                <a:lnTo>
                  <a:pt x="2178" y="440"/>
                </a:lnTo>
                <a:lnTo>
                  <a:pt x="2175" y="440"/>
                </a:lnTo>
                <a:lnTo>
                  <a:pt x="2178" y="406"/>
                </a:lnTo>
                <a:lnTo>
                  <a:pt x="2180" y="411"/>
                </a:lnTo>
                <a:lnTo>
                  <a:pt x="2137" y="416"/>
                </a:lnTo>
                <a:moveTo>
                  <a:pt x="2218" y="442"/>
                </a:moveTo>
                <a:lnTo>
                  <a:pt x="2214" y="447"/>
                </a:lnTo>
                <a:lnTo>
                  <a:pt x="2211" y="442"/>
                </a:lnTo>
                <a:lnTo>
                  <a:pt x="2214" y="438"/>
                </a:lnTo>
                <a:lnTo>
                  <a:pt x="2218" y="442"/>
                </a:lnTo>
                <a:lnTo>
                  <a:pt x="2218" y="454"/>
                </a:lnTo>
                <a:lnTo>
                  <a:pt x="2214" y="464"/>
                </a:lnTo>
                <a:lnTo>
                  <a:pt x="2211" y="471"/>
                </a:lnTo>
                <a:moveTo>
                  <a:pt x="2307" y="320"/>
                </a:moveTo>
                <a:lnTo>
                  <a:pt x="2312" y="325"/>
                </a:lnTo>
                <a:lnTo>
                  <a:pt x="2310" y="325"/>
                </a:lnTo>
                <a:lnTo>
                  <a:pt x="2307" y="442"/>
                </a:lnTo>
                <a:moveTo>
                  <a:pt x="2274" y="390"/>
                </a:moveTo>
                <a:lnTo>
                  <a:pt x="2343" y="382"/>
                </a:lnTo>
                <a:lnTo>
                  <a:pt x="2341" y="382"/>
                </a:lnTo>
                <a:lnTo>
                  <a:pt x="2336" y="380"/>
                </a:lnTo>
                <a:lnTo>
                  <a:pt x="2326" y="385"/>
                </a:lnTo>
                <a:moveTo>
                  <a:pt x="2262" y="447"/>
                </a:moveTo>
                <a:lnTo>
                  <a:pt x="2353" y="440"/>
                </a:lnTo>
                <a:lnTo>
                  <a:pt x="2348" y="438"/>
                </a:lnTo>
                <a:lnTo>
                  <a:pt x="2336" y="440"/>
                </a:lnTo>
                <a:moveTo>
                  <a:pt x="2406" y="342"/>
                </a:moveTo>
                <a:lnTo>
                  <a:pt x="2374" y="346"/>
                </a:lnTo>
                <a:moveTo>
                  <a:pt x="2377" y="380"/>
                </a:moveTo>
                <a:lnTo>
                  <a:pt x="2403" y="373"/>
                </a:lnTo>
                <a:moveTo>
                  <a:pt x="2370" y="423"/>
                </a:moveTo>
                <a:lnTo>
                  <a:pt x="2406" y="402"/>
                </a:lnTo>
                <a:moveTo>
                  <a:pt x="2391" y="411"/>
                </a:moveTo>
                <a:lnTo>
                  <a:pt x="2391" y="346"/>
                </a:lnTo>
                <a:moveTo>
                  <a:pt x="2442" y="325"/>
                </a:moveTo>
                <a:lnTo>
                  <a:pt x="2449" y="334"/>
                </a:lnTo>
                <a:lnTo>
                  <a:pt x="2451" y="339"/>
                </a:lnTo>
                <a:moveTo>
                  <a:pt x="2427" y="315"/>
                </a:moveTo>
                <a:lnTo>
                  <a:pt x="2432" y="322"/>
                </a:lnTo>
                <a:lnTo>
                  <a:pt x="2430" y="322"/>
                </a:lnTo>
                <a:lnTo>
                  <a:pt x="2427" y="445"/>
                </a:lnTo>
                <a:lnTo>
                  <a:pt x="2427" y="452"/>
                </a:lnTo>
                <a:lnTo>
                  <a:pt x="2425" y="454"/>
                </a:lnTo>
                <a:lnTo>
                  <a:pt x="2413" y="440"/>
                </a:lnTo>
                <a:lnTo>
                  <a:pt x="2425" y="454"/>
                </a:lnTo>
                <a:moveTo>
                  <a:pt x="2451" y="368"/>
                </a:moveTo>
                <a:lnTo>
                  <a:pt x="2449" y="375"/>
                </a:lnTo>
                <a:lnTo>
                  <a:pt x="2437" y="397"/>
                </a:lnTo>
                <a:moveTo>
                  <a:pt x="2427" y="375"/>
                </a:moveTo>
                <a:lnTo>
                  <a:pt x="2454" y="430"/>
                </a:lnTo>
                <a:lnTo>
                  <a:pt x="2466" y="433"/>
                </a:lnTo>
                <a:lnTo>
                  <a:pt x="2454" y="428"/>
                </a:lnTo>
                <a:lnTo>
                  <a:pt x="2446" y="418"/>
                </a:lnTo>
                <a:moveTo>
                  <a:pt x="2408" y="373"/>
                </a:moveTo>
                <a:lnTo>
                  <a:pt x="2415" y="385"/>
                </a:lnTo>
                <a:lnTo>
                  <a:pt x="2418" y="390"/>
                </a:lnTo>
                <a:moveTo>
                  <a:pt x="2408" y="356"/>
                </a:moveTo>
                <a:lnTo>
                  <a:pt x="2451" y="351"/>
                </a:lnTo>
                <a:lnTo>
                  <a:pt x="2446" y="349"/>
                </a:lnTo>
                <a:lnTo>
                  <a:pt x="2444" y="351"/>
                </a:lnTo>
                <a:moveTo>
                  <a:pt x="2396" y="426"/>
                </a:moveTo>
                <a:lnTo>
                  <a:pt x="2422" y="402"/>
                </a:lnTo>
                <a:moveTo>
                  <a:pt x="2526" y="318"/>
                </a:moveTo>
                <a:lnTo>
                  <a:pt x="2530" y="327"/>
                </a:lnTo>
                <a:lnTo>
                  <a:pt x="2530" y="337"/>
                </a:lnTo>
                <a:moveTo>
                  <a:pt x="2499" y="337"/>
                </a:moveTo>
                <a:lnTo>
                  <a:pt x="2499" y="346"/>
                </a:lnTo>
                <a:lnTo>
                  <a:pt x="2497" y="358"/>
                </a:lnTo>
                <a:lnTo>
                  <a:pt x="2494" y="366"/>
                </a:lnTo>
                <a:moveTo>
                  <a:pt x="2499" y="346"/>
                </a:moveTo>
                <a:lnTo>
                  <a:pt x="2566" y="342"/>
                </a:lnTo>
                <a:lnTo>
                  <a:pt x="2564" y="337"/>
                </a:lnTo>
                <a:lnTo>
                  <a:pt x="2554" y="358"/>
                </a:lnTo>
                <a:moveTo>
                  <a:pt x="2547" y="366"/>
                </a:moveTo>
                <a:lnTo>
                  <a:pt x="2509" y="370"/>
                </a:lnTo>
                <a:moveTo>
                  <a:pt x="2492" y="394"/>
                </a:moveTo>
                <a:lnTo>
                  <a:pt x="2562" y="385"/>
                </a:lnTo>
                <a:lnTo>
                  <a:pt x="2559" y="385"/>
                </a:lnTo>
                <a:lnTo>
                  <a:pt x="2552" y="387"/>
                </a:lnTo>
                <a:moveTo>
                  <a:pt x="2518" y="394"/>
                </a:moveTo>
                <a:lnTo>
                  <a:pt x="2518" y="399"/>
                </a:lnTo>
                <a:lnTo>
                  <a:pt x="2511" y="418"/>
                </a:lnTo>
                <a:lnTo>
                  <a:pt x="2504" y="430"/>
                </a:lnTo>
                <a:lnTo>
                  <a:pt x="2497" y="442"/>
                </a:lnTo>
                <a:lnTo>
                  <a:pt x="2490" y="450"/>
                </a:lnTo>
                <a:lnTo>
                  <a:pt x="2485" y="454"/>
                </a:lnTo>
                <a:moveTo>
                  <a:pt x="2530" y="397"/>
                </a:moveTo>
                <a:lnTo>
                  <a:pt x="2533" y="402"/>
                </a:lnTo>
                <a:lnTo>
                  <a:pt x="2533" y="445"/>
                </a:lnTo>
                <a:lnTo>
                  <a:pt x="2538" y="450"/>
                </a:lnTo>
                <a:lnTo>
                  <a:pt x="2542" y="450"/>
                </a:lnTo>
                <a:lnTo>
                  <a:pt x="2547" y="452"/>
                </a:lnTo>
                <a:lnTo>
                  <a:pt x="2550" y="452"/>
                </a:lnTo>
                <a:lnTo>
                  <a:pt x="2564" y="450"/>
                </a:lnTo>
                <a:lnTo>
                  <a:pt x="2569" y="447"/>
                </a:lnTo>
                <a:lnTo>
                  <a:pt x="2566" y="418"/>
                </a:lnTo>
                <a:lnTo>
                  <a:pt x="2569" y="447"/>
                </a:lnTo>
                <a:moveTo>
                  <a:pt x="2600" y="342"/>
                </a:moveTo>
                <a:lnTo>
                  <a:pt x="2643" y="337"/>
                </a:lnTo>
                <a:lnTo>
                  <a:pt x="2643" y="334"/>
                </a:lnTo>
                <a:lnTo>
                  <a:pt x="2634" y="337"/>
                </a:lnTo>
                <a:moveTo>
                  <a:pt x="2622" y="315"/>
                </a:moveTo>
                <a:lnTo>
                  <a:pt x="2624" y="320"/>
                </a:lnTo>
                <a:lnTo>
                  <a:pt x="2624" y="380"/>
                </a:lnTo>
                <a:lnTo>
                  <a:pt x="2622" y="404"/>
                </a:lnTo>
                <a:lnTo>
                  <a:pt x="2622" y="387"/>
                </a:lnTo>
                <a:moveTo>
                  <a:pt x="2605" y="346"/>
                </a:moveTo>
                <a:lnTo>
                  <a:pt x="2607" y="354"/>
                </a:lnTo>
                <a:lnTo>
                  <a:pt x="2607" y="380"/>
                </a:lnTo>
                <a:lnTo>
                  <a:pt x="2605" y="373"/>
                </a:lnTo>
                <a:lnTo>
                  <a:pt x="2638" y="368"/>
                </a:lnTo>
                <a:lnTo>
                  <a:pt x="2636" y="368"/>
                </a:lnTo>
                <a:lnTo>
                  <a:pt x="2638" y="349"/>
                </a:lnTo>
                <a:lnTo>
                  <a:pt x="2641" y="349"/>
                </a:lnTo>
                <a:lnTo>
                  <a:pt x="2607" y="356"/>
                </a:lnTo>
                <a:moveTo>
                  <a:pt x="2619" y="370"/>
                </a:moveTo>
                <a:lnTo>
                  <a:pt x="2614" y="385"/>
                </a:lnTo>
                <a:lnTo>
                  <a:pt x="2607" y="394"/>
                </a:lnTo>
                <a:lnTo>
                  <a:pt x="2598" y="404"/>
                </a:lnTo>
                <a:lnTo>
                  <a:pt x="2590" y="411"/>
                </a:lnTo>
                <a:moveTo>
                  <a:pt x="2624" y="378"/>
                </a:moveTo>
                <a:lnTo>
                  <a:pt x="2636" y="392"/>
                </a:lnTo>
                <a:moveTo>
                  <a:pt x="2655" y="315"/>
                </a:moveTo>
                <a:lnTo>
                  <a:pt x="2658" y="325"/>
                </a:lnTo>
                <a:lnTo>
                  <a:pt x="2650" y="356"/>
                </a:lnTo>
                <a:lnTo>
                  <a:pt x="2646" y="368"/>
                </a:lnTo>
                <a:lnTo>
                  <a:pt x="2641" y="378"/>
                </a:lnTo>
                <a:moveTo>
                  <a:pt x="2650" y="351"/>
                </a:moveTo>
                <a:lnTo>
                  <a:pt x="2682" y="349"/>
                </a:lnTo>
                <a:lnTo>
                  <a:pt x="2677" y="346"/>
                </a:lnTo>
                <a:lnTo>
                  <a:pt x="2667" y="351"/>
                </a:lnTo>
                <a:lnTo>
                  <a:pt x="2665" y="361"/>
                </a:lnTo>
                <a:lnTo>
                  <a:pt x="2660" y="373"/>
                </a:lnTo>
                <a:lnTo>
                  <a:pt x="2653" y="385"/>
                </a:lnTo>
                <a:lnTo>
                  <a:pt x="2646" y="394"/>
                </a:lnTo>
                <a:lnTo>
                  <a:pt x="2641" y="399"/>
                </a:lnTo>
                <a:lnTo>
                  <a:pt x="2634" y="404"/>
                </a:lnTo>
                <a:moveTo>
                  <a:pt x="2648" y="366"/>
                </a:moveTo>
                <a:lnTo>
                  <a:pt x="2655" y="380"/>
                </a:lnTo>
                <a:lnTo>
                  <a:pt x="2662" y="392"/>
                </a:lnTo>
                <a:lnTo>
                  <a:pt x="2670" y="404"/>
                </a:lnTo>
                <a:lnTo>
                  <a:pt x="2672" y="406"/>
                </a:lnTo>
                <a:lnTo>
                  <a:pt x="2686" y="406"/>
                </a:lnTo>
                <a:lnTo>
                  <a:pt x="2672" y="404"/>
                </a:lnTo>
                <a:lnTo>
                  <a:pt x="2667" y="397"/>
                </a:lnTo>
                <a:moveTo>
                  <a:pt x="2607" y="414"/>
                </a:moveTo>
                <a:lnTo>
                  <a:pt x="2631" y="414"/>
                </a:lnTo>
                <a:lnTo>
                  <a:pt x="2665" y="409"/>
                </a:lnTo>
                <a:lnTo>
                  <a:pt x="2660" y="406"/>
                </a:lnTo>
                <a:lnTo>
                  <a:pt x="2650" y="409"/>
                </a:lnTo>
                <a:moveTo>
                  <a:pt x="2638" y="414"/>
                </a:moveTo>
                <a:lnTo>
                  <a:pt x="2636" y="454"/>
                </a:lnTo>
                <a:moveTo>
                  <a:pt x="2638" y="433"/>
                </a:moveTo>
                <a:lnTo>
                  <a:pt x="2662" y="430"/>
                </a:lnTo>
                <a:lnTo>
                  <a:pt x="2658" y="428"/>
                </a:lnTo>
                <a:lnTo>
                  <a:pt x="2653" y="430"/>
                </a:lnTo>
                <a:moveTo>
                  <a:pt x="2617" y="426"/>
                </a:moveTo>
                <a:lnTo>
                  <a:pt x="2617" y="454"/>
                </a:lnTo>
                <a:lnTo>
                  <a:pt x="2593" y="457"/>
                </a:lnTo>
                <a:moveTo>
                  <a:pt x="2617" y="454"/>
                </a:moveTo>
                <a:lnTo>
                  <a:pt x="2650" y="454"/>
                </a:lnTo>
                <a:lnTo>
                  <a:pt x="2679" y="452"/>
                </a:lnTo>
                <a:lnTo>
                  <a:pt x="2677" y="450"/>
                </a:lnTo>
                <a:lnTo>
                  <a:pt x="2670" y="452"/>
                </a:lnTo>
                <a:moveTo>
                  <a:pt x="2701" y="442"/>
                </a:moveTo>
                <a:lnTo>
                  <a:pt x="2696" y="447"/>
                </a:lnTo>
                <a:lnTo>
                  <a:pt x="2691" y="442"/>
                </a:lnTo>
                <a:lnTo>
                  <a:pt x="2696" y="438"/>
                </a:lnTo>
                <a:lnTo>
                  <a:pt x="2701" y="442"/>
                </a:lnTo>
                <a:lnTo>
                  <a:pt x="2701" y="454"/>
                </a:lnTo>
                <a:lnTo>
                  <a:pt x="2696" y="464"/>
                </a:lnTo>
                <a:lnTo>
                  <a:pt x="2691" y="471"/>
                </a:lnTo>
                <a:moveTo>
                  <a:pt x="2766" y="332"/>
                </a:moveTo>
                <a:lnTo>
                  <a:pt x="2816" y="330"/>
                </a:lnTo>
                <a:lnTo>
                  <a:pt x="2811" y="327"/>
                </a:lnTo>
                <a:lnTo>
                  <a:pt x="2804" y="330"/>
                </a:lnTo>
                <a:moveTo>
                  <a:pt x="2790" y="334"/>
                </a:moveTo>
                <a:lnTo>
                  <a:pt x="2790" y="339"/>
                </a:lnTo>
                <a:lnTo>
                  <a:pt x="2787" y="366"/>
                </a:lnTo>
                <a:lnTo>
                  <a:pt x="2785" y="380"/>
                </a:lnTo>
                <a:lnTo>
                  <a:pt x="2780" y="397"/>
                </a:lnTo>
                <a:lnTo>
                  <a:pt x="2775" y="404"/>
                </a:lnTo>
                <a:lnTo>
                  <a:pt x="2770" y="416"/>
                </a:lnTo>
                <a:lnTo>
                  <a:pt x="2763" y="426"/>
                </a:lnTo>
                <a:lnTo>
                  <a:pt x="2756" y="430"/>
                </a:lnTo>
                <a:lnTo>
                  <a:pt x="2751" y="438"/>
                </a:lnTo>
                <a:lnTo>
                  <a:pt x="2746" y="442"/>
                </a:lnTo>
                <a:moveTo>
                  <a:pt x="2794" y="368"/>
                </a:moveTo>
                <a:lnTo>
                  <a:pt x="2794" y="430"/>
                </a:lnTo>
                <a:lnTo>
                  <a:pt x="2799" y="438"/>
                </a:lnTo>
                <a:lnTo>
                  <a:pt x="2804" y="438"/>
                </a:lnTo>
                <a:lnTo>
                  <a:pt x="2809" y="440"/>
                </a:lnTo>
                <a:lnTo>
                  <a:pt x="2816" y="440"/>
                </a:lnTo>
                <a:lnTo>
                  <a:pt x="2830" y="438"/>
                </a:lnTo>
                <a:lnTo>
                  <a:pt x="2833" y="435"/>
                </a:lnTo>
                <a:lnTo>
                  <a:pt x="2830" y="414"/>
                </a:lnTo>
                <a:lnTo>
                  <a:pt x="2830" y="438"/>
                </a:lnTo>
                <a:moveTo>
                  <a:pt x="2754" y="368"/>
                </a:moveTo>
                <a:lnTo>
                  <a:pt x="2826" y="366"/>
                </a:lnTo>
                <a:lnTo>
                  <a:pt x="2821" y="363"/>
                </a:lnTo>
                <a:lnTo>
                  <a:pt x="2814" y="366"/>
                </a:lnTo>
                <a:moveTo>
                  <a:pt x="2857" y="356"/>
                </a:moveTo>
                <a:lnTo>
                  <a:pt x="2886" y="346"/>
                </a:lnTo>
                <a:moveTo>
                  <a:pt x="2871" y="354"/>
                </a:moveTo>
                <a:lnTo>
                  <a:pt x="2871" y="358"/>
                </a:lnTo>
                <a:lnTo>
                  <a:pt x="2866" y="375"/>
                </a:lnTo>
                <a:lnTo>
                  <a:pt x="2862" y="385"/>
                </a:lnTo>
                <a:lnTo>
                  <a:pt x="2857" y="397"/>
                </a:lnTo>
                <a:lnTo>
                  <a:pt x="2854" y="397"/>
                </a:lnTo>
                <a:lnTo>
                  <a:pt x="2852" y="404"/>
                </a:lnTo>
                <a:moveTo>
                  <a:pt x="2864" y="382"/>
                </a:moveTo>
                <a:lnTo>
                  <a:pt x="2864" y="390"/>
                </a:lnTo>
                <a:lnTo>
                  <a:pt x="2866" y="426"/>
                </a:lnTo>
                <a:lnTo>
                  <a:pt x="2864" y="418"/>
                </a:lnTo>
                <a:lnTo>
                  <a:pt x="2883" y="414"/>
                </a:lnTo>
                <a:lnTo>
                  <a:pt x="2881" y="414"/>
                </a:lnTo>
                <a:lnTo>
                  <a:pt x="2883" y="380"/>
                </a:lnTo>
                <a:lnTo>
                  <a:pt x="2883" y="382"/>
                </a:lnTo>
                <a:lnTo>
                  <a:pt x="2886" y="382"/>
                </a:lnTo>
                <a:lnTo>
                  <a:pt x="2866" y="387"/>
                </a:lnTo>
                <a:moveTo>
                  <a:pt x="2895" y="346"/>
                </a:moveTo>
                <a:lnTo>
                  <a:pt x="2898" y="358"/>
                </a:lnTo>
                <a:lnTo>
                  <a:pt x="2895" y="385"/>
                </a:lnTo>
                <a:lnTo>
                  <a:pt x="2893" y="402"/>
                </a:lnTo>
                <a:lnTo>
                  <a:pt x="2890" y="414"/>
                </a:lnTo>
                <a:lnTo>
                  <a:pt x="2888" y="423"/>
                </a:lnTo>
                <a:lnTo>
                  <a:pt x="2883" y="433"/>
                </a:lnTo>
                <a:lnTo>
                  <a:pt x="2878" y="442"/>
                </a:lnTo>
                <a:lnTo>
                  <a:pt x="2874" y="450"/>
                </a:lnTo>
                <a:moveTo>
                  <a:pt x="2898" y="358"/>
                </a:moveTo>
                <a:lnTo>
                  <a:pt x="2941" y="351"/>
                </a:lnTo>
                <a:lnTo>
                  <a:pt x="2938" y="349"/>
                </a:lnTo>
                <a:lnTo>
                  <a:pt x="2931" y="368"/>
                </a:lnTo>
                <a:moveTo>
                  <a:pt x="2914" y="315"/>
                </a:moveTo>
                <a:lnTo>
                  <a:pt x="2917" y="325"/>
                </a:lnTo>
                <a:lnTo>
                  <a:pt x="2914" y="385"/>
                </a:lnTo>
                <a:moveTo>
                  <a:pt x="2902" y="387"/>
                </a:moveTo>
                <a:lnTo>
                  <a:pt x="2934" y="380"/>
                </a:lnTo>
                <a:lnTo>
                  <a:pt x="2931" y="378"/>
                </a:lnTo>
                <a:lnTo>
                  <a:pt x="2926" y="392"/>
                </a:lnTo>
                <a:lnTo>
                  <a:pt x="2922" y="402"/>
                </a:lnTo>
                <a:lnTo>
                  <a:pt x="2917" y="409"/>
                </a:lnTo>
                <a:lnTo>
                  <a:pt x="2914" y="418"/>
                </a:lnTo>
                <a:lnTo>
                  <a:pt x="2907" y="428"/>
                </a:lnTo>
                <a:lnTo>
                  <a:pt x="2900" y="435"/>
                </a:lnTo>
                <a:lnTo>
                  <a:pt x="2895" y="442"/>
                </a:lnTo>
                <a:lnTo>
                  <a:pt x="2888" y="447"/>
                </a:lnTo>
                <a:lnTo>
                  <a:pt x="2883" y="452"/>
                </a:lnTo>
                <a:moveTo>
                  <a:pt x="2900" y="397"/>
                </a:moveTo>
                <a:lnTo>
                  <a:pt x="2902" y="399"/>
                </a:lnTo>
                <a:lnTo>
                  <a:pt x="2934" y="447"/>
                </a:lnTo>
                <a:lnTo>
                  <a:pt x="2948" y="447"/>
                </a:lnTo>
                <a:lnTo>
                  <a:pt x="2934" y="445"/>
                </a:lnTo>
                <a:lnTo>
                  <a:pt x="2931" y="442"/>
                </a:lnTo>
                <a:lnTo>
                  <a:pt x="2929" y="438"/>
                </a:lnTo>
                <a:moveTo>
                  <a:pt x="2974" y="330"/>
                </a:moveTo>
                <a:lnTo>
                  <a:pt x="3015" y="325"/>
                </a:lnTo>
                <a:lnTo>
                  <a:pt x="3013" y="322"/>
                </a:lnTo>
                <a:lnTo>
                  <a:pt x="3008" y="325"/>
                </a:lnTo>
                <a:moveTo>
                  <a:pt x="2994" y="330"/>
                </a:moveTo>
                <a:lnTo>
                  <a:pt x="2994" y="334"/>
                </a:lnTo>
                <a:lnTo>
                  <a:pt x="2986" y="346"/>
                </a:lnTo>
                <a:lnTo>
                  <a:pt x="2979" y="358"/>
                </a:lnTo>
                <a:lnTo>
                  <a:pt x="2970" y="370"/>
                </a:lnTo>
                <a:moveTo>
                  <a:pt x="2982" y="356"/>
                </a:moveTo>
                <a:lnTo>
                  <a:pt x="2989" y="366"/>
                </a:lnTo>
                <a:lnTo>
                  <a:pt x="2989" y="370"/>
                </a:lnTo>
                <a:moveTo>
                  <a:pt x="2989" y="349"/>
                </a:moveTo>
                <a:lnTo>
                  <a:pt x="3010" y="346"/>
                </a:lnTo>
                <a:lnTo>
                  <a:pt x="3010" y="344"/>
                </a:lnTo>
                <a:lnTo>
                  <a:pt x="3006" y="356"/>
                </a:lnTo>
                <a:lnTo>
                  <a:pt x="3001" y="366"/>
                </a:lnTo>
                <a:lnTo>
                  <a:pt x="2994" y="373"/>
                </a:lnTo>
                <a:lnTo>
                  <a:pt x="2986" y="380"/>
                </a:lnTo>
                <a:lnTo>
                  <a:pt x="2979" y="387"/>
                </a:lnTo>
                <a:lnTo>
                  <a:pt x="2972" y="394"/>
                </a:lnTo>
                <a:moveTo>
                  <a:pt x="3022" y="332"/>
                </a:moveTo>
                <a:lnTo>
                  <a:pt x="3022" y="368"/>
                </a:lnTo>
                <a:moveTo>
                  <a:pt x="3037" y="318"/>
                </a:moveTo>
                <a:lnTo>
                  <a:pt x="3042" y="325"/>
                </a:lnTo>
                <a:lnTo>
                  <a:pt x="3039" y="322"/>
                </a:lnTo>
                <a:lnTo>
                  <a:pt x="3039" y="385"/>
                </a:lnTo>
                <a:lnTo>
                  <a:pt x="3027" y="370"/>
                </a:lnTo>
                <a:lnTo>
                  <a:pt x="3039" y="382"/>
                </a:lnTo>
                <a:moveTo>
                  <a:pt x="3006" y="375"/>
                </a:moveTo>
                <a:lnTo>
                  <a:pt x="3010" y="382"/>
                </a:lnTo>
                <a:lnTo>
                  <a:pt x="3010" y="390"/>
                </a:lnTo>
                <a:moveTo>
                  <a:pt x="2974" y="402"/>
                </a:moveTo>
                <a:lnTo>
                  <a:pt x="3049" y="392"/>
                </a:lnTo>
                <a:lnTo>
                  <a:pt x="3044" y="392"/>
                </a:lnTo>
                <a:lnTo>
                  <a:pt x="3039" y="394"/>
                </a:lnTo>
                <a:moveTo>
                  <a:pt x="3008" y="397"/>
                </a:moveTo>
                <a:lnTo>
                  <a:pt x="3001" y="409"/>
                </a:lnTo>
                <a:lnTo>
                  <a:pt x="2991" y="418"/>
                </a:lnTo>
                <a:lnTo>
                  <a:pt x="2979" y="428"/>
                </a:lnTo>
                <a:lnTo>
                  <a:pt x="2972" y="435"/>
                </a:lnTo>
                <a:lnTo>
                  <a:pt x="2962" y="440"/>
                </a:lnTo>
                <a:moveTo>
                  <a:pt x="3008" y="402"/>
                </a:moveTo>
                <a:lnTo>
                  <a:pt x="3020" y="423"/>
                </a:lnTo>
                <a:lnTo>
                  <a:pt x="3037" y="447"/>
                </a:lnTo>
                <a:lnTo>
                  <a:pt x="3054" y="447"/>
                </a:lnTo>
                <a:lnTo>
                  <a:pt x="3039" y="445"/>
                </a:lnTo>
                <a:lnTo>
                  <a:pt x="3032" y="438"/>
                </a:lnTo>
                <a:moveTo>
                  <a:pt x="3039" y="402"/>
                </a:moveTo>
                <a:lnTo>
                  <a:pt x="3037" y="409"/>
                </a:lnTo>
                <a:lnTo>
                  <a:pt x="3020" y="423"/>
                </a:lnTo>
                <a:moveTo>
                  <a:pt x="2996" y="418"/>
                </a:moveTo>
                <a:lnTo>
                  <a:pt x="2996" y="450"/>
                </a:lnTo>
                <a:lnTo>
                  <a:pt x="2991" y="454"/>
                </a:lnTo>
                <a:lnTo>
                  <a:pt x="3015" y="430"/>
                </a:lnTo>
                <a:moveTo>
                  <a:pt x="3138" y="322"/>
                </a:moveTo>
                <a:lnTo>
                  <a:pt x="3147" y="330"/>
                </a:lnTo>
                <a:lnTo>
                  <a:pt x="3150" y="334"/>
                </a:lnTo>
                <a:lnTo>
                  <a:pt x="3150" y="337"/>
                </a:lnTo>
                <a:moveTo>
                  <a:pt x="3118" y="318"/>
                </a:moveTo>
                <a:lnTo>
                  <a:pt x="3123" y="322"/>
                </a:lnTo>
                <a:lnTo>
                  <a:pt x="3123" y="325"/>
                </a:lnTo>
                <a:lnTo>
                  <a:pt x="3126" y="356"/>
                </a:lnTo>
                <a:lnTo>
                  <a:pt x="3126" y="370"/>
                </a:lnTo>
                <a:lnTo>
                  <a:pt x="3128" y="382"/>
                </a:lnTo>
                <a:lnTo>
                  <a:pt x="3128" y="392"/>
                </a:lnTo>
                <a:lnTo>
                  <a:pt x="3130" y="402"/>
                </a:lnTo>
                <a:lnTo>
                  <a:pt x="3133" y="411"/>
                </a:lnTo>
                <a:lnTo>
                  <a:pt x="3138" y="423"/>
                </a:lnTo>
                <a:lnTo>
                  <a:pt x="3142" y="430"/>
                </a:lnTo>
                <a:lnTo>
                  <a:pt x="3147" y="440"/>
                </a:lnTo>
                <a:lnTo>
                  <a:pt x="3154" y="447"/>
                </a:lnTo>
                <a:lnTo>
                  <a:pt x="3159" y="450"/>
                </a:lnTo>
                <a:lnTo>
                  <a:pt x="3162" y="452"/>
                </a:lnTo>
                <a:lnTo>
                  <a:pt x="3159" y="416"/>
                </a:lnTo>
                <a:lnTo>
                  <a:pt x="3159" y="450"/>
                </a:lnTo>
                <a:moveTo>
                  <a:pt x="3147" y="370"/>
                </a:moveTo>
                <a:lnTo>
                  <a:pt x="3147" y="378"/>
                </a:lnTo>
                <a:lnTo>
                  <a:pt x="3145" y="387"/>
                </a:lnTo>
                <a:lnTo>
                  <a:pt x="3140" y="399"/>
                </a:lnTo>
                <a:lnTo>
                  <a:pt x="3135" y="409"/>
                </a:lnTo>
                <a:lnTo>
                  <a:pt x="3128" y="418"/>
                </a:lnTo>
                <a:lnTo>
                  <a:pt x="3123" y="430"/>
                </a:lnTo>
                <a:lnTo>
                  <a:pt x="3116" y="440"/>
                </a:lnTo>
                <a:lnTo>
                  <a:pt x="3106" y="452"/>
                </a:lnTo>
                <a:moveTo>
                  <a:pt x="3075" y="440"/>
                </a:moveTo>
                <a:lnTo>
                  <a:pt x="3078" y="440"/>
                </a:lnTo>
                <a:lnTo>
                  <a:pt x="3118" y="421"/>
                </a:lnTo>
                <a:moveTo>
                  <a:pt x="3090" y="375"/>
                </a:moveTo>
                <a:lnTo>
                  <a:pt x="3090" y="382"/>
                </a:lnTo>
                <a:lnTo>
                  <a:pt x="3092" y="399"/>
                </a:lnTo>
                <a:lnTo>
                  <a:pt x="3092" y="418"/>
                </a:lnTo>
                <a:lnTo>
                  <a:pt x="3092" y="409"/>
                </a:lnTo>
                <a:lnTo>
                  <a:pt x="3111" y="404"/>
                </a:lnTo>
                <a:lnTo>
                  <a:pt x="3109" y="404"/>
                </a:lnTo>
                <a:lnTo>
                  <a:pt x="3114" y="373"/>
                </a:lnTo>
                <a:lnTo>
                  <a:pt x="3114" y="375"/>
                </a:lnTo>
                <a:lnTo>
                  <a:pt x="3090" y="382"/>
                </a:lnTo>
                <a:moveTo>
                  <a:pt x="3078" y="361"/>
                </a:moveTo>
                <a:lnTo>
                  <a:pt x="3080" y="363"/>
                </a:lnTo>
                <a:lnTo>
                  <a:pt x="3082" y="363"/>
                </a:lnTo>
                <a:lnTo>
                  <a:pt x="3157" y="346"/>
                </a:lnTo>
                <a:lnTo>
                  <a:pt x="3152" y="346"/>
                </a:lnTo>
                <a:lnTo>
                  <a:pt x="3150" y="349"/>
                </a:lnTo>
                <a:moveTo>
                  <a:pt x="3202" y="315"/>
                </a:moveTo>
                <a:lnTo>
                  <a:pt x="3207" y="322"/>
                </a:lnTo>
                <a:lnTo>
                  <a:pt x="3205" y="454"/>
                </a:lnTo>
                <a:lnTo>
                  <a:pt x="3205" y="430"/>
                </a:lnTo>
                <a:moveTo>
                  <a:pt x="3207" y="373"/>
                </a:moveTo>
                <a:lnTo>
                  <a:pt x="3217" y="387"/>
                </a:lnTo>
                <a:moveTo>
                  <a:pt x="3207" y="368"/>
                </a:moveTo>
                <a:lnTo>
                  <a:pt x="3198" y="390"/>
                </a:lnTo>
                <a:lnTo>
                  <a:pt x="3190" y="402"/>
                </a:lnTo>
                <a:lnTo>
                  <a:pt x="3181" y="418"/>
                </a:lnTo>
                <a:moveTo>
                  <a:pt x="3186" y="366"/>
                </a:moveTo>
                <a:lnTo>
                  <a:pt x="3222" y="358"/>
                </a:lnTo>
                <a:moveTo>
                  <a:pt x="3236" y="332"/>
                </a:moveTo>
                <a:lnTo>
                  <a:pt x="3234" y="342"/>
                </a:lnTo>
                <a:lnTo>
                  <a:pt x="3231" y="358"/>
                </a:lnTo>
                <a:lnTo>
                  <a:pt x="3226" y="373"/>
                </a:lnTo>
                <a:lnTo>
                  <a:pt x="3222" y="387"/>
                </a:lnTo>
                <a:lnTo>
                  <a:pt x="3217" y="402"/>
                </a:lnTo>
                <a:moveTo>
                  <a:pt x="3243" y="318"/>
                </a:moveTo>
                <a:lnTo>
                  <a:pt x="3246" y="322"/>
                </a:lnTo>
                <a:lnTo>
                  <a:pt x="3265" y="390"/>
                </a:lnTo>
                <a:lnTo>
                  <a:pt x="3277" y="392"/>
                </a:lnTo>
                <a:lnTo>
                  <a:pt x="3265" y="387"/>
                </a:lnTo>
                <a:lnTo>
                  <a:pt x="3262" y="378"/>
                </a:lnTo>
                <a:moveTo>
                  <a:pt x="3243" y="375"/>
                </a:moveTo>
                <a:lnTo>
                  <a:pt x="3243" y="385"/>
                </a:lnTo>
                <a:lnTo>
                  <a:pt x="3231" y="416"/>
                </a:lnTo>
                <a:lnTo>
                  <a:pt x="3222" y="440"/>
                </a:lnTo>
                <a:lnTo>
                  <a:pt x="3219" y="440"/>
                </a:lnTo>
                <a:lnTo>
                  <a:pt x="3260" y="428"/>
                </a:lnTo>
                <a:moveTo>
                  <a:pt x="3248" y="409"/>
                </a:moveTo>
                <a:lnTo>
                  <a:pt x="3262" y="435"/>
                </a:lnTo>
                <a:lnTo>
                  <a:pt x="3262" y="440"/>
                </a:lnTo>
                <a:lnTo>
                  <a:pt x="3265" y="445"/>
                </a:lnTo>
                <a:moveTo>
                  <a:pt x="3315" y="320"/>
                </a:moveTo>
                <a:lnTo>
                  <a:pt x="3315" y="366"/>
                </a:lnTo>
                <a:moveTo>
                  <a:pt x="3334" y="315"/>
                </a:moveTo>
                <a:lnTo>
                  <a:pt x="3334" y="322"/>
                </a:lnTo>
                <a:lnTo>
                  <a:pt x="3332" y="366"/>
                </a:lnTo>
                <a:moveTo>
                  <a:pt x="3344" y="344"/>
                </a:moveTo>
                <a:lnTo>
                  <a:pt x="3301" y="349"/>
                </a:lnTo>
                <a:moveTo>
                  <a:pt x="3294" y="370"/>
                </a:moveTo>
                <a:lnTo>
                  <a:pt x="3344" y="366"/>
                </a:lnTo>
                <a:moveTo>
                  <a:pt x="3308" y="378"/>
                </a:moveTo>
                <a:lnTo>
                  <a:pt x="3310" y="387"/>
                </a:lnTo>
                <a:lnTo>
                  <a:pt x="3308" y="454"/>
                </a:lnTo>
                <a:lnTo>
                  <a:pt x="3308" y="435"/>
                </a:lnTo>
                <a:moveTo>
                  <a:pt x="3325" y="421"/>
                </a:moveTo>
                <a:lnTo>
                  <a:pt x="3308" y="423"/>
                </a:lnTo>
                <a:moveTo>
                  <a:pt x="3310" y="406"/>
                </a:moveTo>
                <a:lnTo>
                  <a:pt x="3325" y="402"/>
                </a:lnTo>
                <a:lnTo>
                  <a:pt x="3310" y="406"/>
                </a:lnTo>
                <a:close/>
                <a:moveTo>
                  <a:pt x="3310" y="387"/>
                </a:moveTo>
                <a:lnTo>
                  <a:pt x="3337" y="382"/>
                </a:lnTo>
                <a:lnTo>
                  <a:pt x="3334" y="380"/>
                </a:lnTo>
                <a:lnTo>
                  <a:pt x="3334" y="387"/>
                </a:lnTo>
                <a:lnTo>
                  <a:pt x="3332" y="445"/>
                </a:lnTo>
                <a:lnTo>
                  <a:pt x="3330" y="452"/>
                </a:lnTo>
                <a:lnTo>
                  <a:pt x="3330" y="454"/>
                </a:lnTo>
                <a:lnTo>
                  <a:pt x="3320" y="442"/>
                </a:lnTo>
                <a:lnTo>
                  <a:pt x="3330" y="452"/>
                </a:lnTo>
                <a:moveTo>
                  <a:pt x="3358" y="318"/>
                </a:moveTo>
                <a:lnTo>
                  <a:pt x="3361" y="327"/>
                </a:lnTo>
                <a:lnTo>
                  <a:pt x="3358" y="344"/>
                </a:lnTo>
                <a:lnTo>
                  <a:pt x="3354" y="358"/>
                </a:lnTo>
                <a:lnTo>
                  <a:pt x="3349" y="378"/>
                </a:lnTo>
                <a:lnTo>
                  <a:pt x="3346" y="390"/>
                </a:lnTo>
                <a:lnTo>
                  <a:pt x="3339" y="406"/>
                </a:lnTo>
                <a:moveTo>
                  <a:pt x="3351" y="370"/>
                </a:moveTo>
                <a:lnTo>
                  <a:pt x="3382" y="366"/>
                </a:lnTo>
                <a:lnTo>
                  <a:pt x="3378" y="366"/>
                </a:lnTo>
                <a:lnTo>
                  <a:pt x="3373" y="368"/>
                </a:lnTo>
                <a:moveTo>
                  <a:pt x="3366" y="370"/>
                </a:moveTo>
                <a:lnTo>
                  <a:pt x="3368" y="378"/>
                </a:lnTo>
                <a:lnTo>
                  <a:pt x="3361" y="402"/>
                </a:lnTo>
                <a:lnTo>
                  <a:pt x="3358" y="411"/>
                </a:lnTo>
                <a:lnTo>
                  <a:pt x="3354" y="426"/>
                </a:lnTo>
                <a:lnTo>
                  <a:pt x="3349" y="438"/>
                </a:lnTo>
                <a:lnTo>
                  <a:pt x="3342" y="447"/>
                </a:lnTo>
                <a:lnTo>
                  <a:pt x="3337" y="457"/>
                </a:lnTo>
                <a:moveTo>
                  <a:pt x="3346" y="387"/>
                </a:moveTo>
                <a:lnTo>
                  <a:pt x="3368" y="452"/>
                </a:lnTo>
                <a:lnTo>
                  <a:pt x="3385" y="454"/>
                </a:lnTo>
                <a:lnTo>
                  <a:pt x="3370" y="450"/>
                </a:lnTo>
                <a:lnTo>
                  <a:pt x="3366" y="440"/>
                </a:lnTo>
                <a:moveTo>
                  <a:pt x="3399" y="368"/>
                </a:moveTo>
                <a:lnTo>
                  <a:pt x="3394" y="375"/>
                </a:lnTo>
                <a:lnTo>
                  <a:pt x="3399" y="380"/>
                </a:lnTo>
                <a:lnTo>
                  <a:pt x="3402" y="375"/>
                </a:lnTo>
                <a:lnTo>
                  <a:pt x="3399" y="368"/>
                </a:lnTo>
                <a:close/>
                <a:moveTo>
                  <a:pt x="3399" y="447"/>
                </a:moveTo>
                <a:lnTo>
                  <a:pt x="3394" y="442"/>
                </a:lnTo>
                <a:lnTo>
                  <a:pt x="3399" y="438"/>
                </a:lnTo>
                <a:lnTo>
                  <a:pt x="3402" y="442"/>
                </a:lnTo>
                <a:lnTo>
                  <a:pt x="3402" y="454"/>
                </a:lnTo>
                <a:lnTo>
                  <a:pt x="3399" y="464"/>
                </a:lnTo>
                <a:lnTo>
                  <a:pt x="3394" y="471"/>
                </a:lnTo>
                <a:moveTo>
                  <a:pt x="3469" y="330"/>
                </a:moveTo>
                <a:lnTo>
                  <a:pt x="3471" y="332"/>
                </a:lnTo>
                <a:lnTo>
                  <a:pt x="3474" y="330"/>
                </a:lnTo>
                <a:lnTo>
                  <a:pt x="3543" y="322"/>
                </a:lnTo>
                <a:lnTo>
                  <a:pt x="3541" y="320"/>
                </a:lnTo>
                <a:lnTo>
                  <a:pt x="3531" y="322"/>
                </a:lnTo>
                <a:moveTo>
                  <a:pt x="3512" y="330"/>
                </a:moveTo>
                <a:lnTo>
                  <a:pt x="3514" y="334"/>
                </a:lnTo>
                <a:lnTo>
                  <a:pt x="3512" y="375"/>
                </a:lnTo>
                <a:moveTo>
                  <a:pt x="3493" y="332"/>
                </a:moveTo>
                <a:lnTo>
                  <a:pt x="3495" y="337"/>
                </a:lnTo>
                <a:lnTo>
                  <a:pt x="3495" y="378"/>
                </a:lnTo>
                <a:moveTo>
                  <a:pt x="3478" y="344"/>
                </a:moveTo>
                <a:lnTo>
                  <a:pt x="3481" y="351"/>
                </a:lnTo>
                <a:lnTo>
                  <a:pt x="3481" y="385"/>
                </a:lnTo>
                <a:lnTo>
                  <a:pt x="3481" y="378"/>
                </a:lnTo>
                <a:lnTo>
                  <a:pt x="3534" y="373"/>
                </a:lnTo>
                <a:lnTo>
                  <a:pt x="3531" y="373"/>
                </a:lnTo>
                <a:lnTo>
                  <a:pt x="3534" y="342"/>
                </a:lnTo>
                <a:lnTo>
                  <a:pt x="3534" y="344"/>
                </a:lnTo>
                <a:lnTo>
                  <a:pt x="3481" y="351"/>
                </a:lnTo>
                <a:moveTo>
                  <a:pt x="3505" y="378"/>
                </a:moveTo>
                <a:lnTo>
                  <a:pt x="3505" y="382"/>
                </a:lnTo>
                <a:lnTo>
                  <a:pt x="3490" y="418"/>
                </a:lnTo>
                <a:lnTo>
                  <a:pt x="3495" y="423"/>
                </a:lnTo>
                <a:lnTo>
                  <a:pt x="3512" y="430"/>
                </a:lnTo>
                <a:lnTo>
                  <a:pt x="3524" y="440"/>
                </a:lnTo>
                <a:lnTo>
                  <a:pt x="3531" y="445"/>
                </a:lnTo>
                <a:lnTo>
                  <a:pt x="3534" y="450"/>
                </a:lnTo>
                <a:moveTo>
                  <a:pt x="3464" y="399"/>
                </a:moveTo>
                <a:lnTo>
                  <a:pt x="3469" y="402"/>
                </a:lnTo>
                <a:lnTo>
                  <a:pt x="3471" y="402"/>
                </a:lnTo>
                <a:lnTo>
                  <a:pt x="3550" y="394"/>
                </a:lnTo>
                <a:lnTo>
                  <a:pt x="3546" y="392"/>
                </a:lnTo>
                <a:lnTo>
                  <a:pt x="3538" y="394"/>
                </a:lnTo>
                <a:moveTo>
                  <a:pt x="3522" y="397"/>
                </a:moveTo>
                <a:lnTo>
                  <a:pt x="3517" y="411"/>
                </a:lnTo>
                <a:lnTo>
                  <a:pt x="3512" y="418"/>
                </a:lnTo>
                <a:lnTo>
                  <a:pt x="3507" y="426"/>
                </a:lnTo>
                <a:lnTo>
                  <a:pt x="3502" y="433"/>
                </a:lnTo>
                <a:lnTo>
                  <a:pt x="3493" y="442"/>
                </a:lnTo>
                <a:lnTo>
                  <a:pt x="3483" y="447"/>
                </a:lnTo>
                <a:lnTo>
                  <a:pt x="3478" y="452"/>
                </a:lnTo>
                <a:lnTo>
                  <a:pt x="3471" y="452"/>
                </a:lnTo>
                <a:moveTo>
                  <a:pt x="3630" y="322"/>
                </a:moveTo>
                <a:lnTo>
                  <a:pt x="3639" y="332"/>
                </a:lnTo>
                <a:lnTo>
                  <a:pt x="3642" y="339"/>
                </a:lnTo>
                <a:moveTo>
                  <a:pt x="3610" y="315"/>
                </a:moveTo>
                <a:lnTo>
                  <a:pt x="3618" y="325"/>
                </a:lnTo>
                <a:lnTo>
                  <a:pt x="3613" y="325"/>
                </a:lnTo>
                <a:lnTo>
                  <a:pt x="3613" y="430"/>
                </a:lnTo>
                <a:lnTo>
                  <a:pt x="3613" y="452"/>
                </a:lnTo>
                <a:lnTo>
                  <a:pt x="3610" y="454"/>
                </a:lnTo>
                <a:lnTo>
                  <a:pt x="3596" y="435"/>
                </a:lnTo>
                <a:moveTo>
                  <a:pt x="3577" y="361"/>
                </a:moveTo>
                <a:lnTo>
                  <a:pt x="3579" y="363"/>
                </a:lnTo>
                <a:lnTo>
                  <a:pt x="3582" y="363"/>
                </a:lnTo>
                <a:lnTo>
                  <a:pt x="3651" y="354"/>
                </a:lnTo>
                <a:lnTo>
                  <a:pt x="3646" y="354"/>
                </a:lnTo>
                <a:lnTo>
                  <a:pt x="3637" y="356"/>
                </a:lnTo>
                <a:moveTo>
                  <a:pt x="3584" y="375"/>
                </a:moveTo>
                <a:lnTo>
                  <a:pt x="3594" y="385"/>
                </a:lnTo>
                <a:lnTo>
                  <a:pt x="3598" y="392"/>
                </a:lnTo>
                <a:moveTo>
                  <a:pt x="3574" y="428"/>
                </a:moveTo>
                <a:lnTo>
                  <a:pt x="3577" y="428"/>
                </a:lnTo>
                <a:lnTo>
                  <a:pt x="3606" y="402"/>
                </a:lnTo>
                <a:moveTo>
                  <a:pt x="3613" y="380"/>
                </a:moveTo>
                <a:lnTo>
                  <a:pt x="3644" y="433"/>
                </a:lnTo>
                <a:lnTo>
                  <a:pt x="3661" y="433"/>
                </a:lnTo>
                <a:lnTo>
                  <a:pt x="3646" y="430"/>
                </a:lnTo>
                <a:lnTo>
                  <a:pt x="3639" y="423"/>
                </a:lnTo>
                <a:moveTo>
                  <a:pt x="3642" y="373"/>
                </a:moveTo>
                <a:lnTo>
                  <a:pt x="3642" y="378"/>
                </a:lnTo>
                <a:lnTo>
                  <a:pt x="3622" y="397"/>
                </a:lnTo>
                <a:moveTo>
                  <a:pt x="3702" y="313"/>
                </a:moveTo>
                <a:lnTo>
                  <a:pt x="3702" y="325"/>
                </a:lnTo>
                <a:lnTo>
                  <a:pt x="3704" y="363"/>
                </a:lnTo>
                <a:lnTo>
                  <a:pt x="3702" y="356"/>
                </a:lnTo>
                <a:lnTo>
                  <a:pt x="3750" y="351"/>
                </a:lnTo>
                <a:lnTo>
                  <a:pt x="3747" y="351"/>
                </a:lnTo>
                <a:lnTo>
                  <a:pt x="3750" y="313"/>
                </a:lnTo>
                <a:lnTo>
                  <a:pt x="3752" y="318"/>
                </a:lnTo>
                <a:lnTo>
                  <a:pt x="3704" y="325"/>
                </a:lnTo>
                <a:moveTo>
                  <a:pt x="3711" y="339"/>
                </a:moveTo>
                <a:lnTo>
                  <a:pt x="3738" y="337"/>
                </a:lnTo>
                <a:moveTo>
                  <a:pt x="3682" y="378"/>
                </a:moveTo>
                <a:lnTo>
                  <a:pt x="3769" y="366"/>
                </a:lnTo>
                <a:moveTo>
                  <a:pt x="3697" y="375"/>
                </a:moveTo>
                <a:lnTo>
                  <a:pt x="3697" y="430"/>
                </a:lnTo>
                <a:moveTo>
                  <a:pt x="3685" y="440"/>
                </a:moveTo>
                <a:lnTo>
                  <a:pt x="3730" y="414"/>
                </a:lnTo>
                <a:moveTo>
                  <a:pt x="3721" y="373"/>
                </a:moveTo>
                <a:lnTo>
                  <a:pt x="3721" y="457"/>
                </a:lnTo>
                <a:lnTo>
                  <a:pt x="3718" y="454"/>
                </a:lnTo>
                <a:lnTo>
                  <a:pt x="3721" y="442"/>
                </a:lnTo>
                <a:moveTo>
                  <a:pt x="3697" y="392"/>
                </a:moveTo>
                <a:lnTo>
                  <a:pt x="3714" y="392"/>
                </a:lnTo>
                <a:moveTo>
                  <a:pt x="3699" y="409"/>
                </a:moveTo>
                <a:lnTo>
                  <a:pt x="3714" y="406"/>
                </a:lnTo>
                <a:moveTo>
                  <a:pt x="3728" y="390"/>
                </a:moveTo>
                <a:lnTo>
                  <a:pt x="3757" y="382"/>
                </a:lnTo>
                <a:lnTo>
                  <a:pt x="3754" y="380"/>
                </a:lnTo>
                <a:lnTo>
                  <a:pt x="3752" y="397"/>
                </a:lnTo>
                <a:lnTo>
                  <a:pt x="3750" y="406"/>
                </a:lnTo>
                <a:lnTo>
                  <a:pt x="3745" y="416"/>
                </a:lnTo>
                <a:lnTo>
                  <a:pt x="3740" y="430"/>
                </a:lnTo>
                <a:lnTo>
                  <a:pt x="3735" y="440"/>
                </a:lnTo>
                <a:lnTo>
                  <a:pt x="3730" y="450"/>
                </a:lnTo>
                <a:lnTo>
                  <a:pt x="3726" y="454"/>
                </a:lnTo>
                <a:moveTo>
                  <a:pt x="3752" y="438"/>
                </a:moveTo>
                <a:lnTo>
                  <a:pt x="3759" y="445"/>
                </a:lnTo>
                <a:moveTo>
                  <a:pt x="3735" y="399"/>
                </a:moveTo>
                <a:lnTo>
                  <a:pt x="3738" y="409"/>
                </a:lnTo>
                <a:lnTo>
                  <a:pt x="3742" y="418"/>
                </a:lnTo>
                <a:lnTo>
                  <a:pt x="3747" y="430"/>
                </a:lnTo>
                <a:lnTo>
                  <a:pt x="3757" y="445"/>
                </a:lnTo>
                <a:lnTo>
                  <a:pt x="3757" y="447"/>
                </a:lnTo>
                <a:lnTo>
                  <a:pt x="3774" y="447"/>
                </a:lnTo>
                <a:lnTo>
                  <a:pt x="3759" y="445"/>
                </a:lnTo>
                <a:moveTo>
                  <a:pt x="3822" y="315"/>
                </a:moveTo>
                <a:lnTo>
                  <a:pt x="3812" y="332"/>
                </a:lnTo>
                <a:lnTo>
                  <a:pt x="3805" y="344"/>
                </a:lnTo>
                <a:lnTo>
                  <a:pt x="3795" y="361"/>
                </a:lnTo>
                <a:lnTo>
                  <a:pt x="3788" y="370"/>
                </a:lnTo>
                <a:lnTo>
                  <a:pt x="3783" y="373"/>
                </a:lnTo>
                <a:moveTo>
                  <a:pt x="3810" y="337"/>
                </a:moveTo>
                <a:lnTo>
                  <a:pt x="3810" y="459"/>
                </a:lnTo>
                <a:lnTo>
                  <a:pt x="3810" y="452"/>
                </a:lnTo>
                <a:lnTo>
                  <a:pt x="3810" y="423"/>
                </a:lnTo>
                <a:moveTo>
                  <a:pt x="3877" y="315"/>
                </a:moveTo>
                <a:lnTo>
                  <a:pt x="3862" y="325"/>
                </a:lnTo>
                <a:lnTo>
                  <a:pt x="3850" y="334"/>
                </a:lnTo>
                <a:lnTo>
                  <a:pt x="3836" y="339"/>
                </a:lnTo>
                <a:lnTo>
                  <a:pt x="3831" y="327"/>
                </a:lnTo>
                <a:lnTo>
                  <a:pt x="3836" y="337"/>
                </a:lnTo>
                <a:lnTo>
                  <a:pt x="3834" y="440"/>
                </a:lnTo>
                <a:lnTo>
                  <a:pt x="3831" y="438"/>
                </a:lnTo>
                <a:lnTo>
                  <a:pt x="3855" y="402"/>
                </a:lnTo>
                <a:moveTo>
                  <a:pt x="3850" y="423"/>
                </a:moveTo>
                <a:lnTo>
                  <a:pt x="3858" y="430"/>
                </a:lnTo>
                <a:lnTo>
                  <a:pt x="3862" y="438"/>
                </a:lnTo>
                <a:lnTo>
                  <a:pt x="3862" y="445"/>
                </a:lnTo>
                <a:moveTo>
                  <a:pt x="3858" y="330"/>
                </a:moveTo>
                <a:lnTo>
                  <a:pt x="3858" y="351"/>
                </a:lnTo>
                <a:lnTo>
                  <a:pt x="3860" y="368"/>
                </a:lnTo>
                <a:lnTo>
                  <a:pt x="3862" y="387"/>
                </a:lnTo>
                <a:lnTo>
                  <a:pt x="3867" y="406"/>
                </a:lnTo>
                <a:lnTo>
                  <a:pt x="3872" y="421"/>
                </a:lnTo>
                <a:lnTo>
                  <a:pt x="3879" y="433"/>
                </a:lnTo>
                <a:lnTo>
                  <a:pt x="3886" y="442"/>
                </a:lnTo>
                <a:lnTo>
                  <a:pt x="3894" y="450"/>
                </a:lnTo>
                <a:lnTo>
                  <a:pt x="3891" y="404"/>
                </a:lnTo>
                <a:lnTo>
                  <a:pt x="3891" y="447"/>
                </a:lnTo>
                <a:moveTo>
                  <a:pt x="3836" y="378"/>
                </a:moveTo>
                <a:lnTo>
                  <a:pt x="3889" y="366"/>
                </a:lnTo>
                <a:lnTo>
                  <a:pt x="3884" y="366"/>
                </a:lnTo>
                <a:lnTo>
                  <a:pt x="3879" y="368"/>
                </a:lnTo>
                <a:moveTo>
                  <a:pt x="3934" y="334"/>
                </a:moveTo>
                <a:lnTo>
                  <a:pt x="3934" y="342"/>
                </a:lnTo>
                <a:lnTo>
                  <a:pt x="3927" y="356"/>
                </a:lnTo>
                <a:lnTo>
                  <a:pt x="3918" y="370"/>
                </a:lnTo>
                <a:lnTo>
                  <a:pt x="3908" y="387"/>
                </a:lnTo>
                <a:lnTo>
                  <a:pt x="3901" y="397"/>
                </a:lnTo>
                <a:lnTo>
                  <a:pt x="3896" y="402"/>
                </a:lnTo>
                <a:moveTo>
                  <a:pt x="3949" y="313"/>
                </a:moveTo>
                <a:lnTo>
                  <a:pt x="3954" y="315"/>
                </a:lnTo>
                <a:lnTo>
                  <a:pt x="3956" y="330"/>
                </a:lnTo>
                <a:lnTo>
                  <a:pt x="3963" y="344"/>
                </a:lnTo>
                <a:lnTo>
                  <a:pt x="3970" y="363"/>
                </a:lnTo>
                <a:lnTo>
                  <a:pt x="3982" y="382"/>
                </a:lnTo>
                <a:lnTo>
                  <a:pt x="3987" y="387"/>
                </a:lnTo>
                <a:lnTo>
                  <a:pt x="3999" y="387"/>
                </a:lnTo>
                <a:lnTo>
                  <a:pt x="3987" y="385"/>
                </a:lnTo>
                <a:lnTo>
                  <a:pt x="3982" y="378"/>
                </a:lnTo>
                <a:moveTo>
                  <a:pt x="3920" y="390"/>
                </a:moveTo>
                <a:lnTo>
                  <a:pt x="3966" y="380"/>
                </a:lnTo>
                <a:lnTo>
                  <a:pt x="3966" y="378"/>
                </a:lnTo>
                <a:lnTo>
                  <a:pt x="3968" y="380"/>
                </a:lnTo>
                <a:lnTo>
                  <a:pt x="3966" y="382"/>
                </a:lnTo>
                <a:lnTo>
                  <a:pt x="3963" y="406"/>
                </a:lnTo>
                <a:lnTo>
                  <a:pt x="3961" y="423"/>
                </a:lnTo>
                <a:lnTo>
                  <a:pt x="3956" y="440"/>
                </a:lnTo>
                <a:lnTo>
                  <a:pt x="3951" y="452"/>
                </a:lnTo>
                <a:lnTo>
                  <a:pt x="3951" y="454"/>
                </a:lnTo>
                <a:lnTo>
                  <a:pt x="3946" y="442"/>
                </a:lnTo>
                <a:lnTo>
                  <a:pt x="3939" y="433"/>
                </a:lnTo>
                <a:moveTo>
                  <a:pt x="3939" y="387"/>
                </a:moveTo>
                <a:lnTo>
                  <a:pt x="3939" y="394"/>
                </a:lnTo>
                <a:lnTo>
                  <a:pt x="3934" y="406"/>
                </a:lnTo>
                <a:lnTo>
                  <a:pt x="3930" y="418"/>
                </a:lnTo>
                <a:lnTo>
                  <a:pt x="3925" y="433"/>
                </a:lnTo>
                <a:lnTo>
                  <a:pt x="3915" y="445"/>
                </a:lnTo>
                <a:lnTo>
                  <a:pt x="3906" y="452"/>
                </a:lnTo>
                <a:lnTo>
                  <a:pt x="3898" y="457"/>
                </a:lnTo>
                <a:moveTo>
                  <a:pt x="4033" y="315"/>
                </a:moveTo>
                <a:lnTo>
                  <a:pt x="4035" y="322"/>
                </a:lnTo>
                <a:lnTo>
                  <a:pt x="4033" y="457"/>
                </a:lnTo>
                <a:lnTo>
                  <a:pt x="4033" y="435"/>
                </a:lnTo>
                <a:moveTo>
                  <a:pt x="4033" y="366"/>
                </a:moveTo>
                <a:lnTo>
                  <a:pt x="4026" y="382"/>
                </a:lnTo>
                <a:lnTo>
                  <a:pt x="4021" y="397"/>
                </a:lnTo>
                <a:lnTo>
                  <a:pt x="4014" y="409"/>
                </a:lnTo>
                <a:lnTo>
                  <a:pt x="4009" y="418"/>
                </a:lnTo>
                <a:moveTo>
                  <a:pt x="4035" y="370"/>
                </a:moveTo>
                <a:lnTo>
                  <a:pt x="4045" y="385"/>
                </a:lnTo>
                <a:lnTo>
                  <a:pt x="4047" y="390"/>
                </a:lnTo>
                <a:moveTo>
                  <a:pt x="4014" y="363"/>
                </a:moveTo>
                <a:lnTo>
                  <a:pt x="4047" y="356"/>
                </a:lnTo>
                <a:moveTo>
                  <a:pt x="4054" y="358"/>
                </a:moveTo>
                <a:lnTo>
                  <a:pt x="4100" y="351"/>
                </a:lnTo>
                <a:moveTo>
                  <a:pt x="4071" y="313"/>
                </a:moveTo>
                <a:lnTo>
                  <a:pt x="4076" y="320"/>
                </a:lnTo>
                <a:lnTo>
                  <a:pt x="4074" y="320"/>
                </a:lnTo>
                <a:lnTo>
                  <a:pt x="4071" y="382"/>
                </a:lnTo>
                <a:moveTo>
                  <a:pt x="4054" y="385"/>
                </a:moveTo>
                <a:lnTo>
                  <a:pt x="4090" y="380"/>
                </a:lnTo>
                <a:lnTo>
                  <a:pt x="4088" y="378"/>
                </a:lnTo>
                <a:lnTo>
                  <a:pt x="4083" y="392"/>
                </a:lnTo>
                <a:lnTo>
                  <a:pt x="4078" y="406"/>
                </a:lnTo>
                <a:lnTo>
                  <a:pt x="4074" y="418"/>
                </a:lnTo>
                <a:lnTo>
                  <a:pt x="4066" y="428"/>
                </a:lnTo>
                <a:lnTo>
                  <a:pt x="4062" y="435"/>
                </a:lnTo>
                <a:lnTo>
                  <a:pt x="4054" y="440"/>
                </a:lnTo>
                <a:lnTo>
                  <a:pt x="4050" y="447"/>
                </a:lnTo>
                <a:lnTo>
                  <a:pt x="4045" y="452"/>
                </a:lnTo>
                <a:lnTo>
                  <a:pt x="4040" y="457"/>
                </a:lnTo>
                <a:moveTo>
                  <a:pt x="4057" y="397"/>
                </a:moveTo>
                <a:lnTo>
                  <a:pt x="4059" y="399"/>
                </a:lnTo>
                <a:lnTo>
                  <a:pt x="4088" y="450"/>
                </a:lnTo>
                <a:lnTo>
                  <a:pt x="4090" y="450"/>
                </a:lnTo>
                <a:lnTo>
                  <a:pt x="4105" y="452"/>
                </a:lnTo>
                <a:moveTo>
                  <a:pt x="4165" y="318"/>
                </a:moveTo>
                <a:lnTo>
                  <a:pt x="4167" y="325"/>
                </a:lnTo>
                <a:lnTo>
                  <a:pt x="4167" y="373"/>
                </a:lnTo>
                <a:moveTo>
                  <a:pt x="4167" y="349"/>
                </a:moveTo>
                <a:lnTo>
                  <a:pt x="4201" y="344"/>
                </a:lnTo>
                <a:lnTo>
                  <a:pt x="4198" y="344"/>
                </a:lnTo>
                <a:lnTo>
                  <a:pt x="4194" y="346"/>
                </a:lnTo>
                <a:moveTo>
                  <a:pt x="4146" y="366"/>
                </a:moveTo>
                <a:lnTo>
                  <a:pt x="4146" y="378"/>
                </a:lnTo>
                <a:lnTo>
                  <a:pt x="4148" y="418"/>
                </a:lnTo>
                <a:lnTo>
                  <a:pt x="4146" y="409"/>
                </a:lnTo>
                <a:lnTo>
                  <a:pt x="4189" y="406"/>
                </a:lnTo>
                <a:lnTo>
                  <a:pt x="4186" y="406"/>
                </a:lnTo>
                <a:lnTo>
                  <a:pt x="4191" y="370"/>
                </a:lnTo>
                <a:lnTo>
                  <a:pt x="4191" y="373"/>
                </a:lnTo>
                <a:lnTo>
                  <a:pt x="4146" y="375"/>
                </a:lnTo>
                <a:moveTo>
                  <a:pt x="4136" y="418"/>
                </a:moveTo>
                <a:lnTo>
                  <a:pt x="4136" y="433"/>
                </a:lnTo>
                <a:lnTo>
                  <a:pt x="4134" y="440"/>
                </a:lnTo>
                <a:lnTo>
                  <a:pt x="4131" y="450"/>
                </a:lnTo>
                <a:lnTo>
                  <a:pt x="4129" y="454"/>
                </a:lnTo>
                <a:moveTo>
                  <a:pt x="4153" y="423"/>
                </a:moveTo>
                <a:lnTo>
                  <a:pt x="4155" y="438"/>
                </a:lnTo>
                <a:lnTo>
                  <a:pt x="4158" y="445"/>
                </a:lnTo>
                <a:lnTo>
                  <a:pt x="4158" y="450"/>
                </a:lnTo>
                <a:moveTo>
                  <a:pt x="4172" y="423"/>
                </a:moveTo>
                <a:lnTo>
                  <a:pt x="4177" y="435"/>
                </a:lnTo>
                <a:lnTo>
                  <a:pt x="4179" y="445"/>
                </a:lnTo>
                <a:lnTo>
                  <a:pt x="4179" y="450"/>
                </a:lnTo>
                <a:moveTo>
                  <a:pt x="4191" y="421"/>
                </a:moveTo>
                <a:lnTo>
                  <a:pt x="4198" y="433"/>
                </a:lnTo>
                <a:lnTo>
                  <a:pt x="4203" y="442"/>
                </a:lnTo>
                <a:lnTo>
                  <a:pt x="4203" y="450"/>
                </a:lnTo>
                <a:lnTo>
                  <a:pt x="4206" y="454"/>
                </a:lnTo>
                <a:moveTo>
                  <a:pt x="4242" y="334"/>
                </a:moveTo>
                <a:lnTo>
                  <a:pt x="4244" y="337"/>
                </a:lnTo>
                <a:lnTo>
                  <a:pt x="4246" y="334"/>
                </a:lnTo>
                <a:lnTo>
                  <a:pt x="4311" y="330"/>
                </a:lnTo>
                <a:lnTo>
                  <a:pt x="4309" y="327"/>
                </a:lnTo>
                <a:lnTo>
                  <a:pt x="4297" y="330"/>
                </a:lnTo>
                <a:moveTo>
                  <a:pt x="4275" y="337"/>
                </a:moveTo>
                <a:lnTo>
                  <a:pt x="4273" y="342"/>
                </a:lnTo>
                <a:lnTo>
                  <a:pt x="4251" y="375"/>
                </a:lnTo>
                <a:lnTo>
                  <a:pt x="4249" y="375"/>
                </a:lnTo>
                <a:lnTo>
                  <a:pt x="4302" y="366"/>
                </a:lnTo>
                <a:moveTo>
                  <a:pt x="4287" y="351"/>
                </a:moveTo>
                <a:lnTo>
                  <a:pt x="4299" y="363"/>
                </a:lnTo>
                <a:lnTo>
                  <a:pt x="4304" y="370"/>
                </a:lnTo>
                <a:lnTo>
                  <a:pt x="4306" y="378"/>
                </a:lnTo>
                <a:moveTo>
                  <a:pt x="4275" y="378"/>
                </a:moveTo>
                <a:lnTo>
                  <a:pt x="4275" y="440"/>
                </a:lnTo>
                <a:moveTo>
                  <a:pt x="4249" y="411"/>
                </a:moveTo>
                <a:lnTo>
                  <a:pt x="4304" y="404"/>
                </a:lnTo>
                <a:lnTo>
                  <a:pt x="4302" y="402"/>
                </a:lnTo>
                <a:lnTo>
                  <a:pt x="4294" y="404"/>
                </a:lnTo>
                <a:moveTo>
                  <a:pt x="4234" y="442"/>
                </a:moveTo>
                <a:lnTo>
                  <a:pt x="4237" y="442"/>
                </a:lnTo>
                <a:lnTo>
                  <a:pt x="4318" y="438"/>
                </a:lnTo>
                <a:lnTo>
                  <a:pt x="4314" y="435"/>
                </a:lnTo>
                <a:lnTo>
                  <a:pt x="4306" y="438"/>
                </a:lnTo>
                <a:moveTo>
                  <a:pt x="4340" y="385"/>
                </a:moveTo>
                <a:lnTo>
                  <a:pt x="4376" y="373"/>
                </a:lnTo>
                <a:moveTo>
                  <a:pt x="4359" y="322"/>
                </a:moveTo>
                <a:lnTo>
                  <a:pt x="4364" y="330"/>
                </a:lnTo>
                <a:lnTo>
                  <a:pt x="4362" y="327"/>
                </a:lnTo>
                <a:lnTo>
                  <a:pt x="4362" y="423"/>
                </a:lnTo>
                <a:lnTo>
                  <a:pt x="4362" y="416"/>
                </a:lnTo>
                <a:lnTo>
                  <a:pt x="4362" y="426"/>
                </a:lnTo>
                <a:lnTo>
                  <a:pt x="4340" y="440"/>
                </a:lnTo>
                <a:lnTo>
                  <a:pt x="4338" y="440"/>
                </a:lnTo>
                <a:lnTo>
                  <a:pt x="4376" y="418"/>
                </a:lnTo>
                <a:moveTo>
                  <a:pt x="4374" y="399"/>
                </a:moveTo>
                <a:lnTo>
                  <a:pt x="4429" y="361"/>
                </a:lnTo>
                <a:lnTo>
                  <a:pt x="4426" y="356"/>
                </a:lnTo>
                <a:lnTo>
                  <a:pt x="4426" y="363"/>
                </a:lnTo>
                <a:lnTo>
                  <a:pt x="4424" y="385"/>
                </a:lnTo>
                <a:lnTo>
                  <a:pt x="4422" y="406"/>
                </a:lnTo>
                <a:lnTo>
                  <a:pt x="4417" y="423"/>
                </a:lnTo>
                <a:lnTo>
                  <a:pt x="4417" y="426"/>
                </a:lnTo>
                <a:lnTo>
                  <a:pt x="4410" y="411"/>
                </a:lnTo>
                <a:lnTo>
                  <a:pt x="4417" y="423"/>
                </a:lnTo>
                <a:moveTo>
                  <a:pt x="4402" y="313"/>
                </a:moveTo>
                <a:lnTo>
                  <a:pt x="4405" y="322"/>
                </a:lnTo>
                <a:lnTo>
                  <a:pt x="4405" y="320"/>
                </a:lnTo>
                <a:lnTo>
                  <a:pt x="4402" y="418"/>
                </a:lnTo>
                <a:lnTo>
                  <a:pt x="4402" y="435"/>
                </a:lnTo>
                <a:lnTo>
                  <a:pt x="4402" y="421"/>
                </a:lnTo>
                <a:moveTo>
                  <a:pt x="4383" y="349"/>
                </a:moveTo>
                <a:lnTo>
                  <a:pt x="4386" y="358"/>
                </a:lnTo>
                <a:lnTo>
                  <a:pt x="4386" y="356"/>
                </a:lnTo>
                <a:lnTo>
                  <a:pt x="4386" y="404"/>
                </a:lnTo>
                <a:lnTo>
                  <a:pt x="4386" y="442"/>
                </a:lnTo>
                <a:lnTo>
                  <a:pt x="4388" y="450"/>
                </a:lnTo>
                <a:lnTo>
                  <a:pt x="4393" y="454"/>
                </a:lnTo>
                <a:lnTo>
                  <a:pt x="4400" y="457"/>
                </a:lnTo>
                <a:lnTo>
                  <a:pt x="4429" y="457"/>
                </a:lnTo>
                <a:lnTo>
                  <a:pt x="4436" y="452"/>
                </a:lnTo>
                <a:lnTo>
                  <a:pt x="4434" y="421"/>
                </a:lnTo>
                <a:lnTo>
                  <a:pt x="4434" y="454"/>
                </a:lnTo>
                <a:moveTo>
                  <a:pt x="4453" y="332"/>
                </a:moveTo>
                <a:lnTo>
                  <a:pt x="4542" y="325"/>
                </a:lnTo>
                <a:lnTo>
                  <a:pt x="4537" y="322"/>
                </a:lnTo>
                <a:lnTo>
                  <a:pt x="4530" y="327"/>
                </a:lnTo>
                <a:moveTo>
                  <a:pt x="4496" y="330"/>
                </a:moveTo>
                <a:lnTo>
                  <a:pt x="4496" y="337"/>
                </a:lnTo>
                <a:lnTo>
                  <a:pt x="4489" y="363"/>
                </a:lnTo>
                <a:moveTo>
                  <a:pt x="4465" y="358"/>
                </a:moveTo>
                <a:lnTo>
                  <a:pt x="4465" y="366"/>
                </a:lnTo>
                <a:lnTo>
                  <a:pt x="4467" y="421"/>
                </a:lnTo>
                <a:lnTo>
                  <a:pt x="4467" y="450"/>
                </a:lnTo>
                <a:lnTo>
                  <a:pt x="4467" y="440"/>
                </a:lnTo>
                <a:lnTo>
                  <a:pt x="4518" y="435"/>
                </a:lnTo>
                <a:lnTo>
                  <a:pt x="4515" y="433"/>
                </a:lnTo>
                <a:lnTo>
                  <a:pt x="4510" y="435"/>
                </a:lnTo>
                <a:moveTo>
                  <a:pt x="4518" y="435"/>
                </a:moveTo>
                <a:lnTo>
                  <a:pt x="4525" y="445"/>
                </a:lnTo>
                <a:lnTo>
                  <a:pt x="4527" y="440"/>
                </a:lnTo>
                <a:lnTo>
                  <a:pt x="4527" y="402"/>
                </a:lnTo>
                <a:lnTo>
                  <a:pt x="4530" y="356"/>
                </a:lnTo>
                <a:lnTo>
                  <a:pt x="4532" y="358"/>
                </a:lnTo>
                <a:lnTo>
                  <a:pt x="4494" y="363"/>
                </a:lnTo>
                <a:lnTo>
                  <a:pt x="4465" y="366"/>
                </a:lnTo>
                <a:moveTo>
                  <a:pt x="4484" y="366"/>
                </a:moveTo>
                <a:lnTo>
                  <a:pt x="4484" y="438"/>
                </a:lnTo>
                <a:moveTo>
                  <a:pt x="4486" y="409"/>
                </a:moveTo>
                <a:lnTo>
                  <a:pt x="4501" y="406"/>
                </a:lnTo>
                <a:lnTo>
                  <a:pt x="4498" y="406"/>
                </a:lnTo>
                <a:lnTo>
                  <a:pt x="4496" y="409"/>
                </a:lnTo>
                <a:moveTo>
                  <a:pt x="4486" y="387"/>
                </a:moveTo>
                <a:lnTo>
                  <a:pt x="4501" y="385"/>
                </a:lnTo>
                <a:lnTo>
                  <a:pt x="4498" y="382"/>
                </a:lnTo>
                <a:lnTo>
                  <a:pt x="4496" y="385"/>
                </a:lnTo>
                <a:moveTo>
                  <a:pt x="4508" y="363"/>
                </a:moveTo>
                <a:lnTo>
                  <a:pt x="4506" y="435"/>
                </a:lnTo>
                <a:moveTo>
                  <a:pt x="4585" y="315"/>
                </a:moveTo>
                <a:lnTo>
                  <a:pt x="4582" y="327"/>
                </a:lnTo>
                <a:lnTo>
                  <a:pt x="4575" y="349"/>
                </a:lnTo>
                <a:lnTo>
                  <a:pt x="4573" y="363"/>
                </a:lnTo>
                <a:moveTo>
                  <a:pt x="4563" y="354"/>
                </a:moveTo>
                <a:lnTo>
                  <a:pt x="4566" y="366"/>
                </a:lnTo>
                <a:lnTo>
                  <a:pt x="4568" y="394"/>
                </a:lnTo>
                <a:lnTo>
                  <a:pt x="4566" y="418"/>
                </a:lnTo>
                <a:lnTo>
                  <a:pt x="4568" y="440"/>
                </a:lnTo>
                <a:lnTo>
                  <a:pt x="4566" y="430"/>
                </a:lnTo>
                <a:lnTo>
                  <a:pt x="4587" y="428"/>
                </a:lnTo>
                <a:lnTo>
                  <a:pt x="4592" y="435"/>
                </a:lnTo>
                <a:lnTo>
                  <a:pt x="4592" y="440"/>
                </a:lnTo>
                <a:lnTo>
                  <a:pt x="4594" y="406"/>
                </a:lnTo>
                <a:lnTo>
                  <a:pt x="4594" y="354"/>
                </a:lnTo>
                <a:lnTo>
                  <a:pt x="4599" y="358"/>
                </a:lnTo>
                <a:lnTo>
                  <a:pt x="4592" y="361"/>
                </a:lnTo>
                <a:lnTo>
                  <a:pt x="4568" y="366"/>
                </a:lnTo>
                <a:moveTo>
                  <a:pt x="4568" y="394"/>
                </a:moveTo>
                <a:lnTo>
                  <a:pt x="4587" y="392"/>
                </a:lnTo>
                <a:moveTo>
                  <a:pt x="4618" y="313"/>
                </a:moveTo>
                <a:lnTo>
                  <a:pt x="4618" y="322"/>
                </a:lnTo>
                <a:lnTo>
                  <a:pt x="4614" y="342"/>
                </a:lnTo>
                <a:lnTo>
                  <a:pt x="4609" y="363"/>
                </a:lnTo>
                <a:lnTo>
                  <a:pt x="4606" y="378"/>
                </a:lnTo>
                <a:lnTo>
                  <a:pt x="4602" y="387"/>
                </a:lnTo>
                <a:lnTo>
                  <a:pt x="4602" y="394"/>
                </a:lnTo>
                <a:moveTo>
                  <a:pt x="4609" y="363"/>
                </a:moveTo>
                <a:lnTo>
                  <a:pt x="4628" y="361"/>
                </a:lnTo>
                <a:lnTo>
                  <a:pt x="4630" y="361"/>
                </a:lnTo>
                <a:lnTo>
                  <a:pt x="4645" y="358"/>
                </a:lnTo>
                <a:lnTo>
                  <a:pt x="4647" y="356"/>
                </a:lnTo>
                <a:lnTo>
                  <a:pt x="4645" y="351"/>
                </a:lnTo>
                <a:lnTo>
                  <a:pt x="4645" y="373"/>
                </a:lnTo>
                <a:lnTo>
                  <a:pt x="4642" y="394"/>
                </a:lnTo>
                <a:lnTo>
                  <a:pt x="4640" y="416"/>
                </a:lnTo>
                <a:lnTo>
                  <a:pt x="4638" y="435"/>
                </a:lnTo>
                <a:lnTo>
                  <a:pt x="4635" y="447"/>
                </a:lnTo>
                <a:lnTo>
                  <a:pt x="4630" y="457"/>
                </a:lnTo>
                <a:lnTo>
                  <a:pt x="4616" y="435"/>
                </a:lnTo>
                <a:lnTo>
                  <a:pt x="4630" y="457"/>
                </a:lnTo>
                <a:moveTo>
                  <a:pt x="4611" y="382"/>
                </a:moveTo>
                <a:lnTo>
                  <a:pt x="4621" y="399"/>
                </a:lnTo>
                <a:lnTo>
                  <a:pt x="4623" y="404"/>
                </a:lnTo>
                <a:lnTo>
                  <a:pt x="4623" y="409"/>
                </a:lnTo>
                <a:moveTo>
                  <a:pt x="4693" y="315"/>
                </a:moveTo>
                <a:lnTo>
                  <a:pt x="4698" y="320"/>
                </a:lnTo>
                <a:lnTo>
                  <a:pt x="4695" y="318"/>
                </a:lnTo>
                <a:lnTo>
                  <a:pt x="4693" y="457"/>
                </a:lnTo>
                <a:lnTo>
                  <a:pt x="4693" y="435"/>
                </a:lnTo>
                <a:moveTo>
                  <a:pt x="4695" y="375"/>
                </a:moveTo>
                <a:lnTo>
                  <a:pt x="4702" y="387"/>
                </a:lnTo>
                <a:lnTo>
                  <a:pt x="4707" y="392"/>
                </a:lnTo>
                <a:moveTo>
                  <a:pt x="4693" y="366"/>
                </a:moveTo>
                <a:lnTo>
                  <a:pt x="4688" y="385"/>
                </a:lnTo>
                <a:lnTo>
                  <a:pt x="4681" y="397"/>
                </a:lnTo>
                <a:lnTo>
                  <a:pt x="4678" y="406"/>
                </a:lnTo>
                <a:lnTo>
                  <a:pt x="4674" y="414"/>
                </a:lnTo>
                <a:lnTo>
                  <a:pt x="4669" y="421"/>
                </a:lnTo>
                <a:moveTo>
                  <a:pt x="4671" y="366"/>
                </a:moveTo>
                <a:lnTo>
                  <a:pt x="4707" y="361"/>
                </a:lnTo>
                <a:moveTo>
                  <a:pt x="4710" y="351"/>
                </a:moveTo>
                <a:lnTo>
                  <a:pt x="4731" y="346"/>
                </a:lnTo>
                <a:lnTo>
                  <a:pt x="4729" y="344"/>
                </a:lnTo>
                <a:lnTo>
                  <a:pt x="4726" y="358"/>
                </a:lnTo>
                <a:lnTo>
                  <a:pt x="4724" y="375"/>
                </a:lnTo>
                <a:lnTo>
                  <a:pt x="4722" y="385"/>
                </a:lnTo>
                <a:lnTo>
                  <a:pt x="4717" y="397"/>
                </a:lnTo>
                <a:lnTo>
                  <a:pt x="4712" y="406"/>
                </a:lnTo>
                <a:lnTo>
                  <a:pt x="4707" y="416"/>
                </a:lnTo>
                <a:lnTo>
                  <a:pt x="4700" y="428"/>
                </a:lnTo>
                <a:moveTo>
                  <a:pt x="4712" y="368"/>
                </a:moveTo>
                <a:lnTo>
                  <a:pt x="4719" y="392"/>
                </a:lnTo>
                <a:lnTo>
                  <a:pt x="4724" y="404"/>
                </a:lnTo>
                <a:lnTo>
                  <a:pt x="4724" y="409"/>
                </a:lnTo>
                <a:lnTo>
                  <a:pt x="4726" y="418"/>
                </a:lnTo>
                <a:moveTo>
                  <a:pt x="4734" y="385"/>
                </a:moveTo>
                <a:lnTo>
                  <a:pt x="4736" y="397"/>
                </a:lnTo>
                <a:lnTo>
                  <a:pt x="4738" y="404"/>
                </a:lnTo>
                <a:moveTo>
                  <a:pt x="4731" y="375"/>
                </a:moveTo>
                <a:lnTo>
                  <a:pt x="4765" y="368"/>
                </a:lnTo>
                <a:lnTo>
                  <a:pt x="4762" y="366"/>
                </a:lnTo>
                <a:lnTo>
                  <a:pt x="4758" y="368"/>
                </a:lnTo>
                <a:moveTo>
                  <a:pt x="4746" y="315"/>
                </a:moveTo>
                <a:lnTo>
                  <a:pt x="4750" y="322"/>
                </a:lnTo>
                <a:lnTo>
                  <a:pt x="4748" y="320"/>
                </a:lnTo>
                <a:lnTo>
                  <a:pt x="4748" y="450"/>
                </a:lnTo>
                <a:lnTo>
                  <a:pt x="4746" y="454"/>
                </a:lnTo>
                <a:lnTo>
                  <a:pt x="4746" y="457"/>
                </a:lnTo>
                <a:lnTo>
                  <a:pt x="4731" y="438"/>
                </a:lnTo>
                <a:lnTo>
                  <a:pt x="4746" y="454"/>
                </a:lnTo>
                <a:moveTo>
                  <a:pt x="4796" y="330"/>
                </a:moveTo>
                <a:lnTo>
                  <a:pt x="4851" y="322"/>
                </a:lnTo>
                <a:lnTo>
                  <a:pt x="4844" y="322"/>
                </a:lnTo>
                <a:moveTo>
                  <a:pt x="4825" y="327"/>
                </a:moveTo>
                <a:lnTo>
                  <a:pt x="4825" y="450"/>
                </a:lnTo>
                <a:lnTo>
                  <a:pt x="4825" y="440"/>
                </a:lnTo>
                <a:lnTo>
                  <a:pt x="4825" y="430"/>
                </a:lnTo>
                <a:moveTo>
                  <a:pt x="4784" y="373"/>
                </a:moveTo>
                <a:lnTo>
                  <a:pt x="4870" y="363"/>
                </a:lnTo>
                <a:lnTo>
                  <a:pt x="4866" y="363"/>
                </a:lnTo>
                <a:lnTo>
                  <a:pt x="4861" y="366"/>
                </a:lnTo>
                <a:moveTo>
                  <a:pt x="4897" y="330"/>
                </a:moveTo>
                <a:lnTo>
                  <a:pt x="4906" y="344"/>
                </a:lnTo>
                <a:lnTo>
                  <a:pt x="4909" y="351"/>
                </a:lnTo>
                <a:moveTo>
                  <a:pt x="4887" y="378"/>
                </a:moveTo>
                <a:lnTo>
                  <a:pt x="4916" y="370"/>
                </a:lnTo>
                <a:lnTo>
                  <a:pt x="4914" y="368"/>
                </a:lnTo>
                <a:lnTo>
                  <a:pt x="4911" y="375"/>
                </a:lnTo>
                <a:lnTo>
                  <a:pt x="4906" y="387"/>
                </a:lnTo>
                <a:lnTo>
                  <a:pt x="4904" y="392"/>
                </a:lnTo>
                <a:lnTo>
                  <a:pt x="4906" y="397"/>
                </a:lnTo>
                <a:lnTo>
                  <a:pt x="4909" y="404"/>
                </a:lnTo>
                <a:lnTo>
                  <a:pt x="4909" y="411"/>
                </a:lnTo>
                <a:lnTo>
                  <a:pt x="4906" y="423"/>
                </a:lnTo>
                <a:lnTo>
                  <a:pt x="4904" y="430"/>
                </a:lnTo>
                <a:moveTo>
                  <a:pt x="4887" y="430"/>
                </a:moveTo>
                <a:lnTo>
                  <a:pt x="4894" y="428"/>
                </a:lnTo>
                <a:lnTo>
                  <a:pt x="4902" y="430"/>
                </a:lnTo>
                <a:lnTo>
                  <a:pt x="4914" y="433"/>
                </a:lnTo>
                <a:lnTo>
                  <a:pt x="4923" y="435"/>
                </a:lnTo>
                <a:lnTo>
                  <a:pt x="4940" y="442"/>
                </a:lnTo>
                <a:lnTo>
                  <a:pt x="4954" y="450"/>
                </a:lnTo>
                <a:lnTo>
                  <a:pt x="4966" y="454"/>
                </a:lnTo>
                <a:lnTo>
                  <a:pt x="4986" y="447"/>
                </a:lnTo>
                <a:lnTo>
                  <a:pt x="4966" y="452"/>
                </a:lnTo>
                <a:lnTo>
                  <a:pt x="4957" y="450"/>
                </a:lnTo>
                <a:moveTo>
                  <a:pt x="4926" y="325"/>
                </a:moveTo>
                <a:lnTo>
                  <a:pt x="4964" y="320"/>
                </a:lnTo>
                <a:lnTo>
                  <a:pt x="4964" y="318"/>
                </a:lnTo>
                <a:lnTo>
                  <a:pt x="4947" y="344"/>
                </a:lnTo>
                <a:lnTo>
                  <a:pt x="4938" y="337"/>
                </a:lnTo>
                <a:lnTo>
                  <a:pt x="4950" y="346"/>
                </a:lnTo>
                <a:lnTo>
                  <a:pt x="4952" y="351"/>
                </a:lnTo>
                <a:moveTo>
                  <a:pt x="4923" y="346"/>
                </a:moveTo>
                <a:lnTo>
                  <a:pt x="4926" y="358"/>
                </a:lnTo>
                <a:lnTo>
                  <a:pt x="4926" y="426"/>
                </a:lnTo>
                <a:lnTo>
                  <a:pt x="4926" y="418"/>
                </a:lnTo>
                <a:lnTo>
                  <a:pt x="4926" y="406"/>
                </a:lnTo>
                <a:moveTo>
                  <a:pt x="4926" y="358"/>
                </a:moveTo>
                <a:lnTo>
                  <a:pt x="4942" y="356"/>
                </a:lnTo>
                <a:lnTo>
                  <a:pt x="4957" y="354"/>
                </a:lnTo>
                <a:lnTo>
                  <a:pt x="4974" y="351"/>
                </a:lnTo>
                <a:lnTo>
                  <a:pt x="4971" y="346"/>
                </a:lnTo>
                <a:lnTo>
                  <a:pt x="4969" y="382"/>
                </a:lnTo>
                <a:lnTo>
                  <a:pt x="4969" y="423"/>
                </a:lnTo>
                <a:lnTo>
                  <a:pt x="4966" y="430"/>
                </a:lnTo>
                <a:lnTo>
                  <a:pt x="4957" y="418"/>
                </a:lnTo>
                <a:moveTo>
                  <a:pt x="4947" y="356"/>
                </a:moveTo>
                <a:lnTo>
                  <a:pt x="4947" y="428"/>
                </a:lnTo>
                <a:lnTo>
                  <a:pt x="4945" y="421"/>
                </a:lnTo>
                <a:lnTo>
                  <a:pt x="4947" y="406"/>
                </a:lnTo>
                <a:moveTo>
                  <a:pt x="4933" y="378"/>
                </a:moveTo>
                <a:lnTo>
                  <a:pt x="4962" y="373"/>
                </a:lnTo>
                <a:moveTo>
                  <a:pt x="4933" y="399"/>
                </a:moveTo>
                <a:lnTo>
                  <a:pt x="4964" y="392"/>
                </a:lnTo>
                <a:moveTo>
                  <a:pt x="5010" y="349"/>
                </a:moveTo>
                <a:lnTo>
                  <a:pt x="5086" y="337"/>
                </a:lnTo>
                <a:lnTo>
                  <a:pt x="5082" y="337"/>
                </a:lnTo>
                <a:lnTo>
                  <a:pt x="5074" y="339"/>
                </a:lnTo>
                <a:moveTo>
                  <a:pt x="5046" y="318"/>
                </a:moveTo>
                <a:lnTo>
                  <a:pt x="5048" y="325"/>
                </a:lnTo>
                <a:lnTo>
                  <a:pt x="5043" y="356"/>
                </a:lnTo>
                <a:lnTo>
                  <a:pt x="5041" y="368"/>
                </a:lnTo>
                <a:moveTo>
                  <a:pt x="5024" y="366"/>
                </a:moveTo>
                <a:lnTo>
                  <a:pt x="5026" y="373"/>
                </a:lnTo>
                <a:lnTo>
                  <a:pt x="5026" y="450"/>
                </a:lnTo>
                <a:moveTo>
                  <a:pt x="5029" y="426"/>
                </a:moveTo>
                <a:lnTo>
                  <a:pt x="5055" y="423"/>
                </a:lnTo>
                <a:moveTo>
                  <a:pt x="5029" y="409"/>
                </a:moveTo>
                <a:lnTo>
                  <a:pt x="5055" y="402"/>
                </a:lnTo>
                <a:moveTo>
                  <a:pt x="5026" y="390"/>
                </a:moveTo>
                <a:lnTo>
                  <a:pt x="5055" y="385"/>
                </a:lnTo>
                <a:moveTo>
                  <a:pt x="5026" y="370"/>
                </a:moveTo>
                <a:lnTo>
                  <a:pt x="5070" y="363"/>
                </a:lnTo>
                <a:lnTo>
                  <a:pt x="5067" y="361"/>
                </a:lnTo>
                <a:lnTo>
                  <a:pt x="5065" y="426"/>
                </a:lnTo>
                <a:lnTo>
                  <a:pt x="5062" y="445"/>
                </a:lnTo>
                <a:moveTo>
                  <a:pt x="5002" y="452"/>
                </a:moveTo>
                <a:lnTo>
                  <a:pt x="5029" y="450"/>
                </a:lnTo>
                <a:lnTo>
                  <a:pt x="5089" y="442"/>
                </a:lnTo>
                <a:lnTo>
                  <a:pt x="5084" y="442"/>
                </a:lnTo>
                <a:lnTo>
                  <a:pt x="5077" y="445"/>
                </a:lnTo>
                <a:moveTo>
                  <a:pt x="5110" y="442"/>
                </a:moveTo>
                <a:lnTo>
                  <a:pt x="5106" y="447"/>
                </a:lnTo>
                <a:lnTo>
                  <a:pt x="5101" y="442"/>
                </a:lnTo>
                <a:lnTo>
                  <a:pt x="5106" y="438"/>
                </a:lnTo>
                <a:lnTo>
                  <a:pt x="5110" y="442"/>
                </a:lnTo>
                <a:lnTo>
                  <a:pt x="5110" y="454"/>
                </a:lnTo>
                <a:lnTo>
                  <a:pt x="5106" y="464"/>
                </a:lnTo>
                <a:lnTo>
                  <a:pt x="5101" y="471"/>
                </a:lnTo>
                <a:moveTo>
                  <a:pt x="3" y="44"/>
                </a:moveTo>
                <a:lnTo>
                  <a:pt x="3" y="39"/>
                </a:lnTo>
                <a:lnTo>
                  <a:pt x="8" y="27"/>
                </a:lnTo>
                <a:lnTo>
                  <a:pt x="13" y="22"/>
                </a:lnTo>
                <a:lnTo>
                  <a:pt x="20" y="18"/>
                </a:lnTo>
                <a:lnTo>
                  <a:pt x="37" y="18"/>
                </a:lnTo>
                <a:lnTo>
                  <a:pt x="46" y="22"/>
                </a:lnTo>
                <a:lnTo>
                  <a:pt x="51" y="27"/>
                </a:lnTo>
                <a:lnTo>
                  <a:pt x="56" y="39"/>
                </a:lnTo>
                <a:lnTo>
                  <a:pt x="56" y="51"/>
                </a:lnTo>
                <a:lnTo>
                  <a:pt x="51" y="61"/>
                </a:lnTo>
                <a:lnTo>
                  <a:pt x="42" y="80"/>
                </a:lnTo>
                <a:lnTo>
                  <a:pt x="1" y="135"/>
                </a:lnTo>
                <a:lnTo>
                  <a:pt x="58" y="135"/>
                </a:lnTo>
                <a:moveTo>
                  <a:pt x="102" y="104"/>
                </a:moveTo>
                <a:lnTo>
                  <a:pt x="109" y="106"/>
                </a:lnTo>
                <a:lnTo>
                  <a:pt x="114" y="106"/>
                </a:lnTo>
                <a:lnTo>
                  <a:pt x="118" y="109"/>
                </a:lnTo>
                <a:lnTo>
                  <a:pt x="121" y="111"/>
                </a:lnTo>
                <a:lnTo>
                  <a:pt x="123" y="114"/>
                </a:lnTo>
                <a:lnTo>
                  <a:pt x="123" y="118"/>
                </a:lnTo>
                <a:lnTo>
                  <a:pt x="121" y="123"/>
                </a:lnTo>
                <a:lnTo>
                  <a:pt x="121" y="126"/>
                </a:lnTo>
                <a:lnTo>
                  <a:pt x="118" y="126"/>
                </a:lnTo>
                <a:lnTo>
                  <a:pt x="114" y="126"/>
                </a:lnTo>
                <a:lnTo>
                  <a:pt x="114" y="123"/>
                </a:lnTo>
                <a:lnTo>
                  <a:pt x="114" y="116"/>
                </a:lnTo>
                <a:lnTo>
                  <a:pt x="111" y="114"/>
                </a:lnTo>
                <a:lnTo>
                  <a:pt x="109" y="109"/>
                </a:lnTo>
                <a:lnTo>
                  <a:pt x="104" y="106"/>
                </a:lnTo>
                <a:lnTo>
                  <a:pt x="99" y="104"/>
                </a:lnTo>
                <a:moveTo>
                  <a:pt x="123" y="114"/>
                </a:moveTo>
                <a:lnTo>
                  <a:pt x="123" y="121"/>
                </a:lnTo>
                <a:moveTo>
                  <a:pt x="121" y="123"/>
                </a:moveTo>
                <a:lnTo>
                  <a:pt x="121" y="111"/>
                </a:lnTo>
                <a:moveTo>
                  <a:pt x="118" y="109"/>
                </a:moveTo>
                <a:lnTo>
                  <a:pt x="118" y="126"/>
                </a:lnTo>
                <a:lnTo>
                  <a:pt x="118" y="109"/>
                </a:lnTo>
                <a:close/>
                <a:moveTo>
                  <a:pt x="116" y="109"/>
                </a:moveTo>
                <a:lnTo>
                  <a:pt x="116" y="126"/>
                </a:lnTo>
                <a:moveTo>
                  <a:pt x="114" y="123"/>
                </a:moveTo>
                <a:lnTo>
                  <a:pt x="114" y="106"/>
                </a:lnTo>
                <a:moveTo>
                  <a:pt x="111" y="114"/>
                </a:moveTo>
                <a:lnTo>
                  <a:pt x="111" y="106"/>
                </a:lnTo>
                <a:lnTo>
                  <a:pt x="111" y="111"/>
                </a:lnTo>
                <a:moveTo>
                  <a:pt x="109" y="106"/>
                </a:moveTo>
                <a:lnTo>
                  <a:pt x="109" y="109"/>
                </a:lnTo>
                <a:moveTo>
                  <a:pt x="106" y="106"/>
                </a:moveTo>
                <a:lnTo>
                  <a:pt x="106" y="104"/>
                </a:lnTo>
                <a:moveTo>
                  <a:pt x="104" y="106"/>
                </a:moveTo>
                <a:lnTo>
                  <a:pt x="109" y="106"/>
                </a:lnTo>
                <a:moveTo>
                  <a:pt x="114" y="106"/>
                </a:moveTo>
                <a:lnTo>
                  <a:pt x="106" y="106"/>
                </a:lnTo>
                <a:moveTo>
                  <a:pt x="109" y="109"/>
                </a:moveTo>
                <a:lnTo>
                  <a:pt x="118" y="109"/>
                </a:lnTo>
                <a:lnTo>
                  <a:pt x="109" y="109"/>
                </a:lnTo>
                <a:close/>
                <a:moveTo>
                  <a:pt x="111" y="111"/>
                </a:moveTo>
                <a:lnTo>
                  <a:pt x="121" y="111"/>
                </a:lnTo>
                <a:moveTo>
                  <a:pt x="123" y="114"/>
                </a:moveTo>
                <a:lnTo>
                  <a:pt x="111" y="114"/>
                </a:lnTo>
                <a:moveTo>
                  <a:pt x="114" y="116"/>
                </a:moveTo>
                <a:lnTo>
                  <a:pt x="123" y="116"/>
                </a:lnTo>
                <a:moveTo>
                  <a:pt x="123" y="118"/>
                </a:moveTo>
                <a:lnTo>
                  <a:pt x="114" y="118"/>
                </a:lnTo>
                <a:moveTo>
                  <a:pt x="114" y="121"/>
                </a:moveTo>
                <a:lnTo>
                  <a:pt x="123" y="121"/>
                </a:lnTo>
                <a:moveTo>
                  <a:pt x="121" y="123"/>
                </a:moveTo>
                <a:lnTo>
                  <a:pt x="114" y="123"/>
                </a:lnTo>
                <a:moveTo>
                  <a:pt x="114" y="126"/>
                </a:moveTo>
                <a:lnTo>
                  <a:pt x="121" y="126"/>
                </a:lnTo>
                <a:moveTo>
                  <a:pt x="207" y="51"/>
                </a:moveTo>
                <a:lnTo>
                  <a:pt x="294" y="39"/>
                </a:lnTo>
                <a:lnTo>
                  <a:pt x="289" y="39"/>
                </a:lnTo>
                <a:lnTo>
                  <a:pt x="279" y="42"/>
                </a:lnTo>
                <a:moveTo>
                  <a:pt x="250" y="1"/>
                </a:moveTo>
                <a:lnTo>
                  <a:pt x="250" y="147"/>
                </a:lnTo>
                <a:lnTo>
                  <a:pt x="250" y="140"/>
                </a:lnTo>
                <a:lnTo>
                  <a:pt x="250" y="126"/>
                </a:lnTo>
                <a:moveTo>
                  <a:pt x="229" y="109"/>
                </a:moveTo>
                <a:lnTo>
                  <a:pt x="272" y="104"/>
                </a:lnTo>
                <a:lnTo>
                  <a:pt x="267" y="102"/>
                </a:lnTo>
                <a:lnTo>
                  <a:pt x="260" y="104"/>
                </a:lnTo>
                <a:moveTo>
                  <a:pt x="248" y="46"/>
                </a:moveTo>
                <a:lnTo>
                  <a:pt x="238" y="68"/>
                </a:lnTo>
                <a:lnTo>
                  <a:pt x="229" y="85"/>
                </a:lnTo>
                <a:lnTo>
                  <a:pt x="219" y="99"/>
                </a:lnTo>
                <a:lnTo>
                  <a:pt x="207" y="111"/>
                </a:lnTo>
                <a:lnTo>
                  <a:pt x="198" y="121"/>
                </a:lnTo>
                <a:moveTo>
                  <a:pt x="255" y="49"/>
                </a:moveTo>
                <a:lnTo>
                  <a:pt x="282" y="106"/>
                </a:lnTo>
                <a:lnTo>
                  <a:pt x="301" y="106"/>
                </a:lnTo>
                <a:lnTo>
                  <a:pt x="282" y="104"/>
                </a:lnTo>
                <a:lnTo>
                  <a:pt x="277" y="99"/>
                </a:lnTo>
                <a:moveTo>
                  <a:pt x="325" y="39"/>
                </a:moveTo>
                <a:lnTo>
                  <a:pt x="390" y="27"/>
                </a:lnTo>
                <a:lnTo>
                  <a:pt x="387" y="27"/>
                </a:lnTo>
                <a:lnTo>
                  <a:pt x="382" y="30"/>
                </a:lnTo>
                <a:moveTo>
                  <a:pt x="358" y="37"/>
                </a:moveTo>
                <a:lnTo>
                  <a:pt x="358" y="118"/>
                </a:lnTo>
                <a:moveTo>
                  <a:pt x="315" y="123"/>
                </a:moveTo>
                <a:lnTo>
                  <a:pt x="402" y="114"/>
                </a:lnTo>
                <a:lnTo>
                  <a:pt x="399" y="111"/>
                </a:lnTo>
                <a:lnTo>
                  <a:pt x="392" y="116"/>
                </a:lnTo>
                <a:moveTo>
                  <a:pt x="462" y="6"/>
                </a:moveTo>
                <a:lnTo>
                  <a:pt x="454" y="10"/>
                </a:lnTo>
                <a:lnTo>
                  <a:pt x="445" y="20"/>
                </a:lnTo>
                <a:lnTo>
                  <a:pt x="433" y="25"/>
                </a:lnTo>
                <a:lnTo>
                  <a:pt x="430" y="27"/>
                </a:lnTo>
                <a:moveTo>
                  <a:pt x="450" y="15"/>
                </a:moveTo>
                <a:lnTo>
                  <a:pt x="450" y="140"/>
                </a:lnTo>
                <a:lnTo>
                  <a:pt x="447" y="130"/>
                </a:lnTo>
                <a:lnTo>
                  <a:pt x="450" y="118"/>
                </a:lnTo>
                <a:moveTo>
                  <a:pt x="466" y="42"/>
                </a:moveTo>
                <a:lnTo>
                  <a:pt x="426" y="54"/>
                </a:lnTo>
                <a:moveTo>
                  <a:pt x="447" y="51"/>
                </a:moveTo>
                <a:lnTo>
                  <a:pt x="438" y="73"/>
                </a:lnTo>
                <a:lnTo>
                  <a:pt x="430" y="87"/>
                </a:lnTo>
                <a:lnTo>
                  <a:pt x="421" y="99"/>
                </a:lnTo>
                <a:moveTo>
                  <a:pt x="452" y="58"/>
                </a:moveTo>
                <a:lnTo>
                  <a:pt x="462" y="68"/>
                </a:lnTo>
                <a:lnTo>
                  <a:pt x="464" y="70"/>
                </a:lnTo>
                <a:moveTo>
                  <a:pt x="474" y="8"/>
                </a:moveTo>
                <a:lnTo>
                  <a:pt x="474" y="20"/>
                </a:lnTo>
                <a:lnTo>
                  <a:pt x="476" y="39"/>
                </a:lnTo>
                <a:lnTo>
                  <a:pt x="476" y="56"/>
                </a:lnTo>
                <a:moveTo>
                  <a:pt x="476" y="51"/>
                </a:moveTo>
                <a:lnTo>
                  <a:pt x="502" y="44"/>
                </a:lnTo>
                <a:lnTo>
                  <a:pt x="500" y="46"/>
                </a:lnTo>
                <a:lnTo>
                  <a:pt x="505" y="10"/>
                </a:lnTo>
                <a:lnTo>
                  <a:pt x="505" y="15"/>
                </a:lnTo>
                <a:lnTo>
                  <a:pt x="476" y="20"/>
                </a:lnTo>
                <a:moveTo>
                  <a:pt x="469" y="75"/>
                </a:moveTo>
                <a:lnTo>
                  <a:pt x="507" y="68"/>
                </a:lnTo>
                <a:moveTo>
                  <a:pt x="486" y="73"/>
                </a:moveTo>
                <a:lnTo>
                  <a:pt x="486" y="126"/>
                </a:lnTo>
                <a:moveTo>
                  <a:pt x="502" y="94"/>
                </a:moveTo>
                <a:lnTo>
                  <a:pt x="471" y="99"/>
                </a:lnTo>
                <a:moveTo>
                  <a:pt x="459" y="130"/>
                </a:moveTo>
                <a:lnTo>
                  <a:pt x="514" y="123"/>
                </a:lnTo>
                <a:lnTo>
                  <a:pt x="512" y="121"/>
                </a:lnTo>
                <a:lnTo>
                  <a:pt x="502" y="123"/>
                </a:lnTo>
                <a:moveTo>
                  <a:pt x="543" y="18"/>
                </a:moveTo>
                <a:lnTo>
                  <a:pt x="550" y="30"/>
                </a:lnTo>
                <a:lnTo>
                  <a:pt x="553" y="39"/>
                </a:lnTo>
                <a:moveTo>
                  <a:pt x="538" y="49"/>
                </a:moveTo>
                <a:lnTo>
                  <a:pt x="584" y="39"/>
                </a:lnTo>
                <a:moveTo>
                  <a:pt x="579" y="10"/>
                </a:moveTo>
                <a:lnTo>
                  <a:pt x="579" y="15"/>
                </a:lnTo>
                <a:lnTo>
                  <a:pt x="572" y="42"/>
                </a:lnTo>
                <a:moveTo>
                  <a:pt x="560" y="3"/>
                </a:moveTo>
                <a:lnTo>
                  <a:pt x="562" y="10"/>
                </a:lnTo>
                <a:lnTo>
                  <a:pt x="562" y="73"/>
                </a:lnTo>
                <a:lnTo>
                  <a:pt x="560" y="66"/>
                </a:lnTo>
                <a:lnTo>
                  <a:pt x="562" y="58"/>
                </a:lnTo>
                <a:moveTo>
                  <a:pt x="562" y="49"/>
                </a:moveTo>
                <a:lnTo>
                  <a:pt x="555" y="61"/>
                </a:lnTo>
                <a:lnTo>
                  <a:pt x="546" y="73"/>
                </a:lnTo>
                <a:lnTo>
                  <a:pt x="538" y="82"/>
                </a:lnTo>
                <a:lnTo>
                  <a:pt x="531" y="90"/>
                </a:lnTo>
                <a:moveTo>
                  <a:pt x="562" y="51"/>
                </a:moveTo>
                <a:lnTo>
                  <a:pt x="574" y="58"/>
                </a:lnTo>
                <a:lnTo>
                  <a:pt x="579" y="63"/>
                </a:lnTo>
                <a:moveTo>
                  <a:pt x="560" y="80"/>
                </a:moveTo>
                <a:lnTo>
                  <a:pt x="550" y="114"/>
                </a:lnTo>
                <a:lnTo>
                  <a:pt x="558" y="116"/>
                </a:lnTo>
                <a:lnTo>
                  <a:pt x="565" y="118"/>
                </a:lnTo>
                <a:lnTo>
                  <a:pt x="570" y="121"/>
                </a:lnTo>
                <a:lnTo>
                  <a:pt x="579" y="126"/>
                </a:lnTo>
                <a:moveTo>
                  <a:pt x="538" y="99"/>
                </a:moveTo>
                <a:lnTo>
                  <a:pt x="574" y="92"/>
                </a:lnTo>
                <a:lnTo>
                  <a:pt x="577" y="82"/>
                </a:lnTo>
                <a:lnTo>
                  <a:pt x="577" y="87"/>
                </a:lnTo>
                <a:lnTo>
                  <a:pt x="572" y="99"/>
                </a:lnTo>
                <a:lnTo>
                  <a:pt x="565" y="116"/>
                </a:lnTo>
                <a:lnTo>
                  <a:pt x="560" y="128"/>
                </a:lnTo>
                <a:lnTo>
                  <a:pt x="553" y="133"/>
                </a:lnTo>
                <a:lnTo>
                  <a:pt x="546" y="140"/>
                </a:lnTo>
                <a:lnTo>
                  <a:pt x="543" y="145"/>
                </a:lnTo>
                <a:moveTo>
                  <a:pt x="596" y="1"/>
                </a:moveTo>
                <a:lnTo>
                  <a:pt x="596" y="20"/>
                </a:lnTo>
                <a:lnTo>
                  <a:pt x="594" y="37"/>
                </a:lnTo>
                <a:lnTo>
                  <a:pt x="591" y="54"/>
                </a:lnTo>
                <a:lnTo>
                  <a:pt x="586" y="68"/>
                </a:lnTo>
                <a:lnTo>
                  <a:pt x="584" y="80"/>
                </a:lnTo>
                <a:lnTo>
                  <a:pt x="582" y="82"/>
                </a:lnTo>
                <a:moveTo>
                  <a:pt x="589" y="68"/>
                </a:moveTo>
                <a:lnTo>
                  <a:pt x="591" y="70"/>
                </a:lnTo>
                <a:lnTo>
                  <a:pt x="601" y="102"/>
                </a:lnTo>
                <a:lnTo>
                  <a:pt x="606" y="118"/>
                </a:lnTo>
                <a:lnTo>
                  <a:pt x="613" y="133"/>
                </a:lnTo>
                <a:lnTo>
                  <a:pt x="613" y="138"/>
                </a:lnTo>
                <a:lnTo>
                  <a:pt x="627" y="135"/>
                </a:lnTo>
                <a:lnTo>
                  <a:pt x="613" y="135"/>
                </a:lnTo>
                <a:lnTo>
                  <a:pt x="610" y="128"/>
                </a:lnTo>
                <a:moveTo>
                  <a:pt x="591" y="54"/>
                </a:moveTo>
                <a:lnTo>
                  <a:pt x="622" y="46"/>
                </a:lnTo>
                <a:moveTo>
                  <a:pt x="608" y="54"/>
                </a:moveTo>
                <a:lnTo>
                  <a:pt x="606" y="73"/>
                </a:lnTo>
                <a:lnTo>
                  <a:pt x="603" y="87"/>
                </a:lnTo>
                <a:lnTo>
                  <a:pt x="601" y="99"/>
                </a:lnTo>
                <a:lnTo>
                  <a:pt x="598" y="109"/>
                </a:lnTo>
                <a:lnTo>
                  <a:pt x="591" y="123"/>
                </a:lnTo>
                <a:lnTo>
                  <a:pt x="584" y="133"/>
                </a:lnTo>
                <a:lnTo>
                  <a:pt x="577" y="142"/>
                </a:lnTo>
                <a:lnTo>
                  <a:pt x="572" y="147"/>
                </a:lnTo>
                <a:moveTo>
                  <a:pt x="666" y="3"/>
                </a:moveTo>
                <a:lnTo>
                  <a:pt x="668" y="13"/>
                </a:lnTo>
                <a:lnTo>
                  <a:pt x="668" y="49"/>
                </a:lnTo>
                <a:lnTo>
                  <a:pt x="666" y="44"/>
                </a:lnTo>
                <a:lnTo>
                  <a:pt x="714" y="39"/>
                </a:lnTo>
                <a:lnTo>
                  <a:pt x="711" y="39"/>
                </a:lnTo>
                <a:lnTo>
                  <a:pt x="714" y="3"/>
                </a:lnTo>
                <a:lnTo>
                  <a:pt x="716" y="6"/>
                </a:lnTo>
                <a:lnTo>
                  <a:pt x="668" y="13"/>
                </a:lnTo>
                <a:moveTo>
                  <a:pt x="668" y="30"/>
                </a:moveTo>
                <a:lnTo>
                  <a:pt x="702" y="22"/>
                </a:lnTo>
                <a:moveTo>
                  <a:pt x="642" y="63"/>
                </a:moveTo>
                <a:lnTo>
                  <a:pt x="673" y="58"/>
                </a:lnTo>
                <a:lnTo>
                  <a:pt x="735" y="51"/>
                </a:lnTo>
                <a:moveTo>
                  <a:pt x="663" y="68"/>
                </a:moveTo>
                <a:lnTo>
                  <a:pt x="666" y="78"/>
                </a:lnTo>
                <a:lnTo>
                  <a:pt x="666" y="111"/>
                </a:lnTo>
                <a:lnTo>
                  <a:pt x="663" y="106"/>
                </a:lnTo>
                <a:lnTo>
                  <a:pt x="692" y="104"/>
                </a:lnTo>
                <a:lnTo>
                  <a:pt x="716" y="102"/>
                </a:lnTo>
                <a:lnTo>
                  <a:pt x="711" y="102"/>
                </a:lnTo>
                <a:lnTo>
                  <a:pt x="716" y="66"/>
                </a:lnTo>
                <a:lnTo>
                  <a:pt x="718" y="68"/>
                </a:lnTo>
                <a:lnTo>
                  <a:pt x="690" y="73"/>
                </a:lnTo>
                <a:lnTo>
                  <a:pt x="666" y="75"/>
                </a:lnTo>
                <a:moveTo>
                  <a:pt x="675" y="90"/>
                </a:moveTo>
                <a:lnTo>
                  <a:pt x="704" y="87"/>
                </a:lnTo>
                <a:moveTo>
                  <a:pt x="690" y="73"/>
                </a:moveTo>
                <a:lnTo>
                  <a:pt x="690" y="140"/>
                </a:lnTo>
                <a:moveTo>
                  <a:pt x="663" y="123"/>
                </a:moveTo>
                <a:lnTo>
                  <a:pt x="718" y="118"/>
                </a:lnTo>
                <a:moveTo>
                  <a:pt x="649" y="145"/>
                </a:moveTo>
                <a:lnTo>
                  <a:pt x="690" y="140"/>
                </a:lnTo>
                <a:lnTo>
                  <a:pt x="709" y="138"/>
                </a:lnTo>
                <a:lnTo>
                  <a:pt x="730" y="138"/>
                </a:lnTo>
                <a:lnTo>
                  <a:pt x="728" y="135"/>
                </a:lnTo>
                <a:lnTo>
                  <a:pt x="714" y="138"/>
                </a:lnTo>
                <a:moveTo>
                  <a:pt x="800" y="3"/>
                </a:moveTo>
                <a:lnTo>
                  <a:pt x="800" y="68"/>
                </a:lnTo>
                <a:moveTo>
                  <a:pt x="795" y="70"/>
                </a:moveTo>
                <a:lnTo>
                  <a:pt x="790" y="80"/>
                </a:lnTo>
                <a:lnTo>
                  <a:pt x="783" y="92"/>
                </a:lnTo>
                <a:lnTo>
                  <a:pt x="781" y="94"/>
                </a:lnTo>
                <a:lnTo>
                  <a:pt x="776" y="99"/>
                </a:lnTo>
                <a:lnTo>
                  <a:pt x="771" y="104"/>
                </a:lnTo>
                <a:lnTo>
                  <a:pt x="762" y="111"/>
                </a:lnTo>
                <a:lnTo>
                  <a:pt x="757" y="118"/>
                </a:lnTo>
                <a:lnTo>
                  <a:pt x="752" y="123"/>
                </a:lnTo>
                <a:moveTo>
                  <a:pt x="786" y="90"/>
                </a:moveTo>
                <a:lnTo>
                  <a:pt x="786" y="138"/>
                </a:lnTo>
                <a:lnTo>
                  <a:pt x="783" y="142"/>
                </a:lnTo>
                <a:lnTo>
                  <a:pt x="805" y="116"/>
                </a:lnTo>
                <a:moveTo>
                  <a:pt x="798" y="73"/>
                </a:moveTo>
                <a:lnTo>
                  <a:pt x="826" y="128"/>
                </a:lnTo>
                <a:lnTo>
                  <a:pt x="843" y="128"/>
                </a:lnTo>
                <a:lnTo>
                  <a:pt x="826" y="126"/>
                </a:lnTo>
                <a:lnTo>
                  <a:pt x="822" y="118"/>
                </a:lnTo>
                <a:moveTo>
                  <a:pt x="829" y="78"/>
                </a:moveTo>
                <a:lnTo>
                  <a:pt x="826" y="82"/>
                </a:lnTo>
                <a:lnTo>
                  <a:pt x="812" y="99"/>
                </a:lnTo>
                <a:moveTo>
                  <a:pt x="771" y="32"/>
                </a:moveTo>
                <a:lnTo>
                  <a:pt x="834" y="25"/>
                </a:lnTo>
                <a:moveTo>
                  <a:pt x="778" y="51"/>
                </a:moveTo>
                <a:lnTo>
                  <a:pt x="826" y="44"/>
                </a:lnTo>
                <a:moveTo>
                  <a:pt x="757" y="70"/>
                </a:moveTo>
                <a:lnTo>
                  <a:pt x="843" y="66"/>
                </a:lnTo>
                <a:lnTo>
                  <a:pt x="841" y="63"/>
                </a:lnTo>
                <a:lnTo>
                  <a:pt x="836" y="66"/>
                </a:lnTo>
                <a:moveTo>
                  <a:pt x="898" y="42"/>
                </a:moveTo>
                <a:lnTo>
                  <a:pt x="898" y="37"/>
                </a:lnTo>
                <a:lnTo>
                  <a:pt x="886" y="18"/>
                </a:lnTo>
                <a:moveTo>
                  <a:pt x="915" y="82"/>
                </a:moveTo>
                <a:lnTo>
                  <a:pt x="920" y="90"/>
                </a:lnTo>
                <a:lnTo>
                  <a:pt x="925" y="99"/>
                </a:lnTo>
                <a:lnTo>
                  <a:pt x="925" y="104"/>
                </a:lnTo>
                <a:moveTo>
                  <a:pt x="918" y="123"/>
                </a:moveTo>
                <a:lnTo>
                  <a:pt x="932" y="142"/>
                </a:lnTo>
                <a:moveTo>
                  <a:pt x="922" y="1"/>
                </a:moveTo>
                <a:lnTo>
                  <a:pt x="922" y="8"/>
                </a:lnTo>
                <a:lnTo>
                  <a:pt x="918" y="30"/>
                </a:lnTo>
                <a:lnTo>
                  <a:pt x="915" y="42"/>
                </a:lnTo>
                <a:lnTo>
                  <a:pt x="913" y="61"/>
                </a:lnTo>
                <a:lnTo>
                  <a:pt x="908" y="78"/>
                </a:lnTo>
                <a:lnTo>
                  <a:pt x="903" y="92"/>
                </a:lnTo>
                <a:lnTo>
                  <a:pt x="898" y="104"/>
                </a:lnTo>
                <a:lnTo>
                  <a:pt x="891" y="116"/>
                </a:lnTo>
                <a:lnTo>
                  <a:pt x="884" y="128"/>
                </a:lnTo>
                <a:lnTo>
                  <a:pt x="877" y="135"/>
                </a:lnTo>
                <a:lnTo>
                  <a:pt x="870" y="145"/>
                </a:lnTo>
                <a:lnTo>
                  <a:pt x="865" y="147"/>
                </a:lnTo>
                <a:moveTo>
                  <a:pt x="915" y="121"/>
                </a:moveTo>
                <a:lnTo>
                  <a:pt x="930" y="142"/>
                </a:lnTo>
                <a:lnTo>
                  <a:pt x="932" y="145"/>
                </a:lnTo>
                <a:lnTo>
                  <a:pt x="939" y="126"/>
                </a:lnTo>
                <a:lnTo>
                  <a:pt x="942" y="104"/>
                </a:lnTo>
                <a:lnTo>
                  <a:pt x="946" y="82"/>
                </a:lnTo>
                <a:lnTo>
                  <a:pt x="949" y="58"/>
                </a:lnTo>
                <a:lnTo>
                  <a:pt x="951" y="44"/>
                </a:lnTo>
                <a:lnTo>
                  <a:pt x="951" y="49"/>
                </a:lnTo>
                <a:lnTo>
                  <a:pt x="874" y="63"/>
                </a:lnTo>
                <a:moveTo>
                  <a:pt x="980" y="25"/>
                </a:moveTo>
                <a:lnTo>
                  <a:pt x="1030" y="18"/>
                </a:lnTo>
                <a:lnTo>
                  <a:pt x="1028" y="15"/>
                </a:lnTo>
                <a:lnTo>
                  <a:pt x="1016" y="34"/>
                </a:lnTo>
                <a:lnTo>
                  <a:pt x="1006" y="56"/>
                </a:lnTo>
                <a:lnTo>
                  <a:pt x="992" y="82"/>
                </a:lnTo>
                <a:lnTo>
                  <a:pt x="987" y="94"/>
                </a:lnTo>
                <a:lnTo>
                  <a:pt x="985" y="104"/>
                </a:lnTo>
                <a:lnTo>
                  <a:pt x="985" y="111"/>
                </a:lnTo>
                <a:lnTo>
                  <a:pt x="987" y="118"/>
                </a:lnTo>
                <a:lnTo>
                  <a:pt x="987" y="123"/>
                </a:lnTo>
                <a:lnTo>
                  <a:pt x="992" y="126"/>
                </a:lnTo>
                <a:lnTo>
                  <a:pt x="994" y="128"/>
                </a:lnTo>
                <a:lnTo>
                  <a:pt x="1002" y="128"/>
                </a:lnTo>
                <a:lnTo>
                  <a:pt x="1009" y="130"/>
                </a:lnTo>
                <a:lnTo>
                  <a:pt x="1033" y="130"/>
                </a:lnTo>
                <a:lnTo>
                  <a:pt x="1040" y="128"/>
                </a:lnTo>
                <a:lnTo>
                  <a:pt x="1052" y="128"/>
                </a:lnTo>
                <a:lnTo>
                  <a:pt x="1057" y="126"/>
                </a:lnTo>
                <a:lnTo>
                  <a:pt x="1052" y="90"/>
                </a:lnTo>
                <a:lnTo>
                  <a:pt x="1054" y="126"/>
                </a:lnTo>
                <a:moveTo>
                  <a:pt x="1081" y="44"/>
                </a:moveTo>
                <a:lnTo>
                  <a:pt x="1088" y="58"/>
                </a:lnTo>
                <a:lnTo>
                  <a:pt x="1090" y="68"/>
                </a:lnTo>
                <a:moveTo>
                  <a:pt x="1114" y="42"/>
                </a:moveTo>
                <a:lnTo>
                  <a:pt x="1114" y="49"/>
                </a:lnTo>
                <a:lnTo>
                  <a:pt x="1112" y="49"/>
                </a:lnTo>
                <a:lnTo>
                  <a:pt x="1100" y="68"/>
                </a:lnTo>
                <a:moveTo>
                  <a:pt x="1098" y="90"/>
                </a:moveTo>
                <a:lnTo>
                  <a:pt x="1107" y="99"/>
                </a:lnTo>
                <a:lnTo>
                  <a:pt x="1110" y="104"/>
                </a:lnTo>
                <a:moveTo>
                  <a:pt x="1098" y="6"/>
                </a:moveTo>
                <a:lnTo>
                  <a:pt x="1102" y="10"/>
                </a:lnTo>
                <a:lnTo>
                  <a:pt x="1100" y="10"/>
                </a:lnTo>
                <a:lnTo>
                  <a:pt x="1100" y="37"/>
                </a:lnTo>
                <a:lnTo>
                  <a:pt x="1100" y="73"/>
                </a:lnTo>
                <a:lnTo>
                  <a:pt x="1098" y="85"/>
                </a:lnTo>
                <a:lnTo>
                  <a:pt x="1098" y="94"/>
                </a:lnTo>
                <a:lnTo>
                  <a:pt x="1095" y="104"/>
                </a:lnTo>
                <a:lnTo>
                  <a:pt x="1090" y="116"/>
                </a:lnTo>
                <a:lnTo>
                  <a:pt x="1088" y="126"/>
                </a:lnTo>
                <a:lnTo>
                  <a:pt x="1083" y="135"/>
                </a:lnTo>
                <a:moveTo>
                  <a:pt x="1124" y="6"/>
                </a:moveTo>
                <a:lnTo>
                  <a:pt x="1126" y="8"/>
                </a:lnTo>
                <a:lnTo>
                  <a:pt x="1138" y="15"/>
                </a:lnTo>
                <a:lnTo>
                  <a:pt x="1150" y="27"/>
                </a:lnTo>
                <a:lnTo>
                  <a:pt x="1158" y="34"/>
                </a:lnTo>
                <a:lnTo>
                  <a:pt x="1162" y="39"/>
                </a:lnTo>
                <a:moveTo>
                  <a:pt x="1158" y="1"/>
                </a:moveTo>
                <a:lnTo>
                  <a:pt x="1158" y="6"/>
                </a:lnTo>
                <a:lnTo>
                  <a:pt x="1150" y="13"/>
                </a:lnTo>
                <a:lnTo>
                  <a:pt x="1141" y="25"/>
                </a:lnTo>
                <a:lnTo>
                  <a:pt x="1134" y="34"/>
                </a:lnTo>
                <a:lnTo>
                  <a:pt x="1126" y="39"/>
                </a:lnTo>
                <a:lnTo>
                  <a:pt x="1119" y="44"/>
                </a:lnTo>
                <a:moveTo>
                  <a:pt x="1138" y="39"/>
                </a:moveTo>
                <a:lnTo>
                  <a:pt x="1141" y="42"/>
                </a:lnTo>
                <a:lnTo>
                  <a:pt x="1138" y="42"/>
                </a:lnTo>
                <a:lnTo>
                  <a:pt x="1134" y="56"/>
                </a:lnTo>
                <a:lnTo>
                  <a:pt x="1129" y="68"/>
                </a:lnTo>
                <a:lnTo>
                  <a:pt x="1122" y="78"/>
                </a:lnTo>
                <a:lnTo>
                  <a:pt x="1117" y="85"/>
                </a:lnTo>
                <a:lnTo>
                  <a:pt x="1112" y="92"/>
                </a:lnTo>
                <a:moveTo>
                  <a:pt x="1114" y="61"/>
                </a:moveTo>
                <a:lnTo>
                  <a:pt x="1117" y="61"/>
                </a:lnTo>
                <a:lnTo>
                  <a:pt x="1174" y="49"/>
                </a:lnTo>
                <a:lnTo>
                  <a:pt x="1170" y="49"/>
                </a:lnTo>
                <a:lnTo>
                  <a:pt x="1162" y="51"/>
                </a:lnTo>
                <a:moveTo>
                  <a:pt x="1122" y="80"/>
                </a:moveTo>
                <a:lnTo>
                  <a:pt x="1122" y="85"/>
                </a:lnTo>
                <a:lnTo>
                  <a:pt x="1124" y="104"/>
                </a:lnTo>
                <a:lnTo>
                  <a:pt x="1124" y="123"/>
                </a:lnTo>
                <a:lnTo>
                  <a:pt x="1124" y="116"/>
                </a:lnTo>
                <a:lnTo>
                  <a:pt x="1124" y="109"/>
                </a:lnTo>
                <a:moveTo>
                  <a:pt x="1124" y="85"/>
                </a:moveTo>
                <a:lnTo>
                  <a:pt x="1167" y="75"/>
                </a:lnTo>
                <a:lnTo>
                  <a:pt x="1165" y="70"/>
                </a:lnTo>
                <a:lnTo>
                  <a:pt x="1162" y="92"/>
                </a:lnTo>
                <a:lnTo>
                  <a:pt x="1162" y="102"/>
                </a:lnTo>
                <a:lnTo>
                  <a:pt x="1160" y="111"/>
                </a:lnTo>
                <a:lnTo>
                  <a:pt x="1160" y="118"/>
                </a:lnTo>
                <a:lnTo>
                  <a:pt x="1158" y="121"/>
                </a:lnTo>
                <a:lnTo>
                  <a:pt x="1150" y="109"/>
                </a:lnTo>
                <a:moveTo>
                  <a:pt x="1141" y="63"/>
                </a:moveTo>
                <a:lnTo>
                  <a:pt x="1141" y="145"/>
                </a:lnTo>
                <a:lnTo>
                  <a:pt x="1141" y="140"/>
                </a:lnTo>
                <a:lnTo>
                  <a:pt x="1141" y="130"/>
                </a:lnTo>
                <a:moveTo>
                  <a:pt x="1285" y="15"/>
                </a:moveTo>
                <a:lnTo>
                  <a:pt x="1280" y="13"/>
                </a:lnTo>
                <a:lnTo>
                  <a:pt x="1275" y="15"/>
                </a:lnTo>
                <a:lnTo>
                  <a:pt x="1287" y="15"/>
                </a:lnTo>
                <a:lnTo>
                  <a:pt x="1215" y="22"/>
                </a:lnTo>
                <a:moveTo>
                  <a:pt x="1213" y="8"/>
                </a:moveTo>
                <a:lnTo>
                  <a:pt x="1215" y="18"/>
                </a:lnTo>
                <a:lnTo>
                  <a:pt x="1215" y="70"/>
                </a:lnTo>
                <a:lnTo>
                  <a:pt x="1213" y="85"/>
                </a:lnTo>
                <a:lnTo>
                  <a:pt x="1208" y="102"/>
                </a:lnTo>
                <a:lnTo>
                  <a:pt x="1203" y="116"/>
                </a:lnTo>
                <a:lnTo>
                  <a:pt x="1196" y="128"/>
                </a:lnTo>
                <a:lnTo>
                  <a:pt x="1191" y="138"/>
                </a:lnTo>
                <a:moveTo>
                  <a:pt x="1309" y="22"/>
                </a:moveTo>
                <a:lnTo>
                  <a:pt x="1338" y="18"/>
                </a:lnTo>
                <a:moveTo>
                  <a:pt x="1323" y="22"/>
                </a:moveTo>
                <a:lnTo>
                  <a:pt x="1323" y="90"/>
                </a:lnTo>
                <a:moveTo>
                  <a:pt x="1338" y="54"/>
                </a:moveTo>
                <a:lnTo>
                  <a:pt x="1309" y="58"/>
                </a:lnTo>
                <a:moveTo>
                  <a:pt x="1304" y="102"/>
                </a:moveTo>
                <a:lnTo>
                  <a:pt x="1335" y="82"/>
                </a:lnTo>
                <a:moveTo>
                  <a:pt x="1347" y="15"/>
                </a:moveTo>
                <a:lnTo>
                  <a:pt x="1388" y="10"/>
                </a:lnTo>
                <a:lnTo>
                  <a:pt x="1383" y="8"/>
                </a:lnTo>
                <a:lnTo>
                  <a:pt x="1376" y="13"/>
                </a:lnTo>
                <a:moveTo>
                  <a:pt x="1364" y="18"/>
                </a:moveTo>
                <a:lnTo>
                  <a:pt x="1364" y="27"/>
                </a:lnTo>
                <a:lnTo>
                  <a:pt x="1357" y="54"/>
                </a:lnTo>
                <a:lnTo>
                  <a:pt x="1350" y="68"/>
                </a:lnTo>
                <a:lnTo>
                  <a:pt x="1342" y="85"/>
                </a:lnTo>
                <a:lnTo>
                  <a:pt x="1335" y="97"/>
                </a:lnTo>
                <a:lnTo>
                  <a:pt x="1328" y="106"/>
                </a:lnTo>
                <a:moveTo>
                  <a:pt x="1362" y="46"/>
                </a:moveTo>
                <a:lnTo>
                  <a:pt x="1362" y="135"/>
                </a:lnTo>
                <a:lnTo>
                  <a:pt x="1362" y="126"/>
                </a:lnTo>
                <a:lnTo>
                  <a:pt x="1362" y="111"/>
                </a:lnTo>
                <a:moveTo>
                  <a:pt x="1371" y="54"/>
                </a:moveTo>
                <a:lnTo>
                  <a:pt x="1383" y="75"/>
                </a:lnTo>
                <a:lnTo>
                  <a:pt x="1390" y="90"/>
                </a:lnTo>
                <a:lnTo>
                  <a:pt x="1393" y="99"/>
                </a:lnTo>
                <a:moveTo>
                  <a:pt x="1506" y="15"/>
                </a:moveTo>
                <a:lnTo>
                  <a:pt x="1501" y="13"/>
                </a:lnTo>
                <a:lnTo>
                  <a:pt x="1496" y="15"/>
                </a:lnTo>
                <a:lnTo>
                  <a:pt x="1506" y="15"/>
                </a:lnTo>
                <a:lnTo>
                  <a:pt x="1436" y="22"/>
                </a:lnTo>
                <a:moveTo>
                  <a:pt x="1434" y="8"/>
                </a:moveTo>
                <a:lnTo>
                  <a:pt x="1436" y="18"/>
                </a:lnTo>
                <a:lnTo>
                  <a:pt x="1436" y="54"/>
                </a:lnTo>
                <a:lnTo>
                  <a:pt x="1434" y="70"/>
                </a:lnTo>
                <a:lnTo>
                  <a:pt x="1431" y="85"/>
                </a:lnTo>
                <a:lnTo>
                  <a:pt x="1429" y="102"/>
                </a:lnTo>
                <a:lnTo>
                  <a:pt x="1424" y="116"/>
                </a:lnTo>
                <a:lnTo>
                  <a:pt x="1417" y="128"/>
                </a:lnTo>
                <a:lnTo>
                  <a:pt x="1412" y="138"/>
                </a:lnTo>
                <a:moveTo>
                  <a:pt x="1527" y="15"/>
                </a:moveTo>
                <a:lnTo>
                  <a:pt x="1530" y="22"/>
                </a:lnTo>
                <a:lnTo>
                  <a:pt x="1530" y="58"/>
                </a:lnTo>
                <a:lnTo>
                  <a:pt x="1530" y="51"/>
                </a:lnTo>
                <a:lnTo>
                  <a:pt x="1554" y="46"/>
                </a:lnTo>
                <a:lnTo>
                  <a:pt x="1551" y="46"/>
                </a:lnTo>
                <a:lnTo>
                  <a:pt x="1554" y="18"/>
                </a:lnTo>
                <a:lnTo>
                  <a:pt x="1554" y="22"/>
                </a:lnTo>
                <a:lnTo>
                  <a:pt x="1530" y="25"/>
                </a:lnTo>
                <a:moveTo>
                  <a:pt x="1542" y="49"/>
                </a:moveTo>
                <a:lnTo>
                  <a:pt x="1542" y="118"/>
                </a:lnTo>
                <a:moveTo>
                  <a:pt x="1520" y="128"/>
                </a:moveTo>
                <a:lnTo>
                  <a:pt x="1556" y="111"/>
                </a:lnTo>
                <a:moveTo>
                  <a:pt x="1522" y="70"/>
                </a:moveTo>
                <a:lnTo>
                  <a:pt x="1525" y="75"/>
                </a:lnTo>
                <a:lnTo>
                  <a:pt x="1525" y="126"/>
                </a:lnTo>
                <a:moveTo>
                  <a:pt x="1542" y="80"/>
                </a:moveTo>
                <a:lnTo>
                  <a:pt x="1554" y="78"/>
                </a:lnTo>
                <a:moveTo>
                  <a:pt x="1580" y="1"/>
                </a:moveTo>
                <a:lnTo>
                  <a:pt x="1580" y="8"/>
                </a:lnTo>
                <a:lnTo>
                  <a:pt x="1570" y="32"/>
                </a:lnTo>
                <a:lnTo>
                  <a:pt x="1566" y="44"/>
                </a:lnTo>
                <a:lnTo>
                  <a:pt x="1558" y="58"/>
                </a:lnTo>
                <a:lnTo>
                  <a:pt x="1556" y="63"/>
                </a:lnTo>
                <a:moveTo>
                  <a:pt x="1573" y="32"/>
                </a:moveTo>
                <a:lnTo>
                  <a:pt x="1575" y="32"/>
                </a:lnTo>
                <a:lnTo>
                  <a:pt x="1599" y="27"/>
                </a:lnTo>
                <a:lnTo>
                  <a:pt x="1597" y="22"/>
                </a:lnTo>
                <a:lnTo>
                  <a:pt x="1592" y="39"/>
                </a:lnTo>
                <a:lnTo>
                  <a:pt x="1587" y="54"/>
                </a:lnTo>
                <a:lnTo>
                  <a:pt x="1582" y="61"/>
                </a:lnTo>
                <a:lnTo>
                  <a:pt x="1575" y="70"/>
                </a:lnTo>
                <a:lnTo>
                  <a:pt x="1566" y="82"/>
                </a:lnTo>
                <a:lnTo>
                  <a:pt x="1558" y="92"/>
                </a:lnTo>
                <a:lnTo>
                  <a:pt x="1551" y="99"/>
                </a:lnTo>
                <a:moveTo>
                  <a:pt x="1570" y="42"/>
                </a:moveTo>
                <a:lnTo>
                  <a:pt x="1573" y="44"/>
                </a:lnTo>
                <a:lnTo>
                  <a:pt x="1582" y="63"/>
                </a:lnTo>
                <a:lnTo>
                  <a:pt x="1592" y="75"/>
                </a:lnTo>
                <a:lnTo>
                  <a:pt x="1602" y="87"/>
                </a:lnTo>
                <a:lnTo>
                  <a:pt x="1604" y="90"/>
                </a:lnTo>
                <a:lnTo>
                  <a:pt x="1616" y="90"/>
                </a:lnTo>
                <a:lnTo>
                  <a:pt x="1602" y="87"/>
                </a:lnTo>
                <a:lnTo>
                  <a:pt x="1594" y="80"/>
                </a:lnTo>
                <a:moveTo>
                  <a:pt x="1566" y="94"/>
                </a:moveTo>
                <a:lnTo>
                  <a:pt x="1568" y="99"/>
                </a:lnTo>
                <a:lnTo>
                  <a:pt x="1568" y="145"/>
                </a:lnTo>
                <a:lnTo>
                  <a:pt x="1566" y="140"/>
                </a:lnTo>
                <a:lnTo>
                  <a:pt x="1568" y="135"/>
                </a:lnTo>
                <a:lnTo>
                  <a:pt x="1597" y="133"/>
                </a:lnTo>
                <a:lnTo>
                  <a:pt x="1592" y="133"/>
                </a:lnTo>
                <a:lnTo>
                  <a:pt x="1594" y="99"/>
                </a:lnTo>
                <a:lnTo>
                  <a:pt x="1594" y="94"/>
                </a:lnTo>
                <a:lnTo>
                  <a:pt x="1597" y="99"/>
                </a:lnTo>
                <a:lnTo>
                  <a:pt x="1592" y="99"/>
                </a:lnTo>
                <a:lnTo>
                  <a:pt x="1568" y="102"/>
                </a:lnTo>
                <a:moveTo>
                  <a:pt x="1734" y="85"/>
                </a:moveTo>
                <a:lnTo>
                  <a:pt x="1810" y="85"/>
                </a:lnTo>
                <a:moveTo>
                  <a:pt x="1844" y="85"/>
                </a:moveTo>
                <a:lnTo>
                  <a:pt x="1921" y="85"/>
                </a:lnTo>
                <a:moveTo>
                  <a:pt x="1986" y="8"/>
                </a:moveTo>
                <a:lnTo>
                  <a:pt x="1983" y="15"/>
                </a:lnTo>
                <a:lnTo>
                  <a:pt x="1974" y="42"/>
                </a:lnTo>
                <a:lnTo>
                  <a:pt x="1966" y="61"/>
                </a:lnTo>
                <a:lnTo>
                  <a:pt x="1964" y="63"/>
                </a:lnTo>
                <a:lnTo>
                  <a:pt x="1986" y="56"/>
                </a:lnTo>
                <a:moveTo>
                  <a:pt x="1990" y="42"/>
                </a:moveTo>
                <a:lnTo>
                  <a:pt x="1969" y="92"/>
                </a:lnTo>
                <a:lnTo>
                  <a:pt x="1966" y="94"/>
                </a:lnTo>
                <a:lnTo>
                  <a:pt x="1993" y="82"/>
                </a:lnTo>
                <a:moveTo>
                  <a:pt x="1959" y="121"/>
                </a:moveTo>
                <a:lnTo>
                  <a:pt x="1990" y="99"/>
                </a:lnTo>
                <a:moveTo>
                  <a:pt x="1998" y="18"/>
                </a:moveTo>
                <a:lnTo>
                  <a:pt x="2036" y="10"/>
                </a:lnTo>
                <a:lnTo>
                  <a:pt x="2034" y="8"/>
                </a:lnTo>
                <a:lnTo>
                  <a:pt x="2029" y="51"/>
                </a:lnTo>
                <a:moveTo>
                  <a:pt x="2024" y="32"/>
                </a:moveTo>
                <a:lnTo>
                  <a:pt x="2022" y="32"/>
                </a:lnTo>
                <a:lnTo>
                  <a:pt x="2000" y="34"/>
                </a:lnTo>
                <a:moveTo>
                  <a:pt x="1995" y="56"/>
                </a:moveTo>
                <a:lnTo>
                  <a:pt x="2048" y="49"/>
                </a:lnTo>
                <a:lnTo>
                  <a:pt x="2046" y="49"/>
                </a:lnTo>
                <a:lnTo>
                  <a:pt x="2038" y="51"/>
                </a:lnTo>
                <a:moveTo>
                  <a:pt x="2014" y="56"/>
                </a:moveTo>
                <a:lnTo>
                  <a:pt x="2017" y="61"/>
                </a:lnTo>
                <a:lnTo>
                  <a:pt x="2017" y="128"/>
                </a:lnTo>
                <a:lnTo>
                  <a:pt x="2014" y="135"/>
                </a:lnTo>
                <a:lnTo>
                  <a:pt x="2005" y="123"/>
                </a:lnTo>
                <a:lnTo>
                  <a:pt x="2014" y="135"/>
                </a:lnTo>
                <a:moveTo>
                  <a:pt x="2017" y="73"/>
                </a:moveTo>
                <a:lnTo>
                  <a:pt x="2041" y="118"/>
                </a:lnTo>
                <a:lnTo>
                  <a:pt x="2055" y="118"/>
                </a:lnTo>
                <a:lnTo>
                  <a:pt x="2041" y="118"/>
                </a:lnTo>
                <a:lnTo>
                  <a:pt x="2034" y="109"/>
                </a:lnTo>
                <a:moveTo>
                  <a:pt x="2038" y="66"/>
                </a:moveTo>
                <a:lnTo>
                  <a:pt x="2038" y="73"/>
                </a:lnTo>
                <a:lnTo>
                  <a:pt x="2024" y="90"/>
                </a:lnTo>
                <a:moveTo>
                  <a:pt x="1995" y="68"/>
                </a:moveTo>
                <a:lnTo>
                  <a:pt x="2002" y="78"/>
                </a:lnTo>
                <a:lnTo>
                  <a:pt x="2005" y="85"/>
                </a:lnTo>
                <a:moveTo>
                  <a:pt x="1990" y="116"/>
                </a:moveTo>
                <a:lnTo>
                  <a:pt x="2010" y="94"/>
                </a:lnTo>
                <a:moveTo>
                  <a:pt x="2110" y="6"/>
                </a:moveTo>
                <a:lnTo>
                  <a:pt x="2110" y="10"/>
                </a:lnTo>
                <a:lnTo>
                  <a:pt x="2106" y="18"/>
                </a:lnTo>
                <a:lnTo>
                  <a:pt x="2098" y="34"/>
                </a:lnTo>
                <a:lnTo>
                  <a:pt x="2091" y="44"/>
                </a:lnTo>
                <a:lnTo>
                  <a:pt x="2084" y="58"/>
                </a:lnTo>
                <a:lnTo>
                  <a:pt x="2079" y="66"/>
                </a:lnTo>
                <a:lnTo>
                  <a:pt x="2072" y="73"/>
                </a:lnTo>
                <a:moveTo>
                  <a:pt x="2098" y="37"/>
                </a:moveTo>
                <a:lnTo>
                  <a:pt x="2098" y="140"/>
                </a:lnTo>
                <a:lnTo>
                  <a:pt x="2096" y="133"/>
                </a:lnTo>
                <a:lnTo>
                  <a:pt x="2098" y="123"/>
                </a:lnTo>
                <a:moveTo>
                  <a:pt x="2125" y="6"/>
                </a:moveTo>
                <a:lnTo>
                  <a:pt x="2127" y="13"/>
                </a:lnTo>
                <a:lnTo>
                  <a:pt x="2127" y="30"/>
                </a:lnTo>
                <a:lnTo>
                  <a:pt x="2125" y="114"/>
                </a:lnTo>
                <a:lnTo>
                  <a:pt x="2127" y="121"/>
                </a:lnTo>
                <a:lnTo>
                  <a:pt x="2127" y="123"/>
                </a:lnTo>
                <a:lnTo>
                  <a:pt x="2130" y="126"/>
                </a:lnTo>
                <a:lnTo>
                  <a:pt x="2132" y="128"/>
                </a:lnTo>
                <a:lnTo>
                  <a:pt x="2163" y="128"/>
                </a:lnTo>
                <a:lnTo>
                  <a:pt x="2161" y="99"/>
                </a:lnTo>
                <a:lnTo>
                  <a:pt x="2161" y="128"/>
                </a:lnTo>
                <a:moveTo>
                  <a:pt x="2154" y="34"/>
                </a:moveTo>
                <a:lnTo>
                  <a:pt x="2154" y="42"/>
                </a:lnTo>
                <a:lnTo>
                  <a:pt x="2144" y="54"/>
                </a:lnTo>
                <a:lnTo>
                  <a:pt x="2137" y="63"/>
                </a:lnTo>
                <a:lnTo>
                  <a:pt x="2130" y="68"/>
                </a:lnTo>
                <a:lnTo>
                  <a:pt x="2122" y="78"/>
                </a:lnTo>
                <a:lnTo>
                  <a:pt x="2110" y="87"/>
                </a:lnTo>
                <a:moveTo>
                  <a:pt x="2211" y="114"/>
                </a:moveTo>
                <a:lnTo>
                  <a:pt x="2211" y="111"/>
                </a:lnTo>
                <a:moveTo>
                  <a:pt x="2204" y="104"/>
                </a:moveTo>
                <a:lnTo>
                  <a:pt x="2199" y="106"/>
                </a:lnTo>
                <a:lnTo>
                  <a:pt x="2197" y="114"/>
                </a:lnTo>
                <a:lnTo>
                  <a:pt x="2199" y="121"/>
                </a:lnTo>
                <a:lnTo>
                  <a:pt x="2204" y="123"/>
                </a:lnTo>
                <a:lnTo>
                  <a:pt x="2209" y="121"/>
                </a:lnTo>
                <a:lnTo>
                  <a:pt x="2211" y="114"/>
                </a:lnTo>
                <a:lnTo>
                  <a:pt x="2209" y="106"/>
                </a:lnTo>
                <a:lnTo>
                  <a:pt x="2204" y="104"/>
                </a:lnTo>
                <a:close/>
                <a:moveTo>
                  <a:pt x="222" y="630"/>
                </a:moveTo>
                <a:lnTo>
                  <a:pt x="226" y="632"/>
                </a:lnTo>
                <a:lnTo>
                  <a:pt x="224" y="632"/>
                </a:lnTo>
                <a:lnTo>
                  <a:pt x="222" y="769"/>
                </a:lnTo>
                <a:lnTo>
                  <a:pt x="222" y="750"/>
                </a:lnTo>
                <a:moveTo>
                  <a:pt x="224" y="690"/>
                </a:moveTo>
                <a:lnTo>
                  <a:pt x="231" y="699"/>
                </a:lnTo>
                <a:lnTo>
                  <a:pt x="234" y="704"/>
                </a:lnTo>
                <a:moveTo>
                  <a:pt x="222" y="678"/>
                </a:moveTo>
                <a:lnTo>
                  <a:pt x="217" y="697"/>
                </a:lnTo>
                <a:lnTo>
                  <a:pt x="210" y="709"/>
                </a:lnTo>
                <a:lnTo>
                  <a:pt x="207" y="718"/>
                </a:lnTo>
                <a:lnTo>
                  <a:pt x="202" y="726"/>
                </a:lnTo>
                <a:lnTo>
                  <a:pt x="198" y="733"/>
                </a:lnTo>
                <a:moveTo>
                  <a:pt x="200" y="678"/>
                </a:moveTo>
                <a:lnTo>
                  <a:pt x="236" y="673"/>
                </a:lnTo>
                <a:moveTo>
                  <a:pt x="238" y="666"/>
                </a:moveTo>
                <a:lnTo>
                  <a:pt x="260" y="658"/>
                </a:lnTo>
                <a:lnTo>
                  <a:pt x="258" y="656"/>
                </a:lnTo>
                <a:lnTo>
                  <a:pt x="255" y="670"/>
                </a:lnTo>
                <a:lnTo>
                  <a:pt x="253" y="687"/>
                </a:lnTo>
                <a:lnTo>
                  <a:pt x="250" y="697"/>
                </a:lnTo>
                <a:lnTo>
                  <a:pt x="246" y="709"/>
                </a:lnTo>
                <a:lnTo>
                  <a:pt x="241" y="721"/>
                </a:lnTo>
                <a:lnTo>
                  <a:pt x="236" y="728"/>
                </a:lnTo>
                <a:lnTo>
                  <a:pt x="229" y="742"/>
                </a:lnTo>
                <a:moveTo>
                  <a:pt x="241" y="682"/>
                </a:moveTo>
                <a:lnTo>
                  <a:pt x="248" y="704"/>
                </a:lnTo>
                <a:lnTo>
                  <a:pt x="253" y="718"/>
                </a:lnTo>
                <a:lnTo>
                  <a:pt x="253" y="723"/>
                </a:lnTo>
                <a:lnTo>
                  <a:pt x="255" y="730"/>
                </a:lnTo>
                <a:moveTo>
                  <a:pt x="262" y="697"/>
                </a:moveTo>
                <a:lnTo>
                  <a:pt x="265" y="711"/>
                </a:lnTo>
                <a:lnTo>
                  <a:pt x="267" y="716"/>
                </a:lnTo>
                <a:moveTo>
                  <a:pt x="260" y="687"/>
                </a:moveTo>
                <a:lnTo>
                  <a:pt x="294" y="680"/>
                </a:lnTo>
                <a:lnTo>
                  <a:pt x="291" y="680"/>
                </a:lnTo>
                <a:lnTo>
                  <a:pt x="286" y="682"/>
                </a:lnTo>
                <a:moveTo>
                  <a:pt x="274" y="627"/>
                </a:moveTo>
                <a:lnTo>
                  <a:pt x="279" y="634"/>
                </a:lnTo>
                <a:lnTo>
                  <a:pt x="277" y="634"/>
                </a:lnTo>
                <a:lnTo>
                  <a:pt x="277" y="762"/>
                </a:lnTo>
                <a:lnTo>
                  <a:pt x="274" y="766"/>
                </a:lnTo>
                <a:lnTo>
                  <a:pt x="274" y="769"/>
                </a:lnTo>
                <a:lnTo>
                  <a:pt x="260" y="750"/>
                </a:lnTo>
                <a:lnTo>
                  <a:pt x="274" y="766"/>
                </a:lnTo>
                <a:moveTo>
                  <a:pt x="325" y="642"/>
                </a:moveTo>
                <a:lnTo>
                  <a:pt x="380" y="634"/>
                </a:lnTo>
                <a:lnTo>
                  <a:pt x="373" y="634"/>
                </a:lnTo>
                <a:moveTo>
                  <a:pt x="354" y="639"/>
                </a:moveTo>
                <a:lnTo>
                  <a:pt x="354" y="762"/>
                </a:lnTo>
                <a:lnTo>
                  <a:pt x="354" y="754"/>
                </a:lnTo>
                <a:lnTo>
                  <a:pt x="354" y="745"/>
                </a:lnTo>
                <a:moveTo>
                  <a:pt x="313" y="685"/>
                </a:moveTo>
                <a:lnTo>
                  <a:pt x="399" y="675"/>
                </a:lnTo>
                <a:lnTo>
                  <a:pt x="394" y="675"/>
                </a:lnTo>
                <a:lnTo>
                  <a:pt x="390" y="678"/>
                </a:lnTo>
                <a:moveTo>
                  <a:pt x="488" y="634"/>
                </a:moveTo>
                <a:lnTo>
                  <a:pt x="486" y="637"/>
                </a:lnTo>
                <a:lnTo>
                  <a:pt x="474" y="644"/>
                </a:lnTo>
                <a:lnTo>
                  <a:pt x="464" y="649"/>
                </a:lnTo>
                <a:lnTo>
                  <a:pt x="447" y="651"/>
                </a:lnTo>
                <a:lnTo>
                  <a:pt x="438" y="654"/>
                </a:lnTo>
                <a:moveTo>
                  <a:pt x="464" y="649"/>
                </a:moveTo>
                <a:lnTo>
                  <a:pt x="464" y="759"/>
                </a:lnTo>
                <a:moveTo>
                  <a:pt x="426" y="675"/>
                </a:moveTo>
                <a:lnTo>
                  <a:pt x="471" y="673"/>
                </a:lnTo>
                <a:lnTo>
                  <a:pt x="505" y="668"/>
                </a:lnTo>
                <a:lnTo>
                  <a:pt x="500" y="668"/>
                </a:lnTo>
                <a:lnTo>
                  <a:pt x="493" y="670"/>
                </a:lnTo>
                <a:moveTo>
                  <a:pt x="418" y="709"/>
                </a:moveTo>
                <a:lnTo>
                  <a:pt x="512" y="699"/>
                </a:lnTo>
                <a:lnTo>
                  <a:pt x="507" y="697"/>
                </a:lnTo>
                <a:lnTo>
                  <a:pt x="500" y="699"/>
                </a:lnTo>
                <a:moveTo>
                  <a:pt x="486" y="680"/>
                </a:moveTo>
                <a:lnTo>
                  <a:pt x="486" y="699"/>
                </a:lnTo>
                <a:lnTo>
                  <a:pt x="481" y="726"/>
                </a:lnTo>
                <a:moveTo>
                  <a:pt x="445" y="685"/>
                </a:moveTo>
                <a:lnTo>
                  <a:pt x="445" y="726"/>
                </a:lnTo>
                <a:moveTo>
                  <a:pt x="426" y="738"/>
                </a:moveTo>
                <a:lnTo>
                  <a:pt x="505" y="728"/>
                </a:lnTo>
                <a:lnTo>
                  <a:pt x="502" y="728"/>
                </a:lnTo>
                <a:lnTo>
                  <a:pt x="493" y="730"/>
                </a:lnTo>
                <a:moveTo>
                  <a:pt x="435" y="759"/>
                </a:moveTo>
                <a:lnTo>
                  <a:pt x="493" y="754"/>
                </a:lnTo>
                <a:lnTo>
                  <a:pt x="490" y="754"/>
                </a:lnTo>
                <a:lnTo>
                  <a:pt x="483" y="757"/>
                </a:lnTo>
                <a:moveTo>
                  <a:pt x="538" y="661"/>
                </a:moveTo>
                <a:lnTo>
                  <a:pt x="615" y="651"/>
                </a:lnTo>
                <a:lnTo>
                  <a:pt x="610" y="649"/>
                </a:lnTo>
                <a:lnTo>
                  <a:pt x="603" y="651"/>
                </a:lnTo>
                <a:moveTo>
                  <a:pt x="574" y="632"/>
                </a:moveTo>
                <a:lnTo>
                  <a:pt x="577" y="637"/>
                </a:lnTo>
                <a:lnTo>
                  <a:pt x="572" y="668"/>
                </a:lnTo>
                <a:lnTo>
                  <a:pt x="570" y="680"/>
                </a:lnTo>
                <a:moveTo>
                  <a:pt x="553" y="678"/>
                </a:moveTo>
                <a:lnTo>
                  <a:pt x="555" y="687"/>
                </a:lnTo>
                <a:lnTo>
                  <a:pt x="555" y="762"/>
                </a:lnTo>
                <a:moveTo>
                  <a:pt x="558" y="740"/>
                </a:moveTo>
                <a:lnTo>
                  <a:pt x="584" y="735"/>
                </a:lnTo>
                <a:moveTo>
                  <a:pt x="558" y="723"/>
                </a:moveTo>
                <a:lnTo>
                  <a:pt x="584" y="716"/>
                </a:lnTo>
                <a:moveTo>
                  <a:pt x="555" y="702"/>
                </a:moveTo>
                <a:lnTo>
                  <a:pt x="584" y="697"/>
                </a:lnTo>
                <a:moveTo>
                  <a:pt x="555" y="682"/>
                </a:moveTo>
                <a:lnTo>
                  <a:pt x="598" y="675"/>
                </a:lnTo>
                <a:lnTo>
                  <a:pt x="596" y="673"/>
                </a:lnTo>
                <a:lnTo>
                  <a:pt x="594" y="738"/>
                </a:lnTo>
                <a:lnTo>
                  <a:pt x="591" y="757"/>
                </a:lnTo>
                <a:moveTo>
                  <a:pt x="531" y="764"/>
                </a:moveTo>
                <a:lnTo>
                  <a:pt x="558" y="762"/>
                </a:lnTo>
                <a:lnTo>
                  <a:pt x="618" y="754"/>
                </a:lnTo>
                <a:lnTo>
                  <a:pt x="613" y="754"/>
                </a:lnTo>
                <a:lnTo>
                  <a:pt x="606" y="757"/>
                </a:lnTo>
                <a:moveTo>
                  <a:pt x="668" y="632"/>
                </a:moveTo>
                <a:lnTo>
                  <a:pt x="666" y="644"/>
                </a:lnTo>
                <a:lnTo>
                  <a:pt x="658" y="663"/>
                </a:lnTo>
                <a:lnTo>
                  <a:pt x="649" y="682"/>
                </a:lnTo>
                <a:lnTo>
                  <a:pt x="639" y="694"/>
                </a:lnTo>
                <a:moveTo>
                  <a:pt x="658" y="666"/>
                </a:moveTo>
                <a:lnTo>
                  <a:pt x="661" y="766"/>
                </a:lnTo>
                <a:lnTo>
                  <a:pt x="658" y="754"/>
                </a:lnTo>
                <a:lnTo>
                  <a:pt x="658" y="740"/>
                </a:lnTo>
                <a:moveTo>
                  <a:pt x="697" y="630"/>
                </a:moveTo>
                <a:lnTo>
                  <a:pt x="702" y="639"/>
                </a:lnTo>
                <a:lnTo>
                  <a:pt x="704" y="644"/>
                </a:lnTo>
                <a:moveTo>
                  <a:pt x="682" y="658"/>
                </a:moveTo>
                <a:lnTo>
                  <a:pt x="721" y="651"/>
                </a:lnTo>
                <a:lnTo>
                  <a:pt x="718" y="646"/>
                </a:lnTo>
                <a:lnTo>
                  <a:pt x="716" y="675"/>
                </a:lnTo>
                <a:lnTo>
                  <a:pt x="718" y="673"/>
                </a:lnTo>
                <a:lnTo>
                  <a:pt x="680" y="680"/>
                </a:lnTo>
                <a:moveTo>
                  <a:pt x="680" y="646"/>
                </a:moveTo>
                <a:lnTo>
                  <a:pt x="682" y="658"/>
                </a:lnTo>
                <a:lnTo>
                  <a:pt x="682" y="670"/>
                </a:lnTo>
                <a:lnTo>
                  <a:pt x="680" y="687"/>
                </a:lnTo>
                <a:lnTo>
                  <a:pt x="678" y="702"/>
                </a:lnTo>
                <a:lnTo>
                  <a:pt x="675" y="718"/>
                </a:lnTo>
                <a:lnTo>
                  <a:pt x="673" y="730"/>
                </a:lnTo>
                <a:lnTo>
                  <a:pt x="668" y="742"/>
                </a:lnTo>
                <a:lnTo>
                  <a:pt x="663" y="752"/>
                </a:lnTo>
                <a:moveTo>
                  <a:pt x="680" y="694"/>
                </a:moveTo>
                <a:lnTo>
                  <a:pt x="682" y="702"/>
                </a:lnTo>
                <a:lnTo>
                  <a:pt x="682" y="733"/>
                </a:lnTo>
                <a:lnTo>
                  <a:pt x="685" y="764"/>
                </a:lnTo>
                <a:lnTo>
                  <a:pt x="682" y="757"/>
                </a:lnTo>
                <a:lnTo>
                  <a:pt x="685" y="742"/>
                </a:lnTo>
                <a:moveTo>
                  <a:pt x="682" y="702"/>
                </a:moveTo>
                <a:lnTo>
                  <a:pt x="730" y="694"/>
                </a:lnTo>
                <a:lnTo>
                  <a:pt x="728" y="690"/>
                </a:lnTo>
                <a:lnTo>
                  <a:pt x="726" y="730"/>
                </a:lnTo>
                <a:lnTo>
                  <a:pt x="723" y="752"/>
                </a:lnTo>
                <a:lnTo>
                  <a:pt x="723" y="759"/>
                </a:lnTo>
                <a:lnTo>
                  <a:pt x="721" y="764"/>
                </a:lnTo>
                <a:lnTo>
                  <a:pt x="714" y="752"/>
                </a:lnTo>
                <a:lnTo>
                  <a:pt x="721" y="762"/>
                </a:lnTo>
                <a:moveTo>
                  <a:pt x="718" y="718"/>
                </a:moveTo>
                <a:lnTo>
                  <a:pt x="690" y="726"/>
                </a:lnTo>
                <a:moveTo>
                  <a:pt x="697" y="702"/>
                </a:moveTo>
                <a:lnTo>
                  <a:pt x="697" y="754"/>
                </a:lnTo>
                <a:moveTo>
                  <a:pt x="709" y="699"/>
                </a:moveTo>
                <a:lnTo>
                  <a:pt x="709" y="754"/>
                </a:lnTo>
                <a:moveTo>
                  <a:pt x="783" y="634"/>
                </a:moveTo>
                <a:lnTo>
                  <a:pt x="788" y="646"/>
                </a:lnTo>
                <a:lnTo>
                  <a:pt x="790" y="654"/>
                </a:lnTo>
                <a:lnTo>
                  <a:pt x="790" y="656"/>
                </a:lnTo>
                <a:moveTo>
                  <a:pt x="814" y="632"/>
                </a:moveTo>
                <a:lnTo>
                  <a:pt x="812" y="649"/>
                </a:lnTo>
                <a:lnTo>
                  <a:pt x="807" y="663"/>
                </a:lnTo>
                <a:moveTo>
                  <a:pt x="769" y="668"/>
                </a:moveTo>
                <a:lnTo>
                  <a:pt x="831" y="661"/>
                </a:lnTo>
                <a:lnTo>
                  <a:pt x="826" y="661"/>
                </a:lnTo>
                <a:lnTo>
                  <a:pt x="822" y="663"/>
                </a:lnTo>
                <a:moveTo>
                  <a:pt x="776" y="690"/>
                </a:moveTo>
                <a:lnTo>
                  <a:pt x="824" y="680"/>
                </a:lnTo>
                <a:lnTo>
                  <a:pt x="819" y="680"/>
                </a:lnTo>
                <a:lnTo>
                  <a:pt x="812" y="682"/>
                </a:lnTo>
                <a:moveTo>
                  <a:pt x="762" y="711"/>
                </a:moveTo>
                <a:lnTo>
                  <a:pt x="838" y="697"/>
                </a:lnTo>
                <a:lnTo>
                  <a:pt x="834" y="697"/>
                </a:lnTo>
                <a:lnTo>
                  <a:pt x="826" y="699"/>
                </a:lnTo>
                <a:moveTo>
                  <a:pt x="802" y="666"/>
                </a:moveTo>
                <a:lnTo>
                  <a:pt x="800" y="680"/>
                </a:lnTo>
                <a:lnTo>
                  <a:pt x="793" y="694"/>
                </a:lnTo>
                <a:lnTo>
                  <a:pt x="788" y="709"/>
                </a:lnTo>
                <a:lnTo>
                  <a:pt x="781" y="723"/>
                </a:lnTo>
                <a:lnTo>
                  <a:pt x="771" y="735"/>
                </a:lnTo>
                <a:lnTo>
                  <a:pt x="762" y="747"/>
                </a:lnTo>
                <a:lnTo>
                  <a:pt x="752" y="754"/>
                </a:lnTo>
                <a:moveTo>
                  <a:pt x="786" y="726"/>
                </a:moveTo>
                <a:lnTo>
                  <a:pt x="824" y="721"/>
                </a:lnTo>
                <a:moveTo>
                  <a:pt x="802" y="726"/>
                </a:moveTo>
                <a:lnTo>
                  <a:pt x="802" y="762"/>
                </a:lnTo>
                <a:moveTo>
                  <a:pt x="769" y="764"/>
                </a:moveTo>
                <a:lnTo>
                  <a:pt x="836" y="757"/>
                </a:lnTo>
                <a:lnTo>
                  <a:pt x="831" y="754"/>
                </a:lnTo>
                <a:lnTo>
                  <a:pt x="822" y="759"/>
                </a:lnTo>
                <a:moveTo>
                  <a:pt x="867" y="644"/>
                </a:moveTo>
                <a:lnTo>
                  <a:pt x="956" y="634"/>
                </a:lnTo>
                <a:lnTo>
                  <a:pt x="951" y="634"/>
                </a:lnTo>
                <a:lnTo>
                  <a:pt x="942" y="637"/>
                </a:lnTo>
                <a:moveTo>
                  <a:pt x="915" y="642"/>
                </a:moveTo>
                <a:lnTo>
                  <a:pt x="910" y="658"/>
                </a:lnTo>
                <a:lnTo>
                  <a:pt x="901" y="673"/>
                </a:lnTo>
                <a:lnTo>
                  <a:pt x="889" y="690"/>
                </a:lnTo>
                <a:lnTo>
                  <a:pt x="882" y="697"/>
                </a:lnTo>
                <a:lnTo>
                  <a:pt x="870" y="709"/>
                </a:lnTo>
                <a:lnTo>
                  <a:pt x="862" y="716"/>
                </a:lnTo>
                <a:lnTo>
                  <a:pt x="855" y="723"/>
                </a:lnTo>
                <a:moveTo>
                  <a:pt x="908" y="668"/>
                </a:moveTo>
                <a:lnTo>
                  <a:pt x="908" y="759"/>
                </a:lnTo>
                <a:lnTo>
                  <a:pt x="906" y="764"/>
                </a:lnTo>
                <a:lnTo>
                  <a:pt x="906" y="754"/>
                </a:lnTo>
                <a:lnTo>
                  <a:pt x="908" y="747"/>
                </a:lnTo>
                <a:moveTo>
                  <a:pt x="954" y="721"/>
                </a:moveTo>
                <a:lnTo>
                  <a:pt x="951" y="714"/>
                </a:lnTo>
                <a:lnTo>
                  <a:pt x="937" y="697"/>
                </a:lnTo>
                <a:lnTo>
                  <a:pt x="925" y="685"/>
                </a:lnTo>
                <a:moveTo>
                  <a:pt x="994" y="630"/>
                </a:moveTo>
                <a:lnTo>
                  <a:pt x="994" y="634"/>
                </a:lnTo>
                <a:lnTo>
                  <a:pt x="975" y="675"/>
                </a:lnTo>
                <a:lnTo>
                  <a:pt x="973" y="675"/>
                </a:lnTo>
                <a:lnTo>
                  <a:pt x="1009" y="666"/>
                </a:lnTo>
                <a:lnTo>
                  <a:pt x="999" y="651"/>
                </a:lnTo>
                <a:lnTo>
                  <a:pt x="1009" y="666"/>
                </a:lnTo>
                <a:lnTo>
                  <a:pt x="1011" y="670"/>
                </a:lnTo>
                <a:moveTo>
                  <a:pt x="980" y="685"/>
                </a:moveTo>
                <a:lnTo>
                  <a:pt x="980" y="769"/>
                </a:lnTo>
                <a:lnTo>
                  <a:pt x="980" y="762"/>
                </a:lnTo>
                <a:lnTo>
                  <a:pt x="980" y="754"/>
                </a:lnTo>
                <a:moveTo>
                  <a:pt x="982" y="694"/>
                </a:moveTo>
                <a:lnTo>
                  <a:pt x="1006" y="692"/>
                </a:lnTo>
                <a:lnTo>
                  <a:pt x="1006" y="690"/>
                </a:lnTo>
                <a:lnTo>
                  <a:pt x="1009" y="692"/>
                </a:lnTo>
                <a:lnTo>
                  <a:pt x="1006" y="692"/>
                </a:lnTo>
                <a:lnTo>
                  <a:pt x="1004" y="752"/>
                </a:lnTo>
                <a:lnTo>
                  <a:pt x="1004" y="769"/>
                </a:lnTo>
                <a:lnTo>
                  <a:pt x="992" y="757"/>
                </a:lnTo>
                <a:moveTo>
                  <a:pt x="982" y="714"/>
                </a:moveTo>
                <a:lnTo>
                  <a:pt x="997" y="711"/>
                </a:lnTo>
                <a:moveTo>
                  <a:pt x="982" y="733"/>
                </a:moveTo>
                <a:lnTo>
                  <a:pt x="997" y="730"/>
                </a:lnTo>
                <a:moveTo>
                  <a:pt x="1023" y="627"/>
                </a:moveTo>
                <a:lnTo>
                  <a:pt x="1023" y="656"/>
                </a:lnTo>
                <a:lnTo>
                  <a:pt x="1021" y="675"/>
                </a:lnTo>
                <a:lnTo>
                  <a:pt x="1023" y="685"/>
                </a:lnTo>
                <a:lnTo>
                  <a:pt x="1026" y="690"/>
                </a:lnTo>
                <a:lnTo>
                  <a:pt x="1028" y="692"/>
                </a:lnTo>
                <a:lnTo>
                  <a:pt x="1035" y="694"/>
                </a:lnTo>
                <a:lnTo>
                  <a:pt x="1052" y="692"/>
                </a:lnTo>
                <a:lnTo>
                  <a:pt x="1052" y="673"/>
                </a:lnTo>
                <a:moveTo>
                  <a:pt x="1045" y="646"/>
                </a:moveTo>
                <a:lnTo>
                  <a:pt x="1042" y="654"/>
                </a:lnTo>
                <a:lnTo>
                  <a:pt x="1023" y="673"/>
                </a:lnTo>
                <a:moveTo>
                  <a:pt x="1018" y="697"/>
                </a:moveTo>
                <a:lnTo>
                  <a:pt x="1021" y="702"/>
                </a:lnTo>
                <a:lnTo>
                  <a:pt x="1021" y="754"/>
                </a:lnTo>
                <a:lnTo>
                  <a:pt x="1023" y="762"/>
                </a:lnTo>
                <a:lnTo>
                  <a:pt x="1026" y="764"/>
                </a:lnTo>
                <a:lnTo>
                  <a:pt x="1028" y="766"/>
                </a:lnTo>
                <a:lnTo>
                  <a:pt x="1030" y="766"/>
                </a:lnTo>
                <a:lnTo>
                  <a:pt x="1045" y="769"/>
                </a:lnTo>
                <a:lnTo>
                  <a:pt x="1052" y="766"/>
                </a:lnTo>
                <a:lnTo>
                  <a:pt x="1057" y="766"/>
                </a:lnTo>
                <a:lnTo>
                  <a:pt x="1057" y="745"/>
                </a:lnTo>
                <a:moveTo>
                  <a:pt x="1045" y="709"/>
                </a:moveTo>
                <a:lnTo>
                  <a:pt x="1042" y="714"/>
                </a:lnTo>
                <a:lnTo>
                  <a:pt x="1021" y="738"/>
                </a:lnTo>
                <a:moveTo>
                  <a:pt x="1086" y="668"/>
                </a:moveTo>
                <a:lnTo>
                  <a:pt x="1124" y="663"/>
                </a:lnTo>
                <a:moveTo>
                  <a:pt x="1078" y="692"/>
                </a:moveTo>
                <a:lnTo>
                  <a:pt x="1129" y="682"/>
                </a:lnTo>
                <a:moveTo>
                  <a:pt x="1105" y="625"/>
                </a:moveTo>
                <a:lnTo>
                  <a:pt x="1107" y="632"/>
                </a:lnTo>
                <a:lnTo>
                  <a:pt x="1107" y="687"/>
                </a:lnTo>
                <a:moveTo>
                  <a:pt x="1102" y="690"/>
                </a:moveTo>
                <a:lnTo>
                  <a:pt x="1105" y="697"/>
                </a:lnTo>
                <a:lnTo>
                  <a:pt x="1105" y="738"/>
                </a:lnTo>
                <a:moveTo>
                  <a:pt x="1093" y="702"/>
                </a:moveTo>
                <a:lnTo>
                  <a:pt x="1086" y="730"/>
                </a:lnTo>
                <a:lnTo>
                  <a:pt x="1081" y="747"/>
                </a:lnTo>
                <a:lnTo>
                  <a:pt x="1078" y="757"/>
                </a:lnTo>
                <a:lnTo>
                  <a:pt x="1074" y="766"/>
                </a:lnTo>
                <a:lnTo>
                  <a:pt x="1071" y="769"/>
                </a:lnTo>
                <a:moveTo>
                  <a:pt x="1088" y="728"/>
                </a:moveTo>
                <a:lnTo>
                  <a:pt x="1102" y="738"/>
                </a:lnTo>
                <a:lnTo>
                  <a:pt x="1114" y="747"/>
                </a:lnTo>
                <a:lnTo>
                  <a:pt x="1131" y="757"/>
                </a:lnTo>
                <a:lnTo>
                  <a:pt x="1148" y="769"/>
                </a:lnTo>
                <a:lnTo>
                  <a:pt x="1155" y="771"/>
                </a:lnTo>
                <a:lnTo>
                  <a:pt x="1177" y="764"/>
                </a:lnTo>
                <a:lnTo>
                  <a:pt x="1155" y="769"/>
                </a:lnTo>
                <a:lnTo>
                  <a:pt x="1143" y="764"/>
                </a:lnTo>
                <a:moveTo>
                  <a:pt x="1105" y="714"/>
                </a:moveTo>
                <a:lnTo>
                  <a:pt x="1122" y="709"/>
                </a:lnTo>
                <a:moveTo>
                  <a:pt x="1124" y="706"/>
                </a:moveTo>
                <a:lnTo>
                  <a:pt x="1131" y="694"/>
                </a:lnTo>
                <a:lnTo>
                  <a:pt x="1138" y="685"/>
                </a:lnTo>
                <a:lnTo>
                  <a:pt x="1141" y="668"/>
                </a:lnTo>
                <a:lnTo>
                  <a:pt x="1146" y="651"/>
                </a:lnTo>
                <a:moveTo>
                  <a:pt x="1131" y="651"/>
                </a:moveTo>
                <a:lnTo>
                  <a:pt x="1162" y="649"/>
                </a:lnTo>
                <a:lnTo>
                  <a:pt x="1170" y="646"/>
                </a:lnTo>
                <a:lnTo>
                  <a:pt x="1165" y="642"/>
                </a:lnTo>
                <a:lnTo>
                  <a:pt x="1165" y="654"/>
                </a:lnTo>
                <a:lnTo>
                  <a:pt x="1162" y="670"/>
                </a:lnTo>
                <a:lnTo>
                  <a:pt x="1158" y="685"/>
                </a:lnTo>
                <a:lnTo>
                  <a:pt x="1155" y="694"/>
                </a:lnTo>
                <a:lnTo>
                  <a:pt x="1146" y="685"/>
                </a:lnTo>
                <a:moveTo>
                  <a:pt x="1131" y="704"/>
                </a:moveTo>
                <a:lnTo>
                  <a:pt x="1134" y="711"/>
                </a:lnTo>
                <a:lnTo>
                  <a:pt x="1134" y="747"/>
                </a:lnTo>
                <a:lnTo>
                  <a:pt x="1131" y="740"/>
                </a:lnTo>
                <a:lnTo>
                  <a:pt x="1162" y="735"/>
                </a:lnTo>
                <a:lnTo>
                  <a:pt x="1158" y="735"/>
                </a:lnTo>
                <a:lnTo>
                  <a:pt x="1162" y="702"/>
                </a:lnTo>
                <a:lnTo>
                  <a:pt x="1165" y="706"/>
                </a:lnTo>
                <a:lnTo>
                  <a:pt x="1134" y="711"/>
                </a:lnTo>
                <a:moveTo>
                  <a:pt x="1198" y="639"/>
                </a:moveTo>
                <a:lnTo>
                  <a:pt x="1208" y="654"/>
                </a:lnTo>
                <a:lnTo>
                  <a:pt x="1213" y="663"/>
                </a:lnTo>
                <a:moveTo>
                  <a:pt x="1184" y="694"/>
                </a:moveTo>
                <a:lnTo>
                  <a:pt x="1220" y="687"/>
                </a:lnTo>
                <a:lnTo>
                  <a:pt x="1215" y="682"/>
                </a:lnTo>
                <a:lnTo>
                  <a:pt x="1215" y="692"/>
                </a:lnTo>
                <a:lnTo>
                  <a:pt x="1208" y="709"/>
                </a:lnTo>
                <a:lnTo>
                  <a:pt x="1208" y="714"/>
                </a:lnTo>
                <a:lnTo>
                  <a:pt x="1210" y="721"/>
                </a:lnTo>
                <a:lnTo>
                  <a:pt x="1213" y="726"/>
                </a:lnTo>
                <a:lnTo>
                  <a:pt x="1210" y="735"/>
                </a:lnTo>
                <a:lnTo>
                  <a:pt x="1206" y="747"/>
                </a:lnTo>
                <a:moveTo>
                  <a:pt x="1184" y="745"/>
                </a:moveTo>
                <a:lnTo>
                  <a:pt x="1196" y="745"/>
                </a:lnTo>
                <a:lnTo>
                  <a:pt x="1210" y="747"/>
                </a:lnTo>
                <a:lnTo>
                  <a:pt x="1218" y="750"/>
                </a:lnTo>
                <a:lnTo>
                  <a:pt x="1232" y="754"/>
                </a:lnTo>
                <a:lnTo>
                  <a:pt x="1246" y="762"/>
                </a:lnTo>
                <a:lnTo>
                  <a:pt x="1258" y="769"/>
                </a:lnTo>
                <a:lnTo>
                  <a:pt x="1266" y="771"/>
                </a:lnTo>
                <a:lnTo>
                  <a:pt x="1285" y="764"/>
                </a:lnTo>
                <a:lnTo>
                  <a:pt x="1266" y="769"/>
                </a:lnTo>
                <a:lnTo>
                  <a:pt x="1251" y="764"/>
                </a:lnTo>
                <a:moveTo>
                  <a:pt x="1237" y="692"/>
                </a:moveTo>
                <a:lnTo>
                  <a:pt x="1239" y="702"/>
                </a:lnTo>
                <a:lnTo>
                  <a:pt x="1239" y="711"/>
                </a:lnTo>
                <a:lnTo>
                  <a:pt x="1239" y="697"/>
                </a:lnTo>
                <a:moveTo>
                  <a:pt x="1225" y="680"/>
                </a:moveTo>
                <a:lnTo>
                  <a:pt x="1285" y="675"/>
                </a:lnTo>
                <a:lnTo>
                  <a:pt x="1280" y="673"/>
                </a:lnTo>
                <a:lnTo>
                  <a:pt x="1273" y="675"/>
                </a:lnTo>
                <a:moveTo>
                  <a:pt x="1258" y="625"/>
                </a:moveTo>
                <a:lnTo>
                  <a:pt x="1258" y="632"/>
                </a:lnTo>
                <a:lnTo>
                  <a:pt x="1261" y="721"/>
                </a:lnTo>
                <a:lnTo>
                  <a:pt x="1258" y="740"/>
                </a:lnTo>
                <a:lnTo>
                  <a:pt x="1258" y="747"/>
                </a:lnTo>
                <a:lnTo>
                  <a:pt x="1244" y="730"/>
                </a:lnTo>
                <a:moveTo>
                  <a:pt x="1306" y="666"/>
                </a:moveTo>
                <a:lnTo>
                  <a:pt x="1316" y="658"/>
                </a:lnTo>
                <a:lnTo>
                  <a:pt x="1328" y="642"/>
                </a:lnTo>
                <a:lnTo>
                  <a:pt x="1328" y="762"/>
                </a:lnTo>
                <a:moveTo>
                  <a:pt x="1400" y="642"/>
                </a:moveTo>
                <a:lnTo>
                  <a:pt x="1386" y="649"/>
                </a:lnTo>
                <a:lnTo>
                  <a:pt x="1378" y="666"/>
                </a:lnTo>
                <a:lnTo>
                  <a:pt x="1374" y="692"/>
                </a:lnTo>
                <a:lnTo>
                  <a:pt x="1374" y="709"/>
                </a:lnTo>
                <a:lnTo>
                  <a:pt x="1378" y="738"/>
                </a:lnTo>
                <a:lnTo>
                  <a:pt x="1386" y="754"/>
                </a:lnTo>
                <a:lnTo>
                  <a:pt x="1400" y="762"/>
                </a:lnTo>
                <a:lnTo>
                  <a:pt x="1407" y="762"/>
                </a:lnTo>
                <a:lnTo>
                  <a:pt x="1422" y="754"/>
                </a:lnTo>
                <a:lnTo>
                  <a:pt x="1429" y="738"/>
                </a:lnTo>
                <a:lnTo>
                  <a:pt x="1434" y="709"/>
                </a:lnTo>
                <a:lnTo>
                  <a:pt x="1434" y="692"/>
                </a:lnTo>
                <a:lnTo>
                  <a:pt x="1429" y="666"/>
                </a:lnTo>
                <a:lnTo>
                  <a:pt x="1422" y="649"/>
                </a:lnTo>
                <a:lnTo>
                  <a:pt x="1407" y="642"/>
                </a:lnTo>
                <a:lnTo>
                  <a:pt x="1400" y="642"/>
                </a:lnTo>
                <a:close/>
                <a:moveTo>
                  <a:pt x="1510" y="625"/>
                </a:moveTo>
                <a:lnTo>
                  <a:pt x="1520" y="634"/>
                </a:lnTo>
                <a:lnTo>
                  <a:pt x="1520" y="642"/>
                </a:lnTo>
                <a:moveTo>
                  <a:pt x="1486" y="642"/>
                </a:moveTo>
                <a:lnTo>
                  <a:pt x="1486" y="680"/>
                </a:lnTo>
                <a:lnTo>
                  <a:pt x="1484" y="697"/>
                </a:lnTo>
                <a:lnTo>
                  <a:pt x="1482" y="718"/>
                </a:lnTo>
                <a:lnTo>
                  <a:pt x="1482" y="721"/>
                </a:lnTo>
                <a:lnTo>
                  <a:pt x="1479" y="735"/>
                </a:lnTo>
                <a:lnTo>
                  <a:pt x="1474" y="750"/>
                </a:lnTo>
                <a:lnTo>
                  <a:pt x="1470" y="762"/>
                </a:lnTo>
                <a:lnTo>
                  <a:pt x="1467" y="766"/>
                </a:lnTo>
                <a:moveTo>
                  <a:pt x="1486" y="656"/>
                </a:moveTo>
                <a:lnTo>
                  <a:pt x="1554" y="646"/>
                </a:lnTo>
                <a:lnTo>
                  <a:pt x="1549" y="646"/>
                </a:lnTo>
                <a:lnTo>
                  <a:pt x="1544" y="649"/>
                </a:lnTo>
                <a:moveTo>
                  <a:pt x="1506" y="658"/>
                </a:moveTo>
                <a:lnTo>
                  <a:pt x="1506" y="663"/>
                </a:lnTo>
                <a:lnTo>
                  <a:pt x="1508" y="702"/>
                </a:lnTo>
                <a:lnTo>
                  <a:pt x="1508" y="697"/>
                </a:lnTo>
                <a:lnTo>
                  <a:pt x="1534" y="694"/>
                </a:lnTo>
                <a:lnTo>
                  <a:pt x="1530" y="694"/>
                </a:lnTo>
                <a:lnTo>
                  <a:pt x="1532" y="658"/>
                </a:lnTo>
                <a:lnTo>
                  <a:pt x="1532" y="651"/>
                </a:lnTo>
                <a:moveTo>
                  <a:pt x="1491" y="680"/>
                </a:moveTo>
                <a:lnTo>
                  <a:pt x="1554" y="673"/>
                </a:lnTo>
                <a:lnTo>
                  <a:pt x="1551" y="673"/>
                </a:lnTo>
                <a:lnTo>
                  <a:pt x="1546" y="675"/>
                </a:lnTo>
                <a:moveTo>
                  <a:pt x="1501" y="714"/>
                </a:moveTo>
                <a:lnTo>
                  <a:pt x="1539" y="709"/>
                </a:lnTo>
                <a:lnTo>
                  <a:pt x="1537" y="706"/>
                </a:lnTo>
                <a:lnTo>
                  <a:pt x="1532" y="716"/>
                </a:lnTo>
                <a:lnTo>
                  <a:pt x="1527" y="728"/>
                </a:lnTo>
                <a:lnTo>
                  <a:pt x="1522" y="735"/>
                </a:lnTo>
                <a:lnTo>
                  <a:pt x="1518" y="742"/>
                </a:lnTo>
                <a:lnTo>
                  <a:pt x="1518" y="745"/>
                </a:lnTo>
                <a:lnTo>
                  <a:pt x="1508" y="752"/>
                </a:lnTo>
                <a:lnTo>
                  <a:pt x="1498" y="759"/>
                </a:lnTo>
                <a:lnTo>
                  <a:pt x="1491" y="766"/>
                </a:lnTo>
                <a:lnTo>
                  <a:pt x="1479" y="771"/>
                </a:lnTo>
                <a:moveTo>
                  <a:pt x="1501" y="723"/>
                </a:moveTo>
                <a:lnTo>
                  <a:pt x="1503" y="723"/>
                </a:lnTo>
                <a:lnTo>
                  <a:pt x="1542" y="766"/>
                </a:lnTo>
                <a:lnTo>
                  <a:pt x="1561" y="766"/>
                </a:lnTo>
                <a:lnTo>
                  <a:pt x="1558" y="766"/>
                </a:lnTo>
                <a:lnTo>
                  <a:pt x="1542" y="764"/>
                </a:lnTo>
                <a:lnTo>
                  <a:pt x="1534" y="759"/>
                </a:lnTo>
                <a:moveTo>
                  <a:pt x="1606" y="740"/>
                </a:moveTo>
                <a:lnTo>
                  <a:pt x="1606" y="738"/>
                </a:lnTo>
                <a:moveTo>
                  <a:pt x="1599" y="730"/>
                </a:moveTo>
                <a:lnTo>
                  <a:pt x="1594" y="733"/>
                </a:lnTo>
                <a:lnTo>
                  <a:pt x="1592" y="740"/>
                </a:lnTo>
                <a:lnTo>
                  <a:pt x="1594" y="747"/>
                </a:lnTo>
                <a:lnTo>
                  <a:pt x="1599" y="750"/>
                </a:lnTo>
                <a:lnTo>
                  <a:pt x="1604" y="747"/>
                </a:lnTo>
                <a:lnTo>
                  <a:pt x="1606" y="740"/>
                </a:lnTo>
                <a:lnTo>
                  <a:pt x="1604" y="733"/>
                </a:lnTo>
                <a:lnTo>
                  <a:pt x="1599" y="730"/>
                </a:lnTo>
                <a:close/>
                <a:moveTo>
                  <a:pt x="1722" y="632"/>
                </a:moveTo>
                <a:lnTo>
                  <a:pt x="1729" y="644"/>
                </a:lnTo>
                <a:lnTo>
                  <a:pt x="1731" y="651"/>
                </a:lnTo>
                <a:lnTo>
                  <a:pt x="1734" y="656"/>
                </a:lnTo>
                <a:moveTo>
                  <a:pt x="1698" y="682"/>
                </a:moveTo>
                <a:lnTo>
                  <a:pt x="1762" y="668"/>
                </a:lnTo>
                <a:lnTo>
                  <a:pt x="1760" y="666"/>
                </a:lnTo>
                <a:lnTo>
                  <a:pt x="1750" y="670"/>
                </a:lnTo>
                <a:moveTo>
                  <a:pt x="1731" y="678"/>
                </a:moveTo>
                <a:lnTo>
                  <a:pt x="1731" y="754"/>
                </a:lnTo>
                <a:moveTo>
                  <a:pt x="1690" y="762"/>
                </a:moveTo>
                <a:lnTo>
                  <a:pt x="1774" y="752"/>
                </a:lnTo>
                <a:lnTo>
                  <a:pt x="1772" y="750"/>
                </a:lnTo>
                <a:lnTo>
                  <a:pt x="1762" y="752"/>
                </a:lnTo>
                <a:moveTo>
                  <a:pt x="1705" y="716"/>
                </a:moveTo>
                <a:lnTo>
                  <a:pt x="1760" y="706"/>
                </a:lnTo>
                <a:lnTo>
                  <a:pt x="1755" y="704"/>
                </a:lnTo>
                <a:lnTo>
                  <a:pt x="1746" y="709"/>
                </a:lnTo>
                <a:moveTo>
                  <a:pt x="1813" y="642"/>
                </a:moveTo>
                <a:lnTo>
                  <a:pt x="1868" y="634"/>
                </a:lnTo>
                <a:lnTo>
                  <a:pt x="1861" y="634"/>
                </a:lnTo>
                <a:moveTo>
                  <a:pt x="1842" y="639"/>
                </a:moveTo>
                <a:lnTo>
                  <a:pt x="1842" y="762"/>
                </a:lnTo>
                <a:lnTo>
                  <a:pt x="1842" y="754"/>
                </a:lnTo>
                <a:lnTo>
                  <a:pt x="1842" y="745"/>
                </a:lnTo>
                <a:moveTo>
                  <a:pt x="1798" y="685"/>
                </a:moveTo>
                <a:lnTo>
                  <a:pt x="1887" y="675"/>
                </a:lnTo>
                <a:lnTo>
                  <a:pt x="1882" y="675"/>
                </a:lnTo>
                <a:lnTo>
                  <a:pt x="1878" y="678"/>
                </a:lnTo>
                <a:moveTo>
                  <a:pt x="1914" y="644"/>
                </a:moveTo>
                <a:lnTo>
                  <a:pt x="2005" y="634"/>
                </a:lnTo>
                <a:lnTo>
                  <a:pt x="2000" y="634"/>
                </a:lnTo>
                <a:lnTo>
                  <a:pt x="1990" y="637"/>
                </a:lnTo>
                <a:moveTo>
                  <a:pt x="1964" y="642"/>
                </a:moveTo>
                <a:lnTo>
                  <a:pt x="1959" y="658"/>
                </a:lnTo>
                <a:lnTo>
                  <a:pt x="1950" y="673"/>
                </a:lnTo>
                <a:lnTo>
                  <a:pt x="1938" y="690"/>
                </a:lnTo>
                <a:lnTo>
                  <a:pt x="1930" y="697"/>
                </a:lnTo>
                <a:lnTo>
                  <a:pt x="1918" y="709"/>
                </a:lnTo>
                <a:lnTo>
                  <a:pt x="1911" y="716"/>
                </a:lnTo>
                <a:lnTo>
                  <a:pt x="1902" y="723"/>
                </a:lnTo>
                <a:moveTo>
                  <a:pt x="1954" y="668"/>
                </a:moveTo>
                <a:lnTo>
                  <a:pt x="1957" y="675"/>
                </a:lnTo>
                <a:lnTo>
                  <a:pt x="1954" y="759"/>
                </a:lnTo>
                <a:lnTo>
                  <a:pt x="1954" y="764"/>
                </a:lnTo>
                <a:lnTo>
                  <a:pt x="1954" y="754"/>
                </a:lnTo>
                <a:lnTo>
                  <a:pt x="1954" y="747"/>
                </a:lnTo>
                <a:moveTo>
                  <a:pt x="2000" y="721"/>
                </a:moveTo>
                <a:lnTo>
                  <a:pt x="1998" y="714"/>
                </a:lnTo>
                <a:lnTo>
                  <a:pt x="1986" y="697"/>
                </a:lnTo>
                <a:lnTo>
                  <a:pt x="1974" y="685"/>
                </a:lnTo>
                <a:moveTo>
                  <a:pt x="2043" y="630"/>
                </a:moveTo>
                <a:lnTo>
                  <a:pt x="2043" y="634"/>
                </a:lnTo>
                <a:lnTo>
                  <a:pt x="2038" y="646"/>
                </a:lnTo>
                <a:lnTo>
                  <a:pt x="2029" y="658"/>
                </a:lnTo>
                <a:lnTo>
                  <a:pt x="2022" y="670"/>
                </a:lnTo>
                <a:lnTo>
                  <a:pt x="2017" y="675"/>
                </a:lnTo>
                <a:moveTo>
                  <a:pt x="2048" y="663"/>
                </a:moveTo>
                <a:lnTo>
                  <a:pt x="2046" y="668"/>
                </a:lnTo>
                <a:lnTo>
                  <a:pt x="2038" y="682"/>
                </a:lnTo>
                <a:lnTo>
                  <a:pt x="2029" y="697"/>
                </a:lnTo>
                <a:lnTo>
                  <a:pt x="2019" y="709"/>
                </a:lnTo>
                <a:lnTo>
                  <a:pt x="2012" y="716"/>
                </a:lnTo>
                <a:moveTo>
                  <a:pt x="2036" y="687"/>
                </a:moveTo>
                <a:lnTo>
                  <a:pt x="2036" y="769"/>
                </a:lnTo>
                <a:lnTo>
                  <a:pt x="2036" y="759"/>
                </a:lnTo>
                <a:lnTo>
                  <a:pt x="2036" y="752"/>
                </a:lnTo>
                <a:moveTo>
                  <a:pt x="2058" y="627"/>
                </a:moveTo>
                <a:lnTo>
                  <a:pt x="2060" y="634"/>
                </a:lnTo>
                <a:lnTo>
                  <a:pt x="2062" y="651"/>
                </a:lnTo>
                <a:lnTo>
                  <a:pt x="2062" y="680"/>
                </a:lnTo>
                <a:lnTo>
                  <a:pt x="2062" y="673"/>
                </a:lnTo>
                <a:lnTo>
                  <a:pt x="2094" y="670"/>
                </a:lnTo>
                <a:lnTo>
                  <a:pt x="2091" y="670"/>
                </a:lnTo>
                <a:lnTo>
                  <a:pt x="2094" y="627"/>
                </a:lnTo>
                <a:lnTo>
                  <a:pt x="2096" y="630"/>
                </a:lnTo>
                <a:lnTo>
                  <a:pt x="2094" y="632"/>
                </a:lnTo>
                <a:lnTo>
                  <a:pt x="2060" y="634"/>
                </a:lnTo>
                <a:moveTo>
                  <a:pt x="2062" y="654"/>
                </a:moveTo>
                <a:lnTo>
                  <a:pt x="2084" y="651"/>
                </a:lnTo>
                <a:moveTo>
                  <a:pt x="2055" y="694"/>
                </a:moveTo>
                <a:lnTo>
                  <a:pt x="2103" y="687"/>
                </a:lnTo>
                <a:moveTo>
                  <a:pt x="2048" y="718"/>
                </a:moveTo>
                <a:lnTo>
                  <a:pt x="2113" y="711"/>
                </a:lnTo>
                <a:lnTo>
                  <a:pt x="2110" y="709"/>
                </a:lnTo>
                <a:lnTo>
                  <a:pt x="2103" y="711"/>
                </a:lnTo>
                <a:moveTo>
                  <a:pt x="2086" y="694"/>
                </a:moveTo>
                <a:lnTo>
                  <a:pt x="2089" y="699"/>
                </a:lnTo>
                <a:lnTo>
                  <a:pt x="2089" y="754"/>
                </a:lnTo>
                <a:lnTo>
                  <a:pt x="2086" y="766"/>
                </a:lnTo>
                <a:lnTo>
                  <a:pt x="2086" y="771"/>
                </a:lnTo>
                <a:lnTo>
                  <a:pt x="2072" y="754"/>
                </a:lnTo>
                <a:lnTo>
                  <a:pt x="2086" y="769"/>
                </a:lnTo>
                <a:moveTo>
                  <a:pt x="2060" y="723"/>
                </a:moveTo>
                <a:lnTo>
                  <a:pt x="2062" y="733"/>
                </a:lnTo>
                <a:lnTo>
                  <a:pt x="2065" y="740"/>
                </a:lnTo>
                <a:lnTo>
                  <a:pt x="2065" y="747"/>
                </a:lnTo>
                <a:moveTo>
                  <a:pt x="2178" y="625"/>
                </a:moveTo>
                <a:lnTo>
                  <a:pt x="2178" y="632"/>
                </a:lnTo>
                <a:lnTo>
                  <a:pt x="2173" y="651"/>
                </a:lnTo>
                <a:lnTo>
                  <a:pt x="2168" y="666"/>
                </a:lnTo>
                <a:lnTo>
                  <a:pt x="2163" y="673"/>
                </a:lnTo>
                <a:lnTo>
                  <a:pt x="2154" y="692"/>
                </a:lnTo>
                <a:lnTo>
                  <a:pt x="2139" y="709"/>
                </a:lnTo>
                <a:lnTo>
                  <a:pt x="2130" y="721"/>
                </a:lnTo>
                <a:lnTo>
                  <a:pt x="2125" y="726"/>
                </a:lnTo>
                <a:moveTo>
                  <a:pt x="2158" y="685"/>
                </a:moveTo>
                <a:lnTo>
                  <a:pt x="2161" y="690"/>
                </a:lnTo>
                <a:lnTo>
                  <a:pt x="2161" y="771"/>
                </a:lnTo>
                <a:lnTo>
                  <a:pt x="2158" y="764"/>
                </a:lnTo>
                <a:lnTo>
                  <a:pt x="2161" y="757"/>
                </a:lnTo>
                <a:moveTo>
                  <a:pt x="2161" y="690"/>
                </a:moveTo>
                <a:lnTo>
                  <a:pt x="2202" y="685"/>
                </a:lnTo>
                <a:lnTo>
                  <a:pt x="2202" y="682"/>
                </a:lnTo>
                <a:lnTo>
                  <a:pt x="2204" y="685"/>
                </a:lnTo>
                <a:lnTo>
                  <a:pt x="2202" y="685"/>
                </a:lnTo>
                <a:lnTo>
                  <a:pt x="2202" y="766"/>
                </a:lnTo>
                <a:lnTo>
                  <a:pt x="2199" y="771"/>
                </a:lnTo>
                <a:lnTo>
                  <a:pt x="2187" y="754"/>
                </a:lnTo>
                <a:lnTo>
                  <a:pt x="2199" y="769"/>
                </a:lnTo>
                <a:moveTo>
                  <a:pt x="2216" y="656"/>
                </a:moveTo>
                <a:lnTo>
                  <a:pt x="2209" y="661"/>
                </a:lnTo>
                <a:moveTo>
                  <a:pt x="2163" y="733"/>
                </a:moveTo>
                <a:lnTo>
                  <a:pt x="2192" y="730"/>
                </a:lnTo>
                <a:moveTo>
                  <a:pt x="2192" y="709"/>
                </a:moveTo>
                <a:lnTo>
                  <a:pt x="2163" y="711"/>
                </a:lnTo>
                <a:moveTo>
                  <a:pt x="2132" y="668"/>
                </a:moveTo>
                <a:lnTo>
                  <a:pt x="2221" y="658"/>
                </a:lnTo>
                <a:lnTo>
                  <a:pt x="2216" y="656"/>
                </a:lnTo>
                <a:moveTo>
                  <a:pt x="2276" y="627"/>
                </a:moveTo>
                <a:lnTo>
                  <a:pt x="2283" y="634"/>
                </a:lnTo>
                <a:lnTo>
                  <a:pt x="2286" y="642"/>
                </a:lnTo>
                <a:moveTo>
                  <a:pt x="2245" y="651"/>
                </a:moveTo>
                <a:lnTo>
                  <a:pt x="2326" y="644"/>
                </a:lnTo>
                <a:lnTo>
                  <a:pt x="2324" y="644"/>
                </a:lnTo>
                <a:lnTo>
                  <a:pt x="2312" y="646"/>
                </a:lnTo>
                <a:moveTo>
                  <a:pt x="2293" y="651"/>
                </a:moveTo>
                <a:lnTo>
                  <a:pt x="2293" y="682"/>
                </a:lnTo>
                <a:moveTo>
                  <a:pt x="2274" y="651"/>
                </a:moveTo>
                <a:lnTo>
                  <a:pt x="2276" y="682"/>
                </a:lnTo>
                <a:moveTo>
                  <a:pt x="2300" y="663"/>
                </a:moveTo>
                <a:lnTo>
                  <a:pt x="2314" y="673"/>
                </a:lnTo>
                <a:lnTo>
                  <a:pt x="2319" y="680"/>
                </a:lnTo>
                <a:lnTo>
                  <a:pt x="2322" y="687"/>
                </a:lnTo>
                <a:moveTo>
                  <a:pt x="2264" y="661"/>
                </a:moveTo>
                <a:lnTo>
                  <a:pt x="2262" y="668"/>
                </a:lnTo>
                <a:lnTo>
                  <a:pt x="2259" y="675"/>
                </a:lnTo>
                <a:lnTo>
                  <a:pt x="2250" y="685"/>
                </a:lnTo>
                <a:lnTo>
                  <a:pt x="2242" y="694"/>
                </a:lnTo>
                <a:lnTo>
                  <a:pt x="2238" y="697"/>
                </a:lnTo>
                <a:moveTo>
                  <a:pt x="2259" y="694"/>
                </a:moveTo>
                <a:lnTo>
                  <a:pt x="2264" y="694"/>
                </a:lnTo>
                <a:lnTo>
                  <a:pt x="2310" y="687"/>
                </a:lnTo>
                <a:lnTo>
                  <a:pt x="2307" y="682"/>
                </a:lnTo>
                <a:lnTo>
                  <a:pt x="2302" y="706"/>
                </a:lnTo>
                <a:lnTo>
                  <a:pt x="2305" y="704"/>
                </a:lnTo>
                <a:lnTo>
                  <a:pt x="2264" y="709"/>
                </a:lnTo>
                <a:lnTo>
                  <a:pt x="2264" y="704"/>
                </a:lnTo>
                <a:lnTo>
                  <a:pt x="2264" y="711"/>
                </a:lnTo>
                <a:lnTo>
                  <a:pt x="2262" y="733"/>
                </a:lnTo>
                <a:lnTo>
                  <a:pt x="2259" y="730"/>
                </a:lnTo>
                <a:lnTo>
                  <a:pt x="2312" y="723"/>
                </a:lnTo>
                <a:lnTo>
                  <a:pt x="2310" y="721"/>
                </a:lnTo>
                <a:lnTo>
                  <a:pt x="2305" y="738"/>
                </a:lnTo>
                <a:lnTo>
                  <a:pt x="2298" y="752"/>
                </a:lnTo>
                <a:lnTo>
                  <a:pt x="2293" y="762"/>
                </a:lnTo>
                <a:lnTo>
                  <a:pt x="2290" y="766"/>
                </a:lnTo>
                <a:lnTo>
                  <a:pt x="2288" y="769"/>
                </a:lnTo>
                <a:lnTo>
                  <a:pt x="2276" y="750"/>
                </a:lnTo>
                <a:lnTo>
                  <a:pt x="2288" y="769"/>
                </a:lnTo>
                <a:moveTo>
                  <a:pt x="2358" y="673"/>
                </a:moveTo>
                <a:lnTo>
                  <a:pt x="2360" y="687"/>
                </a:lnTo>
                <a:lnTo>
                  <a:pt x="2365" y="766"/>
                </a:lnTo>
                <a:lnTo>
                  <a:pt x="2362" y="757"/>
                </a:lnTo>
                <a:lnTo>
                  <a:pt x="2413" y="754"/>
                </a:lnTo>
                <a:lnTo>
                  <a:pt x="2410" y="752"/>
                </a:lnTo>
                <a:lnTo>
                  <a:pt x="2401" y="754"/>
                </a:lnTo>
                <a:moveTo>
                  <a:pt x="2413" y="711"/>
                </a:moveTo>
                <a:lnTo>
                  <a:pt x="2370" y="718"/>
                </a:lnTo>
                <a:moveTo>
                  <a:pt x="2360" y="687"/>
                </a:moveTo>
                <a:lnTo>
                  <a:pt x="2427" y="678"/>
                </a:lnTo>
                <a:lnTo>
                  <a:pt x="2425" y="675"/>
                </a:lnTo>
                <a:lnTo>
                  <a:pt x="2420" y="726"/>
                </a:lnTo>
                <a:lnTo>
                  <a:pt x="2420" y="747"/>
                </a:lnTo>
                <a:lnTo>
                  <a:pt x="2418" y="757"/>
                </a:lnTo>
                <a:lnTo>
                  <a:pt x="2418" y="762"/>
                </a:lnTo>
                <a:lnTo>
                  <a:pt x="2413" y="752"/>
                </a:lnTo>
                <a:moveTo>
                  <a:pt x="2398" y="752"/>
                </a:moveTo>
                <a:lnTo>
                  <a:pt x="2401" y="634"/>
                </a:lnTo>
                <a:lnTo>
                  <a:pt x="2401" y="630"/>
                </a:lnTo>
                <a:moveTo>
                  <a:pt x="2379" y="634"/>
                </a:moveTo>
                <a:lnTo>
                  <a:pt x="2379" y="642"/>
                </a:lnTo>
                <a:lnTo>
                  <a:pt x="2382" y="754"/>
                </a:lnTo>
                <a:moveTo>
                  <a:pt x="2463" y="730"/>
                </a:moveTo>
                <a:lnTo>
                  <a:pt x="2473" y="730"/>
                </a:lnTo>
                <a:lnTo>
                  <a:pt x="2478" y="733"/>
                </a:lnTo>
                <a:lnTo>
                  <a:pt x="2480" y="733"/>
                </a:lnTo>
                <a:lnTo>
                  <a:pt x="2482" y="735"/>
                </a:lnTo>
                <a:lnTo>
                  <a:pt x="2485" y="735"/>
                </a:lnTo>
                <a:lnTo>
                  <a:pt x="2485" y="738"/>
                </a:lnTo>
                <a:lnTo>
                  <a:pt x="2487" y="740"/>
                </a:lnTo>
                <a:lnTo>
                  <a:pt x="2487" y="742"/>
                </a:lnTo>
                <a:lnTo>
                  <a:pt x="2485" y="747"/>
                </a:lnTo>
                <a:lnTo>
                  <a:pt x="2482" y="750"/>
                </a:lnTo>
                <a:lnTo>
                  <a:pt x="2482" y="752"/>
                </a:lnTo>
                <a:lnTo>
                  <a:pt x="2480" y="752"/>
                </a:lnTo>
                <a:lnTo>
                  <a:pt x="2478" y="750"/>
                </a:lnTo>
                <a:lnTo>
                  <a:pt x="2478" y="745"/>
                </a:lnTo>
                <a:lnTo>
                  <a:pt x="2475" y="742"/>
                </a:lnTo>
                <a:lnTo>
                  <a:pt x="2475" y="738"/>
                </a:lnTo>
                <a:lnTo>
                  <a:pt x="2470" y="733"/>
                </a:lnTo>
                <a:lnTo>
                  <a:pt x="2468" y="730"/>
                </a:lnTo>
                <a:lnTo>
                  <a:pt x="2463" y="730"/>
                </a:lnTo>
                <a:close/>
                <a:moveTo>
                  <a:pt x="2485" y="738"/>
                </a:moveTo>
                <a:lnTo>
                  <a:pt x="2485" y="745"/>
                </a:lnTo>
                <a:moveTo>
                  <a:pt x="2485" y="750"/>
                </a:moveTo>
                <a:lnTo>
                  <a:pt x="2485" y="735"/>
                </a:lnTo>
                <a:moveTo>
                  <a:pt x="2482" y="735"/>
                </a:moveTo>
                <a:lnTo>
                  <a:pt x="2482" y="750"/>
                </a:lnTo>
                <a:moveTo>
                  <a:pt x="2480" y="752"/>
                </a:moveTo>
                <a:lnTo>
                  <a:pt x="2480" y="733"/>
                </a:lnTo>
                <a:lnTo>
                  <a:pt x="2480" y="750"/>
                </a:lnTo>
                <a:moveTo>
                  <a:pt x="2478" y="747"/>
                </a:moveTo>
                <a:lnTo>
                  <a:pt x="2478" y="733"/>
                </a:lnTo>
                <a:moveTo>
                  <a:pt x="2475" y="733"/>
                </a:moveTo>
                <a:lnTo>
                  <a:pt x="2475" y="740"/>
                </a:lnTo>
                <a:moveTo>
                  <a:pt x="2473" y="738"/>
                </a:moveTo>
                <a:lnTo>
                  <a:pt x="2473" y="733"/>
                </a:lnTo>
                <a:moveTo>
                  <a:pt x="2473" y="730"/>
                </a:moveTo>
                <a:lnTo>
                  <a:pt x="2473" y="735"/>
                </a:lnTo>
                <a:moveTo>
                  <a:pt x="2470" y="733"/>
                </a:moveTo>
                <a:lnTo>
                  <a:pt x="2470" y="730"/>
                </a:lnTo>
                <a:moveTo>
                  <a:pt x="2468" y="730"/>
                </a:moveTo>
                <a:lnTo>
                  <a:pt x="2473" y="730"/>
                </a:lnTo>
                <a:moveTo>
                  <a:pt x="2478" y="733"/>
                </a:moveTo>
                <a:lnTo>
                  <a:pt x="2470" y="733"/>
                </a:lnTo>
                <a:lnTo>
                  <a:pt x="2480" y="733"/>
                </a:lnTo>
                <a:moveTo>
                  <a:pt x="2482" y="735"/>
                </a:moveTo>
                <a:lnTo>
                  <a:pt x="2473" y="735"/>
                </a:lnTo>
                <a:lnTo>
                  <a:pt x="2482" y="735"/>
                </a:lnTo>
                <a:close/>
                <a:moveTo>
                  <a:pt x="2485" y="738"/>
                </a:moveTo>
                <a:lnTo>
                  <a:pt x="2475" y="738"/>
                </a:lnTo>
                <a:moveTo>
                  <a:pt x="2475" y="740"/>
                </a:moveTo>
                <a:lnTo>
                  <a:pt x="2487" y="740"/>
                </a:lnTo>
                <a:moveTo>
                  <a:pt x="2487" y="742"/>
                </a:moveTo>
                <a:lnTo>
                  <a:pt x="2478" y="742"/>
                </a:lnTo>
                <a:moveTo>
                  <a:pt x="2478" y="745"/>
                </a:moveTo>
                <a:lnTo>
                  <a:pt x="2485" y="745"/>
                </a:lnTo>
                <a:moveTo>
                  <a:pt x="2485" y="747"/>
                </a:moveTo>
                <a:lnTo>
                  <a:pt x="2478" y="747"/>
                </a:lnTo>
                <a:moveTo>
                  <a:pt x="2478" y="750"/>
                </a:moveTo>
                <a:lnTo>
                  <a:pt x="2482" y="750"/>
                </a:lnTo>
                <a:moveTo>
                  <a:pt x="2590" y="630"/>
                </a:moveTo>
                <a:lnTo>
                  <a:pt x="2590" y="764"/>
                </a:lnTo>
                <a:lnTo>
                  <a:pt x="2588" y="754"/>
                </a:lnTo>
                <a:lnTo>
                  <a:pt x="2590" y="745"/>
                </a:lnTo>
                <a:moveTo>
                  <a:pt x="2590" y="687"/>
                </a:moveTo>
                <a:lnTo>
                  <a:pt x="2602" y="699"/>
                </a:lnTo>
                <a:lnTo>
                  <a:pt x="2602" y="704"/>
                </a:lnTo>
                <a:moveTo>
                  <a:pt x="2590" y="680"/>
                </a:moveTo>
                <a:lnTo>
                  <a:pt x="2586" y="694"/>
                </a:lnTo>
                <a:lnTo>
                  <a:pt x="2578" y="706"/>
                </a:lnTo>
                <a:lnTo>
                  <a:pt x="2574" y="718"/>
                </a:lnTo>
                <a:lnTo>
                  <a:pt x="2569" y="726"/>
                </a:lnTo>
                <a:lnTo>
                  <a:pt x="2566" y="730"/>
                </a:lnTo>
                <a:moveTo>
                  <a:pt x="2569" y="673"/>
                </a:moveTo>
                <a:lnTo>
                  <a:pt x="2607" y="668"/>
                </a:lnTo>
                <a:moveTo>
                  <a:pt x="2614" y="644"/>
                </a:moveTo>
                <a:lnTo>
                  <a:pt x="2619" y="658"/>
                </a:lnTo>
                <a:lnTo>
                  <a:pt x="2619" y="678"/>
                </a:lnTo>
                <a:lnTo>
                  <a:pt x="2617" y="694"/>
                </a:lnTo>
                <a:lnTo>
                  <a:pt x="2617" y="706"/>
                </a:lnTo>
                <a:lnTo>
                  <a:pt x="2614" y="718"/>
                </a:lnTo>
                <a:lnTo>
                  <a:pt x="2614" y="730"/>
                </a:lnTo>
                <a:lnTo>
                  <a:pt x="2612" y="740"/>
                </a:lnTo>
                <a:lnTo>
                  <a:pt x="2607" y="750"/>
                </a:lnTo>
                <a:lnTo>
                  <a:pt x="2605" y="754"/>
                </a:lnTo>
                <a:lnTo>
                  <a:pt x="2600" y="762"/>
                </a:lnTo>
                <a:lnTo>
                  <a:pt x="2598" y="766"/>
                </a:lnTo>
                <a:moveTo>
                  <a:pt x="2619" y="654"/>
                </a:moveTo>
                <a:lnTo>
                  <a:pt x="2641" y="649"/>
                </a:lnTo>
                <a:lnTo>
                  <a:pt x="2638" y="646"/>
                </a:lnTo>
                <a:lnTo>
                  <a:pt x="2636" y="709"/>
                </a:lnTo>
                <a:lnTo>
                  <a:pt x="2636" y="745"/>
                </a:lnTo>
                <a:lnTo>
                  <a:pt x="2638" y="750"/>
                </a:lnTo>
                <a:lnTo>
                  <a:pt x="2641" y="752"/>
                </a:lnTo>
                <a:lnTo>
                  <a:pt x="2641" y="754"/>
                </a:lnTo>
                <a:lnTo>
                  <a:pt x="2646" y="754"/>
                </a:lnTo>
                <a:lnTo>
                  <a:pt x="2660" y="754"/>
                </a:lnTo>
                <a:lnTo>
                  <a:pt x="2658" y="730"/>
                </a:lnTo>
                <a:lnTo>
                  <a:pt x="2658" y="754"/>
                </a:lnTo>
                <a:lnTo>
                  <a:pt x="2655" y="754"/>
                </a:lnTo>
                <a:moveTo>
                  <a:pt x="2696" y="630"/>
                </a:moveTo>
                <a:lnTo>
                  <a:pt x="2698" y="632"/>
                </a:lnTo>
                <a:lnTo>
                  <a:pt x="2701" y="634"/>
                </a:lnTo>
                <a:lnTo>
                  <a:pt x="2698" y="632"/>
                </a:lnTo>
                <a:lnTo>
                  <a:pt x="2698" y="769"/>
                </a:lnTo>
                <a:lnTo>
                  <a:pt x="2698" y="762"/>
                </a:lnTo>
                <a:lnTo>
                  <a:pt x="2698" y="754"/>
                </a:lnTo>
                <a:moveTo>
                  <a:pt x="2698" y="685"/>
                </a:moveTo>
                <a:lnTo>
                  <a:pt x="2710" y="694"/>
                </a:lnTo>
                <a:moveTo>
                  <a:pt x="2698" y="678"/>
                </a:moveTo>
                <a:lnTo>
                  <a:pt x="2691" y="697"/>
                </a:lnTo>
                <a:lnTo>
                  <a:pt x="2684" y="714"/>
                </a:lnTo>
                <a:lnTo>
                  <a:pt x="2674" y="733"/>
                </a:lnTo>
                <a:moveTo>
                  <a:pt x="2677" y="675"/>
                </a:moveTo>
                <a:lnTo>
                  <a:pt x="2710" y="668"/>
                </a:lnTo>
                <a:moveTo>
                  <a:pt x="2734" y="627"/>
                </a:moveTo>
                <a:lnTo>
                  <a:pt x="2737" y="634"/>
                </a:lnTo>
                <a:lnTo>
                  <a:pt x="2737" y="632"/>
                </a:lnTo>
                <a:lnTo>
                  <a:pt x="2739" y="670"/>
                </a:lnTo>
                <a:lnTo>
                  <a:pt x="2739" y="692"/>
                </a:lnTo>
                <a:lnTo>
                  <a:pt x="2742" y="709"/>
                </a:lnTo>
                <a:lnTo>
                  <a:pt x="2746" y="723"/>
                </a:lnTo>
                <a:lnTo>
                  <a:pt x="2749" y="738"/>
                </a:lnTo>
                <a:lnTo>
                  <a:pt x="2756" y="750"/>
                </a:lnTo>
                <a:lnTo>
                  <a:pt x="2761" y="757"/>
                </a:lnTo>
                <a:lnTo>
                  <a:pt x="2766" y="762"/>
                </a:lnTo>
                <a:lnTo>
                  <a:pt x="2768" y="766"/>
                </a:lnTo>
                <a:lnTo>
                  <a:pt x="2770" y="740"/>
                </a:lnTo>
                <a:moveTo>
                  <a:pt x="2758" y="685"/>
                </a:moveTo>
                <a:lnTo>
                  <a:pt x="2758" y="692"/>
                </a:lnTo>
                <a:lnTo>
                  <a:pt x="2751" y="709"/>
                </a:lnTo>
                <a:lnTo>
                  <a:pt x="2746" y="721"/>
                </a:lnTo>
                <a:lnTo>
                  <a:pt x="2742" y="733"/>
                </a:lnTo>
                <a:lnTo>
                  <a:pt x="2737" y="742"/>
                </a:lnTo>
                <a:moveTo>
                  <a:pt x="2749" y="637"/>
                </a:moveTo>
                <a:lnTo>
                  <a:pt x="2754" y="644"/>
                </a:lnTo>
                <a:lnTo>
                  <a:pt x="2756" y="654"/>
                </a:lnTo>
                <a:moveTo>
                  <a:pt x="2715" y="675"/>
                </a:moveTo>
                <a:lnTo>
                  <a:pt x="2718" y="675"/>
                </a:lnTo>
                <a:lnTo>
                  <a:pt x="2720" y="673"/>
                </a:lnTo>
                <a:lnTo>
                  <a:pt x="2761" y="666"/>
                </a:lnTo>
                <a:lnTo>
                  <a:pt x="2751" y="666"/>
                </a:lnTo>
                <a:moveTo>
                  <a:pt x="2727" y="682"/>
                </a:moveTo>
                <a:lnTo>
                  <a:pt x="2730" y="690"/>
                </a:lnTo>
                <a:lnTo>
                  <a:pt x="2730" y="762"/>
                </a:lnTo>
                <a:lnTo>
                  <a:pt x="2730" y="754"/>
                </a:lnTo>
                <a:lnTo>
                  <a:pt x="2730" y="745"/>
                </a:lnTo>
                <a:moveTo>
                  <a:pt x="2708" y="714"/>
                </a:moveTo>
                <a:lnTo>
                  <a:pt x="2737" y="706"/>
                </a:lnTo>
                <a:moveTo>
                  <a:pt x="2718" y="687"/>
                </a:moveTo>
                <a:lnTo>
                  <a:pt x="2718" y="694"/>
                </a:lnTo>
                <a:lnTo>
                  <a:pt x="2715" y="726"/>
                </a:lnTo>
                <a:lnTo>
                  <a:pt x="2713" y="742"/>
                </a:lnTo>
                <a:lnTo>
                  <a:pt x="2708" y="752"/>
                </a:lnTo>
                <a:lnTo>
                  <a:pt x="2706" y="759"/>
                </a:lnTo>
                <a:moveTo>
                  <a:pt x="2811" y="627"/>
                </a:moveTo>
                <a:lnTo>
                  <a:pt x="2814" y="634"/>
                </a:lnTo>
                <a:lnTo>
                  <a:pt x="2811" y="632"/>
                </a:lnTo>
                <a:lnTo>
                  <a:pt x="2811" y="764"/>
                </a:lnTo>
                <a:lnTo>
                  <a:pt x="2802" y="752"/>
                </a:lnTo>
                <a:lnTo>
                  <a:pt x="2811" y="762"/>
                </a:lnTo>
                <a:moveTo>
                  <a:pt x="2790" y="714"/>
                </a:moveTo>
                <a:lnTo>
                  <a:pt x="2826" y="690"/>
                </a:lnTo>
                <a:moveTo>
                  <a:pt x="2794" y="675"/>
                </a:moveTo>
                <a:lnTo>
                  <a:pt x="2826" y="668"/>
                </a:lnTo>
                <a:moveTo>
                  <a:pt x="2835" y="637"/>
                </a:moveTo>
                <a:lnTo>
                  <a:pt x="2838" y="646"/>
                </a:lnTo>
                <a:lnTo>
                  <a:pt x="2840" y="678"/>
                </a:lnTo>
                <a:moveTo>
                  <a:pt x="2838" y="646"/>
                </a:moveTo>
                <a:lnTo>
                  <a:pt x="2871" y="639"/>
                </a:lnTo>
                <a:lnTo>
                  <a:pt x="2866" y="637"/>
                </a:lnTo>
                <a:lnTo>
                  <a:pt x="2864" y="668"/>
                </a:lnTo>
                <a:lnTo>
                  <a:pt x="2866" y="668"/>
                </a:lnTo>
                <a:lnTo>
                  <a:pt x="2838" y="673"/>
                </a:lnTo>
                <a:moveTo>
                  <a:pt x="2833" y="687"/>
                </a:moveTo>
                <a:lnTo>
                  <a:pt x="2833" y="694"/>
                </a:lnTo>
                <a:lnTo>
                  <a:pt x="2835" y="738"/>
                </a:lnTo>
                <a:lnTo>
                  <a:pt x="2833" y="730"/>
                </a:lnTo>
                <a:lnTo>
                  <a:pt x="2835" y="721"/>
                </a:lnTo>
                <a:moveTo>
                  <a:pt x="2835" y="692"/>
                </a:moveTo>
                <a:lnTo>
                  <a:pt x="2874" y="685"/>
                </a:lnTo>
                <a:lnTo>
                  <a:pt x="2869" y="682"/>
                </a:lnTo>
                <a:lnTo>
                  <a:pt x="2869" y="742"/>
                </a:lnTo>
                <a:lnTo>
                  <a:pt x="2869" y="735"/>
                </a:lnTo>
                <a:lnTo>
                  <a:pt x="2869" y="730"/>
                </a:lnTo>
                <a:moveTo>
                  <a:pt x="2852" y="704"/>
                </a:moveTo>
                <a:lnTo>
                  <a:pt x="2852" y="711"/>
                </a:lnTo>
                <a:lnTo>
                  <a:pt x="2847" y="733"/>
                </a:lnTo>
                <a:lnTo>
                  <a:pt x="2845" y="742"/>
                </a:lnTo>
                <a:lnTo>
                  <a:pt x="2840" y="752"/>
                </a:lnTo>
                <a:lnTo>
                  <a:pt x="2835" y="759"/>
                </a:lnTo>
                <a:lnTo>
                  <a:pt x="2828" y="764"/>
                </a:lnTo>
                <a:lnTo>
                  <a:pt x="2823" y="769"/>
                </a:lnTo>
                <a:moveTo>
                  <a:pt x="2854" y="740"/>
                </a:moveTo>
                <a:lnTo>
                  <a:pt x="2866" y="752"/>
                </a:lnTo>
                <a:lnTo>
                  <a:pt x="2871" y="759"/>
                </a:lnTo>
                <a:lnTo>
                  <a:pt x="2874" y="766"/>
                </a:lnTo>
                <a:moveTo>
                  <a:pt x="2929" y="630"/>
                </a:moveTo>
                <a:lnTo>
                  <a:pt x="2926" y="637"/>
                </a:lnTo>
                <a:lnTo>
                  <a:pt x="2919" y="658"/>
                </a:lnTo>
                <a:lnTo>
                  <a:pt x="2914" y="670"/>
                </a:lnTo>
                <a:lnTo>
                  <a:pt x="2905" y="687"/>
                </a:lnTo>
                <a:lnTo>
                  <a:pt x="2898" y="699"/>
                </a:lnTo>
                <a:lnTo>
                  <a:pt x="2895" y="704"/>
                </a:lnTo>
                <a:moveTo>
                  <a:pt x="2919" y="663"/>
                </a:moveTo>
                <a:lnTo>
                  <a:pt x="2919" y="764"/>
                </a:lnTo>
                <a:lnTo>
                  <a:pt x="2917" y="757"/>
                </a:lnTo>
                <a:lnTo>
                  <a:pt x="2919" y="742"/>
                </a:lnTo>
                <a:moveTo>
                  <a:pt x="2948" y="630"/>
                </a:moveTo>
                <a:lnTo>
                  <a:pt x="2948" y="639"/>
                </a:lnTo>
                <a:lnTo>
                  <a:pt x="2938" y="668"/>
                </a:lnTo>
                <a:lnTo>
                  <a:pt x="2934" y="682"/>
                </a:lnTo>
                <a:lnTo>
                  <a:pt x="2926" y="694"/>
                </a:lnTo>
                <a:moveTo>
                  <a:pt x="2941" y="666"/>
                </a:moveTo>
                <a:lnTo>
                  <a:pt x="2989" y="656"/>
                </a:lnTo>
                <a:lnTo>
                  <a:pt x="2986" y="656"/>
                </a:lnTo>
                <a:lnTo>
                  <a:pt x="2979" y="658"/>
                </a:lnTo>
                <a:moveTo>
                  <a:pt x="2958" y="663"/>
                </a:moveTo>
                <a:lnTo>
                  <a:pt x="2960" y="670"/>
                </a:lnTo>
                <a:lnTo>
                  <a:pt x="2958" y="692"/>
                </a:lnTo>
                <a:lnTo>
                  <a:pt x="2953" y="711"/>
                </a:lnTo>
                <a:lnTo>
                  <a:pt x="2948" y="726"/>
                </a:lnTo>
                <a:lnTo>
                  <a:pt x="2943" y="740"/>
                </a:lnTo>
                <a:lnTo>
                  <a:pt x="2938" y="750"/>
                </a:lnTo>
                <a:lnTo>
                  <a:pt x="2934" y="757"/>
                </a:lnTo>
                <a:lnTo>
                  <a:pt x="2926" y="766"/>
                </a:lnTo>
                <a:moveTo>
                  <a:pt x="2934" y="699"/>
                </a:moveTo>
                <a:lnTo>
                  <a:pt x="2982" y="692"/>
                </a:lnTo>
                <a:lnTo>
                  <a:pt x="2982" y="690"/>
                </a:lnTo>
                <a:lnTo>
                  <a:pt x="2977" y="709"/>
                </a:lnTo>
                <a:lnTo>
                  <a:pt x="2974" y="726"/>
                </a:lnTo>
                <a:lnTo>
                  <a:pt x="2972" y="740"/>
                </a:lnTo>
                <a:lnTo>
                  <a:pt x="2970" y="752"/>
                </a:lnTo>
                <a:lnTo>
                  <a:pt x="2967" y="759"/>
                </a:lnTo>
                <a:lnTo>
                  <a:pt x="2965" y="759"/>
                </a:lnTo>
                <a:lnTo>
                  <a:pt x="2955" y="747"/>
                </a:lnTo>
                <a:lnTo>
                  <a:pt x="2965" y="757"/>
                </a:lnTo>
                <a:lnTo>
                  <a:pt x="2967" y="754"/>
                </a:lnTo>
                <a:moveTo>
                  <a:pt x="3013" y="730"/>
                </a:moveTo>
                <a:lnTo>
                  <a:pt x="3022" y="730"/>
                </a:lnTo>
                <a:lnTo>
                  <a:pt x="3027" y="733"/>
                </a:lnTo>
                <a:lnTo>
                  <a:pt x="3030" y="733"/>
                </a:lnTo>
                <a:lnTo>
                  <a:pt x="3032" y="735"/>
                </a:lnTo>
                <a:lnTo>
                  <a:pt x="3034" y="735"/>
                </a:lnTo>
                <a:lnTo>
                  <a:pt x="3034" y="738"/>
                </a:lnTo>
                <a:lnTo>
                  <a:pt x="3037" y="740"/>
                </a:lnTo>
                <a:lnTo>
                  <a:pt x="3037" y="742"/>
                </a:lnTo>
                <a:lnTo>
                  <a:pt x="3034" y="747"/>
                </a:lnTo>
                <a:lnTo>
                  <a:pt x="3032" y="750"/>
                </a:lnTo>
                <a:lnTo>
                  <a:pt x="3032" y="752"/>
                </a:lnTo>
                <a:lnTo>
                  <a:pt x="3030" y="752"/>
                </a:lnTo>
                <a:lnTo>
                  <a:pt x="3027" y="750"/>
                </a:lnTo>
                <a:lnTo>
                  <a:pt x="3027" y="745"/>
                </a:lnTo>
                <a:lnTo>
                  <a:pt x="3025" y="742"/>
                </a:lnTo>
                <a:lnTo>
                  <a:pt x="3025" y="738"/>
                </a:lnTo>
                <a:lnTo>
                  <a:pt x="3020" y="733"/>
                </a:lnTo>
                <a:lnTo>
                  <a:pt x="3018" y="730"/>
                </a:lnTo>
                <a:lnTo>
                  <a:pt x="3013" y="730"/>
                </a:lnTo>
                <a:close/>
                <a:moveTo>
                  <a:pt x="3034" y="738"/>
                </a:moveTo>
                <a:lnTo>
                  <a:pt x="3034" y="745"/>
                </a:lnTo>
                <a:moveTo>
                  <a:pt x="3034" y="750"/>
                </a:moveTo>
                <a:lnTo>
                  <a:pt x="3034" y="735"/>
                </a:lnTo>
                <a:moveTo>
                  <a:pt x="3032" y="735"/>
                </a:moveTo>
                <a:lnTo>
                  <a:pt x="3032" y="750"/>
                </a:lnTo>
                <a:moveTo>
                  <a:pt x="3030" y="752"/>
                </a:moveTo>
                <a:lnTo>
                  <a:pt x="3030" y="733"/>
                </a:lnTo>
                <a:moveTo>
                  <a:pt x="3027" y="750"/>
                </a:moveTo>
                <a:lnTo>
                  <a:pt x="3027" y="733"/>
                </a:lnTo>
                <a:lnTo>
                  <a:pt x="3027" y="747"/>
                </a:lnTo>
                <a:moveTo>
                  <a:pt x="3025" y="733"/>
                </a:moveTo>
                <a:lnTo>
                  <a:pt x="3025" y="740"/>
                </a:lnTo>
                <a:moveTo>
                  <a:pt x="3022" y="738"/>
                </a:moveTo>
                <a:lnTo>
                  <a:pt x="3022" y="733"/>
                </a:lnTo>
                <a:moveTo>
                  <a:pt x="3022" y="730"/>
                </a:moveTo>
                <a:lnTo>
                  <a:pt x="3022" y="735"/>
                </a:lnTo>
                <a:moveTo>
                  <a:pt x="3020" y="733"/>
                </a:moveTo>
                <a:lnTo>
                  <a:pt x="3020" y="730"/>
                </a:lnTo>
                <a:moveTo>
                  <a:pt x="3018" y="730"/>
                </a:moveTo>
                <a:lnTo>
                  <a:pt x="3022" y="730"/>
                </a:lnTo>
                <a:moveTo>
                  <a:pt x="3027" y="733"/>
                </a:moveTo>
                <a:lnTo>
                  <a:pt x="3020" y="733"/>
                </a:lnTo>
                <a:lnTo>
                  <a:pt x="3030" y="733"/>
                </a:lnTo>
                <a:moveTo>
                  <a:pt x="3032" y="735"/>
                </a:moveTo>
                <a:lnTo>
                  <a:pt x="3022" y="735"/>
                </a:lnTo>
                <a:lnTo>
                  <a:pt x="3032" y="735"/>
                </a:lnTo>
                <a:close/>
                <a:moveTo>
                  <a:pt x="3034" y="738"/>
                </a:moveTo>
                <a:lnTo>
                  <a:pt x="3025" y="738"/>
                </a:lnTo>
                <a:moveTo>
                  <a:pt x="3025" y="740"/>
                </a:moveTo>
                <a:lnTo>
                  <a:pt x="3037" y="740"/>
                </a:lnTo>
                <a:moveTo>
                  <a:pt x="3037" y="742"/>
                </a:moveTo>
                <a:lnTo>
                  <a:pt x="3027" y="742"/>
                </a:lnTo>
                <a:moveTo>
                  <a:pt x="3027" y="745"/>
                </a:moveTo>
                <a:lnTo>
                  <a:pt x="3034" y="745"/>
                </a:lnTo>
                <a:moveTo>
                  <a:pt x="3034" y="747"/>
                </a:moveTo>
                <a:lnTo>
                  <a:pt x="3027" y="747"/>
                </a:lnTo>
                <a:moveTo>
                  <a:pt x="3027" y="750"/>
                </a:moveTo>
                <a:lnTo>
                  <a:pt x="3032" y="750"/>
                </a:lnTo>
                <a:moveTo>
                  <a:pt x="3123" y="642"/>
                </a:moveTo>
                <a:lnTo>
                  <a:pt x="3126" y="656"/>
                </a:lnTo>
                <a:lnTo>
                  <a:pt x="3126" y="730"/>
                </a:lnTo>
                <a:lnTo>
                  <a:pt x="3123" y="723"/>
                </a:lnTo>
                <a:lnTo>
                  <a:pt x="3126" y="721"/>
                </a:lnTo>
                <a:lnTo>
                  <a:pt x="3140" y="718"/>
                </a:lnTo>
                <a:lnTo>
                  <a:pt x="3145" y="728"/>
                </a:lnTo>
                <a:lnTo>
                  <a:pt x="3147" y="723"/>
                </a:lnTo>
                <a:lnTo>
                  <a:pt x="3147" y="646"/>
                </a:lnTo>
                <a:lnTo>
                  <a:pt x="3150" y="651"/>
                </a:lnTo>
                <a:lnTo>
                  <a:pt x="3145" y="654"/>
                </a:lnTo>
                <a:lnTo>
                  <a:pt x="3126" y="656"/>
                </a:lnTo>
                <a:moveTo>
                  <a:pt x="3128" y="687"/>
                </a:moveTo>
                <a:lnTo>
                  <a:pt x="3140" y="682"/>
                </a:lnTo>
                <a:moveTo>
                  <a:pt x="3164" y="630"/>
                </a:moveTo>
                <a:lnTo>
                  <a:pt x="3169" y="642"/>
                </a:lnTo>
                <a:lnTo>
                  <a:pt x="3169" y="668"/>
                </a:lnTo>
                <a:lnTo>
                  <a:pt x="3166" y="692"/>
                </a:lnTo>
                <a:lnTo>
                  <a:pt x="3164" y="709"/>
                </a:lnTo>
                <a:lnTo>
                  <a:pt x="3159" y="726"/>
                </a:lnTo>
                <a:lnTo>
                  <a:pt x="3152" y="742"/>
                </a:lnTo>
                <a:lnTo>
                  <a:pt x="3145" y="754"/>
                </a:lnTo>
                <a:lnTo>
                  <a:pt x="3138" y="764"/>
                </a:lnTo>
                <a:lnTo>
                  <a:pt x="3135" y="766"/>
                </a:lnTo>
                <a:moveTo>
                  <a:pt x="3166" y="704"/>
                </a:moveTo>
                <a:lnTo>
                  <a:pt x="3169" y="704"/>
                </a:lnTo>
                <a:lnTo>
                  <a:pt x="3188" y="699"/>
                </a:lnTo>
                <a:lnTo>
                  <a:pt x="3186" y="699"/>
                </a:lnTo>
                <a:lnTo>
                  <a:pt x="3181" y="702"/>
                </a:lnTo>
                <a:moveTo>
                  <a:pt x="3169" y="675"/>
                </a:moveTo>
                <a:lnTo>
                  <a:pt x="3171" y="675"/>
                </a:lnTo>
                <a:lnTo>
                  <a:pt x="3190" y="670"/>
                </a:lnTo>
                <a:lnTo>
                  <a:pt x="3183" y="670"/>
                </a:lnTo>
                <a:moveTo>
                  <a:pt x="3169" y="642"/>
                </a:moveTo>
                <a:lnTo>
                  <a:pt x="3202" y="637"/>
                </a:lnTo>
                <a:lnTo>
                  <a:pt x="3195" y="634"/>
                </a:lnTo>
                <a:lnTo>
                  <a:pt x="3195" y="754"/>
                </a:lnTo>
                <a:lnTo>
                  <a:pt x="3193" y="766"/>
                </a:lnTo>
                <a:lnTo>
                  <a:pt x="3178" y="747"/>
                </a:lnTo>
                <a:moveTo>
                  <a:pt x="3248" y="634"/>
                </a:moveTo>
                <a:lnTo>
                  <a:pt x="3250" y="646"/>
                </a:lnTo>
                <a:lnTo>
                  <a:pt x="3250" y="699"/>
                </a:lnTo>
                <a:lnTo>
                  <a:pt x="3250" y="690"/>
                </a:lnTo>
                <a:lnTo>
                  <a:pt x="3296" y="685"/>
                </a:lnTo>
                <a:lnTo>
                  <a:pt x="3291" y="685"/>
                </a:lnTo>
                <a:lnTo>
                  <a:pt x="3298" y="634"/>
                </a:lnTo>
                <a:lnTo>
                  <a:pt x="3298" y="639"/>
                </a:lnTo>
                <a:lnTo>
                  <a:pt x="3250" y="644"/>
                </a:lnTo>
                <a:moveTo>
                  <a:pt x="3250" y="668"/>
                </a:moveTo>
                <a:lnTo>
                  <a:pt x="3284" y="663"/>
                </a:lnTo>
                <a:lnTo>
                  <a:pt x="3279" y="663"/>
                </a:lnTo>
                <a:lnTo>
                  <a:pt x="3274" y="666"/>
                </a:lnTo>
                <a:moveTo>
                  <a:pt x="3277" y="694"/>
                </a:moveTo>
                <a:lnTo>
                  <a:pt x="3279" y="699"/>
                </a:lnTo>
                <a:lnTo>
                  <a:pt x="3277" y="757"/>
                </a:lnTo>
                <a:moveTo>
                  <a:pt x="3260" y="694"/>
                </a:moveTo>
                <a:lnTo>
                  <a:pt x="3262" y="699"/>
                </a:lnTo>
                <a:lnTo>
                  <a:pt x="3262" y="757"/>
                </a:lnTo>
                <a:moveTo>
                  <a:pt x="3301" y="699"/>
                </a:moveTo>
                <a:lnTo>
                  <a:pt x="3301" y="706"/>
                </a:lnTo>
                <a:lnTo>
                  <a:pt x="3291" y="726"/>
                </a:lnTo>
                <a:lnTo>
                  <a:pt x="3284" y="735"/>
                </a:lnTo>
                <a:moveTo>
                  <a:pt x="3238" y="704"/>
                </a:moveTo>
                <a:lnTo>
                  <a:pt x="3246" y="721"/>
                </a:lnTo>
                <a:lnTo>
                  <a:pt x="3248" y="728"/>
                </a:lnTo>
                <a:lnTo>
                  <a:pt x="3248" y="735"/>
                </a:lnTo>
                <a:moveTo>
                  <a:pt x="3229" y="759"/>
                </a:moveTo>
                <a:lnTo>
                  <a:pt x="3313" y="754"/>
                </a:lnTo>
                <a:lnTo>
                  <a:pt x="3298" y="754"/>
                </a:lnTo>
                <a:moveTo>
                  <a:pt x="3368" y="630"/>
                </a:moveTo>
                <a:lnTo>
                  <a:pt x="3366" y="637"/>
                </a:lnTo>
                <a:lnTo>
                  <a:pt x="3358" y="658"/>
                </a:lnTo>
                <a:lnTo>
                  <a:pt x="3354" y="670"/>
                </a:lnTo>
                <a:lnTo>
                  <a:pt x="3344" y="687"/>
                </a:lnTo>
                <a:lnTo>
                  <a:pt x="3339" y="699"/>
                </a:lnTo>
                <a:lnTo>
                  <a:pt x="3334" y="704"/>
                </a:lnTo>
                <a:moveTo>
                  <a:pt x="3358" y="663"/>
                </a:moveTo>
                <a:lnTo>
                  <a:pt x="3358" y="764"/>
                </a:lnTo>
                <a:lnTo>
                  <a:pt x="3356" y="757"/>
                </a:lnTo>
                <a:lnTo>
                  <a:pt x="3358" y="742"/>
                </a:lnTo>
                <a:moveTo>
                  <a:pt x="3387" y="630"/>
                </a:moveTo>
                <a:lnTo>
                  <a:pt x="3387" y="639"/>
                </a:lnTo>
                <a:lnTo>
                  <a:pt x="3378" y="668"/>
                </a:lnTo>
                <a:lnTo>
                  <a:pt x="3373" y="682"/>
                </a:lnTo>
                <a:lnTo>
                  <a:pt x="3366" y="694"/>
                </a:lnTo>
                <a:moveTo>
                  <a:pt x="3380" y="666"/>
                </a:moveTo>
                <a:lnTo>
                  <a:pt x="3428" y="656"/>
                </a:lnTo>
                <a:lnTo>
                  <a:pt x="3426" y="656"/>
                </a:lnTo>
                <a:lnTo>
                  <a:pt x="3418" y="658"/>
                </a:lnTo>
                <a:moveTo>
                  <a:pt x="3397" y="663"/>
                </a:moveTo>
                <a:lnTo>
                  <a:pt x="3399" y="670"/>
                </a:lnTo>
                <a:lnTo>
                  <a:pt x="3397" y="692"/>
                </a:lnTo>
                <a:lnTo>
                  <a:pt x="3392" y="711"/>
                </a:lnTo>
                <a:lnTo>
                  <a:pt x="3387" y="726"/>
                </a:lnTo>
                <a:lnTo>
                  <a:pt x="3382" y="740"/>
                </a:lnTo>
                <a:lnTo>
                  <a:pt x="3378" y="750"/>
                </a:lnTo>
                <a:lnTo>
                  <a:pt x="3373" y="757"/>
                </a:lnTo>
                <a:lnTo>
                  <a:pt x="3366" y="766"/>
                </a:lnTo>
                <a:moveTo>
                  <a:pt x="3373" y="699"/>
                </a:moveTo>
                <a:lnTo>
                  <a:pt x="3423" y="692"/>
                </a:lnTo>
                <a:lnTo>
                  <a:pt x="3421" y="690"/>
                </a:lnTo>
                <a:lnTo>
                  <a:pt x="3416" y="709"/>
                </a:lnTo>
                <a:lnTo>
                  <a:pt x="3414" y="726"/>
                </a:lnTo>
                <a:lnTo>
                  <a:pt x="3411" y="740"/>
                </a:lnTo>
                <a:lnTo>
                  <a:pt x="3409" y="752"/>
                </a:lnTo>
                <a:lnTo>
                  <a:pt x="3406" y="759"/>
                </a:lnTo>
                <a:lnTo>
                  <a:pt x="3404" y="759"/>
                </a:lnTo>
                <a:lnTo>
                  <a:pt x="3394" y="747"/>
                </a:lnTo>
                <a:lnTo>
                  <a:pt x="3404" y="757"/>
                </a:lnTo>
                <a:lnTo>
                  <a:pt x="3406" y="754"/>
                </a:lnTo>
                <a:moveTo>
                  <a:pt x="3495" y="630"/>
                </a:moveTo>
                <a:lnTo>
                  <a:pt x="3502" y="637"/>
                </a:lnTo>
                <a:lnTo>
                  <a:pt x="3502" y="649"/>
                </a:lnTo>
                <a:moveTo>
                  <a:pt x="3476" y="661"/>
                </a:moveTo>
                <a:lnTo>
                  <a:pt x="3534" y="651"/>
                </a:lnTo>
                <a:lnTo>
                  <a:pt x="3531" y="651"/>
                </a:lnTo>
                <a:lnTo>
                  <a:pt x="3522" y="654"/>
                </a:lnTo>
                <a:moveTo>
                  <a:pt x="3471" y="649"/>
                </a:moveTo>
                <a:lnTo>
                  <a:pt x="3474" y="661"/>
                </a:lnTo>
                <a:lnTo>
                  <a:pt x="3471" y="687"/>
                </a:lnTo>
                <a:lnTo>
                  <a:pt x="3471" y="704"/>
                </a:lnTo>
                <a:lnTo>
                  <a:pt x="3469" y="716"/>
                </a:lnTo>
                <a:lnTo>
                  <a:pt x="3469" y="723"/>
                </a:lnTo>
                <a:lnTo>
                  <a:pt x="3464" y="733"/>
                </a:lnTo>
                <a:lnTo>
                  <a:pt x="3459" y="747"/>
                </a:lnTo>
                <a:lnTo>
                  <a:pt x="3452" y="757"/>
                </a:lnTo>
                <a:lnTo>
                  <a:pt x="3445" y="766"/>
                </a:lnTo>
                <a:moveTo>
                  <a:pt x="3447" y="718"/>
                </a:moveTo>
                <a:lnTo>
                  <a:pt x="3471" y="702"/>
                </a:lnTo>
                <a:moveTo>
                  <a:pt x="3454" y="670"/>
                </a:moveTo>
                <a:lnTo>
                  <a:pt x="3459" y="682"/>
                </a:lnTo>
                <a:lnTo>
                  <a:pt x="3459" y="692"/>
                </a:lnTo>
                <a:moveTo>
                  <a:pt x="3486" y="670"/>
                </a:moveTo>
                <a:lnTo>
                  <a:pt x="3488" y="680"/>
                </a:lnTo>
                <a:lnTo>
                  <a:pt x="3486" y="750"/>
                </a:lnTo>
                <a:lnTo>
                  <a:pt x="3488" y="757"/>
                </a:lnTo>
                <a:lnTo>
                  <a:pt x="3488" y="759"/>
                </a:lnTo>
                <a:lnTo>
                  <a:pt x="3493" y="762"/>
                </a:lnTo>
                <a:lnTo>
                  <a:pt x="3498" y="764"/>
                </a:lnTo>
                <a:lnTo>
                  <a:pt x="3505" y="764"/>
                </a:lnTo>
                <a:lnTo>
                  <a:pt x="3524" y="762"/>
                </a:lnTo>
                <a:lnTo>
                  <a:pt x="3531" y="762"/>
                </a:lnTo>
                <a:lnTo>
                  <a:pt x="3536" y="759"/>
                </a:lnTo>
                <a:lnTo>
                  <a:pt x="3534" y="733"/>
                </a:lnTo>
                <a:lnTo>
                  <a:pt x="3536" y="759"/>
                </a:lnTo>
                <a:moveTo>
                  <a:pt x="3502" y="680"/>
                </a:moveTo>
                <a:lnTo>
                  <a:pt x="3502" y="711"/>
                </a:lnTo>
                <a:moveTo>
                  <a:pt x="3488" y="680"/>
                </a:moveTo>
                <a:lnTo>
                  <a:pt x="3526" y="675"/>
                </a:lnTo>
                <a:lnTo>
                  <a:pt x="3524" y="673"/>
                </a:lnTo>
                <a:lnTo>
                  <a:pt x="3522" y="709"/>
                </a:lnTo>
                <a:lnTo>
                  <a:pt x="3524" y="709"/>
                </a:lnTo>
                <a:lnTo>
                  <a:pt x="3488" y="714"/>
                </a:lnTo>
                <a:moveTo>
                  <a:pt x="3562" y="730"/>
                </a:moveTo>
                <a:lnTo>
                  <a:pt x="3572" y="730"/>
                </a:lnTo>
                <a:lnTo>
                  <a:pt x="3577" y="733"/>
                </a:lnTo>
                <a:lnTo>
                  <a:pt x="3579" y="733"/>
                </a:lnTo>
                <a:lnTo>
                  <a:pt x="3582" y="735"/>
                </a:lnTo>
                <a:lnTo>
                  <a:pt x="3584" y="735"/>
                </a:lnTo>
                <a:lnTo>
                  <a:pt x="3584" y="738"/>
                </a:lnTo>
                <a:lnTo>
                  <a:pt x="3586" y="740"/>
                </a:lnTo>
                <a:lnTo>
                  <a:pt x="3586" y="742"/>
                </a:lnTo>
                <a:lnTo>
                  <a:pt x="3584" y="747"/>
                </a:lnTo>
                <a:lnTo>
                  <a:pt x="3582" y="750"/>
                </a:lnTo>
                <a:lnTo>
                  <a:pt x="3579" y="752"/>
                </a:lnTo>
                <a:lnTo>
                  <a:pt x="3577" y="750"/>
                </a:lnTo>
                <a:lnTo>
                  <a:pt x="3577" y="745"/>
                </a:lnTo>
                <a:lnTo>
                  <a:pt x="3574" y="742"/>
                </a:lnTo>
                <a:lnTo>
                  <a:pt x="3574" y="738"/>
                </a:lnTo>
                <a:lnTo>
                  <a:pt x="3570" y="733"/>
                </a:lnTo>
                <a:lnTo>
                  <a:pt x="3567" y="730"/>
                </a:lnTo>
                <a:lnTo>
                  <a:pt x="3562" y="730"/>
                </a:lnTo>
                <a:close/>
                <a:moveTo>
                  <a:pt x="3584" y="738"/>
                </a:moveTo>
                <a:lnTo>
                  <a:pt x="3584" y="745"/>
                </a:lnTo>
                <a:moveTo>
                  <a:pt x="3584" y="750"/>
                </a:moveTo>
                <a:lnTo>
                  <a:pt x="3584" y="735"/>
                </a:lnTo>
                <a:moveTo>
                  <a:pt x="3582" y="735"/>
                </a:moveTo>
                <a:lnTo>
                  <a:pt x="3582" y="750"/>
                </a:lnTo>
                <a:moveTo>
                  <a:pt x="3579" y="752"/>
                </a:moveTo>
                <a:lnTo>
                  <a:pt x="3579" y="733"/>
                </a:lnTo>
                <a:moveTo>
                  <a:pt x="3577" y="750"/>
                </a:moveTo>
                <a:lnTo>
                  <a:pt x="3577" y="733"/>
                </a:lnTo>
                <a:lnTo>
                  <a:pt x="3577" y="747"/>
                </a:lnTo>
                <a:moveTo>
                  <a:pt x="3574" y="733"/>
                </a:moveTo>
                <a:lnTo>
                  <a:pt x="3574" y="740"/>
                </a:lnTo>
                <a:moveTo>
                  <a:pt x="3572" y="738"/>
                </a:moveTo>
                <a:lnTo>
                  <a:pt x="3572" y="733"/>
                </a:lnTo>
                <a:moveTo>
                  <a:pt x="3572" y="730"/>
                </a:moveTo>
                <a:lnTo>
                  <a:pt x="3572" y="735"/>
                </a:lnTo>
                <a:moveTo>
                  <a:pt x="3570" y="733"/>
                </a:moveTo>
                <a:lnTo>
                  <a:pt x="3570" y="730"/>
                </a:lnTo>
                <a:moveTo>
                  <a:pt x="3567" y="730"/>
                </a:moveTo>
                <a:lnTo>
                  <a:pt x="3572" y="730"/>
                </a:lnTo>
                <a:moveTo>
                  <a:pt x="3577" y="733"/>
                </a:moveTo>
                <a:lnTo>
                  <a:pt x="3570" y="733"/>
                </a:lnTo>
                <a:lnTo>
                  <a:pt x="3579" y="733"/>
                </a:lnTo>
                <a:moveTo>
                  <a:pt x="3582" y="735"/>
                </a:moveTo>
                <a:lnTo>
                  <a:pt x="3572" y="735"/>
                </a:lnTo>
                <a:lnTo>
                  <a:pt x="3582" y="735"/>
                </a:lnTo>
                <a:close/>
                <a:moveTo>
                  <a:pt x="3584" y="738"/>
                </a:moveTo>
                <a:lnTo>
                  <a:pt x="3574" y="738"/>
                </a:lnTo>
                <a:moveTo>
                  <a:pt x="3574" y="740"/>
                </a:moveTo>
                <a:lnTo>
                  <a:pt x="3586" y="740"/>
                </a:lnTo>
                <a:moveTo>
                  <a:pt x="3586" y="742"/>
                </a:moveTo>
                <a:lnTo>
                  <a:pt x="3577" y="742"/>
                </a:lnTo>
                <a:moveTo>
                  <a:pt x="3577" y="745"/>
                </a:moveTo>
                <a:lnTo>
                  <a:pt x="3584" y="745"/>
                </a:lnTo>
                <a:moveTo>
                  <a:pt x="3584" y="747"/>
                </a:moveTo>
                <a:lnTo>
                  <a:pt x="3577" y="747"/>
                </a:lnTo>
                <a:moveTo>
                  <a:pt x="3577" y="750"/>
                </a:moveTo>
                <a:lnTo>
                  <a:pt x="3582" y="750"/>
                </a:lnTo>
                <a:moveTo>
                  <a:pt x="3690" y="630"/>
                </a:moveTo>
                <a:lnTo>
                  <a:pt x="3692" y="632"/>
                </a:lnTo>
                <a:lnTo>
                  <a:pt x="3690" y="632"/>
                </a:lnTo>
                <a:lnTo>
                  <a:pt x="3690" y="769"/>
                </a:lnTo>
                <a:lnTo>
                  <a:pt x="3687" y="759"/>
                </a:lnTo>
                <a:lnTo>
                  <a:pt x="3690" y="750"/>
                </a:lnTo>
                <a:moveTo>
                  <a:pt x="3690" y="690"/>
                </a:moveTo>
                <a:lnTo>
                  <a:pt x="3699" y="699"/>
                </a:lnTo>
                <a:lnTo>
                  <a:pt x="3702" y="704"/>
                </a:lnTo>
                <a:moveTo>
                  <a:pt x="3690" y="678"/>
                </a:moveTo>
                <a:lnTo>
                  <a:pt x="3682" y="697"/>
                </a:lnTo>
                <a:lnTo>
                  <a:pt x="3678" y="709"/>
                </a:lnTo>
                <a:lnTo>
                  <a:pt x="3673" y="718"/>
                </a:lnTo>
                <a:lnTo>
                  <a:pt x="3668" y="726"/>
                </a:lnTo>
                <a:lnTo>
                  <a:pt x="3663" y="733"/>
                </a:lnTo>
                <a:moveTo>
                  <a:pt x="3668" y="678"/>
                </a:moveTo>
                <a:lnTo>
                  <a:pt x="3702" y="673"/>
                </a:lnTo>
                <a:moveTo>
                  <a:pt x="3704" y="666"/>
                </a:moveTo>
                <a:lnTo>
                  <a:pt x="3726" y="658"/>
                </a:lnTo>
                <a:lnTo>
                  <a:pt x="3723" y="656"/>
                </a:lnTo>
                <a:lnTo>
                  <a:pt x="3721" y="670"/>
                </a:lnTo>
                <a:lnTo>
                  <a:pt x="3718" y="687"/>
                </a:lnTo>
                <a:lnTo>
                  <a:pt x="3716" y="697"/>
                </a:lnTo>
                <a:lnTo>
                  <a:pt x="3711" y="709"/>
                </a:lnTo>
                <a:lnTo>
                  <a:pt x="3706" y="721"/>
                </a:lnTo>
                <a:lnTo>
                  <a:pt x="3702" y="728"/>
                </a:lnTo>
                <a:lnTo>
                  <a:pt x="3694" y="742"/>
                </a:lnTo>
                <a:moveTo>
                  <a:pt x="3706" y="682"/>
                </a:moveTo>
                <a:lnTo>
                  <a:pt x="3714" y="704"/>
                </a:lnTo>
                <a:lnTo>
                  <a:pt x="3718" y="718"/>
                </a:lnTo>
                <a:lnTo>
                  <a:pt x="3721" y="723"/>
                </a:lnTo>
                <a:lnTo>
                  <a:pt x="3721" y="730"/>
                </a:lnTo>
                <a:moveTo>
                  <a:pt x="3728" y="697"/>
                </a:moveTo>
                <a:lnTo>
                  <a:pt x="3733" y="711"/>
                </a:lnTo>
                <a:lnTo>
                  <a:pt x="3733" y="716"/>
                </a:lnTo>
                <a:moveTo>
                  <a:pt x="3726" y="687"/>
                </a:moveTo>
                <a:lnTo>
                  <a:pt x="3759" y="680"/>
                </a:lnTo>
                <a:lnTo>
                  <a:pt x="3757" y="680"/>
                </a:lnTo>
                <a:lnTo>
                  <a:pt x="3752" y="682"/>
                </a:lnTo>
                <a:moveTo>
                  <a:pt x="3740" y="627"/>
                </a:moveTo>
                <a:lnTo>
                  <a:pt x="3745" y="634"/>
                </a:lnTo>
                <a:lnTo>
                  <a:pt x="3742" y="634"/>
                </a:lnTo>
                <a:lnTo>
                  <a:pt x="3742" y="762"/>
                </a:lnTo>
                <a:lnTo>
                  <a:pt x="3742" y="766"/>
                </a:lnTo>
                <a:lnTo>
                  <a:pt x="3740" y="769"/>
                </a:lnTo>
                <a:lnTo>
                  <a:pt x="3726" y="750"/>
                </a:lnTo>
                <a:lnTo>
                  <a:pt x="3740" y="766"/>
                </a:lnTo>
                <a:moveTo>
                  <a:pt x="3824" y="627"/>
                </a:moveTo>
                <a:lnTo>
                  <a:pt x="3831" y="639"/>
                </a:lnTo>
                <a:lnTo>
                  <a:pt x="3831" y="644"/>
                </a:lnTo>
                <a:moveTo>
                  <a:pt x="3800" y="656"/>
                </a:moveTo>
                <a:lnTo>
                  <a:pt x="3865" y="646"/>
                </a:lnTo>
                <a:lnTo>
                  <a:pt x="3855" y="646"/>
                </a:lnTo>
                <a:moveTo>
                  <a:pt x="3800" y="644"/>
                </a:moveTo>
                <a:lnTo>
                  <a:pt x="3800" y="682"/>
                </a:lnTo>
                <a:lnTo>
                  <a:pt x="3798" y="704"/>
                </a:lnTo>
                <a:lnTo>
                  <a:pt x="3795" y="721"/>
                </a:lnTo>
                <a:lnTo>
                  <a:pt x="3790" y="735"/>
                </a:lnTo>
                <a:lnTo>
                  <a:pt x="3786" y="747"/>
                </a:lnTo>
                <a:lnTo>
                  <a:pt x="3781" y="759"/>
                </a:lnTo>
                <a:lnTo>
                  <a:pt x="3776" y="769"/>
                </a:lnTo>
                <a:moveTo>
                  <a:pt x="3776" y="718"/>
                </a:moveTo>
                <a:lnTo>
                  <a:pt x="3798" y="702"/>
                </a:lnTo>
                <a:moveTo>
                  <a:pt x="3781" y="670"/>
                </a:moveTo>
                <a:lnTo>
                  <a:pt x="3788" y="680"/>
                </a:lnTo>
                <a:lnTo>
                  <a:pt x="3793" y="687"/>
                </a:lnTo>
                <a:moveTo>
                  <a:pt x="3829" y="661"/>
                </a:moveTo>
                <a:lnTo>
                  <a:pt x="3812" y="675"/>
                </a:lnTo>
                <a:lnTo>
                  <a:pt x="3812" y="668"/>
                </a:lnTo>
                <a:lnTo>
                  <a:pt x="3812" y="678"/>
                </a:lnTo>
                <a:lnTo>
                  <a:pt x="3812" y="702"/>
                </a:lnTo>
                <a:lnTo>
                  <a:pt x="3810" y="702"/>
                </a:lnTo>
                <a:lnTo>
                  <a:pt x="3829" y="690"/>
                </a:lnTo>
                <a:lnTo>
                  <a:pt x="3824" y="680"/>
                </a:lnTo>
                <a:lnTo>
                  <a:pt x="3831" y="694"/>
                </a:lnTo>
                <a:moveTo>
                  <a:pt x="3843" y="675"/>
                </a:moveTo>
                <a:lnTo>
                  <a:pt x="3838" y="697"/>
                </a:lnTo>
                <a:lnTo>
                  <a:pt x="3831" y="706"/>
                </a:lnTo>
                <a:lnTo>
                  <a:pt x="3829" y="714"/>
                </a:lnTo>
                <a:moveTo>
                  <a:pt x="3831" y="675"/>
                </a:moveTo>
                <a:lnTo>
                  <a:pt x="3860" y="668"/>
                </a:lnTo>
                <a:lnTo>
                  <a:pt x="3860" y="666"/>
                </a:lnTo>
                <a:lnTo>
                  <a:pt x="3858" y="680"/>
                </a:lnTo>
                <a:lnTo>
                  <a:pt x="3853" y="699"/>
                </a:lnTo>
                <a:lnTo>
                  <a:pt x="3853" y="702"/>
                </a:lnTo>
                <a:lnTo>
                  <a:pt x="3846" y="694"/>
                </a:lnTo>
                <a:lnTo>
                  <a:pt x="3853" y="702"/>
                </a:lnTo>
                <a:moveTo>
                  <a:pt x="3831" y="718"/>
                </a:moveTo>
                <a:lnTo>
                  <a:pt x="3831" y="757"/>
                </a:lnTo>
                <a:moveTo>
                  <a:pt x="3846" y="733"/>
                </a:moveTo>
                <a:lnTo>
                  <a:pt x="3817" y="738"/>
                </a:lnTo>
                <a:moveTo>
                  <a:pt x="3810" y="714"/>
                </a:moveTo>
                <a:lnTo>
                  <a:pt x="3812" y="769"/>
                </a:lnTo>
                <a:lnTo>
                  <a:pt x="3812" y="759"/>
                </a:lnTo>
                <a:lnTo>
                  <a:pt x="3846" y="754"/>
                </a:lnTo>
                <a:lnTo>
                  <a:pt x="3853" y="762"/>
                </a:lnTo>
                <a:lnTo>
                  <a:pt x="3853" y="752"/>
                </a:lnTo>
                <a:lnTo>
                  <a:pt x="3855" y="733"/>
                </a:lnTo>
                <a:lnTo>
                  <a:pt x="3855" y="711"/>
                </a:lnTo>
                <a:lnTo>
                  <a:pt x="3858" y="714"/>
                </a:lnTo>
                <a:lnTo>
                  <a:pt x="3812" y="721"/>
                </a:lnTo>
                <a:moveTo>
                  <a:pt x="3915" y="793"/>
                </a:moveTo>
                <a:lnTo>
                  <a:pt x="3920" y="788"/>
                </a:lnTo>
                <a:lnTo>
                  <a:pt x="3925" y="778"/>
                </a:lnTo>
                <a:lnTo>
                  <a:pt x="3925" y="766"/>
                </a:lnTo>
                <a:lnTo>
                  <a:pt x="3920" y="759"/>
                </a:lnTo>
                <a:lnTo>
                  <a:pt x="3915" y="766"/>
                </a:lnTo>
                <a:lnTo>
                  <a:pt x="3920" y="771"/>
                </a:lnTo>
                <a:lnTo>
                  <a:pt x="3925" y="766"/>
                </a:lnTo>
                <a:moveTo>
                  <a:pt x="4002" y="642"/>
                </a:moveTo>
                <a:lnTo>
                  <a:pt x="4004" y="644"/>
                </a:lnTo>
                <a:lnTo>
                  <a:pt x="4006" y="642"/>
                </a:lnTo>
                <a:lnTo>
                  <a:pt x="4076" y="634"/>
                </a:lnTo>
                <a:lnTo>
                  <a:pt x="4064" y="634"/>
                </a:lnTo>
                <a:moveTo>
                  <a:pt x="4045" y="642"/>
                </a:moveTo>
                <a:lnTo>
                  <a:pt x="4047" y="646"/>
                </a:lnTo>
                <a:lnTo>
                  <a:pt x="4045" y="687"/>
                </a:lnTo>
                <a:moveTo>
                  <a:pt x="4028" y="644"/>
                </a:moveTo>
                <a:lnTo>
                  <a:pt x="4030" y="649"/>
                </a:lnTo>
                <a:lnTo>
                  <a:pt x="4030" y="690"/>
                </a:lnTo>
                <a:moveTo>
                  <a:pt x="4011" y="656"/>
                </a:moveTo>
                <a:lnTo>
                  <a:pt x="4014" y="666"/>
                </a:lnTo>
                <a:lnTo>
                  <a:pt x="4014" y="697"/>
                </a:lnTo>
                <a:lnTo>
                  <a:pt x="4014" y="692"/>
                </a:lnTo>
                <a:lnTo>
                  <a:pt x="4066" y="685"/>
                </a:lnTo>
                <a:lnTo>
                  <a:pt x="4064" y="685"/>
                </a:lnTo>
                <a:lnTo>
                  <a:pt x="4066" y="654"/>
                </a:lnTo>
                <a:lnTo>
                  <a:pt x="4066" y="658"/>
                </a:lnTo>
                <a:lnTo>
                  <a:pt x="4014" y="663"/>
                </a:lnTo>
                <a:moveTo>
                  <a:pt x="4038" y="692"/>
                </a:moveTo>
                <a:lnTo>
                  <a:pt x="4038" y="694"/>
                </a:lnTo>
                <a:lnTo>
                  <a:pt x="4023" y="730"/>
                </a:lnTo>
                <a:lnTo>
                  <a:pt x="4028" y="735"/>
                </a:lnTo>
                <a:lnTo>
                  <a:pt x="4045" y="745"/>
                </a:lnTo>
                <a:lnTo>
                  <a:pt x="4059" y="752"/>
                </a:lnTo>
                <a:lnTo>
                  <a:pt x="4064" y="757"/>
                </a:lnTo>
                <a:lnTo>
                  <a:pt x="4066" y="762"/>
                </a:lnTo>
                <a:moveTo>
                  <a:pt x="3997" y="714"/>
                </a:moveTo>
                <a:lnTo>
                  <a:pt x="4002" y="716"/>
                </a:lnTo>
                <a:lnTo>
                  <a:pt x="4004" y="716"/>
                </a:lnTo>
                <a:lnTo>
                  <a:pt x="4083" y="706"/>
                </a:lnTo>
                <a:lnTo>
                  <a:pt x="4081" y="704"/>
                </a:lnTo>
                <a:lnTo>
                  <a:pt x="4074" y="706"/>
                </a:lnTo>
                <a:moveTo>
                  <a:pt x="4054" y="711"/>
                </a:moveTo>
                <a:lnTo>
                  <a:pt x="4050" y="723"/>
                </a:lnTo>
                <a:lnTo>
                  <a:pt x="4045" y="730"/>
                </a:lnTo>
                <a:lnTo>
                  <a:pt x="4040" y="740"/>
                </a:lnTo>
                <a:lnTo>
                  <a:pt x="4035" y="747"/>
                </a:lnTo>
                <a:lnTo>
                  <a:pt x="4026" y="754"/>
                </a:lnTo>
                <a:lnTo>
                  <a:pt x="4016" y="759"/>
                </a:lnTo>
                <a:lnTo>
                  <a:pt x="4011" y="764"/>
                </a:lnTo>
                <a:lnTo>
                  <a:pt x="4004" y="764"/>
                </a:lnTo>
                <a:moveTo>
                  <a:pt x="4138" y="646"/>
                </a:moveTo>
                <a:lnTo>
                  <a:pt x="4136" y="654"/>
                </a:lnTo>
                <a:lnTo>
                  <a:pt x="4131" y="668"/>
                </a:lnTo>
                <a:lnTo>
                  <a:pt x="4122" y="685"/>
                </a:lnTo>
                <a:lnTo>
                  <a:pt x="4112" y="699"/>
                </a:lnTo>
                <a:lnTo>
                  <a:pt x="4105" y="709"/>
                </a:lnTo>
                <a:lnTo>
                  <a:pt x="4098" y="714"/>
                </a:lnTo>
                <a:moveTo>
                  <a:pt x="4153" y="627"/>
                </a:moveTo>
                <a:lnTo>
                  <a:pt x="4158" y="630"/>
                </a:lnTo>
                <a:lnTo>
                  <a:pt x="4160" y="642"/>
                </a:lnTo>
                <a:lnTo>
                  <a:pt x="4167" y="658"/>
                </a:lnTo>
                <a:lnTo>
                  <a:pt x="4174" y="675"/>
                </a:lnTo>
                <a:lnTo>
                  <a:pt x="4186" y="694"/>
                </a:lnTo>
                <a:lnTo>
                  <a:pt x="4189" y="699"/>
                </a:lnTo>
                <a:lnTo>
                  <a:pt x="4203" y="699"/>
                </a:lnTo>
                <a:lnTo>
                  <a:pt x="4189" y="697"/>
                </a:lnTo>
                <a:lnTo>
                  <a:pt x="4186" y="692"/>
                </a:lnTo>
                <a:moveTo>
                  <a:pt x="4124" y="702"/>
                </a:moveTo>
                <a:lnTo>
                  <a:pt x="4170" y="694"/>
                </a:lnTo>
                <a:lnTo>
                  <a:pt x="4170" y="690"/>
                </a:lnTo>
                <a:lnTo>
                  <a:pt x="4172" y="692"/>
                </a:lnTo>
                <a:lnTo>
                  <a:pt x="4170" y="694"/>
                </a:lnTo>
                <a:lnTo>
                  <a:pt x="4167" y="721"/>
                </a:lnTo>
                <a:lnTo>
                  <a:pt x="4165" y="735"/>
                </a:lnTo>
                <a:lnTo>
                  <a:pt x="4160" y="754"/>
                </a:lnTo>
                <a:lnTo>
                  <a:pt x="4155" y="764"/>
                </a:lnTo>
                <a:lnTo>
                  <a:pt x="4155" y="766"/>
                </a:lnTo>
                <a:lnTo>
                  <a:pt x="4150" y="754"/>
                </a:lnTo>
                <a:lnTo>
                  <a:pt x="4143" y="747"/>
                </a:lnTo>
                <a:moveTo>
                  <a:pt x="4141" y="699"/>
                </a:moveTo>
                <a:lnTo>
                  <a:pt x="4143" y="706"/>
                </a:lnTo>
                <a:lnTo>
                  <a:pt x="4138" y="721"/>
                </a:lnTo>
                <a:lnTo>
                  <a:pt x="4134" y="730"/>
                </a:lnTo>
                <a:lnTo>
                  <a:pt x="4126" y="747"/>
                </a:lnTo>
                <a:lnTo>
                  <a:pt x="4119" y="757"/>
                </a:lnTo>
                <a:lnTo>
                  <a:pt x="4110" y="764"/>
                </a:lnTo>
                <a:lnTo>
                  <a:pt x="4102" y="771"/>
                </a:lnTo>
                <a:moveTo>
                  <a:pt x="4234" y="627"/>
                </a:moveTo>
                <a:lnTo>
                  <a:pt x="4239" y="634"/>
                </a:lnTo>
                <a:lnTo>
                  <a:pt x="4237" y="769"/>
                </a:lnTo>
                <a:lnTo>
                  <a:pt x="4237" y="747"/>
                </a:lnTo>
                <a:moveTo>
                  <a:pt x="4237" y="678"/>
                </a:moveTo>
                <a:lnTo>
                  <a:pt x="4230" y="694"/>
                </a:lnTo>
                <a:lnTo>
                  <a:pt x="4222" y="711"/>
                </a:lnTo>
                <a:lnTo>
                  <a:pt x="4218" y="723"/>
                </a:lnTo>
                <a:lnTo>
                  <a:pt x="4213" y="730"/>
                </a:lnTo>
                <a:moveTo>
                  <a:pt x="4239" y="685"/>
                </a:moveTo>
                <a:lnTo>
                  <a:pt x="4249" y="697"/>
                </a:lnTo>
                <a:lnTo>
                  <a:pt x="4251" y="702"/>
                </a:lnTo>
                <a:moveTo>
                  <a:pt x="4215" y="675"/>
                </a:moveTo>
                <a:lnTo>
                  <a:pt x="4251" y="668"/>
                </a:lnTo>
                <a:moveTo>
                  <a:pt x="4258" y="670"/>
                </a:moveTo>
                <a:lnTo>
                  <a:pt x="4304" y="663"/>
                </a:lnTo>
                <a:moveTo>
                  <a:pt x="4273" y="627"/>
                </a:moveTo>
                <a:lnTo>
                  <a:pt x="4280" y="634"/>
                </a:lnTo>
                <a:lnTo>
                  <a:pt x="4278" y="632"/>
                </a:lnTo>
                <a:lnTo>
                  <a:pt x="4275" y="694"/>
                </a:lnTo>
                <a:moveTo>
                  <a:pt x="4258" y="697"/>
                </a:moveTo>
                <a:lnTo>
                  <a:pt x="4294" y="692"/>
                </a:lnTo>
                <a:lnTo>
                  <a:pt x="4292" y="692"/>
                </a:lnTo>
                <a:lnTo>
                  <a:pt x="4287" y="704"/>
                </a:lnTo>
                <a:lnTo>
                  <a:pt x="4282" y="718"/>
                </a:lnTo>
                <a:lnTo>
                  <a:pt x="4275" y="730"/>
                </a:lnTo>
                <a:lnTo>
                  <a:pt x="4270" y="740"/>
                </a:lnTo>
                <a:lnTo>
                  <a:pt x="4266" y="747"/>
                </a:lnTo>
                <a:lnTo>
                  <a:pt x="4258" y="754"/>
                </a:lnTo>
                <a:lnTo>
                  <a:pt x="4254" y="759"/>
                </a:lnTo>
                <a:lnTo>
                  <a:pt x="4249" y="764"/>
                </a:lnTo>
                <a:lnTo>
                  <a:pt x="4244" y="769"/>
                </a:lnTo>
                <a:moveTo>
                  <a:pt x="4261" y="709"/>
                </a:moveTo>
                <a:lnTo>
                  <a:pt x="4263" y="711"/>
                </a:lnTo>
                <a:lnTo>
                  <a:pt x="4292" y="762"/>
                </a:lnTo>
                <a:lnTo>
                  <a:pt x="4294" y="762"/>
                </a:lnTo>
                <a:lnTo>
                  <a:pt x="4309" y="764"/>
                </a:lnTo>
                <a:moveTo>
                  <a:pt x="4345" y="632"/>
                </a:moveTo>
                <a:lnTo>
                  <a:pt x="4347" y="637"/>
                </a:lnTo>
                <a:lnTo>
                  <a:pt x="4347" y="723"/>
                </a:lnTo>
                <a:moveTo>
                  <a:pt x="4326" y="687"/>
                </a:moveTo>
                <a:lnTo>
                  <a:pt x="4362" y="680"/>
                </a:lnTo>
                <a:moveTo>
                  <a:pt x="4326" y="738"/>
                </a:moveTo>
                <a:lnTo>
                  <a:pt x="4328" y="738"/>
                </a:lnTo>
                <a:lnTo>
                  <a:pt x="4364" y="714"/>
                </a:lnTo>
                <a:moveTo>
                  <a:pt x="4381" y="634"/>
                </a:moveTo>
                <a:lnTo>
                  <a:pt x="4381" y="642"/>
                </a:lnTo>
                <a:lnTo>
                  <a:pt x="4376" y="666"/>
                </a:lnTo>
                <a:lnTo>
                  <a:pt x="4369" y="687"/>
                </a:lnTo>
                <a:lnTo>
                  <a:pt x="4362" y="702"/>
                </a:lnTo>
                <a:moveTo>
                  <a:pt x="4376" y="670"/>
                </a:moveTo>
                <a:lnTo>
                  <a:pt x="4381" y="673"/>
                </a:lnTo>
                <a:lnTo>
                  <a:pt x="4414" y="663"/>
                </a:lnTo>
                <a:lnTo>
                  <a:pt x="4412" y="661"/>
                </a:lnTo>
                <a:lnTo>
                  <a:pt x="4410" y="670"/>
                </a:lnTo>
                <a:lnTo>
                  <a:pt x="4410" y="673"/>
                </a:lnTo>
                <a:lnTo>
                  <a:pt x="4407" y="704"/>
                </a:lnTo>
                <a:lnTo>
                  <a:pt x="4407" y="706"/>
                </a:lnTo>
                <a:lnTo>
                  <a:pt x="4405" y="721"/>
                </a:lnTo>
                <a:lnTo>
                  <a:pt x="4402" y="738"/>
                </a:lnTo>
                <a:lnTo>
                  <a:pt x="4402" y="750"/>
                </a:lnTo>
                <a:lnTo>
                  <a:pt x="4400" y="759"/>
                </a:lnTo>
                <a:lnTo>
                  <a:pt x="4395" y="764"/>
                </a:lnTo>
                <a:lnTo>
                  <a:pt x="4381" y="745"/>
                </a:lnTo>
                <a:lnTo>
                  <a:pt x="4398" y="762"/>
                </a:lnTo>
                <a:moveTo>
                  <a:pt x="4376" y="692"/>
                </a:moveTo>
                <a:lnTo>
                  <a:pt x="4388" y="699"/>
                </a:lnTo>
                <a:lnTo>
                  <a:pt x="4390" y="704"/>
                </a:lnTo>
                <a:moveTo>
                  <a:pt x="4362" y="735"/>
                </a:moveTo>
                <a:lnTo>
                  <a:pt x="4366" y="735"/>
                </a:lnTo>
                <a:lnTo>
                  <a:pt x="4395" y="716"/>
                </a:lnTo>
                <a:moveTo>
                  <a:pt x="4472" y="627"/>
                </a:moveTo>
                <a:lnTo>
                  <a:pt x="4472" y="637"/>
                </a:lnTo>
                <a:lnTo>
                  <a:pt x="4460" y="666"/>
                </a:lnTo>
                <a:lnTo>
                  <a:pt x="4453" y="682"/>
                </a:lnTo>
                <a:lnTo>
                  <a:pt x="4443" y="694"/>
                </a:lnTo>
                <a:lnTo>
                  <a:pt x="4441" y="702"/>
                </a:lnTo>
                <a:moveTo>
                  <a:pt x="4460" y="666"/>
                </a:moveTo>
                <a:lnTo>
                  <a:pt x="4465" y="668"/>
                </a:lnTo>
                <a:lnTo>
                  <a:pt x="4520" y="656"/>
                </a:lnTo>
                <a:lnTo>
                  <a:pt x="4518" y="651"/>
                </a:lnTo>
                <a:lnTo>
                  <a:pt x="4518" y="666"/>
                </a:lnTo>
                <a:lnTo>
                  <a:pt x="4515" y="692"/>
                </a:lnTo>
                <a:lnTo>
                  <a:pt x="4510" y="723"/>
                </a:lnTo>
                <a:lnTo>
                  <a:pt x="4508" y="745"/>
                </a:lnTo>
                <a:lnTo>
                  <a:pt x="4506" y="754"/>
                </a:lnTo>
                <a:lnTo>
                  <a:pt x="4506" y="764"/>
                </a:lnTo>
                <a:lnTo>
                  <a:pt x="4503" y="766"/>
                </a:lnTo>
                <a:lnTo>
                  <a:pt x="4486" y="742"/>
                </a:lnTo>
                <a:lnTo>
                  <a:pt x="4503" y="764"/>
                </a:lnTo>
                <a:lnTo>
                  <a:pt x="4506" y="762"/>
                </a:lnTo>
                <a:moveTo>
                  <a:pt x="4465" y="685"/>
                </a:moveTo>
                <a:lnTo>
                  <a:pt x="4482" y="694"/>
                </a:lnTo>
                <a:lnTo>
                  <a:pt x="4484" y="694"/>
                </a:lnTo>
                <a:lnTo>
                  <a:pt x="4486" y="702"/>
                </a:lnTo>
                <a:moveTo>
                  <a:pt x="4448" y="730"/>
                </a:moveTo>
                <a:lnTo>
                  <a:pt x="4501" y="711"/>
                </a:lnTo>
                <a:moveTo>
                  <a:pt x="4575" y="793"/>
                </a:moveTo>
                <a:lnTo>
                  <a:pt x="4580" y="788"/>
                </a:lnTo>
                <a:lnTo>
                  <a:pt x="4582" y="778"/>
                </a:lnTo>
                <a:lnTo>
                  <a:pt x="4582" y="766"/>
                </a:lnTo>
                <a:lnTo>
                  <a:pt x="4580" y="759"/>
                </a:lnTo>
                <a:lnTo>
                  <a:pt x="4575" y="766"/>
                </a:lnTo>
                <a:lnTo>
                  <a:pt x="4580" y="771"/>
                </a:lnTo>
                <a:lnTo>
                  <a:pt x="4582" y="766"/>
                </a:lnTo>
                <a:moveTo>
                  <a:pt x="4678" y="630"/>
                </a:moveTo>
                <a:lnTo>
                  <a:pt x="4681" y="632"/>
                </a:lnTo>
                <a:lnTo>
                  <a:pt x="4678" y="632"/>
                </a:lnTo>
                <a:lnTo>
                  <a:pt x="4678" y="769"/>
                </a:lnTo>
                <a:lnTo>
                  <a:pt x="4676" y="759"/>
                </a:lnTo>
                <a:lnTo>
                  <a:pt x="4678" y="750"/>
                </a:lnTo>
                <a:moveTo>
                  <a:pt x="4678" y="690"/>
                </a:moveTo>
                <a:lnTo>
                  <a:pt x="4688" y="699"/>
                </a:lnTo>
                <a:lnTo>
                  <a:pt x="4690" y="704"/>
                </a:lnTo>
                <a:moveTo>
                  <a:pt x="4678" y="678"/>
                </a:moveTo>
                <a:lnTo>
                  <a:pt x="4671" y="697"/>
                </a:lnTo>
                <a:lnTo>
                  <a:pt x="4666" y="709"/>
                </a:lnTo>
                <a:lnTo>
                  <a:pt x="4662" y="718"/>
                </a:lnTo>
                <a:lnTo>
                  <a:pt x="4657" y="726"/>
                </a:lnTo>
                <a:lnTo>
                  <a:pt x="4652" y="733"/>
                </a:lnTo>
                <a:moveTo>
                  <a:pt x="4657" y="678"/>
                </a:moveTo>
                <a:lnTo>
                  <a:pt x="4690" y="673"/>
                </a:lnTo>
                <a:moveTo>
                  <a:pt x="4693" y="666"/>
                </a:moveTo>
                <a:lnTo>
                  <a:pt x="4714" y="658"/>
                </a:lnTo>
                <a:lnTo>
                  <a:pt x="4712" y="656"/>
                </a:lnTo>
                <a:lnTo>
                  <a:pt x="4710" y="670"/>
                </a:lnTo>
                <a:lnTo>
                  <a:pt x="4707" y="687"/>
                </a:lnTo>
                <a:lnTo>
                  <a:pt x="4705" y="697"/>
                </a:lnTo>
                <a:lnTo>
                  <a:pt x="4700" y="709"/>
                </a:lnTo>
                <a:lnTo>
                  <a:pt x="4698" y="721"/>
                </a:lnTo>
                <a:lnTo>
                  <a:pt x="4690" y="728"/>
                </a:lnTo>
                <a:lnTo>
                  <a:pt x="4683" y="742"/>
                </a:lnTo>
                <a:moveTo>
                  <a:pt x="4695" y="682"/>
                </a:moveTo>
                <a:lnTo>
                  <a:pt x="4702" y="704"/>
                </a:lnTo>
                <a:lnTo>
                  <a:pt x="4707" y="718"/>
                </a:lnTo>
                <a:lnTo>
                  <a:pt x="4710" y="723"/>
                </a:lnTo>
                <a:lnTo>
                  <a:pt x="4710" y="730"/>
                </a:lnTo>
                <a:moveTo>
                  <a:pt x="4717" y="697"/>
                </a:moveTo>
                <a:lnTo>
                  <a:pt x="4722" y="711"/>
                </a:lnTo>
                <a:lnTo>
                  <a:pt x="4722" y="716"/>
                </a:lnTo>
                <a:moveTo>
                  <a:pt x="4714" y="687"/>
                </a:moveTo>
                <a:lnTo>
                  <a:pt x="4748" y="680"/>
                </a:lnTo>
                <a:lnTo>
                  <a:pt x="4746" y="680"/>
                </a:lnTo>
                <a:lnTo>
                  <a:pt x="4741" y="682"/>
                </a:lnTo>
                <a:moveTo>
                  <a:pt x="4729" y="627"/>
                </a:moveTo>
                <a:lnTo>
                  <a:pt x="4734" y="634"/>
                </a:lnTo>
                <a:lnTo>
                  <a:pt x="4731" y="634"/>
                </a:lnTo>
                <a:lnTo>
                  <a:pt x="4731" y="762"/>
                </a:lnTo>
                <a:lnTo>
                  <a:pt x="4731" y="766"/>
                </a:lnTo>
                <a:lnTo>
                  <a:pt x="4729" y="769"/>
                </a:lnTo>
                <a:lnTo>
                  <a:pt x="4717" y="750"/>
                </a:lnTo>
                <a:lnTo>
                  <a:pt x="4729" y="766"/>
                </a:lnTo>
                <a:moveTo>
                  <a:pt x="4784" y="634"/>
                </a:moveTo>
                <a:lnTo>
                  <a:pt x="4782" y="644"/>
                </a:lnTo>
                <a:lnTo>
                  <a:pt x="4782" y="656"/>
                </a:lnTo>
                <a:lnTo>
                  <a:pt x="4777" y="666"/>
                </a:lnTo>
                <a:moveTo>
                  <a:pt x="4782" y="646"/>
                </a:moveTo>
                <a:lnTo>
                  <a:pt x="4851" y="634"/>
                </a:lnTo>
                <a:lnTo>
                  <a:pt x="4842" y="651"/>
                </a:lnTo>
                <a:moveTo>
                  <a:pt x="4810" y="663"/>
                </a:moveTo>
                <a:lnTo>
                  <a:pt x="4786" y="670"/>
                </a:lnTo>
                <a:moveTo>
                  <a:pt x="4815" y="690"/>
                </a:moveTo>
                <a:lnTo>
                  <a:pt x="4772" y="697"/>
                </a:lnTo>
                <a:moveTo>
                  <a:pt x="4789" y="697"/>
                </a:moveTo>
                <a:lnTo>
                  <a:pt x="4791" y="704"/>
                </a:lnTo>
                <a:lnTo>
                  <a:pt x="4786" y="721"/>
                </a:lnTo>
                <a:lnTo>
                  <a:pt x="4784" y="735"/>
                </a:lnTo>
                <a:lnTo>
                  <a:pt x="4777" y="747"/>
                </a:lnTo>
                <a:lnTo>
                  <a:pt x="4772" y="754"/>
                </a:lnTo>
                <a:lnTo>
                  <a:pt x="4765" y="762"/>
                </a:lnTo>
                <a:lnTo>
                  <a:pt x="4762" y="764"/>
                </a:lnTo>
                <a:moveTo>
                  <a:pt x="4801" y="697"/>
                </a:moveTo>
                <a:lnTo>
                  <a:pt x="4803" y="702"/>
                </a:lnTo>
                <a:lnTo>
                  <a:pt x="4803" y="745"/>
                </a:lnTo>
                <a:lnTo>
                  <a:pt x="4806" y="750"/>
                </a:lnTo>
                <a:lnTo>
                  <a:pt x="4808" y="754"/>
                </a:lnTo>
                <a:lnTo>
                  <a:pt x="4813" y="754"/>
                </a:lnTo>
                <a:lnTo>
                  <a:pt x="4818" y="757"/>
                </a:lnTo>
                <a:lnTo>
                  <a:pt x="4849" y="757"/>
                </a:lnTo>
                <a:lnTo>
                  <a:pt x="4851" y="754"/>
                </a:lnTo>
                <a:lnTo>
                  <a:pt x="4858" y="752"/>
                </a:lnTo>
                <a:lnTo>
                  <a:pt x="4856" y="726"/>
                </a:lnTo>
                <a:lnTo>
                  <a:pt x="4856" y="754"/>
                </a:lnTo>
                <a:moveTo>
                  <a:pt x="4820" y="699"/>
                </a:moveTo>
                <a:lnTo>
                  <a:pt x="4825" y="709"/>
                </a:lnTo>
                <a:lnTo>
                  <a:pt x="4825" y="716"/>
                </a:lnTo>
                <a:moveTo>
                  <a:pt x="4834" y="654"/>
                </a:moveTo>
                <a:lnTo>
                  <a:pt x="4837" y="658"/>
                </a:lnTo>
                <a:lnTo>
                  <a:pt x="4837" y="742"/>
                </a:lnTo>
                <a:lnTo>
                  <a:pt x="4834" y="745"/>
                </a:lnTo>
                <a:lnTo>
                  <a:pt x="4825" y="733"/>
                </a:lnTo>
                <a:lnTo>
                  <a:pt x="4834" y="742"/>
                </a:lnTo>
                <a:moveTo>
                  <a:pt x="4820" y="685"/>
                </a:moveTo>
                <a:lnTo>
                  <a:pt x="4856" y="678"/>
                </a:lnTo>
                <a:lnTo>
                  <a:pt x="4851" y="675"/>
                </a:lnTo>
                <a:lnTo>
                  <a:pt x="4846" y="678"/>
                </a:lnTo>
                <a:moveTo>
                  <a:pt x="4918" y="630"/>
                </a:moveTo>
                <a:lnTo>
                  <a:pt x="4923" y="639"/>
                </a:lnTo>
                <a:lnTo>
                  <a:pt x="4923" y="649"/>
                </a:lnTo>
                <a:moveTo>
                  <a:pt x="4892" y="649"/>
                </a:moveTo>
                <a:lnTo>
                  <a:pt x="4892" y="661"/>
                </a:lnTo>
                <a:lnTo>
                  <a:pt x="4890" y="670"/>
                </a:lnTo>
                <a:lnTo>
                  <a:pt x="4887" y="678"/>
                </a:lnTo>
                <a:moveTo>
                  <a:pt x="4892" y="661"/>
                </a:moveTo>
                <a:lnTo>
                  <a:pt x="4959" y="654"/>
                </a:lnTo>
                <a:lnTo>
                  <a:pt x="4957" y="651"/>
                </a:lnTo>
                <a:lnTo>
                  <a:pt x="4950" y="670"/>
                </a:lnTo>
                <a:moveTo>
                  <a:pt x="4940" y="678"/>
                </a:moveTo>
                <a:lnTo>
                  <a:pt x="4902" y="685"/>
                </a:lnTo>
                <a:moveTo>
                  <a:pt x="4885" y="706"/>
                </a:moveTo>
                <a:lnTo>
                  <a:pt x="4954" y="697"/>
                </a:lnTo>
                <a:lnTo>
                  <a:pt x="4952" y="697"/>
                </a:lnTo>
                <a:lnTo>
                  <a:pt x="4945" y="699"/>
                </a:lnTo>
                <a:moveTo>
                  <a:pt x="4911" y="706"/>
                </a:moveTo>
                <a:lnTo>
                  <a:pt x="4911" y="714"/>
                </a:lnTo>
                <a:lnTo>
                  <a:pt x="4904" y="730"/>
                </a:lnTo>
                <a:lnTo>
                  <a:pt x="4897" y="745"/>
                </a:lnTo>
                <a:lnTo>
                  <a:pt x="4890" y="754"/>
                </a:lnTo>
                <a:lnTo>
                  <a:pt x="4882" y="762"/>
                </a:lnTo>
                <a:lnTo>
                  <a:pt x="4878" y="766"/>
                </a:lnTo>
                <a:moveTo>
                  <a:pt x="4923" y="711"/>
                </a:moveTo>
                <a:lnTo>
                  <a:pt x="4926" y="714"/>
                </a:lnTo>
                <a:lnTo>
                  <a:pt x="4926" y="757"/>
                </a:lnTo>
                <a:lnTo>
                  <a:pt x="4930" y="762"/>
                </a:lnTo>
                <a:lnTo>
                  <a:pt x="4935" y="762"/>
                </a:lnTo>
                <a:lnTo>
                  <a:pt x="4940" y="764"/>
                </a:lnTo>
                <a:lnTo>
                  <a:pt x="4942" y="764"/>
                </a:lnTo>
                <a:lnTo>
                  <a:pt x="4957" y="762"/>
                </a:lnTo>
                <a:lnTo>
                  <a:pt x="4962" y="759"/>
                </a:lnTo>
                <a:lnTo>
                  <a:pt x="4959" y="730"/>
                </a:lnTo>
                <a:lnTo>
                  <a:pt x="4962" y="759"/>
                </a:lnTo>
                <a:moveTo>
                  <a:pt x="4993" y="654"/>
                </a:moveTo>
                <a:lnTo>
                  <a:pt x="5036" y="649"/>
                </a:lnTo>
                <a:lnTo>
                  <a:pt x="5036" y="646"/>
                </a:lnTo>
                <a:lnTo>
                  <a:pt x="5026" y="651"/>
                </a:lnTo>
                <a:moveTo>
                  <a:pt x="5014" y="630"/>
                </a:moveTo>
                <a:lnTo>
                  <a:pt x="5017" y="634"/>
                </a:lnTo>
                <a:lnTo>
                  <a:pt x="5017" y="694"/>
                </a:lnTo>
                <a:lnTo>
                  <a:pt x="5014" y="716"/>
                </a:lnTo>
                <a:lnTo>
                  <a:pt x="5014" y="699"/>
                </a:lnTo>
                <a:moveTo>
                  <a:pt x="4998" y="661"/>
                </a:moveTo>
                <a:lnTo>
                  <a:pt x="5002" y="666"/>
                </a:lnTo>
                <a:lnTo>
                  <a:pt x="5000" y="685"/>
                </a:lnTo>
                <a:lnTo>
                  <a:pt x="5000" y="692"/>
                </a:lnTo>
                <a:lnTo>
                  <a:pt x="4998" y="685"/>
                </a:lnTo>
                <a:lnTo>
                  <a:pt x="5031" y="682"/>
                </a:lnTo>
                <a:lnTo>
                  <a:pt x="5029" y="682"/>
                </a:lnTo>
                <a:lnTo>
                  <a:pt x="5031" y="661"/>
                </a:lnTo>
                <a:lnTo>
                  <a:pt x="5034" y="663"/>
                </a:lnTo>
                <a:lnTo>
                  <a:pt x="5002" y="668"/>
                </a:lnTo>
                <a:moveTo>
                  <a:pt x="5012" y="685"/>
                </a:moveTo>
                <a:lnTo>
                  <a:pt x="5007" y="697"/>
                </a:lnTo>
                <a:lnTo>
                  <a:pt x="5000" y="706"/>
                </a:lnTo>
                <a:lnTo>
                  <a:pt x="4993" y="716"/>
                </a:lnTo>
                <a:lnTo>
                  <a:pt x="4983" y="723"/>
                </a:lnTo>
                <a:moveTo>
                  <a:pt x="5017" y="690"/>
                </a:moveTo>
                <a:lnTo>
                  <a:pt x="5029" y="704"/>
                </a:lnTo>
                <a:moveTo>
                  <a:pt x="5048" y="630"/>
                </a:moveTo>
                <a:lnTo>
                  <a:pt x="5050" y="637"/>
                </a:lnTo>
                <a:lnTo>
                  <a:pt x="5043" y="668"/>
                </a:lnTo>
                <a:lnTo>
                  <a:pt x="5038" y="682"/>
                </a:lnTo>
                <a:lnTo>
                  <a:pt x="5034" y="692"/>
                </a:lnTo>
                <a:moveTo>
                  <a:pt x="5043" y="666"/>
                </a:moveTo>
                <a:lnTo>
                  <a:pt x="5074" y="661"/>
                </a:lnTo>
                <a:lnTo>
                  <a:pt x="5070" y="661"/>
                </a:lnTo>
                <a:lnTo>
                  <a:pt x="5060" y="663"/>
                </a:lnTo>
                <a:moveTo>
                  <a:pt x="5060" y="666"/>
                </a:moveTo>
                <a:lnTo>
                  <a:pt x="5058" y="673"/>
                </a:lnTo>
                <a:lnTo>
                  <a:pt x="5053" y="685"/>
                </a:lnTo>
                <a:lnTo>
                  <a:pt x="5046" y="697"/>
                </a:lnTo>
                <a:lnTo>
                  <a:pt x="5038" y="706"/>
                </a:lnTo>
                <a:lnTo>
                  <a:pt x="5034" y="711"/>
                </a:lnTo>
                <a:lnTo>
                  <a:pt x="5026" y="718"/>
                </a:lnTo>
                <a:moveTo>
                  <a:pt x="5041" y="678"/>
                </a:moveTo>
                <a:lnTo>
                  <a:pt x="5048" y="692"/>
                </a:lnTo>
                <a:lnTo>
                  <a:pt x="5055" y="704"/>
                </a:lnTo>
                <a:lnTo>
                  <a:pt x="5062" y="718"/>
                </a:lnTo>
                <a:lnTo>
                  <a:pt x="5065" y="721"/>
                </a:lnTo>
                <a:lnTo>
                  <a:pt x="5079" y="721"/>
                </a:lnTo>
                <a:lnTo>
                  <a:pt x="5065" y="718"/>
                </a:lnTo>
                <a:lnTo>
                  <a:pt x="5060" y="711"/>
                </a:lnTo>
                <a:moveTo>
                  <a:pt x="5002" y="726"/>
                </a:moveTo>
                <a:lnTo>
                  <a:pt x="5024" y="726"/>
                </a:lnTo>
                <a:lnTo>
                  <a:pt x="5058" y="721"/>
                </a:lnTo>
                <a:lnTo>
                  <a:pt x="5053" y="721"/>
                </a:lnTo>
                <a:lnTo>
                  <a:pt x="5043" y="723"/>
                </a:lnTo>
                <a:moveTo>
                  <a:pt x="5031" y="726"/>
                </a:moveTo>
                <a:lnTo>
                  <a:pt x="5029" y="766"/>
                </a:lnTo>
                <a:moveTo>
                  <a:pt x="5031" y="745"/>
                </a:moveTo>
                <a:lnTo>
                  <a:pt x="5055" y="742"/>
                </a:lnTo>
                <a:lnTo>
                  <a:pt x="5050" y="742"/>
                </a:lnTo>
                <a:lnTo>
                  <a:pt x="5046" y="745"/>
                </a:lnTo>
                <a:moveTo>
                  <a:pt x="5010" y="738"/>
                </a:moveTo>
                <a:lnTo>
                  <a:pt x="5010" y="766"/>
                </a:lnTo>
                <a:lnTo>
                  <a:pt x="4986" y="769"/>
                </a:lnTo>
                <a:moveTo>
                  <a:pt x="5010" y="766"/>
                </a:moveTo>
                <a:lnTo>
                  <a:pt x="5043" y="766"/>
                </a:lnTo>
                <a:lnTo>
                  <a:pt x="5072" y="764"/>
                </a:lnTo>
                <a:lnTo>
                  <a:pt x="5070" y="762"/>
                </a:lnTo>
                <a:lnTo>
                  <a:pt x="5062" y="764"/>
                </a:lnTo>
                <a:moveTo>
                  <a:pt x="5139" y="632"/>
                </a:moveTo>
                <a:lnTo>
                  <a:pt x="5125" y="642"/>
                </a:lnTo>
                <a:lnTo>
                  <a:pt x="5110" y="651"/>
                </a:lnTo>
                <a:lnTo>
                  <a:pt x="5103" y="654"/>
                </a:lnTo>
                <a:moveTo>
                  <a:pt x="5146" y="670"/>
                </a:moveTo>
                <a:lnTo>
                  <a:pt x="5098" y="682"/>
                </a:lnTo>
                <a:moveTo>
                  <a:pt x="5125" y="642"/>
                </a:moveTo>
                <a:lnTo>
                  <a:pt x="5125" y="769"/>
                </a:lnTo>
                <a:lnTo>
                  <a:pt x="5125" y="762"/>
                </a:lnTo>
                <a:lnTo>
                  <a:pt x="5125" y="750"/>
                </a:lnTo>
                <a:moveTo>
                  <a:pt x="5125" y="680"/>
                </a:moveTo>
                <a:lnTo>
                  <a:pt x="5120" y="694"/>
                </a:lnTo>
                <a:lnTo>
                  <a:pt x="5113" y="706"/>
                </a:lnTo>
                <a:lnTo>
                  <a:pt x="5106" y="718"/>
                </a:lnTo>
                <a:lnTo>
                  <a:pt x="5101" y="726"/>
                </a:lnTo>
                <a:lnTo>
                  <a:pt x="5091" y="738"/>
                </a:lnTo>
                <a:moveTo>
                  <a:pt x="5125" y="690"/>
                </a:moveTo>
                <a:lnTo>
                  <a:pt x="5137" y="699"/>
                </a:lnTo>
                <a:lnTo>
                  <a:pt x="5142" y="706"/>
                </a:lnTo>
                <a:moveTo>
                  <a:pt x="5154" y="658"/>
                </a:moveTo>
                <a:lnTo>
                  <a:pt x="5156" y="670"/>
                </a:lnTo>
                <a:lnTo>
                  <a:pt x="5156" y="728"/>
                </a:lnTo>
                <a:lnTo>
                  <a:pt x="5158" y="740"/>
                </a:lnTo>
                <a:lnTo>
                  <a:pt x="5156" y="728"/>
                </a:lnTo>
                <a:lnTo>
                  <a:pt x="5185" y="723"/>
                </a:lnTo>
                <a:lnTo>
                  <a:pt x="5180" y="723"/>
                </a:lnTo>
                <a:lnTo>
                  <a:pt x="5185" y="658"/>
                </a:lnTo>
                <a:lnTo>
                  <a:pt x="5187" y="663"/>
                </a:lnTo>
                <a:lnTo>
                  <a:pt x="5156" y="670"/>
                </a:lnTo>
                <a:moveTo>
                  <a:pt x="5242" y="627"/>
                </a:moveTo>
                <a:lnTo>
                  <a:pt x="5240" y="637"/>
                </a:lnTo>
                <a:lnTo>
                  <a:pt x="5230" y="666"/>
                </a:lnTo>
                <a:lnTo>
                  <a:pt x="5221" y="682"/>
                </a:lnTo>
                <a:lnTo>
                  <a:pt x="5214" y="694"/>
                </a:lnTo>
                <a:lnTo>
                  <a:pt x="5209" y="702"/>
                </a:lnTo>
                <a:moveTo>
                  <a:pt x="5230" y="666"/>
                </a:moveTo>
                <a:lnTo>
                  <a:pt x="5233" y="668"/>
                </a:lnTo>
                <a:lnTo>
                  <a:pt x="5290" y="656"/>
                </a:lnTo>
                <a:lnTo>
                  <a:pt x="5288" y="651"/>
                </a:lnTo>
                <a:lnTo>
                  <a:pt x="5286" y="666"/>
                </a:lnTo>
                <a:lnTo>
                  <a:pt x="5283" y="692"/>
                </a:lnTo>
                <a:lnTo>
                  <a:pt x="5281" y="723"/>
                </a:lnTo>
                <a:lnTo>
                  <a:pt x="5278" y="745"/>
                </a:lnTo>
                <a:lnTo>
                  <a:pt x="5276" y="754"/>
                </a:lnTo>
                <a:lnTo>
                  <a:pt x="5274" y="764"/>
                </a:lnTo>
                <a:lnTo>
                  <a:pt x="5271" y="766"/>
                </a:lnTo>
                <a:lnTo>
                  <a:pt x="5254" y="742"/>
                </a:lnTo>
                <a:lnTo>
                  <a:pt x="5274" y="764"/>
                </a:lnTo>
                <a:lnTo>
                  <a:pt x="5274" y="762"/>
                </a:lnTo>
                <a:moveTo>
                  <a:pt x="5233" y="685"/>
                </a:moveTo>
                <a:lnTo>
                  <a:pt x="5252" y="694"/>
                </a:lnTo>
                <a:lnTo>
                  <a:pt x="5257" y="702"/>
                </a:lnTo>
                <a:moveTo>
                  <a:pt x="5218" y="730"/>
                </a:moveTo>
                <a:lnTo>
                  <a:pt x="5271" y="711"/>
                </a:lnTo>
                <a:moveTo>
                  <a:pt x="5353" y="634"/>
                </a:moveTo>
                <a:lnTo>
                  <a:pt x="5350" y="639"/>
                </a:lnTo>
                <a:lnTo>
                  <a:pt x="5338" y="649"/>
                </a:lnTo>
                <a:lnTo>
                  <a:pt x="5326" y="656"/>
                </a:lnTo>
                <a:lnTo>
                  <a:pt x="5317" y="661"/>
                </a:lnTo>
                <a:moveTo>
                  <a:pt x="5317" y="685"/>
                </a:moveTo>
                <a:lnTo>
                  <a:pt x="5355" y="675"/>
                </a:lnTo>
                <a:moveTo>
                  <a:pt x="5341" y="651"/>
                </a:moveTo>
                <a:lnTo>
                  <a:pt x="5341" y="742"/>
                </a:lnTo>
                <a:lnTo>
                  <a:pt x="5343" y="769"/>
                </a:lnTo>
                <a:lnTo>
                  <a:pt x="5341" y="764"/>
                </a:lnTo>
                <a:lnTo>
                  <a:pt x="5341" y="754"/>
                </a:lnTo>
                <a:moveTo>
                  <a:pt x="5341" y="680"/>
                </a:moveTo>
                <a:lnTo>
                  <a:pt x="5336" y="694"/>
                </a:lnTo>
                <a:lnTo>
                  <a:pt x="5329" y="709"/>
                </a:lnTo>
                <a:lnTo>
                  <a:pt x="5324" y="721"/>
                </a:lnTo>
                <a:lnTo>
                  <a:pt x="5319" y="728"/>
                </a:lnTo>
                <a:lnTo>
                  <a:pt x="5312" y="738"/>
                </a:lnTo>
                <a:moveTo>
                  <a:pt x="5341" y="690"/>
                </a:moveTo>
                <a:lnTo>
                  <a:pt x="5353" y="697"/>
                </a:lnTo>
                <a:lnTo>
                  <a:pt x="5355" y="702"/>
                </a:lnTo>
                <a:moveTo>
                  <a:pt x="5374" y="630"/>
                </a:moveTo>
                <a:lnTo>
                  <a:pt x="5374" y="634"/>
                </a:lnTo>
                <a:lnTo>
                  <a:pt x="5370" y="661"/>
                </a:lnTo>
                <a:lnTo>
                  <a:pt x="5367" y="675"/>
                </a:lnTo>
                <a:lnTo>
                  <a:pt x="5360" y="694"/>
                </a:lnTo>
                <a:moveTo>
                  <a:pt x="5367" y="670"/>
                </a:moveTo>
                <a:lnTo>
                  <a:pt x="5408" y="663"/>
                </a:lnTo>
                <a:lnTo>
                  <a:pt x="5403" y="663"/>
                </a:lnTo>
                <a:lnTo>
                  <a:pt x="5396" y="687"/>
                </a:lnTo>
                <a:moveTo>
                  <a:pt x="5377" y="680"/>
                </a:moveTo>
                <a:lnTo>
                  <a:pt x="5382" y="685"/>
                </a:lnTo>
                <a:lnTo>
                  <a:pt x="5379" y="685"/>
                </a:lnTo>
                <a:lnTo>
                  <a:pt x="5379" y="745"/>
                </a:lnTo>
                <a:lnTo>
                  <a:pt x="5379" y="769"/>
                </a:lnTo>
                <a:lnTo>
                  <a:pt x="5365" y="750"/>
                </a:lnTo>
                <a:lnTo>
                  <a:pt x="5379" y="766"/>
                </a:lnTo>
                <a:moveTo>
                  <a:pt x="5370" y="704"/>
                </a:moveTo>
                <a:lnTo>
                  <a:pt x="5367" y="709"/>
                </a:lnTo>
                <a:lnTo>
                  <a:pt x="5358" y="730"/>
                </a:lnTo>
                <a:lnTo>
                  <a:pt x="5348" y="745"/>
                </a:lnTo>
                <a:moveTo>
                  <a:pt x="5389" y="706"/>
                </a:moveTo>
                <a:lnTo>
                  <a:pt x="5406" y="726"/>
                </a:lnTo>
                <a:lnTo>
                  <a:pt x="5408" y="735"/>
                </a:lnTo>
                <a:moveTo>
                  <a:pt x="5454" y="740"/>
                </a:moveTo>
                <a:lnTo>
                  <a:pt x="5454" y="738"/>
                </a:lnTo>
                <a:moveTo>
                  <a:pt x="5444" y="730"/>
                </a:moveTo>
                <a:lnTo>
                  <a:pt x="5439" y="733"/>
                </a:lnTo>
                <a:lnTo>
                  <a:pt x="5437" y="740"/>
                </a:lnTo>
                <a:lnTo>
                  <a:pt x="5439" y="747"/>
                </a:lnTo>
                <a:lnTo>
                  <a:pt x="5444" y="750"/>
                </a:lnTo>
                <a:lnTo>
                  <a:pt x="5449" y="747"/>
                </a:lnTo>
                <a:lnTo>
                  <a:pt x="5451" y="740"/>
                </a:lnTo>
                <a:lnTo>
                  <a:pt x="5449" y="733"/>
                </a:lnTo>
                <a:lnTo>
                  <a:pt x="5444" y="730"/>
                </a:lnTo>
                <a:close/>
                <a:moveTo>
                  <a:pt x="222" y="946"/>
                </a:moveTo>
                <a:lnTo>
                  <a:pt x="219" y="954"/>
                </a:lnTo>
                <a:lnTo>
                  <a:pt x="210" y="980"/>
                </a:lnTo>
                <a:lnTo>
                  <a:pt x="202" y="999"/>
                </a:lnTo>
                <a:lnTo>
                  <a:pt x="200" y="999"/>
                </a:lnTo>
                <a:lnTo>
                  <a:pt x="222" y="994"/>
                </a:lnTo>
                <a:moveTo>
                  <a:pt x="229" y="980"/>
                </a:moveTo>
                <a:lnTo>
                  <a:pt x="207" y="1030"/>
                </a:lnTo>
                <a:lnTo>
                  <a:pt x="205" y="1030"/>
                </a:lnTo>
                <a:lnTo>
                  <a:pt x="229" y="1021"/>
                </a:lnTo>
                <a:moveTo>
                  <a:pt x="198" y="1059"/>
                </a:moveTo>
                <a:lnTo>
                  <a:pt x="229" y="1038"/>
                </a:lnTo>
                <a:moveTo>
                  <a:pt x="234" y="956"/>
                </a:moveTo>
                <a:lnTo>
                  <a:pt x="274" y="949"/>
                </a:lnTo>
                <a:lnTo>
                  <a:pt x="272" y="946"/>
                </a:lnTo>
                <a:lnTo>
                  <a:pt x="265" y="990"/>
                </a:lnTo>
                <a:moveTo>
                  <a:pt x="260" y="968"/>
                </a:moveTo>
                <a:lnTo>
                  <a:pt x="238" y="973"/>
                </a:lnTo>
                <a:moveTo>
                  <a:pt x="234" y="994"/>
                </a:moveTo>
                <a:lnTo>
                  <a:pt x="286" y="987"/>
                </a:lnTo>
                <a:lnTo>
                  <a:pt x="284" y="987"/>
                </a:lnTo>
                <a:lnTo>
                  <a:pt x="277" y="990"/>
                </a:lnTo>
                <a:moveTo>
                  <a:pt x="253" y="992"/>
                </a:moveTo>
                <a:lnTo>
                  <a:pt x="253" y="1074"/>
                </a:lnTo>
                <a:lnTo>
                  <a:pt x="250" y="1074"/>
                </a:lnTo>
                <a:lnTo>
                  <a:pt x="241" y="1061"/>
                </a:lnTo>
                <a:lnTo>
                  <a:pt x="253" y="1074"/>
                </a:lnTo>
                <a:moveTo>
                  <a:pt x="253" y="1011"/>
                </a:moveTo>
                <a:lnTo>
                  <a:pt x="279" y="1057"/>
                </a:lnTo>
                <a:lnTo>
                  <a:pt x="294" y="1057"/>
                </a:lnTo>
                <a:lnTo>
                  <a:pt x="279" y="1054"/>
                </a:lnTo>
                <a:lnTo>
                  <a:pt x="272" y="1047"/>
                </a:lnTo>
                <a:moveTo>
                  <a:pt x="277" y="1004"/>
                </a:moveTo>
                <a:lnTo>
                  <a:pt x="274" y="1011"/>
                </a:lnTo>
                <a:lnTo>
                  <a:pt x="262" y="1026"/>
                </a:lnTo>
                <a:moveTo>
                  <a:pt x="234" y="1006"/>
                </a:moveTo>
                <a:lnTo>
                  <a:pt x="238" y="1016"/>
                </a:lnTo>
                <a:lnTo>
                  <a:pt x="241" y="1023"/>
                </a:lnTo>
                <a:moveTo>
                  <a:pt x="229" y="1054"/>
                </a:moveTo>
                <a:lnTo>
                  <a:pt x="248" y="1030"/>
                </a:lnTo>
                <a:moveTo>
                  <a:pt x="308" y="1009"/>
                </a:moveTo>
                <a:lnTo>
                  <a:pt x="346" y="999"/>
                </a:lnTo>
                <a:moveTo>
                  <a:pt x="327" y="949"/>
                </a:moveTo>
                <a:lnTo>
                  <a:pt x="332" y="956"/>
                </a:lnTo>
                <a:lnTo>
                  <a:pt x="332" y="954"/>
                </a:lnTo>
                <a:lnTo>
                  <a:pt x="332" y="1050"/>
                </a:lnTo>
                <a:lnTo>
                  <a:pt x="330" y="1042"/>
                </a:lnTo>
                <a:lnTo>
                  <a:pt x="330" y="1052"/>
                </a:lnTo>
                <a:lnTo>
                  <a:pt x="308" y="1066"/>
                </a:lnTo>
                <a:lnTo>
                  <a:pt x="306" y="1064"/>
                </a:lnTo>
                <a:lnTo>
                  <a:pt x="344" y="1042"/>
                </a:lnTo>
                <a:moveTo>
                  <a:pt x="342" y="1023"/>
                </a:moveTo>
                <a:lnTo>
                  <a:pt x="399" y="987"/>
                </a:lnTo>
                <a:lnTo>
                  <a:pt x="397" y="982"/>
                </a:lnTo>
                <a:lnTo>
                  <a:pt x="394" y="990"/>
                </a:lnTo>
                <a:lnTo>
                  <a:pt x="397" y="987"/>
                </a:lnTo>
                <a:lnTo>
                  <a:pt x="392" y="1011"/>
                </a:lnTo>
                <a:lnTo>
                  <a:pt x="390" y="1033"/>
                </a:lnTo>
                <a:lnTo>
                  <a:pt x="385" y="1050"/>
                </a:lnTo>
                <a:lnTo>
                  <a:pt x="385" y="1052"/>
                </a:lnTo>
                <a:lnTo>
                  <a:pt x="378" y="1038"/>
                </a:lnTo>
                <a:lnTo>
                  <a:pt x="385" y="1050"/>
                </a:lnTo>
                <a:moveTo>
                  <a:pt x="370" y="939"/>
                </a:moveTo>
                <a:lnTo>
                  <a:pt x="373" y="946"/>
                </a:lnTo>
                <a:lnTo>
                  <a:pt x="373" y="944"/>
                </a:lnTo>
                <a:lnTo>
                  <a:pt x="370" y="1042"/>
                </a:lnTo>
                <a:lnTo>
                  <a:pt x="370" y="1059"/>
                </a:lnTo>
                <a:lnTo>
                  <a:pt x="370" y="1047"/>
                </a:lnTo>
                <a:moveTo>
                  <a:pt x="351" y="975"/>
                </a:moveTo>
                <a:lnTo>
                  <a:pt x="356" y="985"/>
                </a:lnTo>
                <a:lnTo>
                  <a:pt x="354" y="982"/>
                </a:lnTo>
                <a:lnTo>
                  <a:pt x="354" y="1028"/>
                </a:lnTo>
                <a:lnTo>
                  <a:pt x="356" y="1052"/>
                </a:lnTo>
                <a:lnTo>
                  <a:pt x="356" y="1074"/>
                </a:lnTo>
                <a:lnTo>
                  <a:pt x="361" y="1081"/>
                </a:lnTo>
                <a:lnTo>
                  <a:pt x="368" y="1083"/>
                </a:lnTo>
                <a:lnTo>
                  <a:pt x="390" y="1083"/>
                </a:lnTo>
                <a:lnTo>
                  <a:pt x="399" y="1081"/>
                </a:lnTo>
                <a:lnTo>
                  <a:pt x="404" y="1076"/>
                </a:lnTo>
                <a:lnTo>
                  <a:pt x="402" y="1047"/>
                </a:lnTo>
                <a:lnTo>
                  <a:pt x="402" y="1078"/>
                </a:lnTo>
                <a:moveTo>
                  <a:pt x="454" y="954"/>
                </a:moveTo>
                <a:lnTo>
                  <a:pt x="459" y="949"/>
                </a:lnTo>
                <a:lnTo>
                  <a:pt x="462" y="951"/>
                </a:lnTo>
                <a:lnTo>
                  <a:pt x="447" y="958"/>
                </a:lnTo>
                <a:lnTo>
                  <a:pt x="438" y="963"/>
                </a:lnTo>
                <a:lnTo>
                  <a:pt x="428" y="968"/>
                </a:lnTo>
                <a:moveTo>
                  <a:pt x="447" y="961"/>
                </a:moveTo>
                <a:lnTo>
                  <a:pt x="447" y="1074"/>
                </a:lnTo>
                <a:lnTo>
                  <a:pt x="445" y="1066"/>
                </a:lnTo>
                <a:lnTo>
                  <a:pt x="447" y="1059"/>
                </a:lnTo>
                <a:moveTo>
                  <a:pt x="447" y="1002"/>
                </a:moveTo>
                <a:lnTo>
                  <a:pt x="459" y="1014"/>
                </a:lnTo>
                <a:lnTo>
                  <a:pt x="462" y="1016"/>
                </a:lnTo>
                <a:moveTo>
                  <a:pt x="447" y="992"/>
                </a:moveTo>
                <a:lnTo>
                  <a:pt x="440" y="1016"/>
                </a:lnTo>
                <a:lnTo>
                  <a:pt x="430" y="1030"/>
                </a:lnTo>
                <a:lnTo>
                  <a:pt x="423" y="1042"/>
                </a:lnTo>
                <a:lnTo>
                  <a:pt x="418" y="1050"/>
                </a:lnTo>
                <a:moveTo>
                  <a:pt x="423" y="994"/>
                </a:moveTo>
                <a:lnTo>
                  <a:pt x="462" y="987"/>
                </a:lnTo>
                <a:moveTo>
                  <a:pt x="469" y="973"/>
                </a:moveTo>
                <a:lnTo>
                  <a:pt x="471" y="982"/>
                </a:lnTo>
                <a:lnTo>
                  <a:pt x="471" y="1028"/>
                </a:lnTo>
                <a:lnTo>
                  <a:pt x="471" y="1026"/>
                </a:lnTo>
                <a:lnTo>
                  <a:pt x="471" y="1021"/>
                </a:lnTo>
                <a:lnTo>
                  <a:pt x="505" y="1016"/>
                </a:lnTo>
                <a:lnTo>
                  <a:pt x="510" y="973"/>
                </a:lnTo>
                <a:lnTo>
                  <a:pt x="512" y="978"/>
                </a:lnTo>
                <a:lnTo>
                  <a:pt x="471" y="982"/>
                </a:lnTo>
                <a:moveTo>
                  <a:pt x="486" y="939"/>
                </a:moveTo>
                <a:lnTo>
                  <a:pt x="490" y="946"/>
                </a:lnTo>
                <a:lnTo>
                  <a:pt x="488" y="944"/>
                </a:lnTo>
                <a:lnTo>
                  <a:pt x="488" y="1083"/>
                </a:lnTo>
                <a:lnTo>
                  <a:pt x="486" y="1076"/>
                </a:lnTo>
                <a:lnTo>
                  <a:pt x="488" y="1061"/>
                </a:lnTo>
                <a:moveTo>
                  <a:pt x="572" y="942"/>
                </a:moveTo>
                <a:lnTo>
                  <a:pt x="572" y="949"/>
                </a:lnTo>
                <a:lnTo>
                  <a:pt x="565" y="963"/>
                </a:lnTo>
                <a:lnTo>
                  <a:pt x="558" y="982"/>
                </a:lnTo>
                <a:lnTo>
                  <a:pt x="550" y="992"/>
                </a:lnTo>
                <a:lnTo>
                  <a:pt x="543" y="1006"/>
                </a:lnTo>
                <a:lnTo>
                  <a:pt x="538" y="1006"/>
                </a:lnTo>
                <a:lnTo>
                  <a:pt x="562" y="1002"/>
                </a:lnTo>
                <a:lnTo>
                  <a:pt x="601" y="997"/>
                </a:lnTo>
                <a:moveTo>
                  <a:pt x="582" y="970"/>
                </a:moveTo>
                <a:lnTo>
                  <a:pt x="603" y="999"/>
                </a:lnTo>
                <a:lnTo>
                  <a:pt x="608" y="1004"/>
                </a:lnTo>
                <a:lnTo>
                  <a:pt x="610" y="1009"/>
                </a:lnTo>
                <a:lnTo>
                  <a:pt x="610" y="1014"/>
                </a:lnTo>
                <a:moveTo>
                  <a:pt x="550" y="1018"/>
                </a:moveTo>
                <a:lnTo>
                  <a:pt x="550" y="1030"/>
                </a:lnTo>
                <a:lnTo>
                  <a:pt x="553" y="1078"/>
                </a:lnTo>
                <a:lnTo>
                  <a:pt x="553" y="1069"/>
                </a:lnTo>
                <a:lnTo>
                  <a:pt x="594" y="1066"/>
                </a:lnTo>
                <a:lnTo>
                  <a:pt x="591" y="1066"/>
                </a:lnTo>
                <a:lnTo>
                  <a:pt x="596" y="1021"/>
                </a:lnTo>
                <a:lnTo>
                  <a:pt x="598" y="1026"/>
                </a:lnTo>
                <a:lnTo>
                  <a:pt x="553" y="1030"/>
                </a:lnTo>
                <a:moveTo>
                  <a:pt x="654" y="956"/>
                </a:moveTo>
                <a:lnTo>
                  <a:pt x="663" y="966"/>
                </a:lnTo>
                <a:lnTo>
                  <a:pt x="663" y="968"/>
                </a:lnTo>
                <a:lnTo>
                  <a:pt x="666" y="973"/>
                </a:lnTo>
                <a:moveTo>
                  <a:pt x="644" y="992"/>
                </a:moveTo>
                <a:lnTo>
                  <a:pt x="651" y="997"/>
                </a:lnTo>
                <a:lnTo>
                  <a:pt x="654" y="1002"/>
                </a:lnTo>
                <a:lnTo>
                  <a:pt x="656" y="1006"/>
                </a:lnTo>
                <a:moveTo>
                  <a:pt x="642" y="1057"/>
                </a:moveTo>
                <a:lnTo>
                  <a:pt x="651" y="1066"/>
                </a:lnTo>
                <a:lnTo>
                  <a:pt x="666" y="997"/>
                </a:lnTo>
                <a:moveTo>
                  <a:pt x="692" y="939"/>
                </a:moveTo>
                <a:lnTo>
                  <a:pt x="699" y="954"/>
                </a:lnTo>
                <a:lnTo>
                  <a:pt x="699" y="958"/>
                </a:lnTo>
                <a:moveTo>
                  <a:pt x="675" y="970"/>
                </a:moveTo>
                <a:lnTo>
                  <a:pt x="728" y="961"/>
                </a:lnTo>
                <a:lnTo>
                  <a:pt x="723" y="961"/>
                </a:lnTo>
                <a:lnTo>
                  <a:pt x="716" y="963"/>
                </a:lnTo>
                <a:moveTo>
                  <a:pt x="704" y="966"/>
                </a:moveTo>
                <a:lnTo>
                  <a:pt x="704" y="999"/>
                </a:lnTo>
                <a:lnTo>
                  <a:pt x="704" y="994"/>
                </a:lnTo>
                <a:lnTo>
                  <a:pt x="704" y="990"/>
                </a:lnTo>
                <a:moveTo>
                  <a:pt x="692" y="970"/>
                </a:moveTo>
                <a:lnTo>
                  <a:pt x="692" y="1002"/>
                </a:lnTo>
                <a:lnTo>
                  <a:pt x="690" y="997"/>
                </a:lnTo>
                <a:lnTo>
                  <a:pt x="692" y="992"/>
                </a:lnTo>
                <a:moveTo>
                  <a:pt x="682" y="982"/>
                </a:moveTo>
                <a:lnTo>
                  <a:pt x="670" y="1004"/>
                </a:lnTo>
                <a:moveTo>
                  <a:pt x="714" y="978"/>
                </a:moveTo>
                <a:lnTo>
                  <a:pt x="726" y="992"/>
                </a:lnTo>
                <a:lnTo>
                  <a:pt x="728" y="997"/>
                </a:lnTo>
                <a:moveTo>
                  <a:pt x="680" y="1011"/>
                </a:moveTo>
                <a:lnTo>
                  <a:pt x="716" y="1004"/>
                </a:lnTo>
                <a:lnTo>
                  <a:pt x="714" y="1002"/>
                </a:lnTo>
                <a:lnTo>
                  <a:pt x="711" y="1023"/>
                </a:lnTo>
                <a:lnTo>
                  <a:pt x="714" y="1023"/>
                </a:lnTo>
                <a:lnTo>
                  <a:pt x="682" y="1026"/>
                </a:lnTo>
                <a:lnTo>
                  <a:pt x="682" y="1021"/>
                </a:lnTo>
                <a:lnTo>
                  <a:pt x="678" y="1047"/>
                </a:lnTo>
                <a:lnTo>
                  <a:pt x="678" y="1045"/>
                </a:lnTo>
                <a:lnTo>
                  <a:pt x="718" y="1038"/>
                </a:lnTo>
                <a:lnTo>
                  <a:pt x="718" y="1035"/>
                </a:lnTo>
                <a:lnTo>
                  <a:pt x="711" y="1066"/>
                </a:lnTo>
                <a:lnTo>
                  <a:pt x="706" y="1074"/>
                </a:lnTo>
                <a:lnTo>
                  <a:pt x="704" y="1078"/>
                </a:lnTo>
                <a:lnTo>
                  <a:pt x="702" y="1081"/>
                </a:lnTo>
                <a:lnTo>
                  <a:pt x="690" y="1064"/>
                </a:lnTo>
                <a:lnTo>
                  <a:pt x="704" y="1078"/>
                </a:lnTo>
                <a:moveTo>
                  <a:pt x="810" y="939"/>
                </a:moveTo>
                <a:lnTo>
                  <a:pt x="810" y="944"/>
                </a:lnTo>
                <a:lnTo>
                  <a:pt x="802" y="982"/>
                </a:lnTo>
                <a:moveTo>
                  <a:pt x="783" y="944"/>
                </a:moveTo>
                <a:lnTo>
                  <a:pt x="783" y="978"/>
                </a:lnTo>
                <a:moveTo>
                  <a:pt x="754" y="966"/>
                </a:moveTo>
                <a:lnTo>
                  <a:pt x="831" y="958"/>
                </a:lnTo>
                <a:moveTo>
                  <a:pt x="771" y="985"/>
                </a:moveTo>
                <a:lnTo>
                  <a:pt x="774" y="992"/>
                </a:lnTo>
                <a:lnTo>
                  <a:pt x="774" y="1030"/>
                </a:lnTo>
                <a:lnTo>
                  <a:pt x="771" y="1023"/>
                </a:lnTo>
                <a:lnTo>
                  <a:pt x="817" y="1016"/>
                </a:lnTo>
                <a:lnTo>
                  <a:pt x="814" y="1016"/>
                </a:lnTo>
                <a:lnTo>
                  <a:pt x="819" y="978"/>
                </a:lnTo>
                <a:lnTo>
                  <a:pt x="822" y="982"/>
                </a:lnTo>
                <a:lnTo>
                  <a:pt x="774" y="990"/>
                </a:lnTo>
                <a:moveTo>
                  <a:pt x="774" y="1006"/>
                </a:moveTo>
                <a:lnTo>
                  <a:pt x="805" y="1002"/>
                </a:lnTo>
                <a:moveTo>
                  <a:pt x="795" y="1023"/>
                </a:moveTo>
                <a:lnTo>
                  <a:pt x="795" y="1083"/>
                </a:lnTo>
                <a:lnTo>
                  <a:pt x="793" y="1074"/>
                </a:lnTo>
                <a:lnTo>
                  <a:pt x="795" y="1066"/>
                </a:lnTo>
                <a:moveTo>
                  <a:pt x="752" y="1045"/>
                </a:moveTo>
                <a:lnTo>
                  <a:pt x="838" y="1038"/>
                </a:lnTo>
                <a:lnTo>
                  <a:pt x="826" y="1038"/>
                </a:lnTo>
                <a:moveTo>
                  <a:pt x="867" y="1042"/>
                </a:moveTo>
                <a:lnTo>
                  <a:pt x="874" y="1045"/>
                </a:lnTo>
                <a:lnTo>
                  <a:pt x="879" y="1045"/>
                </a:lnTo>
                <a:lnTo>
                  <a:pt x="884" y="1047"/>
                </a:lnTo>
                <a:lnTo>
                  <a:pt x="886" y="1050"/>
                </a:lnTo>
                <a:lnTo>
                  <a:pt x="889" y="1052"/>
                </a:lnTo>
                <a:lnTo>
                  <a:pt x="889" y="1054"/>
                </a:lnTo>
                <a:lnTo>
                  <a:pt x="886" y="1059"/>
                </a:lnTo>
                <a:lnTo>
                  <a:pt x="886" y="1061"/>
                </a:lnTo>
                <a:lnTo>
                  <a:pt x="884" y="1064"/>
                </a:lnTo>
                <a:lnTo>
                  <a:pt x="882" y="1064"/>
                </a:lnTo>
                <a:lnTo>
                  <a:pt x="879" y="1061"/>
                </a:lnTo>
                <a:lnTo>
                  <a:pt x="879" y="1054"/>
                </a:lnTo>
                <a:lnTo>
                  <a:pt x="877" y="1052"/>
                </a:lnTo>
                <a:lnTo>
                  <a:pt x="874" y="1047"/>
                </a:lnTo>
                <a:lnTo>
                  <a:pt x="870" y="1045"/>
                </a:lnTo>
                <a:lnTo>
                  <a:pt x="865" y="1042"/>
                </a:lnTo>
                <a:moveTo>
                  <a:pt x="889" y="1052"/>
                </a:moveTo>
                <a:lnTo>
                  <a:pt x="889" y="1057"/>
                </a:lnTo>
                <a:moveTo>
                  <a:pt x="886" y="1061"/>
                </a:moveTo>
                <a:lnTo>
                  <a:pt x="886" y="1050"/>
                </a:lnTo>
                <a:moveTo>
                  <a:pt x="884" y="1061"/>
                </a:moveTo>
                <a:lnTo>
                  <a:pt x="884" y="1047"/>
                </a:lnTo>
                <a:lnTo>
                  <a:pt x="884" y="1064"/>
                </a:lnTo>
                <a:moveTo>
                  <a:pt x="882" y="1047"/>
                </a:moveTo>
                <a:lnTo>
                  <a:pt x="882" y="1061"/>
                </a:lnTo>
                <a:moveTo>
                  <a:pt x="879" y="1059"/>
                </a:moveTo>
                <a:lnTo>
                  <a:pt x="879" y="1045"/>
                </a:lnTo>
                <a:moveTo>
                  <a:pt x="877" y="1052"/>
                </a:moveTo>
                <a:lnTo>
                  <a:pt x="877" y="1045"/>
                </a:lnTo>
                <a:lnTo>
                  <a:pt x="877" y="1050"/>
                </a:lnTo>
                <a:moveTo>
                  <a:pt x="874" y="1045"/>
                </a:moveTo>
                <a:lnTo>
                  <a:pt x="874" y="1047"/>
                </a:lnTo>
                <a:moveTo>
                  <a:pt x="872" y="1045"/>
                </a:moveTo>
                <a:lnTo>
                  <a:pt x="872" y="1042"/>
                </a:lnTo>
                <a:moveTo>
                  <a:pt x="870" y="1045"/>
                </a:moveTo>
                <a:lnTo>
                  <a:pt x="874" y="1045"/>
                </a:lnTo>
                <a:moveTo>
                  <a:pt x="879" y="1045"/>
                </a:moveTo>
                <a:lnTo>
                  <a:pt x="872" y="1045"/>
                </a:lnTo>
                <a:moveTo>
                  <a:pt x="874" y="1047"/>
                </a:moveTo>
                <a:lnTo>
                  <a:pt x="884" y="1047"/>
                </a:lnTo>
                <a:lnTo>
                  <a:pt x="874" y="1047"/>
                </a:lnTo>
                <a:close/>
                <a:moveTo>
                  <a:pt x="877" y="1050"/>
                </a:moveTo>
                <a:lnTo>
                  <a:pt x="886" y="1050"/>
                </a:lnTo>
                <a:moveTo>
                  <a:pt x="877" y="1052"/>
                </a:moveTo>
                <a:lnTo>
                  <a:pt x="889" y="1052"/>
                </a:lnTo>
                <a:lnTo>
                  <a:pt x="879" y="1052"/>
                </a:lnTo>
                <a:moveTo>
                  <a:pt x="889" y="1054"/>
                </a:moveTo>
                <a:lnTo>
                  <a:pt x="879" y="1054"/>
                </a:lnTo>
                <a:moveTo>
                  <a:pt x="879" y="1057"/>
                </a:moveTo>
                <a:lnTo>
                  <a:pt x="889" y="1057"/>
                </a:lnTo>
                <a:moveTo>
                  <a:pt x="886" y="1059"/>
                </a:moveTo>
                <a:lnTo>
                  <a:pt x="879" y="1059"/>
                </a:lnTo>
                <a:moveTo>
                  <a:pt x="879" y="1061"/>
                </a:moveTo>
                <a:lnTo>
                  <a:pt x="886" y="1061"/>
                </a:lnTo>
                <a:moveTo>
                  <a:pt x="1038" y="946"/>
                </a:moveTo>
                <a:lnTo>
                  <a:pt x="1035" y="949"/>
                </a:lnTo>
                <a:lnTo>
                  <a:pt x="1023" y="956"/>
                </a:lnTo>
                <a:lnTo>
                  <a:pt x="1014" y="961"/>
                </a:lnTo>
                <a:lnTo>
                  <a:pt x="997" y="963"/>
                </a:lnTo>
                <a:lnTo>
                  <a:pt x="987" y="966"/>
                </a:lnTo>
                <a:moveTo>
                  <a:pt x="1014" y="961"/>
                </a:moveTo>
                <a:lnTo>
                  <a:pt x="1014" y="1071"/>
                </a:lnTo>
                <a:moveTo>
                  <a:pt x="975" y="987"/>
                </a:moveTo>
                <a:lnTo>
                  <a:pt x="1021" y="985"/>
                </a:lnTo>
                <a:lnTo>
                  <a:pt x="1054" y="982"/>
                </a:lnTo>
                <a:lnTo>
                  <a:pt x="1050" y="980"/>
                </a:lnTo>
                <a:lnTo>
                  <a:pt x="1042" y="982"/>
                </a:lnTo>
                <a:moveTo>
                  <a:pt x="968" y="1021"/>
                </a:moveTo>
                <a:lnTo>
                  <a:pt x="1062" y="1011"/>
                </a:lnTo>
                <a:lnTo>
                  <a:pt x="1050" y="1011"/>
                </a:lnTo>
                <a:moveTo>
                  <a:pt x="1035" y="992"/>
                </a:moveTo>
                <a:lnTo>
                  <a:pt x="1035" y="1014"/>
                </a:lnTo>
                <a:lnTo>
                  <a:pt x="1028" y="1038"/>
                </a:lnTo>
                <a:moveTo>
                  <a:pt x="994" y="997"/>
                </a:moveTo>
                <a:lnTo>
                  <a:pt x="994" y="1038"/>
                </a:lnTo>
                <a:moveTo>
                  <a:pt x="975" y="1050"/>
                </a:moveTo>
                <a:lnTo>
                  <a:pt x="1054" y="1042"/>
                </a:lnTo>
                <a:lnTo>
                  <a:pt x="1052" y="1040"/>
                </a:lnTo>
                <a:lnTo>
                  <a:pt x="1042" y="1042"/>
                </a:lnTo>
                <a:moveTo>
                  <a:pt x="985" y="1074"/>
                </a:moveTo>
                <a:lnTo>
                  <a:pt x="1042" y="1069"/>
                </a:lnTo>
                <a:lnTo>
                  <a:pt x="1033" y="1069"/>
                </a:lnTo>
                <a:moveTo>
                  <a:pt x="1081" y="968"/>
                </a:moveTo>
                <a:lnTo>
                  <a:pt x="1086" y="982"/>
                </a:lnTo>
                <a:lnTo>
                  <a:pt x="1088" y="1033"/>
                </a:lnTo>
                <a:lnTo>
                  <a:pt x="1086" y="1021"/>
                </a:lnTo>
                <a:lnTo>
                  <a:pt x="1107" y="1016"/>
                </a:lnTo>
                <a:lnTo>
                  <a:pt x="1102" y="1016"/>
                </a:lnTo>
                <a:lnTo>
                  <a:pt x="1107" y="975"/>
                </a:lnTo>
                <a:lnTo>
                  <a:pt x="1110" y="980"/>
                </a:lnTo>
                <a:lnTo>
                  <a:pt x="1086" y="982"/>
                </a:lnTo>
                <a:moveTo>
                  <a:pt x="1112" y="999"/>
                </a:moveTo>
                <a:lnTo>
                  <a:pt x="1167" y="992"/>
                </a:lnTo>
                <a:lnTo>
                  <a:pt x="1162" y="990"/>
                </a:lnTo>
                <a:lnTo>
                  <a:pt x="1155" y="992"/>
                </a:lnTo>
                <a:moveTo>
                  <a:pt x="1134" y="939"/>
                </a:moveTo>
                <a:lnTo>
                  <a:pt x="1138" y="949"/>
                </a:lnTo>
                <a:lnTo>
                  <a:pt x="1138" y="946"/>
                </a:lnTo>
                <a:lnTo>
                  <a:pt x="1138" y="1083"/>
                </a:lnTo>
                <a:lnTo>
                  <a:pt x="1136" y="1074"/>
                </a:lnTo>
                <a:lnTo>
                  <a:pt x="1138" y="1054"/>
                </a:lnTo>
                <a:moveTo>
                  <a:pt x="1206" y="942"/>
                </a:moveTo>
                <a:lnTo>
                  <a:pt x="1208" y="949"/>
                </a:lnTo>
                <a:lnTo>
                  <a:pt x="1206" y="949"/>
                </a:lnTo>
                <a:lnTo>
                  <a:pt x="1208" y="1076"/>
                </a:lnTo>
                <a:lnTo>
                  <a:pt x="1206" y="1069"/>
                </a:lnTo>
                <a:lnTo>
                  <a:pt x="1206" y="1057"/>
                </a:lnTo>
                <a:moveTo>
                  <a:pt x="1208" y="997"/>
                </a:moveTo>
                <a:lnTo>
                  <a:pt x="1218" y="1006"/>
                </a:lnTo>
                <a:lnTo>
                  <a:pt x="1220" y="1009"/>
                </a:lnTo>
                <a:moveTo>
                  <a:pt x="1206" y="987"/>
                </a:moveTo>
                <a:lnTo>
                  <a:pt x="1201" y="1006"/>
                </a:lnTo>
                <a:lnTo>
                  <a:pt x="1196" y="1018"/>
                </a:lnTo>
                <a:lnTo>
                  <a:pt x="1191" y="1028"/>
                </a:lnTo>
                <a:lnTo>
                  <a:pt x="1184" y="1038"/>
                </a:lnTo>
                <a:moveTo>
                  <a:pt x="1189" y="987"/>
                </a:moveTo>
                <a:lnTo>
                  <a:pt x="1218" y="980"/>
                </a:lnTo>
                <a:moveTo>
                  <a:pt x="1244" y="939"/>
                </a:moveTo>
                <a:lnTo>
                  <a:pt x="1249" y="949"/>
                </a:lnTo>
                <a:lnTo>
                  <a:pt x="1251" y="954"/>
                </a:lnTo>
                <a:lnTo>
                  <a:pt x="1251" y="958"/>
                </a:lnTo>
                <a:moveTo>
                  <a:pt x="1227" y="961"/>
                </a:moveTo>
                <a:lnTo>
                  <a:pt x="1227" y="978"/>
                </a:lnTo>
                <a:lnTo>
                  <a:pt x="1225" y="982"/>
                </a:lnTo>
                <a:lnTo>
                  <a:pt x="1225" y="990"/>
                </a:lnTo>
                <a:moveTo>
                  <a:pt x="1227" y="973"/>
                </a:moveTo>
                <a:lnTo>
                  <a:pt x="1278" y="963"/>
                </a:lnTo>
                <a:lnTo>
                  <a:pt x="1268" y="982"/>
                </a:lnTo>
                <a:moveTo>
                  <a:pt x="1256" y="987"/>
                </a:moveTo>
                <a:lnTo>
                  <a:pt x="1263" y="994"/>
                </a:lnTo>
                <a:lnTo>
                  <a:pt x="1266" y="999"/>
                </a:lnTo>
                <a:lnTo>
                  <a:pt x="1268" y="1002"/>
                </a:lnTo>
                <a:moveTo>
                  <a:pt x="1239" y="982"/>
                </a:moveTo>
                <a:lnTo>
                  <a:pt x="1239" y="985"/>
                </a:lnTo>
                <a:lnTo>
                  <a:pt x="1237" y="990"/>
                </a:lnTo>
                <a:lnTo>
                  <a:pt x="1232" y="999"/>
                </a:lnTo>
                <a:lnTo>
                  <a:pt x="1225" y="1009"/>
                </a:lnTo>
                <a:moveTo>
                  <a:pt x="1249" y="1004"/>
                </a:moveTo>
                <a:lnTo>
                  <a:pt x="1270" y="1038"/>
                </a:lnTo>
                <a:lnTo>
                  <a:pt x="1282" y="1040"/>
                </a:lnTo>
                <a:lnTo>
                  <a:pt x="1270" y="1038"/>
                </a:lnTo>
                <a:lnTo>
                  <a:pt x="1266" y="1030"/>
                </a:lnTo>
                <a:moveTo>
                  <a:pt x="1249" y="997"/>
                </a:moveTo>
                <a:lnTo>
                  <a:pt x="1249" y="1002"/>
                </a:lnTo>
                <a:lnTo>
                  <a:pt x="1242" y="1011"/>
                </a:lnTo>
                <a:lnTo>
                  <a:pt x="1237" y="1023"/>
                </a:lnTo>
                <a:lnTo>
                  <a:pt x="1230" y="1030"/>
                </a:lnTo>
                <a:lnTo>
                  <a:pt x="1225" y="1038"/>
                </a:lnTo>
                <a:lnTo>
                  <a:pt x="1218" y="1042"/>
                </a:lnTo>
                <a:lnTo>
                  <a:pt x="1215" y="1045"/>
                </a:lnTo>
                <a:moveTo>
                  <a:pt x="1232" y="1038"/>
                </a:moveTo>
                <a:lnTo>
                  <a:pt x="1234" y="1045"/>
                </a:lnTo>
                <a:lnTo>
                  <a:pt x="1234" y="1081"/>
                </a:lnTo>
                <a:lnTo>
                  <a:pt x="1232" y="1074"/>
                </a:lnTo>
                <a:lnTo>
                  <a:pt x="1261" y="1071"/>
                </a:lnTo>
                <a:lnTo>
                  <a:pt x="1258" y="1071"/>
                </a:lnTo>
                <a:lnTo>
                  <a:pt x="1261" y="1038"/>
                </a:lnTo>
                <a:lnTo>
                  <a:pt x="1263" y="1042"/>
                </a:lnTo>
                <a:lnTo>
                  <a:pt x="1234" y="1045"/>
                </a:lnTo>
                <a:moveTo>
                  <a:pt x="1306" y="1042"/>
                </a:moveTo>
                <a:lnTo>
                  <a:pt x="1314" y="1045"/>
                </a:lnTo>
                <a:lnTo>
                  <a:pt x="1321" y="1045"/>
                </a:lnTo>
                <a:lnTo>
                  <a:pt x="1323" y="1047"/>
                </a:lnTo>
                <a:lnTo>
                  <a:pt x="1326" y="1050"/>
                </a:lnTo>
                <a:lnTo>
                  <a:pt x="1328" y="1052"/>
                </a:lnTo>
                <a:lnTo>
                  <a:pt x="1328" y="1054"/>
                </a:lnTo>
                <a:lnTo>
                  <a:pt x="1326" y="1059"/>
                </a:lnTo>
                <a:lnTo>
                  <a:pt x="1326" y="1061"/>
                </a:lnTo>
                <a:lnTo>
                  <a:pt x="1323" y="1064"/>
                </a:lnTo>
                <a:lnTo>
                  <a:pt x="1321" y="1064"/>
                </a:lnTo>
                <a:lnTo>
                  <a:pt x="1321" y="1061"/>
                </a:lnTo>
                <a:lnTo>
                  <a:pt x="1318" y="1059"/>
                </a:lnTo>
                <a:lnTo>
                  <a:pt x="1318" y="1054"/>
                </a:lnTo>
                <a:lnTo>
                  <a:pt x="1316" y="1052"/>
                </a:lnTo>
                <a:lnTo>
                  <a:pt x="1314" y="1047"/>
                </a:lnTo>
                <a:lnTo>
                  <a:pt x="1309" y="1045"/>
                </a:lnTo>
                <a:lnTo>
                  <a:pt x="1304" y="1042"/>
                </a:lnTo>
                <a:moveTo>
                  <a:pt x="1328" y="1052"/>
                </a:moveTo>
                <a:lnTo>
                  <a:pt x="1328" y="1057"/>
                </a:lnTo>
                <a:moveTo>
                  <a:pt x="1326" y="1061"/>
                </a:moveTo>
                <a:lnTo>
                  <a:pt x="1326" y="1050"/>
                </a:lnTo>
                <a:moveTo>
                  <a:pt x="1323" y="1061"/>
                </a:moveTo>
                <a:lnTo>
                  <a:pt x="1323" y="1047"/>
                </a:lnTo>
                <a:lnTo>
                  <a:pt x="1323" y="1064"/>
                </a:lnTo>
                <a:moveTo>
                  <a:pt x="1321" y="1047"/>
                </a:moveTo>
                <a:lnTo>
                  <a:pt x="1321" y="1061"/>
                </a:lnTo>
                <a:moveTo>
                  <a:pt x="1318" y="1059"/>
                </a:moveTo>
                <a:lnTo>
                  <a:pt x="1318" y="1045"/>
                </a:lnTo>
                <a:lnTo>
                  <a:pt x="1318" y="1052"/>
                </a:lnTo>
                <a:moveTo>
                  <a:pt x="1316" y="1050"/>
                </a:moveTo>
                <a:lnTo>
                  <a:pt x="1316" y="1045"/>
                </a:lnTo>
                <a:moveTo>
                  <a:pt x="1314" y="1045"/>
                </a:moveTo>
                <a:lnTo>
                  <a:pt x="1314" y="1047"/>
                </a:lnTo>
                <a:moveTo>
                  <a:pt x="1311" y="1045"/>
                </a:moveTo>
                <a:lnTo>
                  <a:pt x="1311" y="1042"/>
                </a:lnTo>
                <a:moveTo>
                  <a:pt x="1309" y="1045"/>
                </a:moveTo>
                <a:lnTo>
                  <a:pt x="1314" y="1045"/>
                </a:lnTo>
                <a:moveTo>
                  <a:pt x="1318" y="1045"/>
                </a:moveTo>
                <a:lnTo>
                  <a:pt x="1311" y="1045"/>
                </a:lnTo>
                <a:moveTo>
                  <a:pt x="1314" y="1047"/>
                </a:moveTo>
                <a:lnTo>
                  <a:pt x="1323" y="1047"/>
                </a:lnTo>
                <a:lnTo>
                  <a:pt x="1314" y="1047"/>
                </a:lnTo>
                <a:close/>
                <a:moveTo>
                  <a:pt x="1316" y="1050"/>
                </a:moveTo>
                <a:lnTo>
                  <a:pt x="1326" y="1050"/>
                </a:lnTo>
                <a:moveTo>
                  <a:pt x="1316" y="1052"/>
                </a:moveTo>
                <a:lnTo>
                  <a:pt x="1328" y="1052"/>
                </a:lnTo>
                <a:lnTo>
                  <a:pt x="1318" y="1052"/>
                </a:lnTo>
                <a:moveTo>
                  <a:pt x="1328" y="1054"/>
                </a:moveTo>
                <a:lnTo>
                  <a:pt x="1318" y="1054"/>
                </a:lnTo>
                <a:moveTo>
                  <a:pt x="1318" y="1057"/>
                </a:moveTo>
                <a:lnTo>
                  <a:pt x="1328" y="1057"/>
                </a:lnTo>
                <a:moveTo>
                  <a:pt x="1326" y="1059"/>
                </a:moveTo>
                <a:lnTo>
                  <a:pt x="1318" y="1059"/>
                </a:lnTo>
                <a:moveTo>
                  <a:pt x="1321" y="1061"/>
                </a:moveTo>
                <a:lnTo>
                  <a:pt x="1326" y="1061"/>
                </a:lnTo>
                <a:moveTo>
                  <a:pt x="1470" y="937"/>
                </a:moveTo>
                <a:lnTo>
                  <a:pt x="1470" y="944"/>
                </a:lnTo>
                <a:lnTo>
                  <a:pt x="1465" y="985"/>
                </a:lnTo>
                <a:moveTo>
                  <a:pt x="1441" y="939"/>
                </a:moveTo>
                <a:lnTo>
                  <a:pt x="1441" y="942"/>
                </a:lnTo>
                <a:lnTo>
                  <a:pt x="1446" y="987"/>
                </a:lnTo>
                <a:moveTo>
                  <a:pt x="1424" y="966"/>
                </a:moveTo>
                <a:lnTo>
                  <a:pt x="1489" y="958"/>
                </a:lnTo>
                <a:lnTo>
                  <a:pt x="1486" y="958"/>
                </a:lnTo>
                <a:lnTo>
                  <a:pt x="1479" y="961"/>
                </a:lnTo>
                <a:moveTo>
                  <a:pt x="1407" y="992"/>
                </a:moveTo>
                <a:lnTo>
                  <a:pt x="1501" y="980"/>
                </a:lnTo>
                <a:lnTo>
                  <a:pt x="1496" y="978"/>
                </a:lnTo>
                <a:lnTo>
                  <a:pt x="1489" y="982"/>
                </a:lnTo>
                <a:moveTo>
                  <a:pt x="1455" y="987"/>
                </a:moveTo>
                <a:lnTo>
                  <a:pt x="1453" y="1042"/>
                </a:lnTo>
                <a:moveTo>
                  <a:pt x="1470" y="1021"/>
                </a:moveTo>
                <a:lnTo>
                  <a:pt x="1467" y="1021"/>
                </a:lnTo>
                <a:lnTo>
                  <a:pt x="1441" y="1023"/>
                </a:lnTo>
                <a:moveTo>
                  <a:pt x="1429" y="997"/>
                </a:moveTo>
                <a:lnTo>
                  <a:pt x="1431" y="1009"/>
                </a:lnTo>
                <a:lnTo>
                  <a:pt x="1434" y="1052"/>
                </a:lnTo>
                <a:lnTo>
                  <a:pt x="1431" y="1045"/>
                </a:lnTo>
                <a:lnTo>
                  <a:pt x="1479" y="1040"/>
                </a:lnTo>
                <a:lnTo>
                  <a:pt x="1477" y="1040"/>
                </a:lnTo>
                <a:lnTo>
                  <a:pt x="1482" y="997"/>
                </a:lnTo>
                <a:lnTo>
                  <a:pt x="1484" y="999"/>
                </a:lnTo>
                <a:lnTo>
                  <a:pt x="1431" y="1006"/>
                </a:lnTo>
                <a:moveTo>
                  <a:pt x="1448" y="1052"/>
                </a:moveTo>
                <a:lnTo>
                  <a:pt x="1446" y="1057"/>
                </a:lnTo>
                <a:lnTo>
                  <a:pt x="1434" y="1071"/>
                </a:lnTo>
                <a:lnTo>
                  <a:pt x="1424" y="1078"/>
                </a:lnTo>
                <a:lnTo>
                  <a:pt x="1417" y="1083"/>
                </a:lnTo>
                <a:moveTo>
                  <a:pt x="1465" y="1052"/>
                </a:moveTo>
                <a:lnTo>
                  <a:pt x="1477" y="1061"/>
                </a:lnTo>
                <a:lnTo>
                  <a:pt x="1484" y="1071"/>
                </a:lnTo>
                <a:lnTo>
                  <a:pt x="1489" y="1078"/>
                </a:lnTo>
                <a:moveTo>
                  <a:pt x="1566" y="944"/>
                </a:moveTo>
                <a:lnTo>
                  <a:pt x="1566" y="951"/>
                </a:lnTo>
                <a:lnTo>
                  <a:pt x="1556" y="968"/>
                </a:lnTo>
                <a:lnTo>
                  <a:pt x="1549" y="985"/>
                </a:lnTo>
                <a:lnTo>
                  <a:pt x="1539" y="997"/>
                </a:lnTo>
                <a:lnTo>
                  <a:pt x="1530" y="1011"/>
                </a:lnTo>
                <a:lnTo>
                  <a:pt x="1522" y="1018"/>
                </a:lnTo>
                <a:lnTo>
                  <a:pt x="1515" y="1028"/>
                </a:lnTo>
                <a:moveTo>
                  <a:pt x="1563" y="956"/>
                </a:moveTo>
                <a:lnTo>
                  <a:pt x="1597" y="1016"/>
                </a:lnTo>
                <a:lnTo>
                  <a:pt x="1614" y="1016"/>
                </a:lnTo>
                <a:lnTo>
                  <a:pt x="1597" y="1014"/>
                </a:lnTo>
                <a:lnTo>
                  <a:pt x="1590" y="1004"/>
                </a:lnTo>
                <a:moveTo>
                  <a:pt x="1578" y="997"/>
                </a:moveTo>
                <a:lnTo>
                  <a:pt x="1544" y="1004"/>
                </a:lnTo>
                <a:moveTo>
                  <a:pt x="1563" y="1002"/>
                </a:moveTo>
                <a:lnTo>
                  <a:pt x="1563" y="1074"/>
                </a:lnTo>
                <a:moveTo>
                  <a:pt x="1582" y="1035"/>
                </a:moveTo>
                <a:lnTo>
                  <a:pt x="1582" y="1042"/>
                </a:lnTo>
                <a:lnTo>
                  <a:pt x="1573" y="1066"/>
                </a:lnTo>
                <a:moveTo>
                  <a:pt x="1587" y="1023"/>
                </a:moveTo>
                <a:lnTo>
                  <a:pt x="1537" y="1030"/>
                </a:lnTo>
                <a:moveTo>
                  <a:pt x="1542" y="1040"/>
                </a:moveTo>
                <a:lnTo>
                  <a:pt x="1546" y="1052"/>
                </a:lnTo>
                <a:lnTo>
                  <a:pt x="1546" y="1066"/>
                </a:lnTo>
                <a:moveTo>
                  <a:pt x="1520" y="1076"/>
                </a:moveTo>
                <a:lnTo>
                  <a:pt x="1602" y="1071"/>
                </a:lnTo>
                <a:lnTo>
                  <a:pt x="1597" y="1069"/>
                </a:lnTo>
                <a:lnTo>
                  <a:pt x="1590" y="1071"/>
                </a:lnTo>
                <a:moveTo>
                  <a:pt x="1630" y="968"/>
                </a:moveTo>
                <a:lnTo>
                  <a:pt x="1633" y="982"/>
                </a:lnTo>
                <a:lnTo>
                  <a:pt x="1638" y="1033"/>
                </a:lnTo>
                <a:lnTo>
                  <a:pt x="1635" y="1021"/>
                </a:lnTo>
                <a:lnTo>
                  <a:pt x="1657" y="1016"/>
                </a:lnTo>
                <a:lnTo>
                  <a:pt x="1652" y="1016"/>
                </a:lnTo>
                <a:lnTo>
                  <a:pt x="1657" y="975"/>
                </a:lnTo>
                <a:lnTo>
                  <a:pt x="1659" y="980"/>
                </a:lnTo>
                <a:lnTo>
                  <a:pt x="1633" y="982"/>
                </a:lnTo>
                <a:moveTo>
                  <a:pt x="1662" y="999"/>
                </a:moveTo>
                <a:lnTo>
                  <a:pt x="1717" y="992"/>
                </a:lnTo>
                <a:lnTo>
                  <a:pt x="1712" y="990"/>
                </a:lnTo>
                <a:lnTo>
                  <a:pt x="1705" y="992"/>
                </a:lnTo>
                <a:moveTo>
                  <a:pt x="1683" y="939"/>
                </a:moveTo>
                <a:lnTo>
                  <a:pt x="1688" y="949"/>
                </a:lnTo>
                <a:lnTo>
                  <a:pt x="1686" y="946"/>
                </a:lnTo>
                <a:lnTo>
                  <a:pt x="1688" y="1083"/>
                </a:lnTo>
                <a:lnTo>
                  <a:pt x="1686" y="1074"/>
                </a:lnTo>
                <a:lnTo>
                  <a:pt x="1686" y="1054"/>
                </a:lnTo>
                <a:moveTo>
                  <a:pt x="1746" y="1042"/>
                </a:moveTo>
                <a:lnTo>
                  <a:pt x="1755" y="1045"/>
                </a:lnTo>
                <a:lnTo>
                  <a:pt x="1760" y="1045"/>
                </a:lnTo>
                <a:lnTo>
                  <a:pt x="1762" y="1047"/>
                </a:lnTo>
                <a:lnTo>
                  <a:pt x="1765" y="1047"/>
                </a:lnTo>
                <a:lnTo>
                  <a:pt x="1765" y="1050"/>
                </a:lnTo>
                <a:lnTo>
                  <a:pt x="1767" y="1052"/>
                </a:lnTo>
                <a:lnTo>
                  <a:pt x="1767" y="1059"/>
                </a:lnTo>
                <a:lnTo>
                  <a:pt x="1765" y="1061"/>
                </a:lnTo>
                <a:lnTo>
                  <a:pt x="1762" y="1064"/>
                </a:lnTo>
                <a:lnTo>
                  <a:pt x="1760" y="1064"/>
                </a:lnTo>
                <a:lnTo>
                  <a:pt x="1760" y="1061"/>
                </a:lnTo>
                <a:lnTo>
                  <a:pt x="1758" y="1059"/>
                </a:lnTo>
                <a:lnTo>
                  <a:pt x="1758" y="1054"/>
                </a:lnTo>
                <a:lnTo>
                  <a:pt x="1755" y="1052"/>
                </a:lnTo>
                <a:lnTo>
                  <a:pt x="1753" y="1047"/>
                </a:lnTo>
                <a:lnTo>
                  <a:pt x="1748" y="1045"/>
                </a:lnTo>
                <a:lnTo>
                  <a:pt x="1746" y="1042"/>
                </a:lnTo>
                <a:close/>
                <a:moveTo>
                  <a:pt x="1767" y="1052"/>
                </a:moveTo>
                <a:lnTo>
                  <a:pt x="1767" y="1057"/>
                </a:lnTo>
                <a:moveTo>
                  <a:pt x="1765" y="1050"/>
                </a:moveTo>
                <a:lnTo>
                  <a:pt x="1765" y="1061"/>
                </a:lnTo>
                <a:lnTo>
                  <a:pt x="1765" y="1047"/>
                </a:lnTo>
                <a:moveTo>
                  <a:pt x="1762" y="1064"/>
                </a:moveTo>
                <a:lnTo>
                  <a:pt x="1762" y="1047"/>
                </a:lnTo>
                <a:moveTo>
                  <a:pt x="1760" y="1047"/>
                </a:moveTo>
                <a:lnTo>
                  <a:pt x="1760" y="1061"/>
                </a:lnTo>
                <a:moveTo>
                  <a:pt x="1758" y="1059"/>
                </a:moveTo>
                <a:lnTo>
                  <a:pt x="1758" y="1045"/>
                </a:lnTo>
                <a:lnTo>
                  <a:pt x="1758" y="1052"/>
                </a:lnTo>
                <a:moveTo>
                  <a:pt x="1755" y="1050"/>
                </a:moveTo>
                <a:lnTo>
                  <a:pt x="1755" y="1045"/>
                </a:lnTo>
                <a:moveTo>
                  <a:pt x="1753" y="1047"/>
                </a:moveTo>
                <a:lnTo>
                  <a:pt x="1753" y="1045"/>
                </a:lnTo>
                <a:lnTo>
                  <a:pt x="1748" y="1045"/>
                </a:lnTo>
                <a:moveTo>
                  <a:pt x="1758" y="1045"/>
                </a:moveTo>
                <a:lnTo>
                  <a:pt x="1753" y="1045"/>
                </a:lnTo>
                <a:moveTo>
                  <a:pt x="1762" y="1047"/>
                </a:moveTo>
                <a:lnTo>
                  <a:pt x="1753" y="1047"/>
                </a:lnTo>
                <a:lnTo>
                  <a:pt x="1765" y="1047"/>
                </a:lnTo>
                <a:moveTo>
                  <a:pt x="1755" y="1050"/>
                </a:moveTo>
                <a:lnTo>
                  <a:pt x="1765" y="1050"/>
                </a:lnTo>
                <a:moveTo>
                  <a:pt x="1755" y="1052"/>
                </a:moveTo>
                <a:lnTo>
                  <a:pt x="1767" y="1052"/>
                </a:lnTo>
                <a:lnTo>
                  <a:pt x="1758" y="1052"/>
                </a:lnTo>
                <a:moveTo>
                  <a:pt x="1767" y="1054"/>
                </a:moveTo>
                <a:lnTo>
                  <a:pt x="1758" y="1054"/>
                </a:lnTo>
                <a:moveTo>
                  <a:pt x="1758" y="1057"/>
                </a:moveTo>
                <a:lnTo>
                  <a:pt x="1767" y="1057"/>
                </a:lnTo>
                <a:moveTo>
                  <a:pt x="1767" y="1059"/>
                </a:moveTo>
                <a:lnTo>
                  <a:pt x="1758" y="1059"/>
                </a:lnTo>
                <a:moveTo>
                  <a:pt x="1760" y="1061"/>
                </a:moveTo>
                <a:lnTo>
                  <a:pt x="1765" y="1061"/>
                </a:lnTo>
                <a:moveTo>
                  <a:pt x="1909" y="937"/>
                </a:moveTo>
                <a:lnTo>
                  <a:pt x="1909" y="944"/>
                </a:lnTo>
                <a:lnTo>
                  <a:pt x="1904" y="985"/>
                </a:lnTo>
                <a:moveTo>
                  <a:pt x="1880" y="939"/>
                </a:moveTo>
                <a:lnTo>
                  <a:pt x="1882" y="942"/>
                </a:lnTo>
                <a:lnTo>
                  <a:pt x="1885" y="987"/>
                </a:lnTo>
                <a:moveTo>
                  <a:pt x="1863" y="966"/>
                </a:moveTo>
                <a:lnTo>
                  <a:pt x="1928" y="958"/>
                </a:lnTo>
                <a:lnTo>
                  <a:pt x="1926" y="958"/>
                </a:lnTo>
                <a:lnTo>
                  <a:pt x="1918" y="961"/>
                </a:lnTo>
                <a:moveTo>
                  <a:pt x="1849" y="992"/>
                </a:moveTo>
                <a:lnTo>
                  <a:pt x="1940" y="980"/>
                </a:lnTo>
                <a:lnTo>
                  <a:pt x="1935" y="978"/>
                </a:lnTo>
                <a:lnTo>
                  <a:pt x="1928" y="982"/>
                </a:lnTo>
                <a:moveTo>
                  <a:pt x="1894" y="987"/>
                </a:moveTo>
                <a:lnTo>
                  <a:pt x="1894" y="1042"/>
                </a:lnTo>
                <a:moveTo>
                  <a:pt x="1909" y="1021"/>
                </a:moveTo>
                <a:lnTo>
                  <a:pt x="1906" y="1021"/>
                </a:lnTo>
                <a:lnTo>
                  <a:pt x="1880" y="1023"/>
                </a:lnTo>
                <a:moveTo>
                  <a:pt x="1870" y="997"/>
                </a:moveTo>
                <a:lnTo>
                  <a:pt x="1870" y="1009"/>
                </a:lnTo>
                <a:lnTo>
                  <a:pt x="1873" y="1052"/>
                </a:lnTo>
                <a:lnTo>
                  <a:pt x="1873" y="1045"/>
                </a:lnTo>
                <a:lnTo>
                  <a:pt x="1918" y="1040"/>
                </a:lnTo>
                <a:lnTo>
                  <a:pt x="1916" y="1040"/>
                </a:lnTo>
                <a:lnTo>
                  <a:pt x="1923" y="997"/>
                </a:lnTo>
                <a:lnTo>
                  <a:pt x="1926" y="999"/>
                </a:lnTo>
                <a:lnTo>
                  <a:pt x="1873" y="1006"/>
                </a:lnTo>
                <a:moveTo>
                  <a:pt x="1887" y="1052"/>
                </a:moveTo>
                <a:lnTo>
                  <a:pt x="1885" y="1057"/>
                </a:lnTo>
                <a:lnTo>
                  <a:pt x="1873" y="1071"/>
                </a:lnTo>
                <a:lnTo>
                  <a:pt x="1863" y="1078"/>
                </a:lnTo>
                <a:lnTo>
                  <a:pt x="1856" y="1083"/>
                </a:lnTo>
                <a:moveTo>
                  <a:pt x="1904" y="1052"/>
                </a:moveTo>
                <a:lnTo>
                  <a:pt x="1916" y="1061"/>
                </a:lnTo>
                <a:lnTo>
                  <a:pt x="1923" y="1071"/>
                </a:lnTo>
                <a:lnTo>
                  <a:pt x="1928" y="1078"/>
                </a:lnTo>
                <a:moveTo>
                  <a:pt x="2005" y="944"/>
                </a:moveTo>
                <a:lnTo>
                  <a:pt x="2005" y="951"/>
                </a:lnTo>
                <a:lnTo>
                  <a:pt x="1998" y="968"/>
                </a:lnTo>
                <a:lnTo>
                  <a:pt x="1988" y="985"/>
                </a:lnTo>
                <a:lnTo>
                  <a:pt x="1978" y="997"/>
                </a:lnTo>
                <a:lnTo>
                  <a:pt x="1969" y="1011"/>
                </a:lnTo>
                <a:lnTo>
                  <a:pt x="1962" y="1018"/>
                </a:lnTo>
                <a:lnTo>
                  <a:pt x="1954" y="1028"/>
                </a:lnTo>
                <a:moveTo>
                  <a:pt x="2002" y="956"/>
                </a:moveTo>
                <a:lnTo>
                  <a:pt x="2038" y="1016"/>
                </a:lnTo>
                <a:lnTo>
                  <a:pt x="2053" y="1016"/>
                </a:lnTo>
                <a:lnTo>
                  <a:pt x="2038" y="1014"/>
                </a:lnTo>
                <a:lnTo>
                  <a:pt x="2031" y="1004"/>
                </a:lnTo>
                <a:moveTo>
                  <a:pt x="2017" y="997"/>
                </a:moveTo>
                <a:lnTo>
                  <a:pt x="1983" y="1004"/>
                </a:lnTo>
                <a:moveTo>
                  <a:pt x="2002" y="1002"/>
                </a:moveTo>
                <a:lnTo>
                  <a:pt x="2002" y="1074"/>
                </a:lnTo>
                <a:moveTo>
                  <a:pt x="2022" y="1035"/>
                </a:moveTo>
                <a:lnTo>
                  <a:pt x="2022" y="1042"/>
                </a:lnTo>
                <a:lnTo>
                  <a:pt x="2012" y="1066"/>
                </a:lnTo>
                <a:moveTo>
                  <a:pt x="2026" y="1023"/>
                </a:moveTo>
                <a:lnTo>
                  <a:pt x="1976" y="1030"/>
                </a:lnTo>
                <a:moveTo>
                  <a:pt x="1981" y="1040"/>
                </a:moveTo>
                <a:lnTo>
                  <a:pt x="1986" y="1052"/>
                </a:lnTo>
                <a:lnTo>
                  <a:pt x="1986" y="1066"/>
                </a:lnTo>
                <a:moveTo>
                  <a:pt x="1959" y="1076"/>
                </a:moveTo>
                <a:lnTo>
                  <a:pt x="2041" y="1071"/>
                </a:lnTo>
                <a:lnTo>
                  <a:pt x="2036" y="1069"/>
                </a:lnTo>
                <a:lnTo>
                  <a:pt x="2029" y="1071"/>
                </a:lnTo>
                <a:moveTo>
                  <a:pt x="2084" y="942"/>
                </a:moveTo>
                <a:lnTo>
                  <a:pt x="2086" y="949"/>
                </a:lnTo>
                <a:lnTo>
                  <a:pt x="2086" y="1076"/>
                </a:lnTo>
                <a:lnTo>
                  <a:pt x="2084" y="1069"/>
                </a:lnTo>
                <a:lnTo>
                  <a:pt x="2086" y="1057"/>
                </a:lnTo>
                <a:moveTo>
                  <a:pt x="2086" y="997"/>
                </a:moveTo>
                <a:lnTo>
                  <a:pt x="2096" y="1006"/>
                </a:lnTo>
                <a:lnTo>
                  <a:pt x="2098" y="1009"/>
                </a:lnTo>
                <a:moveTo>
                  <a:pt x="2086" y="987"/>
                </a:moveTo>
                <a:lnTo>
                  <a:pt x="2079" y="1006"/>
                </a:lnTo>
                <a:lnTo>
                  <a:pt x="2074" y="1018"/>
                </a:lnTo>
                <a:lnTo>
                  <a:pt x="2070" y="1028"/>
                </a:lnTo>
                <a:lnTo>
                  <a:pt x="2065" y="1038"/>
                </a:lnTo>
                <a:moveTo>
                  <a:pt x="2067" y="987"/>
                </a:moveTo>
                <a:lnTo>
                  <a:pt x="2096" y="980"/>
                </a:lnTo>
                <a:moveTo>
                  <a:pt x="2125" y="939"/>
                </a:moveTo>
                <a:lnTo>
                  <a:pt x="2127" y="949"/>
                </a:lnTo>
                <a:lnTo>
                  <a:pt x="2130" y="954"/>
                </a:lnTo>
                <a:lnTo>
                  <a:pt x="2130" y="958"/>
                </a:lnTo>
                <a:moveTo>
                  <a:pt x="2108" y="961"/>
                </a:moveTo>
                <a:lnTo>
                  <a:pt x="2108" y="970"/>
                </a:lnTo>
                <a:lnTo>
                  <a:pt x="2106" y="978"/>
                </a:lnTo>
                <a:lnTo>
                  <a:pt x="2106" y="982"/>
                </a:lnTo>
                <a:lnTo>
                  <a:pt x="2103" y="987"/>
                </a:lnTo>
                <a:lnTo>
                  <a:pt x="2103" y="990"/>
                </a:lnTo>
                <a:moveTo>
                  <a:pt x="2108" y="973"/>
                </a:moveTo>
                <a:lnTo>
                  <a:pt x="2156" y="963"/>
                </a:lnTo>
                <a:lnTo>
                  <a:pt x="2146" y="982"/>
                </a:lnTo>
                <a:moveTo>
                  <a:pt x="2134" y="987"/>
                </a:moveTo>
                <a:lnTo>
                  <a:pt x="2142" y="994"/>
                </a:lnTo>
                <a:lnTo>
                  <a:pt x="2146" y="999"/>
                </a:lnTo>
                <a:lnTo>
                  <a:pt x="2146" y="1002"/>
                </a:lnTo>
                <a:moveTo>
                  <a:pt x="2118" y="982"/>
                </a:moveTo>
                <a:lnTo>
                  <a:pt x="2120" y="985"/>
                </a:lnTo>
                <a:lnTo>
                  <a:pt x="2118" y="990"/>
                </a:lnTo>
                <a:lnTo>
                  <a:pt x="2110" y="999"/>
                </a:lnTo>
                <a:lnTo>
                  <a:pt x="2106" y="1009"/>
                </a:lnTo>
                <a:moveTo>
                  <a:pt x="2127" y="1004"/>
                </a:moveTo>
                <a:lnTo>
                  <a:pt x="2149" y="1038"/>
                </a:lnTo>
                <a:lnTo>
                  <a:pt x="2163" y="1040"/>
                </a:lnTo>
                <a:lnTo>
                  <a:pt x="2151" y="1038"/>
                </a:lnTo>
                <a:lnTo>
                  <a:pt x="2146" y="1030"/>
                </a:lnTo>
                <a:moveTo>
                  <a:pt x="2127" y="997"/>
                </a:moveTo>
                <a:lnTo>
                  <a:pt x="2127" y="1002"/>
                </a:lnTo>
                <a:lnTo>
                  <a:pt x="2120" y="1011"/>
                </a:lnTo>
                <a:lnTo>
                  <a:pt x="2115" y="1023"/>
                </a:lnTo>
                <a:lnTo>
                  <a:pt x="2108" y="1030"/>
                </a:lnTo>
                <a:lnTo>
                  <a:pt x="2103" y="1038"/>
                </a:lnTo>
                <a:lnTo>
                  <a:pt x="2098" y="1042"/>
                </a:lnTo>
                <a:lnTo>
                  <a:pt x="2094" y="1045"/>
                </a:lnTo>
                <a:moveTo>
                  <a:pt x="2113" y="1038"/>
                </a:moveTo>
                <a:lnTo>
                  <a:pt x="2113" y="1081"/>
                </a:lnTo>
                <a:lnTo>
                  <a:pt x="2113" y="1074"/>
                </a:lnTo>
                <a:lnTo>
                  <a:pt x="2139" y="1071"/>
                </a:lnTo>
                <a:lnTo>
                  <a:pt x="2137" y="1071"/>
                </a:lnTo>
                <a:lnTo>
                  <a:pt x="2142" y="1038"/>
                </a:lnTo>
                <a:lnTo>
                  <a:pt x="2142" y="1042"/>
                </a:lnTo>
                <a:lnTo>
                  <a:pt x="2113" y="1045"/>
                </a:lnTo>
                <a:moveTo>
                  <a:pt x="2211" y="966"/>
                </a:moveTo>
                <a:lnTo>
                  <a:pt x="2180" y="973"/>
                </a:lnTo>
                <a:moveTo>
                  <a:pt x="2182" y="1006"/>
                </a:moveTo>
                <a:lnTo>
                  <a:pt x="2209" y="999"/>
                </a:lnTo>
                <a:moveTo>
                  <a:pt x="2175" y="1050"/>
                </a:moveTo>
                <a:lnTo>
                  <a:pt x="2211" y="1026"/>
                </a:lnTo>
                <a:moveTo>
                  <a:pt x="2197" y="1035"/>
                </a:moveTo>
                <a:lnTo>
                  <a:pt x="2197" y="970"/>
                </a:lnTo>
                <a:moveTo>
                  <a:pt x="2247" y="949"/>
                </a:moveTo>
                <a:lnTo>
                  <a:pt x="2254" y="961"/>
                </a:lnTo>
                <a:lnTo>
                  <a:pt x="2257" y="966"/>
                </a:lnTo>
                <a:moveTo>
                  <a:pt x="2233" y="942"/>
                </a:moveTo>
                <a:lnTo>
                  <a:pt x="2238" y="949"/>
                </a:lnTo>
                <a:lnTo>
                  <a:pt x="2235" y="946"/>
                </a:lnTo>
                <a:lnTo>
                  <a:pt x="2233" y="1069"/>
                </a:lnTo>
                <a:lnTo>
                  <a:pt x="2233" y="1081"/>
                </a:lnTo>
                <a:lnTo>
                  <a:pt x="2221" y="1064"/>
                </a:lnTo>
                <a:lnTo>
                  <a:pt x="2233" y="1078"/>
                </a:lnTo>
                <a:moveTo>
                  <a:pt x="2257" y="992"/>
                </a:moveTo>
                <a:lnTo>
                  <a:pt x="2257" y="999"/>
                </a:lnTo>
                <a:lnTo>
                  <a:pt x="2245" y="1023"/>
                </a:lnTo>
                <a:moveTo>
                  <a:pt x="2235" y="999"/>
                </a:moveTo>
                <a:lnTo>
                  <a:pt x="2259" y="1057"/>
                </a:lnTo>
                <a:lnTo>
                  <a:pt x="2271" y="1059"/>
                </a:lnTo>
                <a:lnTo>
                  <a:pt x="2259" y="1054"/>
                </a:lnTo>
                <a:lnTo>
                  <a:pt x="2252" y="1042"/>
                </a:lnTo>
                <a:moveTo>
                  <a:pt x="2214" y="999"/>
                </a:moveTo>
                <a:lnTo>
                  <a:pt x="2223" y="1009"/>
                </a:lnTo>
                <a:lnTo>
                  <a:pt x="2223" y="1016"/>
                </a:lnTo>
                <a:moveTo>
                  <a:pt x="2214" y="982"/>
                </a:moveTo>
                <a:lnTo>
                  <a:pt x="2257" y="975"/>
                </a:lnTo>
                <a:lnTo>
                  <a:pt x="2254" y="975"/>
                </a:lnTo>
                <a:lnTo>
                  <a:pt x="2250" y="978"/>
                </a:lnTo>
                <a:moveTo>
                  <a:pt x="2204" y="1052"/>
                </a:moveTo>
                <a:lnTo>
                  <a:pt x="2228" y="1028"/>
                </a:lnTo>
                <a:moveTo>
                  <a:pt x="2312" y="954"/>
                </a:moveTo>
                <a:lnTo>
                  <a:pt x="2312" y="961"/>
                </a:lnTo>
                <a:lnTo>
                  <a:pt x="2307" y="982"/>
                </a:lnTo>
                <a:lnTo>
                  <a:pt x="2302" y="999"/>
                </a:lnTo>
                <a:lnTo>
                  <a:pt x="2298" y="1011"/>
                </a:lnTo>
                <a:lnTo>
                  <a:pt x="2293" y="1023"/>
                </a:lnTo>
                <a:lnTo>
                  <a:pt x="2288" y="1030"/>
                </a:lnTo>
                <a:moveTo>
                  <a:pt x="2305" y="994"/>
                </a:moveTo>
                <a:lnTo>
                  <a:pt x="2331" y="990"/>
                </a:lnTo>
                <a:lnTo>
                  <a:pt x="2329" y="987"/>
                </a:lnTo>
                <a:lnTo>
                  <a:pt x="2326" y="997"/>
                </a:lnTo>
                <a:lnTo>
                  <a:pt x="2324" y="1014"/>
                </a:lnTo>
                <a:lnTo>
                  <a:pt x="2319" y="1023"/>
                </a:lnTo>
                <a:lnTo>
                  <a:pt x="2314" y="1035"/>
                </a:lnTo>
                <a:lnTo>
                  <a:pt x="2310" y="1045"/>
                </a:lnTo>
                <a:lnTo>
                  <a:pt x="2305" y="1057"/>
                </a:lnTo>
                <a:lnTo>
                  <a:pt x="2298" y="1066"/>
                </a:lnTo>
                <a:lnTo>
                  <a:pt x="2293" y="1074"/>
                </a:lnTo>
                <a:lnTo>
                  <a:pt x="2288" y="1081"/>
                </a:lnTo>
                <a:moveTo>
                  <a:pt x="2305" y="1011"/>
                </a:moveTo>
                <a:lnTo>
                  <a:pt x="2360" y="1076"/>
                </a:lnTo>
                <a:lnTo>
                  <a:pt x="2379" y="1076"/>
                </a:lnTo>
                <a:lnTo>
                  <a:pt x="2360" y="1074"/>
                </a:lnTo>
                <a:lnTo>
                  <a:pt x="2350" y="1066"/>
                </a:lnTo>
                <a:moveTo>
                  <a:pt x="2343" y="942"/>
                </a:moveTo>
                <a:lnTo>
                  <a:pt x="2348" y="946"/>
                </a:lnTo>
                <a:lnTo>
                  <a:pt x="2346" y="954"/>
                </a:lnTo>
                <a:lnTo>
                  <a:pt x="2346" y="1050"/>
                </a:lnTo>
                <a:lnTo>
                  <a:pt x="2343" y="1042"/>
                </a:lnTo>
                <a:lnTo>
                  <a:pt x="2346" y="1030"/>
                </a:lnTo>
                <a:moveTo>
                  <a:pt x="2353" y="992"/>
                </a:moveTo>
                <a:lnTo>
                  <a:pt x="2370" y="1011"/>
                </a:lnTo>
                <a:lnTo>
                  <a:pt x="2374" y="1018"/>
                </a:lnTo>
                <a:moveTo>
                  <a:pt x="2406" y="966"/>
                </a:moveTo>
                <a:lnTo>
                  <a:pt x="2449" y="961"/>
                </a:lnTo>
                <a:lnTo>
                  <a:pt x="2439" y="963"/>
                </a:lnTo>
                <a:moveTo>
                  <a:pt x="2427" y="942"/>
                </a:moveTo>
                <a:lnTo>
                  <a:pt x="2430" y="946"/>
                </a:lnTo>
                <a:lnTo>
                  <a:pt x="2430" y="1006"/>
                </a:lnTo>
                <a:lnTo>
                  <a:pt x="2427" y="1028"/>
                </a:lnTo>
                <a:lnTo>
                  <a:pt x="2427" y="1014"/>
                </a:lnTo>
                <a:moveTo>
                  <a:pt x="2413" y="973"/>
                </a:moveTo>
                <a:lnTo>
                  <a:pt x="2415" y="980"/>
                </a:lnTo>
                <a:lnTo>
                  <a:pt x="2413" y="997"/>
                </a:lnTo>
                <a:lnTo>
                  <a:pt x="2413" y="1004"/>
                </a:lnTo>
                <a:lnTo>
                  <a:pt x="2413" y="997"/>
                </a:lnTo>
                <a:lnTo>
                  <a:pt x="2446" y="994"/>
                </a:lnTo>
                <a:lnTo>
                  <a:pt x="2442" y="994"/>
                </a:lnTo>
                <a:lnTo>
                  <a:pt x="2446" y="973"/>
                </a:lnTo>
                <a:lnTo>
                  <a:pt x="2446" y="975"/>
                </a:lnTo>
                <a:lnTo>
                  <a:pt x="2415" y="980"/>
                </a:lnTo>
                <a:moveTo>
                  <a:pt x="2425" y="997"/>
                </a:moveTo>
                <a:lnTo>
                  <a:pt x="2420" y="1009"/>
                </a:lnTo>
                <a:lnTo>
                  <a:pt x="2413" y="1021"/>
                </a:lnTo>
                <a:lnTo>
                  <a:pt x="2406" y="1028"/>
                </a:lnTo>
                <a:lnTo>
                  <a:pt x="2396" y="1035"/>
                </a:lnTo>
                <a:moveTo>
                  <a:pt x="2430" y="1002"/>
                </a:moveTo>
                <a:lnTo>
                  <a:pt x="2442" y="1018"/>
                </a:lnTo>
                <a:moveTo>
                  <a:pt x="2463" y="942"/>
                </a:moveTo>
                <a:lnTo>
                  <a:pt x="2463" y="949"/>
                </a:lnTo>
                <a:lnTo>
                  <a:pt x="2456" y="980"/>
                </a:lnTo>
                <a:lnTo>
                  <a:pt x="2451" y="994"/>
                </a:lnTo>
                <a:lnTo>
                  <a:pt x="2446" y="1004"/>
                </a:lnTo>
                <a:moveTo>
                  <a:pt x="2456" y="978"/>
                </a:moveTo>
                <a:lnTo>
                  <a:pt x="2487" y="973"/>
                </a:lnTo>
                <a:lnTo>
                  <a:pt x="2485" y="973"/>
                </a:lnTo>
                <a:lnTo>
                  <a:pt x="2475" y="975"/>
                </a:lnTo>
                <a:moveTo>
                  <a:pt x="2473" y="978"/>
                </a:moveTo>
                <a:lnTo>
                  <a:pt x="2470" y="985"/>
                </a:lnTo>
                <a:lnTo>
                  <a:pt x="2466" y="997"/>
                </a:lnTo>
                <a:lnTo>
                  <a:pt x="2458" y="1009"/>
                </a:lnTo>
                <a:lnTo>
                  <a:pt x="2454" y="1018"/>
                </a:lnTo>
                <a:lnTo>
                  <a:pt x="2446" y="1023"/>
                </a:lnTo>
                <a:lnTo>
                  <a:pt x="2442" y="1030"/>
                </a:lnTo>
                <a:moveTo>
                  <a:pt x="2454" y="992"/>
                </a:moveTo>
                <a:lnTo>
                  <a:pt x="2463" y="1004"/>
                </a:lnTo>
                <a:lnTo>
                  <a:pt x="2468" y="1018"/>
                </a:lnTo>
                <a:lnTo>
                  <a:pt x="2478" y="1030"/>
                </a:lnTo>
                <a:lnTo>
                  <a:pt x="2478" y="1033"/>
                </a:lnTo>
                <a:lnTo>
                  <a:pt x="2492" y="1033"/>
                </a:lnTo>
                <a:lnTo>
                  <a:pt x="2478" y="1030"/>
                </a:lnTo>
                <a:lnTo>
                  <a:pt x="2473" y="1023"/>
                </a:lnTo>
                <a:moveTo>
                  <a:pt x="2415" y="1040"/>
                </a:moveTo>
                <a:lnTo>
                  <a:pt x="2437" y="1038"/>
                </a:lnTo>
                <a:lnTo>
                  <a:pt x="2470" y="1033"/>
                </a:lnTo>
                <a:lnTo>
                  <a:pt x="2466" y="1033"/>
                </a:lnTo>
                <a:lnTo>
                  <a:pt x="2456" y="1035"/>
                </a:lnTo>
                <a:moveTo>
                  <a:pt x="2444" y="1040"/>
                </a:moveTo>
                <a:lnTo>
                  <a:pt x="2444" y="1078"/>
                </a:lnTo>
                <a:moveTo>
                  <a:pt x="2444" y="1057"/>
                </a:moveTo>
                <a:lnTo>
                  <a:pt x="2468" y="1054"/>
                </a:lnTo>
                <a:lnTo>
                  <a:pt x="2466" y="1054"/>
                </a:lnTo>
                <a:lnTo>
                  <a:pt x="2458" y="1057"/>
                </a:lnTo>
                <a:moveTo>
                  <a:pt x="2422" y="1050"/>
                </a:moveTo>
                <a:lnTo>
                  <a:pt x="2425" y="1054"/>
                </a:lnTo>
                <a:lnTo>
                  <a:pt x="2422" y="1078"/>
                </a:lnTo>
                <a:moveTo>
                  <a:pt x="2398" y="1081"/>
                </a:moveTo>
                <a:lnTo>
                  <a:pt x="2425" y="1081"/>
                </a:lnTo>
                <a:lnTo>
                  <a:pt x="2456" y="1078"/>
                </a:lnTo>
                <a:lnTo>
                  <a:pt x="2485" y="1078"/>
                </a:lnTo>
                <a:lnTo>
                  <a:pt x="2482" y="1076"/>
                </a:lnTo>
                <a:lnTo>
                  <a:pt x="2475" y="1078"/>
                </a:lnTo>
                <a:moveTo>
                  <a:pt x="2538" y="939"/>
                </a:moveTo>
                <a:lnTo>
                  <a:pt x="2535" y="949"/>
                </a:lnTo>
                <a:lnTo>
                  <a:pt x="2528" y="966"/>
                </a:lnTo>
                <a:lnTo>
                  <a:pt x="2518" y="982"/>
                </a:lnTo>
                <a:lnTo>
                  <a:pt x="2511" y="994"/>
                </a:lnTo>
                <a:lnTo>
                  <a:pt x="2506" y="1004"/>
                </a:lnTo>
                <a:lnTo>
                  <a:pt x="2502" y="1009"/>
                </a:lnTo>
                <a:moveTo>
                  <a:pt x="2523" y="973"/>
                </a:moveTo>
                <a:lnTo>
                  <a:pt x="2523" y="1078"/>
                </a:lnTo>
                <a:lnTo>
                  <a:pt x="2521" y="1069"/>
                </a:lnTo>
                <a:lnTo>
                  <a:pt x="2523" y="1057"/>
                </a:lnTo>
                <a:moveTo>
                  <a:pt x="2562" y="939"/>
                </a:moveTo>
                <a:lnTo>
                  <a:pt x="2564" y="944"/>
                </a:lnTo>
                <a:lnTo>
                  <a:pt x="2564" y="942"/>
                </a:lnTo>
                <a:lnTo>
                  <a:pt x="2562" y="1083"/>
                </a:lnTo>
                <a:lnTo>
                  <a:pt x="2562" y="1052"/>
                </a:lnTo>
                <a:moveTo>
                  <a:pt x="2535" y="982"/>
                </a:moveTo>
                <a:lnTo>
                  <a:pt x="2595" y="973"/>
                </a:lnTo>
                <a:lnTo>
                  <a:pt x="2593" y="973"/>
                </a:lnTo>
                <a:lnTo>
                  <a:pt x="2586" y="975"/>
                </a:lnTo>
                <a:moveTo>
                  <a:pt x="2557" y="982"/>
                </a:moveTo>
                <a:lnTo>
                  <a:pt x="2554" y="997"/>
                </a:lnTo>
                <a:lnTo>
                  <a:pt x="2550" y="1009"/>
                </a:lnTo>
                <a:lnTo>
                  <a:pt x="2542" y="1023"/>
                </a:lnTo>
                <a:lnTo>
                  <a:pt x="2538" y="1035"/>
                </a:lnTo>
                <a:lnTo>
                  <a:pt x="2533" y="1045"/>
                </a:lnTo>
                <a:lnTo>
                  <a:pt x="2528" y="1052"/>
                </a:lnTo>
                <a:moveTo>
                  <a:pt x="2564" y="980"/>
                </a:moveTo>
                <a:lnTo>
                  <a:pt x="2590" y="1040"/>
                </a:lnTo>
                <a:lnTo>
                  <a:pt x="2605" y="1042"/>
                </a:lnTo>
                <a:lnTo>
                  <a:pt x="2602" y="1042"/>
                </a:lnTo>
                <a:lnTo>
                  <a:pt x="2590" y="1038"/>
                </a:lnTo>
                <a:lnTo>
                  <a:pt x="2586" y="1033"/>
                </a:lnTo>
                <a:moveTo>
                  <a:pt x="2578" y="1038"/>
                </a:moveTo>
                <a:lnTo>
                  <a:pt x="2545" y="1042"/>
                </a:lnTo>
                <a:moveTo>
                  <a:pt x="2631" y="954"/>
                </a:moveTo>
                <a:lnTo>
                  <a:pt x="2696" y="942"/>
                </a:lnTo>
                <a:lnTo>
                  <a:pt x="2694" y="942"/>
                </a:lnTo>
                <a:lnTo>
                  <a:pt x="2686" y="944"/>
                </a:lnTo>
                <a:moveTo>
                  <a:pt x="2665" y="949"/>
                </a:moveTo>
                <a:lnTo>
                  <a:pt x="2665" y="1081"/>
                </a:lnTo>
                <a:lnTo>
                  <a:pt x="2662" y="1071"/>
                </a:lnTo>
                <a:lnTo>
                  <a:pt x="2665" y="1061"/>
                </a:lnTo>
                <a:moveTo>
                  <a:pt x="2617" y="1016"/>
                </a:moveTo>
                <a:lnTo>
                  <a:pt x="2708" y="999"/>
                </a:lnTo>
                <a:lnTo>
                  <a:pt x="2703" y="999"/>
                </a:lnTo>
                <a:lnTo>
                  <a:pt x="2698" y="1002"/>
                </a:lnTo>
                <a:moveTo>
                  <a:pt x="2691" y="961"/>
                </a:moveTo>
                <a:lnTo>
                  <a:pt x="2691" y="968"/>
                </a:lnTo>
                <a:lnTo>
                  <a:pt x="2677" y="997"/>
                </a:lnTo>
                <a:moveTo>
                  <a:pt x="2636" y="968"/>
                </a:moveTo>
                <a:lnTo>
                  <a:pt x="2646" y="987"/>
                </a:lnTo>
                <a:lnTo>
                  <a:pt x="2646" y="994"/>
                </a:lnTo>
                <a:moveTo>
                  <a:pt x="2737" y="966"/>
                </a:moveTo>
                <a:lnTo>
                  <a:pt x="2780" y="961"/>
                </a:lnTo>
                <a:lnTo>
                  <a:pt x="2778" y="961"/>
                </a:lnTo>
                <a:lnTo>
                  <a:pt x="2770" y="963"/>
                </a:lnTo>
                <a:moveTo>
                  <a:pt x="2758" y="942"/>
                </a:moveTo>
                <a:lnTo>
                  <a:pt x="2758" y="1028"/>
                </a:lnTo>
                <a:lnTo>
                  <a:pt x="2756" y="1023"/>
                </a:lnTo>
                <a:lnTo>
                  <a:pt x="2758" y="1014"/>
                </a:lnTo>
                <a:moveTo>
                  <a:pt x="2742" y="973"/>
                </a:moveTo>
                <a:lnTo>
                  <a:pt x="2744" y="980"/>
                </a:lnTo>
                <a:lnTo>
                  <a:pt x="2744" y="1004"/>
                </a:lnTo>
                <a:lnTo>
                  <a:pt x="2742" y="997"/>
                </a:lnTo>
                <a:lnTo>
                  <a:pt x="2775" y="994"/>
                </a:lnTo>
                <a:lnTo>
                  <a:pt x="2773" y="994"/>
                </a:lnTo>
                <a:lnTo>
                  <a:pt x="2775" y="973"/>
                </a:lnTo>
                <a:lnTo>
                  <a:pt x="2778" y="975"/>
                </a:lnTo>
                <a:lnTo>
                  <a:pt x="2744" y="980"/>
                </a:lnTo>
                <a:moveTo>
                  <a:pt x="2756" y="997"/>
                </a:moveTo>
                <a:lnTo>
                  <a:pt x="2749" y="1009"/>
                </a:lnTo>
                <a:lnTo>
                  <a:pt x="2742" y="1021"/>
                </a:lnTo>
                <a:lnTo>
                  <a:pt x="2734" y="1028"/>
                </a:lnTo>
                <a:lnTo>
                  <a:pt x="2725" y="1035"/>
                </a:lnTo>
                <a:moveTo>
                  <a:pt x="2761" y="1002"/>
                </a:moveTo>
                <a:lnTo>
                  <a:pt x="2773" y="1018"/>
                </a:lnTo>
                <a:moveTo>
                  <a:pt x="2792" y="942"/>
                </a:moveTo>
                <a:lnTo>
                  <a:pt x="2792" y="949"/>
                </a:lnTo>
                <a:lnTo>
                  <a:pt x="2785" y="980"/>
                </a:lnTo>
                <a:lnTo>
                  <a:pt x="2780" y="994"/>
                </a:lnTo>
                <a:lnTo>
                  <a:pt x="2778" y="1004"/>
                </a:lnTo>
                <a:moveTo>
                  <a:pt x="2787" y="978"/>
                </a:moveTo>
                <a:lnTo>
                  <a:pt x="2816" y="973"/>
                </a:lnTo>
                <a:lnTo>
                  <a:pt x="2814" y="973"/>
                </a:lnTo>
                <a:lnTo>
                  <a:pt x="2804" y="975"/>
                </a:lnTo>
                <a:moveTo>
                  <a:pt x="2802" y="978"/>
                </a:moveTo>
                <a:lnTo>
                  <a:pt x="2802" y="985"/>
                </a:lnTo>
                <a:lnTo>
                  <a:pt x="2794" y="997"/>
                </a:lnTo>
                <a:lnTo>
                  <a:pt x="2790" y="1009"/>
                </a:lnTo>
                <a:lnTo>
                  <a:pt x="2782" y="1018"/>
                </a:lnTo>
                <a:lnTo>
                  <a:pt x="2775" y="1023"/>
                </a:lnTo>
                <a:lnTo>
                  <a:pt x="2770" y="1030"/>
                </a:lnTo>
                <a:moveTo>
                  <a:pt x="2785" y="992"/>
                </a:moveTo>
                <a:lnTo>
                  <a:pt x="2792" y="1004"/>
                </a:lnTo>
                <a:lnTo>
                  <a:pt x="2799" y="1018"/>
                </a:lnTo>
                <a:lnTo>
                  <a:pt x="2806" y="1030"/>
                </a:lnTo>
                <a:lnTo>
                  <a:pt x="2809" y="1033"/>
                </a:lnTo>
                <a:lnTo>
                  <a:pt x="2821" y="1033"/>
                </a:lnTo>
                <a:lnTo>
                  <a:pt x="2809" y="1030"/>
                </a:lnTo>
                <a:lnTo>
                  <a:pt x="2802" y="1023"/>
                </a:lnTo>
                <a:moveTo>
                  <a:pt x="2744" y="1040"/>
                </a:moveTo>
                <a:lnTo>
                  <a:pt x="2766" y="1038"/>
                </a:lnTo>
                <a:lnTo>
                  <a:pt x="2799" y="1033"/>
                </a:lnTo>
                <a:lnTo>
                  <a:pt x="2797" y="1033"/>
                </a:lnTo>
                <a:lnTo>
                  <a:pt x="2785" y="1035"/>
                </a:lnTo>
                <a:moveTo>
                  <a:pt x="2773" y="1040"/>
                </a:moveTo>
                <a:lnTo>
                  <a:pt x="2773" y="1078"/>
                </a:lnTo>
                <a:moveTo>
                  <a:pt x="2773" y="1057"/>
                </a:moveTo>
                <a:lnTo>
                  <a:pt x="2797" y="1054"/>
                </a:lnTo>
                <a:lnTo>
                  <a:pt x="2794" y="1054"/>
                </a:lnTo>
                <a:lnTo>
                  <a:pt x="2790" y="1057"/>
                </a:lnTo>
                <a:moveTo>
                  <a:pt x="2751" y="1050"/>
                </a:moveTo>
                <a:lnTo>
                  <a:pt x="2754" y="1054"/>
                </a:lnTo>
                <a:lnTo>
                  <a:pt x="2754" y="1078"/>
                </a:lnTo>
                <a:moveTo>
                  <a:pt x="2730" y="1081"/>
                </a:moveTo>
                <a:lnTo>
                  <a:pt x="2754" y="1081"/>
                </a:lnTo>
                <a:lnTo>
                  <a:pt x="2785" y="1078"/>
                </a:lnTo>
                <a:lnTo>
                  <a:pt x="2816" y="1078"/>
                </a:lnTo>
                <a:lnTo>
                  <a:pt x="2811" y="1076"/>
                </a:lnTo>
                <a:lnTo>
                  <a:pt x="2804" y="1078"/>
                </a:lnTo>
                <a:moveTo>
                  <a:pt x="2914" y="942"/>
                </a:moveTo>
                <a:lnTo>
                  <a:pt x="2912" y="946"/>
                </a:lnTo>
                <a:lnTo>
                  <a:pt x="2900" y="954"/>
                </a:lnTo>
                <a:lnTo>
                  <a:pt x="2883" y="961"/>
                </a:lnTo>
                <a:lnTo>
                  <a:pt x="2864" y="968"/>
                </a:lnTo>
                <a:lnTo>
                  <a:pt x="2862" y="954"/>
                </a:lnTo>
                <a:lnTo>
                  <a:pt x="2864" y="968"/>
                </a:lnTo>
                <a:lnTo>
                  <a:pt x="2864" y="970"/>
                </a:lnTo>
                <a:lnTo>
                  <a:pt x="2862" y="990"/>
                </a:lnTo>
                <a:lnTo>
                  <a:pt x="2862" y="1009"/>
                </a:lnTo>
                <a:lnTo>
                  <a:pt x="2859" y="1023"/>
                </a:lnTo>
                <a:lnTo>
                  <a:pt x="2857" y="1038"/>
                </a:lnTo>
                <a:lnTo>
                  <a:pt x="2852" y="1052"/>
                </a:lnTo>
                <a:lnTo>
                  <a:pt x="2847" y="1064"/>
                </a:lnTo>
                <a:lnTo>
                  <a:pt x="2845" y="1066"/>
                </a:lnTo>
                <a:lnTo>
                  <a:pt x="2840" y="1074"/>
                </a:lnTo>
                <a:lnTo>
                  <a:pt x="2835" y="1081"/>
                </a:lnTo>
                <a:moveTo>
                  <a:pt x="2866" y="994"/>
                </a:moveTo>
                <a:lnTo>
                  <a:pt x="2931" y="987"/>
                </a:lnTo>
                <a:lnTo>
                  <a:pt x="2929" y="985"/>
                </a:lnTo>
                <a:lnTo>
                  <a:pt x="2924" y="987"/>
                </a:lnTo>
                <a:moveTo>
                  <a:pt x="2871" y="1016"/>
                </a:moveTo>
                <a:lnTo>
                  <a:pt x="2876" y="1028"/>
                </a:lnTo>
                <a:lnTo>
                  <a:pt x="2876" y="1078"/>
                </a:lnTo>
                <a:lnTo>
                  <a:pt x="2876" y="1066"/>
                </a:lnTo>
                <a:lnTo>
                  <a:pt x="2917" y="1064"/>
                </a:lnTo>
                <a:lnTo>
                  <a:pt x="2912" y="1064"/>
                </a:lnTo>
                <a:lnTo>
                  <a:pt x="2917" y="1016"/>
                </a:lnTo>
                <a:lnTo>
                  <a:pt x="2919" y="1023"/>
                </a:lnTo>
                <a:lnTo>
                  <a:pt x="2914" y="1023"/>
                </a:lnTo>
                <a:lnTo>
                  <a:pt x="2876" y="1028"/>
                </a:lnTo>
                <a:moveTo>
                  <a:pt x="2955" y="949"/>
                </a:moveTo>
                <a:lnTo>
                  <a:pt x="2958" y="966"/>
                </a:lnTo>
                <a:lnTo>
                  <a:pt x="2960" y="1018"/>
                </a:lnTo>
                <a:lnTo>
                  <a:pt x="2962" y="1071"/>
                </a:lnTo>
                <a:lnTo>
                  <a:pt x="2960" y="1057"/>
                </a:lnTo>
                <a:lnTo>
                  <a:pt x="3018" y="1052"/>
                </a:lnTo>
                <a:lnTo>
                  <a:pt x="3013" y="1052"/>
                </a:lnTo>
                <a:lnTo>
                  <a:pt x="3006" y="1054"/>
                </a:lnTo>
                <a:moveTo>
                  <a:pt x="2958" y="963"/>
                </a:moveTo>
                <a:lnTo>
                  <a:pt x="3030" y="956"/>
                </a:lnTo>
                <a:lnTo>
                  <a:pt x="3027" y="954"/>
                </a:lnTo>
                <a:lnTo>
                  <a:pt x="3025" y="958"/>
                </a:lnTo>
                <a:lnTo>
                  <a:pt x="3022" y="1026"/>
                </a:lnTo>
                <a:lnTo>
                  <a:pt x="3022" y="1050"/>
                </a:lnTo>
                <a:lnTo>
                  <a:pt x="3020" y="1057"/>
                </a:lnTo>
                <a:lnTo>
                  <a:pt x="3020" y="1061"/>
                </a:lnTo>
                <a:lnTo>
                  <a:pt x="3015" y="1054"/>
                </a:lnTo>
                <a:moveTo>
                  <a:pt x="2977" y="982"/>
                </a:moveTo>
                <a:lnTo>
                  <a:pt x="2977" y="992"/>
                </a:lnTo>
                <a:lnTo>
                  <a:pt x="2979" y="1033"/>
                </a:lnTo>
                <a:lnTo>
                  <a:pt x="2979" y="1021"/>
                </a:lnTo>
                <a:lnTo>
                  <a:pt x="3006" y="1018"/>
                </a:lnTo>
                <a:lnTo>
                  <a:pt x="3003" y="1018"/>
                </a:lnTo>
                <a:lnTo>
                  <a:pt x="3003" y="985"/>
                </a:lnTo>
                <a:lnTo>
                  <a:pt x="3006" y="987"/>
                </a:lnTo>
                <a:lnTo>
                  <a:pt x="3003" y="990"/>
                </a:lnTo>
                <a:lnTo>
                  <a:pt x="2979" y="992"/>
                </a:lnTo>
                <a:moveTo>
                  <a:pt x="3073" y="949"/>
                </a:moveTo>
                <a:lnTo>
                  <a:pt x="3073" y="956"/>
                </a:lnTo>
                <a:lnTo>
                  <a:pt x="3075" y="1035"/>
                </a:lnTo>
                <a:moveTo>
                  <a:pt x="3056" y="1050"/>
                </a:moveTo>
                <a:lnTo>
                  <a:pt x="3087" y="1026"/>
                </a:lnTo>
                <a:moveTo>
                  <a:pt x="3085" y="992"/>
                </a:moveTo>
                <a:lnTo>
                  <a:pt x="3056" y="999"/>
                </a:lnTo>
                <a:moveTo>
                  <a:pt x="3090" y="968"/>
                </a:moveTo>
                <a:lnTo>
                  <a:pt x="3145" y="958"/>
                </a:lnTo>
                <a:moveTo>
                  <a:pt x="3114" y="937"/>
                </a:moveTo>
                <a:lnTo>
                  <a:pt x="3116" y="942"/>
                </a:lnTo>
                <a:lnTo>
                  <a:pt x="3111" y="982"/>
                </a:lnTo>
                <a:moveTo>
                  <a:pt x="3097" y="980"/>
                </a:moveTo>
                <a:lnTo>
                  <a:pt x="3099" y="985"/>
                </a:lnTo>
                <a:lnTo>
                  <a:pt x="3099" y="1050"/>
                </a:lnTo>
                <a:moveTo>
                  <a:pt x="3099" y="985"/>
                </a:moveTo>
                <a:lnTo>
                  <a:pt x="3135" y="978"/>
                </a:lnTo>
                <a:lnTo>
                  <a:pt x="3130" y="975"/>
                </a:lnTo>
                <a:lnTo>
                  <a:pt x="3130" y="1045"/>
                </a:lnTo>
                <a:moveTo>
                  <a:pt x="3121" y="997"/>
                </a:moveTo>
                <a:lnTo>
                  <a:pt x="3118" y="997"/>
                </a:lnTo>
                <a:lnTo>
                  <a:pt x="3099" y="1002"/>
                </a:lnTo>
                <a:moveTo>
                  <a:pt x="3099" y="1016"/>
                </a:moveTo>
                <a:lnTo>
                  <a:pt x="3123" y="1011"/>
                </a:lnTo>
                <a:moveTo>
                  <a:pt x="3121" y="1026"/>
                </a:moveTo>
                <a:lnTo>
                  <a:pt x="3099" y="1030"/>
                </a:lnTo>
                <a:moveTo>
                  <a:pt x="3082" y="1052"/>
                </a:moveTo>
                <a:lnTo>
                  <a:pt x="3150" y="1042"/>
                </a:lnTo>
                <a:lnTo>
                  <a:pt x="3145" y="1040"/>
                </a:lnTo>
                <a:lnTo>
                  <a:pt x="3138" y="1042"/>
                </a:lnTo>
                <a:moveTo>
                  <a:pt x="3123" y="1057"/>
                </a:moveTo>
                <a:lnTo>
                  <a:pt x="3135" y="1066"/>
                </a:lnTo>
                <a:lnTo>
                  <a:pt x="3142" y="1076"/>
                </a:lnTo>
                <a:moveTo>
                  <a:pt x="3106" y="1054"/>
                </a:moveTo>
                <a:lnTo>
                  <a:pt x="3104" y="1061"/>
                </a:lnTo>
                <a:lnTo>
                  <a:pt x="3094" y="1074"/>
                </a:lnTo>
                <a:lnTo>
                  <a:pt x="3082" y="1083"/>
                </a:lnTo>
                <a:moveTo>
                  <a:pt x="3210" y="954"/>
                </a:moveTo>
                <a:lnTo>
                  <a:pt x="3166" y="954"/>
                </a:lnTo>
                <a:lnTo>
                  <a:pt x="3162" y="1006"/>
                </a:lnTo>
                <a:lnTo>
                  <a:pt x="3166" y="999"/>
                </a:lnTo>
                <a:lnTo>
                  <a:pt x="3178" y="994"/>
                </a:lnTo>
                <a:lnTo>
                  <a:pt x="3190" y="994"/>
                </a:lnTo>
                <a:lnTo>
                  <a:pt x="3205" y="999"/>
                </a:lnTo>
                <a:lnTo>
                  <a:pt x="3212" y="1011"/>
                </a:lnTo>
                <a:lnTo>
                  <a:pt x="3217" y="1028"/>
                </a:lnTo>
                <a:lnTo>
                  <a:pt x="3217" y="1040"/>
                </a:lnTo>
                <a:lnTo>
                  <a:pt x="3212" y="1057"/>
                </a:lnTo>
                <a:lnTo>
                  <a:pt x="3205" y="1066"/>
                </a:lnTo>
                <a:lnTo>
                  <a:pt x="3190" y="1074"/>
                </a:lnTo>
                <a:lnTo>
                  <a:pt x="3178" y="1074"/>
                </a:lnTo>
                <a:lnTo>
                  <a:pt x="3166" y="1066"/>
                </a:lnTo>
                <a:lnTo>
                  <a:pt x="3162" y="1061"/>
                </a:lnTo>
                <a:lnTo>
                  <a:pt x="3157" y="1050"/>
                </a:lnTo>
                <a:moveTo>
                  <a:pt x="3267" y="954"/>
                </a:moveTo>
                <a:lnTo>
                  <a:pt x="3255" y="961"/>
                </a:lnTo>
                <a:lnTo>
                  <a:pt x="3246" y="978"/>
                </a:lnTo>
                <a:lnTo>
                  <a:pt x="3243" y="1006"/>
                </a:lnTo>
                <a:lnTo>
                  <a:pt x="3243" y="1023"/>
                </a:lnTo>
                <a:lnTo>
                  <a:pt x="3246" y="1050"/>
                </a:lnTo>
                <a:lnTo>
                  <a:pt x="3255" y="1066"/>
                </a:lnTo>
                <a:lnTo>
                  <a:pt x="3267" y="1074"/>
                </a:lnTo>
                <a:lnTo>
                  <a:pt x="3277" y="1074"/>
                </a:lnTo>
                <a:lnTo>
                  <a:pt x="3289" y="1066"/>
                </a:lnTo>
                <a:lnTo>
                  <a:pt x="3298" y="1050"/>
                </a:lnTo>
                <a:lnTo>
                  <a:pt x="3301" y="1023"/>
                </a:lnTo>
                <a:lnTo>
                  <a:pt x="3301" y="1006"/>
                </a:lnTo>
                <a:lnTo>
                  <a:pt x="3298" y="978"/>
                </a:lnTo>
                <a:lnTo>
                  <a:pt x="3289" y="961"/>
                </a:lnTo>
                <a:lnTo>
                  <a:pt x="3277" y="954"/>
                </a:lnTo>
                <a:lnTo>
                  <a:pt x="3267" y="954"/>
                </a:lnTo>
                <a:close/>
                <a:moveTo>
                  <a:pt x="3378" y="1011"/>
                </a:moveTo>
                <a:lnTo>
                  <a:pt x="3368" y="999"/>
                </a:lnTo>
                <a:lnTo>
                  <a:pt x="3361" y="994"/>
                </a:lnTo>
                <a:lnTo>
                  <a:pt x="3349" y="994"/>
                </a:lnTo>
                <a:lnTo>
                  <a:pt x="3339" y="999"/>
                </a:lnTo>
                <a:lnTo>
                  <a:pt x="3332" y="1011"/>
                </a:lnTo>
                <a:lnTo>
                  <a:pt x="3327" y="1028"/>
                </a:lnTo>
                <a:lnTo>
                  <a:pt x="3327" y="1040"/>
                </a:lnTo>
                <a:lnTo>
                  <a:pt x="3332" y="1057"/>
                </a:lnTo>
                <a:lnTo>
                  <a:pt x="3339" y="1066"/>
                </a:lnTo>
                <a:lnTo>
                  <a:pt x="3349" y="1074"/>
                </a:lnTo>
                <a:lnTo>
                  <a:pt x="3361" y="1074"/>
                </a:lnTo>
                <a:lnTo>
                  <a:pt x="3368" y="1066"/>
                </a:lnTo>
                <a:lnTo>
                  <a:pt x="3378" y="1057"/>
                </a:lnTo>
                <a:moveTo>
                  <a:pt x="3404" y="1074"/>
                </a:moveTo>
                <a:lnTo>
                  <a:pt x="3404" y="994"/>
                </a:lnTo>
                <a:moveTo>
                  <a:pt x="3404" y="1016"/>
                </a:moveTo>
                <a:lnTo>
                  <a:pt x="3416" y="999"/>
                </a:lnTo>
                <a:lnTo>
                  <a:pt x="3423" y="994"/>
                </a:lnTo>
                <a:lnTo>
                  <a:pt x="3438" y="994"/>
                </a:lnTo>
                <a:lnTo>
                  <a:pt x="3445" y="999"/>
                </a:lnTo>
                <a:lnTo>
                  <a:pt x="3450" y="1016"/>
                </a:lnTo>
                <a:lnTo>
                  <a:pt x="3450" y="1074"/>
                </a:lnTo>
                <a:moveTo>
                  <a:pt x="3450" y="1016"/>
                </a:moveTo>
                <a:lnTo>
                  <a:pt x="3462" y="999"/>
                </a:lnTo>
                <a:lnTo>
                  <a:pt x="3471" y="994"/>
                </a:lnTo>
                <a:lnTo>
                  <a:pt x="3483" y="994"/>
                </a:lnTo>
                <a:lnTo>
                  <a:pt x="3493" y="999"/>
                </a:lnTo>
                <a:lnTo>
                  <a:pt x="3495" y="1016"/>
                </a:lnTo>
                <a:lnTo>
                  <a:pt x="3495" y="1074"/>
                </a:lnTo>
                <a:moveTo>
                  <a:pt x="3555" y="944"/>
                </a:moveTo>
                <a:lnTo>
                  <a:pt x="3558" y="958"/>
                </a:lnTo>
                <a:lnTo>
                  <a:pt x="3558" y="980"/>
                </a:lnTo>
                <a:lnTo>
                  <a:pt x="3555" y="1002"/>
                </a:lnTo>
                <a:lnTo>
                  <a:pt x="3553" y="1021"/>
                </a:lnTo>
                <a:lnTo>
                  <a:pt x="3550" y="1038"/>
                </a:lnTo>
                <a:lnTo>
                  <a:pt x="3546" y="1052"/>
                </a:lnTo>
                <a:lnTo>
                  <a:pt x="3541" y="1064"/>
                </a:lnTo>
                <a:lnTo>
                  <a:pt x="3538" y="1071"/>
                </a:lnTo>
                <a:moveTo>
                  <a:pt x="3558" y="958"/>
                </a:moveTo>
                <a:lnTo>
                  <a:pt x="3620" y="951"/>
                </a:lnTo>
                <a:lnTo>
                  <a:pt x="3610" y="951"/>
                </a:lnTo>
                <a:moveTo>
                  <a:pt x="3570" y="963"/>
                </a:moveTo>
                <a:lnTo>
                  <a:pt x="3572" y="973"/>
                </a:lnTo>
                <a:lnTo>
                  <a:pt x="3572" y="1006"/>
                </a:lnTo>
                <a:lnTo>
                  <a:pt x="3570" y="1002"/>
                </a:lnTo>
                <a:lnTo>
                  <a:pt x="3610" y="997"/>
                </a:lnTo>
                <a:lnTo>
                  <a:pt x="3608" y="997"/>
                </a:lnTo>
                <a:lnTo>
                  <a:pt x="3613" y="963"/>
                </a:lnTo>
                <a:lnTo>
                  <a:pt x="3613" y="966"/>
                </a:lnTo>
                <a:lnTo>
                  <a:pt x="3572" y="973"/>
                </a:lnTo>
                <a:moveTo>
                  <a:pt x="3572" y="987"/>
                </a:moveTo>
                <a:lnTo>
                  <a:pt x="3601" y="982"/>
                </a:lnTo>
                <a:lnTo>
                  <a:pt x="3598" y="982"/>
                </a:lnTo>
                <a:lnTo>
                  <a:pt x="3594" y="985"/>
                </a:lnTo>
                <a:moveTo>
                  <a:pt x="3570" y="1016"/>
                </a:moveTo>
                <a:lnTo>
                  <a:pt x="3610" y="1011"/>
                </a:lnTo>
                <a:lnTo>
                  <a:pt x="3610" y="1009"/>
                </a:lnTo>
                <a:lnTo>
                  <a:pt x="3591" y="1033"/>
                </a:lnTo>
                <a:moveTo>
                  <a:pt x="3589" y="1023"/>
                </a:moveTo>
                <a:lnTo>
                  <a:pt x="3591" y="1030"/>
                </a:lnTo>
                <a:lnTo>
                  <a:pt x="3594" y="1038"/>
                </a:lnTo>
                <a:lnTo>
                  <a:pt x="3594" y="1069"/>
                </a:lnTo>
                <a:lnTo>
                  <a:pt x="3591" y="1076"/>
                </a:lnTo>
                <a:lnTo>
                  <a:pt x="3579" y="1061"/>
                </a:lnTo>
                <a:lnTo>
                  <a:pt x="3591" y="1076"/>
                </a:lnTo>
                <a:moveTo>
                  <a:pt x="3560" y="1040"/>
                </a:moveTo>
                <a:lnTo>
                  <a:pt x="3560" y="1042"/>
                </a:lnTo>
                <a:lnTo>
                  <a:pt x="3630" y="1033"/>
                </a:lnTo>
                <a:lnTo>
                  <a:pt x="3625" y="1033"/>
                </a:lnTo>
                <a:lnTo>
                  <a:pt x="3620" y="1035"/>
                </a:lnTo>
                <a:moveTo>
                  <a:pt x="3685" y="954"/>
                </a:moveTo>
                <a:lnTo>
                  <a:pt x="3690" y="949"/>
                </a:lnTo>
                <a:lnTo>
                  <a:pt x="3690" y="951"/>
                </a:lnTo>
                <a:lnTo>
                  <a:pt x="3678" y="958"/>
                </a:lnTo>
                <a:lnTo>
                  <a:pt x="3675" y="958"/>
                </a:lnTo>
                <a:lnTo>
                  <a:pt x="3666" y="963"/>
                </a:lnTo>
                <a:lnTo>
                  <a:pt x="3658" y="968"/>
                </a:lnTo>
                <a:moveTo>
                  <a:pt x="3678" y="961"/>
                </a:moveTo>
                <a:lnTo>
                  <a:pt x="3675" y="1074"/>
                </a:lnTo>
                <a:lnTo>
                  <a:pt x="3675" y="1059"/>
                </a:lnTo>
                <a:moveTo>
                  <a:pt x="3678" y="1002"/>
                </a:moveTo>
                <a:lnTo>
                  <a:pt x="3687" y="1014"/>
                </a:lnTo>
                <a:lnTo>
                  <a:pt x="3690" y="1016"/>
                </a:lnTo>
                <a:moveTo>
                  <a:pt x="3678" y="992"/>
                </a:moveTo>
                <a:lnTo>
                  <a:pt x="3668" y="1016"/>
                </a:lnTo>
                <a:lnTo>
                  <a:pt x="3658" y="1030"/>
                </a:lnTo>
                <a:lnTo>
                  <a:pt x="3654" y="1042"/>
                </a:lnTo>
                <a:lnTo>
                  <a:pt x="3646" y="1050"/>
                </a:lnTo>
                <a:moveTo>
                  <a:pt x="3651" y="994"/>
                </a:moveTo>
                <a:lnTo>
                  <a:pt x="3692" y="987"/>
                </a:lnTo>
                <a:moveTo>
                  <a:pt x="3697" y="973"/>
                </a:moveTo>
                <a:lnTo>
                  <a:pt x="3699" y="982"/>
                </a:lnTo>
                <a:lnTo>
                  <a:pt x="3699" y="1028"/>
                </a:lnTo>
                <a:lnTo>
                  <a:pt x="3699" y="1026"/>
                </a:lnTo>
                <a:lnTo>
                  <a:pt x="3699" y="1021"/>
                </a:lnTo>
                <a:lnTo>
                  <a:pt x="3733" y="1016"/>
                </a:lnTo>
                <a:lnTo>
                  <a:pt x="3738" y="973"/>
                </a:lnTo>
                <a:lnTo>
                  <a:pt x="3740" y="978"/>
                </a:lnTo>
                <a:lnTo>
                  <a:pt x="3699" y="982"/>
                </a:lnTo>
                <a:moveTo>
                  <a:pt x="3716" y="939"/>
                </a:moveTo>
                <a:lnTo>
                  <a:pt x="3721" y="946"/>
                </a:lnTo>
                <a:lnTo>
                  <a:pt x="3718" y="944"/>
                </a:lnTo>
                <a:lnTo>
                  <a:pt x="3718" y="1083"/>
                </a:lnTo>
                <a:lnTo>
                  <a:pt x="3716" y="1076"/>
                </a:lnTo>
                <a:lnTo>
                  <a:pt x="3718" y="1061"/>
                </a:lnTo>
                <a:moveTo>
                  <a:pt x="3781" y="944"/>
                </a:moveTo>
                <a:lnTo>
                  <a:pt x="3783" y="949"/>
                </a:lnTo>
                <a:lnTo>
                  <a:pt x="3781" y="946"/>
                </a:lnTo>
                <a:lnTo>
                  <a:pt x="3781" y="1081"/>
                </a:lnTo>
                <a:lnTo>
                  <a:pt x="3778" y="1071"/>
                </a:lnTo>
                <a:lnTo>
                  <a:pt x="3781" y="1054"/>
                </a:lnTo>
                <a:moveTo>
                  <a:pt x="3759" y="982"/>
                </a:moveTo>
                <a:lnTo>
                  <a:pt x="3793" y="978"/>
                </a:lnTo>
                <a:moveTo>
                  <a:pt x="3781" y="992"/>
                </a:moveTo>
                <a:lnTo>
                  <a:pt x="3795" y="1006"/>
                </a:lnTo>
                <a:moveTo>
                  <a:pt x="3781" y="985"/>
                </a:moveTo>
                <a:lnTo>
                  <a:pt x="3774" y="1004"/>
                </a:lnTo>
                <a:lnTo>
                  <a:pt x="3766" y="1021"/>
                </a:lnTo>
                <a:lnTo>
                  <a:pt x="3759" y="1030"/>
                </a:lnTo>
                <a:lnTo>
                  <a:pt x="3757" y="1038"/>
                </a:lnTo>
                <a:moveTo>
                  <a:pt x="3798" y="975"/>
                </a:moveTo>
                <a:lnTo>
                  <a:pt x="3843" y="968"/>
                </a:lnTo>
                <a:lnTo>
                  <a:pt x="3841" y="966"/>
                </a:lnTo>
                <a:lnTo>
                  <a:pt x="3834" y="970"/>
                </a:lnTo>
                <a:moveTo>
                  <a:pt x="3819" y="942"/>
                </a:moveTo>
                <a:lnTo>
                  <a:pt x="3819" y="946"/>
                </a:lnTo>
                <a:lnTo>
                  <a:pt x="3817" y="992"/>
                </a:lnTo>
                <a:moveTo>
                  <a:pt x="3802" y="990"/>
                </a:moveTo>
                <a:lnTo>
                  <a:pt x="3802" y="994"/>
                </a:lnTo>
                <a:lnTo>
                  <a:pt x="3805" y="1069"/>
                </a:lnTo>
                <a:moveTo>
                  <a:pt x="3826" y="1045"/>
                </a:moveTo>
                <a:lnTo>
                  <a:pt x="3805" y="1047"/>
                </a:lnTo>
                <a:moveTo>
                  <a:pt x="3826" y="1026"/>
                </a:moveTo>
                <a:lnTo>
                  <a:pt x="3805" y="1030"/>
                </a:lnTo>
                <a:moveTo>
                  <a:pt x="3826" y="1009"/>
                </a:moveTo>
                <a:lnTo>
                  <a:pt x="3805" y="1014"/>
                </a:lnTo>
                <a:moveTo>
                  <a:pt x="3805" y="997"/>
                </a:moveTo>
                <a:lnTo>
                  <a:pt x="3838" y="990"/>
                </a:lnTo>
                <a:lnTo>
                  <a:pt x="3836" y="987"/>
                </a:lnTo>
                <a:lnTo>
                  <a:pt x="3834" y="1066"/>
                </a:lnTo>
                <a:moveTo>
                  <a:pt x="3788" y="1071"/>
                </a:moveTo>
                <a:lnTo>
                  <a:pt x="3853" y="1064"/>
                </a:lnTo>
                <a:lnTo>
                  <a:pt x="3846" y="1064"/>
                </a:lnTo>
                <a:moveTo>
                  <a:pt x="3915" y="946"/>
                </a:moveTo>
                <a:lnTo>
                  <a:pt x="3918" y="951"/>
                </a:lnTo>
                <a:lnTo>
                  <a:pt x="3918" y="949"/>
                </a:lnTo>
                <a:lnTo>
                  <a:pt x="3915" y="1069"/>
                </a:lnTo>
                <a:moveTo>
                  <a:pt x="3882" y="1016"/>
                </a:moveTo>
                <a:lnTo>
                  <a:pt x="3949" y="1006"/>
                </a:lnTo>
                <a:lnTo>
                  <a:pt x="3942" y="1006"/>
                </a:lnTo>
                <a:lnTo>
                  <a:pt x="3934" y="1009"/>
                </a:lnTo>
                <a:moveTo>
                  <a:pt x="3870" y="1071"/>
                </a:moveTo>
                <a:lnTo>
                  <a:pt x="3958" y="1064"/>
                </a:lnTo>
                <a:lnTo>
                  <a:pt x="3954" y="1064"/>
                </a:lnTo>
                <a:lnTo>
                  <a:pt x="3942" y="1066"/>
                </a:lnTo>
                <a:moveTo>
                  <a:pt x="4004" y="942"/>
                </a:moveTo>
                <a:lnTo>
                  <a:pt x="4004" y="975"/>
                </a:lnTo>
                <a:lnTo>
                  <a:pt x="4002" y="992"/>
                </a:lnTo>
                <a:lnTo>
                  <a:pt x="4002" y="1009"/>
                </a:lnTo>
                <a:lnTo>
                  <a:pt x="3999" y="1023"/>
                </a:lnTo>
                <a:lnTo>
                  <a:pt x="3994" y="1038"/>
                </a:lnTo>
                <a:lnTo>
                  <a:pt x="3992" y="1050"/>
                </a:lnTo>
                <a:lnTo>
                  <a:pt x="3987" y="1061"/>
                </a:lnTo>
                <a:lnTo>
                  <a:pt x="3982" y="1071"/>
                </a:lnTo>
                <a:lnTo>
                  <a:pt x="3980" y="1078"/>
                </a:lnTo>
                <a:moveTo>
                  <a:pt x="4006" y="954"/>
                </a:moveTo>
                <a:lnTo>
                  <a:pt x="4057" y="949"/>
                </a:lnTo>
                <a:lnTo>
                  <a:pt x="4052" y="946"/>
                </a:lnTo>
                <a:lnTo>
                  <a:pt x="4047" y="975"/>
                </a:lnTo>
                <a:lnTo>
                  <a:pt x="4052" y="975"/>
                </a:lnTo>
                <a:lnTo>
                  <a:pt x="4004" y="980"/>
                </a:lnTo>
                <a:moveTo>
                  <a:pt x="4014" y="1002"/>
                </a:moveTo>
                <a:lnTo>
                  <a:pt x="4054" y="997"/>
                </a:lnTo>
                <a:lnTo>
                  <a:pt x="4052" y="994"/>
                </a:lnTo>
                <a:lnTo>
                  <a:pt x="4047" y="997"/>
                </a:lnTo>
                <a:moveTo>
                  <a:pt x="4004" y="1026"/>
                </a:moveTo>
                <a:lnTo>
                  <a:pt x="4069" y="1021"/>
                </a:lnTo>
                <a:lnTo>
                  <a:pt x="4064" y="1021"/>
                </a:lnTo>
                <a:lnTo>
                  <a:pt x="4059" y="1023"/>
                </a:lnTo>
                <a:moveTo>
                  <a:pt x="4028" y="1028"/>
                </a:moveTo>
                <a:lnTo>
                  <a:pt x="4028" y="1030"/>
                </a:lnTo>
                <a:lnTo>
                  <a:pt x="4018" y="1052"/>
                </a:lnTo>
                <a:lnTo>
                  <a:pt x="4009" y="1066"/>
                </a:lnTo>
                <a:lnTo>
                  <a:pt x="4006" y="1069"/>
                </a:lnTo>
                <a:lnTo>
                  <a:pt x="4052" y="1057"/>
                </a:lnTo>
                <a:moveTo>
                  <a:pt x="4042" y="1040"/>
                </a:moveTo>
                <a:lnTo>
                  <a:pt x="4054" y="1057"/>
                </a:lnTo>
                <a:lnTo>
                  <a:pt x="4057" y="1059"/>
                </a:lnTo>
                <a:lnTo>
                  <a:pt x="4057" y="1064"/>
                </a:lnTo>
                <a:lnTo>
                  <a:pt x="4059" y="1066"/>
                </a:lnTo>
                <a:moveTo>
                  <a:pt x="4083" y="1061"/>
                </a:moveTo>
                <a:lnTo>
                  <a:pt x="4078" y="1066"/>
                </a:lnTo>
                <a:lnTo>
                  <a:pt x="4083" y="1074"/>
                </a:lnTo>
                <a:lnTo>
                  <a:pt x="4088" y="106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204" name="path 8204"/>
          <p:cNvSpPr/>
          <p:nvPr/>
        </p:nvSpPr>
        <p:spPr>
          <a:xfrm>
            <a:off x="3840480" y="5261864"/>
            <a:ext cx="583692" cy="705611"/>
          </a:xfrm>
          <a:custGeom>
            <a:avLst/>
            <a:gdLst/>
            <a:ahLst/>
            <a:cxnLst/>
            <a:rect l="0" t="0" r="0" b="0"/>
            <a:pathLst>
              <a:path w="919" h="1111">
                <a:moveTo>
                  <a:pt x="7" y="0"/>
                </a:moveTo>
                <a:lnTo>
                  <a:pt x="0" y="36"/>
                </a:lnTo>
                <a:lnTo>
                  <a:pt x="170" y="47"/>
                </a:lnTo>
                <a:lnTo>
                  <a:pt x="7" y="0"/>
                </a:lnTo>
              </a:path>
              <a:path w="919" h="1111">
                <a:moveTo>
                  <a:pt x="0" y="36"/>
                </a:moveTo>
                <a:lnTo>
                  <a:pt x="170" y="47"/>
                </a:lnTo>
                <a:lnTo>
                  <a:pt x="158" y="79"/>
                </a:lnTo>
                <a:lnTo>
                  <a:pt x="0" y="36"/>
                </a:lnTo>
              </a:path>
              <a:path w="919" h="1111">
                <a:moveTo>
                  <a:pt x="170" y="47"/>
                </a:moveTo>
                <a:lnTo>
                  <a:pt x="158" y="79"/>
                </a:lnTo>
                <a:lnTo>
                  <a:pt x="189" y="55"/>
                </a:lnTo>
                <a:lnTo>
                  <a:pt x="170" y="47"/>
                </a:lnTo>
              </a:path>
              <a:path w="919" h="1111">
                <a:moveTo>
                  <a:pt x="158" y="79"/>
                </a:moveTo>
                <a:lnTo>
                  <a:pt x="189" y="55"/>
                </a:lnTo>
                <a:lnTo>
                  <a:pt x="175" y="86"/>
                </a:lnTo>
                <a:lnTo>
                  <a:pt x="158" y="79"/>
                </a:lnTo>
              </a:path>
              <a:path w="919" h="1111">
                <a:moveTo>
                  <a:pt x="189" y="55"/>
                </a:moveTo>
                <a:lnTo>
                  <a:pt x="175" y="86"/>
                </a:lnTo>
                <a:lnTo>
                  <a:pt x="211" y="64"/>
                </a:lnTo>
                <a:lnTo>
                  <a:pt x="189" y="55"/>
                </a:lnTo>
              </a:path>
              <a:path w="919" h="1111">
                <a:moveTo>
                  <a:pt x="175" y="86"/>
                </a:moveTo>
                <a:lnTo>
                  <a:pt x="211" y="64"/>
                </a:lnTo>
                <a:lnTo>
                  <a:pt x="196" y="96"/>
                </a:lnTo>
                <a:lnTo>
                  <a:pt x="175" y="86"/>
                </a:lnTo>
              </a:path>
              <a:path w="919" h="1111">
                <a:moveTo>
                  <a:pt x="211" y="64"/>
                </a:moveTo>
                <a:lnTo>
                  <a:pt x="196" y="96"/>
                </a:lnTo>
                <a:lnTo>
                  <a:pt x="364" y="151"/>
                </a:lnTo>
                <a:lnTo>
                  <a:pt x="211" y="64"/>
                </a:lnTo>
              </a:path>
              <a:path w="919" h="1111">
                <a:moveTo>
                  <a:pt x="196" y="96"/>
                </a:moveTo>
                <a:lnTo>
                  <a:pt x="364" y="151"/>
                </a:lnTo>
                <a:lnTo>
                  <a:pt x="345" y="180"/>
                </a:lnTo>
                <a:lnTo>
                  <a:pt x="196" y="96"/>
                </a:lnTo>
              </a:path>
              <a:path w="919" h="1111">
                <a:moveTo>
                  <a:pt x="364" y="151"/>
                </a:moveTo>
                <a:lnTo>
                  <a:pt x="345" y="180"/>
                </a:lnTo>
                <a:lnTo>
                  <a:pt x="525" y="285"/>
                </a:lnTo>
                <a:lnTo>
                  <a:pt x="364" y="151"/>
                </a:lnTo>
              </a:path>
              <a:path w="919" h="1111">
                <a:moveTo>
                  <a:pt x="345" y="180"/>
                </a:moveTo>
                <a:lnTo>
                  <a:pt x="525" y="285"/>
                </a:lnTo>
                <a:lnTo>
                  <a:pt x="501" y="309"/>
                </a:lnTo>
                <a:lnTo>
                  <a:pt x="345" y="180"/>
                </a:lnTo>
              </a:path>
              <a:path w="919" h="1111">
                <a:moveTo>
                  <a:pt x="525" y="285"/>
                </a:moveTo>
                <a:lnTo>
                  <a:pt x="501" y="309"/>
                </a:lnTo>
                <a:lnTo>
                  <a:pt x="664" y="446"/>
                </a:lnTo>
                <a:lnTo>
                  <a:pt x="525" y="285"/>
                </a:lnTo>
              </a:path>
              <a:path w="919" h="1111">
                <a:moveTo>
                  <a:pt x="501" y="309"/>
                </a:moveTo>
                <a:lnTo>
                  <a:pt x="664" y="446"/>
                </a:lnTo>
                <a:lnTo>
                  <a:pt x="635" y="465"/>
                </a:lnTo>
                <a:lnTo>
                  <a:pt x="501" y="309"/>
                </a:lnTo>
              </a:path>
              <a:path w="919" h="1111">
                <a:moveTo>
                  <a:pt x="664" y="446"/>
                </a:moveTo>
                <a:lnTo>
                  <a:pt x="635" y="465"/>
                </a:lnTo>
                <a:lnTo>
                  <a:pt x="777" y="628"/>
                </a:lnTo>
                <a:lnTo>
                  <a:pt x="664" y="446"/>
                </a:lnTo>
              </a:path>
              <a:path w="919" h="1111">
                <a:moveTo>
                  <a:pt x="635" y="465"/>
                </a:moveTo>
                <a:lnTo>
                  <a:pt x="777" y="628"/>
                </a:lnTo>
                <a:lnTo>
                  <a:pt x="746" y="645"/>
                </a:lnTo>
                <a:lnTo>
                  <a:pt x="635" y="465"/>
                </a:lnTo>
              </a:path>
              <a:path w="919" h="1111">
                <a:moveTo>
                  <a:pt x="777" y="628"/>
                </a:moveTo>
                <a:lnTo>
                  <a:pt x="746" y="645"/>
                </a:lnTo>
                <a:lnTo>
                  <a:pt x="861" y="825"/>
                </a:lnTo>
                <a:lnTo>
                  <a:pt x="777" y="628"/>
                </a:lnTo>
              </a:path>
              <a:path w="919" h="1111">
                <a:moveTo>
                  <a:pt x="746" y="645"/>
                </a:moveTo>
                <a:lnTo>
                  <a:pt x="861" y="825"/>
                </a:lnTo>
                <a:lnTo>
                  <a:pt x="827" y="835"/>
                </a:lnTo>
                <a:lnTo>
                  <a:pt x="746" y="645"/>
                </a:lnTo>
              </a:path>
              <a:path w="919" h="1111">
                <a:moveTo>
                  <a:pt x="861" y="825"/>
                </a:moveTo>
                <a:lnTo>
                  <a:pt x="827" y="835"/>
                </a:lnTo>
                <a:lnTo>
                  <a:pt x="911" y="1027"/>
                </a:lnTo>
                <a:lnTo>
                  <a:pt x="861" y="825"/>
                </a:lnTo>
              </a:path>
              <a:path w="919" h="1111">
                <a:moveTo>
                  <a:pt x="827" y="835"/>
                </a:moveTo>
                <a:lnTo>
                  <a:pt x="911" y="1027"/>
                </a:lnTo>
                <a:lnTo>
                  <a:pt x="875" y="1032"/>
                </a:lnTo>
                <a:lnTo>
                  <a:pt x="827" y="835"/>
                </a:lnTo>
              </a:path>
              <a:path w="919" h="1111">
                <a:moveTo>
                  <a:pt x="911" y="1027"/>
                </a:moveTo>
                <a:lnTo>
                  <a:pt x="875" y="1032"/>
                </a:lnTo>
                <a:lnTo>
                  <a:pt x="916" y="1077"/>
                </a:lnTo>
                <a:lnTo>
                  <a:pt x="911" y="1027"/>
                </a:lnTo>
              </a:path>
              <a:path w="919" h="1111">
                <a:moveTo>
                  <a:pt x="875" y="1032"/>
                </a:moveTo>
                <a:lnTo>
                  <a:pt x="916" y="1077"/>
                </a:lnTo>
                <a:lnTo>
                  <a:pt x="883" y="1080"/>
                </a:lnTo>
                <a:lnTo>
                  <a:pt x="875" y="1032"/>
                </a:lnTo>
              </a:path>
              <a:path w="919" h="1111">
                <a:moveTo>
                  <a:pt x="916" y="1077"/>
                </a:moveTo>
                <a:lnTo>
                  <a:pt x="883" y="1080"/>
                </a:lnTo>
                <a:lnTo>
                  <a:pt x="919" y="1111"/>
                </a:lnTo>
                <a:lnTo>
                  <a:pt x="916" y="1077"/>
                </a:lnTo>
              </a:path>
              <a:path w="919" h="1111">
                <a:moveTo>
                  <a:pt x="883" y="1080"/>
                </a:moveTo>
                <a:lnTo>
                  <a:pt x="919" y="1111"/>
                </a:lnTo>
                <a:lnTo>
                  <a:pt x="885" y="1111"/>
                </a:lnTo>
                <a:lnTo>
                  <a:pt x="883" y="1080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206" name="path 8206"/>
          <p:cNvSpPr/>
          <p:nvPr/>
        </p:nvSpPr>
        <p:spPr>
          <a:xfrm>
            <a:off x="4358101" y="5226273"/>
            <a:ext cx="1454973" cy="1454973"/>
          </a:xfrm>
          <a:custGeom>
            <a:avLst/>
            <a:gdLst/>
            <a:ahLst/>
            <a:cxnLst/>
            <a:rect l="0" t="0" r="0" b="0"/>
            <a:pathLst>
              <a:path w="2291" h="2291">
                <a:moveTo>
                  <a:pt x="2290" y="2290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54" name="group 354"/>
          <p:cNvGrpSpPr/>
          <p:nvPr/>
        </p:nvGrpSpPr>
        <p:grpSpPr>
          <a:xfrm rot="21600000">
            <a:off x="5448300" y="8506459"/>
            <a:ext cx="4229100" cy="468629"/>
            <a:chOff x="0" y="0"/>
            <a:chExt cx="4229100" cy="468629"/>
          </a:xfrm>
        </p:grpSpPr>
        <p:sp>
          <p:nvSpPr>
            <p:cNvPr id="8208" name="path 8208"/>
            <p:cNvSpPr/>
            <p:nvPr/>
          </p:nvSpPr>
          <p:spPr>
            <a:xfrm>
              <a:off x="31241" y="0"/>
              <a:ext cx="3979163" cy="332232"/>
            </a:xfrm>
            <a:custGeom>
              <a:avLst/>
              <a:gdLst/>
              <a:ahLst/>
              <a:cxnLst/>
              <a:rect l="0" t="0" r="0" b="0"/>
              <a:pathLst>
                <a:path w="6266" h="523">
                  <a:moveTo>
                    <a:pt x="25" y="352"/>
                  </a:moveTo>
                  <a:lnTo>
                    <a:pt x="20" y="448"/>
                  </a:lnTo>
                  <a:lnTo>
                    <a:pt x="54" y="477"/>
                  </a:lnTo>
                  <a:lnTo>
                    <a:pt x="274" y="472"/>
                  </a:lnTo>
                  <a:lnTo>
                    <a:pt x="253" y="357"/>
                  </a:lnTo>
                  <a:moveTo>
                    <a:pt x="25" y="352"/>
                  </a:moveTo>
                  <a:lnTo>
                    <a:pt x="171" y="45"/>
                  </a:lnTo>
                  <a:moveTo>
                    <a:pt x="166" y="57"/>
                  </a:moveTo>
                  <a:lnTo>
                    <a:pt x="1" y="96"/>
                  </a:lnTo>
                  <a:moveTo>
                    <a:pt x="440" y="23"/>
                  </a:moveTo>
                  <a:lnTo>
                    <a:pt x="428" y="232"/>
                  </a:lnTo>
                  <a:lnTo>
                    <a:pt x="399" y="403"/>
                  </a:lnTo>
                  <a:lnTo>
                    <a:pt x="354" y="494"/>
                  </a:lnTo>
                  <a:moveTo>
                    <a:pt x="378" y="148"/>
                  </a:moveTo>
                  <a:lnTo>
                    <a:pt x="406" y="256"/>
                  </a:lnTo>
                  <a:moveTo>
                    <a:pt x="490" y="148"/>
                  </a:moveTo>
                  <a:lnTo>
                    <a:pt x="428" y="232"/>
                  </a:lnTo>
                  <a:moveTo>
                    <a:pt x="457" y="381"/>
                  </a:moveTo>
                  <a:lnTo>
                    <a:pt x="416" y="307"/>
                  </a:lnTo>
                  <a:moveTo>
                    <a:pt x="627" y="11"/>
                  </a:moveTo>
                  <a:lnTo>
                    <a:pt x="577" y="96"/>
                  </a:lnTo>
                  <a:lnTo>
                    <a:pt x="490" y="165"/>
                  </a:lnTo>
                  <a:moveTo>
                    <a:pt x="524" y="23"/>
                  </a:moveTo>
                  <a:lnTo>
                    <a:pt x="644" y="160"/>
                  </a:lnTo>
                  <a:moveTo>
                    <a:pt x="577" y="136"/>
                  </a:moveTo>
                  <a:lnTo>
                    <a:pt x="536" y="232"/>
                  </a:lnTo>
                  <a:lnTo>
                    <a:pt x="474" y="340"/>
                  </a:lnTo>
                  <a:moveTo>
                    <a:pt x="486" y="223"/>
                  </a:moveTo>
                  <a:lnTo>
                    <a:pt x="673" y="199"/>
                  </a:lnTo>
                  <a:moveTo>
                    <a:pt x="502" y="295"/>
                  </a:moveTo>
                  <a:lnTo>
                    <a:pt x="502" y="448"/>
                  </a:lnTo>
                  <a:moveTo>
                    <a:pt x="502" y="307"/>
                  </a:moveTo>
                  <a:lnTo>
                    <a:pt x="656" y="290"/>
                  </a:lnTo>
                  <a:moveTo>
                    <a:pt x="661" y="278"/>
                  </a:moveTo>
                  <a:lnTo>
                    <a:pt x="656" y="369"/>
                  </a:lnTo>
                  <a:lnTo>
                    <a:pt x="639" y="456"/>
                  </a:lnTo>
                  <a:lnTo>
                    <a:pt x="610" y="398"/>
                  </a:lnTo>
                  <a:moveTo>
                    <a:pt x="582" y="232"/>
                  </a:moveTo>
                  <a:lnTo>
                    <a:pt x="582" y="523"/>
                  </a:lnTo>
                  <a:moveTo>
                    <a:pt x="793" y="69"/>
                  </a:moveTo>
                  <a:lnTo>
                    <a:pt x="786" y="223"/>
                  </a:lnTo>
                  <a:lnTo>
                    <a:pt x="769" y="393"/>
                  </a:lnTo>
                  <a:lnTo>
                    <a:pt x="723" y="511"/>
                  </a:lnTo>
                  <a:moveTo>
                    <a:pt x="793" y="91"/>
                  </a:moveTo>
                  <a:lnTo>
                    <a:pt x="1047" y="74"/>
                  </a:lnTo>
                  <a:moveTo>
                    <a:pt x="1122" y="103"/>
                  </a:moveTo>
                  <a:lnTo>
                    <a:pt x="1242" y="79"/>
                  </a:lnTo>
                  <a:moveTo>
                    <a:pt x="1126" y="227"/>
                  </a:moveTo>
                  <a:lnTo>
                    <a:pt x="1234" y="203"/>
                  </a:lnTo>
                  <a:moveTo>
                    <a:pt x="1110" y="386"/>
                  </a:moveTo>
                  <a:lnTo>
                    <a:pt x="1234" y="311"/>
                  </a:lnTo>
                  <a:moveTo>
                    <a:pt x="1179" y="347"/>
                  </a:moveTo>
                  <a:lnTo>
                    <a:pt x="1179" y="91"/>
                  </a:lnTo>
                  <a:moveTo>
                    <a:pt x="1258" y="69"/>
                  </a:moveTo>
                  <a:lnTo>
                    <a:pt x="1405" y="45"/>
                  </a:lnTo>
                  <a:moveTo>
                    <a:pt x="1333" y="57"/>
                  </a:moveTo>
                  <a:lnTo>
                    <a:pt x="1287" y="232"/>
                  </a:lnTo>
                  <a:lnTo>
                    <a:pt x="1242" y="336"/>
                  </a:lnTo>
                  <a:lnTo>
                    <a:pt x="1196" y="403"/>
                  </a:lnTo>
                  <a:moveTo>
                    <a:pt x="1342" y="223"/>
                  </a:moveTo>
                  <a:lnTo>
                    <a:pt x="1412" y="374"/>
                  </a:lnTo>
                  <a:moveTo>
                    <a:pt x="1309" y="511"/>
                  </a:moveTo>
                  <a:lnTo>
                    <a:pt x="1309" y="148"/>
                  </a:lnTo>
                  <a:moveTo>
                    <a:pt x="1542" y="69"/>
                  </a:moveTo>
                  <a:lnTo>
                    <a:pt x="1537" y="223"/>
                  </a:lnTo>
                  <a:lnTo>
                    <a:pt x="1520" y="393"/>
                  </a:lnTo>
                  <a:lnTo>
                    <a:pt x="1474" y="511"/>
                  </a:lnTo>
                  <a:moveTo>
                    <a:pt x="1542" y="91"/>
                  </a:moveTo>
                  <a:lnTo>
                    <a:pt x="1798" y="74"/>
                  </a:lnTo>
                  <a:moveTo>
                    <a:pt x="1890" y="45"/>
                  </a:moveTo>
                  <a:lnTo>
                    <a:pt x="1890" y="216"/>
                  </a:lnTo>
                  <a:moveTo>
                    <a:pt x="1890" y="86"/>
                  </a:moveTo>
                  <a:lnTo>
                    <a:pt x="1969" y="74"/>
                  </a:lnTo>
                  <a:moveTo>
                    <a:pt x="1974" y="57"/>
                  </a:moveTo>
                  <a:lnTo>
                    <a:pt x="1962" y="165"/>
                  </a:lnTo>
                  <a:moveTo>
                    <a:pt x="1974" y="165"/>
                  </a:moveTo>
                  <a:lnTo>
                    <a:pt x="1890" y="177"/>
                  </a:lnTo>
                  <a:moveTo>
                    <a:pt x="1928" y="285"/>
                  </a:moveTo>
                  <a:lnTo>
                    <a:pt x="1990" y="273"/>
                  </a:lnTo>
                  <a:moveTo>
                    <a:pt x="1854" y="460"/>
                  </a:moveTo>
                  <a:lnTo>
                    <a:pt x="1990" y="393"/>
                  </a:lnTo>
                  <a:moveTo>
                    <a:pt x="1928" y="170"/>
                  </a:moveTo>
                  <a:lnTo>
                    <a:pt x="1928" y="420"/>
                  </a:lnTo>
                  <a:moveTo>
                    <a:pt x="1878" y="448"/>
                  </a:moveTo>
                  <a:lnTo>
                    <a:pt x="1878" y="261"/>
                  </a:lnTo>
                  <a:moveTo>
                    <a:pt x="2065" y="28"/>
                  </a:moveTo>
                  <a:lnTo>
                    <a:pt x="1990" y="223"/>
                  </a:lnTo>
                  <a:moveTo>
                    <a:pt x="2031" y="120"/>
                  </a:moveTo>
                  <a:lnTo>
                    <a:pt x="2122" y="103"/>
                  </a:lnTo>
                  <a:moveTo>
                    <a:pt x="2070" y="216"/>
                  </a:moveTo>
                  <a:lnTo>
                    <a:pt x="1969" y="340"/>
                  </a:lnTo>
                  <a:moveTo>
                    <a:pt x="2024" y="148"/>
                  </a:moveTo>
                  <a:lnTo>
                    <a:pt x="2139" y="319"/>
                  </a:lnTo>
                  <a:lnTo>
                    <a:pt x="2173" y="319"/>
                  </a:lnTo>
                  <a:moveTo>
                    <a:pt x="2024" y="331"/>
                  </a:moveTo>
                  <a:lnTo>
                    <a:pt x="2024" y="511"/>
                  </a:lnTo>
                  <a:moveTo>
                    <a:pt x="2024" y="352"/>
                  </a:moveTo>
                  <a:lnTo>
                    <a:pt x="2122" y="340"/>
                  </a:lnTo>
                  <a:moveTo>
                    <a:pt x="2127" y="331"/>
                  </a:moveTo>
                  <a:lnTo>
                    <a:pt x="2115" y="472"/>
                  </a:lnTo>
                  <a:moveTo>
                    <a:pt x="2127" y="472"/>
                  </a:moveTo>
                  <a:lnTo>
                    <a:pt x="2024" y="482"/>
                  </a:lnTo>
                  <a:moveTo>
                    <a:pt x="2132" y="91"/>
                  </a:moveTo>
                  <a:lnTo>
                    <a:pt x="2070" y="223"/>
                  </a:lnTo>
                  <a:moveTo>
                    <a:pt x="2235" y="69"/>
                  </a:moveTo>
                  <a:lnTo>
                    <a:pt x="2542" y="33"/>
                  </a:lnTo>
                  <a:moveTo>
                    <a:pt x="2502" y="141"/>
                  </a:moveTo>
                  <a:lnTo>
                    <a:pt x="2497" y="506"/>
                  </a:lnTo>
                  <a:lnTo>
                    <a:pt x="2434" y="420"/>
                  </a:lnTo>
                  <a:moveTo>
                    <a:pt x="2276" y="501"/>
                  </a:moveTo>
                  <a:lnTo>
                    <a:pt x="2276" y="160"/>
                  </a:lnTo>
                  <a:moveTo>
                    <a:pt x="2276" y="194"/>
                  </a:moveTo>
                  <a:lnTo>
                    <a:pt x="2502" y="170"/>
                  </a:lnTo>
                  <a:moveTo>
                    <a:pt x="2355" y="57"/>
                  </a:moveTo>
                  <a:lnTo>
                    <a:pt x="2338" y="266"/>
                  </a:lnTo>
                  <a:lnTo>
                    <a:pt x="2286" y="403"/>
                  </a:lnTo>
                  <a:moveTo>
                    <a:pt x="2355" y="439"/>
                  </a:moveTo>
                  <a:lnTo>
                    <a:pt x="2410" y="266"/>
                  </a:lnTo>
                  <a:lnTo>
                    <a:pt x="2430" y="52"/>
                  </a:lnTo>
                  <a:moveTo>
                    <a:pt x="2338" y="266"/>
                  </a:moveTo>
                  <a:lnTo>
                    <a:pt x="2377" y="331"/>
                  </a:lnTo>
                  <a:moveTo>
                    <a:pt x="2418" y="261"/>
                  </a:moveTo>
                  <a:lnTo>
                    <a:pt x="2463" y="340"/>
                  </a:lnTo>
                  <a:moveTo>
                    <a:pt x="2718" y="11"/>
                  </a:moveTo>
                  <a:lnTo>
                    <a:pt x="2605" y="273"/>
                  </a:lnTo>
                  <a:moveTo>
                    <a:pt x="2679" y="120"/>
                  </a:moveTo>
                  <a:lnTo>
                    <a:pt x="2679" y="518"/>
                  </a:lnTo>
                  <a:moveTo>
                    <a:pt x="2730" y="79"/>
                  </a:moveTo>
                  <a:lnTo>
                    <a:pt x="2730" y="369"/>
                  </a:lnTo>
                  <a:moveTo>
                    <a:pt x="2730" y="103"/>
                  </a:moveTo>
                  <a:lnTo>
                    <a:pt x="2809" y="91"/>
                  </a:lnTo>
                  <a:moveTo>
                    <a:pt x="2809" y="79"/>
                  </a:moveTo>
                  <a:lnTo>
                    <a:pt x="2809" y="364"/>
                  </a:lnTo>
                  <a:moveTo>
                    <a:pt x="2763" y="386"/>
                  </a:moveTo>
                  <a:lnTo>
                    <a:pt x="2821" y="472"/>
                  </a:lnTo>
                  <a:moveTo>
                    <a:pt x="2854" y="136"/>
                  </a:moveTo>
                  <a:lnTo>
                    <a:pt x="2854" y="364"/>
                  </a:lnTo>
                  <a:moveTo>
                    <a:pt x="2912" y="33"/>
                  </a:moveTo>
                  <a:lnTo>
                    <a:pt x="2912" y="518"/>
                  </a:lnTo>
                  <a:lnTo>
                    <a:pt x="2854" y="448"/>
                  </a:lnTo>
                  <a:moveTo>
                    <a:pt x="2770" y="153"/>
                  </a:moveTo>
                  <a:lnTo>
                    <a:pt x="2763" y="364"/>
                  </a:lnTo>
                  <a:lnTo>
                    <a:pt x="2701" y="511"/>
                  </a:lnTo>
                  <a:moveTo>
                    <a:pt x="2974" y="216"/>
                  </a:moveTo>
                  <a:lnTo>
                    <a:pt x="3058" y="194"/>
                  </a:lnTo>
                  <a:moveTo>
                    <a:pt x="2974" y="460"/>
                  </a:moveTo>
                  <a:lnTo>
                    <a:pt x="3082" y="393"/>
                  </a:lnTo>
                  <a:moveTo>
                    <a:pt x="3058" y="45"/>
                  </a:moveTo>
                  <a:lnTo>
                    <a:pt x="2986" y="211"/>
                  </a:lnTo>
                  <a:moveTo>
                    <a:pt x="3075" y="160"/>
                  </a:moveTo>
                  <a:lnTo>
                    <a:pt x="2986" y="352"/>
                  </a:lnTo>
                  <a:moveTo>
                    <a:pt x="2974" y="364"/>
                  </a:moveTo>
                  <a:lnTo>
                    <a:pt x="3082" y="311"/>
                  </a:lnTo>
                  <a:moveTo>
                    <a:pt x="3104" y="57"/>
                  </a:moveTo>
                  <a:lnTo>
                    <a:pt x="3229" y="40"/>
                  </a:lnTo>
                  <a:moveTo>
                    <a:pt x="3236" y="28"/>
                  </a:moveTo>
                  <a:lnTo>
                    <a:pt x="3219" y="182"/>
                  </a:lnTo>
                  <a:moveTo>
                    <a:pt x="3099" y="199"/>
                  </a:moveTo>
                  <a:lnTo>
                    <a:pt x="3286" y="177"/>
                  </a:lnTo>
                  <a:moveTo>
                    <a:pt x="3116" y="120"/>
                  </a:moveTo>
                  <a:lnTo>
                    <a:pt x="3195" y="107"/>
                  </a:lnTo>
                  <a:moveTo>
                    <a:pt x="3174" y="199"/>
                  </a:moveTo>
                  <a:lnTo>
                    <a:pt x="3174" y="511"/>
                  </a:lnTo>
                  <a:lnTo>
                    <a:pt x="3121" y="460"/>
                  </a:lnTo>
                  <a:moveTo>
                    <a:pt x="3087" y="256"/>
                  </a:moveTo>
                  <a:lnTo>
                    <a:pt x="3133" y="302"/>
                  </a:lnTo>
                  <a:moveTo>
                    <a:pt x="3166" y="336"/>
                  </a:moveTo>
                  <a:lnTo>
                    <a:pt x="3075" y="427"/>
                  </a:lnTo>
                  <a:moveTo>
                    <a:pt x="3174" y="285"/>
                  </a:moveTo>
                  <a:lnTo>
                    <a:pt x="3258" y="439"/>
                  </a:lnTo>
                  <a:lnTo>
                    <a:pt x="3298" y="439"/>
                  </a:lnTo>
                  <a:moveTo>
                    <a:pt x="3258" y="256"/>
                  </a:moveTo>
                  <a:lnTo>
                    <a:pt x="3195" y="319"/>
                  </a:lnTo>
                  <a:moveTo>
                    <a:pt x="3498" y="23"/>
                  </a:moveTo>
                  <a:lnTo>
                    <a:pt x="3354" y="266"/>
                  </a:lnTo>
                  <a:moveTo>
                    <a:pt x="3440" y="124"/>
                  </a:moveTo>
                  <a:lnTo>
                    <a:pt x="3440" y="518"/>
                  </a:lnTo>
                  <a:moveTo>
                    <a:pt x="3536" y="23"/>
                  </a:moveTo>
                  <a:lnTo>
                    <a:pt x="3536" y="465"/>
                  </a:lnTo>
                  <a:lnTo>
                    <a:pt x="3560" y="489"/>
                  </a:lnTo>
                  <a:lnTo>
                    <a:pt x="3673" y="489"/>
                  </a:lnTo>
                  <a:lnTo>
                    <a:pt x="3661" y="357"/>
                  </a:lnTo>
                  <a:moveTo>
                    <a:pt x="3651" y="136"/>
                  </a:moveTo>
                  <a:lnTo>
                    <a:pt x="3481" y="331"/>
                  </a:lnTo>
                  <a:moveTo>
                    <a:pt x="3747" y="120"/>
                  </a:moveTo>
                  <a:lnTo>
                    <a:pt x="3855" y="103"/>
                  </a:lnTo>
                  <a:moveTo>
                    <a:pt x="3855" y="91"/>
                  </a:moveTo>
                  <a:lnTo>
                    <a:pt x="3843" y="216"/>
                  </a:lnTo>
                  <a:moveTo>
                    <a:pt x="3764" y="232"/>
                  </a:moveTo>
                  <a:lnTo>
                    <a:pt x="3855" y="216"/>
                  </a:lnTo>
                  <a:moveTo>
                    <a:pt x="3764" y="203"/>
                  </a:moveTo>
                  <a:lnTo>
                    <a:pt x="3764" y="439"/>
                  </a:lnTo>
                  <a:moveTo>
                    <a:pt x="3752" y="456"/>
                  </a:moveTo>
                  <a:lnTo>
                    <a:pt x="3855" y="340"/>
                  </a:lnTo>
                  <a:moveTo>
                    <a:pt x="3946" y="16"/>
                  </a:moveTo>
                  <a:lnTo>
                    <a:pt x="3913" y="165"/>
                  </a:lnTo>
                  <a:lnTo>
                    <a:pt x="3889" y="232"/>
                  </a:lnTo>
                  <a:lnTo>
                    <a:pt x="3855" y="307"/>
                  </a:lnTo>
                  <a:moveTo>
                    <a:pt x="3901" y="199"/>
                  </a:moveTo>
                  <a:lnTo>
                    <a:pt x="4038" y="182"/>
                  </a:lnTo>
                  <a:moveTo>
                    <a:pt x="3985" y="187"/>
                  </a:moveTo>
                  <a:lnTo>
                    <a:pt x="3956" y="336"/>
                  </a:lnTo>
                  <a:lnTo>
                    <a:pt x="3913" y="415"/>
                  </a:lnTo>
                  <a:lnTo>
                    <a:pt x="3860" y="472"/>
                  </a:lnTo>
                  <a:lnTo>
                    <a:pt x="3805" y="511"/>
                  </a:lnTo>
                  <a:moveTo>
                    <a:pt x="3889" y="266"/>
                  </a:moveTo>
                  <a:lnTo>
                    <a:pt x="3985" y="506"/>
                  </a:lnTo>
                  <a:lnTo>
                    <a:pt x="4047" y="506"/>
                  </a:lnTo>
                  <a:moveTo>
                    <a:pt x="4366" y="302"/>
                  </a:moveTo>
                  <a:lnTo>
                    <a:pt x="4263" y="319"/>
                  </a:lnTo>
                  <a:moveTo>
                    <a:pt x="4362" y="393"/>
                  </a:moveTo>
                  <a:lnTo>
                    <a:pt x="4371" y="290"/>
                  </a:lnTo>
                  <a:moveTo>
                    <a:pt x="4263" y="290"/>
                  </a:moveTo>
                  <a:lnTo>
                    <a:pt x="4263" y="443"/>
                  </a:lnTo>
                  <a:moveTo>
                    <a:pt x="4225" y="249"/>
                  </a:moveTo>
                  <a:lnTo>
                    <a:pt x="4417" y="223"/>
                  </a:lnTo>
                  <a:moveTo>
                    <a:pt x="4326" y="28"/>
                  </a:moveTo>
                  <a:lnTo>
                    <a:pt x="4326" y="232"/>
                  </a:lnTo>
                  <a:moveTo>
                    <a:pt x="4254" y="160"/>
                  </a:moveTo>
                  <a:lnTo>
                    <a:pt x="4383" y="141"/>
                  </a:lnTo>
                  <a:moveTo>
                    <a:pt x="4275" y="69"/>
                  </a:moveTo>
                  <a:lnTo>
                    <a:pt x="4237" y="203"/>
                  </a:lnTo>
                  <a:moveTo>
                    <a:pt x="4105" y="261"/>
                  </a:moveTo>
                  <a:lnTo>
                    <a:pt x="4184" y="240"/>
                  </a:lnTo>
                  <a:moveTo>
                    <a:pt x="4191" y="227"/>
                  </a:moveTo>
                  <a:lnTo>
                    <a:pt x="4155" y="311"/>
                  </a:lnTo>
                  <a:moveTo>
                    <a:pt x="4105" y="427"/>
                  </a:moveTo>
                  <a:lnTo>
                    <a:pt x="4150" y="427"/>
                  </a:lnTo>
                  <a:moveTo>
                    <a:pt x="4150" y="79"/>
                  </a:moveTo>
                  <a:lnTo>
                    <a:pt x="4184" y="141"/>
                  </a:lnTo>
                  <a:moveTo>
                    <a:pt x="4263" y="410"/>
                  </a:moveTo>
                  <a:lnTo>
                    <a:pt x="4378" y="393"/>
                  </a:lnTo>
                  <a:moveTo>
                    <a:pt x="4155" y="311"/>
                  </a:moveTo>
                  <a:lnTo>
                    <a:pt x="4179" y="357"/>
                  </a:lnTo>
                  <a:lnTo>
                    <a:pt x="4150" y="427"/>
                  </a:lnTo>
                  <a:lnTo>
                    <a:pt x="4371" y="501"/>
                  </a:lnTo>
                  <a:lnTo>
                    <a:pt x="4424" y="489"/>
                  </a:lnTo>
                  <a:moveTo>
                    <a:pt x="4525" y="62"/>
                  </a:moveTo>
                  <a:lnTo>
                    <a:pt x="4753" y="33"/>
                  </a:lnTo>
                  <a:moveTo>
                    <a:pt x="4798" y="232"/>
                  </a:moveTo>
                  <a:lnTo>
                    <a:pt x="4479" y="273"/>
                  </a:lnTo>
                  <a:moveTo>
                    <a:pt x="4554" y="120"/>
                  </a:moveTo>
                  <a:lnTo>
                    <a:pt x="4582" y="216"/>
                  </a:lnTo>
                  <a:moveTo>
                    <a:pt x="4690" y="227"/>
                  </a:moveTo>
                  <a:lnTo>
                    <a:pt x="4736" y="96"/>
                  </a:lnTo>
                  <a:moveTo>
                    <a:pt x="4645" y="52"/>
                  </a:moveTo>
                  <a:lnTo>
                    <a:pt x="4645" y="511"/>
                  </a:lnTo>
                  <a:moveTo>
                    <a:pt x="4990" y="182"/>
                  </a:moveTo>
                  <a:lnTo>
                    <a:pt x="5014" y="57"/>
                  </a:lnTo>
                  <a:moveTo>
                    <a:pt x="5122" y="170"/>
                  </a:moveTo>
                  <a:lnTo>
                    <a:pt x="4906" y="194"/>
                  </a:lnTo>
                  <a:moveTo>
                    <a:pt x="5031" y="249"/>
                  </a:moveTo>
                  <a:lnTo>
                    <a:pt x="4974" y="261"/>
                  </a:lnTo>
                  <a:moveTo>
                    <a:pt x="4974" y="340"/>
                  </a:moveTo>
                  <a:lnTo>
                    <a:pt x="5031" y="331"/>
                  </a:lnTo>
                  <a:moveTo>
                    <a:pt x="5053" y="182"/>
                  </a:moveTo>
                  <a:lnTo>
                    <a:pt x="5048" y="439"/>
                  </a:lnTo>
                  <a:moveTo>
                    <a:pt x="4974" y="187"/>
                  </a:moveTo>
                  <a:lnTo>
                    <a:pt x="4974" y="443"/>
                  </a:lnTo>
                  <a:moveTo>
                    <a:pt x="5110" y="489"/>
                  </a:moveTo>
                  <a:lnTo>
                    <a:pt x="5127" y="141"/>
                  </a:lnTo>
                  <a:moveTo>
                    <a:pt x="4911" y="456"/>
                  </a:moveTo>
                  <a:lnTo>
                    <a:pt x="5110" y="431"/>
                  </a:lnTo>
                  <a:moveTo>
                    <a:pt x="4906" y="148"/>
                  </a:moveTo>
                  <a:lnTo>
                    <a:pt x="4911" y="494"/>
                  </a:lnTo>
                  <a:moveTo>
                    <a:pt x="5161" y="45"/>
                  </a:moveTo>
                  <a:lnTo>
                    <a:pt x="4866" y="74"/>
                  </a:lnTo>
                  <a:moveTo>
                    <a:pt x="5509" y="57"/>
                  </a:moveTo>
                  <a:lnTo>
                    <a:pt x="5269" y="79"/>
                  </a:lnTo>
                  <a:moveTo>
                    <a:pt x="5269" y="465"/>
                  </a:moveTo>
                  <a:lnTo>
                    <a:pt x="5492" y="448"/>
                  </a:lnTo>
                  <a:moveTo>
                    <a:pt x="5509" y="33"/>
                  </a:moveTo>
                  <a:lnTo>
                    <a:pt x="5504" y="477"/>
                  </a:lnTo>
                  <a:lnTo>
                    <a:pt x="5504" y="494"/>
                  </a:lnTo>
                  <a:moveTo>
                    <a:pt x="5504" y="477"/>
                  </a:moveTo>
                  <a:lnTo>
                    <a:pt x="5492" y="448"/>
                  </a:lnTo>
                  <a:moveTo>
                    <a:pt x="5269" y="33"/>
                  </a:moveTo>
                  <a:lnTo>
                    <a:pt x="5269" y="482"/>
                  </a:lnTo>
                  <a:moveTo>
                    <a:pt x="5269" y="28"/>
                  </a:moveTo>
                  <a:lnTo>
                    <a:pt x="5269" y="506"/>
                  </a:lnTo>
                  <a:moveTo>
                    <a:pt x="5396" y="103"/>
                  </a:moveTo>
                  <a:lnTo>
                    <a:pt x="5305" y="232"/>
                  </a:lnTo>
                  <a:moveTo>
                    <a:pt x="5355" y="194"/>
                  </a:moveTo>
                  <a:lnTo>
                    <a:pt x="5468" y="311"/>
                  </a:lnTo>
                  <a:lnTo>
                    <a:pt x="5497" y="307"/>
                  </a:lnTo>
                  <a:moveTo>
                    <a:pt x="5372" y="307"/>
                  </a:moveTo>
                  <a:lnTo>
                    <a:pt x="5413" y="352"/>
                  </a:lnTo>
                  <a:moveTo>
                    <a:pt x="5355" y="369"/>
                  </a:moveTo>
                  <a:lnTo>
                    <a:pt x="5413" y="431"/>
                  </a:lnTo>
                  <a:moveTo>
                    <a:pt x="5360" y="160"/>
                  </a:moveTo>
                  <a:lnTo>
                    <a:pt x="5434" y="148"/>
                  </a:lnTo>
                  <a:moveTo>
                    <a:pt x="5360" y="273"/>
                  </a:moveTo>
                  <a:lnTo>
                    <a:pt x="5396" y="227"/>
                  </a:lnTo>
                  <a:lnTo>
                    <a:pt x="5451" y="124"/>
                  </a:lnTo>
                  <a:moveTo>
                    <a:pt x="5281" y="340"/>
                  </a:moveTo>
                  <a:lnTo>
                    <a:pt x="5360" y="273"/>
                  </a:lnTo>
                  <a:moveTo>
                    <a:pt x="5600" y="232"/>
                  </a:moveTo>
                  <a:lnTo>
                    <a:pt x="5929" y="187"/>
                  </a:lnTo>
                  <a:moveTo>
                    <a:pt x="5763" y="0"/>
                  </a:moveTo>
                  <a:lnTo>
                    <a:pt x="5763" y="518"/>
                  </a:lnTo>
                  <a:moveTo>
                    <a:pt x="6025" y="62"/>
                  </a:moveTo>
                  <a:lnTo>
                    <a:pt x="6025" y="472"/>
                  </a:lnTo>
                  <a:moveTo>
                    <a:pt x="6025" y="427"/>
                  </a:moveTo>
                  <a:lnTo>
                    <a:pt x="6248" y="410"/>
                  </a:lnTo>
                  <a:moveTo>
                    <a:pt x="6248" y="456"/>
                  </a:moveTo>
                  <a:lnTo>
                    <a:pt x="6265" y="52"/>
                  </a:lnTo>
                  <a:moveTo>
                    <a:pt x="6258" y="79"/>
                  </a:moveTo>
                  <a:lnTo>
                    <a:pt x="6025" y="103"/>
                  </a:lnTo>
                  <a:moveTo>
                    <a:pt x="6116" y="120"/>
                  </a:moveTo>
                  <a:lnTo>
                    <a:pt x="6106" y="232"/>
                  </a:lnTo>
                  <a:lnTo>
                    <a:pt x="6082" y="302"/>
                  </a:lnTo>
                  <a:lnTo>
                    <a:pt x="6037" y="369"/>
                  </a:lnTo>
                  <a:moveTo>
                    <a:pt x="6174" y="115"/>
                  </a:moveTo>
                  <a:lnTo>
                    <a:pt x="6169" y="295"/>
                  </a:lnTo>
                  <a:lnTo>
                    <a:pt x="6178" y="311"/>
                  </a:lnTo>
                  <a:lnTo>
                    <a:pt x="6248" y="30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10" name="path 8210"/>
            <p:cNvSpPr/>
            <p:nvPr/>
          </p:nvSpPr>
          <p:spPr>
            <a:xfrm>
              <a:off x="0" y="382523"/>
              <a:ext cx="4229100" cy="35051"/>
            </a:xfrm>
            <a:custGeom>
              <a:avLst/>
              <a:gdLst/>
              <a:ahLst/>
              <a:cxnLst/>
              <a:rect l="0" t="0" r="0" b="0"/>
              <a:pathLst>
                <a:path w="6660" h="55">
                  <a:moveTo>
                    <a:pt x="0" y="0"/>
                  </a:moveTo>
                  <a:lnTo>
                    <a:pt x="0" y="55"/>
                  </a:lnTo>
                  <a:lnTo>
                    <a:pt x="6660" y="0"/>
                  </a:lnTo>
                  <a:lnTo>
                    <a:pt x="0" y="0"/>
                  </a:lnTo>
                </a:path>
                <a:path w="6660" h="55">
                  <a:moveTo>
                    <a:pt x="0" y="55"/>
                  </a:moveTo>
                  <a:lnTo>
                    <a:pt x="6660" y="0"/>
                  </a:lnTo>
                  <a:lnTo>
                    <a:pt x="6660" y="55"/>
                  </a:lnTo>
                  <a:lnTo>
                    <a:pt x="0" y="55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12" name="path 8212"/>
            <p:cNvSpPr/>
            <p:nvPr/>
          </p:nvSpPr>
          <p:spPr>
            <a:xfrm>
              <a:off x="0" y="467105"/>
              <a:ext cx="4229100" cy="1523"/>
            </a:xfrm>
            <a:custGeom>
              <a:avLst/>
              <a:gdLst/>
              <a:ahLst/>
              <a:cxnLst/>
              <a:rect l="0" t="0" r="0" b="0"/>
              <a:pathLst>
                <a:path w="6660" h="2">
                  <a:moveTo>
                    <a:pt x="0" y="1"/>
                  </a:moveTo>
                  <a:lnTo>
                    <a:pt x="6660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56" name="group 356"/>
          <p:cNvGrpSpPr/>
          <p:nvPr/>
        </p:nvGrpSpPr>
        <p:grpSpPr>
          <a:xfrm rot="21600000">
            <a:off x="1424176" y="7457185"/>
            <a:ext cx="2048257" cy="890015"/>
            <a:chOff x="0" y="0"/>
            <a:chExt cx="2048257" cy="890015"/>
          </a:xfrm>
        </p:grpSpPr>
        <p:sp>
          <p:nvSpPr>
            <p:cNvPr id="8214" name="path 8214"/>
            <p:cNvSpPr/>
            <p:nvPr/>
          </p:nvSpPr>
          <p:spPr>
            <a:xfrm>
              <a:off x="0" y="6095"/>
              <a:ext cx="2000320" cy="883919"/>
            </a:xfrm>
            <a:custGeom>
              <a:avLst/>
              <a:gdLst/>
              <a:ahLst/>
              <a:cxnLst/>
              <a:rect l="0" t="0" r="0" b="0"/>
              <a:pathLst>
                <a:path w="3150" h="1391">
                  <a:moveTo>
                    <a:pt x="13" y="1261"/>
                  </a:moveTo>
                  <a:lnTo>
                    <a:pt x="25" y="1273"/>
                  </a:lnTo>
                  <a:lnTo>
                    <a:pt x="27" y="1278"/>
                  </a:lnTo>
                  <a:lnTo>
                    <a:pt x="22" y="1273"/>
                  </a:lnTo>
                  <a:moveTo>
                    <a:pt x="1" y="1309"/>
                  </a:moveTo>
                  <a:lnTo>
                    <a:pt x="6" y="1309"/>
                  </a:lnTo>
                  <a:lnTo>
                    <a:pt x="27" y="1304"/>
                  </a:lnTo>
                  <a:lnTo>
                    <a:pt x="25" y="1302"/>
                  </a:lnTo>
                  <a:lnTo>
                    <a:pt x="22" y="1371"/>
                  </a:lnTo>
                  <a:lnTo>
                    <a:pt x="42" y="1338"/>
                  </a:lnTo>
                  <a:moveTo>
                    <a:pt x="44" y="1253"/>
                  </a:moveTo>
                  <a:lnTo>
                    <a:pt x="46" y="1256"/>
                  </a:lnTo>
                  <a:lnTo>
                    <a:pt x="56" y="1270"/>
                  </a:lnTo>
                  <a:lnTo>
                    <a:pt x="56" y="1278"/>
                  </a:lnTo>
                  <a:moveTo>
                    <a:pt x="78" y="1244"/>
                  </a:moveTo>
                  <a:lnTo>
                    <a:pt x="78" y="1251"/>
                  </a:lnTo>
                  <a:lnTo>
                    <a:pt x="66" y="1287"/>
                  </a:lnTo>
                  <a:moveTo>
                    <a:pt x="44" y="1282"/>
                  </a:moveTo>
                  <a:lnTo>
                    <a:pt x="46" y="1290"/>
                  </a:lnTo>
                  <a:lnTo>
                    <a:pt x="46" y="1328"/>
                  </a:lnTo>
                  <a:lnTo>
                    <a:pt x="44" y="1321"/>
                  </a:lnTo>
                  <a:lnTo>
                    <a:pt x="80" y="1316"/>
                  </a:lnTo>
                  <a:lnTo>
                    <a:pt x="75" y="1316"/>
                  </a:lnTo>
                  <a:lnTo>
                    <a:pt x="80" y="1282"/>
                  </a:lnTo>
                  <a:lnTo>
                    <a:pt x="80" y="1285"/>
                  </a:lnTo>
                  <a:lnTo>
                    <a:pt x="46" y="1290"/>
                  </a:lnTo>
                  <a:moveTo>
                    <a:pt x="56" y="1323"/>
                  </a:moveTo>
                  <a:lnTo>
                    <a:pt x="54" y="1333"/>
                  </a:lnTo>
                  <a:lnTo>
                    <a:pt x="51" y="1347"/>
                  </a:lnTo>
                  <a:lnTo>
                    <a:pt x="46" y="1362"/>
                  </a:lnTo>
                  <a:lnTo>
                    <a:pt x="42" y="1369"/>
                  </a:lnTo>
                  <a:lnTo>
                    <a:pt x="32" y="1381"/>
                  </a:lnTo>
                  <a:lnTo>
                    <a:pt x="27" y="1388"/>
                  </a:lnTo>
                  <a:moveTo>
                    <a:pt x="66" y="1321"/>
                  </a:moveTo>
                  <a:lnTo>
                    <a:pt x="68" y="1330"/>
                  </a:lnTo>
                  <a:lnTo>
                    <a:pt x="66" y="1364"/>
                  </a:lnTo>
                  <a:lnTo>
                    <a:pt x="68" y="1373"/>
                  </a:lnTo>
                  <a:lnTo>
                    <a:pt x="70" y="1378"/>
                  </a:lnTo>
                  <a:lnTo>
                    <a:pt x="97" y="1378"/>
                  </a:lnTo>
                  <a:lnTo>
                    <a:pt x="94" y="1347"/>
                  </a:lnTo>
                  <a:moveTo>
                    <a:pt x="118" y="1261"/>
                  </a:moveTo>
                  <a:lnTo>
                    <a:pt x="123" y="1273"/>
                  </a:lnTo>
                  <a:lnTo>
                    <a:pt x="123" y="1350"/>
                  </a:lnTo>
                  <a:lnTo>
                    <a:pt x="121" y="1340"/>
                  </a:lnTo>
                  <a:lnTo>
                    <a:pt x="123" y="1338"/>
                  </a:lnTo>
                  <a:lnTo>
                    <a:pt x="138" y="1335"/>
                  </a:lnTo>
                  <a:lnTo>
                    <a:pt x="142" y="1345"/>
                  </a:lnTo>
                  <a:lnTo>
                    <a:pt x="145" y="1340"/>
                  </a:lnTo>
                  <a:lnTo>
                    <a:pt x="145" y="1266"/>
                  </a:lnTo>
                  <a:lnTo>
                    <a:pt x="147" y="1270"/>
                  </a:lnTo>
                  <a:lnTo>
                    <a:pt x="142" y="1270"/>
                  </a:lnTo>
                  <a:lnTo>
                    <a:pt x="123" y="1273"/>
                  </a:lnTo>
                  <a:moveTo>
                    <a:pt x="123" y="1304"/>
                  </a:moveTo>
                  <a:lnTo>
                    <a:pt x="138" y="1302"/>
                  </a:lnTo>
                  <a:lnTo>
                    <a:pt x="135" y="1302"/>
                  </a:lnTo>
                  <a:moveTo>
                    <a:pt x="162" y="1246"/>
                  </a:moveTo>
                  <a:lnTo>
                    <a:pt x="164" y="1261"/>
                  </a:lnTo>
                  <a:lnTo>
                    <a:pt x="164" y="1309"/>
                  </a:lnTo>
                  <a:lnTo>
                    <a:pt x="162" y="1326"/>
                  </a:lnTo>
                  <a:lnTo>
                    <a:pt x="157" y="1342"/>
                  </a:lnTo>
                  <a:lnTo>
                    <a:pt x="150" y="1359"/>
                  </a:lnTo>
                  <a:lnTo>
                    <a:pt x="142" y="1371"/>
                  </a:lnTo>
                  <a:lnTo>
                    <a:pt x="135" y="1381"/>
                  </a:lnTo>
                  <a:lnTo>
                    <a:pt x="133" y="1383"/>
                  </a:lnTo>
                  <a:moveTo>
                    <a:pt x="164" y="1323"/>
                  </a:moveTo>
                  <a:lnTo>
                    <a:pt x="166" y="1321"/>
                  </a:lnTo>
                  <a:lnTo>
                    <a:pt x="186" y="1318"/>
                  </a:lnTo>
                  <a:lnTo>
                    <a:pt x="181" y="1316"/>
                  </a:lnTo>
                  <a:lnTo>
                    <a:pt x="178" y="1321"/>
                  </a:lnTo>
                  <a:moveTo>
                    <a:pt x="166" y="1294"/>
                  </a:moveTo>
                  <a:lnTo>
                    <a:pt x="186" y="1290"/>
                  </a:lnTo>
                  <a:lnTo>
                    <a:pt x="183" y="1287"/>
                  </a:lnTo>
                  <a:lnTo>
                    <a:pt x="181" y="1290"/>
                  </a:lnTo>
                  <a:moveTo>
                    <a:pt x="166" y="1261"/>
                  </a:moveTo>
                  <a:lnTo>
                    <a:pt x="166" y="1258"/>
                  </a:lnTo>
                  <a:lnTo>
                    <a:pt x="198" y="1256"/>
                  </a:lnTo>
                  <a:lnTo>
                    <a:pt x="193" y="1251"/>
                  </a:lnTo>
                  <a:lnTo>
                    <a:pt x="193" y="1371"/>
                  </a:lnTo>
                  <a:lnTo>
                    <a:pt x="190" y="1386"/>
                  </a:lnTo>
                  <a:lnTo>
                    <a:pt x="176" y="1364"/>
                  </a:lnTo>
                  <a:moveTo>
                    <a:pt x="258" y="1323"/>
                  </a:moveTo>
                  <a:lnTo>
                    <a:pt x="262" y="1318"/>
                  </a:lnTo>
                  <a:lnTo>
                    <a:pt x="258" y="1311"/>
                  </a:lnTo>
                  <a:lnTo>
                    <a:pt x="253" y="1318"/>
                  </a:lnTo>
                  <a:lnTo>
                    <a:pt x="258" y="1323"/>
                  </a:lnTo>
                  <a:close/>
                  <a:moveTo>
                    <a:pt x="258" y="1390"/>
                  </a:moveTo>
                  <a:lnTo>
                    <a:pt x="262" y="1383"/>
                  </a:lnTo>
                  <a:lnTo>
                    <a:pt x="258" y="1378"/>
                  </a:lnTo>
                  <a:lnTo>
                    <a:pt x="253" y="1383"/>
                  </a:lnTo>
                  <a:lnTo>
                    <a:pt x="258" y="1390"/>
                  </a:lnTo>
                  <a:close/>
                  <a:moveTo>
                    <a:pt x="589" y="1270"/>
                  </a:moveTo>
                  <a:lnTo>
                    <a:pt x="596" y="1266"/>
                  </a:lnTo>
                  <a:lnTo>
                    <a:pt x="608" y="1249"/>
                  </a:lnTo>
                  <a:lnTo>
                    <a:pt x="608" y="1366"/>
                  </a:lnTo>
                  <a:moveTo>
                    <a:pt x="673" y="1338"/>
                  </a:moveTo>
                  <a:lnTo>
                    <a:pt x="680" y="1338"/>
                  </a:lnTo>
                  <a:lnTo>
                    <a:pt x="685" y="1340"/>
                  </a:lnTo>
                  <a:lnTo>
                    <a:pt x="690" y="1340"/>
                  </a:lnTo>
                  <a:lnTo>
                    <a:pt x="692" y="1342"/>
                  </a:lnTo>
                  <a:lnTo>
                    <a:pt x="694" y="1345"/>
                  </a:lnTo>
                  <a:lnTo>
                    <a:pt x="694" y="1350"/>
                  </a:lnTo>
                  <a:lnTo>
                    <a:pt x="692" y="1354"/>
                  </a:lnTo>
                  <a:lnTo>
                    <a:pt x="692" y="1357"/>
                  </a:lnTo>
                  <a:lnTo>
                    <a:pt x="690" y="1357"/>
                  </a:lnTo>
                  <a:lnTo>
                    <a:pt x="685" y="1357"/>
                  </a:lnTo>
                  <a:lnTo>
                    <a:pt x="685" y="1354"/>
                  </a:lnTo>
                  <a:lnTo>
                    <a:pt x="685" y="1347"/>
                  </a:lnTo>
                  <a:lnTo>
                    <a:pt x="682" y="1345"/>
                  </a:lnTo>
                  <a:lnTo>
                    <a:pt x="680" y="1340"/>
                  </a:lnTo>
                  <a:lnTo>
                    <a:pt x="675" y="1338"/>
                  </a:lnTo>
                  <a:lnTo>
                    <a:pt x="670" y="1338"/>
                  </a:lnTo>
                  <a:moveTo>
                    <a:pt x="694" y="1345"/>
                  </a:moveTo>
                  <a:lnTo>
                    <a:pt x="694" y="1352"/>
                  </a:lnTo>
                  <a:moveTo>
                    <a:pt x="692" y="1354"/>
                  </a:moveTo>
                  <a:lnTo>
                    <a:pt x="692" y="1342"/>
                  </a:lnTo>
                  <a:moveTo>
                    <a:pt x="690" y="1340"/>
                  </a:moveTo>
                  <a:lnTo>
                    <a:pt x="690" y="1357"/>
                  </a:lnTo>
                  <a:lnTo>
                    <a:pt x="690" y="1340"/>
                  </a:lnTo>
                  <a:close/>
                  <a:moveTo>
                    <a:pt x="687" y="1340"/>
                  </a:moveTo>
                  <a:lnTo>
                    <a:pt x="687" y="1357"/>
                  </a:lnTo>
                  <a:moveTo>
                    <a:pt x="685" y="1354"/>
                  </a:moveTo>
                  <a:lnTo>
                    <a:pt x="685" y="1340"/>
                  </a:lnTo>
                  <a:moveTo>
                    <a:pt x="682" y="1345"/>
                  </a:moveTo>
                  <a:lnTo>
                    <a:pt x="682" y="1340"/>
                  </a:lnTo>
                  <a:lnTo>
                    <a:pt x="682" y="1342"/>
                  </a:lnTo>
                  <a:moveTo>
                    <a:pt x="680" y="1338"/>
                  </a:moveTo>
                  <a:lnTo>
                    <a:pt x="680" y="1340"/>
                  </a:lnTo>
                  <a:moveTo>
                    <a:pt x="678" y="1340"/>
                  </a:moveTo>
                  <a:lnTo>
                    <a:pt x="678" y="1338"/>
                  </a:lnTo>
                  <a:moveTo>
                    <a:pt x="675" y="1338"/>
                  </a:moveTo>
                  <a:lnTo>
                    <a:pt x="680" y="1338"/>
                  </a:lnTo>
                  <a:moveTo>
                    <a:pt x="685" y="1340"/>
                  </a:moveTo>
                  <a:lnTo>
                    <a:pt x="678" y="1340"/>
                  </a:lnTo>
                  <a:moveTo>
                    <a:pt x="680" y="1340"/>
                  </a:moveTo>
                  <a:lnTo>
                    <a:pt x="690" y="1340"/>
                  </a:lnTo>
                  <a:lnTo>
                    <a:pt x="680" y="1340"/>
                  </a:lnTo>
                  <a:close/>
                  <a:moveTo>
                    <a:pt x="682" y="1342"/>
                  </a:moveTo>
                  <a:lnTo>
                    <a:pt x="692" y="1342"/>
                  </a:lnTo>
                  <a:moveTo>
                    <a:pt x="694" y="1345"/>
                  </a:moveTo>
                  <a:lnTo>
                    <a:pt x="682" y="1345"/>
                  </a:lnTo>
                  <a:moveTo>
                    <a:pt x="685" y="1347"/>
                  </a:moveTo>
                  <a:lnTo>
                    <a:pt x="694" y="1347"/>
                  </a:lnTo>
                  <a:moveTo>
                    <a:pt x="694" y="1350"/>
                  </a:moveTo>
                  <a:lnTo>
                    <a:pt x="685" y="1350"/>
                  </a:lnTo>
                  <a:moveTo>
                    <a:pt x="685" y="1352"/>
                  </a:moveTo>
                  <a:lnTo>
                    <a:pt x="694" y="1352"/>
                  </a:lnTo>
                  <a:moveTo>
                    <a:pt x="692" y="1354"/>
                  </a:moveTo>
                  <a:lnTo>
                    <a:pt x="685" y="1354"/>
                  </a:lnTo>
                  <a:moveTo>
                    <a:pt x="685" y="1357"/>
                  </a:moveTo>
                  <a:lnTo>
                    <a:pt x="692" y="1357"/>
                  </a:lnTo>
                  <a:moveTo>
                    <a:pt x="778" y="1282"/>
                  </a:moveTo>
                  <a:lnTo>
                    <a:pt x="865" y="1273"/>
                  </a:lnTo>
                  <a:lnTo>
                    <a:pt x="860" y="1270"/>
                  </a:lnTo>
                  <a:lnTo>
                    <a:pt x="850" y="1273"/>
                  </a:lnTo>
                  <a:moveTo>
                    <a:pt x="822" y="1232"/>
                  </a:moveTo>
                  <a:lnTo>
                    <a:pt x="822" y="1378"/>
                  </a:lnTo>
                  <a:lnTo>
                    <a:pt x="822" y="1371"/>
                  </a:lnTo>
                  <a:lnTo>
                    <a:pt x="822" y="1357"/>
                  </a:lnTo>
                  <a:moveTo>
                    <a:pt x="800" y="1340"/>
                  </a:moveTo>
                  <a:lnTo>
                    <a:pt x="843" y="1335"/>
                  </a:lnTo>
                  <a:lnTo>
                    <a:pt x="838" y="1333"/>
                  </a:lnTo>
                  <a:lnTo>
                    <a:pt x="831" y="1338"/>
                  </a:lnTo>
                  <a:moveTo>
                    <a:pt x="819" y="1280"/>
                  </a:moveTo>
                  <a:lnTo>
                    <a:pt x="810" y="1299"/>
                  </a:lnTo>
                  <a:lnTo>
                    <a:pt x="800" y="1316"/>
                  </a:lnTo>
                  <a:lnTo>
                    <a:pt x="790" y="1330"/>
                  </a:lnTo>
                  <a:lnTo>
                    <a:pt x="778" y="1342"/>
                  </a:lnTo>
                  <a:lnTo>
                    <a:pt x="769" y="1352"/>
                  </a:lnTo>
                  <a:moveTo>
                    <a:pt x="826" y="1280"/>
                  </a:moveTo>
                  <a:lnTo>
                    <a:pt x="853" y="1340"/>
                  </a:lnTo>
                  <a:lnTo>
                    <a:pt x="872" y="1338"/>
                  </a:lnTo>
                  <a:lnTo>
                    <a:pt x="853" y="1338"/>
                  </a:lnTo>
                  <a:lnTo>
                    <a:pt x="848" y="1330"/>
                  </a:lnTo>
                  <a:moveTo>
                    <a:pt x="891" y="1237"/>
                  </a:moveTo>
                  <a:lnTo>
                    <a:pt x="894" y="1251"/>
                  </a:lnTo>
                  <a:lnTo>
                    <a:pt x="896" y="1371"/>
                  </a:lnTo>
                  <a:lnTo>
                    <a:pt x="894" y="1359"/>
                  </a:lnTo>
                  <a:lnTo>
                    <a:pt x="956" y="1359"/>
                  </a:lnTo>
                  <a:lnTo>
                    <a:pt x="951" y="1357"/>
                  </a:lnTo>
                  <a:lnTo>
                    <a:pt x="944" y="1359"/>
                  </a:lnTo>
                  <a:moveTo>
                    <a:pt x="894" y="1251"/>
                  </a:moveTo>
                  <a:lnTo>
                    <a:pt x="968" y="1246"/>
                  </a:lnTo>
                  <a:lnTo>
                    <a:pt x="966" y="1242"/>
                  </a:lnTo>
                  <a:lnTo>
                    <a:pt x="963" y="1251"/>
                  </a:lnTo>
                  <a:lnTo>
                    <a:pt x="961" y="1357"/>
                  </a:lnTo>
                  <a:lnTo>
                    <a:pt x="961" y="1369"/>
                  </a:lnTo>
                  <a:lnTo>
                    <a:pt x="956" y="1359"/>
                  </a:lnTo>
                  <a:moveTo>
                    <a:pt x="922" y="1253"/>
                  </a:moveTo>
                  <a:lnTo>
                    <a:pt x="922" y="1258"/>
                  </a:lnTo>
                  <a:lnTo>
                    <a:pt x="915" y="1278"/>
                  </a:lnTo>
                  <a:lnTo>
                    <a:pt x="906" y="1290"/>
                  </a:lnTo>
                  <a:lnTo>
                    <a:pt x="901" y="1297"/>
                  </a:lnTo>
                  <a:moveTo>
                    <a:pt x="918" y="1270"/>
                  </a:moveTo>
                  <a:lnTo>
                    <a:pt x="922" y="1273"/>
                  </a:lnTo>
                  <a:lnTo>
                    <a:pt x="946" y="1268"/>
                  </a:lnTo>
                  <a:lnTo>
                    <a:pt x="944" y="1266"/>
                  </a:lnTo>
                  <a:lnTo>
                    <a:pt x="932" y="1287"/>
                  </a:lnTo>
                  <a:lnTo>
                    <a:pt x="925" y="1299"/>
                  </a:lnTo>
                  <a:lnTo>
                    <a:pt x="915" y="1309"/>
                  </a:lnTo>
                  <a:lnTo>
                    <a:pt x="908" y="1316"/>
                  </a:lnTo>
                  <a:lnTo>
                    <a:pt x="901" y="1321"/>
                  </a:lnTo>
                  <a:moveTo>
                    <a:pt x="918" y="1282"/>
                  </a:moveTo>
                  <a:lnTo>
                    <a:pt x="920" y="1282"/>
                  </a:lnTo>
                  <a:lnTo>
                    <a:pt x="946" y="1313"/>
                  </a:lnTo>
                  <a:lnTo>
                    <a:pt x="956" y="1313"/>
                  </a:lnTo>
                  <a:lnTo>
                    <a:pt x="946" y="1311"/>
                  </a:lnTo>
                  <a:lnTo>
                    <a:pt x="942" y="1309"/>
                  </a:lnTo>
                  <a:moveTo>
                    <a:pt x="922" y="1311"/>
                  </a:moveTo>
                  <a:lnTo>
                    <a:pt x="930" y="1321"/>
                  </a:lnTo>
                  <a:lnTo>
                    <a:pt x="934" y="1326"/>
                  </a:lnTo>
                  <a:moveTo>
                    <a:pt x="918" y="1333"/>
                  </a:moveTo>
                  <a:lnTo>
                    <a:pt x="930" y="1340"/>
                  </a:lnTo>
                  <a:lnTo>
                    <a:pt x="934" y="1345"/>
                  </a:lnTo>
                  <a:moveTo>
                    <a:pt x="1018" y="1234"/>
                  </a:moveTo>
                  <a:lnTo>
                    <a:pt x="1021" y="1246"/>
                  </a:lnTo>
                  <a:lnTo>
                    <a:pt x="1023" y="1256"/>
                  </a:lnTo>
                  <a:lnTo>
                    <a:pt x="1023" y="1270"/>
                  </a:lnTo>
                  <a:lnTo>
                    <a:pt x="1021" y="1280"/>
                  </a:lnTo>
                  <a:lnTo>
                    <a:pt x="1021" y="1294"/>
                  </a:lnTo>
                  <a:lnTo>
                    <a:pt x="1018" y="1304"/>
                  </a:lnTo>
                  <a:lnTo>
                    <a:pt x="1018" y="1313"/>
                  </a:lnTo>
                  <a:lnTo>
                    <a:pt x="1016" y="1323"/>
                  </a:lnTo>
                  <a:lnTo>
                    <a:pt x="1014" y="1333"/>
                  </a:lnTo>
                  <a:lnTo>
                    <a:pt x="1011" y="1342"/>
                  </a:lnTo>
                  <a:lnTo>
                    <a:pt x="1004" y="1352"/>
                  </a:lnTo>
                  <a:lnTo>
                    <a:pt x="1002" y="1359"/>
                  </a:lnTo>
                  <a:lnTo>
                    <a:pt x="997" y="1366"/>
                  </a:lnTo>
                  <a:lnTo>
                    <a:pt x="994" y="1369"/>
                  </a:lnTo>
                  <a:lnTo>
                    <a:pt x="990" y="1376"/>
                  </a:lnTo>
                  <a:moveTo>
                    <a:pt x="1028" y="1290"/>
                  </a:moveTo>
                  <a:lnTo>
                    <a:pt x="1030" y="1294"/>
                  </a:lnTo>
                  <a:lnTo>
                    <a:pt x="1071" y="1366"/>
                  </a:lnTo>
                  <a:lnTo>
                    <a:pt x="1074" y="1366"/>
                  </a:lnTo>
                  <a:lnTo>
                    <a:pt x="1093" y="1364"/>
                  </a:lnTo>
                  <a:lnTo>
                    <a:pt x="1071" y="1364"/>
                  </a:lnTo>
                  <a:lnTo>
                    <a:pt x="1062" y="1350"/>
                  </a:lnTo>
                  <a:moveTo>
                    <a:pt x="1023" y="1251"/>
                  </a:moveTo>
                  <a:lnTo>
                    <a:pt x="1069" y="1242"/>
                  </a:lnTo>
                  <a:lnTo>
                    <a:pt x="1066" y="1239"/>
                  </a:lnTo>
                  <a:lnTo>
                    <a:pt x="1066" y="1246"/>
                  </a:lnTo>
                  <a:lnTo>
                    <a:pt x="1062" y="1285"/>
                  </a:lnTo>
                  <a:lnTo>
                    <a:pt x="1066" y="1282"/>
                  </a:lnTo>
                  <a:lnTo>
                    <a:pt x="1021" y="1290"/>
                  </a:lnTo>
                  <a:moveTo>
                    <a:pt x="1162" y="1232"/>
                  </a:moveTo>
                  <a:lnTo>
                    <a:pt x="1162" y="1242"/>
                  </a:lnTo>
                  <a:lnTo>
                    <a:pt x="1165" y="1362"/>
                  </a:lnTo>
                  <a:lnTo>
                    <a:pt x="1165" y="1364"/>
                  </a:lnTo>
                  <a:lnTo>
                    <a:pt x="1162" y="1378"/>
                  </a:lnTo>
                  <a:lnTo>
                    <a:pt x="1155" y="1369"/>
                  </a:lnTo>
                  <a:lnTo>
                    <a:pt x="1155" y="1366"/>
                  </a:lnTo>
                  <a:lnTo>
                    <a:pt x="1146" y="1354"/>
                  </a:lnTo>
                  <a:lnTo>
                    <a:pt x="1162" y="1373"/>
                  </a:lnTo>
                  <a:moveTo>
                    <a:pt x="1131" y="1299"/>
                  </a:moveTo>
                  <a:lnTo>
                    <a:pt x="1138" y="1318"/>
                  </a:lnTo>
                  <a:lnTo>
                    <a:pt x="1141" y="1328"/>
                  </a:lnTo>
                  <a:moveTo>
                    <a:pt x="1105" y="1292"/>
                  </a:moveTo>
                  <a:lnTo>
                    <a:pt x="1196" y="1280"/>
                  </a:lnTo>
                  <a:lnTo>
                    <a:pt x="1191" y="1278"/>
                  </a:lnTo>
                  <a:lnTo>
                    <a:pt x="1184" y="1280"/>
                  </a:lnTo>
                  <a:moveTo>
                    <a:pt x="1218" y="1246"/>
                  </a:moveTo>
                  <a:lnTo>
                    <a:pt x="1220" y="1256"/>
                  </a:lnTo>
                  <a:lnTo>
                    <a:pt x="1220" y="1371"/>
                  </a:lnTo>
                  <a:lnTo>
                    <a:pt x="1218" y="1364"/>
                  </a:lnTo>
                  <a:lnTo>
                    <a:pt x="1220" y="1347"/>
                  </a:lnTo>
                  <a:moveTo>
                    <a:pt x="1220" y="1256"/>
                  </a:moveTo>
                  <a:lnTo>
                    <a:pt x="1244" y="1251"/>
                  </a:lnTo>
                  <a:lnTo>
                    <a:pt x="1242" y="1251"/>
                  </a:lnTo>
                  <a:lnTo>
                    <a:pt x="1232" y="1278"/>
                  </a:lnTo>
                  <a:lnTo>
                    <a:pt x="1232" y="1280"/>
                  </a:lnTo>
                  <a:lnTo>
                    <a:pt x="1234" y="1282"/>
                  </a:lnTo>
                  <a:lnTo>
                    <a:pt x="1237" y="1290"/>
                  </a:lnTo>
                  <a:lnTo>
                    <a:pt x="1237" y="1304"/>
                  </a:lnTo>
                  <a:lnTo>
                    <a:pt x="1234" y="1311"/>
                  </a:lnTo>
                  <a:lnTo>
                    <a:pt x="1234" y="1313"/>
                  </a:lnTo>
                  <a:lnTo>
                    <a:pt x="1232" y="1313"/>
                  </a:lnTo>
                  <a:lnTo>
                    <a:pt x="1225" y="1306"/>
                  </a:lnTo>
                  <a:moveTo>
                    <a:pt x="1266" y="1234"/>
                  </a:moveTo>
                  <a:lnTo>
                    <a:pt x="1266" y="1242"/>
                  </a:lnTo>
                  <a:lnTo>
                    <a:pt x="1258" y="1266"/>
                  </a:lnTo>
                  <a:lnTo>
                    <a:pt x="1251" y="1282"/>
                  </a:lnTo>
                  <a:lnTo>
                    <a:pt x="1246" y="1297"/>
                  </a:lnTo>
                  <a:lnTo>
                    <a:pt x="1242" y="1306"/>
                  </a:lnTo>
                  <a:moveTo>
                    <a:pt x="1263" y="1251"/>
                  </a:moveTo>
                  <a:lnTo>
                    <a:pt x="1290" y="1297"/>
                  </a:lnTo>
                  <a:lnTo>
                    <a:pt x="1302" y="1297"/>
                  </a:lnTo>
                  <a:lnTo>
                    <a:pt x="1290" y="1294"/>
                  </a:lnTo>
                  <a:lnTo>
                    <a:pt x="1285" y="1287"/>
                  </a:lnTo>
                  <a:moveTo>
                    <a:pt x="1254" y="1297"/>
                  </a:moveTo>
                  <a:lnTo>
                    <a:pt x="1278" y="1292"/>
                  </a:lnTo>
                  <a:moveTo>
                    <a:pt x="1266" y="1294"/>
                  </a:moveTo>
                  <a:lnTo>
                    <a:pt x="1266" y="1362"/>
                  </a:lnTo>
                  <a:lnTo>
                    <a:pt x="1263" y="1369"/>
                  </a:lnTo>
                  <a:lnTo>
                    <a:pt x="1263" y="1373"/>
                  </a:lnTo>
                  <a:lnTo>
                    <a:pt x="1251" y="1357"/>
                  </a:lnTo>
                  <a:lnTo>
                    <a:pt x="1263" y="1369"/>
                  </a:lnTo>
                  <a:moveTo>
                    <a:pt x="1242" y="1318"/>
                  </a:moveTo>
                  <a:lnTo>
                    <a:pt x="1290" y="1313"/>
                  </a:lnTo>
                  <a:lnTo>
                    <a:pt x="1285" y="1311"/>
                  </a:lnTo>
                  <a:lnTo>
                    <a:pt x="1278" y="1313"/>
                  </a:lnTo>
                  <a:moveTo>
                    <a:pt x="1249" y="1330"/>
                  </a:moveTo>
                  <a:lnTo>
                    <a:pt x="1249" y="1335"/>
                  </a:lnTo>
                  <a:lnTo>
                    <a:pt x="1242" y="1347"/>
                  </a:lnTo>
                  <a:lnTo>
                    <a:pt x="1234" y="1357"/>
                  </a:lnTo>
                  <a:lnTo>
                    <a:pt x="1230" y="1362"/>
                  </a:lnTo>
                  <a:moveTo>
                    <a:pt x="1275" y="1330"/>
                  </a:moveTo>
                  <a:lnTo>
                    <a:pt x="1287" y="1342"/>
                  </a:lnTo>
                  <a:lnTo>
                    <a:pt x="1290" y="1350"/>
                  </a:lnTo>
                  <a:lnTo>
                    <a:pt x="1292" y="1359"/>
                  </a:lnTo>
                  <a:moveTo>
                    <a:pt x="1333" y="1251"/>
                  </a:moveTo>
                  <a:lnTo>
                    <a:pt x="1340" y="1261"/>
                  </a:lnTo>
                  <a:lnTo>
                    <a:pt x="1345" y="1266"/>
                  </a:lnTo>
                  <a:lnTo>
                    <a:pt x="1345" y="1273"/>
                  </a:lnTo>
                  <a:moveTo>
                    <a:pt x="1321" y="1290"/>
                  </a:moveTo>
                  <a:lnTo>
                    <a:pt x="1326" y="1294"/>
                  </a:lnTo>
                  <a:lnTo>
                    <a:pt x="1330" y="1302"/>
                  </a:lnTo>
                  <a:lnTo>
                    <a:pt x="1333" y="1306"/>
                  </a:lnTo>
                  <a:lnTo>
                    <a:pt x="1333" y="1311"/>
                  </a:lnTo>
                  <a:moveTo>
                    <a:pt x="1323" y="1359"/>
                  </a:moveTo>
                  <a:lnTo>
                    <a:pt x="1333" y="1371"/>
                  </a:lnTo>
                  <a:lnTo>
                    <a:pt x="1352" y="1290"/>
                  </a:lnTo>
                  <a:moveTo>
                    <a:pt x="1374" y="1237"/>
                  </a:moveTo>
                  <a:lnTo>
                    <a:pt x="1378" y="1246"/>
                  </a:lnTo>
                  <a:lnTo>
                    <a:pt x="1381" y="1253"/>
                  </a:lnTo>
                  <a:lnTo>
                    <a:pt x="1383" y="1258"/>
                  </a:lnTo>
                  <a:lnTo>
                    <a:pt x="1383" y="1266"/>
                  </a:lnTo>
                  <a:moveTo>
                    <a:pt x="1359" y="1280"/>
                  </a:moveTo>
                  <a:lnTo>
                    <a:pt x="1400" y="1275"/>
                  </a:lnTo>
                  <a:lnTo>
                    <a:pt x="1410" y="1273"/>
                  </a:lnTo>
                  <a:lnTo>
                    <a:pt x="1407" y="1273"/>
                  </a:lnTo>
                  <a:lnTo>
                    <a:pt x="1402" y="1275"/>
                  </a:lnTo>
                  <a:moveTo>
                    <a:pt x="1359" y="1321"/>
                  </a:moveTo>
                  <a:lnTo>
                    <a:pt x="1395" y="1316"/>
                  </a:lnTo>
                  <a:lnTo>
                    <a:pt x="1405" y="1313"/>
                  </a:lnTo>
                  <a:lnTo>
                    <a:pt x="1400" y="1313"/>
                  </a:lnTo>
                  <a:moveTo>
                    <a:pt x="1381" y="1278"/>
                  </a:moveTo>
                  <a:lnTo>
                    <a:pt x="1381" y="1366"/>
                  </a:lnTo>
                  <a:moveTo>
                    <a:pt x="1350" y="1369"/>
                  </a:moveTo>
                  <a:lnTo>
                    <a:pt x="1419" y="1364"/>
                  </a:lnTo>
                  <a:lnTo>
                    <a:pt x="1417" y="1362"/>
                  </a:lnTo>
                  <a:lnTo>
                    <a:pt x="1410" y="1366"/>
                  </a:lnTo>
                  <a:moveTo>
                    <a:pt x="1441" y="1249"/>
                  </a:moveTo>
                  <a:lnTo>
                    <a:pt x="1443" y="1261"/>
                  </a:lnTo>
                  <a:lnTo>
                    <a:pt x="1443" y="1338"/>
                  </a:lnTo>
                  <a:lnTo>
                    <a:pt x="1443" y="1328"/>
                  </a:lnTo>
                  <a:lnTo>
                    <a:pt x="1458" y="1323"/>
                  </a:lnTo>
                  <a:lnTo>
                    <a:pt x="1465" y="1335"/>
                  </a:lnTo>
                  <a:lnTo>
                    <a:pt x="1465" y="1253"/>
                  </a:lnTo>
                  <a:lnTo>
                    <a:pt x="1467" y="1258"/>
                  </a:lnTo>
                  <a:lnTo>
                    <a:pt x="1465" y="1258"/>
                  </a:lnTo>
                  <a:lnTo>
                    <a:pt x="1443" y="1261"/>
                  </a:lnTo>
                  <a:moveTo>
                    <a:pt x="1446" y="1292"/>
                  </a:moveTo>
                  <a:lnTo>
                    <a:pt x="1458" y="1290"/>
                  </a:lnTo>
                  <a:moveTo>
                    <a:pt x="1484" y="1237"/>
                  </a:moveTo>
                  <a:lnTo>
                    <a:pt x="1486" y="1249"/>
                  </a:lnTo>
                  <a:lnTo>
                    <a:pt x="1486" y="1275"/>
                  </a:lnTo>
                  <a:lnTo>
                    <a:pt x="1484" y="1297"/>
                  </a:lnTo>
                  <a:lnTo>
                    <a:pt x="1482" y="1313"/>
                  </a:lnTo>
                  <a:lnTo>
                    <a:pt x="1477" y="1330"/>
                  </a:lnTo>
                  <a:lnTo>
                    <a:pt x="1470" y="1347"/>
                  </a:lnTo>
                  <a:lnTo>
                    <a:pt x="1465" y="1362"/>
                  </a:lnTo>
                  <a:lnTo>
                    <a:pt x="1455" y="1369"/>
                  </a:lnTo>
                  <a:lnTo>
                    <a:pt x="1453" y="1371"/>
                  </a:lnTo>
                  <a:moveTo>
                    <a:pt x="1484" y="1311"/>
                  </a:moveTo>
                  <a:lnTo>
                    <a:pt x="1486" y="1311"/>
                  </a:lnTo>
                  <a:lnTo>
                    <a:pt x="1506" y="1306"/>
                  </a:lnTo>
                  <a:lnTo>
                    <a:pt x="1503" y="1306"/>
                  </a:lnTo>
                  <a:lnTo>
                    <a:pt x="1498" y="1309"/>
                  </a:lnTo>
                  <a:moveTo>
                    <a:pt x="1486" y="1282"/>
                  </a:moveTo>
                  <a:lnTo>
                    <a:pt x="1489" y="1282"/>
                  </a:lnTo>
                  <a:lnTo>
                    <a:pt x="1508" y="1278"/>
                  </a:lnTo>
                  <a:lnTo>
                    <a:pt x="1501" y="1278"/>
                  </a:lnTo>
                  <a:moveTo>
                    <a:pt x="1486" y="1249"/>
                  </a:moveTo>
                  <a:lnTo>
                    <a:pt x="1520" y="1244"/>
                  </a:lnTo>
                  <a:lnTo>
                    <a:pt x="1513" y="1239"/>
                  </a:lnTo>
                  <a:lnTo>
                    <a:pt x="1513" y="1362"/>
                  </a:lnTo>
                  <a:lnTo>
                    <a:pt x="1510" y="1373"/>
                  </a:lnTo>
                  <a:lnTo>
                    <a:pt x="1496" y="1352"/>
                  </a:lnTo>
                  <a:moveTo>
                    <a:pt x="1573" y="1242"/>
                  </a:moveTo>
                  <a:lnTo>
                    <a:pt x="1573" y="1246"/>
                  </a:lnTo>
                  <a:lnTo>
                    <a:pt x="1566" y="1268"/>
                  </a:lnTo>
                  <a:lnTo>
                    <a:pt x="1558" y="1282"/>
                  </a:lnTo>
                  <a:lnTo>
                    <a:pt x="1551" y="1299"/>
                  </a:lnTo>
                  <a:lnTo>
                    <a:pt x="1544" y="1311"/>
                  </a:lnTo>
                  <a:moveTo>
                    <a:pt x="1566" y="1278"/>
                  </a:moveTo>
                  <a:lnTo>
                    <a:pt x="1568" y="1280"/>
                  </a:lnTo>
                  <a:lnTo>
                    <a:pt x="1587" y="1275"/>
                  </a:lnTo>
                  <a:lnTo>
                    <a:pt x="1590" y="1273"/>
                  </a:lnTo>
                  <a:lnTo>
                    <a:pt x="1587" y="1275"/>
                  </a:lnTo>
                  <a:lnTo>
                    <a:pt x="1580" y="1302"/>
                  </a:lnTo>
                  <a:lnTo>
                    <a:pt x="1573" y="1318"/>
                  </a:lnTo>
                  <a:lnTo>
                    <a:pt x="1566" y="1333"/>
                  </a:lnTo>
                  <a:lnTo>
                    <a:pt x="1558" y="1345"/>
                  </a:lnTo>
                  <a:lnTo>
                    <a:pt x="1556" y="1345"/>
                  </a:lnTo>
                  <a:lnTo>
                    <a:pt x="1546" y="1357"/>
                  </a:lnTo>
                  <a:lnTo>
                    <a:pt x="1544" y="1362"/>
                  </a:lnTo>
                  <a:moveTo>
                    <a:pt x="1558" y="1287"/>
                  </a:moveTo>
                  <a:lnTo>
                    <a:pt x="1566" y="1297"/>
                  </a:lnTo>
                  <a:lnTo>
                    <a:pt x="1570" y="1304"/>
                  </a:lnTo>
                  <a:lnTo>
                    <a:pt x="1570" y="1311"/>
                  </a:lnTo>
                  <a:moveTo>
                    <a:pt x="1602" y="1232"/>
                  </a:moveTo>
                  <a:lnTo>
                    <a:pt x="1604" y="1242"/>
                  </a:lnTo>
                  <a:lnTo>
                    <a:pt x="1604" y="1237"/>
                  </a:lnTo>
                  <a:lnTo>
                    <a:pt x="1602" y="1378"/>
                  </a:lnTo>
                  <a:lnTo>
                    <a:pt x="1602" y="1354"/>
                  </a:lnTo>
                  <a:moveTo>
                    <a:pt x="1604" y="1282"/>
                  </a:moveTo>
                  <a:lnTo>
                    <a:pt x="1618" y="1292"/>
                  </a:lnTo>
                  <a:lnTo>
                    <a:pt x="1635" y="1306"/>
                  </a:lnTo>
                  <a:lnTo>
                    <a:pt x="1635" y="1311"/>
                  </a:lnTo>
                  <a:moveTo>
                    <a:pt x="1674" y="1239"/>
                  </a:moveTo>
                  <a:lnTo>
                    <a:pt x="1676" y="1244"/>
                  </a:lnTo>
                  <a:lnTo>
                    <a:pt x="1676" y="1330"/>
                  </a:lnTo>
                  <a:moveTo>
                    <a:pt x="1654" y="1292"/>
                  </a:moveTo>
                  <a:lnTo>
                    <a:pt x="1690" y="1285"/>
                  </a:lnTo>
                  <a:moveTo>
                    <a:pt x="1654" y="1345"/>
                  </a:moveTo>
                  <a:lnTo>
                    <a:pt x="1657" y="1345"/>
                  </a:lnTo>
                  <a:lnTo>
                    <a:pt x="1693" y="1318"/>
                  </a:lnTo>
                  <a:moveTo>
                    <a:pt x="1710" y="1239"/>
                  </a:moveTo>
                  <a:lnTo>
                    <a:pt x="1710" y="1249"/>
                  </a:lnTo>
                  <a:lnTo>
                    <a:pt x="1705" y="1273"/>
                  </a:lnTo>
                  <a:lnTo>
                    <a:pt x="1698" y="1292"/>
                  </a:lnTo>
                  <a:lnTo>
                    <a:pt x="1690" y="1309"/>
                  </a:lnTo>
                  <a:moveTo>
                    <a:pt x="1705" y="1278"/>
                  </a:moveTo>
                  <a:lnTo>
                    <a:pt x="1710" y="1280"/>
                  </a:lnTo>
                  <a:lnTo>
                    <a:pt x="1743" y="1270"/>
                  </a:lnTo>
                  <a:lnTo>
                    <a:pt x="1741" y="1266"/>
                  </a:lnTo>
                  <a:lnTo>
                    <a:pt x="1738" y="1278"/>
                  </a:lnTo>
                  <a:lnTo>
                    <a:pt x="1738" y="1280"/>
                  </a:lnTo>
                  <a:lnTo>
                    <a:pt x="1736" y="1311"/>
                  </a:lnTo>
                  <a:lnTo>
                    <a:pt x="1736" y="1313"/>
                  </a:lnTo>
                  <a:lnTo>
                    <a:pt x="1734" y="1326"/>
                  </a:lnTo>
                  <a:lnTo>
                    <a:pt x="1731" y="1342"/>
                  </a:lnTo>
                  <a:lnTo>
                    <a:pt x="1731" y="1357"/>
                  </a:lnTo>
                  <a:lnTo>
                    <a:pt x="1729" y="1366"/>
                  </a:lnTo>
                  <a:lnTo>
                    <a:pt x="1724" y="1369"/>
                  </a:lnTo>
                  <a:lnTo>
                    <a:pt x="1710" y="1350"/>
                  </a:lnTo>
                  <a:lnTo>
                    <a:pt x="1726" y="1369"/>
                  </a:lnTo>
                  <a:moveTo>
                    <a:pt x="1705" y="1297"/>
                  </a:moveTo>
                  <a:lnTo>
                    <a:pt x="1717" y="1306"/>
                  </a:lnTo>
                  <a:lnTo>
                    <a:pt x="1719" y="1311"/>
                  </a:lnTo>
                  <a:moveTo>
                    <a:pt x="1690" y="1342"/>
                  </a:moveTo>
                  <a:lnTo>
                    <a:pt x="1695" y="1340"/>
                  </a:lnTo>
                  <a:lnTo>
                    <a:pt x="1724" y="1321"/>
                  </a:lnTo>
                  <a:moveTo>
                    <a:pt x="1777" y="1251"/>
                  </a:moveTo>
                  <a:lnTo>
                    <a:pt x="1777" y="1256"/>
                  </a:lnTo>
                  <a:lnTo>
                    <a:pt x="1774" y="1354"/>
                  </a:lnTo>
                  <a:lnTo>
                    <a:pt x="1772" y="1357"/>
                  </a:lnTo>
                  <a:lnTo>
                    <a:pt x="1806" y="1311"/>
                  </a:lnTo>
                  <a:moveTo>
                    <a:pt x="1798" y="1253"/>
                  </a:moveTo>
                  <a:lnTo>
                    <a:pt x="1806" y="1270"/>
                  </a:lnTo>
                  <a:lnTo>
                    <a:pt x="1808" y="1278"/>
                  </a:lnTo>
                  <a:lnTo>
                    <a:pt x="1808" y="1285"/>
                  </a:lnTo>
                  <a:lnTo>
                    <a:pt x="1806" y="1268"/>
                  </a:lnTo>
                  <a:moveTo>
                    <a:pt x="1839" y="1239"/>
                  </a:moveTo>
                  <a:lnTo>
                    <a:pt x="1839" y="1251"/>
                  </a:lnTo>
                  <a:lnTo>
                    <a:pt x="1837" y="1268"/>
                  </a:lnTo>
                  <a:lnTo>
                    <a:pt x="1834" y="1285"/>
                  </a:lnTo>
                  <a:lnTo>
                    <a:pt x="1834" y="1287"/>
                  </a:lnTo>
                  <a:lnTo>
                    <a:pt x="1832" y="1297"/>
                  </a:lnTo>
                  <a:lnTo>
                    <a:pt x="1830" y="1311"/>
                  </a:lnTo>
                  <a:lnTo>
                    <a:pt x="1825" y="1321"/>
                  </a:lnTo>
                  <a:lnTo>
                    <a:pt x="1822" y="1330"/>
                  </a:lnTo>
                  <a:lnTo>
                    <a:pt x="1818" y="1338"/>
                  </a:lnTo>
                  <a:lnTo>
                    <a:pt x="1815" y="1342"/>
                  </a:lnTo>
                  <a:lnTo>
                    <a:pt x="1808" y="1350"/>
                  </a:lnTo>
                  <a:lnTo>
                    <a:pt x="1803" y="1357"/>
                  </a:lnTo>
                  <a:lnTo>
                    <a:pt x="1798" y="1362"/>
                  </a:lnTo>
                  <a:lnTo>
                    <a:pt x="1794" y="1366"/>
                  </a:lnTo>
                  <a:lnTo>
                    <a:pt x="1789" y="1371"/>
                  </a:lnTo>
                  <a:moveTo>
                    <a:pt x="1846" y="1362"/>
                  </a:moveTo>
                  <a:lnTo>
                    <a:pt x="1842" y="1350"/>
                  </a:lnTo>
                  <a:lnTo>
                    <a:pt x="1827" y="1326"/>
                  </a:lnTo>
                  <a:moveTo>
                    <a:pt x="1892" y="1256"/>
                  </a:moveTo>
                  <a:lnTo>
                    <a:pt x="1899" y="1268"/>
                  </a:lnTo>
                  <a:lnTo>
                    <a:pt x="1902" y="1273"/>
                  </a:lnTo>
                  <a:lnTo>
                    <a:pt x="1904" y="1282"/>
                  </a:lnTo>
                  <a:moveTo>
                    <a:pt x="1942" y="1249"/>
                  </a:moveTo>
                  <a:lnTo>
                    <a:pt x="1942" y="1256"/>
                  </a:lnTo>
                  <a:lnTo>
                    <a:pt x="1923" y="1290"/>
                  </a:lnTo>
                  <a:moveTo>
                    <a:pt x="1918" y="1234"/>
                  </a:moveTo>
                  <a:lnTo>
                    <a:pt x="1921" y="1242"/>
                  </a:lnTo>
                  <a:lnTo>
                    <a:pt x="1918" y="1239"/>
                  </a:lnTo>
                  <a:lnTo>
                    <a:pt x="1918" y="1373"/>
                  </a:lnTo>
                  <a:lnTo>
                    <a:pt x="1918" y="1366"/>
                  </a:lnTo>
                  <a:lnTo>
                    <a:pt x="1918" y="1359"/>
                  </a:lnTo>
                  <a:moveTo>
                    <a:pt x="1911" y="1297"/>
                  </a:moveTo>
                  <a:lnTo>
                    <a:pt x="1906" y="1311"/>
                  </a:lnTo>
                  <a:lnTo>
                    <a:pt x="1899" y="1326"/>
                  </a:lnTo>
                  <a:lnTo>
                    <a:pt x="1890" y="1338"/>
                  </a:lnTo>
                  <a:lnTo>
                    <a:pt x="1882" y="1345"/>
                  </a:lnTo>
                  <a:lnTo>
                    <a:pt x="1878" y="1352"/>
                  </a:lnTo>
                  <a:lnTo>
                    <a:pt x="1873" y="1357"/>
                  </a:lnTo>
                  <a:moveTo>
                    <a:pt x="1880" y="1299"/>
                  </a:moveTo>
                  <a:lnTo>
                    <a:pt x="1957" y="1290"/>
                  </a:lnTo>
                  <a:lnTo>
                    <a:pt x="1954" y="1290"/>
                  </a:lnTo>
                  <a:lnTo>
                    <a:pt x="1945" y="1292"/>
                  </a:lnTo>
                  <a:moveTo>
                    <a:pt x="1923" y="1294"/>
                  </a:moveTo>
                  <a:lnTo>
                    <a:pt x="1947" y="1345"/>
                  </a:lnTo>
                  <a:lnTo>
                    <a:pt x="1964" y="1347"/>
                  </a:lnTo>
                  <a:lnTo>
                    <a:pt x="1950" y="1345"/>
                  </a:lnTo>
                  <a:lnTo>
                    <a:pt x="1945" y="1338"/>
                  </a:lnTo>
                  <a:moveTo>
                    <a:pt x="2019" y="1275"/>
                  </a:moveTo>
                  <a:lnTo>
                    <a:pt x="2019" y="1268"/>
                  </a:lnTo>
                  <a:lnTo>
                    <a:pt x="2007" y="1249"/>
                  </a:lnTo>
                  <a:moveTo>
                    <a:pt x="2036" y="1313"/>
                  </a:moveTo>
                  <a:lnTo>
                    <a:pt x="2041" y="1321"/>
                  </a:lnTo>
                  <a:lnTo>
                    <a:pt x="2046" y="1330"/>
                  </a:lnTo>
                  <a:lnTo>
                    <a:pt x="2046" y="1335"/>
                  </a:lnTo>
                  <a:moveTo>
                    <a:pt x="2038" y="1354"/>
                  </a:moveTo>
                  <a:lnTo>
                    <a:pt x="2053" y="1373"/>
                  </a:lnTo>
                  <a:moveTo>
                    <a:pt x="2043" y="1232"/>
                  </a:moveTo>
                  <a:lnTo>
                    <a:pt x="2043" y="1239"/>
                  </a:lnTo>
                  <a:lnTo>
                    <a:pt x="2038" y="1261"/>
                  </a:lnTo>
                  <a:lnTo>
                    <a:pt x="2036" y="1275"/>
                  </a:lnTo>
                  <a:lnTo>
                    <a:pt x="2031" y="1292"/>
                  </a:lnTo>
                  <a:lnTo>
                    <a:pt x="2029" y="1311"/>
                  </a:lnTo>
                  <a:lnTo>
                    <a:pt x="2024" y="1323"/>
                  </a:lnTo>
                  <a:lnTo>
                    <a:pt x="2019" y="1335"/>
                  </a:lnTo>
                  <a:lnTo>
                    <a:pt x="2012" y="1347"/>
                  </a:lnTo>
                  <a:lnTo>
                    <a:pt x="2005" y="1359"/>
                  </a:lnTo>
                  <a:lnTo>
                    <a:pt x="1998" y="1369"/>
                  </a:lnTo>
                  <a:lnTo>
                    <a:pt x="1990" y="1376"/>
                  </a:lnTo>
                  <a:lnTo>
                    <a:pt x="1986" y="1378"/>
                  </a:lnTo>
                  <a:moveTo>
                    <a:pt x="2036" y="1352"/>
                  </a:moveTo>
                  <a:lnTo>
                    <a:pt x="2050" y="1373"/>
                  </a:lnTo>
                  <a:lnTo>
                    <a:pt x="2053" y="1376"/>
                  </a:lnTo>
                  <a:lnTo>
                    <a:pt x="2060" y="1357"/>
                  </a:lnTo>
                  <a:lnTo>
                    <a:pt x="2062" y="1338"/>
                  </a:lnTo>
                  <a:lnTo>
                    <a:pt x="2067" y="1313"/>
                  </a:lnTo>
                  <a:lnTo>
                    <a:pt x="2070" y="1290"/>
                  </a:lnTo>
                  <a:lnTo>
                    <a:pt x="2072" y="1278"/>
                  </a:lnTo>
                  <a:lnTo>
                    <a:pt x="2072" y="1280"/>
                  </a:lnTo>
                  <a:lnTo>
                    <a:pt x="1995" y="1294"/>
                  </a:lnTo>
                  <a:moveTo>
                    <a:pt x="2118" y="1234"/>
                  </a:moveTo>
                  <a:lnTo>
                    <a:pt x="2127" y="1251"/>
                  </a:lnTo>
                  <a:lnTo>
                    <a:pt x="2127" y="1263"/>
                  </a:lnTo>
                  <a:lnTo>
                    <a:pt x="2125" y="1249"/>
                  </a:lnTo>
                  <a:moveTo>
                    <a:pt x="2154" y="1232"/>
                  </a:moveTo>
                  <a:lnTo>
                    <a:pt x="2158" y="1237"/>
                  </a:lnTo>
                  <a:lnTo>
                    <a:pt x="2156" y="1237"/>
                  </a:lnTo>
                  <a:lnTo>
                    <a:pt x="2144" y="1268"/>
                  </a:lnTo>
                  <a:moveTo>
                    <a:pt x="2106" y="1258"/>
                  </a:moveTo>
                  <a:lnTo>
                    <a:pt x="2110" y="1270"/>
                  </a:lnTo>
                  <a:lnTo>
                    <a:pt x="2113" y="1290"/>
                  </a:lnTo>
                  <a:lnTo>
                    <a:pt x="2113" y="1321"/>
                  </a:lnTo>
                  <a:lnTo>
                    <a:pt x="2110" y="1313"/>
                  </a:lnTo>
                  <a:lnTo>
                    <a:pt x="2170" y="1309"/>
                  </a:lnTo>
                  <a:lnTo>
                    <a:pt x="2163" y="1306"/>
                  </a:lnTo>
                  <a:lnTo>
                    <a:pt x="2168" y="1266"/>
                  </a:lnTo>
                  <a:lnTo>
                    <a:pt x="2170" y="1263"/>
                  </a:lnTo>
                  <a:lnTo>
                    <a:pt x="2168" y="1263"/>
                  </a:lnTo>
                  <a:lnTo>
                    <a:pt x="2168" y="1266"/>
                  </a:lnTo>
                  <a:lnTo>
                    <a:pt x="2113" y="1273"/>
                  </a:lnTo>
                  <a:moveTo>
                    <a:pt x="2122" y="1294"/>
                  </a:moveTo>
                  <a:lnTo>
                    <a:pt x="2156" y="1287"/>
                  </a:lnTo>
                  <a:moveTo>
                    <a:pt x="2137" y="1270"/>
                  </a:moveTo>
                  <a:lnTo>
                    <a:pt x="2139" y="1338"/>
                  </a:lnTo>
                  <a:lnTo>
                    <a:pt x="2139" y="1378"/>
                  </a:lnTo>
                  <a:lnTo>
                    <a:pt x="2137" y="1369"/>
                  </a:lnTo>
                  <a:lnTo>
                    <a:pt x="2139" y="1352"/>
                  </a:lnTo>
                  <a:moveTo>
                    <a:pt x="2091" y="1340"/>
                  </a:moveTo>
                  <a:lnTo>
                    <a:pt x="2187" y="1330"/>
                  </a:lnTo>
                  <a:lnTo>
                    <a:pt x="2182" y="1328"/>
                  </a:lnTo>
                  <a:lnTo>
                    <a:pt x="2175" y="1330"/>
                  </a:lnTo>
                  <a:moveTo>
                    <a:pt x="2230" y="1232"/>
                  </a:moveTo>
                  <a:lnTo>
                    <a:pt x="2230" y="1239"/>
                  </a:lnTo>
                  <a:lnTo>
                    <a:pt x="2223" y="1258"/>
                  </a:lnTo>
                  <a:lnTo>
                    <a:pt x="2216" y="1270"/>
                  </a:lnTo>
                  <a:lnTo>
                    <a:pt x="2206" y="1292"/>
                  </a:lnTo>
                  <a:lnTo>
                    <a:pt x="2197" y="1306"/>
                  </a:lnTo>
                  <a:moveTo>
                    <a:pt x="2218" y="1268"/>
                  </a:moveTo>
                  <a:lnTo>
                    <a:pt x="2218" y="1378"/>
                  </a:lnTo>
                  <a:lnTo>
                    <a:pt x="2218" y="1369"/>
                  </a:lnTo>
                  <a:lnTo>
                    <a:pt x="2218" y="1359"/>
                  </a:lnTo>
                  <a:moveTo>
                    <a:pt x="2254" y="1234"/>
                  </a:moveTo>
                  <a:lnTo>
                    <a:pt x="2262" y="1251"/>
                  </a:lnTo>
                  <a:lnTo>
                    <a:pt x="2264" y="1263"/>
                  </a:lnTo>
                  <a:lnTo>
                    <a:pt x="2262" y="1253"/>
                  </a:lnTo>
                  <a:moveTo>
                    <a:pt x="2235" y="1280"/>
                  </a:moveTo>
                  <a:lnTo>
                    <a:pt x="2290" y="1270"/>
                  </a:lnTo>
                  <a:moveTo>
                    <a:pt x="2242" y="1292"/>
                  </a:moveTo>
                  <a:lnTo>
                    <a:pt x="2247" y="1304"/>
                  </a:lnTo>
                  <a:lnTo>
                    <a:pt x="2250" y="1316"/>
                  </a:lnTo>
                  <a:lnTo>
                    <a:pt x="2252" y="1328"/>
                  </a:lnTo>
                  <a:lnTo>
                    <a:pt x="2254" y="1335"/>
                  </a:lnTo>
                  <a:lnTo>
                    <a:pt x="2254" y="1326"/>
                  </a:lnTo>
                  <a:lnTo>
                    <a:pt x="2250" y="1316"/>
                  </a:lnTo>
                  <a:moveTo>
                    <a:pt x="2276" y="1280"/>
                  </a:moveTo>
                  <a:lnTo>
                    <a:pt x="2276" y="1292"/>
                  </a:lnTo>
                  <a:lnTo>
                    <a:pt x="2271" y="1318"/>
                  </a:lnTo>
                  <a:lnTo>
                    <a:pt x="2269" y="1338"/>
                  </a:lnTo>
                  <a:lnTo>
                    <a:pt x="2264" y="1357"/>
                  </a:lnTo>
                  <a:moveTo>
                    <a:pt x="2230" y="1362"/>
                  </a:moveTo>
                  <a:lnTo>
                    <a:pt x="2286" y="1357"/>
                  </a:lnTo>
                  <a:lnTo>
                    <a:pt x="2300" y="1354"/>
                  </a:lnTo>
                  <a:moveTo>
                    <a:pt x="2343" y="1345"/>
                  </a:moveTo>
                  <a:lnTo>
                    <a:pt x="2343" y="1342"/>
                  </a:lnTo>
                  <a:moveTo>
                    <a:pt x="2334" y="1335"/>
                  </a:moveTo>
                  <a:lnTo>
                    <a:pt x="2329" y="1338"/>
                  </a:lnTo>
                  <a:lnTo>
                    <a:pt x="2326" y="1345"/>
                  </a:lnTo>
                  <a:lnTo>
                    <a:pt x="2329" y="1352"/>
                  </a:lnTo>
                  <a:lnTo>
                    <a:pt x="2334" y="1354"/>
                  </a:lnTo>
                  <a:lnTo>
                    <a:pt x="2338" y="1352"/>
                  </a:lnTo>
                  <a:lnTo>
                    <a:pt x="2341" y="1345"/>
                  </a:lnTo>
                  <a:lnTo>
                    <a:pt x="2338" y="1338"/>
                  </a:lnTo>
                  <a:lnTo>
                    <a:pt x="2334" y="1335"/>
                  </a:lnTo>
                  <a:close/>
                  <a:moveTo>
                    <a:pt x="452" y="6"/>
                  </a:moveTo>
                  <a:lnTo>
                    <a:pt x="908" y="1"/>
                  </a:lnTo>
                  <a:lnTo>
                    <a:pt x="908" y="178"/>
                  </a:lnTo>
                  <a:lnTo>
                    <a:pt x="452" y="183"/>
                  </a:lnTo>
                  <a:lnTo>
                    <a:pt x="452" y="6"/>
                  </a:lnTo>
                  <a:close/>
                  <a:moveTo>
                    <a:pt x="1021" y="73"/>
                  </a:moveTo>
                  <a:lnTo>
                    <a:pt x="1014" y="118"/>
                  </a:lnTo>
                  <a:moveTo>
                    <a:pt x="980" y="78"/>
                  </a:moveTo>
                  <a:lnTo>
                    <a:pt x="980" y="118"/>
                  </a:lnTo>
                  <a:moveTo>
                    <a:pt x="999" y="39"/>
                  </a:moveTo>
                  <a:lnTo>
                    <a:pt x="999" y="150"/>
                  </a:lnTo>
                  <a:moveTo>
                    <a:pt x="963" y="70"/>
                  </a:moveTo>
                  <a:lnTo>
                    <a:pt x="1033" y="61"/>
                  </a:lnTo>
                  <a:moveTo>
                    <a:pt x="1021" y="30"/>
                  </a:moveTo>
                  <a:lnTo>
                    <a:pt x="999" y="39"/>
                  </a:lnTo>
                  <a:lnTo>
                    <a:pt x="970" y="44"/>
                  </a:lnTo>
                  <a:moveTo>
                    <a:pt x="956" y="99"/>
                  </a:moveTo>
                  <a:lnTo>
                    <a:pt x="1040" y="92"/>
                  </a:lnTo>
                  <a:moveTo>
                    <a:pt x="961" y="130"/>
                  </a:moveTo>
                  <a:lnTo>
                    <a:pt x="1038" y="123"/>
                  </a:lnTo>
                  <a:moveTo>
                    <a:pt x="1028" y="145"/>
                  </a:moveTo>
                  <a:lnTo>
                    <a:pt x="970" y="152"/>
                  </a:lnTo>
                  <a:moveTo>
                    <a:pt x="1107" y="157"/>
                  </a:moveTo>
                  <a:lnTo>
                    <a:pt x="1107" y="27"/>
                  </a:lnTo>
                  <a:moveTo>
                    <a:pt x="1131" y="78"/>
                  </a:moveTo>
                  <a:lnTo>
                    <a:pt x="1083" y="85"/>
                  </a:lnTo>
                  <a:moveTo>
                    <a:pt x="1057" y="58"/>
                  </a:moveTo>
                  <a:lnTo>
                    <a:pt x="1057" y="113"/>
                  </a:lnTo>
                  <a:moveTo>
                    <a:pt x="1057" y="106"/>
                  </a:moveTo>
                  <a:lnTo>
                    <a:pt x="1081" y="102"/>
                  </a:lnTo>
                  <a:moveTo>
                    <a:pt x="1078" y="102"/>
                  </a:moveTo>
                  <a:lnTo>
                    <a:pt x="1078" y="61"/>
                  </a:lnTo>
                  <a:moveTo>
                    <a:pt x="1078" y="66"/>
                  </a:moveTo>
                  <a:lnTo>
                    <a:pt x="1057" y="70"/>
                  </a:lnTo>
                  <a:moveTo>
                    <a:pt x="1172" y="80"/>
                  </a:moveTo>
                  <a:lnTo>
                    <a:pt x="1179" y="92"/>
                  </a:lnTo>
                  <a:moveTo>
                    <a:pt x="1155" y="73"/>
                  </a:moveTo>
                  <a:lnTo>
                    <a:pt x="1184" y="66"/>
                  </a:lnTo>
                  <a:moveTo>
                    <a:pt x="1172" y="70"/>
                  </a:moveTo>
                  <a:lnTo>
                    <a:pt x="1153" y="130"/>
                  </a:lnTo>
                  <a:moveTo>
                    <a:pt x="1172" y="30"/>
                  </a:moveTo>
                  <a:lnTo>
                    <a:pt x="1172" y="157"/>
                  </a:lnTo>
                  <a:moveTo>
                    <a:pt x="1201" y="30"/>
                  </a:moveTo>
                  <a:lnTo>
                    <a:pt x="1208" y="49"/>
                  </a:lnTo>
                  <a:moveTo>
                    <a:pt x="1189" y="49"/>
                  </a:moveTo>
                  <a:lnTo>
                    <a:pt x="1186" y="78"/>
                  </a:lnTo>
                  <a:moveTo>
                    <a:pt x="1189" y="58"/>
                  </a:moveTo>
                  <a:lnTo>
                    <a:pt x="1232" y="53"/>
                  </a:lnTo>
                  <a:moveTo>
                    <a:pt x="1232" y="51"/>
                  </a:moveTo>
                  <a:lnTo>
                    <a:pt x="1225" y="68"/>
                  </a:lnTo>
                  <a:moveTo>
                    <a:pt x="1198" y="68"/>
                  </a:moveTo>
                  <a:lnTo>
                    <a:pt x="1186" y="97"/>
                  </a:lnTo>
                  <a:moveTo>
                    <a:pt x="1213" y="70"/>
                  </a:moveTo>
                  <a:lnTo>
                    <a:pt x="1225" y="85"/>
                  </a:lnTo>
                  <a:moveTo>
                    <a:pt x="1206" y="80"/>
                  </a:moveTo>
                  <a:lnTo>
                    <a:pt x="1194" y="104"/>
                  </a:lnTo>
                  <a:lnTo>
                    <a:pt x="1174" y="126"/>
                  </a:lnTo>
                  <a:moveTo>
                    <a:pt x="1203" y="90"/>
                  </a:moveTo>
                  <a:lnTo>
                    <a:pt x="1225" y="121"/>
                  </a:lnTo>
                  <a:moveTo>
                    <a:pt x="1194" y="126"/>
                  </a:moveTo>
                  <a:lnTo>
                    <a:pt x="1215" y="123"/>
                  </a:lnTo>
                  <a:moveTo>
                    <a:pt x="1215" y="121"/>
                  </a:moveTo>
                  <a:lnTo>
                    <a:pt x="1213" y="150"/>
                  </a:lnTo>
                  <a:moveTo>
                    <a:pt x="1215" y="150"/>
                  </a:moveTo>
                  <a:lnTo>
                    <a:pt x="1194" y="154"/>
                  </a:lnTo>
                  <a:moveTo>
                    <a:pt x="1225" y="121"/>
                  </a:moveTo>
                  <a:lnTo>
                    <a:pt x="1234" y="121"/>
                  </a:lnTo>
                  <a:moveTo>
                    <a:pt x="1194" y="118"/>
                  </a:moveTo>
                  <a:lnTo>
                    <a:pt x="1194" y="159"/>
                  </a:lnTo>
                  <a:moveTo>
                    <a:pt x="1273" y="37"/>
                  </a:moveTo>
                  <a:lnTo>
                    <a:pt x="1263" y="75"/>
                  </a:lnTo>
                  <a:lnTo>
                    <a:pt x="1263" y="118"/>
                  </a:lnTo>
                  <a:lnTo>
                    <a:pt x="1273" y="157"/>
                  </a:lnTo>
                  <a:moveTo>
                    <a:pt x="1333" y="32"/>
                  </a:moveTo>
                  <a:lnTo>
                    <a:pt x="1316" y="68"/>
                  </a:lnTo>
                  <a:lnTo>
                    <a:pt x="1292" y="106"/>
                  </a:lnTo>
                  <a:moveTo>
                    <a:pt x="1328" y="44"/>
                  </a:moveTo>
                  <a:lnTo>
                    <a:pt x="1366" y="97"/>
                  </a:lnTo>
                  <a:moveTo>
                    <a:pt x="1326" y="68"/>
                  </a:moveTo>
                  <a:lnTo>
                    <a:pt x="1335" y="85"/>
                  </a:lnTo>
                  <a:moveTo>
                    <a:pt x="1347" y="87"/>
                  </a:moveTo>
                  <a:lnTo>
                    <a:pt x="1335" y="121"/>
                  </a:lnTo>
                  <a:moveTo>
                    <a:pt x="1352" y="116"/>
                  </a:moveTo>
                  <a:lnTo>
                    <a:pt x="1347" y="150"/>
                  </a:lnTo>
                  <a:moveTo>
                    <a:pt x="1316" y="118"/>
                  </a:moveTo>
                  <a:lnTo>
                    <a:pt x="1316" y="162"/>
                  </a:lnTo>
                  <a:moveTo>
                    <a:pt x="1316" y="154"/>
                  </a:moveTo>
                  <a:lnTo>
                    <a:pt x="1350" y="152"/>
                  </a:lnTo>
                  <a:moveTo>
                    <a:pt x="1316" y="126"/>
                  </a:moveTo>
                  <a:lnTo>
                    <a:pt x="1350" y="123"/>
                  </a:lnTo>
                  <a:moveTo>
                    <a:pt x="1311" y="97"/>
                  </a:moveTo>
                  <a:lnTo>
                    <a:pt x="1347" y="90"/>
                  </a:lnTo>
                  <a:moveTo>
                    <a:pt x="1366" y="97"/>
                  </a:moveTo>
                  <a:lnTo>
                    <a:pt x="1374" y="97"/>
                  </a:lnTo>
                  <a:moveTo>
                    <a:pt x="1438" y="27"/>
                  </a:moveTo>
                  <a:lnTo>
                    <a:pt x="1405" y="92"/>
                  </a:lnTo>
                  <a:moveTo>
                    <a:pt x="1400" y="92"/>
                  </a:moveTo>
                  <a:lnTo>
                    <a:pt x="1460" y="85"/>
                  </a:lnTo>
                  <a:moveTo>
                    <a:pt x="1455" y="154"/>
                  </a:moveTo>
                  <a:lnTo>
                    <a:pt x="1412" y="157"/>
                  </a:lnTo>
                  <a:moveTo>
                    <a:pt x="1458" y="106"/>
                  </a:moveTo>
                  <a:lnTo>
                    <a:pt x="1453" y="154"/>
                  </a:lnTo>
                  <a:moveTo>
                    <a:pt x="1412" y="113"/>
                  </a:moveTo>
                  <a:lnTo>
                    <a:pt x="1455" y="111"/>
                  </a:lnTo>
                  <a:moveTo>
                    <a:pt x="1446" y="58"/>
                  </a:moveTo>
                  <a:lnTo>
                    <a:pt x="1470" y="102"/>
                  </a:lnTo>
                  <a:moveTo>
                    <a:pt x="1412" y="104"/>
                  </a:moveTo>
                  <a:lnTo>
                    <a:pt x="1412" y="162"/>
                  </a:lnTo>
                  <a:moveTo>
                    <a:pt x="1498" y="145"/>
                  </a:moveTo>
                  <a:lnTo>
                    <a:pt x="1515" y="73"/>
                  </a:lnTo>
                  <a:moveTo>
                    <a:pt x="1491" y="130"/>
                  </a:moveTo>
                  <a:lnTo>
                    <a:pt x="1498" y="142"/>
                  </a:lnTo>
                  <a:moveTo>
                    <a:pt x="1496" y="34"/>
                  </a:moveTo>
                  <a:lnTo>
                    <a:pt x="1508" y="53"/>
                  </a:lnTo>
                  <a:moveTo>
                    <a:pt x="1484" y="73"/>
                  </a:moveTo>
                  <a:lnTo>
                    <a:pt x="1498" y="90"/>
                  </a:lnTo>
                  <a:moveTo>
                    <a:pt x="1534" y="25"/>
                  </a:moveTo>
                  <a:lnTo>
                    <a:pt x="1542" y="39"/>
                  </a:lnTo>
                  <a:moveTo>
                    <a:pt x="1520" y="53"/>
                  </a:moveTo>
                  <a:lnTo>
                    <a:pt x="1566" y="46"/>
                  </a:lnTo>
                  <a:moveTo>
                    <a:pt x="1546" y="51"/>
                  </a:moveTo>
                  <a:lnTo>
                    <a:pt x="1546" y="85"/>
                  </a:lnTo>
                  <a:moveTo>
                    <a:pt x="1534" y="85"/>
                  </a:moveTo>
                  <a:lnTo>
                    <a:pt x="1534" y="51"/>
                  </a:lnTo>
                  <a:moveTo>
                    <a:pt x="1527" y="63"/>
                  </a:moveTo>
                  <a:lnTo>
                    <a:pt x="1515" y="85"/>
                  </a:lnTo>
                  <a:moveTo>
                    <a:pt x="1554" y="61"/>
                  </a:moveTo>
                  <a:lnTo>
                    <a:pt x="1563" y="75"/>
                  </a:lnTo>
                  <a:moveTo>
                    <a:pt x="1522" y="92"/>
                  </a:moveTo>
                  <a:lnTo>
                    <a:pt x="1554" y="90"/>
                  </a:lnTo>
                  <a:moveTo>
                    <a:pt x="1556" y="85"/>
                  </a:moveTo>
                  <a:lnTo>
                    <a:pt x="1554" y="104"/>
                  </a:lnTo>
                  <a:lnTo>
                    <a:pt x="1527" y="109"/>
                  </a:lnTo>
                  <a:moveTo>
                    <a:pt x="1527" y="102"/>
                  </a:moveTo>
                  <a:lnTo>
                    <a:pt x="1525" y="123"/>
                  </a:lnTo>
                  <a:moveTo>
                    <a:pt x="1522" y="123"/>
                  </a:moveTo>
                  <a:lnTo>
                    <a:pt x="1556" y="118"/>
                  </a:lnTo>
                  <a:moveTo>
                    <a:pt x="1558" y="113"/>
                  </a:moveTo>
                  <a:lnTo>
                    <a:pt x="1546" y="162"/>
                  </a:lnTo>
                  <a:lnTo>
                    <a:pt x="1534" y="142"/>
                  </a:lnTo>
                  <a:moveTo>
                    <a:pt x="1587" y="126"/>
                  </a:moveTo>
                  <a:lnTo>
                    <a:pt x="1666" y="121"/>
                  </a:lnTo>
                  <a:moveTo>
                    <a:pt x="1662" y="51"/>
                  </a:moveTo>
                  <a:lnTo>
                    <a:pt x="1592" y="53"/>
                  </a:lnTo>
                  <a:moveTo>
                    <a:pt x="1616" y="61"/>
                  </a:moveTo>
                  <a:lnTo>
                    <a:pt x="1616" y="27"/>
                  </a:lnTo>
                  <a:moveTo>
                    <a:pt x="1640" y="27"/>
                  </a:moveTo>
                  <a:lnTo>
                    <a:pt x="1633" y="63"/>
                  </a:lnTo>
                  <a:moveTo>
                    <a:pt x="1602" y="68"/>
                  </a:moveTo>
                  <a:lnTo>
                    <a:pt x="1602" y="109"/>
                  </a:lnTo>
                  <a:moveTo>
                    <a:pt x="1602" y="106"/>
                  </a:moveTo>
                  <a:lnTo>
                    <a:pt x="1647" y="104"/>
                  </a:lnTo>
                  <a:moveTo>
                    <a:pt x="1645" y="104"/>
                  </a:moveTo>
                  <a:lnTo>
                    <a:pt x="1647" y="63"/>
                  </a:lnTo>
                  <a:moveTo>
                    <a:pt x="1647" y="68"/>
                  </a:moveTo>
                  <a:lnTo>
                    <a:pt x="1602" y="70"/>
                  </a:lnTo>
                  <a:moveTo>
                    <a:pt x="1602" y="90"/>
                  </a:moveTo>
                  <a:lnTo>
                    <a:pt x="1640" y="85"/>
                  </a:lnTo>
                  <a:moveTo>
                    <a:pt x="1626" y="106"/>
                  </a:moveTo>
                  <a:lnTo>
                    <a:pt x="1626" y="159"/>
                  </a:lnTo>
                  <a:moveTo>
                    <a:pt x="1683" y="140"/>
                  </a:moveTo>
                  <a:lnTo>
                    <a:pt x="1698" y="123"/>
                  </a:lnTo>
                  <a:lnTo>
                    <a:pt x="1707" y="102"/>
                  </a:lnTo>
                  <a:lnTo>
                    <a:pt x="1707" y="80"/>
                  </a:lnTo>
                  <a:lnTo>
                    <a:pt x="1700" y="58"/>
                  </a:lnTo>
                  <a:lnTo>
                    <a:pt x="1686" y="39"/>
                  </a:lnTo>
                  <a:moveTo>
                    <a:pt x="966" y="618"/>
                  </a:moveTo>
                  <a:lnTo>
                    <a:pt x="990" y="618"/>
                  </a:lnTo>
                  <a:moveTo>
                    <a:pt x="990" y="663"/>
                  </a:moveTo>
                  <a:lnTo>
                    <a:pt x="1002" y="658"/>
                  </a:lnTo>
                  <a:lnTo>
                    <a:pt x="1011" y="649"/>
                  </a:lnTo>
                  <a:lnTo>
                    <a:pt x="1011" y="634"/>
                  </a:lnTo>
                  <a:lnTo>
                    <a:pt x="1002" y="625"/>
                  </a:lnTo>
                  <a:lnTo>
                    <a:pt x="990" y="620"/>
                  </a:lnTo>
                  <a:moveTo>
                    <a:pt x="990" y="663"/>
                  </a:moveTo>
                  <a:lnTo>
                    <a:pt x="978" y="663"/>
                  </a:lnTo>
                  <a:moveTo>
                    <a:pt x="1011" y="685"/>
                  </a:moveTo>
                  <a:lnTo>
                    <a:pt x="1009" y="673"/>
                  </a:lnTo>
                  <a:lnTo>
                    <a:pt x="999" y="666"/>
                  </a:lnTo>
                  <a:lnTo>
                    <a:pt x="990" y="663"/>
                  </a:lnTo>
                  <a:moveTo>
                    <a:pt x="1011" y="685"/>
                  </a:moveTo>
                  <a:lnTo>
                    <a:pt x="1011" y="697"/>
                  </a:lnTo>
                  <a:moveTo>
                    <a:pt x="990" y="718"/>
                  </a:moveTo>
                  <a:lnTo>
                    <a:pt x="999" y="716"/>
                  </a:lnTo>
                  <a:lnTo>
                    <a:pt x="1009" y="706"/>
                  </a:lnTo>
                  <a:lnTo>
                    <a:pt x="1011" y="697"/>
                  </a:lnTo>
                  <a:moveTo>
                    <a:pt x="990" y="718"/>
                  </a:moveTo>
                  <a:lnTo>
                    <a:pt x="966" y="718"/>
                  </a:lnTo>
                  <a:moveTo>
                    <a:pt x="1045" y="718"/>
                  </a:moveTo>
                  <a:lnTo>
                    <a:pt x="1045" y="713"/>
                  </a:lnTo>
                  <a:moveTo>
                    <a:pt x="1112" y="618"/>
                  </a:moveTo>
                  <a:lnTo>
                    <a:pt x="1095" y="627"/>
                  </a:lnTo>
                  <a:lnTo>
                    <a:pt x="1083" y="644"/>
                  </a:lnTo>
                  <a:lnTo>
                    <a:pt x="1078" y="663"/>
                  </a:lnTo>
                  <a:moveTo>
                    <a:pt x="1078" y="663"/>
                  </a:moveTo>
                  <a:lnTo>
                    <a:pt x="1078" y="697"/>
                  </a:lnTo>
                  <a:moveTo>
                    <a:pt x="1078" y="697"/>
                  </a:moveTo>
                  <a:lnTo>
                    <a:pt x="1081" y="706"/>
                  </a:lnTo>
                  <a:lnTo>
                    <a:pt x="1088" y="716"/>
                  </a:lnTo>
                  <a:lnTo>
                    <a:pt x="1100" y="718"/>
                  </a:lnTo>
                  <a:lnTo>
                    <a:pt x="1110" y="716"/>
                  </a:lnTo>
                  <a:lnTo>
                    <a:pt x="1119" y="706"/>
                  </a:lnTo>
                  <a:lnTo>
                    <a:pt x="1122" y="697"/>
                  </a:lnTo>
                  <a:moveTo>
                    <a:pt x="1122" y="697"/>
                  </a:moveTo>
                  <a:lnTo>
                    <a:pt x="1122" y="685"/>
                  </a:lnTo>
                  <a:moveTo>
                    <a:pt x="1122" y="685"/>
                  </a:moveTo>
                  <a:lnTo>
                    <a:pt x="1119" y="673"/>
                  </a:lnTo>
                  <a:lnTo>
                    <a:pt x="1112" y="666"/>
                  </a:lnTo>
                  <a:lnTo>
                    <a:pt x="1100" y="663"/>
                  </a:lnTo>
                  <a:moveTo>
                    <a:pt x="1100" y="663"/>
                  </a:moveTo>
                  <a:lnTo>
                    <a:pt x="1078" y="663"/>
                  </a:lnTo>
                  <a:moveTo>
                    <a:pt x="1155" y="685"/>
                  </a:moveTo>
                  <a:lnTo>
                    <a:pt x="1201" y="685"/>
                  </a:lnTo>
                  <a:moveTo>
                    <a:pt x="1256" y="618"/>
                  </a:moveTo>
                  <a:lnTo>
                    <a:pt x="1234" y="697"/>
                  </a:lnTo>
                  <a:lnTo>
                    <a:pt x="1290" y="697"/>
                  </a:lnTo>
                  <a:moveTo>
                    <a:pt x="1273" y="675"/>
                  </a:moveTo>
                  <a:lnTo>
                    <a:pt x="1273" y="718"/>
                  </a:lnTo>
                  <a:moveTo>
                    <a:pt x="1323" y="718"/>
                  </a:moveTo>
                  <a:lnTo>
                    <a:pt x="1323" y="713"/>
                  </a:lnTo>
                  <a:moveTo>
                    <a:pt x="1400" y="642"/>
                  </a:moveTo>
                  <a:lnTo>
                    <a:pt x="1398" y="630"/>
                  </a:lnTo>
                  <a:lnTo>
                    <a:pt x="1388" y="622"/>
                  </a:lnTo>
                  <a:lnTo>
                    <a:pt x="1378" y="620"/>
                  </a:lnTo>
                  <a:lnTo>
                    <a:pt x="1366" y="622"/>
                  </a:lnTo>
                  <a:lnTo>
                    <a:pt x="1359" y="630"/>
                  </a:lnTo>
                  <a:lnTo>
                    <a:pt x="1357" y="642"/>
                  </a:lnTo>
                  <a:lnTo>
                    <a:pt x="1359" y="651"/>
                  </a:lnTo>
                  <a:lnTo>
                    <a:pt x="1366" y="661"/>
                  </a:lnTo>
                  <a:lnTo>
                    <a:pt x="1378" y="663"/>
                  </a:lnTo>
                  <a:lnTo>
                    <a:pt x="1388" y="661"/>
                  </a:lnTo>
                  <a:lnTo>
                    <a:pt x="1398" y="651"/>
                  </a:lnTo>
                  <a:lnTo>
                    <a:pt x="1400" y="642"/>
                  </a:lnTo>
                  <a:close/>
                  <a:moveTo>
                    <a:pt x="1400" y="685"/>
                  </a:moveTo>
                  <a:lnTo>
                    <a:pt x="1398" y="673"/>
                  </a:lnTo>
                  <a:lnTo>
                    <a:pt x="1388" y="666"/>
                  </a:lnTo>
                  <a:lnTo>
                    <a:pt x="1378" y="663"/>
                  </a:lnTo>
                  <a:lnTo>
                    <a:pt x="1366" y="666"/>
                  </a:lnTo>
                  <a:lnTo>
                    <a:pt x="1359" y="673"/>
                  </a:lnTo>
                  <a:lnTo>
                    <a:pt x="1357" y="685"/>
                  </a:lnTo>
                  <a:moveTo>
                    <a:pt x="1400" y="685"/>
                  </a:moveTo>
                  <a:lnTo>
                    <a:pt x="1400" y="697"/>
                  </a:lnTo>
                  <a:moveTo>
                    <a:pt x="1357" y="697"/>
                  </a:moveTo>
                  <a:lnTo>
                    <a:pt x="1359" y="706"/>
                  </a:lnTo>
                  <a:lnTo>
                    <a:pt x="1366" y="716"/>
                  </a:lnTo>
                  <a:lnTo>
                    <a:pt x="1378" y="718"/>
                  </a:lnTo>
                  <a:lnTo>
                    <a:pt x="1388" y="716"/>
                  </a:lnTo>
                  <a:lnTo>
                    <a:pt x="1398" y="706"/>
                  </a:lnTo>
                  <a:lnTo>
                    <a:pt x="1400" y="697"/>
                  </a:lnTo>
                  <a:moveTo>
                    <a:pt x="1357" y="697"/>
                  </a:moveTo>
                  <a:lnTo>
                    <a:pt x="1357" y="685"/>
                  </a:lnTo>
                  <a:moveTo>
                    <a:pt x="1434" y="718"/>
                  </a:moveTo>
                  <a:lnTo>
                    <a:pt x="1434" y="651"/>
                  </a:lnTo>
                  <a:lnTo>
                    <a:pt x="1482" y="651"/>
                  </a:lnTo>
                  <a:moveTo>
                    <a:pt x="1501" y="670"/>
                  </a:moveTo>
                  <a:lnTo>
                    <a:pt x="1496" y="656"/>
                  </a:lnTo>
                  <a:lnTo>
                    <a:pt x="1482" y="651"/>
                  </a:lnTo>
                  <a:moveTo>
                    <a:pt x="1501" y="670"/>
                  </a:moveTo>
                  <a:lnTo>
                    <a:pt x="1501" y="718"/>
                  </a:lnTo>
                  <a:moveTo>
                    <a:pt x="1467" y="718"/>
                  </a:moveTo>
                  <a:lnTo>
                    <a:pt x="1467" y="651"/>
                  </a:lnTo>
                  <a:moveTo>
                    <a:pt x="1580" y="678"/>
                  </a:moveTo>
                  <a:lnTo>
                    <a:pt x="1575" y="704"/>
                  </a:lnTo>
                  <a:moveTo>
                    <a:pt x="1551" y="678"/>
                  </a:moveTo>
                  <a:lnTo>
                    <a:pt x="1551" y="713"/>
                  </a:lnTo>
                  <a:moveTo>
                    <a:pt x="1599" y="658"/>
                  </a:moveTo>
                  <a:lnTo>
                    <a:pt x="1592" y="730"/>
                  </a:lnTo>
                  <a:lnTo>
                    <a:pt x="1578" y="713"/>
                  </a:lnTo>
                  <a:moveTo>
                    <a:pt x="1534" y="658"/>
                  </a:moveTo>
                  <a:lnTo>
                    <a:pt x="1534" y="728"/>
                  </a:lnTo>
                  <a:moveTo>
                    <a:pt x="1582" y="630"/>
                  </a:moveTo>
                  <a:lnTo>
                    <a:pt x="1580" y="651"/>
                  </a:lnTo>
                  <a:moveTo>
                    <a:pt x="1546" y="630"/>
                  </a:moveTo>
                  <a:lnTo>
                    <a:pt x="1546" y="663"/>
                  </a:lnTo>
                  <a:moveTo>
                    <a:pt x="1530" y="622"/>
                  </a:moveTo>
                  <a:lnTo>
                    <a:pt x="1599" y="615"/>
                  </a:lnTo>
                  <a:moveTo>
                    <a:pt x="1561" y="598"/>
                  </a:moveTo>
                  <a:lnTo>
                    <a:pt x="1566" y="613"/>
                  </a:lnTo>
                  <a:moveTo>
                    <a:pt x="1546" y="656"/>
                  </a:moveTo>
                  <a:lnTo>
                    <a:pt x="1585" y="651"/>
                  </a:lnTo>
                  <a:moveTo>
                    <a:pt x="1546" y="637"/>
                  </a:moveTo>
                  <a:lnTo>
                    <a:pt x="1580" y="632"/>
                  </a:lnTo>
                  <a:moveTo>
                    <a:pt x="1551" y="709"/>
                  </a:moveTo>
                  <a:lnTo>
                    <a:pt x="1580" y="704"/>
                  </a:lnTo>
                  <a:moveTo>
                    <a:pt x="1551" y="685"/>
                  </a:moveTo>
                  <a:lnTo>
                    <a:pt x="1578" y="682"/>
                  </a:lnTo>
                  <a:moveTo>
                    <a:pt x="1534" y="670"/>
                  </a:moveTo>
                  <a:lnTo>
                    <a:pt x="1597" y="666"/>
                  </a:lnTo>
                  <a:moveTo>
                    <a:pt x="1633" y="606"/>
                  </a:moveTo>
                  <a:lnTo>
                    <a:pt x="1633" y="728"/>
                  </a:lnTo>
                  <a:moveTo>
                    <a:pt x="1633" y="618"/>
                  </a:moveTo>
                  <a:lnTo>
                    <a:pt x="1693" y="613"/>
                  </a:lnTo>
                  <a:moveTo>
                    <a:pt x="1695" y="606"/>
                  </a:moveTo>
                  <a:lnTo>
                    <a:pt x="1693" y="728"/>
                  </a:lnTo>
                  <a:moveTo>
                    <a:pt x="1633" y="721"/>
                  </a:moveTo>
                  <a:lnTo>
                    <a:pt x="1690" y="718"/>
                  </a:lnTo>
                  <a:lnTo>
                    <a:pt x="1693" y="726"/>
                  </a:lnTo>
                  <a:moveTo>
                    <a:pt x="1645" y="637"/>
                  </a:moveTo>
                  <a:lnTo>
                    <a:pt x="1683" y="632"/>
                  </a:lnTo>
                  <a:moveTo>
                    <a:pt x="1681" y="649"/>
                  </a:moveTo>
                  <a:lnTo>
                    <a:pt x="1647" y="653"/>
                  </a:lnTo>
                  <a:moveTo>
                    <a:pt x="1638" y="675"/>
                  </a:moveTo>
                  <a:lnTo>
                    <a:pt x="1683" y="670"/>
                  </a:lnTo>
                  <a:moveTo>
                    <a:pt x="1683" y="663"/>
                  </a:moveTo>
                  <a:lnTo>
                    <a:pt x="1678" y="702"/>
                  </a:lnTo>
                  <a:lnTo>
                    <a:pt x="1669" y="687"/>
                  </a:lnTo>
                  <a:moveTo>
                    <a:pt x="1662" y="620"/>
                  </a:moveTo>
                  <a:lnTo>
                    <a:pt x="1662" y="716"/>
                  </a:lnTo>
                  <a:moveTo>
                    <a:pt x="1719" y="656"/>
                  </a:moveTo>
                  <a:lnTo>
                    <a:pt x="1748" y="649"/>
                  </a:lnTo>
                  <a:moveTo>
                    <a:pt x="1719" y="709"/>
                  </a:moveTo>
                  <a:lnTo>
                    <a:pt x="1748" y="687"/>
                  </a:lnTo>
                  <a:moveTo>
                    <a:pt x="1748" y="630"/>
                  </a:moveTo>
                  <a:lnTo>
                    <a:pt x="1794" y="625"/>
                  </a:lnTo>
                  <a:moveTo>
                    <a:pt x="1772" y="598"/>
                  </a:moveTo>
                  <a:lnTo>
                    <a:pt x="1772" y="658"/>
                  </a:lnTo>
                  <a:moveTo>
                    <a:pt x="1743" y="666"/>
                  </a:moveTo>
                  <a:lnTo>
                    <a:pt x="1801" y="658"/>
                  </a:lnTo>
                  <a:moveTo>
                    <a:pt x="1755" y="639"/>
                  </a:moveTo>
                  <a:lnTo>
                    <a:pt x="1762" y="656"/>
                  </a:lnTo>
                  <a:moveTo>
                    <a:pt x="1755" y="675"/>
                  </a:moveTo>
                  <a:lnTo>
                    <a:pt x="1755" y="730"/>
                  </a:lnTo>
                  <a:moveTo>
                    <a:pt x="1755" y="682"/>
                  </a:moveTo>
                  <a:lnTo>
                    <a:pt x="1794" y="678"/>
                  </a:lnTo>
                  <a:moveTo>
                    <a:pt x="1794" y="673"/>
                  </a:moveTo>
                  <a:lnTo>
                    <a:pt x="1789" y="733"/>
                  </a:lnTo>
                  <a:moveTo>
                    <a:pt x="1765" y="690"/>
                  </a:moveTo>
                  <a:lnTo>
                    <a:pt x="1765" y="713"/>
                  </a:lnTo>
                  <a:moveTo>
                    <a:pt x="1765" y="694"/>
                  </a:moveTo>
                  <a:lnTo>
                    <a:pt x="1779" y="692"/>
                  </a:lnTo>
                  <a:moveTo>
                    <a:pt x="1755" y="723"/>
                  </a:moveTo>
                  <a:lnTo>
                    <a:pt x="1789" y="721"/>
                  </a:lnTo>
                  <a:moveTo>
                    <a:pt x="1789" y="632"/>
                  </a:moveTo>
                  <a:lnTo>
                    <a:pt x="1782" y="661"/>
                  </a:lnTo>
                  <a:moveTo>
                    <a:pt x="1765" y="709"/>
                  </a:moveTo>
                  <a:lnTo>
                    <a:pt x="1782" y="709"/>
                  </a:lnTo>
                  <a:moveTo>
                    <a:pt x="1779" y="690"/>
                  </a:moveTo>
                  <a:lnTo>
                    <a:pt x="1779" y="709"/>
                  </a:lnTo>
                  <a:moveTo>
                    <a:pt x="1731" y="606"/>
                  </a:moveTo>
                  <a:lnTo>
                    <a:pt x="1731" y="702"/>
                  </a:lnTo>
                  <a:moveTo>
                    <a:pt x="2746" y="68"/>
                  </a:moveTo>
                  <a:lnTo>
                    <a:pt x="2746" y="150"/>
                  </a:lnTo>
                  <a:moveTo>
                    <a:pt x="2730" y="70"/>
                  </a:moveTo>
                  <a:lnTo>
                    <a:pt x="2761" y="66"/>
                  </a:lnTo>
                  <a:moveTo>
                    <a:pt x="2730" y="32"/>
                  </a:moveTo>
                  <a:lnTo>
                    <a:pt x="2727" y="102"/>
                  </a:lnTo>
                  <a:lnTo>
                    <a:pt x="2725" y="121"/>
                  </a:lnTo>
                  <a:lnTo>
                    <a:pt x="2718" y="142"/>
                  </a:lnTo>
                  <a:moveTo>
                    <a:pt x="2754" y="25"/>
                  </a:moveTo>
                  <a:lnTo>
                    <a:pt x="2730" y="44"/>
                  </a:lnTo>
                  <a:moveTo>
                    <a:pt x="2710" y="104"/>
                  </a:moveTo>
                  <a:lnTo>
                    <a:pt x="2722" y="121"/>
                  </a:lnTo>
                  <a:moveTo>
                    <a:pt x="2696" y="104"/>
                  </a:moveTo>
                  <a:lnTo>
                    <a:pt x="2682" y="130"/>
                  </a:lnTo>
                  <a:moveTo>
                    <a:pt x="2703" y="73"/>
                  </a:moveTo>
                  <a:lnTo>
                    <a:pt x="2703" y="142"/>
                  </a:lnTo>
                  <a:lnTo>
                    <a:pt x="2694" y="130"/>
                  </a:lnTo>
                  <a:moveTo>
                    <a:pt x="2686" y="97"/>
                  </a:moveTo>
                  <a:lnTo>
                    <a:pt x="2720" y="90"/>
                  </a:lnTo>
                  <a:moveTo>
                    <a:pt x="2682" y="75"/>
                  </a:moveTo>
                  <a:lnTo>
                    <a:pt x="2722" y="70"/>
                  </a:lnTo>
                  <a:moveTo>
                    <a:pt x="2710" y="42"/>
                  </a:moveTo>
                  <a:lnTo>
                    <a:pt x="2708" y="70"/>
                  </a:lnTo>
                  <a:moveTo>
                    <a:pt x="2694" y="49"/>
                  </a:moveTo>
                  <a:lnTo>
                    <a:pt x="2698" y="66"/>
                  </a:lnTo>
                  <a:moveTo>
                    <a:pt x="2686" y="44"/>
                  </a:moveTo>
                  <a:lnTo>
                    <a:pt x="2720" y="39"/>
                  </a:lnTo>
                  <a:moveTo>
                    <a:pt x="2698" y="20"/>
                  </a:moveTo>
                  <a:lnTo>
                    <a:pt x="2703" y="32"/>
                  </a:lnTo>
                  <a:moveTo>
                    <a:pt x="2775" y="113"/>
                  </a:moveTo>
                  <a:lnTo>
                    <a:pt x="2787" y="130"/>
                  </a:lnTo>
                  <a:lnTo>
                    <a:pt x="2799" y="56"/>
                  </a:lnTo>
                  <a:moveTo>
                    <a:pt x="2790" y="70"/>
                  </a:moveTo>
                  <a:lnTo>
                    <a:pt x="2778" y="51"/>
                  </a:lnTo>
                  <a:moveTo>
                    <a:pt x="2787" y="18"/>
                  </a:moveTo>
                  <a:lnTo>
                    <a:pt x="2799" y="37"/>
                  </a:lnTo>
                  <a:moveTo>
                    <a:pt x="2845" y="18"/>
                  </a:moveTo>
                  <a:lnTo>
                    <a:pt x="2826" y="49"/>
                  </a:lnTo>
                  <a:lnTo>
                    <a:pt x="2799" y="78"/>
                  </a:lnTo>
                  <a:moveTo>
                    <a:pt x="2814" y="34"/>
                  </a:moveTo>
                  <a:lnTo>
                    <a:pt x="2847" y="75"/>
                  </a:lnTo>
                  <a:lnTo>
                    <a:pt x="2859" y="75"/>
                  </a:lnTo>
                  <a:moveTo>
                    <a:pt x="2845" y="82"/>
                  </a:moveTo>
                  <a:lnTo>
                    <a:pt x="2809" y="85"/>
                  </a:lnTo>
                  <a:moveTo>
                    <a:pt x="2799" y="109"/>
                  </a:moveTo>
                  <a:lnTo>
                    <a:pt x="2850" y="104"/>
                  </a:lnTo>
                  <a:moveTo>
                    <a:pt x="2826" y="63"/>
                  </a:moveTo>
                  <a:lnTo>
                    <a:pt x="2826" y="147"/>
                  </a:lnTo>
                  <a:moveTo>
                    <a:pt x="2806" y="27"/>
                  </a:moveTo>
                  <a:lnTo>
                    <a:pt x="2840" y="25"/>
                  </a:lnTo>
                  <a:moveTo>
                    <a:pt x="2876" y="37"/>
                  </a:moveTo>
                  <a:lnTo>
                    <a:pt x="2953" y="30"/>
                  </a:lnTo>
                  <a:moveTo>
                    <a:pt x="2890" y="56"/>
                  </a:moveTo>
                  <a:lnTo>
                    <a:pt x="2890" y="147"/>
                  </a:lnTo>
                  <a:moveTo>
                    <a:pt x="2890" y="133"/>
                  </a:moveTo>
                  <a:lnTo>
                    <a:pt x="2936" y="128"/>
                  </a:lnTo>
                  <a:lnTo>
                    <a:pt x="2943" y="140"/>
                  </a:lnTo>
                  <a:moveTo>
                    <a:pt x="2943" y="142"/>
                  </a:moveTo>
                  <a:lnTo>
                    <a:pt x="2946" y="56"/>
                  </a:lnTo>
                  <a:moveTo>
                    <a:pt x="2946" y="58"/>
                  </a:moveTo>
                  <a:lnTo>
                    <a:pt x="2890" y="63"/>
                  </a:lnTo>
                  <a:moveTo>
                    <a:pt x="2910" y="34"/>
                  </a:moveTo>
                  <a:lnTo>
                    <a:pt x="2910" y="75"/>
                  </a:lnTo>
                  <a:lnTo>
                    <a:pt x="2905" y="97"/>
                  </a:lnTo>
                  <a:lnTo>
                    <a:pt x="2890" y="111"/>
                  </a:lnTo>
                  <a:moveTo>
                    <a:pt x="2924" y="32"/>
                  </a:moveTo>
                  <a:lnTo>
                    <a:pt x="2924" y="97"/>
                  </a:lnTo>
                  <a:lnTo>
                    <a:pt x="2929" y="102"/>
                  </a:lnTo>
                  <a:lnTo>
                    <a:pt x="2938" y="102"/>
                  </a:lnTo>
                  <a:moveTo>
                    <a:pt x="2996" y="18"/>
                  </a:moveTo>
                  <a:lnTo>
                    <a:pt x="2996" y="150"/>
                  </a:lnTo>
                  <a:lnTo>
                    <a:pt x="2982" y="130"/>
                  </a:lnTo>
                  <a:moveTo>
                    <a:pt x="2974" y="104"/>
                  </a:moveTo>
                  <a:lnTo>
                    <a:pt x="3008" y="78"/>
                  </a:lnTo>
                  <a:moveTo>
                    <a:pt x="3027" y="18"/>
                  </a:moveTo>
                  <a:lnTo>
                    <a:pt x="3034" y="42"/>
                  </a:lnTo>
                  <a:moveTo>
                    <a:pt x="3046" y="46"/>
                  </a:moveTo>
                  <a:lnTo>
                    <a:pt x="3044" y="82"/>
                  </a:lnTo>
                  <a:moveTo>
                    <a:pt x="3046" y="51"/>
                  </a:moveTo>
                  <a:lnTo>
                    <a:pt x="3018" y="56"/>
                  </a:lnTo>
                  <a:moveTo>
                    <a:pt x="3018" y="44"/>
                  </a:moveTo>
                  <a:lnTo>
                    <a:pt x="3015" y="102"/>
                  </a:lnTo>
                  <a:moveTo>
                    <a:pt x="3001" y="150"/>
                  </a:moveTo>
                  <a:lnTo>
                    <a:pt x="3010" y="128"/>
                  </a:lnTo>
                  <a:lnTo>
                    <a:pt x="3015" y="102"/>
                  </a:lnTo>
                  <a:moveTo>
                    <a:pt x="3015" y="87"/>
                  </a:moveTo>
                  <a:lnTo>
                    <a:pt x="3049" y="82"/>
                  </a:lnTo>
                  <a:moveTo>
                    <a:pt x="3008" y="56"/>
                  </a:moveTo>
                  <a:lnTo>
                    <a:pt x="2977" y="63"/>
                  </a:lnTo>
                  <a:moveTo>
                    <a:pt x="3097" y="56"/>
                  </a:moveTo>
                  <a:lnTo>
                    <a:pt x="3070" y="63"/>
                  </a:lnTo>
                  <a:moveTo>
                    <a:pt x="3087" y="20"/>
                  </a:moveTo>
                  <a:lnTo>
                    <a:pt x="3087" y="147"/>
                  </a:lnTo>
                  <a:moveTo>
                    <a:pt x="3068" y="109"/>
                  </a:moveTo>
                  <a:lnTo>
                    <a:pt x="3087" y="63"/>
                  </a:lnTo>
                  <a:lnTo>
                    <a:pt x="3097" y="82"/>
                  </a:lnTo>
                  <a:moveTo>
                    <a:pt x="3109" y="30"/>
                  </a:moveTo>
                  <a:lnTo>
                    <a:pt x="3116" y="58"/>
                  </a:lnTo>
                  <a:moveTo>
                    <a:pt x="3135" y="20"/>
                  </a:moveTo>
                  <a:lnTo>
                    <a:pt x="3128" y="68"/>
                  </a:lnTo>
                  <a:moveTo>
                    <a:pt x="3104" y="73"/>
                  </a:moveTo>
                  <a:lnTo>
                    <a:pt x="3145" y="66"/>
                  </a:lnTo>
                  <a:moveTo>
                    <a:pt x="3109" y="102"/>
                  </a:moveTo>
                  <a:lnTo>
                    <a:pt x="3140" y="97"/>
                  </a:lnTo>
                  <a:moveTo>
                    <a:pt x="3097" y="135"/>
                  </a:moveTo>
                  <a:lnTo>
                    <a:pt x="3150" y="130"/>
                  </a:lnTo>
                  <a:moveTo>
                    <a:pt x="452" y="577"/>
                  </a:moveTo>
                  <a:lnTo>
                    <a:pt x="908" y="574"/>
                  </a:lnTo>
                  <a:lnTo>
                    <a:pt x="908" y="752"/>
                  </a:lnTo>
                  <a:lnTo>
                    <a:pt x="452" y="754"/>
                  </a:lnTo>
                  <a:lnTo>
                    <a:pt x="452" y="577"/>
                  </a:lnTo>
                  <a:close/>
                  <a:moveTo>
                    <a:pt x="452" y="862"/>
                  </a:moveTo>
                  <a:lnTo>
                    <a:pt x="908" y="860"/>
                  </a:lnTo>
                  <a:lnTo>
                    <a:pt x="908" y="1038"/>
                  </a:lnTo>
                  <a:lnTo>
                    <a:pt x="452" y="1040"/>
                  </a:lnTo>
                  <a:lnTo>
                    <a:pt x="452" y="862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16" name="path 8216"/>
            <p:cNvSpPr/>
            <p:nvPr/>
          </p:nvSpPr>
          <p:spPr>
            <a:xfrm>
              <a:off x="284227" y="243077"/>
              <a:ext cx="137160" cy="7620"/>
            </a:xfrm>
            <a:custGeom>
              <a:avLst/>
              <a:gdLst/>
              <a:ahLst/>
              <a:cxnLst/>
              <a:rect l="0" t="0" r="0" b="0"/>
              <a:pathLst>
                <a:path w="216" h="12">
                  <a:moveTo>
                    <a:pt x="0" y="0"/>
                  </a:moveTo>
                  <a:lnTo>
                    <a:pt x="0" y="12"/>
                  </a:lnTo>
                  <a:lnTo>
                    <a:pt x="216" y="0"/>
                  </a:lnTo>
                  <a:lnTo>
                    <a:pt x="0" y="0"/>
                  </a:lnTo>
                </a:path>
                <a:path w="216" h="12">
                  <a:moveTo>
                    <a:pt x="0" y="12"/>
                  </a:moveTo>
                  <a:lnTo>
                    <a:pt x="216" y="0"/>
                  </a:lnTo>
                  <a:lnTo>
                    <a:pt x="21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18" name="path 8218"/>
            <p:cNvSpPr/>
            <p:nvPr/>
          </p:nvSpPr>
          <p:spPr>
            <a:xfrm>
              <a:off x="420625" y="227075"/>
              <a:ext cx="16764" cy="16763"/>
            </a:xfrm>
            <a:custGeom>
              <a:avLst/>
              <a:gdLst/>
              <a:ahLst/>
              <a:cxnLst/>
              <a:rect l="0" t="0" r="0" b="0"/>
              <a:pathLst>
                <a:path w="26" h="26">
                  <a:moveTo>
                    <a:pt x="25" y="13"/>
                  </a:moveTo>
                  <a:lnTo>
                    <a:pt x="25" y="1"/>
                  </a:lnTo>
                  <a:lnTo>
                    <a:pt x="1" y="1"/>
                  </a:lnTo>
                  <a:lnTo>
                    <a:pt x="1" y="25"/>
                  </a:lnTo>
                  <a:lnTo>
                    <a:pt x="25" y="25"/>
                  </a:lnTo>
                  <a:lnTo>
                    <a:pt x="25" y="1"/>
                  </a:lnTo>
                  <a:lnTo>
                    <a:pt x="5" y="1"/>
                  </a:lnTo>
                  <a:lnTo>
                    <a:pt x="1" y="1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20" y="25"/>
                  </a:lnTo>
                  <a:lnTo>
                    <a:pt x="25" y="25"/>
                  </a:lnTo>
                  <a:lnTo>
                    <a:pt x="25" y="13"/>
                  </a:lnTo>
                  <a:lnTo>
                    <a:pt x="25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5" y="22"/>
                  </a:lnTo>
                  <a:lnTo>
                    <a:pt x="25" y="15"/>
                  </a:lnTo>
                  <a:lnTo>
                    <a:pt x="25" y="13"/>
                  </a:lnTo>
                  <a:close/>
                  <a:moveTo>
                    <a:pt x="22" y="13"/>
                  </a:move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8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15"/>
                  </a:lnTo>
                  <a:lnTo>
                    <a:pt x="22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13"/>
                  </a:lnTo>
                  <a:lnTo>
                    <a:pt x="22" y="3"/>
                  </a:lnTo>
                  <a:lnTo>
                    <a:pt x="5" y="3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13"/>
                  </a:lnTo>
                  <a:close/>
                  <a:moveTo>
                    <a:pt x="20" y="13"/>
                  </a:moveTo>
                  <a:lnTo>
                    <a:pt x="20" y="6"/>
                  </a:lnTo>
                  <a:lnTo>
                    <a:pt x="5" y="6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6"/>
                  </a:lnTo>
                  <a:lnTo>
                    <a:pt x="5" y="6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8" y="20"/>
                  </a:lnTo>
                  <a:lnTo>
                    <a:pt x="17" y="18"/>
                  </a:lnTo>
                  <a:lnTo>
                    <a:pt x="20" y="18"/>
                  </a:lnTo>
                  <a:lnTo>
                    <a:pt x="20" y="15"/>
                  </a:lnTo>
                  <a:lnTo>
                    <a:pt x="20" y="13"/>
                  </a:lnTo>
                  <a:close/>
                  <a:moveTo>
                    <a:pt x="17" y="13"/>
                  </a:moveTo>
                  <a:lnTo>
                    <a:pt x="17" y="8"/>
                  </a:lnTo>
                  <a:lnTo>
                    <a:pt x="8" y="8"/>
                  </a:lnTo>
                  <a:lnTo>
                    <a:pt x="8" y="18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5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8" y="8"/>
                  </a:lnTo>
                  <a:lnTo>
                    <a:pt x="10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7" y="15"/>
                  </a:lnTo>
                  <a:lnTo>
                    <a:pt x="17" y="13"/>
                  </a:lnTo>
                  <a:close/>
                  <a:moveTo>
                    <a:pt x="15" y="13"/>
                  </a:moveTo>
                  <a:lnTo>
                    <a:pt x="15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3" y="13"/>
                  </a:lnTo>
                  <a:lnTo>
                    <a:pt x="15" y="13"/>
                  </a:lnTo>
                  <a:close/>
                  <a:moveTo>
                    <a:pt x="13" y="13"/>
                  </a:moveTo>
                  <a:lnTo>
                    <a:pt x="13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20" name="path 8220"/>
            <p:cNvSpPr/>
            <p:nvPr/>
          </p:nvSpPr>
          <p:spPr>
            <a:xfrm>
              <a:off x="421388" y="241553"/>
              <a:ext cx="152400" cy="9144"/>
            </a:xfrm>
            <a:custGeom>
              <a:avLst/>
              <a:gdLst/>
              <a:ahLst/>
              <a:cxnLst/>
              <a:rect l="0" t="0" r="0" b="0"/>
              <a:pathLst>
                <a:path w="240" h="14">
                  <a:moveTo>
                    <a:pt x="0" y="2"/>
                  </a:moveTo>
                  <a:lnTo>
                    <a:pt x="0" y="14"/>
                  </a:lnTo>
                  <a:lnTo>
                    <a:pt x="23" y="2"/>
                  </a:lnTo>
                  <a:lnTo>
                    <a:pt x="0" y="2"/>
                  </a:lnTo>
                </a:path>
                <a:path w="240" h="14">
                  <a:moveTo>
                    <a:pt x="0" y="14"/>
                  </a:moveTo>
                  <a:lnTo>
                    <a:pt x="23" y="2"/>
                  </a:lnTo>
                  <a:lnTo>
                    <a:pt x="23" y="12"/>
                  </a:lnTo>
                  <a:lnTo>
                    <a:pt x="0" y="14"/>
                  </a:lnTo>
                </a:path>
                <a:path w="240" h="14">
                  <a:moveTo>
                    <a:pt x="23" y="2"/>
                  </a:moveTo>
                  <a:lnTo>
                    <a:pt x="23" y="12"/>
                  </a:lnTo>
                  <a:lnTo>
                    <a:pt x="240" y="0"/>
                  </a:lnTo>
                  <a:lnTo>
                    <a:pt x="23" y="2"/>
                  </a:lnTo>
                </a:path>
                <a:path w="240" h="14">
                  <a:moveTo>
                    <a:pt x="23" y="12"/>
                  </a:moveTo>
                  <a:lnTo>
                    <a:pt x="240" y="0"/>
                  </a:lnTo>
                  <a:lnTo>
                    <a:pt x="240" y="12"/>
                  </a:lnTo>
                  <a:lnTo>
                    <a:pt x="23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22" name="path 8222"/>
            <p:cNvSpPr/>
            <p:nvPr/>
          </p:nvSpPr>
          <p:spPr>
            <a:xfrm>
              <a:off x="573025" y="241553"/>
              <a:ext cx="1525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12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24" name="path 8224"/>
            <p:cNvSpPr/>
            <p:nvPr/>
          </p:nvSpPr>
          <p:spPr>
            <a:xfrm>
              <a:off x="1379983" y="55626"/>
              <a:ext cx="77723" cy="7619"/>
            </a:xfrm>
            <a:custGeom>
              <a:avLst/>
              <a:gdLst/>
              <a:ahLst/>
              <a:cxnLst/>
              <a:rect l="0" t="0" r="0" b="0"/>
              <a:pathLst>
                <a:path w="122" h="11">
                  <a:moveTo>
                    <a:pt x="0" y="0"/>
                  </a:moveTo>
                  <a:lnTo>
                    <a:pt x="0" y="11"/>
                  </a:lnTo>
                  <a:lnTo>
                    <a:pt x="122" y="0"/>
                  </a:lnTo>
                  <a:lnTo>
                    <a:pt x="0" y="0"/>
                  </a:lnTo>
                </a:path>
                <a:path w="122" h="11">
                  <a:moveTo>
                    <a:pt x="0" y="11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26" name="path 8226"/>
            <p:cNvSpPr/>
            <p:nvPr/>
          </p:nvSpPr>
          <p:spPr>
            <a:xfrm>
              <a:off x="1456945" y="34289"/>
              <a:ext cx="1523" cy="24384"/>
            </a:xfrm>
            <a:custGeom>
              <a:avLst/>
              <a:gdLst/>
              <a:ahLst/>
              <a:cxnLst/>
              <a:rect l="0" t="0" r="0" b="0"/>
              <a:pathLst>
                <a:path w="2" h="38">
                  <a:moveTo>
                    <a:pt x="1" y="0"/>
                  </a:moveTo>
                  <a:lnTo>
                    <a:pt x="1" y="3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28" name="path 8228"/>
            <p:cNvSpPr/>
            <p:nvPr/>
          </p:nvSpPr>
          <p:spPr>
            <a:xfrm>
              <a:off x="1457707" y="54101"/>
              <a:ext cx="108204" cy="7620"/>
            </a:xfrm>
            <a:custGeom>
              <a:avLst/>
              <a:gdLst/>
              <a:ahLst/>
              <a:cxnLst/>
              <a:rect l="0" t="0" r="0" b="0"/>
              <a:pathLst>
                <a:path w="170" h="12">
                  <a:moveTo>
                    <a:pt x="0" y="2"/>
                  </a:moveTo>
                  <a:lnTo>
                    <a:pt x="0" y="12"/>
                  </a:lnTo>
                  <a:lnTo>
                    <a:pt x="170" y="0"/>
                  </a:lnTo>
                  <a:lnTo>
                    <a:pt x="0" y="2"/>
                  </a:lnTo>
                </a:path>
                <a:path w="170" h="12">
                  <a:moveTo>
                    <a:pt x="0" y="12"/>
                  </a:moveTo>
                  <a:lnTo>
                    <a:pt x="170" y="0"/>
                  </a:lnTo>
                  <a:lnTo>
                    <a:pt x="170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30" name="path 8230"/>
            <p:cNvSpPr/>
            <p:nvPr/>
          </p:nvSpPr>
          <p:spPr>
            <a:xfrm>
              <a:off x="1566673" y="45719"/>
              <a:ext cx="22859" cy="22860"/>
            </a:xfrm>
            <a:custGeom>
              <a:avLst/>
              <a:gdLst/>
              <a:ahLst/>
              <a:cxnLst/>
              <a:rect l="0" t="0" r="0" b="0"/>
              <a:pathLst>
                <a:path w="35" h="36">
                  <a:moveTo>
                    <a:pt x="34" y="17"/>
                  </a:moveTo>
                  <a:lnTo>
                    <a:pt x="32" y="8"/>
                  </a:lnTo>
                  <a:lnTo>
                    <a:pt x="22" y="1"/>
                  </a:lnTo>
                  <a:lnTo>
                    <a:pt x="13" y="1"/>
                  </a:lnTo>
                  <a:lnTo>
                    <a:pt x="3" y="8"/>
                  </a:lnTo>
                  <a:lnTo>
                    <a:pt x="1" y="17"/>
                  </a:lnTo>
                  <a:lnTo>
                    <a:pt x="3" y="27"/>
                  </a:lnTo>
                  <a:lnTo>
                    <a:pt x="13" y="34"/>
                  </a:lnTo>
                  <a:lnTo>
                    <a:pt x="22" y="34"/>
                  </a:lnTo>
                  <a:lnTo>
                    <a:pt x="32" y="27"/>
                  </a:lnTo>
                  <a:lnTo>
                    <a:pt x="34" y="1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32" name="path 8232"/>
            <p:cNvSpPr/>
            <p:nvPr/>
          </p:nvSpPr>
          <p:spPr>
            <a:xfrm>
              <a:off x="1590295" y="54101"/>
              <a:ext cx="77723" cy="7620"/>
            </a:xfrm>
            <a:custGeom>
              <a:avLst/>
              <a:gdLst/>
              <a:ahLst/>
              <a:cxnLst/>
              <a:rect l="0" t="0" r="0" b="0"/>
              <a:pathLst>
                <a:path w="122" h="12">
                  <a:moveTo>
                    <a:pt x="0" y="0"/>
                  </a:moveTo>
                  <a:lnTo>
                    <a:pt x="0" y="12"/>
                  </a:lnTo>
                  <a:lnTo>
                    <a:pt x="122" y="0"/>
                  </a:lnTo>
                  <a:lnTo>
                    <a:pt x="0" y="0"/>
                  </a:lnTo>
                </a:path>
                <a:path w="122" h="12">
                  <a:moveTo>
                    <a:pt x="0" y="12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34" name="path 8234"/>
            <p:cNvSpPr/>
            <p:nvPr/>
          </p:nvSpPr>
          <p:spPr>
            <a:xfrm>
              <a:off x="1377697" y="0"/>
              <a:ext cx="292607" cy="115823"/>
            </a:xfrm>
            <a:custGeom>
              <a:avLst/>
              <a:gdLst/>
              <a:ahLst/>
              <a:cxnLst/>
              <a:rect l="0" t="0" r="0" b="0"/>
              <a:pathLst>
                <a:path w="460" h="182">
                  <a:moveTo>
                    <a:pt x="457" y="94"/>
                  </a:moveTo>
                  <a:lnTo>
                    <a:pt x="457" y="85"/>
                  </a:lnTo>
                  <a:moveTo>
                    <a:pt x="1" y="3"/>
                  </a:moveTo>
                  <a:lnTo>
                    <a:pt x="457" y="1"/>
                  </a:lnTo>
                  <a:lnTo>
                    <a:pt x="459" y="178"/>
                  </a:lnTo>
                  <a:lnTo>
                    <a:pt x="3" y="181"/>
                  </a:lnTo>
                  <a:lnTo>
                    <a:pt x="1" y="3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36" name="path 8236"/>
            <p:cNvSpPr/>
            <p:nvPr/>
          </p:nvSpPr>
          <p:spPr>
            <a:xfrm>
              <a:off x="287275" y="60197"/>
              <a:ext cx="289559" cy="6095"/>
            </a:xfrm>
            <a:custGeom>
              <a:avLst/>
              <a:gdLst/>
              <a:ahLst/>
              <a:cxnLst/>
              <a:rect l="0" t="0" r="0" b="0"/>
              <a:pathLst>
                <a:path w="455" h="9">
                  <a:moveTo>
                    <a:pt x="0" y="0"/>
                  </a:moveTo>
                  <a:lnTo>
                    <a:pt x="0" y="9"/>
                  </a:lnTo>
                  <a:lnTo>
                    <a:pt x="455" y="0"/>
                  </a:lnTo>
                  <a:lnTo>
                    <a:pt x="0" y="0"/>
                  </a:lnTo>
                </a:path>
                <a:path w="455" h="9">
                  <a:moveTo>
                    <a:pt x="0" y="9"/>
                  </a:moveTo>
                  <a:lnTo>
                    <a:pt x="455" y="0"/>
                  </a:lnTo>
                  <a:lnTo>
                    <a:pt x="455" y="9"/>
                  </a:lnTo>
                  <a:lnTo>
                    <a:pt x="0" y="9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38" name="path 8238"/>
            <p:cNvSpPr/>
            <p:nvPr/>
          </p:nvSpPr>
          <p:spPr>
            <a:xfrm>
              <a:off x="286512" y="32004"/>
              <a:ext cx="681228" cy="620267"/>
            </a:xfrm>
            <a:custGeom>
              <a:avLst/>
              <a:gdLst/>
              <a:ahLst/>
              <a:cxnLst/>
              <a:rect l="0" t="0" r="0" b="0"/>
              <a:pathLst>
                <a:path w="1072" h="976">
                  <a:moveTo>
                    <a:pt x="97" y="49"/>
                  </a:moveTo>
                  <a:lnTo>
                    <a:pt x="94" y="32"/>
                  </a:lnTo>
                  <a:lnTo>
                    <a:pt x="85" y="17"/>
                  </a:lnTo>
                  <a:lnTo>
                    <a:pt x="70" y="5"/>
                  </a:lnTo>
                  <a:lnTo>
                    <a:pt x="54" y="1"/>
                  </a:lnTo>
                  <a:lnTo>
                    <a:pt x="37" y="3"/>
                  </a:lnTo>
                  <a:lnTo>
                    <a:pt x="20" y="10"/>
                  </a:lnTo>
                  <a:lnTo>
                    <a:pt x="8" y="22"/>
                  </a:lnTo>
                  <a:lnTo>
                    <a:pt x="1" y="39"/>
                  </a:lnTo>
                  <a:lnTo>
                    <a:pt x="1" y="58"/>
                  </a:lnTo>
                  <a:lnTo>
                    <a:pt x="8" y="75"/>
                  </a:lnTo>
                  <a:lnTo>
                    <a:pt x="20" y="87"/>
                  </a:lnTo>
                  <a:lnTo>
                    <a:pt x="37" y="94"/>
                  </a:lnTo>
                  <a:lnTo>
                    <a:pt x="54" y="97"/>
                  </a:lnTo>
                  <a:lnTo>
                    <a:pt x="70" y="92"/>
                  </a:lnTo>
                  <a:lnTo>
                    <a:pt x="85" y="80"/>
                  </a:lnTo>
                  <a:lnTo>
                    <a:pt x="94" y="65"/>
                  </a:lnTo>
                  <a:lnTo>
                    <a:pt x="97" y="49"/>
                  </a:lnTo>
                  <a:close/>
                  <a:moveTo>
                    <a:pt x="186" y="49"/>
                  </a:moveTo>
                  <a:lnTo>
                    <a:pt x="183" y="32"/>
                  </a:lnTo>
                  <a:lnTo>
                    <a:pt x="174" y="17"/>
                  </a:lnTo>
                  <a:lnTo>
                    <a:pt x="159" y="5"/>
                  </a:lnTo>
                  <a:lnTo>
                    <a:pt x="142" y="1"/>
                  </a:lnTo>
                  <a:lnTo>
                    <a:pt x="126" y="3"/>
                  </a:lnTo>
                  <a:lnTo>
                    <a:pt x="109" y="10"/>
                  </a:lnTo>
                  <a:lnTo>
                    <a:pt x="97" y="22"/>
                  </a:lnTo>
                  <a:lnTo>
                    <a:pt x="90" y="39"/>
                  </a:lnTo>
                  <a:lnTo>
                    <a:pt x="90" y="58"/>
                  </a:lnTo>
                  <a:lnTo>
                    <a:pt x="97" y="75"/>
                  </a:lnTo>
                  <a:lnTo>
                    <a:pt x="109" y="87"/>
                  </a:lnTo>
                  <a:lnTo>
                    <a:pt x="126" y="94"/>
                  </a:lnTo>
                  <a:lnTo>
                    <a:pt x="142" y="97"/>
                  </a:lnTo>
                  <a:lnTo>
                    <a:pt x="159" y="92"/>
                  </a:lnTo>
                  <a:lnTo>
                    <a:pt x="174" y="80"/>
                  </a:lnTo>
                  <a:lnTo>
                    <a:pt x="183" y="65"/>
                  </a:lnTo>
                  <a:lnTo>
                    <a:pt x="186" y="49"/>
                  </a:lnTo>
                  <a:close/>
                  <a:moveTo>
                    <a:pt x="277" y="49"/>
                  </a:moveTo>
                  <a:lnTo>
                    <a:pt x="274" y="32"/>
                  </a:lnTo>
                  <a:lnTo>
                    <a:pt x="265" y="17"/>
                  </a:lnTo>
                  <a:lnTo>
                    <a:pt x="250" y="5"/>
                  </a:lnTo>
                  <a:lnTo>
                    <a:pt x="234" y="1"/>
                  </a:lnTo>
                  <a:lnTo>
                    <a:pt x="217" y="3"/>
                  </a:lnTo>
                  <a:lnTo>
                    <a:pt x="200" y="10"/>
                  </a:lnTo>
                  <a:lnTo>
                    <a:pt x="188" y="22"/>
                  </a:lnTo>
                  <a:lnTo>
                    <a:pt x="181" y="39"/>
                  </a:lnTo>
                  <a:lnTo>
                    <a:pt x="181" y="58"/>
                  </a:lnTo>
                  <a:lnTo>
                    <a:pt x="188" y="75"/>
                  </a:lnTo>
                  <a:lnTo>
                    <a:pt x="200" y="87"/>
                  </a:lnTo>
                  <a:lnTo>
                    <a:pt x="217" y="94"/>
                  </a:lnTo>
                  <a:lnTo>
                    <a:pt x="234" y="97"/>
                  </a:lnTo>
                  <a:lnTo>
                    <a:pt x="250" y="92"/>
                  </a:lnTo>
                  <a:lnTo>
                    <a:pt x="265" y="80"/>
                  </a:lnTo>
                  <a:lnTo>
                    <a:pt x="274" y="65"/>
                  </a:lnTo>
                  <a:lnTo>
                    <a:pt x="277" y="49"/>
                  </a:lnTo>
                  <a:close/>
                  <a:moveTo>
                    <a:pt x="366" y="49"/>
                  </a:moveTo>
                  <a:lnTo>
                    <a:pt x="363" y="32"/>
                  </a:lnTo>
                  <a:lnTo>
                    <a:pt x="354" y="17"/>
                  </a:lnTo>
                  <a:lnTo>
                    <a:pt x="339" y="5"/>
                  </a:lnTo>
                  <a:lnTo>
                    <a:pt x="322" y="1"/>
                  </a:lnTo>
                  <a:lnTo>
                    <a:pt x="306" y="3"/>
                  </a:lnTo>
                  <a:lnTo>
                    <a:pt x="289" y="10"/>
                  </a:lnTo>
                  <a:lnTo>
                    <a:pt x="277" y="22"/>
                  </a:lnTo>
                  <a:lnTo>
                    <a:pt x="270" y="39"/>
                  </a:lnTo>
                  <a:lnTo>
                    <a:pt x="270" y="58"/>
                  </a:lnTo>
                  <a:lnTo>
                    <a:pt x="277" y="75"/>
                  </a:lnTo>
                  <a:lnTo>
                    <a:pt x="289" y="87"/>
                  </a:lnTo>
                  <a:lnTo>
                    <a:pt x="306" y="94"/>
                  </a:lnTo>
                  <a:lnTo>
                    <a:pt x="322" y="97"/>
                  </a:lnTo>
                  <a:lnTo>
                    <a:pt x="339" y="92"/>
                  </a:lnTo>
                  <a:lnTo>
                    <a:pt x="354" y="80"/>
                  </a:lnTo>
                  <a:lnTo>
                    <a:pt x="363" y="65"/>
                  </a:lnTo>
                  <a:lnTo>
                    <a:pt x="366" y="49"/>
                  </a:lnTo>
                  <a:close/>
                  <a:moveTo>
                    <a:pt x="457" y="49"/>
                  </a:moveTo>
                  <a:lnTo>
                    <a:pt x="454" y="32"/>
                  </a:lnTo>
                  <a:lnTo>
                    <a:pt x="445" y="17"/>
                  </a:lnTo>
                  <a:lnTo>
                    <a:pt x="430" y="5"/>
                  </a:lnTo>
                  <a:lnTo>
                    <a:pt x="414" y="1"/>
                  </a:lnTo>
                  <a:lnTo>
                    <a:pt x="397" y="3"/>
                  </a:lnTo>
                  <a:lnTo>
                    <a:pt x="380" y="10"/>
                  </a:lnTo>
                  <a:lnTo>
                    <a:pt x="368" y="22"/>
                  </a:lnTo>
                  <a:lnTo>
                    <a:pt x="361" y="39"/>
                  </a:lnTo>
                  <a:lnTo>
                    <a:pt x="361" y="58"/>
                  </a:lnTo>
                  <a:lnTo>
                    <a:pt x="368" y="75"/>
                  </a:lnTo>
                  <a:lnTo>
                    <a:pt x="380" y="87"/>
                  </a:lnTo>
                  <a:lnTo>
                    <a:pt x="397" y="94"/>
                  </a:lnTo>
                  <a:lnTo>
                    <a:pt x="414" y="97"/>
                  </a:lnTo>
                  <a:lnTo>
                    <a:pt x="430" y="92"/>
                  </a:lnTo>
                  <a:lnTo>
                    <a:pt x="445" y="80"/>
                  </a:lnTo>
                  <a:lnTo>
                    <a:pt x="454" y="65"/>
                  </a:lnTo>
                  <a:lnTo>
                    <a:pt x="457" y="49"/>
                  </a:lnTo>
                  <a:close/>
                  <a:moveTo>
                    <a:pt x="505" y="905"/>
                  </a:moveTo>
                  <a:lnTo>
                    <a:pt x="529" y="896"/>
                  </a:lnTo>
                  <a:moveTo>
                    <a:pt x="514" y="862"/>
                  </a:moveTo>
                  <a:lnTo>
                    <a:pt x="524" y="874"/>
                  </a:lnTo>
                  <a:moveTo>
                    <a:pt x="529" y="893"/>
                  </a:moveTo>
                  <a:lnTo>
                    <a:pt x="522" y="922"/>
                  </a:lnTo>
                  <a:lnTo>
                    <a:pt x="524" y="937"/>
                  </a:lnTo>
                  <a:lnTo>
                    <a:pt x="519" y="953"/>
                  </a:lnTo>
                  <a:lnTo>
                    <a:pt x="505" y="953"/>
                  </a:lnTo>
                  <a:moveTo>
                    <a:pt x="519" y="953"/>
                  </a:moveTo>
                  <a:lnTo>
                    <a:pt x="541" y="958"/>
                  </a:lnTo>
                  <a:lnTo>
                    <a:pt x="582" y="975"/>
                  </a:lnTo>
                  <a:lnTo>
                    <a:pt x="589" y="973"/>
                  </a:lnTo>
                  <a:moveTo>
                    <a:pt x="543" y="848"/>
                  </a:moveTo>
                  <a:lnTo>
                    <a:pt x="550" y="869"/>
                  </a:lnTo>
                  <a:moveTo>
                    <a:pt x="531" y="881"/>
                  </a:moveTo>
                  <a:lnTo>
                    <a:pt x="586" y="874"/>
                  </a:lnTo>
                  <a:moveTo>
                    <a:pt x="558" y="884"/>
                  </a:moveTo>
                  <a:lnTo>
                    <a:pt x="553" y="898"/>
                  </a:lnTo>
                  <a:moveTo>
                    <a:pt x="541" y="896"/>
                  </a:moveTo>
                  <a:lnTo>
                    <a:pt x="543" y="953"/>
                  </a:lnTo>
                  <a:moveTo>
                    <a:pt x="543" y="946"/>
                  </a:moveTo>
                  <a:lnTo>
                    <a:pt x="577" y="944"/>
                  </a:lnTo>
                  <a:moveTo>
                    <a:pt x="572" y="944"/>
                  </a:moveTo>
                  <a:lnTo>
                    <a:pt x="577" y="891"/>
                  </a:lnTo>
                  <a:moveTo>
                    <a:pt x="574" y="896"/>
                  </a:moveTo>
                  <a:lnTo>
                    <a:pt x="543" y="901"/>
                  </a:lnTo>
                  <a:moveTo>
                    <a:pt x="543" y="915"/>
                  </a:moveTo>
                  <a:lnTo>
                    <a:pt x="567" y="913"/>
                  </a:lnTo>
                  <a:moveTo>
                    <a:pt x="574" y="843"/>
                  </a:moveTo>
                  <a:lnTo>
                    <a:pt x="565" y="874"/>
                  </a:lnTo>
                  <a:moveTo>
                    <a:pt x="543" y="932"/>
                  </a:moveTo>
                  <a:lnTo>
                    <a:pt x="567" y="927"/>
                  </a:lnTo>
                  <a:moveTo>
                    <a:pt x="613" y="855"/>
                  </a:moveTo>
                  <a:lnTo>
                    <a:pt x="613" y="898"/>
                  </a:lnTo>
                  <a:moveTo>
                    <a:pt x="613" y="865"/>
                  </a:moveTo>
                  <a:lnTo>
                    <a:pt x="632" y="862"/>
                  </a:lnTo>
                  <a:moveTo>
                    <a:pt x="634" y="857"/>
                  </a:moveTo>
                  <a:lnTo>
                    <a:pt x="632" y="886"/>
                  </a:lnTo>
                  <a:moveTo>
                    <a:pt x="634" y="886"/>
                  </a:moveTo>
                  <a:lnTo>
                    <a:pt x="613" y="889"/>
                  </a:lnTo>
                  <a:moveTo>
                    <a:pt x="622" y="917"/>
                  </a:moveTo>
                  <a:lnTo>
                    <a:pt x="639" y="913"/>
                  </a:lnTo>
                  <a:moveTo>
                    <a:pt x="603" y="963"/>
                  </a:moveTo>
                  <a:lnTo>
                    <a:pt x="639" y="944"/>
                  </a:lnTo>
                  <a:moveTo>
                    <a:pt x="622" y="886"/>
                  </a:moveTo>
                  <a:lnTo>
                    <a:pt x="622" y="951"/>
                  </a:lnTo>
                  <a:moveTo>
                    <a:pt x="608" y="958"/>
                  </a:moveTo>
                  <a:lnTo>
                    <a:pt x="608" y="910"/>
                  </a:lnTo>
                  <a:moveTo>
                    <a:pt x="658" y="850"/>
                  </a:moveTo>
                  <a:lnTo>
                    <a:pt x="639" y="901"/>
                  </a:lnTo>
                  <a:moveTo>
                    <a:pt x="649" y="874"/>
                  </a:moveTo>
                  <a:lnTo>
                    <a:pt x="673" y="869"/>
                  </a:lnTo>
                  <a:moveTo>
                    <a:pt x="658" y="898"/>
                  </a:moveTo>
                  <a:lnTo>
                    <a:pt x="632" y="932"/>
                  </a:lnTo>
                  <a:moveTo>
                    <a:pt x="646" y="881"/>
                  </a:moveTo>
                  <a:lnTo>
                    <a:pt x="678" y="925"/>
                  </a:lnTo>
                  <a:lnTo>
                    <a:pt x="685" y="925"/>
                  </a:lnTo>
                  <a:moveTo>
                    <a:pt x="646" y="927"/>
                  </a:moveTo>
                  <a:lnTo>
                    <a:pt x="646" y="975"/>
                  </a:lnTo>
                  <a:moveTo>
                    <a:pt x="646" y="934"/>
                  </a:moveTo>
                  <a:lnTo>
                    <a:pt x="673" y="932"/>
                  </a:lnTo>
                  <a:moveTo>
                    <a:pt x="673" y="927"/>
                  </a:moveTo>
                  <a:lnTo>
                    <a:pt x="670" y="965"/>
                  </a:lnTo>
                  <a:moveTo>
                    <a:pt x="673" y="965"/>
                  </a:moveTo>
                  <a:lnTo>
                    <a:pt x="646" y="968"/>
                  </a:lnTo>
                  <a:moveTo>
                    <a:pt x="675" y="867"/>
                  </a:moveTo>
                  <a:lnTo>
                    <a:pt x="658" y="901"/>
                  </a:lnTo>
                  <a:moveTo>
                    <a:pt x="711" y="886"/>
                  </a:moveTo>
                  <a:lnTo>
                    <a:pt x="774" y="879"/>
                  </a:lnTo>
                  <a:moveTo>
                    <a:pt x="711" y="872"/>
                  </a:moveTo>
                  <a:lnTo>
                    <a:pt x="711" y="937"/>
                  </a:lnTo>
                  <a:moveTo>
                    <a:pt x="742" y="843"/>
                  </a:moveTo>
                  <a:lnTo>
                    <a:pt x="742" y="975"/>
                  </a:lnTo>
                  <a:moveTo>
                    <a:pt x="774" y="874"/>
                  </a:moveTo>
                  <a:lnTo>
                    <a:pt x="769" y="920"/>
                  </a:lnTo>
                  <a:moveTo>
                    <a:pt x="774" y="920"/>
                  </a:moveTo>
                  <a:lnTo>
                    <a:pt x="711" y="927"/>
                  </a:lnTo>
                  <a:moveTo>
                    <a:pt x="858" y="881"/>
                  </a:moveTo>
                  <a:lnTo>
                    <a:pt x="877" y="915"/>
                  </a:lnTo>
                  <a:moveTo>
                    <a:pt x="829" y="857"/>
                  </a:moveTo>
                  <a:lnTo>
                    <a:pt x="841" y="893"/>
                  </a:lnTo>
                  <a:moveTo>
                    <a:pt x="819" y="896"/>
                  </a:moveTo>
                  <a:lnTo>
                    <a:pt x="829" y="929"/>
                  </a:lnTo>
                  <a:lnTo>
                    <a:pt x="846" y="956"/>
                  </a:lnTo>
                  <a:lnTo>
                    <a:pt x="867" y="963"/>
                  </a:lnTo>
                  <a:lnTo>
                    <a:pt x="860" y="925"/>
                  </a:lnTo>
                  <a:moveTo>
                    <a:pt x="807" y="893"/>
                  </a:moveTo>
                  <a:lnTo>
                    <a:pt x="802" y="939"/>
                  </a:lnTo>
                  <a:moveTo>
                    <a:pt x="958" y="917"/>
                  </a:moveTo>
                  <a:lnTo>
                    <a:pt x="978" y="951"/>
                  </a:lnTo>
                  <a:moveTo>
                    <a:pt x="942" y="915"/>
                  </a:moveTo>
                  <a:lnTo>
                    <a:pt x="922" y="953"/>
                  </a:lnTo>
                  <a:moveTo>
                    <a:pt x="951" y="975"/>
                  </a:moveTo>
                  <a:lnTo>
                    <a:pt x="937" y="956"/>
                  </a:lnTo>
                  <a:moveTo>
                    <a:pt x="927" y="898"/>
                  </a:moveTo>
                  <a:lnTo>
                    <a:pt x="978" y="891"/>
                  </a:lnTo>
                  <a:moveTo>
                    <a:pt x="934" y="865"/>
                  </a:moveTo>
                  <a:lnTo>
                    <a:pt x="966" y="860"/>
                  </a:lnTo>
                  <a:moveTo>
                    <a:pt x="922" y="910"/>
                  </a:moveTo>
                  <a:lnTo>
                    <a:pt x="913" y="891"/>
                  </a:lnTo>
                  <a:lnTo>
                    <a:pt x="894" y="937"/>
                  </a:lnTo>
                  <a:moveTo>
                    <a:pt x="913" y="848"/>
                  </a:moveTo>
                  <a:lnTo>
                    <a:pt x="913" y="973"/>
                  </a:lnTo>
                  <a:moveTo>
                    <a:pt x="925" y="881"/>
                  </a:moveTo>
                  <a:lnTo>
                    <a:pt x="896" y="886"/>
                  </a:lnTo>
                  <a:moveTo>
                    <a:pt x="951" y="973"/>
                  </a:moveTo>
                  <a:lnTo>
                    <a:pt x="951" y="893"/>
                  </a:lnTo>
                  <a:moveTo>
                    <a:pt x="1021" y="920"/>
                  </a:moveTo>
                  <a:lnTo>
                    <a:pt x="994" y="929"/>
                  </a:lnTo>
                  <a:moveTo>
                    <a:pt x="1018" y="879"/>
                  </a:moveTo>
                  <a:lnTo>
                    <a:pt x="997" y="927"/>
                  </a:lnTo>
                  <a:moveTo>
                    <a:pt x="990" y="898"/>
                  </a:moveTo>
                  <a:lnTo>
                    <a:pt x="1014" y="889"/>
                  </a:lnTo>
                  <a:moveTo>
                    <a:pt x="994" y="956"/>
                  </a:moveTo>
                  <a:lnTo>
                    <a:pt x="1023" y="939"/>
                  </a:lnTo>
                  <a:moveTo>
                    <a:pt x="1011" y="853"/>
                  </a:moveTo>
                  <a:lnTo>
                    <a:pt x="994" y="898"/>
                  </a:lnTo>
                  <a:moveTo>
                    <a:pt x="1028" y="891"/>
                  </a:moveTo>
                  <a:lnTo>
                    <a:pt x="1059" y="877"/>
                  </a:lnTo>
                  <a:moveTo>
                    <a:pt x="1026" y="915"/>
                  </a:moveTo>
                  <a:lnTo>
                    <a:pt x="1062" y="901"/>
                  </a:lnTo>
                  <a:moveTo>
                    <a:pt x="1052" y="946"/>
                  </a:moveTo>
                  <a:lnTo>
                    <a:pt x="1071" y="973"/>
                  </a:lnTo>
                  <a:lnTo>
                    <a:pt x="1071" y="944"/>
                  </a:lnTo>
                  <a:moveTo>
                    <a:pt x="1050" y="855"/>
                  </a:moveTo>
                  <a:lnTo>
                    <a:pt x="1059" y="865"/>
                  </a:lnTo>
                  <a:moveTo>
                    <a:pt x="1035" y="848"/>
                  </a:moveTo>
                  <a:lnTo>
                    <a:pt x="1040" y="915"/>
                  </a:lnTo>
                  <a:lnTo>
                    <a:pt x="1052" y="946"/>
                  </a:lnTo>
                  <a:moveTo>
                    <a:pt x="1062" y="915"/>
                  </a:moveTo>
                  <a:lnTo>
                    <a:pt x="1047" y="937"/>
                  </a:lnTo>
                  <a:lnTo>
                    <a:pt x="1021" y="96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40" name="path 8240"/>
            <p:cNvSpPr/>
            <p:nvPr/>
          </p:nvSpPr>
          <p:spPr>
            <a:xfrm>
              <a:off x="287275" y="604266"/>
              <a:ext cx="289559" cy="10667"/>
            </a:xfrm>
            <a:custGeom>
              <a:avLst/>
              <a:gdLst/>
              <a:ahLst/>
              <a:cxnLst/>
              <a:rect l="0" t="0" r="0" b="0"/>
              <a:pathLst>
                <a:path w="455" h="16">
                  <a:moveTo>
                    <a:pt x="0" y="4"/>
                  </a:moveTo>
                  <a:lnTo>
                    <a:pt x="0" y="16"/>
                  </a:lnTo>
                  <a:lnTo>
                    <a:pt x="60" y="4"/>
                  </a:lnTo>
                  <a:lnTo>
                    <a:pt x="0" y="4"/>
                  </a:lnTo>
                </a:path>
                <a:path w="455" h="16">
                  <a:moveTo>
                    <a:pt x="0" y="16"/>
                  </a:moveTo>
                  <a:lnTo>
                    <a:pt x="60" y="4"/>
                  </a:lnTo>
                  <a:lnTo>
                    <a:pt x="60" y="14"/>
                  </a:lnTo>
                  <a:lnTo>
                    <a:pt x="0" y="16"/>
                  </a:lnTo>
                </a:path>
                <a:path w="455" h="16">
                  <a:moveTo>
                    <a:pt x="107" y="4"/>
                  </a:moveTo>
                  <a:lnTo>
                    <a:pt x="107" y="14"/>
                  </a:lnTo>
                  <a:lnTo>
                    <a:pt x="203" y="2"/>
                  </a:lnTo>
                  <a:lnTo>
                    <a:pt x="107" y="4"/>
                  </a:lnTo>
                </a:path>
                <a:path w="455" h="16">
                  <a:moveTo>
                    <a:pt x="107" y="14"/>
                  </a:moveTo>
                  <a:lnTo>
                    <a:pt x="203" y="2"/>
                  </a:lnTo>
                  <a:lnTo>
                    <a:pt x="203" y="14"/>
                  </a:lnTo>
                  <a:lnTo>
                    <a:pt x="107" y="14"/>
                  </a:lnTo>
                </a:path>
                <a:path w="455" h="16">
                  <a:moveTo>
                    <a:pt x="251" y="2"/>
                  </a:moveTo>
                  <a:lnTo>
                    <a:pt x="251" y="14"/>
                  </a:lnTo>
                  <a:lnTo>
                    <a:pt x="347" y="2"/>
                  </a:lnTo>
                  <a:lnTo>
                    <a:pt x="251" y="2"/>
                  </a:lnTo>
                </a:path>
                <a:path w="455" h="16">
                  <a:moveTo>
                    <a:pt x="251" y="14"/>
                  </a:moveTo>
                  <a:lnTo>
                    <a:pt x="347" y="2"/>
                  </a:lnTo>
                  <a:lnTo>
                    <a:pt x="347" y="14"/>
                  </a:lnTo>
                  <a:lnTo>
                    <a:pt x="251" y="14"/>
                  </a:lnTo>
                </a:path>
                <a:path w="455" h="16">
                  <a:moveTo>
                    <a:pt x="393" y="2"/>
                  </a:moveTo>
                  <a:lnTo>
                    <a:pt x="393" y="11"/>
                  </a:lnTo>
                  <a:lnTo>
                    <a:pt x="455" y="0"/>
                  </a:lnTo>
                  <a:lnTo>
                    <a:pt x="393" y="2"/>
                  </a:lnTo>
                </a:path>
                <a:path w="455" h="16">
                  <a:moveTo>
                    <a:pt x="393" y="11"/>
                  </a:moveTo>
                  <a:lnTo>
                    <a:pt x="455" y="0"/>
                  </a:lnTo>
                  <a:lnTo>
                    <a:pt x="455" y="11"/>
                  </a:lnTo>
                  <a:lnTo>
                    <a:pt x="393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42" name="path 8242"/>
            <p:cNvSpPr/>
            <p:nvPr/>
          </p:nvSpPr>
          <p:spPr>
            <a:xfrm>
              <a:off x="576071" y="604266"/>
              <a:ext cx="1525" cy="7619"/>
            </a:xfrm>
            <a:custGeom>
              <a:avLst/>
              <a:gdLst/>
              <a:ahLst/>
              <a:cxnLst/>
              <a:rect l="0" t="0" r="0" b="0"/>
              <a:pathLst>
                <a:path w="2" h="11">
                  <a:moveTo>
                    <a:pt x="1" y="0"/>
                  </a:moveTo>
                  <a:lnTo>
                    <a:pt x="1" y="1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44" name="path 8244"/>
            <p:cNvSpPr/>
            <p:nvPr/>
          </p:nvSpPr>
          <p:spPr>
            <a:xfrm>
              <a:off x="287275" y="424433"/>
              <a:ext cx="53339" cy="7619"/>
            </a:xfrm>
            <a:custGeom>
              <a:avLst/>
              <a:gdLst/>
              <a:ahLst/>
              <a:cxnLst/>
              <a:rect l="0" t="0" r="0" b="0"/>
              <a:pathLst>
                <a:path w="83" h="11">
                  <a:moveTo>
                    <a:pt x="0" y="2"/>
                  </a:moveTo>
                  <a:lnTo>
                    <a:pt x="0" y="11"/>
                  </a:lnTo>
                  <a:lnTo>
                    <a:pt x="83" y="0"/>
                  </a:lnTo>
                  <a:lnTo>
                    <a:pt x="0" y="2"/>
                  </a:lnTo>
                </a:path>
                <a:path w="83" h="11">
                  <a:moveTo>
                    <a:pt x="0" y="11"/>
                  </a:moveTo>
                  <a:lnTo>
                    <a:pt x="83" y="0"/>
                  </a:lnTo>
                  <a:lnTo>
                    <a:pt x="83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46" name="path 8246"/>
            <p:cNvSpPr/>
            <p:nvPr/>
          </p:nvSpPr>
          <p:spPr>
            <a:xfrm>
              <a:off x="339852" y="430529"/>
              <a:ext cx="1525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48" name="path 8248"/>
            <p:cNvSpPr/>
            <p:nvPr/>
          </p:nvSpPr>
          <p:spPr>
            <a:xfrm>
              <a:off x="340614" y="424433"/>
              <a:ext cx="109728" cy="7619"/>
            </a:xfrm>
            <a:custGeom>
              <a:avLst/>
              <a:gdLst/>
              <a:ahLst/>
              <a:cxnLst/>
              <a:rect l="0" t="0" r="0" b="0"/>
              <a:pathLst>
                <a:path w="172" h="11">
                  <a:moveTo>
                    <a:pt x="0" y="0"/>
                  </a:moveTo>
                  <a:lnTo>
                    <a:pt x="0" y="11"/>
                  </a:lnTo>
                  <a:lnTo>
                    <a:pt x="57" y="0"/>
                  </a:lnTo>
                  <a:lnTo>
                    <a:pt x="0" y="0"/>
                  </a:lnTo>
                </a:path>
                <a:path w="172" h="11">
                  <a:moveTo>
                    <a:pt x="0" y="11"/>
                  </a:moveTo>
                  <a:lnTo>
                    <a:pt x="57" y="0"/>
                  </a:lnTo>
                  <a:lnTo>
                    <a:pt x="57" y="11"/>
                  </a:lnTo>
                  <a:lnTo>
                    <a:pt x="0" y="11"/>
                  </a:lnTo>
                </a:path>
                <a:path w="172" h="11">
                  <a:moveTo>
                    <a:pt x="115" y="0"/>
                  </a:moveTo>
                  <a:lnTo>
                    <a:pt x="115" y="11"/>
                  </a:lnTo>
                  <a:lnTo>
                    <a:pt x="172" y="0"/>
                  </a:lnTo>
                  <a:lnTo>
                    <a:pt x="115" y="0"/>
                  </a:lnTo>
                </a:path>
                <a:path w="172" h="11">
                  <a:moveTo>
                    <a:pt x="115" y="11"/>
                  </a:moveTo>
                  <a:lnTo>
                    <a:pt x="172" y="0"/>
                  </a:lnTo>
                  <a:lnTo>
                    <a:pt x="172" y="11"/>
                  </a:lnTo>
                  <a:lnTo>
                    <a:pt x="115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50" name="path 8250"/>
            <p:cNvSpPr/>
            <p:nvPr/>
          </p:nvSpPr>
          <p:spPr>
            <a:xfrm>
              <a:off x="449580" y="413766"/>
              <a:ext cx="1525" cy="12191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52" name="path 8252"/>
            <p:cNvSpPr/>
            <p:nvPr/>
          </p:nvSpPr>
          <p:spPr>
            <a:xfrm>
              <a:off x="450343" y="422909"/>
              <a:ext cx="126491" cy="9144"/>
            </a:xfrm>
            <a:custGeom>
              <a:avLst/>
              <a:gdLst/>
              <a:ahLst/>
              <a:cxnLst/>
              <a:rect l="0" t="0" r="0" b="0"/>
              <a:pathLst>
                <a:path w="199" h="14">
                  <a:moveTo>
                    <a:pt x="0" y="2"/>
                  </a:moveTo>
                  <a:lnTo>
                    <a:pt x="0" y="14"/>
                  </a:lnTo>
                  <a:lnTo>
                    <a:pt x="57" y="2"/>
                  </a:lnTo>
                  <a:lnTo>
                    <a:pt x="0" y="2"/>
                  </a:lnTo>
                </a:path>
                <a:path w="199" h="14">
                  <a:moveTo>
                    <a:pt x="0" y="14"/>
                  </a:moveTo>
                  <a:lnTo>
                    <a:pt x="57" y="2"/>
                  </a:lnTo>
                  <a:lnTo>
                    <a:pt x="57" y="12"/>
                  </a:lnTo>
                  <a:lnTo>
                    <a:pt x="0" y="14"/>
                  </a:lnTo>
                </a:path>
                <a:path w="199" h="14">
                  <a:moveTo>
                    <a:pt x="115" y="2"/>
                  </a:moveTo>
                  <a:lnTo>
                    <a:pt x="115" y="12"/>
                  </a:lnTo>
                  <a:lnTo>
                    <a:pt x="199" y="0"/>
                  </a:lnTo>
                  <a:lnTo>
                    <a:pt x="115" y="2"/>
                  </a:lnTo>
                </a:path>
                <a:path w="199" h="14">
                  <a:moveTo>
                    <a:pt x="115" y="12"/>
                  </a:moveTo>
                  <a:lnTo>
                    <a:pt x="199" y="0"/>
                  </a:lnTo>
                  <a:lnTo>
                    <a:pt x="199" y="12"/>
                  </a:lnTo>
                  <a:lnTo>
                    <a:pt x="115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54" name="path 8254"/>
            <p:cNvSpPr/>
            <p:nvPr/>
          </p:nvSpPr>
          <p:spPr>
            <a:xfrm>
              <a:off x="286512" y="181355"/>
              <a:ext cx="1761745" cy="480059"/>
            </a:xfrm>
            <a:custGeom>
              <a:avLst/>
              <a:gdLst/>
              <a:ahLst/>
              <a:cxnLst/>
              <a:rect l="0" t="0" r="0" b="0"/>
              <a:pathLst>
                <a:path w="2774" h="755">
                  <a:moveTo>
                    <a:pt x="457" y="380"/>
                  </a:moveTo>
                  <a:lnTo>
                    <a:pt x="457" y="392"/>
                  </a:lnTo>
                  <a:moveTo>
                    <a:pt x="538" y="56"/>
                  </a:moveTo>
                  <a:lnTo>
                    <a:pt x="514" y="135"/>
                  </a:lnTo>
                  <a:lnTo>
                    <a:pt x="572" y="135"/>
                  </a:lnTo>
                  <a:moveTo>
                    <a:pt x="555" y="111"/>
                  </a:moveTo>
                  <a:lnTo>
                    <a:pt x="555" y="157"/>
                  </a:lnTo>
                  <a:moveTo>
                    <a:pt x="603" y="157"/>
                  </a:moveTo>
                  <a:lnTo>
                    <a:pt x="603" y="90"/>
                  </a:lnTo>
                  <a:lnTo>
                    <a:pt x="651" y="90"/>
                  </a:lnTo>
                  <a:moveTo>
                    <a:pt x="670" y="109"/>
                  </a:moveTo>
                  <a:lnTo>
                    <a:pt x="666" y="94"/>
                  </a:lnTo>
                  <a:lnTo>
                    <a:pt x="651" y="90"/>
                  </a:lnTo>
                  <a:moveTo>
                    <a:pt x="670" y="109"/>
                  </a:moveTo>
                  <a:lnTo>
                    <a:pt x="670" y="157"/>
                  </a:lnTo>
                  <a:moveTo>
                    <a:pt x="637" y="157"/>
                  </a:moveTo>
                  <a:lnTo>
                    <a:pt x="637" y="90"/>
                  </a:lnTo>
                  <a:moveTo>
                    <a:pt x="750" y="116"/>
                  </a:moveTo>
                  <a:lnTo>
                    <a:pt x="747" y="142"/>
                  </a:lnTo>
                  <a:moveTo>
                    <a:pt x="721" y="116"/>
                  </a:moveTo>
                  <a:lnTo>
                    <a:pt x="721" y="152"/>
                  </a:lnTo>
                  <a:moveTo>
                    <a:pt x="769" y="97"/>
                  </a:moveTo>
                  <a:lnTo>
                    <a:pt x="762" y="169"/>
                  </a:lnTo>
                  <a:lnTo>
                    <a:pt x="747" y="152"/>
                  </a:lnTo>
                  <a:moveTo>
                    <a:pt x="704" y="97"/>
                  </a:moveTo>
                  <a:lnTo>
                    <a:pt x="704" y="166"/>
                  </a:lnTo>
                  <a:moveTo>
                    <a:pt x="752" y="66"/>
                  </a:moveTo>
                  <a:lnTo>
                    <a:pt x="750" y="90"/>
                  </a:lnTo>
                  <a:moveTo>
                    <a:pt x="718" y="66"/>
                  </a:moveTo>
                  <a:lnTo>
                    <a:pt x="718" y="99"/>
                  </a:lnTo>
                  <a:moveTo>
                    <a:pt x="702" y="61"/>
                  </a:moveTo>
                  <a:lnTo>
                    <a:pt x="769" y="53"/>
                  </a:lnTo>
                  <a:moveTo>
                    <a:pt x="730" y="37"/>
                  </a:moveTo>
                  <a:lnTo>
                    <a:pt x="735" y="51"/>
                  </a:lnTo>
                  <a:moveTo>
                    <a:pt x="718" y="92"/>
                  </a:moveTo>
                  <a:lnTo>
                    <a:pt x="754" y="90"/>
                  </a:lnTo>
                  <a:moveTo>
                    <a:pt x="718" y="73"/>
                  </a:moveTo>
                  <a:lnTo>
                    <a:pt x="752" y="70"/>
                  </a:lnTo>
                  <a:moveTo>
                    <a:pt x="721" y="145"/>
                  </a:moveTo>
                  <a:lnTo>
                    <a:pt x="750" y="142"/>
                  </a:lnTo>
                  <a:moveTo>
                    <a:pt x="721" y="123"/>
                  </a:moveTo>
                  <a:lnTo>
                    <a:pt x="747" y="121"/>
                  </a:lnTo>
                  <a:moveTo>
                    <a:pt x="704" y="109"/>
                  </a:moveTo>
                  <a:lnTo>
                    <a:pt x="766" y="104"/>
                  </a:lnTo>
                  <a:moveTo>
                    <a:pt x="802" y="42"/>
                  </a:moveTo>
                  <a:lnTo>
                    <a:pt x="802" y="166"/>
                  </a:lnTo>
                  <a:moveTo>
                    <a:pt x="802" y="56"/>
                  </a:moveTo>
                  <a:lnTo>
                    <a:pt x="862" y="51"/>
                  </a:lnTo>
                  <a:moveTo>
                    <a:pt x="865" y="44"/>
                  </a:moveTo>
                  <a:lnTo>
                    <a:pt x="862" y="166"/>
                  </a:lnTo>
                  <a:moveTo>
                    <a:pt x="802" y="159"/>
                  </a:moveTo>
                  <a:lnTo>
                    <a:pt x="860" y="157"/>
                  </a:lnTo>
                  <a:lnTo>
                    <a:pt x="862" y="164"/>
                  </a:lnTo>
                  <a:moveTo>
                    <a:pt x="817" y="73"/>
                  </a:moveTo>
                  <a:lnTo>
                    <a:pt x="853" y="68"/>
                  </a:lnTo>
                  <a:moveTo>
                    <a:pt x="850" y="87"/>
                  </a:moveTo>
                  <a:lnTo>
                    <a:pt x="817" y="92"/>
                  </a:lnTo>
                  <a:moveTo>
                    <a:pt x="810" y="113"/>
                  </a:moveTo>
                  <a:lnTo>
                    <a:pt x="853" y="106"/>
                  </a:lnTo>
                  <a:moveTo>
                    <a:pt x="855" y="102"/>
                  </a:moveTo>
                  <a:lnTo>
                    <a:pt x="848" y="140"/>
                  </a:lnTo>
                  <a:lnTo>
                    <a:pt x="838" y="126"/>
                  </a:lnTo>
                  <a:moveTo>
                    <a:pt x="831" y="58"/>
                  </a:moveTo>
                  <a:lnTo>
                    <a:pt x="831" y="152"/>
                  </a:lnTo>
                  <a:moveTo>
                    <a:pt x="889" y="94"/>
                  </a:moveTo>
                  <a:lnTo>
                    <a:pt x="920" y="87"/>
                  </a:lnTo>
                  <a:moveTo>
                    <a:pt x="889" y="147"/>
                  </a:moveTo>
                  <a:lnTo>
                    <a:pt x="920" y="126"/>
                  </a:lnTo>
                  <a:moveTo>
                    <a:pt x="920" y="68"/>
                  </a:moveTo>
                  <a:lnTo>
                    <a:pt x="966" y="61"/>
                  </a:lnTo>
                  <a:moveTo>
                    <a:pt x="942" y="34"/>
                  </a:moveTo>
                  <a:lnTo>
                    <a:pt x="942" y="97"/>
                  </a:lnTo>
                  <a:moveTo>
                    <a:pt x="913" y="104"/>
                  </a:moveTo>
                  <a:lnTo>
                    <a:pt x="973" y="97"/>
                  </a:lnTo>
                  <a:moveTo>
                    <a:pt x="925" y="77"/>
                  </a:moveTo>
                  <a:lnTo>
                    <a:pt x="932" y="94"/>
                  </a:lnTo>
                  <a:moveTo>
                    <a:pt x="925" y="111"/>
                  </a:moveTo>
                  <a:lnTo>
                    <a:pt x="925" y="169"/>
                  </a:lnTo>
                  <a:moveTo>
                    <a:pt x="925" y="118"/>
                  </a:moveTo>
                  <a:lnTo>
                    <a:pt x="963" y="116"/>
                  </a:lnTo>
                  <a:moveTo>
                    <a:pt x="963" y="111"/>
                  </a:moveTo>
                  <a:lnTo>
                    <a:pt x="961" y="171"/>
                  </a:lnTo>
                  <a:moveTo>
                    <a:pt x="934" y="128"/>
                  </a:moveTo>
                  <a:lnTo>
                    <a:pt x="934" y="152"/>
                  </a:lnTo>
                  <a:moveTo>
                    <a:pt x="934" y="130"/>
                  </a:moveTo>
                  <a:lnTo>
                    <a:pt x="949" y="130"/>
                  </a:lnTo>
                  <a:moveTo>
                    <a:pt x="925" y="162"/>
                  </a:moveTo>
                  <a:lnTo>
                    <a:pt x="961" y="159"/>
                  </a:lnTo>
                  <a:moveTo>
                    <a:pt x="961" y="68"/>
                  </a:moveTo>
                  <a:lnTo>
                    <a:pt x="951" y="99"/>
                  </a:lnTo>
                  <a:moveTo>
                    <a:pt x="934" y="147"/>
                  </a:moveTo>
                  <a:lnTo>
                    <a:pt x="951" y="145"/>
                  </a:lnTo>
                  <a:moveTo>
                    <a:pt x="949" y="126"/>
                  </a:moveTo>
                  <a:lnTo>
                    <a:pt x="949" y="145"/>
                  </a:lnTo>
                  <a:moveTo>
                    <a:pt x="901" y="42"/>
                  </a:moveTo>
                  <a:lnTo>
                    <a:pt x="901" y="140"/>
                  </a:lnTo>
                  <a:moveTo>
                    <a:pt x="1" y="15"/>
                  </a:moveTo>
                  <a:lnTo>
                    <a:pt x="457" y="10"/>
                  </a:lnTo>
                  <a:lnTo>
                    <a:pt x="457" y="188"/>
                  </a:lnTo>
                  <a:lnTo>
                    <a:pt x="1" y="193"/>
                  </a:lnTo>
                  <a:lnTo>
                    <a:pt x="1" y="15"/>
                  </a:lnTo>
                  <a:close/>
                  <a:moveTo>
                    <a:pt x="2312" y="63"/>
                  </a:moveTo>
                  <a:lnTo>
                    <a:pt x="2230" y="73"/>
                  </a:lnTo>
                  <a:moveTo>
                    <a:pt x="2264" y="70"/>
                  </a:moveTo>
                  <a:lnTo>
                    <a:pt x="2262" y="25"/>
                  </a:lnTo>
                  <a:moveTo>
                    <a:pt x="2286" y="22"/>
                  </a:moveTo>
                  <a:lnTo>
                    <a:pt x="2281" y="66"/>
                  </a:lnTo>
                  <a:moveTo>
                    <a:pt x="2252" y="80"/>
                  </a:moveTo>
                  <a:lnTo>
                    <a:pt x="2252" y="130"/>
                  </a:lnTo>
                  <a:moveTo>
                    <a:pt x="2293" y="121"/>
                  </a:moveTo>
                  <a:lnTo>
                    <a:pt x="2295" y="77"/>
                  </a:lnTo>
                  <a:moveTo>
                    <a:pt x="2259" y="104"/>
                  </a:moveTo>
                  <a:lnTo>
                    <a:pt x="2286" y="102"/>
                  </a:lnTo>
                  <a:moveTo>
                    <a:pt x="2274" y="70"/>
                  </a:moveTo>
                  <a:lnTo>
                    <a:pt x="2274" y="123"/>
                  </a:lnTo>
                  <a:moveTo>
                    <a:pt x="2266" y="133"/>
                  </a:moveTo>
                  <a:lnTo>
                    <a:pt x="2238" y="164"/>
                  </a:lnTo>
                  <a:moveTo>
                    <a:pt x="2278" y="130"/>
                  </a:moveTo>
                  <a:lnTo>
                    <a:pt x="2300" y="159"/>
                  </a:lnTo>
                  <a:moveTo>
                    <a:pt x="2302" y="44"/>
                  </a:moveTo>
                  <a:lnTo>
                    <a:pt x="2242" y="51"/>
                  </a:lnTo>
                  <a:moveTo>
                    <a:pt x="2252" y="90"/>
                  </a:moveTo>
                  <a:lnTo>
                    <a:pt x="2295" y="85"/>
                  </a:lnTo>
                  <a:moveTo>
                    <a:pt x="2295" y="121"/>
                  </a:moveTo>
                  <a:lnTo>
                    <a:pt x="2252" y="128"/>
                  </a:lnTo>
                  <a:moveTo>
                    <a:pt x="2370" y="37"/>
                  </a:moveTo>
                  <a:lnTo>
                    <a:pt x="2348" y="77"/>
                  </a:lnTo>
                  <a:lnTo>
                    <a:pt x="2324" y="109"/>
                  </a:lnTo>
                  <a:moveTo>
                    <a:pt x="2367" y="46"/>
                  </a:moveTo>
                  <a:lnTo>
                    <a:pt x="2403" y="97"/>
                  </a:lnTo>
                  <a:lnTo>
                    <a:pt x="2410" y="97"/>
                  </a:lnTo>
                  <a:moveTo>
                    <a:pt x="2331" y="154"/>
                  </a:moveTo>
                  <a:lnTo>
                    <a:pt x="2403" y="147"/>
                  </a:lnTo>
                  <a:moveTo>
                    <a:pt x="2370" y="150"/>
                  </a:moveTo>
                  <a:lnTo>
                    <a:pt x="2370" y="82"/>
                  </a:lnTo>
                  <a:moveTo>
                    <a:pt x="2350" y="121"/>
                  </a:moveTo>
                  <a:lnTo>
                    <a:pt x="2355" y="140"/>
                  </a:lnTo>
                  <a:moveTo>
                    <a:pt x="2377" y="145"/>
                  </a:moveTo>
                  <a:lnTo>
                    <a:pt x="2386" y="118"/>
                  </a:lnTo>
                  <a:moveTo>
                    <a:pt x="2391" y="106"/>
                  </a:moveTo>
                  <a:lnTo>
                    <a:pt x="2343" y="111"/>
                  </a:lnTo>
                  <a:moveTo>
                    <a:pt x="2350" y="85"/>
                  </a:moveTo>
                  <a:lnTo>
                    <a:pt x="2384" y="82"/>
                  </a:lnTo>
                  <a:moveTo>
                    <a:pt x="2444" y="80"/>
                  </a:moveTo>
                  <a:lnTo>
                    <a:pt x="2451" y="92"/>
                  </a:lnTo>
                  <a:moveTo>
                    <a:pt x="2427" y="73"/>
                  </a:moveTo>
                  <a:lnTo>
                    <a:pt x="2456" y="66"/>
                  </a:lnTo>
                  <a:moveTo>
                    <a:pt x="2444" y="70"/>
                  </a:moveTo>
                  <a:lnTo>
                    <a:pt x="2425" y="130"/>
                  </a:lnTo>
                  <a:moveTo>
                    <a:pt x="2444" y="30"/>
                  </a:moveTo>
                  <a:lnTo>
                    <a:pt x="2444" y="157"/>
                  </a:lnTo>
                  <a:moveTo>
                    <a:pt x="2475" y="30"/>
                  </a:moveTo>
                  <a:lnTo>
                    <a:pt x="2482" y="49"/>
                  </a:lnTo>
                  <a:moveTo>
                    <a:pt x="2463" y="49"/>
                  </a:moveTo>
                  <a:lnTo>
                    <a:pt x="2458" y="77"/>
                  </a:lnTo>
                  <a:moveTo>
                    <a:pt x="2461" y="58"/>
                  </a:moveTo>
                  <a:lnTo>
                    <a:pt x="2504" y="53"/>
                  </a:lnTo>
                  <a:moveTo>
                    <a:pt x="2506" y="51"/>
                  </a:moveTo>
                  <a:lnTo>
                    <a:pt x="2497" y="68"/>
                  </a:lnTo>
                  <a:moveTo>
                    <a:pt x="2470" y="68"/>
                  </a:moveTo>
                  <a:lnTo>
                    <a:pt x="2461" y="97"/>
                  </a:lnTo>
                  <a:moveTo>
                    <a:pt x="2485" y="70"/>
                  </a:moveTo>
                  <a:lnTo>
                    <a:pt x="2497" y="85"/>
                  </a:lnTo>
                  <a:moveTo>
                    <a:pt x="2480" y="82"/>
                  </a:moveTo>
                  <a:lnTo>
                    <a:pt x="2468" y="104"/>
                  </a:lnTo>
                  <a:lnTo>
                    <a:pt x="2449" y="128"/>
                  </a:lnTo>
                  <a:moveTo>
                    <a:pt x="2475" y="90"/>
                  </a:moveTo>
                  <a:lnTo>
                    <a:pt x="2497" y="121"/>
                  </a:lnTo>
                  <a:moveTo>
                    <a:pt x="2466" y="128"/>
                  </a:moveTo>
                  <a:lnTo>
                    <a:pt x="2490" y="123"/>
                  </a:lnTo>
                  <a:moveTo>
                    <a:pt x="2490" y="121"/>
                  </a:moveTo>
                  <a:lnTo>
                    <a:pt x="2487" y="150"/>
                  </a:lnTo>
                  <a:moveTo>
                    <a:pt x="2490" y="150"/>
                  </a:moveTo>
                  <a:lnTo>
                    <a:pt x="2466" y="154"/>
                  </a:lnTo>
                  <a:moveTo>
                    <a:pt x="2497" y="121"/>
                  </a:moveTo>
                  <a:lnTo>
                    <a:pt x="2509" y="121"/>
                  </a:lnTo>
                  <a:moveTo>
                    <a:pt x="2466" y="118"/>
                  </a:moveTo>
                  <a:lnTo>
                    <a:pt x="2466" y="159"/>
                  </a:lnTo>
                  <a:moveTo>
                    <a:pt x="2550" y="49"/>
                  </a:moveTo>
                  <a:lnTo>
                    <a:pt x="2521" y="53"/>
                  </a:lnTo>
                  <a:moveTo>
                    <a:pt x="2526" y="87"/>
                  </a:moveTo>
                  <a:lnTo>
                    <a:pt x="2550" y="82"/>
                  </a:lnTo>
                  <a:moveTo>
                    <a:pt x="2550" y="111"/>
                  </a:moveTo>
                  <a:lnTo>
                    <a:pt x="2521" y="130"/>
                  </a:lnTo>
                  <a:moveTo>
                    <a:pt x="2535" y="51"/>
                  </a:moveTo>
                  <a:lnTo>
                    <a:pt x="2535" y="121"/>
                  </a:lnTo>
                  <a:moveTo>
                    <a:pt x="2581" y="39"/>
                  </a:moveTo>
                  <a:lnTo>
                    <a:pt x="2590" y="51"/>
                  </a:lnTo>
                  <a:moveTo>
                    <a:pt x="2595" y="66"/>
                  </a:moveTo>
                  <a:lnTo>
                    <a:pt x="2552" y="70"/>
                  </a:lnTo>
                  <a:moveTo>
                    <a:pt x="2554" y="85"/>
                  </a:moveTo>
                  <a:lnTo>
                    <a:pt x="2562" y="102"/>
                  </a:lnTo>
                  <a:moveTo>
                    <a:pt x="2566" y="111"/>
                  </a:moveTo>
                  <a:lnTo>
                    <a:pt x="2545" y="135"/>
                  </a:lnTo>
                  <a:moveTo>
                    <a:pt x="2571" y="92"/>
                  </a:moveTo>
                  <a:lnTo>
                    <a:pt x="2595" y="140"/>
                  </a:lnTo>
                  <a:lnTo>
                    <a:pt x="2605" y="140"/>
                  </a:lnTo>
                  <a:moveTo>
                    <a:pt x="2581" y="109"/>
                  </a:moveTo>
                  <a:lnTo>
                    <a:pt x="2593" y="82"/>
                  </a:lnTo>
                  <a:moveTo>
                    <a:pt x="2559" y="150"/>
                  </a:moveTo>
                  <a:lnTo>
                    <a:pt x="2571" y="162"/>
                  </a:lnTo>
                  <a:lnTo>
                    <a:pt x="2571" y="30"/>
                  </a:lnTo>
                  <a:moveTo>
                    <a:pt x="1722" y="6"/>
                  </a:moveTo>
                  <a:lnTo>
                    <a:pt x="2178" y="1"/>
                  </a:lnTo>
                  <a:lnTo>
                    <a:pt x="2180" y="178"/>
                  </a:lnTo>
                  <a:lnTo>
                    <a:pt x="1724" y="183"/>
                  </a:lnTo>
                  <a:lnTo>
                    <a:pt x="1722" y="6"/>
                  </a:lnTo>
                  <a:close/>
                  <a:moveTo>
                    <a:pt x="1940" y="102"/>
                  </a:moveTo>
                  <a:lnTo>
                    <a:pt x="1957" y="90"/>
                  </a:lnTo>
                  <a:lnTo>
                    <a:pt x="1938" y="99"/>
                  </a:lnTo>
                  <a:moveTo>
                    <a:pt x="1930" y="97"/>
                  </a:moveTo>
                  <a:lnTo>
                    <a:pt x="1938" y="94"/>
                  </a:lnTo>
                  <a:lnTo>
                    <a:pt x="1940" y="87"/>
                  </a:lnTo>
                  <a:lnTo>
                    <a:pt x="1935" y="82"/>
                  </a:lnTo>
                  <a:moveTo>
                    <a:pt x="1950" y="106"/>
                  </a:moveTo>
                  <a:lnTo>
                    <a:pt x="1957" y="90"/>
                  </a:lnTo>
                  <a:lnTo>
                    <a:pt x="1945" y="106"/>
                  </a:lnTo>
                  <a:moveTo>
                    <a:pt x="1942" y="102"/>
                  </a:moveTo>
                  <a:lnTo>
                    <a:pt x="1957" y="90"/>
                  </a:lnTo>
                  <a:moveTo>
                    <a:pt x="1945" y="116"/>
                  </a:moveTo>
                  <a:lnTo>
                    <a:pt x="1945" y="106"/>
                  </a:lnTo>
                  <a:lnTo>
                    <a:pt x="1940" y="102"/>
                  </a:lnTo>
                  <a:lnTo>
                    <a:pt x="1930" y="99"/>
                  </a:lnTo>
                  <a:moveTo>
                    <a:pt x="1971" y="87"/>
                  </a:moveTo>
                  <a:lnTo>
                    <a:pt x="1962" y="90"/>
                  </a:lnTo>
                  <a:lnTo>
                    <a:pt x="1959" y="97"/>
                  </a:lnTo>
                  <a:lnTo>
                    <a:pt x="1964" y="104"/>
                  </a:lnTo>
                  <a:moveTo>
                    <a:pt x="1878" y="126"/>
                  </a:moveTo>
                  <a:lnTo>
                    <a:pt x="1875" y="123"/>
                  </a:lnTo>
                  <a:lnTo>
                    <a:pt x="1875" y="116"/>
                  </a:lnTo>
                  <a:lnTo>
                    <a:pt x="1875" y="118"/>
                  </a:lnTo>
                  <a:lnTo>
                    <a:pt x="1882" y="118"/>
                  </a:lnTo>
                  <a:lnTo>
                    <a:pt x="1882" y="116"/>
                  </a:lnTo>
                  <a:lnTo>
                    <a:pt x="1882" y="111"/>
                  </a:lnTo>
                  <a:lnTo>
                    <a:pt x="1880" y="111"/>
                  </a:lnTo>
                  <a:lnTo>
                    <a:pt x="1878" y="111"/>
                  </a:lnTo>
                  <a:lnTo>
                    <a:pt x="1878" y="109"/>
                  </a:lnTo>
                  <a:lnTo>
                    <a:pt x="1878" y="104"/>
                  </a:lnTo>
                  <a:lnTo>
                    <a:pt x="1875" y="104"/>
                  </a:lnTo>
                  <a:lnTo>
                    <a:pt x="1875" y="102"/>
                  </a:lnTo>
                  <a:lnTo>
                    <a:pt x="1873" y="102"/>
                  </a:lnTo>
                  <a:lnTo>
                    <a:pt x="1870" y="102"/>
                  </a:lnTo>
                  <a:lnTo>
                    <a:pt x="1870" y="99"/>
                  </a:lnTo>
                  <a:lnTo>
                    <a:pt x="1870" y="92"/>
                  </a:lnTo>
                  <a:lnTo>
                    <a:pt x="1868" y="92"/>
                  </a:lnTo>
                  <a:lnTo>
                    <a:pt x="1873" y="73"/>
                  </a:lnTo>
                  <a:lnTo>
                    <a:pt x="1873" y="66"/>
                  </a:lnTo>
                  <a:lnTo>
                    <a:pt x="1875" y="66"/>
                  </a:lnTo>
                  <a:lnTo>
                    <a:pt x="1875" y="61"/>
                  </a:lnTo>
                  <a:lnTo>
                    <a:pt x="1878" y="61"/>
                  </a:lnTo>
                  <a:lnTo>
                    <a:pt x="1878" y="56"/>
                  </a:lnTo>
                  <a:lnTo>
                    <a:pt x="1880" y="56"/>
                  </a:lnTo>
                  <a:lnTo>
                    <a:pt x="1885" y="56"/>
                  </a:lnTo>
                  <a:lnTo>
                    <a:pt x="1885" y="58"/>
                  </a:lnTo>
                  <a:lnTo>
                    <a:pt x="1885" y="61"/>
                  </a:lnTo>
                  <a:lnTo>
                    <a:pt x="1887" y="61"/>
                  </a:lnTo>
                  <a:lnTo>
                    <a:pt x="1887" y="66"/>
                  </a:lnTo>
                  <a:lnTo>
                    <a:pt x="1890" y="66"/>
                  </a:lnTo>
                  <a:lnTo>
                    <a:pt x="1894" y="66"/>
                  </a:lnTo>
                  <a:lnTo>
                    <a:pt x="1894" y="63"/>
                  </a:lnTo>
                  <a:lnTo>
                    <a:pt x="1897" y="63"/>
                  </a:lnTo>
                  <a:lnTo>
                    <a:pt x="1897" y="61"/>
                  </a:lnTo>
                  <a:lnTo>
                    <a:pt x="1899" y="61"/>
                  </a:lnTo>
                  <a:lnTo>
                    <a:pt x="1899" y="58"/>
                  </a:lnTo>
                  <a:lnTo>
                    <a:pt x="1902" y="58"/>
                  </a:lnTo>
                  <a:lnTo>
                    <a:pt x="1902" y="56"/>
                  </a:lnTo>
                  <a:lnTo>
                    <a:pt x="1904" y="56"/>
                  </a:lnTo>
                  <a:lnTo>
                    <a:pt x="1904" y="53"/>
                  </a:lnTo>
                  <a:lnTo>
                    <a:pt x="1904" y="49"/>
                  </a:lnTo>
                  <a:lnTo>
                    <a:pt x="1902" y="49"/>
                  </a:lnTo>
                  <a:lnTo>
                    <a:pt x="1899" y="49"/>
                  </a:lnTo>
                  <a:lnTo>
                    <a:pt x="1899" y="51"/>
                  </a:lnTo>
                  <a:lnTo>
                    <a:pt x="1897" y="51"/>
                  </a:lnTo>
                  <a:lnTo>
                    <a:pt x="1897" y="53"/>
                  </a:lnTo>
                  <a:lnTo>
                    <a:pt x="1890" y="53"/>
                  </a:lnTo>
                  <a:lnTo>
                    <a:pt x="1890" y="51"/>
                  </a:lnTo>
                  <a:lnTo>
                    <a:pt x="1887" y="51"/>
                  </a:lnTo>
                  <a:lnTo>
                    <a:pt x="1887" y="49"/>
                  </a:lnTo>
                  <a:lnTo>
                    <a:pt x="1885" y="49"/>
                  </a:lnTo>
                  <a:lnTo>
                    <a:pt x="1885" y="46"/>
                  </a:lnTo>
                  <a:lnTo>
                    <a:pt x="1885" y="44"/>
                  </a:lnTo>
                  <a:lnTo>
                    <a:pt x="1887" y="44"/>
                  </a:lnTo>
                  <a:lnTo>
                    <a:pt x="1887" y="42"/>
                  </a:lnTo>
                  <a:lnTo>
                    <a:pt x="1890" y="39"/>
                  </a:lnTo>
                  <a:lnTo>
                    <a:pt x="1892" y="37"/>
                  </a:lnTo>
                  <a:lnTo>
                    <a:pt x="1894" y="34"/>
                  </a:lnTo>
                  <a:lnTo>
                    <a:pt x="1897" y="32"/>
                  </a:lnTo>
                  <a:lnTo>
                    <a:pt x="1899" y="30"/>
                  </a:lnTo>
                  <a:lnTo>
                    <a:pt x="1902" y="30"/>
                  </a:lnTo>
                  <a:lnTo>
                    <a:pt x="1902" y="27"/>
                  </a:lnTo>
                  <a:lnTo>
                    <a:pt x="1906" y="27"/>
                  </a:lnTo>
                  <a:lnTo>
                    <a:pt x="1909" y="25"/>
                  </a:lnTo>
                  <a:lnTo>
                    <a:pt x="1911" y="22"/>
                  </a:lnTo>
                  <a:lnTo>
                    <a:pt x="1911" y="20"/>
                  </a:lnTo>
                  <a:lnTo>
                    <a:pt x="1914" y="20"/>
                  </a:lnTo>
                  <a:moveTo>
                    <a:pt x="1914" y="20"/>
                  </a:moveTo>
                  <a:lnTo>
                    <a:pt x="1916" y="20"/>
                  </a:lnTo>
                  <a:lnTo>
                    <a:pt x="1916" y="17"/>
                  </a:lnTo>
                  <a:lnTo>
                    <a:pt x="1923" y="17"/>
                  </a:lnTo>
                  <a:lnTo>
                    <a:pt x="1923" y="15"/>
                  </a:lnTo>
                  <a:lnTo>
                    <a:pt x="1926" y="15"/>
                  </a:lnTo>
                  <a:lnTo>
                    <a:pt x="1926" y="17"/>
                  </a:lnTo>
                  <a:lnTo>
                    <a:pt x="1926" y="20"/>
                  </a:lnTo>
                  <a:lnTo>
                    <a:pt x="1923" y="20"/>
                  </a:lnTo>
                  <a:lnTo>
                    <a:pt x="1923" y="22"/>
                  </a:lnTo>
                  <a:lnTo>
                    <a:pt x="1926" y="25"/>
                  </a:lnTo>
                  <a:lnTo>
                    <a:pt x="1930" y="25"/>
                  </a:lnTo>
                  <a:lnTo>
                    <a:pt x="1930" y="22"/>
                  </a:lnTo>
                  <a:lnTo>
                    <a:pt x="1933" y="22"/>
                  </a:lnTo>
                  <a:lnTo>
                    <a:pt x="1933" y="20"/>
                  </a:lnTo>
                  <a:lnTo>
                    <a:pt x="1938" y="20"/>
                  </a:lnTo>
                  <a:lnTo>
                    <a:pt x="1938" y="17"/>
                  </a:lnTo>
                  <a:lnTo>
                    <a:pt x="1942" y="17"/>
                  </a:lnTo>
                  <a:lnTo>
                    <a:pt x="1942" y="15"/>
                  </a:lnTo>
                  <a:lnTo>
                    <a:pt x="1942" y="13"/>
                  </a:lnTo>
                  <a:lnTo>
                    <a:pt x="1945" y="13"/>
                  </a:lnTo>
                  <a:lnTo>
                    <a:pt x="1947" y="13"/>
                  </a:lnTo>
                  <a:lnTo>
                    <a:pt x="1947" y="10"/>
                  </a:lnTo>
                  <a:lnTo>
                    <a:pt x="1952" y="10"/>
                  </a:lnTo>
                  <a:lnTo>
                    <a:pt x="1954" y="13"/>
                  </a:lnTo>
                  <a:lnTo>
                    <a:pt x="1957" y="13"/>
                  </a:lnTo>
                  <a:lnTo>
                    <a:pt x="1959" y="15"/>
                  </a:lnTo>
                  <a:lnTo>
                    <a:pt x="1959" y="17"/>
                  </a:lnTo>
                  <a:lnTo>
                    <a:pt x="1962" y="17"/>
                  </a:lnTo>
                  <a:lnTo>
                    <a:pt x="1964" y="17"/>
                  </a:lnTo>
                  <a:lnTo>
                    <a:pt x="1964" y="15"/>
                  </a:lnTo>
                  <a:lnTo>
                    <a:pt x="1964" y="13"/>
                  </a:lnTo>
                  <a:lnTo>
                    <a:pt x="1966" y="13"/>
                  </a:lnTo>
                  <a:lnTo>
                    <a:pt x="1971" y="13"/>
                  </a:lnTo>
                  <a:lnTo>
                    <a:pt x="1974" y="15"/>
                  </a:lnTo>
                  <a:lnTo>
                    <a:pt x="1978" y="15"/>
                  </a:lnTo>
                  <a:lnTo>
                    <a:pt x="1978" y="17"/>
                  </a:lnTo>
                  <a:lnTo>
                    <a:pt x="1983" y="17"/>
                  </a:lnTo>
                  <a:lnTo>
                    <a:pt x="1986" y="20"/>
                  </a:lnTo>
                  <a:lnTo>
                    <a:pt x="1988" y="20"/>
                  </a:lnTo>
                  <a:lnTo>
                    <a:pt x="1988" y="22"/>
                  </a:lnTo>
                  <a:lnTo>
                    <a:pt x="1988" y="27"/>
                  </a:lnTo>
                  <a:lnTo>
                    <a:pt x="1986" y="27"/>
                  </a:lnTo>
                  <a:lnTo>
                    <a:pt x="1978" y="27"/>
                  </a:lnTo>
                  <a:lnTo>
                    <a:pt x="1978" y="30"/>
                  </a:lnTo>
                  <a:lnTo>
                    <a:pt x="1976" y="30"/>
                  </a:lnTo>
                  <a:lnTo>
                    <a:pt x="1976" y="32"/>
                  </a:lnTo>
                  <a:lnTo>
                    <a:pt x="1976" y="34"/>
                  </a:lnTo>
                  <a:lnTo>
                    <a:pt x="1978" y="34"/>
                  </a:lnTo>
                  <a:lnTo>
                    <a:pt x="1978" y="37"/>
                  </a:lnTo>
                  <a:lnTo>
                    <a:pt x="1981" y="37"/>
                  </a:lnTo>
                  <a:lnTo>
                    <a:pt x="1981" y="39"/>
                  </a:lnTo>
                  <a:lnTo>
                    <a:pt x="1983" y="39"/>
                  </a:lnTo>
                  <a:lnTo>
                    <a:pt x="1983" y="42"/>
                  </a:lnTo>
                  <a:lnTo>
                    <a:pt x="1986" y="44"/>
                  </a:lnTo>
                  <a:lnTo>
                    <a:pt x="1993" y="44"/>
                  </a:lnTo>
                  <a:lnTo>
                    <a:pt x="1993" y="42"/>
                  </a:lnTo>
                  <a:lnTo>
                    <a:pt x="1993" y="39"/>
                  </a:lnTo>
                  <a:lnTo>
                    <a:pt x="1990" y="39"/>
                  </a:lnTo>
                  <a:lnTo>
                    <a:pt x="1990" y="37"/>
                  </a:lnTo>
                  <a:lnTo>
                    <a:pt x="1988" y="37"/>
                  </a:lnTo>
                  <a:lnTo>
                    <a:pt x="1988" y="32"/>
                  </a:lnTo>
                  <a:lnTo>
                    <a:pt x="1990" y="32"/>
                  </a:lnTo>
                  <a:lnTo>
                    <a:pt x="1990" y="30"/>
                  </a:lnTo>
                  <a:lnTo>
                    <a:pt x="1993" y="30"/>
                  </a:lnTo>
                  <a:moveTo>
                    <a:pt x="1993" y="30"/>
                  </a:moveTo>
                  <a:lnTo>
                    <a:pt x="1993" y="27"/>
                  </a:lnTo>
                  <a:lnTo>
                    <a:pt x="1995" y="27"/>
                  </a:lnTo>
                  <a:lnTo>
                    <a:pt x="2000" y="27"/>
                  </a:lnTo>
                  <a:lnTo>
                    <a:pt x="2000" y="30"/>
                  </a:lnTo>
                  <a:lnTo>
                    <a:pt x="2002" y="30"/>
                  </a:lnTo>
                  <a:lnTo>
                    <a:pt x="2005" y="32"/>
                  </a:lnTo>
                  <a:lnTo>
                    <a:pt x="2007" y="34"/>
                  </a:lnTo>
                  <a:lnTo>
                    <a:pt x="2007" y="37"/>
                  </a:lnTo>
                  <a:lnTo>
                    <a:pt x="2010" y="37"/>
                  </a:lnTo>
                  <a:lnTo>
                    <a:pt x="2012" y="39"/>
                  </a:lnTo>
                  <a:lnTo>
                    <a:pt x="2012" y="42"/>
                  </a:lnTo>
                  <a:lnTo>
                    <a:pt x="2014" y="42"/>
                  </a:lnTo>
                  <a:lnTo>
                    <a:pt x="2014" y="46"/>
                  </a:lnTo>
                  <a:lnTo>
                    <a:pt x="2017" y="46"/>
                  </a:lnTo>
                  <a:lnTo>
                    <a:pt x="2017" y="51"/>
                  </a:lnTo>
                  <a:lnTo>
                    <a:pt x="2019" y="51"/>
                  </a:lnTo>
                  <a:lnTo>
                    <a:pt x="2022" y="53"/>
                  </a:lnTo>
                  <a:lnTo>
                    <a:pt x="2024" y="56"/>
                  </a:lnTo>
                  <a:lnTo>
                    <a:pt x="2024" y="61"/>
                  </a:lnTo>
                  <a:lnTo>
                    <a:pt x="2026" y="61"/>
                  </a:lnTo>
                  <a:lnTo>
                    <a:pt x="2026" y="68"/>
                  </a:lnTo>
                  <a:lnTo>
                    <a:pt x="2024" y="68"/>
                  </a:lnTo>
                  <a:lnTo>
                    <a:pt x="2024" y="66"/>
                  </a:lnTo>
                  <a:lnTo>
                    <a:pt x="2022" y="66"/>
                  </a:lnTo>
                  <a:lnTo>
                    <a:pt x="2019" y="66"/>
                  </a:lnTo>
                  <a:lnTo>
                    <a:pt x="2019" y="68"/>
                  </a:lnTo>
                  <a:lnTo>
                    <a:pt x="2019" y="73"/>
                  </a:lnTo>
                  <a:lnTo>
                    <a:pt x="2022" y="73"/>
                  </a:lnTo>
                  <a:lnTo>
                    <a:pt x="2022" y="75"/>
                  </a:lnTo>
                  <a:lnTo>
                    <a:pt x="2024" y="75"/>
                  </a:lnTo>
                  <a:lnTo>
                    <a:pt x="2024" y="82"/>
                  </a:lnTo>
                  <a:lnTo>
                    <a:pt x="2026" y="82"/>
                  </a:lnTo>
                  <a:lnTo>
                    <a:pt x="2026" y="85"/>
                  </a:lnTo>
                  <a:lnTo>
                    <a:pt x="2029" y="85"/>
                  </a:lnTo>
                  <a:lnTo>
                    <a:pt x="2031" y="85"/>
                  </a:lnTo>
                  <a:lnTo>
                    <a:pt x="2031" y="87"/>
                  </a:lnTo>
                  <a:lnTo>
                    <a:pt x="2031" y="99"/>
                  </a:lnTo>
                  <a:lnTo>
                    <a:pt x="2029" y="99"/>
                  </a:lnTo>
                  <a:lnTo>
                    <a:pt x="2026" y="99"/>
                  </a:lnTo>
                  <a:lnTo>
                    <a:pt x="2026" y="102"/>
                  </a:lnTo>
                  <a:lnTo>
                    <a:pt x="2024" y="102"/>
                  </a:lnTo>
                  <a:lnTo>
                    <a:pt x="2024" y="104"/>
                  </a:lnTo>
                  <a:lnTo>
                    <a:pt x="2024" y="106"/>
                  </a:lnTo>
                  <a:lnTo>
                    <a:pt x="2026" y="106"/>
                  </a:lnTo>
                  <a:lnTo>
                    <a:pt x="2029" y="106"/>
                  </a:lnTo>
                  <a:lnTo>
                    <a:pt x="2029" y="109"/>
                  </a:lnTo>
                  <a:lnTo>
                    <a:pt x="2029" y="118"/>
                  </a:lnTo>
                  <a:lnTo>
                    <a:pt x="2026" y="118"/>
                  </a:lnTo>
                  <a:lnTo>
                    <a:pt x="2026" y="123"/>
                  </a:lnTo>
                  <a:lnTo>
                    <a:pt x="2024" y="123"/>
                  </a:lnTo>
                  <a:lnTo>
                    <a:pt x="2024" y="126"/>
                  </a:lnTo>
                  <a:lnTo>
                    <a:pt x="2022" y="128"/>
                  </a:lnTo>
                  <a:lnTo>
                    <a:pt x="2022" y="130"/>
                  </a:lnTo>
                  <a:lnTo>
                    <a:pt x="2019" y="130"/>
                  </a:lnTo>
                  <a:lnTo>
                    <a:pt x="2017" y="130"/>
                  </a:lnTo>
                  <a:lnTo>
                    <a:pt x="2017" y="128"/>
                  </a:lnTo>
                  <a:lnTo>
                    <a:pt x="2017" y="126"/>
                  </a:lnTo>
                  <a:lnTo>
                    <a:pt x="2014" y="126"/>
                  </a:lnTo>
                  <a:lnTo>
                    <a:pt x="2014" y="118"/>
                  </a:lnTo>
                  <a:lnTo>
                    <a:pt x="2012" y="118"/>
                  </a:lnTo>
                  <a:lnTo>
                    <a:pt x="2007" y="118"/>
                  </a:lnTo>
                  <a:moveTo>
                    <a:pt x="2007" y="118"/>
                  </a:moveTo>
                  <a:lnTo>
                    <a:pt x="2007" y="121"/>
                  </a:lnTo>
                  <a:lnTo>
                    <a:pt x="2005" y="123"/>
                  </a:lnTo>
                  <a:lnTo>
                    <a:pt x="2002" y="123"/>
                  </a:lnTo>
                  <a:lnTo>
                    <a:pt x="2002" y="126"/>
                  </a:lnTo>
                  <a:lnTo>
                    <a:pt x="2000" y="126"/>
                  </a:lnTo>
                  <a:lnTo>
                    <a:pt x="2000" y="128"/>
                  </a:lnTo>
                  <a:lnTo>
                    <a:pt x="1998" y="128"/>
                  </a:lnTo>
                  <a:lnTo>
                    <a:pt x="1998" y="130"/>
                  </a:lnTo>
                  <a:lnTo>
                    <a:pt x="1998" y="135"/>
                  </a:lnTo>
                  <a:lnTo>
                    <a:pt x="2000" y="135"/>
                  </a:lnTo>
                  <a:lnTo>
                    <a:pt x="2002" y="135"/>
                  </a:lnTo>
                  <a:lnTo>
                    <a:pt x="2002" y="133"/>
                  </a:lnTo>
                  <a:lnTo>
                    <a:pt x="2005" y="133"/>
                  </a:lnTo>
                  <a:lnTo>
                    <a:pt x="2005" y="130"/>
                  </a:lnTo>
                  <a:lnTo>
                    <a:pt x="2012" y="130"/>
                  </a:lnTo>
                  <a:lnTo>
                    <a:pt x="2012" y="133"/>
                  </a:lnTo>
                  <a:lnTo>
                    <a:pt x="2014" y="133"/>
                  </a:lnTo>
                  <a:lnTo>
                    <a:pt x="2014" y="135"/>
                  </a:lnTo>
                  <a:lnTo>
                    <a:pt x="2017" y="135"/>
                  </a:lnTo>
                  <a:lnTo>
                    <a:pt x="2017" y="137"/>
                  </a:lnTo>
                  <a:lnTo>
                    <a:pt x="2017" y="140"/>
                  </a:lnTo>
                  <a:lnTo>
                    <a:pt x="2014" y="140"/>
                  </a:lnTo>
                  <a:lnTo>
                    <a:pt x="2014" y="142"/>
                  </a:lnTo>
                  <a:lnTo>
                    <a:pt x="2012" y="145"/>
                  </a:lnTo>
                  <a:lnTo>
                    <a:pt x="2010" y="147"/>
                  </a:lnTo>
                  <a:lnTo>
                    <a:pt x="2007" y="150"/>
                  </a:lnTo>
                  <a:lnTo>
                    <a:pt x="2005" y="152"/>
                  </a:lnTo>
                  <a:lnTo>
                    <a:pt x="2002" y="154"/>
                  </a:lnTo>
                  <a:lnTo>
                    <a:pt x="2000" y="154"/>
                  </a:lnTo>
                  <a:lnTo>
                    <a:pt x="2000" y="157"/>
                  </a:lnTo>
                  <a:lnTo>
                    <a:pt x="1995" y="157"/>
                  </a:lnTo>
                  <a:lnTo>
                    <a:pt x="1995" y="159"/>
                  </a:lnTo>
                  <a:lnTo>
                    <a:pt x="1993" y="159"/>
                  </a:lnTo>
                  <a:lnTo>
                    <a:pt x="1993" y="162"/>
                  </a:lnTo>
                  <a:lnTo>
                    <a:pt x="1990" y="162"/>
                  </a:lnTo>
                  <a:lnTo>
                    <a:pt x="1990" y="164"/>
                  </a:lnTo>
                  <a:lnTo>
                    <a:pt x="1986" y="164"/>
                  </a:lnTo>
                  <a:lnTo>
                    <a:pt x="1986" y="166"/>
                  </a:lnTo>
                  <a:lnTo>
                    <a:pt x="1981" y="166"/>
                  </a:lnTo>
                  <a:lnTo>
                    <a:pt x="1981" y="169"/>
                  </a:lnTo>
                  <a:lnTo>
                    <a:pt x="1976" y="169"/>
                  </a:lnTo>
                  <a:lnTo>
                    <a:pt x="1976" y="166"/>
                  </a:lnTo>
                  <a:lnTo>
                    <a:pt x="1976" y="164"/>
                  </a:lnTo>
                  <a:lnTo>
                    <a:pt x="1978" y="164"/>
                  </a:lnTo>
                  <a:lnTo>
                    <a:pt x="1978" y="162"/>
                  </a:lnTo>
                  <a:lnTo>
                    <a:pt x="1976" y="162"/>
                  </a:lnTo>
                  <a:lnTo>
                    <a:pt x="1976" y="159"/>
                  </a:lnTo>
                  <a:lnTo>
                    <a:pt x="1974" y="159"/>
                  </a:lnTo>
                  <a:lnTo>
                    <a:pt x="1974" y="162"/>
                  </a:lnTo>
                  <a:lnTo>
                    <a:pt x="1971" y="162"/>
                  </a:lnTo>
                  <a:lnTo>
                    <a:pt x="1969" y="162"/>
                  </a:lnTo>
                  <a:lnTo>
                    <a:pt x="1969" y="164"/>
                  </a:lnTo>
                  <a:lnTo>
                    <a:pt x="1966" y="164"/>
                  </a:lnTo>
                  <a:lnTo>
                    <a:pt x="1966" y="166"/>
                  </a:lnTo>
                  <a:lnTo>
                    <a:pt x="1962" y="166"/>
                  </a:lnTo>
                  <a:lnTo>
                    <a:pt x="1959" y="169"/>
                  </a:lnTo>
                  <a:lnTo>
                    <a:pt x="1959" y="173"/>
                  </a:lnTo>
                  <a:lnTo>
                    <a:pt x="1957" y="173"/>
                  </a:lnTo>
                  <a:lnTo>
                    <a:pt x="1947" y="173"/>
                  </a:lnTo>
                  <a:lnTo>
                    <a:pt x="1945" y="171"/>
                  </a:lnTo>
                  <a:lnTo>
                    <a:pt x="1942" y="171"/>
                  </a:lnTo>
                  <a:lnTo>
                    <a:pt x="1942" y="169"/>
                  </a:lnTo>
                  <a:lnTo>
                    <a:pt x="1942" y="166"/>
                  </a:lnTo>
                  <a:lnTo>
                    <a:pt x="1940" y="166"/>
                  </a:lnTo>
                  <a:lnTo>
                    <a:pt x="1938" y="166"/>
                  </a:lnTo>
                  <a:lnTo>
                    <a:pt x="1938" y="169"/>
                  </a:lnTo>
                  <a:lnTo>
                    <a:pt x="1938" y="171"/>
                  </a:lnTo>
                  <a:lnTo>
                    <a:pt x="1935" y="171"/>
                  </a:lnTo>
                  <a:lnTo>
                    <a:pt x="1928" y="171"/>
                  </a:lnTo>
                  <a:lnTo>
                    <a:pt x="1926" y="169"/>
                  </a:lnTo>
                  <a:lnTo>
                    <a:pt x="1921" y="169"/>
                  </a:lnTo>
                  <a:lnTo>
                    <a:pt x="1921" y="166"/>
                  </a:lnTo>
                  <a:lnTo>
                    <a:pt x="1916" y="166"/>
                  </a:lnTo>
                  <a:lnTo>
                    <a:pt x="1916" y="164"/>
                  </a:lnTo>
                  <a:moveTo>
                    <a:pt x="1916" y="164"/>
                  </a:moveTo>
                  <a:lnTo>
                    <a:pt x="1914" y="164"/>
                  </a:lnTo>
                  <a:lnTo>
                    <a:pt x="1914" y="162"/>
                  </a:lnTo>
                  <a:lnTo>
                    <a:pt x="1914" y="159"/>
                  </a:lnTo>
                  <a:lnTo>
                    <a:pt x="1916" y="157"/>
                  </a:lnTo>
                  <a:lnTo>
                    <a:pt x="1923" y="157"/>
                  </a:lnTo>
                  <a:lnTo>
                    <a:pt x="1923" y="154"/>
                  </a:lnTo>
                  <a:lnTo>
                    <a:pt x="1926" y="154"/>
                  </a:lnTo>
                  <a:lnTo>
                    <a:pt x="1926" y="152"/>
                  </a:lnTo>
                  <a:lnTo>
                    <a:pt x="1926" y="150"/>
                  </a:lnTo>
                  <a:lnTo>
                    <a:pt x="1923" y="150"/>
                  </a:lnTo>
                  <a:lnTo>
                    <a:pt x="1923" y="147"/>
                  </a:lnTo>
                  <a:lnTo>
                    <a:pt x="1921" y="147"/>
                  </a:lnTo>
                  <a:lnTo>
                    <a:pt x="1918" y="145"/>
                  </a:lnTo>
                  <a:lnTo>
                    <a:pt x="1918" y="142"/>
                  </a:lnTo>
                  <a:lnTo>
                    <a:pt x="1916" y="142"/>
                  </a:lnTo>
                  <a:lnTo>
                    <a:pt x="1916" y="140"/>
                  </a:lnTo>
                  <a:lnTo>
                    <a:pt x="1914" y="140"/>
                  </a:lnTo>
                  <a:lnTo>
                    <a:pt x="1906" y="140"/>
                  </a:lnTo>
                  <a:lnTo>
                    <a:pt x="1906" y="142"/>
                  </a:lnTo>
                  <a:lnTo>
                    <a:pt x="1909" y="142"/>
                  </a:lnTo>
                  <a:lnTo>
                    <a:pt x="1909" y="145"/>
                  </a:lnTo>
                  <a:lnTo>
                    <a:pt x="1911" y="145"/>
                  </a:lnTo>
                  <a:lnTo>
                    <a:pt x="1911" y="147"/>
                  </a:lnTo>
                  <a:lnTo>
                    <a:pt x="1914" y="147"/>
                  </a:lnTo>
                  <a:lnTo>
                    <a:pt x="1914" y="150"/>
                  </a:lnTo>
                  <a:lnTo>
                    <a:pt x="1914" y="152"/>
                  </a:lnTo>
                  <a:lnTo>
                    <a:pt x="1911" y="152"/>
                  </a:lnTo>
                  <a:lnTo>
                    <a:pt x="1911" y="154"/>
                  </a:lnTo>
                  <a:lnTo>
                    <a:pt x="1909" y="154"/>
                  </a:lnTo>
                  <a:lnTo>
                    <a:pt x="1909" y="157"/>
                  </a:lnTo>
                  <a:lnTo>
                    <a:pt x="1906" y="157"/>
                  </a:lnTo>
                  <a:lnTo>
                    <a:pt x="1906" y="159"/>
                  </a:lnTo>
                  <a:lnTo>
                    <a:pt x="1904" y="159"/>
                  </a:lnTo>
                  <a:lnTo>
                    <a:pt x="1904" y="157"/>
                  </a:lnTo>
                  <a:lnTo>
                    <a:pt x="1902" y="157"/>
                  </a:lnTo>
                  <a:lnTo>
                    <a:pt x="1899" y="154"/>
                  </a:lnTo>
                  <a:lnTo>
                    <a:pt x="1897" y="152"/>
                  </a:lnTo>
                  <a:lnTo>
                    <a:pt x="1894" y="150"/>
                  </a:lnTo>
                  <a:lnTo>
                    <a:pt x="1892" y="150"/>
                  </a:lnTo>
                  <a:lnTo>
                    <a:pt x="1892" y="147"/>
                  </a:lnTo>
                  <a:lnTo>
                    <a:pt x="1890" y="145"/>
                  </a:lnTo>
                  <a:lnTo>
                    <a:pt x="1887" y="142"/>
                  </a:lnTo>
                  <a:lnTo>
                    <a:pt x="1887" y="140"/>
                  </a:lnTo>
                  <a:lnTo>
                    <a:pt x="1885" y="137"/>
                  </a:lnTo>
                  <a:lnTo>
                    <a:pt x="1885" y="135"/>
                  </a:lnTo>
                  <a:lnTo>
                    <a:pt x="1882" y="135"/>
                  </a:lnTo>
                  <a:lnTo>
                    <a:pt x="1882" y="133"/>
                  </a:lnTo>
                  <a:lnTo>
                    <a:pt x="1880" y="133"/>
                  </a:lnTo>
                  <a:lnTo>
                    <a:pt x="1880" y="130"/>
                  </a:lnTo>
                  <a:lnTo>
                    <a:pt x="1878" y="130"/>
                  </a:lnTo>
                  <a:lnTo>
                    <a:pt x="1878" y="126"/>
                  </a:lnTo>
                  <a:moveTo>
                    <a:pt x="1916" y="142"/>
                  </a:moveTo>
                  <a:lnTo>
                    <a:pt x="1911" y="147"/>
                  </a:lnTo>
                  <a:lnTo>
                    <a:pt x="1916" y="140"/>
                  </a:lnTo>
                  <a:moveTo>
                    <a:pt x="1914" y="152"/>
                  </a:moveTo>
                  <a:lnTo>
                    <a:pt x="1918" y="145"/>
                  </a:lnTo>
                  <a:moveTo>
                    <a:pt x="1906" y="159"/>
                  </a:moveTo>
                  <a:lnTo>
                    <a:pt x="1921" y="147"/>
                  </a:lnTo>
                  <a:moveTo>
                    <a:pt x="1914" y="164"/>
                  </a:moveTo>
                  <a:lnTo>
                    <a:pt x="1926" y="152"/>
                  </a:lnTo>
                  <a:lnTo>
                    <a:pt x="1914" y="162"/>
                  </a:lnTo>
                  <a:moveTo>
                    <a:pt x="1911" y="162"/>
                  </a:moveTo>
                  <a:lnTo>
                    <a:pt x="1923" y="150"/>
                  </a:lnTo>
                  <a:moveTo>
                    <a:pt x="1909" y="159"/>
                  </a:moveTo>
                  <a:lnTo>
                    <a:pt x="1921" y="147"/>
                  </a:lnTo>
                  <a:lnTo>
                    <a:pt x="1909" y="159"/>
                  </a:lnTo>
                  <a:close/>
                  <a:moveTo>
                    <a:pt x="1914" y="147"/>
                  </a:moveTo>
                  <a:lnTo>
                    <a:pt x="1918" y="142"/>
                  </a:lnTo>
                  <a:moveTo>
                    <a:pt x="1914" y="150"/>
                  </a:moveTo>
                  <a:lnTo>
                    <a:pt x="1918" y="145"/>
                  </a:lnTo>
                  <a:moveTo>
                    <a:pt x="1870" y="99"/>
                  </a:moveTo>
                  <a:lnTo>
                    <a:pt x="1870" y="102"/>
                  </a:lnTo>
                  <a:lnTo>
                    <a:pt x="1873" y="99"/>
                  </a:lnTo>
                  <a:moveTo>
                    <a:pt x="1873" y="102"/>
                  </a:moveTo>
                  <a:lnTo>
                    <a:pt x="1870" y="99"/>
                  </a:lnTo>
                  <a:moveTo>
                    <a:pt x="1909" y="142"/>
                  </a:moveTo>
                  <a:lnTo>
                    <a:pt x="1909" y="140"/>
                  </a:lnTo>
                  <a:moveTo>
                    <a:pt x="1878" y="109"/>
                  </a:moveTo>
                  <a:lnTo>
                    <a:pt x="1873" y="111"/>
                  </a:lnTo>
                  <a:lnTo>
                    <a:pt x="1878" y="106"/>
                  </a:lnTo>
                  <a:moveTo>
                    <a:pt x="1880" y="118"/>
                  </a:moveTo>
                  <a:lnTo>
                    <a:pt x="1882" y="116"/>
                  </a:lnTo>
                  <a:moveTo>
                    <a:pt x="1878" y="118"/>
                  </a:moveTo>
                  <a:lnTo>
                    <a:pt x="1882" y="113"/>
                  </a:lnTo>
                  <a:lnTo>
                    <a:pt x="1878" y="118"/>
                  </a:lnTo>
                  <a:close/>
                  <a:moveTo>
                    <a:pt x="1875" y="118"/>
                  </a:moveTo>
                  <a:lnTo>
                    <a:pt x="1882" y="111"/>
                  </a:lnTo>
                  <a:moveTo>
                    <a:pt x="1875" y="116"/>
                  </a:moveTo>
                  <a:lnTo>
                    <a:pt x="1880" y="111"/>
                  </a:lnTo>
                  <a:lnTo>
                    <a:pt x="1875" y="116"/>
                  </a:lnTo>
                  <a:close/>
                  <a:moveTo>
                    <a:pt x="1875" y="113"/>
                  </a:moveTo>
                  <a:lnTo>
                    <a:pt x="1878" y="109"/>
                  </a:lnTo>
                  <a:moveTo>
                    <a:pt x="1873" y="109"/>
                  </a:moveTo>
                  <a:lnTo>
                    <a:pt x="1878" y="104"/>
                  </a:lnTo>
                  <a:moveTo>
                    <a:pt x="1873" y="106"/>
                  </a:moveTo>
                  <a:lnTo>
                    <a:pt x="1875" y="102"/>
                  </a:lnTo>
                  <a:moveTo>
                    <a:pt x="1873" y="109"/>
                  </a:moveTo>
                  <a:lnTo>
                    <a:pt x="1878" y="104"/>
                  </a:lnTo>
                  <a:moveTo>
                    <a:pt x="1875" y="121"/>
                  </a:moveTo>
                  <a:lnTo>
                    <a:pt x="1875" y="118"/>
                  </a:lnTo>
                  <a:moveTo>
                    <a:pt x="1878" y="126"/>
                  </a:moveTo>
                  <a:lnTo>
                    <a:pt x="1878" y="123"/>
                  </a:lnTo>
                  <a:moveTo>
                    <a:pt x="1875" y="121"/>
                  </a:moveTo>
                  <a:lnTo>
                    <a:pt x="1875" y="116"/>
                  </a:lnTo>
                  <a:moveTo>
                    <a:pt x="1873" y="104"/>
                  </a:moveTo>
                  <a:lnTo>
                    <a:pt x="1875" y="102"/>
                  </a:lnTo>
                  <a:moveTo>
                    <a:pt x="1870" y="104"/>
                  </a:moveTo>
                  <a:lnTo>
                    <a:pt x="1873" y="102"/>
                  </a:lnTo>
                  <a:moveTo>
                    <a:pt x="1909" y="157"/>
                  </a:moveTo>
                  <a:lnTo>
                    <a:pt x="1904" y="159"/>
                  </a:lnTo>
                  <a:moveTo>
                    <a:pt x="1914" y="162"/>
                  </a:moveTo>
                  <a:lnTo>
                    <a:pt x="1914" y="159"/>
                  </a:lnTo>
                  <a:moveTo>
                    <a:pt x="1906" y="159"/>
                  </a:moveTo>
                  <a:lnTo>
                    <a:pt x="1906" y="157"/>
                  </a:lnTo>
                  <a:moveTo>
                    <a:pt x="1909" y="145"/>
                  </a:moveTo>
                  <a:lnTo>
                    <a:pt x="1914" y="140"/>
                  </a:lnTo>
                  <a:moveTo>
                    <a:pt x="1909" y="142"/>
                  </a:moveTo>
                  <a:lnTo>
                    <a:pt x="1911" y="140"/>
                  </a:lnTo>
                  <a:moveTo>
                    <a:pt x="1909" y="145"/>
                  </a:moveTo>
                  <a:lnTo>
                    <a:pt x="1914" y="140"/>
                  </a:lnTo>
                  <a:moveTo>
                    <a:pt x="1916" y="164"/>
                  </a:moveTo>
                  <a:lnTo>
                    <a:pt x="1914" y="162"/>
                  </a:lnTo>
                  <a:moveTo>
                    <a:pt x="2017" y="140"/>
                  </a:moveTo>
                  <a:lnTo>
                    <a:pt x="2017" y="137"/>
                  </a:lnTo>
                  <a:moveTo>
                    <a:pt x="2017" y="137"/>
                  </a:moveTo>
                  <a:lnTo>
                    <a:pt x="2017" y="135"/>
                  </a:lnTo>
                  <a:moveTo>
                    <a:pt x="2014" y="133"/>
                  </a:moveTo>
                  <a:lnTo>
                    <a:pt x="2017" y="128"/>
                  </a:lnTo>
                  <a:moveTo>
                    <a:pt x="1998" y="130"/>
                  </a:moveTo>
                  <a:lnTo>
                    <a:pt x="2005" y="123"/>
                  </a:lnTo>
                  <a:moveTo>
                    <a:pt x="2005" y="121"/>
                  </a:moveTo>
                  <a:lnTo>
                    <a:pt x="2010" y="118"/>
                  </a:lnTo>
                  <a:moveTo>
                    <a:pt x="2012" y="130"/>
                  </a:moveTo>
                  <a:lnTo>
                    <a:pt x="2017" y="128"/>
                  </a:lnTo>
                  <a:moveTo>
                    <a:pt x="2010" y="130"/>
                  </a:moveTo>
                  <a:lnTo>
                    <a:pt x="2014" y="126"/>
                  </a:lnTo>
                  <a:moveTo>
                    <a:pt x="2007" y="130"/>
                  </a:moveTo>
                  <a:lnTo>
                    <a:pt x="2014" y="121"/>
                  </a:lnTo>
                  <a:moveTo>
                    <a:pt x="2010" y="130"/>
                  </a:moveTo>
                  <a:lnTo>
                    <a:pt x="2014" y="123"/>
                  </a:lnTo>
                  <a:moveTo>
                    <a:pt x="2017" y="135"/>
                  </a:moveTo>
                  <a:lnTo>
                    <a:pt x="2019" y="133"/>
                  </a:lnTo>
                  <a:moveTo>
                    <a:pt x="2017" y="140"/>
                  </a:moveTo>
                  <a:lnTo>
                    <a:pt x="2017" y="137"/>
                  </a:lnTo>
                  <a:moveTo>
                    <a:pt x="2014" y="135"/>
                  </a:moveTo>
                  <a:lnTo>
                    <a:pt x="2022" y="130"/>
                  </a:lnTo>
                  <a:moveTo>
                    <a:pt x="2014" y="133"/>
                  </a:moveTo>
                  <a:lnTo>
                    <a:pt x="2019" y="130"/>
                  </a:lnTo>
                  <a:moveTo>
                    <a:pt x="1998" y="135"/>
                  </a:moveTo>
                  <a:lnTo>
                    <a:pt x="2014" y="118"/>
                  </a:lnTo>
                  <a:moveTo>
                    <a:pt x="2012" y="133"/>
                  </a:moveTo>
                  <a:lnTo>
                    <a:pt x="2017" y="128"/>
                  </a:lnTo>
                  <a:moveTo>
                    <a:pt x="2000" y="135"/>
                  </a:moveTo>
                  <a:lnTo>
                    <a:pt x="2014" y="121"/>
                  </a:lnTo>
                  <a:moveTo>
                    <a:pt x="1998" y="133"/>
                  </a:moveTo>
                  <a:lnTo>
                    <a:pt x="2012" y="118"/>
                  </a:lnTo>
                  <a:lnTo>
                    <a:pt x="1998" y="133"/>
                  </a:lnTo>
                  <a:close/>
                  <a:moveTo>
                    <a:pt x="1962" y="109"/>
                  </a:moveTo>
                  <a:lnTo>
                    <a:pt x="1950" y="106"/>
                  </a:lnTo>
                  <a:lnTo>
                    <a:pt x="1945" y="116"/>
                  </a:lnTo>
                  <a:moveTo>
                    <a:pt x="1976" y="169"/>
                  </a:moveTo>
                  <a:lnTo>
                    <a:pt x="1978" y="169"/>
                  </a:lnTo>
                  <a:moveTo>
                    <a:pt x="1976" y="169"/>
                  </a:moveTo>
                  <a:lnTo>
                    <a:pt x="1976" y="166"/>
                  </a:lnTo>
                  <a:moveTo>
                    <a:pt x="1974" y="169"/>
                  </a:moveTo>
                  <a:lnTo>
                    <a:pt x="1976" y="166"/>
                  </a:lnTo>
                  <a:moveTo>
                    <a:pt x="1971" y="169"/>
                  </a:moveTo>
                  <a:lnTo>
                    <a:pt x="1976" y="164"/>
                  </a:lnTo>
                  <a:moveTo>
                    <a:pt x="1969" y="169"/>
                  </a:moveTo>
                  <a:lnTo>
                    <a:pt x="1978" y="162"/>
                  </a:lnTo>
                  <a:moveTo>
                    <a:pt x="1959" y="173"/>
                  </a:moveTo>
                  <a:lnTo>
                    <a:pt x="1959" y="171"/>
                  </a:lnTo>
                  <a:moveTo>
                    <a:pt x="1957" y="173"/>
                  </a:moveTo>
                  <a:lnTo>
                    <a:pt x="1964" y="166"/>
                  </a:lnTo>
                  <a:moveTo>
                    <a:pt x="1959" y="169"/>
                  </a:moveTo>
                  <a:lnTo>
                    <a:pt x="1959" y="173"/>
                  </a:lnTo>
                  <a:moveTo>
                    <a:pt x="1942" y="171"/>
                  </a:moveTo>
                  <a:lnTo>
                    <a:pt x="1942" y="169"/>
                  </a:lnTo>
                  <a:moveTo>
                    <a:pt x="1959" y="171"/>
                  </a:moveTo>
                  <a:lnTo>
                    <a:pt x="1966" y="166"/>
                  </a:lnTo>
                  <a:moveTo>
                    <a:pt x="1938" y="169"/>
                  </a:moveTo>
                  <a:lnTo>
                    <a:pt x="1940" y="166"/>
                  </a:lnTo>
                  <a:lnTo>
                    <a:pt x="1938" y="171"/>
                  </a:lnTo>
                  <a:moveTo>
                    <a:pt x="1916" y="157"/>
                  </a:moveTo>
                  <a:lnTo>
                    <a:pt x="1923" y="150"/>
                  </a:lnTo>
                  <a:moveTo>
                    <a:pt x="1940" y="171"/>
                  </a:moveTo>
                  <a:lnTo>
                    <a:pt x="1942" y="169"/>
                  </a:lnTo>
                  <a:moveTo>
                    <a:pt x="1938" y="171"/>
                  </a:moveTo>
                  <a:lnTo>
                    <a:pt x="1942" y="166"/>
                  </a:lnTo>
                  <a:moveTo>
                    <a:pt x="1966" y="171"/>
                  </a:moveTo>
                  <a:lnTo>
                    <a:pt x="1976" y="162"/>
                  </a:lnTo>
                  <a:moveTo>
                    <a:pt x="1964" y="171"/>
                  </a:moveTo>
                  <a:lnTo>
                    <a:pt x="1976" y="159"/>
                  </a:lnTo>
                  <a:moveTo>
                    <a:pt x="1962" y="171"/>
                  </a:moveTo>
                  <a:lnTo>
                    <a:pt x="1974" y="159"/>
                  </a:lnTo>
                  <a:moveTo>
                    <a:pt x="2024" y="128"/>
                  </a:moveTo>
                  <a:lnTo>
                    <a:pt x="2022" y="128"/>
                  </a:lnTo>
                  <a:moveTo>
                    <a:pt x="1870" y="90"/>
                  </a:moveTo>
                  <a:lnTo>
                    <a:pt x="1868" y="92"/>
                  </a:lnTo>
                  <a:moveTo>
                    <a:pt x="1873" y="75"/>
                  </a:moveTo>
                  <a:lnTo>
                    <a:pt x="1873" y="73"/>
                  </a:lnTo>
                  <a:moveTo>
                    <a:pt x="1873" y="80"/>
                  </a:moveTo>
                  <a:lnTo>
                    <a:pt x="1875" y="80"/>
                  </a:lnTo>
                  <a:lnTo>
                    <a:pt x="1875" y="77"/>
                  </a:lnTo>
                  <a:lnTo>
                    <a:pt x="1875" y="80"/>
                  </a:lnTo>
                  <a:lnTo>
                    <a:pt x="1878" y="80"/>
                  </a:lnTo>
                  <a:lnTo>
                    <a:pt x="1875" y="82"/>
                  </a:lnTo>
                  <a:lnTo>
                    <a:pt x="1875" y="85"/>
                  </a:lnTo>
                  <a:lnTo>
                    <a:pt x="1873" y="85"/>
                  </a:lnTo>
                  <a:moveTo>
                    <a:pt x="1873" y="80"/>
                  </a:moveTo>
                  <a:lnTo>
                    <a:pt x="1873" y="77"/>
                  </a:lnTo>
                  <a:moveTo>
                    <a:pt x="1873" y="85"/>
                  </a:moveTo>
                  <a:lnTo>
                    <a:pt x="1875" y="82"/>
                  </a:lnTo>
                  <a:moveTo>
                    <a:pt x="1873" y="77"/>
                  </a:moveTo>
                  <a:lnTo>
                    <a:pt x="1873" y="80"/>
                  </a:lnTo>
                  <a:moveTo>
                    <a:pt x="1873" y="85"/>
                  </a:moveTo>
                  <a:lnTo>
                    <a:pt x="1870" y="85"/>
                  </a:lnTo>
                  <a:lnTo>
                    <a:pt x="1870" y="87"/>
                  </a:lnTo>
                  <a:lnTo>
                    <a:pt x="1870" y="90"/>
                  </a:lnTo>
                  <a:moveTo>
                    <a:pt x="1870" y="87"/>
                  </a:moveTo>
                  <a:lnTo>
                    <a:pt x="1870" y="85"/>
                  </a:lnTo>
                  <a:moveTo>
                    <a:pt x="1870" y="77"/>
                  </a:moveTo>
                  <a:lnTo>
                    <a:pt x="1873" y="77"/>
                  </a:lnTo>
                  <a:lnTo>
                    <a:pt x="1870" y="80"/>
                  </a:lnTo>
                  <a:moveTo>
                    <a:pt x="1873" y="75"/>
                  </a:moveTo>
                  <a:lnTo>
                    <a:pt x="1873" y="77"/>
                  </a:lnTo>
                  <a:lnTo>
                    <a:pt x="1873" y="73"/>
                  </a:lnTo>
                  <a:moveTo>
                    <a:pt x="1873" y="77"/>
                  </a:moveTo>
                  <a:lnTo>
                    <a:pt x="1873" y="75"/>
                  </a:lnTo>
                  <a:moveTo>
                    <a:pt x="1873" y="80"/>
                  </a:moveTo>
                  <a:lnTo>
                    <a:pt x="1873" y="77"/>
                  </a:lnTo>
                  <a:moveTo>
                    <a:pt x="1873" y="85"/>
                  </a:moveTo>
                  <a:lnTo>
                    <a:pt x="1873" y="82"/>
                  </a:lnTo>
                  <a:moveTo>
                    <a:pt x="1870" y="85"/>
                  </a:moveTo>
                  <a:lnTo>
                    <a:pt x="1875" y="80"/>
                  </a:lnTo>
                  <a:moveTo>
                    <a:pt x="1870" y="82"/>
                  </a:moveTo>
                  <a:lnTo>
                    <a:pt x="1873" y="80"/>
                  </a:lnTo>
                  <a:moveTo>
                    <a:pt x="1870" y="85"/>
                  </a:moveTo>
                  <a:lnTo>
                    <a:pt x="1875" y="77"/>
                  </a:lnTo>
                  <a:moveTo>
                    <a:pt x="1950" y="80"/>
                  </a:moveTo>
                  <a:lnTo>
                    <a:pt x="1957" y="90"/>
                  </a:lnTo>
                  <a:lnTo>
                    <a:pt x="1952" y="77"/>
                  </a:lnTo>
                  <a:moveTo>
                    <a:pt x="1962" y="90"/>
                  </a:moveTo>
                  <a:lnTo>
                    <a:pt x="1957" y="90"/>
                  </a:lnTo>
                  <a:lnTo>
                    <a:pt x="1959" y="90"/>
                  </a:lnTo>
                  <a:moveTo>
                    <a:pt x="1959" y="92"/>
                  </a:moveTo>
                  <a:lnTo>
                    <a:pt x="1957" y="90"/>
                  </a:lnTo>
                  <a:lnTo>
                    <a:pt x="1942" y="80"/>
                  </a:lnTo>
                  <a:moveTo>
                    <a:pt x="1942" y="87"/>
                  </a:moveTo>
                  <a:lnTo>
                    <a:pt x="1957" y="90"/>
                  </a:lnTo>
                  <a:lnTo>
                    <a:pt x="1942" y="85"/>
                  </a:lnTo>
                  <a:moveTo>
                    <a:pt x="1945" y="80"/>
                  </a:moveTo>
                  <a:lnTo>
                    <a:pt x="1957" y="90"/>
                  </a:lnTo>
                  <a:lnTo>
                    <a:pt x="1942" y="90"/>
                  </a:lnTo>
                  <a:moveTo>
                    <a:pt x="1940" y="82"/>
                  </a:moveTo>
                  <a:lnTo>
                    <a:pt x="1957" y="90"/>
                  </a:lnTo>
                  <a:moveTo>
                    <a:pt x="1938" y="80"/>
                  </a:moveTo>
                  <a:lnTo>
                    <a:pt x="1950" y="77"/>
                  </a:lnTo>
                  <a:lnTo>
                    <a:pt x="1959" y="70"/>
                  </a:lnTo>
                  <a:moveTo>
                    <a:pt x="1959" y="68"/>
                  </a:moveTo>
                  <a:lnTo>
                    <a:pt x="1957" y="77"/>
                  </a:lnTo>
                  <a:lnTo>
                    <a:pt x="1962" y="82"/>
                  </a:lnTo>
                  <a:lnTo>
                    <a:pt x="1969" y="85"/>
                  </a:lnTo>
                  <a:moveTo>
                    <a:pt x="2314" y="349"/>
                  </a:moveTo>
                  <a:lnTo>
                    <a:pt x="2233" y="361"/>
                  </a:lnTo>
                  <a:moveTo>
                    <a:pt x="2266" y="356"/>
                  </a:moveTo>
                  <a:lnTo>
                    <a:pt x="2264" y="310"/>
                  </a:lnTo>
                  <a:moveTo>
                    <a:pt x="2288" y="308"/>
                  </a:moveTo>
                  <a:lnTo>
                    <a:pt x="2283" y="353"/>
                  </a:lnTo>
                  <a:moveTo>
                    <a:pt x="2254" y="366"/>
                  </a:moveTo>
                  <a:lnTo>
                    <a:pt x="2254" y="418"/>
                  </a:lnTo>
                  <a:moveTo>
                    <a:pt x="2293" y="406"/>
                  </a:moveTo>
                  <a:lnTo>
                    <a:pt x="2298" y="366"/>
                  </a:lnTo>
                  <a:moveTo>
                    <a:pt x="2262" y="392"/>
                  </a:moveTo>
                  <a:lnTo>
                    <a:pt x="2288" y="387"/>
                  </a:lnTo>
                  <a:moveTo>
                    <a:pt x="2274" y="356"/>
                  </a:moveTo>
                  <a:lnTo>
                    <a:pt x="2274" y="409"/>
                  </a:lnTo>
                  <a:moveTo>
                    <a:pt x="2269" y="418"/>
                  </a:moveTo>
                  <a:lnTo>
                    <a:pt x="2240" y="450"/>
                  </a:lnTo>
                  <a:moveTo>
                    <a:pt x="2281" y="416"/>
                  </a:moveTo>
                  <a:lnTo>
                    <a:pt x="2302" y="445"/>
                  </a:lnTo>
                  <a:moveTo>
                    <a:pt x="2305" y="330"/>
                  </a:moveTo>
                  <a:lnTo>
                    <a:pt x="2245" y="339"/>
                  </a:lnTo>
                  <a:moveTo>
                    <a:pt x="2254" y="375"/>
                  </a:moveTo>
                  <a:lnTo>
                    <a:pt x="2298" y="373"/>
                  </a:lnTo>
                  <a:moveTo>
                    <a:pt x="2298" y="406"/>
                  </a:moveTo>
                  <a:lnTo>
                    <a:pt x="2254" y="413"/>
                  </a:lnTo>
                  <a:moveTo>
                    <a:pt x="2372" y="322"/>
                  </a:moveTo>
                  <a:lnTo>
                    <a:pt x="2350" y="363"/>
                  </a:lnTo>
                  <a:lnTo>
                    <a:pt x="2326" y="394"/>
                  </a:lnTo>
                  <a:moveTo>
                    <a:pt x="2370" y="332"/>
                  </a:moveTo>
                  <a:lnTo>
                    <a:pt x="2406" y="382"/>
                  </a:lnTo>
                  <a:lnTo>
                    <a:pt x="2413" y="382"/>
                  </a:lnTo>
                  <a:moveTo>
                    <a:pt x="2331" y="440"/>
                  </a:moveTo>
                  <a:lnTo>
                    <a:pt x="2406" y="433"/>
                  </a:lnTo>
                  <a:moveTo>
                    <a:pt x="2370" y="435"/>
                  </a:moveTo>
                  <a:lnTo>
                    <a:pt x="2370" y="368"/>
                  </a:lnTo>
                  <a:moveTo>
                    <a:pt x="2350" y="406"/>
                  </a:moveTo>
                  <a:lnTo>
                    <a:pt x="2358" y="426"/>
                  </a:lnTo>
                  <a:moveTo>
                    <a:pt x="2379" y="430"/>
                  </a:moveTo>
                  <a:lnTo>
                    <a:pt x="2389" y="404"/>
                  </a:lnTo>
                  <a:moveTo>
                    <a:pt x="2394" y="392"/>
                  </a:moveTo>
                  <a:lnTo>
                    <a:pt x="2346" y="399"/>
                  </a:lnTo>
                  <a:moveTo>
                    <a:pt x="2353" y="373"/>
                  </a:moveTo>
                  <a:lnTo>
                    <a:pt x="2386" y="368"/>
                  </a:lnTo>
                  <a:moveTo>
                    <a:pt x="2480" y="445"/>
                  </a:moveTo>
                  <a:lnTo>
                    <a:pt x="2480" y="315"/>
                  </a:lnTo>
                  <a:moveTo>
                    <a:pt x="2504" y="363"/>
                  </a:moveTo>
                  <a:lnTo>
                    <a:pt x="2456" y="373"/>
                  </a:lnTo>
                  <a:moveTo>
                    <a:pt x="2430" y="346"/>
                  </a:moveTo>
                  <a:lnTo>
                    <a:pt x="2430" y="399"/>
                  </a:lnTo>
                  <a:moveTo>
                    <a:pt x="2430" y="392"/>
                  </a:moveTo>
                  <a:lnTo>
                    <a:pt x="2454" y="387"/>
                  </a:lnTo>
                  <a:moveTo>
                    <a:pt x="2451" y="387"/>
                  </a:moveTo>
                  <a:lnTo>
                    <a:pt x="2451" y="349"/>
                  </a:lnTo>
                  <a:moveTo>
                    <a:pt x="2451" y="351"/>
                  </a:moveTo>
                  <a:lnTo>
                    <a:pt x="2430" y="356"/>
                  </a:lnTo>
                  <a:moveTo>
                    <a:pt x="1724" y="327"/>
                  </a:moveTo>
                  <a:lnTo>
                    <a:pt x="1743" y="308"/>
                  </a:lnTo>
                  <a:moveTo>
                    <a:pt x="1760" y="291"/>
                  </a:moveTo>
                  <a:lnTo>
                    <a:pt x="1760" y="289"/>
                  </a:lnTo>
                  <a:moveTo>
                    <a:pt x="1734" y="385"/>
                  </a:moveTo>
                  <a:lnTo>
                    <a:pt x="1734" y="382"/>
                  </a:lnTo>
                  <a:moveTo>
                    <a:pt x="1750" y="368"/>
                  </a:moveTo>
                  <a:lnTo>
                    <a:pt x="1830" y="291"/>
                  </a:lnTo>
                  <a:moveTo>
                    <a:pt x="1726" y="462"/>
                  </a:moveTo>
                  <a:lnTo>
                    <a:pt x="1810" y="377"/>
                  </a:lnTo>
                  <a:moveTo>
                    <a:pt x="1830" y="358"/>
                  </a:moveTo>
                  <a:lnTo>
                    <a:pt x="1830" y="356"/>
                  </a:lnTo>
                  <a:moveTo>
                    <a:pt x="1846" y="342"/>
                  </a:moveTo>
                  <a:lnTo>
                    <a:pt x="1899" y="289"/>
                  </a:lnTo>
                  <a:moveTo>
                    <a:pt x="1803" y="454"/>
                  </a:moveTo>
                  <a:lnTo>
                    <a:pt x="1803" y="452"/>
                  </a:lnTo>
                  <a:moveTo>
                    <a:pt x="1820" y="435"/>
                  </a:moveTo>
                  <a:lnTo>
                    <a:pt x="1906" y="351"/>
                  </a:lnTo>
                  <a:moveTo>
                    <a:pt x="1923" y="334"/>
                  </a:moveTo>
                  <a:lnTo>
                    <a:pt x="1923" y="332"/>
                  </a:lnTo>
                  <a:moveTo>
                    <a:pt x="1940" y="317"/>
                  </a:moveTo>
                  <a:lnTo>
                    <a:pt x="1966" y="289"/>
                  </a:lnTo>
                  <a:moveTo>
                    <a:pt x="1858" y="469"/>
                  </a:moveTo>
                  <a:lnTo>
                    <a:pt x="1880" y="445"/>
                  </a:lnTo>
                  <a:moveTo>
                    <a:pt x="1897" y="428"/>
                  </a:moveTo>
                  <a:lnTo>
                    <a:pt x="1897" y="426"/>
                  </a:lnTo>
                  <a:moveTo>
                    <a:pt x="1914" y="411"/>
                  </a:moveTo>
                  <a:lnTo>
                    <a:pt x="2000" y="325"/>
                  </a:lnTo>
                  <a:moveTo>
                    <a:pt x="2017" y="308"/>
                  </a:moveTo>
                  <a:lnTo>
                    <a:pt x="2017" y="306"/>
                  </a:lnTo>
                  <a:moveTo>
                    <a:pt x="2034" y="291"/>
                  </a:moveTo>
                  <a:lnTo>
                    <a:pt x="2036" y="289"/>
                  </a:lnTo>
                  <a:moveTo>
                    <a:pt x="1926" y="466"/>
                  </a:moveTo>
                  <a:lnTo>
                    <a:pt x="1974" y="418"/>
                  </a:lnTo>
                  <a:moveTo>
                    <a:pt x="1990" y="402"/>
                  </a:moveTo>
                  <a:lnTo>
                    <a:pt x="1990" y="399"/>
                  </a:lnTo>
                  <a:moveTo>
                    <a:pt x="2007" y="385"/>
                  </a:moveTo>
                  <a:lnTo>
                    <a:pt x="2094" y="298"/>
                  </a:lnTo>
                  <a:moveTo>
                    <a:pt x="1995" y="466"/>
                  </a:moveTo>
                  <a:lnTo>
                    <a:pt x="2067" y="394"/>
                  </a:lnTo>
                  <a:moveTo>
                    <a:pt x="2086" y="377"/>
                  </a:moveTo>
                  <a:lnTo>
                    <a:pt x="2086" y="375"/>
                  </a:lnTo>
                  <a:moveTo>
                    <a:pt x="2103" y="358"/>
                  </a:moveTo>
                  <a:lnTo>
                    <a:pt x="2175" y="289"/>
                  </a:lnTo>
                  <a:moveTo>
                    <a:pt x="2077" y="454"/>
                  </a:moveTo>
                  <a:lnTo>
                    <a:pt x="2163" y="368"/>
                  </a:lnTo>
                  <a:moveTo>
                    <a:pt x="2180" y="351"/>
                  </a:moveTo>
                  <a:lnTo>
                    <a:pt x="2180" y="349"/>
                  </a:lnTo>
                  <a:moveTo>
                    <a:pt x="2134" y="466"/>
                  </a:moveTo>
                  <a:lnTo>
                    <a:pt x="2137" y="462"/>
                  </a:lnTo>
                  <a:moveTo>
                    <a:pt x="2154" y="445"/>
                  </a:moveTo>
                  <a:lnTo>
                    <a:pt x="2154" y="442"/>
                  </a:lnTo>
                  <a:moveTo>
                    <a:pt x="2170" y="428"/>
                  </a:moveTo>
                  <a:lnTo>
                    <a:pt x="2180" y="418"/>
                  </a:lnTo>
                  <a:moveTo>
                    <a:pt x="1724" y="291"/>
                  </a:moveTo>
                  <a:lnTo>
                    <a:pt x="2180" y="286"/>
                  </a:lnTo>
                  <a:lnTo>
                    <a:pt x="2180" y="466"/>
                  </a:lnTo>
                  <a:lnTo>
                    <a:pt x="1726" y="469"/>
                  </a:lnTo>
                  <a:lnTo>
                    <a:pt x="1724" y="291"/>
                  </a:lnTo>
                  <a:close/>
                  <a:moveTo>
                    <a:pt x="2240" y="617"/>
                  </a:moveTo>
                  <a:lnTo>
                    <a:pt x="2262" y="617"/>
                  </a:lnTo>
                  <a:moveTo>
                    <a:pt x="2262" y="663"/>
                  </a:moveTo>
                  <a:lnTo>
                    <a:pt x="2274" y="658"/>
                  </a:lnTo>
                  <a:lnTo>
                    <a:pt x="2283" y="649"/>
                  </a:lnTo>
                  <a:lnTo>
                    <a:pt x="2283" y="634"/>
                  </a:lnTo>
                  <a:lnTo>
                    <a:pt x="2274" y="625"/>
                  </a:lnTo>
                  <a:lnTo>
                    <a:pt x="2262" y="620"/>
                  </a:lnTo>
                  <a:moveTo>
                    <a:pt x="2262" y="663"/>
                  </a:moveTo>
                  <a:lnTo>
                    <a:pt x="2250" y="663"/>
                  </a:lnTo>
                  <a:moveTo>
                    <a:pt x="2283" y="685"/>
                  </a:moveTo>
                  <a:lnTo>
                    <a:pt x="2281" y="673"/>
                  </a:lnTo>
                  <a:lnTo>
                    <a:pt x="2271" y="666"/>
                  </a:lnTo>
                  <a:lnTo>
                    <a:pt x="2262" y="663"/>
                  </a:lnTo>
                  <a:moveTo>
                    <a:pt x="2283" y="685"/>
                  </a:moveTo>
                  <a:lnTo>
                    <a:pt x="2283" y="697"/>
                  </a:lnTo>
                  <a:moveTo>
                    <a:pt x="2262" y="718"/>
                  </a:moveTo>
                  <a:lnTo>
                    <a:pt x="2271" y="716"/>
                  </a:lnTo>
                  <a:lnTo>
                    <a:pt x="2281" y="706"/>
                  </a:lnTo>
                  <a:lnTo>
                    <a:pt x="2283" y="697"/>
                  </a:lnTo>
                  <a:moveTo>
                    <a:pt x="2262" y="718"/>
                  </a:moveTo>
                  <a:lnTo>
                    <a:pt x="2240" y="718"/>
                  </a:lnTo>
                  <a:moveTo>
                    <a:pt x="2317" y="718"/>
                  </a:moveTo>
                  <a:lnTo>
                    <a:pt x="2317" y="713"/>
                  </a:lnTo>
                  <a:moveTo>
                    <a:pt x="2372" y="718"/>
                  </a:moveTo>
                  <a:lnTo>
                    <a:pt x="2372" y="617"/>
                  </a:lnTo>
                  <a:lnTo>
                    <a:pt x="2350" y="642"/>
                  </a:lnTo>
                  <a:moveTo>
                    <a:pt x="2406" y="718"/>
                  </a:moveTo>
                  <a:lnTo>
                    <a:pt x="2406" y="651"/>
                  </a:lnTo>
                  <a:lnTo>
                    <a:pt x="2454" y="651"/>
                  </a:lnTo>
                  <a:moveTo>
                    <a:pt x="2473" y="670"/>
                  </a:moveTo>
                  <a:lnTo>
                    <a:pt x="2468" y="656"/>
                  </a:lnTo>
                  <a:lnTo>
                    <a:pt x="2454" y="651"/>
                  </a:lnTo>
                  <a:moveTo>
                    <a:pt x="2473" y="670"/>
                  </a:moveTo>
                  <a:lnTo>
                    <a:pt x="2473" y="718"/>
                  </a:lnTo>
                  <a:moveTo>
                    <a:pt x="2439" y="718"/>
                  </a:moveTo>
                  <a:lnTo>
                    <a:pt x="2439" y="651"/>
                  </a:lnTo>
                  <a:moveTo>
                    <a:pt x="2552" y="677"/>
                  </a:moveTo>
                  <a:lnTo>
                    <a:pt x="2550" y="704"/>
                  </a:lnTo>
                  <a:moveTo>
                    <a:pt x="2523" y="677"/>
                  </a:moveTo>
                  <a:lnTo>
                    <a:pt x="2523" y="713"/>
                  </a:lnTo>
                  <a:moveTo>
                    <a:pt x="2571" y="658"/>
                  </a:moveTo>
                  <a:lnTo>
                    <a:pt x="2564" y="730"/>
                  </a:lnTo>
                  <a:lnTo>
                    <a:pt x="2550" y="713"/>
                  </a:lnTo>
                  <a:moveTo>
                    <a:pt x="2506" y="658"/>
                  </a:moveTo>
                  <a:lnTo>
                    <a:pt x="2506" y="728"/>
                  </a:lnTo>
                  <a:moveTo>
                    <a:pt x="2554" y="630"/>
                  </a:moveTo>
                  <a:lnTo>
                    <a:pt x="2552" y="651"/>
                  </a:lnTo>
                  <a:moveTo>
                    <a:pt x="2518" y="630"/>
                  </a:moveTo>
                  <a:lnTo>
                    <a:pt x="2518" y="663"/>
                  </a:lnTo>
                  <a:moveTo>
                    <a:pt x="2504" y="622"/>
                  </a:moveTo>
                  <a:lnTo>
                    <a:pt x="2571" y="615"/>
                  </a:lnTo>
                  <a:moveTo>
                    <a:pt x="2533" y="598"/>
                  </a:moveTo>
                  <a:lnTo>
                    <a:pt x="2538" y="613"/>
                  </a:lnTo>
                  <a:moveTo>
                    <a:pt x="2518" y="656"/>
                  </a:moveTo>
                  <a:lnTo>
                    <a:pt x="2557" y="651"/>
                  </a:lnTo>
                  <a:moveTo>
                    <a:pt x="2518" y="637"/>
                  </a:moveTo>
                  <a:lnTo>
                    <a:pt x="2552" y="632"/>
                  </a:lnTo>
                  <a:moveTo>
                    <a:pt x="2523" y="709"/>
                  </a:moveTo>
                  <a:lnTo>
                    <a:pt x="2552" y="706"/>
                  </a:lnTo>
                  <a:moveTo>
                    <a:pt x="2523" y="687"/>
                  </a:moveTo>
                  <a:lnTo>
                    <a:pt x="2550" y="682"/>
                  </a:lnTo>
                  <a:moveTo>
                    <a:pt x="2506" y="670"/>
                  </a:moveTo>
                  <a:lnTo>
                    <a:pt x="2569" y="666"/>
                  </a:lnTo>
                  <a:moveTo>
                    <a:pt x="2605" y="606"/>
                  </a:moveTo>
                  <a:lnTo>
                    <a:pt x="2605" y="728"/>
                  </a:lnTo>
                  <a:moveTo>
                    <a:pt x="2605" y="617"/>
                  </a:moveTo>
                  <a:lnTo>
                    <a:pt x="2665" y="613"/>
                  </a:lnTo>
                  <a:moveTo>
                    <a:pt x="2667" y="606"/>
                  </a:moveTo>
                  <a:lnTo>
                    <a:pt x="2665" y="728"/>
                  </a:lnTo>
                  <a:moveTo>
                    <a:pt x="2605" y="721"/>
                  </a:moveTo>
                  <a:lnTo>
                    <a:pt x="2662" y="718"/>
                  </a:lnTo>
                  <a:lnTo>
                    <a:pt x="2665" y="726"/>
                  </a:lnTo>
                  <a:moveTo>
                    <a:pt x="2617" y="637"/>
                  </a:moveTo>
                  <a:lnTo>
                    <a:pt x="2655" y="632"/>
                  </a:lnTo>
                  <a:moveTo>
                    <a:pt x="2653" y="649"/>
                  </a:moveTo>
                  <a:lnTo>
                    <a:pt x="2619" y="653"/>
                  </a:lnTo>
                  <a:moveTo>
                    <a:pt x="2610" y="675"/>
                  </a:moveTo>
                  <a:lnTo>
                    <a:pt x="2655" y="670"/>
                  </a:lnTo>
                  <a:moveTo>
                    <a:pt x="2655" y="663"/>
                  </a:moveTo>
                  <a:lnTo>
                    <a:pt x="2650" y="702"/>
                  </a:lnTo>
                  <a:lnTo>
                    <a:pt x="2641" y="687"/>
                  </a:lnTo>
                  <a:moveTo>
                    <a:pt x="2634" y="622"/>
                  </a:moveTo>
                  <a:lnTo>
                    <a:pt x="2634" y="716"/>
                  </a:lnTo>
                  <a:moveTo>
                    <a:pt x="2691" y="656"/>
                  </a:moveTo>
                  <a:lnTo>
                    <a:pt x="2720" y="649"/>
                  </a:lnTo>
                  <a:moveTo>
                    <a:pt x="2691" y="709"/>
                  </a:moveTo>
                  <a:lnTo>
                    <a:pt x="2720" y="687"/>
                  </a:lnTo>
                  <a:moveTo>
                    <a:pt x="2720" y="630"/>
                  </a:moveTo>
                  <a:lnTo>
                    <a:pt x="2766" y="625"/>
                  </a:lnTo>
                  <a:moveTo>
                    <a:pt x="2744" y="598"/>
                  </a:moveTo>
                  <a:lnTo>
                    <a:pt x="2744" y="658"/>
                  </a:lnTo>
                  <a:moveTo>
                    <a:pt x="2715" y="666"/>
                  </a:moveTo>
                  <a:lnTo>
                    <a:pt x="2773" y="658"/>
                  </a:lnTo>
                  <a:moveTo>
                    <a:pt x="2727" y="639"/>
                  </a:moveTo>
                  <a:lnTo>
                    <a:pt x="2734" y="656"/>
                  </a:lnTo>
                  <a:moveTo>
                    <a:pt x="2727" y="675"/>
                  </a:moveTo>
                  <a:lnTo>
                    <a:pt x="2727" y="733"/>
                  </a:lnTo>
                  <a:moveTo>
                    <a:pt x="2727" y="682"/>
                  </a:moveTo>
                  <a:lnTo>
                    <a:pt x="2766" y="677"/>
                  </a:lnTo>
                  <a:moveTo>
                    <a:pt x="2766" y="673"/>
                  </a:moveTo>
                  <a:lnTo>
                    <a:pt x="2763" y="733"/>
                  </a:lnTo>
                  <a:moveTo>
                    <a:pt x="2737" y="690"/>
                  </a:moveTo>
                  <a:lnTo>
                    <a:pt x="2737" y="713"/>
                  </a:lnTo>
                  <a:moveTo>
                    <a:pt x="2737" y="694"/>
                  </a:moveTo>
                  <a:lnTo>
                    <a:pt x="2751" y="692"/>
                  </a:lnTo>
                  <a:moveTo>
                    <a:pt x="2727" y="723"/>
                  </a:moveTo>
                  <a:lnTo>
                    <a:pt x="2763" y="721"/>
                  </a:lnTo>
                  <a:moveTo>
                    <a:pt x="2763" y="632"/>
                  </a:moveTo>
                  <a:lnTo>
                    <a:pt x="2754" y="661"/>
                  </a:lnTo>
                  <a:moveTo>
                    <a:pt x="2737" y="709"/>
                  </a:moveTo>
                  <a:lnTo>
                    <a:pt x="2754" y="709"/>
                  </a:lnTo>
                  <a:moveTo>
                    <a:pt x="2751" y="690"/>
                  </a:moveTo>
                  <a:lnTo>
                    <a:pt x="2751" y="709"/>
                  </a:lnTo>
                  <a:moveTo>
                    <a:pt x="2703" y="606"/>
                  </a:moveTo>
                  <a:lnTo>
                    <a:pt x="2703" y="702"/>
                  </a:lnTo>
                  <a:moveTo>
                    <a:pt x="1724" y="577"/>
                  </a:moveTo>
                  <a:lnTo>
                    <a:pt x="2180" y="574"/>
                  </a:lnTo>
                  <a:lnTo>
                    <a:pt x="2180" y="752"/>
                  </a:lnTo>
                  <a:lnTo>
                    <a:pt x="1726" y="754"/>
                  </a:lnTo>
                  <a:lnTo>
                    <a:pt x="1724" y="57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56" name="path 8256"/>
            <p:cNvSpPr/>
            <p:nvPr/>
          </p:nvSpPr>
          <p:spPr>
            <a:xfrm>
              <a:off x="1381507" y="601217"/>
              <a:ext cx="45719" cy="7619"/>
            </a:xfrm>
            <a:custGeom>
              <a:avLst/>
              <a:gdLst/>
              <a:ahLst/>
              <a:cxnLst/>
              <a:rect l="0" t="0" r="0" b="0"/>
              <a:pathLst>
                <a:path w="71" h="11">
                  <a:moveTo>
                    <a:pt x="0" y="0"/>
                  </a:moveTo>
                  <a:lnTo>
                    <a:pt x="0" y="11"/>
                  </a:lnTo>
                  <a:lnTo>
                    <a:pt x="71" y="0"/>
                  </a:lnTo>
                  <a:lnTo>
                    <a:pt x="0" y="0"/>
                  </a:lnTo>
                </a:path>
                <a:path w="71" h="11">
                  <a:moveTo>
                    <a:pt x="0" y="11"/>
                  </a:moveTo>
                  <a:lnTo>
                    <a:pt x="71" y="0"/>
                  </a:lnTo>
                  <a:lnTo>
                    <a:pt x="71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58" name="path 8258"/>
            <p:cNvSpPr/>
            <p:nvPr/>
          </p:nvSpPr>
          <p:spPr>
            <a:xfrm>
              <a:off x="1426464" y="592073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60" name="path 8260"/>
            <p:cNvSpPr/>
            <p:nvPr/>
          </p:nvSpPr>
          <p:spPr>
            <a:xfrm>
              <a:off x="1427226" y="599693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2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2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62" name="path 8262"/>
            <p:cNvSpPr/>
            <p:nvPr/>
          </p:nvSpPr>
          <p:spPr>
            <a:xfrm>
              <a:off x="1458469" y="589787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64" name="path 8264"/>
            <p:cNvSpPr/>
            <p:nvPr/>
          </p:nvSpPr>
          <p:spPr>
            <a:xfrm>
              <a:off x="1463803" y="599693"/>
              <a:ext cx="35052" cy="7620"/>
            </a:xfrm>
            <a:custGeom>
              <a:avLst/>
              <a:gdLst/>
              <a:ahLst/>
              <a:cxnLst/>
              <a:rect l="0" t="0" r="0" b="0"/>
              <a:pathLst>
                <a:path w="55" h="12">
                  <a:moveTo>
                    <a:pt x="0" y="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0" y="0"/>
                  </a:lnTo>
                </a:path>
                <a:path w="55" h="12">
                  <a:moveTo>
                    <a:pt x="0" y="12"/>
                  </a:moveTo>
                  <a:lnTo>
                    <a:pt x="26" y="0"/>
                  </a:lnTo>
                  <a:lnTo>
                    <a:pt x="26" y="12"/>
                  </a:lnTo>
                  <a:lnTo>
                    <a:pt x="0" y="12"/>
                  </a:lnTo>
                </a:path>
                <a:path w="55" h="12">
                  <a:moveTo>
                    <a:pt x="26" y="0"/>
                  </a:moveTo>
                  <a:lnTo>
                    <a:pt x="26" y="12"/>
                  </a:lnTo>
                  <a:lnTo>
                    <a:pt x="55" y="0"/>
                  </a:lnTo>
                  <a:lnTo>
                    <a:pt x="26" y="0"/>
                  </a:lnTo>
                </a:path>
                <a:path w="55" h="12">
                  <a:moveTo>
                    <a:pt x="26" y="12"/>
                  </a:moveTo>
                  <a:lnTo>
                    <a:pt x="55" y="0"/>
                  </a:lnTo>
                  <a:lnTo>
                    <a:pt x="55" y="12"/>
                  </a:lnTo>
                  <a:lnTo>
                    <a:pt x="26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66" name="path 8266"/>
            <p:cNvSpPr/>
            <p:nvPr/>
          </p:nvSpPr>
          <p:spPr>
            <a:xfrm>
              <a:off x="1498093" y="592073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68" name="path 8268"/>
            <p:cNvSpPr/>
            <p:nvPr/>
          </p:nvSpPr>
          <p:spPr>
            <a:xfrm>
              <a:off x="1498855" y="599693"/>
              <a:ext cx="36575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70" name="path 8270"/>
            <p:cNvSpPr/>
            <p:nvPr/>
          </p:nvSpPr>
          <p:spPr>
            <a:xfrm>
              <a:off x="1531621" y="589787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72" name="path 8272"/>
            <p:cNvSpPr/>
            <p:nvPr/>
          </p:nvSpPr>
          <p:spPr>
            <a:xfrm>
              <a:off x="1535431" y="599693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28" y="0"/>
                  </a:lnTo>
                  <a:lnTo>
                    <a:pt x="28" y="12"/>
                  </a:lnTo>
                  <a:lnTo>
                    <a:pt x="0" y="12"/>
                  </a:lnTo>
                </a:path>
                <a:path w="57" h="12">
                  <a:moveTo>
                    <a:pt x="28" y="0"/>
                  </a:moveTo>
                  <a:lnTo>
                    <a:pt x="28" y="12"/>
                  </a:lnTo>
                  <a:lnTo>
                    <a:pt x="57" y="0"/>
                  </a:lnTo>
                  <a:lnTo>
                    <a:pt x="28" y="0"/>
                  </a:lnTo>
                </a:path>
                <a:path w="57" h="12">
                  <a:moveTo>
                    <a:pt x="28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28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74" name="path 8274"/>
            <p:cNvSpPr/>
            <p:nvPr/>
          </p:nvSpPr>
          <p:spPr>
            <a:xfrm>
              <a:off x="1571245" y="590549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76" name="path 8276"/>
            <p:cNvSpPr/>
            <p:nvPr/>
          </p:nvSpPr>
          <p:spPr>
            <a:xfrm>
              <a:off x="1572007" y="599693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9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78" name="path 8278"/>
            <p:cNvSpPr/>
            <p:nvPr/>
          </p:nvSpPr>
          <p:spPr>
            <a:xfrm>
              <a:off x="1604773" y="589787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80" name="path 8280"/>
            <p:cNvSpPr/>
            <p:nvPr/>
          </p:nvSpPr>
          <p:spPr>
            <a:xfrm>
              <a:off x="1608583" y="598169"/>
              <a:ext cx="62483" cy="7619"/>
            </a:xfrm>
            <a:custGeom>
              <a:avLst/>
              <a:gdLst/>
              <a:ahLst/>
              <a:cxnLst/>
              <a:rect l="0" t="0" r="0" b="0"/>
              <a:pathLst>
                <a:path w="98" h="11">
                  <a:moveTo>
                    <a:pt x="0" y="2"/>
                  </a:moveTo>
                  <a:lnTo>
                    <a:pt x="0" y="11"/>
                  </a:lnTo>
                  <a:lnTo>
                    <a:pt x="28" y="2"/>
                  </a:lnTo>
                  <a:lnTo>
                    <a:pt x="0" y="2"/>
                  </a:lnTo>
                </a:path>
                <a:path w="98" h="11">
                  <a:moveTo>
                    <a:pt x="0" y="11"/>
                  </a:moveTo>
                  <a:lnTo>
                    <a:pt x="28" y="2"/>
                  </a:lnTo>
                  <a:lnTo>
                    <a:pt x="28" y="11"/>
                  </a:lnTo>
                  <a:lnTo>
                    <a:pt x="0" y="11"/>
                  </a:lnTo>
                </a:path>
                <a:path w="98" h="11">
                  <a:moveTo>
                    <a:pt x="28" y="2"/>
                  </a:moveTo>
                  <a:lnTo>
                    <a:pt x="28" y="11"/>
                  </a:lnTo>
                  <a:lnTo>
                    <a:pt x="98" y="0"/>
                  </a:lnTo>
                  <a:lnTo>
                    <a:pt x="28" y="2"/>
                  </a:lnTo>
                </a:path>
                <a:path w="98" h="11">
                  <a:moveTo>
                    <a:pt x="28" y="11"/>
                  </a:moveTo>
                  <a:lnTo>
                    <a:pt x="98" y="0"/>
                  </a:lnTo>
                  <a:lnTo>
                    <a:pt x="98" y="11"/>
                  </a:lnTo>
                  <a:lnTo>
                    <a:pt x="28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82" name="path 8282"/>
            <p:cNvSpPr/>
            <p:nvPr/>
          </p:nvSpPr>
          <p:spPr>
            <a:xfrm>
              <a:off x="1670305" y="598169"/>
              <a:ext cx="1523" cy="7619"/>
            </a:xfrm>
            <a:custGeom>
              <a:avLst/>
              <a:gdLst/>
              <a:ahLst/>
              <a:cxnLst/>
              <a:rect l="0" t="0" r="0" b="0"/>
              <a:pathLst>
                <a:path w="2" h="11">
                  <a:moveTo>
                    <a:pt x="1" y="0"/>
                  </a:moveTo>
                  <a:lnTo>
                    <a:pt x="1" y="1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284" name="path 8284"/>
          <p:cNvSpPr/>
          <p:nvPr/>
        </p:nvSpPr>
        <p:spPr>
          <a:xfrm>
            <a:off x="3900678" y="4425950"/>
            <a:ext cx="7388352" cy="153923"/>
          </a:xfrm>
          <a:custGeom>
            <a:avLst/>
            <a:gdLst/>
            <a:ahLst/>
            <a:cxnLst/>
            <a:rect l="0" t="0" r="0" b="0"/>
            <a:pathLst>
              <a:path w="11635" h="242">
                <a:moveTo>
                  <a:pt x="123" y="92"/>
                </a:moveTo>
                <a:lnTo>
                  <a:pt x="97" y="85"/>
                </a:lnTo>
                <a:lnTo>
                  <a:pt x="80" y="70"/>
                </a:lnTo>
                <a:lnTo>
                  <a:pt x="70" y="49"/>
                </a:lnTo>
                <a:lnTo>
                  <a:pt x="70" y="42"/>
                </a:lnTo>
                <a:lnTo>
                  <a:pt x="80" y="22"/>
                </a:lnTo>
                <a:lnTo>
                  <a:pt x="97" y="8"/>
                </a:lnTo>
                <a:lnTo>
                  <a:pt x="123" y="1"/>
                </a:lnTo>
                <a:lnTo>
                  <a:pt x="133" y="1"/>
                </a:lnTo>
                <a:lnTo>
                  <a:pt x="159" y="8"/>
                </a:lnTo>
                <a:lnTo>
                  <a:pt x="176" y="22"/>
                </a:lnTo>
                <a:lnTo>
                  <a:pt x="185" y="42"/>
                </a:lnTo>
                <a:lnTo>
                  <a:pt x="185" y="49"/>
                </a:lnTo>
                <a:lnTo>
                  <a:pt x="176" y="70"/>
                </a:lnTo>
                <a:lnTo>
                  <a:pt x="159" y="85"/>
                </a:lnTo>
                <a:lnTo>
                  <a:pt x="123" y="92"/>
                </a:lnTo>
                <a:lnTo>
                  <a:pt x="80" y="92"/>
                </a:lnTo>
                <a:lnTo>
                  <a:pt x="37" y="85"/>
                </a:lnTo>
                <a:lnTo>
                  <a:pt x="10" y="70"/>
                </a:lnTo>
                <a:lnTo>
                  <a:pt x="1" y="49"/>
                </a:lnTo>
                <a:lnTo>
                  <a:pt x="1" y="37"/>
                </a:lnTo>
                <a:lnTo>
                  <a:pt x="10" y="15"/>
                </a:lnTo>
                <a:lnTo>
                  <a:pt x="27" y="8"/>
                </a:lnTo>
                <a:moveTo>
                  <a:pt x="185" y="226"/>
                </a:moveTo>
                <a:lnTo>
                  <a:pt x="185" y="154"/>
                </a:lnTo>
                <a:lnTo>
                  <a:pt x="106" y="147"/>
                </a:lnTo>
                <a:lnTo>
                  <a:pt x="116" y="154"/>
                </a:lnTo>
                <a:lnTo>
                  <a:pt x="123" y="176"/>
                </a:lnTo>
                <a:lnTo>
                  <a:pt x="123" y="197"/>
                </a:lnTo>
                <a:lnTo>
                  <a:pt x="116" y="219"/>
                </a:lnTo>
                <a:lnTo>
                  <a:pt x="97" y="234"/>
                </a:lnTo>
                <a:lnTo>
                  <a:pt x="70" y="241"/>
                </a:lnTo>
                <a:lnTo>
                  <a:pt x="54" y="241"/>
                </a:lnTo>
                <a:lnTo>
                  <a:pt x="27" y="234"/>
                </a:lnTo>
                <a:lnTo>
                  <a:pt x="10" y="219"/>
                </a:lnTo>
                <a:lnTo>
                  <a:pt x="1" y="197"/>
                </a:lnTo>
                <a:lnTo>
                  <a:pt x="1" y="176"/>
                </a:lnTo>
                <a:lnTo>
                  <a:pt x="10" y="154"/>
                </a:lnTo>
                <a:lnTo>
                  <a:pt x="17" y="147"/>
                </a:lnTo>
                <a:lnTo>
                  <a:pt x="37" y="142"/>
                </a:lnTo>
                <a:moveTo>
                  <a:pt x="5910" y="42"/>
                </a:moveTo>
                <a:lnTo>
                  <a:pt x="5902" y="22"/>
                </a:lnTo>
                <a:lnTo>
                  <a:pt x="5874" y="8"/>
                </a:lnTo>
                <a:lnTo>
                  <a:pt x="5830" y="1"/>
                </a:lnTo>
                <a:lnTo>
                  <a:pt x="5804" y="1"/>
                </a:lnTo>
                <a:lnTo>
                  <a:pt x="5761" y="8"/>
                </a:lnTo>
                <a:lnTo>
                  <a:pt x="5734" y="22"/>
                </a:lnTo>
                <a:lnTo>
                  <a:pt x="5725" y="42"/>
                </a:lnTo>
                <a:lnTo>
                  <a:pt x="5725" y="56"/>
                </a:lnTo>
                <a:lnTo>
                  <a:pt x="5734" y="77"/>
                </a:lnTo>
                <a:lnTo>
                  <a:pt x="5761" y="92"/>
                </a:lnTo>
                <a:lnTo>
                  <a:pt x="5804" y="99"/>
                </a:lnTo>
                <a:lnTo>
                  <a:pt x="5830" y="99"/>
                </a:lnTo>
                <a:lnTo>
                  <a:pt x="5874" y="92"/>
                </a:lnTo>
                <a:lnTo>
                  <a:pt x="5902" y="77"/>
                </a:lnTo>
                <a:lnTo>
                  <a:pt x="5910" y="56"/>
                </a:lnTo>
                <a:lnTo>
                  <a:pt x="5910" y="42"/>
                </a:lnTo>
                <a:close/>
                <a:moveTo>
                  <a:pt x="5910" y="183"/>
                </a:moveTo>
                <a:lnTo>
                  <a:pt x="5902" y="162"/>
                </a:lnTo>
                <a:lnTo>
                  <a:pt x="5874" y="147"/>
                </a:lnTo>
                <a:lnTo>
                  <a:pt x="5830" y="142"/>
                </a:lnTo>
                <a:lnTo>
                  <a:pt x="5804" y="142"/>
                </a:lnTo>
                <a:lnTo>
                  <a:pt x="5761" y="147"/>
                </a:lnTo>
                <a:lnTo>
                  <a:pt x="5734" y="162"/>
                </a:lnTo>
                <a:lnTo>
                  <a:pt x="5725" y="183"/>
                </a:lnTo>
                <a:lnTo>
                  <a:pt x="5725" y="197"/>
                </a:lnTo>
                <a:lnTo>
                  <a:pt x="5734" y="219"/>
                </a:lnTo>
                <a:lnTo>
                  <a:pt x="5761" y="234"/>
                </a:lnTo>
                <a:lnTo>
                  <a:pt x="5804" y="241"/>
                </a:lnTo>
                <a:lnTo>
                  <a:pt x="5830" y="241"/>
                </a:lnTo>
                <a:lnTo>
                  <a:pt x="5874" y="234"/>
                </a:lnTo>
                <a:lnTo>
                  <a:pt x="5902" y="219"/>
                </a:lnTo>
                <a:lnTo>
                  <a:pt x="5910" y="197"/>
                </a:lnTo>
                <a:lnTo>
                  <a:pt x="5910" y="183"/>
                </a:lnTo>
                <a:close/>
                <a:moveTo>
                  <a:pt x="11633" y="42"/>
                </a:moveTo>
                <a:lnTo>
                  <a:pt x="11626" y="22"/>
                </a:lnTo>
                <a:lnTo>
                  <a:pt x="11600" y="8"/>
                </a:lnTo>
                <a:lnTo>
                  <a:pt x="11554" y="1"/>
                </a:lnTo>
                <a:lnTo>
                  <a:pt x="11528" y="1"/>
                </a:lnTo>
                <a:lnTo>
                  <a:pt x="11485" y="8"/>
                </a:lnTo>
                <a:lnTo>
                  <a:pt x="11458" y="22"/>
                </a:lnTo>
                <a:lnTo>
                  <a:pt x="11449" y="42"/>
                </a:lnTo>
                <a:lnTo>
                  <a:pt x="11449" y="56"/>
                </a:lnTo>
                <a:lnTo>
                  <a:pt x="11458" y="77"/>
                </a:lnTo>
                <a:lnTo>
                  <a:pt x="11485" y="92"/>
                </a:lnTo>
                <a:lnTo>
                  <a:pt x="11528" y="99"/>
                </a:lnTo>
                <a:lnTo>
                  <a:pt x="11554" y="99"/>
                </a:lnTo>
                <a:lnTo>
                  <a:pt x="11600" y="92"/>
                </a:lnTo>
                <a:lnTo>
                  <a:pt x="11626" y="77"/>
                </a:lnTo>
                <a:lnTo>
                  <a:pt x="11633" y="56"/>
                </a:lnTo>
                <a:lnTo>
                  <a:pt x="11633" y="42"/>
                </a:lnTo>
                <a:close/>
                <a:moveTo>
                  <a:pt x="11633" y="226"/>
                </a:moveTo>
                <a:lnTo>
                  <a:pt x="11633" y="154"/>
                </a:lnTo>
                <a:lnTo>
                  <a:pt x="11554" y="147"/>
                </a:lnTo>
                <a:lnTo>
                  <a:pt x="11564" y="154"/>
                </a:lnTo>
                <a:lnTo>
                  <a:pt x="11573" y="176"/>
                </a:lnTo>
                <a:lnTo>
                  <a:pt x="11573" y="197"/>
                </a:lnTo>
                <a:lnTo>
                  <a:pt x="11564" y="219"/>
                </a:lnTo>
                <a:lnTo>
                  <a:pt x="11547" y="234"/>
                </a:lnTo>
                <a:lnTo>
                  <a:pt x="11521" y="241"/>
                </a:lnTo>
                <a:lnTo>
                  <a:pt x="11501" y="241"/>
                </a:lnTo>
                <a:lnTo>
                  <a:pt x="11475" y="234"/>
                </a:lnTo>
                <a:lnTo>
                  <a:pt x="11458" y="219"/>
                </a:lnTo>
                <a:lnTo>
                  <a:pt x="11449" y="197"/>
                </a:lnTo>
                <a:lnTo>
                  <a:pt x="11449" y="176"/>
                </a:lnTo>
                <a:lnTo>
                  <a:pt x="11458" y="154"/>
                </a:lnTo>
                <a:lnTo>
                  <a:pt x="11468" y="147"/>
                </a:lnTo>
                <a:lnTo>
                  <a:pt x="11485" y="14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286" name="path 8286"/>
          <p:cNvSpPr/>
          <p:nvPr/>
        </p:nvSpPr>
        <p:spPr>
          <a:xfrm>
            <a:off x="5816830" y="4645457"/>
            <a:ext cx="714271" cy="1023331"/>
          </a:xfrm>
          <a:custGeom>
            <a:avLst/>
            <a:gdLst/>
            <a:ahLst/>
            <a:cxnLst/>
            <a:rect l="0" t="0" r="0" b="0"/>
            <a:pathLst>
              <a:path w="1124" h="1611">
                <a:moveTo>
                  <a:pt x="1123" y="1611"/>
                </a:moveTo>
                <a:lnTo>
                  <a:pt x="1121" y="1505"/>
                </a:lnTo>
                <a:lnTo>
                  <a:pt x="1111" y="1402"/>
                </a:lnTo>
                <a:lnTo>
                  <a:pt x="1094" y="1299"/>
                </a:lnTo>
                <a:lnTo>
                  <a:pt x="1073" y="1198"/>
                </a:lnTo>
                <a:lnTo>
                  <a:pt x="1044" y="1097"/>
                </a:lnTo>
                <a:lnTo>
                  <a:pt x="1010" y="999"/>
                </a:lnTo>
                <a:lnTo>
                  <a:pt x="970" y="901"/>
                </a:lnTo>
                <a:lnTo>
                  <a:pt x="924" y="807"/>
                </a:lnTo>
                <a:lnTo>
                  <a:pt x="871" y="718"/>
                </a:lnTo>
                <a:lnTo>
                  <a:pt x="816" y="629"/>
                </a:lnTo>
                <a:lnTo>
                  <a:pt x="754" y="545"/>
                </a:lnTo>
                <a:lnTo>
                  <a:pt x="684" y="466"/>
                </a:lnTo>
                <a:lnTo>
                  <a:pt x="612" y="389"/>
                </a:lnTo>
                <a:lnTo>
                  <a:pt x="538" y="320"/>
                </a:lnTo>
                <a:lnTo>
                  <a:pt x="456" y="253"/>
                </a:lnTo>
                <a:lnTo>
                  <a:pt x="372" y="193"/>
                </a:lnTo>
                <a:lnTo>
                  <a:pt x="283" y="135"/>
                </a:lnTo>
                <a:lnTo>
                  <a:pt x="192" y="85"/>
                </a:lnTo>
                <a:lnTo>
                  <a:pt x="98" y="39"/>
                </a:ln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288" name="path 8288"/>
          <p:cNvSpPr/>
          <p:nvPr/>
        </p:nvSpPr>
        <p:spPr>
          <a:xfrm>
            <a:off x="13020295" y="1158494"/>
            <a:ext cx="787906" cy="787906"/>
          </a:xfrm>
          <a:custGeom>
            <a:avLst/>
            <a:gdLst/>
            <a:ahLst/>
            <a:cxnLst/>
            <a:rect l="0" t="0" r="0" b="0"/>
            <a:pathLst>
              <a:path w="1240" h="1240">
                <a:moveTo>
                  <a:pt x="428" y="584"/>
                </a:moveTo>
                <a:lnTo>
                  <a:pt x="1" y="584"/>
                </a:lnTo>
                <a:lnTo>
                  <a:pt x="620" y="5"/>
                </a:lnTo>
                <a:moveTo>
                  <a:pt x="908" y="1160"/>
                </a:moveTo>
                <a:lnTo>
                  <a:pt x="773" y="1160"/>
                </a:lnTo>
                <a:moveTo>
                  <a:pt x="329" y="1160"/>
                </a:moveTo>
                <a:lnTo>
                  <a:pt x="428" y="1160"/>
                </a:lnTo>
                <a:moveTo>
                  <a:pt x="428" y="584"/>
                </a:moveTo>
                <a:lnTo>
                  <a:pt x="812" y="1064"/>
                </a:lnTo>
                <a:lnTo>
                  <a:pt x="812" y="584"/>
                </a:lnTo>
                <a:moveTo>
                  <a:pt x="329" y="584"/>
                </a:moveTo>
                <a:lnTo>
                  <a:pt x="329" y="1160"/>
                </a:lnTo>
                <a:moveTo>
                  <a:pt x="773" y="1160"/>
                </a:moveTo>
                <a:lnTo>
                  <a:pt x="428" y="728"/>
                </a:lnTo>
                <a:lnTo>
                  <a:pt x="428" y="1160"/>
                </a:lnTo>
                <a:moveTo>
                  <a:pt x="908" y="584"/>
                </a:moveTo>
                <a:lnTo>
                  <a:pt x="908" y="1160"/>
                </a:lnTo>
                <a:moveTo>
                  <a:pt x="1239" y="620"/>
                </a:moveTo>
                <a:lnTo>
                  <a:pt x="1237" y="560"/>
                </a:lnTo>
                <a:lnTo>
                  <a:pt x="1227" y="500"/>
                </a:lnTo>
                <a:lnTo>
                  <a:pt x="1213" y="440"/>
                </a:lnTo>
                <a:lnTo>
                  <a:pt x="1191" y="382"/>
                </a:lnTo>
                <a:lnTo>
                  <a:pt x="1167" y="327"/>
                </a:lnTo>
                <a:lnTo>
                  <a:pt x="1136" y="277"/>
                </a:lnTo>
                <a:lnTo>
                  <a:pt x="1097" y="226"/>
                </a:lnTo>
                <a:lnTo>
                  <a:pt x="1057" y="183"/>
                </a:lnTo>
                <a:lnTo>
                  <a:pt x="1013" y="142"/>
                </a:lnTo>
                <a:lnTo>
                  <a:pt x="963" y="104"/>
                </a:lnTo>
                <a:lnTo>
                  <a:pt x="913" y="73"/>
                </a:lnTo>
                <a:lnTo>
                  <a:pt x="857" y="49"/>
                </a:lnTo>
                <a:lnTo>
                  <a:pt x="800" y="27"/>
                </a:lnTo>
                <a:lnTo>
                  <a:pt x="740" y="13"/>
                </a:lnTo>
                <a:lnTo>
                  <a:pt x="680" y="3"/>
                </a:lnTo>
                <a:lnTo>
                  <a:pt x="620" y="1"/>
                </a:lnTo>
                <a:lnTo>
                  <a:pt x="560" y="3"/>
                </a:lnTo>
                <a:lnTo>
                  <a:pt x="500" y="13"/>
                </a:lnTo>
                <a:lnTo>
                  <a:pt x="440" y="27"/>
                </a:lnTo>
                <a:lnTo>
                  <a:pt x="382" y="49"/>
                </a:lnTo>
                <a:lnTo>
                  <a:pt x="327" y="73"/>
                </a:lnTo>
                <a:lnTo>
                  <a:pt x="277" y="104"/>
                </a:lnTo>
                <a:lnTo>
                  <a:pt x="226" y="142"/>
                </a:lnTo>
                <a:lnTo>
                  <a:pt x="183" y="183"/>
                </a:lnTo>
                <a:lnTo>
                  <a:pt x="142" y="226"/>
                </a:lnTo>
                <a:lnTo>
                  <a:pt x="104" y="277"/>
                </a:lnTo>
                <a:lnTo>
                  <a:pt x="73" y="327"/>
                </a:lnTo>
                <a:lnTo>
                  <a:pt x="49" y="382"/>
                </a:lnTo>
                <a:lnTo>
                  <a:pt x="27" y="440"/>
                </a:lnTo>
                <a:lnTo>
                  <a:pt x="13" y="500"/>
                </a:lnTo>
                <a:lnTo>
                  <a:pt x="3" y="560"/>
                </a:lnTo>
                <a:lnTo>
                  <a:pt x="1" y="620"/>
                </a:lnTo>
                <a:lnTo>
                  <a:pt x="3" y="680"/>
                </a:lnTo>
                <a:lnTo>
                  <a:pt x="13" y="740"/>
                </a:lnTo>
                <a:lnTo>
                  <a:pt x="27" y="800"/>
                </a:lnTo>
                <a:lnTo>
                  <a:pt x="49" y="857"/>
                </a:lnTo>
                <a:lnTo>
                  <a:pt x="73" y="913"/>
                </a:lnTo>
                <a:lnTo>
                  <a:pt x="104" y="963"/>
                </a:lnTo>
                <a:lnTo>
                  <a:pt x="142" y="1013"/>
                </a:lnTo>
                <a:lnTo>
                  <a:pt x="183" y="1057"/>
                </a:lnTo>
                <a:lnTo>
                  <a:pt x="226" y="1097"/>
                </a:lnTo>
                <a:lnTo>
                  <a:pt x="277" y="1136"/>
                </a:lnTo>
                <a:lnTo>
                  <a:pt x="327" y="1167"/>
                </a:lnTo>
                <a:lnTo>
                  <a:pt x="382" y="1191"/>
                </a:lnTo>
                <a:lnTo>
                  <a:pt x="440" y="1213"/>
                </a:lnTo>
                <a:lnTo>
                  <a:pt x="500" y="1227"/>
                </a:lnTo>
                <a:lnTo>
                  <a:pt x="560" y="1237"/>
                </a:lnTo>
                <a:lnTo>
                  <a:pt x="620" y="1239"/>
                </a:lnTo>
                <a:lnTo>
                  <a:pt x="680" y="1237"/>
                </a:lnTo>
                <a:lnTo>
                  <a:pt x="740" y="1227"/>
                </a:lnTo>
                <a:lnTo>
                  <a:pt x="800" y="1213"/>
                </a:lnTo>
                <a:lnTo>
                  <a:pt x="857" y="1191"/>
                </a:lnTo>
                <a:lnTo>
                  <a:pt x="913" y="1167"/>
                </a:lnTo>
                <a:lnTo>
                  <a:pt x="963" y="1136"/>
                </a:lnTo>
                <a:lnTo>
                  <a:pt x="1013" y="1097"/>
                </a:lnTo>
                <a:lnTo>
                  <a:pt x="1057" y="1057"/>
                </a:lnTo>
                <a:lnTo>
                  <a:pt x="1097" y="1013"/>
                </a:lnTo>
                <a:lnTo>
                  <a:pt x="1136" y="963"/>
                </a:lnTo>
                <a:lnTo>
                  <a:pt x="1167" y="913"/>
                </a:lnTo>
                <a:lnTo>
                  <a:pt x="1191" y="857"/>
                </a:lnTo>
                <a:lnTo>
                  <a:pt x="1213" y="800"/>
                </a:lnTo>
                <a:lnTo>
                  <a:pt x="1227" y="740"/>
                </a:lnTo>
                <a:lnTo>
                  <a:pt x="1237" y="680"/>
                </a:lnTo>
                <a:lnTo>
                  <a:pt x="1239" y="620"/>
                </a:lnTo>
                <a:close/>
                <a:moveTo>
                  <a:pt x="620" y="5"/>
                </a:moveTo>
                <a:lnTo>
                  <a:pt x="1234" y="584"/>
                </a:lnTo>
                <a:lnTo>
                  <a:pt x="812" y="58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290" name="path 8290"/>
          <p:cNvSpPr/>
          <p:nvPr/>
        </p:nvSpPr>
        <p:spPr>
          <a:xfrm>
            <a:off x="7535418" y="4125721"/>
            <a:ext cx="3753611" cy="158496"/>
          </a:xfrm>
          <a:custGeom>
            <a:avLst/>
            <a:gdLst/>
            <a:ahLst/>
            <a:cxnLst/>
            <a:rect l="0" t="0" r="0" b="0"/>
            <a:pathLst>
              <a:path w="5911" h="249">
                <a:moveTo>
                  <a:pt x="1" y="1"/>
                </a:moveTo>
                <a:lnTo>
                  <a:pt x="185" y="1"/>
                </a:lnTo>
                <a:moveTo>
                  <a:pt x="185" y="99"/>
                </a:moveTo>
                <a:lnTo>
                  <a:pt x="63" y="1"/>
                </a:lnTo>
                <a:moveTo>
                  <a:pt x="106" y="37"/>
                </a:moveTo>
                <a:lnTo>
                  <a:pt x="1" y="99"/>
                </a:lnTo>
                <a:moveTo>
                  <a:pt x="142" y="157"/>
                </a:moveTo>
                <a:lnTo>
                  <a:pt x="150" y="157"/>
                </a:lnTo>
                <a:lnTo>
                  <a:pt x="169" y="164"/>
                </a:lnTo>
                <a:lnTo>
                  <a:pt x="178" y="171"/>
                </a:lnTo>
                <a:lnTo>
                  <a:pt x="185" y="183"/>
                </a:lnTo>
                <a:lnTo>
                  <a:pt x="185" y="212"/>
                </a:lnTo>
                <a:lnTo>
                  <a:pt x="178" y="226"/>
                </a:lnTo>
                <a:lnTo>
                  <a:pt x="169" y="234"/>
                </a:lnTo>
                <a:lnTo>
                  <a:pt x="150" y="241"/>
                </a:lnTo>
                <a:lnTo>
                  <a:pt x="133" y="241"/>
                </a:lnTo>
                <a:lnTo>
                  <a:pt x="116" y="234"/>
                </a:lnTo>
                <a:lnTo>
                  <a:pt x="90" y="219"/>
                </a:lnTo>
                <a:lnTo>
                  <a:pt x="1" y="150"/>
                </a:lnTo>
                <a:lnTo>
                  <a:pt x="1" y="248"/>
                </a:lnTo>
                <a:moveTo>
                  <a:pt x="5725" y="1"/>
                </a:moveTo>
                <a:lnTo>
                  <a:pt x="5909" y="1"/>
                </a:lnTo>
                <a:moveTo>
                  <a:pt x="5909" y="99"/>
                </a:moveTo>
                <a:lnTo>
                  <a:pt x="5787" y="1"/>
                </a:lnTo>
                <a:moveTo>
                  <a:pt x="5830" y="37"/>
                </a:moveTo>
                <a:lnTo>
                  <a:pt x="5725" y="99"/>
                </a:lnTo>
                <a:moveTo>
                  <a:pt x="5866" y="157"/>
                </a:moveTo>
                <a:lnTo>
                  <a:pt x="5876" y="157"/>
                </a:lnTo>
                <a:lnTo>
                  <a:pt x="5893" y="164"/>
                </a:lnTo>
                <a:lnTo>
                  <a:pt x="5902" y="171"/>
                </a:lnTo>
                <a:lnTo>
                  <a:pt x="5909" y="183"/>
                </a:lnTo>
                <a:lnTo>
                  <a:pt x="5909" y="212"/>
                </a:lnTo>
                <a:lnTo>
                  <a:pt x="5902" y="226"/>
                </a:lnTo>
                <a:lnTo>
                  <a:pt x="5893" y="234"/>
                </a:lnTo>
                <a:lnTo>
                  <a:pt x="5876" y="241"/>
                </a:lnTo>
                <a:lnTo>
                  <a:pt x="5857" y="241"/>
                </a:lnTo>
                <a:lnTo>
                  <a:pt x="5840" y="234"/>
                </a:lnTo>
                <a:lnTo>
                  <a:pt x="5814" y="219"/>
                </a:lnTo>
                <a:lnTo>
                  <a:pt x="5725" y="150"/>
                </a:lnTo>
                <a:lnTo>
                  <a:pt x="5725" y="24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58" name="group 358"/>
          <p:cNvGrpSpPr/>
          <p:nvPr/>
        </p:nvGrpSpPr>
        <p:grpSpPr>
          <a:xfrm rot="21600000">
            <a:off x="3896106" y="7449566"/>
            <a:ext cx="690371" cy="661416"/>
            <a:chOff x="0" y="0"/>
            <a:chExt cx="690371" cy="661416"/>
          </a:xfrm>
        </p:grpSpPr>
        <p:sp>
          <p:nvSpPr>
            <p:cNvPr id="8292" name="path 8292"/>
            <p:cNvSpPr/>
            <p:nvPr/>
          </p:nvSpPr>
          <p:spPr>
            <a:xfrm>
              <a:off x="0" y="0"/>
              <a:ext cx="690371" cy="115823"/>
            </a:xfrm>
            <a:custGeom>
              <a:avLst/>
              <a:gdLst/>
              <a:ahLst/>
              <a:cxnLst/>
              <a:rect l="0" t="0" r="0" b="0"/>
              <a:pathLst>
                <a:path w="1087" h="182">
                  <a:moveTo>
                    <a:pt x="541" y="44"/>
                  </a:moveTo>
                  <a:lnTo>
                    <a:pt x="517" y="123"/>
                  </a:lnTo>
                  <a:lnTo>
                    <a:pt x="572" y="123"/>
                  </a:lnTo>
                  <a:moveTo>
                    <a:pt x="557" y="101"/>
                  </a:moveTo>
                  <a:lnTo>
                    <a:pt x="557" y="145"/>
                  </a:lnTo>
                  <a:moveTo>
                    <a:pt x="605" y="145"/>
                  </a:moveTo>
                  <a:lnTo>
                    <a:pt x="605" y="140"/>
                  </a:lnTo>
                  <a:moveTo>
                    <a:pt x="663" y="145"/>
                  </a:moveTo>
                  <a:lnTo>
                    <a:pt x="685" y="44"/>
                  </a:lnTo>
                  <a:lnTo>
                    <a:pt x="639" y="44"/>
                  </a:lnTo>
                  <a:lnTo>
                    <a:pt x="639" y="56"/>
                  </a:lnTo>
                  <a:moveTo>
                    <a:pt x="718" y="145"/>
                  </a:moveTo>
                  <a:lnTo>
                    <a:pt x="718" y="77"/>
                  </a:lnTo>
                  <a:lnTo>
                    <a:pt x="764" y="77"/>
                  </a:lnTo>
                  <a:moveTo>
                    <a:pt x="783" y="97"/>
                  </a:moveTo>
                  <a:lnTo>
                    <a:pt x="778" y="82"/>
                  </a:lnTo>
                  <a:lnTo>
                    <a:pt x="764" y="77"/>
                  </a:lnTo>
                  <a:moveTo>
                    <a:pt x="785" y="97"/>
                  </a:moveTo>
                  <a:lnTo>
                    <a:pt x="785" y="145"/>
                  </a:lnTo>
                  <a:moveTo>
                    <a:pt x="752" y="145"/>
                  </a:moveTo>
                  <a:lnTo>
                    <a:pt x="752" y="77"/>
                  </a:lnTo>
                  <a:moveTo>
                    <a:pt x="862" y="104"/>
                  </a:moveTo>
                  <a:lnTo>
                    <a:pt x="860" y="130"/>
                  </a:lnTo>
                  <a:moveTo>
                    <a:pt x="836" y="104"/>
                  </a:moveTo>
                  <a:lnTo>
                    <a:pt x="836" y="140"/>
                  </a:lnTo>
                  <a:moveTo>
                    <a:pt x="881" y="85"/>
                  </a:moveTo>
                  <a:lnTo>
                    <a:pt x="874" y="157"/>
                  </a:lnTo>
                  <a:lnTo>
                    <a:pt x="862" y="140"/>
                  </a:lnTo>
                  <a:moveTo>
                    <a:pt x="817" y="85"/>
                  </a:moveTo>
                  <a:lnTo>
                    <a:pt x="817" y="154"/>
                  </a:lnTo>
                  <a:moveTo>
                    <a:pt x="867" y="56"/>
                  </a:moveTo>
                  <a:lnTo>
                    <a:pt x="862" y="77"/>
                  </a:lnTo>
                  <a:moveTo>
                    <a:pt x="831" y="56"/>
                  </a:moveTo>
                  <a:lnTo>
                    <a:pt x="831" y="90"/>
                  </a:lnTo>
                  <a:moveTo>
                    <a:pt x="814" y="49"/>
                  </a:moveTo>
                  <a:lnTo>
                    <a:pt x="881" y="41"/>
                  </a:lnTo>
                  <a:moveTo>
                    <a:pt x="843" y="25"/>
                  </a:moveTo>
                  <a:lnTo>
                    <a:pt x="850" y="39"/>
                  </a:lnTo>
                  <a:moveTo>
                    <a:pt x="831" y="82"/>
                  </a:moveTo>
                  <a:lnTo>
                    <a:pt x="867" y="77"/>
                  </a:lnTo>
                  <a:moveTo>
                    <a:pt x="831" y="63"/>
                  </a:moveTo>
                  <a:lnTo>
                    <a:pt x="865" y="58"/>
                  </a:lnTo>
                  <a:moveTo>
                    <a:pt x="836" y="135"/>
                  </a:moveTo>
                  <a:lnTo>
                    <a:pt x="862" y="133"/>
                  </a:lnTo>
                  <a:moveTo>
                    <a:pt x="836" y="113"/>
                  </a:moveTo>
                  <a:lnTo>
                    <a:pt x="862" y="109"/>
                  </a:lnTo>
                  <a:moveTo>
                    <a:pt x="817" y="97"/>
                  </a:moveTo>
                  <a:lnTo>
                    <a:pt x="881" y="92"/>
                  </a:lnTo>
                  <a:moveTo>
                    <a:pt x="915" y="32"/>
                  </a:moveTo>
                  <a:lnTo>
                    <a:pt x="915" y="154"/>
                  </a:lnTo>
                  <a:moveTo>
                    <a:pt x="915" y="44"/>
                  </a:moveTo>
                  <a:lnTo>
                    <a:pt x="977" y="39"/>
                  </a:lnTo>
                  <a:moveTo>
                    <a:pt x="977" y="32"/>
                  </a:moveTo>
                  <a:lnTo>
                    <a:pt x="977" y="154"/>
                  </a:lnTo>
                  <a:moveTo>
                    <a:pt x="915" y="147"/>
                  </a:moveTo>
                  <a:lnTo>
                    <a:pt x="973" y="145"/>
                  </a:lnTo>
                  <a:lnTo>
                    <a:pt x="977" y="152"/>
                  </a:lnTo>
                  <a:moveTo>
                    <a:pt x="929" y="63"/>
                  </a:moveTo>
                  <a:lnTo>
                    <a:pt x="965" y="58"/>
                  </a:lnTo>
                  <a:moveTo>
                    <a:pt x="965" y="75"/>
                  </a:moveTo>
                  <a:lnTo>
                    <a:pt x="932" y="80"/>
                  </a:lnTo>
                  <a:moveTo>
                    <a:pt x="922" y="101"/>
                  </a:moveTo>
                  <a:lnTo>
                    <a:pt x="965" y="97"/>
                  </a:lnTo>
                  <a:moveTo>
                    <a:pt x="968" y="90"/>
                  </a:moveTo>
                  <a:lnTo>
                    <a:pt x="961" y="128"/>
                  </a:lnTo>
                  <a:lnTo>
                    <a:pt x="953" y="113"/>
                  </a:lnTo>
                  <a:moveTo>
                    <a:pt x="946" y="49"/>
                  </a:moveTo>
                  <a:lnTo>
                    <a:pt x="946" y="142"/>
                  </a:lnTo>
                  <a:moveTo>
                    <a:pt x="1004" y="82"/>
                  </a:moveTo>
                  <a:lnTo>
                    <a:pt x="1033" y="75"/>
                  </a:lnTo>
                  <a:moveTo>
                    <a:pt x="1004" y="135"/>
                  </a:moveTo>
                  <a:lnTo>
                    <a:pt x="1033" y="113"/>
                  </a:lnTo>
                  <a:moveTo>
                    <a:pt x="1033" y="56"/>
                  </a:moveTo>
                  <a:lnTo>
                    <a:pt x="1078" y="51"/>
                  </a:lnTo>
                  <a:moveTo>
                    <a:pt x="1057" y="25"/>
                  </a:moveTo>
                  <a:lnTo>
                    <a:pt x="1057" y="85"/>
                  </a:lnTo>
                  <a:moveTo>
                    <a:pt x="1025" y="92"/>
                  </a:moveTo>
                  <a:lnTo>
                    <a:pt x="1085" y="85"/>
                  </a:lnTo>
                  <a:moveTo>
                    <a:pt x="1037" y="65"/>
                  </a:moveTo>
                  <a:lnTo>
                    <a:pt x="1045" y="82"/>
                  </a:lnTo>
                  <a:moveTo>
                    <a:pt x="1037" y="101"/>
                  </a:moveTo>
                  <a:lnTo>
                    <a:pt x="1037" y="159"/>
                  </a:lnTo>
                  <a:moveTo>
                    <a:pt x="1037" y="109"/>
                  </a:moveTo>
                  <a:lnTo>
                    <a:pt x="1076" y="104"/>
                  </a:lnTo>
                  <a:moveTo>
                    <a:pt x="1076" y="99"/>
                  </a:moveTo>
                  <a:lnTo>
                    <a:pt x="1073" y="159"/>
                  </a:lnTo>
                  <a:moveTo>
                    <a:pt x="1049" y="116"/>
                  </a:moveTo>
                  <a:lnTo>
                    <a:pt x="1049" y="140"/>
                  </a:lnTo>
                  <a:moveTo>
                    <a:pt x="1049" y="121"/>
                  </a:moveTo>
                  <a:lnTo>
                    <a:pt x="1064" y="118"/>
                  </a:lnTo>
                  <a:moveTo>
                    <a:pt x="1037" y="150"/>
                  </a:moveTo>
                  <a:lnTo>
                    <a:pt x="1073" y="147"/>
                  </a:lnTo>
                  <a:moveTo>
                    <a:pt x="1073" y="58"/>
                  </a:moveTo>
                  <a:lnTo>
                    <a:pt x="1064" y="87"/>
                  </a:lnTo>
                  <a:moveTo>
                    <a:pt x="1049" y="135"/>
                  </a:moveTo>
                  <a:lnTo>
                    <a:pt x="1064" y="135"/>
                  </a:lnTo>
                  <a:moveTo>
                    <a:pt x="1064" y="116"/>
                  </a:moveTo>
                  <a:lnTo>
                    <a:pt x="1061" y="135"/>
                  </a:lnTo>
                  <a:moveTo>
                    <a:pt x="1016" y="32"/>
                  </a:moveTo>
                  <a:lnTo>
                    <a:pt x="1016" y="128"/>
                  </a:lnTo>
                  <a:moveTo>
                    <a:pt x="1" y="3"/>
                  </a:moveTo>
                  <a:lnTo>
                    <a:pt x="457" y="1"/>
                  </a:lnTo>
                  <a:lnTo>
                    <a:pt x="457" y="178"/>
                  </a:lnTo>
                  <a:lnTo>
                    <a:pt x="1" y="181"/>
                  </a:lnTo>
                  <a:lnTo>
                    <a:pt x="1" y="3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94" name="path 8294"/>
            <p:cNvSpPr/>
            <p:nvPr/>
          </p:nvSpPr>
          <p:spPr>
            <a:xfrm>
              <a:off x="761" y="54101"/>
              <a:ext cx="120395" cy="9144"/>
            </a:xfrm>
            <a:custGeom>
              <a:avLst/>
              <a:gdLst/>
              <a:ahLst/>
              <a:cxnLst/>
              <a:rect l="0" t="0" r="0" b="0"/>
              <a:pathLst>
                <a:path w="189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189" h="14">
                  <a:moveTo>
                    <a:pt x="0" y="14"/>
                  </a:moveTo>
                  <a:lnTo>
                    <a:pt x="189" y="0"/>
                  </a:lnTo>
                  <a:lnTo>
                    <a:pt x="189" y="12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96" name="path 8296"/>
            <p:cNvSpPr/>
            <p:nvPr/>
          </p:nvSpPr>
          <p:spPr>
            <a:xfrm>
              <a:off x="132587" y="44195"/>
              <a:ext cx="25908" cy="25908"/>
            </a:xfrm>
            <a:custGeom>
              <a:avLst/>
              <a:gdLst/>
              <a:ahLst/>
              <a:cxnLst/>
              <a:rect l="0" t="0" r="0" b="0"/>
              <a:pathLst>
                <a:path w="40" h="40">
                  <a:moveTo>
                    <a:pt x="20" y="20"/>
                  </a:moveTo>
                  <a:lnTo>
                    <a:pt x="39" y="1"/>
                  </a:lnTo>
                  <a:lnTo>
                    <a:pt x="20" y="20"/>
                  </a:lnTo>
                  <a:lnTo>
                    <a:pt x="1" y="39"/>
                  </a:lnTo>
                  <a:lnTo>
                    <a:pt x="20" y="20"/>
                  </a:lnTo>
                  <a:lnTo>
                    <a:pt x="1" y="3"/>
                  </a:lnTo>
                  <a:lnTo>
                    <a:pt x="20" y="20"/>
                  </a:lnTo>
                  <a:lnTo>
                    <a:pt x="39" y="3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298" name="path 8298"/>
            <p:cNvSpPr/>
            <p:nvPr/>
          </p:nvSpPr>
          <p:spPr>
            <a:xfrm>
              <a:off x="169926" y="52577"/>
              <a:ext cx="120395" cy="9144"/>
            </a:xfrm>
            <a:custGeom>
              <a:avLst/>
              <a:gdLst/>
              <a:ahLst/>
              <a:cxnLst/>
              <a:rect l="0" t="0" r="0" b="0"/>
              <a:pathLst>
                <a:path w="189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189" h="14">
                  <a:moveTo>
                    <a:pt x="0" y="14"/>
                  </a:moveTo>
                  <a:lnTo>
                    <a:pt x="189" y="0"/>
                  </a:lnTo>
                  <a:lnTo>
                    <a:pt x="189" y="11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00" name="path 8300"/>
            <p:cNvSpPr/>
            <p:nvPr/>
          </p:nvSpPr>
          <p:spPr>
            <a:xfrm>
              <a:off x="1523" y="52577"/>
              <a:ext cx="682751" cy="244601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4" y="0"/>
                  </a:moveTo>
                  <a:lnTo>
                    <a:pt x="454" y="11"/>
                  </a:lnTo>
                  <a:moveTo>
                    <a:pt x="517" y="249"/>
                  </a:moveTo>
                  <a:lnTo>
                    <a:pt x="538" y="249"/>
                  </a:lnTo>
                  <a:moveTo>
                    <a:pt x="538" y="292"/>
                  </a:moveTo>
                  <a:lnTo>
                    <a:pt x="550" y="287"/>
                  </a:lnTo>
                  <a:lnTo>
                    <a:pt x="560" y="278"/>
                  </a:lnTo>
                  <a:lnTo>
                    <a:pt x="560" y="263"/>
                  </a:lnTo>
                  <a:lnTo>
                    <a:pt x="550" y="254"/>
                  </a:lnTo>
                  <a:lnTo>
                    <a:pt x="538" y="249"/>
                  </a:lnTo>
                  <a:moveTo>
                    <a:pt x="538" y="292"/>
                  </a:moveTo>
                  <a:lnTo>
                    <a:pt x="529" y="292"/>
                  </a:lnTo>
                  <a:moveTo>
                    <a:pt x="560" y="314"/>
                  </a:moveTo>
                  <a:lnTo>
                    <a:pt x="557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6"/>
                  </a:lnTo>
                  <a:moveTo>
                    <a:pt x="538" y="347"/>
                  </a:moveTo>
                  <a:lnTo>
                    <a:pt x="548" y="345"/>
                  </a:lnTo>
                  <a:lnTo>
                    <a:pt x="557" y="336"/>
                  </a:lnTo>
                  <a:lnTo>
                    <a:pt x="560" y="326"/>
                  </a:lnTo>
                  <a:moveTo>
                    <a:pt x="538" y="347"/>
                  </a:moveTo>
                  <a:lnTo>
                    <a:pt x="517" y="347"/>
                  </a:lnTo>
                  <a:moveTo>
                    <a:pt x="596" y="347"/>
                  </a:moveTo>
                  <a:lnTo>
                    <a:pt x="596" y="343"/>
                  </a:lnTo>
                  <a:moveTo>
                    <a:pt x="663" y="249"/>
                  </a:moveTo>
                  <a:lnTo>
                    <a:pt x="646" y="259"/>
                  </a:lnTo>
                  <a:lnTo>
                    <a:pt x="634" y="276"/>
                  </a:lnTo>
                  <a:lnTo>
                    <a:pt x="630" y="295"/>
                  </a:lnTo>
                  <a:moveTo>
                    <a:pt x="630" y="292"/>
                  </a:moveTo>
                  <a:lnTo>
                    <a:pt x="630" y="326"/>
                  </a:lnTo>
                  <a:moveTo>
                    <a:pt x="630" y="326"/>
                  </a:moveTo>
                  <a:lnTo>
                    <a:pt x="632" y="336"/>
                  </a:lnTo>
                  <a:lnTo>
                    <a:pt x="639" y="345"/>
                  </a:lnTo>
                  <a:lnTo>
                    <a:pt x="651" y="347"/>
                  </a:lnTo>
                  <a:lnTo>
                    <a:pt x="661" y="345"/>
                  </a:lnTo>
                  <a:lnTo>
                    <a:pt x="670" y="336"/>
                  </a:lnTo>
                  <a:lnTo>
                    <a:pt x="673" y="326"/>
                  </a:lnTo>
                  <a:moveTo>
                    <a:pt x="673" y="326"/>
                  </a:moveTo>
                  <a:lnTo>
                    <a:pt x="673" y="314"/>
                  </a:lnTo>
                  <a:moveTo>
                    <a:pt x="673" y="314"/>
                  </a:moveTo>
                  <a:lnTo>
                    <a:pt x="670" y="302"/>
                  </a:lnTo>
                  <a:lnTo>
                    <a:pt x="663" y="295"/>
                  </a:lnTo>
                  <a:lnTo>
                    <a:pt x="651" y="292"/>
                  </a:lnTo>
                  <a:moveTo>
                    <a:pt x="651" y="292"/>
                  </a:moveTo>
                  <a:lnTo>
                    <a:pt x="630" y="292"/>
                  </a:lnTo>
                  <a:moveTo>
                    <a:pt x="706" y="347"/>
                  </a:moveTo>
                  <a:lnTo>
                    <a:pt x="706" y="283"/>
                  </a:lnTo>
                  <a:lnTo>
                    <a:pt x="754" y="283"/>
                  </a:lnTo>
                  <a:moveTo>
                    <a:pt x="773" y="302"/>
                  </a:moveTo>
                  <a:lnTo>
                    <a:pt x="769" y="287"/>
                  </a:lnTo>
                  <a:lnTo>
                    <a:pt x="754" y="283"/>
                  </a:lnTo>
                  <a:moveTo>
                    <a:pt x="773" y="302"/>
                  </a:moveTo>
                  <a:lnTo>
                    <a:pt x="773" y="347"/>
                  </a:lnTo>
                  <a:moveTo>
                    <a:pt x="740" y="347"/>
                  </a:moveTo>
                  <a:lnTo>
                    <a:pt x="740" y="283"/>
                  </a:lnTo>
                  <a:moveTo>
                    <a:pt x="853" y="309"/>
                  </a:moveTo>
                  <a:lnTo>
                    <a:pt x="848" y="333"/>
                  </a:lnTo>
                  <a:moveTo>
                    <a:pt x="824" y="309"/>
                  </a:moveTo>
                  <a:lnTo>
                    <a:pt x="824" y="343"/>
                  </a:lnTo>
                  <a:moveTo>
                    <a:pt x="872" y="287"/>
                  </a:moveTo>
                  <a:lnTo>
                    <a:pt x="862" y="360"/>
                  </a:lnTo>
                  <a:lnTo>
                    <a:pt x="850" y="343"/>
                  </a:lnTo>
                  <a:moveTo>
                    <a:pt x="807" y="290"/>
                  </a:moveTo>
                  <a:lnTo>
                    <a:pt x="807" y="360"/>
                  </a:lnTo>
                  <a:moveTo>
                    <a:pt x="855" y="259"/>
                  </a:moveTo>
                  <a:lnTo>
                    <a:pt x="853" y="283"/>
                  </a:lnTo>
                  <a:moveTo>
                    <a:pt x="819" y="259"/>
                  </a:moveTo>
                  <a:lnTo>
                    <a:pt x="819" y="292"/>
                  </a:lnTo>
                  <a:moveTo>
                    <a:pt x="802" y="251"/>
                  </a:moveTo>
                  <a:lnTo>
                    <a:pt x="872" y="244"/>
                  </a:lnTo>
                  <a:moveTo>
                    <a:pt x="833" y="230"/>
                  </a:moveTo>
                  <a:lnTo>
                    <a:pt x="838" y="242"/>
                  </a:lnTo>
                  <a:moveTo>
                    <a:pt x="819" y="285"/>
                  </a:moveTo>
                  <a:lnTo>
                    <a:pt x="855" y="283"/>
                  </a:lnTo>
                  <a:moveTo>
                    <a:pt x="819" y="266"/>
                  </a:moveTo>
                  <a:lnTo>
                    <a:pt x="853" y="263"/>
                  </a:lnTo>
                  <a:moveTo>
                    <a:pt x="824" y="338"/>
                  </a:moveTo>
                  <a:lnTo>
                    <a:pt x="853" y="336"/>
                  </a:lnTo>
                  <a:moveTo>
                    <a:pt x="824" y="316"/>
                  </a:moveTo>
                  <a:lnTo>
                    <a:pt x="850" y="314"/>
                  </a:lnTo>
                  <a:moveTo>
                    <a:pt x="807" y="302"/>
                  </a:moveTo>
                  <a:lnTo>
                    <a:pt x="870" y="295"/>
                  </a:lnTo>
                  <a:moveTo>
                    <a:pt x="905" y="235"/>
                  </a:moveTo>
                  <a:lnTo>
                    <a:pt x="905" y="360"/>
                  </a:lnTo>
                  <a:moveTo>
                    <a:pt x="905" y="249"/>
                  </a:moveTo>
                  <a:lnTo>
                    <a:pt x="965" y="244"/>
                  </a:lnTo>
                  <a:moveTo>
                    <a:pt x="965" y="237"/>
                  </a:moveTo>
                  <a:lnTo>
                    <a:pt x="965" y="360"/>
                  </a:lnTo>
                  <a:moveTo>
                    <a:pt x="905" y="350"/>
                  </a:moveTo>
                  <a:lnTo>
                    <a:pt x="963" y="347"/>
                  </a:lnTo>
                  <a:lnTo>
                    <a:pt x="965" y="355"/>
                  </a:lnTo>
                  <a:moveTo>
                    <a:pt x="917" y="266"/>
                  </a:moveTo>
                  <a:lnTo>
                    <a:pt x="956" y="261"/>
                  </a:lnTo>
                  <a:moveTo>
                    <a:pt x="953" y="278"/>
                  </a:moveTo>
                  <a:lnTo>
                    <a:pt x="920" y="283"/>
                  </a:lnTo>
                  <a:moveTo>
                    <a:pt x="910" y="304"/>
                  </a:moveTo>
                  <a:lnTo>
                    <a:pt x="956" y="300"/>
                  </a:lnTo>
                  <a:moveTo>
                    <a:pt x="956" y="295"/>
                  </a:moveTo>
                  <a:lnTo>
                    <a:pt x="951" y="333"/>
                  </a:lnTo>
                  <a:lnTo>
                    <a:pt x="941" y="316"/>
                  </a:lnTo>
                  <a:moveTo>
                    <a:pt x="934" y="251"/>
                  </a:moveTo>
                  <a:lnTo>
                    <a:pt x="934" y="345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40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4"/>
                  </a:lnTo>
                  <a:moveTo>
                    <a:pt x="1045" y="227"/>
                  </a:moveTo>
                  <a:lnTo>
                    <a:pt x="1045" y="290"/>
                  </a:lnTo>
                  <a:moveTo>
                    <a:pt x="1016" y="295"/>
                  </a:moveTo>
                  <a:lnTo>
                    <a:pt x="1073" y="287"/>
                  </a:lnTo>
                  <a:moveTo>
                    <a:pt x="1028" y="268"/>
                  </a:moveTo>
                  <a:lnTo>
                    <a:pt x="1035" y="285"/>
                  </a:lnTo>
                  <a:moveTo>
                    <a:pt x="1028" y="304"/>
                  </a:moveTo>
                  <a:lnTo>
                    <a:pt x="1028" y="362"/>
                  </a:lnTo>
                  <a:moveTo>
                    <a:pt x="1028" y="311"/>
                  </a:moveTo>
                  <a:lnTo>
                    <a:pt x="1066" y="307"/>
                  </a:lnTo>
                  <a:moveTo>
                    <a:pt x="1066" y="302"/>
                  </a:moveTo>
                  <a:lnTo>
                    <a:pt x="1061" y="362"/>
                  </a:lnTo>
                  <a:moveTo>
                    <a:pt x="1037" y="321"/>
                  </a:moveTo>
                  <a:lnTo>
                    <a:pt x="1037" y="343"/>
                  </a:lnTo>
                  <a:moveTo>
                    <a:pt x="1037" y="323"/>
                  </a:moveTo>
                  <a:lnTo>
                    <a:pt x="1052" y="321"/>
                  </a:lnTo>
                  <a:moveTo>
                    <a:pt x="1028" y="355"/>
                  </a:moveTo>
                  <a:lnTo>
                    <a:pt x="1061" y="350"/>
                  </a:lnTo>
                  <a:moveTo>
                    <a:pt x="1061" y="261"/>
                  </a:moveTo>
                  <a:lnTo>
                    <a:pt x="1054" y="290"/>
                  </a:lnTo>
                  <a:moveTo>
                    <a:pt x="1037" y="340"/>
                  </a:moveTo>
                  <a:lnTo>
                    <a:pt x="1054" y="338"/>
                  </a:lnTo>
                  <a:moveTo>
                    <a:pt x="1052" y="319"/>
                  </a:moveTo>
                  <a:lnTo>
                    <a:pt x="1050" y="338"/>
                  </a:lnTo>
                  <a:moveTo>
                    <a:pt x="1004" y="235"/>
                  </a:moveTo>
                  <a:lnTo>
                    <a:pt x="1004" y="333"/>
                  </a:lnTo>
                  <a:moveTo>
                    <a:pt x="1" y="206"/>
                  </a:moveTo>
                  <a:lnTo>
                    <a:pt x="454" y="203"/>
                  </a:lnTo>
                  <a:lnTo>
                    <a:pt x="457" y="381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02" name="path 8302"/>
            <p:cNvSpPr/>
            <p:nvPr/>
          </p:nvSpPr>
          <p:spPr>
            <a:xfrm>
              <a:off x="2285" y="235457"/>
              <a:ext cx="289559" cy="9144"/>
            </a:xfrm>
            <a:custGeom>
              <a:avLst/>
              <a:gdLst/>
              <a:ahLst/>
              <a:cxnLst/>
              <a:rect l="0" t="0" r="0" b="0"/>
              <a:pathLst>
                <a:path w="455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455" h="14">
                  <a:moveTo>
                    <a:pt x="0" y="14"/>
                  </a:moveTo>
                  <a:lnTo>
                    <a:pt x="189" y="0"/>
                  </a:lnTo>
                  <a:lnTo>
                    <a:pt x="189" y="12"/>
                  </a:lnTo>
                  <a:lnTo>
                    <a:pt x="0" y="14"/>
                  </a:lnTo>
                </a:path>
                <a:path w="455" h="14">
                  <a:moveTo>
                    <a:pt x="211" y="0"/>
                  </a:moveTo>
                  <a:lnTo>
                    <a:pt x="211" y="12"/>
                  </a:lnTo>
                  <a:lnTo>
                    <a:pt x="215" y="0"/>
                  </a:lnTo>
                  <a:lnTo>
                    <a:pt x="211" y="0"/>
                  </a:lnTo>
                </a:path>
                <a:path w="455" h="14">
                  <a:moveTo>
                    <a:pt x="211" y="12"/>
                  </a:moveTo>
                  <a:lnTo>
                    <a:pt x="215" y="0"/>
                  </a:lnTo>
                  <a:lnTo>
                    <a:pt x="215" y="12"/>
                  </a:lnTo>
                  <a:lnTo>
                    <a:pt x="211" y="12"/>
                  </a:lnTo>
                </a:path>
                <a:path w="455" h="14">
                  <a:moveTo>
                    <a:pt x="240" y="0"/>
                  </a:moveTo>
                  <a:lnTo>
                    <a:pt x="240" y="12"/>
                  </a:lnTo>
                  <a:lnTo>
                    <a:pt x="242" y="0"/>
                  </a:lnTo>
                  <a:lnTo>
                    <a:pt x="240" y="0"/>
                  </a:lnTo>
                </a:path>
                <a:path w="455" h="14">
                  <a:moveTo>
                    <a:pt x="240" y="12"/>
                  </a:moveTo>
                  <a:lnTo>
                    <a:pt x="242" y="0"/>
                  </a:lnTo>
                  <a:lnTo>
                    <a:pt x="242" y="12"/>
                  </a:lnTo>
                  <a:lnTo>
                    <a:pt x="240" y="12"/>
                  </a:lnTo>
                </a:path>
                <a:path w="455" h="14">
                  <a:moveTo>
                    <a:pt x="266" y="0"/>
                  </a:moveTo>
                  <a:lnTo>
                    <a:pt x="266" y="12"/>
                  </a:lnTo>
                  <a:lnTo>
                    <a:pt x="455" y="0"/>
                  </a:lnTo>
                  <a:lnTo>
                    <a:pt x="266" y="0"/>
                  </a:lnTo>
                </a:path>
                <a:path w="455" h="14">
                  <a:moveTo>
                    <a:pt x="266" y="12"/>
                  </a:moveTo>
                  <a:lnTo>
                    <a:pt x="455" y="0"/>
                  </a:lnTo>
                  <a:lnTo>
                    <a:pt x="455" y="9"/>
                  </a:lnTo>
                  <a:lnTo>
                    <a:pt x="266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04" name="path 8304"/>
            <p:cNvSpPr/>
            <p:nvPr/>
          </p:nvSpPr>
          <p:spPr>
            <a:xfrm>
              <a:off x="3047" y="235457"/>
              <a:ext cx="682752" cy="244601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4" y="0"/>
                  </a:moveTo>
                  <a:lnTo>
                    <a:pt x="454" y="9"/>
                  </a:lnTo>
                  <a:moveTo>
                    <a:pt x="517" y="247"/>
                  </a:moveTo>
                  <a:lnTo>
                    <a:pt x="538" y="247"/>
                  </a:lnTo>
                  <a:moveTo>
                    <a:pt x="538" y="290"/>
                  </a:moveTo>
                  <a:lnTo>
                    <a:pt x="550" y="285"/>
                  </a:lnTo>
                  <a:lnTo>
                    <a:pt x="560" y="276"/>
                  </a:lnTo>
                  <a:lnTo>
                    <a:pt x="560" y="261"/>
                  </a:lnTo>
                  <a:lnTo>
                    <a:pt x="550" y="252"/>
                  </a:lnTo>
                  <a:lnTo>
                    <a:pt x="538" y="247"/>
                  </a:lnTo>
                  <a:moveTo>
                    <a:pt x="538" y="290"/>
                  </a:moveTo>
                  <a:lnTo>
                    <a:pt x="529" y="290"/>
                  </a:lnTo>
                  <a:moveTo>
                    <a:pt x="560" y="314"/>
                  </a:moveTo>
                  <a:lnTo>
                    <a:pt x="558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3"/>
                  </a:lnTo>
                  <a:moveTo>
                    <a:pt x="538" y="345"/>
                  </a:moveTo>
                  <a:lnTo>
                    <a:pt x="548" y="343"/>
                  </a:lnTo>
                  <a:lnTo>
                    <a:pt x="558" y="333"/>
                  </a:lnTo>
                  <a:lnTo>
                    <a:pt x="560" y="323"/>
                  </a:lnTo>
                  <a:moveTo>
                    <a:pt x="538" y="348"/>
                  </a:moveTo>
                  <a:lnTo>
                    <a:pt x="517" y="348"/>
                  </a:lnTo>
                  <a:moveTo>
                    <a:pt x="594" y="348"/>
                  </a:moveTo>
                  <a:lnTo>
                    <a:pt x="594" y="340"/>
                  </a:lnTo>
                  <a:moveTo>
                    <a:pt x="627" y="247"/>
                  </a:moveTo>
                  <a:lnTo>
                    <a:pt x="651" y="247"/>
                  </a:lnTo>
                  <a:moveTo>
                    <a:pt x="651" y="290"/>
                  </a:moveTo>
                  <a:lnTo>
                    <a:pt x="663" y="285"/>
                  </a:lnTo>
                  <a:lnTo>
                    <a:pt x="673" y="276"/>
                  </a:lnTo>
                  <a:lnTo>
                    <a:pt x="673" y="261"/>
                  </a:lnTo>
                  <a:lnTo>
                    <a:pt x="663" y="252"/>
                  </a:lnTo>
                  <a:lnTo>
                    <a:pt x="651" y="247"/>
                  </a:lnTo>
                  <a:moveTo>
                    <a:pt x="651" y="290"/>
                  </a:moveTo>
                  <a:lnTo>
                    <a:pt x="639" y="290"/>
                  </a:lnTo>
                  <a:moveTo>
                    <a:pt x="673" y="314"/>
                  </a:moveTo>
                  <a:lnTo>
                    <a:pt x="670" y="302"/>
                  </a:lnTo>
                  <a:lnTo>
                    <a:pt x="661" y="295"/>
                  </a:lnTo>
                  <a:lnTo>
                    <a:pt x="651" y="292"/>
                  </a:lnTo>
                  <a:moveTo>
                    <a:pt x="673" y="314"/>
                  </a:moveTo>
                  <a:lnTo>
                    <a:pt x="673" y="323"/>
                  </a:lnTo>
                  <a:moveTo>
                    <a:pt x="651" y="345"/>
                  </a:moveTo>
                  <a:lnTo>
                    <a:pt x="661" y="343"/>
                  </a:lnTo>
                  <a:lnTo>
                    <a:pt x="670" y="333"/>
                  </a:lnTo>
                  <a:lnTo>
                    <a:pt x="673" y="323"/>
                  </a:lnTo>
                  <a:moveTo>
                    <a:pt x="651" y="348"/>
                  </a:moveTo>
                  <a:lnTo>
                    <a:pt x="627" y="348"/>
                  </a:lnTo>
                  <a:moveTo>
                    <a:pt x="706" y="348"/>
                  </a:moveTo>
                  <a:lnTo>
                    <a:pt x="706" y="280"/>
                  </a:lnTo>
                  <a:lnTo>
                    <a:pt x="754" y="280"/>
                  </a:lnTo>
                  <a:moveTo>
                    <a:pt x="774" y="300"/>
                  </a:moveTo>
                  <a:lnTo>
                    <a:pt x="769" y="285"/>
                  </a:lnTo>
                  <a:lnTo>
                    <a:pt x="754" y="280"/>
                  </a:lnTo>
                  <a:moveTo>
                    <a:pt x="774" y="300"/>
                  </a:moveTo>
                  <a:lnTo>
                    <a:pt x="774" y="348"/>
                  </a:lnTo>
                  <a:moveTo>
                    <a:pt x="740" y="348"/>
                  </a:moveTo>
                  <a:lnTo>
                    <a:pt x="740" y="280"/>
                  </a:lnTo>
                  <a:moveTo>
                    <a:pt x="850" y="307"/>
                  </a:moveTo>
                  <a:lnTo>
                    <a:pt x="848" y="331"/>
                  </a:lnTo>
                  <a:moveTo>
                    <a:pt x="824" y="307"/>
                  </a:moveTo>
                  <a:lnTo>
                    <a:pt x="824" y="343"/>
                  </a:lnTo>
                  <a:moveTo>
                    <a:pt x="870" y="285"/>
                  </a:moveTo>
                  <a:lnTo>
                    <a:pt x="862" y="357"/>
                  </a:lnTo>
                  <a:lnTo>
                    <a:pt x="850" y="343"/>
                  </a:lnTo>
                  <a:moveTo>
                    <a:pt x="805" y="288"/>
                  </a:moveTo>
                  <a:lnTo>
                    <a:pt x="805" y="357"/>
                  </a:lnTo>
                  <a:moveTo>
                    <a:pt x="855" y="256"/>
                  </a:moveTo>
                  <a:lnTo>
                    <a:pt x="850" y="280"/>
                  </a:lnTo>
                  <a:moveTo>
                    <a:pt x="819" y="256"/>
                  </a:moveTo>
                  <a:lnTo>
                    <a:pt x="819" y="290"/>
                  </a:lnTo>
                  <a:moveTo>
                    <a:pt x="802" y="252"/>
                  </a:moveTo>
                  <a:lnTo>
                    <a:pt x="870" y="244"/>
                  </a:lnTo>
                  <a:moveTo>
                    <a:pt x="831" y="228"/>
                  </a:moveTo>
                  <a:lnTo>
                    <a:pt x="838" y="240"/>
                  </a:lnTo>
                  <a:moveTo>
                    <a:pt x="819" y="283"/>
                  </a:moveTo>
                  <a:lnTo>
                    <a:pt x="855" y="280"/>
                  </a:lnTo>
                  <a:moveTo>
                    <a:pt x="819" y="263"/>
                  </a:moveTo>
                  <a:lnTo>
                    <a:pt x="853" y="261"/>
                  </a:lnTo>
                  <a:moveTo>
                    <a:pt x="824" y="336"/>
                  </a:moveTo>
                  <a:lnTo>
                    <a:pt x="850" y="333"/>
                  </a:lnTo>
                  <a:moveTo>
                    <a:pt x="824" y="314"/>
                  </a:moveTo>
                  <a:lnTo>
                    <a:pt x="850" y="312"/>
                  </a:lnTo>
                  <a:moveTo>
                    <a:pt x="805" y="300"/>
                  </a:moveTo>
                  <a:lnTo>
                    <a:pt x="870" y="292"/>
                  </a:lnTo>
                  <a:moveTo>
                    <a:pt x="906" y="232"/>
                  </a:moveTo>
                  <a:lnTo>
                    <a:pt x="906" y="357"/>
                  </a:lnTo>
                  <a:moveTo>
                    <a:pt x="906" y="247"/>
                  </a:moveTo>
                  <a:lnTo>
                    <a:pt x="966" y="242"/>
                  </a:lnTo>
                  <a:moveTo>
                    <a:pt x="966" y="235"/>
                  </a:moveTo>
                  <a:lnTo>
                    <a:pt x="966" y="357"/>
                  </a:lnTo>
                  <a:moveTo>
                    <a:pt x="906" y="350"/>
                  </a:moveTo>
                  <a:lnTo>
                    <a:pt x="961" y="345"/>
                  </a:lnTo>
                  <a:lnTo>
                    <a:pt x="966" y="355"/>
                  </a:lnTo>
                  <a:moveTo>
                    <a:pt x="918" y="263"/>
                  </a:moveTo>
                  <a:lnTo>
                    <a:pt x="954" y="259"/>
                  </a:lnTo>
                  <a:moveTo>
                    <a:pt x="954" y="278"/>
                  </a:moveTo>
                  <a:lnTo>
                    <a:pt x="920" y="280"/>
                  </a:lnTo>
                  <a:moveTo>
                    <a:pt x="910" y="304"/>
                  </a:moveTo>
                  <a:lnTo>
                    <a:pt x="954" y="297"/>
                  </a:lnTo>
                  <a:moveTo>
                    <a:pt x="956" y="292"/>
                  </a:moveTo>
                  <a:lnTo>
                    <a:pt x="951" y="331"/>
                  </a:lnTo>
                  <a:lnTo>
                    <a:pt x="942" y="316"/>
                  </a:lnTo>
                  <a:moveTo>
                    <a:pt x="934" y="249"/>
                  </a:moveTo>
                  <a:lnTo>
                    <a:pt x="934" y="343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38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2"/>
                  </a:lnTo>
                  <a:moveTo>
                    <a:pt x="1045" y="225"/>
                  </a:moveTo>
                  <a:lnTo>
                    <a:pt x="1045" y="288"/>
                  </a:lnTo>
                  <a:moveTo>
                    <a:pt x="1016" y="292"/>
                  </a:moveTo>
                  <a:lnTo>
                    <a:pt x="1074" y="285"/>
                  </a:lnTo>
                  <a:moveTo>
                    <a:pt x="1026" y="266"/>
                  </a:moveTo>
                  <a:lnTo>
                    <a:pt x="1035" y="285"/>
                  </a:lnTo>
                  <a:moveTo>
                    <a:pt x="1026" y="302"/>
                  </a:moveTo>
                  <a:lnTo>
                    <a:pt x="1026" y="360"/>
                  </a:lnTo>
                  <a:moveTo>
                    <a:pt x="1026" y="309"/>
                  </a:moveTo>
                  <a:lnTo>
                    <a:pt x="1064" y="304"/>
                  </a:lnTo>
                  <a:moveTo>
                    <a:pt x="1064" y="300"/>
                  </a:moveTo>
                  <a:lnTo>
                    <a:pt x="1062" y="362"/>
                  </a:lnTo>
                  <a:moveTo>
                    <a:pt x="1038" y="319"/>
                  </a:moveTo>
                  <a:lnTo>
                    <a:pt x="1038" y="343"/>
                  </a:lnTo>
                  <a:moveTo>
                    <a:pt x="1038" y="321"/>
                  </a:moveTo>
                  <a:lnTo>
                    <a:pt x="1052" y="319"/>
                  </a:lnTo>
                  <a:moveTo>
                    <a:pt x="1026" y="352"/>
                  </a:moveTo>
                  <a:lnTo>
                    <a:pt x="1062" y="350"/>
                  </a:lnTo>
                  <a:moveTo>
                    <a:pt x="1062" y="259"/>
                  </a:moveTo>
                  <a:lnTo>
                    <a:pt x="1054" y="290"/>
                  </a:lnTo>
                  <a:moveTo>
                    <a:pt x="1038" y="338"/>
                  </a:moveTo>
                  <a:lnTo>
                    <a:pt x="1054" y="336"/>
                  </a:lnTo>
                  <a:moveTo>
                    <a:pt x="1052" y="316"/>
                  </a:moveTo>
                  <a:lnTo>
                    <a:pt x="1050" y="336"/>
                  </a:lnTo>
                  <a:moveTo>
                    <a:pt x="1004" y="232"/>
                  </a:moveTo>
                  <a:lnTo>
                    <a:pt x="1004" y="331"/>
                  </a:lnTo>
                  <a:moveTo>
                    <a:pt x="1" y="206"/>
                  </a:moveTo>
                  <a:lnTo>
                    <a:pt x="454" y="201"/>
                  </a:lnTo>
                  <a:lnTo>
                    <a:pt x="457" y="379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06" name="path 8306"/>
            <p:cNvSpPr/>
            <p:nvPr/>
          </p:nvSpPr>
          <p:spPr>
            <a:xfrm>
              <a:off x="3809" y="418338"/>
              <a:ext cx="59436" cy="7619"/>
            </a:xfrm>
            <a:custGeom>
              <a:avLst/>
              <a:gdLst/>
              <a:ahLst/>
              <a:cxnLst/>
              <a:rect l="0" t="0" r="0" b="0"/>
              <a:pathLst>
                <a:path w="93" h="11">
                  <a:moveTo>
                    <a:pt x="0" y="0"/>
                  </a:moveTo>
                  <a:lnTo>
                    <a:pt x="0" y="11"/>
                  </a:lnTo>
                  <a:lnTo>
                    <a:pt x="93" y="0"/>
                  </a:lnTo>
                  <a:lnTo>
                    <a:pt x="0" y="0"/>
                  </a:lnTo>
                </a:path>
                <a:path w="93" h="11">
                  <a:moveTo>
                    <a:pt x="0" y="11"/>
                  </a:moveTo>
                  <a:lnTo>
                    <a:pt x="93" y="0"/>
                  </a:lnTo>
                  <a:lnTo>
                    <a:pt x="93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08" name="path 8308"/>
            <p:cNvSpPr/>
            <p:nvPr/>
          </p:nvSpPr>
          <p:spPr>
            <a:xfrm>
              <a:off x="76200" y="417576"/>
              <a:ext cx="22438" cy="10667"/>
            </a:xfrm>
            <a:custGeom>
              <a:avLst/>
              <a:gdLst/>
              <a:ahLst/>
              <a:cxnLst/>
              <a:rect l="0" t="0" r="0" b="0"/>
              <a:pathLst>
                <a:path w="35" h="16">
                  <a:moveTo>
                    <a:pt x="5" y="8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5" y="15"/>
                  </a:lnTo>
                  <a:moveTo>
                    <a:pt x="3" y="10"/>
                  </a:moveTo>
                  <a:lnTo>
                    <a:pt x="5" y="13"/>
                  </a:lnTo>
                  <a:moveTo>
                    <a:pt x="1" y="10"/>
                  </a:moveTo>
                  <a:lnTo>
                    <a:pt x="1" y="6"/>
                  </a:lnTo>
                  <a:moveTo>
                    <a:pt x="5" y="3"/>
                  </a:moveTo>
                  <a:lnTo>
                    <a:pt x="3" y="6"/>
                  </a:lnTo>
                  <a:moveTo>
                    <a:pt x="5" y="1"/>
                  </a:moveTo>
                  <a:lnTo>
                    <a:pt x="8" y="1"/>
                  </a:lnTo>
                  <a:moveTo>
                    <a:pt x="13" y="15"/>
                  </a:moveTo>
                  <a:lnTo>
                    <a:pt x="17" y="1"/>
                  </a:lnTo>
                  <a:lnTo>
                    <a:pt x="22" y="15"/>
                  </a:lnTo>
                  <a:moveTo>
                    <a:pt x="22" y="10"/>
                  </a:moveTo>
                  <a:lnTo>
                    <a:pt x="15" y="10"/>
                  </a:lnTo>
                  <a:moveTo>
                    <a:pt x="34" y="1"/>
                  </a:moveTo>
                  <a:lnTo>
                    <a:pt x="32" y="1"/>
                  </a:lnTo>
                  <a:moveTo>
                    <a:pt x="32" y="1"/>
                  </a:moveTo>
                  <a:lnTo>
                    <a:pt x="32" y="6"/>
                  </a:lnTo>
                  <a:moveTo>
                    <a:pt x="29" y="6"/>
                  </a:moveTo>
                  <a:lnTo>
                    <a:pt x="34" y="8"/>
                  </a:lnTo>
                  <a:moveTo>
                    <a:pt x="32" y="13"/>
                  </a:moveTo>
                  <a:lnTo>
                    <a:pt x="32" y="8"/>
                  </a:lnTo>
                  <a:moveTo>
                    <a:pt x="27" y="10"/>
                  </a:moveTo>
                  <a:lnTo>
                    <a:pt x="32" y="1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10" name="path 8310"/>
            <p:cNvSpPr/>
            <p:nvPr/>
          </p:nvSpPr>
          <p:spPr>
            <a:xfrm>
              <a:off x="118109" y="416813"/>
              <a:ext cx="60960" cy="7620"/>
            </a:xfrm>
            <a:custGeom>
              <a:avLst/>
              <a:gdLst/>
              <a:ahLst/>
              <a:cxnLst/>
              <a:rect l="0" t="0" r="0" b="0"/>
              <a:pathLst>
                <a:path w="96" h="12">
                  <a:moveTo>
                    <a:pt x="0" y="2"/>
                  </a:moveTo>
                  <a:lnTo>
                    <a:pt x="0" y="12"/>
                  </a:lnTo>
                  <a:lnTo>
                    <a:pt x="96" y="0"/>
                  </a:lnTo>
                  <a:lnTo>
                    <a:pt x="0" y="2"/>
                  </a:lnTo>
                </a:path>
                <a:path w="96" h="12">
                  <a:moveTo>
                    <a:pt x="0" y="12"/>
                  </a:moveTo>
                  <a:lnTo>
                    <a:pt x="96" y="0"/>
                  </a:lnTo>
                  <a:lnTo>
                    <a:pt x="9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12" name="path 8312"/>
            <p:cNvSpPr/>
            <p:nvPr/>
          </p:nvSpPr>
          <p:spPr>
            <a:xfrm>
              <a:off x="192023" y="416051"/>
              <a:ext cx="21335" cy="10667"/>
            </a:xfrm>
            <a:custGeom>
              <a:avLst/>
              <a:gdLst/>
              <a:ahLst/>
              <a:cxnLst/>
              <a:rect l="0" t="0" r="0" b="0"/>
              <a:pathLst>
                <a:path w="33" h="16">
                  <a:moveTo>
                    <a:pt x="5" y="8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3" y="15"/>
                  </a:lnTo>
                  <a:moveTo>
                    <a:pt x="1" y="13"/>
                  </a:moveTo>
                  <a:lnTo>
                    <a:pt x="3" y="15"/>
                  </a:lnTo>
                  <a:moveTo>
                    <a:pt x="1" y="13"/>
                  </a:moveTo>
                  <a:lnTo>
                    <a:pt x="1" y="6"/>
                  </a:lnTo>
                  <a:moveTo>
                    <a:pt x="3" y="3"/>
                  </a:moveTo>
                  <a:lnTo>
                    <a:pt x="1" y="6"/>
                  </a:lnTo>
                  <a:moveTo>
                    <a:pt x="3" y="1"/>
                  </a:moveTo>
                  <a:lnTo>
                    <a:pt x="8" y="1"/>
                  </a:lnTo>
                  <a:moveTo>
                    <a:pt x="13" y="15"/>
                  </a:moveTo>
                  <a:lnTo>
                    <a:pt x="17" y="1"/>
                  </a:lnTo>
                  <a:lnTo>
                    <a:pt x="22" y="15"/>
                  </a:lnTo>
                  <a:moveTo>
                    <a:pt x="20" y="13"/>
                  </a:moveTo>
                  <a:lnTo>
                    <a:pt x="13" y="13"/>
                  </a:lnTo>
                  <a:moveTo>
                    <a:pt x="32" y="3"/>
                  </a:moveTo>
                  <a:lnTo>
                    <a:pt x="30" y="3"/>
                  </a:lnTo>
                  <a:moveTo>
                    <a:pt x="30" y="3"/>
                  </a:moveTo>
                  <a:lnTo>
                    <a:pt x="30" y="8"/>
                  </a:lnTo>
                  <a:moveTo>
                    <a:pt x="30" y="8"/>
                  </a:moveTo>
                  <a:lnTo>
                    <a:pt x="32" y="10"/>
                  </a:lnTo>
                  <a:moveTo>
                    <a:pt x="32" y="15"/>
                  </a:moveTo>
                  <a:lnTo>
                    <a:pt x="32" y="10"/>
                  </a:lnTo>
                  <a:moveTo>
                    <a:pt x="27" y="10"/>
                  </a:moveTo>
                  <a:lnTo>
                    <a:pt x="32" y="1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14" name="path 8314"/>
            <p:cNvSpPr/>
            <p:nvPr/>
          </p:nvSpPr>
          <p:spPr>
            <a:xfrm>
              <a:off x="232409" y="416813"/>
              <a:ext cx="60960" cy="7620"/>
            </a:xfrm>
            <a:custGeom>
              <a:avLst/>
              <a:gdLst/>
              <a:ahLst/>
              <a:cxnLst/>
              <a:rect l="0" t="0" r="0" b="0"/>
              <a:pathLst>
                <a:path w="96" h="12">
                  <a:moveTo>
                    <a:pt x="0" y="0"/>
                  </a:moveTo>
                  <a:lnTo>
                    <a:pt x="0" y="12"/>
                  </a:lnTo>
                  <a:lnTo>
                    <a:pt x="96" y="0"/>
                  </a:lnTo>
                  <a:lnTo>
                    <a:pt x="0" y="0"/>
                  </a:lnTo>
                </a:path>
                <a:path w="96" h="12">
                  <a:moveTo>
                    <a:pt x="0" y="12"/>
                  </a:moveTo>
                  <a:lnTo>
                    <a:pt x="96" y="0"/>
                  </a:lnTo>
                  <a:lnTo>
                    <a:pt x="9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16" name="path 8316"/>
            <p:cNvSpPr/>
            <p:nvPr/>
          </p:nvSpPr>
          <p:spPr>
            <a:xfrm>
              <a:off x="1523" y="416813"/>
              <a:ext cx="682751" cy="244602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9" y="0"/>
                  </a:moveTo>
                  <a:lnTo>
                    <a:pt x="459" y="12"/>
                  </a:lnTo>
                  <a:moveTo>
                    <a:pt x="517" y="247"/>
                  </a:moveTo>
                  <a:lnTo>
                    <a:pt x="538" y="247"/>
                  </a:lnTo>
                  <a:moveTo>
                    <a:pt x="538" y="290"/>
                  </a:moveTo>
                  <a:lnTo>
                    <a:pt x="550" y="285"/>
                  </a:lnTo>
                  <a:lnTo>
                    <a:pt x="560" y="276"/>
                  </a:lnTo>
                  <a:lnTo>
                    <a:pt x="560" y="261"/>
                  </a:lnTo>
                  <a:lnTo>
                    <a:pt x="550" y="252"/>
                  </a:lnTo>
                  <a:lnTo>
                    <a:pt x="538" y="247"/>
                  </a:lnTo>
                  <a:moveTo>
                    <a:pt x="538" y="292"/>
                  </a:moveTo>
                  <a:lnTo>
                    <a:pt x="529" y="292"/>
                  </a:lnTo>
                  <a:moveTo>
                    <a:pt x="560" y="314"/>
                  </a:moveTo>
                  <a:lnTo>
                    <a:pt x="557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6"/>
                  </a:lnTo>
                  <a:moveTo>
                    <a:pt x="538" y="348"/>
                  </a:moveTo>
                  <a:lnTo>
                    <a:pt x="548" y="345"/>
                  </a:lnTo>
                  <a:lnTo>
                    <a:pt x="557" y="336"/>
                  </a:lnTo>
                  <a:lnTo>
                    <a:pt x="560" y="326"/>
                  </a:lnTo>
                  <a:moveTo>
                    <a:pt x="538" y="348"/>
                  </a:moveTo>
                  <a:lnTo>
                    <a:pt x="517" y="348"/>
                  </a:lnTo>
                  <a:moveTo>
                    <a:pt x="596" y="348"/>
                  </a:moveTo>
                  <a:lnTo>
                    <a:pt x="596" y="343"/>
                  </a:lnTo>
                  <a:moveTo>
                    <a:pt x="651" y="348"/>
                  </a:moveTo>
                  <a:lnTo>
                    <a:pt x="673" y="247"/>
                  </a:lnTo>
                  <a:lnTo>
                    <a:pt x="630" y="247"/>
                  </a:lnTo>
                  <a:lnTo>
                    <a:pt x="630" y="259"/>
                  </a:lnTo>
                  <a:moveTo>
                    <a:pt x="706" y="348"/>
                  </a:moveTo>
                  <a:lnTo>
                    <a:pt x="706" y="280"/>
                  </a:lnTo>
                  <a:lnTo>
                    <a:pt x="754" y="280"/>
                  </a:lnTo>
                  <a:moveTo>
                    <a:pt x="773" y="300"/>
                  </a:moveTo>
                  <a:lnTo>
                    <a:pt x="769" y="285"/>
                  </a:lnTo>
                  <a:lnTo>
                    <a:pt x="754" y="280"/>
                  </a:lnTo>
                  <a:moveTo>
                    <a:pt x="773" y="300"/>
                  </a:moveTo>
                  <a:lnTo>
                    <a:pt x="773" y="348"/>
                  </a:lnTo>
                  <a:moveTo>
                    <a:pt x="740" y="348"/>
                  </a:moveTo>
                  <a:lnTo>
                    <a:pt x="740" y="280"/>
                  </a:lnTo>
                  <a:moveTo>
                    <a:pt x="853" y="307"/>
                  </a:moveTo>
                  <a:lnTo>
                    <a:pt x="848" y="333"/>
                  </a:lnTo>
                  <a:moveTo>
                    <a:pt x="824" y="307"/>
                  </a:moveTo>
                  <a:lnTo>
                    <a:pt x="824" y="343"/>
                  </a:lnTo>
                  <a:moveTo>
                    <a:pt x="872" y="288"/>
                  </a:moveTo>
                  <a:lnTo>
                    <a:pt x="862" y="360"/>
                  </a:lnTo>
                  <a:lnTo>
                    <a:pt x="850" y="343"/>
                  </a:lnTo>
                  <a:moveTo>
                    <a:pt x="807" y="288"/>
                  </a:moveTo>
                  <a:lnTo>
                    <a:pt x="807" y="357"/>
                  </a:lnTo>
                  <a:moveTo>
                    <a:pt x="855" y="256"/>
                  </a:moveTo>
                  <a:lnTo>
                    <a:pt x="853" y="280"/>
                  </a:lnTo>
                  <a:moveTo>
                    <a:pt x="819" y="256"/>
                  </a:moveTo>
                  <a:lnTo>
                    <a:pt x="819" y="290"/>
                  </a:lnTo>
                  <a:moveTo>
                    <a:pt x="802" y="252"/>
                  </a:moveTo>
                  <a:lnTo>
                    <a:pt x="872" y="244"/>
                  </a:lnTo>
                  <a:moveTo>
                    <a:pt x="833" y="228"/>
                  </a:moveTo>
                  <a:lnTo>
                    <a:pt x="838" y="242"/>
                  </a:lnTo>
                  <a:moveTo>
                    <a:pt x="819" y="283"/>
                  </a:moveTo>
                  <a:lnTo>
                    <a:pt x="855" y="280"/>
                  </a:lnTo>
                  <a:moveTo>
                    <a:pt x="819" y="264"/>
                  </a:moveTo>
                  <a:lnTo>
                    <a:pt x="853" y="261"/>
                  </a:lnTo>
                  <a:moveTo>
                    <a:pt x="824" y="336"/>
                  </a:moveTo>
                  <a:lnTo>
                    <a:pt x="853" y="333"/>
                  </a:lnTo>
                  <a:moveTo>
                    <a:pt x="824" y="314"/>
                  </a:moveTo>
                  <a:lnTo>
                    <a:pt x="850" y="312"/>
                  </a:lnTo>
                  <a:moveTo>
                    <a:pt x="807" y="300"/>
                  </a:moveTo>
                  <a:lnTo>
                    <a:pt x="870" y="295"/>
                  </a:lnTo>
                  <a:moveTo>
                    <a:pt x="905" y="232"/>
                  </a:moveTo>
                  <a:lnTo>
                    <a:pt x="905" y="357"/>
                  </a:lnTo>
                  <a:moveTo>
                    <a:pt x="905" y="247"/>
                  </a:moveTo>
                  <a:lnTo>
                    <a:pt x="965" y="242"/>
                  </a:lnTo>
                  <a:moveTo>
                    <a:pt x="965" y="235"/>
                  </a:moveTo>
                  <a:lnTo>
                    <a:pt x="965" y="357"/>
                  </a:lnTo>
                  <a:moveTo>
                    <a:pt x="905" y="350"/>
                  </a:moveTo>
                  <a:lnTo>
                    <a:pt x="963" y="348"/>
                  </a:lnTo>
                  <a:lnTo>
                    <a:pt x="965" y="355"/>
                  </a:lnTo>
                  <a:moveTo>
                    <a:pt x="917" y="264"/>
                  </a:moveTo>
                  <a:lnTo>
                    <a:pt x="956" y="261"/>
                  </a:lnTo>
                  <a:moveTo>
                    <a:pt x="953" y="278"/>
                  </a:moveTo>
                  <a:lnTo>
                    <a:pt x="920" y="283"/>
                  </a:lnTo>
                  <a:moveTo>
                    <a:pt x="910" y="304"/>
                  </a:moveTo>
                  <a:lnTo>
                    <a:pt x="956" y="297"/>
                  </a:lnTo>
                  <a:moveTo>
                    <a:pt x="956" y="292"/>
                  </a:moveTo>
                  <a:lnTo>
                    <a:pt x="951" y="331"/>
                  </a:lnTo>
                  <a:lnTo>
                    <a:pt x="941" y="316"/>
                  </a:lnTo>
                  <a:moveTo>
                    <a:pt x="934" y="249"/>
                  </a:moveTo>
                  <a:lnTo>
                    <a:pt x="934" y="345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38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2"/>
                  </a:lnTo>
                  <a:moveTo>
                    <a:pt x="1045" y="225"/>
                  </a:moveTo>
                  <a:lnTo>
                    <a:pt x="1045" y="288"/>
                  </a:lnTo>
                  <a:moveTo>
                    <a:pt x="1016" y="295"/>
                  </a:moveTo>
                  <a:lnTo>
                    <a:pt x="1073" y="288"/>
                  </a:lnTo>
                  <a:moveTo>
                    <a:pt x="1028" y="268"/>
                  </a:moveTo>
                  <a:lnTo>
                    <a:pt x="1035" y="285"/>
                  </a:lnTo>
                  <a:moveTo>
                    <a:pt x="1028" y="302"/>
                  </a:moveTo>
                  <a:lnTo>
                    <a:pt x="1028" y="360"/>
                  </a:lnTo>
                  <a:moveTo>
                    <a:pt x="1028" y="309"/>
                  </a:moveTo>
                  <a:lnTo>
                    <a:pt x="1066" y="307"/>
                  </a:lnTo>
                  <a:moveTo>
                    <a:pt x="1066" y="302"/>
                  </a:moveTo>
                  <a:lnTo>
                    <a:pt x="1061" y="362"/>
                  </a:lnTo>
                  <a:moveTo>
                    <a:pt x="1037" y="319"/>
                  </a:moveTo>
                  <a:lnTo>
                    <a:pt x="1037" y="343"/>
                  </a:lnTo>
                  <a:moveTo>
                    <a:pt x="1037" y="321"/>
                  </a:moveTo>
                  <a:lnTo>
                    <a:pt x="1052" y="321"/>
                  </a:lnTo>
                  <a:moveTo>
                    <a:pt x="1028" y="352"/>
                  </a:moveTo>
                  <a:lnTo>
                    <a:pt x="1061" y="350"/>
                  </a:lnTo>
                  <a:moveTo>
                    <a:pt x="1061" y="261"/>
                  </a:moveTo>
                  <a:lnTo>
                    <a:pt x="1054" y="290"/>
                  </a:lnTo>
                  <a:moveTo>
                    <a:pt x="1037" y="338"/>
                  </a:moveTo>
                  <a:lnTo>
                    <a:pt x="1054" y="336"/>
                  </a:lnTo>
                  <a:moveTo>
                    <a:pt x="1052" y="316"/>
                  </a:moveTo>
                  <a:lnTo>
                    <a:pt x="1050" y="336"/>
                  </a:lnTo>
                  <a:moveTo>
                    <a:pt x="1004" y="232"/>
                  </a:moveTo>
                  <a:lnTo>
                    <a:pt x="1004" y="331"/>
                  </a:lnTo>
                  <a:moveTo>
                    <a:pt x="1" y="206"/>
                  </a:moveTo>
                  <a:lnTo>
                    <a:pt x="454" y="201"/>
                  </a:lnTo>
                  <a:lnTo>
                    <a:pt x="457" y="379"/>
                  </a:lnTo>
                  <a:lnTo>
                    <a:pt x="1" y="384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18" name="path 8318"/>
            <p:cNvSpPr/>
            <p:nvPr/>
          </p:nvSpPr>
          <p:spPr>
            <a:xfrm>
              <a:off x="2285" y="599694"/>
              <a:ext cx="47243" cy="7619"/>
            </a:xfrm>
            <a:custGeom>
              <a:avLst/>
              <a:gdLst/>
              <a:ahLst/>
              <a:cxnLst/>
              <a:rect l="0" t="0" r="0" b="0"/>
              <a:pathLst>
                <a:path w="74" h="11">
                  <a:moveTo>
                    <a:pt x="0" y="0"/>
                  </a:moveTo>
                  <a:lnTo>
                    <a:pt x="0" y="11"/>
                  </a:lnTo>
                  <a:lnTo>
                    <a:pt x="74" y="0"/>
                  </a:lnTo>
                  <a:lnTo>
                    <a:pt x="0" y="0"/>
                  </a:lnTo>
                </a:path>
                <a:path w="74" h="11">
                  <a:moveTo>
                    <a:pt x="0" y="11"/>
                  </a:moveTo>
                  <a:lnTo>
                    <a:pt x="74" y="0"/>
                  </a:lnTo>
                  <a:lnTo>
                    <a:pt x="74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20" name="path 8320"/>
            <p:cNvSpPr/>
            <p:nvPr/>
          </p:nvSpPr>
          <p:spPr>
            <a:xfrm>
              <a:off x="48767" y="579882"/>
              <a:ext cx="1523" cy="27431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1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22" name="path 8322"/>
            <p:cNvSpPr/>
            <p:nvPr/>
          </p:nvSpPr>
          <p:spPr>
            <a:xfrm>
              <a:off x="49529" y="599694"/>
              <a:ext cx="48767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24" name="path 8324"/>
            <p:cNvSpPr/>
            <p:nvPr/>
          </p:nvSpPr>
          <p:spPr>
            <a:xfrm>
              <a:off x="97535" y="578357"/>
              <a:ext cx="1523" cy="28955"/>
            </a:xfrm>
            <a:custGeom>
              <a:avLst/>
              <a:gdLst/>
              <a:ahLst/>
              <a:cxnLst/>
              <a:rect l="0" t="0" r="0" b="0"/>
              <a:pathLst>
                <a:path w="2" h="45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26" name="path 8326"/>
            <p:cNvSpPr/>
            <p:nvPr/>
          </p:nvSpPr>
          <p:spPr>
            <a:xfrm>
              <a:off x="98297" y="599694"/>
              <a:ext cx="48769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28" name="path 8328"/>
            <p:cNvSpPr/>
            <p:nvPr/>
          </p:nvSpPr>
          <p:spPr>
            <a:xfrm>
              <a:off x="146304" y="578357"/>
              <a:ext cx="1523" cy="28955"/>
            </a:xfrm>
            <a:custGeom>
              <a:avLst/>
              <a:gdLst/>
              <a:ahLst/>
              <a:cxnLst/>
              <a:rect l="0" t="0" r="0" b="0"/>
              <a:pathLst>
                <a:path w="2" h="45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30" name="path 8330"/>
            <p:cNvSpPr/>
            <p:nvPr/>
          </p:nvSpPr>
          <p:spPr>
            <a:xfrm>
              <a:off x="147066" y="599694"/>
              <a:ext cx="48767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32" name="path 8332"/>
            <p:cNvSpPr/>
            <p:nvPr/>
          </p:nvSpPr>
          <p:spPr>
            <a:xfrm>
              <a:off x="195071" y="578357"/>
              <a:ext cx="1523" cy="27432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34" name="path 8334"/>
            <p:cNvSpPr/>
            <p:nvPr/>
          </p:nvSpPr>
          <p:spPr>
            <a:xfrm>
              <a:off x="195833" y="598169"/>
              <a:ext cx="47243" cy="7620"/>
            </a:xfrm>
            <a:custGeom>
              <a:avLst/>
              <a:gdLst/>
              <a:ahLst/>
              <a:cxnLst/>
              <a:rect l="0" t="0" r="0" b="0"/>
              <a:pathLst>
                <a:path w="74" h="12">
                  <a:moveTo>
                    <a:pt x="0" y="2"/>
                  </a:moveTo>
                  <a:lnTo>
                    <a:pt x="0" y="12"/>
                  </a:lnTo>
                  <a:lnTo>
                    <a:pt x="74" y="0"/>
                  </a:lnTo>
                  <a:lnTo>
                    <a:pt x="0" y="2"/>
                  </a:lnTo>
                </a:path>
                <a:path w="74" h="12">
                  <a:moveTo>
                    <a:pt x="0" y="12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36" name="path 8336"/>
            <p:cNvSpPr/>
            <p:nvPr/>
          </p:nvSpPr>
          <p:spPr>
            <a:xfrm>
              <a:off x="242315" y="578357"/>
              <a:ext cx="1523" cy="27432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1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38" name="path 8338"/>
            <p:cNvSpPr/>
            <p:nvPr/>
          </p:nvSpPr>
          <p:spPr>
            <a:xfrm>
              <a:off x="243077" y="598169"/>
              <a:ext cx="48768" cy="7620"/>
            </a:xfrm>
            <a:custGeom>
              <a:avLst/>
              <a:gdLst/>
              <a:ahLst/>
              <a:cxnLst/>
              <a:rect l="0" t="0" r="0" b="0"/>
              <a:pathLst>
                <a:path w="76" h="12">
                  <a:moveTo>
                    <a:pt x="0" y="0"/>
                  </a:moveTo>
                  <a:lnTo>
                    <a:pt x="0" y="12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2">
                  <a:moveTo>
                    <a:pt x="0" y="12"/>
                  </a:moveTo>
                  <a:lnTo>
                    <a:pt x="76" y="0"/>
                  </a:lnTo>
                  <a:lnTo>
                    <a:pt x="7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40" name="path 8340"/>
            <p:cNvSpPr/>
            <p:nvPr/>
          </p:nvSpPr>
          <p:spPr>
            <a:xfrm>
              <a:off x="291083" y="598169"/>
              <a:ext cx="1523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0"/>
                  </a:moveTo>
                  <a:lnTo>
                    <a:pt x="1" y="1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60" name="group 360"/>
          <p:cNvGrpSpPr/>
          <p:nvPr/>
        </p:nvGrpSpPr>
        <p:grpSpPr>
          <a:xfrm rot="21600000">
            <a:off x="1447037" y="7266685"/>
            <a:ext cx="3116580" cy="131064"/>
            <a:chOff x="0" y="0"/>
            <a:chExt cx="3116580" cy="131064"/>
          </a:xfrm>
        </p:grpSpPr>
        <p:sp>
          <p:nvSpPr>
            <p:cNvPr id="8342" name="path 8342"/>
            <p:cNvSpPr/>
            <p:nvPr/>
          </p:nvSpPr>
          <p:spPr>
            <a:xfrm>
              <a:off x="0" y="9144"/>
              <a:ext cx="2039112" cy="121920"/>
            </a:xfrm>
            <a:custGeom>
              <a:avLst/>
              <a:gdLst/>
              <a:ahLst/>
              <a:cxnLst/>
              <a:rect l="0" t="0" r="0" b="0"/>
              <a:pathLst>
                <a:path w="3211" h="192">
                  <a:moveTo>
                    <a:pt x="416" y="13"/>
                  </a:moveTo>
                  <a:lnTo>
                    <a:pt x="872" y="10"/>
                  </a:lnTo>
                  <a:lnTo>
                    <a:pt x="872" y="188"/>
                  </a:lnTo>
                  <a:lnTo>
                    <a:pt x="416" y="190"/>
                  </a:lnTo>
                  <a:lnTo>
                    <a:pt x="416" y="13"/>
                  </a:lnTo>
                  <a:close/>
                  <a:moveTo>
                    <a:pt x="430" y="126"/>
                  </a:moveTo>
                  <a:lnTo>
                    <a:pt x="430" y="116"/>
                  </a:lnTo>
                  <a:moveTo>
                    <a:pt x="430" y="49"/>
                  </a:moveTo>
                  <a:lnTo>
                    <a:pt x="430" y="39"/>
                  </a:lnTo>
                  <a:moveTo>
                    <a:pt x="469" y="164"/>
                  </a:moveTo>
                  <a:lnTo>
                    <a:pt x="469" y="154"/>
                  </a:lnTo>
                  <a:moveTo>
                    <a:pt x="469" y="87"/>
                  </a:moveTo>
                  <a:lnTo>
                    <a:pt x="469" y="77"/>
                  </a:lnTo>
                  <a:moveTo>
                    <a:pt x="507" y="126"/>
                  </a:moveTo>
                  <a:lnTo>
                    <a:pt x="507" y="116"/>
                  </a:lnTo>
                  <a:moveTo>
                    <a:pt x="507" y="49"/>
                  </a:moveTo>
                  <a:lnTo>
                    <a:pt x="507" y="39"/>
                  </a:lnTo>
                  <a:moveTo>
                    <a:pt x="543" y="164"/>
                  </a:moveTo>
                  <a:lnTo>
                    <a:pt x="543" y="154"/>
                  </a:lnTo>
                  <a:moveTo>
                    <a:pt x="543" y="87"/>
                  </a:moveTo>
                  <a:lnTo>
                    <a:pt x="543" y="77"/>
                  </a:lnTo>
                  <a:moveTo>
                    <a:pt x="581" y="126"/>
                  </a:moveTo>
                  <a:lnTo>
                    <a:pt x="581" y="116"/>
                  </a:lnTo>
                  <a:moveTo>
                    <a:pt x="581" y="49"/>
                  </a:moveTo>
                  <a:lnTo>
                    <a:pt x="581" y="39"/>
                  </a:lnTo>
                  <a:moveTo>
                    <a:pt x="620" y="164"/>
                  </a:moveTo>
                  <a:lnTo>
                    <a:pt x="620" y="154"/>
                  </a:lnTo>
                  <a:moveTo>
                    <a:pt x="620" y="87"/>
                  </a:moveTo>
                  <a:lnTo>
                    <a:pt x="620" y="77"/>
                  </a:lnTo>
                  <a:moveTo>
                    <a:pt x="658" y="126"/>
                  </a:moveTo>
                  <a:lnTo>
                    <a:pt x="658" y="116"/>
                  </a:lnTo>
                  <a:moveTo>
                    <a:pt x="658" y="49"/>
                  </a:moveTo>
                  <a:lnTo>
                    <a:pt x="658" y="39"/>
                  </a:lnTo>
                  <a:moveTo>
                    <a:pt x="697" y="164"/>
                  </a:moveTo>
                  <a:lnTo>
                    <a:pt x="697" y="154"/>
                  </a:lnTo>
                  <a:moveTo>
                    <a:pt x="697" y="87"/>
                  </a:moveTo>
                  <a:lnTo>
                    <a:pt x="697" y="77"/>
                  </a:lnTo>
                  <a:moveTo>
                    <a:pt x="735" y="126"/>
                  </a:moveTo>
                  <a:lnTo>
                    <a:pt x="735" y="116"/>
                  </a:lnTo>
                  <a:moveTo>
                    <a:pt x="735" y="49"/>
                  </a:moveTo>
                  <a:lnTo>
                    <a:pt x="735" y="39"/>
                  </a:lnTo>
                  <a:moveTo>
                    <a:pt x="773" y="164"/>
                  </a:moveTo>
                  <a:lnTo>
                    <a:pt x="773" y="154"/>
                  </a:lnTo>
                  <a:moveTo>
                    <a:pt x="773" y="87"/>
                  </a:moveTo>
                  <a:lnTo>
                    <a:pt x="773" y="77"/>
                  </a:lnTo>
                  <a:moveTo>
                    <a:pt x="773" y="10"/>
                  </a:moveTo>
                  <a:lnTo>
                    <a:pt x="773" y="8"/>
                  </a:lnTo>
                  <a:moveTo>
                    <a:pt x="810" y="126"/>
                  </a:moveTo>
                  <a:lnTo>
                    <a:pt x="810" y="116"/>
                  </a:lnTo>
                  <a:moveTo>
                    <a:pt x="810" y="49"/>
                  </a:moveTo>
                  <a:lnTo>
                    <a:pt x="810" y="39"/>
                  </a:lnTo>
                  <a:moveTo>
                    <a:pt x="848" y="164"/>
                  </a:moveTo>
                  <a:lnTo>
                    <a:pt x="848" y="154"/>
                  </a:lnTo>
                  <a:moveTo>
                    <a:pt x="848" y="87"/>
                  </a:moveTo>
                  <a:lnTo>
                    <a:pt x="848" y="77"/>
                  </a:lnTo>
                  <a:moveTo>
                    <a:pt x="848" y="10"/>
                  </a:moveTo>
                  <a:lnTo>
                    <a:pt x="848" y="8"/>
                  </a:lnTo>
                  <a:moveTo>
                    <a:pt x="428" y="15"/>
                  </a:moveTo>
                  <a:lnTo>
                    <a:pt x="430" y="13"/>
                  </a:lnTo>
                  <a:moveTo>
                    <a:pt x="428" y="92"/>
                  </a:moveTo>
                  <a:lnTo>
                    <a:pt x="435" y="85"/>
                  </a:lnTo>
                  <a:moveTo>
                    <a:pt x="464" y="54"/>
                  </a:moveTo>
                  <a:lnTo>
                    <a:pt x="471" y="46"/>
                  </a:lnTo>
                  <a:moveTo>
                    <a:pt x="502" y="15"/>
                  </a:moveTo>
                  <a:lnTo>
                    <a:pt x="507" y="13"/>
                  </a:lnTo>
                  <a:moveTo>
                    <a:pt x="428" y="169"/>
                  </a:moveTo>
                  <a:lnTo>
                    <a:pt x="435" y="162"/>
                  </a:lnTo>
                  <a:moveTo>
                    <a:pt x="464" y="130"/>
                  </a:moveTo>
                  <a:lnTo>
                    <a:pt x="471" y="123"/>
                  </a:lnTo>
                  <a:moveTo>
                    <a:pt x="502" y="92"/>
                  </a:moveTo>
                  <a:lnTo>
                    <a:pt x="510" y="85"/>
                  </a:lnTo>
                  <a:moveTo>
                    <a:pt x="541" y="54"/>
                  </a:moveTo>
                  <a:lnTo>
                    <a:pt x="548" y="46"/>
                  </a:lnTo>
                  <a:moveTo>
                    <a:pt x="579" y="15"/>
                  </a:moveTo>
                  <a:lnTo>
                    <a:pt x="584" y="13"/>
                  </a:lnTo>
                  <a:moveTo>
                    <a:pt x="502" y="169"/>
                  </a:moveTo>
                  <a:lnTo>
                    <a:pt x="510" y="162"/>
                  </a:lnTo>
                  <a:moveTo>
                    <a:pt x="541" y="130"/>
                  </a:moveTo>
                  <a:lnTo>
                    <a:pt x="548" y="123"/>
                  </a:lnTo>
                  <a:moveTo>
                    <a:pt x="579" y="92"/>
                  </a:moveTo>
                  <a:lnTo>
                    <a:pt x="586" y="85"/>
                  </a:lnTo>
                  <a:moveTo>
                    <a:pt x="618" y="54"/>
                  </a:moveTo>
                  <a:lnTo>
                    <a:pt x="625" y="46"/>
                  </a:lnTo>
                  <a:moveTo>
                    <a:pt x="656" y="15"/>
                  </a:moveTo>
                  <a:lnTo>
                    <a:pt x="661" y="13"/>
                  </a:lnTo>
                  <a:moveTo>
                    <a:pt x="579" y="169"/>
                  </a:moveTo>
                  <a:lnTo>
                    <a:pt x="586" y="162"/>
                  </a:lnTo>
                  <a:moveTo>
                    <a:pt x="618" y="130"/>
                  </a:moveTo>
                  <a:lnTo>
                    <a:pt x="625" y="123"/>
                  </a:lnTo>
                  <a:moveTo>
                    <a:pt x="656" y="92"/>
                  </a:moveTo>
                  <a:lnTo>
                    <a:pt x="663" y="85"/>
                  </a:lnTo>
                  <a:moveTo>
                    <a:pt x="694" y="54"/>
                  </a:moveTo>
                  <a:lnTo>
                    <a:pt x="701" y="46"/>
                  </a:lnTo>
                  <a:moveTo>
                    <a:pt x="730" y="15"/>
                  </a:moveTo>
                  <a:lnTo>
                    <a:pt x="738" y="10"/>
                  </a:lnTo>
                  <a:moveTo>
                    <a:pt x="656" y="169"/>
                  </a:moveTo>
                  <a:lnTo>
                    <a:pt x="663" y="162"/>
                  </a:lnTo>
                  <a:moveTo>
                    <a:pt x="694" y="130"/>
                  </a:moveTo>
                  <a:lnTo>
                    <a:pt x="701" y="123"/>
                  </a:lnTo>
                  <a:moveTo>
                    <a:pt x="730" y="92"/>
                  </a:moveTo>
                  <a:lnTo>
                    <a:pt x="738" y="85"/>
                  </a:lnTo>
                  <a:moveTo>
                    <a:pt x="769" y="54"/>
                  </a:moveTo>
                  <a:lnTo>
                    <a:pt x="776" y="46"/>
                  </a:lnTo>
                  <a:moveTo>
                    <a:pt x="807" y="15"/>
                  </a:moveTo>
                  <a:lnTo>
                    <a:pt x="814" y="10"/>
                  </a:lnTo>
                  <a:moveTo>
                    <a:pt x="730" y="169"/>
                  </a:moveTo>
                  <a:lnTo>
                    <a:pt x="738" y="162"/>
                  </a:lnTo>
                  <a:moveTo>
                    <a:pt x="769" y="130"/>
                  </a:moveTo>
                  <a:lnTo>
                    <a:pt x="776" y="123"/>
                  </a:lnTo>
                  <a:moveTo>
                    <a:pt x="807" y="92"/>
                  </a:moveTo>
                  <a:lnTo>
                    <a:pt x="814" y="85"/>
                  </a:lnTo>
                  <a:moveTo>
                    <a:pt x="846" y="54"/>
                  </a:moveTo>
                  <a:lnTo>
                    <a:pt x="853" y="46"/>
                  </a:lnTo>
                  <a:moveTo>
                    <a:pt x="807" y="169"/>
                  </a:moveTo>
                  <a:lnTo>
                    <a:pt x="814" y="162"/>
                  </a:lnTo>
                  <a:moveTo>
                    <a:pt x="846" y="130"/>
                  </a:moveTo>
                  <a:lnTo>
                    <a:pt x="853" y="123"/>
                  </a:lnTo>
                  <a:moveTo>
                    <a:pt x="457" y="162"/>
                  </a:moveTo>
                  <a:lnTo>
                    <a:pt x="450" y="154"/>
                  </a:lnTo>
                  <a:moveTo>
                    <a:pt x="418" y="126"/>
                  </a:moveTo>
                  <a:lnTo>
                    <a:pt x="416" y="123"/>
                  </a:lnTo>
                  <a:moveTo>
                    <a:pt x="531" y="162"/>
                  </a:moveTo>
                  <a:lnTo>
                    <a:pt x="524" y="154"/>
                  </a:lnTo>
                  <a:moveTo>
                    <a:pt x="495" y="126"/>
                  </a:moveTo>
                  <a:lnTo>
                    <a:pt x="488" y="118"/>
                  </a:lnTo>
                  <a:moveTo>
                    <a:pt x="457" y="87"/>
                  </a:moveTo>
                  <a:lnTo>
                    <a:pt x="450" y="80"/>
                  </a:lnTo>
                  <a:moveTo>
                    <a:pt x="418" y="49"/>
                  </a:moveTo>
                  <a:lnTo>
                    <a:pt x="416" y="46"/>
                  </a:lnTo>
                  <a:moveTo>
                    <a:pt x="608" y="162"/>
                  </a:moveTo>
                  <a:lnTo>
                    <a:pt x="601" y="154"/>
                  </a:lnTo>
                  <a:moveTo>
                    <a:pt x="570" y="126"/>
                  </a:moveTo>
                  <a:lnTo>
                    <a:pt x="562" y="118"/>
                  </a:lnTo>
                  <a:moveTo>
                    <a:pt x="531" y="87"/>
                  </a:moveTo>
                  <a:lnTo>
                    <a:pt x="524" y="80"/>
                  </a:lnTo>
                  <a:moveTo>
                    <a:pt x="495" y="49"/>
                  </a:moveTo>
                  <a:lnTo>
                    <a:pt x="488" y="42"/>
                  </a:lnTo>
                  <a:moveTo>
                    <a:pt x="685" y="162"/>
                  </a:moveTo>
                  <a:lnTo>
                    <a:pt x="678" y="154"/>
                  </a:lnTo>
                  <a:moveTo>
                    <a:pt x="646" y="126"/>
                  </a:moveTo>
                  <a:lnTo>
                    <a:pt x="639" y="118"/>
                  </a:lnTo>
                  <a:moveTo>
                    <a:pt x="608" y="87"/>
                  </a:moveTo>
                  <a:lnTo>
                    <a:pt x="601" y="80"/>
                  </a:lnTo>
                  <a:moveTo>
                    <a:pt x="570" y="49"/>
                  </a:moveTo>
                  <a:lnTo>
                    <a:pt x="562" y="42"/>
                  </a:lnTo>
                  <a:moveTo>
                    <a:pt x="761" y="162"/>
                  </a:moveTo>
                  <a:lnTo>
                    <a:pt x="754" y="154"/>
                  </a:lnTo>
                  <a:moveTo>
                    <a:pt x="723" y="126"/>
                  </a:moveTo>
                  <a:lnTo>
                    <a:pt x="716" y="118"/>
                  </a:lnTo>
                  <a:moveTo>
                    <a:pt x="685" y="87"/>
                  </a:moveTo>
                  <a:lnTo>
                    <a:pt x="678" y="80"/>
                  </a:lnTo>
                  <a:moveTo>
                    <a:pt x="646" y="49"/>
                  </a:moveTo>
                  <a:lnTo>
                    <a:pt x="639" y="42"/>
                  </a:lnTo>
                  <a:moveTo>
                    <a:pt x="836" y="162"/>
                  </a:moveTo>
                  <a:lnTo>
                    <a:pt x="829" y="154"/>
                  </a:lnTo>
                  <a:moveTo>
                    <a:pt x="798" y="126"/>
                  </a:moveTo>
                  <a:lnTo>
                    <a:pt x="790" y="118"/>
                  </a:lnTo>
                  <a:moveTo>
                    <a:pt x="761" y="87"/>
                  </a:moveTo>
                  <a:lnTo>
                    <a:pt x="754" y="80"/>
                  </a:lnTo>
                  <a:moveTo>
                    <a:pt x="723" y="49"/>
                  </a:moveTo>
                  <a:lnTo>
                    <a:pt x="716" y="42"/>
                  </a:lnTo>
                  <a:moveTo>
                    <a:pt x="872" y="121"/>
                  </a:moveTo>
                  <a:lnTo>
                    <a:pt x="867" y="118"/>
                  </a:lnTo>
                  <a:moveTo>
                    <a:pt x="836" y="87"/>
                  </a:moveTo>
                  <a:lnTo>
                    <a:pt x="829" y="80"/>
                  </a:lnTo>
                  <a:moveTo>
                    <a:pt x="798" y="49"/>
                  </a:moveTo>
                  <a:lnTo>
                    <a:pt x="790" y="42"/>
                  </a:lnTo>
                  <a:moveTo>
                    <a:pt x="872" y="44"/>
                  </a:moveTo>
                  <a:lnTo>
                    <a:pt x="867" y="42"/>
                  </a:lnTo>
                  <a:moveTo>
                    <a:pt x="63" y="49"/>
                  </a:moveTo>
                  <a:lnTo>
                    <a:pt x="1" y="54"/>
                  </a:lnTo>
                  <a:moveTo>
                    <a:pt x="1" y="154"/>
                  </a:moveTo>
                  <a:lnTo>
                    <a:pt x="58" y="150"/>
                  </a:lnTo>
                  <a:moveTo>
                    <a:pt x="63" y="44"/>
                  </a:moveTo>
                  <a:lnTo>
                    <a:pt x="61" y="157"/>
                  </a:lnTo>
                  <a:lnTo>
                    <a:pt x="61" y="162"/>
                  </a:lnTo>
                  <a:moveTo>
                    <a:pt x="61" y="157"/>
                  </a:moveTo>
                  <a:lnTo>
                    <a:pt x="58" y="150"/>
                  </a:lnTo>
                  <a:moveTo>
                    <a:pt x="1" y="44"/>
                  </a:moveTo>
                  <a:lnTo>
                    <a:pt x="1" y="159"/>
                  </a:lnTo>
                  <a:moveTo>
                    <a:pt x="1" y="42"/>
                  </a:moveTo>
                  <a:lnTo>
                    <a:pt x="1" y="166"/>
                  </a:lnTo>
                  <a:moveTo>
                    <a:pt x="34" y="61"/>
                  </a:moveTo>
                  <a:lnTo>
                    <a:pt x="10" y="94"/>
                  </a:lnTo>
                  <a:moveTo>
                    <a:pt x="22" y="85"/>
                  </a:moveTo>
                  <a:lnTo>
                    <a:pt x="53" y="116"/>
                  </a:lnTo>
                  <a:lnTo>
                    <a:pt x="61" y="114"/>
                  </a:lnTo>
                  <a:moveTo>
                    <a:pt x="27" y="114"/>
                  </a:moveTo>
                  <a:lnTo>
                    <a:pt x="39" y="126"/>
                  </a:lnTo>
                  <a:moveTo>
                    <a:pt x="22" y="130"/>
                  </a:moveTo>
                  <a:lnTo>
                    <a:pt x="39" y="147"/>
                  </a:lnTo>
                  <a:moveTo>
                    <a:pt x="25" y="75"/>
                  </a:moveTo>
                  <a:lnTo>
                    <a:pt x="44" y="73"/>
                  </a:lnTo>
                  <a:moveTo>
                    <a:pt x="25" y="104"/>
                  </a:moveTo>
                  <a:lnTo>
                    <a:pt x="34" y="92"/>
                  </a:lnTo>
                  <a:lnTo>
                    <a:pt x="49" y="66"/>
                  </a:lnTo>
                  <a:moveTo>
                    <a:pt x="3" y="123"/>
                  </a:moveTo>
                  <a:lnTo>
                    <a:pt x="25" y="104"/>
                  </a:lnTo>
                  <a:moveTo>
                    <a:pt x="109" y="63"/>
                  </a:moveTo>
                  <a:lnTo>
                    <a:pt x="109" y="169"/>
                  </a:lnTo>
                  <a:moveTo>
                    <a:pt x="118" y="63"/>
                  </a:moveTo>
                  <a:lnTo>
                    <a:pt x="147" y="58"/>
                  </a:lnTo>
                  <a:moveTo>
                    <a:pt x="126" y="90"/>
                  </a:moveTo>
                  <a:lnTo>
                    <a:pt x="140" y="85"/>
                  </a:lnTo>
                  <a:moveTo>
                    <a:pt x="121" y="157"/>
                  </a:moveTo>
                  <a:lnTo>
                    <a:pt x="138" y="118"/>
                  </a:lnTo>
                  <a:lnTo>
                    <a:pt x="142" y="82"/>
                  </a:lnTo>
                  <a:moveTo>
                    <a:pt x="121" y="104"/>
                  </a:moveTo>
                  <a:lnTo>
                    <a:pt x="130" y="121"/>
                  </a:lnTo>
                  <a:moveTo>
                    <a:pt x="152" y="130"/>
                  </a:moveTo>
                  <a:lnTo>
                    <a:pt x="152" y="73"/>
                  </a:lnTo>
                  <a:moveTo>
                    <a:pt x="169" y="39"/>
                  </a:moveTo>
                  <a:lnTo>
                    <a:pt x="169" y="166"/>
                  </a:lnTo>
                  <a:lnTo>
                    <a:pt x="152" y="147"/>
                  </a:lnTo>
                  <a:moveTo>
                    <a:pt x="118" y="39"/>
                  </a:moveTo>
                  <a:lnTo>
                    <a:pt x="92" y="102"/>
                  </a:lnTo>
                  <a:moveTo>
                    <a:pt x="130" y="63"/>
                  </a:moveTo>
                  <a:lnTo>
                    <a:pt x="113" y="118"/>
                  </a:lnTo>
                  <a:moveTo>
                    <a:pt x="190" y="111"/>
                  </a:moveTo>
                  <a:lnTo>
                    <a:pt x="195" y="116"/>
                  </a:lnTo>
                  <a:lnTo>
                    <a:pt x="200" y="111"/>
                  </a:lnTo>
                  <a:moveTo>
                    <a:pt x="193" y="111"/>
                  </a:moveTo>
                  <a:lnTo>
                    <a:pt x="195" y="114"/>
                  </a:lnTo>
                  <a:lnTo>
                    <a:pt x="198" y="111"/>
                  </a:lnTo>
                  <a:moveTo>
                    <a:pt x="198" y="111"/>
                  </a:moveTo>
                  <a:lnTo>
                    <a:pt x="195" y="109"/>
                  </a:lnTo>
                  <a:lnTo>
                    <a:pt x="193" y="111"/>
                  </a:lnTo>
                  <a:moveTo>
                    <a:pt x="193" y="111"/>
                  </a:moveTo>
                  <a:lnTo>
                    <a:pt x="195" y="114"/>
                  </a:lnTo>
                  <a:lnTo>
                    <a:pt x="198" y="111"/>
                  </a:lnTo>
                  <a:moveTo>
                    <a:pt x="195" y="111"/>
                  </a:moveTo>
                  <a:lnTo>
                    <a:pt x="195" y="109"/>
                  </a:lnTo>
                  <a:moveTo>
                    <a:pt x="195" y="111"/>
                  </a:moveTo>
                  <a:lnTo>
                    <a:pt x="195" y="109"/>
                  </a:lnTo>
                  <a:moveTo>
                    <a:pt x="190" y="145"/>
                  </a:moveTo>
                  <a:lnTo>
                    <a:pt x="195" y="150"/>
                  </a:lnTo>
                  <a:lnTo>
                    <a:pt x="200" y="145"/>
                  </a:lnTo>
                  <a:moveTo>
                    <a:pt x="200" y="145"/>
                  </a:moveTo>
                  <a:lnTo>
                    <a:pt x="195" y="140"/>
                  </a:lnTo>
                  <a:lnTo>
                    <a:pt x="190" y="145"/>
                  </a:lnTo>
                  <a:moveTo>
                    <a:pt x="198" y="145"/>
                  </a:moveTo>
                  <a:lnTo>
                    <a:pt x="195" y="142"/>
                  </a:lnTo>
                  <a:lnTo>
                    <a:pt x="193" y="145"/>
                  </a:lnTo>
                  <a:moveTo>
                    <a:pt x="193" y="145"/>
                  </a:moveTo>
                  <a:lnTo>
                    <a:pt x="195" y="147"/>
                  </a:lnTo>
                  <a:lnTo>
                    <a:pt x="198" y="145"/>
                  </a:lnTo>
                  <a:moveTo>
                    <a:pt x="198" y="145"/>
                  </a:moveTo>
                  <a:lnTo>
                    <a:pt x="195" y="142"/>
                  </a:lnTo>
                  <a:lnTo>
                    <a:pt x="193" y="145"/>
                  </a:lnTo>
                  <a:moveTo>
                    <a:pt x="193" y="145"/>
                  </a:moveTo>
                  <a:lnTo>
                    <a:pt x="195" y="147"/>
                  </a:lnTo>
                  <a:lnTo>
                    <a:pt x="198" y="145"/>
                  </a:lnTo>
                  <a:moveTo>
                    <a:pt x="195" y="145"/>
                  </a:moveTo>
                  <a:lnTo>
                    <a:pt x="195" y="142"/>
                  </a:lnTo>
                  <a:moveTo>
                    <a:pt x="195" y="145"/>
                  </a:moveTo>
                  <a:lnTo>
                    <a:pt x="195" y="142"/>
                  </a:lnTo>
                  <a:moveTo>
                    <a:pt x="200" y="111"/>
                  </a:moveTo>
                  <a:lnTo>
                    <a:pt x="195" y="106"/>
                  </a:lnTo>
                  <a:lnTo>
                    <a:pt x="190" y="111"/>
                  </a:lnTo>
                  <a:moveTo>
                    <a:pt x="198" y="111"/>
                  </a:moveTo>
                  <a:lnTo>
                    <a:pt x="195" y="109"/>
                  </a:lnTo>
                  <a:lnTo>
                    <a:pt x="193" y="111"/>
                  </a:lnTo>
                  <a:moveTo>
                    <a:pt x="970" y="37"/>
                  </a:moveTo>
                  <a:lnTo>
                    <a:pt x="934" y="102"/>
                  </a:lnTo>
                  <a:moveTo>
                    <a:pt x="932" y="102"/>
                  </a:moveTo>
                  <a:lnTo>
                    <a:pt x="990" y="94"/>
                  </a:lnTo>
                  <a:moveTo>
                    <a:pt x="985" y="162"/>
                  </a:moveTo>
                  <a:lnTo>
                    <a:pt x="944" y="166"/>
                  </a:lnTo>
                  <a:moveTo>
                    <a:pt x="987" y="116"/>
                  </a:moveTo>
                  <a:lnTo>
                    <a:pt x="982" y="162"/>
                  </a:lnTo>
                  <a:moveTo>
                    <a:pt x="944" y="123"/>
                  </a:moveTo>
                  <a:lnTo>
                    <a:pt x="985" y="118"/>
                  </a:lnTo>
                  <a:moveTo>
                    <a:pt x="975" y="68"/>
                  </a:moveTo>
                  <a:lnTo>
                    <a:pt x="1001" y="111"/>
                  </a:lnTo>
                  <a:moveTo>
                    <a:pt x="944" y="114"/>
                  </a:moveTo>
                  <a:lnTo>
                    <a:pt x="944" y="171"/>
                  </a:lnTo>
                  <a:moveTo>
                    <a:pt x="1028" y="154"/>
                  </a:moveTo>
                  <a:lnTo>
                    <a:pt x="1045" y="82"/>
                  </a:lnTo>
                  <a:moveTo>
                    <a:pt x="1023" y="137"/>
                  </a:moveTo>
                  <a:lnTo>
                    <a:pt x="1028" y="150"/>
                  </a:lnTo>
                  <a:moveTo>
                    <a:pt x="1028" y="44"/>
                  </a:moveTo>
                  <a:lnTo>
                    <a:pt x="1040" y="63"/>
                  </a:lnTo>
                  <a:moveTo>
                    <a:pt x="1016" y="82"/>
                  </a:moveTo>
                  <a:lnTo>
                    <a:pt x="1030" y="99"/>
                  </a:lnTo>
                  <a:moveTo>
                    <a:pt x="1066" y="34"/>
                  </a:moveTo>
                  <a:lnTo>
                    <a:pt x="1074" y="49"/>
                  </a:lnTo>
                  <a:moveTo>
                    <a:pt x="1050" y="63"/>
                  </a:moveTo>
                  <a:lnTo>
                    <a:pt x="1095" y="54"/>
                  </a:lnTo>
                  <a:moveTo>
                    <a:pt x="1078" y="58"/>
                  </a:moveTo>
                  <a:lnTo>
                    <a:pt x="1078" y="92"/>
                  </a:lnTo>
                  <a:moveTo>
                    <a:pt x="1066" y="92"/>
                  </a:moveTo>
                  <a:lnTo>
                    <a:pt x="1066" y="61"/>
                  </a:lnTo>
                  <a:moveTo>
                    <a:pt x="1059" y="73"/>
                  </a:moveTo>
                  <a:lnTo>
                    <a:pt x="1047" y="94"/>
                  </a:lnTo>
                  <a:moveTo>
                    <a:pt x="1083" y="70"/>
                  </a:moveTo>
                  <a:lnTo>
                    <a:pt x="1095" y="85"/>
                  </a:lnTo>
                  <a:moveTo>
                    <a:pt x="1054" y="102"/>
                  </a:moveTo>
                  <a:lnTo>
                    <a:pt x="1086" y="97"/>
                  </a:lnTo>
                  <a:moveTo>
                    <a:pt x="1086" y="94"/>
                  </a:moveTo>
                  <a:lnTo>
                    <a:pt x="1083" y="111"/>
                  </a:lnTo>
                  <a:moveTo>
                    <a:pt x="1086" y="111"/>
                  </a:moveTo>
                  <a:lnTo>
                    <a:pt x="1057" y="116"/>
                  </a:lnTo>
                  <a:moveTo>
                    <a:pt x="1057" y="111"/>
                  </a:moveTo>
                  <a:lnTo>
                    <a:pt x="1054" y="130"/>
                  </a:lnTo>
                  <a:lnTo>
                    <a:pt x="1088" y="128"/>
                  </a:lnTo>
                  <a:moveTo>
                    <a:pt x="1088" y="123"/>
                  </a:moveTo>
                  <a:lnTo>
                    <a:pt x="1078" y="169"/>
                  </a:lnTo>
                  <a:lnTo>
                    <a:pt x="1066" y="150"/>
                  </a:lnTo>
                  <a:moveTo>
                    <a:pt x="1117" y="135"/>
                  </a:moveTo>
                  <a:lnTo>
                    <a:pt x="1196" y="130"/>
                  </a:lnTo>
                  <a:moveTo>
                    <a:pt x="1191" y="58"/>
                  </a:moveTo>
                  <a:lnTo>
                    <a:pt x="1124" y="63"/>
                  </a:lnTo>
                  <a:moveTo>
                    <a:pt x="1146" y="70"/>
                  </a:moveTo>
                  <a:lnTo>
                    <a:pt x="1146" y="37"/>
                  </a:lnTo>
                  <a:moveTo>
                    <a:pt x="1170" y="37"/>
                  </a:moveTo>
                  <a:lnTo>
                    <a:pt x="1165" y="73"/>
                  </a:lnTo>
                  <a:moveTo>
                    <a:pt x="1134" y="77"/>
                  </a:moveTo>
                  <a:lnTo>
                    <a:pt x="1134" y="118"/>
                  </a:lnTo>
                  <a:moveTo>
                    <a:pt x="1134" y="116"/>
                  </a:moveTo>
                  <a:lnTo>
                    <a:pt x="1179" y="111"/>
                  </a:lnTo>
                  <a:moveTo>
                    <a:pt x="1177" y="111"/>
                  </a:moveTo>
                  <a:lnTo>
                    <a:pt x="1179" y="73"/>
                  </a:lnTo>
                  <a:moveTo>
                    <a:pt x="1177" y="77"/>
                  </a:moveTo>
                  <a:lnTo>
                    <a:pt x="1134" y="80"/>
                  </a:lnTo>
                  <a:moveTo>
                    <a:pt x="1134" y="97"/>
                  </a:moveTo>
                  <a:lnTo>
                    <a:pt x="1170" y="94"/>
                  </a:lnTo>
                  <a:moveTo>
                    <a:pt x="1158" y="116"/>
                  </a:moveTo>
                  <a:lnTo>
                    <a:pt x="1158" y="169"/>
                  </a:lnTo>
                  <a:moveTo>
                    <a:pt x="2643" y="87"/>
                  </a:moveTo>
                  <a:lnTo>
                    <a:pt x="2665" y="77"/>
                  </a:lnTo>
                  <a:moveTo>
                    <a:pt x="2653" y="44"/>
                  </a:moveTo>
                  <a:lnTo>
                    <a:pt x="2660" y="56"/>
                  </a:lnTo>
                  <a:moveTo>
                    <a:pt x="2667" y="75"/>
                  </a:moveTo>
                  <a:lnTo>
                    <a:pt x="2658" y="104"/>
                  </a:lnTo>
                  <a:lnTo>
                    <a:pt x="2660" y="118"/>
                  </a:lnTo>
                  <a:lnTo>
                    <a:pt x="2655" y="135"/>
                  </a:lnTo>
                  <a:lnTo>
                    <a:pt x="2643" y="135"/>
                  </a:lnTo>
                  <a:moveTo>
                    <a:pt x="2655" y="135"/>
                  </a:moveTo>
                  <a:lnTo>
                    <a:pt x="2679" y="140"/>
                  </a:lnTo>
                  <a:lnTo>
                    <a:pt x="2720" y="157"/>
                  </a:lnTo>
                  <a:lnTo>
                    <a:pt x="2727" y="154"/>
                  </a:lnTo>
                  <a:moveTo>
                    <a:pt x="2679" y="30"/>
                  </a:moveTo>
                  <a:lnTo>
                    <a:pt x="2689" y="51"/>
                  </a:lnTo>
                  <a:moveTo>
                    <a:pt x="2667" y="63"/>
                  </a:moveTo>
                  <a:lnTo>
                    <a:pt x="2725" y="56"/>
                  </a:lnTo>
                  <a:moveTo>
                    <a:pt x="2694" y="66"/>
                  </a:moveTo>
                  <a:lnTo>
                    <a:pt x="2691" y="80"/>
                  </a:lnTo>
                  <a:moveTo>
                    <a:pt x="2679" y="77"/>
                  </a:moveTo>
                  <a:lnTo>
                    <a:pt x="2679" y="135"/>
                  </a:lnTo>
                  <a:moveTo>
                    <a:pt x="2682" y="128"/>
                  </a:moveTo>
                  <a:lnTo>
                    <a:pt x="2713" y="126"/>
                  </a:lnTo>
                  <a:moveTo>
                    <a:pt x="2710" y="126"/>
                  </a:moveTo>
                  <a:lnTo>
                    <a:pt x="2713" y="73"/>
                  </a:lnTo>
                  <a:moveTo>
                    <a:pt x="2713" y="77"/>
                  </a:moveTo>
                  <a:lnTo>
                    <a:pt x="2679" y="82"/>
                  </a:lnTo>
                  <a:moveTo>
                    <a:pt x="2682" y="97"/>
                  </a:moveTo>
                  <a:lnTo>
                    <a:pt x="2703" y="94"/>
                  </a:lnTo>
                  <a:moveTo>
                    <a:pt x="2710" y="25"/>
                  </a:moveTo>
                  <a:lnTo>
                    <a:pt x="2701" y="56"/>
                  </a:lnTo>
                  <a:moveTo>
                    <a:pt x="2679" y="114"/>
                  </a:moveTo>
                  <a:lnTo>
                    <a:pt x="2706" y="109"/>
                  </a:lnTo>
                  <a:moveTo>
                    <a:pt x="2749" y="37"/>
                  </a:moveTo>
                  <a:lnTo>
                    <a:pt x="2749" y="80"/>
                  </a:lnTo>
                  <a:moveTo>
                    <a:pt x="2749" y="46"/>
                  </a:moveTo>
                  <a:lnTo>
                    <a:pt x="2770" y="44"/>
                  </a:lnTo>
                  <a:moveTo>
                    <a:pt x="2770" y="39"/>
                  </a:moveTo>
                  <a:lnTo>
                    <a:pt x="2768" y="68"/>
                  </a:lnTo>
                  <a:moveTo>
                    <a:pt x="2770" y="68"/>
                  </a:moveTo>
                  <a:lnTo>
                    <a:pt x="2749" y="70"/>
                  </a:lnTo>
                  <a:moveTo>
                    <a:pt x="2758" y="97"/>
                  </a:moveTo>
                  <a:lnTo>
                    <a:pt x="2775" y="94"/>
                  </a:lnTo>
                  <a:moveTo>
                    <a:pt x="2739" y="142"/>
                  </a:moveTo>
                  <a:lnTo>
                    <a:pt x="2775" y="126"/>
                  </a:lnTo>
                  <a:moveTo>
                    <a:pt x="2758" y="68"/>
                  </a:moveTo>
                  <a:lnTo>
                    <a:pt x="2758" y="133"/>
                  </a:lnTo>
                  <a:moveTo>
                    <a:pt x="2746" y="140"/>
                  </a:moveTo>
                  <a:lnTo>
                    <a:pt x="2746" y="92"/>
                  </a:lnTo>
                  <a:moveTo>
                    <a:pt x="2794" y="32"/>
                  </a:moveTo>
                  <a:lnTo>
                    <a:pt x="2775" y="82"/>
                  </a:lnTo>
                  <a:moveTo>
                    <a:pt x="2785" y="56"/>
                  </a:moveTo>
                  <a:lnTo>
                    <a:pt x="2809" y="51"/>
                  </a:lnTo>
                  <a:moveTo>
                    <a:pt x="2797" y="80"/>
                  </a:moveTo>
                  <a:lnTo>
                    <a:pt x="2770" y="114"/>
                  </a:lnTo>
                  <a:moveTo>
                    <a:pt x="2785" y="63"/>
                  </a:moveTo>
                  <a:lnTo>
                    <a:pt x="2814" y="106"/>
                  </a:lnTo>
                  <a:lnTo>
                    <a:pt x="2823" y="106"/>
                  </a:lnTo>
                  <a:moveTo>
                    <a:pt x="2785" y="109"/>
                  </a:moveTo>
                  <a:lnTo>
                    <a:pt x="2785" y="157"/>
                  </a:lnTo>
                  <a:moveTo>
                    <a:pt x="2785" y="116"/>
                  </a:moveTo>
                  <a:lnTo>
                    <a:pt x="2809" y="114"/>
                  </a:lnTo>
                  <a:moveTo>
                    <a:pt x="2811" y="109"/>
                  </a:moveTo>
                  <a:lnTo>
                    <a:pt x="2809" y="147"/>
                  </a:lnTo>
                  <a:moveTo>
                    <a:pt x="2811" y="147"/>
                  </a:moveTo>
                  <a:lnTo>
                    <a:pt x="2785" y="150"/>
                  </a:lnTo>
                  <a:moveTo>
                    <a:pt x="2814" y="49"/>
                  </a:moveTo>
                  <a:lnTo>
                    <a:pt x="2797" y="82"/>
                  </a:lnTo>
                  <a:moveTo>
                    <a:pt x="2910" y="58"/>
                  </a:moveTo>
                  <a:lnTo>
                    <a:pt x="2905" y="94"/>
                  </a:lnTo>
                  <a:lnTo>
                    <a:pt x="2900" y="133"/>
                  </a:lnTo>
                  <a:lnTo>
                    <a:pt x="2890" y="114"/>
                  </a:lnTo>
                  <a:moveTo>
                    <a:pt x="2893" y="30"/>
                  </a:moveTo>
                  <a:lnTo>
                    <a:pt x="2888" y="68"/>
                  </a:lnTo>
                  <a:lnTo>
                    <a:pt x="2883" y="104"/>
                  </a:lnTo>
                  <a:lnTo>
                    <a:pt x="2871" y="133"/>
                  </a:lnTo>
                  <a:moveTo>
                    <a:pt x="2838" y="90"/>
                  </a:moveTo>
                  <a:lnTo>
                    <a:pt x="2862" y="82"/>
                  </a:lnTo>
                  <a:moveTo>
                    <a:pt x="2840" y="133"/>
                  </a:moveTo>
                  <a:lnTo>
                    <a:pt x="2857" y="135"/>
                  </a:lnTo>
                  <a:lnTo>
                    <a:pt x="2912" y="159"/>
                  </a:lnTo>
                  <a:lnTo>
                    <a:pt x="2919" y="152"/>
                  </a:lnTo>
                  <a:moveTo>
                    <a:pt x="2864" y="77"/>
                  </a:moveTo>
                  <a:lnTo>
                    <a:pt x="2859" y="104"/>
                  </a:lnTo>
                  <a:lnTo>
                    <a:pt x="2862" y="116"/>
                  </a:lnTo>
                  <a:lnTo>
                    <a:pt x="2857" y="135"/>
                  </a:lnTo>
                  <a:moveTo>
                    <a:pt x="2850" y="42"/>
                  </a:moveTo>
                  <a:lnTo>
                    <a:pt x="2859" y="61"/>
                  </a:lnTo>
                  <a:moveTo>
                    <a:pt x="2874" y="70"/>
                  </a:moveTo>
                  <a:lnTo>
                    <a:pt x="2907" y="63"/>
                  </a:lnTo>
                  <a:moveTo>
                    <a:pt x="2991" y="102"/>
                  </a:moveTo>
                  <a:lnTo>
                    <a:pt x="2965" y="130"/>
                  </a:lnTo>
                  <a:moveTo>
                    <a:pt x="2967" y="114"/>
                  </a:moveTo>
                  <a:lnTo>
                    <a:pt x="2996" y="77"/>
                  </a:lnTo>
                  <a:moveTo>
                    <a:pt x="2970" y="82"/>
                  </a:moveTo>
                  <a:lnTo>
                    <a:pt x="3015" y="73"/>
                  </a:lnTo>
                  <a:moveTo>
                    <a:pt x="2998" y="111"/>
                  </a:moveTo>
                  <a:lnTo>
                    <a:pt x="3008" y="140"/>
                  </a:lnTo>
                  <a:lnTo>
                    <a:pt x="3018" y="140"/>
                  </a:lnTo>
                  <a:moveTo>
                    <a:pt x="3008" y="94"/>
                  </a:moveTo>
                  <a:lnTo>
                    <a:pt x="2996" y="116"/>
                  </a:lnTo>
                  <a:moveTo>
                    <a:pt x="2994" y="116"/>
                  </a:moveTo>
                  <a:lnTo>
                    <a:pt x="2965" y="152"/>
                  </a:lnTo>
                  <a:moveTo>
                    <a:pt x="2989" y="97"/>
                  </a:moveTo>
                  <a:lnTo>
                    <a:pt x="2994" y="109"/>
                  </a:lnTo>
                  <a:lnTo>
                    <a:pt x="2994" y="130"/>
                  </a:lnTo>
                  <a:lnTo>
                    <a:pt x="2991" y="157"/>
                  </a:lnTo>
                  <a:lnTo>
                    <a:pt x="2979" y="147"/>
                  </a:lnTo>
                  <a:moveTo>
                    <a:pt x="2996" y="63"/>
                  </a:moveTo>
                  <a:lnTo>
                    <a:pt x="2977" y="68"/>
                  </a:lnTo>
                  <a:lnTo>
                    <a:pt x="2984" y="30"/>
                  </a:lnTo>
                  <a:moveTo>
                    <a:pt x="3001" y="39"/>
                  </a:moveTo>
                  <a:lnTo>
                    <a:pt x="2996" y="77"/>
                  </a:lnTo>
                  <a:moveTo>
                    <a:pt x="2982" y="46"/>
                  </a:moveTo>
                  <a:lnTo>
                    <a:pt x="2998" y="42"/>
                  </a:lnTo>
                  <a:moveTo>
                    <a:pt x="2936" y="82"/>
                  </a:moveTo>
                  <a:lnTo>
                    <a:pt x="2960" y="73"/>
                  </a:lnTo>
                  <a:moveTo>
                    <a:pt x="2967" y="63"/>
                  </a:moveTo>
                  <a:lnTo>
                    <a:pt x="2943" y="114"/>
                  </a:lnTo>
                  <a:moveTo>
                    <a:pt x="2941" y="114"/>
                  </a:moveTo>
                  <a:lnTo>
                    <a:pt x="2967" y="104"/>
                  </a:lnTo>
                  <a:moveTo>
                    <a:pt x="2936" y="145"/>
                  </a:moveTo>
                  <a:lnTo>
                    <a:pt x="2967" y="126"/>
                  </a:lnTo>
                  <a:moveTo>
                    <a:pt x="2958" y="32"/>
                  </a:moveTo>
                  <a:lnTo>
                    <a:pt x="2938" y="80"/>
                  </a:lnTo>
                  <a:moveTo>
                    <a:pt x="3097" y="99"/>
                  </a:moveTo>
                  <a:lnTo>
                    <a:pt x="3114" y="133"/>
                  </a:lnTo>
                  <a:moveTo>
                    <a:pt x="3078" y="97"/>
                  </a:moveTo>
                  <a:lnTo>
                    <a:pt x="3058" y="135"/>
                  </a:lnTo>
                  <a:moveTo>
                    <a:pt x="3090" y="157"/>
                  </a:moveTo>
                  <a:lnTo>
                    <a:pt x="3073" y="137"/>
                  </a:lnTo>
                  <a:moveTo>
                    <a:pt x="3063" y="80"/>
                  </a:moveTo>
                  <a:lnTo>
                    <a:pt x="3114" y="73"/>
                  </a:lnTo>
                  <a:moveTo>
                    <a:pt x="3073" y="46"/>
                  </a:moveTo>
                  <a:lnTo>
                    <a:pt x="3102" y="42"/>
                  </a:lnTo>
                  <a:moveTo>
                    <a:pt x="3061" y="92"/>
                  </a:moveTo>
                  <a:lnTo>
                    <a:pt x="3051" y="73"/>
                  </a:lnTo>
                  <a:lnTo>
                    <a:pt x="3032" y="116"/>
                  </a:lnTo>
                  <a:moveTo>
                    <a:pt x="3051" y="30"/>
                  </a:moveTo>
                  <a:lnTo>
                    <a:pt x="3051" y="154"/>
                  </a:lnTo>
                  <a:moveTo>
                    <a:pt x="3061" y="63"/>
                  </a:moveTo>
                  <a:lnTo>
                    <a:pt x="3034" y="68"/>
                  </a:lnTo>
                  <a:moveTo>
                    <a:pt x="3090" y="154"/>
                  </a:moveTo>
                  <a:lnTo>
                    <a:pt x="3090" y="75"/>
                  </a:lnTo>
                  <a:moveTo>
                    <a:pt x="3159" y="102"/>
                  </a:moveTo>
                  <a:lnTo>
                    <a:pt x="3130" y="111"/>
                  </a:lnTo>
                  <a:moveTo>
                    <a:pt x="3157" y="61"/>
                  </a:moveTo>
                  <a:lnTo>
                    <a:pt x="3133" y="109"/>
                  </a:lnTo>
                  <a:moveTo>
                    <a:pt x="3128" y="80"/>
                  </a:moveTo>
                  <a:lnTo>
                    <a:pt x="3150" y="70"/>
                  </a:lnTo>
                  <a:moveTo>
                    <a:pt x="3130" y="137"/>
                  </a:moveTo>
                  <a:lnTo>
                    <a:pt x="3159" y="121"/>
                  </a:lnTo>
                  <a:moveTo>
                    <a:pt x="3147" y="34"/>
                  </a:moveTo>
                  <a:lnTo>
                    <a:pt x="3130" y="77"/>
                  </a:lnTo>
                  <a:moveTo>
                    <a:pt x="3164" y="73"/>
                  </a:moveTo>
                  <a:lnTo>
                    <a:pt x="3198" y="58"/>
                  </a:lnTo>
                  <a:moveTo>
                    <a:pt x="3164" y="97"/>
                  </a:moveTo>
                  <a:lnTo>
                    <a:pt x="3200" y="82"/>
                  </a:lnTo>
                  <a:moveTo>
                    <a:pt x="3188" y="128"/>
                  </a:moveTo>
                  <a:lnTo>
                    <a:pt x="3210" y="154"/>
                  </a:lnTo>
                  <a:lnTo>
                    <a:pt x="3210" y="126"/>
                  </a:lnTo>
                  <a:moveTo>
                    <a:pt x="3186" y="37"/>
                  </a:moveTo>
                  <a:lnTo>
                    <a:pt x="3198" y="46"/>
                  </a:lnTo>
                  <a:moveTo>
                    <a:pt x="3174" y="30"/>
                  </a:moveTo>
                  <a:lnTo>
                    <a:pt x="3178" y="97"/>
                  </a:lnTo>
                  <a:lnTo>
                    <a:pt x="3188" y="128"/>
                  </a:lnTo>
                  <a:moveTo>
                    <a:pt x="3198" y="97"/>
                  </a:moveTo>
                  <a:lnTo>
                    <a:pt x="3186" y="118"/>
                  </a:lnTo>
                  <a:lnTo>
                    <a:pt x="3157" y="147"/>
                  </a:lnTo>
                  <a:moveTo>
                    <a:pt x="2134" y="3"/>
                  </a:moveTo>
                  <a:lnTo>
                    <a:pt x="2590" y="1"/>
                  </a:lnTo>
                  <a:lnTo>
                    <a:pt x="2593" y="178"/>
                  </a:lnTo>
                  <a:lnTo>
                    <a:pt x="2137" y="181"/>
                  </a:lnTo>
                  <a:lnTo>
                    <a:pt x="2134" y="3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44" name="path 8344"/>
            <p:cNvSpPr/>
            <p:nvPr/>
          </p:nvSpPr>
          <p:spPr>
            <a:xfrm>
              <a:off x="1357122" y="61722"/>
              <a:ext cx="288035" cy="10667"/>
            </a:xfrm>
            <a:custGeom>
              <a:avLst/>
              <a:gdLst/>
              <a:ahLst/>
              <a:cxnLst/>
              <a:rect l="0" t="0" r="0" b="0"/>
              <a:pathLst>
                <a:path w="453" h="16">
                  <a:moveTo>
                    <a:pt x="0" y="4"/>
                  </a:moveTo>
                  <a:lnTo>
                    <a:pt x="0" y="16"/>
                  </a:lnTo>
                  <a:lnTo>
                    <a:pt x="453" y="0"/>
                  </a:lnTo>
                  <a:lnTo>
                    <a:pt x="0" y="4"/>
                  </a:lnTo>
                </a:path>
                <a:path w="453" h="16">
                  <a:moveTo>
                    <a:pt x="0" y="16"/>
                  </a:moveTo>
                  <a:lnTo>
                    <a:pt x="453" y="0"/>
                  </a:lnTo>
                  <a:lnTo>
                    <a:pt x="453" y="12"/>
                  </a:lnTo>
                  <a:lnTo>
                    <a:pt x="0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46" name="path 8346"/>
            <p:cNvSpPr/>
            <p:nvPr/>
          </p:nvSpPr>
          <p:spPr>
            <a:xfrm>
              <a:off x="2447544" y="0"/>
              <a:ext cx="669035" cy="117347"/>
            </a:xfrm>
            <a:custGeom>
              <a:avLst/>
              <a:gdLst/>
              <a:ahLst/>
              <a:cxnLst/>
              <a:rect l="0" t="0" r="0" b="0"/>
              <a:pathLst>
                <a:path w="1053" h="184">
                  <a:moveTo>
                    <a:pt x="541" y="147"/>
                  </a:moveTo>
                  <a:lnTo>
                    <a:pt x="541" y="46"/>
                  </a:lnTo>
                  <a:lnTo>
                    <a:pt x="517" y="68"/>
                  </a:lnTo>
                  <a:moveTo>
                    <a:pt x="574" y="147"/>
                  </a:moveTo>
                  <a:lnTo>
                    <a:pt x="574" y="142"/>
                  </a:lnTo>
                  <a:moveTo>
                    <a:pt x="606" y="147"/>
                  </a:moveTo>
                  <a:lnTo>
                    <a:pt x="630" y="147"/>
                  </a:lnTo>
                  <a:moveTo>
                    <a:pt x="630" y="147"/>
                  </a:moveTo>
                  <a:lnTo>
                    <a:pt x="639" y="145"/>
                  </a:lnTo>
                  <a:lnTo>
                    <a:pt x="649" y="135"/>
                  </a:lnTo>
                  <a:lnTo>
                    <a:pt x="651" y="126"/>
                  </a:lnTo>
                  <a:moveTo>
                    <a:pt x="651" y="126"/>
                  </a:moveTo>
                  <a:lnTo>
                    <a:pt x="651" y="114"/>
                  </a:lnTo>
                  <a:moveTo>
                    <a:pt x="651" y="114"/>
                  </a:moveTo>
                  <a:lnTo>
                    <a:pt x="649" y="102"/>
                  </a:lnTo>
                  <a:lnTo>
                    <a:pt x="639" y="94"/>
                  </a:lnTo>
                  <a:lnTo>
                    <a:pt x="630" y="92"/>
                  </a:lnTo>
                  <a:moveTo>
                    <a:pt x="630" y="92"/>
                  </a:moveTo>
                  <a:lnTo>
                    <a:pt x="606" y="92"/>
                  </a:lnTo>
                  <a:lnTo>
                    <a:pt x="606" y="46"/>
                  </a:lnTo>
                  <a:lnTo>
                    <a:pt x="646" y="46"/>
                  </a:lnTo>
                  <a:moveTo>
                    <a:pt x="685" y="147"/>
                  </a:moveTo>
                  <a:lnTo>
                    <a:pt x="685" y="80"/>
                  </a:lnTo>
                  <a:lnTo>
                    <a:pt x="733" y="80"/>
                  </a:lnTo>
                  <a:moveTo>
                    <a:pt x="752" y="99"/>
                  </a:moveTo>
                  <a:lnTo>
                    <a:pt x="747" y="85"/>
                  </a:lnTo>
                  <a:lnTo>
                    <a:pt x="733" y="80"/>
                  </a:lnTo>
                  <a:moveTo>
                    <a:pt x="752" y="99"/>
                  </a:moveTo>
                  <a:lnTo>
                    <a:pt x="752" y="147"/>
                  </a:lnTo>
                  <a:moveTo>
                    <a:pt x="718" y="147"/>
                  </a:moveTo>
                  <a:lnTo>
                    <a:pt x="718" y="80"/>
                  </a:lnTo>
                  <a:moveTo>
                    <a:pt x="831" y="106"/>
                  </a:moveTo>
                  <a:lnTo>
                    <a:pt x="826" y="133"/>
                  </a:lnTo>
                  <a:moveTo>
                    <a:pt x="802" y="106"/>
                  </a:moveTo>
                  <a:lnTo>
                    <a:pt x="802" y="142"/>
                  </a:lnTo>
                  <a:moveTo>
                    <a:pt x="848" y="87"/>
                  </a:moveTo>
                  <a:lnTo>
                    <a:pt x="841" y="159"/>
                  </a:lnTo>
                  <a:lnTo>
                    <a:pt x="829" y="142"/>
                  </a:lnTo>
                  <a:moveTo>
                    <a:pt x="783" y="87"/>
                  </a:moveTo>
                  <a:lnTo>
                    <a:pt x="783" y="157"/>
                  </a:lnTo>
                  <a:moveTo>
                    <a:pt x="834" y="56"/>
                  </a:moveTo>
                  <a:lnTo>
                    <a:pt x="831" y="80"/>
                  </a:lnTo>
                  <a:moveTo>
                    <a:pt x="798" y="56"/>
                  </a:moveTo>
                  <a:lnTo>
                    <a:pt x="798" y="90"/>
                  </a:lnTo>
                  <a:moveTo>
                    <a:pt x="781" y="51"/>
                  </a:moveTo>
                  <a:lnTo>
                    <a:pt x="848" y="44"/>
                  </a:lnTo>
                  <a:moveTo>
                    <a:pt x="812" y="27"/>
                  </a:moveTo>
                  <a:lnTo>
                    <a:pt x="817" y="42"/>
                  </a:lnTo>
                  <a:moveTo>
                    <a:pt x="798" y="82"/>
                  </a:moveTo>
                  <a:lnTo>
                    <a:pt x="834" y="80"/>
                  </a:lnTo>
                  <a:moveTo>
                    <a:pt x="798" y="63"/>
                  </a:moveTo>
                  <a:lnTo>
                    <a:pt x="831" y="61"/>
                  </a:lnTo>
                  <a:moveTo>
                    <a:pt x="802" y="138"/>
                  </a:moveTo>
                  <a:lnTo>
                    <a:pt x="831" y="133"/>
                  </a:lnTo>
                  <a:moveTo>
                    <a:pt x="802" y="114"/>
                  </a:moveTo>
                  <a:lnTo>
                    <a:pt x="829" y="111"/>
                  </a:lnTo>
                  <a:moveTo>
                    <a:pt x="783" y="99"/>
                  </a:moveTo>
                  <a:lnTo>
                    <a:pt x="848" y="94"/>
                  </a:lnTo>
                  <a:moveTo>
                    <a:pt x="884" y="34"/>
                  </a:moveTo>
                  <a:lnTo>
                    <a:pt x="884" y="157"/>
                  </a:lnTo>
                  <a:moveTo>
                    <a:pt x="884" y="46"/>
                  </a:moveTo>
                  <a:lnTo>
                    <a:pt x="944" y="42"/>
                  </a:lnTo>
                  <a:moveTo>
                    <a:pt x="944" y="34"/>
                  </a:moveTo>
                  <a:lnTo>
                    <a:pt x="944" y="157"/>
                  </a:lnTo>
                  <a:moveTo>
                    <a:pt x="884" y="150"/>
                  </a:moveTo>
                  <a:lnTo>
                    <a:pt x="942" y="147"/>
                  </a:lnTo>
                  <a:lnTo>
                    <a:pt x="944" y="154"/>
                  </a:lnTo>
                  <a:moveTo>
                    <a:pt x="896" y="63"/>
                  </a:moveTo>
                  <a:lnTo>
                    <a:pt x="932" y="61"/>
                  </a:lnTo>
                  <a:moveTo>
                    <a:pt x="932" y="78"/>
                  </a:moveTo>
                  <a:lnTo>
                    <a:pt x="898" y="82"/>
                  </a:lnTo>
                  <a:moveTo>
                    <a:pt x="889" y="104"/>
                  </a:moveTo>
                  <a:lnTo>
                    <a:pt x="932" y="99"/>
                  </a:lnTo>
                  <a:moveTo>
                    <a:pt x="934" y="92"/>
                  </a:moveTo>
                  <a:lnTo>
                    <a:pt x="930" y="130"/>
                  </a:lnTo>
                  <a:lnTo>
                    <a:pt x="920" y="116"/>
                  </a:lnTo>
                  <a:moveTo>
                    <a:pt x="913" y="49"/>
                  </a:moveTo>
                  <a:lnTo>
                    <a:pt x="913" y="145"/>
                  </a:lnTo>
                  <a:moveTo>
                    <a:pt x="970" y="85"/>
                  </a:moveTo>
                  <a:lnTo>
                    <a:pt x="999" y="78"/>
                  </a:lnTo>
                  <a:moveTo>
                    <a:pt x="970" y="138"/>
                  </a:moveTo>
                  <a:lnTo>
                    <a:pt x="999" y="116"/>
                  </a:lnTo>
                  <a:moveTo>
                    <a:pt x="999" y="58"/>
                  </a:moveTo>
                  <a:lnTo>
                    <a:pt x="1045" y="54"/>
                  </a:lnTo>
                  <a:moveTo>
                    <a:pt x="1023" y="25"/>
                  </a:moveTo>
                  <a:lnTo>
                    <a:pt x="1023" y="87"/>
                  </a:lnTo>
                  <a:moveTo>
                    <a:pt x="994" y="94"/>
                  </a:moveTo>
                  <a:lnTo>
                    <a:pt x="1052" y="87"/>
                  </a:lnTo>
                  <a:moveTo>
                    <a:pt x="1006" y="68"/>
                  </a:moveTo>
                  <a:lnTo>
                    <a:pt x="1014" y="85"/>
                  </a:lnTo>
                  <a:moveTo>
                    <a:pt x="1006" y="102"/>
                  </a:moveTo>
                  <a:lnTo>
                    <a:pt x="1006" y="159"/>
                  </a:lnTo>
                  <a:moveTo>
                    <a:pt x="1006" y="109"/>
                  </a:moveTo>
                  <a:lnTo>
                    <a:pt x="1042" y="106"/>
                  </a:lnTo>
                  <a:moveTo>
                    <a:pt x="1042" y="102"/>
                  </a:moveTo>
                  <a:lnTo>
                    <a:pt x="1040" y="162"/>
                  </a:lnTo>
                  <a:moveTo>
                    <a:pt x="1016" y="118"/>
                  </a:moveTo>
                  <a:lnTo>
                    <a:pt x="1016" y="142"/>
                  </a:lnTo>
                  <a:moveTo>
                    <a:pt x="1016" y="121"/>
                  </a:moveTo>
                  <a:lnTo>
                    <a:pt x="1030" y="121"/>
                  </a:lnTo>
                  <a:moveTo>
                    <a:pt x="1006" y="152"/>
                  </a:moveTo>
                  <a:lnTo>
                    <a:pt x="1040" y="150"/>
                  </a:lnTo>
                  <a:moveTo>
                    <a:pt x="1040" y="61"/>
                  </a:moveTo>
                  <a:lnTo>
                    <a:pt x="1033" y="90"/>
                  </a:lnTo>
                  <a:moveTo>
                    <a:pt x="1016" y="138"/>
                  </a:moveTo>
                  <a:lnTo>
                    <a:pt x="1033" y="138"/>
                  </a:lnTo>
                  <a:moveTo>
                    <a:pt x="1030" y="118"/>
                  </a:moveTo>
                  <a:lnTo>
                    <a:pt x="1028" y="138"/>
                  </a:lnTo>
                  <a:moveTo>
                    <a:pt x="982" y="34"/>
                  </a:moveTo>
                  <a:lnTo>
                    <a:pt x="982" y="130"/>
                  </a:lnTo>
                  <a:moveTo>
                    <a:pt x="1" y="6"/>
                  </a:moveTo>
                  <a:lnTo>
                    <a:pt x="457" y="1"/>
                  </a:lnTo>
                  <a:lnTo>
                    <a:pt x="457" y="181"/>
                  </a:lnTo>
                  <a:lnTo>
                    <a:pt x="1" y="183"/>
                  </a:lnTo>
                  <a:lnTo>
                    <a:pt x="1" y="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48" name="path 8348"/>
            <p:cNvSpPr/>
            <p:nvPr/>
          </p:nvSpPr>
          <p:spPr>
            <a:xfrm>
              <a:off x="2448306" y="54102"/>
              <a:ext cx="289559" cy="9144"/>
            </a:xfrm>
            <a:custGeom>
              <a:avLst/>
              <a:gdLst/>
              <a:ahLst/>
              <a:cxnLst/>
              <a:rect l="0" t="0" r="0" b="0"/>
              <a:pathLst>
                <a:path w="455" h="14">
                  <a:moveTo>
                    <a:pt x="0" y="4"/>
                  </a:moveTo>
                  <a:lnTo>
                    <a:pt x="0" y="14"/>
                  </a:lnTo>
                  <a:lnTo>
                    <a:pt x="122" y="2"/>
                  </a:lnTo>
                  <a:lnTo>
                    <a:pt x="0" y="4"/>
                  </a:lnTo>
                </a:path>
                <a:path w="455" h="14">
                  <a:moveTo>
                    <a:pt x="0" y="14"/>
                  </a:moveTo>
                  <a:lnTo>
                    <a:pt x="122" y="2"/>
                  </a:lnTo>
                  <a:lnTo>
                    <a:pt x="122" y="14"/>
                  </a:lnTo>
                  <a:lnTo>
                    <a:pt x="0" y="14"/>
                  </a:lnTo>
                </a:path>
                <a:path w="455" h="14">
                  <a:moveTo>
                    <a:pt x="141" y="2"/>
                  </a:moveTo>
                  <a:lnTo>
                    <a:pt x="141" y="14"/>
                  </a:lnTo>
                  <a:lnTo>
                    <a:pt x="160" y="2"/>
                  </a:lnTo>
                  <a:lnTo>
                    <a:pt x="141" y="2"/>
                  </a:lnTo>
                </a:path>
                <a:path w="455" h="14">
                  <a:moveTo>
                    <a:pt x="141" y="14"/>
                  </a:moveTo>
                  <a:lnTo>
                    <a:pt x="160" y="2"/>
                  </a:lnTo>
                  <a:lnTo>
                    <a:pt x="160" y="14"/>
                  </a:lnTo>
                  <a:lnTo>
                    <a:pt x="141" y="14"/>
                  </a:lnTo>
                </a:path>
                <a:path w="455" h="14">
                  <a:moveTo>
                    <a:pt x="180" y="2"/>
                  </a:moveTo>
                  <a:lnTo>
                    <a:pt x="180" y="14"/>
                  </a:lnTo>
                  <a:lnTo>
                    <a:pt x="275" y="2"/>
                  </a:lnTo>
                  <a:lnTo>
                    <a:pt x="180" y="2"/>
                  </a:lnTo>
                </a:path>
                <a:path w="455" h="14">
                  <a:moveTo>
                    <a:pt x="180" y="14"/>
                  </a:moveTo>
                  <a:lnTo>
                    <a:pt x="275" y="2"/>
                  </a:lnTo>
                  <a:lnTo>
                    <a:pt x="275" y="12"/>
                  </a:lnTo>
                  <a:lnTo>
                    <a:pt x="180" y="14"/>
                  </a:lnTo>
                </a:path>
                <a:path w="455" h="14">
                  <a:moveTo>
                    <a:pt x="295" y="2"/>
                  </a:moveTo>
                  <a:lnTo>
                    <a:pt x="295" y="12"/>
                  </a:lnTo>
                  <a:lnTo>
                    <a:pt x="314" y="2"/>
                  </a:lnTo>
                  <a:lnTo>
                    <a:pt x="295" y="2"/>
                  </a:lnTo>
                </a:path>
                <a:path w="455" h="14">
                  <a:moveTo>
                    <a:pt x="295" y="12"/>
                  </a:moveTo>
                  <a:lnTo>
                    <a:pt x="314" y="2"/>
                  </a:lnTo>
                  <a:lnTo>
                    <a:pt x="314" y="12"/>
                  </a:lnTo>
                  <a:lnTo>
                    <a:pt x="295" y="12"/>
                  </a:lnTo>
                </a:path>
                <a:path w="455" h="14">
                  <a:moveTo>
                    <a:pt x="333" y="0"/>
                  </a:moveTo>
                  <a:lnTo>
                    <a:pt x="333" y="12"/>
                  </a:lnTo>
                  <a:lnTo>
                    <a:pt x="455" y="0"/>
                  </a:lnTo>
                  <a:lnTo>
                    <a:pt x="333" y="0"/>
                  </a:lnTo>
                </a:path>
                <a:path w="455" h="14">
                  <a:moveTo>
                    <a:pt x="333" y="12"/>
                  </a:moveTo>
                  <a:lnTo>
                    <a:pt x="455" y="0"/>
                  </a:lnTo>
                  <a:lnTo>
                    <a:pt x="455" y="12"/>
                  </a:lnTo>
                  <a:lnTo>
                    <a:pt x="333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50" name="path 8350"/>
            <p:cNvSpPr/>
            <p:nvPr/>
          </p:nvSpPr>
          <p:spPr>
            <a:xfrm>
              <a:off x="2737104" y="54102"/>
              <a:ext cx="1523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0"/>
                  </a:moveTo>
                  <a:lnTo>
                    <a:pt x="1" y="1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352" name="path 8352"/>
          <p:cNvSpPr/>
          <p:nvPr/>
        </p:nvSpPr>
        <p:spPr>
          <a:xfrm>
            <a:off x="1780793" y="9142730"/>
            <a:ext cx="2142744" cy="92963"/>
          </a:xfrm>
          <a:custGeom>
            <a:avLst/>
            <a:gdLst/>
            <a:ahLst/>
            <a:cxnLst/>
            <a:rect l="0" t="0" r="0" b="0"/>
            <a:pathLst>
              <a:path w="3374" h="146">
                <a:moveTo>
                  <a:pt x="42" y="15"/>
                </a:moveTo>
                <a:lnTo>
                  <a:pt x="1" y="94"/>
                </a:lnTo>
                <a:lnTo>
                  <a:pt x="63" y="94"/>
                </a:lnTo>
                <a:moveTo>
                  <a:pt x="42" y="15"/>
                </a:moveTo>
                <a:lnTo>
                  <a:pt x="42" y="135"/>
                </a:lnTo>
                <a:moveTo>
                  <a:pt x="102" y="104"/>
                </a:moveTo>
                <a:lnTo>
                  <a:pt x="109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21" y="111"/>
                </a:lnTo>
                <a:lnTo>
                  <a:pt x="123" y="113"/>
                </a:lnTo>
                <a:lnTo>
                  <a:pt x="123" y="116"/>
                </a:lnTo>
                <a:lnTo>
                  <a:pt x="121" y="121"/>
                </a:lnTo>
                <a:lnTo>
                  <a:pt x="121" y="123"/>
                </a:lnTo>
                <a:lnTo>
                  <a:pt x="118" y="125"/>
                </a:lnTo>
                <a:lnTo>
                  <a:pt x="116" y="125"/>
                </a:lnTo>
                <a:lnTo>
                  <a:pt x="114" y="123"/>
                </a:lnTo>
                <a:lnTo>
                  <a:pt x="114" y="116"/>
                </a:lnTo>
                <a:lnTo>
                  <a:pt x="111" y="113"/>
                </a:lnTo>
                <a:lnTo>
                  <a:pt x="106" y="109"/>
                </a:lnTo>
                <a:lnTo>
                  <a:pt x="104" y="106"/>
                </a:lnTo>
                <a:lnTo>
                  <a:pt x="99" y="104"/>
                </a:lnTo>
                <a:moveTo>
                  <a:pt x="123" y="113"/>
                </a:moveTo>
                <a:lnTo>
                  <a:pt x="123" y="118"/>
                </a:lnTo>
                <a:moveTo>
                  <a:pt x="121" y="123"/>
                </a:moveTo>
                <a:lnTo>
                  <a:pt x="121" y="111"/>
                </a:lnTo>
                <a:moveTo>
                  <a:pt x="118" y="109"/>
                </a:moveTo>
                <a:lnTo>
                  <a:pt x="118" y="123"/>
                </a:lnTo>
                <a:moveTo>
                  <a:pt x="116" y="125"/>
                </a:moveTo>
                <a:lnTo>
                  <a:pt x="116" y="109"/>
                </a:lnTo>
                <a:lnTo>
                  <a:pt x="116" y="123"/>
                </a:lnTo>
                <a:moveTo>
                  <a:pt x="114" y="121"/>
                </a:moveTo>
                <a:lnTo>
                  <a:pt x="114" y="106"/>
                </a:lnTo>
                <a:moveTo>
                  <a:pt x="111" y="113"/>
                </a:moveTo>
                <a:lnTo>
                  <a:pt x="111" y="106"/>
                </a:lnTo>
                <a:lnTo>
                  <a:pt x="111" y="111"/>
                </a:lnTo>
                <a:moveTo>
                  <a:pt x="109" y="106"/>
                </a:moveTo>
                <a:lnTo>
                  <a:pt x="109" y="109"/>
                </a:lnTo>
                <a:moveTo>
                  <a:pt x="106" y="106"/>
                </a:moveTo>
                <a:lnTo>
                  <a:pt x="106" y="104"/>
                </a:lnTo>
                <a:moveTo>
                  <a:pt x="104" y="106"/>
                </a:moveTo>
                <a:lnTo>
                  <a:pt x="109" y="106"/>
                </a:lnTo>
                <a:moveTo>
                  <a:pt x="114" y="106"/>
                </a:moveTo>
                <a:lnTo>
                  <a:pt x="106" y="106"/>
                </a:lnTo>
                <a:moveTo>
                  <a:pt x="106" y="109"/>
                </a:moveTo>
                <a:lnTo>
                  <a:pt x="116" y="109"/>
                </a:lnTo>
                <a:moveTo>
                  <a:pt x="118" y="109"/>
                </a:moveTo>
                <a:lnTo>
                  <a:pt x="109" y="109"/>
                </a:lnTo>
                <a:moveTo>
                  <a:pt x="111" y="111"/>
                </a:moveTo>
                <a:lnTo>
                  <a:pt x="121" y="111"/>
                </a:lnTo>
                <a:moveTo>
                  <a:pt x="123" y="113"/>
                </a:moveTo>
                <a:lnTo>
                  <a:pt x="111" y="113"/>
                </a:lnTo>
                <a:moveTo>
                  <a:pt x="114" y="116"/>
                </a:moveTo>
                <a:lnTo>
                  <a:pt x="123" y="116"/>
                </a:lnTo>
                <a:lnTo>
                  <a:pt x="114" y="116"/>
                </a:lnTo>
                <a:close/>
                <a:moveTo>
                  <a:pt x="114" y="118"/>
                </a:moveTo>
                <a:lnTo>
                  <a:pt x="123" y="118"/>
                </a:lnTo>
                <a:moveTo>
                  <a:pt x="121" y="121"/>
                </a:moveTo>
                <a:lnTo>
                  <a:pt x="114" y="121"/>
                </a:lnTo>
                <a:moveTo>
                  <a:pt x="114" y="123"/>
                </a:moveTo>
                <a:lnTo>
                  <a:pt x="121" y="123"/>
                </a:lnTo>
                <a:moveTo>
                  <a:pt x="226" y="8"/>
                </a:moveTo>
                <a:lnTo>
                  <a:pt x="224" y="15"/>
                </a:lnTo>
                <a:lnTo>
                  <a:pt x="214" y="41"/>
                </a:lnTo>
                <a:lnTo>
                  <a:pt x="207" y="61"/>
                </a:lnTo>
                <a:lnTo>
                  <a:pt x="205" y="61"/>
                </a:lnTo>
                <a:lnTo>
                  <a:pt x="226" y="56"/>
                </a:lnTo>
                <a:moveTo>
                  <a:pt x="231" y="41"/>
                </a:moveTo>
                <a:lnTo>
                  <a:pt x="210" y="92"/>
                </a:lnTo>
                <a:lnTo>
                  <a:pt x="207" y="92"/>
                </a:lnTo>
                <a:lnTo>
                  <a:pt x="234" y="82"/>
                </a:lnTo>
                <a:moveTo>
                  <a:pt x="200" y="121"/>
                </a:moveTo>
                <a:lnTo>
                  <a:pt x="231" y="99"/>
                </a:lnTo>
                <a:moveTo>
                  <a:pt x="238" y="18"/>
                </a:moveTo>
                <a:lnTo>
                  <a:pt x="277" y="10"/>
                </a:lnTo>
                <a:lnTo>
                  <a:pt x="274" y="8"/>
                </a:lnTo>
                <a:lnTo>
                  <a:pt x="270" y="51"/>
                </a:lnTo>
                <a:moveTo>
                  <a:pt x="265" y="30"/>
                </a:moveTo>
                <a:lnTo>
                  <a:pt x="262" y="30"/>
                </a:lnTo>
                <a:lnTo>
                  <a:pt x="241" y="34"/>
                </a:lnTo>
                <a:moveTo>
                  <a:pt x="236" y="56"/>
                </a:moveTo>
                <a:lnTo>
                  <a:pt x="289" y="49"/>
                </a:lnTo>
                <a:lnTo>
                  <a:pt x="286" y="49"/>
                </a:lnTo>
                <a:lnTo>
                  <a:pt x="279" y="51"/>
                </a:lnTo>
                <a:moveTo>
                  <a:pt x="255" y="56"/>
                </a:moveTo>
                <a:lnTo>
                  <a:pt x="255" y="135"/>
                </a:lnTo>
                <a:lnTo>
                  <a:pt x="246" y="123"/>
                </a:lnTo>
                <a:lnTo>
                  <a:pt x="255" y="135"/>
                </a:lnTo>
                <a:moveTo>
                  <a:pt x="255" y="73"/>
                </a:moveTo>
                <a:lnTo>
                  <a:pt x="282" y="118"/>
                </a:lnTo>
                <a:lnTo>
                  <a:pt x="296" y="118"/>
                </a:lnTo>
                <a:lnTo>
                  <a:pt x="282" y="116"/>
                </a:lnTo>
                <a:lnTo>
                  <a:pt x="274" y="109"/>
                </a:lnTo>
                <a:moveTo>
                  <a:pt x="279" y="65"/>
                </a:moveTo>
                <a:lnTo>
                  <a:pt x="279" y="73"/>
                </a:lnTo>
                <a:lnTo>
                  <a:pt x="265" y="87"/>
                </a:lnTo>
                <a:moveTo>
                  <a:pt x="236" y="68"/>
                </a:moveTo>
                <a:lnTo>
                  <a:pt x="243" y="78"/>
                </a:lnTo>
                <a:lnTo>
                  <a:pt x="246" y="85"/>
                </a:lnTo>
                <a:moveTo>
                  <a:pt x="231" y="116"/>
                </a:moveTo>
                <a:lnTo>
                  <a:pt x="250" y="92"/>
                </a:lnTo>
                <a:moveTo>
                  <a:pt x="351" y="3"/>
                </a:moveTo>
                <a:lnTo>
                  <a:pt x="349" y="10"/>
                </a:lnTo>
                <a:lnTo>
                  <a:pt x="346" y="18"/>
                </a:lnTo>
                <a:lnTo>
                  <a:pt x="339" y="34"/>
                </a:lnTo>
                <a:lnTo>
                  <a:pt x="332" y="44"/>
                </a:lnTo>
                <a:lnTo>
                  <a:pt x="325" y="56"/>
                </a:lnTo>
                <a:lnTo>
                  <a:pt x="320" y="65"/>
                </a:lnTo>
                <a:lnTo>
                  <a:pt x="313" y="73"/>
                </a:lnTo>
                <a:moveTo>
                  <a:pt x="339" y="34"/>
                </a:moveTo>
                <a:lnTo>
                  <a:pt x="339" y="140"/>
                </a:lnTo>
                <a:lnTo>
                  <a:pt x="337" y="133"/>
                </a:lnTo>
                <a:lnTo>
                  <a:pt x="339" y="123"/>
                </a:lnTo>
                <a:moveTo>
                  <a:pt x="366" y="5"/>
                </a:moveTo>
                <a:lnTo>
                  <a:pt x="368" y="13"/>
                </a:lnTo>
                <a:lnTo>
                  <a:pt x="368" y="27"/>
                </a:lnTo>
                <a:lnTo>
                  <a:pt x="366" y="113"/>
                </a:lnTo>
                <a:lnTo>
                  <a:pt x="368" y="118"/>
                </a:lnTo>
                <a:lnTo>
                  <a:pt x="368" y="123"/>
                </a:lnTo>
                <a:lnTo>
                  <a:pt x="370" y="125"/>
                </a:lnTo>
                <a:lnTo>
                  <a:pt x="373" y="128"/>
                </a:lnTo>
                <a:lnTo>
                  <a:pt x="402" y="128"/>
                </a:lnTo>
                <a:lnTo>
                  <a:pt x="404" y="125"/>
                </a:lnTo>
                <a:lnTo>
                  <a:pt x="402" y="97"/>
                </a:lnTo>
                <a:lnTo>
                  <a:pt x="402" y="125"/>
                </a:lnTo>
                <a:moveTo>
                  <a:pt x="394" y="34"/>
                </a:moveTo>
                <a:lnTo>
                  <a:pt x="394" y="41"/>
                </a:lnTo>
                <a:lnTo>
                  <a:pt x="385" y="53"/>
                </a:lnTo>
                <a:lnTo>
                  <a:pt x="378" y="63"/>
                </a:lnTo>
                <a:lnTo>
                  <a:pt x="370" y="68"/>
                </a:lnTo>
                <a:lnTo>
                  <a:pt x="363" y="78"/>
                </a:lnTo>
                <a:lnTo>
                  <a:pt x="349" y="87"/>
                </a:lnTo>
                <a:moveTo>
                  <a:pt x="459" y="15"/>
                </a:moveTo>
                <a:lnTo>
                  <a:pt x="464" y="10"/>
                </a:lnTo>
                <a:lnTo>
                  <a:pt x="464" y="13"/>
                </a:lnTo>
                <a:lnTo>
                  <a:pt x="452" y="20"/>
                </a:lnTo>
                <a:lnTo>
                  <a:pt x="450" y="20"/>
                </a:lnTo>
                <a:lnTo>
                  <a:pt x="440" y="25"/>
                </a:lnTo>
                <a:lnTo>
                  <a:pt x="433" y="30"/>
                </a:lnTo>
                <a:moveTo>
                  <a:pt x="452" y="22"/>
                </a:moveTo>
                <a:lnTo>
                  <a:pt x="450" y="135"/>
                </a:lnTo>
                <a:lnTo>
                  <a:pt x="450" y="121"/>
                </a:lnTo>
                <a:moveTo>
                  <a:pt x="452" y="63"/>
                </a:moveTo>
                <a:lnTo>
                  <a:pt x="462" y="75"/>
                </a:lnTo>
                <a:lnTo>
                  <a:pt x="464" y="78"/>
                </a:lnTo>
                <a:moveTo>
                  <a:pt x="452" y="53"/>
                </a:moveTo>
                <a:lnTo>
                  <a:pt x="442" y="78"/>
                </a:lnTo>
                <a:lnTo>
                  <a:pt x="433" y="92"/>
                </a:lnTo>
                <a:lnTo>
                  <a:pt x="428" y="104"/>
                </a:lnTo>
                <a:lnTo>
                  <a:pt x="421" y="111"/>
                </a:lnTo>
                <a:moveTo>
                  <a:pt x="426" y="56"/>
                </a:moveTo>
                <a:lnTo>
                  <a:pt x="466" y="49"/>
                </a:lnTo>
                <a:moveTo>
                  <a:pt x="471" y="34"/>
                </a:moveTo>
                <a:lnTo>
                  <a:pt x="474" y="44"/>
                </a:lnTo>
                <a:lnTo>
                  <a:pt x="474" y="90"/>
                </a:lnTo>
                <a:lnTo>
                  <a:pt x="474" y="87"/>
                </a:lnTo>
                <a:lnTo>
                  <a:pt x="474" y="82"/>
                </a:lnTo>
                <a:lnTo>
                  <a:pt x="507" y="78"/>
                </a:lnTo>
                <a:lnTo>
                  <a:pt x="512" y="34"/>
                </a:lnTo>
                <a:lnTo>
                  <a:pt x="514" y="39"/>
                </a:lnTo>
                <a:lnTo>
                  <a:pt x="474" y="44"/>
                </a:lnTo>
                <a:moveTo>
                  <a:pt x="490" y="1"/>
                </a:moveTo>
                <a:lnTo>
                  <a:pt x="495" y="8"/>
                </a:lnTo>
                <a:lnTo>
                  <a:pt x="493" y="5"/>
                </a:lnTo>
                <a:lnTo>
                  <a:pt x="493" y="145"/>
                </a:lnTo>
                <a:lnTo>
                  <a:pt x="490" y="138"/>
                </a:lnTo>
                <a:lnTo>
                  <a:pt x="493" y="123"/>
                </a:lnTo>
                <a:moveTo>
                  <a:pt x="555" y="5"/>
                </a:moveTo>
                <a:lnTo>
                  <a:pt x="558" y="10"/>
                </a:lnTo>
                <a:lnTo>
                  <a:pt x="555" y="8"/>
                </a:lnTo>
                <a:lnTo>
                  <a:pt x="555" y="142"/>
                </a:lnTo>
                <a:lnTo>
                  <a:pt x="553" y="133"/>
                </a:lnTo>
                <a:lnTo>
                  <a:pt x="555" y="116"/>
                </a:lnTo>
                <a:moveTo>
                  <a:pt x="534" y="44"/>
                </a:moveTo>
                <a:lnTo>
                  <a:pt x="567" y="39"/>
                </a:lnTo>
                <a:moveTo>
                  <a:pt x="555" y="56"/>
                </a:moveTo>
                <a:lnTo>
                  <a:pt x="570" y="68"/>
                </a:lnTo>
                <a:moveTo>
                  <a:pt x="555" y="46"/>
                </a:moveTo>
                <a:lnTo>
                  <a:pt x="548" y="65"/>
                </a:lnTo>
                <a:lnTo>
                  <a:pt x="541" y="82"/>
                </a:lnTo>
                <a:lnTo>
                  <a:pt x="534" y="92"/>
                </a:lnTo>
                <a:lnTo>
                  <a:pt x="531" y="99"/>
                </a:lnTo>
                <a:moveTo>
                  <a:pt x="572" y="37"/>
                </a:moveTo>
                <a:lnTo>
                  <a:pt x="618" y="30"/>
                </a:lnTo>
                <a:lnTo>
                  <a:pt x="615" y="27"/>
                </a:lnTo>
                <a:lnTo>
                  <a:pt x="608" y="32"/>
                </a:lnTo>
                <a:moveTo>
                  <a:pt x="594" y="3"/>
                </a:moveTo>
                <a:lnTo>
                  <a:pt x="594" y="8"/>
                </a:lnTo>
                <a:lnTo>
                  <a:pt x="591" y="53"/>
                </a:lnTo>
                <a:moveTo>
                  <a:pt x="577" y="51"/>
                </a:moveTo>
                <a:lnTo>
                  <a:pt x="577" y="56"/>
                </a:lnTo>
                <a:lnTo>
                  <a:pt x="579" y="130"/>
                </a:lnTo>
                <a:moveTo>
                  <a:pt x="601" y="106"/>
                </a:moveTo>
                <a:lnTo>
                  <a:pt x="579" y="109"/>
                </a:lnTo>
                <a:moveTo>
                  <a:pt x="601" y="87"/>
                </a:moveTo>
                <a:lnTo>
                  <a:pt x="579" y="92"/>
                </a:lnTo>
                <a:moveTo>
                  <a:pt x="601" y="70"/>
                </a:moveTo>
                <a:lnTo>
                  <a:pt x="579" y="75"/>
                </a:lnTo>
                <a:moveTo>
                  <a:pt x="579" y="58"/>
                </a:moveTo>
                <a:lnTo>
                  <a:pt x="613" y="51"/>
                </a:lnTo>
                <a:lnTo>
                  <a:pt x="610" y="49"/>
                </a:lnTo>
                <a:lnTo>
                  <a:pt x="608" y="128"/>
                </a:lnTo>
                <a:moveTo>
                  <a:pt x="562" y="133"/>
                </a:moveTo>
                <a:lnTo>
                  <a:pt x="625" y="125"/>
                </a:lnTo>
                <a:lnTo>
                  <a:pt x="620" y="125"/>
                </a:lnTo>
                <a:moveTo>
                  <a:pt x="663" y="3"/>
                </a:moveTo>
                <a:lnTo>
                  <a:pt x="665" y="10"/>
                </a:lnTo>
                <a:lnTo>
                  <a:pt x="665" y="128"/>
                </a:lnTo>
                <a:lnTo>
                  <a:pt x="663" y="135"/>
                </a:lnTo>
                <a:lnTo>
                  <a:pt x="663" y="138"/>
                </a:lnTo>
                <a:lnTo>
                  <a:pt x="651" y="121"/>
                </a:lnTo>
                <a:lnTo>
                  <a:pt x="663" y="135"/>
                </a:lnTo>
                <a:moveTo>
                  <a:pt x="644" y="90"/>
                </a:moveTo>
                <a:lnTo>
                  <a:pt x="675" y="70"/>
                </a:lnTo>
                <a:moveTo>
                  <a:pt x="644" y="51"/>
                </a:moveTo>
                <a:lnTo>
                  <a:pt x="682" y="44"/>
                </a:lnTo>
                <a:lnTo>
                  <a:pt x="678" y="41"/>
                </a:lnTo>
                <a:lnTo>
                  <a:pt x="673" y="44"/>
                </a:lnTo>
                <a:moveTo>
                  <a:pt x="697" y="3"/>
                </a:moveTo>
                <a:lnTo>
                  <a:pt x="702" y="10"/>
                </a:lnTo>
                <a:lnTo>
                  <a:pt x="699" y="8"/>
                </a:lnTo>
                <a:lnTo>
                  <a:pt x="699" y="41"/>
                </a:lnTo>
                <a:lnTo>
                  <a:pt x="697" y="58"/>
                </a:lnTo>
                <a:lnTo>
                  <a:pt x="694" y="75"/>
                </a:lnTo>
                <a:lnTo>
                  <a:pt x="692" y="85"/>
                </a:lnTo>
                <a:lnTo>
                  <a:pt x="690" y="99"/>
                </a:lnTo>
                <a:lnTo>
                  <a:pt x="685" y="113"/>
                </a:lnTo>
                <a:lnTo>
                  <a:pt x="682" y="123"/>
                </a:lnTo>
                <a:lnTo>
                  <a:pt x="678" y="135"/>
                </a:lnTo>
                <a:lnTo>
                  <a:pt x="673" y="142"/>
                </a:lnTo>
                <a:moveTo>
                  <a:pt x="685" y="78"/>
                </a:moveTo>
                <a:lnTo>
                  <a:pt x="697" y="90"/>
                </a:lnTo>
                <a:lnTo>
                  <a:pt x="699" y="94"/>
                </a:lnTo>
                <a:lnTo>
                  <a:pt x="704" y="99"/>
                </a:lnTo>
                <a:moveTo>
                  <a:pt x="682" y="61"/>
                </a:moveTo>
                <a:lnTo>
                  <a:pt x="721" y="49"/>
                </a:lnTo>
                <a:lnTo>
                  <a:pt x="718" y="46"/>
                </a:lnTo>
                <a:lnTo>
                  <a:pt x="716" y="56"/>
                </a:lnTo>
                <a:lnTo>
                  <a:pt x="711" y="68"/>
                </a:lnTo>
                <a:lnTo>
                  <a:pt x="711" y="113"/>
                </a:lnTo>
                <a:lnTo>
                  <a:pt x="716" y="121"/>
                </a:lnTo>
                <a:lnTo>
                  <a:pt x="718" y="128"/>
                </a:lnTo>
                <a:lnTo>
                  <a:pt x="723" y="133"/>
                </a:lnTo>
                <a:lnTo>
                  <a:pt x="728" y="138"/>
                </a:lnTo>
                <a:lnTo>
                  <a:pt x="730" y="140"/>
                </a:lnTo>
                <a:lnTo>
                  <a:pt x="733" y="140"/>
                </a:lnTo>
                <a:lnTo>
                  <a:pt x="733" y="109"/>
                </a:lnTo>
                <a:lnTo>
                  <a:pt x="730" y="140"/>
                </a:lnTo>
                <a:moveTo>
                  <a:pt x="783" y="3"/>
                </a:moveTo>
                <a:lnTo>
                  <a:pt x="774" y="18"/>
                </a:lnTo>
                <a:lnTo>
                  <a:pt x="766" y="30"/>
                </a:lnTo>
                <a:lnTo>
                  <a:pt x="757" y="44"/>
                </a:lnTo>
                <a:lnTo>
                  <a:pt x="752" y="49"/>
                </a:lnTo>
                <a:moveTo>
                  <a:pt x="790" y="37"/>
                </a:moveTo>
                <a:lnTo>
                  <a:pt x="783" y="49"/>
                </a:lnTo>
                <a:lnTo>
                  <a:pt x="774" y="61"/>
                </a:lnTo>
                <a:lnTo>
                  <a:pt x="762" y="73"/>
                </a:lnTo>
                <a:lnTo>
                  <a:pt x="752" y="82"/>
                </a:lnTo>
                <a:lnTo>
                  <a:pt x="742" y="92"/>
                </a:lnTo>
                <a:moveTo>
                  <a:pt x="776" y="58"/>
                </a:moveTo>
                <a:lnTo>
                  <a:pt x="776" y="145"/>
                </a:lnTo>
                <a:lnTo>
                  <a:pt x="774" y="135"/>
                </a:lnTo>
                <a:lnTo>
                  <a:pt x="776" y="121"/>
                </a:lnTo>
                <a:moveTo>
                  <a:pt x="802" y="20"/>
                </a:moveTo>
                <a:lnTo>
                  <a:pt x="841" y="13"/>
                </a:lnTo>
                <a:lnTo>
                  <a:pt x="836" y="13"/>
                </a:lnTo>
                <a:lnTo>
                  <a:pt x="831" y="15"/>
                </a:lnTo>
                <a:moveTo>
                  <a:pt x="790" y="58"/>
                </a:moveTo>
                <a:lnTo>
                  <a:pt x="853" y="49"/>
                </a:lnTo>
                <a:lnTo>
                  <a:pt x="848" y="46"/>
                </a:lnTo>
                <a:lnTo>
                  <a:pt x="850" y="46"/>
                </a:lnTo>
                <a:lnTo>
                  <a:pt x="845" y="49"/>
                </a:lnTo>
                <a:moveTo>
                  <a:pt x="829" y="53"/>
                </a:moveTo>
                <a:lnTo>
                  <a:pt x="829" y="145"/>
                </a:lnTo>
                <a:lnTo>
                  <a:pt x="812" y="123"/>
                </a:lnTo>
                <a:moveTo>
                  <a:pt x="901" y="41"/>
                </a:moveTo>
                <a:lnTo>
                  <a:pt x="874" y="90"/>
                </a:lnTo>
                <a:lnTo>
                  <a:pt x="898" y="140"/>
                </a:lnTo>
                <a:moveTo>
                  <a:pt x="918" y="41"/>
                </a:moveTo>
                <a:lnTo>
                  <a:pt x="889" y="90"/>
                </a:lnTo>
                <a:lnTo>
                  <a:pt x="918" y="140"/>
                </a:lnTo>
                <a:moveTo>
                  <a:pt x="990" y="5"/>
                </a:moveTo>
                <a:lnTo>
                  <a:pt x="992" y="8"/>
                </a:lnTo>
                <a:lnTo>
                  <a:pt x="992" y="97"/>
                </a:lnTo>
                <a:moveTo>
                  <a:pt x="973" y="61"/>
                </a:moveTo>
                <a:lnTo>
                  <a:pt x="1004" y="53"/>
                </a:lnTo>
                <a:moveTo>
                  <a:pt x="973" y="111"/>
                </a:moveTo>
                <a:lnTo>
                  <a:pt x="1002" y="90"/>
                </a:lnTo>
                <a:moveTo>
                  <a:pt x="1009" y="37"/>
                </a:moveTo>
                <a:lnTo>
                  <a:pt x="1011" y="51"/>
                </a:lnTo>
                <a:lnTo>
                  <a:pt x="1011" y="68"/>
                </a:lnTo>
                <a:lnTo>
                  <a:pt x="1009" y="85"/>
                </a:lnTo>
                <a:lnTo>
                  <a:pt x="1006" y="99"/>
                </a:lnTo>
                <a:lnTo>
                  <a:pt x="1004" y="111"/>
                </a:lnTo>
                <a:lnTo>
                  <a:pt x="997" y="123"/>
                </a:lnTo>
                <a:lnTo>
                  <a:pt x="994" y="133"/>
                </a:lnTo>
                <a:lnTo>
                  <a:pt x="987" y="142"/>
                </a:lnTo>
                <a:moveTo>
                  <a:pt x="1011" y="78"/>
                </a:moveTo>
                <a:lnTo>
                  <a:pt x="1028" y="73"/>
                </a:lnTo>
                <a:lnTo>
                  <a:pt x="1025" y="70"/>
                </a:lnTo>
                <a:lnTo>
                  <a:pt x="1023" y="78"/>
                </a:lnTo>
                <a:lnTo>
                  <a:pt x="1021" y="104"/>
                </a:lnTo>
                <a:lnTo>
                  <a:pt x="1018" y="116"/>
                </a:lnTo>
                <a:lnTo>
                  <a:pt x="1016" y="123"/>
                </a:lnTo>
                <a:lnTo>
                  <a:pt x="1016" y="125"/>
                </a:lnTo>
                <a:lnTo>
                  <a:pt x="1009" y="118"/>
                </a:lnTo>
                <a:moveTo>
                  <a:pt x="1011" y="51"/>
                </a:moveTo>
                <a:lnTo>
                  <a:pt x="1054" y="39"/>
                </a:lnTo>
                <a:moveTo>
                  <a:pt x="1042" y="15"/>
                </a:moveTo>
                <a:lnTo>
                  <a:pt x="1050" y="25"/>
                </a:lnTo>
                <a:lnTo>
                  <a:pt x="1052" y="27"/>
                </a:lnTo>
                <a:moveTo>
                  <a:pt x="1028" y="1"/>
                </a:moveTo>
                <a:lnTo>
                  <a:pt x="1030" y="8"/>
                </a:lnTo>
                <a:lnTo>
                  <a:pt x="1033" y="46"/>
                </a:lnTo>
                <a:lnTo>
                  <a:pt x="1035" y="63"/>
                </a:lnTo>
                <a:lnTo>
                  <a:pt x="1038" y="82"/>
                </a:lnTo>
                <a:lnTo>
                  <a:pt x="1040" y="99"/>
                </a:lnTo>
                <a:lnTo>
                  <a:pt x="1045" y="111"/>
                </a:lnTo>
                <a:lnTo>
                  <a:pt x="1052" y="125"/>
                </a:lnTo>
                <a:lnTo>
                  <a:pt x="1059" y="135"/>
                </a:lnTo>
                <a:lnTo>
                  <a:pt x="1064" y="138"/>
                </a:lnTo>
                <a:lnTo>
                  <a:pt x="1062" y="106"/>
                </a:lnTo>
                <a:lnTo>
                  <a:pt x="1062" y="135"/>
                </a:lnTo>
                <a:moveTo>
                  <a:pt x="1052" y="58"/>
                </a:moveTo>
                <a:lnTo>
                  <a:pt x="1052" y="65"/>
                </a:lnTo>
                <a:lnTo>
                  <a:pt x="1047" y="85"/>
                </a:lnTo>
                <a:lnTo>
                  <a:pt x="1040" y="99"/>
                </a:lnTo>
                <a:lnTo>
                  <a:pt x="1033" y="111"/>
                </a:lnTo>
                <a:lnTo>
                  <a:pt x="1025" y="121"/>
                </a:lnTo>
                <a:moveTo>
                  <a:pt x="1122" y="1"/>
                </a:moveTo>
                <a:lnTo>
                  <a:pt x="1131" y="15"/>
                </a:lnTo>
                <a:lnTo>
                  <a:pt x="1131" y="25"/>
                </a:lnTo>
                <a:moveTo>
                  <a:pt x="1085" y="37"/>
                </a:moveTo>
                <a:lnTo>
                  <a:pt x="1170" y="27"/>
                </a:lnTo>
                <a:lnTo>
                  <a:pt x="1167" y="27"/>
                </a:lnTo>
                <a:lnTo>
                  <a:pt x="1162" y="30"/>
                </a:lnTo>
                <a:moveTo>
                  <a:pt x="1129" y="37"/>
                </a:moveTo>
                <a:lnTo>
                  <a:pt x="1129" y="142"/>
                </a:lnTo>
                <a:lnTo>
                  <a:pt x="1129" y="133"/>
                </a:lnTo>
                <a:lnTo>
                  <a:pt x="1129" y="118"/>
                </a:lnTo>
                <a:moveTo>
                  <a:pt x="1100" y="53"/>
                </a:moveTo>
                <a:lnTo>
                  <a:pt x="1102" y="65"/>
                </a:lnTo>
                <a:lnTo>
                  <a:pt x="1102" y="111"/>
                </a:lnTo>
                <a:lnTo>
                  <a:pt x="1102" y="101"/>
                </a:lnTo>
                <a:lnTo>
                  <a:pt x="1102" y="87"/>
                </a:lnTo>
                <a:moveTo>
                  <a:pt x="1102" y="61"/>
                </a:moveTo>
                <a:lnTo>
                  <a:pt x="1160" y="53"/>
                </a:lnTo>
                <a:lnTo>
                  <a:pt x="1158" y="51"/>
                </a:lnTo>
                <a:lnTo>
                  <a:pt x="1155" y="58"/>
                </a:lnTo>
                <a:lnTo>
                  <a:pt x="1153" y="94"/>
                </a:lnTo>
                <a:lnTo>
                  <a:pt x="1153" y="101"/>
                </a:lnTo>
                <a:lnTo>
                  <a:pt x="1150" y="109"/>
                </a:lnTo>
                <a:lnTo>
                  <a:pt x="1141" y="97"/>
                </a:lnTo>
                <a:lnTo>
                  <a:pt x="1150" y="106"/>
                </a:lnTo>
                <a:moveTo>
                  <a:pt x="1215" y="8"/>
                </a:moveTo>
                <a:lnTo>
                  <a:pt x="1213" y="15"/>
                </a:lnTo>
                <a:lnTo>
                  <a:pt x="1203" y="41"/>
                </a:lnTo>
                <a:lnTo>
                  <a:pt x="1196" y="61"/>
                </a:lnTo>
                <a:lnTo>
                  <a:pt x="1194" y="61"/>
                </a:lnTo>
                <a:lnTo>
                  <a:pt x="1215" y="56"/>
                </a:lnTo>
                <a:moveTo>
                  <a:pt x="1220" y="41"/>
                </a:moveTo>
                <a:lnTo>
                  <a:pt x="1198" y="92"/>
                </a:lnTo>
                <a:lnTo>
                  <a:pt x="1196" y="92"/>
                </a:lnTo>
                <a:lnTo>
                  <a:pt x="1222" y="82"/>
                </a:lnTo>
                <a:moveTo>
                  <a:pt x="1191" y="121"/>
                </a:moveTo>
                <a:lnTo>
                  <a:pt x="1220" y="99"/>
                </a:lnTo>
                <a:moveTo>
                  <a:pt x="1227" y="18"/>
                </a:moveTo>
                <a:lnTo>
                  <a:pt x="1265" y="10"/>
                </a:lnTo>
                <a:lnTo>
                  <a:pt x="1263" y="8"/>
                </a:lnTo>
                <a:lnTo>
                  <a:pt x="1258" y="51"/>
                </a:lnTo>
                <a:moveTo>
                  <a:pt x="1254" y="30"/>
                </a:moveTo>
                <a:lnTo>
                  <a:pt x="1251" y="30"/>
                </a:lnTo>
                <a:lnTo>
                  <a:pt x="1230" y="34"/>
                </a:lnTo>
                <a:moveTo>
                  <a:pt x="1225" y="56"/>
                </a:moveTo>
                <a:lnTo>
                  <a:pt x="1278" y="49"/>
                </a:lnTo>
                <a:lnTo>
                  <a:pt x="1275" y="49"/>
                </a:lnTo>
                <a:lnTo>
                  <a:pt x="1268" y="51"/>
                </a:lnTo>
                <a:moveTo>
                  <a:pt x="1244" y="56"/>
                </a:moveTo>
                <a:lnTo>
                  <a:pt x="1246" y="58"/>
                </a:lnTo>
                <a:lnTo>
                  <a:pt x="1246" y="128"/>
                </a:lnTo>
                <a:lnTo>
                  <a:pt x="1244" y="135"/>
                </a:lnTo>
                <a:lnTo>
                  <a:pt x="1234" y="123"/>
                </a:lnTo>
                <a:lnTo>
                  <a:pt x="1244" y="135"/>
                </a:lnTo>
                <a:moveTo>
                  <a:pt x="1246" y="73"/>
                </a:moveTo>
                <a:lnTo>
                  <a:pt x="1270" y="118"/>
                </a:lnTo>
                <a:lnTo>
                  <a:pt x="1285" y="118"/>
                </a:lnTo>
                <a:lnTo>
                  <a:pt x="1270" y="116"/>
                </a:lnTo>
                <a:lnTo>
                  <a:pt x="1265" y="109"/>
                </a:lnTo>
                <a:moveTo>
                  <a:pt x="1268" y="65"/>
                </a:moveTo>
                <a:lnTo>
                  <a:pt x="1268" y="73"/>
                </a:lnTo>
                <a:lnTo>
                  <a:pt x="1254" y="87"/>
                </a:lnTo>
                <a:moveTo>
                  <a:pt x="1225" y="68"/>
                </a:moveTo>
                <a:lnTo>
                  <a:pt x="1232" y="78"/>
                </a:lnTo>
                <a:lnTo>
                  <a:pt x="1234" y="85"/>
                </a:lnTo>
                <a:moveTo>
                  <a:pt x="1220" y="116"/>
                </a:moveTo>
                <a:lnTo>
                  <a:pt x="1239" y="92"/>
                </a:lnTo>
                <a:moveTo>
                  <a:pt x="1340" y="3"/>
                </a:moveTo>
                <a:lnTo>
                  <a:pt x="1340" y="10"/>
                </a:lnTo>
                <a:lnTo>
                  <a:pt x="1335" y="18"/>
                </a:lnTo>
                <a:lnTo>
                  <a:pt x="1328" y="34"/>
                </a:lnTo>
                <a:lnTo>
                  <a:pt x="1321" y="44"/>
                </a:lnTo>
                <a:lnTo>
                  <a:pt x="1314" y="56"/>
                </a:lnTo>
                <a:lnTo>
                  <a:pt x="1309" y="65"/>
                </a:lnTo>
                <a:lnTo>
                  <a:pt x="1302" y="73"/>
                </a:lnTo>
                <a:moveTo>
                  <a:pt x="1328" y="34"/>
                </a:moveTo>
                <a:lnTo>
                  <a:pt x="1328" y="140"/>
                </a:lnTo>
                <a:lnTo>
                  <a:pt x="1325" y="133"/>
                </a:lnTo>
                <a:lnTo>
                  <a:pt x="1328" y="123"/>
                </a:lnTo>
                <a:moveTo>
                  <a:pt x="1354" y="5"/>
                </a:moveTo>
                <a:lnTo>
                  <a:pt x="1357" y="13"/>
                </a:lnTo>
                <a:lnTo>
                  <a:pt x="1357" y="27"/>
                </a:lnTo>
                <a:lnTo>
                  <a:pt x="1354" y="113"/>
                </a:lnTo>
                <a:lnTo>
                  <a:pt x="1357" y="118"/>
                </a:lnTo>
                <a:lnTo>
                  <a:pt x="1357" y="123"/>
                </a:lnTo>
                <a:lnTo>
                  <a:pt x="1359" y="125"/>
                </a:lnTo>
                <a:lnTo>
                  <a:pt x="1362" y="128"/>
                </a:lnTo>
                <a:lnTo>
                  <a:pt x="1390" y="128"/>
                </a:lnTo>
                <a:lnTo>
                  <a:pt x="1393" y="125"/>
                </a:lnTo>
                <a:lnTo>
                  <a:pt x="1393" y="97"/>
                </a:lnTo>
                <a:lnTo>
                  <a:pt x="1393" y="125"/>
                </a:lnTo>
                <a:moveTo>
                  <a:pt x="1383" y="34"/>
                </a:moveTo>
                <a:lnTo>
                  <a:pt x="1383" y="41"/>
                </a:lnTo>
                <a:lnTo>
                  <a:pt x="1374" y="53"/>
                </a:lnTo>
                <a:lnTo>
                  <a:pt x="1366" y="63"/>
                </a:lnTo>
                <a:lnTo>
                  <a:pt x="1359" y="68"/>
                </a:lnTo>
                <a:lnTo>
                  <a:pt x="1352" y="78"/>
                </a:lnTo>
                <a:lnTo>
                  <a:pt x="1340" y="87"/>
                </a:lnTo>
                <a:moveTo>
                  <a:pt x="1424" y="37"/>
                </a:moveTo>
                <a:lnTo>
                  <a:pt x="1489" y="27"/>
                </a:lnTo>
                <a:lnTo>
                  <a:pt x="1486" y="25"/>
                </a:lnTo>
                <a:lnTo>
                  <a:pt x="1482" y="27"/>
                </a:lnTo>
                <a:moveTo>
                  <a:pt x="1458" y="37"/>
                </a:moveTo>
                <a:lnTo>
                  <a:pt x="1458" y="118"/>
                </a:lnTo>
                <a:moveTo>
                  <a:pt x="1414" y="123"/>
                </a:moveTo>
                <a:lnTo>
                  <a:pt x="1501" y="113"/>
                </a:lnTo>
                <a:lnTo>
                  <a:pt x="1498" y="111"/>
                </a:lnTo>
                <a:lnTo>
                  <a:pt x="1491" y="116"/>
                </a:lnTo>
                <a:moveTo>
                  <a:pt x="1558" y="3"/>
                </a:moveTo>
                <a:lnTo>
                  <a:pt x="1554" y="10"/>
                </a:lnTo>
                <a:lnTo>
                  <a:pt x="1544" y="20"/>
                </a:lnTo>
                <a:lnTo>
                  <a:pt x="1532" y="25"/>
                </a:lnTo>
                <a:lnTo>
                  <a:pt x="1527" y="27"/>
                </a:lnTo>
                <a:moveTo>
                  <a:pt x="1549" y="15"/>
                </a:moveTo>
                <a:lnTo>
                  <a:pt x="1546" y="140"/>
                </a:lnTo>
                <a:lnTo>
                  <a:pt x="1546" y="118"/>
                </a:lnTo>
                <a:moveTo>
                  <a:pt x="1565" y="41"/>
                </a:moveTo>
                <a:lnTo>
                  <a:pt x="1522" y="53"/>
                </a:lnTo>
                <a:moveTo>
                  <a:pt x="1546" y="51"/>
                </a:moveTo>
                <a:lnTo>
                  <a:pt x="1537" y="73"/>
                </a:lnTo>
                <a:lnTo>
                  <a:pt x="1527" y="87"/>
                </a:lnTo>
                <a:lnTo>
                  <a:pt x="1520" y="99"/>
                </a:lnTo>
                <a:moveTo>
                  <a:pt x="1551" y="56"/>
                </a:moveTo>
                <a:lnTo>
                  <a:pt x="1558" y="65"/>
                </a:lnTo>
                <a:lnTo>
                  <a:pt x="1563" y="70"/>
                </a:lnTo>
                <a:moveTo>
                  <a:pt x="1573" y="8"/>
                </a:moveTo>
                <a:lnTo>
                  <a:pt x="1573" y="20"/>
                </a:lnTo>
                <a:lnTo>
                  <a:pt x="1575" y="39"/>
                </a:lnTo>
                <a:lnTo>
                  <a:pt x="1575" y="56"/>
                </a:lnTo>
                <a:moveTo>
                  <a:pt x="1575" y="51"/>
                </a:moveTo>
                <a:lnTo>
                  <a:pt x="1602" y="44"/>
                </a:lnTo>
                <a:lnTo>
                  <a:pt x="1599" y="46"/>
                </a:lnTo>
                <a:lnTo>
                  <a:pt x="1602" y="10"/>
                </a:lnTo>
                <a:lnTo>
                  <a:pt x="1602" y="15"/>
                </a:lnTo>
                <a:lnTo>
                  <a:pt x="1575" y="20"/>
                </a:lnTo>
                <a:moveTo>
                  <a:pt x="1568" y="75"/>
                </a:moveTo>
                <a:lnTo>
                  <a:pt x="1606" y="68"/>
                </a:lnTo>
                <a:moveTo>
                  <a:pt x="1585" y="73"/>
                </a:moveTo>
                <a:lnTo>
                  <a:pt x="1585" y="125"/>
                </a:lnTo>
                <a:moveTo>
                  <a:pt x="1602" y="92"/>
                </a:moveTo>
                <a:lnTo>
                  <a:pt x="1570" y="99"/>
                </a:lnTo>
                <a:moveTo>
                  <a:pt x="1556" y="130"/>
                </a:moveTo>
                <a:lnTo>
                  <a:pt x="1614" y="121"/>
                </a:lnTo>
                <a:lnTo>
                  <a:pt x="1611" y="121"/>
                </a:lnTo>
                <a:lnTo>
                  <a:pt x="1602" y="123"/>
                </a:lnTo>
                <a:moveTo>
                  <a:pt x="1657" y="8"/>
                </a:moveTo>
                <a:lnTo>
                  <a:pt x="1662" y="22"/>
                </a:lnTo>
                <a:lnTo>
                  <a:pt x="1662" y="34"/>
                </a:lnTo>
                <a:moveTo>
                  <a:pt x="1638" y="49"/>
                </a:moveTo>
                <a:lnTo>
                  <a:pt x="1676" y="41"/>
                </a:lnTo>
                <a:moveTo>
                  <a:pt x="1654" y="49"/>
                </a:moveTo>
                <a:lnTo>
                  <a:pt x="1654" y="51"/>
                </a:lnTo>
                <a:lnTo>
                  <a:pt x="1652" y="75"/>
                </a:lnTo>
                <a:lnTo>
                  <a:pt x="1650" y="87"/>
                </a:lnTo>
                <a:lnTo>
                  <a:pt x="1647" y="101"/>
                </a:lnTo>
                <a:lnTo>
                  <a:pt x="1642" y="113"/>
                </a:lnTo>
                <a:lnTo>
                  <a:pt x="1640" y="123"/>
                </a:lnTo>
                <a:lnTo>
                  <a:pt x="1635" y="130"/>
                </a:lnTo>
                <a:lnTo>
                  <a:pt x="1630" y="135"/>
                </a:lnTo>
                <a:moveTo>
                  <a:pt x="1654" y="70"/>
                </a:moveTo>
                <a:lnTo>
                  <a:pt x="1671" y="68"/>
                </a:lnTo>
                <a:lnTo>
                  <a:pt x="1669" y="65"/>
                </a:lnTo>
                <a:lnTo>
                  <a:pt x="1669" y="70"/>
                </a:lnTo>
                <a:lnTo>
                  <a:pt x="1666" y="85"/>
                </a:lnTo>
                <a:lnTo>
                  <a:pt x="1664" y="97"/>
                </a:lnTo>
                <a:lnTo>
                  <a:pt x="1664" y="106"/>
                </a:lnTo>
                <a:lnTo>
                  <a:pt x="1662" y="116"/>
                </a:lnTo>
                <a:lnTo>
                  <a:pt x="1659" y="123"/>
                </a:lnTo>
                <a:lnTo>
                  <a:pt x="1657" y="128"/>
                </a:lnTo>
                <a:lnTo>
                  <a:pt x="1650" y="116"/>
                </a:lnTo>
                <a:lnTo>
                  <a:pt x="1657" y="125"/>
                </a:lnTo>
                <a:moveTo>
                  <a:pt x="1693" y="5"/>
                </a:moveTo>
                <a:lnTo>
                  <a:pt x="1693" y="13"/>
                </a:lnTo>
                <a:lnTo>
                  <a:pt x="1688" y="25"/>
                </a:lnTo>
                <a:lnTo>
                  <a:pt x="1683" y="41"/>
                </a:lnTo>
                <a:lnTo>
                  <a:pt x="1678" y="51"/>
                </a:lnTo>
                <a:lnTo>
                  <a:pt x="1674" y="58"/>
                </a:lnTo>
                <a:moveTo>
                  <a:pt x="1683" y="44"/>
                </a:moveTo>
                <a:lnTo>
                  <a:pt x="1688" y="44"/>
                </a:lnTo>
                <a:lnTo>
                  <a:pt x="1722" y="37"/>
                </a:lnTo>
                <a:lnTo>
                  <a:pt x="1714" y="37"/>
                </a:lnTo>
                <a:moveTo>
                  <a:pt x="1695" y="49"/>
                </a:moveTo>
                <a:lnTo>
                  <a:pt x="1695" y="53"/>
                </a:lnTo>
                <a:lnTo>
                  <a:pt x="1693" y="116"/>
                </a:lnTo>
                <a:lnTo>
                  <a:pt x="1693" y="101"/>
                </a:lnTo>
                <a:moveTo>
                  <a:pt x="1669" y="87"/>
                </a:moveTo>
                <a:lnTo>
                  <a:pt x="1671" y="90"/>
                </a:lnTo>
                <a:lnTo>
                  <a:pt x="1717" y="68"/>
                </a:lnTo>
                <a:lnTo>
                  <a:pt x="1714" y="65"/>
                </a:lnTo>
                <a:lnTo>
                  <a:pt x="1712" y="80"/>
                </a:lnTo>
                <a:lnTo>
                  <a:pt x="1710" y="92"/>
                </a:lnTo>
                <a:lnTo>
                  <a:pt x="1710" y="101"/>
                </a:lnTo>
                <a:lnTo>
                  <a:pt x="1707" y="106"/>
                </a:lnTo>
                <a:lnTo>
                  <a:pt x="1705" y="109"/>
                </a:lnTo>
                <a:lnTo>
                  <a:pt x="1700" y="101"/>
                </a:lnTo>
                <a:moveTo>
                  <a:pt x="1681" y="63"/>
                </a:moveTo>
                <a:lnTo>
                  <a:pt x="1681" y="130"/>
                </a:lnTo>
                <a:lnTo>
                  <a:pt x="1683" y="135"/>
                </a:lnTo>
                <a:lnTo>
                  <a:pt x="1685" y="138"/>
                </a:lnTo>
                <a:lnTo>
                  <a:pt x="1690" y="138"/>
                </a:lnTo>
                <a:lnTo>
                  <a:pt x="1695" y="140"/>
                </a:lnTo>
                <a:lnTo>
                  <a:pt x="1714" y="138"/>
                </a:lnTo>
                <a:lnTo>
                  <a:pt x="1717" y="138"/>
                </a:lnTo>
                <a:lnTo>
                  <a:pt x="1722" y="135"/>
                </a:lnTo>
                <a:lnTo>
                  <a:pt x="1724" y="135"/>
                </a:lnTo>
                <a:lnTo>
                  <a:pt x="1722" y="106"/>
                </a:lnTo>
                <a:lnTo>
                  <a:pt x="1722" y="135"/>
                </a:lnTo>
                <a:moveTo>
                  <a:pt x="1753" y="37"/>
                </a:moveTo>
                <a:lnTo>
                  <a:pt x="1820" y="27"/>
                </a:lnTo>
                <a:lnTo>
                  <a:pt x="1815" y="25"/>
                </a:lnTo>
                <a:lnTo>
                  <a:pt x="1810" y="27"/>
                </a:lnTo>
                <a:moveTo>
                  <a:pt x="1786" y="37"/>
                </a:moveTo>
                <a:lnTo>
                  <a:pt x="1789" y="46"/>
                </a:lnTo>
                <a:lnTo>
                  <a:pt x="1786" y="118"/>
                </a:lnTo>
                <a:moveTo>
                  <a:pt x="1743" y="123"/>
                </a:moveTo>
                <a:lnTo>
                  <a:pt x="1830" y="113"/>
                </a:lnTo>
                <a:lnTo>
                  <a:pt x="1827" y="111"/>
                </a:lnTo>
                <a:lnTo>
                  <a:pt x="1820" y="116"/>
                </a:lnTo>
                <a:moveTo>
                  <a:pt x="1865" y="15"/>
                </a:moveTo>
                <a:lnTo>
                  <a:pt x="1925" y="10"/>
                </a:lnTo>
                <a:lnTo>
                  <a:pt x="1921" y="5"/>
                </a:lnTo>
                <a:lnTo>
                  <a:pt x="1918" y="13"/>
                </a:lnTo>
                <a:lnTo>
                  <a:pt x="1914" y="34"/>
                </a:lnTo>
                <a:lnTo>
                  <a:pt x="1906" y="56"/>
                </a:lnTo>
                <a:lnTo>
                  <a:pt x="1906" y="53"/>
                </a:lnTo>
                <a:lnTo>
                  <a:pt x="1933" y="49"/>
                </a:lnTo>
                <a:lnTo>
                  <a:pt x="1930" y="46"/>
                </a:lnTo>
                <a:lnTo>
                  <a:pt x="1925" y="58"/>
                </a:lnTo>
                <a:lnTo>
                  <a:pt x="1921" y="70"/>
                </a:lnTo>
                <a:lnTo>
                  <a:pt x="1918" y="78"/>
                </a:lnTo>
                <a:lnTo>
                  <a:pt x="1914" y="85"/>
                </a:lnTo>
                <a:lnTo>
                  <a:pt x="1906" y="97"/>
                </a:lnTo>
                <a:lnTo>
                  <a:pt x="1902" y="106"/>
                </a:lnTo>
                <a:lnTo>
                  <a:pt x="1894" y="116"/>
                </a:lnTo>
                <a:lnTo>
                  <a:pt x="1887" y="121"/>
                </a:lnTo>
                <a:lnTo>
                  <a:pt x="1880" y="128"/>
                </a:lnTo>
                <a:lnTo>
                  <a:pt x="1873" y="135"/>
                </a:lnTo>
                <a:lnTo>
                  <a:pt x="1865" y="140"/>
                </a:lnTo>
                <a:moveTo>
                  <a:pt x="1885" y="58"/>
                </a:moveTo>
                <a:lnTo>
                  <a:pt x="1930" y="138"/>
                </a:lnTo>
                <a:lnTo>
                  <a:pt x="1947" y="138"/>
                </a:lnTo>
                <a:lnTo>
                  <a:pt x="1933" y="135"/>
                </a:lnTo>
                <a:lnTo>
                  <a:pt x="1930" y="133"/>
                </a:lnTo>
                <a:lnTo>
                  <a:pt x="1923" y="123"/>
                </a:lnTo>
                <a:moveTo>
                  <a:pt x="1887" y="20"/>
                </a:moveTo>
                <a:lnTo>
                  <a:pt x="1887" y="25"/>
                </a:lnTo>
                <a:lnTo>
                  <a:pt x="1885" y="46"/>
                </a:lnTo>
                <a:lnTo>
                  <a:pt x="1882" y="58"/>
                </a:lnTo>
                <a:lnTo>
                  <a:pt x="1880" y="73"/>
                </a:lnTo>
                <a:lnTo>
                  <a:pt x="1875" y="85"/>
                </a:lnTo>
                <a:lnTo>
                  <a:pt x="1870" y="97"/>
                </a:lnTo>
                <a:lnTo>
                  <a:pt x="1863" y="111"/>
                </a:lnTo>
                <a:lnTo>
                  <a:pt x="1856" y="121"/>
                </a:lnTo>
                <a:lnTo>
                  <a:pt x="1851" y="130"/>
                </a:lnTo>
                <a:lnTo>
                  <a:pt x="1846" y="135"/>
                </a:lnTo>
                <a:moveTo>
                  <a:pt x="1966" y="27"/>
                </a:moveTo>
                <a:lnTo>
                  <a:pt x="1995" y="22"/>
                </a:lnTo>
                <a:lnTo>
                  <a:pt x="1993" y="20"/>
                </a:lnTo>
                <a:lnTo>
                  <a:pt x="1983" y="78"/>
                </a:lnTo>
                <a:moveTo>
                  <a:pt x="1971" y="41"/>
                </a:moveTo>
                <a:lnTo>
                  <a:pt x="1971" y="46"/>
                </a:lnTo>
                <a:lnTo>
                  <a:pt x="1969" y="85"/>
                </a:lnTo>
                <a:lnTo>
                  <a:pt x="1966" y="85"/>
                </a:lnTo>
                <a:lnTo>
                  <a:pt x="1971" y="82"/>
                </a:lnTo>
                <a:lnTo>
                  <a:pt x="1993" y="78"/>
                </a:lnTo>
                <a:lnTo>
                  <a:pt x="1990" y="75"/>
                </a:lnTo>
                <a:lnTo>
                  <a:pt x="1988" y="116"/>
                </a:lnTo>
                <a:lnTo>
                  <a:pt x="1985" y="125"/>
                </a:lnTo>
                <a:lnTo>
                  <a:pt x="1983" y="133"/>
                </a:lnTo>
                <a:lnTo>
                  <a:pt x="1981" y="138"/>
                </a:lnTo>
                <a:lnTo>
                  <a:pt x="1974" y="123"/>
                </a:lnTo>
                <a:moveTo>
                  <a:pt x="1959" y="109"/>
                </a:moveTo>
                <a:lnTo>
                  <a:pt x="1983" y="97"/>
                </a:lnTo>
                <a:moveTo>
                  <a:pt x="2019" y="5"/>
                </a:moveTo>
                <a:lnTo>
                  <a:pt x="2017" y="10"/>
                </a:lnTo>
                <a:lnTo>
                  <a:pt x="2012" y="37"/>
                </a:lnTo>
                <a:lnTo>
                  <a:pt x="2007" y="51"/>
                </a:lnTo>
                <a:lnTo>
                  <a:pt x="2002" y="63"/>
                </a:lnTo>
                <a:lnTo>
                  <a:pt x="2000" y="73"/>
                </a:lnTo>
                <a:lnTo>
                  <a:pt x="1998" y="75"/>
                </a:lnTo>
                <a:moveTo>
                  <a:pt x="2017" y="22"/>
                </a:moveTo>
                <a:lnTo>
                  <a:pt x="2041" y="65"/>
                </a:lnTo>
                <a:lnTo>
                  <a:pt x="2053" y="68"/>
                </a:lnTo>
                <a:lnTo>
                  <a:pt x="2041" y="65"/>
                </a:lnTo>
                <a:moveTo>
                  <a:pt x="2029" y="58"/>
                </a:moveTo>
                <a:lnTo>
                  <a:pt x="2010" y="65"/>
                </a:lnTo>
                <a:moveTo>
                  <a:pt x="2002" y="85"/>
                </a:moveTo>
                <a:lnTo>
                  <a:pt x="2007" y="101"/>
                </a:lnTo>
                <a:lnTo>
                  <a:pt x="2007" y="111"/>
                </a:lnTo>
                <a:moveTo>
                  <a:pt x="2014" y="78"/>
                </a:moveTo>
                <a:lnTo>
                  <a:pt x="2019" y="92"/>
                </a:lnTo>
                <a:lnTo>
                  <a:pt x="2019" y="101"/>
                </a:lnTo>
                <a:moveTo>
                  <a:pt x="2034" y="78"/>
                </a:moveTo>
                <a:lnTo>
                  <a:pt x="2034" y="82"/>
                </a:lnTo>
                <a:lnTo>
                  <a:pt x="2024" y="130"/>
                </a:lnTo>
                <a:moveTo>
                  <a:pt x="1995" y="133"/>
                </a:moveTo>
                <a:lnTo>
                  <a:pt x="1998" y="135"/>
                </a:lnTo>
                <a:lnTo>
                  <a:pt x="2000" y="133"/>
                </a:lnTo>
                <a:lnTo>
                  <a:pt x="2045" y="125"/>
                </a:lnTo>
                <a:lnTo>
                  <a:pt x="2043" y="125"/>
                </a:lnTo>
                <a:lnTo>
                  <a:pt x="2038" y="128"/>
                </a:lnTo>
                <a:moveTo>
                  <a:pt x="2079" y="34"/>
                </a:moveTo>
                <a:lnTo>
                  <a:pt x="2082" y="41"/>
                </a:lnTo>
                <a:lnTo>
                  <a:pt x="2079" y="92"/>
                </a:lnTo>
                <a:lnTo>
                  <a:pt x="2077" y="97"/>
                </a:lnTo>
                <a:lnTo>
                  <a:pt x="2096" y="82"/>
                </a:lnTo>
                <a:moveTo>
                  <a:pt x="2096" y="1"/>
                </a:moveTo>
                <a:lnTo>
                  <a:pt x="2098" y="5"/>
                </a:lnTo>
                <a:lnTo>
                  <a:pt x="2096" y="142"/>
                </a:lnTo>
                <a:lnTo>
                  <a:pt x="2096" y="125"/>
                </a:lnTo>
                <a:moveTo>
                  <a:pt x="2125" y="1"/>
                </a:moveTo>
                <a:lnTo>
                  <a:pt x="2125" y="8"/>
                </a:lnTo>
                <a:lnTo>
                  <a:pt x="2120" y="34"/>
                </a:lnTo>
                <a:lnTo>
                  <a:pt x="2118" y="51"/>
                </a:lnTo>
                <a:lnTo>
                  <a:pt x="2113" y="63"/>
                </a:lnTo>
                <a:lnTo>
                  <a:pt x="2108" y="78"/>
                </a:lnTo>
                <a:lnTo>
                  <a:pt x="2105" y="85"/>
                </a:lnTo>
                <a:moveTo>
                  <a:pt x="2118" y="49"/>
                </a:moveTo>
                <a:lnTo>
                  <a:pt x="2156" y="41"/>
                </a:lnTo>
                <a:lnTo>
                  <a:pt x="2151" y="41"/>
                </a:lnTo>
                <a:lnTo>
                  <a:pt x="2146" y="44"/>
                </a:lnTo>
                <a:moveTo>
                  <a:pt x="2139" y="46"/>
                </a:moveTo>
                <a:lnTo>
                  <a:pt x="2139" y="53"/>
                </a:lnTo>
                <a:lnTo>
                  <a:pt x="2137" y="65"/>
                </a:lnTo>
                <a:lnTo>
                  <a:pt x="2134" y="82"/>
                </a:lnTo>
                <a:lnTo>
                  <a:pt x="2130" y="92"/>
                </a:lnTo>
                <a:lnTo>
                  <a:pt x="2125" y="104"/>
                </a:lnTo>
                <a:lnTo>
                  <a:pt x="2120" y="116"/>
                </a:lnTo>
                <a:lnTo>
                  <a:pt x="2115" y="125"/>
                </a:lnTo>
                <a:lnTo>
                  <a:pt x="2108" y="138"/>
                </a:lnTo>
                <a:lnTo>
                  <a:pt x="2105" y="140"/>
                </a:lnTo>
                <a:lnTo>
                  <a:pt x="2103" y="145"/>
                </a:lnTo>
                <a:moveTo>
                  <a:pt x="2115" y="63"/>
                </a:moveTo>
                <a:lnTo>
                  <a:pt x="2118" y="65"/>
                </a:lnTo>
                <a:lnTo>
                  <a:pt x="2142" y="135"/>
                </a:lnTo>
                <a:lnTo>
                  <a:pt x="2158" y="135"/>
                </a:lnTo>
                <a:lnTo>
                  <a:pt x="2142" y="133"/>
                </a:lnTo>
                <a:lnTo>
                  <a:pt x="2137" y="123"/>
                </a:lnTo>
                <a:moveTo>
                  <a:pt x="2187" y="44"/>
                </a:moveTo>
                <a:lnTo>
                  <a:pt x="2218" y="37"/>
                </a:lnTo>
                <a:moveTo>
                  <a:pt x="2182" y="73"/>
                </a:moveTo>
                <a:lnTo>
                  <a:pt x="2218" y="63"/>
                </a:lnTo>
                <a:lnTo>
                  <a:pt x="2216" y="63"/>
                </a:lnTo>
                <a:lnTo>
                  <a:pt x="2214" y="65"/>
                </a:lnTo>
                <a:moveTo>
                  <a:pt x="2204" y="1"/>
                </a:moveTo>
                <a:lnTo>
                  <a:pt x="2206" y="8"/>
                </a:lnTo>
                <a:lnTo>
                  <a:pt x="2206" y="13"/>
                </a:lnTo>
                <a:lnTo>
                  <a:pt x="2204" y="34"/>
                </a:lnTo>
                <a:lnTo>
                  <a:pt x="2204" y="63"/>
                </a:lnTo>
                <a:lnTo>
                  <a:pt x="2202" y="75"/>
                </a:lnTo>
                <a:lnTo>
                  <a:pt x="2202" y="85"/>
                </a:lnTo>
                <a:lnTo>
                  <a:pt x="2199" y="94"/>
                </a:lnTo>
                <a:lnTo>
                  <a:pt x="2194" y="104"/>
                </a:lnTo>
                <a:lnTo>
                  <a:pt x="2192" y="116"/>
                </a:lnTo>
                <a:lnTo>
                  <a:pt x="2190" y="123"/>
                </a:lnTo>
                <a:lnTo>
                  <a:pt x="2182" y="130"/>
                </a:lnTo>
                <a:lnTo>
                  <a:pt x="2180" y="138"/>
                </a:lnTo>
                <a:moveTo>
                  <a:pt x="2202" y="82"/>
                </a:moveTo>
                <a:lnTo>
                  <a:pt x="2211" y="94"/>
                </a:lnTo>
                <a:lnTo>
                  <a:pt x="2216" y="101"/>
                </a:lnTo>
                <a:moveTo>
                  <a:pt x="2225" y="15"/>
                </a:moveTo>
                <a:lnTo>
                  <a:pt x="2225" y="92"/>
                </a:lnTo>
                <a:lnTo>
                  <a:pt x="2225" y="87"/>
                </a:lnTo>
                <a:lnTo>
                  <a:pt x="2225" y="75"/>
                </a:lnTo>
                <a:moveTo>
                  <a:pt x="2225" y="25"/>
                </a:moveTo>
                <a:lnTo>
                  <a:pt x="2262" y="18"/>
                </a:lnTo>
                <a:lnTo>
                  <a:pt x="2257" y="15"/>
                </a:lnTo>
                <a:lnTo>
                  <a:pt x="2257" y="70"/>
                </a:lnTo>
                <a:lnTo>
                  <a:pt x="2254" y="87"/>
                </a:lnTo>
                <a:lnTo>
                  <a:pt x="2254" y="75"/>
                </a:lnTo>
                <a:moveTo>
                  <a:pt x="2240" y="44"/>
                </a:moveTo>
                <a:lnTo>
                  <a:pt x="2242" y="46"/>
                </a:lnTo>
                <a:lnTo>
                  <a:pt x="2240" y="61"/>
                </a:lnTo>
                <a:lnTo>
                  <a:pt x="2238" y="78"/>
                </a:lnTo>
                <a:lnTo>
                  <a:pt x="2235" y="94"/>
                </a:lnTo>
                <a:lnTo>
                  <a:pt x="2233" y="104"/>
                </a:lnTo>
                <a:lnTo>
                  <a:pt x="2225" y="116"/>
                </a:lnTo>
                <a:lnTo>
                  <a:pt x="2221" y="125"/>
                </a:lnTo>
                <a:lnTo>
                  <a:pt x="2216" y="130"/>
                </a:lnTo>
                <a:lnTo>
                  <a:pt x="2209" y="138"/>
                </a:lnTo>
                <a:lnTo>
                  <a:pt x="2204" y="142"/>
                </a:lnTo>
                <a:moveTo>
                  <a:pt x="2245" y="85"/>
                </a:moveTo>
                <a:lnTo>
                  <a:pt x="2247" y="90"/>
                </a:lnTo>
                <a:lnTo>
                  <a:pt x="2245" y="92"/>
                </a:lnTo>
                <a:lnTo>
                  <a:pt x="2245" y="130"/>
                </a:lnTo>
                <a:lnTo>
                  <a:pt x="2247" y="133"/>
                </a:lnTo>
                <a:lnTo>
                  <a:pt x="2250" y="135"/>
                </a:lnTo>
                <a:lnTo>
                  <a:pt x="2269" y="135"/>
                </a:lnTo>
                <a:lnTo>
                  <a:pt x="2274" y="133"/>
                </a:lnTo>
                <a:lnTo>
                  <a:pt x="2269" y="111"/>
                </a:lnTo>
                <a:lnTo>
                  <a:pt x="2271" y="133"/>
                </a:lnTo>
                <a:moveTo>
                  <a:pt x="2295" y="34"/>
                </a:moveTo>
                <a:lnTo>
                  <a:pt x="2384" y="25"/>
                </a:lnTo>
                <a:lnTo>
                  <a:pt x="2379" y="25"/>
                </a:lnTo>
                <a:lnTo>
                  <a:pt x="2372" y="27"/>
                </a:lnTo>
                <a:moveTo>
                  <a:pt x="2319" y="1"/>
                </a:moveTo>
                <a:lnTo>
                  <a:pt x="2322" y="5"/>
                </a:lnTo>
                <a:lnTo>
                  <a:pt x="2324" y="49"/>
                </a:lnTo>
                <a:moveTo>
                  <a:pt x="2358" y="1"/>
                </a:moveTo>
                <a:lnTo>
                  <a:pt x="2358" y="8"/>
                </a:lnTo>
                <a:lnTo>
                  <a:pt x="2345" y="53"/>
                </a:lnTo>
                <a:moveTo>
                  <a:pt x="2348" y="99"/>
                </a:moveTo>
                <a:lnTo>
                  <a:pt x="2358" y="109"/>
                </a:lnTo>
                <a:moveTo>
                  <a:pt x="2379" y="121"/>
                </a:moveTo>
                <a:lnTo>
                  <a:pt x="2379" y="140"/>
                </a:lnTo>
                <a:moveTo>
                  <a:pt x="2302" y="56"/>
                </a:moveTo>
                <a:lnTo>
                  <a:pt x="2312" y="65"/>
                </a:lnTo>
                <a:lnTo>
                  <a:pt x="2314" y="73"/>
                </a:lnTo>
                <a:moveTo>
                  <a:pt x="2290" y="78"/>
                </a:moveTo>
                <a:lnTo>
                  <a:pt x="2300" y="87"/>
                </a:lnTo>
                <a:lnTo>
                  <a:pt x="2302" y="94"/>
                </a:lnTo>
                <a:moveTo>
                  <a:pt x="2290" y="125"/>
                </a:moveTo>
                <a:lnTo>
                  <a:pt x="2300" y="142"/>
                </a:lnTo>
                <a:lnTo>
                  <a:pt x="2324" y="75"/>
                </a:lnTo>
                <a:moveTo>
                  <a:pt x="2379" y="109"/>
                </a:moveTo>
                <a:lnTo>
                  <a:pt x="2382" y="130"/>
                </a:lnTo>
                <a:lnTo>
                  <a:pt x="2382" y="140"/>
                </a:lnTo>
                <a:lnTo>
                  <a:pt x="2379" y="142"/>
                </a:lnTo>
                <a:lnTo>
                  <a:pt x="2360" y="145"/>
                </a:lnTo>
                <a:lnTo>
                  <a:pt x="2348" y="145"/>
                </a:lnTo>
                <a:lnTo>
                  <a:pt x="2341" y="142"/>
                </a:lnTo>
                <a:lnTo>
                  <a:pt x="2338" y="138"/>
                </a:lnTo>
                <a:lnTo>
                  <a:pt x="2336" y="130"/>
                </a:lnTo>
                <a:lnTo>
                  <a:pt x="2336" y="68"/>
                </a:lnTo>
                <a:lnTo>
                  <a:pt x="2334" y="56"/>
                </a:lnTo>
                <a:lnTo>
                  <a:pt x="2336" y="68"/>
                </a:lnTo>
                <a:lnTo>
                  <a:pt x="2370" y="63"/>
                </a:lnTo>
                <a:lnTo>
                  <a:pt x="2367" y="58"/>
                </a:lnTo>
                <a:lnTo>
                  <a:pt x="2365" y="68"/>
                </a:lnTo>
                <a:lnTo>
                  <a:pt x="2362" y="85"/>
                </a:lnTo>
                <a:lnTo>
                  <a:pt x="2358" y="106"/>
                </a:lnTo>
                <a:lnTo>
                  <a:pt x="2358" y="111"/>
                </a:lnTo>
                <a:lnTo>
                  <a:pt x="2345" y="97"/>
                </a:lnTo>
                <a:moveTo>
                  <a:pt x="2418" y="140"/>
                </a:moveTo>
                <a:lnTo>
                  <a:pt x="2444" y="90"/>
                </a:lnTo>
                <a:lnTo>
                  <a:pt x="2418" y="41"/>
                </a:lnTo>
                <a:moveTo>
                  <a:pt x="2434" y="41"/>
                </a:moveTo>
                <a:lnTo>
                  <a:pt x="2461" y="90"/>
                </a:lnTo>
                <a:lnTo>
                  <a:pt x="2434" y="140"/>
                </a:lnTo>
                <a:moveTo>
                  <a:pt x="2566" y="44"/>
                </a:moveTo>
                <a:lnTo>
                  <a:pt x="2562" y="34"/>
                </a:lnTo>
                <a:lnTo>
                  <a:pt x="2552" y="22"/>
                </a:lnTo>
                <a:lnTo>
                  <a:pt x="2545" y="15"/>
                </a:lnTo>
                <a:lnTo>
                  <a:pt x="2528" y="15"/>
                </a:lnTo>
                <a:lnTo>
                  <a:pt x="2518" y="22"/>
                </a:lnTo>
                <a:lnTo>
                  <a:pt x="2511" y="34"/>
                </a:lnTo>
                <a:lnTo>
                  <a:pt x="2506" y="44"/>
                </a:lnTo>
                <a:lnTo>
                  <a:pt x="2502" y="61"/>
                </a:lnTo>
                <a:lnTo>
                  <a:pt x="2502" y="90"/>
                </a:lnTo>
                <a:lnTo>
                  <a:pt x="2506" y="106"/>
                </a:lnTo>
                <a:lnTo>
                  <a:pt x="2511" y="118"/>
                </a:lnTo>
                <a:lnTo>
                  <a:pt x="2518" y="128"/>
                </a:lnTo>
                <a:lnTo>
                  <a:pt x="2528" y="135"/>
                </a:lnTo>
                <a:lnTo>
                  <a:pt x="2545" y="135"/>
                </a:lnTo>
                <a:lnTo>
                  <a:pt x="2552" y="128"/>
                </a:lnTo>
                <a:lnTo>
                  <a:pt x="2562" y="118"/>
                </a:lnTo>
                <a:lnTo>
                  <a:pt x="2566" y="106"/>
                </a:lnTo>
                <a:moveTo>
                  <a:pt x="2634" y="15"/>
                </a:moveTo>
                <a:lnTo>
                  <a:pt x="2634" y="106"/>
                </a:lnTo>
                <a:lnTo>
                  <a:pt x="2629" y="123"/>
                </a:lnTo>
                <a:lnTo>
                  <a:pt x="2624" y="128"/>
                </a:lnTo>
                <a:lnTo>
                  <a:pt x="2617" y="135"/>
                </a:lnTo>
                <a:lnTo>
                  <a:pt x="2607" y="135"/>
                </a:lnTo>
                <a:lnTo>
                  <a:pt x="2600" y="128"/>
                </a:lnTo>
                <a:lnTo>
                  <a:pt x="2595" y="123"/>
                </a:lnTo>
                <a:lnTo>
                  <a:pt x="2590" y="106"/>
                </a:lnTo>
                <a:lnTo>
                  <a:pt x="2590" y="94"/>
                </a:lnTo>
                <a:moveTo>
                  <a:pt x="2701" y="15"/>
                </a:moveTo>
                <a:lnTo>
                  <a:pt x="2701" y="106"/>
                </a:lnTo>
                <a:lnTo>
                  <a:pt x="2696" y="123"/>
                </a:lnTo>
                <a:lnTo>
                  <a:pt x="2691" y="128"/>
                </a:lnTo>
                <a:lnTo>
                  <a:pt x="2684" y="135"/>
                </a:lnTo>
                <a:lnTo>
                  <a:pt x="2674" y="135"/>
                </a:lnTo>
                <a:lnTo>
                  <a:pt x="2667" y="128"/>
                </a:lnTo>
                <a:lnTo>
                  <a:pt x="2662" y="123"/>
                </a:lnTo>
                <a:lnTo>
                  <a:pt x="2658" y="106"/>
                </a:lnTo>
                <a:lnTo>
                  <a:pt x="2658" y="94"/>
                </a:lnTo>
                <a:moveTo>
                  <a:pt x="2797" y="5"/>
                </a:moveTo>
                <a:lnTo>
                  <a:pt x="2739" y="140"/>
                </a:lnTo>
                <a:moveTo>
                  <a:pt x="2840" y="15"/>
                </a:moveTo>
                <a:lnTo>
                  <a:pt x="2840" y="135"/>
                </a:lnTo>
                <a:moveTo>
                  <a:pt x="2811" y="15"/>
                </a:moveTo>
                <a:lnTo>
                  <a:pt x="2869" y="15"/>
                </a:lnTo>
                <a:moveTo>
                  <a:pt x="2907" y="15"/>
                </a:moveTo>
                <a:lnTo>
                  <a:pt x="2895" y="22"/>
                </a:lnTo>
                <a:lnTo>
                  <a:pt x="2890" y="34"/>
                </a:lnTo>
                <a:lnTo>
                  <a:pt x="2890" y="44"/>
                </a:lnTo>
                <a:lnTo>
                  <a:pt x="2895" y="56"/>
                </a:lnTo>
                <a:lnTo>
                  <a:pt x="2902" y="61"/>
                </a:lnTo>
                <a:lnTo>
                  <a:pt x="2919" y="68"/>
                </a:lnTo>
                <a:lnTo>
                  <a:pt x="2934" y="73"/>
                </a:lnTo>
                <a:lnTo>
                  <a:pt x="2941" y="85"/>
                </a:lnTo>
                <a:lnTo>
                  <a:pt x="2945" y="94"/>
                </a:lnTo>
                <a:lnTo>
                  <a:pt x="2945" y="111"/>
                </a:lnTo>
                <a:lnTo>
                  <a:pt x="2941" y="123"/>
                </a:lnTo>
                <a:lnTo>
                  <a:pt x="2936" y="128"/>
                </a:lnTo>
                <a:lnTo>
                  <a:pt x="2924" y="135"/>
                </a:lnTo>
                <a:lnTo>
                  <a:pt x="2907" y="135"/>
                </a:lnTo>
                <a:lnTo>
                  <a:pt x="2895" y="128"/>
                </a:lnTo>
                <a:lnTo>
                  <a:pt x="2890" y="123"/>
                </a:lnTo>
                <a:lnTo>
                  <a:pt x="2885" y="111"/>
                </a:lnTo>
                <a:lnTo>
                  <a:pt x="2885" y="94"/>
                </a:lnTo>
                <a:lnTo>
                  <a:pt x="2890" y="85"/>
                </a:lnTo>
                <a:lnTo>
                  <a:pt x="2900" y="73"/>
                </a:lnTo>
                <a:lnTo>
                  <a:pt x="2912" y="68"/>
                </a:lnTo>
                <a:lnTo>
                  <a:pt x="2929" y="61"/>
                </a:lnTo>
                <a:lnTo>
                  <a:pt x="2936" y="56"/>
                </a:lnTo>
                <a:lnTo>
                  <a:pt x="2941" y="44"/>
                </a:lnTo>
                <a:lnTo>
                  <a:pt x="2941" y="34"/>
                </a:lnTo>
                <a:lnTo>
                  <a:pt x="2936" y="22"/>
                </a:lnTo>
                <a:lnTo>
                  <a:pt x="2924" y="15"/>
                </a:lnTo>
                <a:lnTo>
                  <a:pt x="2907" y="15"/>
                </a:lnTo>
                <a:close/>
                <a:moveTo>
                  <a:pt x="2974" y="44"/>
                </a:moveTo>
                <a:lnTo>
                  <a:pt x="2974" y="39"/>
                </a:lnTo>
                <a:lnTo>
                  <a:pt x="2979" y="27"/>
                </a:lnTo>
                <a:lnTo>
                  <a:pt x="2984" y="22"/>
                </a:lnTo>
                <a:lnTo>
                  <a:pt x="2991" y="15"/>
                </a:lnTo>
                <a:lnTo>
                  <a:pt x="3008" y="15"/>
                </a:lnTo>
                <a:lnTo>
                  <a:pt x="3018" y="22"/>
                </a:lnTo>
                <a:lnTo>
                  <a:pt x="3022" y="27"/>
                </a:lnTo>
                <a:lnTo>
                  <a:pt x="3025" y="39"/>
                </a:lnTo>
                <a:lnTo>
                  <a:pt x="3025" y="51"/>
                </a:lnTo>
                <a:lnTo>
                  <a:pt x="3022" y="61"/>
                </a:lnTo>
                <a:lnTo>
                  <a:pt x="3013" y="78"/>
                </a:lnTo>
                <a:lnTo>
                  <a:pt x="2972" y="135"/>
                </a:lnTo>
                <a:lnTo>
                  <a:pt x="3030" y="135"/>
                </a:lnTo>
                <a:moveTo>
                  <a:pt x="3056" y="85"/>
                </a:moveTo>
                <a:lnTo>
                  <a:pt x="3133" y="85"/>
                </a:lnTo>
                <a:moveTo>
                  <a:pt x="3219" y="56"/>
                </a:moveTo>
                <a:lnTo>
                  <a:pt x="3217" y="73"/>
                </a:lnTo>
                <a:lnTo>
                  <a:pt x="3207" y="85"/>
                </a:lnTo>
                <a:lnTo>
                  <a:pt x="3195" y="90"/>
                </a:lnTo>
                <a:lnTo>
                  <a:pt x="3190" y="90"/>
                </a:lnTo>
                <a:lnTo>
                  <a:pt x="3178" y="85"/>
                </a:lnTo>
                <a:lnTo>
                  <a:pt x="3169" y="73"/>
                </a:lnTo>
                <a:lnTo>
                  <a:pt x="3166" y="56"/>
                </a:lnTo>
                <a:lnTo>
                  <a:pt x="3166" y="51"/>
                </a:lnTo>
                <a:lnTo>
                  <a:pt x="3169" y="34"/>
                </a:lnTo>
                <a:lnTo>
                  <a:pt x="3178" y="22"/>
                </a:lnTo>
                <a:lnTo>
                  <a:pt x="3190" y="15"/>
                </a:lnTo>
                <a:lnTo>
                  <a:pt x="3195" y="15"/>
                </a:lnTo>
                <a:lnTo>
                  <a:pt x="3207" y="22"/>
                </a:lnTo>
                <a:lnTo>
                  <a:pt x="3217" y="34"/>
                </a:lnTo>
                <a:lnTo>
                  <a:pt x="3219" y="56"/>
                </a:lnTo>
                <a:lnTo>
                  <a:pt x="3219" y="85"/>
                </a:lnTo>
                <a:lnTo>
                  <a:pt x="3217" y="111"/>
                </a:lnTo>
                <a:lnTo>
                  <a:pt x="3207" y="128"/>
                </a:lnTo>
                <a:lnTo>
                  <a:pt x="3195" y="135"/>
                </a:lnTo>
                <a:lnTo>
                  <a:pt x="3185" y="135"/>
                </a:lnTo>
                <a:lnTo>
                  <a:pt x="3174" y="128"/>
                </a:lnTo>
                <a:lnTo>
                  <a:pt x="3169" y="118"/>
                </a:lnTo>
                <a:moveTo>
                  <a:pt x="3305" y="56"/>
                </a:moveTo>
                <a:lnTo>
                  <a:pt x="3301" y="73"/>
                </a:lnTo>
                <a:lnTo>
                  <a:pt x="3291" y="85"/>
                </a:lnTo>
                <a:lnTo>
                  <a:pt x="3279" y="90"/>
                </a:lnTo>
                <a:lnTo>
                  <a:pt x="3274" y="90"/>
                </a:lnTo>
                <a:lnTo>
                  <a:pt x="3262" y="85"/>
                </a:lnTo>
                <a:lnTo>
                  <a:pt x="3255" y="73"/>
                </a:lnTo>
                <a:lnTo>
                  <a:pt x="3250" y="56"/>
                </a:lnTo>
                <a:lnTo>
                  <a:pt x="3250" y="51"/>
                </a:lnTo>
                <a:lnTo>
                  <a:pt x="3255" y="34"/>
                </a:lnTo>
                <a:lnTo>
                  <a:pt x="3262" y="22"/>
                </a:lnTo>
                <a:lnTo>
                  <a:pt x="3274" y="15"/>
                </a:lnTo>
                <a:lnTo>
                  <a:pt x="3279" y="15"/>
                </a:lnTo>
                <a:lnTo>
                  <a:pt x="3291" y="22"/>
                </a:lnTo>
                <a:lnTo>
                  <a:pt x="3301" y="34"/>
                </a:lnTo>
                <a:lnTo>
                  <a:pt x="3305" y="56"/>
                </a:lnTo>
                <a:lnTo>
                  <a:pt x="3305" y="85"/>
                </a:lnTo>
                <a:lnTo>
                  <a:pt x="3301" y="111"/>
                </a:lnTo>
                <a:lnTo>
                  <a:pt x="3291" y="128"/>
                </a:lnTo>
                <a:lnTo>
                  <a:pt x="3279" y="135"/>
                </a:lnTo>
                <a:lnTo>
                  <a:pt x="3272" y="135"/>
                </a:lnTo>
                <a:lnTo>
                  <a:pt x="3258" y="128"/>
                </a:lnTo>
                <a:lnTo>
                  <a:pt x="3255" y="118"/>
                </a:lnTo>
                <a:moveTo>
                  <a:pt x="3373" y="113"/>
                </a:moveTo>
                <a:lnTo>
                  <a:pt x="3373" y="111"/>
                </a:lnTo>
                <a:moveTo>
                  <a:pt x="3365" y="104"/>
                </a:moveTo>
                <a:lnTo>
                  <a:pt x="3361" y="106"/>
                </a:lnTo>
                <a:lnTo>
                  <a:pt x="3358" y="113"/>
                </a:lnTo>
                <a:lnTo>
                  <a:pt x="3361" y="121"/>
                </a:lnTo>
                <a:lnTo>
                  <a:pt x="3365" y="123"/>
                </a:lnTo>
                <a:lnTo>
                  <a:pt x="3370" y="121"/>
                </a:lnTo>
                <a:lnTo>
                  <a:pt x="3373" y="113"/>
                </a:lnTo>
                <a:lnTo>
                  <a:pt x="3370" y="106"/>
                </a:lnTo>
                <a:lnTo>
                  <a:pt x="3365" y="104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62" name="group 362"/>
          <p:cNvGrpSpPr/>
          <p:nvPr/>
        </p:nvGrpSpPr>
        <p:grpSpPr>
          <a:xfrm rot="21600000">
            <a:off x="1331213" y="2765552"/>
            <a:ext cx="692658" cy="115823"/>
            <a:chOff x="0" y="0"/>
            <a:chExt cx="692658" cy="115823"/>
          </a:xfrm>
        </p:grpSpPr>
        <p:sp>
          <p:nvSpPr>
            <p:cNvPr id="8354" name="path 8354"/>
            <p:cNvSpPr/>
            <p:nvPr/>
          </p:nvSpPr>
          <p:spPr>
            <a:xfrm>
              <a:off x="473963" y="0"/>
              <a:ext cx="1525" cy="71628"/>
            </a:xfrm>
            <a:custGeom>
              <a:avLst/>
              <a:gdLst/>
              <a:ahLst/>
              <a:cxnLst/>
              <a:rect l="0" t="0" r="0" b="0"/>
              <a:pathLst>
                <a:path w="2" h="112">
                  <a:moveTo>
                    <a:pt x="1" y="112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56" name="path 8356"/>
            <p:cNvSpPr/>
            <p:nvPr/>
          </p:nvSpPr>
          <p:spPr>
            <a:xfrm>
              <a:off x="762" y="70103"/>
              <a:ext cx="691895" cy="45720"/>
            </a:xfrm>
            <a:custGeom>
              <a:avLst/>
              <a:gdLst/>
              <a:ahLst/>
              <a:cxnLst/>
              <a:rect l="0" t="0" r="0" b="0"/>
              <a:pathLst>
                <a:path w="1089" h="72">
                  <a:moveTo>
                    <a:pt x="403" y="2"/>
                  </a:moveTo>
                  <a:lnTo>
                    <a:pt x="1089" y="4"/>
                  </a:lnTo>
                  <a:lnTo>
                    <a:pt x="403" y="4"/>
                  </a:lnTo>
                  <a:lnTo>
                    <a:pt x="403" y="2"/>
                  </a:lnTo>
                </a:path>
                <a:path w="1089" h="72">
                  <a:moveTo>
                    <a:pt x="403" y="69"/>
                  </a:moveTo>
                  <a:lnTo>
                    <a:pt x="1089" y="69"/>
                  </a:lnTo>
                  <a:lnTo>
                    <a:pt x="1089" y="72"/>
                  </a:lnTo>
                  <a:lnTo>
                    <a:pt x="403" y="69"/>
                  </a:lnTo>
                </a:path>
                <a:path w="1089" h="72">
                  <a:moveTo>
                    <a:pt x="403" y="4"/>
                  </a:moveTo>
                  <a:lnTo>
                    <a:pt x="1089" y="69"/>
                  </a:lnTo>
                  <a:lnTo>
                    <a:pt x="403" y="69"/>
                  </a:lnTo>
                  <a:lnTo>
                    <a:pt x="403" y="4"/>
                  </a:lnTo>
                </a:path>
                <a:path w="1089" h="72">
                  <a:moveTo>
                    <a:pt x="403" y="4"/>
                  </a:moveTo>
                  <a:lnTo>
                    <a:pt x="1089" y="4"/>
                  </a:lnTo>
                  <a:lnTo>
                    <a:pt x="1089" y="69"/>
                  </a:lnTo>
                  <a:lnTo>
                    <a:pt x="403" y="4"/>
                  </a:lnTo>
                </a:path>
                <a:path w="1089" h="72">
                  <a:moveTo>
                    <a:pt x="0" y="0"/>
                  </a:moveTo>
                  <a:lnTo>
                    <a:pt x="60" y="0"/>
                  </a:lnTo>
                  <a:lnTo>
                    <a:pt x="0" y="0"/>
                  </a:lnTo>
                </a:path>
                <a:path w="1089" h="72">
                  <a:moveTo>
                    <a:pt x="60" y="69"/>
                  </a:moveTo>
                  <a:lnTo>
                    <a:pt x="60" y="67"/>
                  </a:lnTo>
                  <a:lnTo>
                    <a:pt x="0" y="69"/>
                  </a:lnTo>
                  <a:lnTo>
                    <a:pt x="60" y="69"/>
                  </a:lnTo>
                </a:path>
                <a:path w="1089" h="72">
                  <a:moveTo>
                    <a:pt x="60" y="67"/>
                  </a:moveTo>
                  <a:lnTo>
                    <a:pt x="0" y="69"/>
                  </a:lnTo>
                  <a:lnTo>
                    <a:pt x="0" y="67"/>
                  </a:lnTo>
                  <a:lnTo>
                    <a:pt x="60" y="67"/>
                  </a:lnTo>
                </a:path>
                <a:path w="1089" h="72">
                  <a:moveTo>
                    <a:pt x="0" y="67"/>
                  </a:moveTo>
                  <a:lnTo>
                    <a:pt x="0" y="62"/>
                  </a:lnTo>
                  <a:lnTo>
                    <a:pt x="60" y="67"/>
                  </a:lnTo>
                  <a:lnTo>
                    <a:pt x="0" y="67"/>
                  </a:lnTo>
                </a:path>
                <a:path w="1089" h="72">
                  <a:moveTo>
                    <a:pt x="60" y="67"/>
                  </a:moveTo>
                  <a:lnTo>
                    <a:pt x="60" y="0"/>
                  </a:lnTo>
                  <a:lnTo>
                    <a:pt x="0" y="62"/>
                  </a:lnTo>
                  <a:lnTo>
                    <a:pt x="60" y="67"/>
                  </a:lnTo>
                </a:path>
                <a:path w="1089" h="72">
                  <a:moveTo>
                    <a:pt x="60" y="0"/>
                  </a:moveTo>
                  <a:lnTo>
                    <a:pt x="0" y="62"/>
                  </a:lnTo>
                  <a:lnTo>
                    <a:pt x="0" y="0"/>
                  </a:lnTo>
                  <a:lnTo>
                    <a:pt x="6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58" name="path 8358"/>
            <p:cNvSpPr/>
            <p:nvPr/>
          </p:nvSpPr>
          <p:spPr>
            <a:xfrm>
              <a:off x="0" y="69341"/>
              <a:ext cx="39625" cy="45720"/>
            </a:xfrm>
            <a:custGeom>
              <a:avLst/>
              <a:gdLst/>
              <a:ahLst/>
              <a:cxnLst/>
              <a:rect l="0" t="0" r="0" b="0"/>
              <a:pathLst>
                <a:path w="62" h="72">
                  <a:moveTo>
                    <a:pt x="1" y="1"/>
                  </a:moveTo>
                  <a:lnTo>
                    <a:pt x="61" y="1"/>
                  </a:lnTo>
                  <a:lnTo>
                    <a:pt x="61" y="70"/>
                  </a:lnTo>
                  <a:lnTo>
                    <a:pt x="1" y="7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64" name="group 364"/>
          <p:cNvGrpSpPr/>
          <p:nvPr/>
        </p:nvGrpSpPr>
        <p:grpSpPr>
          <a:xfrm rot="21600000">
            <a:off x="2241041" y="2837941"/>
            <a:ext cx="437388" cy="118110"/>
            <a:chOff x="0" y="0"/>
            <a:chExt cx="437388" cy="118110"/>
          </a:xfrm>
        </p:grpSpPr>
        <p:sp>
          <p:nvSpPr>
            <p:cNvPr id="8360" name="path 8360"/>
            <p:cNvSpPr/>
            <p:nvPr/>
          </p:nvSpPr>
          <p:spPr>
            <a:xfrm>
              <a:off x="217932" y="44958"/>
              <a:ext cx="1523" cy="73152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0"/>
                  </a:moveTo>
                  <a:lnTo>
                    <a:pt x="1" y="11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62" name="path 8362"/>
            <p:cNvSpPr/>
            <p:nvPr/>
          </p:nvSpPr>
          <p:spPr>
            <a:xfrm>
              <a:off x="761" y="761"/>
              <a:ext cx="435864" cy="45720"/>
            </a:xfrm>
            <a:custGeom>
              <a:avLst/>
              <a:gdLst/>
              <a:ahLst/>
              <a:cxnLst/>
              <a:rect l="0" t="0" r="0" b="0"/>
              <a:pathLst>
                <a:path w="686" h="72">
                  <a:moveTo>
                    <a:pt x="0" y="0"/>
                  </a:moveTo>
                  <a:lnTo>
                    <a:pt x="686" y="2"/>
                  </a:lnTo>
                  <a:lnTo>
                    <a:pt x="0" y="2"/>
                  </a:lnTo>
                  <a:lnTo>
                    <a:pt x="0" y="0"/>
                  </a:lnTo>
                </a:path>
                <a:path w="686" h="72">
                  <a:moveTo>
                    <a:pt x="0" y="69"/>
                  </a:moveTo>
                  <a:lnTo>
                    <a:pt x="686" y="69"/>
                  </a:lnTo>
                  <a:lnTo>
                    <a:pt x="686" y="72"/>
                  </a:lnTo>
                  <a:lnTo>
                    <a:pt x="0" y="69"/>
                  </a:lnTo>
                </a:path>
                <a:path w="686" h="72">
                  <a:moveTo>
                    <a:pt x="0" y="2"/>
                  </a:moveTo>
                  <a:lnTo>
                    <a:pt x="686" y="69"/>
                  </a:lnTo>
                  <a:lnTo>
                    <a:pt x="0" y="69"/>
                  </a:lnTo>
                  <a:lnTo>
                    <a:pt x="0" y="2"/>
                  </a:lnTo>
                </a:path>
                <a:path w="686" h="72">
                  <a:moveTo>
                    <a:pt x="0" y="2"/>
                  </a:moveTo>
                  <a:lnTo>
                    <a:pt x="686" y="2"/>
                  </a:lnTo>
                  <a:lnTo>
                    <a:pt x="686" y="69"/>
                  </a:lnTo>
                  <a:lnTo>
                    <a:pt x="0" y="2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64" name="path 8364"/>
            <p:cNvSpPr/>
            <p:nvPr/>
          </p:nvSpPr>
          <p:spPr>
            <a:xfrm>
              <a:off x="0" y="0"/>
              <a:ext cx="437388" cy="47244"/>
            </a:xfrm>
            <a:custGeom>
              <a:avLst/>
              <a:gdLst/>
              <a:ahLst/>
              <a:cxnLst/>
              <a:rect l="0" t="0" r="0" b="0"/>
              <a:pathLst>
                <a:path w="688" h="74">
                  <a:moveTo>
                    <a:pt x="1" y="70"/>
                  </a:moveTo>
                  <a:lnTo>
                    <a:pt x="1" y="1"/>
                  </a:lnTo>
                  <a:lnTo>
                    <a:pt x="687" y="3"/>
                  </a:lnTo>
                  <a:lnTo>
                    <a:pt x="687" y="73"/>
                  </a:lnTo>
                  <a:lnTo>
                    <a:pt x="1" y="70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66" name="group 366"/>
          <p:cNvGrpSpPr/>
          <p:nvPr/>
        </p:nvGrpSpPr>
        <p:grpSpPr>
          <a:xfrm rot="21600000">
            <a:off x="13354050" y="2770123"/>
            <a:ext cx="437387" cy="118110"/>
            <a:chOff x="0" y="0"/>
            <a:chExt cx="437387" cy="118110"/>
          </a:xfrm>
        </p:grpSpPr>
        <p:sp>
          <p:nvSpPr>
            <p:cNvPr id="8366" name="path 8366"/>
            <p:cNvSpPr/>
            <p:nvPr/>
          </p:nvSpPr>
          <p:spPr>
            <a:xfrm>
              <a:off x="217932" y="0"/>
              <a:ext cx="1523" cy="73152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115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68" name="path 8368"/>
            <p:cNvSpPr/>
            <p:nvPr/>
          </p:nvSpPr>
          <p:spPr>
            <a:xfrm>
              <a:off x="762" y="73152"/>
              <a:ext cx="435863" cy="44196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686" y="0"/>
                  </a:moveTo>
                  <a:lnTo>
                    <a:pt x="0" y="0"/>
                  </a:lnTo>
                  <a:lnTo>
                    <a:pt x="686" y="0"/>
                  </a:lnTo>
                </a:path>
                <a:path w="686" h="69">
                  <a:moveTo>
                    <a:pt x="0" y="67"/>
                  </a:moveTo>
                  <a:lnTo>
                    <a:pt x="686" y="67"/>
                  </a:lnTo>
                  <a:lnTo>
                    <a:pt x="0" y="69"/>
                  </a:lnTo>
                  <a:lnTo>
                    <a:pt x="0" y="67"/>
                  </a:lnTo>
                </a:path>
                <a:path w="686" h="69">
                  <a:moveTo>
                    <a:pt x="0" y="0"/>
                  </a:moveTo>
                  <a:lnTo>
                    <a:pt x="686" y="67"/>
                  </a:lnTo>
                  <a:lnTo>
                    <a:pt x="0" y="67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686" y="67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70" name="path 8370"/>
            <p:cNvSpPr/>
            <p:nvPr/>
          </p:nvSpPr>
          <p:spPr>
            <a:xfrm>
              <a:off x="0" y="72390"/>
              <a:ext cx="437387" cy="45720"/>
            </a:xfrm>
            <a:custGeom>
              <a:avLst/>
              <a:gdLst/>
              <a:ahLst/>
              <a:cxnLst/>
              <a:rect l="0" t="0" r="0" b="0"/>
              <a:pathLst>
                <a:path w="688" h="72">
                  <a:moveTo>
                    <a:pt x="1" y="70"/>
                  </a:moveTo>
                  <a:lnTo>
                    <a:pt x="1" y="1"/>
                  </a:lnTo>
                  <a:lnTo>
                    <a:pt x="687" y="1"/>
                  </a:lnTo>
                  <a:lnTo>
                    <a:pt x="687" y="68"/>
                  </a:lnTo>
                  <a:lnTo>
                    <a:pt x="1" y="70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68" name="group 368"/>
          <p:cNvGrpSpPr/>
          <p:nvPr/>
        </p:nvGrpSpPr>
        <p:grpSpPr>
          <a:xfrm rot="21600000">
            <a:off x="6817614" y="2771647"/>
            <a:ext cx="437388" cy="118109"/>
            <a:chOff x="0" y="0"/>
            <a:chExt cx="437388" cy="118109"/>
          </a:xfrm>
        </p:grpSpPr>
        <p:sp>
          <p:nvSpPr>
            <p:cNvPr id="8372" name="path 8372"/>
            <p:cNvSpPr/>
            <p:nvPr/>
          </p:nvSpPr>
          <p:spPr>
            <a:xfrm>
              <a:off x="217931" y="0"/>
              <a:ext cx="1523" cy="73152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115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74" name="path 8374"/>
            <p:cNvSpPr/>
            <p:nvPr/>
          </p:nvSpPr>
          <p:spPr>
            <a:xfrm>
              <a:off x="761" y="73152"/>
              <a:ext cx="435864" cy="44195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0" y="0"/>
                  </a:lnTo>
                </a:path>
                <a:path w="686" h="69">
                  <a:moveTo>
                    <a:pt x="0" y="69"/>
                  </a:moveTo>
                  <a:lnTo>
                    <a:pt x="686" y="69"/>
                  </a:lnTo>
                  <a:lnTo>
                    <a:pt x="0" y="69"/>
                  </a:lnTo>
                </a:path>
                <a:path w="686" h="69">
                  <a:moveTo>
                    <a:pt x="0" y="0"/>
                  </a:moveTo>
                  <a:lnTo>
                    <a:pt x="686" y="69"/>
                  </a:lnTo>
                  <a:lnTo>
                    <a:pt x="0" y="69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686" y="69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76" name="path 8376"/>
            <p:cNvSpPr/>
            <p:nvPr/>
          </p:nvSpPr>
          <p:spPr>
            <a:xfrm>
              <a:off x="0" y="72390"/>
              <a:ext cx="437388" cy="45719"/>
            </a:xfrm>
            <a:custGeom>
              <a:avLst/>
              <a:gdLst/>
              <a:ahLst/>
              <a:cxnLst/>
              <a:rect l="0" t="0" r="0" b="0"/>
              <a:pathLst>
                <a:path w="688" h="71">
                  <a:moveTo>
                    <a:pt x="1" y="70"/>
                  </a:moveTo>
                  <a:lnTo>
                    <a:pt x="1" y="1"/>
                  </a:lnTo>
                  <a:lnTo>
                    <a:pt x="687" y="1"/>
                  </a:lnTo>
                  <a:lnTo>
                    <a:pt x="687" y="70"/>
                  </a:lnTo>
                  <a:lnTo>
                    <a:pt x="1" y="70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70" name="group 370"/>
          <p:cNvGrpSpPr/>
          <p:nvPr/>
        </p:nvGrpSpPr>
        <p:grpSpPr>
          <a:xfrm rot="21600000">
            <a:off x="7471410" y="2844038"/>
            <a:ext cx="437387" cy="118109"/>
            <a:chOff x="0" y="0"/>
            <a:chExt cx="437387" cy="118109"/>
          </a:xfrm>
        </p:grpSpPr>
        <p:sp>
          <p:nvSpPr>
            <p:cNvPr id="8378" name="path 8378"/>
            <p:cNvSpPr/>
            <p:nvPr/>
          </p:nvSpPr>
          <p:spPr>
            <a:xfrm>
              <a:off x="217930" y="44957"/>
              <a:ext cx="1523" cy="73152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0"/>
                  </a:moveTo>
                  <a:lnTo>
                    <a:pt x="1" y="11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80" name="path 8380"/>
            <p:cNvSpPr/>
            <p:nvPr/>
          </p:nvSpPr>
          <p:spPr>
            <a:xfrm>
              <a:off x="761" y="761"/>
              <a:ext cx="435863" cy="44195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69"/>
                  </a:lnTo>
                  <a:lnTo>
                    <a:pt x="0" y="69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686" y="69"/>
                  </a:lnTo>
                  <a:lnTo>
                    <a:pt x="0" y="0"/>
                  </a:lnTo>
                </a:path>
                <a:path w="686" h="69">
                  <a:moveTo>
                    <a:pt x="2" y="69"/>
                  </a:moveTo>
                  <a:lnTo>
                    <a:pt x="686" y="69"/>
                  </a:lnTo>
                  <a:lnTo>
                    <a:pt x="2" y="69"/>
                  </a:lnTo>
                </a:path>
                <a:path w="686" h="69">
                  <a:moveTo>
                    <a:pt x="0" y="69"/>
                  </a:moveTo>
                  <a:lnTo>
                    <a:pt x="686" y="69"/>
                  </a:lnTo>
                  <a:lnTo>
                    <a:pt x="2" y="69"/>
                  </a:lnTo>
                  <a:lnTo>
                    <a:pt x="0" y="69"/>
                  </a:lnTo>
                </a:path>
                <a:path w="686" h="69">
                  <a:moveTo>
                    <a:pt x="0" y="69"/>
                  </a:moveTo>
                  <a:lnTo>
                    <a:pt x="686" y="69"/>
                  </a:lnTo>
                  <a:lnTo>
                    <a:pt x="0" y="69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82" name="path 8382"/>
            <p:cNvSpPr/>
            <p:nvPr/>
          </p:nvSpPr>
          <p:spPr>
            <a:xfrm>
              <a:off x="0" y="0"/>
              <a:ext cx="437387" cy="45719"/>
            </a:xfrm>
            <a:custGeom>
              <a:avLst/>
              <a:gdLst/>
              <a:ahLst/>
              <a:cxnLst/>
              <a:rect l="0" t="0" r="0" b="0"/>
              <a:pathLst>
                <a:path w="688" h="71">
                  <a:moveTo>
                    <a:pt x="3" y="70"/>
                  </a:moveTo>
                  <a:lnTo>
                    <a:pt x="1" y="70"/>
                  </a:lnTo>
                  <a:lnTo>
                    <a:pt x="1" y="1"/>
                  </a:lnTo>
                  <a:lnTo>
                    <a:pt x="687" y="1"/>
                  </a:lnTo>
                  <a:lnTo>
                    <a:pt x="687" y="70"/>
                  </a:lnTo>
                  <a:lnTo>
                    <a:pt x="3" y="70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72" name="group 372"/>
          <p:cNvGrpSpPr/>
          <p:nvPr/>
        </p:nvGrpSpPr>
        <p:grpSpPr>
          <a:xfrm rot="21600000">
            <a:off x="10738866" y="2773172"/>
            <a:ext cx="437388" cy="118109"/>
            <a:chOff x="0" y="0"/>
            <a:chExt cx="437388" cy="118109"/>
          </a:xfrm>
        </p:grpSpPr>
        <p:sp>
          <p:nvSpPr>
            <p:cNvPr id="8384" name="path 8384"/>
            <p:cNvSpPr/>
            <p:nvPr/>
          </p:nvSpPr>
          <p:spPr>
            <a:xfrm>
              <a:off x="217931" y="0"/>
              <a:ext cx="1523" cy="73151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115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86" name="path 8386"/>
            <p:cNvSpPr/>
            <p:nvPr/>
          </p:nvSpPr>
          <p:spPr>
            <a:xfrm>
              <a:off x="761" y="73151"/>
              <a:ext cx="435863" cy="44195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0" y="0"/>
                  </a:lnTo>
                </a:path>
                <a:path w="686" h="69">
                  <a:moveTo>
                    <a:pt x="0" y="69"/>
                  </a:moveTo>
                  <a:lnTo>
                    <a:pt x="686" y="69"/>
                  </a:lnTo>
                  <a:lnTo>
                    <a:pt x="0" y="69"/>
                  </a:lnTo>
                </a:path>
                <a:path w="686" h="69">
                  <a:moveTo>
                    <a:pt x="0" y="0"/>
                  </a:moveTo>
                  <a:lnTo>
                    <a:pt x="686" y="69"/>
                  </a:lnTo>
                  <a:lnTo>
                    <a:pt x="0" y="69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686" y="69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88" name="path 8388"/>
            <p:cNvSpPr/>
            <p:nvPr/>
          </p:nvSpPr>
          <p:spPr>
            <a:xfrm>
              <a:off x="0" y="72389"/>
              <a:ext cx="437388" cy="45719"/>
            </a:xfrm>
            <a:custGeom>
              <a:avLst/>
              <a:gdLst/>
              <a:ahLst/>
              <a:cxnLst/>
              <a:rect l="0" t="0" r="0" b="0"/>
              <a:pathLst>
                <a:path w="688" h="71">
                  <a:moveTo>
                    <a:pt x="1" y="70"/>
                  </a:moveTo>
                  <a:lnTo>
                    <a:pt x="1" y="1"/>
                  </a:lnTo>
                  <a:lnTo>
                    <a:pt x="687" y="1"/>
                  </a:lnTo>
                  <a:lnTo>
                    <a:pt x="687" y="70"/>
                  </a:lnTo>
                  <a:lnTo>
                    <a:pt x="1" y="70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74" name="group 374"/>
          <p:cNvGrpSpPr/>
          <p:nvPr/>
        </p:nvGrpSpPr>
        <p:grpSpPr>
          <a:xfrm rot="21600000">
            <a:off x="5510021" y="2771647"/>
            <a:ext cx="437388" cy="116586"/>
            <a:chOff x="0" y="0"/>
            <a:chExt cx="437388" cy="116586"/>
          </a:xfrm>
        </p:grpSpPr>
        <p:sp>
          <p:nvSpPr>
            <p:cNvPr id="8390" name="path 8390"/>
            <p:cNvSpPr/>
            <p:nvPr/>
          </p:nvSpPr>
          <p:spPr>
            <a:xfrm>
              <a:off x="217931" y="0"/>
              <a:ext cx="1523" cy="71628"/>
            </a:xfrm>
            <a:custGeom>
              <a:avLst/>
              <a:gdLst/>
              <a:ahLst/>
              <a:cxnLst/>
              <a:rect l="0" t="0" r="0" b="0"/>
              <a:pathLst>
                <a:path w="2" h="112">
                  <a:moveTo>
                    <a:pt x="1" y="112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92" name="path 8392"/>
            <p:cNvSpPr/>
            <p:nvPr/>
          </p:nvSpPr>
          <p:spPr>
            <a:xfrm>
              <a:off x="761" y="71628"/>
              <a:ext cx="435864" cy="44196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0" y="0"/>
                  </a:lnTo>
                </a:path>
                <a:path w="686" h="69">
                  <a:moveTo>
                    <a:pt x="0" y="69"/>
                  </a:moveTo>
                  <a:lnTo>
                    <a:pt x="686" y="69"/>
                  </a:lnTo>
                  <a:lnTo>
                    <a:pt x="0" y="69"/>
                  </a:lnTo>
                </a:path>
                <a:path w="686" h="69">
                  <a:moveTo>
                    <a:pt x="0" y="0"/>
                  </a:moveTo>
                  <a:lnTo>
                    <a:pt x="686" y="69"/>
                  </a:lnTo>
                  <a:lnTo>
                    <a:pt x="0" y="69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686" y="69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94" name="path 8394"/>
            <p:cNvSpPr/>
            <p:nvPr/>
          </p:nvSpPr>
          <p:spPr>
            <a:xfrm>
              <a:off x="0" y="70866"/>
              <a:ext cx="437388" cy="45720"/>
            </a:xfrm>
            <a:custGeom>
              <a:avLst/>
              <a:gdLst/>
              <a:ahLst/>
              <a:cxnLst/>
              <a:rect l="0" t="0" r="0" b="0"/>
              <a:pathLst>
                <a:path w="688" h="72">
                  <a:moveTo>
                    <a:pt x="1" y="70"/>
                  </a:moveTo>
                  <a:lnTo>
                    <a:pt x="1" y="1"/>
                  </a:lnTo>
                  <a:lnTo>
                    <a:pt x="687" y="1"/>
                  </a:lnTo>
                  <a:lnTo>
                    <a:pt x="687" y="70"/>
                  </a:lnTo>
                  <a:lnTo>
                    <a:pt x="1" y="70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76" name="group 376"/>
          <p:cNvGrpSpPr/>
          <p:nvPr/>
        </p:nvGrpSpPr>
        <p:grpSpPr>
          <a:xfrm rot="21600000">
            <a:off x="10085069" y="2845561"/>
            <a:ext cx="437388" cy="116585"/>
            <a:chOff x="0" y="0"/>
            <a:chExt cx="437388" cy="116585"/>
          </a:xfrm>
        </p:grpSpPr>
        <p:sp>
          <p:nvSpPr>
            <p:cNvPr id="8396" name="path 8396"/>
            <p:cNvSpPr/>
            <p:nvPr/>
          </p:nvSpPr>
          <p:spPr>
            <a:xfrm>
              <a:off x="217932" y="43433"/>
              <a:ext cx="1523" cy="73152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0"/>
                  </a:moveTo>
                  <a:lnTo>
                    <a:pt x="1" y="11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398" name="path 8398"/>
            <p:cNvSpPr/>
            <p:nvPr/>
          </p:nvSpPr>
          <p:spPr>
            <a:xfrm>
              <a:off x="762" y="761"/>
              <a:ext cx="435863" cy="44195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0" y="0"/>
                  </a:lnTo>
                </a:path>
                <a:path w="686" h="69">
                  <a:moveTo>
                    <a:pt x="0" y="67"/>
                  </a:moveTo>
                  <a:lnTo>
                    <a:pt x="686" y="67"/>
                  </a:lnTo>
                  <a:lnTo>
                    <a:pt x="686" y="69"/>
                  </a:lnTo>
                  <a:lnTo>
                    <a:pt x="0" y="67"/>
                  </a:lnTo>
                </a:path>
                <a:path w="686" h="69">
                  <a:moveTo>
                    <a:pt x="0" y="0"/>
                  </a:moveTo>
                  <a:lnTo>
                    <a:pt x="686" y="67"/>
                  </a:lnTo>
                  <a:lnTo>
                    <a:pt x="0" y="67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686" y="67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00" name="path 8400"/>
            <p:cNvSpPr/>
            <p:nvPr/>
          </p:nvSpPr>
          <p:spPr>
            <a:xfrm>
              <a:off x="0" y="0"/>
              <a:ext cx="437388" cy="45719"/>
            </a:xfrm>
            <a:custGeom>
              <a:avLst/>
              <a:gdLst/>
              <a:ahLst/>
              <a:cxnLst/>
              <a:rect l="0" t="0" r="0" b="0"/>
              <a:pathLst>
                <a:path w="688" h="71">
                  <a:moveTo>
                    <a:pt x="1" y="68"/>
                  </a:moveTo>
                  <a:lnTo>
                    <a:pt x="1" y="1"/>
                  </a:lnTo>
                  <a:lnTo>
                    <a:pt x="687" y="1"/>
                  </a:lnTo>
                  <a:lnTo>
                    <a:pt x="687" y="70"/>
                  </a:lnTo>
                  <a:lnTo>
                    <a:pt x="1" y="68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78" name="group 378"/>
          <p:cNvGrpSpPr/>
          <p:nvPr/>
        </p:nvGrpSpPr>
        <p:grpSpPr>
          <a:xfrm rot="21600000">
            <a:off x="8779002" y="2845561"/>
            <a:ext cx="437388" cy="116585"/>
            <a:chOff x="0" y="0"/>
            <a:chExt cx="437388" cy="116585"/>
          </a:xfrm>
        </p:grpSpPr>
        <p:sp>
          <p:nvSpPr>
            <p:cNvPr id="8402" name="path 8402"/>
            <p:cNvSpPr/>
            <p:nvPr/>
          </p:nvSpPr>
          <p:spPr>
            <a:xfrm>
              <a:off x="217932" y="43433"/>
              <a:ext cx="1523" cy="73152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0"/>
                  </a:moveTo>
                  <a:lnTo>
                    <a:pt x="1" y="11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04" name="path 8404"/>
            <p:cNvSpPr/>
            <p:nvPr/>
          </p:nvSpPr>
          <p:spPr>
            <a:xfrm>
              <a:off x="761" y="761"/>
              <a:ext cx="435864" cy="42671"/>
            </a:xfrm>
            <a:custGeom>
              <a:avLst/>
              <a:gdLst/>
              <a:ahLst/>
              <a:cxnLst/>
              <a:rect l="0" t="0" r="0" b="0"/>
              <a:pathLst>
                <a:path w="686" h="67">
                  <a:moveTo>
                    <a:pt x="0" y="0"/>
                  </a:moveTo>
                  <a:lnTo>
                    <a:pt x="686" y="0"/>
                  </a:lnTo>
                  <a:lnTo>
                    <a:pt x="0" y="0"/>
                  </a:lnTo>
                </a:path>
                <a:path w="686" h="67">
                  <a:moveTo>
                    <a:pt x="0" y="67"/>
                  </a:moveTo>
                  <a:lnTo>
                    <a:pt x="686" y="67"/>
                  </a:lnTo>
                  <a:lnTo>
                    <a:pt x="0" y="67"/>
                  </a:lnTo>
                </a:path>
                <a:path w="686" h="67">
                  <a:moveTo>
                    <a:pt x="0" y="0"/>
                  </a:moveTo>
                  <a:lnTo>
                    <a:pt x="686" y="67"/>
                  </a:lnTo>
                  <a:lnTo>
                    <a:pt x="0" y="67"/>
                  </a:lnTo>
                  <a:lnTo>
                    <a:pt x="0" y="0"/>
                  </a:lnTo>
                </a:path>
                <a:path w="686" h="67">
                  <a:moveTo>
                    <a:pt x="0" y="0"/>
                  </a:moveTo>
                  <a:lnTo>
                    <a:pt x="686" y="0"/>
                  </a:lnTo>
                  <a:lnTo>
                    <a:pt x="686" y="67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06" name="path 8406"/>
            <p:cNvSpPr/>
            <p:nvPr/>
          </p:nvSpPr>
          <p:spPr>
            <a:xfrm>
              <a:off x="0" y="0"/>
              <a:ext cx="437388" cy="44195"/>
            </a:xfrm>
            <a:custGeom>
              <a:avLst/>
              <a:gdLst/>
              <a:ahLst/>
              <a:cxnLst/>
              <a:rect l="0" t="0" r="0" b="0"/>
              <a:pathLst>
                <a:path w="688" h="69">
                  <a:moveTo>
                    <a:pt x="1" y="68"/>
                  </a:moveTo>
                  <a:lnTo>
                    <a:pt x="1" y="1"/>
                  </a:lnTo>
                  <a:lnTo>
                    <a:pt x="687" y="1"/>
                  </a:lnTo>
                  <a:lnTo>
                    <a:pt x="687" y="68"/>
                  </a:lnTo>
                  <a:lnTo>
                    <a:pt x="1" y="68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80" name="group 380"/>
          <p:cNvGrpSpPr/>
          <p:nvPr/>
        </p:nvGrpSpPr>
        <p:grpSpPr>
          <a:xfrm rot="21600000">
            <a:off x="2894838" y="2768600"/>
            <a:ext cx="437388" cy="116585"/>
            <a:chOff x="0" y="0"/>
            <a:chExt cx="437388" cy="116585"/>
          </a:xfrm>
        </p:grpSpPr>
        <p:sp>
          <p:nvSpPr>
            <p:cNvPr id="8408" name="path 8408"/>
            <p:cNvSpPr/>
            <p:nvPr/>
          </p:nvSpPr>
          <p:spPr>
            <a:xfrm>
              <a:off x="217932" y="0"/>
              <a:ext cx="1523" cy="71628"/>
            </a:xfrm>
            <a:custGeom>
              <a:avLst/>
              <a:gdLst/>
              <a:ahLst/>
              <a:cxnLst/>
              <a:rect l="0" t="0" r="0" b="0"/>
              <a:pathLst>
                <a:path w="2" h="112">
                  <a:moveTo>
                    <a:pt x="1" y="112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10" name="path 8410"/>
            <p:cNvSpPr/>
            <p:nvPr/>
          </p:nvSpPr>
          <p:spPr>
            <a:xfrm>
              <a:off x="761" y="71628"/>
              <a:ext cx="435864" cy="44195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0" y="0"/>
                  </a:moveTo>
                  <a:lnTo>
                    <a:pt x="686" y="2"/>
                  </a:lnTo>
                  <a:lnTo>
                    <a:pt x="0" y="2"/>
                  </a:lnTo>
                  <a:lnTo>
                    <a:pt x="0" y="0"/>
                  </a:lnTo>
                </a:path>
                <a:path w="686" h="69">
                  <a:moveTo>
                    <a:pt x="0" y="69"/>
                  </a:moveTo>
                  <a:lnTo>
                    <a:pt x="686" y="69"/>
                  </a:lnTo>
                  <a:lnTo>
                    <a:pt x="0" y="69"/>
                  </a:lnTo>
                </a:path>
                <a:path w="686" h="69">
                  <a:moveTo>
                    <a:pt x="0" y="2"/>
                  </a:moveTo>
                  <a:lnTo>
                    <a:pt x="686" y="69"/>
                  </a:lnTo>
                  <a:lnTo>
                    <a:pt x="0" y="69"/>
                  </a:lnTo>
                  <a:lnTo>
                    <a:pt x="0" y="2"/>
                  </a:lnTo>
                </a:path>
                <a:path w="686" h="69">
                  <a:moveTo>
                    <a:pt x="0" y="2"/>
                  </a:moveTo>
                  <a:lnTo>
                    <a:pt x="686" y="2"/>
                  </a:lnTo>
                  <a:lnTo>
                    <a:pt x="686" y="69"/>
                  </a:lnTo>
                  <a:lnTo>
                    <a:pt x="0" y="2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12" name="path 8412"/>
            <p:cNvSpPr/>
            <p:nvPr/>
          </p:nvSpPr>
          <p:spPr>
            <a:xfrm>
              <a:off x="0" y="70866"/>
              <a:ext cx="437388" cy="45719"/>
            </a:xfrm>
            <a:custGeom>
              <a:avLst/>
              <a:gdLst/>
              <a:ahLst/>
              <a:cxnLst/>
              <a:rect l="0" t="0" r="0" b="0"/>
              <a:pathLst>
                <a:path w="688" h="71">
                  <a:moveTo>
                    <a:pt x="1" y="70"/>
                  </a:moveTo>
                  <a:lnTo>
                    <a:pt x="1" y="1"/>
                  </a:lnTo>
                  <a:lnTo>
                    <a:pt x="687" y="3"/>
                  </a:lnTo>
                  <a:lnTo>
                    <a:pt x="687" y="70"/>
                  </a:lnTo>
                  <a:lnTo>
                    <a:pt x="1" y="70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82" name="group 382"/>
          <p:cNvGrpSpPr/>
          <p:nvPr/>
        </p:nvGrpSpPr>
        <p:grpSpPr>
          <a:xfrm rot="21600000">
            <a:off x="4856226" y="2842514"/>
            <a:ext cx="437388" cy="116585"/>
            <a:chOff x="0" y="0"/>
            <a:chExt cx="437388" cy="116585"/>
          </a:xfrm>
        </p:grpSpPr>
        <p:sp>
          <p:nvSpPr>
            <p:cNvPr id="8414" name="path 8414"/>
            <p:cNvSpPr/>
            <p:nvPr/>
          </p:nvSpPr>
          <p:spPr>
            <a:xfrm>
              <a:off x="217931" y="43433"/>
              <a:ext cx="1523" cy="73152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0"/>
                  </a:moveTo>
                  <a:lnTo>
                    <a:pt x="1" y="11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16" name="path 8416"/>
            <p:cNvSpPr/>
            <p:nvPr/>
          </p:nvSpPr>
          <p:spPr>
            <a:xfrm>
              <a:off x="761" y="761"/>
              <a:ext cx="435864" cy="44196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0" y="0"/>
                  </a:lnTo>
                </a:path>
                <a:path w="686" h="69">
                  <a:moveTo>
                    <a:pt x="0" y="67"/>
                  </a:moveTo>
                  <a:lnTo>
                    <a:pt x="686" y="67"/>
                  </a:lnTo>
                  <a:lnTo>
                    <a:pt x="686" y="69"/>
                  </a:lnTo>
                  <a:lnTo>
                    <a:pt x="0" y="67"/>
                  </a:lnTo>
                </a:path>
                <a:path w="686" h="69">
                  <a:moveTo>
                    <a:pt x="0" y="0"/>
                  </a:moveTo>
                  <a:lnTo>
                    <a:pt x="686" y="67"/>
                  </a:lnTo>
                  <a:lnTo>
                    <a:pt x="0" y="67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686" y="67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18" name="path 8418"/>
            <p:cNvSpPr/>
            <p:nvPr/>
          </p:nvSpPr>
          <p:spPr>
            <a:xfrm>
              <a:off x="0" y="0"/>
              <a:ext cx="437388" cy="45720"/>
            </a:xfrm>
            <a:custGeom>
              <a:avLst/>
              <a:gdLst/>
              <a:ahLst/>
              <a:cxnLst/>
              <a:rect l="0" t="0" r="0" b="0"/>
              <a:pathLst>
                <a:path w="688" h="72">
                  <a:moveTo>
                    <a:pt x="1" y="68"/>
                  </a:moveTo>
                  <a:lnTo>
                    <a:pt x="1" y="1"/>
                  </a:lnTo>
                  <a:lnTo>
                    <a:pt x="687" y="1"/>
                  </a:lnTo>
                  <a:lnTo>
                    <a:pt x="687" y="70"/>
                  </a:lnTo>
                  <a:lnTo>
                    <a:pt x="1" y="68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84" name="group 384"/>
          <p:cNvGrpSpPr/>
          <p:nvPr/>
        </p:nvGrpSpPr>
        <p:grpSpPr>
          <a:xfrm rot="21600000">
            <a:off x="3548633" y="2840990"/>
            <a:ext cx="437388" cy="116585"/>
            <a:chOff x="0" y="0"/>
            <a:chExt cx="437388" cy="116585"/>
          </a:xfrm>
        </p:grpSpPr>
        <p:sp>
          <p:nvSpPr>
            <p:cNvPr id="8420" name="path 8420"/>
            <p:cNvSpPr/>
            <p:nvPr/>
          </p:nvSpPr>
          <p:spPr>
            <a:xfrm>
              <a:off x="217932" y="43433"/>
              <a:ext cx="1523" cy="73152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0"/>
                  </a:moveTo>
                  <a:lnTo>
                    <a:pt x="1" y="11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22" name="path 8422"/>
            <p:cNvSpPr/>
            <p:nvPr/>
          </p:nvSpPr>
          <p:spPr>
            <a:xfrm>
              <a:off x="761" y="761"/>
              <a:ext cx="435864" cy="44195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0" y="0"/>
                  </a:lnTo>
                </a:path>
                <a:path w="686" h="69">
                  <a:moveTo>
                    <a:pt x="0" y="67"/>
                  </a:moveTo>
                  <a:lnTo>
                    <a:pt x="686" y="67"/>
                  </a:lnTo>
                  <a:lnTo>
                    <a:pt x="686" y="69"/>
                  </a:lnTo>
                  <a:lnTo>
                    <a:pt x="0" y="67"/>
                  </a:lnTo>
                </a:path>
                <a:path w="686" h="69">
                  <a:moveTo>
                    <a:pt x="0" y="0"/>
                  </a:moveTo>
                  <a:lnTo>
                    <a:pt x="686" y="67"/>
                  </a:lnTo>
                  <a:lnTo>
                    <a:pt x="0" y="67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686" y="67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24" name="path 8424"/>
            <p:cNvSpPr/>
            <p:nvPr/>
          </p:nvSpPr>
          <p:spPr>
            <a:xfrm>
              <a:off x="0" y="0"/>
              <a:ext cx="437388" cy="45719"/>
            </a:xfrm>
            <a:custGeom>
              <a:avLst/>
              <a:gdLst/>
              <a:ahLst/>
              <a:cxnLst/>
              <a:rect l="0" t="0" r="0" b="0"/>
              <a:pathLst>
                <a:path w="688" h="71">
                  <a:moveTo>
                    <a:pt x="1" y="68"/>
                  </a:moveTo>
                  <a:lnTo>
                    <a:pt x="1" y="1"/>
                  </a:lnTo>
                  <a:lnTo>
                    <a:pt x="687" y="1"/>
                  </a:lnTo>
                  <a:lnTo>
                    <a:pt x="687" y="70"/>
                  </a:lnTo>
                  <a:lnTo>
                    <a:pt x="1" y="68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86" name="group 386"/>
          <p:cNvGrpSpPr/>
          <p:nvPr/>
        </p:nvGrpSpPr>
        <p:grpSpPr>
          <a:xfrm rot="21600000">
            <a:off x="12700254" y="2844038"/>
            <a:ext cx="437387" cy="116585"/>
            <a:chOff x="0" y="0"/>
            <a:chExt cx="437387" cy="116585"/>
          </a:xfrm>
        </p:grpSpPr>
        <p:sp>
          <p:nvSpPr>
            <p:cNvPr id="8426" name="path 8426"/>
            <p:cNvSpPr/>
            <p:nvPr/>
          </p:nvSpPr>
          <p:spPr>
            <a:xfrm>
              <a:off x="217931" y="43434"/>
              <a:ext cx="1523" cy="73151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0"/>
                  </a:moveTo>
                  <a:lnTo>
                    <a:pt x="1" y="11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28" name="path 8428"/>
            <p:cNvSpPr/>
            <p:nvPr/>
          </p:nvSpPr>
          <p:spPr>
            <a:xfrm>
              <a:off x="761" y="761"/>
              <a:ext cx="435864" cy="44195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686" y="0"/>
                  </a:moveTo>
                  <a:lnTo>
                    <a:pt x="0" y="0"/>
                  </a:lnTo>
                  <a:lnTo>
                    <a:pt x="686" y="0"/>
                  </a:lnTo>
                </a:path>
                <a:path w="686" h="69">
                  <a:moveTo>
                    <a:pt x="0" y="67"/>
                  </a:moveTo>
                  <a:lnTo>
                    <a:pt x="686" y="67"/>
                  </a:lnTo>
                  <a:lnTo>
                    <a:pt x="0" y="69"/>
                  </a:lnTo>
                  <a:lnTo>
                    <a:pt x="0" y="67"/>
                  </a:lnTo>
                </a:path>
                <a:path w="686" h="69">
                  <a:moveTo>
                    <a:pt x="0" y="0"/>
                  </a:moveTo>
                  <a:lnTo>
                    <a:pt x="686" y="67"/>
                  </a:lnTo>
                  <a:lnTo>
                    <a:pt x="0" y="67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686" y="67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30" name="path 8430"/>
            <p:cNvSpPr/>
            <p:nvPr/>
          </p:nvSpPr>
          <p:spPr>
            <a:xfrm>
              <a:off x="0" y="0"/>
              <a:ext cx="437387" cy="45719"/>
            </a:xfrm>
            <a:custGeom>
              <a:avLst/>
              <a:gdLst/>
              <a:ahLst/>
              <a:cxnLst/>
              <a:rect l="0" t="0" r="0" b="0"/>
              <a:pathLst>
                <a:path w="688" h="71">
                  <a:moveTo>
                    <a:pt x="1" y="70"/>
                  </a:moveTo>
                  <a:lnTo>
                    <a:pt x="1" y="1"/>
                  </a:lnTo>
                  <a:lnTo>
                    <a:pt x="687" y="1"/>
                  </a:lnTo>
                  <a:lnTo>
                    <a:pt x="687" y="68"/>
                  </a:lnTo>
                  <a:lnTo>
                    <a:pt x="1" y="70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88" name="group 388"/>
          <p:cNvGrpSpPr/>
          <p:nvPr/>
        </p:nvGrpSpPr>
        <p:grpSpPr>
          <a:xfrm rot="21600000">
            <a:off x="11392662" y="2845561"/>
            <a:ext cx="437387" cy="116585"/>
            <a:chOff x="0" y="0"/>
            <a:chExt cx="437387" cy="116585"/>
          </a:xfrm>
        </p:grpSpPr>
        <p:sp>
          <p:nvSpPr>
            <p:cNvPr id="8432" name="path 8432"/>
            <p:cNvSpPr/>
            <p:nvPr/>
          </p:nvSpPr>
          <p:spPr>
            <a:xfrm>
              <a:off x="217930" y="44957"/>
              <a:ext cx="1523" cy="71628"/>
            </a:xfrm>
            <a:custGeom>
              <a:avLst/>
              <a:gdLst/>
              <a:ahLst/>
              <a:cxnLst/>
              <a:rect l="0" t="0" r="0" b="0"/>
              <a:pathLst>
                <a:path w="2" h="112">
                  <a:moveTo>
                    <a:pt x="1" y="0"/>
                  </a:moveTo>
                  <a:lnTo>
                    <a:pt x="1" y="112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34" name="path 8434"/>
            <p:cNvSpPr/>
            <p:nvPr/>
          </p:nvSpPr>
          <p:spPr>
            <a:xfrm>
              <a:off x="761" y="761"/>
              <a:ext cx="435864" cy="44195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686" y="0"/>
                  </a:moveTo>
                  <a:lnTo>
                    <a:pt x="182" y="0"/>
                  </a:lnTo>
                  <a:lnTo>
                    <a:pt x="686" y="0"/>
                  </a:lnTo>
                </a:path>
                <a:path w="686" h="69">
                  <a:moveTo>
                    <a:pt x="0" y="0"/>
                  </a:moveTo>
                  <a:lnTo>
                    <a:pt x="153" y="0"/>
                  </a:lnTo>
                  <a:lnTo>
                    <a:pt x="0" y="0"/>
                  </a:lnTo>
                </a:path>
                <a:path w="686" h="69">
                  <a:moveTo>
                    <a:pt x="182" y="0"/>
                  </a:moveTo>
                  <a:lnTo>
                    <a:pt x="686" y="0"/>
                  </a:lnTo>
                  <a:lnTo>
                    <a:pt x="153" y="0"/>
                  </a:lnTo>
                  <a:lnTo>
                    <a:pt x="182" y="0"/>
                  </a:lnTo>
                </a:path>
                <a:path w="686" h="69">
                  <a:moveTo>
                    <a:pt x="182" y="0"/>
                  </a:moveTo>
                  <a:lnTo>
                    <a:pt x="686" y="0"/>
                  </a:lnTo>
                  <a:lnTo>
                    <a:pt x="182" y="0"/>
                  </a:lnTo>
                </a:path>
                <a:path w="686" h="69">
                  <a:moveTo>
                    <a:pt x="0" y="0"/>
                  </a:moveTo>
                  <a:lnTo>
                    <a:pt x="686" y="67"/>
                  </a:lnTo>
                  <a:lnTo>
                    <a:pt x="0" y="67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686" y="67"/>
                  </a:lnTo>
                  <a:lnTo>
                    <a:pt x="0" y="0"/>
                  </a:lnTo>
                </a:path>
                <a:path w="686" h="69">
                  <a:moveTo>
                    <a:pt x="0" y="69"/>
                  </a:moveTo>
                  <a:lnTo>
                    <a:pt x="182" y="69"/>
                  </a:lnTo>
                  <a:lnTo>
                    <a:pt x="153" y="69"/>
                  </a:lnTo>
                  <a:lnTo>
                    <a:pt x="0" y="69"/>
                  </a:lnTo>
                </a:path>
                <a:path w="686" h="69">
                  <a:moveTo>
                    <a:pt x="0" y="67"/>
                  </a:moveTo>
                  <a:lnTo>
                    <a:pt x="182" y="69"/>
                  </a:lnTo>
                  <a:lnTo>
                    <a:pt x="0" y="69"/>
                  </a:lnTo>
                  <a:lnTo>
                    <a:pt x="0" y="67"/>
                  </a:lnTo>
                </a:path>
                <a:path w="686" h="69">
                  <a:moveTo>
                    <a:pt x="0" y="67"/>
                  </a:moveTo>
                  <a:lnTo>
                    <a:pt x="686" y="67"/>
                  </a:lnTo>
                  <a:lnTo>
                    <a:pt x="182" y="69"/>
                  </a:lnTo>
                  <a:lnTo>
                    <a:pt x="0" y="67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36" name="path 8436"/>
            <p:cNvSpPr/>
            <p:nvPr/>
          </p:nvSpPr>
          <p:spPr>
            <a:xfrm>
              <a:off x="0" y="0"/>
              <a:ext cx="437387" cy="45719"/>
            </a:xfrm>
            <a:custGeom>
              <a:avLst/>
              <a:gdLst/>
              <a:ahLst/>
              <a:cxnLst/>
              <a:rect l="0" t="0" r="0" b="0"/>
              <a:pathLst>
                <a:path w="688" h="71">
                  <a:moveTo>
                    <a:pt x="154" y="70"/>
                  </a:moveTo>
                  <a:lnTo>
                    <a:pt x="1" y="70"/>
                  </a:lnTo>
                  <a:lnTo>
                    <a:pt x="1" y="1"/>
                  </a:lnTo>
                  <a:lnTo>
                    <a:pt x="687" y="1"/>
                  </a:lnTo>
                  <a:lnTo>
                    <a:pt x="687" y="68"/>
                  </a:lnTo>
                  <a:lnTo>
                    <a:pt x="154" y="70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90" name="group 390"/>
          <p:cNvGrpSpPr/>
          <p:nvPr/>
        </p:nvGrpSpPr>
        <p:grpSpPr>
          <a:xfrm rot="21600000">
            <a:off x="6163818" y="2844038"/>
            <a:ext cx="437387" cy="116585"/>
            <a:chOff x="0" y="0"/>
            <a:chExt cx="437387" cy="116585"/>
          </a:xfrm>
        </p:grpSpPr>
        <p:sp>
          <p:nvSpPr>
            <p:cNvPr id="8438" name="path 8438"/>
            <p:cNvSpPr/>
            <p:nvPr/>
          </p:nvSpPr>
          <p:spPr>
            <a:xfrm>
              <a:off x="217931" y="43434"/>
              <a:ext cx="1523" cy="73151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0"/>
                  </a:moveTo>
                  <a:lnTo>
                    <a:pt x="1" y="11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40" name="path 8440"/>
            <p:cNvSpPr/>
            <p:nvPr/>
          </p:nvSpPr>
          <p:spPr>
            <a:xfrm>
              <a:off x="761" y="761"/>
              <a:ext cx="435863" cy="42672"/>
            </a:xfrm>
            <a:custGeom>
              <a:avLst/>
              <a:gdLst/>
              <a:ahLst/>
              <a:cxnLst/>
              <a:rect l="0" t="0" r="0" b="0"/>
              <a:pathLst>
                <a:path w="686" h="67">
                  <a:moveTo>
                    <a:pt x="0" y="0"/>
                  </a:moveTo>
                  <a:lnTo>
                    <a:pt x="686" y="0"/>
                  </a:lnTo>
                  <a:lnTo>
                    <a:pt x="0" y="0"/>
                  </a:lnTo>
                </a:path>
                <a:path w="686" h="67">
                  <a:moveTo>
                    <a:pt x="0" y="67"/>
                  </a:moveTo>
                  <a:lnTo>
                    <a:pt x="686" y="67"/>
                  </a:lnTo>
                  <a:lnTo>
                    <a:pt x="0" y="67"/>
                  </a:lnTo>
                </a:path>
                <a:path w="686" h="67">
                  <a:moveTo>
                    <a:pt x="0" y="0"/>
                  </a:moveTo>
                  <a:lnTo>
                    <a:pt x="686" y="67"/>
                  </a:lnTo>
                  <a:lnTo>
                    <a:pt x="0" y="67"/>
                  </a:lnTo>
                  <a:lnTo>
                    <a:pt x="0" y="0"/>
                  </a:lnTo>
                </a:path>
                <a:path w="686" h="67">
                  <a:moveTo>
                    <a:pt x="0" y="0"/>
                  </a:moveTo>
                  <a:lnTo>
                    <a:pt x="686" y="0"/>
                  </a:lnTo>
                  <a:lnTo>
                    <a:pt x="686" y="67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42" name="path 8442"/>
            <p:cNvSpPr/>
            <p:nvPr/>
          </p:nvSpPr>
          <p:spPr>
            <a:xfrm>
              <a:off x="0" y="0"/>
              <a:ext cx="437387" cy="44196"/>
            </a:xfrm>
            <a:custGeom>
              <a:avLst/>
              <a:gdLst/>
              <a:ahLst/>
              <a:cxnLst/>
              <a:rect l="0" t="0" r="0" b="0"/>
              <a:pathLst>
                <a:path w="688" h="69">
                  <a:moveTo>
                    <a:pt x="1" y="68"/>
                  </a:moveTo>
                  <a:lnTo>
                    <a:pt x="1" y="1"/>
                  </a:lnTo>
                  <a:lnTo>
                    <a:pt x="687" y="1"/>
                  </a:lnTo>
                  <a:lnTo>
                    <a:pt x="687" y="68"/>
                  </a:lnTo>
                  <a:lnTo>
                    <a:pt x="1" y="68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92" name="group 392"/>
          <p:cNvGrpSpPr/>
          <p:nvPr/>
        </p:nvGrpSpPr>
        <p:grpSpPr>
          <a:xfrm rot="21600000">
            <a:off x="4202430" y="2770123"/>
            <a:ext cx="437387" cy="116585"/>
            <a:chOff x="0" y="0"/>
            <a:chExt cx="437387" cy="116585"/>
          </a:xfrm>
        </p:grpSpPr>
        <p:sp>
          <p:nvSpPr>
            <p:cNvPr id="8444" name="path 8444"/>
            <p:cNvSpPr/>
            <p:nvPr/>
          </p:nvSpPr>
          <p:spPr>
            <a:xfrm>
              <a:off x="217931" y="0"/>
              <a:ext cx="1523" cy="71628"/>
            </a:xfrm>
            <a:custGeom>
              <a:avLst/>
              <a:gdLst/>
              <a:ahLst/>
              <a:cxnLst/>
              <a:rect l="0" t="0" r="0" b="0"/>
              <a:pathLst>
                <a:path w="2" h="112">
                  <a:moveTo>
                    <a:pt x="1" y="112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46" name="path 8446"/>
            <p:cNvSpPr/>
            <p:nvPr/>
          </p:nvSpPr>
          <p:spPr>
            <a:xfrm>
              <a:off x="761" y="71628"/>
              <a:ext cx="435863" cy="44195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0" y="0"/>
                  </a:lnTo>
                </a:path>
                <a:path w="686" h="69">
                  <a:moveTo>
                    <a:pt x="0" y="69"/>
                  </a:moveTo>
                  <a:lnTo>
                    <a:pt x="686" y="69"/>
                  </a:lnTo>
                  <a:lnTo>
                    <a:pt x="0" y="69"/>
                  </a:lnTo>
                </a:path>
                <a:path w="686" h="69">
                  <a:moveTo>
                    <a:pt x="0" y="0"/>
                  </a:moveTo>
                  <a:lnTo>
                    <a:pt x="686" y="69"/>
                  </a:lnTo>
                  <a:lnTo>
                    <a:pt x="0" y="69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686" y="69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48" name="path 8448"/>
            <p:cNvSpPr/>
            <p:nvPr/>
          </p:nvSpPr>
          <p:spPr>
            <a:xfrm>
              <a:off x="0" y="70866"/>
              <a:ext cx="437387" cy="45719"/>
            </a:xfrm>
            <a:custGeom>
              <a:avLst/>
              <a:gdLst/>
              <a:ahLst/>
              <a:cxnLst/>
              <a:rect l="0" t="0" r="0" b="0"/>
              <a:pathLst>
                <a:path w="688" h="71">
                  <a:moveTo>
                    <a:pt x="1" y="70"/>
                  </a:moveTo>
                  <a:lnTo>
                    <a:pt x="1" y="1"/>
                  </a:lnTo>
                  <a:lnTo>
                    <a:pt x="687" y="1"/>
                  </a:lnTo>
                  <a:lnTo>
                    <a:pt x="687" y="70"/>
                  </a:lnTo>
                  <a:lnTo>
                    <a:pt x="1" y="70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94" name="group 394"/>
          <p:cNvGrpSpPr/>
          <p:nvPr/>
        </p:nvGrpSpPr>
        <p:grpSpPr>
          <a:xfrm rot="21600000">
            <a:off x="9432797" y="2773172"/>
            <a:ext cx="437388" cy="116585"/>
            <a:chOff x="0" y="0"/>
            <a:chExt cx="437388" cy="116585"/>
          </a:xfrm>
        </p:grpSpPr>
        <p:sp>
          <p:nvSpPr>
            <p:cNvPr id="8450" name="path 8450"/>
            <p:cNvSpPr/>
            <p:nvPr/>
          </p:nvSpPr>
          <p:spPr>
            <a:xfrm>
              <a:off x="217932" y="0"/>
              <a:ext cx="1523" cy="73151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115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52" name="path 8452"/>
            <p:cNvSpPr/>
            <p:nvPr/>
          </p:nvSpPr>
          <p:spPr>
            <a:xfrm>
              <a:off x="761" y="73151"/>
              <a:ext cx="435864" cy="42671"/>
            </a:xfrm>
            <a:custGeom>
              <a:avLst/>
              <a:gdLst/>
              <a:ahLst/>
              <a:cxnLst/>
              <a:rect l="0" t="0" r="0" b="0"/>
              <a:pathLst>
                <a:path w="686" h="67">
                  <a:moveTo>
                    <a:pt x="0" y="0"/>
                  </a:moveTo>
                  <a:lnTo>
                    <a:pt x="686" y="0"/>
                  </a:lnTo>
                  <a:lnTo>
                    <a:pt x="0" y="0"/>
                  </a:lnTo>
                </a:path>
                <a:path w="686" h="67">
                  <a:moveTo>
                    <a:pt x="0" y="67"/>
                  </a:moveTo>
                  <a:lnTo>
                    <a:pt x="686" y="67"/>
                  </a:lnTo>
                  <a:lnTo>
                    <a:pt x="0" y="67"/>
                  </a:lnTo>
                </a:path>
                <a:path w="686" h="67">
                  <a:moveTo>
                    <a:pt x="0" y="0"/>
                  </a:moveTo>
                  <a:lnTo>
                    <a:pt x="686" y="67"/>
                  </a:lnTo>
                  <a:lnTo>
                    <a:pt x="0" y="67"/>
                  </a:lnTo>
                  <a:lnTo>
                    <a:pt x="0" y="0"/>
                  </a:lnTo>
                </a:path>
                <a:path w="686" h="67">
                  <a:moveTo>
                    <a:pt x="0" y="0"/>
                  </a:moveTo>
                  <a:lnTo>
                    <a:pt x="686" y="0"/>
                  </a:lnTo>
                  <a:lnTo>
                    <a:pt x="686" y="67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54" name="path 8454"/>
            <p:cNvSpPr/>
            <p:nvPr/>
          </p:nvSpPr>
          <p:spPr>
            <a:xfrm>
              <a:off x="0" y="72389"/>
              <a:ext cx="437388" cy="44195"/>
            </a:xfrm>
            <a:custGeom>
              <a:avLst/>
              <a:gdLst/>
              <a:ahLst/>
              <a:cxnLst/>
              <a:rect l="0" t="0" r="0" b="0"/>
              <a:pathLst>
                <a:path w="688" h="69">
                  <a:moveTo>
                    <a:pt x="1" y="68"/>
                  </a:moveTo>
                  <a:lnTo>
                    <a:pt x="1" y="1"/>
                  </a:lnTo>
                  <a:lnTo>
                    <a:pt x="687" y="1"/>
                  </a:lnTo>
                  <a:lnTo>
                    <a:pt x="687" y="68"/>
                  </a:lnTo>
                  <a:lnTo>
                    <a:pt x="1" y="68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96" name="group 396"/>
          <p:cNvGrpSpPr/>
          <p:nvPr/>
        </p:nvGrpSpPr>
        <p:grpSpPr>
          <a:xfrm rot="21600000">
            <a:off x="8125206" y="2773172"/>
            <a:ext cx="437388" cy="116585"/>
            <a:chOff x="0" y="0"/>
            <a:chExt cx="437388" cy="116585"/>
          </a:xfrm>
        </p:grpSpPr>
        <p:sp>
          <p:nvSpPr>
            <p:cNvPr id="8456" name="path 8456"/>
            <p:cNvSpPr/>
            <p:nvPr/>
          </p:nvSpPr>
          <p:spPr>
            <a:xfrm>
              <a:off x="217931" y="0"/>
              <a:ext cx="1523" cy="73151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115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58" name="path 8458"/>
            <p:cNvSpPr/>
            <p:nvPr/>
          </p:nvSpPr>
          <p:spPr>
            <a:xfrm>
              <a:off x="761" y="73151"/>
              <a:ext cx="435864" cy="42671"/>
            </a:xfrm>
            <a:custGeom>
              <a:avLst/>
              <a:gdLst/>
              <a:ahLst/>
              <a:cxnLst/>
              <a:rect l="0" t="0" r="0" b="0"/>
              <a:pathLst>
                <a:path w="686" h="67">
                  <a:moveTo>
                    <a:pt x="0" y="0"/>
                  </a:moveTo>
                  <a:lnTo>
                    <a:pt x="686" y="0"/>
                  </a:lnTo>
                  <a:lnTo>
                    <a:pt x="0" y="0"/>
                  </a:lnTo>
                </a:path>
                <a:path w="686" h="67">
                  <a:moveTo>
                    <a:pt x="0" y="67"/>
                  </a:moveTo>
                  <a:lnTo>
                    <a:pt x="686" y="67"/>
                  </a:lnTo>
                  <a:lnTo>
                    <a:pt x="0" y="67"/>
                  </a:lnTo>
                </a:path>
                <a:path w="686" h="67">
                  <a:moveTo>
                    <a:pt x="0" y="0"/>
                  </a:moveTo>
                  <a:lnTo>
                    <a:pt x="686" y="67"/>
                  </a:lnTo>
                  <a:lnTo>
                    <a:pt x="0" y="67"/>
                  </a:lnTo>
                  <a:lnTo>
                    <a:pt x="0" y="0"/>
                  </a:lnTo>
                </a:path>
                <a:path w="686" h="67">
                  <a:moveTo>
                    <a:pt x="0" y="0"/>
                  </a:moveTo>
                  <a:lnTo>
                    <a:pt x="686" y="0"/>
                  </a:lnTo>
                  <a:lnTo>
                    <a:pt x="686" y="67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60" name="path 8460"/>
            <p:cNvSpPr/>
            <p:nvPr/>
          </p:nvSpPr>
          <p:spPr>
            <a:xfrm>
              <a:off x="0" y="72389"/>
              <a:ext cx="437388" cy="44195"/>
            </a:xfrm>
            <a:custGeom>
              <a:avLst/>
              <a:gdLst/>
              <a:ahLst/>
              <a:cxnLst/>
              <a:rect l="0" t="0" r="0" b="0"/>
              <a:pathLst>
                <a:path w="688" h="69">
                  <a:moveTo>
                    <a:pt x="1" y="68"/>
                  </a:moveTo>
                  <a:lnTo>
                    <a:pt x="1" y="1"/>
                  </a:lnTo>
                  <a:lnTo>
                    <a:pt x="687" y="1"/>
                  </a:lnTo>
                  <a:lnTo>
                    <a:pt x="687" y="68"/>
                  </a:lnTo>
                  <a:lnTo>
                    <a:pt x="1" y="68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398" name="group 398"/>
          <p:cNvGrpSpPr/>
          <p:nvPr/>
        </p:nvGrpSpPr>
        <p:grpSpPr>
          <a:xfrm rot="21600000">
            <a:off x="12046458" y="2773172"/>
            <a:ext cx="437387" cy="116585"/>
            <a:chOff x="0" y="0"/>
            <a:chExt cx="437387" cy="116585"/>
          </a:xfrm>
        </p:grpSpPr>
        <p:sp>
          <p:nvSpPr>
            <p:cNvPr id="8462" name="path 8462"/>
            <p:cNvSpPr/>
            <p:nvPr/>
          </p:nvSpPr>
          <p:spPr>
            <a:xfrm>
              <a:off x="217931" y="0"/>
              <a:ext cx="1523" cy="71627"/>
            </a:xfrm>
            <a:custGeom>
              <a:avLst/>
              <a:gdLst/>
              <a:ahLst/>
              <a:cxnLst/>
              <a:rect l="0" t="0" r="0" b="0"/>
              <a:pathLst>
                <a:path w="2" h="112">
                  <a:moveTo>
                    <a:pt x="1" y="112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64" name="path 8464"/>
            <p:cNvSpPr/>
            <p:nvPr/>
          </p:nvSpPr>
          <p:spPr>
            <a:xfrm>
              <a:off x="761" y="71627"/>
              <a:ext cx="435864" cy="44195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686" y="0"/>
                  </a:moveTo>
                  <a:lnTo>
                    <a:pt x="686" y="2"/>
                  </a:lnTo>
                  <a:lnTo>
                    <a:pt x="0" y="2"/>
                  </a:lnTo>
                  <a:lnTo>
                    <a:pt x="686" y="0"/>
                  </a:lnTo>
                </a:path>
                <a:path w="686" h="69">
                  <a:moveTo>
                    <a:pt x="0" y="69"/>
                  </a:moveTo>
                  <a:lnTo>
                    <a:pt x="686" y="69"/>
                  </a:lnTo>
                  <a:lnTo>
                    <a:pt x="0" y="69"/>
                  </a:lnTo>
                </a:path>
                <a:path w="686" h="69">
                  <a:moveTo>
                    <a:pt x="0" y="2"/>
                  </a:moveTo>
                  <a:lnTo>
                    <a:pt x="686" y="69"/>
                  </a:lnTo>
                  <a:lnTo>
                    <a:pt x="0" y="69"/>
                  </a:lnTo>
                  <a:lnTo>
                    <a:pt x="0" y="2"/>
                  </a:lnTo>
                </a:path>
                <a:path w="686" h="69">
                  <a:moveTo>
                    <a:pt x="0" y="2"/>
                  </a:moveTo>
                  <a:lnTo>
                    <a:pt x="686" y="2"/>
                  </a:lnTo>
                  <a:lnTo>
                    <a:pt x="686" y="69"/>
                  </a:lnTo>
                  <a:lnTo>
                    <a:pt x="0" y="2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66" name="path 8466"/>
            <p:cNvSpPr/>
            <p:nvPr/>
          </p:nvSpPr>
          <p:spPr>
            <a:xfrm>
              <a:off x="0" y="70865"/>
              <a:ext cx="437387" cy="45719"/>
            </a:xfrm>
            <a:custGeom>
              <a:avLst/>
              <a:gdLst/>
              <a:ahLst/>
              <a:cxnLst/>
              <a:rect l="0" t="0" r="0" b="0"/>
              <a:pathLst>
                <a:path w="688" h="71">
                  <a:moveTo>
                    <a:pt x="1" y="70"/>
                  </a:moveTo>
                  <a:lnTo>
                    <a:pt x="1" y="3"/>
                  </a:lnTo>
                  <a:lnTo>
                    <a:pt x="687" y="1"/>
                  </a:lnTo>
                  <a:lnTo>
                    <a:pt x="687" y="70"/>
                  </a:lnTo>
                  <a:lnTo>
                    <a:pt x="1" y="70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00" name="group 400"/>
          <p:cNvGrpSpPr/>
          <p:nvPr/>
        </p:nvGrpSpPr>
        <p:grpSpPr>
          <a:xfrm rot="21600000">
            <a:off x="3845052" y="4306316"/>
            <a:ext cx="156971" cy="181355"/>
            <a:chOff x="0" y="0"/>
            <a:chExt cx="156971" cy="181355"/>
          </a:xfrm>
        </p:grpSpPr>
        <p:sp>
          <p:nvSpPr>
            <p:cNvPr id="8468" name="path 8468"/>
            <p:cNvSpPr/>
            <p:nvPr/>
          </p:nvSpPr>
          <p:spPr>
            <a:xfrm>
              <a:off x="0" y="0"/>
              <a:ext cx="18288" cy="181355"/>
            </a:xfrm>
            <a:custGeom>
              <a:avLst/>
              <a:gdLst/>
              <a:ahLst/>
              <a:cxnLst/>
              <a:rect l="0" t="0" r="0" b="0"/>
              <a:pathLst>
                <a:path w="28" h="285">
                  <a:moveTo>
                    <a:pt x="28" y="0"/>
                  </a:moveTo>
                  <a:lnTo>
                    <a:pt x="0" y="0"/>
                  </a:lnTo>
                  <a:lnTo>
                    <a:pt x="28" y="285"/>
                  </a:lnTo>
                  <a:lnTo>
                    <a:pt x="28" y="0"/>
                  </a:lnTo>
                </a:path>
                <a:path w="28" h="285">
                  <a:moveTo>
                    <a:pt x="0" y="0"/>
                  </a:moveTo>
                  <a:lnTo>
                    <a:pt x="28" y="285"/>
                  </a:lnTo>
                  <a:lnTo>
                    <a:pt x="0" y="285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70" name="path 8470"/>
            <p:cNvSpPr/>
            <p:nvPr/>
          </p:nvSpPr>
          <p:spPr>
            <a:xfrm>
              <a:off x="56388" y="3047"/>
              <a:ext cx="100583" cy="80772"/>
            </a:xfrm>
            <a:custGeom>
              <a:avLst/>
              <a:gdLst/>
              <a:ahLst/>
              <a:cxnLst/>
              <a:rect l="0" t="0" r="0" b="0"/>
              <a:pathLst>
                <a:path w="158" h="127">
                  <a:moveTo>
                    <a:pt x="158" y="64"/>
                  </a:moveTo>
                  <a:lnTo>
                    <a:pt x="0" y="64"/>
                  </a:lnTo>
                  <a:moveTo>
                    <a:pt x="79" y="0"/>
                  </a:moveTo>
                  <a:lnTo>
                    <a:pt x="79" y="12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02" name="group 402"/>
          <p:cNvGrpSpPr/>
          <p:nvPr/>
        </p:nvGrpSpPr>
        <p:grpSpPr>
          <a:xfrm rot="21600000">
            <a:off x="7479792" y="4306316"/>
            <a:ext cx="156971" cy="181355"/>
            <a:chOff x="0" y="0"/>
            <a:chExt cx="156971" cy="181355"/>
          </a:xfrm>
        </p:grpSpPr>
        <p:sp>
          <p:nvSpPr>
            <p:cNvPr id="8472" name="path 8472"/>
            <p:cNvSpPr/>
            <p:nvPr/>
          </p:nvSpPr>
          <p:spPr>
            <a:xfrm>
              <a:off x="0" y="0"/>
              <a:ext cx="18288" cy="181355"/>
            </a:xfrm>
            <a:custGeom>
              <a:avLst/>
              <a:gdLst/>
              <a:ahLst/>
              <a:cxnLst/>
              <a:rect l="0" t="0" r="0" b="0"/>
              <a:pathLst>
                <a:path w="28" h="285">
                  <a:moveTo>
                    <a:pt x="28" y="0"/>
                  </a:moveTo>
                  <a:lnTo>
                    <a:pt x="0" y="0"/>
                  </a:lnTo>
                  <a:lnTo>
                    <a:pt x="28" y="285"/>
                  </a:lnTo>
                  <a:lnTo>
                    <a:pt x="28" y="0"/>
                  </a:lnTo>
                </a:path>
                <a:path w="28" h="285">
                  <a:moveTo>
                    <a:pt x="0" y="0"/>
                  </a:moveTo>
                  <a:lnTo>
                    <a:pt x="28" y="285"/>
                  </a:lnTo>
                  <a:lnTo>
                    <a:pt x="0" y="285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74" name="path 8474"/>
            <p:cNvSpPr/>
            <p:nvPr/>
          </p:nvSpPr>
          <p:spPr>
            <a:xfrm>
              <a:off x="56388" y="3047"/>
              <a:ext cx="100583" cy="80772"/>
            </a:xfrm>
            <a:custGeom>
              <a:avLst/>
              <a:gdLst/>
              <a:ahLst/>
              <a:cxnLst/>
              <a:rect l="0" t="0" r="0" b="0"/>
              <a:pathLst>
                <a:path w="158" h="127">
                  <a:moveTo>
                    <a:pt x="158" y="64"/>
                  </a:moveTo>
                  <a:lnTo>
                    <a:pt x="0" y="64"/>
                  </a:lnTo>
                  <a:moveTo>
                    <a:pt x="79" y="0"/>
                  </a:moveTo>
                  <a:lnTo>
                    <a:pt x="79" y="12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04" name="group 404"/>
          <p:cNvGrpSpPr/>
          <p:nvPr/>
        </p:nvGrpSpPr>
        <p:grpSpPr>
          <a:xfrm rot="21600000">
            <a:off x="11114532" y="4306316"/>
            <a:ext cx="156971" cy="181355"/>
            <a:chOff x="0" y="0"/>
            <a:chExt cx="156971" cy="181355"/>
          </a:xfrm>
        </p:grpSpPr>
        <p:sp>
          <p:nvSpPr>
            <p:cNvPr id="8476" name="path 8476"/>
            <p:cNvSpPr/>
            <p:nvPr/>
          </p:nvSpPr>
          <p:spPr>
            <a:xfrm>
              <a:off x="0" y="0"/>
              <a:ext cx="18287" cy="181355"/>
            </a:xfrm>
            <a:custGeom>
              <a:avLst/>
              <a:gdLst/>
              <a:ahLst/>
              <a:cxnLst/>
              <a:rect l="0" t="0" r="0" b="0"/>
              <a:pathLst>
                <a:path w="28" h="285">
                  <a:moveTo>
                    <a:pt x="28" y="0"/>
                  </a:moveTo>
                  <a:lnTo>
                    <a:pt x="0" y="0"/>
                  </a:lnTo>
                  <a:lnTo>
                    <a:pt x="28" y="285"/>
                  </a:lnTo>
                  <a:lnTo>
                    <a:pt x="28" y="0"/>
                  </a:lnTo>
                </a:path>
                <a:path w="28" h="285">
                  <a:moveTo>
                    <a:pt x="0" y="0"/>
                  </a:moveTo>
                  <a:lnTo>
                    <a:pt x="28" y="285"/>
                  </a:lnTo>
                  <a:lnTo>
                    <a:pt x="0" y="285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478" name="path 8478"/>
            <p:cNvSpPr/>
            <p:nvPr/>
          </p:nvSpPr>
          <p:spPr>
            <a:xfrm>
              <a:off x="56387" y="3047"/>
              <a:ext cx="100584" cy="80772"/>
            </a:xfrm>
            <a:custGeom>
              <a:avLst/>
              <a:gdLst/>
              <a:ahLst/>
              <a:cxnLst/>
              <a:rect l="0" t="0" r="0" b="0"/>
              <a:pathLst>
                <a:path w="158" h="127">
                  <a:moveTo>
                    <a:pt x="158" y="64"/>
                  </a:moveTo>
                  <a:lnTo>
                    <a:pt x="0" y="64"/>
                  </a:lnTo>
                  <a:moveTo>
                    <a:pt x="79" y="0"/>
                  </a:moveTo>
                  <a:lnTo>
                    <a:pt x="79" y="12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480" name="path 8480"/>
          <p:cNvSpPr/>
          <p:nvPr/>
        </p:nvSpPr>
        <p:spPr>
          <a:xfrm>
            <a:off x="1587244" y="2836418"/>
            <a:ext cx="437390" cy="45719"/>
          </a:xfrm>
          <a:custGeom>
            <a:avLst/>
            <a:gdLst/>
            <a:ahLst/>
            <a:cxnLst/>
            <a:rect l="0" t="0" r="0" b="0"/>
            <a:pathLst>
              <a:path w="688" h="71">
                <a:moveTo>
                  <a:pt x="1" y="68"/>
                </a:moveTo>
                <a:lnTo>
                  <a:pt x="1" y="1"/>
                </a:lnTo>
                <a:lnTo>
                  <a:pt x="687" y="3"/>
                </a:lnTo>
                <a:lnTo>
                  <a:pt x="687" y="70"/>
                </a:lnTo>
                <a:lnTo>
                  <a:pt x="1" y="68"/>
                </a:lnTo>
                <a:close/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482" name="path 8482"/>
          <p:cNvSpPr/>
          <p:nvPr/>
        </p:nvSpPr>
        <p:spPr>
          <a:xfrm>
            <a:off x="1330452" y="2402078"/>
            <a:ext cx="13086587" cy="1523"/>
          </a:xfrm>
          <a:custGeom>
            <a:avLst/>
            <a:gdLst/>
            <a:ahLst/>
            <a:cxnLst/>
            <a:rect l="0" t="0" r="0" b="0"/>
            <a:pathLst>
              <a:path w="20608" h="2">
                <a:moveTo>
                  <a:pt x="20608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484" name="path 8484"/>
          <p:cNvSpPr/>
          <p:nvPr/>
        </p:nvSpPr>
        <p:spPr>
          <a:xfrm>
            <a:off x="3900678" y="4125890"/>
            <a:ext cx="118871" cy="135468"/>
          </a:xfrm>
          <a:custGeom>
            <a:avLst/>
            <a:gdLst/>
            <a:ahLst/>
            <a:cxnLst/>
            <a:rect l="0" t="0" r="0" b="0"/>
            <a:pathLst>
              <a:path w="187" h="213">
                <a:moveTo>
                  <a:pt x="185" y="99"/>
                </a:moveTo>
                <a:lnTo>
                  <a:pt x="63" y="0"/>
                </a:lnTo>
                <a:moveTo>
                  <a:pt x="106" y="36"/>
                </a:moveTo>
                <a:lnTo>
                  <a:pt x="1" y="99"/>
                </a:lnTo>
                <a:moveTo>
                  <a:pt x="150" y="178"/>
                </a:moveTo>
                <a:lnTo>
                  <a:pt x="159" y="190"/>
                </a:lnTo>
                <a:lnTo>
                  <a:pt x="185" y="212"/>
                </a:lnTo>
                <a:lnTo>
                  <a:pt x="1" y="21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486" name="path 8486"/>
          <p:cNvSpPr/>
          <p:nvPr/>
        </p:nvSpPr>
        <p:spPr>
          <a:xfrm>
            <a:off x="7041999" y="3636781"/>
            <a:ext cx="33170" cy="160518"/>
          </a:xfrm>
          <a:custGeom>
            <a:avLst/>
            <a:gdLst/>
            <a:ahLst/>
            <a:cxnLst/>
            <a:rect l="0" t="0" r="0" b="0"/>
            <a:pathLst>
              <a:path w="52" h="252">
                <a:moveTo>
                  <a:pt x="0" y="48"/>
                </a:moveTo>
                <a:lnTo>
                  <a:pt x="19" y="36"/>
                </a:lnTo>
                <a:lnTo>
                  <a:pt x="51" y="0"/>
                </a:lnTo>
                <a:lnTo>
                  <a:pt x="51" y="25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488" name="path 8488"/>
          <p:cNvSpPr/>
          <p:nvPr/>
        </p:nvSpPr>
        <p:spPr>
          <a:xfrm>
            <a:off x="12909804" y="6772909"/>
            <a:ext cx="77723" cy="38100"/>
          </a:xfrm>
          <a:custGeom>
            <a:avLst/>
            <a:gdLst/>
            <a:ahLst/>
            <a:cxnLst/>
            <a:rect l="0" t="0" r="0" b="0"/>
            <a:pathLst>
              <a:path w="122" h="60">
                <a:moveTo>
                  <a:pt x="0" y="1"/>
                </a:moveTo>
                <a:lnTo>
                  <a:pt x="122" y="1"/>
                </a:lnTo>
                <a:moveTo>
                  <a:pt x="0" y="58"/>
                </a:moveTo>
                <a:lnTo>
                  <a:pt x="122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490" name="path 8490"/>
          <p:cNvSpPr/>
          <p:nvPr/>
        </p:nvSpPr>
        <p:spPr>
          <a:xfrm>
            <a:off x="366521" y="10435843"/>
            <a:ext cx="1525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492" name="rect 8492"/>
          <p:cNvSpPr/>
          <p:nvPr/>
        </p:nvSpPr>
        <p:spPr>
          <a:xfrm>
            <a:off x="366521" y="260095"/>
            <a:ext cx="1525" cy="1523"/>
          </a:xfrm>
          <a:prstGeom prst="rect">
            <a:avLst/>
          </a:prstGeom>
          <a:solidFill>
            <a:srgbClr val="000000">
              <a:alpha val="1372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4" name="path 8494"/>
          <p:cNvSpPr/>
          <p:nvPr/>
        </p:nvSpPr>
        <p:spPr>
          <a:xfrm>
            <a:off x="2747010" y="4525009"/>
            <a:ext cx="44194" cy="44196"/>
          </a:xfrm>
          <a:custGeom>
            <a:avLst/>
            <a:gdLst/>
            <a:ahLst/>
            <a:cxnLst/>
            <a:rect l="0" t="0" r="0" b="0"/>
            <a:pathLst>
              <a:path w="69" h="69">
                <a:moveTo>
                  <a:pt x="34" y="1"/>
                </a:moveTo>
                <a:lnTo>
                  <a:pt x="20" y="3"/>
                </a:lnTo>
                <a:lnTo>
                  <a:pt x="8" y="13"/>
                </a:lnTo>
                <a:lnTo>
                  <a:pt x="1" y="27"/>
                </a:lnTo>
                <a:lnTo>
                  <a:pt x="1" y="42"/>
                </a:lnTo>
                <a:lnTo>
                  <a:pt x="8" y="56"/>
                </a:lnTo>
                <a:lnTo>
                  <a:pt x="20" y="66"/>
                </a:lnTo>
                <a:lnTo>
                  <a:pt x="34" y="68"/>
                </a:lnTo>
                <a:lnTo>
                  <a:pt x="49" y="66"/>
                </a:lnTo>
                <a:lnTo>
                  <a:pt x="61" y="56"/>
                </a:lnTo>
                <a:lnTo>
                  <a:pt x="68" y="42"/>
                </a:lnTo>
                <a:lnTo>
                  <a:pt x="68" y="27"/>
                </a:lnTo>
                <a:lnTo>
                  <a:pt x="61" y="13"/>
                </a:lnTo>
                <a:lnTo>
                  <a:pt x="49" y="3"/>
                </a:lnTo>
                <a:lnTo>
                  <a:pt x="34" y="1"/>
                </a:lnTo>
                <a:close/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8496" name="table 8496"/>
          <p:cNvGraphicFramePr>
            <a:graphicFrameLocks noGrp="1"/>
          </p:cNvGraphicFramePr>
          <p:nvPr/>
        </p:nvGraphicFramePr>
        <p:xfrm>
          <a:off x="1313687" y="587755"/>
          <a:ext cx="13118464" cy="9523095"/>
        </p:xfrm>
        <a:graphic>
          <a:graphicData uri="http://schemas.openxmlformats.org/drawingml/2006/table">
            <a:tbl>
              <a:tblPr/>
              <a:tblGrid>
                <a:gridCol w="172720"/>
                <a:gridCol w="235584"/>
                <a:gridCol w="286384"/>
                <a:gridCol w="328929"/>
                <a:gridCol w="328295"/>
                <a:gridCol w="415925"/>
                <a:gridCol w="265429"/>
                <a:gridCol w="231775"/>
                <a:gridCol w="240029"/>
                <a:gridCol w="431800"/>
                <a:gridCol w="351154"/>
                <a:gridCol w="204470"/>
                <a:gridCol w="426719"/>
                <a:gridCol w="264794"/>
                <a:gridCol w="452755"/>
                <a:gridCol w="265429"/>
                <a:gridCol w="199389"/>
                <a:gridCol w="271144"/>
                <a:gridCol w="165735"/>
                <a:gridCol w="237490"/>
                <a:gridCol w="235584"/>
                <a:gridCol w="205104"/>
                <a:gridCol w="227964"/>
                <a:gridCol w="498475"/>
                <a:gridCol w="423544"/>
                <a:gridCol w="248920"/>
                <a:gridCol w="196214"/>
                <a:gridCol w="183514"/>
                <a:gridCol w="278129"/>
                <a:gridCol w="145414"/>
                <a:gridCol w="189229"/>
                <a:gridCol w="344170"/>
                <a:gridCol w="403225"/>
                <a:gridCol w="544830"/>
                <a:gridCol w="365759"/>
                <a:gridCol w="198755"/>
                <a:gridCol w="746125"/>
                <a:gridCol w="285750"/>
                <a:gridCol w="245109"/>
                <a:gridCol w="155575"/>
                <a:gridCol w="177164"/>
                <a:gridCol w="167639"/>
                <a:gridCol w="158750"/>
                <a:gridCol w="444500"/>
                <a:gridCol w="273050"/>
              </a:tblGrid>
              <a:tr h="1830704">
                <a:tc gridSpan="45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7830">
                <a:tc gridSpan="40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288925">
                <a:tc gridSpan="40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4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309244">
                <a:tc rowSpan="3" gridSpan="38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222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 gridSpan="38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3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9545">
                <a:tc vMerge="1" gridSpan="38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3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272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715">
                <a:tc gridSpan="45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21309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11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1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11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5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17208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6854">
                <a:tc gridSpan="37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8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8860">
                <a:tc gridSpan="45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12645">
                <a:tc gridSpan="45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660">
                <a:tc rowSpan="4" gridSpan="11">
                  <a:txBody>
                    <a:bodyPr/>
                    <a:lstStyle/>
                    <a:p>
                      <a:pPr algn="l" rtl="0" eaLnBrk="0">
                        <a:lnSpc>
                          <a:spcPct val="105000"/>
                        </a:lnSpc>
                      </a:pPr>
                      <a:endParaRPr sz="8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1555750" algn="l" rtl="0" eaLnBrk="0">
                        <a:lnSpc>
                          <a:spcPct val="99000"/>
                        </a:lnSpc>
                        <a:spcBef>
                          <a:spcPts val="0"/>
                        </a:spcBef>
                      </a:pPr>
                      <a:r>
                        <a:rPr sz="1300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025">
                <a:tc vMerge="1" gridSpan="1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4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4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025">
                <a:tc vMerge="1" gridSpan="1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4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4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6534">
                <a:tc vMerge="1" gridSpan="1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4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4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4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406" name="group 406"/>
          <p:cNvGrpSpPr/>
          <p:nvPr/>
        </p:nvGrpSpPr>
        <p:grpSpPr>
          <a:xfrm rot="21600000">
            <a:off x="13453491" y="2404326"/>
            <a:ext cx="718615" cy="697134"/>
            <a:chOff x="0" y="0"/>
            <a:chExt cx="718615" cy="697134"/>
          </a:xfrm>
        </p:grpSpPr>
        <p:sp>
          <p:nvSpPr>
            <p:cNvPr id="8498" name="path 8498"/>
            <p:cNvSpPr/>
            <p:nvPr/>
          </p:nvSpPr>
          <p:spPr>
            <a:xfrm>
              <a:off x="0" y="0"/>
              <a:ext cx="718615" cy="697134"/>
            </a:xfrm>
            <a:custGeom>
              <a:avLst/>
              <a:gdLst/>
              <a:ahLst/>
              <a:cxnLst/>
              <a:rect l="0" t="0" r="0" b="0"/>
              <a:pathLst>
                <a:path w="1131" h="1097">
                  <a:moveTo>
                    <a:pt x="394" y="0"/>
                  </a:moveTo>
                  <a:lnTo>
                    <a:pt x="389" y="96"/>
                  </a:lnTo>
                  <a:moveTo>
                    <a:pt x="1054" y="1096"/>
                  </a:moveTo>
                  <a:lnTo>
                    <a:pt x="1130" y="1044"/>
                  </a:lnTo>
                  <a:moveTo>
                    <a:pt x="0" y="643"/>
                  </a:moveTo>
                  <a:lnTo>
                    <a:pt x="283" y="480"/>
                  </a:lnTo>
                  <a:lnTo>
                    <a:pt x="377" y="189"/>
                  </a:lnTo>
                  <a:lnTo>
                    <a:pt x="372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500" name="path 8500"/>
            <p:cNvSpPr/>
            <p:nvPr/>
          </p:nvSpPr>
          <p:spPr>
            <a:xfrm>
              <a:off x="334897" y="35852"/>
              <a:ext cx="336804" cy="131064"/>
            </a:xfrm>
            <a:custGeom>
              <a:avLst/>
              <a:gdLst/>
              <a:ahLst/>
              <a:cxnLst/>
              <a:rect l="0" t="0" r="0" b="0"/>
              <a:pathLst>
                <a:path w="530" h="206">
                  <a:moveTo>
                    <a:pt x="1" y="1"/>
                  </a:moveTo>
                  <a:lnTo>
                    <a:pt x="1" y="205"/>
                  </a:lnTo>
                  <a:lnTo>
                    <a:pt x="82" y="205"/>
                  </a:lnTo>
                  <a:moveTo>
                    <a:pt x="116" y="90"/>
                  </a:moveTo>
                  <a:lnTo>
                    <a:pt x="241" y="90"/>
                  </a:lnTo>
                  <a:moveTo>
                    <a:pt x="116" y="147"/>
                  </a:moveTo>
                  <a:lnTo>
                    <a:pt x="241" y="147"/>
                  </a:lnTo>
                  <a:moveTo>
                    <a:pt x="330" y="1"/>
                  </a:moveTo>
                  <a:lnTo>
                    <a:pt x="310" y="10"/>
                  </a:lnTo>
                  <a:lnTo>
                    <a:pt x="303" y="30"/>
                  </a:lnTo>
                  <a:lnTo>
                    <a:pt x="303" y="51"/>
                  </a:lnTo>
                  <a:lnTo>
                    <a:pt x="310" y="70"/>
                  </a:lnTo>
                  <a:lnTo>
                    <a:pt x="322" y="80"/>
                  </a:lnTo>
                  <a:lnTo>
                    <a:pt x="351" y="90"/>
                  </a:lnTo>
                  <a:lnTo>
                    <a:pt x="370" y="99"/>
                  </a:lnTo>
                  <a:lnTo>
                    <a:pt x="385" y="118"/>
                  </a:lnTo>
                  <a:lnTo>
                    <a:pt x="392" y="137"/>
                  </a:lnTo>
                  <a:lnTo>
                    <a:pt x="392" y="166"/>
                  </a:lnTo>
                  <a:lnTo>
                    <a:pt x="385" y="185"/>
                  </a:lnTo>
                  <a:lnTo>
                    <a:pt x="378" y="195"/>
                  </a:lnTo>
                  <a:lnTo>
                    <a:pt x="358" y="205"/>
                  </a:lnTo>
                  <a:lnTo>
                    <a:pt x="330" y="205"/>
                  </a:lnTo>
                  <a:lnTo>
                    <a:pt x="310" y="195"/>
                  </a:lnTo>
                  <a:lnTo>
                    <a:pt x="303" y="185"/>
                  </a:lnTo>
                  <a:lnTo>
                    <a:pt x="296" y="166"/>
                  </a:lnTo>
                  <a:lnTo>
                    <a:pt x="296" y="137"/>
                  </a:lnTo>
                  <a:lnTo>
                    <a:pt x="303" y="118"/>
                  </a:lnTo>
                  <a:lnTo>
                    <a:pt x="315" y="99"/>
                  </a:lnTo>
                  <a:lnTo>
                    <a:pt x="337" y="90"/>
                  </a:lnTo>
                  <a:lnTo>
                    <a:pt x="363" y="80"/>
                  </a:lnTo>
                  <a:lnTo>
                    <a:pt x="378" y="70"/>
                  </a:lnTo>
                  <a:lnTo>
                    <a:pt x="385" y="51"/>
                  </a:lnTo>
                  <a:lnTo>
                    <a:pt x="385" y="30"/>
                  </a:lnTo>
                  <a:lnTo>
                    <a:pt x="378" y="10"/>
                  </a:lnTo>
                  <a:lnTo>
                    <a:pt x="358" y="1"/>
                  </a:lnTo>
                  <a:lnTo>
                    <a:pt x="330" y="1"/>
                  </a:lnTo>
                  <a:close/>
                  <a:moveTo>
                    <a:pt x="474" y="1"/>
                  </a:moveTo>
                  <a:lnTo>
                    <a:pt x="454" y="10"/>
                  </a:lnTo>
                  <a:lnTo>
                    <a:pt x="440" y="41"/>
                  </a:lnTo>
                  <a:lnTo>
                    <a:pt x="433" y="90"/>
                  </a:lnTo>
                  <a:lnTo>
                    <a:pt x="433" y="118"/>
                  </a:lnTo>
                  <a:lnTo>
                    <a:pt x="440" y="166"/>
                  </a:lnTo>
                  <a:lnTo>
                    <a:pt x="454" y="195"/>
                  </a:lnTo>
                  <a:lnTo>
                    <a:pt x="474" y="205"/>
                  </a:lnTo>
                  <a:lnTo>
                    <a:pt x="488" y="205"/>
                  </a:lnTo>
                  <a:lnTo>
                    <a:pt x="510" y="195"/>
                  </a:lnTo>
                  <a:lnTo>
                    <a:pt x="522" y="166"/>
                  </a:lnTo>
                  <a:lnTo>
                    <a:pt x="529" y="118"/>
                  </a:lnTo>
                  <a:lnTo>
                    <a:pt x="529" y="90"/>
                  </a:lnTo>
                  <a:lnTo>
                    <a:pt x="522" y="41"/>
                  </a:lnTo>
                  <a:lnTo>
                    <a:pt x="510" y="10"/>
                  </a:lnTo>
                  <a:lnTo>
                    <a:pt x="488" y="1"/>
                  </a:lnTo>
                  <a:lnTo>
                    <a:pt x="474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502" name="rect 8502"/>
          <p:cNvSpPr/>
          <p:nvPr/>
        </p:nvSpPr>
        <p:spPr>
          <a:xfrm>
            <a:off x="4270247" y="2404364"/>
            <a:ext cx="7620" cy="6095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08" name="group 408"/>
          <p:cNvGrpSpPr/>
          <p:nvPr/>
        </p:nvGrpSpPr>
        <p:grpSpPr>
          <a:xfrm rot="21600000">
            <a:off x="14149578" y="2404356"/>
            <a:ext cx="266700" cy="609615"/>
            <a:chOff x="0" y="0"/>
            <a:chExt cx="266700" cy="609615"/>
          </a:xfrm>
        </p:grpSpPr>
        <p:sp>
          <p:nvSpPr>
            <p:cNvPr id="8504" name="path 8504"/>
            <p:cNvSpPr/>
            <p:nvPr/>
          </p:nvSpPr>
          <p:spPr>
            <a:xfrm>
              <a:off x="51815" y="0"/>
              <a:ext cx="7619" cy="609615"/>
            </a:xfrm>
            <a:custGeom>
              <a:avLst/>
              <a:gdLst/>
              <a:ahLst/>
              <a:cxnLst/>
              <a:rect l="0" t="0" r="0" b="0"/>
              <a:pathLst>
                <a:path w="11" h="960">
                  <a:moveTo>
                    <a:pt x="10" y="960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506" name="path 8506"/>
            <p:cNvSpPr/>
            <p:nvPr/>
          </p:nvSpPr>
          <p:spPr>
            <a:xfrm>
              <a:off x="0" y="35821"/>
              <a:ext cx="266700" cy="131064"/>
            </a:xfrm>
            <a:custGeom>
              <a:avLst/>
              <a:gdLst/>
              <a:ahLst/>
              <a:cxnLst/>
              <a:rect l="0" t="0" r="0" b="0"/>
              <a:pathLst>
                <a:path w="420" h="206">
                  <a:moveTo>
                    <a:pt x="85" y="1"/>
                  </a:moveTo>
                  <a:lnTo>
                    <a:pt x="15" y="1"/>
                  </a:lnTo>
                  <a:lnTo>
                    <a:pt x="8" y="90"/>
                  </a:lnTo>
                  <a:lnTo>
                    <a:pt x="15" y="80"/>
                  </a:lnTo>
                  <a:lnTo>
                    <a:pt x="37" y="70"/>
                  </a:lnTo>
                  <a:lnTo>
                    <a:pt x="56" y="70"/>
                  </a:lnTo>
                  <a:lnTo>
                    <a:pt x="78" y="80"/>
                  </a:lnTo>
                  <a:lnTo>
                    <a:pt x="92" y="99"/>
                  </a:lnTo>
                  <a:lnTo>
                    <a:pt x="97" y="128"/>
                  </a:lnTo>
                  <a:lnTo>
                    <a:pt x="97" y="147"/>
                  </a:lnTo>
                  <a:lnTo>
                    <a:pt x="92" y="176"/>
                  </a:lnTo>
                  <a:lnTo>
                    <a:pt x="78" y="195"/>
                  </a:lnTo>
                  <a:lnTo>
                    <a:pt x="56" y="205"/>
                  </a:lnTo>
                  <a:lnTo>
                    <a:pt x="37" y="205"/>
                  </a:lnTo>
                  <a:lnTo>
                    <a:pt x="15" y="195"/>
                  </a:lnTo>
                  <a:lnTo>
                    <a:pt x="8" y="185"/>
                  </a:lnTo>
                  <a:lnTo>
                    <a:pt x="1" y="166"/>
                  </a:lnTo>
                  <a:moveTo>
                    <a:pt x="145" y="185"/>
                  </a:moveTo>
                  <a:lnTo>
                    <a:pt x="140" y="195"/>
                  </a:lnTo>
                  <a:lnTo>
                    <a:pt x="145" y="205"/>
                  </a:lnTo>
                  <a:lnTo>
                    <a:pt x="152" y="195"/>
                  </a:lnTo>
                  <a:moveTo>
                    <a:pt x="207" y="1"/>
                  </a:moveTo>
                  <a:lnTo>
                    <a:pt x="303" y="1"/>
                  </a:lnTo>
                  <a:lnTo>
                    <a:pt x="236" y="205"/>
                  </a:lnTo>
                  <a:moveTo>
                    <a:pt x="344" y="205"/>
                  </a:moveTo>
                  <a:lnTo>
                    <a:pt x="344" y="70"/>
                  </a:lnTo>
                  <a:moveTo>
                    <a:pt x="344" y="109"/>
                  </a:moveTo>
                  <a:lnTo>
                    <a:pt x="365" y="80"/>
                  </a:lnTo>
                  <a:lnTo>
                    <a:pt x="380" y="70"/>
                  </a:lnTo>
                  <a:lnTo>
                    <a:pt x="399" y="70"/>
                  </a:lnTo>
                  <a:lnTo>
                    <a:pt x="413" y="80"/>
                  </a:lnTo>
                  <a:lnTo>
                    <a:pt x="418" y="10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508" name="rect 8508"/>
          <p:cNvSpPr/>
          <p:nvPr/>
        </p:nvSpPr>
        <p:spPr>
          <a:xfrm>
            <a:off x="3361943" y="2404364"/>
            <a:ext cx="12192" cy="12191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10" name="group 410"/>
          <p:cNvGrpSpPr/>
          <p:nvPr/>
        </p:nvGrpSpPr>
        <p:grpSpPr>
          <a:xfrm rot="21600000">
            <a:off x="1331959" y="2608580"/>
            <a:ext cx="723917" cy="117347"/>
            <a:chOff x="0" y="0"/>
            <a:chExt cx="723917" cy="117347"/>
          </a:xfrm>
        </p:grpSpPr>
        <p:sp>
          <p:nvSpPr>
            <p:cNvPr id="8510" name="path 8510"/>
            <p:cNvSpPr/>
            <p:nvPr/>
          </p:nvSpPr>
          <p:spPr>
            <a:xfrm>
              <a:off x="505223" y="44195"/>
              <a:ext cx="1525" cy="73152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0"/>
                  </a:moveTo>
                  <a:lnTo>
                    <a:pt x="1" y="11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512" name="path 8512"/>
            <p:cNvSpPr/>
            <p:nvPr/>
          </p:nvSpPr>
          <p:spPr>
            <a:xfrm>
              <a:off x="17" y="0"/>
              <a:ext cx="723900" cy="45719"/>
            </a:xfrm>
            <a:custGeom>
              <a:avLst/>
              <a:gdLst/>
              <a:ahLst/>
              <a:cxnLst/>
              <a:rect l="0" t="0" r="0" b="0"/>
              <a:pathLst>
                <a:path w="1140" h="71">
                  <a:moveTo>
                    <a:pt x="1140" y="0"/>
                  </a:moveTo>
                  <a:lnTo>
                    <a:pt x="1140" y="2"/>
                  </a:lnTo>
                  <a:lnTo>
                    <a:pt x="453" y="2"/>
                  </a:lnTo>
                  <a:lnTo>
                    <a:pt x="1140" y="0"/>
                  </a:lnTo>
                </a:path>
                <a:path w="1140" h="71">
                  <a:moveTo>
                    <a:pt x="453" y="69"/>
                  </a:moveTo>
                  <a:lnTo>
                    <a:pt x="1140" y="69"/>
                  </a:lnTo>
                  <a:lnTo>
                    <a:pt x="453" y="69"/>
                  </a:lnTo>
                </a:path>
                <a:path w="1140" h="71">
                  <a:moveTo>
                    <a:pt x="453" y="2"/>
                  </a:moveTo>
                  <a:lnTo>
                    <a:pt x="1140" y="69"/>
                  </a:lnTo>
                  <a:lnTo>
                    <a:pt x="453" y="69"/>
                  </a:lnTo>
                  <a:lnTo>
                    <a:pt x="453" y="2"/>
                  </a:lnTo>
                </a:path>
                <a:path w="1140" h="71">
                  <a:moveTo>
                    <a:pt x="453" y="2"/>
                  </a:moveTo>
                  <a:lnTo>
                    <a:pt x="1140" y="2"/>
                  </a:lnTo>
                  <a:lnTo>
                    <a:pt x="1140" y="69"/>
                  </a:lnTo>
                  <a:lnTo>
                    <a:pt x="453" y="2"/>
                  </a:lnTo>
                </a:path>
                <a:path w="1140" h="71">
                  <a:moveTo>
                    <a:pt x="0" y="2"/>
                  </a:moveTo>
                  <a:lnTo>
                    <a:pt x="110" y="2"/>
                  </a:lnTo>
                  <a:lnTo>
                    <a:pt x="0" y="2"/>
                  </a:lnTo>
                </a:path>
                <a:path w="1140" h="71">
                  <a:moveTo>
                    <a:pt x="0" y="71"/>
                  </a:moveTo>
                  <a:lnTo>
                    <a:pt x="0" y="69"/>
                  </a:lnTo>
                  <a:lnTo>
                    <a:pt x="110" y="69"/>
                  </a:lnTo>
                  <a:lnTo>
                    <a:pt x="0" y="71"/>
                  </a:lnTo>
                </a:path>
                <a:path w="1140" h="71">
                  <a:moveTo>
                    <a:pt x="0" y="69"/>
                  </a:moveTo>
                  <a:lnTo>
                    <a:pt x="0" y="60"/>
                  </a:lnTo>
                  <a:lnTo>
                    <a:pt x="110" y="69"/>
                  </a:lnTo>
                  <a:lnTo>
                    <a:pt x="0" y="69"/>
                  </a:lnTo>
                </a:path>
                <a:path w="1140" h="71">
                  <a:moveTo>
                    <a:pt x="110" y="69"/>
                  </a:moveTo>
                  <a:lnTo>
                    <a:pt x="110" y="2"/>
                  </a:lnTo>
                  <a:lnTo>
                    <a:pt x="0" y="60"/>
                  </a:lnTo>
                  <a:lnTo>
                    <a:pt x="110" y="69"/>
                  </a:lnTo>
                </a:path>
                <a:path w="1140" h="71">
                  <a:moveTo>
                    <a:pt x="110" y="2"/>
                  </a:moveTo>
                  <a:lnTo>
                    <a:pt x="0" y="60"/>
                  </a:lnTo>
                  <a:lnTo>
                    <a:pt x="0" y="2"/>
                  </a:lnTo>
                  <a:lnTo>
                    <a:pt x="110" y="2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514" name="path 8514"/>
            <p:cNvSpPr/>
            <p:nvPr/>
          </p:nvSpPr>
          <p:spPr>
            <a:xfrm>
              <a:off x="0" y="761"/>
              <a:ext cx="70884" cy="45720"/>
            </a:xfrm>
            <a:custGeom>
              <a:avLst/>
              <a:gdLst/>
              <a:ahLst/>
              <a:cxnLst/>
              <a:rect l="0" t="0" r="0" b="0"/>
              <a:pathLst>
                <a:path w="111" h="72">
                  <a:moveTo>
                    <a:pt x="0" y="1"/>
                  </a:moveTo>
                  <a:lnTo>
                    <a:pt x="110" y="1"/>
                  </a:lnTo>
                  <a:lnTo>
                    <a:pt x="110" y="68"/>
                  </a:lnTo>
                  <a:lnTo>
                    <a:pt x="0" y="7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516" name="rect 8516"/>
          <p:cNvSpPr/>
          <p:nvPr/>
        </p:nvSpPr>
        <p:spPr>
          <a:xfrm>
            <a:off x="3753611" y="2834893"/>
            <a:ext cx="144780" cy="1523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12" name="group 412"/>
          <p:cNvGrpSpPr/>
          <p:nvPr/>
        </p:nvGrpSpPr>
        <p:grpSpPr>
          <a:xfrm rot="21600000">
            <a:off x="2273045" y="2535428"/>
            <a:ext cx="437388" cy="118109"/>
            <a:chOff x="0" y="0"/>
            <a:chExt cx="437388" cy="118109"/>
          </a:xfrm>
        </p:grpSpPr>
        <p:sp>
          <p:nvSpPr>
            <p:cNvPr id="8518" name="path 8518"/>
            <p:cNvSpPr/>
            <p:nvPr/>
          </p:nvSpPr>
          <p:spPr>
            <a:xfrm>
              <a:off x="217932" y="0"/>
              <a:ext cx="1523" cy="73152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115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520" name="path 8520"/>
            <p:cNvSpPr/>
            <p:nvPr/>
          </p:nvSpPr>
          <p:spPr>
            <a:xfrm>
              <a:off x="761" y="73152"/>
              <a:ext cx="435864" cy="44195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686" y="0"/>
                  </a:moveTo>
                  <a:lnTo>
                    <a:pt x="0" y="0"/>
                  </a:lnTo>
                  <a:lnTo>
                    <a:pt x="686" y="0"/>
                  </a:lnTo>
                </a:path>
                <a:path w="686" h="69">
                  <a:moveTo>
                    <a:pt x="0" y="67"/>
                  </a:moveTo>
                  <a:lnTo>
                    <a:pt x="686" y="67"/>
                  </a:lnTo>
                  <a:lnTo>
                    <a:pt x="0" y="69"/>
                  </a:lnTo>
                  <a:lnTo>
                    <a:pt x="0" y="67"/>
                  </a:lnTo>
                </a:path>
                <a:path w="686" h="69">
                  <a:moveTo>
                    <a:pt x="0" y="0"/>
                  </a:moveTo>
                  <a:lnTo>
                    <a:pt x="686" y="67"/>
                  </a:lnTo>
                  <a:lnTo>
                    <a:pt x="0" y="67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686" y="67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522" name="path 8522"/>
            <p:cNvSpPr/>
            <p:nvPr/>
          </p:nvSpPr>
          <p:spPr>
            <a:xfrm>
              <a:off x="0" y="72390"/>
              <a:ext cx="437388" cy="45719"/>
            </a:xfrm>
            <a:custGeom>
              <a:avLst/>
              <a:gdLst/>
              <a:ahLst/>
              <a:cxnLst/>
              <a:rect l="0" t="0" r="0" b="0"/>
              <a:pathLst>
                <a:path w="688" h="71">
                  <a:moveTo>
                    <a:pt x="1" y="70"/>
                  </a:moveTo>
                  <a:lnTo>
                    <a:pt x="1" y="1"/>
                  </a:lnTo>
                  <a:lnTo>
                    <a:pt x="687" y="1"/>
                  </a:lnTo>
                  <a:lnTo>
                    <a:pt x="687" y="68"/>
                  </a:lnTo>
                  <a:lnTo>
                    <a:pt x="1" y="70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14" name="group 414"/>
          <p:cNvGrpSpPr/>
          <p:nvPr/>
        </p:nvGrpSpPr>
        <p:grpSpPr>
          <a:xfrm rot="21600000">
            <a:off x="2926841" y="2606293"/>
            <a:ext cx="437388" cy="116586"/>
            <a:chOff x="0" y="0"/>
            <a:chExt cx="437388" cy="116586"/>
          </a:xfrm>
        </p:grpSpPr>
        <p:sp>
          <p:nvSpPr>
            <p:cNvPr id="8524" name="path 8524"/>
            <p:cNvSpPr/>
            <p:nvPr/>
          </p:nvSpPr>
          <p:spPr>
            <a:xfrm>
              <a:off x="217932" y="44958"/>
              <a:ext cx="1523" cy="71628"/>
            </a:xfrm>
            <a:custGeom>
              <a:avLst/>
              <a:gdLst/>
              <a:ahLst/>
              <a:cxnLst/>
              <a:rect l="0" t="0" r="0" b="0"/>
              <a:pathLst>
                <a:path w="2" h="112">
                  <a:moveTo>
                    <a:pt x="1" y="0"/>
                  </a:moveTo>
                  <a:lnTo>
                    <a:pt x="1" y="112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526" name="path 8526"/>
            <p:cNvSpPr/>
            <p:nvPr/>
          </p:nvSpPr>
          <p:spPr>
            <a:xfrm>
              <a:off x="761" y="761"/>
              <a:ext cx="435864" cy="44196"/>
            </a:xfrm>
            <a:custGeom>
              <a:avLst/>
              <a:gdLst/>
              <a:ahLst/>
              <a:cxnLst/>
              <a:rect l="0" t="0" r="0" b="0"/>
              <a:pathLst>
                <a:path w="686" h="69">
                  <a:moveTo>
                    <a:pt x="686" y="0"/>
                  </a:moveTo>
                  <a:lnTo>
                    <a:pt x="0" y="0"/>
                  </a:lnTo>
                  <a:lnTo>
                    <a:pt x="686" y="0"/>
                  </a:lnTo>
                </a:path>
                <a:path w="686" h="69">
                  <a:moveTo>
                    <a:pt x="0" y="69"/>
                  </a:moveTo>
                  <a:lnTo>
                    <a:pt x="686" y="69"/>
                  </a:lnTo>
                  <a:lnTo>
                    <a:pt x="0" y="69"/>
                  </a:lnTo>
                </a:path>
                <a:path w="686" h="69">
                  <a:moveTo>
                    <a:pt x="0" y="0"/>
                  </a:moveTo>
                  <a:lnTo>
                    <a:pt x="686" y="69"/>
                  </a:lnTo>
                  <a:lnTo>
                    <a:pt x="0" y="69"/>
                  </a:lnTo>
                  <a:lnTo>
                    <a:pt x="0" y="0"/>
                  </a:lnTo>
                </a:path>
                <a:path w="686" h="69">
                  <a:moveTo>
                    <a:pt x="0" y="0"/>
                  </a:moveTo>
                  <a:lnTo>
                    <a:pt x="686" y="0"/>
                  </a:lnTo>
                  <a:lnTo>
                    <a:pt x="686" y="69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528" name="path 8528"/>
            <p:cNvSpPr/>
            <p:nvPr/>
          </p:nvSpPr>
          <p:spPr>
            <a:xfrm>
              <a:off x="0" y="0"/>
              <a:ext cx="437388" cy="45720"/>
            </a:xfrm>
            <a:custGeom>
              <a:avLst/>
              <a:gdLst/>
              <a:ahLst/>
              <a:cxnLst/>
              <a:rect l="0" t="0" r="0" b="0"/>
              <a:pathLst>
                <a:path w="688" h="72">
                  <a:moveTo>
                    <a:pt x="1" y="70"/>
                  </a:moveTo>
                  <a:lnTo>
                    <a:pt x="1" y="1"/>
                  </a:lnTo>
                  <a:lnTo>
                    <a:pt x="687" y="1"/>
                  </a:lnTo>
                  <a:lnTo>
                    <a:pt x="687" y="70"/>
                  </a:lnTo>
                  <a:lnTo>
                    <a:pt x="1" y="70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530" name="path 8530"/>
          <p:cNvSpPr/>
          <p:nvPr/>
        </p:nvSpPr>
        <p:spPr>
          <a:xfrm>
            <a:off x="1619248" y="2607818"/>
            <a:ext cx="437390" cy="45719"/>
          </a:xfrm>
          <a:custGeom>
            <a:avLst/>
            <a:gdLst/>
            <a:ahLst/>
            <a:cxnLst/>
            <a:rect l="0" t="0" r="0" b="0"/>
            <a:pathLst>
              <a:path w="688" h="71">
                <a:moveTo>
                  <a:pt x="1" y="70"/>
                </a:moveTo>
                <a:lnTo>
                  <a:pt x="1" y="3"/>
                </a:lnTo>
                <a:lnTo>
                  <a:pt x="687" y="1"/>
                </a:lnTo>
                <a:lnTo>
                  <a:pt x="687" y="70"/>
                </a:lnTo>
                <a:lnTo>
                  <a:pt x="1" y="70"/>
                </a:lnTo>
                <a:close/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32" name="path 8532"/>
          <p:cNvSpPr/>
          <p:nvPr/>
        </p:nvSpPr>
        <p:spPr>
          <a:xfrm>
            <a:off x="12876276" y="3115310"/>
            <a:ext cx="146304" cy="1523"/>
          </a:xfrm>
          <a:custGeom>
            <a:avLst/>
            <a:gdLst/>
            <a:ahLst/>
            <a:cxnLst/>
            <a:rect l="0" t="0" r="0" b="0"/>
            <a:pathLst>
              <a:path w="230" h="2">
                <a:moveTo>
                  <a:pt x="0" y="1"/>
                </a:moveTo>
                <a:lnTo>
                  <a:pt x="23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34" name="path 8534"/>
          <p:cNvSpPr/>
          <p:nvPr/>
        </p:nvSpPr>
        <p:spPr>
          <a:xfrm>
            <a:off x="12834532" y="3223800"/>
            <a:ext cx="19645" cy="160495"/>
          </a:xfrm>
          <a:custGeom>
            <a:avLst/>
            <a:gdLst/>
            <a:ahLst/>
            <a:cxnLst/>
            <a:rect l="0" t="0" r="0" b="0"/>
            <a:pathLst>
              <a:path w="30" h="252">
                <a:moveTo>
                  <a:pt x="0" y="36"/>
                </a:moveTo>
                <a:lnTo>
                  <a:pt x="29" y="0"/>
                </a:lnTo>
                <a:lnTo>
                  <a:pt x="29" y="25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36" name="path 8536"/>
          <p:cNvSpPr/>
          <p:nvPr/>
        </p:nvSpPr>
        <p:spPr>
          <a:xfrm>
            <a:off x="13088061" y="3200655"/>
            <a:ext cx="205841" cy="15237"/>
          </a:xfrm>
          <a:custGeom>
            <a:avLst/>
            <a:gdLst/>
            <a:ahLst/>
            <a:cxnLst/>
            <a:rect l="0" t="0" r="0" b="0"/>
            <a:pathLst>
              <a:path w="324" h="23">
                <a:moveTo>
                  <a:pt x="0" y="22"/>
                </a:moveTo>
                <a:lnTo>
                  <a:pt x="324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38" name="path 8538"/>
          <p:cNvSpPr/>
          <p:nvPr/>
        </p:nvSpPr>
        <p:spPr>
          <a:xfrm>
            <a:off x="12628626" y="3146542"/>
            <a:ext cx="176048" cy="354338"/>
          </a:xfrm>
          <a:custGeom>
            <a:avLst/>
            <a:gdLst/>
            <a:ahLst/>
            <a:cxnLst/>
            <a:rect l="0" t="0" r="0" b="0"/>
            <a:pathLst>
              <a:path w="277" h="558">
                <a:moveTo>
                  <a:pt x="277" y="547"/>
                </a:moveTo>
                <a:lnTo>
                  <a:pt x="8" y="556"/>
                </a:ln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40" name="path 8540"/>
          <p:cNvSpPr/>
          <p:nvPr/>
        </p:nvSpPr>
        <p:spPr>
          <a:xfrm>
            <a:off x="14346173" y="3421633"/>
            <a:ext cx="62484" cy="132588"/>
          </a:xfrm>
          <a:custGeom>
            <a:avLst/>
            <a:gdLst/>
            <a:ahLst/>
            <a:cxnLst/>
            <a:rect l="0" t="0" r="0" b="0"/>
            <a:pathLst>
              <a:path w="98" h="208">
                <a:moveTo>
                  <a:pt x="37" y="1"/>
                </a:moveTo>
                <a:lnTo>
                  <a:pt x="15" y="13"/>
                </a:lnTo>
                <a:lnTo>
                  <a:pt x="8" y="32"/>
                </a:lnTo>
                <a:lnTo>
                  <a:pt x="8" y="51"/>
                </a:lnTo>
                <a:lnTo>
                  <a:pt x="15" y="70"/>
                </a:lnTo>
                <a:lnTo>
                  <a:pt x="30" y="80"/>
                </a:lnTo>
                <a:lnTo>
                  <a:pt x="56" y="90"/>
                </a:lnTo>
                <a:lnTo>
                  <a:pt x="78" y="99"/>
                </a:lnTo>
                <a:lnTo>
                  <a:pt x="90" y="118"/>
                </a:lnTo>
                <a:lnTo>
                  <a:pt x="97" y="138"/>
                </a:lnTo>
                <a:lnTo>
                  <a:pt x="97" y="166"/>
                </a:lnTo>
                <a:lnTo>
                  <a:pt x="90" y="188"/>
                </a:lnTo>
                <a:lnTo>
                  <a:pt x="85" y="198"/>
                </a:lnTo>
                <a:lnTo>
                  <a:pt x="63" y="207"/>
                </a:lnTo>
                <a:lnTo>
                  <a:pt x="37" y="207"/>
                </a:lnTo>
                <a:lnTo>
                  <a:pt x="15" y="198"/>
                </a:lnTo>
                <a:lnTo>
                  <a:pt x="8" y="188"/>
                </a:lnTo>
                <a:lnTo>
                  <a:pt x="1" y="166"/>
                </a:lnTo>
                <a:lnTo>
                  <a:pt x="1" y="138"/>
                </a:lnTo>
                <a:lnTo>
                  <a:pt x="8" y="118"/>
                </a:lnTo>
                <a:lnTo>
                  <a:pt x="22" y="99"/>
                </a:lnTo>
                <a:lnTo>
                  <a:pt x="41" y="90"/>
                </a:lnTo>
                <a:lnTo>
                  <a:pt x="70" y="80"/>
                </a:lnTo>
                <a:lnTo>
                  <a:pt x="85" y="70"/>
                </a:lnTo>
                <a:lnTo>
                  <a:pt x="90" y="51"/>
                </a:lnTo>
                <a:lnTo>
                  <a:pt x="90" y="32"/>
                </a:lnTo>
                <a:lnTo>
                  <a:pt x="85" y="13"/>
                </a:lnTo>
                <a:lnTo>
                  <a:pt x="63" y="1"/>
                </a:lnTo>
                <a:lnTo>
                  <a:pt x="37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42" name="path 8542"/>
          <p:cNvSpPr/>
          <p:nvPr/>
        </p:nvSpPr>
        <p:spPr>
          <a:xfrm>
            <a:off x="13173085" y="3222276"/>
            <a:ext cx="33135" cy="160496"/>
          </a:xfrm>
          <a:custGeom>
            <a:avLst/>
            <a:gdLst/>
            <a:ahLst/>
            <a:cxnLst/>
            <a:rect l="0" t="0" r="0" b="0"/>
            <a:pathLst>
              <a:path w="52" h="252">
                <a:moveTo>
                  <a:pt x="0" y="48"/>
                </a:moveTo>
                <a:lnTo>
                  <a:pt x="22" y="36"/>
                </a:lnTo>
                <a:lnTo>
                  <a:pt x="50" y="0"/>
                </a:lnTo>
                <a:lnTo>
                  <a:pt x="50" y="25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44" name="path 8544"/>
          <p:cNvSpPr/>
          <p:nvPr/>
        </p:nvSpPr>
        <p:spPr>
          <a:xfrm>
            <a:off x="13293089" y="3201410"/>
            <a:ext cx="3047" cy="216419"/>
          </a:xfrm>
          <a:custGeom>
            <a:avLst/>
            <a:gdLst/>
            <a:ahLst/>
            <a:cxnLst/>
            <a:rect l="0" t="0" r="0" b="0"/>
            <a:pathLst>
              <a:path w="4" h="340">
                <a:moveTo>
                  <a:pt x="1" y="0"/>
                </a:moveTo>
                <a:lnTo>
                  <a:pt x="3" y="34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46" name="path 8546"/>
          <p:cNvSpPr/>
          <p:nvPr/>
        </p:nvSpPr>
        <p:spPr>
          <a:xfrm>
            <a:off x="12800057" y="3188461"/>
            <a:ext cx="246926" cy="7619"/>
          </a:xfrm>
          <a:custGeom>
            <a:avLst/>
            <a:gdLst/>
            <a:ahLst/>
            <a:cxnLst/>
            <a:rect l="0" t="0" r="0" b="0"/>
            <a:pathLst>
              <a:path w="388" h="11">
                <a:moveTo>
                  <a:pt x="0" y="1"/>
                </a:moveTo>
                <a:lnTo>
                  <a:pt x="388" y="1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48" name="path 8548"/>
          <p:cNvSpPr/>
          <p:nvPr/>
        </p:nvSpPr>
        <p:spPr>
          <a:xfrm>
            <a:off x="2416302" y="3892713"/>
            <a:ext cx="11024615" cy="264250"/>
          </a:xfrm>
          <a:custGeom>
            <a:avLst/>
            <a:gdLst/>
            <a:ahLst/>
            <a:cxnLst/>
            <a:rect l="0" t="0" r="0" b="0"/>
            <a:pathLst>
              <a:path w="17361" h="416">
                <a:moveTo>
                  <a:pt x="185" y="99"/>
                </a:moveTo>
                <a:lnTo>
                  <a:pt x="63" y="0"/>
                </a:lnTo>
                <a:moveTo>
                  <a:pt x="106" y="36"/>
                </a:moveTo>
                <a:lnTo>
                  <a:pt x="1" y="99"/>
                </a:lnTo>
                <a:moveTo>
                  <a:pt x="142" y="156"/>
                </a:moveTo>
                <a:lnTo>
                  <a:pt x="152" y="156"/>
                </a:lnTo>
                <a:lnTo>
                  <a:pt x="169" y="164"/>
                </a:lnTo>
                <a:lnTo>
                  <a:pt x="178" y="171"/>
                </a:lnTo>
                <a:lnTo>
                  <a:pt x="185" y="183"/>
                </a:lnTo>
                <a:lnTo>
                  <a:pt x="185" y="212"/>
                </a:lnTo>
                <a:lnTo>
                  <a:pt x="178" y="226"/>
                </a:lnTo>
                <a:lnTo>
                  <a:pt x="169" y="233"/>
                </a:lnTo>
                <a:lnTo>
                  <a:pt x="152" y="240"/>
                </a:lnTo>
                <a:lnTo>
                  <a:pt x="133" y="240"/>
                </a:lnTo>
                <a:lnTo>
                  <a:pt x="116" y="233"/>
                </a:lnTo>
                <a:lnTo>
                  <a:pt x="90" y="219"/>
                </a:lnTo>
                <a:lnTo>
                  <a:pt x="1" y="149"/>
                </a:lnTo>
                <a:lnTo>
                  <a:pt x="1" y="248"/>
                </a:lnTo>
                <a:moveTo>
                  <a:pt x="159" y="353"/>
                </a:moveTo>
                <a:lnTo>
                  <a:pt x="1" y="353"/>
                </a:lnTo>
                <a:moveTo>
                  <a:pt x="80" y="291"/>
                </a:moveTo>
                <a:lnTo>
                  <a:pt x="80" y="416"/>
                </a:lnTo>
                <a:moveTo>
                  <a:pt x="5910" y="99"/>
                </a:moveTo>
                <a:lnTo>
                  <a:pt x="5787" y="0"/>
                </a:lnTo>
                <a:moveTo>
                  <a:pt x="5830" y="36"/>
                </a:moveTo>
                <a:lnTo>
                  <a:pt x="5725" y="99"/>
                </a:lnTo>
                <a:moveTo>
                  <a:pt x="5866" y="156"/>
                </a:moveTo>
                <a:lnTo>
                  <a:pt x="5876" y="156"/>
                </a:lnTo>
                <a:lnTo>
                  <a:pt x="5893" y="164"/>
                </a:lnTo>
                <a:lnTo>
                  <a:pt x="5902" y="171"/>
                </a:lnTo>
                <a:lnTo>
                  <a:pt x="5910" y="183"/>
                </a:lnTo>
                <a:lnTo>
                  <a:pt x="5910" y="212"/>
                </a:lnTo>
                <a:lnTo>
                  <a:pt x="5902" y="226"/>
                </a:lnTo>
                <a:lnTo>
                  <a:pt x="5893" y="233"/>
                </a:lnTo>
                <a:lnTo>
                  <a:pt x="5876" y="240"/>
                </a:lnTo>
                <a:lnTo>
                  <a:pt x="5857" y="240"/>
                </a:lnTo>
                <a:lnTo>
                  <a:pt x="5840" y="233"/>
                </a:lnTo>
                <a:lnTo>
                  <a:pt x="5814" y="219"/>
                </a:lnTo>
                <a:lnTo>
                  <a:pt x="5725" y="149"/>
                </a:lnTo>
                <a:lnTo>
                  <a:pt x="5725" y="248"/>
                </a:lnTo>
                <a:moveTo>
                  <a:pt x="5883" y="353"/>
                </a:moveTo>
                <a:lnTo>
                  <a:pt x="5725" y="353"/>
                </a:lnTo>
                <a:moveTo>
                  <a:pt x="5804" y="291"/>
                </a:moveTo>
                <a:lnTo>
                  <a:pt x="5804" y="416"/>
                </a:lnTo>
                <a:moveTo>
                  <a:pt x="11636" y="99"/>
                </a:moveTo>
                <a:lnTo>
                  <a:pt x="11511" y="0"/>
                </a:lnTo>
                <a:moveTo>
                  <a:pt x="11557" y="36"/>
                </a:moveTo>
                <a:lnTo>
                  <a:pt x="11451" y="99"/>
                </a:lnTo>
                <a:moveTo>
                  <a:pt x="11590" y="156"/>
                </a:moveTo>
                <a:lnTo>
                  <a:pt x="11600" y="156"/>
                </a:lnTo>
                <a:lnTo>
                  <a:pt x="11617" y="164"/>
                </a:lnTo>
                <a:lnTo>
                  <a:pt x="11626" y="171"/>
                </a:lnTo>
                <a:lnTo>
                  <a:pt x="11636" y="183"/>
                </a:lnTo>
                <a:lnTo>
                  <a:pt x="11636" y="212"/>
                </a:lnTo>
                <a:lnTo>
                  <a:pt x="11626" y="226"/>
                </a:lnTo>
                <a:lnTo>
                  <a:pt x="11617" y="233"/>
                </a:lnTo>
                <a:lnTo>
                  <a:pt x="11600" y="240"/>
                </a:lnTo>
                <a:lnTo>
                  <a:pt x="11583" y="240"/>
                </a:lnTo>
                <a:lnTo>
                  <a:pt x="11564" y="233"/>
                </a:lnTo>
                <a:lnTo>
                  <a:pt x="11538" y="219"/>
                </a:lnTo>
                <a:lnTo>
                  <a:pt x="11451" y="149"/>
                </a:lnTo>
                <a:lnTo>
                  <a:pt x="11451" y="248"/>
                </a:lnTo>
                <a:moveTo>
                  <a:pt x="11610" y="353"/>
                </a:moveTo>
                <a:lnTo>
                  <a:pt x="11451" y="353"/>
                </a:lnTo>
                <a:moveTo>
                  <a:pt x="11530" y="291"/>
                </a:moveTo>
                <a:lnTo>
                  <a:pt x="11530" y="416"/>
                </a:lnTo>
                <a:moveTo>
                  <a:pt x="17360" y="99"/>
                </a:moveTo>
                <a:lnTo>
                  <a:pt x="17235" y="0"/>
                </a:lnTo>
                <a:moveTo>
                  <a:pt x="17281" y="36"/>
                </a:moveTo>
                <a:lnTo>
                  <a:pt x="17175" y="99"/>
                </a:lnTo>
                <a:moveTo>
                  <a:pt x="17314" y="156"/>
                </a:moveTo>
                <a:lnTo>
                  <a:pt x="17324" y="156"/>
                </a:lnTo>
                <a:lnTo>
                  <a:pt x="17341" y="164"/>
                </a:lnTo>
                <a:lnTo>
                  <a:pt x="17350" y="171"/>
                </a:lnTo>
                <a:lnTo>
                  <a:pt x="17360" y="183"/>
                </a:lnTo>
                <a:lnTo>
                  <a:pt x="17360" y="212"/>
                </a:lnTo>
                <a:lnTo>
                  <a:pt x="17350" y="226"/>
                </a:lnTo>
                <a:lnTo>
                  <a:pt x="17341" y="233"/>
                </a:lnTo>
                <a:lnTo>
                  <a:pt x="17324" y="240"/>
                </a:lnTo>
                <a:lnTo>
                  <a:pt x="17307" y="240"/>
                </a:lnTo>
                <a:lnTo>
                  <a:pt x="17288" y="233"/>
                </a:lnTo>
                <a:lnTo>
                  <a:pt x="17261" y="219"/>
                </a:lnTo>
                <a:lnTo>
                  <a:pt x="17175" y="149"/>
                </a:lnTo>
                <a:lnTo>
                  <a:pt x="17175" y="248"/>
                </a:lnTo>
                <a:moveTo>
                  <a:pt x="17333" y="353"/>
                </a:moveTo>
                <a:lnTo>
                  <a:pt x="17175" y="353"/>
                </a:lnTo>
                <a:moveTo>
                  <a:pt x="17254" y="291"/>
                </a:moveTo>
                <a:lnTo>
                  <a:pt x="17254" y="41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50" name="path 8550"/>
          <p:cNvSpPr/>
          <p:nvPr/>
        </p:nvSpPr>
        <p:spPr>
          <a:xfrm>
            <a:off x="1331213" y="3820921"/>
            <a:ext cx="13084303" cy="16764"/>
          </a:xfrm>
          <a:custGeom>
            <a:avLst/>
            <a:gdLst/>
            <a:ahLst/>
            <a:cxnLst/>
            <a:rect l="0" t="0" r="0" b="0"/>
            <a:pathLst>
              <a:path w="20605" h="26">
                <a:moveTo>
                  <a:pt x="17730" y="22"/>
                </a:moveTo>
                <a:lnTo>
                  <a:pt x="20605" y="25"/>
                </a:lnTo>
                <a:moveTo>
                  <a:pt x="1" y="1"/>
                </a:moveTo>
                <a:lnTo>
                  <a:pt x="3037" y="3"/>
                </a:lnTo>
                <a:lnTo>
                  <a:pt x="9577" y="6"/>
                </a:lnTo>
                <a:lnTo>
                  <a:pt x="17730" y="2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52" name="path 8552"/>
          <p:cNvSpPr/>
          <p:nvPr/>
        </p:nvSpPr>
        <p:spPr>
          <a:xfrm>
            <a:off x="1331976" y="3825493"/>
            <a:ext cx="13083539" cy="1523"/>
          </a:xfrm>
          <a:custGeom>
            <a:avLst/>
            <a:gdLst/>
            <a:ahLst/>
            <a:cxnLst/>
            <a:rect l="0" t="0" r="0" b="0"/>
            <a:pathLst>
              <a:path w="20603" h="2">
                <a:moveTo>
                  <a:pt x="0" y="1"/>
                </a:moveTo>
                <a:lnTo>
                  <a:pt x="2060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54" name="path 8554"/>
          <p:cNvSpPr/>
          <p:nvPr/>
        </p:nvSpPr>
        <p:spPr>
          <a:xfrm>
            <a:off x="2794253" y="3807206"/>
            <a:ext cx="109728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8" y="75"/>
                </a:moveTo>
                <a:lnTo>
                  <a:pt x="87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2" y="73"/>
                </a:lnTo>
                <a:moveTo>
                  <a:pt x="70" y="85"/>
                </a:moveTo>
                <a:lnTo>
                  <a:pt x="87" y="94"/>
                </a:lnTo>
                <a:lnTo>
                  <a:pt x="70" y="77"/>
                </a:lnTo>
                <a:moveTo>
                  <a:pt x="75" y="75"/>
                </a:moveTo>
                <a:lnTo>
                  <a:pt x="87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6" y="3"/>
                </a:lnTo>
                <a:lnTo>
                  <a:pt x="70" y="3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5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7" y="1"/>
                </a:lnTo>
                <a:lnTo>
                  <a:pt x="118" y="8"/>
                </a:lnTo>
                <a:lnTo>
                  <a:pt x="121" y="8"/>
                </a:lnTo>
                <a:lnTo>
                  <a:pt x="123" y="10"/>
                </a:lnTo>
                <a:lnTo>
                  <a:pt x="126" y="10"/>
                </a:lnTo>
                <a:lnTo>
                  <a:pt x="126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1" y="27"/>
                </a:lnTo>
                <a:lnTo>
                  <a:pt x="121" y="29"/>
                </a:lnTo>
                <a:lnTo>
                  <a:pt x="123" y="32"/>
                </a:lnTo>
                <a:lnTo>
                  <a:pt x="126" y="34"/>
                </a:lnTo>
                <a:lnTo>
                  <a:pt x="126" y="37"/>
                </a:lnTo>
                <a:lnTo>
                  <a:pt x="128" y="39"/>
                </a:lnTo>
                <a:lnTo>
                  <a:pt x="128" y="41"/>
                </a:lnTo>
                <a:lnTo>
                  <a:pt x="130" y="41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38" y="39"/>
                </a:lnTo>
                <a:lnTo>
                  <a:pt x="135" y="39"/>
                </a:lnTo>
                <a:lnTo>
                  <a:pt x="135" y="34"/>
                </a:lnTo>
                <a:lnTo>
                  <a:pt x="133" y="34"/>
                </a:lnTo>
                <a:lnTo>
                  <a:pt x="133" y="29"/>
                </a:lnTo>
                <a:lnTo>
                  <a:pt x="135" y="29"/>
                </a:lnTo>
                <a:lnTo>
                  <a:pt x="135" y="27"/>
                </a:lnTo>
                <a:lnTo>
                  <a:pt x="138" y="27"/>
                </a:lnTo>
                <a:lnTo>
                  <a:pt x="140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47" y="29"/>
                </a:lnTo>
                <a:lnTo>
                  <a:pt x="150" y="29"/>
                </a:lnTo>
                <a:lnTo>
                  <a:pt x="150" y="32"/>
                </a:lnTo>
                <a:lnTo>
                  <a:pt x="152" y="32"/>
                </a:lnTo>
                <a:lnTo>
                  <a:pt x="152" y="34"/>
                </a:lnTo>
                <a:lnTo>
                  <a:pt x="154" y="37"/>
                </a:lnTo>
                <a:lnTo>
                  <a:pt x="154" y="39"/>
                </a:lnTo>
                <a:lnTo>
                  <a:pt x="157" y="39"/>
                </a:lnTo>
                <a:lnTo>
                  <a:pt x="157" y="41"/>
                </a:lnTo>
                <a:lnTo>
                  <a:pt x="159" y="44"/>
                </a:lnTo>
                <a:lnTo>
                  <a:pt x="159" y="51"/>
                </a:lnTo>
                <a:lnTo>
                  <a:pt x="162" y="51"/>
                </a:lnTo>
                <a:lnTo>
                  <a:pt x="162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3"/>
                </a:lnTo>
                <a:lnTo>
                  <a:pt x="169" y="65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59" y="70"/>
                </a:lnTo>
                <a:lnTo>
                  <a:pt x="159" y="73"/>
                </a:lnTo>
                <a:lnTo>
                  <a:pt x="159" y="75"/>
                </a:lnTo>
                <a:lnTo>
                  <a:pt x="162" y="75"/>
                </a:lnTo>
                <a:lnTo>
                  <a:pt x="162" y="77"/>
                </a:lnTo>
                <a:lnTo>
                  <a:pt x="164" y="77"/>
                </a:lnTo>
                <a:lnTo>
                  <a:pt x="164" y="87"/>
                </a:lnTo>
                <a:lnTo>
                  <a:pt x="166" y="87"/>
                </a:lnTo>
                <a:lnTo>
                  <a:pt x="166" y="89"/>
                </a:lnTo>
                <a:lnTo>
                  <a:pt x="169" y="89"/>
                </a:lnTo>
                <a:lnTo>
                  <a:pt x="171" y="89"/>
                </a:lnTo>
                <a:lnTo>
                  <a:pt x="171" y="92"/>
                </a:lnTo>
                <a:lnTo>
                  <a:pt x="171" y="99"/>
                </a:lnTo>
                <a:lnTo>
                  <a:pt x="169" y="101"/>
                </a:lnTo>
                <a:lnTo>
                  <a:pt x="169" y="104"/>
                </a:lnTo>
                <a:lnTo>
                  <a:pt x="166" y="104"/>
                </a:lnTo>
                <a:lnTo>
                  <a:pt x="166" y="106"/>
                </a:lnTo>
                <a:lnTo>
                  <a:pt x="164" y="106"/>
                </a:lnTo>
                <a:lnTo>
                  <a:pt x="162" y="106"/>
                </a:lnTo>
                <a:lnTo>
                  <a:pt x="162" y="109"/>
                </a:lnTo>
                <a:lnTo>
                  <a:pt x="162" y="111"/>
                </a:lnTo>
                <a:lnTo>
                  <a:pt x="164" y="111"/>
                </a:lnTo>
                <a:lnTo>
                  <a:pt x="164" y="113"/>
                </a:lnTo>
                <a:lnTo>
                  <a:pt x="166" y="113"/>
                </a:lnTo>
                <a:lnTo>
                  <a:pt x="166" y="116"/>
                </a:lnTo>
                <a:lnTo>
                  <a:pt x="164" y="116"/>
                </a:lnTo>
                <a:lnTo>
                  <a:pt x="164" y="123"/>
                </a:lnTo>
                <a:lnTo>
                  <a:pt x="162" y="123"/>
                </a:lnTo>
                <a:lnTo>
                  <a:pt x="162" y="125"/>
                </a:lnTo>
                <a:lnTo>
                  <a:pt x="159" y="128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5"/>
                </a:lnTo>
                <a:lnTo>
                  <a:pt x="150" y="135"/>
                </a:lnTo>
                <a:lnTo>
                  <a:pt x="147" y="133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5"/>
                </a:lnTo>
                <a:lnTo>
                  <a:pt x="138" y="128"/>
                </a:lnTo>
                <a:lnTo>
                  <a:pt x="133" y="128"/>
                </a:lnTo>
                <a:lnTo>
                  <a:pt x="130" y="130"/>
                </a:lnTo>
                <a:lnTo>
                  <a:pt x="130" y="133"/>
                </a:lnTo>
                <a:lnTo>
                  <a:pt x="128" y="133"/>
                </a:lnTo>
                <a:lnTo>
                  <a:pt x="128" y="137"/>
                </a:lnTo>
                <a:lnTo>
                  <a:pt x="130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7" y="140"/>
                </a:lnTo>
                <a:lnTo>
                  <a:pt x="147" y="142"/>
                </a:lnTo>
                <a:lnTo>
                  <a:pt x="147" y="147"/>
                </a:lnTo>
                <a:lnTo>
                  <a:pt x="145" y="147"/>
                </a:lnTo>
                <a:lnTo>
                  <a:pt x="145" y="149"/>
                </a:lnTo>
                <a:lnTo>
                  <a:pt x="142" y="149"/>
                </a:lnTo>
                <a:lnTo>
                  <a:pt x="140" y="152"/>
                </a:lnTo>
                <a:lnTo>
                  <a:pt x="138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0" y="159"/>
                </a:lnTo>
                <a:lnTo>
                  <a:pt x="128" y="159"/>
                </a:lnTo>
                <a:lnTo>
                  <a:pt x="126" y="161"/>
                </a:lnTo>
                <a:lnTo>
                  <a:pt x="121" y="161"/>
                </a:lnTo>
                <a:lnTo>
                  <a:pt x="118" y="164"/>
                </a:lnTo>
                <a:lnTo>
                  <a:pt x="116" y="164"/>
                </a:lnTo>
                <a:lnTo>
                  <a:pt x="116" y="166"/>
                </a:lnTo>
                <a:lnTo>
                  <a:pt x="114" y="166"/>
                </a:lnTo>
                <a:lnTo>
                  <a:pt x="111" y="169"/>
                </a:lnTo>
                <a:lnTo>
                  <a:pt x="99" y="169"/>
                </a:lnTo>
                <a:lnTo>
                  <a:pt x="102" y="166"/>
                </a:lnTo>
                <a:lnTo>
                  <a:pt x="102" y="164"/>
                </a:lnTo>
                <a:lnTo>
                  <a:pt x="104" y="164"/>
                </a:lnTo>
                <a:lnTo>
                  <a:pt x="102" y="161"/>
                </a:lnTo>
                <a:lnTo>
                  <a:pt x="94" y="161"/>
                </a:lnTo>
                <a:lnTo>
                  <a:pt x="94" y="164"/>
                </a:lnTo>
                <a:lnTo>
                  <a:pt x="90" y="164"/>
                </a:lnTo>
                <a:lnTo>
                  <a:pt x="87" y="166"/>
                </a:lnTo>
                <a:lnTo>
                  <a:pt x="82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0" y="171"/>
                </a:lnTo>
                <a:lnTo>
                  <a:pt x="68" y="169"/>
                </a:lnTo>
                <a:lnTo>
                  <a:pt x="66" y="169"/>
                </a:lnTo>
                <a:lnTo>
                  <a:pt x="66" y="166"/>
                </a:lnTo>
                <a:lnTo>
                  <a:pt x="66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4" y="161"/>
                </a:lnTo>
                <a:lnTo>
                  <a:pt x="42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49"/>
                </a:lnTo>
                <a:lnTo>
                  <a:pt x="39" y="149"/>
                </a:lnTo>
                <a:lnTo>
                  <a:pt x="49" y="149"/>
                </a:lnTo>
                <a:lnTo>
                  <a:pt x="49" y="147"/>
                </a:lnTo>
                <a:lnTo>
                  <a:pt x="49" y="142"/>
                </a:lnTo>
                <a:moveTo>
                  <a:pt x="49" y="142"/>
                </a:moveTo>
                <a:lnTo>
                  <a:pt x="46" y="140"/>
                </a:lnTo>
                <a:lnTo>
                  <a:pt x="44" y="137"/>
                </a:lnTo>
                <a:lnTo>
                  <a:pt x="44" y="133"/>
                </a:lnTo>
                <a:lnTo>
                  <a:pt x="42" y="133"/>
                </a:lnTo>
                <a:lnTo>
                  <a:pt x="42" y="130"/>
                </a:lnTo>
                <a:lnTo>
                  <a:pt x="39" y="130"/>
                </a:lnTo>
                <a:lnTo>
                  <a:pt x="32" y="130"/>
                </a:lnTo>
                <a:lnTo>
                  <a:pt x="32" y="133"/>
                </a:lnTo>
                <a:lnTo>
                  <a:pt x="34" y="133"/>
                </a:lnTo>
                <a:lnTo>
                  <a:pt x="34" y="135"/>
                </a:lnTo>
                <a:lnTo>
                  <a:pt x="37" y="137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7"/>
                </a:lnTo>
                <a:lnTo>
                  <a:pt x="30" y="149"/>
                </a:lnTo>
                <a:lnTo>
                  <a:pt x="25" y="147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8" y="140"/>
                </a:lnTo>
                <a:lnTo>
                  <a:pt x="18" y="137"/>
                </a:lnTo>
                <a:lnTo>
                  <a:pt x="15" y="135"/>
                </a:lnTo>
                <a:lnTo>
                  <a:pt x="15" y="133"/>
                </a:lnTo>
                <a:lnTo>
                  <a:pt x="13" y="133"/>
                </a:lnTo>
                <a:lnTo>
                  <a:pt x="13" y="128"/>
                </a:lnTo>
                <a:lnTo>
                  <a:pt x="10" y="128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6" y="118"/>
                </a:lnTo>
                <a:lnTo>
                  <a:pt x="6" y="113"/>
                </a:lnTo>
                <a:lnTo>
                  <a:pt x="3" y="113"/>
                </a:lnTo>
                <a:lnTo>
                  <a:pt x="3" y="101"/>
                </a:lnTo>
                <a:lnTo>
                  <a:pt x="6" y="101"/>
                </a:lnTo>
                <a:lnTo>
                  <a:pt x="6" y="104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89"/>
                </a:lnTo>
                <a:lnTo>
                  <a:pt x="6" y="89"/>
                </a:lnTo>
                <a:lnTo>
                  <a:pt x="6" y="85"/>
                </a:lnTo>
                <a:lnTo>
                  <a:pt x="3" y="85"/>
                </a:lnTo>
                <a:lnTo>
                  <a:pt x="3" y="82"/>
                </a:lnTo>
                <a:lnTo>
                  <a:pt x="1" y="85"/>
                </a:lnTo>
                <a:lnTo>
                  <a:pt x="1" y="73"/>
                </a:lnTo>
                <a:lnTo>
                  <a:pt x="3" y="70"/>
                </a:lnTo>
                <a:lnTo>
                  <a:pt x="3" y="68"/>
                </a:lnTo>
                <a:lnTo>
                  <a:pt x="6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6" y="61"/>
                </a:lnTo>
                <a:lnTo>
                  <a:pt x="6" y="58"/>
                </a:lnTo>
                <a:lnTo>
                  <a:pt x="6" y="53"/>
                </a:lnTo>
                <a:lnTo>
                  <a:pt x="8" y="53"/>
                </a:lnTo>
                <a:lnTo>
                  <a:pt x="8" y="49"/>
                </a:lnTo>
                <a:lnTo>
                  <a:pt x="10" y="49"/>
                </a:lnTo>
                <a:lnTo>
                  <a:pt x="10" y="44"/>
                </a:lnTo>
                <a:lnTo>
                  <a:pt x="13" y="44"/>
                </a:lnTo>
                <a:lnTo>
                  <a:pt x="13" y="41"/>
                </a:lnTo>
                <a:lnTo>
                  <a:pt x="15" y="41"/>
                </a:lnTo>
                <a:lnTo>
                  <a:pt x="15" y="39"/>
                </a:lnTo>
                <a:moveTo>
                  <a:pt x="15" y="39"/>
                </a:moveTo>
                <a:lnTo>
                  <a:pt x="18" y="37"/>
                </a:lnTo>
                <a:lnTo>
                  <a:pt x="20" y="37"/>
                </a:lnTo>
                <a:lnTo>
                  <a:pt x="22" y="39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7" y="46"/>
                </a:lnTo>
                <a:lnTo>
                  <a:pt x="37" y="44"/>
                </a:lnTo>
                <a:lnTo>
                  <a:pt x="39" y="44"/>
                </a:lnTo>
                <a:lnTo>
                  <a:pt x="39" y="41"/>
                </a:lnTo>
                <a:lnTo>
                  <a:pt x="42" y="41"/>
                </a:lnTo>
                <a:lnTo>
                  <a:pt x="42" y="39"/>
                </a:lnTo>
                <a:lnTo>
                  <a:pt x="42" y="34"/>
                </a:lnTo>
                <a:lnTo>
                  <a:pt x="39" y="34"/>
                </a:lnTo>
                <a:lnTo>
                  <a:pt x="37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2" y="29"/>
                </a:lnTo>
                <a:lnTo>
                  <a:pt x="25" y="29"/>
                </a:lnTo>
                <a:lnTo>
                  <a:pt x="25" y="27"/>
                </a:lnTo>
                <a:lnTo>
                  <a:pt x="25" y="25"/>
                </a:lnTo>
                <a:lnTo>
                  <a:pt x="27" y="25"/>
                </a:lnTo>
                <a:lnTo>
                  <a:pt x="27" y="22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9" y="15"/>
                </a:lnTo>
                <a:lnTo>
                  <a:pt x="42" y="15"/>
                </a:lnTo>
                <a:lnTo>
                  <a:pt x="42" y="13"/>
                </a:lnTo>
                <a:lnTo>
                  <a:pt x="49" y="13"/>
                </a:lnTo>
                <a:lnTo>
                  <a:pt x="49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  <a:moveTo>
                  <a:pt x="34" y="37"/>
                </a:moveTo>
                <a:lnTo>
                  <a:pt x="39" y="44"/>
                </a:lnTo>
                <a:lnTo>
                  <a:pt x="34" y="37"/>
                </a:lnTo>
                <a:close/>
                <a:moveTo>
                  <a:pt x="30" y="39"/>
                </a:moveTo>
                <a:lnTo>
                  <a:pt x="34" y="46"/>
                </a:lnTo>
                <a:lnTo>
                  <a:pt x="22" y="32"/>
                </a:lnTo>
                <a:moveTo>
                  <a:pt x="18" y="37"/>
                </a:moveTo>
                <a:lnTo>
                  <a:pt x="27" y="51"/>
                </a:lnTo>
                <a:lnTo>
                  <a:pt x="18" y="37"/>
                </a:lnTo>
                <a:close/>
                <a:moveTo>
                  <a:pt x="30" y="49"/>
                </a:moveTo>
                <a:lnTo>
                  <a:pt x="20" y="34"/>
                </a:lnTo>
                <a:lnTo>
                  <a:pt x="32" y="49"/>
                </a:lnTo>
                <a:moveTo>
                  <a:pt x="22" y="32"/>
                </a:moveTo>
                <a:lnTo>
                  <a:pt x="32" y="46"/>
                </a:lnTo>
                <a:moveTo>
                  <a:pt x="37" y="44"/>
                </a:moveTo>
                <a:lnTo>
                  <a:pt x="32" y="39"/>
                </a:lnTo>
                <a:lnTo>
                  <a:pt x="37" y="46"/>
                </a:lnTo>
                <a:moveTo>
                  <a:pt x="90" y="1"/>
                </a:moveTo>
                <a:lnTo>
                  <a:pt x="90" y="3"/>
                </a:lnTo>
                <a:lnTo>
                  <a:pt x="87" y="3"/>
                </a:lnTo>
                <a:moveTo>
                  <a:pt x="90" y="5"/>
                </a:moveTo>
                <a:lnTo>
                  <a:pt x="90" y="1"/>
                </a:lnTo>
                <a:moveTo>
                  <a:pt x="39" y="34"/>
                </a:moveTo>
                <a:lnTo>
                  <a:pt x="42" y="37"/>
                </a:lnTo>
                <a:moveTo>
                  <a:pt x="75" y="3"/>
                </a:moveTo>
                <a:lnTo>
                  <a:pt x="80" y="8"/>
                </a:lnTo>
                <a:moveTo>
                  <a:pt x="78" y="3"/>
                </a:moveTo>
                <a:lnTo>
                  <a:pt x="82" y="8"/>
                </a:lnTo>
                <a:moveTo>
                  <a:pt x="70" y="13"/>
                </a:moveTo>
                <a:lnTo>
                  <a:pt x="68" y="8"/>
                </a:lnTo>
                <a:lnTo>
                  <a:pt x="73" y="13"/>
                </a:lnTo>
                <a:lnTo>
                  <a:pt x="70" y="5"/>
                </a:lnTo>
                <a:moveTo>
                  <a:pt x="70" y="3"/>
                </a:moveTo>
                <a:lnTo>
                  <a:pt x="75" y="10"/>
                </a:lnTo>
                <a:lnTo>
                  <a:pt x="70" y="3"/>
                </a:lnTo>
                <a:close/>
                <a:moveTo>
                  <a:pt x="73" y="3"/>
                </a:moveTo>
                <a:lnTo>
                  <a:pt x="78" y="8"/>
                </a:lnTo>
                <a:lnTo>
                  <a:pt x="75" y="3"/>
                </a:lnTo>
                <a:moveTo>
                  <a:pt x="80" y="3"/>
                </a:moveTo>
                <a:lnTo>
                  <a:pt x="82" y="8"/>
                </a:lnTo>
                <a:moveTo>
                  <a:pt x="82" y="3"/>
                </a:moveTo>
                <a:lnTo>
                  <a:pt x="85" y="8"/>
                </a:lnTo>
                <a:lnTo>
                  <a:pt x="80" y="3"/>
                </a:lnTo>
                <a:moveTo>
                  <a:pt x="66" y="3"/>
                </a:moveTo>
                <a:lnTo>
                  <a:pt x="68" y="3"/>
                </a:lnTo>
                <a:moveTo>
                  <a:pt x="61" y="5"/>
                </a:moveTo>
                <a:lnTo>
                  <a:pt x="63" y="5"/>
                </a:lnTo>
                <a:moveTo>
                  <a:pt x="68" y="3"/>
                </a:moveTo>
                <a:lnTo>
                  <a:pt x="70" y="5"/>
                </a:lnTo>
                <a:moveTo>
                  <a:pt x="85" y="3"/>
                </a:moveTo>
                <a:lnTo>
                  <a:pt x="87" y="5"/>
                </a:lnTo>
                <a:lnTo>
                  <a:pt x="85" y="3"/>
                </a:lnTo>
                <a:close/>
                <a:moveTo>
                  <a:pt x="25" y="32"/>
                </a:moveTo>
                <a:lnTo>
                  <a:pt x="22" y="29"/>
                </a:lnTo>
                <a:moveTo>
                  <a:pt x="20" y="37"/>
                </a:moveTo>
                <a:lnTo>
                  <a:pt x="20" y="34"/>
                </a:lnTo>
                <a:moveTo>
                  <a:pt x="22" y="29"/>
                </a:moveTo>
                <a:lnTo>
                  <a:pt x="25" y="32"/>
                </a:lnTo>
                <a:moveTo>
                  <a:pt x="37" y="34"/>
                </a:moveTo>
                <a:lnTo>
                  <a:pt x="42" y="41"/>
                </a:lnTo>
                <a:moveTo>
                  <a:pt x="39" y="34"/>
                </a:moveTo>
                <a:lnTo>
                  <a:pt x="42" y="39"/>
                </a:lnTo>
                <a:moveTo>
                  <a:pt x="37" y="37"/>
                </a:moveTo>
                <a:lnTo>
                  <a:pt x="42" y="41"/>
                </a:lnTo>
                <a:moveTo>
                  <a:pt x="15" y="39"/>
                </a:moveTo>
                <a:lnTo>
                  <a:pt x="18" y="37"/>
                </a:lnTo>
                <a:moveTo>
                  <a:pt x="27" y="147"/>
                </a:moveTo>
                <a:lnTo>
                  <a:pt x="25" y="147"/>
                </a:lnTo>
                <a:moveTo>
                  <a:pt x="30" y="149"/>
                </a:moveTo>
                <a:lnTo>
                  <a:pt x="30" y="147"/>
                </a:lnTo>
                <a:moveTo>
                  <a:pt x="34" y="147"/>
                </a:moveTo>
                <a:lnTo>
                  <a:pt x="37" y="149"/>
                </a:lnTo>
                <a:moveTo>
                  <a:pt x="39" y="130"/>
                </a:moveTo>
                <a:lnTo>
                  <a:pt x="46" y="137"/>
                </a:lnTo>
                <a:moveTo>
                  <a:pt x="46" y="140"/>
                </a:moveTo>
                <a:lnTo>
                  <a:pt x="49" y="145"/>
                </a:lnTo>
                <a:moveTo>
                  <a:pt x="37" y="145"/>
                </a:moveTo>
                <a:lnTo>
                  <a:pt x="39" y="149"/>
                </a:lnTo>
                <a:moveTo>
                  <a:pt x="37" y="142"/>
                </a:moveTo>
                <a:lnTo>
                  <a:pt x="42" y="149"/>
                </a:lnTo>
                <a:moveTo>
                  <a:pt x="37" y="140"/>
                </a:moveTo>
                <a:lnTo>
                  <a:pt x="44" y="149"/>
                </a:lnTo>
                <a:lnTo>
                  <a:pt x="37" y="142"/>
                </a:lnTo>
                <a:moveTo>
                  <a:pt x="30" y="147"/>
                </a:moveTo>
                <a:lnTo>
                  <a:pt x="34" y="152"/>
                </a:lnTo>
                <a:moveTo>
                  <a:pt x="27" y="147"/>
                </a:moveTo>
                <a:lnTo>
                  <a:pt x="27" y="149"/>
                </a:lnTo>
                <a:moveTo>
                  <a:pt x="37" y="154"/>
                </a:moveTo>
                <a:lnTo>
                  <a:pt x="32" y="147"/>
                </a:lnTo>
                <a:lnTo>
                  <a:pt x="37" y="152"/>
                </a:lnTo>
                <a:moveTo>
                  <a:pt x="34" y="130"/>
                </a:moveTo>
                <a:lnTo>
                  <a:pt x="49" y="149"/>
                </a:lnTo>
                <a:moveTo>
                  <a:pt x="34" y="145"/>
                </a:moveTo>
                <a:lnTo>
                  <a:pt x="39" y="149"/>
                </a:lnTo>
                <a:moveTo>
                  <a:pt x="32" y="130"/>
                </a:moveTo>
                <a:lnTo>
                  <a:pt x="46" y="149"/>
                </a:lnTo>
                <a:moveTo>
                  <a:pt x="37" y="130"/>
                </a:moveTo>
                <a:lnTo>
                  <a:pt x="49" y="147"/>
                </a:lnTo>
                <a:lnTo>
                  <a:pt x="34" y="130"/>
                </a:lnTo>
                <a:moveTo>
                  <a:pt x="66" y="94"/>
                </a:moveTo>
                <a:lnTo>
                  <a:pt x="70" y="85"/>
                </a:lnTo>
                <a:lnTo>
                  <a:pt x="63" y="7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16" name="group 416"/>
          <p:cNvGrpSpPr/>
          <p:nvPr/>
        </p:nvGrpSpPr>
        <p:grpSpPr>
          <a:xfrm rot="21600000">
            <a:off x="2794253" y="3807206"/>
            <a:ext cx="342900" cy="100583"/>
            <a:chOff x="0" y="0"/>
            <a:chExt cx="342900" cy="100583"/>
          </a:xfrm>
        </p:grpSpPr>
        <p:sp>
          <p:nvSpPr>
            <p:cNvPr id="8556" name="path 8556"/>
            <p:cNvSpPr/>
            <p:nvPr/>
          </p:nvSpPr>
          <p:spPr>
            <a:xfrm>
              <a:off x="0" y="0"/>
              <a:ext cx="327660" cy="100583"/>
            </a:xfrm>
            <a:custGeom>
              <a:avLst/>
              <a:gdLst/>
              <a:ahLst/>
              <a:cxnLst/>
              <a:rect l="0" t="0" r="0" b="0"/>
              <a:pathLst>
                <a:path w="516" h="158">
                  <a:moveTo>
                    <a:pt x="1" y="97"/>
                  </a:moveTo>
                  <a:lnTo>
                    <a:pt x="6" y="104"/>
                  </a:lnTo>
                  <a:moveTo>
                    <a:pt x="1" y="94"/>
                  </a:moveTo>
                  <a:lnTo>
                    <a:pt x="8" y="104"/>
                  </a:lnTo>
                  <a:moveTo>
                    <a:pt x="1" y="82"/>
                  </a:moveTo>
                  <a:lnTo>
                    <a:pt x="1" y="80"/>
                  </a:lnTo>
                  <a:moveTo>
                    <a:pt x="1" y="80"/>
                  </a:moveTo>
                  <a:lnTo>
                    <a:pt x="8" y="89"/>
                  </a:lnTo>
                  <a:moveTo>
                    <a:pt x="3" y="82"/>
                  </a:moveTo>
                  <a:lnTo>
                    <a:pt x="1" y="82"/>
                  </a:lnTo>
                  <a:moveTo>
                    <a:pt x="6" y="65"/>
                  </a:moveTo>
                  <a:lnTo>
                    <a:pt x="6" y="68"/>
                  </a:lnTo>
                  <a:moveTo>
                    <a:pt x="1" y="85"/>
                  </a:moveTo>
                  <a:lnTo>
                    <a:pt x="8" y="92"/>
                  </a:lnTo>
                  <a:moveTo>
                    <a:pt x="8" y="61"/>
                  </a:moveTo>
                  <a:lnTo>
                    <a:pt x="10" y="63"/>
                  </a:lnTo>
                  <a:moveTo>
                    <a:pt x="6" y="61"/>
                  </a:moveTo>
                  <a:lnTo>
                    <a:pt x="10" y="65"/>
                  </a:lnTo>
                  <a:moveTo>
                    <a:pt x="22" y="41"/>
                  </a:moveTo>
                  <a:lnTo>
                    <a:pt x="30" y="51"/>
                  </a:lnTo>
                  <a:moveTo>
                    <a:pt x="6" y="63"/>
                  </a:moveTo>
                  <a:lnTo>
                    <a:pt x="8" y="65"/>
                  </a:lnTo>
                  <a:lnTo>
                    <a:pt x="6" y="61"/>
                  </a:lnTo>
                  <a:moveTo>
                    <a:pt x="39" y="157"/>
                  </a:moveTo>
                  <a:lnTo>
                    <a:pt x="37" y="157"/>
                  </a:lnTo>
                  <a:lnTo>
                    <a:pt x="37" y="154"/>
                  </a:lnTo>
                  <a:moveTo>
                    <a:pt x="99" y="3"/>
                  </a:moveTo>
                  <a:lnTo>
                    <a:pt x="97" y="1"/>
                  </a:lnTo>
                  <a:moveTo>
                    <a:pt x="114" y="8"/>
                  </a:moveTo>
                  <a:lnTo>
                    <a:pt x="118" y="8"/>
                  </a:lnTo>
                  <a:moveTo>
                    <a:pt x="111" y="8"/>
                  </a:moveTo>
                  <a:lnTo>
                    <a:pt x="111" y="10"/>
                  </a:lnTo>
                  <a:lnTo>
                    <a:pt x="109" y="10"/>
                  </a:lnTo>
                  <a:lnTo>
                    <a:pt x="106" y="10"/>
                  </a:lnTo>
                  <a:lnTo>
                    <a:pt x="106" y="8"/>
                  </a:lnTo>
                  <a:lnTo>
                    <a:pt x="104" y="8"/>
                  </a:lnTo>
                  <a:moveTo>
                    <a:pt x="111" y="8"/>
                  </a:moveTo>
                  <a:lnTo>
                    <a:pt x="111" y="5"/>
                  </a:lnTo>
                  <a:moveTo>
                    <a:pt x="104" y="5"/>
                  </a:moveTo>
                  <a:lnTo>
                    <a:pt x="104" y="8"/>
                  </a:lnTo>
                  <a:lnTo>
                    <a:pt x="109" y="10"/>
                  </a:lnTo>
                  <a:moveTo>
                    <a:pt x="111" y="8"/>
                  </a:moveTo>
                  <a:lnTo>
                    <a:pt x="111" y="5"/>
                  </a:lnTo>
                  <a:moveTo>
                    <a:pt x="104" y="5"/>
                  </a:moveTo>
                  <a:lnTo>
                    <a:pt x="104" y="3"/>
                  </a:lnTo>
                  <a:lnTo>
                    <a:pt x="102" y="3"/>
                  </a:lnTo>
                  <a:moveTo>
                    <a:pt x="99" y="3"/>
                  </a:moveTo>
                  <a:lnTo>
                    <a:pt x="104" y="3"/>
                  </a:lnTo>
                  <a:moveTo>
                    <a:pt x="102" y="3"/>
                  </a:moveTo>
                  <a:lnTo>
                    <a:pt x="102" y="1"/>
                  </a:lnTo>
                  <a:moveTo>
                    <a:pt x="114" y="5"/>
                  </a:moveTo>
                  <a:lnTo>
                    <a:pt x="114" y="8"/>
                  </a:lnTo>
                  <a:moveTo>
                    <a:pt x="111" y="5"/>
                  </a:moveTo>
                  <a:lnTo>
                    <a:pt x="111" y="8"/>
                  </a:lnTo>
                  <a:moveTo>
                    <a:pt x="114" y="8"/>
                  </a:moveTo>
                  <a:lnTo>
                    <a:pt x="114" y="5"/>
                  </a:lnTo>
                  <a:lnTo>
                    <a:pt x="116" y="8"/>
                  </a:lnTo>
                  <a:moveTo>
                    <a:pt x="114" y="5"/>
                  </a:moveTo>
                  <a:lnTo>
                    <a:pt x="114" y="8"/>
                  </a:lnTo>
                  <a:lnTo>
                    <a:pt x="111" y="8"/>
                  </a:lnTo>
                  <a:moveTo>
                    <a:pt x="104" y="5"/>
                  </a:moveTo>
                  <a:lnTo>
                    <a:pt x="104" y="3"/>
                  </a:lnTo>
                  <a:moveTo>
                    <a:pt x="104" y="3"/>
                  </a:moveTo>
                  <a:lnTo>
                    <a:pt x="109" y="10"/>
                  </a:lnTo>
                  <a:moveTo>
                    <a:pt x="109" y="5"/>
                  </a:moveTo>
                  <a:lnTo>
                    <a:pt x="111" y="8"/>
                  </a:lnTo>
                  <a:moveTo>
                    <a:pt x="106" y="3"/>
                  </a:moveTo>
                  <a:lnTo>
                    <a:pt x="111" y="10"/>
                  </a:lnTo>
                  <a:moveTo>
                    <a:pt x="99" y="87"/>
                  </a:moveTo>
                  <a:lnTo>
                    <a:pt x="87" y="94"/>
                  </a:lnTo>
                  <a:lnTo>
                    <a:pt x="102" y="92"/>
                  </a:lnTo>
                  <a:moveTo>
                    <a:pt x="87" y="97"/>
                  </a:moveTo>
                  <a:lnTo>
                    <a:pt x="87" y="94"/>
                  </a:lnTo>
                  <a:lnTo>
                    <a:pt x="87" y="97"/>
                  </a:lnTo>
                  <a:close/>
                  <a:moveTo>
                    <a:pt x="85" y="94"/>
                  </a:moveTo>
                  <a:lnTo>
                    <a:pt x="87" y="94"/>
                  </a:lnTo>
                  <a:lnTo>
                    <a:pt x="99" y="80"/>
                  </a:lnTo>
                  <a:moveTo>
                    <a:pt x="92" y="77"/>
                  </a:moveTo>
                  <a:lnTo>
                    <a:pt x="87" y="94"/>
                  </a:lnTo>
                  <a:lnTo>
                    <a:pt x="94" y="77"/>
                  </a:lnTo>
                  <a:moveTo>
                    <a:pt x="99" y="82"/>
                  </a:moveTo>
                  <a:lnTo>
                    <a:pt x="87" y="94"/>
                  </a:lnTo>
                  <a:lnTo>
                    <a:pt x="90" y="77"/>
                  </a:lnTo>
                  <a:moveTo>
                    <a:pt x="97" y="77"/>
                  </a:moveTo>
                  <a:lnTo>
                    <a:pt x="87" y="94"/>
                  </a:lnTo>
                  <a:moveTo>
                    <a:pt x="102" y="73"/>
                  </a:moveTo>
                  <a:lnTo>
                    <a:pt x="99" y="87"/>
                  </a:lnTo>
                  <a:lnTo>
                    <a:pt x="109" y="99"/>
                  </a:lnTo>
                  <a:moveTo>
                    <a:pt x="106" y="99"/>
                  </a:moveTo>
                  <a:lnTo>
                    <a:pt x="99" y="97"/>
                  </a:lnTo>
                  <a:lnTo>
                    <a:pt x="92" y="99"/>
                  </a:lnTo>
                  <a:lnTo>
                    <a:pt x="90" y="109"/>
                  </a:lnTo>
                  <a:moveTo>
                    <a:pt x="421" y="75"/>
                  </a:moveTo>
                  <a:lnTo>
                    <a:pt x="430" y="94"/>
                  </a:lnTo>
                  <a:lnTo>
                    <a:pt x="423" y="73"/>
                  </a:lnTo>
                  <a:moveTo>
                    <a:pt x="426" y="65"/>
                  </a:moveTo>
                  <a:lnTo>
                    <a:pt x="428" y="73"/>
                  </a:lnTo>
                  <a:lnTo>
                    <a:pt x="435" y="77"/>
                  </a:lnTo>
                  <a:lnTo>
                    <a:pt x="445" y="73"/>
                  </a:lnTo>
                  <a:moveTo>
                    <a:pt x="416" y="85"/>
                  </a:moveTo>
                  <a:lnTo>
                    <a:pt x="430" y="94"/>
                  </a:lnTo>
                  <a:lnTo>
                    <a:pt x="416" y="77"/>
                  </a:lnTo>
                  <a:moveTo>
                    <a:pt x="418" y="75"/>
                  </a:moveTo>
                  <a:lnTo>
                    <a:pt x="430" y="94"/>
                  </a:lnTo>
                  <a:moveTo>
                    <a:pt x="406" y="75"/>
                  </a:moveTo>
                  <a:lnTo>
                    <a:pt x="416" y="77"/>
                  </a:lnTo>
                  <a:lnTo>
                    <a:pt x="423" y="73"/>
                  </a:lnTo>
                  <a:lnTo>
                    <a:pt x="426" y="65"/>
                  </a:lnTo>
                  <a:moveTo>
                    <a:pt x="433" y="106"/>
                  </a:moveTo>
                  <a:lnTo>
                    <a:pt x="430" y="97"/>
                  </a:lnTo>
                  <a:lnTo>
                    <a:pt x="421" y="92"/>
                  </a:lnTo>
                  <a:lnTo>
                    <a:pt x="411" y="97"/>
                  </a:lnTo>
                  <a:moveTo>
                    <a:pt x="406" y="5"/>
                  </a:moveTo>
                  <a:lnTo>
                    <a:pt x="406" y="3"/>
                  </a:lnTo>
                  <a:lnTo>
                    <a:pt x="409" y="3"/>
                  </a:lnTo>
                  <a:lnTo>
                    <a:pt x="414" y="3"/>
                  </a:lnTo>
                  <a:lnTo>
                    <a:pt x="414" y="5"/>
                  </a:lnTo>
                  <a:lnTo>
                    <a:pt x="414" y="8"/>
                  </a:lnTo>
                  <a:lnTo>
                    <a:pt x="411" y="8"/>
                  </a:lnTo>
                  <a:lnTo>
                    <a:pt x="411" y="10"/>
                  </a:lnTo>
                  <a:lnTo>
                    <a:pt x="414" y="13"/>
                  </a:lnTo>
                  <a:lnTo>
                    <a:pt x="418" y="13"/>
                  </a:lnTo>
                  <a:lnTo>
                    <a:pt x="418" y="10"/>
                  </a:lnTo>
                  <a:lnTo>
                    <a:pt x="421" y="10"/>
                  </a:lnTo>
                  <a:lnTo>
                    <a:pt x="421" y="8"/>
                  </a:lnTo>
                  <a:lnTo>
                    <a:pt x="430" y="8"/>
                  </a:lnTo>
                  <a:lnTo>
                    <a:pt x="430" y="5"/>
                  </a:lnTo>
                  <a:lnTo>
                    <a:pt x="433" y="5"/>
                  </a:lnTo>
                  <a:lnTo>
                    <a:pt x="433" y="3"/>
                  </a:lnTo>
                  <a:lnTo>
                    <a:pt x="433" y="1"/>
                  </a:lnTo>
                  <a:lnTo>
                    <a:pt x="435" y="1"/>
                  </a:lnTo>
                  <a:lnTo>
                    <a:pt x="440" y="1"/>
                  </a:lnTo>
                  <a:lnTo>
                    <a:pt x="462" y="8"/>
                  </a:lnTo>
                  <a:lnTo>
                    <a:pt x="464" y="8"/>
                  </a:lnTo>
                  <a:lnTo>
                    <a:pt x="466" y="10"/>
                  </a:lnTo>
                  <a:lnTo>
                    <a:pt x="469" y="10"/>
                  </a:lnTo>
                  <a:lnTo>
                    <a:pt x="469" y="13"/>
                  </a:lnTo>
                  <a:lnTo>
                    <a:pt x="474" y="13"/>
                  </a:lnTo>
                  <a:lnTo>
                    <a:pt x="474" y="15"/>
                  </a:lnTo>
                  <a:lnTo>
                    <a:pt x="476" y="15"/>
                  </a:lnTo>
                  <a:lnTo>
                    <a:pt x="476" y="17"/>
                  </a:lnTo>
                  <a:lnTo>
                    <a:pt x="478" y="17"/>
                  </a:lnTo>
                  <a:lnTo>
                    <a:pt x="478" y="20"/>
                  </a:lnTo>
                  <a:lnTo>
                    <a:pt x="478" y="22"/>
                  </a:lnTo>
                  <a:lnTo>
                    <a:pt x="476" y="22"/>
                  </a:lnTo>
                  <a:lnTo>
                    <a:pt x="476" y="25"/>
                  </a:lnTo>
                  <a:lnTo>
                    <a:pt x="474" y="25"/>
                  </a:lnTo>
                  <a:lnTo>
                    <a:pt x="466" y="25"/>
                  </a:lnTo>
                  <a:lnTo>
                    <a:pt x="466" y="27"/>
                  </a:lnTo>
                  <a:lnTo>
                    <a:pt x="464" y="27"/>
                  </a:lnTo>
                  <a:lnTo>
                    <a:pt x="464" y="29"/>
                  </a:lnTo>
                  <a:lnTo>
                    <a:pt x="466" y="32"/>
                  </a:lnTo>
                  <a:lnTo>
                    <a:pt x="469" y="32"/>
                  </a:lnTo>
                  <a:lnTo>
                    <a:pt x="469" y="34"/>
                  </a:lnTo>
                  <a:lnTo>
                    <a:pt x="469" y="37"/>
                  </a:lnTo>
                  <a:lnTo>
                    <a:pt x="471" y="37"/>
                  </a:lnTo>
                  <a:lnTo>
                    <a:pt x="471" y="41"/>
                  </a:lnTo>
                  <a:lnTo>
                    <a:pt x="474" y="41"/>
                  </a:lnTo>
                  <a:lnTo>
                    <a:pt x="476" y="44"/>
                  </a:lnTo>
                  <a:lnTo>
                    <a:pt x="481" y="44"/>
                  </a:lnTo>
                  <a:lnTo>
                    <a:pt x="481" y="41"/>
                  </a:lnTo>
                  <a:lnTo>
                    <a:pt x="481" y="39"/>
                  </a:lnTo>
                  <a:lnTo>
                    <a:pt x="478" y="39"/>
                  </a:lnTo>
                  <a:lnTo>
                    <a:pt x="478" y="34"/>
                  </a:lnTo>
                  <a:lnTo>
                    <a:pt x="476" y="34"/>
                  </a:lnTo>
                  <a:lnTo>
                    <a:pt x="476" y="32"/>
                  </a:lnTo>
                  <a:lnTo>
                    <a:pt x="478" y="29"/>
                  </a:lnTo>
                  <a:lnTo>
                    <a:pt x="478" y="27"/>
                  </a:lnTo>
                  <a:lnTo>
                    <a:pt x="481" y="27"/>
                  </a:lnTo>
                  <a:lnTo>
                    <a:pt x="483" y="27"/>
                  </a:lnTo>
                  <a:lnTo>
                    <a:pt x="483" y="25"/>
                  </a:lnTo>
                  <a:lnTo>
                    <a:pt x="488" y="25"/>
                  </a:lnTo>
                  <a:lnTo>
                    <a:pt x="490" y="27"/>
                  </a:lnTo>
                  <a:lnTo>
                    <a:pt x="490" y="29"/>
                  </a:lnTo>
                  <a:lnTo>
                    <a:pt x="493" y="29"/>
                  </a:lnTo>
                  <a:lnTo>
                    <a:pt x="493" y="32"/>
                  </a:lnTo>
                  <a:lnTo>
                    <a:pt x="495" y="32"/>
                  </a:lnTo>
                  <a:lnTo>
                    <a:pt x="495" y="34"/>
                  </a:lnTo>
                  <a:lnTo>
                    <a:pt x="498" y="34"/>
                  </a:lnTo>
                  <a:lnTo>
                    <a:pt x="498" y="37"/>
                  </a:lnTo>
                  <a:lnTo>
                    <a:pt x="500" y="39"/>
                  </a:lnTo>
                  <a:lnTo>
                    <a:pt x="500" y="41"/>
                  </a:lnTo>
                  <a:lnTo>
                    <a:pt x="502" y="44"/>
                  </a:lnTo>
                  <a:lnTo>
                    <a:pt x="502" y="49"/>
                  </a:lnTo>
                  <a:lnTo>
                    <a:pt x="505" y="51"/>
                  </a:lnTo>
                  <a:lnTo>
                    <a:pt x="505" y="53"/>
                  </a:lnTo>
                  <a:lnTo>
                    <a:pt x="507" y="53"/>
                  </a:lnTo>
                  <a:lnTo>
                    <a:pt x="507" y="56"/>
                  </a:lnTo>
                  <a:lnTo>
                    <a:pt x="510" y="56"/>
                  </a:lnTo>
                  <a:lnTo>
                    <a:pt x="510" y="58"/>
                  </a:lnTo>
                  <a:moveTo>
                    <a:pt x="510" y="58"/>
                  </a:moveTo>
                  <a:lnTo>
                    <a:pt x="510" y="63"/>
                  </a:lnTo>
                  <a:lnTo>
                    <a:pt x="512" y="63"/>
                  </a:lnTo>
                  <a:lnTo>
                    <a:pt x="512" y="73"/>
                  </a:lnTo>
                  <a:lnTo>
                    <a:pt x="510" y="73"/>
                  </a:lnTo>
                  <a:lnTo>
                    <a:pt x="510" y="70"/>
                  </a:lnTo>
                  <a:lnTo>
                    <a:pt x="507" y="70"/>
                  </a:lnTo>
                  <a:lnTo>
                    <a:pt x="502" y="70"/>
                  </a:lnTo>
                  <a:lnTo>
                    <a:pt x="502" y="73"/>
                  </a:lnTo>
                  <a:lnTo>
                    <a:pt x="502" y="75"/>
                  </a:lnTo>
                  <a:lnTo>
                    <a:pt x="505" y="75"/>
                  </a:lnTo>
                  <a:lnTo>
                    <a:pt x="505" y="77"/>
                  </a:lnTo>
                  <a:lnTo>
                    <a:pt x="507" y="77"/>
                  </a:lnTo>
                  <a:lnTo>
                    <a:pt x="507" y="87"/>
                  </a:lnTo>
                  <a:lnTo>
                    <a:pt x="510" y="87"/>
                  </a:lnTo>
                  <a:lnTo>
                    <a:pt x="510" y="89"/>
                  </a:lnTo>
                  <a:lnTo>
                    <a:pt x="512" y="89"/>
                  </a:lnTo>
                  <a:lnTo>
                    <a:pt x="514" y="89"/>
                  </a:lnTo>
                  <a:lnTo>
                    <a:pt x="514" y="92"/>
                  </a:lnTo>
                  <a:lnTo>
                    <a:pt x="514" y="99"/>
                  </a:lnTo>
                  <a:lnTo>
                    <a:pt x="512" y="101"/>
                  </a:lnTo>
                  <a:lnTo>
                    <a:pt x="512" y="104"/>
                  </a:lnTo>
                  <a:lnTo>
                    <a:pt x="510" y="104"/>
                  </a:lnTo>
                  <a:lnTo>
                    <a:pt x="510" y="106"/>
                  </a:lnTo>
                  <a:lnTo>
                    <a:pt x="507" y="106"/>
                  </a:lnTo>
                  <a:lnTo>
                    <a:pt x="505" y="106"/>
                  </a:lnTo>
                  <a:lnTo>
                    <a:pt x="505" y="109"/>
                  </a:lnTo>
                  <a:lnTo>
                    <a:pt x="505" y="111"/>
                  </a:lnTo>
                  <a:lnTo>
                    <a:pt x="507" y="111"/>
                  </a:lnTo>
                  <a:lnTo>
                    <a:pt x="507" y="113"/>
                  </a:lnTo>
                  <a:lnTo>
                    <a:pt x="510" y="113"/>
                  </a:lnTo>
                  <a:lnTo>
                    <a:pt x="510" y="116"/>
                  </a:lnTo>
                  <a:lnTo>
                    <a:pt x="507" y="118"/>
                  </a:lnTo>
                  <a:lnTo>
                    <a:pt x="507" y="123"/>
                  </a:lnTo>
                  <a:lnTo>
                    <a:pt x="505" y="125"/>
                  </a:lnTo>
                  <a:lnTo>
                    <a:pt x="505" y="128"/>
                  </a:lnTo>
                  <a:lnTo>
                    <a:pt x="502" y="128"/>
                  </a:lnTo>
                  <a:lnTo>
                    <a:pt x="502" y="130"/>
                  </a:lnTo>
                  <a:lnTo>
                    <a:pt x="500" y="130"/>
                  </a:lnTo>
                  <a:lnTo>
                    <a:pt x="500" y="135"/>
                  </a:lnTo>
                  <a:lnTo>
                    <a:pt x="498" y="135"/>
                  </a:lnTo>
                  <a:lnTo>
                    <a:pt x="493" y="135"/>
                  </a:lnTo>
                  <a:lnTo>
                    <a:pt x="493" y="133"/>
                  </a:lnTo>
                  <a:lnTo>
                    <a:pt x="490" y="133"/>
                  </a:lnTo>
                  <a:lnTo>
                    <a:pt x="490" y="130"/>
                  </a:lnTo>
                  <a:lnTo>
                    <a:pt x="490" y="128"/>
                  </a:lnTo>
                  <a:lnTo>
                    <a:pt x="493" y="128"/>
                  </a:lnTo>
                  <a:lnTo>
                    <a:pt x="493" y="125"/>
                  </a:lnTo>
                  <a:lnTo>
                    <a:pt x="490" y="125"/>
                  </a:lnTo>
                  <a:lnTo>
                    <a:pt x="490" y="123"/>
                  </a:lnTo>
                  <a:lnTo>
                    <a:pt x="488" y="123"/>
                  </a:lnTo>
                  <a:lnTo>
                    <a:pt x="483" y="123"/>
                  </a:lnTo>
                  <a:lnTo>
                    <a:pt x="483" y="125"/>
                  </a:lnTo>
                  <a:lnTo>
                    <a:pt x="481" y="125"/>
                  </a:lnTo>
                  <a:lnTo>
                    <a:pt x="481" y="128"/>
                  </a:lnTo>
                  <a:lnTo>
                    <a:pt x="476" y="128"/>
                  </a:lnTo>
                  <a:lnTo>
                    <a:pt x="474" y="130"/>
                  </a:lnTo>
                  <a:lnTo>
                    <a:pt x="474" y="133"/>
                  </a:lnTo>
                  <a:lnTo>
                    <a:pt x="471" y="133"/>
                  </a:lnTo>
                  <a:lnTo>
                    <a:pt x="471" y="137"/>
                  </a:lnTo>
                  <a:lnTo>
                    <a:pt x="474" y="137"/>
                  </a:lnTo>
                  <a:lnTo>
                    <a:pt x="474" y="140"/>
                  </a:lnTo>
                  <a:lnTo>
                    <a:pt x="476" y="137"/>
                  </a:lnTo>
                  <a:lnTo>
                    <a:pt x="478" y="137"/>
                  </a:lnTo>
                  <a:lnTo>
                    <a:pt x="478" y="135"/>
                  </a:lnTo>
                  <a:lnTo>
                    <a:pt x="486" y="135"/>
                  </a:lnTo>
                  <a:lnTo>
                    <a:pt x="488" y="137"/>
                  </a:lnTo>
                  <a:lnTo>
                    <a:pt x="488" y="140"/>
                  </a:lnTo>
                  <a:moveTo>
                    <a:pt x="358" y="39"/>
                  </a:moveTo>
                  <a:lnTo>
                    <a:pt x="361" y="37"/>
                  </a:lnTo>
                  <a:lnTo>
                    <a:pt x="366" y="37"/>
                  </a:lnTo>
                  <a:lnTo>
                    <a:pt x="366" y="39"/>
                  </a:lnTo>
                  <a:lnTo>
                    <a:pt x="366" y="49"/>
                  </a:lnTo>
                  <a:lnTo>
                    <a:pt x="368" y="49"/>
                  </a:lnTo>
                  <a:lnTo>
                    <a:pt x="368" y="51"/>
                  </a:lnTo>
                  <a:lnTo>
                    <a:pt x="370" y="51"/>
                  </a:lnTo>
                  <a:lnTo>
                    <a:pt x="373" y="51"/>
                  </a:lnTo>
                  <a:lnTo>
                    <a:pt x="373" y="49"/>
                  </a:lnTo>
                  <a:lnTo>
                    <a:pt x="375" y="49"/>
                  </a:lnTo>
                  <a:lnTo>
                    <a:pt x="375" y="46"/>
                  </a:lnTo>
                  <a:lnTo>
                    <a:pt x="380" y="46"/>
                  </a:lnTo>
                  <a:lnTo>
                    <a:pt x="380" y="44"/>
                  </a:lnTo>
                  <a:lnTo>
                    <a:pt x="382" y="44"/>
                  </a:lnTo>
                  <a:lnTo>
                    <a:pt x="385" y="41"/>
                  </a:lnTo>
                  <a:lnTo>
                    <a:pt x="385" y="34"/>
                  </a:lnTo>
                  <a:lnTo>
                    <a:pt x="382" y="34"/>
                  </a:lnTo>
                  <a:lnTo>
                    <a:pt x="380" y="34"/>
                  </a:lnTo>
                  <a:lnTo>
                    <a:pt x="380" y="37"/>
                  </a:lnTo>
                  <a:lnTo>
                    <a:pt x="378" y="37"/>
                  </a:lnTo>
                  <a:lnTo>
                    <a:pt x="378" y="39"/>
                  </a:lnTo>
                  <a:lnTo>
                    <a:pt x="373" y="39"/>
                  </a:lnTo>
                  <a:lnTo>
                    <a:pt x="373" y="37"/>
                  </a:lnTo>
                  <a:lnTo>
                    <a:pt x="370" y="37"/>
                  </a:lnTo>
                  <a:lnTo>
                    <a:pt x="370" y="34"/>
                  </a:lnTo>
                  <a:lnTo>
                    <a:pt x="368" y="34"/>
                  </a:lnTo>
                  <a:lnTo>
                    <a:pt x="368" y="32"/>
                  </a:lnTo>
                  <a:lnTo>
                    <a:pt x="368" y="27"/>
                  </a:lnTo>
                  <a:lnTo>
                    <a:pt x="370" y="25"/>
                  </a:lnTo>
                  <a:lnTo>
                    <a:pt x="373" y="22"/>
                  </a:lnTo>
                  <a:lnTo>
                    <a:pt x="375" y="20"/>
                  </a:lnTo>
                  <a:lnTo>
                    <a:pt x="378" y="20"/>
                  </a:lnTo>
                  <a:lnTo>
                    <a:pt x="378" y="17"/>
                  </a:lnTo>
                  <a:lnTo>
                    <a:pt x="380" y="17"/>
                  </a:lnTo>
                  <a:lnTo>
                    <a:pt x="382" y="15"/>
                  </a:lnTo>
                  <a:lnTo>
                    <a:pt x="385" y="15"/>
                  </a:lnTo>
                  <a:lnTo>
                    <a:pt x="385" y="13"/>
                  </a:lnTo>
                  <a:lnTo>
                    <a:pt x="392" y="13"/>
                  </a:lnTo>
                  <a:lnTo>
                    <a:pt x="394" y="10"/>
                  </a:lnTo>
                  <a:lnTo>
                    <a:pt x="397" y="10"/>
                  </a:lnTo>
                  <a:lnTo>
                    <a:pt x="397" y="8"/>
                  </a:lnTo>
                  <a:lnTo>
                    <a:pt x="399" y="8"/>
                  </a:lnTo>
                  <a:lnTo>
                    <a:pt x="399" y="5"/>
                  </a:lnTo>
                  <a:lnTo>
                    <a:pt x="404" y="5"/>
                  </a:lnTo>
                  <a:moveTo>
                    <a:pt x="378" y="37"/>
                  </a:moveTo>
                  <a:lnTo>
                    <a:pt x="382" y="44"/>
                  </a:lnTo>
                  <a:lnTo>
                    <a:pt x="380" y="37"/>
                  </a:lnTo>
                  <a:moveTo>
                    <a:pt x="373" y="39"/>
                  </a:moveTo>
                  <a:lnTo>
                    <a:pt x="378" y="46"/>
                  </a:lnTo>
                  <a:lnTo>
                    <a:pt x="366" y="32"/>
                  </a:lnTo>
                  <a:moveTo>
                    <a:pt x="370" y="51"/>
                  </a:moveTo>
                  <a:lnTo>
                    <a:pt x="361" y="37"/>
                  </a:lnTo>
                  <a:lnTo>
                    <a:pt x="373" y="51"/>
                  </a:lnTo>
                  <a:moveTo>
                    <a:pt x="363" y="34"/>
                  </a:moveTo>
                  <a:lnTo>
                    <a:pt x="375" y="49"/>
                  </a:lnTo>
                  <a:lnTo>
                    <a:pt x="363" y="34"/>
                  </a:lnTo>
                  <a:close/>
                  <a:moveTo>
                    <a:pt x="366" y="32"/>
                  </a:moveTo>
                  <a:lnTo>
                    <a:pt x="375" y="46"/>
                  </a:lnTo>
                  <a:moveTo>
                    <a:pt x="378" y="39"/>
                  </a:moveTo>
                  <a:lnTo>
                    <a:pt x="380" y="44"/>
                  </a:lnTo>
                  <a:moveTo>
                    <a:pt x="375" y="39"/>
                  </a:moveTo>
                  <a:lnTo>
                    <a:pt x="380" y="46"/>
                  </a:lnTo>
                  <a:moveTo>
                    <a:pt x="433" y="1"/>
                  </a:moveTo>
                  <a:lnTo>
                    <a:pt x="433" y="3"/>
                  </a:lnTo>
                  <a:lnTo>
                    <a:pt x="430" y="3"/>
                  </a:lnTo>
                  <a:moveTo>
                    <a:pt x="433" y="5"/>
                  </a:moveTo>
                  <a:lnTo>
                    <a:pt x="433" y="1"/>
                  </a:lnTo>
                  <a:moveTo>
                    <a:pt x="385" y="34"/>
                  </a:moveTo>
                  <a:lnTo>
                    <a:pt x="385" y="37"/>
                  </a:lnTo>
                  <a:moveTo>
                    <a:pt x="423" y="8"/>
                  </a:moveTo>
                  <a:lnTo>
                    <a:pt x="421" y="3"/>
                  </a:lnTo>
                  <a:lnTo>
                    <a:pt x="426" y="8"/>
                  </a:lnTo>
                  <a:moveTo>
                    <a:pt x="411" y="8"/>
                  </a:moveTo>
                  <a:lnTo>
                    <a:pt x="414" y="13"/>
                  </a:lnTo>
                  <a:moveTo>
                    <a:pt x="414" y="8"/>
                  </a:moveTo>
                  <a:lnTo>
                    <a:pt x="416" y="13"/>
                  </a:lnTo>
                  <a:moveTo>
                    <a:pt x="414" y="5"/>
                  </a:moveTo>
                  <a:lnTo>
                    <a:pt x="418" y="13"/>
                  </a:lnTo>
                  <a:moveTo>
                    <a:pt x="414" y="3"/>
                  </a:moveTo>
                  <a:lnTo>
                    <a:pt x="418" y="10"/>
                  </a:lnTo>
                  <a:lnTo>
                    <a:pt x="416" y="3"/>
                  </a:lnTo>
                  <a:lnTo>
                    <a:pt x="421" y="8"/>
                  </a:lnTo>
                  <a:lnTo>
                    <a:pt x="418" y="3"/>
                  </a:lnTo>
                  <a:moveTo>
                    <a:pt x="423" y="3"/>
                  </a:moveTo>
                  <a:lnTo>
                    <a:pt x="426" y="8"/>
                  </a:lnTo>
                  <a:moveTo>
                    <a:pt x="430" y="8"/>
                  </a:moveTo>
                  <a:lnTo>
                    <a:pt x="426" y="3"/>
                  </a:lnTo>
                  <a:lnTo>
                    <a:pt x="428" y="8"/>
                  </a:lnTo>
                  <a:moveTo>
                    <a:pt x="409" y="3"/>
                  </a:moveTo>
                  <a:lnTo>
                    <a:pt x="411" y="3"/>
                  </a:lnTo>
                  <a:moveTo>
                    <a:pt x="404" y="5"/>
                  </a:moveTo>
                  <a:lnTo>
                    <a:pt x="406" y="5"/>
                  </a:lnTo>
                  <a:moveTo>
                    <a:pt x="411" y="3"/>
                  </a:moveTo>
                  <a:lnTo>
                    <a:pt x="414" y="5"/>
                  </a:lnTo>
                  <a:moveTo>
                    <a:pt x="428" y="3"/>
                  </a:moveTo>
                  <a:lnTo>
                    <a:pt x="430" y="5"/>
                  </a:lnTo>
                  <a:lnTo>
                    <a:pt x="430" y="3"/>
                  </a:lnTo>
                  <a:moveTo>
                    <a:pt x="368" y="32"/>
                  </a:moveTo>
                  <a:lnTo>
                    <a:pt x="368" y="29"/>
                  </a:lnTo>
                  <a:moveTo>
                    <a:pt x="363" y="37"/>
                  </a:moveTo>
                  <a:lnTo>
                    <a:pt x="363" y="34"/>
                  </a:lnTo>
                  <a:moveTo>
                    <a:pt x="366" y="29"/>
                  </a:moveTo>
                  <a:lnTo>
                    <a:pt x="368" y="32"/>
                  </a:lnTo>
                  <a:moveTo>
                    <a:pt x="380" y="34"/>
                  </a:moveTo>
                  <a:lnTo>
                    <a:pt x="385" y="41"/>
                  </a:lnTo>
                  <a:moveTo>
                    <a:pt x="382" y="34"/>
                  </a:moveTo>
                  <a:lnTo>
                    <a:pt x="385" y="39"/>
                  </a:lnTo>
                  <a:moveTo>
                    <a:pt x="380" y="37"/>
                  </a:moveTo>
                  <a:lnTo>
                    <a:pt x="385" y="41"/>
                  </a:lnTo>
                  <a:moveTo>
                    <a:pt x="358" y="39"/>
                  </a:moveTo>
                  <a:lnTo>
                    <a:pt x="363" y="37"/>
                  </a:lnTo>
                  <a:moveTo>
                    <a:pt x="370" y="147"/>
                  </a:moveTo>
                  <a:lnTo>
                    <a:pt x="368" y="147"/>
                  </a:lnTo>
                  <a:moveTo>
                    <a:pt x="373" y="149"/>
                  </a:moveTo>
                  <a:lnTo>
                    <a:pt x="373" y="147"/>
                  </a:lnTo>
                  <a:moveTo>
                    <a:pt x="378" y="147"/>
                  </a:moveTo>
                  <a:lnTo>
                    <a:pt x="380" y="149"/>
                  </a:lnTo>
                  <a:moveTo>
                    <a:pt x="382" y="130"/>
                  </a:moveTo>
                  <a:lnTo>
                    <a:pt x="390" y="137"/>
                  </a:lnTo>
                  <a:moveTo>
                    <a:pt x="390" y="140"/>
                  </a:moveTo>
                  <a:lnTo>
                    <a:pt x="392" y="145"/>
                  </a:lnTo>
                  <a:moveTo>
                    <a:pt x="380" y="145"/>
                  </a:moveTo>
                  <a:lnTo>
                    <a:pt x="382" y="149"/>
                  </a:lnTo>
                  <a:moveTo>
                    <a:pt x="380" y="142"/>
                  </a:moveTo>
                  <a:lnTo>
                    <a:pt x="385" y="149"/>
                  </a:lnTo>
                  <a:moveTo>
                    <a:pt x="380" y="140"/>
                  </a:moveTo>
                  <a:lnTo>
                    <a:pt x="387" y="149"/>
                  </a:lnTo>
                  <a:lnTo>
                    <a:pt x="380" y="142"/>
                  </a:lnTo>
                  <a:moveTo>
                    <a:pt x="373" y="147"/>
                  </a:moveTo>
                  <a:lnTo>
                    <a:pt x="378" y="152"/>
                  </a:lnTo>
                  <a:moveTo>
                    <a:pt x="370" y="147"/>
                  </a:moveTo>
                  <a:lnTo>
                    <a:pt x="370" y="149"/>
                  </a:lnTo>
                  <a:moveTo>
                    <a:pt x="380" y="154"/>
                  </a:moveTo>
                  <a:lnTo>
                    <a:pt x="375" y="147"/>
                  </a:lnTo>
                  <a:lnTo>
                    <a:pt x="380" y="152"/>
                  </a:lnTo>
                  <a:moveTo>
                    <a:pt x="378" y="130"/>
                  </a:moveTo>
                  <a:lnTo>
                    <a:pt x="392" y="149"/>
                  </a:lnTo>
                  <a:moveTo>
                    <a:pt x="378" y="145"/>
                  </a:moveTo>
                  <a:lnTo>
                    <a:pt x="382" y="149"/>
                  </a:lnTo>
                  <a:moveTo>
                    <a:pt x="378" y="130"/>
                  </a:moveTo>
                  <a:lnTo>
                    <a:pt x="390" y="149"/>
                  </a:lnTo>
                  <a:moveTo>
                    <a:pt x="380" y="130"/>
                  </a:moveTo>
                  <a:lnTo>
                    <a:pt x="392" y="147"/>
                  </a:lnTo>
                  <a:lnTo>
                    <a:pt x="378" y="130"/>
                  </a:lnTo>
                  <a:moveTo>
                    <a:pt x="409" y="94"/>
                  </a:moveTo>
                  <a:lnTo>
                    <a:pt x="414" y="85"/>
                  </a:lnTo>
                  <a:lnTo>
                    <a:pt x="406" y="77"/>
                  </a:lnTo>
                  <a:moveTo>
                    <a:pt x="346" y="97"/>
                  </a:moveTo>
                  <a:lnTo>
                    <a:pt x="351" y="104"/>
                  </a:lnTo>
                  <a:moveTo>
                    <a:pt x="344" y="94"/>
                  </a:moveTo>
                  <a:lnTo>
                    <a:pt x="354" y="104"/>
                  </a:lnTo>
                  <a:moveTo>
                    <a:pt x="344" y="82"/>
                  </a:moveTo>
                  <a:lnTo>
                    <a:pt x="344" y="80"/>
                  </a:lnTo>
                  <a:moveTo>
                    <a:pt x="344" y="80"/>
                  </a:moveTo>
                  <a:lnTo>
                    <a:pt x="351" y="89"/>
                  </a:lnTo>
                  <a:moveTo>
                    <a:pt x="346" y="82"/>
                  </a:moveTo>
                  <a:lnTo>
                    <a:pt x="344" y="82"/>
                  </a:lnTo>
                  <a:moveTo>
                    <a:pt x="349" y="65"/>
                  </a:moveTo>
                  <a:lnTo>
                    <a:pt x="349" y="68"/>
                  </a:lnTo>
                  <a:moveTo>
                    <a:pt x="344" y="85"/>
                  </a:moveTo>
                  <a:lnTo>
                    <a:pt x="351" y="92"/>
                  </a:lnTo>
                  <a:moveTo>
                    <a:pt x="351" y="61"/>
                  </a:moveTo>
                  <a:lnTo>
                    <a:pt x="354" y="63"/>
                  </a:lnTo>
                  <a:moveTo>
                    <a:pt x="349" y="61"/>
                  </a:moveTo>
                  <a:lnTo>
                    <a:pt x="354" y="65"/>
                  </a:lnTo>
                  <a:moveTo>
                    <a:pt x="366" y="41"/>
                  </a:moveTo>
                  <a:lnTo>
                    <a:pt x="373" y="51"/>
                  </a:lnTo>
                  <a:moveTo>
                    <a:pt x="349" y="63"/>
                  </a:moveTo>
                  <a:lnTo>
                    <a:pt x="351" y="65"/>
                  </a:lnTo>
                  <a:lnTo>
                    <a:pt x="349" y="61"/>
                  </a:lnTo>
                  <a:moveTo>
                    <a:pt x="382" y="157"/>
                  </a:moveTo>
                  <a:lnTo>
                    <a:pt x="380" y="157"/>
                  </a:lnTo>
                  <a:lnTo>
                    <a:pt x="380" y="154"/>
                  </a:lnTo>
                  <a:moveTo>
                    <a:pt x="442" y="3"/>
                  </a:moveTo>
                  <a:lnTo>
                    <a:pt x="440" y="1"/>
                  </a:lnTo>
                  <a:moveTo>
                    <a:pt x="457" y="8"/>
                  </a:moveTo>
                  <a:lnTo>
                    <a:pt x="462" y="8"/>
                  </a:lnTo>
                  <a:moveTo>
                    <a:pt x="454" y="8"/>
                  </a:moveTo>
                  <a:lnTo>
                    <a:pt x="454" y="10"/>
                  </a:lnTo>
                  <a:lnTo>
                    <a:pt x="452" y="10"/>
                  </a:lnTo>
                  <a:lnTo>
                    <a:pt x="450" y="10"/>
                  </a:lnTo>
                  <a:lnTo>
                    <a:pt x="450" y="8"/>
                  </a:lnTo>
                  <a:moveTo>
                    <a:pt x="454" y="8"/>
                  </a:moveTo>
                  <a:lnTo>
                    <a:pt x="454" y="5"/>
                  </a:lnTo>
                  <a:moveTo>
                    <a:pt x="447" y="5"/>
                  </a:moveTo>
                  <a:lnTo>
                    <a:pt x="450" y="8"/>
                  </a:lnTo>
                  <a:moveTo>
                    <a:pt x="447" y="8"/>
                  </a:moveTo>
                  <a:lnTo>
                    <a:pt x="452" y="10"/>
                  </a:lnTo>
                  <a:moveTo>
                    <a:pt x="454" y="8"/>
                  </a:moveTo>
                  <a:lnTo>
                    <a:pt x="454" y="5"/>
                  </a:lnTo>
                  <a:moveTo>
                    <a:pt x="447" y="5"/>
                  </a:moveTo>
                  <a:lnTo>
                    <a:pt x="447" y="3"/>
                  </a:lnTo>
                  <a:lnTo>
                    <a:pt x="445" y="3"/>
                  </a:lnTo>
                  <a:moveTo>
                    <a:pt x="442" y="3"/>
                  </a:moveTo>
                  <a:lnTo>
                    <a:pt x="447" y="3"/>
                  </a:lnTo>
                  <a:lnTo>
                    <a:pt x="445" y="3"/>
                  </a:lnTo>
                  <a:moveTo>
                    <a:pt x="457" y="5"/>
                  </a:moveTo>
                  <a:lnTo>
                    <a:pt x="457" y="8"/>
                  </a:lnTo>
                  <a:moveTo>
                    <a:pt x="454" y="5"/>
                  </a:moveTo>
                  <a:lnTo>
                    <a:pt x="454" y="8"/>
                  </a:lnTo>
                  <a:moveTo>
                    <a:pt x="457" y="8"/>
                  </a:moveTo>
                  <a:lnTo>
                    <a:pt x="457" y="5"/>
                  </a:lnTo>
                  <a:lnTo>
                    <a:pt x="459" y="8"/>
                  </a:lnTo>
                  <a:moveTo>
                    <a:pt x="457" y="5"/>
                  </a:moveTo>
                  <a:lnTo>
                    <a:pt x="457" y="8"/>
                  </a:lnTo>
                  <a:lnTo>
                    <a:pt x="454" y="8"/>
                  </a:lnTo>
                  <a:moveTo>
                    <a:pt x="447" y="5"/>
                  </a:moveTo>
                  <a:lnTo>
                    <a:pt x="447" y="3"/>
                  </a:lnTo>
                  <a:moveTo>
                    <a:pt x="447" y="3"/>
                  </a:moveTo>
                  <a:lnTo>
                    <a:pt x="452" y="10"/>
                  </a:lnTo>
                  <a:moveTo>
                    <a:pt x="452" y="5"/>
                  </a:moveTo>
                  <a:lnTo>
                    <a:pt x="454" y="8"/>
                  </a:lnTo>
                  <a:moveTo>
                    <a:pt x="450" y="3"/>
                  </a:moveTo>
                  <a:lnTo>
                    <a:pt x="454" y="10"/>
                  </a:lnTo>
                  <a:moveTo>
                    <a:pt x="442" y="87"/>
                  </a:moveTo>
                  <a:lnTo>
                    <a:pt x="430" y="94"/>
                  </a:lnTo>
                  <a:lnTo>
                    <a:pt x="445" y="92"/>
                  </a:lnTo>
                  <a:moveTo>
                    <a:pt x="430" y="97"/>
                  </a:moveTo>
                  <a:lnTo>
                    <a:pt x="430" y="94"/>
                  </a:lnTo>
                  <a:lnTo>
                    <a:pt x="430" y="97"/>
                  </a:lnTo>
                  <a:close/>
                  <a:moveTo>
                    <a:pt x="428" y="94"/>
                  </a:moveTo>
                  <a:lnTo>
                    <a:pt x="430" y="94"/>
                  </a:lnTo>
                  <a:lnTo>
                    <a:pt x="442" y="80"/>
                  </a:lnTo>
                  <a:moveTo>
                    <a:pt x="435" y="77"/>
                  </a:moveTo>
                  <a:lnTo>
                    <a:pt x="430" y="94"/>
                  </a:lnTo>
                  <a:lnTo>
                    <a:pt x="438" y="77"/>
                  </a:lnTo>
                  <a:moveTo>
                    <a:pt x="442" y="82"/>
                  </a:moveTo>
                  <a:lnTo>
                    <a:pt x="430" y="94"/>
                  </a:lnTo>
                  <a:lnTo>
                    <a:pt x="433" y="77"/>
                  </a:lnTo>
                  <a:moveTo>
                    <a:pt x="440" y="77"/>
                  </a:moveTo>
                  <a:lnTo>
                    <a:pt x="430" y="94"/>
                  </a:lnTo>
                  <a:moveTo>
                    <a:pt x="445" y="73"/>
                  </a:moveTo>
                  <a:lnTo>
                    <a:pt x="442" y="87"/>
                  </a:lnTo>
                  <a:lnTo>
                    <a:pt x="452" y="99"/>
                  </a:lnTo>
                  <a:moveTo>
                    <a:pt x="450" y="99"/>
                  </a:moveTo>
                  <a:lnTo>
                    <a:pt x="442" y="97"/>
                  </a:lnTo>
                  <a:lnTo>
                    <a:pt x="435" y="99"/>
                  </a:lnTo>
                  <a:lnTo>
                    <a:pt x="433" y="109"/>
                  </a:lnTo>
                  <a:moveTo>
                    <a:pt x="30" y="15"/>
                  </a:moveTo>
                  <a:lnTo>
                    <a:pt x="18" y="13"/>
                  </a:lnTo>
                  <a:moveTo>
                    <a:pt x="18" y="15"/>
                  </a:moveTo>
                  <a:lnTo>
                    <a:pt x="10" y="20"/>
                  </a:lnTo>
                  <a:lnTo>
                    <a:pt x="15" y="29"/>
                  </a:lnTo>
                  <a:moveTo>
                    <a:pt x="13" y="32"/>
                  </a:moveTo>
                  <a:lnTo>
                    <a:pt x="27" y="37"/>
                  </a:lnTo>
                  <a:moveTo>
                    <a:pt x="22" y="53"/>
                  </a:moveTo>
                  <a:lnTo>
                    <a:pt x="30" y="49"/>
                  </a:lnTo>
                  <a:lnTo>
                    <a:pt x="25" y="39"/>
                  </a:lnTo>
                  <a:moveTo>
                    <a:pt x="10" y="51"/>
                  </a:moveTo>
                  <a:lnTo>
                    <a:pt x="25" y="56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558" name="path 8558"/>
            <p:cNvSpPr/>
            <p:nvPr/>
          </p:nvSpPr>
          <p:spPr>
            <a:xfrm>
              <a:off x="76961" y="11429"/>
              <a:ext cx="181357" cy="15240"/>
            </a:xfrm>
            <a:custGeom>
              <a:avLst/>
              <a:gdLst/>
              <a:ahLst/>
              <a:cxnLst/>
              <a:rect l="0" t="0" r="0" b="0"/>
              <a:pathLst>
                <a:path w="285" h="24">
                  <a:moveTo>
                    <a:pt x="0" y="0"/>
                  </a:moveTo>
                  <a:lnTo>
                    <a:pt x="0" y="24"/>
                  </a:lnTo>
                  <a:lnTo>
                    <a:pt x="285" y="0"/>
                  </a:lnTo>
                  <a:lnTo>
                    <a:pt x="0" y="0"/>
                  </a:lnTo>
                </a:path>
                <a:path w="285" h="24">
                  <a:moveTo>
                    <a:pt x="0" y="24"/>
                  </a:moveTo>
                  <a:lnTo>
                    <a:pt x="285" y="0"/>
                  </a:lnTo>
                  <a:lnTo>
                    <a:pt x="285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560" name="path 8560"/>
            <p:cNvSpPr/>
            <p:nvPr/>
          </p:nvSpPr>
          <p:spPr>
            <a:xfrm>
              <a:off x="298704" y="7619"/>
              <a:ext cx="44196" cy="28955"/>
            </a:xfrm>
            <a:custGeom>
              <a:avLst/>
              <a:gdLst/>
              <a:ahLst/>
              <a:cxnLst/>
              <a:rect l="0" t="0" r="0" b="0"/>
              <a:pathLst>
                <a:path w="69" h="45">
                  <a:moveTo>
                    <a:pt x="18" y="20"/>
                  </a:moveTo>
                  <a:lnTo>
                    <a:pt x="25" y="20"/>
                  </a:lnTo>
                  <a:lnTo>
                    <a:pt x="25" y="44"/>
                  </a:lnTo>
                  <a:lnTo>
                    <a:pt x="13" y="44"/>
                  </a:lnTo>
                  <a:moveTo>
                    <a:pt x="3" y="32"/>
                  </a:moveTo>
                  <a:lnTo>
                    <a:pt x="6" y="39"/>
                  </a:lnTo>
                  <a:lnTo>
                    <a:pt x="13" y="41"/>
                  </a:lnTo>
                  <a:moveTo>
                    <a:pt x="1" y="32"/>
                  </a:moveTo>
                  <a:lnTo>
                    <a:pt x="1" y="13"/>
                  </a:lnTo>
                  <a:moveTo>
                    <a:pt x="13" y="3"/>
                  </a:moveTo>
                  <a:lnTo>
                    <a:pt x="6" y="5"/>
                  </a:lnTo>
                  <a:lnTo>
                    <a:pt x="3" y="13"/>
                  </a:lnTo>
                  <a:moveTo>
                    <a:pt x="13" y="1"/>
                  </a:moveTo>
                  <a:lnTo>
                    <a:pt x="25" y="1"/>
                  </a:lnTo>
                  <a:moveTo>
                    <a:pt x="39" y="44"/>
                  </a:moveTo>
                  <a:lnTo>
                    <a:pt x="54" y="1"/>
                  </a:lnTo>
                  <a:lnTo>
                    <a:pt x="68" y="44"/>
                  </a:lnTo>
                  <a:moveTo>
                    <a:pt x="63" y="32"/>
                  </a:moveTo>
                  <a:lnTo>
                    <a:pt x="44" y="3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18" name="group 418"/>
          <p:cNvGrpSpPr/>
          <p:nvPr/>
        </p:nvGrpSpPr>
        <p:grpSpPr>
          <a:xfrm rot="21600000">
            <a:off x="1490471" y="3807206"/>
            <a:ext cx="278130" cy="100583"/>
            <a:chOff x="0" y="0"/>
            <a:chExt cx="278130" cy="100583"/>
          </a:xfrm>
        </p:grpSpPr>
        <p:sp>
          <p:nvSpPr>
            <p:cNvPr id="8562" name="path 8562"/>
            <p:cNvSpPr/>
            <p:nvPr/>
          </p:nvSpPr>
          <p:spPr>
            <a:xfrm>
              <a:off x="34289" y="0"/>
              <a:ext cx="243840" cy="100583"/>
            </a:xfrm>
            <a:custGeom>
              <a:avLst/>
              <a:gdLst/>
              <a:ahLst/>
              <a:cxnLst/>
              <a:rect l="0" t="0" r="0" b="0"/>
              <a:pathLst>
                <a:path w="384" h="158">
                  <a:moveTo>
                    <a:pt x="15" y="75"/>
                  </a:moveTo>
                  <a:lnTo>
                    <a:pt x="27" y="94"/>
                  </a:lnTo>
                  <a:lnTo>
                    <a:pt x="18" y="73"/>
                  </a:lnTo>
                  <a:moveTo>
                    <a:pt x="20" y="65"/>
                  </a:moveTo>
                  <a:lnTo>
                    <a:pt x="22" y="73"/>
                  </a:lnTo>
                  <a:lnTo>
                    <a:pt x="30" y="77"/>
                  </a:lnTo>
                  <a:lnTo>
                    <a:pt x="39" y="73"/>
                  </a:lnTo>
                  <a:moveTo>
                    <a:pt x="10" y="85"/>
                  </a:moveTo>
                  <a:lnTo>
                    <a:pt x="27" y="94"/>
                  </a:lnTo>
                  <a:lnTo>
                    <a:pt x="10" y="77"/>
                  </a:lnTo>
                  <a:moveTo>
                    <a:pt x="15" y="75"/>
                  </a:moveTo>
                  <a:lnTo>
                    <a:pt x="27" y="94"/>
                  </a:lnTo>
                  <a:moveTo>
                    <a:pt x="1" y="75"/>
                  </a:moveTo>
                  <a:lnTo>
                    <a:pt x="10" y="77"/>
                  </a:lnTo>
                  <a:lnTo>
                    <a:pt x="18" y="73"/>
                  </a:lnTo>
                  <a:lnTo>
                    <a:pt x="20" y="65"/>
                  </a:lnTo>
                  <a:moveTo>
                    <a:pt x="27" y="106"/>
                  </a:moveTo>
                  <a:lnTo>
                    <a:pt x="25" y="97"/>
                  </a:lnTo>
                  <a:lnTo>
                    <a:pt x="15" y="92"/>
                  </a:lnTo>
                  <a:lnTo>
                    <a:pt x="6" y="97"/>
                  </a:lnTo>
                  <a:moveTo>
                    <a:pt x="1" y="5"/>
                  </a:moveTo>
                  <a:lnTo>
                    <a:pt x="1" y="3"/>
                  </a:lnTo>
                  <a:lnTo>
                    <a:pt x="3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13" y="13"/>
                  </a:lnTo>
                  <a:lnTo>
                    <a:pt x="13" y="10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25" y="8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7" y="1"/>
                  </a:lnTo>
                  <a:lnTo>
                    <a:pt x="56" y="8"/>
                  </a:lnTo>
                  <a:lnTo>
                    <a:pt x="61" y="8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6" y="13"/>
                  </a:lnTo>
                  <a:lnTo>
                    <a:pt x="68" y="13"/>
                  </a:lnTo>
                  <a:lnTo>
                    <a:pt x="68" y="15"/>
                  </a:lnTo>
                  <a:lnTo>
                    <a:pt x="70" y="15"/>
                  </a:lnTo>
                  <a:lnTo>
                    <a:pt x="73" y="17"/>
                  </a:lnTo>
                  <a:lnTo>
                    <a:pt x="73" y="22"/>
                  </a:lnTo>
                  <a:lnTo>
                    <a:pt x="70" y="22"/>
                  </a:lnTo>
                  <a:lnTo>
                    <a:pt x="70" y="25"/>
                  </a:lnTo>
                  <a:lnTo>
                    <a:pt x="68" y="25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32"/>
                  </a:lnTo>
                  <a:lnTo>
                    <a:pt x="63" y="32"/>
                  </a:lnTo>
                  <a:lnTo>
                    <a:pt x="63" y="34"/>
                  </a:lnTo>
                  <a:lnTo>
                    <a:pt x="66" y="37"/>
                  </a:lnTo>
                  <a:lnTo>
                    <a:pt x="66" y="39"/>
                  </a:lnTo>
                  <a:lnTo>
                    <a:pt x="68" y="41"/>
                  </a:lnTo>
                  <a:lnTo>
                    <a:pt x="70" y="41"/>
                  </a:lnTo>
                  <a:lnTo>
                    <a:pt x="70" y="44"/>
                  </a:lnTo>
                  <a:lnTo>
                    <a:pt x="75" y="44"/>
                  </a:lnTo>
                  <a:lnTo>
                    <a:pt x="75" y="41"/>
                  </a:lnTo>
                  <a:lnTo>
                    <a:pt x="75" y="37"/>
                  </a:lnTo>
                  <a:lnTo>
                    <a:pt x="73" y="37"/>
                  </a:lnTo>
                  <a:lnTo>
                    <a:pt x="73" y="29"/>
                  </a:lnTo>
                  <a:lnTo>
                    <a:pt x="75" y="27"/>
                  </a:lnTo>
                  <a:lnTo>
                    <a:pt x="78" y="27"/>
                  </a:lnTo>
                  <a:lnTo>
                    <a:pt x="78" y="25"/>
                  </a:lnTo>
                  <a:lnTo>
                    <a:pt x="82" y="25"/>
                  </a:lnTo>
                  <a:lnTo>
                    <a:pt x="85" y="27"/>
                  </a:lnTo>
                  <a:lnTo>
                    <a:pt x="87" y="29"/>
                  </a:lnTo>
                  <a:lnTo>
                    <a:pt x="90" y="32"/>
                  </a:lnTo>
                  <a:lnTo>
                    <a:pt x="90" y="34"/>
                  </a:lnTo>
                  <a:lnTo>
                    <a:pt x="92" y="34"/>
                  </a:lnTo>
                  <a:lnTo>
                    <a:pt x="92" y="37"/>
                  </a:lnTo>
                  <a:lnTo>
                    <a:pt x="94" y="39"/>
                  </a:lnTo>
                  <a:lnTo>
                    <a:pt x="94" y="41"/>
                  </a:lnTo>
                  <a:lnTo>
                    <a:pt x="97" y="41"/>
                  </a:lnTo>
                  <a:lnTo>
                    <a:pt x="97" y="46"/>
                  </a:lnTo>
                  <a:lnTo>
                    <a:pt x="99" y="46"/>
                  </a:lnTo>
                  <a:lnTo>
                    <a:pt x="99" y="53"/>
                  </a:lnTo>
                  <a:lnTo>
                    <a:pt x="101" y="53"/>
                  </a:lnTo>
                  <a:lnTo>
                    <a:pt x="101" y="56"/>
                  </a:lnTo>
                  <a:lnTo>
                    <a:pt x="104" y="56"/>
                  </a:lnTo>
                  <a:lnTo>
                    <a:pt x="104" y="58"/>
                  </a:lnTo>
                  <a:moveTo>
                    <a:pt x="104" y="58"/>
                  </a:moveTo>
                  <a:lnTo>
                    <a:pt x="104" y="61"/>
                  </a:lnTo>
                  <a:lnTo>
                    <a:pt x="106" y="61"/>
                  </a:lnTo>
                  <a:lnTo>
                    <a:pt x="106" y="73"/>
                  </a:lnTo>
                  <a:lnTo>
                    <a:pt x="104" y="73"/>
                  </a:lnTo>
                  <a:lnTo>
                    <a:pt x="104" y="70"/>
                  </a:lnTo>
                  <a:lnTo>
                    <a:pt x="101" y="70"/>
                  </a:lnTo>
                  <a:lnTo>
                    <a:pt x="99" y="70"/>
                  </a:lnTo>
                  <a:lnTo>
                    <a:pt x="99" y="73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1" y="85"/>
                  </a:lnTo>
                  <a:lnTo>
                    <a:pt x="104" y="87"/>
                  </a:lnTo>
                  <a:lnTo>
                    <a:pt x="104" y="89"/>
                  </a:lnTo>
                  <a:lnTo>
                    <a:pt x="106" y="89"/>
                  </a:lnTo>
                  <a:lnTo>
                    <a:pt x="109" y="89"/>
                  </a:lnTo>
                  <a:lnTo>
                    <a:pt x="109" y="92"/>
                  </a:lnTo>
                  <a:lnTo>
                    <a:pt x="109" y="101"/>
                  </a:lnTo>
                  <a:lnTo>
                    <a:pt x="106" y="104"/>
                  </a:lnTo>
                  <a:lnTo>
                    <a:pt x="104" y="106"/>
                  </a:lnTo>
                  <a:lnTo>
                    <a:pt x="101" y="106"/>
                  </a:lnTo>
                  <a:lnTo>
                    <a:pt x="99" y="109"/>
                  </a:lnTo>
                  <a:lnTo>
                    <a:pt x="99" y="111"/>
                  </a:lnTo>
                  <a:lnTo>
                    <a:pt x="101" y="111"/>
                  </a:lnTo>
                  <a:lnTo>
                    <a:pt x="104" y="111"/>
                  </a:lnTo>
                  <a:lnTo>
                    <a:pt x="104" y="113"/>
                  </a:lnTo>
                  <a:lnTo>
                    <a:pt x="104" y="118"/>
                  </a:lnTo>
                  <a:lnTo>
                    <a:pt x="101" y="118"/>
                  </a:lnTo>
                  <a:lnTo>
                    <a:pt x="101" y="125"/>
                  </a:lnTo>
                  <a:lnTo>
                    <a:pt x="99" y="125"/>
                  </a:lnTo>
                  <a:lnTo>
                    <a:pt x="99" y="128"/>
                  </a:lnTo>
                  <a:lnTo>
                    <a:pt x="97" y="128"/>
                  </a:lnTo>
                  <a:lnTo>
                    <a:pt x="97" y="130"/>
                  </a:lnTo>
                  <a:lnTo>
                    <a:pt x="94" y="133"/>
                  </a:lnTo>
                  <a:lnTo>
                    <a:pt x="94" y="135"/>
                  </a:lnTo>
                  <a:lnTo>
                    <a:pt x="92" y="135"/>
                  </a:lnTo>
                  <a:lnTo>
                    <a:pt x="87" y="135"/>
                  </a:lnTo>
                  <a:lnTo>
                    <a:pt x="87" y="133"/>
                  </a:lnTo>
                  <a:lnTo>
                    <a:pt x="87" y="125"/>
                  </a:lnTo>
                  <a:lnTo>
                    <a:pt x="85" y="123"/>
                  </a:lnTo>
                  <a:lnTo>
                    <a:pt x="78" y="123"/>
                  </a:lnTo>
                  <a:lnTo>
                    <a:pt x="78" y="125"/>
                  </a:lnTo>
                  <a:lnTo>
                    <a:pt x="75" y="125"/>
                  </a:lnTo>
                  <a:lnTo>
                    <a:pt x="75" y="128"/>
                  </a:lnTo>
                  <a:lnTo>
                    <a:pt x="70" y="128"/>
                  </a:lnTo>
                  <a:lnTo>
                    <a:pt x="70" y="130"/>
                  </a:lnTo>
                  <a:lnTo>
                    <a:pt x="68" y="130"/>
                  </a:lnTo>
                  <a:lnTo>
                    <a:pt x="68" y="133"/>
                  </a:lnTo>
                  <a:lnTo>
                    <a:pt x="68" y="140"/>
                  </a:lnTo>
                  <a:lnTo>
                    <a:pt x="70" y="140"/>
                  </a:lnTo>
                  <a:lnTo>
                    <a:pt x="70" y="137"/>
                  </a:lnTo>
                  <a:lnTo>
                    <a:pt x="73" y="137"/>
                  </a:lnTo>
                  <a:lnTo>
                    <a:pt x="73" y="135"/>
                  </a:lnTo>
                  <a:lnTo>
                    <a:pt x="75" y="135"/>
                  </a:lnTo>
                  <a:lnTo>
                    <a:pt x="82" y="135"/>
                  </a:lnTo>
                  <a:lnTo>
                    <a:pt x="82" y="137"/>
                  </a:lnTo>
                  <a:lnTo>
                    <a:pt x="82" y="140"/>
                  </a:lnTo>
                  <a:lnTo>
                    <a:pt x="85" y="140"/>
                  </a:lnTo>
                  <a:moveTo>
                    <a:pt x="39" y="3"/>
                  </a:moveTo>
                  <a:lnTo>
                    <a:pt x="37" y="1"/>
                  </a:lnTo>
                  <a:moveTo>
                    <a:pt x="54" y="8"/>
                  </a:moveTo>
                  <a:lnTo>
                    <a:pt x="56" y="8"/>
                  </a:lnTo>
                  <a:moveTo>
                    <a:pt x="49" y="8"/>
                  </a:moveTo>
                  <a:lnTo>
                    <a:pt x="49" y="10"/>
                  </a:lnTo>
                  <a:lnTo>
                    <a:pt x="46" y="10"/>
                  </a:lnTo>
                  <a:lnTo>
                    <a:pt x="44" y="10"/>
                  </a:lnTo>
                  <a:lnTo>
                    <a:pt x="44" y="8"/>
                  </a:lnTo>
                  <a:moveTo>
                    <a:pt x="49" y="8"/>
                  </a:moveTo>
                  <a:lnTo>
                    <a:pt x="49" y="5"/>
                  </a:lnTo>
                  <a:moveTo>
                    <a:pt x="44" y="5"/>
                  </a:moveTo>
                  <a:lnTo>
                    <a:pt x="44" y="8"/>
                  </a:lnTo>
                  <a:lnTo>
                    <a:pt x="46" y="10"/>
                  </a:lnTo>
                  <a:moveTo>
                    <a:pt x="49" y="8"/>
                  </a:moveTo>
                  <a:lnTo>
                    <a:pt x="49" y="5"/>
                  </a:lnTo>
                  <a:moveTo>
                    <a:pt x="44" y="5"/>
                  </a:moveTo>
                  <a:lnTo>
                    <a:pt x="41" y="5"/>
                  </a:lnTo>
                  <a:lnTo>
                    <a:pt x="41" y="3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39" y="3"/>
                  </a:lnTo>
                  <a:moveTo>
                    <a:pt x="51" y="5"/>
                  </a:moveTo>
                  <a:lnTo>
                    <a:pt x="51" y="8"/>
                  </a:lnTo>
                  <a:lnTo>
                    <a:pt x="49" y="5"/>
                  </a:lnTo>
                  <a:moveTo>
                    <a:pt x="51" y="5"/>
                  </a:moveTo>
                  <a:lnTo>
                    <a:pt x="54" y="8"/>
                  </a:lnTo>
                  <a:lnTo>
                    <a:pt x="51" y="5"/>
                  </a:lnTo>
                  <a:lnTo>
                    <a:pt x="51" y="8"/>
                  </a:lnTo>
                  <a:lnTo>
                    <a:pt x="49" y="8"/>
                  </a:lnTo>
                  <a:moveTo>
                    <a:pt x="44" y="5"/>
                  </a:moveTo>
                  <a:lnTo>
                    <a:pt x="44" y="3"/>
                  </a:lnTo>
                  <a:moveTo>
                    <a:pt x="41" y="3"/>
                  </a:moveTo>
                  <a:lnTo>
                    <a:pt x="49" y="10"/>
                  </a:lnTo>
                  <a:moveTo>
                    <a:pt x="46" y="5"/>
                  </a:moveTo>
                  <a:lnTo>
                    <a:pt x="49" y="8"/>
                  </a:lnTo>
                  <a:moveTo>
                    <a:pt x="44" y="3"/>
                  </a:moveTo>
                  <a:lnTo>
                    <a:pt x="49" y="10"/>
                  </a:lnTo>
                  <a:moveTo>
                    <a:pt x="37" y="87"/>
                  </a:moveTo>
                  <a:lnTo>
                    <a:pt x="27" y="94"/>
                  </a:lnTo>
                  <a:lnTo>
                    <a:pt x="39" y="92"/>
                  </a:lnTo>
                  <a:moveTo>
                    <a:pt x="27" y="97"/>
                  </a:moveTo>
                  <a:lnTo>
                    <a:pt x="27" y="94"/>
                  </a:lnTo>
                  <a:lnTo>
                    <a:pt x="25" y="97"/>
                  </a:lnTo>
                  <a:moveTo>
                    <a:pt x="25" y="94"/>
                  </a:moveTo>
                  <a:lnTo>
                    <a:pt x="27" y="94"/>
                  </a:lnTo>
                  <a:lnTo>
                    <a:pt x="37" y="80"/>
                  </a:lnTo>
                  <a:moveTo>
                    <a:pt x="30" y="77"/>
                  </a:moveTo>
                  <a:lnTo>
                    <a:pt x="27" y="94"/>
                  </a:lnTo>
                  <a:lnTo>
                    <a:pt x="32" y="77"/>
                  </a:lnTo>
                  <a:moveTo>
                    <a:pt x="37" y="82"/>
                  </a:moveTo>
                  <a:lnTo>
                    <a:pt x="27" y="94"/>
                  </a:lnTo>
                  <a:lnTo>
                    <a:pt x="30" y="77"/>
                  </a:lnTo>
                  <a:moveTo>
                    <a:pt x="34" y="77"/>
                  </a:moveTo>
                  <a:lnTo>
                    <a:pt x="27" y="94"/>
                  </a:lnTo>
                  <a:moveTo>
                    <a:pt x="39" y="73"/>
                  </a:moveTo>
                  <a:lnTo>
                    <a:pt x="37" y="87"/>
                  </a:lnTo>
                  <a:lnTo>
                    <a:pt x="46" y="99"/>
                  </a:lnTo>
                  <a:moveTo>
                    <a:pt x="46" y="99"/>
                  </a:moveTo>
                  <a:lnTo>
                    <a:pt x="39" y="97"/>
                  </a:lnTo>
                  <a:lnTo>
                    <a:pt x="32" y="99"/>
                  </a:lnTo>
                  <a:lnTo>
                    <a:pt x="30" y="109"/>
                  </a:lnTo>
                  <a:moveTo>
                    <a:pt x="358" y="75"/>
                  </a:moveTo>
                  <a:lnTo>
                    <a:pt x="370" y="94"/>
                  </a:lnTo>
                  <a:lnTo>
                    <a:pt x="361" y="73"/>
                  </a:lnTo>
                  <a:moveTo>
                    <a:pt x="363" y="65"/>
                  </a:moveTo>
                  <a:lnTo>
                    <a:pt x="366" y="73"/>
                  </a:lnTo>
                  <a:lnTo>
                    <a:pt x="373" y="77"/>
                  </a:lnTo>
                  <a:lnTo>
                    <a:pt x="382" y="73"/>
                  </a:lnTo>
                  <a:moveTo>
                    <a:pt x="354" y="85"/>
                  </a:moveTo>
                  <a:lnTo>
                    <a:pt x="370" y="94"/>
                  </a:lnTo>
                  <a:lnTo>
                    <a:pt x="354" y="77"/>
                  </a:lnTo>
                  <a:moveTo>
                    <a:pt x="358" y="75"/>
                  </a:moveTo>
                  <a:lnTo>
                    <a:pt x="370" y="94"/>
                  </a:lnTo>
                  <a:moveTo>
                    <a:pt x="344" y="75"/>
                  </a:moveTo>
                  <a:lnTo>
                    <a:pt x="354" y="77"/>
                  </a:lnTo>
                  <a:lnTo>
                    <a:pt x="361" y="73"/>
                  </a:lnTo>
                  <a:lnTo>
                    <a:pt x="363" y="65"/>
                  </a:lnTo>
                  <a:moveTo>
                    <a:pt x="370" y="106"/>
                  </a:moveTo>
                  <a:lnTo>
                    <a:pt x="368" y="97"/>
                  </a:lnTo>
                  <a:lnTo>
                    <a:pt x="358" y="92"/>
                  </a:lnTo>
                  <a:lnTo>
                    <a:pt x="349" y="97"/>
                  </a:lnTo>
                  <a:moveTo>
                    <a:pt x="330" y="142"/>
                  </a:moveTo>
                  <a:lnTo>
                    <a:pt x="330" y="140"/>
                  </a:lnTo>
                  <a:lnTo>
                    <a:pt x="327" y="140"/>
                  </a:lnTo>
                  <a:lnTo>
                    <a:pt x="327" y="135"/>
                  </a:lnTo>
                  <a:lnTo>
                    <a:pt x="325" y="135"/>
                  </a:lnTo>
                  <a:lnTo>
                    <a:pt x="325" y="133"/>
                  </a:lnTo>
                  <a:lnTo>
                    <a:pt x="322" y="133"/>
                  </a:lnTo>
                  <a:lnTo>
                    <a:pt x="322" y="130"/>
                  </a:lnTo>
                  <a:lnTo>
                    <a:pt x="320" y="130"/>
                  </a:lnTo>
                  <a:lnTo>
                    <a:pt x="315" y="130"/>
                  </a:lnTo>
                  <a:lnTo>
                    <a:pt x="315" y="133"/>
                  </a:lnTo>
                  <a:lnTo>
                    <a:pt x="315" y="135"/>
                  </a:lnTo>
                  <a:lnTo>
                    <a:pt x="318" y="135"/>
                  </a:lnTo>
                  <a:lnTo>
                    <a:pt x="318" y="137"/>
                  </a:lnTo>
                  <a:lnTo>
                    <a:pt x="320" y="137"/>
                  </a:lnTo>
                  <a:lnTo>
                    <a:pt x="320" y="142"/>
                  </a:lnTo>
                  <a:lnTo>
                    <a:pt x="318" y="142"/>
                  </a:lnTo>
                  <a:lnTo>
                    <a:pt x="318" y="145"/>
                  </a:lnTo>
                  <a:lnTo>
                    <a:pt x="315" y="145"/>
                  </a:lnTo>
                  <a:lnTo>
                    <a:pt x="315" y="147"/>
                  </a:lnTo>
                  <a:lnTo>
                    <a:pt x="313" y="147"/>
                  </a:lnTo>
                  <a:lnTo>
                    <a:pt x="310" y="149"/>
                  </a:lnTo>
                  <a:lnTo>
                    <a:pt x="308" y="147"/>
                  </a:lnTo>
                  <a:lnTo>
                    <a:pt x="306" y="147"/>
                  </a:lnTo>
                  <a:lnTo>
                    <a:pt x="306" y="145"/>
                  </a:lnTo>
                  <a:lnTo>
                    <a:pt x="303" y="145"/>
                  </a:lnTo>
                  <a:lnTo>
                    <a:pt x="303" y="142"/>
                  </a:lnTo>
                  <a:lnTo>
                    <a:pt x="301" y="140"/>
                  </a:lnTo>
                  <a:lnTo>
                    <a:pt x="298" y="137"/>
                  </a:lnTo>
                  <a:lnTo>
                    <a:pt x="298" y="135"/>
                  </a:lnTo>
                  <a:lnTo>
                    <a:pt x="296" y="133"/>
                  </a:lnTo>
                  <a:lnTo>
                    <a:pt x="296" y="130"/>
                  </a:lnTo>
                  <a:lnTo>
                    <a:pt x="294" y="130"/>
                  </a:lnTo>
                  <a:lnTo>
                    <a:pt x="294" y="123"/>
                  </a:lnTo>
                  <a:lnTo>
                    <a:pt x="291" y="123"/>
                  </a:lnTo>
                  <a:lnTo>
                    <a:pt x="291" y="118"/>
                  </a:lnTo>
                  <a:lnTo>
                    <a:pt x="289" y="118"/>
                  </a:lnTo>
                  <a:lnTo>
                    <a:pt x="289" y="116"/>
                  </a:lnTo>
                  <a:lnTo>
                    <a:pt x="286" y="116"/>
                  </a:lnTo>
                  <a:lnTo>
                    <a:pt x="286" y="111"/>
                  </a:lnTo>
                  <a:lnTo>
                    <a:pt x="284" y="109"/>
                  </a:lnTo>
                  <a:lnTo>
                    <a:pt x="284" y="101"/>
                  </a:lnTo>
                  <a:lnTo>
                    <a:pt x="286" y="101"/>
                  </a:lnTo>
                  <a:lnTo>
                    <a:pt x="289" y="104"/>
                  </a:lnTo>
                  <a:lnTo>
                    <a:pt x="291" y="104"/>
                  </a:lnTo>
                  <a:lnTo>
                    <a:pt x="294" y="101"/>
                  </a:lnTo>
                  <a:lnTo>
                    <a:pt x="294" y="97"/>
                  </a:lnTo>
                  <a:lnTo>
                    <a:pt x="291" y="97"/>
                  </a:lnTo>
                  <a:lnTo>
                    <a:pt x="291" y="94"/>
                  </a:lnTo>
                  <a:lnTo>
                    <a:pt x="289" y="94"/>
                  </a:lnTo>
                  <a:lnTo>
                    <a:pt x="289" y="87"/>
                  </a:lnTo>
                  <a:lnTo>
                    <a:pt x="286" y="85"/>
                  </a:lnTo>
                  <a:lnTo>
                    <a:pt x="284" y="82"/>
                  </a:lnTo>
                  <a:lnTo>
                    <a:pt x="284" y="85"/>
                  </a:lnTo>
                  <a:lnTo>
                    <a:pt x="284" y="82"/>
                  </a:lnTo>
                  <a:lnTo>
                    <a:pt x="281" y="82"/>
                  </a:lnTo>
                  <a:lnTo>
                    <a:pt x="281" y="80"/>
                  </a:lnTo>
                  <a:lnTo>
                    <a:pt x="281" y="75"/>
                  </a:lnTo>
                  <a:lnTo>
                    <a:pt x="284" y="73"/>
                  </a:lnTo>
                  <a:lnTo>
                    <a:pt x="284" y="70"/>
                  </a:lnTo>
                  <a:lnTo>
                    <a:pt x="286" y="68"/>
                  </a:lnTo>
                  <a:lnTo>
                    <a:pt x="289" y="68"/>
                  </a:lnTo>
                  <a:lnTo>
                    <a:pt x="289" y="65"/>
                  </a:lnTo>
                  <a:lnTo>
                    <a:pt x="291" y="65"/>
                  </a:lnTo>
                  <a:lnTo>
                    <a:pt x="291" y="63"/>
                  </a:lnTo>
                  <a:lnTo>
                    <a:pt x="291" y="61"/>
                  </a:lnTo>
                  <a:lnTo>
                    <a:pt x="289" y="61"/>
                  </a:lnTo>
                  <a:lnTo>
                    <a:pt x="286" y="58"/>
                  </a:lnTo>
                  <a:lnTo>
                    <a:pt x="289" y="56"/>
                  </a:lnTo>
                  <a:lnTo>
                    <a:pt x="289" y="51"/>
                  </a:lnTo>
                  <a:lnTo>
                    <a:pt x="291" y="49"/>
                  </a:lnTo>
                  <a:lnTo>
                    <a:pt x="291" y="46"/>
                  </a:lnTo>
                  <a:lnTo>
                    <a:pt x="294" y="46"/>
                  </a:lnTo>
                  <a:lnTo>
                    <a:pt x="294" y="44"/>
                  </a:lnTo>
                  <a:lnTo>
                    <a:pt x="296" y="41"/>
                  </a:lnTo>
                  <a:lnTo>
                    <a:pt x="296" y="39"/>
                  </a:lnTo>
                  <a:lnTo>
                    <a:pt x="298" y="39"/>
                  </a:lnTo>
                  <a:moveTo>
                    <a:pt x="298" y="39"/>
                  </a:moveTo>
                  <a:lnTo>
                    <a:pt x="298" y="37"/>
                  </a:lnTo>
                  <a:lnTo>
                    <a:pt x="301" y="37"/>
                  </a:lnTo>
                  <a:lnTo>
                    <a:pt x="303" y="37"/>
                  </a:lnTo>
                  <a:lnTo>
                    <a:pt x="303" y="39"/>
                  </a:lnTo>
                  <a:lnTo>
                    <a:pt x="306" y="39"/>
                  </a:lnTo>
                  <a:lnTo>
                    <a:pt x="306" y="41"/>
                  </a:lnTo>
                  <a:lnTo>
                    <a:pt x="306" y="49"/>
                  </a:lnTo>
                  <a:lnTo>
                    <a:pt x="308" y="51"/>
                  </a:lnTo>
                  <a:lnTo>
                    <a:pt x="310" y="51"/>
                  </a:lnTo>
                  <a:lnTo>
                    <a:pt x="313" y="49"/>
                  </a:lnTo>
                  <a:lnTo>
                    <a:pt x="315" y="46"/>
                  </a:lnTo>
                  <a:lnTo>
                    <a:pt x="318" y="46"/>
                  </a:lnTo>
                  <a:lnTo>
                    <a:pt x="318" y="44"/>
                  </a:lnTo>
                  <a:lnTo>
                    <a:pt x="322" y="44"/>
                  </a:lnTo>
                  <a:lnTo>
                    <a:pt x="322" y="41"/>
                  </a:lnTo>
                  <a:lnTo>
                    <a:pt x="325" y="39"/>
                  </a:lnTo>
                  <a:lnTo>
                    <a:pt x="325" y="34"/>
                  </a:lnTo>
                  <a:lnTo>
                    <a:pt x="322" y="34"/>
                  </a:lnTo>
                  <a:lnTo>
                    <a:pt x="320" y="34"/>
                  </a:lnTo>
                  <a:lnTo>
                    <a:pt x="318" y="37"/>
                  </a:lnTo>
                  <a:lnTo>
                    <a:pt x="315" y="37"/>
                  </a:lnTo>
                  <a:lnTo>
                    <a:pt x="315" y="39"/>
                  </a:lnTo>
                  <a:lnTo>
                    <a:pt x="310" y="39"/>
                  </a:lnTo>
                  <a:lnTo>
                    <a:pt x="310" y="37"/>
                  </a:lnTo>
                  <a:lnTo>
                    <a:pt x="308" y="37"/>
                  </a:lnTo>
                  <a:lnTo>
                    <a:pt x="308" y="34"/>
                  </a:lnTo>
                  <a:lnTo>
                    <a:pt x="306" y="32"/>
                  </a:lnTo>
                  <a:lnTo>
                    <a:pt x="306" y="27"/>
                  </a:lnTo>
                  <a:lnTo>
                    <a:pt x="308" y="27"/>
                  </a:lnTo>
                  <a:lnTo>
                    <a:pt x="308" y="25"/>
                  </a:lnTo>
                  <a:lnTo>
                    <a:pt x="310" y="25"/>
                  </a:lnTo>
                  <a:lnTo>
                    <a:pt x="310" y="22"/>
                  </a:lnTo>
                  <a:lnTo>
                    <a:pt x="313" y="22"/>
                  </a:lnTo>
                  <a:lnTo>
                    <a:pt x="313" y="20"/>
                  </a:lnTo>
                  <a:lnTo>
                    <a:pt x="315" y="20"/>
                  </a:lnTo>
                  <a:lnTo>
                    <a:pt x="318" y="17"/>
                  </a:lnTo>
                  <a:lnTo>
                    <a:pt x="320" y="17"/>
                  </a:lnTo>
                  <a:lnTo>
                    <a:pt x="320" y="15"/>
                  </a:lnTo>
                  <a:lnTo>
                    <a:pt x="322" y="15"/>
                  </a:lnTo>
                  <a:lnTo>
                    <a:pt x="322" y="13"/>
                  </a:lnTo>
                  <a:lnTo>
                    <a:pt x="332" y="13"/>
                  </a:lnTo>
                  <a:lnTo>
                    <a:pt x="332" y="10"/>
                  </a:lnTo>
                  <a:lnTo>
                    <a:pt x="334" y="10"/>
                  </a:lnTo>
                  <a:lnTo>
                    <a:pt x="334" y="8"/>
                  </a:lnTo>
                  <a:lnTo>
                    <a:pt x="337" y="8"/>
                  </a:lnTo>
                  <a:lnTo>
                    <a:pt x="337" y="5"/>
                  </a:lnTo>
                  <a:lnTo>
                    <a:pt x="344" y="5"/>
                  </a:lnTo>
                  <a:moveTo>
                    <a:pt x="315" y="37"/>
                  </a:moveTo>
                  <a:lnTo>
                    <a:pt x="320" y="44"/>
                  </a:lnTo>
                  <a:moveTo>
                    <a:pt x="318" y="37"/>
                  </a:moveTo>
                  <a:lnTo>
                    <a:pt x="322" y="44"/>
                  </a:lnTo>
                  <a:moveTo>
                    <a:pt x="310" y="39"/>
                  </a:moveTo>
                  <a:lnTo>
                    <a:pt x="318" y="46"/>
                  </a:lnTo>
                  <a:moveTo>
                    <a:pt x="303" y="32"/>
                  </a:moveTo>
                  <a:lnTo>
                    <a:pt x="315" y="46"/>
                  </a:lnTo>
                  <a:moveTo>
                    <a:pt x="298" y="37"/>
                  </a:moveTo>
                  <a:lnTo>
                    <a:pt x="308" y="51"/>
                  </a:lnTo>
                  <a:moveTo>
                    <a:pt x="301" y="37"/>
                  </a:moveTo>
                  <a:lnTo>
                    <a:pt x="310" y="51"/>
                  </a:lnTo>
                  <a:moveTo>
                    <a:pt x="301" y="34"/>
                  </a:moveTo>
                  <a:lnTo>
                    <a:pt x="313" y="49"/>
                  </a:lnTo>
                  <a:lnTo>
                    <a:pt x="303" y="34"/>
                  </a:lnTo>
                  <a:moveTo>
                    <a:pt x="303" y="32"/>
                  </a:moveTo>
                  <a:lnTo>
                    <a:pt x="315" y="46"/>
                  </a:lnTo>
                  <a:moveTo>
                    <a:pt x="315" y="39"/>
                  </a:moveTo>
                  <a:lnTo>
                    <a:pt x="320" y="44"/>
                  </a:lnTo>
                  <a:moveTo>
                    <a:pt x="313" y="39"/>
                  </a:moveTo>
                  <a:lnTo>
                    <a:pt x="318" y="46"/>
                  </a:lnTo>
                  <a:moveTo>
                    <a:pt x="370" y="5"/>
                  </a:moveTo>
                  <a:lnTo>
                    <a:pt x="373" y="1"/>
                  </a:lnTo>
                  <a:moveTo>
                    <a:pt x="322" y="34"/>
                  </a:moveTo>
                  <a:lnTo>
                    <a:pt x="325" y="37"/>
                  </a:lnTo>
                  <a:moveTo>
                    <a:pt x="358" y="3"/>
                  </a:moveTo>
                  <a:lnTo>
                    <a:pt x="361" y="8"/>
                  </a:lnTo>
                  <a:moveTo>
                    <a:pt x="361" y="3"/>
                  </a:moveTo>
                  <a:lnTo>
                    <a:pt x="363" y="8"/>
                  </a:lnTo>
                  <a:moveTo>
                    <a:pt x="361" y="3"/>
                  </a:moveTo>
                  <a:lnTo>
                    <a:pt x="366" y="8"/>
                  </a:lnTo>
                  <a:moveTo>
                    <a:pt x="366" y="3"/>
                  </a:moveTo>
                  <a:lnTo>
                    <a:pt x="368" y="8"/>
                  </a:lnTo>
                  <a:moveTo>
                    <a:pt x="363" y="3"/>
                  </a:moveTo>
                  <a:lnTo>
                    <a:pt x="366" y="8"/>
                  </a:lnTo>
                  <a:moveTo>
                    <a:pt x="349" y="3"/>
                  </a:moveTo>
                  <a:lnTo>
                    <a:pt x="349" y="1"/>
                  </a:lnTo>
                  <a:moveTo>
                    <a:pt x="344" y="5"/>
                  </a:moveTo>
                  <a:lnTo>
                    <a:pt x="344" y="3"/>
                  </a:lnTo>
                  <a:moveTo>
                    <a:pt x="349" y="3"/>
                  </a:moveTo>
                  <a:lnTo>
                    <a:pt x="354" y="5"/>
                  </a:lnTo>
                  <a:moveTo>
                    <a:pt x="366" y="3"/>
                  </a:moveTo>
                  <a:lnTo>
                    <a:pt x="368" y="5"/>
                  </a:lnTo>
                  <a:moveTo>
                    <a:pt x="368" y="3"/>
                  </a:moveTo>
                  <a:lnTo>
                    <a:pt x="370" y="5"/>
                  </a:lnTo>
                  <a:moveTo>
                    <a:pt x="306" y="32"/>
                  </a:moveTo>
                  <a:lnTo>
                    <a:pt x="306" y="29"/>
                  </a:lnTo>
                  <a:moveTo>
                    <a:pt x="301" y="37"/>
                  </a:moveTo>
                  <a:lnTo>
                    <a:pt x="303" y="37"/>
                  </a:lnTo>
                  <a:moveTo>
                    <a:pt x="306" y="29"/>
                  </a:moveTo>
                  <a:lnTo>
                    <a:pt x="306" y="32"/>
                  </a:lnTo>
                  <a:moveTo>
                    <a:pt x="322" y="41"/>
                  </a:moveTo>
                  <a:lnTo>
                    <a:pt x="320" y="34"/>
                  </a:lnTo>
                  <a:lnTo>
                    <a:pt x="325" y="39"/>
                  </a:lnTo>
                  <a:moveTo>
                    <a:pt x="318" y="37"/>
                  </a:moveTo>
                  <a:lnTo>
                    <a:pt x="322" y="41"/>
                  </a:lnTo>
                  <a:moveTo>
                    <a:pt x="298" y="39"/>
                  </a:moveTo>
                  <a:lnTo>
                    <a:pt x="301" y="37"/>
                  </a:lnTo>
                  <a:moveTo>
                    <a:pt x="308" y="147"/>
                  </a:moveTo>
                  <a:lnTo>
                    <a:pt x="308" y="145"/>
                  </a:lnTo>
                  <a:moveTo>
                    <a:pt x="310" y="149"/>
                  </a:moveTo>
                  <a:lnTo>
                    <a:pt x="313" y="149"/>
                  </a:lnTo>
                  <a:moveTo>
                    <a:pt x="315" y="147"/>
                  </a:moveTo>
                  <a:lnTo>
                    <a:pt x="320" y="149"/>
                  </a:lnTo>
                  <a:moveTo>
                    <a:pt x="320" y="130"/>
                  </a:moveTo>
                  <a:lnTo>
                    <a:pt x="327" y="137"/>
                  </a:lnTo>
                  <a:moveTo>
                    <a:pt x="327" y="140"/>
                  </a:moveTo>
                  <a:lnTo>
                    <a:pt x="332" y="145"/>
                  </a:lnTo>
                  <a:moveTo>
                    <a:pt x="318" y="145"/>
                  </a:moveTo>
                  <a:lnTo>
                    <a:pt x="322" y="149"/>
                  </a:lnTo>
                  <a:lnTo>
                    <a:pt x="318" y="142"/>
                  </a:lnTo>
                  <a:moveTo>
                    <a:pt x="320" y="140"/>
                  </a:moveTo>
                  <a:lnTo>
                    <a:pt x="327" y="149"/>
                  </a:lnTo>
                  <a:moveTo>
                    <a:pt x="320" y="142"/>
                  </a:moveTo>
                  <a:lnTo>
                    <a:pt x="325" y="149"/>
                  </a:lnTo>
                  <a:moveTo>
                    <a:pt x="313" y="147"/>
                  </a:moveTo>
                  <a:lnTo>
                    <a:pt x="315" y="152"/>
                  </a:lnTo>
                  <a:moveTo>
                    <a:pt x="308" y="147"/>
                  </a:moveTo>
                  <a:lnTo>
                    <a:pt x="310" y="147"/>
                  </a:lnTo>
                  <a:lnTo>
                    <a:pt x="310" y="149"/>
                  </a:lnTo>
                  <a:moveTo>
                    <a:pt x="313" y="147"/>
                  </a:moveTo>
                  <a:lnTo>
                    <a:pt x="318" y="154"/>
                  </a:lnTo>
                  <a:moveTo>
                    <a:pt x="315" y="147"/>
                  </a:moveTo>
                  <a:lnTo>
                    <a:pt x="318" y="152"/>
                  </a:lnTo>
                  <a:moveTo>
                    <a:pt x="315" y="130"/>
                  </a:moveTo>
                  <a:lnTo>
                    <a:pt x="330" y="149"/>
                  </a:lnTo>
                  <a:moveTo>
                    <a:pt x="318" y="145"/>
                  </a:moveTo>
                  <a:lnTo>
                    <a:pt x="320" y="149"/>
                  </a:lnTo>
                  <a:moveTo>
                    <a:pt x="315" y="130"/>
                  </a:moveTo>
                  <a:lnTo>
                    <a:pt x="327" y="149"/>
                  </a:lnTo>
                  <a:moveTo>
                    <a:pt x="320" y="130"/>
                  </a:moveTo>
                  <a:lnTo>
                    <a:pt x="332" y="147"/>
                  </a:lnTo>
                  <a:moveTo>
                    <a:pt x="318" y="130"/>
                  </a:moveTo>
                  <a:lnTo>
                    <a:pt x="330" y="147"/>
                  </a:lnTo>
                  <a:moveTo>
                    <a:pt x="349" y="94"/>
                  </a:moveTo>
                  <a:lnTo>
                    <a:pt x="354" y="85"/>
                  </a:lnTo>
                  <a:lnTo>
                    <a:pt x="346" y="77"/>
                  </a:lnTo>
                  <a:moveTo>
                    <a:pt x="284" y="101"/>
                  </a:moveTo>
                  <a:lnTo>
                    <a:pt x="284" y="99"/>
                  </a:lnTo>
                  <a:moveTo>
                    <a:pt x="284" y="99"/>
                  </a:moveTo>
                  <a:lnTo>
                    <a:pt x="286" y="101"/>
                  </a:lnTo>
                  <a:moveTo>
                    <a:pt x="284" y="97"/>
                  </a:moveTo>
                  <a:lnTo>
                    <a:pt x="289" y="104"/>
                  </a:lnTo>
                  <a:moveTo>
                    <a:pt x="284" y="94"/>
                  </a:moveTo>
                  <a:lnTo>
                    <a:pt x="291" y="104"/>
                  </a:lnTo>
                  <a:moveTo>
                    <a:pt x="281" y="82"/>
                  </a:moveTo>
                  <a:lnTo>
                    <a:pt x="281" y="80"/>
                  </a:lnTo>
                  <a:moveTo>
                    <a:pt x="281" y="80"/>
                  </a:moveTo>
                  <a:lnTo>
                    <a:pt x="289" y="89"/>
                  </a:lnTo>
                  <a:moveTo>
                    <a:pt x="284" y="82"/>
                  </a:moveTo>
                  <a:lnTo>
                    <a:pt x="281" y="82"/>
                  </a:lnTo>
                  <a:moveTo>
                    <a:pt x="286" y="65"/>
                  </a:moveTo>
                  <a:lnTo>
                    <a:pt x="289" y="68"/>
                  </a:lnTo>
                  <a:moveTo>
                    <a:pt x="281" y="85"/>
                  </a:moveTo>
                  <a:lnTo>
                    <a:pt x="289" y="92"/>
                  </a:lnTo>
                  <a:moveTo>
                    <a:pt x="291" y="63"/>
                  </a:moveTo>
                  <a:lnTo>
                    <a:pt x="289" y="61"/>
                  </a:lnTo>
                  <a:lnTo>
                    <a:pt x="291" y="65"/>
                  </a:lnTo>
                  <a:moveTo>
                    <a:pt x="306" y="41"/>
                  </a:moveTo>
                  <a:lnTo>
                    <a:pt x="310" y="51"/>
                  </a:lnTo>
                  <a:moveTo>
                    <a:pt x="286" y="63"/>
                  </a:moveTo>
                  <a:lnTo>
                    <a:pt x="289" y="65"/>
                  </a:lnTo>
                  <a:moveTo>
                    <a:pt x="286" y="61"/>
                  </a:moveTo>
                  <a:lnTo>
                    <a:pt x="291" y="65"/>
                  </a:lnTo>
                  <a:moveTo>
                    <a:pt x="284" y="92"/>
                  </a:moveTo>
                  <a:lnTo>
                    <a:pt x="291" y="104"/>
                  </a:lnTo>
                  <a:moveTo>
                    <a:pt x="284" y="89"/>
                  </a:moveTo>
                  <a:lnTo>
                    <a:pt x="294" y="101"/>
                  </a:lnTo>
                  <a:moveTo>
                    <a:pt x="284" y="87"/>
                  </a:moveTo>
                  <a:lnTo>
                    <a:pt x="294" y="99"/>
                  </a:lnTo>
                  <a:moveTo>
                    <a:pt x="320" y="157"/>
                  </a:moveTo>
                  <a:lnTo>
                    <a:pt x="318" y="157"/>
                  </a:lnTo>
                  <a:lnTo>
                    <a:pt x="318" y="154"/>
                  </a:lnTo>
                  <a:moveTo>
                    <a:pt x="382" y="87"/>
                  </a:moveTo>
                  <a:lnTo>
                    <a:pt x="370" y="94"/>
                  </a:lnTo>
                  <a:lnTo>
                    <a:pt x="382" y="92"/>
                  </a:lnTo>
                  <a:moveTo>
                    <a:pt x="370" y="97"/>
                  </a:moveTo>
                  <a:lnTo>
                    <a:pt x="370" y="94"/>
                  </a:lnTo>
                  <a:lnTo>
                    <a:pt x="368" y="97"/>
                  </a:lnTo>
                  <a:moveTo>
                    <a:pt x="368" y="94"/>
                  </a:moveTo>
                  <a:lnTo>
                    <a:pt x="370" y="94"/>
                  </a:lnTo>
                  <a:lnTo>
                    <a:pt x="380" y="80"/>
                  </a:lnTo>
                  <a:moveTo>
                    <a:pt x="373" y="77"/>
                  </a:moveTo>
                  <a:lnTo>
                    <a:pt x="370" y="94"/>
                  </a:lnTo>
                  <a:lnTo>
                    <a:pt x="375" y="77"/>
                  </a:lnTo>
                  <a:moveTo>
                    <a:pt x="380" y="82"/>
                  </a:moveTo>
                  <a:lnTo>
                    <a:pt x="370" y="94"/>
                  </a:lnTo>
                  <a:lnTo>
                    <a:pt x="373" y="77"/>
                  </a:lnTo>
                  <a:moveTo>
                    <a:pt x="378" y="77"/>
                  </a:moveTo>
                  <a:lnTo>
                    <a:pt x="370" y="9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564" name="path 8564"/>
            <p:cNvSpPr/>
            <p:nvPr/>
          </p:nvSpPr>
          <p:spPr>
            <a:xfrm>
              <a:off x="0" y="11429"/>
              <a:ext cx="181354" cy="15240"/>
            </a:xfrm>
            <a:custGeom>
              <a:avLst/>
              <a:gdLst/>
              <a:ahLst/>
              <a:cxnLst/>
              <a:rect l="0" t="0" r="0" b="0"/>
              <a:pathLst>
                <a:path w="285" h="24">
                  <a:moveTo>
                    <a:pt x="0" y="0"/>
                  </a:moveTo>
                  <a:lnTo>
                    <a:pt x="0" y="24"/>
                  </a:lnTo>
                  <a:lnTo>
                    <a:pt x="285" y="0"/>
                  </a:lnTo>
                  <a:lnTo>
                    <a:pt x="0" y="0"/>
                  </a:lnTo>
                </a:path>
                <a:path w="285" h="24">
                  <a:moveTo>
                    <a:pt x="0" y="24"/>
                  </a:moveTo>
                  <a:lnTo>
                    <a:pt x="285" y="0"/>
                  </a:lnTo>
                  <a:lnTo>
                    <a:pt x="285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566" name="path 8566"/>
            <p:cNvSpPr/>
            <p:nvPr/>
          </p:nvSpPr>
          <p:spPr>
            <a:xfrm>
              <a:off x="221741" y="7619"/>
              <a:ext cx="44197" cy="28955"/>
            </a:xfrm>
            <a:custGeom>
              <a:avLst/>
              <a:gdLst/>
              <a:ahLst/>
              <a:cxnLst/>
              <a:rect l="0" t="0" r="0" b="0"/>
              <a:pathLst>
                <a:path w="69" h="45">
                  <a:moveTo>
                    <a:pt x="18" y="20"/>
                  </a:moveTo>
                  <a:lnTo>
                    <a:pt x="25" y="20"/>
                  </a:lnTo>
                  <a:lnTo>
                    <a:pt x="25" y="44"/>
                  </a:lnTo>
                  <a:lnTo>
                    <a:pt x="13" y="44"/>
                  </a:lnTo>
                  <a:moveTo>
                    <a:pt x="3" y="32"/>
                  </a:moveTo>
                  <a:lnTo>
                    <a:pt x="6" y="39"/>
                  </a:lnTo>
                  <a:lnTo>
                    <a:pt x="13" y="41"/>
                  </a:lnTo>
                  <a:moveTo>
                    <a:pt x="1" y="32"/>
                  </a:moveTo>
                  <a:lnTo>
                    <a:pt x="1" y="13"/>
                  </a:lnTo>
                  <a:moveTo>
                    <a:pt x="13" y="3"/>
                  </a:moveTo>
                  <a:lnTo>
                    <a:pt x="6" y="5"/>
                  </a:lnTo>
                  <a:lnTo>
                    <a:pt x="3" y="13"/>
                  </a:lnTo>
                  <a:moveTo>
                    <a:pt x="13" y="1"/>
                  </a:moveTo>
                  <a:lnTo>
                    <a:pt x="25" y="1"/>
                  </a:lnTo>
                  <a:moveTo>
                    <a:pt x="39" y="44"/>
                  </a:moveTo>
                  <a:lnTo>
                    <a:pt x="54" y="1"/>
                  </a:lnTo>
                  <a:lnTo>
                    <a:pt x="68" y="44"/>
                  </a:lnTo>
                  <a:moveTo>
                    <a:pt x="63" y="32"/>
                  </a:moveTo>
                  <a:lnTo>
                    <a:pt x="42" y="3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568" name="path 8568"/>
          <p:cNvSpPr/>
          <p:nvPr/>
        </p:nvSpPr>
        <p:spPr>
          <a:xfrm>
            <a:off x="13456158" y="3475735"/>
            <a:ext cx="1523" cy="160019"/>
          </a:xfrm>
          <a:custGeom>
            <a:avLst/>
            <a:gdLst/>
            <a:ahLst/>
            <a:cxnLst/>
            <a:rect l="0" t="0" r="0" b="0"/>
            <a:pathLst>
              <a:path w="2" h="251">
                <a:moveTo>
                  <a:pt x="1" y="0"/>
                </a:moveTo>
                <a:lnTo>
                  <a:pt x="1" y="25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70" name="path 8570"/>
          <p:cNvSpPr/>
          <p:nvPr/>
        </p:nvSpPr>
        <p:spPr>
          <a:xfrm>
            <a:off x="2140457" y="3807206"/>
            <a:ext cx="108204" cy="109728"/>
          </a:xfrm>
          <a:custGeom>
            <a:avLst/>
            <a:gdLst/>
            <a:ahLst/>
            <a:cxnLst/>
            <a:rect l="0" t="0" r="0" b="0"/>
            <a:pathLst>
              <a:path w="170" h="172">
                <a:moveTo>
                  <a:pt x="78" y="75"/>
                </a:moveTo>
                <a:lnTo>
                  <a:pt x="87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2" y="73"/>
                </a:lnTo>
                <a:moveTo>
                  <a:pt x="70" y="85"/>
                </a:moveTo>
                <a:lnTo>
                  <a:pt x="87" y="94"/>
                </a:lnTo>
                <a:lnTo>
                  <a:pt x="70" y="77"/>
                </a:lnTo>
                <a:moveTo>
                  <a:pt x="75" y="75"/>
                </a:moveTo>
                <a:lnTo>
                  <a:pt x="87" y="94"/>
                </a:lnTo>
                <a:moveTo>
                  <a:pt x="61" y="75"/>
                </a:moveTo>
                <a:lnTo>
                  <a:pt x="70" y="77"/>
                </a:lnTo>
                <a:lnTo>
                  <a:pt x="78" y="73"/>
                </a:lnTo>
                <a:lnTo>
                  <a:pt x="80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1" y="5"/>
                </a:moveTo>
                <a:lnTo>
                  <a:pt x="63" y="3"/>
                </a:lnTo>
                <a:lnTo>
                  <a:pt x="70" y="3"/>
                </a:lnTo>
                <a:lnTo>
                  <a:pt x="70" y="5"/>
                </a:lnTo>
                <a:lnTo>
                  <a:pt x="68" y="5"/>
                </a:lnTo>
                <a:lnTo>
                  <a:pt x="68" y="8"/>
                </a:lnTo>
                <a:lnTo>
                  <a:pt x="68" y="13"/>
                </a:lnTo>
                <a:lnTo>
                  <a:pt x="70" y="13"/>
                </a:lnTo>
                <a:lnTo>
                  <a:pt x="73" y="13"/>
                </a:lnTo>
                <a:lnTo>
                  <a:pt x="75" y="10"/>
                </a:lnTo>
                <a:lnTo>
                  <a:pt x="75" y="8"/>
                </a:lnTo>
                <a:lnTo>
                  <a:pt x="78" y="8"/>
                </a:lnTo>
                <a:lnTo>
                  <a:pt x="85" y="8"/>
                </a:lnTo>
                <a:lnTo>
                  <a:pt x="85" y="5"/>
                </a:lnTo>
                <a:lnTo>
                  <a:pt x="87" y="5"/>
                </a:lnTo>
                <a:lnTo>
                  <a:pt x="87" y="3"/>
                </a:lnTo>
                <a:lnTo>
                  <a:pt x="87" y="1"/>
                </a:lnTo>
                <a:lnTo>
                  <a:pt x="90" y="1"/>
                </a:lnTo>
                <a:lnTo>
                  <a:pt x="97" y="1"/>
                </a:lnTo>
                <a:lnTo>
                  <a:pt x="116" y="8"/>
                </a:lnTo>
                <a:lnTo>
                  <a:pt x="121" y="8"/>
                </a:lnTo>
                <a:lnTo>
                  <a:pt x="121" y="10"/>
                </a:lnTo>
                <a:lnTo>
                  <a:pt x="126" y="10"/>
                </a:lnTo>
                <a:lnTo>
                  <a:pt x="126" y="13"/>
                </a:lnTo>
                <a:lnTo>
                  <a:pt x="128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3" y="22"/>
                </a:lnTo>
                <a:lnTo>
                  <a:pt x="130" y="25"/>
                </a:lnTo>
                <a:lnTo>
                  <a:pt x="121" y="25"/>
                </a:lnTo>
                <a:lnTo>
                  <a:pt x="121" y="27"/>
                </a:lnTo>
                <a:lnTo>
                  <a:pt x="121" y="32"/>
                </a:lnTo>
                <a:lnTo>
                  <a:pt x="123" y="32"/>
                </a:lnTo>
                <a:lnTo>
                  <a:pt x="123" y="34"/>
                </a:lnTo>
                <a:lnTo>
                  <a:pt x="126" y="34"/>
                </a:lnTo>
                <a:lnTo>
                  <a:pt x="126" y="39"/>
                </a:lnTo>
                <a:lnTo>
                  <a:pt x="128" y="39"/>
                </a:lnTo>
                <a:lnTo>
                  <a:pt x="128" y="41"/>
                </a:lnTo>
                <a:lnTo>
                  <a:pt x="130" y="41"/>
                </a:lnTo>
                <a:lnTo>
                  <a:pt x="130" y="44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38" y="39"/>
                </a:lnTo>
                <a:lnTo>
                  <a:pt x="135" y="39"/>
                </a:lnTo>
                <a:lnTo>
                  <a:pt x="135" y="37"/>
                </a:lnTo>
                <a:lnTo>
                  <a:pt x="133" y="37"/>
                </a:lnTo>
                <a:lnTo>
                  <a:pt x="133" y="29"/>
                </a:lnTo>
                <a:lnTo>
                  <a:pt x="135" y="29"/>
                </a:lnTo>
                <a:lnTo>
                  <a:pt x="135" y="27"/>
                </a:lnTo>
                <a:lnTo>
                  <a:pt x="138" y="27"/>
                </a:lnTo>
                <a:lnTo>
                  <a:pt x="138" y="25"/>
                </a:lnTo>
                <a:lnTo>
                  <a:pt x="140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47" y="29"/>
                </a:lnTo>
                <a:lnTo>
                  <a:pt x="150" y="29"/>
                </a:lnTo>
                <a:lnTo>
                  <a:pt x="150" y="32"/>
                </a:lnTo>
                <a:lnTo>
                  <a:pt x="152" y="34"/>
                </a:lnTo>
                <a:lnTo>
                  <a:pt x="152" y="37"/>
                </a:lnTo>
                <a:lnTo>
                  <a:pt x="154" y="37"/>
                </a:lnTo>
                <a:lnTo>
                  <a:pt x="154" y="39"/>
                </a:lnTo>
                <a:lnTo>
                  <a:pt x="157" y="41"/>
                </a:lnTo>
                <a:lnTo>
                  <a:pt x="157" y="44"/>
                </a:lnTo>
                <a:lnTo>
                  <a:pt x="159" y="44"/>
                </a:lnTo>
                <a:lnTo>
                  <a:pt x="159" y="51"/>
                </a:lnTo>
                <a:lnTo>
                  <a:pt x="162" y="53"/>
                </a:lnTo>
                <a:lnTo>
                  <a:pt x="164" y="56"/>
                </a:lnTo>
                <a:lnTo>
                  <a:pt x="164" y="58"/>
                </a:lnTo>
                <a:lnTo>
                  <a:pt x="166" y="58"/>
                </a:lnTo>
                <a:moveTo>
                  <a:pt x="166" y="58"/>
                </a:moveTo>
                <a:lnTo>
                  <a:pt x="166" y="68"/>
                </a:lnTo>
                <a:lnTo>
                  <a:pt x="169" y="68"/>
                </a:lnTo>
                <a:lnTo>
                  <a:pt x="169" y="70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59" y="70"/>
                </a:lnTo>
                <a:lnTo>
                  <a:pt x="159" y="73"/>
                </a:lnTo>
                <a:lnTo>
                  <a:pt x="159" y="77"/>
                </a:lnTo>
                <a:lnTo>
                  <a:pt x="162" y="77"/>
                </a:lnTo>
                <a:lnTo>
                  <a:pt x="162" y="80"/>
                </a:lnTo>
                <a:lnTo>
                  <a:pt x="164" y="80"/>
                </a:lnTo>
                <a:lnTo>
                  <a:pt x="164" y="87"/>
                </a:lnTo>
                <a:lnTo>
                  <a:pt x="166" y="89"/>
                </a:lnTo>
                <a:lnTo>
                  <a:pt x="169" y="89"/>
                </a:lnTo>
                <a:lnTo>
                  <a:pt x="169" y="92"/>
                </a:lnTo>
                <a:lnTo>
                  <a:pt x="169" y="104"/>
                </a:lnTo>
                <a:lnTo>
                  <a:pt x="166" y="104"/>
                </a:lnTo>
                <a:lnTo>
                  <a:pt x="166" y="106"/>
                </a:lnTo>
                <a:lnTo>
                  <a:pt x="164" y="106"/>
                </a:lnTo>
                <a:lnTo>
                  <a:pt x="162" y="106"/>
                </a:lnTo>
                <a:lnTo>
                  <a:pt x="162" y="109"/>
                </a:lnTo>
                <a:lnTo>
                  <a:pt x="159" y="109"/>
                </a:lnTo>
                <a:lnTo>
                  <a:pt x="159" y="111"/>
                </a:lnTo>
                <a:lnTo>
                  <a:pt x="164" y="111"/>
                </a:lnTo>
                <a:lnTo>
                  <a:pt x="164" y="113"/>
                </a:lnTo>
                <a:lnTo>
                  <a:pt x="164" y="121"/>
                </a:lnTo>
                <a:lnTo>
                  <a:pt x="162" y="121"/>
                </a:lnTo>
                <a:lnTo>
                  <a:pt x="162" y="125"/>
                </a:lnTo>
                <a:lnTo>
                  <a:pt x="159" y="125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3"/>
                </a:lnTo>
                <a:lnTo>
                  <a:pt x="154" y="135"/>
                </a:lnTo>
                <a:lnTo>
                  <a:pt x="152" y="135"/>
                </a:lnTo>
                <a:lnTo>
                  <a:pt x="147" y="135"/>
                </a:lnTo>
                <a:lnTo>
                  <a:pt x="147" y="133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38" y="125"/>
                </a:lnTo>
                <a:lnTo>
                  <a:pt x="135" y="128"/>
                </a:lnTo>
                <a:lnTo>
                  <a:pt x="130" y="128"/>
                </a:lnTo>
                <a:lnTo>
                  <a:pt x="130" y="130"/>
                </a:lnTo>
                <a:lnTo>
                  <a:pt x="128" y="130"/>
                </a:lnTo>
                <a:lnTo>
                  <a:pt x="128" y="133"/>
                </a:lnTo>
                <a:lnTo>
                  <a:pt x="128" y="140"/>
                </a:lnTo>
                <a:lnTo>
                  <a:pt x="130" y="140"/>
                </a:lnTo>
                <a:lnTo>
                  <a:pt x="130" y="137"/>
                </a:lnTo>
                <a:lnTo>
                  <a:pt x="133" y="137"/>
                </a:lnTo>
                <a:lnTo>
                  <a:pt x="135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5" y="142"/>
                </a:lnTo>
                <a:lnTo>
                  <a:pt x="147" y="142"/>
                </a:lnTo>
                <a:lnTo>
                  <a:pt x="147" y="145"/>
                </a:lnTo>
                <a:lnTo>
                  <a:pt x="145" y="145"/>
                </a:lnTo>
                <a:lnTo>
                  <a:pt x="145" y="147"/>
                </a:lnTo>
                <a:lnTo>
                  <a:pt x="142" y="149"/>
                </a:lnTo>
                <a:lnTo>
                  <a:pt x="140" y="149"/>
                </a:lnTo>
                <a:lnTo>
                  <a:pt x="140" y="152"/>
                </a:lnTo>
                <a:lnTo>
                  <a:pt x="138" y="152"/>
                </a:lnTo>
                <a:lnTo>
                  <a:pt x="138" y="154"/>
                </a:lnTo>
                <a:lnTo>
                  <a:pt x="135" y="154"/>
                </a:lnTo>
                <a:lnTo>
                  <a:pt x="133" y="157"/>
                </a:lnTo>
                <a:lnTo>
                  <a:pt x="130" y="157"/>
                </a:lnTo>
                <a:lnTo>
                  <a:pt x="130" y="159"/>
                </a:lnTo>
                <a:lnTo>
                  <a:pt x="126" y="159"/>
                </a:lnTo>
                <a:lnTo>
                  <a:pt x="126" y="161"/>
                </a:lnTo>
                <a:lnTo>
                  <a:pt x="118" y="161"/>
                </a:lnTo>
                <a:lnTo>
                  <a:pt x="118" y="164"/>
                </a:lnTo>
                <a:lnTo>
                  <a:pt x="116" y="164"/>
                </a:lnTo>
                <a:lnTo>
                  <a:pt x="116" y="166"/>
                </a:lnTo>
                <a:lnTo>
                  <a:pt x="111" y="166"/>
                </a:lnTo>
                <a:lnTo>
                  <a:pt x="111" y="169"/>
                </a:lnTo>
                <a:lnTo>
                  <a:pt x="99" y="169"/>
                </a:lnTo>
                <a:lnTo>
                  <a:pt x="99" y="166"/>
                </a:lnTo>
                <a:lnTo>
                  <a:pt x="102" y="166"/>
                </a:lnTo>
                <a:lnTo>
                  <a:pt x="102" y="164"/>
                </a:lnTo>
                <a:lnTo>
                  <a:pt x="102" y="161"/>
                </a:lnTo>
                <a:lnTo>
                  <a:pt x="99" y="161"/>
                </a:lnTo>
                <a:lnTo>
                  <a:pt x="94" y="161"/>
                </a:lnTo>
                <a:lnTo>
                  <a:pt x="94" y="164"/>
                </a:lnTo>
                <a:lnTo>
                  <a:pt x="87" y="164"/>
                </a:lnTo>
                <a:lnTo>
                  <a:pt x="87" y="166"/>
                </a:lnTo>
                <a:lnTo>
                  <a:pt x="82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0" y="171"/>
                </a:lnTo>
                <a:lnTo>
                  <a:pt x="68" y="169"/>
                </a:lnTo>
                <a:lnTo>
                  <a:pt x="66" y="169"/>
                </a:lnTo>
                <a:lnTo>
                  <a:pt x="66" y="166"/>
                </a:lnTo>
                <a:lnTo>
                  <a:pt x="66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58" y="161"/>
                </a:lnTo>
                <a:lnTo>
                  <a:pt x="58" y="164"/>
                </a:lnTo>
                <a:lnTo>
                  <a:pt x="58" y="166"/>
                </a:lnTo>
                <a:lnTo>
                  <a:pt x="56" y="166"/>
                </a:lnTo>
                <a:lnTo>
                  <a:pt x="51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2" y="161"/>
                </a:lnTo>
                <a:lnTo>
                  <a:pt x="42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7"/>
                </a:lnTo>
                <a:lnTo>
                  <a:pt x="34" y="154"/>
                </a:lnTo>
                <a:lnTo>
                  <a:pt x="34" y="152"/>
                </a:lnTo>
                <a:lnTo>
                  <a:pt x="37" y="152"/>
                </a:lnTo>
                <a:lnTo>
                  <a:pt x="37" y="149"/>
                </a:lnTo>
                <a:lnTo>
                  <a:pt x="39" y="149"/>
                </a:lnTo>
                <a:lnTo>
                  <a:pt x="46" y="149"/>
                </a:lnTo>
                <a:lnTo>
                  <a:pt x="46" y="147"/>
                </a:lnTo>
                <a:lnTo>
                  <a:pt x="49" y="147"/>
                </a:lnTo>
                <a:lnTo>
                  <a:pt x="49" y="145"/>
                </a:lnTo>
                <a:lnTo>
                  <a:pt x="49" y="142"/>
                </a:lnTo>
                <a:moveTo>
                  <a:pt x="49" y="142"/>
                </a:moveTo>
                <a:lnTo>
                  <a:pt x="46" y="142"/>
                </a:lnTo>
                <a:lnTo>
                  <a:pt x="46" y="140"/>
                </a:lnTo>
                <a:lnTo>
                  <a:pt x="44" y="140"/>
                </a:lnTo>
                <a:lnTo>
                  <a:pt x="44" y="137"/>
                </a:lnTo>
                <a:lnTo>
                  <a:pt x="44" y="135"/>
                </a:lnTo>
                <a:lnTo>
                  <a:pt x="42" y="135"/>
                </a:lnTo>
                <a:lnTo>
                  <a:pt x="42" y="133"/>
                </a:lnTo>
                <a:lnTo>
                  <a:pt x="39" y="130"/>
                </a:lnTo>
                <a:lnTo>
                  <a:pt x="32" y="130"/>
                </a:lnTo>
                <a:lnTo>
                  <a:pt x="32" y="133"/>
                </a:lnTo>
                <a:lnTo>
                  <a:pt x="34" y="135"/>
                </a:lnTo>
                <a:lnTo>
                  <a:pt x="34" y="137"/>
                </a:lnTo>
                <a:lnTo>
                  <a:pt x="37" y="137"/>
                </a:lnTo>
                <a:lnTo>
                  <a:pt x="37" y="142"/>
                </a:lnTo>
                <a:lnTo>
                  <a:pt x="34" y="145"/>
                </a:lnTo>
                <a:lnTo>
                  <a:pt x="32" y="145"/>
                </a:lnTo>
                <a:lnTo>
                  <a:pt x="32" y="147"/>
                </a:lnTo>
                <a:lnTo>
                  <a:pt x="30" y="147"/>
                </a:lnTo>
                <a:lnTo>
                  <a:pt x="30" y="149"/>
                </a:lnTo>
                <a:lnTo>
                  <a:pt x="27" y="149"/>
                </a:lnTo>
                <a:lnTo>
                  <a:pt x="25" y="147"/>
                </a:lnTo>
                <a:lnTo>
                  <a:pt x="22" y="147"/>
                </a:lnTo>
                <a:lnTo>
                  <a:pt x="22" y="145"/>
                </a:lnTo>
                <a:lnTo>
                  <a:pt x="20" y="142"/>
                </a:lnTo>
                <a:lnTo>
                  <a:pt x="20" y="140"/>
                </a:lnTo>
                <a:lnTo>
                  <a:pt x="18" y="140"/>
                </a:lnTo>
                <a:lnTo>
                  <a:pt x="18" y="137"/>
                </a:lnTo>
                <a:lnTo>
                  <a:pt x="15" y="137"/>
                </a:lnTo>
                <a:lnTo>
                  <a:pt x="15" y="135"/>
                </a:lnTo>
                <a:lnTo>
                  <a:pt x="13" y="133"/>
                </a:lnTo>
                <a:lnTo>
                  <a:pt x="13" y="130"/>
                </a:lnTo>
                <a:lnTo>
                  <a:pt x="10" y="130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6" y="118"/>
                </a:lnTo>
                <a:lnTo>
                  <a:pt x="6" y="116"/>
                </a:lnTo>
                <a:lnTo>
                  <a:pt x="3" y="116"/>
                </a:lnTo>
                <a:lnTo>
                  <a:pt x="3" y="109"/>
                </a:lnTo>
                <a:lnTo>
                  <a:pt x="1" y="106"/>
                </a:lnTo>
                <a:lnTo>
                  <a:pt x="1" y="101"/>
                </a:lnTo>
                <a:lnTo>
                  <a:pt x="3" y="101"/>
                </a:lnTo>
                <a:lnTo>
                  <a:pt x="6" y="101"/>
                </a:lnTo>
                <a:lnTo>
                  <a:pt x="6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94"/>
                </a:lnTo>
                <a:lnTo>
                  <a:pt x="6" y="94"/>
                </a:lnTo>
                <a:lnTo>
                  <a:pt x="6" y="85"/>
                </a:lnTo>
                <a:lnTo>
                  <a:pt x="3" y="85"/>
                </a:lnTo>
                <a:lnTo>
                  <a:pt x="1" y="82"/>
                </a:lnTo>
                <a:lnTo>
                  <a:pt x="1" y="85"/>
                </a:lnTo>
                <a:lnTo>
                  <a:pt x="1" y="82"/>
                </a:lnTo>
                <a:lnTo>
                  <a:pt x="1" y="70"/>
                </a:lnTo>
                <a:lnTo>
                  <a:pt x="3" y="68"/>
                </a:lnTo>
                <a:lnTo>
                  <a:pt x="6" y="68"/>
                </a:lnTo>
                <a:lnTo>
                  <a:pt x="6" y="65"/>
                </a:lnTo>
                <a:lnTo>
                  <a:pt x="8" y="65"/>
                </a:lnTo>
                <a:lnTo>
                  <a:pt x="8" y="63"/>
                </a:lnTo>
                <a:lnTo>
                  <a:pt x="8" y="61"/>
                </a:lnTo>
                <a:lnTo>
                  <a:pt x="6" y="61"/>
                </a:lnTo>
                <a:lnTo>
                  <a:pt x="6" y="51"/>
                </a:lnTo>
                <a:lnTo>
                  <a:pt x="8" y="51"/>
                </a:lnTo>
                <a:lnTo>
                  <a:pt x="8" y="49"/>
                </a:lnTo>
                <a:lnTo>
                  <a:pt x="10" y="46"/>
                </a:lnTo>
                <a:lnTo>
                  <a:pt x="10" y="44"/>
                </a:lnTo>
                <a:lnTo>
                  <a:pt x="13" y="44"/>
                </a:lnTo>
                <a:lnTo>
                  <a:pt x="13" y="39"/>
                </a:lnTo>
                <a:lnTo>
                  <a:pt x="15" y="39"/>
                </a:lnTo>
                <a:moveTo>
                  <a:pt x="15" y="39"/>
                </a:moveTo>
                <a:lnTo>
                  <a:pt x="15" y="37"/>
                </a:lnTo>
                <a:lnTo>
                  <a:pt x="18" y="37"/>
                </a:lnTo>
                <a:lnTo>
                  <a:pt x="20" y="37"/>
                </a:lnTo>
                <a:lnTo>
                  <a:pt x="20" y="39"/>
                </a:lnTo>
                <a:lnTo>
                  <a:pt x="22" y="39"/>
                </a:lnTo>
                <a:lnTo>
                  <a:pt x="22" y="41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4" y="46"/>
                </a:lnTo>
                <a:lnTo>
                  <a:pt x="37" y="44"/>
                </a:lnTo>
                <a:lnTo>
                  <a:pt x="39" y="44"/>
                </a:lnTo>
                <a:lnTo>
                  <a:pt x="39" y="41"/>
                </a:lnTo>
                <a:lnTo>
                  <a:pt x="42" y="41"/>
                </a:lnTo>
                <a:lnTo>
                  <a:pt x="42" y="39"/>
                </a:lnTo>
                <a:lnTo>
                  <a:pt x="42" y="34"/>
                </a:lnTo>
                <a:lnTo>
                  <a:pt x="39" y="34"/>
                </a:lnTo>
                <a:lnTo>
                  <a:pt x="37" y="34"/>
                </a:lnTo>
                <a:lnTo>
                  <a:pt x="37" y="37"/>
                </a:lnTo>
                <a:lnTo>
                  <a:pt x="34" y="37"/>
                </a:lnTo>
                <a:lnTo>
                  <a:pt x="32" y="39"/>
                </a:lnTo>
                <a:lnTo>
                  <a:pt x="30" y="39"/>
                </a:lnTo>
                <a:lnTo>
                  <a:pt x="27" y="37"/>
                </a:lnTo>
                <a:lnTo>
                  <a:pt x="25" y="34"/>
                </a:lnTo>
                <a:lnTo>
                  <a:pt x="25" y="32"/>
                </a:lnTo>
                <a:lnTo>
                  <a:pt x="22" y="32"/>
                </a:lnTo>
                <a:lnTo>
                  <a:pt x="22" y="27"/>
                </a:lnTo>
                <a:lnTo>
                  <a:pt x="25" y="27"/>
                </a:lnTo>
                <a:lnTo>
                  <a:pt x="25" y="25"/>
                </a:lnTo>
                <a:lnTo>
                  <a:pt x="27" y="25"/>
                </a:lnTo>
                <a:lnTo>
                  <a:pt x="27" y="22"/>
                </a:lnTo>
                <a:lnTo>
                  <a:pt x="30" y="22"/>
                </a:lnTo>
                <a:lnTo>
                  <a:pt x="30" y="20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7" y="15"/>
                </a:lnTo>
                <a:lnTo>
                  <a:pt x="39" y="15"/>
                </a:lnTo>
                <a:lnTo>
                  <a:pt x="42" y="13"/>
                </a:lnTo>
                <a:lnTo>
                  <a:pt x="49" y="13"/>
                </a:lnTo>
                <a:lnTo>
                  <a:pt x="49" y="10"/>
                </a:lnTo>
                <a:lnTo>
                  <a:pt x="51" y="10"/>
                </a:lnTo>
                <a:lnTo>
                  <a:pt x="51" y="8"/>
                </a:lnTo>
                <a:lnTo>
                  <a:pt x="54" y="8"/>
                </a:lnTo>
                <a:lnTo>
                  <a:pt x="56" y="5"/>
                </a:lnTo>
                <a:lnTo>
                  <a:pt x="61" y="5"/>
                </a:lnTo>
                <a:moveTo>
                  <a:pt x="34" y="37"/>
                </a:moveTo>
                <a:lnTo>
                  <a:pt x="39" y="44"/>
                </a:lnTo>
                <a:lnTo>
                  <a:pt x="34" y="37"/>
                </a:lnTo>
                <a:close/>
                <a:moveTo>
                  <a:pt x="30" y="39"/>
                </a:moveTo>
                <a:lnTo>
                  <a:pt x="34" y="46"/>
                </a:lnTo>
                <a:moveTo>
                  <a:pt x="22" y="32"/>
                </a:moveTo>
                <a:lnTo>
                  <a:pt x="32" y="46"/>
                </a:lnTo>
                <a:moveTo>
                  <a:pt x="15" y="37"/>
                </a:moveTo>
                <a:lnTo>
                  <a:pt x="25" y="51"/>
                </a:lnTo>
                <a:moveTo>
                  <a:pt x="18" y="37"/>
                </a:moveTo>
                <a:lnTo>
                  <a:pt x="27" y="51"/>
                </a:lnTo>
                <a:moveTo>
                  <a:pt x="20" y="34"/>
                </a:moveTo>
                <a:lnTo>
                  <a:pt x="30" y="49"/>
                </a:lnTo>
                <a:lnTo>
                  <a:pt x="20" y="34"/>
                </a:lnTo>
                <a:close/>
                <a:moveTo>
                  <a:pt x="20" y="32"/>
                </a:moveTo>
                <a:lnTo>
                  <a:pt x="32" y="46"/>
                </a:lnTo>
                <a:moveTo>
                  <a:pt x="32" y="39"/>
                </a:moveTo>
                <a:lnTo>
                  <a:pt x="37" y="44"/>
                </a:lnTo>
                <a:moveTo>
                  <a:pt x="30" y="39"/>
                </a:moveTo>
                <a:lnTo>
                  <a:pt x="34" y="46"/>
                </a:lnTo>
                <a:moveTo>
                  <a:pt x="87" y="1"/>
                </a:moveTo>
                <a:lnTo>
                  <a:pt x="90" y="3"/>
                </a:lnTo>
                <a:moveTo>
                  <a:pt x="87" y="3"/>
                </a:moveTo>
                <a:lnTo>
                  <a:pt x="87" y="1"/>
                </a:lnTo>
                <a:moveTo>
                  <a:pt x="87" y="5"/>
                </a:moveTo>
                <a:lnTo>
                  <a:pt x="90" y="1"/>
                </a:lnTo>
                <a:moveTo>
                  <a:pt x="39" y="34"/>
                </a:moveTo>
                <a:lnTo>
                  <a:pt x="42" y="37"/>
                </a:lnTo>
                <a:moveTo>
                  <a:pt x="75" y="3"/>
                </a:moveTo>
                <a:lnTo>
                  <a:pt x="80" y="8"/>
                </a:lnTo>
                <a:lnTo>
                  <a:pt x="78" y="3"/>
                </a:lnTo>
                <a:moveTo>
                  <a:pt x="70" y="13"/>
                </a:moveTo>
                <a:lnTo>
                  <a:pt x="68" y="8"/>
                </a:lnTo>
                <a:lnTo>
                  <a:pt x="73" y="13"/>
                </a:lnTo>
                <a:lnTo>
                  <a:pt x="68" y="5"/>
                </a:lnTo>
                <a:moveTo>
                  <a:pt x="68" y="3"/>
                </a:moveTo>
                <a:lnTo>
                  <a:pt x="75" y="10"/>
                </a:lnTo>
                <a:lnTo>
                  <a:pt x="70" y="3"/>
                </a:lnTo>
                <a:moveTo>
                  <a:pt x="75" y="8"/>
                </a:moveTo>
                <a:lnTo>
                  <a:pt x="73" y="3"/>
                </a:lnTo>
                <a:lnTo>
                  <a:pt x="78" y="8"/>
                </a:lnTo>
                <a:moveTo>
                  <a:pt x="78" y="3"/>
                </a:moveTo>
                <a:lnTo>
                  <a:pt x="82" y="8"/>
                </a:lnTo>
                <a:moveTo>
                  <a:pt x="82" y="3"/>
                </a:moveTo>
                <a:lnTo>
                  <a:pt x="85" y="8"/>
                </a:lnTo>
                <a:lnTo>
                  <a:pt x="80" y="3"/>
                </a:lnTo>
                <a:moveTo>
                  <a:pt x="66" y="3"/>
                </a:moveTo>
                <a:lnTo>
                  <a:pt x="66" y="1"/>
                </a:lnTo>
                <a:moveTo>
                  <a:pt x="61" y="5"/>
                </a:moveTo>
                <a:lnTo>
                  <a:pt x="61" y="3"/>
                </a:lnTo>
                <a:moveTo>
                  <a:pt x="68" y="3"/>
                </a:moveTo>
                <a:lnTo>
                  <a:pt x="70" y="5"/>
                </a:lnTo>
                <a:moveTo>
                  <a:pt x="82" y="3"/>
                </a:moveTo>
                <a:lnTo>
                  <a:pt x="87" y="5"/>
                </a:lnTo>
                <a:lnTo>
                  <a:pt x="85" y="3"/>
                </a:lnTo>
                <a:moveTo>
                  <a:pt x="25" y="32"/>
                </a:moveTo>
                <a:lnTo>
                  <a:pt x="22" y="29"/>
                </a:lnTo>
                <a:moveTo>
                  <a:pt x="18" y="37"/>
                </a:moveTo>
                <a:lnTo>
                  <a:pt x="20" y="37"/>
                </a:lnTo>
                <a:moveTo>
                  <a:pt x="22" y="29"/>
                </a:moveTo>
                <a:lnTo>
                  <a:pt x="22" y="32"/>
                </a:lnTo>
                <a:moveTo>
                  <a:pt x="37" y="34"/>
                </a:moveTo>
                <a:lnTo>
                  <a:pt x="42" y="41"/>
                </a:lnTo>
                <a:moveTo>
                  <a:pt x="39" y="34"/>
                </a:moveTo>
                <a:lnTo>
                  <a:pt x="42" y="39"/>
                </a:lnTo>
                <a:moveTo>
                  <a:pt x="37" y="37"/>
                </a:moveTo>
                <a:lnTo>
                  <a:pt x="39" y="41"/>
                </a:lnTo>
                <a:moveTo>
                  <a:pt x="15" y="39"/>
                </a:moveTo>
                <a:lnTo>
                  <a:pt x="18" y="37"/>
                </a:lnTo>
                <a:moveTo>
                  <a:pt x="27" y="147"/>
                </a:moveTo>
                <a:lnTo>
                  <a:pt x="25" y="147"/>
                </a:lnTo>
                <a:moveTo>
                  <a:pt x="27" y="149"/>
                </a:moveTo>
                <a:lnTo>
                  <a:pt x="30" y="149"/>
                </a:lnTo>
                <a:moveTo>
                  <a:pt x="32" y="147"/>
                </a:moveTo>
                <a:lnTo>
                  <a:pt x="37" y="149"/>
                </a:lnTo>
                <a:moveTo>
                  <a:pt x="39" y="130"/>
                </a:moveTo>
                <a:lnTo>
                  <a:pt x="44" y="137"/>
                </a:lnTo>
                <a:moveTo>
                  <a:pt x="46" y="140"/>
                </a:moveTo>
                <a:lnTo>
                  <a:pt x="49" y="145"/>
                </a:lnTo>
                <a:moveTo>
                  <a:pt x="34" y="145"/>
                </a:moveTo>
                <a:lnTo>
                  <a:pt x="39" y="149"/>
                </a:lnTo>
                <a:lnTo>
                  <a:pt x="37" y="142"/>
                </a:lnTo>
                <a:moveTo>
                  <a:pt x="37" y="140"/>
                </a:moveTo>
                <a:lnTo>
                  <a:pt x="44" y="149"/>
                </a:lnTo>
                <a:moveTo>
                  <a:pt x="37" y="142"/>
                </a:moveTo>
                <a:lnTo>
                  <a:pt x="42" y="149"/>
                </a:lnTo>
                <a:moveTo>
                  <a:pt x="30" y="147"/>
                </a:moveTo>
                <a:lnTo>
                  <a:pt x="32" y="152"/>
                </a:lnTo>
                <a:moveTo>
                  <a:pt x="27" y="147"/>
                </a:moveTo>
                <a:lnTo>
                  <a:pt x="27" y="149"/>
                </a:lnTo>
                <a:moveTo>
                  <a:pt x="30" y="147"/>
                </a:moveTo>
                <a:lnTo>
                  <a:pt x="34" y="154"/>
                </a:lnTo>
                <a:moveTo>
                  <a:pt x="32" y="147"/>
                </a:moveTo>
                <a:lnTo>
                  <a:pt x="34" y="152"/>
                </a:lnTo>
                <a:moveTo>
                  <a:pt x="32" y="130"/>
                </a:moveTo>
                <a:lnTo>
                  <a:pt x="46" y="149"/>
                </a:lnTo>
                <a:moveTo>
                  <a:pt x="34" y="145"/>
                </a:moveTo>
                <a:lnTo>
                  <a:pt x="37" y="149"/>
                </a:lnTo>
                <a:moveTo>
                  <a:pt x="32" y="130"/>
                </a:moveTo>
                <a:lnTo>
                  <a:pt x="46" y="149"/>
                </a:lnTo>
                <a:moveTo>
                  <a:pt x="37" y="130"/>
                </a:moveTo>
                <a:lnTo>
                  <a:pt x="49" y="147"/>
                </a:lnTo>
                <a:lnTo>
                  <a:pt x="34" y="130"/>
                </a:lnTo>
                <a:moveTo>
                  <a:pt x="66" y="94"/>
                </a:moveTo>
                <a:lnTo>
                  <a:pt x="70" y="85"/>
                </a:lnTo>
                <a:lnTo>
                  <a:pt x="63" y="7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72" name="path 8572"/>
          <p:cNvSpPr/>
          <p:nvPr/>
        </p:nvSpPr>
        <p:spPr>
          <a:xfrm>
            <a:off x="2201641" y="3807429"/>
            <a:ext cx="4348" cy="2601"/>
          </a:xfrm>
          <a:custGeom>
            <a:avLst/>
            <a:gdLst/>
            <a:ahLst/>
            <a:cxnLst/>
            <a:rect l="0" t="0" r="0" b="0"/>
            <a:pathLst>
              <a:path w="6" h="4">
                <a:moveTo>
                  <a:pt x="3" y="3"/>
                </a:moveTo>
                <a:lnTo>
                  <a:pt x="0" y="0"/>
                </a:lnTo>
                <a:moveTo>
                  <a:pt x="5" y="3"/>
                </a:moveTo>
                <a:lnTo>
                  <a:pt x="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74" name="path 8574"/>
          <p:cNvSpPr/>
          <p:nvPr/>
        </p:nvSpPr>
        <p:spPr>
          <a:xfrm>
            <a:off x="2576321" y="3807206"/>
            <a:ext cx="109728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8" y="75"/>
                </a:moveTo>
                <a:lnTo>
                  <a:pt x="87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2" y="73"/>
                </a:lnTo>
                <a:moveTo>
                  <a:pt x="70" y="85"/>
                </a:moveTo>
                <a:lnTo>
                  <a:pt x="87" y="94"/>
                </a:lnTo>
                <a:lnTo>
                  <a:pt x="70" y="77"/>
                </a:lnTo>
                <a:moveTo>
                  <a:pt x="75" y="75"/>
                </a:moveTo>
                <a:lnTo>
                  <a:pt x="87" y="94"/>
                </a:lnTo>
                <a:moveTo>
                  <a:pt x="61" y="75"/>
                </a:moveTo>
                <a:lnTo>
                  <a:pt x="70" y="77"/>
                </a:lnTo>
                <a:lnTo>
                  <a:pt x="78" y="73"/>
                </a:lnTo>
                <a:lnTo>
                  <a:pt x="80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6" y="3"/>
                </a:lnTo>
                <a:lnTo>
                  <a:pt x="70" y="3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3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5" y="8"/>
                </a:lnTo>
                <a:lnTo>
                  <a:pt x="87" y="5"/>
                </a:lnTo>
                <a:lnTo>
                  <a:pt x="87" y="3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7" y="1"/>
                </a:lnTo>
                <a:lnTo>
                  <a:pt x="116" y="8"/>
                </a:lnTo>
                <a:lnTo>
                  <a:pt x="121" y="8"/>
                </a:lnTo>
                <a:lnTo>
                  <a:pt x="121" y="10"/>
                </a:lnTo>
                <a:lnTo>
                  <a:pt x="126" y="10"/>
                </a:lnTo>
                <a:lnTo>
                  <a:pt x="126" y="13"/>
                </a:lnTo>
                <a:lnTo>
                  <a:pt x="128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1" y="25"/>
                </a:lnTo>
                <a:lnTo>
                  <a:pt x="121" y="27"/>
                </a:lnTo>
                <a:lnTo>
                  <a:pt x="121" y="32"/>
                </a:lnTo>
                <a:lnTo>
                  <a:pt x="123" y="32"/>
                </a:lnTo>
                <a:lnTo>
                  <a:pt x="126" y="34"/>
                </a:lnTo>
                <a:lnTo>
                  <a:pt x="126" y="39"/>
                </a:lnTo>
                <a:lnTo>
                  <a:pt x="128" y="39"/>
                </a:lnTo>
                <a:lnTo>
                  <a:pt x="128" y="41"/>
                </a:lnTo>
                <a:lnTo>
                  <a:pt x="130" y="41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38" y="39"/>
                </a:lnTo>
                <a:lnTo>
                  <a:pt x="135" y="39"/>
                </a:lnTo>
                <a:lnTo>
                  <a:pt x="135" y="34"/>
                </a:lnTo>
                <a:lnTo>
                  <a:pt x="133" y="34"/>
                </a:lnTo>
                <a:lnTo>
                  <a:pt x="133" y="29"/>
                </a:lnTo>
                <a:lnTo>
                  <a:pt x="135" y="29"/>
                </a:lnTo>
                <a:lnTo>
                  <a:pt x="135" y="27"/>
                </a:lnTo>
                <a:lnTo>
                  <a:pt x="138" y="27"/>
                </a:lnTo>
                <a:lnTo>
                  <a:pt x="140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47" y="29"/>
                </a:lnTo>
                <a:lnTo>
                  <a:pt x="150" y="29"/>
                </a:lnTo>
                <a:lnTo>
                  <a:pt x="150" y="32"/>
                </a:lnTo>
                <a:lnTo>
                  <a:pt x="152" y="34"/>
                </a:lnTo>
                <a:lnTo>
                  <a:pt x="154" y="37"/>
                </a:lnTo>
                <a:lnTo>
                  <a:pt x="154" y="39"/>
                </a:lnTo>
                <a:lnTo>
                  <a:pt x="157" y="39"/>
                </a:lnTo>
                <a:lnTo>
                  <a:pt x="157" y="44"/>
                </a:lnTo>
                <a:lnTo>
                  <a:pt x="159" y="44"/>
                </a:lnTo>
                <a:lnTo>
                  <a:pt x="159" y="51"/>
                </a:lnTo>
                <a:lnTo>
                  <a:pt x="162" y="51"/>
                </a:lnTo>
                <a:lnTo>
                  <a:pt x="162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5"/>
                </a:lnTo>
                <a:lnTo>
                  <a:pt x="169" y="65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59" y="70"/>
                </a:lnTo>
                <a:lnTo>
                  <a:pt x="159" y="73"/>
                </a:lnTo>
                <a:lnTo>
                  <a:pt x="159" y="75"/>
                </a:lnTo>
                <a:lnTo>
                  <a:pt x="162" y="77"/>
                </a:lnTo>
                <a:lnTo>
                  <a:pt x="164" y="80"/>
                </a:lnTo>
                <a:lnTo>
                  <a:pt x="164" y="87"/>
                </a:lnTo>
                <a:lnTo>
                  <a:pt x="166" y="87"/>
                </a:lnTo>
                <a:lnTo>
                  <a:pt x="166" y="89"/>
                </a:lnTo>
                <a:lnTo>
                  <a:pt x="169" y="89"/>
                </a:lnTo>
                <a:lnTo>
                  <a:pt x="169" y="97"/>
                </a:lnTo>
                <a:lnTo>
                  <a:pt x="171" y="99"/>
                </a:lnTo>
                <a:lnTo>
                  <a:pt x="169" y="101"/>
                </a:lnTo>
                <a:lnTo>
                  <a:pt x="169" y="104"/>
                </a:lnTo>
                <a:lnTo>
                  <a:pt x="166" y="104"/>
                </a:lnTo>
                <a:lnTo>
                  <a:pt x="166" y="106"/>
                </a:lnTo>
                <a:lnTo>
                  <a:pt x="164" y="106"/>
                </a:lnTo>
                <a:lnTo>
                  <a:pt x="162" y="106"/>
                </a:lnTo>
                <a:lnTo>
                  <a:pt x="162" y="109"/>
                </a:lnTo>
                <a:lnTo>
                  <a:pt x="162" y="111"/>
                </a:lnTo>
                <a:lnTo>
                  <a:pt x="164" y="111"/>
                </a:lnTo>
                <a:lnTo>
                  <a:pt x="164" y="121"/>
                </a:lnTo>
                <a:lnTo>
                  <a:pt x="162" y="123"/>
                </a:lnTo>
                <a:lnTo>
                  <a:pt x="162" y="125"/>
                </a:lnTo>
                <a:lnTo>
                  <a:pt x="159" y="128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3"/>
                </a:lnTo>
                <a:lnTo>
                  <a:pt x="154" y="135"/>
                </a:lnTo>
                <a:lnTo>
                  <a:pt x="152" y="135"/>
                </a:lnTo>
                <a:lnTo>
                  <a:pt x="147" y="135"/>
                </a:lnTo>
                <a:lnTo>
                  <a:pt x="147" y="133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5"/>
                </a:lnTo>
                <a:lnTo>
                  <a:pt x="138" y="128"/>
                </a:lnTo>
                <a:lnTo>
                  <a:pt x="133" y="128"/>
                </a:lnTo>
                <a:lnTo>
                  <a:pt x="130" y="130"/>
                </a:lnTo>
                <a:lnTo>
                  <a:pt x="128" y="133"/>
                </a:lnTo>
                <a:lnTo>
                  <a:pt x="128" y="137"/>
                </a:lnTo>
                <a:lnTo>
                  <a:pt x="130" y="140"/>
                </a:lnTo>
                <a:lnTo>
                  <a:pt x="130" y="137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7" y="140"/>
                </a:lnTo>
                <a:lnTo>
                  <a:pt x="147" y="142"/>
                </a:lnTo>
                <a:lnTo>
                  <a:pt x="147" y="145"/>
                </a:lnTo>
                <a:lnTo>
                  <a:pt x="145" y="147"/>
                </a:lnTo>
                <a:lnTo>
                  <a:pt x="145" y="149"/>
                </a:lnTo>
                <a:lnTo>
                  <a:pt x="142" y="149"/>
                </a:lnTo>
                <a:lnTo>
                  <a:pt x="140" y="152"/>
                </a:lnTo>
                <a:lnTo>
                  <a:pt x="138" y="152"/>
                </a:lnTo>
                <a:lnTo>
                  <a:pt x="138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0" y="159"/>
                </a:lnTo>
                <a:lnTo>
                  <a:pt x="128" y="159"/>
                </a:lnTo>
                <a:lnTo>
                  <a:pt x="126" y="161"/>
                </a:lnTo>
                <a:lnTo>
                  <a:pt x="118" y="161"/>
                </a:lnTo>
                <a:lnTo>
                  <a:pt x="118" y="164"/>
                </a:lnTo>
                <a:lnTo>
                  <a:pt x="116" y="164"/>
                </a:lnTo>
                <a:lnTo>
                  <a:pt x="116" y="166"/>
                </a:lnTo>
                <a:lnTo>
                  <a:pt x="114" y="166"/>
                </a:lnTo>
                <a:lnTo>
                  <a:pt x="111" y="169"/>
                </a:lnTo>
                <a:lnTo>
                  <a:pt x="99" y="169"/>
                </a:lnTo>
                <a:lnTo>
                  <a:pt x="99" y="166"/>
                </a:lnTo>
                <a:lnTo>
                  <a:pt x="102" y="166"/>
                </a:lnTo>
                <a:lnTo>
                  <a:pt x="102" y="164"/>
                </a:lnTo>
                <a:lnTo>
                  <a:pt x="102" y="161"/>
                </a:lnTo>
                <a:lnTo>
                  <a:pt x="99" y="161"/>
                </a:lnTo>
                <a:lnTo>
                  <a:pt x="94" y="161"/>
                </a:lnTo>
                <a:lnTo>
                  <a:pt x="94" y="164"/>
                </a:lnTo>
                <a:lnTo>
                  <a:pt x="90" y="164"/>
                </a:lnTo>
                <a:lnTo>
                  <a:pt x="87" y="166"/>
                </a:lnTo>
                <a:lnTo>
                  <a:pt x="82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0" y="171"/>
                </a:lnTo>
                <a:lnTo>
                  <a:pt x="68" y="169"/>
                </a:lnTo>
                <a:lnTo>
                  <a:pt x="66" y="169"/>
                </a:lnTo>
                <a:lnTo>
                  <a:pt x="66" y="166"/>
                </a:lnTo>
                <a:lnTo>
                  <a:pt x="66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58" y="164"/>
                </a:lnTo>
                <a:lnTo>
                  <a:pt x="61" y="164"/>
                </a:lnTo>
                <a:lnTo>
                  <a:pt x="61" y="166"/>
                </a:lnTo>
                <a:lnTo>
                  <a:pt x="54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4" y="161"/>
                </a:lnTo>
                <a:lnTo>
                  <a:pt x="42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49"/>
                </a:lnTo>
                <a:lnTo>
                  <a:pt x="39" y="149"/>
                </a:lnTo>
                <a:lnTo>
                  <a:pt x="46" y="149"/>
                </a:lnTo>
                <a:lnTo>
                  <a:pt x="49" y="147"/>
                </a:lnTo>
                <a:lnTo>
                  <a:pt x="49" y="142"/>
                </a:lnTo>
                <a:moveTo>
                  <a:pt x="49" y="142"/>
                </a:moveTo>
                <a:lnTo>
                  <a:pt x="46" y="142"/>
                </a:lnTo>
                <a:lnTo>
                  <a:pt x="46" y="140"/>
                </a:lnTo>
                <a:lnTo>
                  <a:pt x="44" y="137"/>
                </a:lnTo>
                <a:lnTo>
                  <a:pt x="44" y="135"/>
                </a:lnTo>
                <a:lnTo>
                  <a:pt x="42" y="133"/>
                </a:lnTo>
                <a:lnTo>
                  <a:pt x="39" y="130"/>
                </a:lnTo>
                <a:lnTo>
                  <a:pt x="32" y="130"/>
                </a:lnTo>
                <a:lnTo>
                  <a:pt x="32" y="133"/>
                </a:lnTo>
                <a:lnTo>
                  <a:pt x="34" y="133"/>
                </a:lnTo>
                <a:lnTo>
                  <a:pt x="34" y="135"/>
                </a:lnTo>
                <a:lnTo>
                  <a:pt x="34" y="137"/>
                </a:lnTo>
                <a:lnTo>
                  <a:pt x="37" y="137"/>
                </a:lnTo>
                <a:lnTo>
                  <a:pt x="37" y="145"/>
                </a:lnTo>
                <a:lnTo>
                  <a:pt x="34" y="145"/>
                </a:lnTo>
                <a:lnTo>
                  <a:pt x="32" y="147"/>
                </a:lnTo>
                <a:lnTo>
                  <a:pt x="30" y="147"/>
                </a:lnTo>
                <a:lnTo>
                  <a:pt x="30" y="149"/>
                </a:lnTo>
                <a:lnTo>
                  <a:pt x="27" y="149"/>
                </a:lnTo>
                <a:lnTo>
                  <a:pt x="25" y="147"/>
                </a:lnTo>
                <a:lnTo>
                  <a:pt x="22" y="145"/>
                </a:lnTo>
                <a:lnTo>
                  <a:pt x="20" y="142"/>
                </a:lnTo>
                <a:lnTo>
                  <a:pt x="20" y="140"/>
                </a:lnTo>
                <a:lnTo>
                  <a:pt x="18" y="140"/>
                </a:lnTo>
                <a:lnTo>
                  <a:pt x="18" y="137"/>
                </a:lnTo>
                <a:lnTo>
                  <a:pt x="15" y="135"/>
                </a:lnTo>
                <a:lnTo>
                  <a:pt x="15" y="133"/>
                </a:lnTo>
                <a:lnTo>
                  <a:pt x="13" y="133"/>
                </a:lnTo>
                <a:lnTo>
                  <a:pt x="13" y="130"/>
                </a:lnTo>
                <a:lnTo>
                  <a:pt x="10" y="128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6" y="118"/>
                </a:lnTo>
                <a:lnTo>
                  <a:pt x="6" y="113"/>
                </a:lnTo>
                <a:lnTo>
                  <a:pt x="3" y="113"/>
                </a:lnTo>
                <a:lnTo>
                  <a:pt x="3" y="101"/>
                </a:lnTo>
                <a:lnTo>
                  <a:pt x="6" y="101"/>
                </a:lnTo>
                <a:lnTo>
                  <a:pt x="6" y="104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92"/>
                </a:lnTo>
                <a:lnTo>
                  <a:pt x="6" y="92"/>
                </a:lnTo>
                <a:lnTo>
                  <a:pt x="6" y="85"/>
                </a:lnTo>
                <a:lnTo>
                  <a:pt x="3" y="85"/>
                </a:lnTo>
                <a:lnTo>
                  <a:pt x="3" y="82"/>
                </a:lnTo>
                <a:lnTo>
                  <a:pt x="1" y="85"/>
                </a:lnTo>
                <a:lnTo>
                  <a:pt x="1" y="70"/>
                </a:lnTo>
                <a:lnTo>
                  <a:pt x="3" y="68"/>
                </a:lnTo>
                <a:lnTo>
                  <a:pt x="6" y="68"/>
                </a:lnTo>
                <a:lnTo>
                  <a:pt x="8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6" y="61"/>
                </a:lnTo>
                <a:lnTo>
                  <a:pt x="6" y="58"/>
                </a:lnTo>
                <a:lnTo>
                  <a:pt x="6" y="53"/>
                </a:lnTo>
                <a:lnTo>
                  <a:pt x="8" y="51"/>
                </a:lnTo>
                <a:lnTo>
                  <a:pt x="8" y="49"/>
                </a:lnTo>
                <a:lnTo>
                  <a:pt x="10" y="46"/>
                </a:lnTo>
                <a:lnTo>
                  <a:pt x="10" y="44"/>
                </a:lnTo>
                <a:lnTo>
                  <a:pt x="13" y="44"/>
                </a:lnTo>
                <a:lnTo>
                  <a:pt x="13" y="41"/>
                </a:lnTo>
                <a:lnTo>
                  <a:pt x="15" y="39"/>
                </a:lnTo>
                <a:moveTo>
                  <a:pt x="15" y="39"/>
                </a:moveTo>
                <a:lnTo>
                  <a:pt x="15" y="37"/>
                </a:lnTo>
                <a:lnTo>
                  <a:pt x="18" y="37"/>
                </a:lnTo>
                <a:lnTo>
                  <a:pt x="20" y="37"/>
                </a:lnTo>
                <a:lnTo>
                  <a:pt x="22" y="39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4" y="46"/>
                </a:lnTo>
                <a:lnTo>
                  <a:pt x="37" y="44"/>
                </a:lnTo>
                <a:lnTo>
                  <a:pt x="39" y="44"/>
                </a:lnTo>
                <a:lnTo>
                  <a:pt x="39" y="41"/>
                </a:lnTo>
                <a:lnTo>
                  <a:pt x="42" y="41"/>
                </a:lnTo>
                <a:lnTo>
                  <a:pt x="42" y="39"/>
                </a:lnTo>
                <a:lnTo>
                  <a:pt x="42" y="34"/>
                </a:lnTo>
                <a:lnTo>
                  <a:pt x="39" y="34"/>
                </a:lnTo>
                <a:lnTo>
                  <a:pt x="37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2" y="32"/>
                </a:lnTo>
                <a:lnTo>
                  <a:pt x="22" y="29"/>
                </a:lnTo>
                <a:lnTo>
                  <a:pt x="25" y="27"/>
                </a:lnTo>
                <a:lnTo>
                  <a:pt x="25" y="25"/>
                </a:lnTo>
                <a:lnTo>
                  <a:pt x="27" y="25"/>
                </a:lnTo>
                <a:lnTo>
                  <a:pt x="27" y="22"/>
                </a:lnTo>
                <a:lnTo>
                  <a:pt x="30" y="22"/>
                </a:lnTo>
                <a:lnTo>
                  <a:pt x="30" y="20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9" y="15"/>
                </a:lnTo>
                <a:lnTo>
                  <a:pt x="42" y="13"/>
                </a:lnTo>
                <a:lnTo>
                  <a:pt x="49" y="13"/>
                </a:lnTo>
                <a:lnTo>
                  <a:pt x="49" y="10"/>
                </a:lnTo>
                <a:lnTo>
                  <a:pt x="51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  <a:moveTo>
                  <a:pt x="34" y="37"/>
                </a:moveTo>
                <a:lnTo>
                  <a:pt x="39" y="44"/>
                </a:lnTo>
                <a:lnTo>
                  <a:pt x="34" y="37"/>
                </a:lnTo>
                <a:close/>
                <a:moveTo>
                  <a:pt x="30" y="39"/>
                </a:moveTo>
                <a:lnTo>
                  <a:pt x="34" y="46"/>
                </a:lnTo>
                <a:lnTo>
                  <a:pt x="22" y="32"/>
                </a:lnTo>
                <a:moveTo>
                  <a:pt x="18" y="37"/>
                </a:moveTo>
                <a:lnTo>
                  <a:pt x="27" y="51"/>
                </a:lnTo>
                <a:lnTo>
                  <a:pt x="18" y="37"/>
                </a:lnTo>
                <a:close/>
                <a:moveTo>
                  <a:pt x="30" y="49"/>
                </a:moveTo>
                <a:lnTo>
                  <a:pt x="20" y="34"/>
                </a:lnTo>
                <a:lnTo>
                  <a:pt x="32" y="49"/>
                </a:lnTo>
                <a:moveTo>
                  <a:pt x="22" y="32"/>
                </a:moveTo>
                <a:lnTo>
                  <a:pt x="32" y="46"/>
                </a:lnTo>
                <a:moveTo>
                  <a:pt x="37" y="44"/>
                </a:moveTo>
                <a:lnTo>
                  <a:pt x="32" y="39"/>
                </a:lnTo>
                <a:lnTo>
                  <a:pt x="37" y="4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76" name="path 8576"/>
          <p:cNvSpPr/>
          <p:nvPr/>
        </p:nvSpPr>
        <p:spPr>
          <a:xfrm>
            <a:off x="2614421" y="3807206"/>
            <a:ext cx="36576" cy="9143"/>
          </a:xfrm>
          <a:custGeom>
            <a:avLst/>
            <a:gdLst/>
            <a:ahLst/>
            <a:cxnLst/>
            <a:rect l="0" t="0" r="0" b="0"/>
            <a:pathLst>
              <a:path w="57" h="14">
                <a:moveTo>
                  <a:pt x="30" y="1"/>
                </a:moveTo>
                <a:lnTo>
                  <a:pt x="30" y="3"/>
                </a:lnTo>
                <a:lnTo>
                  <a:pt x="27" y="3"/>
                </a:lnTo>
                <a:moveTo>
                  <a:pt x="10" y="13"/>
                </a:moveTo>
                <a:lnTo>
                  <a:pt x="8" y="8"/>
                </a:lnTo>
                <a:lnTo>
                  <a:pt x="13" y="13"/>
                </a:lnTo>
                <a:lnTo>
                  <a:pt x="10" y="5"/>
                </a:lnTo>
                <a:moveTo>
                  <a:pt x="8" y="3"/>
                </a:moveTo>
                <a:lnTo>
                  <a:pt x="15" y="10"/>
                </a:lnTo>
                <a:lnTo>
                  <a:pt x="10" y="3"/>
                </a:lnTo>
                <a:moveTo>
                  <a:pt x="13" y="3"/>
                </a:moveTo>
                <a:lnTo>
                  <a:pt x="18" y="8"/>
                </a:lnTo>
                <a:lnTo>
                  <a:pt x="15" y="3"/>
                </a:lnTo>
                <a:moveTo>
                  <a:pt x="20" y="3"/>
                </a:moveTo>
                <a:lnTo>
                  <a:pt x="22" y="8"/>
                </a:lnTo>
                <a:moveTo>
                  <a:pt x="22" y="3"/>
                </a:moveTo>
                <a:lnTo>
                  <a:pt x="25" y="8"/>
                </a:lnTo>
                <a:lnTo>
                  <a:pt x="20" y="3"/>
                </a:lnTo>
                <a:moveTo>
                  <a:pt x="6" y="3"/>
                </a:moveTo>
                <a:lnTo>
                  <a:pt x="6" y="1"/>
                </a:lnTo>
                <a:moveTo>
                  <a:pt x="1" y="5"/>
                </a:moveTo>
                <a:lnTo>
                  <a:pt x="3" y="5"/>
                </a:lnTo>
                <a:moveTo>
                  <a:pt x="8" y="3"/>
                </a:moveTo>
                <a:lnTo>
                  <a:pt x="10" y="5"/>
                </a:lnTo>
                <a:moveTo>
                  <a:pt x="25" y="3"/>
                </a:moveTo>
                <a:lnTo>
                  <a:pt x="27" y="5"/>
                </a:lnTo>
                <a:lnTo>
                  <a:pt x="25" y="3"/>
                </a:lnTo>
                <a:close/>
                <a:moveTo>
                  <a:pt x="39" y="3"/>
                </a:moveTo>
                <a:lnTo>
                  <a:pt x="37" y="1"/>
                </a:lnTo>
                <a:moveTo>
                  <a:pt x="54" y="8"/>
                </a:moveTo>
                <a:lnTo>
                  <a:pt x="56" y="8"/>
                </a:lnTo>
                <a:moveTo>
                  <a:pt x="51" y="8"/>
                </a:moveTo>
                <a:lnTo>
                  <a:pt x="51" y="10"/>
                </a:lnTo>
                <a:lnTo>
                  <a:pt x="49" y="10"/>
                </a:lnTo>
                <a:lnTo>
                  <a:pt x="46" y="10"/>
                </a:lnTo>
                <a:lnTo>
                  <a:pt x="46" y="8"/>
                </a:lnTo>
                <a:lnTo>
                  <a:pt x="44" y="8"/>
                </a:lnTo>
                <a:moveTo>
                  <a:pt x="51" y="8"/>
                </a:moveTo>
                <a:lnTo>
                  <a:pt x="51" y="5"/>
                </a:lnTo>
                <a:moveTo>
                  <a:pt x="44" y="5"/>
                </a:moveTo>
                <a:lnTo>
                  <a:pt x="44" y="8"/>
                </a:lnTo>
                <a:lnTo>
                  <a:pt x="46" y="10"/>
                </a:lnTo>
                <a:moveTo>
                  <a:pt x="51" y="8"/>
                </a:moveTo>
                <a:lnTo>
                  <a:pt x="51" y="5"/>
                </a:lnTo>
                <a:moveTo>
                  <a:pt x="44" y="5"/>
                </a:moveTo>
                <a:lnTo>
                  <a:pt x="44" y="3"/>
                </a:lnTo>
                <a:lnTo>
                  <a:pt x="42" y="3"/>
                </a:lnTo>
                <a:moveTo>
                  <a:pt x="39" y="3"/>
                </a:moveTo>
                <a:lnTo>
                  <a:pt x="44" y="3"/>
                </a:lnTo>
                <a:moveTo>
                  <a:pt x="42" y="3"/>
                </a:moveTo>
                <a:lnTo>
                  <a:pt x="42" y="1"/>
                </a:lnTo>
                <a:moveTo>
                  <a:pt x="54" y="5"/>
                </a:moveTo>
                <a:lnTo>
                  <a:pt x="54" y="8"/>
                </a:lnTo>
                <a:moveTo>
                  <a:pt x="51" y="5"/>
                </a:moveTo>
                <a:lnTo>
                  <a:pt x="51" y="8"/>
                </a:lnTo>
                <a:moveTo>
                  <a:pt x="54" y="8"/>
                </a:moveTo>
                <a:lnTo>
                  <a:pt x="54" y="5"/>
                </a:lnTo>
                <a:lnTo>
                  <a:pt x="56" y="8"/>
                </a:lnTo>
                <a:moveTo>
                  <a:pt x="54" y="5"/>
                </a:moveTo>
                <a:lnTo>
                  <a:pt x="51" y="8"/>
                </a:lnTo>
                <a:moveTo>
                  <a:pt x="44" y="5"/>
                </a:moveTo>
                <a:lnTo>
                  <a:pt x="44" y="3"/>
                </a:lnTo>
                <a:moveTo>
                  <a:pt x="44" y="3"/>
                </a:moveTo>
                <a:lnTo>
                  <a:pt x="49" y="10"/>
                </a:lnTo>
                <a:moveTo>
                  <a:pt x="49" y="5"/>
                </a:moveTo>
                <a:lnTo>
                  <a:pt x="51" y="8"/>
                </a:lnTo>
                <a:moveTo>
                  <a:pt x="46" y="3"/>
                </a:moveTo>
                <a:lnTo>
                  <a:pt x="51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78" name="path 8578"/>
          <p:cNvSpPr/>
          <p:nvPr/>
        </p:nvSpPr>
        <p:spPr>
          <a:xfrm>
            <a:off x="13297662" y="3443727"/>
            <a:ext cx="3047" cy="214893"/>
          </a:xfrm>
          <a:custGeom>
            <a:avLst/>
            <a:gdLst/>
            <a:ahLst/>
            <a:cxnLst/>
            <a:rect l="0" t="0" r="0" b="0"/>
            <a:pathLst>
              <a:path w="4" h="338">
                <a:moveTo>
                  <a:pt x="1" y="0"/>
                </a:moveTo>
                <a:lnTo>
                  <a:pt x="3" y="338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80" name="path 8580"/>
          <p:cNvSpPr/>
          <p:nvPr/>
        </p:nvSpPr>
        <p:spPr>
          <a:xfrm>
            <a:off x="1921002" y="3807206"/>
            <a:ext cx="109728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80" y="75"/>
                </a:moveTo>
                <a:lnTo>
                  <a:pt x="90" y="94"/>
                </a:lnTo>
                <a:lnTo>
                  <a:pt x="82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7" y="75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7" y="92"/>
                </a:lnTo>
                <a:lnTo>
                  <a:pt x="68" y="97"/>
                </a:lnTo>
                <a:moveTo>
                  <a:pt x="63" y="5"/>
                </a:moveTo>
                <a:lnTo>
                  <a:pt x="65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70" y="13"/>
                </a:lnTo>
                <a:lnTo>
                  <a:pt x="73" y="13"/>
                </a:lnTo>
                <a:lnTo>
                  <a:pt x="75" y="13"/>
                </a:lnTo>
                <a:lnTo>
                  <a:pt x="77" y="10"/>
                </a:lnTo>
                <a:lnTo>
                  <a:pt x="77" y="8"/>
                </a:lnTo>
                <a:lnTo>
                  <a:pt x="80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9" y="1"/>
                </a:lnTo>
                <a:lnTo>
                  <a:pt x="118" y="8"/>
                </a:lnTo>
                <a:lnTo>
                  <a:pt x="123" y="8"/>
                </a:lnTo>
                <a:lnTo>
                  <a:pt x="123" y="10"/>
                </a:lnTo>
                <a:lnTo>
                  <a:pt x="125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5" y="15"/>
                </a:lnTo>
                <a:lnTo>
                  <a:pt x="135" y="17"/>
                </a:lnTo>
                <a:lnTo>
                  <a:pt x="135" y="22"/>
                </a:lnTo>
                <a:lnTo>
                  <a:pt x="133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8" y="34"/>
                </a:lnTo>
                <a:lnTo>
                  <a:pt x="128" y="39"/>
                </a:lnTo>
                <a:lnTo>
                  <a:pt x="130" y="39"/>
                </a:lnTo>
                <a:lnTo>
                  <a:pt x="130" y="41"/>
                </a:lnTo>
                <a:lnTo>
                  <a:pt x="133" y="41"/>
                </a:lnTo>
                <a:lnTo>
                  <a:pt x="133" y="44"/>
                </a:lnTo>
                <a:lnTo>
                  <a:pt x="135" y="44"/>
                </a:lnTo>
                <a:lnTo>
                  <a:pt x="137" y="44"/>
                </a:lnTo>
                <a:lnTo>
                  <a:pt x="140" y="41"/>
                </a:lnTo>
                <a:lnTo>
                  <a:pt x="137" y="39"/>
                </a:lnTo>
                <a:lnTo>
                  <a:pt x="137" y="37"/>
                </a:lnTo>
                <a:lnTo>
                  <a:pt x="135" y="37"/>
                </a:lnTo>
                <a:lnTo>
                  <a:pt x="135" y="29"/>
                </a:lnTo>
                <a:lnTo>
                  <a:pt x="137" y="29"/>
                </a:lnTo>
                <a:lnTo>
                  <a:pt x="137" y="27"/>
                </a:lnTo>
                <a:lnTo>
                  <a:pt x="140" y="27"/>
                </a:lnTo>
                <a:lnTo>
                  <a:pt x="140" y="25"/>
                </a:lnTo>
                <a:lnTo>
                  <a:pt x="142" y="25"/>
                </a:lnTo>
                <a:lnTo>
                  <a:pt x="147" y="25"/>
                </a:lnTo>
                <a:lnTo>
                  <a:pt x="147" y="27"/>
                </a:lnTo>
                <a:lnTo>
                  <a:pt x="150" y="27"/>
                </a:lnTo>
                <a:lnTo>
                  <a:pt x="150" y="29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39"/>
                </a:lnTo>
                <a:lnTo>
                  <a:pt x="159" y="41"/>
                </a:lnTo>
                <a:lnTo>
                  <a:pt x="159" y="44"/>
                </a:lnTo>
                <a:lnTo>
                  <a:pt x="161" y="44"/>
                </a:lnTo>
                <a:lnTo>
                  <a:pt x="161" y="51"/>
                </a:lnTo>
                <a:lnTo>
                  <a:pt x="164" y="53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9" y="61"/>
                </a:lnTo>
                <a:lnTo>
                  <a:pt x="169" y="73"/>
                </a:lnTo>
                <a:lnTo>
                  <a:pt x="166" y="70"/>
                </a:lnTo>
                <a:lnTo>
                  <a:pt x="161" y="70"/>
                </a:lnTo>
                <a:lnTo>
                  <a:pt x="161" y="73"/>
                </a:lnTo>
                <a:lnTo>
                  <a:pt x="161" y="77"/>
                </a:lnTo>
                <a:lnTo>
                  <a:pt x="164" y="77"/>
                </a:lnTo>
                <a:lnTo>
                  <a:pt x="164" y="82"/>
                </a:lnTo>
                <a:lnTo>
                  <a:pt x="166" y="82"/>
                </a:lnTo>
                <a:lnTo>
                  <a:pt x="166" y="89"/>
                </a:lnTo>
                <a:lnTo>
                  <a:pt x="169" y="89"/>
                </a:lnTo>
                <a:lnTo>
                  <a:pt x="171" y="89"/>
                </a:lnTo>
                <a:lnTo>
                  <a:pt x="171" y="92"/>
                </a:lnTo>
                <a:lnTo>
                  <a:pt x="171" y="101"/>
                </a:lnTo>
                <a:lnTo>
                  <a:pt x="169" y="104"/>
                </a:lnTo>
                <a:lnTo>
                  <a:pt x="169" y="106"/>
                </a:lnTo>
                <a:lnTo>
                  <a:pt x="166" y="106"/>
                </a:lnTo>
                <a:lnTo>
                  <a:pt x="164" y="106"/>
                </a:lnTo>
                <a:lnTo>
                  <a:pt x="164" y="109"/>
                </a:lnTo>
                <a:lnTo>
                  <a:pt x="161" y="109"/>
                </a:lnTo>
                <a:lnTo>
                  <a:pt x="161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21"/>
                </a:lnTo>
                <a:lnTo>
                  <a:pt x="164" y="121"/>
                </a:lnTo>
                <a:lnTo>
                  <a:pt x="164" y="125"/>
                </a:lnTo>
                <a:lnTo>
                  <a:pt x="161" y="125"/>
                </a:lnTo>
                <a:lnTo>
                  <a:pt x="161" y="128"/>
                </a:lnTo>
                <a:lnTo>
                  <a:pt x="159" y="130"/>
                </a:lnTo>
                <a:lnTo>
                  <a:pt x="159" y="133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3"/>
                </a:lnTo>
                <a:lnTo>
                  <a:pt x="147" y="123"/>
                </a:lnTo>
                <a:lnTo>
                  <a:pt x="142" y="123"/>
                </a:lnTo>
                <a:lnTo>
                  <a:pt x="140" y="125"/>
                </a:lnTo>
                <a:lnTo>
                  <a:pt x="137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7" y="135"/>
                </a:lnTo>
                <a:lnTo>
                  <a:pt x="145" y="135"/>
                </a:lnTo>
                <a:lnTo>
                  <a:pt x="145" y="137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2"/>
                </a:lnTo>
                <a:lnTo>
                  <a:pt x="150" y="142"/>
                </a:lnTo>
                <a:lnTo>
                  <a:pt x="150" y="145"/>
                </a:lnTo>
                <a:lnTo>
                  <a:pt x="147" y="145"/>
                </a:lnTo>
                <a:lnTo>
                  <a:pt x="147" y="147"/>
                </a:lnTo>
                <a:lnTo>
                  <a:pt x="145" y="149"/>
                </a:lnTo>
                <a:lnTo>
                  <a:pt x="142" y="149"/>
                </a:lnTo>
                <a:lnTo>
                  <a:pt x="142" y="152"/>
                </a:lnTo>
                <a:lnTo>
                  <a:pt x="140" y="152"/>
                </a:lnTo>
                <a:lnTo>
                  <a:pt x="140" y="154"/>
                </a:lnTo>
                <a:lnTo>
                  <a:pt x="137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3" y="166"/>
                </a:lnTo>
                <a:lnTo>
                  <a:pt x="113" y="169"/>
                </a:lnTo>
                <a:lnTo>
                  <a:pt x="101" y="169"/>
                </a:lnTo>
                <a:lnTo>
                  <a:pt x="101" y="166"/>
                </a:lnTo>
                <a:lnTo>
                  <a:pt x="104" y="166"/>
                </a:lnTo>
                <a:lnTo>
                  <a:pt x="104" y="164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7" y="164"/>
                </a:lnTo>
                <a:lnTo>
                  <a:pt x="90" y="164"/>
                </a:lnTo>
                <a:lnTo>
                  <a:pt x="90" y="166"/>
                </a:lnTo>
                <a:lnTo>
                  <a:pt x="85" y="166"/>
                </a:lnTo>
                <a:lnTo>
                  <a:pt x="85" y="169"/>
                </a:lnTo>
                <a:lnTo>
                  <a:pt x="85" y="171"/>
                </a:lnTo>
                <a:lnTo>
                  <a:pt x="82" y="171"/>
                </a:lnTo>
                <a:lnTo>
                  <a:pt x="73" y="171"/>
                </a:lnTo>
                <a:lnTo>
                  <a:pt x="70" y="169"/>
                </a:lnTo>
                <a:lnTo>
                  <a:pt x="68" y="169"/>
                </a:lnTo>
                <a:lnTo>
                  <a:pt x="68" y="166"/>
                </a:lnTo>
                <a:lnTo>
                  <a:pt x="68" y="164"/>
                </a:lnTo>
                <a:lnTo>
                  <a:pt x="65" y="164"/>
                </a:lnTo>
                <a:lnTo>
                  <a:pt x="65" y="161"/>
                </a:lnTo>
                <a:lnTo>
                  <a:pt x="63" y="161"/>
                </a:lnTo>
                <a:lnTo>
                  <a:pt x="61" y="161"/>
                </a:lnTo>
                <a:lnTo>
                  <a:pt x="61" y="164"/>
                </a:lnTo>
                <a:lnTo>
                  <a:pt x="61" y="166"/>
                </a:lnTo>
                <a:lnTo>
                  <a:pt x="58" y="166"/>
                </a:lnTo>
                <a:lnTo>
                  <a:pt x="53" y="166"/>
                </a:lnTo>
                <a:lnTo>
                  <a:pt x="53" y="164"/>
                </a:lnTo>
                <a:lnTo>
                  <a:pt x="49" y="164"/>
                </a:lnTo>
                <a:lnTo>
                  <a:pt x="49" y="161"/>
                </a:lnTo>
                <a:lnTo>
                  <a:pt x="44" y="161"/>
                </a:lnTo>
                <a:lnTo>
                  <a:pt x="44" y="159"/>
                </a:lnTo>
                <a:lnTo>
                  <a:pt x="41" y="159"/>
                </a:lnTo>
                <a:lnTo>
                  <a:pt x="41" y="157"/>
                </a:lnTo>
                <a:lnTo>
                  <a:pt x="39" y="157"/>
                </a:lnTo>
                <a:lnTo>
                  <a:pt x="37" y="154"/>
                </a:lnTo>
                <a:lnTo>
                  <a:pt x="37" y="152"/>
                </a:lnTo>
                <a:lnTo>
                  <a:pt x="39" y="152"/>
                </a:lnTo>
                <a:lnTo>
                  <a:pt x="39" y="149"/>
                </a:lnTo>
                <a:lnTo>
                  <a:pt x="41" y="149"/>
                </a:lnTo>
                <a:lnTo>
                  <a:pt x="49" y="149"/>
                </a:lnTo>
                <a:lnTo>
                  <a:pt x="49" y="147"/>
                </a:lnTo>
                <a:lnTo>
                  <a:pt x="51" y="147"/>
                </a:lnTo>
                <a:lnTo>
                  <a:pt x="51" y="145"/>
                </a:lnTo>
                <a:lnTo>
                  <a:pt x="51" y="142"/>
                </a:lnTo>
                <a:moveTo>
                  <a:pt x="51" y="142"/>
                </a:moveTo>
                <a:lnTo>
                  <a:pt x="49" y="142"/>
                </a:ln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3"/>
                </a:lnTo>
                <a:lnTo>
                  <a:pt x="41" y="130"/>
                </a:lnTo>
                <a:lnTo>
                  <a:pt x="34" y="130"/>
                </a:lnTo>
                <a:lnTo>
                  <a:pt x="34" y="133"/>
                </a:lnTo>
                <a:lnTo>
                  <a:pt x="37" y="135"/>
                </a:lnTo>
                <a:lnTo>
                  <a:pt x="37" y="137"/>
                </a:lnTo>
                <a:lnTo>
                  <a:pt x="39" y="137"/>
                </a:lnTo>
                <a:lnTo>
                  <a:pt x="39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2" y="149"/>
                </a:lnTo>
                <a:lnTo>
                  <a:pt x="30" y="149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7" y="137"/>
                </a:lnTo>
                <a:lnTo>
                  <a:pt x="17" y="135"/>
                </a:lnTo>
                <a:lnTo>
                  <a:pt x="15" y="133"/>
                </a:lnTo>
                <a:lnTo>
                  <a:pt x="15" y="130"/>
                </a:lnTo>
                <a:lnTo>
                  <a:pt x="13" y="130"/>
                </a:lnTo>
                <a:lnTo>
                  <a:pt x="13" y="123"/>
                </a:lnTo>
                <a:lnTo>
                  <a:pt x="10" y="121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09"/>
                </a:lnTo>
                <a:lnTo>
                  <a:pt x="3" y="109"/>
                </a:lnTo>
                <a:lnTo>
                  <a:pt x="3" y="101"/>
                </a:lnTo>
                <a:lnTo>
                  <a:pt x="5" y="101"/>
                </a:lnTo>
                <a:lnTo>
                  <a:pt x="8" y="101"/>
                </a:lnTo>
                <a:lnTo>
                  <a:pt x="8" y="104"/>
                </a:lnTo>
                <a:lnTo>
                  <a:pt x="13" y="104"/>
                </a:lnTo>
                <a:lnTo>
                  <a:pt x="13" y="101"/>
                </a:lnTo>
                <a:lnTo>
                  <a:pt x="13" y="97"/>
                </a:lnTo>
                <a:lnTo>
                  <a:pt x="10" y="97"/>
                </a:lnTo>
                <a:lnTo>
                  <a:pt x="10" y="94"/>
                </a:lnTo>
                <a:lnTo>
                  <a:pt x="8" y="94"/>
                </a:lnTo>
                <a:lnTo>
                  <a:pt x="8" y="85"/>
                </a:lnTo>
                <a:lnTo>
                  <a:pt x="5" y="85"/>
                </a:lnTo>
                <a:lnTo>
                  <a:pt x="3" y="82"/>
                </a:lnTo>
                <a:lnTo>
                  <a:pt x="3" y="85"/>
                </a:lnTo>
                <a:lnTo>
                  <a:pt x="3" y="82"/>
                </a:lnTo>
                <a:lnTo>
                  <a:pt x="1" y="82"/>
                </a:lnTo>
                <a:lnTo>
                  <a:pt x="1" y="80"/>
                </a:lnTo>
                <a:lnTo>
                  <a:pt x="3" y="80"/>
                </a:lnTo>
                <a:lnTo>
                  <a:pt x="3" y="77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8" y="51"/>
                </a:lnTo>
                <a:lnTo>
                  <a:pt x="10" y="49"/>
                </a:lnTo>
                <a:lnTo>
                  <a:pt x="10" y="46"/>
                </a:lnTo>
                <a:lnTo>
                  <a:pt x="13" y="46"/>
                </a:lnTo>
                <a:lnTo>
                  <a:pt x="13" y="44"/>
                </a:lnTo>
                <a:lnTo>
                  <a:pt x="15" y="41"/>
                </a:lnTo>
                <a:lnTo>
                  <a:pt x="15" y="39"/>
                </a:lnTo>
                <a:lnTo>
                  <a:pt x="17" y="39"/>
                </a:lnTo>
                <a:moveTo>
                  <a:pt x="17" y="39"/>
                </a:moveTo>
                <a:lnTo>
                  <a:pt x="17" y="37"/>
                </a:lnTo>
                <a:lnTo>
                  <a:pt x="20" y="37"/>
                </a:lnTo>
                <a:lnTo>
                  <a:pt x="22" y="37"/>
                </a:lnTo>
                <a:lnTo>
                  <a:pt x="22" y="39"/>
                </a:lnTo>
                <a:lnTo>
                  <a:pt x="25" y="39"/>
                </a:lnTo>
                <a:lnTo>
                  <a:pt x="25" y="41"/>
                </a:lnTo>
                <a:lnTo>
                  <a:pt x="25" y="49"/>
                </a:lnTo>
                <a:lnTo>
                  <a:pt x="27" y="51"/>
                </a:lnTo>
                <a:lnTo>
                  <a:pt x="30" y="51"/>
                </a:lnTo>
                <a:lnTo>
                  <a:pt x="32" y="49"/>
                </a:lnTo>
                <a:lnTo>
                  <a:pt x="34" y="49"/>
                </a:lnTo>
                <a:lnTo>
                  <a:pt x="34" y="46"/>
                </a:lnTo>
                <a:lnTo>
                  <a:pt x="37" y="46"/>
                </a:lnTo>
                <a:lnTo>
                  <a:pt x="39" y="44"/>
                </a:lnTo>
                <a:lnTo>
                  <a:pt x="41" y="44"/>
                </a:lnTo>
                <a:lnTo>
                  <a:pt x="41" y="41"/>
                </a:lnTo>
                <a:lnTo>
                  <a:pt x="44" y="41"/>
                </a:lnTo>
                <a:lnTo>
                  <a:pt x="44" y="39"/>
                </a:lnTo>
                <a:lnTo>
                  <a:pt x="44" y="34"/>
                </a:lnTo>
                <a:lnTo>
                  <a:pt x="41" y="34"/>
                </a:lnTo>
                <a:lnTo>
                  <a:pt x="39" y="34"/>
                </a:lnTo>
                <a:lnTo>
                  <a:pt x="39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1" y="15"/>
                </a:lnTo>
                <a:lnTo>
                  <a:pt x="44" y="13"/>
                </a:lnTo>
                <a:lnTo>
                  <a:pt x="51" y="13"/>
                </a:lnTo>
                <a:lnTo>
                  <a:pt x="51" y="10"/>
                </a:lnTo>
                <a:lnTo>
                  <a:pt x="53" y="10"/>
                </a:lnTo>
                <a:lnTo>
                  <a:pt x="53" y="8"/>
                </a:lnTo>
                <a:lnTo>
                  <a:pt x="56" y="8"/>
                </a:lnTo>
                <a:lnTo>
                  <a:pt x="58" y="5"/>
                </a:lnTo>
                <a:lnTo>
                  <a:pt x="63" y="5"/>
                </a:lnTo>
                <a:moveTo>
                  <a:pt x="34" y="37"/>
                </a:moveTo>
                <a:lnTo>
                  <a:pt x="39" y="44"/>
                </a:lnTo>
                <a:moveTo>
                  <a:pt x="37" y="37"/>
                </a:moveTo>
                <a:lnTo>
                  <a:pt x="41" y="44"/>
                </a:lnTo>
                <a:moveTo>
                  <a:pt x="30" y="39"/>
                </a:moveTo>
                <a:lnTo>
                  <a:pt x="37" y="46"/>
                </a:lnTo>
                <a:moveTo>
                  <a:pt x="25" y="32"/>
                </a:moveTo>
                <a:lnTo>
                  <a:pt x="34" y="46"/>
                </a:lnTo>
                <a:moveTo>
                  <a:pt x="17" y="37"/>
                </a:moveTo>
                <a:lnTo>
                  <a:pt x="27" y="51"/>
                </a:lnTo>
                <a:moveTo>
                  <a:pt x="20" y="37"/>
                </a:moveTo>
                <a:lnTo>
                  <a:pt x="30" y="51"/>
                </a:lnTo>
                <a:moveTo>
                  <a:pt x="22" y="34"/>
                </a:moveTo>
                <a:lnTo>
                  <a:pt x="32" y="49"/>
                </a:lnTo>
                <a:lnTo>
                  <a:pt x="22" y="34"/>
                </a:lnTo>
                <a:close/>
                <a:moveTo>
                  <a:pt x="22" y="32"/>
                </a:moveTo>
                <a:lnTo>
                  <a:pt x="34" y="46"/>
                </a:lnTo>
                <a:moveTo>
                  <a:pt x="34" y="39"/>
                </a:moveTo>
                <a:lnTo>
                  <a:pt x="39" y="44"/>
                </a:lnTo>
                <a:moveTo>
                  <a:pt x="32" y="39"/>
                </a:moveTo>
                <a:lnTo>
                  <a:pt x="37" y="46"/>
                </a:lnTo>
                <a:moveTo>
                  <a:pt x="90" y="1"/>
                </a:moveTo>
                <a:lnTo>
                  <a:pt x="92" y="3"/>
                </a:lnTo>
                <a:moveTo>
                  <a:pt x="90" y="3"/>
                </a:moveTo>
                <a:lnTo>
                  <a:pt x="90" y="1"/>
                </a:lnTo>
                <a:moveTo>
                  <a:pt x="90" y="5"/>
                </a:moveTo>
                <a:lnTo>
                  <a:pt x="92" y="1"/>
                </a:lnTo>
                <a:moveTo>
                  <a:pt x="41" y="34"/>
                </a:moveTo>
                <a:lnTo>
                  <a:pt x="44" y="37"/>
                </a:lnTo>
                <a:moveTo>
                  <a:pt x="77" y="3"/>
                </a:moveTo>
                <a:lnTo>
                  <a:pt x="80" y="8"/>
                </a:lnTo>
                <a:moveTo>
                  <a:pt x="80" y="3"/>
                </a:moveTo>
                <a:lnTo>
                  <a:pt x="82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82" name="path 8582"/>
          <p:cNvSpPr/>
          <p:nvPr/>
        </p:nvSpPr>
        <p:spPr>
          <a:xfrm>
            <a:off x="1965197" y="3807206"/>
            <a:ext cx="32004" cy="9143"/>
          </a:xfrm>
          <a:custGeom>
            <a:avLst/>
            <a:gdLst/>
            <a:ahLst/>
            <a:cxnLst/>
            <a:rect l="0" t="0" r="0" b="0"/>
            <a:pathLst>
              <a:path w="50" h="14">
                <a:moveTo>
                  <a:pt x="1" y="8"/>
                </a:moveTo>
                <a:lnTo>
                  <a:pt x="3" y="13"/>
                </a:lnTo>
                <a:lnTo>
                  <a:pt x="1" y="8"/>
                </a:lnTo>
                <a:close/>
                <a:moveTo>
                  <a:pt x="1" y="5"/>
                </a:moveTo>
                <a:lnTo>
                  <a:pt x="5" y="13"/>
                </a:lnTo>
                <a:moveTo>
                  <a:pt x="1" y="3"/>
                </a:moveTo>
                <a:lnTo>
                  <a:pt x="8" y="10"/>
                </a:lnTo>
                <a:lnTo>
                  <a:pt x="3" y="3"/>
                </a:lnTo>
                <a:moveTo>
                  <a:pt x="8" y="8"/>
                </a:moveTo>
                <a:lnTo>
                  <a:pt x="5" y="3"/>
                </a:lnTo>
                <a:lnTo>
                  <a:pt x="10" y="8"/>
                </a:lnTo>
                <a:moveTo>
                  <a:pt x="32" y="3"/>
                </a:moveTo>
                <a:lnTo>
                  <a:pt x="30" y="1"/>
                </a:lnTo>
                <a:moveTo>
                  <a:pt x="46" y="8"/>
                </a:moveTo>
                <a:lnTo>
                  <a:pt x="49" y="8"/>
                </a:lnTo>
                <a:moveTo>
                  <a:pt x="41" y="8"/>
                </a:moveTo>
                <a:lnTo>
                  <a:pt x="44" y="10"/>
                </a:lnTo>
                <a:lnTo>
                  <a:pt x="37" y="10"/>
                </a:lnTo>
                <a:lnTo>
                  <a:pt x="37" y="8"/>
                </a:lnTo>
                <a:moveTo>
                  <a:pt x="41" y="8"/>
                </a:moveTo>
                <a:lnTo>
                  <a:pt x="41" y="5"/>
                </a:lnTo>
                <a:moveTo>
                  <a:pt x="37" y="5"/>
                </a:moveTo>
                <a:lnTo>
                  <a:pt x="37" y="8"/>
                </a:lnTo>
                <a:lnTo>
                  <a:pt x="39" y="10"/>
                </a:lnTo>
                <a:moveTo>
                  <a:pt x="44" y="8"/>
                </a:moveTo>
                <a:lnTo>
                  <a:pt x="41" y="8"/>
                </a:lnTo>
                <a:moveTo>
                  <a:pt x="37" y="5"/>
                </a:moveTo>
                <a:lnTo>
                  <a:pt x="34" y="3"/>
                </a:lnTo>
                <a:lnTo>
                  <a:pt x="32" y="3"/>
                </a:lnTo>
                <a:moveTo>
                  <a:pt x="34" y="3"/>
                </a:moveTo>
                <a:lnTo>
                  <a:pt x="34" y="1"/>
                </a:lnTo>
                <a:moveTo>
                  <a:pt x="44" y="5"/>
                </a:moveTo>
                <a:lnTo>
                  <a:pt x="46" y="8"/>
                </a:lnTo>
                <a:moveTo>
                  <a:pt x="41" y="5"/>
                </a:moveTo>
                <a:lnTo>
                  <a:pt x="44" y="8"/>
                </a:lnTo>
                <a:moveTo>
                  <a:pt x="46" y="8"/>
                </a:moveTo>
                <a:lnTo>
                  <a:pt x="44" y="5"/>
                </a:lnTo>
                <a:lnTo>
                  <a:pt x="49" y="8"/>
                </a:lnTo>
                <a:moveTo>
                  <a:pt x="44" y="5"/>
                </a:moveTo>
                <a:lnTo>
                  <a:pt x="44" y="8"/>
                </a:lnTo>
                <a:moveTo>
                  <a:pt x="41" y="8"/>
                </a:moveTo>
                <a:lnTo>
                  <a:pt x="41" y="5"/>
                </a:lnTo>
                <a:moveTo>
                  <a:pt x="37" y="5"/>
                </a:moveTo>
                <a:lnTo>
                  <a:pt x="37" y="3"/>
                </a:lnTo>
                <a:moveTo>
                  <a:pt x="37" y="3"/>
                </a:moveTo>
                <a:lnTo>
                  <a:pt x="41" y="10"/>
                </a:lnTo>
                <a:moveTo>
                  <a:pt x="39" y="5"/>
                </a:moveTo>
                <a:lnTo>
                  <a:pt x="41" y="8"/>
                </a:lnTo>
                <a:moveTo>
                  <a:pt x="39" y="3"/>
                </a:moveTo>
                <a:lnTo>
                  <a:pt x="41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84" name="path 8584"/>
          <p:cNvSpPr/>
          <p:nvPr/>
        </p:nvSpPr>
        <p:spPr>
          <a:xfrm>
            <a:off x="12960858" y="3477259"/>
            <a:ext cx="1523" cy="158495"/>
          </a:xfrm>
          <a:custGeom>
            <a:avLst/>
            <a:gdLst/>
            <a:ahLst/>
            <a:cxnLst/>
            <a:rect l="0" t="0" r="0" b="0"/>
            <a:pathLst>
              <a:path w="2" h="249">
                <a:moveTo>
                  <a:pt x="1" y="0"/>
                </a:moveTo>
                <a:lnTo>
                  <a:pt x="1" y="24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86" name="path 8586"/>
          <p:cNvSpPr/>
          <p:nvPr/>
        </p:nvSpPr>
        <p:spPr>
          <a:xfrm>
            <a:off x="3448050" y="3807206"/>
            <a:ext cx="109727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8" y="75"/>
                </a:moveTo>
                <a:lnTo>
                  <a:pt x="90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8" y="75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5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0"/>
                </a:lnTo>
                <a:lnTo>
                  <a:pt x="70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9" y="1"/>
                </a:lnTo>
                <a:lnTo>
                  <a:pt x="118" y="8"/>
                </a:lnTo>
                <a:lnTo>
                  <a:pt x="123" y="8"/>
                </a:lnTo>
                <a:lnTo>
                  <a:pt x="123" y="10"/>
                </a:lnTo>
                <a:lnTo>
                  <a:pt x="125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8" y="37"/>
                </a:lnTo>
                <a:lnTo>
                  <a:pt x="128" y="39"/>
                </a:lnTo>
                <a:lnTo>
                  <a:pt x="130" y="41"/>
                </a:lnTo>
                <a:lnTo>
                  <a:pt x="133" y="41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38" y="37"/>
                </a:lnTo>
                <a:lnTo>
                  <a:pt x="135" y="37"/>
                </a:lnTo>
                <a:lnTo>
                  <a:pt x="135" y="29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5" y="25"/>
                </a:lnTo>
                <a:lnTo>
                  <a:pt x="147" y="27"/>
                </a:lnTo>
                <a:lnTo>
                  <a:pt x="150" y="29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9"/>
                </a:lnTo>
                <a:lnTo>
                  <a:pt x="157" y="41"/>
                </a:lnTo>
                <a:lnTo>
                  <a:pt x="159" y="41"/>
                </a:lnTo>
                <a:lnTo>
                  <a:pt x="159" y="46"/>
                </a:lnTo>
                <a:lnTo>
                  <a:pt x="161" y="46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1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61" y="70"/>
                </a:lnTo>
                <a:lnTo>
                  <a:pt x="161" y="73"/>
                </a:lnTo>
                <a:lnTo>
                  <a:pt x="161" y="77"/>
                </a:lnTo>
                <a:lnTo>
                  <a:pt x="164" y="77"/>
                </a:lnTo>
                <a:lnTo>
                  <a:pt x="164" y="85"/>
                </a:lnTo>
                <a:lnTo>
                  <a:pt x="166" y="87"/>
                </a:lnTo>
                <a:lnTo>
                  <a:pt x="166" y="89"/>
                </a:lnTo>
                <a:lnTo>
                  <a:pt x="169" y="89"/>
                </a:lnTo>
                <a:lnTo>
                  <a:pt x="171" y="89"/>
                </a:lnTo>
                <a:lnTo>
                  <a:pt x="171" y="92"/>
                </a:lnTo>
                <a:lnTo>
                  <a:pt x="171" y="101"/>
                </a:lnTo>
                <a:lnTo>
                  <a:pt x="169" y="104"/>
                </a:lnTo>
                <a:lnTo>
                  <a:pt x="166" y="106"/>
                </a:lnTo>
                <a:lnTo>
                  <a:pt x="164" y="106"/>
                </a:lnTo>
                <a:lnTo>
                  <a:pt x="161" y="109"/>
                </a:lnTo>
                <a:lnTo>
                  <a:pt x="161" y="111"/>
                </a:lnTo>
                <a:lnTo>
                  <a:pt x="164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8"/>
                </a:lnTo>
                <a:lnTo>
                  <a:pt x="164" y="118"/>
                </a:lnTo>
                <a:lnTo>
                  <a:pt x="164" y="123"/>
                </a:lnTo>
                <a:lnTo>
                  <a:pt x="161" y="125"/>
                </a:lnTo>
                <a:lnTo>
                  <a:pt x="161" y="128"/>
                </a:lnTo>
                <a:lnTo>
                  <a:pt x="159" y="128"/>
                </a:lnTo>
                <a:lnTo>
                  <a:pt x="159" y="130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5"/>
                </a:lnTo>
                <a:lnTo>
                  <a:pt x="138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38" y="135"/>
                </a:lnTo>
                <a:lnTo>
                  <a:pt x="145" y="135"/>
                </a:lnTo>
                <a:lnTo>
                  <a:pt x="145" y="137"/>
                </a:lnTo>
                <a:lnTo>
                  <a:pt x="145" y="140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7"/>
                </a:lnTo>
                <a:lnTo>
                  <a:pt x="145" y="147"/>
                </a:lnTo>
                <a:lnTo>
                  <a:pt x="145" y="149"/>
                </a:lnTo>
                <a:lnTo>
                  <a:pt x="142" y="149"/>
                </a:lnTo>
                <a:lnTo>
                  <a:pt x="142" y="152"/>
                </a:lnTo>
                <a:lnTo>
                  <a:pt x="140" y="152"/>
                </a:lnTo>
                <a:lnTo>
                  <a:pt x="138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4" y="166"/>
                </a:lnTo>
                <a:lnTo>
                  <a:pt x="114" y="169"/>
                </a:lnTo>
                <a:lnTo>
                  <a:pt x="101" y="169"/>
                </a:lnTo>
                <a:lnTo>
                  <a:pt x="101" y="166"/>
                </a:lnTo>
                <a:lnTo>
                  <a:pt x="104" y="164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7" y="164"/>
                </a:lnTo>
                <a:lnTo>
                  <a:pt x="90" y="164"/>
                </a:lnTo>
                <a:lnTo>
                  <a:pt x="90" y="166"/>
                </a:lnTo>
                <a:lnTo>
                  <a:pt x="85" y="166"/>
                </a:lnTo>
                <a:lnTo>
                  <a:pt x="85" y="169"/>
                </a:lnTo>
                <a:lnTo>
                  <a:pt x="82" y="169"/>
                </a:lnTo>
                <a:lnTo>
                  <a:pt x="82" y="171"/>
                </a:lnTo>
                <a:lnTo>
                  <a:pt x="73" y="171"/>
                </a:lnTo>
                <a:lnTo>
                  <a:pt x="70" y="169"/>
                </a:lnTo>
                <a:lnTo>
                  <a:pt x="68" y="169"/>
                </a:lnTo>
                <a:lnTo>
                  <a:pt x="68" y="166"/>
                </a:lnTo>
                <a:lnTo>
                  <a:pt x="65" y="166"/>
                </a:lnTo>
                <a:lnTo>
                  <a:pt x="65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4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4" y="164"/>
                </a:lnTo>
                <a:lnTo>
                  <a:pt x="49" y="164"/>
                </a:lnTo>
                <a:lnTo>
                  <a:pt x="46" y="161"/>
                </a:lnTo>
                <a:lnTo>
                  <a:pt x="44" y="161"/>
                </a:lnTo>
                <a:lnTo>
                  <a:pt x="44" y="159"/>
                </a:lnTo>
                <a:lnTo>
                  <a:pt x="41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49"/>
                </a:lnTo>
                <a:lnTo>
                  <a:pt x="39" y="149"/>
                </a:lnTo>
                <a:lnTo>
                  <a:pt x="49" y="149"/>
                </a:lnTo>
                <a:lnTo>
                  <a:pt x="49" y="147"/>
                </a:lnTo>
                <a:lnTo>
                  <a:pt x="51" y="147"/>
                </a:lnTo>
                <a:lnTo>
                  <a:pt x="51" y="145"/>
                </a:lnTo>
                <a:lnTo>
                  <a:pt x="51" y="142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4" y="135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37"/>
                </a:lnTo>
                <a:lnTo>
                  <a:pt x="39" y="140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7"/>
                </a:lnTo>
                <a:lnTo>
                  <a:pt x="30" y="149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0"/>
                </a:lnTo>
                <a:lnTo>
                  <a:pt x="18" y="137"/>
                </a:lnTo>
                <a:lnTo>
                  <a:pt x="18" y="135"/>
                </a:lnTo>
                <a:lnTo>
                  <a:pt x="15" y="135"/>
                </a:lnTo>
                <a:lnTo>
                  <a:pt x="15" y="130"/>
                </a:lnTo>
                <a:lnTo>
                  <a:pt x="13" y="130"/>
                </a:lnTo>
                <a:lnTo>
                  <a:pt x="13" y="123"/>
                </a:lnTo>
                <a:lnTo>
                  <a:pt x="10" y="123"/>
                </a:lnTo>
                <a:lnTo>
                  <a:pt x="10" y="121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11"/>
                </a:lnTo>
                <a:lnTo>
                  <a:pt x="3" y="111"/>
                </a:lnTo>
                <a:lnTo>
                  <a:pt x="3" y="101"/>
                </a:lnTo>
                <a:lnTo>
                  <a:pt x="5" y="101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3" y="101"/>
                </a:lnTo>
                <a:lnTo>
                  <a:pt x="13" y="99"/>
                </a:lnTo>
                <a:lnTo>
                  <a:pt x="10" y="97"/>
                </a:lnTo>
                <a:lnTo>
                  <a:pt x="8" y="94"/>
                </a:lnTo>
                <a:lnTo>
                  <a:pt x="8" y="87"/>
                </a:lnTo>
                <a:lnTo>
                  <a:pt x="5" y="87"/>
                </a:lnTo>
                <a:lnTo>
                  <a:pt x="5" y="85"/>
                </a:lnTo>
                <a:lnTo>
                  <a:pt x="3" y="85"/>
                </a:lnTo>
                <a:lnTo>
                  <a:pt x="3" y="82"/>
                </a:lnTo>
                <a:lnTo>
                  <a:pt x="3" y="85"/>
                </a:lnTo>
                <a:lnTo>
                  <a:pt x="1" y="82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5" y="56"/>
                </a:lnTo>
                <a:lnTo>
                  <a:pt x="8" y="56"/>
                </a:lnTo>
                <a:lnTo>
                  <a:pt x="8" y="49"/>
                </a:lnTo>
                <a:lnTo>
                  <a:pt x="10" y="49"/>
                </a:lnTo>
                <a:lnTo>
                  <a:pt x="10" y="46"/>
                </a:lnTo>
                <a:lnTo>
                  <a:pt x="13" y="44"/>
                </a:lnTo>
                <a:lnTo>
                  <a:pt x="13" y="41"/>
                </a:lnTo>
                <a:lnTo>
                  <a:pt x="15" y="41"/>
                </a:lnTo>
                <a:lnTo>
                  <a:pt x="15" y="39"/>
                </a:lnTo>
                <a:moveTo>
                  <a:pt x="15" y="39"/>
                </a:moveTo>
                <a:lnTo>
                  <a:pt x="18" y="39"/>
                </a:lnTo>
                <a:lnTo>
                  <a:pt x="18" y="37"/>
                </a:lnTo>
                <a:lnTo>
                  <a:pt x="22" y="37"/>
                </a:lnTo>
                <a:lnTo>
                  <a:pt x="22" y="39"/>
                </a:lnTo>
                <a:lnTo>
                  <a:pt x="25" y="41"/>
                </a:lnTo>
                <a:lnTo>
                  <a:pt x="25" y="44"/>
                </a:lnTo>
                <a:lnTo>
                  <a:pt x="22" y="44"/>
                </a:lnTo>
                <a:lnTo>
                  <a:pt x="22" y="46"/>
                </a:lnTo>
                <a:lnTo>
                  <a:pt x="25" y="49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4" y="46"/>
                </a:lnTo>
                <a:lnTo>
                  <a:pt x="37" y="46"/>
                </a:lnTo>
                <a:lnTo>
                  <a:pt x="37" y="44"/>
                </a:lnTo>
                <a:lnTo>
                  <a:pt x="39" y="44"/>
                </a:lnTo>
                <a:lnTo>
                  <a:pt x="41" y="41"/>
                </a:lnTo>
                <a:lnTo>
                  <a:pt x="41" y="39"/>
                </a:lnTo>
                <a:lnTo>
                  <a:pt x="44" y="39"/>
                </a:lnTo>
                <a:lnTo>
                  <a:pt x="44" y="34"/>
                </a:lnTo>
                <a:lnTo>
                  <a:pt x="41" y="34"/>
                </a:lnTo>
                <a:lnTo>
                  <a:pt x="39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1" y="15"/>
                </a:lnTo>
                <a:lnTo>
                  <a:pt x="41" y="13"/>
                </a:lnTo>
                <a:lnTo>
                  <a:pt x="49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88" name="path 8588"/>
          <p:cNvSpPr/>
          <p:nvPr/>
        </p:nvSpPr>
        <p:spPr>
          <a:xfrm>
            <a:off x="3460241" y="3807206"/>
            <a:ext cx="63246" cy="100583"/>
          </a:xfrm>
          <a:custGeom>
            <a:avLst/>
            <a:gdLst/>
            <a:ahLst/>
            <a:cxnLst/>
            <a:rect l="0" t="0" r="0" b="0"/>
            <a:pathLst>
              <a:path w="99" h="158">
                <a:moveTo>
                  <a:pt x="70" y="1"/>
                </a:moveTo>
                <a:lnTo>
                  <a:pt x="70" y="3"/>
                </a:lnTo>
                <a:lnTo>
                  <a:pt x="68" y="3"/>
                </a:lnTo>
                <a:moveTo>
                  <a:pt x="70" y="5"/>
                </a:moveTo>
                <a:lnTo>
                  <a:pt x="73" y="1"/>
                </a:lnTo>
                <a:moveTo>
                  <a:pt x="22" y="34"/>
                </a:moveTo>
                <a:lnTo>
                  <a:pt x="25" y="37"/>
                </a:lnTo>
                <a:moveTo>
                  <a:pt x="61" y="8"/>
                </a:moveTo>
                <a:lnTo>
                  <a:pt x="58" y="3"/>
                </a:lnTo>
                <a:lnTo>
                  <a:pt x="63" y="8"/>
                </a:lnTo>
                <a:moveTo>
                  <a:pt x="49" y="8"/>
                </a:moveTo>
                <a:lnTo>
                  <a:pt x="51" y="13"/>
                </a:lnTo>
                <a:moveTo>
                  <a:pt x="51" y="8"/>
                </a:moveTo>
                <a:lnTo>
                  <a:pt x="54" y="13"/>
                </a:lnTo>
                <a:moveTo>
                  <a:pt x="51" y="5"/>
                </a:moveTo>
                <a:lnTo>
                  <a:pt x="56" y="13"/>
                </a:lnTo>
                <a:moveTo>
                  <a:pt x="51" y="3"/>
                </a:moveTo>
                <a:lnTo>
                  <a:pt x="56" y="10"/>
                </a:lnTo>
                <a:moveTo>
                  <a:pt x="58" y="10"/>
                </a:moveTo>
                <a:lnTo>
                  <a:pt x="54" y="3"/>
                </a:lnTo>
                <a:lnTo>
                  <a:pt x="58" y="8"/>
                </a:lnTo>
                <a:moveTo>
                  <a:pt x="56" y="3"/>
                </a:moveTo>
                <a:lnTo>
                  <a:pt x="61" y="8"/>
                </a:lnTo>
                <a:moveTo>
                  <a:pt x="61" y="3"/>
                </a:moveTo>
                <a:lnTo>
                  <a:pt x="66" y="8"/>
                </a:lnTo>
                <a:moveTo>
                  <a:pt x="68" y="8"/>
                </a:moveTo>
                <a:lnTo>
                  <a:pt x="63" y="3"/>
                </a:lnTo>
                <a:lnTo>
                  <a:pt x="66" y="8"/>
                </a:lnTo>
                <a:moveTo>
                  <a:pt x="49" y="3"/>
                </a:moveTo>
                <a:lnTo>
                  <a:pt x="49" y="1"/>
                </a:lnTo>
                <a:moveTo>
                  <a:pt x="44" y="5"/>
                </a:moveTo>
                <a:lnTo>
                  <a:pt x="44" y="3"/>
                </a:lnTo>
                <a:moveTo>
                  <a:pt x="49" y="3"/>
                </a:moveTo>
                <a:lnTo>
                  <a:pt x="54" y="5"/>
                </a:lnTo>
                <a:moveTo>
                  <a:pt x="66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6" y="32"/>
                </a:moveTo>
                <a:lnTo>
                  <a:pt x="6" y="29"/>
                </a:lnTo>
                <a:moveTo>
                  <a:pt x="1" y="37"/>
                </a:moveTo>
                <a:lnTo>
                  <a:pt x="1" y="34"/>
                </a:lnTo>
                <a:moveTo>
                  <a:pt x="6" y="29"/>
                </a:moveTo>
                <a:lnTo>
                  <a:pt x="6" y="32"/>
                </a:lnTo>
                <a:moveTo>
                  <a:pt x="22" y="41"/>
                </a:moveTo>
                <a:lnTo>
                  <a:pt x="20" y="34"/>
                </a:lnTo>
                <a:lnTo>
                  <a:pt x="25" y="39"/>
                </a:lnTo>
                <a:moveTo>
                  <a:pt x="8" y="147"/>
                </a:moveTo>
                <a:lnTo>
                  <a:pt x="8" y="145"/>
                </a:lnTo>
                <a:moveTo>
                  <a:pt x="10" y="149"/>
                </a:moveTo>
                <a:lnTo>
                  <a:pt x="10" y="147"/>
                </a:lnTo>
                <a:moveTo>
                  <a:pt x="15" y="147"/>
                </a:moveTo>
                <a:lnTo>
                  <a:pt x="18" y="149"/>
                </a:lnTo>
                <a:moveTo>
                  <a:pt x="20" y="130"/>
                </a:moveTo>
                <a:lnTo>
                  <a:pt x="27" y="137"/>
                </a:lnTo>
                <a:moveTo>
                  <a:pt x="27" y="140"/>
                </a:moveTo>
                <a:lnTo>
                  <a:pt x="32" y="145"/>
                </a:lnTo>
                <a:moveTo>
                  <a:pt x="18" y="145"/>
                </a:moveTo>
                <a:lnTo>
                  <a:pt x="20" y="149"/>
                </a:lnTo>
                <a:moveTo>
                  <a:pt x="18" y="142"/>
                </a:moveTo>
                <a:lnTo>
                  <a:pt x="22" y="149"/>
                </a:lnTo>
                <a:moveTo>
                  <a:pt x="20" y="140"/>
                </a:moveTo>
                <a:lnTo>
                  <a:pt x="27" y="149"/>
                </a:lnTo>
                <a:moveTo>
                  <a:pt x="20" y="142"/>
                </a:moveTo>
                <a:lnTo>
                  <a:pt x="25" y="149"/>
                </a:lnTo>
                <a:moveTo>
                  <a:pt x="13" y="147"/>
                </a:moveTo>
                <a:lnTo>
                  <a:pt x="15" y="152"/>
                </a:lnTo>
                <a:moveTo>
                  <a:pt x="8" y="147"/>
                </a:moveTo>
                <a:lnTo>
                  <a:pt x="10" y="149"/>
                </a:lnTo>
                <a:moveTo>
                  <a:pt x="13" y="147"/>
                </a:moveTo>
                <a:lnTo>
                  <a:pt x="18" y="154"/>
                </a:lnTo>
                <a:moveTo>
                  <a:pt x="15" y="147"/>
                </a:moveTo>
                <a:lnTo>
                  <a:pt x="18" y="152"/>
                </a:lnTo>
                <a:moveTo>
                  <a:pt x="15" y="130"/>
                </a:moveTo>
                <a:lnTo>
                  <a:pt x="30" y="149"/>
                </a:lnTo>
                <a:moveTo>
                  <a:pt x="15" y="145"/>
                </a:moveTo>
                <a:lnTo>
                  <a:pt x="20" y="149"/>
                </a:lnTo>
                <a:moveTo>
                  <a:pt x="15" y="130"/>
                </a:moveTo>
                <a:lnTo>
                  <a:pt x="27" y="149"/>
                </a:lnTo>
                <a:moveTo>
                  <a:pt x="32" y="147"/>
                </a:moveTo>
                <a:lnTo>
                  <a:pt x="18" y="130"/>
                </a:lnTo>
                <a:lnTo>
                  <a:pt x="30" y="147"/>
                </a:lnTo>
                <a:moveTo>
                  <a:pt x="46" y="94"/>
                </a:moveTo>
                <a:lnTo>
                  <a:pt x="51" y="85"/>
                </a:lnTo>
                <a:lnTo>
                  <a:pt x="44" y="77"/>
                </a:lnTo>
                <a:moveTo>
                  <a:pt x="20" y="157"/>
                </a:moveTo>
                <a:lnTo>
                  <a:pt x="18" y="157"/>
                </a:lnTo>
                <a:lnTo>
                  <a:pt x="18" y="154"/>
                </a:lnTo>
                <a:moveTo>
                  <a:pt x="82" y="3"/>
                </a:moveTo>
                <a:lnTo>
                  <a:pt x="80" y="1"/>
                </a:lnTo>
                <a:moveTo>
                  <a:pt x="97" y="8"/>
                </a:moveTo>
                <a:lnTo>
                  <a:pt x="99" y="8"/>
                </a:lnTo>
                <a:moveTo>
                  <a:pt x="92" y="8"/>
                </a:moveTo>
                <a:lnTo>
                  <a:pt x="92" y="10"/>
                </a:lnTo>
                <a:lnTo>
                  <a:pt x="90" y="10"/>
                </a:lnTo>
                <a:lnTo>
                  <a:pt x="87" y="10"/>
                </a:lnTo>
                <a:lnTo>
                  <a:pt x="87" y="8"/>
                </a:lnTo>
                <a:moveTo>
                  <a:pt x="92" y="8"/>
                </a:moveTo>
                <a:lnTo>
                  <a:pt x="92" y="5"/>
                </a:lnTo>
                <a:moveTo>
                  <a:pt x="87" y="5"/>
                </a:moveTo>
                <a:lnTo>
                  <a:pt x="87" y="8"/>
                </a:lnTo>
                <a:lnTo>
                  <a:pt x="90" y="10"/>
                </a:lnTo>
                <a:moveTo>
                  <a:pt x="92" y="8"/>
                </a:moveTo>
                <a:lnTo>
                  <a:pt x="92" y="5"/>
                </a:lnTo>
                <a:moveTo>
                  <a:pt x="87" y="5"/>
                </a:moveTo>
                <a:lnTo>
                  <a:pt x="85" y="5"/>
                </a:lnTo>
                <a:lnTo>
                  <a:pt x="85" y="3"/>
                </a:lnTo>
                <a:lnTo>
                  <a:pt x="82" y="3"/>
                </a:lnTo>
                <a:lnTo>
                  <a:pt x="85" y="3"/>
                </a:lnTo>
                <a:lnTo>
                  <a:pt x="82" y="3"/>
                </a:lnTo>
                <a:moveTo>
                  <a:pt x="94" y="5"/>
                </a:moveTo>
                <a:lnTo>
                  <a:pt x="94" y="8"/>
                </a:lnTo>
                <a:lnTo>
                  <a:pt x="92" y="5"/>
                </a:lnTo>
                <a:moveTo>
                  <a:pt x="94" y="5"/>
                </a:moveTo>
                <a:lnTo>
                  <a:pt x="97" y="8"/>
                </a:lnTo>
                <a:lnTo>
                  <a:pt x="94" y="5"/>
                </a:lnTo>
                <a:lnTo>
                  <a:pt x="94" y="8"/>
                </a:lnTo>
                <a:lnTo>
                  <a:pt x="92" y="8"/>
                </a:lnTo>
                <a:moveTo>
                  <a:pt x="87" y="5"/>
                </a:moveTo>
                <a:lnTo>
                  <a:pt x="87" y="3"/>
                </a:lnTo>
                <a:moveTo>
                  <a:pt x="85" y="3"/>
                </a:moveTo>
                <a:lnTo>
                  <a:pt x="92" y="10"/>
                </a:lnTo>
                <a:moveTo>
                  <a:pt x="90" y="5"/>
                </a:moveTo>
                <a:lnTo>
                  <a:pt x="92" y="8"/>
                </a:lnTo>
                <a:moveTo>
                  <a:pt x="87" y="3"/>
                </a:moveTo>
                <a:lnTo>
                  <a:pt x="92" y="10"/>
                </a:lnTo>
                <a:moveTo>
                  <a:pt x="80" y="87"/>
                </a:moveTo>
                <a:lnTo>
                  <a:pt x="70" y="94"/>
                </a:lnTo>
                <a:lnTo>
                  <a:pt x="82" y="92"/>
                </a:lnTo>
                <a:moveTo>
                  <a:pt x="70" y="97"/>
                </a:moveTo>
                <a:lnTo>
                  <a:pt x="70" y="94"/>
                </a:lnTo>
                <a:lnTo>
                  <a:pt x="68" y="97"/>
                </a:lnTo>
                <a:moveTo>
                  <a:pt x="68" y="94"/>
                </a:moveTo>
                <a:lnTo>
                  <a:pt x="70" y="94"/>
                </a:lnTo>
                <a:lnTo>
                  <a:pt x="80" y="80"/>
                </a:lnTo>
                <a:moveTo>
                  <a:pt x="73" y="77"/>
                </a:moveTo>
                <a:lnTo>
                  <a:pt x="70" y="94"/>
                </a:lnTo>
                <a:lnTo>
                  <a:pt x="75" y="77"/>
                </a:lnTo>
                <a:moveTo>
                  <a:pt x="80" y="82"/>
                </a:moveTo>
                <a:lnTo>
                  <a:pt x="70" y="94"/>
                </a:lnTo>
                <a:lnTo>
                  <a:pt x="73" y="77"/>
                </a:lnTo>
                <a:moveTo>
                  <a:pt x="78" y="77"/>
                </a:moveTo>
                <a:lnTo>
                  <a:pt x="70" y="94"/>
                </a:lnTo>
                <a:moveTo>
                  <a:pt x="82" y="73"/>
                </a:moveTo>
                <a:lnTo>
                  <a:pt x="80" y="87"/>
                </a:lnTo>
                <a:lnTo>
                  <a:pt x="90" y="99"/>
                </a:lnTo>
                <a:moveTo>
                  <a:pt x="90" y="99"/>
                </a:moveTo>
                <a:lnTo>
                  <a:pt x="82" y="97"/>
                </a:lnTo>
                <a:lnTo>
                  <a:pt x="75" y="99"/>
                </a:lnTo>
                <a:lnTo>
                  <a:pt x="73" y="109"/>
                </a:lnTo>
                <a:moveTo>
                  <a:pt x="68" y="15"/>
                </a:moveTo>
                <a:lnTo>
                  <a:pt x="56" y="13"/>
                </a:lnTo>
                <a:moveTo>
                  <a:pt x="56" y="15"/>
                </a:moveTo>
                <a:lnTo>
                  <a:pt x="49" y="20"/>
                </a:lnTo>
                <a:lnTo>
                  <a:pt x="54" y="29"/>
                </a:lnTo>
                <a:moveTo>
                  <a:pt x="54" y="32"/>
                </a:moveTo>
                <a:lnTo>
                  <a:pt x="66" y="37"/>
                </a:lnTo>
                <a:moveTo>
                  <a:pt x="61" y="53"/>
                </a:moveTo>
                <a:lnTo>
                  <a:pt x="68" y="49"/>
                </a:lnTo>
                <a:lnTo>
                  <a:pt x="63" y="39"/>
                </a:lnTo>
                <a:moveTo>
                  <a:pt x="49" y="51"/>
                </a:moveTo>
                <a:lnTo>
                  <a:pt x="63" y="5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90" name="path 8590"/>
          <p:cNvSpPr/>
          <p:nvPr/>
        </p:nvSpPr>
        <p:spPr>
          <a:xfrm>
            <a:off x="3012185" y="3831590"/>
            <a:ext cx="94488" cy="85344"/>
          </a:xfrm>
          <a:custGeom>
            <a:avLst/>
            <a:gdLst/>
            <a:ahLst/>
            <a:cxnLst/>
            <a:rect l="0" t="0" r="0" b="0"/>
            <a:pathLst>
              <a:path w="148" h="134">
                <a:moveTo>
                  <a:pt x="145" y="101"/>
                </a:moveTo>
                <a:lnTo>
                  <a:pt x="147" y="101"/>
                </a:lnTo>
                <a:lnTo>
                  <a:pt x="147" y="104"/>
                </a:lnTo>
                <a:lnTo>
                  <a:pt x="147" y="109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0" y="114"/>
                </a:lnTo>
                <a:lnTo>
                  <a:pt x="137" y="116"/>
                </a:lnTo>
                <a:lnTo>
                  <a:pt x="135" y="116"/>
                </a:lnTo>
                <a:lnTo>
                  <a:pt x="135" y="118"/>
                </a:lnTo>
                <a:lnTo>
                  <a:pt x="133" y="118"/>
                </a:lnTo>
                <a:lnTo>
                  <a:pt x="130" y="121"/>
                </a:lnTo>
                <a:lnTo>
                  <a:pt x="128" y="121"/>
                </a:lnTo>
                <a:lnTo>
                  <a:pt x="125" y="123"/>
                </a:lnTo>
                <a:lnTo>
                  <a:pt x="121" y="123"/>
                </a:lnTo>
                <a:lnTo>
                  <a:pt x="118" y="125"/>
                </a:lnTo>
                <a:lnTo>
                  <a:pt x="116" y="125"/>
                </a:lnTo>
                <a:lnTo>
                  <a:pt x="116" y="128"/>
                </a:lnTo>
                <a:lnTo>
                  <a:pt x="114" y="128"/>
                </a:lnTo>
                <a:lnTo>
                  <a:pt x="114" y="130"/>
                </a:lnTo>
                <a:lnTo>
                  <a:pt x="99" y="130"/>
                </a:lnTo>
                <a:lnTo>
                  <a:pt x="101" y="130"/>
                </a:lnTo>
                <a:lnTo>
                  <a:pt x="101" y="125"/>
                </a:lnTo>
                <a:lnTo>
                  <a:pt x="104" y="125"/>
                </a:lnTo>
                <a:lnTo>
                  <a:pt x="104" y="123"/>
                </a:lnTo>
                <a:lnTo>
                  <a:pt x="101" y="123"/>
                </a:lnTo>
                <a:lnTo>
                  <a:pt x="94" y="123"/>
                </a:lnTo>
                <a:lnTo>
                  <a:pt x="94" y="125"/>
                </a:lnTo>
                <a:lnTo>
                  <a:pt x="90" y="125"/>
                </a:lnTo>
                <a:lnTo>
                  <a:pt x="87" y="128"/>
                </a:lnTo>
                <a:lnTo>
                  <a:pt x="82" y="128"/>
                </a:lnTo>
                <a:lnTo>
                  <a:pt x="82" y="130"/>
                </a:lnTo>
                <a:lnTo>
                  <a:pt x="82" y="133"/>
                </a:lnTo>
                <a:lnTo>
                  <a:pt x="80" y="133"/>
                </a:lnTo>
                <a:lnTo>
                  <a:pt x="70" y="133"/>
                </a:lnTo>
                <a:lnTo>
                  <a:pt x="70" y="130"/>
                </a:lnTo>
                <a:lnTo>
                  <a:pt x="65" y="130"/>
                </a:lnTo>
                <a:lnTo>
                  <a:pt x="65" y="128"/>
                </a:lnTo>
                <a:lnTo>
                  <a:pt x="65" y="125"/>
                </a:lnTo>
                <a:lnTo>
                  <a:pt x="63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8"/>
                </a:lnTo>
                <a:lnTo>
                  <a:pt x="58" y="128"/>
                </a:lnTo>
                <a:lnTo>
                  <a:pt x="54" y="128"/>
                </a:lnTo>
                <a:lnTo>
                  <a:pt x="51" y="125"/>
                </a:lnTo>
                <a:lnTo>
                  <a:pt x="49" y="125"/>
                </a:lnTo>
                <a:lnTo>
                  <a:pt x="46" y="123"/>
                </a:lnTo>
                <a:lnTo>
                  <a:pt x="44" y="123"/>
                </a:lnTo>
                <a:lnTo>
                  <a:pt x="41" y="121"/>
                </a:lnTo>
                <a:lnTo>
                  <a:pt x="39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1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49" y="104"/>
                </a:lnTo>
                <a:moveTo>
                  <a:pt x="49" y="104"/>
                </a:moveTo>
                <a:lnTo>
                  <a:pt x="46" y="101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17" y="101"/>
                </a:lnTo>
                <a:lnTo>
                  <a:pt x="17" y="99"/>
                </a:lnTo>
                <a:lnTo>
                  <a:pt x="15" y="97"/>
                </a:lnTo>
                <a:lnTo>
                  <a:pt x="15" y="94"/>
                </a:lnTo>
                <a:lnTo>
                  <a:pt x="13" y="92"/>
                </a:lnTo>
                <a:lnTo>
                  <a:pt x="13" y="90"/>
                </a:lnTo>
                <a:lnTo>
                  <a:pt x="10" y="87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5"/>
                </a:lnTo>
                <a:lnTo>
                  <a:pt x="3" y="75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1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3" y="44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7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92" name="path 8592"/>
          <p:cNvSpPr/>
          <p:nvPr/>
        </p:nvSpPr>
        <p:spPr>
          <a:xfrm>
            <a:off x="3665981" y="3807206"/>
            <a:ext cx="109728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8" y="75"/>
                </a:moveTo>
                <a:lnTo>
                  <a:pt x="90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2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8" y="75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6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68" y="10"/>
                </a:lnTo>
                <a:lnTo>
                  <a:pt x="70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9" y="1"/>
                </a:lnTo>
                <a:lnTo>
                  <a:pt x="118" y="8"/>
                </a:lnTo>
                <a:lnTo>
                  <a:pt x="123" y="8"/>
                </a:lnTo>
                <a:lnTo>
                  <a:pt x="123" y="10"/>
                </a:lnTo>
                <a:lnTo>
                  <a:pt x="126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5" y="17"/>
                </a:lnTo>
                <a:lnTo>
                  <a:pt x="135" y="22"/>
                </a:lnTo>
                <a:lnTo>
                  <a:pt x="133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6" y="32"/>
                </a:lnTo>
                <a:lnTo>
                  <a:pt x="126" y="34"/>
                </a:lnTo>
                <a:lnTo>
                  <a:pt x="128" y="37"/>
                </a:lnTo>
                <a:lnTo>
                  <a:pt x="128" y="39"/>
                </a:lnTo>
                <a:lnTo>
                  <a:pt x="130" y="41"/>
                </a:lnTo>
                <a:lnTo>
                  <a:pt x="133" y="41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40" y="41"/>
                </a:lnTo>
                <a:lnTo>
                  <a:pt x="138" y="41"/>
                </a:lnTo>
                <a:lnTo>
                  <a:pt x="138" y="37"/>
                </a:lnTo>
                <a:lnTo>
                  <a:pt x="135" y="37"/>
                </a:lnTo>
                <a:lnTo>
                  <a:pt x="135" y="29"/>
                </a:lnTo>
                <a:lnTo>
                  <a:pt x="138" y="29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2" y="25"/>
                </a:lnTo>
                <a:lnTo>
                  <a:pt x="147" y="25"/>
                </a:lnTo>
                <a:lnTo>
                  <a:pt x="147" y="27"/>
                </a:lnTo>
                <a:lnTo>
                  <a:pt x="150" y="29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39"/>
                </a:lnTo>
                <a:lnTo>
                  <a:pt x="159" y="41"/>
                </a:lnTo>
                <a:lnTo>
                  <a:pt x="159" y="44"/>
                </a:lnTo>
                <a:lnTo>
                  <a:pt x="162" y="46"/>
                </a:lnTo>
                <a:lnTo>
                  <a:pt x="162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1"/>
                </a:lnTo>
                <a:lnTo>
                  <a:pt x="169" y="73"/>
                </a:lnTo>
                <a:lnTo>
                  <a:pt x="166" y="70"/>
                </a:lnTo>
                <a:lnTo>
                  <a:pt x="162" y="70"/>
                </a:lnTo>
                <a:lnTo>
                  <a:pt x="162" y="73"/>
                </a:lnTo>
                <a:lnTo>
                  <a:pt x="162" y="77"/>
                </a:lnTo>
                <a:lnTo>
                  <a:pt x="164" y="77"/>
                </a:lnTo>
                <a:lnTo>
                  <a:pt x="164" y="85"/>
                </a:lnTo>
                <a:lnTo>
                  <a:pt x="166" y="85"/>
                </a:lnTo>
                <a:lnTo>
                  <a:pt x="166" y="89"/>
                </a:lnTo>
                <a:lnTo>
                  <a:pt x="169" y="89"/>
                </a:lnTo>
                <a:lnTo>
                  <a:pt x="171" y="89"/>
                </a:lnTo>
                <a:lnTo>
                  <a:pt x="171" y="92"/>
                </a:lnTo>
                <a:lnTo>
                  <a:pt x="171" y="101"/>
                </a:lnTo>
                <a:lnTo>
                  <a:pt x="169" y="104"/>
                </a:lnTo>
                <a:lnTo>
                  <a:pt x="166" y="106"/>
                </a:lnTo>
                <a:lnTo>
                  <a:pt x="164" y="106"/>
                </a:lnTo>
                <a:lnTo>
                  <a:pt x="164" y="109"/>
                </a:lnTo>
                <a:lnTo>
                  <a:pt x="162" y="109"/>
                </a:lnTo>
                <a:lnTo>
                  <a:pt x="162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8"/>
                </a:lnTo>
                <a:lnTo>
                  <a:pt x="164" y="121"/>
                </a:lnTo>
                <a:lnTo>
                  <a:pt x="164" y="125"/>
                </a:lnTo>
                <a:lnTo>
                  <a:pt x="162" y="125"/>
                </a:lnTo>
                <a:lnTo>
                  <a:pt x="162" y="128"/>
                </a:lnTo>
                <a:lnTo>
                  <a:pt x="159" y="130"/>
                </a:lnTo>
                <a:lnTo>
                  <a:pt x="159" y="133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3"/>
                </a:lnTo>
                <a:lnTo>
                  <a:pt x="147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5"/>
                </a:lnTo>
                <a:lnTo>
                  <a:pt x="138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38" y="135"/>
                </a:lnTo>
                <a:lnTo>
                  <a:pt x="145" y="135"/>
                </a:lnTo>
                <a:lnTo>
                  <a:pt x="145" y="137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2"/>
                </a:lnTo>
                <a:lnTo>
                  <a:pt x="150" y="142"/>
                </a:lnTo>
                <a:lnTo>
                  <a:pt x="147" y="145"/>
                </a:lnTo>
                <a:lnTo>
                  <a:pt x="147" y="147"/>
                </a:lnTo>
                <a:lnTo>
                  <a:pt x="145" y="147"/>
                </a:lnTo>
                <a:lnTo>
                  <a:pt x="145" y="149"/>
                </a:lnTo>
                <a:lnTo>
                  <a:pt x="142" y="149"/>
                </a:lnTo>
                <a:lnTo>
                  <a:pt x="142" y="152"/>
                </a:lnTo>
                <a:lnTo>
                  <a:pt x="140" y="152"/>
                </a:lnTo>
                <a:lnTo>
                  <a:pt x="140" y="154"/>
                </a:lnTo>
                <a:lnTo>
                  <a:pt x="138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4" y="166"/>
                </a:lnTo>
                <a:lnTo>
                  <a:pt x="114" y="169"/>
                </a:lnTo>
                <a:lnTo>
                  <a:pt x="102" y="169"/>
                </a:lnTo>
                <a:lnTo>
                  <a:pt x="102" y="166"/>
                </a:lnTo>
                <a:lnTo>
                  <a:pt x="104" y="166"/>
                </a:lnTo>
                <a:lnTo>
                  <a:pt x="104" y="164"/>
                </a:lnTo>
                <a:lnTo>
                  <a:pt x="104" y="161"/>
                </a:lnTo>
                <a:lnTo>
                  <a:pt x="102" y="161"/>
                </a:lnTo>
                <a:lnTo>
                  <a:pt x="97" y="161"/>
                </a:lnTo>
                <a:lnTo>
                  <a:pt x="97" y="164"/>
                </a:lnTo>
                <a:lnTo>
                  <a:pt x="90" y="164"/>
                </a:lnTo>
                <a:lnTo>
                  <a:pt x="90" y="166"/>
                </a:lnTo>
                <a:lnTo>
                  <a:pt x="85" y="166"/>
                </a:lnTo>
                <a:lnTo>
                  <a:pt x="85" y="169"/>
                </a:lnTo>
                <a:lnTo>
                  <a:pt x="82" y="169"/>
                </a:lnTo>
                <a:lnTo>
                  <a:pt x="82" y="171"/>
                </a:lnTo>
                <a:lnTo>
                  <a:pt x="73" y="171"/>
                </a:lnTo>
                <a:lnTo>
                  <a:pt x="70" y="169"/>
                </a:lnTo>
                <a:lnTo>
                  <a:pt x="68" y="169"/>
                </a:lnTo>
                <a:lnTo>
                  <a:pt x="68" y="166"/>
                </a:lnTo>
                <a:lnTo>
                  <a:pt x="66" y="164"/>
                </a:lnTo>
                <a:lnTo>
                  <a:pt x="66" y="161"/>
                </a:lnTo>
                <a:lnTo>
                  <a:pt x="63" y="161"/>
                </a:lnTo>
                <a:lnTo>
                  <a:pt x="61" y="161"/>
                </a:lnTo>
                <a:lnTo>
                  <a:pt x="61" y="164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4" y="164"/>
                </a:lnTo>
                <a:lnTo>
                  <a:pt x="49" y="164"/>
                </a:lnTo>
                <a:lnTo>
                  <a:pt x="46" y="161"/>
                </a:lnTo>
                <a:lnTo>
                  <a:pt x="44" y="161"/>
                </a:lnTo>
                <a:lnTo>
                  <a:pt x="44" y="159"/>
                </a:lnTo>
                <a:lnTo>
                  <a:pt x="42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2"/>
                </a:lnTo>
                <a:lnTo>
                  <a:pt x="39" y="149"/>
                </a:lnTo>
                <a:lnTo>
                  <a:pt x="49" y="149"/>
                </a:lnTo>
                <a:lnTo>
                  <a:pt x="49" y="147"/>
                </a:lnTo>
                <a:lnTo>
                  <a:pt x="51" y="147"/>
                </a:lnTo>
                <a:lnTo>
                  <a:pt x="51" y="145"/>
                </a:lnTo>
                <a:lnTo>
                  <a:pt x="51" y="142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5"/>
                </a:lnTo>
                <a:lnTo>
                  <a:pt x="44" y="135"/>
                </a:lnTo>
                <a:lnTo>
                  <a:pt x="44" y="133"/>
                </a:lnTo>
                <a:lnTo>
                  <a:pt x="42" y="133"/>
                </a:lnTo>
                <a:lnTo>
                  <a:pt x="42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37"/>
                </a:lnTo>
                <a:lnTo>
                  <a:pt x="39" y="137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9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0"/>
                </a:lnTo>
                <a:lnTo>
                  <a:pt x="18" y="137"/>
                </a:lnTo>
                <a:lnTo>
                  <a:pt x="18" y="135"/>
                </a:lnTo>
                <a:lnTo>
                  <a:pt x="15" y="133"/>
                </a:lnTo>
                <a:lnTo>
                  <a:pt x="15" y="130"/>
                </a:lnTo>
                <a:lnTo>
                  <a:pt x="13" y="130"/>
                </a:lnTo>
                <a:lnTo>
                  <a:pt x="13" y="123"/>
                </a:lnTo>
                <a:lnTo>
                  <a:pt x="10" y="123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6" y="116"/>
                </a:lnTo>
                <a:lnTo>
                  <a:pt x="6" y="111"/>
                </a:lnTo>
                <a:lnTo>
                  <a:pt x="3" y="109"/>
                </a:lnTo>
                <a:lnTo>
                  <a:pt x="3" y="101"/>
                </a:lnTo>
                <a:lnTo>
                  <a:pt x="6" y="101"/>
                </a:lnTo>
                <a:lnTo>
                  <a:pt x="8" y="104"/>
                </a:lnTo>
                <a:lnTo>
                  <a:pt x="10" y="104"/>
                </a:lnTo>
                <a:lnTo>
                  <a:pt x="13" y="101"/>
                </a:lnTo>
                <a:lnTo>
                  <a:pt x="13" y="97"/>
                </a:lnTo>
                <a:lnTo>
                  <a:pt x="10" y="97"/>
                </a:lnTo>
                <a:lnTo>
                  <a:pt x="10" y="94"/>
                </a:lnTo>
                <a:lnTo>
                  <a:pt x="8" y="94"/>
                </a:lnTo>
                <a:lnTo>
                  <a:pt x="8" y="87"/>
                </a:lnTo>
                <a:lnTo>
                  <a:pt x="6" y="85"/>
                </a:lnTo>
                <a:lnTo>
                  <a:pt x="3" y="85"/>
                </a:lnTo>
                <a:lnTo>
                  <a:pt x="3" y="82"/>
                </a:lnTo>
                <a:lnTo>
                  <a:pt x="3" y="85"/>
                </a:lnTo>
                <a:lnTo>
                  <a:pt x="3" y="82"/>
                </a:lnTo>
                <a:lnTo>
                  <a:pt x="1" y="82"/>
                </a:lnTo>
                <a:lnTo>
                  <a:pt x="1" y="80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6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6" y="58"/>
                </a:lnTo>
                <a:lnTo>
                  <a:pt x="8" y="56"/>
                </a:lnTo>
                <a:lnTo>
                  <a:pt x="8" y="51"/>
                </a:lnTo>
                <a:lnTo>
                  <a:pt x="10" y="49"/>
                </a:lnTo>
                <a:lnTo>
                  <a:pt x="10" y="46"/>
                </a:lnTo>
                <a:lnTo>
                  <a:pt x="13" y="46"/>
                </a:lnTo>
                <a:lnTo>
                  <a:pt x="13" y="44"/>
                </a:lnTo>
                <a:lnTo>
                  <a:pt x="15" y="41"/>
                </a:lnTo>
                <a:lnTo>
                  <a:pt x="15" y="39"/>
                </a:lnTo>
                <a:lnTo>
                  <a:pt x="18" y="39"/>
                </a:lnTo>
                <a:moveTo>
                  <a:pt x="18" y="39"/>
                </a:moveTo>
                <a:lnTo>
                  <a:pt x="18" y="37"/>
                </a:lnTo>
                <a:lnTo>
                  <a:pt x="20" y="37"/>
                </a:lnTo>
                <a:lnTo>
                  <a:pt x="22" y="37"/>
                </a:lnTo>
                <a:lnTo>
                  <a:pt x="22" y="39"/>
                </a:lnTo>
                <a:lnTo>
                  <a:pt x="25" y="39"/>
                </a:lnTo>
                <a:lnTo>
                  <a:pt x="25" y="41"/>
                </a:lnTo>
                <a:lnTo>
                  <a:pt x="25" y="49"/>
                </a:lnTo>
                <a:lnTo>
                  <a:pt x="27" y="51"/>
                </a:lnTo>
                <a:lnTo>
                  <a:pt x="30" y="51"/>
                </a:lnTo>
                <a:lnTo>
                  <a:pt x="32" y="49"/>
                </a:lnTo>
                <a:lnTo>
                  <a:pt x="34" y="46"/>
                </a:lnTo>
                <a:lnTo>
                  <a:pt x="37" y="46"/>
                </a:lnTo>
                <a:lnTo>
                  <a:pt x="37" y="44"/>
                </a:lnTo>
                <a:lnTo>
                  <a:pt x="42" y="44"/>
                </a:lnTo>
                <a:lnTo>
                  <a:pt x="42" y="41"/>
                </a:lnTo>
                <a:lnTo>
                  <a:pt x="44" y="39"/>
                </a:lnTo>
                <a:lnTo>
                  <a:pt x="44" y="34"/>
                </a:lnTo>
                <a:lnTo>
                  <a:pt x="42" y="34"/>
                </a:lnTo>
                <a:lnTo>
                  <a:pt x="39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2" y="15"/>
                </a:lnTo>
                <a:lnTo>
                  <a:pt x="42" y="13"/>
                </a:lnTo>
                <a:lnTo>
                  <a:pt x="51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94" name="rect 8594"/>
          <p:cNvSpPr/>
          <p:nvPr/>
        </p:nvSpPr>
        <p:spPr>
          <a:xfrm>
            <a:off x="3733038" y="3810253"/>
            <a:ext cx="8381" cy="4572"/>
          </a:xfrm>
          <a:prstGeom prst="rect">
            <a:avLst/>
          </a:prstGeom>
          <a:solidFill>
            <a:srgbClr val="000000">
              <a:alpha val="46666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96" name="path 8596"/>
          <p:cNvSpPr/>
          <p:nvPr/>
        </p:nvSpPr>
        <p:spPr>
          <a:xfrm>
            <a:off x="3728689" y="3807429"/>
            <a:ext cx="5872" cy="4347"/>
          </a:xfrm>
          <a:custGeom>
            <a:avLst/>
            <a:gdLst/>
            <a:ahLst/>
            <a:cxnLst/>
            <a:rect l="0" t="0" r="0" b="0"/>
            <a:pathLst>
              <a:path w="9" h="6">
                <a:moveTo>
                  <a:pt x="3" y="3"/>
                </a:moveTo>
                <a:lnTo>
                  <a:pt x="0" y="0"/>
                </a:lnTo>
                <a:moveTo>
                  <a:pt x="8" y="5"/>
                </a:moveTo>
                <a:lnTo>
                  <a:pt x="5" y="5"/>
                </a:lnTo>
                <a:lnTo>
                  <a:pt x="5" y="3"/>
                </a:lnTo>
                <a:lnTo>
                  <a:pt x="3" y="3"/>
                </a:lnTo>
                <a:moveTo>
                  <a:pt x="5" y="3"/>
                </a:moveTo>
                <a:lnTo>
                  <a:pt x="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98" name="path 8598"/>
          <p:cNvSpPr/>
          <p:nvPr/>
        </p:nvSpPr>
        <p:spPr>
          <a:xfrm>
            <a:off x="3230118" y="3807206"/>
            <a:ext cx="109727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7" y="75"/>
                </a:moveTo>
                <a:lnTo>
                  <a:pt x="90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5" y="75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7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5" y="3"/>
                </a:lnTo>
                <a:lnTo>
                  <a:pt x="70" y="3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0"/>
                </a:lnTo>
                <a:lnTo>
                  <a:pt x="70" y="10"/>
                </a:lnTo>
                <a:lnTo>
                  <a:pt x="70" y="13"/>
                </a:lnTo>
                <a:lnTo>
                  <a:pt x="73" y="13"/>
                </a:lnTo>
                <a:lnTo>
                  <a:pt x="75" y="13"/>
                </a:lnTo>
                <a:lnTo>
                  <a:pt x="75" y="10"/>
                </a:lnTo>
                <a:lnTo>
                  <a:pt x="77" y="10"/>
                </a:lnTo>
                <a:lnTo>
                  <a:pt x="77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9" y="1"/>
                </a:lnTo>
                <a:lnTo>
                  <a:pt x="118" y="8"/>
                </a:lnTo>
                <a:lnTo>
                  <a:pt x="121" y="8"/>
                </a:lnTo>
                <a:lnTo>
                  <a:pt x="123" y="10"/>
                </a:lnTo>
                <a:lnTo>
                  <a:pt x="125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1" y="27"/>
                </a:lnTo>
                <a:lnTo>
                  <a:pt x="121" y="29"/>
                </a:lnTo>
                <a:lnTo>
                  <a:pt x="123" y="29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5" y="37"/>
                </a:lnTo>
                <a:lnTo>
                  <a:pt x="128" y="37"/>
                </a:lnTo>
                <a:lnTo>
                  <a:pt x="128" y="41"/>
                </a:lnTo>
                <a:lnTo>
                  <a:pt x="130" y="41"/>
                </a:lnTo>
                <a:lnTo>
                  <a:pt x="133" y="41"/>
                </a:lnTo>
                <a:lnTo>
                  <a:pt x="133" y="44"/>
                </a:lnTo>
                <a:lnTo>
                  <a:pt x="137" y="44"/>
                </a:lnTo>
                <a:lnTo>
                  <a:pt x="137" y="41"/>
                </a:lnTo>
                <a:lnTo>
                  <a:pt x="137" y="39"/>
                </a:lnTo>
                <a:lnTo>
                  <a:pt x="135" y="37"/>
                </a:lnTo>
                <a:lnTo>
                  <a:pt x="135" y="34"/>
                </a:lnTo>
                <a:lnTo>
                  <a:pt x="133" y="34"/>
                </a:lnTo>
                <a:lnTo>
                  <a:pt x="133" y="32"/>
                </a:lnTo>
                <a:lnTo>
                  <a:pt x="135" y="32"/>
                </a:lnTo>
                <a:lnTo>
                  <a:pt x="135" y="29"/>
                </a:lnTo>
                <a:lnTo>
                  <a:pt x="137" y="27"/>
                </a:lnTo>
                <a:lnTo>
                  <a:pt x="140" y="27"/>
                </a:lnTo>
                <a:lnTo>
                  <a:pt x="140" y="25"/>
                </a:lnTo>
                <a:lnTo>
                  <a:pt x="145" y="25"/>
                </a:lnTo>
                <a:lnTo>
                  <a:pt x="147" y="27"/>
                </a:lnTo>
                <a:lnTo>
                  <a:pt x="150" y="29"/>
                </a:lnTo>
                <a:lnTo>
                  <a:pt x="150" y="32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9"/>
                </a:lnTo>
                <a:lnTo>
                  <a:pt x="157" y="41"/>
                </a:lnTo>
                <a:lnTo>
                  <a:pt x="159" y="41"/>
                </a:lnTo>
                <a:lnTo>
                  <a:pt x="159" y="46"/>
                </a:lnTo>
                <a:lnTo>
                  <a:pt x="161" y="49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3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61" y="70"/>
                </a:lnTo>
                <a:lnTo>
                  <a:pt x="161" y="73"/>
                </a:lnTo>
                <a:lnTo>
                  <a:pt x="159" y="73"/>
                </a:lnTo>
                <a:lnTo>
                  <a:pt x="159" y="75"/>
                </a:lnTo>
                <a:lnTo>
                  <a:pt x="161" y="75"/>
                </a:lnTo>
                <a:lnTo>
                  <a:pt x="161" y="77"/>
                </a:lnTo>
                <a:lnTo>
                  <a:pt x="164" y="77"/>
                </a:lnTo>
                <a:lnTo>
                  <a:pt x="164" y="80"/>
                </a:lnTo>
                <a:lnTo>
                  <a:pt x="164" y="87"/>
                </a:lnTo>
                <a:lnTo>
                  <a:pt x="166" y="87"/>
                </a:lnTo>
                <a:lnTo>
                  <a:pt x="166" y="89"/>
                </a:lnTo>
                <a:lnTo>
                  <a:pt x="169" y="89"/>
                </a:lnTo>
                <a:lnTo>
                  <a:pt x="171" y="89"/>
                </a:lnTo>
                <a:lnTo>
                  <a:pt x="171" y="92"/>
                </a:lnTo>
                <a:lnTo>
                  <a:pt x="171" y="99"/>
                </a:lnTo>
                <a:lnTo>
                  <a:pt x="169" y="101"/>
                </a:lnTo>
                <a:lnTo>
                  <a:pt x="169" y="104"/>
                </a:lnTo>
                <a:lnTo>
                  <a:pt x="166" y="106"/>
                </a:lnTo>
                <a:lnTo>
                  <a:pt x="164" y="106"/>
                </a:lnTo>
                <a:lnTo>
                  <a:pt x="161" y="109"/>
                </a:lnTo>
                <a:lnTo>
                  <a:pt x="161" y="111"/>
                </a:lnTo>
                <a:lnTo>
                  <a:pt x="164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8"/>
                </a:lnTo>
                <a:lnTo>
                  <a:pt x="164" y="118"/>
                </a:lnTo>
                <a:lnTo>
                  <a:pt x="164" y="123"/>
                </a:lnTo>
                <a:lnTo>
                  <a:pt x="161" y="125"/>
                </a:lnTo>
                <a:lnTo>
                  <a:pt x="161" y="128"/>
                </a:lnTo>
                <a:lnTo>
                  <a:pt x="159" y="128"/>
                </a:lnTo>
                <a:lnTo>
                  <a:pt x="159" y="130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5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7" y="125"/>
                </a:lnTo>
                <a:lnTo>
                  <a:pt x="137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28" y="135"/>
                </a:lnTo>
                <a:lnTo>
                  <a:pt x="128" y="137"/>
                </a:lnTo>
                <a:lnTo>
                  <a:pt x="130" y="137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37" y="135"/>
                </a:lnTo>
                <a:lnTo>
                  <a:pt x="142" y="135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7" y="140"/>
                </a:lnTo>
                <a:lnTo>
                  <a:pt x="147" y="142"/>
                </a:lnTo>
                <a:lnTo>
                  <a:pt x="147" y="147"/>
                </a:lnTo>
                <a:lnTo>
                  <a:pt x="145" y="147"/>
                </a:lnTo>
                <a:lnTo>
                  <a:pt x="145" y="149"/>
                </a:lnTo>
                <a:lnTo>
                  <a:pt x="142" y="149"/>
                </a:lnTo>
                <a:lnTo>
                  <a:pt x="142" y="152"/>
                </a:lnTo>
                <a:lnTo>
                  <a:pt x="140" y="152"/>
                </a:lnTo>
                <a:lnTo>
                  <a:pt x="137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6" y="166"/>
                </a:lnTo>
                <a:lnTo>
                  <a:pt x="113" y="166"/>
                </a:lnTo>
                <a:lnTo>
                  <a:pt x="113" y="169"/>
                </a:lnTo>
                <a:lnTo>
                  <a:pt x="99" y="169"/>
                </a:lnTo>
                <a:lnTo>
                  <a:pt x="101" y="169"/>
                </a:lnTo>
                <a:lnTo>
                  <a:pt x="101" y="166"/>
                </a:lnTo>
                <a:lnTo>
                  <a:pt x="104" y="164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4" y="164"/>
                </a:lnTo>
                <a:lnTo>
                  <a:pt x="90" y="164"/>
                </a:lnTo>
                <a:lnTo>
                  <a:pt x="90" y="166"/>
                </a:lnTo>
                <a:lnTo>
                  <a:pt x="85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0" y="171"/>
                </a:lnTo>
                <a:lnTo>
                  <a:pt x="70" y="169"/>
                </a:lnTo>
                <a:lnTo>
                  <a:pt x="68" y="169"/>
                </a:lnTo>
                <a:lnTo>
                  <a:pt x="65" y="166"/>
                </a:lnTo>
                <a:lnTo>
                  <a:pt x="65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6"/>
                </a:lnTo>
                <a:lnTo>
                  <a:pt x="58" y="166"/>
                </a:lnTo>
                <a:lnTo>
                  <a:pt x="53" y="166"/>
                </a:lnTo>
                <a:lnTo>
                  <a:pt x="51" y="164"/>
                </a:lnTo>
                <a:lnTo>
                  <a:pt x="49" y="164"/>
                </a:lnTo>
                <a:lnTo>
                  <a:pt x="46" y="161"/>
                </a:lnTo>
                <a:lnTo>
                  <a:pt x="44" y="161"/>
                </a:lnTo>
                <a:lnTo>
                  <a:pt x="44" y="159"/>
                </a:lnTo>
                <a:lnTo>
                  <a:pt x="41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49"/>
                </a:lnTo>
                <a:lnTo>
                  <a:pt x="39" y="149"/>
                </a:lnTo>
                <a:lnTo>
                  <a:pt x="49" y="149"/>
                </a:lnTo>
                <a:lnTo>
                  <a:pt x="49" y="147"/>
                </a:lnTo>
                <a:lnTo>
                  <a:pt x="49" y="145"/>
                </a:lnTo>
                <a:lnTo>
                  <a:pt x="51" y="145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4" y="135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9" y="140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7"/>
                </a:lnTo>
                <a:lnTo>
                  <a:pt x="30" y="149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7" y="137"/>
                </a:lnTo>
                <a:lnTo>
                  <a:pt x="17" y="135"/>
                </a:lnTo>
                <a:lnTo>
                  <a:pt x="15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5"/>
                </a:lnTo>
                <a:lnTo>
                  <a:pt x="10" y="125"/>
                </a:lnTo>
                <a:lnTo>
                  <a:pt x="10" y="121"/>
                </a:lnTo>
                <a:lnTo>
                  <a:pt x="8" y="118"/>
                </a:lnTo>
                <a:lnTo>
                  <a:pt x="5" y="116"/>
                </a:lnTo>
                <a:lnTo>
                  <a:pt x="5" y="113"/>
                </a:lnTo>
                <a:lnTo>
                  <a:pt x="3" y="111"/>
                </a:lnTo>
                <a:lnTo>
                  <a:pt x="3" y="101"/>
                </a:lnTo>
                <a:lnTo>
                  <a:pt x="5" y="101"/>
                </a:lnTo>
                <a:lnTo>
                  <a:pt x="5" y="104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3" y="99"/>
                </a:lnTo>
                <a:lnTo>
                  <a:pt x="10" y="99"/>
                </a:lnTo>
                <a:lnTo>
                  <a:pt x="10" y="97"/>
                </a:lnTo>
                <a:lnTo>
                  <a:pt x="8" y="94"/>
                </a:lnTo>
                <a:lnTo>
                  <a:pt x="8" y="87"/>
                </a:lnTo>
                <a:lnTo>
                  <a:pt x="5" y="87"/>
                </a:lnTo>
                <a:lnTo>
                  <a:pt x="5" y="85"/>
                </a:lnTo>
                <a:lnTo>
                  <a:pt x="3" y="85"/>
                </a:lnTo>
                <a:lnTo>
                  <a:pt x="3" y="82"/>
                </a:lnTo>
                <a:lnTo>
                  <a:pt x="3" y="85"/>
                </a:lnTo>
                <a:lnTo>
                  <a:pt x="1" y="85"/>
                </a:lnTo>
                <a:lnTo>
                  <a:pt x="1" y="82"/>
                </a:lnTo>
                <a:lnTo>
                  <a:pt x="1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5" y="56"/>
                </a:lnTo>
                <a:lnTo>
                  <a:pt x="8" y="56"/>
                </a:lnTo>
                <a:lnTo>
                  <a:pt x="8" y="49"/>
                </a:lnTo>
                <a:lnTo>
                  <a:pt x="10" y="49"/>
                </a:lnTo>
                <a:lnTo>
                  <a:pt x="10" y="46"/>
                </a:lnTo>
                <a:lnTo>
                  <a:pt x="13" y="44"/>
                </a:lnTo>
                <a:lnTo>
                  <a:pt x="13" y="41"/>
                </a:lnTo>
                <a:lnTo>
                  <a:pt x="15" y="41"/>
                </a:lnTo>
                <a:lnTo>
                  <a:pt x="15" y="39"/>
                </a:lnTo>
                <a:moveTo>
                  <a:pt x="15" y="39"/>
                </a:moveTo>
                <a:lnTo>
                  <a:pt x="17" y="39"/>
                </a:lnTo>
                <a:lnTo>
                  <a:pt x="17" y="37"/>
                </a:lnTo>
                <a:lnTo>
                  <a:pt x="22" y="37"/>
                </a:lnTo>
                <a:lnTo>
                  <a:pt x="22" y="39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7" y="46"/>
                </a:lnTo>
                <a:lnTo>
                  <a:pt x="37" y="44"/>
                </a:lnTo>
                <a:lnTo>
                  <a:pt x="39" y="44"/>
                </a:lnTo>
                <a:lnTo>
                  <a:pt x="41" y="41"/>
                </a:lnTo>
                <a:lnTo>
                  <a:pt x="41" y="39"/>
                </a:lnTo>
                <a:lnTo>
                  <a:pt x="44" y="37"/>
                </a:lnTo>
                <a:lnTo>
                  <a:pt x="41" y="34"/>
                </a:lnTo>
                <a:lnTo>
                  <a:pt x="39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5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5"/>
                </a:lnTo>
                <a:lnTo>
                  <a:pt x="41" y="15"/>
                </a:lnTo>
                <a:lnTo>
                  <a:pt x="41" y="13"/>
                </a:lnTo>
                <a:lnTo>
                  <a:pt x="49" y="13"/>
                </a:lnTo>
                <a:lnTo>
                  <a:pt x="51" y="10"/>
                </a:lnTo>
                <a:lnTo>
                  <a:pt x="53" y="10"/>
                </a:lnTo>
                <a:lnTo>
                  <a:pt x="53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  <a:moveTo>
                  <a:pt x="34" y="37"/>
                </a:moveTo>
                <a:lnTo>
                  <a:pt x="39" y="44"/>
                </a:lnTo>
                <a:moveTo>
                  <a:pt x="37" y="37"/>
                </a:moveTo>
                <a:lnTo>
                  <a:pt x="41" y="44"/>
                </a:lnTo>
                <a:moveTo>
                  <a:pt x="30" y="39"/>
                </a:moveTo>
                <a:lnTo>
                  <a:pt x="34" y="46"/>
                </a:lnTo>
                <a:lnTo>
                  <a:pt x="22" y="32"/>
                </a:lnTo>
                <a:moveTo>
                  <a:pt x="17" y="37"/>
                </a:moveTo>
                <a:lnTo>
                  <a:pt x="27" y="51"/>
                </a:lnTo>
                <a:moveTo>
                  <a:pt x="20" y="37"/>
                </a:moveTo>
                <a:lnTo>
                  <a:pt x="30" y="51"/>
                </a:lnTo>
                <a:moveTo>
                  <a:pt x="20" y="34"/>
                </a:moveTo>
                <a:lnTo>
                  <a:pt x="32" y="49"/>
                </a:lnTo>
                <a:lnTo>
                  <a:pt x="22" y="34"/>
                </a:lnTo>
                <a:moveTo>
                  <a:pt x="22" y="32"/>
                </a:moveTo>
                <a:lnTo>
                  <a:pt x="32" y="46"/>
                </a:lnTo>
                <a:moveTo>
                  <a:pt x="34" y="39"/>
                </a:moveTo>
                <a:lnTo>
                  <a:pt x="39" y="44"/>
                </a:lnTo>
                <a:moveTo>
                  <a:pt x="32" y="39"/>
                </a:moveTo>
                <a:lnTo>
                  <a:pt x="37" y="46"/>
                </a:lnTo>
                <a:moveTo>
                  <a:pt x="90" y="1"/>
                </a:moveTo>
                <a:lnTo>
                  <a:pt x="90" y="3"/>
                </a:lnTo>
                <a:lnTo>
                  <a:pt x="87" y="3"/>
                </a:lnTo>
                <a:moveTo>
                  <a:pt x="90" y="5"/>
                </a:moveTo>
                <a:lnTo>
                  <a:pt x="90" y="1"/>
                </a:lnTo>
                <a:moveTo>
                  <a:pt x="41" y="34"/>
                </a:moveTo>
                <a:lnTo>
                  <a:pt x="44" y="37"/>
                </a:lnTo>
                <a:moveTo>
                  <a:pt x="80" y="8"/>
                </a:moveTo>
                <a:lnTo>
                  <a:pt x="77" y="3"/>
                </a:lnTo>
                <a:lnTo>
                  <a:pt x="82" y="8"/>
                </a:lnTo>
                <a:moveTo>
                  <a:pt x="68" y="8"/>
                </a:moveTo>
                <a:lnTo>
                  <a:pt x="70" y="13"/>
                </a:lnTo>
                <a:moveTo>
                  <a:pt x="70" y="8"/>
                </a:moveTo>
                <a:lnTo>
                  <a:pt x="73" y="13"/>
                </a:lnTo>
                <a:moveTo>
                  <a:pt x="70" y="5"/>
                </a:moveTo>
                <a:lnTo>
                  <a:pt x="75" y="13"/>
                </a:lnTo>
                <a:moveTo>
                  <a:pt x="70" y="3"/>
                </a:moveTo>
                <a:lnTo>
                  <a:pt x="75" y="10"/>
                </a:lnTo>
                <a:moveTo>
                  <a:pt x="77" y="10"/>
                </a:moveTo>
                <a:lnTo>
                  <a:pt x="73" y="3"/>
                </a:lnTo>
                <a:lnTo>
                  <a:pt x="77" y="8"/>
                </a:lnTo>
                <a:moveTo>
                  <a:pt x="75" y="3"/>
                </a:moveTo>
                <a:lnTo>
                  <a:pt x="80" y="8"/>
                </a:lnTo>
                <a:moveTo>
                  <a:pt x="80" y="3"/>
                </a:moveTo>
                <a:lnTo>
                  <a:pt x="85" y="8"/>
                </a:lnTo>
                <a:moveTo>
                  <a:pt x="87" y="8"/>
                </a:moveTo>
                <a:lnTo>
                  <a:pt x="82" y="3"/>
                </a:lnTo>
                <a:lnTo>
                  <a:pt x="85" y="8"/>
                </a:lnTo>
                <a:moveTo>
                  <a:pt x="65" y="3"/>
                </a:moveTo>
                <a:lnTo>
                  <a:pt x="68" y="3"/>
                </a:lnTo>
                <a:moveTo>
                  <a:pt x="61" y="5"/>
                </a:moveTo>
                <a:lnTo>
                  <a:pt x="63" y="5"/>
                </a:lnTo>
                <a:moveTo>
                  <a:pt x="68" y="3"/>
                </a:moveTo>
                <a:lnTo>
                  <a:pt x="70" y="5"/>
                </a:lnTo>
                <a:moveTo>
                  <a:pt x="85" y="3"/>
                </a:moveTo>
                <a:lnTo>
                  <a:pt x="87" y="5"/>
                </a:lnTo>
                <a:moveTo>
                  <a:pt x="87" y="3"/>
                </a:moveTo>
                <a:lnTo>
                  <a:pt x="90" y="5"/>
                </a:lnTo>
                <a:moveTo>
                  <a:pt x="25" y="32"/>
                </a:moveTo>
                <a:lnTo>
                  <a:pt x="25" y="29"/>
                </a:lnTo>
                <a:moveTo>
                  <a:pt x="20" y="37"/>
                </a:moveTo>
                <a:lnTo>
                  <a:pt x="20" y="34"/>
                </a:lnTo>
                <a:moveTo>
                  <a:pt x="25" y="29"/>
                </a:moveTo>
                <a:lnTo>
                  <a:pt x="25" y="32"/>
                </a:lnTo>
                <a:moveTo>
                  <a:pt x="41" y="41"/>
                </a:moveTo>
                <a:lnTo>
                  <a:pt x="39" y="34"/>
                </a:lnTo>
                <a:lnTo>
                  <a:pt x="41" y="39"/>
                </a:lnTo>
                <a:moveTo>
                  <a:pt x="37" y="37"/>
                </a:moveTo>
                <a:lnTo>
                  <a:pt x="41" y="41"/>
                </a:lnTo>
                <a:moveTo>
                  <a:pt x="17" y="39"/>
                </a:moveTo>
                <a:lnTo>
                  <a:pt x="20" y="37"/>
                </a:lnTo>
                <a:moveTo>
                  <a:pt x="27" y="147"/>
                </a:moveTo>
                <a:lnTo>
                  <a:pt x="27" y="145"/>
                </a:lnTo>
                <a:moveTo>
                  <a:pt x="30" y="149"/>
                </a:moveTo>
                <a:lnTo>
                  <a:pt x="30" y="147"/>
                </a:lnTo>
                <a:moveTo>
                  <a:pt x="34" y="147"/>
                </a:moveTo>
                <a:lnTo>
                  <a:pt x="37" y="149"/>
                </a:lnTo>
                <a:moveTo>
                  <a:pt x="39" y="130"/>
                </a:moveTo>
                <a:lnTo>
                  <a:pt x="46" y="137"/>
                </a:lnTo>
                <a:moveTo>
                  <a:pt x="46" y="140"/>
                </a:moveTo>
                <a:lnTo>
                  <a:pt x="51" y="145"/>
                </a:lnTo>
                <a:moveTo>
                  <a:pt x="37" y="145"/>
                </a:moveTo>
                <a:lnTo>
                  <a:pt x="39" y="149"/>
                </a:lnTo>
                <a:moveTo>
                  <a:pt x="37" y="142"/>
                </a:moveTo>
                <a:lnTo>
                  <a:pt x="41" y="149"/>
                </a:lnTo>
                <a:moveTo>
                  <a:pt x="37" y="140"/>
                </a:moveTo>
                <a:lnTo>
                  <a:pt x="46" y="149"/>
                </a:lnTo>
                <a:moveTo>
                  <a:pt x="37" y="142"/>
                </a:moveTo>
                <a:lnTo>
                  <a:pt x="44" y="149"/>
                </a:lnTo>
                <a:moveTo>
                  <a:pt x="30" y="147"/>
                </a:moveTo>
                <a:lnTo>
                  <a:pt x="34" y="152"/>
                </a:lnTo>
                <a:moveTo>
                  <a:pt x="27" y="147"/>
                </a:moveTo>
                <a:lnTo>
                  <a:pt x="30" y="149"/>
                </a:lnTo>
                <a:moveTo>
                  <a:pt x="37" y="154"/>
                </a:moveTo>
                <a:lnTo>
                  <a:pt x="32" y="147"/>
                </a:lnTo>
                <a:lnTo>
                  <a:pt x="37" y="152"/>
                </a:lnTo>
                <a:moveTo>
                  <a:pt x="34" y="130"/>
                </a:moveTo>
                <a:lnTo>
                  <a:pt x="49" y="149"/>
                </a:lnTo>
                <a:moveTo>
                  <a:pt x="34" y="145"/>
                </a:moveTo>
                <a:lnTo>
                  <a:pt x="39" y="149"/>
                </a:lnTo>
                <a:moveTo>
                  <a:pt x="34" y="130"/>
                </a:moveTo>
                <a:lnTo>
                  <a:pt x="46" y="149"/>
                </a:lnTo>
                <a:moveTo>
                  <a:pt x="37" y="130"/>
                </a:moveTo>
                <a:lnTo>
                  <a:pt x="49" y="147"/>
                </a:lnTo>
                <a:lnTo>
                  <a:pt x="37" y="130"/>
                </a:lnTo>
                <a:close/>
                <a:moveTo>
                  <a:pt x="65" y="94"/>
                </a:moveTo>
                <a:lnTo>
                  <a:pt x="70" y="85"/>
                </a:lnTo>
                <a:lnTo>
                  <a:pt x="63" y="7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20" name="group 420"/>
          <p:cNvGrpSpPr/>
          <p:nvPr/>
        </p:nvGrpSpPr>
        <p:grpSpPr>
          <a:xfrm rot="21600000">
            <a:off x="3217164" y="3807429"/>
            <a:ext cx="181355" cy="100360"/>
            <a:chOff x="0" y="0"/>
            <a:chExt cx="181355" cy="100360"/>
          </a:xfrm>
        </p:grpSpPr>
        <p:sp>
          <p:nvSpPr>
            <p:cNvPr id="8600" name="path 8600"/>
            <p:cNvSpPr/>
            <p:nvPr/>
          </p:nvSpPr>
          <p:spPr>
            <a:xfrm>
              <a:off x="12954" y="0"/>
              <a:ext cx="75437" cy="100360"/>
            </a:xfrm>
            <a:custGeom>
              <a:avLst/>
              <a:gdLst/>
              <a:ahLst/>
              <a:cxnLst/>
              <a:rect l="0" t="0" r="0" b="0"/>
              <a:pathLst>
                <a:path w="118" h="158">
                  <a:moveTo>
                    <a:pt x="3" y="96"/>
                  </a:moveTo>
                  <a:lnTo>
                    <a:pt x="8" y="104"/>
                  </a:lnTo>
                  <a:moveTo>
                    <a:pt x="3" y="94"/>
                  </a:moveTo>
                  <a:lnTo>
                    <a:pt x="10" y="104"/>
                  </a:lnTo>
                  <a:moveTo>
                    <a:pt x="1" y="82"/>
                  </a:moveTo>
                  <a:lnTo>
                    <a:pt x="1" y="80"/>
                  </a:lnTo>
                  <a:moveTo>
                    <a:pt x="1" y="80"/>
                  </a:moveTo>
                  <a:lnTo>
                    <a:pt x="8" y="89"/>
                  </a:lnTo>
                  <a:moveTo>
                    <a:pt x="3" y="82"/>
                  </a:moveTo>
                  <a:lnTo>
                    <a:pt x="1" y="82"/>
                  </a:lnTo>
                  <a:moveTo>
                    <a:pt x="5" y="65"/>
                  </a:moveTo>
                  <a:lnTo>
                    <a:pt x="5" y="68"/>
                  </a:lnTo>
                  <a:moveTo>
                    <a:pt x="1" y="84"/>
                  </a:moveTo>
                  <a:lnTo>
                    <a:pt x="8" y="92"/>
                  </a:lnTo>
                  <a:moveTo>
                    <a:pt x="8" y="60"/>
                  </a:moveTo>
                  <a:lnTo>
                    <a:pt x="10" y="63"/>
                  </a:lnTo>
                  <a:moveTo>
                    <a:pt x="5" y="60"/>
                  </a:moveTo>
                  <a:lnTo>
                    <a:pt x="10" y="65"/>
                  </a:lnTo>
                  <a:moveTo>
                    <a:pt x="22" y="41"/>
                  </a:moveTo>
                  <a:lnTo>
                    <a:pt x="30" y="51"/>
                  </a:lnTo>
                  <a:moveTo>
                    <a:pt x="5" y="63"/>
                  </a:moveTo>
                  <a:lnTo>
                    <a:pt x="8" y="65"/>
                  </a:lnTo>
                  <a:lnTo>
                    <a:pt x="5" y="60"/>
                  </a:lnTo>
                  <a:moveTo>
                    <a:pt x="39" y="156"/>
                  </a:moveTo>
                  <a:lnTo>
                    <a:pt x="37" y="156"/>
                  </a:lnTo>
                  <a:lnTo>
                    <a:pt x="37" y="154"/>
                  </a:lnTo>
                  <a:moveTo>
                    <a:pt x="101" y="3"/>
                  </a:moveTo>
                  <a:lnTo>
                    <a:pt x="99" y="0"/>
                  </a:lnTo>
                  <a:moveTo>
                    <a:pt x="113" y="8"/>
                  </a:moveTo>
                  <a:lnTo>
                    <a:pt x="118" y="8"/>
                  </a:lnTo>
                  <a:moveTo>
                    <a:pt x="111" y="8"/>
                  </a:moveTo>
                  <a:lnTo>
                    <a:pt x="111" y="10"/>
                  </a:lnTo>
                  <a:lnTo>
                    <a:pt x="109" y="10"/>
                  </a:lnTo>
                  <a:lnTo>
                    <a:pt x="106" y="10"/>
                  </a:lnTo>
                  <a:lnTo>
                    <a:pt x="106" y="8"/>
                  </a:lnTo>
                  <a:moveTo>
                    <a:pt x="111" y="8"/>
                  </a:moveTo>
                  <a:lnTo>
                    <a:pt x="111" y="5"/>
                  </a:lnTo>
                  <a:moveTo>
                    <a:pt x="106" y="5"/>
                  </a:moveTo>
                  <a:lnTo>
                    <a:pt x="106" y="8"/>
                  </a:lnTo>
                  <a:lnTo>
                    <a:pt x="109" y="10"/>
                  </a:lnTo>
                  <a:moveTo>
                    <a:pt x="111" y="8"/>
                  </a:moveTo>
                  <a:lnTo>
                    <a:pt x="111" y="5"/>
                  </a:lnTo>
                  <a:moveTo>
                    <a:pt x="106" y="5"/>
                  </a:moveTo>
                  <a:lnTo>
                    <a:pt x="104" y="5"/>
                  </a:lnTo>
                  <a:lnTo>
                    <a:pt x="104" y="3"/>
                  </a:lnTo>
                  <a:lnTo>
                    <a:pt x="101" y="3"/>
                  </a:lnTo>
                  <a:lnTo>
                    <a:pt x="104" y="3"/>
                  </a:lnTo>
                  <a:lnTo>
                    <a:pt x="101" y="3"/>
                  </a:lnTo>
                  <a:moveTo>
                    <a:pt x="113" y="5"/>
                  </a:moveTo>
                  <a:lnTo>
                    <a:pt x="113" y="8"/>
                  </a:lnTo>
                  <a:moveTo>
                    <a:pt x="111" y="5"/>
                  </a:moveTo>
                  <a:lnTo>
                    <a:pt x="111" y="8"/>
                  </a:lnTo>
                  <a:moveTo>
                    <a:pt x="113" y="8"/>
                  </a:moveTo>
                  <a:lnTo>
                    <a:pt x="113" y="5"/>
                  </a:lnTo>
                  <a:lnTo>
                    <a:pt x="116" y="8"/>
                  </a:lnTo>
                  <a:moveTo>
                    <a:pt x="113" y="5"/>
                  </a:moveTo>
                  <a:lnTo>
                    <a:pt x="113" y="8"/>
                  </a:lnTo>
                  <a:lnTo>
                    <a:pt x="111" y="8"/>
                  </a:lnTo>
                  <a:moveTo>
                    <a:pt x="106" y="5"/>
                  </a:moveTo>
                  <a:lnTo>
                    <a:pt x="106" y="3"/>
                  </a:lnTo>
                  <a:moveTo>
                    <a:pt x="104" y="3"/>
                  </a:moveTo>
                  <a:lnTo>
                    <a:pt x="111" y="10"/>
                  </a:lnTo>
                  <a:moveTo>
                    <a:pt x="109" y="5"/>
                  </a:moveTo>
                  <a:lnTo>
                    <a:pt x="111" y="8"/>
                  </a:lnTo>
                  <a:moveTo>
                    <a:pt x="106" y="3"/>
                  </a:moveTo>
                  <a:lnTo>
                    <a:pt x="111" y="10"/>
                  </a:lnTo>
                  <a:moveTo>
                    <a:pt x="99" y="87"/>
                  </a:moveTo>
                  <a:lnTo>
                    <a:pt x="90" y="94"/>
                  </a:lnTo>
                  <a:lnTo>
                    <a:pt x="101" y="92"/>
                  </a:lnTo>
                  <a:moveTo>
                    <a:pt x="90" y="96"/>
                  </a:moveTo>
                  <a:lnTo>
                    <a:pt x="90" y="94"/>
                  </a:lnTo>
                  <a:lnTo>
                    <a:pt x="87" y="96"/>
                  </a:lnTo>
                  <a:moveTo>
                    <a:pt x="85" y="94"/>
                  </a:moveTo>
                  <a:lnTo>
                    <a:pt x="90" y="94"/>
                  </a:lnTo>
                  <a:lnTo>
                    <a:pt x="99" y="80"/>
                  </a:lnTo>
                  <a:moveTo>
                    <a:pt x="92" y="77"/>
                  </a:moveTo>
                  <a:lnTo>
                    <a:pt x="90" y="94"/>
                  </a:lnTo>
                  <a:lnTo>
                    <a:pt x="94" y="77"/>
                  </a:lnTo>
                  <a:moveTo>
                    <a:pt x="99" y="82"/>
                  </a:moveTo>
                  <a:lnTo>
                    <a:pt x="90" y="94"/>
                  </a:lnTo>
                  <a:lnTo>
                    <a:pt x="92" y="77"/>
                  </a:lnTo>
                  <a:moveTo>
                    <a:pt x="97" y="77"/>
                  </a:moveTo>
                  <a:lnTo>
                    <a:pt x="90" y="94"/>
                  </a:lnTo>
                  <a:moveTo>
                    <a:pt x="101" y="72"/>
                  </a:moveTo>
                  <a:lnTo>
                    <a:pt x="99" y="87"/>
                  </a:lnTo>
                  <a:lnTo>
                    <a:pt x="109" y="99"/>
                  </a:lnTo>
                  <a:moveTo>
                    <a:pt x="109" y="99"/>
                  </a:moveTo>
                  <a:lnTo>
                    <a:pt x="101" y="96"/>
                  </a:lnTo>
                  <a:lnTo>
                    <a:pt x="94" y="99"/>
                  </a:lnTo>
                  <a:lnTo>
                    <a:pt x="92" y="10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602" name="path 8602"/>
            <p:cNvSpPr/>
            <p:nvPr/>
          </p:nvSpPr>
          <p:spPr>
            <a:xfrm>
              <a:off x="0" y="11206"/>
              <a:ext cx="181355" cy="15240"/>
            </a:xfrm>
            <a:custGeom>
              <a:avLst/>
              <a:gdLst/>
              <a:ahLst/>
              <a:cxnLst/>
              <a:rect l="0" t="0" r="0" b="0"/>
              <a:pathLst>
                <a:path w="285" h="24">
                  <a:moveTo>
                    <a:pt x="0" y="0"/>
                  </a:moveTo>
                  <a:lnTo>
                    <a:pt x="0" y="24"/>
                  </a:lnTo>
                  <a:lnTo>
                    <a:pt x="285" y="0"/>
                  </a:lnTo>
                  <a:lnTo>
                    <a:pt x="0" y="0"/>
                  </a:lnTo>
                </a:path>
                <a:path w="285" h="24">
                  <a:moveTo>
                    <a:pt x="0" y="24"/>
                  </a:moveTo>
                  <a:lnTo>
                    <a:pt x="285" y="0"/>
                  </a:lnTo>
                  <a:lnTo>
                    <a:pt x="285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604" name="path 8604"/>
          <p:cNvSpPr/>
          <p:nvPr/>
        </p:nvSpPr>
        <p:spPr>
          <a:xfrm>
            <a:off x="4103370" y="3807206"/>
            <a:ext cx="108203" cy="109728"/>
          </a:xfrm>
          <a:custGeom>
            <a:avLst/>
            <a:gdLst/>
            <a:ahLst/>
            <a:cxnLst/>
            <a:rect l="0" t="0" r="0" b="0"/>
            <a:pathLst>
              <a:path w="170" h="172">
                <a:moveTo>
                  <a:pt x="77" y="75"/>
                </a:moveTo>
                <a:lnTo>
                  <a:pt x="87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0" y="85"/>
                </a:moveTo>
                <a:lnTo>
                  <a:pt x="87" y="94"/>
                </a:lnTo>
                <a:lnTo>
                  <a:pt x="70" y="77"/>
                </a:lnTo>
                <a:moveTo>
                  <a:pt x="75" y="75"/>
                </a:moveTo>
                <a:lnTo>
                  <a:pt x="87" y="94"/>
                </a:lnTo>
                <a:moveTo>
                  <a:pt x="61" y="75"/>
                </a:moveTo>
                <a:lnTo>
                  <a:pt x="70" y="77"/>
                </a:lnTo>
                <a:lnTo>
                  <a:pt x="77" y="73"/>
                </a:lnTo>
                <a:lnTo>
                  <a:pt x="80" y="65"/>
                </a:lnTo>
                <a:moveTo>
                  <a:pt x="89" y="106"/>
                </a:moveTo>
                <a:lnTo>
                  <a:pt x="87" y="97"/>
                </a:lnTo>
                <a:lnTo>
                  <a:pt x="77" y="92"/>
                </a:lnTo>
                <a:lnTo>
                  <a:pt x="68" y="97"/>
                </a:lnTo>
                <a:moveTo>
                  <a:pt x="61" y="5"/>
                </a:moveTo>
                <a:lnTo>
                  <a:pt x="63" y="3"/>
                </a:lnTo>
                <a:lnTo>
                  <a:pt x="70" y="3"/>
                </a:lnTo>
                <a:lnTo>
                  <a:pt x="70" y="5"/>
                </a:lnTo>
                <a:lnTo>
                  <a:pt x="68" y="5"/>
                </a:lnTo>
                <a:lnTo>
                  <a:pt x="68" y="8"/>
                </a:lnTo>
                <a:lnTo>
                  <a:pt x="68" y="13"/>
                </a:lnTo>
                <a:lnTo>
                  <a:pt x="70" y="13"/>
                </a:lnTo>
                <a:lnTo>
                  <a:pt x="73" y="13"/>
                </a:lnTo>
                <a:lnTo>
                  <a:pt x="75" y="10"/>
                </a:lnTo>
                <a:lnTo>
                  <a:pt x="75" y="8"/>
                </a:lnTo>
                <a:lnTo>
                  <a:pt x="77" y="8"/>
                </a:lnTo>
                <a:lnTo>
                  <a:pt x="85" y="8"/>
                </a:lnTo>
                <a:lnTo>
                  <a:pt x="85" y="5"/>
                </a:lnTo>
                <a:lnTo>
                  <a:pt x="87" y="5"/>
                </a:lnTo>
                <a:lnTo>
                  <a:pt x="87" y="3"/>
                </a:lnTo>
                <a:lnTo>
                  <a:pt x="87" y="1"/>
                </a:lnTo>
                <a:lnTo>
                  <a:pt x="89" y="1"/>
                </a:lnTo>
                <a:lnTo>
                  <a:pt x="97" y="1"/>
                </a:lnTo>
                <a:lnTo>
                  <a:pt x="116" y="8"/>
                </a:lnTo>
                <a:lnTo>
                  <a:pt x="121" y="8"/>
                </a:lnTo>
                <a:lnTo>
                  <a:pt x="121" y="10"/>
                </a:lnTo>
                <a:lnTo>
                  <a:pt x="125" y="10"/>
                </a:lnTo>
                <a:lnTo>
                  <a:pt x="125" y="13"/>
                </a:lnTo>
                <a:lnTo>
                  <a:pt x="128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3" y="22"/>
                </a:lnTo>
                <a:lnTo>
                  <a:pt x="130" y="25"/>
                </a:lnTo>
                <a:lnTo>
                  <a:pt x="121" y="25"/>
                </a:lnTo>
                <a:lnTo>
                  <a:pt x="121" y="27"/>
                </a:lnTo>
                <a:lnTo>
                  <a:pt x="121" y="32"/>
                </a:lnTo>
                <a:lnTo>
                  <a:pt x="123" y="32"/>
                </a:lnTo>
                <a:lnTo>
                  <a:pt x="123" y="34"/>
                </a:lnTo>
                <a:lnTo>
                  <a:pt x="125" y="34"/>
                </a:lnTo>
                <a:lnTo>
                  <a:pt x="125" y="39"/>
                </a:lnTo>
                <a:lnTo>
                  <a:pt x="128" y="39"/>
                </a:lnTo>
                <a:lnTo>
                  <a:pt x="128" y="41"/>
                </a:lnTo>
                <a:lnTo>
                  <a:pt x="130" y="41"/>
                </a:lnTo>
                <a:lnTo>
                  <a:pt x="130" y="44"/>
                </a:lnTo>
                <a:lnTo>
                  <a:pt x="133" y="44"/>
                </a:lnTo>
                <a:lnTo>
                  <a:pt x="137" y="44"/>
                </a:lnTo>
                <a:lnTo>
                  <a:pt x="137" y="41"/>
                </a:lnTo>
                <a:lnTo>
                  <a:pt x="137" y="39"/>
                </a:lnTo>
                <a:lnTo>
                  <a:pt x="135" y="39"/>
                </a:lnTo>
                <a:lnTo>
                  <a:pt x="135" y="37"/>
                </a:lnTo>
                <a:lnTo>
                  <a:pt x="133" y="37"/>
                </a:lnTo>
                <a:lnTo>
                  <a:pt x="133" y="29"/>
                </a:lnTo>
                <a:lnTo>
                  <a:pt x="135" y="29"/>
                </a:lnTo>
                <a:lnTo>
                  <a:pt x="135" y="27"/>
                </a:lnTo>
                <a:lnTo>
                  <a:pt x="137" y="27"/>
                </a:lnTo>
                <a:lnTo>
                  <a:pt x="137" y="25"/>
                </a:lnTo>
                <a:lnTo>
                  <a:pt x="140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47" y="29"/>
                </a:lnTo>
                <a:lnTo>
                  <a:pt x="149" y="29"/>
                </a:lnTo>
                <a:lnTo>
                  <a:pt x="149" y="32"/>
                </a:lnTo>
                <a:lnTo>
                  <a:pt x="152" y="34"/>
                </a:lnTo>
                <a:lnTo>
                  <a:pt x="152" y="37"/>
                </a:lnTo>
                <a:lnTo>
                  <a:pt x="154" y="37"/>
                </a:lnTo>
                <a:lnTo>
                  <a:pt x="154" y="39"/>
                </a:lnTo>
                <a:lnTo>
                  <a:pt x="157" y="41"/>
                </a:lnTo>
                <a:lnTo>
                  <a:pt x="157" y="44"/>
                </a:lnTo>
                <a:lnTo>
                  <a:pt x="159" y="44"/>
                </a:lnTo>
                <a:lnTo>
                  <a:pt x="159" y="51"/>
                </a:lnTo>
                <a:lnTo>
                  <a:pt x="161" y="53"/>
                </a:lnTo>
                <a:lnTo>
                  <a:pt x="164" y="56"/>
                </a:lnTo>
                <a:lnTo>
                  <a:pt x="164" y="58"/>
                </a:lnTo>
                <a:lnTo>
                  <a:pt x="166" y="58"/>
                </a:lnTo>
                <a:moveTo>
                  <a:pt x="166" y="58"/>
                </a:moveTo>
                <a:lnTo>
                  <a:pt x="166" y="68"/>
                </a:lnTo>
                <a:lnTo>
                  <a:pt x="169" y="68"/>
                </a:lnTo>
                <a:lnTo>
                  <a:pt x="169" y="70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59" y="70"/>
                </a:lnTo>
                <a:lnTo>
                  <a:pt x="159" y="73"/>
                </a:lnTo>
                <a:lnTo>
                  <a:pt x="159" y="77"/>
                </a:lnTo>
                <a:lnTo>
                  <a:pt x="161" y="77"/>
                </a:lnTo>
                <a:lnTo>
                  <a:pt x="161" y="80"/>
                </a:lnTo>
                <a:lnTo>
                  <a:pt x="164" y="80"/>
                </a:lnTo>
                <a:lnTo>
                  <a:pt x="164" y="87"/>
                </a:lnTo>
                <a:lnTo>
                  <a:pt x="166" y="89"/>
                </a:lnTo>
                <a:lnTo>
                  <a:pt x="169" y="89"/>
                </a:lnTo>
                <a:lnTo>
                  <a:pt x="169" y="92"/>
                </a:lnTo>
                <a:lnTo>
                  <a:pt x="169" y="104"/>
                </a:lnTo>
                <a:lnTo>
                  <a:pt x="166" y="104"/>
                </a:lnTo>
                <a:lnTo>
                  <a:pt x="166" y="106"/>
                </a:lnTo>
                <a:lnTo>
                  <a:pt x="164" y="106"/>
                </a:lnTo>
                <a:lnTo>
                  <a:pt x="161" y="106"/>
                </a:lnTo>
                <a:lnTo>
                  <a:pt x="161" y="109"/>
                </a:lnTo>
                <a:lnTo>
                  <a:pt x="159" y="109"/>
                </a:lnTo>
                <a:lnTo>
                  <a:pt x="159" y="111"/>
                </a:lnTo>
                <a:lnTo>
                  <a:pt x="164" y="111"/>
                </a:lnTo>
                <a:lnTo>
                  <a:pt x="164" y="113"/>
                </a:lnTo>
                <a:lnTo>
                  <a:pt x="164" y="121"/>
                </a:lnTo>
                <a:lnTo>
                  <a:pt x="161" y="121"/>
                </a:lnTo>
                <a:lnTo>
                  <a:pt x="161" y="125"/>
                </a:lnTo>
                <a:lnTo>
                  <a:pt x="159" y="125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3"/>
                </a:lnTo>
                <a:lnTo>
                  <a:pt x="154" y="135"/>
                </a:lnTo>
                <a:lnTo>
                  <a:pt x="152" y="135"/>
                </a:lnTo>
                <a:lnTo>
                  <a:pt x="147" y="135"/>
                </a:lnTo>
                <a:lnTo>
                  <a:pt x="147" y="133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37" y="125"/>
                </a:lnTo>
                <a:lnTo>
                  <a:pt x="135" y="128"/>
                </a:lnTo>
                <a:lnTo>
                  <a:pt x="130" y="128"/>
                </a:lnTo>
                <a:lnTo>
                  <a:pt x="130" y="130"/>
                </a:lnTo>
                <a:lnTo>
                  <a:pt x="128" y="130"/>
                </a:lnTo>
                <a:lnTo>
                  <a:pt x="128" y="133"/>
                </a:lnTo>
                <a:lnTo>
                  <a:pt x="128" y="140"/>
                </a:lnTo>
                <a:lnTo>
                  <a:pt x="130" y="140"/>
                </a:lnTo>
                <a:lnTo>
                  <a:pt x="130" y="137"/>
                </a:lnTo>
                <a:lnTo>
                  <a:pt x="133" y="137"/>
                </a:lnTo>
                <a:lnTo>
                  <a:pt x="135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5" y="142"/>
                </a:lnTo>
                <a:lnTo>
                  <a:pt x="147" y="142"/>
                </a:lnTo>
                <a:lnTo>
                  <a:pt x="147" y="145"/>
                </a:lnTo>
                <a:lnTo>
                  <a:pt x="145" y="145"/>
                </a:lnTo>
                <a:lnTo>
                  <a:pt x="145" y="147"/>
                </a:lnTo>
                <a:lnTo>
                  <a:pt x="142" y="149"/>
                </a:lnTo>
                <a:lnTo>
                  <a:pt x="140" y="149"/>
                </a:lnTo>
                <a:lnTo>
                  <a:pt x="140" y="152"/>
                </a:lnTo>
                <a:lnTo>
                  <a:pt x="137" y="152"/>
                </a:lnTo>
                <a:lnTo>
                  <a:pt x="137" y="154"/>
                </a:lnTo>
                <a:lnTo>
                  <a:pt x="135" y="154"/>
                </a:lnTo>
                <a:lnTo>
                  <a:pt x="133" y="157"/>
                </a:lnTo>
                <a:lnTo>
                  <a:pt x="130" y="157"/>
                </a:lnTo>
                <a:lnTo>
                  <a:pt x="130" y="159"/>
                </a:lnTo>
                <a:lnTo>
                  <a:pt x="125" y="159"/>
                </a:lnTo>
                <a:lnTo>
                  <a:pt x="125" y="161"/>
                </a:lnTo>
                <a:lnTo>
                  <a:pt x="118" y="161"/>
                </a:lnTo>
                <a:lnTo>
                  <a:pt x="118" y="164"/>
                </a:lnTo>
                <a:lnTo>
                  <a:pt x="116" y="164"/>
                </a:lnTo>
                <a:lnTo>
                  <a:pt x="116" y="166"/>
                </a:lnTo>
                <a:lnTo>
                  <a:pt x="111" y="166"/>
                </a:lnTo>
                <a:lnTo>
                  <a:pt x="111" y="169"/>
                </a:lnTo>
                <a:lnTo>
                  <a:pt x="99" y="169"/>
                </a:lnTo>
                <a:lnTo>
                  <a:pt x="99" y="166"/>
                </a:lnTo>
                <a:lnTo>
                  <a:pt x="101" y="166"/>
                </a:lnTo>
                <a:lnTo>
                  <a:pt x="101" y="164"/>
                </a:lnTo>
                <a:lnTo>
                  <a:pt x="101" y="161"/>
                </a:lnTo>
                <a:lnTo>
                  <a:pt x="99" y="161"/>
                </a:lnTo>
                <a:lnTo>
                  <a:pt x="94" y="161"/>
                </a:lnTo>
                <a:lnTo>
                  <a:pt x="94" y="164"/>
                </a:lnTo>
                <a:lnTo>
                  <a:pt x="87" y="164"/>
                </a:lnTo>
                <a:lnTo>
                  <a:pt x="87" y="166"/>
                </a:lnTo>
                <a:lnTo>
                  <a:pt x="82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0" y="171"/>
                </a:lnTo>
                <a:lnTo>
                  <a:pt x="68" y="169"/>
                </a:lnTo>
                <a:lnTo>
                  <a:pt x="65" y="169"/>
                </a:lnTo>
                <a:lnTo>
                  <a:pt x="65" y="166"/>
                </a:lnTo>
                <a:lnTo>
                  <a:pt x="65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58" y="161"/>
                </a:lnTo>
                <a:lnTo>
                  <a:pt x="58" y="164"/>
                </a:lnTo>
                <a:lnTo>
                  <a:pt x="58" y="166"/>
                </a:lnTo>
                <a:lnTo>
                  <a:pt x="56" y="166"/>
                </a:lnTo>
                <a:lnTo>
                  <a:pt x="51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1" y="161"/>
                </a:lnTo>
                <a:lnTo>
                  <a:pt x="41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7"/>
                </a:lnTo>
                <a:lnTo>
                  <a:pt x="34" y="154"/>
                </a:lnTo>
                <a:lnTo>
                  <a:pt x="34" y="152"/>
                </a:lnTo>
                <a:lnTo>
                  <a:pt x="37" y="152"/>
                </a:lnTo>
                <a:lnTo>
                  <a:pt x="37" y="149"/>
                </a:lnTo>
                <a:lnTo>
                  <a:pt x="39" y="149"/>
                </a:lnTo>
                <a:lnTo>
                  <a:pt x="46" y="149"/>
                </a:lnTo>
                <a:lnTo>
                  <a:pt x="46" y="147"/>
                </a:lnTo>
                <a:lnTo>
                  <a:pt x="49" y="147"/>
                </a:lnTo>
                <a:lnTo>
                  <a:pt x="49" y="145"/>
                </a:lnTo>
                <a:lnTo>
                  <a:pt x="49" y="142"/>
                </a:lnTo>
                <a:moveTo>
                  <a:pt x="49" y="142"/>
                </a:moveTo>
                <a:lnTo>
                  <a:pt x="46" y="142"/>
                </a:lnTo>
                <a:lnTo>
                  <a:pt x="46" y="140"/>
                </a:lnTo>
                <a:lnTo>
                  <a:pt x="44" y="140"/>
                </a:lnTo>
                <a:lnTo>
                  <a:pt x="44" y="137"/>
                </a:lnTo>
                <a:lnTo>
                  <a:pt x="44" y="135"/>
                </a:lnTo>
                <a:lnTo>
                  <a:pt x="41" y="135"/>
                </a:lnTo>
                <a:lnTo>
                  <a:pt x="41" y="133"/>
                </a:lnTo>
                <a:lnTo>
                  <a:pt x="39" y="130"/>
                </a:lnTo>
                <a:lnTo>
                  <a:pt x="32" y="130"/>
                </a:lnTo>
                <a:lnTo>
                  <a:pt x="32" y="133"/>
                </a:lnTo>
                <a:lnTo>
                  <a:pt x="34" y="135"/>
                </a:lnTo>
                <a:lnTo>
                  <a:pt x="34" y="137"/>
                </a:lnTo>
                <a:lnTo>
                  <a:pt x="37" y="137"/>
                </a:lnTo>
                <a:lnTo>
                  <a:pt x="37" y="142"/>
                </a:lnTo>
                <a:lnTo>
                  <a:pt x="34" y="145"/>
                </a:lnTo>
                <a:lnTo>
                  <a:pt x="32" y="145"/>
                </a:lnTo>
                <a:lnTo>
                  <a:pt x="32" y="147"/>
                </a:lnTo>
                <a:lnTo>
                  <a:pt x="29" y="147"/>
                </a:lnTo>
                <a:lnTo>
                  <a:pt x="29" y="149"/>
                </a:lnTo>
                <a:lnTo>
                  <a:pt x="27" y="149"/>
                </a:lnTo>
                <a:lnTo>
                  <a:pt x="25" y="147"/>
                </a:lnTo>
                <a:lnTo>
                  <a:pt x="22" y="147"/>
                </a:lnTo>
                <a:lnTo>
                  <a:pt x="22" y="145"/>
                </a:lnTo>
                <a:lnTo>
                  <a:pt x="20" y="142"/>
                </a:lnTo>
                <a:lnTo>
                  <a:pt x="20" y="140"/>
                </a:lnTo>
                <a:lnTo>
                  <a:pt x="17" y="140"/>
                </a:lnTo>
                <a:lnTo>
                  <a:pt x="17" y="137"/>
                </a:lnTo>
                <a:lnTo>
                  <a:pt x="15" y="137"/>
                </a:lnTo>
                <a:lnTo>
                  <a:pt x="15" y="135"/>
                </a:lnTo>
                <a:lnTo>
                  <a:pt x="13" y="133"/>
                </a:lnTo>
                <a:lnTo>
                  <a:pt x="13" y="130"/>
                </a:lnTo>
                <a:lnTo>
                  <a:pt x="10" y="130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5" y="118"/>
                </a:lnTo>
                <a:lnTo>
                  <a:pt x="5" y="116"/>
                </a:lnTo>
                <a:lnTo>
                  <a:pt x="3" y="116"/>
                </a:lnTo>
                <a:lnTo>
                  <a:pt x="3" y="109"/>
                </a:lnTo>
                <a:lnTo>
                  <a:pt x="1" y="106"/>
                </a:lnTo>
                <a:lnTo>
                  <a:pt x="1" y="101"/>
                </a:lnTo>
                <a:lnTo>
                  <a:pt x="3" y="101"/>
                </a:lnTo>
                <a:lnTo>
                  <a:pt x="5" y="101"/>
                </a:lnTo>
                <a:lnTo>
                  <a:pt x="5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94"/>
                </a:lnTo>
                <a:lnTo>
                  <a:pt x="5" y="94"/>
                </a:lnTo>
                <a:lnTo>
                  <a:pt x="5" y="85"/>
                </a:lnTo>
                <a:lnTo>
                  <a:pt x="3" y="85"/>
                </a:lnTo>
                <a:lnTo>
                  <a:pt x="1" y="82"/>
                </a:lnTo>
                <a:lnTo>
                  <a:pt x="1" y="85"/>
                </a:lnTo>
                <a:lnTo>
                  <a:pt x="1" y="82"/>
                </a:lnTo>
                <a:lnTo>
                  <a:pt x="1" y="70"/>
                </a:lnTo>
                <a:lnTo>
                  <a:pt x="3" y="68"/>
                </a:lnTo>
                <a:lnTo>
                  <a:pt x="5" y="68"/>
                </a:lnTo>
                <a:lnTo>
                  <a:pt x="5" y="65"/>
                </a:lnTo>
                <a:lnTo>
                  <a:pt x="8" y="65"/>
                </a:lnTo>
                <a:lnTo>
                  <a:pt x="8" y="63"/>
                </a:lnTo>
                <a:lnTo>
                  <a:pt x="8" y="61"/>
                </a:lnTo>
                <a:lnTo>
                  <a:pt x="5" y="61"/>
                </a:lnTo>
                <a:lnTo>
                  <a:pt x="5" y="51"/>
                </a:lnTo>
                <a:lnTo>
                  <a:pt x="8" y="51"/>
                </a:lnTo>
                <a:lnTo>
                  <a:pt x="8" y="49"/>
                </a:lnTo>
                <a:lnTo>
                  <a:pt x="10" y="46"/>
                </a:lnTo>
                <a:lnTo>
                  <a:pt x="10" y="44"/>
                </a:lnTo>
                <a:lnTo>
                  <a:pt x="13" y="44"/>
                </a:lnTo>
                <a:lnTo>
                  <a:pt x="13" y="39"/>
                </a:lnTo>
                <a:lnTo>
                  <a:pt x="15" y="39"/>
                </a:lnTo>
                <a:moveTo>
                  <a:pt x="15" y="39"/>
                </a:moveTo>
                <a:lnTo>
                  <a:pt x="15" y="37"/>
                </a:lnTo>
                <a:lnTo>
                  <a:pt x="17" y="37"/>
                </a:lnTo>
                <a:lnTo>
                  <a:pt x="20" y="37"/>
                </a:lnTo>
                <a:lnTo>
                  <a:pt x="20" y="39"/>
                </a:lnTo>
                <a:lnTo>
                  <a:pt x="22" y="39"/>
                </a:lnTo>
                <a:lnTo>
                  <a:pt x="22" y="41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29" y="51"/>
                </a:lnTo>
                <a:lnTo>
                  <a:pt x="29" y="49"/>
                </a:lnTo>
                <a:lnTo>
                  <a:pt x="32" y="49"/>
                </a:lnTo>
                <a:lnTo>
                  <a:pt x="32" y="46"/>
                </a:lnTo>
                <a:lnTo>
                  <a:pt x="34" y="46"/>
                </a:lnTo>
                <a:lnTo>
                  <a:pt x="37" y="44"/>
                </a:lnTo>
                <a:lnTo>
                  <a:pt x="39" y="44"/>
                </a:lnTo>
                <a:lnTo>
                  <a:pt x="39" y="41"/>
                </a:lnTo>
                <a:lnTo>
                  <a:pt x="41" y="41"/>
                </a:lnTo>
                <a:lnTo>
                  <a:pt x="41" y="39"/>
                </a:lnTo>
                <a:lnTo>
                  <a:pt x="41" y="34"/>
                </a:lnTo>
                <a:lnTo>
                  <a:pt x="39" y="34"/>
                </a:lnTo>
                <a:lnTo>
                  <a:pt x="37" y="34"/>
                </a:lnTo>
                <a:lnTo>
                  <a:pt x="37" y="37"/>
                </a:lnTo>
                <a:lnTo>
                  <a:pt x="34" y="37"/>
                </a:lnTo>
                <a:lnTo>
                  <a:pt x="32" y="39"/>
                </a:lnTo>
                <a:lnTo>
                  <a:pt x="29" y="39"/>
                </a:lnTo>
                <a:lnTo>
                  <a:pt x="27" y="37"/>
                </a:lnTo>
                <a:lnTo>
                  <a:pt x="25" y="34"/>
                </a:lnTo>
                <a:lnTo>
                  <a:pt x="25" y="32"/>
                </a:lnTo>
                <a:lnTo>
                  <a:pt x="22" y="32"/>
                </a:lnTo>
                <a:lnTo>
                  <a:pt x="22" y="27"/>
                </a:lnTo>
                <a:lnTo>
                  <a:pt x="25" y="27"/>
                </a:lnTo>
                <a:lnTo>
                  <a:pt x="25" y="25"/>
                </a:lnTo>
                <a:lnTo>
                  <a:pt x="27" y="25"/>
                </a:lnTo>
                <a:lnTo>
                  <a:pt x="27" y="22"/>
                </a:lnTo>
                <a:lnTo>
                  <a:pt x="29" y="22"/>
                </a:lnTo>
                <a:lnTo>
                  <a:pt x="29" y="20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7" y="15"/>
                </a:lnTo>
                <a:lnTo>
                  <a:pt x="39" y="15"/>
                </a:lnTo>
                <a:lnTo>
                  <a:pt x="41" y="13"/>
                </a:lnTo>
                <a:lnTo>
                  <a:pt x="49" y="13"/>
                </a:lnTo>
                <a:lnTo>
                  <a:pt x="49" y="10"/>
                </a:lnTo>
                <a:lnTo>
                  <a:pt x="51" y="10"/>
                </a:lnTo>
                <a:lnTo>
                  <a:pt x="51" y="8"/>
                </a:lnTo>
                <a:lnTo>
                  <a:pt x="53" y="8"/>
                </a:lnTo>
                <a:lnTo>
                  <a:pt x="56" y="5"/>
                </a:lnTo>
                <a:lnTo>
                  <a:pt x="61" y="5"/>
                </a:lnTo>
                <a:moveTo>
                  <a:pt x="34" y="37"/>
                </a:moveTo>
                <a:lnTo>
                  <a:pt x="39" y="44"/>
                </a:lnTo>
                <a:lnTo>
                  <a:pt x="34" y="37"/>
                </a:lnTo>
                <a:close/>
                <a:moveTo>
                  <a:pt x="29" y="39"/>
                </a:moveTo>
                <a:lnTo>
                  <a:pt x="34" y="46"/>
                </a:lnTo>
                <a:moveTo>
                  <a:pt x="22" y="32"/>
                </a:moveTo>
                <a:lnTo>
                  <a:pt x="32" y="46"/>
                </a:lnTo>
                <a:moveTo>
                  <a:pt x="15" y="37"/>
                </a:moveTo>
                <a:lnTo>
                  <a:pt x="25" y="51"/>
                </a:lnTo>
                <a:moveTo>
                  <a:pt x="17" y="37"/>
                </a:moveTo>
                <a:lnTo>
                  <a:pt x="27" y="51"/>
                </a:lnTo>
                <a:moveTo>
                  <a:pt x="20" y="34"/>
                </a:moveTo>
                <a:lnTo>
                  <a:pt x="29" y="49"/>
                </a:lnTo>
                <a:lnTo>
                  <a:pt x="20" y="34"/>
                </a:lnTo>
                <a:close/>
                <a:moveTo>
                  <a:pt x="20" y="32"/>
                </a:moveTo>
                <a:lnTo>
                  <a:pt x="32" y="46"/>
                </a:lnTo>
                <a:moveTo>
                  <a:pt x="32" y="39"/>
                </a:moveTo>
                <a:lnTo>
                  <a:pt x="37" y="44"/>
                </a:lnTo>
                <a:moveTo>
                  <a:pt x="29" y="39"/>
                </a:moveTo>
                <a:lnTo>
                  <a:pt x="34" y="46"/>
                </a:lnTo>
                <a:moveTo>
                  <a:pt x="87" y="1"/>
                </a:moveTo>
                <a:lnTo>
                  <a:pt x="89" y="3"/>
                </a:lnTo>
                <a:moveTo>
                  <a:pt x="87" y="3"/>
                </a:moveTo>
                <a:lnTo>
                  <a:pt x="87" y="1"/>
                </a:lnTo>
                <a:moveTo>
                  <a:pt x="87" y="5"/>
                </a:moveTo>
                <a:lnTo>
                  <a:pt x="89" y="1"/>
                </a:lnTo>
                <a:moveTo>
                  <a:pt x="39" y="34"/>
                </a:moveTo>
                <a:lnTo>
                  <a:pt x="41" y="37"/>
                </a:lnTo>
                <a:moveTo>
                  <a:pt x="75" y="3"/>
                </a:moveTo>
                <a:lnTo>
                  <a:pt x="80" y="8"/>
                </a:lnTo>
                <a:lnTo>
                  <a:pt x="77" y="3"/>
                </a:lnTo>
                <a:moveTo>
                  <a:pt x="70" y="13"/>
                </a:moveTo>
                <a:lnTo>
                  <a:pt x="68" y="8"/>
                </a:lnTo>
                <a:lnTo>
                  <a:pt x="73" y="13"/>
                </a:lnTo>
                <a:lnTo>
                  <a:pt x="68" y="5"/>
                </a:lnTo>
                <a:moveTo>
                  <a:pt x="68" y="3"/>
                </a:moveTo>
                <a:lnTo>
                  <a:pt x="75" y="10"/>
                </a:lnTo>
                <a:lnTo>
                  <a:pt x="70" y="3"/>
                </a:lnTo>
                <a:moveTo>
                  <a:pt x="75" y="8"/>
                </a:moveTo>
                <a:lnTo>
                  <a:pt x="73" y="3"/>
                </a:lnTo>
                <a:lnTo>
                  <a:pt x="77" y="8"/>
                </a:lnTo>
                <a:moveTo>
                  <a:pt x="77" y="3"/>
                </a:moveTo>
                <a:lnTo>
                  <a:pt x="82" y="8"/>
                </a:lnTo>
                <a:moveTo>
                  <a:pt x="82" y="3"/>
                </a:moveTo>
                <a:lnTo>
                  <a:pt x="85" y="8"/>
                </a:lnTo>
                <a:lnTo>
                  <a:pt x="80" y="3"/>
                </a:lnTo>
                <a:moveTo>
                  <a:pt x="65" y="3"/>
                </a:moveTo>
                <a:lnTo>
                  <a:pt x="65" y="1"/>
                </a:lnTo>
                <a:moveTo>
                  <a:pt x="61" y="5"/>
                </a:moveTo>
                <a:lnTo>
                  <a:pt x="61" y="3"/>
                </a:lnTo>
                <a:moveTo>
                  <a:pt x="68" y="3"/>
                </a:moveTo>
                <a:lnTo>
                  <a:pt x="70" y="5"/>
                </a:lnTo>
                <a:moveTo>
                  <a:pt x="82" y="3"/>
                </a:moveTo>
                <a:lnTo>
                  <a:pt x="87" y="5"/>
                </a:lnTo>
                <a:lnTo>
                  <a:pt x="85" y="3"/>
                </a:lnTo>
                <a:moveTo>
                  <a:pt x="25" y="32"/>
                </a:moveTo>
                <a:lnTo>
                  <a:pt x="22" y="29"/>
                </a:lnTo>
                <a:moveTo>
                  <a:pt x="17" y="37"/>
                </a:moveTo>
                <a:lnTo>
                  <a:pt x="20" y="37"/>
                </a:lnTo>
                <a:moveTo>
                  <a:pt x="22" y="29"/>
                </a:moveTo>
                <a:lnTo>
                  <a:pt x="22" y="32"/>
                </a:lnTo>
                <a:moveTo>
                  <a:pt x="37" y="34"/>
                </a:moveTo>
                <a:lnTo>
                  <a:pt x="41" y="41"/>
                </a:lnTo>
                <a:moveTo>
                  <a:pt x="39" y="34"/>
                </a:moveTo>
                <a:lnTo>
                  <a:pt x="41" y="39"/>
                </a:lnTo>
                <a:moveTo>
                  <a:pt x="37" y="37"/>
                </a:moveTo>
                <a:lnTo>
                  <a:pt x="39" y="41"/>
                </a:lnTo>
                <a:moveTo>
                  <a:pt x="15" y="39"/>
                </a:moveTo>
                <a:lnTo>
                  <a:pt x="17" y="37"/>
                </a:lnTo>
                <a:moveTo>
                  <a:pt x="27" y="147"/>
                </a:moveTo>
                <a:lnTo>
                  <a:pt x="25" y="147"/>
                </a:lnTo>
                <a:moveTo>
                  <a:pt x="27" y="149"/>
                </a:moveTo>
                <a:lnTo>
                  <a:pt x="29" y="149"/>
                </a:lnTo>
                <a:moveTo>
                  <a:pt x="32" y="147"/>
                </a:moveTo>
                <a:lnTo>
                  <a:pt x="37" y="149"/>
                </a:lnTo>
                <a:moveTo>
                  <a:pt x="39" y="130"/>
                </a:moveTo>
                <a:lnTo>
                  <a:pt x="44" y="137"/>
                </a:lnTo>
                <a:moveTo>
                  <a:pt x="46" y="140"/>
                </a:moveTo>
                <a:lnTo>
                  <a:pt x="49" y="145"/>
                </a:lnTo>
                <a:moveTo>
                  <a:pt x="34" y="145"/>
                </a:moveTo>
                <a:lnTo>
                  <a:pt x="39" y="149"/>
                </a:lnTo>
                <a:lnTo>
                  <a:pt x="37" y="142"/>
                </a:lnTo>
                <a:moveTo>
                  <a:pt x="37" y="140"/>
                </a:moveTo>
                <a:lnTo>
                  <a:pt x="44" y="149"/>
                </a:lnTo>
                <a:moveTo>
                  <a:pt x="37" y="142"/>
                </a:moveTo>
                <a:lnTo>
                  <a:pt x="41" y="149"/>
                </a:lnTo>
                <a:moveTo>
                  <a:pt x="29" y="147"/>
                </a:moveTo>
                <a:lnTo>
                  <a:pt x="32" y="152"/>
                </a:lnTo>
                <a:moveTo>
                  <a:pt x="27" y="147"/>
                </a:moveTo>
                <a:lnTo>
                  <a:pt x="27" y="149"/>
                </a:lnTo>
                <a:moveTo>
                  <a:pt x="29" y="147"/>
                </a:moveTo>
                <a:lnTo>
                  <a:pt x="34" y="154"/>
                </a:lnTo>
                <a:moveTo>
                  <a:pt x="32" y="147"/>
                </a:moveTo>
                <a:lnTo>
                  <a:pt x="34" y="152"/>
                </a:lnTo>
                <a:moveTo>
                  <a:pt x="32" y="130"/>
                </a:moveTo>
                <a:lnTo>
                  <a:pt x="46" y="149"/>
                </a:lnTo>
                <a:moveTo>
                  <a:pt x="34" y="145"/>
                </a:moveTo>
                <a:lnTo>
                  <a:pt x="37" y="149"/>
                </a:lnTo>
                <a:moveTo>
                  <a:pt x="32" y="130"/>
                </a:moveTo>
                <a:lnTo>
                  <a:pt x="46" y="149"/>
                </a:lnTo>
                <a:moveTo>
                  <a:pt x="37" y="130"/>
                </a:moveTo>
                <a:lnTo>
                  <a:pt x="49" y="147"/>
                </a:lnTo>
                <a:lnTo>
                  <a:pt x="34" y="130"/>
                </a:lnTo>
                <a:moveTo>
                  <a:pt x="65" y="94"/>
                </a:moveTo>
                <a:lnTo>
                  <a:pt x="70" y="85"/>
                </a:lnTo>
                <a:lnTo>
                  <a:pt x="63" y="7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06" name="path 8606"/>
          <p:cNvSpPr/>
          <p:nvPr/>
        </p:nvSpPr>
        <p:spPr>
          <a:xfrm>
            <a:off x="4164553" y="3807429"/>
            <a:ext cx="4348" cy="2601"/>
          </a:xfrm>
          <a:custGeom>
            <a:avLst/>
            <a:gdLst/>
            <a:ahLst/>
            <a:cxnLst/>
            <a:rect l="0" t="0" r="0" b="0"/>
            <a:pathLst>
              <a:path w="6" h="4">
                <a:moveTo>
                  <a:pt x="3" y="3"/>
                </a:moveTo>
                <a:lnTo>
                  <a:pt x="0" y="0"/>
                </a:lnTo>
                <a:moveTo>
                  <a:pt x="5" y="3"/>
                </a:moveTo>
                <a:lnTo>
                  <a:pt x="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08" name="path 8608"/>
          <p:cNvSpPr/>
          <p:nvPr/>
        </p:nvSpPr>
        <p:spPr>
          <a:xfrm>
            <a:off x="4345685" y="3807206"/>
            <a:ext cx="268223" cy="99821"/>
          </a:xfrm>
          <a:custGeom>
            <a:avLst/>
            <a:gdLst/>
            <a:ahLst/>
            <a:cxnLst/>
            <a:rect l="0" t="0" r="0" b="0"/>
            <a:pathLst>
              <a:path w="422" h="157">
                <a:moveTo>
                  <a:pt x="39" y="75"/>
                </a:moveTo>
                <a:lnTo>
                  <a:pt x="49" y="94"/>
                </a:lnTo>
                <a:lnTo>
                  <a:pt x="41" y="73"/>
                </a:lnTo>
                <a:moveTo>
                  <a:pt x="44" y="65"/>
                </a:moveTo>
                <a:lnTo>
                  <a:pt x="46" y="73"/>
                </a:lnTo>
                <a:lnTo>
                  <a:pt x="54" y="77"/>
                </a:lnTo>
                <a:lnTo>
                  <a:pt x="63" y="73"/>
                </a:lnTo>
                <a:moveTo>
                  <a:pt x="32" y="85"/>
                </a:moveTo>
                <a:lnTo>
                  <a:pt x="49" y="94"/>
                </a:lnTo>
                <a:lnTo>
                  <a:pt x="32" y="77"/>
                </a:lnTo>
                <a:moveTo>
                  <a:pt x="37" y="75"/>
                </a:moveTo>
                <a:lnTo>
                  <a:pt x="49" y="94"/>
                </a:lnTo>
                <a:moveTo>
                  <a:pt x="22" y="75"/>
                </a:moveTo>
                <a:lnTo>
                  <a:pt x="32" y="77"/>
                </a:lnTo>
                <a:lnTo>
                  <a:pt x="39" y="73"/>
                </a:lnTo>
                <a:lnTo>
                  <a:pt x="41" y="65"/>
                </a:lnTo>
                <a:moveTo>
                  <a:pt x="51" y="106"/>
                </a:moveTo>
                <a:lnTo>
                  <a:pt x="49" y="97"/>
                </a:lnTo>
                <a:lnTo>
                  <a:pt x="39" y="92"/>
                </a:lnTo>
                <a:lnTo>
                  <a:pt x="30" y="97"/>
                </a:lnTo>
                <a:moveTo>
                  <a:pt x="22" y="5"/>
                </a:moveTo>
                <a:lnTo>
                  <a:pt x="25" y="3"/>
                </a:lnTo>
                <a:lnTo>
                  <a:pt x="32" y="3"/>
                </a:lnTo>
                <a:lnTo>
                  <a:pt x="32" y="5"/>
                </a:lnTo>
                <a:lnTo>
                  <a:pt x="30" y="8"/>
                </a:lnTo>
                <a:lnTo>
                  <a:pt x="30" y="13"/>
                </a:lnTo>
                <a:lnTo>
                  <a:pt x="32" y="13"/>
                </a:lnTo>
                <a:lnTo>
                  <a:pt x="37" y="13"/>
                </a:lnTo>
                <a:lnTo>
                  <a:pt x="37" y="10"/>
                </a:lnTo>
                <a:lnTo>
                  <a:pt x="39" y="8"/>
                </a:lnTo>
                <a:lnTo>
                  <a:pt x="46" y="8"/>
                </a:lnTo>
                <a:lnTo>
                  <a:pt x="46" y="5"/>
                </a:lnTo>
                <a:lnTo>
                  <a:pt x="49" y="5"/>
                </a:lnTo>
                <a:lnTo>
                  <a:pt x="49" y="3"/>
                </a:lnTo>
                <a:lnTo>
                  <a:pt x="51" y="1"/>
                </a:lnTo>
                <a:lnTo>
                  <a:pt x="58" y="1"/>
                </a:lnTo>
                <a:lnTo>
                  <a:pt x="77" y="8"/>
                </a:lnTo>
                <a:lnTo>
                  <a:pt x="82" y="8"/>
                </a:lnTo>
                <a:lnTo>
                  <a:pt x="82" y="10"/>
                </a:lnTo>
                <a:lnTo>
                  <a:pt x="87" y="10"/>
                </a:lnTo>
                <a:lnTo>
                  <a:pt x="87" y="13"/>
                </a:lnTo>
                <a:lnTo>
                  <a:pt x="90" y="13"/>
                </a:lnTo>
                <a:lnTo>
                  <a:pt x="92" y="15"/>
                </a:lnTo>
                <a:lnTo>
                  <a:pt x="94" y="15"/>
                </a:lnTo>
                <a:lnTo>
                  <a:pt x="94" y="17"/>
                </a:lnTo>
                <a:lnTo>
                  <a:pt x="97" y="17"/>
                </a:lnTo>
                <a:lnTo>
                  <a:pt x="97" y="20"/>
                </a:lnTo>
                <a:lnTo>
                  <a:pt x="94" y="22"/>
                </a:lnTo>
                <a:lnTo>
                  <a:pt x="94" y="25"/>
                </a:lnTo>
                <a:lnTo>
                  <a:pt x="92" y="25"/>
                </a:lnTo>
                <a:lnTo>
                  <a:pt x="82" y="25"/>
                </a:lnTo>
                <a:lnTo>
                  <a:pt x="82" y="27"/>
                </a:lnTo>
                <a:lnTo>
                  <a:pt x="82" y="32"/>
                </a:lnTo>
                <a:lnTo>
                  <a:pt x="85" y="32"/>
                </a:lnTo>
                <a:lnTo>
                  <a:pt x="85" y="34"/>
                </a:lnTo>
                <a:lnTo>
                  <a:pt x="87" y="34"/>
                </a:lnTo>
                <a:lnTo>
                  <a:pt x="87" y="39"/>
                </a:lnTo>
                <a:lnTo>
                  <a:pt x="90" y="39"/>
                </a:lnTo>
                <a:lnTo>
                  <a:pt x="90" y="41"/>
                </a:lnTo>
                <a:lnTo>
                  <a:pt x="92" y="41"/>
                </a:lnTo>
                <a:lnTo>
                  <a:pt x="94" y="44"/>
                </a:lnTo>
                <a:lnTo>
                  <a:pt x="99" y="44"/>
                </a:lnTo>
                <a:lnTo>
                  <a:pt x="99" y="41"/>
                </a:lnTo>
                <a:lnTo>
                  <a:pt x="99" y="39"/>
                </a:lnTo>
                <a:lnTo>
                  <a:pt x="97" y="39"/>
                </a:lnTo>
                <a:lnTo>
                  <a:pt x="97" y="37"/>
                </a:lnTo>
                <a:lnTo>
                  <a:pt x="94" y="34"/>
                </a:lnTo>
                <a:lnTo>
                  <a:pt x="94" y="29"/>
                </a:lnTo>
                <a:lnTo>
                  <a:pt x="97" y="29"/>
                </a:lnTo>
                <a:lnTo>
                  <a:pt x="97" y="27"/>
                </a:lnTo>
                <a:lnTo>
                  <a:pt x="99" y="27"/>
                </a:lnTo>
                <a:lnTo>
                  <a:pt x="99" y="25"/>
                </a:lnTo>
                <a:lnTo>
                  <a:pt x="101" y="25"/>
                </a:lnTo>
                <a:lnTo>
                  <a:pt x="106" y="25"/>
                </a:lnTo>
                <a:lnTo>
                  <a:pt x="106" y="27"/>
                </a:lnTo>
                <a:lnTo>
                  <a:pt x="109" y="27"/>
                </a:lnTo>
                <a:lnTo>
                  <a:pt x="109" y="29"/>
                </a:lnTo>
                <a:lnTo>
                  <a:pt x="111" y="29"/>
                </a:lnTo>
                <a:lnTo>
                  <a:pt x="111" y="32"/>
                </a:lnTo>
                <a:lnTo>
                  <a:pt x="114" y="34"/>
                </a:lnTo>
                <a:lnTo>
                  <a:pt x="116" y="37"/>
                </a:lnTo>
                <a:lnTo>
                  <a:pt x="116" y="39"/>
                </a:lnTo>
                <a:lnTo>
                  <a:pt x="118" y="39"/>
                </a:lnTo>
                <a:lnTo>
                  <a:pt x="118" y="44"/>
                </a:lnTo>
                <a:lnTo>
                  <a:pt x="121" y="44"/>
                </a:lnTo>
                <a:lnTo>
                  <a:pt x="121" y="51"/>
                </a:lnTo>
                <a:lnTo>
                  <a:pt x="123" y="51"/>
                </a:lnTo>
                <a:lnTo>
                  <a:pt x="123" y="53"/>
                </a:lnTo>
                <a:lnTo>
                  <a:pt x="125" y="53"/>
                </a:lnTo>
                <a:lnTo>
                  <a:pt x="125" y="58"/>
                </a:lnTo>
                <a:lnTo>
                  <a:pt x="128" y="58"/>
                </a:lnTo>
                <a:moveTo>
                  <a:pt x="128" y="58"/>
                </a:moveTo>
                <a:lnTo>
                  <a:pt x="128" y="65"/>
                </a:lnTo>
                <a:lnTo>
                  <a:pt x="130" y="65"/>
                </a:lnTo>
                <a:lnTo>
                  <a:pt x="130" y="73"/>
                </a:lnTo>
                <a:lnTo>
                  <a:pt x="128" y="73"/>
                </a:lnTo>
                <a:lnTo>
                  <a:pt x="128" y="70"/>
                </a:lnTo>
                <a:lnTo>
                  <a:pt x="125" y="70"/>
                </a:lnTo>
                <a:lnTo>
                  <a:pt x="121" y="70"/>
                </a:lnTo>
                <a:lnTo>
                  <a:pt x="121" y="73"/>
                </a:lnTo>
                <a:lnTo>
                  <a:pt x="121" y="77"/>
                </a:lnTo>
                <a:lnTo>
                  <a:pt x="123" y="77"/>
                </a:lnTo>
                <a:lnTo>
                  <a:pt x="123" y="80"/>
                </a:lnTo>
                <a:lnTo>
                  <a:pt x="125" y="80"/>
                </a:lnTo>
                <a:lnTo>
                  <a:pt x="125" y="87"/>
                </a:lnTo>
                <a:lnTo>
                  <a:pt x="128" y="87"/>
                </a:lnTo>
                <a:lnTo>
                  <a:pt x="128" y="89"/>
                </a:lnTo>
                <a:lnTo>
                  <a:pt x="130" y="89"/>
                </a:lnTo>
                <a:lnTo>
                  <a:pt x="130" y="104"/>
                </a:lnTo>
                <a:lnTo>
                  <a:pt x="128" y="104"/>
                </a:lnTo>
                <a:lnTo>
                  <a:pt x="128" y="106"/>
                </a:lnTo>
                <a:lnTo>
                  <a:pt x="125" y="106"/>
                </a:lnTo>
                <a:lnTo>
                  <a:pt x="123" y="106"/>
                </a:lnTo>
                <a:lnTo>
                  <a:pt x="123" y="109"/>
                </a:lnTo>
                <a:lnTo>
                  <a:pt x="123" y="111"/>
                </a:lnTo>
                <a:lnTo>
                  <a:pt x="125" y="111"/>
                </a:lnTo>
                <a:lnTo>
                  <a:pt x="125" y="121"/>
                </a:lnTo>
                <a:lnTo>
                  <a:pt x="123" y="123"/>
                </a:lnTo>
                <a:lnTo>
                  <a:pt x="123" y="125"/>
                </a:lnTo>
                <a:lnTo>
                  <a:pt x="121" y="125"/>
                </a:lnTo>
                <a:lnTo>
                  <a:pt x="121" y="130"/>
                </a:lnTo>
                <a:lnTo>
                  <a:pt x="118" y="130"/>
                </a:lnTo>
                <a:lnTo>
                  <a:pt x="118" y="133"/>
                </a:lnTo>
                <a:lnTo>
                  <a:pt x="116" y="133"/>
                </a:lnTo>
                <a:lnTo>
                  <a:pt x="116" y="135"/>
                </a:lnTo>
                <a:lnTo>
                  <a:pt x="114" y="135"/>
                </a:lnTo>
                <a:lnTo>
                  <a:pt x="109" y="135"/>
                </a:lnTo>
                <a:lnTo>
                  <a:pt x="109" y="133"/>
                </a:lnTo>
                <a:lnTo>
                  <a:pt x="109" y="123"/>
                </a:lnTo>
                <a:lnTo>
                  <a:pt x="106" y="123"/>
                </a:lnTo>
                <a:lnTo>
                  <a:pt x="101" y="123"/>
                </a:lnTo>
                <a:lnTo>
                  <a:pt x="101" y="125"/>
                </a:lnTo>
                <a:lnTo>
                  <a:pt x="99" y="125"/>
                </a:lnTo>
                <a:lnTo>
                  <a:pt x="97" y="128"/>
                </a:lnTo>
                <a:lnTo>
                  <a:pt x="92" y="128"/>
                </a:lnTo>
                <a:lnTo>
                  <a:pt x="92" y="130"/>
                </a:lnTo>
                <a:lnTo>
                  <a:pt x="90" y="133"/>
                </a:lnTo>
                <a:lnTo>
                  <a:pt x="90" y="140"/>
                </a:lnTo>
                <a:lnTo>
                  <a:pt x="92" y="140"/>
                </a:lnTo>
                <a:lnTo>
                  <a:pt x="92" y="137"/>
                </a:lnTo>
                <a:lnTo>
                  <a:pt x="94" y="137"/>
                </a:lnTo>
                <a:lnTo>
                  <a:pt x="97" y="137"/>
                </a:lnTo>
                <a:lnTo>
                  <a:pt x="97" y="135"/>
                </a:lnTo>
                <a:lnTo>
                  <a:pt x="104" y="135"/>
                </a:lnTo>
                <a:lnTo>
                  <a:pt x="104" y="137"/>
                </a:lnTo>
                <a:lnTo>
                  <a:pt x="106" y="137"/>
                </a:lnTo>
                <a:lnTo>
                  <a:pt x="106" y="140"/>
                </a:lnTo>
                <a:moveTo>
                  <a:pt x="51" y="1"/>
                </a:moveTo>
                <a:lnTo>
                  <a:pt x="51" y="3"/>
                </a:lnTo>
                <a:moveTo>
                  <a:pt x="49" y="3"/>
                </a:moveTo>
                <a:lnTo>
                  <a:pt x="49" y="1"/>
                </a:lnTo>
                <a:moveTo>
                  <a:pt x="49" y="5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  <a:moveTo>
                  <a:pt x="27" y="94"/>
                </a:moveTo>
                <a:lnTo>
                  <a:pt x="32" y="85"/>
                </a:lnTo>
                <a:lnTo>
                  <a:pt x="25" y="77"/>
                </a:lnTo>
                <a:moveTo>
                  <a:pt x="61" y="3"/>
                </a:moveTo>
                <a:lnTo>
                  <a:pt x="58" y="1"/>
                </a:lnTo>
                <a:moveTo>
                  <a:pt x="75" y="8"/>
                </a:moveTo>
                <a:lnTo>
                  <a:pt x="77" y="8"/>
                </a:lnTo>
                <a:moveTo>
                  <a:pt x="73" y="8"/>
                </a:moveTo>
                <a:lnTo>
                  <a:pt x="73" y="10"/>
                </a:lnTo>
                <a:lnTo>
                  <a:pt x="70" y="10"/>
                </a:lnTo>
                <a:lnTo>
                  <a:pt x="68" y="10"/>
                </a:lnTo>
                <a:lnTo>
                  <a:pt x="65" y="8"/>
                </a:lnTo>
                <a:moveTo>
                  <a:pt x="73" y="8"/>
                </a:moveTo>
                <a:lnTo>
                  <a:pt x="73" y="5"/>
                </a:lnTo>
                <a:moveTo>
                  <a:pt x="65" y="5"/>
                </a:moveTo>
                <a:lnTo>
                  <a:pt x="65" y="8"/>
                </a:lnTo>
                <a:lnTo>
                  <a:pt x="68" y="10"/>
                </a:lnTo>
                <a:moveTo>
                  <a:pt x="73" y="8"/>
                </a:moveTo>
                <a:lnTo>
                  <a:pt x="73" y="5"/>
                </a:lnTo>
                <a:moveTo>
                  <a:pt x="65" y="5"/>
                </a:moveTo>
                <a:lnTo>
                  <a:pt x="63" y="3"/>
                </a:lnTo>
                <a:lnTo>
                  <a:pt x="61" y="3"/>
                </a:lnTo>
                <a:moveTo>
                  <a:pt x="63" y="3"/>
                </a:moveTo>
                <a:lnTo>
                  <a:pt x="63" y="1"/>
                </a:lnTo>
                <a:moveTo>
                  <a:pt x="75" y="5"/>
                </a:moveTo>
                <a:lnTo>
                  <a:pt x="75" y="8"/>
                </a:lnTo>
                <a:moveTo>
                  <a:pt x="73" y="5"/>
                </a:moveTo>
                <a:lnTo>
                  <a:pt x="73" y="8"/>
                </a:lnTo>
                <a:moveTo>
                  <a:pt x="75" y="5"/>
                </a:moveTo>
                <a:lnTo>
                  <a:pt x="75" y="8"/>
                </a:lnTo>
                <a:moveTo>
                  <a:pt x="77" y="8"/>
                </a:moveTo>
                <a:lnTo>
                  <a:pt x="73" y="5"/>
                </a:lnTo>
                <a:lnTo>
                  <a:pt x="73" y="8"/>
                </a:lnTo>
                <a:moveTo>
                  <a:pt x="65" y="5"/>
                </a:moveTo>
                <a:lnTo>
                  <a:pt x="65" y="3"/>
                </a:lnTo>
                <a:moveTo>
                  <a:pt x="65" y="3"/>
                </a:moveTo>
                <a:lnTo>
                  <a:pt x="70" y="10"/>
                </a:lnTo>
                <a:moveTo>
                  <a:pt x="70" y="5"/>
                </a:moveTo>
                <a:lnTo>
                  <a:pt x="73" y="8"/>
                </a:lnTo>
                <a:moveTo>
                  <a:pt x="68" y="3"/>
                </a:moveTo>
                <a:lnTo>
                  <a:pt x="73" y="10"/>
                </a:lnTo>
                <a:moveTo>
                  <a:pt x="61" y="87"/>
                </a:moveTo>
                <a:lnTo>
                  <a:pt x="49" y="94"/>
                </a:lnTo>
                <a:lnTo>
                  <a:pt x="63" y="92"/>
                </a:lnTo>
                <a:moveTo>
                  <a:pt x="49" y="97"/>
                </a:moveTo>
                <a:lnTo>
                  <a:pt x="49" y="94"/>
                </a:lnTo>
                <a:lnTo>
                  <a:pt x="49" y="97"/>
                </a:lnTo>
                <a:close/>
                <a:moveTo>
                  <a:pt x="46" y="94"/>
                </a:moveTo>
                <a:lnTo>
                  <a:pt x="49" y="94"/>
                </a:lnTo>
                <a:lnTo>
                  <a:pt x="58" y="80"/>
                </a:lnTo>
                <a:moveTo>
                  <a:pt x="54" y="77"/>
                </a:moveTo>
                <a:lnTo>
                  <a:pt x="49" y="94"/>
                </a:lnTo>
                <a:lnTo>
                  <a:pt x="54" y="77"/>
                </a:lnTo>
                <a:close/>
                <a:moveTo>
                  <a:pt x="58" y="82"/>
                </a:moveTo>
                <a:lnTo>
                  <a:pt x="49" y="94"/>
                </a:lnTo>
                <a:lnTo>
                  <a:pt x="51" y="77"/>
                </a:lnTo>
                <a:moveTo>
                  <a:pt x="58" y="77"/>
                </a:moveTo>
                <a:lnTo>
                  <a:pt x="49" y="94"/>
                </a:lnTo>
                <a:moveTo>
                  <a:pt x="63" y="73"/>
                </a:moveTo>
                <a:lnTo>
                  <a:pt x="61" y="87"/>
                </a:lnTo>
                <a:lnTo>
                  <a:pt x="70" y="99"/>
                </a:lnTo>
                <a:moveTo>
                  <a:pt x="68" y="99"/>
                </a:moveTo>
                <a:lnTo>
                  <a:pt x="61" y="97"/>
                </a:lnTo>
                <a:lnTo>
                  <a:pt x="54" y="99"/>
                </a:lnTo>
                <a:lnTo>
                  <a:pt x="51" y="109"/>
                </a:lnTo>
                <a:moveTo>
                  <a:pt x="382" y="75"/>
                </a:moveTo>
                <a:lnTo>
                  <a:pt x="392" y="94"/>
                </a:lnTo>
                <a:lnTo>
                  <a:pt x="385" y="73"/>
                </a:lnTo>
                <a:moveTo>
                  <a:pt x="387" y="65"/>
                </a:moveTo>
                <a:lnTo>
                  <a:pt x="390" y="73"/>
                </a:lnTo>
                <a:lnTo>
                  <a:pt x="397" y="77"/>
                </a:lnTo>
                <a:lnTo>
                  <a:pt x="406" y="73"/>
                </a:lnTo>
                <a:moveTo>
                  <a:pt x="375" y="85"/>
                </a:moveTo>
                <a:lnTo>
                  <a:pt x="392" y="94"/>
                </a:lnTo>
                <a:lnTo>
                  <a:pt x="375" y="77"/>
                </a:lnTo>
                <a:moveTo>
                  <a:pt x="380" y="75"/>
                </a:moveTo>
                <a:lnTo>
                  <a:pt x="392" y="94"/>
                </a:lnTo>
                <a:moveTo>
                  <a:pt x="365" y="75"/>
                </a:moveTo>
                <a:lnTo>
                  <a:pt x="375" y="77"/>
                </a:lnTo>
                <a:lnTo>
                  <a:pt x="382" y="73"/>
                </a:lnTo>
                <a:lnTo>
                  <a:pt x="385" y="65"/>
                </a:lnTo>
                <a:moveTo>
                  <a:pt x="394" y="106"/>
                </a:moveTo>
                <a:lnTo>
                  <a:pt x="392" y="97"/>
                </a:lnTo>
                <a:lnTo>
                  <a:pt x="382" y="92"/>
                </a:lnTo>
                <a:lnTo>
                  <a:pt x="373" y="97"/>
                </a:lnTo>
                <a:moveTo>
                  <a:pt x="354" y="142"/>
                </a:moveTo>
                <a:lnTo>
                  <a:pt x="351" y="142"/>
                </a:lnTo>
                <a:lnTo>
                  <a:pt x="351" y="140"/>
                </a:lnTo>
                <a:lnTo>
                  <a:pt x="349" y="137"/>
                </a:lnTo>
                <a:lnTo>
                  <a:pt x="349" y="135"/>
                </a:lnTo>
                <a:lnTo>
                  <a:pt x="346" y="133"/>
                </a:lnTo>
                <a:lnTo>
                  <a:pt x="344" y="130"/>
                </a:lnTo>
                <a:lnTo>
                  <a:pt x="337" y="130"/>
                </a:lnTo>
                <a:lnTo>
                  <a:pt x="337" y="133"/>
                </a:lnTo>
                <a:lnTo>
                  <a:pt x="339" y="133"/>
                </a:lnTo>
                <a:lnTo>
                  <a:pt x="339" y="135"/>
                </a:lnTo>
                <a:lnTo>
                  <a:pt x="339" y="137"/>
                </a:lnTo>
                <a:lnTo>
                  <a:pt x="341" y="137"/>
                </a:lnTo>
                <a:lnTo>
                  <a:pt x="341" y="145"/>
                </a:lnTo>
                <a:lnTo>
                  <a:pt x="339" y="145"/>
                </a:lnTo>
                <a:lnTo>
                  <a:pt x="337" y="147"/>
                </a:lnTo>
                <a:lnTo>
                  <a:pt x="334" y="147"/>
                </a:lnTo>
                <a:lnTo>
                  <a:pt x="334" y="149"/>
                </a:lnTo>
                <a:lnTo>
                  <a:pt x="332" y="149"/>
                </a:lnTo>
                <a:lnTo>
                  <a:pt x="330" y="147"/>
                </a:lnTo>
                <a:lnTo>
                  <a:pt x="327" y="145"/>
                </a:lnTo>
                <a:lnTo>
                  <a:pt x="325" y="142"/>
                </a:lnTo>
                <a:lnTo>
                  <a:pt x="325" y="140"/>
                </a:lnTo>
                <a:lnTo>
                  <a:pt x="322" y="140"/>
                </a:lnTo>
                <a:lnTo>
                  <a:pt x="322" y="137"/>
                </a:lnTo>
                <a:lnTo>
                  <a:pt x="320" y="135"/>
                </a:lnTo>
                <a:lnTo>
                  <a:pt x="320" y="133"/>
                </a:lnTo>
                <a:lnTo>
                  <a:pt x="317" y="133"/>
                </a:lnTo>
                <a:lnTo>
                  <a:pt x="317" y="130"/>
                </a:lnTo>
                <a:lnTo>
                  <a:pt x="315" y="128"/>
                </a:lnTo>
                <a:lnTo>
                  <a:pt x="315" y="121"/>
                </a:lnTo>
                <a:lnTo>
                  <a:pt x="313" y="121"/>
                </a:lnTo>
                <a:lnTo>
                  <a:pt x="313" y="118"/>
                </a:lnTo>
                <a:lnTo>
                  <a:pt x="310" y="118"/>
                </a:lnTo>
                <a:lnTo>
                  <a:pt x="310" y="116"/>
                </a:lnTo>
                <a:lnTo>
                  <a:pt x="308" y="113"/>
                </a:lnTo>
                <a:lnTo>
                  <a:pt x="308" y="101"/>
                </a:lnTo>
                <a:lnTo>
                  <a:pt x="310" y="101"/>
                </a:lnTo>
                <a:lnTo>
                  <a:pt x="310" y="104"/>
                </a:lnTo>
                <a:lnTo>
                  <a:pt x="313" y="104"/>
                </a:lnTo>
                <a:lnTo>
                  <a:pt x="315" y="104"/>
                </a:lnTo>
                <a:lnTo>
                  <a:pt x="315" y="101"/>
                </a:lnTo>
                <a:lnTo>
                  <a:pt x="315" y="97"/>
                </a:lnTo>
                <a:lnTo>
                  <a:pt x="313" y="97"/>
                </a:lnTo>
                <a:lnTo>
                  <a:pt x="313" y="92"/>
                </a:lnTo>
                <a:lnTo>
                  <a:pt x="310" y="92"/>
                </a:lnTo>
                <a:lnTo>
                  <a:pt x="310" y="85"/>
                </a:lnTo>
                <a:lnTo>
                  <a:pt x="308" y="85"/>
                </a:lnTo>
                <a:lnTo>
                  <a:pt x="308" y="82"/>
                </a:lnTo>
                <a:lnTo>
                  <a:pt x="305" y="85"/>
                </a:lnTo>
                <a:lnTo>
                  <a:pt x="305" y="70"/>
                </a:lnTo>
                <a:lnTo>
                  <a:pt x="308" y="68"/>
                </a:lnTo>
                <a:lnTo>
                  <a:pt x="310" y="68"/>
                </a:lnTo>
                <a:lnTo>
                  <a:pt x="313" y="65"/>
                </a:lnTo>
                <a:lnTo>
                  <a:pt x="315" y="63"/>
                </a:lnTo>
                <a:lnTo>
                  <a:pt x="315" y="61"/>
                </a:lnTo>
                <a:lnTo>
                  <a:pt x="313" y="61"/>
                </a:lnTo>
                <a:lnTo>
                  <a:pt x="310" y="61"/>
                </a:lnTo>
                <a:lnTo>
                  <a:pt x="310" y="58"/>
                </a:lnTo>
                <a:lnTo>
                  <a:pt x="310" y="53"/>
                </a:lnTo>
                <a:lnTo>
                  <a:pt x="313" y="51"/>
                </a:lnTo>
                <a:lnTo>
                  <a:pt x="313" y="49"/>
                </a:lnTo>
                <a:lnTo>
                  <a:pt x="315" y="46"/>
                </a:lnTo>
                <a:lnTo>
                  <a:pt x="315" y="44"/>
                </a:lnTo>
                <a:lnTo>
                  <a:pt x="317" y="44"/>
                </a:lnTo>
                <a:lnTo>
                  <a:pt x="317" y="41"/>
                </a:lnTo>
                <a:lnTo>
                  <a:pt x="320" y="39"/>
                </a:lnTo>
                <a:moveTo>
                  <a:pt x="320" y="39"/>
                </a:moveTo>
                <a:lnTo>
                  <a:pt x="320" y="37"/>
                </a:lnTo>
                <a:lnTo>
                  <a:pt x="322" y="37"/>
                </a:lnTo>
                <a:lnTo>
                  <a:pt x="325" y="37"/>
                </a:lnTo>
                <a:lnTo>
                  <a:pt x="327" y="39"/>
                </a:lnTo>
                <a:lnTo>
                  <a:pt x="327" y="49"/>
                </a:lnTo>
                <a:lnTo>
                  <a:pt x="330" y="49"/>
                </a:lnTo>
                <a:lnTo>
                  <a:pt x="330" y="51"/>
                </a:lnTo>
                <a:lnTo>
                  <a:pt x="332" y="51"/>
                </a:lnTo>
                <a:lnTo>
                  <a:pt x="334" y="51"/>
                </a:lnTo>
                <a:lnTo>
                  <a:pt x="334" y="49"/>
                </a:lnTo>
                <a:lnTo>
                  <a:pt x="337" y="49"/>
                </a:lnTo>
                <a:lnTo>
                  <a:pt x="337" y="46"/>
                </a:lnTo>
                <a:lnTo>
                  <a:pt x="339" y="46"/>
                </a:lnTo>
                <a:lnTo>
                  <a:pt x="341" y="44"/>
                </a:lnTo>
                <a:lnTo>
                  <a:pt x="344" y="44"/>
                </a:lnTo>
                <a:lnTo>
                  <a:pt x="344" y="41"/>
                </a:lnTo>
                <a:lnTo>
                  <a:pt x="346" y="41"/>
                </a:lnTo>
                <a:lnTo>
                  <a:pt x="346" y="39"/>
                </a:lnTo>
                <a:lnTo>
                  <a:pt x="346" y="34"/>
                </a:lnTo>
                <a:lnTo>
                  <a:pt x="344" y="34"/>
                </a:lnTo>
                <a:lnTo>
                  <a:pt x="341" y="34"/>
                </a:lnTo>
                <a:lnTo>
                  <a:pt x="341" y="37"/>
                </a:lnTo>
                <a:lnTo>
                  <a:pt x="339" y="37"/>
                </a:lnTo>
                <a:lnTo>
                  <a:pt x="339" y="39"/>
                </a:lnTo>
                <a:lnTo>
                  <a:pt x="334" y="39"/>
                </a:lnTo>
                <a:lnTo>
                  <a:pt x="334" y="37"/>
                </a:lnTo>
                <a:lnTo>
                  <a:pt x="332" y="37"/>
                </a:lnTo>
                <a:lnTo>
                  <a:pt x="332" y="34"/>
                </a:lnTo>
                <a:lnTo>
                  <a:pt x="330" y="34"/>
                </a:lnTo>
                <a:lnTo>
                  <a:pt x="330" y="32"/>
                </a:lnTo>
                <a:lnTo>
                  <a:pt x="327" y="32"/>
                </a:lnTo>
                <a:lnTo>
                  <a:pt x="327" y="29"/>
                </a:lnTo>
                <a:lnTo>
                  <a:pt x="330" y="27"/>
                </a:lnTo>
                <a:lnTo>
                  <a:pt x="330" y="25"/>
                </a:lnTo>
                <a:lnTo>
                  <a:pt x="332" y="25"/>
                </a:lnTo>
                <a:lnTo>
                  <a:pt x="332" y="22"/>
                </a:lnTo>
                <a:lnTo>
                  <a:pt x="334" y="22"/>
                </a:lnTo>
                <a:lnTo>
                  <a:pt x="334" y="20"/>
                </a:lnTo>
                <a:lnTo>
                  <a:pt x="337" y="20"/>
                </a:lnTo>
                <a:lnTo>
                  <a:pt x="339" y="20"/>
                </a:lnTo>
                <a:lnTo>
                  <a:pt x="339" y="17"/>
                </a:lnTo>
                <a:lnTo>
                  <a:pt x="341" y="17"/>
                </a:lnTo>
                <a:lnTo>
                  <a:pt x="344" y="15"/>
                </a:lnTo>
                <a:lnTo>
                  <a:pt x="346" y="13"/>
                </a:lnTo>
                <a:lnTo>
                  <a:pt x="354" y="13"/>
                </a:lnTo>
                <a:lnTo>
                  <a:pt x="354" y="10"/>
                </a:lnTo>
                <a:lnTo>
                  <a:pt x="356" y="10"/>
                </a:lnTo>
                <a:lnTo>
                  <a:pt x="358" y="8"/>
                </a:lnTo>
                <a:lnTo>
                  <a:pt x="361" y="8"/>
                </a:lnTo>
                <a:lnTo>
                  <a:pt x="361" y="5"/>
                </a:lnTo>
                <a:lnTo>
                  <a:pt x="365" y="5"/>
                </a:lnTo>
                <a:moveTo>
                  <a:pt x="339" y="37"/>
                </a:moveTo>
                <a:lnTo>
                  <a:pt x="344" y="44"/>
                </a:lnTo>
                <a:lnTo>
                  <a:pt x="339" y="37"/>
                </a:lnTo>
                <a:close/>
                <a:moveTo>
                  <a:pt x="334" y="39"/>
                </a:moveTo>
                <a:lnTo>
                  <a:pt x="339" y="46"/>
                </a:lnTo>
                <a:lnTo>
                  <a:pt x="327" y="32"/>
                </a:lnTo>
                <a:moveTo>
                  <a:pt x="322" y="37"/>
                </a:moveTo>
                <a:lnTo>
                  <a:pt x="332" y="51"/>
                </a:lnTo>
                <a:lnTo>
                  <a:pt x="322" y="37"/>
                </a:lnTo>
                <a:close/>
                <a:moveTo>
                  <a:pt x="334" y="49"/>
                </a:moveTo>
                <a:lnTo>
                  <a:pt x="325" y="34"/>
                </a:lnTo>
                <a:lnTo>
                  <a:pt x="337" y="49"/>
                </a:lnTo>
                <a:moveTo>
                  <a:pt x="327" y="32"/>
                </a:moveTo>
                <a:lnTo>
                  <a:pt x="337" y="46"/>
                </a:lnTo>
                <a:moveTo>
                  <a:pt x="341" y="44"/>
                </a:moveTo>
                <a:lnTo>
                  <a:pt x="337" y="39"/>
                </a:lnTo>
                <a:lnTo>
                  <a:pt x="341" y="46"/>
                </a:lnTo>
                <a:moveTo>
                  <a:pt x="392" y="5"/>
                </a:moveTo>
                <a:lnTo>
                  <a:pt x="394" y="1"/>
                </a:lnTo>
                <a:moveTo>
                  <a:pt x="344" y="34"/>
                </a:moveTo>
                <a:lnTo>
                  <a:pt x="346" y="37"/>
                </a:lnTo>
                <a:moveTo>
                  <a:pt x="380" y="3"/>
                </a:moveTo>
                <a:lnTo>
                  <a:pt x="385" y="8"/>
                </a:lnTo>
                <a:moveTo>
                  <a:pt x="382" y="3"/>
                </a:moveTo>
                <a:lnTo>
                  <a:pt x="387" y="8"/>
                </a:lnTo>
                <a:moveTo>
                  <a:pt x="375" y="13"/>
                </a:moveTo>
                <a:lnTo>
                  <a:pt x="373" y="8"/>
                </a:lnTo>
                <a:lnTo>
                  <a:pt x="377" y="13"/>
                </a:lnTo>
                <a:lnTo>
                  <a:pt x="375" y="5"/>
                </a:lnTo>
                <a:moveTo>
                  <a:pt x="373" y="3"/>
                </a:moveTo>
                <a:lnTo>
                  <a:pt x="380" y="10"/>
                </a:lnTo>
                <a:lnTo>
                  <a:pt x="375" y="3"/>
                </a:lnTo>
                <a:moveTo>
                  <a:pt x="377" y="3"/>
                </a:moveTo>
                <a:lnTo>
                  <a:pt x="382" y="8"/>
                </a:lnTo>
                <a:lnTo>
                  <a:pt x="380" y="3"/>
                </a:lnTo>
                <a:moveTo>
                  <a:pt x="370" y="3"/>
                </a:moveTo>
                <a:lnTo>
                  <a:pt x="370" y="1"/>
                </a:lnTo>
                <a:moveTo>
                  <a:pt x="365" y="5"/>
                </a:moveTo>
                <a:lnTo>
                  <a:pt x="368" y="5"/>
                </a:lnTo>
                <a:moveTo>
                  <a:pt x="373" y="3"/>
                </a:moveTo>
                <a:lnTo>
                  <a:pt x="375" y="5"/>
                </a:lnTo>
                <a:moveTo>
                  <a:pt x="330" y="32"/>
                </a:moveTo>
                <a:lnTo>
                  <a:pt x="327" y="29"/>
                </a:lnTo>
                <a:moveTo>
                  <a:pt x="325" y="37"/>
                </a:moveTo>
                <a:lnTo>
                  <a:pt x="325" y="34"/>
                </a:lnTo>
                <a:moveTo>
                  <a:pt x="327" y="29"/>
                </a:moveTo>
                <a:lnTo>
                  <a:pt x="330" y="32"/>
                </a:lnTo>
                <a:moveTo>
                  <a:pt x="341" y="34"/>
                </a:moveTo>
                <a:lnTo>
                  <a:pt x="346" y="41"/>
                </a:lnTo>
                <a:moveTo>
                  <a:pt x="344" y="34"/>
                </a:moveTo>
                <a:lnTo>
                  <a:pt x="346" y="39"/>
                </a:lnTo>
                <a:moveTo>
                  <a:pt x="341" y="37"/>
                </a:moveTo>
                <a:lnTo>
                  <a:pt x="346" y="41"/>
                </a:lnTo>
                <a:moveTo>
                  <a:pt x="320" y="39"/>
                </a:moveTo>
                <a:lnTo>
                  <a:pt x="322" y="37"/>
                </a:lnTo>
                <a:moveTo>
                  <a:pt x="332" y="147"/>
                </a:moveTo>
                <a:lnTo>
                  <a:pt x="330" y="147"/>
                </a:lnTo>
                <a:moveTo>
                  <a:pt x="332" y="149"/>
                </a:moveTo>
                <a:lnTo>
                  <a:pt x="334" y="149"/>
                </a:lnTo>
                <a:moveTo>
                  <a:pt x="339" y="147"/>
                </a:moveTo>
                <a:lnTo>
                  <a:pt x="341" y="149"/>
                </a:lnTo>
                <a:moveTo>
                  <a:pt x="344" y="130"/>
                </a:moveTo>
                <a:lnTo>
                  <a:pt x="351" y="137"/>
                </a:lnTo>
                <a:moveTo>
                  <a:pt x="351" y="140"/>
                </a:moveTo>
                <a:lnTo>
                  <a:pt x="354" y="145"/>
                </a:lnTo>
                <a:moveTo>
                  <a:pt x="339" y="145"/>
                </a:moveTo>
                <a:lnTo>
                  <a:pt x="344" y="149"/>
                </a:lnTo>
                <a:moveTo>
                  <a:pt x="341" y="142"/>
                </a:moveTo>
                <a:lnTo>
                  <a:pt x="346" y="149"/>
                </a:lnTo>
                <a:moveTo>
                  <a:pt x="341" y="140"/>
                </a:moveTo>
                <a:lnTo>
                  <a:pt x="349" y="149"/>
                </a:lnTo>
                <a:moveTo>
                  <a:pt x="341" y="142"/>
                </a:moveTo>
                <a:lnTo>
                  <a:pt x="346" y="149"/>
                </a:lnTo>
                <a:moveTo>
                  <a:pt x="334" y="147"/>
                </a:moveTo>
                <a:lnTo>
                  <a:pt x="339" y="152"/>
                </a:lnTo>
                <a:moveTo>
                  <a:pt x="332" y="147"/>
                </a:moveTo>
                <a:lnTo>
                  <a:pt x="332" y="149"/>
                </a:lnTo>
                <a:moveTo>
                  <a:pt x="341" y="154"/>
                </a:moveTo>
                <a:lnTo>
                  <a:pt x="337" y="147"/>
                </a:lnTo>
                <a:lnTo>
                  <a:pt x="341" y="152"/>
                </a:lnTo>
                <a:moveTo>
                  <a:pt x="339" y="130"/>
                </a:moveTo>
                <a:lnTo>
                  <a:pt x="351" y="149"/>
                </a:lnTo>
                <a:moveTo>
                  <a:pt x="339" y="145"/>
                </a:moveTo>
                <a:lnTo>
                  <a:pt x="341" y="149"/>
                </a:lnTo>
                <a:moveTo>
                  <a:pt x="337" y="130"/>
                </a:moveTo>
                <a:lnTo>
                  <a:pt x="351" y="149"/>
                </a:lnTo>
                <a:moveTo>
                  <a:pt x="341" y="130"/>
                </a:moveTo>
                <a:lnTo>
                  <a:pt x="354" y="147"/>
                </a:lnTo>
                <a:lnTo>
                  <a:pt x="339" y="130"/>
                </a:lnTo>
                <a:moveTo>
                  <a:pt x="370" y="94"/>
                </a:moveTo>
                <a:lnTo>
                  <a:pt x="375" y="85"/>
                </a:lnTo>
                <a:lnTo>
                  <a:pt x="368" y="77"/>
                </a:lnTo>
                <a:moveTo>
                  <a:pt x="305" y="97"/>
                </a:moveTo>
                <a:lnTo>
                  <a:pt x="310" y="104"/>
                </a:lnTo>
                <a:moveTo>
                  <a:pt x="305" y="94"/>
                </a:moveTo>
                <a:lnTo>
                  <a:pt x="313" y="104"/>
                </a:lnTo>
                <a:moveTo>
                  <a:pt x="305" y="82"/>
                </a:moveTo>
                <a:lnTo>
                  <a:pt x="305" y="80"/>
                </a:lnTo>
                <a:moveTo>
                  <a:pt x="305" y="80"/>
                </a:moveTo>
                <a:lnTo>
                  <a:pt x="310" y="89"/>
                </a:lnTo>
                <a:moveTo>
                  <a:pt x="308" y="82"/>
                </a:moveTo>
                <a:lnTo>
                  <a:pt x="305" y="82"/>
                </a:lnTo>
                <a:moveTo>
                  <a:pt x="310" y="65"/>
                </a:moveTo>
                <a:lnTo>
                  <a:pt x="310" y="68"/>
                </a:lnTo>
                <a:moveTo>
                  <a:pt x="305" y="85"/>
                </a:moveTo>
                <a:lnTo>
                  <a:pt x="310" y="92"/>
                </a:lnTo>
                <a:moveTo>
                  <a:pt x="313" y="61"/>
                </a:moveTo>
                <a:lnTo>
                  <a:pt x="315" y="63"/>
                </a:lnTo>
                <a:moveTo>
                  <a:pt x="310" y="61"/>
                </a:moveTo>
                <a:lnTo>
                  <a:pt x="313" y="65"/>
                </a:lnTo>
                <a:moveTo>
                  <a:pt x="327" y="41"/>
                </a:moveTo>
                <a:lnTo>
                  <a:pt x="334" y="51"/>
                </a:lnTo>
                <a:moveTo>
                  <a:pt x="310" y="63"/>
                </a:moveTo>
                <a:lnTo>
                  <a:pt x="313" y="65"/>
                </a:lnTo>
                <a:lnTo>
                  <a:pt x="310" y="61"/>
                </a:lnTo>
                <a:moveTo>
                  <a:pt x="341" y="157"/>
                </a:moveTo>
                <a:lnTo>
                  <a:pt x="341" y="154"/>
                </a:lnTo>
                <a:moveTo>
                  <a:pt x="404" y="3"/>
                </a:moveTo>
                <a:lnTo>
                  <a:pt x="401" y="1"/>
                </a:lnTo>
                <a:moveTo>
                  <a:pt x="418" y="8"/>
                </a:moveTo>
                <a:lnTo>
                  <a:pt x="421" y="8"/>
                </a:lnTo>
                <a:moveTo>
                  <a:pt x="416" y="8"/>
                </a:moveTo>
                <a:lnTo>
                  <a:pt x="416" y="10"/>
                </a:lnTo>
                <a:lnTo>
                  <a:pt x="414" y="10"/>
                </a:lnTo>
                <a:lnTo>
                  <a:pt x="411" y="10"/>
                </a:lnTo>
                <a:lnTo>
                  <a:pt x="411" y="8"/>
                </a:lnTo>
                <a:lnTo>
                  <a:pt x="409" y="8"/>
                </a:lnTo>
                <a:moveTo>
                  <a:pt x="416" y="8"/>
                </a:moveTo>
                <a:lnTo>
                  <a:pt x="416" y="5"/>
                </a:lnTo>
                <a:moveTo>
                  <a:pt x="409" y="5"/>
                </a:moveTo>
                <a:lnTo>
                  <a:pt x="409" y="8"/>
                </a:lnTo>
                <a:lnTo>
                  <a:pt x="411" y="10"/>
                </a:lnTo>
                <a:moveTo>
                  <a:pt x="416" y="8"/>
                </a:moveTo>
                <a:lnTo>
                  <a:pt x="416" y="5"/>
                </a:lnTo>
                <a:moveTo>
                  <a:pt x="409" y="5"/>
                </a:moveTo>
                <a:lnTo>
                  <a:pt x="409" y="3"/>
                </a:lnTo>
                <a:lnTo>
                  <a:pt x="406" y="3"/>
                </a:lnTo>
                <a:moveTo>
                  <a:pt x="404" y="3"/>
                </a:moveTo>
                <a:lnTo>
                  <a:pt x="409" y="3"/>
                </a:lnTo>
                <a:moveTo>
                  <a:pt x="406" y="3"/>
                </a:moveTo>
                <a:lnTo>
                  <a:pt x="406" y="1"/>
                </a:lnTo>
                <a:moveTo>
                  <a:pt x="418" y="5"/>
                </a:moveTo>
                <a:lnTo>
                  <a:pt x="418" y="8"/>
                </a:lnTo>
                <a:moveTo>
                  <a:pt x="416" y="5"/>
                </a:moveTo>
                <a:lnTo>
                  <a:pt x="416" y="8"/>
                </a:lnTo>
                <a:moveTo>
                  <a:pt x="418" y="8"/>
                </a:moveTo>
                <a:lnTo>
                  <a:pt x="418" y="5"/>
                </a:lnTo>
                <a:lnTo>
                  <a:pt x="421" y="8"/>
                </a:lnTo>
                <a:moveTo>
                  <a:pt x="418" y="5"/>
                </a:moveTo>
                <a:lnTo>
                  <a:pt x="416" y="8"/>
                </a:lnTo>
                <a:moveTo>
                  <a:pt x="409" y="5"/>
                </a:moveTo>
                <a:lnTo>
                  <a:pt x="409" y="3"/>
                </a:lnTo>
                <a:moveTo>
                  <a:pt x="409" y="3"/>
                </a:moveTo>
                <a:lnTo>
                  <a:pt x="414" y="10"/>
                </a:lnTo>
                <a:moveTo>
                  <a:pt x="414" y="5"/>
                </a:moveTo>
                <a:lnTo>
                  <a:pt x="416" y="8"/>
                </a:lnTo>
                <a:moveTo>
                  <a:pt x="411" y="3"/>
                </a:moveTo>
                <a:lnTo>
                  <a:pt x="416" y="10"/>
                </a:lnTo>
                <a:moveTo>
                  <a:pt x="404" y="87"/>
                </a:moveTo>
                <a:lnTo>
                  <a:pt x="392" y="94"/>
                </a:lnTo>
                <a:lnTo>
                  <a:pt x="406" y="92"/>
                </a:lnTo>
                <a:moveTo>
                  <a:pt x="392" y="97"/>
                </a:moveTo>
                <a:lnTo>
                  <a:pt x="392" y="94"/>
                </a:lnTo>
                <a:lnTo>
                  <a:pt x="392" y="97"/>
                </a:lnTo>
                <a:close/>
                <a:moveTo>
                  <a:pt x="390" y="94"/>
                </a:moveTo>
                <a:lnTo>
                  <a:pt x="392" y="94"/>
                </a:lnTo>
                <a:lnTo>
                  <a:pt x="404" y="80"/>
                </a:lnTo>
                <a:moveTo>
                  <a:pt x="397" y="77"/>
                </a:moveTo>
                <a:lnTo>
                  <a:pt x="392" y="94"/>
                </a:lnTo>
                <a:lnTo>
                  <a:pt x="399" y="77"/>
                </a:lnTo>
                <a:moveTo>
                  <a:pt x="404" y="82"/>
                </a:moveTo>
                <a:lnTo>
                  <a:pt x="392" y="94"/>
                </a:lnTo>
                <a:lnTo>
                  <a:pt x="394" y="77"/>
                </a:lnTo>
                <a:moveTo>
                  <a:pt x="401" y="77"/>
                </a:moveTo>
                <a:lnTo>
                  <a:pt x="392" y="94"/>
                </a:lnTo>
                <a:moveTo>
                  <a:pt x="406" y="73"/>
                </a:moveTo>
                <a:lnTo>
                  <a:pt x="404" y="87"/>
                </a:lnTo>
                <a:lnTo>
                  <a:pt x="414" y="99"/>
                </a:lnTo>
                <a:moveTo>
                  <a:pt x="411" y="99"/>
                </a:moveTo>
                <a:lnTo>
                  <a:pt x="404" y="97"/>
                </a:lnTo>
                <a:lnTo>
                  <a:pt x="397" y="99"/>
                </a:lnTo>
                <a:lnTo>
                  <a:pt x="394" y="109"/>
                </a:lnTo>
                <a:moveTo>
                  <a:pt x="219" y="32"/>
                </a:moveTo>
                <a:lnTo>
                  <a:pt x="226" y="32"/>
                </a:lnTo>
                <a:lnTo>
                  <a:pt x="226" y="56"/>
                </a:lnTo>
                <a:lnTo>
                  <a:pt x="214" y="56"/>
                </a:lnTo>
                <a:moveTo>
                  <a:pt x="205" y="44"/>
                </a:moveTo>
                <a:lnTo>
                  <a:pt x="207" y="51"/>
                </a:lnTo>
                <a:lnTo>
                  <a:pt x="214" y="53"/>
                </a:lnTo>
                <a:moveTo>
                  <a:pt x="202" y="44"/>
                </a:moveTo>
                <a:lnTo>
                  <a:pt x="202" y="25"/>
                </a:lnTo>
                <a:moveTo>
                  <a:pt x="214" y="15"/>
                </a:moveTo>
                <a:lnTo>
                  <a:pt x="207" y="17"/>
                </a:lnTo>
                <a:lnTo>
                  <a:pt x="205" y="25"/>
                </a:lnTo>
                <a:moveTo>
                  <a:pt x="214" y="13"/>
                </a:moveTo>
                <a:lnTo>
                  <a:pt x="226" y="13"/>
                </a:lnTo>
                <a:moveTo>
                  <a:pt x="241" y="56"/>
                </a:moveTo>
                <a:lnTo>
                  <a:pt x="255" y="13"/>
                </a:lnTo>
                <a:lnTo>
                  <a:pt x="270" y="56"/>
                </a:lnTo>
                <a:moveTo>
                  <a:pt x="267" y="44"/>
                </a:moveTo>
                <a:lnTo>
                  <a:pt x="245" y="44"/>
                </a:lnTo>
                <a:moveTo>
                  <a:pt x="305" y="15"/>
                </a:moveTo>
                <a:lnTo>
                  <a:pt x="294" y="13"/>
                </a:lnTo>
                <a:moveTo>
                  <a:pt x="294" y="15"/>
                </a:moveTo>
                <a:lnTo>
                  <a:pt x="286" y="20"/>
                </a:lnTo>
                <a:lnTo>
                  <a:pt x="291" y="29"/>
                </a:lnTo>
                <a:moveTo>
                  <a:pt x="289" y="32"/>
                </a:moveTo>
                <a:lnTo>
                  <a:pt x="303" y="37"/>
                </a:lnTo>
                <a:moveTo>
                  <a:pt x="298" y="53"/>
                </a:moveTo>
                <a:lnTo>
                  <a:pt x="305" y="49"/>
                </a:lnTo>
                <a:lnTo>
                  <a:pt x="301" y="39"/>
                </a:lnTo>
                <a:moveTo>
                  <a:pt x="286" y="51"/>
                </a:moveTo>
                <a:lnTo>
                  <a:pt x="301" y="5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10" name="path 8610"/>
          <p:cNvSpPr/>
          <p:nvPr/>
        </p:nvSpPr>
        <p:spPr>
          <a:xfrm>
            <a:off x="3883914" y="3807206"/>
            <a:ext cx="109728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80" y="75"/>
                </a:moveTo>
                <a:lnTo>
                  <a:pt x="90" y="94"/>
                </a:lnTo>
                <a:lnTo>
                  <a:pt x="82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7" y="75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7" y="92"/>
                </a:lnTo>
                <a:lnTo>
                  <a:pt x="68" y="97"/>
                </a:lnTo>
                <a:moveTo>
                  <a:pt x="63" y="5"/>
                </a:moveTo>
                <a:lnTo>
                  <a:pt x="65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70" y="13"/>
                </a:lnTo>
                <a:lnTo>
                  <a:pt x="73" y="13"/>
                </a:lnTo>
                <a:lnTo>
                  <a:pt x="75" y="13"/>
                </a:lnTo>
                <a:lnTo>
                  <a:pt x="77" y="10"/>
                </a:lnTo>
                <a:lnTo>
                  <a:pt x="77" y="8"/>
                </a:lnTo>
                <a:lnTo>
                  <a:pt x="80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9" y="1"/>
                </a:lnTo>
                <a:lnTo>
                  <a:pt x="118" y="8"/>
                </a:lnTo>
                <a:lnTo>
                  <a:pt x="123" y="8"/>
                </a:lnTo>
                <a:lnTo>
                  <a:pt x="123" y="10"/>
                </a:lnTo>
                <a:lnTo>
                  <a:pt x="125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5" y="15"/>
                </a:lnTo>
                <a:lnTo>
                  <a:pt x="135" y="17"/>
                </a:lnTo>
                <a:lnTo>
                  <a:pt x="135" y="22"/>
                </a:lnTo>
                <a:lnTo>
                  <a:pt x="133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8" y="34"/>
                </a:lnTo>
                <a:lnTo>
                  <a:pt x="128" y="39"/>
                </a:lnTo>
                <a:lnTo>
                  <a:pt x="130" y="39"/>
                </a:lnTo>
                <a:lnTo>
                  <a:pt x="130" y="41"/>
                </a:lnTo>
                <a:lnTo>
                  <a:pt x="133" y="41"/>
                </a:lnTo>
                <a:lnTo>
                  <a:pt x="133" y="44"/>
                </a:lnTo>
                <a:lnTo>
                  <a:pt x="135" y="44"/>
                </a:lnTo>
                <a:lnTo>
                  <a:pt x="137" y="44"/>
                </a:lnTo>
                <a:lnTo>
                  <a:pt x="140" y="41"/>
                </a:lnTo>
                <a:lnTo>
                  <a:pt x="137" y="39"/>
                </a:lnTo>
                <a:lnTo>
                  <a:pt x="137" y="37"/>
                </a:lnTo>
                <a:lnTo>
                  <a:pt x="135" y="37"/>
                </a:lnTo>
                <a:lnTo>
                  <a:pt x="135" y="29"/>
                </a:lnTo>
                <a:lnTo>
                  <a:pt x="137" y="29"/>
                </a:lnTo>
                <a:lnTo>
                  <a:pt x="137" y="27"/>
                </a:lnTo>
                <a:lnTo>
                  <a:pt x="140" y="27"/>
                </a:lnTo>
                <a:lnTo>
                  <a:pt x="140" y="25"/>
                </a:lnTo>
                <a:lnTo>
                  <a:pt x="142" y="25"/>
                </a:lnTo>
                <a:lnTo>
                  <a:pt x="147" y="25"/>
                </a:lnTo>
                <a:lnTo>
                  <a:pt x="147" y="27"/>
                </a:lnTo>
                <a:lnTo>
                  <a:pt x="150" y="27"/>
                </a:lnTo>
                <a:lnTo>
                  <a:pt x="150" y="29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39"/>
                </a:lnTo>
                <a:lnTo>
                  <a:pt x="159" y="41"/>
                </a:lnTo>
                <a:lnTo>
                  <a:pt x="159" y="44"/>
                </a:lnTo>
                <a:lnTo>
                  <a:pt x="161" y="44"/>
                </a:lnTo>
                <a:lnTo>
                  <a:pt x="161" y="51"/>
                </a:lnTo>
                <a:lnTo>
                  <a:pt x="164" y="53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9" y="61"/>
                </a:lnTo>
                <a:lnTo>
                  <a:pt x="169" y="73"/>
                </a:lnTo>
                <a:lnTo>
                  <a:pt x="166" y="70"/>
                </a:lnTo>
                <a:lnTo>
                  <a:pt x="161" y="70"/>
                </a:lnTo>
                <a:lnTo>
                  <a:pt x="161" y="73"/>
                </a:lnTo>
                <a:lnTo>
                  <a:pt x="161" y="77"/>
                </a:lnTo>
                <a:lnTo>
                  <a:pt x="164" y="77"/>
                </a:lnTo>
                <a:lnTo>
                  <a:pt x="164" y="82"/>
                </a:lnTo>
                <a:lnTo>
                  <a:pt x="166" y="82"/>
                </a:lnTo>
                <a:lnTo>
                  <a:pt x="166" y="89"/>
                </a:lnTo>
                <a:lnTo>
                  <a:pt x="169" y="89"/>
                </a:lnTo>
                <a:lnTo>
                  <a:pt x="171" y="89"/>
                </a:lnTo>
                <a:lnTo>
                  <a:pt x="171" y="92"/>
                </a:lnTo>
                <a:lnTo>
                  <a:pt x="171" y="101"/>
                </a:lnTo>
                <a:lnTo>
                  <a:pt x="169" y="104"/>
                </a:lnTo>
                <a:lnTo>
                  <a:pt x="169" y="106"/>
                </a:lnTo>
                <a:lnTo>
                  <a:pt x="166" y="106"/>
                </a:lnTo>
                <a:lnTo>
                  <a:pt x="164" y="106"/>
                </a:lnTo>
                <a:lnTo>
                  <a:pt x="164" y="109"/>
                </a:lnTo>
                <a:lnTo>
                  <a:pt x="161" y="109"/>
                </a:lnTo>
                <a:lnTo>
                  <a:pt x="161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21"/>
                </a:lnTo>
                <a:lnTo>
                  <a:pt x="164" y="121"/>
                </a:lnTo>
                <a:lnTo>
                  <a:pt x="164" y="125"/>
                </a:lnTo>
                <a:lnTo>
                  <a:pt x="161" y="125"/>
                </a:lnTo>
                <a:lnTo>
                  <a:pt x="161" y="128"/>
                </a:lnTo>
                <a:lnTo>
                  <a:pt x="159" y="130"/>
                </a:lnTo>
                <a:lnTo>
                  <a:pt x="159" y="133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3"/>
                </a:lnTo>
                <a:lnTo>
                  <a:pt x="147" y="123"/>
                </a:lnTo>
                <a:lnTo>
                  <a:pt x="142" y="123"/>
                </a:lnTo>
                <a:lnTo>
                  <a:pt x="140" y="125"/>
                </a:lnTo>
                <a:lnTo>
                  <a:pt x="137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7" y="135"/>
                </a:lnTo>
                <a:lnTo>
                  <a:pt x="145" y="135"/>
                </a:lnTo>
                <a:lnTo>
                  <a:pt x="145" y="137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2"/>
                </a:lnTo>
                <a:lnTo>
                  <a:pt x="150" y="142"/>
                </a:lnTo>
                <a:lnTo>
                  <a:pt x="150" y="145"/>
                </a:lnTo>
                <a:lnTo>
                  <a:pt x="147" y="145"/>
                </a:lnTo>
                <a:lnTo>
                  <a:pt x="147" y="147"/>
                </a:lnTo>
                <a:lnTo>
                  <a:pt x="145" y="149"/>
                </a:lnTo>
                <a:lnTo>
                  <a:pt x="142" y="149"/>
                </a:lnTo>
                <a:lnTo>
                  <a:pt x="142" y="152"/>
                </a:lnTo>
                <a:lnTo>
                  <a:pt x="140" y="152"/>
                </a:lnTo>
                <a:lnTo>
                  <a:pt x="140" y="154"/>
                </a:lnTo>
                <a:lnTo>
                  <a:pt x="137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3" y="166"/>
                </a:lnTo>
                <a:lnTo>
                  <a:pt x="113" y="169"/>
                </a:lnTo>
                <a:lnTo>
                  <a:pt x="101" y="169"/>
                </a:lnTo>
                <a:lnTo>
                  <a:pt x="101" y="166"/>
                </a:lnTo>
                <a:lnTo>
                  <a:pt x="104" y="166"/>
                </a:lnTo>
                <a:lnTo>
                  <a:pt x="104" y="164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7" y="164"/>
                </a:lnTo>
                <a:lnTo>
                  <a:pt x="90" y="164"/>
                </a:lnTo>
                <a:lnTo>
                  <a:pt x="90" y="166"/>
                </a:lnTo>
                <a:lnTo>
                  <a:pt x="85" y="166"/>
                </a:lnTo>
                <a:lnTo>
                  <a:pt x="85" y="169"/>
                </a:lnTo>
                <a:lnTo>
                  <a:pt x="85" y="171"/>
                </a:lnTo>
                <a:lnTo>
                  <a:pt x="82" y="171"/>
                </a:lnTo>
                <a:lnTo>
                  <a:pt x="73" y="171"/>
                </a:lnTo>
                <a:lnTo>
                  <a:pt x="70" y="169"/>
                </a:lnTo>
                <a:lnTo>
                  <a:pt x="68" y="169"/>
                </a:lnTo>
                <a:lnTo>
                  <a:pt x="68" y="166"/>
                </a:lnTo>
                <a:lnTo>
                  <a:pt x="68" y="164"/>
                </a:lnTo>
                <a:lnTo>
                  <a:pt x="65" y="164"/>
                </a:lnTo>
                <a:lnTo>
                  <a:pt x="65" y="161"/>
                </a:lnTo>
                <a:lnTo>
                  <a:pt x="63" y="161"/>
                </a:lnTo>
                <a:lnTo>
                  <a:pt x="61" y="161"/>
                </a:lnTo>
                <a:lnTo>
                  <a:pt x="61" y="164"/>
                </a:lnTo>
                <a:lnTo>
                  <a:pt x="61" y="166"/>
                </a:lnTo>
                <a:lnTo>
                  <a:pt x="58" y="166"/>
                </a:lnTo>
                <a:lnTo>
                  <a:pt x="53" y="166"/>
                </a:lnTo>
                <a:lnTo>
                  <a:pt x="53" y="164"/>
                </a:lnTo>
                <a:lnTo>
                  <a:pt x="49" y="164"/>
                </a:lnTo>
                <a:lnTo>
                  <a:pt x="49" y="161"/>
                </a:lnTo>
                <a:lnTo>
                  <a:pt x="44" y="161"/>
                </a:lnTo>
                <a:lnTo>
                  <a:pt x="44" y="159"/>
                </a:lnTo>
                <a:lnTo>
                  <a:pt x="41" y="159"/>
                </a:lnTo>
                <a:lnTo>
                  <a:pt x="41" y="157"/>
                </a:lnTo>
                <a:lnTo>
                  <a:pt x="39" y="157"/>
                </a:lnTo>
                <a:lnTo>
                  <a:pt x="37" y="154"/>
                </a:lnTo>
                <a:lnTo>
                  <a:pt x="37" y="152"/>
                </a:lnTo>
                <a:lnTo>
                  <a:pt x="39" y="149"/>
                </a:lnTo>
                <a:lnTo>
                  <a:pt x="49" y="149"/>
                </a:lnTo>
                <a:lnTo>
                  <a:pt x="49" y="147"/>
                </a:lnTo>
                <a:lnTo>
                  <a:pt x="51" y="147"/>
                </a:lnTo>
                <a:lnTo>
                  <a:pt x="51" y="145"/>
                </a:lnTo>
                <a:lnTo>
                  <a:pt x="51" y="142"/>
                </a:lnTo>
                <a:moveTo>
                  <a:pt x="51" y="142"/>
                </a:moveTo>
                <a:lnTo>
                  <a:pt x="49" y="142"/>
                </a:ln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3"/>
                </a:lnTo>
                <a:lnTo>
                  <a:pt x="41" y="130"/>
                </a:lnTo>
                <a:lnTo>
                  <a:pt x="34" y="130"/>
                </a:lnTo>
                <a:lnTo>
                  <a:pt x="34" y="133"/>
                </a:lnTo>
                <a:lnTo>
                  <a:pt x="37" y="135"/>
                </a:lnTo>
                <a:lnTo>
                  <a:pt x="37" y="137"/>
                </a:lnTo>
                <a:lnTo>
                  <a:pt x="39" y="137"/>
                </a:lnTo>
                <a:lnTo>
                  <a:pt x="39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9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7" y="137"/>
                </a:lnTo>
                <a:lnTo>
                  <a:pt x="17" y="135"/>
                </a:lnTo>
                <a:lnTo>
                  <a:pt x="15" y="133"/>
                </a:lnTo>
                <a:lnTo>
                  <a:pt x="15" y="130"/>
                </a:lnTo>
                <a:lnTo>
                  <a:pt x="13" y="130"/>
                </a:lnTo>
                <a:lnTo>
                  <a:pt x="13" y="123"/>
                </a:lnTo>
                <a:lnTo>
                  <a:pt x="10" y="121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09"/>
                </a:lnTo>
                <a:lnTo>
                  <a:pt x="3" y="109"/>
                </a:lnTo>
                <a:lnTo>
                  <a:pt x="3" y="101"/>
                </a:lnTo>
                <a:lnTo>
                  <a:pt x="5" y="101"/>
                </a:lnTo>
                <a:lnTo>
                  <a:pt x="8" y="101"/>
                </a:lnTo>
                <a:lnTo>
                  <a:pt x="8" y="104"/>
                </a:lnTo>
                <a:lnTo>
                  <a:pt x="13" y="104"/>
                </a:lnTo>
                <a:lnTo>
                  <a:pt x="13" y="101"/>
                </a:lnTo>
                <a:lnTo>
                  <a:pt x="13" y="97"/>
                </a:lnTo>
                <a:lnTo>
                  <a:pt x="10" y="97"/>
                </a:lnTo>
                <a:lnTo>
                  <a:pt x="10" y="94"/>
                </a:lnTo>
                <a:lnTo>
                  <a:pt x="8" y="94"/>
                </a:lnTo>
                <a:lnTo>
                  <a:pt x="8" y="85"/>
                </a:lnTo>
                <a:lnTo>
                  <a:pt x="5" y="85"/>
                </a:lnTo>
                <a:lnTo>
                  <a:pt x="3" y="82"/>
                </a:lnTo>
                <a:lnTo>
                  <a:pt x="3" y="85"/>
                </a:lnTo>
                <a:lnTo>
                  <a:pt x="3" y="82"/>
                </a:lnTo>
                <a:lnTo>
                  <a:pt x="1" y="82"/>
                </a:lnTo>
                <a:lnTo>
                  <a:pt x="1" y="80"/>
                </a:lnTo>
                <a:lnTo>
                  <a:pt x="3" y="80"/>
                </a:lnTo>
                <a:lnTo>
                  <a:pt x="3" y="77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8" y="51"/>
                </a:lnTo>
                <a:lnTo>
                  <a:pt x="10" y="49"/>
                </a:lnTo>
                <a:lnTo>
                  <a:pt x="10" y="46"/>
                </a:lnTo>
                <a:lnTo>
                  <a:pt x="13" y="46"/>
                </a:lnTo>
                <a:lnTo>
                  <a:pt x="13" y="44"/>
                </a:lnTo>
                <a:lnTo>
                  <a:pt x="15" y="41"/>
                </a:lnTo>
                <a:lnTo>
                  <a:pt x="15" y="39"/>
                </a:lnTo>
                <a:lnTo>
                  <a:pt x="17" y="39"/>
                </a:lnTo>
                <a:moveTo>
                  <a:pt x="17" y="39"/>
                </a:moveTo>
                <a:lnTo>
                  <a:pt x="17" y="37"/>
                </a:lnTo>
                <a:lnTo>
                  <a:pt x="20" y="37"/>
                </a:lnTo>
                <a:lnTo>
                  <a:pt x="22" y="37"/>
                </a:lnTo>
                <a:lnTo>
                  <a:pt x="22" y="39"/>
                </a:lnTo>
                <a:lnTo>
                  <a:pt x="25" y="39"/>
                </a:lnTo>
                <a:lnTo>
                  <a:pt x="25" y="41"/>
                </a:lnTo>
                <a:lnTo>
                  <a:pt x="25" y="49"/>
                </a:lnTo>
                <a:lnTo>
                  <a:pt x="27" y="51"/>
                </a:lnTo>
                <a:lnTo>
                  <a:pt x="30" y="51"/>
                </a:lnTo>
                <a:lnTo>
                  <a:pt x="32" y="49"/>
                </a:lnTo>
                <a:lnTo>
                  <a:pt x="34" y="49"/>
                </a:lnTo>
                <a:lnTo>
                  <a:pt x="34" y="46"/>
                </a:lnTo>
                <a:lnTo>
                  <a:pt x="37" y="46"/>
                </a:lnTo>
                <a:lnTo>
                  <a:pt x="39" y="44"/>
                </a:lnTo>
                <a:lnTo>
                  <a:pt x="41" y="44"/>
                </a:lnTo>
                <a:lnTo>
                  <a:pt x="41" y="41"/>
                </a:lnTo>
                <a:lnTo>
                  <a:pt x="44" y="41"/>
                </a:lnTo>
                <a:lnTo>
                  <a:pt x="44" y="39"/>
                </a:lnTo>
                <a:lnTo>
                  <a:pt x="44" y="34"/>
                </a:lnTo>
                <a:lnTo>
                  <a:pt x="41" y="34"/>
                </a:lnTo>
                <a:lnTo>
                  <a:pt x="39" y="34"/>
                </a:lnTo>
                <a:lnTo>
                  <a:pt x="39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1" y="15"/>
                </a:lnTo>
                <a:lnTo>
                  <a:pt x="44" y="13"/>
                </a:lnTo>
                <a:lnTo>
                  <a:pt x="51" y="13"/>
                </a:lnTo>
                <a:lnTo>
                  <a:pt x="51" y="10"/>
                </a:lnTo>
                <a:lnTo>
                  <a:pt x="53" y="10"/>
                </a:lnTo>
                <a:lnTo>
                  <a:pt x="53" y="8"/>
                </a:lnTo>
                <a:lnTo>
                  <a:pt x="56" y="8"/>
                </a:lnTo>
                <a:lnTo>
                  <a:pt x="56" y="5"/>
                </a:lnTo>
                <a:lnTo>
                  <a:pt x="63" y="5"/>
                </a:lnTo>
                <a:moveTo>
                  <a:pt x="34" y="37"/>
                </a:moveTo>
                <a:lnTo>
                  <a:pt x="39" y="44"/>
                </a:lnTo>
                <a:moveTo>
                  <a:pt x="37" y="37"/>
                </a:moveTo>
                <a:lnTo>
                  <a:pt x="41" y="44"/>
                </a:lnTo>
                <a:moveTo>
                  <a:pt x="30" y="39"/>
                </a:moveTo>
                <a:lnTo>
                  <a:pt x="37" y="46"/>
                </a:lnTo>
                <a:moveTo>
                  <a:pt x="25" y="32"/>
                </a:moveTo>
                <a:lnTo>
                  <a:pt x="34" y="46"/>
                </a:lnTo>
                <a:moveTo>
                  <a:pt x="17" y="37"/>
                </a:moveTo>
                <a:lnTo>
                  <a:pt x="27" y="51"/>
                </a:lnTo>
                <a:moveTo>
                  <a:pt x="20" y="37"/>
                </a:moveTo>
                <a:lnTo>
                  <a:pt x="30" y="5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12" name="path 8612"/>
          <p:cNvSpPr/>
          <p:nvPr/>
        </p:nvSpPr>
        <p:spPr>
          <a:xfrm>
            <a:off x="3946621" y="3807429"/>
            <a:ext cx="2601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14" name="path 8614"/>
          <p:cNvSpPr/>
          <p:nvPr/>
        </p:nvSpPr>
        <p:spPr>
          <a:xfrm>
            <a:off x="3691890" y="3807206"/>
            <a:ext cx="33527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49" y="5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  <a:moveTo>
                  <a:pt x="37" y="3"/>
                </a:moveTo>
                <a:lnTo>
                  <a:pt x="39" y="8"/>
                </a:lnTo>
                <a:moveTo>
                  <a:pt x="39" y="3"/>
                </a:moveTo>
                <a:lnTo>
                  <a:pt x="41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16" name="path 8616"/>
          <p:cNvSpPr/>
          <p:nvPr/>
        </p:nvSpPr>
        <p:spPr>
          <a:xfrm>
            <a:off x="3678173" y="3807206"/>
            <a:ext cx="45720" cy="24383"/>
          </a:xfrm>
          <a:custGeom>
            <a:avLst/>
            <a:gdLst/>
            <a:ahLst/>
            <a:cxnLst/>
            <a:rect l="0" t="0" r="0" b="0"/>
            <a:pathLst>
              <a:path w="72" h="38">
                <a:moveTo>
                  <a:pt x="61" y="3"/>
                </a:moveTo>
                <a:lnTo>
                  <a:pt x="65" y="8"/>
                </a:lnTo>
                <a:moveTo>
                  <a:pt x="65" y="3"/>
                </a:moveTo>
                <a:lnTo>
                  <a:pt x="68" y="8"/>
                </a:lnTo>
                <a:moveTo>
                  <a:pt x="63" y="3"/>
                </a:moveTo>
                <a:lnTo>
                  <a:pt x="65" y="8"/>
                </a:lnTo>
                <a:moveTo>
                  <a:pt x="49" y="3"/>
                </a:moveTo>
                <a:lnTo>
                  <a:pt x="49" y="1"/>
                </a:lnTo>
                <a:moveTo>
                  <a:pt x="44" y="5"/>
                </a:moveTo>
                <a:lnTo>
                  <a:pt x="44" y="3"/>
                </a:lnTo>
                <a:moveTo>
                  <a:pt x="49" y="3"/>
                </a:moveTo>
                <a:lnTo>
                  <a:pt x="54" y="5"/>
                </a:lnTo>
                <a:moveTo>
                  <a:pt x="65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5" y="32"/>
                </a:moveTo>
                <a:lnTo>
                  <a:pt x="5" y="29"/>
                </a:lnTo>
                <a:moveTo>
                  <a:pt x="1" y="37"/>
                </a:moveTo>
                <a:lnTo>
                  <a:pt x="3" y="37"/>
                </a:lnTo>
                <a:moveTo>
                  <a:pt x="5" y="29"/>
                </a:move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18" name="path 8618"/>
          <p:cNvSpPr/>
          <p:nvPr/>
        </p:nvSpPr>
        <p:spPr>
          <a:xfrm>
            <a:off x="3561588" y="3818635"/>
            <a:ext cx="181355" cy="15240"/>
          </a:xfrm>
          <a:custGeom>
            <a:avLst/>
            <a:gdLst/>
            <a:ahLst/>
            <a:cxnLst/>
            <a:rect l="0" t="0" r="0" b="0"/>
            <a:pathLst>
              <a:path w="285" h="24">
                <a:moveTo>
                  <a:pt x="0" y="0"/>
                </a:moveTo>
                <a:lnTo>
                  <a:pt x="0" y="24"/>
                </a:lnTo>
                <a:lnTo>
                  <a:pt x="285" y="0"/>
                </a:lnTo>
                <a:lnTo>
                  <a:pt x="0" y="0"/>
                </a:lnTo>
              </a:path>
              <a:path w="285" h="24">
                <a:moveTo>
                  <a:pt x="0" y="24"/>
                </a:moveTo>
                <a:lnTo>
                  <a:pt x="285" y="0"/>
                </a:lnTo>
                <a:lnTo>
                  <a:pt x="285" y="24"/>
                </a:lnTo>
                <a:lnTo>
                  <a:pt x="0" y="2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20" name="path 8620"/>
          <p:cNvSpPr/>
          <p:nvPr/>
        </p:nvSpPr>
        <p:spPr>
          <a:xfrm>
            <a:off x="4578857" y="3807206"/>
            <a:ext cx="67056" cy="38099"/>
          </a:xfrm>
          <a:custGeom>
            <a:avLst/>
            <a:gdLst/>
            <a:ahLst/>
            <a:cxnLst/>
            <a:rect l="0" t="0" r="0" b="0"/>
            <a:pathLst>
              <a:path w="105" h="59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6" y="13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2" y="8"/>
                </a:lnTo>
                <a:lnTo>
                  <a:pt x="25" y="5"/>
                </a:lnTo>
                <a:lnTo>
                  <a:pt x="25" y="3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4" y="1"/>
                </a:lnTo>
                <a:lnTo>
                  <a:pt x="54" y="8"/>
                </a:lnTo>
                <a:lnTo>
                  <a:pt x="58" y="8"/>
                </a:lnTo>
                <a:lnTo>
                  <a:pt x="58" y="10"/>
                </a:lnTo>
                <a:lnTo>
                  <a:pt x="63" y="10"/>
                </a:lnTo>
                <a:lnTo>
                  <a:pt x="63" y="13"/>
                </a:lnTo>
                <a:lnTo>
                  <a:pt x="66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58" y="25"/>
                </a:lnTo>
                <a:lnTo>
                  <a:pt x="58" y="27"/>
                </a:lnTo>
                <a:lnTo>
                  <a:pt x="58" y="32"/>
                </a:lnTo>
                <a:lnTo>
                  <a:pt x="61" y="32"/>
                </a:lnTo>
                <a:lnTo>
                  <a:pt x="63" y="34"/>
                </a:lnTo>
                <a:lnTo>
                  <a:pt x="63" y="39"/>
                </a:lnTo>
                <a:lnTo>
                  <a:pt x="66" y="39"/>
                </a:lnTo>
                <a:lnTo>
                  <a:pt x="66" y="41"/>
                </a:lnTo>
                <a:lnTo>
                  <a:pt x="68" y="41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9"/>
                </a:lnTo>
                <a:lnTo>
                  <a:pt x="73" y="37"/>
                </a:lnTo>
                <a:lnTo>
                  <a:pt x="70" y="34"/>
                </a:lnTo>
                <a:lnTo>
                  <a:pt x="70" y="29"/>
                </a:lnTo>
                <a:lnTo>
                  <a:pt x="73" y="29"/>
                </a:lnTo>
                <a:lnTo>
                  <a:pt x="73" y="27"/>
                </a:lnTo>
                <a:lnTo>
                  <a:pt x="75" y="27"/>
                </a:lnTo>
                <a:lnTo>
                  <a:pt x="78" y="25"/>
                </a:lnTo>
                <a:lnTo>
                  <a:pt x="82" y="25"/>
                </a:lnTo>
                <a:lnTo>
                  <a:pt x="82" y="27"/>
                </a:lnTo>
                <a:lnTo>
                  <a:pt x="85" y="27"/>
                </a:lnTo>
                <a:lnTo>
                  <a:pt x="85" y="29"/>
                </a:lnTo>
                <a:lnTo>
                  <a:pt x="87" y="29"/>
                </a:lnTo>
                <a:lnTo>
                  <a:pt x="87" y="32"/>
                </a:lnTo>
                <a:lnTo>
                  <a:pt x="90" y="34"/>
                </a:lnTo>
                <a:lnTo>
                  <a:pt x="92" y="37"/>
                </a:lnTo>
                <a:lnTo>
                  <a:pt x="92" y="39"/>
                </a:lnTo>
                <a:lnTo>
                  <a:pt x="94" y="39"/>
                </a:lnTo>
                <a:lnTo>
                  <a:pt x="94" y="44"/>
                </a:lnTo>
                <a:lnTo>
                  <a:pt x="97" y="44"/>
                </a:lnTo>
                <a:lnTo>
                  <a:pt x="97" y="51"/>
                </a:lnTo>
                <a:lnTo>
                  <a:pt x="99" y="51"/>
                </a:lnTo>
                <a:lnTo>
                  <a:pt x="99" y="53"/>
                </a:lnTo>
                <a:lnTo>
                  <a:pt x="102" y="53"/>
                </a:lnTo>
                <a:lnTo>
                  <a:pt x="102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22" name="group 422"/>
          <p:cNvGrpSpPr/>
          <p:nvPr/>
        </p:nvGrpSpPr>
        <p:grpSpPr>
          <a:xfrm rot="21600000">
            <a:off x="4597907" y="3807206"/>
            <a:ext cx="268986" cy="109728"/>
            <a:chOff x="0" y="0"/>
            <a:chExt cx="268986" cy="109728"/>
          </a:xfrm>
        </p:grpSpPr>
        <p:sp>
          <p:nvSpPr>
            <p:cNvPr id="8622" name="path 8622"/>
            <p:cNvSpPr/>
            <p:nvPr/>
          </p:nvSpPr>
          <p:spPr>
            <a:xfrm>
              <a:off x="22098" y="0"/>
              <a:ext cx="246888" cy="109728"/>
            </a:xfrm>
            <a:custGeom>
              <a:avLst/>
              <a:gdLst/>
              <a:ahLst/>
              <a:cxnLst/>
              <a:rect l="0" t="0" r="0" b="0"/>
              <a:pathLst>
                <a:path w="388" h="172">
                  <a:moveTo>
                    <a:pt x="39" y="58"/>
                  </a:moveTo>
                  <a:lnTo>
                    <a:pt x="39" y="65"/>
                  </a:lnTo>
                  <a:lnTo>
                    <a:pt x="41" y="65"/>
                  </a:lnTo>
                  <a:lnTo>
                    <a:pt x="41" y="73"/>
                  </a:lnTo>
                  <a:lnTo>
                    <a:pt x="39" y="73"/>
                  </a:lnTo>
                  <a:lnTo>
                    <a:pt x="39" y="70"/>
                  </a:lnTo>
                  <a:lnTo>
                    <a:pt x="37" y="70"/>
                  </a:lnTo>
                  <a:lnTo>
                    <a:pt x="32" y="70"/>
                  </a:lnTo>
                  <a:lnTo>
                    <a:pt x="32" y="73"/>
                  </a:lnTo>
                  <a:lnTo>
                    <a:pt x="32" y="75"/>
                  </a:lnTo>
                  <a:lnTo>
                    <a:pt x="34" y="77"/>
                  </a:lnTo>
                  <a:lnTo>
                    <a:pt x="37" y="80"/>
                  </a:lnTo>
                  <a:lnTo>
                    <a:pt x="37" y="87"/>
                  </a:lnTo>
                  <a:lnTo>
                    <a:pt x="39" y="87"/>
                  </a:lnTo>
                  <a:lnTo>
                    <a:pt x="39" y="89"/>
                  </a:lnTo>
                  <a:lnTo>
                    <a:pt x="41" y="89"/>
                  </a:lnTo>
                  <a:lnTo>
                    <a:pt x="41" y="97"/>
                  </a:lnTo>
                  <a:lnTo>
                    <a:pt x="44" y="99"/>
                  </a:lnTo>
                  <a:lnTo>
                    <a:pt x="41" y="101"/>
                  </a:lnTo>
                  <a:lnTo>
                    <a:pt x="41" y="104"/>
                  </a:lnTo>
                  <a:lnTo>
                    <a:pt x="39" y="104"/>
                  </a:lnTo>
                  <a:lnTo>
                    <a:pt x="39" y="106"/>
                  </a:lnTo>
                  <a:lnTo>
                    <a:pt x="37" y="106"/>
                  </a:lnTo>
                  <a:lnTo>
                    <a:pt x="34" y="106"/>
                  </a:lnTo>
                  <a:lnTo>
                    <a:pt x="34" y="109"/>
                  </a:lnTo>
                  <a:lnTo>
                    <a:pt x="34" y="111"/>
                  </a:lnTo>
                  <a:lnTo>
                    <a:pt x="37" y="111"/>
                  </a:lnTo>
                  <a:lnTo>
                    <a:pt x="37" y="121"/>
                  </a:lnTo>
                  <a:lnTo>
                    <a:pt x="34" y="123"/>
                  </a:lnTo>
                  <a:lnTo>
                    <a:pt x="34" y="125"/>
                  </a:lnTo>
                  <a:lnTo>
                    <a:pt x="32" y="128"/>
                  </a:lnTo>
                  <a:lnTo>
                    <a:pt x="32" y="130"/>
                  </a:lnTo>
                  <a:lnTo>
                    <a:pt x="29" y="130"/>
                  </a:lnTo>
                  <a:lnTo>
                    <a:pt x="29" y="133"/>
                  </a:lnTo>
                  <a:lnTo>
                    <a:pt x="27" y="133"/>
                  </a:lnTo>
                  <a:lnTo>
                    <a:pt x="27" y="135"/>
                  </a:lnTo>
                  <a:lnTo>
                    <a:pt x="25" y="135"/>
                  </a:lnTo>
                  <a:lnTo>
                    <a:pt x="20" y="135"/>
                  </a:lnTo>
                  <a:lnTo>
                    <a:pt x="20" y="133"/>
                  </a:lnTo>
                  <a:lnTo>
                    <a:pt x="20" y="123"/>
                  </a:lnTo>
                  <a:lnTo>
                    <a:pt x="17" y="123"/>
                  </a:lnTo>
                  <a:lnTo>
                    <a:pt x="13" y="123"/>
                  </a:lnTo>
                  <a:lnTo>
                    <a:pt x="13" y="125"/>
                  </a:lnTo>
                  <a:lnTo>
                    <a:pt x="10" y="125"/>
                  </a:lnTo>
                  <a:lnTo>
                    <a:pt x="10" y="128"/>
                  </a:lnTo>
                  <a:lnTo>
                    <a:pt x="5" y="128"/>
                  </a:lnTo>
                  <a:lnTo>
                    <a:pt x="3" y="130"/>
                  </a:lnTo>
                  <a:lnTo>
                    <a:pt x="1" y="133"/>
                  </a:lnTo>
                  <a:lnTo>
                    <a:pt x="1" y="137"/>
                  </a:lnTo>
                  <a:lnTo>
                    <a:pt x="3" y="140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8" y="137"/>
                  </a:lnTo>
                  <a:lnTo>
                    <a:pt x="8" y="135"/>
                  </a:lnTo>
                  <a:lnTo>
                    <a:pt x="15" y="135"/>
                  </a:lnTo>
                  <a:lnTo>
                    <a:pt x="15" y="137"/>
                  </a:lnTo>
                  <a:lnTo>
                    <a:pt x="17" y="137"/>
                  </a:lnTo>
                  <a:lnTo>
                    <a:pt x="17" y="140"/>
                  </a:lnTo>
                  <a:moveTo>
                    <a:pt x="293" y="75"/>
                  </a:moveTo>
                  <a:lnTo>
                    <a:pt x="303" y="94"/>
                  </a:lnTo>
                  <a:lnTo>
                    <a:pt x="296" y="73"/>
                  </a:lnTo>
                  <a:moveTo>
                    <a:pt x="298" y="65"/>
                  </a:moveTo>
                  <a:lnTo>
                    <a:pt x="301" y="73"/>
                  </a:lnTo>
                  <a:lnTo>
                    <a:pt x="308" y="77"/>
                  </a:lnTo>
                  <a:lnTo>
                    <a:pt x="317" y="73"/>
                  </a:lnTo>
                  <a:moveTo>
                    <a:pt x="286" y="85"/>
                  </a:moveTo>
                  <a:lnTo>
                    <a:pt x="303" y="94"/>
                  </a:lnTo>
                  <a:lnTo>
                    <a:pt x="286" y="77"/>
                  </a:lnTo>
                  <a:moveTo>
                    <a:pt x="291" y="75"/>
                  </a:moveTo>
                  <a:lnTo>
                    <a:pt x="303" y="94"/>
                  </a:lnTo>
                  <a:moveTo>
                    <a:pt x="279" y="75"/>
                  </a:moveTo>
                  <a:lnTo>
                    <a:pt x="289" y="77"/>
                  </a:lnTo>
                  <a:lnTo>
                    <a:pt x="296" y="73"/>
                  </a:lnTo>
                  <a:lnTo>
                    <a:pt x="298" y="65"/>
                  </a:lnTo>
                  <a:moveTo>
                    <a:pt x="305" y="106"/>
                  </a:moveTo>
                  <a:lnTo>
                    <a:pt x="303" y="97"/>
                  </a:lnTo>
                  <a:lnTo>
                    <a:pt x="293" y="92"/>
                  </a:lnTo>
                  <a:lnTo>
                    <a:pt x="284" y="97"/>
                  </a:lnTo>
                  <a:moveTo>
                    <a:pt x="279" y="5"/>
                  </a:moveTo>
                  <a:lnTo>
                    <a:pt x="279" y="3"/>
                  </a:lnTo>
                  <a:lnTo>
                    <a:pt x="281" y="3"/>
                  </a:lnTo>
                  <a:lnTo>
                    <a:pt x="286" y="3"/>
                  </a:lnTo>
                  <a:lnTo>
                    <a:pt x="286" y="5"/>
                  </a:lnTo>
                  <a:lnTo>
                    <a:pt x="286" y="8"/>
                  </a:lnTo>
                  <a:lnTo>
                    <a:pt x="284" y="8"/>
                  </a:lnTo>
                  <a:lnTo>
                    <a:pt x="284" y="10"/>
                  </a:lnTo>
                  <a:lnTo>
                    <a:pt x="286" y="13"/>
                  </a:lnTo>
                  <a:lnTo>
                    <a:pt x="291" y="13"/>
                  </a:lnTo>
                  <a:lnTo>
                    <a:pt x="291" y="10"/>
                  </a:lnTo>
                  <a:lnTo>
                    <a:pt x="293" y="10"/>
                  </a:lnTo>
                  <a:lnTo>
                    <a:pt x="293" y="8"/>
                  </a:lnTo>
                  <a:lnTo>
                    <a:pt x="301" y="8"/>
                  </a:lnTo>
                  <a:lnTo>
                    <a:pt x="303" y="5"/>
                  </a:lnTo>
                  <a:lnTo>
                    <a:pt x="305" y="5"/>
                  </a:lnTo>
                  <a:lnTo>
                    <a:pt x="305" y="3"/>
                  </a:lnTo>
                  <a:lnTo>
                    <a:pt x="303" y="3"/>
                  </a:lnTo>
                  <a:lnTo>
                    <a:pt x="305" y="3"/>
                  </a:lnTo>
                  <a:lnTo>
                    <a:pt x="305" y="1"/>
                  </a:lnTo>
                  <a:lnTo>
                    <a:pt x="308" y="1"/>
                  </a:lnTo>
                  <a:lnTo>
                    <a:pt x="313" y="1"/>
                  </a:lnTo>
                  <a:lnTo>
                    <a:pt x="334" y="8"/>
                  </a:lnTo>
                  <a:lnTo>
                    <a:pt x="337" y="8"/>
                  </a:lnTo>
                  <a:lnTo>
                    <a:pt x="339" y="10"/>
                  </a:lnTo>
                  <a:lnTo>
                    <a:pt x="341" y="10"/>
                  </a:lnTo>
                  <a:lnTo>
                    <a:pt x="341" y="13"/>
                  </a:lnTo>
                  <a:lnTo>
                    <a:pt x="346" y="13"/>
                  </a:lnTo>
                  <a:lnTo>
                    <a:pt x="346" y="15"/>
                  </a:lnTo>
                  <a:lnTo>
                    <a:pt x="349" y="15"/>
                  </a:lnTo>
                  <a:lnTo>
                    <a:pt x="349" y="17"/>
                  </a:lnTo>
                  <a:lnTo>
                    <a:pt x="351" y="17"/>
                  </a:lnTo>
                  <a:lnTo>
                    <a:pt x="351" y="20"/>
                  </a:lnTo>
                  <a:lnTo>
                    <a:pt x="351" y="22"/>
                  </a:lnTo>
                  <a:lnTo>
                    <a:pt x="349" y="22"/>
                  </a:lnTo>
                  <a:lnTo>
                    <a:pt x="349" y="25"/>
                  </a:lnTo>
                  <a:lnTo>
                    <a:pt x="346" y="25"/>
                  </a:lnTo>
                  <a:lnTo>
                    <a:pt x="339" y="25"/>
                  </a:lnTo>
                  <a:lnTo>
                    <a:pt x="337" y="27"/>
                  </a:lnTo>
                  <a:lnTo>
                    <a:pt x="337" y="29"/>
                  </a:lnTo>
                  <a:lnTo>
                    <a:pt x="339" y="32"/>
                  </a:lnTo>
                  <a:lnTo>
                    <a:pt x="341" y="34"/>
                  </a:lnTo>
                  <a:lnTo>
                    <a:pt x="341" y="37"/>
                  </a:lnTo>
                  <a:lnTo>
                    <a:pt x="344" y="39"/>
                  </a:lnTo>
                  <a:lnTo>
                    <a:pt x="344" y="41"/>
                  </a:lnTo>
                  <a:lnTo>
                    <a:pt x="346" y="41"/>
                  </a:lnTo>
                  <a:lnTo>
                    <a:pt x="349" y="44"/>
                  </a:lnTo>
                  <a:lnTo>
                    <a:pt x="353" y="44"/>
                  </a:lnTo>
                  <a:lnTo>
                    <a:pt x="353" y="41"/>
                  </a:lnTo>
                  <a:lnTo>
                    <a:pt x="353" y="39"/>
                  </a:lnTo>
                  <a:lnTo>
                    <a:pt x="351" y="39"/>
                  </a:lnTo>
                  <a:lnTo>
                    <a:pt x="351" y="34"/>
                  </a:lnTo>
                  <a:lnTo>
                    <a:pt x="349" y="34"/>
                  </a:lnTo>
                  <a:lnTo>
                    <a:pt x="349" y="29"/>
                  </a:lnTo>
                  <a:lnTo>
                    <a:pt x="351" y="29"/>
                  </a:lnTo>
                  <a:lnTo>
                    <a:pt x="351" y="27"/>
                  </a:lnTo>
                  <a:lnTo>
                    <a:pt x="353" y="27"/>
                  </a:lnTo>
                  <a:lnTo>
                    <a:pt x="356" y="25"/>
                  </a:lnTo>
                  <a:lnTo>
                    <a:pt x="361" y="25"/>
                  </a:lnTo>
                  <a:lnTo>
                    <a:pt x="361" y="27"/>
                  </a:lnTo>
                  <a:lnTo>
                    <a:pt x="363" y="27"/>
                  </a:lnTo>
                  <a:lnTo>
                    <a:pt x="363" y="29"/>
                  </a:lnTo>
                  <a:lnTo>
                    <a:pt x="365" y="29"/>
                  </a:lnTo>
                  <a:lnTo>
                    <a:pt x="365" y="32"/>
                  </a:lnTo>
                  <a:lnTo>
                    <a:pt x="368" y="32"/>
                  </a:lnTo>
                  <a:lnTo>
                    <a:pt x="368" y="34"/>
                  </a:lnTo>
                  <a:lnTo>
                    <a:pt x="370" y="37"/>
                  </a:lnTo>
                  <a:lnTo>
                    <a:pt x="370" y="39"/>
                  </a:lnTo>
                  <a:lnTo>
                    <a:pt x="373" y="39"/>
                  </a:lnTo>
                  <a:lnTo>
                    <a:pt x="373" y="41"/>
                  </a:lnTo>
                  <a:lnTo>
                    <a:pt x="375" y="44"/>
                  </a:lnTo>
                  <a:lnTo>
                    <a:pt x="375" y="51"/>
                  </a:lnTo>
                  <a:lnTo>
                    <a:pt x="377" y="51"/>
                  </a:lnTo>
                  <a:lnTo>
                    <a:pt x="377" y="53"/>
                  </a:lnTo>
                  <a:lnTo>
                    <a:pt x="380" y="53"/>
                  </a:lnTo>
                  <a:lnTo>
                    <a:pt x="380" y="56"/>
                  </a:lnTo>
                  <a:lnTo>
                    <a:pt x="382" y="56"/>
                  </a:lnTo>
                  <a:lnTo>
                    <a:pt x="382" y="58"/>
                  </a:lnTo>
                  <a:moveTo>
                    <a:pt x="382" y="58"/>
                  </a:moveTo>
                  <a:lnTo>
                    <a:pt x="382" y="63"/>
                  </a:lnTo>
                  <a:lnTo>
                    <a:pt x="385" y="65"/>
                  </a:lnTo>
                  <a:lnTo>
                    <a:pt x="385" y="73"/>
                  </a:lnTo>
                  <a:lnTo>
                    <a:pt x="382" y="73"/>
                  </a:lnTo>
                  <a:lnTo>
                    <a:pt x="382" y="70"/>
                  </a:lnTo>
                  <a:lnTo>
                    <a:pt x="380" y="70"/>
                  </a:lnTo>
                  <a:lnTo>
                    <a:pt x="375" y="70"/>
                  </a:lnTo>
                  <a:lnTo>
                    <a:pt x="375" y="73"/>
                  </a:lnTo>
                  <a:lnTo>
                    <a:pt x="375" y="75"/>
                  </a:lnTo>
                  <a:lnTo>
                    <a:pt x="377" y="75"/>
                  </a:lnTo>
                  <a:lnTo>
                    <a:pt x="377" y="77"/>
                  </a:lnTo>
                  <a:lnTo>
                    <a:pt x="380" y="77"/>
                  </a:lnTo>
                  <a:lnTo>
                    <a:pt x="380" y="87"/>
                  </a:lnTo>
                  <a:lnTo>
                    <a:pt x="382" y="87"/>
                  </a:lnTo>
                  <a:lnTo>
                    <a:pt x="382" y="89"/>
                  </a:lnTo>
                  <a:lnTo>
                    <a:pt x="385" y="89"/>
                  </a:lnTo>
                  <a:lnTo>
                    <a:pt x="387" y="89"/>
                  </a:lnTo>
                  <a:lnTo>
                    <a:pt x="387" y="92"/>
                  </a:lnTo>
                  <a:lnTo>
                    <a:pt x="387" y="99"/>
                  </a:lnTo>
                  <a:lnTo>
                    <a:pt x="385" y="101"/>
                  </a:lnTo>
                  <a:lnTo>
                    <a:pt x="385" y="104"/>
                  </a:lnTo>
                  <a:lnTo>
                    <a:pt x="382" y="104"/>
                  </a:lnTo>
                  <a:lnTo>
                    <a:pt x="382" y="106"/>
                  </a:lnTo>
                  <a:lnTo>
                    <a:pt x="380" y="106"/>
                  </a:lnTo>
                  <a:lnTo>
                    <a:pt x="377" y="106"/>
                  </a:lnTo>
                  <a:lnTo>
                    <a:pt x="377" y="109"/>
                  </a:lnTo>
                  <a:lnTo>
                    <a:pt x="377" y="111"/>
                  </a:lnTo>
                  <a:lnTo>
                    <a:pt x="380" y="111"/>
                  </a:lnTo>
                  <a:lnTo>
                    <a:pt x="380" y="113"/>
                  </a:lnTo>
                  <a:lnTo>
                    <a:pt x="382" y="113"/>
                  </a:lnTo>
                  <a:lnTo>
                    <a:pt x="382" y="116"/>
                  </a:lnTo>
                  <a:lnTo>
                    <a:pt x="380" y="116"/>
                  </a:lnTo>
                  <a:lnTo>
                    <a:pt x="380" y="123"/>
                  </a:lnTo>
                  <a:lnTo>
                    <a:pt x="377" y="123"/>
                  </a:lnTo>
                  <a:lnTo>
                    <a:pt x="377" y="125"/>
                  </a:lnTo>
                  <a:lnTo>
                    <a:pt x="375" y="128"/>
                  </a:lnTo>
                  <a:lnTo>
                    <a:pt x="375" y="130"/>
                  </a:lnTo>
                  <a:lnTo>
                    <a:pt x="373" y="130"/>
                  </a:lnTo>
                  <a:lnTo>
                    <a:pt x="373" y="133"/>
                  </a:lnTo>
                  <a:lnTo>
                    <a:pt x="370" y="135"/>
                  </a:lnTo>
                  <a:lnTo>
                    <a:pt x="365" y="135"/>
                  </a:lnTo>
                  <a:lnTo>
                    <a:pt x="363" y="133"/>
                  </a:lnTo>
                  <a:lnTo>
                    <a:pt x="363" y="123"/>
                  </a:lnTo>
                  <a:lnTo>
                    <a:pt x="361" y="123"/>
                  </a:lnTo>
                  <a:lnTo>
                    <a:pt x="356" y="123"/>
                  </a:lnTo>
                  <a:lnTo>
                    <a:pt x="356" y="125"/>
                  </a:lnTo>
                  <a:lnTo>
                    <a:pt x="353" y="125"/>
                  </a:lnTo>
                  <a:lnTo>
                    <a:pt x="353" y="128"/>
                  </a:lnTo>
                  <a:lnTo>
                    <a:pt x="349" y="128"/>
                  </a:lnTo>
                  <a:lnTo>
                    <a:pt x="346" y="130"/>
                  </a:lnTo>
                  <a:lnTo>
                    <a:pt x="346" y="133"/>
                  </a:lnTo>
                  <a:lnTo>
                    <a:pt x="344" y="133"/>
                  </a:lnTo>
                  <a:lnTo>
                    <a:pt x="344" y="137"/>
                  </a:lnTo>
                  <a:lnTo>
                    <a:pt x="346" y="140"/>
                  </a:lnTo>
                  <a:lnTo>
                    <a:pt x="349" y="137"/>
                  </a:lnTo>
                  <a:lnTo>
                    <a:pt x="351" y="137"/>
                  </a:lnTo>
                  <a:lnTo>
                    <a:pt x="351" y="135"/>
                  </a:lnTo>
                  <a:lnTo>
                    <a:pt x="358" y="135"/>
                  </a:lnTo>
                  <a:lnTo>
                    <a:pt x="358" y="137"/>
                  </a:lnTo>
                  <a:lnTo>
                    <a:pt x="361" y="137"/>
                  </a:lnTo>
                  <a:lnTo>
                    <a:pt x="361" y="140"/>
                  </a:lnTo>
                  <a:moveTo>
                    <a:pt x="361" y="140"/>
                  </a:moveTo>
                  <a:lnTo>
                    <a:pt x="363" y="140"/>
                  </a:lnTo>
                  <a:lnTo>
                    <a:pt x="363" y="142"/>
                  </a:lnTo>
                  <a:lnTo>
                    <a:pt x="363" y="147"/>
                  </a:lnTo>
                  <a:lnTo>
                    <a:pt x="361" y="147"/>
                  </a:lnTo>
                  <a:lnTo>
                    <a:pt x="361" y="149"/>
                  </a:lnTo>
                  <a:lnTo>
                    <a:pt x="358" y="149"/>
                  </a:lnTo>
                  <a:lnTo>
                    <a:pt x="356" y="152"/>
                  </a:lnTo>
                  <a:lnTo>
                    <a:pt x="353" y="154"/>
                  </a:lnTo>
                  <a:lnTo>
                    <a:pt x="351" y="154"/>
                  </a:lnTo>
                  <a:lnTo>
                    <a:pt x="351" y="157"/>
                  </a:lnTo>
                  <a:lnTo>
                    <a:pt x="349" y="157"/>
                  </a:lnTo>
                  <a:lnTo>
                    <a:pt x="346" y="159"/>
                  </a:lnTo>
                  <a:lnTo>
                    <a:pt x="344" y="159"/>
                  </a:lnTo>
                  <a:lnTo>
                    <a:pt x="341" y="161"/>
                  </a:lnTo>
                  <a:lnTo>
                    <a:pt x="337" y="161"/>
                  </a:lnTo>
                  <a:lnTo>
                    <a:pt x="334" y="164"/>
                  </a:lnTo>
                  <a:lnTo>
                    <a:pt x="332" y="164"/>
                  </a:lnTo>
                  <a:lnTo>
                    <a:pt x="332" y="166"/>
                  </a:lnTo>
                  <a:lnTo>
                    <a:pt x="329" y="166"/>
                  </a:lnTo>
                  <a:lnTo>
                    <a:pt x="327" y="169"/>
                  </a:lnTo>
                  <a:lnTo>
                    <a:pt x="315" y="169"/>
                  </a:lnTo>
                  <a:lnTo>
                    <a:pt x="317" y="166"/>
                  </a:lnTo>
                  <a:lnTo>
                    <a:pt x="317" y="164"/>
                  </a:lnTo>
                  <a:lnTo>
                    <a:pt x="320" y="164"/>
                  </a:lnTo>
                  <a:lnTo>
                    <a:pt x="317" y="161"/>
                  </a:lnTo>
                  <a:lnTo>
                    <a:pt x="310" y="161"/>
                  </a:lnTo>
                  <a:lnTo>
                    <a:pt x="310" y="164"/>
                  </a:lnTo>
                  <a:lnTo>
                    <a:pt x="305" y="164"/>
                  </a:lnTo>
                  <a:lnTo>
                    <a:pt x="303" y="166"/>
                  </a:lnTo>
                  <a:lnTo>
                    <a:pt x="298" y="166"/>
                  </a:lnTo>
                  <a:lnTo>
                    <a:pt x="298" y="169"/>
                  </a:lnTo>
                  <a:lnTo>
                    <a:pt x="298" y="171"/>
                  </a:lnTo>
                  <a:lnTo>
                    <a:pt x="296" y="171"/>
                  </a:lnTo>
                  <a:lnTo>
                    <a:pt x="286" y="171"/>
                  </a:lnTo>
                  <a:lnTo>
                    <a:pt x="284" y="169"/>
                  </a:lnTo>
                  <a:lnTo>
                    <a:pt x="281" y="169"/>
                  </a:lnTo>
                  <a:lnTo>
                    <a:pt x="281" y="166"/>
                  </a:lnTo>
                  <a:lnTo>
                    <a:pt x="281" y="164"/>
                  </a:lnTo>
                  <a:lnTo>
                    <a:pt x="279" y="164"/>
                  </a:lnTo>
                  <a:lnTo>
                    <a:pt x="279" y="161"/>
                  </a:lnTo>
                  <a:lnTo>
                    <a:pt x="277" y="161"/>
                  </a:lnTo>
                  <a:lnTo>
                    <a:pt x="277" y="166"/>
                  </a:lnTo>
                  <a:lnTo>
                    <a:pt x="274" y="166"/>
                  </a:lnTo>
                  <a:lnTo>
                    <a:pt x="269" y="166"/>
                  </a:lnTo>
                  <a:lnTo>
                    <a:pt x="267" y="164"/>
                  </a:lnTo>
                  <a:lnTo>
                    <a:pt x="262" y="164"/>
                  </a:lnTo>
                  <a:lnTo>
                    <a:pt x="262" y="161"/>
                  </a:lnTo>
                  <a:lnTo>
                    <a:pt x="260" y="161"/>
                  </a:lnTo>
                  <a:lnTo>
                    <a:pt x="257" y="159"/>
                  </a:lnTo>
                  <a:lnTo>
                    <a:pt x="255" y="159"/>
                  </a:lnTo>
                  <a:lnTo>
                    <a:pt x="255" y="157"/>
                  </a:lnTo>
                  <a:lnTo>
                    <a:pt x="253" y="154"/>
                  </a:lnTo>
                  <a:lnTo>
                    <a:pt x="253" y="149"/>
                  </a:lnTo>
                  <a:lnTo>
                    <a:pt x="255" y="149"/>
                  </a:lnTo>
                  <a:lnTo>
                    <a:pt x="265" y="149"/>
                  </a:lnTo>
                  <a:lnTo>
                    <a:pt x="265" y="147"/>
                  </a:lnTo>
                  <a:lnTo>
                    <a:pt x="265" y="142"/>
                  </a:lnTo>
                  <a:moveTo>
                    <a:pt x="265" y="142"/>
                  </a:moveTo>
                  <a:lnTo>
                    <a:pt x="262" y="140"/>
                  </a:lnTo>
                  <a:lnTo>
                    <a:pt x="260" y="137"/>
                  </a:lnTo>
                  <a:lnTo>
                    <a:pt x="260" y="133"/>
                  </a:lnTo>
                  <a:lnTo>
                    <a:pt x="257" y="133"/>
                  </a:lnTo>
                  <a:lnTo>
                    <a:pt x="257" y="130"/>
                  </a:lnTo>
                  <a:lnTo>
                    <a:pt x="255" y="130"/>
                  </a:lnTo>
                  <a:lnTo>
                    <a:pt x="248" y="130"/>
                  </a:lnTo>
                  <a:lnTo>
                    <a:pt x="248" y="133"/>
                  </a:lnTo>
                  <a:lnTo>
                    <a:pt x="250" y="133"/>
                  </a:lnTo>
                  <a:lnTo>
                    <a:pt x="250" y="135"/>
                  </a:lnTo>
                  <a:lnTo>
                    <a:pt x="253" y="137"/>
                  </a:lnTo>
                  <a:lnTo>
                    <a:pt x="253" y="145"/>
                  </a:lnTo>
                  <a:lnTo>
                    <a:pt x="250" y="145"/>
                  </a:lnTo>
                  <a:lnTo>
                    <a:pt x="250" y="147"/>
                  </a:lnTo>
                  <a:lnTo>
                    <a:pt x="248" y="147"/>
                  </a:lnTo>
                  <a:lnTo>
                    <a:pt x="245" y="147"/>
                  </a:lnTo>
                  <a:lnTo>
                    <a:pt x="245" y="149"/>
                  </a:lnTo>
                  <a:lnTo>
                    <a:pt x="241" y="147"/>
                  </a:lnTo>
                  <a:lnTo>
                    <a:pt x="238" y="145"/>
                  </a:lnTo>
                  <a:lnTo>
                    <a:pt x="238" y="142"/>
                  </a:lnTo>
                  <a:lnTo>
                    <a:pt x="236" y="142"/>
                  </a:lnTo>
                  <a:lnTo>
                    <a:pt x="236" y="140"/>
                  </a:lnTo>
                  <a:lnTo>
                    <a:pt x="233" y="140"/>
                  </a:lnTo>
                  <a:lnTo>
                    <a:pt x="233" y="137"/>
                  </a:lnTo>
                  <a:lnTo>
                    <a:pt x="231" y="135"/>
                  </a:lnTo>
                  <a:lnTo>
                    <a:pt x="231" y="133"/>
                  </a:lnTo>
                  <a:lnTo>
                    <a:pt x="229" y="133"/>
                  </a:lnTo>
                  <a:lnTo>
                    <a:pt x="229" y="128"/>
                  </a:lnTo>
                  <a:lnTo>
                    <a:pt x="226" y="128"/>
                  </a:lnTo>
                  <a:lnTo>
                    <a:pt x="226" y="121"/>
                  </a:lnTo>
                  <a:lnTo>
                    <a:pt x="224" y="121"/>
                  </a:lnTo>
                  <a:lnTo>
                    <a:pt x="224" y="118"/>
                  </a:lnTo>
                  <a:lnTo>
                    <a:pt x="221" y="118"/>
                  </a:lnTo>
                  <a:lnTo>
                    <a:pt x="221" y="113"/>
                  </a:lnTo>
                  <a:lnTo>
                    <a:pt x="219" y="113"/>
                  </a:lnTo>
                  <a:lnTo>
                    <a:pt x="219" y="101"/>
                  </a:lnTo>
                  <a:lnTo>
                    <a:pt x="221" y="101"/>
                  </a:lnTo>
                  <a:lnTo>
                    <a:pt x="221" y="104"/>
                  </a:lnTo>
                  <a:lnTo>
                    <a:pt x="224" y="104"/>
                  </a:lnTo>
                  <a:lnTo>
                    <a:pt x="226" y="104"/>
                  </a:lnTo>
                  <a:lnTo>
                    <a:pt x="226" y="101"/>
                  </a:lnTo>
                  <a:lnTo>
                    <a:pt x="226" y="97"/>
                  </a:lnTo>
                  <a:lnTo>
                    <a:pt x="224" y="97"/>
                  </a:lnTo>
                  <a:lnTo>
                    <a:pt x="224" y="89"/>
                  </a:lnTo>
                  <a:lnTo>
                    <a:pt x="221" y="89"/>
                  </a:lnTo>
                  <a:lnTo>
                    <a:pt x="221" y="85"/>
                  </a:lnTo>
                  <a:lnTo>
                    <a:pt x="219" y="85"/>
                  </a:lnTo>
                  <a:lnTo>
                    <a:pt x="219" y="82"/>
                  </a:lnTo>
                  <a:lnTo>
                    <a:pt x="217" y="85"/>
                  </a:lnTo>
                  <a:lnTo>
                    <a:pt x="217" y="73"/>
                  </a:lnTo>
                  <a:lnTo>
                    <a:pt x="219" y="70"/>
                  </a:lnTo>
                  <a:lnTo>
                    <a:pt x="219" y="68"/>
                  </a:lnTo>
                  <a:lnTo>
                    <a:pt x="221" y="68"/>
                  </a:lnTo>
                  <a:lnTo>
                    <a:pt x="224" y="68"/>
                  </a:lnTo>
                  <a:lnTo>
                    <a:pt x="224" y="65"/>
                  </a:lnTo>
                  <a:lnTo>
                    <a:pt x="226" y="65"/>
                  </a:lnTo>
                  <a:lnTo>
                    <a:pt x="226" y="63"/>
                  </a:lnTo>
                  <a:lnTo>
                    <a:pt x="226" y="61"/>
                  </a:lnTo>
                  <a:lnTo>
                    <a:pt x="224" y="61"/>
                  </a:lnTo>
                  <a:lnTo>
                    <a:pt x="221" y="61"/>
                  </a:lnTo>
                  <a:lnTo>
                    <a:pt x="221" y="58"/>
                  </a:lnTo>
                  <a:lnTo>
                    <a:pt x="221" y="53"/>
                  </a:lnTo>
                  <a:lnTo>
                    <a:pt x="224" y="53"/>
                  </a:lnTo>
                  <a:lnTo>
                    <a:pt x="224" y="49"/>
                  </a:lnTo>
                  <a:lnTo>
                    <a:pt x="226" y="49"/>
                  </a:lnTo>
                  <a:lnTo>
                    <a:pt x="226" y="44"/>
                  </a:lnTo>
                  <a:lnTo>
                    <a:pt x="229" y="44"/>
                  </a:lnTo>
                  <a:lnTo>
                    <a:pt x="229" y="41"/>
                  </a:lnTo>
                  <a:lnTo>
                    <a:pt x="231" y="41"/>
                  </a:lnTo>
                  <a:lnTo>
                    <a:pt x="231" y="39"/>
                  </a:lnTo>
                  <a:moveTo>
                    <a:pt x="231" y="39"/>
                  </a:moveTo>
                  <a:lnTo>
                    <a:pt x="233" y="37"/>
                  </a:lnTo>
                  <a:lnTo>
                    <a:pt x="236" y="37"/>
                  </a:lnTo>
                  <a:lnTo>
                    <a:pt x="238" y="39"/>
                  </a:lnTo>
                  <a:lnTo>
                    <a:pt x="238" y="49"/>
                  </a:lnTo>
                  <a:lnTo>
                    <a:pt x="241" y="49"/>
                  </a:lnTo>
                  <a:lnTo>
                    <a:pt x="241" y="51"/>
                  </a:lnTo>
                  <a:lnTo>
                    <a:pt x="243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8" y="49"/>
                  </a:lnTo>
                  <a:lnTo>
                    <a:pt x="248" y="46"/>
                  </a:lnTo>
                  <a:lnTo>
                    <a:pt x="253" y="46"/>
                  </a:lnTo>
                  <a:lnTo>
                    <a:pt x="253" y="44"/>
                  </a:lnTo>
                  <a:lnTo>
                    <a:pt x="255" y="44"/>
                  </a:lnTo>
                  <a:lnTo>
                    <a:pt x="255" y="41"/>
                  </a:lnTo>
                  <a:lnTo>
                    <a:pt x="257" y="41"/>
                  </a:lnTo>
                  <a:lnTo>
                    <a:pt x="257" y="39"/>
                  </a:lnTo>
                  <a:lnTo>
                    <a:pt x="257" y="34"/>
                  </a:lnTo>
                  <a:lnTo>
                    <a:pt x="255" y="34"/>
                  </a:lnTo>
                  <a:lnTo>
                    <a:pt x="253" y="34"/>
                  </a:lnTo>
                  <a:lnTo>
                    <a:pt x="253" y="37"/>
                  </a:lnTo>
                  <a:lnTo>
                    <a:pt x="250" y="37"/>
                  </a:lnTo>
                  <a:lnTo>
                    <a:pt x="250" y="39"/>
                  </a:lnTo>
                  <a:lnTo>
                    <a:pt x="245" y="39"/>
                  </a:lnTo>
                  <a:lnTo>
                    <a:pt x="245" y="37"/>
                  </a:lnTo>
                  <a:lnTo>
                    <a:pt x="243" y="37"/>
                  </a:lnTo>
                  <a:lnTo>
                    <a:pt x="243" y="34"/>
                  </a:lnTo>
                  <a:lnTo>
                    <a:pt x="241" y="34"/>
                  </a:lnTo>
                  <a:lnTo>
                    <a:pt x="241" y="32"/>
                  </a:lnTo>
                  <a:lnTo>
                    <a:pt x="238" y="29"/>
                  </a:lnTo>
                  <a:lnTo>
                    <a:pt x="241" y="29"/>
                  </a:lnTo>
                  <a:lnTo>
                    <a:pt x="241" y="27"/>
                  </a:lnTo>
                  <a:lnTo>
                    <a:pt x="241" y="25"/>
                  </a:lnTo>
                  <a:lnTo>
                    <a:pt x="243" y="25"/>
                  </a:lnTo>
                  <a:lnTo>
                    <a:pt x="243" y="22"/>
                  </a:lnTo>
                  <a:lnTo>
                    <a:pt x="245" y="22"/>
                  </a:lnTo>
                  <a:lnTo>
                    <a:pt x="248" y="20"/>
                  </a:lnTo>
                  <a:lnTo>
                    <a:pt x="250" y="20"/>
                  </a:lnTo>
                  <a:lnTo>
                    <a:pt x="250" y="17"/>
                  </a:lnTo>
                  <a:lnTo>
                    <a:pt x="253" y="17"/>
                  </a:lnTo>
                  <a:lnTo>
                    <a:pt x="255" y="15"/>
                  </a:lnTo>
                  <a:lnTo>
                    <a:pt x="257" y="15"/>
                  </a:lnTo>
                  <a:lnTo>
                    <a:pt x="257" y="13"/>
                  </a:lnTo>
                  <a:lnTo>
                    <a:pt x="265" y="13"/>
                  </a:lnTo>
                  <a:lnTo>
                    <a:pt x="265" y="10"/>
                  </a:lnTo>
                  <a:lnTo>
                    <a:pt x="269" y="10"/>
                  </a:lnTo>
                  <a:lnTo>
                    <a:pt x="269" y="8"/>
                  </a:lnTo>
                  <a:lnTo>
                    <a:pt x="272" y="8"/>
                  </a:lnTo>
                  <a:lnTo>
                    <a:pt x="272" y="5"/>
                  </a:lnTo>
                  <a:lnTo>
                    <a:pt x="277" y="5"/>
                  </a:lnTo>
                  <a:moveTo>
                    <a:pt x="250" y="37"/>
                  </a:moveTo>
                  <a:lnTo>
                    <a:pt x="255" y="44"/>
                  </a:lnTo>
                  <a:lnTo>
                    <a:pt x="250" y="37"/>
                  </a:lnTo>
                  <a:close/>
                  <a:moveTo>
                    <a:pt x="245" y="39"/>
                  </a:moveTo>
                  <a:lnTo>
                    <a:pt x="250" y="46"/>
                  </a:lnTo>
                  <a:lnTo>
                    <a:pt x="238" y="32"/>
                  </a:lnTo>
                  <a:moveTo>
                    <a:pt x="233" y="37"/>
                  </a:moveTo>
                  <a:lnTo>
                    <a:pt x="243" y="51"/>
                  </a:lnTo>
                  <a:lnTo>
                    <a:pt x="233" y="37"/>
                  </a:lnTo>
                  <a:close/>
                  <a:moveTo>
                    <a:pt x="245" y="49"/>
                  </a:moveTo>
                  <a:lnTo>
                    <a:pt x="236" y="34"/>
                  </a:lnTo>
                  <a:lnTo>
                    <a:pt x="248" y="49"/>
                  </a:lnTo>
                  <a:moveTo>
                    <a:pt x="238" y="32"/>
                  </a:moveTo>
                  <a:lnTo>
                    <a:pt x="248" y="46"/>
                  </a:lnTo>
                  <a:moveTo>
                    <a:pt x="253" y="44"/>
                  </a:moveTo>
                  <a:lnTo>
                    <a:pt x="248" y="39"/>
                  </a:lnTo>
                  <a:lnTo>
                    <a:pt x="253" y="46"/>
                  </a:lnTo>
                  <a:moveTo>
                    <a:pt x="305" y="1"/>
                  </a:moveTo>
                  <a:lnTo>
                    <a:pt x="305" y="3"/>
                  </a:lnTo>
                  <a:lnTo>
                    <a:pt x="303" y="3"/>
                  </a:lnTo>
                  <a:moveTo>
                    <a:pt x="305" y="5"/>
                  </a:moveTo>
                  <a:lnTo>
                    <a:pt x="305" y="1"/>
                  </a:lnTo>
                  <a:moveTo>
                    <a:pt x="255" y="34"/>
                  </a:moveTo>
                  <a:lnTo>
                    <a:pt x="257" y="37"/>
                  </a:lnTo>
                  <a:moveTo>
                    <a:pt x="291" y="3"/>
                  </a:moveTo>
                  <a:lnTo>
                    <a:pt x="296" y="8"/>
                  </a:lnTo>
                  <a:moveTo>
                    <a:pt x="293" y="3"/>
                  </a:moveTo>
                  <a:lnTo>
                    <a:pt x="298" y="8"/>
                  </a:lnTo>
                  <a:moveTo>
                    <a:pt x="286" y="13"/>
                  </a:moveTo>
                  <a:lnTo>
                    <a:pt x="284" y="8"/>
                  </a:lnTo>
                  <a:lnTo>
                    <a:pt x="289" y="13"/>
                  </a:lnTo>
                  <a:lnTo>
                    <a:pt x="286" y="5"/>
                  </a:lnTo>
                  <a:moveTo>
                    <a:pt x="286" y="3"/>
                  </a:moveTo>
                  <a:lnTo>
                    <a:pt x="291" y="10"/>
                  </a:lnTo>
                  <a:lnTo>
                    <a:pt x="286" y="3"/>
                  </a:lnTo>
                  <a:close/>
                  <a:moveTo>
                    <a:pt x="289" y="3"/>
                  </a:moveTo>
                  <a:lnTo>
                    <a:pt x="293" y="8"/>
                  </a:lnTo>
                  <a:lnTo>
                    <a:pt x="291" y="3"/>
                  </a:lnTo>
                  <a:moveTo>
                    <a:pt x="296" y="3"/>
                  </a:moveTo>
                  <a:lnTo>
                    <a:pt x="298" y="8"/>
                  </a:lnTo>
                  <a:moveTo>
                    <a:pt x="298" y="3"/>
                  </a:moveTo>
                  <a:lnTo>
                    <a:pt x="301" y="8"/>
                  </a:lnTo>
                  <a:lnTo>
                    <a:pt x="296" y="3"/>
                  </a:lnTo>
                  <a:moveTo>
                    <a:pt x="281" y="3"/>
                  </a:moveTo>
                  <a:lnTo>
                    <a:pt x="284" y="3"/>
                  </a:lnTo>
                  <a:moveTo>
                    <a:pt x="277" y="5"/>
                  </a:moveTo>
                  <a:lnTo>
                    <a:pt x="279" y="5"/>
                  </a:lnTo>
                  <a:moveTo>
                    <a:pt x="284" y="3"/>
                  </a:moveTo>
                  <a:lnTo>
                    <a:pt x="286" y="5"/>
                  </a:lnTo>
                  <a:moveTo>
                    <a:pt x="301" y="3"/>
                  </a:moveTo>
                  <a:lnTo>
                    <a:pt x="303" y="5"/>
                  </a:lnTo>
                  <a:lnTo>
                    <a:pt x="301" y="3"/>
                  </a:lnTo>
                  <a:close/>
                  <a:moveTo>
                    <a:pt x="241" y="32"/>
                  </a:moveTo>
                  <a:lnTo>
                    <a:pt x="238" y="29"/>
                  </a:lnTo>
                  <a:moveTo>
                    <a:pt x="236" y="37"/>
                  </a:moveTo>
                  <a:lnTo>
                    <a:pt x="236" y="34"/>
                  </a:lnTo>
                  <a:moveTo>
                    <a:pt x="238" y="29"/>
                  </a:moveTo>
                  <a:lnTo>
                    <a:pt x="241" y="32"/>
                  </a:lnTo>
                  <a:moveTo>
                    <a:pt x="253" y="34"/>
                  </a:moveTo>
                  <a:lnTo>
                    <a:pt x="257" y="41"/>
                  </a:lnTo>
                  <a:moveTo>
                    <a:pt x="255" y="34"/>
                  </a:moveTo>
                  <a:lnTo>
                    <a:pt x="257" y="39"/>
                  </a:lnTo>
                  <a:moveTo>
                    <a:pt x="253" y="37"/>
                  </a:moveTo>
                  <a:lnTo>
                    <a:pt x="257" y="41"/>
                  </a:lnTo>
                  <a:moveTo>
                    <a:pt x="231" y="39"/>
                  </a:moveTo>
                  <a:lnTo>
                    <a:pt x="233" y="37"/>
                  </a:lnTo>
                  <a:moveTo>
                    <a:pt x="243" y="147"/>
                  </a:moveTo>
                  <a:lnTo>
                    <a:pt x="241" y="147"/>
                  </a:lnTo>
                  <a:moveTo>
                    <a:pt x="245" y="149"/>
                  </a:moveTo>
                  <a:lnTo>
                    <a:pt x="245" y="147"/>
                  </a:lnTo>
                  <a:moveTo>
                    <a:pt x="250" y="147"/>
                  </a:moveTo>
                  <a:lnTo>
                    <a:pt x="253" y="149"/>
                  </a:lnTo>
                  <a:moveTo>
                    <a:pt x="255" y="130"/>
                  </a:moveTo>
                  <a:lnTo>
                    <a:pt x="262" y="137"/>
                  </a:lnTo>
                  <a:moveTo>
                    <a:pt x="262" y="140"/>
                  </a:moveTo>
                  <a:lnTo>
                    <a:pt x="265" y="145"/>
                  </a:lnTo>
                  <a:moveTo>
                    <a:pt x="253" y="145"/>
                  </a:moveTo>
                  <a:lnTo>
                    <a:pt x="255" y="149"/>
                  </a:lnTo>
                  <a:moveTo>
                    <a:pt x="253" y="142"/>
                  </a:moveTo>
                  <a:lnTo>
                    <a:pt x="257" y="149"/>
                  </a:lnTo>
                  <a:moveTo>
                    <a:pt x="253" y="140"/>
                  </a:moveTo>
                  <a:lnTo>
                    <a:pt x="260" y="149"/>
                  </a:lnTo>
                  <a:lnTo>
                    <a:pt x="253" y="142"/>
                  </a:lnTo>
                  <a:moveTo>
                    <a:pt x="245" y="147"/>
                  </a:moveTo>
                  <a:lnTo>
                    <a:pt x="250" y="152"/>
                  </a:lnTo>
                  <a:moveTo>
                    <a:pt x="243" y="147"/>
                  </a:moveTo>
                  <a:lnTo>
                    <a:pt x="243" y="149"/>
                  </a:lnTo>
                  <a:moveTo>
                    <a:pt x="253" y="154"/>
                  </a:moveTo>
                  <a:lnTo>
                    <a:pt x="248" y="147"/>
                  </a:lnTo>
                  <a:lnTo>
                    <a:pt x="253" y="152"/>
                  </a:lnTo>
                  <a:moveTo>
                    <a:pt x="250" y="130"/>
                  </a:moveTo>
                  <a:lnTo>
                    <a:pt x="265" y="149"/>
                  </a:lnTo>
                  <a:moveTo>
                    <a:pt x="250" y="145"/>
                  </a:moveTo>
                  <a:lnTo>
                    <a:pt x="255" y="149"/>
                  </a:lnTo>
                  <a:moveTo>
                    <a:pt x="248" y="130"/>
                  </a:moveTo>
                  <a:lnTo>
                    <a:pt x="262" y="149"/>
                  </a:lnTo>
                  <a:moveTo>
                    <a:pt x="253" y="130"/>
                  </a:moveTo>
                  <a:lnTo>
                    <a:pt x="265" y="147"/>
                  </a:lnTo>
                  <a:lnTo>
                    <a:pt x="250" y="130"/>
                  </a:lnTo>
                  <a:moveTo>
                    <a:pt x="281" y="94"/>
                  </a:moveTo>
                  <a:lnTo>
                    <a:pt x="286" y="85"/>
                  </a:lnTo>
                  <a:lnTo>
                    <a:pt x="279" y="77"/>
                  </a:lnTo>
                  <a:moveTo>
                    <a:pt x="217" y="97"/>
                  </a:moveTo>
                  <a:lnTo>
                    <a:pt x="221" y="104"/>
                  </a:lnTo>
                  <a:moveTo>
                    <a:pt x="217" y="94"/>
                  </a:moveTo>
                  <a:lnTo>
                    <a:pt x="224" y="104"/>
                  </a:lnTo>
                  <a:moveTo>
                    <a:pt x="217" y="82"/>
                  </a:moveTo>
                  <a:lnTo>
                    <a:pt x="217" y="80"/>
                  </a:lnTo>
                  <a:moveTo>
                    <a:pt x="217" y="80"/>
                  </a:moveTo>
                  <a:lnTo>
                    <a:pt x="224" y="89"/>
                  </a:lnTo>
                  <a:moveTo>
                    <a:pt x="219" y="82"/>
                  </a:moveTo>
                  <a:lnTo>
                    <a:pt x="217" y="82"/>
                  </a:lnTo>
                  <a:moveTo>
                    <a:pt x="221" y="65"/>
                  </a:moveTo>
                  <a:lnTo>
                    <a:pt x="221" y="68"/>
                  </a:lnTo>
                  <a:moveTo>
                    <a:pt x="217" y="85"/>
                  </a:moveTo>
                  <a:lnTo>
                    <a:pt x="224" y="92"/>
                  </a:lnTo>
                  <a:moveTo>
                    <a:pt x="224" y="61"/>
                  </a:moveTo>
                  <a:lnTo>
                    <a:pt x="226" y="63"/>
                  </a:lnTo>
                  <a:moveTo>
                    <a:pt x="221" y="61"/>
                  </a:moveTo>
                  <a:lnTo>
                    <a:pt x="226" y="65"/>
                  </a:lnTo>
                  <a:moveTo>
                    <a:pt x="238" y="41"/>
                  </a:moveTo>
                  <a:lnTo>
                    <a:pt x="245" y="51"/>
                  </a:lnTo>
                  <a:moveTo>
                    <a:pt x="221" y="63"/>
                  </a:moveTo>
                  <a:lnTo>
                    <a:pt x="224" y="65"/>
                  </a:lnTo>
                  <a:lnTo>
                    <a:pt x="221" y="61"/>
                  </a:lnTo>
                  <a:moveTo>
                    <a:pt x="255" y="157"/>
                  </a:moveTo>
                  <a:lnTo>
                    <a:pt x="253" y="157"/>
                  </a:lnTo>
                  <a:lnTo>
                    <a:pt x="253" y="154"/>
                  </a:lnTo>
                  <a:moveTo>
                    <a:pt x="315" y="3"/>
                  </a:moveTo>
                  <a:lnTo>
                    <a:pt x="313" y="1"/>
                  </a:lnTo>
                  <a:moveTo>
                    <a:pt x="329" y="8"/>
                  </a:moveTo>
                  <a:lnTo>
                    <a:pt x="334" y="8"/>
                  </a:lnTo>
                  <a:moveTo>
                    <a:pt x="327" y="8"/>
                  </a:moveTo>
                  <a:lnTo>
                    <a:pt x="327" y="10"/>
                  </a:lnTo>
                  <a:lnTo>
                    <a:pt x="325" y="10"/>
                  </a:lnTo>
                  <a:lnTo>
                    <a:pt x="322" y="10"/>
                  </a:lnTo>
                  <a:lnTo>
                    <a:pt x="322" y="8"/>
                  </a:lnTo>
                  <a:lnTo>
                    <a:pt x="320" y="8"/>
                  </a:lnTo>
                  <a:moveTo>
                    <a:pt x="327" y="8"/>
                  </a:moveTo>
                  <a:lnTo>
                    <a:pt x="327" y="5"/>
                  </a:lnTo>
                  <a:moveTo>
                    <a:pt x="320" y="5"/>
                  </a:moveTo>
                  <a:lnTo>
                    <a:pt x="320" y="8"/>
                  </a:lnTo>
                  <a:lnTo>
                    <a:pt x="325" y="10"/>
                  </a:lnTo>
                  <a:moveTo>
                    <a:pt x="327" y="8"/>
                  </a:moveTo>
                  <a:lnTo>
                    <a:pt x="327" y="5"/>
                  </a:lnTo>
                  <a:moveTo>
                    <a:pt x="320" y="5"/>
                  </a:moveTo>
                  <a:lnTo>
                    <a:pt x="320" y="3"/>
                  </a:lnTo>
                  <a:lnTo>
                    <a:pt x="317" y="3"/>
                  </a:lnTo>
                  <a:moveTo>
                    <a:pt x="315" y="3"/>
                  </a:moveTo>
                  <a:lnTo>
                    <a:pt x="320" y="3"/>
                  </a:lnTo>
                  <a:moveTo>
                    <a:pt x="317" y="3"/>
                  </a:moveTo>
                  <a:lnTo>
                    <a:pt x="317" y="1"/>
                  </a:lnTo>
                  <a:moveTo>
                    <a:pt x="329" y="5"/>
                  </a:moveTo>
                  <a:lnTo>
                    <a:pt x="329" y="8"/>
                  </a:lnTo>
                  <a:moveTo>
                    <a:pt x="327" y="5"/>
                  </a:moveTo>
                  <a:lnTo>
                    <a:pt x="327" y="8"/>
                  </a:lnTo>
                  <a:moveTo>
                    <a:pt x="329" y="8"/>
                  </a:moveTo>
                  <a:lnTo>
                    <a:pt x="329" y="5"/>
                  </a:lnTo>
                  <a:lnTo>
                    <a:pt x="332" y="8"/>
                  </a:lnTo>
                  <a:moveTo>
                    <a:pt x="329" y="5"/>
                  </a:moveTo>
                  <a:lnTo>
                    <a:pt x="329" y="8"/>
                  </a:lnTo>
                  <a:lnTo>
                    <a:pt x="327" y="8"/>
                  </a:lnTo>
                  <a:moveTo>
                    <a:pt x="320" y="5"/>
                  </a:moveTo>
                  <a:lnTo>
                    <a:pt x="320" y="3"/>
                  </a:lnTo>
                  <a:moveTo>
                    <a:pt x="320" y="3"/>
                  </a:moveTo>
                  <a:lnTo>
                    <a:pt x="325" y="10"/>
                  </a:lnTo>
                  <a:moveTo>
                    <a:pt x="325" y="5"/>
                  </a:moveTo>
                  <a:lnTo>
                    <a:pt x="327" y="8"/>
                  </a:lnTo>
                  <a:moveTo>
                    <a:pt x="322" y="3"/>
                  </a:moveTo>
                  <a:lnTo>
                    <a:pt x="327" y="10"/>
                  </a:lnTo>
                  <a:moveTo>
                    <a:pt x="315" y="87"/>
                  </a:moveTo>
                  <a:lnTo>
                    <a:pt x="303" y="94"/>
                  </a:lnTo>
                  <a:lnTo>
                    <a:pt x="317" y="92"/>
                  </a:lnTo>
                  <a:moveTo>
                    <a:pt x="303" y="97"/>
                  </a:moveTo>
                  <a:lnTo>
                    <a:pt x="303" y="94"/>
                  </a:lnTo>
                  <a:lnTo>
                    <a:pt x="303" y="97"/>
                  </a:lnTo>
                  <a:close/>
                  <a:moveTo>
                    <a:pt x="301" y="94"/>
                  </a:moveTo>
                  <a:lnTo>
                    <a:pt x="303" y="94"/>
                  </a:lnTo>
                  <a:lnTo>
                    <a:pt x="315" y="80"/>
                  </a:lnTo>
                  <a:moveTo>
                    <a:pt x="308" y="77"/>
                  </a:moveTo>
                  <a:lnTo>
                    <a:pt x="303" y="94"/>
                  </a:lnTo>
                  <a:lnTo>
                    <a:pt x="310" y="77"/>
                  </a:lnTo>
                  <a:moveTo>
                    <a:pt x="315" y="82"/>
                  </a:moveTo>
                  <a:lnTo>
                    <a:pt x="303" y="94"/>
                  </a:lnTo>
                  <a:lnTo>
                    <a:pt x="305" y="77"/>
                  </a:lnTo>
                  <a:moveTo>
                    <a:pt x="313" y="77"/>
                  </a:moveTo>
                  <a:lnTo>
                    <a:pt x="303" y="94"/>
                  </a:lnTo>
                  <a:moveTo>
                    <a:pt x="317" y="73"/>
                  </a:moveTo>
                  <a:lnTo>
                    <a:pt x="315" y="87"/>
                  </a:lnTo>
                  <a:lnTo>
                    <a:pt x="325" y="99"/>
                  </a:lnTo>
                  <a:moveTo>
                    <a:pt x="322" y="99"/>
                  </a:moveTo>
                  <a:lnTo>
                    <a:pt x="315" y="97"/>
                  </a:lnTo>
                  <a:lnTo>
                    <a:pt x="308" y="99"/>
                  </a:lnTo>
                  <a:lnTo>
                    <a:pt x="305" y="10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624" name="path 8624"/>
            <p:cNvSpPr/>
            <p:nvPr/>
          </p:nvSpPr>
          <p:spPr>
            <a:xfrm>
              <a:off x="0" y="11429"/>
              <a:ext cx="181356" cy="15240"/>
            </a:xfrm>
            <a:custGeom>
              <a:avLst/>
              <a:gdLst/>
              <a:ahLst/>
              <a:cxnLst/>
              <a:rect l="0" t="0" r="0" b="0"/>
              <a:pathLst>
                <a:path w="285" h="24">
                  <a:moveTo>
                    <a:pt x="0" y="0"/>
                  </a:moveTo>
                  <a:lnTo>
                    <a:pt x="0" y="24"/>
                  </a:lnTo>
                  <a:lnTo>
                    <a:pt x="285" y="0"/>
                  </a:lnTo>
                  <a:lnTo>
                    <a:pt x="0" y="0"/>
                  </a:lnTo>
                </a:path>
                <a:path w="285" h="24">
                  <a:moveTo>
                    <a:pt x="0" y="24"/>
                  </a:moveTo>
                  <a:lnTo>
                    <a:pt x="285" y="0"/>
                  </a:lnTo>
                  <a:lnTo>
                    <a:pt x="285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626" name="path 8626"/>
            <p:cNvSpPr/>
            <p:nvPr/>
          </p:nvSpPr>
          <p:spPr>
            <a:xfrm>
              <a:off x="221742" y="7619"/>
              <a:ext cx="16764" cy="28955"/>
            </a:xfrm>
            <a:custGeom>
              <a:avLst/>
              <a:gdLst/>
              <a:ahLst/>
              <a:cxnLst/>
              <a:rect l="0" t="0" r="0" b="0"/>
              <a:pathLst>
                <a:path w="26" h="45">
                  <a:moveTo>
                    <a:pt x="18" y="20"/>
                  </a:moveTo>
                  <a:lnTo>
                    <a:pt x="25" y="20"/>
                  </a:lnTo>
                  <a:lnTo>
                    <a:pt x="25" y="44"/>
                  </a:lnTo>
                  <a:lnTo>
                    <a:pt x="13" y="44"/>
                  </a:lnTo>
                  <a:moveTo>
                    <a:pt x="3" y="32"/>
                  </a:moveTo>
                  <a:lnTo>
                    <a:pt x="5" y="39"/>
                  </a:lnTo>
                  <a:lnTo>
                    <a:pt x="13" y="41"/>
                  </a:lnTo>
                  <a:moveTo>
                    <a:pt x="1" y="32"/>
                  </a:moveTo>
                  <a:lnTo>
                    <a:pt x="1" y="13"/>
                  </a:lnTo>
                  <a:moveTo>
                    <a:pt x="13" y="3"/>
                  </a:moveTo>
                  <a:lnTo>
                    <a:pt x="5" y="5"/>
                  </a:lnTo>
                  <a:lnTo>
                    <a:pt x="3" y="13"/>
                  </a:lnTo>
                  <a:moveTo>
                    <a:pt x="13" y="1"/>
                  </a:moveTo>
                  <a:lnTo>
                    <a:pt x="25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628" name="path 8628"/>
          <p:cNvSpPr/>
          <p:nvPr/>
        </p:nvSpPr>
        <p:spPr>
          <a:xfrm>
            <a:off x="5014721" y="3807206"/>
            <a:ext cx="67055" cy="38099"/>
          </a:xfrm>
          <a:custGeom>
            <a:avLst/>
            <a:gdLst/>
            <a:ahLst/>
            <a:cxnLst/>
            <a:rect l="0" t="0" r="0" b="0"/>
            <a:pathLst>
              <a:path w="105" h="59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6" y="10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4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3" y="10"/>
                </a:lnTo>
                <a:lnTo>
                  <a:pt x="63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29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3" y="37"/>
                </a:lnTo>
                <a:lnTo>
                  <a:pt x="66" y="39"/>
                </a:lnTo>
                <a:lnTo>
                  <a:pt x="66" y="41"/>
                </a:lnTo>
                <a:lnTo>
                  <a:pt x="68" y="41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9"/>
                </a:lnTo>
                <a:lnTo>
                  <a:pt x="73" y="34"/>
                </a:lnTo>
                <a:lnTo>
                  <a:pt x="70" y="34"/>
                </a:lnTo>
                <a:lnTo>
                  <a:pt x="70" y="32"/>
                </a:lnTo>
                <a:lnTo>
                  <a:pt x="73" y="29"/>
                </a:lnTo>
                <a:lnTo>
                  <a:pt x="73" y="27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2" y="25"/>
                </a:lnTo>
                <a:lnTo>
                  <a:pt x="85" y="27"/>
                </a:lnTo>
                <a:lnTo>
                  <a:pt x="85" y="29"/>
                </a:lnTo>
                <a:lnTo>
                  <a:pt x="87" y="29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4" y="41"/>
                </a:lnTo>
                <a:lnTo>
                  <a:pt x="97" y="44"/>
                </a:lnTo>
                <a:lnTo>
                  <a:pt x="97" y="49"/>
                </a:lnTo>
                <a:lnTo>
                  <a:pt x="99" y="51"/>
                </a:lnTo>
                <a:lnTo>
                  <a:pt x="99" y="53"/>
                </a:lnTo>
                <a:lnTo>
                  <a:pt x="102" y="53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30" name="path 8630"/>
          <p:cNvSpPr/>
          <p:nvPr/>
        </p:nvSpPr>
        <p:spPr>
          <a:xfrm>
            <a:off x="5668518" y="3807206"/>
            <a:ext cx="67055" cy="38099"/>
          </a:xfrm>
          <a:custGeom>
            <a:avLst/>
            <a:gdLst/>
            <a:ahLst/>
            <a:cxnLst/>
            <a:rect l="0" t="0" r="0" b="0"/>
            <a:pathLst>
              <a:path w="105" h="59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3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2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7"/>
                </a:lnTo>
                <a:lnTo>
                  <a:pt x="65" y="39"/>
                </a:lnTo>
                <a:lnTo>
                  <a:pt x="68" y="41"/>
                </a:lnTo>
                <a:lnTo>
                  <a:pt x="70" y="41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7" y="41"/>
                </a:lnTo>
                <a:lnTo>
                  <a:pt x="75" y="41"/>
                </a:lnTo>
                <a:lnTo>
                  <a:pt x="75" y="37"/>
                </a:lnTo>
                <a:lnTo>
                  <a:pt x="73" y="37"/>
                </a:lnTo>
                <a:lnTo>
                  <a:pt x="73" y="29"/>
                </a:lnTo>
                <a:lnTo>
                  <a:pt x="75" y="29"/>
                </a:lnTo>
                <a:lnTo>
                  <a:pt x="75" y="27"/>
                </a:lnTo>
                <a:lnTo>
                  <a:pt x="77" y="27"/>
                </a:lnTo>
                <a:lnTo>
                  <a:pt x="77" y="25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9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32" name="path 8632"/>
          <p:cNvSpPr/>
          <p:nvPr/>
        </p:nvSpPr>
        <p:spPr>
          <a:xfrm>
            <a:off x="5651753" y="3895597"/>
            <a:ext cx="71628" cy="21336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11" y="1"/>
                </a:move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2" y="15"/>
                </a:lnTo>
                <a:lnTo>
                  <a:pt x="99" y="18"/>
                </a:lnTo>
                <a:lnTo>
                  <a:pt x="97" y="18"/>
                </a:lnTo>
                <a:lnTo>
                  <a:pt x="97" y="20"/>
                </a:lnTo>
                <a:lnTo>
                  <a:pt x="92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78" y="27"/>
                </a:lnTo>
                <a:lnTo>
                  <a:pt x="78" y="30"/>
                </a:lnTo>
                <a:lnTo>
                  <a:pt x="66" y="30"/>
                </a:lnTo>
                <a:lnTo>
                  <a:pt x="66" y="27"/>
                </a:lnTo>
                <a:lnTo>
                  <a:pt x="68" y="27"/>
                </a:lnTo>
                <a:lnTo>
                  <a:pt x="68" y="25"/>
                </a:lnTo>
                <a:lnTo>
                  <a:pt x="68" y="22"/>
                </a:lnTo>
                <a:lnTo>
                  <a:pt x="66" y="22"/>
                </a:lnTo>
                <a:lnTo>
                  <a:pt x="61" y="22"/>
                </a:lnTo>
                <a:lnTo>
                  <a:pt x="61" y="25"/>
                </a:lnTo>
                <a:lnTo>
                  <a:pt x="54" y="25"/>
                </a:lnTo>
                <a:lnTo>
                  <a:pt x="54" y="27"/>
                </a:lnTo>
                <a:lnTo>
                  <a:pt x="49" y="27"/>
                </a:lnTo>
                <a:lnTo>
                  <a:pt x="49" y="30"/>
                </a:lnTo>
                <a:lnTo>
                  <a:pt x="46" y="30"/>
                </a:lnTo>
                <a:lnTo>
                  <a:pt x="46" y="32"/>
                </a:lnTo>
                <a:lnTo>
                  <a:pt x="37" y="32"/>
                </a:lnTo>
                <a:lnTo>
                  <a:pt x="34" y="30"/>
                </a:lnTo>
                <a:lnTo>
                  <a:pt x="32" y="30"/>
                </a:lnTo>
                <a:lnTo>
                  <a:pt x="32" y="27"/>
                </a:lnTo>
                <a:lnTo>
                  <a:pt x="30" y="25"/>
                </a:lnTo>
                <a:lnTo>
                  <a:pt x="30" y="22"/>
                </a:lnTo>
                <a:lnTo>
                  <a:pt x="27" y="22"/>
                </a:lnTo>
                <a:lnTo>
                  <a:pt x="25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8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6" y="20"/>
                </a:lnTo>
                <a:lnTo>
                  <a:pt x="3" y="18"/>
                </a:lnTo>
                <a:lnTo>
                  <a:pt x="1" y="15"/>
                </a:lnTo>
                <a:lnTo>
                  <a:pt x="1" y="13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5"/>
                </a:lnTo>
                <a:lnTo>
                  <a:pt x="15" y="3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34" name="path 8634"/>
          <p:cNvSpPr/>
          <p:nvPr/>
        </p:nvSpPr>
        <p:spPr>
          <a:xfrm>
            <a:off x="5628893" y="3831590"/>
            <a:ext cx="32004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9" y="101"/>
                </a:lnTo>
                <a:lnTo>
                  <a:pt x="46" y="101"/>
                </a:lnTo>
                <a:lnTo>
                  <a:pt x="46" y="97"/>
                </a:lnTo>
                <a:lnTo>
                  <a:pt x="44" y="97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101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1"/>
                </a:lnTo>
                <a:lnTo>
                  <a:pt x="18" y="99"/>
                </a:lnTo>
                <a:lnTo>
                  <a:pt x="18" y="97"/>
                </a:lnTo>
                <a:lnTo>
                  <a:pt x="15" y="94"/>
                </a:lnTo>
                <a:lnTo>
                  <a:pt x="15" y="92"/>
                </a:lnTo>
                <a:lnTo>
                  <a:pt x="13" y="92"/>
                </a:lnTo>
                <a:lnTo>
                  <a:pt x="13" y="85"/>
                </a:lnTo>
                <a:lnTo>
                  <a:pt x="10" y="85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3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5"/>
                </a:lnTo>
                <a:lnTo>
                  <a:pt x="10" y="65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9"/>
                </a:lnTo>
                <a:lnTo>
                  <a:pt x="5" y="46"/>
                </a:lnTo>
                <a:lnTo>
                  <a:pt x="3" y="46"/>
                </a:lnTo>
                <a:lnTo>
                  <a:pt x="3" y="44"/>
                </a:lnTo>
                <a:lnTo>
                  <a:pt x="3" y="46"/>
                </a:lnTo>
                <a:lnTo>
                  <a:pt x="3" y="44"/>
                </a:lnTo>
                <a:lnTo>
                  <a:pt x="1" y="44"/>
                </a:lnTo>
                <a:lnTo>
                  <a:pt x="1" y="41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0"/>
                </a:lnTo>
                <a:lnTo>
                  <a:pt x="8" y="17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8"/>
                </a:lnTo>
                <a:lnTo>
                  <a:pt x="13" y="5"/>
                </a:lnTo>
                <a:lnTo>
                  <a:pt x="15" y="3"/>
                </a:lnTo>
                <a:lnTo>
                  <a:pt x="15" y="1"/>
                </a:lnTo>
                <a:lnTo>
                  <a:pt x="1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24" name="group 424"/>
          <p:cNvGrpSpPr/>
          <p:nvPr/>
        </p:nvGrpSpPr>
        <p:grpSpPr>
          <a:xfrm rot="21600000">
            <a:off x="5634228" y="3807206"/>
            <a:ext cx="288797" cy="36575"/>
            <a:chOff x="0" y="0"/>
            <a:chExt cx="288797" cy="36575"/>
          </a:xfrm>
        </p:grpSpPr>
        <p:sp>
          <p:nvSpPr>
            <p:cNvPr id="8636" name="path 8636"/>
            <p:cNvSpPr/>
            <p:nvPr/>
          </p:nvSpPr>
          <p:spPr>
            <a:xfrm>
              <a:off x="5333" y="0"/>
              <a:ext cx="283464" cy="33528"/>
            </a:xfrm>
            <a:custGeom>
              <a:avLst/>
              <a:gdLst/>
              <a:ahLst/>
              <a:cxnLst/>
              <a:rect l="0" t="0" r="0" b="0"/>
              <a:pathLst>
                <a:path w="446" h="52">
                  <a:moveTo>
                    <a:pt x="1" y="39"/>
                  </a:moveTo>
                  <a:lnTo>
                    <a:pt x="1" y="37"/>
                  </a:lnTo>
                  <a:lnTo>
                    <a:pt x="3" y="37"/>
                  </a:lnTo>
                  <a:lnTo>
                    <a:pt x="6" y="37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8" y="49"/>
                  </a:lnTo>
                  <a:lnTo>
                    <a:pt x="10" y="51"/>
                  </a:lnTo>
                  <a:lnTo>
                    <a:pt x="13" y="51"/>
                  </a:lnTo>
                  <a:lnTo>
                    <a:pt x="15" y="49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5" y="44"/>
                  </a:lnTo>
                  <a:lnTo>
                    <a:pt x="25" y="41"/>
                  </a:lnTo>
                  <a:lnTo>
                    <a:pt x="27" y="39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9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0" y="37"/>
                  </a:lnTo>
                  <a:lnTo>
                    <a:pt x="10" y="34"/>
                  </a:lnTo>
                  <a:lnTo>
                    <a:pt x="8" y="32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0" y="25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5" y="20"/>
                  </a:lnTo>
                  <a:lnTo>
                    <a:pt x="18" y="20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2" y="15"/>
                  </a:lnTo>
                  <a:lnTo>
                    <a:pt x="25" y="15"/>
                  </a:lnTo>
                  <a:lnTo>
                    <a:pt x="25" y="13"/>
                  </a:lnTo>
                  <a:lnTo>
                    <a:pt x="34" y="13"/>
                  </a:lnTo>
                  <a:lnTo>
                    <a:pt x="34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46" y="5"/>
                  </a:lnTo>
                  <a:moveTo>
                    <a:pt x="18" y="37"/>
                  </a:moveTo>
                  <a:lnTo>
                    <a:pt x="22" y="44"/>
                  </a:lnTo>
                  <a:moveTo>
                    <a:pt x="20" y="37"/>
                  </a:moveTo>
                  <a:lnTo>
                    <a:pt x="25" y="44"/>
                  </a:lnTo>
                  <a:moveTo>
                    <a:pt x="13" y="39"/>
                  </a:moveTo>
                  <a:lnTo>
                    <a:pt x="20" y="46"/>
                  </a:lnTo>
                  <a:moveTo>
                    <a:pt x="6" y="32"/>
                  </a:moveTo>
                  <a:lnTo>
                    <a:pt x="18" y="46"/>
                  </a:lnTo>
                  <a:moveTo>
                    <a:pt x="1" y="37"/>
                  </a:moveTo>
                  <a:lnTo>
                    <a:pt x="10" y="51"/>
                  </a:lnTo>
                  <a:moveTo>
                    <a:pt x="3" y="37"/>
                  </a:moveTo>
                  <a:lnTo>
                    <a:pt x="13" y="51"/>
                  </a:lnTo>
                  <a:moveTo>
                    <a:pt x="3" y="34"/>
                  </a:moveTo>
                  <a:lnTo>
                    <a:pt x="15" y="49"/>
                  </a:lnTo>
                  <a:lnTo>
                    <a:pt x="6" y="34"/>
                  </a:lnTo>
                  <a:moveTo>
                    <a:pt x="6" y="32"/>
                  </a:moveTo>
                  <a:lnTo>
                    <a:pt x="18" y="46"/>
                  </a:lnTo>
                  <a:moveTo>
                    <a:pt x="18" y="39"/>
                  </a:moveTo>
                  <a:lnTo>
                    <a:pt x="22" y="44"/>
                  </a:lnTo>
                  <a:moveTo>
                    <a:pt x="15" y="39"/>
                  </a:moveTo>
                  <a:lnTo>
                    <a:pt x="20" y="46"/>
                  </a:lnTo>
                  <a:moveTo>
                    <a:pt x="73" y="1"/>
                  </a:moveTo>
                  <a:lnTo>
                    <a:pt x="73" y="3"/>
                  </a:lnTo>
                  <a:moveTo>
                    <a:pt x="73" y="5"/>
                  </a:moveTo>
                  <a:lnTo>
                    <a:pt x="75" y="1"/>
                  </a:lnTo>
                  <a:moveTo>
                    <a:pt x="25" y="34"/>
                  </a:moveTo>
                  <a:lnTo>
                    <a:pt x="27" y="37"/>
                  </a:lnTo>
                  <a:moveTo>
                    <a:pt x="61" y="3"/>
                  </a:moveTo>
                  <a:lnTo>
                    <a:pt x="63" y="8"/>
                  </a:lnTo>
                  <a:moveTo>
                    <a:pt x="63" y="3"/>
                  </a:moveTo>
                  <a:lnTo>
                    <a:pt x="66" y="8"/>
                  </a:lnTo>
                  <a:moveTo>
                    <a:pt x="54" y="8"/>
                  </a:moveTo>
                  <a:lnTo>
                    <a:pt x="56" y="13"/>
                  </a:lnTo>
                  <a:lnTo>
                    <a:pt x="54" y="8"/>
                  </a:lnTo>
                  <a:close/>
                  <a:moveTo>
                    <a:pt x="54" y="5"/>
                  </a:moveTo>
                  <a:lnTo>
                    <a:pt x="58" y="13"/>
                  </a:lnTo>
                  <a:moveTo>
                    <a:pt x="54" y="3"/>
                  </a:moveTo>
                  <a:lnTo>
                    <a:pt x="58" y="10"/>
                  </a:lnTo>
                  <a:moveTo>
                    <a:pt x="56" y="3"/>
                  </a:moveTo>
                  <a:lnTo>
                    <a:pt x="61" y="10"/>
                  </a:lnTo>
                  <a:moveTo>
                    <a:pt x="61" y="8"/>
                  </a:moveTo>
                  <a:lnTo>
                    <a:pt x="58" y="3"/>
                  </a:lnTo>
                  <a:lnTo>
                    <a:pt x="63" y="8"/>
                  </a:lnTo>
                  <a:moveTo>
                    <a:pt x="63" y="3"/>
                  </a:moveTo>
                  <a:lnTo>
                    <a:pt x="68" y="8"/>
                  </a:lnTo>
                  <a:moveTo>
                    <a:pt x="68" y="3"/>
                  </a:moveTo>
                  <a:lnTo>
                    <a:pt x="70" y="8"/>
                  </a:lnTo>
                  <a:moveTo>
                    <a:pt x="66" y="3"/>
                  </a:moveTo>
                  <a:lnTo>
                    <a:pt x="68" y="8"/>
                  </a:lnTo>
                  <a:moveTo>
                    <a:pt x="51" y="3"/>
                  </a:moveTo>
                  <a:lnTo>
                    <a:pt x="51" y="1"/>
                  </a:lnTo>
                  <a:moveTo>
                    <a:pt x="46" y="5"/>
                  </a:moveTo>
                  <a:lnTo>
                    <a:pt x="46" y="3"/>
                  </a:lnTo>
                  <a:moveTo>
                    <a:pt x="51" y="3"/>
                  </a:moveTo>
                  <a:lnTo>
                    <a:pt x="56" y="5"/>
                  </a:lnTo>
                  <a:moveTo>
                    <a:pt x="68" y="3"/>
                  </a:moveTo>
                  <a:lnTo>
                    <a:pt x="70" y="5"/>
                  </a:lnTo>
                  <a:moveTo>
                    <a:pt x="70" y="3"/>
                  </a:moveTo>
                  <a:lnTo>
                    <a:pt x="73" y="5"/>
                  </a:lnTo>
                  <a:moveTo>
                    <a:pt x="8" y="32"/>
                  </a:moveTo>
                  <a:lnTo>
                    <a:pt x="8" y="29"/>
                  </a:lnTo>
                  <a:moveTo>
                    <a:pt x="3" y="37"/>
                  </a:moveTo>
                  <a:lnTo>
                    <a:pt x="3" y="34"/>
                  </a:lnTo>
                  <a:moveTo>
                    <a:pt x="8" y="29"/>
                  </a:moveTo>
                  <a:lnTo>
                    <a:pt x="8" y="32"/>
                  </a:lnTo>
                  <a:moveTo>
                    <a:pt x="25" y="41"/>
                  </a:moveTo>
                  <a:lnTo>
                    <a:pt x="22" y="34"/>
                  </a:lnTo>
                  <a:lnTo>
                    <a:pt x="27" y="39"/>
                  </a:lnTo>
                  <a:moveTo>
                    <a:pt x="20" y="37"/>
                  </a:moveTo>
                  <a:lnTo>
                    <a:pt x="25" y="41"/>
                  </a:lnTo>
                  <a:moveTo>
                    <a:pt x="1" y="39"/>
                  </a:moveTo>
                  <a:lnTo>
                    <a:pt x="3" y="37"/>
                  </a:lnTo>
                  <a:moveTo>
                    <a:pt x="85" y="3"/>
                  </a:moveTo>
                  <a:lnTo>
                    <a:pt x="82" y="1"/>
                  </a:lnTo>
                  <a:moveTo>
                    <a:pt x="99" y="8"/>
                  </a:moveTo>
                  <a:lnTo>
                    <a:pt x="102" y="8"/>
                  </a:lnTo>
                  <a:moveTo>
                    <a:pt x="94" y="8"/>
                  </a:moveTo>
                  <a:lnTo>
                    <a:pt x="94" y="10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90" y="8"/>
                  </a:lnTo>
                  <a:moveTo>
                    <a:pt x="94" y="8"/>
                  </a:moveTo>
                  <a:lnTo>
                    <a:pt x="94" y="5"/>
                  </a:lnTo>
                  <a:moveTo>
                    <a:pt x="90" y="5"/>
                  </a:moveTo>
                  <a:lnTo>
                    <a:pt x="90" y="8"/>
                  </a:lnTo>
                  <a:lnTo>
                    <a:pt x="92" y="10"/>
                  </a:lnTo>
                  <a:moveTo>
                    <a:pt x="97" y="8"/>
                  </a:moveTo>
                  <a:lnTo>
                    <a:pt x="94" y="8"/>
                  </a:lnTo>
                  <a:moveTo>
                    <a:pt x="90" y="5"/>
                  </a:moveTo>
                  <a:lnTo>
                    <a:pt x="87" y="5"/>
                  </a:lnTo>
                  <a:lnTo>
                    <a:pt x="87" y="3"/>
                  </a:lnTo>
                  <a:lnTo>
                    <a:pt x="85" y="3"/>
                  </a:lnTo>
                  <a:moveTo>
                    <a:pt x="87" y="3"/>
                  </a:moveTo>
                  <a:lnTo>
                    <a:pt x="87" y="1"/>
                  </a:lnTo>
                  <a:moveTo>
                    <a:pt x="97" y="5"/>
                  </a:moveTo>
                  <a:lnTo>
                    <a:pt x="97" y="8"/>
                  </a:lnTo>
                  <a:lnTo>
                    <a:pt x="94" y="5"/>
                  </a:lnTo>
                  <a:moveTo>
                    <a:pt x="99" y="8"/>
                  </a:moveTo>
                  <a:lnTo>
                    <a:pt x="97" y="5"/>
                  </a:lnTo>
                  <a:lnTo>
                    <a:pt x="102" y="8"/>
                  </a:lnTo>
                  <a:moveTo>
                    <a:pt x="97" y="5"/>
                  </a:moveTo>
                  <a:lnTo>
                    <a:pt x="97" y="8"/>
                  </a:lnTo>
                  <a:moveTo>
                    <a:pt x="94" y="8"/>
                  </a:moveTo>
                  <a:lnTo>
                    <a:pt x="94" y="5"/>
                  </a:lnTo>
                  <a:moveTo>
                    <a:pt x="90" y="5"/>
                  </a:moveTo>
                  <a:lnTo>
                    <a:pt x="90" y="3"/>
                  </a:lnTo>
                  <a:moveTo>
                    <a:pt x="90" y="3"/>
                  </a:moveTo>
                  <a:lnTo>
                    <a:pt x="94" y="10"/>
                  </a:lnTo>
                  <a:moveTo>
                    <a:pt x="92" y="5"/>
                  </a:moveTo>
                  <a:lnTo>
                    <a:pt x="94" y="8"/>
                  </a:lnTo>
                  <a:moveTo>
                    <a:pt x="90" y="3"/>
                  </a:moveTo>
                  <a:lnTo>
                    <a:pt x="94" y="10"/>
                  </a:lnTo>
                  <a:moveTo>
                    <a:pt x="344" y="39"/>
                  </a:moveTo>
                  <a:lnTo>
                    <a:pt x="344" y="37"/>
                  </a:lnTo>
                  <a:lnTo>
                    <a:pt x="346" y="37"/>
                  </a:lnTo>
                  <a:lnTo>
                    <a:pt x="349" y="37"/>
                  </a:lnTo>
                  <a:lnTo>
                    <a:pt x="349" y="39"/>
                  </a:lnTo>
                  <a:lnTo>
                    <a:pt x="351" y="39"/>
                  </a:lnTo>
                  <a:lnTo>
                    <a:pt x="351" y="41"/>
                  </a:lnTo>
                  <a:lnTo>
                    <a:pt x="351" y="49"/>
                  </a:lnTo>
                  <a:lnTo>
                    <a:pt x="354" y="51"/>
                  </a:lnTo>
                  <a:lnTo>
                    <a:pt x="356" y="51"/>
                  </a:lnTo>
                  <a:lnTo>
                    <a:pt x="358" y="49"/>
                  </a:lnTo>
                  <a:lnTo>
                    <a:pt x="361" y="49"/>
                  </a:lnTo>
                  <a:lnTo>
                    <a:pt x="361" y="46"/>
                  </a:lnTo>
                  <a:lnTo>
                    <a:pt x="363" y="46"/>
                  </a:lnTo>
                  <a:lnTo>
                    <a:pt x="366" y="44"/>
                  </a:lnTo>
                  <a:lnTo>
                    <a:pt x="368" y="44"/>
                  </a:lnTo>
                  <a:lnTo>
                    <a:pt x="368" y="41"/>
                  </a:lnTo>
                  <a:lnTo>
                    <a:pt x="370" y="41"/>
                  </a:lnTo>
                  <a:lnTo>
                    <a:pt x="370" y="39"/>
                  </a:lnTo>
                  <a:lnTo>
                    <a:pt x="370" y="34"/>
                  </a:lnTo>
                  <a:lnTo>
                    <a:pt x="368" y="34"/>
                  </a:lnTo>
                  <a:lnTo>
                    <a:pt x="366" y="34"/>
                  </a:lnTo>
                  <a:lnTo>
                    <a:pt x="366" y="37"/>
                  </a:lnTo>
                  <a:lnTo>
                    <a:pt x="361" y="37"/>
                  </a:lnTo>
                  <a:lnTo>
                    <a:pt x="361" y="39"/>
                  </a:lnTo>
                  <a:lnTo>
                    <a:pt x="356" y="39"/>
                  </a:lnTo>
                  <a:lnTo>
                    <a:pt x="356" y="37"/>
                  </a:lnTo>
                  <a:lnTo>
                    <a:pt x="354" y="37"/>
                  </a:lnTo>
                  <a:lnTo>
                    <a:pt x="354" y="34"/>
                  </a:lnTo>
                  <a:lnTo>
                    <a:pt x="354" y="32"/>
                  </a:lnTo>
                  <a:lnTo>
                    <a:pt x="351" y="32"/>
                  </a:lnTo>
                  <a:lnTo>
                    <a:pt x="351" y="27"/>
                  </a:lnTo>
                  <a:lnTo>
                    <a:pt x="354" y="27"/>
                  </a:lnTo>
                  <a:lnTo>
                    <a:pt x="354" y="25"/>
                  </a:lnTo>
                  <a:lnTo>
                    <a:pt x="356" y="25"/>
                  </a:lnTo>
                  <a:lnTo>
                    <a:pt x="356" y="22"/>
                  </a:lnTo>
                  <a:lnTo>
                    <a:pt x="358" y="22"/>
                  </a:lnTo>
                  <a:lnTo>
                    <a:pt x="358" y="20"/>
                  </a:lnTo>
                  <a:lnTo>
                    <a:pt x="361" y="20"/>
                  </a:lnTo>
                  <a:lnTo>
                    <a:pt x="363" y="17"/>
                  </a:lnTo>
                  <a:lnTo>
                    <a:pt x="366" y="17"/>
                  </a:lnTo>
                  <a:lnTo>
                    <a:pt x="366" y="15"/>
                  </a:lnTo>
                  <a:lnTo>
                    <a:pt x="368" y="15"/>
                  </a:lnTo>
                  <a:lnTo>
                    <a:pt x="370" y="13"/>
                  </a:lnTo>
                  <a:lnTo>
                    <a:pt x="378" y="13"/>
                  </a:lnTo>
                  <a:lnTo>
                    <a:pt x="378" y="10"/>
                  </a:lnTo>
                  <a:lnTo>
                    <a:pt x="380" y="10"/>
                  </a:lnTo>
                  <a:lnTo>
                    <a:pt x="380" y="8"/>
                  </a:lnTo>
                  <a:lnTo>
                    <a:pt x="382" y="8"/>
                  </a:lnTo>
                  <a:lnTo>
                    <a:pt x="382" y="5"/>
                  </a:lnTo>
                  <a:lnTo>
                    <a:pt x="390" y="5"/>
                  </a:lnTo>
                  <a:moveTo>
                    <a:pt x="361" y="37"/>
                  </a:moveTo>
                  <a:lnTo>
                    <a:pt x="366" y="44"/>
                  </a:lnTo>
                  <a:moveTo>
                    <a:pt x="363" y="37"/>
                  </a:moveTo>
                  <a:lnTo>
                    <a:pt x="368" y="44"/>
                  </a:lnTo>
                  <a:moveTo>
                    <a:pt x="356" y="39"/>
                  </a:moveTo>
                  <a:lnTo>
                    <a:pt x="363" y="46"/>
                  </a:lnTo>
                  <a:moveTo>
                    <a:pt x="351" y="32"/>
                  </a:moveTo>
                  <a:lnTo>
                    <a:pt x="361" y="46"/>
                  </a:lnTo>
                  <a:moveTo>
                    <a:pt x="344" y="37"/>
                  </a:moveTo>
                  <a:lnTo>
                    <a:pt x="354" y="51"/>
                  </a:lnTo>
                  <a:moveTo>
                    <a:pt x="346" y="37"/>
                  </a:moveTo>
                  <a:lnTo>
                    <a:pt x="356" y="51"/>
                  </a:lnTo>
                  <a:moveTo>
                    <a:pt x="349" y="34"/>
                  </a:moveTo>
                  <a:lnTo>
                    <a:pt x="358" y="49"/>
                  </a:lnTo>
                  <a:lnTo>
                    <a:pt x="349" y="34"/>
                  </a:lnTo>
                  <a:close/>
                  <a:moveTo>
                    <a:pt x="349" y="32"/>
                  </a:moveTo>
                  <a:lnTo>
                    <a:pt x="361" y="46"/>
                  </a:lnTo>
                  <a:moveTo>
                    <a:pt x="361" y="39"/>
                  </a:moveTo>
                  <a:lnTo>
                    <a:pt x="366" y="44"/>
                  </a:lnTo>
                  <a:moveTo>
                    <a:pt x="358" y="39"/>
                  </a:moveTo>
                  <a:lnTo>
                    <a:pt x="363" y="46"/>
                  </a:lnTo>
                  <a:moveTo>
                    <a:pt x="416" y="1"/>
                  </a:moveTo>
                  <a:lnTo>
                    <a:pt x="418" y="3"/>
                  </a:lnTo>
                  <a:moveTo>
                    <a:pt x="416" y="3"/>
                  </a:moveTo>
                  <a:lnTo>
                    <a:pt x="416" y="1"/>
                  </a:lnTo>
                  <a:moveTo>
                    <a:pt x="416" y="5"/>
                  </a:moveTo>
                  <a:lnTo>
                    <a:pt x="418" y="1"/>
                  </a:lnTo>
                  <a:moveTo>
                    <a:pt x="368" y="34"/>
                  </a:moveTo>
                  <a:lnTo>
                    <a:pt x="370" y="37"/>
                  </a:lnTo>
                  <a:moveTo>
                    <a:pt x="404" y="3"/>
                  </a:moveTo>
                  <a:lnTo>
                    <a:pt x="406" y="8"/>
                  </a:lnTo>
                  <a:moveTo>
                    <a:pt x="406" y="3"/>
                  </a:moveTo>
                  <a:lnTo>
                    <a:pt x="409" y="8"/>
                  </a:lnTo>
                  <a:moveTo>
                    <a:pt x="397" y="8"/>
                  </a:moveTo>
                  <a:lnTo>
                    <a:pt x="399" y="13"/>
                  </a:lnTo>
                  <a:lnTo>
                    <a:pt x="397" y="8"/>
                  </a:lnTo>
                  <a:close/>
                  <a:moveTo>
                    <a:pt x="397" y="5"/>
                  </a:moveTo>
                  <a:lnTo>
                    <a:pt x="402" y="13"/>
                  </a:lnTo>
                  <a:moveTo>
                    <a:pt x="397" y="3"/>
                  </a:moveTo>
                  <a:lnTo>
                    <a:pt x="404" y="10"/>
                  </a:lnTo>
                  <a:lnTo>
                    <a:pt x="399" y="3"/>
                  </a:lnTo>
                  <a:moveTo>
                    <a:pt x="404" y="8"/>
                  </a:moveTo>
                  <a:lnTo>
                    <a:pt x="402" y="3"/>
                  </a:lnTo>
                  <a:lnTo>
                    <a:pt x="406" y="8"/>
                  </a:lnTo>
                  <a:moveTo>
                    <a:pt x="406" y="3"/>
                  </a:moveTo>
                  <a:lnTo>
                    <a:pt x="411" y="8"/>
                  </a:lnTo>
                  <a:moveTo>
                    <a:pt x="411" y="3"/>
                  </a:moveTo>
                  <a:lnTo>
                    <a:pt x="414" y="8"/>
                  </a:lnTo>
                  <a:moveTo>
                    <a:pt x="409" y="3"/>
                  </a:moveTo>
                  <a:lnTo>
                    <a:pt x="411" y="8"/>
                  </a:lnTo>
                  <a:moveTo>
                    <a:pt x="394" y="3"/>
                  </a:moveTo>
                  <a:lnTo>
                    <a:pt x="394" y="1"/>
                  </a:lnTo>
                  <a:moveTo>
                    <a:pt x="390" y="5"/>
                  </a:moveTo>
                  <a:lnTo>
                    <a:pt x="390" y="3"/>
                  </a:lnTo>
                  <a:moveTo>
                    <a:pt x="397" y="3"/>
                  </a:moveTo>
                  <a:lnTo>
                    <a:pt x="399" y="5"/>
                  </a:lnTo>
                  <a:moveTo>
                    <a:pt x="411" y="3"/>
                  </a:moveTo>
                  <a:lnTo>
                    <a:pt x="414" y="5"/>
                  </a:lnTo>
                  <a:moveTo>
                    <a:pt x="414" y="3"/>
                  </a:moveTo>
                  <a:lnTo>
                    <a:pt x="416" y="5"/>
                  </a:lnTo>
                  <a:moveTo>
                    <a:pt x="351" y="32"/>
                  </a:moveTo>
                  <a:lnTo>
                    <a:pt x="351" y="29"/>
                  </a:lnTo>
                  <a:moveTo>
                    <a:pt x="346" y="37"/>
                  </a:moveTo>
                  <a:lnTo>
                    <a:pt x="349" y="37"/>
                  </a:lnTo>
                  <a:moveTo>
                    <a:pt x="351" y="29"/>
                  </a:moveTo>
                  <a:lnTo>
                    <a:pt x="351" y="32"/>
                  </a:lnTo>
                  <a:moveTo>
                    <a:pt x="370" y="41"/>
                  </a:moveTo>
                  <a:lnTo>
                    <a:pt x="366" y="34"/>
                  </a:lnTo>
                  <a:lnTo>
                    <a:pt x="370" y="39"/>
                  </a:lnTo>
                  <a:moveTo>
                    <a:pt x="363" y="37"/>
                  </a:moveTo>
                  <a:lnTo>
                    <a:pt x="368" y="41"/>
                  </a:lnTo>
                  <a:moveTo>
                    <a:pt x="344" y="39"/>
                  </a:moveTo>
                  <a:lnTo>
                    <a:pt x="346" y="37"/>
                  </a:lnTo>
                  <a:moveTo>
                    <a:pt x="428" y="3"/>
                  </a:moveTo>
                  <a:lnTo>
                    <a:pt x="426" y="1"/>
                  </a:lnTo>
                  <a:moveTo>
                    <a:pt x="442" y="8"/>
                  </a:moveTo>
                  <a:lnTo>
                    <a:pt x="445" y="8"/>
                  </a:lnTo>
                  <a:moveTo>
                    <a:pt x="438" y="8"/>
                  </a:moveTo>
                  <a:lnTo>
                    <a:pt x="440" y="10"/>
                  </a:lnTo>
                  <a:lnTo>
                    <a:pt x="433" y="10"/>
                  </a:lnTo>
                  <a:lnTo>
                    <a:pt x="433" y="8"/>
                  </a:lnTo>
                  <a:moveTo>
                    <a:pt x="438" y="8"/>
                  </a:moveTo>
                  <a:lnTo>
                    <a:pt x="438" y="5"/>
                  </a:lnTo>
                  <a:moveTo>
                    <a:pt x="433" y="5"/>
                  </a:moveTo>
                  <a:lnTo>
                    <a:pt x="433" y="8"/>
                  </a:lnTo>
                  <a:lnTo>
                    <a:pt x="435" y="10"/>
                  </a:lnTo>
                  <a:moveTo>
                    <a:pt x="440" y="8"/>
                  </a:moveTo>
                  <a:lnTo>
                    <a:pt x="438" y="8"/>
                  </a:lnTo>
                  <a:moveTo>
                    <a:pt x="433" y="5"/>
                  </a:moveTo>
                  <a:lnTo>
                    <a:pt x="430" y="3"/>
                  </a:lnTo>
                  <a:lnTo>
                    <a:pt x="428" y="3"/>
                  </a:lnTo>
                  <a:moveTo>
                    <a:pt x="430" y="3"/>
                  </a:moveTo>
                  <a:lnTo>
                    <a:pt x="430" y="1"/>
                  </a:lnTo>
                  <a:moveTo>
                    <a:pt x="440" y="5"/>
                  </a:moveTo>
                  <a:lnTo>
                    <a:pt x="442" y="8"/>
                  </a:lnTo>
                  <a:moveTo>
                    <a:pt x="438" y="5"/>
                  </a:moveTo>
                  <a:lnTo>
                    <a:pt x="440" y="8"/>
                  </a:lnTo>
                  <a:moveTo>
                    <a:pt x="442" y="8"/>
                  </a:moveTo>
                  <a:lnTo>
                    <a:pt x="440" y="5"/>
                  </a:lnTo>
                  <a:lnTo>
                    <a:pt x="445" y="8"/>
                  </a:lnTo>
                  <a:moveTo>
                    <a:pt x="440" y="5"/>
                  </a:moveTo>
                  <a:lnTo>
                    <a:pt x="440" y="8"/>
                  </a:lnTo>
                  <a:moveTo>
                    <a:pt x="438" y="8"/>
                  </a:moveTo>
                  <a:lnTo>
                    <a:pt x="438" y="5"/>
                  </a:lnTo>
                  <a:moveTo>
                    <a:pt x="433" y="5"/>
                  </a:moveTo>
                  <a:lnTo>
                    <a:pt x="433" y="3"/>
                  </a:lnTo>
                  <a:moveTo>
                    <a:pt x="433" y="3"/>
                  </a:moveTo>
                  <a:lnTo>
                    <a:pt x="438" y="10"/>
                  </a:lnTo>
                  <a:moveTo>
                    <a:pt x="435" y="5"/>
                  </a:moveTo>
                  <a:lnTo>
                    <a:pt x="438" y="8"/>
                  </a:lnTo>
                  <a:moveTo>
                    <a:pt x="435" y="3"/>
                  </a:moveTo>
                  <a:lnTo>
                    <a:pt x="438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638" name="path 8638"/>
            <p:cNvSpPr/>
            <p:nvPr/>
          </p:nvSpPr>
          <p:spPr>
            <a:xfrm>
              <a:off x="0" y="11429"/>
              <a:ext cx="181355" cy="15240"/>
            </a:xfrm>
            <a:custGeom>
              <a:avLst/>
              <a:gdLst/>
              <a:ahLst/>
              <a:cxnLst/>
              <a:rect l="0" t="0" r="0" b="0"/>
              <a:pathLst>
                <a:path w="285" h="24">
                  <a:moveTo>
                    <a:pt x="0" y="0"/>
                  </a:moveTo>
                  <a:lnTo>
                    <a:pt x="0" y="24"/>
                  </a:lnTo>
                  <a:lnTo>
                    <a:pt x="285" y="0"/>
                  </a:lnTo>
                  <a:lnTo>
                    <a:pt x="0" y="0"/>
                  </a:lnTo>
                </a:path>
                <a:path w="285" h="24">
                  <a:moveTo>
                    <a:pt x="0" y="24"/>
                  </a:moveTo>
                  <a:lnTo>
                    <a:pt x="285" y="0"/>
                  </a:lnTo>
                  <a:lnTo>
                    <a:pt x="285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640" name="path 8640"/>
            <p:cNvSpPr/>
            <p:nvPr/>
          </p:nvSpPr>
          <p:spPr>
            <a:xfrm>
              <a:off x="221742" y="7619"/>
              <a:ext cx="64919" cy="28955"/>
            </a:xfrm>
            <a:custGeom>
              <a:avLst/>
              <a:gdLst/>
              <a:ahLst/>
              <a:cxnLst/>
              <a:rect l="0" t="0" r="0" b="0"/>
              <a:pathLst>
                <a:path w="102" h="45">
                  <a:moveTo>
                    <a:pt x="17" y="20"/>
                  </a:moveTo>
                  <a:lnTo>
                    <a:pt x="25" y="20"/>
                  </a:lnTo>
                  <a:lnTo>
                    <a:pt x="25" y="44"/>
                  </a:lnTo>
                  <a:lnTo>
                    <a:pt x="13" y="44"/>
                  </a:lnTo>
                  <a:moveTo>
                    <a:pt x="1" y="32"/>
                  </a:moveTo>
                  <a:lnTo>
                    <a:pt x="1" y="13"/>
                  </a:lnTo>
                  <a:moveTo>
                    <a:pt x="13" y="3"/>
                  </a:moveTo>
                  <a:lnTo>
                    <a:pt x="5" y="5"/>
                  </a:lnTo>
                  <a:lnTo>
                    <a:pt x="3" y="13"/>
                  </a:lnTo>
                  <a:moveTo>
                    <a:pt x="13" y="1"/>
                  </a:moveTo>
                  <a:lnTo>
                    <a:pt x="25" y="1"/>
                  </a:lnTo>
                  <a:moveTo>
                    <a:pt x="39" y="44"/>
                  </a:moveTo>
                  <a:lnTo>
                    <a:pt x="53" y="1"/>
                  </a:lnTo>
                  <a:lnTo>
                    <a:pt x="68" y="44"/>
                  </a:lnTo>
                  <a:moveTo>
                    <a:pt x="63" y="32"/>
                  </a:moveTo>
                  <a:lnTo>
                    <a:pt x="41" y="32"/>
                  </a:lnTo>
                  <a:moveTo>
                    <a:pt x="101" y="3"/>
                  </a:moveTo>
                  <a:lnTo>
                    <a:pt x="89" y="1"/>
                  </a:lnTo>
                  <a:moveTo>
                    <a:pt x="92" y="3"/>
                  </a:moveTo>
                  <a:lnTo>
                    <a:pt x="85" y="8"/>
                  </a:lnTo>
                  <a:lnTo>
                    <a:pt x="89" y="17"/>
                  </a:lnTo>
                  <a:moveTo>
                    <a:pt x="87" y="20"/>
                  </a:moveTo>
                  <a:lnTo>
                    <a:pt x="99" y="2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642" name="path 8642"/>
          <p:cNvSpPr/>
          <p:nvPr/>
        </p:nvSpPr>
        <p:spPr>
          <a:xfrm>
            <a:off x="5886450" y="3807206"/>
            <a:ext cx="67055" cy="38099"/>
          </a:xfrm>
          <a:custGeom>
            <a:avLst/>
            <a:gdLst/>
            <a:ahLst/>
            <a:cxnLst/>
            <a:rect l="0" t="0" r="0" b="0"/>
            <a:pathLst>
              <a:path w="105" h="59">
                <a:moveTo>
                  <a:pt x="1" y="5"/>
                </a:move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3"/>
                </a:lnTo>
                <a:lnTo>
                  <a:pt x="10" y="13"/>
                </a:lnTo>
                <a:lnTo>
                  <a:pt x="13" y="13"/>
                </a:lnTo>
                <a:lnTo>
                  <a:pt x="15" y="10"/>
                </a:lnTo>
                <a:lnTo>
                  <a:pt x="15" y="8"/>
                </a:lnTo>
                <a:lnTo>
                  <a:pt x="18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3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3" y="15"/>
                </a:lnTo>
                <a:lnTo>
                  <a:pt x="73" y="17"/>
                </a:lnTo>
                <a:lnTo>
                  <a:pt x="73" y="22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4"/>
                </a:lnTo>
                <a:lnTo>
                  <a:pt x="65" y="39"/>
                </a:lnTo>
                <a:lnTo>
                  <a:pt x="68" y="39"/>
                </a:lnTo>
                <a:lnTo>
                  <a:pt x="68" y="41"/>
                </a:lnTo>
                <a:lnTo>
                  <a:pt x="70" y="41"/>
                </a:lnTo>
                <a:lnTo>
                  <a:pt x="70" y="44"/>
                </a:lnTo>
                <a:lnTo>
                  <a:pt x="73" y="44"/>
                </a:lnTo>
                <a:lnTo>
                  <a:pt x="75" y="44"/>
                </a:lnTo>
                <a:lnTo>
                  <a:pt x="78" y="41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29"/>
                </a:lnTo>
                <a:lnTo>
                  <a:pt x="75" y="29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29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1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1" y="53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44" name="path 8644"/>
          <p:cNvSpPr/>
          <p:nvPr/>
        </p:nvSpPr>
        <p:spPr>
          <a:xfrm>
            <a:off x="4997957" y="3895597"/>
            <a:ext cx="71628" cy="21336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09" y="1"/>
                </a:moveTo>
                <a:lnTo>
                  <a:pt x="111" y="1"/>
                </a:lnTo>
                <a:lnTo>
                  <a:pt x="111" y="3"/>
                </a:ln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4" y="13"/>
                </a:lnTo>
                <a:lnTo>
                  <a:pt x="102" y="15"/>
                </a:lnTo>
                <a:lnTo>
                  <a:pt x="99" y="15"/>
                </a:lnTo>
                <a:lnTo>
                  <a:pt x="99" y="18"/>
                </a:lnTo>
                <a:lnTo>
                  <a:pt x="97" y="18"/>
                </a:lnTo>
                <a:lnTo>
                  <a:pt x="94" y="20"/>
                </a:lnTo>
                <a:lnTo>
                  <a:pt x="92" y="20"/>
                </a:lnTo>
                <a:lnTo>
                  <a:pt x="90" y="22"/>
                </a:lnTo>
                <a:lnTo>
                  <a:pt x="85" y="22"/>
                </a:lnTo>
                <a:lnTo>
                  <a:pt x="82" y="25"/>
                </a:lnTo>
                <a:lnTo>
                  <a:pt x="80" y="25"/>
                </a:lnTo>
                <a:lnTo>
                  <a:pt x="80" y="27"/>
                </a:lnTo>
                <a:lnTo>
                  <a:pt x="78" y="27"/>
                </a:lnTo>
                <a:lnTo>
                  <a:pt x="78" y="30"/>
                </a:lnTo>
                <a:lnTo>
                  <a:pt x="63" y="30"/>
                </a:lnTo>
                <a:lnTo>
                  <a:pt x="66" y="30"/>
                </a:lnTo>
                <a:lnTo>
                  <a:pt x="66" y="25"/>
                </a:lnTo>
                <a:lnTo>
                  <a:pt x="68" y="25"/>
                </a:lnTo>
                <a:lnTo>
                  <a:pt x="68" y="22"/>
                </a:lnTo>
                <a:lnTo>
                  <a:pt x="66" y="22"/>
                </a:lnTo>
                <a:lnTo>
                  <a:pt x="58" y="22"/>
                </a:lnTo>
                <a:lnTo>
                  <a:pt x="58" y="25"/>
                </a:lnTo>
                <a:lnTo>
                  <a:pt x="54" y="25"/>
                </a:lnTo>
                <a:lnTo>
                  <a:pt x="51" y="27"/>
                </a:lnTo>
                <a:lnTo>
                  <a:pt x="46" y="27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34" y="32"/>
                </a:lnTo>
                <a:lnTo>
                  <a:pt x="34" y="30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5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3" y="20"/>
                </a:lnTo>
                <a:lnTo>
                  <a:pt x="3" y="18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46" name="path 8646"/>
          <p:cNvSpPr/>
          <p:nvPr/>
        </p:nvSpPr>
        <p:spPr>
          <a:xfrm>
            <a:off x="4975097" y="3831590"/>
            <a:ext cx="32004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6" y="101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18" y="101"/>
                </a:lnTo>
                <a:lnTo>
                  <a:pt x="18" y="99"/>
                </a:lnTo>
                <a:lnTo>
                  <a:pt x="15" y="97"/>
                </a:lnTo>
                <a:lnTo>
                  <a:pt x="15" y="94"/>
                </a:lnTo>
                <a:lnTo>
                  <a:pt x="13" y="92"/>
                </a:lnTo>
                <a:lnTo>
                  <a:pt x="13" y="90"/>
                </a:lnTo>
                <a:lnTo>
                  <a:pt x="10" y="87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5"/>
                </a:lnTo>
                <a:lnTo>
                  <a:pt x="3" y="75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1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3" y="44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7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26" name="group 426"/>
          <p:cNvGrpSpPr/>
          <p:nvPr/>
        </p:nvGrpSpPr>
        <p:grpSpPr>
          <a:xfrm rot="21600000">
            <a:off x="4943855" y="3807206"/>
            <a:ext cx="324612" cy="36575"/>
            <a:chOff x="0" y="0"/>
            <a:chExt cx="324612" cy="36575"/>
          </a:xfrm>
        </p:grpSpPr>
        <p:sp>
          <p:nvSpPr>
            <p:cNvPr id="8648" name="path 8648"/>
            <p:cNvSpPr/>
            <p:nvPr/>
          </p:nvSpPr>
          <p:spPr>
            <a:xfrm>
              <a:off x="40385" y="0"/>
              <a:ext cx="284226" cy="33528"/>
            </a:xfrm>
            <a:custGeom>
              <a:avLst/>
              <a:gdLst/>
              <a:ahLst/>
              <a:cxnLst/>
              <a:rect l="0" t="0" r="0" b="0"/>
              <a:pathLst>
                <a:path w="447" h="52">
                  <a:moveTo>
                    <a:pt x="1" y="39"/>
                  </a:moveTo>
                  <a:lnTo>
                    <a:pt x="3" y="37"/>
                  </a:lnTo>
                  <a:lnTo>
                    <a:pt x="8" y="37"/>
                  </a:lnTo>
                  <a:lnTo>
                    <a:pt x="8" y="39"/>
                  </a:lnTo>
                  <a:lnTo>
                    <a:pt x="8" y="49"/>
                  </a:lnTo>
                  <a:lnTo>
                    <a:pt x="10" y="49"/>
                  </a:lnTo>
                  <a:lnTo>
                    <a:pt x="10" y="51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5" y="49"/>
                  </a:lnTo>
                  <a:lnTo>
                    <a:pt x="18" y="49"/>
                  </a:lnTo>
                  <a:lnTo>
                    <a:pt x="18" y="46"/>
                  </a:lnTo>
                  <a:lnTo>
                    <a:pt x="22" y="46"/>
                  </a:lnTo>
                  <a:lnTo>
                    <a:pt x="22" y="44"/>
                  </a:lnTo>
                  <a:lnTo>
                    <a:pt x="25" y="44"/>
                  </a:lnTo>
                  <a:lnTo>
                    <a:pt x="27" y="41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2" y="37"/>
                  </a:lnTo>
                  <a:lnTo>
                    <a:pt x="20" y="37"/>
                  </a:lnTo>
                  <a:lnTo>
                    <a:pt x="20" y="39"/>
                  </a:lnTo>
                  <a:lnTo>
                    <a:pt x="15" y="39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27"/>
                  </a:lnTo>
                  <a:lnTo>
                    <a:pt x="13" y="25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34" y="13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39" y="8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6" y="5"/>
                  </a:lnTo>
                  <a:moveTo>
                    <a:pt x="20" y="37"/>
                  </a:moveTo>
                  <a:lnTo>
                    <a:pt x="25" y="44"/>
                  </a:lnTo>
                  <a:lnTo>
                    <a:pt x="22" y="37"/>
                  </a:lnTo>
                  <a:moveTo>
                    <a:pt x="15" y="39"/>
                  </a:moveTo>
                  <a:lnTo>
                    <a:pt x="20" y="46"/>
                  </a:lnTo>
                  <a:lnTo>
                    <a:pt x="8" y="32"/>
                  </a:lnTo>
                  <a:moveTo>
                    <a:pt x="6" y="34"/>
                  </a:moveTo>
                  <a:lnTo>
                    <a:pt x="18" y="49"/>
                  </a:lnTo>
                  <a:lnTo>
                    <a:pt x="6" y="34"/>
                  </a:lnTo>
                  <a:close/>
                  <a:moveTo>
                    <a:pt x="8" y="32"/>
                  </a:moveTo>
                  <a:lnTo>
                    <a:pt x="18" y="46"/>
                  </a:lnTo>
                  <a:moveTo>
                    <a:pt x="20" y="39"/>
                  </a:moveTo>
                  <a:lnTo>
                    <a:pt x="22" y="44"/>
                  </a:lnTo>
                  <a:moveTo>
                    <a:pt x="18" y="39"/>
                  </a:moveTo>
                  <a:lnTo>
                    <a:pt x="22" y="46"/>
                  </a:lnTo>
                  <a:moveTo>
                    <a:pt x="75" y="1"/>
                  </a:moveTo>
                  <a:lnTo>
                    <a:pt x="75" y="3"/>
                  </a:lnTo>
                  <a:lnTo>
                    <a:pt x="73" y="3"/>
                  </a:lnTo>
                  <a:moveTo>
                    <a:pt x="75" y="5"/>
                  </a:moveTo>
                  <a:lnTo>
                    <a:pt x="75" y="1"/>
                  </a:lnTo>
                  <a:moveTo>
                    <a:pt x="27" y="34"/>
                  </a:moveTo>
                  <a:lnTo>
                    <a:pt x="27" y="37"/>
                  </a:lnTo>
                  <a:moveTo>
                    <a:pt x="66" y="8"/>
                  </a:moveTo>
                  <a:lnTo>
                    <a:pt x="63" y="3"/>
                  </a:lnTo>
                  <a:lnTo>
                    <a:pt x="68" y="8"/>
                  </a:lnTo>
                  <a:moveTo>
                    <a:pt x="54" y="8"/>
                  </a:moveTo>
                  <a:lnTo>
                    <a:pt x="56" y="13"/>
                  </a:lnTo>
                  <a:moveTo>
                    <a:pt x="56" y="8"/>
                  </a:moveTo>
                  <a:lnTo>
                    <a:pt x="58" y="13"/>
                  </a:lnTo>
                  <a:moveTo>
                    <a:pt x="56" y="5"/>
                  </a:moveTo>
                  <a:lnTo>
                    <a:pt x="61" y="13"/>
                  </a:lnTo>
                  <a:moveTo>
                    <a:pt x="56" y="3"/>
                  </a:moveTo>
                  <a:lnTo>
                    <a:pt x="61" y="10"/>
                  </a:lnTo>
                  <a:lnTo>
                    <a:pt x="58" y="3"/>
                  </a:lnTo>
                  <a:lnTo>
                    <a:pt x="63" y="8"/>
                  </a:lnTo>
                  <a:lnTo>
                    <a:pt x="61" y="3"/>
                  </a:lnTo>
                  <a:moveTo>
                    <a:pt x="66" y="3"/>
                  </a:moveTo>
                  <a:lnTo>
                    <a:pt x="68" y="8"/>
                  </a:lnTo>
                  <a:moveTo>
                    <a:pt x="73" y="8"/>
                  </a:moveTo>
                  <a:lnTo>
                    <a:pt x="68" y="3"/>
                  </a:lnTo>
                  <a:lnTo>
                    <a:pt x="70" y="8"/>
                  </a:lnTo>
                  <a:moveTo>
                    <a:pt x="51" y="3"/>
                  </a:moveTo>
                  <a:lnTo>
                    <a:pt x="54" y="3"/>
                  </a:lnTo>
                  <a:moveTo>
                    <a:pt x="46" y="5"/>
                  </a:moveTo>
                  <a:lnTo>
                    <a:pt x="49" y="5"/>
                  </a:lnTo>
                  <a:moveTo>
                    <a:pt x="54" y="3"/>
                  </a:moveTo>
                  <a:lnTo>
                    <a:pt x="56" y="5"/>
                  </a:lnTo>
                  <a:moveTo>
                    <a:pt x="70" y="3"/>
                  </a:moveTo>
                  <a:lnTo>
                    <a:pt x="73" y="5"/>
                  </a:lnTo>
                  <a:lnTo>
                    <a:pt x="73" y="3"/>
                  </a:lnTo>
                  <a:moveTo>
                    <a:pt x="10" y="32"/>
                  </a:moveTo>
                  <a:lnTo>
                    <a:pt x="10" y="29"/>
                  </a:lnTo>
                  <a:moveTo>
                    <a:pt x="6" y="37"/>
                  </a:moveTo>
                  <a:lnTo>
                    <a:pt x="6" y="34"/>
                  </a:lnTo>
                  <a:moveTo>
                    <a:pt x="8" y="29"/>
                  </a:moveTo>
                  <a:lnTo>
                    <a:pt x="10" y="32"/>
                  </a:lnTo>
                  <a:moveTo>
                    <a:pt x="22" y="34"/>
                  </a:moveTo>
                  <a:lnTo>
                    <a:pt x="27" y="41"/>
                  </a:lnTo>
                  <a:moveTo>
                    <a:pt x="25" y="34"/>
                  </a:moveTo>
                  <a:lnTo>
                    <a:pt x="27" y="39"/>
                  </a:lnTo>
                  <a:moveTo>
                    <a:pt x="22" y="37"/>
                  </a:moveTo>
                  <a:lnTo>
                    <a:pt x="27" y="41"/>
                  </a:lnTo>
                  <a:moveTo>
                    <a:pt x="1" y="39"/>
                  </a:moveTo>
                  <a:lnTo>
                    <a:pt x="6" y="37"/>
                  </a:lnTo>
                  <a:moveTo>
                    <a:pt x="85" y="3"/>
                  </a:moveTo>
                  <a:lnTo>
                    <a:pt x="82" y="1"/>
                  </a:lnTo>
                  <a:moveTo>
                    <a:pt x="99" y="8"/>
                  </a:moveTo>
                  <a:lnTo>
                    <a:pt x="104" y="8"/>
                  </a:lnTo>
                  <a:moveTo>
                    <a:pt x="97" y="8"/>
                  </a:moveTo>
                  <a:lnTo>
                    <a:pt x="97" y="10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8"/>
                  </a:lnTo>
                  <a:moveTo>
                    <a:pt x="97" y="8"/>
                  </a:moveTo>
                  <a:lnTo>
                    <a:pt x="97" y="5"/>
                  </a:lnTo>
                  <a:moveTo>
                    <a:pt x="90" y="5"/>
                  </a:moveTo>
                  <a:lnTo>
                    <a:pt x="92" y="8"/>
                  </a:lnTo>
                  <a:moveTo>
                    <a:pt x="90" y="8"/>
                  </a:moveTo>
                  <a:lnTo>
                    <a:pt x="94" y="10"/>
                  </a:lnTo>
                  <a:moveTo>
                    <a:pt x="97" y="8"/>
                  </a:moveTo>
                  <a:lnTo>
                    <a:pt x="97" y="5"/>
                  </a:lnTo>
                  <a:moveTo>
                    <a:pt x="90" y="5"/>
                  </a:moveTo>
                  <a:lnTo>
                    <a:pt x="90" y="3"/>
                  </a:lnTo>
                  <a:lnTo>
                    <a:pt x="87" y="3"/>
                  </a:lnTo>
                  <a:moveTo>
                    <a:pt x="85" y="3"/>
                  </a:moveTo>
                  <a:lnTo>
                    <a:pt x="90" y="3"/>
                  </a:lnTo>
                  <a:lnTo>
                    <a:pt x="87" y="3"/>
                  </a:lnTo>
                  <a:moveTo>
                    <a:pt x="99" y="5"/>
                  </a:moveTo>
                  <a:lnTo>
                    <a:pt x="99" y="8"/>
                  </a:lnTo>
                  <a:moveTo>
                    <a:pt x="97" y="5"/>
                  </a:moveTo>
                  <a:lnTo>
                    <a:pt x="97" y="8"/>
                  </a:lnTo>
                  <a:moveTo>
                    <a:pt x="99" y="8"/>
                  </a:moveTo>
                  <a:lnTo>
                    <a:pt x="99" y="5"/>
                  </a:lnTo>
                  <a:lnTo>
                    <a:pt x="102" y="8"/>
                  </a:lnTo>
                  <a:moveTo>
                    <a:pt x="99" y="5"/>
                  </a:moveTo>
                  <a:lnTo>
                    <a:pt x="99" y="8"/>
                  </a:lnTo>
                  <a:lnTo>
                    <a:pt x="97" y="8"/>
                  </a:lnTo>
                  <a:moveTo>
                    <a:pt x="90" y="5"/>
                  </a:moveTo>
                  <a:lnTo>
                    <a:pt x="90" y="3"/>
                  </a:lnTo>
                  <a:moveTo>
                    <a:pt x="90" y="3"/>
                  </a:moveTo>
                  <a:lnTo>
                    <a:pt x="94" y="10"/>
                  </a:lnTo>
                  <a:moveTo>
                    <a:pt x="94" y="5"/>
                  </a:moveTo>
                  <a:lnTo>
                    <a:pt x="97" y="8"/>
                  </a:lnTo>
                  <a:moveTo>
                    <a:pt x="92" y="3"/>
                  </a:moveTo>
                  <a:lnTo>
                    <a:pt x="97" y="10"/>
                  </a:lnTo>
                  <a:moveTo>
                    <a:pt x="344" y="39"/>
                  </a:moveTo>
                  <a:lnTo>
                    <a:pt x="346" y="39"/>
                  </a:lnTo>
                  <a:lnTo>
                    <a:pt x="346" y="37"/>
                  </a:lnTo>
                  <a:lnTo>
                    <a:pt x="351" y="37"/>
                  </a:lnTo>
                  <a:lnTo>
                    <a:pt x="351" y="39"/>
                  </a:lnTo>
                  <a:lnTo>
                    <a:pt x="351" y="49"/>
                  </a:lnTo>
                  <a:lnTo>
                    <a:pt x="354" y="49"/>
                  </a:lnTo>
                  <a:lnTo>
                    <a:pt x="354" y="51"/>
                  </a:lnTo>
                  <a:lnTo>
                    <a:pt x="356" y="51"/>
                  </a:lnTo>
                  <a:lnTo>
                    <a:pt x="358" y="51"/>
                  </a:lnTo>
                  <a:lnTo>
                    <a:pt x="358" y="49"/>
                  </a:lnTo>
                  <a:lnTo>
                    <a:pt x="361" y="49"/>
                  </a:lnTo>
                  <a:lnTo>
                    <a:pt x="361" y="46"/>
                  </a:lnTo>
                  <a:lnTo>
                    <a:pt x="366" y="46"/>
                  </a:lnTo>
                  <a:lnTo>
                    <a:pt x="366" y="44"/>
                  </a:lnTo>
                  <a:lnTo>
                    <a:pt x="368" y="44"/>
                  </a:lnTo>
                  <a:lnTo>
                    <a:pt x="370" y="41"/>
                  </a:lnTo>
                  <a:lnTo>
                    <a:pt x="370" y="39"/>
                  </a:lnTo>
                  <a:lnTo>
                    <a:pt x="373" y="37"/>
                  </a:lnTo>
                  <a:lnTo>
                    <a:pt x="370" y="34"/>
                  </a:lnTo>
                  <a:lnTo>
                    <a:pt x="368" y="34"/>
                  </a:lnTo>
                  <a:lnTo>
                    <a:pt x="366" y="37"/>
                  </a:lnTo>
                  <a:lnTo>
                    <a:pt x="363" y="37"/>
                  </a:lnTo>
                  <a:lnTo>
                    <a:pt x="363" y="39"/>
                  </a:lnTo>
                  <a:lnTo>
                    <a:pt x="358" y="39"/>
                  </a:lnTo>
                  <a:lnTo>
                    <a:pt x="358" y="37"/>
                  </a:lnTo>
                  <a:lnTo>
                    <a:pt x="356" y="37"/>
                  </a:lnTo>
                  <a:lnTo>
                    <a:pt x="356" y="34"/>
                  </a:lnTo>
                  <a:lnTo>
                    <a:pt x="354" y="34"/>
                  </a:lnTo>
                  <a:lnTo>
                    <a:pt x="354" y="32"/>
                  </a:lnTo>
                  <a:lnTo>
                    <a:pt x="354" y="27"/>
                  </a:lnTo>
                  <a:lnTo>
                    <a:pt x="356" y="25"/>
                  </a:lnTo>
                  <a:lnTo>
                    <a:pt x="358" y="22"/>
                  </a:lnTo>
                  <a:lnTo>
                    <a:pt x="361" y="20"/>
                  </a:lnTo>
                  <a:lnTo>
                    <a:pt x="363" y="20"/>
                  </a:lnTo>
                  <a:lnTo>
                    <a:pt x="366" y="17"/>
                  </a:lnTo>
                  <a:lnTo>
                    <a:pt x="368" y="15"/>
                  </a:lnTo>
                  <a:lnTo>
                    <a:pt x="370" y="15"/>
                  </a:lnTo>
                  <a:lnTo>
                    <a:pt x="370" y="13"/>
                  </a:lnTo>
                  <a:lnTo>
                    <a:pt x="378" y="13"/>
                  </a:lnTo>
                  <a:lnTo>
                    <a:pt x="380" y="10"/>
                  </a:lnTo>
                  <a:lnTo>
                    <a:pt x="382" y="10"/>
                  </a:lnTo>
                  <a:lnTo>
                    <a:pt x="382" y="8"/>
                  </a:lnTo>
                  <a:lnTo>
                    <a:pt x="385" y="8"/>
                  </a:lnTo>
                  <a:lnTo>
                    <a:pt x="385" y="5"/>
                  </a:lnTo>
                  <a:lnTo>
                    <a:pt x="390" y="5"/>
                  </a:lnTo>
                  <a:moveTo>
                    <a:pt x="363" y="37"/>
                  </a:moveTo>
                  <a:lnTo>
                    <a:pt x="368" y="44"/>
                  </a:lnTo>
                  <a:moveTo>
                    <a:pt x="366" y="37"/>
                  </a:moveTo>
                  <a:lnTo>
                    <a:pt x="370" y="44"/>
                  </a:lnTo>
                  <a:moveTo>
                    <a:pt x="358" y="39"/>
                  </a:moveTo>
                  <a:lnTo>
                    <a:pt x="363" y="46"/>
                  </a:lnTo>
                  <a:lnTo>
                    <a:pt x="351" y="32"/>
                  </a:lnTo>
                  <a:moveTo>
                    <a:pt x="349" y="34"/>
                  </a:moveTo>
                  <a:lnTo>
                    <a:pt x="361" y="49"/>
                  </a:lnTo>
                  <a:lnTo>
                    <a:pt x="351" y="34"/>
                  </a:lnTo>
                  <a:moveTo>
                    <a:pt x="351" y="32"/>
                  </a:moveTo>
                  <a:lnTo>
                    <a:pt x="361" y="46"/>
                  </a:lnTo>
                  <a:moveTo>
                    <a:pt x="363" y="39"/>
                  </a:moveTo>
                  <a:lnTo>
                    <a:pt x="368" y="44"/>
                  </a:lnTo>
                  <a:moveTo>
                    <a:pt x="361" y="39"/>
                  </a:moveTo>
                  <a:lnTo>
                    <a:pt x="366" y="46"/>
                  </a:lnTo>
                  <a:moveTo>
                    <a:pt x="418" y="1"/>
                  </a:moveTo>
                  <a:lnTo>
                    <a:pt x="418" y="3"/>
                  </a:lnTo>
                  <a:lnTo>
                    <a:pt x="416" y="3"/>
                  </a:lnTo>
                  <a:moveTo>
                    <a:pt x="418" y="5"/>
                  </a:moveTo>
                  <a:lnTo>
                    <a:pt x="418" y="1"/>
                  </a:lnTo>
                  <a:moveTo>
                    <a:pt x="370" y="34"/>
                  </a:moveTo>
                  <a:lnTo>
                    <a:pt x="373" y="37"/>
                  </a:lnTo>
                  <a:moveTo>
                    <a:pt x="409" y="8"/>
                  </a:moveTo>
                  <a:lnTo>
                    <a:pt x="406" y="3"/>
                  </a:lnTo>
                  <a:lnTo>
                    <a:pt x="411" y="8"/>
                  </a:lnTo>
                  <a:moveTo>
                    <a:pt x="397" y="8"/>
                  </a:moveTo>
                  <a:lnTo>
                    <a:pt x="399" y="13"/>
                  </a:lnTo>
                  <a:moveTo>
                    <a:pt x="399" y="8"/>
                  </a:moveTo>
                  <a:lnTo>
                    <a:pt x="402" y="13"/>
                  </a:lnTo>
                  <a:moveTo>
                    <a:pt x="399" y="5"/>
                  </a:moveTo>
                  <a:lnTo>
                    <a:pt x="404" y="13"/>
                  </a:lnTo>
                  <a:moveTo>
                    <a:pt x="399" y="3"/>
                  </a:moveTo>
                  <a:lnTo>
                    <a:pt x="404" y="10"/>
                  </a:lnTo>
                  <a:moveTo>
                    <a:pt x="406" y="10"/>
                  </a:moveTo>
                  <a:lnTo>
                    <a:pt x="402" y="3"/>
                  </a:lnTo>
                  <a:lnTo>
                    <a:pt x="406" y="8"/>
                  </a:lnTo>
                  <a:moveTo>
                    <a:pt x="404" y="3"/>
                  </a:moveTo>
                  <a:lnTo>
                    <a:pt x="409" y="8"/>
                  </a:lnTo>
                  <a:moveTo>
                    <a:pt x="409" y="3"/>
                  </a:moveTo>
                  <a:lnTo>
                    <a:pt x="414" y="8"/>
                  </a:lnTo>
                  <a:moveTo>
                    <a:pt x="416" y="8"/>
                  </a:moveTo>
                  <a:lnTo>
                    <a:pt x="411" y="3"/>
                  </a:lnTo>
                  <a:lnTo>
                    <a:pt x="414" y="8"/>
                  </a:lnTo>
                  <a:moveTo>
                    <a:pt x="394" y="3"/>
                  </a:moveTo>
                  <a:lnTo>
                    <a:pt x="397" y="3"/>
                  </a:lnTo>
                  <a:moveTo>
                    <a:pt x="390" y="5"/>
                  </a:moveTo>
                  <a:lnTo>
                    <a:pt x="392" y="5"/>
                  </a:lnTo>
                  <a:moveTo>
                    <a:pt x="397" y="3"/>
                  </a:moveTo>
                  <a:lnTo>
                    <a:pt x="399" y="5"/>
                  </a:lnTo>
                  <a:moveTo>
                    <a:pt x="414" y="3"/>
                  </a:moveTo>
                  <a:lnTo>
                    <a:pt x="416" y="5"/>
                  </a:lnTo>
                  <a:moveTo>
                    <a:pt x="416" y="3"/>
                  </a:moveTo>
                  <a:lnTo>
                    <a:pt x="418" y="5"/>
                  </a:lnTo>
                  <a:moveTo>
                    <a:pt x="354" y="32"/>
                  </a:moveTo>
                  <a:lnTo>
                    <a:pt x="354" y="29"/>
                  </a:lnTo>
                  <a:moveTo>
                    <a:pt x="349" y="37"/>
                  </a:moveTo>
                  <a:lnTo>
                    <a:pt x="349" y="34"/>
                  </a:lnTo>
                  <a:moveTo>
                    <a:pt x="354" y="29"/>
                  </a:moveTo>
                  <a:lnTo>
                    <a:pt x="354" y="32"/>
                  </a:lnTo>
                  <a:moveTo>
                    <a:pt x="370" y="41"/>
                  </a:moveTo>
                  <a:lnTo>
                    <a:pt x="368" y="34"/>
                  </a:lnTo>
                  <a:lnTo>
                    <a:pt x="370" y="39"/>
                  </a:lnTo>
                  <a:moveTo>
                    <a:pt x="366" y="37"/>
                  </a:moveTo>
                  <a:lnTo>
                    <a:pt x="370" y="41"/>
                  </a:lnTo>
                  <a:moveTo>
                    <a:pt x="346" y="39"/>
                  </a:moveTo>
                  <a:lnTo>
                    <a:pt x="349" y="37"/>
                  </a:lnTo>
                  <a:moveTo>
                    <a:pt x="430" y="3"/>
                  </a:moveTo>
                  <a:lnTo>
                    <a:pt x="428" y="1"/>
                  </a:lnTo>
                  <a:moveTo>
                    <a:pt x="442" y="8"/>
                  </a:moveTo>
                  <a:lnTo>
                    <a:pt x="447" y="8"/>
                  </a:lnTo>
                  <a:moveTo>
                    <a:pt x="440" y="8"/>
                  </a:moveTo>
                  <a:lnTo>
                    <a:pt x="440" y="10"/>
                  </a:lnTo>
                  <a:lnTo>
                    <a:pt x="438" y="10"/>
                  </a:lnTo>
                  <a:lnTo>
                    <a:pt x="435" y="10"/>
                  </a:lnTo>
                  <a:lnTo>
                    <a:pt x="435" y="8"/>
                  </a:lnTo>
                  <a:moveTo>
                    <a:pt x="440" y="8"/>
                  </a:moveTo>
                  <a:lnTo>
                    <a:pt x="440" y="5"/>
                  </a:lnTo>
                  <a:moveTo>
                    <a:pt x="435" y="5"/>
                  </a:moveTo>
                  <a:lnTo>
                    <a:pt x="435" y="8"/>
                  </a:lnTo>
                  <a:lnTo>
                    <a:pt x="438" y="10"/>
                  </a:lnTo>
                  <a:moveTo>
                    <a:pt x="440" y="8"/>
                  </a:moveTo>
                  <a:lnTo>
                    <a:pt x="440" y="5"/>
                  </a:lnTo>
                  <a:moveTo>
                    <a:pt x="435" y="5"/>
                  </a:moveTo>
                  <a:lnTo>
                    <a:pt x="433" y="5"/>
                  </a:lnTo>
                  <a:lnTo>
                    <a:pt x="433" y="3"/>
                  </a:lnTo>
                  <a:lnTo>
                    <a:pt x="430" y="3"/>
                  </a:lnTo>
                  <a:lnTo>
                    <a:pt x="433" y="3"/>
                  </a:lnTo>
                  <a:lnTo>
                    <a:pt x="430" y="3"/>
                  </a:lnTo>
                  <a:moveTo>
                    <a:pt x="442" y="5"/>
                  </a:moveTo>
                  <a:lnTo>
                    <a:pt x="442" y="8"/>
                  </a:lnTo>
                  <a:moveTo>
                    <a:pt x="440" y="5"/>
                  </a:moveTo>
                  <a:lnTo>
                    <a:pt x="440" y="8"/>
                  </a:lnTo>
                  <a:moveTo>
                    <a:pt x="442" y="8"/>
                  </a:moveTo>
                  <a:lnTo>
                    <a:pt x="442" y="5"/>
                  </a:lnTo>
                  <a:lnTo>
                    <a:pt x="445" y="8"/>
                  </a:lnTo>
                  <a:moveTo>
                    <a:pt x="442" y="5"/>
                  </a:moveTo>
                  <a:lnTo>
                    <a:pt x="442" y="8"/>
                  </a:lnTo>
                  <a:lnTo>
                    <a:pt x="440" y="8"/>
                  </a:lnTo>
                  <a:moveTo>
                    <a:pt x="435" y="5"/>
                  </a:moveTo>
                  <a:lnTo>
                    <a:pt x="435" y="3"/>
                  </a:lnTo>
                  <a:moveTo>
                    <a:pt x="433" y="3"/>
                  </a:moveTo>
                  <a:lnTo>
                    <a:pt x="440" y="10"/>
                  </a:lnTo>
                  <a:moveTo>
                    <a:pt x="438" y="5"/>
                  </a:moveTo>
                  <a:lnTo>
                    <a:pt x="440" y="8"/>
                  </a:lnTo>
                  <a:moveTo>
                    <a:pt x="435" y="3"/>
                  </a:moveTo>
                  <a:lnTo>
                    <a:pt x="440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650" name="path 8650"/>
            <p:cNvSpPr/>
            <p:nvPr/>
          </p:nvSpPr>
          <p:spPr>
            <a:xfrm>
              <a:off x="0" y="11429"/>
              <a:ext cx="181356" cy="15240"/>
            </a:xfrm>
            <a:custGeom>
              <a:avLst/>
              <a:gdLst/>
              <a:ahLst/>
              <a:cxnLst/>
              <a:rect l="0" t="0" r="0" b="0"/>
              <a:pathLst>
                <a:path w="285" h="24">
                  <a:moveTo>
                    <a:pt x="0" y="0"/>
                  </a:moveTo>
                  <a:lnTo>
                    <a:pt x="0" y="24"/>
                  </a:lnTo>
                  <a:lnTo>
                    <a:pt x="285" y="0"/>
                  </a:lnTo>
                  <a:lnTo>
                    <a:pt x="0" y="0"/>
                  </a:lnTo>
                </a:path>
                <a:path w="285" h="24">
                  <a:moveTo>
                    <a:pt x="0" y="24"/>
                  </a:moveTo>
                  <a:lnTo>
                    <a:pt x="285" y="0"/>
                  </a:lnTo>
                  <a:lnTo>
                    <a:pt x="285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652" name="path 8652"/>
            <p:cNvSpPr/>
            <p:nvPr/>
          </p:nvSpPr>
          <p:spPr>
            <a:xfrm>
              <a:off x="221742" y="7619"/>
              <a:ext cx="64920" cy="28955"/>
            </a:xfrm>
            <a:custGeom>
              <a:avLst/>
              <a:gdLst/>
              <a:ahLst/>
              <a:cxnLst/>
              <a:rect l="0" t="0" r="0" b="0"/>
              <a:pathLst>
                <a:path w="102" h="45">
                  <a:moveTo>
                    <a:pt x="18" y="20"/>
                  </a:moveTo>
                  <a:lnTo>
                    <a:pt x="25" y="20"/>
                  </a:lnTo>
                  <a:lnTo>
                    <a:pt x="25" y="44"/>
                  </a:lnTo>
                  <a:lnTo>
                    <a:pt x="13" y="44"/>
                  </a:lnTo>
                  <a:moveTo>
                    <a:pt x="1" y="32"/>
                  </a:moveTo>
                  <a:lnTo>
                    <a:pt x="1" y="13"/>
                  </a:lnTo>
                  <a:moveTo>
                    <a:pt x="13" y="3"/>
                  </a:moveTo>
                  <a:lnTo>
                    <a:pt x="5" y="5"/>
                  </a:lnTo>
                  <a:lnTo>
                    <a:pt x="3" y="13"/>
                  </a:lnTo>
                  <a:moveTo>
                    <a:pt x="13" y="1"/>
                  </a:moveTo>
                  <a:lnTo>
                    <a:pt x="25" y="1"/>
                  </a:lnTo>
                  <a:moveTo>
                    <a:pt x="39" y="44"/>
                  </a:moveTo>
                  <a:lnTo>
                    <a:pt x="51" y="1"/>
                  </a:lnTo>
                  <a:lnTo>
                    <a:pt x="65" y="44"/>
                  </a:lnTo>
                  <a:moveTo>
                    <a:pt x="63" y="32"/>
                  </a:moveTo>
                  <a:lnTo>
                    <a:pt x="42" y="32"/>
                  </a:lnTo>
                  <a:moveTo>
                    <a:pt x="102" y="3"/>
                  </a:moveTo>
                  <a:lnTo>
                    <a:pt x="90" y="1"/>
                  </a:lnTo>
                  <a:moveTo>
                    <a:pt x="90" y="3"/>
                  </a:moveTo>
                  <a:lnTo>
                    <a:pt x="82" y="8"/>
                  </a:lnTo>
                  <a:lnTo>
                    <a:pt x="87" y="17"/>
                  </a:lnTo>
                  <a:moveTo>
                    <a:pt x="87" y="20"/>
                  </a:moveTo>
                  <a:lnTo>
                    <a:pt x="99" y="2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654" name="path 8654"/>
          <p:cNvSpPr/>
          <p:nvPr/>
        </p:nvSpPr>
        <p:spPr>
          <a:xfrm>
            <a:off x="6502145" y="3807206"/>
            <a:ext cx="109728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8" y="75"/>
                </a:moveTo>
                <a:lnTo>
                  <a:pt x="87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0" y="85"/>
                </a:moveTo>
                <a:lnTo>
                  <a:pt x="87" y="94"/>
                </a:lnTo>
                <a:lnTo>
                  <a:pt x="70" y="77"/>
                </a:lnTo>
                <a:moveTo>
                  <a:pt x="75" y="75"/>
                </a:moveTo>
                <a:lnTo>
                  <a:pt x="87" y="94"/>
                </a:lnTo>
                <a:moveTo>
                  <a:pt x="61" y="75"/>
                </a:moveTo>
                <a:lnTo>
                  <a:pt x="70" y="77"/>
                </a:lnTo>
                <a:lnTo>
                  <a:pt x="78" y="73"/>
                </a:lnTo>
                <a:lnTo>
                  <a:pt x="80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5" y="3"/>
                </a:lnTo>
                <a:lnTo>
                  <a:pt x="70" y="3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3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5" y="8"/>
                </a:lnTo>
                <a:lnTo>
                  <a:pt x="87" y="5"/>
                </a:lnTo>
                <a:lnTo>
                  <a:pt x="87" y="3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7" y="1"/>
                </a:lnTo>
                <a:lnTo>
                  <a:pt x="116" y="8"/>
                </a:lnTo>
                <a:lnTo>
                  <a:pt x="121" y="8"/>
                </a:lnTo>
                <a:lnTo>
                  <a:pt x="121" y="10"/>
                </a:lnTo>
                <a:lnTo>
                  <a:pt x="125" y="10"/>
                </a:lnTo>
                <a:lnTo>
                  <a:pt x="125" y="13"/>
                </a:lnTo>
                <a:lnTo>
                  <a:pt x="128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1" y="25"/>
                </a:lnTo>
                <a:lnTo>
                  <a:pt x="121" y="27"/>
                </a:lnTo>
                <a:lnTo>
                  <a:pt x="121" y="32"/>
                </a:lnTo>
                <a:lnTo>
                  <a:pt x="123" y="32"/>
                </a:lnTo>
                <a:lnTo>
                  <a:pt x="125" y="34"/>
                </a:lnTo>
                <a:lnTo>
                  <a:pt x="125" y="39"/>
                </a:lnTo>
                <a:lnTo>
                  <a:pt x="128" y="39"/>
                </a:lnTo>
                <a:lnTo>
                  <a:pt x="128" y="41"/>
                </a:lnTo>
                <a:lnTo>
                  <a:pt x="130" y="41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38" y="39"/>
                </a:lnTo>
                <a:lnTo>
                  <a:pt x="135" y="39"/>
                </a:lnTo>
                <a:lnTo>
                  <a:pt x="135" y="37"/>
                </a:lnTo>
                <a:lnTo>
                  <a:pt x="133" y="34"/>
                </a:lnTo>
                <a:lnTo>
                  <a:pt x="133" y="29"/>
                </a:lnTo>
                <a:lnTo>
                  <a:pt x="135" y="29"/>
                </a:lnTo>
                <a:lnTo>
                  <a:pt x="135" y="27"/>
                </a:lnTo>
                <a:lnTo>
                  <a:pt x="138" y="27"/>
                </a:lnTo>
                <a:lnTo>
                  <a:pt x="140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47" y="29"/>
                </a:lnTo>
                <a:lnTo>
                  <a:pt x="150" y="29"/>
                </a:lnTo>
                <a:lnTo>
                  <a:pt x="150" y="32"/>
                </a:lnTo>
                <a:lnTo>
                  <a:pt x="152" y="34"/>
                </a:lnTo>
                <a:lnTo>
                  <a:pt x="154" y="37"/>
                </a:lnTo>
                <a:lnTo>
                  <a:pt x="154" y="39"/>
                </a:lnTo>
                <a:lnTo>
                  <a:pt x="157" y="39"/>
                </a:lnTo>
                <a:lnTo>
                  <a:pt x="157" y="44"/>
                </a:lnTo>
                <a:lnTo>
                  <a:pt x="159" y="44"/>
                </a:lnTo>
                <a:lnTo>
                  <a:pt x="159" y="51"/>
                </a:lnTo>
                <a:lnTo>
                  <a:pt x="161" y="51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5"/>
                </a:lnTo>
                <a:lnTo>
                  <a:pt x="169" y="65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59" y="70"/>
                </a:lnTo>
                <a:lnTo>
                  <a:pt x="159" y="73"/>
                </a:lnTo>
                <a:lnTo>
                  <a:pt x="159" y="75"/>
                </a:lnTo>
                <a:lnTo>
                  <a:pt x="161" y="77"/>
                </a:lnTo>
                <a:lnTo>
                  <a:pt x="164" y="80"/>
                </a:lnTo>
                <a:lnTo>
                  <a:pt x="164" y="87"/>
                </a:lnTo>
                <a:lnTo>
                  <a:pt x="166" y="87"/>
                </a:lnTo>
                <a:lnTo>
                  <a:pt x="166" y="89"/>
                </a:lnTo>
                <a:lnTo>
                  <a:pt x="169" y="89"/>
                </a:lnTo>
                <a:lnTo>
                  <a:pt x="169" y="97"/>
                </a:lnTo>
                <a:lnTo>
                  <a:pt x="171" y="99"/>
                </a:lnTo>
                <a:lnTo>
                  <a:pt x="169" y="101"/>
                </a:lnTo>
                <a:lnTo>
                  <a:pt x="169" y="104"/>
                </a:lnTo>
                <a:lnTo>
                  <a:pt x="166" y="104"/>
                </a:lnTo>
                <a:lnTo>
                  <a:pt x="166" y="106"/>
                </a:lnTo>
                <a:lnTo>
                  <a:pt x="164" y="106"/>
                </a:lnTo>
                <a:lnTo>
                  <a:pt x="161" y="106"/>
                </a:lnTo>
                <a:lnTo>
                  <a:pt x="161" y="109"/>
                </a:lnTo>
                <a:lnTo>
                  <a:pt x="161" y="111"/>
                </a:lnTo>
                <a:lnTo>
                  <a:pt x="164" y="111"/>
                </a:lnTo>
                <a:lnTo>
                  <a:pt x="164" y="121"/>
                </a:lnTo>
                <a:lnTo>
                  <a:pt x="161" y="123"/>
                </a:lnTo>
                <a:lnTo>
                  <a:pt x="161" y="125"/>
                </a:lnTo>
                <a:lnTo>
                  <a:pt x="159" y="128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3"/>
                </a:lnTo>
                <a:lnTo>
                  <a:pt x="154" y="135"/>
                </a:lnTo>
                <a:lnTo>
                  <a:pt x="152" y="135"/>
                </a:lnTo>
                <a:lnTo>
                  <a:pt x="147" y="135"/>
                </a:lnTo>
                <a:lnTo>
                  <a:pt x="147" y="133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5"/>
                </a:lnTo>
                <a:lnTo>
                  <a:pt x="138" y="128"/>
                </a:lnTo>
                <a:lnTo>
                  <a:pt x="133" y="128"/>
                </a:lnTo>
                <a:lnTo>
                  <a:pt x="130" y="130"/>
                </a:lnTo>
                <a:lnTo>
                  <a:pt x="128" y="133"/>
                </a:lnTo>
                <a:lnTo>
                  <a:pt x="128" y="140"/>
                </a:lnTo>
                <a:lnTo>
                  <a:pt x="130" y="140"/>
                </a:lnTo>
                <a:lnTo>
                  <a:pt x="130" y="137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7" y="140"/>
                </a:lnTo>
                <a:lnTo>
                  <a:pt x="147" y="142"/>
                </a:lnTo>
                <a:lnTo>
                  <a:pt x="147" y="145"/>
                </a:lnTo>
                <a:lnTo>
                  <a:pt x="145" y="147"/>
                </a:lnTo>
                <a:lnTo>
                  <a:pt x="145" y="149"/>
                </a:lnTo>
                <a:lnTo>
                  <a:pt x="142" y="149"/>
                </a:lnTo>
                <a:lnTo>
                  <a:pt x="140" y="152"/>
                </a:lnTo>
                <a:lnTo>
                  <a:pt x="138" y="152"/>
                </a:lnTo>
                <a:lnTo>
                  <a:pt x="138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0" y="159"/>
                </a:lnTo>
                <a:lnTo>
                  <a:pt x="128" y="159"/>
                </a:lnTo>
                <a:lnTo>
                  <a:pt x="125" y="161"/>
                </a:lnTo>
                <a:lnTo>
                  <a:pt x="118" y="161"/>
                </a:lnTo>
                <a:lnTo>
                  <a:pt x="118" y="164"/>
                </a:lnTo>
                <a:lnTo>
                  <a:pt x="116" y="164"/>
                </a:lnTo>
                <a:lnTo>
                  <a:pt x="116" y="166"/>
                </a:lnTo>
                <a:lnTo>
                  <a:pt x="114" y="166"/>
                </a:lnTo>
                <a:lnTo>
                  <a:pt x="111" y="169"/>
                </a:lnTo>
                <a:lnTo>
                  <a:pt x="99" y="169"/>
                </a:lnTo>
                <a:lnTo>
                  <a:pt x="99" y="166"/>
                </a:lnTo>
                <a:lnTo>
                  <a:pt x="101" y="166"/>
                </a:lnTo>
                <a:lnTo>
                  <a:pt x="101" y="164"/>
                </a:lnTo>
                <a:lnTo>
                  <a:pt x="101" y="161"/>
                </a:lnTo>
                <a:lnTo>
                  <a:pt x="99" y="161"/>
                </a:lnTo>
                <a:lnTo>
                  <a:pt x="94" y="161"/>
                </a:lnTo>
                <a:lnTo>
                  <a:pt x="94" y="164"/>
                </a:lnTo>
                <a:lnTo>
                  <a:pt x="90" y="164"/>
                </a:lnTo>
                <a:lnTo>
                  <a:pt x="87" y="166"/>
                </a:lnTo>
                <a:lnTo>
                  <a:pt x="82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0" y="171"/>
                </a:lnTo>
                <a:lnTo>
                  <a:pt x="68" y="169"/>
                </a:lnTo>
                <a:lnTo>
                  <a:pt x="65" y="169"/>
                </a:lnTo>
                <a:lnTo>
                  <a:pt x="65" y="166"/>
                </a:lnTo>
                <a:lnTo>
                  <a:pt x="65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58" y="164"/>
                </a:lnTo>
                <a:lnTo>
                  <a:pt x="61" y="164"/>
                </a:lnTo>
                <a:lnTo>
                  <a:pt x="61" y="166"/>
                </a:lnTo>
                <a:lnTo>
                  <a:pt x="51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4" y="161"/>
                </a:lnTo>
                <a:lnTo>
                  <a:pt x="41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49"/>
                </a:lnTo>
                <a:lnTo>
                  <a:pt x="39" y="149"/>
                </a:lnTo>
                <a:lnTo>
                  <a:pt x="46" y="149"/>
                </a:lnTo>
                <a:lnTo>
                  <a:pt x="49" y="147"/>
                </a:lnTo>
                <a:lnTo>
                  <a:pt x="49" y="142"/>
                </a:lnTo>
                <a:moveTo>
                  <a:pt x="49" y="142"/>
                </a:moveTo>
                <a:lnTo>
                  <a:pt x="46" y="142"/>
                </a:lnTo>
                <a:lnTo>
                  <a:pt x="46" y="140"/>
                </a:lnTo>
                <a:lnTo>
                  <a:pt x="44" y="137"/>
                </a:lnTo>
                <a:lnTo>
                  <a:pt x="44" y="135"/>
                </a:lnTo>
                <a:lnTo>
                  <a:pt x="41" y="133"/>
                </a:lnTo>
                <a:lnTo>
                  <a:pt x="39" y="130"/>
                </a:lnTo>
                <a:lnTo>
                  <a:pt x="32" y="130"/>
                </a:lnTo>
                <a:lnTo>
                  <a:pt x="32" y="133"/>
                </a:lnTo>
                <a:lnTo>
                  <a:pt x="34" y="133"/>
                </a:lnTo>
                <a:lnTo>
                  <a:pt x="34" y="135"/>
                </a:lnTo>
                <a:lnTo>
                  <a:pt x="34" y="137"/>
                </a:lnTo>
                <a:lnTo>
                  <a:pt x="37" y="137"/>
                </a:lnTo>
                <a:lnTo>
                  <a:pt x="37" y="145"/>
                </a:lnTo>
                <a:lnTo>
                  <a:pt x="34" y="145"/>
                </a:lnTo>
                <a:lnTo>
                  <a:pt x="32" y="147"/>
                </a:lnTo>
                <a:lnTo>
                  <a:pt x="30" y="147"/>
                </a:lnTo>
                <a:lnTo>
                  <a:pt x="30" y="149"/>
                </a:lnTo>
                <a:lnTo>
                  <a:pt x="27" y="149"/>
                </a:lnTo>
                <a:lnTo>
                  <a:pt x="25" y="147"/>
                </a:lnTo>
                <a:lnTo>
                  <a:pt x="22" y="145"/>
                </a:lnTo>
                <a:lnTo>
                  <a:pt x="20" y="142"/>
                </a:lnTo>
                <a:lnTo>
                  <a:pt x="20" y="140"/>
                </a:lnTo>
                <a:lnTo>
                  <a:pt x="18" y="140"/>
                </a:lnTo>
                <a:lnTo>
                  <a:pt x="18" y="137"/>
                </a:lnTo>
                <a:lnTo>
                  <a:pt x="15" y="135"/>
                </a:lnTo>
                <a:lnTo>
                  <a:pt x="15" y="133"/>
                </a:lnTo>
                <a:lnTo>
                  <a:pt x="13" y="133"/>
                </a:lnTo>
                <a:lnTo>
                  <a:pt x="13" y="130"/>
                </a:lnTo>
                <a:lnTo>
                  <a:pt x="10" y="128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5" y="118"/>
                </a:lnTo>
                <a:lnTo>
                  <a:pt x="5" y="116"/>
                </a:lnTo>
                <a:lnTo>
                  <a:pt x="3" y="113"/>
                </a:lnTo>
                <a:lnTo>
                  <a:pt x="3" y="101"/>
                </a:lnTo>
                <a:lnTo>
                  <a:pt x="5" y="101"/>
                </a:lnTo>
                <a:lnTo>
                  <a:pt x="5" y="104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92"/>
                </a:lnTo>
                <a:lnTo>
                  <a:pt x="5" y="92"/>
                </a:lnTo>
                <a:lnTo>
                  <a:pt x="5" y="85"/>
                </a:lnTo>
                <a:lnTo>
                  <a:pt x="3" y="85"/>
                </a:lnTo>
                <a:lnTo>
                  <a:pt x="3" y="82"/>
                </a:lnTo>
                <a:lnTo>
                  <a:pt x="1" y="85"/>
                </a:lnTo>
                <a:lnTo>
                  <a:pt x="1" y="70"/>
                </a:lnTo>
                <a:lnTo>
                  <a:pt x="3" y="68"/>
                </a:lnTo>
                <a:lnTo>
                  <a:pt x="5" y="68"/>
                </a:lnTo>
                <a:lnTo>
                  <a:pt x="8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5" y="53"/>
                </a:lnTo>
                <a:lnTo>
                  <a:pt x="8" y="51"/>
                </a:lnTo>
                <a:lnTo>
                  <a:pt x="8" y="49"/>
                </a:lnTo>
                <a:lnTo>
                  <a:pt x="10" y="46"/>
                </a:lnTo>
                <a:lnTo>
                  <a:pt x="10" y="44"/>
                </a:lnTo>
                <a:lnTo>
                  <a:pt x="13" y="44"/>
                </a:lnTo>
                <a:lnTo>
                  <a:pt x="13" y="41"/>
                </a:lnTo>
                <a:lnTo>
                  <a:pt x="15" y="39"/>
                </a:lnTo>
                <a:moveTo>
                  <a:pt x="15" y="39"/>
                </a:moveTo>
                <a:lnTo>
                  <a:pt x="15" y="37"/>
                </a:lnTo>
                <a:lnTo>
                  <a:pt x="18" y="37"/>
                </a:lnTo>
                <a:lnTo>
                  <a:pt x="20" y="37"/>
                </a:lnTo>
                <a:lnTo>
                  <a:pt x="22" y="39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4" y="46"/>
                </a:lnTo>
                <a:lnTo>
                  <a:pt x="37" y="44"/>
                </a:lnTo>
                <a:lnTo>
                  <a:pt x="39" y="44"/>
                </a:lnTo>
                <a:lnTo>
                  <a:pt x="39" y="41"/>
                </a:lnTo>
                <a:lnTo>
                  <a:pt x="41" y="41"/>
                </a:lnTo>
                <a:lnTo>
                  <a:pt x="41" y="39"/>
                </a:lnTo>
                <a:lnTo>
                  <a:pt x="41" y="34"/>
                </a:lnTo>
                <a:lnTo>
                  <a:pt x="39" y="34"/>
                </a:lnTo>
                <a:lnTo>
                  <a:pt x="37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2" y="32"/>
                </a:lnTo>
                <a:lnTo>
                  <a:pt x="22" y="29"/>
                </a:lnTo>
                <a:lnTo>
                  <a:pt x="25" y="27"/>
                </a:lnTo>
                <a:lnTo>
                  <a:pt x="25" y="25"/>
                </a:lnTo>
                <a:lnTo>
                  <a:pt x="27" y="25"/>
                </a:lnTo>
                <a:lnTo>
                  <a:pt x="27" y="22"/>
                </a:lnTo>
                <a:lnTo>
                  <a:pt x="30" y="22"/>
                </a:lnTo>
                <a:lnTo>
                  <a:pt x="30" y="20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9" y="15"/>
                </a:lnTo>
                <a:lnTo>
                  <a:pt x="41" y="13"/>
                </a:lnTo>
                <a:lnTo>
                  <a:pt x="49" y="13"/>
                </a:lnTo>
                <a:lnTo>
                  <a:pt x="49" y="10"/>
                </a:lnTo>
                <a:lnTo>
                  <a:pt x="51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  <a:moveTo>
                  <a:pt x="34" y="37"/>
                </a:moveTo>
                <a:lnTo>
                  <a:pt x="39" y="44"/>
                </a:lnTo>
                <a:lnTo>
                  <a:pt x="34" y="37"/>
                </a:lnTo>
                <a:close/>
                <a:moveTo>
                  <a:pt x="30" y="39"/>
                </a:moveTo>
                <a:lnTo>
                  <a:pt x="34" y="46"/>
                </a:lnTo>
                <a:lnTo>
                  <a:pt x="22" y="32"/>
                </a:lnTo>
                <a:moveTo>
                  <a:pt x="18" y="37"/>
                </a:moveTo>
                <a:lnTo>
                  <a:pt x="27" y="51"/>
                </a:lnTo>
                <a:lnTo>
                  <a:pt x="18" y="37"/>
                </a:lnTo>
                <a:close/>
                <a:moveTo>
                  <a:pt x="30" y="49"/>
                </a:moveTo>
                <a:lnTo>
                  <a:pt x="20" y="34"/>
                </a:lnTo>
                <a:lnTo>
                  <a:pt x="32" y="49"/>
                </a:lnTo>
                <a:moveTo>
                  <a:pt x="22" y="32"/>
                </a:moveTo>
                <a:lnTo>
                  <a:pt x="32" y="46"/>
                </a:lnTo>
                <a:moveTo>
                  <a:pt x="37" y="44"/>
                </a:moveTo>
                <a:lnTo>
                  <a:pt x="32" y="39"/>
                </a:lnTo>
                <a:lnTo>
                  <a:pt x="37" y="46"/>
                </a:lnTo>
                <a:moveTo>
                  <a:pt x="90" y="1"/>
                </a:moveTo>
                <a:lnTo>
                  <a:pt x="90" y="3"/>
                </a:lnTo>
                <a:lnTo>
                  <a:pt x="87" y="3"/>
                </a:lnTo>
                <a:moveTo>
                  <a:pt x="87" y="5"/>
                </a:moveTo>
                <a:lnTo>
                  <a:pt x="90" y="1"/>
                </a:lnTo>
                <a:moveTo>
                  <a:pt x="39" y="34"/>
                </a:moveTo>
                <a:lnTo>
                  <a:pt x="41" y="37"/>
                </a:lnTo>
                <a:moveTo>
                  <a:pt x="75" y="3"/>
                </a:moveTo>
                <a:lnTo>
                  <a:pt x="80" y="8"/>
                </a:lnTo>
                <a:moveTo>
                  <a:pt x="78" y="3"/>
                </a:moveTo>
                <a:lnTo>
                  <a:pt x="82" y="8"/>
                </a:lnTo>
                <a:moveTo>
                  <a:pt x="70" y="13"/>
                </a:moveTo>
                <a:lnTo>
                  <a:pt x="68" y="8"/>
                </a:lnTo>
                <a:lnTo>
                  <a:pt x="73" y="13"/>
                </a:lnTo>
                <a:lnTo>
                  <a:pt x="70" y="5"/>
                </a:lnTo>
                <a:moveTo>
                  <a:pt x="68" y="3"/>
                </a:moveTo>
                <a:lnTo>
                  <a:pt x="75" y="10"/>
                </a:lnTo>
                <a:lnTo>
                  <a:pt x="70" y="3"/>
                </a:lnTo>
                <a:moveTo>
                  <a:pt x="73" y="3"/>
                </a:moveTo>
                <a:lnTo>
                  <a:pt x="78" y="8"/>
                </a:lnTo>
                <a:lnTo>
                  <a:pt x="75" y="3"/>
                </a:lnTo>
                <a:moveTo>
                  <a:pt x="80" y="3"/>
                </a:moveTo>
                <a:lnTo>
                  <a:pt x="82" y="8"/>
                </a:lnTo>
                <a:moveTo>
                  <a:pt x="82" y="3"/>
                </a:moveTo>
                <a:lnTo>
                  <a:pt x="85" y="8"/>
                </a:lnTo>
                <a:lnTo>
                  <a:pt x="80" y="3"/>
                </a:lnTo>
                <a:moveTo>
                  <a:pt x="65" y="3"/>
                </a:moveTo>
                <a:lnTo>
                  <a:pt x="65" y="1"/>
                </a:lnTo>
                <a:moveTo>
                  <a:pt x="61" y="5"/>
                </a:moveTo>
                <a:lnTo>
                  <a:pt x="63" y="5"/>
                </a:lnTo>
                <a:moveTo>
                  <a:pt x="68" y="3"/>
                </a:moveTo>
                <a:lnTo>
                  <a:pt x="70" y="5"/>
                </a:lnTo>
                <a:moveTo>
                  <a:pt x="85" y="3"/>
                </a:moveTo>
                <a:lnTo>
                  <a:pt x="87" y="5"/>
                </a:lnTo>
                <a:lnTo>
                  <a:pt x="85" y="3"/>
                </a:lnTo>
                <a:close/>
                <a:moveTo>
                  <a:pt x="25" y="32"/>
                </a:moveTo>
                <a:lnTo>
                  <a:pt x="22" y="29"/>
                </a:lnTo>
                <a:moveTo>
                  <a:pt x="20" y="37"/>
                </a:moveTo>
                <a:lnTo>
                  <a:pt x="20" y="34"/>
                </a:lnTo>
                <a:moveTo>
                  <a:pt x="22" y="29"/>
                </a:moveTo>
                <a:lnTo>
                  <a:pt x="25" y="32"/>
                </a:lnTo>
                <a:moveTo>
                  <a:pt x="37" y="34"/>
                </a:moveTo>
                <a:lnTo>
                  <a:pt x="41" y="41"/>
                </a:lnTo>
                <a:moveTo>
                  <a:pt x="39" y="34"/>
                </a:moveTo>
                <a:lnTo>
                  <a:pt x="41" y="39"/>
                </a:lnTo>
                <a:moveTo>
                  <a:pt x="37" y="37"/>
                </a:moveTo>
                <a:lnTo>
                  <a:pt x="41" y="41"/>
                </a:lnTo>
                <a:moveTo>
                  <a:pt x="15" y="39"/>
                </a:moveTo>
                <a:lnTo>
                  <a:pt x="18" y="37"/>
                </a:lnTo>
                <a:moveTo>
                  <a:pt x="27" y="147"/>
                </a:moveTo>
                <a:lnTo>
                  <a:pt x="25" y="147"/>
                </a:lnTo>
                <a:moveTo>
                  <a:pt x="27" y="149"/>
                </a:moveTo>
                <a:lnTo>
                  <a:pt x="30" y="149"/>
                </a:lnTo>
                <a:moveTo>
                  <a:pt x="34" y="147"/>
                </a:moveTo>
                <a:lnTo>
                  <a:pt x="37" y="149"/>
                </a:lnTo>
                <a:moveTo>
                  <a:pt x="39" y="130"/>
                </a:moveTo>
                <a:lnTo>
                  <a:pt x="46" y="137"/>
                </a:lnTo>
                <a:moveTo>
                  <a:pt x="46" y="140"/>
                </a:moveTo>
                <a:lnTo>
                  <a:pt x="49" y="145"/>
                </a:lnTo>
                <a:moveTo>
                  <a:pt x="34" y="145"/>
                </a:moveTo>
                <a:lnTo>
                  <a:pt x="39" y="149"/>
                </a:lnTo>
                <a:moveTo>
                  <a:pt x="37" y="142"/>
                </a:moveTo>
                <a:lnTo>
                  <a:pt x="41" y="149"/>
                </a:lnTo>
                <a:moveTo>
                  <a:pt x="37" y="140"/>
                </a:moveTo>
                <a:lnTo>
                  <a:pt x="44" y="149"/>
                </a:lnTo>
                <a:moveTo>
                  <a:pt x="37" y="142"/>
                </a:moveTo>
                <a:lnTo>
                  <a:pt x="41" y="149"/>
                </a:lnTo>
                <a:moveTo>
                  <a:pt x="30" y="147"/>
                </a:moveTo>
                <a:lnTo>
                  <a:pt x="34" y="152"/>
                </a:lnTo>
                <a:moveTo>
                  <a:pt x="27" y="147"/>
                </a:moveTo>
                <a:lnTo>
                  <a:pt x="27" y="149"/>
                </a:lnTo>
                <a:moveTo>
                  <a:pt x="37" y="154"/>
                </a:moveTo>
                <a:lnTo>
                  <a:pt x="32" y="147"/>
                </a:lnTo>
                <a:lnTo>
                  <a:pt x="37" y="152"/>
                </a:lnTo>
                <a:moveTo>
                  <a:pt x="34" y="130"/>
                </a:moveTo>
                <a:lnTo>
                  <a:pt x="46" y="149"/>
                </a:lnTo>
                <a:moveTo>
                  <a:pt x="34" y="145"/>
                </a:moveTo>
                <a:lnTo>
                  <a:pt x="37" y="149"/>
                </a:lnTo>
                <a:moveTo>
                  <a:pt x="32" y="130"/>
                </a:moveTo>
                <a:lnTo>
                  <a:pt x="46" y="149"/>
                </a:lnTo>
                <a:moveTo>
                  <a:pt x="37" y="130"/>
                </a:moveTo>
                <a:lnTo>
                  <a:pt x="49" y="147"/>
                </a:lnTo>
                <a:lnTo>
                  <a:pt x="34" y="130"/>
                </a:lnTo>
                <a:moveTo>
                  <a:pt x="65" y="94"/>
                </a:moveTo>
                <a:lnTo>
                  <a:pt x="70" y="85"/>
                </a:lnTo>
                <a:lnTo>
                  <a:pt x="63" y="7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56" name="path 8656"/>
          <p:cNvSpPr/>
          <p:nvPr/>
        </p:nvSpPr>
        <p:spPr>
          <a:xfrm>
            <a:off x="6502145" y="3807206"/>
            <a:ext cx="111252" cy="99821"/>
          </a:xfrm>
          <a:custGeom>
            <a:avLst/>
            <a:gdLst/>
            <a:ahLst/>
            <a:cxnLst/>
            <a:rect l="0" t="0" r="0" b="0"/>
            <a:pathLst>
              <a:path w="175" h="157">
                <a:moveTo>
                  <a:pt x="1" y="97"/>
                </a:moveTo>
                <a:lnTo>
                  <a:pt x="5" y="104"/>
                </a:lnTo>
                <a:moveTo>
                  <a:pt x="1" y="94"/>
                </a:moveTo>
                <a:lnTo>
                  <a:pt x="8" y="104"/>
                </a:lnTo>
                <a:moveTo>
                  <a:pt x="1" y="82"/>
                </a:moveTo>
                <a:lnTo>
                  <a:pt x="1" y="80"/>
                </a:lnTo>
                <a:moveTo>
                  <a:pt x="1" y="80"/>
                </a:moveTo>
                <a:lnTo>
                  <a:pt x="5" y="89"/>
                </a:lnTo>
                <a:moveTo>
                  <a:pt x="3" y="82"/>
                </a:moveTo>
                <a:lnTo>
                  <a:pt x="1" y="82"/>
                </a:lnTo>
                <a:moveTo>
                  <a:pt x="5" y="65"/>
                </a:moveTo>
                <a:lnTo>
                  <a:pt x="5" y="68"/>
                </a:lnTo>
                <a:moveTo>
                  <a:pt x="1" y="85"/>
                </a:moveTo>
                <a:lnTo>
                  <a:pt x="5" y="92"/>
                </a:lnTo>
                <a:moveTo>
                  <a:pt x="8" y="61"/>
                </a:moveTo>
                <a:lnTo>
                  <a:pt x="10" y="63"/>
                </a:lnTo>
                <a:moveTo>
                  <a:pt x="5" y="61"/>
                </a:moveTo>
                <a:lnTo>
                  <a:pt x="8" y="65"/>
                </a:lnTo>
                <a:moveTo>
                  <a:pt x="22" y="41"/>
                </a:moveTo>
                <a:lnTo>
                  <a:pt x="30" y="51"/>
                </a:lnTo>
                <a:moveTo>
                  <a:pt x="5" y="63"/>
                </a:moveTo>
                <a:lnTo>
                  <a:pt x="8" y="65"/>
                </a:lnTo>
                <a:lnTo>
                  <a:pt x="5" y="61"/>
                </a:lnTo>
                <a:moveTo>
                  <a:pt x="37" y="157"/>
                </a:moveTo>
                <a:lnTo>
                  <a:pt x="37" y="154"/>
                </a:lnTo>
                <a:moveTo>
                  <a:pt x="99" y="3"/>
                </a:moveTo>
                <a:lnTo>
                  <a:pt x="97" y="1"/>
                </a:lnTo>
                <a:moveTo>
                  <a:pt x="114" y="8"/>
                </a:moveTo>
                <a:lnTo>
                  <a:pt x="116" y="8"/>
                </a:lnTo>
                <a:moveTo>
                  <a:pt x="111" y="8"/>
                </a:moveTo>
                <a:lnTo>
                  <a:pt x="111" y="10"/>
                </a:lnTo>
                <a:lnTo>
                  <a:pt x="109" y="10"/>
                </a:lnTo>
                <a:lnTo>
                  <a:pt x="106" y="10"/>
                </a:lnTo>
                <a:lnTo>
                  <a:pt x="106" y="8"/>
                </a:lnTo>
                <a:lnTo>
                  <a:pt x="104" y="8"/>
                </a:lnTo>
                <a:moveTo>
                  <a:pt x="111" y="8"/>
                </a:moveTo>
                <a:lnTo>
                  <a:pt x="111" y="5"/>
                </a:lnTo>
                <a:moveTo>
                  <a:pt x="104" y="5"/>
                </a:moveTo>
                <a:lnTo>
                  <a:pt x="104" y="8"/>
                </a:lnTo>
                <a:lnTo>
                  <a:pt x="106" y="10"/>
                </a:lnTo>
                <a:moveTo>
                  <a:pt x="111" y="8"/>
                </a:moveTo>
                <a:lnTo>
                  <a:pt x="111" y="5"/>
                </a:lnTo>
                <a:moveTo>
                  <a:pt x="104" y="5"/>
                </a:moveTo>
                <a:lnTo>
                  <a:pt x="101" y="3"/>
                </a:lnTo>
                <a:lnTo>
                  <a:pt x="99" y="3"/>
                </a:lnTo>
                <a:moveTo>
                  <a:pt x="101" y="3"/>
                </a:moveTo>
                <a:lnTo>
                  <a:pt x="101" y="1"/>
                </a:lnTo>
                <a:moveTo>
                  <a:pt x="114" y="5"/>
                </a:moveTo>
                <a:lnTo>
                  <a:pt x="114" y="8"/>
                </a:lnTo>
                <a:moveTo>
                  <a:pt x="111" y="5"/>
                </a:moveTo>
                <a:lnTo>
                  <a:pt x="111" y="8"/>
                </a:lnTo>
                <a:moveTo>
                  <a:pt x="114" y="8"/>
                </a:moveTo>
                <a:lnTo>
                  <a:pt x="114" y="5"/>
                </a:lnTo>
                <a:lnTo>
                  <a:pt x="116" y="8"/>
                </a:lnTo>
                <a:moveTo>
                  <a:pt x="114" y="5"/>
                </a:moveTo>
                <a:lnTo>
                  <a:pt x="111" y="8"/>
                </a:lnTo>
                <a:moveTo>
                  <a:pt x="104" y="5"/>
                </a:moveTo>
                <a:lnTo>
                  <a:pt x="104" y="3"/>
                </a:lnTo>
                <a:moveTo>
                  <a:pt x="104" y="3"/>
                </a:moveTo>
                <a:lnTo>
                  <a:pt x="109" y="10"/>
                </a:lnTo>
                <a:moveTo>
                  <a:pt x="109" y="5"/>
                </a:moveTo>
                <a:lnTo>
                  <a:pt x="111" y="8"/>
                </a:lnTo>
                <a:moveTo>
                  <a:pt x="106" y="3"/>
                </a:moveTo>
                <a:lnTo>
                  <a:pt x="111" y="10"/>
                </a:lnTo>
                <a:moveTo>
                  <a:pt x="99" y="87"/>
                </a:moveTo>
                <a:lnTo>
                  <a:pt x="87" y="94"/>
                </a:lnTo>
                <a:lnTo>
                  <a:pt x="101" y="92"/>
                </a:lnTo>
                <a:moveTo>
                  <a:pt x="87" y="97"/>
                </a:moveTo>
                <a:lnTo>
                  <a:pt x="87" y="94"/>
                </a:lnTo>
                <a:lnTo>
                  <a:pt x="87" y="97"/>
                </a:lnTo>
                <a:close/>
                <a:moveTo>
                  <a:pt x="85" y="94"/>
                </a:moveTo>
                <a:lnTo>
                  <a:pt x="87" y="94"/>
                </a:lnTo>
                <a:lnTo>
                  <a:pt x="99" y="80"/>
                </a:lnTo>
                <a:moveTo>
                  <a:pt x="92" y="77"/>
                </a:moveTo>
                <a:lnTo>
                  <a:pt x="87" y="94"/>
                </a:lnTo>
                <a:lnTo>
                  <a:pt x="94" y="77"/>
                </a:lnTo>
                <a:moveTo>
                  <a:pt x="99" y="82"/>
                </a:moveTo>
                <a:lnTo>
                  <a:pt x="87" y="94"/>
                </a:lnTo>
                <a:lnTo>
                  <a:pt x="90" y="77"/>
                </a:lnTo>
                <a:moveTo>
                  <a:pt x="97" y="77"/>
                </a:moveTo>
                <a:lnTo>
                  <a:pt x="87" y="94"/>
                </a:lnTo>
                <a:moveTo>
                  <a:pt x="101" y="73"/>
                </a:moveTo>
                <a:lnTo>
                  <a:pt x="99" y="87"/>
                </a:lnTo>
                <a:lnTo>
                  <a:pt x="109" y="99"/>
                </a:lnTo>
                <a:moveTo>
                  <a:pt x="106" y="99"/>
                </a:moveTo>
                <a:lnTo>
                  <a:pt x="99" y="97"/>
                </a:lnTo>
                <a:lnTo>
                  <a:pt x="92" y="99"/>
                </a:lnTo>
                <a:lnTo>
                  <a:pt x="90" y="109"/>
                </a:lnTo>
                <a:moveTo>
                  <a:pt x="87" y="32"/>
                </a:moveTo>
                <a:lnTo>
                  <a:pt x="94" y="32"/>
                </a:lnTo>
                <a:lnTo>
                  <a:pt x="94" y="56"/>
                </a:lnTo>
                <a:lnTo>
                  <a:pt x="82" y="56"/>
                </a:lnTo>
                <a:moveTo>
                  <a:pt x="73" y="44"/>
                </a:moveTo>
                <a:lnTo>
                  <a:pt x="75" y="51"/>
                </a:lnTo>
                <a:lnTo>
                  <a:pt x="82" y="53"/>
                </a:lnTo>
                <a:moveTo>
                  <a:pt x="70" y="44"/>
                </a:moveTo>
                <a:lnTo>
                  <a:pt x="70" y="25"/>
                </a:lnTo>
                <a:moveTo>
                  <a:pt x="82" y="15"/>
                </a:moveTo>
                <a:lnTo>
                  <a:pt x="75" y="17"/>
                </a:lnTo>
                <a:lnTo>
                  <a:pt x="73" y="25"/>
                </a:lnTo>
                <a:moveTo>
                  <a:pt x="82" y="13"/>
                </a:moveTo>
                <a:lnTo>
                  <a:pt x="94" y="13"/>
                </a:lnTo>
                <a:moveTo>
                  <a:pt x="109" y="56"/>
                </a:moveTo>
                <a:lnTo>
                  <a:pt x="123" y="13"/>
                </a:lnTo>
                <a:lnTo>
                  <a:pt x="138" y="56"/>
                </a:lnTo>
                <a:moveTo>
                  <a:pt x="133" y="44"/>
                </a:moveTo>
                <a:lnTo>
                  <a:pt x="114" y="44"/>
                </a:lnTo>
                <a:moveTo>
                  <a:pt x="174" y="15"/>
                </a:moveTo>
                <a:lnTo>
                  <a:pt x="161" y="13"/>
                </a:lnTo>
                <a:moveTo>
                  <a:pt x="161" y="15"/>
                </a:moveTo>
                <a:lnTo>
                  <a:pt x="154" y="20"/>
                </a:lnTo>
                <a:lnTo>
                  <a:pt x="159" y="29"/>
                </a:lnTo>
                <a:moveTo>
                  <a:pt x="157" y="32"/>
                </a:moveTo>
                <a:lnTo>
                  <a:pt x="171" y="37"/>
                </a:lnTo>
                <a:moveTo>
                  <a:pt x="166" y="53"/>
                </a:moveTo>
                <a:lnTo>
                  <a:pt x="174" y="49"/>
                </a:lnTo>
                <a:lnTo>
                  <a:pt x="169" y="39"/>
                </a:lnTo>
                <a:moveTo>
                  <a:pt x="152" y="51"/>
                </a:moveTo>
                <a:lnTo>
                  <a:pt x="166" y="5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28" name="group 428"/>
          <p:cNvGrpSpPr/>
          <p:nvPr/>
        </p:nvGrpSpPr>
        <p:grpSpPr>
          <a:xfrm rot="21600000">
            <a:off x="6669023" y="3807206"/>
            <a:ext cx="182879" cy="109728"/>
            <a:chOff x="0" y="0"/>
            <a:chExt cx="182879" cy="109728"/>
          </a:xfrm>
        </p:grpSpPr>
        <p:sp>
          <p:nvSpPr>
            <p:cNvPr id="8658" name="path 8658"/>
            <p:cNvSpPr/>
            <p:nvPr/>
          </p:nvSpPr>
          <p:spPr>
            <a:xfrm>
              <a:off x="51054" y="0"/>
              <a:ext cx="109727" cy="109728"/>
            </a:xfrm>
            <a:custGeom>
              <a:avLst/>
              <a:gdLst/>
              <a:ahLst/>
              <a:cxnLst/>
              <a:rect l="0" t="0" r="0" b="0"/>
              <a:pathLst>
                <a:path w="172" h="172">
                  <a:moveTo>
                    <a:pt x="77" y="75"/>
                  </a:moveTo>
                  <a:lnTo>
                    <a:pt x="87" y="94"/>
                  </a:lnTo>
                  <a:lnTo>
                    <a:pt x="80" y="73"/>
                  </a:lnTo>
                  <a:moveTo>
                    <a:pt x="82" y="65"/>
                  </a:moveTo>
                  <a:lnTo>
                    <a:pt x="85" y="73"/>
                  </a:lnTo>
                  <a:lnTo>
                    <a:pt x="92" y="77"/>
                  </a:lnTo>
                  <a:lnTo>
                    <a:pt x="101" y="73"/>
                  </a:lnTo>
                  <a:moveTo>
                    <a:pt x="70" y="85"/>
                  </a:moveTo>
                  <a:lnTo>
                    <a:pt x="87" y="94"/>
                  </a:lnTo>
                  <a:lnTo>
                    <a:pt x="70" y="77"/>
                  </a:lnTo>
                  <a:moveTo>
                    <a:pt x="75" y="75"/>
                  </a:moveTo>
                  <a:lnTo>
                    <a:pt x="87" y="94"/>
                  </a:lnTo>
                  <a:moveTo>
                    <a:pt x="63" y="75"/>
                  </a:moveTo>
                  <a:lnTo>
                    <a:pt x="73" y="77"/>
                  </a:lnTo>
                  <a:lnTo>
                    <a:pt x="80" y="73"/>
                  </a:lnTo>
                  <a:lnTo>
                    <a:pt x="82" y="65"/>
                  </a:lnTo>
                  <a:moveTo>
                    <a:pt x="90" y="106"/>
                  </a:moveTo>
                  <a:lnTo>
                    <a:pt x="87" y="97"/>
                  </a:lnTo>
                  <a:lnTo>
                    <a:pt x="77" y="92"/>
                  </a:lnTo>
                  <a:lnTo>
                    <a:pt x="68" y="97"/>
                  </a:lnTo>
                  <a:moveTo>
                    <a:pt x="63" y="5"/>
                  </a:moveTo>
                  <a:lnTo>
                    <a:pt x="63" y="3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8"/>
                  </a:lnTo>
                  <a:lnTo>
                    <a:pt x="68" y="8"/>
                  </a:lnTo>
                  <a:lnTo>
                    <a:pt x="68" y="10"/>
                  </a:lnTo>
                  <a:lnTo>
                    <a:pt x="70" y="13"/>
                  </a:lnTo>
                  <a:lnTo>
                    <a:pt x="75" y="13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7" y="8"/>
                  </a:lnTo>
                  <a:lnTo>
                    <a:pt x="85" y="8"/>
                  </a:lnTo>
                  <a:lnTo>
                    <a:pt x="87" y="5"/>
                  </a:lnTo>
                  <a:lnTo>
                    <a:pt x="90" y="5"/>
                  </a:lnTo>
                  <a:lnTo>
                    <a:pt x="90" y="3"/>
                  </a:lnTo>
                  <a:lnTo>
                    <a:pt x="87" y="3"/>
                  </a:lnTo>
                  <a:lnTo>
                    <a:pt x="90" y="3"/>
                  </a:lnTo>
                  <a:lnTo>
                    <a:pt x="90" y="1"/>
                  </a:lnTo>
                  <a:lnTo>
                    <a:pt x="92" y="1"/>
                  </a:lnTo>
                  <a:lnTo>
                    <a:pt x="97" y="1"/>
                  </a:lnTo>
                  <a:lnTo>
                    <a:pt x="118" y="8"/>
                  </a:lnTo>
                  <a:lnTo>
                    <a:pt x="121" y="8"/>
                  </a:lnTo>
                  <a:lnTo>
                    <a:pt x="123" y="10"/>
                  </a:lnTo>
                  <a:lnTo>
                    <a:pt x="125" y="10"/>
                  </a:lnTo>
                  <a:lnTo>
                    <a:pt x="125" y="13"/>
                  </a:lnTo>
                  <a:lnTo>
                    <a:pt x="130" y="13"/>
                  </a:lnTo>
                  <a:lnTo>
                    <a:pt x="130" y="15"/>
                  </a:lnTo>
                  <a:lnTo>
                    <a:pt x="133" y="15"/>
                  </a:lnTo>
                  <a:lnTo>
                    <a:pt x="133" y="17"/>
                  </a:lnTo>
                  <a:lnTo>
                    <a:pt x="135" y="17"/>
                  </a:lnTo>
                  <a:lnTo>
                    <a:pt x="135" y="20"/>
                  </a:lnTo>
                  <a:lnTo>
                    <a:pt x="135" y="22"/>
                  </a:lnTo>
                  <a:lnTo>
                    <a:pt x="133" y="22"/>
                  </a:lnTo>
                  <a:lnTo>
                    <a:pt x="133" y="25"/>
                  </a:lnTo>
                  <a:lnTo>
                    <a:pt x="130" y="25"/>
                  </a:lnTo>
                  <a:lnTo>
                    <a:pt x="123" y="25"/>
                  </a:lnTo>
                  <a:lnTo>
                    <a:pt x="121" y="27"/>
                  </a:lnTo>
                  <a:lnTo>
                    <a:pt x="121" y="29"/>
                  </a:lnTo>
                  <a:lnTo>
                    <a:pt x="123" y="32"/>
                  </a:lnTo>
                  <a:lnTo>
                    <a:pt x="125" y="34"/>
                  </a:lnTo>
                  <a:lnTo>
                    <a:pt x="125" y="37"/>
                  </a:lnTo>
                  <a:lnTo>
                    <a:pt x="128" y="39"/>
                  </a:lnTo>
                  <a:lnTo>
                    <a:pt x="128" y="41"/>
                  </a:lnTo>
                  <a:lnTo>
                    <a:pt x="130" y="41"/>
                  </a:lnTo>
                  <a:lnTo>
                    <a:pt x="133" y="44"/>
                  </a:lnTo>
                  <a:lnTo>
                    <a:pt x="137" y="44"/>
                  </a:lnTo>
                  <a:lnTo>
                    <a:pt x="137" y="41"/>
                  </a:lnTo>
                  <a:lnTo>
                    <a:pt x="137" y="39"/>
                  </a:lnTo>
                  <a:lnTo>
                    <a:pt x="135" y="39"/>
                  </a:lnTo>
                  <a:lnTo>
                    <a:pt x="135" y="34"/>
                  </a:lnTo>
                  <a:lnTo>
                    <a:pt x="133" y="34"/>
                  </a:lnTo>
                  <a:lnTo>
                    <a:pt x="133" y="29"/>
                  </a:lnTo>
                  <a:lnTo>
                    <a:pt x="135" y="29"/>
                  </a:lnTo>
                  <a:lnTo>
                    <a:pt x="135" y="27"/>
                  </a:lnTo>
                  <a:lnTo>
                    <a:pt x="137" y="27"/>
                  </a:lnTo>
                  <a:lnTo>
                    <a:pt x="140" y="25"/>
                  </a:lnTo>
                  <a:lnTo>
                    <a:pt x="145" y="25"/>
                  </a:lnTo>
                  <a:lnTo>
                    <a:pt x="145" y="27"/>
                  </a:lnTo>
                  <a:lnTo>
                    <a:pt x="147" y="27"/>
                  </a:lnTo>
                  <a:lnTo>
                    <a:pt x="147" y="29"/>
                  </a:lnTo>
                  <a:lnTo>
                    <a:pt x="150" y="29"/>
                  </a:lnTo>
                  <a:lnTo>
                    <a:pt x="150" y="32"/>
                  </a:lnTo>
                  <a:lnTo>
                    <a:pt x="152" y="32"/>
                  </a:lnTo>
                  <a:lnTo>
                    <a:pt x="152" y="34"/>
                  </a:lnTo>
                  <a:lnTo>
                    <a:pt x="154" y="37"/>
                  </a:lnTo>
                  <a:lnTo>
                    <a:pt x="154" y="39"/>
                  </a:lnTo>
                  <a:lnTo>
                    <a:pt x="157" y="39"/>
                  </a:lnTo>
                  <a:lnTo>
                    <a:pt x="157" y="41"/>
                  </a:lnTo>
                  <a:lnTo>
                    <a:pt x="159" y="44"/>
                  </a:lnTo>
                  <a:lnTo>
                    <a:pt x="159" y="51"/>
                  </a:lnTo>
                  <a:lnTo>
                    <a:pt x="161" y="51"/>
                  </a:lnTo>
                  <a:lnTo>
                    <a:pt x="161" y="53"/>
                  </a:lnTo>
                  <a:lnTo>
                    <a:pt x="164" y="53"/>
                  </a:lnTo>
                  <a:lnTo>
                    <a:pt x="164" y="56"/>
                  </a:lnTo>
                  <a:lnTo>
                    <a:pt x="166" y="56"/>
                  </a:lnTo>
                  <a:lnTo>
                    <a:pt x="166" y="58"/>
                  </a:lnTo>
                  <a:moveTo>
                    <a:pt x="166" y="58"/>
                  </a:moveTo>
                  <a:lnTo>
                    <a:pt x="166" y="63"/>
                  </a:lnTo>
                  <a:lnTo>
                    <a:pt x="169" y="65"/>
                  </a:lnTo>
                  <a:lnTo>
                    <a:pt x="169" y="73"/>
                  </a:lnTo>
                  <a:lnTo>
                    <a:pt x="166" y="73"/>
                  </a:lnTo>
                  <a:lnTo>
                    <a:pt x="166" y="70"/>
                  </a:lnTo>
                  <a:lnTo>
                    <a:pt x="164" y="70"/>
                  </a:lnTo>
                  <a:lnTo>
                    <a:pt x="159" y="70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61" y="75"/>
                  </a:lnTo>
                  <a:lnTo>
                    <a:pt x="161" y="77"/>
                  </a:lnTo>
                  <a:lnTo>
                    <a:pt x="164" y="77"/>
                  </a:lnTo>
                  <a:lnTo>
                    <a:pt x="164" y="87"/>
                  </a:lnTo>
                  <a:lnTo>
                    <a:pt x="166" y="87"/>
                  </a:lnTo>
                  <a:lnTo>
                    <a:pt x="166" y="89"/>
                  </a:lnTo>
                  <a:lnTo>
                    <a:pt x="169" y="89"/>
                  </a:lnTo>
                  <a:lnTo>
                    <a:pt x="171" y="89"/>
                  </a:lnTo>
                  <a:lnTo>
                    <a:pt x="171" y="92"/>
                  </a:lnTo>
                  <a:lnTo>
                    <a:pt x="171" y="99"/>
                  </a:lnTo>
                  <a:lnTo>
                    <a:pt x="169" y="101"/>
                  </a:lnTo>
                  <a:lnTo>
                    <a:pt x="169" y="104"/>
                  </a:lnTo>
                  <a:lnTo>
                    <a:pt x="166" y="104"/>
                  </a:lnTo>
                  <a:lnTo>
                    <a:pt x="166" y="106"/>
                  </a:lnTo>
                  <a:lnTo>
                    <a:pt x="164" y="106"/>
                  </a:lnTo>
                  <a:lnTo>
                    <a:pt x="161" y="106"/>
                  </a:lnTo>
                  <a:lnTo>
                    <a:pt x="161" y="109"/>
                  </a:lnTo>
                  <a:lnTo>
                    <a:pt x="161" y="111"/>
                  </a:lnTo>
                  <a:lnTo>
                    <a:pt x="164" y="111"/>
                  </a:lnTo>
                  <a:lnTo>
                    <a:pt x="164" y="113"/>
                  </a:lnTo>
                  <a:lnTo>
                    <a:pt x="166" y="113"/>
                  </a:lnTo>
                  <a:lnTo>
                    <a:pt x="166" y="116"/>
                  </a:lnTo>
                  <a:lnTo>
                    <a:pt x="164" y="116"/>
                  </a:lnTo>
                  <a:lnTo>
                    <a:pt x="164" y="123"/>
                  </a:lnTo>
                  <a:lnTo>
                    <a:pt x="161" y="123"/>
                  </a:lnTo>
                  <a:lnTo>
                    <a:pt x="161" y="125"/>
                  </a:lnTo>
                  <a:lnTo>
                    <a:pt x="159" y="128"/>
                  </a:lnTo>
                  <a:lnTo>
                    <a:pt x="159" y="130"/>
                  </a:lnTo>
                  <a:lnTo>
                    <a:pt x="157" y="130"/>
                  </a:lnTo>
                  <a:lnTo>
                    <a:pt x="157" y="133"/>
                  </a:lnTo>
                  <a:lnTo>
                    <a:pt x="154" y="135"/>
                  </a:lnTo>
                  <a:lnTo>
                    <a:pt x="150" y="135"/>
                  </a:lnTo>
                  <a:lnTo>
                    <a:pt x="147" y="133"/>
                  </a:lnTo>
                  <a:lnTo>
                    <a:pt x="147" y="123"/>
                  </a:lnTo>
                  <a:lnTo>
                    <a:pt x="145" y="123"/>
                  </a:lnTo>
                  <a:lnTo>
                    <a:pt x="140" y="123"/>
                  </a:lnTo>
                  <a:lnTo>
                    <a:pt x="140" y="125"/>
                  </a:lnTo>
                  <a:lnTo>
                    <a:pt x="137" y="125"/>
                  </a:lnTo>
                  <a:lnTo>
                    <a:pt x="137" y="128"/>
                  </a:lnTo>
                  <a:lnTo>
                    <a:pt x="133" y="128"/>
                  </a:lnTo>
                  <a:lnTo>
                    <a:pt x="130" y="130"/>
                  </a:lnTo>
                  <a:lnTo>
                    <a:pt x="130" y="133"/>
                  </a:lnTo>
                  <a:lnTo>
                    <a:pt x="128" y="133"/>
                  </a:lnTo>
                  <a:lnTo>
                    <a:pt x="128" y="137"/>
                  </a:lnTo>
                  <a:lnTo>
                    <a:pt x="130" y="140"/>
                  </a:lnTo>
                  <a:lnTo>
                    <a:pt x="133" y="137"/>
                  </a:lnTo>
                  <a:lnTo>
                    <a:pt x="135" y="137"/>
                  </a:lnTo>
                  <a:lnTo>
                    <a:pt x="135" y="135"/>
                  </a:lnTo>
                  <a:lnTo>
                    <a:pt x="142" y="135"/>
                  </a:lnTo>
                  <a:lnTo>
                    <a:pt x="142" y="137"/>
                  </a:lnTo>
                  <a:lnTo>
                    <a:pt x="145" y="137"/>
                  </a:lnTo>
                  <a:lnTo>
                    <a:pt x="145" y="140"/>
                  </a:lnTo>
                  <a:moveTo>
                    <a:pt x="145" y="140"/>
                  </a:moveTo>
                  <a:lnTo>
                    <a:pt x="147" y="140"/>
                  </a:lnTo>
                  <a:lnTo>
                    <a:pt x="147" y="142"/>
                  </a:lnTo>
                  <a:lnTo>
                    <a:pt x="147" y="147"/>
                  </a:lnTo>
                  <a:lnTo>
                    <a:pt x="145" y="147"/>
                  </a:lnTo>
                  <a:lnTo>
                    <a:pt x="145" y="149"/>
                  </a:lnTo>
                  <a:lnTo>
                    <a:pt x="142" y="149"/>
                  </a:lnTo>
                  <a:lnTo>
                    <a:pt x="140" y="152"/>
                  </a:lnTo>
                  <a:lnTo>
                    <a:pt x="137" y="152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5" y="157"/>
                  </a:lnTo>
                  <a:lnTo>
                    <a:pt x="133" y="157"/>
                  </a:lnTo>
                  <a:lnTo>
                    <a:pt x="130" y="159"/>
                  </a:lnTo>
                  <a:lnTo>
                    <a:pt x="128" y="159"/>
                  </a:lnTo>
                  <a:lnTo>
                    <a:pt x="125" y="161"/>
                  </a:lnTo>
                  <a:lnTo>
                    <a:pt x="121" y="161"/>
                  </a:lnTo>
                  <a:lnTo>
                    <a:pt x="118" y="164"/>
                  </a:lnTo>
                  <a:lnTo>
                    <a:pt x="116" y="164"/>
                  </a:lnTo>
                  <a:lnTo>
                    <a:pt x="116" y="166"/>
                  </a:lnTo>
                  <a:lnTo>
                    <a:pt x="114" y="166"/>
                  </a:lnTo>
                  <a:lnTo>
                    <a:pt x="111" y="169"/>
                  </a:lnTo>
                  <a:lnTo>
                    <a:pt x="99" y="169"/>
                  </a:lnTo>
                  <a:lnTo>
                    <a:pt x="101" y="166"/>
                  </a:lnTo>
                  <a:lnTo>
                    <a:pt x="101" y="164"/>
                  </a:lnTo>
                  <a:lnTo>
                    <a:pt x="104" y="164"/>
                  </a:lnTo>
                  <a:lnTo>
                    <a:pt x="101" y="161"/>
                  </a:lnTo>
                  <a:lnTo>
                    <a:pt x="94" y="161"/>
                  </a:lnTo>
                  <a:lnTo>
                    <a:pt x="94" y="164"/>
                  </a:lnTo>
                  <a:lnTo>
                    <a:pt x="90" y="164"/>
                  </a:lnTo>
                  <a:lnTo>
                    <a:pt x="87" y="166"/>
                  </a:lnTo>
                  <a:lnTo>
                    <a:pt x="82" y="166"/>
                  </a:lnTo>
                  <a:lnTo>
                    <a:pt x="82" y="169"/>
                  </a:lnTo>
                  <a:lnTo>
                    <a:pt x="82" y="171"/>
                  </a:lnTo>
                  <a:lnTo>
                    <a:pt x="80" y="171"/>
                  </a:lnTo>
                  <a:lnTo>
                    <a:pt x="70" y="171"/>
                  </a:lnTo>
                  <a:lnTo>
                    <a:pt x="68" y="169"/>
                  </a:lnTo>
                  <a:lnTo>
                    <a:pt x="65" y="169"/>
                  </a:lnTo>
                  <a:lnTo>
                    <a:pt x="65" y="166"/>
                  </a:lnTo>
                  <a:lnTo>
                    <a:pt x="65" y="164"/>
                  </a:lnTo>
                  <a:lnTo>
                    <a:pt x="63" y="164"/>
                  </a:lnTo>
                  <a:lnTo>
                    <a:pt x="63" y="161"/>
                  </a:lnTo>
                  <a:lnTo>
                    <a:pt x="61" y="161"/>
                  </a:lnTo>
                  <a:lnTo>
                    <a:pt x="61" y="166"/>
                  </a:lnTo>
                  <a:lnTo>
                    <a:pt x="58" y="166"/>
                  </a:lnTo>
                  <a:lnTo>
                    <a:pt x="54" y="166"/>
                  </a:lnTo>
                  <a:lnTo>
                    <a:pt x="51" y="164"/>
                  </a:lnTo>
                  <a:lnTo>
                    <a:pt x="46" y="164"/>
                  </a:lnTo>
                  <a:lnTo>
                    <a:pt x="46" y="161"/>
                  </a:lnTo>
                  <a:lnTo>
                    <a:pt x="44" y="161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9" y="157"/>
                  </a:lnTo>
                  <a:lnTo>
                    <a:pt x="37" y="154"/>
                  </a:lnTo>
                  <a:lnTo>
                    <a:pt x="37" y="149"/>
                  </a:lnTo>
                  <a:lnTo>
                    <a:pt x="39" y="149"/>
                  </a:lnTo>
                  <a:lnTo>
                    <a:pt x="49" y="149"/>
                  </a:lnTo>
                  <a:lnTo>
                    <a:pt x="49" y="147"/>
                  </a:lnTo>
                  <a:lnTo>
                    <a:pt x="49" y="142"/>
                  </a:lnTo>
                  <a:moveTo>
                    <a:pt x="49" y="142"/>
                  </a:moveTo>
                  <a:lnTo>
                    <a:pt x="46" y="140"/>
                  </a:lnTo>
                  <a:lnTo>
                    <a:pt x="44" y="137"/>
                  </a:lnTo>
                  <a:lnTo>
                    <a:pt x="44" y="133"/>
                  </a:lnTo>
                  <a:lnTo>
                    <a:pt x="41" y="133"/>
                  </a:lnTo>
                  <a:lnTo>
                    <a:pt x="41" y="130"/>
                  </a:lnTo>
                  <a:lnTo>
                    <a:pt x="39" y="130"/>
                  </a:lnTo>
                  <a:lnTo>
                    <a:pt x="32" y="130"/>
                  </a:lnTo>
                  <a:lnTo>
                    <a:pt x="32" y="133"/>
                  </a:lnTo>
                  <a:lnTo>
                    <a:pt x="34" y="133"/>
                  </a:lnTo>
                  <a:lnTo>
                    <a:pt x="34" y="135"/>
                  </a:lnTo>
                  <a:lnTo>
                    <a:pt x="37" y="137"/>
                  </a:lnTo>
                  <a:lnTo>
                    <a:pt x="37" y="145"/>
                  </a:lnTo>
                  <a:lnTo>
                    <a:pt x="34" y="145"/>
                  </a:lnTo>
                  <a:lnTo>
                    <a:pt x="34" y="147"/>
                  </a:lnTo>
                  <a:lnTo>
                    <a:pt x="32" y="147"/>
                  </a:lnTo>
                  <a:lnTo>
                    <a:pt x="30" y="147"/>
                  </a:lnTo>
                  <a:lnTo>
                    <a:pt x="30" y="149"/>
                  </a:lnTo>
                  <a:lnTo>
                    <a:pt x="25" y="147"/>
                  </a:lnTo>
                  <a:lnTo>
                    <a:pt x="22" y="145"/>
                  </a:lnTo>
                  <a:lnTo>
                    <a:pt x="22" y="142"/>
                  </a:lnTo>
                  <a:lnTo>
                    <a:pt x="20" y="142"/>
                  </a:lnTo>
                  <a:lnTo>
                    <a:pt x="20" y="140"/>
                  </a:lnTo>
                  <a:lnTo>
                    <a:pt x="17" y="140"/>
                  </a:lnTo>
                  <a:lnTo>
                    <a:pt x="17" y="137"/>
                  </a:lnTo>
                  <a:lnTo>
                    <a:pt x="15" y="135"/>
                  </a:lnTo>
                  <a:lnTo>
                    <a:pt x="15" y="133"/>
                  </a:lnTo>
                  <a:lnTo>
                    <a:pt x="13" y="133"/>
                  </a:lnTo>
                  <a:lnTo>
                    <a:pt x="13" y="128"/>
                  </a:lnTo>
                  <a:lnTo>
                    <a:pt x="10" y="128"/>
                  </a:lnTo>
                  <a:lnTo>
                    <a:pt x="10" y="121"/>
                  </a:lnTo>
                  <a:lnTo>
                    <a:pt x="8" y="121"/>
                  </a:lnTo>
                  <a:lnTo>
                    <a:pt x="8" y="118"/>
                  </a:lnTo>
                  <a:lnTo>
                    <a:pt x="5" y="118"/>
                  </a:lnTo>
                  <a:lnTo>
                    <a:pt x="5" y="113"/>
                  </a:lnTo>
                  <a:lnTo>
                    <a:pt x="3" y="113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5" y="104"/>
                  </a:lnTo>
                  <a:lnTo>
                    <a:pt x="8" y="104"/>
                  </a:lnTo>
                  <a:lnTo>
                    <a:pt x="10" y="104"/>
                  </a:lnTo>
                  <a:lnTo>
                    <a:pt x="10" y="101"/>
                  </a:lnTo>
                  <a:lnTo>
                    <a:pt x="10" y="97"/>
                  </a:lnTo>
                  <a:lnTo>
                    <a:pt x="8" y="97"/>
                  </a:lnTo>
                  <a:lnTo>
                    <a:pt x="8" y="89"/>
                  </a:lnTo>
                  <a:lnTo>
                    <a:pt x="5" y="89"/>
                  </a:lnTo>
                  <a:lnTo>
                    <a:pt x="5" y="85"/>
                  </a:lnTo>
                  <a:lnTo>
                    <a:pt x="3" y="85"/>
                  </a:lnTo>
                  <a:lnTo>
                    <a:pt x="3" y="82"/>
                  </a:lnTo>
                  <a:lnTo>
                    <a:pt x="1" y="85"/>
                  </a:lnTo>
                  <a:lnTo>
                    <a:pt x="1" y="73"/>
                  </a:lnTo>
                  <a:lnTo>
                    <a:pt x="3" y="70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8" y="65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5" y="61"/>
                  </a:lnTo>
                  <a:lnTo>
                    <a:pt x="5" y="58"/>
                  </a:lnTo>
                  <a:lnTo>
                    <a:pt x="5" y="53"/>
                  </a:lnTo>
                  <a:lnTo>
                    <a:pt x="8" y="53"/>
                  </a:lnTo>
                  <a:lnTo>
                    <a:pt x="8" y="49"/>
                  </a:lnTo>
                  <a:lnTo>
                    <a:pt x="10" y="49"/>
                  </a:lnTo>
                  <a:lnTo>
                    <a:pt x="10" y="44"/>
                  </a:lnTo>
                  <a:lnTo>
                    <a:pt x="13" y="44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5" y="39"/>
                  </a:lnTo>
                  <a:moveTo>
                    <a:pt x="15" y="39"/>
                  </a:moveTo>
                  <a:lnTo>
                    <a:pt x="17" y="37"/>
                  </a:lnTo>
                  <a:lnTo>
                    <a:pt x="20" y="37"/>
                  </a:lnTo>
                  <a:lnTo>
                    <a:pt x="22" y="39"/>
                  </a:lnTo>
                  <a:lnTo>
                    <a:pt x="22" y="49"/>
                  </a:lnTo>
                  <a:lnTo>
                    <a:pt x="25" y="49"/>
                  </a:lnTo>
                  <a:lnTo>
                    <a:pt x="25" y="51"/>
                  </a:lnTo>
                  <a:lnTo>
                    <a:pt x="27" y="51"/>
                  </a:lnTo>
                  <a:lnTo>
                    <a:pt x="30" y="51"/>
                  </a:lnTo>
                  <a:lnTo>
                    <a:pt x="30" y="49"/>
                  </a:lnTo>
                  <a:lnTo>
                    <a:pt x="32" y="49"/>
                  </a:lnTo>
                  <a:lnTo>
                    <a:pt x="32" y="46"/>
                  </a:lnTo>
                  <a:lnTo>
                    <a:pt x="37" y="46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39" y="41"/>
                  </a:lnTo>
                  <a:lnTo>
                    <a:pt x="41" y="41"/>
                  </a:lnTo>
                  <a:lnTo>
                    <a:pt x="41" y="39"/>
                  </a:lnTo>
                  <a:lnTo>
                    <a:pt x="41" y="34"/>
                  </a:lnTo>
                  <a:lnTo>
                    <a:pt x="39" y="34"/>
                  </a:lnTo>
                  <a:lnTo>
                    <a:pt x="37" y="34"/>
                  </a:lnTo>
                  <a:lnTo>
                    <a:pt x="37" y="37"/>
                  </a:lnTo>
                  <a:lnTo>
                    <a:pt x="34" y="37"/>
                  </a:lnTo>
                  <a:lnTo>
                    <a:pt x="34" y="39"/>
                  </a:lnTo>
                  <a:lnTo>
                    <a:pt x="30" y="39"/>
                  </a:lnTo>
                  <a:lnTo>
                    <a:pt x="30" y="37"/>
                  </a:lnTo>
                  <a:lnTo>
                    <a:pt x="27" y="37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5" y="32"/>
                  </a:lnTo>
                  <a:lnTo>
                    <a:pt x="22" y="29"/>
                  </a:lnTo>
                  <a:lnTo>
                    <a:pt x="25" y="29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2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4" y="20"/>
                  </a:lnTo>
                  <a:lnTo>
                    <a:pt x="34" y="17"/>
                  </a:lnTo>
                  <a:lnTo>
                    <a:pt x="37" y="17"/>
                  </a:lnTo>
                  <a:lnTo>
                    <a:pt x="39" y="15"/>
                  </a:lnTo>
                  <a:lnTo>
                    <a:pt x="41" y="15"/>
                  </a:lnTo>
                  <a:lnTo>
                    <a:pt x="41" y="13"/>
                  </a:lnTo>
                  <a:lnTo>
                    <a:pt x="49" y="13"/>
                  </a:lnTo>
                  <a:lnTo>
                    <a:pt x="49" y="10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61" y="5"/>
                  </a:lnTo>
                  <a:moveTo>
                    <a:pt x="34" y="37"/>
                  </a:moveTo>
                  <a:lnTo>
                    <a:pt x="39" y="44"/>
                  </a:lnTo>
                  <a:lnTo>
                    <a:pt x="34" y="37"/>
                  </a:lnTo>
                  <a:close/>
                  <a:moveTo>
                    <a:pt x="37" y="44"/>
                  </a:moveTo>
                  <a:lnTo>
                    <a:pt x="32" y="39"/>
                  </a:lnTo>
                  <a:lnTo>
                    <a:pt x="37" y="46"/>
                  </a:lnTo>
                  <a:moveTo>
                    <a:pt x="90" y="1"/>
                  </a:moveTo>
                  <a:lnTo>
                    <a:pt x="90" y="3"/>
                  </a:lnTo>
                  <a:lnTo>
                    <a:pt x="87" y="3"/>
                  </a:lnTo>
                  <a:moveTo>
                    <a:pt x="90" y="5"/>
                  </a:moveTo>
                  <a:lnTo>
                    <a:pt x="90" y="1"/>
                  </a:lnTo>
                  <a:moveTo>
                    <a:pt x="39" y="34"/>
                  </a:moveTo>
                  <a:lnTo>
                    <a:pt x="41" y="37"/>
                  </a:lnTo>
                  <a:moveTo>
                    <a:pt x="75" y="3"/>
                  </a:moveTo>
                  <a:lnTo>
                    <a:pt x="80" y="8"/>
                  </a:lnTo>
                  <a:moveTo>
                    <a:pt x="77" y="3"/>
                  </a:moveTo>
                  <a:lnTo>
                    <a:pt x="82" y="8"/>
                  </a:lnTo>
                  <a:moveTo>
                    <a:pt x="70" y="13"/>
                  </a:moveTo>
                  <a:lnTo>
                    <a:pt x="68" y="8"/>
                  </a:lnTo>
                  <a:lnTo>
                    <a:pt x="73" y="13"/>
                  </a:lnTo>
                  <a:lnTo>
                    <a:pt x="70" y="5"/>
                  </a:lnTo>
                  <a:moveTo>
                    <a:pt x="70" y="3"/>
                  </a:moveTo>
                  <a:lnTo>
                    <a:pt x="75" y="10"/>
                  </a:lnTo>
                  <a:lnTo>
                    <a:pt x="70" y="3"/>
                  </a:lnTo>
                  <a:close/>
                  <a:moveTo>
                    <a:pt x="73" y="3"/>
                  </a:moveTo>
                  <a:lnTo>
                    <a:pt x="77" y="8"/>
                  </a:lnTo>
                  <a:lnTo>
                    <a:pt x="75" y="3"/>
                  </a:lnTo>
                  <a:moveTo>
                    <a:pt x="80" y="3"/>
                  </a:moveTo>
                  <a:lnTo>
                    <a:pt x="82" y="8"/>
                  </a:lnTo>
                  <a:moveTo>
                    <a:pt x="82" y="3"/>
                  </a:moveTo>
                  <a:lnTo>
                    <a:pt x="85" y="8"/>
                  </a:lnTo>
                  <a:lnTo>
                    <a:pt x="80" y="3"/>
                  </a:lnTo>
                  <a:moveTo>
                    <a:pt x="65" y="3"/>
                  </a:moveTo>
                  <a:lnTo>
                    <a:pt x="68" y="3"/>
                  </a:lnTo>
                  <a:moveTo>
                    <a:pt x="61" y="5"/>
                  </a:moveTo>
                  <a:lnTo>
                    <a:pt x="63" y="5"/>
                  </a:lnTo>
                  <a:moveTo>
                    <a:pt x="68" y="3"/>
                  </a:moveTo>
                  <a:lnTo>
                    <a:pt x="70" y="5"/>
                  </a:lnTo>
                  <a:moveTo>
                    <a:pt x="85" y="3"/>
                  </a:moveTo>
                  <a:lnTo>
                    <a:pt x="87" y="5"/>
                  </a:lnTo>
                  <a:lnTo>
                    <a:pt x="85" y="3"/>
                  </a:lnTo>
                  <a:close/>
                  <a:moveTo>
                    <a:pt x="27" y="147"/>
                  </a:moveTo>
                  <a:lnTo>
                    <a:pt x="25" y="147"/>
                  </a:lnTo>
                  <a:moveTo>
                    <a:pt x="30" y="149"/>
                  </a:moveTo>
                  <a:lnTo>
                    <a:pt x="30" y="147"/>
                  </a:lnTo>
                  <a:moveTo>
                    <a:pt x="34" y="147"/>
                  </a:moveTo>
                  <a:lnTo>
                    <a:pt x="37" y="149"/>
                  </a:lnTo>
                  <a:moveTo>
                    <a:pt x="39" y="130"/>
                  </a:moveTo>
                  <a:lnTo>
                    <a:pt x="46" y="137"/>
                  </a:lnTo>
                  <a:moveTo>
                    <a:pt x="46" y="140"/>
                  </a:moveTo>
                  <a:lnTo>
                    <a:pt x="49" y="145"/>
                  </a:lnTo>
                  <a:moveTo>
                    <a:pt x="37" y="145"/>
                  </a:moveTo>
                  <a:lnTo>
                    <a:pt x="39" y="149"/>
                  </a:lnTo>
                  <a:moveTo>
                    <a:pt x="37" y="142"/>
                  </a:moveTo>
                  <a:lnTo>
                    <a:pt x="41" y="149"/>
                  </a:lnTo>
                  <a:moveTo>
                    <a:pt x="37" y="140"/>
                  </a:moveTo>
                  <a:lnTo>
                    <a:pt x="44" y="149"/>
                  </a:lnTo>
                  <a:lnTo>
                    <a:pt x="37" y="142"/>
                  </a:lnTo>
                  <a:moveTo>
                    <a:pt x="30" y="147"/>
                  </a:moveTo>
                  <a:lnTo>
                    <a:pt x="34" y="152"/>
                  </a:lnTo>
                  <a:moveTo>
                    <a:pt x="27" y="147"/>
                  </a:moveTo>
                  <a:lnTo>
                    <a:pt x="27" y="149"/>
                  </a:lnTo>
                  <a:moveTo>
                    <a:pt x="37" y="154"/>
                  </a:moveTo>
                  <a:lnTo>
                    <a:pt x="32" y="147"/>
                  </a:lnTo>
                  <a:lnTo>
                    <a:pt x="37" y="152"/>
                  </a:lnTo>
                  <a:moveTo>
                    <a:pt x="34" y="130"/>
                  </a:moveTo>
                  <a:lnTo>
                    <a:pt x="49" y="149"/>
                  </a:lnTo>
                  <a:moveTo>
                    <a:pt x="34" y="145"/>
                  </a:moveTo>
                  <a:lnTo>
                    <a:pt x="39" y="149"/>
                  </a:lnTo>
                  <a:moveTo>
                    <a:pt x="32" y="130"/>
                  </a:moveTo>
                  <a:lnTo>
                    <a:pt x="46" y="149"/>
                  </a:lnTo>
                  <a:moveTo>
                    <a:pt x="37" y="130"/>
                  </a:moveTo>
                  <a:lnTo>
                    <a:pt x="49" y="147"/>
                  </a:lnTo>
                  <a:lnTo>
                    <a:pt x="34" y="130"/>
                  </a:lnTo>
                  <a:moveTo>
                    <a:pt x="65" y="94"/>
                  </a:moveTo>
                  <a:lnTo>
                    <a:pt x="70" y="85"/>
                  </a:lnTo>
                  <a:lnTo>
                    <a:pt x="63" y="77"/>
                  </a:lnTo>
                  <a:moveTo>
                    <a:pt x="39" y="157"/>
                  </a:moveTo>
                  <a:lnTo>
                    <a:pt x="37" y="157"/>
                  </a:lnTo>
                  <a:lnTo>
                    <a:pt x="37" y="154"/>
                  </a:lnTo>
                  <a:moveTo>
                    <a:pt x="99" y="3"/>
                  </a:moveTo>
                  <a:lnTo>
                    <a:pt x="97" y="1"/>
                  </a:lnTo>
                  <a:moveTo>
                    <a:pt x="114" y="8"/>
                  </a:moveTo>
                  <a:lnTo>
                    <a:pt x="118" y="8"/>
                  </a:lnTo>
                  <a:moveTo>
                    <a:pt x="111" y="8"/>
                  </a:moveTo>
                  <a:lnTo>
                    <a:pt x="111" y="10"/>
                  </a:lnTo>
                  <a:lnTo>
                    <a:pt x="109" y="10"/>
                  </a:lnTo>
                  <a:lnTo>
                    <a:pt x="106" y="10"/>
                  </a:lnTo>
                  <a:lnTo>
                    <a:pt x="106" y="8"/>
                  </a:lnTo>
                  <a:lnTo>
                    <a:pt x="104" y="8"/>
                  </a:lnTo>
                  <a:moveTo>
                    <a:pt x="111" y="8"/>
                  </a:moveTo>
                  <a:lnTo>
                    <a:pt x="111" y="5"/>
                  </a:lnTo>
                  <a:moveTo>
                    <a:pt x="104" y="5"/>
                  </a:moveTo>
                  <a:lnTo>
                    <a:pt x="104" y="8"/>
                  </a:lnTo>
                  <a:lnTo>
                    <a:pt x="109" y="10"/>
                  </a:lnTo>
                  <a:moveTo>
                    <a:pt x="111" y="8"/>
                  </a:moveTo>
                  <a:lnTo>
                    <a:pt x="111" y="5"/>
                  </a:lnTo>
                  <a:moveTo>
                    <a:pt x="104" y="5"/>
                  </a:moveTo>
                  <a:lnTo>
                    <a:pt x="104" y="3"/>
                  </a:lnTo>
                  <a:lnTo>
                    <a:pt x="101" y="3"/>
                  </a:lnTo>
                  <a:moveTo>
                    <a:pt x="99" y="3"/>
                  </a:moveTo>
                  <a:lnTo>
                    <a:pt x="104" y="3"/>
                  </a:lnTo>
                  <a:moveTo>
                    <a:pt x="101" y="3"/>
                  </a:moveTo>
                  <a:lnTo>
                    <a:pt x="101" y="1"/>
                  </a:lnTo>
                  <a:moveTo>
                    <a:pt x="114" y="5"/>
                  </a:moveTo>
                  <a:lnTo>
                    <a:pt x="114" y="8"/>
                  </a:lnTo>
                  <a:moveTo>
                    <a:pt x="111" y="5"/>
                  </a:moveTo>
                  <a:lnTo>
                    <a:pt x="111" y="8"/>
                  </a:lnTo>
                  <a:moveTo>
                    <a:pt x="114" y="8"/>
                  </a:moveTo>
                  <a:lnTo>
                    <a:pt x="114" y="5"/>
                  </a:lnTo>
                  <a:lnTo>
                    <a:pt x="116" y="8"/>
                  </a:lnTo>
                  <a:moveTo>
                    <a:pt x="114" y="5"/>
                  </a:moveTo>
                  <a:lnTo>
                    <a:pt x="114" y="8"/>
                  </a:lnTo>
                  <a:lnTo>
                    <a:pt x="111" y="8"/>
                  </a:lnTo>
                  <a:moveTo>
                    <a:pt x="104" y="5"/>
                  </a:moveTo>
                  <a:lnTo>
                    <a:pt x="104" y="3"/>
                  </a:lnTo>
                  <a:moveTo>
                    <a:pt x="104" y="3"/>
                  </a:moveTo>
                  <a:lnTo>
                    <a:pt x="109" y="10"/>
                  </a:lnTo>
                  <a:moveTo>
                    <a:pt x="109" y="5"/>
                  </a:moveTo>
                  <a:lnTo>
                    <a:pt x="111" y="8"/>
                  </a:lnTo>
                  <a:moveTo>
                    <a:pt x="106" y="3"/>
                  </a:moveTo>
                  <a:lnTo>
                    <a:pt x="111" y="10"/>
                  </a:lnTo>
                  <a:moveTo>
                    <a:pt x="99" y="87"/>
                  </a:moveTo>
                  <a:lnTo>
                    <a:pt x="87" y="94"/>
                  </a:lnTo>
                  <a:lnTo>
                    <a:pt x="101" y="92"/>
                  </a:lnTo>
                  <a:moveTo>
                    <a:pt x="87" y="97"/>
                  </a:moveTo>
                  <a:lnTo>
                    <a:pt x="87" y="94"/>
                  </a:lnTo>
                  <a:lnTo>
                    <a:pt x="87" y="97"/>
                  </a:lnTo>
                  <a:close/>
                  <a:moveTo>
                    <a:pt x="85" y="94"/>
                  </a:moveTo>
                  <a:lnTo>
                    <a:pt x="87" y="94"/>
                  </a:lnTo>
                  <a:lnTo>
                    <a:pt x="99" y="80"/>
                  </a:lnTo>
                  <a:moveTo>
                    <a:pt x="92" y="77"/>
                  </a:moveTo>
                  <a:lnTo>
                    <a:pt x="87" y="94"/>
                  </a:lnTo>
                  <a:lnTo>
                    <a:pt x="94" y="77"/>
                  </a:lnTo>
                  <a:moveTo>
                    <a:pt x="99" y="82"/>
                  </a:moveTo>
                  <a:lnTo>
                    <a:pt x="87" y="94"/>
                  </a:lnTo>
                  <a:lnTo>
                    <a:pt x="90" y="77"/>
                  </a:lnTo>
                  <a:moveTo>
                    <a:pt x="97" y="77"/>
                  </a:moveTo>
                  <a:lnTo>
                    <a:pt x="87" y="94"/>
                  </a:lnTo>
                  <a:moveTo>
                    <a:pt x="101" y="73"/>
                  </a:moveTo>
                  <a:lnTo>
                    <a:pt x="99" y="87"/>
                  </a:lnTo>
                  <a:lnTo>
                    <a:pt x="109" y="99"/>
                  </a:lnTo>
                  <a:moveTo>
                    <a:pt x="106" y="99"/>
                  </a:moveTo>
                  <a:lnTo>
                    <a:pt x="99" y="97"/>
                  </a:lnTo>
                  <a:lnTo>
                    <a:pt x="92" y="99"/>
                  </a:lnTo>
                  <a:lnTo>
                    <a:pt x="90" y="10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660" name="path 8660"/>
            <p:cNvSpPr/>
            <p:nvPr/>
          </p:nvSpPr>
          <p:spPr>
            <a:xfrm>
              <a:off x="0" y="11429"/>
              <a:ext cx="182879" cy="15240"/>
            </a:xfrm>
            <a:custGeom>
              <a:avLst/>
              <a:gdLst/>
              <a:ahLst/>
              <a:cxnLst/>
              <a:rect l="0" t="0" r="0" b="0"/>
              <a:pathLst>
                <a:path w="287" h="24">
                  <a:moveTo>
                    <a:pt x="0" y="0"/>
                  </a:moveTo>
                  <a:lnTo>
                    <a:pt x="0" y="24"/>
                  </a:lnTo>
                  <a:lnTo>
                    <a:pt x="287" y="0"/>
                  </a:lnTo>
                  <a:lnTo>
                    <a:pt x="0" y="0"/>
                  </a:lnTo>
                </a:path>
                <a:path w="287" h="24">
                  <a:moveTo>
                    <a:pt x="0" y="24"/>
                  </a:moveTo>
                  <a:lnTo>
                    <a:pt x="287" y="0"/>
                  </a:lnTo>
                  <a:lnTo>
                    <a:pt x="287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662" name="path 8662"/>
          <p:cNvSpPr/>
          <p:nvPr/>
        </p:nvSpPr>
        <p:spPr>
          <a:xfrm>
            <a:off x="6293357" y="3807206"/>
            <a:ext cx="97536" cy="38099"/>
          </a:xfrm>
          <a:custGeom>
            <a:avLst/>
            <a:gdLst/>
            <a:ahLst/>
            <a:cxnLst/>
            <a:rect l="0" t="0" r="0" b="0"/>
            <a:pathLst>
              <a:path w="153" h="59">
                <a:moveTo>
                  <a:pt x="46" y="5"/>
                </a:moveTo>
                <a:lnTo>
                  <a:pt x="49" y="3"/>
                </a:lnTo>
                <a:lnTo>
                  <a:pt x="56" y="3"/>
                </a:lnTo>
                <a:lnTo>
                  <a:pt x="56" y="5"/>
                </a:lnTo>
                <a:lnTo>
                  <a:pt x="54" y="8"/>
                </a:lnTo>
                <a:lnTo>
                  <a:pt x="54" y="13"/>
                </a:lnTo>
                <a:lnTo>
                  <a:pt x="56" y="13"/>
                </a:lnTo>
                <a:lnTo>
                  <a:pt x="61" y="13"/>
                </a:lnTo>
                <a:lnTo>
                  <a:pt x="61" y="10"/>
                </a:lnTo>
                <a:lnTo>
                  <a:pt x="63" y="8"/>
                </a:lnTo>
                <a:lnTo>
                  <a:pt x="70" y="8"/>
                </a:lnTo>
                <a:lnTo>
                  <a:pt x="70" y="5"/>
                </a:lnTo>
                <a:lnTo>
                  <a:pt x="73" y="5"/>
                </a:lnTo>
                <a:lnTo>
                  <a:pt x="73" y="3"/>
                </a:lnTo>
                <a:lnTo>
                  <a:pt x="75" y="1"/>
                </a:lnTo>
                <a:lnTo>
                  <a:pt x="82" y="1"/>
                </a:lnTo>
                <a:lnTo>
                  <a:pt x="102" y="8"/>
                </a:lnTo>
                <a:lnTo>
                  <a:pt x="106" y="8"/>
                </a:lnTo>
                <a:lnTo>
                  <a:pt x="106" y="10"/>
                </a:lnTo>
                <a:lnTo>
                  <a:pt x="111" y="10"/>
                </a:lnTo>
                <a:lnTo>
                  <a:pt x="111" y="13"/>
                </a:lnTo>
                <a:lnTo>
                  <a:pt x="114" y="13"/>
                </a:lnTo>
                <a:lnTo>
                  <a:pt x="116" y="15"/>
                </a:lnTo>
                <a:lnTo>
                  <a:pt x="118" y="15"/>
                </a:lnTo>
                <a:lnTo>
                  <a:pt x="118" y="17"/>
                </a:lnTo>
                <a:lnTo>
                  <a:pt x="121" y="17"/>
                </a:lnTo>
                <a:lnTo>
                  <a:pt x="121" y="20"/>
                </a:lnTo>
                <a:lnTo>
                  <a:pt x="118" y="22"/>
                </a:lnTo>
                <a:lnTo>
                  <a:pt x="118" y="25"/>
                </a:lnTo>
                <a:lnTo>
                  <a:pt x="116" y="25"/>
                </a:lnTo>
                <a:lnTo>
                  <a:pt x="106" y="25"/>
                </a:lnTo>
                <a:lnTo>
                  <a:pt x="106" y="27"/>
                </a:lnTo>
                <a:lnTo>
                  <a:pt x="106" y="32"/>
                </a:lnTo>
                <a:lnTo>
                  <a:pt x="109" y="32"/>
                </a:lnTo>
                <a:lnTo>
                  <a:pt x="109" y="34"/>
                </a:lnTo>
                <a:lnTo>
                  <a:pt x="111" y="34"/>
                </a:lnTo>
                <a:lnTo>
                  <a:pt x="111" y="39"/>
                </a:lnTo>
                <a:lnTo>
                  <a:pt x="114" y="39"/>
                </a:lnTo>
                <a:lnTo>
                  <a:pt x="114" y="41"/>
                </a:lnTo>
                <a:lnTo>
                  <a:pt x="116" y="41"/>
                </a:lnTo>
                <a:lnTo>
                  <a:pt x="118" y="44"/>
                </a:lnTo>
                <a:lnTo>
                  <a:pt x="123" y="44"/>
                </a:lnTo>
                <a:lnTo>
                  <a:pt x="123" y="41"/>
                </a:lnTo>
                <a:lnTo>
                  <a:pt x="123" y="39"/>
                </a:lnTo>
                <a:lnTo>
                  <a:pt x="121" y="39"/>
                </a:lnTo>
                <a:lnTo>
                  <a:pt x="121" y="37"/>
                </a:lnTo>
                <a:lnTo>
                  <a:pt x="118" y="34"/>
                </a:lnTo>
                <a:lnTo>
                  <a:pt x="118" y="29"/>
                </a:lnTo>
                <a:lnTo>
                  <a:pt x="121" y="29"/>
                </a:lnTo>
                <a:lnTo>
                  <a:pt x="121" y="27"/>
                </a:lnTo>
                <a:lnTo>
                  <a:pt x="123" y="27"/>
                </a:lnTo>
                <a:lnTo>
                  <a:pt x="123" y="25"/>
                </a:lnTo>
                <a:lnTo>
                  <a:pt x="126" y="25"/>
                </a:lnTo>
                <a:lnTo>
                  <a:pt x="130" y="25"/>
                </a:lnTo>
                <a:lnTo>
                  <a:pt x="130" y="27"/>
                </a:lnTo>
                <a:lnTo>
                  <a:pt x="133" y="27"/>
                </a:lnTo>
                <a:lnTo>
                  <a:pt x="133" y="29"/>
                </a:lnTo>
                <a:lnTo>
                  <a:pt x="135" y="29"/>
                </a:lnTo>
                <a:lnTo>
                  <a:pt x="135" y="32"/>
                </a:lnTo>
                <a:lnTo>
                  <a:pt x="138" y="34"/>
                </a:lnTo>
                <a:lnTo>
                  <a:pt x="140" y="37"/>
                </a:lnTo>
                <a:lnTo>
                  <a:pt x="140" y="39"/>
                </a:lnTo>
                <a:lnTo>
                  <a:pt x="142" y="39"/>
                </a:lnTo>
                <a:lnTo>
                  <a:pt x="142" y="44"/>
                </a:lnTo>
                <a:lnTo>
                  <a:pt x="145" y="44"/>
                </a:lnTo>
                <a:lnTo>
                  <a:pt x="145" y="51"/>
                </a:lnTo>
                <a:lnTo>
                  <a:pt x="147" y="51"/>
                </a:lnTo>
                <a:lnTo>
                  <a:pt x="147" y="53"/>
                </a:lnTo>
                <a:lnTo>
                  <a:pt x="150" y="53"/>
                </a:lnTo>
                <a:lnTo>
                  <a:pt x="150" y="58"/>
                </a:lnTo>
                <a:lnTo>
                  <a:pt x="152" y="58"/>
                </a:lnTo>
                <a:moveTo>
                  <a:pt x="1" y="39"/>
                </a:moveTo>
                <a:lnTo>
                  <a:pt x="1" y="37"/>
                </a:lnTo>
                <a:lnTo>
                  <a:pt x="3" y="37"/>
                </a:lnTo>
                <a:lnTo>
                  <a:pt x="6" y="37"/>
                </a:lnTo>
                <a:lnTo>
                  <a:pt x="6" y="39"/>
                </a:lnTo>
                <a:lnTo>
                  <a:pt x="8" y="39"/>
                </a:lnTo>
                <a:lnTo>
                  <a:pt x="8" y="41"/>
                </a:lnTo>
                <a:lnTo>
                  <a:pt x="8" y="49"/>
                </a:lnTo>
                <a:lnTo>
                  <a:pt x="10" y="49"/>
                </a:lnTo>
                <a:lnTo>
                  <a:pt x="10" y="51"/>
                </a:lnTo>
                <a:lnTo>
                  <a:pt x="13" y="51"/>
                </a:lnTo>
                <a:lnTo>
                  <a:pt x="15" y="51"/>
                </a:lnTo>
                <a:lnTo>
                  <a:pt x="15" y="49"/>
                </a:lnTo>
                <a:lnTo>
                  <a:pt x="18" y="49"/>
                </a:lnTo>
                <a:lnTo>
                  <a:pt x="18" y="46"/>
                </a:lnTo>
                <a:lnTo>
                  <a:pt x="20" y="46"/>
                </a:lnTo>
                <a:lnTo>
                  <a:pt x="22" y="44"/>
                </a:lnTo>
                <a:lnTo>
                  <a:pt x="25" y="44"/>
                </a:lnTo>
                <a:lnTo>
                  <a:pt x="25" y="41"/>
                </a:lnTo>
                <a:lnTo>
                  <a:pt x="27" y="41"/>
                </a:lnTo>
                <a:lnTo>
                  <a:pt x="27" y="39"/>
                </a:lnTo>
                <a:lnTo>
                  <a:pt x="27" y="34"/>
                </a:lnTo>
                <a:lnTo>
                  <a:pt x="25" y="34"/>
                </a:lnTo>
                <a:lnTo>
                  <a:pt x="22" y="34"/>
                </a:lnTo>
                <a:lnTo>
                  <a:pt x="22" y="37"/>
                </a:lnTo>
                <a:lnTo>
                  <a:pt x="20" y="37"/>
                </a:lnTo>
                <a:lnTo>
                  <a:pt x="18" y="39"/>
                </a:lnTo>
                <a:lnTo>
                  <a:pt x="15" y="39"/>
                </a:lnTo>
                <a:lnTo>
                  <a:pt x="13" y="37"/>
                </a:lnTo>
                <a:lnTo>
                  <a:pt x="13" y="34"/>
                </a:lnTo>
                <a:lnTo>
                  <a:pt x="10" y="34"/>
                </a:lnTo>
                <a:lnTo>
                  <a:pt x="10" y="32"/>
                </a:lnTo>
                <a:lnTo>
                  <a:pt x="8" y="32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3" y="25"/>
                </a:lnTo>
                <a:lnTo>
                  <a:pt x="13" y="22"/>
                </a:lnTo>
                <a:lnTo>
                  <a:pt x="15" y="22"/>
                </a:lnTo>
                <a:lnTo>
                  <a:pt x="15" y="20"/>
                </a:lnTo>
                <a:lnTo>
                  <a:pt x="18" y="20"/>
                </a:lnTo>
                <a:lnTo>
                  <a:pt x="20" y="20"/>
                </a:lnTo>
                <a:lnTo>
                  <a:pt x="20" y="17"/>
                </a:lnTo>
                <a:lnTo>
                  <a:pt x="22" y="17"/>
                </a:lnTo>
                <a:lnTo>
                  <a:pt x="22" y="15"/>
                </a:lnTo>
                <a:lnTo>
                  <a:pt x="25" y="15"/>
                </a:lnTo>
                <a:lnTo>
                  <a:pt x="27" y="13"/>
                </a:lnTo>
                <a:lnTo>
                  <a:pt x="34" y="13"/>
                </a:lnTo>
                <a:lnTo>
                  <a:pt x="34" y="10"/>
                </a:lnTo>
                <a:lnTo>
                  <a:pt x="37" y="10"/>
                </a:lnTo>
                <a:lnTo>
                  <a:pt x="39" y="8"/>
                </a:lnTo>
                <a:lnTo>
                  <a:pt x="42" y="8"/>
                </a:lnTo>
                <a:lnTo>
                  <a:pt x="42" y="5"/>
                </a:lnTo>
                <a:lnTo>
                  <a:pt x="46" y="5"/>
                </a:lnTo>
                <a:moveTo>
                  <a:pt x="73" y="1"/>
                </a:moveTo>
                <a:lnTo>
                  <a:pt x="75" y="3"/>
                </a:lnTo>
                <a:moveTo>
                  <a:pt x="73" y="3"/>
                </a:moveTo>
                <a:lnTo>
                  <a:pt x="73" y="1"/>
                </a:lnTo>
                <a:moveTo>
                  <a:pt x="73" y="5"/>
                </a:moveTo>
                <a:lnTo>
                  <a:pt x="75" y="1"/>
                </a:lnTo>
                <a:moveTo>
                  <a:pt x="25" y="34"/>
                </a:moveTo>
                <a:lnTo>
                  <a:pt x="27" y="37"/>
                </a:lnTo>
                <a:moveTo>
                  <a:pt x="61" y="3"/>
                </a:moveTo>
                <a:lnTo>
                  <a:pt x="66" y="8"/>
                </a:lnTo>
                <a:lnTo>
                  <a:pt x="63" y="3"/>
                </a:lnTo>
                <a:moveTo>
                  <a:pt x="56" y="13"/>
                </a:moveTo>
                <a:lnTo>
                  <a:pt x="54" y="8"/>
                </a:lnTo>
                <a:lnTo>
                  <a:pt x="58" y="13"/>
                </a:lnTo>
                <a:lnTo>
                  <a:pt x="56" y="5"/>
                </a:lnTo>
                <a:moveTo>
                  <a:pt x="54" y="3"/>
                </a:moveTo>
                <a:lnTo>
                  <a:pt x="61" y="10"/>
                </a:lnTo>
                <a:lnTo>
                  <a:pt x="56" y="3"/>
                </a:lnTo>
                <a:moveTo>
                  <a:pt x="58" y="3"/>
                </a:moveTo>
                <a:lnTo>
                  <a:pt x="63" y="8"/>
                </a:lnTo>
                <a:lnTo>
                  <a:pt x="61" y="3"/>
                </a:lnTo>
                <a:moveTo>
                  <a:pt x="66" y="3"/>
                </a:moveTo>
                <a:lnTo>
                  <a:pt x="68" y="8"/>
                </a:lnTo>
                <a:moveTo>
                  <a:pt x="68" y="3"/>
                </a:moveTo>
                <a:lnTo>
                  <a:pt x="70" y="8"/>
                </a:lnTo>
                <a:lnTo>
                  <a:pt x="66" y="3"/>
                </a:lnTo>
                <a:moveTo>
                  <a:pt x="51" y="3"/>
                </a:moveTo>
                <a:lnTo>
                  <a:pt x="51" y="1"/>
                </a:lnTo>
                <a:moveTo>
                  <a:pt x="46" y="5"/>
                </a:moveTo>
                <a:lnTo>
                  <a:pt x="46" y="3"/>
                </a:lnTo>
                <a:moveTo>
                  <a:pt x="54" y="3"/>
                </a:moveTo>
                <a:lnTo>
                  <a:pt x="56" y="5"/>
                </a:lnTo>
                <a:moveTo>
                  <a:pt x="70" y="3"/>
                </a:moveTo>
                <a:lnTo>
                  <a:pt x="73" y="5"/>
                </a:lnTo>
                <a:lnTo>
                  <a:pt x="70" y="3"/>
                </a:lnTo>
                <a:close/>
                <a:moveTo>
                  <a:pt x="85" y="3"/>
                </a:moveTo>
                <a:lnTo>
                  <a:pt x="82" y="1"/>
                </a:lnTo>
                <a:moveTo>
                  <a:pt x="99" y="8"/>
                </a:moveTo>
                <a:lnTo>
                  <a:pt x="102" y="8"/>
                </a:lnTo>
                <a:lnTo>
                  <a:pt x="99" y="8"/>
                </a:lnTo>
                <a:lnTo>
                  <a:pt x="102" y="8"/>
                </a:lnTo>
                <a:moveTo>
                  <a:pt x="97" y="8"/>
                </a:moveTo>
                <a:lnTo>
                  <a:pt x="97" y="10"/>
                </a:lnTo>
                <a:lnTo>
                  <a:pt x="94" y="10"/>
                </a:lnTo>
                <a:lnTo>
                  <a:pt x="92" y="10"/>
                </a:lnTo>
                <a:lnTo>
                  <a:pt x="90" y="8"/>
                </a:lnTo>
                <a:moveTo>
                  <a:pt x="97" y="8"/>
                </a:moveTo>
                <a:lnTo>
                  <a:pt x="97" y="5"/>
                </a:lnTo>
                <a:moveTo>
                  <a:pt x="90" y="5"/>
                </a:moveTo>
                <a:lnTo>
                  <a:pt x="90" y="8"/>
                </a:lnTo>
                <a:lnTo>
                  <a:pt x="92" y="10"/>
                </a:lnTo>
                <a:moveTo>
                  <a:pt x="97" y="8"/>
                </a:moveTo>
                <a:lnTo>
                  <a:pt x="97" y="5"/>
                </a:lnTo>
                <a:moveTo>
                  <a:pt x="90" y="5"/>
                </a:moveTo>
                <a:lnTo>
                  <a:pt x="87" y="3"/>
                </a:lnTo>
                <a:lnTo>
                  <a:pt x="85" y="3"/>
                </a:lnTo>
                <a:moveTo>
                  <a:pt x="87" y="3"/>
                </a:moveTo>
                <a:lnTo>
                  <a:pt x="87" y="1"/>
                </a:lnTo>
                <a:moveTo>
                  <a:pt x="99" y="5"/>
                </a:moveTo>
                <a:lnTo>
                  <a:pt x="99" y="8"/>
                </a:lnTo>
                <a:moveTo>
                  <a:pt x="97" y="5"/>
                </a:moveTo>
                <a:lnTo>
                  <a:pt x="97" y="8"/>
                </a:lnTo>
                <a:moveTo>
                  <a:pt x="99" y="5"/>
                </a:moveTo>
                <a:lnTo>
                  <a:pt x="99" y="8"/>
                </a:lnTo>
                <a:moveTo>
                  <a:pt x="102" y="8"/>
                </a:moveTo>
                <a:lnTo>
                  <a:pt x="97" y="5"/>
                </a:lnTo>
                <a:lnTo>
                  <a:pt x="97" y="8"/>
                </a:lnTo>
                <a:moveTo>
                  <a:pt x="90" y="5"/>
                </a:moveTo>
                <a:lnTo>
                  <a:pt x="90" y="3"/>
                </a:lnTo>
                <a:moveTo>
                  <a:pt x="90" y="3"/>
                </a:moveTo>
                <a:lnTo>
                  <a:pt x="94" y="10"/>
                </a:lnTo>
                <a:moveTo>
                  <a:pt x="94" y="5"/>
                </a:moveTo>
                <a:lnTo>
                  <a:pt x="97" y="8"/>
                </a:lnTo>
                <a:moveTo>
                  <a:pt x="92" y="3"/>
                </a:moveTo>
                <a:lnTo>
                  <a:pt x="97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64" name="path 8664"/>
          <p:cNvSpPr/>
          <p:nvPr/>
        </p:nvSpPr>
        <p:spPr>
          <a:xfrm>
            <a:off x="6051803" y="3892550"/>
            <a:ext cx="117348" cy="1523"/>
          </a:xfrm>
          <a:custGeom>
            <a:avLst/>
            <a:gdLst/>
            <a:ahLst/>
            <a:cxnLst/>
            <a:rect l="0" t="0" r="0" b="0"/>
            <a:pathLst>
              <a:path w="184" h="2">
                <a:moveTo>
                  <a:pt x="0" y="1"/>
                </a:moveTo>
                <a:lnTo>
                  <a:pt x="184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66" name="path 8666"/>
          <p:cNvSpPr/>
          <p:nvPr/>
        </p:nvSpPr>
        <p:spPr>
          <a:xfrm>
            <a:off x="6066281" y="3807206"/>
            <a:ext cx="108204" cy="109728"/>
          </a:xfrm>
          <a:custGeom>
            <a:avLst/>
            <a:gdLst/>
            <a:ahLst/>
            <a:cxnLst/>
            <a:rect l="0" t="0" r="0" b="0"/>
            <a:pathLst>
              <a:path w="170" h="172">
                <a:moveTo>
                  <a:pt x="78" y="75"/>
                </a:moveTo>
                <a:lnTo>
                  <a:pt x="87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2" y="73"/>
                </a:lnTo>
                <a:moveTo>
                  <a:pt x="70" y="85"/>
                </a:moveTo>
                <a:lnTo>
                  <a:pt x="87" y="94"/>
                </a:lnTo>
                <a:lnTo>
                  <a:pt x="70" y="77"/>
                </a:lnTo>
                <a:moveTo>
                  <a:pt x="75" y="75"/>
                </a:moveTo>
                <a:lnTo>
                  <a:pt x="87" y="94"/>
                </a:lnTo>
                <a:moveTo>
                  <a:pt x="61" y="75"/>
                </a:moveTo>
                <a:lnTo>
                  <a:pt x="70" y="77"/>
                </a:lnTo>
                <a:lnTo>
                  <a:pt x="78" y="73"/>
                </a:lnTo>
                <a:lnTo>
                  <a:pt x="80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1" y="5"/>
                </a:moveTo>
                <a:lnTo>
                  <a:pt x="63" y="3"/>
                </a:lnTo>
                <a:lnTo>
                  <a:pt x="70" y="3"/>
                </a:lnTo>
                <a:lnTo>
                  <a:pt x="70" y="5"/>
                </a:lnTo>
                <a:lnTo>
                  <a:pt x="68" y="5"/>
                </a:lnTo>
                <a:lnTo>
                  <a:pt x="68" y="8"/>
                </a:lnTo>
                <a:lnTo>
                  <a:pt x="68" y="13"/>
                </a:lnTo>
                <a:lnTo>
                  <a:pt x="70" y="13"/>
                </a:lnTo>
                <a:lnTo>
                  <a:pt x="73" y="13"/>
                </a:lnTo>
                <a:lnTo>
                  <a:pt x="75" y="10"/>
                </a:lnTo>
                <a:lnTo>
                  <a:pt x="75" y="8"/>
                </a:lnTo>
                <a:lnTo>
                  <a:pt x="78" y="8"/>
                </a:lnTo>
                <a:lnTo>
                  <a:pt x="85" y="8"/>
                </a:lnTo>
                <a:lnTo>
                  <a:pt x="85" y="5"/>
                </a:lnTo>
                <a:lnTo>
                  <a:pt x="87" y="5"/>
                </a:lnTo>
                <a:lnTo>
                  <a:pt x="87" y="3"/>
                </a:lnTo>
                <a:lnTo>
                  <a:pt x="87" y="1"/>
                </a:lnTo>
                <a:lnTo>
                  <a:pt x="90" y="1"/>
                </a:lnTo>
                <a:lnTo>
                  <a:pt x="97" y="1"/>
                </a:lnTo>
                <a:lnTo>
                  <a:pt x="116" y="8"/>
                </a:lnTo>
                <a:lnTo>
                  <a:pt x="121" y="8"/>
                </a:lnTo>
                <a:lnTo>
                  <a:pt x="121" y="10"/>
                </a:lnTo>
                <a:lnTo>
                  <a:pt x="126" y="10"/>
                </a:lnTo>
                <a:lnTo>
                  <a:pt x="126" y="13"/>
                </a:lnTo>
                <a:lnTo>
                  <a:pt x="128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3" y="22"/>
                </a:lnTo>
                <a:lnTo>
                  <a:pt x="130" y="25"/>
                </a:lnTo>
                <a:lnTo>
                  <a:pt x="121" y="25"/>
                </a:lnTo>
                <a:lnTo>
                  <a:pt x="121" y="27"/>
                </a:lnTo>
                <a:lnTo>
                  <a:pt x="121" y="32"/>
                </a:lnTo>
                <a:lnTo>
                  <a:pt x="123" y="32"/>
                </a:lnTo>
                <a:lnTo>
                  <a:pt x="123" y="34"/>
                </a:lnTo>
                <a:lnTo>
                  <a:pt x="126" y="34"/>
                </a:lnTo>
                <a:lnTo>
                  <a:pt x="126" y="39"/>
                </a:lnTo>
                <a:lnTo>
                  <a:pt x="128" y="39"/>
                </a:lnTo>
                <a:lnTo>
                  <a:pt x="128" y="41"/>
                </a:lnTo>
                <a:lnTo>
                  <a:pt x="130" y="41"/>
                </a:lnTo>
                <a:lnTo>
                  <a:pt x="130" y="44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38" y="39"/>
                </a:lnTo>
                <a:lnTo>
                  <a:pt x="135" y="39"/>
                </a:lnTo>
                <a:lnTo>
                  <a:pt x="135" y="37"/>
                </a:lnTo>
                <a:lnTo>
                  <a:pt x="133" y="37"/>
                </a:lnTo>
                <a:lnTo>
                  <a:pt x="133" y="29"/>
                </a:lnTo>
                <a:lnTo>
                  <a:pt x="135" y="29"/>
                </a:lnTo>
                <a:lnTo>
                  <a:pt x="135" y="27"/>
                </a:lnTo>
                <a:lnTo>
                  <a:pt x="138" y="27"/>
                </a:lnTo>
                <a:lnTo>
                  <a:pt x="138" y="25"/>
                </a:lnTo>
                <a:lnTo>
                  <a:pt x="140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47" y="29"/>
                </a:lnTo>
                <a:lnTo>
                  <a:pt x="150" y="29"/>
                </a:lnTo>
                <a:lnTo>
                  <a:pt x="150" y="32"/>
                </a:lnTo>
                <a:lnTo>
                  <a:pt x="152" y="34"/>
                </a:lnTo>
                <a:lnTo>
                  <a:pt x="152" y="37"/>
                </a:lnTo>
                <a:lnTo>
                  <a:pt x="154" y="37"/>
                </a:lnTo>
                <a:lnTo>
                  <a:pt x="154" y="39"/>
                </a:lnTo>
                <a:lnTo>
                  <a:pt x="157" y="41"/>
                </a:lnTo>
                <a:lnTo>
                  <a:pt x="157" y="44"/>
                </a:lnTo>
                <a:lnTo>
                  <a:pt x="159" y="44"/>
                </a:lnTo>
                <a:lnTo>
                  <a:pt x="159" y="51"/>
                </a:lnTo>
                <a:lnTo>
                  <a:pt x="162" y="53"/>
                </a:lnTo>
                <a:lnTo>
                  <a:pt x="164" y="56"/>
                </a:lnTo>
                <a:lnTo>
                  <a:pt x="164" y="58"/>
                </a:lnTo>
                <a:lnTo>
                  <a:pt x="166" y="58"/>
                </a:lnTo>
                <a:moveTo>
                  <a:pt x="166" y="58"/>
                </a:moveTo>
                <a:lnTo>
                  <a:pt x="166" y="68"/>
                </a:lnTo>
                <a:lnTo>
                  <a:pt x="169" y="68"/>
                </a:lnTo>
                <a:lnTo>
                  <a:pt x="169" y="70"/>
                </a:lnTo>
                <a:lnTo>
                  <a:pt x="166" y="70"/>
                </a:lnTo>
                <a:lnTo>
                  <a:pt x="166" y="73"/>
                </a:lnTo>
                <a:lnTo>
                  <a:pt x="166" y="70"/>
                </a:lnTo>
                <a:lnTo>
                  <a:pt x="159" y="70"/>
                </a:lnTo>
                <a:lnTo>
                  <a:pt x="159" y="73"/>
                </a:lnTo>
                <a:lnTo>
                  <a:pt x="159" y="77"/>
                </a:lnTo>
                <a:lnTo>
                  <a:pt x="162" y="77"/>
                </a:lnTo>
                <a:lnTo>
                  <a:pt x="162" y="80"/>
                </a:lnTo>
                <a:lnTo>
                  <a:pt x="164" y="80"/>
                </a:lnTo>
                <a:lnTo>
                  <a:pt x="164" y="87"/>
                </a:lnTo>
                <a:lnTo>
                  <a:pt x="166" y="89"/>
                </a:lnTo>
                <a:lnTo>
                  <a:pt x="169" y="89"/>
                </a:lnTo>
                <a:lnTo>
                  <a:pt x="169" y="92"/>
                </a:lnTo>
                <a:lnTo>
                  <a:pt x="169" y="104"/>
                </a:lnTo>
                <a:lnTo>
                  <a:pt x="166" y="104"/>
                </a:lnTo>
                <a:lnTo>
                  <a:pt x="166" y="106"/>
                </a:lnTo>
                <a:lnTo>
                  <a:pt x="164" y="106"/>
                </a:lnTo>
                <a:lnTo>
                  <a:pt x="162" y="106"/>
                </a:lnTo>
                <a:lnTo>
                  <a:pt x="162" y="109"/>
                </a:lnTo>
                <a:lnTo>
                  <a:pt x="159" y="109"/>
                </a:lnTo>
                <a:lnTo>
                  <a:pt x="159" y="111"/>
                </a:lnTo>
                <a:lnTo>
                  <a:pt x="164" y="111"/>
                </a:lnTo>
                <a:lnTo>
                  <a:pt x="164" y="113"/>
                </a:lnTo>
                <a:lnTo>
                  <a:pt x="164" y="121"/>
                </a:lnTo>
                <a:lnTo>
                  <a:pt x="162" y="121"/>
                </a:lnTo>
                <a:lnTo>
                  <a:pt x="162" y="125"/>
                </a:lnTo>
                <a:lnTo>
                  <a:pt x="159" y="125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3"/>
                </a:lnTo>
                <a:lnTo>
                  <a:pt x="154" y="135"/>
                </a:lnTo>
                <a:lnTo>
                  <a:pt x="152" y="135"/>
                </a:lnTo>
                <a:lnTo>
                  <a:pt x="147" y="135"/>
                </a:lnTo>
                <a:lnTo>
                  <a:pt x="147" y="133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38" y="125"/>
                </a:lnTo>
                <a:lnTo>
                  <a:pt x="135" y="128"/>
                </a:lnTo>
                <a:lnTo>
                  <a:pt x="130" y="128"/>
                </a:lnTo>
                <a:lnTo>
                  <a:pt x="130" y="130"/>
                </a:lnTo>
                <a:lnTo>
                  <a:pt x="128" y="130"/>
                </a:lnTo>
                <a:lnTo>
                  <a:pt x="128" y="133"/>
                </a:lnTo>
                <a:lnTo>
                  <a:pt x="128" y="140"/>
                </a:lnTo>
                <a:lnTo>
                  <a:pt x="130" y="140"/>
                </a:lnTo>
                <a:lnTo>
                  <a:pt x="130" y="137"/>
                </a:lnTo>
                <a:lnTo>
                  <a:pt x="133" y="137"/>
                </a:lnTo>
                <a:lnTo>
                  <a:pt x="135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5" y="142"/>
                </a:lnTo>
                <a:lnTo>
                  <a:pt x="147" y="142"/>
                </a:lnTo>
                <a:lnTo>
                  <a:pt x="147" y="145"/>
                </a:lnTo>
                <a:lnTo>
                  <a:pt x="145" y="145"/>
                </a:lnTo>
                <a:lnTo>
                  <a:pt x="145" y="147"/>
                </a:lnTo>
                <a:lnTo>
                  <a:pt x="142" y="149"/>
                </a:lnTo>
                <a:lnTo>
                  <a:pt x="140" y="149"/>
                </a:lnTo>
                <a:lnTo>
                  <a:pt x="140" y="152"/>
                </a:lnTo>
                <a:lnTo>
                  <a:pt x="138" y="152"/>
                </a:lnTo>
                <a:lnTo>
                  <a:pt x="138" y="154"/>
                </a:lnTo>
                <a:lnTo>
                  <a:pt x="135" y="154"/>
                </a:lnTo>
                <a:lnTo>
                  <a:pt x="133" y="157"/>
                </a:lnTo>
                <a:lnTo>
                  <a:pt x="130" y="157"/>
                </a:lnTo>
                <a:lnTo>
                  <a:pt x="130" y="159"/>
                </a:lnTo>
                <a:lnTo>
                  <a:pt x="126" y="159"/>
                </a:lnTo>
                <a:lnTo>
                  <a:pt x="126" y="161"/>
                </a:lnTo>
                <a:lnTo>
                  <a:pt x="118" y="161"/>
                </a:lnTo>
                <a:lnTo>
                  <a:pt x="118" y="164"/>
                </a:lnTo>
                <a:lnTo>
                  <a:pt x="116" y="164"/>
                </a:lnTo>
                <a:lnTo>
                  <a:pt x="116" y="166"/>
                </a:lnTo>
                <a:lnTo>
                  <a:pt x="111" y="166"/>
                </a:lnTo>
                <a:lnTo>
                  <a:pt x="111" y="169"/>
                </a:lnTo>
                <a:lnTo>
                  <a:pt x="99" y="169"/>
                </a:lnTo>
                <a:lnTo>
                  <a:pt x="99" y="166"/>
                </a:lnTo>
                <a:lnTo>
                  <a:pt x="102" y="166"/>
                </a:lnTo>
                <a:lnTo>
                  <a:pt x="102" y="164"/>
                </a:lnTo>
                <a:lnTo>
                  <a:pt x="102" y="161"/>
                </a:lnTo>
                <a:lnTo>
                  <a:pt x="99" y="161"/>
                </a:lnTo>
                <a:lnTo>
                  <a:pt x="94" y="161"/>
                </a:lnTo>
                <a:lnTo>
                  <a:pt x="94" y="164"/>
                </a:lnTo>
                <a:lnTo>
                  <a:pt x="87" y="164"/>
                </a:lnTo>
                <a:lnTo>
                  <a:pt x="87" y="166"/>
                </a:lnTo>
                <a:lnTo>
                  <a:pt x="82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0" y="171"/>
                </a:lnTo>
                <a:lnTo>
                  <a:pt x="68" y="169"/>
                </a:lnTo>
                <a:lnTo>
                  <a:pt x="66" y="169"/>
                </a:lnTo>
                <a:lnTo>
                  <a:pt x="66" y="166"/>
                </a:lnTo>
                <a:lnTo>
                  <a:pt x="66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58" y="161"/>
                </a:lnTo>
                <a:lnTo>
                  <a:pt x="58" y="164"/>
                </a:lnTo>
                <a:lnTo>
                  <a:pt x="58" y="166"/>
                </a:lnTo>
                <a:lnTo>
                  <a:pt x="56" y="166"/>
                </a:lnTo>
                <a:lnTo>
                  <a:pt x="51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2" y="161"/>
                </a:lnTo>
                <a:lnTo>
                  <a:pt x="42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7"/>
                </a:lnTo>
                <a:lnTo>
                  <a:pt x="34" y="154"/>
                </a:lnTo>
                <a:lnTo>
                  <a:pt x="34" y="152"/>
                </a:lnTo>
                <a:lnTo>
                  <a:pt x="37" y="152"/>
                </a:lnTo>
                <a:lnTo>
                  <a:pt x="37" y="149"/>
                </a:lnTo>
                <a:lnTo>
                  <a:pt x="39" y="149"/>
                </a:lnTo>
                <a:lnTo>
                  <a:pt x="46" y="149"/>
                </a:lnTo>
                <a:lnTo>
                  <a:pt x="46" y="147"/>
                </a:lnTo>
                <a:lnTo>
                  <a:pt x="49" y="147"/>
                </a:lnTo>
                <a:lnTo>
                  <a:pt x="49" y="145"/>
                </a:lnTo>
                <a:lnTo>
                  <a:pt x="49" y="142"/>
                </a:lnTo>
                <a:moveTo>
                  <a:pt x="49" y="142"/>
                </a:moveTo>
                <a:lnTo>
                  <a:pt x="46" y="142"/>
                </a:lnTo>
                <a:lnTo>
                  <a:pt x="46" y="140"/>
                </a:lnTo>
                <a:lnTo>
                  <a:pt x="44" y="140"/>
                </a:lnTo>
                <a:lnTo>
                  <a:pt x="44" y="137"/>
                </a:lnTo>
                <a:lnTo>
                  <a:pt x="44" y="135"/>
                </a:lnTo>
                <a:lnTo>
                  <a:pt x="42" y="135"/>
                </a:lnTo>
                <a:lnTo>
                  <a:pt x="42" y="133"/>
                </a:lnTo>
                <a:lnTo>
                  <a:pt x="39" y="130"/>
                </a:lnTo>
                <a:lnTo>
                  <a:pt x="32" y="130"/>
                </a:lnTo>
                <a:lnTo>
                  <a:pt x="32" y="133"/>
                </a:lnTo>
                <a:lnTo>
                  <a:pt x="34" y="135"/>
                </a:lnTo>
                <a:lnTo>
                  <a:pt x="34" y="137"/>
                </a:lnTo>
                <a:lnTo>
                  <a:pt x="37" y="137"/>
                </a:lnTo>
                <a:lnTo>
                  <a:pt x="37" y="142"/>
                </a:lnTo>
                <a:lnTo>
                  <a:pt x="34" y="145"/>
                </a:lnTo>
                <a:lnTo>
                  <a:pt x="32" y="145"/>
                </a:lnTo>
                <a:lnTo>
                  <a:pt x="32" y="147"/>
                </a:lnTo>
                <a:lnTo>
                  <a:pt x="30" y="147"/>
                </a:lnTo>
                <a:lnTo>
                  <a:pt x="30" y="149"/>
                </a:lnTo>
                <a:lnTo>
                  <a:pt x="27" y="149"/>
                </a:lnTo>
                <a:lnTo>
                  <a:pt x="25" y="147"/>
                </a:lnTo>
                <a:lnTo>
                  <a:pt x="22" y="147"/>
                </a:lnTo>
                <a:lnTo>
                  <a:pt x="22" y="145"/>
                </a:lnTo>
                <a:lnTo>
                  <a:pt x="20" y="142"/>
                </a:lnTo>
                <a:lnTo>
                  <a:pt x="20" y="140"/>
                </a:lnTo>
                <a:lnTo>
                  <a:pt x="18" y="140"/>
                </a:lnTo>
                <a:lnTo>
                  <a:pt x="18" y="137"/>
                </a:lnTo>
                <a:lnTo>
                  <a:pt x="15" y="137"/>
                </a:lnTo>
                <a:lnTo>
                  <a:pt x="15" y="135"/>
                </a:lnTo>
                <a:lnTo>
                  <a:pt x="13" y="133"/>
                </a:lnTo>
                <a:lnTo>
                  <a:pt x="13" y="130"/>
                </a:lnTo>
                <a:lnTo>
                  <a:pt x="10" y="130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6" y="118"/>
                </a:lnTo>
                <a:lnTo>
                  <a:pt x="6" y="116"/>
                </a:lnTo>
                <a:lnTo>
                  <a:pt x="3" y="116"/>
                </a:lnTo>
                <a:lnTo>
                  <a:pt x="3" y="109"/>
                </a:lnTo>
                <a:lnTo>
                  <a:pt x="1" y="106"/>
                </a:lnTo>
                <a:lnTo>
                  <a:pt x="1" y="101"/>
                </a:lnTo>
                <a:lnTo>
                  <a:pt x="3" y="101"/>
                </a:lnTo>
                <a:lnTo>
                  <a:pt x="6" y="101"/>
                </a:lnTo>
                <a:lnTo>
                  <a:pt x="6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94"/>
                </a:lnTo>
                <a:lnTo>
                  <a:pt x="6" y="94"/>
                </a:lnTo>
                <a:lnTo>
                  <a:pt x="6" y="85"/>
                </a:lnTo>
                <a:lnTo>
                  <a:pt x="3" y="85"/>
                </a:lnTo>
                <a:lnTo>
                  <a:pt x="1" y="82"/>
                </a:lnTo>
                <a:lnTo>
                  <a:pt x="1" y="85"/>
                </a:lnTo>
                <a:lnTo>
                  <a:pt x="1" y="82"/>
                </a:lnTo>
                <a:lnTo>
                  <a:pt x="1" y="70"/>
                </a:lnTo>
                <a:lnTo>
                  <a:pt x="3" y="68"/>
                </a:lnTo>
                <a:lnTo>
                  <a:pt x="6" y="68"/>
                </a:lnTo>
                <a:lnTo>
                  <a:pt x="6" y="65"/>
                </a:lnTo>
                <a:lnTo>
                  <a:pt x="8" y="65"/>
                </a:lnTo>
                <a:lnTo>
                  <a:pt x="8" y="63"/>
                </a:lnTo>
                <a:lnTo>
                  <a:pt x="8" y="61"/>
                </a:lnTo>
                <a:lnTo>
                  <a:pt x="6" y="61"/>
                </a:lnTo>
                <a:lnTo>
                  <a:pt x="6" y="51"/>
                </a:lnTo>
                <a:lnTo>
                  <a:pt x="8" y="51"/>
                </a:lnTo>
                <a:lnTo>
                  <a:pt x="8" y="49"/>
                </a:lnTo>
                <a:lnTo>
                  <a:pt x="10" y="46"/>
                </a:lnTo>
                <a:lnTo>
                  <a:pt x="10" y="44"/>
                </a:lnTo>
                <a:lnTo>
                  <a:pt x="13" y="44"/>
                </a:lnTo>
                <a:lnTo>
                  <a:pt x="13" y="39"/>
                </a:lnTo>
                <a:lnTo>
                  <a:pt x="15" y="39"/>
                </a:lnTo>
                <a:moveTo>
                  <a:pt x="15" y="39"/>
                </a:moveTo>
                <a:lnTo>
                  <a:pt x="15" y="37"/>
                </a:lnTo>
                <a:lnTo>
                  <a:pt x="18" y="37"/>
                </a:lnTo>
                <a:lnTo>
                  <a:pt x="20" y="37"/>
                </a:lnTo>
                <a:lnTo>
                  <a:pt x="20" y="39"/>
                </a:lnTo>
                <a:lnTo>
                  <a:pt x="22" y="39"/>
                </a:lnTo>
                <a:lnTo>
                  <a:pt x="22" y="41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4" y="46"/>
                </a:lnTo>
                <a:lnTo>
                  <a:pt x="37" y="44"/>
                </a:lnTo>
                <a:lnTo>
                  <a:pt x="39" y="44"/>
                </a:lnTo>
                <a:lnTo>
                  <a:pt x="39" y="41"/>
                </a:lnTo>
                <a:lnTo>
                  <a:pt x="42" y="41"/>
                </a:lnTo>
                <a:lnTo>
                  <a:pt x="42" y="39"/>
                </a:lnTo>
                <a:lnTo>
                  <a:pt x="42" y="34"/>
                </a:lnTo>
                <a:lnTo>
                  <a:pt x="39" y="34"/>
                </a:lnTo>
                <a:lnTo>
                  <a:pt x="37" y="34"/>
                </a:lnTo>
                <a:lnTo>
                  <a:pt x="37" y="37"/>
                </a:lnTo>
                <a:lnTo>
                  <a:pt x="34" y="37"/>
                </a:lnTo>
                <a:lnTo>
                  <a:pt x="32" y="39"/>
                </a:lnTo>
                <a:lnTo>
                  <a:pt x="30" y="39"/>
                </a:lnTo>
                <a:lnTo>
                  <a:pt x="27" y="37"/>
                </a:lnTo>
                <a:lnTo>
                  <a:pt x="25" y="34"/>
                </a:lnTo>
                <a:lnTo>
                  <a:pt x="25" y="32"/>
                </a:lnTo>
                <a:lnTo>
                  <a:pt x="22" y="32"/>
                </a:lnTo>
                <a:lnTo>
                  <a:pt x="22" y="27"/>
                </a:lnTo>
                <a:lnTo>
                  <a:pt x="25" y="27"/>
                </a:lnTo>
                <a:lnTo>
                  <a:pt x="25" y="25"/>
                </a:lnTo>
                <a:lnTo>
                  <a:pt x="27" y="25"/>
                </a:lnTo>
                <a:lnTo>
                  <a:pt x="27" y="22"/>
                </a:lnTo>
                <a:lnTo>
                  <a:pt x="30" y="22"/>
                </a:lnTo>
                <a:lnTo>
                  <a:pt x="30" y="20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7" y="15"/>
                </a:lnTo>
                <a:lnTo>
                  <a:pt x="39" y="15"/>
                </a:lnTo>
                <a:lnTo>
                  <a:pt x="42" y="13"/>
                </a:lnTo>
                <a:lnTo>
                  <a:pt x="49" y="13"/>
                </a:lnTo>
                <a:lnTo>
                  <a:pt x="49" y="10"/>
                </a:lnTo>
                <a:lnTo>
                  <a:pt x="51" y="10"/>
                </a:lnTo>
                <a:lnTo>
                  <a:pt x="51" y="8"/>
                </a:lnTo>
                <a:lnTo>
                  <a:pt x="54" y="8"/>
                </a:lnTo>
                <a:lnTo>
                  <a:pt x="56" y="5"/>
                </a:lnTo>
                <a:lnTo>
                  <a:pt x="61" y="5"/>
                </a:lnTo>
                <a:moveTo>
                  <a:pt x="34" y="37"/>
                </a:moveTo>
                <a:lnTo>
                  <a:pt x="39" y="44"/>
                </a:lnTo>
                <a:lnTo>
                  <a:pt x="34" y="37"/>
                </a:lnTo>
                <a:close/>
                <a:moveTo>
                  <a:pt x="30" y="39"/>
                </a:moveTo>
                <a:lnTo>
                  <a:pt x="34" y="46"/>
                </a:lnTo>
                <a:moveTo>
                  <a:pt x="22" y="32"/>
                </a:moveTo>
                <a:lnTo>
                  <a:pt x="32" y="46"/>
                </a:lnTo>
                <a:moveTo>
                  <a:pt x="15" y="37"/>
                </a:moveTo>
                <a:lnTo>
                  <a:pt x="25" y="51"/>
                </a:lnTo>
                <a:moveTo>
                  <a:pt x="18" y="37"/>
                </a:moveTo>
                <a:lnTo>
                  <a:pt x="27" y="51"/>
                </a:lnTo>
                <a:moveTo>
                  <a:pt x="20" y="34"/>
                </a:moveTo>
                <a:lnTo>
                  <a:pt x="30" y="49"/>
                </a:lnTo>
                <a:lnTo>
                  <a:pt x="20" y="34"/>
                </a:lnTo>
                <a:close/>
                <a:moveTo>
                  <a:pt x="20" y="32"/>
                </a:moveTo>
                <a:lnTo>
                  <a:pt x="32" y="46"/>
                </a:lnTo>
                <a:moveTo>
                  <a:pt x="32" y="39"/>
                </a:moveTo>
                <a:lnTo>
                  <a:pt x="37" y="44"/>
                </a:lnTo>
                <a:moveTo>
                  <a:pt x="30" y="39"/>
                </a:moveTo>
                <a:lnTo>
                  <a:pt x="34" y="46"/>
                </a:lnTo>
                <a:moveTo>
                  <a:pt x="87" y="1"/>
                </a:moveTo>
                <a:lnTo>
                  <a:pt x="90" y="3"/>
                </a:lnTo>
                <a:moveTo>
                  <a:pt x="87" y="3"/>
                </a:moveTo>
                <a:lnTo>
                  <a:pt x="87" y="1"/>
                </a:lnTo>
                <a:moveTo>
                  <a:pt x="87" y="5"/>
                </a:moveTo>
                <a:lnTo>
                  <a:pt x="90" y="1"/>
                </a:lnTo>
                <a:moveTo>
                  <a:pt x="39" y="34"/>
                </a:moveTo>
                <a:lnTo>
                  <a:pt x="42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68" name="path 8668"/>
          <p:cNvSpPr/>
          <p:nvPr/>
        </p:nvSpPr>
        <p:spPr>
          <a:xfrm>
            <a:off x="6104381" y="3807206"/>
            <a:ext cx="112014" cy="9143"/>
          </a:xfrm>
          <a:custGeom>
            <a:avLst/>
            <a:gdLst/>
            <a:ahLst/>
            <a:cxnLst/>
            <a:rect l="0" t="0" r="0" b="0"/>
            <a:pathLst>
              <a:path w="176" h="14">
                <a:moveTo>
                  <a:pt x="15" y="3"/>
                </a:moveTo>
                <a:lnTo>
                  <a:pt x="20" y="8"/>
                </a:lnTo>
                <a:lnTo>
                  <a:pt x="18" y="3"/>
                </a:lnTo>
                <a:moveTo>
                  <a:pt x="10" y="13"/>
                </a:moveTo>
                <a:lnTo>
                  <a:pt x="8" y="8"/>
                </a:lnTo>
                <a:lnTo>
                  <a:pt x="13" y="13"/>
                </a:lnTo>
                <a:lnTo>
                  <a:pt x="8" y="5"/>
                </a:lnTo>
                <a:moveTo>
                  <a:pt x="8" y="3"/>
                </a:moveTo>
                <a:lnTo>
                  <a:pt x="15" y="10"/>
                </a:lnTo>
                <a:lnTo>
                  <a:pt x="10" y="3"/>
                </a:lnTo>
                <a:moveTo>
                  <a:pt x="15" y="8"/>
                </a:moveTo>
                <a:lnTo>
                  <a:pt x="13" y="3"/>
                </a:lnTo>
                <a:lnTo>
                  <a:pt x="18" y="8"/>
                </a:lnTo>
                <a:moveTo>
                  <a:pt x="18" y="3"/>
                </a:moveTo>
                <a:lnTo>
                  <a:pt x="22" y="8"/>
                </a:lnTo>
                <a:moveTo>
                  <a:pt x="22" y="3"/>
                </a:moveTo>
                <a:lnTo>
                  <a:pt x="25" y="8"/>
                </a:lnTo>
                <a:lnTo>
                  <a:pt x="20" y="3"/>
                </a:lnTo>
                <a:moveTo>
                  <a:pt x="6" y="3"/>
                </a:moveTo>
                <a:lnTo>
                  <a:pt x="6" y="1"/>
                </a:lnTo>
                <a:moveTo>
                  <a:pt x="1" y="5"/>
                </a:moveTo>
                <a:lnTo>
                  <a:pt x="1" y="3"/>
                </a:lnTo>
                <a:moveTo>
                  <a:pt x="8" y="3"/>
                </a:moveTo>
                <a:lnTo>
                  <a:pt x="10" y="5"/>
                </a:lnTo>
                <a:moveTo>
                  <a:pt x="22" y="3"/>
                </a:moveTo>
                <a:lnTo>
                  <a:pt x="27" y="5"/>
                </a:lnTo>
                <a:lnTo>
                  <a:pt x="25" y="3"/>
                </a:lnTo>
                <a:moveTo>
                  <a:pt x="39" y="3"/>
                </a:moveTo>
                <a:lnTo>
                  <a:pt x="37" y="1"/>
                </a:lnTo>
                <a:moveTo>
                  <a:pt x="54" y="8"/>
                </a:moveTo>
                <a:lnTo>
                  <a:pt x="56" y="8"/>
                </a:lnTo>
                <a:moveTo>
                  <a:pt x="51" y="8"/>
                </a:moveTo>
                <a:lnTo>
                  <a:pt x="51" y="10"/>
                </a:lnTo>
                <a:lnTo>
                  <a:pt x="49" y="10"/>
                </a:lnTo>
                <a:lnTo>
                  <a:pt x="44" y="10"/>
                </a:lnTo>
                <a:lnTo>
                  <a:pt x="44" y="8"/>
                </a:lnTo>
                <a:moveTo>
                  <a:pt x="51" y="8"/>
                </a:moveTo>
                <a:lnTo>
                  <a:pt x="51" y="5"/>
                </a:lnTo>
                <a:moveTo>
                  <a:pt x="44" y="5"/>
                </a:moveTo>
                <a:lnTo>
                  <a:pt x="44" y="8"/>
                </a:lnTo>
                <a:lnTo>
                  <a:pt x="46" y="10"/>
                </a:lnTo>
                <a:moveTo>
                  <a:pt x="51" y="8"/>
                </a:moveTo>
                <a:lnTo>
                  <a:pt x="51" y="5"/>
                </a:lnTo>
                <a:moveTo>
                  <a:pt x="44" y="5"/>
                </a:moveTo>
                <a:lnTo>
                  <a:pt x="42" y="3"/>
                </a:lnTo>
                <a:lnTo>
                  <a:pt x="39" y="3"/>
                </a:lnTo>
                <a:moveTo>
                  <a:pt x="42" y="3"/>
                </a:moveTo>
                <a:lnTo>
                  <a:pt x="42" y="1"/>
                </a:lnTo>
                <a:moveTo>
                  <a:pt x="54" y="8"/>
                </a:moveTo>
                <a:lnTo>
                  <a:pt x="51" y="5"/>
                </a:lnTo>
                <a:lnTo>
                  <a:pt x="51" y="8"/>
                </a:lnTo>
                <a:moveTo>
                  <a:pt x="54" y="5"/>
                </a:moveTo>
                <a:lnTo>
                  <a:pt x="54" y="8"/>
                </a:lnTo>
                <a:moveTo>
                  <a:pt x="56" y="8"/>
                </a:moveTo>
                <a:lnTo>
                  <a:pt x="51" y="5"/>
                </a:lnTo>
                <a:lnTo>
                  <a:pt x="51" y="8"/>
                </a:lnTo>
                <a:moveTo>
                  <a:pt x="44" y="5"/>
                </a:moveTo>
                <a:lnTo>
                  <a:pt x="44" y="3"/>
                </a:lnTo>
                <a:moveTo>
                  <a:pt x="44" y="3"/>
                </a:moveTo>
                <a:lnTo>
                  <a:pt x="49" y="10"/>
                </a:lnTo>
                <a:moveTo>
                  <a:pt x="49" y="5"/>
                </a:moveTo>
                <a:lnTo>
                  <a:pt x="51" y="8"/>
                </a:lnTo>
                <a:moveTo>
                  <a:pt x="46" y="3"/>
                </a:moveTo>
                <a:lnTo>
                  <a:pt x="51" y="10"/>
                </a:lnTo>
                <a:moveTo>
                  <a:pt x="164" y="13"/>
                </a:moveTo>
                <a:lnTo>
                  <a:pt x="176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70" name="path 8670"/>
          <p:cNvSpPr/>
          <p:nvPr/>
        </p:nvSpPr>
        <p:spPr>
          <a:xfrm>
            <a:off x="5410961" y="3807206"/>
            <a:ext cx="109728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8" y="75"/>
                </a:moveTo>
                <a:lnTo>
                  <a:pt x="90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2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8" y="75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6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0"/>
                </a:lnTo>
                <a:lnTo>
                  <a:pt x="70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9" y="1"/>
                </a:lnTo>
                <a:lnTo>
                  <a:pt x="118" y="8"/>
                </a:lnTo>
                <a:lnTo>
                  <a:pt x="121" y="8"/>
                </a:lnTo>
                <a:lnTo>
                  <a:pt x="123" y="10"/>
                </a:lnTo>
                <a:lnTo>
                  <a:pt x="126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6" y="32"/>
                </a:lnTo>
                <a:lnTo>
                  <a:pt x="126" y="34"/>
                </a:lnTo>
                <a:lnTo>
                  <a:pt x="128" y="37"/>
                </a:lnTo>
                <a:lnTo>
                  <a:pt x="128" y="39"/>
                </a:lnTo>
                <a:lnTo>
                  <a:pt x="130" y="41"/>
                </a:lnTo>
                <a:lnTo>
                  <a:pt x="133" y="41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38" y="37"/>
                </a:lnTo>
                <a:lnTo>
                  <a:pt x="135" y="37"/>
                </a:lnTo>
                <a:lnTo>
                  <a:pt x="135" y="29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5" y="25"/>
                </a:lnTo>
                <a:lnTo>
                  <a:pt x="147" y="27"/>
                </a:lnTo>
                <a:lnTo>
                  <a:pt x="150" y="29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9"/>
                </a:lnTo>
                <a:lnTo>
                  <a:pt x="157" y="41"/>
                </a:lnTo>
                <a:lnTo>
                  <a:pt x="159" y="41"/>
                </a:lnTo>
                <a:lnTo>
                  <a:pt x="159" y="46"/>
                </a:lnTo>
                <a:lnTo>
                  <a:pt x="162" y="46"/>
                </a:lnTo>
                <a:lnTo>
                  <a:pt x="162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1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62" y="70"/>
                </a:lnTo>
                <a:lnTo>
                  <a:pt x="162" y="73"/>
                </a:lnTo>
                <a:lnTo>
                  <a:pt x="162" y="77"/>
                </a:lnTo>
                <a:lnTo>
                  <a:pt x="164" y="77"/>
                </a:lnTo>
                <a:lnTo>
                  <a:pt x="164" y="85"/>
                </a:lnTo>
                <a:lnTo>
                  <a:pt x="166" y="87"/>
                </a:lnTo>
                <a:lnTo>
                  <a:pt x="166" y="89"/>
                </a:lnTo>
                <a:lnTo>
                  <a:pt x="169" y="89"/>
                </a:lnTo>
                <a:lnTo>
                  <a:pt x="171" y="89"/>
                </a:lnTo>
                <a:lnTo>
                  <a:pt x="171" y="92"/>
                </a:lnTo>
                <a:lnTo>
                  <a:pt x="171" y="101"/>
                </a:lnTo>
                <a:lnTo>
                  <a:pt x="169" y="104"/>
                </a:lnTo>
                <a:lnTo>
                  <a:pt x="166" y="106"/>
                </a:lnTo>
                <a:lnTo>
                  <a:pt x="164" y="106"/>
                </a:lnTo>
                <a:lnTo>
                  <a:pt x="162" y="109"/>
                </a:lnTo>
                <a:lnTo>
                  <a:pt x="162" y="111"/>
                </a:lnTo>
                <a:lnTo>
                  <a:pt x="164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8"/>
                </a:lnTo>
                <a:lnTo>
                  <a:pt x="164" y="118"/>
                </a:lnTo>
                <a:lnTo>
                  <a:pt x="164" y="123"/>
                </a:lnTo>
                <a:lnTo>
                  <a:pt x="162" y="125"/>
                </a:lnTo>
                <a:lnTo>
                  <a:pt x="162" y="128"/>
                </a:lnTo>
                <a:lnTo>
                  <a:pt x="159" y="128"/>
                </a:lnTo>
                <a:lnTo>
                  <a:pt x="159" y="130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5"/>
                </a:lnTo>
                <a:lnTo>
                  <a:pt x="138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38" y="135"/>
                </a:lnTo>
                <a:lnTo>
                  <a:pt x="145" y="135"/>
                </a:lnTo>
                <a:lnTo>
                  <a:pt x="145" y="137"/>
                </a:lnTo>
                <a:lnTo>
                  <a:pt x="145" y="140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7"/>
                </a:lnTo>
                <a:lnTo>
                  <a:pt x="145" y="147"/>
                </a:lnTo>
                <a:lnTo>
                  <a:pt x="145" y="149"/>
                </a:lnTo>
                <a:lnTo>
                  <a:pt x="142" y="149"/>
                </a:lnTo>
                <a:lnTo>
                  <a:pt x="142" y="152"/>
                </a:lnTo>
                <a:lnTo>
                  <a:pt x="140" y="152"/>
                </a:lnTo>
                <a:lnTo>
                  <a:pt x="138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4" y="166"/>
                </a:lnTo>
                <a:lnTo>
                  <a:pt x="114" y="169"/>
                </a:lnTo>
                <a:lnTo>
                  <a:pt x="102" y="169"/>
                </a:lnTo>
                <a:lnTo>
                  <a:pt x="102" y="166"/>
                </a:lnTo>
                <a:lnTo>
                  <a:pt x="104" y="164"/>
                </a:lnTo>
                <a:lnTo>
                  <a:pt x="104" y="161"/>
                </a:lnTo>
                <a:lnTo>
                  <a:pt x="102" y="161"/>
                </a:lnTo>
                <a:lnTo>
                  <a:pt x="97" y="161"/>
                </a:lnTo>
                <a:lnTo>
                  <a:pt x="97" y="164"/>
                </a:lnTo>
                <a:lnTo>
                  <a:pt x="90" y="164"/>
                </a:lnTo>
                <a:lnTo>
                  <a:pt x="90" y="166"/>
                </a:lnTo>
                <a:lnTo>
                  <a:pt x="85" y="166"/>
                </a:lnTo>
                <a:lnTo>
                  <a:pt x="85" y="169"/>
                </a:lnTo>
                <a:lnTo>
                  <a:pt x="82" y="169"/>
                </a:lnTo>
                <a:lnTo>
                  <a:pt x="82" y="171"/>
                </a:lnTo>
                <a:lnTo>
                  <a:pt x="73" y="171"/>
                </a:lnTo>
                <a:lnTo>
                  <a:pt x="70" y="169"/>
                </a:lnTo>
                <a:lnTo>
                  <a:pt x="68" y="169"/>
                </a:lnTo>
                <a:lnTo>
                  <a:pt x="68" y="166"/>
                </a:lnTo>
                <a:lnTo>
                  <a:pt x="66" y="166"/>
                </a:lnTo>
                <a:lnTo>
                  <a:pt x="66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4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4" y="164"/>
                </a:lnTo>
                <a:lnTo>
                  <a:pt x="49" y="164"/>
                </a:lnTo>
                <a:lnTo>
                  <a:pt x="46" y="161"/>
                </a:lnTo>
                <a:lnTo>
                  <a:pt x="44" y="161"/>
                </a:lnTo>
                <a:lnTo>
                  <a:pt x="44" y="159"/>
                </a:lnTo>
                <a:lnTo>
                  <a:pt x="42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49"/>
                </a:lnTo>
                <a:lnTo>
                  <a:pt x="39" y="149"/>
                </a:lnTo>
                <a:lnTo>
                  <a:pt x="49" y="149"/>
                </a:lnTo>
                <a:lnTo>
                  <a:pt x="49" y="147"/>
                </a:lnTo>
                <a:lnTo>
                  <a:pt x="51" y="147"/>
                </a:lnTo>
                <a:lnTo>
                  <a:pt x="51" y="145"/>
                </a:lnTo>
                <a:lnTo>
                  <a:pt x="51" y="142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4" y="135"/>
                </a:lnTo>
                <a:lnTo>
                  <a:pt x="44" y="133"/>
                </a:lnTo>
                <a:lnTo>
                  <a:pt x="42" y="133"/>
                </a:lnTo>
                <a:lnTo>
                  <a:pt x="42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37"/>
                </a:lnTo>
                <a:lnTo>
                  <a:pt x="39" y="140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7"/>
                </a:lnTo>
                <a:lnTo>
                  <a:pt x="30" y="149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0"/>
                </a:lnTo>
                <a:lnTo>
                  <a:pt x="18" y="137"/>
                </a:lnTo>
                <a:lnTo>
                  <a:pt x="18" y="135"/>
                </a:lnTo>
                <a:lnTo>
                  <a:pt x="15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3"/>
                </a:lnTo>
                <a:lnTo>
                  <a:pt x="10" y="123"/>
                </a:lnTo>
                <a:lnTo>
                  <a:pt x="10" y="121"/>
                </a:lnTo>
                <a:lnTo>
                  <a:pt x="8" y="118"/>
                </a:lnTo>
                <a:lnTo>
                  <a:pt x="8" y="116"/>
                </a:lnTo>
                <a:lnTo>
                  <a:pt x="6" y="116"/>
                </a:lnTo>
                <a:lnTo>
                  <a:pt x="6" y="111"/>
                </a:lnTo>
                <a:lnTo>
                  <a:pt x="3" y="111"/>
                </a:lnTo>
                <a:lnTo>
                  <a:pt x="3" y="101"/>
                </a:lnTo>
                <a:lnTo>
                  <a:pt x="6" y="101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3" y="101"/>
                </a:lnTo>
                <a:lnTo>
                  <a:pt x="13" y="99"/>
                </a:lnTo>
                <a:lnTo>
                  <a:pt x="10" y="97"/>
                </a:lnTo>
                <a:lnTo>
                  <a:pt x="8" y="94"/>
                </a:lnTo>
                <a:lnTo>
                  <a:pt x="8" y="87"/>
                </a:lnTo>
                <a:lnTo>
                  <a:pt x="6" y="87"/>
                </a:lnTo>
                <a:lnTo>
                  <a:pt x="6" y="85"/>
                </a:lnTo>
                <a:lnTo>
                  <a:pt x="3" y="85"/>
                </a:lnTo>
                <a:lnTo>
                  <a:pt x="3" y="82"/>
                </a:lnTo>
                <a:lnTo>
                  <a:pt x="3" y="85"/>
                </a:lnTo>
                <a:lnTo>
                  <a:pt x="1" y="82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6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6" y="61"/>
                </a:lnTo>
                <a:lnTo>
                  <a:pt x="6" y="58"/>
                </a:lnTo>
                <a:lnTo>
                  <a:pt x="6" y="56"/>
                </a:lnTo>
                <a:lnTo>
                  <a:pt x="8" y="56"/>
                </a:lnTo>
                <a:lnTo>
                  <a:pt x="8" y="49"/>
                </a:lnTo>
                <a:lnTo>
                  <a:pt x="10" y="49"/>
                </a:lnTo>
                <a:lnTo>
                  <a:pt x="10" y="46"/>
                </a:lnTo>
                <a:lnTo>
                  <a:pt x="13" y="44"/>
                </a:lnTo>
                <a:lnTo>
                  <a:pt x="13" y="41"/>
                </a:lnTo>
                <a:lnTo>
                  <a:pt x="15" y="41"/>
                </a:lnTo>
                <a:lnTo>
                  <a:pt x="15" y="39"/>
                </a:lnTo>
                <a:moveTo>
                  <a:pt x="15" y="39"/>
                </a:moveTo>
                <a:lnTo>
                  <a:pt x="18" y="39"/>
                </a:lnTo>
                <a:lnTo>
                  <a:pt x="18" y="37"/>
                </a:lnTo>
                <a:lnTo>
                  <a:pt x="22" y="37"/>
                </a:lnTo>
                <a:lnTo>
                  <a:pt x="22" y="39"/>
                </a:lnTo>
                <a:lnTo>
                  <a:pt x="22" y="41"/>
                </a:lnTo>
                <a:lnTo>
                  <a:pt x="25" y="41"/>
                </a:lnTo>
                <a:lnTo>
                  <a:pt x="25" y="44"/>
                </a:lnTo>
                <a:lnTo>
                  <a:pt x="22" y="44"/>
                </a:lnTo>
                <a:lnTo>
                  <a:pt x="22" y="46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4" y="46"/>
                </a:lnTo>
                <a:lnTo>
                  <a:pt x="37" y="46"/>
                </a:lnTo>
                <a:lnTo>
                  <a:pt x="37" y="44"/>
                </a:lnTo>
                <a:lnTo>
                  <a:pt x="39" y="44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4" y="34"/>
                </a:lnTo>
                <a:lnTo>
                  <a:pt x="42" y="34"/>
                </a:lnTo>
                <a:lnTo>
                  <a:pt x="39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2" y="15"/>
                </a:lnTo>
                <a:lnTo>
                  <a:pt x="42" y="13"/>
                </a:lnTo>
                <a:lnTo>
                  <a:pt x="49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3" y="5"/>
                </a:lnTo>
                <a:moveTo>
                  <a:pt x="34" y="37"/>
                </a:moveTo>
                <a:lnTo>
                  <a:pt x="39" y="44"/>
                </a:lnTo>
                <a:moveTo>
                  <a:pt x="37" y="37"/>
                </a:moveTo>
                <a:lnTo>
                  <a:pt x="42" y="44"/>
                </a:lnTo>
                <a:moveTo>
                  <a:pt x="30" y="39"/>
                </a:moveTo>
                <a:lnTo>
                  <a:pt x="37" y="46"/>
                </a:lnTo>
                <a:moveTo>
                  <a:pt x="22" y="32"/>
                </a:moveTo>
                <a:lnTo>
                  <a:pt x="34" y="46"/>
                </a:lnTo>
                <a:moveTo>
                  <a:pt x="18" y="37"/>
                </a:moveTo>
                <a:lnTo>
                  <a:pt x="27" y="51"/>
                </a:lnTo>
                <a:moveTo>
                  <a:pt x="20" y="37"/>
                </a:moveTo>
                <a:lnTo>
                  <a:pt x="30" y="51"/>
                </a:lnTo>
                <a:moveTo>
                  <a:pt x="20" y="34"/>
                </a:moveTo>
                <a:lnTo>
                  <a:pt x="32" y="49"/>
                </a:lnTo>
                <a:lnTo>
                  <a:pt x="22" y="34"/>
                </a:lnTo>
                <a:moveTo>
                  <a:pt x="22" y="32"/>
                </a:moveTo>
                <a:lnTo>
                  <a:pt x="34" y="46"/>
                </a:lnTo>
                <a:moveTo>
                  <a:pt x="34" y="39"/>
                </a:moveTo>
                <a:lnTo>
                  <a:pt x="39" y="44"/>
                </a:lnTo>
                <a:moveTo>
                  <a:pt x="32" y="39"/>
                </a:moveTo>
                <a:lnTo>
                  <a:pt x="37" y="4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72" name="path 8672"/>
          <p:cNvSpPr/>
          <p:nvPr/>
        </p:nvSpPr>
        <p:spPr>
          <a:xfrm>
            <a:off x="5453633" y="3807206"/>
            <a:ext cx="72390" cy="9143"/>
          </a:xfrm>
          <a:custGeom>
            <a:avLst/>
            <a:gdLst/>
            <a:ahLst/>
            <a:cxnLst/>
            <a:rect l="0" t="0" r="0" b="0"/>
            <a:pathLst>
              <a:path w="114" h="14">
                <a:moveTo>
                  <a:pt x="22" y="1"/>
                </a:moveTo>
                <a:lnTo>
                  <a:pt x="22" y="3"/>
                </a:lnTo>
                <a:lnTo>
                  <a:pt x="20" y="3"/>
                </a:lnTo>
                <a:moveTo>
                  <a:pt x="13" y="8"/>
                </a:moveTo>
                <a:lnTo>
                  <a:pt x="10" y="3"/>
                </a:lnTo>
                <a:lnTo>
                  <a:pt x="15" y="8"/>
                </a:lnTo>
                <a:moveTo>
                  <a:pt x="1" y="8"/>
                </a:moveTo>
                <a:lnTo>
                  <a:pt x="3" y="13"/>
                </a:lnTo>
                <a:moveTo>
                  <a:pt x="3" y="8"/>
                </a:moveTo>
                <a:lnTo>
                  <a:pt x="5" y="13"/>
                </a:lnTo>
                <a:moveTo>
                  <a:pt x="3" y="5"/>
                </a:moveTo>
                <a:lnTo>
                  <a:pt x="8" y="13"/>
                </a:lnTo>
                <a:moveTo>
                  <a:pt x="3" y="3"/>
                </a:moveTo>
                <a:lnTo>
                  <a:pt x="8" y="10"/>
                </a:lnTo>
                <a:moveTo>
                  <a:pt x="10" y="10"/>
                </a:moveTo>
                <a:lnTo>
                  <a:pt x="5" y="3"/>
                </a:lnTo>
                <a:lnTo>
                  <a:pt x="10" y="8"/>
                </a:lnTo>
                <a:moveTo>
                  <a:pt x="8" y="3"/>
                </a:moveTo>
                <a:lnTo>
                  <a:pt x="13" y="8"/>
                </a:lnTo>
                <a:moveTo>
                  <a:pt x="13" y="3"/>
                </a:moveTo>
                <a:lnTo>
                  <a:pt x="18" y="8"/>
                </a:lnTo>
                <a:moveTo>
                  <a:pt x="20" y="8"/>
                </a:moveTo>
                <a:lnTo>
                  <a:pt x="15" y="3"/>
                </a:lnTo>
                <a:lnTo>
                  <a:pt x="18" y="8"/>
                </a:lnTo>
                <a:moveTo>
                  <a:pt x="34" y="3"/>
                </a:moveTo>
                <a:lnTo>
                  <a:pt x="32" y="1"/>
                </a:lnTo>
                <a:moveTo>
                  <a:pt x="49" y="8"/>
                </a:moveTo>
                <a:lnTo>
                  <a:pt x="51" y="8"/>
                </a:lnTo>
                <a:moveTo>
                  <a:pt x="44" y="8"/>
                </a:moveTo>
                <a:lnTo>
                  <a:pt x="44" y="10"/>
                </a:lnTo>
                <a:lnTo>
                  <a:pt x="41" y="10"/>
                </a:lnTo>
                <a:lnTo>
                  <a:pt x="39" y="10"/>
                </a:lnTo>
                <a:lnTo>
                  <a:pt x="39" y="8"/>
                </a:lnTo>
                <a:moveTo>
                  <a:pt x="44" y="8"/>
                </a:moveTo>
                <a:lnTo>
                  <a:pt x="44" y="5"/>
                </a:lnTo>
                <a:moveTo>
                  <a:pt x="39" y="5"/>
                </a:moveTo>
                <a:lnTo>
                  <a:pt x="39" y="8"/>
                </a:lnTo>
                <a:lnTo>
                  <a:pt x="41" y="10"/>
                </a:lnTo>
                <a:moveTo>
                  <a:pt x="44" y="8"/>
                </a:moveTo>
                <a:lnTo>
                  <a:pt x="44" y="5"/>
                </a:lnTo>
                <a:moveTo>
                  <a:pt x="39" y="5"/>
                </a:moveTo>
                <a:lnTo>
                  <a:pt x="37" y="5"/>
                </a:lnTo>
                <a:lnTo>
                  <a:pt x="37" y="3"/>
                </a:lnTo>
                <a:lnTo>
                  <a:pt x="34" y="3"/>
                </a:lnTo>
                <a:lnTo>
                  <a:pt x="37" y="3"/>
                </a:lnTo>
                <a:lnTo>
                  <a:pt x="34" y="3"/>
                </a:lnTo>
                <a:moveTo>
                  <a:pt x="46" y="5"/>
                </a:moveTo>
                <a:lnTo>
                  <a:pt x="46" y="8"/>
                </a:lnTo>
                <a:lnTo>
                  <a:pt x="44" y="5"/>
                </a:lnTo>
                <a:moveTo>
                  <a:pt x="46" y="5"/>
                </a:moveTo>
                <a:lnTo>
                  <a:pt x="49" y="8"/>
                </a:lnTo>
                <a:lnTo>
                  <a:pt x="46" y="5"/>
                </a:lnTo>
                <a:lnTo>
                  <a:pt x="46" y="8"/>
                </a:lnTo>
                <a:lnTo>
                  <a:pt x="44" y="8"/>
                </a:lnTo>
                <a:moveTo>
                  <a:pt x="39" y="5"/>
                </a:moveTo>
                <a:lnTo>
                  <a:pt x="39" y="3"/>
                </a:lnTo>
                <a:moveTo>
                  <a:pt x="37" y="3"/>
                </a:moveTo>
                <a:lnTo>
                  <a:pt x="44" y="10"/>
                </a:lnTo>
                <a:moveTo>
                  <a:pt x="41" y="5"/>
                </a:moveTo>
                <a:lnTo>
                  <a:pt x="44" y="8"/>
                </a:lnTo>
                <a:moveTo>
                  <a:pt x="39" y="3"/>
                </a:moveTo>
                <a:lnTo>
                  <a:pt x="44" y="10"/>
                </a:lnTo>
                <a:moveTo>
                  <a:pt x="101" y="13"/>
                </a:moveTo>
                <a:lnTo>
                  <a:pt x="114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74" name="path 8674"/>
          <p:cNvSpPr/>
          <p:nvPr/>
        </p:nvSpPr>
        <p:spPr>
          <a:xfrm>
            <a:off x="7373873" y="3807206"/>
            <a:ext cx="109728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7" y="75"/>
                </a:moveTo>
                <a:lnTo>
                  <a:pt x="90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7" y="75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7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5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0"/>
                </a:lnTo>
                <a:lnTo>
                  <a:pt x="70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7" y="10"/>
                </a:lnTo>
                <a:lnTo>
                  <a:pt x="77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9" y="1"/>
                </a:lnTo>
                <a:lnTo>
                  <a:pt x="118" y="8"/>
                </a:lnTo>
                <a:lnTo>
                  <a:pt x="121" y="8"/>
                </a:lnTo>
                <a:lnTo>
                  <a:pt x="123" y="10"/>
                </a:lnTo>
                <a:lnTo>
                  <a:pt x="125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8" y="37"/>
                </a:lnTo>
                <a:lnTo>
                  <a:pt x="128" y="39"/>
                </a:lnTo>
                <a:lnTo>
                  <a:pt x="130" y="41"/>
                </a:lnTo>
                <a:lnTo>
                  <a:pt x="133" y="41"/>
                </a:lnTo>
                <a:lnTo>
                  <a:pt x="133" y="44"/>
                </a:lnTo>
                <a:lnTo>
                  <a:pt x="137" y="44"/>
                </a:lnTo>
                <a:lnTo>
                  <a:pt x="137" y="41"/>
                </a:lnTo>
                <a:lnTo>
                  <a:pt x="137" y="37"/>
                </a:lnTo>
                <a:lnTo>
                  <a:pt x="135" y="37"/>
                </a:lnTo>
                <a:lnTo>
                  <a:pt x="135" y="29"/>
                </a:lnTo>
                <a:lnTo>
                  <a:pt x="137" y="27"/>
                </a:lnTo>
                <a:lnTo>
                  <a:pt x="140" y="27"/>
                </a:lnTo>
                <a:lnTo>
                  <a:pt x="140" y="25"/>
                </a:lnTo>
                <a:lnTo>
                  <a:pt x="145" y="25"/>
                </a:lnTo>
                <a:lnTo>
                  <a:pt x="147" y="27"/>
                </a:lnTo>
                <a:lnTo>
                  <a:pt x="150" y="29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9"/>
                </a:lnTo>
                <a:lnTo>
                  <a:pt x="157" y="41"/>
                </a:lnTo>
                <a:lnTo>
                  <a:pt x="159" y="41"/>
                </a:lnTo>
                <a:lnTo>
                  <a:pt x="159" y="46"/>
                </a:lnTo>
                <a:lnTo>
                  <a:pt x="161" y="46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1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61" y="70"/>
                </a:lnTo>
                <a:lnTo>
                  <a:pt x="161" y="73"/>
                </a:lnTo>
                <a:lnTo>
                  <a:pt x="161" y="77"/>
                </a:lnTo>
                <a:lnTo>
                  <a:pt x="164" y="77"/>
                </a:lnTo>
                <a:lnTo>
                  <a:pt x="164" y="85"/>
                </a:lnTo>
                <a:lnTo>
                  <a:pt x="166" y="87"/>
                </a:lnTo>
                <a:lnTo>
                  <a:pt x="166" y="89"/>
                </a:lnTo>
                <a:lnTo>
                  <a:pt x="169" y="89"/>
                </a:lnTo>
                <a:lnTo>
                  <a:pt x="171" y="89"/>
                </a:lnTo>
                <a:lnTo>
                  <a:pt x="171" y="92"/>
                </a:lnTo>
                <a:lnTo>
                  <a:pt x="171" y="101"/>
                </a:lnTo>
                <a:lnTo>
                  <a:pt x="169" y="104"/>
                </a:lnTo>
                <a:lnTo>
                  <a:pt x="166" y="106"/>
                </a:lnTo>
                <a:lnTo>
                  <a:pt x="164" y="106"/>
                </a:lnTo>
                <a:lnTo>
                  <a:pt x="161" y="109"/>
                </a:lnTo>
                <a:lnTo>
                  <a:pt x="161" y="111"/>
                </a:lnTo>
                <a:lnTo>
                  <a:pt x="164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8"/>
                </a:lnTo>
                <a:lnTo>
                  <a:pt x="164" y="118"/>
                </a:lnTo>
                <a:lnTo>
                  <a:pt x="164" y="123"/>
                </a:lnTo>
                <a:lnTo>
                  <a:pt x="161" y="125"/>
                </a:lnTo>
                <a:lnTo>
                  <a:pt x="161" y="128"/>
                </a:lnTo>
                <a:lnTo>
                  <a:pt x="159" y="128"/>
                </a:lnTo>
                <a:lnTo>
                  <a:pt x="159" y="130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3"/>
                </a:lnTo>
                <a:lnTo>
                  <a:pt x="140" y="123"/>
                </a:lnTo>
                <a:lnTo>
                  <a:pt x="140" y="125"/>
                </a:lnTo>
                <a:lnTo>
                  <a:pt x="137" y="125"/>
                </a:lnTo>
                <a:lnTo>
                  <a:pt x="137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37" y="135"/>
                </a:lnTo>
                <a:lnTo>
                  <a:pt x="145" y="135"/>
                </a:lnTo>
                <a:lnTo>
                  <a:pt x="145" y="137"/>
                </a:lnTo>
                <a:lnTo>
                  <a:pt x="145" y="140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7"/>
                </a:lnTo>
                <a:lnTo>
                  <a:pt x="145" y="147"/>
                </a:lnTo>
                <a:lnTo>
                  <a:pt x="145" y="149"/>
                </a:lnTo>
                <a:lnTo>
                  <a:pt x="142" y="149"/>
                </a:lnTo>
                <a:lnTo>
                  <a:pt x="142" y="152"/>
                </a:lnTo>
                <a:lnTo>
                  <a:pt x="140" y="152"/>
                </a:lnTo>
                <a:lnTo>
                  <a:pt x="137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4" y="166"/>
                </a:lnTo>
                <a:lnTo>
                  <a:pt x="114" y="169"/>
                </a:lnTo>
                <a:lnTo>
                  <a:pt x="101" y="169"/>
                </a:lnTo>
                <a:lnTo>
                  <a:pt x="101" y="166"/>
                </a:lnTo>
                <a:lnTo>
                  <a:pt x="104" y="164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7" y="164"/>
                </a:lnTo>
                <a:lnTo>
                  <a:pt x="90" y="164"/>
                </a:lnTo>
                <a:lnTo>
                  <a:pt x="90" y="166"/>
                </a:lnTo>
                <a:lnTo>
                  <a:pt x="85" y="166"/>
                </a:lnTo>
                <a:lnTo>
                  <a:pt x="85" y="169"/>
                </a:lnTo>
                <a:lnTo>
                  <a:pt x="82" y="169"/>
                </a:lnTo>
                <a:lnTo>
                  <a:pt x="82" y="171"/>
                </a:lnTo>
                <a:lnTo>
                  <a:pt x="73" y="171"/>
                </a:lnTo>
                <a:lnTo>
                  <a:pt x="70" y="169"/>
                </a:lnTo>
                <a:lnTo>
                  <a:pt x="68" y="169"/>
                </a:lnTo>
                <a:lnTo>
                  <a:pt x="68" y="166"/>
                </a:lnTo>
                <a:lnTo>
                  <a:pt x="65" y="166"/>
                </a:lnTo>
                <a:lnTo>
                  <a:pt x="65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4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4" y="164"/>
                </a:lnTo>
                <a:lnTo>
                  <a:pt x="49" y="164"/>
                </a:lnTo>
                <a:lnTo>
                  <a:pt x="46" y="161"/>
                </a:lnTo>
                <a:lnTo>
                  <a:pt x="44" y="161"/>
                </a:lnTo>
                <a:lnTo>
                  <a:pt x="44" y="159"/>
                </a:lnTo>
                <a:lnTo>
                  <a:pt x="41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49"/>
                </a:lnTo>
                <a:lnTo>
                  <a:pt x="39" y="149"/>
                </a:lnTo>
                <a:lnTo>
                  <a:pt x="49" y="149"/>
                </a:lnTo>
                <a:lnTo>
                  <a:pt x="49" y="147"/>
                </a:lnTo>
                <a:lnTo>
                  <a:pt x="51" y="147"/>
                </a:lnTo>
                <a:lnTo>
                  <a:pt x="51" y="145"/>
                </a:lnTo>
                <a:lnTo>
                  <a:pt x="51" y="142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4" y="135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37"/>
                </a:lnTo>
                <a:lnTo>
                  <a:pt x="39" y="140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7"/>
                </a:lnTo>
                <a:lnTo>
                  <a:pt x="30" y="149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0"/>
                </a:lnTo>
                <a:lnTo>
                  <a:pt x="17" y="137"/>
                </a:lnTo>
                <a:lnTo>
                  <a:pt x="17" y="135"/>
                </a:lnTo>
                <a:lnTo>
                  <a:pt x="15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5"/>
                </a:lnTo>
                <a:lnTo>
                  <a:pt x="10" y="123"/>
                </a:lnTo>
                <a:lnTo>
                  <a:pt x="10" y="121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11"/>
                </a:lnTo>
                <a:lnTo>
                  <a:pt x="3" y="111"/>
                </a:lnTo>
                <a:lnTo>
                  <a:pt x="3" y="101"/>
                </a:lnTo>
                <a:lnTo>
                  <a:pt x="5" y="101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3" y="101"/>
                </a:lnTo>
                <a:lnTo>
                  <a:pt x="13" y="99"/>
                </a:lnTo>
                <a:lnTo>
                  <a:pt x="10" y="97"/>
                </a:lnTo>
                <a:lnTo>
                  <a:pt x="8" y="94"/>
                </a:lnTo>
                <a:lnTo>
                  <a:pt x="8" y="87"/>
                </a:lnTo>
                <a:lnTo>
                  <a:pt x="5" y="87"/>
                </a:lnTo>
                <a:lnTo>
                  <a:pt x="5" y="85"/>
                </a:lnTo>
                <a:lnTo>
                  <a:pt x="3" y="85"/>
                </a:lnTo>
                <a:lnTo>
                  <a:pt x="3" y="82"/>
                </a:lnTo>
                <a:lnTo>
                  <a:pt x="3" y="85"/>
                </a:lnTo>
                <a:lnTo>
                  <a:pt x="1" y="82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5" y="56"/>
                </a:lnTo>
                <a:lnTo>
                  <a:pt x="8" y="56"/>
                </a:lnTo>
                <a:lnTo>
                  <a:pt x="8" y="49"/>
                </a:lnTo>
                <a:lnTo>
                  <a:pt x="10" y="49"/>
                </a:lnTo>
                <a:lnTo>
                  <a:pt x="10" y="46"/>
                </a:lnTo>
                <a:lnTo>
                  <a:pt x="13" y="44"/>
                </a:lnTo>
                <a:lnTo>
                  <a:pt x="13" y="41"/>
                </a:lnTo>
                <a:lnTo>
                  <a:pt x="15" y="41"/>
                </a:lnTo>
                <a:lnTo>
                  <a:pt x="15" y="39"/>
                </a:lnTo>
                <a:moveTo>
                  <a:pt x="15" y="39"/>
                </a:moveTo>
                <a:lnTo>
                  <a:pt x="17" y="39"/>
                </a:lnTo>
                <a:lnTo>
                  <a:pt x="17" y="37"/>
                </a:lnTo>
                <a:lnTo>
                  <a:pt x="22" y="37"/>
                </a:lnTo>
                <a:lnTo>
                  <a:pt x="22" y="39"/>
                </a:lnTo>
                <a:lnTo>
                  <a:pt x="22" y="41"/>
                </a:lnTo>
                <a:lnTo>
                  <a:pt x="25" y="41"/>
                </a:lnTo>
                <a:lnTo>
                  <a:pt x="25" y="44"/>
                </a:lnTo>
                <a:lnTo>
                  <a:pt x="22" y="44"/>
                </a:lnTo>
                <a:lnTo>
                  <a:pt x="22" y="46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4" y="46"/>
                </a:lnTo>
                <a:lnTo>
                  <a:pt x="37" y="46"/>
                </a:lnTo>
                <a:lnTo>
                  <a:pt x="37" y="44"/>
                </a:lnTo>
                <a:lnTo>
                  <a:pt x="39" y="44"/>
                </a:lnTo>
                <a:lnTo>
                  <a:pt x="41" y="41"/>
                </a:lnTo>
                <a:lnTo>
                  <a:pt x="41" y="39"/>
                </a:lnTo>
                <a:lnTo>
                  <a:pt x="44" y="39"/>
                </a:lnTo>
                <a:lnTo>
                  <a:pt x="44" y="34"/>
                </a:lnTo>
                <a:lnTo>
                  <a:pt x="41" y="34"/>
                </a:lnTo>
                <a:lnTo>
                  <a:pt x="39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1" y="15"/>
                </a:lnTo>
                <a:lnTo>
                  <a:pt x="41" y="13"/>
                </a:lnTo>
                <a:lnTo>
                  <a:pt x="49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76" name="path 8676"/>
          <p:cNvSpPr/>
          <p:nvPr/>
        </p:nvSpPr>
        <p:spPr>
          <a:xfrm>
            <a:off x="8682989" y="3807206"/>
            <a:ext cx="109728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8" y="75"/>
                </a:moveTo>
                <a:lnTo>
                  <a:pt x="87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2" y="73"/>
                </a:lnTo>
                <a:moveTo>
                  <a:pt x="70" y="85"/>
                </a:moveTo>
                <a:lnTo>
                  <a:pt x="87" y="94"/>
                </a:lnTo>
                <a:lnTo>
                  <a:pt x="70" y="77"/>
                </a:lnTo>
                <a:moveTo>
                  <a:pt x="75" y="75"/>
                </a:moveTo>
                <a:lnTo>
                  <a:pt x="87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6" y="3"/>
                </a:lnTo>
                <a:lnTo>
                  <a:pt x="70" y="3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5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87" y="3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7" y="1"/>
                </a:lnTo>
                <a:lnTo>
                  <a:pt x="116" y="8"/>
                </a:lnTo>
                <a:lnTo>
                  <a:pt x="121" y="8"/>
                </a:lnTo>
                <a:lnTo>
                  <a:pt x="123" y="10"/>
                </a:lnTo>
                <a:lnTo>
                  <a:pt x="126" y="10"/>
                </a:lnTo>
                <a:lnTo>
                  <a:pt x="126" y="13"/>
                </a:lnTo>
                <a:lnTo>
                  <a:pt x="128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1" y="27"/>
                </a:lnTo>
                <a:lnTo>
                  <a:pt x="121" y="29"/>
                </a:lnTo>
                <a:lnTo>
                  <a:pt x="123" y="32"/>
                </a:lnTo>
                <a:lnTo>
                  <a:pt x="126" y="34"/>
                </a:lnTo>
                <a:lnTo>
                  <a:pt x="126" y="37"/>
                </a:lnTo>
                <a:lnTo>
                  <a:pt x="128" y="39"/>
                </a:lnTo>
                <a:lnTo>
                  <a:pt x="128" y="41"/>
                </a:lnTo>
                <a:lnTo>
                  <a:pt x="130" y="41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38" y="39"/>
                </a:lnTo>
                <a:lnTo>
                  <a:pt x="135" y="39"/>
                </a:lnTo>
                <a:lnTo>
                  <a:pt x="135" y="34"/>
                </a:lnTo>
                <a:lnTo>
                  <a:pt x="133" y="34"/>
                </a:lnTo>
                <a:lnTo>
                  <a:pt x="133" y="29"/>
                </a:lnTo>
                <a:lnTo>
                  <a:pt x="135" y="29"/>
                </a:lnTo>
                <a:lnTo>
                  <a:pt x="135" y="27"/>
                </a:lnTo>
                <a:lnTo>
                  <a:pt x="138" y="27"/>
                </a:lnTo>
                <a:lnTo>
                  <a:pt x="140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47" y="29"/>
                </a:lnTo>
                <a:lnTo>
                  <a:pt x="150" y="29"/>
                </a:lnTo>
                <a:lnTo>
                  <a:pt x="150" y="32"/>
                </a:lnTo>
                <a:lnTo>
                  <a:pt x="152" y="32"/>
                </a:lnTo>
                <a:lnTo>
                  <a:pt x="152" y="34"/>
                </a:lnTo>
                <a:lnTo>
                  <a:pt x="154" y="37"/>
                </a:lnTo>
                <a:lnTo>
                  <a:pt x="154" y="39"/>
                </a:lnTo>
                <a:lnTo>
                  <a:pt x="157" y="39"/>
                </a:lnTo>
                <a:lnTo>
                  <a:pt x="157" y="41"/>
                </a:lnTo>
                <a:lnTo>
                  <a:pt x="159" y="44"/>
                </a:lnTo>
                <a:lnTo>
                  <a:pt x="159" y="51"/>
                </a:lnTo>
                <a:lnTo>
                  <a:pt x="162" y="51"/>
                </a:lnTo>
                <a:lnTo>
                  <a:pt x="162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3"/>
                </a:lnTo>
                <a:lnTo>
                  <a:pt x="169" y="65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59" y="70"/>
                </a:lnTo>
                <a:lnTo>
                  <a:pt x="159" y="73"/>
                </a:lnTo>
                <a:lnTo>
                  <a:pt x="159" y="75"/>
                </a:lnTo>
                <a:lnTo>
                  <a:pt x="162" y="77"/>
                </a:lnTo>
                <a:lnTo>
                  <a:pt x="164" y="77"/>
                </a:lnTo>
                <a:lnTo>
                  <a:pt x="164" y="80"/>
                </a:lnTo>
                <a:lnTo>
                  <a:pt x="164" y="87"/>
                </a:lnTo>
                <a:lnTo>
                  <a:pt x="166" y="87"/>
                </a:lnTo>
                <a:lnTo>
                  <a:pt x="166" y="89"/>
                </a:lnTo>
                <a:lnTo>
                  <a:pt x="169" y="89"/>
                </a:lnTo>
                <a:lnTo>
                  <a:pt x="171" y="89"/>
                </a:lnTo>
                <a:lnTo>
                  <a:pt x="171" y="92"/>
                </a:lnTo>
                <a:lnTo>
                  <a:pt x="171" y="99"/>
                </a:lnTo>
                <a:lnTo>
                  <a:pt x="169" y="101"/>
                </a:lnTo>
                <a:lnTo>
                  <a:pt x="169" y="104"/>
                </a:lnTo>
                <a:lnTo>
                  <a:pt x="166" y="104"/>
                </a:lnTo>
                <a:lnTo>
                  <a:pt x="166" y="106"/>
                </a:lnTo>
                <a:lnTo>
                  <a:pt x="164" y="106"/>
                </a:lnTo>
                <a:lnTo>
                  <a:pt x="162" y="106"/>
                </a:lnTo>
                <a:lnTo>
                  <a:pt x="162" y="109"/>
                </a:lnTo>
                <a:lnTo>
                  <a:pt x="162" y="111"/>
                </a:lnTo>
                <a:lnTo>
                  <a:pt x="164" y="111"/>
                </a:lnTo>
                <a:lnTo>
                  <a:pt x="164" y="113"/>
                </a:lnTo>
                <a:lnTo>
                  <a:pt x="166" y="113"/>
                </a:lnTo>
                <a:lnTo>
                  <a:pt x="164" y="116"/>
                </a:lnTo>
                <a:lnTo>
                  <a:pt x="164" y="123"/>
                </a:lnTo>
                <a:lnTo>
                  <a:pt x="162" y="123"/>
                </a:lnTo>
                <a:lnTo>
                  <a:pt x="162" y="125"/>
                </a:lnTo>
                <a:lnTo>
                  <a:pt x="159" y="128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5"/>
                </a:lnTo>
                <a:lnTo>
                  <a:pt x="150" y="135"/>
                </a:lnTo>
                <a:lnTo>
                  <a:pt x="147" y="133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5"/>
                </a:lnTo>
                <a:lnTo>
                  <a:pt x="138" y="128"/>
                </a:lnTo>
                <a:lnTo>
                  <a:pt x="133" y="128"/>
                </a:lnTo>
                <a:lnTo>
                  <a:pt x="130" y="130"/>
                </a:lnTo>
                <a:lnTo>
                  <a:pt x="130" y="133"/>
                </a:lnTo>
                <a:lnTo>
                  <a:pt x="128" y="133"/>
                </a:lnTo>
                <a:lnTo>
                  <a:pt x="128" y="137"/>
                </a:lnTo>
                <a:lnTo>
                  <a:pt x="130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7" y="140"/>
                </a:lnTo>
                <a:lnTo>
                  <a:pt x="147" y="142"/>
                </a:lnTo>
                <a:lnTo>
                  <a:pt x="147" y="147"/>
                </a:lnTo>
                <a:lnTo>
                  <a:pt x="145" y="147"/>
                </a:lnTo>
                <a:lnTo>
                  <a:pt x="145" y="149"/>
                </a:lnTo>
                <a:lnTo>
                  <a:pt x="142" y="149"/>
                </a:lnTo>
                <a:lnTo>
                  <a:pt x="140" y="152"/>
                </a:lnTo>
                <a:lnTo>
                  <a:pt x="138" y="152"/>
                </a:lnTo>
                <a:lnTo>
                  <a:pt x="138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0" y="159"/>
                </a:lnTo>
                <a:lnTo>
                  <a:pt x="128" y="159"/>
                </a:lnTo>
                <a:lnTo>
                  <a:pt x="126" y="161"/>
                </a:lnTo>
                <a:lnTo>
                  <a:pt x="121" y="161"/>
                </a:lnTo>
                <a:lnTo>
                  <a:pt x="118" y="164"/>
                </a:lnTo>
                <a:lnTo>
                  <a:pt x="116" y="164"/>
                </a:lnTo>
                <a:lnTo>
                  <a:pt x="116" y="166"/>
                </a:lnTo>
                <a:lnTo>
                  <a:pt x="114" y="166"/>
                </a:lnTo>
                <a:lnTo>
                  <a:pt x="111" y="169"/>
                </a:lnTo>
                <a:lnTo>
                  <a:pt x="99" y="169"/>
                </a:lnTo>
                <a:lnTo>
                  <a:pt x="102" y="166"/>
                </a:lnTo>
                <a:lnTo>
                  <a:pt x="102" y="164"/>
                </a:lnTo>
                <a:lnTo>
                  <a:pt x="104" y="164"/>
                </a:lnTo>
                <a:lnTo>
                  <a:pt x="102" y="161"/>
                </a:lnTo>
                <a:lnTo>
                  <a:pt x="94" y="161"/>
                </a:lnTo>
                <a:lnTo>
                  <a:pt x="94" y="164"/>
                </a:lnTo>
                <a:lnTo>
                  <a:pt x="90" y="164"/>
                </a:lnTo>
                <a:lnTo>
                  <a:pt x="87" y="166"/>
                </a:lnTo>
                <a:lnTo>
                  <a:pt x="82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0" y="171"/>
                </a:lnTo>
                <a:lnTo>
                  <a:pt x="68" y="169"/>
                </a:lnTo>
                <a:lnTo>
                  <a:pt x="66" y="169"/>
                </a:lnTo>
                <a:lnTo>
                  <a:pt x="66" y="166"/>
                </a:lnTo>
                <a:lnTo>
                  <a:pt x="66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4" y="161"/>
                </a:lnTo>
                <a:lnTo>
                  <a:pt x="42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49"/>
                </a:lnTo>
                <a:lnTo>
                  <a:pt x="39" y="149"/>
                </a:lnTo>
                <a:lnTo>
                  <a:pt x="49" y="149"/>
                </a:lnTo>
                <a:lnTo>
                  <a:pt x="49" y="147"/>
                </a:lnTo>
                <a:lnTo>
                  <a:pt x="49" y="142"/>
                </a:lnTo>
                <a:moveTo>
                  <a:pt x="49" y="142"/>
                </a:moveTo>
                <a:lnTo>
                  <a:pt x="46" y="140"/>
                </a:lnTo>
                <a:lnTo>
                  <a:pt x="44" y="137"/>
                </a:lnTo>
                <a:lnTo>
                  <a:pt x="44" y="133"/>
                </a:lnTo>
                <a:lnTo>
                  <a:pt x="42" y="133"/>
                </a:lnTo>
                <a:lnTo>
                  <a:pt x="42" y="130"/>
                </a:lnTo>
                <a:lnTo>
                  <a:pt x="39" y="130"/>
                </a:lnTo>
                <a:lnTo>
                  <a:pt x="32" y="130"/>
                </a:lnTo>
                <a:lnTo>
                  <a:pt x="32" y="133"/>
                </a:lnTo>
                <a:lnTo>
                  <a:pt x="34" y="133"/>
                </a:lnTo>
                <a:lnTo>
                  <a:pt x="34" y="135"/>
                </a:lnTo>
                <a:lnTo>
                  <a:pt x="37" y="137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7"/>
                </a:lnTo>
                <a:lnTo>
                  <a:pt x="30" y="149"/>
                </a:lnTo>
                <a:lnTo>
                  <a:pt x="25" y="147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8" y="140"/>
                </a:lnTo>
                <a:lnTo>
                  <a:pt x="18" y="137"/>
                </a:lnTo>
                <a:lnTo>
                  <a:pt x="15" y="135"/>
                </a:lnTo>
                <a:lnTo>
                  <a:pt x="15" y="133"/>
                </a:lnTo>
                <a:lnTo>
                  <a:pt x="13" y="133"/>
                </a:lnTo>
                <a:lnTo>
                  <a:pt x="13" y="128"/>
                </a:lnTo>
                <a:lnTo>
                  <a:pt x="10" y="128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6" y="118"/>
                </a:lnTo>
                <a:lnTo>
                  <a:pt x="6" y="113"/>
                </a:lnTo>
                <a:lnTo>
                  <a:pt x="3" y="113"/>
                </a:lnTo>
                <a:lnTo>
                  <a:pt x="3" y="101"/>
                </a:lnTo>
                <a:lnTo>
                  <a:pt x="6" y="101"/>
                </a:lnTo>
                <a:lnTo>
                  <a:pt x="6" y="104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89"/>
                </a:lnTo>
                <a:lnTo>
                  <a:pt x="6" y="89"/>
                </a:lnTo>
                <a:lnTo>
                  <a:pt x="6" y="85"/>
                </a:lnTo>
                <a:lnTo>
                  <a:pt x="3" y="85"/>
                </a:lnTo>
                <a:lnTo>
                  <a:pt x="3" y="82"/>
                </a:lnTo>
                <a:lnTo>
                  <a:pt x="1" y="85"/>
                </a:lnTo>
                <a:lnTo>
                  <a:pt x="1" y="73"/>
                </a:lnTo>
                <a:lnTo>
                  <a:pt x="3" y="70"/>
                </a:lnTo>
                <a:lnTo>
                  <a:pt x="3" y="68"/>
                </a:lnTo>
                <a:lnTo>
                  <a:pt x="6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6" y="61"/>
                </a:lnTo>
                <a:lnTo>
                  <a:pt x="6" y="58"/>
                </a:lnTo>
                <a:lnTo>
                  <a:pt x="6" y="53"/>
                </a:lnTo>
                <a:lnTo>
                  <a:pt x="8" y="53"/>
                </a:lnTo>
                <a:lnTo>
                  <a:pt x="8" y="49"/>
                </a:lnTo>
                <a:lnTo>
                  <a:pt x="10" y="49"/>
                </a:lnTo>
                <a:lnTo>
                  <a:pt x="10" y="44"/>
                </a:lnTo>
                <a:lnTo>
                  <a:pt x="13" y="44"/>
                </a:lnTo>
                <a:lnTo>
                  <a:pt x="13" y="41"/>
                </a:lnTo>
                <a:lnTo>
                  <a:pt x="15" y="41"/>
                </a:lnTo>
                <a:lnTo>
                  <a:pt x="15" y="39"/>
                </a:lnTo>
                <a:moveTo>
                  <a:pt x="15" y="39"/>
                </a:moveTo>
                <a:lnTo>
                  <a:pt x="18" y="37"/>
                </a:lnTo>
                <a:lnTo>
                  <a:pt x="20" y="37"/>
                </a:lnTo>
                <a:lnTo>
                  <a:pt x="22" y="39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7" y="46"/>
                </a:lnTo>
                <a:lnTo>
                  <a:pt x="37" y="44"/>
                </a:lnTo>
                <a:lnTo>
                  <a:pt x="39" y="44"/>
                </a:lnTo>
                <a:lnTo>
                  <a:pt x="39" y="41"/>
                </a:lnTo>
                <a:lnTo>
                  <a:pt x="42" y="41"/>
                </a:lnTo>
                <a:lnTo>
                  <a:pt x="42" y="39"/>
                </a:lnTo>
                <a:lnTo>
                  <a:pt x="42" y="34"/>
                </a:lnTo>
                <a:lnTo>
                  <a:pt x="39" y="34"/>
                </a:lnTo>
                <a:lnTo>
                  <a:pt x="37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2" y="29"/>
                </a:lnTo>
                <a:lnTo>
                  <a:pt x="25" y="29"/>
                </a:lnTo>
                <a:lnTo>
                  <a:pt x="25" y="27"/>
                </a:lnTo>
                <a:lnTo>
                  <a:pt x="25" y="25"/>
                </a:lnTo>
                <a:lnTo>
                  <a:pt x="27" y="25"/>
                </a:lnTo>
                <a:lnTo>
                  <a:pt x="27" y="22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9" y="15"/>
                </a:lnTo>
                <a:lnTo>
                  <a:pt x="42" y="15"/>
                </a:lnTo>
                <a:lnTo>
                  <a:pt x="42" y="13"/>
                </a:lnTo>
                <a:lnTo>
                  <a:pt x="49" y="13"/>
                </a:lnTo>
                <a:lnTo>
                  <a:pt x="49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30" name="group 430"/>
          <p:cNvGrpSpPr/>
          <p:nvPr/>
        </p:nvGrpSpPr>
        <p:grpSpPr>
          <a:xfrm rot="21600000">
            <a:off x="8698991" y="3807206"/>
            <a:ext cx="259842" cy="100583"/>
            <a:chOff x="0" y="0"/>
            <a:chExt cx="259842" cy="100583"/>
          </a:xfrm>
        </p:grpSpPr>
        <p:sp>
          <p:nvSpPr>
            <p:cNvPr id="8678" name="path 8678"/>
            <p:cNvSpPr/>
            <p:nvPr/>
          </p:nvSpPr>
          <p:spPr>
            <a:xfrm>
              <a:off x="0" y="0"/>
              <a:ext cx="259842" cy="100583"/>
            </a:xfrm>
            <a:custGeom>
              <a:avLst/>
              <a:gdLst/>
              <a:ahLst/>
              <a:cxnLst/>
              <a:rect l="0" t="0" r="0" b="0"/>
              <a:pathLst>
                <a:path w="409" h="158">
                  <a:moveTo>
                    <a:pt x="64" y="1"/>
                  </a:moveTo>
                  <a:lnTo>
                    <a:pt x="64" y="3"/>
                  </a:lnTo>
                  <a:lnTo>
                    <a:pt x="62" y="3"/>
                  </a:lnTo>
                  <a:moveTo>
                    <a:pt x="64" y="5"/>
                  </a:moveTo>
                  <a:lnTo>
                    <a:pt x="64" y="1"/>
                  </a:lnTo>
                  <a:moveTo>
                    <a:pt x="14" y="34"/>
                  </a:moveTo>
                  <a:lnTo>
                    <a:pt x="16" y="37"/>
                  </a:lnTo>
                  <a:moveTo>
                    <a:pt x="50" y="3"/>
                  </a:moveTo>
                  <a:lnTo>
                    <a:pt x="55" y="8"/>
                  </a:lnTo>
                  <a:moveTo>
                    <a:pt x="52" y="3"/>
                  </a:moveTo>
                  <a:lnTo>
                    <a:pt x="57" y="8"/>
                  </a:lnTo>
                  <a:moveTo>
                    <a:pt x="45" y="13"/>
                  </a:moveTo>
                  <a:lnTo>
                    <a:pt x="43" y="8"/>
                  </a:lnTo>
                  <a:lnTo>
                    <a:pt x="48" y="13"/>
                  </a:lnTo>
                  <a:lnTo>
                    <a:pt x="45" y="5"/>
                  </a:lnTo>
                  <a:moveTo>
                    <a:pt x="45" y="3"/>
                  </a:moveTo>
                  <a:lnTo>
                    <a:pt x="50" y="10"/>
                  </a:lnTo>
                  <a:lnTo>
                    <a:pt x="45" y="3"/>
                  </a:lnTo>
                  <a:close/>
                  <a:moveTo>
                    <a:pt x="48" y="3"/>
                  </a:moveTo>
                  <a:lnTo>
                    <a:pt x="52" y="8"/>
                  </a:lnTo>
                  <a:lnTo>
                    <a:pt x="50" y="3"/>
                  </a:lnTo>
                  <a:moveTo>
                    <a:pt x="55" y="3"/>
                  </a:moveTo>
                  <a:lnTo>
                    <a:pt x="57" y="8"/>
                  </a:lnTo>
                  <a:moveTo>
                    <a:pt x="57" y="3"/>
                  </a:moveTo>
                  <a:lnTo>
                    <a:pt x="60" y="8"/>
                  </a:lnTo>
                  <a:lnTo>
                    <a:pt x="55" y="3"/>
                  </a:lnTo>
                  <a:moveTo>
                    <a:pt x="40" y="3"/>
                  </a:moveTo>
                  <a:lnTo>
                    <a:pt x="43" y="3"/>
                  </a:lnTo>
                  <a:moveTo>
                    <a:pt x="36" y="5"/>
                  </a:moveTo>
                  <a:lnTo>
                    <a:pt x="38" y="5"/>
                  </a:lnTo>
                  <a:moveTo>
                    <a:pt x="43" y="3"/>
                  </a:moveTo>
                  <a:lnTo>
                    <a:pt x="45" y="5"/>
                  </a:lnTo>
                  <a:moveTo>
                    <a:pt x="60" y="3"/>
                  </a:moveTo>
                  <a:lnTo>
                    <a:pt x="62" y="5"/>
                  </a:lnTo>
                  <a:lnTo>
                    <a:pt x="60" y="3"/>
                  </a:lnTo>
                  <a:close/>
                  <a:moveTo>
                    <a:pt x="2" y="147"/>
                  </a:moveTo>
                  <a:lnTo>
                    <a:pt x="0" y="147"/>
                  </a:lnTo>
                  <a:moveTo>
                    <a:pt x="4" y="149"/>
                  </a:moveTo>
                  <a:lnTo>
                    <a:pt x="4" y="147"/>
                  </a:lnTo>
                  <a:moveTo>
                    <a:pt x="9" y="147"/>
                  </a:moveTo>
                  <a:lnTo>
                    <a:pt x="12" y="149"/>
                  </a:lnTo>
                  <a:moveTo>
                    <a:pt x="14" y="130"/>
                  </a:moveTo>
                  <a:lnTo>
                    <a:pt x="21" y="137"/>
                  </a:lnTo>
                  <a:moveTo>
                    <a:pt x="21" y="140"/>
                  </a:moveTo>
                  <a:lnTo>
                    <a:pt x="24" y="145"/>
                  </a:lnTo>
                  <a:moveTo>
                    <a:pt x="12" y="145"/>
                  </a:moveTo>
                  <a:lnTo>
                    <a:pt x="14" y="149"/>
                  </a:lnTo>
                  <a:moveTo>
                    <a:pt x="12" y="142"/>
                  </a:moveTo>
                  <a:lnTo>
                    <a:pt x="16" y="149"/>
                  </a:lnTo>
                  <a:moveTo>
                    <a:pt x="12" y="140"/>
                  </a:moveTo>
                  <a:lnTo>
                    <a:pt x="19" y="149"/>
                  </a:lnTo>
                  <a:lnTo>
                    <a:pt x="12" y="142"/>
                  </a:lnTo>
                  <a:moveTo>
                    <a:pt x="4" y="147"/>
                  </a:moveTo>
                  <a:lnTo>
                    <a:pt x="9" y="152"/>
                  </a:lnTo>
                  <a:moveTo>
                    <a:pt x="2" y="147"/>
                  </a:moveTo>
                  <a:lnTo>
                    <a:pt x="2" y="149"/>
                  </a:lnTo>
                  <a:moveTo>
                    <a:pt x="12" y="154"/>
                  </a:moveTo>
                  <a:lnTo>
                    <a:pt x="7" y="147"/>
                  </a:lnTo>
                  <a:lnTo>
                    <a:pt x="12" y="152"/>
                  </a:lnTo>
                  <a:moveTo>
                    <a:pt x="9" y="130"/>
                  </a:moveTo>
                  <a:lnTo>
                    <a:pt x="24" y="149"/>
                  </a:lnTo>
                  <a:moveTo>
                    <a:pt x="9" y="145"/>
                  </a:moveTo>
                  <a:lnTo>
                    <a:pt x="14" y="149"/>
                  </a:lnTo>
                  <a:moveTo>
                    <a:pt x="7" y="130"/>
                  </a:moveTo>
                  <a:lnTo>
                    <a:pt x="21" y="149"/>
                  </a:lnTo>
                  <a:moveTo>
                    <a:pt x="12" y="130"/>
                  </a:moveTo>
                  <a:lnTo>
                    <a:pt x="24" y="147"/>
                  </a:lnTo>
                  <a:lnTo>
                    <a:pt x="9" y="130"/>
                  </a:lnTo>
                  <a:moveTo>
                    <a:pt x="40" y="94"/>
                  </a:moveTo>
                  <a:lnTo>
                    <a:pt x="45" y="85"/>
                  </a:lnTo>
                  <a:lnTo>
                    <a:pt x="38" y="77"/>
                  </a:lnTo>
                  <a:moveTo>
                    <a:pt x="14" y="157"/>
                  </a:moveTo>
                  <a:lnTo>
                    <a:pt x="12" y="157"/>
                  </a:lnTo>
                  <a:lnTo>
                    <a:pt x="12" y="154"/>
                  </a:lnTo>
                  <a:moveTo>
                    <a:pt x="74" y="3"/>
                  </a:moveTo>
                  <a:lnTo>
                    <a:pt x="72" y="1"/>
                  </a:lnTo>
                  <a:moveTo>
                    <a:pt x="88" y="8"/>
                  </a:moveTo>
                  <a:lnTo>
                    <a:pt x="91" y="8"/>
                  </a:lnTo>
                  <a:moveTo>
                    <a:pt x="86" y="8"/>
                  </a:moveTo>
                  <a:lnTo>
                    <a:pt x="86" y="10"/>
                  </a:lnTo>
                  <a:lnTo>
                    <a:pt x="84" y="10"/>
                  </a:lnTo>
                  <a:lnTo>
                    <a:pt x="81" y="10"/>
                  </a:lnTo>
                  <a:lnTo>
                    <a:pt x="81" y="8"/>
                  </a:lnTo>
                  <a:lnTo>
                    <a:pt x="79" y="8"/>
                  </a:lnTo>
                  <a:moveTo>
                    <a:pt x="86" y="8"/>
                  </a:moveTo>
                  <a:lnTo>
                    <a:pt x="86" y="5"/>
                  </a:lnTo>
                  <a:moveTo>
                    <a:pt x="79" y="5"/>
                  </a:moveTo>
                  <a:lnTo>
                    <a:pt x="79" y="8"/>
                  </a:lnTo>
                  <a:lnTo>
                    <a:pt x="84" y="10"/>
                  </a:lnTo>
                  <a:moveTo>
                    <a:pt x="86" y="8"/>
                  </a:moveTo>
                  <a:lnTo>
                    <a:pt x="86" y="5"/>
                  </a:lnTo>
                  <a:moveTo>
                    <a:pt x="79" y="5"/>
                  </a:moveTo>
                  <a:lnTo>
                    <a:pt x="79" y="3"/>
                  </a:lnTo>
                  <a:lnTo>
                    <a:pt x="76" y="3"/>
                  </a:lnTo>
                  <a:moveTo>
                    <a:pt x="74" y="3"/>
                  </a:moveTo>
                  <a:lnTo>
                    <a:pt x="79" y="3"/>
                  </a:lnTo>
                  <a:moveTo>
                    <a:pt x="76" y="3"/>
                  </a:moveTo>
                  <a:lnTo>
                    <a:pt x="76" y="1"/>
                  </a:lnTo>
                  <a:moveTo>
                    <a:pt x="88" y="5"/>
                  </a:moveTo>
                  <a:lnTo>
                    <a:pt x="88" y="8"/>
                  </a:lnTo>
                  <a:moveTo>
                    <a:pt x="86" y="5"/>
                  </a:moveTo>
                  <a:lnTo>
                    <a:pt x="86" y="8"/>
                  </a:lnTo>
                  <a:moveTo>
                    <a:pt x="88" y="8"/>
                  </a:moveTo>
                  <a:lnTo>
                    <a:pt x="88" y="5"/>
                  </a:lnTo>
                  <a:lnTo>
                    <a:pt x="91" y="8"/>
                  </a:lnTo>
                  <a:moveTo>
                    <a:pt x="88" y="5"/>
                  </a:moveTo>
                  <a:lnTo>
                    <a:pt x="86" y="8"/>
                  </a:lnTo>
                  <a:moveTo>
                    <a:pt x="79" y="5"/>
                  </a:moveTo>
                  <a:lnTo>
                    <a:pt x="79" y="3"/>
                  </a:lnTo>
                  <a:moveTo>
                    <a:pt x="79" y="3"/>
                  </a:moveTo>
                  <a:lnTo>
                    <a:pt x="84" y="10"/>
                  </a:lnTo>
                  <a:moveTo>
                    <a:pt x="84" y="5"/>
                  </a:moveTo>
                  <a:lnTo>
                    <a:pt x="86" y="8"/>
                  </a:lnTo>
                  <a:moveTo>
                    <a:pt x="81" y="3"/>
                  </a:moveTo>
                  <a:lnTo>
                    <a:pt x="86" y="10"/>
                  </a:lnTo>
                  <a:moveTo>
                    <a:pt x="74" y="87"/>
                  </a:moveTo>
                  <a:lnTo>
                    <a:pt x="62" y="94"/>
                  </a:lnTo>
                  <a:lnTo>
                    <a:pt x="76" y="92"/>
                  </a:lnTo>
                  <a:moveTo>
                    <a:pt x="62" y="97"/>
                  </a:moveTo>
                  <a:lnTo>
                    <a:pt x="62" y="94"/>
                  </a:lnTo>
                  <a:lnTo>
                    <a:pt x="62" y="97"/>
                  </a:lnTo>
                  <a:close/>
                  <a:moveTo>
                    <a:pt x="60" y="94"/>
                  </a:moveTo>
                  <a:lnTo>
                    <a:pt x="62" y="94"/>
                  </a:lnTo>
                  <a:lnTo>
                    <a:pt x="74" y="80"/>
                  </a:lnTo>
                  <a:moveTo>
                    <a:pt x="67" y="77"/>
                  </a:moveTo>
                  <a:lnTo>
                    <a:pt x="62" y="94"/>
                  </a:lnTo>
                  <a:lnTo>
                    <a:pt x="69" y="77"/>
                  </a:lnTo>
                  <a:moveTo>
                    <a:pt x="74" y="82"/>
                  </a:moveTo>
                  <a:lnTo>
                    <a:pt x="62" y="94"/>
                  </a:lnTo>
                  <a:lnTo>
                    <a:pt x="64" y="77"/>
                  </a:lnTo>
                  <a:moveTo>
                    <a:pt x="72" y="77"/>
                  </a:moveTo>
                  <a:lnTo>
                    <a:pt x="62" y="94"/>
                  </a:lnTo>
                  <a:moveTo>
                    <a:pt x="76" y="73"/>
                  </a:moveTo>
                  <a:lnTo>
                    <a:pt x="74" y="87"/>
                  </a:lnTo>
                  <a:lnTo>
                    <a:pt x="84" y="99"/>
                  </a:lnTo>
                  <a:moveTo>
                    <a:pt x="81" y="99"/>
                  </a:moveTo>
                  <a:lnTo>
                    <a:pt x="74" y="97"/>
                  </a:lnTo>
                  <a:lnTo>
                    <a:pt x="67" y="99"/>
                  </a:lnTo>
                  <a:lnTo>
                    <a:pt x="64" y="109"/>
                  </a:lnTo>
                  <a:moveTo>
                    <a:pt x="396" y="75"/>
                  </a:moveTo>
                  <a:lnTo>
                    <a:pt x="405" y="94"/>
                  </a:lnTo>
                  <a:lnTo>
                    <a:pt x="398" y="73"/>
                  </a:lnTo>
                  <a:moveTo>
                    <a:pt x="391" y="85"/>
                  </a:moveTo>
                  <a:lnTo>
                    <a:pt x="405" y="94"/>
                  </a:lnTo>
                  <a:lnTo>
                    <a:pt x="391" y="77"/>
                  </a:lnTo>
                  <a:moveTo>
                    <a:pt x="393" y="75"/>
                  </a:moveTo>
                  <a:lnTo>
                    <a:pt x="405" y="94"/>
                  </a:lnTo>
                  <a:moveTo>
                    <a:pt x="381" y="75"/>
                  </a:moveTo>
                  <a:lnTo>
                    <a:pt x="391" y="77"/>
                  </a:lnTo>
                  <a:lnTo>
                    <a:pt x="398" y="73"/>
                  </a:lnTo>
                  <a:lnTo>
                    <a:pt x="400" y="65"/>
                  </a:lnTo>
                  <a:moveTo>
                    <a:pt x="408" y="106"/>
                  </a:moveTo>
                  <a:lnTo>
                    <a:pt x="405" y="97"/>
                  </a:lnTo>
                  <a:lnTo>
                    <a:pt x="396" y="92"/>
                  </a:lnTo>
                  <a:lnTo>
                    <a:pt x="386" y="97"/>
                  </a:lnTo>
                  <a:moveTo>
                    <a:pt x="367" y="142"/>
                  </a:moveTo>
                  <a:lnTo>
                    <a:pt x="364" y="140"/>
                  </a:lnTo>
                  <a:lnTo>
                    <a:pt x="364" y="137"/>
                  </a:lnTo>
                  <a:lnTo>
                    <a:pt x="362" y="137"/>
                  </a:lnTo>
                  <a:lnTo>
                    <a:pt x="362" y="133"/>
                  </a:lnTo>
                  <a:lnTo>
                    <a:pt x="360" y="133"/>
                  </a:lnTo>
                  <a:lnTo>
                    <a:pt x="360" y="130"/>
                  </a:lnTo>
                  <a:lnTo>
                    <a:pt x="357" y="130"/>
                  </a:lnTo>
                  <a:lnTo>
                    <a:pt x="352" y="130"/>
                  </a:lnTo>
                  <a:lnTo>
                    <a:pt x="352" y="133"/>
                  </a:lnTo>
                  <a:lnTo>
                    <a:pt x="352" y="135"/>
                  </a:lnTo>
                  <a:lnTo>
                    <a:pt x="355" y="137"/>
                  </a:lnTo>
                  <a:lnTo>
                    <a:pt x="355" y="145"/>
                  </a:lnTo>
                  <a:lnTo>
                    <a:pt x="352" y="145"/>
                  </a:lnTo>
                  <a:lnTo>
                    <a:pt x="352" y="147"/>
                  </a:lnTo>
                  <a:lnTo>
                    <a:pt x="350" y="147"/>
                  </a:lnTo>
                  <a:lnTo>
                    <a:pt x="348" y="147"/>
                  </a:lnTo>
                  <a:lnTo>
                    <a:pt x="348" y="149"/>
                  </a:lnTo>
                  <a:lnTo>
                    <a:pt x="343" y="147"/>
                  </a:lnTo>
                  <a:lnTo>
                    <a:pt x="343" y="145"/>
                  </a:lnTo>
                  <a:lnTo>
                    <a:pt x="340" y="145"/>
                  </a:lnTo>
                  <a:lnTo>
                    <a:pt x="340" y="142"/>
                  </a:lnTo>
                  <a:lnTo>
                    <a:pt x="338" y="142"/>
                  </a:lnTo>
                  <a:lnTo>
                    <a:pt x="338" y="140"/>
                  </a:lnTo>
                  <a:lnTo>
                    <a:pt x="336" y="140"/>
                  </a:lnTo>
                  <a:lnTo>
                    <a:pt x="336" y="137"/>
                  </a:lnTo>
                  <a:lnTo>
                    <a:pt x="333" y="135"/>
                  </a:lnTo>
                  <a:lnTo>
                    <a:pt x="333" y="133"/>
                  </a:lnTo>
                  <a:lnTo>
                    <a:pt x="331" y="130"/>
                  </a:lnTo>
                  <a:lnTo>
                    <a:pt x="331" y="128"/>
                  </a:lnTo>
                  <a:lnTo>
                    <a:pt x="328" y="125"/>
                  </a:lnTo>
                  <a:lnTo>
                    <a:pt x="328" y="121"/>
                  </a:lnTo>
                  <a:lnTo>
                    <a:pt x="326" y="121"/>
                  </a:lnTo>
                  <a:lnTo>
                    <a:pt x="326" y="118"/>
                  </a:lnTo>
                  <a:lnTo>
                    <a:pt x="324" y="118"/>
                  </a:lnTo>
                  <a:lnTo>
                    <a:pt x="324" y="113"/>
                  </a:lnTo>
                  <a:lnTo>
                    <a:pt x="321" y="113"/>
                  </a:lnTo>
                  <a:lnTo>
                    <a:pt x="321" y="101"/>
                  </a:lnTo>
                  <a:lnTo>
                    <a:pt x="324" y="101"/>
                  </a:lnTo>
                  <a:lnTo>
                    <a:pt x="324" y="104"/>
                  </a:lnTo>
                  <a:lnTo>
                    <a:pt x="326" y="104"/>
                  </a:lnTo>
                  <a:lnTo>
                    <a:pt x="328" y="104"/>
                  </a:lnTo>
                  <a:lnTo>
                    <a:pt x="328" y="101"/>
                  </a:lnTo>
                  <a:lnTo>
                    <a:pt x="328" y="97"/>
                  </a:lnTo>
                  <a:lnTo>
                    <a:pt x="326" y="97"/>
                  </a:lnTo>
                  <a:lnTo>
                    <a:pt x="326" y="89"/>
                  </a:lnTo>
                  <a:lnTo>
                    <a:pt x="324" y="87"/>
                  </a:lnTo>
                  <a:lnTo>
                    <a:pt x="324" y="85"/>
                  </a:lnTo>
                  <a:lnTo>
                    <a:pt x="321" y="85"/>
                  </a:lnTo>
                  <a:lnTo>
                    <a:pt x="321" y="82"/>
                  </a:lnTo>
                  <a:lnTo>
                    <a:pt x="321" y="85"/>
                  </a:lnTo>
                  <a:lnTo>
                    <a:pt x="319" y="85"/>
                  </a:lnTo>
                  <a:lnTo>
                    <a:pt x="319" y="82"/>
                  </a:lnTo>
                  <a:lnTo>
                    <a:pt x="319" y="73"/>
                  </a:lnTo>
                  <a:lnTo>
                    <a:pt x="321" y="70"/>
                  </a:lnTo>
                  <a:lnTo>
                    <a:pt x="324" y="68"/>
                  </a:lnTo>
                  <a:lnTo>
                    <a:pt x="326" y="68"/>
                  </a:lnTo>
                  <a:lnTo>
                    <a:pt x="326" y="65"/>
                  </a:lnTo>
                  <a:lnTo>
                    <a:pt x="328" y="65"/>
                  </a:lnTo>
                  <a:lnTo>
                    <a:pt x="328" y="63"/>
                  </a:lnTo>
                  <a:lnTo>
                    <a:pt x="328" y="61"/>
                  </a:lnTo>
                  <a:lnTo>
                    <a:pt x="326" y="61"/>
                  </a:lnTo>
                  <a:lnTo>
                    <a:pt x="324" y="61"/>
                  </a:lnTo>
                  <a:lnTo>
                    <a:pt x="324" y="58"/>
                  </a:lnTo>
                  <a:lnTo>
                    <a:pt x="324" y="56"/>
                  </a:lnTo>
                  <a:lnTo>
                    <a:pt x="326" y="53"/>
                  </a:lnTo>
                  <a:lnTo>
                    <a:pt x="326" y="49"/>
                  </a:lnTo>
                  <a:lnTo>
                    <a:pt x="328" y="49"/>
                  </a:lnTo>
                  <a:lnTo>
                    <a:pt x="328" y="44"/>
                  </a:lnTo>
                  <a:lnTo>
                    <a:pt x="331" y="44"/>
                  </a:lnTo>
                  <a:lnTo>
                    <a:pt x="331" y="41"/>
                  </a:lnTo>
                  <a:lnTo>
                    <a:pt x="333" y="41"/>
                  </a:lnTo>
                  <a:lnTo>
                    <a:pt x="333" y="39"/>
                  </a:lnTo>
                  <a:moveTo>
                    <a:pt x="333" y="39"/>
                  </a:moveTo>
                  <a:lnTo>
                    <a:pt x="336" y="37"/>
                  </a:lnTo>
                  <a:lnTo>
                    <a:pt x="340" y="37"/>
                  </a:lnTo>
                  <a:lnTo>
                    <a:pt x="340" y="39"/>
                  </a:lnTo>
                  <a:lnTo>
                    <a:pt x="340" y="49"/>
                  </a:lnTo>
                  <a:lnTo>
                    <a:pt x="343" y="49"/>
                  </a:lnTo>
                  <a:lnTo>
                    <a:pt x="343" y="51"/>
                  </a:lnTo>
                  <a:lnTo>
                    <a:pt x="345" y="51"/>
                  </a:lnTo>
                  <a:lnTo>
                    <a:pt x="348" y="51"/>
                  </a:lnTo>
                  <a:lnTo>
                    <a:pt x="348" y="49"/>
                  </a:lnTo>
                  <a:lnTo>
                    <a:pt x="350" y="49"/>
                  </a:lnTo>
                  <a:lnTo>
                    <a:pt x="350" y="46"/>
                  </a:lnTo>
                  <a:lnTo>
                    <a:pt x="355" y="46"/>
                  </a:lnTo>
                  <a:lnTo>
                    <a:pt x="355" y="44"/>
                  </a:lnTo>
                  <a:lnTo>
                    <a:pt x="357" y="44"/>
                  </a:lnTo>
                  <a:lnTo>
                    <a:pt x="360" y="41"/>
                  </a:lnTo>
                  <a:lnTo>
                    <a:pt x="360" y="34"/>
                  </a:lnTo>
                  <a:lnTo>
                    <a:pt x="357" y="34"/>
                  </a:lnTo>
                  <a:lnTo>
                    <a:pt x="355" y="34"/>
                  </a:lnTo>
                  <a:lnTo>
                    <a:pt x="355" y="37"/>
                  </a:lnTo>
                  <a:lnTo>
                    <a:pt x="352" y="37"/>
                  </a:lnTo>
                  <a:lnTo>
                    <a:pt x="352" y="39"/>
                  </a:lnTo>
                  <a:lnTo>
                    <a:pt x="348" y="39"/>
                  </a:lnTo>
                  <a:lnTo>
                    <a:pt x="348" y="37"/>
                  </a:lnTo>
                  <a:lnTo>
                    <a:pt x="345" y="37"/>
                  </a:lnTo>
                  <a:lnTo>
                    <a:pt x="345" y="34"/>
                  </a:lnTo>
                  <a:lnTo>
                    <a:pt x="343" y="34"/>
                  </a:lnTo>
                  <a:lnTo>
                    <a:pt x="343" y="32"/>
                  </a:lnTo>
                  <a:lnTo>
                    <a:pt x="343" y="27"/>
                  </a:lnTo>
                  <a:lnTo>
                    <a:pt x="345" y="25"/>
                  </a:lnTo>
                  <a:lnTo>
                    <a:pt x="345" y="22"/>
                  </a:lnTo>
                  <a:lnTo>
                    <a:pt x="348" y="22"/>
                  </a:lnTo>
                  <a:lnTo>
                    <a:pt x="350" y="20"/>
                  </a:lnTo>
                  <a:lnTo>
                    <a:pt x="352" y="20"/>
                  </a:lnTo>
                  <a:lnTo>
                    <a:pt x="352" y="17"/>
                  </a:lnTo>
                  <a:lnTo>
                    <a:pt x="355" y="17"/>
                  </a:lnTo>
                  <a:lnTo>
                    <a:pt x="357" y="15"/>
                  </a:lnTo>
                  <a:lnTo>
                    <a:pt x="360" y="15"/>
                  </a:lnTo>
                  <a:lnTo>
                    <a:pt x="360" y="13"/>
                  </a:lnTo>
                  <a:lnTo>
                    <a:pt x="367" y="13"/>
                  </a:lnTo>
                  <a:lnTo>
                    <a:pt x="369" y="10"/>
                  </a:lnTo>
                  <a:lnTo>
                    <a:pt x="372" y="10"/>
                  </a:lnTo>
                  <a:lnTo>
                    <a:pt x="372" y="8"/>
                  </a:lnTo>
                  <a:lnTo>
                    <a:pt x="374" y="8"/>
                  </a:lnTo>
                  <a:lnTo>
                    <a:pt x="374" y="5"/>
                  </a:lnTo>
                  <a:lnTo>
                    <a:pt x="379" y="5"/>
                  </a:lnTo>
                  <a:moveTo>
                    <a:pt x="408" y="5"/>
                  </a:moveTo>
                  <a:lnTo>
                    <a:pt x="408" y="1"/>
                  </a:lnTo>
                  <a:moveTo>
                    <a:pt x="360" y="34"/>
                  </a:moveTo>
                  <a:lnTo>
                    <a:pt x="360" y="37"/>
                  </a:lnTo>
                  <a:moveTo>
                    <a:pt x="345" y="147"/>
                  </a:moveTo>
                  <a:lnTo>
                    <a:pt x="343" y="147"/>
                  </a:lnTo>
                  <a:moveTo>
                    <a:pt x="348" y="149"/>
                  </a:moveTo>
                  <a:lnTo>
                    <a:pt x="348" y="147"/>
                  </a:lnTo>
                  <a:moveTo>
                    <a:pt x="352" y="147"/>
                  </a:moveTo>
                  <a:lnTo>
                    <a:pt x="355" y="149"/>
                  </a:lnTo>
                  <a:moveTo>
                    <a:pt x="357" y="130"/>
                  </a:moveTo>
                  <a:lnTo>
                    <a:pt x="364" y="137"/>
                  </a:lnTo>
                  <a:moveTo>
                    <a:pt x="364" y="140"/>
                  </a:moveTo>
                  <a:lnTo>
                    <a:pt x="367" y="145"/>
                  </a:lnTo>
                  <a:moveTo>
                    <a:pt x="355" y="145"/>
                  </a:moveTo>
                  <a:lnTo>
                    <a:pt x="357" y="149"/>
                  </a:lnTo>
                  <a:moveTo>
                    <a:pt x="355" y="142"/>
                  </a:moveTo>
                  <a:lnTo>
                    <a:pt x="360" y="149"/>
                  </a:lnTo>
                  <a:moveTo>
                    <a:pt x="355" y="140"/>
                  </a:moveTo>
                  <a:lnTo>
                    <a:pt x="362" y="149"/>
                  </a:lnTo>
                  <a:lnTo>
                    <a:pt x="355" y="142"/>
                  </a:lnTo>
                  <a:moveTo>
                    <a:pt x="348" y="147"/>
                  </a:moveTo>
                  <a:lnTo>
                    <a:pt x="352" y="152"/>
                  </a:lnTo>
                  <a:moveTo>
                    <a:pt x="345" y="147"/>
                  </a:moveTo>
                  <a:lnTo>
                    <a:pt x="345" y="149"/>
                  </a:lnTo>
                  <a:moveTo>
                    <a:pt x="355" y="154"/>
                  </a:moveTo>
                  <a:lnTo>
                    <a:pt x="350" y="147"/>
                  </a:lnTo>
                  <a:lnTo>
                    <a:pt x="355" y="152"/>
                  </a:lnTo>
                  <a:moveTo>
                    <a:pt x="352" y="130"/>
                  </a:moveTo>
                  <a:lnTo>
                    <a:pt x="367" y="149"/>
                  </a:lnTo>
                  <a:moveTo>
                    <a:pt x="352" y="145"/>
                  </a:moveTo>
                  <a:lnTo>
                    <a:pt x="357" y="149"/>
                  </a:lnTo>
                  <a:moveTo>
                    <a:pt x="352" y="130"/>
                  </a:moveTo>
                  <a:lnTo>
                    <a:pt x="364" y="149"/>
                  </a:lnTo>
                  <a:moveTo>
                    <a:pt x="355" y="130"/>
                  </a:moveTo>
                  <a:lnTo>
                    <a:pt x="367" y="147"/>
                  </a:lnTo>
                  <a:lnTo>
                    <a:pt x="352" y="130"/>
                  </a:lnTo>
                  <a:moveTo>
                    <a:pt x="384" y="94"/>
                  </a:moveTo>
                  <a:lnTo>
                    <a:pt x="388" y="85"/>
                  </a:lnTo>
                  <a:lnTo>
                    <a:pt x="381" y="77"/>
                  </a:lnTo>
                  <a:moveTo>
                    <a:pt x="357" y="157"/>
                  </a:moveTo>
                  <a:lnTo>
                    <a:pt x="355" y="157"/>
                  </a:lnTo>
                  <a:lnTo>
                    <a:pt x="355" y="15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680" name="path 8680"/>
            <p:cNvSpPr/>
            <p:nvPr/>
          </p:nvSpPr>
          <p:spPr>
            <a:xfrm>
              <a:off x="42672" y="11429"/>
              <a:ext cx="181355" cy="15240"/>
            </a:xfrm>
            <a:custGeom>
              <a:avLst/>
              <a:gdLst/>
              <a:ahLst/>
              <a:cxnLst/>
              <a:rect l="0" t="0" r="0" b="0"/>
              <a:pathLst>
                <a:path w="285" h="24">
                  <a:moveTo>
                    <a:pt x="0" y="0"/>
                  </a:moveTo>
                  <a:lnTo>
                    <a:pt x="0" y="24"/>
                  </a:lnTo>
                  <a:lnTo>
                    <a:pt x="285" y="0"/>
                  </a:lnTo>
                  <a:lnTo>
                    <a:pt x="0" y="0"/>
                  </a:lnTo>
                </a:path>
                <a:path w="285" h="24">
                  <a:moveTo>
                    <a:pt x="0" y="24"/>
                  </a:moveTo>
                  <a:lnTo>
                    <a:pt x="285" y="0"/>
                  </a:lnTo>
                  <a:lnTo>
                    <a:pt x="285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682" name="path 8682"/>
          <p:cNvSpPr/>
          <p:nvPr/>
        </p:nvSpPr>
        <p:spPr>
          <a:xfrm>
            <a:off x="7809738" y="3807206"/>
            <a:ext cx="109727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80" y="75"/>
                </a:moveTo>
                <a:lnTo>
                  <a:pt x="90" y="94"/>
                </a:lnTo>
                <a:lnTo>
                  <a:pt x="82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8" y="75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5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70" y="13"/>
                </a:lnTo>
                <a:lnTo>
                  <a:pt x="73" y="13"/>
                </a:lnTo>
                <a:lnTo>
                  <a:pt x="75" y="13"/>
                </a:lnTo>
                <a:lnTo>
                  <a:pt x="78" y="10"/>
                </a:lnTo>
                <a:lnTo>
                  <a:pt x="78" y="8"/>
                </a:lnTo>
                <a:lnTo>
                  <a:pt x="80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9" y="1"/>
                </a:lnTo>
                <a:lnTo>
                  <a:pt x="118" y="8"/>
                </a:lnTo>
                <a:lnTo>
                  <a:pt x="123" y="8"/>
                </a:lnTo>
                <a:lnTo>
                  <a:pt x="123" y="10"/>
                </a:lnTo>
                <a:lnTo>
                  <a:pt x="125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5" y="15"/>
                </a:lnTo>
                <a:lnTo>
                  <a:pt x="135" y="17"/>
                </a:lnTo>
                <a:lnTo>
                  <a:pt x="135" y="22"/>
                </a:lnTo>
                <a:lnTo>
                  <a:pt x="133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8" y="34"/>
                </a:lnTo>
                <a:lnTo>
                  <a:pt x="128" y="39"/>
                </a:lnTo>
                <a:lnTo>
                  <a:pt x="130" y="39"/>
                </a:lnTo>
                <a:lnTo>
                  <a:pt x="130" y="41"/>
                </a:lnTo>
                <a:lnTo>
                  <a:pt x="133" y="41"/>
                </a:lnTo>
                <a:lnTo>
                  <a:pt x="133" y="44"/>
                </a:lnTo>
                <a:lnTo>
                  <a:pt x="135" y="44"/>
                </a:lnTo>
                <a:lnTo>
                  <a:pt x="138" y="44"/>
                </a:lnTo>
                <a:lnTo>
                  <a:pt x="140" y="41"/>
                </a:lnTo>
                <a:lnTo>
                  <a:pt x="138" y="39"/>
                </a:lnTo>
                <a:lnTo>
                  <a:pt x="138" y="37"/>
                </a:lnTo>
                <a:lnTo>
                  <a:pt x="135" y="37"/>
                </a:lnTo>
                <a:lnTo>
                  <a:pt x="135" y="29"/>
                </a:lnTo>
                <a:lnTo>
                  <a:pt x="138" y="29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2" y="25"/>
                </a:lnTo>
                <a:lnTo>
                  <a:pt x="147" y="25"/>
                </a:lnTo>
                <a:lnTo>
                  <a:pt x="147" y="27"/>
                </a:lnTo>
                <a:lnTo>
                  <a:pt x="150" y="27"/>
                </a:lnTo>
                <a:lnTo>
                  <a:pt x="150" y="29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39"/>
                </a:lnTo>
                <a:lnTo>
                  <a:pt x="159" y="41"/>
                </a:lnTo>
                <a:lnTo>
                  <a:pt x="159" y="44"/>
                </a:lnTo>
                <a:lnTo>
                  <a:pt x="161" y="44"/>
                </a:lnTo>
                <a:lnTo>
                  <a:pt x="161" y="51"/>
                </a:lnTo>
                <a:lnTo>
                  <a:pt x="164" y="53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9" y="61"/>
                </a:lnTo>
                <a:lnTo>
                  <a:pt x="169" y="73"/>
                </a:lnTo>
                <a:lnTo>
                  <a:pt x="166" y="70"/>
                </a:lnTo>
                <a:lnTo>
                  <a:pt x="161" y="70"/>
                </a:lnTo>
                <a:lnTo>
                  <a:pt x="161" y="73"/>
                </a:lnTo>
                <a:lnTo>
                  <a:pt x="161" y="77"/>
                </a:lnTo>
                <a:lnTo>
                  <a:pt x="164" y="77"/>
                </a:lnTo>
                <a:lnTo>
                  <a:pt x="164" y="82"/>
                </a:lnTo>
                <a:lnTo>
                  <a:pt x="166" y="82"/>
                </a:lnTo>
                <a:lnTo>
                  <a:pt x="166" y="89"/>
                </a:lnTo>
                <a:lnTo>
                  <a:pt x="169" y="89"/>
                </a:lnTo>
                <a:lnTo>
                  <a:pt x="171" y="89"/>
                </a:lnTo>
                <a:lnTo>
                  <a:pt x="171" y="92"/>
                </a:lnTo>
                <a:lnTo>
                  <a:pt x="171" y="101"/>
                </a:lnTo>
                <a:lnTo>
                  <a:pt x="169" y="104"/>
                </a:lnTo>
                <a:lnTo>
                  <a:pt x="169" y="106"/>
                </a:lnTo>
                <a:lnTo>
                  <a:pt x="166" y="106"/>
                </a:lnTo>
                <a:lnTo>
                  <a:pt x="164" y="106"/>
                </a:lnTo>
                <a:lnTo>
                  <a:pt x="164" y="109"/>
                </a:lnTo>
                <a:lnTo>
                  <a:pt x="161" y="109"/>
                </a:lnTo>
                <a:lnTo>
                  <a:pt x="161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21"/>
                </a:lnTo>
                <a:lnTo>
                  <a:pt x="164" y="121"/>
                </a:lnTo>
                <a:lnTo>
                  <a:pt x="164" y="125"/>
                </a:lnTo>
                <a:lnTo>
                  <a:pt x="161" y="125"/>
                </a:lnTo>
                <a:lnTo>
                  <a:pt x="161" y="128"/>
                </a:lnTo>
                <a:lnTo>
                  <a:pt x="159" y="130"/>
                </a:lnTo>
                <a:lnTo>
                  <a:pt x="159" y="133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3"/>
                </a:lnTo>
                <a:lnTo>
                  <a:pt x="147" y="123"/>
                </a:lnTo>
                <a:lnTo>
                  <a:pt x="142" y="123"/>
                </a:lnTo>
                <a:lnTo>
                  <a:pt x="140" y="125"/>
                </a:lnTo>
                <a:lnTo>
                  <a:pt x="138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8" y="135"/>
                </a:lnTo>
                <a:lnTo>
                  <a:pt x="145" y="135"/>
                </a:lnTo>
                <a:lnTo>
                  <a:pt x="145" y="137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2"/>
                </a:lnTo>
                <a:lnTo>
                  <a:pt x="150" y="142"/>
                </a:lnTo>
                <a:lnTo>
                  <a:pt x="150" y="145"/>
                </a:lnTo>
                <a:lnTo>
                  <a:pt x="147" y="145"/>
                </a:lnTo>
                <a:lnTo>
                  <a:pt x="147" y="147"/>
                </a:lnTo>
                <a:lnTo>
                  <a:pt x="145" y="149"/>
                </a:lnTo>
                <a:lnTo>
                  <a:pt x="142" y="149"/>
                </a:lnTo>
                <a:lnTo>
                  <a:pt x="142" y="152"/>
                </a:lnTo>
                <a:lnTo>
                  <a:pt x="140" y="152"/>
                </a:lnTo>
                <a:lnTo>
                  <a:pt x="140" y="154"/>
                </a:lnTo>
                <a:lnTo>
                  <a:pt x="138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4" y="166"/>
                </a:lnTo>
                <a:lnTo>
                  <a:pt x="114" y="169"/>
                </a:lnTo>
                <a:lnTo>
                  <a:pt x="101" y="169"/>
                </a:lnTo>
                <a:lnTo>
                  <a:pt x="101" y="166"/>
                </a:lnTo>
                <a:lnTo>
                  <a:pt x="104" y="166"/>
                </a:lnTo>
                <a:lnTo>
                  <a:pt x="104" y="164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7" y="164"/>
                </a:lnTo>
                <a:lnTo>
                  <a:pt x="90" y="164"/>
                </a:lnTo>
                <a:lnTo>
                  <a:pt x="90" y="166"/>
                </a:lnTo>
                <a:lnTo>
                  <a:pt x="85" y="166"/>
                </a:lnTo>
                <a:lnTo>
                  <a:pt x="85" y="169"/>
                </a:lnTo>
                <a:lnTo>
                  <a:pt x="85" y="171"/>
                </a:lnTo>
                <a:lnTo>
                  <a:pt x="82" y="171"/>
                </a:lnTo>
                <a:lnTo>
                  <a:pt x="73" y="171"/>
                </a:lnTo>
                <a:lnTo>
                  <a:pt x="70" y="169"/>
                </a:lnTo>
                <a:lnTo>
                  <a:pt x="68" y="169"/>
                </a:lnTo>
                <a:lnTo>
                  <a:pt x="68" y="166"/>
                </a:lnTo>
                <a:lnTo>
                  <a:pt x="68" y="164"/>
                </a:lnTo>
                <a:lnTo>
                  <a:pt x="65" y="164"/>
                </a:lnTo>
                <a:lnTo>
                  <a:pt x="65" y="161"/>
                </a:lnTo>
                <a:lnTo>
                  <a:pt x="63" y="161"/>
                </a:lnTo>
                <a:lnTo>
                  <a:pt x="61" y="161"/>
                </a:lnTo>
                <a:lnTo>
                  <a:pt x="61" y="164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4" y="164"/>
                </a:lnTo>
                <a:lnTo>
                  <a:pt x="49" y="164"/>
                </a:lnTo>
                <a:lnTo>
                  <a:pt x="49" y="161"/>
                </a:lnTo>
                <a:lnTo>
                  <a:pt x="44" y="161"/>
                </a:lnTo>
                <a:lnTo>
                  <a:pt x="44" y="159"/>
                </a:lnTo>
                <a:lnTo>
                  <a:pt x="41" y="159"/>
                </a:lnTo>
                <a:lnTo>
                  <a:pt x="41" y="157"/>
                </a:lnTo>
                <a:lnTo>
                  <a:pt x="39" y="157"/>
                </a:lnTo>
                <a:lnTo>
                  <a:pt x="37" y="154"/>
                </a:lnTo>
                <a:lnTo>
                  <a:pt x="37" y="152"/>
                </a:lnTo>
                <a:lnTo>
                  <a:pt x="39" y="149"/>
                </a:lnTo>
                <a:lnTo>
                  <a:pt x="49" y="149"/>
                </a:lnTo>
                <a:lnTo>
                  <a:pt x="49" y="147"/>
                </a:lnTo>
                <a:lnTo>
                  <a:pt x="51" y="147"/>
                </a:lnTo>
                <a:lnTo>
                  <a:pt x="51" y="145"/>
                </a:lnTo>
                <a:lnTo>
                  <a:pt x="51" y="142"/>
                </a:lnTo>
                <a:moveTo>
                  <a:pt x="51" y="142"/>
                </a:moveTo>
                <a:lnTo>
                  <a:pt x="49" y="142"/>
                </a:ln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37"/>
                </a:lnTo>
                <a:lnTo>
                  <a:pt x="39" y="137"/>
                </a:lnTo>
                <a:lnTo>
                  <a:pt x="39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9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8" y="137"/>
                </a:lnTo>
                <a:lnTo>
                  <a:pt x="18" y="135"/>
                </a:lnTo>
                <a:lnTo>
                  <a:pt x="15" y="133"/>
                </a:lnTo>
                <a:lnTo>
                  <a:pt x="15" y="130"/>
                </a:lnTo>
                <a:lnTo>
                  <a:pt x="13" y="130"/>
                </a:lnTo>
                <a:lnTo>
                  <a:pt x="13" y="123"/>
                </a:lnTo>
                <a:lnTo>
                  <a:pt x="10" y="121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09"/>
                </a:lnTo>
                <a:lnTo>
                  <a:pt x="3" y="109"/>
                </a:lnTo>
                <a:lnTo>
                  <a:pt x="3" y="101"/>
                </a:lnTo>
                <a:lnTo>
                  <a:pt x="5" y="101"/>
                </a:lnTo>
                <a:lnTo>
                  <a:pt x="8" y="101"/>
                </a:lnTo>
                <a:lnTo>
                  <a:pt x="8" y="104"/>
                </a:lnTo>
                <a:lnTo>
                  <a:pt x="13" y="104"/>
                </a:lnTo>
                <a:lnTo>
                  <a:pt x="13" y="101"/>
                </a:lnTo>
                <a:lnTo>
                  <a:pt x="13" y="97"/>
                </a:lnTo>
                <a:lnTo>
                  <a:pt x="10" y="97"/>
                </a:lnTo>
                <a:lnTo>
                  <a:pt x="10" y="94"/>
                </a:lnTo>
                <a:lnTo>
                  <a:pt x="8" y="94"/>
                </a:lnTo>
                <a:lnTo>
                  <a:pt x="8" y="87"/>
                </a:lnTo>
                <a:lnTo>
                  <a:pt x="5" y="85"/>
                </a:lnTo>
                <a:lnTo>
                  <a:pt x="3" y="82"/>
                </a:lnTo>
                <a:lnTo>
                  <a:pt x="3" y="85"/>
                </a:lnTo>
                <a:lnTo>
                  <a:pt x="3" y="82"/>
                </a:lnTo>
                <a:lnTo>
                  <a:pt x="1" y="82"/>
                </a:lnTo>
                <a:lnTo>
                  <a:pt x="1" y="80"/>
                </a:lnTo>
                <a:lnTo>
                  <a:pt x="3" y="80"/>
                </a:lnTo>
                <a:lnTo>
                  <a:pt x="3" y="77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8" y="51"/>
                </a:lnTo>
                <a:lnTo>
                  <a:pt x="10" y="49"/>
                </a:lnTo>
                <a:lnTo>
                  <a:pt x="10" y="46"/>
                </a:lnTo>
                <a:lnTo>
                  <a:pt x="13" y="46"/>
                </a:lnTo>
                <a:lnTo>
                  <a:pt x="13" y="44"/>
                </a:lnTo>
                <a:lnTo>
                  <a:pt x="15" y="41"/>
                </a:lnTo>
                <a:lnTo>
                  <a:pt x="15" y="39"/>
                </a:lnTo>
                <a:lnTo>
                  <a:pt x="18" y="39"/>
                </a:lnTo>
                <a:moveTo>
                  <a:pt x="18" y="39"/>
                </a:moveTo>
                <a:lnTo>
                  <a:pt x="18" y="37"/>
                </a:lnTo>
                <a:lnTo>
                  <a:pt x="20" y="37"/>
                </a:lnTo>
                <a:lnTo>
                  <a:pt x="22" y="37"/>
                </a:lnTo>
                <a:lnTo>
                  <a:pt x="22" y="39"/>
                </a:lnTo>
                <a:lnTo>
                  <a:pt x="25" y="39"/>
                </a:lnTo>
                <a:lnTo>
                  <a:pt x="25" y="41"/>
                </a:lnTo>
                <a:lnTo>
                  <a:pt x="25" y="49"/>
                </a:lnTo>
                <a:lnTo>
                  <a:pt x="27" y="51"/>
                </a:lnTo>
                <a:lnTo>
                  <a:pt x="30" y="51"/>
                </a:lnTo>
                <a:lnTo>
                  <a:pt x="32" y="49"/>
                </a:lnTo>
                <a:lnTo>
                  <a:pt x="34" y="49"/>
                </a:lnTo>
                <a:lnTo>
                  <a:pt x="34" y="46"/>
                </a:lnTo>
                <a:lnTo>
                  <a:pt x="37" y="46"/>
                </a:lnTo>
                <a:lnTo>
                  <a:pt x="39" y="44"/>
                </a:lnTo>
                <a:lnTo>
                  <a:pt x="41" y="44"/>
                </a:lnTo>
                <a:lnTo>
                  <a:pt x="41" y="41"/>
                </a:lnTo>
                <a:lnTo>
                  <a:pt x="44" y="41"/>
                </a:lnTo>
                <a:lnTo>
                  <a:pt x="44" y="39"/>
                </a:lnTo>
                <a:lnTo>
                  <a:pt x="44" y="34"/>
                </a:lnTo>
                <a:lnTo>
                  <a:pt x="41" y="34"/>
                </a:lnTo>
                <a:lnTo>
                  <a:pt x="39" y="34"/>
                </a:lnTo>
                <a:lnTo>
                  <a:pt x="39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1" y="15"/>
                </a:lnTo>
                <a:lnTo>
                  <a:pt x="44" y="13"/>
                </a:lnTo>
                <a:lnTo>
                  <a:pt x="51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32" name="group 432"/>
          <p:cNvGrpSpPr/>
          <p:nvPr/>
        </p:nvGrpSpPr>
        <p:grpSpPr>
          <a:xfrm rot="21600000">
            <a:off x="7705343" y="3807206"/>
            <a:ext cx="581406" cy="109728"/>
            <a:chOff x="0" y="0"/>
            <a:chExt cx="581406" cy="109728"/>
          </a:xfrm>
        </p:grpSpPr>
        <p:sp>
          <p:nvSpPr>
            <p:cNvPr id="8684" name="path 8684"/>
            <p:cNvSpPr/>
            <p:nvPr/>
          </p:nvSpPr>
          <p:spPr>
            <a:xfrm>
              <a:off x="116586" y="0"/>
              <a:ext cx="464819" cy="109728"/>
            </a:xfrm>
            <a:custGeom>
              <a:avLst/>
              <a:gdLst/>
              <a:ahLst/>
              <a:cxnLst/>
              <a:rect l="0" t="0" r="0" b="0"/>
              <a:pathLst>
                <a:path w="731" h="172">
                  <a:moveTo>
                    <a:pt x="3" y="32"/>
                  </a:moveTo>
                  <a:lnTo>
                    <a:pt x="15" y="46"/>
                  </a:lnTo>
                  <a:moveTo>
                    <a:pt x="15" y="39"/>
                  </a:moveTo>
                  <a:lnTo>
                    <a:pt x="20" y="44"/>
                  </a:lnTo>
                  <a:moveTo>
                    <a:pt x="13" y="39"/>
                  </a:moveTo>
                  <a:lnTo>
                    <a:pt x="17" y="46"/>
                  </a:lnTo>
                  <a:moveTo>
                    <a:pt x="70" y="1"/>
                  </a:moveTo>
                  <a:lnTo>
                    <a:pt x="73" y="3"/>
                  </a:lnTo>
                  <a:moveTo>
                    <a:pt x="70" y="3"/>
                  </a:moveTo>
                  <a:lnTo>
                    <a:pt x="70" y="1"/>
                  </a:lnTo>
                  <a:moveTo>
                    <a:pt x="70" y="5"/>
                  </a:moveTo>
                  <a:lnTo>
                    <a:pt x="73" y="1"/>
                  </a:lnTo>
                  <a:moveTo>
                    <a:pt x="22" y="34"/>
                  </a:moveTo>
                  <a:lnTo>
                    <a:pt x="25" y="37"/>
                  </a:lnTo>
                  <a:moveTo>
                    <a:pt x="58" y="3"/>
                  </a:moveTo>
                  <a:lnTo>
                    <a:pt x="61" y="8"/>
                  </a:lnTo>
                  <a:moveTo>
                    <a:pt x="61" y="3"/>
                  </a:moveTo>
                  <a:lnTo>
                    <a:pt x="63" y="8"/>
                  </a:lnTo>
                  <a:moveTo>
                    <a:pt x="61" y="3"/>
                  </a:moveTo>
                  <a:lnTo>
                    <a:pt x="65" y="8"/>
                  </a:lnTo>
                  <a:moveTo>
                    <a:pt x="65" y="3"/>
                  </a:moveTo>
                  <a:lnTo>
                    <a:pt x="68" y="8"/>
                  </a:lnTo>
                  <a:moveTo>
                    <a:pt x="63" y="3"/>
                  </a:moveTo>
                  <a:lnTo>
                    <a:pt x="65" y="8"/>
                  </a:lnTo>
                  <a:moveTo>
                    <a:pt x="49" y="3"/>
                  </a:moveTo>
                  <a:lnTo>
                    <a:pt x="49" y="1"/>
                  </a:lnTo>
                  <a:moveTo>
                    <a:pt x="44" y="5"/>
                  </a:moveTo>
                  <a:lnTo>
                    <a:pt x="44" y="3"/>
                  </a:lnTo>
                  <a:moveTo>
                    <a:pt x="51" y="3"/>
                  </a:moveTo>
                  <a:lnTo>
                    <a:pt x="53" y="5"/>
                  </a:lnTo>
                  <a:moveTo>
                    <a:pt x="65" y="3"/>
                  </a:moveTo>
                  <a:lnTo>
                    <a:pt x="68" y="5"/>
                  </a:lnTo>
                  <a:moveTo>
                    <a:pt x="68" y="3"/>
                  </a:moveTo>
                  <a:lnTo>
                    <a:pt x="70" y="5"/>
                  </a:lnTo>
                  <a:moveTo>
                    <a:pt x="5" y="32"/>
                  </a:moveTo>
                  <a:lnTo>
                    <a:pt x="5" y="29"/>
                  </a:lnTo>
                  <a:moveTo>
                    <a:pt x="1" y="37"/>
                  </a:moveTo>
                  <a:lnTo>
                    <a:pt x="3" y="37"/>
                  </a:lnTo>
                  <a:moveTo>
                    <a:pt x="5" y="29"/>
                  </a:moveTo>
                  <a:lnTo>
                    <a:pt x="5" y="32"/>
                  </a:lnTo>
                  <a:moveTo>
                    <a:pt x="8" y="147"/>
                  </a:moveTo>
                  <a:lnTo>
                    <a:pt x="8" y="145"/>
                  </a:lnTo>
                  <a:moveTo>
                    <a:pt x="10" y="149"/>
                  </a:moveTo>
                  <a:lnTo>
                    <a:pt x="13" y="149"/>
                  </a:lnTo>
                  <a:moveTo>
                    <a:pt x="15" y="147"/>
                  </a:moveTo>
                  <a:lnTo>
                    <a:pt x="20" y="149"/>
                  </a:lnTo>
                  <a:moveTo>
                    <a:pt x="22" y="130"/>
                  </a:moveTo>
                  <a:lnTo>
                    <a:pt x="27" y="137"/>
                  </a:lnTo>
                  <a:moveTo>
                    <a:pt x="27" y="140"/>
                  </a:moveTo>
                  <a:lnTo>
                    <a:pt x="32" y="145"/>
                  </a:lnTo>
                  <a:moveTo>
                    <a:pt x="17" y="145"/>
                  </a:moveTo>
                  <a:lnTo>
                    <a:pt x="22" y="149"/>
                  </a:lnTo>
                  <a:lnTo>
                    <a:pt x="17" y="142"/>
                  </a:lnTo>
                  <a:moveTo>
                    <a:pt x="20" y="140"/>
                  </a:moveTo>
                  <a:lnTo>
                    <a:pt x="27" y="149"/>
                  </a:lnTo>
                  <a:moveTo>
                    <a:pt x="20" y="142"/>
                  </a:moveTo>
                  <a:lnTo>
                    <a:pt x="25" y="149"/>
                  </a:lnTo>
                  <a:moveTo>
                    <a:pt x="13" y="147"/>
                  </a:moveTo>
                  <a:lnTo>
                    <a:pt x="15" y="152"/>
                  </a:lnTo>
                  <a:moveTo>
                    <a:pt x="8" y="147"/>
                  </a:moveTo>
                  <a:lnTo>
                    <a:pt x="10" y="147"/>
                  </a:lnTo>
                  <a:lnTo>
                    <a:pt x="10" y="149"/>
                  </a:lnTo>
                  <a:moveTo>
                    <a:pt x="13" y="147"/>
                  </a:moveTo>
                  <a:lnTo>
                    <a:pt x="17" y="154"/>
                  </a:lnTo>
                  <a:moveTo>
                    <a:pt x="15" y="147"/>
                  </a:moveTo>
                  <a:lnTo>
                    <a:pt x="17" y="152"/>
                  </a:lnTo>
                  <a:moveTo>
                    <a:pt x="15" y="130"/>
                  </a:moveTo>
                  <a:lnTo>
                    <a:pt x="30" y="149"/>
                  </a:lnTo>
                  <a:moveTo>
                    <a:pt x="17" y="145"/>
                  </a:moveTo>
                  <a:lnTo>
                    <a:pt x="20" y="149"/>
                  </a:lnTo>
                  <a:moveTo>
                    <a:pt x="15" y="130"/>
                  </a:moveTo>
                  <a:lnTo>
                    <a:pt x="30" y="149"/>
                  </a:lnTo>
                  <a:moveTo>
                    <a:pt x="20" y="130"/>
                  </a:moveTo>
                  <a:lnTo>
                    <a:pt x="32" y="147"/>
                  </a:lnTo>
                  <a:moveTo>
                    <a:pt x="17" y="130"/>
                  </a:moveTo>
                  <a:lnTo>
                    <a:pt x="30" y="147"/>
                  </a:lnTo>
                  <a:moveTo>
                    <a:pt x="49" y="94"/>
                  </a:moveTo>
                  <a:lnTo>
                    <a:pt x="53" y="85"/>
                  </a:lnTo>
                  <a:lnTo>
                    <a:pt x="46" y="77"/>
                  </a:lnTo>
                  <a:moveTo>
                    <a:pt x="20" y="157"/>
                  </a:moveTo>
                  <a:lnTo>
                    <a:pt x="17" y="154"/>
                  </a:lnTo>
                  <a:moveTo>
                    <a:pt x="82" y="3"/>
                  </a:moveTo>
                  <a:lnTo>
                    <a:pt x="80" y="1"/>
                  </a:lnTo>
                  <a:moveTo>
                    <a:pt x="97" y="8"/>
                  </a:moveTo>
                  <a:lnTo>
                    <a:pt x="99" y="8"/>
                  </a:lnTo>
                  <a:moveTo>
                    <a:pt x="92" y="8"/>
                  </a:moveTo>
                  <a:lnTo>
                    <a:pt x="94" y="10"/>
                  </a:lnTo>
                  <a:lnTo>
                    <a:pt x="87" y="10"/>
                  </a:lnTo>
                  <a:lnTo>
                    <a:pt x="87" y="8"/>
                  </a:lnTo>
                  <a:moveTo>
                    <a:pt x="92" y="8"/>
                  </a:moveTo>
                  <a:lnTo>
                    <a:pt x="92" y="5"/>
                  </a:lnTo>
                  <a:moveTo>
                    <a:pt x="87" y="5"/>
                  </a:moveTo>
                  <a:lnTo>
                    <a:pt x="87" y="8"/>
                  </a:lnTo>
                  <a:lnTo>
                    <a:pt x="90" y="10"/>
                  </a:lnTo>
                  <a:moveTo>
                    <a:pt x="94" y="8"/>
                  </a:moveTo>
                  <a:lnTo>
                    <a:pt x="92" y="8"/>
                  </a:lnTo>
                  <a:moveTo>
                    <a:pt x="87" y="5"/>
                  </a:moveTo>
                  <a:lnTo>
                    <a:pt x="85" y="3"/>
                  </a:lnTo>
                  <a:lnTo>
                    <a:pt x="82" y="3"/>
                  </a:lnTo>
                  <a:moveTo>
                    <a:pt x="85" y="3"/>
                  </a:moveTo>
                  <a:lnTo>
                    <a:pt x="85" y="1"/>
                  </a:lnTo>
                  <a:moveTo>
                    <a:pt x="94" y="5"/>
                  </a:moveTo>
                  <a:lnTo>
                    <a:pt x="97" y="8"/>
                  </a:lnTo>
                  <a:moveTo>
                    <a:pt x="92" y="5"/>
                  </a:moveTo>
                  <a:lnTo>
                    <a:pt x="94" y="8"/>
                  </a:lnTo>
                  <a:moveTo>
                    <a:pt x="97" y="8"/>
                  </a:moveTo>
                  <a:lnTo>
                    <a:pt x="94" y="5"/>
                  </a:lnTo>
                  <a:lnTo>
                    <a:pt x="99" y="8"/>
                  </a:lnTo>
                  <a:moveTo>
                    <a:pt x="94" y="5"/>
                  </a:moveTo>
                  <a:lnTo>
                    <a:pt x="94" y="8"/>
                  </a:lnTo>
                  <a:moveTo>
                    <a:pt x="92" y="8"/>
                  </a:moveTo>
                  <a:lnTo>
                    <a:pt x="92" y="5"/>
                  </a:lnTo>
                  <a:moveTo>
                    <a:pt x="87" y="5"/>
                  </a:moveTo>
                  <a:lnTo>
                    <a:pt x="87" y="3"/>
                  </a:lnTo>
                  <a:moveTo>
                    <a:pt x="87" y="3"/>
                  </a:moveTo>
                  <a:lnTo>
                    <a:pt x="92" y="10"/>
                  </a:lnTo>
                  <a:moveTo>
                    <a:pt x="90" y="5"/>
                  </a:moveTo>
                  <a:lnTo>
                    <a:pt x="92" y="8"/>
                  </a:lnTo>
                  <a:moveTo>
                    <a:pt x="90" y="3"/>
                  </a:moveTo>
                  <a:lnTo>
                    <a:pt x="92" y="10"/>
                  </a:lnTo>
                  <a:moveTo>
                    <a:pt x="82" y="87"/>
                  </a:moveTo>
                  <a:lnTo>
                    <a:pt x="70" y="94"/>
                  </a:lnTo>
                  <a:lnTo>
                    <a:pt x="85" y="92"/>
                  </a:lnTo>
                  <a:moveTo>
                    <a:pt x="70" y="97"/>
                  </a:moveTo>
                  <a:lnTo>
                    <a:pt x="70" y="94"/>
                  </a:lnTo>
                  <a:lnTo>
                    <a:pt x="68" y="97"/>
                  </a:lnTo>
                  <a:moveTo>
                    <a:pt x="68" y="94"/>
                  </a:moveTo>
                  <a:lnTo>
                    <a:pt x="70" y="94"/>
                  </a:lnTo>
                  <a:lnTo>
                    <a:pt x="80" y="80"/>
                  </a:lnTo>
                  <a:moveTo>
                    <a:pt x="75" y="77"/>
                  </a:moveTo>
                  <a:lnTo>
                    <a:pt x="70" y="94"/>
                  </a:lnTo>
                  <a:lnTo>
                    <a:pt x="75" y="77"/>
                  </a:lnTo>
                  <a:close/>
                  <a:moveTo>
                    <a:pt x="80" y="82"/>
                  </a:moveTo>
                  <a:lnTo>
                    <a:pt x="70" y="94"/>
                  </a:lnTo>
                  <a:lnTo>
                    <a:pt x="73" y="77"/>
                  </a:lnTo>
                  <a:moveTo>
                    <a:pt x="80" y="77"/>
                  </a:moveTo>
                  <a:lnTo>
                    <a:pt x="70" y="94"/>
                  </a:lnTo>
                  <a:moveTo>
                    <a:pt x="82" y="73"/>
                  </a:moveTo>
                  <a:lnTo>
                    <a:pt x="80" y="87"/>
                  </a:lnTo>
                  <a:lnTo>
                    <a:pt x="90" y="99"/>
                  </a:lnTo>
                  <a:moveTo>
                    <a:pt x="90" y="99"/>
                  </a:moveTo>
                  <a:lnTo>
                    <a:pt x="82" y="97"/>
                  </a:lnTo>
                  <a:lnTo>
                    <a:pt x="75" y="99"/>
                  </a:lnTo>
                  <a:lnTo>
                    <a:pt x="73" y="109"/>
                  </a:lnTo>
                  <a:moveTo>
                    <a:pt x="404" y="75"/>
                  </a:moveTo>
                  <a:lnTo>
                    <a:pt x="413" y="94"/>
                  </a:lnTo>
                  <a:lnTo>
                    <a:pt x="406" y="73"/>
                  </a:lnTo>
                  <a:moveTo>
                    <a:pt x="409" y="65"/>
                  </a:moveTo>
                  <a:lnTo>
                    <a:pt x="411" y="73"/>
                  </a:lnTo>
                  <a:lnTo>
                    <a:pt x="418" y="77"/>
                  </a:lnTo>
                  <a:lnTo>
                    <a:pt x="428" y="73"/>
                  </a:lnTo>
                  <a:moveTo>
                    <a:pt x="397" y="85"/>
                  </a:moveTo>
                  <a:lnTo>
                    <a:pt x="413" y="94"/>
                  </a:lnTo>
                  <a:lnTo>
                    <a:pt x="397" y="77"/>
                  </a:lnTo>
                  <a:moveTo>
                    <a:pt x="401" y="75"/>
                  </a:moveTo>
                  <a:lnTo>
                    <a:pt x="413" y="94"/>
                  </a:lnTo>
                  <a:moveTo>
                    <a:pt x="387" y="75"/>
                  </a:moveTo>
                  <a:lnTo>
                    <a:pt x="397" y="77"/>
                  </a:lnTo>
                  <a:lnTo>
                    <a:pt x="404" y="73"/>
                  </a:lnTo>
                  <a:lnTo>
                    <a:pt x="406" y="65"/>
                  </a:lnTo>
                  <a:moveTo>
                    <a:pt x="416" y="106"/>
                  </a:moveTo>
                  <a:lnTo>
                    <a:pt x="413" y="97"/>
                  </a:lnTo>
                  <a:lnTo>
                    <a:pt x="404" y="92"/>
                  </a:lnTo>
                  <a:lnTo>
                    <a:pt x="394" y="97"/>
                  </a:lnTo>
                  <a:moveTo>
                    <a:pt x="387" y="5"/>
                  </a:moveTo>
                  <a:lnTo>
                    <a:pt x="390" y="3"/>
                  </a:lnTo>
                  <a:lnTo>
                    <a:pt x="397" y="3"/>
                  </a:lnTo>
                  <a:lnTo>
                    <a:pt x="397" y="5"/>
                  </a:lnTo>
                  <a:lnTo>
                    <a:pt x="394" y="5"/>
                  </a:lnTo>
                  <a:lnTo>
                    <a:pt x="394" y="8"/>
                  </a:lnTo>
                  <a:lnTo>
                    <a:pt x="394" y="13"/>
                  </a:lnTo>
                  <a:lnTo>
                    <a:pt x="397" y="13"/>
                  </a:lnTo>
                  <a:lnTo>
                    <a:pt x="399" y="13"/>
                  </a:lnTo>
                  <a:lnTo>
                    <a:pt x="401" y="10"/>
                  </a:lnTo>
                  <a:lnTo>
                    <a:pt x="401" y="8"/>
                  </a:lnTo>
                  <a:lnTo>
                    <a:pt x="404" y="8"/>
                  </a:lnTo>
                  <a:lnTo>
                    <a:pt x="411" y="8"/>
                  </a:lnTo>
                  <a:lnTo>
                    <a:pt x="411" y="5"/>
                  </a:lnTo>
                  <a:lnTo>
                    <a:pt x="413" y="5"/>
                  </a:lnTo>
                  <a:lnTo>
                    <a:pt x="413" y="3"/>
                  </a:lnTo>
                  <a:lnTo>
                    <a:pt x="413" y="1"/>
                  </a:lnTo>
                  <a:lnTo>
                    <a:pt x="416" y="1"/>
                  </a:lnTo>
                  <a:lnTo>
                    <a:pt x="423" y="1"/>
                  </a:lnTo>
                  <a:lnTo>
                    <a:pt x="442" y="8"/>
                  </a:lnTo>
                  <a:lnTo>
                    <a:pt x="447" y="8"/>
                  </a:lnTo>
                  <a:lnTo>
                    <a:pt x="447" y="10"/>
                  </a:lnTo>
                  <a:lnTo>
                    <a:pt x="452" y="10"/>
                  </a:lnTo>
                  <a:lnTo>
                    <a:pt x="452" y="13"/>
                  </a:lnTo>
                  <a:lnTo>
                    <a:pt x="454" y="13"/>
                  </a:lnTo>
                  <a:lnTo>
                    <a:pt x="457" y="15"/>
                  </a:lnTo>
                  <a:lnTo>
                    <a:pt x="459" y="15"/>
                  </a:lnTo>
                  <a:lnTo>
                    <a:pt x="459" y="17"/>
                  </a:lnTo>
                  <a:lnTo>
                    <a:pt x="459" y="22"/>
                  </a:lnTo>
                  <a:lnTo>
                    <a:pt x="457" y="25"/>
                  </a:lnTo>
                  <a:lnTo>
                    <a:pt x="447" y="25"/>
                  </a:lnTo>
                  <a:lnTo>
                    <a:pt x="447" y="27"/>
                  </a:lnTo>
                  <a:lnTo>
                    <a:pt x="447" y="32"/>
                  </a:lnTo>
                  <a:lnTo>
                    <a:pt x="450" y="32"/>
                  </a:lnTo>
                  <a:lnTo>
                    <a:pt x="450" y="34"/>
                  </a:lnTo>
                  <a:lnTo>
                    <a:pt x="452" y="34"/>
                  </a:lnTo>
                  <a:lnTo>
                    <a:pt x="452" y="39"/>
                  </a:lnTo>
                  <a:lnTo>
                    <a:pt x="454" y="39"/>
                  </a:lnTo>
                  <a:lnTo>
                    <a:pt x="454" y="41"/>
                  </a:lnTo>
                  <a:lnTo>
                    <a:pt x="457" y="41"/>
                  </a:lnTo>
                  <a:lnTo>
                    <a:pt x="457" y="44"/>
                  </a:lnTo>
                  <a:lnTo>
                    <a:pt x="459" y="44"/>
                  </a:lnTo>
                  <a:lnTo>
                    <a:pt x="464" y="44"/>
                  </a:lnTo>
                  <a:lnTo>
                    <a:pt x="464" y="41"/>
                  </a:lnTo>
                  <a:lnTo>
                    <a:pt x="464" y="39"/>
                  </a:lnTo>
                  <a:lnTo>
                    <a:pt x="461" y="39"/>
                  </a:lnTo>
                  <a:lnTo>
                    <a:pt x="461" y="37"/>
                  </a:lnTo>
                  <a:lnTo>
                    <a:pt x="459" y="37"/>
                  </a:lnTo>
                  <a:lnTo>
                    <a:pt x="459" y="29"/>
                  </a:lnTo>
                  <a:lnTo>
                    <a:pt x="461" y="29"/>
                  </a:lnTo>
                  <a:lnTo>
                    <a:pt x="461" y="27"/>
                  </a:lnTo>
                  <a:lnTo>
                    <a:pt x="464" y="27"/>
                  </a:lnTo>
                  <a:lnTo>
                    <a:pt x="464" y="25"/>
                  </a:lnTo>
                  <a:lnTo>
                    <a:pt x="466" y="25"/>
                  </a:lnTo>
                  <a:lnTo>
                    <a:pt x="471" y="25"/>
                  </a:lnTo>
                  <a:lnTo>
                    <a:pt x="471" y="27"/>
                  </a:lnTo>
                  <a:lnTo>
                    <a:pt x="473" y="27"/>
                  </a:lnTo>
                  <a:lnTo>
                    <a:pt x="473" y="29"/>
                  </a:lnTo>
                  <a:lnTo>
                    <a:pt x="476" y="29"/>
                  </a:lnTo>
                  <a:lnTo>
                    <a:pt x="476" y="32"/>
                  </a:lnTo>
                  <a:lnTo>
                    <a:pt x="478" y="34"/>
                  </a:lnTo>
                  <a:lnTo>
                    <a:pt x="478" y="37"/>
                  </a:lnTo>
                  <a:lnTo>
                    <a:pt x="481" y="37"/>
                  </a:lnTo>
                  <a:lnTo>
                    <a:pt x="481" y="39"/>
                  </a:lnTo>
                  <a:lnTo>
                    <a:pt x="483" y="41"/>
                  </a:lnTo>
                  <a:lnTo>
                    <a:pt x="483" y="44"/>
                  </a:lnTo>
                  <a:lnTo>
                    <a:pt x="485" y="44"/>
                  </a:lnTo>
                  <a:lnTo>
                    <a:pt x="485" y="51"/>
                  </a:lnTo>
                  <a:lnTo>
                    <a:pt x="488" y="53"/>
                  </a:lnTo>
                  <a:lnTo>
                    <a:pt x="490" y="56"/>
                  </a:lnTo>
                  <a:lnTo>
                    <a:pt x="490" y="58"/>
                  </a:lnTo>
                  <a:lnTo>
                    <a:pt x="493" y="58"/>
                  </a:lnTo>
                  <a:moveTo>
                    <a:pt x="493" y="58"/>
                  </a:moveTo>
                  <a:lnTo>
                    <a:pt x="493" y="68"/>
                  </a:lnTo>
                  <a:lnTo>
                    <a:pt x="495" y="68"/>
                  </a:lnTo>
                  <a:lnTo>
                    <a:pt x="495" y="70"/>
                  </a:lnTo>
                  <a:lnTo>
                    <a:pt x="493" y="70"/>
                  </a:lnTo>
                  <a:lnTo>
                    <a:pt x="493" y="73"/>
                  </a:lnTo>
                  <a:lnTo>
                    <a:pt x="493" y="70"/>
                  </a:lnTo>
                  <a:lnTo>
                    <a:pt x="485" y="70"/>
                  </a:lnTo>
                  <a:lnTo>
                    <a:pt x="485" y="73"/>
                  </a:lnTo>
                  <a:lnTo>
                    <a:pt x="485" y="77"/>
                  </a:lnTo>
                  <a:lnTo>
                    <a:pt x="488" y="77"/>
                  </a:lnTo>
                  <a:lnTo>
                    <a:pt x="488" y="80"/>
                  </a:lnTo>
                  <a:lnTo>
                    <a:pt x="490" y="80"/>
                  </a:lnTo>
                  <a:lnTo>
                    <a:pt x="490" y="87"/>
                  </a:lnTo>
                  <a:lnTo>
                    <a:pt x="493" y="89"/>
                  </a:lnTo>
                  <a:lnTo>
                    <a:pt x="495" y="89"/>
                  </a:lnTo>
                  <a:lnTo>
                    <a:pt x="495" y="92"/>
                  </a:lnTo>
                  <a:lnTo>
                    <a:pt x="495" y="104"/>
                  </a:lnTo>
                  <a:lnTo>
                    <a:pt x="493" y="104"/>
                  </a:lnTo>
                  <a:lnTo>
                    <a:pt x="493" y="106"/>
                  </a:lnTo>
                  <a:lnTo>
                    <a:pt x="490" y="106"/>
                  </a:lnTo>
                  <a:lnTo>
                    <a:pt x="488" y="106"/>
                  </a:lnTo>
                  <a:lnTo>
                    <a:pt x="488" y="109"/>
                  </a:lnTo>
                  <a:lnTo>
                    <a:pt x="485" y="109"/>
                  </a:lnTo>
                  <a:lnTo>
                    <a:pt x="485" y="111"/>
                  </a:lnTo>
                  <a:lnTo>
                    <a:pt x="490" y="111"/>
                  </a:lnTo>
                  <a:lnTo>
                    <a:pt x="490" y="113"/>
                  </a:lnTo>
                  <a:lnTo>
                    <a:pt x="490" y="121"/>
                  </a:lnTo>
                  <a:lnTo>
                    <a:pt x="488" y="121"/>
                  </a:lnTo>
                  <a:lnTo>
                    <a:pt x="488" y="125"/>
                  </a:lnTo>
                  <a:lnTo>
                    <a:pt x="485" y="125"/>
                  </a:lnTo>
                  <a:lnTo>
                    <a:pt x="485" y="130"/>
                  </a:lnTo>
                  <a:lnTo>
                    <a:pt x="483" y="130"/>
                  </a:lnTo>
                  <a:lnTo>
                    <a:pt x="483" y="133"/>
                  </a:lnTo>
                  <a:lnTo>
                    <a:pt x="481" y="133"/>
                  </a:lnTo>
                  <a:lnTo>
                    <a:pt x="481" y="135"/>
                  </a:lnTo>
                  <a:lnTo>
                    <a:pt x="478" y="135"/>
                  </a:lnTo>
                  <a:lnTo>
                    <a:pt x="473" y="135"/>
                  </a:lnTo>
                  <a:lnTo>
                    <a:pt x="473" y="133"/>
                  </a:lnTo>
                  <a:lnTo>
                    <a:pt x="473" y="123"/>
                  </a:lnTo>
                  <a:lnTo>
                    <a:pt x="471" y="123"/>
                  </a:lnTo>
                  <a:lnTo>
                    <a:pt x="466" y="123"/>
                  </a:lnTo>
                  <a:lnTo>
                    <a:pt x="464" y="125"/>
                  </a:lnTo>
                  <a:lnTo>
                    <a:pt x="461" y="128"/>
                  </a:lnTo>
                  <a:lnTo>
                    <a:pt x="457" y="128"/>
                  </a:lnTo>
                  <a:lnTo>
                    <a:pt x="457" y="130"/>
                  </a:lnTo>
                  <a:lnTo>
                    <a:pt x="454" y="130"/>
                  </a:lnTo>
                  <a:lnTo>
                    <a:pt x="454" y="133"/>
                  </a:lnTo>
                  <a:lnTo>
                    <a:pt x="454" y="140"/>
                  </a:lnTo>
                  <a:lnTo>
                    <a:pt x="457" y="140"/>
                  </a:lnTo>
                  <a:lnTo>
                    <a:pt x="457" y="137"/>
                  </a:lnTo>
                  <a:lnTo>
                    <a:pt x="459" y="137"/>
                  </a:lnTo>
                  <a:lnTo>
                    <a:pt x="461" y="135"/>
                  </a:lnTo>
                  <a:lnTo>
                    <a:pt x="469" y="135"/>
                  </a:lnTo>
                  <a:lnTo>
                    <a:pt x="469" y="137"/>
                  </a:lnTo>
                  <a:lnTo>
                    <a:pt x="471" y="137"/>
                  </a:lnTo>
                  <a:lnTo>
                    <a:pt x="471" y="140"/>
                  </a:lnTo>
                  <a:moveTo>
                    <a:pt x="471" y="140"/>
                  </a:moveTo>
                  <a:lnTo>
                    <a:pt x="471" y="142"/>
                  </a:lnTo>
                  <a:lnTo>
                    <a:pt x="473" y="142"/>
                  </a:lnTo>
                  <a:lnTo>
                    <a:pt x="473" y="145"/>
                  </a:lnTo>
                  <a:lnTo>
                    <a:pt x="471" y="145"/>
                  </a:lnTo>
                  <a:lnTo>
                    <a:pt x="471" y="147"/>
                  </a:lnTo>
                  <a:lnTo>
                    <a:pt x="469" y="149"/>
                  </a:lnTo>
                  <a:lnTo>
                    <a:pt x="466" y="149"/>
                  </a:lnTo>
                  <a:lnTo>
                    <a:pt x="466" y="152"/>
                  </a:lnTo>
                  <a:lnTo>
                    <a:pt x="464" y="152"/>
                  </a:lnTo>
                  <a:lnTo>
                    <a:pt x="464" y="154"/>
                  </a:lnTo>
                  <a:lnTo>
                    <a:pt x="461" y="154"/>
                  </a:lnTo>
                  <a:lnTo>
                    <a:pt x="459" y="157"/>
                  </a:lnTo>
                  <a:lnTo>
                    <a:pt x="457" y="157"/>
                  </a:lnTo>
                  <a:lnTo>
                    <a:pt x="457" y="159"/>
                  </a:lnTo>
                  <a:lnTo>
                    <a:pt x="452" y="159"/>
                  </a:lnTo>
                  <a:lnTo>
                    <a:pt x="452" y="161"/>
                  </a:lnTo>
                  <a:lnTo>
                    <a:pt x="445" y="161"/>
                  </a:lnTo>
                  <a:lnTo>
                    <a:pt x="445" y="164"/>
                  </a:lnTo>
                  <a:lnTo>
                    <a:pt x="442" y="164"/>
                  </a:lnTo>
                  <a:lnTo>
                    <a:pt x="442" y="166"/>
                  </a:lnTo>
                  <a:lnTo>
                    <a:pt x="437" y="166"/>
                  </a:lnTo>
                  <a:lnTo>
                    <a:pt x="437" y="169"/>
                  </a:lnTo>
                  <a:lnTo>
                    <a:pt x="425" y="169"/>
                  </a:lnTo>
                  <a:lnTo>
                    <a:pt x="425" y="166"/>
                  </a:lnTo>
                  <a:lnTo>
                    <a:pt x="428" y="166"/>
                  </a:lnTo>
                  <a:lnTo>
                    <a:pt x="428" y="164"/>
                  </a:lnTo>
                  <a:lnTo>
                    <a:pt x="428" y="161"/>
                  </a:lnTo>
                  <a:lnTo>
                    <a:pt x="425" y="161"/>
                  </a:lnTo>
                  <a:lnTo>
                    <a:pt x="421" y="161"/>
                  </a:lnTo>
                  <a:lnTo>
                    <a:pt x="421" y="164"/>
                  </a:lnTo>
                  <a:lnTo>
                    <a:pt x="413" y="164"/>
                  </a:lnTo>
                  <a:lnTo>
                    <a:pt x="413" y="166"/>
                  </a:lnTo>
                  <a:lnTo>
                    <a:pt x="409" y="166"/>
                  </a:lnTo>
                  <a:lnTo>
                    <a:pt x="409" y="169"/>
                  </a:lnTo>
                  <a:lnTo>
                    <a:pt x="409" y="171"/>
                  </a:lnTo>
                  <a:lnTo>
                    <a:pt x="406" y="171"/>
                  </a:lnTo>
                  <a:lnTo>
                    <a:pt x="397" y="171"/>
                  </a:lnTo>
                  <a:lnTo>
                    <a:pt x="394" y="169"/>
                  </a:lnTo>
                  <a:lnTo>
                    <a:pt x="392" y="169"/>
                  </a:lnTo>
                  <a:lnTo>
                    <a:pt x="392" y="166"/>
                  </a:lnTo>
                  <a:lnTo>
                    <a:pt x="392" y="164"/>
                  </a:lnTo>
                  <a:lnTo>
                    <a:pt x="390" y="164"/>
                  </a:lnTo>
                  <a:lnTo>
                    <a:pt x="390" y="161"/>
                  </a:lnTo>
                  <a:lnTo>
                    <a:pt x="387" y="161"/>
                  </a:lnTo>
                  <a:lnTo>
                    <a:pt x="385" y="161"/>
                  </a:lnTo>
                  <a:lnTo>
                    <a:pt x="385" y="164"/>
                  </a:lnTo>
                  <a:lnTo>
                    <a:pt x="385" y="166"/>
                  </a:lnTo>
                  <a:lnTo>
                    <a:pt x="382" y="166"/>
                  </a:lnTo>
                  <a:lnTo>
                    <a:pt x="377" y="166"/>
                  </a:lnTo>
                  <a:lnTo>
                    <a:pt x="377" y="164"/>
                  </a:lnTo>
                  <a:lnTo>
                    <a:pt x="373" y="164"/>
                  </a:lnTo>
                  <a:lnTo>
                    <a:pt x="373" y="161"/>
                  </a:lnTo>
                  <a:lnTo>
                    <a:pt x="368" y="161"/>
                  </a:lnTo>
                  <a:lnTo>
                    <a:pt x="368" y="159"/>
                  </a:lnTo>
                  <a:lnTo>
                    <a:pt x="365" y="159"/>
                  </a:lnTo>
                  <a:lnTo>
                    <a:pt x="365" y="157"/>
                  </a:lnTo>
                  <a:lnTo>
                    <a:pt x="363" y="157"/>
                  </a:lnTo>
                  <a:lnTo>
                    <a:pt x="361" y="154"/>
                  </a:lnTo>
                  <a:lnTo>
                    <a:pt x="361" y="152"/>
                  </a:lnTo>
                  <a:lnTo>
                    <a:pt x="363" y="152"/>
                  </a:lnTo>
                  <a:lnTo>
                    <a:pt x="363" y="149"/>
                  </a:lnTo>
                  <a:lnTo>
                    <a:pt x="365" y="149"/>
                  </a:lnTo>
                  <a:lnTo>
                    <a:pt x="373" y="149"/>
                  </a:lnTo>
                  <a:lnTo>
                    <a:pt x="373" y="147"/>
                  </a:lnTo>
                  <a:lnTo>
                    <a:pt x="375" y="147"/>
                  </a:lnTo>
                  <a:lnTo>
                    <a:pt x="375" y="145"/>
                  </a:lnTo>
                  <a:lnTo>
                    <a:pt x="375" y="142"/>
                  </a:lnTo>
                  <a:moveTo>
                    <a:pt x="375" y="142"/>
                  </a:moveTo>
                  <a:lnTo>
                    <a:pt x="373" y="142"/>
                  </a:lnTo>
                  <a:lnTo>
                    <a:pt x="373" y="140"/>
                  </a:lnTo>
                  <a:lnTo>
                    <a:pt x="370" y="140"/>
                  </a:lnTo>
                  <a:lnTo>
                    <a:pt x="370" y="137"/>
                  </a:lnTo>
                  <a:lnTo>
                    <a:pt x="370" y="135"/>
                  </a:lnTo>
                  <a:lnTo>
                    <a:pt x="368" y="135"/>
                  </a:lnTo>
                  <a:lnTo>
                    <a:pt x="368" y="133"/>
                  </a:lnTo>
                  <a:lnTo>
                    <a:pt x="365" y="130"/>
                  </a:lnTo>
                  <a:lnTo>
                    <a:pt x="358" y="130"/>
                  </a:lnTo>
                  <a:lnTo>
                    <a:pt x="358" y="133"/>
                  </a:lnTo>
                  <a:lnTo>
                    <a:pt x="361" y="135"/>
                  </a:lnTo>
                  <a:lnTo>
                    <a:pt x="361" y="137"/>
                  </a:lnTo>
                  <a:lnTo>
                    <a:pt x="363" y="137"/>
                  </a:lnTo>
                  <a:lnTo>
                    <a:pt x="363" y="142"/>
                  </a:lnTo>
                  <a:lnTo>
                    <a:pt x="361" y="145"/>
                  </a:lnTo>
                  <a:lnTo>
                    <a:pt x="358" y="145"/>
                  </a:lnTo>
                  <a:lnTo>
                    <a:pt x="358" y="147"/>
                  </a:lnTo>
                  <a:lnTo>
                    <a:pt x="356" y="147"/>
                  </a:lnTo>
                  <a:lnTo>
                    <a:pt x="356" y="149"/>
                  </a:lnTo>
                  <a:lnTo>
                    <a:pt x="353" y="149"/>
                  </a:lnTo>
                  <a:lnTo>
                    <a:pt x="351" y="147"/>
                  </a:lnTo>
                  <a:lnTo>
                    <a:pt x="349" y="147"/>
                  </a:lnTo>
                  <a:lnTo>
                    <a:pt x="349" y="145"/>
                  </a:lnTo>
                  <a:lnTo>
                    <a:pt x="346" y="142"/>
                  </a:lnTo>
                  <a:lnTo>
                    <a:pt x="346" y="140"/>
                  </a:lnTo>
                  <a:lnTo>
                    <a:pt x="344" y="140"/>
                  </a:lnTo>
                  <a:lnTo>
                    <a:pt x="344" y="137"/>
                  </a:lnTo>
                  <a:lnTo>
                    <a:pt x="341" y="137"/>
                  </a:lnTo>
                  <a:lnTo>
                    <a:pt x="341" y="135"/>
                  </a:lnTo>
                  <a:lnTo>
                    <a:pt x="339" y="133"/>
                  </a:lnTo>
                  <a:lnTo>
                    <a:pt x="339" y="130"/>
                  </a:lnTo>
                  <a:lnTo>
                    <a:pt x="337" y="130"/>
                  </a:lnTo>
                  <a:lnTo>
                    <a:pt x="337" y="121"/>
                  </a:lnTo>
                  <a:lnTo>
                    <a:pt x="334" y="121"/>
                  </a:lnTo>
                  <a:lnTo>
                    <a:pt x="334" y="118"/>
                  </a:lnTo>
                  <a:lnTo>
                    <a:pt x="332" y="118"/>
                  </a:lnTo>
                  <a:lnTo>
                    <a:pt x="332" y="116"/>
                  </a:lnTo>
                  <a:lnTo>
                    <a:pt x="330" y="116"/>
                  </a:lnTo>
                  <a:lnTo>
                    <a:pt x="330" y="109"/>
                  </a:lnTo>
                  <a:lnTo>
                    <a:pt x="327" y="109"/>
                  </a:lnTo>
                  <a:lnTo>
                    <a:pt x="327" y="101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32" y="104"/>
                  </a:lnTo>
                  <a:lnTo>
                    <a:pt x="337" y="104"/>
                  </a:lnTo>
                  <a:lnTo>
                    <a:pt x="337" y="101"/>
                  </a:lnTo>
                  <a:lnTo>
                    <a:pt x="337" y="97"/>
                  </a:lnTo>
                  <a:lnTo>
                    <a:pt x="334" y="97"/>
                  </a:lnTo>
                  <a:lnTo>
                    <a:pt x="334" y="94"/>
                  </a:lnTo>
                  <a:lnTo>
                    <a:pt x="332" y="94"/>
                  </a:lnTo>
                  <a:lnTo>
                    <a:pt x="332" y="85"/>
                  </a:lnTo>
                  <a:lnTo>
                    <a:pt x="330" y="85"/>
                  </a:lnTo>
                  <a:lnTo>
                    <a:pt x="327" y="82"/>
                  </a:lnTo>
                  <a:lnTo>
                    <a:pt x="327" y="85"/>
                  </a:lnTo>
                  <a:lnTo>
                    <a:pt x="327" y="82"/>
                  </a:lnTo>
                  <a:lnTo>
                    <a:pt x="327" y="70"/>
                  </a:lnTo>
                  <a:lnTo>
                    <a:pt x="330" y="68"/>
                  </a:lnTo>
                  <a:lnTo>
                    <a:pt x="332" y="68"/>
                  </a:lnTo>
                  <a:lnTo>
                    <a:pt x="332" y="65"/>
                  </a:lnTo>
                  <a:lnTo>
                    <a:pt x="334" y="65"/>
                  </a:lnTo>
                  <a:lnTo>
                    <a:pt x="334" y="63"/>
                  </a:lnTo>
                  <a:lnTo>
                    <a:pt x="334" y="61"/>
                  </a:lnTo>
                  <a:lnTo>
                    <a:pt x="332" y="61"/>
                  </a:lnTo>
                  <a:lnTo>
                    <a:pt x="332" y="51"/>
                  </a:lnTo>
                  <a:lnTo>
                    <a:pt x="334" y="51"/>
                  </a:lnTo>
                  <a:lnTo>
                    <a:pt x="334" y="46"/>
                  </a:lnTo>
                  <a:lnTo>
                    <a:pt x="337" y="46"/>
                  </a:lnTo>
                  <a:lnTo>
                    <a:pt x="337" y="44"/>
                  </a:lnTo>
                  <a:lnTo>
                    <a:pt x="339" y="44"/>
                  </a:lnTo>
                  <a:lnTo>
                    <a:pt x="339" y="39"/>
                  </a:lnTo>
                  <a:lnTo>
                    <a:pt x="341" y="39"/>
                  </a:lnTo>
                  <a:moveTo>
                    <a:pt x="341" y="39"/>
                  </a:moveTo>
                  <a:lnTo>
                    <a:pt x="341" y="37"/>
                  </a:lnTo>
                  <a:lnTo>
                    <a:pt x="344" y="37"/>
                  </a:lnTo>
                  <a:lnTo>
                    <a:pt x="346" y="37"/>
                  </a:lnTo>
                  <a:lnTo>
                    <a:pt x="346" y="39"/>
                  </a:lnTo>
                  <a:lnTo>
                    <a:pt x="349" y="39"/>
                  </a:lnTo>
                  <a:lnTo>
                    <a:pt x="349" y="41"/>
                  </a:lnTo>
                  <a:lnTo>
                    <a:pt x="349" y="49"/>
                  </a:lnTo>
                  <a:lnTo>
                    <a:pt x="351" y="49"/>
                  </a:lnTo>
                  <a:lnTo>
                    <a:pt x="351" y="51"/>
                  </a:lnTo>
                  <a:lnTo>
                    <a:pt x="353" y="51"/>
                  </a:lnTo>
                  <a:lnTo>
                    <a:pt x="356" y="51"/>
                  </a:lnTo>
                  <a:lnTo>
                    <a:pt x="356" y="49"/>
                  </a:lnTo>
                  <a:lnTo>
                    <a:pt x="358" y="49"/>
                  </a:lnTo>
                  <a:lnTo>
                    <a:pt x="358" y="46"/>
                  </a:lnTo>
                  <a:lnTo>
                    <a:pt x="361" y="46"/>
                  </a:lnTo>
                  <a:lnTo>
                    <a:pt x="363" y="44"/>
                  </a:lnTo>
                  <a:lnTo>
                    <a:pt x="365" y="44"/>
                  </a:lnTo>
                  <a:lnTo>
                    <a:pt x="365" y="41"/>
                  </a:lnTo>
                  <a:lnTo>
                    <a:pt x="368" y="41"/>
                  </a:lnTo>
                  <a:lnTo>
                    <a:pt x="368" y="39"/>
                  </a:lnTo>
                  <a:lnTo>
                    <a:pt x="368" y="34"/>
                  </a:lnTo>
                  <a:lnTo>
                    <a:pt x="365" y="34"/>
                  </a:lnTo>
                  <a:lnTo>
                    <a:pt x="363" y="34"/>
                  </a:lnTo>
                  <a:lnTo>
                    <a:pt x="363" y="37"/>
                  </a:lnTo>
                  <a:lnTo>
                    <a:pt x="361" y="37"/>
                  </a:lnTo>
                  <a:lnTo>
                    <a:pt x="358" y="39"/>
                  </a:lnTo>
                  <a:lnTo>
                    <a:pt x="356" y="39"/>
                  </a:lnTo>
                  <a:lnTo>
                    <a:pt x="353" y="37"/>
                  </a:lnTo>
                  <a:lnTo>
                    <a:pt x="351" y="34"/>
                  </a:lnTo>
                  <a:lnTo>
                    <a:pt x="351" y="32"/>
                  </a:lnTo>
                  <a:lnTo>
                    <a:pt x="349" y="32"/>
                  </a:lnTo>
                  <a:lnTo>
                    <a:pt x="349" y="27"/>
                  </a:lnTo>
                  <a:lnTo>
                    <a:pt x="351" y="27"/>
                  </a:lnTo>
                  <a:lnTo>
                    <a:pt x="351" y="25"/>
                  </a:lnTo>
                  <a:lnTo>
                    <a:pt x="353" y="25"/>
                  </a:lnTo>
                  <a:lnTo>
                    <a:pt x="353" y="22"/>
                  </a:lnTo>
                  <a:lnTo>
                    <a:pt x="356" y="22"/>
                  </a:lnTo>
                  <a:lnTo>
                    <a:pt x="356" y="20"/>
                  </a:lnTo>
                  <a:lnTo>
                    <a:pt x="358" y="20"/>
                  </a:lnTo>
                  <a:lnTo>
                    <a:pt x="361" y="20"/>
                  </a:lnTo>
                  <a:lnTo>
                    <a:pt x="361" y="17"/>
                  </a:lnTo>
                  <a:lnTo>
                    <a:pt x="363" y="17"/>
                  </a:lnTo>
                  <a:lnTo>
                    <a:pt x="363" y="15"/>
                  </a:lnTo>
                  <a:lnTo>
                    <a:pt x="365" y="15"/>
                  </a:lnTo>
                  <a:lnTo>
                    <a:pt x="368" y="13"/>
                  </a:lnTo>
                  <a:lnTo>
                    <a:pt x="375" y="13"/>
                  </a:lnTo>
                  <a:lnTo>
                    <a:pt x="375" y="10"/>
                  </a:lnTo>
                  <a:lnTo>
                    <a:pt x="377" y="10"/>
                  </a:lnTo>
                  <a:lnTo>
                    <a:pt x="377" y="8"/>
                  </a:lnTo>
                  <a:lnTo>
                    <a:pt x="380" y="8"/>
                  </a:lnTo>
                  <a:lnTo>
                    <a:pt x="382" y="5"/>
                  </a:lnTo>
                  <a:lnTo>
                    <a:pt x="387" y="5"/>
                  </a:lnTo>
                  <a:moveTo>
                    <a:pt x="361" y="37"/>
                  </a:moveTo>
                  <a:lnTo>
                    <a:pt x="365" y="44"/>
                  </a:lnTo>
                  <a:lnTo>
                    <a:pt x="361" y="37"/>
                  </a:lnTo>
                  <a:close/>
                  <a:moveTo>
                    <a:pt x="356" y="39"/>
                  </a:moveTo>
                  <a:lnTo>
                    <a:pt x="361" y="46"/>
                  </a:lnTo>
                  <a:moveTo>
                    <a:pt x="349" y="32"/>
                  </a:moveTo>
                  <a:lnTo>
                    <a:pt x="358" y="46"/>
                  </a:lnTo>
                  <a:moveTo>
                    <a:pt x="341" y="37"/>
                  </a:moveTo>
                  <a:lnTo>
                    <a:pt x="351" y="51"/>
                  </a:lnTo>
                  <a:moveTo>
                    <a:pt x="344" y="37"/>
                  </a:moveTo>
                  <a:lnTo>
                    <a:pt x="353" y="51"/>
                  </a:lnTo>
                  <a:moveTo>
                    <a:pt x="346" y="34"/>
                  </a:moveTo>
                  <a:lnTo>
                    <a:pt x="356" y="49"/>
                  </a:lnTo>
                  <a:lnTo>
                    <a:pt x="346" y="34"/>
                  </a:lnTo>
                  <a:close/>
                  <a:moveTo>
                    <a:pt x="346" y="32"/>
                  </a:moveTo>
                  <a:lnTo>
                    <a:pt x="358" y="46"/>
                  </a:lnTo>
                  <a:moveTo>
                    <a:pt x="358" y="39"/>
                  </a:moveTo>
                  <a:lnTo>
                    <a:pt x="363" y="44"/>
                  </a:lnTo>
                  <a:moveTo>
                    <a:pt x="356" y="39"/>
                  </a:moveTo>
                  <a:lnTo>
                    <a:pt x="361" y="46"/>
                  </a:lnTo>
                  <a:moveTo>
                    <a:pt x="413" y="1"/>
                  </a:moveTo>
                  <a:lnTo>
                    <a:pt x="416" y="3"/>
                  </a:lnTo>
                  <a:moveTo>
                    <a:pt x="413" y="3"/>
                  </a:moveTo>
                  <a:lnTo>
                    <a:pt x="413" y="1"/>
                  </a:lnTo>
                  <a:moveTo>
                    <a:pt x="413" y="5"/>
                  </a:moveTo>
                  <a:lnTo>
                    <a:pt x="416" y="1"/>
                  </a:lnTo>
                  <a:moveTo>
                    <a:pt x="365" y="34"/>
                  </a:moveTo>
                  <a:lnTo>
                    <a:pt x="368" y="37"/>
                  </a:lnTo>
                  <a:moveTo>
                    <a:pt x="401" y="3"/>
                  </a:moveTo>
                  <a:lnTo>
                    <a:pt x="406" y="8"/>
                  </a:lnTo>
                  <a:lnTo>
                    <a:pt x="404" y="3"/>
                  </a:lnTo>
                  <a:moveTo>
                    <a:pt x="397" y="13"/>
                  </a:moveTo>
                  <a:lnTo>
                    <a:pt x="394" y="8"/>
                  </a:lnTo>
                  <a:lnTo>
                    <a:pt x="399" y="13"/>
                  </a:lnTo>
                  <a:lnTo>
                    <a:pt x="394" y="5"/>
                  </a:lnTo>
                  <a:moveTo>
                    <a:pt x="394" y="3"/>
                  </a:moveTo>
                  <a:lnTo>
                    <a:pt x="401" y="10"/>
                  </a:lnTo>
                  <a:lnTo>
                    <a:pt x="397" y="3"/>
                  </a:lnTo>
                  <a:moveTo>
                    <a:pt x="401" y="8"/>
                  </a:moveTo>
                  <a:lnTo>
                    <a:pt x="399" y="3"/>
                  </a:lnTo>
                  <a:lnTo>
                    <a:pt x="404" y="8"/>
                  </a:lnTo>
                  <a:moveTo>
                    <a:pt x="404" y="3"/>
                  </a:moveTo>
                  <a:lnTo>
                    <a:pt x="409" y="8"/>
                  </a:lnTo>
                  <a:moveTo>
                    <a:pt x="409" y="3"/>
                  </a:moveTo>
                  <a:lnTo>
                    <a:pt x="411" y="8"/>
                  </a:lnTo>
                  <a:lnTo>
                    <a:pt x="406" y="3"/>
                  </a:lnTo>
                  <a:moveTo>
                    <a:pt x="392" y="3"/>
                  </a:moveTo>
                  <a:lnTo>
                    <a:pt x="392" y="1"/>
                  </a:lnTo>
                  <a:moveTo>
                    <a:pt x="387" y="5"/>
                  </a:moveTo>
                  <a:lnTo>
                    <a:pt x="387" y="3"/>
                  </a:lnTo>
                  <a:moveTo>
                    <a:pt x="394" y="3"/>
                  </a:moveTo>
                  <a:lnTo>
                    <a:pt x="397" y="5"/>
                  </a:lnTo>
                  <a:moveTo>
                    <a:pt x="409" y="3"/>
                  </a:moveTo>
                  <a:lnTo>
                    <a:pt x="413" y="5"/>
                  </a:lnTo>
                  <a:lnTo>
                    <a:pt x="411" y="3"/>
                  </a:lnTo>
                  <a:moveTo>
                    <a:pt x="351" y="32"/>
                  </a:moveTo>
                  <a:lnTo>
                    <a:pt x="349" y="29"/>
                  </a:lnTo>
                  <a:moveTo>
                    <a:pt x="344" y="37"/>
                  </a:moveTo>
                  <a:lnTo>
                    <a:pt x="346" y="37"/>
                  </a:lnTo>
                  <a:moveTo>
                    <a:pt x="349" y="29"/>
                  </a:moveTo>
                  <a:lnTo>
                    <a:pt x="349" y="32"/>
                  </a:lnTo>
                  <a:moveTo>
                    <a:pt x="363" y="34"/>
                  </a:moveTo>
                  <a:lnTo>
                    <a:pt x="368" y="41"/>
                  </a:lnTo>
                  <a:moveTo>
                    <a:pt x="365" y="34"/>
                  </a:moveTo>
                  <a:lnTo>
                    <a:pt x="368" y="39"/>
                  </a:lnTo>
                  <a:moveTo>
                    <a:pt x="363" y="37"/>
                  </a:moveTo>
                  <a:lnTo>
                    <a:pt x="365" y="41"/>
                  </a:lnTo>
                  <a:moveTo>
                    <a:pt x="341" y="39"/>
                  </a:moveTo>
                  <a:lnTo>
                    <a:pt x="344" y="37"/>
                  </a:lnTo>
                  <a:moveTo>
                    <a:pt x="353" y="147"/>
                  </a:moveTo>
                  <a:lnTo>
                    <a:pt x="351" y="147"/>
                  </a:lnTo>
                  <a:moveTo>
                    <a:pt x="353" y="149"/>
                  </a:moveTo>
                  <a:lnTo>
                    <a:pt x="356" y="149"/>
                  </a:lnTo>
                  <a:moveTo>
                    <a:pt x="358" y="147"/>
                  </a:moveTo>
                  <a:lnTo>
                    <a:pt x="363" y="149"/>
                  </a:lnTo>
                  <a:moveTo>
                    <a:pt x="365" y="130"/>
                  </a:moveTo>
                  <a:lnTo>
                    <a:pt x="370" y="137"/>
                  </a:lnTo>
                  <a:moveTo>
                    <a:pt x="373" y="140"/>
                  </a:moveTo>
                  <a:lnTo>
                    <a:pt x="375" y="145"/>
                  </a:lnTo>
                  <a:moveTo>
                    <a:pt x="361" y="145"/>
                  </a:moveTo>
                  <a:lnTo>
                    <a:pt x="365" y="149"/>
                  </a:lnTo>
                  <a:lnTo>
                    <a:pt x="363" y="142"/>
                  </a:lnTo>
                  <a:moveTo>
                    <a:pt x="363" y="140"/>
                  </a:moveTo>
                  <a:lnTo>
                    <a:pt x="370" y="149"/>
                  </a:lnTo>
                  <a:moveTo>
                    <a:pt x="363" y="142"/>
                  </a:moveTo>
                  <a:lnTo>
                    <a:pt x="368" y="149"/>
                  </a:lnTo>
                  <a:moveTo>
                    <a:pt x="356" y="147"/>
                  </a:moveTo>
                  <a:lnTo>
                    <a:pt x="358" y="152"/>
                  </a:lnTo>
                  <a:moveTo>
                    <a:pt x="353" y="147"/>
                  </a:moveTo>
                  <a:lnTo>
                    <a:pt x="353" y="149"/>
                  </a:lnTo>
                  <a:moveTo>
                    <a:pt x="356" y="147"/>
                  </a:moveTo>
                  <a:lnTo>
                    <a:pt x="361" y="154"/>
                  </a:lnTo>
                  <a:moveTo>
                    <a:pt x="358" y="147"/>
                  </a:moveTo>
                  <a:lnTo>
                    <a:pt x="361" y="152"/>
                  </a:lnTo>
                  <a:moveTo>
                    <a:pt x="358" y="130"/>
                  </a:moveTo>
                  <a:lnTo>
                    <a:pt x="373" y="149"/>
                  </a:lnTo>
                  <a:moveTo>
                    <a:pt x="361" y="145"/>
                  </a:moveTo>
                  <a:lnTo>
                    <a:pt x="363" y="149"/>
                  </a:lnTo>
                  <a:moveTo>
                    <a:pt x="358" y="130"/>
                  </a:moveTo>
                  <a:lnTo>
                    <a:pt x="373" y="149"/>
                  </a:lnTo>
                  <a:moveTo>
                    <a:pt x="363" y="130"/>
                  </a:moveTo>
                  <a:lnTo>
                    <a:pt x="375" y="147"/>
                  </a:lnTo>
                  <a:lnTo>
                    <a:pt x="361" y="130"/>
                  </a:lnTo>
                  <a:moveTo>
                    <a:pt x="392" y="94"/>
                  </a:moveTo>
                  <a:lnTo>
                    <a:pt x="397" y="85"/>
                  </a:lnTo>
                  <a:lnTo>
                    <a:pt x="390" y="77"/>
                  </a:lnTo>
                  <a:moveTo>
                    <a:pt x="327" y="101"/>
                  </a:moveTo>
                  <a:lnTo>
                    <a:pt x="327" y="99"/>
                  </a:lnTo>
                  <a:moveTo>
                    <a:pt x="327" y="99"/>
                  </a:moveTo>
                  <a:lnTo>
                    <a:pt x="330" y="101"/>
                  </a:lnTo>
                  <a:moveTo>
                    <a:pt x="327" y="97"/>
                  </a:moveTo>
                  <a:lnTo>
                    <a:pt x="332" y="104"/>
                  </a:lnTo>
                  <a:moveTo>
                    <a:pt x="327" y="94"/>
                  </a:moveTo>
                  <a:lnTo>
                    <a:pt x="334" y="104"/>
                  </a:lnTo>
                  <a:moveTo>
                    <a:pt x="327" y="82"/>
                  </a:moveTo>
                  <a:lnTo>
                    <a:pt x="327" y="80"/>
                  </a:lnTo>
                  <a:moveTo>
                    <a:pt x="327" y="80"/>
                  </a:moveTo>
                  <a:lnTo>
                    <a:pt x="332" y="89"/>
                  </a:lnTo>
                  <a:moveTo>
                    <a:pt x="330" y="82"/>
                  </a:moveTo>
                  <a:lnTo>
                    <a:pt x="327" y="82"/>
                  </a:lnTo>
                  <a:moveTo>
                    <a:pt x="330" y="65"/>
                  </a:moveTo>
                  <a:lnTo>
                    <a:pt x="332" y="68"/>
                  </a:lnTo>
                  <a:moveTo>
                    <a:pt x="327" y="85"/>
                  </a:moveTo>
                  <a:lnTo>
                    <a:pt x="332" y="92"/>
                  </a:lnTo>
                  <a:moveTo>
                    <a:pt x="334" y="61"/>
                  </a:moveTo>
                  <a:lnTo>
                    <a:pt x="334" y="63"/>
                  </a:lnTo>
                  <a:moveTo>
                    <a:pt x="332" y="61"/>
                  </a:moveTo>
                  <a:lnTo>
                    <a:pt x="334" y="65"/>
                  </a:lnTo>
                  <a:moveTo>
                    <a:pt x="349" y="41"/>
                  </a:moveTo>
                  <a:lnTo>
                    <a:pt x="356" y="51"/>
                  </a:lnTo>
                  <a:moveTo>
                    <a:pt x="330" y="63"/>
                  </a:moveTo>
                  <a:lnTo>
                    <a:pt x="332" y="65"/>
                  </a:lnTo>
                  <a:moveTo>
                    <a:pt x="332" y="61"/>
                  </a:moveTo>
                  <a:lnTo>
                    <a:pt x="334" y="65"/>
                  </a:lnTo>
                  <a:moveTo>
                    <a:pt x="327" y="92"/>
                  </a:moveTo>
                  <a:lnTo>
                    <a:pt x="337" y="104"/>
                  </a:lnTo>
                  <a:moveTo>
                    <a:pt x="327" y="89"/>
                  </a:moveTo>
                  <a:lnTo>
                    <a:pt x="337" y="101"/>
                  </a:lnTo>
                  <a:moveTo>
                    <a:pt x="327" y="87"/>
                  </a:moveTo>
                  <a:lnTo>
                    <a:pt x="337" y="99"/>
                  </a:lnTo>
                  <a:moveTo>
                    <a:pt x="363" y="157"/>
                  </a:moveTo>
                  <a:lnTo>
                    <a:pt x="363" y="154"/>
                  </a:lnTo>
                  <a:lnTo>
                    <a:pt x="361" y="154"/>
                  </a:lnTo>
                  <a:moveTo>
                    <a:pt x="425" y="3"/>
                  </a:moveTo>
                  <a:lnTo>
                    <a:pt x="423" y="1"/>
                  </a:lnTo>
                  <a:moveTo>
                    <a:pt x="440" y="8"/>
                  </a:moveTo>
                  <a:lnTo>
                    <a:pt x="442" y="8"/>
                  </a:lnTo>
                  <a:moveTo>
                    <a:pt x="437" y="8"/>
                  </a:moveTo>
                  <a:lnTo>
                    <a:pt x="437" y="10"/>
                  </a:lnTo>
                  <a:lnTo>
                    <a:pt x="435" y="10"/>
                  </a:lnTo>
                  <a:lnTo>
                    <a:pt x="430" y="10"/>
                  </a:lnTo>
                  <a:lnTo>
                    <a:pt x="430" y="8"/>
                  </a:lnTo>
                  <a:moveTo>
                    <a:pt x="437" y="8"/>
                  </a:moveTo>
                  <a:lnTo>
                    <a:pt x="437" y="5"/>
                  </a:lnTo>
                  <a:moveTo>
                    <a:pt x="430" y="5"/>
                  </a:moveTo>
                  <a:lnTo>
                    <a:pt x="430" y="8"/>
                  </a:lnTo>
                  <a:lnTo>
                    <a:pt x="433" y="10"/>
                  </a:lnTo>
                  <a:moveTo>
                    <a:pt x="437" y="8"/>
                  </a:moveTo>
                  <a:lnTo>
                    <a:pt x="437" y="5"/>
                  </a:lnTo>
                  <a:moveTo>
                    <a:pt x="430" y="5"/>
                  </a:moveTo>
                  <a:lnTo>
                    <a:pt x="428" y="3"/>
                  </a:lnTo>
                  <a:lnTo>
                    <a:pt x="425" y="3"/>
                  </a:lnTo>
                  <a:moveTo>
                    <a:pt x="428" y="3"/>
                  </a:moveTo>
                  <a:lnTo>
                    <a:pt x="428" y="1"/>
                  </a:lnTo>
                  <a:moveTo>
                    <a:pt x="440" y="8"/>
                  </a:moveTo>
                  <a:lnTo>
                    <a:pt x="437" y="5"/>
                  </a:lnTo>
                  <a:lnTo>
                    <a:pt x="437" y="8"/>
                  </a:lnTo>
                  <a:moveTo>
                    <a:pt x="440" y="5"/>
                  </a:moveTo>
                  <a:lnTo>
                    <a:pt x="440" y="8"/>
                  </a:lnTo>
                  <a:moveTo>
                    <a:pt x="442" y="8"/>
                  </a:moveTo>
                  <a:lnTo>
                    <a:pt x="437" y="5"/>
                  </a:lnTo>
                  <a:lnTo>
                    <a:pt x="437" y="8"/>
                  </a:lnTo>
                  <a:moveTo>
                    <a:pt x="430" y="5"/>
                  </a:moveTo>
                  <a:lnTo>
                    <a:pt x="430" y="3"/>
                  </a:lnTo>
                  <a:moveTo>
                    <a:pt x="430" y="3"/>
                  </a:moveTo>
                  <a:lnTo>
                    <a:pt x="435" y="10"/>
                  </a:lnTo>
                  <a:moveTo>
                    <a:pt x="435" y="5"/>
                  </a:moveTo>
                  <a:lnTo>
                    <a:pt x="437" y="8"/>
                  </a:lnTo>
                  <a:moveTo>
                    <a:pt x="433" y="3"/>
                  </a:moveTo>
                  <a:lnTo>
                    <a:pt x="437" y="10"/>
                  </a:lnTo>
                  <a:moveTo>
                    <a:pt x="425" y="87"/>
                  </a:moveTo>
                  <a:lnTo>
                    <a:pt x="413" y="94"/>
                  </a:lnTo>
                  <a:lnTo>
                    <a:pt x="428" y="92"/>
                  </a:lnTo>
                  <a:moveTo>
                    <a:pt x="413" y="97"/>
                  </a:moveTo>
                  <a:lnTo>
                    <a:pt x="413" y="94"/>
                  </a:lnTo>
                  <a:lnTo>
                    <a:pt x="411" y="97"/>
                  </a:lnTo>
                  <a:moveTo>
                    <a:pt x="411" y="94"/>
                  </a:moveTo>
                  <a:lnTo>
                    <a:pt x="413" y="94"/>
                  </a:lnTo>
                  <a:lnTo>
                    <a:pt x="423" y="80"/>
                  </a:lnTo>
                  <a:moveTo>
                    <a:pt x="418" y="77"/>
                  </a:moveTo>
                  <a:lnTo>
                    <a:pt x="413" y="94"/>
                  </a:lnTo>
                  <a:lnTo>
                    <a:pt x="418" y="77"/>
                  </a:lnTo>
                  <a:close/>
                  <a:moveTo>
                    <a:pt x="423" y="82"/>
                  </a:moveTo>
                  <a:lnTo>
                    <a:pt x="413" y="94"/>
                  </a:lnTo>
                  <a:lnTo>
                    <a:pt x="416" y="77"/>
                  </a:lnTo>
                  <a:moveTo>
                    <a:pt x="423" y="77"/>
                  </a:moveTo>
                  <a:lnTo>
                    <a:pt x="413" y="94"/>
                  </a:lnTo>
                  <a:moveTo>
                    <a:pt x="425" y="73"/>
                  </a:moveTo>
                  <a:lnTo>
                    <a:pt x="423" y="87"/>
                  </a:lnTo>
                  <a:lnTo>
                    <a:pt x="433" y="99"/>
                  </a:lnTo>
                  <a:moveTo>
                    <a:pt x="433" y="99"/>
                  </a:moveTo>
                  <a:lnTo>
                    <a:pt x="425" y="97"/>
                  </a:lnTo>
                  <a:lnTo>
                    <a:pt x="418" y="99"/>
                  </a:lnTo>
                  <a:lnTo>
                    <a:pt x="416" y="109"/>
                  </a:lnTo>
                  <a:moveTo>
                    <a:pt x="718" y="142"/>
                  </a:moveTo>
                  <a:lnTo>
                    <a:pt x="716" y="142"/>
                  </a:lnTo>
                  <a:lnTo>
                    <a:pt x="716" y="140"/>
                  </a:lnTo>
                  <a:lnTo>
                    <a:pt x="713" y="140"/>
                  </a:lnTo>
                  <a:lnTo>
                    <a:pt x="713" y="137"/>
                  </a:lnTo>
                  <a:lnTo>
                    <a:pt x="713" y="135"/>
                  </a:lnTo>
                  <a:lnTo>
                    <a:pt x="711" y="133"/>
                  </a:lnTo>
                  <a:lnTo>
                    <a:pt x="709" y="130"/>
                  </a:lnTo>
                  <a:lnTo>
                    <a:pt x="701" y="130"/>
                  </a:lnTo>
                  <a:lnTo>
                    <a:pt x="701" y="133"/>
                  </a:lnTo>
                  <a:lnTo>
                    <a:pt x="704" y="133"/>
                  </a:lnTo>
                  <a:lnTo>
                    <a:pt x="704" y="135"/>
                  </a:lnTo>
                  <a:lnTo>
                    <a:pt x="704" y="137"/>
                  </a:lnTo>
                  <a:lnTo>
                    <a:pt x="706" y="137"/>
                  </a:lnTo>
                  <a:lnTo>
                    <a:pt x="706" y="145"/>
                  </a:lnTo>
                  <a:lnTo>
                    <a:pt x="704" y="145"/>
                  </a:lnTo>
                  <a:lnTo>
                    <a:pt x="701" y="147"/>
                  </a:lnTo>
                  <a:lnTo>
                    <a:pt x="699" y="147"/>
                  </a:lnTo>
                  <a:lnTo>
                    <a:pt x="699" y="149"/>
                  </a:lnTo>
                  <a:lnTo>
                    <a:pt x="697" y="149"/>
                  </a:lnTo>
                  <a:lnTo>
                    <a:pt x="694" y="147"/>
                  </a:lnTo>
                  <a:lnTo>
                    <a:pt x="692" y="145"/>
                  </a:lnTo>
                  <a:lnTo>
                    <a:pt x="690" y="142"/>
                  </a:lnTo>
                  <a:lnTo>
                    <a:pt x="690" y="140"/>
                  </a:lnTo>
                  <a:lnTo>
                    <a:pt x="687" y="140"/>
                  </a:lnTo>
                  <a:lnTo>
                    <a:pt x="687" y="137"/>
                  </a:lnTo>
                  <a:lnTo>
                    <a:pt x="685" y="137"/>
                  </a:lnTo>
                  <a:lnTo>
                    <a:pt x="685" y="133"/>
                  </a:lnTo>
                  <a:lnTo>
                    <a:pt x="682" y="133"/>
                  </a:lnTo>
                  <a:lnTo>
                    <a:pt x="682" y="130"/>
                  </a:lnTo>
                  <a:lnTo>
                    <a:pt x="680" y="130"/>
                  </a:lnTo>
                  <a:lnTo>
                    <a:pt x="680" y="121"/>
                  </a:lnTo>
                  <a:lnTo>
                    <a:pt x="677" y="121"/>
                  </a:lnTo>
                  <a:lnTo>
                    <a:pt x="677" y="118"/>
                  </a:lnTo>
                  <a:lnTo>
                    <a:pt x="675" y="118"/>
                  </a:lnTo>
                  <a:lnTo>
                    <a:pt x="675" y="116"/>
                  </a:lnTo>
                  <a:lnTo>
                    <a:pt x="673" y="116"/>
                  </a:lnTo>
                  <a:lnTo>
                    <a:pt x="673" y="106"/>
                  </a:lnTo>
                  <a:lnTo>
                    <a:pt x="670" y="106"/>
                  </a:lnTo>
                  <a:lnTo>
                    <a:pt x="670" y="101"/>
                  </a:lnTo>
                  <a:lnTo>
                    <a:pt x="673" y="101"/>
                  </a:lnTo>
                  <a:lnTo>
                    <a:pt x="675" y="101"/>
                  </a:lnTo>
                  <a:lnTo>
                    <a:pt x="675" y="104"/>
                  </a:lnTo>
                  <a:lnTo>
                    <a:pt x="680" y="104"/>
                  </a:lnTo>
                  <a:lnTo>
                    <a:pt x="680" y="101"/>
                  </a:lnTo>
                  <a:lnTo>
                    <a:pt x="680" y="97"/>
                  </a:lnTo>
                  <a:lnTo>
                    <a:pt x="677" y="97"/>
                  </a:lnTo>
                  <a:lnTo>
                    <a:pt x="677" y="94"/>
                  </a:lnTo>
                  <a:lnTo>
                    <a:pt x="675" y="94"/>
                  </a:lnTo>
                  <a:lnTo>
                    <a:pt x="675" y="85"/>
                  </a:lnTo>
                  <a:lnTo>
                    <a:pt x="673" y="85"/>
                  </a:lnTo>
                  <a:lnTo>
                    <a:pt x="673" y="82"/>
                  </a:lnTo>
                  <a:lnTo>
                    <a:pt x="670" y="82"/>
                  </a:lnTo>
                  <a:lnTo>
                    <a:pt x="670" y="85"/>
                  </a:lnTo>
                  <a:lnTo>
                    <a:pt x="670" y="82"/>
                  </a:lnTo>
                  <a:lnTo>
                    <a:pt x="670" y="70"/>
                  </a:lnTo>
                  <a:lnTo>
                    <a:pt x="673" y="68"/>
                  </a:lnTo>
                  <a:lnTo>
                    <a:pt x="675" y="68"/>
                  </a:lnTo>
                  <a:lnTo>
                    <a:pt x="677" y="65"/>
                  </a:lnTo>
                  <a:lnTo>
                    <a:pt x="677" y="63"/>
                  </a:lnTo>
                  <a:lnTo>
                    <a:pt x="680" y="63"/>
                  </a:lnTo>
                  <a:lnTo>
                    <a:pt x="680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5" y="58"/>
                  </a:lnTo>
                  <a:lnTo>
                    <a:pt x="675" y="51"/>
                  </a:lnTo>
                  <a:lnTo>
                    <a:pt x="677" y="51"/>
                  </a:lnTo>
                  <a:lnTo>
                    <a:pt x="677" y="49"/>
                  </a:lnTo>
                  <a:lnTo>
                    <a:pt x="680" y="46"/>
                  </a:lnTo>
                  <a:lnTo>
                    <a:pt x="680" y="44"/>
                  </a:lnTo>
                  <a:lnTo>
                    <a:pt x="682" y="44"/>
                  </a:lnTo>
                  <a:lnTo>
                    <a:pt x="682" y="41"/>
                  </a:lnTo>
                  <a:lnTo>
                    <a:pt x="685" y="39"/>
                  </a:lnTo>
                  <a:moveTo>
                    <a:pt x="685" y="39"/>
                  </a:moveTo>
                  <a:lnTo>
                    <a:pt x="685" y="37"/>
                  </a:lnTo>
                  <a:lnTo>
                    <a:pt x="687" y="37"/>
                  </a:lnTo>
                  <a:lnTo>
                    <a:pt x="690" y="37"/>
                  </a:lnTo>
                  <a:lnTo>
                    <a:pt x="690" y="39"/>
                  </a:lnTo>
                  <a:lnTo>
                    <a:pt x="692" y="39"/>
                  </a:lnTo>
                  <a:lnTo>
                    <a:pt x="692" y="41"/>
                  </a:lnTo>
                  <a:lnTo>
                    <a:pt x="692" y="49"/>
                  </a:lnTo>
                  <a:lnTo>
                    <a:pt x="694" y="49"/>
                  </a:lnTo>
                  <a:lnTo>
                    <a:pt x="694" y="51"/>
                  </a:lnTo>
                  <a:lnTo>
                    <a:pt x="697" y="51"/>
                  </a:lnTo>
                  <a:lnTo>
                    <a:pt x="699" y="51"/>
                  </a:lnTo>
                  <a:lnTo>
                    <a:pt x="699" y="49"/>
                  </a:lnTo>
                  <a:lnTo>
                    <a:pt x="701" y="49"/>
                  </a:lnTo>
                  <a:lnTo>
                    <a:pt x="701" y="46"/>
                  </a:lnTo>
                  <a:lnTo>
                    <a:pt x="704" y="46"/>
                  </a:lnTo>
                  <a:lnTo>
                    <a:pt x="706" y="44"/>
                  </a:lnTo>
                  <a:lnTo>
                    <a:pt x="709" y="44"/>
                  </a:lnTo>
                  <a:lnTo>
                    <a:pt x="709" y="41"/>
                  </a:lnTo>
                  <a:lnTo>
                    <a:pt x="711" y="41"/>
                  </a:lnTo>
                  <a:lnTo>
                    <a:pt x="711" y="39"/>
                  </a:lnTo>
                  <a:lnTo>
                    <a:pt x="711" y="34"/>
                  </a:lnTo>
                  <a:lnTo>
                    <a:pt x="709" y="34"/>
                  </a:lnTo>
                  <a:lnTo>
                    <a:pt x="706" y="34"/>
                  </a:lnTo>
                  <a:lnTo>
                    <a:pt x="706" y="37"/>
                  </a:lnTo>
                  <a:lnTo>
                    <a:pt x="704" y="37"/>
                  </a:lnTo>
                  <a:lnTo>
                    <a:pt x="701" y="39"/>
                  </a:lnTo>
                  <a:lnTo>
                    <a:pt x="699" y="39"/>
                  </a:lnTo>
                  <a:lnTo>
                    <a:pt x="697" y="37"/>
                  </a:lnTo>
                  <a:lnTo>
                    <a:pt x="697" y="34"/>
                  </a:lnTo>
                  <a:lnTo>
                    <a:pt x="694" y="34"/>
                  </a:lnTo>
                  <a:lnTo>
                    <a:pt x="694" y="32"/>
                  </a:lnTo>
                  <a:lnTo>
                    <a:pt x="692" y="32"/>
                  </a:lnTo>
                  <a:lnTo>
                    <a:pt x="692" y="27"/>
                  </a:lnTo>
                  <a:lnTo>
                    <a:pt x="694" y="27"/>
                  </a:lnTo>
                  <a:lnTo>
                    <a:pt x="694" y="25"/>
                  </a:lnTo>
                  <a:lnTo>
                    <a:pt x="697" y="25"/>
                  </a:lnTo>
                  <a:lnTo>
                    <a:pt x="697" y="22"/>
                  </a:lnTo>
                  <a:lnTo>
                    <a:pt x="699" y="22"/>
                  </a:lnTo>
                  <a:lnTo>
                    <a:pt x="699" y="20"/>
                  </a:lnTo>
                  <a:lnTo>
                    <a:pt x="701" y="20"/>
                  </a:lnTo>
                  <a:lnTo>
                    <a:pt x="704" y="20"/>
                  </a:lnTo>
                  <a:lnTo>
                    <a:pt x="704" y="17"/>
                  </a:lnTo>
                  <a:lnTo>
                    <a:pt x="706" y="17"/>
                  </a:lnTo>
                  <a:lnTo>
                    <a:pt x="706" y="15"/>
                  </a:lnTo>
                  <a:lnTo>
                    <a:pt x="709" y="15"/>
                  </a:lnTo>
                  <a:lnTo>
                    <a:pt x="711" y="13"/>
                  </a:lnTo>
                  <a:lnTo>
                    <a:pt x="718" y="13"/>
                  </a:lnTo>
                  <a:lnTo>
                    <a:pt x="718" y="10"/>
                  </a:lnTo>
                  <a:lnTo>
                    <a:pt x="721" y="10"/>
                  </a:lnTo>
                  <a:lnTo>
                    <a:pt x="723" y="8"/>
                  </a:lnTo>
                  <a:lnTo>
                    <a:pt x="725" y="5"/>
                  </a:lnTo>
                  <a:lnTo>
                    <a:pt x="730" y="5"/>
                  </a:lnTo>
                  <a:moveTo>
                    <a:pt x="697" y="147"/>
                  </a:moveTo>
                  <a:lnTo>
                    <a:pt x="694" y="147"/>
                  </a:lnTo>
                  <a:moveTo>
                    <a:pt x="697" y="149"/>
                  </a:moveTo>
                  <a:lnTo>
                    <a:pt x="699" y="149"/>
                  </a:lnTo>
                  <a:moveTo>
                    <a:pt x="701" y="147"/>
                  </a:moveTo>
                  <a:lnTo>
                    <a:pt x="706" y="149"/>
                  </a:lnTo>
                  <a:moveTo>
                    <a:pt x="709" y="130"/>
                  </a:moveTo>
                  <a:lnTo>
                    <a:pt x="713" y="137"/>
                  </a:lnTo>
                  <a:moveTo>
                    <a:pt x="716" y="140"/>
                  </a:moveTo>
                  <a:lnTo>
                    <a:pt x="718" y="145"/>
                  </a:lnTo>
                  <a:moveTo>
                    <a:pt x="704" y="145"/>
                  </a:moveTo>
                  <a:lnTo>
                    <a:pt x="709" y="149"/>
                  </a:lnTo>
                  <a:moveTo>
                    <a:pt x="706" y="142"/>
                  </a:moveTo>
                  <a:lnTo>
                    <a:pt x="711" y="149"/>
                  </a:lnTo>
                  <a:moveTo>
                    <a:pt x="706" y="140"/>
                  </a:moveTo>
                  <a:lnTo>
                    <a:pt x="713" y="149"/>
                  </a:lnTo>
                  <a:moveTo>
                    <a:pt x="706" y="142"/>
                  </a:moveTo>
                  <a:lnTo>
                    <a:pt x="711" y="149"/>
                  </a:lnTo>
                  <a:moveTo>
                    <a:pt x="699" y="147"/>
                  </a:moveTo>
                  <a:lnTo>
                    <a:pt x="701" y="152"/>
                  </a:lnTo>
                  <a:moveTo>
                    <a:pt x="697" y="147"/>
                  </a:moveTo>
                  <a:lnTo>
                    <a:pt x="697" y="149"/>
                  </a:lnTo>
                  <a:moveTo>
                    <a:pt x="699" y="147"/>
                  </a:moveTo>
                  <a:lnTo>
                    <a:pt x="706" y="154"/>
                  </a:lnTo>
                  <a:moveTo>
                    <a:pt x="701" y="147"/>
                  </a:moveTo>
                  <a:lnTo>
                    <a:pt x="706" y="152"/>
                  </a:lnTo>
                  <a:moveTo>
                    <a:pt x="704" y="130"/>
                  </a:moveTo>
                  <a:lnTo>
                    <a:pt x="716" y="149"/>
                  </a:lnTo>
                  <a:moveTo>
                    <a:pt x="704" y="145"/>
                  </a:moveTo>
                  <a:lnTo>
                    <a:pt x="706" y="149"/>
                  </a:lnTo>
                  <a:moveTo>
                    <a:pt x="701" y="130"/>
                  </a:moveTo>
                  <a:lnTo>
                    <a:pt x="716" y="149"/>
                  </a:lnTo>
                  <a:moveTo>
                    <a:pt x="706" y="130"/>
                  </a:moveTo>
                  <a:lnTo>
                    <a:pt x="718" y="147"/>
                  </a:lnTo>
                  <a:lnTo>
                    <a:pt x="704" y="130"/>
                  </a:lnTo>
                  <a:moveTo>
                    <a:pt x="706" y="157"/>
                  </a:moveTo>
                  <a:lnTo>
                    <a:pt x="706" y="15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686" name="path 8686"/>
            <p:cNvSpPr/>
            <p:nvPr/>
          </p:nvSpPr>
          <p:spPr>
            <a:xfrm>
              <a:off x="0" y="11429"/>
              <a:ext cx="182880" cy="15240"/>
            </a:xfrm>
            <a:custGeom>
              <a:avLst/>
              <a:gdLst/>
              <a:ahLst/>
              <a:cxnLst/>
              <a:rect l="0" t="0" r="0" b="0"/>
              <a:pathLst>
                <a:path w="288" h="24">
                  <a:moveTo>
                    <a:pt x="0" y="0"/>
                  </a:moveTo>
                  <a:lnTo>
                    <a:pt x="0" y="24"/>
                  </a:lnTo>
                  <a:lnTo>
                    <a:pt x="288" y="0"/>
                  </a:lnTo>
                  <a:lnTo>
                    <a:pt x="0" y="0"/>
                  </a:lnTo>
                </a:path>
                <a:path w="288" h="24">
                  <a:moveTo>
                    <a:pt x="0" y="24"/>
                  </a:moveTo>
                  <a:lnTo>
                    <a:pt x="288" y="0"/>
                  </a:lnTo>
                  <a:lnTo>
                    <a:pt x="288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688" name="path 8688"/>
            <p:cNvSpPr/>
            <p:nvPr/>
          </p:nvSpPr>
          <p:spPr>
            <a:xfrm>
              <a:off x="221742" y="7619"/>
              <a:ext cx="67056" cy="28955"/>
            </a:xfrm>
            <a:custGeom>
              <a:avLst/>
              <a:gdLst/>
              <a:ahLst/>
              <a:cxnLst/>
              <a:rect l="0" t="0" r="0" b="0"/>
              <a:pathLst>
                <a:path w="105" h="45">
                  <a:moveTo>
                    <a:pt x="17" y="20"/>
                  </a:moveTo>
                  <a:lnTo>
                    <a:pt x="25" y="20"/>
                  </a:lnTo>
                  <a:lnTo>
                    <a:pt x="25" y="44"/>
                  </a:lnTo>
                  <a:lnTo>
                    <a:pt x="13" y="44"/>
                  </a:lnTo>
                  <a:moveTo>
                    <a:pt x="3" y="32"/>
                  </a:moveTo>
                  <a:lnTo>
                    <a:pt x="5" y="39"/>
                  </a:lnTo>
                  <a:lnTo>
                    <a:pt x="13" y="41"/>
                  </a:lnTo>
                  <a:moveTo>
                    <a:pt x="1" y="32"/>
                  </a:moveTo>
                  <a:lnTo>
                    <a:pt x="1" y="13"/>
                  </a:lnTo>
                  <a:moveTo>
                    <a:pt x="13" y="3"/>
                  </a:moveTo>
                  <a:lnTo>
                    <a:pt x="5" y="5"/>
                  </a:lnTo>
                  <a:lnTo>
                    <a:pt x="3" y="13"/>
                  </a:lnTo>
                  <a:moveTo>
                    <a:pt x="13" y="1"/>
                  </a:moveTo>
                  <a:lnTo>
                    <a:pt x="25" y="1"/>
                  </a:lnTo>
                  <a:moveTo>
                    <a:pt x="39" y="44"/>
                  </a:moveTo>
                  <a:lnTo>
                    <a:pt x="54" y="1"/>
                  </a:lnTo>
                  <a:lnTo>
                    <a:pt x="68" y="44"/>
                  </a:lnTo>
                  <a:moveTo>
                    <a:pt x="63" y="32"/>
                  </a:moveTo>
                  <a:lnTo>
                    <a:pt x="44" y="32"/>
                  </a:lnTo>
                  <a:moveTo>
                    <a:pt x="104" y="3"/>
                  </a:moveTo>
                  <a:lnTo>
                    <a:pt x="92" y="1"/>
                  </a:lnTo>
                  <a:moveTo>
                    <a:pt x="92" y="3"/>
                  </a:moveTo>
                  <a:lnTo>
                    <a:pt x="85" y="8"/>
                  </a:lnTo>
                  <a:lnTo>
                    <a:pt x="90" y="17"/>
                  </a:lnTo>
                  <a:moveTo>
                    <a:pt x="87" y="20"/>
                  </a:moveTo>
                  <a:lnTo>
                    <a:pt x="101" y="25"/>
                  </a:lnTo>
                  <a:moveTo>
                    <a:pt x="97" y="41"/>
                  </a:moveTo>
                  <a:lnTo>
                    <a:pt x="104" y="37"/>
                  </a:lnTo>
                  <a:lnTo>
                    <a:pt x="99" y="27"/>
                  </a:lnTo>
                  <a:moveTo>
                    <a:pt x="85" y="39"/>
                  </a:moveTo>
                  <a:lnTo>
                    <a:pt x="99" y="4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690" name="path 8690"/>
            <p:cNvSpPr/>
            <p:nvPr/>
          </p:nvSpPr>
          <p:spPr>
            <a:xfrm>
              <a:off x="345948" y="11429"/>
              <a:ext cx="181355" cy="15240"/>
            </a:xfrm>
            <a:custGeom>
              <a:avLst/>
              <a:gdLst/>
              <a:ahLst/>
              <a:cxnLst/>
              <a:rect l="0" t="0" r="0" b="0"/>
              <a:pathLst>
                <a:path w="285" h="24">
                  <a:moveTo>
                    <a:pt x="0" y="0"/>
                  </a:moveTo>
                  <a:lnTo>
                    <a:pt x="0" y="24"/>
                  </a:lnTo>
                  <a:lnTo>
                    <a:pt x="285" y="0"/>
                  </a:lnTo>
                  <a:lnTo>
                    <a:pt x="0" y="0"/>
                  </a:lnTo>
                </a:path>
                <a:path w="285" h="24">
                  <a:moveTo>
                    <a:pt x="0" y="24"/>
                  </a:moveTo>
                  <a:lnTo>
                    <a:pt x="285" y="0"/>
                  </a:lnTo>
                  <a:lnTo>
                    <a:pt x="285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692" name="path 8692"/>
          <p:cNvSpPr/>
          <p:nvPr/>
        </p:nvSpPr>
        <p:spPr>
          <a:xfrm>
            <a:off x="8268461" y="3807206"/>
            <a:ext cx="86868" cy="109728"/>
          </a:xfrm>
          <a:custGeom>
            <a:avLst/>
            <a:gdLst/>
            <a:ahLst/>
            <a:cxnLst/>
            <a:rect l="0" t="0" r="0" b="0"/>
            <a:pathLst>
              <a:path w="136" h="172">
                <a:moveTo>
                  <a:pt x="44" y="75"/>
                </a:moveTo>
                <a:lnTo>
                  <a:pt x="54" y="94"/>
                </a:lnTo>
                <a:lnTo>
                  <a:pt x="46" y="73"/>
                </a:lnTo>
                <a:moveTo>
                  <a:pt x="49" y="65"/>
                </a:moveTo>
                <a:lnTo>
                  <a:pt x="51" y="73"/>
                </a:lnTo>
                <a:lnTo>
                  <a:pt x="58" y="77"/>
                </a:lnTo>
                <a:lnTo>
                  <a:pt x="68" y="73"/>
                </a:lnTo>
                <a:moveTo>
                  <a:pt x="37" y="85"/>
                </a:moveTo>
                <a:lnTo>
                  <a:pt x="54" y="94"/>
                </a:lnTo>
                <a:lnTo>
                  <a:pt x="37" y="77"/>
                </a:lnTo>
                <a:moveTo>
                  <a:pt x="42" y="75"/>
                </a:moveTo>
                <a:lnTo>
                  <a:pt x="54" y="94"/>
                </a:lnTo>
                <a:moveTo>
                  <a:pt x="27" y="75"/>
                </a:moveTo>
                <a:lnTo>
                  <a:pt x="37" y="77"/>
                </a:lnTo>
                <a:lnTo>
                  <a:pt x="44" y="73"/>
                </a:lnTo>
                <a:lnTo>
                  <a:pt x="46" y="65"/>
                </a:lnTo>
                <a:moveTo>
                  <a:pt x="56" y="106"/>
                </a:moveTo>
                <a:lnTo>
                  <a:pt x="54" y="97"/>
                </a:lnTo>
                <a:lnTo>
                  <a:pt x="44" y="92"/>
                </a:lnTo>
                <a:lnTo>
                  <a:pt x="34" y="97"/>
                </a:lnTo>
                <a:moveTo>
                  <a:pt x="27" y="5"/>
                </a:moveTo>
                <a:lnTo>
                  <a:pt x="30" y="3"/>
                </a:lnTo>
                <a:lnTo>
                  <a:pt x="37" y="3"/>
                </a:lnTo>
                <a:lnTo>
                  <a:pt x="37" y="5"/>
                </a:lnTo>
                <a:lnTo>
                  <a:pt x="34" y="8"/>
                </a:lnTo>
                <a:lnTo>
                  <a:pt x="34" y="13"/>
                </a:lnTo>
                <a:lnTo>
                  <a:pt x="37" y="13"/>
                </a:lnTo>
                <a:lnTo>
                  <a:pt x="42" y="13"/>
                </a:lnTo>
                <a:lnTo>
                  <a:pt x="42" y="10"/>
                </a:lnTo>
                <a:lnTo>
                  <a:pt x="44" y="8"/>
                </a:lnTo>
                <a:lnTo>
                  <a:pt x="51" y="8"/>
                </a:lnTo>
                <a:lnTo>
                  <a:pt x="51" y="5"/>
                </a:lnTo>
                <a:lnTo>
                  <a:pt x="54" y="5"/>
                </a:lnTo>
                <a:lnTo>
                  <a:pt x="54" y="3"/>
                </a:lnTo>
                <a:lnTo>
                  <a:pt x="56" y="1"/>
                </a:lnTo>
                <a:lnTo>
                  <a:pt x="63" y="1"/>
                </a:lnTo>
                <a:lnTo>
                  <a:pt x="82" y="8"/>
                </a:lnTo>
                <a:lnTo>
                  <a:pt x="87" y="8"/>
                </a:lnTo>
                <a:lnTo>
                  <a:pt x="87" y="10"/>
                </a:lnTo>
                <a:lnTo>
                  <a:pt x="92" y="10"/>
                </a:lnTo>
                <a:lnTo>
                  <a:pt x="92" y="13"/>
                </a:lnTo>
                <a:lnTo>
                  <a:pt x="94" y="13"/>
                </a:lnTo>
                <a:lnTo>
                  <a:pt x="97" y="15"/>
                </a:lnTo>
                <a:lnTo>
                  <a:pt x="99" y="15"/>
                </a:lnTo>
                <a:lnTo>
                  <a:pt x="99" y="17"/>
                </a:lnTo>
                <a:lnTo>
                  <a:pt x="102" y="17"/>
                </a:lnTo>
                <a:lnTo>
                  <a:pt x="102" y="20"/>
                </a:lnTo>
                <a:lnTo>
                  <a:pt x="99" y="22"/>
                </a:lnTo>
                <a:lnTo>
                  <a:pt x="99" y="25"/>
                </a:lnTo>
                <a:lnTo>
                  <a:pt x="97" y="25"/>
                </a:lnTo>
                <a:lnTo>
                  <a:pt x="87" y="25"/>
                </a:lnTo>
                <a:lnTo>
                  <a:pt x="87" y="27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9"/>
                </a:lnTo>
                <a:lnTo>
                  <a:pt x="94" y="39"/>
                </a:lnTo>
                <a:lnTo>
                  <a:pt x="94" y="41"/>
                </a:lnTo>
                <a:lnTo>
                  <a:pt x="97" y="41"/>
                </a:lnTo>
                <a:lnTo>
                  <a:pt x="99" y="44"/>
                </a:lnTo>
                <a:lnTo>
                  <a:pt x="104" y="44"/>
                </a:lnTo>
                <a:lnTo>
                  <a:pt x="104" y="41"/>
                </a:lnTo>
                <a:lnTo>
                  <a:pt x="104" y="39"/>
                </a:lnTo>
                <a:lnTo>
                  <a:pt x="102" y="39"/>
                </a:lnTo>
                <a:lnTo>
                  <a:pt x="102" y="37"/>
                </a:lnTo>
                <a:lnTo>
                  <a:pt x="99" y="34"/>
                </a:lnTo>
                <a:lnTo>
                  <a:pt x="99" y="29"/>
                </a:lnTo>
                <a:lnTo>
                  <a:pt x="102" y="29"/>
                </a:lnTo>
                <a:lnTo>
                  <a:pt x="102" y="27"/>
                </a:lnTo>
                <a:lnTo>
                  <a:pt x="104" y="27"/>
                </a:lnTo>
                <a:lnTo>
                  <a:pt x="104" y="25"/>
                </a:lnTo>
                <a:lnTo>
                  <a:pt x="106" y="25"/>
                </a:lnTo>
                <a:lnTo>
                  <a:pt x="111" y="25"/>
                </a:lnTo>
                <a:lnTo>
                  <a:pt x="111" y="27"/>
                </a:lnTo>
                <a:lnTo>
                  <a:pt x="114" y="27"/>
                </a:lnTo>
                <a:lnTo>
                  <a:pt x="114" y="29"/>
                </a:lnTo>
                <a:lnTo>
                  <a:pt x="116" y="29"/>
                </a:lnTo>
                <a:lnTo>
                  <a:pt x="116" y="32"/>
                </a:lnTo>
                <a:lnTo>
                  <a:pt x="118" y="34"/>
                </a:lnTo>
                <a:lnTo>
                  <a:pt x="121" y="37"/>
                </a:lnTo>
                <a:lnTo>
                  <a:pt x="121" y="39"/>
                </a:lnTo>
                <a:lnTo>
                  <a:pt x="123" y="39"/>
                </a:lnTo>
                <a:lnTo>
                  <a:pt x="123" y="44"/>
                </a:lnTo>
                <a:lnTo>
                  <a:pt x="126" y="44"/>
                </a:lnTo>
                <a:lnTo>
                  <a:pt x="126" y="51"/>
                </a:lnTo>
                <a:lnTo>
                  <a:pt x="128" y="51"/>
                </a:lnTo>
                <a:lnTo>
                  <a:pt x="128" y="53"/>
                </a:lnTo>
                <a:lnTo>
                  <a:pt x="130" y="53"/>
                </a:lnTo>
                <a:lnTo>
                  <a:pt x="130" y="58"/>
                </a:lnTo>
                <a:lnTo>
                  <a:pt x="133" y="58"/>
                </a:lnTo>
                <a:moveTo>
                  <a:pt x="133" y="58"/>
                </a:moveTo>
                <a:lnTo>
                  <a:pt x="133" y="65"/>
                </a:lnTo>
                <a:lnTo>
                  <a:pt x="135" y="65"/>
                </a:lnTo>
                <a:lnTo>
                  <a:pt x="135" y="73"/>
                </a:lnTo>
                <a:lnTo>
                  <a:pt x="133" y="73"/>
                </a:lnTo>
                <a:lnTo>
                  <a:pt x="133" y="70"/>
                </a:lnTo>
                <a:lnTo>
                  <a:pt x="130" y="70"/>
                </a:lnTo>
                <a:lnTo>
                  <a:pt x="126" y="70"/>
                </a:lnTo>
                <a:lnTo>
                  <a:pt x="126" y="73"/>
                </a:lnTo>
                <a:lnTo>
                  <a:pt x="126" y="77"/>
                </a:lnTo>
                <a:lnTo>
                  <a:pt x="128" y="77"/>
                </a:lnTo>
                <a:lnTo>
                  <a:pt x="128" y="80"/>
                </a:lnTo>
                <a:lnTo>
                  <a:pt x="130" y="80"/>
                </a:lnTo>
                <a:lnTo>
                  <a:pt x="130" y="87"/>
                </a:lnTo>
                <a:lnTo>
                  <a:pt x="133" y="87"/>
                </a:lnTo>
                <a:lnTo>
                  <a:pt x="133" y="89"/>
                </a:lnTo>
                <a:lnTo>
                  <a:pt x="135" y="89"/>
                </a:lnTo>
                <a:lnTo>
                  <a:pt x="135" y="104"/>
                </a:lnTo>
                <a:lnTo>
                  <a:pt x="133" y="104"/>
                </a:lnTo>
                <a:lnTo>
                  <a:pt x="133" y="106"/>
                </a:lnTo>
                <a:lnTo>
                  <a:pt x="130" y="106"/>
                </a:lnTo>
                <a:lnTo>
                  <a:pt x="128" y="106"/>
                </a:lnTo>
                <a:lnTo>
                  <a:pt x="128" y="109"/>
                </a:lnTo>
                <a:lnTo>
                  <a:pt x="128" y="111"/>
                </a:lnTo>
                <a:lnTo>
                  <a:pt x="130" y="111"/>
                </a:lnTo>
                <a:lnTo>
                  <a:pt x="130" y="121"/>
                </a:lnTo>
                <a:lnTo>
                  <a:pt x="128" y="123"/>
                </a:lnTo>
                <a:lnTo>
                  <a:pt x="128" y="125"/>
                </a:lnTo>
                <a:lnTo>
                  <a:pt x="126" y="125"/>
                </a:lnTo>
                <a:lnTo>
                  <a:pt x="126" y="130"/>
                </a:lnTo>
                <a:lnTo>
                  <a:pt x="123" y="130"/>
                </a:lnTo>
                <a:lnTo>
                  <a:pt x="123" y="133"/>
                </a:lnTo>
                <a:lnTo>
                  <a:pt x="121" y="133"/>
                </a:lnTo>
                <a:lnTo>
                  <a:pt x="121" y="135"/>
                </a:lnTo>
                <a:lnTo>
                  <a:pt x="118" y="135"/>
                </a:lnTo>
                <a:lnTo>
                  <a:pt x="114" y="135"/>
                </a:lnTo>
                <a:lnTo>
                  <a:pt x="114" y="133"/>
                </a:lnTo>
                <a:lnTo>
                  <a:pt x="114" y="123"/>
                </a:lnTo>
                <a:lnTo>
                  <a:pt x="111" y="123"/>
                </a:lnTo>
                <a:lnTo>
                  <a:pt x="106" y="123"/>
                </a:lnTo>
                <a:lnTo>
                  <a:pt x="106" y="125"/>
                </a:lnTo>
                <a:lnTo>
                  <a:pt x="104" y="125"/>
                </a:lnTo>
                <a:lnTo>
                  <a:pt x="102" y="128"/>
                </a:lnTo>
                <a:lnTo>
                  <a:pt x="97" y="128"/>
                </a:lnTo>
                <a:lnTo>
                  <a:pt x="97" y="130"/>
                </a:lnTo>
                <a:lnTo>
                  <a:pt x="94" y="133"/>
                </a:lnTo>
                <a:lnTo>
                  <a:pt x="94" y="140"/>
                </a:lnTo>
                <a:lnTo>
                  <a:pt x="97" y="140"/>
                </a:lnTo>
                <a:lnTo>
                  <a:pt x="97" y="137"/>
                </a:lnTo>
                <a:lnTo>
                  <a:pt x="99" y="137"/>
                </a:lnTo>
                <a:lnTo>
                  <a:pt x="102" y="137"/>
                </a:lnTo>
                <a:lnTo>
                  <a:pt x="102" y="135"/>
                </a:lnTo>
                <a:lnTo>
                  <a:pt x="109" y="135"/>
                </a:lnTo>
                <a:lnTo>
                  <a:pt x="109" y="137"/>
                </a:lnTo>
                <a:lnTo>
                  <a:pt x="111" y="137"/>
                </a:lnTo>
                <a:lnTo>
                  <a:pt x="111" y="140"/>
                </a:lnTo>
                <a:moveTo>
                  <a:pt x="111" y="140"/>
                </a:moveTo>
                <a:lnTo>
                  <a:pt x="114" y="142"/>
                </a:lnTo>
                <a:lnTo>
                  <a:pt x="114" y="145"/>
                </a:lnTo>
                <a:lnTo>
                  <a:pt x="111" y="145"/>
                </a:lnTo>
                <a:lnTo>
                  <a:pt x="111" y="149"/>
                </a:lnTo>
                <a:lnTo>
                  <a:pt x="109" y="149"/>
                </a:lnTo>
                <a:lnTo>
                  <a:pt x="106" y="152"/>
                </a:lnTo>
                <a:lnTo>
                  <a:pt x="104" y="152"/>
                </a:lnTo>
                <a:lnTo>
                  <a:pt x="104" y="154"/>
                </a:lnTo>
                <a:lnTo>
                  <a:pt x="102" y="154"/>
                </a:lnTo>
                <a:lnTo>
                  <a:pt x="99" y="157"/>
                </a:lnTo>
                <a:lnTo>
                  <a:pt x="97" y="159"/>
                </a:lnTo>
                <a:lnTo>
                  <a:pt x="92" y="159"/>
                </a:lnTo>
                <a:lnTo>
                  <a:pt x="92" y="161"/>
                </a:lnTo>
                <a:lnTo>
                  <a:pt x="85" y="161"/>
                </a:lnTo>
                <a:lnTo>
                  <a:pt x="85" y="164"/>
                </a:lnTo>
                <a:lnTo>
                  <a:pt x="82" y="164"/>
                </a:lnTo>
                <a:lnTo>
                  <a:pt x="82" y="166"/>
                </a:lnTo>
                <a:lnTo>
                  <a:pt x="80" y="166"/>
                </a:lnTo>
                <a:lnTo>
                  <a:pt x="78" y="169"/>
                </a:lnTo>
                <a:lnTo>
                  <a:pt x="66" y="169"/>
                </a:lnTo>
                <a:lnTo>
                  <a:pt x="66" y="166"/>
                </a:lnTo>
                <a:lnTo>
                  <a:pt x="68" y="166"/>
                </a:lnTo>
                <a:lnTo>
                  <a:pt x="68" y="164"/>
                </a:lnTo>
                <a:lnTo>
                  <a:pt x="68" y="161"/>
                </a:lnTo>
                <a:lnTo>
                  <a:pt x="66" y="161"/>
                </a:lnTo>
                <a:lnTo>
                  <a:pt x="61" y="161"/>
                </a:lnTo>
                <a:lnTo>
                  <a:pt x="61" y="164"/>
                </a:lnTo>
                <a:lnTo>
                  <a:pt x="54" y="164"/>
                </a:lnTo>
                <a:lnTo>
                  <a:pt x="54" y="166"/>
                </a:lnTo>
                <a:lnTo>
                  <a:pt x="49" y="166"/>
                </a:lnTo>
                <a:lnTo>
                  <a:pt x="49" y="169"/>
                </a:lnTo>
                <a:lnTo>
                  <a:pt x="49" y="171"/>
                </a:lnTo>
                <a:lnTo>
                  <a:pt x="46" y="171"/>
                </a:lnTo>
                <a:lnTo>
                  <a:pt x="37" y="171"/>
                </a:lnTo>
                <a:lnTo>
                  <a:pt x="34" y="169"/>
                </a:lnTo>
                <a:lnTo>
                  <a:pt x="32" y="169"/>
                </a:lnTo>
                <a:lnTo>
                  <a:pt x="32" y="166"/>
                </a:lnTo>
                <a:lnTo>
                  <a:pt x="32" y="164"/>
                </a:lnTo>
                <a:lnTo>
                  <a:pt x="30" y="164"/>
                </a:lnTo>
                <a:lnTo>
                  <a:pt x="30" y="161"/>
                </a:lnTo>
                <a:lnTo>
                  <a:pt x="27" y="161"/>
                </a:lnTo>
                <a:lnTo>
                  <a:pt x="25" y="161"/>
                </a:lnTo>
                <a:lnTo>
                  <a:pt x="25" y="164"/>
                </a:lnTo>
                <a:lnTo>
                  <a:pt x="25" y="166"/>
                </a:lnTo>
                <a:lnTo>
                  <a:pt x="22" y="166"/>
                </a:lnTo>
                <a:lnTo>
                  <a:pt x="18" y="166"/>
                </a:lnTo>
                <a:lnTo>
                  <a:pt x="18" y="164"/>
                </a:lnTo>
                <a:lnTo>
                  <a:pt x="13" y="164"/>
                </a:lnTo>
                <a:lnTo>
                  <a:pt x="13" y="161"/>
                </a:lnTo>
                <a:lnTo>
                  <a:pt x="10" y="161"/>
                </a:lnTo>
                <a:lnTo>
                  <a:pt x="8" y="159"/>
                </a:lnTo>
                <a:lnTo>
                  <a:pt x="6" y="159"/>
                </a:lnTo>
                <a:lnTo>
                  <a:pt x="6" y="157"/>
                </a:lnTo>
                <a:lnTo>
                  <a:pt x="3" y="154"/>
                </a:lnTo>
                <a:lnTo>
                  <a:pt x="1" y="154"/>
                </a:lnTo>
                <a:lnTo>
                  <a:pt x="1" y="152"/>
                </a:lnTo>
                <a:lnTo>
                  <a:pt x="3" y="152"/>
                </a:lnTo>
                <a:lnTo>
                  <a:pt x="3" y="149"/>
                </a:lnTo>
                <a:lnTo>
                  <a:pt x="13" y="149"/>
                </a:lnTo>
                <a:lnTo>
                  <a:pt x="15" y="147"/>
                </a:lnTo>
                <a:lnTo>
                  <a:pt x="15" y="14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34" name="group 434"/>
          <p:cNvGrpSpPr/>
          <p:nvPr/>
        </p:nvGrpSpPr>
        <p:grpSpPr>
          <a:xfrm rot="21600000">
            <a:off x="8271510" y="3807206"/>
            <a:ext cx="362711" cy="109728"/>
            <a:chOff x="0" y="0"/>
            <a:chExt cx="362711" cy="109728"/>
          </a:xfrm>
        </p:grpSpPr>
        <p:sp>
          <p:nvSpPr>
            <p:cNvPr id="8694" name="path 8694"/>
            <p:cNvSpPr/>
            <p:nvPr/>
          </p:nvSpPr>
          <p:spPr>
            <a:xfrm>
              <a:off x="0" y="0"/>
              <a:ext cx="303275" cy="109728"/>
            </a:xfrm>
            <a:custGeom>
              <a:avLst/>
              <a:gdLst/>
              <a:ahLst/>
              <a:cxnLst/>
              <a:rect l="0" t="0" r="0" b="0"/>
              <a:pathLst>
                <a:path w="477" h="172">
                  <a:moveTo>
                    <a:pt x="49" y="1"/>
                  </a:moveTo>
                  <a:lnTo>
                    <a:pt x="51" y="3"/>
                  </a:lnTo>
                  <a:moveTo>
                    <a:pt x="49" y="3"/>
                  </a:moveTo>
                  <a:lnTo>
                    <a:pt x="49" y="1"/>
                  </a:lnTo>
                  <a:moveTo>
                    <a:pt x="49" y="5"/>
                  </a:moveTo>
                  <a:lnTo>
                    <a:pt x="51" y="1"/>
                  </a:lnTo>
                  <a:moveTo>
                    <a:pt x="1" y="34"/>
                  </a:moveTo>
                  <a:lnTo>
                    <a:pt x="3" y="37"/>
                  </a:lnTo>
                  <a:moveTo>
                    <a:pt x="37" y="3"/>
                  </a:moveTo>
                  <a:lnTo>
                    <a:pt x="41" y="8"/>
                  </a:lnTo>
                  <a:lnTo>
                    <a:pt x="39" y="3"/>
                  </a:lnTo>
                  <a:moveTo>
                    <a:pt x="32" y="13"/>
                  </a:moveTo>
                  <a:lnTo>
                    <a:pt x="29" y="8"/>
                  </a:lnTo>
                  <a:lnTo>
                    <a:pt x="34" y="13"/>
                  </a:lnTo>
                  <a:lnTo>
                    <a:pt x="32" y="5"/>
                  </a:lnTo>
                  <a:moveTo>
                    <a:pt x="29" y="3"/>
                  </a:moveTo>
                  <a:lnTo>
                    <a:pt x="37" y="10"/>
                  </a:lnTo>
                  <a:lnTo>
                    <a:pt x="32" y="3"/>
                  </a:lnTo>
                  <a:moveTo>
                    <a:pt x="34" y="3"/>
                  </a:moveTo>
                  <a:lnTo>
                    <a:pt x="39" y="8"/>
                  </a:lnTo>
                  <a:lnTo>
                    <a:pt x="37" y="3"/>
                  </a:lnTo>
                  <a:moveTo>
                    <a:pt x="41" y="3"/>
                  </a:moveTo>
                  <a:lnTo>
                    <a:pt x="44" y="8"/>
                  </a:lnTo>
                  <a:moveTo>
                    <a:pt x="44" y="3"/>
                  </a:moveTo>
                  <a:lnTo>
                    <a:pt x="46" y="8"/>
                  </a:lnTo>
                  <a:lnTo>
                    <a:pt x="41" y="3"/>
                  </a:lnTo>
                  <a:moveTo>
                    <a:pt x="44" y="3"/>
                  </a:moveTo>
                  <a:lnTo>
                    <a:pt x="49" y="5"/>
                  </a:lnTo>
                  <a:lnTo>
                    <a:pt x="46" y="3"/>
                  </a:lnTo>
                  <a:moveTo>
                    <a:pt x="27" y="94"/>
                  </a:moveTo>
                  <a:lnTo>
                    <a:pt x="32" y="85"/>
                  </a:lnTo>
                  <a:lnTo>
                    <a:pt x="25" y="77"/>
                  </a:lnTo>
                  <a:moveTo>
                    <a:pt x="61" y="3"/>
                  </a:moveTo>
                  <a:lnTo>
                    <a:pt x="58" y="1"/>
                  </a:lnTo>
                  <a:moveTo>
                    <a:pt x="75" y="8"/>
                  </a:moveTo>
                  <a:lnTo>
                    <a:pt x="77" y="8"/>
                  </a:lnTo>
                  <a:moveTo>
                    <a:pt x="73" y="8"/>
                  </a:moveTo>
                  <a:lnTo>
                    <a:pt x="73" y="1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5" y="8"/>
                  </a:lnTo>
                  <a:moveTo>
                    <a:pt x="73" y="8"/>
                  </a:moveTo>
                  <a:lnTo>
                    <a:pt x="73" y="5"/>
                  </a:lnTo>
                  <a:moveTo>
                    <a:pt x="65" y="5"/>
                  </a:moveTo>
                  <a:lnTo>
                    <a:pt x="65" y="8"/>
                  </a:lnTo>
                  <a:lnTo>
                    <a:pt x="68" y="10"/>
                  </a:lnTo>
                  <a:moveTo>
                    <a:pt x="73" y="8"/>
                  </a:moveTo>
                  <a:lnTo>
                    <a:pt x="73" y="5"/>
                  </a:lnTo>
                  <a:moveTo>
                    <a:pt x="65" y="5"/>
                  </a:moveTo>
                  <a:lnTo>
                    <a:pt x="63" y="3"/>
                  </a:lnTo>
                  <a:lnTo>
                    <a:pt x="61" y="3"/>
                  </a:lnTo>
                  <a:moveTo>
                    <a:pt x="63" y="3"/>
                  </a:moveTo>
                  <a:lnTo>
                    <a:pt x="63" y="1"/>
                  </a:lnTo>
                  <a:moveTo>
                    <a:pt x="75" y="5"/>
                  </a:moveTo>
                  <a:lnTo>
                    <a:pt x="75" y="8"/>
                  </a:lnTo>
                  <a:moveTo>
                    <a:pt x="73" y="5"/>
                  </a:moveTo>
                  <a:lnTo>
                    <a:pt x="73" y="8"/>
                  </a:lnTo>
                  <a:moveTo>
                    <a:pt x="75" y="5"/>
                  </a:moveTo>
                  <a:lnTo>
                    <a:pt x="75" y="8"/>
                  </a:lnTo>
                  <a:moveTo>
                    <a:pt x="77" y="8"/>
                  </a:moveTo>
                  <a:lnTo>
                    <a:pt x="73" y="5"/>
                  </a:lnTo>
                  <a:lnTo>
                    <a:pt x="73" y="8"/>
                  </a:lnTo>
                  <a:moveTo>
                    <a:pt x="65" y="5"/>
                  </a:moveTo>
                  <a:lnTo>
                    <a:pt x="65" y="3"/>
                  </a:lnTo>
                  <a:moveTo>
                    <a:pt x="65" y="3"/>
                  </a:moveTo>
                  <a:lnTo>
                    <a:pt x="70" y="10"/>
                  </a:lnTo>
                  <a:moveTo>
                    <a:pt x="70" y="5"/>
                  </a:moveTo>
                  <a:lnTo>
                    <a:pt x="73" y="8"/>
                  </a:lnTo>
                  <a:moveTo>
                    <a:pt x="68" y="3"/>
                  </a:moveTo>
                  <a:lnTo>
                    <a:pt x="73" y="10"/>
                  </a:lnTo>
                  <a:moveTo>
                    <a:pt x="61" y="87"/>
                  </a:moveTo>
                  <a:lnTo>
                    <a:pt x="49" y="94"/>
                  </a:lnTo>
                  <a:lnTo>
                    <a:pt x="63" y="92"/>
                  </a:lnTo>
                  <a:moveTo>
                    <a:pt x="49" y="97"/>
                  </a:moveTo>
                  <a:lnTo>
                    <a:pt x="49" y="94"/>
                  </a:lnTo>
                  <a:lnTo>
                    <a:pt x="49" y="97"/>
                  </a:lnTo>
                  <a:close/>
                  <a:moveTo>
                    <a:pt x="46" y="94"/>
                  </a:moveTo>
                  <a:lnTo>
                    <a:pt x="49" y="94"/>
                  </a:lnTo>
                  <a:lnTo>
                    <a:pt x="58" y="80"/>
                  </a:lnTo>
                  <a:moveTo>
                    <a:pt x="53" y="77"/>
                  </a:moveTo>
                  <a:lnTo>
                    <a:pt x="49" y="94"/>
                  </a:lnTo>
                  <a:lnTo>
                    <a:pt x="53" y="77"/>
                  </a:lnTo>
                  <a:close/>
                  <a:moveTo>
                    <a:pt x="58" y="82"/>
                  </a:moveTo>
                  <a:lnTo>
                    <a:pt x="49" y="94"/>
                  </a:lnTo>
                  <a:lnTo>
                    <a:pt x="51" y="77"/>
                  </a:lnTo>
                  <a:moveTo>
                    <a:pt x="58" y="77"/>
                  </a:moveTo>
                  <a:lnTo>
                    <a:pt x="49" y="94"/>
                  </a:lnTo>
                  <a:moveTo>
                    <a:pt x="63" y="73"/>
                  </a:moveTo>
                  <a:lnTo>
                    <a:pt x="61" y="87"/>
                  </a:lnTo>
                  <a:lnTo>
                    <a:pt x="70" y="99"/>
                  </a:lnTo>
                  <a:moveTo>
                    <a:pt x="68" y="99"/>
                  </a:moveTo>
                  <a:lnTo>
                    <a:pt x="61" y="97"/>
                  </a:lnTo>
                  <a:lnTo>
                    <a:pt x="53" y="99"/>
                  </a:lnTo>
                  <a:lnTo>
                    <a:pt x="51" y="109"/>
                  </a:lnTo>
                  <a:moveTo>
                    <a:pt x="382" y="75"/>
                  </a:moveTo>
                  <a:lnTo>
                    <a:pt x="392" y="94"/>
                  </a:lnTo>
                  <a:lnTo>
                    <a:pt x="385" y="73"/>
                  </a:lnTo>
                  <a:moveTo>
                    <a:pt x="387" y="65"/>
                  </a:moveTo>
                  <a:lnTo>
                    <a:pt x="389" y="73"/>
                  </a:lnTo>
                  <a:lnTo>
                    <a:pt x="397" y="77"/>
                  </a:lnTo>
                  <a:lnTo>
                    <a:pt x="406" y="73"/>
                  </a:lnTo>
                  <a:moveTo>
                    <a:pt x="375" y="85"/>
                  </a:moveTo>
                  <a:lnTo>
                    <a:pt x="392" y="94"/>
                  </a:lnTo>
                  <a:lnTo>
                    <a:pt x="375" y="77"/>
                  </a:lnTo>
                  <a:moveTo>
                    <a:pt x="380" y="75"/>
                  </a:moveTo>
                  <a:lnTo>
                    <a:pt x="392" y="94"/>
                  </a:lnTo>
                  <a:moveTo>
                    <a:pt x="365" y="75"/>
                  </a:moveTo>
                  <a:lnTo>
                    <a:pt x="375" y="77"/>
                  </a:lnTo>
                  <a:lnTo>
                    <a:pt x="382" y="73"/>
                  </a:lnTo>
                  <a:lnTo>
                    <a:pt x="385" y="65"/>
                  </a:lnTo>
                  <a:moveTo>
                    <a:pt x="394" y="106"/>
                  </a:moveTo>
                  <a:lnTo>
                    <a:pt x="392" y="97"/>
                  </a:lnTo>
                  <a:lnTo>
                    <a:pt x="382" y="92"/>
                  </a:lnTo>
                  <a:lnTo>
                    <a:pt x="373" y="97"/>
                  </a:lnTo>
                  <a:moveTo>
                    <a:pt x="368" y="5"/>
                  </a:moveTo>
                  <a:lnTo>
                    <a:pt x="368" y="3"/>
                  </a:lnTo>
                  <a:lnTo>
                    <a:pt x="370" y="3"/>
                  </a:lnTo>
                  <a:lnTo>
                    <a:pt x="375" y="3"/>
                  </a:lnTo>
                  <a:lnTo>
                    <a:pt x="375" y="5"/>
                  </a:lnTo>
                  <a:lnTo>
                    <a:pt x="375" y="8"/>
                  </a:lnTo>
                  <a:lnTo>
                    <a:pt x="373" y="8"/>
                  </a:lnTo>
                  <a:lnTo>
                    <a:pt x="373" y="13"/>
                  </a:lnTo>
                  <a:lnTo>
                    <a:pt x="375" y="13"/>
                  </a:lnTo>
                  <a:lnTo>
                    <a:pt x="380" y="13"/>
                  </a:lnTo>
                  <a:lnTo>
                    <a:pt x="380" y="10"/>
                  </a:lnTo>
                  <a:lnTo>
                    <a:pt x="382" y="10"/>
                  </a:lnTo>
                  <a:lnTo>
                    <a:pt x="382" y="8"/>
                  </a:lnTo>
                  <a:lnTo>
                    <a:pt x="389" y="8"/>
                  </a:lnTo>
                  <a:lnTo>
                    <a:pt x="392" y="5"/>
                  </a:lnTo>
                  <a:lnTo>
                    <a:pt x="392" y="3"/>
                  </a:lnTo>
                  <a:lnTo>
                    <a:pt x="394" y="3"/>
                  </a:lnTo>
                  <a:lnTo>
                    <a:pt x="394" y="1"/>
                  </a:lnTo>
                  <a:lnTo>
                    <a:pt x="397" y="1"/>
                  </a:lnTo>
                  <a:lnTo>
                    <a:pt x="401" y="1"/>
                  </a:lnTo>
                  <a:lnTo>
                    <a:pt x="421" y="8"/>
                  </a:lnTo>
                  <a:lnTo>
                    <a:pt x="425" y="8"/>
                  </a:lnTo>
                  <a:lnTo>
                    <a:pt x="425" y="10"/>
                  </a:lnTo>
                  <a:lnTo>
                    <a:pt x="430" y="10"/>
                  </a:lnTo>
                  <a:lnTo>
                    <a:pt x="430" y="13"/>
                  </a:lnTo>
                  <a:lnTo>
                    <a:pt x="433" y="13"/>
                  </a:lnTo>
                  <a:lnTo>
                    <a:pt x="435" y="15"/>
                  </a:lnTo>
                  <a:lnTo>
                    <a:pt x="437" y="15"/>
                  </a:lnTo>
                  <a:lnTo>
                    <a:pt x="437" y="17"/>
                  </a:lnTo>
                  <a:lnTo>
                    <a:pt x="440" y="17"/>
                  </a:lnTo>
                  <a:lnTo>
                    <a:pt x="440" y="20"/>
                  </a:lnTo>
                  <a:lnTo>
                    <a:pt x="440" y="22"/>
                  </a:lnTo>
                  <a:lnTo>
                    <a:pt x="437" y="22"/>
                  </a:lnTo>
                  <a:lnTo>
                    <a:pt x="437" y="25"/>
                  </a:lnTo>
                  <a:lnTo>
                    <a:pt x="435" y="25"/>
                  </a:lnTo>
                  <a:lnTo>
                    <a:pt x="425" y="25"/>
                  </a:lnTo>
                  <a:lnTo>
                    <a:pt x="425" y="27"/>
                  </a:lnTo>
                  <a:lnTo>
                    <a:pt x="425" y="32"/>
                  </a:lnTo>
                  <a:lnTo>
                    <a:pt x="428" y="32"/>
                  </a:lnTo>
                  <a:lnTo>
                    <a:pt x="430" y="34"/>
                  </a:lnTo>
                  <a:lnTo>
                    <a:pt x="430" y="39"/>
                  </a:lnTo>
                  <a:lnTo>
                    <a:pt x="433" y="39"/>
                  </a:lnTo>
                  <a:lnTo>
                    <a:pt x="433" y="41"/>
                  </a:lnTo>
                  <a:lnTo>
                    <a:pt x="435" y="41"/>
                  </a:lnTo>
                  <a:lnTo>
                    <a:pt x="437" y="44"/>
                  </a:lnTo>
                  <a:lnTo>
                    <a:pt x="442" y="44"/>
                  </a:lnTo>
                  <a:lnTo>
                    <a:pt x="442" y="41"/>
                  </a:lnTo>
                  <a:lnTo>
                    <a:pt x="442" y="39"/>
                  </a:lnTo>
                  <a:lnTo>
                    <a:pt x="440" y="39"/>
                  </a:lnTo>
                  <a:lnTo>
                    <a:pt x="440" y="37"/>
                  </a:lnTo>
                  <a:lnTo>
                    <a:pt x="437" y="34"/>
                  </a:lnTo>
                  <a:lnTo>
                    <a:pt x="437" y="29"/>
                  </a:lnTo>
                  <a:lnTo>
                    <a:pt x="440" y="29"/>
                  </a:lnTo>
                  <a:lnTo>
                    <a:pt x="440" y="27"/>
                  </a:lnTo>
                  <a:lnTo>
                    <a:pt x="442" y="27"/>
                  </a:lnTo>
                  <a:lnTo>
                    <a:pt x="445" y="25"/>
                  </a:lnTo>
                  <a:lnTo>
                    <a:pt x="449" y="25"/>
                  </a:lnTo>
                  <a:lnTo>
                    <a:pt x="449" y="27"/>
                  </a:lnTo>
                  <a:lnTo>
                    <a:pt x="452" y="27"/>
                  </a:lnTo>
                  <a:lnTo>
                    <a:pt x="452" y="29"/>
                  </a:lnTo>
                  <a:lnTo>
                    <a:pt x="454" y="29"/>
                  </a:lnTo>
                  <a:lnTo>
                    <a:pt x="454" y="32"/>
                  </a:lnTo>
                  <a:lnTo>
                    <a:pt x="457" y="34"/>
                  </a:lnTo>
                  <a:lnTo>
                    <a:pt x="459" y="37"/>
                  </a:lnTo>
                  <a:lnTo>
                    <a:pt x="459" y="39"/>
                  </a:lnTo>
                  <a:lnTo>
                    <a:pt x="461" y="39"/>
                  </a:lnTo>
                  <a:lnTo>
                    <a:pt x="461" y="44"/>
                  </a:lnTo>
                  <a:lnTo>
                    <a:pt x="464" y="44"/>
                  </a:lnTo>
                  <a:lnTo>
                    <a:pt x="464" y="51"/>
                  </a:lnTo>
                  <a:lnTo>
                    <a:pt x="466" y="51"/>
                  </a:lnTo>
                  <a:lnTo>
                    <a:pt x="466" y="53"/>
                  </a:lnTo>
                  <a:lnTo>
                    <a:pt x="469" y="53"/>
                  </a:lnTo>
                  <a:lnTo>
                    <a:pt x="469" y="56"/>
                  </a:lnTo>
                  <a:lnTo>
                    <a:pt x="471" y="58"/>
                  </a:lnTo>
                  <a:moveTo>
                    <a:pt x="471" y="58"/>
                  </a:moveTo>
                  <a:lnTo>
                    <a:pt x="471" y="65"/>
                  </a:lnTo>
                  <a:lnTo>
                    <a:pt x="473" y="65"/>
                  </a:lnTo>
                  <a:lnTo>
                    <a:pt x="473" y="73"/>
                  </a:lnTo>
                  <a:lnTo>
                    <a:pt x="471" y="73"/>
                  </a:lnTo>
                  <a:lnTo>
                    <a:pt x="471" y="70"/>
                  </a:lnTo>
                  <a:lnTo>
                    <a:pt x="469" y="70"/>
                  </a:lnTo>
                  <a:lnTo>
                    <a:pt x="464" y="70"/>
                  </a:lnTo>
                  <a:lnTo>
                    <a:pt x="464" y="73"/>
                  </a:lnTo>
                  <a:lnTo>
                    <a:pt x="464" y="75"/>
                  </a:lnTo>
                  <a:lnTo>
                    <a:pt x="466" y="77"/>
                  </a:lnTo>
                  <a:lnTo>
                    <a:pt x="469" y="80"/>
                  </a:lnTo>
                  <a:lnTo>
                    <a:pt x="469" y="87"/>
                  </a:lnTo>
                  <a:lnTo>
                    <a:pt x="471" y="87"/>
                  </a:lnTo>
                  <a:lnTo>
                    <a:pt x="471" y="89"/>
                  </a:lnTo>
                  <a:lnTo>
                    <a:pt x="473" y="89"/>
                  </a:lnTo>
                  <a:lnTo>
                    <a:pt x="473" y="97"/>
                  </a:lnTo>
                  <a:lnTo>
                    <a:pt x="476" y="99"/>
                  </a:lnTo>
                  <a:lnTo>
                    <a:pt x="473" y="101"/>
                  </a:lnTo>
                  <a:lnTo>
                    <a:pt x="473" y="104"/>
                  </a:lnTo>
                  <a:lnTo>
                    <a:pt x="471" y="104"/>
                  </a:lnTo>
                  <a:lnTo>
                    <a:pt x="471" y="106"/>
                  </a:lnTo>
                  <a:lnTo>
                    <a:pt x="469" y="106"/>
                  </a:lnTo>
                  <a:lnTo>
                    <a:pt x="466" y="106"/>
                  </a:lnTo>
                  <a:lnTo>
                    <a:pt x="466" y="109"/>
                  </a:lnTo>
                  <a:lnTo>
                    <a:pt x="466" y="111"/>
                  </a:lnTo>
                  <a:lnTo>
                    <a:pt x="469" y="111"/>
                  </a:lnTo>
                  <a:lnTo>
                    <a:pt x="469" y="121"/>
                  </a:lnTo>
                  <a:lnTo>
                    <a:pt x="466" y="123"/>
                  </a:lnTo>
                  <a:lnTo>
                    <a:pt x="466" y="125"/>
                  </a:lnTo>
                  <a:lnTo>
                    <a:pt x="464" y="128"/>
                  </a:lnTo>
                  <a:lnTo>
                    <a:pt x="464" y="130"/>
                  </a:lnTo>
                  <a:lnTo>
                    <a:pt x="461" y="130"/>
                  </a:lnTo>
                  <a:lnTo>
                    <a:pt x="461" y="133"/>
                  </a:lnTo>
                  <a:lnTo>
                    <a:pt x="459" y="133"/>
                  </a:lnTo>
                  <a:lnTo>
                    <a:pt x="459" y="135"/>
                  </a:lnTo>
                  <a:lnTo>
                    <a:pt x="457" y="135"/>
                  </a:lnTo>
                  <a:lnTo>
                    <a:pt x="452" y="135"/>
                  </a:lnTo>
                  <a:lnTo>
                    <a:pt x="452" y="133"/>
                  </a:lnTo>
                  <a:lnTo>
                    <a:pt x="452" y="123"/>
                  </a:lnTo>
                  <a:lnTo>
                    <a:pt x="449" y="123"/>
                  </a:lnTo>
                  <a:lnTo>
                    <a:pt x="445" y="123"/>
                  </a:lnTo>
                  <a:lnTo>
                    <a:pt x="445" y="125"/>
                  </a:lnTo>
                  <a:lnTo>
                    <a:pt x="442" y="125"/>
                  </a:lnTo>
                  <a:lnTo>
                    <a:pt x="442" y="128"/>
                  </a:lnTo>
                  <a:lnTo>
                    <a:pt x="437" y="128"/>
                  </a:lnTo>
                  <a:lnTo>
                    <a:pt x="435" y="130"/>
                  </a:lnTo>
                  <a:lnTo>
                    <a:pt x="433" y="133"/>
                  </a:lnTo>
                  <a:lnTo>
                    <a:pt x="433" y="140"/>
                  </a:lnTo>
                  <a:lnTo>
                    <a:pt x="435" y="140"/>
                  </a:lnTo>
                  <a:lnTo>
                    <a:pt x="435" y="137"/>
                  </a:lnTo>
                  <a:lnTo>
                    <a:pt x="437" y="137"/>
                  </a:lnTo>
                  <a:lnTo>
                    <a:pt x="440" y="137"/>
                  </a:lnTo>
                  <a:lnTo>
                    <a:pt x="440" y="135"/>
                  </a:lnTo>
                  <a:lnTo>
                    <a:pt x="447" y="135"/>
                  </a:lnTo>
                  <a:lnTo>
                    <a:pt x="447" y="137"/>
                  </a:lnTo>
                  <a:lnTo>
                    <a:pt x="449" y="137"/>
                  </a:lnTo>
                  <a:lnTo>
                    <a:pt x="449" y="140"/>
                  </a:lnTo>
                  <a:moveTo>
                    <a:pt x="449" y="140"/>
                  </a:moveTo>
                  <a:lnTo>
                    <a:pt x="452" y="140"/>
                  </a:lnTo>
                  <a:lnTo>
                    <a:pt x="452" y="142"/>
                  </a:lnTo>
                  <a:lnTo>
                    <a:pt x="452" y="145"/>
                  </a:lnTo>
                  <a:lnTo>
                    <a:pt x="449" y="147"/>
                  </a:lnTo>
                  <a:lnTo>
                    <a:pt x="449" y="149"/>
                  </a:lnTo>
                  <a:lnTo>
                    <a:pt x="447" y="149"/>
                  </a:lnTo>
                  <a:lnTo>
                    <a:pt x="445" y="152"/>
                  </a:lnTo>
                  <a:lnTo>
                    <a:pt x="442" y="152"/>
                  </a:lnTo>
                  <a:lnTo>
                    <a:pt x="442" y="154"/>
                  </a:lnTo>
                  <a:lnTo>
                    <a:pt x="440" y="154"/>
                  </a:lnTo>
                  <a:lnTo>
                    <a:pt x="440" y="157"/>
                  </a:lnTo>
                  <a:lnTo>
                    <a:pt x="437" y="157"/>
                  </a:lnTo>
                  <a:lnTo>
                    <a:pt x="435" y="159"/>
                  </a:lnTo>
                  <a:lnTo>
                    <a:pt x="433" y="159"/>
                  </a:lnTo>
                  <a:lnTo>
                    <a:pt x="430" y="161"/>
                  </a:lnTo>
                  <a:lnTo>
                    <a:pt x="423" y="161"/>
                  </a:lnTo>
                  <a:lnTo>
                    <a:pt x="423" y="164"/>
                  </a:lnTo>
                  <a:lnTo>
                    <a:pt x="421" y="164"/>
                  </a:lnTo>
                  <a:lnTo>
                    <a:pt x="421" y="166"/>
                  </a:lnTo>
                  <a:lnTo>
                    <a:pt x="418" y="166"/>
                  </a:lnTo>
                  <a:lnTo>
                    <a:pt x="416" y="169"/>
                  </a:lnTo>
                  <a:lnTo>
                    <a:pt x="404" y="169"/>
                  </a:lnTo>
                  <a:lnTo>
                    <a:pt x="404" y="166"/>
                  </a:lnTo>
                  <a:lnTo>
                    <a:pt x="406" y="166"/>
                  </a:lnTo>
                  <a:lnTo>
                    <a:pt x="406" y="164"/>
                  </a:lnTo>
                  <a:lnTo>
                    <a:pt x="406" y="161"/>
                  </a:lnTo>
                  <a:lnTo>
                    <a:pt x="404" y="161"/>
                  </a:lnTo>
                  <a:lnTo>
                    <a:pt x="399" y="161"/>
                  </a:lnTo>
                  <a:lnTo>
                    <a:pt x="399" y="164"/>
                  </a:lnTo>
                  <a:lnTo>
                    <a:pt x="394" y="164"/>
                  </a:lnTo>
                  <a:lnTo>
                    <a:pt x="392" y="166"/>
                  </a:lnTo>
                  <a:lnTo>
                    <a:pt x="387" y="166"/>
                  </a:lnTo>
                  <a:lnTo>
                    <a:pt x="387" y="169"/>
                  </a:lnTo>
                  <a:lnTo>
                    <a:pt x="387" y="171"/>
                  </a:lnTo>
                  <a:lnTo>
                    <a:pt x="385" y="171"/>
                  </a:lnTo>
                  <a:lnTo>
                    <a:pt x="375" y="171"/>
                  </a:lnTo>
                  <a:lnTo>
                    <a:pt x="373" y="169"/>
                  </a:lnTo>
                  <a:lnTo>
                    <a:pt x="370" y="169"/>
                  </a:lnTo>
                  <a:lnTo>
                    <a:pt x="370" y="166"/>
                  </a:lnTo>
                  <a:lnTo>
                    <a:pt x="370" y="164"/>
                  </a:lnTo>
                  <a:lnTo>
                    <a:pt x="368" y="164"/>
                  </a:lnTo>
                  <a:lnTo>
                    <a:pt x="368" y="161"/>
                  </a:lnTo>
                  <a:lnTo>
                    <a:pt x="365" y="161"/>
                  </a:lnTo>
                  <a:lnTo>
                    <a:pt x="363" y="164"/>
                  </a:lnTo>
                  <a:lnTo>
                    <a:pt x="365" y="164"/>
                  </a:lnTo>
                  <a:lnTo>
                    <a:pt x="365" y="166"/>
                  </a:lnTo>
                  <a:lnTo>
                    <a:pt x="356" y="166"/>
                  </a:lnTo>
                  <a:lnTo>
                    <a:pt x="356" y="164"/>
                  </a:lnTo>
                  <a:lnTo>
                    <a:pt x="351" y="164"/>
                  </a:lnTo>
                  <a:lnTo>
                    <a:pt x="351" y="161"/>
                  </a:lnTo>
                  <a:lnTo>
                    <a:pt x="349" y="161"/>
                  </a:lnTo>
                  <a:lnTo>
                    <a:pt x="346" y="159"/>
                  </a:lnTo>
                  <a:lnTo>
                    <a:pt x="344" y="159"/>
                  </a:lnTo>
                  <a:lnTo>
                    <a:pt x="344" y="157"/>
                  </a:lnTo>
                  <a:lnTo>
                    <a:pt x="341" y="154"/>
                  </a:lnTo>
                  <a:lnTo>
                    <a:pt x="341" y="149"/>
                  </a:lnTo>
                  <a:lnTo>
                    <a:pt x="344" y="149"/>
                  </a:lnTo>
                  <a:lnTo>
                    <a:pt x="351" y="149"/>
                  </a:lnTo>
                  <a:lnTo>
                    <a:pt x="353" y="147"/>
                  </a:lnTo>
                  <a:lnTo>
                    <a:pt x="353" y="142"/>
                  </a:lnTo>
                  <a:moveTo>
                    <a:pt x="353" y="142"/>
                  </a:moveTo>
                  <a:lnTo>
                    <a:pt x="351" y="142"/>
                  </a:lnTo>
                  <a:lnTo>
                    <a:pt x="351" y="140"/>
                  </a:lnTo>
                  <a:lnTo>
                    <a:pt x="349" y="137"/>
                  </a:lnTo>
                  <a:lnTo>
                    <a:pt x="349" y="135"/>
                  </a:lnTo>
                  <a:lnTo>
                    <a:pt x="346" y="133"/>
                  </a:lnTo>
                  <a:lnTo>
                    <a:pt x="344" y="130"/>
                  </a:lnTo>
                  <a:lnTo>
                    <a:pt x="337" y="130"/>
                  </a:lnTo>
                  <a:lnTo>
                    <a:pt x="337" y="133"/>
                  </a:lnTo>
                  <a:lnTo>
                    <a:pt x="339" y="133"/>
                  </a:lnTo>
                  <a:lnTo>
                    <a:pt x="339" y="135"/>
                  </a:lnTo>
                  <a:lnTo>
                    <a:pt x="339" y="137"/>
                  </a:lnTo>
                  <a:lnTo>
                    <a:pt x="341" y="137"/>
                  </a:lnTo>
                  <a:lnTo>
                    <a:pt x="341" y="145"/>
                  </a:lnTo>
                  <a:lnTo>
                    <a:pt x="339" y="145"/>
                  </a:lnTo>
                  <a:lnTo>
                    <a:pt x="337" y="147"/>
                  </a:lnTo>
                  <a:lnTo>
                    <a:pt x="334" y="147"/>
                  </a:lnTo>
                  <a:lnTo>
                    <a:pt x="334" y="149"/>
                  </a:lnTo>
                  <a:lnTo>
                    <a:pt x="332" y="149"/>
                  </a:lnTo>
                  <a:lnTo>
                    <a:pt x="329" y="147"/>
                  </a:lnTo>
                  <a:lnTo>
                    <a:pt x="327" y="145"/>
                  </a:lnTo>
                  <a:lnTo>
                    <a:pt x="325" y="142"/>
                  </a:lnTo>
                  <a:lnTo>
                    <a:pt x="325" y="140"/>
                  </a:lnTo>
                  <a:lnTo>
                    <a:pt x="322" y="140"/>
                  </a:lnTo>
                  <a:lnTo>
                    <a:pt x="322" y="137"/>
                  </a:lnTo>
                  <a:lnTo>
                    <a:pt x="320" y="135"/>
                  </a:lnTo>
                  <a:lnTo>
                    <a:pt x="320" y="133"/>
                  </a:lnTo>
                  <a:lnTo>
                    <a:pt x="317" y="133"/>
                  </a:lnTo>
                  <a:lnTo>
                    <a:pt x="317" y="130"/>
                  </a:lnTo>
                  <a:lnTo>
                    <a:pt x="315" y="128"/>
                  </a:lnTo>
                  <a:lnTo>
                    <a:pt x="315" y="121"/>
                  </a:lnTo>
                  <a:lnTo>
                    <a:pt x="313" y="121"/>
                  </a:lnTo>
                  <a:lnTo>
                    <a:pt x="313" y="118"/>
                  </a:lnTo>
                  <a:lnTo>
                    <a:pt x="310" y="118"/>
                  </a:lnTo>
                  <a:lnTo>
                    <a:pt x="310" y="116"/>
                  </a:lnTo>
                  <a:lnTo>
                    <a:pt x="308" y="113"/>
                  </a:lnTo>
                  <a:lnTo>
                    <a:pt x="308" y="101"/>
                  </a:lnTo>
                  <a:lnTo>
                    <a:pt x="310" y="101"/>
                  </a:lnTo>
                  <a:lnTo>
                    <a:pt x="310" y="104"/>
                  </a:lnTo>
                  <a:lnTo>
                    <a:pt x="313" y="104"/>
                  </a:lnTo>
                  <a:lnTo>
                    <a:pt x="315" y="104"/>
                  </a:lnTo>
                  <a:lnTo>
                    <a:pt x="315" y="101"/>
                  </a:lnTo>
                  <a:lnTo>
                    <a:pt x="315" y="97"/>
                  </a:lnTo>
                  <a:lnTo>
                    <a:pt x="313" y="97"/>
                  </a:lnTo>
                  <a:lnTo>
                    <a:pt x="313" y="92"/>
                  </a:lnTo>
                  <a:lnTo>
                    <a:pt x="310" y="92"/>
                  </a:lnTo>
                  <a:lnTo>
                    <a:pt x="310" y="85"/>
                  </a:lnTo>
                  <a:lnTo>
                    <a:pt x="308" y="85"/>
                  </a:lnTo>
                  <a:lnTo>
                    <a:pt x="308" y="82"/>
                  </a:lnTo>
                  <a:lnTo>
                    <a:pt x="305" y="85"/>
                  </a:lnTo>
                  <a:lnTo>
                    <a:pt x="305" y="70"/>
                  </a:lnTo>
                  <a:lnTo>
                    <a:pt x="308" y="68"/>
                  </a:lnTo>
                  <a:lnTo>
                    <a:pt x="310" y="68"/>
                  </a:lnTo>
                  <a:lnTo>
                    <a:pt x="313" y="65"/>
                  </a:lnTo>
                  <a:lnTo>
                    <a:pt x="315" y="63"/>
                  </a:lnTo>
                  <a:lnTo>
                    <a:pt x="315" y="61"/>
                  </a:lnTo>
                  <a:lnTo>
                    <a:pt x="313" y="61"/>
                  </a:lnTo>
                  <a:lnTo>
                    <a:pt x="310" y="61"/>
                  </a:lnTo>
                  <a:lnTo>
                    <a:pt x="310" y="58"/>
                  </a:lnTo>
                  <a:lnTo>
                    <a:pt x="310" y="53"/>
                  </a:lnTo>
                  <a:lnTo>
                    <a:pt x="313" y="51"/>
                  </a:lnTo>
                  <a:lnTo>
                    <a:pt x="313" y="49"/>
                  </a:lnTo>
                  <a:lnTo>
                    <a:pt x="315" y="46"/>
                  </a:lnTo>
                  <a:lnTo>
                    <a:pt x="315" y="44"/>
                  </a:lnTo>
                  <a:lnTo>
                    <a:pt x="317" y="44"/>
                  </a:lnTo>
                  <a:lnTo>
                    <a:pt x="317" y="41"/>
                  </a:lnTo>
                  <a:lnTo>
                    <a:pt x="320" y="39"/>
                  </a:lnTo>
                  <a:moveTo>
                    <a:pt x="320" y="39"/>
                  </a:moveTo>
                  <a:lnTo>
                    <a:pt x="320" y="37"/>
                  </a:lnTo>
                  <a:lnTo>
                    <a:pt x="322" y="37"/>
                  </a:lnTo>
                  <a:lnTo>
                    <a:pt x="325" y="37"/>
                  </a:lnTo>
                  <a:lnTo>
                    <a:pt x="327" y="39"/>
                  </a:lnTo>
                  <a:lnTo>
                    <a:pt x="327" y="49"/>
                  </a:lnTo>
                  <a:lnTo>
                    <a:pt x="329" y="49"/>
                  </a:lnTo>
                  <a:lnTo>
                    <a:pt x="329" y="51"/>
                  </a:lnTo>
                  <a:lnTo>
                    <a:pt x="332" y="51"/>
                  </a:lnTo>
                  <a:lnTo>
                    <a:pt x="334" y="51"/>
                  </a:lnTo>
                  <a:lnTo>
                    <a:pt x="334" y="49"/>
                  </a:lnTo>
                  <a:lnTo>
                    <a:pt x="337" y="49"/>
                  </a:lnTo>
                  <a:lnTo>
                    <a:pt x="337" y="46"/>
                  </a:lnTo>
                  <a:lnTo>
                    <a:pt x="339" y="46"/>
                  </a:lnTo>
                  <a:lnTo>
                    <a:pt x="341" y="44"/>
                  </a:lnTo>
                  <a:lnTo>
                    <a:pt x="344" y="44"/>
                  </a:lnTo>
                  <a:lnTo>
                    <a:pt x="344" y="41"/>
                  </a:lnTo>
                  <a:lnTo>
                    <a:pt x="346" y="41"/>
                  </a:lnTo>
                  <a:lnTo>
                    <a:pt x="346" y="39"/>
                  </a:lnTo>
                  <a:lnTo>
                    <a:pt x="346" y="34"/>
                  </a:lnTo>
                  <a:lnTo>
                    <a:pt x="344" y="34"/>
                  </a:lnTo>
                  <a:lnTo>
                    <a:pt x="341" y="34"/>
                  </a:lnTo>
                  <a:lnTo>
                    <a:pt x="341" y="37"/>
                  </a:lnTo>
                  <a:lnTo>
                    <a:pt x="339" y="37"/>
                  </a:lnTo>
                  <a:lnTo>
                    <a:pt x="339" y="39"/>
                  </a:lnTo>
                  <a:lnTo>
                    <a:pt x="334" y="39"/>
                  </a:lnTo>
                  <a:lnTo>
                    <a:pt x="334" y="37"/>
                  </a:lnTo>
                  <a:lnTo>
                    <a:pt x="332" y="37"/>
                  </a:lnTo>
                  <a:lnTo>
                    <a:pt x="332" y="34"/>
                  </a:lnTo>
                  <a:lnTo>
                    <a:pt x="329" y="34"/>
                  </a:lnTo>
                  <a:lnTo>
                    <a:pt x="329" y="32"/>
                  </a:lnTo>
                  <a:lnTo>
                    <a:pt x="327" y="32"/>
                  </a:lnTo>
                  <a:lnTo>
                    <a:pt x="327" y="29"/>
                  </a:lnTo>
                  <a:lnTo>
                    <a:pt x="329" y="27"/>
                  </a:lnTo>
                  <a:lnTo>
                    <a:pt x="329" y="25"/>
                  </a:lnTo>
                  <a:lnTo>
                    <a:pt x="332" y="25"/>
                  </a:lnTo>
                  <a:lnTo>
                    <a:pt x="332" y="22"/>
                  </a:lnTo>
                  <a:lnTo>
                    <a:pt x="334" y="22"/>
                  </a:lnTo>
                  <a:lnTo>
                    <a:pt x="334" y="20"/>
                  </a:lnTo>
                  <a:lnTo>
                    <a:pt x="337" y="20"/>
                  </a:lnTo>
                  <a:lnTo>
                    <a:pt x="339" y="20"/>
                  </a:lnTo>
                  <a:lnTo>
                    <a:pt x="339" y="17"/>
                  </a:lnTo>
                  <a:lnTo>
                    <a:pt x="341" y="17"/>
                  </a:lnTo>
                  <a:lnTo>
                    <a:pt x="344" y="15"/>
                  </a:lnTo>
                  <a:lnTo>
                    <a:pt x="346" y="13"/>
                  </a:lnTo>
                  <a:lnTo>
                    <a:pt x="353" y="13"/>
                  </a:lnTo>
                  <a:lnTo>
                    <a:pt x="353" y="10"/>
                  </a:lnTo>
                  <a:lnTo>
                    <a:pt x="356" y="10"/>
                  </a:lnTo>
                  <a:lnTo>
                    <a:pt x="358" y="8"/>
                  </a:lnTo>
                  <a:lnTo>
                    <a:pt x="361" y="8"/>
                  </a:lnTo>
                  <a:lnTo>
                    <a:pt x="361" y="5"/>
                  </a:lnTo>
                  <a:lnTo>
                    <a:pt x="365" y="5"/>
                  </a:lnTo>
                  <a:moveTo>
                    <a:pt x="339" y="37"/>
                  </a:moveTo>
                  <a:lnTo>
                    <a:pt x="344" y="44"/>
                  </a:lnTo>
                  <a:lnTo>
                    <a:pt x="339" y="37"/>
                  </a:lnTo>
                  <a:close/>
                  <a:moveTo>
                    <a:pt x="334" y="39"/>
                  </a:moveTo>
                  <a:lnTo>
                    <a:pt x="339" y="46"/>
                  </a:lnTo>
                  <a:lnTo>
                    <a:pt x="327" y="32"/>
                  </a:lnTo>
                  <a:moveTo>
                    <a:pt x="322" y="37"/>
                  </a:moveTo>
                  <a:lnTo>
                    <a:pt x="332" y="51"/>
                  </a:lnTo>
                  <a:lnTo>
                    <a:pt x="322" y="37"/>
                  </a:lnTo>
                  <a:close/>
                  <a:moveTo>
                    <a:pt x="334" y="49"/>
                  </a:moveTo>
                  <a:lnTo>
                    <a:pt x="325" y="34"/>
                  </a:lnTo>
                  <a:lnTo>
                    <a:pt x="337" y="49"/>
                  </a:lnTo>
                  <a:moveTo>
                    <a:pt x="327" y="32"/>
                  </a:moveTo>
                  <a:lnTo>
                    <a:pt x="337" y="46"/>
                  </a:lnTo>
                  <a:moveTo>
                    <a:pt x="341" y="44"/>
                  </a:moveTo>
                  <a:lnTo>
                    <a:pt x="337" y="39"/>
                  </a:lnTo>
                  <a:lnTo>
                    <a:pt x="341" y="46"/>
                  </a:lnTo>
                  <a:moveTo>
                    <a:pt x="394" y="1"/>
                  </a:moveTo>
                  <a:lnTo>
                    <a:pt x="394" y="3"/>
                  </a:lnTo>
                  <a:lnTo>
                    <a:pt x="392" y="3"/>
                  </a:lnTo>
                  <a:moveTo>
                    <a:pt x="392" y="5"/>
                  </a:moveTo>
                  <a:lnTo>
                    <a:pt x="394" y="1"/>
                  </a:lnTo>
                  <a:moveTo>
                    <a:pt x="344" y="34"/>
                  </a:moveTo>
                  <a:lnTo>
                    <a:pt x="346" y="37"/>
                  </a:lnTo>
                  <a:moveTo>
                    <a:pt x="380" y="3"/>
                  </a:moveTo>
                  <a:lnTo>
                    <a:pt x="385" y="8"/>
                  </a:lnTo>
                  <a:moveTo>
                    <a:pt x="382" y="3"/>
                  </a:moveTo>
                  <a:lnTo>
                    <a:pt x="387" y="8"/>
                  </a:lnTo>
                  <a:moveTo>
                    <a:pt x="375" y="13"/>
                  </a:moveTo>
                  <a:lnTo>
                    <a:pt x="373" y="8"/>
                  </a:lnTo>
                  <a:lnTo>
                    <a:pt x="377" y="13"/>
                  </a:lnTo>
                  <a:lnTo>
                    <a:pt x="375" y="5"/>
                  </a:lnTo>
                  <a:moveTo>
                    <a:pt x="373" y="3"/>
                  </a:moveTo>
                  <a:lnTo>
                    <a:pt x="380" y="10"/>
                  </a:lnTo>
                  <a:lnTo>
                    <a:pt x="375" y="3"/>
                  </a:lnTo>
                  <a:moveTo>
                    <a:pt x="377" y="3"/>
                  </a:moveTo>
                  <a:lnTo>
                    <a:pt x="382" y="8"/>
                  </a:lnTo>
                  <a:lnTo>
                    <a:pt x="380" y="3"/>
                  </a:lnTo>
                  <a:moveTo>
                    <a:pt x="385" y="3"/>
                  </a:moveTo>
                  <a:lnTo>
                    <a:pt x="387" y="8"/>
                  </a:lnTo>
                  <a:moveTo>
                    <a:pt x="387" y="3"/>
                  </a:moveTo>
                  <a:lnTo>
                    <a:pt x="389" y="8"/>
                  </a:lnTo>
                  <a:lnTo>
                    <a:pt x="385" y="3"/>
                  </a:lnTo>
                  <a:moveTo>
                    <a:pt x="370" y="3"/>
                  </a:moveTo>
                  <a:lnTo>
                    <a:pt x="370" y="1"/>
                  </a:lnTo>
                  <a:moveTo>
                    <a:pt x="365" y="5"/>
                  </a:moveTo>
                  <a:lnTo>
                    <a:pt x="368" y="5"/>
                  </a:lnTo>
                  <a:moveTo>
                    <a:pt x="373" y="3"/>
                  </a:moveTo>
                  <a:lnTo>
                    <a:pt x="375" y="5"/>
                  </a:lnTo>
                  <a:moveTo>
                    <a:pt x="389" y="3"/>
                  </a:moveTo>
                  <a:lnTo>
                    <a:pt x="392" y="5"/>
                  </a:lnTo>
                  <a:lnTo>
                    <a:pt x="389" y="3"/>
                  </a:lnTo>
                  <a:close/>
                  <a:moveTo>
                    <a:pt x="329" y="32"/>
                  </a:moveTo>
                  <a:lnTo>
                    <a:pt x="327" y="29"/>
                  </a:lnTo>
                  <a:moveTo>
                    <a:pt x="325" y="37"/>
                  </a:moveTo>
                  <a:lnTo>
                    <a:pt x="325" y="34"/>
                  </a:lnTo>
                  <a:moveTo>
                    <a:pt x="327" y="29"/>
                  </a:moveTo>
                  <a:lnTo>
                    <a:pt x="329" y="32"/>
                  </a:lnTo>
                  <a:moveTo>
                    <a:pt x="341" y="34"/>
                  </a:moveTo>
                  <a:lnTo>
                    <a:pt x="346" y="41"/>
                  </a:lnTo>
                  <a:moveTo>
                    <a:pt x="344" y="34"/>
                  </a:moveTo>
                  <a:lnTo>
                    <a:pt x="346" y="39"/>
                  </a:lnTo>
                  <a:moveTo>
                    <a:pt x="341" y="37"/>
                  </a:moveTo>
                  <a:lnTo>
                    <a:pt x="346" y="41"/>
                  </a:lnTo>
                  <a:moveTo>
                    <a:pt x="320" y="39"/>
                  </a:moveTo>
                  <a:lnTo>
                    <a:pt x="322" y="37"/>
                  </a:lnTo>
                  <a:moveTo>
                    <a:pt x="332" y="147"/>
                  </a:moveTo>
                  <a:lnTo>
                    <a:pt x="329" y="147"/>
                  </a:lnTo>
                  <a:moveTo>
                    <a:pt x="332" y="149"/>
                  </a:moveTo>
                  <a:lnTo>
                    <a:pt x="334" y="149"/>
                  </a:lnTo>
                  <a:moveTo>
                    <a:pt x="339" y="147"/>
                  </a:moveTo>
                  <a:lnTo>
                    <a:pt x="341" y="149"/>
                  </a:lnTo>
                  <a:moveTo>
                    <a:pt x="344" y="130"/>
                  </a:moveTo>
                  <a:lnTo>
                    <a:pt x="351" y="137"/>
                  </a:lnTo>
                  <a:moveTo>
                    <a:pt x="351" y="140"/>
                  </a:moveTo>
                  <a:lnTo>
                    <a:pt x="353" y="145"/>
                  </a:lnTo>
                  <a:moveTo>
                    <a:pt x="339" y="145"/>
                  </a:moveTo>
                  <a:lnTo>
                    <a:pt x="344" y="149"/>
                  </a:lnTo>
                  <a:moveTo>
                    <a:pt x="341" y="142"/>
                  </a:moveTo>
                  <a:lnTo>
                    <a:pt x="346" y="149"/>
                  </a:lnTo>
                  <a:moveTo>
                    <a:pt x="341" y="140"/>
                  </a:moveTo>
                  <a:lnTo>
                    <a:pt x="349" y="149"/>
                  </a:lnTo>
                  <a:moveTo>
                    <a:pt x="341" y="142"/>
                  </a:moveTo>
                  <a:lnTo>
                    <a:pt x="346" y="149"/>
                  </a:lnTo>
                  <a:moveTo>
                    <a:pt x="334" y="147"/>
                  </a:moveTo>
                  <a:lnTo>
                    <a:pt x="339" y="152"/>
                  </a:lnTo>
                  <a:moveTo>
                    <a:pt x="332" y="147"/>
                  </a:moveTo>
                  <a:lnTo>
                    <a:pt x="332" y="149"/>
                  </a:lnTo>
                  <a:moveTo>
                    <a:pt x="341" y="154"/>
                  </a:moveTo>
                  <a:lnTo>
                    <a:pt x="337" y="147"/>
                  </a:lnTo>
                  <a:lnTo>
                    <a:pt x="341" y="152"/>
                  </a:lnTo>
                  <a:moveTo>
                    <a:pt x="339" y="130"/>
                  </a:moveTo>
                  <a:lnTo>
                    <a:pt x="351" y="149"/>
                  </a:lnTo>
                  <a:moveTo>
                    <a:pt x="339" y="145"/>
                  </a:moveTo>
                  <a:lnTo>
                    <a:pt x="341" y="149"/>
                  </a:lnTo>
                  <a:moveTo>
                    <a:pt x="337" y="130"/>
                  </a:moveTo>
                  <a:lnTo>
                    <a:pt x="351" y="149"/>
                  </a:lnTo>
                  <a:moveTo>
                    <a:pt x="341" y="130"/>
                  </a:moveTo>
                  <a:lnTo>
                    <a:pt x="353" y="147"/>
                  </a:lnTo>
                  <a:lnTo>
                    <a:pt x="339" y="130"/>
                  </a:lnTo>
                  <a:moveTo>
                    <a:pt x="370" y="94"/>
                  </a:moveTo>
                  <a:lnTo>
                    <a:pt x="375" y="85"/>
                  </a:lnTo>
                  <a:lnTo>
                    <a:pt x="368" y="77"/>
                  </a:lnTo>
                  <a:moveTo>
                    <a:pt x="305" y="97"/>
                  </a:moveTo>
                  <a:lnTo>
                    <a:pt x="310" y="104"/>
                  </a:lnTo>
                  <a:moveTo>
                    <a:pt x="305" y="94"/>
                  </a:moveTo>
                  <a:lnTo>
                    <a:pt x="313" y="104"/>
                  </a:lnTo>
                  <a:moveTo>
                    <a:pt x="305" y="82"/>
                  </a:moveTo>
                  <a:lnTo>
                    <a:pt x="305" y="80"/>
                  </a:lnTo>
                  <a:moveTo>
                    <a:pt x="305" y="80"/>
                  </a:moveTo>
                  <a:lnTo>
                    <a:pt x="310" y="89"/>
                  </a:lnTo>
                  <a:moveTo>
                    <a:pt x="308" y="82"/>
                  </a:moveTo>
                  <a:lnTo>
                    <a:pt x="305" y="82"/>
                  </a:lnTo>
                  <a:moveTo>
                    <a:pt x="310" y="65"/>
                  </a:moveTo>
                  <a:lnTo>
                    <a:pt x="310" y="68"/>
                  </a:lnTo>
                  <a:moveTo>
                    <a:pt x="305" y="85"/>
                  </a:moveTo>
                  <a:lnTo>
                    <a:pt x="310" y="92"/>
                  </a:lnTo>
                  <a:moveTo>
                    <a:pt x="313" y="61"/>
                  </a:moveTo>
                  <a:lnTo>
                    <a:pt x="315" y="63"/>
                  </a:lnTo>
                  <a:moveTo>
                    <a:pt x="310" y="61"/>
                  </a:moveTo>
                  <a:lnTo>
                    <a:pt x="313" y="65"/>
                  </a:lnTo>
                  <a:moveTo>
                    <a:pt x="327" y="41"/>
                  </a:moveTo>
                  <a:lnTo>
                    <a:pt x="334" y="51"/>
                  </a:lnTo>
                  <a:moveTo>
                    <a:pt x="310" y="63"/>
                  </a:moveTo>
                  <a:lnTo>
                    <a:pt x="313" y="65"/>
                  </a:lnTo>
                  <a:lnTo>
                    <a:pt x="310" y="61"/>
                  </a:lnTo>
                  <a:moveTo>
                    <a:pt x="341" y="157"/>
                  </a:moveTo>
                  <a:lnTo>
                    <a:pt x="341" y="154"/>
                  </a:lnTo>
                  <a:moveTo>
                    <a:pt x="404" y="3"/>
                  </a:moveTo>
                  <a:lnTo>
                    <a:pt x="401" y="1"/>
                  </a:lnTo>
                  <a:moveTo>
                    <a:pt x="418" y="8"/>
                  </a:moveTo>
                  <a:lnTo>
                    <a:pt x="421" y="8"/>
                  </a:lnTo>
                  <a:moveTo>
                    <a:pt x="416" y="8"/>
                  </a:moveTo>
                  <a:lnTo>
                    <a:pt x="416" y="10"/>
                  </a:lnTo>
                  <a:lnTo>
                    <a:pt x="413" y="10"/>
                  </a:lnTo>
                  <a:lnTo>
                    <a:pt x="411" y="10"/>
                  </a:lnTo>
                  <a:lnTo>
                    <a:pt x="411" y="8"/>
                  </a:lnTo>
                  <a:lnTo>
                    <a:pt x="409" y="8"/>
                  </a:lnTo>
                  <a:moveTo>
                    <a:pt x="416" y="8"/>
                  </a:moveTo>
                  <a:lnTo>
                    <a:pt x="416" y="5"/>
                  </a:lnTo>
                  <a:moveTo>
                    <a:pt x="409" y="5"/>
                  </a:moveTo>
                  <a:lnTo>
                    <a:pt x="409" y="8"/>
                  </a:lnTo>
                  <a:lnTo>
                    <a:pt x="411" y="10"/>
                  </a:lnTo>
                  <a:moveTo>
                    <a:pt x="416" y="8"/>
                  </a:moveTo>
                  <a:lnTo>
                    <a:pt x="416" y="5"/>
                  </a:lnTo>
                  <a:moveTo>
                    <a:pt x="409" y="5"/>
                  </a:moveTo>
                  <a:lnTo>
                    <a:pt x="406" y="3"/>
                  </a:lnTo>
                  <a:lnTo>
                    <a:pt x="404" y="3"/>
                  </a:lnTo>
                  <a:moveTo>
                    <a:pt x="406" y="3"/>
                  </a:moveTo>
                  <a:lnTo>
                    <a:pt x="406" y="1"/>
                  </a:lnTo>
                  <a:moveTo>
                    <a:pt x="418" y="5"/>
                  </a:moveTo>
                  <a:lnTo>
                    <a:pt x="418" y="8"/>
                  </a:lnTo>
                  <a:moveTo>
                    <a:pt x="416" y="5"/>
                  </a:moveTo>
                  <a:lnTo>
                    <a:pt x="416" y="8"/>
                  </a:lnTo>
                  <a:moveTo>
                    <a:pt x="418" y="8"/>
                  </a:moveTo>
                  <a:lnTo>
                    <a:pt x="418" y="5"/>
                  </a:lnTo>
                  <a:lnTo>
                    <a:pt x="421" y="8"/>
                  </a:lnTo>
                  <a:moveTo>
                    <a:pt x="418" y="5"/>
                  </a:moveTo>
                  <a:lnTo>
                    <a:pt x="416" y="8"/>
                  </a:lnTo>
                  <a:moveTo>
                    <a:pt x="409" y="5"/>
                  </a:moveTo>
                  <a:lnTo>
                    <a:pt x="409" y="3"/>
                  </a:lnTo>
                  <a:moveTo>
                    <a:pt x="409" y="3"/>
                  </a:moveTo>
                  <a:lnTo>
                    <a:pt x="413" y="10"/>
                  </a:lnTo>
                  <a:moveTo>
                    <a:pt x="413" y="5"/>
                  </a:moveTo>
                  <a:lnTo>
                    <a:pt x="416" y="8"/>
                  </a:lnTo>
                  <a:moveTo>
                    <a:pt x="411" y="3"/>
                  </a:moveTo>
                  <a:lnTo>
                    <a:pt x="416" y="10"/>
                  </a:lnTo>
                  <a:moveTo>
                    <a:pt x="404" y="87"/>
                  </a:moveTo>
                  <a:lnTo>
                    <a:pt x="392" y="94"/>
                  </a:lnTo>
                  <a:lnTo>
                    <a:pt x="406" y="92"/>
                  </a:lnTo>
                  <a:moveTo>
                    <a:pt x="392" y="97"/>
                  </a:moveTo>
                  <a:lnTo>
                    <a:pt x="392" y="94"/>
                  </a:lnTo>
                  <a:lnTo>
                    <a:pt x="392" y="97"/>
                  </a:lnTo>
                  <a:close/>
                  <a:moveTo>
                    <a:pt x="389" y="94"/>
                  </a:moveTo>
                  <a:lnTo>
                    <a:pt x="392" y="94"/>
                  </a:lnTo>
                  <a:lnTo>
                    <a:pt x="404" y="80"/>
                  </a:lnTo>
                  <a:moveTo>
                    <a:pt x="397" y="77"/>
                  </a:moveTo>
                  <a:lnTo>
                    <a:pt x="392" y="94"/>
                  </a:lnTo>
                  <a:lnTo>
                    <a:pt x="399" y="77"/>
                  </a:lnTo>
                  <a:moveTo>
                    <a:pt x="404" y="82"/>
                  </a:moveTo>
                  <a:lnTo>
                    <a:pt x="392" y="94"/>
                  </a:lnTo>
                  <a:lnTo>
                    <a:pt x="394" y="77"/>
                  </a:lnTo>
                  <a:moveTo>
                    <a:pt x="401" y="77"/>
                  </a:moveTo>
                  <a:lnTo>
                    <a:pt x="392" y="94"/>
                  </a:lnTo>
                  <a:moveTo>
                    <a:pt x="406" y="73"/>
                  </a:moveTo>
                  <a:lnTo>
                    <a:pt x="404" y="87"/>
                  </a:lnTo>
                  <a:lnTo>
                    <a:pt x="413" y="99"/>
                  </a:lnTo>
                  <a:moveTo>
                    <a:pt x="411" y="99"/>
                  </a:moveTo>
                  <a:lnTo>
                    <a:pt x="404" y="97"/>
                  </a:lnTo>
                  <a:lnTo>
                    <a:pt x="397" y="99"/>
                  </a:lnTo>
                  <a:lnTo>
                    <a:pt x="394" y="109"/>
                  </a:lnTo>
                  <a:moveTo>
                    <a:pt x="41" y="56"/>
                  </a:moveTo>
                  <a:lnTo>
                    <a:pt x="56" y="13"/>
                  </a:lnTo>
                  <a:lnTo>
                    <a:pt x="70" y="56"/>
                  </a:lnTo>
                  <a:moveTo>
                    <a:pt x="65" y="44"/>
                  </a:moveTo>
                  <a:lnTo>
                    <a:pt x="46" y="44"/>
                  </a:lnTo>
                  <a:moveTo>
                    <a:pt x="106" y="15"/>
                  </a:moveTo>
                  <a:lnTo>
                    <a:pt x="94" y="13"/>
                  </a:lnTo>
                  <a:moveTo>
                    <a:pt x="94" y="15"/>
                  </a:moveTo>
                  <a:lnTo>
                    <a:pt x="87" y="20"/>
                  </a:lnTo>
                  <a:lnTo>
                    <a:pt x="92" y="29"/>
                  </a:lnTo>
                  <a:moveTo>
                    <a:pt x="89" y="32"/>
                  </a:moveTo>
                  <a:lnTo>
                    <a:pt x="101" y="37"/>
                  </a:lnTo>
                  <a:moveTo>
                    <a:pt x="99" y="53"/>
                  </a:moveTo>
                  <a:lnTo>
                    <a:pt x="106" y="49"/>
                  </a:lnTo>
                  <a:lnTo>
                    <a:pt x="101" y="39"/>
                  </a:lnTo>
                  <a:moveTo>
                    <a:pt x="85" y="51"/>
                  </a:moveTo>
                  <a:lnTo>
                    <a:pt x="99" y="56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696" name="path 8696"/>
            <p:cNvSpPr/>
            <p:nvPr/>
          </p:nvSpPr>
          <p:spPr>
            <a:xfrm>
              <a:off x="124204" y="11429"/>
              <a:ext cx="182880" cy="15240"/>
            </a:xfrm>
            <a:custGeom>
              <a:avLst/>
              <a:gdLst/>
              <a:ahLst/>
              <a:cxnLst/>
              <a:rect l="0" t="0" r="0" b="0"/>
              <a:pathLst>
                <a:path w="288" h="24">
                  <a:moveTo>
                    <a:pt x="0" y="0"/>
                  </a:moveTo>
                  <a:lnTo>
                    <a:pt x="0" y="24"/>
                  </a:lnTo>
                  <a:lnTo>
                    <a:pt x="288" y="0"/>
                  </a:lnTo>
                  <a:lnTo>
                    <a:pt x="0" y="0"/>
                  </a:lnTo>
                </a:path>
                <a:path w="288" h="24">
                  <a:moveTo>
                    <a:pt x="0" y="24"/>
                  </a:moveTo>
                  <a:lnTo>
                    <a:pt x="288" y="0"/>
                  </a:lnTo>
                  <a:lnTo>
                    <a:pt x="288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698" name="path 8698"/>
            <p:cNvSpPr/>
            <p:nvPr/>
          </p:nvSpPr>
          <p:spPr>
            <a:xfrm>
              <a:off x="347471" y="7619"/>
              <a:ext cx="15240" cy="28955"/>
            </a:xfrm>
            <a:custGeom>
              <a:avLst/>
              <a:gdLst/>
              <a:ahLst/>
              <a:cxnLst/>
              <a:rect l="0" t="0" r="0" b="0"/>
              <a:pathLst>
                <a:path w="24" h="45">
                  <a:moveTo>
                    <a:pt x="18" y="20"/>
                  </a:moveTo>
                  <a:lnTo>
                    <a:pt x="22" y="20"/>
                  </a:lnTo>
                  <a:lnTo>
                    <a:pt x="22" y="44"/>
                  </a:lnTo>
                  <a:lnTo>
                    <a:pt x="13" y="44"/>
                  </a:lnTo>
                  <a:moveTo>
                    <a:pt x="3" y="32"/>
                  </a:moveTo>
                  <a:lnTo>
                    <a:pt x="6" y="39"/>
                  </a:lnTo>
                  <a:lnTo>
                    <a:pt x="13" y="41"/>
                  </a:lnTo>
                  <a:moveTo>
                    <a:pt x="1" y="32"/>
                  </a:moveTo>
                  <a:lnTo>
                    <a:pt x="1" y="13"/>
                  </a:lnTo>
                  <a:moveTo>
                    <a:pt x="13" y="3"/>
                  </a:moveTo>
                  <a:lnTo>
                    <a:pt x="6" y="5"/>
                  </a:lnTo>
                  <a:lnTo>
                    <a:pt x="3" y="13"/>
                  </a:lnTo>
                  <a:moveTo>
                    <a:pt x="13" y="1"/>
                  </a:moveTo>
                  <a:lnTo>
                    <a:pt x="22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36" name="group 436"/>
          <p:cNvGrpSpPr/>
          <p:nvPr/>
        </p:nvGrpSpPr>
        <p:grpSpPr>
          <a:xfrm rot="21600000">
            <a:off x="7360919" y="3807206"/>
            <a:ext cx="181356" cy="100583"/>
            <a:chOff x="0" y="0"/>
            <a:chExt cx="181356" cy="100583"/>
          </a:xfrm>
        </p:grpSpPr>
        <p:sp>
          <p:nvSpPr>
            <p:cNvPr id="8700" name="path 8700"/>
            <p:cNvSpPr/>
            <p:nvPr/>
          </p:nvSpPr>
          <p:spPr>
            <a:xfrm>
              <a:off x="25146" y="0"/>
              <a:ext cx="63245" cy="100583"/>
            </a:xfrm>
            <a:custGeom>
              <a:avLst/>
              <a:gdLst/>
              <a:ahLst/>
              <a:cxnLst/>
              <a:rect l="0" t="0" r="0" b="0"/>
              <a:pathLst>
                <a:path w="99" h="158">
                  <a:moveTo>
                    <a:pt x="70" y="1"/>
                  </a:moveTo>
                  <a:lnTo>
                    <a:pt x="70" y="3"/>
                  </a:lnTo>
                  <a:lnTo>
                    <a:pt x="68" y="3"/>
                  </a:lnTo>
                  <a:moveTo>
                    <a:pt x="70" y="5"/>
                  </a:moveTo>
                  <a:lnTo>
                    <a:pt x="73" y="1"/>
                  </a:lnTo>
                  <a:moveTo>
                    <a:pt x="22" y="34"/>
                  </a:moveTo>
                  <a:lnTo>
                    <a:pt x="25" y="37"/>
                  </a:lnTo>
                  <a:moveTo>
                    <a:pt x="49" y="3"/>
                  </a:moveTo>
                  <a:lnTo>
                    <a:pt x="49" y="1"/>
                  </a:lnTo>
                  <a:moveTo>
                    <a:pt x="44" y="5"/>
                  </a:moveTo>
                  <a:lnTo>
                    <a:pt x="44" y="3"/>
                  </a:lnTo>
                  <a:moveTo>
                    <a:pt x="49" y="3"/>
                  </a:moveTo>
                  <a:lnTo>
                    <a:pt x="53" y="5"/>
                  </a:lnTo>
                  <a:moveTo>
                    <a:pt x="65" y="3"/>
                  </a:moveTo>
                  <a:lnTo>
                    <a:pt x="68" y="5"/>
                  </a:lnTo>
                  <a:moveTo>
                    <a:pt x="68" y="3"/>
                  </a:moveTo>
                  <a:lnTo>
                    <a:pt x="70" y="5"/>
                  </a:lnTo>
                  <a:moveTo>
                    <a:pt x="5" y="32"/>
                  </a:moveTo>
                  <a:lnTo>
                    <a:pt x="5" y="29"/>
                  </a:lnTo>
                  <a:moveTo>
                    <a:pt x="1" y="37"/>
                  </a:moveTo>
                  <a:lnTo>
                    <a:pt x="1" y="34"/>
                  </a:lnTo>
                  <a:moveTo>
                    <a:pt x="5" y="29"/>
                  </a:moveTo>
                  <a:lnTo>
                    <a:pt x="5" y="32"/>
                  </a:lnTo>
                  <a:moveTo>
                    <a:pt x="8" y="147"/>
                  </a:moveTo>
                  <a:lnTo>
                    <a:pt x="8" y="145"/>
                  </a:lnTo>
                  <a:moveTo>
                    <a:pt x="10" y="149"/>
                  </a:moveTo>
                  <a:lnTo>
                    <a:pt x="10" y="147"/>
                  </a:lnTo>
                  <a:moveTo>
                    <a:pt x="15" y="147"/>
                  </a:moveTo>
                  <a:lnTo>
                    <a:pt x="17" y="149"/>
                  </a:lnTo>
                  <a:moveTo>
                    <a:pt x="20" y="130"/>
                  </a:moveTo>
                  <a:lnTo>
                    <a:pt x="27" y="137"/>
                  </a:lnTo>
                  <a:moveTo>
                    <a:pt x="27" y="140"/>
                  </a:moveTo>
                  <a:lnTo>
                    <a:pt x="32" y="145"/>
                  </a:lnTo>
                  <a:moveTo>
                    <a:pt x="17" y="145"/>
                  </a:moveTo>
                  <a:lnTo>
                    <a:pt x="20" y="149"/>
                  </a:lnTo>
                  <a:moveTo>
                    <a:pt x="17" y="142"/>
                  </a:moveTo>
                  <a:lnTo>
                    <a:pt x="22" y="149"/>
                  </a:lnTo>
                  <a:moveTo>
                    <a:pt x="20" y="140"/>
                  </a:moveTo>
                  <a:lnTo>
                    <a:pt x="27" y="149"/>
                  </a:lnTo>
                  <a:moveTo>
                    <a:pt x="20" y="142"/>
                  </a:moveTo>
                  <a:lnTo>
                    <a:pt x="25" y="149"/>
                  </a:lnTo>
                  <a:moveTo>
                    <a:pt x="13" y="147"/>
                  </a:moveTo>
                  <a:lnTo>
                    <a:pt x="15" y="152"/>
                  </a:lnTo>
                  <a:moveTo>
                    <a:pt x="8" y="147"/>
                  </a:moveTo>
                  <a:lnTo>
                    <a:pt x="10" y="149"/>
                  </a:lnTo>
                  <a:moveTo>
                    <a:pt x="13" y="147"/>
                  </a:moveTo>
                  <a:lnTo>
                    <a:pt x="17" y="154"/>
                  </a:lnTo>
                  <a:moveTo>
                    <a:pt x="15" y="147"/>
                  </a:moveTo>
                  <a:lnTo>
                    <a:pt x="17" y="152"/>
                  </a:lnTo>
                  <a:moveTo>
                    <a:pt x="15" y="130"/>
                  </a:moveTo>
                  <a:lnTo>
                    <a:pt x="29" y="149"/>
                  </a:lnTo>
                  <a:moveTo>
                    <a:pt x="15" y="145"/>
                  </a:moveTo>
                  <a:lnTo>
                    <a:pt x="20" y="149"/>
                  </a:lnTo>
                  <a:moveTo>
                    <a:pt x="15" y="130"/>
                  </a:moveTo>
                  <a:lnTo>
                    <a:pt x="27" y="149"/>
                  </a:lnTo>
                  <a:moveTo>
                    <a:pt x="32" y="147"/>
                  </a:moveTo>
                  <a:lnTo>
                    <a:pt x="17" y="130"/>
                  </a:lnTo>
                  <a:lnTo>
                    <a:pt x="29" y="147"/>
                  </a:lnTo>
                  <a:moveTo>
                    <a:pt x="46" y="94"/>
                  </a:moveTo>
                  <a:lnTo>
                    <a:pt x="51" y="85"/>
                  </a:lnTo>
                  <a:lnTo>
                    <a:pt x="44" y="77"/>
                  </a:lnTo>
                  <a:moveTo>
                    <a:pt x="20" y="157"/>
                  </a:moveTo>
                  <a:lnTo>
                    <a:pt x="17" y="157"/>
                  </a:lnTo>
                  <a:lnTo>
                    <a:pt x="17" y="154"/>
                  </a:lnTo>
                  <a:moveTo>
                    <a:pt x="82" y="3"/>
                  </a:moveTo>
                  <a:lnTo>
                    <a:pt x="80" y="1"/>
                  </a:lnTo>
                  <a:moveTo>
                    <a:pt x="97" y="8"/>
                  </a:moveTo>
                  <a:lnTo>
                    <a:pt x="99" y="8"/>
                  </a:lnTo>
                  <a:moveTo>
                    <a:pt x="92" y="8"/>
                  </a:moveTo>
                  <a:lnTo>
                    <a:pt x="92" y="10"/>
                  </a:lnTo>
                  <a:lnTo>
                    <a:pt x="89" y="10"/>
                  </a:lnTo>
                  <a:lnTo>
                    <a:pt x="87" y="10"/>
                  </a:lnTo>
                  <a:lnTo>
                    <a:pt x="87" y="8"/>
                  </a:lnTo>
                  <a:moveTo>
                    <a:pt x="92" y="8"/>
                  </a:moveTo>
                  <a:lnTo>
                    <a:pt x="92" y="5"/>
                  </a:lnTo>
                  <a:moveTo>
                    <a:pt x="87" y="5"/>
                  </a:moveTo>
                  <a:lnTo>
                    <a:pt x="87" y="8"/>
                  </a:lnTo>
                  <a:lnTo>
                    <a:pt x="89" y="10"/>
                  </a:lnTo>
                  <a:moveTo>
                    <a:pt x="92" y="8"/>
                  </a:moveTo>
                  <a:lnTo>
                    <a:pt x="92" y="5"/>
                  </a:lnTo>
                  <a:moveTo>
                    <a:pt x="87" y="5"/>
                  </a:moveTo>
                  <a:lnTo>
                    <a:pt x="85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85" y="3"/>
                  </a:lnTo>
                  <a:lnTo>
                    <a:pt x="82" y="3"/>
                  </a:lnTo>
                  <a:moveTo>
                    <a:pt x="94" y="5"/>
                  </a:moveTo>
                  <a:lnTo>
                    <a:pt x="94" y="8"/>
                  </a:lnTo>
                  <a:lnTo>
                    <a:pt x="92" y="5"/>
                  </a:lnTo>
                  <a:moveTo>
                    <a:pt x="94" y="5"/>
                  </a:moveTo>
                  <a:lnTo>
                    <a:pt x="97" y="8"/>
                  </a:lnTo>
                  <a:lnTo>
                    <a:pt x="94" y="5"/>
                  </a:lnTo>
                  <a:lnTo>
                    <a:pt x="94" y="8"/>
                  </a:lnTo>
                  <a:lnTo>
                    <a:pt x="92" y="8"/>
                  </a:lnTo>
                  <a:moveTo>
                    <a:pt x="87" y="5"/>
                  </a:moveTo>
                  <a:lnTo>
                    <a:pt x="87" y="3"/>
                  </a:lnTo>
                  <a:moveTo>
                    <a:pt x="85" y="3"/>
                  </a:moveTo>
                  <a:lnTo>
                    <a:pt x="92" y="10"/>
                  </a:lnTo>
                  <a:moveTo>
                    <a:pt x="89" y="5"/>
                  </a:moveTo>
                  <a:lnTo>
                    <a:pt x="92" y="8"/>
                  </a:lnTo>
                  <a:moveTo>
                    <a:pt x="87" y="3"/>
                  </a:moveTo>
                  <a:lnTo>
                    <a:pt x="92" y="10"/>
                  </a:lnTo>
                  <a:moveTo>
                    <a:pt x="80" y="87"/>
                  </a:moveTo>
                  <a:lnTo>
                    <a:pt x="70" y="94"/>
                  </a:lnTo>
                  <a:lnTo>
                    <a:pt x="82" y="92"/>
                  </a:lnTo>
                  <a:moveTo>
                    <a:pt x="70" y="97"/>
                  </a:moveTo>
                  <a:lnTo>
                    <a:pt x="70" y="94"/>
                  </a:lnTo>
                  <a:lnTo>
                    <a:pt x="68" y="97"/>
                  </a:lnTo>
                  <a:moveTo>
                    <a:pt x="68" y="94"/>
                  </a:moveTo>
                  <a:lnTo>
                    <a:pt x="70" y="94"/>
                  </a:lnTo>
                  <a:lnTo>
                    <a:pt x="80" y="80"/>
                  </a:lnTo>
                  <a:moveTo>
                    <a:pt x="73" y="77"/>
                  </a:moveTo>
                  <a:lnTo>
                    <a:pt x="70" y="94"/>
                  </a:lnTo>
                  <a:lnTo>
                    <a:pt x="75" y="77"/>
                  </a:lnTo>
                  <a:moveTo>
                    <a:pt x="80" y="82"/>
                  </a:moveTo>
                  <a:lnTo>
                    <a:pt x="70" y="94"/>
                  </a:lnTo>
                  <a:lnTo>
                    <a:pt x="73" y="77"/>
                  </a:lnTo>
                  <a:moveTo>
                    <a:pt x="77" y="77"/>
                  </a:moveTo>
                  <a:lnTo>
                    <a:pt x="70" y="94"/>
                  </a:lnTo>
                  <a:moveTo>
                    <a:pt x="82" y="73"/>
                  </a:moveTo>
                  <a:lnTo>
                    <a:pt x="80" y="87"/>
                  </a:lnTo>
                  <a:lnTo>
                    <a:pt x="89" y="99"/>
                  </a:lnTo>
                  <a:moveTo>
                    <a:pt x="89" y="99"/>
                  </a:moveTo>
                  <a:lnTo>
                    <a:pt x="82" y="97"/>
                  </a:lnTo>
                  <a:lnTo>
                    <a:pt x="75" y="99"/>
                  </a:lnTo>
                  <a:lnTo>
                    <a:pt x="73" y="10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702" name="path 8702"/>
            <p:cNvSpPr/>
            <p:nvPr/>
          </p:nvSpPr>
          <p:spPr>
            <a:xfrm>
              <a:off x="0" y="11429"/>
              <a:ext cx="181356" cy="15240"/>
            </a:xfrm>
            <a:custGeom>
              <a:avLst/>
              <a:gdLst/>
              <a:ahLst/>
              <a:cxnLst/>
              <a:rect l="0" t="0" r="0" b="0"/>
              <a:pathLst>
                <a:path w="285" h="24">
                  <a:moveTo>
                    <a:pt x="0" y="0"/>
                  </a:moveTo>
                  <a:lnTo>
                    <a:pt x="0" y="24"/>
                  </a:lnTo>
                  <a:lnTo>
                    <a:pt x="285" y="0"/>
                  </a:lnTo>
                  <a:lnTo>
                    <a:pt x="0" y="0"/>
                  </a:lnTo>
                </a:path>
                <a:path w="285" h="24">
                  <a:moveTo>
                    <a:pt x="0" y="24"/>
                  </a:moveTo>
                  <a:lnTo>
                    <a:pt x="285" y="0"/>
                  </a:lnTo>
                  <a:lnTo>
                    <a:pt x="285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704" name="path 8704"/>
          <p:cNvSpPr/>
          <p:nvPr/>
        </p:nvSpPr>
        <p:spPr>
          <a:xfrm>
            <a:off x="6977633" y="3807206"/>
            <a:ext cx="67056" cy="38099"/>
          </a:xfrm>
          <a:custGeom>
            <a:avLst/>
            <a:gdLst/>
            <a:ahLst/>
            <a:cxnLst/>
            <a:rect l="0" t="0" r="0" b="0"/>
            <a:pathLst>
              <a:path w="105" h="59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4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3" y="10"/>
                </a:lnTo>
                <a:lnTo>
                  <a:pt x="63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29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3" y="37"/>
                </a:lnTo>
                <a:lnTo>
                  <a:pt x="65" y="39"/>
                </a:lnTo>
                <a:lnTo>
                  <a:pt x="65" y="41"/>
                </a:lnTo>
                <a:lnTo>
                  <a:pt x="68" y="41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9"/>
                </a:lnTo>
                <a:lnTo>
                  <a:pt x="73" y="34"/>
                </a:lnTo>
                <a:lnTo>
                  <a:pt x="70" y="34"/>
                </a:lnTo>
                <a:lnTo>
                  <a:pt x="70" y="32"/>
                </a:lnTo>
                <a:lnTo>
                  <a:pt x="73" y="29"/>
                </a:lnTo>
                <a:lnTo>
                  <a:pt x="73" y="27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2" y="25"/>
                </a:lnTo>
                <a:lnTo>
                  <a:pt x="85" y="27"/>
                </a:lnTo>
                <a:lnTo>
                  <a:pt x="85" y="29"/>
                </a:lnTo>
                <a:lnTo>
                  <a:pt x="87" y="29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4" y="41"/>
                </a:lnTo>
                <a:lnTo>
                  <a:pt x="97" y="44"/>
                </a:lnTo>
                <a:lnTo>
                  <a:pt x="97" y="49"/>
                </a:lnTo>
                <a:lnTo>
                  <a:pt x="99" y="51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06" name="path 8706"/>
          <p:cNvSpPr/>
          <p:nvPr/>
        </p:nvSpPr>
        <p:spPr>
          <a:xfrm>
            <a:off x="7591806" y="3807206"/>
            <a:ext cx="109728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7" y="75"/>
                </a:moveTo>
                <a:lnTo>
                  <a:pt x="89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3" y="85"/>
                </a:moveTo>
                <a:lnTo>
                  <a:pt x="89" y="94"/>
                </a:lnTo>
                <a:lnTo>
                  <a:pt x="73" y="77"/>
                </a:lnTo>
                <a:moveTo>
                  <a:pt x="77" y="75"/>
                </a:moveTo>
                <a:lnTo>
                  <a:pt x="89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89" y="106"/>
                </a:moveTo>
                <a:lnTo>
                  <a:pt x="87" y="97"/>
                </a:lnTo>
                <a:lnTo>
                  <a:pt x="77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5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68" y="10"/>
                </a:lnTo>
                <a:lnTo>
                  <a:pt x="70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7" y="10"/>
                </a:lnTo>
                <a:lnTo>
                  <a:pt x="77" y="8"/>
                </a:lnTo>
                <a:lnTo>
                  <a:pt x="87" y="8"/>
                </a:lnTo>
                <a:lnTo>
                  <a:pt x="87" y="5"/>
                </a:lnTo>
                <a:lnTo>
                  <a:pt x="89" y="5"/>
                </a:lnTo>
                <a:lnTo>
                  <a:pt x="89" y="3"/>
                </a:lnTo>
                <a:lnTo>
                  <a:pt x="89" y="1"/>
                </a:lnTo>
                <a:lnTo>
                  <a:pt x="92" y="1"/>
                </a:lnTo>
                <a:lnTo>
                  <a:pt x="99" y="1"/>
                </a:lnTo>
                <a:lnTo>
                  <a:pt x="118" y="8"/>
                </a:lnTo>
                <a:lnTo>
                  <a:pt x="123" y="8"/>
                </a:lnTo>
                <a:lnTo>
                  <a:pt x="123" y="10"/>
                </a:lnTo>
                <a:lnTo>
                  <a:pt x="125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5" y="17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8" y="37"/>
                </a:lnTo>
                <a:lnTo>
                  <a:pt x="128" y="39"/>
                </a:lnTo>
                <a:lnTo>
                  <a:pt x="130" y="41"/>
                </a:lnTo>
                <a:lnTo>
                  <a:pt x="133" y="41"/>
                </a:lnTo>
                <a:lnTo>
                  <a:pt x="133" y="44"/>
                </a:lnTo>
                <a:lnTo>
                  <a:pt x="137" y="44"/>
                </a:lnTo>
                <a:lnTo>
                  <a:pt x="137" y="41"/>
                </a:lnTo>
                <a:lnTo>
                  <a:pt x="140" y="41"/>
                </a:lnTo>
                <a:lnTo>
                  <a:pt x="137" y="41"/>
                </a:lnTo>
                <a:lnTo>
                  <a:pt x="137" y="37"/>
                </a:lnTo>
                <a:lnTo>
                  <a:pt x="135" y="37"/>
                </a:lnTo>
                <a:lnTo>
                  <a:pt x="135" y="29"/>
                </a:lnTo>
                <a:lnTo>
                  <a:pt x="137" y="29"/>
                </a:lnTo>
                <a:lnTo>
                  <a:pt x="137" y="27"/>
                </a:lnTo>
                <a:lnTo>
                  <a:pt x="140" y="27"/>
                </a:lnTo>
                <a:lnTo>
                  <a:pt x="140" y="25"/>
                </a:lnTo>
                <a:lnTo>
                  <a:pt x="142" y="25"/>
                </a:lnTo>
                <a:lnTo>
                  <a:pt x="147" y="25"/>
                </a:lnTo>
                <a:lnTo>
                  <a:pt x="147" y="27"/>
                </a:lnTo>
                <a:lnTo>
                  <a:pt x="149" y="29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39"/>
                </a:lnTo>
                <a:lnTo>
                  <a:pt x="159" y="41"/>
                </a:lnTo>
                <a:lnTo>
                  <a:pt x="159" y="44"/>
                </a:lnTo>
                <a:lnTo>
                  <a:pt x="161" y="46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1"/>
                </a:lnTo>
                <a:lnTo>
                  <a:pt x="169" y="73"/>
                </a:lnTo>
                <a:lnTo>
                  <a:pt x="166" y="70"/>
                </a:lnTo>
                <a:lnTo>
                  <a:pt x="161" y="70"/>
                </a:lnTo>
                <a:lnTo>
                  <a:pt x="161" y="73"/>
                </a:lnTo>
                <a:lnTo>
                  <a:pt x="161" y="77"/>
                </a:lnTo>
                <a:lnTo>
                  <a:pt x="164" y="77"/>
                </a:lnTo>
                <a:lnTo>
                  <a:pt x="164" y="85"/>
                </a:lnTo>
                <a:lnTo>
                  <a:pt x="166" y="85"/>
                </a:lnTo>
                <a:lnTo>
                  <a:pt x="166" y="89"/>
                </a:lnTo>
                <a:lnTo>
                  <a:pt x="169" y="89"/>
                </a:lnTo>
                <a:lnTo>
                  <a:pt x="171" y="89"/>
                </a:lnTo>
                <a:lnTo>
                  <a:pt x="171" y="92"/>
                </a:lnTo>
                <a:lnTo>
                  <a:pt x="171" y="101"/>
                </a:lnTo>
                <a:lnTo>
                  <a:pt x="169" y="104"/>
                </a:lnTo>
                <a:lnTo>
                  <a:pt x="166" y="106"/>
                </a:lnTo>
                <a:lnTo>
                  <a:pt x="164" y="106"/>
                </a:lnTo>
                <a:lnTo>
                  <a:pt x="164" y="109"/>
                </a:lnTo>
                <a:lnTo>
                  <a:pt x="161" y="109"/>
                </a:lnTo>
                <a:lnTo>
                  <a:pt x="161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8"/>
                </a:lnTo>
                <a:lnTo>
                  <a:pt x="164" y="121"/>
                </a:lnTo>
                <a:lnTo>
                  <a:pt x="164" y="125"/>
                </a:lnTo>
                <a:lnTo>
                  <a:pt x="161" y="125"/>
                </a:lnTo>
                <a:lnTo>
                  <a:pt x="161" y="128"/>
                </a:lnTo>
                <a:lnTo>
                  <a:pt x="159" y="130"/>
                </a:lnTo>
                <a:lnTo>
                  <a:pt x="159" y="133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49" y="135"/>
                </a:lnTo>
                <a:lnTo>
                  <a:pt x="149" y="133"/>
                </a:lnTo>
                <a:lnTo>
                  <a:pt x="149" y="125"/>
                </a:lnTo>
                <a:lnTo>
                  <a:pt x="147" y="123"/>
                </a:lnTo>
                <a:lnTo>
                  <a:pt x="140" y="123"/>
                </a:lnTo>
                <a:lnTo>
                  <a:pt x="140" y="125"/>
                </a:lnTo>
                <a:lnTo>
                  <a:pt x="137" y="125"/>
                </a:lnTo>
                <a:lnTo>
                  <a:pt x="137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37" y="135"/>
                </a:lnTo>
                <a:lnTo>
                  <a:pt x="145" y="135"/>
                </a:lnTo>
                <a:lnTo>
                  <a:pt x="145" y="137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7"/>
                </a:lnTo>
                <a:lnTo>
                  <a:pt x="145" y="147"/>
                </a:lnTo>
                <a:lnTo>
                  <a:pt x="145" y="149"/>
                </a:lnTo>
                <a:lnTo>
                  <a:pt x="142" y="149"/>
                </a:lnTo>
                <a:lnTo>
                  <a:pt x="142" y="152"/>
                </a:lnTo>
                <a:lnTo>
                  <a:pt x="140" y="152"/>
                </a:lnTo>
                <a:lnTo>
                  <a:pt x="140" y="154"/>
                </a:lnTo>
                <a:lnTo>
                  <a:pt x="137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3" y="166"/>
                </a:lnTo>
                <a:lnTo>
                  <a:pt x="113" y="169"/>
                </a:lnTo>
                <a:lnTo>
                  <a:pt x="101" y="169"/>
                </a:lnTo>
                <a:lnTo>
                  <a:pt x="101" y="166"/>
                </a:lnTo>
                <a:lnTo>
                  <a:pt x="104" y="166"/>
                </a:lnTo>
                <a:lnTo>
                  <a:pt x="104" y="164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7" y="164"/>
                </a:lnTo>
                <a:lnTo>
                  <a:pt x="89" y="164"/>
                </a:lnTo>
                <a:lnTo>
                  <a:pt x="89" y="166"/>
                </a:lnTo>
                <a:lnTo>
                  <a:pt x="85" y="166"/>
                </a:lnTo>
                <a:lnTo>
                  <a:pt x="85" y="169"/>
                </a:lnTo>
                <a:lnTo>
                  <a:pt x="82" y="169"/>
                </a:lnTo>
                <a:lnTo>
                  <a:pt x="82" y="171"/>
                </a:lnTo>
                <a:lnTo>
                  <a:pt x="73" y="171"/>
                </a:lnTo>
                <a:lnTo>
                  <a:pt x="70" y="169"/>
                </a:lnTo>
                <a:lnTo>
                  <a:pt x="68" y="169"/>
                </a:lnTo>
                <a:lnTo>
                  <a:pt x="68" y="166"/>
                </a:lnTo>
                <a:lnTo>
                  <a:pt x="65" y="164"/>
                </a:lnTo>
                <a:lnTo>
                  <a:pt x="65" y="161"/>
                </a:lnTo>
                <a:lnTo>
                  <a:pt x="63" y="161"/>
                </a:lnTo>
                <a:lnTo>
                  <a:pt x="61" y="161"/>
                </a:lnTo>
                <a:lnTo>
                  <a:pt x="61" y="164"/>
                </a:lnTo>
                <a:lnTo>
                  <a:pt x="61" y="166"/>
                </a:lnTo>
                <a:lnTo>
                  <a:pt x="58" y="166"/>
                </a:lnTo>
                <a:lnTo>
                  <a:pt x="53" y="166"/>
                </a:lnTo>
                <a:lnTo>
                  <a:pt x="53" y="164"/>
                </a:lnTo>
                <a:lnTo>
                  <a:pt x="49" y="164"/>
                </a:lnTo>
                <a:lnTo>
                  <a:pt x="46" y="161"/>
                </a:lnTo>
                <a:lnTo>
                  <a:pt x="44" y="161"/>
                </a:lnTo>
                <a:lnTo>
                  <a:pt x="44" y="159"/>
                </a:lnTo>
                <a:lnTo>
                  <a:pt x="41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2"/>
                </a:lnTo>
                <a:lnTo>
                  <a:pt x="39" y="149"/>
                </a:lnTo>
                <a:lnTo>
                  <a:pt x="49" y="149"/>
                </a:lnTo>
                <a:lnTo>
                  <a:pt x="49" y="147"/>
                </a:lnTo>
                <a:lnTo>
                  <a:pt x="51" y="147"/>
                </a:lnTo>
                <a:lnTo>
                  <a:pt x="51" y="145"/>
                </a:lnTo>
                <a:lnTo>
                  <a:pt x="51" y="142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5"/>
                </a:lnTo>
                <a:lnTo>
                  <a:pt x="44" y="135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37"/>
                </a:lnTo>
                <a:lnTo>
                  <a:pt x="39" y="140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29" y="149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0"/>
                </a:lnTo>
                <a:lnTo>
                  <a:pt x="17" y="137"/>
                </a:lnTo>
                <a:lnTo>
                  <a:pt x="17" y="135"/>
                </a:lnTo>
                <a:lnTo>
                  <a:pt x="15" y="135"/>
                </a:lnTo>
                <a:lnTo>
                  <a:pt x="15" y="130"/>
                </a:lnTo>
                <a:lnTo>
                  <a:pt x="13" y="130"/>
                </a:lnTo>
                <a:lnTo>
                  <a:pt x="13" y="123"/>
                </a:lnTo>
                <a:lnTo>
                  <a:pt x="10" y="123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11"/>
                </a:lnTo>
                <a:lnTo>
                  <a:pt x="3" y="109"/>
                </a:lnTo>
                <a:lnTo>
                  <a:pt x="3" y="101"/>
                </a:lnTo>
                <a:lnTo>
                  <a:pt x="5" y="101"/>
                </a:lnTo>
                <a:lnTo>
                  <a:pt x="8" y="104"/>
                </a:lnTo>
                <a:lnTo>
                  <a:pt x="10" y="104"/>
                </a:lnTo>
                <a:lnTo>
                  <a:pt x="13" y="101"/>
                </a:lnTo>
                <a:lnTo>
                  <a:pt x="13" y="97"/>
                </a:lnTo>
                <a:lnTo>
                  <a:pt x="10" y="97"/>
                </a:lnTo>
                <a:lnTo>
                  <a:pt x="10" y="94"/>
                </a:lnTo>
                <a:lnTo>
                  <a:pt x="8" y="94"/>
                </a:lnTo>
                <a:lnTo>
                  <a:pt x="8" y="87"/>
                </a:lnTo>
                <a:lnTo>
                  <a:pt x="5" y="85"/>
                </a:lnTo>
                <a:lnTo>
                  <a:pt x="3" y="85"/>
                </a:lnTo>
                <a:lnTo>
                  <a:pt x="3" y="82"/>
                </a:lnTo>
                <a:lnTo>
                  <a:pt x="3" y="85"/>
                </a:lnTo>
                <a:lnTo>
                  <a:pt x="3" y="82"/>
                </a:lnTo>
                <a:lnTo>
                  <a:pt x="1" y="82"/>
                </a:lnTo>
                <a:lnTo>
                  <a:pt x="1" y="80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8" y="56"/>
                </a:lnTo>
                <a:lnTo>
                  <a:pt x="8" y="51"/>
                </a:lnTo>
                <a:lnTo>
                  <a:pt x="10" y="49"/>
                </a:lnTo>
                <a:lnTo>
                  <a:pt x="10" y="46"/>
                </a:lnTo>
                <a:lnTo>
                  <a:pt x="13" y="46"/>
                </a:lnTo>
                <a:lnTo>
                  <a:pt x="13" y="44"/>
                </a:lnTo>
                <a:lnTo>
                  <a:pt x="15" y="41"/>
                </a:lnTo>
                <a:lnTo>
                  <a:pt x="15" y="39"/>
                </a:lnTo>
                <a:lnTo>
                  <a:pt x="17" y="39"/>
                </a:lnTo>
                <a:moveTo>
                  <a:pt x="17" y="39"/>
                </a:moveTo>
                <a:lnTo>
                  <a:pt x="17" y="37"/>
                </a:lnTo>
                <a:lnTo>
                  <a:pt x="20" y="37"/>
                </a:lnTo>
                <a:lnTo>
                  <a:pt x="22" y="37"/>
                </a:lnTo>
                <a:lnTo>
                  <a:pt x="22" y="39"/>
                </a:lnTo>
                <a:lnTo>
                  <a:pt x="25" y="39"/>
                </a:lnTo>
                <a:lnTo>
                  <a:pt x="25" y="41"/>
                </a:lnTo>
                <a:lnTo>
                  <a:pt x="25" y="49"/>
                </a:lnTo>
                <a:lnTo>
                  <a:pt x="27" y="51"/>
                </a:lnTo>
                <a:lnTo>
                  <a:pt x="29" y="51"/>
                </a:lnTo>
                <a:lnTo>
                  <a:pt x="32" y="49"/>
                </a:lnTo>
                <a:lnTo>
                  <a:pt x="34" y="46"/>
                </a:lnTo>
                <a:lnTo>
                  <a:pt x="37" y="46"/>
                </a:lnTo>
                <a:lnTo>
                  <a:pt x="37" y="44"/>
                </a:lnTo>
                <a:lnTo>
                  <a:pt x="41" y="44"/>
                </a:lnTo>
                <a:lnTo>
                  <a:pt x="41" y="41"/>
                </a:lnTo>
                <a:lnTo>
                  <a:pt x="44" y="39"/>
                </a:lnTo>
                <a:lnTo>
                  <a:pt x="44" y="34"/>
                </a:lnTo>
                <a:lnTo>
                  <a:pt x="41" y="34"/>
                </a:lnTo>
                <a:lnTo>
                  <a:pt x="39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29" y="39"/>
                </a:lnTo>
                <a:lnTo>
                  <a:pt x="29" y="37"/>
                </a:lnTo>
                <a:lnTo>
                  <a:pt x="27" y="37"/>
                </a:lnTo>
                <a:lnTo>
                  <a:pt x="27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29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1" y="15"/>
                </a:lnTo>
                <a:lnTo>
                  <a:pt x="41" y="13"/>
                </a:lnTo>
                <a:lnTo>
                  <a:pt x="51" y="13"/>
                </a:lnTo>
                <a:lnTo>
                  <a:pt x="51" y="10"/>
                </a:lnTo>
                <a:lnTo>
                  <a:pt x="53" y="10"/>
                </a:lnTo>
                <a:lnTo>
                  <a:pt x="53" y="8"/>
                </a:lnTo>
                <a:lnTo>
                  <a:pt x="56" y="8"/>
                </a:lnTo>
                <a:lnTo>
                  <a:pt x="56" y="5"/>
                </a:lnTo>
                <a:lnTo>
                  <a:pt x="63" y="5"/>
                </a:lnTo>
                <a:moveTo>
                  <a:pt x="34" y="37"/>
                </a:moveTo>
                <a:lnTo>
                  <a:pt x="39" y="44"/>
                </a:lnTo>
                <a:moveTo>
                  <a:pt x="37" y="37"/>
                </a:moveTo>
                <a:lnTo>
                  <a:pt x="41" y="44"/>
                </a:lnTo>
                <a:moveTo>
                  <a:pt x="29" y="39"/>
                </a:moveTo>
                <a:lnTo>
                  <a:pt x="37" y="46"/>
                </a:lnTo>
                <a:moveTo>
                  <a:pt x="22" y="32"/>
                </a:moveTo>
                <a:lnTo>
                  <a:pt x="34" y="46"/>
                </a:lnTo>
                <a:moveTo>
                  <a:pt x="17" y="37"/>
                </a:moveTo>
                <a:lnTo>
                  <a:pt x="27" y="51"/>
                </a:lnTo>
                <a:moveTo>
                  <a:pt x="20" y="37"/>
                </a:moveTo>
                <a:lnTo>
                  <a:pt x="29" y="51"/>
                </a:lnTo>
                <a:moveTo>
                  <a:pt x="20" y="34"/>
                </a:moveTo>
                <a:lnTo>
                  <a:pt x="32" y="49"/>
                </a:lnTo>
                <a:lnTo>
                  <a:pt x="22" y="34"/>
                </a:lnTo>
                <a:moveTo>
                  <a:pt x="22" y="32"/>
                </a:moveTo>
                <a:lnTo>
                  <a:pt x="34" y="46"/>
                </a:lnTo>
                <a:moveTo>
                  <a:pt x="34" y="39"/>
                </a:moveTo>
                <a:lnTo>
                  <a:pt x="39" y="44"/>
                </a:lnTo>
                <a:moveTo>
                  <a:pt x="32" y="39"/>
                </a:moveTo>
                <a:lnTo>
                  <a:pt x="37" y="4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08" name="path 8708"/>
          <p:cNvSpPr/>
          <p:nvPr/>
        </p:nvSpPr>
        <p:spPr>
          <a:xfrm>
            <a:off x="7617714" y="3807206"/>
            <a:ext cx="33528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49" y="5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  <a:moveTo>
                  <a:pt x="37" y="3"/>
                </a:moveTo>
                <a:lnTo>
                  <a:pt x="39" y="8"/>
                </a:lnTo>
                <a:moveTo>
                  <a:pt x="39" y="3"/>
                </a:moveTo>
                <a:lnTo>
                  <a:pt x="41" y="8"/>
                </a:lnTo>
                <a:moveTo>
                  <a:pt x="30" y="8"/>
                </a:moveTo>
                <a:lnTo>
                  <a:pt x="32" y="13"/>
                </a:lnTo>
                <a:lnTo>
                  <a:pt x="30" y="8"/>
                </a:lnTo>
                <a:close/>
                <a:moveTo>
                  <a:pt x="30" y="5"/>
                </a:moveTo>
                <a:lnTo>
                  <a:pt x="34" y="13"/>
                </a:lnTo>
                <a:moveTo>
                  <a:pt x="30" y="3"/>
                </a:moveTo>
                <a:lnTo>
                  <a:pt x="34" y="10"/>
                </a:lnTo>
                <a:moveTo>
                  <a:pt x="32" y="3"/>
                </a:moveTo>
                <a:lnTo>
                  <a:pt x="37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10" name="rect 8710"/>
          <p:cNvSpPr/>
          <p:nvPr/>
        </p:nvSpPr>
        <p:spPr>
          <a:xfrm>
            <a:off x="7658861" y="3810253"/>
            <a:ext cx="8381" cy="4572"/>
          </a:xfrm>
          <a:prstGeom prst="rect">
            <a:avLst/>
          </a:prstGeom>
          <a:solidFill>
            <a:srgbClr val="000000">
              <a:alpha val="6549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12" name="rect 8712"/>
          <p:cNvSpPr/>
          <p:nvPr/>
        </p:nvSpPr>
        <p:spPr>
          <a:xfrm>
            <a:off x="7639050" y="3807206"/>
            <a:ext cx="21335" cy="6095"/>
          </a:xfrm>
          <a:prstGeom prst="rect">
            <a:avLst/>
          </a:prstGeom>
          <a:solidFill>
            <a:srgbClr val="000000">
              <a:alpha val="2470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14" name="path 8714"/>
          <p:cNvSpPr/>
          <p:nvPr/>
        </p:nvSpPr>
        <p:spPr>
          <a:xfrm>
            <a:off x="6960870" y="3895597"/>
            <a:ext cx="71627" cy="21336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09" y="1"/>
                </a:moveTo>
                <a:lnTo>
                  <a:pt x="111" y="1"/>
                </a:lnTo>
                <a:lnTo>
                  <a:pt x="111" y="3"/>
                </a:ln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4" y="13"/>
                </a:lnTo>
                <a:lnTo>
                  <a:pt x="101" y="15"/>
                </a:lnTo>
                <a:lnTo>
                  <a:pt x="99" y="15"/>
                </a:lnTo>
                <a:lnTo>
                  <a:pt x="99" y="18"/>
                </a:lnTo>
                <a:lnTo>
                  <a:pt x="97" y="18"/>
                </a:lnTo>
                <a:lnTo>
                  <a:pt x="94" y="20"/>
                </a:lnTo>
                <a:lnTo>
                  <a:pt x="92" y="20"/>
                </a:lnTo>
                <a:lnTo>
                  <a:pt x="89" y="22"/>
                </a:lnTo>
                <a:lnTo>
                  <a:pt x="85" y="22"/>
                </a:lnTo>
                <a:lnTo>
                  <a:pt x="82" y="25"/>
                </a:lnTo>
                <a:lnTo>
                  <a:pt x="80" y="25"/>
                </a:lnTo>
                <a:lnTo>
                  <a:pt x="80" y="27"/>
                </a:lnTo>
                <a:lnTo>
                  <a:pt x="77" y="27"/>
                </a:lnTo>
                <a:lnTo>
                  <a:pt x="77" y="30"/>
                </a:lnTo>
                <a:lnTo>
                  <a:pt x="63" y="30"/>
                </a:lnTo>
                <a:lnTo>
                  <a:pt x="65" y="30"/>
                </a:lnTo>
                <a:lnTo>
                  <a:pt x="65" y="25"/>
                </a:lnTo>
                <a:lnTo>
                  <a:pt x="68" y="25"/>
                </a:lnTo>
                <a:lnTo>
                  <a:pt x="68" y="22"/>
                </a:lnTo>
                <a:lnTo>
                  <a:pt x="65" y="22"/>
                </a:lnTo>
                <a:lnTo>
                  <a:pt x="58" y="22"/>
                </a:lnTo>
                <a:lnTo>
                  <a:pt x="58" y="25"/>
                </a:lnTo>
                <a:lnTo>
                  <a:pt x="53" y="25"/>
                </a:lnTo>
                <a:lnTo>
                  <a:pt x="51" y="27"/>
                </a:lnTo>
                <a:lnTo>
                  <a:pt x="46" y="27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34" y="32"/>
                </a:lnTo>
                <a:lnTo>
                  <a:pt x="34" y="30"/>
                </a:lnTo>
                <a:lnTo>
                  <a:pt x="29" y="30"/>
                </a:lnTo>
                <a:lnTo>
                  <a:pt x="29" y="27"/>
                </a:lnTo>
                <a:lnTo>
                  <a:pt x="29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7"/>
                </a:lnTo>
                <a:lnTo>
                  <a:pt x="22" y="27"/>
                </a:lnTo>
                <a:lnTo>
                  <a:pt x="17" y="27"/>
                </a:lnTo>
                <a:lnTo>
                  <a:pt x="15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5" y="20"/>
                </a:lnTo>
                <a:lnTo>
                  <a:pt x="3" y="20"/>
                </a:lnTo>
                <a:lnTo>
                  <a:pt x="3" y="18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16" name="path 8716"/>
          <p:cNvSpPr/>
          <p:nvPr/>
        </p:nvSpPr>
        <p:spPr>
          <a:xfrm>
            <a:off x="6938010" y="3831590"/>
            <a:ext cx="32003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6" y="101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29" y="109"/>
                </a:lnTo>
                <a:lnTo>
                  <a:pt x="29" y="111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17" y="101"/>
                </a:lnTo>
                <a:lnTo>
                  <a:pt x="17" y="99"/>
                </a:lnTo>
                <a:lnTo>
                  <a:pt x="15" y="97"/>
                </a:lnTo>
                <a:lnTo>
                  <a:pt x="15" y="94"/>
                </a:lnTo>
                <a:lnTo>
                  <a:pt x="13" y="92"/>
                </a:lnTo>
                <a:lnTo>
                  <a:pt x="13" y="90"/>
                </a:lnTo>
                <a:lnTo>
                  <a:pt x="10" y="87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5"/>
                </a:lnTo>
                <a:lnTo>
                  <a:pt x="3" y="75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1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3" y="44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7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38" name="group 438"/>
          <p:cNvGrpSpPr/>
          <p:nvPr/>
        </p:nvGrpSpPr>
        <p:grpSpPr>
          <a:xfrm rot="21600000">
            <a:off x="6915150" y="3807206"/>
            <a:ext cx="281178" cy="36575"/>
            <a:chOff x="0" y="0"/>
            <a:chExt cx="281178" cy="36575"/>
          </a:xfrm>
        </p:grpSpPr>
        <p:sp>
          <p:nvSpPr>
            <p:cNvPr id="8718" name="path 8718"/>
            <p:cNvSpPr/>
            <p:nvPr/>
          </p:nvSpPr>
          <p:spPr>
            <a:xfrm>
              <a:off x="0" y="0"/>
              <a:ext cx="98297" cy="36575"/>
            </a:xfrm>
            <a:custGeom>
              <a:avLst/>
              <a:gdLst/>
              <a:ahLst/>
              <a:cxnLst/>
              <a:rect l="0" t="0" r="0" b="0"/>
              <a:pathLst>
                <a:path w="154" h="57">
                  <a:moveTo>
                    <a:pt x="51" y="39"/>
                  </a:moveTo>
                  <a:lnTo>
                    <a:pt x="54" y="37"/>
                  </a:lnTo>
                  <a:lnTo>
                    <a:pt x="58" y="37"/>
                  </a:lnTo>
                  <a:lnTo>
                    <a:pt x="58" y="39"/>
                  </a:lnTo>
                  <a:lnTo>
                    <a:pt x="58" y="49"/>
                  </a:lnTo>
                  <a:lnTo>
                    <a:pt x="61" y="49"/>
                  </a:lnTo>
                  <a:lnTo>
                    <a:pt x="61" y="51"/>
                  </a:lnTo>
                  <a:lnTo>
                    <a:pt x="63" y="51"/>
                  </a:lnTo>
                  <a:lnTo>
                    <a:pt x="65" y="51"/>
                  </a:lnTo>
                  <a:lnTo>
                    <a:pt x="65" y="49"/>
                  </a:lnTo>
                  <a:lnTo>
                    <a:pt x="68" y="49"/>
                  </a:lnTo>
                  <a:lnTo>
                    <a:pt x="68" y="46"/>
                  </a:lnTo>
                  <a:lnTo>
                    <a:pt x="73" y="46"/>
                  </a:lnTo>
                  <a:lnTo>
                    <a:pt x="73" y="44"/>
                  </a:lnTo>
                  <a:lnTo>
                    <a:pt x="75" y="44"/>
                  </a:lnTo>
                  <a:lnTo>
                    <a:pt x="78" y="41"/>
                  </a:lnTo>
                  <a:lnTo>
                    <a:pt x="78" y="34"/>
                  </a:lnTo>
                  <a:lnTo>
                    <a:pt x="75" y="34"/>
                  </a:lnTo>
                  <a:lnTo>
                    <a:pt x="73" y="34"/>
                  </a:lnTo>
                  <a:lnTo>
                    <a:pt x="73" y="37"/>
                  </a:lnTo>
                  <a:lnTo>
                    <a:pt x="70" y="37"/>
                  </a:lnTo>
                  <a:lnTo>
                    <a:pt x="70" y="39"/>
                  </a:lnTo>
                  <a:lnTo>
                    <a:pt x="65" y="39"/>
                  </a:lnTo>
                  <a:lnTo>
                    <a:pt x="65" y="37"/>
                  </a:lnTo>
                  <a:lnTo>
                    <a:pt x="63" y="37"/>
                  </a:lnTo>
                  <a:lnTo>
                    <a:pt x="63" y="34"/>
                  </a:lnTo>
                  <a:lnTo>
                    <a:pt x="61" y="34"/>
                  </a:lnTo>
                  <a:lnTo>
                    <a:pt x="61" y="32"/>
                  </a:lnTo>
                  <a:lnTo>
                    <a:pt x="61" y="27"/>
                  </a:lnTo>
                  <a:lnTo>
                    <a:pt x="63" y="25"/>
                  </a:lnTo>
                  <a:lnTo>
                    <a:pt x="65" y="22"/>
                  </a:lnTo>
                  <a:lnTo>
                    <a:pt x="68" y="20"/>
                  </a:lnTo>
                  <a:lnTo>
                    <a:pt x="70" y="20"/>
                  </a:lnTo>
                  <a:lnTo>
                    <a:pt x="70" y="17"/>
                  </a:lnTo>
                  <a:lnTo>
                    <a:pt x="73" y="17"/>
                  </a:lnTo>
                  <a:lnTo>
                    <a:pt x="75" y="15"/>
                  </a:lnTo>
                  <a:lnTo>
                    <a:pt x="78" y="15"/>
                  </a:lnTo>
                  <a:lnTo>
                    <a:pt x="78" y="13"/>
                  </a:lnTo>
                  <a:lnTo>
                    <a:pt x="85" y="13"/>
                  </a:lnTo>
                  <a:lnTo>
                    <a:pt x="87" y="10"/>
                  </a:lnTo>
                  <a:lnTo>
                    <a:pt x="90" y="10"/>
                  </a:lnTo>
                  <a:lnTo>
                    <a:pt x="90" y="8"/>
                  </a:lnTo>
                  <a:lnTo>
                    <a:pt x="92" y="8"/>
                  </a:lnTo>
                  <a:lnTo>
                    <a:pt x="92" y="5"/>
                  </a:lnTo>
                  <a:lnTo>
                    <a:pt x="97" y="5"/>
                  </a:lnTo>
                  <a:moveTo>
                    <a:pt x="65" y="39"/>
                  </a:moveTo>
                  <a:lnTo>
                    <a:pt x="70" y="46"/>
                  </a:lnTo>
                  <a:lnTo>
                    <a:pt x="58" y="32"/>
                  </a:lnTo>
                  <a:moveTo>
                    <a:pt x="58" y="32"/>
                  </a:moveTo>
                  <a:lnTo>
                    <a:pt x="68" y="46"/>
                  </a:lnTo>
                  <a:moveTo>
                    <a:pt x="70" y="39"/>
                  </a:moveTo>
                  <a:lnTo>
                    <a:pt x="73" y="44"/>
                  </a:lnTo>
                  <a:moveTo>
                    <a:pt x="68" y="39"/>
                  </a:moveTo>
                  <a:lnTo>
                    <a:pt x="73" y="46"/>
                  </a:lnTo>
                  <a:moveTo>
                    <a:pt x="125" y="1"/>
                  </a:moveTo>
                  <a:lnTo>
                    <a:pt x="125" y="3"/>
                  </a:lnTo>
                  <a:lnTo>
                    <a:pt x="123" y="3"/>
                  </a:lnTo>
                  <a:moveTo>
                    <a:pt x="125" y="5"/>
                  </a:moveTo>
                  <a:lnTo>
                    <a:pt x="125" y="1"/>
                  </a:lnTo>
                  <a:moveTo>
                    <a:pt x="78" y="34"/>
                  </a:moveTo>
                  <a:lnTo>
                    <a:pt x="78" y="37"/>
                  </a:lnTo>
                  <a:moveTo>
                    <a:pt x="116" y="8"/>
                  </a:moveTo>
                  <a:lnTo>
                    <a:pt x="114" y="3"/>
                  </a:lnTo>
                  <a:lnTo>
                    <a:pt x="118" y="8"/>
                  </a:lnTo>
                  <a:moveTo>
                    <a:pt x="104" y="8"/>
                  </a:moveTo>
                  <a:lnTo>
                    <a:pt x="106" y="13"/>
                  </a:lnTo>
                  <a:moveTo>
                    <a:pt x="106" y="8"/>
                  </a:moveTo>
                  <a:lnTo>
                    <a:pt x="109" y="13"/>
                  </a:lnTo>
                  <a:moveTo>
                    <a:pt x="106" y="5"/>
                  </a:moveTo>
                  <a:lnTo>
                    <a:pt x="111" y="13"/>
                  </a:lnTo>
                  <a:moveTo>
                    <a:pt x="106" y="3"/>
                  </a:moveTo>
                  <a:lnTo>
                    <a:pt x="111" y="10"/>
                  </a:lnTo>
                  <a:lnTo>
                    <a:pt x="109" y="3"/>
                  </a:lnTo>
                  <a:lnTo>
                    <a:pt x="114" y="8"/>
                  </a:lnTo>
                  <a:lnTo>
                    <a:pt x="111" y="3"/>
                  </a:lnTo>
                  <a:moveTo>
                    <a:pt x="116" y="3"/>
                  </a:moveTo>
                  <a:lnTo>
                    <a:pt x="118" y="8"/>
                  </a:lnTo>
                  <a:moveTo>
                    <a:pt x="123" y="8"/>
                  </a:moveTo>
                  <a:lnTo>
                    <a:pt x="118" y="3"/>
                  </a:lnTo>
                  <a:lnTo>
                    <a:pt x="121" y="8"/>
                  </a:lnTo>
                  <a:moveTo>
                    <a:pt x="101" y="3"/>
                  </a:moveTo>
                  <a:lnTo>
                    <a:pt x="104" y="3"/>
                  </a:lnTo>
                  <a:moveTo>
                    <a:pt x="97" y="5"/>
                  </a:moveTo>
                  <a:lnTo>
                    <a:pt x="99" y="5"/>
                  </a:lnTo>
                  <a:moveTo>
                    <a:pt x="104" y="3"/>
                  </a:moveTo>
                  <a:lnTo>
                    <a:pt x="106" y="5"/>
                  </a:lnTo>
                  <a:moveTo>
                    <a:pt x="121" y="3"/>
                  </a:moveTo>
                  <a:lnTo>
                    <a:pt x="123" y="5"/>
                  </a:lnTo>
                  <a:lnTo>
                    <a:pt x="123" y="3"/>
                  </a:lnTo>
                  <a:moveTo>
                    <a:pt x="61" y="32"/>
                  </a:moveTo>
                  <a:lnTo>
                    <a:pt x="61" y="29"/>
                  </a:lnTo>
                  <a:moveTo>
                    <a:pt x="56" y="37"/>
                  </a:moveTo>
                  <a:lnTo>
                    <a:pt x="56" y="34"/>
                  </a:lnTo>
                  <a:moveTo>
                    <a:pt x="58" y="29"/>
                  </a:moveTo>
                  <a:lnTo>
                    <a:pt x="61" y="32"/>
                  </a:lnTo>
                  <a:moveTo>
                    <a:pt x="73" y="34"/>
                  </a:moveTo>
                  <a:lnTo>
                    <a:pt x="78" y="41"/>
                  </a:lnTo>
                  <a:moveTo>
                    <a:pt x="75" y="34"/>
                  </a:moveTo>
                  <a:lnTo>
                    <a:pt x="78" y="39"/>
                  </a:lnTo>
                  <a:moveTo>
                    <a:pt x="73" y="37"/>
                  </a:moveTo>
                  <a:lnTo>
                    <a:pt x="78" y="41"/>
                  </a:lnTo>
                  <a:moveTo>
                    <a:pt x="51" y="39"/>
                  </a:moveTo>
                  <a:lnTo>
                    <a:pt x="56" y="37"/>
                  </a:lnTo>
                  <a:moveTo>
                    <a:pt x="135" y="3"/>
                  </a:moveTo>
                  <a:lnTo>
                    <a:pt x="133" y="1"/>
                  </a:lnTo>
                  <a:moveTo>
                    <a:pt x="150" y="8"/>
                  </a:moveTo>
                  <a:lnTo>
                    <a:pt x="154" y="8"/>
                  </a:lnTo>
                  <a:moveTo>
                    <a:pt x="147" y="8"/>
                  </a:moveTo>
                  <a:lnTo>
                    <a:pt x="147" y="10"/>
                  </a:lnTo>
                  <a:lnTo>
                    <a:pt x="145" y="10"/>
                  </a:lnTo>
                  <a:lnTo>
                    <a:pt x="142" y="10"/>
                  </a:lnTo>
                  <a:lnTo>
                    <a:pt x="142" y="8"/>
                  </a:lnTo>
                  <a:lnTo>
                    <a:pt x="140" y="8"/>
                  </a:lnTo>
                  <a:moveTo>
                    <a:pt x="147" y="8"/>
                  </a:moveTo>
                  <a:lnTo>
                    <a:pt x="147" y="5"/>
                  </a:lnTo>
                  <a:moveTo>
                    <a:pt x="140" y="5"/>
                  </a:moveTo>
                  <a:lnTo>
                    <a:pt x="140" y="8"/>
                  </a:lnTo>
                  <a:lnTo>
                    <a:pt x="145" y="10"/>
                  </a:lnTo>
                  <a:moveTo>
                    <a:pt x="147" y="8"/>
                  </a:moveTo>
                  <a:lnTo>
                    <a:pt x="147" y="5"/>
                  </a:lnTo>
                  <a:moveTo>
                    <a:pt x="140" y="5"/>
                  </a:moveTo>
                  <a:lnTo>
                    <a:pt x="140" y="3"/>
                  </a:lnTo>
                  <a:lnTo>
                    <a:pt x="138" y="3"/>
                  </a:lnTo>
                  <a:moveTo>
                    <a:pt x="135" y="3"/>
                  </a:moveTo>
                  <a:lnTo>
                    <a:pt x="140" y="3"/>
                  </a:lnTo>
                  <a:lnTo>
                    <a:pt x="138" y="3"/>
                  </a:lnTo>
                  <a:moveTo>
                    <a:pt x="150" y="5"/>
                  </a:moveTo>
                  <a:lnTo>
                    <a:pt x="150" y="8"/>
                  </a:lnTo>
                  <a:moveTo>
                    <a:pt x="147" y="5"/>
                  </a:moveTo>
                  <a:lnTo>
                    <a:pt x="147" y="8"/>
                  </a:lnTo>
                  <a:moveTo>
                    <a:pt x="150" y="8"/>
                  </a:moveTo>
                  <a:lnTo>
                    <a:pt x="150" y="5"/>
                  </a:lnTo>
                  <a:lnTo>
                    <a:pt x="152" y="8"/>
                  </a:lnTo>
                  <a:moveTo>
                    <a:pt x="150" y="5"/>
                  </a:moveTo>
                  <a:lnTo>
                    <a:pt x="150" y="8"/>
                  </a:lnTo>
                  <a:lnTo>
                    <a:pt x="147" y="8"/>
                  </a:lnTo>
                  <a:moveTo>
                    <a:pt x="140" y="5"/>
                  </a:moveTo>
                  <a:lnTo>
                    <a:pt x="140" y="3"/>
                  </a:lnTo>
                  <a:moveTo>
                    <a:pt x="140" y="3"/>
                  </a:moveTo>
                  <a:lnTo>
                    <a:pt x="145" y="10"/>
                  </a:lnTo>
                  <a:moveTo>
                    <a:pt x="145" y="5"/>
                  </a:moveTo>
                  <a:lnTo>
                    <a:pt x="147" y="8"/>
                  </a:lnTo>
                  <a:moveTo>
                    <a:pt x="142" y="3"/>
                  </a:moveTo>
                  <a:lnTo>
                    <a:pt x="147" y="10"/>
                  </a:lnTo>
                  <a:moveTo>
                    <a:pt x="1" y="56"/>
                  </a:moveTo>
                  <a:lnTo>
                    <a:pt x="15" y="13"/>
                  </a:lnTo>
                  <a:lnTo>
                    <a:pt x="30" y="56"/>
                  </a:lnTo>
                  <a:moveTo>
                    <a:pt x="65" y="15"/>
                  </a:moveTo>
                  <a:lnTo>
                    <a:pt x="54" y="13"/>
                  </a:lnTo>
                  <a:moveTo>
                    <a:pt x="54" y="15"/>
                  </a:moveTo>
                  <a:lnTo>
                    <a:pt x="46" y="20"/>
                  </a:lnTo>
                  <a:lnTo>
                    <a:pt x="51" y="29"/>
                  </a:lnTo>
                  <a:moveTo>
                    <a:pt x="51" y="32"/>
                  </a:moveTo>
                  <a:lnTo>
                    <a:pt x="63" y="3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720" name="path 8720"/>
            <p:cNvSpPr/>
            <p:nvPr/>
          </p:nvSpPr>
          <p:spPr>
            <a:xfrm>
              <a:off x="99822" y="11429"/>
              <a:ext cx="181355" cy="15240"/>
            </a:xfrm>
            <a:custGeom>
              <a:avLst/>
              <a:gdLst/>
              <a:ahLst/>
              <a:cxnLst/>
              <a:rect l="0" t="0" r="0" b="0"/>
              <a:pathLst>
                <a:path w="285" h="24">
                  <a:moveTo>
                    <a:pt x="0" y="0"/>
                  </a:moveTo>
                  <a:lnTo>
                    <a:pt x="0" y="24"/>
                  </a:lnTo>
                  <a:lnTo>
                    <a:pt x="285" y="0"/>
                  </a:lnTo>
                  <a:lnTo>
                    <a:pt x="0" y="0"/>
                  </a:lnTo>
                </a:path>
                <a:path w="285" h="24">
                  <a:moveTo>
                    <a:pt x="0" y="24"/>
                  </a:moveTo>
                  <a:lnTo>
                    <a:pt x="285" y="0"/>
                  </a:lnTo>
                  <a:lnTo>
                    <a:pt x="285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722" name="path 8722"/>
          <p:cNvSpPr/>
          <p:nvPr/>
        </p:nvSpPr>
        <p:spPr>
          <a:xfrm>
            <a:off x="7155941" y="3807206"/>
            <a:ext cx="109728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8" y="75"/>
                </a:moveTo>
                <a:lnTo>
                  <a:pt x="90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2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5" y="75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6" y="3"/>
                </a:lnTo>
                <a:lnTo>
                  <a:pt x="70" y="3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0"/>
                </a:lnTo>
                <a:lnTo>
                  <a:pt x="70" y="10"/>
                </a:lnTo>
                <a:lnTo>
                  <a:pt x="70" y="13"/>
                </a:lnTo>
                <a:lnTo>
                  <a:pt x="73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9" y="1"/>
                </a:lnTo>
                <a:lnTo>
                  <a:pt x="118" y="8"/>
                </a:lnTo>
                <a:lnTo>
                  <a:pt x="121" y="8"/>
                </a:lnTo>
                <a:lnTo>
                  <a:pt x="123" y="10"/>
                </a:lnTo>
                <a:lnTo>
                  <a:pt x="126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1" y="27"/>
                </a:lnTo>
                <a:lnTo>
                  <a:pt x="121" y="29"/>
                </a:lnTo>
                <a:lnTo>
                  <a:pt x="123" y="29"/>
                </a:lnTo>
                <a:lnTo>
                  <a:pt x="123" y="32"/>
                </a:lnTo>
                <a:lnTo>
                  <a:pt x="126" y="32"/>
                </a:lnTo>
                <a:lnTo>
                  <a:pt x="126" y="34"/>
                </a:lnTo>
                <a:lnTo>
                  <a:pt x="126" y="37"/>
                </a:lnTo>
                <a:lnTo>
                  <a:pt x="128" y="37"/>
                </a:lnTo>
                <a:lnTo>
                  <a:pt x="128" y="41"/>
                </a:lnTo>
                <a:lnTo>
                  <a:pt x="130" y="41"/>
                </a:lnTo>
                <a:lnTo>
                  <a:pt x="133" y="41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38" y="39"/>
                </a:lnTo>
                <a:lnTo>
                  <a:pt x="135" y="37"/>
                </a:lnTo>
                <a:lnTo>
                  <a:pt x="135" y="34"/>
                </a:lnTo>
                <a:lnTo>
                  <a:pt x="133" y="34"/>
                </a:lnTo>
                <a:lnTo>
                  <a:pt x="133" y="32"/>
                </a:lnTo>
                <a:lnTo>
                  <a:pt x="135" y="32"/>
                </a:lnTo>
                <a:lnTo>
                  <a:pt x="135" y="29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5" y="25"/>
                </a:lnTo>
                <a:lnTo>
                  <a:pt x="147" y="27"/>
                </a:lnTo>
                <a:lnTo>
                  <a:pt x="150" y="29"/>
                </a:lnTo>
                <a:lnTo>
                  <a:pt x="150" y="32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9"/>
                </a:lnTo>
                <a:lnTo>
                  <a:pt x="157" y="41"/>
                </a:lnTo>
                <a:lnTo>
                  <a:pt x="159" y="41"/>
                </a:lnTo>
                <a:lnTo>
                  <a:pt x="159" y="46"/>
                </a:lnTo>
                <a:lnTo>
                  <a:pt x="162" y="49"/>
                </a:lnTo>
                <a:lnTo>
                  <a:pt x="162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3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62" y="70"/>
                </a:lnTo>
                <a:lnTo>
                  <a:pt x="159" y="73"/>
                </a:lnTo>
                <a:lnTo>
                  <a:pt x="159" y="75"/>
                </a:lnTo>
                <a:lnTo>
                  <a:pt x="162" y="75"/>
                </a:lnTo>
                <a:lnTo>
                  <a:pt x="162" y="77"/>
                </a:lnTo>
                <a:lnTo>
                  <a:pt x="164" y="77"/>
                </a:lnTo>
                <a:lnTo>
                  <a:pt x="164" y="87"/>
                </a:lnTo>
                <a:lnTo>
                  <a:pt x="166" y="87"/>
                </a:lnTo>
                <a:lnTo>
                  <a:pt x="166" y="89"/>
                </a:lnTo>
                <a:lnTo>
                  <a:pt x="169" y="89"/>
                </a:lnTo>
                <a:lnTo>
                  <a:pt x="171" y="89"/>
                </a:lnTo>
                <a:lnTo>
                  <a:pt x="171" y="92"/>
                </a:lnTo>
                <a:lnTo>
                  <a:pt x="171" y="99"/>
                </a:lnTo>
                <a:lnTo>
                  <a:pt x="169" y="101"/>
                </a:lnTo>
                <a:lnTo>
                  <a:pt x="169" y="104"/>
                </a:lnTo>
                <a:lnTo>
                  <a:pt x="166" y="106"/>
                </a:lnTo>
                <a:lnTo>
                  <a:pt x="164" y="106"/>
                </a:lnTo>
                <a:lnTo>
                  <a:pt x="162" y="109"/>
                </a:lnTo>
                <a:lnTo>
                  <a:pt x="162" y="111"/>
                </a:lnTo>
                <a:lnTo>
                  <a:pt x="164" y="111"/>
                </a:lnTo>
                <a:lnTo>
                  <a:pt x="166" y="113"/>
                </a:lnTo>
                <a:lnTo>
                  <a:pt x="166" y="118"/>
                </a:lnTo>
                <a:lnTo>
                  <a:pt x="164" y="118"/>
                </a:lnTo>
                <a:lnTo>
                  <a:pt x="164" y="123"/>
                </a:lnTo>
                <a:lnTo>
                  <a:pt x="162" y="125"/>
                </a:lnTo>
                <a:lnTo>
                  <a:pt x="162" y="128"/>
                </a:lnTo>
                <a:lnTo>
                  <a:pt x="159" y="128"/>
                </a:lnTo>
                <a:lnTo>
                  <a:pt x="159" y="130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5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5"/>
                </a:lnTo>
                <a:lnTo>
                  <a:pt x="138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28" y="135"/>
                </a:lnTo>
                <a:lnTo>
                  <a:pt x="128" y="137"/>
                </a:lnTo>
                <a:lnTo>
                  <a:pt x="130" y="137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38" y="135"/>
                </a:lnTo>
                <a:lnTo>
                  <a:pt x="142" y="135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7" y="140"/>
                </a:lnTo>
                <a:lnTo>
                  <a:pt x="147" y="142"/>
                </a:lnTo>
                <a:lnTo>
                  <a:pt x="147" y="147"/>
                </a:lnTo>
                <a:lnTo>
                  <a:pt x="145" y="147"/>
                </a:lnTo>
                <a:lnTo>
                  <a:pt x="145" y="149"/>
                </a:lnTo>
                <a:lnTo>
                  <a:pt x="142" y="149"/>
                </a:lnTo>
                <a:lnTo>
                  <a:pt x="142" y="152"/>
                </a:lnTo>
                <a:lnTo>
                  <a:pt x="140" y="152"/>
                </a:lnTo>
                <a:lnTo>
                  <a:pt x="138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6" y="166"/>
                </a:lnTo>
                <a:lnTo>
                  <a:pt x="114" y="166"/>
                </a:lnTo>
                <a:lnTo>
                  <a:pt x="114" y="169"/>
                </a:lnTo>
                <a:lnTo>
                  <a:pt x="99" y="169"/>
                </a:lnTo>
                <a:lnTo>
                  <a:pt x="102" y="169"/>
                </a:lnTo>
                <a:lnTo>
                  <a:pt x="102" y="166"/>
                </a:lnTo>
                <a:lnTo>
                  <a:pt x="104" y="164"/>
                </a:lnTo>
                <a:lnTo>
                  <a:pt x="104" y="161"/>
                </a:lnTo>
                <a:lnTo>
                  <a:pt x="102" y="161"/>
                </a:lnTo>
                <a:lnTo>
                  <a:pt x="97" y="161"/>
                </a:lnTo>
                <a:lnTo>
                  <a:pt x="94" y="164"/>
                </a:lnTo>
                <a:lnTo>
                  <a:pt x="90" y="164"/>
                </a:lnTo>
                <a:lnTo>
                  <a:pt x="90" y="166"/>
                </a:lnTo>
                <a:lnTo>
                  <a:pt x="85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0" y="171"/>
                </a:lnTo>
                <a:lnTo>
                  <a:pt x="70" y="169"/>
                </a:lnTo>
                <a:lnTo>
                  <a:pt x="68" y="169"/>
                </a:lnTo>
                <a:lnTo>
                  <a:pt x="66" y="166"/>
                </a:lnTo>
                <a:lnTo>
                  <a:pt x="66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1" y="164"/>
                </a:lnTo>
                <a:lnTo>
                  <a:pt x="49" y="164"/>
                </a:lnTo>
                <a:lnTo>
                  <a:pt x="46" y="161"/>
                </a:lnTo>
                <a:lnTo>
                  <a:pt x="44" y="161"/>
                </a:lnTo>
                <a:lnTo>
                  <a:pt x="44" y="159"/>
                </a:lnTo>
                <a:lnTo>
                  <a:pt x="42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49"/>
                </a:lnTo>
                <a:lnTo>
                  <a:pt x="39" y="149"/>
                </a:lnTo>
                <a:lnTo>
                  <a:pt x="49" y="149"/>
                </a:lnTo>
                <a:lnTo>
                  <a:pt x="49" y="147"/>
                </a:lnTo>
                <a:lnTo>
                  <a:pt x="49" y="145"/>
                </a:lnTo>
                <a:lnTo>
                  <a:pt x="51" y="145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4" y="135"/>
                </a:lnTo>
                <a:lnTo>
                  <a:pt x="44" y="133"/>
                </a:lnTo>
                <a:lnTo>
                  <a:pt x="42" y="133"/>
                </a:lnTo>
                <a:lnTo>
                  <a:pt x="42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9" y="140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7"/>
                </a:lnTo>
                <a:lnTo>
                  <a:pt x="30" y="149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8" y="137"/>
                </a:lnTo>
                <a:lnTo>
                  <a:pt x="18" y="135"/>
                </a:lnTo>
                <a:lnTo>
                  <a:pt x="15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5"/>
                </a:lnTo>
                <a:lnTo>
                  <a:pt x="10" y="125"/>
                </a:lnTo>
                <a:lnTo>
                  <a:pt x="10" y="121"/>
                </a:lnTo>
                <a:lnTo>
                  <a:pt x="8" y="118"/>
                </a:lnTo>
                <a:lnTo>
                  <a:pt x="6" y="116"/>
                </a:lnTo>
                <a:lnTo>
                  <a:pt x="6" y="113"/>
                </a:lnTo>
                <a:lnTo>
                  <a:pt x="3" y="111"/>
                </a:lnTo>
                <a:lnTo>
                  <a:pt x="3" y="101"/>
                </a:lnTo>
                <a:lnTo>
                  <a:pt x="6" y="101"/>
                </a:lnTo>
                <a:lnTo>
                  <a:pt x="6" y="104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3" y="99"/>
                </a:lnTo>
                <a:lnTo>
                  <a:pt x="10" y="99"/>
                </a:lnTo>
                <a:lnTo>
                  <a:pt x="10" y="97"/>
                </a:lnTo>
                <a:lnTo>
                  <a:pt x="8" y="97"/>
                </a:lnTo>
                <a:lnTo>
                  <a:pt x="8" y="94"/>
                </a:lnTo>
                <a:lnTo>
                  <a:pt x="8" y="87"/>
                </a:lnTo>
                <a:lnTo>
                  <a:pt x="6" y="87"/>
                </a:lnTo>
                <a:lnTo>
                  <a:pt x="6" y="85"/>
                </a:lnTo>
                <a:lnTo>
                  <a:pt x="3" y="85"/>
                </a:lnTo>
                <a:lnTo>
                  <a:pt x="3" y="82"/>
                </a:lnTo>
                <a:lnTo>
                  <a:pt x="3" y="85"/>
                </a:lnTo>
                <a:lnTo>
                  <a:pt x="1" y="85"/>
                </a:lnTo>
                <a:lnTo>
                  <a:pt x="1" y="82"/>
                </a:lnTo>
                <a:lnTo>
                  <a:pt x="1" y="73"/>
                </a:lnTo>
                <a:lnTo>
                  <a:pt x="3" y="70"/>
                </a:lnTo>
                <a:lnTo>
                  <a:pt x="6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6" y="61"/>
                </a:lnTo>
                <a:lnTo>
                  <a:pt x="6" y="58"/>
                </a:lnTo>
                <a:lnTo>
                  <a:pt x="6" y="56"/>
                </a:lnTo>
                <a:lnTo>
                  <a:pt x="8" y="53"/>
                </a:lnTo>
                <a:lnTo>
                  <a:pt x="8" y="49"/>
                </a:lnTo>
                <a:lnTo>
                  <a:pt x="10" y="49"/>
                </a:lnTo>
                <a:lnTo>
                  <a:pt x="10" y="46"/>
                </a:lnTo>
                <a:lnTo>
                  <a:pt x="13" y="44"/>
                </a:lnTo>
                <a:lnTo>
                  <a:pt x="13" y="41"/>
                </a:lnTo>
                <a:lnTo>
                  <a:pt x="15" y="41"/>
                </a:lnTo>
                <a:lnTo>
                  <a:pt x="15" y="39"/>
                </a:lnTo>
                <a:moveTo>
                  <a:pt x="15" y="39"/>
                </a:moveTo>
                <a:lnTo>
                  <a:pt x="18" y="37"/>
                </a:lnTo>
                <a:lnTo>
                  <a:pt x="22" y="37"/>
                </a:lnTo>
                <a:lnTo>
                  <a:pt x="22" y="39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7" y="46"/>
                </a:lnTo>
                <a:lnTo>
                  <a:pt x="37" y="44"/>
                </a:lnTo>
                <a:lnTo>
                  <a:pt x="39" y="44"/>
                </a:lnTo>
                <a:lnTo>
                  <a:pt x="42" y="41"/>
                </a:lnTo>
                <a:lnTo>
                  <a:pt x="42" y="39"/>
                </a:lnTo>
                <a:lnTo>
                  <a:pt x="44" y="37"/>
                </a:lnTo>
                <a:lnTo>
                  <a:pt x="42" y="34"/>
                </a:lnTo>
                <a:lnTo>
                  <a:pt x="39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5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5"/>
                </a:lnTo>
                <a:lnTo>
                  <a:pt x="42" y="15"/>
                </a:lnTo>
                <a:lnTo>
                  <a:pt x="42" y="13"/>
                </a:lnTo>
                <a:lnTo>
                  <a:pt x="49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  <a:moveTo>
                  <a:pt x="34" y="37"/>
                </a:moveTo>
                <a:lnTo>
                  <a:pt x="39" y="44"/>
                </a:lnTo>
                <a:moveTo>
                  <a:pt x="37" y="37"/>
                </a:moveTo>
                <a:lnTo>
                  <a:pt x="42" y="44"/>
                </a:lnTo>
                <a:moveTo>
                  <a:pt x="30" y="39"/>
                </a:moveTo>
                <a:lnTo>
                  <a:pt x="34" y="46"/>
                </a:lnTo>
                <a:lnTo>
                  <a:pt x="22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24" name="path 8724"/>
          <p:cNvSpPr/>
          <p:nvPr/>
        </p:nvSpPr>
        <p:spPr>
          <a:xfrm>
            <a:off x="7181850" y="3807206"/>
            <a:ext cx="32004" cy="24383"/>
          </a:xfrm>
          <a:custGeom>
            <a:avLst/>
            <a:gdLst/>
            <a:ahLst/>
            <a:cxnLst/>
            <a:rect l="0" t="0" r="0" b="0"/>
            <a:pathLst>
              <a:path w="50" h="38">
                <a:moveTo>
                  <a:pt x="49" y="5"/>
                </a:moveTo>
                <a:lnTo>
                  <a:pt x="49" y="1"/>
                </a:lnTo>
                <a:moveTo>
                  <a:pt x="1" y="34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26" name="rect 8726"/>
          <p:cNvSpPr/>
          <p:nvPr/>
        </p:nvSpPr>
        <p:spPr>
          <a:xfrm>
            <a:off x="7222997" y="3810253"/>
            <a:ext cx="8382" cy="4572"/>
          </a:xfrm>
          <a:prstGeom prst="rect">
            <a:avLst/>
          </a:prstGeom>
          <a:solidFill>
            <a:srgbClr val="000000">
              <a:alpha val="61568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28" name="path 8728"/>
          <p:cNvSpPr/>
          <p:nvPr/>
        </p:nvSpPr>
        <p:spPr>
          <a:xfrm>
            <a:off x="7198614" y="3808730"/>
            <a:ext cx="7620" cy="7619"/>
          </a:xfrm>
          <a:custGeom>
            <a:avLst/>
            <a:gdLst/>
            <a:ahLst/>
            <a:cxnLst/>
            <a:rect l="0" t="0" r="0" b="0"/>
            <a:pathLst>
              <a:path w="12" h="11">
                <a:moveTo>
                  <a:pt x="1" y="5"/>
                </a:moveTo>
                <a:lnTo>
                  <a:pt x="3" y="10"/>
                </a:lnTo>
                <a:moveTo>
                  <a:pt x="3" y="5"/>
                </a:moveTo>
                <a:lnTo>
                  <a:pt x="5" y="10"/>
                </a:lnTo>
                <a:moveTo>
                  <a:pt x="3" y="3"/>
                </a:moveTo>
                <a:lnTo>
                  <a:pt x="8" y="10"/>
                </a:lnTo>
                <a:moveTo>
                  <a:pt x="3" y="1"/>
                </a:moveTo>
                <a:lnTo>
                  <a:pt x="8" y="8"/>
                </a:lnTo>
                <a:moveTo>
                  <a:pt x="10" y="8"/>
                </a:moveTo>
                <a:lnTo>
                  <a:pt x="5" y="1"/>
                </a:lnTo>
                <a:lnTo>
                  <a:pt x="10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30" name="rect 8730"/>
          <p:cNvSpPr/>
          <p:nvPr/>
        </p:nvSpPr>
        <p:spPr>
          <a:xfrm>
            <a:off x="7203185" y="3807206"/>
            <a:ext cx="21335" cy="6095"/>
          </a:xfrm>
          <a:prstGeom prst="rect">
            <a:avLst/>
          </a:prstGeom>
          <a:solidFill>
            <a:srgbClr val="000000">
              <a:alpha val="95686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32" name="path 8732"/>
          <p:cNvSpPr/>
          <p:nvPr/>
        </p:nvSpPr>
        <p:spPr>
          <a:xfrm>
            <a:off x="9336785" y="3807206"/>
            <a:ext cx="109727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8" y="75"/>
                </a:moveTo>
                <a:lnTo>
                  <a:pt x="90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2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8" y="75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5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0"/>
                </a:lnTo>
                <a:lnTo>
                  <a:pt x="70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9" y="1"/>
                </a:lnTo>
                <a:lnTo>
                  <a:pt x="118" y="8"/>
                </a:lnTo>
                <a:lnTo>
                  <a:pt x="121" y="8"/>
                </a:lnTo>
                <a:lnTo>
                  <a:pt x="123" y="10"/>
                </a:lnTo>
                <a:lnTo>
                  <a:pt x="125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8" y="37"/>
                </a:lnTo>
                <a:lnTo>
                  <a:pt x="128" y="39"/>
                </a:lnTo>
                <a:lnTo>
                  <a:pt x="130" y="41"/>
                </a:lnTo>
                <a:lnTo>
                  <a:pt x="133" y="41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38" y="39"/>
                </a:lnTo>
                <a:lnTo>
                  <a:pt x="135" y="37"/>
                </a:lnTo>
                <a:lnTo>
                  <a:pt x="135" y="29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5" y="25"/>
                </a:lnTo>
                <a:lnTo>
                  <a:pt x="147" y="27"/>
                </a:lnTo>
                <a:lnTo>
                  <a:pt x="150" y="29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9"/>
                </a:lnTo>
                <a:lnTo>
                  <a:pt x="157" y="41"/>
                </a:lnTo>
                <a:lnTo>
                  <a:pt x="159" y="41"/>
                </a:lnTo>
                <a:lnTo>
                  <a:pt x="159" y="46"/>
                </a:lnTo>
                <a:lnTo>
                  <a:pt x="162" y="46"/>
                </a:lnTo>
                <a:lnTo>
                  <a:pt x="162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1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62" y="70"/>
                </a:lnTo>
                <a:lnTo>
                  <a:pt x="162" y="73"/>
                </a:lnTo>
                <a:lnTo>
                  <a:pt x="162" y="77"/>
                </a:lnTo>
                <a:lnTo>
                  <a:pt x="164" y="77"/>
                </a:lnTo>
                <a:lnTo>
                  <a:pt x="164" y="85"/>
                </a:lnTo>
                <a:lnTo>
                  <a:pt x="166" y="87"/>
                </a:lnTo>
                <a:lnTo>
                  <a:pt x="166" y="89"/>
                </a:lnTo>
                <a:lnTo>
                  <a:pt x="169" y="89"/>
                </a:lnTo>
                <a:lnTo>
                  <a:pt x="171" y="89"/>
                </a:lnTo>
                <a:lnTo>
                  <a:pt x="171" y="92"/>
                </a:lnTo>
                <a:lnTo>
                  <a:pt x="171" y="101"/>
                </a:lnTo>
                <a:lnTo>
                  <a:pt x="169" y="104"/>
                </a:lnTo>
                <a:lnTo>
                  <a:pt x="166" y="106"/>
                </a:lnTo>
                <a:lnTo>
                  <a:pt x="164" y="106"/>
                </a:lnTo>
                <a:lnTo>
                  <a:pt x="162" y="109"/>
                </a:lnTo>
                <a:lnTo>
                  <a:pt x="162" y="111"/>
                </a:lnTo>
                <a:lnTo>
                  <a:pt x="164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8"/>
                </a:lnTo>
                <a:lnTo>
                  <a:pt x="164" y="118"/>
                </a:lnTo>
                <a:lnTo>
                  <a:pt x="164" y="123"/>
                </a:lnTo>
                <a:lnTo>
                  <a:pt x="162" y="125"/>
                </a:lnTo>
                <a:lnTo>
                  <a:pt x="162" y="128"/>
                </a:lnTo>
                <a:lnTo>
                  <a:pt x="159" y="128"/>
                </a:lnTo>
                <a:lnTo>
                  <a:pt x="159" y="130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5"/>
                </a:lnTo>
                <a:lnTo>
                  <a:pt x="138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38" y="135"/>
                </a:lnTo>
                <a:lnTo>
                  <a:pt x="145" y="135"/>
                </a:lnTo>
                <a:lnTo>
                  <a:pt x="145" y="137"/>
                </a:lnTo>
                <a:lnTo>
                  <a:pt x="145" y="140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7"/>
                </a:lnTo>
                <a:lnTo>
                  <a:pt x="145" y="147"/>
                </a:lnTo>
                <a:lnTo>
                  <a:pt x="145" y="149"/>
                </a:lnTo>
                <a:lnTo>
                  <a:pt x="142" y="149"/>
                </a:lnTo>
                <a:lnTo>
                  <a:pt x="142" y="152"/>
                </a:lnTo>
                <a:lnTo>
                  <a:pt x="140" y="152"/>
                </a:lnTo>
                <a:lnTo>
                  <a:pt x="138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6" y="166"/>
                </a:lnTo>
                <a:lnTo>
                  <a:pt x="114" y="166"/>
                </a:lnTo>
                <a:lnTo>
                  <a:pt x="114" y="169"/>
                </a:lnTo>
                <a:lnTo>
                  <a:pt x="102" y="169"/>
                </a:lnTo>
                <a:lnTo>
                  <a:pt x="102" y="166"/>
                </a:lnTo>
                <a:lnTo>
                  <a:pt x="104" y="164"/>
                </a:lnTo>
                <a:lnTo>
                  <a:pt x="104" y="161"/>
                </a:lnTo>
                <a:lnTo>
                  <a:pt x="102" y="161"/>
                </a:lnTo>
                <a:lnTo>
                  <a:pt x="97" y="161"/>
                </a:lnTo>
                <a:lnTo>
                  <a:pt x="97" y="164"/>
                </a:lnTo>
                <a:lnTo>
                  <a:pt x="90" y="164"/>
                </a:lnTo>
                <a:lnTo>
                  <a:pt x="90" y="166"/>
                </a:lnTo>
                <a:lnTo>
                  <a:pt x="85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3" y="171"/>
                </a:lnTo>
                <a:lnTo>
                  <a:pt x="70" y="169"/>
                </a:lnTo>
                <a:lnTo>
                  <a:pt x="68" y="169"/>
                </a:lnTo>
                <a:lnTo>
                  <a:pt x="68" y="166"/>
                </a:lnTo>
                <a:lnTo>
                  <a:pt x="65" y="166"/>
                </a:lnTo>
                <a:lnTo>
                  <a:pt x="65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4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4" y="164"/>
                </a:lnTo>
                <a:lnTo>
                  <a:pt x="49" y="164"/>
                </a:lnTo>
                <a:lnTo>
                  <a:pt x="46" y="161"/>
                </a:lnTo>
                <a:lnTo>
                  <a:pt x="44" y="161"/>
                </a:lnTo>
                <a:lnTo>
                  <a:pt x="44" y="159"/>
                </a:lnTo>
                <a:lnTo>
                  <a:pt x="42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49"/>
                </a:lnTo>
                <a:lnTo>
                  <a:pt x="39" y="149"/>
                </a:lnTo>
                <a:lnTo>
                  <a:pt x="49" y="149"/>
                </a:lnTo>
                <a:lnTo>
                  <a:pt x="49" y="147"/>
                </a:lnTo>
                <a:lnTo>
                  <a:pt x="51" y="147"/>
                </a:lnTo>
                <a:lnTo>
                  <a:pt x="51" y="145"/>
                </a:lnTo>
                <a:lnTo>
                  <a:pt x="51" y="142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4" y="135"/>
                </a:lnTo>
                <a:lnTo>
                  <a:pt x="44" y="133"/>
                </a:lnTo>
                <a:lnTo>
                  <a:pt x="42" y="133"/>
                </a:lnTo>
                <a:lnTo>
                  <a:pt x="42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37"/>
                </a:lnTo>
                <a:lnTo>
                  <a:pt x="39" y="140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7"/>
                </a:lnTo>
                <a:lnTo>
                  <a:pt x="30" y="149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0"/>
                </a:lnTo>
                <a:lnTo>
                  <a:pt x="18" y="137"/>
                </a:lnTo>
                <a:lnTo>
                  <a:pt x="18" y="135"/>
                </a:lnTo>
                <a:lnTo>
                  <a:pt x="15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5"/>
                </a:lnTo>
                <a:lnTo>
                  <a:pt x="10" y="123"/>
                </a:lnTo>
                <a:lnTo>
                  <a:pt x="10" y="121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11"/>
                </a:lnTo>
                <a:lnTo>
                  <a:pt x="3" y="111"/>
                </a:lnTo>
                <a:lnTo>
                  <a:pt x="3" y="101"/>
                </a:lnTo>
                <a:lnTo>
                  <a:pt x="5" y="101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3" y="101"/>
                </a:lnTo>
                <a:lnTo>
                  <a:pt x="13" y="99"/>
                </a:lnTo>
                <a:lnTo>
                  <a:pt x="10" y="97"/>
                </a:lnTo>
                <a:lnTo>
                  <a:pt x="8" y="94"/>
                </a:lnTo>
                <a:lnTo>
                  <a:pt x="8" y="87"/>
                </a:lnTo>
                <a:lnTo>
                  <a:pt x="5" y="87"/>
                </a:lnTo>
                <a:lnTo>
                  <a:pt x="5" y="85"/>
                </a:lnTo>
                <a:lnTo>
                  <a:pt x="3" y="85"/>
                </a:lnTo>
                <a:lnTo>
                  <a:pt x="3" y="82"/>
                </a:lnTo>
                <a:lnTo>
                  <a:pt x="3" y="85"/>
                </a:lnTo>
                <a:lnTo>
                  <a:pt x="1" y="82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5" y="56"/>
                </a:lnTo>
                <a:lnTo>
                  <a:pt x="8" y="56"/>
                </a:lnTo>
                <a:lnTo>
                  <a:pt x="8" y="49"/>
                </a:lnTo>
                <a:lnTo>
                  <a:pt x="10" y="49"/>
                </a:lnTo>
                <a:lnTo>
                  <a:pt x="10" y="46"/>
                </a:lnTo>
                <a:lnTo>
                  <a:pt x="13" y="44"/>
                </a:lnTo>
                <a:lnTo>
                  <a:pt x="13" y="41"/>
                </a:lnTo>
                <a:lnTo>
                  <a:pt x="15" y="41"/>
                </a:lnTo>
                <a:lnTo>
                  <a:pt x="15" y="39"/>
                </a:lnTo>
                <a:moveTo>
                  <a:pt x="15" y="39"/>
                </a:moveTo>
                <a:lnTo>
                  <a:pt x="18" y="39"/>
                </a:lnTo>
                <a:lnTo>
                  <a:pt x="18" y="37"/>
                </a:lnTo>
                <a:lnTo>
                  <a:pt x="22" y="37"/>
                </a:lnTo>
                <a:lnTo>
                  <a:pt x="22" y="39"/>
                </a:lnTo>
                <a:lnTo>
                  <a:pt x="22" y="41"/>
                </a:lnTo>
                <a:lnTo>
                  <a:pt x="25" y="41"/>
                </a:lnTo>
                <a:lnTo>
                  <a:pt x="25" y="44"/>
                </a:lnTo>
                <a:lnTo>
                  <a:pt x="22" y="44"/>
                </a:lnTo>
                <a:lnTo>
                  <a:pt x="22" y="46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4" y="46"/>
                </a:lnTo>
                <a:lnTo>
                  <a:pt x="37" y="46"/>
                </a:lnTo>
                <a:lnTo>
                  <a:pt x="37" y="44"/>
                </a:lnTo>
                <a:lnTo>
                  <a:pt x="39" y="44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4" y="34"/>
                </a:lnTo>
                <a:lnTo>
                  <a:pt x="42" y="34"/>
                </a:lnTo>
                <a:lnTo>
                  <a:pt x="39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2" y="15"/>
                </a:lnTo>
                <a:lnTo>
                  <a:pt x="42" y="13"/>
                </a:lnTo>
                <a:lnTo>
                  <a:pt x="49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34" name="path 8734"/>
          <p:cNvSpPr/>
          <p:nvPr/>
        </p:nvSpPr>
        <p:spPr>
          <a:xfrm>
            <a:off x="9399492" y="3807429"/>
            <a:ext cx="2601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36" name="path 8736"/>
          <p:cNvSpPr/>
          <p:nvPr/>
        </p:nvSpPr>
        <p:spPr>
          <a:xfrm>
            <a:off x="9992106" y="3807206"/>
            <a:ext cx="108203" cy="109728"/>
          </a:xfrm>
          <a:custGeom>
            <a:avLst/>
            <a:gdLst/>
            <a:ahLst/>
            <a:cxnLst/>
            <a:rect l="0" t="0" r="0" b="0"/>
            <a:pathLst>
              <a:path w="170" h="172">
                <a:moveTo>
                  <a:pt x="78" y="75"/>
                </a:moveTo>
                <a:lnTo>
                  <a:pt x="87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0" y="85"/>
                </a:moveTo>
                <a:lnTo>
                  <a:pt x="87" y="94"/>
                </a:lnTo>
                <a:lnTo>
                  <a:pt x="70" y="77"/>
                </a:lnTo>
                <a:moveTo>
                  <a:pt x="75" y="75"/>
                </a:moveTo>
                <a:lnTo>
                  <a:pt x="87" y="94"/>
                </a:lnTo>
                <a:moveTo>
                  <a:pt x="61" y="75"/>
                </a:moveTo>
                <a:lnTo>
                  <a:pt x="70" y="77"/>
                </a:lnTo>
                <a:lnTo>
                  <a:pt x="78" y="73"/>
                </a:lnTo>
                <a:lnTo>
                  <a:pt x="80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1" y="5"/>
                </a:moveTo>
                <a:lnTo>
                  <a:pt x="63" y="3"/>
                </a:lnTo>
                <a:lnTo>
                  <a:pt x="70" y="3"/>
                </a:lnTo>
                <a:lnTo>
                  <a:pt x="70" y="5"/>
                </a:lnTo>
                <a:lnTo>
                  <a:pt x="68" y="5"/>
                </a:lnTo>
                <a:lnTo>
                  <a:pt x="68" y="8"/>
                </a:lnTo>
                <a:lnTo>
                  <a:pt x="68" y="13"/>
                </a:lnTo>
                <a:lnTo>
                  <a:pt x="70" y="13"/>
                </a:lnTo>
                <a:lnTo>
                  <a:pt x="73" y="13"/>
                </a:lnTo>
                <a:lnTo>
                  <a:pt x="75" y="10"/>
                </a:lnTo>
                <a:lnTo>
                  <a:pt x="75" y="8"/>
                </a:lnTo>
                <a:lnTo>
                  <a:pt x="78" y="8"/>
                </a:lnTo>
                <a:lnTo>
                  <a:pt x="85" y="8"/>
                </a:lnTo>
                <a:lnTo>
                  <a:pt x="85" y="5"/>
                </a:lnTo>
                <a:lnTo>
                  <a:pt x="87" y="5"/>
                </a:lnTo>
                <a:lnTo>
                  <a:pt x="87" y="3"/>
                </a:lnTo>
                <a:lnTo>
                  <a:pt x="87" y="1"/>
                </a:lnTo>
                <a:lnTo>
                  <a:pt x="90" y="1"/>
                </a:lnTo>
                <a:lnTo>
                  <a:pt x="97" y="1"/>
                </a:lnTo>
                <a:lnTo>
                  <a:pt x="116" y="8"/>
                </a:lnTo>
                <a:lnTo>
                  <a:pt x="121" y="8"/>
                </a:lnTo>
                <a:lnTo>
                  <a:pt x="121" y="10"/>
                </a:lnTo>
                <a:lnTo>
                  <a:pt x="125" y="10"/>
                </a:lnTo>
                <a:lnTo>
                  <a:pt x="125" y="13"/>
                </a:lnTo>
                <a:lnTo>
                  <a:pt x="128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3" y="22"/>
                </a:lnTo>
                <a:lnTo>
                  <a:pt x="130" y="25"/>
                </a:lnTo>
                <a:lnTo>
                  <a:pt x="121" y="25"/>
                </a:lnTo>
                <a:lnTo>
                  <a:pt x="121" y="27"/>
                </a:lnTo>
                <a:lnTo>
                  <a:pt x="121" y="32"/>
                </a:lnTo>
                <a:lnTo>
                  <a:pt x="123" y="32"/>
                </a:lnTo>
                <a:lnTo>
                  <a:pt x="123" y="34"/>
                </a:lnTo>
                <a:lnTo>
                  <a:pt x="125" y="34"/>
                </a:lnTo>
                <a:lnTo>
                  <a:pt x="125" y="39"/>
                </a:lnTo>
                <a:lnTo>
                  <a:pt x="128" y="39"/>
                </a:lnTo>
                <a:lnTo>
                  <a:pt x="128" y="41"/>
                </a:lnTo>
                <a:lnTo>
                  <a:pt x="130" y="41"/>
                </a:lnTo>
                <a:lnTo>
                  <a:pt x="130" y="44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38" y="39"/>
                </a:lnTo>
                <a:lnTo>
                  <a:pt x="135" y="39"/>
                </a:lnTo>
                <a:lnTo>
                  <a:pt x="135" y="37"/>
                </a:lnTo>
                <a:lnTo>
                  <a:pt x="133" y="37"/>
                </a:lnTo>
                <a:lnTo>
                  <a:pt x="133" y="29"/>
                </a:lnTo>
                <a:lnTo>
                  <a:pt x="135" y="29"/>
                </a:lnTo>
                <a:lnTo>
                  <a:pt x="135" y="27"/>
                </a:lnTo>
                <a:lnTo>
                  <a:pt x="138" y="27"/>
                </a:lnTo>
                <a:lnTo>
                  <a:pt x="138" y="25"/>
                </a:lnTo>
                <a:lnTo>
                  <a:pt x="140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47" y="29"/>
                </a:lnTo>
                <a:lnTo>
                  <a:pt x="150" y="29"/>
                </a:lnTo>
                <a:lnTo>
                  <a:pt x="150" y="32"/>
                </a:lnTo>
                <a:lnTo>
                  <a:pt x="152" y="34"/>
                </a:lnTo>
                <a:lnTo>
                  <a:pt x="152" y="37"/>
                </a:lnTo>
                <a:lnTo>
                  <a:pt x="154" y="37"/>
                </a:lnTo>
                <a:lnTo>
                  <a:pt x="154" y="39"/>
                </a:lnTo>
                <a:lnTo>
                  <a:pt x="157" y="41"/>
                </a:lnTo>
                <a:lnTo>
                  <a:pt x="157" y="44"/>
                </a:lnTo>
                <a:lnTo>
                  <a:pt x="159" y="44"/>
                </a:lnTo>
                <a:lnTo>
                  <a:pt x="159" y="51"/>
                </a:lnTo>
                <a:lnTo>
                  <a:pt x="161" y="53"/>
                </a:lnTo>
                <a:lnTo>
                  <a:pt x="164" y="56"/>
                </a:lnTo>
                <a:lnTo>
                  <a:pt x="164" y="58"/>
                </a:lnTo>
                <a:lnTo>
                  <a:pt x="166" y="58"/>
                </a:lnTo>
                <a:moveTo>
                  <a:pt x="166" y="58"/>
                </a:moveTo>
                <a:lnTo>
                  <a:pt x="166" y="68"/>
                </a:lnTo>
                <a:lnTo>
                  <a:pt x="169" y="68"/>
                </a:lnTo>
                <a:lnTo>
                  <a:pt x="169" y="70"/>
                </a:lnTo>
                <a:lnTo>
                  <a:pt x="166" y="70"/>
                </a:lnTo>
                <a:lnTo>
                  <a:pt x="166" y="73"/>
                </a:lnTo>
                <a:lnTo>
                  <a:pt x="166" y="70"/>
                </a:lnTo>
                <a:lnTo>
                  <a:pt x="159" y="70"/>
                </a:lnTo>
                <a:lnTo>
                  <a:pt x="159" y="73"/>
                </a:lnTo>
                <a:lnTo>
                  <a:pt x="159" y="77"/>
                </a:lnTo>
                <a:lnTo>
                  <a:pt x="161" y="77"/>
                </a:lnTo>
                <a:lnTo>
                  <a:pt x="161" y="80"/>
                </a:lnTo>
                <a:lnTo>
                  <a:pt x="164" y="80"/>
                </a:lnTo>
                <a:lnTo>
                  <a:pt x="164" y="87"/>
                </a:lnTo>
                <a:lnTo>
                  <a:pt x="166" y="89"/>
                </a:lnTo>
                <a:lnTo>
                  <a:pt x="169" y="89"/>
                </a:lnTo>
                <a:lnTo>
                  <a:pt x="169" y="92"/>
                </a:lnTo>
                <a:lnTo>
                  <a:pt x="169" y="104"/>
                </a:lnTo>
                <a:lnTo>
                  <a:pt x="166" y="104"/>
                </a:lnTo>
                <a:lnTo>
                  <a:pt x="166" y="106"/>
                </a:lnTo>
                <a:lnTo>
                  <a:pt x="164" y="106"/>
                </a:lnTo>
                <a:lnTo>
                  <a:pt x="161" y="106"/>
                </a:lnTo>
                <a:lnTo>
                  <a:pt x="161" y="109"/>
                </a:lnTo>
                <a:lnTo>
                  <a:pt x="159" y="109"/>
                </a:lnTo>
                <a:lnTo>
                  <a:pt x="159" y="111"/>
                </a:lnTo>
                <a:lnTo>
                  <a:pt x="164" y="111"/>
                </a:lnTo>
                <a:lnTo>
                  <a:pt x="164" y="113"/>
                </a:lnTo>
                <a:lnTo>
                  <a:pt x="164" y="121"/>
                </a:lnTo>
                <a:lnTo>
                  <a:pt x="161" y="121"/>
                </a:lnTo>
                <a:lnTo>
                  <a:pt x="161" y="125"/>
                </a:lnTo>
                <a:lnTo>
                  <a:pt x="159" y="125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3"/>
                </a:lnTo>
                <a:lnTo>
                  <a:pt x="154" y="135"/>
                </a:lnTo>
                <a:lnTo>
                  <a:pt x="152" y="135"/>
                </a:lnTo>
                <a:lnTo>
                  <a:pt x="147" y="135"/>
                </a:lnTo>
                <a:lnTo>
                  <a:pt x="147" y="133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38" y="125"/>
                </a:lnTo>
                <a:lnTo>
                  <a:pt x="135" y="128"/>
                </a:lnTo>
                <a:lnTo>
                  <a:pt x="130" y="128"/>
                </a:lnTo>
                <a:lnTo>
                  <a:pt x="130" y="130"/>
                </a:lnTo>
                <a:lnTo>
                  <a:pt x="128" y="130"/>
                </a:lnTo>
                <a:lnTo>
                  <a:pt x="128" y="133"/>
                </a:lnTo>
                <a:lnTo>
                  <a:pt x="128" y="140"/>
                </a:lnTo>
                <a:lnTo>
                  <a:pt x="130" y="140"/>
                </a:lnTo>
                <a:lnTo>
                  <a:pt x="130" y="137"/>
                </a:lnTo>
                <a:lnTo>
                  <a:pt x="133" y="137"/>
                </a:lnTo>
                <a:lnTo>
                  <a:pt x="135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5" y="142"/>
                </a:lnTo>
                <a:lnTo>
                  <a:pt x="147" y="142"/>
                </a:lnTo>
                <a:lnTo>
                  <a:pt x="147" y="145"/>
                </a:lnTo>
                <a:lnTo>
                  <a:pt x="145" y="145"/>
                </a:lnTo>
                <a:lnTo>
                  <a:pt x="145" y="147"/>
                </a:lnTo>
                <a:lnTo>
                  <a:pt x="142" y="149"/>
                </a:lnTo>
                <a:lnTo>
                  <a:pt x="140" y="149"/>
                </a:lnTo>
                <a:lnTo>
                  <a:pt x="140" y="152"/>
                </a:lnTo>
                <a:lnTo>
                  <a:pt x="138" y="152"/>
                </a:lnTo>
                <a:lnTo>
                  <a:pt x="138" y="154"/>
                </a:lnTo>
                <a:lnTo>
                  <a:pt x="135" y="154"/>
                </a:lnTo>
                <a:lnTo>
                  <a:pt x="133" y="157"/>
                </a:lnTo>
                <a:lnTo>
                  <a:pt x="130" y="157"/>
                </a:lnTo>
                <a:lnTo>
                  <a:pt x="130" y="159"/>
                </a:lnTo>
                <a:lnTo>
                  <a:pt x="125" y="159"/>
                </a:lnTo>
                <a:lnTo>
                  <a:pt x="125" y="161"/>
                </a:lnTo>
                <a:lnTo>
                  <a:pt x="118" y="161"/>
                </a:lnTo>
                <a:lnTo>
                  <a:pt x="118" y="164"/>
                </a:lnTo>
                <a:lnTo>
                  <a:pt x="116" y="164"/>
                </a:lnTo>
                <a:lnTo>
                  <a:pt x="116" y="166"/>
                </a:lnTo>
                <a:lnTo>
                  <a:pt x="111" y="166"/>
                </a:lnTo>
                <a:lnTo>
                  <a:pt x="111" y="169"/>
                </a:lnTo>
                <a:lnTo>
                  <a:pt x="99" y="169"/>
                </a:lnTo>
                <a:lnTo>
                  <a:pt x="99" y="166"/>
                </a:lnTo>
                <a:lnTo>
                  <a:pt x="101" y="166"/>
                </a:lnTo>
                <a:lnTo>
                  <a:pt x="101" y="164"/>
                </a:lnTo>
                <a:lnTo>
                  <a:pt x="101" y="161"/>
                </a:lnTo>
                <a:lnTo>
                  <a:pt x="99" y="161"/>
                </a:lnTo>
                <a:lnTo>
                  <a:pt x="94" y="161"/>
                </a:lnTo>
                <a:lnTo>
                  <a:pt x="94" y="164"/>
                </a:lnTo>
                <a:lnTo>
                  <a:pt x="87" y="164"/>
                </a:lnTo>
                <a:lnTo>
                  <a:pt x="87" y="166"/>
                </a:lnTo>
                <a:lnTo>
                  <a:pt x="82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0" y="171"/>
                </a:lnTo>
                <a:lnTo>
                  <a:pt x="68" y="169"/>
                </a:lnTo>
                <a:lnTo>
                  <a:pt x="65" y="169"/>
                </a:lnTo>
                <a:lnTo>
                  <a:pt x="65" y="166"/>
                </a:lnTo>
                <a:lnTo>
                  <a:pt x="65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58" y="161"/>
                </a:lnTo>
                <a:lnTo>
                  <a:pt x="58" y="164"/>
                </a:lnTo>
                <a:lnTo>
                  <a:pt x="58" y="166"/>
                </a:lnTo>
                <a:lnTo>
                  <a:pt x="56" y="166"/>
                </a:lnTo>
                <a:lnTo>
                  <a:pt x="51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1" y="161"/>
                </a:lnTo>
                <a:lnTo>
                  <a:pt x="41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7"/>
                </a:lnTo>
                <a:lnTo>
                  <a:pt x="34" y="154"/>
                </a:lnTo>
                <a:lnTo>
                  <a:pt x="34" y="152"/>
                </a:lnTo>
                <a:lnTo>
                  <a:pt x="37" y="152"/>
                </a:lnTo>
                <a:lnTo>
                  <a:pt x="37" y="149"/>
                </a:lnTo>
                <a:lnTo>
                  <a:pt x="39" y="149"/>
                </a:lnTo>
                <a:lnTo>
                  <a:pt x="46" y="149"/>
                </a:lnTo>
                <a:lnTo>
                  <a:pt x="46" y="147"/>
                </a:lnTo>
                <a:lnTo>
                  <a:pt x="49" y="147"/>
                </a:lnTo>
                <a:lnTo>
                  <a:pt x="49" y="145"/>
                </a:lnTo>
                <a:lnTo>
                  <a:pt x="49" y="142"/>
                </a:lnTo>
                <a:moveTo>
                  <a:pt x="49" y="142"/>
                </a:moveTo>
                <a:lnTo>
                  <a:pt x="46" y="142"/>
                </a:lnTo>
                <a:lnTo>
                  <a:pt x="46" y="140"/>
                </a:lnTo>
                <a:lnTo>
                  <a:pt x="44" y="140"/>
                </a:lnTo>
                <a:lnTo>
                  <a:pt x="44" y="137"/>
                </a:lnTo>
                <a:lnTo>
                  <a:pt x="44" y="135"/>
                </a:lnTo>
                <a:lnTo>
                  <a:pt x="41" y="135"/>
                </a:lnTo>
                <a:lnTo>
                  <a:pt x="41" y="133"/>
                </a:lnTo>
                <a:lnTo>
                  <a:pt x="39" y="130"/>
                </a:lnTo>
                <a:lnTo>
                  <a:pt x="32" y="130"/>
                </a:lnTo>
                <a:lnTo>
                  <a:pt x="32" y="133"/>
                </a:lnTo>
                <a:lnTo>
                  <a:pt x="34" y="135"/>
                </a:lnTo>
                <a:lnTo>
                  <a:pt x="34" y="137"/>
                </a:lnTo>
                <a:lnTo>
                  <a:pt x="37" y="137"/>
                </a:lnTo>
                <a:lnTo>
                  <a:pt x="37" y="142"/>
                </a:lnTo>
                <a:lnTo>
                  <a:pt x="34" y="145"/>
                </a:lnTo>
                <a:lnTo>
                  <a:pt x="32" y="145"/>
                </a:lnTo>
                <a:lnTo>
                  <a:pt x="32" y="147"/>
                </a:lnTo>
                <a:lnTo>
                  <a:pt x="30" y="147"/>
                </a:lnTo>
                <a:lnTo>
                  <a:pt x="30" y="149"/>
                </a:lnTo>
                <a:lnTo>
                  <a:pt x="27" y="149"/>
                </a:lnTo>
                <a:lnTo>
                  <a:pt x="25" y="147"/>
                </a:lnTo>
                <a:lnTo>
                  <a:pt x="22" y="147"/>
                </a:lnTo>
                <a:lnTo>
                  <a:pt x="22" y="145"/>
                </a:lnTo>
                <a:lnTo>
                  <a:pt x="20" y="142"/>
                </a:lnTo>
                <a:lnTo>
                  <a:pt x="20" y="140"/>
                </a:lnTo>
                <a:lnTo>
                  <a:pt x="18" y="140"/>
                </a:lnTo>
                <a:lnTo>
                  <a:pt x="18" y="137"/>
                </a:lnTo>
                <a:lnTo>
                  <a:pt x="15" y="137"/>
                </a:lnTo>
                <a:lnTo>
                  <a:pt x="15" y="135"/>
                </a:lnTo>
                <a:lnTo>
                  <a:pt x="13" y="133"/>
                </a:lnTo>
                <a:lnTo>
                  <a:pt x="13" y="130"/>
                </a:lnTo>
                <a:lnTo>
                  <a:pt x="10" y="130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5" y="118"/>
                </a:lnTo>
                <a:lnTo>
                  <a:pt x="5" y="116"/>
                </a:lnTo>
                <a:lnTo>
                  <a:pt x="3" y="116"/>
                </a:lnTo>
                <a:lnTo>
                  <a:pt x="3" y="109"/>
                </a:lnTo>
                <a:lnTo>
                  <a:pt x="1" y="109"/>
                </a:lnTo>
                <a:lnTo>
                  <a:pt x="1" y="101"/>
                </a:lnTo>
                <a:lnTo>
                  <a:pt x="3" y="101"/>
                </a:lnTo>
                <a:lnTo>
                  <a:pt x="5" y="101"/>
                </a:lnTo>
                <a:lnTo>
                  <a:pt x="5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94"/>
                </a:lnTo>
                <a:lnTo>
                  <a:pt x="5" y="94"/>
                </a:lnTo>
                <a:lnTo>
                  <a:pt x="5" y="85"/>
                </a:lnTo>
                <a:lnTo>
                  <a:pt x="3" y="85"/>
                </a:lnTo>
                <a:lnTo>
                  <a:pt x="1" y="82"/>
                </a:lnTo>
                <a:lnTo>
                  <a:pt x="1" y="85"/>
                </a:lnTo>
                <a:lnTo>
                  <a:pt x="1" y="82"/>
                </a:lnTo>
                <a:lnTo>
                  <a:pt x="1" y="70"/>
                </a:lnTo>
                <a:lnTo>
                  <a:pt x="3" y="68"/>
                </a:lnTo>
                <a:lnTo>
                  <a:pt x="5" y="68"/>
                </a:lnTo>
                <a:lnTo>
                  <a:pt x="5" y="65"/>
                </a:lnTo>
                <a:lnTo>
                  <a:pt x="8" y="65"/>
                </a:lnTo>
                <a:lnTo>
                  <a:pt x="8" y="63"/>
                </a:lnTo>
                <a:lnTo>
                  <a:pt x="8" y="61"/>
                </a:lnTo>
                <a:lnTo>
                  <a:pt x="5" y="61"/>
                </a:lnTo>
                <a:lnTo>
                  <a:pt x="5" y="51"/>
                </a:lnTo>
                <a:lnTo>
                  <a:pt x="8" y="51"/>
                </a:lnTo>
                <a:lnTo>
                  <a:pt x="8" y="46"/>
                </a:lnTo>
                <a:lnTo>
                  <a:pt x="10" y="46"/>
                </a:lnTo>
                <a:lnTo>
                  <a:pt x="10" y="44"/>
                </a:lnTo>
                <a:lnTo>
                  <a:pt x="13" y="44"/>
                </a:lnTo>
                <a:lnTo>
                  <a:pt x="13" y="39"/>
                </a:lnTo>
                <a:lnTo>
                  <a:pt x="15" y="39"/>
                </a:lnTo>
                <a:moveTo>
                  <a:pt x="15" y="39"/>
                </a:moveTo>
                <a:lnTo>
                  <a:pt x="15" y="37"/>
                </a:lnTo>
                <a:lnTo>
                  <a:pt x="18" y="37"/>
                </a:lnTo>
                <a:lnTo>
                  <a:pt x="20" y="37"/>
                </a:lnTo>
                <a:lnTo>
                  <a:pt x="20" y="39"/>
                </a:lnTo>
                <a:lnTo>
                  <a:pt x="22" y="39"/>
                </a:lnTo>
                <a:lnTo>
                  <a:pt x="22" y="41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4" y="46"/>
                </a:lnTo>
                <a:lnTo>
                  <a:pt x="37" y="44"/>
                </a:lnTo>
                <a:lnTo>
                  <a:pt x="39" y="44"/>
                </a:lnTo>
                <a:lnTo>
                  <a:pt x="39" y="41"/>
                </a:lnTo>
                <a:lnTo>
                  <a:pt x="41" y="41"/>
                </a:lnTo>
                <a:lnTo>
                  <a:pt x="41" y="39"/>
                </a:lnTo>
                <a:lnTo>
                  <a:pt x="41" y="34"/>
                </a:lnTo>
                <a:lnTo>
                  <a:pt x="39" y="34"/>
                </a:lnTo>
                <a:lnTo>
                  <a:pt x="37" y="34"/>
                </a:lnTo>
                <a:lnTo>
                  <a:pt x="37" y="37"/>
                </a:lnTo>
                <a:lnTo>
                  <a:pt x="34" y="37"/>
                </a:lnTo>
                <a:lnTo>
                  <a:pt x="32" y="39"/>
                </a:lnTo>
                <a:lnTo>
                  <a:pt x="30" y="39"/>
                </a:lnTo>
                <a:lnTo>
                  <a:pt x="27" y="37"/>
                </a:lnTo>
                <a:lnTo>
                  <a:pt x="25" y="34"/>
                </a:lnTo>
                <a:lnTo>
                  <a:pt x="25" y="32"/>
                </a:lnTo>
                <a:lnTo>
                  <a:pt x="22" y="32"/>
                </a:lnTo>
                <a:lnTo>
                  <a:pt x="22" y="27"/>
                </a:lnTo>
                <a:lnTo>
                  <a:pt x="25" y="27"/>
                </a:lnTo>
                <a:lnTo>
                  <a:pt x="25" y="25"/>
                </a:lnTo>
                <a:lnTo>
                  <a:pt x="27" y="25"/>
                </a:lnTo>
                <a:lnTo>
                  <a:pt x="27" y="22"/>
                </a:lnTo>
                <a:lnTo>
                  <a:pt x="30" y="22"/>
                </a:lnTo>
                <a:lnTo>
                  <a:pt x="30" y="20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7" y="15"/>
                </a:lnTo>
                <a:lnTo>
                  <a:pt x="39" y="15"/>
                </a:lnTo>
                <a:lnTo>
                  <a:pt x="41" y="13"/>
                </a:lnTo>
                <a:lnTo>
                  <a:pt x="49" y="13"/>
                </a:lnTo>
                <a:lnTo>
                  <a:pt x="49" y="10"/>
                </a:lnTo>
                <a:lnTo>
                  <a:pt x="51" y="10"/>
                </a:lnTo>
                <a:lnTo>
                  <a:pt x="51" y="8"/>
                </a:lnTo>
                <a:lnTo>
                  <a:pt x="53" y="8"/>
                </a:lnTo>
                <a:lnTo>
                  <a:pt x="56" y="5"/>
                </a:lnTo>
                <a:lnTo>
                  <a:pt x="61" y="5"/>
                </a:lnTo>
                <a:moveTo>
                  <a:pt x="34" y="37"/>
                </a:moveTo>
                <a:lnTo>
                  <a:pt x="39" y="44"/>
                </a:lnTo>
                <a:lnTo>
                  <a:pt x="34" y="37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38" name="path 8738"/>
          <p:cNvSpPr/>
          <p:nvPr/>
        </p:nvSpPr>
        <p:spPr>
          <a:xfrm>
            <a:off x="10004297" y="3807206"/>
            <a:ext cx="45719" cy="30479"/>
          </a:xfrm>
          <a:custGeom>
            <a:avLst/>
            <a:gdLst/>
            <a:ahLst/>
            <a:cxnLst/>
            <a:rect l="0" t="0" r="0" b="0"/>
            <a:pathLst>
              <a:path w="71" h="47">
                <a:moveTo>
                  <a:pt x="1" y="32"/>
                </a:moveTo>
                <a:lnTo>
                  <a:pt x="13" y="46"/>
                </a:lnTo>
                <a:moveTo>
                  <a:pt x="13" y="39"/>
                </a:moveTo>
                <a:lnTo>
                  <a:pt x="18" y="44"/>
                </a:lnTo>
                <a:moveTo>
                  <a:pt x="10" y="39"/>
                </a:moveTo>
                <a:lnTo>
                  <a:pt x="15" y="46"/>
                </a:lnTo>
                <a:moveTo>
                  <a:pt x="68" y="1"/>
                </a:moveTo>
                <a:lnTo>
                  <a:pt x="70" y="3"/>
                </a:lnTo>
                <a:moveTo>
                  <a:pt x="68" y="3"/>
                </a:moveTo>
                <a:lnTo>
                  <a:pt x="68" y="1"/>
                </a:lnTo>
                <a:moveTo>
                  <a:pt x="68" y="5"/>
                </a:moveTo>
                <a:lnTo>
                  <a:pt x="70" y="1"/>
                </a:lnTo>
                <a:moveTo>
                  <a:pt x="20" y="34"/>
                </a:moveTo>
                <a:lnTo>
                  <a:pt x="22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40" name="path 8740"/>
          <p:cNvSpPr/>
          <p:nvPr/>
        </p:nvSpPr>
        <p:spPr>
          <a:xfrm>
            <a:off x="10030206" y="3807206"/>
            <a:ext cx="36576" cy="9143"/>
          </a:xfrm>
          <a:custGeom>
            <a:avLst/>
            <a:gdLst/>
            <a:ahLst/>
            <a:cxnLst/>
            <a:rect l="0" t="0" r="0" b="0"/>
            <a:pathLst>
              <a:path w="57" h="14">
                <a:moveTo>
                  <a:pt x="15" y="3"/>
                </a:moveTo>
                <a:lnTo>
                  <a:pt x="20" y="8"/>
                </a:lnTo>
                <a:lnTo>
                  <a:pt x="18" y="3"/>
                </a:lnTo>
                <a:moveTo>
                  <a:pt x="8" y="8"/>
                </a:moveTo>
                <a:lnTo>
                  <a:pt x="10" y="13"/>
                </a:lnTo>
                <a:lnTo>
                  <a:pt x="8" y="8"/>
                </a:lnTo>
                <a:close/>
                <a:moveTo>
                  <a:pt x="8" y="5"/>
                </a:moveTo>
                <a:lnTo>
                  <a:pt x="13" y="13"/>
                </a:lnTo>
                <a:moveTo>
                  <a:pt x="8" y="3"/>
                </a:moveTo>
                <a:lnTo>
                  <a:pt x="15" y="10"/>
                </a:lnTo>
                <a:lnTo>
                  <a:pt x="10" y="3"/>
                </a:lnTo>
                <a:moveTo>
                  <a:pt x="15" y="8"/>
                </a:moveTo>
                <a:lnTo>
                  <a:pt x="13" y="3"/>
                </a:lnTo>
                <a:lnTo>
                  <a:pt x="18" y="8"/>
                </a:lnTo>
                <a:moveTo>
                  <a:pt x="18" y="3"/>
                </a:moveTo>
                <a:lnTo>
                  <a:pt x="22" y="8"/>
                </a:lnTo>
                <a:moveTo>
                  <a:pt x="22" y="3"/>
                </a:moveTo>
                <a:lnTo>
                  <a:pt x="25" y="8"/>
                </a:lnTo>
                <a:lnTo>
                  <a:pt x="20" y="3"/>
                </a:lnTo>
                <a:moveTo>
                  <a:pt x="5" y="3"/>
                </a:moveTo>
                <a:lnTo>
                  <a:pt x="5" y="1"/>
                </a:lnTo>
                <a:moveTo>
                  <a:pt x="1" y="5"/>
                </a:moveTo>
                <a:lnTo>
                  <a:pt x="1" y="3"/>
                </a:lnTo>
                <a:moveTo>
                  <a:pt x="8" y="3"/>
                </a:moveTo>
                <a:lnTo>
                  <a:pt x="10" y="5"/>
                </a:lnTo>
                <a:moveTo>
                  <a:pt x="22" y="3"/>
                </a:moveTo>
                <a:lnTo>
                  <a:pt x="27" y="5"/>
                </a:lnTo>
                <a:lnTo>
                  <a:pt x="25" y="3"/>
                </a:lnTo>
                <a:moveTo>
                  <a:pt x="39" y="3"/>
                </a:moveTo>
                <a:lnTo>
                  <a:pt x="37" y="1"/>
                </a:lnTo>
                <a:moveTo>
                  <a:pt x="53" y="8"/>
                </a:moveTo>
                <a:lnTo>
                  <a:pt x="56" y="8"/>
                </a:lnTo>
                <a:moveTo>
                  <a:pt x="51" y="8"/>
                </a:moveTo>
                <a:lnTo>
                  <a:pt x="51" y="10"/>
                </a:lnTo>
                <a:lnTo>
                  <a:pt x="49" y="10"/>
                </a:lnTo>
                <a:lnTo>
                  <a:pt x="44" y="10"/>
                </a:lnTo>
                <a:lnTo>
                  <a:pt x="44" y="8"/>
                </a:lnTo>
                <a:moveTo>
                  <a:pt x="51" y="8"/>
                </a:moveTo>
                <a:lnTo>
                  <a:pt x="51" y="5"/>
                </a:lnTo>
                <a:moveTo>
                  <a:pt x="44" y="5"/>
                </a:moveTo>
                <a:lnTo>
                  <a:pt x="44" y="8"/>
                </a:lnTo>
                <a:lnTo>
                  <a:pt x="46" y="10"/>
                </a:lnTo>
                <a:moveTo>
                  <a:pt x="51" y="8"/>
                </a:moveTo>
                <a:lnTo>
                  <a:pt x="51" y="5"/>
                </a:lnTo>
                <a:moveTo>
                  <a:pt x="44" y="5"/>
                </a:moveTo>
                <a:lnTo>
                  <a:pt x="41" y="3"/>
                </a:lnTo>
                <a:lnTo>
                  <a:pt x="39" y="3"/>
                </a:lnTo>
                <a:moveTo>
                  <a:pt x="41" y="3"/>
                </a:moveTo>
                <a:lnTo>
                  <a:pt x="41" y="1"/>
                </a:lnTo>
                <a:moveTo>
                  <a:pt x="53" y="8"/>
                </a:moveTo>
                <a:lnTo>
                  <a:pt x="51" y="5"/>
                </a:lnTo>
                <a:lnTo>
                  <a:pt x="51" y="8"/>
                </a:lnTo>
                <a:moveTo>
                  <a:pt x="53" y="5"/>
                </a:moveTo>
                <a:lnTo>
                  <a:pt x="53" y="8"/>
                </a:lnTo>
                <a:moveTo>
                  <a:pt x="56" y="8"/>
                </a:moveTo>
                <a:lnTo>
                  <a:pt x="51" y="5"/>
                </a:lnTo>
                <a:lnTo>
                  <a:pt x="51" y="8"/>
                </a:lnTo>
                <a:moveTo>
                  <a:pt x="44" y="5"/>
                </a:moveTo>
                <a:lnTo>
                  <a:pt x="44" y="3"/>
                </a:lnTo>
                <a:moveTo>
                  <a:pt x="44" y="3"/>
                </a:moveTo>
                <a:lnTo>
                  <a:pt x="49" y="10"/>
                </a:lnTo>
                <a:moveTo>
                  <a:pt x="49" y="5"/>
                </a:moveTo>
                <a:lnTo>
                  <a:pt x="51" y="8"/>
                </a:lnTo>
                <a:moveTo>
                  <a:pt x="46" y="3"/>
                </a:moveTo>
                <a:lnTo>
                  <a:pt x="51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42" name="path 8742"/>
          <p:cNvSpPr/>
          <p:nvPr/>
        </p:nvSpPr>
        <p:spPr>
          <a:xfrm>
            <a:off x="10903458" y="3807206"/>
            <a:ext cx="67054" cy="38099"/>
          </a:xfrm>
          <a:custGeom>
            <a:avLst/>
            <a:gdLst/>
            <a:ahLst/>
            <a:cxnLst/>
            <a:rect l="0" t="0" r="0" b="0"/>
            <a:pathLst>
              <a:path w="105" h="59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4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3" y="10"/>
                </a:lnTo>
                <a:lnTo>
                  <a:pt x="63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29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3" y="37"/>
                </a:lnTo>
                <a:lnTo>
                  <a:pt x="65" y="39"/>
                </a:lnTo>
                <a:lnTo>
                  <a:pt x="65" y="41"/>
                </a:lnTo>
                <a:lnTo>
                  <a:pt x="68" y="41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9"/>
                </a:lnTo>
                <a:lnTo>
                  <a:pt x="73" y="34"/>
                </a:lnTo>
                <a:lnTo>
                  <a:pt x="70" y="34"/>
                </a:lnTo>
                <a:lnTo>
                  <a:pt x="70" y="32"/>
                </a:lnTo>
                <a:lnTo>
                  <a:pt x="73" y="29"/>
                </a:lnTo>
                <a:lnTo>
                  <a:pt x="73" y="27"/>
                </a:lnTo>
                <a:lnTo>
                  <a:pt x="75" y="27"/>
                </a:lnTo>
                <a:lnTo>
                  <a:pt x="77" y="27"/>
                </a:lnTo>
                <a:lnTo>
                  <a:pt x="77" y="25"/>
                </a:lnTo>
                <a:lnTo>
                  <a:pt x="82" y="25"/>
                </a:lnTo>
                <a:lnTo>
                  <a:pt x="85" y="27"/>
                </a:lnTo>
                <a:lnTo>
                  <a:pt x="85" y="29"/>
                </a:lnTo>
                <a:lnTo>
                  <a:pt x="87" y="29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4" y="41"/>
                </a:lnTo>
                <a:lnTo>
                  <a:pt x="97" y="44"/>
                </a:lnTo>
                <a:lnTo>
                  <a:pt x="97" y="49"/>
                </a:lnTo>
                <a:lnTo>
                  <a:pt x="99" y="51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44" name="path 8744"/>
          <p:cNvSpPr/>
          <p:nvPr/>
        </p:nvSpPr>
        <p:spPr>
          <a:xfrm>
            <a:off x="10886693" y="3895597"/>
            <a:ext cx="71628" cy="21336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09" y="1"/>
                </a:moveTo>
                <a:lnTo>
                  <a:pt x="111" y="1"/>
                </a:lnTo>
                <a:lnTo>
                  <a:pt x="111" y="3"/>
                </a:ln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4" y="13"/>
                </a:lnTo>
                <a:lnTo>
                  <a:pt x="102" y="15"/>
                </a:lnTo>
                <a:lnTo>
                  <a:pt x="99" y="15"/>
                </a:lnTo>
                <a:lnTo>
                  <a:pt x="99" y="18"/>
                </a:lnTo>
                <a:lnTo>
                  <a:pt x="97" y="18"/>
                </a:lnTo>
                <a:lnTo>
                  <a:pt x="94" y="20"/>
                </a:lnTo>
                <a:lnTo>
                  <a:pt x="92" y="20"/>
                </a:lnTo>
                <a:lnTo>
                  <a:pt x="90" y="22"/>
                </a:lnTo>
                <a:lnTo>
                  <a:pt x="85" y="22"/>
                </a:lnTo>
                <a:lnTo>
                  <a:pt x="82" y="25"/>
                </a:lnTo>
                <a:lnTo>
                  <a:pt x="80" y="25"/>
                </a:lnTo>
                <a:lnTo>
                  <a:pt x="80" y="27"/>
                </a:lnTo>
                <a:lnTo>
                  <a:pt x="78" y="27"/>
                </a:lnTo>
                <a:lnTo>
                  <a:pt x="78" y="30"/>
                </a:lnTo>
                <a:lnTo>
                  <a:pt x="63" y="30"/>
                </a:lnTo>
                <a:lnTo>
                  <a:pt x="66" y="30"/>
                </a:lnTo>
                <a:lnTo>
                  <a:pt x="66" y="25"/>
                </a:lnTo>
                <a:lnTo>
                  <a:pt x="68" y="25"/>
                </a:lnTo>
                <a:lnTo>
                  <a:pt x="68" y="22"/>
                </a:lnTo>
                <a:lnTo>
                  <a:pt x="66" y="22"/>
                </a:lnTo>
                <a:lnTo>
                  <a:pt x="58" y="22"/>
                </a:lnTo>
                <a:lnTo>
                  <a:pt x="58" y="25"/>
                </a:lnTo>
                <a:lnTo>
                  <a:pt x="54" y="25"/>
                </a:lnTo>
                <a:lnTo>
                  <a:pt x="51" y="27"/>
                </a:lnTo>
                <a:lnTo>
                  <a:pt x="46" y="27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34" y="32"/>
                </a:lnTo>
                <a:lnTo>
                  <a:pt x="34" y="30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5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3" y="20"/>
                </a:lnTo>
                <a:lnTo>
                  <a:pt x="3" y="18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46" name="path 8746"/>
          <p:cNvSpPr/>
          <p:nvPr/>
        </p:nvSpPr>
        <p:spPr>
          <a:xfrm>
            <a:off x="10863834" y="3831590"/>
            <a:ext cx="32003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6" y="101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17" y="101"/>
                </a:lnTo>
                <a:lnTo>
                  <a:pt x="17" y="99"/>
                </a:lnTo>
                <a:lnTo>
                  <a:pt x="15" y="97"/>
                </a:lnTo>
                <a:lnTo>
                  <a:pt x="15" y="94"/>
                </a:lnTo>
                <a:lnTo>
                  <a:pt x="13" y="92"/>
                </a:lnTo>
                <a:lnTo>
                  <a:pt x="13" y="90"/>
                </a:lnTo>
                <a:lnTo>
                  <a:pt x="10" y="87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5"/>
                </a:lnTo>
                <a:lnTo>
                  <a:pt x="3" y="75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1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3" y="44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7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40" name="group 440"/>
          <p:cNvGrpSpPr/>
          <p:nvPr/>
        </p:nvGrpSpPr>
        <p:grpSpPr>
          <a:xfrm rot="21600000">
            <a:off x="10814304" y="3807206"/>
            <a:ext cx="525780" cy="36575"/>
            <a:chOff x="0" y="0"/>
            <a:chExt cx="525780" cy="36575"/>
          </a:xfrm>
        </p:grpSpPr>
        <p:sp>
          <p:nvSpPr>
            <p:cNvPr id="8748" name="path 8748"/>
            <p:cNvSpPr/>
            <p:nvPr/>
          </p:nvSpPr>
          <p:spPr>
            <a:xfrm>
              <a:off x="58673" y="0"/>
              <a:ext cx="284226" cy="33528"/>
            </a:xfrm>
            <a:custGeom>
              <a:avLst/>
              <a:gdLst/>
              <a:ahLst/>
              <a:cxnLst/>
              <a:rect l="0" t="0" r="0" b="0"/>
              <a:pathLst>
                <a:path w="447" h="52">
                  <a:moveTo>
                    <a:pt x="1" y="39"/>
                  </a:moveTo>
                  <a:lnTo>
                    <a:pt x="3" y="37"/>
                  </a:lnTo>
                  <a:lnTo>
                    <a:pt x="8" y="37"/>
                  </a:lnTo>
                  <a:lnTo>
                    <a:pt x="8" y="39"/>
                  </a:lnTo>
                  <a:lnTo>
                    <a:pt x="8" y="49"/>
                  </a:lnTo>
                  <a:lnTo>
                    <a:pt x="10" y="49"/>
                  </a:lnTo>
                  <a:lnTo>
                    <a:pt x="10" y="51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5" y="49"/>
                  </a:lnTo>
                  <a:lnTo>
                    <a:pt x="18" y="49"/>
                  </a:lnTo>
                  <a:lnTo>
                    <a:pt x="18" y="46"/>
                  </a:lnTo>
                  <a:lnTo>
                    <a:pt x="22" y="46"/>
                  </a:lnTo>
                  <a:lnTo>
                    <a:pt x="22" y="44"/>
                  </a:lnTo>
                  <a:lnTo>
                    <a:pt x="25" y="44"/>
                  </a:lnTo>
                  <a:lnTo>
                    <a:pt x="27" y="41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4"/>
                  </a:lnTo>
                  <a:lnTo>
                    <a:pt x="22" y="37"/>
                  </a:lnTo>
                  <a:lnTo>
                    <a:pt x="20" y="37"/>
                  </a:lnTo>
                  <a:lnTo>
                    <a:pt x="20" y="39"/>
                  </a:lnTo>
                  <a:lnTo>
                    <a:pt x="15" y="39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27"/>
                  </a:lnTo>
                  <a:lnTo>
                    <a:pt x="13" y="25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0" y="17"/>
                  </a:lnTo>
                  <a:lnTo>
                    <a:pt x="22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34" y="13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46" y="5"/>
                  </a:lnTo>
                  <a:moveTo>
                    <a:pt x="20" y="37"/>
                  </a:moveTo>
                  <a:lnTo>
                    <a:pt x="25" y="44"/>
                  </a:lnTo>
                  <a:lnTo>
                    <a:pt x="20" y="37"/>
                  </a:lnTo>
                  <a:close/>
                  <a:moveTo>
                    <a:pt x="15" y="39"/>
                  </a:moveTo>
                  <a:lnTo>
                    <a:pt x="20" y="46"/>
                  </a:lnTo>
                  <a:lnTo>
                    <a:pt x="8" y="32"/>
                  </a:lnTo>
                  <a:moveTo>
                    <a:pt x="5" y="34"/>
                  </a:moveTo>
                  <a:lnTo>
                    <a:pt x="18" y="49"/>
                  </a:lnTo>
                  <a:lnTo>
                    <a:pt x="5" y="34"/>
                  </a:lnTo>
                  <a:close/>
                  <a:moveTo>
                    <a:pt x="8" y="32"/>
                  </a:moveTo>
                  <a:lnTo>
                    <a:pt x="18" y="46"/>
                  </a:lnTo>
                  <a:moveTo>
                    <a:pt x="22" y="44"/>
                  </a:moveTo>
                  <a:lnTo>
                    <a:pt x="18" y="39"/>
                  </a:lnTo>
                  <a:lnTo>
                    <a:pt x="22" y="46"/>
                  </a:lnTo>
                  <a:moveTo>
                    <a:pt x="75" y="1"/>
                  </a:moveTo>
                  <a:lnTo>
                    <a:pt x="75" y="3"/>
                  </a:lnTo>
                  <a:lnTo>
                    <a:pt x="73" y="3"/>
                  </a:lnTo>
                  <a:moveTo>
                    <a:pt x="75" y="5"/>
                  </a:moveTo>
                  <a:lnTo>
                    <a:pt x="75" y="1"/>
                  </a:lnTo>
                  <a:moveTo>
                    <a:pt x="27" y="34"/>
                  </a:moveTo>
                  <a:lnTo>
                    <a:pt x="27" y="37"/>
                  </a:lnTo>
                  <a:moveTo>
                    <a:pt x="61" y="3"/>
                  </a:moveTo>
                  <a:lnTo>
                    <a:pt x="65" y="8"/>
                  </a:lnTo>
                  <a:moveTo>
                    <a:pt x="63" y="3"/>
                  </a:moveTo>
                  <a:lnTo>
                    <a:pt x="68" y="8"/>
                  </a:lnTo>
                  <a:moveTo>
                    <a:pt x="53" y="8"/>
                  </a:moveTo>
                  <a:lnTo>
                    <a:pt x="56" y="13"/>
                  </a:lnTo>
                  <a:moveTo>
                    <a:pt x="56" y="8"/>
                  </a:moveTo>
                  <a:lnTo>
                    <a:pt x="58" y="13"/>
                  </a:lnTo>
                  <a:moveTo>
                    <a:pt x="56" y="5"/>
                  </a:moveTo>
                  <a:lnTo>
                    <a:pt x="61" y="13"/>
                  </a:lnTo>
                  <a:moveTo>
                    <a:pt x="56" y="3"/>
                  </a:moveTo>
                  <a:lnTo>
                    <a:pt x="61" y="10"/>
                  </a:lnTo>
                  <a:lnTo>
                    <a:pt x="58" y="3"/>
                  </a:lnTo>
                  <a:lnTo>
                    <a:pt x="63" y="8"/>
                  </a:lnTo>
                  <a:lnTo>
                    <a:pt x="61" y="3"/>
                  </a:lnTo>
                  <a:moveTo>
                    <a:pt x="65" y="3"/>
                  </a:moveTo>
                  <a:lnTo>
                    <a:pt x="68" y="8"/>
                  </a:lnTo>
                  <a:moveTo>
                    <a:pt x="68" y="3"/>
                  </a:moveTo>
                  <a:lnTo>
                    <a:pt x="73" y="8"/>
                  </a:lnTo>
                  <a:moveTo>
                    <a:pt x="65" y="3"/>
                  </a:moveTo>
                  <a:lnTo>
                    <a:pt x="70" y="8"/>
                  </a:lnTo>
                  <a:moveTo>
                    <a:pt x="51" y="3"/>
                  </a:moveTo>
                  <a:lnTo>
                    <a:pt x="53" y="3"/>
                  </a:lnTo>
                  <a:moveTo>
                    <a:pt x="46" y="5"/>
                  </a:moveTo>
                  <a:lnTo>
                    <a:pt x="49" y="5"/>
                  </a:lnTo>
                  <a:moveTo>
                    <a:pt x="53" y="3"/>
                  </a:moveTo>
                  <a:lnTo>
                    <a:pt x="56" y="5"/>
                  </a:lnTo>
                  <a:moveTo>
                    <a:pt x="70" y="3"/>
                  </a:moveTo>
                  <a:lnTo>
                    <a:pt x="73" y="5"/>
                  </a:lnTo>
                  <a:lnTo>
                    <a:pt x="70" y="3"/>
                  </a:lnTo>
                  <a:close/>
                  <a:moveTo>
                    <a:pt x="10" y="32"/>
                  </a:moveTo>
                  <a:lnTo>
                    <a:pt x="10" y="29"/>
                  </a:lnTo>
                  <a:moveTo>
                    <a:pt x="5" y="37"/>
                  </a:moveTo>
                  <a:lnTo>
                    <a:pt x="5" y="34"/>
                  </a:lnTo>
                  <a:moveTo>
                    <a:pt x="8" y="29"/>
                  </a:moveTo>
                  <a:lnTo>
                    <a:pt x="10" y="32"/>
                  </a:lnTo>
                  <a:moveTo>
                    <a:pt x="22" y="34"/>
                  </a:moveTo>
                  <a:lnTo>
                    <a:pt x="27" y="41"/>
                  </a:lnTo>
                  <a:moveTo>
                    <a:pt x="25" y="34"/>
                  </a:moveTo>
                  <a:lnTo>
                    <a:pt x="27" y="39"/>
                  </a:lnTo>
                  <a:moveTo>
                    <a:pt x="22" y="37"/>
                  </a:moveTo>
                  <a:lnTo>
                    <a:pt x="27" y="41"/>
                  </a:lnTo>
                  <a:moveTo>
                    <a:pt x="1" y="39"/>
                  </a:moveTo>
                  <a:lnTo>
                    <a:pt x="5" y="37"/>
                  </a:lnTo>
                  <a:moveTo>
                    <a:pt x="85" y="3"/>
                  </a:moveTo>
                  <a:lnTo>
                    <a:pt x="82" y="1"/>
                  </a:lnTo>
                  <a:moveTo>
                    <a:pt x="99" y="8"/>
                  </a:moveTo>
                  <a:lnTo>
                    <a:pt x="104" y="8"/>
                  </a:lnTo>
                  <a:moveTo>
                    <a:pt x="97" y="8"/>
                  </a:moveTo>
                  <a:lnTo>
                    <a:pt x="97" y="10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8"/>
                  </a:lnTo>
                  <a:lnTo>
                    <a:pt x="90" y="8"/>
                  </a:lnTo>
                  <a:moveTo>
                    <a:pt x="97" y="8"/>
                  </a:moveTo>
                  <a:lnTo>
                    <a:pt x="97" y="5"/>
                  </a:lnTo>
                  <a:moveTo>
                    <a:pt x="90" y="5"/>
                  </a:moveTo>
                  <a:lnTo>
                    <a:pt x="90" y="8"/>
                  </a:lnTo>
                  <a:lnTo>
                    <a:pt x="94" y="10"/>
                  </a:lnTo>
                  <a:moveTo>
                    <a:pt x="97" y="8"/>
                  </a:moveTo>
                  <a:lnTo>
                    <a:pt x="97" y="5"/>
                  </a:lnTo>
                  <a:moveTo>
                    <a:pt x="90" y="5"/>
                  </a:moveTo>
                  <a:lnTo>
                    <a:pt x="90" y="3"/>
                  </a:lnTo>
                  <a:lnTo>
                    <a:pt x="87" y="3"/>
                  </a:lnTo>
                  <a:moveTo>
                    <a:pt x="85" y="3"/>
                  </a:moveTo>
                  <a:lnTo>
                    <a:pt x="90" y="3"/>
                  </a:lnTo>
                  <a:lnTo>
                    <a:pt x="87" y="3"/>
                  </a:lnTo>
                  <a:moveTo>
                    <a:pt x="99" y="5"/>
                  </a:moveTo>
                  <a:lnTo>
                    <a:pt x="99" y="8"/>
                  </a:lnTo>
                  <a:moveTo>
                    <a:pt x="97" y="5"/>
                  </a:moveTo>
                  <a:lnTo>
                    <a:pt x="97" y="8"/>
                  </a:lnTo>
                  <a:moveTo>
                    <a:pt x="99" y="8"/>
                  </a:moveTo>
                  <a:lnTo>
                    <a:pt x="99" y="5"/>
                  </a:lnTo>
                  <a:lnTo>
                    <a:pt x="101" y="8"/>
                  </a:lnTo>
                  <a:moveTo>
                    <a:pt x="99" y="5"/>
                  </a:moveTo>
                  <a:lnTo>
                    <a:pt x="99" y="8"/>
                  </a:lnTo>
                  <a:lnTo>
                    <a:pt x="97" y="8"/>
                  </a:lnTo>
                  <a:moveTo>
                    <a:pt x="90" y="5"/>
                  </a:moveTo>
                  <a:lnTo>
                    <a:pt x="90" y="3"/>
                  </a:lnTo>
                  <a:moveTo>
                    <a:pt x="90" y="3"/>
                  </a:moveTo>
                  <a:lnTo>
                    <a:pt x="94" y="10"/>
                  </a:lnTo>
                  <a:moveTo>
                    <a:pt x="94" y="5"/>
                  </a:moveTo>
                  <a:lnTo>
                    <a:pt x="97" y="8"/>
                  </a:lnTo>
                  <a:moveTo>
                    <a:pt x="92" y="3"/>
                  </a:moveTo>
                  <a:lnTo>
                    <a:pt x="97" y="10"/>
                  </a:lnTo>
                  <a:moveTo>
                    <a:pt x="344" y="39"/>
                  </a:moveTo>
                  <a:lnTo>
                    <a:pt x="346" y="37"/>
                  </a:lnTo>
                  <a:lnTo>
                    <a:pt x="351" y="37"/>
                  </a:lnTo>
                  <a:lnTo>
                    <a:pt x="351" y="39"/>
                  </a:lnTo>
                  <a:lnTo>
                    <a:pt x="351" y="49"/>
                  </a:lnTo>
                  <a:lnTo>
                    <a:pt x="353" y="49"/>
                  </a:lnTo>
                  <a:lnTo>
                    <a:pt x="353" y="51"/>
                  </a:lnTo>
                  <a:lnTo>
                    <a:pt x="356" y="51"/>
                  </a:lnTo>
                  <a:lnTo>
                    <a:pt x="358" y="51"/>
                  </a:lnTo>
                  <a:lnTo>
                    <a:pt x="358" y="49"/>
                  </a:lnTo>
                  <a:lnTo>
                    <a:pt x="361" y="49"/>
                  </a:lnTo>
                  <a:lnTo>
                    <a:pt x="361" y="46"/>
                  </a:lnTo>
                  <a:lnTo>
                    <a:pt x="365" y="46"/>
                  </a:lnTo>
                  <a:lnTo>
                    <a:pt x="365" y="44"/>
                  </a:lnTo>
                  <a:lnTo>
                    <a:pt x="368" y="44"/>
                  </a:lnTo>
                  <a:lnTo>
                    <a:pt x="370" y="41"/>
                  </a:lnTo>
                  <a:lnTo>
                    <a:pt x="370" y="39"/>
                  </a:lnTo>
                  <a:lnTo>
                    <a:pt x="373" y="37"/>
                  </a:lnTo>
                  <a:lnTo>
                    <a:pt x="370" y="37"/>
                  </a:lnTo>
                  <a:lnTo>
                    <a:pt x="370" y="34"/>
                  </a:lnTo>
                  <a:lnTo>
                    <a:pt x="368" y="34"/>
                  </a:lnTo>
                  <a:lnTo>
                    <a:pt x="365" y="37"/>
                  </a:lnTo>
                  <a:lnTo>
                    <a:pt x="363" y="37"/>
                  </a:lnTo>
                  <a:lnTo>
                    <a:pt x="363" y="39"/>
                  </a:lnTo>
                  <a:lnTo>
                    <a:pt x="358" y="39"/>
                  </a:lnTo>
                  <a:lnTo>
                    <a:pt x="358" y="37"/>
                  </a:lnTo>
                  <a:lnTo>
                    <a:pt x="356" y="37"/>
                  </a:lnTo>
                  <a:lnTo>
                    <a:pt x="356" y="34"/>
                  </a:lnTo>
                  <a:lnTo>
                    <a:pt x="353" y="34"/>
                  </a:lnTo>
                  <a:lnTo>
                    <a:pt x="353" y="32"/>
                  </a:lnTo>
                  <a:lnTo>
                    <a:pt x="353" y="27"/>
                  </a:lnTo>
                  <a:lnTo>
                    <a:pt x="356" y="25"/>
                  </a:lnTo>
                  <a:lnTo>
                    <a:pt x="358" y="22"/>
                  </a:lnTo>
                  <a:lnTo>
                    <a:pt x="361" y="20"/>
                  </a:lnTo>
                  <a:lnTo>
                    <a:pt x="363" y="20"/>
                  </a:lnTo>
                  <a:lnTo>
                    <a:pt x="365" y="17"/>
                  </a:lnTo>
                  <a:lnTo>
                    <a:pt x="368" y="15"/>
                  </a:lnTo>
                  <a:lnTo>
                    <a:pt x="370" y="15"/>
                  </a:lnTo>
                  <a:lnTo>
                    <a:pt x="370" y="13"/>
                  </a:lnTo>
                  <a:lnTo>
                    <a:pt x="378" y="13"/>
                  </a:lnTo>
                  <a:lnTo>
                    <a:pt x="380" y="10"/>
                  </a:lnTo>
                  <a:lnTo>
                    <a:pt x="382" y="10"/>
                  </a:lnTo>
                  <a:lnTo>
                    <a:pt x="382" y="8"/>
                  </a:lnTo>
                  <a:lnTo>
                    <a:pt x="385" y="8"/>
                  </a:lnTo>
                  <a:lnTo>
                    <a:pt x="385" y="5"/>
                  </a:lnTo>
                  <a:lnTo>
                    <a:pt x="390" y="5"/>
                  </a:lnTo>
                  <a:moveTo>
                    <a:pt x="363" y="37"/>
                  </a:moveTo>
                  <a:lnTo>
                    <a:pt x="368" y="44"/>
                  </a:lnTo>
                  <a:moveTo>
                    <a:pt x="365" y="37"/>
                  </a:moveTo>
                  <a:lnTo>
                    <a:pt x="370" y="44"/>
                  </a:lnTo>
                  <a:moveTo>
                    <a:pt x="358" y="39"/>
                  </a:moveTo>
                  <a:lnTo>
                    <a:pt x="363" y="46"/>
                  </a:lnTo>
                  <a:lnTo>
                    <a:pt x="351" y="32"/>
                  </a:lnTo>
                  <a:moveTo>
                    <a:pt x="349" y="34"/>
                  </a:moveTo>
                  <a:lnTo>
                    <a:pt x="361" y="49"/>
                  </a:lnTo>
                  <a:lnTo>
                    <a:pt x="351" y="34"/>
                  </a:lnTo>
                  <a:moveTo>
                    <a:pt x="351" y="32"/>
                  </a:moveTo>
                  <a:lnTo>
                    <a:pt x="361" y="46"/>
                  </a:lnTo>
                  <a:moveTo>
                    <a:pt x="363" y="39"/>
                  </a:moveTo>
                  <a:lnTo>
                    <a:pt x="368" y="44"/>
                  </a:lnTo>
                  <a:moveTo>
                    <a:pt x="361" y="39"/>
                  </a:moveTo>
                  <a:lnTo>
                    <a:pt x="365" y="46"/>
                  </a:lnTo>
                  <a:moveTo>
                    <a:pt x="418" y="1"/>
                  </a:moveTo>
                  <a:lnTo>
                    <a:pt x="418" y="3"/>
                  </a:lnTo>
                  <a:lnTo>
                    <a:pt x="416" y="3"/>
                  </a:lnTo>
                  <a:moveTo>
                    <a:pt x="418" y="5"/>
                  </a:moveTo>
                  <a:lnTo>
                    <a:pt x="418" y="1"/>
                  </a:lnTo>
                  <a:moveTo>
                    <a:pt x="370" y="34"/>
                  </a:moveTo>
                  <a:lnTo>
                    <a:pt x="373" y="37"/>
                  </a:lnTo>
                  <a:moveTo>
                    <a:pt x="409" y="8"/>
                  </a:moveTo>
                  <a:lnTo>
                    <a:pt x="406" y="3"/>
                  </a:lnTo>
                  <a:lnTo>
                    <a:pt x="411" y="8"/>
                  </a:lnTo>
                  <a:moveTo>
                    <a:pt x="397" y="8"/>
                  </a:moveTo>
                  <a:lnTo>
                    <a:pt x="399" y="13"/>
                  </a:lnTo>
                  <a:moveTo>
                    <a:pt x="399" y="8"/>
                  </a:moveTo>
                  <a:lnTo>
                    <a:pt x="401" y="13"/>
                  </a:lnTo>
                  <a:moveTo>
                    <a:pt x="399" y="5"/>
                  </a:moveTo>
                  <a:lnTo>
                    <a:pt x="404" y="13"/>
                  </a:lnTo>
                  <a:moveTo>
                    <a:pt x="399" y="3"/>
                  </a:moveTo>
                  <a:lnTo>
                    <a:pt x="404" y="10"/>
                  </a:lnTo>
                  <a:moveTo>
                    <a:pt x="406" y="10"/>
                  </a:moveTo>
                  <a:lnTo>
                    <a:pt x="401" y="3"/>
                  </a:lnTo>
                  <a:lnTo>
                    <a:pt x="406" y="8"/>
                  </a:lnTo>
                  <a:lnTo>
                    <a:pt x="404" y="3"/>
                  </a:lnTo>
                  <a:moveTo>
                    <a:pt x="409" y="3"/>
                  </a:moveTo>
                  <a:lnTo>
                    <a:pt x="411" y="8"/>
                  </a:lnTo>
                  <a:moveTo>
                    <a:pt x="416" y="8"/>
                  </a:moveTo>
                  <a:lnTo>
                    <a:pt x="411" y="3"/>
                  </a:lnTo>
                  <a:lnTo>
                    <a:pt x="413" y="8"/>
                  </a:lnTo>
                  <a:moveTo>
                    <a:pt x="394" y="3"/>
                  </a:moveTo>
                  <a:lnTo>
                    <a:pt x="397" y="3"/>
                  </a:lnTo>
                  <a:moveTo>
                    <a:pt x="390" y="5"/>
                  </a:moveTo>
                  <a:lnTo>
                    <a:pt x="392" y="5"/>
                  </a:lnTo>
                  <a:moveTo>
                    <a:pt x="397" y="3"/>
                  </a:moveTo>
                  <a:lnTo>
                    <a:pt x="399" y="5"/>
                  </a:lnTo>
                  <a:moveTo>
                    <a:pt x="413" y="3"/>
                  </a:moveTo>
                  <a:lnTo>
                    <a:pt x="416" y="5"/>
                  </a:lnTo>
                  <a:moveTo>
                    <a:pt x="416" y="3"/>
                  </a:moveTo>
                  <a:lnTo>
                    <a:pt x="418" y="5"/>
                  </a:lnTo>
                  <a:moveTo>
                    <a:pt x="353" y="32"/>
                  </a:moveTo>
                  <a:lnTo>
                    <a:pt x="353" y="29"/>
                  </a:lnTo>
                  <a:moveTo>
                    <a:pt x="349" y="37"/>
                  </a:moveTo>
                  <a:lnTo>
                    <a:pt x="349" y="34"/>
                  </a:lnTo>
                  <a:moveTo>
                    <a:pt x="353" y="29"/>
                  </a:moveTo>
                  <a:lnTo>
                    <a:pt x="353" y="32"/>
                  </a:lnTo>
                  <a:moveTo>
                    <a:pt x="370" y="41"/>
                  </a:moveTo>
                  <a:lnTo>
                    <a:pt x="368" y="34"/>
                  </a:lnTo>
                  <a:lnTo>
                    <a:pt x="370" y="39"/>
                  </a:lnTo>
                  <a:moveTo>
                    <a:pt x="365" y="37"/>
                  </a:moveTo>
                  <a:lnTo>
                    <a:pt x="370" y="41"/>
                  </a:lnTo>
                  <a:moveTo>
                    <a:pt x="344" y="39"/>
                  </a:moveTo>
                  <a:lnTo>
                    <a:pt x="349" y="37"/>
                  </a:lnTo>
                  <a:moveTo>
                    <a:pt x="430" y="3"/>
                  </a:moveTo>
                  <a:lnTo>
                    <a:pt x="428" y="1"/>
                  </a:lnTo>
                  <a:moveTo>
                    <a:pt x="442" y="8"/>
                  </a:moveTo>
                  <a:lnTo>
                    <a:pt x="447" y="8"/>
                  </a:lnTo>
                  <a:moveTo>
                    <a:pt x="440" y="8"/>
                  </a:moveTo>
                  <a:lnTo>
                    <a:pt x="440" y="10"/>
                  </a:lnTo>
                  <a:lnTo>
                    <a:pt x="438" y="10"/>
                  </a:lnTo>
                  <a:lnTo>
                    <a:pt x="435" y="10"/>
                  </a:lnTo>
                  <a:lnTo>
                    <a:pt x="435" y="8"/>
                  </a:lnTo>
                  <a:moveTo>
                    <a:pt x="440" y="8"/>
                  </a:moveTo>
                  <a:lnTo>
                    <a:pt x="440" y="5"/>
                  </a:lnTo>
                  <a:moveTo>
                    <a:pt x="435" y="5"/>
                  </a:moveTo>
                  <a:lnTo>
                    <a:pt x="435" y="8"/>
                  </a:lnTo>
                  <a:lnTo>
                    <a:pt x="438" y="10"/>
                  </a:lnTo>
                  <a:moveTo>
                    <a:pt x="440" y="8"/>
                  </a:moveTo>
                  <a:lnTo>
                    <a:pt x="440" y="5"/>
                  </a:lnTo>
                  <a:moveTo>
                    <a:pt x="435" y="5"/>
                  </a:moveTo>
                  <a:lnTo>
                    <a:pt x="433" y="5"/>
                  </a:lnTo>
                  <a:lnTo>
                    <a:pt x="433" y="3"/>
                  </a:lnTo>
                  <a:lnTo>
                    <a:pt x="430" y="3"/>
                  </a:lnTo>
                  <a:lnTo>
                    <a:pt x="433" y="3"/>
                  </a:lnTo>
                  <a:lnTo>
                    <a:pt x="430" y="3"/>
                  </a:lnTo>
                  <a:moveTo>
                    <a:pt x="442" y="5"/>
                  </a:moveTo>
                  <a:lnTo>
                    <a:pt x="442" y="8"/>
                  </a:lnTo>
                  <a:moveTo>
                    <a:pt x="440" y="5"/>
                  </a:moveTo>
                  <a:lnTo>
                    <a:pt x="440" y="8"/>
                  </a:lnTo>
                  <a:moveTo>
                    <a:pt x="442" y="8"/>
                  </a:moveTo>
                  <a:lnTo>
                    <a:pt x="442" y="5"/>
                  </a:lnTo>
                  <a:lnTo>
                    <a:pt x="445" y="8"/>
                  </a:lnTo>
                  <a:moveTo>
                    <a:pt x="442" y="5"/>
                  </a:moveTo>
                  <a:lnTo>
                    <a:pt x="442" y="8"/>
                  </a:lnTo>
                  <a:lnTo>
                    <a:pt x="440" y="8"/>
                  </a:lnTo>
                  <a:moveTo>
                    <a:pt x="435" y="5"/>
                  </a:moveTo>
                  <a:lnTo>
                    <a:pt x="435" y="3"/>
                  </a:lnTo>
                  <a:moveTo>
                    <a:pt x="433" y="3"/>
                  </a:moveTo>
                  <a:lnTo>
                    <a:pt x="440" y="10"/>
                  </a:lnTo>
                  <a:moveTo>
                    <a:pt x="438" y="5"/>
                  </a:moveTo>
                  <a:lnTo>
                    <a:pt x="440" y="8"/>
                  </a:lnTo>
                  <a:moveTo>
                    <a:pt x="435" y="3"/>
                  </a:moveTo>
                  <a:lnTo>
                    <a:pt x="440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750" name="path 8750"/>
            <p:cNvSpPr/>
            <p:nvPr/>
          </p:nvSpPr>
          <p:spPr>
            <a:xfrm>
              <a:off x="0" y="11429"/>
              <a:ext cx="181355" cy="15240"/>
            </a:xfrm>
            <a:custGeom>
              <a:avLst/>
              <a:gdLst/>
              <a:ahLst/>
              <a:cxnLst/>
              <a:rect l="0" t="0" r="0" b="0"/>
              <a:pathLst>
                <a:path w="285" h="24">
                  <a:moveTo>
                    <a:pt x="0" y="0"/>
                  </a:moveTo>
                  <a:lnTo>
                    <a:pt x="0" y="24"/>
                  </a:lnTo>
                  <a:lnTo>
                    <a:pt x="285" y="0"/>
                  </a:lnTo>
                  <a:lnTo>
                    <a:pt x="0" y="0"/>
                  </a:lnTo>
                </a:path>
                <a:path w="285" h="24">
                  <a:moveTo>
                    <a:pt x="0" y="24"/>
                  </a:moveTo>
                  <a:lnTo>
                    <a:pt x="285" y="0"/>
                  </a:lnTo>
                  <a:lnTo>
                    <a:pt x="285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752" name="path 8752"/>
            <p:cNvSpPr/>
            <p:nvPr/>
          </p:nvSpPr>
          <p:spPr>
            <a:xfrm>
              <a:off x="221741" y="7619"/>
              <a:ext cx="64920" cy="28955"/>
            </a:xfrm>
            <a:custGeom>
              <a:avLst/>
              <a:gdLst/>
              <a:ahLst/>
              <a:cxnLst/>
              <a:rect l="0" t="0" r="0" b="0"/>
              <a:pathLst>
                <a:path w="102" h="45">
                  <a:moveTo>
                    <a:pt x="18" y="20"/>
                  </a:moveTo>
                  <a:lnTo>
                    <a:pt x="25" y="20"/>
                  </a:lnTo>
                  <a:lnTo>
                    <a:pt x="25" y="44"/>
                  </a:lnTo>
                  <a:lnTo>
                    <a:pt x="13" y="44"/>
                  </a:lnTo>
                  <a:moveTo>
                    <a:pt x="1" y="32"/>
                  </a:moveTo>
                  <a:lnTo>
                    <a:pt x="1" y="13"/>
                  </a:lnTo>
                  <a:moveTo>
                    <a:pt x="13" y="3"/>
                  </a:moveTo>
                  <a:lnTo>
                    <a:pt x="6" y="5"/>
                  </a:lnTo>
                  <a:lnTo>
                    <a:pt x="3" y="13"/>
                  </a:lnTo>
                  <a:moveTo>
                    <a:pt x="13" y="1"/>
                  </a:moveTo>
                  <a:lnTo>
                    <a:pt x="25" y="1"/>
                  </a:lnTo>
                  <a:moveTo>
                    <a:pt x="39" y="44"/>
                  </a:moveTo>
                  <a:lnTo>
                    <a:pt x="54" y="1"/>
                  </a:lnTo>
                  <a:lnTo>
                    <a:pt x="68" y="44"/>
                  </a:lnTo>
                  <a:moveTo>
                    <a:pt x="63" y="32"/>
                  </a:moveTo>
                  <a:lnTo>
                    <a:pt x="42" y="32"/>
                  </a:lnTo>
                  <a:moveTo>
                    <a:pt x="102" y="3"/>
                  </a:moveTo>
                  <a:lnTo>
                    <a:pt x="90" y="1"/>
                  </a:lnTo>
                  <a:moveTo>
                    <a:pt x="90" y="3"/>
                  </a:moveTo>
                  <a:lnTo>
                    <a:pt x="82" y="8"/>
                  </a:lnTo>
                  <a:lnTo>
                    <a:pt x="87" y="17"/>
                  </a:lnTo>
                  <a:moveTo>
                    <a:pt x="87" y="20"/>
                  </a:moveTo>
                  <a:lnTo>
                    <a:pt x="99" y="2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754" name="path 8754"/>
            <p:cNvSpPr/>
            <p:nvPr/>
          </p:nvSpPr>
          <p:spPr>
            <a:xfrm>
              <a:off x="344423" y="11429"/>
              <a:ext cx="181356" cy="15240"/>
            </a:xfrm>
            <a:custGeom>
              <a:avLst/>
              <a:gdLst/>
              <a:ahLst/>
              <a:cxnLst/>
              <a:rect l="0" t="0" r="0" b="0"/>
              <a:pathLst>
                <a:path w="285" h="24">
                  <a:moveTo>
                    <a:pt x="0" y="0"/>
                  </a:moveTo>
                  <a:lnTo>
                    <a:pt x="0" y="24"/>
                  </a:lnTo>
                  <a:lnTo>
                    <a:pt x="285" y="0"/>
                  </a:lnTo>
                  <a:lnTo>
                    <a:pt x="0" y="0"/>
                  </a:lnTo>
                </a:path>
                <a:path w="285" h="24">
                  <a:moveTo>
                    <a:pt x="0" y="24"/>
                  </a:moveTo>
                  <a:lnTo>
                    <a:pt x="285" y="0"/>
                  </a:lnTo>
                  <a:lnTo>
                    <a:pt x="285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756" name="path 8756"/>
          <p:cNvSpPr/>
          <p:nvPr/>
        </p:nvSpPr>
        <p:spPr>
          <a:xfrm>
            <a:off x="9554717" y="3807206"/>
            <a:ext cx="109728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8" y="75"/>
                </a:moveTo>
                <a:lnTo>
                  <a:pt x="90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2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8" y="75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6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68" y="10"/>
                </a:lnTo>
                <a:lnTo>
                  <a:pt x="70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9" y="1"/>
                </a:lnTo>
                <a:lnTo>
                  <a:pt x="118" y="8"/>
                </a:lnTo>
                <a:lnTo>
                  <a:pt x="123" y="8"/>
                </a:lnTo>
                <a:lnTo>
                  <a:pt x="123" y="10"/>
                </a:lnTo>
                <a:lnTo>
                  <a:pt x="126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5" y="17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6" y="32"/>
                </a:lnTo>
                <a:lnTo>
                  <a:pt x="126" y="34"/>
                </a:lnTo>
                <a:lnTo>
                  <a:pt x="128" y="37"/>
                </a:lnTo>
                <a:lnTo>
                  <a:pt x="128" y="39"/>
                </a:lnTo>
                <a:lnTo>
                  <a:pt x="130" y="41"/>
                </a:lnTo>
                <a:lnTo>
                  <a:pt x="133" y="41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40" y="41"/>
                </a:lnTo>
                <a:lnTo>
                  <a:pt x="138" y="41"/>
                </a:lnTo>
                <a:lnTo>
                  <a:pt x="138" y="37"/>
                </a:lnTo>
                <a:lnTo>
                  <a:pt x="135" y="37"/>
                </a:lnTo>
                <a:lnTo>
                  <a:pt x="135" y="29"/>
                </a:lnTo>
                <a:lnTo>
                  <a:pt x="138" y="29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2" y="25"/>
                </a:lnTo>
                <a:lnTo>
                  <a:pt x="147" y="25"/>
                </a:lnTo>
                <a:lnTo>
                  <a:pt x="147" y="27"/>
                </a:lnTo>
                <a:lnTo>
                  <a:pt x="150" y="29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39"/>
                </a:lnTo>
                <a:lnTo>
                  <a:pt x="159" y="41"/>
                </a:lnTo>
                <a:lnTo>
                  <a:pt x="159" y="44"/>
                </a:lnTo>
                <a:lnTo>
                  <a:pt x="162" y="46"/>
                </a:lnTo>
                <a:lnTo>
                  <a:pt x="162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1"/>
                </a:lnTo>
                <a:lnTo>
                  <a:pt x="169" y="73"/>
                </a:lnTo>
                <a:lnTo>
                  <a:pt x="166" y="70"/>
                </a:lnTo>
                <a:lnTo>
                  <a:pt x="162" y="70"/>
                </a:lnTo>
                <a:lnTo>
                  <a:pt x="162" y="73"/>
                </a:lnTo>
                <a:lnTo>
                  <a:pt x="162" y="77"/>
                </a:lnTo>
                <a:lnTo>
                  <a:pt x="164" y="77"/>
                </a:lnTo>
                <a:lnTo>
                  <a:pt x="164" y="85"/>
                </a:lnTo>
                <a:lnTo>
                  <a:pt x="166" y="85"/>
                </a:lnTo>
                <a:lnTo>
                  <a:pt x="166" y="89"/>
                </a:lnTo>
                <a:lnTo>
                  <a:pt x="169" y="89"/>
                </a:lnTo>
                <a:lnTo>
                  <a:pt x="171" y="89"/>
                </a:lnTo>
                <a:lnTo>
                  <a:pt x="171" y="92"/>
                </a:lnTo>
                <a:lnTo>
                  <a:pt x="171" y="101"/>
                </a:lnTo>
                <a:lnTo>
                  <a:pt x="169" y="104"/>
                </a:lnTo>
                <a:lnTo>
                  <a:pt x="166" y="106"/>
                </a:lnTo>
                <a:lnTo>
                  <a:pt x="164" y="106"/>
                </a:lnTo>
                <a:lnTo>
                  <a:pt x="164" y="109"/>
                </a:lnTo>
                <a:lnTo>
                  <a:pt x="162" y="109"/>
                </a:lnTo>
                <a:lnTo>
                  <a:pt x="162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8"/>
                </a:lnTo>
                <a:lnTo>
                  <a:pt x="164" y="121"/>
                </a:lnTo>
                <a:lnTo>
                  <a:pt x="164" y="125"/>
                </a:lnTo>
                <a:lnTo>
                  <a:pt x="162" y="125"/>
                </a:lnTo>
                <a:lnTo>
                  <a:pt x="162" y="128"/>
                </a:lnTo>
                <a:lnTo>
                  <a:pt x="159" y="130"/>
                </a:lnTo>
                <a:lnTo>
                  <a:pt x="159" y="133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5"/>
                </a:lnTo>
                <a:lnTo>
                  <a:pt x="138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38" y="135"/>
                </a:lnTo>
                <a:lnTo>
                  <a:pt x="145" y="135"/>
                </a:lnTo>
                <a:lnTo>
                  <a:pt x="145" y="137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7"/>
                </a:lnTo>
                <a:lnTo>
                  <a:pt x="145" y="147"/>
                </a:lnTo>
                <a:lnTo>
                  <a:pt x="145" y="149"/>
                </a:lnTo>
                <a:lnTo>
                  <a:pt x="142" y="149"/>
                </a:lnTo>
                <a:lnTo>
                  <a:pt x="142" y="152"/>
                </a:lnTo>
                <a:lnTo>
                  <a:pt x="140" y="152"/>
                </a:lnTo>
                <a:lnTo>
                  <a:pt x="138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4" y="166"/>
                </a:lnTo>
                <a:lnTo>
                  <a:pt x="114" y="169"/>
                </a:lnTo>
                <a:lnTo>
                  <a:pt x="102" y="169"/>
                </a:lnTo>
                <a:lnTo>
                  <a:pt x="102" y="166"/>
                </a:lnTo>
                <a:lnTo>
                  <a:pt x="104" y="166"/>
                </a:lnTo>
                <a:lnTo>
                  <a:pt x="104" y="164"/>
                </a:lnTo>
                <a:lnTo>
                  <a:pt x="104" y="161"/>
                </a:lnTo>
                <a:lnTo>
                  <a:pt x="102" y="161"/>
                </a:lnTo>
                <a:lnTo>
                  <a:pt x="97" y="161"/>
                </a:lnTo>
                <a:lnTo>
                  <a:pt x="97" y="164"/>
                </a:lnTo>
                <a:lnTo>
                  <a:pt x="90" y="164"/>
                </a:lnTo>
                <a:lnTo>
                  <a:pt x="90" y="166"/>
                </a:lnTo>
                <a:lnTo>
                  <a:pt x="85" y="166"/>
                </a:lnTo>
                <a:lnTo>
                  <a:pt x="85" y="169"/>
                </a:lnTo>
                <a:lnTo>
                  <a:pt x="82" y="169"/>
                </a:lnTo>
                <a:lnTo>
                  <a:pt x="82" y="171"/>
                </a:lnTo>
                <a:lnTo>
                  <a:pt x="73" y="171"/>
                </a:lnTo>
                <a:lnTo>
                  <a:pt x="70" y="169"/>
                </a:lnTo>
                <a:lnTo>
                  <a:pt x="68" y="169"/>
                </a:lnTo>
                <a:lnTo>
                  <a:pt x="68" y="166"/>
                </a:lnTo>
                <a:lnTo>
                  <a:pt x="66" y="164"/>
                </a:lnTo>
                <a:lnTo>
                  <a:pt x="66" y="161"/>
                </a:lnTo>
                <a:lnTo>
                  <a:pt x="63" y="161"/>
                </a:lnTo>
                <a:lnTo>
                  <a:pt x="61" y="161"/>
                </a:lnTo>
                <a:lnTo>
                  <a:pt x="61" y="164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4" y="164"/>
                </a:lnTo>
                <a:lnTo>
                  <a:pt x="49" y="164"/>
                </a:lnTo>
                <a:lnTo>
                  <a:pt x="46" y="161"/>
                </a:lnTo>
                <a:lnTo>
                  <a:pt x="44" y="161"/>
                </a:lnTo>
                <a:lnTo>
                  <a:pt x="44" y="159"/>
                </a:lnTo>
                <a:lnTo>
                  <a:pt x="42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2"/>
                </a:lnTo>
                <a:lnTo>
                  <a:pt x="39" y="149"/>
                </a:lnTo>
                <a:lnTo>
                  <a:pt x="49" y="149"/>
                </a:lnTo>
                <a:lnTo>
                  <a:pt x="49" y="147"/>
                </a:lnTo>
                <a:lnTo>
                  <a:pt x="51" y="147"/>
                </a:lnTo>
                <a:lnTo>
                  <a:pt x="51" y="145"/>
                </a:lnTo>
                <a:lnTo>
                  <a:pt x="51" y="142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5"/>
                </a:lnTo>
                <a:lnTo>
                  <a:pt x="44" y="135"/>
                </a:lnTo>
                <a:lnTo>
                  <a:pt x="44" y="133"/>
                </a:lnTo>
                <a:lnTo>
                  <a:pt x="42" y="133"/>
                </a:lnTo>
                <a:lnTo>
                  <a:pt x="42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37"/>
                </a:lnTo>
                <a:lnTo>
                  <a:pt x="39" y="140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9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0"/>
                </a:lnTo>
                <a:lnTo>
                  <a:pt x="18" y="137"/>
                </a:lnTo>
                <a:lnTo>
                  <a:pt x="18" y="135"/>
                </a:lnTo>
                <a:lnTo>
                  <a:pt x="15" y="135"/>
                </a:lnTo>
                <a:lnTo>
                  <a:pt x="15" y="130"/>
                </a:lnTo>
                <a:lnTo>
                  <a:pt x="13" y="130"/>
                </a:lnTo>
                <a:lnTo>
                  <a:pt x="13" y="123"/>
                </a:lnTo>
                <a:lnTo>
                  <a:pt x="10" y="123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6" y="116"/>
                </a:lnTo>
                <a:lnTo>
                  <a:pt x="6" y="111"/>
                </a:lnTo>
                <a:lnTo>
                  <a:pt x="3" y="109"/>
                </a:lnTo>
                <a:lnTo>
                  <a:pt x="3" y="101"/>
                </a:lnTo>
                <a:lnTo>
                  <a:pt x="6" y="101"/>
                </a:lnTo>
                <a:lnTo>
                  <a:pt x="8" y="104"/>
                </a:lnTo>
                <a:lnTo>
                  <a:pt x="10" y="104"/>
                </a:lnTo>
                <a:lnTo>
                  <a:pt x="13" y="101"/>
                </a:lnTo>
                <a:lnTo>
                  <a:pt x="13" y="97"/>
                </a:lnTo>
                <a:lnTo>
                  <a:pt x="10" y="97"/>
                </a:lnTo>
                <a:lnTo>
                  <a:pt x="10" y="94"/>
                </a:lnTo>
                <a:lnTo>
                  <a:pt x="8" y="94"/>
                </a:lnTo>
                <a:lnTo>
                  <a:pt x="8" y="87"/>
                </a:lnTo>
                <a:lnTo>
                  <a:pt x="6" y="85"/>
                </a:lnTo>
                <a:lnTo>
                  <a:pt x="3" y="85"/>
                </a:lnTo>
                <a:lnTo>
                  <a:pt x="3" y="82"/>
                </a:lnTo>
                <a:lnTo>
                  <a:pt x="3" y="85"/>
                </a:lnTo>
                <a:lnTo>
                  <a:pt x="3" y="82"/>
                </a:lnTo>
                <a:lnTo>
                  <a:pt x="1" y="82"/>
                </a:lnTo>
                <a:lnTo>
                  <a:pt x="1" y="80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6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6" y="61"/>
                </a:lnTo>
                <a:lnTo>
                  <a:pt x="6" y="58"/>
                </a:lnTo>
                <a:lnTo>
                  <a:pt x="8" y="56"/>
                </a:lnTo>
                <a:lnTo>
                  <a:pt x="8" y="51"/>
                </a:lnTo>
                <a:lnTo>
                  <a:pt x="10" y="49"/>
                </a:lnTo>
                <a:lnTo>
                  <a:pt x="10" y="46"/>
                </a:lnTo>
                <a:lnTo>
                  <a:pt x="13" y="46"/>
                </a:lnTo>
                <a:lnTo>
                  <a:pt x="13" y="44"/>
                </a:lnTo>
                <a:lnTo>
                  <a:pt x="15" y="41"/>
                </a:lnTo>
                <a:lnTo>
                  <a:pt x="15" y="39"/>
                </a:lnTo>
                <a:lnTo>
                  <a:pt x="18" y="39"/>
                </a:lnTo>
                <a:moveTo>
                  <a:pt x="18" y="39"/>
                </a:moveTo>
                <a:lnTo>
                  <a:pt x="18" y="37"/>
                </a:lnTo>
                <a:lnTo>
                  <a:pt x="20" y="37"/>
                </a:lnTo>
                <a:lnTo>
                  <a:pt x="22" y="37"/>
                </a:lnTo>
                <a:lnTo>
                  <a:pt x="22" y="39"/>
                </a:lnTo>
                <a:lnTo>
                  <a:pt x="25" y="39"/>
                </a:lnTo>
                <a:lnTo>
                  <a:pt x="25" y="41"/>
                </a:lnTo>
                <a:lnTo>
                  <a:pt x="25" y="49"/>
                </a:lnTo>
                <a:lnTo>
                  <a:pt x="27" y="51"/>
                </a:lnTo>
                <a:lnTo>
                  <a:pt x="30" y="51"/>
                </a:lnTo>
                <a:lnTo>
                  <a:pt x="32" y="49"/>
                </a:lnTo>
                <a:lnTo>
                  <a:pt x="34" y="46"/>
                </a:lnTo>
                <a:lnTo>
                  <a:pt x="37" y="46"/>
                </a:lnTo>
                <a:lnTo>
                  <a:pt x="37" y="44"/>
                </a:lnTo>
                <a:lnTo>
                  <a:pt x="42" y="44"/>
                </a:lnTo>
                <a:lnTo>
                  <a:pt x="42" y="41"/>
                </a:lnTo>
                <a:lnTo>
                  <a:pt x="44" y="39"/>
                </a:lnTo>
                <a:lnTo>
                  <a:pt x="44" y="34"/>
                </a:lnTo>
                <a:lnTo>
                  <a:pt x="42" y="34"/>
                </a:lnTo>
                <a:lnTo>
                  <a:pt x="39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2" y="15"/>
                </a:lnTo>
                <a:lnTo>
                  <a:pt x="42" y="13"/>
                </a:lnTo>
                <a:lnTo>
                  <a:pt x="51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3" y="5"/>
                </a:lnTo>
                <a:moveTo>
                  <a:pt x="34" y="37"/>
                </a:moveTo>
                <a:lnTo>
                  <a:pt x="39" y="44"/>
                </a:lnTo>
                <a:moveTo>
                  <a:pt x="37" y="37"/>
                </a:moveTo>
                <a:lnTo>
                  <a:pt x="42" y="44"/>
                </a:lnTo>
                <a:moveTo>
                  <a:pt x="30" y="39"/>
                </a:moveTo>
                <a:lnTo>
                  <a:pt x="37" y="46"/>
                </a:lnTo>
                <a:moveTo>
                  <a:pt x="22" y="32"/>
                </a:moveTo>
                <a:lnTo>
                  <a:pt x="34" y="46"/>
                </a:lnTo>
                <a:moveTo>
                  <a:pt x="18" y="37"/>
                </a:moveTo>
                <a:lnTo>
                  <a:pt x="27" y="51"/>
                </a:lnTo>
                <a:moveTo>
                  <a:pt x="20" y="37"/>
                </a:moveTo>
                <a:lnTo>
                  <a:pt x="30" y="51"/>
                </a:lnTo>
                <a:moveTo>
                  <a:pt x="20" y="34"/>
                </a:moveTo>
                <a:lnTo>
                  <a:pt x="32" y="49"/>
                </a:lnTo>
                <a:lnTo>
                  <a:pt x="22" y="34"/>
                </a:lnTo>
                <a:moveTo>
                  <a:pt x="22" y="32"/>
                </a:moveTo>
                <a:lnTo>
                  <a:pt x="34" y="46"/>
                </a:lnTo>
                <a:moveTo>
                  <a:pt x="34" y="39"/>
                </a:moveTo>
                <a:lnTo>
                  <a:pt x="39" y="44"/>
                </a:lnTo>
                <a:moveTo>
                  <a:pt x="32" y="39"/>
                </a:moveTo>
                <a:lnTo>
                  <a:pt x="37" y="4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58" name="path 8758"/>
          <p:cNvSpPr/>
          <p:nvPr/>
        </p:nvSpPr>
        <p:spPr>
          <a:xfrm>
            <a:off x="9617425" y="3807429"/>
            <a:ext cx="4348" cy="2601"/>
          </a:xfrm>
          <a:custGeom>
            <a:avLst/>
            <a:gdLst/>
            <a:ahLst/>
            <a:cxnLst/>
            <a:rect l="0" t="0" r="0" b="0"/>
            <a:pathLst>
              <a:path w="6" h="4">
                <a:moveTo>
                  <a:pt x="3" y="3"/>
                </a:moveTo>
                <a:lnTo>
                  <a:pt x="0" y="0"/>
                </a:lnTo>
                <a:moveTo>
                  <a:pt x="5" y="3"/>
                </a:moveTo>
                <a:lnTo>
                  <a:pt x="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60" name="path 8760"/>
          <p:cNvSpPr/>
          <p:nvPr/>
        </p:nvSpPr>
        <p:spPr>
          <a:xfrm>
            <a:off x="9688067" y="3892550"/>
            <a:ext cx="117348" cy="1523"/>
          </a:xfrm>
          <a:custGeom>
            <a:avLst/>
            <a:gdLst/>
            <a:ahLst/>
            <a:cxnLst/>
            <a:rect l="0" t="0" r="0" b="0"/>
            <a:pathLst>
              <a:path w="184" h="2">
                <a:moveTo>
                  <a:pt x="0" y="1"/>
                </a:moveTo>
                <a:lnTo>
                  <a:pt x="184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62" name="path 8762"/>
          <p:cNvSpPr/>
          <p:nvPr/>
        </p:nvSpPr>
        <p:spPr>
          <a:xfrm>
            <a:off x="9772650" y="3807206"/>
            <a:ext cx="109728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80" y="75"/>
                </a:moveTo>
                <a:lnTo>
                  <a:pt x="90" y="94"/>
                </a:lnTo>
                <a:lnTo>
                  <a:pt x="82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8" y="75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5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70" y="13"/>
                </a:lnTo>
                <a:lnTo>
                  <a:pt x="73" y="13"/>
                </a:lnTo>
                <a:lnTo>
                  <a:pt x="75" y="13"/>
                </a:lnTo>
                <a:lnTo>
                  <a:pt x="78" y="10"/>
                </a:lnTo>
                <a:lnTo>
                  <a:pt x="78" y="8"/>
                </a:lnTo>
                <a:lnTo>
                  <a:pt x="80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9" y="1"/>
                </a:lnTo>
                <a:lnTo>
                  <a:pt x="118" y="8"/>
                </a:lnTo>
                <a:lnTo>
                  <a:pt x="123" y="8"/>
                </a:lnTo>
                <a:lnTo>
                  <a:pt x="123" y="10"/>
                </a:lnTo>
                <a:lnTo>
                  <a:pt x="125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5" y="15"/>
                </a:lnTo>
                <a:lnTo>
                  <a:pt x="135" y="17"/>
                </a:lnTo>
                <a:lnTo>
                  <a:pt x="135" y="22"/>
                </a:lnTo>
                <a:lnTo>
                  <a:pt x="133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8" y="34"/>
                </a:lnTo>
                <a:lnTo>
                  <a:pt x="128" y="39"/>
                </a:lnTo>
                <a:lnTo>
                  <a:pt x="130" y="39"/>
                </a:lnTo>
                <a:lnTo>
                  <a:pt x="130" y="41"/>
                </a:lnTo>
                <a:lnTo>
                  <a:pt x="133" y="41"/>
                </a:lnTo>
                <a:lnTo>
                  <a:pt x="133" y="44"/>
                </a:lnTo>
                <a:lnTo>
                  <a:pt x="135" y="44"/>
                </a:lnTo>
                <a:lnTo>
                  <a:pt x="138" y="44"/>
                </a:lnTo>
                <a:lnTo>
                  <a:pt x="140" y="41"/>
                </a:lnTo>
                <a:lnTo>
                  <a:pt x="138" y="39"/>
                </a:lnTo>
                <a:lnTo>
                  <a:pt x="138" y="37"/>
                </a:lnTo>
                <a:lnTo>
                  <a:pt x="135" y="37"/>
                </a:lnTo>
                <a:lnTo>
                  <a:pt x="135" y="29"/>
                </a:lnTo>
                <a:lnTo>
                  <a:pt x="138" y="29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2" y="25"/>
                </a:lnTo>
                <a:lnTo>
                  <a:pt x="147" y="25"/>
                </a:lnTo>
                <a:lnTo>
                  <a:pt x="147" y="27"/>
                </a:lnTo>
                <a:lnTo>
                  <a:pt x="150" y="27"/>
                </a:lnTo>
                <a:lnTo>
                  <a:pt x="150" y="29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39"/>
                </a:lnTo>
                <a:lnTo>
                  <a:pt x="159" y="41"/>
                </a:lnTo>
                <a:lnTo>
                  <a:pt x="159" y="44"/>
                </a:lnTo>
                <a:lnTo>
                  <a:pt x="161" y="44"/>
                </a:lnTo>
                <a:lnTo>
                  <a:pt x="161" y="51"/>
                </a:lnTo>
                <a:lnTo>
                  <a:pt x="164" y="53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9" y="61"/>
                </a:lnTo>
                <a:lnTo>
                  <a:pt x="169" y="73"/>
                </a:lnTo>
                <a:lnTo>
                  <a:pt x="166" y="70"/>
                </a:lnTo>
                <a:lnTo>
                  <a:pt x="161" y="70"/>
                </a:lnTo>
                <a:lnTo>
                  <a:pt x="161" y="73"/>
                </a:lnTo>
                <a:lnTo>
                  <a:pt x="161" y="77"/>
                </a:lnTo>
                <a:lnTo>
                  <a:pt x="164" y="77"/>
                </a:lnTo>
                <a:lnTo>
                  <a:pt x="164" y="82"/>
                </a:lnTo>
                <a:lnTo>
                  <a:pt x="166" y="82"/>
                </a:lnTo>
                <a:lnTo>
                  <a:pt x="166" y="89"/>
                </a:lnTo>
                <a:lnTo>
                  <a:pt x="169" y="89"/>
                </a:lnTo>
                <a:lnTo>
                  <a:pt x="171" y="89"/>
                </a:lnTo>
                <a:lnTo>
                  <a:pt x="171" y="92"/>
                </a:lnTo>
                <a:lnTo>
                  <a:pt x="171" y="101"/>
                </a:lnTo>
                <a:lnTo>
                  <a:pt x="169" y="104"/>
                </a:lnTo>
                <a:lnTo>
                  <a:pt x="169" y="106"/>
                </a:lnTo>
                <a:lnTo>
                  <a:pt x="166" y="106"/>
                </a:lnTo>
                <a:lnTo>
                  <a:pt x="164" y="106"/>
                </a:lnTo>
                <a:lnTo>
                  <a:pt x="164" y="109"/>
                </a:lnTo>
                <a:lnTo>
                  <a:pt x="161" y="109"/>
                </a:lnTo>
                <a:lnTo>
                  <a:pt x="161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8"/>
                </a:lnTo>
                <a:lnTo>
                  <a:pt x="164" y="121"/>
                </a:lnTo>
                <a:lnTo>
                  <a:pt x="164" y="125"/>
                </a:lnTo>
                <a:lnTo>
                  <a:pt x="161" y="125"/>
                </a:lnTo>
                <a:lnTo>
                  <a:pt x="161" y="128"/>
                </a:lnTo>
                <a:lnTo>
                  <a:pt x="159" y="130"/>
                </a:lnTo>
                <a:lnTo>
                  <a:pt x="159" y="133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3"/>
                </a:lnTo>
                <a:lnTo>
                  <a:pt x="147" y="123"/>
                </a:lnTo>
                <a:lnTo>
                  <a:pt x="142" y="123"/>
                </a:lnTo>
                <a:lnTo>
                  <a:pt x="140" y="125"/>
                </a:lnTo>
                <a:lnTo>
                  <a:pt x="138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8" y="135"/>
                </a:lnTo>
                <a:lnTo>
                  <a:pt x="145" y="135"/>
                </a:lnTo>
                <a:lnTo>
                  <a:pt x="145" y="137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2"/>
                </a:lnTo>
                <a:lnTo>
                  <a:pt x="150" y="142"/>
                </a:lnTo>
                <a:lnTo>
                  <a:pt x="150" y="145"/>
                </a:lnTo>
                <a:lnTo>
                  <a:pt x="147" y="145"/>
                </a:lnTo>
                <a:lnTo>
                  <a:pt x="147" y="147"/>
                </a:lnTo>
                <a:lnTo>
                  <a:pt x="145" y="149"/>
                </a:lnTo>
                <a:lnTo>
                  <a:pt x="142" y="149"/>
                </a:lnTo>
                <a:lnTo>
                  <a:pt x="142" y="152"/>
                </a:lnTo>
                <a:lnTo>
                  <a:pt x="140" y="152"/>
                </a:lnTo>
                <a:lnTo>
                  <a:pt x="140" y="154"/>
                </a:lnTo>
                <a:lnTo>
                  <a:pt x="138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4" y="166"/>
                </a:lnTo>
                <a:lnTo>
                  <a:pt x="114" y="169"/>
                </a:lnTo>
                <a:lnTo>
                  <a:pt x="101" y="169"/>
                </a:lnTo>
                <a:lnTo>
                  <a:pt x="101" y="166"/>
                </a:lnTo>
                <a:lnTo>
                  <a:pt x="104" y="166"/>
                </a:lnTo>
                <a:lnTo>
                  <a:pt x="104" y="164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7" y="164"/>
                </a:lnTo>
                <a:lnTo>
                  <a:pt x="90" y="164"/>
                </a:lnTo>
                <a:lnTo>
                  <a:pt x="90" y="166"/>
                </a:lnTo>
                <a:lnTo>
                  <a:pt x="85" y="166"/>
                </a:lnTo>
                <a:lnTo>
                  <a:pt x="85" y="169"/>
                </a:lnTo>
                <a:lnTo>
                  <a:pt x="85" y="171"/>
                </a:lnTo>
                <a:lnTo>
                  <a:pt x="82" y="171"/>
                </a:lnTo>
                <a:lnTo>
                  <a:pt x="73" y="171"/>
                </a:lnTo>
                <a:lnTo>
                  <a:pt x="70" y="169"/>
                </a:lnTo>
                <a:lnTo>
                  <a:pt x="68" y="169"/>
                </a:lnTo>
                <a:lnTo>
                  <a:pt x="68" y="166"/>
                </a:lnTo>
                <a:lnTo>
                  <a:pt x="68" y="164"/>
                </a:lnTo>
                <a:lnTo>
                  <a:pt x="65" y="164"/>
                </a:lnTo>
                <a:lnTo>
                  <a:pt x="65" y="161"/>
                </a:lnTo>
                <a:lnTo>
                  <a:pt x="63" y="161"/>
                </a:lnTo>
                <a:lnTo>
                  <a:pt x="61" y="161"/>
                </a:lnTo>
                <a:lnTo>
                  <a:pt x="61" y="164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4" y="164"/>
                </a:lnTo>
                <a:lnTo>
                  <a:pt x="49" y="164"/>
                </a:lnTo>
                <a:lnTo>
                  <a:pt x="49" y="161"/>
                </a:lnTo>
                <a:lnTo>
                  <a:pt x="44" y="161"/>
                </a:lnTo>
                <a:lnTo>
                  <a:pt x="44" y="159"/>
                </a:lnTo>
                <a:lnTo>
                  <a:pt x="41" y="159"/>
                </a:lnTo>
                <a:lnTo>
                  <a:pt x="41" y="157"/>
                </a:lnTo>
                <a:lnTo>
                  <a:pt x="39" y="157"/>
                </a:lnTo>
                <a:lnTo>
                  <a:pt x="37" y="154"/>
                </a:lnTo>
                <a:lnTo>
                  <a:pt x="37" y="152"/>
                </a:lnTo>
                <a:lnTo>
                  <a:pt x="39" y="149"/>
                </a:lnTo>
                <a:lnTo>
                  <a:pt x="49" y="149"/>
                </a:lnTo>
                <a:lnTo>
                  <a:pt x="49" y="147"/>
                </a:lnTo>
                <a:lnTo>
                  <a:pt x="51" y="147"/>
                </a:lnTo>
                <a:lnTo>
                  <a:pt x="51" y="145"/>
                </a:lnTo>
                <a:lnTo>
                  <a:pt x="51" y="142"/>
                </a:lnTo>
                <a:moveTo>
                  <a:pt x="51" y="142"/>
                </a:moveTo>
                <a:lnTo>
                  <a:pt x="49" y="142"/>
                </a:ln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37"/>
                </a:lnTo>
                <a:lnTo>
                  <a:pt x="39" y="137"/>
                </a:lnTo>
                <a:lnTo>
                  <a:pt x="39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9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8" y="137"/>
                </a:lnTo>
                <a:lnTo>
                  <a:pt x="18" y="135"/>
                </a:lnTo>
                <a:lnTo>
                  <a:pt x="15" y="133"/>
                </a:lnTo>
                <a:lnTo>
                  <a:pt x="15" y="130"/>
                </a:lnTo>
                <a:lnTo>
                  <a:pt x="13" y="130"/>
                </a:lnTo>
                <a:lnTo>
                  <a:pt x="13" y="123"/>
                </a:lnTo>
                <a:lnTo>
                  <a:pt x="10" y="121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09"/>
                </a:lnTo>
                <a:lnTo>
                  <a:pt x="3" y="109"/>
                </a:lnTo>
                <a:lnTo>
                  <a:pt x="3" y="101"/>
                </a:lnTo>
                <a:lnTo>
                  <a:pt x="5" y="101"/>
                </a:lnTo>
                <a:lnTo>
                  <a:pt x="8" y="101"/>
                </a:lnTo>
                <a:lnTo>
                  <a:pt x="8" y="104"/>
                </a:lnTo>
                <a:lnTo>
                  <a:pt x="13" y="104"/>
                </a:lnTo>
                <a:lnTo>
                  <a:pt x="13" y="101"/>
                </a:lnTo>
                <a:lnTo>
                  <a:pt x="13" y="97"/>
                </a:lnTo>
                <a:lnTo>
                  <a:pt x="10" y="97"/>
                </a:lnTo>
                <a:lnTo>
                  <a:pt x="10" y="94"/>
                </a:lnTo>
                <a:lnTo>
                  <a:pt x="8" y="94"/>
                </a:lnTo>
                <a:lnTo>
                  <a:pt x="8" y="87"/>
                </a:lnTo>
                <a:lnTo>
                  <a:pt x="5" y="85"/>
                </a:lnTo>
                <a:lnTo>
                  <a:pt x="3" y="82"/>
                </a:lnTo>
                <a:lnTo>
                  <a:pt x="3" y="85"/>
                </a:lnTo>
                <a:lnTo>
                  <a:pt x="3" y="82"/>
                </a:lnTo>
                <a:lnTo>
                  <a:pt x="1" y="82"/>
                </a:lnTo>
                <a:lnTo>
                  <a:pt x="1" y="80"/>
                </a:lnTo>
                <a:lnTo>
                  <a:pt x="3" y="80"/>
                </a:lnTo>
                <a:lnTo>
                  <a:pt x="3" y="77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8" y="51"/>
                </a:lnTo>
                <a:lnTo>
                  <a:pt x="10" y="49"/>
                </a:lnTo>
                <a:lnTo>
                  <a:pt x="10" y="46"/>
                </a:lnTo>
                <a:lnTo>
                  <a:pt x="13" y="46"/>
                </a:lnTo>
                <a:lnTo>
                  <a:pt x="13" y="44"/>
                </a:lnTo>
                <a:lnTo>
                  <a:pt x="15" y="41"/>
                </a:lnTo>
                <a:lnTo>
                  <a:pt x="15" y="39"/>
                </a:lnTo>
                <a:lnTo>
                  <a:pt x="18" y="39"/>
                </a:lnTo>
                <a:moveTo>
                  <a:pt x="18" y="39"/>
                </a:moveTo>
                <a:lnTo>
                  <a:pt x="18" y="37"/>
                </a:lnTo>
                <a:lnTo>
                  <a:pt x="20" y="37"/>
                </a:lnTo>
                <a:lnTo>
                  <a:pt x="22" y="37"/>
                </a:lnTo>
                <a:lnTo>
                  <a:pt x="22" y="39"/>
                </a:lnTo>
                <a:lnTo>
                  <a:pt x="25" y="39"/>
                </a:lnTo>
                <a:lnTo>
                  <a:pt x="25" y="41"/>
                </a:lnTo>
                <a:lnTo>
                  <a:pt x="25" y="49"/>
                </a:lnTo>
                <a:lnTo>
                  <a:pt x="27" y="51"/>
                </a:lnTo>
                <a:lnTo>
                  <a:pt x="30" y="51"/>
                </a:lnTo>
                <a:lnTo>
                  <a:pt x="32" y="49"/>
                </a:lnTo>
                <a:lnTo>
                  <a:pt x="34" y="46"/>
                </a:lnTo>
                <a:lnTo>
                  <a:pt x="37" y="46"/>
                </a:lnTo>
                <a:lnTo>
                  <a:pt x="39" y="44"/>
                </a:lnTo>
                <a:lnTo>
                  <a:pt x="41" y="44"/>
                </a:lnTo>
                <a:lnTo>
                  <a:pt x="41" y="41"/>
                </a:lnTo>
                <a:lnTo>
                  <a:pt x="44" y="41"/>
                </a:lnTo>
                <a:lnTo>
                  <a:pt x="44" y="39"/>
                </a:lnTo>
                <a:lnTo>
                  <a:pt x="44" y="34"/>
                </a:lnTo>
                <a:lnTo>
                  <a:pt x="41" y="34"/>
                </a:lnTo>
                <a:lnTo>
                  <a:pt x="39" y="34"/>
                </a:lnTo>
                <a:lnTo>
                  <a:pt x="39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1" y="15"/>
                </a:lnTo>
                <a:lnTo>
                  <a:pt x="44" y="13"/>
                </a:lnTo>
                <a:lnTo>
                  <a:pt x="51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64" name="rect 8764"/>
          <p:cNvSpPr/>
          <p:nvPr/>
        </p:nvSpPr>
        <p:spPr>
          <a:xfrm>
            <a:off x="9835357" y="3807429"/>
            <a:ext cx="13492" cy="7396"/>
          </a:xfrm>
          <a:prstGeom prst="rect">
            <a:avLst/>
          </a:prstGeom>
          <a:solidFill>
            <a:srgbClr val="000000">
              <a:alpha val="91372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66" name="path 8766"/>
          <p:cNvSpPr/>
          <p:nvPr/>
        </p:nvSpPr>
        <p:spPr>
          <a:xfrm>
            <a:off x="9118854" y="3807206"/>
            <a:ext cx="109728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8" y="75"/>
                </a:moveTo>
                <a:lnTo>
                  <a:pt x="90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5" y="75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5" y="3"/>
                </a:lnTo>
                <a:lnTo>
                  <a:pt x="70" y="3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0"/>
                </a:lnTo>
                <a:lnTo>
                  <a:pt x="70" y="10"/>
                </a:lnTo>
                <a:lnTo>
                  <a:pt x="70" y="13"/>
                </a:lnTo>
                <a:lnTo>
                  <a:pt x="73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9" y="1"/>
                </a:lnTo>
                <a:lnTo>
                  <a:pt x="118" y="8"/>
                </a:lnTo>
                <a:lnTo>
                  <a:pt x="121" y="8"/>
                </a:lnTo>
                <a:lnTo>
                  <a:pt x="123" y="10"/>
                </a:lnTo>
                <a:lnTo>
                  <a:pt x="125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1" y="27"/>
                </a:lnTo>
                <a:lnTo>
                  <a:pt x="121" y="29"/>
                </a:lnTo>
                <a:lnTo>
                  <a:pt x="123" y="29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5" y="37"/>
                </a:lnTo>
                <a:lnTo>
                  <a:pt x="128" y="37"/>
                </a:lnTo>
                <a:lnTo>
                  <a:pt x="128" y="41"/>
                </a:lnTo>
                <a:lnTo>
                  <a:pt x="130" y="41"/>
                </a:lnTo>
                <a:lnTo>
                  <a:pt x="133" y="41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38" y="39"/>
                </a:lnTo>
                <a:lnTo>
                  <a:pt x="135" y="37"/>
                </a:lnTo>
                <a:lnTo>
                  <a:pt x="135" y="34"/>
                </a:lnTo>
                <a:lnTo>
                  <a:pt x="133" y="34"/>
                </a:lnTo>
                <a:lnTo>
                  <a:pt x="133" y="32"/>
                </a:lnTo>
                <a:lnTo>
                  <a:pt x="135" y="32"/>
                </a:lnTo>
                <a:lnTo>
                  <a:pt x="135" y="29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5" y="25"/>
                </a:lnTo>
                <a:lnTo>
                  <a:pt x="147" y="27"/>
                </a:lnTo>
                <a:lnTo>
                  <a:pt x="150" y="29"/>
                </a:lnTo>
                <a:lnTo>
                  <a:pt x="150" y="32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9"/>
                </a:lnTo>
                <a:lnTo>
                  <a:pt x="157" y="41"/>
                </a:lnTo>
                <a:lnTo>
                  <a:pt x="159" y="41"/>
                </a:lnTo>
                <a:lnTo>
                  <a:pt x="159" y="46"/>
                </a:lnTo>
                <a:lnTo>
                  <a:pt x="161" y="49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3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61" y="70"/>
                </a:lnTo>
                <a:lnTo>
                  <a:pt x="159" y="73"/>
                </a:lnTo>
                <a:lnTo>
                  <a:pt x="159" y="75"/>
                </a:lnTo>
                <a:lnTo>
                  <a:pt x="161" y="75"/>
                </a:lnTo>
                <a:lnTo>
                  <a:pt x="161" y="77"/>
                </a:lnTo>
                <a:lnTo>
                  <a:pt x="164" y="77"/>
                </a:lnTo>
                <a:lnTo>
                  <a:pt x="164" y="87"/>
                </a:lnTo>
                <a:lnTo>
                  <a:pt x="166" y="87"/>
                </a:lnTo>
                <a:lnTo>
                  <a:pt x="166" y="89"/>
                </a:lnTo>
                <a:lnTo>
                  <a:pt x="169" y="89"/>
                </a:lnTo>
                <a:lnTo>
                  <a:pt x="171" y="89"/>
                </a:lnTo>
                <a:lnTo>
                  <a:pt x="171" y="92"/>
                </a:lnTo>
                <a:lnTo>
                  <a:pt x="171" y="99"/>
                </a:lnTo>
                <a:lnTo>
                  <a:pt x="169" y="101"/>
                </a:lnTo>
                <a:lnTo>
                  <a:pt x="169" y="104"/>
                </a:lnTo>
                <a:lnTo>
                  <a:pt x="166" y="106"/>
                </a:lnTo>
                <a:lnTo>
                  <a:pt x="164" y="106"/>
                </a:lnTo>
                <a:lnTo>
                  <a:pt x="161" y="109"/>
                </a:lnTo>
                <a:lnTo>
                  <a:pt x="161" y="111"/>
                </a:lnTo>
                <a:lnTo>
                  <a:pt x="164" y="111"/>
                </a:lnTo>
                <a:lnTo>
                  <a:pt x="166" y="113"/>
                </a:lnTo>
                <a:lnTo>
                  <a:pt x="166" y="118"/>
                </a:lnTo>
                <a:lnTo>
                  <a:pt x="164" y="118"/>
                </a:lnTo>
                <a:lnTo>
                  <a:pt x="164" y="123"/>
                </a:lnTo>
                <a:lnTo>
                  <a:pt x="161" y="125"/>
                </a:lnTo>
                <a:lnTo>
                  <a:pt x="161" y="128"/>
                </a:lnTo>
                <a:lnTo>
                  <a:pt x="159" y="128"/>
                </a:lnTo>
                <a:lnTo>
                  <a:pt x="159" y="130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5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5"/>
                </a:lnTo>
                <a:lnTo>
                  <a:pt x="138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28" y="135"/>
                </a:lnTo>
                <a:lnTo>
                  <a:pt x="128" y="137"/>
                </a:lnTo>
                <a:lnTo>
                  <a:pt x="130" y="137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38" y="135"/>
                </a:lnTo>
                <a:lnTo>
                  <a:pt x="142" y="135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7" y="140"/>
                </a:lnTo>
                <a:lnTo>
                  <a:pt x="147" y="142"/>
                </a:lnTo>
                <a:lnTo>
                  <a:pt x="147" y="147"/>
                </a:lnTo>
                <a:lnTo>
                  <a:pt x="145" y="147"/>
                </a:lnTo>
                <a:lnTo>
                  <a:pt x="145" y="149"/>
                </a:lnTo>
                <a:lnTo>
                  <a:pt x="142" y="149"/>
                </a:lnTo>
                <a:lnTo>
                  <a:pt x="142" y="152"/>
                </a:lnTo>
                <a:lnTo>
                  <a:pt x="140" y="152"/>
                </a:lnTo>
                <a:lnTo>
                  <a:pt x="138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6" y="166"/>
                </a:lnTo>
                <a:lnTo>
                  <a:pt x="113" y="166"/>
                </a:lnTo>
                <a:lnTo>
                  <a:pt x="113" y="169"/>
                </a:lnTo>
                <a:lnTo>
                  <a:pt x="99" y="169"/>
                </a:lnTo>
                <a:lnTo>
                  <a:pt x="101" y="169"/>
                </a:lnTo>
                <a:lnTo>
                  <a:pt x="101" y="164"/>
                </a:lnTo>
                <a:lnTo>
                  <a:pt x="104" y="164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4" y="164"/>
                </a:lnTo>
                <a:lnTo>
                  <a:pt x="90" y="164"/>
                </a:lnTo>
                <a:lnTo>
                  <a:pt x="90" y="166"/>
                </a:lnTo>
                <a:lnTo>
                  <a:pt x="85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0" y="171"/>
                </a:lnTo>
                <a:lnTo>
                  <a:pt x="70" y="169"/>
                </a:lnTo>
                <a:lnTo>
                  <a:pt x="68" y="169"/>
                </a:lnTo>
                <a:lnTo>
                  <a:pt x="65" y="166"/>
                </a:lnTo>
                <a:lnTo>
                  <a:pt x="65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6"/>
                </a:lnTo>
                <a:lnTo>
                  <a:pt x="58" y="166"/>
                </a:lnTo>
                <a:lnTo>
                  <a:pt x="53" y="166"/>
                </a:lnTo>
                <a:lnTo>
                  <a:pt x="51" y="164"/>
                </a:lnTo>
                <a:lnTo>
                  <a:pt x="49" y="164"/>
                </a:lnTo>
                <a:lnTo>
                  <a:pt x="46" y="161"/>
                </a:lnTo>
                <a:lnTo>
                  <a:pt x="44" y="161"/>
                </a:lnTo>
                <a:lnTo>
                  <a:pt x="44" y="159"/>
                </a:lnTo>
                <a:lnTo>
                  <a:pt x="41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49"/>
                </a:lnTo>
                <a:lnTo>
                  <a:pt x="39" y="149"/>
                </a:lnTo>
                <a:lnTo>
                  <a:pt x="49" y="149"/>
                </a:lnTo>
                <a:lnTo>
                  <a:pt x="49" y="147"/>
                </a:lnTo>
                <a:lnTo>
                  <a:pt x="49" y="145"/>
                </a:lnTo>
                <a:lnTo>
                  <a:pt x="51" y="145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4" y="135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9" y="140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7"/>
                </a:lnTo>
                <a:lnTo>
                  <a:pt x="30" y="149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8" y="137"/>
                </a:lnTo>
                <a:lnTo>
                  <a:pt x="18" y="135"/>
                </a:lnTo>
                <a:lnTo>
                  <a:pt x="15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5"/>
                </a:lnTo>
                <a:lnTo>
                  <a:pt x="10" y="125"/>
                </a:lnTo>
                <a:lnTo>
                  <a:pt x="10" y="121"/>
                </a:lnTo>
                <a:lnTo>
                  <a:pt x="8" y="118"/>
                </a:lnTo>
                <a:lnTo>
                  <a:pt x="5" y="116"/>
                </a:lnTo>
                <a:lnTo>
                  <a:pt x="5" y="113"/>
                </a:lnTo>
                <a:lnTo>
                  <a:pt x="3" y="111"/>
                </a:lnTo>
                <a:lnTo>
                  <a:pt x="3" y="101"/>
                </a:lnTo>
                <a:lnTo>
                  <a:pt x="5" y="101"/>
                </a:lnTo>
                <a:lnTo>
                  <a:pt x="5" y="104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87"/>
                </a:lnTo>
                <a:lnTo>
                  <a:pt x="5" y="87"/>
                </a:lnTo>
                <a:lnTo>
                  <a:pt x="5" y="85"/>
                </a:lnTo>
                <a:lnTo>
                  <a:pt x="3" y="85"/>
                </a:lnTo>
                <a:lnTo>
                  <a:pt x="3" y="82"/>
                </a:lnTo>
                <a:lnTo>
                  <a:pt x="3" y="85"/>
                </a:lnTo>
                <a:lnTo>
                  <a:pt x="1" y="85"/>
                </a:lnTo>
                <a:lnTo>
                  <a:pt x="1" y="82"/>
                </a:lnTo>
                <a:lnTo>
                  <a:pt x="1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5" y="56"/>
                </a:lnTo>
                <a:lnTo>
                  <a:pt x="8" y="53"/>
                </a:lnTo>
                <a:lnTo>
                  <a:pt x="8" y="49"/>
                </a:lnTo>
                <a:lnTo>
                  <a:pt x="10" y="49"/>
                </a:lnTo>
                <a:lnTo>
                  <a:pt x="10" y="46"/>
                </a:lnTo>
                <a:lnTo>
                  <a:pt x="13" y="44"/>
                </a:lnTo>
                <a:lnTo>
                  <a:pt x="13" y="41"/>
                </a:lnTo>
                <a:lnTo>
                  <a:pt x="15" y="41"/>
                </a:lnTo>
                <a:lnTo>
                  <a:pt x="15" y="39"/>
                </a:lnTo>
                <a:moveTo>
                  <a:pt x="15" y="39"/>
                </a:moveTo>
                <a:lnTo>
                  <a:pt x="18" y="37"/>
                </a:lnTo>
                <a:lnTo>
                  <a:pt x="22" y="37"/>
                </a:lnTo>
                <a:lnTo>
                  <a:pt x="22" y="39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7" y="46"/>
                </a:lnTo>
                <a:lnTo>
                  <a:pt x="37" y="44"/>
                </a:lnTo>
                <a:lnTo>
                  <a:pt x="39" y="44"/>
                </a:lnTo>
                <a:lnTo>
                  <a:pt x="41" y="41"/>
                </a:lnTo>
                <a:lnTo>
                  <a:pt x="41" y="39"/>
                </a:lnTo>
                <a:lnTo>
                  <a:pt x="44" y="37"/>
                </a:lnTo>
                <a:lnTo>
                  <a:pt x="41" y="37"/>
                </a:lnTo>
                <a:lnTo>
                  <a:pt x="41" y="34"/>
                </a:lnTo>
                <a:lnTo>
                  <a:pt x="39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5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5"/>
                </a:lnTo>
                <a:lnTo>
                  <a:pt x="41" y="15"/>
                </a:lnTo>
                <a:lnTo>
                  <a:pt x="41" y="13"/>
                </a:lnTo>
                <a:lnTo>
                  <a:pt x="49" y="13"/>
                </a:lnTo>
                <a:lnTo>
                  <a:pt x="51" y="10"/>
                </a:lnTo>
                <a:lnTo>
                  <a:pt x="53" y="10"/>
                </a:lnTo>
                <a:lnTo>
                  <a:pt x="53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  <a:moveTo>
                  <a:pt x="34" y="37"/>
                </a:moveTo>
                <a:lnTo>
                  <a:pt x="39" y="44"/>
                </a:lnTo>
                <a:moveTo>
                  <a:pt x="37" y="37"/>
                </a:moveTo>
                <a:lnTo>
                  <a:pt x="41" y="44"/>
                </a:lnTo>
                <a:moveTo>
                  <a:pt x="30" y="39"/>
                </a:moveTo>
                <a:lnTo>
                  <a:pt x="34" y="46"/>
                </a:lnTo>
                <a:lnTo>
                  <a:pt x="22" y="32"/>
                </a:lnTo>
                <a:moveTo>
                  <a:pt x="27" y="51"/>
                </a:moveTo>
                <a:lnTo>
                  <a:pt x="18" y="37"/>
                </a:lnTo>
                <a:lnTo>
                  <a:pt x="30" y="51"/>
                </a:lnTo>
                <a:moveTo>
                  <a:pt x="20" y="34"/>
                </a:moveTo>
                <a:lnTo>
                  <a:pt x="32" y="49"/>
                </a:lnTo>
                <a:lnTo>
                  <a:pt x="22" y="34"/>
                </a:lnTo>
                <a:moveTo>
                  <a:pt x="22" y="32"/>
                </a:moveTo>
                <a:lnTo>
                  <a:pt x="32" y="46"/>
                </a:lnTo>
                <a:moveTo>
                  <a:pt x="34" y="39"/>
                </a:moveTo>
                <a:lnTo>
                  <a:pt x="39" y="44"/>
                </a:lnTo>
                <a:moveTo>
                  <a:pt x="32" y="39"/>
                </a:moveTo>
                <a:lnTo>
                  <a:pt x="37" y="4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68" name="rect 8768"/>
          <p:cNvSpPr/>
          <p:nvPr/>
        </p:nvSpPr>
        <p:spPr>
          <a:xfrm>
            <a:off x="9181561" y="3807429"/>
            <a:ext cx="2602" cy="2601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70" name="path 8770"/>
          <p:cNvSpPr/>
          <p:nvPr/>
        </p:nvSpPr>
        <p:spPr>
          <a:xfrm>
            <a:off x="10210038" y="3807206"/>
            <a:ext cx="108203" cy="109728"/>
          </a:xfrm>
          <a:custGeom>
            <a:avLst/>
            <a:gdLst/>
            <a:ahLst/>
            <a:cxnLst/>
            <a:rect l="0" t="0" r="0" b="0"/>
            <a:pathLst>
              <a:path w="170" h="172">
                <a:moveTo>
                  <a:pt x="77" y="75"/>
                </a:moveTo>
                <a:lnTo>
                  <a:pt x="87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2" y="73"/>
                </a:lnTo>
                <a:moveTo>
                  <a:pt x="70" y="85"/>
                </a:moveTo>
                <a:lnTo>
                  <a:pt x="87" y="94"/>
                </a:lnTo>
                <a:lnTo>
                  <a:pt x="70" y="77"/>
                </a:lnTo>
                <a:moveTo>
                  <a:pt x="75" y="75"/>
                </a:moveTo>
                <a:lnTo>
                  <a:pt x="87" y="94"/>
                </a:lnTo>
                <a:moveTo>
                  <a:pt x="61" y="75"/>
                </a:moveTo>
                <a:lnTo>
                  <a:pt x="70" y="77"/>
                </a:lnTo>
                <a:lnTo>
                  <a:pt x="77" y="73"/>
                </a:lnTo>
                <a:lnTo>
                  <a:pt x="80" y="65"/>
                </a:lnTo>
                <a:moveTo>
                  <a:pt x="90" y="106"/>
                </a:moveTo>
                <a:lnTo>
                  <a:pt x="87" y="97"/>
                </a:lnTo>
                <a:lnTo>
                  <a:pt x="77" y="92"/>
                </a:lnTo>
                <a:lnTo>
                  <a:pt x="68" y="97"/>
                </a:lnTo>
                <a:moveTo>
                  <a:pt x="61" y="5"/>
                </a:moveTo>
                <a:lnTo>
                  <a:pt x="63" y="3"/>
                </a:lnTo>
                <a:lnTo>
                  <a:pt x="70" y="3"/>
                </a:lnTo>
                <a:lnTo>
                  <a:pt x="70" y="5"/>
                </a:lnTo>
                <a:lnTo>
                  <a:pt x="68" y="8"/>
                </a:lnTo>
                <a:lnTo>
                  <a:pt x="68" y="13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7" y="8"/>
                </a:lnTo>
                <a:lnTo>
                  <a:pt x="85" y="8"/>
                </a:lnTo>
                <a:lnTo>
                  <a:pt x="85" y="5"/>
                </a:lnTo>
                <a:lnTo>
                  <a:pt x="87" y="5"/>
                </a:lnTo>
                <a:lnTo>
                  <a:pt x="87" y="3"/>
                </a:lnTo>
                <a:lnTo>
                  <a:pt x="90" y="1"/>
                </a:lnTo>
                <a:lnTo>
                  <a:pt x="97" y="1"/>
                </a:lnTo>
                <a:lnTo>
                  <a:pt x="116" y="8"/>
                </a:lnTo>
                <a:lnTo>
                  <a:pt x="121" y="8"/>
                </a:lnTo>
                <a:lnTo>
                  <a:pt x="121" y="10"/>
                </a:lnTo>
                <a:lnTo>
                  <a:pt x="125" y="10"/>
                </a:lnTo>
                <a:lnTo>
                  <a:pt x="125" y="13"/>
                </a:lnTo>
                <a:lnTo>
                  <a:pt x="128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1" y="25"/>
                </a:lnTo>
                <a:lnTo>
                  <a:pt x="121" y="27"/>
                </a:lnTo>
                <a:lnTo>
                  <a:pt x="121" y="32"/>
                </a:lnTo>
                <a:lnTo>
                  <a:pt x="123" y="32"/>
                </a:lnTo>
                <a:lnTo>
                  <a:pt x="123" y="34"/>
                </a:lnTo>
                <a:lnTo>
                  <a:pt x="125" y="34"/>
                </a:lnTo>
                <a:lnTo>
                  <a:pt x="125" y="39"/>
                </a:lnTo>
                <a:lnTo>
                  <a:pt x="128" y="39"/>
                </a:lnTo>
                <a:lnTo>
                  <a:pt x="128" y="41"/>
                </a:lnTo>
                <a:lnTo>
                  <a:pt x="130" y="41"/>
                </a:lnTo>
                <a:lnTo>
                  <a:pt x="133" y="44"/>
                </a:lnTo>
                <a:lnTo>
                  <a:pt x="137" y="44"/>
                </a:lnTo>
                <a:lnTo>
                  <a:pt x="137" y="41"/>
                </a:lnTo>
                <a:lnTo>
                  <a:pt x="137" y="39"/>
                </a:lnTo>
                <a:lnTo>
                  <a:pt x="135" y="39"/>
                </a:lnTo>
                <a:lnTo>
                  <a:pt x="135" y="37"/>
                </a:lnTo>
                <a:lnTo>
                  <a:pt x="133" y="34"/>
                </a:lnTo>
                <a:lnTo>
                  <a:pt x="133" y="29"/>
                </a:lnTo>
                <a:lnTo>
                  <a:pt x="135" y="29"/>
                </a:lnTo>
                <a:lnTo>
                  <a:pt x="135" y="27"/>
                </a:lnTo>
                <a:lnTo>
                  <a:pt x="137" y="27"/>
                </a:lnTo>
                <a:lnTo>
                  <a:pt x="137" y="25"/>
                </a:lnTo>
                <a:lnTo>
                  <a:pt x="140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47" y="29"/>
                </a:lnTo>
                <a:lnTo>
                  <a:pt x="150" y="29"/>
                </a:lnTo>
                <a:lnTo>
                  <a:pt x="150" y="32"/>
                </a:lnTo>
                <a:lnTo>
                  <a:pt x="152" y="34"/>
                </a:lnTo>
                <a:lnTo>
                  <a:pt x="154" y="37"/>
                </a:lnTo>
                <a:lnTo>
                  <a:pt x="154" y="39"/>
                </a:lnTo>
                <a:lnTo>
                  <a:pt x="157" y="39"/>
                </a:lnTo>
                <a:lnTo>
                  <a:pt x="157" y="44"/>
                </a:lnTo>
                <a:lnTo>
                  <a:pt x="159" y="44"/>
                </a:lnTo>
                <a:lnTo>
                  <a:pt x="159" y="51"/>
                </a:lnTo>
                <a:lnTo>
                  <a:pt x="162" y="51"/>
                </a:lnTo>
                <a:lnTo>
                  <a:pt x="162" y="53"/>
                </a:lnTo>
                <a:lnTo>
                  <a:pt x="164" y="53"/>
                </a:lnTo>
                <a:lnTo>
                  <a:pt x="164" y="58"/>
                </a:lnTo>
                <a:lnTo>
                  <a:pt x="166" y="58"/>
                </a:lnTo>
                <a:moveTo>
                  <a:pt x="166" y="58"/>
                </a:moveTo>
                <a:lnTo>
                  <a:pt x="166" y="65"/>
                </a:lnTo>
                <a:lnTo>
                  <a:pt x="169" y="65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59" y="70"/>
                </a:lnTo>
                <a:lnTo>
                  <a:pt x="159" y="73"/>
                </a:lnTo>
                <a:lnTo>
                  <a:pt x="159" y="77"/>
                </a:lnTo>
                <a:lnTo>
                  <a:pt x="162" y="77"/>
                </a:lnTo>
                <a:lnTo>
                  <a:pt x="162" y="80"/>
                </a:lnTo>
                <a:lnTo>
                  <a:pt x="164" y="80"/>
                </a:lnTo>
                <a:lnTo>
                  <a:pt x="164" y="87"/>
                </a:lnTo>
                <a:lnTo>
                  <a:pt x="166" y="87"/>
                </a:lnTo>
                <a:lnTo>
                  <a:pt x="166" y="89"/>
                </a:lnTo>
                <a:lnTo>
                  <a:pt x="169" y="89"/>
                </a:lnTo>
                <a:lnTo>
                  <a:pt x="169" y="104"/>
                </a:lnTo>
                <a:lnTo>
                  <a:pt x="166" y="104"/>
                </a:lnTo>
                <a:lnTo>
                  <a:pt x="166" y="106"/>
                </a:lnTo>
                <a:lnTo>
                  <a:pt x="164" y="106"/>
                </a:lnTo>
                <a:lnTo>
                  <a:pt x="162" y="106"/>
                </a:lnTo>
                <a:lnTo>
                  <a:pt x="162" y="109"/>
                </a:lnTo>
                <a:lnTo>
                  <a:pt x="162" y="111"/>
                </a:lnTo>
                <a:lnTo>
                  <a:pt x="164" y="111"/>
                </a:lnTo>
                <a:lnTo>
                  <a:pt x="164" y="121"/>
                </a:lnTo>
                <a:lnTo>
                  <a:pt x="162" y="123"/>
                </a:lnTo>
                <a:lnTo>
                  <a:pt x="162" y="125"/>
                </a:lnTo>
                <a:lnTo>
                  <a:pt x="159" y="125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3"/>
                </a:lnTo>
                <a:lnTo>
                  <a:pt x="154" y="135"/>
                </a:lnTo>
                <a:lnTo>
                  <a:pt x="152" y="135"/>
                </a:lnTo>
                <a:lnTo>
                  <a:pt x="147" y="135"/>
                </a:lnTo>
                <a:lnTo>
                  <a:pt x="147" y="133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7" y="125"/>
                </a:lnTo>
                <a:lnTo>
                  <a:pt x="135" y="128"/>
                </a:lnTo>
                <a:lnTo>
                  <a:pt x="130" y="128"/>
                </a:lnTo>
                <a:lnTo>
                  <a:pt x="130" y="130"/>
                </a:lnTo>
                <a:lnTo>
                  <a:pt x="128" y="133"/>
                </a:lnTo>
                <a:lnTo>
                  <a:pt x="128" y="140"/>
                </a:lnTo>
                <a:lnTo>
                  <a:pt x="130" y="140"/>
                </a:lnTo>
                <a:lnTo>
                  <a:pt x="130" y="137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7" y="142"/>
                </a:lnTo>
                <a:lnTo>
                  <a:pt x="147" y="145"/>
                </a:lnTo>
                <a:lnTo>
                  <a:pt x="145" y="145"/>
                </a:lnTo>
                <a:lnTo>
                  <a:pt x="145" y="149"/>
                </a:lnTo>
                <a:lnTo>
                  <a:pt x="142" y="149"/>
                </a:lnTo>
                <a:lnTo>
                  <a:pt x="140" y="152"/>
                </a:lnTo>
                <a:lnTo>
                  <a:pt x="137" y="152"/>
                </a:lnTo>
                <a:lnTo>
                  <a:pt x="137" y="154"/>
                </a:lnTo>
                <a:lnTo>
                  <a:pt x="135" y="154"/>
                </a:lnTo>
                <a:lnTo>
                  <a:pt x="133" y="157"/>
                </a:lnTo>
                <a:lnTo>
                  <a:pt x="130" y="159"/>
                </a:lnTo>
                <a:lnTo>
                  <a:pt x="125" y="159"/>
                </a:lnTo>
                <a:lnTo>
                  <a:pt x="125" y="161"/>
                </a:lnTo>
                <a:lnTo>
                  <a:pt x="118" y="161"/>
                </a:lnTo>
                <a:lnTo>
                  <a:pt x="118" y="164"/>
                </a:lnTo>
                <a:lnTo>
                  <a:pt x="116" y="164"/>
                </a:lnTo>
                <a:lnTo>
                  <a:pt x="116" y="166"/>
                </a:lnTo>
                <a:lnTo>
                  <a:pt x="114" y="166"/>
                </a:lnTo>
                <a:lnTo>
                  <a:pt x="111" y="169"/>
                </a:lnTo>
                <a:lnTo>
                  <a:pt x="99" y="169"/>
                </a:lnTo>
                <a:lnTo>
                  <a:pt x="99" y="166"/>
                </a:lnTo>
                <a:lnTo>
                  <a:pt x="102" y="166"/>
                </a:lnTo>
                <a:lnTo>
                  <a:pt x="102" y="164"/>
                </a:lnTo>
                <a:lnTo>
                  <a:pt x="102" y="161"/>
                </a:lnTo>
                <a:lnTo>
                  <a:pt x="99" y="161"/>
                </a:lnTo>
                <a:lnTo>
                  <a:pt x="94" y="161"/>
                </a:lnTo>
                <a:lnTo>
                  <a:pt x="94" y="164"/>
                </a:lnTo>
                <a:lnTo>
                  <a:pt x="87" y="164"/>
                </a:lnTo>
                <a:lnTo>
                  <a:pt x="87" y="166"/>
                </a:lnTo>
                <a:lnTo>
                  <a:pt x="82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0" y="171"/>
                </a:lnTo>
                <a:lnTo>
                  <a:pt x="68" y="169"/>
                </a:lnTo>
                <a:lnTo>
                  <a:pt x="65" y="169"/>
                </a:lnTo>
                <a:lnTo>
                  <a:pt x="65" y="166"/>
                </a:lnTo>
                <a:lnTo>
                  <a:pt x="65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58" y="161"/>
                </a:lnTo>
                <a:lnTo>
                  <a:pt x="58" y="164"/>
                </a:lnTo>
                <a:lnTo>
                  <a:pt x="58" y="166"/>
                </a:lnTo>
                <a:lnTo>
                  <a:pt x="56" y="166"/>
                </a:lnTo>
                <a:lnTo>
                  <a:pt x="51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4" y="161"/>
                </a:lnTo>
                <a:lnTo>
                  <a:pt x="42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4" y="154"/>
                </a:lnTo>
                <a:lnTo>
                  <a:pt x="34" y="152"/>
                </a:lnTo>
                <a:lnTo>
                  <a:pt x="37" y="152"/>
                </a:lnTo>
                <a:lnTo>
                  <a:pt x="37" y="149"/>
                </a:lnTo>
                <a:lnTo>
                  <a:pt x="46" y="149"/>
                </a:lnTo>
                <a:lnTo>
                  <a:pt x="49" y="147"/>
                </a:lnTo>
                <a:lnTo>
                  <a:pt x="49" y="142"/>
                </a:lnTo>
                <a:moveTo>
                  <a:pt x="49" y="142"/>
                </a:moveTo>
                <a:lnTo>
                  <a:pt x="46" y="142"/>
                </a:lnTo>
                <a:lnTo>
                  <a:pt x="46" y="140"/>
                </a:lnTo>
                <a:lnTo>
                  <a:pt x="44" y="140"/>
                </a:lnTo>
                <a:lnTo>
                  <a:pt x="44" y="137"/>
                </a:lnTo>
                <a:lnTo>
                  <a:pt x="44" y="135"/>
                </a:lnTo>
                <a:lnTo>
                  <a:pt x="42" y="133"/>
                </a:lnTo>
                <a:lnTo>
                  <a:pt x="39" y="130"/>
                </a:lnTo>
                <a:lnTo>
                  <a:pt x="32" y="130"/>
                </a:lnTo>
                <a:lnTo>
                  <a:pt x="32" y="133"/>
                </a:lnTo>
                <a:lnTo>
                  <a:pt x="34" y="133"/>
                </a:lnTo>
                <a:lnTo>
                  <a:pt x="34" y="135"/>
                </a:lnTo>
                <a:lnTo>
                  <a:pt x="34" y="137"/>
                </a:lnTo>
                <a:lnTo>
                  <a:pt x="37" y="137"/>
                </a:lnTo>
                <a:lnTo>
                  <a:pt x="37" y="145"/>
                </a:lnTo>
                <a:lnTo>
                  <a:pt x="34" y="145"/>
                </a:lnTo>
                <a:lnTo>
                  <a:pt x="32" y="147"/>
                </a:lnTo>
                <a:lnTo>
                  <a:pt x="30" y="147"/>
                </a:lnTo>
                <a:lnTo>
                  <a:pt x="30" y="149"/>
                </a:lnTo>
                <a:lnTo>
                  <a:pt x="27" y="149"/>
                </a:lnTo>
                <a:lnTo>
                  <a:pt x="25" y="147"/>
                </a:lnTo>
                <a:lnTo>
                  <a:pt x="22" y="145"/>
                </a:lnTo>
                <a:lnTo>
                  <a:pt x="20" y="142"/>
                </a:lnTo>
                <a:lnTo>
                  <a:pt x="20" y="140"/>
                </a:lnTo>
                <a:lnTo>
                  <a:pt x="17" y="140"/>
                </a:lnTo>
                <a:lnTo>
                  <a:pt x="17" y="137"/>
                </a:lnTo>
                <a:lnTo>
                  <a:pt x="15" y="137"/>
                </a:lnTo>
                <a:lnTo>
                  <a:pt x="15" y="133"/>
                </a:lnTo>
                <a:lnTo>
                  <a:pt x="13" y="133"/>
                </a:lnTo>
                <a:lnTo>
                  <a:pt x="13" y="130"/>
                </a:lnTo>
                <a:lnTo>
                  <a:pt x="10" y="130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5" y="118"/>
                </a:lnTo>
                <a:lnTo>
                  <a:pt x="5" y="116"/>
                </a:lnTo>
                <a:lnTo>
                  <a:pt x="3" y="116"/>
                </a:lnTo>
                <a:lnTo>
                  <a:pt x="3" y="106"/>
                </a:lnTo>
                <a:lnTo>
                  <a:pt x="1" y="106"/>
                </a:lnTo>
                <a:lnTo>
                  <a:pt x="1" y="101"/>
                </a:lnTo>
                <a:lnTo>
                  <a:pt x="3" y="101"/>
                </a:lnTo>
                <a:lnTo>
                  <a:pt x="5" y="101"/>
                </a:lnTo>
                <a:lnTo>
                  <a:pt x="5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94"/>
                </a:lnTo>
                <a:lnTo>
                  <a:pt x="5" y="94"/>
                </a:lnTo>
                <a:lnTo>
                  <a:pt x="5" y="85"/>
                </a:lnTo>
                <a:lnTo>
                  <a:pt x="3" y="85"/>
                </a:lnTo>
                <a:lnTo>
                  <a:pt x="3" y="82"/>
                </a:lnTo>
                <a:lnTo>
                  <a:pt x="1" y="82"/>
                </a:lnTo>
                <a:lnTo>
                  <a:pt x="1" y="85"/>
                </a:lnTo>
                <a:lnTo>
                  <a:pt x="1" y="82"/>
                </a:lnTo>
                <a:lnTo>
                  <a:pt x="1" y="70"/>
                </a:lnTo>
                <a:lnTo>
                  <a:pt x="3" y="68"/>
                </a:lnTo>
                <a:lnTo>
                  <a:pt x="5" y="68"/>
                </a:lnTo>
                <a:lnTo>
                  <a:pt x="5" y="65"/>
                </a:lnTo>
                <a:lnTo>
                  <a:pt x="8" y="65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5" y="61"/>
                </a:lnTo>
                <a:lnTo>
                  <a:pt x="5" y="58"/>
                </a:lnTo>
                <a:lnTo>
                  <a:pt x="5" y="51"/>
                </a:lnTo>
                <a:lnTo>
                  <a:pt x="8" y="51"/>
                </a:lnTo>
                <a:lnTo>
                  <a:pt x="8" y="49"/>
                </a:lnTo>
                <a:lnTo>
                  <a:pt x="10" y="46"/>
                </a:lnTo>
                <a:lnTo>
                  <a:pt x="10" y="44"/>
                </a:lnTo>
                <a:lnTo>
                  <a:pt x="13" y="44"/>
                </a:lnTo>
                <a:lnTo>
                  <a:pt x="13" y="41"/>
                </a:lnTo>
                <a:lnTo>
                  <a:pt x="15" y="39"/>
                </a:lnTo>
                <a:moveTo>
                  <a:pt x="15" y="39"/>
                </a:moveTo>
                <a:lnTo>
                  <a:pt x="15" y="37"/>
                </a:lnTo>
                <a:lnTo>
                  <a:pt x="17" y="37"/>
                </a:lnTo>
                <a:lnTo>
                  <a:pt x="20" y="37"/>
                </a:lnTo>
                <a:lnTo>
                  <a:pt x="20" y="39"/>
                </a:lnTo>
                <a:lnTo>
                  <a:pt x="22" y="39"/>
                </a:lnTo>
                <a:lnTo>
                  <a:pt x="22" y="41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4" y="46"/>
                </a:lnTo>
                <a:lnTo>
                  <a:pt x="37" y="44"/>
                </a:lnTo>
                <a:lnTo>
                  <a:pt x="39" y="44"/>
                </a:lnTo>
                <a:lnTo>
                  <a:pt x="39" y="41"/>
                </a:lnTo>
                <a:lnTo>
                  <a:pt x="42" y="41"/>
                </a:lnTo>
                <a:lnTo>
                  <a:pt x="42" y="39"/>
                </a:lnTo>
                <a:lnTo>
                  <a:pt x="42" y="34"/>
                </a:lnTo>
                <a:lnTo>
                  <a:pt x="39" y="34"/>
                </a:lnTo>
                <a:lnTo>
                  <a:pt x="37" y="34"/>
                </a:lnTo>
                <a:lnTo>
                  <a:pt x="37" y="37"/>
                </a:lnTo>
                <a:lnTo>
                  <a:pt x="34" y="37"/>
                </a:lnTo>
                <a:lnTo>
                  <a:pt x="32" y="39"/>
                </a:lnTo>
                <a:lnTo>
                  <a:pt x="30" y="39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2" y="32"/>
                </a:lnTo>
                <a:lnTo>
                  <a:pt x="22" y="27"/>
                </a:lnTo>
                <a:lnTo>
                  <a:pt x="25" y="27"/>
                </a:lnTo>
                <a:lnTo>
                  <a:pt x="25" y="25"/>
                </a:lnTo>
                <a:lnTo>
                  <a:pt x="27" y="25"/>
                </a:lnTo>
                <a:lnTo>
                  <a:pt x="27" y="22"/>
                </a:lnTo>
                <a:lnTo>
                  <a:pt x="30" y="22"/>
                </a:lnTo>
                <a:lnTo>
                  <a:pt x="30" y="20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7" y="15"/>
                </a:lnTo>
                <a:lnTo>
                  <a:pt x="39" y="15"/>
                </a:lnTo>
                <a:lnTo>
                  <a:pt x="42" y="13"/>
                </a:lnTo>
                <a:lnTo>
                  <a:pt x="49" y="13"/>
                </a:lnTo>
                <a:lnTo>
                  <a:pt x="49" y="10"/>
                </a:lnTo>
                <a:lnTo>
                  <a:pt x="51" y="10"/>
                </a:lnTo>
                <a:lnTo>
                  <a:pt x="54" y="8"/>
                </a:lnTo>
                <a:lnTo>
                  <a:pt x="56" y="5"/>
                </a:lnTo>
                <a:lnTo>
                  <a:pt x="61" y="5"/>
                </a:lnTo>
                <a:moveTo>
                  <a:pt x="34" y="37"/>
                </a:moveTo>
                <a:lnTo>
                  <a:pt x="39" y="44"/>
                </a:lnTo>
                <a:lnTo>
                  <a:pt x="34" y="37"/>
                </a:lnTo>
                <a:close/>
                <a:moveTo>
                  <a:pt x="30" y="39"/>
                </a:moveTo>
                <a:lnTo>
                  <a:pt x="34" y="46"/>
                </a:lnTo>
                <a:lnTo>
                  <a:pt x="22" y="32"/>
                </a:lnTo>
                <a:moveTo>
                  <a:pt x="15" y="37"/>
                </a:moveTo>
                <a:lnTo>
                  <a:pt x="25" y="51"/>
                </a:lnTo>
                <a:moveTo>
                  <a:pt x="17" y="37"/>
                </a:moveTo>
                <a:lnTo>
                  <a:pt x="27" y="51"/>
                </a:lnTo>
                <a:moveTo>
                  <a:pt x="30" y="49"/>
                </a:moveTo>
                <a:lnTo>
                  <a:pt x="20" y="34"/>
                </a:lnTo>
                <a:lnTo>
                  <a:pt x="32" y="49"/>
                </a:lnTo>
                <a:moveTo>
                  <a:pt x="20" y="32"/>
                </a:moveTo>
                <a:lnTo>
                  <a:pt x="32" y="46"/>
                </a:lnTo>
                <a:moveTo>
                  <a:pt x="37" y="44"/>
                </a:moveTo>
                <a:lnTo>
                  <a:pt x="32" y="39"/>
                </a:lnTo>
                <a:lnTo>
                  <a:pt x="37" y="46"/>
                </a:lnTo>
                <a:moveTo>
                  <a:pt x="87" y="1"/>
                </a:moveTo>
                <a:lnTo>
                  <a:pt x="90" y="3"/>
                </a:lnTo>
                <a:moveTo>
                  <a:pt x="87" y="3"/>
                </a:moveTo>
                <a:lnTo>
                  <a:pt x="87" y="1"/>
                </a:lnTo>
                <a:moveTo>
                  <a:pt x="87" y="5"/>
                </a:moveTo>
                <a:lnTo>
                  <a:pt x="90" y="1"/>
                </a:lnTo>
                <a:moveTo>
                  <a:pt x="39" y="34"/>
                </a:moveTo>
                <a:lnTo>
                  <a:pt x="42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72" name="path 8772"/>
          <p:cNvSpPr/>
          <p:nvPr/>
        </p:nvSpPr>
        <p:spPr>
          <a:xfrm>
            <a:off x="10248138" y="3807206"/>
            <a:ext cx="36575" cy="9143"/>
          </a:xfrm>
          <a:custGeom>
            <a:avLst/>
            <a:gdLst/>
            <a:ahLst/>
            <a:cxnLst/>
            <a:rect l="0" t="0" r="0" b="0"/>
            <a:pathLst>
              <a:path w="57" h="14">
                <a:moveTo>
                  <a:pt x="15" y="3"/>
                </a:moveTo>
                <a:lnTo>
                  <a:pt x="20" y="8"/>
                </a:lnTo>
                <a:lnTo>
                  <a:pt x="17" y="3"/>
                </a:lnTo>
                <a:moveTo>
                  <a:pt x="10" y="13"/>
                </a:moveTo>
                <a:lnTo>
                  <a:pt x="8" y="8"/>
                </a:lnTo>
                <a:lnTo>
                  <a:pt x="13" y="13"/>
                </a:lnTo>
                <a:lnTo>
                  <a:pt x="10" y="5"/>
                </a:lnTo>
                <a:moveTo>
                  <a:pt x="8" y="3"/>
                </a:moveTo>
                <a:lnTo>
                  <a:pt x="15" y="10"/>
                </a:lnTo>
                <a:lnTo>
                  <a:pt x="10" y="3"/>
                </a:lnTo>
                <a:moveTo>
                  <a:pt x="13" y="3"/>
                </a:moveTo>
                <a:lnTo>
                  <a:pt x="17" y="8"/>
                </a:lnTo>
                <a:lnTo>
                  <a:pt x="15" y="3"/>
                </a:lnTo>
                <a:moveTo>
                  <a:pt x="17" y="3"/>
                </a:moveTo>
                <a:lnTo>
                  <a:pt x="22" y="8"/>
                </a:lnTo>
                <a:moveTo>
                  <a:pt x="22" y="3"/>
                </a:moveTo>
                <a:lnTo>
                  <a:pt x="25" y="8"/>
                </a:lnTo>
                <a:lnTo>
                  <a:pt x="20" y="3"/>
                </a:lnTo>
                <a:moveTo>
                  <a:pt x="5" y="3"/>
                </a:moveTo>
                <a:lnTo>
                  <a:pt x="5" y="1"/>
                </a:lnTo>
                <a:moveTo>
                  <a:pt x="1" y="5"/>
                </a:moveTo>
                <a:lnTo>
                  <a:pt x="1" y="3"/>
                </a:lnTo>
                <a:moveTo>
                  <a:pt x="8" y="3"/>
                </a:moveTo>
                <a:lnTo>
                  <a:pt x="10" y="5"/>
                </a:lnTo>
                <a:moveTo>
                  <a:pt x="22" y="3"/>
                </a:moveTo>
                <a:lnTo>
                  <a:pt x="27" y="5"/>
                </a:lnTo>
                <a:lnTo>
                  <a:pt x="25" y="3"/>
                </a:lnTo>
                <a:moveTo>
                  <a:pt x="39" y="3"/>
                </a:moveTo>
                <a:lnTo>
                  <a:pt x="37" y="1"/>
                </a:lnTo>
                <a:moveTo>
                  <a:pt x="54" y="8"/>
                </a:moveTo>
                <a:lnTo>
                  <a:pt x="56" y="8"/>
                </a:lnTo>
                <a:moveTo>
                  <a:pt x="51" y="8"/>
                </a:moveTo>
                <a:lnTo>
                  <a:pt x="51" y="10"/>
                </a:lnTo>
                <a:lnTo>
                  <a:pt x="49" y="10"/>
                </a:lnTo>
                <a:lnTo>
                  <a:pt x="46" y="10"/>
                </a:lnTo>
                <a:lnTo>
                  <a:pt x="44" y="8"/>
                </a:lnTo>
                <a:moveTo>
                  <a:pt x="51" y="8"/>
                </a:moveTo>
                <a:lnTo>
                  <a:pt x="51" y="5"/>
                </a:lnTo>
                <a:moveTo>
                  <a:pt x="44" y="5"/>
                </a:moveTo>
                <a:lnTo>
                  <a:pt x="44" y="8"/>
                </a:lnTo>
                <a:lnTo>
                  <a:pt x="46" y="10"/>
                </a:lnTo>
                <a:moveTo>
                  <a:pt x="51" y="8"/>
                </a:moveTo>
                <a:lnTo>
                  <a:pt x="51" y="5"/>
                </a:lnTo>
                <a:moveTo>
                  <a:pt x="44" y="5"/>
                </a:moveTo>
                <a:lnTo>
                  <a:pt x="42" y="3"/>
                </a:lnTo>
                <a:lnTo>
                  <a:pt x="39" y="3"/>
                </a:lnTo>
                <a:moveTo>
                  <a:pt x="42" y="3"/>
                </a:moveTo>
                <a:lnTo>
                  <a:pt x="42" y="1"/>
                </a:lnTo>
                <a:moveTo>
                  <a:pt x="54" y="5"/>
                </a:moveTo>
                <a:lnTo>
                  <a:pt x="54" y="8"/>
                </a:lnTo>
                <a:moveTo>
                  <a:pt x="51" y="5"/>
                </a:moveTo>
                <a:lnTo>
                  <a:pt x="51" y="8"/>
                </a:lnTo>
                <a:moveTo>
                  <a:pt x="54" y="5"/>
                </a:moveTo>
                <a:lnTo>
                  <a:pt x="54" y="8"/>
                </a:lnTo>
                <a:moveTo>
                  <a:pt x="56" y="8"/>
                </a:moveTo>
                <a:lnTo>
                  <a:pt x="51" y="5"/>
                </a:lnTo>
                <a:lnTo>
                  <a:pt x="51" y="8"/>
                </a:lnTo>
                <a:moveTo>
                  <a:pt x="44" y="5"/>
                </a:moveTo>
                <a:lnTo>
                  <a:pt x="44" y="3"/>
                </a:lnTo>
                <a:moveTo>
                  <a:pt x="44" y="3"/>
                </a:moveTo>
                <a:lnTo>
                  <a:pt x="49" y="10"/>
                </a:lnTo>
                <a:moveTo>
                  <a:pt x="49" y="5"/>
                </a:moveTo>
                <a:lnTo>
                  <a:pt x="51" y="8"/>
                </a:lnTo>
                <a:moveTo>
                  <a:pt x="46" y="3"/>
                </a:moveTo>
                <a:lnTo>
                  <a:pt x="51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74" name="path 8774"/>
          <p:cNvSpPr/>
          <p:nvPr/>
        </p:nvSpPr>
        <p:spPr>
          <a:xfrm>
            <a:off x="10427969" y="3807206"/>
            <a:ext cx="109728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8" y="75"/>
                </a:moveTo>
                <a:lnTo>
                  <a:pt x="87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2" y="73"/>
                </a:lnTo>
                <a:moveTo>
                  <a:pt x="70" y="85"/>
                </a:moveTo>
                <a:lnTo>
                  <a:pt x="87" y="94"/>
                </a:lnTo>
                <a:lnTo>
                  <a:pt x="70" y="77"/>
                </a:lnTo>
                <a:moveTo>
                  <a:pt x="75" y="75"/>
                </a:moveTo>
                <a:lnTo>
                  <a:pt x="87" y="94"/>
                </a:lnTo>
                <a:moveTo>
                  <a:pt x="61" y="75"/>
                </a:moveTo>
                <a:lnTo>
                  <a:pt x="70" y="77"/>
                </a:lnTo>
                <a:lnTo>
                  <a:pt x="78" y="73"/>
                </a:lnTo>
                <a:lnTo>
                  <a:pt x="80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6" y="3"/>
                </a:lnTo>
                <a:lnTo>
                  <a:pt x="70" y="3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3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5" y="8"/>
                </a:lnTo>
                <a:lnTo>
                  <a:pt x="87" y="5"/>
                </a:lnTo>
                <a:lnTo>
                  <a:pt x="87" y="3"/>
                </a:lnTo>
                <a:lnTo>
                  <a:pt x="90" y="1"/>
                </a:lnTo>
                <a:lnTo>
                  <a:pt x="97" y="1"/>
                </a:lnTo>
                <a:lnTo>
                  <a:pt x="116" y="8"/>
                </a:lnTo>
                <a:lnTo>
                  <a:pt x="121" y="8"/>
                </a:lnTo>
                <a:lnTo>
                  <a:pt x="121" y="10"/>
                </a:lnTo>
                <a:lnTo>
                  <a:pt x="126" y="10"/>
                </a:lnTo>
                <a:lnTo>
                  <a:pt x="126" y="13"/>
                </a:lnTo>
                <a:lnTo>
                  <a:pt x="128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1" y="25"/>
                </a:lnTo>
                <a:lnTo>
                  <a:pt x="121" y="27"/>
                </a:lnTo>
                <a:lnTo>
                  <a:pt x="121" y="32"/>
                </a:lnTo>
                <a:lnTo>
                  <a:pt x="123" y="32"/>
                </a:lnTo>
                <a:lnTo>
                  <a:pt x="126" y="34"/>
                </a:lnTo>
                <a:lnTo>
                  <a:pt x="126" y="39"/>
                </a:lnTo>
                <a:lnTo>
                  <a:pt x="128" y="39"/>
                </a:lnTo>
                <a:lnTo>
                  <a:pt x="128" y="41"/>
                </a:lnTo>
                <a:lnTo>
                  <a:pt x="130" y="41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38" y="39"/>
                </a:lnTo>
                <a:lnTo>
                  <a:pt x="135" y="39"/>
                </a:lnTo>
                <a:lnTo>
                  <a:pt x="135" y="37"/>
                </a:lnTo>
                <a:lnTo>
                  <a:pt x="133" y="34"/>
                </a:lnTo>
                <a:lnTo>
                  <a:pt x="133" y="29"/>
                </a:lnTo>
                <a:lnTo>
                  <a:pt x="135" y="29"/>
                </a:lnTo>
                <a:lnTo>
                  <a:pt x="135" y="27"/>
                </a:lnTo>
                <a:lnTo>
                  <a:pt x="138" y="27"/>
                </a:lnTo>
                <a:lnTo>
                  <a:pt x="140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47" y="29"/>
                </a:lnTo>
                <a:lnTo>
                  <a:pt x="150" y="29"/>
                </a:lnTo>
                <a:lnTo>
                  <a:pt x="150" y="32"/>
                </a:lnTo>
                <a:lnTo>
                  <a:pt x="152" y="34"/>
                </a:lnTo>
                <a:lnTo>
                  <a:pt x="154" y="37"/>
                </a:lnTo>
                <a:lnTo>
                  <a:pt x="154" y="39"/>
                </a:lnTo>
                <a:lnTo>
                  <a:pt x="157" y="39"/>
                </a:lnTo>
                <a:lnTo>
                  <a:pt x="157" y="44"/>
                </a:lnTo>
                <a:lnTo>
                  <a:pt x="159" y="44"/>
                </a:lnTo>
                <a:lnTo>
                  <a:pt x="159" y="51"/>
                </a:lnTo>
                <a:lnTo>
                  <a:pt x="162" y="51"/>
                </a:lnTo>
                <a:lnTo>
                  <a:pt x="162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5"/>
                </a:lnTo>
                <a:lnTo>
                  <a:pt x="169" y="65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59" y="70"/>
                </a:lnTo>
                <a:lnTo>
                  <a:pt x="159" y="73"/>
                </a:lnTo>
                <a:lnTo>
                  <a:pt x="159" y="75"/>
                </a:lnTo>
                <a:lnTo>
                  <a:pt x="162" y="77"/>
                </a:lnTo>
                <a:lnTo>
                  <a:pt x="164" y="80"/>
                </a:lnTo>
                <a:lnTo>
                  <a:pt x="164" y="87"/>
                </a:lnTo>
                <a:lnTo>
                  <a:pt x="166" y="87"/>
                </a:lnTo>
                <a:lnTo>
                  <a:pt x="166" y="89"/>
                </a:lnTo>
                <a:lnTo>
                  <a:pt x="169" y="89"/>
                </a:lnTo>
                <a:lnTo>
                  <a:pt x="169" y="97"/>
                </a:lnTo>
                <a:lnTo>
                  <a:pt x="171" y="99"/>
                </a:lnTo>
                <a:lnTo>
                  <a:pt x="169" y="101"/>
                </a:lnTo>
                <a:lnTo>
                  <a:pt x="169" y="104"/>
                </a:lnTo>
                <a:lnTo>
                  <a:pt x="166" y="104"/>
                </a:lnTo>
                <a:lnTo>
                  <a:pt x="166" y="106"/>
                </a:lnTo>
                <a:lnTo>
                  <a:pt x="164" y="106"/>
                </a:lnTo>
                <a:lnTo>
                  <a:pt x="162" y="106"/>
                </a:lnTo>
                <a:lnTo>
                  <a:pt x="162" y="109"/>
                </a:lnTo>
                <a:lnTo>
                  <a:pt x="162" y="111"/>
                </a:lnTo>
                <a:lnTo>
                  <a:pt x="164" y="111"/>
                </a:lnTo>
                <a:lnTo>
                  <a:pt x="164" y="121"/>
                </a:lnTo>
                <a:lnTo>
                  <a:pt x="162" y="123"/>
                </a:lnTo>
                <a:lnTo>
                  <a:pt x="162" y="125"/>
                </a:lnTo>
                <a:lnTo>
                  <a:pt x="159" y="128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3"/>
                </a:lnTo>
                <a:lnTo>
                  <a:pt x="154" y="135"/>
                </a:lnTo>
                <a:lnTo>
                  <a:pt x="152" y="135"/>
                </a:lnTo>
                <a:lnTo>
                  <a:pt x="147" y="135"/>
                </a:lnTo>
                <a:lnTo>
                  <a:pt x="147" y="133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5"/>
                </a:lnTo>
                <a:lnTo>
                  <a:pt x="138" y="128"/>
                </a:lnTo>
                <a:lnTo>
                  <a:pt x="133" y="128"/>
                </a:lnTo>
                <a:lnTo>
                  <a:pt x="130" y="130"/>
                </a:lnTo>
                <a:lnTo>
                  <a:pt x="128" y="133"/>
                </a:lnTo>
                <a:lnTo>
                  <a:pt x="128" y="140"/>
                </a:lnTo>
                <a:lnTo>
                  <a:pt x="130" y="140"/>
                </a:lnTo>
                <a:lnTo>
                  <a:pt x="130" y="137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7" y="140"/>
                </a:lnTo>
                <a:lnTo>
                  <a:pt x="147" y="142"/>
                </a:lnTo>
                <a:lnTo>
                  <a:pt x="147" y="145"/>
                </a:lnTo>
                <a:lnTo>
                  <a:pt x="145" y="147"/>
                </a:lnTo>
                <a:lnTo>
                  <a:pt x="145" y="149"/>
                </a:lnTo>
                <a:lnTo>
                  <a:pt x="142" y="149"/>
                </a:lnTo>
                <a:lnTo>
                  <a:pt x="140" y="152"/>
                </a:lnTo>
                <a:lnTo>
                  <a:pt x="138" y="152"/>
                </a:lnTo>
                <a:lnTo>
                  <a:pt x="138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0" y="159"/>
                </a:lnTo>
                <a:lnTo>
                  <a:pt x="128" y="159"/>
                </a:lnTo>
                <a:lnTo>
                  <a:pt x="126" y="161"/>
                </a:lnTo>
                <a:lnTo>
                  <a:pt x="118" y="161"/>
                </a:lnTo>
                <a:lnTo>
                  <a:pt x="118" y="164"/>
                </a:lnTo>
                <a:lnTo>
                  <a:pt x="116" y="164"/>
                </a:lnTo>
                <a:lnTo>
                  <a:pt x="116" y="166"/>
                </a:lnTo>
                <a:lnTo>
                  <a:pt x="114" y="166"/>
                </a:lnTo>
                <a:lnTo>
                  <a:pt x="111" y="169"/>
                </a:lnTo>
                <a:lnTo>
                  <a:pt x="99" y="169"/>
                </a:lnTo>
                <a:lnTo>
                  <a:pt x="99" y="166"/>
                </a:lnTo>
                <a:lnTo>
                  <a:pt x="102" y="166"/>
                </a:lnTo>
                <a:lnTo>
                  <a:pt x="102" y="164"/>
                </a:lnTo>
                <a:lnTo>
                  <a:pt x="102" y="161"/>
                </a:lnTo>
                <a:lnTo>
                  <a:pt x="99" y="161"/>
                </a:lnTo>
                <a:lnTo>
                  <a:pt x="94" y="161"/>
                </a:lnTo>
                <a:lnTo>
                  <a:pt x="94" y="164"/>
                </a:lnTo>
                <a:lnTo>
                  <a:pt x="90" y="164"/>
                </a:lnTo>
                <a:lnTo>
                  <a:pt x="87" y="166"/>
                </a:lnTo>
                <a:lnTo>
                  <a:pt x="82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0" y="171"/>
                </a:lnTo>
                <a:lnTo>
                  <a:pt x="68" y="169"/>
                </a:lnTo>
                <a:lnTo>
                  <a:pt x="66" y="169"/>
                </a:lnTo>
                <a:lnTo>
                  <a:pt x="66" y="166"/>
                </a:lnTo>
                <a:lnTo>
                  <a:pt x="66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58" y="164"/>
                </a:lnTo>
                <a:lnTo>
                  <a:pt x="61" y="164"/>
                </a:lnTo>
                <a:lnTo>
                  <a:pt x="61" y="166"/>
                </a:lnTo>
                <a:lnTo>
                  <a:pt x="51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4" y="161"/>
                </a:lnTo>
                <a:lnTo>
                  <a:pt x="42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49"/>
                </a:lnTo>
                <a:lnTo>
                  <a:pt x="39" y="149"/>
                </a:lnTo>
                <a:lnTo>
                  <a:pt x="46" y="149"/>
                </a:lnTo>
                <a:lnTo>
                  <a:pt x="49" y="147"/>
                </a:lnTo>
                <a:lnTo>
                  <a:pt x="49" y="142"/>
                </a:lnTo>
                <a:moveTo>
                  <a:pt x="49" y="142"/>
                </a:moveTo>
                <a:lnTo>
                  <a:pt x="46" y="142"/>
                </a:lnTo>
                <a:lnTo>
                  <a:pt x="46" y="140"/>
                </a:lnTo>
                <a:lnTo>
                  <a:pt x="44" y="137"/>
                </a:lnTo>
                <a:lnTo>
                  <a:pt x="44" y="135"/>
                </a:lnTo>
                <a:lnTo>
                  <a:pt x="42" y="133"/>
                </a:lnTo>
                <a:lnTo>
                  <a:pt x="39" y="130"/>
                </a:lnTo>
                <a:lnTo>
                  <a:pt x="32" y="130"/>
                </a:lnTo>
                <a:lnTo>
                  <a:pt x="32" y="133"/>
                </a:lnTo>
                <a:lnTo>
                  <a:pt x="34" y="133"/>
                </a:lnTo>
                <a:lnTo>
                  <a:pt x="34" y="135"/>
                </a:lnTo>
                <a:lnTo>
                  <a:pt x="34" y="137"/>
                </a:lnTo>
                <a:lnTo>
                  <a:pt x="37" y="137"/>
                </a:lnTo>
                <a:lnTo>
                  <a:pt x="37" y="145"/>
                </a:lnTo>
                <a:lnTo>
                  <a:pt x="34" y="145"/>
                </a:lnTo>
                <a:lnTo>
                  <a:pt x="32" y="147"/>
                </a:lnTo>
                <a:lnTo>
                  <a:pt x="30" y="147"/>
                </a:lnTo>
                <a:lnTo>
                  <a:pt x="30" y="149"/>
                </a:lnTo>
                <a:lnTo>
                  <a:pt x="27" y="149"/>
                </a:lnTo>
                <a:lnTo>
                  <a:pt x="25" y="147"/>
                </a:lnTo>
                <a:lnTo>
                  <a:pt x="22" y="145"/>
                </a:lnTo>
                <a:lnTo>
                  <a:pt x="20" y="142"/>
                </a:lnTo>
                <a:lnTo>
                  <a:pt x="20" y="140"/>
                </a:lnTo>
                <a:lnTo>
                  <a:pt x="18" y="140"/>
                </a:lnTo>
                <a:lnTo>
                  <a:pt x="18" y="137"/>
                </a:lnTo>
                <a:lnTo>
                  <a:pt x="15" y="135"/>
                </a:lnTo>
                <a:lnTo>
                  <a:pt x="15" y="133"/>
                </a:lnTo>
                <a:lnTo>
                  <a:pt x="13" y="133"/>
                </a:lnTo>
                <a:lnTo>
                  <a:pt x="13" y="130"/>
                </a:lnTo>
                <a:lnTo>
                  <a:pt x="10" y="128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6" y="118"/>
                </a:lnTo>
                <a:lnTo>
                  <a:pt x="6" y="116"/>
                </a:lnTo>
                <a:lnTo>
                  <a:pt x="3" y="113"/>
                </a:lnTo>
                <a:lnTo>
                  <a:pt x="3" y="101"/>
                </a:lnTo>
                <a:lnTo>
                  <a:pt x="6" y="101"/>
                </a:lnTo>
                <a:lnTo>
                  <a:pt x="6" y="104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92"/>
                </a:lnTo>
                <a:lnTo>
                  <a:pt x="6" y="92"/>
                </a:lnTo>
                <a:lnTo>
                  <a:pt x="6" y="85"/>
                </a:lnTo>
                <a:lnTo>
                  <a:pt x="3" y="85"/>
                </a:lnTo>
                <a:lnTo>
                  <a:pt x="3" y="82"/>
                </a:lnTo>
                <a:lnTo>
                  <a:pt x="1" y="85"/>
                </a:lnTo>
                <a:lnTo>
                  <a:pt x="1" y="70"/>
                </a:lnTo>
                <a:lnTo>
                  <a:pt x="3" y="68"/>
                </a:lnTo>
                <a:lnTo>
                  <a:pt x="6" y="68"/>
                </a:lnTo>
                <a:lnTo>
                  <a:pt x="8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6" y="61"/>
                </a:lnTo>
                <a:lnTo>
                  <a:pt x="6" y="58"/>
                </a:lnTo>
                <a:lnTo>
                  <a:pt x="6" y="53"/>
                </a:lnTo>
                <a:lnTo>
                  <a:pt x="8" y="51"/>
                </a:lnTo>
                <a:lnTo>
                  <a:pt x="8" y="49"/>
                </a:lnTo>
                <a:lnTo>
                  <a:pt x="10" y="46"/>
                </a:lnTo>
                <a:lnTo>
                  <a:pt x="10" y="44"/>
                </a:lnTo>
                <a:lnTo>
                  <a:pt x="13" y="44"/>
                </a:lnTo>
                <a:lnTo>
                  <a:pt x="13" y="41"/>
                </a:lnTo>
                <a:lnTo>
                  <a:pt x="15" y="39"/>
                </a:lnTo>
                <a:moveTo>
                  <a:pt x="15" y="39"/>
                </a:moveTo>
                <a:lnTo>
                  <a:pt x="15" y="37"/>
                </a:lnTo>
                <a:lnTo>
                  <a:pt x="18" y="37"/>
                </a:lnTo>
                <a:lnTo>
                  <a:pt x="20" y="37"/>
                </a:lnTo>
                <a:lnTo>
                  <a:pt x="22" y="39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4" y="46"/>
                </a:lnTo>
                <a:lnTo>
                  <a:pt x="37" y="44"/>
                </a:lnTo>
                <a:lnTo>
                  <a:pt x="39" y="44"/>
                </a:lnTo>
                <a:lnTo>
                  <a:pt x="39" y="41"/>
                </a:lnTo>
                <a:lnTo>
                  <a:pt x="42" y="41"/>
                </a:lnTo>
                <a:lnTo>
                  <a:pt x="42" y="39"/>
                </a:lnTo>
                <a:lnTo>
                  <a:pt x="42" y="34"/>
                </a:lnTo>
                <a:lnTo>
                  <a:pt x="39" y="34"/>
                </a:lnTo>
                <a:lnTo>
                  <a:pt x="37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2" y="32"/>
                </a:lnTo>
                <a:lnTo>
                  <a:pt x="22" y="29"/>
                </a:lnTo>
                <a:lnTo>
                  <a:pt x="25" y="27"/>
                </a:lnTo>
                <a:lnTo>
                  <a:pt x="25" y="25"/>
                </a:lnTo>
                <a:lnTo>
                  <a:pt x="27" y="25"/>
                </a:lnTo>
                <a:lnTo>
                  <a:pt x="27" y="22"/>
                </a:lnTo>
                <a:lnTo>
                  <a:pt x="30" y="22"/>
                </a:lnTo>
                <a:lnTo>
                  <a:pt x="30" y="20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9" y="15"/>
                </a:lnTo>
                <a:lnTo>
                  <a:pt x="42" y="13"/>
                </a:lnTo>
                <a:lnTo>
                  <a:pt x="49" y="13"/>
                </a:lnTo>
                <a:lnTo>
                  <a:pt x="49" y="10"/>
                </a:lnTo>
                <a:lnTo>
                  <a:pt x="51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  <a:moveTo>
                  <a:pt x="34" y="37"/>
                </a:moveTo>
                <a:lnTo>
                  <a:pt x="39" y="44"/>
                </a:lnTo>
                <a:lnTo>
                  <a:pt x="34" y="37"/>
                </a:lnTo>
                <a:close/>
                <a:moveTo>
                  <a:pt x="30" y="39"/>
                </a:moveTo>
                <a:lnTo>
                  <a:pt x="34" y="46"/>
                </a:lnTo>
                <a:lnTo>
                  <a:pt x="22" y="32"/>
                </a:lnTo>
                <a:moveTo>
                  <a:pt x="18" y="37"/>
                </a:moveTo>
                <a:lnTo>
                  <a:pt x="27" y="51"/>
                </a:lnTo>
                <a:lnTo>
                  <a:pt x="18" y="37"/>
                </a:lnTo>
                <a:close/>
                <a:moveTo>
                  <a:pt x="30" y="49"/>
                </a:moveTo>
                <a:lnTo>
                  <a:pt x="20" y="34"/>
                </a:lnTo>
                <a:lnTo>
                  <a:pt x="32" y="49"/>
                </a:lnTo>
                <a:moveTo>
                  <a:pt x="22" y="32"/>
                </a:moveTo>
                <a:lnTo>
                  <a:pt x="32" y="46"/>
                </a:lnTo>
                <a:moveTo>
                  <a:pt x="37" y="44"/>
                </a:moveTo>
                <a:lnTo>
                  <a:pt x="32" y="39"/>
                </a:lnTo>
                <a:lnTo>
                  <a:pt x="37" y="4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76" name="path 8776"/>
          <p:cNvSpPr/>
          <p:nvPr/>
        </p:nvSpPr>
        <p:spPr>
          <a:xfrm>
            <a:off x="10482834" y="3807206"/>
            <a:ext cx="8920" cy="3047"/>
          </a:xfrm>
          <a:custGeom>
            <a:avLst/>
            <a:gdLst/>
            <a:ahLst/>
            <a:cxnLst/>
            <a:rect l="0" t="0" r="0" b="0"/>
            <a:pathLst>
              <a:path w="14" h="4">
                <a:moveTo>
                  <a:pt x="3" y="1"/>
                </a:moveTo>
                <a:lnTo>
                  <a:pt x="3" y="3"/>
                </a:lnTo>
                <a:lnTo>
                  <a:pt x="1" y="3"/>
                </a:lnTo>
                <a:moveTo>
                  <a:pt x="13" y="3"/>
                </a:moveTo>
                <a:lnTo>
                  <a:pt x="1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78" name="path 8778"/>
          <p:cNvSpPr/>
          <p:nvPr/>
        </p:nvSpPr>
        <p:spPr>
          <a:xfrm>
            <a:off x="11775185" y="3807206"/>
            <a:ext cx="67055" cy="68579"/>
          </a:xfrm>
          <a:custGeom>
            <a:avLst/>
            <a:gdLst/>
            <a:ahLst/>
            <a:cxnLst/>
            <a:rect l="0" t="0" r="0" b="0"/>
            <a:pathLst>
              <a:path w="105" h="107">
                <a:moveTo>
                  <a:pt x="18" y="75"/>
                </a:moveTo>
                <a:lnTo>
                  <a:pt x="27" y="94"/>
                </a:lnTo>
                <a:lnTo>
                  <a:pt x="20" y="73"/>
                </a:lnTo>
                <a:moveTo>
                  <a:pt x="20" y="65"/>
                </a:moveTo>
                <a:lnTo>
                  <a:pt x="22" y="73"/>
                </a:lnTo>
                <a:lnTo>
                  <a:pt x="30" y="77"/>
                </a:lnTo>
                <a:lnTo>
                  <a:pt x="39" y="73"/>
                </a:lnTo>
                <a:moveTo>
                  <a:pt x="10" y="85"/>
                </a:moveTo>
                <a:lnTo>
                  <a:pt x="27" y="94"/>
                </a:lnTo>
                <a:lnTo>
                  <a:pt x="10" y="77"/>
                </a:lnTo>
                <a:moveTo>
                  <a:pt x="15" y="75"/>
                </a:moveTo>
                <a:lnTo>
                  <a:pt x="27" y="94"/>
                </a:lnTo>
                <a:moveTo>
                  <a:pt x="1" y="75"/>
                </a:moveTo>
                <a:lnTo>
                  <a:pt x="10" y="77"/>
                </a:lnTo>
                <a:lnTo>
                  <a:pt x="18" y="73"/>
                </a:lnTo>
                <a:lnTo>
                  <a:pt x="20" y="65"/>
                </a:lnTo>
                <a:moveTo>
                  <a:pt x="27" y="106"/>
                </a:moveTo>
                <a:lnTo>
                  <a:pt x="25" y="97"/>
                </a:lnTo>
                <a:lnTo>
                  <a:pt x="15" y="92"/>
                </a:lnTo>
                <a:lnTo>
                  <a:pt x="5" y="97"/>
                </a:lnTo>
                <a:moveTo>
                  <a:pt x="1" y="5"/>
                </a:move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3"/>
                </a:lnTo>
                <a:lnTo>
                  <a:pt x="10" y="13"/>
                </a:lnTo>
                <a:lnTo>
                  <a:pt x="13" y="13"/>
                </a:lnTo>
                <a:lnTo>
                  <a:pt x="15" y="10"/>
                </a:lnTo>
                <a:lnTo>
                  <a:pt x="15" y="8"/>
                </a:lnTo>
                <a:lnTo>
                  <a:pt x="18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3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3" y="15"/>
                </a:lnTo>
                <a:lnTo>
                  <a:pt x="73" y="17"/>
                </a:lnTo>
                <a:lnTo>
                  <a:pt x="73" y="22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4"/>
                </a:lnTo>
                <a:lnTo>
                  <a:pt x="65" y="39"/>
                </a:lnTo>
                <a:lnTo>
                  <a:pt x="68" y="39"/>
                </a:lnTo>
                <a:lnTo>
                  <a:pt x="68" y="41"/>
                </a:lnTo>
                <a:lnTo>
                  <a:pt x="70" y="41"/>
                </a:lnTo>
                <a:lnTo>
                  <a:pt x="70" y="44"/>
                </a:lnTo>
                <a:lnTo>
                  <a:pt x="73" y="44"/>
                </a:lnTo>
                <a:lnTo>
                  <a:pt x="75" y="44"/>
                </a:lnTo>
                <a:lnTo>
                  <a:pt x="78" y="41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29"/>
                </a:lnTo>
                <a:lnTo>
                  <a:pt x="75" y="29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29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1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2" y="53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42" name="group 442"/>
          <p:cNvGrpSpPr/>
          <p:nvPr/>
        </p:nvGrpSpPr>
        <p:grpSpPr>
          <a:xfrm rot="21600000">
            <a:off x="11817858" y="3807206"/>
            <a:ext cx="682751" cy="109728"/>
            <a:chOff x="0" y="0"/>
            <a:chExt cx="682751" cy="109728"/>
          </a:xfrm>
        </p:grpSpPr>
        <p:sp>
          <p:nvSpPr>
            <p:cNvPr id="8780" name="path 8780"/>
            <p:cNvSpPr/>
            <p:nvPr/>
          </p:nvSpPr>
          <p:spPr>
            <a:xfrm>
              <a:off x="0" y="0"/>
              <a:ext cx="682751" cy="109728"/>
            </a:xfrm>
            <a:custGeom>
              <a:avLst/>
              <a:gdLst/>
              <a:ahLst/>
              <a:cxnLst/>
              <a:rect l="0" t="0" r="0" b="0"/>
              <a:pathLst>
                <a:path w="1075" h="172">
                  <a:moveTo>
                    <a:pt x="37" y="58"/>
                  </a:moveTo>
                  <a:lnTo>
                    <a:pt x="39" y="61"/>
                  </a:lnTo>
                  <a:lnTo>
                    <a:pt x="39" y="73"/>
                  </a:lnTo>
                  <a:lnTo>
                    <a:pt x="37" y="70"/>
                  </a:lnTo>
                  <a:lnTo>
                    <a:pt x="32" y="70"/>
                  </a:lnTo>
                  <a:lnTo>
                    <a:pt x="32" y="73"/>
                  </a:lnTo>
                  <a:lnTo>
                    <a:pt x="32" y="77"/>
                  </a:lnTo>
                  <a:lnTo>
                    <a:pt x="34" y="77"/>
                  </a:lnTo>
                  <a:lnTo>
                    <a:pt x="34" y="82"/>
                  </a:lnTo>
                  <a:lnTo>
                    <a:pt x="37" y="82"/>
                  </a:lnTo>
                  <a:lnTo>
                    <a:pt x="37" y="89"/>
                  </a:lnTo>
                  <a:lnTo>
                    <a:pt x="39" y="89"/>
                  </a:lnTo>
                  <a:lnTo>
                    <a:pt x="41" y="89"/>
                  </a:lnTo>
                  <a:lnTo>
                    <a:pt x="41" y="92"/>
                  </a:lnTo>
                  <a:lnTo>
                    <a:pt x="41" y="101"/>
                  </a:lnTo>
                  <a:lnTo>
                    <a:pt x="39" y="104"/>
                  </a:lnTo>
                  <a:lnTo>
                    <a:pt x="39" y="106"/>
                  </a:lnTo>
                  <a:lnTo>
                    <a:pt x="37" y="106"/>
                  </a:lnTo>
                  <a:lnTo>
                    <a:pt x="34" y="106"/>
                  </a:lnTo>
                  <a:lnTo>
                    <a:pt x="34" y="109"/>
                  </a:lnTo>
                  <a:lnTo>
                    <a:pt x="32" y="109"/>
                  </a:lnTo>
                  <a:lnTo>
                    <a:pt x="32" y="111"/>
                  </a:lnTo>
                  <a:lnTo>
                    <a:pt x="37" y="111"/>
                  </a:lnTo>
                  <a:lnTo>
                    <a:pt x="37" y="113"/>
                  </a:lnTo>
                  <a:lnTo>
                    <a:pt x="37" y="118"/>
                  </a:lnTo>
                  <a:lnTo>
                    <a:pt x="34" y="121"/>
                  </a:lnTo>
                  <a:lnTo>
                    <a:pt x="34" y="125"/>
                  </a:lnTo>
                  <a:lnTo>
                    <a:pt x="32" y="125"/>
                  </a:lnTo>
                  <a:lnTo>
                    <a:pt x="32" y="128"/>
                  </a:lnTo>
                  <a:lnTo>
                    <a:pt x="30" y="130"/>
                  </a:lnTo>
                  <a:lnTo>
                    <a:pt x="30" y="133"/>
                  </a:lnTo>
                  <a:lnTo>
                    <a:pt x="27" y="133"/>
                  </a:lnTo>
                  <a:lnTo>
                    <a:pt x="27" y="135"/>
                  </a:lnTo>
                  <a:lnTo>
                    <a:pt x="25" y="135"/>
                  </a:lnTo>
                  <a:lnTo>
                    <a:pt x="20" y="135"/>
                  </a:lnTo>
                  <a:lnTo>
                    <a:pt x="20" y="133"/>
                  </a:lnTo>
                  <a:lnTo>
                    <a:pt x="20" y="123"/>
                  </a:lnTo>
                  <a:lnTo>
                    <a:pt x="17" y="123"/>
                  </a:lnTo>
                  <a:lnTo>
                    <a:pt x="13" y="123"/>
                  </a:lnTo>
                  <a:lnTo>
                    <a:pt x="10" y="125"/>
                  </a:lnTo>
                  <a:lnTo>
                    <a:pt x="8" y="128"/>
                  </a:lnTo>
                  <a:lnTo>
                    <a:pt x="3" y="128"/>
                  </a:lnTo>
                  <a:lnTo>
                    <a:pt x="3" y="130"/>
                  </a:lnTo>
                  <a:lnTo>
                    <a:pt x="1" y="130"/>
                  </a:lnTo>
                  <a:lnTo>
                    <a:pt x="1" y="133"/>
                  </a:lnTo>
                  <a:lnTo>
                    <a:pt x="1" y="140"/>
                  </a:lnTo>
                  <a:lnTo>
                    <a:pt x="3" y="140"/>
                  </a:lnTo>
                  <a:lnTo>
                    <a:pt x="3" y="137"/>
                  </a:lnTo>
                  <a:lnTo>
                    <a:pt x="5" y="137"/>
                  </a:lnTo>
                  <a:lnTo>
                    <a:pt x="8" y="135"/>
                  </a:lnTo>
                  <a:lnTo>
                    <a:pt x="15" y="135"/>
                  </a:lnTo>
                  <a:lnTo>
                    <a:pt x="15" y="137"/>
                  </a:lnTo>
                  <a:lnTo>
                    <a:pt x="17" y="140"/>
                  </a:lnTo>
                  <a:moveTo>
                    <a:pt x="217" y="101"/>
                  </a:moveTo>
                  <a:lnTo>
                    <a:pt x="217" y="99"/>
                  </a:lnTo>
                  <a:moveTo>
                    <a:pt x="217" y="99"/>
                  </a:moveTo>
                  <a:lnTo>
                    <a:pt x="219" y="101"/>
                  </a:lnTo>
                  <a:moveTo>
                    <a:pt x="217" y="97"/>
                  </a:moveTo>
                  <a:lnTo>
                    <a:pt x="221" y="104"/>
                  </a:lnTo>
                  <a:moveTo>
                    <a:pt x="217" y="94"/>
                  </a:moveTo>
                  <a:lnTo>
                    <a:pt x="224" y="104"/>
                  </a:lnTo>
                  <a:moveTo>
                    <a:pt x="217" y="82"/>
                  </a:moveTo>
                  <a:lnTo>
                    <a:pt x="217" y="80"/>
                  </a:lnTo>
                  <a:moveTo>
                    <a:pt x="217" y="80"/>
                  </a:moveTo>
                  <a:lnTo>
                    <a:pt x="221" y="89"/>
                  </a:lnTo>
                  <a:moveTo>
                    <a:pt x="219" y="82"/>
                  </a:moveTo>
                  <a:lnTo>
                    <a:pt x="217" y="82"/>
                  </a:lnTo>
                  <a:moveTo>
                    <a:pt x="219" y="65"/>
                  </a:moveTo>
                  <a:lnTo>
                    <a:pt x="221" y="68"/>
                  </a:lnTo>
                  <a:moveTo>
                    <a:pt x="217" y="85"/>
                  </a:moveTo>
                  <a:lnTo>
                    <a:pt x="221" y="92"/>
                  </a:lnTo>
                  <a:moveTo>
                    <a:pt x="224" y="61"/>
                  </a:moveTo>
                  <a:lnTo>
                    <a:pt x="224" y="63"/>
                  </a:lnTo>
                  <a:moveTo>
                    <a:pt x="221" y="61"/>
                  </a:moveTo>
                  <a:lnTo>
                    <a:pt x="224" y="65"/>
                  </a:lnTo>
                  <a:moveTo>
                    <a:pt x="238" y="41"/>
                  </a:moveTo>
                  <a:lnTo>
                    <a:pt x="245" y="51"/>
                  </a:lnTo>
                  <a:moveTo>
                    <a:pt x="219" y="63"/>
                  </a:moveTo>
                  <a:lnTo>
                    <a:pt x="221" y="65"/>
                  </a:lnTo>
                  <a:moveTo>
                    <a:pt x="221" y="61"/>
                  </a:moveTo>
                  <a:lnTo>
                    <a:pt x="224" y="65"/>
                  </a:lnTo>
                  <a:moveTo>
                    <a:pt x="217" y="92"/>
                  </a:moveTo>
                  <a:lnTo>
                    <a:pt x="226" y="104"/>
                  </a:lnTo>
                  <a:moveTo>
                    <a:pt x="217" y="89"/>
                  </a:moveTo>
                  <a:lnTo>
                    <a:pt x="226" y="101"/>
                  </a:lnTo>
                  <a:moveTo>
                    <a:pt x="217" y="87"/>
                  </a:moveTo>
                  <a:lnTo>
                    <a:pt x="226" y="99"/>
                  </a:lnTo>
                  <a:moveTo>
                    <a:pt x="253" y="157"/>
                  </a:moveTo>
                  <a:lnTo>
                    <a:pt x="253" y="154"/>
                  </a:lnTo>
                  <a:lnTo>
                    <a:pt x="250" y="154"/>
                  </a:lnTo>
                  <a:moveTo>
                    <a:pt x="315" y="3"/>
                  </a:moveTo>
                  <a:lnTo>
                    <a:pt x="313" y="1"/>
                  </a:lnTo>
                  <a:moveTo>
                    <a:pt x="330" y="8"/>
                  </a:moveTo>
                  <a:lnTo>
                    <a:pt x="332" y="8"/>
                  </a:lnTo>
                  <a:moveTo>
                    <a:pt x="327" y="8"/>
                  </a:moveTo>
                  <a:lnTo>
                    <a:pt x="327" y="10"/>
                  </a:lnTo>
                  <a:lnTo>
                    <a:pt x="325" y="10"/>
                  </a:lnTo>
                  <a:lnTo>
                    <a:pt x="320" y="10"/>
                  </a:lnTo>
                  <a:lnTo>
                    <a:pt x="320" y="8"/>
                  </a:lnTo>
                  <a:moveTo>
                    <a:pt x="327" y="8"/>
                  </a:moveTo>
                  <a:lnTo>
                    <a:pt x="327" y="5"/>
                  </a:lnTo>
                  <a:moveTo>
                    <a:pt x="320" y="5"/>
                  </a:moveTo>
                  <a:lnTo>
                    <a:pt x="320" y="8"/>
                  </a:lnTo>
                  <a:lnTo>
                    <a:pt x="322" y="10"/>
                  </a:lnTo>
                  <a:moveTo>
                    <a:pt x="327" y="8"/>
                  </a:moveTo>
                  <a:lnTo>
                    <a:pt x="327" y="5"/>
                  </a:lnTo>
                  <a:moveTo>
                    <a:pt x="320" y="5"/>
                  </a:moveTo>
                  <a:lnTo>
                    <a:pt x="317" y="3"/>
                  </a:lnTo>
                  <a:lnTo>
                    <a:pt x="315" y="3"/>
                  </a:lnTo>
                  <a:moveTo>
                    <a:pt x="317" y="3"/>
                  </a:moveTo>
                  <a:lnTo>
                    <a:pt x="317" y="1"/>
                  </a:lnTo>
                  <a:moveTo>
                    <a:pt x="327" y="5"/>
                  </a:moveTo>
                  <a:lnTo>
                    <a:pt x="330" y="8"/>
                  </a:lnTo>
                  <a:moveTo>
                    <a:pt x="325" y="5"/>
                  </a:moveTo>
                  <a:lnTo>
                    <a:pt x="327" y="8"/>
                  </a:lnTo>
                  <a:moveTo>
                    <a:pt x="330" y="5"/>
                  </a:moveTo>
                  <a:lnTo>
                    <a:pt x="330" y="8"/>
                  </a:lnTo>
                  <a:moveTo>
                    <a:pt x="332" y="8"/>
                  </a:moveTo>
                  <a:lnTo>
                    <a:pt x="327" y="5"/>
                  </a:lnTo>
                  <a:lnTo>
                    <a:pt x="327" y="8"/>
                  </a:lnTo>
                  <a:moveTo>
                    <a:pt x="320" y="5"/>
                  </a:moveTo>
                  <a:lnTo>
                    <a:pt x="320" y="3"/>
                  </a:lnTo>
                  <a:moveTo>
                    <a:pt x="320" y="3"/>
                  </a:moveTo>
                  <a:lnTo>
                    <a:pt x="325" y="10"/>
                  </a:lnTo>
                  <a:moveTo>
                    <a:pt x="325" y="5"/>
                  </a:moveTo>
                  <a:lnTo>
                    <a:pt x="327" y="8"/>
                  </a:lnTo>
                  <a:moveTo>
                    <a:pt x="322" y="3"/>
                  </a:moveTo>
                  <a:lnTo>
                    <a:pt x="327" y="10"/>
                  </a:lnTo>
                  <a:moveTo>
                    <a:pt x="315" y="87"/>
                  </a:moveTo>
                  <a:lnTo>
                    <a:pt x="303" y="94"/>
                  </a:lnTo>
                  <a:lnTo>
                    <a:pt x="317" y="92"/>
                  </a:lnTo>
                  <a:moveTo>
                    <a:pt x="303" y="97"/>
                  </a:moveTo>
                  <a:lnTo>
                    <a:pt x="303" y="94"/>
                  </a:lnTo>
                  <a:lnTo>
                    <a:pt x="301" y="97"/>
                  </a:lnTo>
                  <a:moveTo>
                    <a:pt x="301" y="94"/>
                  </a:moveTo>
                  <a:lnTo>
                    <a:pt x="303" y="94"/>
                  </a:lnTo>
                  <a:lnTo>
                    <a:pt x="313" y="80"/>
                  </a:lnTo>
                  <a:moveTo>
                    <a:pt x="308" y="77"/>
                  </a:moveTo>
                  <a:lnTo>
                    <a:pt x="303" y="94"/>
                  </a:lnTo>
                  <a:lnTo>
                    <a:pt x="308" y="77"/>
                  </a:lnTo>
                  <a:close/>
                  <a:moveTo>
                    <a:pt x="313" y="82"/>
                  </a:moveTo>
                  <a:lnTo>
                    <a:pt x="303" y="94"/>
                  </a:lnTo>
                  <a:lnTo>
                    <a:pt x="305" y="77"/>
                  </a:lnTo>
                  <a:moveTo>
                    <a:pt x="313" y="77"/>
                  </a:moveTo>
                  <a:lnTo>
                    <a:pt x="303" y="94"/>
                  </a:lnTo>
                  <a:moveTo>
                    <a:pt x="315" y="73"/>
                  </a:moveTo>
                  <a:lnTo>
                    <a:pt x="313" y="87"/>
                  </a:lnTo>
                  <a:lnTo>
                    <a:pt x="322" y="99"/>
                  </a:lnTo>
                  <a:moveTo>
                    <a:pt x="322" y="99"/>
                  </a:moveTo>
                  <a:lnTo>
                    <a:pt x="315" y="97"/>
                  </a:lnTo>
                  <a:lnTo>
                    <a:pt x="308" y="99"/>
                  </a:lnTo>
                  <a:lnTo>
                    <a:pt x="305" y="109"/>
                  </a:lnTo>
                  <a:moveTo>
                    <a:pt x="637" y="75"/>
                  </a:moveTo>
                  <a:lnTo>
                    <a:pt x="646" y="94"/>
                  </a:lnTo>
                  <a:lnTo>
                    <a:pt x="639" y="73"/>
                  </a:lnTo>
                  <a:moveTo>
                    <a:pt x="641" y="65"/>
                  </a:moveTo>
                  <a:lnTo>
                    <a:pt x="644" y="73"/>
                  </a:lnTo>
                  <a:lnTo>
                    <a:pt x="651" y="77"/>
                  </a:lnTo>
                  <a:lnTo>
                    <a:pt x="661" y="73"/>
                  </a:lnTo>
                  <a:moveTo>
                    <a:pt x="630" y="85"/>
                  </a:moveTo>
                  <a:lnTo>
                    <a:pt x="646" y="94"/>
                  </a:lnTo>
                  <a:lnTo>
                    <a:pt x="630" y="77"/>
                  </a:lnTo>
                  <a:moveTo>
                    <a:pt x="634" y="75"/>
                  </a:moveTo>
                  <a:lnTo>
                    <a:pt x="646" y="94"/>
                  </a:lnTo>
                  <a:moveTo>
                    <a:pt x="620" y="75"/>
                  </a:moveTo>
                  <a:lnTo>
                    <a:pt x="630" y="77"/>
                  </a:lnTo>
                  <a:lnTo>
                    <a:pt x="637" y="73"/>
                  </a:lnTo>
                  <a:lnTo>
                    <a:pt x="639" y="65"/>
                  </a:lnTo>
                  <a:moveTo>
                    <a:pt x="649" y="106"/>
                  </a:moveTo>
                  <a:lnTo>
                    <a:pt x="646" y="97"/>
                  </a:lnTo>
                  <a:lnTo>
                    <a:pt x="637" y="92"/>
                  </a:lnTo>
                  <a:lnTo>
                    <a:pt x="627" y="97"/>
                  </a:lnTo>
                  <a:moveTo>
                    <a:pt x="620" y="5"/>
                  </a:moveTo>
                  <a:lnTo>
                    <a:pt x="622" y="3"/>
                  </a:lnTo>
                  <a:lnTo>
                    <a:pt x="630" y="3"/>
                  </a:lnTo>
                  <a:lnTo>
                    <a:pt x="630" y="5"/>
                  </a:lnTo>
                  <a:lnTo>
                    <a:pt x="627" y="8"/>
                  </a:lnTo>
                  <a:lnTo>
                    <a:pt x="627" y="13"/>
                  </a:lnTo>
                  <a:lnTo>
                    <a:pt x="630" y="13"/>
                  </a:lnTo>
                  <a:lnTo>
                    <a:pt x="634" y="13"/>
                  </a:lnTo>
                  <a:lnTo>
                    <a:pt x="634" y="10"/>
                  </a:lnTo>
                  <a:lnTo>
                    <a:pt x="637" y="8"/>
                  </a:lnTo>
                  <a:lnTo>
                    <a:pt x="644" y="8"/>
                  </a:lnTo>
                  <a:lnTo>
                    <a:pt x="644" y="5"/>
                  </a:lnTo>
                  <a:lnTo>
                    <a:pt x="646" y="5"/>
                  </a:lnTo>
                  <a:lnTo>
                    <a:pt x="646" y="3"/>
                  </a:lnTo>
                  <a:lnTo>
                    <a:pt x="649" y="1"/>
                  </a:lnTo>
                  <a:lnTo>
                    <a:pt x="656" y="1"/>
                  </a:lnTo>
                  <a:lnTo>
                    <a:pt x="675" y="8"/>
                  </a:lnTo>
                  <a:lnTo>
                    <a:pt x="680" y="8"/>
                  </a:lnTo>
                  <a:lnTo>
                    <a:pt x="680" y="10"/>
                  </a:lnTo>
                  <a:lnTo>
                    <a:pt x="685" y="10"/>
                  </a:lnTo>
                  <a:lnTo>
                    <a:pt x="685" y="13"/>
                  </a:lnTo>
                  <a:lnTo>
                    <a:pt x="687" y="13"/>
                  </a:lnTo>
                  <a:lnTo>
                    <a:pt x="690" y="15"/>
                  </a:lnTo>
                  <a:lnTo>
                    <a:pt x="692" y="15"/>
                  </a:lnTo>
                  <a:lnTo>
                    <a:pt x="692" y="17"/>
                  </a:lnTo>
                  <a:lnTo>
                    <a:pt x="694" y="17"/>
                  </a:lnTo>
                  <a:lnTo>
                    <a:pt x="694" y="20"/>
                  </a:lnTo>
                  <a:lnTo>
                    <a:pt x="692" y="22"/>
                  </a:lnTo>
                  <a:lnTo>
                    <a:pt x="692" y="25"/>
                  </a:lnTo>
                  <a:lnTo>
                    <a:pt x="690" y="25"/>
                  </a:lnTo>
                  <a:lnTo>
                    <a:pt x="680" y="25"/>
                  </a:lnTo>
                  <a:lnTo>
                    <a:pt x="680" y="27"/>
                  </a:lnTo>
                  <a:lnTo>
                    <a:pt x="680" y="32"/>
                  </a:lnTo>
                  <a:lnTo>
                    <a:pt x="682" y="32"/>
                  </a:lnTo>
                  <a:lnTo>
                    <a:pt x="682" y="34"/>
                  </a:lnTo>
                  <a:lnTo>
                    <a:pt x="685" y="34"/>
                  </a:lnTo>
                  <a:lnTo>
                    <a:pt x="685" y="39"/>
                  </a:lnTo>
                  <a:lnTo>
                    <a:pt x="687" y="39"/>
                  </a:lnTo>
                  <a:lnTo>
                    <a:pt x="687" y="41"/>
                  </a:lnTo>
                  <a:lnTo>
                    <a:pt x="690" y="41"/>
                  </a:lnTo>
                  <a:lnTo>
                    <a:pt x="692" y="44"/>
                  </a:lnTo>
                  <a:lnTo>
                    <a:pt x="697" y="44"/>
                  </a:lnTo>
                  <a:lnTo>
                    <a:pt x="697" y="41"/>
                  </a:lnTo>
                  <a:lnTo>
                    <a:pt x="697" y="39"/>
                  </a:lnTo>
                  <a:lnTo>
                    <a:pt x="694" y="39"/>
                  </a:lnTo>
                  <a:lnTo>
                    <a:pt x="694" y="37"/>
                  </a:lnTo>
                  <a:lnTo>
                    <a:pt x="692" y="34"/>
                  </a:lnTo>
                  <a:lnTo>
                    <a:pt x="692" y="29"/>
                  </a:lnTo>
                  <a:lnTo>
                    <a:pt x="694" y="29"/>
                  </a:lnTo>
                  <a:lnTo>
                    <a:pt x="694" y="27"/>
                  </a:lnTo>
                  <a:lnTo>
                    <a:pt x="697" y="27"/>
                  </a:lnTo>
                  <a:lnTo>
                    <a:pt x="697" y="25"/>
                  </a:lnTo>
                  <a:lnTo>
                    <a:pt x="699" y="25"/>
                  </a:lnTo>
                  <a:lnTo>
                    <a:pt x="704" y="25"/>
                  </a:lnTo>
                  <a:lnTo>
                    <a:pt x="704" y="27"/>
                  </a:lnTo>
                  <a:lnTo>
                    <a:pt x="706" y="27"/>
                  </a:lnTo>
                  <a:lnTo>
                    <a:pt x="706" y="29"/>
                  </a:lnTo>
                  <a:lnTo>
                    <a:pt x="709" y="29"/>
                  </a:lnTo>
                  <a:lnTo>
                    <a:pt x="709" y="32"/>
                  </a:lnTo>
                  <a:lnTo>
                    <a:pt x="711" y="34"/>
                  </a:lnTo>
                  <a:lnTo>
                    <a:pt x="713" y="37"/>
                  </a:lnTo>
                  <a:lnTo>
                    <a:pt x="713" y="39"/>
                  </a:lnTo>
                  <a:lnTo>
                    <a:pt x="716" y="39"/>
                  </a:lnTo>
                  <a:lnTo>
                    <a:pt x="716" y="44"/>
                  </a:lnTo>
                  <a:lnTo>
                    <a:pt x="718" y="44"/>
                  </a:lnTo>
                  <a:lnTo>
                    <a:pt x="718" y="51"/>
                  </a:lnTo>
                  <a:lnTo>
                    <a:pt x="721" y="51"/>
                  </a:lnTo>
                  <a:lnTo>
                    <a:pt x="721" y="53"/>
                  </a:lnTo>
                  <a:lnTo>
                    <a:pt x="723" y="53"/>
                  </a:lnTo>
                  <a:lnTo>
                    <a:pt x="723" y="58"/>
                  </a:lnTo>
                  <a:lnTo>
                    <a:pt x="725" y="58"/>
                  </a:lnTo>
                  <a:moveTo>
                    <a:pt x="725" y="58"/>
                  </a:moveTo>
                  <a:lnTo>
                    <a:pt x="725" y="65"/>
                  </a:lnTo>
                  <a:lnTo>
                    <a:pt x="728" y="65"/>
                  </a:lnTo>
                  <a:lnTo>
                    <a:pt x="728" y="73"/>
                  </a:lnTo>
                  <a:lnTo>
                    <a:pt x="725" y="73"/>
                  </a:lnTo>
                  <a:lnTo>
                    <a:pt x="725" y="70"/>
                  </a:lnTo>
                  <a:lnTo>
                    <a:pt x="723" y="70"/>
                  </a:lnTo>
                  <a:lnTo>
                    <a:pt x="718" y="70"/>
                  </a:lnTo>
                  <a:lnTo>
                    <a:pt x="718" y="73"/>
                  </a:lnTo>
                  <a:lnTo>
                    <a:pt x="718" y="77"/>
                  </a:lnTo>
                  <a:lnTo>
                    <a:pt x="721" y="77"/>
                  </a:lnTo>
                  <a:lnTo>
                    <a:pt x="721" y="80"/>
                  </a:lnTo>
                  <a:lnTo>
                    <a:pt x="723" y="80"/>
                  </a:lnTo>
                  <a:lnTo>
                    <a:pt x="723" y="87"/>
                  </a:lnTo>
                  <a:lnTo>
                    <a:pt x="725" y="87"/>
                  </a:lnTo>
                  <a:lnTo>
                    <a:pt x="725" y="89"/>
                  </a:lnTo>
                  <a:lnTo>
                    <a:pt x="728" y="89"/>
                  </a:lnTo>
                  <a:lnTo>
                    <a:pt x="728" y="104"/>
                  </a:lnTo>
                  <a:lnTo>
                    <a:pt x="725" y="104"/>
                  </a:lnTo>
                  <a:lnTo>
                    <a:pt x="725" y="106"/>
                  </a:lnTo>
                  <a:lnTo>
                    <a:pt x="723" y="106"/>
                  </a:lnTo>
                  <a:lnTo>
                    <a:pt x="721" y="106"/>
                  </a:lnTo>
                  <a:lnTo>
                    <a:pt x="721" y="109"/>
                  </a:lnTo>
                  <a:lnTo>
                    <a:pt x="721" y="111"/>
                  </a:lnTo>
                  <a:lnTo>
                    <a:pt x="718" y="111"/>
                  </a:lnTo>
                  <a:lnTo>
                    <a:pt x="723" y="111"/>
                  </a:lnTo>
                  <a:lnTo>
                    <a:pt x="723" y="113"/>
                  </a:lnTo>
                  <a:lnTo>
                    <a:pt x="723" y="121"/>
                  </a:lnTo>
                  <a:lnTo>
                    <a:pt x="721" y="123"/>
                  </a:lnTo>
                  <a:lnTo>
                    <a:pt x="721" y="125"/>
                  </a:lnTo>
                  <a:lnTo>
                    <a:pt x="718" y="125"/>
                  </a:lnTo>
                  <a:lnTo>
                    <a:pt x="718" y="130"/>
                  </a:lnTo>
                  <a:lnTo>
                    <a:pt x="716" y="130"/>
                  </a:lnTo>
                  <a:lnTo>
                    <a:pt x="716" y="133"/>
                  </a:lnTo>
                  <a:lnTo>
                    <a:pt x="713" y="133"/>
                  </a:lnTo>
                  <a:lnTo>
                    <a:pt x="713" y="135"/>
                  </a:lnTo>
                  <a:lnTo>
                    <a:pt x="711" y="135"/>
                  </a:lnTo>
                  <a:lnTo>
                    <a:pt x="706" y="135"/>
                  </a:lnTo>
                  <a:lnTo>
                    <a:pt x="706" y="133"/>
                  </a:lnTo>
                  <a:lnTo>
                    <a:pt x="706" y="123"/>
                  </a:lnTo>
                  <a:lnTo>
                    <a:pt x="704" y="123"/>
                  </a:lnTo>
                  <a:lnTo>
                    <a:pt x="699" y="123"/>
                  </a:lnTo>
                  <a:lnTo>
                    <a:pt x="699" y="125"/>
                  </a:lnTo>
                  <a:lnTo>
                    <a:pt x="697" y="125"/>
                  </a:lnTo>
                  <a:lnTo>
                    <a:pt x="694" y="128"/>
                  </a:lnTo>
                  <a:lnTo>
                    <a:pt x="690" y="128"/>
                  </a:lnTo>
                  <a:lnTo>
                    <a:pt x="690" y="130"/>
                  </a:lnTo>
                  <a:lnTo>
                    <a:pt x="687" y="133"/>
                  </a:lnTo>
                  <a:lnTo>
                    <a:pt x="687" y="140"/>
                  </a:lnTo>
                  <a:lnTo>
                    <a:pt x="690" y="140"/>
                  </a:lnTo>
                  <a:lnTo>
                    <a:pt x="690" y="137"/>
                  </a:lnTo>
                  <a:lnTo>
                    <a:pt x="692" y="137"/>
                  </a:lnTo>
                  <a:lnTo>
                    <a:pt x="694" y="137"/>
                  </a:lnTo>
                  <a:lnTo>
                    <a:pt x="694" y="135"/>
                  </a:lnTo>
                  <a:lnTo>
                    <a:pt x="701" y="135"/>
                  </a:lnTo>
                  <a:lnTo>
                    <a:pt x="701" y="137"/>
                  </a:lnTo>
                  <a:lnTo>
                    <a:pt x="704" y="137"/>
                  </a:lnTo>
                  <a:lnTo>
                    <a:pt x="704" y="140"/>
                  </a:lnTo>
                  <a:moveTo>
                    <a:pt x="704" y="140"/>
                  </a:moveTo>
                  <a:lnTo>
                    <a:pt x="706" y="142"/>
                  </a:lnTo>
                  <a:lnTo>
                    <a:pt x="706" y="145"/>
                  </a:lnTo>
                  <a:lnTo>
                    <a:pt x="704" y="145"/>
                  </a:lnTo>
                  <a:lnTo>
                    <a:pt x="704" y="149"/>
                  </a:lnTo>
                  <a:lnTo>
                    <a:pt x="701" y="149"/>
                  </a:lnTo>
                  <a:lnTo>
                    <a:pt x="699" y="152"/>
                  </a:lnTo>
                  <a:lnTo>
                    <a:pt x="697" y="152"/>
                  </a:lnTo>
                  <a:lnTo>
                    <a:pt x="697" y="154"/>
                  </a:lnTo>
                  <a:lnTo>
                    <a:pt x="694" y="154"/>
                  </a:lnTo>
                  <a:lnTo>
                    <a:pt x="692" y="157"/>
                  </a:lnTo>
                  <a:lnTo>
                    <a:pt x="690" y="159"/>
                  </a:lnTo>
                  <a:lnTo>
                    <a:pt x="685" y="159"/>
                  </a:lnTo>
                  <a:lnTo>
                    <a:pt x="685" y="161"/>
                  </a:lnTo>
                  <a:lnTo>
                    <a:pt x="677" y="161"/>
                  </a:lnTo>
                  <a:lnTo>
                    <a:pt x="677" y="164"/>
                  </a:lnTo>
                  <a:lnTo>
                    <a:pt x="675" y="164"/>
                  </a:lnTo>
                  <a:lnTo>
                    <a:pt x="675" y="166"/>
                  </a:lnTo>
                  <a:lnTo>
                    <a:pt x="673" y="166"/>
                  </a:lnTo>
                  <a:lnTo>
                    <a:pt x="670" y="169"/>
                  </a:lnTo>
                  <a:lnTo>
                    <a:pt x="658" y="169"/>
                  </a:lnTo>
                  <a:lnTo>
                    <a:pt x="658" y="166"/>
                  </a:lnTo>
                  <a:lnTo>
                    <a:pt x="661" y="166"/>
                  </a:lnTo>
                  <a:lnTo>
                    <a:pt x="661" y="164"/>
                  </a:lnTo>
                  <a:lnTo>
                    <a:pt x="661" y="161"/>
                  </a:lnTo>
                  <a:lnTo>
                    <a:pt x="658" y="161"/>
                  </a:lnTo>
                  <a:lnTo>
                    <a:pt x="653" y="161"/>
                  </a:lnTo>
                  <a:lnTo>
                    <a:pt x="653" y="164"/>
                  </a:lnTo>
                  <a:lnTo>
                    <a:pt x="646" y="164"/>
                  </a:lnTo>
                  <a:lnTo>
                    <a:pt x="646" y="166"/>
                  </a:lnTo>
                  <a:lnTo>
                    <a:pt x="641" y="166"/>
                  </a:lnTo>
                  <a:lnTo>
                    <a:pt x="641" y="169"/>
                  </a:lnTo>
                  <a:lnTo>
                    <a:pt x="641" y="171"/>
                  </a:lnTo>
                  <a:lnTo>
                    <a:pt x="639" y="171"/>
                  </a:lnTo>
                  <a:lnTo>
                    <a:pt x="630" y="171"/>
                  </a:lnTo>
                  <a:lnTo>
                    <a:pt x="627" y="169"/>
                  </a:lnTo>
                  <a:lnTo>
                    <a:pt x="625" y="169"/>
                  </a:lnTo>
                  <a:lnTo>
                    <a:pt x="625" y="166"/>
                  </a:lnTo>
                  <a:lnTo>
                    <a:pt x="625" y="164"/>
                  </a:lnTo>
                  <a:lnTo>
                    <a:pt x="622" y="164"/>
                  </a:lnTo>
                  <a:lnTo>
                    <a:pt x="622" y="161"/>
                  </a:lnTo>
                  <a:lnTo>
                    <a:pt x="620" y="161"/>
                  </a:lnTo>
                  <a:lnTo>
                    <a:pt x="617" y="161"/>
                  </a:lnTo>
                  <a:lnTo>
                    <a:pt x="617" y="164"/>
                  </a:lnTo>
                  <a:lnTo>
                    <a:pt x="617" y="166"/>
                  </a:lnTo>
                  <a:lnTo>
                    <a:pt x="615" y="166"/>
                  </a:lnTo>
                  <a:lnTo>
                    <a:pt x="610" y="166"/>
                  </a:lnTo>
                  <a:lnTo>
                    <a:pt x="610" y="164"/>
                  </a:lnTo>
                  <a:lnTo>
                    <a:pt x="605" y="164"/>
                  </a:lnTo>
                  <a:lnTo>
                    <a:pt x="605" y="161"/>
                  </a:lnTo>
                  <a:lnTo>
                    <a:pt x="603" y="161"/>
                  </a:lnTo>
                  <a:lnTo>
                    <a:pt x="601" y="159"/>
                  </a:lnTo>
                  <a:lnTo>
                    <a:pt x="598" y="159"/>
                  </a:lnTo>
                  <a:lnTo>
                    <a:pt x="598" y="157"/>
                  </a:lnTo>
                  <a:lnTo>
                    <a:pt x="596" y="154"/>
                  </a:lnTo>
                  <a:lnTo>
                    <a:pt x="593" y="154"/>
                  </a:lnTo>
                  <a:lnTo>
                    <a:pt x="593" y="152"/>
                  </a:lnTo>
                  <a:lnTo>
                    <a:pt x="596" y="152"/>
                  </a:lnTo>
                  <a:lnTo>
                    <a:pt x="596" y="149"/>
                  </a:lnTo>
                  <a:lnTo>
                    <a:pt x="605" y="149"/>
                  </a:lnTo>
                  <a:lnTo>
                    <a:pt x="608" y="147"/>
                  </a:lnTo>
                  <a:lnTo>
                    <a:pt x="608" y="142"/>
                  </a:lnTo>
                  <a:moveTo>
                    <a:pt x="608" y="142"/>
                  </a:moveTo>
                  <a:lnTo>
                    <a:pt x="605" y="142"/>
                  </a:lnTo>
                  <a:lnTo>
                    <a:pt x="605" y="140"/>
                  </a:lnTo>
                  <a:lnTo>
                    <a:pt x="603" y="140"/>
                  </a:lnTo>
                  <a:lnTo>
                    <a:pt x="603" y="137"/>
                  </a:lnTo>
                  <a:lnTo>
                    <a:pt x="603" y="135"/>
                  </a:lnTo>
                  <a:lnTo>
                    <a:pt x="601" y="133"/>
                  </a:lnTo>
                  <a:lnTo>
                    <a:pt x="598" y="130"/>
                  </a:lnTo>
                  <a:lnTo>
                    <a:pt x="591" y="130"/>
                  </a:lnTo>
                  <a:lnTo>
                    <a:pt x="591" y="133"/>
                  </a:lnTo>
                  <a:lnTo>
                    <a:pt x="593" y="133"/>
                  </a:lnTo>
                  <a:lnTo>
                    <a:pt x="593" y="135"/>
                  </a:lnTo>
                  <a:lnTo>
                    <a:pt x="593" y="137"/>
                  </a:lnTo>
                  <a:lnTo>
                    <a:pt x="596" y="137"/>
                  </a:lnTo>
                  <a:lnTo>
                    <a:pt x="596" y="145"/>
                  </a:lnTo>
                  <a:lnTo>
                    <a:pt x="593" y="145"/>
                  </a:lnTo>
                  <a:lnTo>
                    <a:pt x="591" y="147"/>
                  </a:lnTo>
                  <a:lnTo>
                    <a:pt x="589" y="147"/>
                  </a:lnTo>
                  <a:lnTo>
                    <a:pt x="589" y="149"/>
                  </a:lnTo>
                  <a:lnTo>
                    <a:pt x="586" y="149"/>
                  </a:lnTo>
                  <a:lnTo>
                    <a:pt x="584" y="147"/>
                  </a:lnTo>
                  <a:lnTo>
                    <a:pt x="581" y="145"/>
                  </a:lnTo>
                  <a:lnTo>
                    <a:pt x="579" y="142"/>
                  </a:lnTo>
                  <a:lnTo>
                    <a:pt x="579" y="140"/>
                  </a:lnTo>
                  <a:lnTo>
                    <a:pt x="577" y="140"/>
                  </a:lnTo>
                  <a:lnTo>
                    <a:pt x="577" y="137"/>
                  </a:lnTo>
                  <a:lnTo>
                    <a:pt x="574" y="137"/>
                  </a:lnTo>
                  <a:lnTo>
                    <a:pt x="574" y="133"/>
                  </a:lnTo>
                  <a:lnTo>
                    <a:pt x="572" y="133"/>
                  </a:lnTo>
                  <a:lnTo>
                    <a:pt x="572" y="130"/>
                  </a:lnTo>
                  <a:lnTo>
                    <a:pt x="570" y="130"/>
                  </a:lnTo>
                  <a:lnTo>
                    <a:pt x="570" y="121"/>
                  </a:lnTo>
                  <a:lnTo>
                    <a:pt x="567" y="121"/>
                  </a:lnTo>
                  <a:lnTo>
                    <a:pt x="567" y="118"/>
                  </a:lnTo>
                  <a:lnTo>
                    <a:pt x="565" y="118"/>
                  </a:lnTo>
                  <a:lnTo>
                    <a:pt x="565" y="116"/>
                  </a:lnTo>
                  <a:lnTo>
                    <a:pt x="562" y="116"/>
                  </a:lnTo>
                  <a:lnTo>
                    <a:pt x="562" y="106"/>
                  </a:lnTo>
                  <a:lnTo>
                    <a:pt x="560" y="106"/>
                  </a:lnTo>
                  <a:lnTo>
                    <a:pt x="560" y="101"/>
                  </a:lnTo>
                  <a:lnTo>
                    <a:pt x="562" y="101"/>
                  </a:lnTo>
                  <a:lnTo>
                    <a:pt x="565" y="101"/>
                  </a:lnTo>
                  <a:lnTo>
                    <a:pt x="565" y="104"/>
                  </a:lnTo>
                  <a:lnTo>
                    <a:pt x="570" y="104"/>
                  </a:lnTo>
                  <a:lnTo>
                    <a:pt x="570" y="101"/>
                  </a:lnTo>
                  <a:lnTo>
                    <a:pt x="570" y="97"/>
                  </a:lnTo>
                  <a:lnTo>
                    <a:pt x="567" y="97"/>
                  </a:lnTo>
                  <a:lnTo>
                    <a:pt x="567" y="94"/>
                  </a:lnTo>
                  <a:lnTo>
                    <a:pt x="565" y="94"/>
                  </a:lnTo>
                  <a:lnTo>
                    <a:pt x="565" y="85"/>
                  </a:lnTo>
                  <a:lnTo>
                    <a:pt x="562" y="85"/>
                  </a:lnTo>
                  <a:lnTo>
                    <a:pt x="562" y="82"/>
                  </a:lnTo>
                  <a:lnTo>
                    <a:pt x="560" y="82"/>
                  </a:lnTo>
                  <a:lnTo>
                    <a:pt x="560" y="85"/>
                  </a:lnTo>
                  <a:lnTo>
                    <a:pt x="560" y="82"/>
                  </a:lnTo>
                  <a:lnTo>
                    <a:pt x="560" y="70"/>
                  </a:lnTo>
                  <a:lnTo>
                    <a:pt x="562" y="68"/>
                  </a:lnTo>
                  <a:lnTo>
                    <a:pt x="565" y="68"/>
                  </a:lnTo>
                  <a:lnTo>
                    <a:pt x="565" y="65"/>
                  </a:lnTo>
                  <a:lnTo>
                    <a:pt x="567" y="65"/>
                  </a:lnTo>
                  <a:lnTo>
                    <a:pt x="567" y="63"/>
                  </a:lnTo>
                  <a:lnTo>
                    <a:pt x="570" y="63"/>
                  </a:lnTo>
                  <a:lnTo>
                    <a:pt x="570" y="61"/>
                  </a:lnTo>
                  <a:lnTo>
                    <a:pt x="565" y="61"/>
                  </a:lnTo>
                  <a:lnTo>
                    <a:pt x="565" y="58"/>
                  </a:lnTo>
                  <a:lnTo>
                    <a:pt x="565" y="51"/>
                  </a:lnTo>
                  <a:lnTo>
                    <a:pt x="567" y="51"/>
                  </a:lnTo>
                  <a:lnTo>
                    <a:pt x="567" y="49"/>
                  </a:lnTo>
                  <a:lnTo>
                    <a:pt x="570" y="46"/>
                  </a:lnTo>
                  <a:lnTo>
                    <a:pt x="570" y="44"/>
                  </a:lnTo>
                  <a:lnTo>
                    <a:pt x="572" y="44"/>
                  </a:lnTo>
                  <a:lnTo>
                    <a:pt x="572" y="41"/>
                  </a:lnTo>
                  <a:lnTo>
                    <a:pt x="574" y="39"/>
                  </a:lnTo>
                  <a:moveTo>
                    <a:pt x="574" y="39"/>
                  </a:moveTo>
                  <a:lnTo>
                    <a:pt x="574" y="37"/>
                  </a:lnTo>
                  <a:lnTo>
                    <a:pt x="577" y="37"/>
                  </a:lnTo>
                  <a:lnTo>
                    <a:pt x="579" y="37"/>
                  </a:lnTo>
                  <a:lnTo>
                    <a:pt x="579" y="39"/>
                  </a:lnTo>
                  <a:lnTo>
                    <a:pt x="581" y="39"/>
                  </a:lnTo>
                  <a:lnTo>
                    <a:pt x="581" y="41"/>
                  </a:lnTo>
                  <a:lnTo>
                    <a:pt x="581" y="49"/>
                  </a:lnTo>
                  <a:lnTo>
                    <a:pt x="584" y="49"/>
                  </a:lnTo>
                  <a:lnTo>
                    <a:pt x="584" y="51"/>
                  </a:lnTo>
                  <a:lnTo>
                    <a:pt x="586" y="51"/>
                  </a:lnTo>
                  <a:lnTo>
                    <a:pt x="589" y="51"/>
                  </a:lnTo>
                  <a:lnTo>
                    <a:pt x="589" y="49"/>
                  </a:lnTo>
                  <a:lnTo>
                    <a:pt x="591" y="49"/>
                  </a:lnTo>
                  <a:lnTo>
                    <a:pt x="591" y="46"/>
                  </a:lnTo>
                  <a:lnTo>
                    <a:pt x="593" y="46"/>
                  </a:lnTo>
                  <a:lnTo>
                    <a:pt x="596" y="44"/>
                  </a:lnTo>
                  <a:lnTo>
                    <a:pt x="598" y="44"/>
                  </a:lnTo>
                  <a:lnTo>
                    <a:pt x="598" y="41"/>
                  </a:lnTo>
                  <a:lnTo>
                    <a:pt x="601" y="41"/>
                  </a:lnTo>
                  <a:lnTo>
                    <a:pt x="601" y="39"/>
                  </a:lnTo>
                  <a:lnTo>
                    <a:pt x="601" y="34"/>
                  </a:lnTo>
                  <a:lnTo>
                    <a:pt x="598" y="34"/>
                  </a:lnTo>
                  <a:lnTo>
                    <a:pt x="596" y="34"/>
                  </a:lnTo>
                  <a:lnTo>
                    <a:pt x="596" y="37"/>
                  </a:lnTo>
                  <a:lnTo>
                    <a:pt x="593" y="37"/>
                  </a:lnTo>
                  <a:lnTo>
                    <a:pt x="591" y="39"/>
                  </a:lnTo>
                  <a:lnTo>
                    <a:pt x="589" y="39"/>
                  </a:lnTo>
                  <a:lnTo>
                    <a:pt x="586" y="37"/>
                  </a:lnTo>
                  <a:lnTo>
                    <a:pt x="586" y="34"/>
                  </a:lnTo>
                  <a:lnTo>
                    <a:pt x="584" y="34"/>
                  </a:lnTo>
                  <a:lnTo>
                    <a:pt x="584" y="32"/>
                  </a:lnTo>
                  <a:lnTo>
                    <a:pt x="581" y="32"/>
                  </a:lnTo>
                  <a:lnTo>
                    <a:pt x="581" y="27"/>
                  </a:lnTo>
                  <a:lnTo>
                    <a:pt x="584" y="27"/>
                  </a:lnTo>
                  <a:lnTo>
                    <a:pt x="584" y="25"/>
                  </a:lnTo>
                  <a:lnTo>
                    <a:pt x="586" y="25"/>
                  </a:lnTo>
                  <a:lnTo>
                    <a:pt x="586" y="22"/>
                  </a:lnTo>
                  <a:lnTo>
                    <a:pt x="589" y="22"/>
                  </a:lnTo>
                  <a:lnTo>
                    <a:pt x="589" y="20"/>
                  </a:lnTo>
                  <a:lnTo>
                    <a:pt x="591" y="20"/>
                  </a:lnTo>
                  <a:lnTo>
                    <a:pt x="593" y="20"/>
                  </a:lnTo>
                  <a:lnTo>
                    <a:pt x="593" y="17"/>
                  </a:lnTo>
                  <a:lnTo>
                    <a:pt x="596" y="17"/>
                  </a:lnTo>
                  <a:lnTo>
                    <a:pt x="596" y="15"/>
                  </a:lnTo>
                  <a:lnTo>
                    <a:pt x="598" y="15"/>
                  </a:lnTo>
                  <a:lnTo>
                    <a:pt x="601" y="13"/>
                  </a:lnTo>
                  <a:lnTo>
                    <a:pt x="608" y="13"/>
                  </a:lnTo>
                  <a:lnTo>
                    <a:pt x="608" y="10"/>
                  </a:lnTo>
                  <a:lnTo>
                    <a:pt x="610" y="10"/>
                  </a:lnTo>
                  <a:lnTo>
                    <a:pt x="613" y="8"/>
                  </a:lnTo>
                  <a:lnTo>
                    <a:pt x="615" y="5"/>
                  </a:lnTo>
                  <a:lnTo>
                    <a:pt x="620" y="5"/>
                  </a:lnTo>
                  <a:moveTo>
                    <a:pt x="593" y="37"/>
                  </a:moveTo>
                  <a:lnTo>
                    <a:pt x="598" y="44"/>
                  </a:lnTo>
                  <a:lnTo>
                    <a:pt x="593" y="37"/>
                  </a:lnTo>
                  <a:close/>
                  <a:moveTo>
                    <a:pt x="589" y="39"/>
                  </a:moveTo>
                  <a:lnTo>
                    <a:pt x="593" y="46"/>
                  </a:lnTo>
                  <a:moveTo>
                    <a:pt x="581" y="32"/>
                  </a:moveTo>
                  <a:lnTo>
                    <a:pt x="591" y="46"/>
                  </a:lnTo>
                  <a:moveTo>
                    <a:pt x="574" y="37"/>
                  </a:moveTo>
                  <a:lnTo>
                    <a:pt x="584" y="51"/>
                  </a:lnTo>
                  <a:moveTo>
                    <a:pt x="577" y="37"/>
                  </a:moveTo>
                  <a:lnTo>
                    <a:pt x="586" y="51"/>
                  </a:lnTo>
                  <a:moveTo>
                    <a:pt x="589" y="49"/>
                  </a:moveTo>
                  <a:lnTo>
                    <a:pt x="579" y="34"/>
                  </a:lnTo>
                  <a:lnTo>
                    <a:pt x="591" y="49"/>
                  </a:lnTo>
                  <a:moveTo>
                    <a:pt x="579" y="32"/>
                  </a:moveTo>
                  <a:lnTo>
                    <a:pt x="591" y="46"/>
                  </a:lnTo>
                  <a:moveTo>
                    <a:pt x="596" y="44"/>
                  </a:moveTo>
                  <a:lnTo>
                    <a:pt x="591" y="39"/>
                  </a:lnTo>
                  <a:lnTo>
                    <a:pt x="596" y="46"/>
                  </a:lnTo>
                  <a:moveTo>
                    <a:pt x="646" y="1"/>
                  </a:moveTo>
                  <a:lnTo>
                    <a:pt x="649" y="3"/>
                  </a:lnTo>
                  <a:moveTo>
                    <a:pt x="646" y="3"/>
                  </a:moveTo>
                  <a:lnTo>
                    <a:pt x="646" y="1"/>
                  </a:lnTo>
                  <a:moveTo>
                    <a:pt x="646" y="5"/>
                  </a:moveTo>
                  <a:lnTo>
                    <a:pt x="649" y="1"/>
                  </a:lnTo>
                  <a:moveTo>
                    <a:pt x="598" y="34"/>
                  </a:moveTo>
                  <a:lnTo>
                    <a:pt x="601" y="37"/>
                  </a:lnTo>
                  <a:moveTo>
                    <a:pt x="634" y="3"/>
                  </a:moveTo>
                  <a:lnTo>
                    <a:pt x="639" y="8"/>
                  </a:lnTo>
                  <a:lnTo>
                    <a:pt x="637" y="3"/>
                  </a:lnTo>
                  <a:moveTo>
                    <a:pt x="630" y="13"/>
                  </a:moveTo>
                  <a:lnTo>
                    <a:pt x="627" y="8"/>
                  </a:lnTo>
                  <a:lnTo>
                    <a:pt x="632" y="13"/>
                  </a:lnTo>
                  <a:lnTo>
                    <a:pt x="630" y="5"/>
                  </a:lnTo>
                  <a:moveTo>
                    <a:pt x="627" y="3"/>
                  </a:moveTo>
                  <a:lnTo>
                    <a:pt x="634" y="10"/>
                  </a:lnTo>
                  <a:lnTo>
                    <a:pt x="630" y="3"/>
                  </a:lnTo>
                  <a:moveTo>
                    <a:pt x="632" y="3"/>
                  </a:moveTo>
                  <a:lnTo>
                    <a:pt x="637" y="8"/>
                  </a:lnTo>
                  <a:lnTo>
                    <a:pt x="632" y="3"/>
                  </a:lnTo>
                  <a:close/>
                  <a:moveTo>
                    <a:pt x="637" y="3"/>
                  </a:moveTo>
                  <a:lnTo>
                    <a:pt x="641" y="8"/>
                  </a:lnTo>
                  <a:moveTo>
                    <a:pt x="641" y="3"/>
                  </a:moveTo>
                  <a:lnTo>
                    <a:pt x="644" y="8"/>
                  </a:lnTo>
                  <a:lnTo>
                    <a:pt x="639" y="3"/>
                  </a:lnTo>
                  <a:moveTo>
                    <a:pt x="625" y="3"/>
                  </a:moveTo>
                  <a:lnTo>
                    <a:pt x="625" y="1"/>
                  </a:lnTo>
                  <a:moveTo>
                    <a:pt x="620" y="5"/>
                  </a:moveTo>
                  <a:lnTo>
                    <a:pt x="620" y="3"/>
                  </a:lnTo>
                  <a:moveTo>
                    <a:pt x="627" y="3"/>
                  </a:moveTo>
                  <a:lnTo>
                    <a:pt x="630" y="5"/>
                  </a:lnTo>
                  <a:moveTo>
                    <a:pt x="641" y="3"/>
                  </a:moveTo>
                  <a:lnTo>
                    <a:pt x="646" y="5"/>
                  </a:lnTo>
                  <a:lnTo>
                    <a:pt x="644" y="3"/>
                  </a:lnTo>
                  <a:moveTo>
                    <a:pt x="584" y="32"/>
                  </a:moveTo>
                  <a:lnTo>
                    <a:pt x="581" y="29"/>
                  </a:lnTo>
                  <a:moveTo>
                    <a:pt x="577" y="37"/>
                  </a:moveTo>
                  <a:lnTo>
                    <a:pt x="579" y="37"/>
                  </a:lnTo>
                  <a:moveTo>
                    <a:pt x="581" y="29"/>
                  </a:moveTo>
                  <a:lnTo>
                    <a:pt x="581" y="32"/>
                  </a:lnTo>
                  <a:moveTo>
                    <a:pt x="596" y="34"/>
                  </a:moveTo>
                  <a:lnTo>
                    <a:pt x="601" y="41"/>
                  </a:lnTo>
                  <a:moveTo>
                    <a:pt x="598" y="34"/>
                  </a:moveTo>
                  <a:lnTo>
                    <a:pt x="601" y="39"/>
                  </a:lnTo>
                  <a:moveTo>
                    <a:pt x="596" y="37"/>
                  </a:moveTo>
                  <a:lnTo>
                    <a:pt x="598" y="41"/>
                  </a:lnTo>
                  <a:moveTo>
                    <a:pt x="574" y="39"/>
                  </a:moveTo>
                  <a:lnTo>
                    <a:pt x="577" y="37"/>
                  </a:lnTo>
                  <a:moveTo>
                    <a:pt x="586" y="147"/>
                  </a:moveTo>
                  <a:lnTo>
                    <a:pt x="584" y="147"/>
                  </a:lnTo>
                  <a:moveTo>
                    <a:pt x="586" y="149"/>
                  </a:moveTo>
                  <a:lnTo>
                    <a:pt x="589" y="149"/>
                  </a:lnTo>
                  <a:moveTo>
                    <a:pt x="591" y="147"/>
                  </a:moveTo>
                  <a:lnTo>
                    <a:pt x="596" y="149"/>
                  </a:lnTo>
                  <a:moveTo>
                    <a:pt x="598" y="130"/>
                  </a:moveTo>
                  <a:lnTo>
                    <a:pt x="603" y="137"/>
                  </a:lnTo>
                  <a:moveTo>
                    <a:pt x="605" y="140"/>
                  </a:moveTo>
                  <a:lnTo>
                    <a:pt x="608" y="145"/>
                  </a:lnTo>
                  <a:moveTo>
                    <a:pt x="593" y="145"/>
                  </a:moveTo>
                  <a:lnTo>
                    <a:pt x="598" y="149"/>
                  </a:lnTo>
                  <a:moveTo>
                    <a:pt x="596" y="142"/>
                  </a:moveTo>
                  <a:lnTo>
                    <a:pt x="601" y="149"/>
                  </a:lnTo>
                  <a:moveTo>
                    <a:pt x="596" y="140"/>
                  </a:moveTo>
                  <a:lnTo>
                    <a:pt x="603" y="149"/>
                  </a:lnTo>
                  <a:moveTo>
                    <a:pt x="596" y="142"/>
                  </a:moveTo>
                  <a:lnTo>
                    <a:pt x="601" y="149"/>
                  </a:lnTo>
                  <a:moveTo>
                    <a:pt x="589" y="147"/>
                  </a:moveTo>
                  <a:lnTo>
                    <a:pt x="591" y="152"/>
                  </a:lnTo>
                  <a:moveTo>
                    <a:pt x="586" y="147"/>
                  </a:moveTo>
                  <a:lnTo>
                    <a:pt x="586" y="149"/>
                  </a:lnTo>
                  <a:moveTo>
                    <a:pt x="589" y="147"/>
                  </a:moveTo>
                  <a:lnTo>
                    <a:pt x="593" y="154"/>
                  </a:lnTo>
                  <a:moveTo>
                    <a:pt x="591" y="147"/>
                  </a:moveTo>
                  <a:lnTo>
                    <a:pt x="596" y="152"/>
                  </a:lnTo>
                  <a:moveTo>
                    <a:pt x="593" y="130"/>
                  </a:moveTo>
                  <a:lnTo>
                    <a:pt x="605" y="149"/>
                  </a:lnTo>
                  <a:moveTo>
                    <a:pt x="593" y="145"/>
                  </a:moveTo>
                  <a:lnTo>
                    <a:pt x="596" y="149"/>
                  </a:lnTo>
                  <a:moveTo>
                    <a:pt x="591" y="130"/>
                  </a:moveTo>
                  <a:lnTo>
                    <a:pt x="605" y="149"/>
                  </a:lnTo>
                  <a:moveTo>
                    <a:pt x="596" y="130"/>
                  </a:moveTo>
                  <a:lnTo>
                    <a:pt x="608" y="147"/>
                  </a:lnTo>
                  <a:lnTo>
                    <a:pt x="593" y="130"/>
                  </a:lnTo>
                  <a:moveTo>
                    <a:pt x="625" y="94"/>
                  </a:moveTo>
                  <a:lnTo>
                    <a:pt x="630" y="85"/>
                  </a:lnTo>
                  <a:lnTo>
                    <a:pt x="622" y="77"/>
                  </a:lnTo>
                  <a:moveTo>
                    <a:pt x="560" y="101"/>
                  </a:moveTo>
                  <a:lnTo>
                    <a:pt x="560" y="99"/>
                  </a:lnTo>
                  <a:moveTo>
                    <a:pt x="560" y="99"/>
                  </a:moveTo>
                  <a:lnTo>
                    <a:pt x="562" y="101"/>
                  </a:lnTo>
                  <a:moveTo>
                    <a:pt x="560" y="97"/>
                  </a:moveTo>
                  <a:lnTo>
                    <a:pt x="565" y="104"/>
                  </a:lnTo>
                  <a:moveTo>
                    <a:pt x="560" y="94"/>
                  </a:moveTo>
                  <a:lnTo>
                    <a:pt x="567" y="104"/>
                  </a:lnTo>
                  <a:moveTo>
                    <a:pt x="560" y="82"/>
                  </a:moveTo>
                  <a:lnTo>
                    <a:pt x="560" y="80"/>
                  </a:lnTo>
                  <a:moveTo>
                    <a:pt x="560" y="80"/>
                  </a:moveTo>
                  <a:lnTo>
                    <a:pt x="565" y="89"/>
                  </a:lnTo>
                  <a:moveTo>
                    <a:pt x="562" y="82"/>
                  </a:moveTo>
                  <a:lnTo>
                    <a:pt x="560" y="82"/>
                  </a:lnTo>
                  <a:moveTo>
                    <a:pt x="562" y="65"/>
                  </a:moveTo>
                  <a:lnTo>
                    <a:pt x="565" y="68"/>
                  </a:lnTo>
                  <a:moveTo>
                    <a:pt x="560" y="85"/>
                  </a:moveTo>
                  <a:lnTo>
                    <a:pt x="565" y="92"/>
                  </a:lnTo>
                  <a:moveTo>
                    <a:pt x="567" y="61"/>
                  </a:moveTo>
                  <a:lnTo>
                    <a:pt x="570" y="63"/>
                  </a:lnTo>
                  <a:moveTo>
                    <a:pt x="565" y="61"/>
                  </a:moveTo>
                  <a:lnTo>
                    <a:pt x="567" y="65"/>
                  </a:lnTo>
                  <a:moveTo>
                    <a:pt x="581" y="41"/>
                  </a:moveTo>
                  <a:lnTo>
                    <a:pt x="589" y="51"/>
                  </a:lnTo>
                  <a:moveTo>
                    <a:pt x="565" y="63"/>
                  </a:moveTo>
                  <a:lnTo>
                    <a:pt x="565" y="65"/>
                  </a:lnTo>
                  <a:moveTo>
                    <a:pt x="565" y="61"/>
                  </a:moveTo>
                  <a:lnTo>
                    <a:pt x="567" y="65"/>
                  </a:lnTo>
                  <a:moveTo>
                    <a:pt x="560" y="92"/>
                  </a:moveTo>
                  <a:lnTo>
                    <a:pt x="570" y="104"/>
                  </a:lnTo>
                  <a:moveTo>
                    <a:pt x="560" y="89"/>
                  </a:moveTo>
                  <a:lnTo>
                    <a:pt x="570" y="101"/>
                  </a:lnTo>
                  <a:moveTo>
                    <a:pt x="560" y="87"/>
                  </a:moveTo>
                  <a:lnTo>
                    <a:pt x="570" y="99"/>
                  </a:lnTo>
                  <a:moveTo>
                    <a:pt x="596" y="157"/>
                  </a:moveTo>
                  <a:lnTo>
                    <a:pt x="596" y="154"/>
                  </a:lnTo>
                  <a:moveTo>
                    <a:pt x="658" y="3"/>
                  </a:moveTo>
                  <a:lnTo>
                    <a:pt x="656" y="1"/>
                  </a:lnTo>
                  <a:moveTo>
                    <a:pt x="673" y="8"/>
                  </a:moveTo>
                  <a:lnTo>
                    <a:pt x="675" y="8"/>
                  </a:lnTo>
                  <a:moveTo>
                    <a:pt x="670" y="8"/>
                  </a:moveTo>
                  <a:lnTo>
                    <a:pt x="670" y="10"/>
                  </a:lnTo>
                  <a:lnTo>
                    <a:pt x="668" y="10"/>
                  </a:lnTo>
                  <a:lnTo>
                    <a:pt x="665" y="10"/>
                  </a:lnTo>
                  <a:lnTo>
                    <a:pt x="663" y="8"/>
                  </a:lnTo>
                  <a:moveTo>
                    <a:pt x="670" y="8"/>
                  </a:moveTo>
                  <a:lnTo>
                    <a:pt x="670" y="5"/>
                  </a:lnTo>
                  <a:moveTo>
                    <a:pt x="663" y="5"/>
                  </a:moveTo>
                  <a:lnTo>
                    <a:pt x="663" y="8"/>
                  </a:lnTo>
                  <a:lnTo>
                    <a:pt x="665" y="10"/>
                  </a:lnTo>
                  <a:moveTo>
                    <a:pt x="670" y="8"/>
                  </a:moveTo>
                  <a:lnTo>
                    <a:pt x="670" y="5"/>
                  </a:lnTo>
                  <a:moveTo>
                    <a:pt x="663" y="5"/>
                  </a:moveTo>
                  <a:lnTo>
                    <a:pt x="661" y="3"/>
                  </a:lnTo>
                  <a:lnTo>
                    <a:pt x="658" y="3"/>
                  </a:lnTo>
                  <a:moveTo>
                    <a:pt x="661" y="3"/>
                  </a:moveTo>
                  <a:lnTo>
                    <a:pt x="661" y="1"/>
                  </a:lnTo>
                  <a:moveTo>
                    <a:pt x="673" y="5"/>
                  </a:moveTo>
                  <a:lnTo>
                    <a:pt x="673" y="8"/>
                  </a:lnTo>
                  <a:moveTo>
                    <a:pt x="670" y="5"/>
                  </a:moveTo>
                  <a:lnTo>
                    <a:pt x="670" y="8"/>
                  </a:lnTo>
                  <a:moveTo>
                    <a:pt x="673" y="5"/>
                  </a:moveTo>
                  <a:lnTo>
                    <a:pt x="673" y="8"/>
                  </a:lnTo>
                  <a:moveTo>
                    <a:pt x="675" y="8"/>
                  </a:moveTo>
                  <a:lnTo>
                    <a:pt x="670" y="5"/>
                  </a:lnTo>
                  <a:lnTo>
                    <a:pt x="670" y="8"/>
                  </a:lnTo>
                  <a:moveTo>
                    <a:pt x="663" y="5"/>
                  </a:moveTo>
                  <a:lnTo>
                    <a:pt x="663" y="3"/>
                  </a:lnTo>
                  <a:moveTo>
                    <a:pt x="663" y="3"/>
                  </a:moveTo>
                  <a:lnTo>
                    <a:pt x="668" y="10"/>
                  </a:lnTo>
                  <a:moveTo>
                    <a:pt x="668" y="5"/>
                  </a:moveTo>
                  <a:lnTo>
                    <a:pt x="670" y="8"/>
                  </a:lnTo>
                  <a:moveTo>
                    <a:pt x="665" y="3"/>
                  </a:moveTo>
                  <a:lnTo>
                    <a:pt x="670" y="10"/>
                  </a:lnTo>
                  <a:moveTo>
                    <a:pt x="658" y="87"/>
                  </a:moveTo>
                  <a:lnTo>
                    <a:pt x="646" y="94"/>
                  </a:lnTo>
                  <a:lnTo>
                    <a:pt x="661" y="92"/>
                  </a:lnTo>
                  <a:moveTo>
                    <a:pt x="646" y="97"/>
                  </a:moveTo>
                  <a:lnTo>
                    <a:pt x="646" y="94"/>
                  </a:lnTo>
                  <a:lnTo>
                    <a:pt x="646" y="97"/>
                  </a:lnTo>
                  <a:close/>
                  <a:moveTo>
                    <a:pt x="644" y="94"/>
                  </a:moveTo>
                  <a:lnTo>
                    <a:pt x="646" y="94"/>
                  </a:lnTo>
                  <a:lnTo>
                    <a:pt x="656" y="80"/>
                  </a:lnTo>
                  <a:moveTo>
                    <a:pt x="651" y="77"/>
                  </a:moveTo>
                  <a:lnTo>
                    <a:pt x="646" y="94"/>
                  </a:lnTo>
                  <a:lnTo>
                    <a:pt x="651" y="77"/>
                  </a:lnTo>
                  <a:close/>
                  <a:moveTo>
                    <a:pt x="656" y="82"/>
                  </a:moveTo>
                  <a:lnTo>
                    <a:pt x="646" y="94"/>
                  </a:lnTo>
                  <a:lnTo>
                    <a:pt x="649" y="77"/>
                  </a:lnTo>
                  <a:moveTo>
                    <a:pt x="656" y="77"/>
                  </a:moveTo>
                  <a:lnTo>
                    <a:pt x="646" y="94"/>
                  </a:lnTo>
                  <a:moveTo>
                    <a:pt x="661" y="73"/>
                  </a:moveTo>
                  <a:lnTo>
                    <a:pt x="658" y="87"/>
                  </a:lnTo>
                  <a:lnTo>
                    <a:pt x="668" y="99"/>
                  </a:lnTo>
                  <a:moveTo>
                    <a:pt x="665" y="99"/>
                  </a:moveTo>
                  <a:lnTo>
                    <a:pt x="658" y="97"/>
                  </a:lnTo>
                  <a:lnTo>
                    <a:pt x="651" y="99"/>
                  </a:lnTo>
                  <a:lnTo>
                    <a:pt x="649" y="109"/>
                  </a:lnTo>
                  <a:moveTo>
                    <a:pt x="980" y="75"/>
                  </a:moveTo>
                  <a:lnTo>
                    <a:pt x="990" y="94"/>
                  </a:lnTo>
                  <a:lnTo>
                    <a:pt x="982" y="73"/>
                  </a:lnTo>
                  <a:moveTo>
                    <a:pt x="985" y="65"/>
                  </a:moveTo>
                  <a:lnTo>
                    <a:pt x="987" y="73"/>
                  </a:lnTo>
                  <a:lnTo>
                    <a:pt x="994" y="77"/>
                  </a:lnTo>
                  <a:lnTo>
                    <a:pt x="1004" y="73"/>
                  </a:lnTo>
                  <a:moveTo>
                    <a:pt x="973" y="85"/>
                  </a:moveTo>
                  <a:lnTo>
                    <a:pt x="990" y="94"/>
                  </a:lnTo>
                  <a:lnTo>
                    <a:pt x="973" y="77"/>
                  </a:lnTo>
                  <a:moveTo>
                    <a:pt x="977" y="75"/>
                  </a:moveTo>
                  <a:lnTo>
                    <a:pt x="990" y="94"/>
                  </a:lnTo>
                  <a:moveTo>
                    <a:pt x="963" y="75"/>
                  </a:moveTo>
                  <a:lnTo>
                    <a:pt x="973" y="77"/>
                  </a:lnTo>
                  <a:lnTo>
                    <a:pt x="980" y="73"/>
                  </a:lnTo>
                  <a:lnTo>
                    <a:pt x="982" y="65"/>
                  </a:lnTo>
                  <a:moveTo>
                    <a:pt x="992" y="106"/>
                  </a:moveTo>
                  <a:lnTo>
                    <a:pt x="990" y="97"/>
                  </a:lnTo>
                  <a:lnTo>
                    <a:pt x="980" y="92"/>
                  </a:lnTo>
                  <a:lnTo>
                    <a:pt x="970" y="97"/>
                  </a:lnTo>
                  <a:moveTo>
                    <a:pt x="965" y="5"/>
                  </a:moveTo>
                  <a:lnTo>
                    <a:pt x="965" y="3"/>
                  </a:lnTo>
                  <a:lnTo>
                    <a:pt x="968" y="3"/>
                  </a:lnTo>
                  <a:lnTo>
                    <a:pt x="973" y="3"/>
                  </a:lnTo>
                  <a:lnTo>
                    <a:pt x="973" y="5"/>
                  </a:lnTo>
                  <a:lnTo>
                    <a:pt x="973" y="8"/>
                  </a:lnTo>
                  <a:lnTo>
                    <a:pt x="970" y="8"/>
                  </a:lnTo>
                  <a:lnTo>
                    <a:pt x="970" y="13"/>
                  </a:lnTo>
                  <a:lnTo>
                    <a:pt x="973" y="13"/>
                  </a:lnTo>
                  <a:lnTo>
                    <a:pt x="977" y="13"/>
                  </a:lnTo>
                  <a:lnTo>
                    <a:pt x="977" y="10"/>
                  </a:lnTo>
                  <a:lnTo>
                    <a:pt x="980" y="10"/>
                  </a:lnTo>
                  <a:lnTo>
                    <a:pt x="980" y="8"/>
                  </a:lnTo>
                  <a:lnTo>
                    <a:pt x="987" y="8"/>
                  </a:lnTo>
                  <a:lnTo>
                    <a:pt x="990" y="5"/>
                  </a:lnTo>
                  <a:lnTo>
                    <a:pt x="990" y="3"/>
                  </a:lnTo>
                  <a:lnTo>
                    <a:pt x="992" y="1"/>
                  </a:lnTo>
                  <a:lnTo>
                    <a:pt x="999" y="1"/>
                  </a:lnTo>
                  <a:lnTo>
                    <a:pt x="1018" y="8"/>
                  </a:lnTo>
                  <a:lnTo>
                    <a:pt x="1023" y="8"/>
                  </a:lnTo>
                  <a:lnTo>
                    <a:pt x="1023" y="10"/>
                  </a:lnTo>
                  <a:lnTo>
                    <a:pt x="1028" y="10"/>
                  </a:lnTo>
                  <a:lnTo>
                    <a:pt x="1028" y="13"/>
                  </a:lnTo>
                  <a:lnTo>
                    <a:pt x="1030" y="13"/>
                  </a:lnTo>
                  <a:lnTo>
                    <a:pt x="1033" y="15"/>
                  </a:lnTo>
                  <a:lnTo>
                    <a:pt x="1035" y="15"/>
                  </a:lnTo>
                  <a:lnTo>
                    <a:pt x="1035" y="17"/>
                  </a:lnTo>
                  <a:lnTo>
                    <a:pt x="1037" y="17"/>
                  </a:lnTo>
                  <a:lnTo>
                    <a:pt x="1037" y="20"/>
                  </a:lnTo>
                  <a:lnTo>
                    <a:pt x="1037" y="22"/>
                  </a:lnTo>
                  <a:lnTo>
                    <a:pt x="1035" y="22"/>
                  </a:lnTo>
                  <a:lnTo>
                    <a:pt x="1035" y="25"/>
                  </a:lnTo>
                  <a:lnTo>
                    <a:pt x="1033" y="25"/>
                  </a:lnTo>
                  <a:lnTo>
                    <a:pt x="1023" y="25"/>
                  </a:lnTo>
                  <a:lnTo>
                    <a:pt x="1023" y="27"/>
                  </a:lnTo>
                  <a:lnTo>
                    <a:pt x="1023" y="32"/>
                  </a:lnTo>
                  <a:lnTo>
                    <a:pt x="1025" y="32"/>
                  </a:lnTo>
                  <a:lnTo>
                    <a:pt x="1028" y="34"/>
                  </a:lnTo>
                  <a:lnTo>
                    <a:pt x="1028" y="39"/>
                  </a:lnTo>
                  <a:lnTo>
                    <a:pt x="1030" y="39"/>
                  </a:lnTo>
                  <a:lnTo>
                    <a:pt x="1030" y="41"/>
                  </a:lnTo>
                  <a:lnTo>
                    <a:pt x="1033" y="41"/>
                  </a:lnTo>
                  <a:lnTo>
                    <a:pt x="1035" y="44"/>
                  </a:lnTo>
                  <a:lnTo>
                    <a:pt x="1040" y="44"/>
                  </a:lnTo>
                  <a:lnTo>
                    <a:pt x="1040" y="41"/>
                  </a:lnTo>
                  <a:lnTo>
                    <a:pt x="1040" y="39"/>
                  </a:lnTo>
                  <a:lnTo>
                    <a:pt x="1037" y="39"/>
                  </a:lnTo>
                  <a:lnTo>
                    <a:pt x="1037" y="37"/>
                  </a:lnTo>
                  <a:lnTo>
                    <a:pt x="1035" y="34"/>
                  </a:lnTo>
                  <a:lnTo>
                    <a:pt x="1035" y="29"/>
                  </a:lnTo>
                  <a:lnTo>
                    <a:pt x="1037" y="29"/>
                  </a:lnTo>
                  <a:lnTo>
                    <a:pt x="1037" y="27"/>
                  </a:lnTo>
                  <a:lnTo>
                    <a:pt x="1040" y="27"/>
                  </a:lnTo>
                  <a:lnTo>
                    <a:pt x="1042" y="25"/>
                  </a:lnTo>
                  <a:lnTo>
                    <a:pt x="1047" y="25"/>
                  </a:lnTo>
                  <a:lnTo>
                    <a:pt x="1047" y="27"/>
                  </a:lnTo>
                  <a:lnTo>
                    <a:pt x="1050" y="27"/>
                  </a:lnTo>
                  <a:lnTo>
                    <a:pt x="1050" y="29"/>
                  </a:lnTo>
                  <a:lnTo>
                    <a:pt x="1052" y="29"/>
                  </a:lnTo>
                  <a:lnTo>
                    <a:pt x="1052" y="32"/>
                  </a:lnTo>
                  <a:lnTo>
                    <a:pt x="1054" y="34"/>
                  </a:lnTo>
                  <a:lnTo>
                    <a:pt x="1057" y="37"/>
                  </a:lnTo>
                  <a:lnTo>
                    <a:pt x="1057" y="39"/>
                  </a:lnTo>
                  <a:lnTo>
                    <a:pt x="1059" y="39"/>
                  </a:lnTo>
                  <a:lnTo>
                    <a:pt x="1059" y="44"/>
                  </a:lnTo>
                  <a:lnTo>
                    <a:pt x="1061" y="44"/>
                  </a:lnTo>
                  <a:lnTo>
                    <a:pt x="1061" y="51"/>
                  </a:lnTo>
                  <a:lnTo>
                    <a:pt x="1064" y="51"/>
                  </a:lnTo>
                  <a:lnTo>
                    <a:pt x="1064" y="53"/>
                  </a:lnTo>
                  <a:lnTo>
                    <a:pt x="1066" y="53"/>
                  </a:lnTo>
                  <a:lnTo>
                    <a:pt x="1066" y="56"/>
                  </a:lnTo>
                  <a:lnTo>
                    <a:pt x="1069" y="58"/>
                  </a:lnTo>
                  <a:moveTo>
                    <a:pt x="1069" y="58"/>
                  </a:moveTo>
                  <a:lnTo>
                    <a:pt x="1069" y="65"/>
                  </a:lnTo>
                  <a:lnTo>
                    <a:pt x="1071" y="65"/>
                  </a:lnTo>
                  <a:lnTo>
                    <a:pt x="1071" y="73"/>
                  </a:lnTo>
                  <a:lnTo>
                    <a:pt x="1069" y="73"/>
                  </a:lnTo>
                  <a:lnTo>
                    <a:pt x="1069" y="70"/>
                  </a:lnTo>
                  <a:lnTo>
                    <a:pt x="1066" y="70"/>
                  </a:lnTo>
                  <a:lnTo>
                    <a:pt x="1061" y="70"/>
                  </a:lnTo>
                  <a:lnTo>
                    <a:pt x="1061" y="73"/>
                  </a:lnTo>
                  <a:lnTo>
                    <a:pt x="1061" y="75"/>
                  </a:lnTo>
                  <a:lnTo>
                    <a:pt x="1064" y="77"/>
                  </a:lnTo>
                  <a:lnTo>
                    <a:pt x="1066" y="80"/>
                  </a:lnTo>
                  <a:lnTo>
                    <a:pt x="1066" y="87"/>
                  </a:lnTo>
                  <a:lnTo>
                    <a:pt x="1069" y="87"/>
                  </a:lnTo>
                  <a:lnTo>
                    <a:pt x="1069" y="89"/>
                  </a:lnTo>
                  <a:lnTo>
                    <a:pt x="1071" y="89"/>
                  </a:lnTo>
                  <a:lnTo>
                    <a:pt x="1071" y="97"/>
                  </a:lnTo>
                  <a:lnTo>
                    <a:pt x="1073" y="99"/>
                  </a:lnTo>
                  <a:lnTo>
                    <a:pt x="1071" y="101"/>
                  </a:lnTo>
                  <a:lnTo>
                    <a:pt x="1071" y="104"/>
                  </a:lnTo>
                  <a:lnTo>
                    <a:pt x="1069" y="104"/>
                  </a:lnTo>
                  <a:lnTo>
                    <a:pt x="1069" y="106"/>
                  </a:lnTo>
                  <a:lnTo>
                    <a:pt x="1066" y="106"/>
                  </a:lnTo>
                  <a:lnTo>
                    <a:pt x="1064" y="106"/>
                  </a:lnTo>
                  <a:lnTo>
                    <a:pt x="1064" y="109"/>
                  </a:lnTo>
                  <a:lnTo>
                    <a:pt x="1064" y="111"/>
                  </a:lnTo>
                  <a:lnTo>
                    <a:pt x="1066" y="111"/>
                  </a:lnTo>
                  <a:lnTo>
                    <a:pt x="1066" y="121"/>
                  </a:lnTo>
                  <a:lnTo>
                    <a:pt x="1064" y="123"/>
                  </a:lnTo>
                  <a:lnTo>
                    <a:pt x="1064" y="125"/>
                  </a:lnTo>
                  <a:lnTo>
                    <a:pt x="1061" y="128"/>
                  </a:lnTo>
                  <a:lnTo>
                    <a:pt x="1061" y="130"/>
                  </a:lnTo>
                  <a:lnTo>
                    <a:pt x="1059" y="130"/>
                  </a:lnTo>
                  <a:lnTo>
                    <a:pt x="1059" y="133"/>
                  </a:lnTo>
                  <a:lnTo>
                    <a:pt x="1057" y="133"/>
                  </a:lnTo>
                  <a:lnTo>
                    <a:pt x="1057" y="135"/>
                  </a:lnTo>
                  <a:lnTo>
                    <a:pt x="1054" y="135"/>
                  </a:lnTo>
                  <a:lnTo>
                    <a:pt x="1050" y="135"/>
                  </a:lnTo>
                  <a:lnTo>
                    <a:pt x="1050" y="133"/>
                  </a:lnTo>
                  <a:lnTo>
                    <a:pt x="1050" y="123"/>
                  </a:lnTo>
                  <a:lnTo>
                    <a:pt x="1047" y="123"/>
                  </a:lnTo>
                  <a:lnTo>
                    <a:pt x="1042" y="123"/>
                  </a:lnTo>
                  <a:lnTo>
                    <a:pt x="1042" y="125"/>
                  </a:lnTo>
                  <a:lnTo>
                    <a:pt x="1040" y="125"/>
                  </a:lnTo>
                  <a:lnTo>
                    <a:pt x="1040" y="128"/>
                  </a:lnTo>
                  <a:lnTo>
                    <a:pt x="1035" y="128"/>
                  </a:lnTo>
                  <a:lnTo>
                    <a:pt x="1033" y="130"/>
                  </a:lnTo>
                  <a:lnTo>
                    <a:pt x="1030" y="133"/>
                  </a:lnTo>
                  <a:lnTo>
                    <a:pt x="1030" y="140"/>
                  </a:lnTo>
                  <a:lnTo>
                    <a:pt x="1033" y="140"/>
                  </a:lnTo>
                  <a:lnTo>
                    <a:pt x="1033" y="137"/>
                  </a:lnTo>
                  <a:lnTo>
                    <a:pt x="1035" y="137"/>
                  </a:lnTo>
                  <a:lnTo>
                    <a:pt x="1037" y="137"/>
                  </a:lnTo>
                  <a:lnTo>
                    <a:pt x="1037" y="135"/>
                  </a:lnTo>
                  <a:lnTo>
                    <a:pt x="1045" y="135"/>
                  </a:lnTo>
                  <a:lnTo>
                    <a:pt x="1045" y="137"/>
                  </a:lnTo>
                  <a:lnTo>
                    <a:pt x="1047" y="137"/>
                  </a:lnTo>
                  <a:lnTo>
                    <a:pt x="1047" y="140"/>
                  </a:lnTo>
                  <a:moveTo>
                    <a:pt x="1047" y="140"/>
                  </a:moveTo>
                  <a:lnTo>
                    <a:pt x="1050" y="140"/>
                  </a:lnTo>
                  <a:lnTo>
                    <a:pt x="1050" y="142"/>
                  </a:lnTo>
                  <a:lnTo>
                    <a:pt x="1050" y="145"/>
                  </a:lnTo>
                  <a:lnTo>
                    <a:pt x="1047" y="147"/>
                  </a:lnTo>
                  <a:lnTo>
                    <a:pt x="1047" y="149"/>
                  </a:lnTo>
                  <a:lnTo>
                    <a:pt x="1045" y="149"/>
                  </a:lnTo>
                  <a:lnTo>
                    <a:pt x="1042" y="152"/>
                  </a:lnTo>
                  <a:lnTo>
                    <a:pt x="1040" y="152"/>
                  </a:lnTo>
                  <a:lnTo>
                    <a:pt x="1040" y="154"/>
                  </a:lnTo>
                  <a:lnTo>
                    <a:pt x="1037" y="154"/>
                  </a:lnTo>
                  <a:lnTo>
                    <a:pt x="1037" y="157"/>
                  </a:lnTo>
                  <a:lnTo>
                    <a:pt x="1035" y="157"/>
                  </a:lnTo>
                  <a:lnTo>
                    <a:pt x="1033" y="159"/>
                  </a:lnTo>
                  <a:lnTo>
                    <a:pt x="1030" y="159"/>
                  </a:lnTo>
                  <a:lnTo>
                    <a:pt x="1028" y="161"/>
                  </a:lnTo>
                  <a:lnTo>
                    <a:pt x="1021" y="161"/>
                  </a:lnTo>
                  <a:lnTo>
                    <a:pt x="1021" y="164"/>
                  </a:lnTo>
                  <a:lnTo>
                    <a:pt x="1018" y="164"/>
                  </a:lnTo>
                  <a:lnTo>
                    <a:pt x="1018" y="166"/>
                  </a:lnTo>
                  <a:lnTo>
                    <a:pt x="1016" y="166"/>
                  </a:lnTo>
                  <a:lnTo>
                    <a:pt x="1013" y="169"/>
                  </a:lnTo>
                  <a:lnTo>
                    <a:pt x="1001" y="169"/>
                  </a:lnTo>
                  <a:lnTo>
                    <a:pt x="1001" y="166"/>
                  </a:lnTo>
                  <a:lnTo>
                    <a:pt x="1004" y="166"/>
                  </a:lnTo>
                  <a:lnTo>
                    <a:pt x="1004" y="164"/>
                  </a:lnTo>
                  <a:lnTo>
                    <a:pt x="1004" y="161"/>
                  </a:lnTo>
                  <a:lnTo>
                    <a:pt x="1001" y="161"/>
                  </a:lnTo>
                  <a:lnTo>
                    <a:pt x="997" y="161"/>
                  </a:lnTo>
                  <a:lnTo>
                    <a:pt x="997" y="164"/>
                  </a:lnTo>
                  <a:lnTo>
                    <a:pt x="992" y="164"/>
                  </a:lnTo>
                  <a:lnTo>
                    <a:pt x="990" y="166"/>
                  </a:lnTo>
                  <a:lnTo>
                    <a:pt x="985" y="166"/>
                  </a:lnTo>
                  <a:lnTo>
                    <a:pt x="985" y="169"/>
                  </a:lnTo>
                  <a:lnTo>
                    <a:pt x="985" y="171"/>
                  </a:lnTo>
                  <a:lnTo>
                    <a:pt x="982" y="171"/>
                  </a:lnTo>
                  <a:lnTo>
                    <a:pt x="973" y="171"/>
                  </a:lnTo>
                  <a:lnTo>
                    <a:pt x="970" y="169"/>
                  </a:lnTo>
                  <a:lnTo>
                    <a:pt x="968" y="169"/>
                  </a:lnTo>
                  <a:lnTo>
                    <a:pt x="968" y="166"/>
                  </a:lnTo>
                  <a:lnTo>
                    <a:pt x="968" y="164"/>
                  </a:lnTo>
                  <a:lnTo>
                    <a:pt x="965" y="164"/>
                  </a:lnTo>
                  <a:lnTo>
                    <a:pt x="965" y="161"/>
                  </a:lnTo>
                  <a:lnTo>
                    <a:pt x="963" y="161"/>
                  </a:lnTo>
                  <a:lnTo>
                    <a:pt x="961" y="164"/>
                  </a:lnTo>
                  <a:lnTo>
                    <a:pt x="963" y="164"/>
                  </a:lnTo>
                  <a:lnTo>
                    <a:pt x="963" y="166"/>
                  </a:lnTo>
                  <a:lnTo>
                    <a:pt x="953" y="166"/>
                  </a:lnTo>
                  <a:lnTo>
                    <a:pt x="953" y="164"/>
                  </a:lnTo>
                  <a:lnTo>
                    <a:pt x="949" y="164"/>
                  </a:lnTo>
                  <a:lnTo>
                    <a:pt x="949" y="161"/>
                  </a:lnTo>
                  <a:lnTo>
                    <a:pt x="946" y="161"/>
                  </a:lnTo>
                  <a:lnTo>
                    <a:pt x="944" y="159"/>
                  </a:lnTo>
                  <a:lnTo>
                    <a:pt x="941" y="159"/>
                  </a:lnTo>
                  <a:lnTo>
                    <a:pt x="941" y="157"/>
                  </a:lnTo>
                  <a:lnTo>
                    <a:pt x="939" y="154"/>
                  </a:lnTo>
                  <a:lnTo>
                    <a:pt x="939" y="149"/>
                  </a:lnTo>
                  <a:lnTo>
                    <a:pt x="941" y="149"/>
                  </a:lnTo>
                  <a:lnTo>
                    <a:pt x="949" y="149"/>
                  </a:lnTo>
                  <a:lnTo>
                    <a:pt x="951" y="147"/>
                  </a:lnTo>
                  <a:lnTo>
                    <a:pt x="951" y="142"/>
                  </a:lnTo>
                  <a:moveTo>
                    <a:pt x="951" y="142"/>
                  </a:moveTo>
                  <a:lnTo>
                    <a:pt x="949" y="142"/>
                  </a:lnTo>
                  <a:lnTo>
                    <a:pt x="949" y="140"/>
                  </a:lnTo>
                  <a:lnTo>
                    <a:pt x="946" y="137"/>
                  </a:lnTo>
                  <a:lnTo>
                    <a:pt x="946" y="135"/>
                  </a:lnTo>
                  <a:lnTo>
                    <a:pt x="944" y="133"/>
                  </a:lnTo>
                  <a:lnTo>
                    <a:pt x="941" y="130"/>
                  </a:lnTo>
                  <a:lnTo>
                    <a:pt x="934" y="130"/>
                  </a:lnTo>
                  <a:lnTo>
                    <a:pt x="934" y="133"/>
                  </a:lnTo>
                  <a:lnTo>
                    <a:pt x="937" y="133"/>
                  </a:lnTo>
                  <a:lnTo>
                    <a:pt x="937" y="135"/>
                  </a:lnTo>
                  <a:lnTo>
                    <a:pt x="937" y="137"/>
                  </a:lnTo>
                  <a:lnTo>
                    <a:pt x="939" y="137"/>
                  </a:lnTo>
                  <a:lnTo>
                    <a:pt x="939" y="145"/>
                  </a:lnTo>
                  <a:lnTo>
                    <a:pt x="937" y="145"/>
                  </a:lnTo>
                  <a:lnTo>
                    <a:pt x="934" y="147"/>
                  </a:lnTo>
                  <a:lnTo>
                    <a:pt x="932" y="147"/>
                  </a:lnTo>
                  <a:lnTo>
                    <a:pt x="932" y="149"/>
                  </a:lnTo>
                  <a:lnTo>
                    <a:pt x="930" y="149"/>
                  </a:lnTo>
                  <a:lnTo>
                    <a:pt x="927" y="147"/>
                  </a:lnTo>
                  <a:lnTo>
                    <a:pt x="925" y="145"/>
                  </a:lnTo>
                  <a:lnTo>
                    <a:pt x="922" y="142"/>
                  </a:lnTo>
                  <a:lnTo>
                    <a:pt x="922" y="140"/>
                  </a:lnTo>
                  <a:lnTo>
                    <a:pt x="920" y="140"/>
                  </a:lnTo>
                  <a:lnTo>
                    <a:pt x="920" y="137"/>
                  </a:lnTo>
                  <a:lnTo>
                    <a:pt x="917" y="135"/>
                  </a:lnTo>
                  <a:lnTo>
                    <a:pt x="917" y="133"/>
                  </a:lnTo>
                  <a:lnTo>
                    <a:pt x="915" y="133"/>
                  </a:lnTo>
                  <a:lnTo>
                    <a:pt x="915" y="130"/>
                  </a:lnTo>
                  <a:lnTo>
                    <a:pt x="913" y="128"/>
                  </a:lnTo>
                  <a:lnTo>
                    <a:pt x="913" y="121"/>
                  </a:lnTo>
                  <a:lnTo>
                    <a:pt x="910" y="121"/>
                  </a:lnTo>
                  <a:lnTo>
                    <a:pt x="910" y="118"/>
                  </a:lnTo>
                  <a:lnTo>
                    <a:pt x="908" y="118"/>
                  </a:lnTo>
                  <a:lnTo>
                    <a:pt x="908" y="116"/>
                  </a:lnTo>
                  <a:lnTo>
                    <a:pt x="905" y="113"/>
                  </a:lnTo>
                  <a:lnTo>
                    <a:pt x="905" y="106"/>
                  </a:lnTo>
                  <a:lnTo>
                    <a:pt x="903" y="101"/>
                  </a:lnTo>
                  <a:lnTo>
                    <a:pt x="908" y="101"/>
                  </a:lnTo>
                  <a:lnTo>
                    <a:pt x="908" y="104"/>
                  </a:lnTo>
                  <a:lnTo>
                    <a:pt x="913" y="104"/>
                  </a:lnTo>
                  <a:lnTo>
                    <a:pt x="913" y="101"/>
                  </a:lnTo>
                  <a:lnTo>
                    <a:pt x="913" y="97"/>
                  </a:lnTo>
                  <a:lnTo>
                    <a:pt x="910" y="97"/>
                  </a:lnTo>
                  <a:lnTo>
                    <a:pt x="910" y="92"/>
                  </a:lnTo>
                  <a:lnTo>
                    <a:pt x="908" y="92"/>
                  </a:lnTo>
                  <a:lnTo>
                    <a:pt x="908" y="85"/>
                  </a:lnTo>
                  <a:lnTo>
                    <a:pt x="905" y="85"/>
                  </a:lnTo>
                  <a:lnTo>
                    <a:pt x="905" y="82"/>
                  </a:lnTo>
                  <a:lnTo>
                    <a:pt x="903" y="85"/>
                  </a:lnTo>
                  <a:lnTo>
                    <a:pt x="903" y="70"/>
                  </a:lnTo>
                  <a:lnTo>
                    <a:pt x="905" y="68"/>
                  </a:lnTo>
                  <a:lnTo>
                    <a:pt x="908" y="68"/>
                  </a:lnTo>
                  <a:lnTo>
                    <a:pt x="910" y="65"/>
                  </a:lnTo>
                  <a:lnTo>
                    <a:pt x="913" y="63"/>
                  </a:lnTo>
                  <a:lnTo>
                    <a:pt x="913" y="61"/>
                  </a:lnTo>
                  <a:lnTo>
                    <a:pt x="910" y="61"/>
                  </a:lnTo>
                  <a:lnTo>
                    <a:pt x="908" y="61"/>
                  </a:lnTo>
                  <a:lnTo>
                    <a:pt x="908" y="58"/>
                  </a:lnTo>
                  <a:lnTo>
                    <a:pt x="908" y="53"/>
                  </a:lnTo>
                  <a:lnTo>
                    <a:pt x="910" y="51"/>
                  </a:lnTo>
                  <a:lnTo>
                    <a:pt x="910" y="49"/>
                  </a:lnTo>
                  <a:lnTo>
                    <a:pt x="913" y="46"/>
                  </a:lnTo>
                  <a:lnTo>
                    <a:pt x="913" y="44"/>
                  </a:lnTo>
                  <a:lnTo>
                    <a:pt x="915" y="44"/>
                  </a:lnTo>
                  <a:lnTo>
                    <a:pt x="915" y="41"/>
                  </a:lnTo>
                  <a:lnTo>
                    <a:pt x="917" y="39"/>
                  </a:lnTo>
                  <a:moveTo>
                    <a:pt x="917" y="39"/>
                  </a:moveTo>
                  <a:lnTo>
                    <a:pt x="917" y="37"/>
                  </a:lnTo>
                  <a:lnTo>
                    <a:pt x="920" y="37"/>
                  </a:lnTo>
                  <a:lnTo>
                    <a:pt x="922" y="37"/>
                  </a:lnTo>
                  <a:lnTo>
                    <a:pt x="925" y="39"/>
                  </a:lnTo>
                  <a:lnTo>
                    <a:pt x="925" y="49"/>
                  </a:lnTo>
                  <a:lnTo>
                    <a:pt x="927" y="49"/>
                  </a:lnTo>
                  <a:lnTo>
                    <a:pt x="927" y="51"/>
                  </a:lnTo>
                  <a:lnTo>
                    <a:pt x="930" y="51"/>
                  </a:lnTo>
                  <a:lnTo>
                    <a:pt x="932" y="51"/>
                  </a:lnTo>
                  <a:lnTo>
                    <a:pt x="932" y="49"/>
                  </a:lnTo>
                  <a:lnTo>
                    <a:pt x="934" y="49"/>
                  </a:lnTo>
                  <a:lnTo>
                    <a:pt x="934" y="46"/>
                  </a:lnTo>
                  <a:lnTo>
                    <a:pt x="937" y="46"/>
                  </a:lnTo>
                  <a:lnTo>
                    <a:pt x="939" y="44"/>
                  </a:lnTo>
                  <a:lnTo>
                    <a:pt x="941" y="44"/>
                  </a:lnTo>
                  <a:lnTo>
                    <a:pt x="941" y="41"/>
                  </a:lnTo>
                  <a:lnTo>
                    <a:pt x="944" y="41"/>
                  </a:lnTo>
                  <a:lnTo>
                    <a:pt x="944" y="39"/>
                  </a:lnTo>
                  <a:lnTo>
                    <a:pt x="944" y="34"/>
                  </a:lnTo>
                  <a:lnTo>
                    <a:pt x="941" y="34"/>
                  </a:lnTo>
                  <a:lnTo>
                    <a:pt x="939" y="34"/>
                  </a:lnTo>
                  <a:lnTo>
                    <a:pt x="939" y="37"/>
                  </a:lnTo>
                  <a:lnTo>
                    <a:pt x="937" y="37"/>
                  </a:lnTo>
                  <a:lnTo>
                    <a:pt x="937" y="39"/>
                  </a:lnTo>
                  <a:lnTo>
                    <a:pt x="932" y="39"/>
                  </a:lnTo>
                  <a:lnTo>
                    <a:pt x="932" y="37"/>
                  </a:lnTo>
                  <a:lnTo>
                    <a:pt x="930" y="37"/>
                  </a:lnTo>
                  <a:lnTo>
                    <a:pt x="930" y="34"/>
                  </a:lnTo>
                  <a:lnTo>
                    <a:pt x="927" y="34"/>
                  </a:lnTo>
                  <a:lnTo>
                    <a:pt x="927" y="32"/>
                  </a:lnTo>
                  <a:lnTo>
                    <a:pt x="925" y="32"/>
                  </a:lnTo>
                  <a:lnTo>
                    <a:pt x="925" y="29"/>
                  </a:lnTo>
                  <a:lnTo>
                    <a:pt x="927" y="27"/>
                  </a:lnTo>
                  <a:lnTo>
                    <a:pt x="927" y="25"/>
                  </a:lnTo>
                  <a:lnTo>
                    <a:pt x="930" y="25"/>
                  </a:lnTo>
                  <a:lnTo>
                    <a:pt x="930" y="22"/>
                  </a:lnTo>
                  <a:lnTo>
                    <a:pt x="932" y="22"/>
                  </a:lnTo>
                  <a:lnTo>
                    <a:pt x="932" y="20"/>
                  </a:lnTo>
                  <a:lnTo>
                    <a:pt x="934" y="20"/>
                  </a:lnTo>
                  <a:lnTo>
                    <a:pt x="937" y="20"/>
                  </a:lnTo>
                  <a:lnTo>
                    <a:pt x="937" y="17"/>
                  </a:lnTo>
                  <a:lnTo>
                    <a:pt x="939" y="17"/>
                  </a:lnTo>
                  <a:lnTo>
                    <a:pt x="941" y="15"/>
                  </a:lnTo>
                  <a:lnTo>
                    <a:pt x="944" y="13"/>
                  </a:lnTo>
                  <a:lnTo>
                    <a:pt x="951" y="13"/>
                  </a:lnTo>
                  <a:lnTo>
                    <a:pt x="951" y="10"/>
                  </a:lnTo>
                  <a:lnTo>
                    <a:pt x="953" y="10"/>
                  </a:lnTo>
                  <a:lnTo>
                    <a:pt x="956" y="8"/>
                  </a:lnTo>
                  <a:lnTo>
                    <a:pt x="958" y="8"/>
                  </a:lnTo>
                  <a:lnTo>
                    <a:pt x="958" y="5"/>
                  </a:lnTo>
                  <a:lnTo>
                    <a:pt x="963" y="5"/>
                  </a:lnTo>
                  <a:moveTo>
                    <a:pt x="937" y="37"/>
                  </a:moveTo>
                  <a:lnTo>
                    <a:pt x="941" y="44"/>
                  </a:lnTo>
                  <a:lnTo>
                    <a:pt x="937" y="37"/>
                  </a:lnTo>
                  <a:close/>
                  <a:moveTo>
                    <a:pt x="932" y="39"/>
                  </a:moveTo>
                  <a:lnTo>
                    <a:pt x="937" y="46"/>
                  </a:lnTo>
                  <a:lnTo>
                    <a:pt x="925" y="32"/>
                  </a:lnTo>
                  <a:moveTo>
                    <a:pt x="920" y="37"/>
                  </a:moveTo>
                  <a:lnTo>
                    <a:pt x="930" y="51"/>
                  </a:lnTo>
                  <a:lnTo>
                    <a:pt x="920" y="37"/>
                  </a:lnTo>
                  <a:close/>
                  <a:moveTo>
                    <a:pt x="932" y="49"/>
                  </a:moveTo>
                  <a:lnTo>
                    <a:pt x="922" y="34"/>
                  </a:lnTo>
                  <a:lnTo>
                    <a:pt x="934" y="49"/>
                  </a:lnTo>
                  <a:moveTo>
                    <a:pt x="925" y="32"/>
                  </a:moveTo>
                  <a:lnTo>
                    <a:pt x="934" y="46"/>
                  </a:lnTo>
                  <a:moveTo>
                    <a:pt x="939" y="44"/>
                  </a:moveTo>
                  <a:lnTo>
                    <a:pt x="934" y="39"/>
                  </a:lnTo>
                  <a:lnTo>
                    <a:pt x="939" y="46"/>
                  </a:lnTo>
                  <a:moveTo>
                    <a:pt x="992" y="1"/>
                  </a:moveTo>
                  <a:lnTo>
                    <a:pt x="992" y="3"/>
                  </a:lnTo>
                  <a:lnTo>
                    <a:pt x="990" y="3"/>
                  </a:lnTo>
                  <a:moveTo>
                    <a:pt x="990" y="5"/>
                  </a:moveTo>
                  <a:lnTo>
                    <a:pt x="992" y="1"/>
                  </a:lnTo>
                  <a:moveTo>
                    <a:pt x="941" y="34"/>
                  </a:moveTo>
                  <a:lnTo>
                    <a:pt x="944" y="37"/>
                  </a:lnTo>
                  <a:moveTo>
                    <a:pt x="977" y="3"/>
                  </a:moveTo>
                  <a:lnTo>
                    <a:pt x="982" y="8"/>
                  </a:lnTo>
                  <a:lnTo>
                    <a:pt x="980" y="3"/>
                  </a:lnTo>
                  <a:moveTo>
                    <a:pt x="973" y="13"/>
                  </a:moveTo>
                  <a:lnTo>
                    <a:pt x="970" y="8"/>
                  </a:lnTo>
                  <a:lnTo>
                    <a:pt x="975" y="13"/>
                  </a:lnTo>
                  <a:lnTo>
                    <a:pt x="973" y="5"/>
                  </a:lnTo>
                  <a:moveTo>
                    <a:pt x="970" y="3"/>
                  </a:moveTo>
                  <a:lnTo>
                    <a:pt x="977" y="10"/>
                  </a:lnTo>
                  <a:lnTo>
                    <a:pt x="973" y="3"/>
                  </a:lnTo>
                  <a:moveTo>
                    <a:pt x="975" y="3"/>
                  </a:moveTo>
                  <a:lnTo>
                    <a:pt x="980" y="8"/>
                  </a:lnTo>
                  <a:lnTo>
                    <a:pt x="977" y="3"/>
                  </a:lnTo>
                  <a:moveTo>
                    <a:pt x="982" y="3"/>
                  </a:moveTo>
                  <a:lnTo>
                    <a:pt x="985" y="8"/>
                  </a:lnTo>
                  <a:moveTo>
                    <a:pt x="985" y="3"/>
                  </a:moveTo>
                  <a:lnTo>
                    <a:pt x="987" y="8"/>
                  </a:lnTo>
                  <a:lnTo>
                    <a:pt x="982" y="3"/>
                  </a:lnTo>
                  <a:moveTo>
                    <a:pt x="968" y="3"/>
                  </a:moveTo>
                  <a:lnTo>
                    <a:pt x="968" y="1"/>
                  </a:lnTo>
                  <a:moveTo>
                    <a:pt x="963" y="5"/>
                  </a:moveTo>
                  <a:lnTo>
                    <a:pt x="965" y="5"/>
                  </a:lnTo>
                  <a:moveTo>
                    <a:pt x="970" y="3"/>
                  </a:moveTo>
                  <a:lnTo>
                    <a:pt x="973" y="5"/>
                  </a:lnTo>
                  <a:moveTo>
                    <a:pt x="987" y="3"/>
                  </a:moveTo>
                  <a:lnTo>
                    <a:pt x="990" y="5"/>
                  </a:lnTo>
                  <a:lnTo>
                    <a:pt x="987" y="3"/>
                  </a:lnTo>
                  <a:close/>
                  <a:moveTo>
                    <a:pt x="927" y="32"/>
                  </a:moveTo>
                  <a:lnTo>
                    <a:pt x="925" y="29"/>
                  </a:lnTo>
                  <a:moveTo>
                    <a:pt x="922" y="37"/>
                  </a:moveTo>
                  <a:lnTo>
                    <a:pt x="922" y="34"/>
                  </a:lnTo>
                  <a:moveTo>
                    <a:pt x="925" y="29"/>
                  </a:moveTo>
                  <a:lnTo>
                    <a:pt x="927" y="32"/>
                  </a:lnTo>
                  <a:moveTo>
                    <a:pt x="939" y="34"/>
                  </a:moveTo>
                  <a:lnTo>
                    <a:pt x="944" y="41"/>
                  </a:lnTo>
                  <a:moveTo>
                    <a:pt x="941" y="34"/>
                  </a:moveTo>
                  <a:lnTo>
                    <a:pt x="944" y="39"/>
                  </a:lnTo>
                  <a:moveTo>
                    <a:pt x="939" y="37"/>
                  </a:moveTo>
                  <a:lnTo>
                    <a:pt x="944" y="41"/>
                  </a:lnTo>
                  <a:moveTo>
                    <a:pt x="917" y="39"/>
                  </a:moveTo>
                  <a:lnTo>
                    <a:pt x="920" y="37"/>
                  </a:lnTo>
                  <a:moveTo>
                    <a:pt x="930" y="147"/>
                  </a:moveTo>
                  <a:lnTo>
                    <a:pt x="927" y="147"/>
                  </a:lnTo>
                  <a:moveTo>
                    <a:pt x="930" y="149"/>
                  </a:moveTo>
                  <a:lnTo>
                    <a:pt x="932" y="149"/>
                  </a:lnTo>
                  <a:moveTo>
                    <a:pt x="937" y="147"/>
                  </a:moveTo>
                  <a:lnTo>
                    <a:pt x="939" y="149"/>
                  </a:lnTo>
                  <a:moveTo>
                    <a:pt x="941" y="130"/>
                  </a:moveTo>
                  <a:lnTo>
                    <a:pt x="949" y="137"/>
                  </a:lnTo>
                  <a:moveTo>
                    <a:pt x="949" y="140"/>
                  </a:moveTo>
                  <a:lnTo>
                    <a:pt x="951" y="145"/>
                  </a:lnTo>
                  <a:moveTo>
                    <a:pt x="937" y="145"/>
                  </a:moveTo>
                  <a:lnTo>
                    <a:pt x="941" y="149"/>
                  </a:lnTo>
                  <a:moveTo>
                    <a:pt x="939" y="142"/>
                  </a:moveTo>
                  <a:lnTo>
                    <a:pt x="944" y="149"/>
                  </a:lnTo>
                  <a:moveTo>
                    <a:pt x="939" y="140"/>
                  </a:moveTo>
                  <a:lnTo>
                    <a:pt x="946" y="149"/>
                  </a:lnTo>
                  <a:moveTo>
                    <a:pt x="939" y="142"/>
                  </a:moveTo>
                  <a:lnTo>
                    <a:pt x="944" y="149"/>
                  </a:lnTo>
                  <a:moveTo>
                    <a:pt x="932" y="147"/>
                  </a:moveTo>
                  <a:lnTo>
                    <a:pt x="937" y="152"/>
                  </a:lnTo>
                  <a:moveTo>
                    <a:pt x="930" y="147"/>
                  </a:moveTo>
                  <a:lnTo>
                    <a:pt x="930" y="149"/>
                  </a:lnTo>
                  <a:moveTo>
                    <a:pt x="939" y="154"/>
                  </a:moveTo>
                  <a:lnTo>
                    <a:pt x="934" y="147"/>
                  </a:lnTo>
                  <a:lnTo>
                    <a:pt x="939" y="152"/>
                  </a:lnTo>
                  <a:moveTo>
                    <a:pt x="937" y="130"/>
                  </a:moveTo>
                  <a:lnTo>
                    <a:pt x="949" y="149"/>
                  </a:lnTo>
                  <a:moveTo>
                    <a:pt x="937" y="145"/>
                  </a:moveTo>
                  <a:lnTo>
                    <a:pt x="939" y="149"/>
                  </a:lnTo>
                  <a:moveTo>
                    <a:pt x="934" y="130"/>
                  </a:moveTo>
                  <a:lnTo>
                    <a:pt x="949" y="149"/>
                  </a:lnTo>
                  <a:moveTo>
                    <a:pt x="939" y="130"/>
                  </a:moveTo>
                  <a:lnTo>
                    <a:pt x="951" y="147"/>
                  </a:lnTo>
                  <a:lnTo>
                    <a:pt x="937" y="130"/>
                  </a:lnTo>
                  <a:moveTo>
                    <a:pt x="968" y="94"/>
                  </a:moveTo>
                  <a:lnTo>
                    <a:pt x="973" y="85"/>
                  </a:lnTo>
                  <a:lnTo>
                    <a:pt x="965" y="77"/>
                  </a:lnTo>
                  <a:moveTo>
                    <a:pt x="903" y="97"/>
                  </a:moveTo>
                  <a:lnTo>
                    <a:pt x="908" y="104"/>
                  </a:lnTo>
                  <a:moveTo>
                    <a:pt x="903" y="94"/>
                  </a:moveTo>
                  <a:lnTo>
                    <a:pt x="910" y="104"/>
                  </a:lnTo>
                  <a:moveTo>
                    <a:pt x="903" y="82"/>
                  </a:moveTo>
                  <a:lnTo>
                    <a:pt x="903" y="80"/>
                  </a:lnTo>
                  <a:moveTo>
                    <a:pt x="903" y="80"/>
                  </a:moveTo>
                  <a:lnTo>
                    <a:pt x="908" y="89"/>
                  </a:lnTo>
                  <a:moveTo>
                    <a:pt x="905" y="82"/>
                  </a:moveTo>
                  <a:lnTo>
                    <a:pt x="903" y="82"/>
                  </a:lnTo>
                  <a:moveTo>
                    <a:pt x="905" y="65"/>
                  </a:moveTo>
                  <a:lnTo>
                    <a:pt x="908" y="68"/>
                  </a:lnTo>
                  <a:moveTo>
                    <a:pt x="903" y="85"/>
                  </a:moveTo>
                  <a:lnTo>
                    <a:pt x="908" y="92"/>
                  </a:lnTo>
                  <a:moveTo>
                    <a:pt x="910" y="61"/>
                  </a:moveTo>
                  <a:lnTo>
                    <a:pt x="913" y="63"/>
                  </a:lnTo>
                  <a:moveTo>
                    <a:pt x="908" y="61"/>
                  </a:moveTo>
                  <a:lnTo>
                    <a:pt x="910" y="65"/>
                  </a:lnTo>
                  <a:moveTo>
                    <a:pt x="925" y="41"/>
                  </a:moveTo>
                  <a:lnTo>
                    <a:pt x="932" y="51"/>
                  </a:lnTo>
                  <a:moveTo>
                    <a:pt x="908" y="63"/>
                  </a:moveTo>
                  <a:lnTo>
                    <a:pt x="910" y="65"/>
                  </a:lnTo>
                  <a:lnTo>
                    <a:pt x="908" y="61"/>
                  </a:lnTo>
                  <a:moveTo>
                    <a:pt x="939" y="157"/>
                  </a:moveTo>
                  <a:lnTo>
                    <a:pt x="939" y="154"/>
                  </a:lnTo>
                  <a:moveTo>
                    <a:pt x="1001" y="3"/>
                  </a:moveTo>
                  <a:lnTo>
                    <a:pt x="999" y="1"/>
                  </a:lnTo>
                  <a:moveTo>
                    <a:pt x="1016" y="8"/>
                  </a:moveTo>
                  <a:lnTo>
                    <a:pt x="1018" y="8"/>
                  </a:lnTo>
                  <a:moveTo>
                    <a:pt x="1013" y="8"/>
                  </a:moveTo>
                  <a:lnTo>
                    <a:pt x="1013" y="10"/>
                  </a:lnTo>
                  <a:lnTo>
                    <a:pt x="1011" y="10"/>
                  </a:lnTo>
                  <a:lnTo>
                    <a:pt x="1009" y="10"/>
                  </a:lnTo>
                  <a:lnTo>
                    <a:pt x="1009" y="8"/>
                  </a:lnTo>
                  <a:lnTo>
                    <a:pt x="1006" y="8"/>
                  </a:lnTo>
                  <a:moveTo>
                    <a:pt x="1013" y="8"/>
                  </a:moveTo>
                  <a:lnTo>
                    <a:pt x="1013" y="5"/>
                  </a:lnTo>
                  <a:moveTo>
                    <a:pt x="1006" y="5"/>
                  </a:moveTo>
                  <a:lnTo>
                    <a:pt x="1006" y="8"/>
                  </a:lnTo>
                  <a:lnTo>
                    <a:pt x="1009" y="10"/>
                  </a:lnTo>
                  <a:moveTo>
                    <a:pt x="1013" y="8"/>
                  </a:moveTo>
                  <a:lnTo>
                    <a:pt x="1013" y="5"/>
                  </a:lnTo>
                  <a:moveTo>
                    <a:pt x="1006" y="5"/>
                  </a:moveTo>
                  <a:lnTo>
                    <a:pt x="1004" y="3"/>
                  </a:lnTo>
                  <a:lnTo>
                    <a:pt x="1001" y="3"/>
                  </a:lnTo>
                  <a:moveTo>
                    <a:pt x="1004" y="3"/>
                  </a:moveTo>
                  <a:lnTo>
                    <a:pt x="1004" y="1"/>
                  </a:lnTo>
                  <a:moveTo>
                    <a:pt x="1016" y="5"/>
                  </a:moveTo>
                  <a:lnTo>
                    <a:pt x="1016" y="8"/>
                  </a:lnTo>
                  <a:moveTo>
                    <a:pt x="1013" y="5"/>
                  </a:moveTo>
                  <a:lnTo>
                    <a:pt x="1013" y="8"/>
                  </a:lnTo>
                  <a:moveTo>
                    <a:pt x="1016" y="8"/>
                  </a:moveTo>
                  <a:lnTo>
                    <a:pt x="1016" y="5"/>
                  </a:lnTo>
                  <a:lnTo>
                    <a:pt x="1018" y="8"/>
                  </a:lnTo>
                  <a:moveTo>
                    <a:pt x="1016" y="5"/>
                  </a:moveTo>
                  <a:lnTo>
                    <a:pt x="1013" y="8"/>
                  </a:lnTo>
                  <a:moveTo>
                    <a:pt x="1006" y="5"/>
                  </a:moveTo>
                  <a:lnTo>
                    <a:pt x="1006" y="3"/>
                  </a:lnTo>
                  <a:moveTo>
                    <a:pt x="1006" y="3"/>
                  </a:moveTo>
                  <a:lnTo>
                    <a:pt x="1011" y="10"/>
                  </a:lnTo>
                  <a:moveTo>
                    <a:pt x="1011" y="5"/>
                  </a:moveTo>
                  <a:lnTo>
                    <a:pt x="1013" y="8"/>
                  </a:lnTo>
                  <a:moveTo>
                    <a:pt x="1009" y="3"/>
                  </a:moveTo>
                  <a:lnTo>
                    <a:pt x="1013" y="10"/>
                  </a:lnTo>
                  <a:moveTo>
                    <a:pt x="1001" y="87"/>
                  </a:moveTo>
                  <a:lnTo>
                    <a:pt x="990" y="94"/>
                  </a:lnTo>
                  <a:lnTo>
                    <a:pt x="1004" y="92"/>
                  </a:lnTo>
                  <a:moveTo>
                    <a:pt x="990" y="97"/>
                  </a:moveTo>
                  <a:lnTo>
                    <a:pt x="990" y="94"/>
                  </a:lnTo>
                  <a:lnTo>
                    <a:pt x="990" y="97"/>
                  </a:lnTo>
                  <a:close/>
                  <a:moveTo>
                    <a:pt x="987" y="94"/>
                  </a:moveTo>
                  <a:lnTo>
                    <a:pt x="990" y="94"/>
                  </a:lnTo>
                  <a:lnTo>
                    <a:pt x="1001" y="80"/>
                  </a:lnTo>
                  <a:moveTo>
                    <a:pt x="994" y="77"/>
                  </a:moveTo>
                  <a:lnTo>
                    <a:pt x="990" y="94"/>
                  </a:lnTo>
                  <a:lnTo>
                    <a:pt x="997" y="77"/>
                  </a:lnTo>
                  <a:moveTo>
                    <a:pt x="1001" y="82"/>
                  </a:moveTo>
                  <a:lnTo>
                    <a:pt x="990" y="94"/>
                  </a:lnTo>
                  <a:lnTo>
                    <a:pt x="992" y="77"/>
                  </a:lnTo>
                  <a:moveTo>
                    <a:pt x="999" y="77"/>
                  </a:moveTo>
                  <a:lnTo>
                    <a:pt x="990" y="94"/>
                  </a:lnTo>
                  <a:moveTo>
                    <a:pt x="1004" y="73"/>
                  </a:moveTo>
                  <a:lnTo>
                    <a:pt x="1001" y="87"/>
                  </a:lnTo>
                  <a:lnTo>
                    <a:pt x="1011" y="99"/>
                  </a:lnTo>
                  <a:moveTo>
                    <a:pt x="1009" y="99"/>
                  </a:moveTo>
                  <a:lnTo>
                    <a:pt x="1001" y="97"/>
                  </a:lnTo>
                  <a:lnTo>
                    <a:pt x="994" y="99"/>
                  </a:lnTo>
                  <a:lnTo>
                    <a:pt x="992" y="10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782" name="path 8782"/>
            <p:cNvSpPr/>
            <p:nvPr/>
          </p:nvSpPr>
          <p:spPr>
            <a:xfrm>
              <a:off x="31241" y="11429"/>
              <a:ext cx="182880" cy="15240"/>
            </a:xfrm>
            <a:custGeom>
              <a:avLst/>
              <a:gdLst/>
              <a:ahLst/>
              <a:cxnLst/>
              <a:rect l="0" t="0" r="0" b="0"/>
              <a:pathLst>
                <a:path w="288" h="24">
                  <a:moveTo>
                    <a:pt x="0" y="0"/>
                  </a:moveTo>
                  <a:lnTo>
                    <a:pt x="0" y="24"/>
                  </a:lnTo>
                  <a:lnTo>
                    <a:pt x="288" y="0"/>
                  </a:lnTo>
                  <a:lnTo>
                    <a:pt x="0" y="0"/>
                  </a:lnTo>
                </a:path>
                <a:path w="288" h="24">
                  <a:moveTo>
                    <a:pt x="0" y="24"/>
                  </a:moveTo>
                  <a:lnTo>
                    <a:pt x="288" y="0"/>
                  </a:lnTo>
                  <a:lnTo>
                    <a:pt x="288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784" name="path 8784"/>
            <p:cNvSpPr/>
            <p:nvPr/>
          </p:nvSpPr>
          <p:spPr>
            <a:xfrm>
              <a:off x="252983" y="7619"/>
              <a:ext cx="67055" cy="28955"/>
            </a:xfrm>
            <a:custGeom>
              <a:avLst/>
              <a:gdLst/>
              <a:ahLst/>
              <a:cxnLst/>
              <a:rect l="0" t="0" r="0" b="0"/>
              <a:pathLst>
                <a:path w="105" h="45">
                  <a:moveTo>
                    <a:pt x="17" y="20"/>
                  </a:moveTo>
                  <a:lnTo>
                    <a:pt x="25" y="20"/>
                  </a:lnTo>
                  <a:lnTo>
                    <a:pt x="25" y="44"/>
                  </a:lnTo>
                  <a:lnTo>
                    <a:pt x="13" y="44"/>
                  </a:lnTo>
                  <a:moveTo>
                    <a:pt x="3" y="32"/>
                  </a:moveTo>
                  <a:lnTo>
                    <a:pt x="5" y="39"/>
                  </a:lnTo>
                  <a:lnTo>
                    <a:pt x="13" y="41"/>
                  </a:lnTo>
                  <a:moveTo>
                    <a:pt x="1" y="32"/>
                  </a:moveTo>
                  <a:lnTo>
                    <a:pt x="1" y="13"/>
                  </a:lnTo>
                  <a:moveTo>
                    <a:pt x="13" y="3"/>
                  </a:moveTo>
                  <a:lnTo>
                    <a:pt x="5" y="5"/>
                  </a:lnTo>
                  <a:lnTo>
                    <a:pt x="3" y="13"/>
                  </a:lnTo>
                  <a:moveTo>
                    <a:pt x="13" y="1"/>
                  </a:moveTo>
                  <a:lnTo>
                    <a:pt x="25" y="1"/>
                  </a:lnTo>
                  <a:moveTo>
                    <a:pt x="39" y="44"/>
                  </a:moveTo>
                  <a:lnTo>
                    <a:pt x="54" y="1"/>
                  </a:lnTo>
                  <a:lnTo>
                    <a:pt x="68" y="44"/>
                  </a:lnTo>
                  <a:moveTo>
                    <a:pt x="65" y="32"/>
                  </a:moveTo>
                  <a:lnTo>
                    <a:pt x="44" y="32"/>
                  </a:lnTo>
                  <a:moveTo>
                    <a:pt x="104" y="3"/>
                  </a:moveTo>
                  <a:lnTo>
                    <a:pt x="92" y="1"/>
                  </a:lnTo>
                  <a:moveTo>
                    <a:pt x="92" y="3"/>
                  </a:moveTo>
                  <a:lnTo>
                    <a:pt x="85" y="8"/>
                  </a:lnTo>
                  <a:lnTo>
                    <a:pt x="90" y="17"/>
                  </a:lnTo>
                  <a:moveTo>
                    <a:pt x="87" y="20"/>
                  </a:moveTo>
                  <a:lnTo>
                    <a:pt x="101" y="25"/>
                  </a:lnTo>
                  <a:moveTo>
                    <a:pt x="97" y="41"/>
                  </a:moveTo>
                  <a:lnTo>
                    <a:pt x="104" y="37"/>
                  </a:lnTo>
                  <a:lnTo>
                    <a:pt x="99" y="27"/>
                  </a:lnTo>
                  <a:moveTo>
                    <a:pt x="85" y="39"/>
                  </a:moveTo>
                  <a:lnTo>
                    <a:pt x="99" y="4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786" name="path 8786"/>
            <p:cNvSpPr/>
            <p:nvPr/>
          </p:nvSpPr>
          <p:spPr>
            <a:xfrm>
              <a:off x="377189" y="11429"/>
              <a:ext cx="181356" cy="15240"/>
            </a:xfrm>
            <a:custGeom>
              <a:avLst/>
              <a:gdLst/>
              <a:ahLst/>
              <a:cxnLst/>
              <a:rect l="0" t="0" r="0" b="0"/>
              <a:pathLst>
                <a:path w="285" h="24">
                  <a:moveTo>
                    <a:pt x="0" y="0"/>
                  </a:moveTo>
                  <a:lnTo>
                    <a:pt x="0" y="24"/>
                  </a:lnTo>
                  <a:lnTo>
                    <a:pt x="285" y="0"/>
                  </a:lnTo>
                  <a:lnTo>
                    <a:pt x="0" y="0"/>
                  </a:lnTo>
                </a:path>
                <a:path w="285" h="24">
                  <a:moveTo>
                    <a:pt x="0" y="24"/>
                  </a:moveTo>
                  <a:lnTo>
                    <a:pt x="285" y="0"/>
                  </a:lnTo>
                  <a:lnTo>
                    <a:pt x="285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788" name="path 8788"/>
            <p:cNvSpPr/>
            <p:nvPr/>
          </p:nvSpPr>
          <p:spPr>
            <a:xfrm>
              <a:off x="598931" y="7619"/>
              <a:ext cx="67055" cy="28955"/>
            </a:xfrm>
            <a:custGeom>
              <a:avLst/>
              <a:gdLst/>
              <a:ahLst/>
              <a:cxnLst/>
              <a:rect l="0" t="0" r="0" b="0"/>
              <a:pathLst>
                <a:path w="105" h="45">
                  <a:moveTo>
                    <a:pt x="17" y="20"/>
                  </a:moveTo>
                  <a:lnTo>
                    <a:pt x="25" y="20"/>
                  </a:lnTo>
                  <a:lnTo>
                    <a:pt x="25" y="44"/>
                  </a:lnTo>
                  <a:lnTo>
                    <a:pt x="13" y="44"/>
                  </a:lnTo>
                  <a:moveTo>
                    <a:pt x="3" y="32"/>
                  </a:moveTo>
                  <a:lnTo>
                    <a:pt x="5" y="39"/>
                  </a:lnTo>
                  <a:lnTo>
                    <a:pt x="13" y="41"/>
                  </a:lnTo>
                  <a:moveTo>
                    <a:pt x="1" y="32"/>
                  </a:moveTo>
                  <a:lnTo>
                    <a:pt x="1" y="13"/>
                  </a:lnTo>
                  <a:moveTo>
                    <a:pt x="13" y="3"/>
                  </a:moveTo>
                  <a:lnTo>
                    <a:pt x="5" y="5"/>
                  </a:lnTo>
                  <a:lnTo>
                    <a:pt x="3" y="13"/>
                  </a:lnTo>
                  <a:moveTo>
                    <a:pt x="13" y="1"/>
                  </a:moveTo>
                  <a:lnTo>
                    <a:pt x="25" y="1"/>
                  </a:lnTo>
                  <a:moveTo>
                    <a:pt x="39" y="44"/>
                  </a:moveTo>
                  <a:lnTo>
                    <a:pt x="54" y="1"/>
                  </a:lnTo>
                  <a:lnTo>
                    <a:pt x="68" y="44"/>
                  </a:lnTo>
                  <a:moveTo>
                    <a:pt x="63" y="32"/>
                  </a:moveTo>
                  <a:lnTo>
                    <a:pt x="44" y="32"/>
                  </a:lnTo>
                  <a:moveTo>
                    <a:pt x="104" y="3"/>
                  </a:moveTo>
                  <a:lnTo>
                    <a:pt x="92" y="1"/>
                  </a:lnTo>
                  <a:moveTo>
                    <a:pt x="92" y="3"/>
                  </a:moveTo>
                  <a:lnTo>
                    <a:pt x="85" y="8"/>
                  </a:lnTo>
                  <a:lnTo>
                    <a:pt x="90" y="17"/>
                  </a:lnTo>
                  <a:moveTo>
                    <a:pt x="87" y="20"/>
                  </a:moveTo>
                  <a:lnTo>
                    <a:pt x="101" y="25"/>
                  </a:lnTo>
                  <a:moveTo>
                    <a:pt x="97" y="41"/>
                  </a:moveTo>
                  <a:lnTo>
                    <a:pt x="104" y="37"/>
                  </a:lnTo>
                  <a:lnTo>
                    <a:pt x="99" y="27"/>
                  </a:lnTo>
                  <a:moveTo>
                    <a:pt x="82" y="39"/>
                  </a:moveTo>
                  <a:lnTo>
                    <a:pt x="97" y="4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790" name="path 8790"/>
          <p:cNvSpPr/>
          <p:nvPr/>
        </p:nvSpPr>
        <p:spPr>
          <a:xfrm>
            <a:off x="11953493" y="3807206"/>
            <a:ext cx="109728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80" y="75"/>
                </a:moveTo>
                <a:lnTo>
                  <a:pt x="90" y="94"/>
                </a:lnTo>
                <a:lnTo>
                  <a:pt x="82" y="73"/>
                </a:lnTo>
                <a:moveTo>
                  <a:pt x="85" y="65"/>
                </a:moveTo>
                <a:lnTo>
                  <a:pt x="87" y="73"/>
                </a:lnTo>
                <a:lnTo>
                  <a:pt x="94" y="77"/>
                </a:lnTo>
                <a:lnTo>
                  <a:pt x="104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8" y="75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2" y="106"/>
                </a:moveTo>
                <a:lnTo>
                  <a:pt x="90" y="97"/>
                </a:lnTo>
                <a:lnTo>
                  <a:pt x="80" y="92"/>
                </a:lnTo>
                <a:lnTo>
                  <a:pt x="70" y="97"/>
                </a:lnTo>
                <a:moveTo>
                  <a:pt x="63" y="5"/>
                </a:moveTo>
                <a:lnTo>
                  <a:pt x="66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70" y="13"/>
                </a:lnTo>
                <a:lnTo>
                  <a:pt x="73" y="13"/>
                </a:lnTo>
                <a:lnTo>
                  <a:pt x="75" y="13"/>
                </a:lnTo>
                <a:lnTo>
                  <a:pt x="78" y="10"/>
                </a:lnTo>
                <a:lnTo>
                  <a:pt x="78" y="8"/>
                </a:lnTo>
                <a:lnTo>
                  <a:pt x="80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9" y="1"/>
                </a:lnTo>
                <a:lnTo>
                  <a:pt x="118" y="8"/>
                </a:lnTo>
                <a:lnTo>
                  <a:pt x="123" y="8"/>
                </a:lnTo>
                <a:lnTo>
                  <a:pt x="123" y="10"/>
                </a:lnTo>
                <a:lnTo>
                  <a:pt x="128" y="10"/>
                </a:lnTo>
                <a:lnTo>
                  <a:pt x="128" y="13"/>
                </a:lnTo>
                <a:lnTo>
                  <a:pt x="130" y="13"/>
                </a:lnTo>
                <a:lnTo>
                  <a:pt x="133" y="15"/>
                </a:lnTo>
                <a:lnTo>
                  <a:pt x="135" y="15"/>
                </a:lnTo>
                <a:lnTo>
                  <a:pt x="135" y="17"/>
                </a:lnTo>
                <a:lnTo>
                  <a:pt x="135" y="22"/>
                </a:lnTo>
                <a:lnTo>
                  <a:pt x="133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6" y="32"/>
                </a:lnTo>
                <a:lnTo>
                  <a:pt x="126" y="34"/>
                </a:lnTo>
                <a:lnTo>
                  <a:pt x="128" y="34"/>
                </a:lnTo>
                <a:lnTo>
                  <a:pt x="128" y="39"/>
                </a:lnTo>
                <a:lnTo>
                  <a:pt x="130" y="39"/>
                </a:lnTo>
                <a:lnTo>
                  <a:pt x="130" y="41"/>
                </a:lnTo>
                <a:lnTo>
                  <a:pt x="133" y="41"/>
                </a:lnTo>
                <a:lnTo>
                  <a:pt x="133" y="44"/>
                </a:lnTo>
                <a:lnTo>
                  <a:pt x="135" y="44"/>
                </a:lnTo>
                <a:lnTo>
                  <a:pt x="140" y="44"/>
                </a:lnTo>
                <a:lnTo>
                  <a:pt x="140" y="41"/>
                </a:lnTo>
                <a:lnTo>
                  <a:pt x="140" y="39"/>
                </a:lnTo>
                <a:lnTo>
                  <a:pt x="138" y="39"/>
                </a:lnTo>
                <a:lnTo>
                  <a:pt x="138" y="37"/>
                </a:lnTo>
                <a:lnTo>
                  <a:pt x="135" y="37"/>
                </a:lnTo>
                <a:lnTo>
                  <a:pt x="135" y="29"/>
                </a:lnTo>
                <a:lnTo>
                  <a:pt x="138" y="29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2" y="25"/>
                </a:lnTo>
                <a:lnTo>
                  <a:pt x="147" y="25"/>
                </a:lnTo>
                <a:lnTo>
                  <a:pt x="147" y="27"/>
                </a:lnTo>
                <a:lnTo>
                  <a:pt x="150" y="27"/>
                </a:lnTo>
                <a:lnTo>
                  <a:pt x="150" y="29"/>
                </a:lnTo>
                <a:lnTo>
                  <a:pt x="152" y="29"/>
                </a:lnTo>
                <a:lnTo>
                  <a:pt x="152" y="32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39"/>
                </a:lnTo>
                <a:lnTo>
                  <a:pt x="159" y="41"/>
                </a:lnTo>
                <a:lnTo>
                  <a:pt x="159" y="44"/>
                </a:lnTo>
                <a:lnTo>
                  <a:pt x="162" y="44"/>
                </a:lnTo>
                <a:lnTo>
                  <a:pt x="162" y="51"/>
                </a:lnTo>
                <a:lnTo>
                  <a:pt x="164" y="53"/>
                </a:lnTo>
                <a:lnTo>
                  <a:pt x="166" y="56"/>
                </a:lnTo>
                <a:lnTo>
                  <a:pt x="166" y="58"/>
                </a:lnTo>
                <a:lnTo>
                  <a:pt x="169" y="58"/>
                </a:lnTo>
                <a:moveTo>
                  <a:pt x="169" y="58"/>
                </a:moveTo>
                <a:lnTo>
                  <a:pt x="169" y="68"/>
                </a:lnTo>
                <a:lnTo>
                  <a:pt x="171" y="68"/>
                </a:lnTo>
                <a:lnTo>
                  <a:pt x="171" y="70"/>
                </a:lnTo>
                <a:lnTo>
                  <a:pt x="169" y="70"/>
                </a:lnTo>
                <a:lnTo>
                  <a:pt x="169" y="73"/>
                </a:lnTo>
                <a:lnTo>
                  <a:pt x="169" y="70"/>
                </a:lnTo>
                <a:lnTo>
                  <a:pt x="162" y="70"/>
                </a:lnTo>
                <a:lnTo>
                  <a:pt x="162" y="73"/>
                </a:lnTo>
                <a:lnTo>
                  <a:pt x="162" y="77"/>
                </a:lnTo>
                <a:lnTo>
                  <a:pt x="164" y="77"/>
                </a:lnTo>
                <a:lnTo>
                  <a:pt x="164" y="80"/>
                </a:lnTo>
                <a:lnTo>
                  <a:pt x="166" y="80"/>
                </a:lnTo>
                <a:lnTo>
                  <a:pt x="166" y="87"/>
                </a:lnTo>
                <a:lnTo>
                  <a:pt x="169" y="89"/>
                </a:lnTo>
                <a:lnTo>
                  <a:pt x="171" y="89"/>
                </a:lnTo>
                <a:lnTo>
                  <a:pt x="171" y="92"/>
                </a:lnTo>
                <a:lnTo>
                  <a:pt x="171" y="104"/>
                </a:lnTo>
                <a:lnTo>
                  <a:pt x="169" y="104"/>
                </a:lnTo>
                <a:lnTo>
                  <a:pt x="169" y="106"/>
                </a:lnTo>
                <a:lnTo>
                  <a:pt x="166" y="106"/>
                </a:lnTo>
                <a:lnTo>
                  <a:pt x="164" y="106"/>
                </a:lnTo>
                <a:lnTo>
                  <a:pt x="164" y="109"/>
                </a:lnTo>
                <a:lnTo>
                  <a:pt x="162" y="109"/>
                </a:lnTo>
                <a:lnTo>
                  <a:pt x="162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21"/>
                </a:lnTo>
                <a:lnTo>
                  <a:pt x="164" y="121"/>
                </a:lnTo>
                <a:lnTo>
                  <a:pt x="164" y="125"/>
                </a:lnTo>
                <a:lnTo>
                  <a:pt x="162" y="125"/>
                </a:lnTo>
                <a:lnTo>
                  <a:pt x="162" y="130"/>
                </a:lnTo>
                <a:lnTo>
                  <a:pt x="159" y="130"/>
                </a:lnTo>
                <a:lnTo>
                  <a:pt x="159" y="133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3"/>
                </a:lnTo>
                <a:lnTo>
                  <a:pt x="147" y="123"/>
                </a:lnTo>
                <a:lnTo>
                  <a:pt x="142" y="123"/>
                </a:lnTo>
                <a:lnTo>
                  <a:pt x="140" y="125"/>
                </a:lnTo>
                <a:lnTo>
                  <a:pt x="138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8" y="135"/>
                </a:lnTo>
                <a:lnTo>
                  <a:pt x="145" y="135"/>
                </a:lnTo>
                <a:lnTo>
                  <a:pt x="145" y="137"/>
                </a:lnTo>
                <a:lnTo>
                  <a:pt x="147" y="137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2"/>
                </a:lnTo>
                <a:lnTo>
                  <a:pt x="150" y="142"/>
                </a:lnTo>
                <a:lnTo>
                  <a:pt x="150" y="145"/>
                </a:lnTo>
                <a:lnTo>
                  <a:pt x="147" y="145"/>
                </a:lnTo>
                <a:lnTo>
                  <a:pt x="147" y="147"/>
                </a:lnTo>
                <a:lnTo>
                  <a:pt x="145" y="149"/>
                </a:lnTo>
                <a:lnTo>
                  <a:pt x="142" y="149"/>
                </a:lnTo>
                <a:lnTo>
                  <a:pt x="142" y="152"/>
                </a:lnTo>
                <a:lnTo>
                  <a:pt x="140" y="152"/>
                </a:lnTo>
                <a:lnTo>
                  <a:pt x="140" y="154"/>
                </a:lnTo>
                <a:lnTo>
                  <a:pt x="138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4" y="166"/>
                </a:lnTo>
                <a:lnTo>
                  <a:pt x="114" y="169"/>
                </a:lnTo>
                <a:lnTo>
                  <a:pt x="102" y="169"/>
                </a:lnTo>
                <a:lnTo>
                  <a:pt x="102" y="166"/>
                </a:lnTo>
                <a:lnTo>
                  <a:pt x="104" y="166"/>
                </a:lnTo>
                <a:lnTo>
                  <a:pt x="104" y="164"/>
                </a:lnTo>
                <a:lnTo>
                  <a:pt x="104" y="161"/>
                </a:lnTo>
                <a:lnTo>
                  <a:pt x="102" y="161"/>
                </a:lnTo>
                <a:lnTo>
                  <a:pt x="97" y="161"/>
                </a:lnTo>
                <a:lnTo>
                  <a:pt x="97" y="164"/>
                </a:lnTo>
                <a:lnTo>
                  <a:pt x="90" y="164"/>
                </a:lnTo>
                <a:lnTo>
                  <a:pt x="90" y="166"/>
                </a:lnTo>
                <a:lnTo>
                  <a:pt x="85" y="166"/>
                </a:lnTo>
                <a:lnTo>
                  <a:pt x="85" y="169"/>
                </a:lnTo>
                <a:lnTo>
                  <a:pt x="85" y="171"/>
                </a:lnTo>
                <a:lnTo>
                  <a:pt x="82" y="171"/>
                </a:lnTo>
                <a:lnTo>
                  <a:pt x="73" y="171"/>
                </a:lnTo>
                <a:lnTo>
                  <a:pt x="70" y="169"/>
                </a:lnTo>
                <a:lnTo>
                  <a:pt x="68" y="169"/>
                </a:lnTo>
                <a:lnTo>
                  <a:pt x="68" y="166"/>
                </a:lnTo>
                <a:lnTo>
                  <a:pt x="68" y="164"/>
                </a:lnTo>
                <a:lnTo>
                  <a:pt x="66" y="164"/>
                </a:lnTo>
                <a:lnTo>
                  <a:pt x="66" y="161"/>
                </a:lnTo>
                <a:lnTo>
                  <a:pt x="63" y="161"/>
                </a:lnTo>
                <a:lnTo>
                  <a:pt x="61" y="161"/>
                </a:lnTo>
                <a:lnTo>
                  <a:pt x="61" y="164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4" y="164"/>
                </a:lnTo>
                <a:lnTo>
                  <a:pt x="49" y="164"/>
                </a:lnTo>
                <a:lnTo>
                  <a:pt x="49" y="161"/>
                </a:lnTo>
                <a:lnTo>
                  <a:pt x="44" y="161"/>
                </a:lnTo>
                <a:lnTo>
                  <a:pt x="44" y="159"/>
                </a:lnTo>
                <a:lnTo>
                  <a:pt x="42" y="159"/>
                </a:lnTo>
                <a:lnTo>
                  <a:pt x="42" y="157"/>
                </a:lnTo>
                <a:lnTo>
                  <a:pt x="39" y="157"/>
                </a:lnTo>
                <a:lnTo>
                  <a:pt x="37" y="154"/>
                </a:lnTo>
                <a:lnTo>
                  <a:pt x="37" y="152"/>
                </a:lnTo>
                <a:lnTo>
                  <a:pt x="39" y="152"/>
                </a:lnTo>
                <a:lnTo>
                  <a:pt x="39" y="149"/>
                </a:lnTo>
                <a:lnTo>
                  <a:pt x="42" y="149"/>
                </a:lnTo>
                <a:lnTo>
                  <a:pt x="49" y="149"/>
                </a:lnTo>
                <a:lnTo>
                  <a:pt x="49" y="147"/>
                </a:lnTo>
                <a:lnTo>
                  <a:pt x="51" y="147"/>
                </a:lnTo>
                <a:lnTo>
                  <a:pt x="51" y="145"/>
                </a:lnTo>
                <a:lnTo>
                  <a:pt x="51" y="142"/>
                </a:lnTo>
                <a:moveTo>
                  <a:pt x="51" y="142"/>
                </a:moveTo>
                <a:lnTo>
                  <a:pt x="49" y="142"/>
                </a:ln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3"/>
                </a:lnTo>
                <a:lnTo>
                  <a:pt x="42" y="130"/>
                </a:lnTo>
                <a:lnTo>
                  <a:pt x="34" y="130"/>
                </a:lnTo>
                <a:lnTo>
                  <a:pt x="34" y="133"/>
                </a:lnTo>
                <a:lnTo>
                  <a:pt x="37" y="135"/>
                </a:lnTo>
                <a:lnTo>
                  <a:pt x="37" y="137"/>
                </a:lnTo>
                <a:lnTo>
                  <a:pt x="39" y="137"/>
                </a:lnTo>
                <a:lnTo>
                  <a:pt x="39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2" y="149"/>
                </a:lnTo>
                <a:lnTo>
                  <a:pt x="30" y="149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8" y="137"/>
                </a:lnTo>
                <a:lnTo>
                  <a:pt x="18" y="135"/>
                </a:lnTo>
                <a:lnTo>
                  <a:pt x="15" y="133"/>
                </a:lnTo>
                <a:lnTo>
                  <a:pt x="15" y="130"/>
                </a:lnTo>
                <a:lnTo>
                  <a:pt x="13" y="130"/>
                </a:lnTo>
                <a:lnTo>
                  <a:pt x="13" y="121"/>
                </a:lnTo>
                <a:lnTo>
                  <a:pt x="10" y="121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6" y="116"/>
                </a:lnTo>
                <a:lnTo>
                  <a:pt x="6" y="109"/>
                </a:lnTo>
                <a:lnTo>
                  <a:pt x="3" y="109"/>
                </a:lnTo>
                <a:lnTo>
                  <a:pt x="3" y="101"/>
                </a:lnTo>
                <a:lnTo>
                  <a:pt x="6" y="101"/>
                </a:lnTo>
                <a:lnTo>
                  <a:pt x="8" y="101"/>
                </a:lnTo>
                <a:lnTo>
                  <a:pt x="8" y="104"/>
                </a:lnTo>
                <a:lnTo>
                  <a:pt x="13" y="104"/>
                </a:lnTo>
                <a:lnTo>
                  <a:pt x="13" y="101"/>
                </a:lnTo>
                <a:lnTo>
                  <a:pt x="13" y="97"/>
                </a:lnTo>
                <a:lnTo>
                  <a:pt x="10" y="97"/>
                </a:lnTo>
                <a:lnTo>
                  <a:pt x="10" y="94"/>
                </a:lnTo>
                <a:lnTo>
                  <a:pt x="8" y="94"/>
                </a:lnTo>
                <a:lnTo>
                  <a:pt x="8" y="85"/>
                </a:lnTo>
                <a:lnTo>
                  <a:pt x="6" y="85"/>
                </a:lnTo>
                <a:lnTo>
                  <a:pt x="3" y="82"/>
                </a:lnTo>
                <a:lnTo>
                  <a:pt x="3" y="85"/>
                </a:lnTo>
                <a:lnTo>
                  <a:pt x="3" y="82"/>
                </a:lnTo>
                <a:lnTo>
                  <a:pt x="3" y="75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6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8" y="51"/>
                </a:lnTo>
                <a:lnTo>
                  <a:pt x="10" y="51"/>
                </a:lnTo>
                <a:lnTo>
                  <a:pt x="10" y="46"/>
                </a:lnTo>
                <a:lnTo>
                  <a:pt x="13" y="46"/>
                </a:lnTo>
                <a:lnTo>
                  <a:pt x="13" y="44"/>
                </a:lnTo>
                <a:lnTo>
                  <a:pt x="15" y="44"/>
                </a:lnTo>
                <a:lnTo>
                  <a:pt x="15" y="39"/>
                </a:lnTo>
                <a:lnTo>
                  <a:pt x="18" y="39"/>
                </a:lnTo>
                <a:moveTo>
                  <a:pt x="18" y="39"/>
                </a:moveTo>
                <a:lnTo>
                  <a:pt x="18" y="37"/>
                </a:lnTo>
                <a:lnTo>
                  <a:pt x="20" y="37"/>
                </a:lnTo>
                <a:lnTo>
                  <a:pt x="22" y="37"/>
                </a:lnTo>
                <a:lnTo>
                  <a:pt x="22" y="39"/>
                </a:lnTo>
                <a:lnTo>
                  <a:pt x="25" y="39"/>
                </a:lnTo>
                <a:lnTo>
                  <a:pt x="25" y="41"/>
                </a:lnTo>
                <a:lnTo>
                  <a:pt x="25" y="49"/>
                </a:lnTo>
                <a:lnTo>
                  <a:pt x="27" y="49"/>
                </a:lnTo>
                <a:lnTo>
                  <a:pt x="27" y="51"/>
                </a:lnTo>
                <a:lnTo>
                  <a:pt x="30" y="51"/>
                </a:lnTo>
                <a:lnTo>
                  <a:pt x="32" y="51"/>
                </a:lnTo>
                <a:lnTo>
                  <a:pt x="32" y="49"/>
                </a:lnTo>
                <a:lnTo>
                  <a:pt x="34" y="49"/>
                </a:lnTo>
                <a:lnTo>
                  <a:pt x="34" y="46"/>
                </a:lnTo>
                <a:lnTo>
                  <a:pt x="37" y="46"/>
                </a:lnTo>
                <a:lnTo>
                  <a:pt x="39" y="44"/>
                </a:lnTo>
                <a:lnTo>
                  <a:pt x="42" y="44"/>
                </a:lnTo>
                <a:lnTo>
                  <a:pt x="42" y="41"/>
                </a:lnTo>
                <a:lnTo>
                  <a:pt x="44" y="41"/>
                </a:lnTo>
                <a:lnTo>
                  <a:pt x="44" y="39"/>
                </a:lnTo>
                <a:lnTo>
                  <a:pt x="44" y="34"/>
                </a:lnTo>
                <a:lnTo>
                  <a:pt x="42" y="34"/>
                </a:lnTo>
                <a:lnTo>
                  <a:pt x="39" y="34"/>
                </a:lnTo>
                <a:lnTo>
                  <a:pt x="39" y="37"/>
                </a:lnTo>
                <a:lnTo>
                  <a:pt x="37" y="37"/>
                </a:lnTo>
                <a:lnTo>
                  <a:pt x="34" y="39"/>
                </a:lnTo>
                <a:lnTo>
                  <a:pt x="32" y="39"/>
                </a:lnTo>
                <a:lnTo>
                  <a:pt x="30" y="37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7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2" y="15"/>
                </a:lnTo>
                <a:lnTo>
                  <a:pt x="44" y="13"/>
                </a:lnTo>
                <a:lnTo>
                  <a:pt x="51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8" y="5"/>
                </a:lnTo>
                <a:lnTo>
                  <a:pt x="63" y="5"/>
                </a:lnTo>
                <a:moveTo>
                  <a:pt x="37" y="37"/>
                </a:moveTo>
                <a:lnTo>
                  <a:pt x="42" y="44"/>
                </a:lnTo>
                <a:lnTo>
                  <a:pt x="37" y="37"/>
                </a:lnTo>
                <a:close/>
                <a:moveTo>
                  <a:pt x="32" y="39"/>
                </a:moveTo>
                <a:lnTo>
                  <a:pt x="37" y="46"/>
                </a:lnTo>
                <a:moveTo>
                  <a:pt x="25" y="32"/>
                </a:moveTo>
                <a:lnTo>
                  <a:pt x="34" y="46"/>
                </a:lnTo>
                <a:moveTo>
                  <a:pt x="18" y="37"/>
                </a:moveTo>
                <a:lnTo>
                  <a:pt x="27" y="51"/>
                </a:lnTo>
                <a:moveTo>
                  <a:pt x="20" y="37"/>
                </a:moveTo>
                <a:lnTo>
                  <a:pt x="30" y="51"/>
                </a:lnTo>
                <a:moveTo>
                  <a:pt x="22" y="34"/>
                </a:moveTo>
                <a:lnTo>
                  <a:pt x="32" y="49"/>
                </a:lnTo>
                <a:lnTo>
                  <a:pt x="22" y="34"/>
                </a:lnTo>
                <a:close/>
                <a:moveTo>
                  <a:pt x="22" y="32"/>
                </a:moveTo>
                <a:lnTo>
                  <a:pt x="34" y="46"/>
                </a:lnTo>
                <a:moveTo>
                  <a:pt x="34" y="39"/>
                </a:moveTo>
                <a:lnTo>
                  <a:pt x="39" y="44"/>
                </a:lnTo>
                <a:moveTo>
                  <a:pt x="32" y="39"/>
                </a:moveTo>
                <a:lnTo>
                  <a:pt x="37" y="46"/>
                </a:lnTo>
                <a:moveTo>
                  <a:pt x="90" y="1"/>
                </a:moveTo>
                <a:lnTo>
                  <a:pt x="92" y="3"/>
                </a:lnTo>
                <a:moveTo>
                  <a:pt x="90" y="3"/>
                </a:moveTo>
                <a:lnTo>
                  <a:pt x="90" y="1"/>
                </a:lnTo>
                <a:moveTo>
                  <a:pt x="90" y="5"/>
                </a:moveTo>
                <a:lnTo>
                  <a:pt x="92" y="1"/>
                </a:lnTo>
                <a:moveTo>
                  <a:pt x="42" y="34"/>
                </a:moveTo>
                <a:lnTo>
                  <a:pt x="44" y="37"/>
                </a:lnTo>
                <a:moveTo>
                  <a:pt x="78" y="3"/>
                </a:moveTo>
                <a:lnTo>
                  <a:pt x="82" y="8"/>
                </a:lnTo>
                <a:lnTo>
                  <a:pt x="80" y="3"/>
                </a:lnTo>
                <a:moveTo>
                  <a:pt x="70" y="8"/>
                </a:moveTo>
                <a:lnTo>
                  <a:pt x="73" y="13"/>
                </a:lnTo>
                <a:lnTo>
                  <a:pt x="70" y="8"/>
                </a:lnTo>
                <a:close/>
                <a:moveTo>
                  <a:pt x="70" y="5"/>
                </a:moveTo>
                <a:lnTo>
                  <a:pt x="75" y="13"/>
                </a:lnTo>
                <a:moveTo>
                  <a:pt x="70" y="3"/>
                </a:moveTo>
                <a:lnTo>
                  <a:pt x="78" y="10"/>
                </a:lnTo>
                <a:lnTo>
                  <a:pt x="73" y="3"/>
                </a:lnTo>
                <a:moveTo>
                  <a:pt x="78" y="8"/>
                </a:moveTo>
                <a:lnTo>
                  <a:pt x="75" y="3"/>
                </a:lnTo>
                <a:lnTo>
                  <a:pt x="80" y="8"/>
                </a:lnTo>
                <a:moveTo>
                  <a:pt x="80" y="3"/>
                </a:moveTo>
                <a:lnTo>
                  <a:pt x="85" y="8"/>
                </a:lnTo>
                <a:moveTo>
                  <a:pt x="85" y="3"/>
                </a:moveTo>
                <a:lnTo>
                  <a:pt x="87" y="8"/>
                </a:lnTo>
                <a:lnTo>
                  <a:pt x="82" y="3"/>
                </a:lnTo>
                <a:moveTo>
                  <a:pt x="68" y="3"/>
                </a:moveTo>
                <a:lnTo>
                  <a:pt x="68" y="1"/>
                </a:lnTo>
                <a:moveTo>
                  <a:pt x="63" y="5"/>
                </a:moveTo>
                <a:lnTo>
                  <a:pt x="63" y="3"/>
                </a:lnTo>
                <a:moveTo>
                  <a:pt x="70" y="3"/>
                </a:moveTo>
                <a:lnTo>
                  <a:pt x="73" y="5"/>
                </a:lnTo>
                <a:moveTo>
                  <a:pt x="85" y="3"/>
                </a:moveTo>
                <a:lnTo>
                  <a:pt x="90" y="5"/>
                </a:lnTo>
                <a:lnTo>
                  <a:pt x="87" y="3"/>
                </a:lnTo>
                <a:moveTo>
                  <a:pt x="27" y="32"/>
                </a:moveTo>
                <a:lnTo>
                  <a:pt x="25" y="29"/>
                </a:lnTo>
                <a:moveTo>
                  <a:pt x="20" y="37"/>
                </a:moveTo>
                <a:lnTo>
                  <a:pt x="22" y="37"/>
                </a:lnTo>
                <a:moveTo>
                  <a:pt x="25" y="29"/>
                </a:moveTo>
                <a:lnTo>
                  <a:pt x="25" y="32"/>
                </a:lnTo>
                <a:moveTo>
                  <a:pt x="39" y="34"/>
                </a:moveTo>
                <a:lnTo>
                  <a:pt x="44" y="41"/>
                </a:lnTo>
                <a:moveTo>
                  <a:pt x="42" y="34"/>
                </a:moveTo>
                <a:lnTo>
                  <a:pt x="44" y="39"/>
                </a:lnTo>
                <a:moveTo>
                  <a:pt x="39" y="37"/>
                </a:moveTo>
                <a:lnTo>
                  <a:pt x="42" y="41"/>
                </a:lnTo>
                <a:moveTo>
                  <a:pt x="18" y="39"/>
                </a:moveTo>
                <a:lnTo>
                  <a:pt x="20" y="37"/>
                </a:lnTo>
                <a:moveTo>
                  <a:pt x="30" y="147"/>
                </a:moveTo>
                <a:lnTo>
                  <a:pt x="27" y="147"/>
                </a:lnTo>
                <a:moveTo>
                  <a:pt x="30" y="149"/>
                </a:moveTo>
                <a:lnTo>
                  <a:pt x="32" y="149"/>
                </a:lnTo>
                <a:moveTo>
                  <a:pt x="34" y="147"/>
                </a:moveTo>
                <a:lnTo>
                  <a:pt x="39" y="149"/>
                </a:lnTo>
                <a:moveTo>
                  <a:pt x="42" y="130"/>
                </a:moveTo>
                <a:lnTo>
                  <a:pt x="46" y="137"/>
                </a:lnTo>
                <a:moveTo>
                  <a:pt x="49" y="140"/>
                </a:moveTo>
                <a:lnTo>
                  <a:pt x="51" y="145"/>
                </a:lnTo>
                <a:moveTo>
                  <a:pt x="37" y="145"/>
                </a:moveTo>
                <a:lnTo>
                  <a:pt x="42" y="149"/>
                </a:lnTo>
                <a:lnTo>
                  <a:pt x="39" y="142"/>
                </a:lnTo>
                <a:moveTo>
                  <a:pt x="39" y="140"/>
                </a:moveTo>
                <a:lnTo>
                  <a:pt x="46" y="149"/>
                </a:lnTo>
                <a:moveTo>
                  <a:pt x="39" y="142"/>
                </a:moveTo>
                <a:lnTo>
                  <a:pt x="44" y="149"/>
                </a:lnTo>
                <a:moveTo>
                  <a:pt x="32" y="147"/>
                </a:moveTo>
                <a:lnTo>
                  <a:pt x="34" y="152"/>
                </a:lnTo>
                <a:moveTo>
                  <a:pt x="30" y="147"/>
                </a:moveTo>
                <a:lnTo>
                  <a:pt x="30" y="149"/>
                </a:lnTo>
                <a:moveTo>
                  <a:pt x="32" y="147"/>
                </a:moveTo>
                <a:lnTo>
                  <a:pt x="37" y="154"/>
                </a:lnTo>
                <a:moveTo>
                  <a:pt x="34" y="147"/>
                </a:moveTo>
                <a:lnTo>
                  <a:pt x="37" y="152"/>
                </a:lnTo>
                <a:moveTo>
                  <a:pt x="34" y="130"/>
                </a:moveTo>
                <a:lnTo>
                  <a:pt x="49" y="149"/>
                </a:lnTo>
                <a:moveTo>
                  <a:pt x="37" y="145"/>
                </a:moveTo>
                <a:lnTo>
                  <a:pt x="39" y="149"/>
                </a:lnTo>
                <a:moveTo>
                  <a:pt x="34" y="130"/>
                </a:moveTo>
                <a:lnTo>
                  <a:pt x="49" y="149"/>
                </a:lnTo>
                <a:moveTo>
                  <a:pt x="39" y="130"/>
                </a:moveTo>
                <a:lnTo>
                  <a:pt x="51" y="147"/>
                </a:lnTo>
                <a:lnTo>
                  <a:pt x="37" y="130"/>
                </a:lnTo>
                <a:moveTo>
                  <a:pt x="68" y="94"/>
                </a:moveTo>
                <a:lnTo>
                  <a:pt x="73" y="85"/>
                </a:lnTo>
                <a:lnTo>
                  <a:pt x="66" y="7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92" name="path 8792"/>
          <p:cNvSpPr/>
          <p:nvPr/>
        </p:nvSpPr>
        <p:spPr>
          <a:xfrm>
            <a:off x="11121389" y="3807206"/>
            <a:ext cx="67056" cy="38099"/>
          </a:xfrm>
          <a:custGeom>
            <a:avLst/>
            <a:gdLst/>
            <a:ahLst/>
            <a:cxnLst/>
            <a:rect l="0" t="0" r="0" b="0"/>
            <a:pathLst>
              <a:path w="105" h="59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6" y="10"/>
                </a:lnTo>
                <a:lnTo>
                  <a:pt x="8" y="10"/>
                </a:lnTo>
                <a:lnTo>
                  <a:pt x="8" y="13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3" y="10"/>
                </a:lnTo>
                <a:lnTo>
                  <a:pt x="66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29"/>
                </a:lnTo>
                <a:lnTo>
                  <a:pt x="61" y="29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3" y="37"/>
                </a:lnTo>
                <a:lnTo>
                  <a:pt x="66" y="37"/>
                </a:lnTo>
                <a:lnTo>
                  <a:pt x="66" y="41"/>
                </a:lnTo>
                <a:lnTo>
                  <a:pt x="68" y="41"/>
                </a:lnTo>
                <a:lnTo>
                  <a:pt x="70" y="41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7"/>
                </a:lnTo>
                <a:lnTo>
                  <a:pt x="73" y="34"/>
                </a:lnTo>
                <a:lnTo>
                  <a:pt x="70" y="34"/>
                </a:lnTo>
                <a:lnTo>
                  <a:pt x="70" y="32"/>
                </a:lnTo>
                <a:lnTo>
                  <a:pt x="73" y="32"/>
                </a:lnTo>
                <a:lnTo>
                  <a:pt x="73" y="29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2" y="25"/>
                </a:lnTo>
                <a:lnTo>
                  <a:pt x="85" y="27"/>
                </a:lnTo>
                <a:lnTo>
                  <a:pt x="87" y="29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4" y="41"/>
                </a:lnTo>
                <a:lnTo>
                  <a:pt x="97" y="41"/>
                </a:lnTo>
                <a:lnTo>
                  <a:pt x="97" y="46"/>
                </a:lnTo>
                <a:lnTo>
                  <a:pt x="99" y="49"/>
                </a:lnTo>
                <a:lnTo>
                  <a:pt x="99" y="53"/>
                </a:lnTo>
                <a:lnTo>
                  <a:pt x="102" y="53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94" name="path 8794"/>
          <p:cNvSpPr/>
          <p:nvPr/>
        </p:nvSpPr>
        <p:spPr>
          <a:xfrm>
            <a:off x="12826745" y="3807206"/>
            <a:ext cx="109728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8" y="75"/>
                </a:moveTo>
                <a:lnTo>
                  <a:pt x="87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2" y="73"/>
                </a:lnTo>
                <a:moveTo>
                  <a:pt x="73" y="85"/>
                </a:moveTo>
                <a:lnTo>
                  <a:pt x="87" y="94"/>
                </a:lnTo>
                <a:lnTo>
                  <a:pt x="73" y="77"/>
                </a:lnTo>
                <a:moveTo>
                  <a:pt x="75" y="75"/>
                </a:moveTo>
                <a:lnTo>
                  <a:pt x="87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6" y="3"/>
                </a:lnTo>
                <a:lnTo>
                  <a:pt x="70" y="3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7" y="1"/>
                </a:lnTo>
                <a:lnTo>
                  <a:pt x="118" y="8"/>
                </a:lnTo>
                <a:lnTo>
                  <a:pt x="121" y="8"/>
                </a:lnTo>
                <a:lnTo>
                  <a:pt x="123" y="10"/>
                </a:lnTo>
                <a:lnTo>
                  <a:pt x="126" y="10"/>
                </a:lnTo>
                <a:lnTo>
                  <a:pt x="126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1" y="27"/>
                </a:lnTo>
                <a:lnTo>
                  <a:pt x="121" y="29"/>
                </a:lnTo>
                <a:lnTo>
                  <a:pt x="123" y="32"/>
                </a:lnTo>
                <a:lnTo>
                  <a:pt x="126" y="32"/>
                </a:lnTo>
                <a:lnTo>
                  <a:pt x="126" y="34"/>
                </a:lnTo>
                <a:lnTo>
                  <a:pt x="126" y="37"/>
                </a:lnTo>
                <a:lnTo>
                  <a:pt x="128" y="39"/>
                </a:lnTo>
                <a:lnTo>
                  <a:pt x="128" y="41"/>
                </a:lnTo>
                <a:lnTo>
                  <a:pt x="130" y="41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38" y="39"/>
                </a:lnTo>
                <a:lnTo>
                  <a:pt x="135" y="39"/>
                </a:lnTo>
                <a:lnTo>
                  <a:pt x="135" y="34"/>
                </a:lnTo>
                <a:lnTo>
                  <a:pt x="133" y="34"/>
                </a:lnTo>
                <a:lnTo>
                  <a:pt x="133" y="32"/>
                </a:lnTo>
                <a:lnTo>
                  <a:pt x="135" y="29"/>
                </a:lnTo>
                <a:lnTo>
                  <a:pt x="135" y="27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5" y="25"/>
                </a:lnTo>
                <a:lnTo>
                  <a:pt x="147" y="27"/>
                </a:lnTo>
                <a:lnTo>
                  <a:pt x="147" y="29"/>
                </a:lnTo>
                <a:lnTo>
                  <a:pt x="150" y="29"/>
                </a:lnTo>
                <a:lnTo>
                  <a:pt x="150" y="32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9"/>
                </a:lnTo>
                <a:lnTo>
                  <a:pt x="157" y="41"/>
                </a:lnTo>
                <a:lnTo>
                  <a:pt x="159" y="44"/>
                </a:lnTo>
                <a:lnTo>
                  <a:pt x="159" y="49"/>
                </a:lnTo>
                <a:lnTo>
                  <a:pt x="162" y="51"/>
                </a:lnTo>
                <a:lnTo>
                  <a:pt x="162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3"/>
                </a:lnTo>
                <a:lnTo>
                  <a:pt x="169" y="63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59" y="70"/>
                </a:lnTo>
                <a:lnTo>
                  <a:pt x="159" y="73"/>
                </a:lnTo>
                <a:lnTo>
                  <a:pt x="159" y="75"/>
                </a:lnTo>
                <a:lnTo>
                  <a:pt x="162" y="75"/>
                </a:lnTo>
                <a:lnTo>
                  <a:pt x="162" y="77"/>
                </a:lnTo>
                <a:lnTo>
                  <a:pt x="164" y="77"/>
                </a:lnTo>
                <a:lnTo>
                  <a:pt x="164" y="87"/>
                </a:lnTo>
                <a:lnTo>
                  <a:pt x="166" y="87"/>
                </a:lnTo>
                <a:lnTo>
                  <a:pt x="166" y="89"/>
                </a:lnTo>
                <a:lnTo>
                  <a:pt x="169" y="89"/>
                </a:lnTo>
                <a:lnTo>
                  <a:pt x="171" y="89"/>
                </a:lnTo>
                <a:lnTo>
                  <a:pt x="171" y="92"/>
                </a:lnTo>
                <a:lnTo>
                  <a:pt x="171" y="99"/>
                </a:lnTo>
                <a:lnTo>
                  <a:pt x="169" y="101"/>
                </a:lnTo>
                <a:lnTo>
                  <a:pt x="169" y="104"/>
                </a:lnTo>
                <a:lnTo>
                  <a:pt x="166" y="104"/>
                </a:lnTo>
                <a:lnTo>
                  <a:pt x="166" y="106"/>
                </a:lnTo>
                <a:lnTo>
                  <a:pt x="164" y="106"/>
                </a:lnTo>
                <a:lnTo>
                  <a:pt x="162" y="106"/>
                </a:lnTo>
                <a:lnTo>
                  <a:pt x="162" y="109"/>
                </a:lnTo>
                <a:lnTo>
                  <a:pt x="162" y="111"/>
                </a:lnTo>
                <a:lnTo>
                  <a:pt x="164" y="111"/>
                </a:lnTo>
                <a:lnTo>
                  <a:pt x="164" y="113"/>
                </a:lnTo>
                <a:lnTo>
                  <a:pt x="166" y="113"/>
                </a:lnTo>
                <a:lnTo>
                  <a:pt x="166" y="116"/>
                </a:lnTo>
                <a:lnTo>
                  <a:pt x="164" y="118"/>
                </a:lnTo>
                <a:lnTo>
                  <a:pt x="164" y="123"/>
                </a:lnTo>
                <a:lnTo>
                  <a:pt x="162" y="123"/>
                </a:lnTo>
                <a:lnTo>
                  <a:pt x="162" y="128"/>
                </a:lnTo>
                <a:lnTo>
                  <a:pt x="159" y="128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47" y="133"/>
                </a:lnTo>
                <a:lnTo>
                  <a:pt x="147" y="130"/>
                </a:lnTo>
                <a:lnTo>
                  <a:pt x="147" y="128"/>
                </a:lnTo>
                <a:lnTo>
                  <a:pt x="150" y="128"/>
                </a:lnTo>
                <a:lnTo>
                  <a:pt x="147" y="125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5"/>
                </a:lnTo>
                <a:lnTo>
                  <a:pt x="138" y="128"/>
                </a:lnTo>
                <a:lnTo>
                  <a:pt x="133" y="128"/>
                </a:lnTo>
                <a:lnTo>
                  <a:pt x="130" y="130"/>
                </a:lnTo>
                <a:lnTo>
                  <a:pt x="130" y="133"/>
                </a:lnTo>
                <a:lnTo>
                  <a:pt x="128" y="133"/>
                </a:lnTo>
                <a:lnTo>
                  <a:pt x="128" y="137"/>
                </a:lnTo>
                <a:lnTo>
                  <a:pt x="130" y="137"/>
                </a:lnTo>
                <a:lnTo>
                  <a:pt x="130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7" y="140"/>
                </a:lnTo>
                <a:lnTo>
                  <a:pt x="147" y="142"/>
                </a:lnTo>
                <a:lnTo>
                  <a:pt x="147" y="147"/>
                </a:lnTo>
                <a:lnTo>
                  <a:pt x="145" y="147"/>
                </a:lnTo>
                <a:lnTo>
                  <a:pt x="145" y="149"/>
                </a:lnTo>
                <a:lnTo>
                  <a:pt x="142" y="149"/>
                </a:lnTo>
                <a:lnTo>
                  <a:pt x="140" y="152"/>
                </a:lnTo>
                <a:lnTo>
                  <a:pt x="138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0" y="159"/>
                </a:lnTo>
                <a:lnTo>
                  <a:pt x="128" y="159"/>
                </a:lnTo>
                <a:lnTo>
                  <a:pt x="126" y="161"/>
                </a:lnTo>
                <a:lnTo>
                  <a:pt x="121" y="161"/>
                </a:lnTo>
                <a:lnTo>
                  <a:pt x="118" y="164"/>
                </a:lnTo>
                <a:lnTo>
                  <a:pt x="116" y="164"/>
                </a:lnTo>
                <a:lnTo>
                  <a:pt x="116" y="166"/>
                </a:lnTo>
                <a:lnTo>
                  <a:pt x="114" y="166"/>
                </a:lnTo>
                <a:lnTo>
                  <a:pt x="114" y="169"/>
                </a:lnTo>
                <a:lnTo>
                  <a:pt x="99" y="169"/>
                </a:lnTo>
                <a:lnTo>
                  <a:pt x="102" y="169"/>
                </a:lnTo>
                <a:lnTo>
                  <a:pt x="102" y="164"/>
                </a:lnTo>
                <a:lnTo>
                  <a:pt x="104" y="164"/>
                </a:lnTo>
                <a:lnTo>
                  <a:pt x="104" y="161"/>
                </a:lnTo>
                <a:lnTo>
                  <a:pt x="102" y="161"/>
                </a:lnTo>
                <a:lnTo>
                  <a:pt x="94" y="161"/>
                </a:lnTo>
                <a:lnTo>
                  <a:pt x="94" y="164"/>
                </a:lnTo>
                <a:lnTo>
                  <a:pt x="90" y="164"/>
                </a:lnTo>
                <a:lnTo>
                  <a:pt x="87" y="166"/>
                </a:lnTo>
                <a:lnTo>
                  <a:pt x="82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0" y="171"/>
                </a:lnTo>
                <a:lnTo>
                  <a:pt x="70" y="169"/>
                </a:lnTo>
                <a:lnTo>
                  <a:pt x="66" y="169"/>
                </a:lnTo>
                <a:lnTo>
                  <a:pt x="66" y="166"/>
                </a:lnTo>
                <a:lnTo>
                  <a:pt x="66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1" y="164"/>
                </a:lnTo>
                <a:lnTo>
                  <a:pt x="49" y="164"/>
                </a:lnTo>
                <a:lnTo>
                  <a:pt x="46" y="161"/>
                </a:lnTo>
                <a:lnTo>
                  <a:pt x="44" y="161"/>
                </a:lnTo>
                <a:lnTo>
                  <a:pt x="42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49"/>
                </a:lnTo>
                <a:lnTo>
                  <a:pt x="39" y="149"/>
                </a:lnTo>
                <a:lnTo>
                  <a:pt x="49" y="149"/>
                </a:lnTo>
                <a:lnTo>
                  <a:pt x="49" y="147"/>
                </a:lnTo>
                <a:lnTo>
                  <a:pt x="49" y="142"/>
                </a:lnTo>
                <a:moveTo>
                  <a:pt x="49" y="142"/>
                </a:moveTo>
                <a:lnTo>
                  <a:pt x="46" y="140"/>
                </a:lnTo>
                <a:lnTo>
                  <a:pt x="46" y="137"/>
                </a:lnTo>
                <a:lnTo>
                  <a:pt x="44" y="137"/>
                </a:lnTo>
                <a:lnTo>
                  <a:pt x="44" y="133"/>
                </a:lnTo>
                <a:lnTo>
                  <a:pt x="42" y="133"/>
                </a:lnTo>
                <a:lnTo>
                  <a:pt x="42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7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7"/>
                </a:lnTo>
                <a:lnTo>
                  <a:pt x="30" y="149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8" y="140"/>
                </a:lnTo>
                <a:lnTo>
                  <a:pt x="18" y="137"/>
                </a:lnTo>
                <a:lnTo>
                  <a:pt x="15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8"/>
                </a:lnTo>
                <a:lnTo>
                  <a:pt x="10" y="128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6" y="118"/>
                </a:lnTo>
                <a:lnTo>
                  <a:pt x="6" y="113"/>
                </a:lnTo>
                <a:lnTo>
                  <a:pt x="3" y="113"/>
                </a:lnTo>
                <a:lnTo>
                  <a:pt x="3" y="101"/>
                </a:lnTo>
                <a:lnTo>
                  <a:pt x="6" y="101"/>
                </a:lnTo>
                <a:lnTo>
                  <a:pt x="6" y="104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89"/>
                </a:lnTo>
                <a:lnTo>
                  <a:pt x="6" y="87"/>
                </a:lnTo>
                <a:lnTo>
                  <a:pt x="6" y="85"/>
                </a:lnTo>
                <a:lnTo>
                  <a:pt x="3" y="85"/>
                </a:lnTo>
                <a:lnTo>
                  <a:pt x="3" y="82"/>
                </a:lnTo>
                <a:lnTo>
                  <a:pt x="3" y="85"/>
                </a:lnTo>
                <a:lnTo>
                  <a:pt x="1" y="85"/>
                </a:lnTo>
                <a:lnTo>
                  <a:pt x="1" y="82"/>
                </a:lnTo>
                <a:lnTo>
                  <a:pt x="1" y="73"/>
                </a:lnTo>
                <a:lnTo>
                  <a:pt x="3" y="70"/>
                </a:lnTo>
                <a:lnTo>
                  <a:pt x="6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6" y="61"/>
                </a:lnTo>
                <a:lnTo>
                  <a:pt x="6" y="58"/>
                </a:lnTo>
                <a:lnTo>
                  <a:pt x="6" y="56"/>
                </a:lnTo>
                <a:lnTo>
                  <a:pt x="8" y="53"/>
                </a:lnTo>
                <a:lnTo>
                  <a:pt x="8" y="49"/>
                </a:lnTo>
                <a:lnTo>
                  <a:pt x="10" y="49"/>
                </a:lnTo>
                <a:lnTo>
                  <a:pt x="10" y="44"/>
                </a:lnTo>
                <a:lnTo>
                  <a:pt x="13" y="44"/>
                </a:lnTo>
                <a:lnTo>
                  <a:pt x="13" y="41"/>
                </a:lnTo>
                <a:lnTo>
                  <a:pt x="15" y="41"/>
                </a:lnTo>
                <a:lnTo>
                  <a:pt x="15" y="39"/>
                </a:lnTo>
                <a:moveTo>
                  <a:pt x="15" y="39"/>
                </a:moveTo>
                <a:lnTo>
                  <a:pt x="18" y="37"/>
                </a:lnTo>
                <a:lnTo>
                  <a:pt x="22" y="37"/>
                </a:lnTo>
                <a:lnTo>
                  <a:pt x="22" y="39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7" y="46"/>
                </a:lnTo>
                <a:lnTo>
                  <a:pt x="37" y="44"/>
                </a:lnTo>
                <a:lnTo>
                  <a:pt x="39" y="44"/>
                </a:lnTo>
                <a:lnTo>
                  <a:pt x="42" y="41"/>
                </a:lnTo>
                <a:lnTo>
                  <a:pt x="42" y="34"/>
                </a:lnTo>
                <a:lnTo>
                  <a:pt x="39" y="34"/>
                </a:lnTo>
                <a:lnTo>
                  <a:pt x="37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5"/>
                </a:lnTo>
                <a:lnTo>
                  <a:pt x="27" y="22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9" y="15"/>
                </a:lnTo>
                <a:lnTo>
                  <a:pt x="42" y="15"/>
                </a:lnTo>
                <a:lnTo>
                  <a:pt x="42" y="13"/>
                </a:lnTo>
                <a:lnTo>
                  <a:pt x="49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44" name="group 444"/>
          <p:cNvGrpSpPr/>
          <p:nvPr/>
        </p:nvGrpSpPr>
        <p:grpSpPr>
          <a:xfrm rot="21600000">
            <a:off x="12852654" y="3807206"/>
            <a:ext cx="231647" cy="70103"/>
            <a:chOff x="0" y="0"/>
            <a:chExt cx="231647" cy="70103"/>
          </a:xfrm>
        </p:grpSpPr>
        <p:sp>
          <p:nvSpPr>
            <p:cNvPr id="8796" name="path 8796"/>
            <p:cNvSpPr/>
            <p:nvPr/>
          </p:nvSpPr>
          <p:spPr>
            <a:xfrm>
              <a:off x="0" y="0"/>
              <a:ext cx="231647" cy="70103"/>
            </a:xfrm>
            <a:custGeom>
              <a:avLst/>
              <a:gdLst/>
              <a:ahLst/>
              <a:cxnLst/>
              <a:rect l="0" t="0" r="0" b="0"/>
              <a:pathLst>
                <a:path w="364" h="110">
                  <a:moveTo>
                    <a:pt x="49" y="1"/>
                  </a:moveTo>
                  <a:lnTo>
                    <a:pt x="49" y="3"/>
                  </a:lnTo>
                  <a:lnTo>
                    <a:pt x="46" y="3"/>
                  </a:lnTo>
                  <a:moveTo>
                    <a:pt x="49" y="5"/>
                  </a:moveTo>
                  <a:lnTo>
                    <a:pt x="49" y="1"/>
                  </a:lnTo>
                  <a:moveTo>
                    <a:pt x="1" y="34"/>
                  </a:moveTo>
                  <a:lnTo>
                    <a:pt x="1" y="37"/>
                  </a:lnTo>
                  <a:moveTo>
                    <a:pt x="34" y="3"/>
                  </a:moveTo>
                  <a:lnTo>
                    <a:pt x="39" y="8"/>
                  </a:lnTo>
                  <a:moveTo>
                    <a:pt x="37" y="3"/>
                  </a:moveTo>
                  <a:lnTo>
                    <a:pt x="41" y="8"/>
                  </a:lnTo>
                  <a:moveTo>
                    <a:pt x="27" y="8"/>
                  </a:moveTo>
                  <a:lnTo>
                    <a:pt x="30" y="13"/>
                  </a:lnTo>
                  <a:moveTo>
                    <a:pt x="30" y="8"/>
                  </a:moveTo>
                  <a:lnTo>
                    <a:pt x="32" y="13"/>
                  </a:lnTo>
                  <a:moveTo>
                    <a:pt x="30" y="5"/>
                  </a:moveTo>
                  <a:lnTo>
                    <a:pt x="34" y="13"/>
                  </a:lnTo>
                  <a:moveTo>
                    <a:pt x="30" y="3"/>
                  </a:moveTo>
                  <a:lnTo>
                    <a:pt x="34" y="10"/>
                  </a:lnTo>
                  <a:lnTo>
                    <a:pt x="30" y="3"/>
                  </a:lnTo>
                  <a:close/>
                  <a:moveTo>
                    <a:pt x="32" y="3"/>
                  </a:moveTo>
                  <a:lnTo>
                    <a:pt x="37" y="8"/>
                  </a:lnTo>
                  <a:lnTo>
                    <a:pt x="34" y="3"/>
                  </a:lnTo>
                  <a:moveTo>
                    <a:pt x="39" y="3"/>
                  </a:moveTo>
                  <a:lnTo>
                    <a:pt x="41" y="8"/>
                  </a:lnTo>
                  <a:moveTo>
                    <a:pt x="41" y="3"/>
                  </a:moveTo>
                  <a:lnTo>
                    <a:pt x="46" y="8"/>
                  </a:lnTo>
                  <a:moveTo>
                    <a:pt x="39" y="3"/>
                  </a:moveTo>
                  <a:lnTo>
                    <a:pt x="44" y="8"/>
                  </a:lnTo>
                  <a:moveTo>
                    <a:pt x="25" y="3"/>
                  </a:moveTo>
                  <a:lnTo>
                    <a:pt x="27" y="3"/>
                  </a:lnTo>
                  <a:moveTo>
                    <a:pt x="20" y="5"/>
                  </a:moveTo>
                  <a:lnTo>
                    <a:pt x="22" y="5"/>
                  </a:lnTo>
                  <a:moveTo>
                    <a:pt x="27" y="3"/>
                  </a:moveTo>
                  <a:lnTo>
                    <a:pt x="30" y="5"/>
                  </a:lnTo>
                  <a:moveTo>
                    <a:pt x="44" y="3"/>
                  </a:moveTo>
                  <a:lnTo>
                    <a:pt x="46" y="5"/>
                  </a:lnTo>
                  <a:lnTo>
                    <a:pt x="44" y="3"/>
                  </a:lnTo>
                  <a:close/>
                  <a:moveTo>
                    <a:pt x="25" y="94"/>
                  </a:moveTo>
                  <a:lnTo>
                    <a:pt x="30" y="85"/>
                  </a:lnTo>
                  <a:lnTo>
                    <a:pt x="22" y="77"/>
                  </a:lnTo>
                  <a:moveTo>
                    <a:pt x="58" y="3"/>
                  </a:moveTo>
                  <a:lnTo>
                    <a:pt x="56" y="1"/>
                  </a:lnTo>
                  <a:moveTo>
                    <a:pt x="73" y="8"/>
                  </a:moveTo>
                  <a:lnTo>
                    <a:pt x="77" y="8"/>
                  </a:lnTo>
                  <a:moveTo>
                    <a:pt x="70" y="8"/>
                  </a:moveTo>
                  <a:lnTo>
                    <a:pt x="70" y="10"/>
                  </a:lnTo>
                  <a:lnTo>
                    <a:pt x="68" y="10"/>
                  </a:lnTo>
                  <a:lnTo>
                    <a:pt x="65" y="10"/>
                  </a:lnTo>
                  <a:lnTo>
                    <a:pt x="65" y="8"/>
                  </a:lnTo>
                  <a:lnTo>
                    <a:pt x="63" y="8"/>
                  </a:lnTo>
                  <a:moveTo>
                    <a:pt x="70" y="8"/>
                  </a:moveTo>
                  <a:lnTo>
                    <a:pt x="70" y="5"/>
                  </a:lnTo>
                  <a:moveTo>
                    <a:pt x="63" y="5"/>
                  </a:moveTo>
                  <a:lnTo>
                    <a:pt x="63" y="8"/>
                  </a:lnTo>
                  <a:lnTo>
                    <a:pt x="68" y="10"/>
                  </a:lnTo>
                  <a:moveTo>
                    <a:pt x="70" y="8"/>
                  </a:moveTo>
                  <a:lnTo>
                    <a:pt x="70" y="5"/>
                  </a:lnTo>
                  <a:moveTo>
                    <a:pt x="63" y="5"/>
                  </a:moveTo>
                  <a:lnTo>
                    <a:pt x="63" y="3"/>
                  </a:lnTo>
                  <a:lnTo>
                    <a:pt x="61" y="3"/>
                  </a:lnTo>
                  <a:moveTo>
                    <a:pt x="58" y="3"/>
                  </a:moveTo>
                  <a:lnTo>
                    <a:pt x="63" y="3"/>
                  </a:lnTo>
                  <a:lnTo>
                    <a:pt x="61" y="3"/>
                  </a:lnTo>
                  <a:moveTo>
                    <a:pt x="73" y="5"/>
                  </a:moveTo>
                  <a:lnTo>
                    <a:pt x="73" y="8"/>
                  </a:lnTo>
                  <a:moveTo>
                    <a:pt x="70" y="5"/>
                  </a:moveTo>
                  <a:lnTo>
                    <a:pt x="70" y="8"/>
                  </a:lnTo>
                  <a:moveTo>
                    <a:pt x="73" y="8"/>
                  </a:moveTo>
                  <a:lnTo>
                    <a:pt x="73" y="5"/>
                  </a:lnTo>
                  <a:lnTo>
                    <a:pt x="75" y="8"/>
                  </a:lnTo>
                  <a:moveTo>
                    <a:pt x="73" y="5"/>
                  </a:moveTo>
                  <a:lnTo>
                    <a:pt x="73" y="8"/>
                  </a:lnTo>
                  <a:lnTo>
                    <a:pt x="70" y="8"/>
                  </a:lnTo>
                  <a:moveTo>
                    <a:pt x="63" y="5"/>
                  </a:moveTo>
                  <a:lnTo>
                    <a:pt x="63" y="3"/>
                  </a:lnTo>
                  <a:moveTo>
                    <a:pt x="63" y="3"/>
                  </a:moveTo>
                  <a:lnTo>
                    <a:pt x="68" y="10"/>
                  </a:lnTo>
                  <a:moveTo>
                    <a:pt x="68" y="5"/>
                  </a:moveTo>
                  <a:lnTo>
                    <a:pt x="70" y="8"/>
                  </a:lnTo>
                  <a:moveTo>
                    <a:pt x="65" y="3"/>
                  </a:moveTo>
                  <a:lnTo>
                    <a:pt x="70" y="10"/>
                  </a:lnTo>
                  <a:moveTo>
                    <a:pt x="58" y="87"/>
                  </a:moveTo>
                  <a:lnTo>
                    <a:pt x="46" y="94"/>
                  </a:lnTo>
                  <a:lnTo>
                    <a:pt x="61" y="92"/>
                  </a:lnTo>
                  <a:moveTo>
                    <a:pt x="46" y="97"/>
                  </a:moveTo>
                  <a:lnTo>
                    <a:pt x="46" y="94"/>
                  </a:lnTo>
                  <a:lnTo>
                    <a:pt x="46" y="97"/>
                  </a:lnTo>
                  <a:close/>
                  <a:moveTo>
                    <a:pt x="44" y="94"/>
                  </a:moveTo>
                  <a:lnTo>
                    <a:pt x="46" y="94"/>
                  </a:lnTo>
                  <a:lnTo>
                    <a:pt x="58" y="80"/>
                  </a:lnTo>
                  <a:moveTo>
                    <a:pt x="51" y="77"/>
                  </a:moveTo>
                  <a:lnTo>
                    <a:pt x="46" y="94"/>
                  </a:lnTo>
                  <a:lnTo>
                    <a:pt x="53" y="77"/>
                  </a:lnTo>
                  <a:moveTo>
                    <a:pt x="58" y="82"/>
                  </a:moveTo>
                  <a:lnTo>
                    <a:pt x="46" y="94"/>
                  </a:lnTo>
                  <a:lnTo>
                    <a:pt x="49" y="77"/>
                  </a:lnTo>
                  <a:moveTo>
                    <a:pt x="56" y="77"/>
                  </a:moveTo>
                  <a:lnTo>
                    <a:pt x="46" y="94"/>
                  </a:lnTo>
                  <a:moveTo>
                    <a:pt x="61" y="73"/>
                  </a:moveTo>
                  <a:lnTo>
                    <a:pt x="58" y="87"/>
                  </a:lnTo>
                  <a:lnTo>
                    <a:pt x="68" y="99"/>
                  </a:lnTo>
                  <a:moveTo>
                    <a:pt x="65" y="99"/>
                  </a:moveTo>
                  <a:lnTo>
                    <a:pt x="58" y="97"/>
                  </a:lnTo>
                  <a:lnTo>
                    <a:pt x="51" y="99"/>
                  </a:lnTo>
                  <a:lnTo>
                    <a:pt x="49" y="109"/>
                  </a:lnTo>
                  <a:moveTo>
                    <a:pt x="318" y="39"/>
                  </a:moveTo>
                  <a:lnTo>
                    <a:pt x="320" y="37"/>
                  </a:lnTo>
                  <a:lnTo>
                    <a:pt x="325" y="37"/>
                  </a:lnTo>
                  <a:lnTo>
                    <a:pt x="325" y="39"/>
                  </a:lnTo>
                  <a:lnTo>
                    <a:pt x="325" y="49"/>
                  </a:lnTo>
                  <a:lnTo>
                    <a:pt x="327" y="49"/>
                  </a:lnTo>
                  <a:lnTo>
                    <a:pt x="327" y="51"/>
                  </a:lnTo>
                  <a:lnTo>
                    <a:pt x="330" y="51"/>
                  </a:lnTo>
                  <a:lnTo>
                    <a:pt x="332" y="51"/>
                  </a:lnTo>
                  <a:lnTo>
                    <a:pt x="332" y="49"/>
                  </a:lnTo>
                  <a:lnTo>
                    <a:pt x="334" y="49"/>
                  </a:lnTo>
                  <a:lnTo>
                    <a:pt x="334" y="46"/>
                  </a:lnTo>
                  <a:lnTo>
                    <a:pt x="339" y="46"/>
                  </a:lnTo>
                  <a:lnTo>
                    <a:pt x="339" y="44"/>
                  </a:lnTo>
                  <a:lnTo>
                    <a:pt x="341" y="44"/>
                  </a:lnTo>
                  <a:lnTo>
                    <a:pt x="344" y="41"/>
                  </a:lnTo>
                  <a:lnTo>
                    <a:pt x="344" y="39"/>
                  </a:lnTo>
                  <a:lnTo>
                    <a:pt x="346" y="37"/>
                  </a:lnTo>
                  <a:lnTo>
                    <a:pt x="344" y="37"/>
                  </a:lnTo>
                  <a:lnTo>
                    <a:pt x="344" y="34"/>
                  </a:lnTo>
                  <a:lnTo>
                    <a:pt x="341" y="34"/>
                  </a:lnTo>
                  <a:lnTo>
                    <a:pt x="339" y="37"/>
                  </a:lnTo>
                  <a:lnTo>
                    <a:pt x="337" y="37"/>
                  </a:lnTo>
                  <a:lnTo>
                    <a:pt x="337" y="39"/>
                  </a:lnTo>
                  <a:lnTo>
                    <a:pt x="332" y="39"/>
                  </a:lnTo>
                  <a:lnTo>
                    <a:pt x="332" y="37"/>
                  </a:lnTo>
                  <a:lnTo>
                    <a:pt x="330" y="37"/>
                  </a:lnTo>
                  <a:lnTo>
                    <a:pt x="330" y="34"/>
                  </a:lnTo>
                  <a:lnTo>
                    <a:pt x="327" y="34"/>
                  </a:lnTo>
                  <a:lnTo>
                    <a:pt x="327" y="32"/>
                  </a:lnTo>
                  <a:lnTo>
                    <a:pt x="327" y="27"/>
                  </a:lnTo>
                  <a:lnTo>
                    <a:pt x="330" y="25"/>
                  </a:lnTo>
                  <a:lnTo>
                    <a:pt x="332" y="22"/>
                  </a:lnTo>
                  <a:lnTo>
                    <a:pt x="334" y="20"/>
                  </a:lnTo>
                  <a:lnTo>
                    <a:pt x="337" y="20"/>
                  </a:lnTo>
                  <a:lnTo>
                    <a:pt x="339" y="17"/>
                  </a:lnTo>
                  <a:lnTo>
                    <a:pt x="341" y="15"/>
                  </a:lnTo>
                  <a:lnTo>
                    <a:pt x="344" y="15"/>
                  </a:lnTo>
                  <a:lnTo>
                    <a:pt x="344" y="13"/>
                  </a:lnTo>
                  <a:lnTo>
                    <a:pt x="351" y="13"/>
                  </a:lnTo>
                  <a:lnTo>
                    <a:pt x="353" y="10"/>
                  </a:lnTo>
                  <a:lnTo>
                    <a:pt x="356" y="10"/>
                  </a:lnTo>
                  <a:lnTo>
                    <a:pt x="356" y="8"/>
                  </a:lnTo>
                  <a:lnTo>
                    <a:pt x="358" y="8"/>
                  </a:lnTo>
                  <a:lnTo>
                    <a:pt x="358" y="5"/>
                  </a:lnTo>
                  <a:lnTo>
                    <a:pt x="363" y="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798" name="path 8798"/>
            <p:cNvSpPr/>
            <p:nvPr/>
          </p:nvSpPr>
          <p:spPr>
            <a:xfrm>
              <a:off x="32765" y="11429"/>
              <a:ext cx="181356" cy="15240"/>
            </a:xfrm>
            <a:custGeom>
              <a:avLst/>
              <a:gdLst/>
              <a:ahLst/>
              <a:cxnLst/>
              <a:rect l="0" t="0" r="0" b="0"/>
              <a:pathLst>
                <a:path w="285" h="24">
                  <a:moveTo>
                    <a:pt x="0" y="0"/>
                  </a:moveTo>
                  <a:lnTo>
                    <a:pt x="0" y="24"/>
                  </a:lnTo>
                  <a:lnTo>
                    <a:pt x="285" y="0"/>
                  </a:lnTo>
                  <a:lnTo>
                    <a:pt x="0" y="0"/>
                  </a:lnTo>
                </a:path>
                <a:path w="285" h="24">
                  <a:moveTo>
                    <a:pt x="0" y="24"/>
                  </a:moveTo>
                  <a:lnTo>
                    <a:pt x="285" y="0"/>
                  </a:lnTo>
                  <a:lnTo>
                    <a:pt x="285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46" name="group 446"/>
          <p:cNvGrpSpPr/>
          <p:nvPr/>
        </p:nvGrpSpPr>
        <p:grpSpPr>
          <a:xfrm rot="21600000">
            <a:off x="13056869" y="3807206"/>
            <a:ext cx="197358" cy="89915"/>
            <a:chOff x="0" y="0"/>
            <a:chExt cx="197358" cy="89915"/>
          </a:xfrm>
        </p:grpSpPr>
        <p:sp>
          <p:nvSpPr>
            <p:cNvPr id="8800" name="path 8800"/>
            <p:cNvSpPr/>
            <p:nvPr/>
          </p:nvSpPr>
          <p:spPr>
            <a:xfrm>
              <a:off x="0" y="0"/>
              <a:ext cx="97536" cy="89915"/>
            </a:xfrm>
            <a:custGeom>
              <a:avLst/>
              <a:gdLst/>
              <a:ahLst/>
              <a:cxnLst/>
              <a:rect l="0" t="0" r="0" b="0"/>
              <a:pathLst>
                <a:path w="153" h="141">
                  <a:moveTo>
                    <a:pt x="58" y="75"/>
                  </a:moveTo>
                  <a:lnTo>
                    <a:pt x="70" y="94"/>
                  </a:lnTo>
                  <a:lnTo>
                    <a:pt x="61" y="73"/>
                  </a:lnTo>
                  <a:moveTo>
                    <a:pt x="63" y="65"/>
                  </a:moveTo>
                  <a:lnTo>
                    <a:pt x="66" y="73"/>
                  </a:lnTo>
                  <a:lnTo>
                    <a:pt x="73" y="77"/>
                  </a:lnTo>
                  <a:lnTo>
                    <a:pt x="82" y="73"/>
                  </a:lnTo>
                  <a:moveTo>
                    <a:pt x="54" y="85"/>
                  </a:moveTo>
                  <a:lnTo>
                    <a:pt x="70" y="94"/>
                  </a:lnTo>
                  <a:lnTo>
                    <a:pt x="54" y="77"/>
                  </a:lnTo>
                  <a:moveTo>
                    <a:pt x="56" y="75"/>
                  </a:moveTo>
                  <a:lnTo>
                    <a:pt x="70" y="94"/>
                  </a:lnTo>
                  <a:moveTo>
                    <a:pt x="44" y="75"/>
                  </a:moveTo>
                  <a:lnTo>
                    <a:pt x="54" y="77"/>
                  </a:lnTo>
                  <a:lnTo>
                    <a:pt x="61" y="73"/>
                  </a:lnTo>
                  <a:lnTo>
                    <a:pt x="63" y="65"/>
                  </a:lnTo>
                  <a:moveTo>
                    <a:pt x="70" y="106"/>
                  </a:moveTo>
                  <a:lnTo>
                    <a:pt x="68" y="97"/>
                  </a:lnTo>
                  <a:lnTo>
                    <a:pt x="58" y="92"/>
                  </a:lnTo>
                  <a:lnTo>
                    <a:pt x="49" y="97"/>
                  </a:lnTo>
                  <a:moveTo>
                    <a:pt x="44" y="5"/>
                  </a:moveTo>
                  <a:lnTo>
                    <a:pt x="44" y="3"/>
                  </a:lnTo>
                  <a:lnTo>
                    <a:pt x="46" y="3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1" y="8"/>
                  </a:lnTo>
                  <a:lnTo>
                    <a:pt x="49" y="8"/>
                  </a:lnTo>
                  <a:lnTo>
                    <a:pt x="49" y="10"/>
                  </a:lnTo>
                  <a:lnTo>
                    <a:pt x="51" y="10"/>
                  </a:lnTo>
                  <a:lnTo>
                    <a:pt x="51" y="13"/>
                  </a:lnTo>
                  <a:lnTo>
                    <a:pt x="54" y="13"/>
                  </a:lnTo>
                  <a:lnTo>
                    <a:pt x="56" y="13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58" y="8"/>
                  </a:lnTo>
                  <a:lnTo>
                    <a:pt x="68" y="8"/>
                  </a:lnTo>
                  <a:lnTo>
                    <a:pt x="68" y="5"/>
                  </a:lnTo>
                  <a:lnTo>
                    <a:pt x="70" y="5"/>
                  </a:lnTo>
                  <a:lnTo>
                    <a:pt x="70" y="3"/>
                  </a:lnTo>
                  <a:lnTo>
                    <a:pt x="70" y="1"/>
                  </a:lnTo>
                  <a:lnTo>
                    <a:pt x="73" y="1"/>
                  </a:lnTo>
                  <a:lnTo>
                    <a:pt x="80" y="1"/>
                  </a:lnTo>
                  <a:lnTo>
                    <a:pt x="99" y="8"/>
                  </a:lnTo>
                  <a:lnTo>
                    <a:pt x="101" y="8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13"/>
                  </a:lnTo>
                  <a:lnTo>
                    <a:pt x="111" y="13"/>
                  </a:lnTo>
                  <a:lnTo>
                    <a:pt x="111" y="15"/>
                  </a:lnTo>
                  <a:lnTo>
                    <a:pt x="114" y="15"/>
                  </a:lnTo>
                  <a:lnTo>
                    <a:pt x="114" y="17"/>
                  </a:lnTo>
                  <a:lnTo>
                    <a:pt x="116" y="17"/>
                  </a:lnTo>
                  <a:lnTo>
                    <a:pt x="116" y="20"/>
                  </a:lnTo>
                  <a:lnTo>
                    <a:pt x="116" y="22"/>
                  </a:lnTo>
                  <a:lnTo>
                    <a:pt x="114" y="22"/>
                  </a:lnTo>
                  <a:lnTo>
                    <a:pt x="114" y="25"/>
                  </a:lnTo>
                  <a:lnTo>
                    <a:pt x="111" y="25"/>
                  </a:lnTo>
                  <a:lnTo>
                    <a:pt x="104" y="25"/>
                  </a:lnTo>
                  <a:lnTo>
                    <a:pt x="104" y="27"/>
                  </a:lnTo>
                  <a:lnTo>
                    <a:pt x="101" y="27"/>
                  </a:lnTo>
                  <a:lnTo>
                    <a:pt x="101" y="29"/>
                  </a:lnTo>
                  <a:lnTo>
                    <a:pt x="104" y="29"/>
                  </a:lnTo>
                  <a:lnTo>
                    <a:pt x="104" y="32"/>
                  </a:lnTo>
                  <a:lnTo>
                    <a:pt x="106" y="32"/>
                  </a:lnTo>
                  <a:lnTo>
                    <a:pt x="106" y="34"/>
                  </a:lnTo>
                  <a:lnTo>
                    <a:pt x="106" y="37"/>
                  </a:lnTo>
                  <a:lnTo>
                    <a:pt x="109" y="37"/>
                  </a:lnTo>
                  <a:lnTo>
                    <a:pt x="109" y="41"/>
                  </a:lnTo>
                  <a:lnTo>
                    <a:pt x="111" y="41"/>
                  </a:lnTo>
                  <a:lnTo>
                    <a:pt x="114" y="41"/>
                  </a:lnTo>
                  <a:lnTo>
                    <a:pt x="114" y="44"/>
                  </a:lnTo>
                  <a:lnTo>
                    <a:pt x="118" y="44"/>
                  </a:lnTo>
                  <a:lnTo>
                    <a:pt x="118" y="41"/>
                  </a:lnTo>
                  <a:lnTo>
                    <a:pt x="118" y="39"/>
                  </a:lnTo>
                  <a:lnTo>
                    <a:pt x="116" y="37"/>
                  </a:lnTo>
                  <a:lnTo>
                    <a:pt x="116" y="34"/>
                  </a:lnTo>
                  <a:lnTo>
                    <a:pt x="114" y="34"/>
                  </a:lnTo>
                  <a:lnTo>
                    <a:pt x="114" y="32"/>
                  </a:lnTo>
                  <a:lnTo>
                    <a:pt x="116" y="32"/>
                  </a:lnTo>
                  <a:lnTo>
                    <a:pt x="116" y="29"/>
                  </a:lnTo>
                  <a:lnTo>
                    <a:pt x="118" y="27"/>
                  </a:lnTo>
                  <a:lnTo>
                    <a:pt x="121" y="27"/>
                  </a:lnTo>
                  <a:lnTo>
                    <a:pt x="121" y="25"/>
                  </a:lnTo>
                  <a:lnTo>
                    <a:pt x="126" y="25"/>
                  </a:lnTo>
                  <a:lnTo>
                    <a:pt x="128" y="27"/>
                  </a:lnTo>
                  <a:lnTo>
                    <a:pt x="130" y="29"/>
                  </a:lnTo>
                  <a:lnTo>
                    <a:pt x="130" y="32"/>
                  </a:lnTo>
                  <a:lnTo>
                    <a:pt x="133" y="32"/>
                  </a:lnTo>
                  <a:lnTo>
                    <a:pt x="133" y="34"/>
                  </a:lnTo>
                  <a:lnTo>
                    <a:pt x="135" y="34"/>
                  </a:lnTo>
                  <a:lnTo>
                    <a:pt x="135" y="37"/>
                  </a:lnTo>
                  <a:lnTo>
                    <a:pt x="138" y="39"/>
                  </a:lnTo>
                  <a:lnTo>
                    <a:pt x="138" y="41"/>
                  </a:lnTo>
                  <a:lnTo>
                    <a:pt x="140" y="41"/>
                  </a:lnTo>
                  <a:lnTo>
                    <a:pt x="140" y="46"/>
                  </a:lnTo>
                  <a:lnTo>
                    <a:pt x="142" y="49"/>
                  </a:lnTo>
                  <a:lnTo>
                    <a:pt x="142" y="53"/>
                  </a:lnTo>
                  <a:lnTo>
                    <a:pt x="145" y="53"/>
                  </a:lnTo>
                  <a:lnTo>
                    <a:pt x="145" y="56"/>
                  </a:lnTo>
                  <a:lnTo>
                    <a:pt x="147" y="56"/>
                  </a:lnTo>
                  <a:lnTo>
                    <a:pt x="147" y="58"/>
                  </a:lnTo>
                  <a:moveTo>
                    <a:pt x="147" y="58"/>
                  </a:moveTo>
                  <a:lnTo>
                    <a:pt x="147" y="61"/>
                  </a:lnTo>
                  <a:lnTo>
                    <a:pt x="150" y="63"/>
                  </a:lnTo>
                  <a:lnTo>
                    <a:pt x="150" y="73"/>
                  </a:lnTo>
                  <a:lnTo>
                    <a:pt x="147" y="73"/>
                  </a:lnTo>
                  <a:lnTo>
                    <a:pt x="147" y="70"/>
                  </a:lnTo>
                  <a:lnTo>
                    <a:pt x="145" y="70"/>
                  </a:lnTo>
                  <a:lnTo>
                    <a:pt x="142" y="70"/>
                  </a:lnTo>
                  <a:lnTo>
                    <a:pt x="140" y="73"/>
                  </a:lnTo>
                  <a:lnTo>
                    <a:pt x="140" y="75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5" y="77"/>
                  </a:lnTo>
                  <a:lnTo>
                    <a:pt x="145" y="87"/>
                  </a:lnTo>
                  <a:lnTo>
                    <a:pt x="147" y="87"/>
                  </a:lnTo>
                  <a:lnTo>
                    <a:pt x="147" y="89"/>
                  </a:lnTo>
                  <a:lnTo>
                    <a:pt x="150" y="89"/>
                  </a:lnTo>
                  <a:lnTo>
                    <a:pt x="152" y="89"/>
                  </a:lnTo>
                  <a:lnTo>
                    <a:pt x="152" y="92"/>
                  </a:lnTo>
                  <a:lnTo>
                    <a:pt x="152" y="99"/>
                  </a:lnTo>
                  <a:lnTo>
                    <a:pt x="150" y="101"/>
                  </a:lnTo>
                  <a:lnTo>
                    <a:pt x="150" y="104"/>
                  </a:lnTo>
                  <a:lnTo>
                    <a:pt x="147" y="106"/>
                  </a:lnTo>
                  <a:lnTo>
                    <a:pt x="142" y="106"/>
                  </a:lnTo>
                  <a:lnTo>
                    <a:pt x="142" y="109"/>
                  </a:lnTo>
                  <a:lnTo>
                    <a:pt x="142" y="111"/>
                  </a:lnTo>
                  <a:lnTo>
                    <a:pt x="145" y="111"/>
                  </a:lnTo>
                  <a:lnTo>
                    <a:pt x="147" y="113"/>
                  </a:lnTo>
                  <a:lnTo>
                    <a:pt x="147" y="118"/>
                  </a:lnTo>
                  <a:lnTo>
                    <a:pt x="145" y="118"/>
                  </a:lnTo>
                  <a:lnTo>
                    <a:pt x="145" y="123"/>
                  </a:lnTo>
                  <a:lnTo>
                    <a:pt x="142" y="125"/>
                  </a:lnTo>
                  <a:lnTo>
                    <a:pt x="142" y="128"/>
                  </a:lnTo>
                  <a:lnTo>
                    <a:pt x="140" y="128"/>
                  </a:lnTo>
                  <a:lnTo>
                    <a:pt x="140" y="130"/>
                  </a:lnTo>
                  <a:lnTo>
                    <a:pt x="138" y="133"/>
                  </a:lnTo>
                  <a:lnTo>
                    <a:pt x="138" y="135"/>
                  </a:lnTo>
                  <a:lnTo>
                    <a:pt x="135" y="135"/>
                  </a:lnTo>
                  <a:lnTo>
                    <a:pt x="130" y="135"/>
                  </a:lnTo>
                  <a:lnTo>
                    <a:pt x="130" y="133"/>
                  </a:lnTo>
                  <a:lnTo>
                    <a:pt x="130" y="125"/>
                  </a:lnTo>
                  <a:lnTo>
                    <a:pt x="128" y="125"/>
                  </a:lnTo>
                  <a:lnTo>
                    <a:pt x="128" y="123"/>
                  </a:lnTo>
                  <a:lnTo>
                    <a:pt x="126" y="123"/>
                  </a:lnTo>
                  <a:lnTo>
                    <a:pt x="121" y="123"/>
                  </a:lnTo>
                  <a:lnTo>
                    <a:pt x="121" y="125"/>
                  </a:lnTo>
                  <a:lnTo>
                    <a:pt x="118" y="125"/>
                  </a:lnTo>
                  <a:lnTo>
                    <a:pt x="118" y="128"/>
                  </a:lnTo>
                  <a:lnTo>
                    <a:pt x="114" y="128"/>
                  </a:lnTo>
                  <a:lnTo>
                    <a:pt x="114" y="130"/>
                  </a:lnTo>
                  <a:lnTo>
                    <a:pt x="111" y="130"/>
                  </a:lnTo>
                  <a:lnTo>
                    <a:pt x="111" y="133"/>
                  </a:lnTo>
                  <a:lnTo>
                    <a:pt x="109" y="135"/>
                  </a:lnTo>
                  <a:lnTo>
                    <a:pt x="109" y="137"/>
                  </a:lnTo>
                  <a:lnTo>
                    <a:pt x="111" y="137"/>
                  </a:lnTo>
                  <a:lnTo>
                    <a:pt x="111" y="140"/>
                  </a:lnTo>
                  <a:lnTo>
                    <a:pt x="114" y="140"/>
                  </a:lnTo>
                  <a:lnTo>
                    <a:pt x="114" y="137"/>
                  </a:lnTo>
                  <a:lnTo>
                    <a:pt x="116" y="137"/>
                  </a:lnTo>
                  <a:lnTo>
                    <a:pt x="116" y="135"/>
                  </a:lnTo>
                  <a:lnTo>
                    <a:pt x="118" y="135"/>
                  </a:lnTo>
                  <a:lnTo>
                    <a:pt x="123" y="135"/>
                  </a:lnTo>
                  <a:lnTo>
                    <a:pt x="126" y="137"/>
                  </a:lnTo>
                  <a:lnTo>
                    <a:pt x="126" y="140"/>
                  </a:lnTo>
                  <a:moveTo>
                    <a:pt x="70" y="5"/>
                  </a:moveTo>
                  <a:lnTo>
                    <a:pt x="70" y="1"/>
                  </a:lnTo>
                  <a:moveTo>
                    <a:pt x="22" y="34"/>
                  </a:moveTo>
                  <a:lnTo>
                    <a:pt x="25" y="37"/>
                  </a:lnTo>
                  <a:moveTo>
                    <a:pt x="46" y="3"/>
                  </a:moveTo>
                  <a:lnTo>
                    <a:pt x="49" y="3"/>
                  </a:lnTo>
                  <a:moveTo>
                    <a:pt x="41" y="5"/>
                  </a:moveTo>
                  <a:lnTo>
                    <a:pt x="44" y="5"/>
                  </a:lnTo>
                  <a:moveTo>
                    <a:pt x="49" y="3"/>
                  </a:moveTo>
                  <a:lnTo>
                    <a:pt x="51" y="5"/>
                  </a:lnTo>
                  <a:moveTo>
                    <a:pt x="66" y="3"/>
                  </a:moveTo>
                  <a:lnTo>
                    <a:pt x="68" y="5"/>
                  </a:lnTo>
                  <a:moveTo>
                    <a:pt x="68" y="3"/>
                  </a:moveTo>
                  <a:lnTo>
                    <a:pt x="70" y="5"/>
                  </a:lnTo>
                  <a:moveTo>
                    <a:pt x="6" y="32"/>
                  </a:moveTo>
                  <a:lnTo>
                    <a:pt x="6" y="29"/>
                  </a:lnTo>
                  <a:moveTo>
                    <a:pt x="1" y="37"/>
                  </a:moveTo>
                  <a:lnTo>
                    <a:pt x="1" y="34"/>
                  </a:lnTo>
                  <a:moveTo>
                    <a:pt x="6" y="29"/>
                  </a:moveTo>
                  <a:lnTo>
                    <a:pt x="6" y="32"/>
                  </a:lnTo>
                  <a:moveTo>
                    <a:pt x="46" y="94"/>
                  </a:moveTo>
                  <a:lnTo>
                    <a:pt x="51" y="85"/>
                  </a:lnTo>
                  <a:lnTo>
                    <a:pt x="44" y="77"/>
                  </a:lnTo>
                  <a:moveTo>
                    <a:pt x="94" y="8"/>
                  </a:moveTo>
                  <a:lnTo>
                    <a:pt x="99" y="8"/>
                  </a:lnTo>
                  <a:moveTo>
                    <a:pt x="92" y="8"/>
                  </a:moveTo>
                  <a:lnTo>
                    <a:pt x="92" y="10"/>
                  </a:lnTo>
                  <a:lnTo>
                    <a:pt x="90" y="10"/>
                  </a:lnTo>
                  <a:lnTo>
                    <a:pt x="87" y="10"/>
                  </a:lnTo>
                  <a:lnTo>
                    <a:pt x="87" y="8"/>
                  </a:lnTo>
                  <a:moveTo>
                    <a:pt x="92" y="8"/>
                  </a:moveTo>
                  <a:lnTo>
                    <a:pt x="92" y="5"/>
                  </a:lnTo>
                  <a:moveTo>
                    <a:pt x="87" y="5"/>
                  </a:moveTo>
                  <a:lnTo>
                    <a:pt x="87" y="8"/>
                  </a:lnTo>
                  <a:lnTo>
                    <a:pt x="90" y="10"/>
                  </a:lnTo>
                  <a:moveTo>
                    <a:pt x="92" y="8"/>
                  </a:moveTo>
                  <a:lnTo>
                    <a:pt x="92" y="5"/>
                  </a:lnTo>
                  <a:moveTo>
                    <a:pt x="94" y="5"/>
                  </a:moveTo>
                  <a:lnTo>
                    <a:pt x="94" y="8"/>
                  </a:lnTo>
                  <a:moveTo>
                    <a:pt x="92" y="5"/>
                  </a:moveTo>
                  <a:lnTo>
                    <a:pt x="92" y="8"/>
                  </a:lnTo>
                  <a:moveTo>
                    <a:pt x="94" y="8"/>
                  </a:moveTo>
                  <a:lnTo>
                    <a:pt x="94" y="5"/>
                  </a:lnTo>
                  <a:lnTo>
                    <a:pt x="97" y="8"/>
                  </a:lnTo>
                  <a:moveTo>
                    <a:pt x="94" y="5"/>
                  </a:moveTo>
                  <a:lnTo>
                    <a:pt x="94" y="8"/>
                  </a:lnTo>
                  <a:lnTo>
                    <a:pt x="92" y="8"/>
                  </a:lnTo>
                  <a:moveTo>
                    <a:pt x="87" y="5"/>
                  </a:moveTo>
                  <a:lnTo>
                    <a:pt x="87" y="3"/>
                  </a:lnTo>
                  <a:moveTo>
                    <a:pt x="85" y="3"/>
                  </a:moveTo>
                  <a:lnTo>
                    <a:pt x="92" y="10"/>
                  </a:lnTo>
                  <a:moveTo>
                    <a:pt x="90" y="5"/>
                  </a:moveTo>
                  <a:lnTo>
                    <a:pt x="92" y="8"/>
                  </a:lnTo>
                  <a:moveTo>
                    <a:pt x="87" y="3"/>
                  </a:moveTo>
                  <a:lnTo>
                    <a:pt x="92" y="10"/>
                  </a:lnTo>
                  <a:moveTo>
                    <a:pt x="80" y="87"/>
                  </a:moveTo>
                  <a:lnTo>
                    <a:pt x="70" y="94"/>
                  </a:lnTo>
                  <a:lnTo>
                    <a:pt x="82" y="92"/>
                  </a:lnTo>
                  <a:moveTo>
                    <a:pt x="68" y="97"/>
                  </a:moveTo>
                  <a:lnTo>
                    <a:pt x="70" y="94"/>
                  </a:lnTo>
                  <a:lnTo>
                    <a:pt x="68" y="97"/>
                  </a:lnTo>
                  <a:close/>
                  <a:moveTo>
                    <a:pt x="66" y="94"/>
                  </a:moveTo>
                  <a:lnTo>
                    <a:pt x="70" y="94"/>
                  </a:lnTo>
                  <a:lnTo>
                    <a:pt x="80" y="80"/>
                  </a:lnTo>
                  <a:moveTo>
                    <a:pt x="73" y="77"/>
                  </a:moveTo>
                  <a:lnTo>
                    <a:pt x="70" y="94"/>
                  </a:lnTo>
                  <a:lnTo>
                    <a:pt x="75" y="77"/>
                  </a:lnTo>
                  <a:moveTo>
                    <a:pt x="80" y="82"/>
                  </a:moveTo>
                  <a:lnTo>
                    <a:pt x="70" y="94"/>
                  </a:lnTo>
                  <a:lnTo>
                    <a:pt x="73" y="77"/>
                  </a:lnTo>
                  <a:moveTo>
                    <a:pt x="78" y="77"/>
                  </a:moveTo>
                  <a:lnTo>
                    <a:pt x="70" y="94"/>
                  </a:lnTo>
                  <a:moveTo>
                    <a:pt x="82" y="73"/>
                  </a:moveTo>
                  <a:lnTo>
                    <a:pt x="80" y="87"/>
                  </a:lnTo>
                  <a:lnTo>
                    <a:pt x="90" y="99"/>
                  </a:lnTo>
                  <a:moveTo>
                    <a:pt x="90" y="99"/>
                  </a:moveTo>
                  <a:lnTo>
                    <a:pt x="82" y="97"/>
                  </a:lnTo>
                  <a:lnTo>
                    <a:pt x="75" y="99"/>
                  </a:lnTo>
                  <a:lnTo>
                    <a:pt x="73" y="10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02" name="path 8802"/>
            <p:cNvSpPr/>
            <p:nvPr/>
          </p:nvSpPr>
          <p:spPr>
            <a:xfrm>
              <a:off x="162306" y="41909"/>
              <a:ext cx="35052" cy="35052"/>
            </a:xfrm>
            <a:custGeom>
              <a:avLst/>
              <a:gdLst/>
              <a:ahLst/>
              <a:cxnLst/>
              <a:rect l="0" t="0" r="0" b="0"/>
              <a:pathLst>
                <a:path w="55" h="55">
                  <a:moveTo>
                    <a:pt x="26" y="0"/>
                  </a:moveTo>
                  <a:lnTo>
                    <a:pt x="11" y="2"/>
                  </a:lnTo>
                  <a:lnTo>
                    <a:pt x="26" y="26"/>
                  </a:lnTo>
                  <a:lnTo>
                    <a:pt x="26" y="0"/>
                  </a:lnTo>
                </a:path>
                <a:path w="55" h="55">
                  <a:moveTo>
                    <a:pt x="11" y="2"/>
                  </a:moveTo>
                  <a:lnTo>
                    <a:pt x="2" y="12"/>
                  </a:lnTo>
                  <a:lnTo>
                    <a:pt x="26" y="26"/>
                  </a:lnTo>
                  <a:lnTo>
                    <a:pt x="11" y="2"/>
                  </a:lnTo>
                </a:path>
                <a:path w="55" h="55">
                  <a:moveTo>
                    <a:pt x="2" y="12"/>
                  </a:moveTo>
                  <a:lnTo>
                    <a:pt x="0" y="26"/>
                  </a:lnTo>
                  <a:lnTo>
                    <a:pt x="26" y="26"/>
                  </a:lnTo>
                  <a:lnTo>
                    <a:pt x="2" y="12"/>
                  </a:lnTo>
                </a:path>
                <a:path w="55" h="55">
                  <a:moveTo>
                    <a:pt x="0" y="26"/>
                  </a:moveTo>
                  <a:lnTo>
                    <a:pt x="2" y="40"/>
                  </a:lnTo>
                  <a:lnTo>
                    <a:pt x="26" y="26"/>
                  </a:lnTo>
                  <a:lnTo>
                    <a:pt x="0" y="26"/>
                  </a:lnTo>
                </a:path>
                <a:path w="55" h="55">
                  <a:moveTo>
                    <a:pt x="2" y="40"/>
                  </a:moveTo>
                  <a:lnTo>
                    <a:pt x="11" y="50"/>
                  </a:lnTo>
                  <a:lnTo>
                    <a:pt x="26" y="26"/>
                  </a:lnTo>
                  <a:lnTo>
                    <a:pt x="2" y="40"/>
                  </a:lnTo>
                </a:path>
                <a:path w="55" h="55">
                  <a:moveTo>
                    <a:pt x="11" y="50"/>
                  </a:moveTo>
                  <a:lnTo>
                    <a:pt x="26" y="55"/>
                  </a:lnTo>
                  <a:lnTo>
                    <a:pt x="26" y="26"/>
                  </a:lnTo>
                  <a:lnTo>
                    <a:pt x="11" y="50"/>
                  </a:lnTo>
                </a:path>
                <a:path w="55" h="55">
                  <a:moveTo>
                    <a:pt x="26" y="55"/>
                  </a:moveTo>
                  <a:lnTo>
                    <a:pt x="40" y="50"/>
                  </a:lnTo>
                  <a:lnTo>
                    <a:pt x="26" y="26"/>
                  </a:lnTo>
                  <a:lnTo>
                    <a:pt x="26" y="55"/>
                  </a:lnTo>
                </a:path>
                <a:path w="55" h="55">
                  <a:moveTo>
                    <a:pt x="40" y="50"/>
                  </a:moveTo>
                  <a:lnTo>
                    <a:pt x="50" y="40"/>
                  </a:lnTo>
                  <a:lnTo>
                    <a:pt x="26" y="26"/>
                  </a:lnTo>
                  <a:lnTo>
                    <a:pt x="40" y="50"/>
                  </a:lnTo>
                </a:path>
                <a:path w="55" h="55">
                  <a:moveTo>
                    <a:pt x="50" y="40"/>
                  </a:moveTo>
                  <a:lnTo>
                    <a:pt x="55" y="26"/>
                  </a:lnTo>
                  <a:lnTo>
                    <a:pt x="26" y="26"/>
                  </a:lnTo>
                  <a:lnTo>
                    <a:pt x="50" y="40"/>
                  </a:lnTo>
                </a:path>
                <a:path w="55" h="55">
                  <a:moveTo>
                    <a:pt x="55" y="26"/>
                  </a:moveTo>
                  <a:lnTo>
                    <a:pt x="50" y="12"/>
                  </a:lnTo>
                  <a:lnTo>
                    <a:pt x="26" y="26"/>
                  </a:lnTo>
                  <a:lnTo>
                    <a:pt x="55" y="26"/>
                  </a:lnTo>
                </a:path>
                <a:path w="55" h="55">
                  <a:moveTo>
                    <a:pt x="50" y="12"/>
                  </a:moveTo>
                  <a:lnTo>
                    <a:pt x="40" y="2"/>
                  </a:lnTo>
                  <a:lnTo>
                    <a:pt x="26" y="26"/>
                  </a:lnTo>
                  <a:lnTo>
                    <a:pt x="50" y="12"/>
                  </a:lnTo>
                </a:path>
                <a:path w="55" h="55">
                  <a:moveTo>
                    <a:pt x="40" y="2"/>
                  </a:moveTo>
                  <a:lnTo>
                    <a:pt x="26" y="0"/>
                  </a:lnTo>
                  <a:lnTo>
                    <a:pt x="26" y="26"/>
                  </a:lnTo>
                  <a:lnTo>
                    <a:pt x="40" y="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04" name="path 8804"/>
            <p:cNvSpPr/>
            <p:nvPr/>
          </p:nvSpPr>
          <p:spPr>
            <a:xfrm>
              <a:off x="57912" y="7619"/>
              <a:ext cx="59435" cy="28955"/>
            </a:xfrm>
            <a:custGeom>
              <a:avLst/>
              <a:gdLst/>
              <a:ahLst/>
              <a:cxnLst/>
              <a:rect l="0" t="0" r="0" b="0"/>
              <a:pathLst>
                <a:path w="93" h="45">
                  <a:moveTo>
                    <a:pt x="5" y="20"/>
                  </a:moveTo>
                  <a:lnTo>
                    <a:pt x="13" y="20"/>
                  </a:lnTo>
                  <a:lnTo>
                    <a:pt x="13" y="44"/>
                  </a:lnTo>
                  <a:lnTo>
                    <a:pt x="1" y="44"/>
                  </a:lnTo>
                  <a:moveTo>
                    <a:pt x="1" y="1"/>
                  </a:moveTo>
                  <a:lnTo>
                    <a:pt x="13" y="1"/>
                  </a:lnTo>
                  <a:moveTo>
                    <a:pt x="27" y="44"/>
                  </a:moveTo>
                  <a:lnTo>
                    <a:pt x="41" y="1"/>
                  </a:lnTo>
                  <a:lnTo>
                    <a:pt x="56" y="44"/>
                  </a:lnTo>
                  <a:moveTo>
                    <a:pt x="51" y="32"/>
                  </a:moveTo>
                  <a:lnTo>
                    <a:pt x="32" y="32"/>
                  </a:lnTo>
                  <a:moveTo>
                    <a:pt x="92" y="3"/>
                  </a:moveTo>
                  <a:lnTo>
                    <a:pt x="80" y="1"/>
                  </a:lnTo>
                  <a:moveTo>
                    <a:pt x="80" y="3"/>
                  </a:moveTo>
                  <a:lnTo>
                    <a:pt x="73" y="8"/>
                  </a:lnTo>
                  <a:lnTo>
                    <a:pt x="78" y="17"/>
                  </a:lnTo>
                  <a:moveTo>
                    <a:pt x="75" y="20"/>
                  </a:moveTo>
                  <a:lnTo>
                    <a:pt x="90" y="25"/>
                  </a:lnTo>
                  <a:moveTo>
                    <a:pt x="85" y="41"/>
                  </a:moveTo>
                  <a:lnTo>
                    <a:pt x="92" y="37"/>
                  </a:lnTo>
                  <a:lnTo>
                    <a:pt x="87" y="27"/>
                  </a:lnTo>
                  <a:moveTo>
                    <a:pt x="70" y="39"/>
                  </a:moveTo>
                  <a:lnTo>
                    <a:pt x="85" y="4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806" name="path 8806"/>
          <p:cNvSpPr/>
          <p:nvPr/>
        </p:nvSpPr>
        <p:spPr>
          <a:xfrm>
            <a:off x="13067537" y="3895597"/>
            <a:ext cx="71628" cy="21336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09" y="1"/>
                </a:moveTo>
                <a:lnTo>
                  <a:pt x="111" y="1"/>
                </a:lnTo>
                <a:lnTo>
                  <a:pt x="111" y="3"/>
                </a:ln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2" y="15"/>
                </a:lnTo>
                <a:lnTo>
                  <a:pt x="99" y="15"/>
                </a:lnTo>
                <a:lnTo>
                  <a:pt x="99" y="18"/>
                </a:lnTo>
                <a:lnTo>
                  <a:pt x="97" y="18"/>
                </a:lnTo>
                <a:lnTo>
                  <a:pt x="97" y="20"/>
                </a:lnTo>
                <a:lnTo>
                  <a:pt x="92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0" y="27"/>
                </a:lnTo>
                <a:lnTo>
                  <a:pt x="78" y="27"/>
                </a:lnTo>
                <a:lnTo>
                  <a:pt x="78" y="30"/>
                </a:lnTo>
                <a:lnTo>
                  <a:pt x="63" y="30"/>
                </a:lnTo>
                <a:lnTo>
                  <a:pt x="66" y="30"/>
                </a:lnTo>
                <a:lnTo>
                  <a:pt x="66" y="25"/>
                </a:lnTo>
                <a:lnTo>
                  <a:pt x="68" y="25"/>
                </a:lnTo>
                <a:lnTo>
                  <a:pt x="68" y="22"/>
                </a:lnTo>
                <a:lnTo>
                  <a:pt x="66" y="22"/>
                </a:lnTo>
                <a:lnTo>
                  <a:pt x="61" y="22"/>
                </a:lnTo>
                <a:lnTo>
                  <a:pt x="58" y="25"/>
                </a:lnTo>
                <a:lnTo>
                  <a:pt x="54" y="25"/>
                </a:lnTo>
                <a:lnTo>
                  <a:pt x="54" y="27"/>
                </a:lnTo>
                <a:lnTo>
                  <a:pt x="49" y="27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34" y="32"/>
                </a:lnTo>
                <a:lnTo>
                  <a:pt x="34" y="30"/>
                </a:lnTo>
                <a:lnTo>
                  <a:pt x="32" y="30"/>
                </a:lnTo>
                <a:lnTo>
                  <a:pt x="30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5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6" y="20"/>
                </a:lnTo>
                <a:lnTo>
                  <a:pt x="3" y="18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3" y="5"/>
                </a:lnTo>
                <a:lnTo>
                  <a:pt x="15" y="5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808" name="path 8808"/>
          <p:cNvSpPr/>
          <p:nvPr/>
        </p:nvSpPr>
        <p:spPr>
          <a:xfrm>
            <a:off x="13044678" y="3831590"/>
            <a:ext cx="32004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9" y="101"/>
                </a:lnTo>
                <a:lnTo>
                  <a:pt x="46" y="101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101"/>
                </a:lnTo>
                <a:lnTo>
                  <a:pt x="39" y="101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4"/>
                </a:lnTo>
                <a:lnTo>
                  <a:pt x="13" y="92"/>
                </a:lnTo>
                <a:lnTo>
                  <a:pt x="13" y="87"/>
                </a:lnTo>
                <a:lnTo>
                  <a:pt x="10" y="87"/>
                </a:lnTo>
                <a:lnTo>
                  <a:pt x="10" y="82"/>
                </a:lnTo>
                <a:lnTo>
                  <a:pt x="8" y="80"/>
                </a:lnTo>
                <a:lnTo>
                  <a:pt x="5" y="77"/>
                </a:lnTo>
                <a:lnTo>
                  <a:pt x="5" y="75"/>
                </a:lnTo>
                <a:lnTo>
                  <a:pt x="3" y="73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49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3" y="44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7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8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810" name="path 8810"/>
          <p:cNvSpPr/>
          <p:nvPr/>
        </p:nvSpPr>
        <p:spPr>
          <a:xfrm>
            <a:off x="11299697" y="3807206"/>
            <a:ext cx="109728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8" y="75"/>
                </a:moveTo>
                <a:lnTo>
                  <a:pt x="90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8" y="75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6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0"/>
                </a:lnTo>
                <a:lnTo>
                  <a:pt x="70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9" y="1"/>
                </a:lnTo>
                <a:lnTo>
                  <a:pt x="118" y="8"/>
                </a:lnTo>
                <a:lnTo>
                  <a:pt x="121" y="8"/>
                </a:lnTo>
                <a:lnTo>
                  <a:pt x="123" y="10"/>
                </a:lnTo>
                <a:lnTo>
                  <a:pt x="126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6" y="32"/>
                </a:lnTo>
                <a:lnTo>
                  <a:pt x="126" y="34"/>
                </a:lnTo>
                <a:lnTo>
                  <a:pt x="128" y="37"/>
                </a:lnTo>
                <a:lnTo>
                  <a:pt x="128" y="39"/>
                </a:lnTo>
                <a:lnTo>
                  <a:pt x="130" y="41"/>
                </a:lnTo>
                <a:lnTo>
                  <a:pt x="133" y="41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38" y="39"/>
                </a:lnTo>
                <a:lnTo>
                  <a:pt x="135" y="37"/>
                </a:lnTo>
                <a:lnTo>
                  <a:pt x="135" y="29"/>
                </a:lnTo>
                <a:lnTo>
                  <a:pt x="138" y="27"/>
                </a:lnTo>
                <a:lnTo>
                  <a:pt x="140" y="27"/>
                </a:lnTo>
                <a:lnTo>
                  <a:pt x="140" y="25"/>
                </a:lnTo>
                <a:lnTo>
                  <a:pt x="145" y="25"/>
                </a:lnTo>
                <a:lnTo>
                  <a:pt x="147" y="27"/>
                </a:lnTo>
                <a:lnTo>
                  <a:pt x="150" y="29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9"/>
                </a:lnTo>
                <a:lnTo>
                  <a:pt x="157" y="41"/>
                </a:lnTo>
                <a:lnTo>
                  <a:pt x="159" y="41"/>
                </a:lnTo>
                <a:lnTo>
                  <a:pt x="159" y="46"/>
                </a:lnTo>
                <a:lnTo>
                  <a:pt x="161" y="46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1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61" y="70"/>
                </a:lnTo>
                <a:lnTo>
                  <a:pt x="161" y="73"/>
                </a:lnTo>
                <a:lnTo>
                  <a:pt x="161" y="77"/>
                </a:lnTo>
                <a:lnTo>
                  <a:pt x="164" y="77"/>
                </a:lnTo>
                <a:lnTo>
                  <a:pt x="164" y="85"/>
                </a:lnTo>
                <a:lnTo>
                  <a:pt x="166" y="87"/>
                </a:lnTo>
                <a:lnTo>
                  <a:pt x="166" y="89"/>
                </a:lnTo>
                <a:lnTo>
                  <a:pt x="169" y="89"/>
                </a:lnTo>
                <a:lnTo>
                  <a:pt x="171" y="89"/>
                </a:lnTo>
                <a:lnTo>
                  <a:pt x="171" y="92"/>
                </a:lnTo>
                <a:lnTo>
                  <a:pt x="171" y="101"/>
                </a:lnTo>
                <a:lnTo>
                  <a:pt x="169" y="104"/>
                </a:lnTo>
                <a:lnTo>
                  <a:pt x="166" y="106"/>
                </a:lnTo>
                <a:lnTo>
                  <a:pt x="164" y="106"/>
                </a:lnTo>
                <a:lnTo>
                  <a:pt x="161" y="109"/>
                </a:lnTo>
                <a:lnTo>
                  <a:pt x="161" y="111"/>
                </a:lnTo>
                <a:lnTo>
                  <a:pt x="164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8"/>
                </a:lnTo>
                <a:lnTo>
                  <a:pt x="164" y="118"/>
                </a:lnTo>
                <a:lnTo>
                  <a:pt x="164" y="123"/>
                </a:lnTo>
                <a:lnTo>
                  <a:pt x="161" y="125"/>
                </a:lnTo>
                <a:lnTo>
                  <a:pt x="161" y="128"/>
                </a:lnTo>
                <a:lnTo>
                  <a:pt x="159" y="128"/>
                </a:lnTo>
                <a:lnTo>
                  <a:pt x="159" y="130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5"/>
                </a:lnTo>
                <a:lnTo>
                  <a:pt x="138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38" y="135"/>
                </a:lnTo>
                <a:lnTo>
                  <a:pt x="145" y="135"/>
                </a:lnTo>
                <a:lnTo>
                  <a:pt x="145" y="137"/>
                </a:lnTo>
                <a:lnTo>
                  <a:pt x="145" y="140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7"/>
                </a:lnTo>
                <a:lnTo>
                  <a:pt x="145" y="147"/>
                </a:lnTo>
                <a:lnTo>
                  <a:pt x="145" y="149"/>
                </a:lnTo>
                <a:lnTo>
                  <a:pt x="142" y="149"/>
                </a:lnTo>
                <a:lnTo>
                  <a:pt x="142" y="152"/>
                </a:lnTo>
                <a:lnTo>
                  <a:pt x="140" y="152"/>
                </a:lnTo>
                <a:lnTo>
                  <a:pt x="138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6" y="166"/>
                </a:lnTo>
                <a:lnTo>
                  <a:pt x="114" y="166"/>
                </a:lnTo>
                <a:lnTo>
                  <a:pt x="114" y="169"/>
                </a:lnTo>
                <a:lnTo>
                  <a:pt x="101" y="169"/>
                </a:lnTo>
                <a:lnTo>
                  <a:pt x="101" y="166"/>
                </a:lnTo>
                <a:lnTo>
                  <a:pt x="104" y="164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7" y="164"/>
                </a:lnTo>
                <a:lnTo>
                  <a:pt x="90" y="164"/>
                </a:lnTo>
                <a:lnTo>
                  <a:pt x="90" y="166"/>
                </a:lnTo>
                <a:lnTo>
                  <a:pt x="85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3" y="171"/>
                </a:lnTo>
                <a:lnTo>
                  <a:pt x="70" y="169"/>
                </a:lnTo>
                <a:lnTo>
                  <a:pt x="68" y="169"/>
                </a:lnTo>
                <a:lnTo>
                  <a:pt x="68" y="166"/>
                </a:lnTo>
                <a:lnTo>
                  <a:pt x="66" y="166"/>
                </a:lnTo>
                <a:lnTo>
                  <a:pt x="66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4"/>
                </a:lnTo>
                <a:lnTo>
                  <a:pt x="61" y="166"/>
                </a:lnTo>
                <a:lnTo>
                  <a:pt x="58" y="166"/>
                </a:lnTo>
                <a:lnTo>
                  <a:pt x="54" y="166"/>
                </a:lnTo>
                <a:lnTo>
                  <a:pt x="54" y="164"/>
                </a:lnTo>
                <a:lnTo>
                  <a:pt x="49" y="164"/>
                </a:lnTo>
                <a:lnTo>
                  <a:pt x="46" y="161"/>
                </a:lnTo>
                <a:lnTo>
                  <a:pt x="44" y="161"/>
                </a:lnTo>
                <a:lnTo>
                  <a:pt x="44" y="159"/>
                </a:lnTo>
                <a:lnTo>
                  <a:pt x="41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49"/>
                </a:lnTo>
                <a:lnTo>
                  <a:pt x="39" y="149"/>
                </a:lnTo>
                <a:lnTo>
                  <a:pt x="49" y="149"/>
                </a:lnTo>
                <a:lnTo>
                  <a:pt x="49" y="147"/>
                </a:lnTo>
                <a:lnTo>
                  <a:pt x="51" y="147"/>
                </a:lnTo>
                <a:lnTo>
                  <a:pt x="51" y="145"/>
                </a:lnTo>
                <a:lnTo>
                  <a:pt x="51" y="142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4" y="135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9" y="140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7"/>
                </a:lnTo>
                <a:lnTo>
                  <a:pt x="30" y="149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0"/>
                </a:lnTo>
                <a:lnTo>
                  <a:pt x="18" y="137"/>
                </a:lnTo>
                <a:lnTo>
                  <a:pt x="18" y="135"/>
                </a:lnTo>
                <a:lnTo>
                  <a:pt x="15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5"/>
                </a:lnTo>
                <a:lnTo>
                  <a:pt x="10" y="123"/>
                </a:lnTo>
                <a:lnTo>
                  <a:pt x="10" y="121"/>
                </a:lnTo>
                <a:lnTo>
                  <a:pt x="8" y="118"/>
                </a:lnTo>
                <a:lnTo>
                  <a:pt x="8" y="116"/>
                </a:lnTo>
                <a:lnTo>
                  <a:pt x="6" y="116"/>
                </a:lnTo>
                <a:lnTo>
                  <a:pt x="6" y="111"/>
                </a:lnTo>
                <a:lnTo>
                  <a:pt x="3" y="111"/>
                </a:lnTo>
                <a:lnTo>
                  <a:pt x="3" y="101"/>
                </a:lnTo>
                <a:lnTo>
                  <a:pt x="6" y="101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3" y="101"/>
                </a:lnTo>
                <a:lnTo>
                  <a:pt x="13" y="99"/>
                </a:lnTo>
                <a:lnTo>
                  <a:pt x="10" y="97"/>
                </a:lnTo>
                <a:lnTo>
                  <a:pt x="8" y="94"/>
                </a:lnTo>
                <a:lnTo>
                  <a:pt x="8" y="87"/>
                </a:lnTo>
                <a:lnTo>
                  <a:pt x="6" y="87"/>
                </a:lnTo>
                <a:lnTo>
                  <a:pt x="6" y="85"/>
                </a:lnTo>
                <a:lnTo>
                  <a:pt x="3" y="85"/>
                </a:lnTo>
                <a:lnTo>
                  <a:pt x="3" y="82"/>
                </a:lnTo>
                <a:lnTo>
                  <a:pt x="3" y="85"/>
                </a:lnTo>
                <a:lnTo>
                  <a:pt x="1" y="82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6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6" y="61"/>
                </a:lnTo>
                <a:lnTo>
                  <a:pt x="6" y="58"/>
                </a:lnTo>
                <a:lnTo>
                  <a:pt x="6" y="56"/>
                </a:lnTo>
                <a:lnTo>
                  <a:pt x="8" y="56"/>
                </a:lnTo>
                <a:lnTo>
                  <a:pt x="8" y="49"/>
                </a:lnTo>
                <a:lnTo>
                  <a:pt x="10" y="49"/>
                </a:lnTo>
                <a:lnTo>
                  <a:pt x="10" y="46"/>
                </a:lnTo>
                <a:lnTo>
                  <a:pt x="13" y="44"/>
                </a:lnTo>
                <a:lnTo>
                  <a:pt x="13" y="41"/>
                </a:lnTo>
                <a:lnTo>
                  <a:pt x="15" y="41"/>
                </a:lnTo>
                <a:lnTo>
                  <a:pt x="15" y="39"/>
                </a:lnTo>
                <a:moveTo>
                  <a:pt x="15" y="39"/>
                </a:moveTo>
                <a:lnTo>
                  <a:pt x="18" y="39"/>
                </a:lnTo>
                <a:lnTo>
                  <a:pt x="18" y="37"/>
                </a:lnTo>
                <a:lnTo>
                  <a:pt x="22" y="37"/>
                </a:lnTo>
                <a:lnTo>
                  <a:pt x="22" y="39"/>
                </a:lnTo>
                <a:lnTo>
                  <a:pt x="22" y="41"/>
                </a:lnTo>
                <a:lnTo>
                  <a:pt x="25" y="41"/>
                </a:lnTo>
                <a:lnTo>
                  <a:pt x="22" y="44"/>
                </a:lnTo>
                <a:lnTo>
                  <a:pt x="22" y="46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4" y="46"/>
                </a:lnTo>
                <a:lnTo>
                  <a:pt x="37" y="46"/>
                </a:lnTo>
                <a:lnTo>
                  <a:pt x="37" y="44"/>
                </a:lnTo>
                <a:lnTo>
                  <a:pt x="39" y="44"/>
                </a:lnTo>
                <a:lnTo>
                  <a:pt x="41" y="41"/>
                </a:lnTo>
                <a:lnTo>
                  <a:pt x="41" y="39"/>
                </a:lnTo>
                <a:lnTo>
                  <a:pt x="44" y="39"/>
                </a:lnTo>
                <a:lnTo>
                  <a:pt x="44" y="34"/>
                </a:lnTo>
                <a:lnTo>
                  <a:pt x="41" y="34"/>
                </a:lnTo>
                <a:lnTo>
                  <a:pt x="39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1" y="15"/>
                </a:lnTo>
                <a:lnTo>
                  <a:pt x="41" y="13"/>
                </a:lnTo>
                <a:lnTo>
                  <a:pt x="49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3" y="5"/>
                </a:lnTo>
                <a:moveTo>
                  <a:pt x="34" y="37"/>
                </a:moveTo>
                <a:lnTo>
                  <a:pt x="39" y="44"/>
                </a:lnTo>
                <a:moveTo>
                  <a:pt x="37" y="37"/>
                </a:moveTo>
                <a:lnTo>
                  <a:pt x="41" y="44"/>
                </a:lnTo>
                <a:moveTo>
                  <a:pt x="30" y="39"/>
                </a:moveTo>
                <a:lnTo>
                  <a:pt x="37" y="46"/>
                </a:lnTo>
                <a:moveTo>
                  <a:pt x="22" y="32"/>
                </a:moveTo>
                <a:lnTo>
                  <a:pt x="34" y="46"/>
                </a:lnTo>
                <a:moveTo>
                  <a:pt x="18" y="37"/>
                </a:moveTo>
                <a:lnTo>
                  <a:pt x="27" y="51"/>
                </a:lnTo>
                <a:moveTo>
                  <a:pt x="20" y="37"/>
                </a:moveTo>
                <a:lnTo>
                  <a:pt x="30" y="51"/>
                </a:lnTo>
                <a:moveTo>
                  <a:pt x="20" y="34"/>
                </a:moveTo>
                <a:lnTo>
                  <a:pt x="32" y="49"/>
                </a:lnTo>
                <a:lnTo>
                  <a:pt x="22" y="34"/>
                </a:lnTo>
                <a:moveTo>
                  <a:pt x="22" y="32"/>
                </a:moveTo>
                <a:lnTo>
                  <a:pt x="34" y="46"/>
                </a:lnTo>
                <a:moveTo>
                  <a:pt x="34" y="39"/>
                </a:moveTo>
                <a:lnTo>
                  <a:pt x="39" y="44"/>
                </a:lnTo>
                <a:moveTo>
                  <a:pt x="32" y="39"/>
                </a:moveTo>
                <a:lnTo>
                  <a:pt x="37" y="4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812" name="path 8812"/>
          <p:cNvSpPr/>
          <p:nvPr/>
        </p:nvSpPr>
        <p:spPr>
          <a:xfrm>
            <a:off x="11354562" y="3807206"/>
            <a:ext cx="10444" cy="3047"/>
          </a:xfrm>
          <a:custGeom>
            <a:avLst/>
            <a:gdLst/>
            <a:ahLst/>
            <a:cxnLst/>
            <a:rect l="0" t="0" r="0" b="0"/>
            <a:pathLst>
              <a:path w="16" h="4">
                <a:moveTo>
                  <a:pt x="3" y="1"/>
                </a:moveTo>
                <a:lnTo>
                  <a:pt x="3" y="3"/>
                </a:lnTo>
                <a:lnTo>
                  <a:pt x="1" y="3"/>
                </a:lnTo>
                <a:moveTo>
                  <a:pt x="15" y="3"/>
                </a:moveTo>
                <a:lnTo>
                  <a:pt x="1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814" name="path 8814"/>
          <p:cNvSpPr/>
          <p:nvPr/>
        </p:nvSpPr>
        <p:spPr>
          <a:xfrm>
            <a:off x="13302234" y="3807206"/>
            <a:ext cx="67054" cy="38099"/>
          </a:xfrm>
          <a:custGeom>
            <a:avLst/>
            <a:gdLst/>
            <a:ahLst/>
            <a:cxnLst/>
            <a:rect l="0" t="0" r="0" b="0"/>
            <a:pathLst>
              <a:path w="105" h="59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3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7"/>
                </a:lnTo>
                <a:lnTo>
                  <a:pt x="65" y="39"/>
                </a:lnTo>
                <a:lnTo>
                  <a:pt x="68" y="41"/>
                </a:lnTo>
                <a:lnTo>
                  <a:pt x="70" y="41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7"/>
                </a:lnTo>
                <a:lnTo>
                  <a:pt x="73" y="29"/>
                </a:lnTo>
                <a:lnTo>
                  <a:pt x="75" y="27"/>
                </a:lnTo>
                <a:lnTo>
                  <a:pt x="77" y="27"/>
                </a:lnTo>
                <a:lnTo>
                  <a:pt x="77" y="25"/>
                </a:lnTo>
                <a:lnTo>
                  <a:pt x="82" y="25"/>
                </a:lnTo>
                <a:lnTo>
                  <a:pt x="85" y="27"/>
                </a:lnTo>
                <a:lnTo>
                  <a:pt x="87" y="29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4" y="41"/>
                </a:lnTo>
                <a:lnTo>
                  <a:pt x="97" y="41"/>
                </a:lnTo>
                <a:lnTo>
                  <a:pt x="97" y="46"/>
                </a:lnTo>
                <a:lnTo>
                  <a:pt x="99" y="46"/>
                </a:lnTo>
                <a:lnTo>
                  <a:pt x="99" y="53"/>
                </a:lnTo>
                <a:lnTo>
                  <a:pt x="101" y="53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48" name="group 448"/>
          <p:cNvGrpSpPr/>
          <p:nvPr/>
        </p:nvGrpSpPr>
        <p:grpSpPr>
          <a:xfrm rot="21600000">
            <a:off x="12540995" y="3807206"/>
            <a:ext cx="230886" cy="109728"/>
            <a:chOff x="0" y="0"/>
            <a:chExt cx="230886" cy="109728"/>
          </a:xfrm>
        </p:grpSpPr>
        <p:sp>
          <p:nvSpPr>
            <p:cNvPr id="8816" name="path 8816"/>
            <p:cNvSpPr/>
            <p:nvPr/>
          </p:nvSpPr>
          <p:spPr>
            <a:xfrm>
              <a:off x="67818" y="0"/>
              <a:ext cx="109727" cy="109728"/>
            </a:xfrm>
            <a:custGeom>
              <a:avLst/>
              <a:gdLst/>
              <a:ahLst/>
              <a:cxnLst/>
              <a:rect l="0" t="0" r="0" b="0"/>
              <a:pathLst>
                <a:path w="172" h="172">
                  <a:moveTo>
                    <a:pt x="77" y="75"/>
                  </a:moveTo>
                  <a:lnTo>
                    <a:pt x="87" y="94"/>
                  </a:lnTo>
                  <a:lnTo>
                    <a:pt x="80" y="73"/>
                  </a:lnTo>
                  <a:moveTo>
                    <a:pt x="82" y="65"/>
                  </a:moveTo>
                  <a:lnTo>
                    <a:pt x="85" y="73"/>
                  </a:lnTo>
                  <a:lnTo>
                    <a:pt x="92" y="77"/>
                  </a:lnTo>
                  <a:lnTo>
                    <a:pt x="101" y="73"/>
                  </a:lnTo>
                  <a:moveTo>
                    <a:pt x="70" y="85"/>
                  </a:moveTo>
                  <a:lnTo>
                    <a:pt x="87" y="94"/>
                  </a:lnTo>
                  <a:lnTo>
                    <a:pt x="70" y="77"/>
                  </a:lnTo>
                  <a:moveTo>
                    <a:pt x="75" y="75"/>
                  </a:moveTo>
                  <a:lnTo>
                    <a:pt x="87" y="94"/>
                  </a:lnTo>
                  <a:moveTo>
                    <a:pt x="63" y="75"/>
                  </a:moveTo>
                  <a:lnTo>
                    <a:pt x="73" y="77"/>
                  </a:lnTo>
                  <a:lnTo>
                    <a:pt x="80" y="73"/>
                  </a:lnTo>
                  <a:lnTo>
                    <a:pt x="82" y="65"/>
                  </a:lnTo>
                  <a:moveTo>
                    <a:pt x="90" y="106"/>
                  </a:moveTo>
                  <a:lnTo>
                    <a:pt x="87" y="97"/>
                  </a:lnTo>
                  <a:lnTo>
                    <a:pt x="77" y="92"/>
                  </a:lnTo>
                  <a:lnTo>
                    <a:pt x="68" y="97"/>
                  </a:lnTo>
                  <a:moveTo>
                    <a:pt x="63" y="5"/>
                  </a:moveTo>
                  <a:lnTo>
                    <a:pt x="63" y="3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8"/>
                  </a:lnTo>
                  <a:lnTo>
                    <a:pt x="68" y="8"/>
                  </a:lnTo>
                  <a:lnTo>
                    <a:pt x="68" y="10"/>
                  </a:lnTo>
                  <a:lnTo>
                    <a:pt x="70" y="13"/>
                  </a:lnTo>
                  <a:lnTo>
                    <a:pt x="75" y="13"/>
                  </a:lnTo>
                  <a:lnTo>
                    <a:pt x="75" y="10"/>
                  </a:lnTo>
                  <a:lnTo>
                    <a:pt x="77" y="10"/>
                  </a:lnTo>
                  <a:lnTo>
                    <a:pt x="77" y="8"/>
                  </a:lnTo>
                  <a:lnTo>
                    <a:pt x="85" y="8"/>
                  </a:lnTo>
                  <a:lnTo>
                    <a:pt x="87" y="5"/>
                  </a:lnTo>
                  <a:lnTo>
                    <a:pt x="90" y="3"/>
                  </a:lnTo>
                  <a:lnTo>
                    <a:pt x="87" y="3"/>
                  </a:lnTo>
                  <a:lnTo>
                    <a:pt x="90" y="3"/>
                  </a:lnTo>
                  <a:lnTo>
                    <a:pt x="90" y="1"/>
                  </a:lnTo>
                  <a:lnTo>
                    <a:pt x="92" y="1"/>
                  </a:lnTo>
                  <a:lnTo>
                    <a:pt x="97" y="1"/>
                  </a:lnTo>
                  <a:lnTo>
                    <a:pt x="116" y="8"/>
                  </a:lnTo>
                  <a:lnTo>
                    <a:pt x="121" y="8"/>
                  </a:lnTo>
                  <a:lnTo>
                    <a:pt x="123" y="10"/>
                  </a:lnTo>
                  <a:lnTo>
                    <a:pt x="125" y="10"/>
                  </a:lnTo>
                  <a:lnTo>
                    <a:pt x="125" y="13"/>
                  </a:lnTo>
                  <a:lnTo>
                    <a:pt x="128" y="13"/>
                  </a:lnTo>
                  <a:lnTo>
                    <a:pt x="130" y="15"/>
                  </a:lnTo>
                  <a:lnTo>
                    <a:pt x="133" y="15"/>
                  </a:lnTo>
                  <a:lnTo>
                    <a:pt x="133" y="17"/>
                  </a:lnTo>
                  <a:lnTo>
                    <a:pt x="135" y="17"/>
                  </a:lnTo>
                  <a:lnTo>
                    <a:pt x="135" y="20"/>
                  </a:lnTo>
                  <a:lnTo>
                    <a:pt x="135" y="22"/>
                  </a:lnTo>
                  <a:lnTo>
                    <a:pt x="133" y="22"/>
                  </a:lnTo>
                  <a:lnTo>
                    <a:pt x="133" y="25"/>
                  </a:lnTo>
                  <a:lnTo>
                    <a:pt x="130" y="25"/>
                  </a:lnTo>
                  <a:lnTo>
                    <a:pt x="123" y="25"/>
                  </a:lnTo>
                  <a:lnTo>
                    <a:pt x="121" y="27"/>
                  </a:lnTo>
                  <a:lnTo>
                    <a:pt x="121" y="29"/>
                  </a:lnTo>
                  <a:lnTo>
                    <a:pt x="123" y="32"/>
                  </a:lnTo>
                  <a:lnTo>
                    <a:pt x="125" y="34"/>
                  </a:lnTo>
                  <a:lnTo>
                    <a:pt x="125" y="37"/>
                  </a:lnTo>
                  <a:lnTo>
                    <a:pt x="128" y="39"/>
                  </a:lnTo>
                  <a:lnTo>
                    <a:pt x="128" y="41"/>
                  </a:lnTo>
                  <a:lnTo>
                    <a:pt x="130" y="41"/>
                  </a:lnTo>
                  <a:lnTo>
                    <a:pt x="133" y="44"/>
                  </a:lnTo>
                  <a:lnTo>
                    <a:pt x="137" y="44"/>
                  </a:lnTo>
                  <a:lnTo>
                    <a:pt x="137" y="41"/>
                  </a:lnTo>
                  <a:lnTo>
                    <a:pt x="137" y="39"/>
                  </a:lnTo>
                  <a:lnTo>
                    <a:pt x="135" y="39"/>
                  </a:lnTo>
                  <a:lnTo>
                    <a:pt x="135" y="34"/>
                  </a:lnTo>
                  <a:lnTo>
                    <a:pt x="133" y="34"/>
                  </a:lnTo>
                  <a:lnTo>
                    <a:pt x="133" y="29"/>
                  </a:lnTo>
                  <a:lnTo>
                    <a:pt x="135" y="29"/>
                  </a:lnTo>
                  <a:lnTo>
                    <a:pt x="135" y="27"/>
                  </a:lnTo>
                  <a:lnTo>
                    <a:pt x="137" y="27"/>
                  </a:lnTo>
                  <a:lnTo>
                    <a:pt x="140" y="25"/>
                  </a:lnTo>
                  <a:lnTo>
                    <a:pt x="145" y="25"/>
                  </a:lnTo>
                  <a:lnTo>
                    <a:pt x="145" y="27"/>
                  </a:lnTo>
                  <a:lnTo>
                    <a:pt x="147" y="27"/>
                  </a:lnTo>
                  <a:lnTo>
                    <a:pt x="147" y="29"/>
                  </a:lnTo>
                  <a:lnTo>
                    <a:pt x="150" y="29"/>
                  </a:lnTo>
                  <a:lnTo>
                    <a:pt x="150" y="32"/>
                  </a:lnTo>
                  <a:lnTo>
                    <a:pt x="152" y="32"/>
                  </a:lnTo>
                  <a:lnTo>
                    <a:pt x="152" y="34"/>
                  </a:lnTo>
                  <a:lnTo>
                    <a:pt x="154" y="37"/>
                  </a:lnTo>
                  <a:lnTo>
                    <a:pt x="154" y="39"/>
                  </a:lnTo>
                  <a:lnTo>
                    <a:pt x="157" y="39"/>
                  </a:lnTo>
                  <a:lnTo>
                    <a:pt x="157" y="41"/>
                  </a:lnTo>
                  <a:lnTo>
                    <a:pt x="159" y="44"/>
                  </a:lnTo>
                  <a:lnTo>
                    <a:pt x="159" y="51"/>
                  </a:lnTo>
                  <a:lnTo>
                    <a:pt x="161" y="51"/>
                  </a:lnTo>
                  <a:lnTo>
                    <a:pt x="161" y="53"/>
                  </a:lnTo>
                  <a:lnTo>
                    <a:pt x="164" y="53"/>
                  </a:lnTo>
                  <a:lnTo>
                    <a:pt x="164" y="56"/>
                  </a:lnTo>
                  <a:lnTo>
                    <a:pt x="166" y="56"/>
                  </a:lnTo>
                  <a:lnTo>
                    <a:pt x="166" y="58"/>
                  </a:lnTo>
                  <a:moveTo>
                    <a:pt x="166" y="58"/>
                  </a:moveTo>
                  <a:lnTo>
                    <a:pt x="166" y="63"/>
                  </a:lnTo>
                  <a:lnTo>
                    <a:pt x="169" y="65"/>
                  </a:lnTo>
                  <a:lnTo>
                    <a:pt x="169" y="73"/>
                  </a:lnTo>
                  <a:lnTo>
                    <a:pt x="166" y="73"/>
                  </a:lnTo>
                  <a:lnTo>
                    <a:pt x="166" y="70"/>
                  </a:lnTo>
                  <a:lnTo>
                    <a:pt x="164" y="70"/>
                  </a:lnTo>
                  <a:lnTo>
                    <a:pt x="159" y="70"/>
                  </a:lnTo>
                  <a:lnTo>
                    <a:pt x="159" y="73"/>
                  </a:lnTo>
                  <a:lnTo>
                    <a:pt x="159" y="75"/>
                  </a:lnTo>
                  <a:lnTo>
                    <a:pt x="161" y="77"/>
                  </a:lnTo>
                  <a:lnTo>
                    <a:pt x="164" y="77"/>
                  </a:lnTo>
                  <a:lnTo>
                    <a:pt x="164" y="80"/>
                  </a:lnTo>
                  <a:lnTo>
                    <a:pt x="164" y="87"/>
                  </a:lnTo>
                  <a:lnTo>
                    <a:pt x="166" y="87"/>
                  </a:lnTo>
                  <a:lnTo>
                    <a:pt x="166" y="89"/>
                  </a:lnTo>
                  <a:lnTo>
                    <a:pt x="169" y="89"/>
                  </a:lnTo>
                  <a:lnTo>
                    <a:pt x="171" y="89"/>
                  </a:lnTo>
                  <a:lnTo>
                    <a:pt x="171" y="92"/>
                  </a:lnTo>
                  <a:lnTo>
                    <a:pt x="171" y="99"/>
                  </a:lnTo>
                  <a:lnTo>
                    <a:pt x="169" y="101"/>
                  </a:lnTo>
                  <a:lnTo>
                    <a:pt x="169" y="104"/>
                  </a:lnTo>
                  <a:lnTo>
                    <a:pt x="166" y="104"/>
                  </a:lnTo>
                  <a:lnTo>
                    <a:pt x="166" y="106"/>
                  </a:lnTo>
                  <a:lnTo>
                    <a:pt x="164" y="106"/>
                  </a:lnTo>
                  <a:lnTo>
                    <a:pt x="161" y="106"/>
                  </a:lnTo>
                  <a:lnTo>
                    <a:pt x="161" y="109"/>
                  </a:lnTo>
                  <a:lnTo>
                    <a:pt x="161" y="111"/>
                  </a:lnTo>
                  <a:lnTo>
                    <a:pt x="164" y="111"/>
                  </a:lnTo>
                  <a:lnTo>
                    <a:pt x="164" y="113"/>
                  </a:lnTo>
                  <a:lnTo>
                    <a:pt x="166" y="113"/>
                  </a:lnTo>
                  <a:lnTo>
                    <a:pt x="164" y="116"/>
                  </a:lnTo>
                  <a:lnTo>
                    <a:pt x="164" y="123"/>
                  </a:lnTo>
                  <a:lnTo>
                    <a:pt x="161" y="123"/>
                  </a:lnTo>
                  <a:lnTo>
                    <a:pt x="161" y="125"/>
                  </a:lnTo>
                  <a:lnTo>
                    <a:pt x="159" y="128"/>
                  </a:lnTo>
                  <a:lnTo>
                    <a:pt x="159" y="130"/>
                  </a:lnTo>
                  <a:lnTo>
                    <a:pt x="157" y="130"/>
                  </a:lnTo>
                  <a:lnTo>
                    <a:pt x="157" y="133"/>
                  </a:lnTo>
                  <a:lnTo>
                    <a:pt x="154" y="135"/>
                  </a:lnTo>
                  <a:lnTo>
                    <a:pt x="150" y="135"/>
                  </a:lnTo>
                  <a:lnTo>
                    <a:pt x="147" y="133"/>
                  </a:lnTo>
                  <a:lnTo>
                    <a:pt x="147" y="123"/>
                  </a:lnTo>
                  <a:lnTo>
                    <a:pt x="145" y="123"/>
                  </a:lnTo>
                  <a:lnTo>
                    <a:pt x="140" y="123"/>
                  </a:lnTo>
                  <a:lnTo>
                    <a:pt x="140" y="125"/>
                  </a:lnTo>
                  <a:lnTo>
                    <a:pt x="137" y="125"/>
                  </a:lnTo>
                  <a:lnTo>
                    <a:pt x="137" y="128"/>
                  </a:lnTo>
                  <a:lnTo>
                    <a:pt x="133" y="128"/>
                  </a:lnTo>
                  <a:lnTo>
                    <a:pt x="130" y="130"/>
                  </a:lnTo>
                  <a:lnTo>
                    <a:pt x="130" y="133"/>
                  </a:lnTo>
                  <a:lnTo>
                    <a:pt x="128" y="133"/>
                  </a:lnTo>
                  <a:lnTo>
                    <a:pt x="128" y="137"/>
                  </a:lnTo>
                  <a:lnTo>
                    <a:pt x="130" y="140"/>
                  </a:lnTo>
                  <a:lnTo>
                    <a:pt x="133" y="137"/>
                  </a:lnTo>
                  <a:lnTo>
                    <a:pt x="135" y="137"/>
                  </a:lnTo>
                  <a:lnTo>
                    <a:pt x="135" y="135"/>
                  </a:lnTo>
                  <a:lnTo>
                    <a:pt x="142" y="135"/>
                  </a:lnTo>
                  <a:lnTo>
                    <a:pt x="142" y="137"/>
                  </a:lnTo>
                  <a:lnTo>
                    <a:pt x="145" y="137"/>
                  </a:lnTo>
                  <a:lnTo>
                    <a:pt x="145" y="140"/>
                  </a:lnTo>
                  <a:moveTo>
                    <a:pt x="145" y="140"/>
                  </a:moveTo>
                  <a:lnTo>
                    <a:pt x="147" y="140"/>
                  </a:lnTo>
                  <a:lnTo>
                    <a:pt x="147" y="142"/>
                  </a:lnTo>
                  <a:lnTo>
                    <a:pt x="147" y="147"/>
                  </a:lnTo>
                  <a:lnTo>
                    <a:pt x="145" y="147"/>
                  </a:lnTo>
                  <a:lnTo>
                    <a:pt x="145" y="149"/>
                  </a:lnTo>
                  <a:lnTo>
                    <a:pt x="142" y="149"/>
                  </a:lnTo>
                  <a:lnTo>
                    <a:pt x="140" y="152"/>
                  </a:lnTo>
                  <a:lnTo>
                    <a:pt x="137" y="152"/>
                  </a:lnTo>
                  <a:lnTo>
                    <a:pt x="137" y="154"/>
                  </a:lnTo>
                  <a:lnTo>
                    <a:pt x="135" y="154"/>
                  </a:lnTo>
                  <a:lnTo>
                    <a:pt x="135" y="157"/>
                  </a:lnTo>
                  <a:lnTo>
                    <a:pt x="133" y="157"/>
                  </a:lnTo>
                  <a:lnTo>
                    <a:pt x="130" y="159"/>
                  </a:lnTo>
                  <a:lnTo>
                    <a:pt x="128" y="159"/>
                  </a:lnTo>
                  <a:lnTo>
                    <a:pt x="125" y="161"/>
                  </a:lnTo>
                  <a:lnTo>
                    <a:pt x="121" y="161"/>
                  </a:lnTo>
                  <a:lnTo>
                    <a:pt x="118" y="164"/>
                  </a:lnTo>
                  <a:lnTo>
                    <a:pt x="116" y="164"/>
                  </a:lnTo>
                  <a:lnTo>
                    <a:pt x="116" y="166"/>
                  </a:lnTo>
                  <a:lnTo>
                    <a:pt x="114" y="166"/>
                  </a:lnTo>
                  <a:lnTo>
                    <a:pt x="111" y="169"/>
                  </a:lnTo>
                  <a:lnTo>
                    <a:pt x="99" y="169"/>
                  </a:lnTo>
                  <a:lnTo>
                    <a:pt x="101" y="166"/>
                  </a:lnTo>
                  <a:lnTo>
                    <a:pt x="101" y="161"/>
                  </a:lnTo>
                  <a:lnTo>
                    <a:pt x="99" y="161"/>
                  </a:lnTo>
                  <a:lnTo>
                    <a:pt x="94" y="161"/>
                  </a:lnTo>
                  <a:lnTo>
                    <a:pt x="94" y="164"/>
                  </a:lnTo>
                  <a:lnTo>
                    <a:pt x="90" y="164"/>
                  </a:lnTo>
                  <a:lnTo>
                    <a:pt x="87" y="166"/>
                  </a:lnTo>
                  <a:lnTo>
                    <a:pt x="82" y="166"/>
                  </a:lnTo>
                  <a:lnTo>
                    <a:pt x="82" y="169"/>
                  </a:lnTo>
                  <a:lnTo>
                    <a:pt x="82" y="171"/>
                  </a:lnTo>
                  <a:lnTo>
                    <a:pt x="80" y="171"/>
                  </a:lnTo>
                  <a:lnTo>
                    <a:pt x="70" y="171"/>
                  </a:lnTo>
                  <a:lnTo>
                    <a:pt x="68" y="169"/>
                  </a:lnTo>
                  <a:lnTo>
                    <a:pt x="65" y="169"/>
                  </a:lnTo>
                  <a:lnTo>
                    <a:pt x="65" y="166"/>
                  </a:lnTo>
                  <a:lnTo>
                    <a:pt x="65" y="164"/>
                  </a:lnTo>
                  <a:lnTo>
                    <a:pt x="63" y="164"/>
                  </a:lnTo>
                  <a:lnTo>
                    <a:pt x="63" y="161"/>
                  </a:lnTo>
                  <a:lnTo>
                    <a:pt x="61" y="161"/>
                  </a:lnTo>
                  <a:lnTo>
                    <a:pt x="61" y="166"/>
                  </a:lnTo>
                  <a:lnTo>
                    <a:pt x="58" y="166"/>
                  </a:lnTo>
                  <a:lnTo>
                    <a:pt x="54" y="166"/>
                  </a:lnTo>
                  <a:lnTo>
                    <a:pt x="51" y="164"/>
                  </a:lnTo>
                  <a:lnTo>
                    <a:pt x="46" y="164"/>
                  </a:lnTo>
                  <a:lnTo>
                    <a:pt x="46" y="161"/>
                  </a:lnTo>
                  <a:lnTo>
                    <a:pt x="44" y="161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9" y="157"/>
                  </a:lnTo>
                  <a:lnTo>
                    <a:pt x="37" y="154"/>
                  </a:lnTo>
                  <a:lnTo>
                    <a:pt x="37" y="149"/>
                  </a:lnTo>
                  <a:lnTo>
                    <a:pt x="39" y="149"/>
                  </a:lnTo>
                  <a:lnTo>
                    <a:pt x="49" y="149"/>
                  </a:lnTo>
                  <a:lnTo>
                    <a:pt x="49" y="147"/>
                  </a:lnTo>
                  <a:lnTo>
                    <a:pt x="49" y="142"/>
                  </a:lnTo>
                  <a:moveTo>
                    <a:pt x="49" y="142"/>
                  </a:moveTo>
                  <a:lnTo>
                    <a:pt x="46" y="140"/>
                  </a:lnTo>
                  <a:lnTo>
                    <a:pt x="44" y="137"/>
                  </a:lnTo>
                  <a:lnTo>
                    <a:pt x="44" y="133"/>
                  </a:lnTo>
                  <a:lnTo>
                    <a:pt x="41" y="133"/>
                  </a:lnTo>
                  <a:lnTo>
                    <a:pt x="41" y="130"/>
                  </a:lnTo>
                  <a:lnTo>
                    <a:pt x="39" y="130"/>
                  </a:lnTo>
                  <a:lnTo>
                    <a:pt x="32" y="130"/>
                  </a:lnTo>
                  <a:lnTo>
                    <a:pt x="32" y="133"/>
                  </a:lnTo>
                  <a:lnTo>
                    <a:pt x="34" y="133"/>
                  </a:lnTo>
                  <a:lnTo>
                    <a:pt x="34" y="135"/>
                  </a:lnTo>
                  <a:lnTo>
                    <a:pt x="37" y="137"/>
                  </a:lnTo>
                  <a:lnTo>
                    <a:pt x="37" y="145"/>
                  </a:lnTo>
                  <a:lnTo>
                    <a:pt x="34" y="145"/>
                  </a:lnTo>
                  <a:lnTo>
                    <a:pt x="32" y="147"/>
                  </a:lnTo>
                  <a:lnTo>
                    <a:pt x="30" y="147"/>
                  </a:lnTo>
                  <a:lnTo>
                    <a:pt x="30" y="149"/>
                  </a:lnTo>
                  <a:lnTo>
                    <a:pt x="25" y="147"/>
                  </a:lnTo>
                  <a:lnTo>
                    <a:pt x="22" y="145"/>
                  </a:lnTo>
                  <a:lnTo>
                    <a:pt x="22" y="142"/>
                  </a:lnTo>
                  <a:lnTo>
                    <a:pt x="20" y="142"/>
                  </a:lnTo>
                  <a:lnTo>
                    <a:pt x="20" y="140"/>
                  </a:lnTo>
                  <a:lnTo>
                    <a:pt x="17" y="140"/>
                  </a:lnTo>
                  <a:lnTo>
                    <a:pt x="17" y="137"/>
                  </a:lnTo>
                  <a:lnTo>
                    <a:pt x="15" y="135"/>
                  </a:lnTo>
                  <a:lnTo>
                    <a:pt x="15" y="133"/>
                  </a:lnTo>
                  <a:lnTo>
                    <a:pt x="13" y="133"/>
                  </a:lnTo>
                  <a:lnTo>
                    <a:pt x="13" y="128"/>
                  </a:lnTo>
                  <a:lnTo>
                    <a:pt x="10" y="128"/>
                  </a:lnTo>
                  <a:lnTo>
                    <a:pt x="10" y="121"/>
                  </a:lnTo>
                  <a:lnTo>
                    <a:pt x="8" y="121"/>
                  </a:lnTo>
                  <a:lnTo>
                    <a:pt x="8" y="118"/>
                  </a:lnTo>
                  <a:lnTo>
                    <a:pt x="5" y="118"/>
                  </a:lnTo>
                  <a:lnTo>
                    <a:pt x="5" y="113"/>
                  </a:lnTo>
                  <a:lnTo>
                    <a:pt x="3" y="113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5" y="104"/>
                  </a:lnTo>
                  <a:lnTo>
                    <a:pt x="8" y="104"/>
                  </a:lnTo>
                  <a:lnTo>
                    <a:pt x="10" y="104"/>
                  </a:lnTo>
                  <a:lnTo>
                    <a:pt x="10" y="101"/>
                  </a:lnTo>
                  <a:lnTo>
                    <a:pt x="10" y="97"/>
                  </a:lnTo>
                  <a:lnTo>
                    <a:pt x="8" y="97"/>
                  </a:lnTo>
                  <a:lnTo>
                    <a:pt x="8" y="89"/>
                  </a:lnTo>
                  <a:lnTo>
                    <a:pt x="5" y="89"/>
                  </a:lnTo>
                  <a:lnTo>
                    <a:pt x="5" y="85"/>
                  </a:lnTo>
                  <a:lnTo>
                    <a:pt x="3" y="85"/>
                  </a:lnTo>
                  <a:lnTo>
                    <a:pt x="3" y="82"/>
                  </a:lnTo>
                  <a:lnTo>
                    <a:pt x="1" y="85"/>
                  </a:lnTo>
                  <a:lnTo>
                    <a:pt x="1" y="73"/>
                  </a:lnTo>
                  <a:lnTo>
                    <a:pt x="3" y="70"/>
                  </a:lnTo>
                  <a:lnTo>
                    <a:pt x="3" y="68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8" y="65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5" y="61"/>
                  </a:lnTo>
                  <a:lnTo>
                    <a:pt x="5" y="58"/>
                  </a:lnTo>
                  <a:lnTo>
                    <a:pt x="5" y="53"/>
                  </a:lnTo>
                  <a:lnTo>
                    <a:pt x="8" y="53"/>
                  </a:lnTo>
                  <a:lnTo>
                    <a:pt x="8" y="49"/>
                  </a:lnTo>
                  <a:lnTo>
                    <a:pt x="10" y="49"/>
                  </a:lnTo>
                  <a:lnTo>
                    <a:pt x="10" y="44"/>
                  </a:lnTo>
                  <a:lnTo>
                    <a:pt x="13" y="44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5" y="39"/>
                  </a:lnTo>
                  <a:moveTo>
                    <a:pt x="15" y="39"/>
                  </a:moveTo>
                  <a:lnTo>
                    <a:pt x="17" y="37"/>
                  </a:lnTo>
                  <a:lnTo>
                    <a:pt x="20" y="37"/>
                  </a:lnTo>
                  <a:lnTo>
                    <a:pt x="22" y="39"/>
                  </a:lnTo>
                  <a:lnTo>
                    <a:pt x="22" y="49"/>
                  </a:lnTo>
                  <a:lnTo>
                    <a:pt x="25" y="49"/>
                  </a:lnTo>
                  <a:lnTo>
                    <a:pt x="25" y="51"/>
                  </a:lnTo>
                  <a:lnTo>
                    <a:pt x="27" y="51"/>
                  </a:lnTo>
                  <a:lnTo>
                    <a:pt x="30" y="51"/>
                  </a:lnTo>
                  <a:lnTo>
                    <a:pt x="30" y="49"/>
                  </a:lnTo>
                  <a:lnTo>
                    <a:pt x="32" y="49"/>
                  </a:lnTo>
                  <a:lnTo>
                    <a:pt x="32" y="46"/>
                  </a:lnTo>
                  <a:lnTo>
                    <a:pt x="37" y="46"/>
                  </a:lnTo>
                  <a:lnTo>
                    <a:pt x="37" y="44"/>
                  </a:lnTo>
                  <a:lnTo>
                    <a:pt x="39" y="44"/>
                  </a:lnTo>
                  <a:lnTo>
                    <a:pt x="39" y="41"/>
                  </a:lnTo>
                  <a:lnTo>
                    <a:pt x="41" y="41"/>
                  </a:lnTo>
                  <a:lnTo>
                    <a:pt x="41" y="39"/>
                  </a:lnTo>
                  <a:lnTo>
                    <a:pt x="41" y="34"/>
                  </a:lnTo>
                  <a:lnTo>
                    <a:pt x="39" y="34"/>
                  </a:lnTo>
                  <a:lnTo>
                    <a:pt x="37" y="34"/>
                  </a:lnTo>
                  <a:lnTo>
                    <a:pt x="37" y="37"/>
                  </a:lnTo>
                  <a:lnTo>
                    <a:pt x="34" y="37"/>
                  </a:lnTo>
                  <a:lnTo>
                    <a:pt x="34" y="39"/>
                  </a:lnTo>
                  <a:lnTo>
                    <a:pt x="30" y="39"/>
                  </a:lnTo>
                  <a:lnTo>
                    <a:pt x="30" y="37"/>
                  </a:lnTo>
                  <a:lnTo>
                    <a:pt x="27" y="37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5" y="32"/>
                  </a:lnTo>
                  <a:lnTo>
                    <a:pt x="22" y="29"/>
                  </a:lnTo>
                  <a:lnTo>
                    <a:pt x="25" y="29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7" y="22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4" y="20"/>
                  </a:lnTo>
                  <a:lnTo>
                    <a:pt x="34" y="17"/>
                  </a:lnTo>
                  <a:lnTo>
                    <a:pt x="37" y="17"/>
                  </a:lnTo>
                  <a:lnTo>
                    <a:pt x="39" y="15"/>
                  </a:lnTo>
                  <a:lnTo>
                    <a:pt x="41" y="15"/>
                  </a:lnTo>
                  <a:lnTo>
                    <a:pt x="41" y="13"/>
                  </a:lnTo>
                  <a:lnTo>
                    <a:pt x="49" y="13"/>
                  </a:lnTo>
                  <a:lnTo>
                    <a:pt x="49" y="10"/>
                  </a:lnTo>
                  <a:lnTo>
                    <a:pt x="54" y="10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6" y="5"/>
                  </a:lnTo>
                  <a:lnTo>
                    <a:pt x="61" y="5"/>
                  </a:lnTo>
                  <a:moveTo>
                    <a:pt x="34" y="37"/>
                  </a:moveTo>
                  <a:lnTo>
                    <a:pt x="39" y="44"/>
                  </a:lnTo>
                  <a:lnTo>
                    <a:pt x="34" y="37"/>
                  </a:lnTo>
                  <a:close/>
                  <a:moveTo>
                    <a:pt x="30" y="39"/>
                  </a:moveTo>
                  <a:lnTo>
                    <a:pt x="34" y="46"/>
                  </a:lnTo>
                  <a:lnTo>
                    <a:pt x="22" y="32"/>
                  </a:lnTo>
                  <a:moveTo>
                    <a:pt x="17" y="37"/>
                  </a:moveTo>
                  <a:lnTo>
                    <a:pt x="27" y="51"/>
                  </a:lnTo>
                  <a:lnTo>
                    <a:pt x="17" y="37"/>
                  </a:lnTo>
                  <a:close/>
                  <a:moveTo>
                    <a:pt x="30" y="49"/>
                  </a:moveTo>
                  <a:lnTo>
                    <a:pt x="20" y="34"/>
                  </a:lnTo>
                  <a:lnTo>
                    <a:pt x="32" y="49"/>
                  </a:lnTo>
                  <a:moveTo>
                    <a:pt x="22" y="32"/>
                  </a:moveTo>
                  <a:lnTo>
                    <a:pt x="32" y="46"/>
                  </a:lnTo>
                  <a:moveTo>
                    <a:pt x="37" y="44"/>
                  </a:moveTo>
                  <a:lnTo>
                    <a:pt x="32" y="39"/>
                  </a:lnTo>
                  <a:lnTo>
                    <a:pt x="37" y="46"/>
                  </a:lnTo>
                  <a:moveTo>
                    <a:pt x="90" y="1"/>
                  </a:moveTo>
                  <a:lnTo>
                    <a:pt x="90" y="3"/>
                  </a:lnTo>
                  <a:lnTo>
                    <a:pt x="87" y="3"/>
                  </a:lnTo>
                  <a:moveTo>
                    <a:pt x="87" y="5"/>
                  </a:moveTo>
                  <a:lnTo>
                    <a:pt x="90" y="1"/>
                  </a:lnTo>
                  <a:moveTo>
                    <a:pt x="39" y="34"/>
                  </a:moveTo>
                  <a:lnTo>
                    <a:pt x="41" y="37"/>
                  </a:lnTo>
                  <a:moveTo>
                    <a:pt x="75" y="3"/>
                  </a:moveTo>
                  <a:lnTo>
                    <a:pt x="80" y="8"/>
                  </a:lnTo>
                  <a:moveTo>
                    <a:pt x="77" y="3"/>
                  </a:moveTo>
                  <a:lnTo>
                    <a:pt x="82" y="8"/>
                  </a:lnTo>
                  <a:moveTo>
                    <a:pt x="70" y="13"/>
                  </a:moveTo>
                  <a:lnTo>
                    <a:pt x="68" y="8"/>
                  </a:lnTo>
                  <a:lnTo>
                    <a:pt x="73" y="13"/>
                  </a:lnTo>
                  <a:lnTo>
                    <a:pt x="70" y="5"/>
                  </a:lnTo>
                  <a:moveTo>
                    <a:pt x="70" y="3"/>
                  </a:moveTo>
                  <a:lnTo>
                    <a:pt x="75" y="10"/>
                  </a:lnTo>
                  <a:lnTo>
                    <a:pt x="70" y="3"/>
                  </a:lnTo>
                  <a:close/>
                  <a:moveTo>
                    <a:pt x="73" y="3"/>
                  </a:moveTo>
                  <a:lnTo>
                    <a:pt x="77" y="8"/>
                  </a:lnTo>
                  <a:lnTo>
                    <a:pt x="75" y="3"/>
                  </a:lnTo>
                  <a:moveTo>
                    <a:pt x="80" y="3"/>
                  </a:moveTo>
                  <a:lnTo>
                    <a:pt x="82" y="8"/>
                  </a:lnTo>
                  <a:moveTo>
                    <a:pt x="82" y="3"/>
                  </a:moveTo>
                  <a:lnTo>
                    <a:pt x="85" y="8"/>
                  </a:lnTo>
                  <a:lnTo>
                    <a:pt x="80" y="3"/>
                  </a:lnTo>
                  <a:moveTo>
                    <a:pt x="65" y="3"/>
                  </a:moveTo>
                  <a:lnTo>
                    <a:pt x="68" y="3"/>
                  </a:lnTo>
                  <a:moveTo>
                    <a:pt x="61" y="5"/>
                  </a:moveTo>
                  <a:lnTo>
                    <a:pt x="63" y="5"/>
                  </a:lnTo>
                  <a:moveTo>
                    <a:pt x="68" y="3"/>
                  </a:moveTo>
                  <a:lnTo>
                    <a:pt x="70" y="5"/>
                  </a:lnTo>
                  <a:moveTo>
                    <a:pt x="85" y="3"/>
                  </a:moveTo>
                  <a:lnTo>
                    <a:pt x="87" y="5"/>
                  </a:lnTo>
                  <a:lnTo>
                    <a:pt x="85" y="3"/>
                  </a:lnTo>
                  <a:close/>
                  <a:moveTo>
                    <a:pt x="25" y="32"/>
                  </a:moveTo>
                  <a:lnTo>
                    <a:pt x="22" y="29"/>
                  </a:lnTo>
                  <a:moveTo>
                    <a:pt x="20" y="37"/>
                  </a:moveTo>
                  <a:lnTo>
                    <a:pt x="20" y="34"/>
                  </a:lnTo>
                  <a:moveTo>
                    <a:pt x="22" y="29"/>
                  </a:moveTo>
                  <a:lnTo>
                    <a:pt x="25" y="32"/>
                  </a:lnTo>
                  <a:moveTo>
                    <a:pt x="37" y="34"/>
                  </a:moveTo>
                  <a:lnTo>
                    <a:pt x="41" y="41"/>
                  </a:lnTo>
                  <a:moveTo>
                    <a:pt x="39" y="34"/>
                  </a:moveTo>
                  <a:lnTo>
                    <a:pt x="41" y="39"/>
                  </a:lnTo>
                  <a:moveTo>
                    <a:pt x="37" y="37"/>
                  </a:moveTo>
                  <a:lnTo>
                    <a:pt x="41" y="41"/>
                  </a:lnTo>
                  <a:moveTo>
                    <a:pt x="15" y="39"/>
                  </a:moveTo>
                  <a:lnTo>
                    <a:pt x="17" y="37"/>
                  </a:lnTo>
                  <a:moveTo>
                    <a:pt x="65" y="94"/>
                  </a:moveTo>
                  <a:lnTo>
                    <a:pt x="70" y="85"/>
                  </a:lnTo>
                  <a:lnTo>
                    <a:pt x="63" y="77"/>
                  </a:lnTo>
                  <a:moveTo>
                    <a:pt x="1" y="97"/>
                  </a:moveTo>
                  <a:lnTo>
                    <a:pt x="5" y="104"/>
                  </a:lnTo>
                  <a:moveTo>
                    <a:pt x="1" y="94"/>
                  </a:moveTo>
                  <a:lnTo>
                    <a:pt x="8" y="104"/>
                  </a:lnTo>
                  <a:moveTo>
                    <a:pt x="1" y="82"/>
                  </a:moveTo>
                  <a:lnTo>
                    <a:pt x="1" y="80"/>
                  </a:lnTo>
                  <a:moveTo>
                    <a:pt x="1" y="80"/>
                  </a:moveTo>
                  <a:lnTo>
                    <a:pt x="5" y="89"/>
                  </a:lnTo>
                  <a:moveTo>
                    <a:pt x="3" y="82"/>
                  </a:moveTo>
                  <a:lnTo>
                    <a:pt x="1" y="82"/>
                  </a:lnTo>
                  <a:moveTo>
                    <a:pt x="5" y="65"/>
                  </a:moveTo>
                  <a:lnTo>
                    <a:pt x="5" y="68"/>
                  </a:lnTo>
                  <a:moveTo>
                    <a:pt x="1" y="85"/>
                  </a:moveTo>
                  <a:lnTo>
                    <a:pt x="8" y="92"/>
                  </a:lnTo>
                  <a:moveTo>
                    <a:pt x="8" y="61"/>
                  </a:moveTo>
                  <a:lnTo>
                    <a:pt x="10" y="63"/>
                  </a:lnTo>
                  <a:moveTo>
                    <a:pt x="5" y="61"/>
                  </a:moveTo>
                  <a:lnTo>
                    <a:pt x="10" y="65"/>
                  </a:lnTo>
                  <a:moveTo>
                    <a:pt x="22" y="41"/>
                  </a:moveTo>
                  <a:lnTo>
                    <a:pt x="30" y="51"/>
                  </a:lnTo>
                  <a:moveTo>
                    <a:pt x="5" y="63"/>
                  </a:moveTo>
                  <a:lnTo>
                    <a:pt x="8" y="65"/>
                  </a:lnTo>
                  <a:lnTo>
                    <a:pt x="5" y="61"/>
                  </a:lnTo>
                  <a:moveTo>
                    <a:pt x="99" y="3"/>
                  </a:moveTo>
                  <a:lnTo>
                    <a:pt x="97" y="1"/>
                  </a:lnTo>
                  <a:moveTo>
                    <a:pt x="114" y="8"/>
                  </a:moveTo>
                  <a:lnTo>
                    <a:pt x="116" y="8"/>
                  </a:lnTo>
                  <a:moveTo>
                    <a:pt x="111" y="8"/>
                  </a:moveTo>
                  <a:lnTo>
                    <a:pt x="111" y="10"/>
                  </a:lnTo>
                  <a:lnTo>
                    <a:pt x="109" y="10"/>
                  </a:lnTo>
                  <a:lnTo>
                    <a:pt x="106" y="10"/>
                  </a:lnTo>
                  <a:lnTo>
                    <a:pt x="106" y="8"/>
                  </a:lnTo>
                  <a:lnTo>
                    <a:pt x="104" y="8"/>
                  </a:lnTo>
                  <a:moveTo>
                    <a:pt x="111" y="8"/>
                  </a:moveTo>
                  <a:lnTo>
                    <a:pt x="111" y="5"/>
                  </a:lnTo>
                  <a:moveTo>
                    <a:pt x="104" y="5"/>
                  </a:moveTo>
                  <a:lnTo>
                    <a:pt x="104" y="8"/>
                  </a:lnTo>
                  <a:lnTo>
                    <a:pt x="109" y="10"/>
                  </a:lnTo>
                  <a:moveTo>
                    <a:pt x="111" y="8"/>
                  </a:moveTo>
                  <a:lnTo>
                    <a:pt x="111" y="5"/>
                  </a:lnTo>
                  <a:moveTo>
                    <a:pt x="104" y="5"/>
                  </a:moveTo>
                  <a:lnTo>
                    <a:pt x="104" y="3"/>
                  </a:lnTo>
                  <a:lnTo>
                    <a:pt x="101" y="3"/>
                  </a:lnTo>
                  <a:moveTo>
                    <a:pt x="99" y="3"/>
                  </a:moveTo>
                  <a:lnTo>
                    <a:pt x="104" y="3"/>
                  </a:lnTo>
                  <a:moveTo>
                    <a:pt x="101" y="3"/>
                  </a:moveTo>
                  <a:lnTo>
                    <a:pt x="101" y="1"/>
                  </a:lnTo>
                  <a:moveTo>
                    <a:pt x="114" y="5"/>
                  </a:moveTo>
                  <a:lnTo>
                    <a:pt x="114" y="8"/>
                  </a:lnTo>
                  <a:moveTo>
                    <a:pt x="111" y="5"/>
                  </a:moveTo>
                  <a:lnTo>
                    <a:pt x="111" y="8"/>
                  </a:lnTo>
                  <a:moveTo>
                    <a:pt x="114" y="8"/>
                  </a:moveTo>
                  <a:lnTo>
                    <a:pt x="114" y="5"/>
                  </a:lnTo>
                  <a:lnTo>
                    <a:pt x="116" y="8"/>
                  </a:lnTo>
                  <a:moveTo>
                    <a:pt x="114" y="5"/>
                  </a:moveTo>
                  <a:lnTo>
                    <a:pt x="111" y="8"/>
                  </a:lnTo>
                  <a:moveTo>
                    <a:pt x="104" y="5"/>
                  </a:moveTo>
                  <a:lnTo>
                    <a:pt x="104" y="3"/>
                  </a:lnTo>
                  <a:moveTo>
                    <a:pt x="104" y="3"/>
                  </a:moveTo>
                  <a:lnTo>
                    <a:pt x="109" y="10"/>
                  </a:lnTo>
                  <a:moveTo>
                    <a:pt x="109" y="5"/>
                  </a:moveTo>
                  <a:lnTo>
                    <a:pt x="111" y="8"/>
                  </a:lnTo>
                  <a:moveTo>
                    <a:pt x="106" y="3"/>
                  </a:moveTo>
                  <a:lnTo>
                    <a:pt x="111" y="10"/>
                  </a:lnTo>
                  <a:moveTo>
                    <a:pt x="99" y="87"/>
                  </a:moveTo>
                  <a:lnTo>
                    <a:pt x="87" y="94"/>
                  </a:lnTo>
                  <a:lnTo>
                    <a:pt x="101" y="92"/>
                  </a:lnTo>
                  <a:moveTo>
                    <a:pt x="87" y="97"/>
                  </a:moveTo>
                  <a:lnTo>
                    <a:pt x="87" y="94"/>
                  </a:lnTo>
                  <a:lnTo>
                    <a:pt x="87" y="97"/>
                  </a:lnTo>
                  <a:close/>
                  <a:moveTo>
                    <a:pt x="85" y="94"/>
                  </a:moveTo>
                  <a:lnTo>
                    <a:pt x="87" y="94"/>
                  </a:lnTo>
                  <a:lnTo>
                    <a:pt x="99" y="80"/>
                  </a:lnTo>
                  <a:moveTo>
                    <a:pt x="92" y="77"/>
                  </a:moveTo>
                  <a:lnTo>
                    <a:pt x="87" y="94"/>
                  </a:lnTo>
                  <a:lnTo>
                    <a:pt x="94" y="77"/>
                  </a:lnTo>
                  <a:moveTo>
                    <a:pt x="99" y="82"/>
                  </a:moveTo>
                  <a:lnTo>
                    <a:pt x="87" y="94"/>
                  </a:lnTo>
                  <a:lnTo>
                    <a:pt x="90" y="77"/>
                  </a:lnTo>
                  <a:moveTo>
                    <a:pt x="97" y="77"/>
                  </a:moveTo>
                  <a:lnTo>
                    <a:pt x="87" y="94"/>
                  </a:lnTo>
                  <a:moveTo>
                    <a:pt x="101" y="73"/>
                  </a:moveTo>
                  <a:lnTo>
                    <a:pt x="99" y="87"/>
                  </a:lnTo>
                  <a:lnTo>
                    <a:pt x="109" y="99"/>
                  </a:lnTo>
                  <a:moveTo>
                    <a:pt x="106" y="99"/>
                  </a:moveTo>
                  <a:lnTo>
                    <a:pt x="99" y="97"/>
                  </a:lnTo>
                  <a:lnTo>
                    <a:pt x="92" y="99"/>
                  </a:lnTo>
                  <a:lnTo>
                    <a:pt x="90" y="10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18" name="path 8818"/>
            <p:cNvSpPr/>
            <p:nvPr/>
          </p:nvSpPr>
          <p:spPr>
            <a:xfrm>
              <a:off x="0" y="11429"/>
              <a:ext cx="181356" cy="15240"/>
            </a:xfrm>
            <a:custGeom>
              <a:avLst/>
              <a:gdLst/>
              <a:ahLst/>
              <a:cxnLst/>
              <a:rect l="0" t="0" r="0" b="0"/>
              <a:pathLst>
                <a:path w="285" h="24">
                  <a:moveTo>
                    <a:pt x="0" y="0"/>
                  </a:moveTo>
                  <a:lnTo>
                    <a:pt x="0" y="24"/>
                  </a:lnTo>
                  <a:lnTo>
                    <a:pt x="285" y="0"/>
                  </a:lnTo>
                  <a:lnTo>
                    <a:pt x="0" y="0"/>
                  </a:lnTo>
                </a:path>
                <a:path w="285" h="24">
                  <a:moveTo>
                    <a:pt x="0" y="24"/>
                  </a:moveTo>
                  <a:lnTo>
                    <a:pt x="285" y="0"/>
                  </a:lnTo>
                  <a:lnTo>
                    <a:pt x="285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20" name="path 8820"/>
            <p:cNvSpPr/>
            <p:nvPr/>
          </p:nvSpPr>
          <p:spPr>
            <a:xfrm>
              <a:off x="221742" y="9143"/>
              <a:ext cx="9144" cy="25907"/>
            </a:xfrm>
            <a:custGeom>
              <a:avLst/>
              <a:gdLst/>
              <a:ahLst/>
              <a:cxnLst/>
              <a:rect l="0" t="0" r="0" b="0"/>
              <a:pathLst>
                <a:path w="14" h="40">
                  <a:moveTo>
                    <a:pt x="3" y="30"/>
                  </a:moveTo>
                  <a:lnTo>
                    <a:pt x="5" y="37"/>
                  </a:lnTo>
                  <a:lnTo>
                    <a:pt x="13" y="39"/>
                  </a:lnTo>
                  <a:moveTo>
                    <a:pt x="1" y="30"/>
                  </a:moveTo>
                  <a:lnTo>
                    <a:pt x="1" y="10"/>
                  </a:lnTo>
                  <a:moveTo>
                    <a:pt x="13" y="1"/>
                  </a:moveTo>
                  <a:lnTo>
                    <a:pt x="5" y="3"/>
                  </a:lnTo>
                  <a:lnTo>
                    <a:pt x="3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822" name="path 8822"/>
          <p:cNvSpPr/>
          <p:nvPr/>
        </p:nvSpPr>
        <p:spPr>
          <a:xfrm>
            <a:off x="11758421" y="3895597"/>
            <a:ext cx="73152" cy="21336"/>
          </a:xfrm>
          <a:custGeom>
            <a:avLst/>
            <a:gdLst/>
            <a:ahLst/>
            <a:cxnLst/>
            <a:rect l="0" t="0" r="0" b="0"/>
            <a:pathLst>
              <a:path w="115" h="33">
                <a:moveTo>
                  <a:pt x="111" y="1"/>
                </a:moveTo>
                <a:lnTo>
                  <a:pt x="111" y="3"/>
                </a:lnTo>
                <a:lnTo>
                  <a:pt x="114" y="3"/>
                </a:lnTo>
                <a:lnTo>
                  <a:pt x="114" y="5"/>
                </a:lnTo>
                <a:lnTo>
                  <a:pt x="111" y="5"/>
                </a:lnTo>
                <a:lnTo>
                  <a:pt x="111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1" y="15"/>
                </a:lnTo>
                <a:lnTo>
                  <a:pt x="99" y="18"/>
                </a:lnTo>
                <a:lnTo>
                  <a:pt x="97" y="18"/>
                </a:lnTo>
                <a:lnTo>
                  <a:pt x="97" y="20"/>
                </a:lnTo>
                <a:lnTo>
                  <a:pt x="92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78" y="27"/>
                </a:lnTo>
                <a:lnTo>
                  <a:pt x="78" y="30"/>
                </a:lnTo>
                <a:lnTo>
                  <a:pt x="66" y="30"/>
                </a:lnTo>
                <a:lnTo>
                  <a:pt x="66" y="27"/>
                </a:lnTo>
                <a:lnTo>
                  <a:pt x="68" y="27"/>
                </a:lnTo>
                <a:lnTo>
                  <a:pt x="68" y="25"/>
                </a:lnTo>
                <a:lnTo>
                  <a:pt x="68" y="22"/>
                </a:lnTo>
                <a:lnTo>
                  <a:pt x="66" y="22"/>
                </a:lnTo>
                <a:lnTo>
                  <a:pt x="61" y="22"/>
                </a:lnTo>
                <a:lnTo>
                  <a:pt x="61" y="25"/>
                </a:lnTo>
                <a:lnTo>
                  <a:pt x="54" y="25"/>
                </a:lnTo>
                <a:lnTo>
                  <a:pt x="54" y="27"/>
                </a:lnTo>
                <a:lnTo>
                  <a:pt x="49" y="27"/>
                </a:lnTo>
                <a:lnTo>
                  <a:pt x="49" y="30"/>
                </a:lnTo>
                <a:lnTo>
                  <a:pt x="49" y="32"/>
                </a:lnTo>
                <a:lnTo>
                  <a:pt x="46" y="32"/>
                </a:lnTo>
                <a:lnTo>
                  <a:pt x="37" y="32"/>
                </a:lnTo>
                <a:lnTo>
                  <a:pt x="34" y="30"/>
                </a:lnTo>
                <a:lnTo>
                  <a:pt x="32" y="30"/>
                </a:lnTo>
                <a:lnTo>
                  <a:pt x="32" y="27"/>
                </a:lnTo>
                <a:lnTo>
                  <a:pt x="32" y="25"/>
                </a:lnTo>
                <a:lnTo>
                  <a:pt x="30" y="25"/>
                </a:lnTo>
                <a:lnTo>
                  <a:pt x="30" y="22"/>
                </a:lnTo>
                <a:lnTo>
                  <a:pt x="27" y="22"/>
                </a:lnTo>
                <a:lnTo>
                  <a:pt x="25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8" y="25"/>
                </a:lnTo>
                <a:lnTo>
                  <a:pt x="13" y="25"/>
                </a:lnTo>
                <a:lnTo>
                  <a:pt x="13" y="22"/>
                </a:lnTo>
                <a:lnTo>
                  <a:pt x="8" y="22"/>
                </a:lnTo>
                <a:lnTo>
                  <a:pt x="8" y="20"/>
                </a:lnTo>
                <a:lnTo>
                  <a:pt x="6" y="20"/>
                </a:lnTo>
                <a:lnTo>
                  <a:pt x="6" y="18"/>
                </a:lnTo>
                <a:lnTo>
                  <a:pt x="3" y="18"/>
                </a:lnTo>
                <a:lnTo>
                  <a:pt x="1" y="15"/>
                </a:lnTo>
                <a:lnTo>
                  <a:pt x="1" y="13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5"/>
                </a:lnTo>
                <a:lnTo>
                  <a:pt x="1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824" name="path 8824"/>
          <p:cNvSpPr/>
          <p:nvPr/>
        </p:nvSpPr>
        <p:spPr>
          <a:xfrm>
            <a:off x="11726417" y="3807206"/>
            <a:ext cx="85344" cy="100360"/>
          </a:xfrm>
          <a:custGeom>
            <a:avLst/>
            <a:gdLst/>
            <a:ahLst/>
            <a:cxnLst/>
            <a:rect l="0" t="0" r="0" b="0"/>
            <a:pathLst>
              <a:path w="134" h="158">
                <a:moveTo>
                  <a:pt x="66" y="142"/>
                </a:moveTo>
                <a:lnTo>
                  <a:pt x="63" y="142"/>
                </a:lnTo>
                <a:lnTo>
                  <a:pt x="63" y="140"/>
                </a:lnTo>
                <a:lnTo>
                  <a:pt x="61" y="140"/>
                </a:lnTo>
                <a:lnTo>
                  <a:pt x="61" y="137"/>
                </a:lnTo>
                <a:lnTo>
                  <a:pt x="61" y="135"/>
                </a:lnTo>
                <a:lnTo>
                  <a:pt x="58" y="135"/>
                </a:lnTo>
                <a:lnTo>
                  <a:pt x="58" y="133"/>
                </a:lnTo>
                <a:lnTo>
                  <a:pt x="56" y="133"/>
                </a:lnTo>
                <a:lnTo>
                  <a:pt x="56" y="130"/>
                </a:lnTo>
                <a:lnTo>
                  <a:pt x="54" y="130"/>
                </a:lnTo>
                <a:lnTo>
                  <a:pt x="49" y="130"/>
                </a:lnTo>
                <a:lnTo>
                  <a:pt x="49" y="133"/>
                </a:lnTo>
                <a:lnTo>
                  <a:pt x="49" y="135"/>
                </a:lnTo>
                <a:lnTo>
                  <a:pt x="51" y="135"/>
                </a:lnTo>
                <a:lnTo>
                  <a:pt x="51" y="137"/>
                </a:lnTo>
                <a:lnTo>
                  <a:pt x="54" y="137"/>
                </a:lnTo>
                <a:lnTo>
                  <a:pt x="54" y="142"/>
                </a:lnTo>
                <a:lnTo>
                  <a:pt x="51" y="145"/>
                </a:lnTo>
                <a:lnTo>
                  <a:pt x="49" y="145"/>
                </a:lnTo>
                <a:lnTo>
                  <a:pt x="49" y="147"/>
                </a:lnTo>
                <a:lnTo>
                  <a:pt x="46" y="147"/>
                </a:lnTo>
                <a:lnTo>
                  <a:pt x="44" y="149"/>
                </a:lnTo>
                <a:lnTo>
                  <a:pt x="42" y="147"/>
                </a:lnTo>
                <a:lnTo>
                  <a:pt x="39" y="147"/>
                </a:lnTo>
                <a:lnTo>
                  <a:pt x="39" y="145"/>
                </a:lnTo>
                <a:lnTo>
                  <a:pt x="37" y="145"/>
                </a:lnTo>
                <a:lnTo>
                  <a:pt x="37" y="142"/>
                </a:lnTo>
                <a:lnTo>
                  <a:pt x="37" y="140"/>
                </a:lnTo>
                <a:lnTo>
                  <a:pt x="34" y="140"/>
                </a:lnTo>
                <a:lnTo>
                  <a:pt x="34" y="137"/>
                </a:lnTo>
                <a:lnTo>
                  <a:pt x="32" y="137"/>
                </a:lnTo>
                <a:lnTo>
                  <a:pt x="32" y="135"/>
                </a:lnTo>
                <a:lnTo>
                  <a:pt x="30" y="133"/>
                </a:lnTo>
                <a:lnTo>
                  <a:pt x="30" y="130"/>
                </a:lnTo>
                <a:lnTo>
                  <a:pt x="27" y="130"/>
                </a:lnTo>
                <a:lnTo>
                  <a:pt x="27" y="123"/>
                </a:lnTo>
                <a:lnTo>
                  <a:pt x="25" y="121"/>
                </a:lnTo>
                <a:lnTo>
                  <a:pt x="25" y="118"/>
                </a:lnTo>
                <a:lnTo>
                  <a:pt x="22" y="118"/>
                </a:lnTo>
                <a:lnTo>
                  <a:pt x="22" y="116"/>
                </a:lnTo>
                <a:lnTo>
                  <a:pt x="20" y="116"/>
                </a:lnTo>
                <a:lnTo>
                  <a:pt x="20" y="109"/>
                </a:lnTo>
                <a:lnTo>
                  <a:pt x="18" y="109"/>
                </a:lnTo>
                <a:lnTo>
                  <a:pt x="18" y="101"/>
                </a:lnTo>
                <a:lnTo>
                  <a:pt x="20" y="101"/>
                </a:lnTo>
                <a:lnTo>
                  <a:pt x="22" y="101"/>
                </a:lnTo>
                <a:lnTo>
                  <a:pt x="22" y="104"/>
                </a:lnTo>
                <a:lnTo>
                  <a:pt x="27" y="104"/>
                </a:lnTo>
                <a:lnTo>
                  <a:pt x="27" y="101"/>
                </a:lnTo>
                <a:lnTo>
                  <a:pt x="27" y="97"/>
                </a:lnTo>
                <a:lnTo>
                  <a:pt x="25" y="97"/>
                </a:lnTo>
                <a:lnTo>
                  <a:pt x="25" y="94"/>
                </a:lnTo>
                <a:lnTo>
                  <a:pt x="22" y="94"/>
                </a:lnTo>
                <a:lnTo>
                  <a:pt x="22" y="87"/>
                </a:lnTo>
                <a:lnTo>
                  <a:pt x="20" y="85"/>
                </a:lnTo>
                <a:lnTo>
                  <a:pt x="18" y="82"/>
                </a:lnTo>
                <a:lnTo>
                  <a:pt x="18" y="85"/>
                </a:lnTo>
                <a:lnTo>
                  <a:pt x="18" y="82"/>
                </a:lnTo>
                <a:lnTo>
                  <a:pt x="15" y="82"/>
                </a:lnTo>
                <a:lnTo>
                  <a:pt x="15" y="80"/>
                </a:lnTo>
                <a:lnTo>
                  <a:pt x="18" y="80"/>
                </a:lnTo>
                <a:lnTo>
                  <a:pt x="18" y="77"/>
                </a:lnTo>
                <a:lnTo>
                  <a:pt x="15" y="77"/>
                </a:lnTo>
                <a:lnTo>
                  <a:pt x="15" y="75"/>
                </a:lnTo>
                <a:lnTo>
                  <a:pt x="18" y="73"/>
                </a:lnTo>
                <a:lnTo>
                  <a:pt x="18" y="70"/>
                </a:lnTo>
                <a:lnTo>
                  <a:pt x="20" y="68"/>
                </a:lnTo>
                <a:lnTo>
                  <a:pt x="22" y="68"/>
                </a:lnTo>
                <a:lnTo>
                  <a:pt x="22" y="65"/>
                </a:lnTo>
                <a:lnTo>
                  <a:pt x="25" y="65"/>
                </a:lnTo>
                <a:lnTo>
                  <a:pt x="25" y="63"/>
                </a:lnTo>
                <a:lnTo>
                  <a:pt x="25" y="61"/>
                </a:lnTo>
                <a:lnTo>
                  <a:pt x="22" y="61"/>
                </a:lnTo>
                <a:lnTo>
                  <a:pt x="22" y="51"/>
                </a:lnTo>
                <a:lnTo>
                  <a:pt x="25" y="49"/>
                </a:lnTo>
                <a:lnTo>
                  <a:pt x="25" y="46"/>
                </a:lnTo>
                <a:lnTo>
                  <a:pt x="27" y="46"/>
                </a:lnTo>
                <a:lnTo>
                  <a:pt x="27" y="44"/>
                </a:lnTo>
                <a:lnTo>
                  <a:pt x="30" y="41"/>
                </a:lnTo>
                <a:lnTo>
                  <a:pt x="30" y="39"/>
                </a:lnTo>
                <a:lnTo>
                  <a:pt x="32" y="39"/>
                </a:lnTo>
                <a:moveTo>
                  <a:pt x="32" y="39"/>
                </a:moveTo>
                <a:lnTo>
                  <a:pt x="32" y="37"/>
                </a:lnTo>
                <a:lnTo>
                  <a:pt x="34" y="37"/>
                </a:lnTo>
                <a:lnTo>
                  <a:pt x="37" y="37"/>
                </a:lnTo>
                <a:lnTo>
                  <a:pt x="37" y="39"/>
                </a:lnTo>
                <a:lnTo>
                  <a:pt x="39" y="39"/>
                </a:lnTo>
                <a:lnTo>
                  <a:pt x="39" y="41"/>
                </a:lnTo>
                <a:lnTo>
                  <a:pt x="39" y="49"/>
                </a:lnTo>
                <a:lnTo>
                  <a:pt x="42" y="51"/>
                </a:lnTo>
                <a:lnTo>
                  <a:pt x="44" y="51"/>
                </a:lnTo>
                <a:lnTo>
                  <a:pt x="46" y="49"/>
                </a:lnTo>
                <a:lnTo>
                  <a:pt x="49" y="46"/>
                </a:lnTo>
                <a:lnTo>
                  <a:pt x="51" y="46"/>
                </a:lnTo>
                <a:lnTo>
                  <a:pt x="54" y="44"/>
                </a:lnTo>
                <a:lnTo>
                  <a:pt x="56" y="44"/>
                </a:lnTo>
                <a:lnTo>
                  <a:pt x="56" y="41"/>
                </a:lnTo>
                <a:lnTo>
                  <a:pt x="58" y="41"/>
                </a:lnTo>
                <a:lnTo>
                  <a:pt x="58" y="39"/>
                </a:lnTo>
                <a:lnTo>
                  <a:pt x="58" y="34"/>
                </a:lnTo>
                <a:lnTo>
                  <a:pt x="56" y="34"/>
                </a:lnTo>
                <a:lnTo>
                  <a:pt x="54" y="34"/>
                </a:lnTo>
                <a:lnTo>
                  <a:pt x="54" y="37"/>
                </a:lnTo>
                <a:lnTo>
                  <a:pt x="49" y="37"/>
                </a:lnTo>
                <a:lnTo>
                  <a:pt x="49" y="39"/>
                </a:lnTo>
                <a:lnTo>
                  <a:pt x="44" y="39"/>
                </a:lnTo>
                <a:lnTo>
                  <a:pt x="44" y="37"/>
                </a:lnTo>
                <a:lnTo>
                  <a:pt x="42" y="37"/>
                </a:lnTo>
                <a:lnTo>
                  <a:pt x="42" y="34"/>
                </a:lnTo>
                <a:lnTo>
                  <a:pt x="42" y="32"/>
                </a:lnTo>
                <a:lnTo>
                  <a:pt x="39" y="32"/>
                </a:lnTo>
                <a:lnTo>
                  <a:pt x="39" y="27"/>
                </a:lnTo>
                <a:lnTo>
                  <a:pt x="42" y="27"/>
                </a:lnTo>
                <a:lnTo>
                  <a:pt x="42" y="25"/>
                </a:lnTo>
                <a:lnTo>
                  <a:pt x="44" y="25"/>
                </a:lnTo>
                <a:lnTo>
                  <a:pt x="44" y="22"/>
                </a:lnTo>
                <a:lnTo>
                  <a:pt x="46" y="22"/>
                </a:lnTo>
                <a:lnTo>
                  <a:pt x="46" y="20"/>
                </a:lnTo>
                <a:lnTo>
                  <a:pt x="49" y="20"/>
                </a:lnTo>
                <a:lnTo>
                  <a:pt x="51" y="17"/>
                </a:lnTo>
                <a:lnTo>
                  <a:pt x="54" y="17"/>
                </a:lnTo>
                <a:lnTo>
                  <a:pt x="54" y="15"/>
                </a:lnTo>
                <a:lnTo>
                  <a:pt x="56" y="15"/>
                </a:lnTo>
                <a:lnTo>
                  <a:pt x="58" y="13"/>
                </a:lnTo>
                <a:lnTo>
                  <a:pt x="66" y="13"/>
                </a:lnTo>
                <a:lnTo>
                  <a:pt x="66" y="10"/>
                </a:lnTo>
                <a:lnTo>
                  <a:pt x="68" y="10"/>
                </a:lnTo>
                <a:lnTo>
                  <a:pt x="68" y="8"/>
                </a:lnTo>
                <a:lnTo>
                  <a:pt x="70" y="8"/>
                </a:lnTo>
                <a:lnTo>
                  <a:pt x="70" y="5"/>
                </a:lnTo>
                <a:lnTo>
                  <a:pt x="78" y="5"/>
                </a:lnTo>
                <a:moveTo>
                  <a:pt x="49" y="37"/>
                </a:moveTo>
                <a:lnTo>
                  <a:pt x="54" y="44"/>
                </a:lnTo>
                <a:moveTo>
                  <a:pt x="51" y="37"/>
                </a:moveTo>
                <a:lnTo>
                  <a:pt x="56" y="44"/>
                </a:lnTo>
                <a:moveTo>
                  <a:pt x="44" y="39"/>
                </a:moveTo>
                <a:lnTo>
                  <a:pt x="51" y="46"/>
                </a:lnTo>
                <a:moveTo>
                  <a:pt x="39" y="32"/>
                </a:moveTo>
                <a:lnTo>
                  <a:pt x="49" y="46"/>
                </a:lnTo>
                <a:moveTo>
                  <a:pt x="32" y="37"/>
                </a:moveTo>
                <a:lnTo>
                  <a:pt x="42" y="51"/>
                </a:lnTo>
                <a:moveTo>
                  <a:pt x="34" y="37"/>
                </a:moveTo>
                <a:lnTo>
                  <a:pt x="44" y="51"/>
                </a:lnTo>
                <a:moveTo>
                  <a:pt x="37" y="34"/>
                </a:moveTo>
                <a:lnTo>
                  <a:pt x="46" y="49"/>
                </a:lnTo>
                <a:lnTo>
                  <a:pt x="37" y="34"/>
                </a:lnTo>
                <a:close/>
                <a:moveTo>
                  <a:pt x="37" y="32"/>
                </a:moveTo>
                <a:lnTo>
                  <a:pt x="49" y="46"/>
                </a:lnTo>
                <a:moveTo>
                  <a:pt x="49" y="39"/>
                </a:moveTo>
                <a:lnTo>
                  <a:pt x="54" y="44"/>
                </a:lnTo>
                <a:moveTo>
                  <a:pt x="46" y="39"/>
                </a:moveTo>
                <a:lnTo>
                  <a:pt x="51" y="46"/>
                </a:lnTo>
                <a:moveTo>
                  <a:pt x="104" y="1"/>
                </a:moveTo>
                <a:lnTo>
                  <a:pt x="106" y="3"/>
                </a:lnTo>
                <a:moveTo>
                  <a:pt x="104" y="3"/>
                </a:moveTo>
                <a:lnTo>
                  <a:pt x="104" y="1"/>
                </a:lnTo>
                <a:moveTo>
                  <a:pt x="104" y="5"/>
                </a:moveTo>
                <a:lnTo>
                  <a:pt x="106" y="1"/>
                </a:lnTo>
                <a:moveTo>
                  <a:pt x="56" y="34"/>
                </a:moveTo>
                <a:lnTo>
                  <a:pt x="58" y="37"/>
                </a:lnTo>
                <a:moveTo>
                  <a:pt x="92" y="3"/>
                </a:moveTo>
                <a:lnTo>
                  <a:pt x="94" y="8"/>
                </a:lnTo>
                <a:moveTo>
                  <a:pt x="94" y="3"/>
                </a:moveTo>
                <a:lnTo>
                  <a:pt x="97" y="8"/>
                </a:lnTo>
                <a:moveTo>
                  <a:pt x="85" y="8"/>
                </a:moveTo>
                <a:lnTo>
                  <a:pt x="87" y="13"/>
                </a:lnTo>
                <a:lnTo>
                  <a:pt x="85" y="8"/>
                </a:lnTo>
                <a:close/>
                <a:moveTo>
                  <a:pt x="85" y="5"/>
                </a:moveTo>
                <a:lnTo>
                  <a:pt x="90" y="13"/>
                </a:lnTo>
                <a:moveTo>
                  <a:pt x="85" y="3"/>
                </a:moveTo>
                <a:lnTo>
                  <a:pt x="92" y="10"/>
                </a:lnTo>
                <a:lnTo>
                  <a:pt x="87" y="3"/>
                </a:lnTo>
                <a:moveTo>
                  <a:pt x="92" y="8"/>
                </a:moveTo>
                <a:lnTo>
                  <a:pt x="90" y="3"/>
                </a:lnTo>
                <a:lnTo>
                  <a:pt x="94" y="8"/>
                </a:lnTo>
                <a:moveTo>
                  <a:pt x="94" y="3"/>
                </a:moveTo>
                <a:lnTo>
                  <a:pt x="99" y="8"/>
                </a:lnTo>
                <a:moveTo>
                  <a:pt x="99" y="3"/>
                </a:moveTo>
                <a:lnTo>
                  <a:pt x="102" y="8"/>
                </a:lnTo>
                <a:moveTo>
                  <a:pt x="97" y="3"/>
                </a:moveTo>
                <a:lnTo>
                  <a:pt x="99" y="8"/>
                </a:lnTo>
                <a:moveTo>
                  <a:pt x="82" y="3"/>
                </a:moveTo>
                <a:lnTo>
                  <a:pt x="82" y="1"/>
                </a:lnTo>
                <a:moveTo>
                  <a:pt x="78" y="5"/>
                </a:moveTo>
                <a:lnTo>
                  <a:pt x="78" y="3"/>
                </a:lnTo>
                <a:moveTo>
                  <a:pt x="85" y="3"/>
                </a:moveTo>
                <a:lnTo>
                  <a:pt x="87" y="5"/>
                </a:lnTo>
                <a:moveTo>
                  <a:pt x="99" y="3"/>
                </a:moveTo>
                <a:lnTo>
                  <a:pt x="102" y="5"/>
                </a:lnTo>
                <a:moveTo>
                  <a:pt x="102" y="3"/>
                </a:moveTo>
                <a:lnTo>
                  <a:pt x="104" y="5"/>
                </a:lnTo>
                <a:moveTo>
                  <a:pt x="39" y="32"/>
                </a:moveTo>
                <a:lnTo>
                  <a:pt x="39" y="29"/>
                </a:lnTo>
                <a:moveTo>
                  <a:pt x="34" y="37"/>
                </a:moveTo>
                <a:lnTo>
                  <a:pt x="37" y="37"/>
                </a:lnTo>
                <a:moveTo>
                  <a:pt x="39" y="29"/>
                </a:moveTo>
                <a:lnTo>
                  <a:pt x="39" y="32"/>
                </a:lnTo>
                <a:moveTo>
                  <a:pt x="58" y="41"/>
                </a:moveTo>
                <a:lnTo>
                  <a:pt x="54" y="34"/>
                </a:lnTo>
                <a:lnTo>
                  <a:pt x="58" y="39"/>
                </a:lnTo>
                <a:moveTo>
                  <a:pt x="51" y="37"/>
                </a:moveTo>
                <a:lnTo>
                  <a:pt x="56" y="41"/>
                </a:lnTo>
                <a:moveTo>
                  <a:pt x="32" y="39"/>
                </a:moveTo>
                <a:lnTo>
                  <a:pt x="34" y="37"/>
                </a:lnTo>
                <a:moveTo>
                  <a:pt x="42" y="147"/>
                </a:moveTo>
                <a:lnTo>
                  <a:pt x="42" y="145"/>
                </a:lnTo>
                <a:moveTo>
                  <a:pt x="44" y="149"/>
                </a:moveTo>
                <a:lnTo>
                  <a:pt x="46" y="149"/>
                </a:lnTo>
                <a:moveTo>
                  <a:pt x="49" y="147"/>
                </a:moveTo>
                <a:lnTo>
                  <a:pt x="54" y="149"/>
                </a:lnTo>
                <a:moveTo>
                  <a:pt x="56" y="130"/>
                </a:moveTo>
                <a:lnTo>
                  <a:pt x="61" y="137"/>
                </a:lnTo>
                <a:moveTo>
                  <a:pt x="61" y="140"/>
                </a:moveTo>
                <a:lnTo>
                  <a:pt x="66" y="145"/>
                </a:lnTo>
                <a:moveTo>
                  <a:pt x="51" y="145"/>
                </a:moveTo>
                <a:lnTo>
                  <a:pt x="56" y="149"/>
                </a:lnTo>
                <a:lnTo>
                  <a:pt x="51" y="142"/>
                </a:lnTo>
                <a:moveTo>
                  <a:pt x="54" y="140"/>
                </a:moveTo>
                <a:lnTo>
                  <a:pt x="61" y="149"/>
                </a:lnTo>
                <a:moveTo>
                  <a:pt x="54" y="142"/>
                </a:moveTo>
                <a:lnTo>
                  <a:pt x="58" y="149"/>
                </a:lnTo>
                <a:moveTo>
                  <a:pt x="46" y="147"/>
                </a:moveTo>
                <a:lnTo>
                  <a:pt x="49" y="152"/>
                </a:lnTo>
                <a:moveTo>
                  <a:pt x="42" y="147"/>
                </a:moveTo>
                <a:lnTo>
                  <a:pt x="44" y="147"/>
                </a:lnTo>
                <a:lnTo>
                  <a:pt x="44" y="149"/>
                </a:lnTo>
                <a:moveTo>
                  <a:pt x="46" y="147"/>
                </a:moveTo>
                <a:lnTo>
                  <a:pt x="51" y="154"/>
                </a:lnTo>
                <a:moveTo>
                  <a:pt x="49" y="147"/>
                </a:moveTo>
                <a:lnTo>
                  <a:pt x="51" y="152"/>
                </a:lnTo>
                <a:moveTo>
                  <a:pt x="49" y="130"/>
                </a:moveTo>
                <a:lnTo>
                  <a:pt x="63" y="149"/>
                </a:lnTo>
                <a:moveTo>
                  <a:pt x="51" y="145"/>
                </a:moveTo>
                <a:lnTo>
                  <a:pt x="54" y="149"/>
                </a:lnTo>
                <a:moveTo>
                  <a:pt x="49" y="130"/>
                </a:moveTo>
                <a:lnTo>
                  <a:pt x="63" y="149"/>
                </a:lnTo>
                <a:moveTo>
                  <a:pt x="54" y="130"/>
                </a:moveTo>
                <a:lnTo>
                  <a:pt x="66" y="147"/>
                </a:lnTo>
                <a:moveTo>
                  <a:pt x="51" y="130"/>
                </a:moveTo>
                <a:lnTo>
                  <a:pt x="63" y="147"/>
                </a:lnTo>
                <a:moveTo>
                  <a:pt x="82" y="94"/>
                </a:moveTo>
                <a:lnTo>
                  <a:pt x="87" y="85"/>
                </a:lnTo>
                <a:lnTo>
                  <a:pt x="80" y="77"/>
                </a:lnTo>
                <a:moveTo>
                  <a:pt x="18" y="101"/>
                </a:moveTo>
                <a:lnTo>
                  <a:pt x="18" y="99"/>
                </a:lnTo>
                <a:moveTo>
                  <a:pt x="18" y="99"/>
                </a:moveTo>
                <a:lnTo>
                  <a:pt x="20" y="101"/>
                </a:lnTo>
                <a:moveTo>
                  <a:pt x="18" y="97"/>
                </a:moveTo>
                <a:lnTo>
                  <a:pt x="22" y="104"/>
                </a:lnTo>
                <a:moveTo>
                  <a:pt x="18" y="94"/>
                </a:moveTo>
                <a:lnTo>
                  <a:pt x="25" y="104"/>
                </a:lnTo>
                <a:moveTo>
                  <a:pt x="15" y="82"/>
                </a:moveTo>
                <a:lnTo>
                  <a:pt x="15" y="80"/>
                </a:lnTo>
                <a:moveTo>
                  <a:pt x="15" y="80"/>
                </a:moveTo>
                <a:lnTo>
                  <a:pt x="22" y="89"/>
                </a:lnTo>
                <a:moveTo>
                  <a:pt x="20" y="82"/>
                </a:moveTo>
                <a:lnTo>
                  <a:pt x="15" y="82"/>
                </a:lnTo>
                <a:moveTo>
                  <a:pt x="20" y="65"/>
                </a:moveTo>
                <a:lnTo>
                  <a:pt x="22" y="68"/>
                </a:lnTo>
                <a:moveTo>
                  <a:pt x="18" y="85"/>
                </a:moveTo>
                <a:lnTo>
                  <a:pt x="22" y="92"/>
                </a:lnTo>
                <a:moveTo>
                  <a:pt x="25" y="61"/>
                </a:moveTo>
                <a:lnTo>
                  <a:pt x="25" y="63"/>
                </a:lnTo>
                <a:moveTo>
                  <a:pt x="22" y="61"/>
                </a:moveTo>
                <a:lnTo>
                  <a:pt x="25" y="65"/>
                </a:lnTo>
                <a:moveTo>
                  <a:pt x="39" y="41"/>
                </a:moveTo>
                <a:lnTo>
                  <a:pt x="46" y="51"/>
                </a:lnTo>
                <a:moveTo>
                  <a:pt x="20" y="63"/>
                </a:moveTo>
                <a:lnTo>
                  <a:pt x="22" y="65"/>
                </a:lnTo>
                <a:moveTo>
                  <a:pt x="20" y="61"/>
                </a:moveTo>
                <a:lnTo>
                  <a:pt x="25" y="65"/>
                </a:lnTo>
                <a:moveTo>
                  <a:pt x="18" y="92"/>
                </a:moveTo>
                <a:lnTo>
                  <a:pt x="25" y="104"/>
                </a:lnTo>
                <a:moveTo>
                  <a:pt x="18" y="89"/>
                </a:moveTo>
                <a:lnTo>
                  <a:pt x="27" y="101"/>
                </a:lnTo>
                <a:moveTo>
                  <a:pt x="18" y="87"/>
                </a:moveTo>
                <a:lnTo>
                  <a:pt x="27" y="99"/>
                </a:lnTo>
                <a:moveTo>
                  <a:pt x="54" y="157"/>
                </a:moveTo>
                <a:lnTo>
                  <a:pt x="51" y="154"/>
                </a:lnTo>
                <a:moveTo>
                  <a:pt x="116" y="3"/>
                </a:moveTo>
                <a:lnTo>
                  <a:pt x="114" y="1"/>
                </a:lnTo>
                <a:moveTo>
                  <a:pt x="130" y="8"/>
                </a:moveTo>
                <a:lnTo>
                  <a:pt x="133" y="8"/>
                </a:lnTo>
                <a:moveTo>
                  <a:pt x="126" y="8"/>
                </a:moveTo>
                <a:lnTo>
                  <a:pt x="126" y="10"/>
                </a:lnTo>
                <a:lnTo>
                  <a:pt x="128" y="10"/>
                </a:lnTo>
                <a:lnTo>
                  <a:pt x="121" y="10"/>
                </a:lnTo>
                <a:lnTo>
                  <a:pt x="121" y="8"/>
                </a:lnTo>
                <a:moveTo>
                  <a:pt x="126" y="8"/>
                </a:moveTo>
                <a:lnTo>
                  <a:pt x="126" y="5"/>
                </a:lnTo>
                <a:moveTo>
                  <a:pt x="121" y="5"/>
                </a:moveTo>
                <a:lnTo>
                  <a:pt x="121" y="8"/>
                </a:lnTo>
                <a:lnTo>
                  <a:pt x="123" y="10"/>
                </a:lnTo>
                <a:moveTo>
                  <a:pt x="128" y="8"/>
                </a:moveTo>
                <a:lnTo>
                  <a:pt x="126" y="8"/>
                </a:lnTo>
                <a:moveTo>
                  <a:pt x="121" y="5"/>
                </a:moveTo>
                <a:lnTo>
                  <a:pt x="118" y="3"/>
                </a:lnTo>
                <a:lnTo>
                  <a:pt x="116" y="3"/>
                </a:lnTo>
                <a:moveTo>
                  <a:pt x="118" y="3"/>
                </a:moveTo>
                <a:lnTo>
                  <a:pt x="118" y="1"/>
                </a:lnTo>
                <a:moveTo>
                  <a:pt x="128" y="5"/>
                </a:moveTo>
                <a:lnTo>
                  <a:pt x="128" y="8"/>
                </a:lnTo>
                <a:lnTo>
                  <a:pt x="126" y="5"/>
                </a:lnTo>
                <a:moveTo>
                  <a:pt x="130" y="8"/>
                </a:moveTo>
                <a:lnTo>
                  <a:pt x="128" y="5"/>
                </a:lnTo>
                <a:lnTo>
                  <a:pt x="133" y="8"/>
                </a:lnTo>
                <a:moveTo>
                  <a:pt x="128" y="5"/>
                </a:moveTo>
                <a:lnTo>
                  <a:pt x="128" y="8"/>
                </a:lnTo>
                <a:moveTo>
                  <a:pt x="126" y="8"/>
                </a:moveTo>
                <a:lnTo>
                  <a:pt x="126" y="5"/>
                </a:lnTo>
                <a:moveTo>
                  <a:pt x="121" y="5"/>
                </a:moveTo>
                <a:lnTo>
                  <a:pt x="121" y="3"/>
                </a:lnTo>
                <a:moveTo>
                  <a:pt x="121" y="3"/>
                </a:moveTo>
                <a:lnTo>
                  <a:pt x="126" y="10"/>
                </a:lnTo>
                <a:moveTo>
                  <a:pt x="123" y="5"/>
                </a:moveTo>
                <a:lnTo>
                  <a:pt x="126" y="8"/>
                </a:lnTo>
                <a:moveTo>
                  <a:pt x="123" y="3"/>
                </a:moveTo>
                <a:lnTo>
                  <a:pt x="126" y="10"/>
                </a:lnTo>
                <a:moveTo>
                  <a:pt x="116" y="87"/>
                </a:moveTo>
                <a:lnTo>
                  <a:pt x="104" y="94"/>
                </a:lnTo>
                <a:lnTo>
                  <a:pt x="118" y="92"/>
                </a:lnTo>
                <a:moveTo>
                  <a:pt x="104" y="97"/>
                </a:moveTo>
                <a:lnTo>
                  <a:pt x="104" y="94"/>
                </a:lnTo>
                <a:lnTo>
                  <a:pt x="102" y="97"/>
                </a:lnTo>
                <a:moveTo>
                  <a:pt x="102" y="94"/>
                </a:moveTo>
                <a:lnTo>
                  <a:pt x="104" y="94"/>
                </a:lnTo>
                <a:lnTo>
                  <a:pt x="114" y="80"/>
                </a:lnTo>
                <a:moveTo>
                  <a:pt x="106" y="77"/>
                </a:moveTo>
                <a:lnTo>
                  <a:pt x="104" y="94"/>
                </a:lnTo>
                <a:lnTo>
                  <a:pt x="109" y="77"/>
                </a:lnTo>
                <a:moveTo>
                  <a:pt x="114" y="82"/>
                </a:moveTo>
                <a:lnTo>
                  <a:pt x="104" y="94"/>
                </a:lnTo>
                <a:lnTo>
                  <a:pt x="106" y="77"/>
                </a:lnTo>
                <a:moveTo>
                  <a:pt x="114" y="77"/>
                </a:moveTo>
                <a:lnTo>
                  <a:pt x="104" y="94"/>
                </a:lnTo>
                <a:moveTo>
                  <a:pt x="116" y="73"/>
                </a:moveTo>
                <a:lnTo>
                  <a:pt x="114" y="87"/>
                </a:lnTo>
                <a:lnTo>
                  <a:pt x="123" y="99"/>
                </a:lnTo>
                <a:moveTo>
                  <a:pt x="123" y="99"/>
                </a:moveTo>
                <a:lnTo>
                  <a:pt x="116" y="97"/>
                </a:lnTo>
                <a:lnTo>
                  <a:pt x="109" y="99"/>
                </a:lnTo>
                <a:lnTo>
                  <a:pt x="106" y="109"/>
                </a:lnTo>
                <a:moveTo>
                  <a:pt x="18" y="32"/>
                </a:moveTo>
                <a:lnTo>
                  <a:pt x="25" y="32"/>
                </a:lnTo>
                <a:lnTo>
                  <a:pt x="25" y="56"/>
                </a:lnTo>
                <a:lnTo>
                  <a:pt x="13" y="56"/>
                </a:lnTo>
                <a:moveTo>
                  <a:pt x="3" y="44"/>
                </a:moveTo>
                <a:lnTo>
                  <a:pt x="6" y="51"/>
                </a:lnTo>
                <a:lnTo>
                  <a:pt x="13" y="53"/>
                </a:lnTo>
                <a:moveTo>
                  <a:pt x="1" y="44"/>
                </a:moveTo>
                <a:lnTo>
                  <a:pt x="1" y="25"/>
                </a:lnTo>
                <a:moveTo>
                  <a:pt x="13" y="15"/>
                </a:moveTo>
                <a:lnTo>
                  <a:pt x="6" y="17"/>
                </a:lnTo>
                <a:lnTo>
                  <a:pt x="3" y="25"/>
                </a:lnTo>
                <a:moveTo>
                  <a:pt x="13" y="13"/>
                </a:moveTo>
                <a:lnTo>
                  <a:pt x="25" y="13"/>
                </a:lnTo>
                <a:moveTo>
                  <a:pt x="39" y="56"/>
                </a:moveTo>
                <a:lnTo>
                  <a:pt x="54" y="13"/>
                </a:lnTo>
                <a:lnTo>
                  <a:pt x="68" y="56"/>
                </a:lnTo>
                <a:moveTo>
                  <a:pt x="63" y="44"/>
                </a:moveTo>
                <a:lnTo>
                  <a:pt x="44" y="44"/>
                </a:lnTo>
                <a:moveTo>
                  <a:pt x="104" y="15"/>
                </a:moveTo>
                <a:lnTo>
                  <a:pt x="92" y="13"/>
                </a:lnTo>
                <a:moveTo>
                  <a:pt x="92" y="15"/>
                </a:moveTo>
                <a:lnTo>
                  <a:pt x="85" y="20"/>
                </a:lnTo>
                <a:lnTo>
                  <a:pt x="90" y="29"/>
                </a:lnTo>
                <a:moveTo>
                  <a:pt x="87" y="32"/>
                </a:moveTo>
                <a:lnTo>
                  <a:pt x="99" y="37"/>
                </a:lnTo>
                <a:moveTo>
                  <a:pt x="97" y="53"/>
                </a:moveTo>
                <a:lnTo>
                  <a:pt x="104" y="49"/>
                </a:lnTo>
                <a:lnTo>
                  <a:pt x="99" y="39"/>
                </a:lnTo>
                <a:moveTo>
                  <a:pt x="82" y="51"/>
                </a:moveTo>
                <a:lnTo>
                  <a:pt x="97" y="5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826" name="path 8826"/>
          <p:cNvSpPr/>
          <p:nvPr/>
        </p:nvSpPr>
        <p:spPr>
          <a:xfrm>
            <a:off x="13454634" y="3807206"/>
            <a:ext cx="102106" cy="70103"/>
          </a:xfrm>
          <a:custGeom>
            <a:avLst/>
            <a:gdLst/>
            <a:ahLst/>
            <a:cxnLst/>
            <a:rect l="0" t="0" r="0" b="0"/>
            <a:pathLst>
              <a:path w="160" h="110">
                <a:moveTo>
                  <a:pt x="118" y="75"/>
                </a:moveTo>
                <a:lnTo>
                  <a:pt x="130" y="94"/>
                </a:lnTo>
                <a:lnTo>
                  <a:pt x="121" y="73"/>
                </a:lnTo>
                <a:moveTo>
                  <a:pt x="123" y="65"/>
                </a:moveTo>
                <a:lnTo>
                  <a:pt x="125" y="73"/>
                </a:lnTo>
                <a:lnTo>
                  <a:pt x="133" y="77"/>
                </a:lnTo>
                <a:lnTo>
                  <a:pt x="142" y="73"/>
                </a:lnTo>
                <a:moveTo>
                  <a:pt x="113" y="85"/>
                </a:moveTo>
                <a:lnTo>
                  <a:pt x="130" y="94"/>
                </a:lnTo>
                <a:lnTo>
                  <a:pt x="113" y="77"/>
                </a:lnTo>
                <a:moveTo>
                  <a:pt x="118" y="75"/>
                </a:moveTo>
                <a:lnTo>
                  <a:pt x="130" y="94"/>
                </a:lnTo>
                <a:moveTo>
                  <a:pt x="104" y="75"/>
                </a:moveTo>
                <a:lnTo>
                  <a:pt x="113" y="77"/>
                </a:lnTo>
                <a:lnTo>
                  <a:pt x="121" y="73"/>
                </a:lnTo>
                <a:lnTo>
                  <a:pt x="123" y="65"/>
                </a:lnTo>
                <a:moveTo>
                  <a:pt x="130" y="106"/>
                </a:moveTo>
                <a:lnTo>
                  <a:pt x="128" y="97"/>
                </a:lnTo>
                <a:lnTo>
                  <a:pt x="118" y="92"/>
                </a:lnTo>
                <a:lnTo>
                  <a:pt x="109" y="97"/>
                </a:lnTo>
                <a:moveTo>
                  <a:pt x="58" y="39"/>
                </a:moveTo>
                <a:lnTo>
                  <a:pt x="58" y="37"/>
                </a:lnTo>
                <a:lnTo>
                  <a:pt x="61" y="37"/>
                </a:lnTo>
                <a:lnTo>
                  <a:pt x="63" y="37"/>
                </a:lnTo>
                <a:lnTo>
                  <a:pt x="63" y="39"/>
                </a:lnTo>
                <a:lnTo>
                  <a:pt x="65" y="39"/>
                </a:lnTo>
                <a:lnTo>
                  <a:pt x="65" y="41"/>
                </a:lnTo>
                <a:lnTo>
                  <a:pt x="65" y="49"/>
                </a:lnTo>
                <a:lnTo>
                  <a:pt x="68" y="51"/>
                </a:lnTo>
                <a:lnTo>
                  <a:pt x="70" y="51"/>
                </a:lnTo>
                <a:lnTo>
                  <a:pt x="73" y="49"/>
                </a:lnTo>
                <a:lnTo>
                  <a:pt x="75" y="46"/>
                </a:lnTo>
                <a:lnTo>
                  <a:pt x="77" y="46"/>
                </a:lnTo>
                <a:lnTo>
                  <a:pt x="77" y="44"/>
                </a:lnTo>
                <a:lnTo>
                  <a:pt x="82" y="44"/>
                </a:lnTo>
                <a:lnTo>
                  <a:pt x="82" y="41"/>
                </a:lnTo>
                <a:lnTo>
                  <a:pt x="85" y="39"/>
                </a:lnTo>
                <a:lnTo>
                  <a:pt x="85" y="34"/>
                </a:lnTo>
                <a:lnTo>
                  <a:pt x="82" y="34"/>
                </a:lnTo>
                <a:lnTo>
                  <a:pt x="80" y="34"/>
                </a:lnTo>
                <a:lnTo>
                  <a:pt x="77" y="37"/>
                </a:lnTo>
                <a:lnTo>
                  <a:pt x="75" y="37"/>
                </a:lnTo>
                <a:lnTo>
                  <a:pt x="75" y="39"/>
                </a:lnTo>
                <a:lnTo>
                  <a:pt x="70" y="39"/>
                </a:lnTo>
                <a:lnTo>
                  <a:pt x="70" y="37"/>
                </a:lnTo>
                <a:lnTo>
                  <a:pt x="68" y="37"/>
                </a:lnTo>
                <a:lnTo>
                  <a:pt x="68" y="34"/>
                </a:lnTo>
                <a:lnTo>
                  <a:pt x="65" y="32"/>
                </a:lnTo>
                <a:lnTo>
                  <a:pt x="65" y="27"/>
                </a:lnTo>
                <a:lnTo>
                  <a:pt x="68" y="27"/>
                </a:lnTo>
                <a:lnTo>
                  <a:pt x="68" y="25"/>
                </a:lnTo>
                <a:lnTo>
                  <a:pt x="70" y="22"/>
                </a:lnTo>
                <a:lnTo>
                  <a:pt x="73" y="22"/>
                </a:lnTo>
                <a:lnTo>
                  <a:pt x="73" y="20"/>
                </a:lnTo>
                <a:lnTo>
                  <a:pt x="75" y="20"/>
                </a:lnTo>
                <a:lnTo>
                  <a:pt x="77" y="17"/>
                </a:lnTo>
                <a:lnTo>
                  <a:pt x="80" y="17"/>
                </a:lnTo>
                <a:lnTo>
                  <a:pt x="80" y="15"/>
                </a:lnTo>
                <a:lnTo>
                  <a:pt x="82" y="15"/>
                </a:lnTo>
                <a:lnTo>
                  <a:pt x="82" y="13"/>
                </a:lnTo>
                <a:lnTo>
                  <a:pt x="92" y="13"/>
                </a:lnTo>
                <a:lnTo>
                  <a:pt x="92" y="10"/>
                </a:lnTo>
                <a:lnTo>
                  <a:pt x="94" y="10"/>
                </a:lnTo>
                <a:lnTo>
                  <a:pt x="94" y="8"/>
                </a:lnTo>
                <a:lnTo>
                  <a:pt x="97" y="8"/>
                </a:lnTo>
                <a:lnTo>
                  <a:pt x="97" y="5"/>
                </a:lnTo>
                <a:lnTo>
                  <a:pt x="104" y="5"/>
                </a:lnTo>
                <a:moveTo>
                  <a:pt x="75" y="37"/>
                </a:moveTo>
                <a:lnTo>
                  <a:pt x="80" y="44"/>
                </a:lnTo>
                <a:moveTo>
                  <a:pt x="77" y="37"/>
                </a:moveTo>
                <a:lnTo>
                  <a:pt x="82" y="44"/>
                </a:lnTo>
                <a:moveTo>
                  <a:pt x="70" y="39"/>
                </a:moveTo>
                <a:lnTo>
                  <a:pt x="77" y="46"/>
                </a:lnTo>
                <a:moveTo>
                  <a:pt x="63" y="32"/>
                </a:moveTo>
                <a:lnTo>
                  <a:pt x="75" y="46"/>
                </a:lnTo>
                <a:moveTo>
                  <a:pt x="58" y="37"/>
                </a:moveTo>
                <a:lnTo>
                  <a:pt x="68" y="51"/>
                </a:lnTo>
                <a:moveTo>
                  <a:pt x="61" y="37"/>
                </a:moveTo>
                <a:lnTo>
                  <a:pt x="70" y="51"/>
                </a:lnTo>
                <a:moveTo>
                  <a:pt x="61" y="34"/>
                </a:moveTo>
                <a:lnTo>
                  <a:pt x="73" y="49"/>
                </a:lnTo>
                <a:lnTo>
                  <a:pt x="63" y="34"/>
                </a:lnTo>
                <a:moveTo>
                  <a:pt x="63" y="32"/>
                </a:moveTo>
                <a:lnTo>
                  <a:pt x="75" y="46"/>
                </a:lnTo>
                <a:moveTo>
                  <a:pt x="75" y="39"/>
                </a:moveTo>
                <a:lnTo>
                  <a:pt x="80" y="44"/>
                </a:lnTo>
                <a:moveTo>
                  <a:pt x="73" y="39"/>
                </a:moveTo>
                <a:lnTo>
                  <a:pt x="77" y="46"/>
                </a:lnTo>
                <a:moveTo>
                  <a:pt x="130" y="1"/>
                </a:moveTo>
                <a:lnTo>
                  <a:pt x="130" y="3"/>
                </a:lnTo>
                <a:lnTo>
                  <a:pt x="128" y="3"/>
                </a:lnTo>
                <a:moveTo>
                  <a:pt x="130" y="5"/>
                </a:moveTo>
                <a:lnTo>
                  <a:pt x="133" y="1"/>
                </a:lnTo>
                <a:moveTo>
                  <a:pt x="82" y="34"/>
                </a:moveTo>
                <a:lnTo>
                  <a:pt x="85" y="37"/>
                </a:lnTo>
                <a:moveTo>
                  <a:pt x="121" y="8"/>
                </a:moveTo>
                <a:lnTo>
                  <a:pt x="118" y="3"/>
                </a:lnTo>
                <a:lnTo>
                  <a:pt x="123" y="8"/>
                </a:lnTo>
                <a:moveTo>
                  <a:pt x="111" y="13"/>
                </a:moveTo>
                <a:lnTo>
                  <a:pt x="111" y="8"/>
                </a:lnTo>
                <a:lnTo>
                  <a:pt x="113" y="13"/>
                </a:lnTo>
                <a:moveTo>
                  <a:pt x="111" y="5"/>
                </a:moveTo>
                <a:lnTo>
                  <a:pt x="116" y="13"/>
                </a:lnTo>
                <a:moveTo>
                  <a:pt x="111" y="3"/>
                </a:moveTo>
                <a:lnTo>
                  <a:pt x="116" y="10"/>
                </a:lnTo>
                <a:moveTo>
                  <a:pt x="118" y="10"/>
                </a:moveTo>
                <a:lnTo>
                  <a:pt x="113" y="3"/>
                </a:lnTo>
                <a:lnTo>
                  <a:pt x="118" y="8"/>
                </a:lnTo>
                <a:moveTo>
                  <a:pt x="116" y="3"/>
                </a:moveTo>
                <a:lnTo>
                  <a:pt x="121" y="8"/>
                </a:lnTo>
                <a:moveTo>
                  <a:pt x="121" y="3"/>
                </a:moveTo>
                <a:lnTo>
                  <a:pt x="125" y="8"/>
                </a:lnTo>
                <a:moveTo>
                  <a:pt x="128" y="8"/>
                </a:moveTo>
                <a:lnTo>
                  <a:pt x="123" y="3"/>
                </a:lnTo>
                <a:lnTo>
                  <a:pt x="125" y="8"/>
                </a:lnTo>
                <a:moveTo>
                  <a:pt x="109" y="3"/>
                </a:moveTo>
                <a:lnTo>
                  <a:pt x="109" y="1"/>
                </a:lnTo>
                <a:moveTo>
                  <a:pt x="104" y="5"/>
                </a:moveTo>
                <a:lnTo>
                  <a:pt x="104" y="3"/>
                </a:lnTo>
                <a:moveTo>
                  <a:pt x="109" y="3"/>
                </a:moveTo>
                <a:lnTo>
                  <a:pt x="113" y="5"/>
                </a:lnTo>
                <a:moveTo>
                  <a:pt x="125" y="3"/>
                </a:moveTo>
                <a:lnTo>
                  <a:pt x="128" y="5"/>
                </a:lnTo>
                <a:moveTo>
                  <a:pt x="128" y="3"/>
                </a:moveTo>
                <a:lnTo>
                  <a:pt x="130" y="5"/>
                </a:lnTo>
                <a:moveTo>
                  <a:pt x="65" y="32"/>
                </a:moveTo>
                <a:lnTo>
                  <a:pt x="65" y="29"/>
                </a:lnTo>
                <a:moveTo>
                  <a:pt x="61" y="37"/>
                </a:moveTo>
                <a:lnTo>
                  <a:pt x="61" y="34"/>
                </a:lnTo>
                <a:moveTo>
                  <a:pt x="65" y="29"/>
                </a:moveTo>
                <a:lnTo>
                  <a:pt x="65" y="32"/>
                </a:lnTo>
                <a:moveTo>
                  <a:pt x="82" y="41"/>
                </a:moveTo>
                <a:lnTo>
                  <a:pt x="80" y="34"/>
                </a:lnTo>
                <a:lnTo>
                  <a:pt x="85" y="39"/>
                </a:lnTo>
                <a:moveTo>
                  <a:pt x="77" y="37"/>
                </a:moveTo>
                <a:lnTo>
                  <a:pt x="82" y="41"/>
                </a:lnTo>
                <a:moveTo>
                  <a:pt x="58" y="39"/>
                </a:moveTo>
                <a:lnTo>
                  <a:pt x="61" y="37"/>
                </a:lnTo>
                <a:moveTo>
                  <a:pt x="106" y="94"/>
                </a:moveTo>
                <a:lnTo>
                  <a:pt x="111" y="85"/>
                </a:lnTo>
                <a:lnTo>
                  <a:pt x="104" y="77"/>
                </a:lnTo>
                <a:moveTo>
                  <a:pt x="44" y="101"/>
                </a:moveTo>
                <a:lnTo>
                  <a:pt x="44" y="99"/>
                </a:lnTo>
                <a:moveTo>
                  <a:pt x="44" y="99"/>
                </a:moveTo>
                <a:lnTo>
                  <a:pt x="46" y="101"/>
                </a:lnTo>
                <a:moveTo>
                  <a:pt x="44" y="97"/>
                </a:moveTo>
                <a:lnTo>
                  <a:pt x="49" y="104"/>
                </a:lnTo>
                <a:moveTo>
                  <a:pt x="44" y="94"/>
                </a:moveTo>
                <a:lnTo>
                  <a:pt x="51" y="104"/>
                </a:lnTo>
                <a:moveTo>
                  <a:pt x="41" y="82"/>
                </a:moveTo>
                <a:lnTo>
                  <a:pt x="41" y="80"/>
                </a:lnTo>
                <a:moveTo>
                  <a:pt x="41" y="80"/>
                </a:moveTo>
                <a:lnTo>
                  <a:pt x="49" y="89"/>
                </a:lnTo>
                <a:moveTo>
                  <a:pt x="44" y="82"/>
                </a:moveTo>
                <a:lnTo>
                  <a:pt x="41" y="82"/>
                </a:lnTo>
                <a:moveTo>
                  <a:pt x="46" y="65"/>
                </a:moveTo>
                <a:lnTo>
                  <a:pt x="49" y="68"/>
                </a:lnTo>
                <a:moveTo>
                  <a:pt x="41" y="85"/>
                </a:moveTo>
                <a:lnTo>
                  <a:pt x="49" y="92"/>
                </a:lnTo>
                <a:moveTo>
                  <a:pt x="51" y="63"/>
                </a:moveTo>
                <a:lnTo>
                  <a:pt x="49" y="61"/>
                </a:lnTo>
                <a:lnTo>
                  <a:pt x="51" y="65"/>
                </a:lnTo>
                <a:moveTo>
                  <a:pt x="65" y="41"/>
                </a:moveTo>
                <a:lnTo>
                  <a:pt x="70" y="51"/>
                </a:lnTo>
                <a:moveTo>
                  <a:pt x="46" y="63"/>
                </a:moveTo>
                <a:lnTo>
                  <a:pt x="49" y="65"/>
                </a:lnTo>
                <a:moveTo>
                  <a:pt x="46" y="61"/>
                </a:moveTo>
                <a:lnTo>
                  <a:pt x="51" y="65"/>
                </a:lnTo>
                <a:moveTo>
                  <a:pt x="44" y="92"/>
                </a:moveTo>
                <a:lnTo>
                  <a:pt x="51" y="104"/>
                </a:lnTo>
                <a:moveTo>
                  <a:pt x="44" y="89"/>
                </a:moveTo>
                <a:lnTo>
                  <a:pt x="53" y="101"/>
                </a:lnTo>
                <a:moveTo>
                  <a:pt x="44" y="87"/>
                </a:moveTo>
                <a:lnTo>
                  <a:pt x="53" y="99"/>
                </a:lnTo>
                <a:moveTo>
                  <a:pt x="142" y="3"/>
                </a:moveTo>
                <a:lnTo>
                  <a:pt x="140" y="1"/>
                </a:lnTo>
                <a:moveTo>
                  <a:pt x="157" y="8"/>
                </a:moveTo>
                <a:lnTo>
                  <a:pt x="159" y="8"/>
                </a:lnTo>
                <a:moveTo>
                  <a:pt x="152" y="8"/>
                </a:moveTo>
                <a:lnTo>
                  <a:pt x="152" y="10"/>
                </a:lnTo>
                <a:lnTo>
                  <a:pt x="150" y="10"/>
                </a:lnTo>
                <a:lnTo>
                  <a:pt x="147" y="10"/>
                </a:lnTo>
                <a:lnTo>
                  <a:pt x="147" y="8"/>
                </a:lnTo>
                <a:moveTo>
                  <a:pt x="152" y="8"/>
                </a:moveTo>
                <a:lnTo>
                  <a:pt x="152" y="5"/>
                </a:lnTo>
                <a:moveTo>
                  <a:pt x="147" y="5"/>
                </a:moveTo>
                <a:lnTo>
                  <a:pt x="147" y="8"/>
                </a:lnTo>
                <a:lnTo>
                  <a:pt x="150" y="10"/>
                </a:lnTo>
                <a:moveTo>
                  <a:pt x="152" y="8"/>
                </a:moveTo>
                <a:lnTo>
                  <a:pt x="152" y="5"/>
                </a:lnTo>
                <a:moveTo>
                  <a:pt x="147" y="5"/>
                </a:moveTo>
                <a:lnTo>
                  <a:pt x="145" y="5"/>
                </a:lnTo>
                <a:lnTo>
                  <a:pt x="145" y="3"/>
                </a:lnTo>
                <a:lnTo>
                  <a:pt x="142" y="3"/>
                </a:lnTo>
                <a:lnTo>
                  <a:pt x="145" y="3"/>
                </a:lnTo>
                <a:moveTo>
                  <a:pt x="154" y="5"/>
                </a:moveTo>
                <a:lnTo>
                  <a:pt x="154" y="8"/>
                </a:lnTo>
                <a:lnTo>
                  <a:pt x="152" y="5"/>
                </a:lnTo>
                <a:moveTo>
                  <a:pt x="157" y="8"/>
                </a:moveTo>
                <a:lnTo>
                  <a:pt x="154" y="5"/>
                </a:lnTo>
                <a:lnTo>
                  <a:pt x="159" y="8"/>
                </a:lnTo>
                <a:moveTo>
                  <a:pt x="154" y="5"/>
                </a:moveTo>
                <a:lnTo>
                  <a:pt x="154" y="8"/>
                </a:lnTo>
                <a:lnTo>
                  <a:pt x="152" y="8"/>
                </a:lnTo>
                <a:moveTo>
                  <a:pt x="147" y="5"/>
                </a:moveTo>
                <a:lnTo>
                  <a:pt x="147" y="3"/>
                </a:lnTo>
                <a:moveTo>
                  <a:pt x="145" y="3"/>
                </a:moveTo>
                <a:lnTo>
                  <a:pt x="152" y="10"/>
                </a:lnTo>
                <a:moveTo>
                  <a:pt x="150" y="5"/>
                </a:moveTo>
                <a:lnTo>
                  <a:pt x="152" y="8"/>
                </a:lnTo>
                <a:moveTo>
                  <a:pt x="147" y="3"/>
                </a:moveTo>
                <a:lnTo>
                  <a:pt x="152" y="10"/>
                </a:lnTo>
                <a:moveTo>
                  <a:pt x="142" y="87"/>
                </a:moveTo>
                <a:lnTo>
                  <a:pt x="130" y="94"/>
                </a:lnTo>
                <a:lnTo>
                  <a:pt x="142" y="92"/>
                </a:lnTo>
                <a:moveTo>
                  <a:pt x="130" y="97"/>
                </a:moveTo>
                <a:lnTo>
                  <a:pt x="130" y="94"/>
                </a:lnTo>
                <a:lnTo>
                  <a:pt x="128" y="97"/>
                </a:lnTo>
                <a:moveTo>
                  <a:pt x="128" y="94"/>
                </a:moveTo>
                <a:lnTo>
                  <a:pt x="130" y="94"/>
                </a:lnTo>
                <a:lnTo>
                  <a:pt x="140" y="80"/>
                </a:lnTo>
                <a:moveTo>
                  <a:pt x="133" y="77"/>
                </a:moveTo>
                <a:lnTo>
                  <a:pt x="130" y="94"/>
                </a:lnTo>
                <a:lnTo>
                  <a:pt x="135" y="77"/>
                </a:lnTo>
                <a:moveTo>
                  <a:pt x="140" y="82"/>
                </a:moveTo>
                <a:lnTo>
                  <a:pt x="130" y="94"/>
                </a:lnTo>
                <a:lnTo>
                  <a:pt x="133" y="77"/>
                </a:lnTo>
                <a:moveTo>
                  <a:pt x="137" y="77"/>
                </a:moveTo>
                <a:lnTo>
                  <a:pt x="130" y="94"/>
                </a:lnTo>
                <a:moveTo>
                  <a:pt x="142" y="73"/>
                </a:moveTo>
                <a:lnTo>
                  <a:pt x="140" y="87"/>
                </a:lnTo>
                <a:lnTo>
                  <a:pt x="150" y="99"/>
                </a:lnTo>
                <a:moveTo>
                  <a:pt x="150" y="99"/>
                </a:moveTo>
                <a:lnTo>
                  <a:pt x="142" y="97"/>
                </a:lnTo>
                <a:lnTo>
                  <a:pt x="135" y="99"/>
                </a:lnTo>
                <a:lnTo>
                  <a:pt x="133" y="109"/>
                </a:lnTo>
                <a:moveTo>
                  <a:pt x="15" y="32"/>
                </a:moveTo>
                <a:lnTo>
                  <a:pt x="22" y="32"/>
                </a:lnTo>
                <a:lnTo>
                  <a:pt x="22" y="56"/>
                </a:lnTo>
                <a:lnTo>
                  <a:pt x="10" y="56"/>
                </a:lnTo>
                <a:moveTo>
                  <a:pt x="1" y="44"/>
                </a:moveTo>
                <a:lnTo>
                  <a:pt x="3" y="51"/>
                </a:lnTo>
                <a:lnTo>
                  <a:pt x="10" y="53"/>
                </a:lnTo>
                <a:moveTo>
                  <a:pt x="10" y="15"/>
                </a:moveTo>
                <a:lnTo>
                  <a:pt x="3" y="17"/>
                </a:lnTo>
                <a:lnTo>
                  <a:pt x="1" y="25"/>
                </a:lnTo>
                <a:moveTo>
                  <a:pt x="10" y="13"/>
                </a:moveTo>
                <a:lnTo>
                  <a:pt x="22" y="13"/>
                </a:lnTo>
                <a:moveTo>
                  <a:pt x="37" y="56"/>
                </a:moveTo>
                <a:lnTo>
                  <a:pt x="51" y="13"/>
                </a:lnTo>
                <a:lnTo>
                  <a:pt x="65" y="56"/>
                </a:lnTo>
                <a:moveTo>
                  <a:pt x="61" y="44"/>
                </a:moveTo>
                <a:lnTo>
                  <a:pt x="39" y="44"/>
                </a:lnTo>
                <a:moveTo>
                  <a:pt x="99" y="15"/>
                </a:moveTo>
                <a:lnTo>
                  <a:pt x="87" y="13"/>
                </a:lnTo>
                <a:moveTo>
                  <a:pt x="90" y="15"/>
                </a:moveTo>
                <a:lnTo>
                  <a:pt x="82" y="20"/>
                </a:lnTo>
                <a:lnTo>
                  <a:pt x="87" y="29"/>
                </a:lnTo>
                <a:moveTo>
                  <a:pt x="85" y="32"/>
                </a:moveTo>
                <a:lnTo>
                  <a:pt x="97" y="37"/>
                </a:lnTo>
                <a:moveTo>
                  <a:pt x="94" y="53"/>
                </a:moveTo>
                <a:lnTo>
                  <a:pt x="101" y="49"/>
                </a:lnTo>
                <a:lnTo>
                  <a:pt x="97" y="39"/>
                </a:lnTo>
                <a:moveTo>
                  <a:pt x="80" y="51"/>
                </a:moveTo>
                <a:lnTo>
                  <a:pt x="94" y="5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828" name="path 8828"/>
          <p:cNvSpPr/>
          <p:nvPr/>
        </p:nvSpPr>
        <p:spPr>
          <a:xfrm>
            <a:off x="13520165" y="3807206"/>
            <a:ext cx="67056" cy="38099"/>
          </a:xfrm>
          <a:custGeom>
            <a:avLst/>
            <a:gdLst/>
            <a:ahLst/>
            <a:cxnLst/>
            <a:rect l="0" t="0" r="0" b="0"/>
            <a:pathLst>
              <a:path w="105" h="59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6" y="10"/>
                </a:lnTo>
                <a:lnTo>
                  <a:pt x="8" y="10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3" y="10"/>
                </a:lnTo>
                <a:lnTo>
                  <a:pt x="66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6" y="37"/>
                </a:lnTo>
                <a:lnTo>
                  <a:pt x="66" y="39"/>
                </a:lnTo>
                <a:lnTo>
                  <a:pt x="68" y="41"/>
                </a:lnTo>
                <a:lnTo>
                  <a:pt x="70" y="41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8" y="41"/>
                </a:lnTo>
                <a:lnTo>
                  <a:pt x="75" y="41"/>
                </a:lnTo>
                <a:lnTo>
                  <a:pt x="75" y="37"/>
                </a:lnTo>
                <a:lnTo>
                  <a:pt x="73" y="37"/>
                </a:lnTo>
                <a:lnTo>
                  <a:pt x="73" y="29"/>
                </a:lnTo>
                <a:lnTo>
                  <a:pt x="75" y="29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9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41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3"/>
                </a:lnTo>
                <a:lnTo>
                  <a:pt x="102" y="53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830" name="path 8830"/>
          <p:cNvSpPr/>
          <p:nvPr/>
        </p:nvSpPr>
        <p:spPr>
          <a:xfrm>
            <a:off x="13285469" y="3895597"/>
            <a:ext cx="71628" cy="21336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11" y="1"/>
                </a:move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1" y="15"/>
                </a:lnTo>
                <a:lnTo>
                  <a:pt x="99" y="15"/>
                </a:lnTo>
                <a:lnTo>
                  <a:pt x="99" y="18"/>
                </a:lnTo>
                <a:lnTo>
                  <a:pt x="97" y="18"/>
                </a:lnTo>
                <a:lnTo>
                  <a:pt x="97" y="20"/>
                </a:lnTo>
                <a:lnTo>
                  <a:pt x="92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0" y="27"/>
                </a:lnTo>
                <a:lnTo>
                  <a:pt x="78" y="27"/>
                </a:lnTo>
                <a:lnTo>
                  <a:pt x="78" y="30"/>
                </a:lnTo>
                <a:lnTo>
                  <a:pt x="66" y="30"/>
                </a:lnTo>
                <a:lnTo>
                  <a:pt x="66" y="27"/>
                </a:lnTo>
                <a:lnTo>
                  <a:pt x="68" y="25"/>
                </a:lnTo>
                <a:lnTo>
                  <a:pt x="68" y="22"/>
                </a:lnTo>
                <a:lnTo>
                  <a:pt x="66" y="22"/>
                </a:lnTo>
                <a:lnTo>
                  <a:pt x="61" y="22"/>
                </a:lnTo>
                <a:lnTo>
                  <a:pt x="61" y="25"/>
                </a:lnTo>
                <a:lnTo>
                  <a:pt x="54" y="25"/>
                </a:lnTo>
                <a:lnTo>
                  <a:pt x="54" y="27"/>
                </a:lnTo>
                <a:lnTo>
                  <a:pt x="49" y="27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37" y="32"/>
                </a:lnTo>
                <a:lnTo>
                  <a:pt x="34" y="30"/>
                </a:lnTo>
                <a:lnTo>
                  <a:pt x="32" y="30"/>
                </a:lnTo>
                <a:lnTo>
                  <a:pt x="32" y="27"/>
                </a:lnTo>
                <a:lnTo>
                  <a:pt x="30" y="27"/>
                </a:lnTo>
                <a:lnTo>
                  <a:pt x="30" y="25"/>
                </a:lnTo>
                <a:lnTo>
                  <a:pt x="27" y="22"/>
                </a:lnTo>
                <a:lnTo>
                  <a:pt x="25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8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6" y="20"/>
                </a:lnTo>
                <a:lnTo>
                  <a:pt x="3" y="18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5"/>
                </a:lnTo>
                <a:lnTo>
                  <a:pt x="15" y="3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832" name="path 8832"/>
          <p:cNvSpPr/>
          <p:nvPr/>
        </p:nvSpPr>
        <p:spPr>
          <a:xfrm>
            <a:off x="13262610" y="3831590"/>
            <a:ext cx="32004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9" y="101"/>
                </a:lnTo>
                <a:lnTo>
                  <a:pt x="46" y="101"/>
                </a:lnTo>
                <a:lnTo>
                  <a:pt x="46" y="99"/>
                </a:lnTo>
                <a:lnTo>
                  <a:pt x="44" y="97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101"/>
                </a:lnTo>
                <a:lnTo>
                  <a:pt x="39" y="101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1"/>
                </a:lnTo>
                <a:lnTo>
                  <a:pt x="17" y="99"/>
                </a:lnTo>
                <a:lnTo>
                  <a:pt x="17" y="97"/>
                </a:lnTo>
                <a:lnTo>
                  <a:pt x="15" y="97"/>
                </a:lnTo>
                <a:lnTo>
                  <a:pt x="15" y="94"/>
                </a:lnTo>
                <a:lnTo>
                  <a:pt x="13" y="92"/>
                </a:lnTo>
                <a:lnTo>
                  <a:pt x="13" y="87"/>
                </a:lnTo>
                <a:lnTo>
                  <a:pt x="10" y="85"/>
                </a:lnTo>
                <a:lnTo>
                  <a:pt x="10" y="82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3"/>
                </a:lnTo>
                <a:lnTo>
                  <a:pt x="3" y="73"/>
                </a:lnTo>
                <a:lnTo>
                  <a:pt x="3" y="63"/>
                </a:lnTo>
                <a:lnTo>
                  <a:pt x="5" y="63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3" y="63"/>
                </a:lnTo>
                <a:lnTo>
                  <a:pt x="13" y="61"/>
                </a:lnTo>
                <a:lnTo>
                  <a:pt x="10" y="58"/>
                </a:lnTo>
                <a:lnTo>
                  <a:pt x="8" y="56"/>
                </a:lnTo>
                <a:lnTo>
                  <a:pt x="8" y="49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3" y="44"/>
                </a:lnTo>
                <a:lnTo>
                  <a:pt x="3" y="46"/>
                </a:lnTo>
                <a:lnTo>
                  <a:pt x="1" y="44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7"/>
                </a:lnTo>
                <a:lnTo>
                  <a:pt x="8" y="17"/>
                </a:lnTo>
                <a:lnTo>
                  <a:pt x="8" y="10"/>
                </a:lnTo>
                <a:lnTo>
                  <a:pt x="10" y="10"/>
                </a:lnTo>
                <a:lnTo>
                  <a:pt x="10" y="8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50" name="group 450"/>
          <p:cNvGrpSpPr/>
          <p:nvPr/>
        </p:nvGrpSpPr>
        <p:grpSpPr>
          <a:xfrm rot="21600000">
            <a:off x="13231367" y="3807206"/>
            <a:ext cx="181356" cy="33528"/>
            <a:chOff x="0" y="0"/>
            <a:chExt cx="181356" cy="33528"/>
          </a:xfrm>
        </p:grpSpPr>
        <p:sp>
          <p:nvSpPr>
            <p:cNvPr id="8834" name="path 8834"/>
            <p:cNvSpPr/>
            <p:nvPr/>
          </p:nvSpPr>
          <p:spPr>
            <a:xfrm>
              <a:off x="40386" y="0"/>
              <a:ext cx="66293" cy="33528"/>
            </a:xfrm>
            <a:custGeom>
              <a:avLst/>
              <a:gdLst/>
              <a:ahLst/>
              <a:cxnLst/>
              <a:rect l="0" t="0" r="0" b="0"/>
              <a:pathLst>
                <a:path w="104" h="52">
                  <a:moveTo>
                    <a:pt x="1" y="39"/>
                  </a:moveTo>
                  <a:lnTo>
                    <a:pt x="3" y="39"/>
                  </a:lnTo>
                  <a:lnTo>
                    <a:pt x="3" y="37"/>
                  </a:lnTo>
                  <a:lnTo>
                    <a:pt x="8" y="37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10" y="41"/>
                  </a:lnTo>
                  <a:lnTo>
                    <a:pt x="8" y="44"/>
                  </a:lnTo>
                  <a:lnTo>
                    <a:pt x="8" y="46"/>
                  </a:lnTo>
                  <a:lnTo>
                    <a:pt x="10" y="49"/>
                  </a:lnTo>
                  <a:lnTo>
                    <a:pt x="10" y="51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5" y="49"/>
                  </a:lnTo>
                  <a:lnTo>
                    <a:pt x="18" y="49"/>
                  </a:lnTo>
                  <a:lnTo>
                    <a:pt x="20" y="46"/>
                  </a:lnTo>
                  <a:lnTo>
                    <a:pt x="22" y="46"/>
                  </a:lnTo>
                  <a:lnTo>
                    <a:pt x="22" y="44"/>
                  </a:lnTo>
                  <a:lnTo>
                    <a:pt x="25" y="44"/>
                  </a:lnTo>
                  <a:lnTo>
                    <a:pt x="27" y="41"/>
                  </a:lnTo>
                  <a:lnTo>
                    <a:pt x="27" y="39"/>
                  </a:lnTo>
                  <a:lnTo>
                    <a:pt x="30" y="39"/>
                  </a:lnTo>
                  <a:lnTo>
                    <a:pt x="30" y="34"/>
                  </a:lnTo>
                  <a:lnTo>
                    <a:pt x="27" y="34"/>
                  </a:lnTo>
                  <a:lnTo>
                    <a:pt x="25" y="34"/>
                  </a:lnTo>
                  <a:lnTo>
                    <a:pt x="22" y="37"/>
                  </a:lnTo>
                  <a:lnTo>
                    <a:pt x="20" y="37"/>
                  </a:lnTo>
                  <a:lnTo>
                    <a:pt x="20" y="39"/>
                  </a:lnTo>
                  <a:lnTo>
                    <a:pt x="15" y="39"/>
                  </a:lnTo>
                  <a:lnTo>
                    <a:pt x="15" y="37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0" y="34"/>
                  </a:lnTo>
                  <a:lnTo>
                    <a:pt x="10" y="32"/>
                  </a:lnTo>
                  <a:lnTo>
                    <a:pt x="10" y="27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2" y="17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34" y="13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5"/>
                  </a:lnTo>
                  <a:lnTo>
                    <a:pt x="49" y="5"/>
                  </a:lnTo>
                  <a:moveTo>
                    <a:pt x="75" y="1"/>
                  </a:moveTo>
                  <a:lnTo>
                    <a:pt x="75" y="3"/>
                  </a:lnTo>
                  <a:lnTo>
                    <a:pt x="73" y="3"/>
                  </a:lnTo>
                  <a:moveTo>
                    <a:pt x="75" y="5"/>
                  </a:moveTo>
                  <a:lnTo>
                    <a:pt x="78" y="1"/>
                  </a:lnTo>
                  <a:moveTo>
                    <a:pt x="27" y="34"/>
                  </a:moveTo>
                  <a:lnTo>
                    <a:pt x="30" y="37"/>
                  </a:lnTo>
                  <a:moveTo>
                    <a:pt x="65" y="8"/>
                  </a:moveTo>
                  <a:lnTo>
                    <a:pt x="63" y="3"/>
                  </a:lnTo>
                  <a:lnTo>
                    <a:pt x="68" y="8"/>
                  </a:lnTo>
                  <a:moveTo>
                    <a:pt x="53" y="8"/>
                  </a:moveTo>
                  <a:lnTo>
                    <a:pt x="56" y="13"/>
                  </a:lnTo>
                  <a:moveTo>
                    <a:pt x="56" y="8"/>
                  </a:moveTo>
                  <a:lnTo>
                    <a:pt x="58" y="13"/>
                  </a:lnTo>
                  <a:moveTo>
                    <a:pt x="56" y="5"/>
                  </a:moveTo>
                  <a:lnTo>
                    <a:pt x="61" y="13"/>
                  </a:lnTo>
                  <a:moveTo>
                    <a:pt x="56" y="3"/>
                  </a:moveTo>
                  <a:lnTo>
                    <a:pt x="61" y="10"/>
                  </a:lnTo>
                  <a:moveTo>
                    <a:pt x="63" y="10"/>
                  </a:moveTo>
                  <a:lnTo>
                    <a:pt x="58" y="3"/>
                  </a:lnTo>
                  <a:lnTo>
                    <a:pt x="63" y="8"/>
                  </a:lnTo>
                  <a:moveTo>
                    <a:pt x="61" y="3"/>
                  </a:moveTo>
                  <a:lnTo>
                    <a:pt x="65" y="8"/>
                  </a:lnTo>
                  <a:moveTo>
                    <a:pt x="65" y="3"/>
                  </a:moveTo>
                  <a:lnTo>
                    <a:pt x="70" y="8"/>
                  </a:lnTo>
                  <a:moveTo>
                    <a:pt x="73" y="8"/>
                  </a:moveTo>
                  <a:lnTo>
                    <a:pt x="68" y="3"/>
                  </a:lnTo>
                  <a:lnTo>
                    <a:pt x="70" y="8"/>
                  </a:lnTo>
                  <a:moveTo>
                    <a:pt x="53" y="3"/>
                  </a:moveTo>
                  <a:lnTo>
                    <a:pt x="53" y="1"/>
                  </a:lnTo>
                  <a:moveTo>
                    <a:pt x="49" y="5"/>
                  </a:moveTo>
                  <a:lnTo>
                    <a:pt x="49" y="3"/>
                  </a:lnTo>
                  <a:moveTo>
                    <a:pt x="53" y="3"/>
                  </a:moveTo>
                  <a:lnTo>
                    <a:pt x="58" y="5"/>
                  </a:lnTo>
                  <a:moveTo>
                    <a:pt x="70" y="3"/>
                  </a:moveTo>
                  <a:lnTo>
                    <a:pt x="73" y="5"/>
                  </a:lnTo>
                  <a:moveTo>
                    <a:pt x="73" y="3"/>
                  </a:moveTo>
                  <a:lnTo>
                    <a:pt x="75" y="5"/>
                  </a:lnTo>
                  <a:moveTo>
                    <a:pt x="10" y="32"/>
                  </a:moveTo>
                  <a:lnTo>
                    <a:pt x="10" y="29"/>
                  </a:lnTo>
                  <a:moveTo>
                    <a:pt x="5" y="37"/>
                  </a:moveTo>
                  <a:lnTo>
                    <a:pt x="5" y="34"/>
                  </a:lnTo>
                  <a:moveTo>
                    <a:pt x="10" y="29"/>
                  </a:moveTo>
                  <a:lnTo>
                    <a:pt x="10" y="32"/>
                  </a:lnTo>
                  <a:moveTo>
                    <a:pt x="27" y="41"/>
                  </a:moveTo>
                  <a:lnTo>
                    <a:pt x="25" y="34"/>
                  </a:lnTo>
                  <a:lnTo>
                    <a:pt x="30" y="39"/>
                  </a:lnTo>
                  <a:moveTo>
                    <a:pt x="87" y="3"/>
                  </a:moveTo>
                  <a:lnTo>
                    <a:pt x="85" y="1"/>
                  </a:lnTo>
                  <a:moveTo>
                    <a:pt x="101" y="8"/>
                  </a:moveTo>
                  <a:lnTo>
                    <a:pt x="104" y="8"/>
                  </a:lnTo>
                  <a:moveTo>
                    <a:pt x="97" y="8"/>
                  </a:moveTo>
                  <a:lnTo>
                    <a:pt x="97" y="10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8"/>
                  </a:lnTo>
                  <a:moveTo>
                    <a:pt x="97" y="8"/>
                  </a:moveTo>
                  <a:lnTo>
                    <a:pt x="97" y="5"/>
                  </a:lnTo>
                  <a:moveTo>
                    <a:pt x="92" y="5"/>
                  </a:moveTo>
                  <a:lnTo>
                    <a:pt x="92" y="8"/>
                  </a:lnTo>
                  <a:lnTo>
                    <a:pt x="94" y="10"/>
                  </a:lnTo>
                  <a:moveTo>
                    <a:pt x="97" y="8"/>
                  </a:moveTo>
                  <a:lnTo>
                    <a:pt x="97" y="5"/>
                  </a:lnTo>
                  <a:moveTo>
                    <a:pt x="92" y="5"/>
                  </a:moveTo>
                  <a:lnTo>
                    <a:pt x="90" y="5"/>
                  </a:lnTo>
                  <a:lnTo>
                    <a:pt x="90" y="3"/>
                  </a:lnTo>
                  <a:lnTo>
                    <a:pt x="87" y="3"/>
                  </a:lnTo>
                  <a:lnTo>
                    <a:pt x="90" y="3"/>
                  </a:lnTo>
                  <a:lnTo>
                    <a:pt x="87" y="3"/>
                  </a:lnTo>
                  <a:moveTo>
                    <a:pt x="99" y="5"/>
                  </a:moveTo>
                  <a:lnTo>
                    <a:pt x="99" y="8"/>
                  </a:lnTo>
                  <a:lnTo>
                    <a:pt x="97" y="5"/>
                  </a:lnTo>
                  <a:moveTo>
                    <a:pt x="99" y="5"/>
                  </a:moveTo>
                  <a:lnTo>
                    <a:pt x="101" y="8"/>
                  </a:lnTo>
                  <a:lnTo>
                    <a:pt x="99" y="5"/>
                  </a:lnTo>
                  <a:lnTo>
                    <a:pt x="99" y="8"/>
                  </a:lnTo>
                  <a:lnTo>
                    <a:pt x="97" y="8"/>
                  </a:lnTo>
                  <a:moveTo>
                    <a:pt x="92" y="5"/>
                  </a:moveTo>
                  <a:lnTo>
                    <a:pt x="92" y="3"/>
                  </a:lnTo>
                  <a:moveTo>
                    <a:pt x="90" y="3"/>
                  </a:moveTo>
                  <a:lnTo>
                    <a:pt x="97" y="10"/>
                  </a:lnTo>
                  <a:moveTo>
                    <a:pt x="94" y="5"/>
                  </a:moveTo>
                  <a:lnTo>
                    <a:pt x="97" y="8"/>
                  </a:lnTo>
                  <a:moveTo>
                    <a:pt x="92" y="3"/>
                  </a:moveTo>
                  <a:lnTo>
                    <a:pt x="97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36" name="path 8836"/>
            <p:cNvSpPr/>
            <p:nvPr/>
          </p:nvSpPr>
          <p:spPr>
            <a:xfrm>
              <a:off x="0" y="11429"/>
              <a:ext cx="181356" cy="15240"/>
            </a:xfrm>
            <a:custGeom>
              <a:avLst/>
              <a:gdLst/>
              <a:ahLst/>
              <a:cxnLst/>
              <a:rect l="0" t="0" r="0" b="0"/>
              <a:pathLst>
                <a:path w="285" h="24">
                  <a:moveTo>
                    <a:pt x="0" y="0"/>
                  </a:moveTo>
                  <a:lnTo>
                    <a:pt x="0" y="24"/>
                  </a:lnTo>
                  <a:lnTo>
                    <a:pt x="285" y="0"/>
                  </a:lnTo>
                  <a:lnTo>
                    <a:pt x="0" y="0"/>
                  </a:lnTo>
                </a:path>
                <a:path w="285" h="24">
                  <a:moveTo>
                    <a:pt x="0" y="24"/>
                  </a:moveTo>
                  <a:lnTo>
                    <a:pt x="285" y="0"/>
                  </a:lnTo>
                  <a:lnTo>
                    <a:pt x="285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838" name="path 8838"/>
          <p:cNvSpPr/>
          <p:nvPr/>
        </p:nvSpPr>
        <p:spPr>
          <a:xfrm>
            <a:off x="13721334" y="3807206"/>
            <a:ext cx="86867" cy="109728"/>
          </a:xfrm>
          <a:custGeom>
            <a:avLst/>
            <a:gdLst/>
            <a:ahLst/>
            <a:cxnLst/>
            <a:rect l="0" t="0" r="0" b="0"/>
            <a:pathLst>
              <a:path w="136" h="172">
                <a:moveTo>
                  <a:pt x="44" y="75"/>
                </a:moveTo>
                <a:lnTo>
                  <a:pt x="53" y="94"/>
                </a:lnTo>
                <a:lnTo>
                  <a:pt x="46" y="73"/>
                </a:lnTo>
                <a:moveTo>
                  <a:pt x="46" y="65"/>
                </a:moveTo>
                <a:lnTo>
                  <a:pt x="49" y="73"/>
                </a:lnTo>
                <a:lnTo>
                  <a:pt x="56" y="77"/>
                </a:lnTo>
                <a:lnTo>
                  <a:pt x="65" y="73"/>
                </a:lnTo>
                <a:moveTo>
                  <a:pt x="37" y="85"/>
                </a:moveTo>
                <a:lnTo>
                  <a:pt x="53" y="94"/>
                </a:lnTo>
                <a:lnTo>
                  <a:pt x="37" y="77"/>
                </a:lnTo>
                <a:moveTo>
                  <a:pt x="41" y="75"/>
                </a:moveTo>
                <a:lnTo>
                  <a:pt x="53" y="94"/>
                </a:lnTo>
                <a:moveTo>
                  <a:pt x="27" y="75"/>
                </a:moveTo>
                <a:lnTo>
                  <a:pt x="37" y="77"/>
                </a:lnTo>
                <a:lnTo>
                  <a:pt x="44" y="73"/>
                </a:lnTo>
                <a:lnTo>
                  <a:pt x="46" y="65"/>
                </a:lnTo>
                <a:moveTo>
                  <a:pt x="53" y="106"/>
                </a:moveTo>
                <a:lnTo>
                  <a:pt x="51" y="97"/>
                </a:lnTo>
                <a:lnTo>
                  <a:pt x="41" y="92"/>
                </a:lnTo>
                <a:lnTo>
                  <a:pt x="32" y="97"/>
                </a:lnTo>
                <a:moveTo>
                  <a:pt x="27" y="5"/>
                </a:moveTo>
                <a:lnTo>
                  <a:pt x="30" y="3"/>
                </a:lnTo>
                <a:lnTo>
                  <a:pt x="37" y="3"/>
                </a:lnTo>
                <a:lnTo>
                  <a:pt x="37" y="5"/>
                </a:lnTo>
                <a:lnTo>
                  <a:pt x="34" y="5"/>
                </a:lnTo>
                <a:lnTo>
                  <a:pt x="34" y="8"/>
                </a:lnTo>
                <a:lnTo>
                  <a:pt x="34" y="13"/>
                </a:lnTo>
                <a:lnTo>
                  <a:pt x="37" y="13"/>
                </a:lnTo>
                <a:lnTo>
                  <a:pt x="39" y="13"/>
                </a:lnTo>
                <a:lnTo>
                  <a:pt x="41" y="10"/>
                </a:lnTo>
                <a:lnTo>
                  <a:pt x="41" y="8"/>
                </a:lnTo>
                <a:lnTo>
                  <a:pt x="44" y="8"/>
                </a:lnTo>
                <a:lnTo>
                  <a:pt x="51" y="8"/>
                </a:lnTo>
                <a:lnTo>
                  <a:pt x="51" y="5"/>
                </a:lnTo>
                <a:lnTo>
                  <a:pt x="53" y="5"/>
                </a:lnTo>
                <a:lnTo>
                  <a:pt x="53" y="3"/>
                </a:lnTo>
                <a:lnTo>
                  <a:pt x="53" y="1"/>
                </a:lnTo>
                <a:lnTo>
                  <a:pt x="56" y="1"/>
                </a:lnTo>
                <a:lnTo>
                  <a:pt x="63" y="1"/>
                </a:lnTo>
                <a:lnTo>
                  <a:pt x="82" y="8"/>
                </a:lnTo>
                <a:lnTo>
                  <a:pt x="87" y="8"/>
                </a:lnTo>
                <a:lnTo>
                  <a:pt x="87" y="10"/>
                </a:lnTo>
                <a:lnTo>
                  <a:pt x="90" y="10"/>
                </a:lnTo>
                <a:lnTo>
                  <a:pt x="92" y="13"/>
                </a:lnTo>
                <a:lnTo>
                  <a:pt x="94" y="13"/>
                </a:lnTo>
                <a:lnTo>
                  <a:pt x="94" y="15"/>
                </a:lnTo>
                <a:lnTo>
                  <a:pt x="99" y="15"/>
                </a:lnTo>
                <a:lnTo>
                  <a:pt x="99" y="17"/>
                </a:lnTo>
                <a:lnTo>
                  <a:pt x="99" y="22"/>
                </a:lnTo>
                <a:lnTo>
                  <a:pt x="97" y="25"/>
                </a:lnTo>
                <a:lnTo>
                  <a:pt x="87" y="25"/>
                </a:lnTo>
                <a:lnTo>
                  <a:pt x="87" y="27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9"/>
                </a:lnTo>
                <a:lnTo>
                  <a:pt x="94" y="39"/>
                </a:lnTo>
                <a:lnTo>
                  <a:pt x="94" y="41"/>
                </a:lnTo>
                <a:lnTo>
                  <a:pt x="97" y="41"/>
                </a:lnTo>
                <a:lnTo>
                  <a:pt x="97" y="44"/>
                </a:lnTo>
                <a:lnTo>
                  <a:pt x="99" y="44"/>
                </a:lnTo>
                <a:lnTo>
                  <a:pt x="101" y="44"/>
                </a:lnTo>
                <a:lnTo>
                  <a:pt x="104" y="41"/>
                </a:lnTo>
                <a:lnTo>
                  <a:pt x="101" y="39"/>
                </a:lnTo>
                <a:lnTo>
                  <a:pt x="101" y="37"/>
                </a:lnTo>
                <a:lnTo>
                  <a:pt x="99" y="37"/>
                </a:lnTo>
                <a:lnTo>
                  <a:pt x="99" y="29"/>
                </a:lnTo>
                <a:lnTo>
                  <a:pt x="101" y="29"/>
                </a:lnTo>
                <a:lnTo>
                  <a:pt x="101" y="27"/>
                </a:lnTo>
                <a:lnTo>
                  <a:pt x="104" y="27"/>
                </a:lnTo>
                <a:lnTo>
                  <a:pt x="104" y="25"/>
                </a:lnTo>
                <a:lnTo>
                  <a:pt x="106" y="25"/>
                </a:lnTo>
                <a:lnTo>
                  <a:pt x="111" y="25"/>
                </a:lnTo>
                <a:lnTo>
                  <a:pt x="111" y="27"/>
                </a:lnTo>
                <a:lnTo>
                  <a:pt x="113" y="27"/>
                </a:lnTo>
                <a:lnTo>
                  <a:pt x="113" y="29"/>
                </a:lnTo>
                <a:lnTo>
                  <a:pt x="116" y="32"/>
                </a:lnTo>
                <a:lnTo>
                  <a:pt x="116" y="34"/>
                </a:lnTo>
                <a:lnTo>
                  <a:pt x="118" y="34"/>
                </a:lnTo>
                <a:lnTo>
                  <a:pt x="118" y="37"/>
                </a:lnTo>
                <a:lnTo>
                  <a:pt x="121" y="37"/>
                </a:lnTo>
                <a:lnTo>
                  <a:pt x="121" y="39"/>
                </a:lnTo>
                <a:lnTo>
                  <a:pt x="123" y="41"/>
                </a:lnTo>
                <a:lnTo>
                  <a:pt x="123" y="44"/>
                </a:lnTo>
                <a:lnTo>
                  <a:pt x="125" y="44"/>
                </a:lnTo>
                <a:lnTo>
                  <a:pt x="125" y="51"/>
                </a:lnTo>
                <a:lnTo>
                  <a:pt x="128" y="53"/>
                </a:lnTo>
                <a:lnTo>
                  <a:pt x="130" y="56"/>
                </a:lnTo>
                <a:lnTo>
                  <a:pt x="130" y="58"/>
                </a:lnTo>
                <a:moveTo>
                  <a:pt x="130" y="58"/>
                </a:moveTo>
                <a:lnTo>
                  <a:pt x="133" y="61"/>
                </a:lnTo>
                <a:lnTo>
                  <a:pt x="133" y="73"/>
                </a:lnTo>
                <a:lnTo>
                  <a:pt x="130" y="70"/>
                </a:lnTo>
                <a:lnTo>
                  <a:pt x="125" y="70"/>
                </a:lnTo>
                <a:lnTo>
                  <a:pt x="125" y="73"/>
                </a:lnTo>
                <a:lnTo>
                  <a:pt x="125" y="77"/>
                </a:lnTo>
                <a:lnTo>
                  <a:pt x="128" y="77"/>
                </a:lnTo>
                <a:lnTo>
                  <a:pt x="128" y="82"/>
                </a:lnTo>
                <a:lnTo>
                  <a:pt x="130" y="85"/>
                </a:lnTo>
                <a:lnTo>
                  <a:pt x="130" y="89"/>
                </a:lnTo>
                <a:lnTo>
                  <a:pt x="133" y="89"/>
                </a:lnTo>
                <a:lnTo>
                  <a:pt x="135" y="89"/>
                </a:lnTo>
                <a:lnTo>
                  <a:pt x="135" y="92"/>
                </a:lnTo>
                <a:lnTo>
                  <a:pt x="135" y="101"/>
                </a:lnTo>
                <a:lnTo>
                  <a:pt x="133" y="104"/>
                </a:lnTo>
                <a:lnTo>
                  <a:pt x="133" y="106"/>
                </a:lnTo>
                <a:lnTo>
                  <a:pt x="130" y="106"/>
                </a:lnTo>
                <a:lnTo>
                  <a:pt x="128" y="106"/>
                </a:lnTo>
                <a:lnTo>
                  <a:pt x="128" y="109"/>
                </a:lnTo>
                <a:lnTo>
                  <a:pt x="125" y="109"/>
                </a:lnTo>
                <a:lnTo>
                  <a:pt x="125" y="111"/>
                </a:lnTo>
                <a:lnTo>
                  <a:pt x="130" y="111"/>
                </a:lnTo>
                <a:lnTo>
                  <a:pt x="130" y="113"/>
                </a:lnTo>
                <a:lnTo>
                  <a:pt x="130" y="118"/>
                </a:lnTo>
                <a:lnTo>
                  <a:pt x="128" y="121"/>
                </a:lnTo>
                <a:lnTo>
                  <a:pt x="128" y="125"/>
                </a:lnTo>
                <a:lnTo>
                  <a:pt x="125" y="125"/>
                </a:lnTo>
                <a:lnTo>
                  <a:pt x="125" y="128"/>
                </a:lnTo>
                <a:lnTo>
                  <a:pt x="123" y="130"/>
                </a:lnTo>
                <a:lnTo>
                  <a:pt x="123" y="133"/>
                </a:lnTo>
                <a:lnTo>
                  <a:pt x="121" y="133"/>
                </a:lnTo>
                <a:lnTo>
                  <a:pt x="121" y="135"/>
                </a:lnTo>
                <a:lnTo>
                  <a:pt x="118" y="135"/>
                </a:lnTo>
                <a:lnTo>
                  <a:pt x="113" y="135"/>
                </a:lnTo>
                <a:lnTo>
                  <a:pt x="113" y="133"/>
                </a:lnTo>
                <a:lnTo>
                  <a:pt x="113" y="123"/>
                </a:lnTo>
                <a:lnTo>
                  <a:pt x="111" y="123"/>
                </a:lnTo>
                <a:lnTo>
                  <a:pt x="106" y="123"/>
                </a:lnTo>
                <a:lnTo>
                  <a:pt x="104" y="125"/>
                </a:lnTo>
                <a:lnTo>
                  <a:pt x="101" y="128"/>
                </a:lnTo>
                <a:lnTo>
                  <a:pt x="97" y="128"/>
                </a:lnTo>
                <a:lnTo>
                  <a:pt x="97" y="130"/>
                </a:lnTo>
                <a:lnTo>
                  <a:pt x="94" y="130"/>
                </a:lnTo>
                <a:lnTo>
                  <a:pt x="94" y="133"/>
                </a:lnTo>
                <a:lnTo>
                  <a:pt x="94" y="140"/>
                </a:lnTo>
                <a:lnTo>
                  <a:pt x="97" y="140"/>
                </a:lnTo>
                <a:lnTo>
                  <a:pt x="97" y="137"/>
                </a:lnTo>
                <a:lnTo>
                  <a:pt x="99" y="137"/>
                </a:lnTo>
                <a:lnTo>
                  <a:pt x="101" y="135"/>
                </a:lnTo>
                <a:lnTo>
                  <a:pt x="109" y="135"/>
                </a:lnTo>
                <a:lnTo>
                  <a:pt x="109" y="137"/>
                </a:lnTo>
                <a:lnTo>
                  <a:pt x="111" y="140"/>
                </a:lnTo>
                <a:moveTo>
                  <a:pt x="111" y="140"/>
                </a:moveTo>
                <a:lnTo>
                  <a:pt x="111" y="142"/>
                </a:lnTo>
                <a:lnTo>
                  <a:pt x="113" y="142"/>
                </a:lnTo>
                <a:lnTo>
                  <a:pt x="113" y="145"/>
                </a:lnTo>
                <a:lnTo>
                  <a:pt x="111" y="145"/>
                </a:lnTo>
                <a:lnTo>
                  <a:pt x="111" y="147"/>
                </a:lnTo>
                <a:lnTo>
                  <a:pt x="109" y="149"/>
                </a:lnTo>
                <a:lnTo>
                  <a:pt x="106" y="149"/>
                </a:lnTo>
                <a:lnTo>
                  <a:pt x="106" y="152"/>
                </a:lnTo>
                <a:lnTo>
                  <a:pt x="104" y="152"/>
                </a:lnTo>
                <a:lnTo>
                  <a:pt x="104" y="154"/>
                </a:lnTo>
                <a:lnTo>
                  <a:pt x="101" y="154"/>
                </a:lnTo>
                <a:lnTo>
                  <a:pt x="99" y="157"/>
                </a:lnTo>
                <a:lnTo>
                  <a:pt x="97" y="157"/>
                </a:lnTo>
                <a:lnTo>
                  <a:pt x="97" y="159"/>
                </a:lnTo>
                <a:lnTo>
                  <a:pt x="92" y="159"/>
                </a:lnTo>
                <a:lnTo>
                  <a:pt x="92" y="161"/>
                </a:lnTo>
                <a:lnTo>
                  <a:pt x="85" y="161"/>
                </a:lnTo>
                <a:lnTo>
                  <a:pt x="85" y="164"/>
                </a:lnTo>
                <a:lnTo>
                  <a:pt x="82" y="164"/>
                </a:lnTo>
                <a:lnTo>
                  <a:pt x="82" y="166"/>
                </a:lnTo>
                <a:lnTo>
                  <a:pt x="77" y="166"/>
                </a:lnTo>
                <a:lnTo>
                  <a:pt x="77" y="169"/>
                </a:lnTo>
                <a:lnTo>
                  <a:pt x="65" y="169"/>
                </a:lnTo>
                <a:lnTo>
                  <a:pt x="65" y="166"/>
                </a:lnTo>
                <a:lnTo>
                  <a:pt x="68" y="166"/>
                </a:lnTo>
                <a:lnTo>
                  <a:pt x="68" y="164"/>
                </a:lnTo>
                <a:lnTo>
                  <a:pt x="68" y="161"/>
                </a:lnTo>
                <a:lnTo>
                  <a:pt x="65" y="161"/>
                </a:lnTo>
                <a:lnTo>
                  <a:pt x="61" y="161"/>
                </a:lnTo>
                <a:lnTo>
                  <a:pt x="61" y="164"/>
                </a:lnTo>
                <a:lnTo>
                  <a:pt x="53" y="164"/>
                </a:lnTo>
                <a:lnTo>
                  <a:pt x="53" y="166"/>
                </a:lnTo>
                <a:lnTo>
                  <a:pt x="49" y="166"/>
                </a:lnTo>
                <a:lnTo>
                  <a:pt x="49" y="169"/>
                </a:lnTo>
                <a:lnTo>
                  <a:pt x="49" y="171"/>
                </a:lnTo>
                <a:lnTo>
                  <a:pt x="46" y="171"/>
                </a:lnTo>
                <a:lnTo>
                  <a:pt x="37" y="171"/>
                </a:lnTo>
                <a:lnTo>
                  <a:pt x="34" y="169"/>
                </a:lnTo>
                <a:lnTo>
                  <a:pt x="32" y="169"/>
                </a:lnTo>
                <a:lnTo>
                  <a:pt x="32" y="166"/>
                </a:lnTo>
                <a:lnTo>
                  <a:pt x="32" y="164"/>
                </a:lnTo>
                <a:lnTo>
                  <a:pt x="30" y="164"/>
                </a:lnTo>
                <a:lnTo>
                  <a:pt x="30" y="161"/>
                </a:lnTo>
                <a:lnTo>
                  <a:pt x="27" y="161"/>
                </a:lnTo>
                <a:lnTo>
                  <a:pt x="25" y="161"/>
                </a:lnTo>
                <a:lnTo>
                  <a:pt x="25" y="164"/>
                </a:lnTo>
                <a:lnTo>
                  <a:pt x="25" y="166"/>
                </a:lnTo>
                <a:lnTo>
                  <a:pt x="22" y="166"/>
                </a:lnTo>
                <a:lnTo>
                  <a:pt x="17" y="166"/>
                </a:lnTo>
                <a:lnTo>
                  <a:pt x="17" y="164"/>
                </a:lnTo>
                <a:lnTo>
                  <a:pt x="13" y="164"/>
                </a:lnTo>
                <a:lnTo>
                  <a:pt x="13" y="161"/>
                </a:lnTo>
                <a:lnTo>
                  <a:pt x="8" y="161"/>
                </a:lnTo>
                <a:lnTo>
                  <a:pt x="8" y="159"/>
                </a:lnTo>
                <a:lnTo>
                  <a:pt x="5" y="159"/>
                </a:lnTo>
                <a:lnTo>
                  <a:pt x="5" y="157"/>
                </a:lnTo>
                <a:lnTo>
                  <a:pt x="3" y="157"/>
                </a:lnTo>
                <a:lnTo>
                  <a:pt x="1" y="154"/>
                </a:lnTo>
                <a:lnTo>
                  <a:pt x="1" y="152"/>
                </a:lnTo>
                <a:lnTo>
                  <a:pt x="3" y="149"/>
                </a:lnTo>
                <a:lnTo>
                  <a:pt x="13" y="149"/>
                </a:lnTo>
                <a:lnTo>
                  <a:pt x="13" y="147"/>
                </a:lnTo>
                <a:lnTo>
                  <a:pt x="15" y="147"/>
                </a:lnTo>
                <a:lnTo>
                  <a:pt x="15" y="145"/>
                </a:lnTo>
                <a:lnTo>
                  <a:pt x="15" y="14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840" name="path 8840"/>
          <p:cNvSpPr/>
          <p:nvPr/>
        </p:nvSpPr>
        <p:spPr>
          <a:xfrm>
            <a:off x="13698473" y="3831590"/>
            <a:ext cx="33528" cy="71627"/>
          </a:xfrm>
          <a:custGeom>
            <a:avLst/>
            <a:gdLst/>
            <a:ahLst/>
            <a:cxnLst/>
            <a:rect l="0" t="0" r="0" b="0"/>
            <a:pathLst>
              <a:path w="52" h="112">
                <a:moveTo>
                  <a:pt x="51" y="104"/>
                </a:moveTo>
                <a:lnTo>
                  <a:pt x="49" y="104"/>
                </a:lnTo>
                <a:lnTo>
                  <a:pt x="49" y="101"/>
                </a:lnTo>
                <a:lnTo>
                  <a:pt x="46" y="101"/>
                </a:lnTo>
                <a:lnTo>
                  <a:pt x="46" y="99"/>
                </a:lnTo>
                <a:lnTo>
                  <a:pt x="46" y="97"/>
                </a:lnTo>
                <a:lnTo>
                  <a:pt x="44" y="97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99"/>
                </a:lnTo>
                <a:lnTo>
                  <a:pt x="39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2" y="101"/>
                </a:lnTo>
                <a:lnTo>
                  <a:pt x="20" y="101"/>
                </a:lnTo>
                <a:lnTo>
                  <a:pt x="20" y="99"/>
                </a:lnTo>
                <a:lnTo>
                  <a:pt x="18" y="99"/>
                </a:lnTo>
                <a:lnTo>
                  <a:pt x="18" y="97"/>
                </a:lnTo>
                <a:lnTo>
                  <a:pt x="15" y="94"/>
                </a:lnTo>
                <a:lnTo>
                  <a:pt x="15" y="92"/>
                </a:lnTo>
                <a:lnTo>
                  <a:pt x="13" y="92"/>
                </a:lnTo>
                <a:lnTo>
                  <a:pt x="13" y="85"/>
                </a:lnTo>
                <a:lnTo>
                  <a:pt x="10" y="82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6" y="77"/>
                </a:lnTo>
                <a:lnTo>
                  <a:pt x="6" y="70"/>
                </a:lnTo>
                <a:lnTo>
                  <a:pt x="3" y="70"/>
                </a:lnTo>
                <a:lnTo>
                  <a:pt x="3" y="63"/>
                </a:lnTo>
                <a:lnTo>
                  <a:pt x="6" y="63"/>
                </a:lnTo>
                <a:lnTo>
                  <a:pt x="8" y="63"/>
                </a:lnTo>
                <a:lnTo>
                  <a:pt x="8" y="65"/>
                </a:lnTo>
                <a:lnTo>
                  <a:pt x="13" y="65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9"/>
                </a:lnTo>
                <a:lnTo>
                  <a:pt x="6" y="46"/>
                </a:lnTo>
                <a:lnTo>
                  <a:pt x="3" y="44"/>
                </a:lnTo>
                <a:lnTo>
                  <a:pt x="3" y="46"/>
                </a:lnTo>
                <a:lnTo>
                  <a:pt x="3" y="44"/>
                </a:lnTo>
                <a:lnTo>
                  <a:pt x="1" y="44"/>
                </a:lnTo>
                <a:lnTo>
                  <a:pt x="1" y="41"/>
                </a:lnTo>
                <a:lnTo>
                  <a:pt x="3" y="41"/>
                </a:lnTo>
                <a:lnTo>
                  <a:pt x="3" y="39"/>
                </a:lnTo>
                <a:lnTo>
                  <a:pt x="1" y="39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6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8"/>
                </a:lnTo>
                <a:lnTo>
                  <a:pt x="13" y="5"/>
                </a:lnTo>
                <a:lnTo>
                  <a:pt x="15" y="3"/>
                </a:lnTo>
                <a:lnTo>
                  <a:pt x="15" y="1"/>
                </a:lnTo>
                <a:lnTo>
                  <a:pt x="1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52" name="group 452"/>
          <p:cNvGrpSpPr/>
          <p:nvPr/>
        </p:nvGrpSpPr>
        <p:grpSpPr>
          <a:xfrm rot="21600000">
            <a:off x="13575791" y="3810253"/>
            <a:ext cx="182880" cy="64008"/>
            <a:chOff x="0" y="0"/>
            <a:chExt cx="182880" cy="64008"/>
          </a:xfrm>
        </p:grpSpPr>
        <p:sp>
          <p:nvSpPr>
            <p:cNvPr id="8842" name="path 8842"/>
            <p:cNvSpPr/>
            <p:nvPr/>
          </p:nvSpPr>
          <p:spPr>
            <a:xfrm>
              <a:off x="122682" y="0"/>
              <a:ext cx="41147" cy="64008"/>
            </a:xfrm>
            <a:custGeom>
              <a:avLst/>
              <a:gdLst/>
              <a:ahLst/>
              <a:cxnLst/>
              <a:rect l="0" t="0" r="0" b="0"/>
              <a:pathLst>
                <a:path w="64" h="100">
                  <a:moveTo>
                    <a:pt x="18" y="34"/>
                  </a:moveTo>
                  <a:lnTo>
                    <a:pt x="18" y="32"/>
                  </a:lnTo>
                  <a:lnTo>
                    <a:pt x="20" y="32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5" y="34"/>
                  </a:lnTo>
                  <a:lnTo>
                    <a:pt x="25" y="37"/>
                  </a:lnTo>
                  <a:lnTo>
                    <a:pt x="25" y="44"/>
                  </a:lnTo>
                  <a:lnTo>
                    <a:pt x="27" y="46"/>
                  </a:lnTo>
                  <a:lnTo>
                    <a:pt x="30" y="46"/>
                  </a:lnTo>
                  <a:lnTo>
                    <a:pt x="32" y="44"/>
                  </a:lnTo>
                  <a:lnTo>
                    <a:pt x="34" y="42"/>
                  </a:lnTo>
                  <a:lnTo>
                    <a:pt x="37" y="42"/>
                  </a:lnTo>
                  <a:lnTo>
                    <a:pt x="39" y="39"/>
                  </a:lnTo>
                  <a:lnTo>
                    <a:pt x="41" y="39"/>
                  </a:lnTo>
                  <a:lnTo>
                    <a:pt x="41" y="37"/>
                  </a:lnTo>
                  <a:lnTo>
                    <a:pt x="44" y="34"/>
                  </a:lnTo>
                  <a:lnTo>
                    <a:pt x="44" y="30"/>
                  </a:lnTo>
                  <a:lnTo>
                    <a:pt x="41" y="30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4" y="32"/>
                  </a:lnTo>
                  <a:lnTo>
                    <a:pt x="34" y="34"/>
                  </a:lnTo>
                  <a:lnTo>
                    <a:pt x="30" y="34"/>
                  </a:lnTo>
                  <a:lnTo>
                    <a:pt x="30" y="32"/>
                  </a:lnTo>
                  <a:lnTo>
                    <a:pt x="27" y="32"/>
                  </a:lnTo>
                  <a:lnTo>
                    <a:pt x="27" y="30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2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2" y="18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4" y="8"/>
                  </a:lnTo>
                  <a:lnTo>
                    <a:pt x="51" y="8"/>
                  </a:lnTo>
                  <a:lnTo>
                    <a:pt x="51" y="6"/>
                  </a:lnTo>
                  <a:lnTo>
                    <a:pt x="53" y="6"/>
                  </a:lnTo>
                  <a:lnTo>
                    <a:pt x="53" y="3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63" y="1"/>
                  </a:lnTo>
                  <a:moveTo>
                    <a:pt x="34" y="32"/>
                  </a:moveTo>
                  <a:lnTo>
                    <a:pt x="39" y="39"/>
                  </a:lnTo>
                  <a:moveTo>
                    <a:pt x="37" y="32"/>
                  </a:moveTo>
                  <a:lnTo>
                    <a:pt x="41" y="39"/>
                  </a:lnTo>
                  <a:moveTo>
                    <a:pt x="30" y="34"/>
                  </a:moveTo>
                  <a:lnTo>
                    <a:pt x="37" y="42"/>
                  </a:lnTo>
                  <a:moveTo>
                    <a:pt x="25" y="27"/>
                  </a:moveTo>
                  <a:lnTo>
                    <a:pt x="34" y="42"/>
                  </a:lnTo>
                  <a:moveTo>
                    <a:pt x="18" y="32"/>
                  </a:moveTo>
                  <a:lnTo>
                    <a:pt x="27" y="46"/>
                  </a:lnTo>
                  <a:moveTo>
                    <a:pt x="20" y="32"/>
                  </a:moveTo>
                  <a:lnTo>
                    <a:pt x="30" y="46"/>
                  </a:lnTo>
                  <a:moveTo>
                    <a:pt x="22" y="30"/>
                  </a:moveTo>
                  <a:lnTo>
                    <a:pt x="32" y="44"/>
                  </a:lnTo>
                  <a:lnTo>
                    <a:pt x="22" y="30"/>
                  </a:lnTo>
                  <a:close/>
                  <a:moveTo>
                    <a:pt x="37" y="32"/>
                  </a:moveTo>
                  <a:lnTo>
                    <a:pt x="41" y="37"/>
                  </a:lnTo>
                  <a:moveTo>
                    <a:pt x="18" y="34"/>
                  </a:moveTo>
                  <a:lnTo>
                    <a:pt x="20" y="32"/>
                  </a:lnTo>
                  <a:moveTo>
                    <a:pt x="3" y="97"/>
                  </a:moveTo>
                  <a:lnTo>
                    <a:pt x="3" y="94"/>
                  </a:lnTo>
                  <a:moveTo>
                    <a:pt x="3" y="94"/>
                  </a:moveTo>
                  <a:lnTo>
                    <a:pt x="6" y="97"/>
                  </a:lnTo>
                  <a:moveTo>
                    <a:pt x="3" y="92"/>
                  </a:moveTo>
                  <a:lnTo>
                    <a:pt x="8" y="99"/>
                  </a:lnTo>
                  <a:moveTo>
                    <a:pt x="3" y="90"/>
                  </a:moveTo>
                  <a:lnTo>
                    <a:pt x="10" y="99"/>
                  </a:lnTo>
                  <a:moveTo>
                    <a:pt x="1" y="78"/>
                  </a:moveTo>
                  <a:lnTo>
                    <a:pt x="1" y="75"/>
                  </a:lnTo>
                  <a:moveTo>
                    <a:pt x="1" y="75"/>
                  </a:moveTo>
                  <a:lnTo>
                    <a:pt x="8" y="85"/>
                  </a:lnTo>
                  <a:moveTo>
                    <a:pt x="6" y="78"/>
                  </a:moveTo>
                  <a:lnTo>
                    <a:pt x="1" y="78"/>
                  </a:lnTo>
                  <a:moveTo>
                    <a:pt x="6" y="61"/>
                  </a:moveTo>
                  <a:lnTo>
                    <a:pt x="8" y="63"/>
                  </a:lnTo>
                  <a:moveTo>
                    <a:pt x="3" y="80"/>
                  </a:moveTo>
                  <a:lnTo>
                    <a:pt x="8" y="87"/>
                  </a:lnTo>
                  <a:moveTo>
                    <a:pt x="10" y="56"/>
                  </a:moveTo>
                  <a:lnTo>
                    <a:pt x="10" y="58"/>
                  </a:lnTo>
                  <a:moveTo>
                    <a:pt x="8" y="56"/>
                  </a:moveTo>
                  <a:lnTo>
                    <a:pt x="10" y="61"/>
                  </a:lnTo>
                  <a:moveTo>
                    <a:pt x="25" y="37"/>
                  </a:moveTo>
                  <a:lnTo>
                    <a:pt x="32" y="46"/>
                  </a:lnTo>
                  <a:moveTo>
                    <a:pt x="6" y="58"/>
                  </a:moveTo>
                  <a:lnTo>
                    <a:pt x="8" y="61"/>
                  </a:lnTo>
                  <a:moveTo>
                    <a:pt x="6" y="56"/>
                  </a:moveTo>
                  <a:lnTo>
                    <a:pt x="10" y="61"/>
                  </a:lnTo>
                  <a:moveTo>
                    <a:pt x="3" y="87"/>
                  </a:moveTo>
                  <a:lnTo>
                    <a:pt x="10" y="99"/>
                  </a:lnTo>
                  <a:moveTo>
                    <a:pt x="3" y="85"/>
                  </a:moveTo>
                  <a:lnTo>
                    <a:pt x="13" y="97"/>
                  </a:lnTo>
                  <a:moveTo>
                    <a:pt x="3" y="82"/>
                  </a:moveTo>
                  <a:lnTo>
                    <a:pt x="13" y="9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44" name="path 8844"/>
            <p:cNvSpPr/>
            <p:nvPr/>
          </p:nvSpPr>
          <p:spPr>
            <a:xfrm>
              <a:off x="0" y="8382"/>
              <a:ext cx="182880" cy="15240"/>
            </a:xfrm>
            <a:custGeom>
              <a:avLst/>
              <a:gdLst/>
              <a:ahLst/>
              <a:cxnLst/>
              <a:rect l="0" t="0" r="0" b="0"/>
              <a:pathLst>
                <a:path w="288" h="24">
                  <a:moveTo>
                    <a:pt x="0" y="0"/>
                  </a:moveTo>
                  <a:lnTo>
                    <a:pt x="0" y="24"/>
                  </a:lnTo>
                  <a:lnTo>
                    <a:pt x="288" y="0"/>
                  </a:lnTo>
                  <a:lnTo>
                    <a:pt x="0" y="0"/>
                  </a:lnTo>
                </a:path>
                <a:path w="288" h="24">
                  <a:moveTo>
                    <a:pt x="0" y="24"/>
                  </a:moveTo>
                  <a:lnTo>
                    <a:pt x="288" y="0"/>
                  </a:lnTo>
                  <a:lnTo>
                    <a:pt x="288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846" name="path 8846"/>
          <p:cNvSpPr/>
          <p:nvPr/>
        </p:nvSpPr>
        <p:spPr>
          <a:xfrm>
            <a:off x="13480541" y="3831590"/>
            <a:ext cx="94488" cy="85344"/>
          </a:xfrm>
          <a:custGeom>
            <a:avLst/>
            <a:gdLst/>
            <a:ahLst/>
            <a:cxnLst/>
            <a:rect l="0" t="0" r="0" b="0"/>
            <a:pathLst>
              <a:path w="148" h="134">
                <a:moveTo>
                  <a:pt x="147" y="101"/>
                </a:moveTo>
                <a:lnTo>
                  <a:pt x="147" y="109"/>
                </a:lnTo>
                <a:lnTo>
                  <a:pt x="145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4"/>
                </a:lnTo>
                <a:lnTo>
                  <a:pt x="140" y="114"/>
                </a:lnTo>
                <a:lnTo>
                  <a:pt x="138" y="116"/>
                </a:lnTo>
                <a:lnTo>
                  <a:pt x="135" y="118"/>
                </a:lnTo>
                <a:lnTo>
                  <a:pt x="133" y="118"/>
                </a:lnTo>
                <a:lnTo>
                  <a:pt x="133" y="121"/>
                </a:lnTo>
                <a:lnTo>
                  <a:pt x="128" y="121"/>
                </a:lnTo>
                <a:lnTo>
                  <a:pt x="128" y="123"/>
                </a:lnTo>
                <a:lnTo>
                  <a:pt x="121" y="123"/>
                </a:lnTo>
                <a:lnTo>
                  <a:pt x="121" y="125"/>
                </a:lnTo>
                <a:lnTo>
                  <a:pt x="118" y="125"/>
                </a:lnTo>
                <a:lnTo>
                  <a:pt x="118" y="128"/>
                </a:lnTo>
                <a:lnTo>
                  <a:pt x="114" y="128"/>
                </a:lnTo>
                <a:lnTo>
                  <a:pt x="114" y="130"/>
                </a:lnTo>
                <a:lnTo>
                  <a:pt x="102" y="130"/>
                </a:lnTo>
                <a:lnTo>
                  <a:pt x="102" y="128"/>
                </a:lnTo>
                <a:lnTo>
                  <a:pt x="104" y="128"/>
                </a:lnTo>
                <a:lnTo>
                  <a:pt x="104" y="125"/>
                </a:lnTo>
                <a:lnTo>
                  <a:pt x="104" y="123"/>
                </a:lnTo>
                <a:lnTo>
                  <a:pt x="102" y="123"/>
                </a:lnTo>
                <a:lnTo>
                  <a:pt x="97" y="123"/>
                </a:lnTo>
                <a:lnTo>
                  <a:pt x="97" y="125"/>
                </a:lnTo>
                <a:lnTo>
                  <a:pt x="90" y="125"/>
                </a:lnTo>
                <a:lnTo>
                  <a:pt x="90" y="128"/>
                </a:lnTo>
                <a:lnTo>
                  <a:pt x="85" y="128"/>
                </a:lnTo>
                <a:lnTo>
                  <a:pt x="85" y="130"/>
                </a:lnTo>
                <a:lnTo>
                  <a:pt x="82" y="130"/>
                </a:lnTo>
                <a:lnTo>
                  <a:pt x="82" y="133"/>
                </a:lnTo>
                <a:lnTo>
                  <a:pt x="73" y="133"/>
                </a:lnTo>
                <a:lnTo>
                  <a:pt x="70" y="130"/>
                </a:lnTo>
                <a:lnTo>
                  <a:pt x="68" y="130"/>
                </a:lnTo>
                <a:lnTo>
                  <a:pt x="68" y="128"/>
                </a:lnTo>
                <a:lnTo>
                  <a:pt x="66" y="125"/>
                </a:lnTo>
                <a:lnTo>
                  <a:pt x="63" y="123"/>
                </a:lnTo>
                <a:lnTo>
                  <a:pt x="61" y="123"/>
                </a:lnTo>
                <a:lnTo>
                  <a:pt x="61" y="125"/>
                </a:lnTo>
                <a:lnTo>
                  <a:pt x="61" y="128"/>
                </a:lnTo>
                <a:lnTo>
                  <a:pt x="58" y="128"/>
                </a:lnTo>
                <a:lnTo>
                  <a:pt x="54" y="128"/>
                </a:lnTo>
                <a:lnTo>
                  <a:pt x="54" y="125"/>
                </a:lnTo>
                <a:lnTo>
                  <a:pt x="49" y="125"/>
                </a:lnTo>
                <a:lnTo>
                  <a:pt x="46" y="123"/>
                </a:lnTo>
                <a:lnTo>
                  <a:pt x="44" y="123"/>
                </a:lnTo>
                <a:lnTo>
                  <a:pt x="44" y="121"/>
                </a:lnTo>
                <a:lnTo>
                  <a:pt x="42" y="121"/>
                </a:lnTo>
                <a:lnTo>
                  <a:pt x="39" y="118"/>
                </a:lnTo>
                <a:lnTo>
                  <a:pt x="37" y="116"/>
                </a:lnTo>
                <a:lnTo>
                  <a:pt x="37" y="114"/>
                </a:lnTo>
                <a:lnTo>
                  <a:pt x="39" y="111"/>
                </a:lnTo>
                <a:lnTo>
                  <a:pt x="49" y="111"/>
                </a:lnTo>
                <a:lnTo>
                  <a:pt x="49" y="109"/>
                </a:lnTo>
                <a:lnTo>
                  <a:pt x="51" y="109"/>
                </a:lnTo>
                <a:lnTo>
                  <a:pt x="51" y="106"/>
                </a:lnTo>
                <a:lnTo>
                  <a:pt x="51" y="104"/>
                </a:lnTo>
                <a:lnTo>
                  <a:pt x="49" y="104"/>
                </a:lnTo>
                <a:moveTo>
                  <a:pt x="49" y="104"/>
                </a:moveTo>
                <a:lnTo>
                  <a:pt x="49" y="101"/>
                </a:lnTo>
                <a:lnTo>
                  <a:pt x="46" y="101"/>
                </a:lnTo>
                <a:lnTo>
                  <a:pt x="46" y="97"/>
                </a:lnTo>
                <a:lnTo>
                  <a:pt x="44" y="97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101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1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2"/>
                </a:lnTo>
                <a:lnTo>
                  <a:pt x="13" y="92"/>
                </a:lnTo>
                <a:lnTo>
                  <a:pt x="13" y="85"/>
                </a:lnTo>
                <a:lnTo>
                  <a:pt x="10" y="85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6" y="77"/>
                </a:lnTo>
                <a:lnTo>
                  <a:pt x="6" y="73"/>
                </a:lnTo>
                <a:lnTo>
                  <a:pt x="3" y="70"/>
                </a:lnTo>
                <a:lnTo>
                  <a:pt x="3" y="63"/>
                </a:lnTo>
                <a:lnTo>
                  <a:pt x="6" y="63"/>
                </a:lnTo>
                <a:lnTo>
                  <a:pt x="8" y="65"/>
                </a:lnTo>
                <a:lnTo>
                  <a:pt x="10" y="65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9"/>
                </a:lnTo>
                <a:lnTo>
                  <a:pt x="6" y="46"/>
                </a:lnTo>
                <a:lnTo>
                  <a:pt x="3" y="46"/>
                </a:lnTo>
                <a:lnTo>
                  <a:pt x="3" y="44"/>
                </a:lnTo>
                <a:lnTo>
                  <a:pt x="3" y="46"/>
                </a:lnTo>
                <a:lnTo>
                  <a:pt x="3" y="44"/>
                </a:lnTo>
                <a:lnTo>
                  <a:pt x="1" y="44"/>
                </a:lnTo>
                <a:lnTo>
                  <a:pt x="1" y="41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6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8" y="17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8"/>
                </a:lnTo>
                <a:lnTo>
                  <a:pt x="13" y="5"/>
                </a:lnTo>
                <a:lnTo>
                  <a:pt x="15" y="3"/>
                </a:lnTo>
                <a:lnTo>
                  <a:pt x="15" y="1"/>
                </a:lnTo>
                <a:lnTo>
                  <a:pt x="1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54" name="group 454"/>
          <p:cNvGrpSpPr/>
          <p:nvPr/>
        </p:nvGrpSpPr>
        <p:grpSpPr>
          <a:xfrm rot="21600000">
            <a:off x="13710665" y="3807206"/>
            <a:ext cx="483108" cy="89915"/>
            <a:chOff x="0" y="0"/>
            <a:chExt cx="483108" cy="89915"/>
          </a:xfrm>
        </p:grpSpPr>
        <p:sp>
          <p:nvSpPr>
            <p:cNvPr id="8848" name="path 8848"/>
            <p:cNvSpPr/>
            <p:nvPr/>
          </p:nvSpPr>
          <p:spPr>
            <a:xfrm>
              <a:off x="0" y="0"/>
              <a:ext cx="483108" cy="89915"/>
            </a:xfrm>
            <a:custGeom>
              <a:avLst/>
              <a:gdLst/>
              <a:ahLst/>
              <a:cxnLst/>
              <a:rect l="0" t="0" r="0" b="0"/>
              <a:pathLst>
                <a:path w="760" h="141">
                  <a:moveTo>
                    <a:pt x="3" y="32"/>
                  </a:moveTo>
                  <a:lnTo>
                    <a:pt x="15" y="46"/>
                  </a:lnTo>
                  <a:moveTo>
                    <a:pt x="15" y="39"/>
                  </a:moveTo>
                  <a:lnTo>
                    <a:pt x="20" y="44"/>
                  </a:lnTo>
                  <a:moveTo>
                    <a:pt x="13" y="39"/>
                  </a:moveTo>
                  <a:lnTo>
                    <a:pt x="18" y="46"/>
                  </a:lnTo>
                  <a:moveTo>
                    <a:pt x="70" y="1"/>
                  </a:moveTo>
                  <a:lnTo>
                    <a:pt x="73" y="3"/>
                  </a:lnTo>
                  <a:moveTo>
                    <a:pt x="70" y="3"/>
                  </a:moveTo>
                  <a:lnTo>
                    <a:pt x="70" y="1"/>
                  </a:lnTo>
                  <a:moveTo>
                    <a:pt x="70" y="5"/>
                  </a:moveTo>
                  <a:lnTo>
                    <a:pt x="73" y="1"/>
                  </a:lnTo>
                  <a:moveTo>
                    <a:pt x="22" y="34"/>
                  </a:moveTo>
                  <a:lnTo>
                    <a:pt x="25" y="37"/>
                  </a:lnTo>
                  <a:moveTo>
                    <a:pt x="58" y="3"/>
                  </a:moveTo>
                  <a:lnTo>
                    <a:pt x="61" y="8"/>
                  </a:lnTo>
                  <a:moveTo>
                    <a:pt x="61" y="3"/>
                  </a:moveTo>
                  <a:lnTo>
                    <a:pt x="63" y="8"/>
                  </a:lnTo>
                  <a:moveTo>
                    <a:pt x="61" y="3"/>
                  </a:moveTo>
                  <a:lnTo>
                    <a:pt x="66" y="8"/>
                  </a:lnTo>
                  <a:moveTo>
                    <a:pt x="66" y="3"/>
                  </a:moveTo>
                  <a:lnTo>
                    <a:pt x="68" y="8"/>
                  </a:lnTo>
                  <a:moveTo>
                    <a:pt x="63" y="3"/>
                  </a:moveTo>
                  <a:lnTo>
                    <a:pt x="66" y="8"/>
                  </a:lnTo>
                  <a:moveTo>
                    <a:pt x="49" y="3"/>
                  </a:moveTo>
                  <a:lnTo>
                    <a:pt x="49" y="1"/>
                  </a:lnTo>
                  <a:moveTo>
                    <a:pt x="44" y="5"/>
                  </a:moveTo>
                  <a:lnTo>
                    <a:pt x="44" y="3"/>
                  </a:lnTo>
                  <a:moveTo>
                    <a:pt x="51" y="3"/>
                  </a:moveTo>
                  <a:lnTo>
                    <a:pt x="54" y="5"/>
                  </a:lnTo>
                  <a:moveTo>
                    <a:pt x="66" y="3"/>
                  </a:moveTo>
                  <a:lnTo>
                    <a:pt x="68" y="5"/>
                  </a:lnTo>
                  <a:moveTo>
                    <a:pt x="68" y="3"/>
                  </a:moveTo>
                  <a:lnTo>
                    <a:pt x="70" y="5"/>
                  </a:lnTo>
                  <a:moveTo>
                    <a:pt x="6" y="32"/>
                  </a:moveTo>
                  <a:lnTo>
                    <a:pt x="6" y="29"/>
                  </a:lnTo>
                  <a:moveTo>
                    <a:pt x="1" y="37"/>
                  </a:moveTo>
                  <a:lnTo>
                    <a:pt x="3" y="37"/>
                  </a:lnTo>
                  <a:moveTo>
                    <a:pt x="6" y="29"/>
                  </a:moveTo>
                  <a:lnTo>
                    <a:pt x="6" y="32"/>
                  </a:lnTo>
                  <a:moveTo>
                    <a:pt x="49" y="94"/>
                  </a:moveTo>
                  <a:lnTo>
                    <a:pt x="54" y="85"/>
                  </a:lnTo>
                  <a:lnTo>
                    <a:pt x="46" y="77"/>
                  </a:lnTo>
                  <a:moveTo>
                    <a:pt x="82" y="3"/>
                  </a:moveTo>
                  <a:lnTo>
                    <a:pt x="80" y="1"/>
                  </a:lnTo>
                  <a:moveTo>
                    <a:pt x="97" y="8"/>
                  </a:moveTo>
                  <a:lnTo>
                    <a:pt x="99" y="8"/>
                  </a:lnTo>
                  <a:moveTo>
                    <a:pt x="92" y="8"/>
                  </a:moveTo>
                  <a:lnTo>
                    <a:pt x="92" y="10"/>
                  </a:lnTo>
                  <a:lnTo>
                    <a:pt x="94" y="10"/>
                  </a:lnTo>
                  <a:lnTo>
                    <a:pt x="87" y="10"/>
                  </a:lnTo>
                  <a:lnTo>
                    <a:pt x="87" y="8"/>
                  </a:lnTo>
                  <a:moveTo>
                    <a:pt x="92" y="8"/>
                  </a:moveTo>
                  <a:lnTo>
                    <a:pt x="92" y="5"/>
                  </a:lnTo>
                  <a:moveTo>
                    <a:pt x="87" y="5"/>
                  </a:moveTo>
                  <a:lnTo>
                    <a:pt x="87" y="8"/>
                  </a:lnTo>
                  <a:lnTo>
                    <a:pt x="90" y="10"/>
                  </a:lnTo>
                  <a:moveTo>
                    <a:pt x="94" y="8"/>
                  </a:moveTo>
                  <a:lnTo>
                    <a:pt x="92" y="8"/>
                  </a:lnTo>
                  <a:moveTo>
                    <a:pt x="87" y="5"/>
                  </a:moveTo>
                  <a:lnTo>
                    <a:pt x="85" y="3"/>
                  </a:lnTo>
                  <a:lnTo>
                    <a:pt x="82" y="3"/>
                  </a:lnTo>
                  <a:moveTo>
                    <a:pt x="85" y="3"/>
                  </a:moveTo>
                  <a:lnTo>
                    <a:pt x="85" y="1"/>
                  </a:lnTo>
                  <a:moveTo>
                    <a:pt x="94" y="5"/>
                  </a:moveTo>
                  <a:lnTo>
                    <a:pt x="94" y="8"/>
                  </a:lnTo>
                  <a:lnTo>
                    <a:pt x="92" y="5"/>
                  </a:lnTo>
                  <a:moveTo>
                    <a:pt x="97" y="8"/>
                  </a:moveTo>
                  <a:lnTo>
                    <a:pt x="94" y="5"/>
                  </a:lnTo>
                  <a:lnTo>
                    <a:pt x="99" y="8"/>
                  </a:lnTo>
                  <a:moveTo>
                    <a:pt x="94" y="5"/>
                  </a:moveTo>
                  <a:lnTo>
                    <a:pt x="94" y="8"/>
                  </a:lnTo>
                  <a:moveTo>
                    <a:pt x="92" y="8"/>
                  </a:moveTo>
                  <a:lnTo>
                    <a:pt x="92" y="5"/>
                  </a:lnTo>
                  <a:moveTo>
                    <a:pt x="87" y="5"/>
                  </a:moveTo>
                  <a:lnTo>
                    <a:pt x="87" y="3"/>
                  </a:lnTo>
                  <a:moveTo>
                    <a:pt x="87" y="3"/>
                  </a:moveTo>
                  <a:lnTo>
                    <a:pt x="92" y="10"/>
                  </a:lnTo>
                  <a:moveTo>
                    <a:pt x="90" y="5"/>
                  </a:moveTo>
                  <a:lnTo>
                    <a:pt x="92" y="8"/>
                  </a:lnTo>
                  <a:moveTo>
                    <a:pt x="90" y="3"/>
                  </a:moveTo>
                  <a:lnTo>
                    <a:pt x="92" y="10"/>
                  </a:lnTo>
                  <a:moveTo>
                    <a:pt x="82" y="87"/>
                  </a:moveTo>
                  <a:lnTo>
                    <a:pt x="70" y="94"/>
                  </a:lnTo>
                  <a:lnTo>
                    <a:pt x="85" y="92"/>
                  </a:lnTo>
                  <a:moveTo>
                    <a:pt x="70" y="97"/>
                  </a:moveTo>
                  <a:lnTo>
                    <a:pt x="70" y="94"/>
                  </a:lnTo>
                  <a:lnTo>
                    <a:pt x="68" y="97"/>
                  </a:lnTo>
                  <a:moveTo>
                    <a:pt x="68" y="94"/>
                  </a:moveTo>
                  <a:lnTo>
                    <a:pt x="70" y="94"/>
                  </a:lnTo>
                  <a:lnTo>
                    <a:pt x="80" y="80"/>
                  </a:lnTo>
                  <a:moveTo>
                    <a:pt x="73" y="77"/>
                  </a:moveTo>
                  <a:lnTo>
                    <a:pt x="70" y="94"/>
                  </a:lnTo>
                  <a:lnTo>
                    <a:pt x="75" y="77"/>
                  </a:lnTo>
                  <a:moveTo>
                    <a:pt x="80" y="82"/>
                  </a:moveTo>
                  <a:lnTo>
                    <a:pt x="70" y="94"/>
                  </a:lnTo>
                  <a:lnTo>
                    <a:pt x="73" y="77"/>
                  </a:lnTo>
                  <a:moveTo>
                    <a:pt x="80" y="77"/>
                  </a:moveTo>
                  <a:lnTo>
                    <a:pt x="70" y="94"/>
                  </a:lnTo>
                  <a:moveTo>
                    <a:pt x="82" y="73"/>
                  </a:moveTo>
                  <a:lnTo>
                    <a:pt x="80" y="87"/>
                  </a:lnTo>
                  <a:lnTo>
                    <a:pt x="90" y="99"/>
                  </a:lnTo>
                  <a:moveTo>
                    <a:pt x="90" y="99"/>
                  </a:moveTo>
                  <a:lnTo>
                    <a:pt x="82" y="97"/>
                  </a:lnTo>
                  <a:lnTo>
                    <a:pt x="75" y="99"/>
                  </a:lnTo>
                  <a:lnTo>
                    <a:pt x="73" y="109"/>
                  </a:lnTo>
                  <a:moveTo>
                    <a:pt x="404" y="75"/>
                  </a:moveTo>
                  <a:lnTo>
                    <a:pt x="414" y="94"/>
                  </a:lnTo>
                  <a:lnTo>
                    <a:pt x="406" y="73"/>
                  </a:lnTo>
                  <a:moveTo>
                    <a:pt x="409" y="65"/>
                  </a:moveTo>
                  <a:lnTo>
                    <a:pt x="411" y="73"/>
                  </a:lnTo>
                  <a:lnTo>
                    <a:pt x="418" y="77"/>
                  </a:lnTo>
                  <a:lnTo>
                    <a:pt x="428" y="73"/>
                  </a:lnTo>
                  <a:moveTo>
                    <a:pt x="397" y="85"/>
                  </a:moveTo>
                  <a:lnTo>
                    <a:pt x="414" y="94"/>
                  </a:lnTo>
                  <a:lnTo>
                    <a:pt x="397" y="77"/>
                  </a:lnTo>
                  <a:moveTo>
                    <a:pt x="402" y="75"/>
                  </a:moveTo>
                  <a:lnTo>
                    <a:pt x="414" y="94"/>
                  </a:lnTo>
                  <a:moveTo>
                    <a:pt x="387" y="75"/>
                  </a:moveTo>
                  <a:lnTo>
                    <a:pt x="397" y="77"/>
                  </a:lnTo>
                  <a:lnTo>
                    <a:pt x="404" y="73"/>
                  </a:lnTo>
                  <a:lnTo>
                    <a:pt x="406" y="65"/>
                  </a:lnTo>
                  <a:moveTo>
                    <a:pt x="416" y="106"/>
                  </a:moveTo>
                  <a:lnTo>
                    <a:pt x="414" y="97"/>
                  </a:lnTo>
                  <a:lnTo>
                    <a:pt x="404" y="92"/>
                  </a:lnTo>
                  <a:lnTo>
                    <a:pt x="394" y="97"/>
                  </a:lnTo>
                  <a:moveTo>
                    <a:pt x="387" y="5"/>
                  </a:moveTo>
                  <a:lnTo>
                    <a:pt x="390" y="3"/>
                  </a:lnTo>
                  <a:lnTo>
                    <a:pt x="397" y="3"/>
                  </a:lnTo>
                  <a:lnTo>
                    <a:pt x="397" y="5"/>
                  </a:lnTo>
                  <a:lnTo>
                    <a:pt x="394" y="5"/>
                  </a:lnTo>
                  <a:lnTo>
                    <a:pt x="394" y="8"/>
                  </a:lnTo>
                  <a:lnTo>
                    <a:pt x="394" y="13"/>
                  </a:lnTo>
                  <a:lnTo>
                    <a:pt x="397" y="13"/>
                  </a:lnTo>
                  <a:lnTo>
                    <a:pt x="399" y="13"/>
                  </a:lnTo>
                  <a:lnTo>
                    <a:pt x="402" y="10"/>
                  </a:lnTo>
                  <a:lnTo>
                    <a:pt x="402" y="8"/>
                  </a:lnTo>
                  <a:lnTo>
                    <a:pt x="404" y="8"/>
                  </a:lnTo>
                  <a:lnTo>
                    <a:pt x="411" y="8"/>
                  </a:lnTo>
                  <a:lnTo>
                    <a:pt x="411" y="5"/>
                  </a:lnTo>
                  <a:lnTo>
                    <a:pt x="414" y="5"/>
                  </a:lnTo>
                  <a:lnTo>
                    <a:pt x="414" y="3"/>
                  </a:lnTo>
                  <a:lnTo>
                    <a:pt x="414" y="1"/>
                  </a:lnTo>
                  <a:lnTo>
                    <a:pt x="416" y="1"/>
                  </a:lnTo>
                  <a:lnTo>
                    <a:pt x="423" y="1"/>
                  </a:lnTo>
                  <a:lnTo>
                    <a:pt x="442" y="8"/>
                  </a:lnTo>
                  <a:lnTo>
                    <a:pt x="447" y="8"/>
                  </a:lnTo>
                  <a:lnTo>
                    <a:pt x="447" y="10"/>
                  </a:lnTo>
                  <a:lnTo>
                    <a:pt x="452" y="10"/>
                  </a:lnTo>
                  <a:lnTo>
                    <a:pt x="452" y="13"/>
                  </a:lnTo>
                  <a:lnTo>
                    <a:pt x="454" y="13"/>
                  </a:lnTo>
                  <a:lnTo>
                    <a:pt x="457" y="15"/>
                  </a:lnTo>
                  <a:lnTo>
                    <a:pt x="459" y="15"/>
                  </a:lnTo>
                  <a:lnTo>
                    <a:pt x="459" y="17"/>
                  </a:lnTo>
                  <a:lnTo>
                    <a:pt x="459" y="22"/>
                  </a:lnTo>
                  <a:lnTo>
                    <a:pt x="457" y="25"/>
                  </a:lnTo>
                  <a:lnTo>
                    <a:pt x="447" y="25"/>
                  </a:lnTo>
                  <a:lnTo>
                    <a:pt x="447" y="27"/>
                  </a:lnTo>
                  <a:lnTo>
                    <a:pt x="447" y="32"/>
                  </a:lnTo>
                  <a:lnTo>
                    <a:pt x="450" y="32"/>
                  </a:lnTo>
                  <a:lnTo>
                    <a:pt x="450" y="34"/>
                  </a:lnTo>
                  <a:lnTo>
                    <a:pt x="452" y="34"/>
                  </a:lnTo>
                  <a:lnTo>
                    <a:pt x="452" y="39"/>
                  </a:lnTo>
                  <a:lnTo>
                    <a:pt x="454" y="39"/>
                  </a:lnTo>
                  <a:lnTo>
                    <a:pt x="454" y="41"/>
                  </a:lnTo>
                  <a:lnTo>
                    <a:pt x="457" y="41"/>
                  </a:lnTo>
                  <a:lnTo>
                    <a:pt x="457" y="44"/>
                  </a:lnTo>
                  <a:lnTo>
                    <a:pt x="459" y="44"/>
                  </a:lnTo>
                  <a:lnTo>
                    <a:pt x="464" y="44"/>
                  </a:lnTo>
                  <a:lnTo>
                    <a:pt x="464" y="41"/>
                  </a:lnTo>
                  <a:lnTo>
                    <a:pt x="464" y="39"/>
                  </a:lnTo>
                  <a:lnTo>
                    <a:pt x="462" y="39"/>
                  </a:lnTo>
                  <a:lnTo>
                    <a:pt x="462" y="37"/>
                  </a:lnTo>
                  <a:lnTo>
                    <a:pt x="459" y="37"/>
                  </a:lnTo>
                  <a:lnTo>
                    <a:pt x="459" y="29"/>
                  </a:lnTo>
                  <a:lnTo>
                    <a:pt x="462" y="29"/>
                  </a:lnTo>
                  <a:lnTo>
                    <a:pt x="462" y="27"/>
                  </a:lnTo>
                  <a:lnTo>
                    <a:pt x="464" y="27"/>
                  </a:lnTo>
                  <a:lnTo>
                    <a:pt x="464" y="25"/>
                  </a:lnTo>
                  <a:lnTo>
                    <a:pt x="466" y="25"/>
                  </a:lnTo>
                  <a:lnTo>
                    <a:pt x="471" y="25"/>
                  </a:lnTo>
                  <a:lnTo>
                    <a:pt x="471" y="27"/>
                  </a:lnTo>
                  <a:lnTo>
                    <a:pt x="474" y="27"/>
                  </a:lnTo>
                  <a:lnTo>
                    <a:pt x="474" y="29"/>
                  </a:lnTo>
                  <a:lnTo>
                    <a:pt x="476" y="29"/>
                  </a:lnTo>
                  <a:lnTo>
                    <a:pt x="476" y="32"/>
                  </a:lnTo>
                  <a:lnTo>
                    <a:pt x="478" y="34"/>
                  </a:lnTo>
                  <a:lnTo>
                    <a:pt x="478" y="37"/>
                  </a:lnTo>
                  <a:lnTo>
                    <a:pt x="481" y="37"/>
                  </a:lnTo>
                  <a:lnTo>
                    <a:pt x="481" y="39"/>
                  </a:lnTo>
                  <a:lnTo>
                    <a:pt x="483" y="41"/>
                  </a:lnTo>
                  <a:lnTo>
                    <a:pt x="483" y="44"/>
                  </a:lnTo>
                  <a:lnTo>
                    <a:pt x="486" y="44"/>
                  </a:lnTo>
                  <a:lnTo>
                    <a:pt x="486" y="51"/>
                  </a:lnTo>
                  <a:lnTo>
                    <a:pt x="488" y="53"/>
                  </a:lnTo>
                  <a:lnTo>
                    <a:pt x="490" y="56"/>
                  </a:lnTo>
                  <a:lnTo>
                    <a:pt x="490" y="58"/>
                  </a:lnTo>
                  <a:lnTo>
                    <a:pt x="493" y="58"/>
                  </a:lnTo>
                  <a:moveTo>
                    <a:pt x="493" y="58"/>
                  </a:moveTo>
                  <a:lnTo>
                    <a:pt x="493" y="68"/>
                  </a:lnTo>
                  <a:lnTo>
                    <a:pt x="495" y="68"/>
                  </a:lnTo>
                  <a:lnTo>
                    <a:pt x="495" y="70"/>
                  </a:lnTo>
                  <a:lnTo>
                    <a:pt x="493" y="70"/>
                  </a:lnTo>
                  <a:lnTo>
                    <a:pt x="493" y="73"/>
                  </a:lnTo>
                  <a:lnTo>
                    <a:pt x="493" y="70"/>
                  </a:lnTo>
                  <a:lnTo>
                    <a:pt x="486" y="70"/>
                  </a:lnTo>
                  <a:lnTo>
                    <a:pt x="486" y="73"/>
                  </a:lnTo>
                  <a:lnTo>
                    <a:pt x="486" y="77"/>
                  </a:lnTo>
                  <a:lnTo>
                    <a:pt x="488" y="77"/>
                  </a:lnTo>
                  <a:lnTo>
                    <a:pt x="488" y="80"/>
                  </a:lnTo>
                  <a:lnTo>
                    <a:pt x="490" y="80"/>
                  </a:lnTo>
                  <a:lnTo>
                    <a:pt x="490" y="87"/>
                  </a:lnTo>
                  <a:lnTo>
                    <a:pt x="493" y="89"/>
                  </a:lnTo>
                  <a:lnTo>
                    <a:pt x="495" y="89"/>
                  </a:lnTo>
                  <a:lnTo>
                    <a:pt x="495" y="92"/>
                  </a:lnTo>
                  <a:lnTo>
                    <a:pt x="495" y="104"/>
                  </a:lnTo>
                  <a:lnTo>
                    <a:pt x="493" y="104"/>
                  </a:lnTo>
                  <a:lnTo>
                    <a:pt x="493" y="106"/>
                  </a:lnTo>
                  <a:lnTo>
                    <a:pt x="490" y="106"/>
                  </a:lnTo>
                  <a:lnTo>
                    <a:pt x="488" y="106"/>
                  </a:lnTo>
                  <a:lnTo>
                    <a:pt x="488" y="109"/>
                  </a:lnTo>
                  <a:lnTo>
                    <a:pt x="486" y="109"/>
                  </a:lnTo>
                  <a:lnTo>
                    <a:pt x="486" y="111"/>
                  </a:lnTo>
                  <a:lnTo>
                    <a:pt x="490" y="111"/>
                  </a:lnTo>
                  <a:lnTo>
                    <a:pt x="490" y="113"/>
                  </a:lnTo>
                  <a:lnTo>
                    <a:pt x="490" y="121"/>
                  </a:lnTo>
                  <a:lnTo>
                    <a:pt x="488" y="121"/>
                  </a:lnTo>
                  <a:lnTo>
                    <a:pt x="488" y="125"/>
                  </a:lnTo>
                  <a:lnTo>
                    <a:pt x="486" y="125"/>
                  </a:lnTo>
                  <a:lnTo>
                    <a:pt x="486" y="130"/>
                  </a:lnTo>
                  <a:lnTo>
                    <a:pt x="483" y="130"/>
                  </a:lnTo>
                  <a:lnTo>
                    <a:pt x="483" y="133"/>
                  </a:lnTo>
                  <a:lnTo>
                    <a:pt x="481" y="133"/>
                  </a:lnTo>
                  <a:lnTo>
                    <a:pt x="481" y="135"/>
                  </a:lnTo>
                  <a:lnTo>
                    <a:pt x="478" y="135"/>
                  </a:lnTo>
                  <a:lnTo>
                    <a:pt x="474" y="135"/>
                  </a:lnTo>
                  <a:lnTo>
                    <a:pt x="474" y="133"/>
                  </a:lnTo>
                  <a:lnTo>
                    <a:pt x="474" y="123"/>
                  </a:lnTo>
                  <a:lnTo>
                    <a:pt x="471" y="123"/>
                  </a:lnTo>
                  <a:lnTo>
                    <a:pt x="466" y="123"/>
                  </a:lnTo>
                  <a:lnTo>
                    <a:pt x="464" y="125"/>
                  </a:lnTo>
                  <a:lnTo>
                    <a:pt x="462" y="128"/>
                  </a:lnTo>
                  <a:lnTo>
                    <a:pt x="457" y="128"/>
                  </a:lnTo>
                  <a:lnTo>
                    <a:pt x="457" y="130"/>
                  </a:lnTo>
                  <a:lnTo>
                    <a:pt x="454" y="130"/>
                  </a:lnTo>
                  <a:lnTo>
                    <a:pt x="454" y="133"/>
                  </a:lnTo>
                  <a:lnTo>
                    <a:pt x="454" y="140"/>
                  </a:lnTo>
                  <a:lnTo>
                    <a:pt x="457" y="140"/>
                  </a:lnTo>
                  <a:lnTo>
                    <a:pt x="457" y="137"/>
                  </a:lnTo>
                  <a:lnTo>
                    <a:pt x="459" y="137"/>
                  </a:lnTo>
                  <a:lnTo>
                    <a:pt x="462" y="135"/>
                  </a:lnTo>
                  <a:lnTo>
                    <a:pt x="469" y="135"/>
                  </a:lnTo>
                  <a:lnTo>
                    <a:pt x="469" y="137"/>
                  </a:lnTo>
                  <a:lnTo>
                    <a:pt x="471" y="137"/>
                  </a:lnTo>
                  <a:lnTo>
                    <a:pt x="471" y="140"/>
                  </a:lnTo>
                  <a:moveTo>
                    <a:pt x="342" y="39"/>
                  </a:moveTo>
                  <a:lnTo>
                    <a:pt x="342" y="37"/>
                  </a:lnTo>
                  <a:lnTo>
                    <a:pt x="344" y="37"/>
                  </a:lnTo>
                  <a:lnTo>
                    <a:pt x="346" y="37"/>
                  </a:lnTo>
                  <a:lnTo>
                    <a:pt x="346" y="39"/>
                  </a:lnTo>
                  <a:lnTo>
                    <a:pt x="349" y="39"/>
                  </a:lnTo>
                  <a:lnTo>
                    <a:pt x="349" y="41"/>
                  </a:lnTo>
                  <a:lnTo>
                    <a:pt x="349" y="49"/>
                  </a:lnTo>
                  <a:lnTo>
                    <a:pt x="351" y="49"/>
                  </a:lnTo>
                  <a:lnTo>
                    <a:pt x="351" y="51"/>
                  </a:lnTo>
                  <a:lnTo>
                    <a:pt x="354" y="51"/>
                  </a:lnTo>
                  <a:lnTo>
                    <a:pt x="356" y="51"/>
                  </a:lnTo>
                  <a:lnTo>
                    <a:pt x="356" y="49"/>
                  </a:lnTo>
                  <a:lnTo>
                    <a:pt x="358" y="49"/>
                  </a:lnTo>
                  <a:lnTo>
                    <a:pt x="358" y="46"/>
                  </a:lnTo>
                  <a:lnTo>
                    <a:pt x="361" y="46"/>
                  </a:lnTo>
                  <a:lnTo>
                    <a:pt x="363" y="44"/>
                  </a:lnTo>
                  <a:lnTo>
                    <a:pt x="366" y="44"/>
                  </a:lnTo>
                  <a:lnTo>
                    <a:pt x="366" y="41"/>
                  </a:lnTo>
                  <a:lnTo>
                    <a:pt x="368" y="41"/>
                  </a:lnTo>
                  <a:lnTo>
                    <a:pt x="368" y="39"/>
                  </a:lnTo>
                  <a:lnTo>
                    <a:pt x="368" y="34"/>
                  </a:lnTo>
                  <a:lnTo>
                    <a:pt x="366" y="34"/>
                  </a:lnTo>
                  <a:lnTo>
                    <a:pt x="363" y="34"/>
                  </a:lnTo>
                  <a:lnTo>
                    <a:pt x="363" y="37"/>
                  </a:lnTo>
                  <a:lnTo>
                    <a:pt x="361" y="37"/>
                  </a:lnTo>
                  <a:lnTo>
                    <a:pt x="358" y="39"/>
                  </a:lnTo>
                  <a:lnTo>
                    <a:pt x="356" y="39"/>
                  </a:lnTo>
                  <a:lnTo>
                    <a:pt x="354" y="37"/>
                  </a:lnTo>
                  <a:lnTo>
                    <a:pt x="351" y="34"/>
                  </a:lnTo>
                  <a:lnTo>
                    <a:pt x="351" y="32"/>
                  </a:lnTo>
                  <a:lnTo>
                    <a:pt x="349" y="32"/>
                  </a:lnTo>
                  <a:lnTo>
                    <a:pt x="349" y="27"/>
                  </a:lnTo>
                  <a:lnTo>
                    <a:pt x="351" y="27"/>
                  </a:lnTo>
                  <a:lnTo>
                    <a:pt x="351" y="25"/>
                  </a:lnTo>
                  <a:lnTo>
                    <a:pt x="354" y="25"/>
                  </a:lnTo>
                  <a:lnTo>
                    <a:pt x="354" y="22"/>
                  </a:lnTo>
                  <a:lnTo>
                    <a:pt x="356" y="22"/>
                  </a:lnTo>
                  <a:lnTo>
                    <a:pt x="356" y="20"/>
                  </a:lnTo>
                  <a:lnTo>
                    <a:pt x="358" y="20"/>
                  </a:lnTo>
                  <a:lnTo>
                    <a:pt x="361" y="20"/>
                  </a:lnTo>
                  <a:lnTo>
                    <a:pt x="361" y="17"/>
                  </a:lnTo>
                  <a:lnTo>
                    <a:pt x="363" y="17"/>
                  </a:lnTo>
                  <a:lnTo>
                    <a:pt x="363" y="15"/>
                  </a:lnTo>
                  <a:lnTo>
                    <a:pt x="366" y="15"/>
                  </a:lnTo>
                  <a:lnTo>
                    <a:pt x="368" y="13"/>
                  </a:lnTo>
                  <a:lnTo>
                    <a:pt x="375" y="13"/>
                  </a:lnTo>
                  <a:lnTo>
                    <a:pt x="375" y="10"/>
                  </a:lnTo>
                  <a:lnTo>
                    <a:pt x="378" y="10"/>
                  </a:lnTo>
                  <a:lnTo>
                    <a:pt x="378" y="8"/>
                  </a:lnTo>
                  <a:lnTo>
                    <a:pt x="380" y="8"/>
                  </a:lnTo>
                  <a:lnTo>
                    <a:pt x="382" y="5"/>
                  </a:lnTo>
                  <a:lnTo>
                    <a:pt x="387" y="5"/>
                  </a:lnTo>
                  <a:moveTo>
                    <a:pt x="361" y="37"/>
                  </a:moveTo>
                  <a:lnTo>
                    <a:pt x="366" y="44"/>
                  </a:lnTo>
                  <a:lnTo>
                    <a:pt x="361" y="37"/>
                  </a:lnTo>
                  <a:close/>
                  <a:moveTo>
                    <a:pt x="356" y="39"/>
                  </a:moveTo>
                  <a:lnTo>
                    <a:pt x="361" y="46"/>
                  </a:lnTo>
                  <a:moveTo>
                    <a:pt x="349" y="32"/>
                  </a:moveTo>
                  <a:lnTo>
                    <a:pt x="358" y="46"/>
                  </a:lnTo>
                  <a:moveTo>
                    <a:pt x="342" y="37"/>
                  </a:moveTo>
                  <a:lnTo>
                    <a:pt x="351" y="51"/>
                  </a:lnTo>
                  <a:moveTo>
                    <a:pt x="344" y="37"/>
                  </a:moveTo>
                  <a:lnTo>
                    <a:pt x="354" y="51"/>
                  </a:lnTo>
                  <a:moveTo>
                    <a:pt x="346" y="34"/>
                  </a:moveTo>
                  <a:lnTo>
                    <a:pt x="356" y="49"/>
                  </a:lnTo>
                  <a:lnTo>
                    <a:pt x="346" y="34"/>
                  </a:lnTo>
                  <a:close/>
                  <a:moveTo>
                    <a:pt x="346" y="32"/>
                  </a:moveTo>
                  <a:lnTo>
                    <a:pt x="358" y="46"/>
                  </a:lnTo>
                  <a:moveTo>
                    <a:pt x="358" y="39"/>
                  </a:moveTo>
                  <a:lnTo>
                    <a:pt x="363" y="44"/>
                  </a:lnTo>
                  <a:moveTo>
                    <a:pt x="356" y="39"/>
                  </a:moveTo>
                  <a:lnTo>
                    <a:pt x="361" y="46"/>
                  </a:lnTo>
                  <a:moveTo>
                    <a:pt x="414" y="1"/>
                  </a:moveTo>
                  <a:lnTo>
                    <a:pt x="416" y="3"/>
                  </a:lnTo>
                  <a:moveTo>
                    <a:pt x="414" y="3"/>
                  </a:moveTo>
                  <a:lnTo>
                    <a:pt x="414" y="1"/>
                  </a:lnTo>
                  <a:moveTo>
                    <a:pt x="414" y="5"/>
                  </a:moveTo>
                  <a:lnTo>
                    <a:pt x="416" y="1"/>
                  </a:lnTo>
                  <a:moveTo>
                    <a:pt x="366" y="34"/>
                  </a:moveTo>
                  <a:lnTo>
                    <a:pt x="368" y="37"/>
                  </a:lnTo>
                  <a:moveTo>
                    <a:pt x="402" y="3"/>
                  </a:moveTo>
                  <a:lnTo>
                    <a:pt x="406" y="8"/>
                  </a:lnTo>
                  <a:lnTo>
                    <a:pt x="404" y="3"/>
                  </a:lnTo>
                  <a:moveTo>
                    <a:pt x="394" y="8"/>
                  </a:moveTo>
                  <a:lnTo>
                    <a:pt x="397" y="13"/>
                  </a:lnTo>
                  <a:lnTo>
                    <a:pt x="394" y="8"/>
                  </a:lnTo>
                  <a:close/>
                  <a:moveTo>
                    <a:pt x="394" y="5"/>
                  </a:moveTo>
                  <a:lnTo>
                    <a:pt x="399" y="13"/>
                  </a:lnTo>
                  <a:moveTo>
                    <a:pt x="394" y="3"/>
                  </a:moveTo>
                  <a:lnTo>
                    <a:pt x="402" y="10"/>
                  </a:lnTo>
                  <a:lnTo>
                    <a:pt x="397" y="3"/>
                  </a:lnTo>
                  <a:moveTo>
                    <a:pt x="402" y="8"/>
                  </a:moveTo>
                  <a:lnTo>
                    <a:pt x="399" y="3"/>
                  </a:lnTo>
                  <a:lnTo>
                    <a:pt x="404" y="8"/>
                  </a:lnTo>
                  <a:moveTo>
                    <a:pt x="404" y="3"/>
                  </a:moveTo>
                  <a:lnTo>
                    <a:pt x="409" y="8"/>
                  </a:lnTo>
                  <a:moveTo>
                    <a:pt x="409" y="3"/>
                  </a:moveTo>
                  <a:lnTo>
                    <a:pt x="411" y="8"/>
                  </a:lnTo>
                  <a:lnTo>
                    <a:pt x="406" y="3"/>
                  </a:lnTo>
                  <a:moveTo>
                    <a:pt x="392" y="3"/>
                  </a:moveTo>
                  <a:lnTo>
                    <a:pt x="392" y="1"/>
                  </a:lnTo>
                  <a:moveTo>
                    <a:pt x="387" y="5"/>
                  </a:moveTo>
                  <a:lnTo>
                    <a:pt x="387" y="3"/>
                  </a:lnTo>
                  <a:moveTo>
                    <a:pt x="394" y="3"/>
                  </a:moveTo>
                  <a:lnTo>
                    <a:pt x="397" y="5"/>
                  </a:lnTo>
                  <a:moveTo>
                    <a:pt x="409" y="3"/>
                  </a:moveTo>
                  <a:lnTo>
                    <a:pt x="414" y="5"/>
                  </a:lnTo>
                  <a:lnTo>
                    <a:pt x="411" y="3"/>
                  </a:lnTo>
                  <a:moveTo>
                    <a:pt x="349" y="32"/>
                  </a:moveTo>
                  <a:lnTo>
                    <a:pt x="349" y="29"/>
                  </a:lnTo>
                  <a:moveTo>
                    <a:pt x="344" y="37"/>
                  </a:moveTo>
                  <a:lnTo>
                    <a:pt x="346" y="37"/>
                  </a:lnTo>
                  <a:moveTo>
                    <a:pt x="349" y="29"/>
                  </a:moveTo>
                  <a:lnTo>
                    <a:pt x="349" y="32"/>
                  </a:lnTo>
                  <a:moveTo>
                    <a:pt x="363" y="34"/>
                  </a:moveTo>
                  <a:lnTo>
                    <a:pt x="368" y="41"/>
                  </a:lnTo>
                  <a:moveTo>
                    <a:pt x="366" y="34"/>
                  </a:moveTo>
                  <a:lnTo>
                    <a:pt x="368" y="39"/>
                  </a:lnTo>
                  <a:moveTo>
                    <a:pt x="363" y="37"/>
                  </a:moveTo>
                  <a:lnTo>
                    <a:pt x="366" y="41"/>
                  </a:lnTo>
                  <a:moveTo>
                    <a:pt x="342" y="39"/>
                  </a:moveTo>
                  <a:lnTo>
                    <a:pt x="344" y="37"/>
                  </a:lnTo>
                  <a:moveTo>
                    <a:pt x="392" y="94"/>
                  </a:moveTo>
                  <a:lnTo>
                    <a:pt x="397" y="85"/>
                  </a:lnTo>
                  <a:lnTo>
                    <a:pt x="390" y="77"/>
                  </a:lnTo>
                  <a:moveTo>
                    <a:pt x="327" y="101"/>
                  </a:moveTo>
                  <a:lnTo>
                    <a:pt x="327" y="99"/>
                  </a:lnTo>
                  <a:moveTo>
                    <a:pt x="327" y="99"/>
                  </a:moveTo>
                  <a:lnTo>
                    <a:pt x="330" y="101"/>
                  </a:lnTo>
                  <a:moveTo>
                    <a:pt x="327" y="97"/>
                  </a:moveTo>
                  <a:lnTo>
                    <a:pt x="332" y="104"/>
                  </a:lnTo>
                  <a:moveTo>
                    <a:pt x="327" y="94"/>
                  </a:moveTo>
                  <a:lnTo>
                    <a:pt x="334" y="104"/>
                  </a:lnTo>
                  <a:moveTo>
                    <a:pt x="327" y="82"/>
                  </a:moveTo>
                  <a:lnTo>
                    <a:pt x="327" y="80"/>
                  </a:lnTo>
                  <a:moveTo>
                    <a:pt x="327" y="80"/>
                  </a:moveTo>
                  <a:lnTo>
                    <a:pt x="332" y="89"/>
                  </a:lnTo>
                  <a:moveTo>
                    <a:pt x="330" y="82"/>
                  </a:moveTo>
                  <a:lnTo>
                    <a:pt x="327" y="82"/>
                  </a:lnTo>
                  <a:moveTo>
                    <a:pt x="330" y="65"/>
                  </a:moveTo>
                  <a:lnTo>
                    <a:pt x="332" y="68"/>
                  </a:lnTo>
                  <a:moveTo>
                    <a:pt x="327" y="85"/>
                  </a:moveTo>
                  <a:lnTo>
                    <a:pt x="332" y="92"/>
                  </a:lnTo>
                  <a:moveTo>
                    <a:pt x="334" y="61"/>
                  </a:moveTo>
                  <a:lnTo>
                    <a:pt x="334" y="63"/>
                  </a:lnTo>
                  <a:moveTo>
                    <a:pt x="332" y="61"/>
                  </a:moveTo>
                  <a:lnTo>
                    <a:pt x="334" y="65"/>
                  </a:lnTo>
                  <a:moveTo>
                    <a:pt x="349" y="41"/>
                  </a:moveTo>
                  <a:lnTo>
                    <a:pt x="356" y="51"/>
                  </a:lnTo>
                  <a:moveTo>
                    <a:pt x="330" y="63"/>
                  </a:moveTo>
                  <a:lnTo>
                    <a:pt x="332" y="65"/>
                  </a:lnTo>
                  <a:moveTo>
                    <a:pt x="332" y="61"/>
                  </a:moveTo>
                  <a:lnTo>
                    <a:pt x="334" y="65"/>
                  </a:lnTo>
                  <a:moveTo>
                    <a:pt x="327" y="92"/>
                  </a:moveTo>
                  <a:lnTo>
                    <a:pt x="337" y="104"/>
                  </a:lnTo>
                  <a:moveTo>
                    <a:pt x="327" y="89"/>
                  </a:moveTo>
                  <a:lnTo>
                    <a:pt x="337" y="101"/>
                  </a:lnTo>
                  <a:moveTo>
                    <a:pt x="327" y="87"/>
                  </a:moveTo>
                  <a:lnTo>
                    <a:pt x="337" y="99"/>
                  </a:lnTo>
                  <a:moveTo>
                    <a:pt x="426" y="3"/>
                  </a:moveTo>
                  <a:lnTo>
                    <a:pt x="423" y="1"/>
                  </a:lnTo>
                  <a:moveTo>
                    <a:pt x="440" y="8"/>
                  </a:moveTo>
                  <a:lnTo>
                    <a:pt x="442" y="8"/>
                  </a:lnTo>
                  <a:moveTo>
                    <a:pt x="435" y="8"/>
                  </a:moveTo>
                  <a:lnTo>
                    <a:pt x="438" y="8"/>
                  </a:lnTo>
                  <a:lnTo>
                    <a:pt x="438" y="10"/>
                  </a:lnTo>
                  <a:lnTo>
                    <a:pt x="430" y="10"/>
                  </a:lnTo>
                  <a:lnTo>
                    <a:pt x="430" y="8"/>
                  </a:lnTo>
                  <a:moveTo>
                    <a:pt x="438" y="8"/>
                  </a:moveTo>
                  <a:lnTo>
                    <a:pt x="435" y="8"/>
                  </a:lnTo>
                  <a:moveTo>
                    <a:pt x="430" y="5"/>
                  </a:moveTo>
                  <a:lnTo>
                    <a:pt x="430" y="8"/>
                  </a:lnTo>
                  <a:lnTo>
                    <a:pt x="433" y="10"/>
                  </a:lnTo>
                  <a:moveTo>
                    <a:pt x="438" y="8"/>
                  </a:moveTo>
                  <a:lnTo>
                    <a:pt x="438" y="5"/>
                  </a:lnTo>
                  <a:moveTo>
                    <a:pt x="430" y="5"/>
                  </a:moveTo>
                  <a:lnTo>
                    <a:pt x="428" y="3"/>
                  </a:lnTo>
                  <a:lnTo>
                    <a:pt x="426" y="3"/>
                  </a:lnTo>
                  <a:moveTo>
                    <a:pt x="428" y="3"/>
                  </a:moveTo>
                  <a:lnTo>
                    <a:pt x="428" y="1"/>
                  </a:lnTo>
                  <a:moveTo>
                    <a:pt x="438" y="5"/>
                  </a:moveTo>
                  <a:lnTo>
                    <a:pt x="440" y="8"/>
                  </a:lnTo>
                  <a:moveTo>
                    <a:pt x="435" y="5"/>
                  </a:moveTo>
                  <a:lnTo>
                    <a:pt x="438" y="8"/>
                  </a:lnTo>
                  <a:moveTo>
                    <a:pt x="440" y="5"/>
                  </a:moveTo>
                  <a:lnTo>
                    <a:pt x="440" y="8"/>
                  </a:lnTo>
                  <a:moveTo>
                    <a:pt x="442" y="8"/>
                  </a:moveTo>
                  <a:lnTo>
                    <a:pt x="438" y="5"/>
                  </a:lnTo>
                  <a:lnTo>
                    <a:pt x="438" y="8"/>
                  </a:lnTo>
                  <a:moveTo>
                    <a:pt x="430" y="5"/>
                  </a:moveTo>
                  <a:lnTo>
                    <a:pt x="430" y="3"/>
                  </a:lnTo>
                  <a:moveTo>
                    <a:pt x="430" y="3"/>
                  </a:moveTo>
                  <a:lnTo>
                    <a:pt x="435" y="10"/>
                  </a:lnTo>
                  <a:moveTo>
                    <a:pt x="435" y="5"/>
                  </a:moveTo>
                  <a:lnTo>
                    <a:pt x="435" y="8"/>
                  </a:lnTo>
                  <a:moveTo>
                    <a:pt x="433" y="3"/>
                  </a:moveTo>
                  <a:lnTo>
                    <a:pt x="438" y="10"/>
                  </a:lnTo>
                  <a:moveTo>
                    <a:pt x="426" y="87"/>
                  </a:moveTo>
                  <a:lnTo>
                    <a:pt x="414" y="94"/>
                  </a:lnTo>
                  <a:lnTo>
                    <a:pt x="428" y="92"/>
                  </a:lnTo>
                  <a:moveTo>
                    <a:pt x="414" y="97"/>
                  </a:moveTo>
                  <a:lnTo>
                    <a:pt x="414" y="94"/>
                  </a:lnTo>
                  <a:lnTo>
                    <a:pt x="411" y="97"/>
                  </a:lnTo>
                  <a:moveTo>
                    <a:pt x="411" y="94"/>
                  </a:moveTo>
                  <a:lnTo>
                    <a:pt x="414" y="94"/>
                  </a:lnTo>
                  <a:lnTo>
                    <a:pt x="423" y="80"/>
                  </a:lnTo>
                  <a:moveTo>
                    <a:pt x="418" y="77"/>
                  </a:moveTo>
                  <a:lnTo>
                    <a:pt x="414" y="94"/>
                  </a:lnTo>
                  <a:lnTo>
                    <a:pt x="418" y="77"/>
                  </a:lnTo>
                  <a:close/>
                  <a:moveTo>
                    <a:pt x="423" y="82"/>
                  </a:moveTo>
                  <a:lnTo>
                    <a:pt x="414" y="94"/>
                  </a:lnTo>
                  <a:lnTo>
                    <a:pt x="416" y="77"/>
                  </a:lnTo>
                  <a:moveTo>
                    <a:pt x="423" y="77"/>
                  </a:moveTo>
                  <a:lnTo>
                    <a:pt x="414" y="94"/>
                  </a:lnTo>
                  <a:moveTo>
                    <a:pt x="426" y="73"/>
                  </a:moveTo>
                  <a:lnTo>
                    <a:pt x="423" y="87"/>
                  </a:lnTo>
                  <a:lnTo>
                    <a:pt x="433" y="99"/>
                  </a:lnTo>
                  <a:moveTo>
                    <a:pt x="433" y="99"/>
                  </a:moveTo>
                  <a:lnTo>
                    <a:pt x="426" y="97"/>
                  </a:lnTo>
                  <a:lnTo>
                    <a:pt x="418" y="99"/>
                  </a:lnTo>
                  <a:lnTo>
                    <a:pt x="416" y="109"/>
                  </a:lnTo>
                  <a:moveTo>
                    <a:pt x="685" y="39"/>
                  </a:moveTo>
                  <a:lnTo>
                    <a:pt x="685" y="37"/>
                  </a:lnTo>
                  <a:lnTo>
                    <a:pt x="687" y="37"/>
                  </a:lnTo>
                  <a:lnTo>
                    <a:pt x="690" y="37"/>
                  </a:lnTo>
                  <a:lnTo>
                    <a:pt x="690" y="39"/>
                  </a:lnTo>
                  <a:lnTo>
                    <a:pt x="692" y="39"/>
                  </a:lnTo>
                  <a:lnTo>
                    <a:pt x="692" y="41"/>
                  </a:lnTo>
                  <a:lnTo>
                    <a:pt x="692" y="49"/>
                  </a:lnTo>
                  <a:lnTo>
                    <a:pt x="694" y="49"/>
                  </a:lnTo>
                  <a:lnTo>
                    <a:pt x="694" y="51"/>
                  </a:lnTo>
                  <a:lnTo>
                    <a:pt x="697" y="51"/>
                  </a:lnTo>
                  <a:lnTo>
                    <a:pt x="699" y="51"/>
                  </a:lnTo>
                  <a:lnTo>
                    <a:pt x="699" y="49"/>
                  </a:lnTo>
                  <a:lnTo>
                    <a:pt x="702" y="49"/>
                  </a:lnTo>
                  <a:lnTo>
                    <a:pt x="702" y="46"/>
                  </a:lnTo>
                  <a:lnTo>
                    <a:pt x="704" y="46"/>
                  </a:lnTo>
                  <a:lnTo>
                    <a:pt x="706" y="44"/>
                  </a:lnTo>
                  <a:lnTo>
                    <a:pt x="709" y="44"/>
                  </a:lnTo>
                  <a:lnTo>
                    <a:pt x="709" y="41"/>
                  </a:lnTo>
                  <a:lnTo>
                    <a:pt x="711" y="41"/>
                  </a:lnTo>
                  <a:lnTo>
                    <a:pt x="711" y="39"/>
                  </a:lnTo>
                  <a:lnTo>
                    <a:pt x="711" y="34"/>
                  </a:lnTo>
                  <a:lnTo>
                    <a:pt x="709" y="34"/>
                  </a:lnTo>
                  <a:lnTo>
                    <a:pt x="706" y="34"/>
                  </a:lnTo>
                  <a:lnTo>
                    <a:pt x="706" y="37"/>
                  </a:lnTo>
                  <a:lnTo>
                    <a:pt x="704" y="37"/>
                  </a:lnTo>
                  <a:lnTo>
                    <a:pt x="702" y="39"/>
                  </a:lnTo>
                  <a:lnTo>
                    <a:pt x="699" y="39"/>
                  </a:lnTo>
                  <a:lnTo>
                    <a:pt x="697" y="37"/>
                  </a:lnTo>
                  <a:lnTo>
                    <a:pt x="697" y="34"/>
                  </a:lnTo>
                  <a:lnTo>
                    <a:pt x="694" y="34"/>
                  </a:lnTo>
                  <a:lnTo>
                    <a:pt x="694" y="32"/>
                  </a:lnTo>
                  <a:lnTo>
                    <a:pt x="692" y="32"/>
                  </a:lnTo>
                  <a:lnTo>
                    <a:pt x="692" y="27"/>
                  </a:lnTo>
                  <a:lnTo>
                    <a:pt x="694" y="27"/>
                  </a:lnTo>
                  <a:lnTo>
                    <a:pt x="694" y="25"/>
                  </a:lnTo>
                  <a:lnTo>
                    <a:pt x="697" y="25"/>
                  </a:lnTo>
                  <a:lnTo>
                    <a:pt x="697" y="22"/>
                  </a:lnTo>
                  <a:lnTo>
                    <a:pt x="699" y="22"/>
                  </a:lnTo>
                  <a:lnTo>
                    <a:pt x="699" y="20"/>
                  </a:lnTo>
                  <a:lnTo>
                    <a:pt x="702" y="20"/>
                  </a:lnTo>
                  <a:lnTo>
                    <a:pt x="704" y="20"/>
                  </a:lnTo>
                  <a:lnTo>
                    <a:pt x="704" y="17"/>
                  </a:lnTo>
                  <a:lnTo>
                    <a:pt x="706" y="17"/>
                  </a:lnTo>
                  <a:lnTo>
                    <a:pt x="706" y="15"/>
                  </a:lnTo>
                  <a:lnTo>
                    <a:pt x="709" y="15"/>
                  </a:lnTo>
                  <a:lnTo>
                    <a:pt x="711" y="13"/>
                  </a:lnTo>
                  <a:lnTo>
                    <a:pt x="718" y="13"/>
                  </a:lnTo>
                  <a:lnTo>
                    <a:pt x="718" y="10"/>
                  </a:lnTo>
                  <a:lnTo>
                    <a:pt x="721" y="10"/>
                  </a:lnTo>
                  <a:lnTo>
                    <a:pt x="723" y="8"/>
                  </a:lnTo>
                  <a:lnTo>
                    <a:pt x="726" y="5"/>
                  </a:lnTo>
                  <a:lnTo>
                    <a:pt x="730" y="5"/>
                  </a:lnTo>
                  <a:moveTo>
                    <a:pt x="757" y="1"/>
                  </a:moveTo>
                  <a:lnTo>
                    <a:pt x="759" y="3"/>
                  </a:lnTo>
                  <a:moveTo>
                    <a:pt x="757" y="3"/>
                  </a:moveTo>
                  <a:lnTo>
                    <a:pt x="757" y="1"/>
                  </a:lnTo>
                  <a:moveTo>
                    <a:pt x="757" y="5"/>
                  </a:moveTo>
                  <a:lnTo>
                    <a:pt x="759" y="1"/>
                  </a:lnTo>
                  <a:moveTo>
                    <a:pt x="709" y="34"/>
                  </a:moveTo>
                  <a:lnTo>
                    <a:pt x="711" y="37"/>
                  </a:lnTo>
                  <a:moveTo>
                    <a:pt x="670" y="101"/>
                  </a:moveTo>
                  <a:lnTo>
                    <a:pt x="670" y="99"/>
                  </a:lnTo>
                  <a:moveTo>
                    <a:pt x="670" y="99"/>
                  </a:moveTo>
                  <a:lnTo>
                    <a:pt x="673" y="101"/>
                  </a:lnTo>
                  <a:moveTo>
                    <a:pt x="670" y="97"/>
                  </a:moveTo>
                  <a:lnTo>
                    <a:pt x="675" y="104"/>
                  </a:lnTo>
                  <a:moveTo>
                    <a:pt x="670" y="94"/>
                  </a:moveTo>
                  <a:lnTo>
                    <a:pt x="678" y="104"/>
                  </a:lnTo>
                  <a:moveTo>
                    <a:pt x="670" y="82"/>
                  </a:moveTo>
                  <a:lnTo>
                    <a:pt x="670" y="80"/>
                  </a:lnTo>
                  <a:moveTo>
                    <a:pt x="670" y="80"/>
                  </a:moveTo>
                  <a:lnTo>
                    <a:pt x="675" y="89"/>
                  </a:lnTo>
                  <a:moveTo>
                    <a:pt x="673" y="82"/>
                  </a:moveTo>
                  <a:lnTo>
                    <a:pt x="670" y="82"/>
                  </a:lnTo>
                  <a:moveTo>
                    <a:pt x="673" y="65"/>
                  </a:moveTo>
                  <a:lnTo>
                    <a:pt x="675" y="68"/>
                  </a:lnTo>
                  <a:moveTo>
                    <a:pt x="670" y="85"/>
                  </a:moveTo>
                  <a:lnTo>
                    <a:pt x="675" y="92"/>
                  </a:lnTo>
                  <a:moveTo>
                    <a:pt x="678" y="61"/>
                  </a:moveTo>
                  <a:lnTo>
                    <a:pt x="680" y="63"/>
                  </a:lnTo>
                  <a:moveTo>
                    <a:pt x="675" y="61"/>
                  </a:moveTo>
                  <a:lnTo>
                    <a:pt x="678" y="65"/>
                  </a:lnTo>
                  <a:moveTo>
                    <a:pt x="692" y="41"/>
                  </a:moveTo>
                  <a:lnTo>
                    <a:pt x="699" y="51"/>
                  </a:lnTo>
                  <a:moveTo>
                    <a:pt x="675" y="63"/>
                  </a:moveTo>
                  <a:lnTo>
                    <a:pt x="675" y="65"/>
                  </a:lnTo>
                  <a:moveTo>
                    <a:pt x="675" y="61"/>
                  </a:moveTo>
                  <a:lnTo>
                    <a:pt x="678" y="65"/>
                  </a:lnTo>
                  <a:moveTo>
                    <a:pt x="670" y="92"/>
                  </a:moveTo>
                  <a:lnTo>
                    <a:pt x="680" y="104"/>
                  </a:lnTo>
                  <a:moveTo>
                    <a:pt x="670" y="89"/>
                  </a:moveTo>
                  <a:lnTo>
                    <a:pt x="680" y="101"/>
                  </a:lnTo>
                  <a:moveTo>
                    <a:pt x="670" y="87"/>
                  </a:moveTo>
                  <a:lnTo>
                    <a:pt x="680" y="99"/>
                  </a:lnTo>
                  <a:moveTo>
                    <a:pt x="154" y="32"/>
                  </a:moveTo>
                  <a:lnTo>
                    <a:pt x="162" y="32"/>
                  </a:lnTo>
                  <a:lnTo>
                    <a:pt x="162" y="56"/>
                  </a:lnTo>
                  <a:lnTo>
                    <a:pt x="150" y="56"/>
                  </a:lnTo>
                  <a:moveTo>
                    <a:pt x="140" y="44"/>
                  </a:moveTo>
                  <a:lnTo>
                    <a:pt x="142" y="51"/>
                  </a:lnTo>
                  <a:lnTo>
                    <a:pt x="150" y="53"/>
                  </a:lnTo>
                  <a:moveTo>
                    <a:pt x="150" y="15"/>
                  </a:moveTo>
                  <a:lnTo>
                    <a:pt x="142" y="17"/>
                  </a:lnTo>
                  <a:lnTo>
                    <a:pt x="140" y="25"/>
                  </a:lnTo>
                  <a:moveTo>
                    <a:pt x="150" y="13"/>
                  </a:moveTo>
                  <a:lnTo>
                    <a:pt x="162" y="13"/>
                  </a:lnTo>
                  <a:moveTo>
                    <a:pt x="176" y="56"/>
                  </a:moveTo>
                  <a:lnTo>
                    <a:pt x="190" y="13"/>
                  </a:lnTo>
                  <a:lnTo>
                    <a:pt x="205" y="56"/>
                  </a:lnTo>
                  <a:moveTo>
                    <a:pt x="202" y="44"/>
                  </a:moveTo>
                  <a:lnTo>
                    <a:pt x="181" y="44"/>
                  </a:lnTo>
                  <a:moveTo>
                    <a:pt x="241" y="15"/>
                  </a:moveTo>
                  <a:lnTo>
                    <a:pt x="229" y="13"/>
                  </a:lnTo>
                  <a:moveTo>
                    <a:pt x="229" y="15"/>
                  </a:moveTo>
                  <a:lnTo>
                    <a:pt x="222" y="20"/>
                  </a:lnTo>
                  <a:lnTo>
                    <a:pt x="226" y="29"/>
                  </a:lnTo>
                  <a:moveTo>
                    <a:pt x="224" y="32"/>
                  </a:moveTo>
                  <a:lnTo>
                    <a:pt x="238" y="37"/>
                  </a:lnTo>
                  <a:moveTo>
                    <a:pt x="234" y="53"/>
                  </a:moveTo>
                  <a:lnTo>
                    <a:pt x="241" y="49"/>
                  </a:lnTo>
                  <a:lnTo>
                    <a:pt x="236" y="39"/>
                  </a:lnTo>
                  <a:moveTo>
                    <a:pt x="222" y="51"/>
                  </a:moveTo>
                  <a:lnTo>
                    <a:pt x="236" y="56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50" name="path 8850"/>
            <p:cNvSpPr/>
            <p:nvPr/>
          </p:nvSpPr>
          <p:spPr>
            <a:xfrm>
              <a:off x="211073" y="11429"/>
              <a:ext cx="181356" cy="15240"/>
            </a:xfrm>
            <a:custGeom>
              <a:avLst/>
              <a:gdLst/>
              <a:ahLst/>
              <a:cxnLst/>
              <a:rect l="0" t="0" r="0" b="0"/>
              <a:pathLst>
                <a:path w="285" h="24">
                  <a:moveTo>
                    <a:pt x="0" y="0"/>
                  </a:moveTo>
                  <a:lnTo>
                    <a:pt x="0" y="24"/>
                  </a:lnTo>
                  <a:lnTo>
                    <a:pt x="285" y="0"/>
                  </a:lnTo>
                  <a:lnTo>
                    <a:pt x="0" y="0"/>
                  </a:lnTo>
                </a:path>
                <a:path w="285" h="24">
                  <a:moveTo>
                    <a:pt x="0" y="24"/>
                  </a:moveTo>
                  <a:lnTo>
                    <a:pt x="285" y="0"/>
                  </a:lnTo>
                  <a:lnTo>
                    <a:pt x="285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56" name="group 456"/>
          <p:cNvGrpSpPr/>
          <p:nvPr/>
        </p:nvGrpSpPr>
        <p:grpSpPr>
          <a:xfrm rot="21600000">
            <a:off x="14173962" y="3807206"/>
            <a:ext cx="242315" cy="109728"/>
            <a:chOff x="0" y="0"/>
            <a:chExt cx="242315" cy="109728"/>
          </a:xfrm>
        </p:grpSpPr>
        <p:sp>
          <p:nvSpPr>
            <p:cNvPr id="8852" name="path 8852"/>
            <p:cNvSpPr/>
            <p:nvPr/>
          </p:nvSpPr>
          <p:spPr>
            <a:xfrm>
              <a:off x="0" y="0"/>
              <a:ext cx="242315" cy="109728"/>
            </a:xfrm>
            <a:custGeom>
              <a:avLst/>
              <a:gdLst/>
              <a:ahLst/>
              <a:cxnLst/>
              <a:rect l="0" t="0" r="0" b="0"/>
              <a:pathLst>
                <a:path w="381" h="172">
                  <a:moveTo>
                    <a:pt x="17" y="75"/>
                  </a:moveTo>
                  <a:lnTo>
                    <a:pt x="27" y="94"/>
                  </a:lnTo>
                  <a:lnTo>
                    <a:pt x="20" y="73"/>
                  </a:lnTo>
                  <a:moveTo>
                    <a:pt x="22" y="65"/>
                  </a:moveTo>
                  <a:lnTo>
                    <a:pt x="25" y="73"/>
                  </a:lnTo>
                  <a:lnTo>
                    <a:pt x="32" y="77"/>
                  </a:lnTo>
                  <a:lnTo>
                    <a:pt x="41" y="73"/>
                  </a:lnTo>
                  <a:moveTo>
                    <a:pt x="10" y="85"/>
                  </a:moveTo>
                  <a:lnTo>
                    <a:pt x="27" y="94"/>
                  </a:lnTo>
                  <a:lnTo>
                    <a:pt x="10" y="77"/>
                  </a:lnTo>
                  <a:moveTo>
                    <a:pt x="15" y="75"/>
                  </a:moveTo>
                  <a:lnTo>
                    <a:pt x="27" y="94"/>
                  </a:lnTo>
                  <a:moveTo>
                    <a:pt x="1" y="75"/>
                  </a:moveTo>
                  <a:lnTo>
                    <a:pt x="10" y="77"/>
                  </a:lnTo>
                  <a:lnTo>
                    <a:pt x="17" y="73"/>
                  </a:lnTo>
                  <a:lnTo>
                    <a:pt x="20" y="65"/>
                  </a:lnTo>
                  <a:moveTo>
                    <a:pt x="30" y="106"/>
                  </a:moveTo>
                  <a:lnTo>
                    <a:pt x="27" y="97"/>
                  </a:lnTo>
                  <a:lnTo>
                    <a:pt x="17" y="92"/>
                  </a:lnTo>
                  <a:lnTo>
                    <a:pt x="8" y="97"/>
                  </a:lnTo>
                  <a:moveTo>
                    <a:pt x="1" y="5"/>
                  </a:moveTo>
                  <a:lnTo>
                    <a:pt x="3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8" y="8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7" y="8"/>
                  </a:lnTo>
                  <a:lnTo>
                    <a:pt x="25" y="8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30" y="1"/>
                  </a:lnTo>
                  <a:lnTo>
                    <a:pt x="37" y="1"/>
                  </a:lnTo>
                  <a:lnTo>
                    <a:pt x="56" y="8"/>
                  </a:lnTo>
                  <a:lnTo>
                    <a:pt x="61" y="8"/>
                  </a:lnTo>
                  <a:lnTo>
                    <a:pt x="61" y="10"/>
                  </a:lnTo>
                  <a:lnTo>
                    <a:pt x="65" y="10"/>
                  </a:lnTo>
                  <a:lnTo>
                    <a:pt x="65" y="13"/>
                  </a:lnTo>
                  <a:lnTo>
                    <a:pt x="68" y="13"/>
                  </a:lnTo>
                  <a:lnTo>
                    <a:pt x="70" y="15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5" y="17"/>
                  </a:lnTo>
                  <a:lnTo>
                    <a:pt x="75" y="20"/>
                  </a:lnTo>
                  <a:lnTo>
                    <a:pt x="73" y="22"/>
                  </a:lnTo>
                  <a:lnTo>
                    <a:pt x="73" y="25"/>
                  </a:lnTo>
                  <a:lnTo>
                    <a:pt x="70" y="25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32"/>
                  </a:lnTo>
                  <a:lnTo>
                    <a:pt x="63" y="32"/>
                  </a:lnTo>
                  <a:lnTo>
                    <a:pt x="63" y="34"/>
                  </a:lnTo>
                  <a:lnTo>
                    <a:pt x="65" y="34"/>
                  </a:lnTo>
                  <a:lnTo>
                    <a:pt x="65" y="39"/>
                  </a:lnTo>
                  <a:lnTo>
                    <a:pt x="68" y="39"/>
                  </a:lnTo>
                  <a:lnTo>
                    <a:pt x="68" y="41"/>
                  </a:lnTo>
                  <a:lnTo>
                    <a:pt x="70" y="41"/>
                  </a:lnTo>
                  <a:lnTo>
                    <a:pt x="73" y="44"/>
                  </a:lnTo>
                  <a:lnTo>
                    <a:pt x="77" y="44"/>
                  </a:lnTo>
                  <a:lnTo>
                    <a:pt x="77" y="41"/>
                  </a:lnTo>
                  <a:lnTo>
                    <a:pt x="77" y="39"/>
                  </a:lnTo>
                  <a:lnTo>
                    <a:pt x="75" y="39"/>
                  </a:lnTo>
                  <a:lnTo>
                    <a:pt x="75" y="37"/>
                  </a:lnTo>
                  <a:lnTo>
                    <a:pt x="73" y="34"/>
                  </a:lnTo>
                  <a:lnTo>
                    <a:pt x="73" y="29"/>
                  </a:lnTo>
                  <a:lnTo>
                    <a:pt x="75" y="29"/>
                  </a:lnTo>
                  <a:lnTo>
                    <a:pt x="75" y="27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80" y="25"/>
                  </a:lnTo>
                  <a:lnTo>
                    <a:pt x="85" y="25"/>
                  </a:lnTo>
                  <a:lnTo>
                    <a:pt x="85" y="27"/>
                  </a:lnTo>
                  <a:lnTo>
                    <a:pt x="87" y="27"/>
                  </a:lnTo>
                  <a:lnTo>
                    <a:pt x="87" y="29"/>
                  </a:lnTo>
                  <a:lnTo>
                    <a:pt x="90" y="29"/>
                  </a:lnTo>
                  <a:lnTo>
                    <a:pt x="90" y="32"/>
                  </a:lnTo>
                  <a:lnTo>
                    <a:pt x="92" y="34"/>
                  </a:lnTo>
                  <a:lnTo>
                    <a:pt x="94" y="37"/>
                  </a:lnTo>
                  <a:lnTo>
                    <a:pt x="94" y="39"/>
                  </a:lnTo>
                  <a:lnTo>
                    <a:pt x="97" y="39"/>
                  </a:lnTo>
                  <a:lnTo>
                    <a:pt x="97" y="44"/>
                  </a:lnTo>
                  <a:lnTo>
                    <a:pt x="99" y="44"/>
                  </a:lnTo>
                  <a:lnTo>
                    <a:pt x="99" y="51"/>
                  </a:lnTo>
                  <a:lnTo>
                    <a:pt x="101" y="51"/>
                  </a:lnTo>
                  <a:lnTo>
                    <a:pt x="101" y="53"/>
                  </a:lnTo>
                  <a:lnTo>
                    <a:pt x="104" y="53"/>
                  </a:lnTo>
                  <a:lnTo>
                    <a:pt x="104" y="58"/>
                  </a:lnTo>
                  <a:lnTo>
                    <a:pt x="106" y="58"/>
                  </a:lnTo>
                  <a:moveTo>
                    <a:pt x="106" y="58"/>
                  </a:moveTo>
                  <a:lnTo>
                    <a:pt x="106" y="65"/>
                  </a:lnTo>
                  <a:lnTo>
                    <a:pt x="109" y="65"/>
                  </a:lnTo>
                  <a:lnTo>
                    <a:pt x="109" y="73"/>
                  </a:lnTo>
                  <a:lnTo>
                    <a:pt x="106" y="73"/>
                  </a:lnTo>
                  <a:lnTo>
                    <a:pt x="106" y="70"/>
                  </a:lnTo>
                  <a:lnTo>
                    <a:pt x="104" y="70"/>
                  </a:lnTo>
                  <a:lnTo>
                    <a:pt x="99" y="70"/>
                  </a:lnTo>
                  <a:lnTo>
                    <a:pt x="99" y="73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1" y="80"/>
                  </a:lnTo>
                  <a:lnTo>
                    <a:pt x="104" y="80"/>
                  </a:lnTo>
                  <a:lnTo>
                    <a:pt x="104" y="87"/>
                  </a:lnTo>
                  <a:lnTo>
                    <a:pt x="106" y="89"/>
                  </a:lnTo>
                  <a:lnTo>
                    <a:pt x="109" y="89"/>
                  </a:lnTo>
                  <a:lnTo>
                    <a:pt x="109" y="92"/>
                  </a:lnTo>
                  <a:lnTo>
                    <a:pt x="109" y="104"/>
                  </a:lnTo>
                  <a:lnTo>
                    <a:pt x="106" y="104"/>
                  </a:lnTo>
                  <a:lnTo>
                    <a:pt x="106" y="106"/>
                  </a:lnTo>
                  <a:lnTo>
                    <a:pt x="104" y="106"/>
                  </a:lnTo>
                  <a:lnTo>
                    <a:pt x="101" y="106"/>
                  </a:lnTo>
                  <a:lnTo>
                    <a:pt x="101" y="109"/>
                  </a:lnTo>
                  <a:lnTo>
                    <a:pt x="101" y="111"/>
                  </a:lnTo>
                  <a:lnTo>
                    <a:pt x="99" y="111"/>
                  </a:lnTo>
                  <a:lnTo>
                    <a:pt x="104" y="111"/>
                  </a:lnTo>
                  <a:lnTo>
                    <a:pt x="104" y="113"/>
                  </a:lnTo>
                  <a:lnTo>
                    <a:pt x="104" y="121"/>
                  </a:lnTo>
                  <a:lnTo>
                    <a:pt x="101" y="123"/>
                  </a:lnTo>
                  <a:lnTo>
                    <a:pt x="101" y="125"/>
                  </a:lnTo>
                  <a:lnTo>
                    <a:pt x="99" y="125"/>
                  </a:lnTo>
                  <a:lnTo>
                    <a:pt x="99" y="130"/>
                  </a:lnTo>
                  <a:lnTo>
                    <a:pt x="97" y="130"/>
                  </a:lnTo>
                  <a:lnTo>
                    <a:pt x="97" y="133"/>
                  </a:lnTo>
                  <a:lnTo>
                    <a:pt x="94" y="133"/>
                  </a:lnTo>
                  <a:lnTo>
                    <a:pt x="94" y="135"/>
                  </a:lnTo>
                  <a:lnTo>
                    <a:pt x="92" y="135"/>
                  </a:lnTo>
                  <a:lnTo>
                    <a:pt x="87" y="135"/>
                  </a:lnTo>
                  <a:lnTo>
                    <a:pt x="87" y="133"/>
                  </a:lnTo>
                  <a:lnTo>
                    <a:pt x="87" y="123"/>
                  </a:lnTo>
                  <a:lnTo>
                    <a:pt x="85" y="123"/>
                  </a:lnTo>
                  <a:lnTo>
                    <a:pt x="80" y="123"/>
                  </a:lnTo>
                  <a:lnTo>
                    <a:pt x="80" y="125"/>
                  </a:lnTo>
                  <a:lnTo>
                    <a:pt x="77" y="125"/>
                  </a:lnTo>
                  <a:lnTo>
                    <a:pt x="75" y="128"/>
                  </a:lnTo>
                  <a:lnTo>
                    <a:pt x="70" y="128"/>
                  </a:lnTo>
                  <a:lnTo>
                    <a:pt x="70" y="130"/>
                  </a:lnTo>
                  <a:lnTo>
                    <a:pt x="68" y="133"/>
                  </a:lnTo>
                  <a:lnTo>
                    <a:pt x="68" y="140"/>
                  </a:lnTo>
                  <a:lnTo>
                    <a:pt x="70" y="140"/>
                  </a:lnTo>
                  <a:lnTo>
                    <a:pt x="70" y="137"/>
                  </a:lnTo>
                  <a:lnTo>
                    <a:pt x="73" y="137"/>
                  </a:lnTo>
                  <a:lnTo>
                    <a:pt x="75" y="137"/>
                  </a:lnTo>
                  <a:lnTo>
                    <a:pt x="75" y="135"/>
                  </a:lnTo>
                  <a:lnTo>
                    <a:pt x="82" y="135"/>
                  </a:lnTo>
                  <a:lnTo>
                    <a:pt x="82" y="137"/>
                  </a:lnTo>
                  <a:lnTo>
                    <a:pt x="85" y="137"/>
                  </a:lnTo>
                  <a:lnTo>
                    <a:pt x="85" y="140"/>
                  </a:lnTo>
                  <a:moveTo>
                    <a:pt x="5" y="94"/>
                  </a:moveTo>
                  <a:lnTo>
                    <a:pt x="10" y="85"/>
                  </a:lnTo>
                  <a:lnTo>
                    <a:pt x="3" y="77"/>
                  </a:lnTo>
                  <a:moveTo>
                    <a:pt x="39" y="87"/>
                  </a:moveTo>
                  <a:lnTo>
                    <a:pt x="27" y="94"/>
                  </a:lnTo>
                  <a:lnTo>
                    <a:pt x="41" y="92"/>
                  </a:lnTo>
                  <a:moveTo>
                    <a:pt x="27" y="97"/>
                  </a:moveTo>
                  <a:lnTo>
                    <a:pt x="27" y="94"/>
                  </a:lnTo>
                  <a:lnTo>
                    <a:pt x="27" y="97"/>
                  </a:lnTo>
                  <a:close/>
                  <a:moveTo>
                    <a:pt x="25" y="94"/>
                  </a:moveTo>
                  <a:lnTo>
                    <a:pt x="27" y="94"/>
                  </a:lnTo>
                  <a:lnTo>
                    <a:pt x="37" y="80"/>
                  </a:lnTo>
                  <a:moveTo>
                    <a:pt x="32" y="77"/>
                  </a:moveTo>
                  <a:lnTo>
                    <a:pt x="27" y="94"/>
                  </a:lnTo>
                  <a:lnTo>
                    <a:pt x="32" y="77"/>
                  </a:lnTo>
                  <a:close/>
                  <a:moveTo>
                    <a:pt x="37" y="82"/>
                  </a:moveTo>
                  <a:lnTo>
                    <a:pt x="27" y="94"/>
                  </a:lnTo>
                  <a:lnTo>
                    <a:pt x="30" y="77"/>
                  </a:lnTo>
                  <a:moveTo>
                    <a:pt x="37" y="77"/>
                  </a:moveTo>
                  <a:lnTo>
                    <a:pt x="27" y="94"/>
                  </a:lnTo>
                  <a:moveTo>
                    <a:pt x="41" y="73"/>
                  </a:moveTo>
                  <a:lnTo>
                    <a:pt x="39" y="87"/>
                  </a:lnTo>
                  <a:lnTo>
                    <a:pt x="49" y="99"/>
                  </a:lnTo>
                  <a:moveTo>
                    <a:pt x="46" y="99"/>
                  </a:moveTo>
                  <a:lnTo>
                    <a:pt x="39" y="97"/>
                  </a:lnTo>
                  <a:lnTo>
                    <a:pt x="32" y="99"/>
                  </a:lnTo>
                  <a:lnTo>
                    <a:pt x="30" y="109"/>
                  </a:lnTo>
                  <a:moveTo>
                    <a:pt x="353" y="85"/>
                  </a:moveTo>
                  <a:lnTo>
                    <a:pt x="370" y="94"/>
                  </a:lnTo>
                  <a:lnTo>
                    <a:pt x="353" y="77"/>
                  </a:lnTo>
                  <a:moveTo>
                    <a:pt x="358" y="75"/>
                  </a:moveTo>
                  <a:lnTo>
                    <a:pt x="370" y="94"/>
                  </a:lnTo>
                  <a:moveTo>
                    <a:pt x="344" y="75"/>
                  </a:moveTo>
                  <a:lnTo>
                    <a:pt x="353" y="77"/>
                  </a:lnTo>
                  <a:lnTo>
                    <a:pt x="361" y="73"/>
                  </a:lnTo>
                  <a:lnTo>
                    <a:pt x="363" y="65"/>
                  </a:lnTo>
                  <a:moveTo>
                    <a:pt x="346" y="5"/>
                  </a:moveTo>
                  <a:lnTo>
                    <a:pt x="346" y="3"/>
                  </a:lnTo>
                  <a:lnTo>
                    <a:pt x="349" y="3"/>
                  </a:lnTo>
                  <a:lnTo>
                    <a:pt x="353" y="3"/>
                  </a:lnTo>
                  <a:lnTo>
                    <a:pt x="353" y="5"/>
                  </a:lnTo>
                  <a:lnTo>
                    <a:pt x="351" y="8"/>
                  </a:lnTo>
                  <a:lnTo>
                    <a:pt x="351" y="13"/>
                  </a:lnTo>
                  <a:lnTo>
                    <a:pt x="353" y="13"/>
                  </a:lnTo>
                  <a:lnTo>
                    <a:pt x="358" y="13"/>
                  </a:lnTo>
                  <a:lnTo>
                    <a:pt x="358" y="10"/>
                  </a:lnTo>
                  <a:lnTo>
                    <a:pt x="361" y="10"/>
                  </a:lnTo>
                  <a:lnTo>
                    <a:pt x="361" y="8"/>
                  </a:lnTo>
                  <a:lnTo>
                    <a:pt x="368" y="8"/>
                  </a:lnTo>
                  <a:lnTo>
                    <a:pt x="370" y="5"/>
                  </a:lnTo>
                  <a:lnTo>
                    <a:pt x="370" y="3"/>
                  </a:lnTo>
                  <a:lnTo>
                    <a:pt x="373" y="1"/>
                  </a:lnTo>
                  <a:lnTo>
                    <a:pt x="380" y="1"/>
                  </a:lnTo>
                  <a:moveTo>
                    <a:pt x="380" y="161"/>
                  </a:moveTo>
                  <a:lnTo>
                    <a:pt x="377" y="161"/>
                  </a:lnTo>
                  <a:lnTo>
                    <a:pt x="377" y="164"/>
                  </a:lnTo>
                  <a:lnTo>
                    <a:pt x="373" y="164"/>
                  </a:lnTo>
                  <a:lnTo>
                    <a:pt x="370" y="166"/>
                  </a:lnTo>
                  <a:lnTo>
                    <a:pt x="365" y="166"/>
                  </a:lnTo>
                  <a:lnTo>
                    <a:pt x="365" y="169"/>
                  </a:lnTo>
                  <a:lnTo>
                    <a:pt x="365" y="171"/>
                  </a:lnTo>
                  <a:lnTo>
                    <a:pt x="363" y="171"/>
                  </a:lnTo>
                  <a:lnTo>
                    <a:pt x="353" y="171"/>
                  </a:lnTo>
                  <a:lnTo>
                    <a:pt x="351" y="169"/>
                  </a:lnTo>
                  <a:lnTo>
                    <a:pt x="349" y="169"/>
                  </a:lnTo>
                  <a:lnTo>
                    <a:pt x="349" y="166"/>
                  </a:lnTo>
                  <a:lnTo>
                    <a:pt x="349" y="164"/>
                  </a:lnTo>
                  <a:lnTo>
                    <a:pt x="346" y="164"/>
                  </a:lnTo>
                  <a:lnTo>
                    <a:pt x="346" y="161"/>
                  </a:lnTo>
                  <a:lnTo>
                    <a:pt x="344" y="161"/>
                  </a:lnTo>
                  <a:lnTo>
                    <a:pt x="341" y="161"/>
                  </a:lnTo>
                  <a:lnTo>
                    <a:pt x="341" y="164"/>
                  </a:lnTo>
                  <a:lnTo>
                    <a:pt x="344" y="164"/>
                  </a:lnTo>
                  <a:lnTo>
                    <a:pt x="344" y="166"/>
                  </a:lnTo>
                  <a:lnTo>
                    <a:pt x="334" y="166"/>
                  </a:lnTo>
                  <a:lnTo>
                    <a:pt x="334" y="164"/>
                  </a:lnTo>
                  <a:lnTo>
                    <a:pt x="330" y="164"/>
                  </a:lnTo>
                  <a:lnTo>
                    <a:pt x="330" y="161"/>
                  </a:lnTo>
                  <a:lnTo>
                    <a:pt x="327" y="161"/>
                  </a:lnTo>
                  <a:lnTo>
                    <a:pt x="325" y="159"/>
                  </a:lnTo>
                  <a:lnTo>
                    <a:pt x="322" y="159"/>
                  </a:lnTo>
                  <a:lnTo>
                    <a:pt x="322" y="157"/>
                  </a:lnTo>
                  <a:lnTo>
                    <a:pt x="320" y="154"/>
                  </a:lnTo>
                  <a:lnTo>
                    <a:pt x="320" y="149"/>
                  </a:lnTo>
                  <a:lnTo>
                    <a:pt x="322" y="149"/>
                  </a:lnTo>
                  <a:lnTo>
                    <a:pt x="330" y="149"/>
                  </a:lnTo>
                  <a:lnTo>
                    <a:pt x="332" y="147"/>
                  </a:lnTo>
                  <a:lnTo>
                    <a:pt x="332" y="142"/>
                  </a:lnTo>
                  <a:lnTo>
                    <a:pt x="330" y="142"/>
                  </a:lnTo>
                  <a:lnTo>
                    <a:pt x="330" y="140"/>
                  </a:lnTo>
                  <a:lnTo>
                    <a:pt x="327" y="137"/>
                  </a:lnTo>
                  <a:lnTo>
                    <a:pt x="327" y="135"/>
                  </a:lnTo>
                  <a:lnTo>
                    <a:pt x="325" y="133"/>
                  </a:lnTo>
                  <a:lnTo>
                    <a:pt x="322" y="130"/>
                  </a:lnTo>
                  <a:lnTo>
                    <a:pt x="315" y="130"/>
                  </a:lnTo>
                  <a:lnTo>
                    <a:pt x="315" y="133"/>
                  </a:lnTo>
                  <a:lnTo>
                    <a:pt x="317" y="133"/>
                  </a:lnTo>
                  <a:lnTo>
                    <a:pt x="317" y="135"/>
                  </a:lnTo>
                  <a:lnTo>
                    <a:pt x="317" y="137"/>
                  </a:lnTo>
                  <a:lnTo>
                    <a:pt x="320" y="137"/>
                  </a:lnTo>
                  <a:lnTo>
                    <a:pt x="320" y="145"/>
                  </a:lnTo>
                  <a:lnTo>
                    <a:pt x="317" y="145"/>
                  </a:lnTo>
                  <a:lnTo>
                    <a:pt x="315" y="147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0" y="149"/>
                  </a:lnTo>
                  <a:lnTo>
                    <a:pt x="308" y="147"/>
                  </a:lnTo>
                  <a:lnTo>
                    <a:pt x="305" y="145"/>
                  </a:lnTo>
                  <a:lnTo>
                    <a:pt x="303" y="142"/>
                  </a:lnTo>
                  <a:lnTo>
                    <a:pt x="303" y="140"/>
                  </a:lnTo>
                  <a:lnTo>
                    <a:pt x="301" y="140"/>
                  </a:lnTo>
                  <a:lnTo>
                    <a:pt x="301" y="137"/>
                  </a:lnTo>
                  <a:lnTo>
                    <a:pt x="298" y="135"/>
                  </a:lnTo>
                  <a:lnTo>
                    <a:pt x="298" y="133"/>
                  </a:lnTo>
                  <a:lnTo>
                    <a:pt x="296" y="133"/>
                  </a:lnTo>
                  <a:lnTo>
                    <a:pt x="296" y="130"/>
                  </a:lnTo>
                  <a:lnTo>
                    <a:pt x="293" y="128"/>
                  </a:lnTo>
                  <a:lnTo>
                    <a:pt x="293" y="121"/>
                  </a:lnTo>
                  <a:lnTo>
                    <a:pt x="291" y="121"/>
                  </a:lnTo>
                  <a:lnTo>
                    <a:pt x="291" y="118"/>
                  </a:lnTo>
                  <a:lnTo>
                    <a:pt x="289" y="118"/>
                  </a:lnTo>
                  <a:lnTo>
                    <a:pt x="289" y="116"/>
                  </a:lnTo>
                  <a:moveTo>
                    <a:pt x="289" y="116"/>
                  </a:moveTo>
                  <a:lnTo>
                    <a:pt x="286" y="113"/>
                  </a:lnTo>
                  <a:lnTo>
                    <a:pt x="286" y="106"/>
                  </a:lnTo>
                  <a:lnTo>
                    <a:pt x="284" y="101"/>
                  </a:lnTo>
                  <a:lnTo>
                    <a:pt x="289" y="101"/>
                  </a:lnTo>
                  <a:lnTo>
                    <a:pt x="289" y="104"/>
                  </a:lnTo>
                  <a:lnTo>
                    <a:pt x="293" y="104"/>
                  </a:lnTo>
                  <a:lnTo>
                    <a:pt x="293" y="101"/>
                  </a:lnTo>
                  <a:lnTo>
                    <a:pt x="293" y="97"/>
                  </a:lnTo>
                  <a:lnTo>
                    <a:pt x="291" y="97"/>
                  </a:lnTo>
                  <a:lnTo>
                    <a:pt x="291" y="92"/>
                  </a:lnTo>
                  <a:lnTo>
                    <a:pt x="289" y="92"/>
                  </a:lnTo>
                  <a:lnTo>
                    <a:pt x="289" y="85"/>
                  </a:lnTo>
                  <a:lnTo>
                    <a:pt x="286" y="85"/>
                  </a:lnTo>
                  <a:lnTo>
                    <a:pt x="286" y="82"/>
                  </a:lnTo>
                  <a:lnTo>
                    <a:pt x="284" y="85"/>
                  </a:lnTo>
                  <a:lnTo>
                    <a:pt x="284" y="70"/>
                  </a:lnTo>
                  <a:lnTo>
                    <a:pt x="286" y="68"/>
                  </a:lnTo>
                  <a:lnTo>
                    <a:pt x="289" y="68"/>
                  </a:lnTo>
                  <a:lnTo>
                    <a:pt x="291" y="65"/>
                  </a:lnTo>
                  <a:lnTo>
                    <a:pt x="293" y="63"/>
                  </a:lnTo>
                  <a:lnTo>
                    <a:pt x="293" y="61"/>
                  </a:lnTo>
                  <a:lnTo>
                    <a:pt x="291" y="61"/>
                  </a:lnTo>
                  <a:lnTo>
                    <a:pt x="289" y="61"/>
                  </a:lnTo>
                  <a:lnTo>
                    <a:pt x="289" y="58"/>
                  </a:lnTo>
                  <a:lnTo>
                    <a:pt x="289" y="53"/>
                  </a:lnTo>
                  <a:lnTo>
                    <a:pt x="291" y="51"/>
                  </a:lnTo>
                  <a:lnTo>
                    <a:pt x="291" y="49"/>
                  </a:lnTo>
                  <a:lnTo>
                    <a:pt x="293" y="46"/>
                  </a:lnTo>
                  <a:lnTo>
                    <a:pt x="293" y="44"/>
                  </a:lnTo>
                  <a:lnTo>
                    <a:pt x="296" y="44"/>
                  </a:lnTo>
                  <a:lnTo>
                    <a:pt x="296" y="41"/>
                  </a:lnTo>
                  <a:lnTo>
                    <a:pt x="298" y="39"/>
                  </a:lnTo>
                  <a:lnTo>
                    <a:pt x="298" y="37"/>
                  </a:lnTo>
                  <a:lnTo>
                    <a:pt x="301" y="37"/>
                  </a:lnTo>
                  <a:lnTo>
                    <a:pt x="303" y="37"/>
                  </a:lnTo>
                  <a:lnTo>
                    <a:pt x="305" y="39"/>
                  </a:lnTo>
                  <a:lnTo>
                    <a:pt x="305" y="49"/>
                  </a:lnTo>
                  <a:lnTo>
                    <a:pt x="308" y="49"/>
                  </a:lnTo>
                  <a:lnTo>
                    <a:pt x="308" y="51"/>
                  </a:lnTo>
                  <a:lnTo>
                    <a:pt x="310" y="51"/>
                  </a:lnTo>
                  <a:lnTo>
                    <a:pt x="313" y="51"/>
                  </a:lnTo>
                  <a:lnTo>
                    <a:pt x="313" y="49"/>
                  </a:lnTo>
                  <a:lnTo>
                    <a:pt x="315" y="49"/>
                  </a:lnTo>
                  <a:lnTo>
                    <a:pt x="315" y="46"/>
                  </a:lnTo>
                  <a:lnTo>
                    <a:pt x="317" y="46"/>
                  </a:lnTo>
                  <a:lnTo>
                    <a:pt x="320" y="44"/>
                  </a:lnTo>
                  <a:lnTo>
                    <a:pt x="322" y="44"/>
                  </a:lnTo>
                  <a:lnTo>
                    <a:pt x="322" y="41"/>
                  </a:lnTo>
                  <a:lnTo>
                    <a:pt x="325" y="41"/>
                  </a:lnTo>
                  <a:lnTo>
                    <a:pt x="325" y="39"/>
                  </a:lnTo>
                  <a:lnTo>
                    <a:pt x="325" y="34"/>
                  </a:lnTo>
                  <a:lnTo>
                    <a:pt x="322" y="34"/>
                  </a:lnTo>
                  <a:lnTo>
                    <a:pt x="320" y="34"/>
                  </a:lnTo>
                  <a:lnTo>
                    <a:pt x="320" y="37"/>
                  </a:lnTo>
                  <a:lnTo>
                    <a:pt x="317" y="37"/>
                  </a:lnTo>
                  <a:lnTo>
                    <a:pt x="317" y="39"/>
                  </a:lnTo>
                  <a:lnTo>
                    <a:pt x="313" y="39"/>
                  </a:lnTo>
                  <a:lnTo>
                    <a:pt x="313" y="37"/>
                  </a:lnTo>
                  <a:lnTo>
                    <a:pt x="310" y="37"/>
                  </a:lnTo>
                  <a:lnTo>
                    <a:pt x="310" y="34"/>
                  </a:lnTo>
                  <a:lnTo>
                    <a:pt x="308" y="34"/>
                  </a:lnTo>
                  <a:lnTo>
                    <a:pt x="308" y="32"/>
                  </a:lnTo>
                  <a:lnTo>
                    <a:pt x="305" y="32"/>
                  </a:lnTo>
                  <a:lnTo>
                    <a:pt x="305" y="29"/>
                  </a:lnTo>
                  <a:lnTo>
                    <a:pt x="308" y="27"/>
                  </a:lnTo>
                  <a:moveTo>
                    <a:pt x="308" y="27"/>
                  </a:moveTo>
                  <a:lnTo>
                    <a:pt x="308" y="25"/>
                  </a:lnTo>
                  <a:lnTo>
                    <a:pt x="310" y="25"/>
                  </a:lnTo>
                  <a:lnTo>
                    <a:pt x="310" y="22"/>
                  </a:lnTo>
                  <a:lnTo>
                    <a:pt x="313" y="22"/>
                  </a:lnTo>
                  <a:lnTo>
                    <a:pt x="313" y="20"/>
                  </a:lnTo>
                  <a:lnTo>
                    <a:pt x="315" y="20"/>
                  </a:lnTo>
                  <a:lnTo>
                    <a:pt x="317" y="20"/>
                  </a:lnTo>
                  <a:lnTo>
                    <a:pt x="317" y="17"/>
                  </a:lnTo>
                  <a:lnTo>
                    <a:pt x="320" y="17"/>
                  </a:lnTo>
                  <a:lnTo>
                    <a:pt x="322" y="15"/>
                  </a:lnTo>
                  <a:lnTo>
                    <a:pt x="325" y="13"/>
                  </a:lnTo>
                  <a:lnTo>
                    <a:pt x="332" y="13"/>
                  </a:lnTo>
                  <a:lnTo>
                    <a:pt x="332" y="10"/>
                  </a:lnTo>
                  <a:lnTo>
                    <a:pt x="334" y="10"/>
                  </a:lnTo>
                  <a:lnTo>
                    <a:pt x="337" y="8"/>
                  </a:lnTo>
                  <a:lnTo>
                    <a:pt x="339" y="8"/>
                  </a:lnTo>
                  <a:lnTo>
                    <a:pt x="339" y="5"/>
                  </a:lnTo>
                  <a:lnTo>
                    <a:pt x="344" y="5"/>
                  </a:lnTo>
                  <a:moveTo>
                    <a:pt x="317" y="37"/>
                  </a:moveTo>
                  <a:lnTo>
                    <a:pt x="322" y="44"/>
                  </a:lnTo>
                  <a:lnTo>
                    <a:pt x="317" y="37"/>
                  </a:lnTo>
                  <a:close/>
                  <a:moveTo>
                    <a:pt x="313" y="39"/>
                  </a:moveTo>
                  <a:lnTo>
                    <a:pt x="317" y="46"/>
                  </a:lnTo>
                  <a:lnTo>
                    <a:pt x="305" y="32"/>
                  </a:lnTo>
                  <a:moveTo>
                    <a:pt x="301" y="37"/>
                  </a:moveTo>
                  <a:lnTo>
                    <a:pt x="310" y="51"/>
                  </a:lnTo>
                  <a:lnTo>
                    <a:pt x="301" y="37"/>
                  </a:lnTo>
                  <a:close/>
                  <a:moveTo>
                    <a:pt x="313" y="49"/>
                  </a:moveTo>
                  <a:lnTo>
                    <a:pt x="303" y="34"/>
                  </a:lnTo>
                  <a:lnTo>
                    <a:pt x="315" y="49"/>
                  </a:lnTo>
                  <a:moveTo>
                    <a:pt x="305" y="32"/>
                  </a:moveTo>
                  <a:lnTo>
                    <a:pt x="315" y="46"/>
                  </a:lnTo>
                  <a:moveTo>
                    <a:pt x="320" y="44"/>
                  </a:moveTo>
                  <a:lnTo>
                    <a:pt x="315" y="39"/>
                  </a:lnTo>
                  <a:lnTo>
                    <a:pt x="320" y="46"/>
                  </a:lnTo>
                  <a:moveTo>
                    <a:pt x="370" y="5"/>
                  </a:moveTo>
                  <a:lnTo>
                    <a:pt x="373" y="1"/>
                  </a:lnTo>
                  <a:moveTo>
                    <a:pt x="322" y="34"/>
                  </a:moveTo>
                  <a:lnTo>
                    <a:pt x="325" y="37"/>
                  </a:lnTo>
                  <a:moveTo>
                    <a:pt x="358" y="3"/>
                  </a:moveTo>
                  <a:lnTo>
                    <a:pt x="363" y="8"/>
                  </a:lnTo>
                  <a:lnTo>
                    <a:pt x="361" y="3"/>
                  </a:lnTo>
                  <a:moveTo>
                    <a:pt x="353" y="13"/>
                  </a:moveTo>
                  <a:lnTo>
                    <a:pt x="351" y="8"/>
                  </a:lnTo>
                  <a:lnTo>
                    <a:pt x="356" y="13"/>
                  </a:lnTo>
                  <a:lnTo>
                    <a:pt x="353" y="5"/>
                  </a:lnTo>
                  <a:moveTo>
                    <a:pt x="351" y="3"/>
                  </a:moveTo>
                  <a:lnTo>
                    <a:pt x="358" y="10"/>
                  </a:lnTo>
                  <a:lnTo>
                    <a:pt x="353" y="3"/>
                  </a:lnTo>
                  <a:moveTo>
                    <a:pt x="356" y="3"/>
                  </a:moveTo>
                  <a:lnTo>
                    <a:pt x="361" y="8"/>
                  </a:lnTo>
                  <a:lnTo>
                    <a:pt x="358" y="3"/>
                  </a:lnTo>
                  <a:moveTo>
                    <a:pt x="349" y="3"/>
                  </a:moveTo>
                  <a:lnTo>
                    <a:pt x="349" y="1"/>
                  </a:lnTo>
                  <a:moveTo>
                    <a:pt x="344" y="5"/>
                  </a:moveTo>
                  <a:lnTo>
                    <a:pt x="346" y="5"/>
                  </a:lnTo>
                  <a:moveTo>
                    <a:pt x="351" y="3"/>
                  </a:moveTo>
                  <a:lnTo>
                    <a:pt x="353" y="5"/>
                  </a:lnTo>
                  <a:moveTo>
                    <a:pt x="308" y="32"/>
                  </a:moveTo>
                  <a:lnTo>
                    <a:pt x="305" y="29"/>
                  </a:lnTo>
                  <a:moveTo>
                    <a:pt x="303" y="37"/>
                  </a:moveTo>
                  <a:lnTo>
                    <a:pt x="303" y="34"/>
                  </a:lnTo>
                  <a:moveTo>
                    <a:pt x="305" y="29"/>
                  </a:moveTo>
                  <a:lnTo>
                    <a:pt x="308" y="32"/>
                  </a:lnTo>
                  <a:moveTo>
                    <a:pt x="320" y="34"/>
                  </a:moveTo>
                  <a:lnTo>
                    <a:pt x="325" y="41"/>
                  </a:lnTo>
                  <a:moveTo>
                    <a:pt x="322" y="34"/>
                  </a:moveTo>
                  <a:lnTo>
                    <a:pt x="325" y="39"/>
                  </a:lnTo>
                  <a:moveTo>
                    <a:pt x="320" y="37"/>
                  </a:moveTo>
                  <a:lnTo>
                    <a:pt x="325" y="41"/>
                  </a:lnTo>
                  <a:moveTo>
                    <a:pt x="298" y="39"/>
                  </a:moveTo>
                  <a:lnTo>
                    <a:pt x="301" y="37"/>
                  </a:lnTo>
                  <a:moveTo>
                    <a:pt x="349" y="94"/>
                  </a:moveTo>
                  <a:lnTo>
                    <a:pt x="353" y="85"/>
                  </a:lnTo>
                  <a:lnTo>
                    <a:pt x="346" y="77"/>
                  </a:lnTo>
                  <a:moveTo>
                    <a:pt x="284" y="97"/>
                  </a:moveTo>
                  <a:lnTo>
                    <a:pt x="289" y="104"/>
                  </a:lnTo>
                  <a:moveTo>
                    <a:pt x="284" y="94"/>
                  </a:moveTo>
                  <a:lnTo>
                    <a:pt x="291" y="104"/>
                  </a:lnTo>
                  <a:moveTo>
                    <a:pt x="284" y="82"/>
                  </a:moveTo>
                  <a:lnTo>
                    <a:pt x="284" y="80"/>
                  </a:lnTo>
                  <a:moveTo>
                    <a:pt x="284" y="80"/>
                  </a:moveTo>
                  <a:lnTo>
                    <a:pt x="289" y="89"/>
                  </a:lnTo>
                  <a:moveTo>
                    <a:pt x="286" y="82"/>
                  </a:moveTo>
                  <a:lnTo>
                    <a:pt x="284" y="82"/>
                  </a:lnTo>
                  <a:moveTo>
                    <a:pt x="286" y="65"/>
                  </a:moveTo>
                  <a:lnTo>
                    <a:pt x="289" y="68"/>
                  </a:lnTo>
                  <a:moveTo>
                    <a:pt x="284" y="85"/>
                  </a:moveTo>
                  <a:lnTo>
                    <a:pt x="289" y="92"/>
                  </a:lnTo>
                  <a:moveTo>
                    <a:pt x="291" y="61"/>
                  </a:moveTo>
                  <a:lnTo>
                    <a:pt x="293" y="63"/>
                  </a:lnTo>
                  <a:moveTo>
                    <a:pt x="289" y="61"/>
                  </a:moveTo>
                  <a:lnTo>
                    <a:pt x="291" y="65"/>
                  </a:lnTo>
                  <a:moveTo>
                    <a:pt x="305" y="41"/>
                  </a:moveTo>
                  <a:lnTo>
                    <a:pt x="313" y="51"/>
                  </a:lnTo>
                  <a:moveTo>
                    <a:pt x="289" y="63"/>
                  </a:moveTo>
                  <a:lnTo>
                    <a:pt x="291" y="65"/>
                  </a:lnTo>
                  <a:lnTo>
                    <a:pt x="289" y="6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54" name="path 8854"/>
            <p:cNvSpPr/>
            <p:nvPr/>
          </p:nvSpPr>
          <p:spPr>
            <a:xfrm>
              <a:off x="93724" y="11429"/>
              <a:ext cx="147828" cy="15240"/>
            </a:xfrm>
            <a:custGeom>
              <a:avLst/>
              <a:gdLst/>
              <a:ahLst/>
              <a:cxnLst/>
              <a:rect l="0" t="0" r="0" b="0"/>
              <a:pathLst>
                <a:path w="232" h="24">
                  <a:moveTo>
                    <a:pt x="232" y="24"/>
                  </a:moveTo>
                  <a:lnTo>
                    <a:pt x="232" y="0"/>
                  </a:lnTo>
                  <a:lnTo>
                    <a:pt x="0" y="24"/>
                  </a:lnTo>
                  <a:lnTo>
                    <a:pt x="232" y="24"/>
                  </a:lnTo>
                </a:path>
                <a:path w="232" h="24">
                  <a:moveTo>
                    <a:pt x="232" y="0"/>
                  </a:moveTo>
                  <a:lnTo>
                    <a:pt x="0" y="24"/>
                  </a:lnTo>
                  <a:lnTo>
                    <a:pt x="0" y="0"/>
                  </a:lnTo>
                  <a:lnTo>
                    <a:pt x="232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856" name="path 8856"/>
          <p:cNvSpPr/>
          <p:nvPr/>
        </p:nvSpPr>
        <p:spPr>
          <a:xfrm>
            <a:off x="13916406" y="3831590"/>
            <a:ext cx="96011" cy="85344"/>
          </a:xfrm>
          <a:custGeom>
            <a:avLst/>
            <a:gdLst/>
            <a:ahLst/>
            <a:cxnLst/>
            <a:rect l="0" t="0" r="0" b="0"/>
            <a:pathLst>
              <a:path w="151" h="134">
                <a:moveTo>
                  <a:pt x="147" y="101"/>
                </a:moveTo>
                <a:lnTo>
                  <a:pt x="147" y="104"/>
                </a:lnTo>
                <a:lnTo>
                  <a:pt x="150" y="104"/>
                </a:lnTo>
                <a:lnTo>
                  <a:pt x="150" y="106"/>
                </a:lnTo>
                <a:lnTo>
                  <a:pt x="147" y="106"/>
                </a:lnTo>
                <a:lnTo>
                  <a:pt x="147" y="109"/>
                </a:lnTo>
                <a:lnTo>
                  <a:pt x="145" y="111"/>
                </a:lnTo>
                <a:lnTo>
                  <a:pt x="142" y="111"/>
                </a:lnTo>
                <a:lnTo>
                  <a:pt x="142" y="114"/>
                </a:lnTo>
                <a:lnTo>
                  <a:pt x="140" y="114"/>
                </a:lnTo>
                <a:lnTo>
                  <a:pt x="140" y="116"/>
                </a:lnTo>
                <a:lnTo>
                  <a:pt x="138" y="116"/>
                </a:lnTo>
                <a:lnTo>
                  <a:pt x="135" y="118"/>
                </a:lnTo>
                <a:lnTo>
                  <a:pt x="133" y="118"/>
                </a:lnTo>
                <a:lnTo>
                  <a:pt x="133" y="121"/>
                </a:lnTo>
                <a:lnTo>
                  <a:pt x="128" y="121"/>
                </a:lnTo>
                <a:lnTo>
                  <a:pt x="128" y="123"/>
                </a:lnTo>
                <a:lnTo>
                  <a:pt x="121" y="123"/>
                </a:lnTo>
                <a:lnTo>
                  <a:pt x="121" y="125"/>
                </a:lnTo>
                <a:lnTo>
                  <a:pt x="118" y="125"/>
                </a:lnTo>
                <a:lnTo>
                  <a:pt x="118" y="128"/>
                </a:lnTo>
                <a:lnTo>
                  <a:pt x="113" y="128"/>
                </a:lnTo>
                <a:lnTo>
                  <a:pt x="113" y="130"/>
                </a:lnTo>
                <a:lnTo>
                  <a:pt x="101" y="130"/>
                </a:lnTo>
                <a:lnTo>
                  <a:pt x="101" y="128"/>
                </a:lnTo>
                <a:lnTo>
                  <a:pt x="104" y="128"/>
                </a:lnTo>
                <a:lnTo>
                  <a:pt x="104" y="125"/>
                </a:lnTo>
                <a:lnTo>
                  <a:pt x="104" y="123"/>
                </a:lnTo>
                <a:lnTo>
                  <a:pt x="101" y="123"/>
                </a:lnTo>
                <a:lnTo>
                  <a:pt x="97" y="123"/>
                </a:lnTo>
                <a:lnTo>
                  <a:pt x="97" y="125"/>
                </a:lnTo>
                <a:lnTo>
                  <a:pt x="90" y="125"/>
                </a:lnTo>
                <a:lnTo>
                  <a:pt x="90" y="128"/>
                </a:lnTo>
                <a:lnTo>
                  <a:pt x="85" y="128"/>
                </a:lnTo>
                <a:lnTo>
                  <a:pt x="85" y="130"/>
                </a:lnTo>
                <a:lnTo>
                  <a:pt x="85" y="133"/>
                </a:lnTo>
                <a:lnTo>
                  <a:pt x="82" y="133"/>
                </a:lnTo>
                <a:lnTo>
                  <a:pt x="73" y="133"/>
                </a:lnTo>
                <a:lnTo>
                  <a:pt x="70" y="130"/>
                </a:lnTo>
                <a:lnTo>
                  <a:pt x="68" y="130"/>
                </a:lnTo>
                <a:lnTo>
                  <a:pt x="68" y="128"/>
                </a:lnTo>
                <a:lnTo>
                  <a:pt x="68" y="125"/>
                </a:lnTo>
                <a:lnTo>
                  <a:pt x="65" y="125"/>
                </a:lnTo>
                <a:lnTo>
                  <a:pt x="65" y="123"/>
                </a:lnTo>
                <a:lnTo>
                  <a:pt x="63" y="123"/>
                </a:lnTo>
                <a:lnTo>
                  <a:pt x="61" y="123"/>
                </a:lnTo>
                <a:lnTo>
                  <a:pt x="61" y="125"/>
                </a:lnTo>
                <a:lnTo>
                  <a:pt x="61" y="128"/>
                </a:lnTo>
                <a:lnTo>
                  <a:pt x="58" y="128"/>
                </a:lnTo>
                <a:lnTo>
                  <a:pt x="53" y="128"/>
                </a:lnTo>
                <a:lnTo>
                  <a:pt x="53" y="125"/>
                </a:lnTo>
                <a:lnTo>
                  <a:pt x="49" y="125"/>
                </a:lnTo>
                <a:lnTo>
                  <a:pt x="49" y="123"/>
                </a:lnTo>
                <a:lnTo>
                  <a:pt x="44" y="123"/>
                </a:lnTo>
                <a:lnTo>
                  <a:pt x="44" y="121"/>
                </a:lnTo>
                <a:lnTo>
                  <a:pt x="41" y="121"/>
                </a:lnTo>
                <a:lnTo>
                  <a:pt x="41" y="118"/>
                </a:lnTo>
                <a:lnTo>
                  <a:pt x="39" y="118"/>
                </a:lnTo>
                <a:lnTo>
                  <a:pt x="37" y="116"/>
                </a:lnTo>
                <a:lnTo>
                  <a:pt x="37" y="114"/>
                </a:lnTo>
                <a:lnTo>
                  <a:pt x="39" y="114"/>
                </a:lnTo>
                <a:lnTo>
                  <a:pt x="39" y="111"/>
                </a:lnTo>
                <a:lnTo>
                  <a:pt x="41" y="111"/>
                </a:lnTo>
                <a:lnTo>
                  <a:pt x="49" y="111"/>
                </a:lnTo>
                <a:lnTo>
                  <a:pt x="49" y="109"/>
                </a:lnTo>
                <a:lnTo>
                  <a:pt x="51" y="109"/>
                </a:lnTo>
                <a:lnTo>
                  <a:pt x="51" y="106"/>
                </a:lnTo>
                <a:lnTo>
                  <a:pt x="51" y="104"/>
                </a:lnTo>
                <a:moveTo>
                  <a:pt x="51" y="104"/>
                </a:moveTo>
                <a:lnTo>
                  <a:pt x="49" y="104"/>
                </a:lnTo>
                <a:lnTo>
                  <a:pt x="49" y="101"/>
                </a:lnTo>
                <a:lnTo>
                  <a:pt x="46" y="101"/>
                </a:lnTo>
                <a:lnTo>
                  <a:pt x="46" y="99"/>
                </a:lnTo>
                <a:lnTo>
                  <a:pt x="46" y="97"/>
                </a:lnTo>
                <a:lnTo>
                  <a:pt x="44" y="97"/>
                </a:lnTo>
                <a:lnTo>
                  <a:pt x="44" y="94"/>
                </a:lnTo>
                <a:lnTo>
                  <a:pt x="41" y="92"/>
                </a:lnTo>
                <a:lnTo>
                  <a:pt x="34" y="92"/>
                </a:lnTo>
                <a:lnTo>
                  <a:pt x="34" y="94"/>
                </a:lnTo>
                <a:lnTo>
                  <a:pt x="37" y="97"/>
                </a:lnTo>
                <a:lnTo>
                  <a:pt x="37" y="99"/>
                </a:lnTo>
                <a:lnTo>
                  <a:pt x="39" y="99"/>
                </a:lnTo>
                <a:lnTo>
                  <a:pt x="39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4"/>
                </a:lnTo>
                <a:lnTo>
                  <a:pt x="22" y="101"/>
                </a:lnTo>
                <a:lnTo>
                  <a:pt x="20" y="101"/>
                </a:lnTo>
                <a:lnTo>
                  <a:pt x="20" y="99"/>
                </a:lnTo>
                <a:lnTo>
                  <a:pt x="18" y="99"/>
                </a:lnTo>
                <a:lnTo>
                  <a:pt x="18" y="97"/>
                </a:lnTo>
                <a:lnTo>
                  <a:pt x="15" y="94"/>
                </a:lnTo>
                <a:lnTo>
                  <a:pt x="15" y="92"/>
                </a:lnTo>
                <a:lnTo>
                  <a:pt x="13" y="92"/>
                </a:lnTo>
                <a:lnTo>
                  <a:pt x="13" y="85"/>
                </a:lnTo>
                <a:lnTo>
                  <a:pt x="10" y="82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0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3"/>
                </a:lnTo>
                <a:lnTo>
                  <a:pt x="8" y="65"/>
                </a:lnTo>
                <a:lnTo>
                  <a:pt x="13" y="65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6"/>
                </a:lnTo>
                <a:lnTo>
                  <a:pt x="5" y="46"/>
                </a:lnTo>
                <a:lnTo>
                  <a:pt x="3" y="44"/>
                </a:lnTo>
                <a:lnTo>
                  <a:pt x="3" y="46"/>
                </a:lnTo>
                <a:lnTo>
                  <a:pt x="3" y="44"/>
                </a:lnTo>
                <a:lnTo>
                  <a:pt x="3" y="37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3"/>
                </a:lnTo>
                <a:lnTo>
                  <a:pt x="10" y="8"/>
                </a:lnTo>
                <a:lnTo>
                  <a:pt x="13" y="8"/>
                </a:lnTo>
                <a:lnTo>
                  <a:pt x="13" y="5"/>
                </a:lnTo>
                <a:lnTo>
                  <a:pt x="15" y="5"/>
                </a:lnTo>
                <a:lnTo>
                  <a:pt x="15" y="1"/>
                </a:lnTo>
                <a:lnTo>
                  <a:pt x="1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858" name="path 8858"/>
          <p:cNvSpPr/>
          <p:nvPr/>
        </p:nvSpPr>
        <p:spPr>
          <a:xfrm>
            <a:off x="14157197" y="3895597"/>
            <a:ext cx="73152" cy="21336"/>
          </a:xfrm>
          <a:custGeom>
            <a:avLst/>
            <a:gdLst/>
            <a:ahLst/>
            <a:cxnLst/>
            <a:rect l="0" t="0" r="0" b="0"/>
            <a:pathLst>
              <a:path w="115" h="33">
                <a:moveTo>
                  <a:pt x="111" y="1"/>
                </a:moveTo>
                <a:lnTo>
                  <a:pt x="113" y="3"/>
                </a:lnTo>
                <a:lnTo>
                  <a:pt x="113" y="5"/>
                </a:lnTo>
                <a:lnTo>
                  <a:pt x="111" y="5"/>
                </a:lnTo>
                <a:lnTo>
                  <a:pt x="111" y="10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1" y="15"/>
                </a:lnTo>
                <a:lnTo>
                  <a:pt x="99" y="18"/>
                </a:lnTo>
                <a:lnTo>
                  <a:pt x="97" y="20"/>
                </a:lnTo>
                <a:lnTo>
                  <a:pt x="92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78" y="30"/>
                </a:lnTo>
                <a:lnTo>
                  <a:pt x="66" y="30"/>
                </a:lnTo>
                <a:lnTo>
                  <a:pt x="66" y="27"/>
                </a:lnTo>
                <a:lnTo>
                  <a:pt x="68" y="27"/>
                </a:lnTo>
                <a:lnTo>
                  <a:pt x="68" y="25"/>
                </a:lnTo>
                <a:lnTo>
                  <a:pt x="68" y="22"/>
                </a:lnTo>
                <a:lnTo>
                  <a:pt x="66" y="22"/>
                </a:lnTo>
                <a:lnTo>
                  <a:pt x="61" y="22"/>
                </a:lnTo>
                <a:lnTo>
                  <a:pt x="61" y="25"/>
                </a:lnTo>
                <a:lnTo>
                  <a:pt x="53" y="25"/>
                </a:lnTo>
                <a:lnTo>
                  <a:pt x="53" y="27"/>
                </a:lnTo>
                <a:lnTo>
                  <a:pt x="49" y="27"/>
                </a:lnTo>
                <a:lnTo>
                  <a:pt x="49" y="30"/>
                </a:lnTo>
                <a:lnTo>
                  <a:pt x="49" y="32"/>
                </a:lnTo>
                <a:lnTo>
                  <a:pt x="46" y="32"/>
                </a:lnTo>
                <a:lnTo>
                  <a:pt x="37" y="32"/>
                </a:lnTo>
                <a:lnTo>
                  <a:pt x="34" y="30"/>
                </a:lnTo>
                <a:lnTo>
                  <a:pt x="32" y="30"/>
                </a:lnTo>
                <a:lnTo>
                  <a:pt x="32" y="27"/>
                </a:lnTo>
                <a:lnTo>
                  <a:pt x="32" y="25"/>
                </a:lnTo>
                <a:lnTo>
                  <a:pt x="30" y="25"/>
                </a:lnTo>
                <a:lnTo>
                  <a:pt x="30" y="22"/>
                </a:lnTo>
                <a:lnTo>
                  <a:pt x="27" y="22"/>
                </a:lnTo>
                <a:lnTo>
                  <a:pt x="25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8" y="25"/>
                </a:lnTo>
                <a:lnTo>
                  <a:pt x="13" y="25"/>
                </a:lnTo>
                <a:lnTo>
                  <a:pt x="13" y="22"/>
                </a:lnTo>
                <a:lnTo>
                  <a:pt x="10" y="22"/>
                </a:lnTo>
                <a:lnTo>
                  <a:pt x="8" y="20"/>
                </a:lnTo>
                <a:lnTo>
                  <a:pt x="6" y="20"/>
                </a:lnTo>
                <a:lnTo>
                  <a:pt x="6" y="18"/>
                </a:lnTo>
                <a:lnTo>
                  <a:pt x="3" y="15"/>
                </a:lnTo>
                <a:lnTo>
                  <a:pt x="1" y="15"/>
                </a:lnTo>
                <a:lnTo>
                  <a:pt x="1" y="13"/>
                </a:lnTo>
                <a:lnTo>
                  <a:pt x="3" y="13"/>
                </a:lnTo>
                <a:lnTo>
                  <a:pt x="3" y="10"/>
                </a:lnTo>
                <a:lnTo>
                  <a:pt x="13" y="10"/>
                </a:lnTo>
                <a:lnTo>
                  <a:pt x="15" y="8"/>
                </a:lnTo>
                <a:lnTo>
                  <a:pt x="1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860" name="path 8860"/>
          <p:cNvSpPr/>
          <p:nvPr/>
        </p:nvSpPr>
        <p:spPr>
          <a:xfrm>
            <a:off x="14135862" y="3831590"/>
            <a:ext cx="32002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6" y="104"/>
                </a:lnTo>
                <a:lnTo>
                  <a:pt x="46" y="101"/>
                </a:lnTo>
                <a:lnTo>
                  <a:pt x="44" y="101"/>
                </a:lnTo>
                <a:lnTo>
                  <a:pt x="44" y="99"/>
                </a:lnTo>
                <a:lnTo>
                  <a:pt x="44" y="97"/>
                </a:lnTo>
                <a:lnTo>
                  <a:pt x="41" y="94"/>
                </a:lnTo>
                <a:lnTo>
                  <a:pt x="39" y="92"/>
                </a:lnTo>
                <a:lnTo>
                  <a:pt x="32" y="92"/>
                </a:lnTo>
                <a:lnTo>
                  <a:pt x="32" y="94"/>
                </a:lnTo>
                <a:lnTo>
                  <a:pt x="34" y="94"/>
                </a:lnTo>
                <a:lnTo>
                  <a:pt x="34" y="97"/>
                </a:lnTo>
                <a:lnTo>
                  <a:pt x="34" y="99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7" y="111"/>
                </a:lnTo>
                <a:lnTo>
                  <a:pt x="25" y="109"/>
                </a:lnTo>
                <a:lnTo>
                  <a:pt x="22" y="106"/>
                </a:lnTo>
                <a:lnTo>
                  <a:pt x="20" y="104"/>
                </a:lnTo>
                <a:lnTo>
                  <a:pt x="20" y="101"/>
                </a:lnTo>
                <a:lnTo>
                  <a:pt x="17" y="101"/>
                </a:lnTo>
                <a:lnTo>
                  <a:pt x="17" y="99"/>
                </a:lnTo>
                <a:lnTo>
                  <a:pt x="15" y="99"/>
                </a:lnTo>
                <a:lnTo>
                  <a:pt x="15" y="94"/>
                </a:lnTo>
                <a:lnTo>
                  <a:pt x="13" y="94"/>
                </a:lnTo>
                <a:lnTo>
                  <a:pt x="13" y="92"/>
                </a:lnTo>
                <a:lnTo>
                  <a:pt x="10" y="92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7"/>
                </a:lnTo>
                <a:lnTo>
                  <a:pt x="3" y="77"/>
                </a:lnTo>
                <a:lnTo>
                  <a:pt x="3" y="68"/>
                </a:lnTo>
                <a:lnTo>
                  <a:pt x="1" y="68"/>
                </a:lnTo>
                <a:lnTo>
                  <a:pt x="1" y="63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6"/>
                </a:lnTo>
                <a:lnTo>
                  <a:pt x="5" y="56"/>
                </a:lnTo>
                <a:lnTo>
                  <a:pt x="5" y="46"/>
                </a:lnTo>
                <a:lnTo>
                  <a:pt x="3" y="46"/>
                </a:lnTo>
                <a:lnTo>
                  <a:pt x="3" y="44"/>
                </a:lnTo>
                <a:lnTo>
                  <a:pt x="1" y="44"/>
                </a:lnTo>
                <a:lnTo>
                  <a:pt x="1" y="46"/>
                </a:lnTo>
                <a:lnTo>
                  <a:pt x="1" y="44"/>
                </a:lnTo>
                <a:lnTo>
                  <a:pt x="1" y="32"/>
                </a:lnTo>
                <a:lnTo>
                  <a:pt x="3" y="30"/>
                </a:lnTo>
                <a:lnTo>
                  <a:pt x="5" y="30"/>
                </a:lnTo>
                <a:lnTo>
                  <a:pt x="5" y="27"/>
                </a:lnTo>
                <a:lnTo>
                  <a:pt x="8" y="27"/>
                </a:lnTo>
                <a:lnTo>
                  <a:pt x="8" y="25"/>
                </a:lnTo>
                <a:lnTo>
                  <a:pt x="10" y="25"/>
                </a:lnTo>
                <a:lnTo>
                  <a:pt x="10" y="22"/>
                </a:lnTo>
                <a:lnTo>
                  <a:pt x="5" y="22"/>
                </a:lnTo>
                <a:lnTo>
                  <a:pt x="5" y="20"/>
                </a:lnTo>
                <a:lnTo>
                  <a:pt x="5" y="13"/>
                </a:lnTo>
                <a:lnTo>
                  <a:pt x="8" y="13"/>
                </a:lnTo>
                <a:lnTo>
                  <a:pt x="8" y="10"/>
                </a:lnTo>
                <a:lnTo>
                  <a:pt x="10" y="8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862" name="path 8862"/>
          <p:cNvSpPr/>
          <p:nvPr/>
        </p:nvSpPr>
        <p:spPr>
          <a:xfrm>
            <a:off x="13847063" y="4343654"/>
            <a:ext cx="568452" cy="1523"/>
          </a:xfrm>
          <a:custGeom>
            <a:avLst/>
            <a:gdLst/>
            <a:ahLst/>
            <a:cxnLst/>
            <a:rect l="0" t="0" r="0" b="0"/>
            <a:pathLst>
              <a:path w="895" h="2">
                <a:moveTo>
                  <a:pt x="895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58" name="group 458"/>
          <p:cNvGrpSpPr/>
          <p:nvPr/>
        </p:nvGrpSpPr>
        <p:grpSpPr>
          <a:xfrm rot="21600000">
            <a:off x="1331213" y="4509993"/>
            <a:ext cx="152401" cy="77277"/>
            <a:chOff x="0" y="0"/>
            <a:chExt cx="152401" cy="77277"/>
          </a:xfrm>
        </p:grpSpPr>
        <p:sp>
          <p:nvSpPr>
            <p:cNvPr id="8864" name="path 8864"/>
            <p:cNvSpPr/>
            <p:nvPr/>
          </p:nvSpPr>
          <p:spPr>
            <a:xfrm>
              <a:off x="108204" y="7396"/>
              <a:ext cx="44197" cy="44196"/>
            </a:xfrm>
            <a:custGeom>
              <a:avLst/>
              <a:gdLst/>
              <a:ahLst/>
              <a:cxnLst/>
              <a:rect l="0" t="0" r="0" b="0"/>
              <a:pathLst>
                <a:path w="69" h="69">
                  <a:moveTo>
                    <a:pt x="34" y="1"/>
                  </a:moveTo>
                  <a:lnTo>
                    <a:pt x="20" y="3"/>
                  </a:lnTo>
                  <a:lnTo>
                    <a:pt x="8" y="13"/>
                  </a:lnTo>
                  <a:lnTo>
                    <a:pt x="1" y="27"/>
                  </a:lnTo>
                  <a:lnTo>
                    <a:pt x="1" y="42"/>
                  </a:lnTo>
                  <a:lnTo>
                    <a:pt x="8" y="56"/>
                  </a:lnTo>
                  <a:lnTo>
                    <a:pt x="20" y="66"/>
                  </a:lnTo>
                  <a:lnTo>
                    <a:pt x="34" y="68"/>
                  </a:lnTo>
                  <a:lnTo>
                    <a:pt x="49" y="66"/>
                  </a:lnTo>
                  <a:lnTo>
                    <a:pt x="61" y="56"/>
                  </a:lnTo>
                  <a:lnTo>
                    <a:pt x="68" y="42"/>
                  </a:lnTo>
                  <a:lnTo>
                    <a:pt x="68" y="27"/>
                  </a:lnTo>
                  <a:lnTo>
                    <a:pt x="61" y="13"/>
                  </a:lnTo>
                  <a:lnTo>
                    <a:pt x="49" y="3"/>
                  </a:lnTo>
                  <a:lnTo>
                    <a:pt x="34" y="1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66" name="path 8866"/>
            <p:cNvSpPr/>
            <p:nvPr/>
          </p:nvSpPr>
          <p:spPr>
            <a:xfrm>
              <a:off x="110490" y="38638"/>
              <a:ext cx="39622" cy="12192"/>
            </a:xfrm>
            <a:custGeom>
              <a:avLst/>
              <a:gdLst/>
              <a:ahLst/>
              <a:cxnLst/>
              <a:rect l="0" t="0" r="0" b="0"/>
              <a:pathLst>
                <a:path w="62" h="19">
                  <a:moveTo>
                    <a:pt x="0" y="0"/>
                  </a:moveTo>
                  <a:lnTo>
                    <a:pt x="60" y="4"/>
                  </a:lnTo>
                  <a:lnTo>
                    <a:pt x="2" y="4"/>
                  </a:lnTo>
                  <a:lnTo>
                    <a:pt x="0" y="0"/>
                  </a:lnTo>
                </a:path>
                <a:path w="62" h="19">
                  <a:moveTo>
                    <a:pt x="0" y="0"/>
                  </a:moveTo>
                  <a:lnTo>
                    <a:pt x="62" y="0"/>
                  </a:lnTo>
                  <a:lnTo>
                    <a:pt x="60" y="4"/>
                  </a:lnTo>
                  <a:lnTo>
                    <a:pt x="0" y="0"/>
                  </a:lnTo>
                </a:path>
                <a:path w="62" h="19">
                  <a:moveTo>
                    <a:pt x="2" y="4"/>
                  </a:moveTo>
                  <a:lnTo>
                    <a:pt x="57" y="7"/>
                  </a:lnTo>
                  <a:lnTo>
                    <a:pt x="4" y="7"/>
                  </a:lnTo>
                  <a:lnTo>
                    <a:pt x="2" y="4"/>
                  </a:lnTo>
                </a:path>
                <a:path w="62" h="19">
                  <a:moveTo>
                    <a:pt x="2" y="4"/>
                  </a:moveTo>
                  <a:lnTo>
                    <a:pt x="60" y="4"/>
                  </a:lnTo>
                  <a:lnTo>
                    <a:pt x="57" y="7"/>
                  </a:lnTo>
                  <a:lnTo>
                    <a:pt x="2" y="4"/>
                  </a:lnTo>
                </a:path>
                <a:path w="62" h="19">
                  <a:moveTo>
                    <a:pt x="4" y="7"/>
                  </a:moveTo>
                  <a:lnTo>
                    <a:pt x="55" y="9"/>
                  </a:lnTo>
                  <a:lnTo>
                    <a:pt x="7" y="9"/>
                  </a:lnTo>
                  <a:lnTo>
                    <a:pt x="4" y="7"/>
                  </a:lnTo>
                </a:path>
                <a:path w="62" h="19">
                  <a:moveTo>
                    <a:pt x="4" y="7"/>
                  </a:moveTo>
                  <a:lnTo>
                    <a:pt x="57" y="7"/>
                  </a:lnTo>
                  <a:lnTo>
                    <a:pt x="55" y="9"/>
                  </a:lnTo>
                  <a:lnTo>
                    <a:pt x="4" y="7"/>
                  </a:lnTo>
                </a:path>
                <a:path w="62" h="19">
                  <a:moveTo>
                    <a:pt x="7" y="9"/>
                  </a:moveTo>
                  <a:lnTo>
                    <a:pt x="52" y="11"/>
                  </a:lnTo>
                  <a:lnTo>
                    <a:pt x="9" y="11"/>
                  </a:lnTo>
                  <a:lnTo>
                    <a:pt x="7" y="9"/>
                  </a:lnTo>
                </a:path>
                <a:path w="62" h="19">
                  <a:moveTo>
                    <a:pt x="7" y="9"/>
                  </a:moveTo>
                  <a:lnTo>
                    <a:pt x="55" y="9"/>
                  </a:lnTo>
                  <a:lnTo>
                    <a:pt x="52" y="11"/>
                  </a:lnTo>
                  <a:lnTo>
                    <a:pt x="7" y="9"/>
                  </a:lnTo>
                </a:path>
                <a:path w="62" h="19">
                  <a:moveTo>
                    <a:pt x="9" y="11"/>
                  </a:moveTo>
                  <a:lnTo>
                    <a:pt x="50" y="14"/>
                  </a:lnTo>
                  <a:lnTo>
                    <a:pt x="11" y="14"/>
                  </a:lnTo>
                  <a:lnTo>
                    <a:pt x="9" y="11"/>
                  </a:lnTo>
                </a:path>
                <a:path w="62" h="19">
                  <a:moveTo>
                    <a:pt x="9" y="11"/>
                  </a:moveTo>
                  <a:lnTo>
                    <a:pt x="52" y="11"/>
                  </a:lnTo>
                  <a:lnTo>
                    <a:pt x="50" y="14"/>
                  </a:lnTo>
                  <a:lnTo>
                    <a:pt x="9" y="11"/>
                  </a:lnTo>
                </a:path>
                <a:path w="62" h="19">
                  <a:moveTo>
                    <a:pt x="11" y="14"/>
                  </a:moveTo>
                  <a:lnTo>
                    <a:pt x="48" y="14"/>
                  </a:lnTo>
                  <a:lnTo>
                    <a:pt x="14" y="14"/>
                  </a:lnTo>
                  <a:lnTo>
                    <a:pt x="11" y="14"/>
                  </a:lnTo>
                </a:path>
                <a:path w="62" h="19">
                  <a:moveTo>
                    <a:pt x="11" y="14"/>
                  </a:moveTo>
                  <a:lnTo>
                    <a:pt x="50" y="14"/>
                  </a:lnTo>
                  <a:lnTo>
                    <a:pt x="48" y="14"/>
                  </a:lnTo>
                  <a:lnTo>
                    <a:pt x="11" y="14"/>
                  </a:lnTo>
                </a:path>
                <a:path w="62" h="19">
                  <a:moveTo>
                    <a:pt x="14" y="14"/>
                  </a:moveTo>
                  <a:lnTo>
                    <a:pt x="45" y="16"/>
                  </a:lnTo>
                  <a:lnTo>
                    <a:pt x="16" y="16"/>
                  </a:lnTo>
                  <a:lnTo>
                    <a:pt x="14" y="14"/>
                  </a:lnTo>
                </a:path>
                <a:path w="62" h="19">
                  <a:moveTo>
                    <a:pt x="14" y="14"/>
                  </a:moveTo>
                  <a:lnTo>
                    <a:pt x="48" y="14"/>
                  </a:lnTo>
                  <a:lnTo>
                    <a:pt x="45" y="16"/>
                  </a:lnTo>
                  <a:lnTo>
                    <a:pt x="14" y="14"/>
                  </a:lnTo>
                </a:path>
                <a:path w="62" h="19">
                  <a:moveTo>
                    <a:pt x="16" y="16"/>
                  </a:moveTo>
                  <a:lnTo>
                    <a:pt x="40" y="16"/>
                  </a:lnTo>
                  <a:lnTo>
                    <a:pt x="19" y="16"/>
                  </a:lnTo>
                  <a:lnTo>
                    <a:pt x="16" y="16"/>
                  </a:lnTo>
                </a:path>
                <a:path w="62" h="19">
                  <a:moveTo>
                    <a:pt x="16" y="16"/>
                  </a:moveTo>
                  <a:lnTo>
                    <a:pt x="45" y="16"/>
                  </a:lnTo>
                  <a:lnTo>
                    <a:pt x="40" y="16"/>
                  </a:lnTo>
                  <a:lnTo>
                    <a:pt x="16" y="16"/>
                  </a:lnTo>
                </a:path>
                <a:path w="62" h="19">
                  <a:moveTo>
                    <a:pt x="19" y="16"/>
                  </a:moveTo>
                  <a:lnTo>
                    <a:pt x="38" y="19"/>
                  </a:lnTo>
                  <a:lnTo>
                    <a:pt x="24" y="19"/>
                  </a:lnTo>
                  <a:lnTo>
                    <a:pt x="19" y="16"/>
                  </a:lnTo>
                </a:path>
                <a:path w="62" h="19">
                  <a:moveTo>
                    <a:pt x="19" y="16"/>
                  </a:moveTo>
                  <a:lnTo>
                    <a:pt x="40" y="16"/>
                  </a:lnTo>
                  <a:lnTo>
                    <a:pt x="38" y="19"/>
                  </a:lnTo>
                  <a:lnTo>
                    <a:pt x="19" y="16"/>
                  </a:lnTo>
                </a:path>
                <a:path w="62" h="19">
                  <a:moveTo>
                    <a:pt x="26" y="19"/>
                  </a:moveTo>
                  <a:lnTo>
                    <a:pt x="36" y="19"/>
                  </a:lnTo>
                  <a:lnTo>
                    <a:pt x="33" y="19"/>
                  </a:lnTo>
                  <a:lnTo>
                    <a:pt x="26" y="19"/>
                  </a:lnTo>
                </a:path>
                <a:path w="62" h="19">
                  <a:moveTo>
                    <a:pt x="24" y="19"/>
                  </a:moveTo>
                  <a:lnTo>
                    <a:pt x="36" y="19"/>
                  </a:lnTo>
                  <a:lnTo>
                    <a:pt x="26" y="19"/>
                  </a:lnTo>
                  <a:lnTo>
                    <a:pt x="24" y="19"/>
                  </a:lnTo>
                </a:path>
                <a:path w="62" h="19">
                  <a:moveTo>
                    <a:pt x="24" y="19"/>
                  </a:moveTo>
                  <a:lnTo>
                    <a:pt x="38" y="19"/>
                  </a:lnTo>
                  <a:lnTo>
                    <a:pt x="36" y="19"/>
                  </a:lnTo>
                  <a:lnTo>
                    <a:pt x="24" y="19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68" name="path 8868"/>
            <p:cNvSpPr/>
            <p:nvPr/>
          </p:nvSpPr>
          <p:spPr>
            <a:xfrm>
              <a:off x="0" y="0"/>
              <a:ext cx="152167" cy="77277"/>
            </a:xfrm>
            <a:custGeom>
              <a:avLst/>
              <a:gdLst/>
              <a:ahLst/>
              <a:cxnLst/>
              <a:rect l="0" t="0" r="0" b="0"/>
              <a:pathLst>
                <a:path w="239" h="121">
                  <a:moveTo>
                    <a:pt x="54" y="75"/>
                  </a:moveTo>
                  <a:lnTo>
                    <a:pt x="116" y="10"/>
                  </a:lnTo>
                  <a:moveTo>
                    <a:pt x="111" y="68"/>
                  </a:moveTo>
                  <a:lnTo>
                    <a:pt x="111" y="65"/>
                  </a:lnTo>
                  <a:moveTo>
                    <a:pt x="123" y="56"/>
                  </a:moveTo>
                  <a:lnTo>
                    <a:pt x="178" y="0"/>
                  </a:lnTo>
                  <a:moveTo>
                    <a:pt x="126" y="104"/>
                  </a:moveTo>
                  <a:lnTo>
                    <a:pt x="169" y="63"/>
                  </a:lnTo>
                  <a:moveTo>
                    <a:pt x="174" y="106"/>
                  </a:moveTo>
                  <a:lnTo>
                    <a:pt x="238" y="44"/>
                  </a:lnTo>
                  <a:moveTo>
                    <a:pt x="212" y="120"/>
                  </a:moveTo>
                  <a:lnTo>
                    <a:pt x="219" y="113"/>
                  </a:lnTo>
                  <a:moveTo>
                    <a:pt x="231" y="101"/>
                  </a:moveTo>
                  <a:lnTo>
                    <a:pt x="231" y="99"/>
                  </a:lnTo>
                  <a:moveTo>
                    <a:pt x="92" y="92"/>
                  </a:moveTo>
                  <a:lnTo>
                    <a:pt x="32" y="68"/>
                  </a:lnTo>
                  <a:lnTo>
                    <a:pt x="1" y="6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60" name="group 460"/>
          <p:cNvGrpSpPr/>
          <p:nvPr/>
        </p:nvGrpSpPr>
        <p:grpSpPr>
          <a:xfrm rot="21600000">
            <a:off x="1534128" y="4496816"/>
            <a:ext cx="272574" cy="87406"/>
            <a:chOff x="0" y="0"/>
            <a:chExt cx="272574" cy="87406"/>
          </a:xfrm>
        </p:grpSpPr>
        <p:sp>
          <p:nvSpPr>
            <p:cNvPr id="8870" name="path 8870"/>
            <p:cNvSpPr/>
            <p:nvPr/>
          </p:nvSpPr>
          <p:spPr>
            <a:xfrm>
              <a:off x="144557" y="0"/>
              <a:ext cx="1525" cy="71627"/>
            </a:xfrm>
            <a:custGeom>
              <a:avLst/>
              <a:gdLst/>
              <a:ahLst/>
              <a:cxnLst/>
              <a:rect l="0" t="0" r="0" b="0"/>
              <a:pathLst>
                <a:path w="2" h="112">
                  <a:moveTo>
                    <a:pt x="1" y="112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72" name="path 8872"/>
            <p:cNvSpPr/>
            <p:nvPr/>
          </p:nvSpPr>
          <p:spPr>
            <a:xfrm>
              <a:off x="0" y="44958"/>
              <a:ext cx="272574" cy="42448"/>
            </a:xfrm>
            <a:custGeom>
              <a:avLst/>
              <a:gdLst/>
              <a:ahLst/>
              <a:cxnLst/>
              <a:rect l="0" t="0" r="0" b="0"/>
              <a:pathLst>
                <a:path w="429" h="66">
                  <a:moveTo>
                    <a:pt x="0" y="65"/>
                  </a:moveTo>
                  <a:lnTo>
                    <a:pt x="41" y="25"/>
                  </a:lnTo>
                  <a:moveTo>
                    <a:pt x="70" y="46"/>
                  </a:moveTo>
                  <a:lnTo>
                    <a:pt x="111" y="5"/>
                  </a:lnTo>
                  <a:moveTo>
                    <a:pt x="428" y="41"/>
                  </a:moveTo>
                  <a:lnTo>
                    <a:pt x="380" y="20"/>
                  </a:lnTo>
                  <a:lnTo>
                    <a:pt x="327" y="8"/>
                  </a:lnTo>
                  <a:lnTo>
                    <a:pt x="274" y="1"/>
                  </a:lnTo>
                  <a:lnTo>
                    <a:pt x="221" y="3"/>
                  </a:lnTo>
                  <a:lnTo>
                    <a:pt x="168" y="10"/>
                  </a:lnTo>
                  <a:lnTo>
                    <a:pt x="118" y="2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62" name="group 462"/>
          <p:cNvGrpSpPr/>
          <p:nvPr/>
        </p:nvGrpSpPr>
        <p:grpSpPr>
          <a:xfrm rot="21600000">
            <a:off x="1787112" y="4514565"/>
            <a:ext cx="237521" cy="72928"/>
            <a:chOff x="0" y="0"/>
            <a:chExt cx="237521" cy="72928"/>
          </a:xfrm>
        </p:grpSpPr>
        <p:sp>
          <p:nvSpPr>
            <p:cNvPr id="8874" name="path 8874"/>
            <p:cNvSpPr/>
            <p:nvPr/>
          </p:nvSpPr>
          <p:spPr>
            <a:xfrm>
              <a:off x="88169" y="4348"/>
              <a:ext cx="44195" cy="44195"/>
            </a:xfrm>
            <a:custGeom>
              <a:avLst/>
              <a:gdLst/>
              <a:ahLst/>
              <a:cxnLst/>
              <a:rect l="0" t="0" r="0" b="0"/>
              <a:pathLst>
                <a:path w="69" h="69">
                  <a:moveTo>
                    <a:pt x="34" y="1"/>
                  </a:moveTo>
                  <a:lnTo>
                    <a:pt x="20" y="3"/>
                  </a:lnTo>
                  <a:lnTo>
                    <a:pt x="8" y="13"/>
                  </a:lnTo>
                  <a:lnTo>
                    <a:pt x="1" y="27"/>
                  </a:lnTo>
                  <a:lnTo>
                    <a:pt x="1" y="42"/>
                  </a:lnTo>
                  <a:lnTo>
                    <a:pt x="8" y="56"/>
                  </a:lnTo>
                  <a:lnTo>
                    <a:pt x="20" y="66"/>
                  </a:lnTo>
                  <a:lnTo>
                    <a:pt x="34" y="68"/>
                  </a:lnTo>
                  <a:lnTo>
                    <a:pt x="49" y="66"/>
                  </a:lnTo>
                  <a:lnTo>
                    <a:pt x="61" y="56"/>
                  </a:lnTo>
                  <a:lnTo>
                    <a:pt x="68" y="42"/>
                  </a:lnTo>
                  <a:lnTo>
                    <a:pt x="68" y="27"/>
                  </a:lnTo>
                  <a:lnTo>
                    <a:pt x="61" y="13"/>
                  </a:lnTo>
                  <a:lnTo>
                    <a:pt x="49" y="3"/>
                  </a:lnTo>
                  <a:lnTo>
                    <a:pt x="34" y="1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76" name="path 8876"/>
            <p:cNvSpPr/>
            <p:nvPr/>
          </p:nvSpPr>
          <p:spPr>
            <a:xfrm>
              <a:off x="90454" y="35590"/>
              <a:ext cx="39623" cy="13715"/>
            </a:xfrm>
            <a:custGeom>
              <a:avLst/>
              <a:gdLst/>
              <a:ahLst/>
              <a:cxnLst/>
              <a:rect l="0" t="0" r="0" b="0"/>
              <a:pathLst>
                <a:path w="62" h="21">
                  <a:moveTo>
                    <a:pt x="0" y="0"/>
                  </a:moveTo>
                  <a:lnTo>
                    <a:pt x="62" y="2"/>
                  </a:lnTo>
                  <a:lnTo>
                    <a:pt x="0" y="2"/>
                  </a:lnTo>
                  <a:lnTo>
                    <a:pt x="0" y="0"/>
                  </a:lnTo>
                </a:path>
                <a:path w="62" h="21">
                  <a:moveTo>
                    <a:pt x="0" y="0"/>
                  </a:moveTo>
                  <a:lnTo>
                    <a:pt x="62" y="0"/>
                  </a:lnTo>
                  <a:lnTo>
                    <a:pt x="62" y="2"/>
                  </a:lnTo>
                  <a:lnTo>
                    <a:pt x="0" y="0"/>
                  </a:lnTo>
                </a:path>
                <a:path w="62" h="21">
                  <a:moveTo>
                    <a:pt x="0" y="2"/>
                  </a:moveTo>
                  <a:lnTo>
                    <a:pt x="60" y="4"/>
                  </a:lnTo>
                  <a:lnTo>
                    <a:pt x="2" y="4"/>
                  </a:lnTo>
                  <a:lnTo>
                    <a:pt x="0" y="2"/>
                  </a:lnTo>
                </a:path>
                <a:path w="62" h="21">
                  <a:moveTo>
                    <a:pt x="0" y="2"/>
                  </a:moveTo>
                  <a:lnTo>
                    <a:pt x="62" y="2"/>
                  </a:lnTo>
                  <a:lnTo>
                    <a:pt x="60" y="4"/>
                  </a:lnTo>
                  <a:lnTo>
                    <a:pt x="0" y="2"/>
                  </a:lnTo>
                </a:path>
                <a:path w="62" h="21">
                  <a:moveTo>
                    <a:pt x="2" y="4"/>
                  </a:moveTo>
                  <a:lnTo>
                    <a:pt x="57" y="7"/>
                  </a:lnTo>
                  <a:lnTo>
                    <a:pt x="4" y="7"/>
                  </a:lnTo>
                  <a:lnTo>
                    <a:pt x="2" y="4"/>
                  </a:lnTo>
                </a:path>
                <a:path w="62" h="21">
                  <a:moveTo>
                    <a:pt x="2" y="4"/>
                  </a:moveTo>
                  <a:lnTo>
                    <a:pt x="60" y="4"/>
                  </a:lnTo>
                  <a:lnTo>
                    <a:pt x="57" y="7"/>
                  </a:lnTo>
                  <a:lnTo>
                    <a:pt x="2" y="4"/>
                  </a:lnTo>
                </a:path>
                <a:path w="62" h="21">
                  <a:moveTo>
                    <a:pt x="4" y="7"/>
                  </a:moveTo>
                  <a:lnTo>
                    <a:pt x="55" y="9"/>
                  </a:lnTo>
                  <a:lnTo>
                    <a:pt x="7" y="9"/>
                  </a:lnTo>
                  <a:lnTo>
                    <a:pt x="4" y="7"/>
                  </a:lnTo>
                </a:path>
                <a:path w="62" h="21">
                  <a:moveTo>
                    <a:pt x="4" y="7"/>
                  </a:moveTo>
                  <a:lnTo>
                    <a:pt x="57" y="7"/>
                  </a:lnTo>
                  <a:lnTo>
                    <a:pt x="55" y="9"/>
                  </a:lnTo>
                  <a:lnTo>
                    <a:pt x="4" y="7"/>
                  </a:lnTo>
                </a:path>
                <a:path w="62" h="21">
                  <a:moveTo>
                    <a:pt x="7" y="9"/>
                  </a:moveTo>
                  <a:lnTo>
                    <a:pt x="52" y="12"/>
                  </a:lnTo>
                  <a:lnTo>
                    <a:pt x="9" y="12"/>
                  </a:lnTo>
                  <a:lnTo>
                    <a:pt x="7" y="9"/>
                  </a:lnTo>
                </a:path>
                <a:path w="62" h="21">
                  <a:moveTo>
                    <a:pt x="7" y="9"/>
                  </a:moveTo>
                  <a:lnTo>
                    <a:pt x="55" y="9"/>
                  </a:lnTo>
                  <a:lnTo>
                    <a:pt x="52" y="12"/>
                  </a:lnTo>
                  <a:lnTo>
                    <a:pt x="7" y="9"/>
                  </a:lnTo>
                </a:path>
                <a:path w="62" h="21">
                  <a:moveTo>
                    <a:pt x="9" y="12"/>
                  </a:moveTo>
                  <a:lnTo>
                    <a:pt x="50" y="14"/>
                  </a:lnTo>
                  <a:lnTo>
                    <a:pt x="11" y="14"/>
                  </a:lnTo>
                  <a:lnTo>
                    <a:pt x="9" y="12"/>
                  </a:lnTo>
                </a:path>
                <a:path w="62" h="21">
                  <a:moveTo>
                    <a:pt x="9" y="12"/>
                  </a:moveTo>
                  <a:lnTo>
                    <a:pt x="52" y="12"/>
                  </a:lnTo>
                  <a:lnTo>
                    <a:pt x="50" y="14"/>
                  </a:lnTo>
                  <a:lnTo>
                    <a:pt x="9" y="12"/>
                  </a:lnTo>
                </a:path>
                <a:path w="62" h="21">
                  <a:moveTo>
                    <a:pt x="11" y="14"/>
                  </a:moveTo>
                  <a:lnTo>
                    <a:pt x="48" y="16"/>
                  </a:lnTo>
                  <a:lnTo>
                    <a:pt x="14" y="16"/>
                  </a:lnTo>
                  <a:lnTo>
                    <a:pt x="11" y="14"/>
                  </a:lnTo>
                </a:path>
                <a:path w="62" h="21">
                  <a:moveTo>
                    <a:pt x="11" y="14"/>
                  </a:moveTo>
                  <a:lnTo>
                    <a:pt x="50" y="14"/>
                  </a:lnTo>
                  <a:lnTo>
                    <a:pt x="48" y="16"/>
                  </a:lnTo>
                  <a:lnTo>
                    <a:pt x="11" y="14"/>
                  </a:lnTo>
                </a:path>
                <a:path w="62" h="21">
                  <a:moveTo>
                    <a:pt x="14" y="16"/>
                  </a:moveTo>
                  <a:lnTo>
                    <a:pt x="45" y="16"/>
                  </a:lnTo>
                  <a:lnTo>
                    <a:pt x="16" y="16"/>
                  </a:lnTo>
                  <a:lnTo>
                    <a:pt x="14" y="16"/>
                  </a:lnTo>
                </a:path>
                <a:path w="62" h="21">
                  <a:moveTo>
                    <a:pt x="14" y="16"/>
                  </a:moveTo>
                  <a:lnTo>
                    <a:pt x="48" y="16"/>
                  </a:lnTo>
                  <a:lnTo>
                    <a:pt x="45" y="16"/>
                  </a:lnTo>
                  <a:lnTo>
                    <a:pt x="14" y="16"/>
                  </a:lnTo>
                </a:path>
                <a:path w="62" h="21">
                  <a:moveTo>
                    <a:pt x="16" y="16"/>
                  </a:moveTo>
                  <a:lnTo>
                    <a:pt x="43" y="19"/>
                  </a:lnTo>
                  <a:lnTo>
                    <a:pt x="19" y="19"/>
                  </a:lnTo>
                  <a:lnTo>
                    <a:pt x="16" y="16"/>
                  </a:lnTo>
                </a:path>
                <a:path w="62" h="21">
                  <a:moveTo>
                    <a:pt x="16" y="16"/>
                  </a:moveTo>
                  <a:lnTo>
                    <a:pt x="45" y="16"/>
                  </a:lnTo>
                  <a:lnTo>
                    <a:pt x="43" y="19"/>
                  </a:lnTo>
                  <a:lnTo>
                    <a:pt x="16" y="16"/>
                  </a:lnTo>
                </a:path>
                <a:path w="62" h="21">
                  <a:moveTo>
                    <a:pt x="19" y="19"/>
                  </a:moveTo>
                  <a:lnTo>
                    <a:pt x="38" y="19"/>
                  </a:lnTo>
                  <a:lnTo>
                    <a:pt x="23" y="19"/>
                  </a:lnTo>
                  <a:lnTo>
                    <a:pt x="19" y="19"/>
                  </a:lnTo>
                </a:path>
                <a:path w="62" h="21">
                  <a:moveTo>
                    <a:pt x="19" y="19"/>
                  </a:moveTo>
                  <a:lnTo>
                    <a:pt x="43" y="19"/>
                  </a:lnTo>
                  <a:lnTo>
                    <a:pt x="38" y="19"/>
                  </a:lnTo>
                  <a:lnTo>
                    <a:pt x="19" y="19"/>
                  </a:lnTo>
                </a:path>
                <a:path w="62" h="21">
                  <a:moveTo>
                    <a:pt x="26" y="19"/>
                  </a:moveTo>
                  <a:lnTo>
                    <a:pt x="35" y="19"/>
                  </a:lnTo>
                  <a:lnTo>
                    <a:pt x="33" y="21"/>
                  </a:lnTo>
                  <a:lnTo>
                    <a:pt x="26" y="19"/>
                  </a:lnTo>
                </a:path>
                <a:path w="62" h="21">
                  <a:moveTo>
                    <a:pt x="23" y="19"/>
                  </a:moveTo>
                  <a:lnTo>
                    <a:pt x="35" y="19"/>
                  </a:lnTo>
                  <a:lnTo>
                    <a:pt x="26" y="19"/>
                  </a:lnTo>
                  <a:lnTo>
                    <a:pt x="23" y="19"/>
                  </a:lnTo>
                </a:path>
                <a:path w="62" h="21">
                  <a:moveTo>
                    <a:pt x="23" y="19"/>
                  </a:moveTo>
                  <a:lnTo>
                    <a:pt x="38" y="19"/>
                  </a:lnTo>
                  <a:lnTo>
                    <a:pt x="35" y="19"/>
                  </a:lnTo>
                  <a:lnTo>
                    <a:pt x="23" y="19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78" name="path 8878"/>
            <p:cNvSpPr/>
            <p:nvPr/>
          </p:nvSpPr>
          <p:spPr>
            <a:xfrm>
              <a:off x="0" y="0"/>
              <a:ext cx="237521" cy="72928"/>
            </a:xfrm>
            <a:custGeom>
              <a:avLst/>
              <a:gdLst/>
              <a:ahLst/>
              <a:cxnLst/>
              <a:rect l="0" t="0" r="0" b="0"/>
              <a:pathLst>
                <a:path w="374" h="114">
                  <a:moveTo>
                    <a:pt x="0" y="70"/>
                  </a:moveTo>
                  <a:lnTo>
                    <a:pt x="48" y="22"/>
                  </a:lnTo>
                  <a:moveTo>
                    <a:pt x="53" y="68"/>
                  </a:moveTo>
                  <a:lnTo>
                    <a:pt x="118" y="3"/>
                  </a:lnTo>
                  <a:moveTo>
                    <a:pt x="75" y="99"/>
                  </a:moveTo>
                  <a:lnTo>
                    <a:pt x="99" y="75"/>
                  </a:lnTo>
                  <a:moveTo>
                    <a:pt x="111" y="60"/>
                  </a:moveTo>
                  <a:lnTo>
                    <a:pt x="111" y="58"/>
                  </a:lnTo>
                  <a:moveTo>
                    <a:pt x="125" y="48"/>
                  </a:moveTo>
                  <a:lnTo>
                    <a:pt x="173" y="0"/>
                  </a:lnTo>
                  <a:moveTo>
                    <a:pt x="116" y="108"/>
                  </a:moveTo>
                  <a:lnTo>
                    <a:pt x="171" y="56"/>
                  </a:lnTo>
                  <a:moveTo>
                    <a:pt x="164" y="113"/>
                  </a:moveTo>
                  <a:lnTo>
                    <a:pt x="164" y="111"/>
                  </a:lnTo>
                  <a:moveTo>
                    <a:pt x="176" y="99"/>
                  </a:moveTo>
                  <a:lnTo>
                    <a:pt x="240" y="36"/>
                  </a:lnTo>
                  <a:moveTo>
                    <a:pt x="214" y="113"/>
                  </a:moveTo>
                  <a:lnTo>
                    <a:pt x="221" y="106"/>
                  </a:lnTo>
                  <a:moveTo>
                    <a:pt x="233" y="94"/>
                  </a:moveTo>
                  <a:lnTo>
                    <a:pt x="233" y="92"/>
                  </a:lnTo>
                  <a:moveTo>
                    <a:pt x="248" y="80"/>
                  </a:moveTo>
                  <a:lnTo>
                    <a:pt x="310" y="17"/>
                  </a:lnTo>
                  <a:moveTo>
                    <a:pt x="274" y="106"/>
                  </a:moveTo>
                  <a:lnTo>
                    <a:pt x="291" y="87"/>
                  </a:lnTo>
                  <a:moveTo>
                    <a:pt x="305" y="75"/>
                  </a:moveTo>
                  <a:lnTo>
                    <a:pt x="305" y="72"/>
                  </a:lnTo>
                  <a:moveTo>
                    <a:pt x="29" y="82"/>
                  </a:moveTo>
                  <a:lnTo>
                    <a:pt x="77" y="99"/>
                  </a:lnTo>
                  <a:lnTo>
                    <a:pt x="125" y="108"/>
                  </a:lnTo>
                  <a:lnTo>
                    <a:pt x="176" y="113"/>
                  </a:lnTo>
                  <a:lnTo>
                    <a:pt x="228" y="111"/>
                  </a:lnTo>
                  <a:lnTo>
                    <a:pt x="276" y="104"/>
                  </a:lnTo>
                  <a:lnTo>
                    <a:pt x="327" y="89"/>
                  </a:lnTo>
                  <a:lnTo>
                    <a:pt x="372" y="6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64" name="group 464"/>
          <p:cNvGrpSpPr/>
          <p:nvPr/>
        </p:nvGrpSpPr>
        <p:grpSpPr>
          <a:xfrm rot="21600000">
            <a:off x="1988291" y="4499864"/>
            <a:ext cx="452394" cy="87629"/>
            <a:chOff x="0" y="0"/>
            <a:chExt cx="452394" cy="87629"/>
          </a:xfrm>
        </p:grpSpPr>
        <p:sp>
          <p:nvSpPr>
            <p:cNvPr id="8880" name="path 8880"/>
            <p:cNvSpPr/>
            <p:nvPr/>
          </p:nvSpPr>
          <p:spPr>
            <a:xfrm>
              <a:off x="126257" y="0"/>
              <a:ext cx="240793" cy="71627"/>
            </a:xfrm>
            <a:custGeom>
              <a:avLst/>
              <a:gdLst/>
              <a:ahLst/>
              <a:cxnLst/>
              <a:rect l="0" t="0" r="0" b="0"/>
              <a:pathLst>
                <a:path w="379" h="112">
                  <a:moveTo>
                    <a:pt x="1" y="112"/>
                  </a:moveTo>
                  <a:lnTo>
                    <a:pt x="1" y="0"/>
                  </a:lnTo>
                  <a:moveTo>
                    <a:pt x="344" y="36"/>
                  </a:moveTo>
                  <a:lnTo>
                    <a:pt x="330" y="38"/>
                  </a:lnTo>
                  <a:lnTo>
                    <a:pt x="318" y="47"/>
                  </a:lnTo>
                  <a:lnTo>
                    <a:pt x="310" y="62"/>
                  </a:lnTo>
                  <a:lnTo>
                    <a:pt x="310" y="76"/>
                  </a:lnTo>
                  <a:lnTo>
                    <a:pt x="318" y="91"/>
                  </a:lnTo>
                  <a:lnTo>
                    <a:pt x="330" y="100"/>
                  </a:lnTo>
                  <a:lnTo>
                    <a:pt x="344" y="103"/>
                  </a:lnTo>
                  <a:lnTo>
                    <a:pt x="358" y="100"/>
                  </a:lnTo>
                  <a:lnTo>
                    <a:pt x="370" y="91"/>
                  </a:lnTo>
                  <a:lnTo>
                    <a:pt x="378" y="76"/>
                  </a:lnTo>
                  <a:lnTo>
                    <a:pt x="378" y="62"/>
                  </a:lnTo>
                  <a:lnTo>
                    <a:pt x="370" y="47"/>
                  </a:lnTo>
                  <a:lnTo>
                    <a:pt x="358" y="38"/>
                  </a:lnTo>
                  <a:lnTo>
                    <a:pt x="344" y="36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82" name="path 8882"/>
            <p:cNvSpPr/>
            <p:nvPr/>
          </p:nvSpPr>
          <p:spPr>
            <a:xfrm>
              <a:off x="323616" y="48767"/>
              <a:ext cx="42672" cy="18288"/>
            </a:xfrm>
            <a:custGeom>
              <a:avLst/>
              <a:gdLst/>
              <a:ahLst/>
              <a:cxnLst/>
              <a:rect l="0" t="0" r="0" b="0"/>
              <a:pathLst>
                <a:path w="67" h="28">
                  <a:moveTo>
                    <a:pt x="0" y="0"/>
                  </a:moveTo>
                  <a:lnTo>
                    <a:pt x="67" y="2"/>
                  </a:lnTo>
                  <a:lnTo>
                    <a:pt x="0" y="2"/>
                  </a:lnTo>
                  <a:lnTo>
                    <a:pt x="0" y="0"/>
                  </a:lnTo>
                </a:path>
                <a:path w="67" h="28">
                  <a:moveTo>
                    <a:pt x="0" y="0"/>
                  </a:moveTo>
                  <a:lnTo>
                    <a:pt x="67" y="0"/>
                  </a:lnTo>
                  <a:lnTo>
                    <a:pt x="67" y="2"/>
                  </a:lnTo>
                  <a:lnTo>
                    <a:pt x="0" y="0"/>
                  </a:lnTo>
                </a:path>
                <a:path w="67" h="28">
                  <a:moveTo>
                    <a:pt x="0" y="2"/>
                  </a:moveTo>
                  <a:lnTo>
                    <a:pt x="64" y="7"/>
                  </a:lnTo>
                  <a:lnTo>
                    <a:pt x="2" y="7"/>
                  </a:lnTo>
                  <a:lnTo>
                    <a:pt x="0" y="2"/>
                  </a:lnTo>
                </a:path>
                <a:path w="67" h="28">
                  <a:moveTo>
                    <a:pt x="0" y="2"/>
                  </a:moveTo>
                  <a:lnTo>
                    <a:pt x="67" y="2"/>
                  </a:lnTo>
                  <a:lnTo>
                    <a:pt x="64" y="7"/>
                  </a:lnTo>
                  <a:lnTo>
                    <a:pt x="0" y="2"/>
                  </a:lnTo>
                </a:path>
                <a:path w="67" h="28">
                  <a:moveTo>
                    <a:pt x="2" y="7"/>
                  </a:moveTo>
                  <a:lnTo>
                    <a:pt x="64" y="9"/>
                  </a:lnTo>
                  <a:lnTo>
                    <a:pt x="2" y="9"/>
                  </a:lnTo>
                  <a:lnTo>
                    <a:pt x="2" y="7"/>
                  </a:lnTo>
                </a:path>
                <a:path w="67" h="28">
                  <a:moveTo>
                    <a:pt x="2" y="7"/>
                  </a:moveTo>
                  <a:lnTo>
                    <a:pt x="64" y="7"/>
                  </a:lnTo>
                  <a:lnTo>
                    <a:pt x="64" y="9"/>
                  </a:lnTo>
                  <a:lnTo>
                    <a:pt x="2" y="7"/>
                  </a:lnTo>
                </a:path>
                <a:path w="67" h="28">
                  <a:moveTo>
                    <a:pt x="2" y="9"/>
                  </a:moveTo>
                  <a:lnTo>
                    <a:pt x="62" y="11"/>
                  </a:lnTo>
                  <a:lnTo>
                    <a:pt x="4" y="11"/>
                  </a:lnTo>
                  <a:lnTo>
                    <a:pt x="2" y="9"/>
                  </a:lnTo>
                </a:path>
                <a:path w="67" h="28">
                  <a:moveTo>
                    <a:pt x="2" y="9"/>
                  </a:moveTo>
                  <a:lnTo>
                    <a:pt x="64" y="9"/>
                  </a:lnTo>
                  <a:lnTo>
                    <a:pt x="62" y="11"/>
                  </a:lnTo>
                  <a:lnTo>
                    <a:pt x="2" y="9"/>
                  </a:lnTo>
                </a:path>
                <a:path w="67" h="28">
                  <a:moveTo>
                    <a:pt x="4" y="11"/>
                  </a:moveTo>
                  <a:lnTo>
                    <a:pt x="60" y="14"/>
                  </a:lnTo>
                  <a:lnTo>
                    <a:pt x="7" y="14"/>
                  </a:lnTo>
                  <a:lnTo>
                    <a:pt x="4" y="11"/>
                  </a:lnTo>
                </a:path>
                <a:path w="67" h="28">
                  <a:moveTo>
                    <a:pt x="4" y="11"/>
                  </a:moveTo>
                  <a:lnTo>
                    <a:pt x="62" y="11"/>
                  </a:lnTo>
                  <a:lnTo>
                    <a:pt x="60" y="14"/>
                  </a:lnTo>
                  <a:lnTo>
                    <a:pt x="4" y="11"/>
                  </a:lnTo>
                </a:path>
                <a:path w="67" h="28">
                  <a:moveTo>
                    <a:pt x="7" y="14"/>
                  </a:moveTo>
                  <a:lnTo>
                    <a:pt x="57" y="16"/>
                  </a:lnTo>
                  <a:lnTo>
                    <a:pt x="9" y="16"/>
                  </a:lnTo>
                  <a:lnTo>
                    <a:pt x="7" y="14"/>
                  </a:lnTo>
                </a:path>
                <a:path w="67" h="28">
                  <a:moveTo>
                    <a:pt x="7" y="14"/>
                  </a:moveTo>
                  <a:lnTo>
                    <a:pt x="60" y="14"/>
                  </a:lnTo>
                  <a:lnTo>
                    <a:pt x="57" y="16"/>
                  </a:lnTo>
                  <a:lnTo>
                    <a:pt x="7" y="14"/>
                  </a:lnTo>
                </a:path>
                <a:path w="67" h="28">
                  <a:moveTo>
                    <a:pt x="9" y="16"/>
                  </a:moveTo>
                  <a:lnTo>
                    <a:pt x="55" y="19"/>
                  </a:lnTo>
                  <a:lnTo>
                    <a:pt x="12" y="19"/>
                  </a:lnTo>
                  <a:lnTo>
                    <a:pt x="9" y="16"/>
                  </a:lnTo>
                </a:path>
                <a:path w="67" h="28">
                  <a:moveTo>
                    <a:pt x="9" y="16"/>
                  </a:moveTo>
                  <a:lnTo>
                    <a:pt x="57" y="16"/>
                  </a:lnTo>
                  <a:lnTo>
                    <a:pt x="55" y="19"/>
                  </a:lnTo>
                  <a:lnTo>
                    <a:pt x="9" y="16"/>
                  </a:lnTo>
                </a:path>
                <a:path w="67" h="28">
                  <a:moveTo>
                    <a:pt x="12" y="19"/>
                  </a:moveTo>
                  <a:lnTo>
                    <a:pt x="52" y="21"/>
                  </a:lnTo>
                  <a:lnTo>
                    <a:pt x="14" y="21"/>
                  </a:lnTo>
                  <a:lnTo>
                    <a:pt x="12" y="19"/>
                  </a:lnTo>
                </a:path>
                <a:path w="67" h="28">
                  <a:moveTo>
                    <a:pt x="12" y="19"/>
                  </a:moveTo>
                  <a:lnTo>
                    <a:pt x="55" y="19"/>
                  </a:lnTo>
                  <a:lnTo>
                    <a:pt x="52" y="21"/>
                  </a:lnTo>
                  <a:lnTo>
                    <a:pt x="12" y="19"/>
                  </a:lnTo>
                </a:path>
                <a:path w="67" h="28">
                  <a:moveTo>
                    <a:pt x="14" y="21"/>
                  </a:moveTo>
                  <a:lnTo>
                    <a:pt x="50" y="23"/>
                  </a:lnTo>
                  <a:lnTo>
                    <a:pt x="16" y="23"/>
                  </a:lnTo>
                  <a:lnTo>
                    <a:pt x="14" y="21"/>
                  </a:lnTo>
                </a:path>
                <a:path w="67" h="28">
                  <a:moveTo>
                    <a:pt x="14" y="21"/>
                  </a:moveTo>
                  <a:lnTo>
                    <a:pt x="52" y="21"/>
                  </a:lnTo>
                  <a:lnTo>
                    <a:pt x="50" y="23"/>
                  </a:lnTo>
                  <a:lnTo>
                    <a:pt x="14" y="21"/>
                  </a:lnTo>
                </a:path>
                <a:path w="67" h="28">
                  <a:moveTo>
                    <a:pt x="16" y="23"/>
                  </a:moveTo>
                  <a:lnTo>
                    <a:pt x="48" y="23"/>
                  </a:lnTo>
                  <a:lnTo>
                    <a:pt x="19" y="23"/>
                  </a:lnTo>
                  <a:lnTo>
                    <a:pt x="16" y="23"/>
                  </a:lnTo>
                </a:path>
                <a:path w="67" h="28">
                  <a:moveTo>
                    <a:pt x="16" y="23"/>
                  </a:moveTo>
                  <a:lnTo>
                    <a:pt x="50" y="23"/>
                  </a:lnTo>
                  <a:lnTo>
                    <a:pt x="48" y="23"/>
                  </a:lnTo>
                  <a:lnTo>
                    <a:pt x="16" y="23"/>
                  </a:lnTo>
                </a:path>
                <a:path w="67" h="28">
                  <a:moveTo>
                    <a:pt x="19" y="23"/>
                  </a:moveTo>
                  <a:lnTo>
                    <a:pt x="43" y="26"/>
                  </a:lnTo>
                  <a:lnTo>
                    <a:pt x="21" y="26"/>
                  </a:lnTo>
                  <a:lnTo>
                    <a:pt x="19" y="23"/>
                  </a:lnTo>
                </a:path>
                <a:path w="67" h="28">
                  <a:moveTo>
                    <a:pt x="19" y="23"/>
                  </a:moveTo>
                  <a:lnTo>
                    <a:pt x="48" y="23"/>
                  </a:lnTo>
                  <a:lnTo>
                    <a:pt x="43" y="26"/>
                  </a:lnTo>
                  <a:lnTo>
                    <a:pt x="19" y="23"/>
                  </a:lnTo>
                </a:path>
                <a:path w="67" h="28">
                  <a:moveTo>
                    <a:pt x="21" y="26"/>
                  </a:moveTo>
                  <a:lnTo>
                    <a:pt x="40" y="26"/>
                  </a:lnTo>
                  <a:lnTo>
                    <a:pt x="26" y="26"/>
                  </a:lnTo>
                  <a:lnTo>
                    <a:pt x="21" y="26"/>
                  </a:lnTo>
                </a:path>
                <a:path w="67" h="28">
                  <a:moveTo>
                    <a:pt x="21" y="26"/>
                  </a:moveTo>
                  <a:lnTo>
                    <a:pt x="43" y="26"/>
                  </a:lnTo>
                  <a:lnTo>
                    <a:pt x="40" y="26"/>
                  </a:lnTo>
                  <a:lnTo>
                    <a:pt x="21" y="26"/>
                  </a:lnTo>
                </a:path>
                <a:path w="67" h="28">
                  <a:moveTo>
                    <a:pt x="28" y="26"/>
                  </a:moveTo>
                  <a:lnTo>
                    <a:pt x="38" y="26"/>
                  </a:lnTo>
                  <a:lnTo>
                    <a:pt x="36" y="28"/>
                  </a:lnTo>
                  <a:lnTo>
                    <a:pt x="28" y="26"/>
                  </a:lnTo>
                </a:path>
                <a:path w="67" h="28">
                  <a:moveTo>
                    <a:pt x="26" y="26"/>
                  </a:moveTo>
                  <a:lnTo>
                    <a:pt x="38" y="26"/>
                  </a:lnTo>
                  <a:lnTo>
                    <a:pt x="28" y="26"/>
                  </a:lnTo>
                  <a:lnTo>
                    <a:pt x="26" y="26"/>
                  </a:lnTo>
                </a:path>
                <a:path w="67" h="28">
                  <a:moveTo>
                    <a:pt x="26" y="26"/>
                  </a:moveTo>
                  <a:lnTo>
                    <a:pt x="40" y="26"/>
                  </a:lnTo>
                  <a:lnTo>
                    <a:pt x="38" y="26"/>
                  </a:lnTo>
                  <a:lnTo>
                    <a:pt x="26" y="26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84" name="path 8884"/>
            <p:cNvSpPr/>
            <p:nvPr/>
          </p:nvSpPr>
          <p:spPr>
            <a:xfrm>
              <a:off x="0" y="11665"/>
              <a:ext cx="452394" cy="75964"/>
            </a:xfrm>
            <a:custGeom>
              <a:avLst/>
              <a:gdLst/>
              <a:ahLst/>
              <a:cxnLst/>
              <a:rect l="0" t="0" r="0" b="0"/>
              <a:pathLst>
                <a:path w="712" h="119">
                  <a:moveTo>
                    <a:pt x="0" y="65"/>
                  </a:moveTo>
                  <a:lnTo>
                    <a:pt x="65" y="3"/>
                  </a:lnTo>
                  <a:moveTo>
                    <a:pt x="387" y="92"/>
                  </a:moveTo>
                  <a:lnTo>
                    <a:pt x="452" y="27"/>
                  </a:lnTo>
                  <a:moveTo>
                    <a:pt x="423" y="106"/>
                  </a:moveTo>
                  <a:lnTo>
                    <a:pt x="430" y="99"/>
                  </a:lnTo>
                  <a:moveTo>
                    <a:pt x="444" y="84"/>
                  </a:moveTo>
                  <a:lnTo>
                    <a:pt x="444" y="82"/>
                  </a:lnTo>
                  <a:moveTo>
                    <a:pt x="456" y="72"/>
                  </a:moveTo>
                  <a:lnTo>
                    <a:pt x="521" y="8"/>
                  </a:lnTo>
                  <a:moveTo>
                    <a:pt x="466" y="116"/>
                  </a:moveTo>
                  <a:lnTo>
                    <a:pt x="502" y="80"/>
                  </a:lnTo>
                  <a:moveTo>
                    <a:pt x="514" y="65"/>
                  </a:moveTo>
                  <a:lnTo>
                    <a:pt x="514" y="63"/>
                  </a:lnTo>
                  <a:moveTo>
                    <a:pt x="528" y="53"/>
                  </a:moveTo>
                  <a:lnTo>
                    <a:pt x="579" y="0"/>
                  </a:lnTo>
                  <a:moveTo>
                    <a:pt x="514" y="118"/>
                  </a:moveTo>
                  <a:lnTo>
                    <a:pt x="572" y="60"/>
                  </a:lnTo>
                  <a:moveTo>
                    <a:pt x="368" y="87"/>
                  </a:moveTo>
                  <a:lnTo>
                    <a:pt x="416" y="104"/>
                  </a:lnTo>
                  <a:lnTo>
                    <a:pt x="464" y="113"/>
                  </a:lnTo>
                  <a:lnTo>
                    <a:pt x="514" y="118"/>
                  </a:lnTo>
                  <a:lnTo>
                    <a:pt x="567" y="116"/>
                  </a:lnTo>
                  <a:lnTo>
                    <a:pt x="615" y="108"/>
                  </a:lnTo>
                  <a:lnTo>
                    <a:pt x="665" y="94"/>
                  </a:lnTo>
                  <a:lnTo>
                    <a:pt x="711" y="72"/>
                  </a:lnTo>
                  <a:moveTo>
                    <a:pt x="365" y="89"/>
                  </a:moveTo>
                  <a:lnTo>
                    <a:pt x="317" y="68"/>
                  </a:lnTo>
                  <a:lnTo>
                    <a:pt x="264" y="56"/>
                  </a:lnTo>
                  <a:lnTo>
                    <a:pt x="212" y="48"/>
                  </a:lnTo>
                  <a:lnTo>
                    <a:pt x="159" y="51"/>
                  </a:lnTo>
                  <a:lnTo>
                    <a:pt x="106" y="58"/>
                  </a:lnTo>
                  <a:lnTo>
                    <a:pt x="56" y="7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886" name="path 8886"/>
          <p:cNvSpPr/>
          <p:nvPr/>
        </p:nvSpPr>
        <p:spPr>
          <a:xfrm>
            <a:off x="1331427" y="4473404"/>
            <a:ext cx="906343" cy="72729"/>
          </a:xfrm>
          <a:custGeom>
            <a:avLst/>
            <a:gdLst/>
            <a:ahLst/>
            <a:cxnLst/>
            <a:rect l="0" t="0" r="0" b="0"/>
            <a:pathLst>
              <a:path w="1427" h="114">
                <a:moveTo>
                  <a:pt x="0" y="82"/>
                </a:moveTo>
                <a:lnTo>
                  <a:pt x="60" y="20"/>
                </a:lnTo>
                <a:moveTo>
                  <a:pt x="387" y="106"/>
                </a:moveTo>
                <a:lnTo>
                  <a:pt x="449" y="41"/>
                </a:lnTo>
                <a:moveTo>
                  <a:pt x="456" y="87"/>
                </a:moveTo>
                <a:lnTo>
                  <a:pt x="521" y="22"/>
                </a:lnTo>
                <a:moveTo>
                  <a:pt x="528" y="68"/>
                </a:moveTo>
                <a:lnTo>
                  <a:pt x="591" y="3"/>
                </a:lnTo>
                <a:moveTo>
                  <a:pt x="598" y="48"/>
                </a:moveTo>
                <a:lnTo>
                  <a:pt x="648" y="0"/>
                </a:lnTo>
                <a:moveTo>
                  <a:pt x="591" y="108"/>
                </a:moveTo>
                <a:lnTo>
                  <a:pt x="644" y="56"/>
                </a:lnTo>
                <a:moveTo>
                  <a:pt x="648" y="101"/>
                </a:moveTo>
                <a:lnTo>
                  <a:pt x="713" y="36"/>
                </a:lnTo>
                <a:moveTo>
                  <a:pt x="720" y="82"/>
                </a:moveTo>
                <a:lnTo>
                  <a:pt x="761" y="39"/>
                </a:lnTo>
                <a:moveTo>
                  <a:pt x="1107" y="106"/>
                </a:moveTo>
                <a:lnTo>
                  <a:pt x="1169" y="41"/>
                </a:lnTo>
                <a:moveTo>
                  <a:pt x="1176" y="87"/>
                </a:moveTo>
                <a:lnTo>
                  <a:pt x="1241" y="22"/>
                </a:lnTo>
                <a:moveTo>
                  <a:pt x="1246" y="68"/>
                </a:moveTo>
                <a:lnTo>
                  <a:pt x="1311" y="3"/>
                </a:lnTo>
                <a:moveTo>
                  <a:pt x="1304" y="113"/>
                </a:moveTo>
                <a:lnTo>
                  <a:pt x="1364" y="56"/>
                </a:lnTo>
                <a:moveTo>
                  <a:pt x="1368" y="101"/>
                </a:moveTo>
                <a:lnTo>
                  <a:pt x="1426" y="4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888" name="path 8888"/>
          <p:cNvSpPr/>
          <p:nvPr/>
        </p:nvSpPr>
        <p:spPr>
          <a:xfrm>
            <a:off x="13715460" y="4470355"/>
            <a:ext cx="150414" cy="72708"/>
          </a:xfrm>
          <a:custGeom>
            <a:avLst/>
            <a:gdLst/>
            <a:ahLst/>
            <a:cxnLst/>
            <a:rect l="0" t="0" r="0" b="0"/>
            <a:pathLst>
              <a:path w="236" h="114">
                <a:moveTo>
                  <a:pt x="0" y="68"/>
                </a:moveTo>
                <a:lnTo>
                  <a:pt x="65" y="3"/>
                </a:lnTo>
                <a:moveTo>
                  <a:pt x="70" y="46"/>
                </a:moveTo>
                <a:lnTo>
                  <a:pt x="118" y="0"/>
                </a:lnTo>
                <a:moveTo>
                  <a:pt x="58" y="113"/>
                </a:moveTo>
                <a:lnTo>
                  <a:pt x="116" y="53"/>
                </a:lnTo>
                <a:moveTo>
                  <a:pt x="123" y="99"/>
                </a:moveTo>
                <a:lnTo>
                  <a:pt x="188" y="34"/>
                </a:lnTo>
                <a:moveTo>
                  <a:pt x="192" y="80"/>
                </a:moveTo>
                <a:lnTo>
                  <a:pt x="236" y="3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66" name="group 466"/>
          <p:cNvGrpSpPr/>
          <p:nvPr/>
        </p:nvGrpSpPr>
        <p:grpSpPr>
          <a:xfrm rot="21600000">
            <a:off x="3276216" y="4359334"/>
            <a:ext cx="2344295" cy="120717"/>
            <a:chOff x="0" y="0"/>
            <a:chExt cx="2344295" cy="120717"/>
          </a:xfrm>
        </p:grpSpPr>
        <p:sp>
          <p:nvSpPr>
            <p:cNvPr id="8890" name="path 8890"/>
            <p:cNvSpPr/>
            <p:nvPr/>
          </p:nvSpPr>
          <p:spPr>
            <a:xfrm>
              <a:off x="50354" y="74306"/>
              <a:ext cx="290189" cy="41011"/>
            </a:xfrm>
            <a:custGeom>
              <a:avLst/>
              <a:gdLst/>
              <a:ahLst/>
              <a:cxnLst/>
              <a:rect l="0" t="0" r="0" b="0"/>
              <a:pathLst>
                <a:path w="456" h="64">
                  <a:moveTo>
                    <a:pt x="103" y="49"/>
                  </a:moveTo>
                  <a:lnTo>
                    <a:pt x="0" y="1"/>
                  </a:lnTo>
                  <a:moveTo>
                    <a:pt x="353" y="17"/>
                  </a:moveTo>
                  <a:lnTo>
                    <a:pt x="456" y="63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92" name="path 8892"/>
            <p:cNvSpPr/>
            <p:nvPr/>
          </p:nvSpPr>
          <p:spPr>
            <a:xfrm>
              <a:off x="369191" y="24705"/>
              <a:ext cx="39624" cy="96011"/>
            </a:xfrm>
            <a:custGeom>
              <a:avLst/>
              <a:gdLst/>
              <a:ahLst/>
              <a:cxnLst/>
              <a:rect l="0" t="0" r="0" b="0"/>
              <a:pathLst>
                <a:path w="62" h="151">
                  <a:moveTo>
                    <a:pt x="28" y="151"/>
                  </a:moveTo>
                  <a:lnTo>
                    <a:pt x="62" y="146"/>
                  </a:lnTo>
                  <a:lnTo>
                    <a:pt x="16" y="57"/>
                  </a:lnTo>
                  <a:lnTo>
                    <a:pt x="28" y="151"/>
                  </a:lnTo>
                </a:path>
                <a:path w="62" h="151">
                  <a:moveTo>
                    <a:pt x="62" y="146"/>
                  </a:moveTo>
                  <a:lnTo>
                    <a:pt x="16" y="57"/>
                  </a:lnTo>
                  <a:lnTo>
                    <a:pt x="50" y="47"/>
                  </a:lnTo>
                  <a:lnTo>
                    <a:pt x="62" y="146"/>
                  </a:lnTo>
                </a:path>
                <a:path w="62" h="151">
                  <a:moveTo>
                    <a:pt x="16" y="57"/>
                  </a:moveTo>
                  <a:lnTo>
                    <a:pt x="50" y="47"/>
                  </a:lnTo>
                  <a:lnTo>
                    <a:pt x="0" y="14"/>
                  </a:lnTo>
                  <a:lnTo>
                    <a:pt x="16" y="57"/>
                  </a:lnTo>
                </a:path>
                <a:path w="62" h="151">
                  <a:moveTo>
                    <a:pt x="50" y="47"/>
                  </a:moveTo>
                  <a:lnTo>
                    <a:pt x="0" y="14"/>
                  </a:lnTo>
                  <a:lnTo>
                    <a:pt x="31" y="0"/>
                  </a:lnTo>
                  <a:lnTo>
                    <a:pt x="50" y="47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94" name="path 8894"/>
            <p:cNvSpPr/>
            <p:nvPr/>
          </p:nvSpPr>
          <p:spPr>
            <a:xfrm>
              <a:off x="374525" y="35373"/>
              <a:ext cx="1523" cy="1523"/>
            </a:xfrm>
            <a:custGeom>
              <a:avLst/>
              <a:gdLst/>
              <a:ahLst/>
              <a:cxnLst/>
              <a:rect l="0" t="0" r="0" b="0"/>
              <a:pathLst>
                <a:path w="2" h="2">
                  <a:moveTo>
                    <a:pt x="1" y="2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96" name="path 8896"/>
            <p:cNvSpPr/>
            <p:nvPr/>
          </p:nvSpPr>
          <p:spPr>
            <a:xfrm>
              <a:off x="364619" y="35373"/>
              <a:ext cx="27432" cy="70103"/>
            </a:xfrm>
            <a:custGeom>
              <a:avLst/>
              <a:gdLst/>
              <a:ahLst/>
              <a:cxnLst/>
              <a:rect l="0" t="0" r="0" b="0"/>
              <a:pathLst>
                <a:path w="43" h="110">
                  <a:moveTo>
                    <a:pt x="35" y="0"/>
                  </a:moveTo>
                  <a:lnTo>
                    <a:pt x="0" y="4"/>
                  </a:lnTo>
                  <a:lnTo>
                    <a:pt x="38" y="21"/>
                  </a:lnTo>
                  <a:lnTo>
                    <a:pt x="35" y="0"/>
                  </a:lnTo>
                </a:path>
                <a:path w="43" h="110">
                  <a:moveTo>
                    <a:pt x="0" y="4"/>
                  </a:moveTo>
                  <a:lnTo>
                    <a:pt x="38" y="21"/>
                  </a:lnTo>
                  <a:lnTo>
                    <a:pt x="4" y="26"/>
                  </a:lnTo>
                  <a:lnTo>
                    <a:pt x="0" y="4"/>
                  </a:lnTo>
                </a:path>
                <a:path w="43" h="110">
                  <a:moveTo>
                    <a:pt x="38" y="21"/>
                  </a:moveTo>
                  <a:lnTo>
                    <a:pt x="4" y="26"/>
                  </a:lnTo>
                  <a:lnTo>
                    <a:pt x="40" y="45"/>
                  </a:lnTo>
                  <a:lnTo>
                    <a:pt x="38" y="21"/>
                  </a:lnTo>
                </a:path>
                <a:path w="43" h="110">
                  <a:moveTo>
                    <a:pt x="4" y="26"/>
                  </a:moveTo>
                  <a:lnTo>
                    <a:pt x="40" y="45"/>
                  </a:lnTo>
                  <a:lnTo>
                    <a:pt x="7" y="47"/>
                  </a:lnTo>
                  <a:lnTo>
                    <a:pt x="4" y="26"/>
                  </a:lnTo>
                </a:path>
                <a:path w="43" h="110">
                  <a:moveTo>
                    <a:pt x="40" y="45"/>
                  </a:moveTo>
                  <a:lnTo>
                    <a:pt x="7" y="47"/>
                  </a:lnTo>
                  <a:lnTo>
                    <a:pt x="43" y="79"/>
                  </a:lnTo>
                  <a:lnTo>
                    <a:pt x="40" y="45"/>
                  </a:lnTo>
                </a:path>
                <a:path w="43" h="110">
                  <a:moveTo>
                    <a:pt x="7" y="47"/>
                  </a:moveTo>
                  <a:lnTo>
                    <a:pt x="43" y="79"/>
                  </a:lnTo>
                  <a:lnTo>
                    <a:pt x="9" y="79"/>
                  </a:lnTo>
                  <a:lnTo>
                    <a:pt x="7" y="47"/>
                  </a:lnTo>
                </a:path>
                <a:path w="43" h="110">
                  <a:moveTo>
                    <a:pt x="43" y="79"/>
                  </a:moveTo>
                  <a:lnTo>
                    <a:pt x="9" y="79"/>
                  </a:lnTo>
                  <a:lnTo>
                    <a:pt x="43" y="110"/>
                  </a:lnTo>
                  <a:lnTo>
                    <a:pt x="43" y="79"/>
                  </a:lnTo>
                </a:path>
                <a:path w="43" h="110">
                  <a:moveTo>
                    <a:pt x="9" y="79"/>
                  </a:moveTo>
                  <a:lnTo>
                    <a:pt x="43" y="110"/>
                  </a:lnTo>
                  <a:lnTo>
                    <a:pt x="7" y="107"/>
                  </a:lnTo>
                  <a:lnTo>
                    <a:pt x="9" y="79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898" name="path 8898"/>
            <p:cNvSpPr/>
            <p:nvPr/>
          </p:nvSpPr>
          <p:spPr>
            <a:xfrm>
              <a:off x="0" y="0"/>
              <a:ext cx="86417" cy="98515"/>
            </a:xfrm>
            <a:custGeom>
              <a:avLst/>
              <a:gdLst/>
              <a:ahLst/>
              <a:cxnLst/>
              <a:rect l="0" t="0" r="0" b="0"/>
              <a:pathLst>
                <a:path w="136" h="155">
                  <a:moveTo>
                    <a:pt x="0" y="154"/>
                  </a:moveTo>
                  <a:lnTo>
                    <a:pt x="87" y="103"/>
                  </a:lnTo>
                  <a:lnTo>
                    <a:pt x="135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900" name="path 8900"/>
            <p:cNvSpPr/>
            <p:nvPr/>
          </p:nvSpPr>
          <p:spPr>
            <a:xfrm>
              <a:off x="527687" y="51375"/>
              <a:ext cx="1816608" cy="1523"/>
            </a:xfrm>
            <a:custGeom>
              <a:avLst/>
              <a:gdLst/>
              <a:ahLst/>
              <a:cxnLst/>
              <a:rect l="0" t="0" r="0" b="0"/>
              <a:pathLst>
                <a:path w="2860" h="2">
                  <a:moveTo>
                    <a:pt x="0" y="1"/>
                  </a:moveTo>
                  <a:lnTo>
                    <a:pt x="2860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902" name="path 8902"/>
          <p:cNvSpPr/>
          <p:nvPr/>
        </p:nvSpPr>
        <p:spPr>
          <a:xfrm>
            <a:off x="1331976" y="4439666"/>
            <a:ext cx="13083539" cy="1523"/>
          </a:xfrm>
          <a:custGeom>
            <a:avLst/>
            <a:gdLst/>
            <a:ahLst/>
            <a:cxnLst/>
            <a:rect l="0" t="0" r="0" b="0"/>
            <a:pathLst>
              <a:path w="20603" h="2">
                <a:moveTo>
                  <a:pt x="0" y="1"/>
                </a:moveTo>
                <a:lnTo>
                  <a:pt x="20603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04" name="path 8904"/>
          <p:cNvSpPr/>
          <p:nvPr/>
        </p:nvSpPr>
        <p:spPr>
          <a:xfrm>
            <a:off x="1331213" y="4415282"/>
            <a:ext cx="11266932" cy="18288"/>
          </a:xfrm>
          <a:custGeom>
            <a:avLst/>
            <a:gdLst/>
            <a:ahLst/>
            <a:cxnLst/>
            <a:rect l="0" t="0" r="0" b="0"/>
            <a:pathLst>
              <a:path w="17743" h="28">
                <a:moveTo>
                  <a:pt x="1" y="27"/>
                </a:moveTo>
                <a:lnTo>
                  <a:pt x="2137" y="22"/>
                </a:lnTo>
                <a:lnTo>
                  <a:pt x="5470" y="22"/>
                </a:lnTo>
                <a:lnTo>
                  <a:pt x="8326" y="10"/>
                </a:lnTo>
                <a:lnTo>
                  <a:pt x="8430" y="10"/>
                </a:lnTo>
                <a:lnTo>
                  <a:pt x="13405" y="8"/>
                </a:lnTo>
                <a:lnTo>
                  <a:pt x="13592" y="8"/>
                </a:lnTo>
                <a:lnTo>
                  <a:pt x="17742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68" name="group 468"/>
          <p:cNvGrpSpPr/>
          <p:nvPr/>
        </p:nvGrpSpPr>
        <p:grpSpPr>
          <a:xfrm rot="21600000">
            <a:off x="3639311" y="4411471"/>
            <a:ext cx="262666" cy="291084"/>
            <a:chOff x="0" y="0"/>
            <a:chExt cx="262666" cy="291084"/>
          </a:xfrm>
        </p:grpSpPr>
        <p:sp>
          <p:nvSpPr>
            <p:cNvPr id="8906" name="path 8906"/>
            <p:cNvSpPr/>
            <p:nvPr/>
          </p:nvSpPr>
          <p:spPr>
            <a:xfrm>
              <a:off x="0" y="51816"/>
              <a:ext cx="60960" cy="175259"/>
            </a:xfrm>
            <a:custGeom>
              <a:avLst/>
              <a:gdLst/>
              <a:ahLst/>
              <a:cxnLst/>
              <a:rect l="0" t="0" r="0" b="0"/>
              <a:pathLst>
                <a:path w="96" h="275">
                  <a:moveTo>
                    <a:pt x="62" y="275"/>
                  </a:moveTo>
                  <a:lnTo>
                    <a:pt x="96" y="271"/>
                  </a:lnTo>
                  <a:lnTo>
                    <a:pt x="38" y="24"/>
                  </a:lnTo>
                  <a:lnTo>
                    <a:pt x="62" y="275"/>
                  </a:lnTo>
                </a:path>
                <a:path w="96" h="275">
                  <a:moveTo>
                    <a:pt x="96" y="271"/>
                  </a:moveTo>
                  <a:lnTo>
                    <a:pt x="38" y="24"/>
                  </a:lnTo>
                  <a:lnTo>
                    <a:pt x="72" y="21"/>
                  </a:lnTo>
                  <a:lnTo>
                    <a:pt x="96" y="271"/>
                  </a:lnTo>
                </a:path>
                <a:path w="96" h="275">
                  <a:moveTo>
                    <a:pt x="45" y="2"/>
                  </a:moveTo>
                  <a:lnTo>
                    <a:pt x="9" y="0"/>
                  </a:lnTo>
                  <a:lnTo>
                    <a:pt x="40" y="31"/>
                  </a:lnTo>
                  <a:lnTo>
                    <a:pt x="45" y="2"/>
                  </a:lnTo>
                </a:path>
                <a:path w="96" h="275">
                  <a:moveTo>
                    <a:pt x="9" y="0"/>
                  </a:moveTo>
                  <a:lnTo>
                    <a:pt x="40" y="31"/>
                  </a:lnTo>
                  <a:lnTo>
                    <a:pt x="7" y="24"/>
                  </a:lnTo>
                  <a:lnTo>
                    <a:pt x="9" y="0"/>
                  </a:lnTo>
                </a:path>
                <a:path w="96" h="275">
                  <a:moveTo>
                    <a:pt x="40" y="31"/>
                  </a:moveTo>
                  <a:lnTo>
                    <a:pt x="7" y="24"/>
                  </a:lnTo>
                  <a:lnTo>
                    <a:pt x="31" y="60"/>
                  </a:lnTo>
                  <a:lnTo>
                    <a:pt x="40" y="31"/>
                  </a:lnTo>
                </a:path>
                <a:path w="96" h="275">
                  <a:moveTo>
                    <a:pt x="7" y="24"/>
                  </a:moveTo>
                  <a:lnTo>
                    <a:pt x="31" y="60"/>
                  </a:lnTo>
                  <a:lnTo>
                    <a:pt x="0" y="47"/>
                  </a:lnTo>
                  <a:lnTo>
                    <a:pt x="7" y="24"/>
                  </a:lnTo>
                </a:path>
                <a:path w="96" h="275">
                  <a:moveTo>
                    <a:pt x="31" y="60"/>
                  </a:moveTo>
                  <a:lnTo>
                    <a:pt x="0" y="47"/>
                  </a:lnTo>
                  <a:lnTo>
                    <a:pt x="12" y="107"/>
                  </a:lnTo>
                  <a:lnTo>
                    <a:pt x="31" y="6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908" name="path 8908"/>
            <p:cNvSpPr/>
            <p:nvPr/>
          </p:nvSpPr>
          <p:spPr>
            <a:xfrm>
              <a:off x="163829" y="0"/>
              <a:ext cx="1523" cy="188976"/>
            </a:xfrm>
            <a:custGeom>
              <a:avLst/>
              <a:gdLst/>
              <a:ahLst/>
              <a:cxnLst/>
              <a:rect l="0" t="0" r="0" b="0"/>
              <a:pathLst>
                <a:path w="2" h="297">
                  <a:moveTo>
                    <a:pt x="1" y="297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910" name="path 8910"/>
            <p:cNvSpPr/>
            <p:nvPr/>
          </p:nvSpPr>
          <p:spPr>
            <a:xfrm>
              <a:off x="22321" y="0"/>
              <a:ext cx="240345" cy="291084"/>
            </a:xfrm>
            <a:custGeom>
              <a:avLst/>
              <a:gdLst/>
              <a:ahLst/>
              <a:cxnLst/>
              <a:rect l="0" t="0" r="0" b="0"/>
              <a:pathLst>
                <a:path w="378" h="458">
                  <a:moveTo>
                    <a:pt x="224" y="376"/>
                  </a:moveTo>
                  <a:lnTo>
                    <a:pt x="224" y="0"/>
                  </a:lnTo>
                  <a:moveTo>
                    <a:pt x="224" y="458"/>
                  </a:moveTo>
                  <a:lnTo>
                    <a:pt x="224" y="0"/>
                  </a:lnTo>
                  <a:moveTo>
                    <a:pt x="0" y="160"/>
                  </a:moveTo>
                  <a:lnTo>
                    <a:pt x="44" y="117"/>
                  </a:lnTo>
                  <a:moveTo>
                    <a:pt x="70" y="139"/>
                  </a:moveTo>
                  <a:lnTo>
                    <a:pt x="116" y="96"/>
                  </a:lnTo>
                  <a:moveTo>
                    <a:pt x="51" y="211"/>
                  </a:moveTo>
                  <a:lnTo>
                    <a:pt x="116" y="146"/>
                  </a:lnTo>
                  <a:moveTo>
                    <a:pt x="123" y="192"/>
                  </a:moveTo>
                  <a:lnTo>
                    <a:pt x="185" y="127"/>
                  </a:lnTo>
                  <a:moveTo>
                    <a:pt x="192" y="172"/>
                  </a:moveTo>
                  <a:lnTo>
                    <a:pt x="257" y="107"/>
                  </a:lnTo>
                  <a:moveTo>
                    <a:pt x="264" y="153"/>
                  </a:moveTo>
                  <a:lnTo>
                    <a:pt x="305" y="112"/>
                  </a:lnTo>
                  <a:moveTo>
                    <a:pt x="255" y="213"/>
                  </a:moveTo>
                  <a:lnTo>
                    <a:pt x="308" y="160"/>
                  </a:lnTo>
                  <a:moveTo>
                    <a:pt x="303" y="218"/>
                  </a:moveTo>
                  <a:lnTo>
                    <a:pt x="303" y="216"/>
                  </a:lnTo>
                  <a:moveTo>
                    <a:pt x="315" y="204"/>
                  </a:moveTo>
                  <a:lnTo>
                    <a:pt x="377" y="141"/>
                  </a:lnTo>
                  <a:moveTo>
                    <a:pt x="351" y="247"/>
                  </a:moveTo>
                  <a:lnTo>
                    <a:pt x="303" y="225"/>
                  </a:lnTo>
                  <a:lnTo>
                    <a:pt x="250" y="213"/>
                  </a:lnTo>
                  <a:lnTo>
                    <a:pt x="197" y="206"/>
                  </a:lnTo>
                  <a:lnTo>
                    <a:pt x="144" y="208"/>
                  </a:lnTo>
                  <a:lnTo>
                    <a:pt x="92" y="216"/>
                  </a:lnTo>
                  <a:lnTo>
                    <a:pt x="41" y="232"/>
                  </a:lnTo>
                  <a:moveTo>
                    <a:pt x="351" y="132"/>
                  </a:moveTo>
                  <a:lnTo>
                    <a:pt x="303" y="110"/>
                  </a:lnTo>
                  <a:lnTo>
                    <a:pt x="250" y="98"/>
                  </a:lnTo>
                  <a:lnTo>
                    <a:pt x="197" y="91"/>
                  </a:lnTo>
                  <a:lnTo>
                    <a:pt x="144" y="93"/>
                  </a:lnTo>
                  <a:lnTo>
                    <a:pt x="92" y="100"/>
                  </a:lnTo>
                  <a:lnTo>
                    <a:pt x="41" y="11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912" name="rect 8912"/>
          <p:cNvSpPr/>
          <p:nvPr/>
        </p:nvSpPr>
        <p:spPr>
          <a:xfrm>
            <a:off x="3627119" y="4493767"/>
            <a:ext cx="19812" cy="38100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14" name="path 8914"/>
          <p:cNvSpPr/>
          <p:nvPr/>
        </p:nvSpPr>
        <p:spPr>
          <a:xfrm>
            <a:off x="3543300" y="4522724"/>
            <a:ext cx="103632" cy="123443"/>
          </a:xfrm>
          <a:custGeom>
            <a:avLst/>
            <a:gdLst/>
            <a:ahLst/>
            <a:cxnLst/>
            <a:rect l="0" t="0" r="0" b="0"/>
            <a:pathLst>
              <a:path w="163" h="194">
                <a:moveTo>
                  <a:pt x="163" y="14"/>
                </a:moveTo>
                <a:lnTo>
                  <a:pt x="131" y="0"/>
                </a:lnTo>
                <a:lnTo>
                  <a:pt x="141" y="57"/>
                </a:lnTo>
                <a:lnTo>
                  <a:pt x="163" y="14"/>
                </a:lnTo>
              </a:path>
              <a:path w="163" h="194">
                <a:moveTo>
                  <a:pt x="131" y="0"/>
                </a:moveTo>
                <a:lnTo>
                  <a:pt x="141" y="57"/>
                </a:lnTo>
                <a:lnTo>
                  <a:pt x="110" y="38"/>
                </a:lnTo>
                <a:lnTo>
                  <a:pt x="131" y="0"/>
                </a:lnTo>
              </a:path>
              <a:path w="163" h="194">
                <a:moveTo>
                  <a:pt x="141" y="57"/>
                </a:moveTo>
                <a:lnTo>
                  <a:pt x="110" y="38"/>
                </a:lnTo>
                <a:lnTo>
                  <a:pt x="115" y="91"/>
                </a:lnTo>
                <a:lnTo>
                  <a:pt x="141" y="57"/>
                </a:lnTo>
              </a:path>
              <a:path w="163" h="194">
                <a:moveTo>
                  <a:pt x="110" y="38"/>
                </a:moveTo>
                <a:lnTo>
                  <a:pt x="115" y="91"/>
                </a:lnTo>
                <a:lnTo>
                  <a:pt x="88" y="71"/>
                </a:lnTo>
                <a:lnTo>
                  <a:pt x="110" y="38"/>
                </a:lnTo>
              </a:path>
              <a:path w="163" h="194">
                <a:moveTo>
                  <a:pt x="115" y="91"/>
                </a:moveTo>
                <a:lnTo>
                  <a:pt x="88" y="71"/>
                </a:lnTo>
                <a:lnTo>
                  <a:pt x="67" y="148"/>
                </a:lnTo>
                <a:lnTo>
                  <a:pt x="115" y="91"/>
                </a:lnTo>
              </a:path>
              <a:path w="163" h="194">
                <a:moveTo>
                  <a:pt x="88" y="71"/>
                </a:moveTo>
                <a:lnTo>
                  <a:pt x="67" y="148"/>
                </a:lnTo>
                <a:lnTo>
                  <a:pt x="43" y="127"/>
                </a:lnTo>
                <a:lnTo>
                  <a:pt x="88" y="71"/>
                </a:lnTo>
              </a:path>
              <a:path w="163" h="194">
                <a:moveTo>
                  <a:pt x="67" y="148"/>
                </a:moveTo>
                <a:lnTo>
                  <a:pt x="43" y="127"/>
                </a:lnTo>
                <a:lnTo>
                  <a:pt x="26" y="189"/>
                </a:lnTo>
                <a:lnTo>
                  <a:pt x="67" y="148"/>
                </a:lnTo>
              </a:path>
              <a:path w="163" h="194">
                <a:moveTo>
                  <a:pt x="43" y="127"/>
                </a:moveTo>
                <a:lnTo>
                  <a:pt x="26" y="189"/>
                </a:lnTo>
                <a:lnTo>
                  <a:pt x="2" y="165"/>
                </a:lnTo>
                <a:lnTo>
                  <a:pt x="43" y="127"/>
                </a:lnTo>
              </a:path>
              <a:path w="163" h="194">
                <a:moveTo>
                  <a:pt x="26" y="189"/>
                </a:moveTo>
                <a:lnTo>
                  <a:pt x="2" y="165"/>
                </a:lnTo>
                <a:lnTo>
                  <a:pt x="24" y="194"/>
                </a:lnTo>
                <a:lnTo>
                  <a:pt x="26" y="189"/>
                </a:lnTo>
              </a:path>
              <a:path w="163" h="194">
                <a:moveTo>
                  <a:pt x="2" y="165"/>
                </a:moveTo>
                <a:lnTo>
                  <a:pt x="24" y="194"/>
                </a:lnTo>
                <a:lnTo>
                  <a:pt x="0" y="167"/>
                </a:lnTo>
                <a:lnTo>
                  <a:pt x="2" y="165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16" name="path 8916"/>
          <p:cNvSpPr/>
          <p:nvPr/>
        </p:nvSpPr>
        <p:spPr>
          <a:xfrm>
            <a:off x="3539597" y="4522334"/>
            <a:ext cx="101893" cy="169942"/>
          </a:xfrm>
          <a:custGeom>
            <a:avLst/>
            <a:gdLst/>
            <a:ahLst/>
            <a:cxnLst/>
            <a:rect l="0" t="0" r="0" b="0"/>
            <a:pathLst>
              <a:path w="160" h="267">
                <a:moveTo>
                  <a:pt x="159" y="0"/>
                </a:moveTo>
                <a:lnTo>
                  <a:pt x="1" y="26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18" name="path 8918"/>
          <p:cNvSpPr/>
          <p:nvPr/>
        </p:nvSpPr>
        <p:spPr>
          <a:xfrm>
            <a:off x="3484626" y="4374134"/>
            <a:ext cx="178308" cy="265175"/>
          </a:xfrm>
          <a:custGeom>
            <a:avLst/>
            <a:gdLst/>
            <a:ahLst/>
            <a:cxnLst/>
            <a:rect l="0" t="0" r="0" b="0"/>
            <a:pathLst>
              <a:path w="280" h="417">
                <a:moveTo>
                  <a:pt x="279" y="1"/>
                </a:moveTo>
                <a:lnTo>
                  <a:pt x="152" y="279"/>
                </a:lnTo>
                <a:lnTo>
                  <a:pt x="1" y="41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20" name="path 8920"/>
          <p:cNvSpPr/>
          <p:nvPr/>
        </p:nvSpPr>
        <p:spPr>
          <a:xfrm>
            <a:off x="1331976" y="4410709"/>
            <a:ext cx="2471927" cy="1523"/>
          </a:xfrm>
          <a:custGeom>
            <a:avLst/>
            <a:gdLst/>
            <a:ahLst/>
            <a:cxnLst/>
            <a:rect l="0" t="0" r="0" b="0"/>
            <a:pathLst>
              <a:path w="3892" h="2">
                <a:moveTo>
                  <a:pt x="389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22" name="path 8922"/>
          <p:cNvSpPr/>
          <p:nvPr/>
        </p:nvSpPr>
        <p:spPr>
          <a:xfrm>
            <a:off x="1331976" y="4343654"/>
            <a:ext cx="12515087" cy="1523"/>
          </a:xfrm>
          <a:custGeom>
            <a:avLst/>
            <a:gdLst/>
            <a:ahLst/>
            <a:cxnLst/>
            <a:rect l="0" t="0" r="0" b="0"/>
            <a:pathLst>
              <a:path w="19708" h="2">
                <a:moveTo>
                  <a:pt x="19708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24" name="path 8924"/>
          <p:cNvSpPr/>
          <p:nvPr/>
        </p:nvSpPr>
        <p:spPr>
          <a:xfrm>
            <a:off x="2416302" y="4211066"/>
            <a:ext cx="118871" cy="224027"/>
          </a:xfrm>
          <a:custGeom>
            <a:avLst/>
            <a:gdLst/>
            <a:ahLst/>
            <a:cxnLst/>
            <a:rect l="0" t="0" r="0" b="0"/>
            <a:pathLst>
              <a:path w="187" h="352">
                <a:moveTo>
                  <a:pt x="152" y="1"/>
                </a:moveTo>
                <a:lnTo>
                  <a:pt x="159" y="13"/>
                </a:lnTo>
                <a:lnTo>
                  <a:pt x="185" y="34"/>
                </a:lnTo>
                <a:lnTo>
                  <a:pt x="1" y="34"/>
                </a:lnTo>
                <a:moveTo>
                  <a:pt x="185" y="154"/>
                </a:moveTo>
                <a:lnTo>
                  <a:pt x="178" y="133"/>
                </a:lnTo>
                <a:lnTo>
                  <a:pt x="152" y="121"/>
                </a:lnTo>
                <a:lnTo>
                  <a:pt x="106" y="113"/>
                </a:lnTo>
                <a:lnTo>
                  <a:pt x="80" y="113"/>
                </a:lnTo>
                <a:lnTo>
                  <a:pt x="37" y="121"/>
                </a:lnTo>
                <a:lnTo>
                  <a:pt x="10" y="133"/>
                </a:lnTo>
                <a:lnTo>
                  <a:pt x="1" y="154"/>
                </a:lnTo>
                <a:lnTo>
                  <a:pt x="1" y="169"/>
                </a:lnTo>
                <a:lnTo>
                  <a:pt x="10" y="190"/>
                </a:lnTo>
                <a:lnTo>
                  <a:pt x="37" y="205"/>
                </a:lnTo>
                <a:lnTo>
                  <a:pt x="80" y="212"/>
                </a:lnTo>
                <a:lnTo>
                  <a:pt x="106" y="212"/>
                </a:lnTo>
                <a:lnTo>
                  <a:pt x="152" y="205"/>
                </a:lnTo>
                <a:lnTo>
                  <a:pt x="178" y="190"/>
                </a:lnTo>
                <a:lnTo>
                  <a:pt x="185" y="169"/>
                </a:lnTo>
                <a:lnTo>
                  <a:pt x="185" y="154"/>
                </a:lnTo>
                <a:close/>
                <a:moveTo>
                  <a:pt x="185" y="296"/>
                </a:moveTo>
                <a:lnTo>
                  <a:pt x="178" y="274"/>
                </a:lnTo>
                <a:lnTo>
                  <a:pt x="152" y="260"/>
                </a:lnTo>
                <a:lnTo>
                  <a:pt x="106" y="253"/>
                </a:lnTo>
                <a:lnTo>
                  <a:pt x="80" y="253"/>
                </a:lnTo>
                <a:lnTo>
                  <a:pt x="37" y="260"/>
                </a:lnTo>
                <a:lnTo>
                  <a:pt x="10" y="274"/>
                </a:lnTo>
                <a:lnTo>
                  <a:pt x="1" y="296"/>
                </a:lnTo>
                <a:lnTo>
                  <a:pt x="1" y="310"/>
                </a:lnTo>
                <a:lnTo>
                  <a:pt x="10" y="332"/>
                </a:lnTo>
                <a:lnTo>
                  <a:pt x="37" y="344"/>
                </a:lnTo>
                <a:lnTo>
                  <a:pt x="80" y="351"/>
                </a:lnTo>
                <a:lnTo>
                  <a:pt x="106" y="351"/>
                </a:lnTo>
                <a:lnTo>
                  <a:pt x="152" y="344"/>
                </a:lnTo>
                <a:lnTo>
                  <a:pt x="178" y="332"/>
                </a:lnTo>
                <a:lnTo>
                  <a:pt x="185" y="310"/>
                </a:lnTo>
                <a:lnTo>
                  <a:pt x="185" y="29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26" name="path 8926"/>
          <p:cNvSpPr/>
          <p:nvPr/>
        </p:nvSpPr>
        <p:spPr>
          <a:xfrm>
            <a:off x="5638800" y="4711700"/>
            <a:ext cx="70103" cy="163067"/>
          </a:xfrm>
          <a:custGeom>
            <a:avLst/>
            <a:gdLst/>
            <a:ahLst/>
            <a:cxnLst/>
            <a:rect l="0" t="0" r="0" b="0"/>
            <a:pathLst>
              <a:path w="110" h="256">
                <a:moveTo>
                  <a:pt x="0" y="249"/>
                </a:moveTo>
                <a:lnTo>
                  <a:pt x="33" y="256"/>
                </a:lnTo>
                <a:lnTo>
                  <a:pt x="14" y="187"/>
                </a:lnTo>
                <a:lnTo>
                  <a:pt x="0" y="249"/>
                </a:lnTo>
              </a:path>
              <a:path w="110" h="256">
                <a:moveTo>
                  <a:pt x="33" y="256"/>
                </a:moveTo>
                <a:lnTo>
                  <a:pt x="14" y="187"/>
                </a:lnTo>
                <a:lnTo>
                  <a:pt x="48" y="194"/>
                </a:lnTo>
                <a:lnTo>
                  <a:pt x="33" y="256"/>
                </a:lnTo>
              </a:path>
              <a:path w="110" h="256">
                <a:moveTo>
                  <a:pt x="14" y="187"/>
                </a:moveTo>
                <a:lnTo>
                  <a:pt x="48" y="194"/>
                </a:lnTo>
                <a:lnTo>
                  <a:pt x="19" y="172"/>
                </a:lnTo>
                <a:lnTo>
                  <a:pt x="14" y="187"/>
                </a:lnTo>
              </a:path>
              <a:path w="110" h="256">
                <a:moveTo>
                  <a:pt x="48" y="194"/>
                </a:moveTo>
                <a:lnTo>
                  <a:pt x="19" y="172"/>
                </a:lnTo>
                <a:lnTo>
                  <a:pt x="50" y="182"/>
                </a:lnTo>
                <a:lnTo>
                  <a:pt x="48" y="194"/>
                </a:lnTo>
              </a:path>
              <a:path w="110" h="256">
                <a:moveTo>
                  <a:pt x="19" y="172"/>
                </a:moveTo>
                <a:lnTo>
                  <a:pt x="50" y="182"/>
                </a:lnTo>
                <a:lnTo>
                  <a:pt x="79" y="0"/>
                </a:lnTo>
                <a:lnTo>
                  <a:pt x="19" y="172"/>
                </a:lnTo>
              </a:path>
              <a:path w="110" h="256">
                <a:moveTo>
                  <a:pt x="50" y="182"/>
                </a:moveTo>
                <a:lnTo>
                  <a:pt x="79" y="0"/>
                </a:lnTo>
                <a:lnTo>
                  <a:pt x="110" y="16"/>
                </a:lnTo>
                <a:lnTo>
                  <a:pt x="50" y="182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28" name="path 8928"/>
          <p:cNvSpPr/>
          <p:nvPr/>
        </p:nvSpPr>
        <p:spPr>
          <a:xfrm>
            <a:off x="5689092" y="4627879"/>
            <a:ext cx="88391" cy="94488"/>
          </a:xfrm>
          <a:custGeom>
            <a:avLst/>
            <a:gdLst/>
            <a:ahLst/>
            <a:cxnLst/>
            <a:rect l="0" t="0" r="0" b="0"/>
            <a:pathLst>
              <a:path w="139" h="148">
                <a:moveTo>
                  <a:pt x="0" y="132"/>
                </a:moveTo>
                <a:lnTo>
                  <a:pt x="31" y="148"/>
                </a:lnTo>
                <a:lnTo>
                  <a:pt x="60" y="43"/>
                </a:lnTo>
                <a:lnTo>
                  <a:pt x="0" y="132"/>
                </a:lnTo>
              </a:path>
              <a:path w="139" h="148">
                <a:moveTo>
                  <a:pt x="31" y="148"/>
                </a:moveTo>
                <a:lnTo>
                  <a:pt x="60" y="43"/>
                </a:lnTo>
                <a:lnTo>
                  <a:pt x="84" y="69"/>
                </a:lnTo>
                <a:lnTo>
                  <a:pt x="31" y="148"/>
                </a:lnTo>
              </a:path>
              <a:path w="139" h="148">
                <a:moveTo>
                  <a:pt x="60" y="43"/>
                </a:moveTo>
                <a:lnTo>
                  <a:pt x="84" y="69"/>
                </a:lnTo>
                <a:lnTo>
                  <a:pt x="122" y="0"/>
                </a:lnTo>
                <a:lnTo>
                  <a:pt x="60" y="43"/>
                </a:lnTo>
              </a:path>
              <a:path w="139" h="148">
                <a:moveTo>
                  <a:pt x="84" y="69"/>
                </a:moveTo>
                <a:lnTo>
                  <a:pt x="122" y="0"/>
                </a:lnTo>
                <a:lnTo>
                  <a:pt x="139" y="31"/>
                </a:lnTo>
                <a:lnTo>
                  <a:pt x="84" y="69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70" name="group 470"/>
          <p:cNvGrpSpPr/>
          <p:nvPr/>
        </p:nvGrpSpPr>
        <p:grpSpPr>
          <a:xfrm rot="21600000">
            <a:off x="5522437" y="4411471"/>
            <a:ext cx="453704" cy="291084"/>
            <a:chOff x="0" y="0"/>
            <a:chExt cx="453704" cy="291084"/>
          </a:xfrm>
        </p:grpSpPr>
        <p:sp>
          <p:nvSpPr>
            <p:cNvPr id="8930" name="path 8930"/>
            <p:cNvSpPr/>
            <p:nvPr/>
          </p:nvSpPr>
          <p:spPr>
            <a:xfrm>
              <a:off x="70642" y="89916"/>
              <a:ext cx="356615" cy="144779"/>
            </a:xfrm>
            <a:custGeom>
              <a:avLst/>
              <a:gdLst/>
              <a:ahLst/>
              <a:cxnLst/>
              <a:rect l="0" t="0" r="0" b="0"/>
              <a:pathLst>
                <a:path w="561" h="227">
                  <a:moveTo>
                    <a:pt x="283" y="215"/>
                  </a:moveTo>
                  <a:lnTo>
                    <a:pt x="273" y="199"/>
                  </a:lnTo>
                  <a:lnTo>
                    <a:pt x="275" y="199"/>
                  </a:lnTo>
                  <a:lnTo>
                    <a:pt x="283" y="215"/>
                  </a:lnTo>
                </a:path>
                <a:path w="561" h="227">
                  <a:moveTo>
                    <a:pt x="287" y="194"/>
                  </a:moveTo>
                  <a:lnTo>
                    <a:pt x="295" y="227"/>
                  </a:lnTo>
                  <a:lnTo>
                    <a:pt x="400" y="182"/>
                  </a:lnTo>
                  <a:lnTo>
                    <a:pt x="287" y="194"/>
                  </a:lnTo>
                </a:path>
                <a:path w="561" h="227">
                  <a:moveTo>
                    <a:pt x="295" y="227"/>
                  </a:moveTo>
                  <a:lnTo>
                    <a:pt x="400" y="182"/>
                  </a:lnTo>
                  <a:lnTo>
                    <a:pt x="403" y="215"/>
                  </a:lnTo>
                  <a:lnTo>
                    <a:pt x="295" y="227"/>
                  </a:lnTo>
                </a:path>
                <a:path w="561" h="227">
                  <a:moveTo>
                    <a:pt x="400" y="182"/>
                  </a:moveTo>
                  <a:lnTo>
                    <a:pt x="403" y="215"/>
                  </a:lnTo>
                  <a:lnTo>
                    <a:pt x="556" y="189"/>
                  </a:lnTo>
                  <a:lnTo>
                    <a:pt x="400" y="182"/>
                  </a:lnTo>
                </a:path>
                <a:path w="561" h="227">
                  <a:moveTo>
                    <a:pt x="403" y="215"/>
                  </a:moveTo>
                  <a:lnTo>
                    <a:pt x="556" y="189"/>
                  </a:lnTo>
                  <a:lnTo>
                    <a:pt x="556" y="223"/>
                  </a:lnTo>
                  <a:lnTo>
                    <a:pt x="403" y="215"/>
                  </a:lnTo>
                </a:path>
                <a:path w="561" h="227">
                  <a:moveTo>
                    <a:pt x="556" y="189"/>
                  </a:moveTo>
                  <a:lnTo>
                    <a:pt x="556" y="223"/>
                  </a:lnTo>
                  <a:lnTo>
                    <a:pt x="561" y="189"/>
                  </a:lnTo>
                  <a:lnTo>
                    <a:pt x="556" y="189"/>
                  </a:lnTo>
                </a:path>
                <a:path w="561" h="227">
                  <a:moveTo>
                    <a:pt x="556" y="223"/>
                  </a:moveTo>
                  <a:lnTo>
                    <a:pt x="561" y="189"/>
                  </a:lnTo>
                  <a:lnTo>
                    <a:pt x="561" y="223"/>
                  </a:lnTo>
                  <a:lnTo>
                    <a:pt x="556" y="223"/>
                  </a:lnTo>
                </a:path>
                <a:path w="561" h="227">
                  <a:moveTo>
                    <a:pt x="148" y="67"/>
                  </a:moveTo>
                  <a:lnTo>
                    <a:pt x="122" y="0"/>
                  </a:lnTo>
                  <a:lnTo>
                    <a:pt x="107" y="103"/>
                  </a:lnTo>
                  <a:lnTo>
                    <a:pt x="148" y="67"/>
                  </a:lnTo>
                </a:path>
                <a:path w="561" h="227">
                  <a:moveTo>
                    <a:pt x="122" y="0"/>
                  </a:moveTo>
                  <a:lnTo>
                    <a:pt x="107" y="103"/>
                  </a:lnTo>
                  <a:lnTo>
                    <a:pt x="52" y="60"/>
                  </a:lnTo>
                  <a:lnTo>
                    <a:pt x="122" y="0"/>
                  </a:lnTo>
                </a:path>
                <a:path w="561" h="227">
                  <a:moveTo>
                    <a:pt x="107" y="103"/>
                  </a:moveTo>
                  <a:lnTo>
                    <a:pt x="52" y="60"/>
                  </a:lnTo>
                  <a:lnTo>
                    <a:pt x="71" y="170"/>
                  </a:lnTo>
                  <a:lnTo>
                    <a:pt x="107" y="103"/>
                  </a:lnTo>
                </a:path>
                <a:path w="561" h="227">
                  <a:moveTo>
                    <a:pt x="52" y="60"/>
                  </a:moveTo>
                  <a:lnTo>
                    <a:pt x="71" y="170"/>
                  </a:lnTo>
                  <a:lnTo>
                    <a:pt x="4" y="146"/>
                  </a:lnTo>
                  <a:lnTo>
                    <a:pt x="52" y="60"/>
                  </a:lnTo>
                </a:path>
                <a:path w="561" h="227">
                  <a:moveTo>
                    <a:pt x="71" y="170"/>
                  </a:moveTo>
                  <a:lnTo>
                    <a:pt x="4" y="146"/>
                  </a:lnTo>
                  <a:lnTo>
                    <a:pt x="67" y="196"/>
                  </a:lnTo>
                  <a:lnTo>
                    <a:pt x="71" y="170"/>
                  </a:lnTo>
                </a:path>
                <a:path w="561" h="227">
                  <a:moveTo>
                    <a:pt x="4" y="146"/>
                  </a:moveTo>
                  <a:lnTo>
                    <a:pt x="67" y="196"/>
                  </a:lnTo>
                  <a:lnTo>
                    <a:pt x="0" y="184"/>
                  </a:lnTo>
                  <a:lnTo>
                    <a:pt x="4" y="146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932" name="path 8932"/>
            <p:cNvSpPr/>
            <p:nvPr/>
          </p:nvSpPr>
          <p:spPr>
            <a:xfrm>
              <a:off x="0" y="0"/>
              <a:ext cx="453704" cy="291084"/>
            </a:xfrm>
            <a:custGeom>
              <a:avLst/>
              <a:gdLst/>
              <a:ahLst/>
              <a:cxnLst/>
              <a:rect l="0" t="0" r="0" b="0"/>
              <a:pathLst>
                <a:path w="714" h="458">
                  <a:moveTo>
                    <a:pt x="154" y="297"/>
                  </a:moveTo>
                  <a:lnTo>
                    <a:pt x="154" y="0"/>
                  </a:lnTo>
                  <a:moveTo>
                    <a:pt x="154" y="0"/>
                  </a:moveTo>
                  <a:lnTo>
                    <a:pt x="154" y="458"/>
                  </a:lnTo>
                  <a:moveTo>
                    <a:pt x="0" y="211"/>
                  </a:moveTo>
                  <a:lnTo>
                    <a:pt x="65" y="146"/>
                  </a:lnTo>
                  <a:moveTo>
                    <a:pt x="70" y="192"/>
                  </a:moveTo>
                  <a:lnTo>
                    <a:pt x="108" y="153"/>
                  </a:lnTo>
                  <a:moveTo>
                    <a:pt x="60" y="254"/>
                  </a:moveTo>
                  <a:lnTo>
                    <a:pt x="116" y="199"/>
                  </a:lnTo>
                  <a:moveTo>
                    <a:pt x="123" y="242"/>
                  </a:moveTo>
                  <a:lnTo>
                    <a:pt x="185" y="180"/>
                  </a:lnTo>
                  <a:moveTo>
                    <a:pt x="180" y="237"/>
                  </a:moveTo>
                  <a:lnTo>
                    <a:pt x="180" y="235"/>
                  </a:lnTo>
                  <a:moveTo>
                    <a:pt x="190" y="278"/>
                  </a:moveTo>
                  <a:lnTo>
                    <a:pt x="238" y="230"/>
                  </a:lnTo>
                  <a:moveTo>
                    <a:pt x="250" y="218"/>
                  </a:moveTo>
                  <a:lnTo>
                    <a:pt x="250" y="216"/>
                  </a:lnTo>
                  <a:moveTo>
                    <a:pt x="334" y="184"/>
                  </a:moveTo>
                  <a:lnTo>
                    <a:pt x="399" y="120"/>
                  </a:lnTo>
                  <a:moveTo>
                    <a:pt x="315" y="256"/>
                  </a:moveTo>
                  <a:lnTo>
                    <a:pt x="380" y="192"/>
                  </a:lnTo>
                  <a:moveTo>
                    <a:pt x="404" y="165"/>
                  </a:moveTo>
                  <a:lnTo>
                    <a:pt x="468" y="100"/>
                  </a:lnTo>
                  <a:moveTo>
                    <a:pt x="394" y="227"/>
                  </a:moveTo>
                  <a:lnTo>
                    <a:pt x="449" y="172"/>
                  </a:lnTo>
                  <a:moveTo>
                    <a:pt x="476" y="146"/>
                  </a:moveTo>
                  <a:lnTo>
                    <a:pt x="531" y="91"/>
                  </a:lnTo>
                  <a:moveTo>
                    <a:pt x="464" y="211"/>
                  </a:moveTo>
                  <a:lnTo>
                    <a:pt x="521" y="153"/>
                  </a:lnTo>
                  <a:moveTo>
                    <a:pt x="526" y="199"/>
                  </a:moveTo>
                  <a:lnTo>
                    <a:pt x="591" y="134"/>
                  </a:lnTo>
                  <a:moveTo>
                    <a:pt x="598" y="180"/>
                  </a:moveTo>
                  <a:lnTo>
                    <a:pt x="660" y="115"/>
                  </a:lnTo>
                  <a:moveTo>
                    <a:pt x="651" y="227"/>
                  </a:moveTo>
                  <a:lnTo>
                    <a:pt x="713" y="165"/>
                  </a:lnTo>
                  <a:moveTo>
                    <a:pt x="689" y="242"/>
                  </a:moveTo>
                  <a:lnTo>
                    <a:pt x="694" y="237"/>
                  </a:lnTo>
                  <a:moveTo>
                    <a:pt x="694" y="247"/>
                  </a:moveTo>
                  <a:lnTo>
                    <a:pt x="646" y="225"/>
                  </a:lnTo>
                  <a:lnTo>
                    <a:pt x="593" y="213"/>
                  </a:lnTo>
                  <a:lnTo>
                    <a:pt x="540" y="206"/>
                  </a:lnTo>
                  <a:lnTo>
                    <a:pt x="488" y="208"/>
                  </a:lnTo>
                  <a:lnTo>
                    <a:pt x="435" y="216"/>
                  </a:lnTo>
                  <a:lnTo>
                    <a:pt x="384" y="232"/>
                  </a:lnTo>
                  <a:moveTo>
                    <a:pt x="41" y="244"/>
                  </a:moveTo>
                  <a:lnTo>
                    <a:pt x="89" y="261"/>
                  </a:lnTo>
                  <a:lnTo>
                    <a:pt x="137" y="271"/>
                  </a:lnTo>
                  <a:lnTo>
                    <a:pt x="188" y="276"/>
                  </a:lnTo>
                  <a:lnTo>
                    <a:pt x="240" y="273"/>
                  </a:lnTo>
                  <a:lnTo>
                    <a:pt x="288" y="266"/>
                  </a:lnTo>
                  <a:lnTo>
                    <a:pt x="339" y="252"/>
                  </a:lnTo>
                  <a:lnTo>
                    <a:pt x="384" y="230"/>
                  </a:lnTo>
                  <a:moveTo>
                    <a:pt x="694" y="132"/>
                  </a:moveTo>
                  <a:lnTo>
                    <a:pt x="646" y="110"/>
                  </a:lnTo>
                  <a:lnTo>
                    <a:pt x="593" y="98"/>
                  </a:lnTo>
                  <a:lnTo>
                    <a:pt x="540" y="91"/>
                  </a:lnTo>
                  <a:lnTo>
                    <a:pt x="488" y="93"/>
                  </a:lnTo>
                  <a:lnTo>
                    <a:pt x="435" y="100"/>
                  </a:lnTo>
                  <a:lnTo>
                    <a:pt x="384" y="11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934" name="path 8934"/>
          <p:cNvSpPr/>
          <p:nvPr/>
        </p:nvSpPr>
        <p:spPr>
          <a:xfrm>
            <a:off x="12596621" y="4398517"/>
            <a:ext cx="1819656" cy="18288"/>
          </a:xfrm>
          <a:custGeom>
            <a:avLst/>
            <a:gdLst/>
            <a:ahLst/>
            <a:cxnLst/>
            <a:rect l="0" t="0" r="0" b="0"/>
            <a:pathLst>
              <a:path w="2865" h="28">
                <a:moveTo>
                  <a:pt x="1" y="27"/>
                </a:moveTo>
                <a:lnTo>
                  <a:pt x="39" y="27"/>
                </a:lnTo>
                <a:lnTo>
                  <a:pt x="1851" y="1"/>
                </a:lnTo>
                <a:lnTo>
                  <a:pt x="1906" y="1"/>
                </a:lnTo>
                <a:lnTo>
                  <a:pt x="2864" y="1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36" name="path 8936"/>
          <p:cNvSpPr/>
          <p:nvPr/>
        </p:nvSpPr>
        <p:spPr>
          <a:xfrm>
            <a:off x="5620511" y="4410709"/>
            <a:ext cx="8795003" cy="1523"/>
          </a:xfrm>
          <a:custGeom>
            <a:avLst/>
            <a:gdLst/>
            <a:ahLst/>
            <a:cxnLst/>
            <a:rect l="0" t="0" r="0" b="0"/>
            <a:pathLst>
              <a:path w="13850" h="2">
                <a:moveTo>
                  <a:pt x="0" y="1"/>
                </a:moveTo>
                <a:lnTo>
                  <a:pt x="1385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38" name="path 8938"/>
          <p:cNvSpPr/>
          <p:nvPr/>
        </p:nvSpPr>
        <p:spPr>
          <a:xfrm>
            <a:off x="9687306" y="4192778"/>
            <a:ext cx="118871" cy="242315"/>
          </a:xfrm>
          <a:custGeom>
            <a:avLst/>
            <a:gdLst/>
            <a:ahLst/>
            <a:cxnLst/>
            <a:rect l="0" t="0" r="0" b="0"/>
            <a:pathLst>
              <a:path w="187" h="381">
                <a:moveTo>
                  <a:pt x="140" y="8"/>
                </a:moveTo>
                <a:lnTo>
                  <a:pt x="150" y="8"/>
                </a:lnTo>
                <a:lnTo>
                  <a:pt x="166" y="15"/>
                </a:lnTo>
                <a:lnTo>
                  <a:pt x="176" y="22"/>
                </a:lnTo>
                <a:lnTo>
                  <a:pt x="185" y="37"/>
                </a:lnTo>
                <a:lnTo>
                  <a:pt x="185" y="63"/>
                </a:lnTo>
                <a:lnTo>
                  <a:pt x="176" y="77"/>
                </a:lnTo>
                <a:lnTo>
                  <a:pt x="166" y="85"/>
                </a:lnTo>
                <a:lnTo>
                  <a:pt x="150" y="92"/>
                </a:lnTo>
                <a:lnTo>
                  <a:pt x="133" y="92"/>
                </a:lnTo>
                <a:lnTo>
                  <a:pt x="113" y="85"/>
                </a:lnTo>
                <a:lnTo>
                  <a:pt x="87" y="70"/>
                </a:lnTo>
                <a:lnTo>
                  <a:pt x="1" y="1"/>
                </a:lnTo>
                <a:lnTo>
                  <a:pt x="1" y="99"/>
                </a:lnTo>
                <a:moveTo>
                  <a:pt x="185" y="183"/>
                </a:moveTo>
                <a:lnTo>
                  <a:pt x="176" y="161"/>
                </a:lnTo>
                <a:lnTo>
                  <a:pt x="150" y="150"/>
                </a:lnTo>
                <a:lnTo>
                  <a:pt x="106" y="142"/>
                </a:lnTo>
                <a:lnTo>
                  <a:pt x="80" y="142"/>
                </a:lnTo>
                <a:lnTo>
                  <a:pt x="34" y="150"/>
                </a:lnTo>
                <a:lnTo>
                  <a:pt x="8" y="161"/>
                </a:lnTo>
                <a:lnTo>
                  <a:pt x="1" y="183"/>
                </a:lnTo>
                <a:lnTo>
                  <a:pt x="1" y="197"/>
                </a:lnTo>
                <a:lnTo>
                  <a:pt x="8" y="219"/>
                </a:lnTo>
                <a:lnTo>
                  <a:pt x="34" y="233"/>
                </a:lnTo>
                <a:lnTo>
                  <a:pt x="80" y="241"/>
                </a:lnTo>
                <a:lnTo>
                  <a:pt x="106" y="241"/>
                </a:lnTo>
                <a:lnTo>
                  <a:pt x="150" y="233"/>
                </a:lnTo>
                <a:lnTo>
                  <a:pt x="176" y="219"/>
                </a:lnTo>
                <a:lnTo>
                  <a:pt x="185" y="197"/>
                </a:lnTo>
                <a:lnTo>
                  <a:pt x="185" y="183"/>
                </a:lnTo>
                <a:close/>
                <a:moveTo>
                  <a:pt x="185" y="325"/>
                </a:moveTo>
                <a:lnTo>
                  <a:pt x="176" y="303"/>
                </a:lnTo>
                <a:lnTo>
                  <a:pt x="150" y="289"/>
                </a:lnTo>
                <a:lnTo>
                  <a:pt x="106" y="281"/>
                </a:lnTo>
                <a:lnTo>
                  <a:pt x="80" y="281"/>
                </a:lnTo>
                <a:lnTo>
                  <a:pt x="34" y="289"/>
                </a:lnTo>
                <a:lnTo>
                  <a:pt x="8" y="303"/>
                </a:lnTo>
                <a:lnTo>
                  <a:pt x="1" y="325"/>
                </a:lnTo>
                <a:lnTo>
                  <a:pt x="1" y="339"/>
                </a:lnTo>
                <a:lnTo>
                  <a:pt x="8" y="361"/>
                </a:lnTo>
                <a:lnTo>
                  <a:pt x="34" y="373"/>
                </a:lnTo>
                <a:lnTo>
                  <a:pt x="80" y="380"/>
                </a:lnTo>
                <a:lnTo>
                  <a:pt x="106" y="380"/>
                </a:lnTo>
                <a:lnTo>
                  <a:pt x="150" y="373"/>
                </a:lnTo>
                <a:lnTo>
                  <a:pt x="176" y="361"/>
                </a:lnTo>
                <a:lnTo>
                  <a:pt x="185" y="339"/>
                </a:lnTo>
                <a:lnTo>
                  <a:pt x="185" y="325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40" name="path 8940"/>
          <p:cNvSpPr/>
          <p:nvPr/>
        </p:nvSpPr>
        <p:spPr>
          <a:xfrm>
            <a:off x="6051041" y="4211066"/>
            <a:ext cx="118872" cy="224027"/>
          </a:xfrm>
          <a:custGeom>
            <a:avLst/>
            <a:gdLst/>
            <a:ahLst/>
            <a:cxnLst/>
            <a:rect l="0" t="0" r="0" b="0"/>
            <a:pathLst>
              <a:path w="187" h="352">
                <a:moveTo>
                  <a:pt x="152" y="1"/>
                </a:moveTo>
                <a:lnTo>
                  <a:pt x="159" y="13"/>
                </a:lnTo>
                <a:lnTo>
                  <a:pt x="186" y="34"/>
                </a:lnTo>
                <a:lnTo>
                  <a:pt x="1" y="34"/>
                </a:lnTo>
                <a:moveTo>
                  <a:pt x="186" y="197"/>
                </a:moveTo>
                <a:lnTo>
                  <a:pt x="186" y="125"/>
                </a:lnTo>
                <a:lnTo>
                  <a:pt x="106" y="121"/>
                </a:lnTo>
                <a:lnTo>
                  <a:pt x="116" y="125"/>
                </a:lnTo>
                <a:lnTo>
                  <a:pt x="126" y="147"/>
                </a:lnTo>
                <a:lnTo>
                  <a:pt x="126" y="169"/>
                </a:lnTo>
                <a:lnTo>
                  <a:pt x="116" y="190"/>
                </a:lnTo>
                <a:lnTo>
                  <a:pt x="99" y="205"/>
                </a:lnTo>
                <a:lnTo>
                  <a:pt x="73" y="212"/>
                </a:lnTo>
                <a:lnTo>
                  <a:pt x="54" y="212"/>
                </a:lnTo>
                <a:lnTo>
                  <a:pt x="27" y="205"/>
                </a:lnTo>
                <a:lnTo>
                  <a:pt x="10" y="190"/>
                </a:lnTo>
                <a:lnTo>
                  <a:pt x="1" y="169"/>
                </a:lnTo>
                <a:lnTo>
                  <a:pt x="1" y="147"/>
                </a:lnTo>
                <a:lnTo>
                  <a:pt x="10" y="125"/>
                </a:lnTo>
                <a:lnTo>
                  <a:pt x="20" y="121"/>
                </a:lnTo>
                <a:lnTo>
                  <a:pt x="37" y="113"/>
                </a:lnTo>
                <a:moveTo>
                  <a:pt x="186" y="296"/>
                </a:moveTo>
                <a:lnTo>
                  <a:pt x="178" y="274"/>
                </a:lnTo>
                <a:lnTo>
                  <a:pt x="152" y="260"/>
                </a:lnTo>
                <a:lnTo>
                  <a:pt x="106" y="253"/>
                </a:lnTo>
                <a:lnTo>
                  <a:pt x="80" y="253"/>
                </a:lnTo>
                <a:lnTo>
                  <a:pt x="37" y="260"/>
                </a:lnTo>
                <a:lnTo>
                  <a:pt x="10" y="274"/>
                </a:lnTo>
                <a:lnTo>
                  <a:pt x="1" y="296"/>
                </a:lnTo>
                <a:lnTo>
                  <a:pt x="1" y="310"/>
                </a:lnTo>
                <a:lnTo>
                  <a:pt x="10" y="332"/>
                </a:lnTo>
                <a:lnTo>
                  <a:pt x="37" y="344"/>
                </a:lnTo>
                <a:lnTo>
                  <a:pt x="80" y="351"/>
                </a:lnTo>
                <a:lnTo>
                  <a:pt x="106" y="351"/>
                </a:lnTo>
                <a:lnTo>
                  <a:pt x="152" y="344"/>
                </a:lnTo>
                <a:lnTo>
                  <a:pt x="178" y="332"/>
                </a:lnTo>
                <a:lnTo>
                  <a:pt x="186" y="310"/>
                </a:lnTo>
                <a:lnTo>
                  <a:pt x="186" y="29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42" name="path 8942"/>
          <p:cNvSpPr/>
          <p:nvPr/>
        </p:nvSpPr>
        <p:spPr>
          <a:xfrm>
            <a:off x="14082745" y="4471903"/>
            <a:ext cx="203781" cy="72695"/>
          </a:xfrm>
          <a:custGeom>
            <a:avLst/>
            <a:gdLst/>
            <a:ahLst/>
            <a:cxnLst/>
            <a:rect l="0" t="0" r="0" b="0"/>
            <a:pathLst>
              <a:path w="320" h="114">
                <a:moveTo>
                  <a:pt x="0" y="104"/>
                </a:moveTo>
                <a:lnTo>
                  <a:pt x="65" y="39"/>
                </a:lnTo>
                <a:moveTo>
                  <a:pt x="70" y="84"/>
                </a:moveTo>
                <a:lnTo>
                  <a:pt x="135" y="20"/>
                </a:lnTo>
                <a:moveTo>
                  <a:pt x="142" y="65"/>
                </a:moveTo>
                <a:lnTo>
                  <a:pt x="204" y="0"/>
                </a:lnTo>
                <a:moveTo>
                  <a:pt x="195" y="113"/>
                </a:moveTo>
                <a:lnTo>
                  <a:pt x="257" y="51"/>
                </a:lnTo>
                <a:moveTo>
                  <a:pt x="264" y="96"/>
                </a:moveTo>
                <a:lnTo>
                  <a:pt x="320" y="3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44" name="path 8944"/>
          <p:cNvSpPr/>
          <p:nvPr/>
        </p:nvSpPr>
        <p:spPr>
          <a:xfrm>
            <a:off x="14084045" y="4468622"/>
            <a:ext cx="198119" cy="27431"/>
          </a:xfrm>
          <a:custGeom>
            <a:avLst/>
            <a:gdLst/>
            <a:ahLst/>
            <a:cxnLst/>
            <a:rect l="0" t="0" r="0" b="0"/>
            <a:pathLst>
              <a:path w="311" h="43"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46" name="path 8946"/>
          <p:cNvSpPr/>
          <p:nvPr/>
        </p:nvSpPr>
        <p:spPr>
          <a:xfrm>
            <a:off x="14372305" y="4513041"/>
            <a:ext cx="28509" cy="28509"/>
          </a:xfrm>
          <a:custGeom>
            <a:avLst/>
            <a:gdLst/>
            <a:ahLst/>
            <a:cxnLst/>
            <a:rect l="0" t="0" r="0" b="0"/>
            <a:pathLst>
              <a:path w="44" h="44">
                <a:moveTo>
                  <a:pt x="0" y="44"/>
                </a:moveTo>
                <a:lnTo>
                  <a:pt x="44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48" name="path 8948"/>
          <p:cNvSpPr/>
          <p:nvPr/>
        </p:nvSpPr>
        <p:spPr>
          <a:xfrm>
            <a:off x="13251941" y="4192778"/>
            <a:ext cx="240555" cy="353334"/>
          </a:xfrm>
          <a:custGeom>
            <a:avLst/>
            <a:gdLst/>
            <a:ahLst/>
            <a:cxnLst/>
            <a:rect l="0" t="0" r="0" b="0"/>
            <a:pathLst>
              <a:path w="378" h="556">
                <a:moveTo>
                  <a:pt x="82" y="483"/>
                </a:moveTo>
                <a:lnTo>
                  <a:pt x="130" y="435"/>
                </a:lnTo>
                <a:moveTo>
                  <a:pt x="63" y="555"/>
                </a:moveTo>
                <a:lnTo>
                  <a:pt x="126" y="490"/>
                </a:lnTo>
                <a:moveTo>
                  <a:pt x="133" y="536"/>
                </a:moveTo>
                <a:lnTo>
                  <a:pt x="198" y="471"/>
                </a:lnTo>
                <a:moveTo>
                  <a:pt x="202" y="517"/>
                </a:moveTo>
                <a:lnTo>
                  <a:pt x="265" y="457"/>
                </a:lnTo>
                <a:moveTo>
                  <a:pt x="325" y="548"/>
                </a:moveTo>
                <a:lnTo>
                  <a:pt x="378" y="497"/>
                </a:lnTo>
                <a:moveTo>
                  <a:pt x="310" y="476"/>
                </a:moveTo>
                <a:lnTo>
                  <a:pt x="262" y="454"/>
                </a:lnTo>
                <a:lnTo>
                  <a:pt x="210" y="442"/>
                </a:lnTo>
                <a:lnTo>
                  <a:pt x="157" y="435"/>
                </a:lnTo>
                <a:lnTo>
                  <a:pt x="104" y="437"/>
                </a:lnTo>
                <a:lnTo>
                  <a:pt x="51" y="445"/>
                </a:lnTo>
                <a:lnTo>
                  <a:pt x="1" y="461"/>
                </a:lnTo>
                <a:moveTo>
                  <a:pt x="250" y="8"/>
                </a:moveTo>
                <a:lnTo>
                  <a:pt x="260" y="8"/>
                </a:lnTo>
                <a:lnTo>
                  <a:pt x="277" y="15"/>
                </a:lnTo>
                <a:lnTo>
                  <a:pt x="286" y="22"/>
                </a:lnTo>
                <a:lnTo>
                  <a:pt x="296" y="37"/>
                </a:lnTo>
                <a:lnTo>
                  <a:pt x="296" y="63"/>
                </a:lnTo>
                <a:lnTo>
                  <a:pt x="286" y="77"/>
                </a:lnTo>
                <a:lnTo>
                  <a:pt x="277" y="85"/>
                </a:lnTo>
                <a:lnTo>
                  <a:pt x="260" y="92"/>
                </a:lnTo>
                <a:lnTo>
                  <a:pt x="243" y="92"/>
                </a:lnTo>
                <a:lnTo>
                  <a:pt x="224" y="85"/>
                </a:lnTo>
                <a:lnTo>
                  <a:pt x="198" y="70"/>
                </a:lnTo>
                <a:lnTo>
                  <a:pt x="111" y="1"/>
                </a:lnTo>
                <a:lnTo>
                  <a:pt x="111" y="99"/>
                </a:lnTo>
                <a:moveTo>
                  <a:pt x="296" y="226"/>
                </a:moveTo>
                <a:lnTo>
                  <a:pt x="296" y="154"/>
                </a:lnTo>
                <a:lnTo>
                  <a:pt x="217" y="150"/>
                </a:lnTo>
                <a:lnTo>
                  <a:pt x="224" y="154"/>
                </a:lnTo>
                <a:lnTo>
                  <a:pt x="234" y="176"/>
                </a:lnTo>
                <a:lnTo>
                  <a:pt x="234" y="197"/>
                </a:lnTo>
                <a:lnTo>
                  <a:pt x="224" y="219"/>
                </a:lnTo>
                <a:lnTo>
                  <a:pt x="207" y="233"/>
                </a:lnTo>
                <a:lnTo>
                  <a:pt x="181" y="241"/>
                </a:lnTo>
                <a:lnTo>
                  <a:pt x="164" y="241"/>
                </a:lnTo>
                <a:lnTo>
                  <a:pt x="138" y="233"/>
                </a:lnTo>
                <a:lnTo>
                  <a:pt x="118" y="219"/>
                </a:lnTo>
                <a:lnTo>
                  <a:pt x="111" y="197"/>
                </a:lnTo>
                <a:lnTo>
                  <a:pt x="111" y="176"/>
                </a:lnTo>
                <a:lnTo>
                  <a:pt x="118" y="154"/>
                </a:lnTo>
                <a:lnTo>
                  <a:pt x="128" y="150"/>
                </a:lnTo>
                <a:lnTo>
                  <a:pt x="145" y="142"/>
                </a:lnTo>
                <a:moveTo>
                  <a:pt x="296" y="325"/>
                </a:moveTo>
                <a:lnTo>
                  <a:pt x="286" y="303"/>
                </a:lnTo>
                <a:lnTo>
                  <a:pt x="260" y="289"/>
                </a:lnTo>
                <a:lnTo>
                  <a:pt x="217" y="281"/>
                </a:lnTo>
                <a:lnTo>
                  <a:pt x="190" y="281"/>
                </a:lnTo>
                <a:lnTo>
                  <a:pt x="145" y="289"/>
                </a:lnTo>
                <a:lnTo>
                  <a:pt x="118" y="303"/>
                </a:lnTo>
                <a:lnTo>
                  <a:pt x="111" y="325"/>
                </a:lnTo>
                <a:lnTo>
                  <a:pt x="111" y="339"/>
                </a:lnTo>
                <a:lnTo>
                  <a:pt x="118" y="361"/>
                </a:lnTo>
                <a:lnTo>
                  <a:pt x="145" y="373"/>
                </a:lnTo>
                <a:lnTo>
                  <a:pt x="190" y="380"/>
                </a:lnTo>
                <a:lnTo>
                  <a:pt x="217" y="380"/>
                </a:lnTo>
                <a:lnTo>
                  <a:pt x="260" y="373"/>
                </a:lnTo>
                <a:lnTo>
                  <a:pt x="286" y="361"/>
                </a:lnTo>
                <a:lnTo>
                  <a:pt x="296" y="339"/>
                </a:lnTo>
                <a:lnTo>
                  <a:pt x="296" y="325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72" name="group 472"/>
          <p:cNvGrpSpPr/>
          <p:nvPr/>
        </p:nvGrpSpPr>
        <p:grpSpPr>
          <a:xfrm rot="21600000">
            <a:off x="2355574" y="4468622"/>
            <a:ext cx="331788" cy="109514"/>
            <a:chOff x="0" y="0"/>
            <a:chExt cx="331788" cy="109514"/>
          </a:xfrm>
        </p:grpSpPr>
        <p:sp>
          <p:nvSpPr>
            <p:cNvPr id="8950" name="path 8950"/>
            <p:cNvSpPr/>
            <p:nvPr/>
          </p:nvSpPr>
          <p:spPr>
            <a:xfrm>
              <a:off x="194839" y="34289"/>
              <a:ext cx="1523" cy="71628"/>
            </a:xfrm>
            <a:custGeom>
              <a:avLst/>
              <a:gdLst/>
              <a:ahLst/>
              <a:cxnLst/>
              <a:rect l="0" t="0" r="0" b="0"/>
              <a:pathLst>
                <a:path w="2" h="112">
                  <a:moveTo>
                    <a:pt x="1" y="112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952" name="path 8952"/>
            <p:cNvSpPr/>
            <p:nvPr/>
          </p:nvSpPr>
          <p:spPr>
            <a:xfrm>
              <a:off x="0" y="0"/>
              <a:ext cx="331788" cy="109514"/>
            </a:xfrm>
            <a:custGeom>
              <a:avLst/>
              <a:gdLst/>
              <a:ahLst/>
              <a:cxnLst/>
              <a:rect l="0" t="0" r="0" b="0"/>
              <a:pathLst>
                <a:path w="522" h="172">
                  <a:moveTo>
                    <a:pt x="20" y="101"/>
                  </a:moveTo>
                  <a:lnTo>
                    <a:pt x="68" y="53"/>
                  </a:lnTo>
                  <a:moveTo>
                    <a:pt x="0" y="171"/>
                  </a:moveTo>
                  <a:lnTo>
                    <a:pt x="65" y="109"/>
                  </a:lnTo>
                  <a:moveTo>
                    <a:pt x="92" y="82"/>
                  </a:moveTo>
                  <a:lnTo>
                    <a:pt x="154" y="20"/>
                  </a:lnTo>
                  <a:moveTo>
                    <a:pt x="72" y="152"/>
                  </a:moveTo>
                  <a:lnTo>
                    <a:pt x="135" y="89"/>
                  </a:lnTo>
                  <a:moveTo>
                    <a:pt x="161" y="63"/>
                  </a:moveTo>
                  <a:lnTo>
                    <a:pt x="221" y="3"/>
                  </a:lnTo>
                  <a:moveTo>
                    <a:pt x="142" y="133"/>
                  </a:moveTo>
                  <a:lnTo>
                    <a:pt x="207" y="70"/>
                  </a:lnTo>
                  <a:moveTo>
                    <a:pt x="231" y="44"/>
                  </a:moveTo>
                  <a:lnTo>
                    <a:pt x="274" y="1"/>
                  </a:lnTo>
                  <a:moveTo>
                    <a:pt x="212" y="113"/>
                  </a:moveTo>
                  <a:lnTo>
                    <a:pt x="276" y="49"/>
                  </a:lnTo>
                  <a:moveTo>
                    <a:pt x="284" y="94"/>
                  </a:moveTo>
                  <a:lnTo>
                    <a:pt x="348" y="29"/>
                  </a:lnTo>
                  <a:moveTo>
                    <a:pt x="353" y="75"/>
                  </a:moveTo>
                  <a:lnTo>
                    <a:pt x="406" y="25"/>
                  </a:lnTo>
                  <a:moveTo>
                    <a:pt x="356" y="123"/>
                  </a:moveTo>
                  <a:lnTo>
                    <a:pt x="399" y="82"/>
                  </a:lnTo>
                  <a:moveTo>
                    <a:pt x="406" y="128"/>
                  </a:moveTo>
                  <a:lnTo>
                    <a:pt x="471" y="63"/>
                  </a:lnTo>
                  <a:moveTo>
                    <a:pt x="432" y="149"/>
                  </a:moveTo>
                  <a:lnTo>
                    <a:pt x="449" y="133"/>
                  </a:lnTo>
                  <a:moveTo>
                    <a:pt x="476" y="109"/>
                  </a:moveTo>
                  <a:lnTo>
                    <a:pt x="519" y="63"/>
                  </a:lnTo>
                  <a:moveTo>
                    <a:pt x="471" y="166"/>
                  </a:moveTo>
                  <a:lnTo>
                    <a:pt x="521" y="113"/>
                  </a:lnTo>
                  <a:moveTo>
                    <a:pt x="514" y="171"/>
                  </a:moveTo>
                  <a:lnTo>
                    <a:pt x="514" y="169"/>
                  </a:lnTo>
                  <a:moveTo>
                    <a:pt x="442" y="157"/>
                  </a:moveTo>
                  <a:lnTo>
                    <a:pt x="394" y="135"/>
                  </a:lnTo>
                  <a:lnTo>
                    <a:pt x="341" y="123"/>
                  </a:lnTo>
                  <a:lnTo>
                    <a:pt x="288" y="116"/>
                  </a:lnTo>
                  <a:lnTo>
                    <a:pt x="236" y="118"/>
                  </a:lnTo>
                  <a:lnTo>
                    <a:pt x="183" y="125"/>
                  </a:lnTo>
                  <a:lnTo>
                    <a:pt x="132" y="142"/>
                  </a:lnTo>
                  <a:moveTo>
                    <a:pt x="442" y="41"/>
                  </a:moveTo>
                  <a:lnTo>
                    <a:pt x="394" y="20"/>
                  </a:lnTo>
                  <a:lnTo>
                    <a:pt x="341" y="8"/>
                  </a:lnTo>
                  <a:lnTo>
                    <a:pt x="288" y="1"/>
                  </a:lnTo>
                  <a:lnTo>
                    <a:pt x="236" y="3"/>
                  </a:lnTo>
                  <a:lnTo>
                    <a:pt x="183" y="10"/>
                  </a:lnTo>
                  <a:lnTo>
                    <a:pt x="132" y="2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954" name="path 8954"/>
          <p:cNvSpPr/>
          <p:nvPr/>
        </p:nvSpPr>
        <p:spPr>
          <a:xfrm>
            <a:off x="1331213" y="4468622"/>
            <a:ext cx="1109472" cy="47244"/>
          </a:xfrm>
          <a:custGeom>
            <a:avLst/>
            <a:gdLst/>
            <a:ahLst/>
            <a:cxnLst/>
            <a:rect l="0" t="0" r="0" b="0"/>
            <a:pathLst>
              <a:path w="1747" h="74">
                <a:moveTo>
                  <a:pt x="92" y="41"/>
                </a:moveTo>
                <a:lnTo>
                  <a:pt x="32" y="17"/>
                </a:lnTo>
                <a:lnTo>
                  <a:pt x="1" y="10"/>
                </a:lnTo>
                <a:moveTo>
                  <a:pt x="92" y="41"/>
                </a:moveTo>
                <a:lnTo>
                  <a:pt x="140" y="58"/>
                </a:lnTo>
                <a:lnTo>
                  <a:pt x="188" y="68"/>
                </a:lnTo>
                <a:lnTo>
                  <a:pt x="238" y="73"/>
                </a:lnTo>
                <a:lnTo>
                  <a:pt x="291" y="70"/>
                </a:lnTo>
                <a:lnTo>
                  <a:pt x="339" y="63"/>
                </a:lnTo>
                <a:lnTo>
                  <a:pt x="390" y="49"/>
                </a:lnTo>
                <a:lnTo>
                  <a:pt x="435" y="27"/>
                </a:lnTo>
                <a:moveTo>
                  <a:pt x="747" y="41"/>
                </a:moveTo>
                <a:lnTo>
                  <a:pt x="699" y="20"/>
                </a:lnTo>
                <a:lnTo>
                  <a:pt x="646" y="8"/>
                </a:lnTo>
                <a:lnTo>
                  <a:pt x="594" y="1"/>
                </a:lnTo>
                <a:lnTo>
                  <a:pt x="541" y="3"/>
                </a:lnTo>
                <a:lnTo>
                  <a:pt x="488" y="10"/>
                </a:lnTo>
                <a:lnTo>
                  <a:pt x="438" y="27"/>
                </a:lnTo>
                <a:moveTo>
                  <a:pt x="747" y="41"/>
                </a:moveTo>
                <a:lnTo>
                  <a:pt x="795" y="58"/>
                </a:lnTo>
                <a:lnTo>
                  <a:pt x="843" y="68"/>
                </a:lnTo>
                <a:lnTo>
                  <a:pt x="894" y="73"/>
                </a:lnTo>
                <a:lnTo>
                  <a:pt x="946" y="70"/>
                </a:lnTo>
                <a:lnTo>
                  <a:pt x="994" y="63"/>
                </a:lnTo>
                <a:lnTo>
                  <a:pt x="1045" y="49"/>
                </a:lnTo>
                <a:lnTo>
                  <a:pt x="1090" y="27"/>
                </a:lnTo>
                <a:moveTo>
                  <a:pt x="1400" y="41"/>
                </a:moveTo>
                <a:lnTo>
                  <a:pt x="1352" y="20"/>
                </a:lnTo>
                <a:lnTo>
                  <a:pt x="1299" y="8"/>
                </a:lnTo>
                <a:lnTo>
                  <a:pt x="1246" y="1"/>
                </a:lnTo>
                <a:lnTo>
                  <a:pt x="1194" y="3"/>
                </a:lnTo>
                <a:lnTo>
                  <a:pt x="1141" y="10"/>
                </a:lnTo>
                <a:lnTo>
                  <a:pt x="1090" y="27"/>
                </a:lnTo>
                <a:moveTo>
                  <a:pt x="1402" y="41"/>
                </a:moveTo>
                <a:lnTo>
                  <a:pt x="1450" y="58"/>
                </a:lnTo>
                <a:lnTo>
                  <a:pt x="1498" y="68"/>
                </a:lnTo>
                <a:lnTo>
                  <a:pt x="1549" y="73"/>
                </a:lnTo>
                <a:lnTo>
                  <a:pt x="1602" y="70"/>
                </a:lnTo>
                <a:lnTo>
                  <a:pt x="1650" y="63"/>
                </a:lnTo>
                <a:lnTo>
                  <a:pt x="1700" y="49"/>
                </a:lnTo>
                <a:lnTo>
                  <a:pt x="1746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56" name="path 8956"/>
          <p:cNvSpPr/>
          <p:nvPr/>
        </p:nvSpPr>
        <p:spPr>
          <a:xfrm>
            <a:off x="2747772" y="4553204"/>
            <a:ext cx="41147" cy="3047"/>
          </a:xfrm>
          <a:custGeom>
            <a:avLst/>
            <a:gdLst/>
            <a:ahLst/>
            <a:cxnLst/>
            <a:rect l="0" t="0" r="0" b="0"/>
            <a:pathLst>
              <a:path w="64" h="4">
                <a:moveTo>
                  <a:pt x="0" y="0"/>
                </a:moveTo>
                <a:lnTo>
                  <a:pt x="64" y="4"/>
                </a:lnTo>
                <a:lnTo>
                  <a:pt x="2" y="4"/>
                </a:lnTo>
                <a:lnTo>
                  <a:pt x="0" y="0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58" name="path 8958"/>
          <p:cNvSpPr/>
          <p:nvPr/>
        </p:nvSpPr>
        <p:spPr>
          <a:xfrm>
            <a:off x="2747772" y="4553204"/>
            <a:ext cx="42671" cy="3047"/>
          </a:xfrm>
          <a:custGeom>
            <a:avLst/>
            <a:gdLst/>
            <a:ahLst/>
            <a:cxnLst/>
            <a:rect l="0" t="0" r="0" b="0"/>
            <a:pathLst>
              <a:path w="67" h="4">
                <a:moveTo>
                  <a:pt x="0" y="0"/>
                </a:moveTo>
                <a:lnTo>
                  <a:pt x="67" y="0"/>
                </a:lnTo>
                <a:lnTo>
                  <a:pt x="64" y="4"/>
                </a:lnTo>
                <a:lnTo>
                  <a:pt x="0" y="0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60" name="path 8960"/>
          <p:cNvSpPr/>
          <p:nvPr/>
        </p:nvSpPr>
        <p:spPr>
          <a:xfrm>
            <a:off x="2986278" y="4505959"/>
            <a:ext cx="1523" cy="71628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11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62" name="path 8962"/>
          <p:cNvSpPr/>
          <p:nvPr/>
        </p:nvSpPr>
        <p:spPr>
          <a:xfrm>
            <a:off x="2747772" y="4550155"/>
            <a:ext cx="42671" cy="3048"/>
          </a:xfrm>
          <a:custGeom>
            <a:avLst/>
            <a:gdLst/>
            <a:ahLst/>
            <a:cxnLst/>
            <a:rect l="0" t="0" r="0" b="0"/>
            <a:pathLst>
              <a:path w="67" h="4">
                <a:moveTo>
                  <a:pt x="0" y="0"/>
                </a:moveTo>
                <a:lnTo>
                  <a:pt x="67" y="2"/>
                </a:lnTo>
                <a:lnTo>
                  <a:pt x="0" y="2"/>
                </a:lnTo>
                <a:lnTo>
                  <a:pt x="0" y="0"/>
                </a:lnTo>
              </a:path>
              <a:path w="67" h="4">
                <a:moveTo>
                  <a:pt x="0" y="0"/>
                </a:moveTo>
                <a:lnTo>
                  <a:pt x="67" y="0"/>
                </a:lnTo>
                <a:lnTo>
                  <a:pt x="67" y="2"/>
                </a:lnTo>
                <a:lnTo>
                  <a:pt x="0" y="0"/>
                </a:lnTo>
              </a:path>
              <a:path w="67" h="4">
                <a:moveTo>
                  <a:pt x="0" y="2"/>
                </a:moveTo>
                <a:lnTo>
                  <a:pt x="67" y="4"/>
                </a:lnTo>
                <a:lnTo>
                  <a:pt x="0" y="4"/>
                </a:lnTo>
                <a:lnTo>
                  <a:pt x="0" y="2"/>
                </a:lnTo>
              </a:path>
              <a:path w="67" h="4">
                <a:moveTo>
                  <a:pt x="0" y="2"/>
                </a:moveTo>
                <a:lnTo>
                  <a:pt x="67" y="2"/>
                </a:lnTo>
                <a:lnTo>
                  <a:pt x="67" y="4"/>
                </a:lnTo>
                <a:lnTo>
                  <a:pt x="0" y="2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74" name="group 474"/>
          <p:cNvGrpSpPr/>
          <p:nvPr/>
        </p:nvGrpSpPr>
        <p:grpSpPr>
          <a:xfrm rot="21600000">
            <a:off x="3173730" y="4508546"/>
            <a:ext cx="295655" cy="142194"/>
            <a:chOff x="0" y="0"/>
            <a:chExt cx="295655" cy="142194"/>
          </a:xfrm>
        </p:grpSpPr>
        <p:sp>
          <p:nvSpPr>
            <p:cNvPr id="8964" name="path 8964"/>
            <p:cNvSpPr/>
            <p:nvPr/>
          </p:nvSpPr>
          <p:spPr>
            <a:xfrm>
              <a:off x="0" y="4271"/>
              <a:ext cx="278891" cy="137160"/>
            </a:xfrm>
            <a:custGeom>
              <a:avLst/>
              <a:gdLst/>
              <a:ahLst/>
              <a:cxnLst/>
              <a:rect l="0" t="0" r="0" b="0"/>
              <a:pathLst>
                <a:path w="439" h="216">
                  <a:moveTo>
                    <a:pt x="34" y="1"/>
                  </a:moveTo>
                  <a:lnTo>
                    <a:pt x="20" y="3"/>
                  </a:lnTo>
                  <a:lnTo>
                    <a:pt x="8" y="13"/>
                  </a:lnTo>
                  <a:lnTo>
                    <a:pt x="1" y="27"/>
                  </a:lnTo>
                  <a:lnTo>
                    <a:pt x="1" y="42"/>
                  </a:lnTo>
                  <a:lnTo>
                    <a:pt x="8" y="56"/>
                  </a:lnTo>
                  <a:lnTo>
                    <a:pt x="20" y="66"/>
                  </a:lnTo>
                  <a:lnTo>
                    <a:pt x="34" y="68"/>
                  </a:lnTo>
                  <a:lnTo>
                    <a:pt x="49" y="66"/>
                  </a:lnTo>
                  <a:lnTo>
                    <a:pt x="61" y="56"/>
                  </a:lnTo>
                  <a:lnTo>
                    <a:pt x="68" y="42"/>
                  </a:lnTo>
                  <a:lnTo>
                    <a:pt x="68" y="27"/>
                  </a:lnTo>
                  <a:lnTo>
                    <a:pt x="61" y="13"/>
                  </a:lnTo>
                  <a:lnTo>
                    <a:pt x="49" y="3"/>
                  </a:lnTo>
                  <a:lnTo>
                    <a:pt x="34" y="1"/>
                  </a:lnTo>
                  <a:close/>
                  <a:moveTo>
                    <a:pt x="404" y="147"/>
                  </a:moveTo>
                  <a:lnTo>
                    <a:pt x="390" y="150"/>
                  </a:lnTo>
                  <a:lnTo>
                    <a:pt x="377" y="159"/>
                  </a:lnTo>
                  <a:lnTo>
                    <a:pt x="370" y="174"/>
                  </a:lnTo>
                  <a:lnTo>
                    <a:pt x="370" y="188"/>
                  </a:lnTo>
                  <a:lnTo>
                    <a:pt x="377" y="202"/>
                  </a:lnTo>
                  <a:lnTo>
                    <a:pt x="390" y="212"/>
                  </a:lnTo>
                  <a:lnTo>
                    <a:pt x="404" y="214"/>
                  </a:lnTo>
                  <a:lnTo>
                    <a:pt x="418" y="212"/>
                  </a:lnTo>
                  <a:lnTo>
                    <a:pt x="430" y="202"/>
                  </a:lnTo>
                  <a:lnTo>
                    <a:pt x="437" y="188"/>
                  </a:lnTo>
                  <a:lnTo>
                    <a:pt x="437" y="174"/>
                  </a:lnTo>
                  <a:lnTo>
                    <a:pt x="430" y="159"/>
                  </a:lnTo>
                  <a:lnTo>
                    <a:pt x="418" y="150"/>
                  </a:lnTo>
                  <a:lnTo>
                    <a:pt x="404" y="147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966" name="path 8966"/>
            <p:cNvSpPr/>
            <p:nvPr/>
          </p:nvSpPr>
          <p:spPr>
            <a:xfrm>
              <a:off x="6857" y="40085"/>
              <a:ext cx="271271" cy="102108"/>
            </a:xfrm>
            <a:custGeom>
              <a:avLst/>
              <a:gdLst/>
              <a:ahLst/>
              <a:cxnLst/>
              <a:rect l="0" t="0" r="0" b="0"/>
              <a:pathLst>
                <a:path w="427" h="160">
                  <a:moveTo>
                    <a:pt x="0" y="0"/>
                  </a:moveTo>
                  <a:lnTo>
                    <a:pt x="45" y="2"/>
                  </a:lnTo>
                  <a:lnTo>
                    <a:pt x="2" y="2"/>
                  </a:lnTo>
                  <a:lnTo>
                    <a:pt x="0" y="0"/>
                  </a:lnTo>
                </a:path>
                <a:path w="427" h="160">
                  <a:moveTo>
                    <a:pt x="0" y="0"/>
                  </a:moveTo>
                  <a:lnTo>
                    <a:pt x="48" y="0"/>
                  </a:lnTo>
                  <a:lnTo>
                    <a:pt x="45" y="2"/>
                  </a:lnTo>
                  <a:lnTo>
                    <a:pt x="0" y="0"/>
                  </a:lnTo>
                </a:path>
                <a:path w="427" h="160">
                  <a:moveTo>
                    <a:pt x="2" y="2"/>
                  </a:moveTo>
                  <a:lnTo>
                    <a:pt x="43" y="4"/>
                  </a:lnTo>
                  <a:lnTo>
                    <a:pt x="4" y="4"/>
                  </a:lnTo>
                  <a:lnTo>
                    <a:pt x="2" y="2"/>
                  </a:lnTo>
                </a:path>
                <a:path w="427" h="160">
                  <a:moveTo>
                    <a:pt x="2" y="2"/>
                  </a:moveTo>
                  <a:lnTo>
                    <a:pt x="45" y="2"/>
                  </a:lnTo>
                  <a:lnTo>
                    <a:pt x="43" y="4"/>
                  </a:lnTo>
                  <a:lnTo>
                    <a:pt x="2" y="2"/>
                  </a:lnTo>
                </a:path>
                <a:path w="427" h="160">
                  <a:moveTo>
                    <a:pt x="16" y="9"/>
                  </a:moveTo>
                  <a:lnTo>
                    <a:pt x="28" y="11"/>
                  </a:lnTo>
                  <a:lnTo>
                    <a:pt x="19" y="11"/>
                  </a:lnTo>
                  <a:lnTo>
                    <a:pt x="16" y="9"/>
                  </a:lnTo>
                </a:path>
                <a:path w="427" h="160">
                  <a:moveTo>
                    <a:pt x="374" y="98"/>
                  </a:moveTo>
                  <a:lnTo>
                    <a:pt x="415" y="100"/>
                  </a:lnTo>
                  <a:lnTo>
                    <a:pt x="371" y="100"/>
                  </a:lnTo>
                  <a:lnTo>
                    <a:pt x="374" y="98"/>
                  </a:lnTo>
                </a:path>
                <a:path w="427" h="160">
                  <a:moveTo>
                    <a:pt x="374" y="98"/>
                  </a:moveTo>
                  <a:lnTo>
                    <a:pt x="412" y="98"/>
                  </a:lnTo>
                  <a:lnTo>
                    <a:pt x="415" y="100"/>
                  </a:lnTo>
                  <a:lnTo>
                    <a:pt x="374" y="98"/>
                  </a:lnTo>
                </a:path>
                <a:path w="427" h="160">
                  <a:moveTo>
                    <a:pt x="371" y="100"/>
                  </a:moveTo>
                  <a:lnTo>
                    <a:pt x="417" y="100"/>
                  </a:lnTo>
                  <a:lnTo>
                    <a:pt x="369" y="100"/>
                  </a:lnTo>
                  <a:lnTo>
                    <a:pt x="371" y="100"/>
                  </a:lnTo>
                </a:path>
                <a:path w="427" h="160">
                  <a:moveTo>
                    <a:pt x="371" y="100"/>
                  </a:moveTo>
                  <a:lnTo>
                    <a:pt x="417" y="100"/>
                  </a:lnTo>
                  <a:lnTo>
                    <a:pt x="371" y="100"/>
                  </a:lnTo>
                </a:path>
                <a:path w="427" h="160">
                  <a:moveTo>
                    <a:pt x="369" y="100"/>
                  </a:moveTo>
                  <a:lnTo>
                    <a:pt x="420" y="103"/>
                  </a:lnTo>
                  <a:lnTo>
                    <a:pt x="367" y="103"/>
                  </a:lnTo>
                  <a:lnTo>
                    <a:pt x="369" y="100"/>
                  </a:lnTo>
                </a:path>
                <a:path w="427" h="160">
                  <a:moveTo>
                    <a:pt x="369" y="100"/>
                  </a:moveTo>
                  <a:lnTo>
                    <a:pt x="417" y="100"/>
                  </a:lnTo>
                  <a:lnTo>
                    <a:pt x="420" y="103"/>
                  </a:lnTo>
                  <a:lnTo>
                    <a:pt x="369" y="100"/>
                  </a:lnTo>
                </a:path>
                <a:path w="427" h="160">
                  <a:moveTo>
                    <a:pt x="367" y="103"/>
                  </a:moveTo>
                  <a:lnTo>
                    <a:pt x="422" y="107"/>
                  </a:lnTo>
                  <a:lnTo>
                    <a:pt x="364" y="107"/>
                  </a:lnTo>
                  <a:lnTo>
                    <a:pt x="367" y="103"/>
                  </a:lnTo>
                </a:path>
                <a:path w="427" h="160">
                  <a:moveTo>
                    <a:pt x="367" y="103"/>
                  </a:moveTo>
                  <a:lnTo>
                    <a:pt x="420" y="103"/>
                  </a:lnTo>
                  <a:lnTo>
                    <a:pt x="422" y="107"/>
                  </a:lnTo>
                  <a:lnTo>
                    <a:pt x="367" y="103"/>
                  </a:lnTo>
                </a:path>
                <a:path w="427" h="160">
                  <a:moveTo>
                    <a:pt x="364" y="107"/>
                  </a:moveTo>
                  <a:lnTo>
                    <a:pt x="424" y="110"/>
                  </a:lnTo>
                  <a:lnTo>
                    <a:pt x="362" y="110"/>
                  </a:lnTo>
                  <a:lnTo>
                    <a:pt x="364" y="107"/>
                  </a:lnTo>
                </a:path>
                <a:path w="427" h="160">
                  <a:moveTo>
                    <a:pt x="364" y="107"/>
                  </a:moveTo>
                  <a:lnTo>
                    <a:pt x="422" y="107"/>
                  </a:lnTo>
                  <a:lnTo>
                    <a:pt x="424" y="110"/>
                  </a:lnTo>
                  <a:lnTo>
                    <a:pt x="364" y="107"/>
                  </a:lnTo>
                </a:path>
                <a:path w="427" h="160">
                  <a:moveTo>
                    <a:pt x="362" y="110"/>
                  </a:moveTo>
                  <a:lnTo>
                    <a:pt x="424" y="112"/>
                  </a:lnTo>
                  <a:lnTo>
                    <a:pt x="362" y="112"/>
                  </a:lnTo>
                  <a:lnTo>
                    <a:pt x="362" y="110"/>
                  </a:lnTo>
                </a:path>
                <a:path w="427" h="160">
                  <a:moveTo>
                    <a:pt x="362" y="110"/>
                  </a:moveTo>
                  <a:lnTo>
                    <a:pt x="424" y="110"/>
                  </a:lnTo>
                  <a:lnTo>
                    <a:pt x="424" y="112"/>
                  </a:lnTo>
                  <a:lnTo>
                    <a:pt x="362" y="110"/>
                  </a:lnTo>
                </a:path>
                <a:path w="427" h="160">
                  <a:moveTo>
                    <a:pt x="362" y="112"/>
                  </a:moveTo>
                  <a:lnTo>
                    <a:pt x="427" y="115"/>
                  </a:lnTo>
                  <a:lnTo>
                    <a:pt x="360" y="115"/>
                  </a:lnTo>
                  <a:lnTo>
                    <a:pt x="362" y="112"/>
                  </a:lnTo>
                </a:path>
                <a:path w="427" h="160">
                  <a:moveTo>
                    <a:pt x="362" y="112"/>
                  </a:moveTo>
                  <a:lnTo>
                    <a:pt x="424" y="112"/>
                  </a:lnTo>
                  <a:lnTo>
                    <a:pt x="427" y="115"/>
                  </a:lnTo>
                  <a:lnTo>
                    <a:pt x="362" y="112"/>
                  </a:lnTo>
                </a:path>
                <a:path w="427" h="160">
                  <a:moveTo>
                    <a:pt x="360" y="115"/>
                  </a:moveTo>
                  <a:lnTo>
                    <a:pt x="427" y="120"/>
                  </a:lnTo>
                  <a:lnTo>
                    <a:pt x="360" y="120"/>
                  </a:lnTo>
                  <a:lnTo>
                    <a:pt x="360" y="115"/>
                  </a:lnTo>
                </a:path>
                <a:path w="427" h="160">
                  <a:moveTo>
                    <a:pt x="360" y="115"/>
                  </a:moveTo>
                  <a:lnTo>
                    <a:pt x="427" y="115"/>
                  </a:lnTo>
                  <a:lnTo>
                    <a:pt x="427" y="120"/>
                  </a:lnTo>
                  <a:lnTo>
                    <a:pt x="360" y="115"/>
                  </a:lnTo>
                </a:path>
                <a:path w="427" h="160">
                  <a:moveTo>
                    <a:pt x="360" y="120"/>
                  </a:moveTo>
                  <a:lnTo>
                    <a:pt x="427" y="122"/>
                  </a:lnTo>
                  <a:lnTo>
                    <a:pt x="360" y="122"/>
                  </a:lnTo>
                  <a:lnTo>
                    <a:pt x="360" y="120"/>
                  </a:lnTo>
                </a:path>
                <a:path w="427" h="160">
                  <a:moveTo>
                    <a:pt x="360" y="120"/>
                  </a:moveTo>
                  <a:lnTo>
                    <a:pt x="427" y="120"/>
                  </a:lnTo>
                  <a:lnTo>
                    <a:pt x="427" y="122"/>
                  </a:lnTo>
                  <a:lnTo>
                    <a:pt x="360" y="120"/>
                  </a:lnTo>
                </a:path>
                <a:path w="427" h="160">
                  <a:moveTo>
                    <a:pt x="360" y="122"/>
                  </a:moveTo>
                  <a:lnTo>
                    <a:pt x="427" y="124"/>
                  </a:lnTo>
                  <a:lnTo>
                    <a:pt x="360" y="124"/>
                  </a:lnTo>
                  <a:lnTo>
                    <a:pt x="360" y="122"/>
                  </a:lnTo>
                </a:path>
                <a:path w="427" h="160">
                  <a:moveTo>
                    <a:pt x="360" y="122"/>
                  </a:moveTo>
                  <a:lnTo>
                    <a:pt x="427" y="122"/>
                  </a:lnTo>
                  <a:lnTo>
                    <a:pt x="427" y="124"/>
                  </a:lnTo>
                  <a:lnTo>
                    <a:pt x="360" y="122"/>
                  </a:lnTo>
                </a:path>
                <a:path w="427" h="160">
                  <a:moveTo>
                    <a:pt x="360" y="124"/>
                  </a:moveTo>
                  <a:lnTo>
                    <a:pt x="427" y="129"/>
                  </a:lnTo>
                  <a:lnTo>
                    <a:pt x="360" y="129"/>
                  </a:lnTo>
                  <a:lnTo>
                    <a:pt x="360" y="124"/>
                  </a:lnTo>
                </a:path>
                <a:path w="427" h="160">
                  <a:moveTo>
                    <a:pt x="360" y="124"/>
                  </a:moveTo>
                  <a:lnTo>
                    <a:pt x="427" y="124"/>
                  </a:lnTo>
                  <a:lnTo>
                    <a:pt x="427" y="129"/>
                  </a:lnTo>
                  <a:lnTo>
                    <a:pt x="360" y="124"/>
                  </a:lnTo>
                </a:path>
                <a:path w="427" h="160">
                  <a:moveTo>
                    <a:pt x="360" y="129"/>
                  </a:moveTo>
                  <a:lnTo>
                    <a:pt x="427" y="131"/>
                  </a:lnTo>
                  <a:lnTo>
                    <a:pt x="360" y="131"/>
                  </a:lnTo>
                  <a:lnTo>
                    <a:pt x="360" y="129"/>
                  </a:lnTo>
                </a:path>
                <a:path w="427" h="160">
                  <a:moveTo>
                    <a:pt x="360" y="129"/>
                  </a:moveTo>
                  <a:lnTo>
                    <a:pt x="427" y="129"/>
                  </a:lnTo>
                  <a:lnTo>
                    <a:pt x="427" y="131"/>
                  </a:lnTo>
                  <a:lnTo>
                    <a:pt x="360" y="129"/>
                  </a:lnTo>
                </a:path>
                <a:path w="427" h="160">
                  <a:moveTo>
                    <a:pt x="360" y="131"/>
                  </a:moveTo>
                  <a:lnTo>
                    <a:pt x="427" y="134"/>
                  </a:lnTo>
                  <a:lnTo>
                    <a:pt x="360" y="134"/>
                  </a:lnTo>
                  <a:lnTo>
                    <a:pt x="360" y="131"/>
                  </a:lnTo>
                </a:path>
                <a:path w="427" h="160">
                  <a:moveTo>
                    <a:pt x="360" y="131"/>
                  </a:moveTo>
                  <a:lnTo>
                    <a:pt x="427" y="131"/>
                  </a:lnTo>
                  <a:lnTo>
                    <a:pt x="427" y="134"/>
                  </a:lnTo>
                  <a:lnTo>
                    <a:pt x="360" y="131"/>
                  </a:lnTo>
                </a:path>
                <a:path w="427" h="160">
                  <a:moveTo>
                    <a:pt x="360" y="134"/>
                  </a:moveTo>
                  <a:lnTo>
                    <a:pt x="424" y="139"/>
                  </a:lnTo>
                  <a:lnTo>
                    <a:pt x="362" y="139"/>
                  </a:lnTo>
                  <a:lnTo>
                    <a:pt x="360" y="134"/>
                  </a:lnTo>
                </a:path>
                <a:path w="427" h="160">
                  <a:moveTo>
                    <a:pt x="360" y="134"/>
                  </a:moveTo>
                  <a:lnTo>
                    <a:pt x="427" y="134"/>
                  </a:lnTo>
                  <a:lnTo>
                    <a:pt x="424" y="139"/>
                  </a:lnTo>
                  <a:lnTo>
                    <a:pt x="360" y="134"/>
                  </a:lnTo>
                </a:path>
                <a:path w="427" h="160">
                  <a:moveTo>
                    <a:pt x="386" y="158"/>
                  </a:moveTo>
                  <a:lnTo>
                    <a:pt x="398" y="160"/>
                  </a:lnTo>
                  <a:lnTo>
                    <a:pt x="388" y="160"/>
                  </a:lnTo>
                  <a:lnTo>
                    <a:pt x="386" y="158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968" name="path 8968"/>
            <p:cNvSpPr/>
            <p:nvPr/>
          </p:nvSpPr>
          <p:spPr>
            <a:xfrm>
              <a:off x="20170" y="0"/>
              <a:ext cx="142740" cy="130648"/>
            </a:xfrm>
            <a:custGeom>
              <a:avLst/>
              <a:gdLst/>
              <a:ahLst/>
              <a:cxnLst/>
              <a:rect l="0" t="0" r="0" b="0"/>
              <a:pathLst>
                <a:path w="224" h="205">
                  <a:moveTo>
                    <a:pt x="0" y="204"/>
                  </a:moveTo>
                  <a:lnTo>
                    <a:pt x="108" y="137"/>
                  </a:lnTo>
                  <a:lnTo>
                    <a:pt x="135" y="115"/>
                  </a:lnTo>
                  <a:lnTo>
                    <a:pt x="139" y="108"/>
                  </a:lnTo>
                  <a:lnTo>
                    <a:pt x="147" y="101"/>
                  </a:lnTo>
                  <a:lnTo>
                    <a:pt x="223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8970" name="path 8970"/>
            <p:cNvSpPr/>
            <p:nvPr/>
          </p:nvSpPr>
          <p:spPr>
            <a:xfrm>
              <a:off x="18511" y="4495"/>
              <a:ext cx="277144" cy="58989"/>
            </a:xfrm>
            <a:custGeom>
              <a:avLst/>
              <a:gdLst/>
              <a:ahLst/>
              <a:cxnLst/>
              <a:rect l="0" t="0" r="0" b="0"/>
              <a:pathLst>
                <a:path w="436" h="92">
                  <a:moveTo>
                    <a:pt x="0" y="70"/>
                  </a:moveTo>
                  <a:lnTo>
                    <a:pt x="65" y="5"/>
                  </a:lnTo>
                  <a:moveTo>
                    <a:pt x="58" y="63"/>
                  </a:moveTo>
                  <a:lnTo>
                    <a:pt x="58" y="60"/>
                  </a:lnTo>
                  <a:moveTo>
                    <a:pt x="82" y="92"/>
                  </a:moveTo>
                  <a:lnTo>
                    <a:pt x="116" y="58"/>
                  </a:lnTo>
                  <a:moveTo>
                    <a:pt x="281" y="46"/>
                  </a:moveTo>
                  <a:lnTo>
                    <a:pt x="327" y="0"/>
                  </a:lnTo>
                  <a:moveTo>
                    <a:pt x="435" y="87"/>
                  </a:moveTo>
                  <a:lnTo>
                    <a:pt x="387" y="65"/>
                  </a:lnTo>
                  <a:lnTo>
                    <a:pt x="334" y="53"/>
                  </a:lnTo>
                  <a:lnTo>
                    <a:pt x="281" y="46"/>
                  </a:lnTo>
                  <a:lnTo>
                    <a:pt x="228" y="48"/>
                  </a:lnTo>
                  <a:lnTo>
                    <a:pt x="176" y="56"/>
                  </a:lnTo>
                  <a:lnTo>
                    <a:pt x="125" y="7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8972" name="path 8972"/>
          <p:cNvSpPr/>
          <p:nvPr/>
        </p:nvSpPr>
        <p:spPr>
          <a:xfrm>
            <a:off x="2749295" y="4556251"/>
            <a:ext cx="39623" cy="6096"/>
          </a:xfrm>
          <a:custGeom>
            <a:avLst/>
            <a:gdLst/>
            <a:ahLst/>
            <a:cxnLst/>
            <a:rect l="0" t="0" r="0" b="0"/>
            <a:pathLst>
              <a:path w="62" h="9">
                <a:moveTo>
                  <a:pt x="0" y="0"/>
                </a:moveTo>
                <a:lnTo>
                  <a:pt x="62" y="2"/>
                </a:lnTo>
                <a:lnTo>
                  <a:pt x="0" y="2"/>
                </a:lnTo>
                <a:lnTo>
                  <a:pt x="0" y="0"/>
                </a:lnTo>
              </a:path>
              <a:path w="62" h="9">
                <a:moveTo>
                  <a:pt x="0" y="0"/>
                </a:moveTo>
                <a:lnTo>
                  <a:pt x="62" y="0"/>
                </a:lnTo>
                <a:lnTo>
                  <a:pt x="62" y="2"/>
                </a:lnTo>
                <a:lnTo>
                  <a:pt x="0" y="0"/>
                </a:lnTo>
              </a:path>
              <a:path w="62" h="9">
                <a:moveTo>
                  <a:pt x="0" y="2"/>
                </a:moveTo>
                <a:lnTo>
                  <a:pt x="60" y="4"/>
                </a:lnTo>
                <a:lnTo>
                  <a:pt x="2" y="4"/>
                </a:lnTo>
                <a:lnTo>
                  <a:pt x="0" y="2"/>
                </a:lnTo>
              </a:path>
              <a:path w="62" h="9">
                <a:moveTo>
                  <a:pt x="0" y="2"/>
                </a:moveTo>
                <a:lnTo>
                  <a:pt x="62" y="2"/>
                </a:lnTo>
                <a:lnTo>
                  <a:pt x="60" y="4"/>
                </a:lnTo>
                <a:lnTo>
                  <a:pt x="0" y="2"/>
                </a:lnTo>
              </a:path>
              <a:path w="62" h="9">
                <a:moveTo>
                  <a:pt x="2" y="4"/>
                </a:moveTo>
                <a:lnTo>
                  <a:pt x="57" y="7"/>
                </a:lnTo>
                <a:lnTo>
                  <a:pt x="4" y="7"/>
                </a:lnTo>
                <a:lnTo>
                  <a:pt x="2" y="4"/>
                </a:lnTo>
              </a:path>
              <a:path w="62" h="9">
                <a:moveTo>
                  <a:pt x="2" y="4"/>
                </a:moveTo>
                <a:lnTo>
                  <a:pt x="60" y="4"/>
                </a:lnTo>
                <a:lnTo>
                  <a:pt x="57" y="7"/>
                </a:lnTo>
                <a:lnTo>
                  <a:pt x="2" y="4"/>
                </a:lnTo>
              </a:path>
              <a:path w="62" h="9">
                <a:moveTo>
                  <a:pt x="4" y="7"/>
                </a:moveTo>
                <a:lnTo>
                  <a:pt x="55" y="9"/>
                </a:lnTo>
                <a:lnTo>
                  <a:pt x="7" y="9"/>
                </a:lnTo>
                <a:lnTo>
                  <a:pt x="4" y="7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74" name="path 8974"/>
          <p:cNvSpPr/>
          <p:nvPr/>
        </p:nvSpPr>
        <p:spPr>
          <a:xfrm>
            <a:off x="2752343" y="4560824"/>
            <a:ext cx="33528" cy="1523"/>
          </a:xfrm>
          <a:custGeom>
            <a:avLst/>
            <a:gdLst/>
            <a:ahLst/>
            <a:cxnLst/>
            <a:rect l="0" t="0" r="0" b="0"/>
            <a:pathLst>
              <a:path w="52" h="2">
                <a:moveTo>
                  <a:pt x="0" y="0"/>
                </a:moveTo>
                <a:lnTo>
                  <a:pt x="52" y="0"/>
                </a:lnTo>
                <a:lnTo>
                  <a:pt x="50" y="2"/>
                </a:lnTo>
                <a:lnTo>
                  <a:pt x="0" y="0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76" name="path 8976"/>
          <p:cNvSpPr/>
          <p:nvPr/>
        </p:nvSpPr>
        <p:spPr>
          <a:xfrm>
            <a:off x="2753868" y="4562347"/>
            <a:ext cx="28955" cy="1523"/>
          </a:xfrm>
          <a:custGeom>
            <a:avLst/>
            <a:gdLst/>
            <a:ahLst/>
            <a:cxnLst/>
            <a:rect l="0" t="0" r="0" b="0"/>
            <a:pathLst>
              <a:path w="45" h="2">
                <a:moveTo>
                  <a:pt x="0" y="0"/>
                </a:moveTo>
                <a:lnTo>
                  <a:pt x="45" y="2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78" name="path 8978"/>
          <p:cNvSpPr/>
          <p:nvPr/>
        </p:nvSpPr>
        <p:spPr>
          <a:xfrm>
            <a:off x="2753868" y="4562347"/>
            <a:ext cx="30479" cy="1523"/>
          </a:xfrm>
          <a:custGeom>
            <a:avLst/>
            <a:gdLst/>
            <a:ahLst/>
            <a:cxnLst/>
            <a:rect l="0" t="0" r="0" b="0"/>
            <a:pathLst>
              <a:path w="47" h="2">
                <a:moveTo>
                  <a:pt x="0" y="0"/>
                </a:moveTo>
                <a:lnTo>
                  <a:pt x="47" y="0"/>
                </a:lnTo>
                <a:lnTo>
                  <a:pt x="45" y="2"/>
                </a:lnTo>
                <a:lnTo>
                  <a:pt x="0" y="0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80" name="path 8980"/>
          <p:cNvSpPr/>
          <p:nvPr/>
        </p:nvSpPr>
        <p:spPr>
          <a:xfrm>
            <a:off x="2755392" y="4563871"/>
            <a:ext cx="25907" cy="1524"/>
          </a:xfrm>
          <a:custGeom>
            <a:avLst/>
            <a:gdLst/>
            <a:ahLst/>
            <a:cxnLst/>
            <a:rect l="0" t="0" r="0" b="0"/>
            <a:pathLst>
              <a:path w="40" h="2">
                <a:moveTo>
                  <a:pt x="0" y="0"/>
                </a:moveTo>
                <a:lnTo>
                  <a:pt x="40" y="2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82" name="path 8982"/>
          <p:cNvSpPr/>
          <p:nvPr/>
        </p:nvSpPr>
        <p:spPr>
          <a:xfrm>
            <a:off x="2755392" y="4563871"/>
            <a:ext cx="27431" cy="1524"/>
          </a:xfrm>
          <a:custGeom>
            <a:avLst/>
            <a:gdLst/>
            <a:ahLst/>
            <a:cxnLst/>
            <a:rect l="0" t="0" r="0" b="0"/>
            <a:pathLst>
              <a:path w="43" h="2">
                <a:moveTo>
                  <a:pt x="0" y="0"/>
                </a:moveTo>
                <a:lnTo>
                  <a:pt x="43" y="0"/>
                </a:lnTo>
                <a:lnTo>
                  <a:pt x="40" y="2"/>
                </a:lnTo>
                <a:lnTo>
                  <a:pt x="0" y="0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84" name="path 8984"/>
          <p:cNvSpPr/>
          <p:nvPr/>
        </p:nvSpPr>
        <p:spPr>
          <a:xfrm>
            <a:off x="2773141" y="4510003"/>
            <a:ext cx="415604" cy="75743"/>
          </a:xfrm>
          <a:custGeom>
            <a:avLst/>
            <a:gdLst/>
            <a:ahLst/>
            <a:cxnLst/>
            <a:rect l="0" t="0" r="0" b="0"/>
            <a:pathLst>
              <a:path w="654" h="119">
                <a:moveTo>
                  <a:pt x="0" y="118"/>
                </a:moveTo>
                <a:lnTo>
                  <a:pt x="56" y="63"/>
                </a:lnTo>
                <a:moveTo>
                  <a:pt x="68" y="101"/>
                </a:moveTo>
                <a:lnTo>
                  <a:pt x="128" y="44"/>
                </a:lnTo>
                <a:moveTo>
                  <a:pt x="152" y="68"/>
                </a:moveTo>
                <a:lnTo>
                  <a:pt x="197" y="24"/>
                </a:lnTo>
                <a:moveTo>
                  <a:pt x="219" y="53"/>
                </a:moveTo>
                <a:lnTo>
                  <a:pt x="269" y="5"/>
                </a:lnTo>
                <a:moveTo>
                  <a:pt x="404" y="75"/>
                </a:moveTo>
                <a:lnTo>
                  <a:pt x="461" y="17"/>
                </a:lnTo>
                <a:moveTo>
                  <a:pt x="440" y="89"/>
                </a:moveTo>
                <a:lnTo>
                  <a:pt x="442" y="87"/>
                </a:lnTo>
                <a:moveTo>
                  <a:pt x="454" y="75"/>
                </a:moveTo>
                <a:lnTo>
                  <a:pt x="454" y="72"/>
                </a:lnTo>
                <a:moveTo>
                  <a:pt x="468" y="63"/>
                </a:moveTo>
                <a:lnTo>
                  <a:pt x="528" y="0"/>
                </a:lnTo>
                <a:moveTo>
                  <a:pt x="478" y="104"/>
                </a:moveTo>
                <a:lnTo>
                  <a:pt x="512" y="68"/>
                </a:lnTo>
                <a:moveTo>
                  <a:pt x="519" y="113"/>
                </a:moveTo>
                <a:lnTo>
                  <a:pt x="584" y="48"/>
                </a:lnTo>
                <a:moveTo>
                  <a:pt x="588" y="94"/>
                </a:moveTo>
                <a:lnTo>
                  <a:pt x="653" y="2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86" name="path 8986"/>
          <p:cNvSpPr/>
          <p:nvPr/>
        </p:nvSpPr>
        <p:spPr>
          <a:xfrm>
            <a:off x="2855214" y="4541774"/>
            <a:ext cx="417576" cy="45719"/>
          </a:xfrm>
          <a:custGeom>
            <a:avLst/>
            <a:gdLst/>
            <a:ahLst/>
            <a:cxnLst/>
            <a:rect l="0" t="0" r="0" b="0"/>
            <a:pathLst>
              <a:path w="657" h="71">
                <a:moveTo>
                  <a:pt x="313" y="39"/>
                </a:moveTo>
                <a:lnTo>
                  <a:pt x="361" y="56"/>
                </a:lnTo>
                <a:lnTo>
                  <a:pt x="409" y="65"/>
                </a:lnTo>
                <a:lnTo>
                  <a:pt x="459" y="70"/>
                </a:lnTo>
                <a:lnTo>
                  <a:pt x="512" y="68"/>
                </a:lnTo>
                <a:lnTo>
                  <a:pt x="560" y="61"/>
                </a:lnTo>
                <a:lnTo>
                  <a:pt x="610" y="46"/>
                </a:lnTo>
                <a:lnTo>
                  <a:pt x="656" y="25"/>
                </a:lnTo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88" name="path 8988"/>
          <p:cNvSpPr/>
          <p:nvPr/>
        </p:nvSpPr>
        <p:spPr>
          <a:xfrm>
            <a:off x="3896329" y="4468832"/>
            <a:ext cx="418642" cy="119950"/>
          </a:xfrm>
          <a:custGeom>
            <a:avLst/>
            <a:gdLst/>
            <a:ahLst/>
            <a:cxnLst/>
            <a:rect l="0" t="0" r="0" b="0"/>
            <a:pathLst>
              <a:path w="659" h="188">
                <a:moveTo>
                  <a:pt x="0" y="161"/>
                </a:moveTo>
                <a:lnTo>
                  <a:pt x="60" y="101"/>
                </a:lnTo>
                <a:moveTo>
                  <a:pt x="130" y="188"/>
                </a:moveTo>
                <a:lnTo>
                  <a:pt x="183" y="132"/>
                </a:lnTo>
                <a:moveTo>
                  <a:pt x="248" y="171"/>
                </a:moveTo>
                <a:lnTo>
                  <a:pt x="248" y="168"/>
                </a:lnTo>
                <a:moveTo>
                  <a:pt x="420" y="48"/>
                </a:moveTo>
                <a:lnTo>
                  <a:pt x="471" y="0"/>
                </a:lnTo>
                <a:moveTo>
                  <a:pt x="473" y="101"/>
                </a:moveTo>
                <a:lnTo>
                  <a:pt x="536" y="36"/>
                </a:lnTo>
                <a:moveTo>
                  <a:pt x="543" y="82"/>
                </a:moveTo>
                <a:lnTo>
                  <a:pt x="600" y="24"/>
                </a:lnTo>
                <a:moveTo>
                  <a:pt x="593" y="132"/>
                </a:moveTo>
                <a:lnTo>
                  <a:pt x="658" y="70"/>
                </a:lnTo>
                <a:moveTo>
                  <a:pt x="627" y="152"/>
                </a:moveTo>
                <a:lnTo>
                  <a:pt x="639" y="140"/>
                </a:lnTo>
                <a:moveTo>
                  <a:pt x="653" y="128"/>
                </a:moveTo>
                <a:lnTo>
                  <a:pt x="653" y="12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90" name="path 8990"/>
          <p:cNvSpPr/>
          <p:nvPr/>
        </p:nvSpPr>
        <p:spPr>
          <a:xfrm>
            <a:off x="3885438" y="4557014"/>
            <a:ext cx="219456" cy="30479"/>
          </a:xfrm>
          <a:custGeom>
            <a:avLst/>
            <a:gdLst/>
            <a:ahLst/>
            <a:cxnLst/>
            <a:rect l="0" t="0" r="0" b="0"/>
            <a:pathLst>
              <a:path w="345" h="47">
                <a:moveTo>
                  <a:pt x="1" y="15"/>
                </a:moveTo>
                <a:lnTo>
                  <a:pt x="49" y="32"/>
                </a:lnTo>
                <a:lnTo>
                  <a:pt x="97" y="42"/>
                </a:lnTo>
                <a:lnTo>
                  <a:pt x="147" y="46"/>
                </a:lnTo>
                <a:lnTo>
                  <a:pt x="200" y="44"/>
                </a:lnTo>
                <a:lnTo>
                  <a:pt x="248" y="37"/>
                </a:lnTo>
                <a:lnTo>
                  <a:pt x="298" y="22"/>
                </a:lnTo>
                <a:lnTo>
                  <a:pt x="344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92" name="path 8992"/>
          <p:cNvSpPr/>
          <p:nvPr/>
        </p:nvSpPr>
        <p:spPr>
          <a:xfrm>
            <a:off x="4943306" y="4473417"/>
            <a:ext cx="315255" cy="110805"/>
          </a:xfrm>
          <a:custGeom>
            <a:avLst/>
            <a:gdLst/>
            <a:ahLst/>
            <a:cxnLst/>
            <a:rect l="0" t="0" r="0" b="0"/>
            <a:pathLst>
              <a:path w="496" h="174">
                <a:moveTo>
                  <a:pt x="0" y="101"/>
                </a:moveTo>
                <a:lnTo>
                  <a:pt x="63" y="36"/>
                </a:lnTo>
                <a:moveTo>
                  <a:pt x="70" y="82"/>
                </a:moveTo>
                <a:lnTo>
                  <a:pt x="135" y="17"/>
                </a:lnTo>
                <a:moveTo>
                  <a:pt x="140" y="63"/>
                </a:moveTo>
                <a:lnTo>
                  <a:pt x="202" y="0"/>
                </a:lnTo>
                <a:moveTo>
                  <a:pt x="147" y="108"/>
                </a:moveTo>
                <a:lnTo>
                  <a:pt x="185" y="68"/>
                </a:lnTo>
                <a:moveTo>
                  <a:pt x="192" y="113"/>
                </a:moveTo>
                <a:lnTo>
                  <a:pt x="257" y="48"/>
                </a:lnTo>
                <a:moveTo>
                  <a:pt x="233" y="123"/>
                </a:moveTo>
                <a:lnTo>
                  <a:pt x="238" y="120"/>
                </a:lnTo>
                <a:moveTo>
                  <a:pt x="262" y="94"/>
                </a:moveTo>
                <a:lnTo>
                  <a:pt x="315" y="41"/>
                </a:lnTo>
                <a:moveTo>
                  <a:pt x="315" y="144"/>
                </a:moveTo>
                <a:lnTo>
                  <a:pt x="380" y="82"/>
                </a:lnTo>
                <a:moveTo>
                  <a:pt x="346" y="164"/>
                </a:moveTo>
                <a:lnTo>
                  <a:pt x="358" y="152"/>
                </a:lnTo>
                <a:moveTo>
                  <a:pt x="372" y="140"/>
                </a:moveTo>
                <a:lnTo>
                  <a:pt x="372" y="137"/>
                </a:lnTo>
                <a:moveTo>
                  <a:pt x="384" y="125"/>
                </a:moveTo>
                <a:lnTo>
                  <a:pt x="447" y="65"/>
                </a:lnTo>
                <a:moveTo>
                  <a:pt x="389" y="173"/>
                </a:moveTo>
                <a:lnTo>
                  <a:pt x="430" y="132"/>
                </a:lnTo>
                <a:moveTo>
                  <a:pt x="442" y="120"/>
                </a:moveTo>
                <a:lnTo>
                  <a:pt x="442" y="118"/>
                </a:lnTo>
                <a:moveTo>
                  <a:pt x="495" y="171"/>
                </a:moveTo>
                <a:lnTo>
                  <a:pt x="495" y="16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94" name="path 8994"/>
          <p:cNvSpPr/>
          <p:nvPr/>
        </p:nvSpPr>
        <p:spPr>
          <a:xfrm>
            <a:off x="4935473" y="4541774"/>
            <a:ext cx="416052" cy="45719"/>
          </a:xfrm>
          <a:custGeom>
            <a:avLst/>
            <a:gdLst/>
            <a:ahLst/>
            <a:cxnLst/>
            <a:rect l="0" t="0" r="0" b="0"/>
            <a:pathLst>
              <a:path w="655" h="71">
                <a:moveTo>
                  <a:pt x="310" y="39"/>
                </a:moveTo>
                <a:lnTo>
                  <a:pt x="358" y="56"/>
                </a:lnTo>
                <a:lnTo>
                  <a:pt x="406" y="65"/>
                </a:lnTo>
                <a:lnTo>
                  <a:pt x="457" y="70"/>
                </a:lnTo>
                <a:lnTo>
                  <a:pt x="510" y="68"/>
                </a:lnTo>
                <a:lnTo>
                  <a:pt x="557" y="61"/>
                </a:lnTo>
                <a:lnTo>
                  <a:pt x="608" y="46"/>
                </a:lnTo>
                <a:lnTo>
                  <a:pt x="654" y="25"/>
                </a:lnTo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96" name="path 8996"/>
          <p:cNvSpPr/>
          <p:nvPr/>
        </p:nvSpPr>
        <p:spPr>
          <a:xfrm>
            <a:off x="5350002" y="4468622"/>
            <a:ext cx="198119" cy="100583"/>
          </a:xfrm>
          <a:custGeom>
            <a:avLst/>
            <a:gdLst/>
            <a:ahLst/>
            <a:cxnLst/>
            <a:rect l="0" t="0" r="0" b="0"/>
            <a:pathLst>
              <a:path w="311" h="158">
                <a:moveTo>
                  <a:pt x="27" y="56"/>
                </a:moveTo>
                <a:lnTo>
                  <a:pt x="78" y="5"/>
                </a:lnTo>
                <a:moveTo>
                  <a:pt x="78" y="109"/>
                </a:moveTo>
                <a:lnTo>
                  <a:pt x="142" y="44"/>
                </a:lnTo>
                <a:moveTo>
                  <a:pt x="150" y="89"/>
                </a:moveTo>
                <a:lnTo>
                  <a:pt x="214" y="25"/>
                </a:lnTo>
                <a:moveTo>
                  <a:pt x="219" y="70"/>
                </a:moveTo>
                <a:lnTo>
                  <a:pt x="267" y="22"/>
                </a:lnTo>
                <a:moveTo>
                  <a:pt x="217" y="123"/>
                </a:moveTo>
                <a:lnTo>
                  <a:pt x="265" y="75"/>
                </a:lnTo>
                <a:moveTo>
                  <a:pt x="310" y="157"/>
                </a:moveTo>
                <a:lnTo>
                  <a:pt x="262" y="135"/>
                </a:lnTo>
                <a:lnTo>
                  <a:pt x="210" y="123"/>
                </a:lnTo>
                <a:lnTo>
                  <a:pt x="157" y="116"/>
                </a:lnTo>
                <a:lnTo>
                  <a:pt x="104" y="118"/>
                </a:lnTo>
                <a:lnTo>
                  <a:pt x="51" y="125"/>
                </a:lnTo>
                <a:lnTo>
                  <a:pt x="1" y="142"/>
                </a:lnTo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98" name="path 8998"/>
          <p:cNvSpPr/>
          <p:nvPr/>
        </p:nvSpPr>
        <p:spPr>
          <a:xfrm>
            <a:off x="4935473" y="4468622"/>
            <a:ext cx="198120" cy="27431"/>
          </a:xfrm>
          <a:custGeom>
            <a:avLst/>
            <a:gdLst/>
            <a:ahLst/>
            <a:cxnLst/>
            <a:rect l="0" t="0" r="0" b="0"/>
            <a:pathLst>
              <a:path w="312" h="43"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00" name="path 9000"/>
          <p:cNvSpPr/>
          <p:nvPr/>
        </p:nvSpPr>
        <p:spPr>
          <a:xfrm>
            <a:off x="3451321" y="4514565"/>
            <a:ext cx="240345" cy="72928"/>
          </a:xfrm>
          <a:custGeom>
            <a:avLst/>
            <a:gdLst/>
            <a:ahLst/>
            <a:cxnLst/>
            <a:rect l="0" t="0" r="0" b="0"/>
            <a:pathLst>
              <a:path w="378" h="114">
                <a:moveTo>
                  <a:pt x="0" y="70"/>
                </a:moveTo>
                <a:lnTo>
                  <a:pt x="41" y="29"/>
                </a:lnTo>
                <a:moveTo>
                  <a:pt x="48" y="75"/>
                </a:moveTo>
                <a:lnTo>
                  <a:pt x="113" y="10"/>
                </a:lnTo>
                <a:moveTo>
                  <a:pt x="75" y="99"/>
                </a:moveTo>
                <a:lnTo>
                  <a:pt x="94" y="80"/>
                </a:lnTo>
                <a:moveTo>
                  <a:pt x="106" y="68"/>
                </a:moveTo>
                <a:lnTo>
                  <a:pt x="106" y="65"/>
                </a:lnTo>
                <a:moveTo>
                  <a:pt x="118" y="56"/>
                </a:moveTo>
                <a:lnTo>
                  <a:pt x="173" y="0"/>
                </a:lnTo>
                <a:moveTo>
                  <a:pt x="116" y="108"/>
                </a:moveTo>
                <a:lnTo>
                  <a:pt x="164" y="60"/>
                </a:lnTo>
                <a:moveTo>
                  <a:pt x="171" y="106"/>
                </a:moveTo>
                <a:lnTo>
                  <a:pt x="236" y="41"/>
                </a:lnTo>
                <a:moveTo>
                  <a:pt x="214" y="113"/>
                </a:moveTo>
                <a:lnTo>
                  <a:pt x="216" y="113"/>
                </a:lnTo>
                <a:moveTo>
                  <a:pt x="228" y="99"/>
                </a:moveTo>
                <a:lnTo>
                  <a:pt x="228" y="96"/>
                </a:lnTo>
                <a:moveTo>
                  <a:pt x="240" y="87"/>
                </a:moveTo>
                <a:lnTo>
                  <a:pt x="305" y="22"/>
                </a:lnTo>
                <a:moveTo>
                  <a:pt x="274" y="104"/>
                </a:moveTo>
                <a:lnTo>
                  <a:pt x="286" y="94"/>
                </a:lnTo>
                <a:moveTo>
                  <a:pt x="312" y="68"/>
                </a:moveTo>
                <a:lnTo>
                  <a:pt x="377" y="3"/>
                </a:lnTo>
                <a:moveTo>
                  <a:pt x="29" y="82"/>
                </a:moveTo>
                <a:lnTo>
                  <a:pt x="77" y="99"/>
                </a:lnTo>
                <a:lnTo>
                  <a:pt x="125" y="108"/>
                </a:lnTo>
                <a:lnTo>
                  <a:pt x="176" y="113"/>
                </a:lnTo>
                <a:lnTo>
                  <a:pt x="228" y="111"/>
                </a:lnTo>
                <a:lnTo>
                  <a:pt x="276" y="104"/>
                </a:lnTo>
                <a:lnTo>
                  <a:pt x="327" y="89"/>
                </a:lnTo>
                <a:lnTo>
                  <a:pt x="372" y="6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02" name="path 9002"/>
          <p:cNvSpPr/>
          <p:nvPr/>
        </p:nvSpPr>
        <p:spPr>
          <a:xfrm>
            <a:off x="4432553" y="4513031"/>
            <a:ext cx="405161" cy="74239"/>
          </a:xfrm>
          <a:custGeom>
            <a:avLst/>
            <a:gdLst/>
            <a:ahLst/>
            <a:cxnLst/>
            <a:rect l="0" t="0" r="0" b="0"/>
            <a:pathLst>
              <a:path w="638" h="116">
                <a:moveTo>
                  <a:pt x="1" y="70"/>
                </a:moveTo>
                <a:lnTo>
                  <a:pt x="1" y="68"/>
                </a:lnTo>
                <a:moveTo>
                  <a:pt x="10" y="113"/>
                </a:moveTo>
                <a:lnTo>
                  <a:pt x="58" y="63"/>
                </a:lnTo>
                <a:moveTo>
                  <a:pt x="162" y="63"/>
                </a:moveTo>
                <a:lnTo>
                  <a:pt x="200" y="24"/>
                </a:lnTo>
                <a:moveTo>
                  <a:pt x="229" y="48"/>
                </a:moveTo>
                <a:lnTo>
                  <a:pt x="270" y="5"/>
                </a:lnTo>
                <a:moveTo>
                  <a:pt x="411" y="70"/>
                </a:moveTo>
                <a:lnTo>
                  <a:pt x="464" y="20"/>
                </a:lnTo>
                <a:moveTo>
                  <a:pt x="457" y="77"/>
                </a:moveTo>
                <a:lnTo>
                  <a:pt x="457" y="75"/>
                </a:lnTo>
                <a:moveTo>
                  <a:pt x="469" y="63"/>
                </a:moveTo>
                <a:lnTo>
                  <a:pt x="534" y="0"/>
                </a:lnTo>
                <a:moveTo>
                  <a:pt x="486" y="99"/>
                </a:moveTo>
                <a:lnTo>
                  <a:pt x="514" y="70"/>
                </a:lnTo>
                <a:moveTo>
                  <a:pt x="526" y="58"/>
                </a:moveTo>
                <a:lnTo>
                  <a:pt x="526" y="56"/>
                </a:lnTo>
                <a:moveTo>
                  <a:pt x="579" y="108"/>
                </a:moveTo>
                <a:lnTo>
                  <a:pt x="579" y="106"/>
                </a:lnTo>
                <a:moveTo>
                  <a:pt x="622" y="116"/>
                </a:moveTo>
                <a:lnTo>
                  <a:pt x="637" y="10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04" name="path 9004"/>
          <p:cNvSpPr/>
          <p:nvPr/>
        </p:nvSpPr>
        <p:spPr>
          <a:xfrm>
            <a:off x="4318476" y="4509980"/>
            <a:ext cx="33068" cy="65098"/>
          </a:xfrm>
          <a:custGeom>
            <a:avLst/>
            <a:gdLst/>
            <a:ahLst/>
            <a:cxnLst/>
            <a:rect l="0" t="0" r="0" b="0"/>
            <a:pathLst>
              <a:path w="52" h="102">
                <a:moveTo>
                  <a:pt x="0" y="48"/>
                </a:moveTo>
                <a:lnTo>
                  <a:pt x="51" y="0"/>
                </a:lnTo>
                <a:moveTo>
                  <a:pt x="0" y="101"/>
                </a:moveTo>
                <a:lnTo>
                  <a:pt x="46" y="5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06" name="path 9006"/>
          <p:cNvSpPr/>
          <p:nvPr/>
        </p:nvSpPr>
        <p:spPr>
          <a:xfrm>
            <a:off x="4299966" y="4541774"/>
            <a:ext cx="635507" cy="45719"/>
          </a:xfrm>
          <a:custGeom>
            <a:avLst/>
            <a:gdLst/>
            <a:ahLst/>
            <a:cxnLst/>
            <a:rect l="0" t="0" r="0" b="0"/>
            <a:pathLst>
              <a:path w="1000" h="71">
                <a:moveTo>
                  <a:pt x="656" y="39"/>
                </a:moveTo>
                <a:lnTo>
                  <a:pt x="704" y="56"/>
                </a:lnTo>
                <a:lnTo>
                  <a:pt x="752" y="65"/>
                </a:lnTo>
                <a:lnTo>
                  <a:pt x="802" y="70"/>
                </a:lnTo>
                <a:lnTo>
                  <a:pt x="855" y="68"/>
                </a:lnTo>
                <a:lnTo>
                  <a:pt x="903" y="61"/>
                </a:lnTo>
                <a:lnTo>
                  <a:pt x="953" y="46"/>
                </a:lnTo>
                <a:lnTo>
                  <a:pt x="999" y="25"/>
                </a:lnTo>
                <a:moveTo>
                  <a:pt x="656" y="41"/>
                </a:moveTo>
                <a:lnTo>
                  <a:pt x="608" y="20"/>
                </a:lnTo>
                <a:lnTo>
                  <a:pt x="555" y="8"/>
                </a:lnTo>
                <a:lnTo>
                  <a:pt x="502" y="1"/>
                </a:lnTo>
                <a:lnTo>
                  <a:pt x="449" y="3"/>
                </a:lnTo>
                <a:lnTo>
                  <a:pt x="397" y="10"/>
                </a:lnTo>
                <a:lnTo>
                  <a:pt x="346" y="27"/>
                </a:lnTo>
                <a:moveTo>
                  <a:pt x="1" y="39"/>
                </a:moveTo>
                <a:lnTo>
                  <a:pt x="49" y="56"/>
                </a:lnTo>
                <a:lnTo>
                  <a:pt x="97" y="65"/>
                </a:lnTo>
                <a:lnTo>
                  <a:pt x="147" y="70"/>
                </a:lnTo>
                <a:lnTo>
                  <a:pt x="200" y="68"/>
                </a:lnTo>
                <a:lnTo>
                  <a:pt x="248" y="61"/>
                </a:lnTo>
                <a:lnTo>
                  <a:pt x="298" y="46"/>
                </a:lnTo>
                <a:lnTo>
                  <a:pt x="344" y="2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08" name="path 9008"/>
          <p:cNvSpPr/>
          <p:nvPr/>
        </p:nvSpPr>
        <p:spPr>
          <a:xfrm>
            <a:off x="6787133" y="4652264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10" name="path 9010"/>
          <p:cNvSpPr/>
          <p:nvPr/>
        </p:nvSpPr>
        <p:spPr>
          <a:xfrm>
            <a:off x="5670803" y="4492244"/>
            <a:ext cx="655320" cy="51815"/>
          </a:xfrm>
          <a:custGeom>
            <a:avLst/>
            <a:gdLst/>
            <a:ahLst/>
            <a:cxnLst/>
            <a:rect l="0" t="0" r="0" b="0"/>
            <a:pathLst>
              <a:path w="1032" h="81">
                <a:moveTo>
                  <a:pt x="1032" y="69"/>
                </a:moveTo>
                <a:lnTo>
                  <a:pt x="1029" y="0"/>
                </a:lnTo>
                <a:lnTo>
                  <a:pt x="26" y="81"/>
                </a:lnTo>
                <a:lnTo>
                  <a:pt x="1032" y="69"/>
                </a:lnTo>
              </a:path>
              <a:path w="1032" h="81">
                <a:moveTo>
                  <a:pt x="1029" y="0"/>
                </a:moveTo>
                <a:lnTo>
                  <a:pt x="26" y="81"/>
                </a:lnTo>
                <a:lnTo>
                  <a:pt x="0" y="14"/>
                </a:lnTo>
                <a:lnTo>
                  <a:pt x="1029" y="0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12" name="path 9012"/>
          <p:cNvSpPr/>
          <p:nvPr/>
        </p:nvSpPr>
        <p:spPr>
          <a:xfrm>
            <a:off x="6182106" y="4468622"/>
            <a:ext cx="205516" cy="100583"/>
          </a:xfrm>
          <a:custGeom>
            <a:avLst/>
            <a:gdLst/>
            <a:ahLst/>
            <a:cxnLst/>
            <a:rect l="0" t="0" r="0" b="0"/>
            <a:pathLst>
              <a:path w="323" h="158">
                <a:moveTo>
                  <a:pt x="85" y="75"/>
                </a:moveTo>
                <a:lnTo>
                  <a:pt x="149" y="10"/>
                </a:lnTo>
                <a:moveTo>
                  <a:pt x="157" y="56"/>
                </a:moveTo>
                <a:lnTo>
                  <a:pt x="207" y="5"/>
                </a:lnTo>
                <a:moveTo>
                  <a:pt x="149" y="116"/>
                </a:moveTo>
                <a:lnTo>
                  <a:pt x="200" y="63"/>
                </a:lnTo>
                <a:moveTo>
                  <a:pt x="207" y="109"/>
                </a:moveTo>
                <a:lnTo>
                  <a:pt x="272" y="44"/>
                </a:lnTo>
                <a:moveTo>
                  <a:pt x="279" y="89"/>
                </a:moveTo>
                <a:lnTo>
                  <a:pt x="322" y="46"/>
                </a:lnTo>
                <a:moveTo>
                  <a:pt x="277" y="140"/>
                </a:moveTo>
                <a:lnTo>
                  <a:pt x="322" y="94"/>
                </a:lnTo>
                <a:moveTo>
                  <a:pt x="317" y="152"/>
                </a:moveTo>
                <a:lnTo>
                  <a:pt x="317" y="149"/>
                </a:lnTo>
                <a:moveTo>
                  <a:pt x="310" y="157"/>
                </a:moveTo>
                <a:lnTo>
                  <a:pt x="262" y="135"/>
                </a:lnTo>
                <a:lnTo>
                  <a:pt x="209" y="123"/>
                </a:lnTo>
                <a:lnTo>
                  <a:pt x="157" y="116"/>
                </a:lnTo>
                <a:lnTo>
                  <a:pt x="104" y="118"/>
                </a:lnTo>
                <a:lnTo>
                  <a:pt x="51" y="125"/>
                </a:lnTo>
                <a:lnTo>
                  <a:pt x="1" y="142"/>
                </a:lnTo>
                <a:moveTo>
                  <a:pt x="310" y="41"/>
                </a:moveTo>
                <a:lnTo>
                  <a:pt x="262" y="20"/>
                </a:lnTo>
                <a:lnTo>
                  <a:pt x="209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14" name="path 9014"/>
          <p:cNvSpPr/>
          <p:nvPr/>
        </p:nvSpPr>
        <p:spPr>
          <a:xfrm>
            <a:off x="6802597" y="4528281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16" name="path 9016"/>
          <p:cNvSpPr/>
          <p:nvPr/>
        </p:nvSpPr>
        <p:spPr>
          <a:xfrm>
            <a:off x="6011651" y="4525223"/>
            <a:ext cx="164134" cy="63548"/>
          </a:xfrm>
          <a:custGeom>
            <a:avLst/>
            <a:gdLst/>
            <a:ahLst/>
            <a:cxnLst/>
            <a:rect l="0" t="0" r="0" b="0"/>
            <a:pathLst>
              <a:path w="258" h="100">
                <a:moveTo>
                  <a:pt x="0" y="82"/>
                </a:moveTo>
                <a:lnTo>
                  <a:pt x="65" y="20"/>
                </a:lnTo>
                <a:moveTo>
                  <a:pt x="70" y="63"/>
                </a:moveTo>
                <a:lnTo>
                  <a:pt x="135" y="0"/>
                </a:lnTo>
                <a:moveTo>
                  <a:pt x="89" y="99"/>
                </a:moveTo>
                <a:lnTo>
                  <a:pt x="116" y="70"/>
                </a:lnTo>
                <a:moveTo>
                  <a:pt x="130" y="58"/>
                </a:moveTo>
                <a:lnTo>
                  <a:pt x="130" y="56"/>
                </a:lnTo>
                <a:moveTo>
                  <a:pt x="144" y="94"/>
                </a:moveTo>
                <a:lnTo>
                  <a:pt x="188" y="51"/>
                </a:lnTo>
                <a:moveTo>
                  <a:pt x="200" y="39"/>
                </a:moveTo>
                <a:lnTo>
                  <a:pt x="200" y="36"/>
                </a:lnTo>
                <a:moveTo>
                  <a:pt x="212" y="77"/>
                </a:moveTo>
                <a:lnTo>
                  <a:pt x="257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18" name="path 9018"/>
          <p:cNvSpPr/>
          <p:nvPr/>
        </p:nvSpPr>
        <p:spPr>
          <a:xfrm>
            <a:off x="6886193" y="4649978"/>
            <a:ext cx="120396" cy="41909"/>
          </a:xfrm>
          <a:custGeom>
            <a:avLst/>
            <a:gdLst/>
            <a:ahLst/>
            <a:cxnLst/>
            <a:rect l="0" t="0" r="0" b="0"/>
            <a:pathLst>
              <a:path w="189" h="65">
                <a:moveTo>
                  <a:pt x="34" y="17"/>
                </a:moveTo>
                <a:lnTo>
                  <a:pt x="32" y="8"/>
                </a:lnTo>
                <a:lnTo>
                  <a:pt x="22" y="1"/>
                </a:lnTo>
                <a:lnTo>
                  <a:pt x="13" y="1"/>
                </a:lnTo>
                <a:lnTo>
                  <a:pt x="3" y="8"/>
                </a:lnTo>
                <a:lnTo>
                  <a:pt x="1" y="17"/>
                </a:lnTo>
                <a:lnTo>
                  <a:pt x="3" y="27"/>
                </a:lnTo>
                <a:lnTo>
                  <a:pt x="13" y="34"/>
                </a:lnTo>
                <a:lnTo>
                  <a:pt x="22" y="34"/>
                </a:lnTo>
                <a:lnTo>
                  <a:pt x="32" y="27"/>
                </a:lnTo>
                <a:lnTo>
                  <a:pt x="34" y="17"/>
                </a:lnTo>
                <a:close/>
                <a:moveTo>
                  <a:pt x="32" y="17"/>
                </a:moveTo>
                <a:lnTo>
                  <a:pt x="30" y="8"/>
                </a:lnTo>
                <a:lnTo>
                  <a:pt x="20" y="3"/>
                </a:lnTo>
                <a:lnTo>
                  <a:pt x="10" y="5"/>
                </a:lnTo>
                <a:lnTo>
                  <a:pt x="3" y="13"/>
                </a:lnTo>
                <a:lnTo>
                  <a:pt x="3" y="22"/>
                </a:lnTo>
                <a:lnTo>
                  <a:pt x="10" y="30"/>
                </a:lnTo>
                <a:lnTo>
                  <a:pt x="20" y="32"/>
                </a:lnTo>
                <a:lnTo>
                  <a:pt x="30" y="27"/>
                </a:lnTo>
                <a:lnTo>
                  <a:pt x="32" y="17"/>
                </a:lnTo>
                <a:close/>
                <a:moveTo>
                  <a:pt x="18" y="5"/>
                </a:moveTo>
                <a:lnTo>
                  <a:pt x="10" y="8"/>
                </a:lnTo>
                <a:lnTo>
                  <a:pt x="5" y="17"/>
                </a:lnTo>
                <a:lnTo>
                  <a:pt x="8" y="25"/>
                </a:lnTo>
                <a:lnTo>
                  <a:pt x="18" y="30"/>
                </a:lnTo>
                <a:lnTo>
                  <a:pt x="25" y="27"/>
                </a:lnTo>
                <a:lnTo>
                  <a:pt x="30" y="17"/>
                </a:lnTo>
                <a:lnTo>
                  <a:pt x="27" y="10"/>
                </a:lnTo>
                <a:lnTo>
                  <a:pt x="18" y="5"/>
                </a:lnTo>
                <a:close/>
                <a:moveTo>
                  <a:pt x="18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8" y="8"/>
                </a:lnTo>
                <a:close/>
                <a:moveTo>
                  <a:pt x="18" y="10"/>
                </a:moveTo>
                <a:lnTo>
                  <a:pt x="10" y="13"/>
                </a:lnTo>
                <a:lnTo>
                  <a:pt x="10" y="20"/>
                </a:lnTo>
                <a:lnTo>
                  <a:pt x="18" y="25"/>
                </a:lnTo>
                <a:lnTo>
                  <a:pt x="25" y="22"/>
                </a:lnTo>
                <a:lnTo>
                  <a:pt x="25" y="15"/>
                </a:lnTo>
                <a:lnTo>
                  <a:pt x="18" y="10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18" y="15"/>
                </a:moveTo>
                <a:lnTo>
                  <a:pt x="15" y="17"/>
                </a:lnTo>
                <a:lnTo>
                  <a:pt x="18" y="20"/>
                </a:lnTo>
                <a:lnTo>
                  <a:pt x="20" y="17"/>
                </a:lnTo>
                <a:lnTo>
                  <a:pt x="18" y="15"/>
                </a:lnTo>
                <a:close/>
                <a:moveTo>
                  <a:pt x="18" y="17"/>
                </a:moveTo>
                <a:lnTo>
                  <a:pt x="18" y="15"/>
                </a:lnTo>
                <a:moveTo>
                  <a:pt x="188" y="65"/>
                </a:moveTo>
                <a:lnTo>
                  <a:pt x="188" y="8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20" name="path 9020"/>
          <p:cNvSpPr/>
          <p:nvPr/>
        </p:nvSpPr>
        <p:spPr>
          <a:xfrm>
            <a:off x="5964173" y="4557014"/>
            <a:ext cx="219456" cy="30479"/>
          </a:xfrm>
          <a:custGeom>
            <a:avLst/>
            <a:gdLst/>
            <a:ahLst/>
            <a:cxnLst/>
            <a:rect l="0" t="0" r="0" b="0"/>
            <a:pathLst>
              <a:path w="345" h="47">
                <a:moveTo>
                  <a:pt x="1" y="15"/>
                </a:moveTo>
                <a:lnTo>
                  <a:pt x="49" y="32"/>
                </a:lnTo>
                <a:lnTo>
                  <a:pt x="97" y="42"/>
                </a:lnTo>
                <a:lnTo>
                  <a:pt x="147" y="46"/>
                </a:lnTo>
                <a:lnTo>
                  <a:pt x="200" y="44"/>
                </a:lnTo>
                <a:lnTo>
                  <a:pt x="248" y="37"/>
                </a:lnTo>
                <a:lnTo>
                  <a:pt x="298" y="22"/>
                </a:lnTo>
                <a:lnTo>
                  <a:pt x="344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22" name="path 9022"/>
          <p:cNvSpPr/>
          <p:nvPr/>
        </p:nvSpPr>
        <p:spPr>
          <a:xfrm>
            <a:off x="6883379" y="4549606"/>
            <a:ext cx="124734" cy="37675"/>
          </a:xfrm>
          <a:custGeom>
            <a:avLst/>
            <a:gdLst/>
            <a:ahLst/>
            <a:cxnLst/>
            <a:rect l="0" t="0" r="0" b="0"/>
            <a:pathLst>
              <a:path w="196" h="59">
                <a:moveTo>
                  <a:pt x="0" y="58"/>
                </a:moveTo>
                <a:lnTo>
                  <a:pt x="60" y="0"/>
                </a:lnTo>
                <a:moveTo>
                  <a:pt x="53" y="58"/>
                </a:moveTo>
                <a:lnTo>
                  <a:pt x="53" y="56"/>
                </a:lnTo>
                <a:moveTo>
                  <a:pt x="125" y="39"/>
                </a:moveTo>
                <a:lnTo>
                  <a:pt x="125" y="36"/>
                </a:lnTo>
                <a:moveTo>
                  <a:pt x="195" y="20"/>
                </a:moveTo>
                <a:lnTo>
                  <a:pt x="195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24" name="path 9024"/>
          <p:cNvSpPr/>
          <p:nvPr/>
        </p:nvSpPr>
        <p:spPr>
          <a:xfrm>
            <a:off x="6796278" y="4557014"/>
            <a:ext cx="219456" cy="30479"/>
          </a:xfrm>
          <a:custGeom>
            <a:avLst/>
            <a:gdLst/>
            <a:ahLst/>
            <a:cxnLst/>
            <a:rect l="0" t="0" r="0" b="0"/>
            <a:pathLst>
              <a:path w="345" h="47">
                <a:moveTo>
                  <a:pt x="1" y="15"/>
                </a:moveTo>
                <a:lnTo>
                  <a:pt x="49" y="32"/>
                </a:lnTo>
                <a:lnTo>
                  <a:pt x="97" y="42"/>
                </a:lnTo>
                <a:lnTo>
                  <a:pt x="147" y="46"/>
                </a:lnTo>
                <a:lnTo>
                  <a:pt x="200" y="44"/>
                </a:lnTo>
                <a:lnTo>
                  <a:pt x="248" y="37"/>
                </a:lnTo>
                <a:lnTo>
                  <a:pt x="298" y="22"/>
                </a:lnTo>
                <a:lnTo>
                  <a:pt x="344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26" name="path 9026"/>
          <p:cNvSpPr/>
          <p:nvPr/>
        </p:nvSpPr>
        <p:spPr>
          <a:xfrm>
            <a:off x="6468851" y="4537415"/>
            <a:ext cx="127782" cy="49926"/>
          </a:xfrm>
          <a:custGeom>
            <a:avLst/>
            <a:gdLst/>
            <a:ahLst/>
            <a:cxnLst/>
            <a:rect l="0" t="0" r="0" b="0"/>
            <a:pathLst>
              <a:path w="201" h="78">
                <a:moveTo>
                  <a:pt x="0" y="63"/>
                </a:moveTo>
                <a:lnTo>
                  <a:pt x="65" y="0"/>
                </a:lnTo>
                <a:moveTo>
                  <a:pt x="36" y="77"/>
                </a:moveTo>
                <a:lnTo>
                  <a:pt x="46" y="70"/>
                </a:lnTo>
                <a:moveTo>
                  <a:pt x="58" y="58"/>
                </a:moveTo>
                <a:lnTo>
                  <a:pt x="58" y="56"/>
                </a:lnTo>
                <a:moveTo>
                  <a:pt x="96" y="70"/>
                </a:moveTo>
                <a:lnTo>
                  <a:pt x="116" y="51"/>
                </a:lnTo>
                <a:moveTo>
                  <a:pt x="128" y="39"/>
                </a:moveTo>
                <a:lnTo>
                  <a:pt x="128" y="36"/>
                </a:lnTo>
                <a:moveTo>
                  <a:pt x="168" y="48"/>
                </a:moveTo>
                <a:lnTo>
                  <a:pt x="188" y="32"/>
                </a:lnTo>
                <a:moveTo>
                  <a:pt x="200" y="20"/>
                </a:moveTo>
                <a:lnTo>
                  <a:pt x="200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28" name="path 9028"/>
          <p:cNvSpPr/>
          <p:nvPr/>
        </p:nvSpPr>
        <p:spPr>
          <a:xfrm>
            <a:off x="7072345" y="4468845"/>
            <a:ext cx="263205" cy="119949"/>
          </a:xfrm>
          <a:custGeom>
            <a:avLst/>
            <a:gdLst/>
            <a:ahLst/>
            <a:cxnLst/>
            <a:rect l="0" t="0" r="0" b="0"/>
            <a:pathLst>
              <a:path w="414" h="188">
                <a:moveTo>
                  <a:pt x="0" y="44"/>
                </a:moveTo>
                <a:lnTo>
                  <a:pt x="44" y="0"/>
                </a:lnTo>
                <a:moveTo>
                  <a:pt x="53" y="94"/>
                </a:moveTo>
                <a:lnTo>
                  <a:pt x="116" y="29"/>
                </a:lnTo>
                <a:moveTo>
                  <a:pt x="123" y="75"/>
                </a:moveTo>
                <a:lnTo>
                  <a:pt x="176" y="22"/>
                </a:lnTo>
                <a:moveTo>
                  <a:pt x="128" y="123"/>
                </a:moveTo>
                <a:lnTo>
                  <a:pt x="168" y="82"/>
                </a:lnTo>
                <a:moveTo>
                  <a:pt x="173" y="128"/>
                </a:moveTo>
                <a:lnTo>
                  <a:pt x="238" y="63"/>
                </a:lnTo>
                <a:moveTo>
                  <a:pt x="204" y="149"/>
                </a:moveTo>
                <a:lnTo>
                  <a:pt x="219" y="132"/>
                </a:lnTo>
                <a:moveTo>
                  <a:pt x="245" y="108"/>
                </a:moveTo>
                <a:lnTo>
                  <a:pt x="291" y="63"/>
                </a:lnTo>
                <a:moveTo>
                  <a:pt x="240" y="164"/>
                </a:moveTo>
                <a:lnTo>
                  <a:pt x="291" y="113"/>
                </a:lnTo>
                <a:moveTo>
                  <a:pt x="284" y="171"/>
                </a:moveTo>
                <a:lnTo>
                  <a:pt x="284" y="168"/>
                </a:lnTo>
                <a:moveTo>
                  <a:pt x="324" y="183"/>
                </a:moveTo>
                <a:lnTo>
                  <a:pt x="341" y="166"/>
                </a:lnTo>
                <a:moveTo>
                  <a:pt x="353" y="152"/>
                </a:moveTo>
                <a:lnTo>
                  <a:pt x="353" y="149"/>
                </a:lnTo>
                <a:moveTo>
                  <a:pt x="372" y="188"/>
                </a:moveTo>
                <a:lnTo>
                  <a:pt x="413" y="14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30" name="path 9030"/>
          <p:cNvSpPr/>
          <p:nvPr/>
        </p:nvSpPr>
        <p:spPr>
          <a:xfrm>
            <a:off x="6450330" y="4642358"/>
            <a:ext cx="120395" cy="41909"/>
          </a:xfrm>
          <a:custGeom>
            <a:avLst/>
            <a:gdLst/>
            <a:ahLst/>
            <a:cxnLst/>
            <a:rect l="0" t="0" r="0" b="0"/>
            <a:pathLst>
              <a:path w="189" h="65">
                <a:moveTo>
                  <a:pt x="34" y="17"/>
                </a:moveTo>
                <a:lnTo>
                  <a:pt x="32" y="8"/>
                </a:lnTo>
                <a:lnTo>
                  <a:pt x="22" y="1"/>
                </a:lnTo>
                <a:lnTo>
                  <a:pt x="13" y="1"/>
                </a:lnTo>
                <a:lnTo>
                  <a:pt x="3" y="8"/>
                </a:lnTo>
                <a:lnTo>
                  <a:pt x="1" y="17"/>
                </a:lnTo>
                <a:lnTo>
                  <a:pt x="3" y="27"/>
                </a:lnTo>
                <a:lnTo>
                  <a:pt x="13" y="34"/>
                </a:lnTo>
                <a:lnTo>
                  <a:pt x="22" y="34"/>
                </a:lnTo>
                <a:lnTo>
                  <a:pt x="32" y="27"/>
                </a:lnTo>
                <a:lnTo>
                  <a:pt x="34" y="17"/>
                </a:lnTo>
                <a:close/>
                <a:moveTo>
                  <a:pt x="32" y="17"/>
                </a:moveTo>
                <a:lnTo>
                  <a:pt x="30" y="8"/>
                </a:lnTo>
                <a:lnTo>
                  <a:pt x="20" y="3"/>
                </a:lnTo>
                <a:lnTo>
                  <a:pt x="10" y="5"/>
                </a:lnTo>
                <a:lnTo>
                  <a:pt x="3" y="13"/>
                </a:lnTo>
                <a:lnTo>
                  <a:pt x="3" y="22"/>
                </a:lnTo>
                <a:lnTo>
                  <a:pt x="10" y="30"/>
                </a:lnTo>
                <a:lnTo>
                  <a:pt x="20" y="32"/>
                </a:lnTo>
                <a:lnTo>
                  <a:pt x="30" y="27"/>
                </a:lnTo>
                <a:lnTo>
                  <a:pt x="32" y="17"/>
                </a:lnTo>
                <a:close/>
                <a:moveTo>
                  <a:pt x="17" y="5"/>
                </a:moveTo>
                <a:lnTo>
                  <a:pt x="10" y="8"/>
                </a:lnTo>
                <a:lnTo>
                  <a:pt x="5" y="17"/>
                </a:lnTo>
                <a:lnTo>
                  <a:pt x="8" y="25"/>
                </a:lnTo>
                <a:lnTo>
                  <a:pt x="17" y="30"/>
                </a:lnTo>
                <a:lnTo>
                  <a:pt x="25" y="27"/>
                </a:lnTo>
                <a:lnTo>
                  <a:pt x="30" y="17"/>
                </a:lnTo>
                <a:lnTo>
                  <a:pt x="27" y="10"/>
                </a:lnTo>
                <a:lnTo>
                  <a:pt x="17" y="5"/>
                </a:lnTo>
                <a:close/>
                <a:moveTo>
                  <a:pt x="17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7" y="8"/>
                </a:lnTo>
                <a:close/>
                <a:moveTo>
                  <a:pt x="17" y="10"/>
                </a:moveTo>
                <a:lnTo>
                  <a:pt x="10" y="13"/>
                </a:lnTo>
                <a:lnTo>
                  <a:pt x="10" y="20"/>
                </a:lnTo>
                <a:lnTo>
                  <a:pt x="17" y="25"/>
                </a:lnTo>
                <a:lnTo>
                  <a:pt x="25" y="22"/>
                </a:lnTo>
                <a:lnTo>
                  <a:pt x="25" y="15"/>
                </a:lnTo>
                <a:lnTo>
                  <a:pt x="17" y="10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17" y="15"/>
                </a:moveTo>
                <a:lnTo>
                  <a:pt x="15" y="17"/>
                </a:lnTo>
                <a:lnTo>
                  <a:pt x="17" y="20"/>
                </a:lnTo>
                <a:lnTo>
                  <a:pt x="20" y="17"/>
                </a:lnTo>
                <a:lnTo>
                  <a:pt x="17" y="15"/>
                </a:lnTo>
                <a:close/>
                <a:moveTo>
                  <a:pt x="17" y="17"/>
                </a:moveTo>
                <a:lnTo>
                  <a:pt x="17" y="15"/>
                </a:lnTo>
                <a:moveTo>
                  <a:pt x="188" y="65"/>
                </a:moveTo>
                <a:lnTo>
                  <a:pt x="188" y="8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32" name="path 9032"/>
          <p:cNvSpPr/>
          <p:nvPr/>
        </p:nvSpPr>
        <p:spPr>
          <a:xfrm>
            <a:off x="6012941" y="4634738"/>
            <a:ext cx="121920" cy="41909"/>
          </a:xfrm>
          <a:custGeom>
            <a:avLst/>
            <a:gdLst/>
            <a:ahLst/>
            <a:cxnLst/>
            <a:rect l="0" t="0" r="0" b="0"/>
            <a:pathLst>
              <a:path w="192" h="65">
                <a:moveTo>
                  <a:pt x="34" y="17"/>
                </a:moveTo>
                <a:lnTo>
                  <a:pt x="32" y="8"/>
                </a:lnTo>
                <a:lnTo>
                  <a:pt x="22" y="1"/>
                </a:lnTo>
                <a:lnTo>
                  <a:pt x="13" y="1"/>
                </a:lnTo>
                <a:lnTo>
                  <a:pt x="3" y="8"/>
                </a:lnTo>
                <a:lnTo>
                  <a:pt x="1" y="17"/>
                </a:lnTo>
                <a:lnTo>
                  <a:pt x="3" y="27"/>
                </a:lnTo>
                <a:lnTo>
                  <a:pt x="13" y="34"/>
                </a:lnTo>
                <a:lnTo>
                  <a:pt x="22" y="34"/>
                </a:lnTo>
                <a:lnTo>
                  <a:pt x="32" y="27"/>
                </a:lnTo>
                <a:lnTo>
                  <a:pt x="34" y="17"/>
                </a:lnTo>
                <a:close/>
                <a:moveTo>
                  <a:pt x="32" y="17"/>
                </a:moveTo>
                <a:lnTo>
                  <a:pt x="30" y="8"/>
                </a:lnTo>
                <a:lnTo>
                  <a:pt x="20" y="3"/>
                </a:lnTo>
                <a:lnTo>
                  <a:pt x="10" y="5"/>
                </a:lnTo>
                <a:lnTo>
                  <a:pt x="3" y="13"/>
                </a:lnTo>
                <a:lnTo>
                  <a:pt x="3" y="22"/>
                </a:lnTo>
                <a:lnTo>
                  <a:pt x="10" y="30"/>
                </a:lnTo>
                <a:lnTo>
                  <a:pt x="20" y="32"/>
                </a:lnTo>
                <a:lnTo>
                  <a:pt x="30" y="27"/>
                </a:lnTo>
                <a:lnTo>
                  <a:pt x="32" y="17"/>
                </a:lnTo>
                <a:close/>
                <a:moveTo>
                  <a:pt x="18" y="5"/>
                </a:moveTo>
                <a:lnTo>
                  <a:pt x="10" y="8"/>
                </a:lnTo>
                <a:lnTo>
                  <a:pt x="6" y="17"/>
                </a:lnTo>
                <a:lnTo>
                  <a:pt x="8" y="25"/>
                </a:lnTo>
                <a:lnTo>
                  <a:pt x="18" y="30"/>
                </a:lnTo>
                <a:lnTo>
                  <a:pt x="25" y="27"/>
                </a:lnTo>
                <a:lnTo>
                  <a:pt x="30" y="17"/>
                </a:lnTo>
                <a:lnTo>
                  <a:pt x="27" y="10"/>
                </a:lnTo>
                <a:lnTo>
                  <a:pt x="18" y="5"/>
                </a:lnTo>
                <a:close/>
                <a:moveTo>
                  <a:pt x="18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8" y="8"/>
                </a:lnTo>
                <a:close/>
                <a:moveTo>
                  <a:pt x="18" y="10"/>
                </a:moveTo>
                <a:lnTo>
                  <a:pt x="10" y="13"/>
                </a:lnTo>
                <a:lnTo>
                  <a:pt x="10" y="20"/>
                </a:lnTo>
                <a:lnTo>
                  <a:pt x="18" y="25"/>
                </a:lnTo>
                <a:lnTo>
                  <a:pt x="25" y="22"/>
                </a:lnTo>
                <a:lnTo>
                  <a:pt x="25" y="15"/>
                </a:lnTo>
                <a:lnTo>
                  <a:pt x="18" y="10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18" y="15"/>
                </a:moveTo>
                <a:lnTo>
                  <a:pt x="15" y="17"/>
                </a:lnTo>
                <a:lnTo>
                  <a:pt x="18" y="20"/>
                </a:lnTo>
                <a:lnTo>
                  <a:pt x="20" y="17"/>
                </a:lnTo>
                <a:lnTo>
                  <a:pt x="18" y="15"/>
                </a:lnTo>
                <a:close/>
                <a:moveTo>
                  <a:pt x="18" y="17"/>
                </a:moveTo>
                <a:lnTo>
                  <a:pt x="18" y="15"/>
                </a:lnTo>
                <a:moveTo>
                  <a:pt x="190" y="65"/>
                </a:moveTo>
                <a:lnTo>
                  <a:pt x="190" y="8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34" name="path 9034"/>
          <p:cNvSpPr/>
          <p:nvPr/>
        </p:nvSpPr>
        <p:spPr>
          <a:xfrm>
            <a:off x="6430741" y="4549617"/>
            <a:ext cx="34604" cy="34605"/>
          </a:xfrm>
          <a:custGeom>
            <a:avLst/>
            <a:gdLst/>
            <a:ahLst/>
            <a:cxnLst/>
            <a:rect l="0" t="0" r="0" b="0"/>
            <a:pathLst>
              <a:path w="54" h="54">
                <a:moveTo>
                  <a:pt x="0" y="53"/>
                </a:moveTo>
                <a:lnTo>
                  <a:pt x="53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36" name="path 9036"/>
          <p:cNvSpPr/>
          <p:nvPr/>
        </p:nvSpPr>
        <p:spPr>
          <a:xfrm>
            <a:off x="6729445" y="4508469"/>
            <a:ext cx="37653" cy="37653"/>
          </a:xfrm>
          <a:custGeom>
            <a:avLst/>
            <a:gdLst/>
            <a:ahLst/>
            <a:cxnLst/>
            <a:rect l="0" t="0" r="0" b="0"/>
            <a:pathLst>
              <a:path w="59" h="59">
                <a:moveTo>
                  <a:pt x="0" y="58"/>
                </a:moveTo>
                <a:lnTo>
                  <a:pt x="58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38" name="path 9038"/>
          <p:cNvSpPr/>
          <p:nvPr/>
        </p:nvSpPr>
        <p:spPr>
          <a:xfrm>
            <a:off x="6380226" y="4541774"/>
            <a:ext cx="416051" cy="45719"/>
          </a:xfrm>
          <a:custGeom>
            <a:avLst/>
            <a:gdLst/>
            <a:ahLst/>
            <a:cxnLst/>
            <a:rect l="0" t="0" r="0" b="0"/>
            <a:pathLst>
              <a:path w="655" h="71">
                <a:moveTo>
                  <a:pt x="653" y="41"/>
                </a:moveTo>
                <a:lnTo>
                  <a:pt x="605" y="20"/>
                </a:lnTo>
                <a:lnTo>
                  <a:pt x="553" y="8"/>
                </a:lnTo>
                <a:lnTo>
                  <a:pt x="500" y="1"/>
                </a:lnTo>
                <a:lnTo>
                  <a:pt x="447" y="3"/>
                </a:lnTo>
                <a:lnTo>
                  <a:pt x="394" y="10"/>
                </a:lnTo>
                <a:lnTo>
                  <a:pt x="344" y="27"/>
                </a:lnTo>
                <a:moveTo>
                  <a:pt x="1" y="39"/>
                </a:moveTo>
                <a:lnTo>
                  <a:pt x="49" y="56"/>
                </a:lnTo>
                <a:lnTo>
                  <a:pt x="97" y="65"/>
                </a:lnTo>
                <a:lnTo>
                  <a:pt x="147" y="70"/>
                </a:lnTo>
                <a:lnTo>
                  <a:pt x="200" y="68"/>
                </a:lnTo>
                <a:lnTo>
                  <a:pt x="248" y="61"/>
                </a:lnTo>
                <a:lnTo>
                  <a:pt x="298" y="46"/>
                </a:lnTo>
                <a:lnTo>
                  <a:pt x="344" y="2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40" name="path 9040"/>
          <p:cNvSpPr/>
          <p:nvPr/>
        </p:nvSpPr>
        <p:spPr>
          <a:xfrm>
            <a:off x="7015957" y="4471893"/>
            <a:ext cx="86421" cy="81849"/>
          </a:xfrm>
          <a:custGeom>
            <a:avLst/>
            <a:gdLst/>
            <a:ahLst/>
            <a:cxnLst/>
            <a:rect l="0" t="0" r="0" b="0"/>
            <a:pathLst>
              <a:path w="136" h="128">
                <a:moveTo>
                  <a:pt x="20" y="58"/>
                </a:moveTo>
                <a:lnTo>
                  <a:pt x="77" y="0"/>
                </a:lnTo>
                <a:moveTo>
                  <a:pt x="0" y="128"/>
                </a:moveTo>
                <a:lnTo>
                  <a:pt x="63" y="65"/>
                </a:lnTo>
                <a:moveTo>
                  <a:pt x="70" y="108"/>
                </a:moveTo>
                <a:lnTo>
                  <a:pt x="135" y="4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42" name="path 9042"/>
          <p:cNvSpPr/>
          <p:nvPr/>
        </p:nvSpPr>
        <p:spPr>
          <a:xfrm>
            <a:off x="7014210" y="4541774"/>
            <a:ext cx="417575" cy="45719"/>
          </a:xfrm>
          <a:custGeom>
            <a:avLst/>
            <a:gdLst/>
            <a:ahLst/>
            <a:cxnLst/>
            <a:rect l="0" t="0" r="0" b="0"/>
            <a:pathLst>
              <a:path w="657" h="71">
                <a:moveTo>
                  <a:pt x="313" y="39"/>
                </a:moveTo>
                <a:lnTo>
                  <a:pt x="361" y="56"/>
                </a:lnTo>
                <a:lnTo>
                  <a:pt x="409" y="65"/>
                </a:lnTo>
                <a:lnTo>
                  <a:pt x="459" y="70"/>
                </a:lnTo>
                <a:lnTo>
                  <a:pt x="512" y="68"/>
                </a:lnTo>
                <a:lnTo>
                  <a:pt x="560" y="61"/>
                </a:lnTo>
                <a:lnTo>
                  <a:pt x="610" y="46"/>
                </a:lnTo>
                <a:lnTo>
                  <a:pt x="656" y="25"/>
                </a:lnTo>
                <a:moveTo>
                  <a:pt x="310" y="41"/>
                </a:moveTo>
                <a:lnTo>
                  <a:pt x="262" y="20"/>
                </a:lnTo>
                <a:lnTo>
                  <a:pt x="209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44" name="path 9044"/>
          <p:cNvSpPr/>
          <p:nvPr/>
        </p:nvSpPr>
        <p:spPr>
          <a:xfrm>
            <a:off x="6668261" y="4645405"/>
            <a:ext cx="22859" cy="22860"/>
          </a:xfrm>
          <a:custGeom>
            <a:avLst/>
            <a:gdLst/>
            <a:ahLst/>
            <a:cxnLst/>
            <a:rect l="0" t="0" r="0" b="0"/>
            <a:pathLst>
              <a:path w="35" h="36">
                <a:moveTo>
                  <a:pt x="34" y="18"/>
                </a:moveTo>
                <a:lnTo>
                  <a:pt x="32" y="8"/>
                </a:lnTo>
                <a:lnTo>
                  <a:pt x="22" y="1"/>
                </a:lnTo>
                <a:lnTo>
                  <a:pt x="13" y="1"/>
                </a:lnTo>
                <a:lnTo>
                  <a:pt x="3" y="8"/>
                </a:lnTo>
                <a:lnTo>
                  <a:pt x="1" y="18"/>
                </a:lnTo>
                <a:lnTo>
                  <a:pt x="3" y="27"/>
                </a:lnTo>
                <a:lnTo>
                  <a:pt x="13" y="34"/>
                </a:lnTo>
                <a:lnTo>
                  <a:pt x="22" y="34"/>
                </a:lnTo>
                <a:lnTo>
                  <a:pt x="32" y="27"/>
                </a:lnTo>
                <a:lnTo>
                  <a:pt x="34" y="18"/>
                </a:lnTo>
                <a:close/>
                <a:moveTo>
                  <a:pt x="32" y="18"/>
                </a:moveTo>
                <a:lnTo>
                  <a:pt x="30" y="8"/>
                </a:lnTo>
                <a:lnTo>
                  <a:pt x="20" y="3"/>
                </a:lnTo>
                <a:lnTo>
                  <a:pt x="10" y="6"/>
                </a:lnTo>
                <a:lnTo>
                  <a:pt x="3" y="13"/>
                </a:lnTo>
                <a:lnTo>
                  <a:pt x="3" y="22"/>
                </a:lnTo>
                <a:lnTo>
                  <a:pt x="10" y="30"/>
                </a:lnTo>
                <a:lnTo>
                  <a:pt x="20" y="32"/>
                </a:lnTo>
                <a:lnTo>
                  <a:pt x="30" y="27"/>
                </a:lnTo>
                <a:lnTo>
                  <a:pt x="32" y="18"/>
                </a:lnTo>
                <a:close/>
                <a:moveTo>
                  <a:pt x="18" y="6"/>
                </a:moveTo>
                <a:lnTo>
                  <a:pt x="10" y="8"/>
                </a:lnTo>
                <a:lnTo>
                  <a:pt x="6" y="18"/>
                </a:lnTo>
                <a:lnTo>
                  <a:pt x="8" y="25"/>
                </a:lnTo>
                <a:lnTo>
                  <a:pt x="18" y="30"/>
                </a:lnTo>
                <a:lnTo>
                  <a:pt x="25" y="27"/>
                </a:lnTo>
                <a:lnTo>
                  <a:pt x="30" y="18"/>
                </a:lnTo>
                <a:lnTo>
                  <a:pt x="27" y="10"/>
                </a:lnTo>
                <a:lnTo>
                  <a:pt x="18" y="6"/>
                </a:lnTo>
                <a:close/>
                <a:moveTo>
                  <a:pt x="18" y="8"/>
                </a:move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8"/>
                </a:lnTo>
                <a:lnTo>
                  <a:pt x="25" y="10"/>
                </a:lnTo>
                <a:lnTo>
                  <a:pt x="18" y="8"/>
                </a:lnTo>
                <a:close/>
                <a:moveTo>
                  <a:pt x="18" y="10"/>
                </a:moveTo>
                <a:lnTo>
                  <a:pt x="10" y="13"/>
                </a:lnTo>
                <a:lnTo>
                  <a:pt x="10" y="20"/>
                </a:lnTo>
                <a:lnTo>
                  <a:pt x="18" y="25"/>
                </a:lnTo>
                <a:lnTo>
                  <a:pt x="25" y="22"/>
                </a:lnTo>
                <a:lnTo>
                  <a:pt x="25" y="15"/>
                </a:lnTo>
                <a:lnTo>
                  <a:pt x="18" y="10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18" y="15"/>
                </a:moveTo>
                <a:lnTo>
                  <a:pt x="15" y="18"/>
                </a:lnTo>
                <a:lnTo>
                  <a:pt x="18" y="20"/>
                </a:lnTo>
                <a:lnTo>
                  <a:pt x="20" y="18"/>
                </a:lnTo>
                <a:lnTo>
                  <a:pt x="18" y="15"/>
                </a:lnTo>
                <a:close/>
                <a:moveTo>
                  <a:pt x="18" y="18"/>
                </a:moveTo>
                <a:lnTo>
                  <a:pt x="18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46" name="path 9046"/>
          <p:cNvSpPr/>
          <p:nvPr/>
        </p:nvSpPr>
        <p:spPr>
          <a:xfrm>
            <a:off x="7517353" y="4471893"/>
            <a:ext cx="237520" cy="116901"/>
          </a:xfrm>
          <a:custGeom>
            <a:avLst/>
            <a:gdLst/>
            <a:ahLst/>
            <a:cxnLst/>
            <a:rect l="0" t="0" r="0" b="0"/>
            <a:pathLst>
              <a:path w="374" h="184">
                <a:moveTo>
                  <a:pt x="20" y="39"/>
                </a:moveTo>
                <a:lnTo>
                  <a:pt x="58" y="0"/>
                </a:lnTo>
                <a:moveTo>
                  <a:pt x="0" y="108"/>
                </a:moveTo>
                <a:lnTo>
                  <a:pt x="65" y="44"/>
                </a:lnTo>
                <a:moveTo>
                  <a:pt x="70" y="89"/>
                </a:moveTo>
                <a:lnTo>
                  <a:pt x="135" y="24"/>
                </a:lnTo>
                <a:moveTo>
                  <a:pt x="132" y="132"/>
                </a:moveTo>
                <a:lnTo>
                  <a:pt x="188" y="77"/>
                </a:lnTo>
                <a:moveTo>
                  <a:pt x="168" y="147"/>
                </a:moveTo>
                <a:lnTo>
                  <a:pt x="168" y="144"/>
                </a:lnTo>
                <a:moveTo>
                  <a:pt x="180" y="135"/>
                </a:moveTo>
                <a:lnTo>
                  <a:pt x="180" y="132"/>
                </a:lnTo>
                <a:moveTo>
                  <a:pt x="192" y="123"/>
                </a:moveTo>
                <a:lnTo>
                  <a:pt x="255" y="60"/>
                </a:lnTo>
                <a:moveTo>
                  <a:pt x="204" y="161"/>
                </a:moveTo>
                <a:lnTo>
                  <a:pt x="238" y="128"/>
                </a:lnTo>
                <a:moveTo>
                  <a:pt x="264" y="104"/>
                </a:moveTo>
                <a:lnTo>
                  <a:pt x="300" y="65"/>
                </a:lnTo>
                <a:moveTo>
                  <a:pt x="245" y="173"/>
                </a:moveTo>
                <a:lnTo>
                  <a:pt x="310" y="108"/>
                </a:lnTo>
                <a:moveTo>
                  <a:pt x="303" y="166"/>
                </a:moveTo>
                <a:lnTo>
                  <a:pt x="303" y="164"/>
                </a:lnTo>
                <a:moveTo>
                  <a:pt x="339" y="183"/>
                </a:moveTo>
                <a:lnTo>
                  <a:pt x="360" y="161"/>
                </a:lnTo>
                <a:moveTo>
                  <a:pt x="372" y="147"/>
                </a:moveTo>
                <a:lnTo>
                  <a:pt x="372" y="14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48" name="path 9048"/>
          <p:cNvSpPr/>
          <p:nvPr/>
        </p:nvSpPr>
        <p:spPr>
          <a:xfrm>
            <a:off x="7768813" y="4561809"/>
            <a:ext cx="22413" cy="22413"/>
          </a:xfrm>
          <a:custGeom>
            <a:avLst/>
            <a:gdLst/>
            <a:ahLst/>
            <a:cxnLst/>
            <a:rect l="0" t="0" r="0" b="0"/>
            <a:pathLst>
              <a:path w="35" h="35">
                <a:moveTo>
                  <a:pt x="0" y="34"/>
                </a:moveTo>
                <a:lnTo>
                  <a:pt x="34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50" name="path 9050"/>
          <p:cNvSpPr/>
          <p:nvPr/>
        </p:nvSpPr>
        <p:spPr>
          <a:xfrm>
            <a:off x="7626857" y="4557014"/>
            <a:ext cx="219456" cy="30479"/>
          </a:xfrm>
          <a:custGeom>
            <a:avLst/>
            <a:gdLst/>
            <a:ahLst/>
            <a:cxnLst/>
            <a:rect l="0" t="0" r="0" b="0"/>
            <a:pathLst>
              <a:path w="345" h="47">
                <a:moveTo>
                  <a:pt x="1" y="15"/>
                </a:moveTo>
                <a:lnTo>
                  <a:pt x="49" y="32"/>
                </a:lnTo>
                <a:lnTo>
                  <a:pt x="97" y="42"/>
                </a:lnTo>
                <a:lnTo>
                  <a:pt x="147" y="46"/>
                </a:lnTo>
                <a:lnTo>
                  <a:pt x="200" y="44"/>
                </a:lnTo>
                <a:lnTo>
                  <a:pt x="248" y="37"/>
                </a:lnTo>
                <a:lnTo>
                  <a:pt x="298" y="22"/>
                </a:lnTo>
                <a:lnTo>
                  <a:pt x="344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52" name="path 9052"/>
          <p:cNvSpPr/>
          <p:nvPr/>
        </p:nvSpPr>
        <p:spPr>
          <a:xfrm>
            <a:off x="7941025" y="4513041"/>
            <a:ext cx="263154" cy="73690"/>
          </a:xfrm>
          <a:custGeom>
            <a:avLst/>
            <a:gdLst/>
            <a:ahLst/>
            <a:cxnLst/>
            <a:rect l="0" t="0" r="0" b="0"/>
            <a:pathLst>
              <a:path w="414" h="116">
                <a:moveTo>
                  <a:pt x="0" y="46"/>
                </a:moveTo>
                <a:lnTo>
                  <a:pt x="46" y="0"/>
                </a:lnTo>
                <a:moveTo>
                  <a:pt x="128" y="72"/>
                </a:moveTo>
                <a:lnTo>
                  <a:pt x="168" y="32"/>
                </a:lnTo>
                <a:moveTo>
                  <a:pt x="202" y="101"/>
                </a:moveTo>
                <a:lnTo>
                  <a:pt x="221" y="82"/>
                </a:lnTo>
                <a:moveTo>
                  <a:pt x="233" y="70"/>
                </a:moveTo>
                <a:lnTo>
                  <a:pt x="233" y="68"/>
                </a:lnTo>
                <a:moveTo>
                  <a:pt x="245" y="111"/>
                </a:moveTo>
                <a:lnTo>
                  <a:pt x="291" y="63"/>
                </a:lnTo>
                <a:moveTo>
                  <a:pt x="341" y="116"/>
                </a:moveTo>
                <a:lnTo>
                  <a:pt x="341" y="113"/>
                </a:lnTo>
                <a:moveTo>
                  <a:pt x="356" y="101"/>
                </a:moveTo>
                <a:lnTo>
                  <a:pt x="356" y="99"/>
                </a:lnTo>
                <a:moveTo>
                  <a:pt x="399" y="108"/>
                </a:moveTo>
                <a:lnTo>
                  <a:pt x="413" y="9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54" name="path 9054"/>
          <p:cNvSpPr/>
          <p:nvPr/>
        </p:nvSpPr>
        <p:spPr>
          <a:xfrm>
            <a:off x="7846314" y="4541774"/>
            <a:ext cx="416051" cy="45719"/>
          </a:xfrm>
          <a:custGeom>
            <a:avLst/>
            <a:gdLst/>
            <a:ahLst/>
            <a:cxnLst/>
            <a:rect l="0" t="0" r="0" b="0"/>
            <a:pathLst>
              <a:path w="655" h="71">
                <a:moveTo>
                  <a:pt x="310" y="39"/>
                </a:moveTo>
                <a:lnTo>
                  <a:pt x="358" y="56"/>
                </a:lnTo>
                <a:lnTo>
                  <a:pt x="406" y="65"/>
                </a:lnTo>
                <a:lnTo>
                  <a:pt x="457" y="70"/>
                </a:lnTo>
                <a:lnTo>
                  <a:pt x="510" y="68"/>
                </a:lnTo>
                <a:lnTo>
                  <a:pt x="557" y="61"/>
                </a:lnTo>
                <a:lnTo>
                  <a:pt x="608" y="46"/>
                </a:lnTo>
                <a:lnTo>
                  <a:pt x="653" y="25"/>
                </a:lnTo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56" name="path 9056"/>
          <p:cNvSpPr/>
          <p:nvPr/>
        </p:nvSpPr>
        <p:spPr>
          <a:xfrm>
            <a:off x="8393665" y="4513028"/>
            <a:ext cx="231412" cy="74241"/>
          </a:xfrm>
          <a:custGeom>
            <a:avLst/>
            <a:gdLst/>
            <a:ahLst/>
            <a:cxnLst/>
            <a:rect l="0" t="0" r="0" b="0"/>
            <a:pathLst>
              <a:path w="364" h="116">
                <a:moveTo>
                  <a:pt x="0" y="51"/>
                </a:moveTo>
                <a:lnTo>
                  <a:pt x="53" y="0"/>
                </a:lnTo>
                <a:moveTo>
                  <a:pt x="46" y="58"/>
                </a:moveTo>
                <a:lnTo>
                  <a:pt x="46" y="56"/>
                </a:lnTo>
                <a:moveTo>
                  <a:pt x="116" y="92"/>
                </a:moveTo>
                <a:lnTo>
                  <a:pt x="176" y="32"/>
                </a:lnTo>
                <a:moveTo>
                  <a:pt x="154" y="104"/>
                </a:moveTo>
                <a:lnTo>
                  <a:pt x="156" y="101"/>
                </a:lnTo>
                <a:moveTo>
                  <a:pt x="168" y="89"/>
                </a:moveTo>
                <a:lnTo>
                  <a:pt x="168" y="87"/>
                </a:lnTo>
                <a:moveTo>
                  <a:pt x="197" y="113"/>
                </a:moveTo>
                <a:lnTo>
                  <a:pt x="226" y="82"/>
                </a:lnTo>
                <a:moveTo>
                  <a:pt x="240" y="70"/>
                </a:moveTo>
                <a:lnTo>
                  <a:pt x="240" y="68"/>
                </a:lnTo>
                <a:moveTo>
                  <a:pt x="245" y="116"/>
                </a:moveTo>
                <a:lnTo>
                  <a:pt x="298" y="63"/>
                </a:lnTo>
                <a:moveTo>
                  <a:pt x="363" y="101"/>
                </a:moveTo>
                <a:lnTo>
                  <a:pt x="363" y="9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58" name="path 9058"/>
          <p:cNvSpPr/>
          <p:nvPr/>
        </p:nvSpPr>
        <p:spPr>
          <a:xfrm>
            <a:off x="8262366" y="4541774"/>
            <a:ext cx="416051" cy="45719"/>
          </a:xfrm>
          <a:custGeom>
            <a:avLst/>
            <a:gdLst/>
            <a:ahLst/>
            <a:cxnLst/>
            <a:rect l="0" t="0" r="0" b="0"/>
            <a:pathLst>
              <a:path w="655" h="71">
                <a:moveTo>
                  <a:pt x="310" y="39"/>
                </a:moveTo>
                <a:lnTo>
                  <a:pt x="358" y="56"/>
                </a:lnTo>
                <a:lnTo>
                  <a:pt x="406" y="65"/>
                </a:lnTo>
                <a:lnTo>
                  <a:pt x="457" y="70"/>
                </a:lnTo>
                <a:lnTo>
                  <a:pt x="509" y="68"/>
                </a:lnTo>
                <a:lnTo>
                  <a:pt x="557" y="61"/>
                </a:lnTo>
                <a:lnTo>
                  <a:pt x="608" y="46"/>
                </a:lnTo>
                <a:lnTo>
                  <a:pt x="654" y="25"/>
                </a:lnTo>
                <a:moveTo>
                  <a:pt x="310" y="41"/>
                </a:moveTo>
                <a:lnTo>
                  <a:pt x="262" y="20"/>
                </a:lnTo>
                <a:lnTo>
                  <a:pt x="209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60" name="path 9060"/>
          <p:cNvSpPr/>
          <p:nvPr/>
        </p:nvSpPr>
        <p:spPr>
          <a:xfrm>
            <a:off x="7014210" y="4468622"/>
            <a:ext cx="198119" cy="27431"/>
          </a:xfrm>
          <a:custGeom>
            <a:avLst/>
            <a:gdLst/>
            <a:ahLst/>
            <a:cxnLst/>
            <a:rect l="0" t="0" r="0" b="0"/>
            <a:pathLst>
              <a:path w="311" h="43">
                <a:moveTo>
                  <a:pt x="310" y="41"/>
                </a:moveTo>
                <a:lnTo>
                  <a:pt x="262" y="20"/>
                </a:lnTo>
                <a:lnTo>
                  <a:pt x="209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62" name="path 9062"/>
          <p:cNvSpPr/>
          <p:nvPr/>
        </p:nvSpPr>
        <p:spPr>
          <a:xfrm>
            <a:off x="7439629" y="4468845"/>
            <a:ext cx="86421" cy="52893"/>
          </a:xfrm>
          <a:custGeom>
            <a:avLst/>
            <a:gdLst/>
            <a:ahLst/>
            <a:cxnLst/>
            <a:rect l="0" t="0" r="0" b="0"/>
            <a:pathLst>
              <a:path w="136" h="83">
                <a:moveTo>
                  <a:pt x="0" y="82"/>
                </a:moveTo>
                <a:lnTo>
                  <a:pt x="65" y="17"/>
                </a:lnTo>
                <a:moveTo>
                  <a:pt x="72" y="63"/>
                </a:moveTo>
                <a:lnTo>
                  <a:pt x="13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64" name="path 9064"/>
          <p:cNvSpPr/>
          <p:nvPr/>
        </p:nvSpPr>
        <p:spPr>
          <a:xfrm>
            <a:off x="7430261" y="4468622"/>
            <a:ext cx="198119" cy="27431"/>
          </a:xfrm>
          <a:custGeom>
            <a:avLst/>
            <a:gdLst/>
            <a:ahLst/>
            <a:cxnLst/>
            <a:rect l="0" t="0" r="0" b="0"/>
            <a:pathLst>
              <a:path w="311" h="43"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76" name="group 476"/>
          <p:cNvGrpSpPr/>
          <p:nvPr/>
        </p:nvGrpSpPr>
        <p:grpSpPr>
          <a:xfrm rot="21600000">
            <a:off x="9744456" y="4937251"/>
            <a:ext cx="2814827" cy="2267712"/>
            <a:chOff x="0" y="0"/>
            <a:chExt cx="2814827" cy="2267712"/>
          </a:xfrm>
        </p:grpSpPr>
        <p:sp>
          <p:nvSpPr>
            <p:cNvPr id="9066" name="path 9066"/>
            <p:cNvSpPr/>
            <p:nvPr/>
          </p:nvSpPr>
          <p:spPr>
            <a:xfrm>
              <a:off x="1236726" y="2119884"/>
              <a:ext cx="1523" cy="147827"/>
            </a:xfrm>
            <a:custGeom>
              <a:avLst/>
              <a:gdLst/>
              <a:ahLst/>
              <a:cxnLst/>
              <a:rect l="0" t="0" r="0" b="0"/>
              <a:pathLst>
                <a:path w="2" h="232">
                  <a:moveTo>
                    <a:pt x="1" y="232"/>
                  </a:moveTo>
                  <a:lnTo>
                    <a:pt x="1" y="0"/>
                  </a:lnTo>
                  <a:moveTo>
                    <a:pt x="1" y="232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068" name="path 9068"/>
            <p:cNvSpPr/>
            <p:nvPr/>
          </p:nvSpPr>
          <p:spPr>
            <a:xfrm>
              <a:off x="0" y="0"/>
              <a:ext cx="2814827" cy="1920240"/>
            </a:xfrm>
            <a:custGeom>
              <a:avLst/>
              <a:gdLst/>
              <a:ahLst/>
              <a:cxnLst/>
              <a:rect l="0" t="0" r="0" b="0"/>
              <a:pathLst>
                <a:path w="4432" h="3024">
                  <a:moveTo>
                    <a:pt x="4432" y="660"/>
                  </a:moveTo>
                  <a:lnTo>
                    <a:pt x="4396" y="657"/>
                  </a:lnTo>
                  <a:lnTo>
                    <a:pt x="4399" y="1156"/>
                  </a:lnTo>
                  <a:lnTo>
                    <a:pt x="4432" y="660"/>
                  </a:lnTo>
                </a:path>
                <a:path w="4432" h="3024">
                  <a:moveTo>
                    <a:pt x="4396" y="657"/>
                  </a:moveTo>
                  <a:lnTo>
                    <a:pt x="4399" y="1156"/>
                  </a:lnTo>
                  <a:lnTo>
                    <a:pt x="4365" y="1152"/>
                  </a:lnTo>
                  <a:lnTo>
                    <a:pt x="4396" y="657"/>
                  </a:lnTo>
                </a:path>
                <a:path w="4432" h="3024">
                  <a:moveTo>
                    <a:pt x="4399" y="1156"/>
                  </a:moveTo>
                  <a:lnTo>
                    <a:pt x="4365" y="1152"/>
                  </a:lnTo>
                  <a:lnTo>
                    <a:pt x="4341" y="1485"/>
                  </a:lnTo>
                  <a:lnTo>
                    <a:pt x="4399" y="1156"/>
                  </a:lnTo>
                </a:path>
                <a:path w="4432" h="3024">
                  <a:moveTo>
                    <a:pt x="4365" y="1152"/>
                  </a:moveTo>
                  <a:lnTo>
                    <a:pt x="4341" y="1485"/>
                  </a:lnTo>
                  <a:lnTo>
                    <a:pt x="4307" y="1476"/>
                  </a:lnTo>
                  <a:lnTo>
                    <a:pt x="4365" y="1152"/>
                  </a:lnTo>
                </a:path>
                <a:path w="4432" h="3024">
                  <a:moveTo>
                    <a:pt x="4341" y="1485"/>
                  </a:moveTo>
                  <a:lnTo>
                    <a:pt x="4307" y="1476"/>
                  </a:lnTo>
                  <a:lnTo>
                    <a:pt x="4262" y="1744"/>
                  </a:lnTo>
                  <a:lnTo>
                    <a:pt x="4341" y="1485"/>
                  </a:lnTo>
                </a:path>
                <a:path w="4432" h="3024">
                  <a:moveTo>
                    <a:pt x="4307" y="1476"/>
                  </a:moveTo>
                  <a:lnTo>
                    <a:pt x="4262" y="1744"/>
                  </a:lnTo>
                  <a:lnTo>
                    <a:pt x="4228" y="1732"/>
                  </a:lnTo>
                  <a:lnTo>
                    <a:pt x="4307" y="1476"/>
                  </a:lnTo>
                </a:path>
                <a:path w="4432" h="3024">
                  <a:moveTo>
                    <a:pt x="4262" y="1744"/>
                  </a:moveTo>
                  <a:lnTo>
                    <a:pt x="4228" y="1732"/>
                  </a:lnTo>
                  <a:lnTo>
                    <a:pt x="4161" y="1944"/>
                  </a:lnTo>
                  <a:lnTo>
                    <a:pt x="4262" y="1744"/>
                  </a:lnTo>
                </a:path>
                <a:path w="4432" h="3024">
                  <a:moveTo>
                    <a:pt x="4228" y="1732"/>
                  </a:moveTo>
                  <a:lnTo>
                    <a:pt x="4161" y="1944"/>
                  </a:lnTo>
                  <a:lnTo>
                    <a:pt x="4132" y="1924"/>
                  </a:lnTo>
                  <a:lnTo>
                    <a:pt x="4228" y="1732"/>
                  </a:lnTo>
                </a:path>
                <a:path w="4432" h="3024">
                  <a:moveTo>
                    <a:pt x="4161" y="1944"/>
                  </a:moveTo>
                  <a:lnTo>
                    <a:pt x="4132" y="1924"/>
                  </a:lnTo>
                  <a:lnTo>
                    <a:pt x="4084" y="2049"/>
                  </a:lnTo>
                  <a:lnTo>
                    <a:pt x="4161" y="1944"/>
                  </a:lnTo>
                </a:path>
                <a:path w="4432" h="3024">
                  <a:moveTo>
                    <a:pt x="4132" y="1924"/>
                  </a:moveTo>
                  <a:lnTo>
                    <a:pt x="4084" y="2049"/>
                  </a:lnTo>
                  <a:lnTo>
                    <a:pt x="4055" y="2030"/>
                  </a:lnTo>
                  <a:lnTo>
                    <a:pt x="4132" y="1924"/>
                  </a:lnTo>
                </a:path>
                <a:path w="4432" h="3024">
                  <a:moveTo>
                    <a:pt x="4084" y="2049"/>
                  </a:moveTo>
                  <a:lnTo>
                    <a:pt x="4055" y="2030"/>
                  </a:lnTo>
                  <a:lnTo>
                    <a:pt x="4063" y="2083"/>
                  </a:lnTo>
                  <a:lnTo>
                    <a:pt x="4084" y="2049"/>
                  </a:lnTo>
                </a:path>
                <a:path w="4432" h="3024">
                  <a:moveTo>
                    <a:pt x="4055" y="2030"/>
                  </a:moveTo>
                  <a:lnTo>
                    <a:pt x="4063" y="2083"/>
                  </a:lnTo>
                  <a:lnTo>
                    <a:pt x="4034" y="2059"/>
                  </a:lnTo>
                  <a:lnTo>
                    <a:pt x="4055" y="2030"/>
                  </a:lnTo>
                </a:path>
                <a:path w="4432" h="3024">
                  <a:moveTo>
                    <a:pt x="4063" y="2083"/>
                  </a:moveTo>
                  <a:lnTo>
                    <a:pt x="4034" y="2059"/>
                  </a:lnTo>
                  <a:lnTo>
                    <a:pt x="3931" y="2224"/>
                  </a:lnTo>
                  <a:lnTo>
                    <a:pt x="4063" y="2083"/>
                  </a:lnTo>
                </a:path>
                <a:path w="4432" h="3024">
                  <a:moveTo>
                    <a:pt x="4034" y="2059"/>
                  </a:moveTo>
                  <a:lnTo>
                    <a:pt x="3931" y="2224"/>
                  </a:lnTo>
                  <a:lnTo>
                    <a:pt x="3907" y="2200"/>
                  </a:lnTo>
                  <a:lnTo>
                    <a:pt x="4034" y="2059"/>
                  </a:lnTo>
                </a:path>
                <a:path w="4432" h="3024">
                  <a:moveTo>
                    <a:pt x="3931" y="2224"/>
                  </a:moveTo>
                  <a:lnTo>
                    <a:pt x="3907" y="2200"/>
                  </a:lnTo>
                  <a:lnTo>
                    <a:pt x="3741" y="2373"/>
                  </a:lnTo>
                  <a:lnTo>
                    <a:pt x="3931" y="2224"/>
                  </a:lnTo>
                </a:path>
                <a:path w="4432" h="3024">
                  <a:moveTo>
                    <a:pt x="3907" y="2200"/>
                  </a:moveTo>
                  <a:lnTo>
                    <a:pt x="3741" y="2373"/>
                  </a:lnTo>
                  <a:lnTo>
                    <a:pt x="3722" y="2347"/>
                  </a:lnTo>
                  <a:lnTo>
                    <a:pt x="3907" y="2200"/>
                  </a:lnTo>
                </a:path>
                <a:path w="4432" h="3024">
                  <a:moveTo>
                    <a:pt x="3741" y="2373"/>
                  </a:moveTo>
                  <a:lnTo>
                    <a:pt x="3722" y="2347"/>
                  </a:lnTo>
                  <a:lnTo>
                    <a:pt x="3489" y="2522"/>
                  </a:lnTo>
                  <a:lnTo>
                    <a:pt x="3741" y="2373"/>
                  </a:lnTo>
                </a:path>
                <a:path w="4432" h="3024">
                  <a:moveTo>
                    <a:pt x="3722" y="2347"/>
                  </a:moveTo>
                  <a:lnTo>
                    <a:pt x="3489" y="2522"/>
                  </a:lnTo>
                  <a:lnTo>
                    <a:pt x="3472" y="2493"/>
                  </a:lnTo>
                  <a:lnTo>
                    <a:pt x="3722" y="2347"/>
                  </a:lnTo>
                </a:path>
                <a:path w="4432" h="3024">
                  <a:moveTo>
                    <a:pt x="3489" y="2522"/>
                  </a:moveTo>
                  <a:lnTo>
                    <a:pt x="3472" y="2493"/>
                  </a:lnTo>
                  <a:lnTo>
                    <a:pt x="3170" y="2666"/>
                  </a:lnTo>
                  <a:lnTo>
                    <a:pt x="3489" y="2522"/>
                  </a:lnTo>
                </a:path>
                <a:path w="4432" h="3024">
                  <a:moveTo>
                    <a:pt x="3472" y="2493"/>
                  </a:moveTo>
                  <a:lnTo>
                    <a:pt x="3170" y="2666"/>
                  </a:lnTo>
                  <a:lnTo>
                    <a:pt x="3158" y="2632"/>
                  </a:lnTo>
                  <a:lnTo>
                    <a:pt x="3472" y="2493"/>
                  </a:lnTo>
                </a:path>
                <a:path w="4432" h="3024">
                  <a:moveTo>
                    <a:pt x="3170" y="2666"/>
                  </a:moveTo>
                  <a:lnTo>
                    <a:pt x="3158" y="2632"/>
                  </a:lnTo>
                  <a:lnTo>
                    <a:pt x="2788" y="2793"/>
                  </a:lnTo>
                  <a:lnTo>
                    <a:pt x="3170" y="2666"/>
                  </a:lnTo>
                </a:path>
                <a:path w="4432" h="3024">
                  <a:moveTo>
                    <a:pt x="3158" y="2632"/>
                  </a:moveTo>
                  <a:lnTo>
                    <a:pt x="2788" y="2793"/>
                  </a:lnTo>
                  <a:lnTo>
                    <a:pt x="2779" y="2762"/>
                  </a:lnTo>
                  <a:lnTo>
                    <a:pt x="3158" y="2632"/>
                  </a:lnTo>
                </a:path>
                <a:path w="4432" h="3024">
                  <a:moveTo>
                    <a:pt x="2788" y="2793"/>
                  </a:moveTo>
                  <a:lnTo>
                    <a:pt x="2779" y="2762"/>
                  </a:lnTo>
                  <a:lnTo>
                    <a:pt x="2354" y="2901"/>
                  </a:lnTo>
                  <a:lnTo>
                    <a:pt x="2788" y="2793"/>
                  </a:lnTo>
                </a:path>
                <a:path w="4432" h="3024">
                  <a:moveTo>
                    <a:pt x="2779" y="2762"/>
                  </a:moveTo>
                  <a:lnTo>
                    <a:pt x="2354" y="2901"/>
                  </a:lnTo>
                  <a:lnTo>
                    <a:pt x="2347" y="2868"/>
                  </a:lnTo>
                  <a:lnTo>
                    <a:pt x="2779" y="2762"/>
                  </a:lnTo>
                </a:path>
                <a:path w="4432" h="3024">
                  <a:moveTo>
                    <a:pt x="2354" y="2901"/>
                  </a:moveTo>
                  <a:lnTo>
                    <a:pt x="2347" y="2868"/>
                  </a:lnTo>
                  <a:lnTo>
                    <a:pt x="2224" y="2923"/>
                  </a:lnTo>
                  <a:lnTo>
                    <a:pt x="2354" y="2901"/>
                  </a:lnTo>
                </a:path>
                <a:path w="4432" h="3024">
                  <a:moveTo>
                    <a:pt x="2347" y="2868"/>
                  </a:moveTo>
                  <a:lnTo>
                    <a:pt x="2224" y="2923"/>
                  </a:lnTo>
                  <a:lnTo>
                    <a:pt x="2220" y="2889"/>
                  </a:lnTo>
                  <a:lnTo>
                    <a:pt x="2347" y="2868"/>
                  </a:lnTo>
                </a:path>
                <a:path w="4432" h="3024">
                  <a:moveTo>
                    <a:pt x="2224" y="2923"/>
                  </a:moveTo>
                  <a:lnTo>
                    <a:pt x="2220" y="2889"/>
                  </a:lnTo>
                  <a:lnTo>
                    <a:pt x="2183" y="2930"/>
                  </a:lnTo>
                  <a:lnTo>
                    <a:pt x="2224" y="2923"/>
                  </a:lnTo>
                </a:path>
                <a:path w="4432" h="3024">
                  <a:moveTo>
                    <a:pt x="2220" y="2889"/>
                  </a:moveTo>
                  <a:lnTo>
                    <a:pt x="2183" y="2930"/>
                  </a:lnTo>
                  <a:lnTo>
                    <a:pt x="2176" y="2896"/>
                  </a:lnTo>
                  <a:lnTo>
                    <a:pt x="2220" y="2889"/>
                  </a:lnTo>
                </a:path>
                <a:path w="4432" h="3024">
                  <a:moveTo>
                    <a:pt x="2183" y="2930"/>
                  </a:moveTo>
                  <a:lnTo>
                    <a:pt x="2176" y="2896"/>
                  </a:lnTo>
                  <a:lnTo>
                    <a:pt x="2157" y="2935"/>
                  </a:lnTo>
                  <a:lnTo>
                    <a:pt x="2183" y="2930"/>
                  </a:lnTo>
                </a:path>
                <a:path w="4432" h="3024">
                  <a:moveTo>
                    <a:pt x="2176" y="2896"/>
                  </a:moveTo>
                  <a:lnTo>
                    <a:pt x="2157" y="2935"/>
                  </a:lnTo>
                  <a:lnTo>
                    <a:pt x="2152" y="2901"/>
                  </a:lnTo>
                  <a:lnTo>
                    <a:pt x="2176" y="2896"/>
                  </a:lnTo>
                </a:path>
                <a:path w="4432" h="3024">
                  <a:moveTo>
                    <a:pt x="2157" y="2935"/>
                  </a:moveTo>
                  <a:lnTo>
                    <a:pt x="2152" y="2901"/>
                  </a:lnTo>
                  <a:lnTo>
                    <a:pt x="1668" y="2983"/>
                  </a:lnTo>
                  <a:lnTo>
                    <a:pt x="2157" y="2935"/>
                  </a:lnTo>
                </a:path>
                <a:path w="4432" h="3024">
                  <a:moveTo>
                    <a:pt x="2152" y="2901"/>
                  </a:moveTo>
                  <a:lnTo>
                    <a:pt x="1668" y="2983"/>
                  </a:lnTo>
                  <a:lnTo>
                    <a:pt x="1665" y="2949"/>
                  </a:lnTo>
                  <a:lnTo>
                    <a:pt x="2152" y="2901"/>
                  </a:lnTo>
                </a:path>
                <a:path w="4432" h="3024">
                  <a:moveTo>
                    <a:pt x="1668" y="2983"/>
                  </a:moveTo>
                  <a:lnTo>
                    <a:pt x="1665" y="2949"/>
                  </a:lnTo>
                  <a:lnTo>
                    <a:pt x="991" y="3021"/>
                  </a:lnTo>
                  <a:lnTo>
                    <a:pt x="1668" y="2983"/>
                  </a:lnTo>
                </a:path>
                <a:path w="4432" h="3024">
                  <a:moveTo>
                    <a:pt x="1665" y="2949"/>
                  </a:moveTo>
                  <a:lnTo>
                    <a:pt x="991" y="3021"/>
                  </a:lnTo>
                  <a:lnTo>
                    <a:pt x="988" y="2988"/>
                  </a:lnTo>
                  <a:lnTo>
                    <a:pt x="1665" y="2949"/>
                  </a:lnTo>
                </a:path>
                <a:path w="4432" h="3024">
                  <a:moveTo>
                    <a:pt x="991" y="3021"/>
                  </a:moveTo>
                  <a:lnTo>
                    <a:pt x="988" y="2988"/>
                  </a:lnTo>
                  <a:lnTo>
                    <a:pt x="967" y="3024"/>
                  </a:lnTo>
                  <a:lnTo>
                    <a:pt x="991" y="3021"/>
                  </a:lnTo>
                </a:path>
                <a:path w="4432" h="3024">
                  <a:moveTo>
                    <a:pt x="988" y="2988"/>
                  </a:moveTo>
                  <a:lnTo>
                    <a:pt x="967" y="3024"/>
                  </a:lnTo>
                  <a:lnTo>
                    <a:pt x="964" y="2990"/>
                  </a:lnTo>
                  <a:lnTo>
                    <a:pt x="988" y="2988"/>
                  </a:lnTo>
                </a:path>
                <a:path w="4432" h="3024">
                  <a:moveTo>
                    <a:pt x="964" y="3024"/>
                  </a:moveTo>
                  <a:lnTo>
                    <a:pt x="969" y="2990"/>
                  </a:lnTo>
                  <a:lnTo>
                    <a:pt x="952" y="3024"/>
                  </a:lnTo>
                  <a:lnTo>
                    <a:pt x="964" y="3024"/>
                  </a:lnTo>
                </a:path>
                <a:path w="4432" h="3024">
                  <a:moveTo>
                    <a:pt x="969" y="2990"/>
                  </a:moveTo>
                  <a:lnTo>
                    <a:pt x="952" y="3024"/>
                  </a:lnTo>
                  <a:lnTo>
                    <a:pt x="957" y="2988"/>
                  </a:lnTo>
                  <a:lnTo>
                    <a:pt x="969" y="2990"/>
                  </a:lnTo>
                </a:path>
                <a:path w="4432" h="3024">
                  <a:moveTo>
                    <a:pt x="952" y="3024"/>
                  </a:moveTo>
                  <a:lnTo>
                    <a:pt x="957" y="2988"/>
                  </a:lnTo>
                  <a:lnTo>
                    <a:pt x="722" y="2980"/>
                  </a:lnTo>
                  <a:lnTo>
                    <a:pt x="952" y="3024"/>
                  </a:lnTo>
                </a:path>
                <a:path w="4432" h="3024">
                  <a:moveTo>
                    <a:pt x="957" y="2988"/>
                  </a:moveTo>
                  <a:lnTo>
                    <a:pt x="722" y="2980"/>
                  </a:lnTo>
                  <a:lnTo>
                    <a:pt x="731" y="2947"/>
                  </a:lnTo>
                  <a:lnTo>
                    <a:pt x="957" y="2988"/>
                  </a:lnTo>
                </a:path>
                <a:path w="4432" h="3024">
                  <a:moveTo>
                    <a:pt x="722" y="2980"/>
                  </a:moveTo>
                  <a:lnTo>
                    <a:pt x="731" y="2947"/>
                  </a:lnTo>
                  <a:lnTo>
                    <a:pt x="700" y="2973"/>
                  </a:lnTo>
                  <a:lnTo>
                    <a:pt x="722" y="2980"/>
                  </a:lnTo>
                </a:path>
                <a:path w="4432" h="3024">
                  <a:moveTo>
                    <a:pt x="731" y="2947"/>
                  </a:moveTo>
                  <a:lnTo>
                    <a:pt x="700" y="2973"/>
                  </a:lnTo>
                  <a:lnTo>
                    <a:pt x="712" y="2940"/>
                  </a:lnTo>
                  <a:lnTo>
                    <a:pt x="731" y="2947"/>
                  </a:lnTo>
                </a:path>
                <a:path w="4432" h="3024">
                  <a:moveTo>
                    <a:pt x="700" y="2973"/>
                  </a:moveTo>
                  <a:lnTo>
                    <a:pt x="712" y="2940"/>
                  </a:lnTo>
                  <a:lnTo>
                    <a:pt x="695" y="2971"/>
                  </a:lnTo>
                  <a:lnTo>
                    <a:pt x="700" y="2973"/>
                  </a:lnTo>
                </a:path>
                <a:path w="4432" h="3024">
                  <a:moveTo>
                    <a:pt x="712" y="2940"/>
                  </a:moveTo>
                  <a:lnTo>
                    <a:pt x="695" y="2971"/>
                  </a:lnTo>
                  <a:lnTo>
                    <a:pt x="708" y="2940"/>
                  </a:lnTo>
                  <a:lnTo>
                    <a:pt x="712" y="2940"/>
                  </a:lnTo>
                </a:path>
                <a:path w="4432" h="3024">
                  <a:moveTo>
                    <a:pt x="695" y="2971"/>
                  </a:moveTo>
                  <a:lnTo>
                    <a:pt x="708" y="2940"/>
                  </a:lnTo>
                  <a:lnTo>
                    <a:pt x="652" y="2954"/>
                  </a:lnTo>
                  <a:lnTo>
                    <a:pt x="695" y="2971"/>
                  </a:lnTo>
                </a:path>
                <a:path w="4432" h="3024">
                  <a:moveTo>
                    <a:pt x="708" y="2940"/>
                  </a:moveTo>
                  <a:lnTo>
                    <a:pt x="652" y="2954"/>
                  </a:lnTo>
                  <a:lnTo>
                    <a:pt x="667" y="2923"/>
                  </a:lnTo>
                  <a:lnTo>
                    <a:pt x="708" y="2940"/>
                  </a:lnTo>
                </a:path>
                <a:path w="4432" h="3024">
                  <a:moveTo>
                    <a:pt x="652" y="2954"/>
                  </a:moveTo>
                  <a:lnTo>
                    <a:pt x="667" y="2923"/>
                  </a:lnTo>
                  <a:lnTo>
                    <a:pt x="537" y="2882"/>
                  </a:lnTo>
                  <a:lnTo>
                    <a:pt x="652" y="2954"/>
                  </a:lnTo>
                </a:path>
                <a:path w="4432" h="3024">
                  <a:moveTo>
                    <a:pt x="667" y="2923"/>
                  </a:moveTo>
                  <a:lnTo>
                    <a:pt x="537" y="2882"/>
                  </a:lnTo>
                  <a:lnTo>
                    <a:pt x="559" y="2856"/>
                  </a:lnTo>
                  <a:lnTo>
                    <a:pt x="667" y="2923"/>
                  </a:lnTo>
                </a:path>
                <a:path w="4432" h="3024">
                  <a:moveTo>
                    <a:pt x="537" y="2882"/>
                  </a:moveTo>
                  <a:lnTo>
                    <a:pt x="559" y="2856"/>
                  </a:lnTo>
                  <a:lnTo>
                    <a:pt x="441" y="2786"/>
                  </a:lnTo>
                  <a:lnTo>
                    <a:pt x="537" y="2882"/>
                  </a:lnTo>
                </a:path>
                <a:path w="4432" h="3024">
                  <a:moveTo>
                    <a:pt x="559" y="2856"/>
                  </a:moveTo>
                  <a:lnTo>
                    <a:pt x="441" y="2786"/>
                  </a:lnTo>
                  <a:lnTo>
                    <a:pt x="468" y="2764"/>
                  </a:lnTo>
                  <a:lnTo>
                    <a:pt x="559" y="2856"/>
                  </a:lnTo>
                </a:path>
                <a:path w="4432" h="3024">
                  <a:moveTo>
                    <a:pt x="441" y="2786"/>
                  </a:moveTo>
                  <a:lnTo>
                    <a:pt x="468" y="2764"/>
                  </a:lnTo>
                  <a:lnTo>
                    <a:pt x="335" y="2630"/>
                  </a:lnTo>
                  <a:lnTo>
                    <a:pt x="441" y="2786"/>
                  </a:lnTo>
                </a:path>
                <a:path w="4432" h="3024">
                  <a:moveTo>
                    <a:pt x="468" y="2764"/>
                  </a:moveTo>
                  <a:lnTo>
                    <a:pt x="335" y="2630"/>
                  </a:lnTo>
                  <a:lnTo>
                    <a:pt x="367" y="2613"/>
                  </a:lnTo>
                  <a:lnTo>
                    <a:pt x="468" y="2764"/>
                  </a:lnTo>
                </a:path>
                <a:path w="4432" h="3024">
                  <a:moveTo>
                    <a:pt x="335" y="2630"/>
                  </a:moveTo>
                  <a:lnTo>
                    <a:pt x="367" y="2613"/>
                  </a:lnTo>
                  <a:lnTo>
                    <a:pt x="230" y="2404"/>
                  </a:lnTo>
                  <a:lnTo>
                    <a:pt x="335" y="2630"/>
                  </a:lnTo>
                </a:path>
                <a:path w="4432" h="3024">
                  <a:moveTo>
                    <a:pt x="367" y="2613"/>
                  </a:moveTo>
                  <a:lnTo>
                    <a:pt x="230" y="2404"/>
                  </a:lnTo>
                  <a:lnTo>
                    <a:pt x="263" y="2390"/>
                  </a:lnTo>
                  <a:lnTo>
                    <a:pt x="367" y="2613"/>
                  </a:lnTo>
                </a:path>
                <a:path w="4432" h="3024">
                  <a:moveTo>
                    <a:pt x="230" y="2404"/>
                  </a:moveTo>
                  <a:lnTo>
                    <a:pt x="263" y="2390"/>
                  </a:lnTo>
                  <a:lnTo>
                    <a:pt x="131" y="2102"/>
                  </a:lnTo>
                  <a:lnTo>
                    <a:pt x="230" y="2404"/>
                  </a:lnTo>
                </a:path>
                <a:path w="4432" h="3024">
                  <a:moveTo>
                    <a:pt x="263" y="2390"/>
                  </a:moveTo>
                  <a:lnTo>
                    <a:pt x="131" y="2102"/>
                  </a:lnTo>
                  <a:lnTo>
                    <a:pt x="165" y="2095"/>
                  </a:lnTo>
                  <a:lnTo>
                    <a:pt x="263" y="2390"/>
                  </a:lnTo>
                </a:path>
                <a:path w="4432" h="3024">
                  <a:moveTo>
                    <a:pt x="131" y="2102"/>
                  </a:moveTo>
                  <a:lnTo>
                    <a:pt x="165" y="2095"/>
                  </a:lnTo>
                  <a:lnTo>
                    <a:pt x="50" y="1730"/>
                  </a:lnTo>
                  <a:lnTo>
                    <a:pt x="131" y="2102"/>
                  </a:lnTo>
                </a:path>
                <a:path w="4432" h="3024">
                  <a:moveTo>
                    <a:pt x="165" y="2095"/>
                  </a:moveTo>
                  <a:lnTo>
                    <a:pt x="50" y="1730"/>
                  </a:lnTo>
                  <a:lnTo>
                    <a:pt x="83" y="1725"/>
                  </a:lnTo>
                  <a:lnTo>
                    <a:pt x="165" y="2095"/>
                  </a:lnTo>
                </a:path>
                <a:path w="4432" h="3024">
                  <a:moveTo>
                    <a:pt x="50" y="1730"/>
                  </a:moveTo>
                  <a:lnTo>
                    <a:pt x="83" y="1725"/>
                  </a:lnTo>
                  <a:lnTo>
                    <a:pt x="0" y="1353"/>
                  </a:lnTo>
                  <a:lnTo>
                    <a:pt x="50" y="1730"/>
                  </a:lnTo>
                </a:path>
                <a:path w="4432" h="3024">
                  <a:moveTo>
                    <a:pt x="83" y="1725"/>
                  </a:moveTo>
                  <a:lnTo>
                    <a:pt x="0" y="1353"/>
                  </a:lnTo>
                  <a:lnTo>
                    <a:pt x="33" y="1351"/>
                  </a:lnTo>
                  <a:lnTo>
                    <a:pt x="83" y="1725"/>
                  </a:lnTo>
                </a:path>
                <a:path w="4432" h="3024">
                  <a:moveTo>
                    <a:pt x="26" y="794"/>
                  </a:moveTo>
                  <a:lnTo>
                    <a:pt x="60" y="801"/>
                  </a:lnTo>
                  <a:lnTo>
                    <a:pt x="52" y="700"/>
                  </a:lnTo>
                  <a:lnTo>
                    <a:pt x="26" y="794"/>
                  </a:lnTo>
                </a:path>
                <a:path w="4432" h="3024">
                  <a:moveTo>
                    <a:pt x="60" y="801"/>
                  </a:moveTo>
                  <a:lnTo>
                    <a:pt x="52" y="700"/>
                  </a:lnTo>
                  <a:lnTo>
                    <a:pt x="86" y="712"/>
                  </a:lnTo>
                  <a:lnTo>
                    <a:pt x="60" y="801"/>
                  </a:lnTo>
                </a:path>
                <a:path w="4432" h="3024">
                  <a:moveTo>
                    <a:pt x="52" y="700"/>
                  </a:moveTo>
                  <a:lnTo>
                    <a:pt x="86" y="712"/>
                  </a:lnTo>
                  <a:lnTo>
                    <a:pt x="69" y="655"/>
                  </a:lnTo>
                  <a:lnTo>
                    <a:pt x="52" y="700"/>
                  </a:lnTo>
                </a:path>
                <a:path w="4432" h="3024">
                  <a:moveTo>
                    <a:pt x="86" y="712"/>
                  </a:moveTo>
                  <a:lnTo>
                    <a:pt x="69" y="655"/>
                  </a:lnTo>
                  <a:lnTo>
                    <a:pt x="100" y="669"/>
                  </a:lnTo>
                  <a:lnTo>
                    <a:pt x="86" y="712"/>
                  </a:lnTo>
                </a:path>
                <a:path w="4432" h="3024">
                  <a:moveTo>
                    <a:pt x="69" y="655"/>
                  </a:moveTo>
                  <a:lnTo>
                    <a:pt x="100" y="669"/>
                  </a:lnTo>
                  <a:lnTo>
                    <a:pt x="83" y="624"/>
                  </a:lnTo>
                  <a:lnTo>
                    <a:pt x="69" y="655"/>
                  </a:lnTo>
                </a:path>
                <a:path w="4432" h="3024">
                  <a:moveTo>
                    <a:pt x="100" y="669"/>
                  </a:moveTo>
                  <a:lnTo>
                    <a:pt x="83" y="624"/>
                  </a:lnTo>
                  <a:lnTo>
                    <a:pt x="115" y="640"/>
                  </a:lnTo>
                  <a:lnTo>
                    <a:pt x="100" y="669"/>
                  </a:lnTo>
                </a:path>
                <a:path w="4432" h="3024">
                  <a:moveTo>
                    <a:pt x="83" y="624"/>
                  </a:moveTo>
                  <a:lnTo>
                    <a:pt x="115" y="640"/>
                  </a:lnTo>
                  <a:lnTo>
                    <a:pt x="168" y="480"/>
                  </a:lnTo>
                  <a:lnTo>
                    <a:pt x="83" y="624"/>
                  </a:lnTo>
                </a:path>
                <a:path w="4432" h="3024">
                  <a:moveTo>
                    <a:pt x="115" y="640"/>
                  </a:moveTo>
                  <a:lnTo>
                    <a:pt x="168" y="480"/>
                  </a:lnTo>
                  <a:lnTo>
                    <a:pt x="196" y="501"/>
                  </a:lnTo>
                  <a:lnTo>
                    <a:pt x="115" y="640"/>
                  </a:lnTo>
                </a:path>
                <a:path w="4432" h="3024">
                  <a:moveTo>
                    <a:pt x="168" y="480"/>
                  </a:moveTo>
                  <a:lnTo>
                    <a:pt x="196" y="501"/>
                  </a:lnTo>
                  <a:lnTo>
                    <a:pt x="300" y="326"/>
                  </a:lnTo>
                  <a:lnTo>
                    <a:pt x="168" y="480"/>
                  </a:lnTo>
                </a:path>
                <a:path w="4432" h="3024">
                  <a:moveTo>
                    <a:pt x="196" y="501"/>
                  </a:moveTo>
                  <a:lnTo>
                    <a:pt x="300" y="326"/>
                  </a:lnTo>
                  <a:lnTo>
                    <a:pt x="323" y="350"/>
                  </a:lnTo>
                  <a:lnTo>
                    <a:pt x="196" y="501"/>
                  </a:lnTo>
                </a:path>
                <a:path w="4432" h="3024">
                  <a:moveTo>
                    <a:pt x="300" y="326"/>
                  </a:moveTo>
                  <a:lnTo>
                    <a:pt x="323" y="350"/>
                  </a:lnTo>
                  <a:lnTo>
                    <a:pt x="482" y="163"/>
                  </a:lnTo>
                  <a:lnTo>
                    <a:pt x="300" y="326"/>
                  </a:lnTo>
                </a:path>
                <a:path w="4432" h="3024">
                  <a:moveTo>
                    <a:pt x="323" y="350"/>
                  </a:moveTo>
                  <a:lnTo>
                    <a:pt x="482" y="163"/>
                  </a:lnTo>
                  <a:lnTo>
                    <a:pt x="501" y="189"/>
                  </a:lnTo>
                  <a:lnTo>
                    <a:pt x="323" y="350"/>
                  </a:lnTo>
                </a:path>
                <a:path w="4432" h="3024">
                  <a:moveTo>
                    <a:pt x="482" y="163"/>
                  </a:moveTo>
                  <a:lnTo>
                    <a:pt x="501" y="189"/>
                  </a:lnTo>
                  <a:lnTo>
                    <a:pt x="712" y="0"/>
                  </a:lnTo>
                  <a:lnTo>
                    <a:pt x="482" y="163"/>
                  </a:lnTo>
                </a:path>
                <a:path w="4432" h="3024">
                  <a:moveTo>
                    <a:pt x="501" y="189"/>
                  </a:moveTo>
                  <a:lnTo>
                    <a:pt x="712" y="0"/>
                  </a:lnTo>
                  <a:lnTo>
                    <a:pt x="731" y="28"/>
                  </a:lnTo>
                  <a:lnTo>
                    <a:pt x="501" y="189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9070" name="path 9070"/>
          <p:cNvSpPr/>
          <p:nvPr/>
        </p:nvSpPr>
        <p:spPr>
          <a:xfrm>
            <a:off x="4111752" y="5579617"/>
            <a:ext cx="6678167" cy="1523"/>
          </a:xfrm>
          <a:custGeom>
            <a:avLst/>
            <a:gdLst/>
            <a:ahLst/>
            <a:cxnLst/>
            <a:rect l="0" t="0" r="0" b="0"/>
            <a:pathLst>
              <a:path w="10516" h="2">
                <a:moveTo>
                  <a:pt x="10516" y="1"/>
                </a:moveTo>
                <a:lnTo>
                  <a:pt x="0" y="1"/>
                </a:lnTo>
                <a:moveTo>
                  <a:pt x="10516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72" name="path 9072"/>
          <p:cNvSpPr/>
          <p:nvPr/>
        </p:nvSpPr>
        <p:spPr>
          <a:xfrm>
            <a:off x="7825740" y="5482844"/>
            <a:ext cx="36575" cy="330707"/>
          </a:xfrm>
          <a:custGeom>
            <a:avLst/>
            <a:gdLst/>
            <a:ahLst/>
            <a:cxnLst/>
            <a:rect l="0" t="0" r="0" b="0"/>
            <a:pathLst>
              <a:path w="57" h="520">
                <a:moveTo>
                  <a:pt x="11" y="520"/>
                </a:moveTo>
                <a:lnTo>
                  <a:pt x="47" y="518"/>
                </a:lnTo>
                <a:lnTo>
                  <a:pt x="0" y="232"/>
                </a:lnTo>
                <a:lnTo>
                  <a:pt x="11" y="520"/>
                </a:lnTo>
              </a:path>
              <a:path w="57" h="520">
                <a:moveTo>
                  <a:pt x="47" y="518"/>
                </a:moveTo>
                <a:lnTo>
                  <a:pt x="0" y="232"/>
                </a:lnTo>
                <a:lnTo>
                  <a:pt x="33" y="235"/>
                </a:lnTo>
                <a:lnTo>
                  <a:pt x="47" y="518"/>
                </a:lnTo>
              </a:path>
              <a:path w="57" h="520">
                <a:moveTo>
                  <a:pt x="0" y="232"/>
                </a:moveTo>
                <a:lnTo>
                  <a:pt x="33" y="235"/>
                </a:lnTo>
                <a:lnTo>
                  <a:pt x="24" y="0"/>
                </a:lnTo>
                <a:lnTo>
                  <a:pt x="0" y="232"/>
                </a:lnTo>
              </a:path>
              <a:path w="57" h="520">
                <a:moveTo>
                  <a:pt x="33" y="235"/>
                </a:moveTo>
                <a:lnTo>
                  <a:pt x="24" y="0"/>
                </a:lnTo>
                <a:lnTo>
                  <a:pt x="57" y="7"/>
                </a:lnTo>
                <a:lnTo>
                  <a:pt x="33" y="235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74" name="path 9074"/>
          <p:cNvSpPr/>
          <p:nvPr/>
        </p:nvSpPr>
        <p:spPr>
          <a:xfrm>
            <a:off x="7840980" y="4998211"/>
            <a:ext cx="431292" cy="489204"/>
          </a:xfrm>
          <a:custGeom>
            <a:avLst/>
            <a:gdLst/>
            <a:ahLst/>
            <a:cxnLst/>
            <a:rect l="0" t="0" r="0" b="0"/>
            <a:pathLst>
              <a:path w="679" h="770">
                <a:moveTo>
                  <a:pt x="0" y="763"/>
                </a:moveTo>
                <a:lnTo>
                  <a:pt x="33" y="770"/>
                </a:lnTo>
                <a:lnTo>
                  <a:pt x="52" y="585"/>
                </a:lnTo>
                <a:lnTo>
                  <a:pt x="0" y="763"/>
                </a:lnTo>
              </a:path>
              <a:path w="679" h="770">
                <a:moveTo>
                  <a:pt x="33" y="770"/>
                </a:moveTo>
                <a:lnTo>
                  <a:pt x="52" y="585"/>
                </a:lnTo>
                <a:lnTo>
                  <a:pt x="86" y="597"/>
                </a:lnTo>
                <a:lnTo>
                  <a:pt x="33" y="770"/>
                </a:lnTo>
              </a:path>
              <a:path w="679" h="770">
                <a:moveTo>
                  <a:pt x="52" y="585"/>
                </a:moveTo>
                <a:lnTo>
                  <a:pt x="86" y="597"/>
                </a:lnTo>
                <a:lnTo>
                  <a:pt x="83" y="518"/>
                </a:lnTo>
                <a:lnTo>
                  <a:pt x="52" y="585"/>
                </a:lnTo>
              </a:path>
              <a:path w="679" h="770">
                <a:moveTo>
                  <a:pt x="86" y="597"/>
                </a:moveTo>
                <a:lnTo>
                  <a:pt x="83" y="518"/>
                </a:lnTo>
                <a:lnTo>
                  <a:pt x="115" y="532"/>
                </a:lnTo>
                <a:lnTo>
                  <a:pt x="86" y="597"/>
                </a:lnTo>
              </a:path>
              <a:path w="679" h="770">
                <a:moveTo>
                  <a:pt x="83" y="518"/>
                </a:moveTo>
                <a:lnTo>
                  <a:pt x="115" y="532"/>
                </a:lnTo>
                <a:lnTo>
                  <a:pt x="103" y="484"/>
                </a:lnTo>
                <a:lnTo>
                  <a:pt x="83" y="518"/>
                </a:lnTo>
              </a:path>
              <a:path w="679" h="770">
                <a:moveTo>
                  <a:pt x="115" y="532"/>
                </a:moveTo>
                <a:lnTo>
                  <a:pt x="103" y="484"/>
                </a:lnTo>
                <a:lnTo>
                  <a:pt x="131" y="503"/>
                </a:lnTo>
                <a:lnTo>
                  <a:pt x="115" y="532"/>
                </a:lnTo>
              </a:path>
              <a:path w="679" h="770">
                <a:moveTo>
                  <a:pt x="103" y="484"/>
                </a:moveTo>
                <a:lnTo>
                  <a:pt x="131" y="503"/>
                </a:lnTo>
                <a:lnTo>
                  <a:pt x="120" y="458"/>
                </a:lnTo>
                <a:lnTo>
                  <a:pt x="103" y="484"/>
                </a:lnTo>
              </a:path>
              <a:path w="679" h="770">
                <a:moveTo>
                  <a:pt x="131" y="503"/>
                </a:moveTo>
                <a:lnTo>
                  <a:pt x="120" y="458"/>
                </a:lnTo>
                <a:lnTo>
                  <a:pt x="146" y="480"/>
                </a:lnTo>
                <a:lnTo>
                  <a:pt x="131" y="503"/>
                </a:lnTo>
              </a:path>
              <a:path w="679" h="770">
                <a:moveTo>
                  <a:pt x="120" y="458"/>
                </a:moveTo>
                <a:lnTo>
                  <a:pt x="146" y="480"/>
                </a:lnTo>
                <a:lnTo>
                  <a:pt x="235" y="316"/>
                </a:lnTo>
                <a:lnTo>
                  <a:pt x="120" y="458"/>
                </a:lnTo>
              </a:path>
              <a:path w="679" h="770">
                <a:moveTo>
                  <a:pt x="146" y="480"/>
                </a:moveTo>
                <a:lnTo>
                  <a:pt x="235" y="316"/>
                </a:lnTo>
                <a:lnTo>
                  <a:pt x="259" y="340"/>
                </a:lnTo>
                <a:lnTo>
                  <a:pt x="146" y="480"/>
                </a:lnTo>
              </a:path>
              <a:path w="679" h="770">
                <a:moveTo>
                  <a:pt x="235" y="316"/>
                </a:moveTo>
                <a:lnTo>
                  <a:pt x="259" y="340"/>
                </a:lnTo>
                <a:lnTo>
                  <a:pt x="405" y="167"/>
                </a:lnTo>
                <a:lnTo>
                  <a:pt x="235" y="316"/>
                </a:lnTo>
              </a:path>
              <a:path w="679" h="770">
                <a:moveTo>
                  <a:pt x="259" y="340"/>
                </a:moveTo>
                <a:lnTo>
                  <a:pt x="405" y="167"/>
                </a:lnTo>
                <a:lnTo>
                  <a:pt x="424" y="196"/>
                </a:lnTo>
                <a:lnTo>
                  <a:pt x="259" y="340"/>
                </a:lnTo>
              </a:path>
              <a:path w="679" h="770">
                <a:moveTo>
                  <a:pt x="405" y="167"/>
                </a:moveTo>
                <a:lnTo>
                  <a:pt x="424" y="196"/>
                </a:lnTo>
                <a:lnTo>
                  <a:pt x="662" y="0"/>
                </a:lnTo>
                <a:lnTo>
                  <a:pt x="405" y="167"/>
                </a:lnTo>
              </a:path>
              <a:path w="679" h="770">
                <a:moveTo>
                  <a:pt x="424" y="196"/>
                </a:moveTo>
                <a:lnTo>
                  <a:pt x="662" y="0"/>
                </a:lnTo>
                <a:lnTo>
                  <a:pt x="679" y="28"/>
                </a:lnTo>
                <a:lnTo>
                  <a:pt x="424" y="196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78" name="group 478"/>
          <p:cNvGrpSpPr/>
          <p:nvPr/>
        </p:nvGrpSpPr>
        <p:grpSpPr>
          <a:xfrm rot="21600000">
            <a:off x="8261603" y="4696459"/>
            <a:ext cx="922783" cy="320040"/>
            <a:chOff x="0" y="0"/>
            <a:chExt cx="922783" cy="320040"/>
          </a:xfrm>
        </p:grpSpPr>
        <p:sp>
          <p:nvSpPr>
            <p:cNvPr id="9076" name="path 9076"/>
            <p:cNvSpPr/>
            <p:nvPr/>
          </p:nvSpPr>
          <p:spPr>
            <a:xfrm>
              <a:off x="0" y="0"/>
              <a:ext cx="531876" cy="320040"/>
            </a:xfrm>
            <a:custGeom>
              <a:avLst/>
              <a:gdLst/>
              <a:ahLst/>
              <a:cxnLst/>
              <a:rect l="0" t="0" r="0" b="0"/>
              <a:pathLst>
                <a:path w="837" h="504">
                  <a:moveTo>
                    <a:pt x="0" y="475"/>
                  </a:moveTo>
                  <a:lnTo>
                    <a:pt x="16" y="504"/>
                  </a:lnTo>
                  <a:lnTo>
                    <a:pt x="734" y="57"/>
                  </a:lnTo>
                  <a:lnTo>
                    <a:pt x="0" y="475"/>
                  </a:lnTo>
                </a:path>
                <a:path w="837" h="504">
                  <a:moveTo>
                    <a:pt x="16" y="504"/>
                  </a:moveTo>
                  <a:lnTo>
                    <a:pt x="734" y="57"/>
                  </a:lnTo>
                  <a:lnTo>
                    <a:pt x="751" y="86"/>
                  </a:lnTo>
                  <a:lnTo>
                    <a:pt x="16" y="504"/>
                  </a:lnTo>
                </a:path>
                <a:path w="837" h="504">
                  <a:moveTo>
                    <a:pt x="734" y="57"/>
                  </a:moveTo>
                  <a:lnTo>
                    <a:pt x="751" y="86"/>
                  </a:lnTo>
                  <a:lnTo>
                    <a:pt x="789" y="19"/>
                  </a:lnTo>
                  <a:lnTo>
                    <a:pt x="734" y="57"/>
                  </a:lnTo>
                </a:path>
                <a:path w="837" h="504">
                  <a:moveTo>
                    <a:pt x="751" y="86"/>
                  </a:moveTo>
                  <a:lnTo>
                    <a:pt x="789" y="19"/>
                  </a:lnTo>
                  <a:lnTo>
                    <a:pt x="808" y="48"/>
                  </a:lnTo>
                  <a:lnTo>
                    <a:pt x="751" y="86"/>
                  </a:lnTo>
                </a:path>
                <a:path w="837" h="504">
                  <a:moveTo>
                    <a:pt x="789" y="19"/>
                  </a:moveTo>
                  <a:lnTo>
                    <a:pt x="808" y="48"/>
                  </a:lnTo>
                  <a:lnTo>
                    <a:pt x="818" y="0"/>
                  </a:lnTo>
                  <a:lnTo>
                    <a:pt x="789" y="19"/>
                  </a:lnTo>
                </a:path>
                <a:path w="837" h="504">
                  <a:moveTo>
                    <a:pt x="808" y="48"/>
                  </a:moveTo>
                  <a:lnTo>
                    <a:pt x="818" y="0"/>
                  </a:lnTo>
                  <a:lnTo>
                    <a:pt x="837" y="28"/>
                  </a:lnTo>
                  <a:lnTo>
                    <a:pt x="808" y="48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078" name="path 9078"/>
            <p:cNvSpPr/>
            <p:nvPr/>
          </p:nvSpPr>
          <p:spPr>
            <a:xfrm>
              <a:off x="471678" y="54102"/>
              <a:ext cx="451104" cy="132587"/>
            </a:xfrm>
            <a:custGeom>
              <a:avLst/>
              <a:gdLst/>
              <a:ahLst/>
              <a:cxnLst/>
              <a:rect l="0" t="0" r="0" b="0"/>
              <a:pathLst>
                <a:path w="710" h="208">
                  <a:moveTo>
                    <a:pt x="15" y="1"/>
                  </a:moveTo>
                  <a:lnTo>
                    <a:pt x="92" y="1"/>
                  </a:lnTo>
                  <a:lnTo>
                    <a:pt x="49" y="80"/>
                  </a:lnTo>
                  <a:lnTo>
                    <a:pt x="70" y="80"/>
                  </a:lnTo>
                  <a:lnTo>
                    <a:pt x="85" y="89"/>
                  </a:lnTo>
                  <a:lnTo>
                    <a:pt x="92" y="99"/>
                  </a:lnTo>
                  <a:lnTo>
                    <a:pt x="99" y="128"/>
                  </a:lnTo>
                  <a:lnTo>
                    <a:pt x="99" y="147"/>
                  </a:lnTo>
                  <a:lnTo>
                    <a:pt x="92" y="176"/>
                  </a:lnTo>
                  <a:lnTo>
                    <a:pt x="77" y="195"/>
                  </a:lnTo>
                  <a:lnTo>
                    <a:pt x="56" y="205"/>
                  </a:lnTo>
                  <a:lnTo>
                    <a:pt x="37" y="205"/>
                  </a:lnTo>
                  <a:lnTo>
                    <a:pt x="15" y="195"/>
                  </a:lnTo>
                  <a:lnTo>
                    <a:pt x="8" y="185"/>
                  </a:lnTo>
                  <a:lnTo>
                    <a:pt x="1" y="166"/>
                  </a:lnTo>
                  <a:moveTo>
                    <a:pt x="152" y="1"/>
                  </a:moveTo>
                  <a:lnTo>
                    <a:pt x="229" y="1"/>
                  </a:lnTo>
                  <a:lnTo>
                    <a:pt x="188" y="80"/>
                  </a:lnTo>
                  <a:lnTo>
                    <a:pt x="207" y="80"/>
                  </a:lnTo>
                  <a:lnTo>
                    <a:pt x="221" y="89"/>
                  </a:lnTo>
                  <a:lnTo>
                    <a:pt x="229" y="99"/>
                  </a:lnTo>
                  <a:lnTo>
                    <a:pt x="236" y="128"/>
                  </a:lnTo>
                  <a:lnTo>
                    <a:pt x="236" y="147"/>
                  </a:lnTo>
                  <a:lnTo>
                    <a:pt x="229" y="176"/>
                  </a:lnTo>
                  <a:lnTo>
                    <a:pt x="214" y="195"/>
                  </a:lnTo>
                  <a:lnTo>
                    <a:pt x="195" y="205"/>
                  </a:lnTo>
                  <a:lnTo>
                    <a:pt x="173" y="205"/>
                  </a:lnTo>
                  <a:lnTo>
                    <a:pt x="152" y="195"/>
                  </a:lnTo>
                  <a:lnTo>
                    <a:pt x="147" y="185"/>
                  </a:lnTo>
                  <a:lnTo>
                    <a:pt x="140" y="166"/>
                  </a:lnTo>
                  <a:moveTo>
                    <a:pt x="346" y="1"/>
                  </a:moveTo>
                  <a:lnTo>
                    <a:pt x="277" y="137"/>
                  </a:lnTo>
                  <a:lnTo>
                    <a:pt x="380" y="137"/>
                  </a:lnTo>
                  <a:moveTo>
                    <a:pt x="346" y="1"/>
                  </a:moveTo>
                  <a:lnTo>
                    <a:pt x="346" y="205"/>
                  </a:lnTo>
                  <a:moveTo>
                    <a:pt x="421" y="185"/>
                  </a:moveTo>
                  <a:lnTo>
                    <a:pt x="413" y="195"/>
                  </a:lnTo>
                  <a:lnTo>
                    <a:pt x="421" y="205"/>
                  </a:lnTo>
                  <a:lnTo>
                    <a:pt x="428" y="195"/>
                  </a:lnTo>
                  <a:moveTo>
                    <a:pt x="524" y="1"/>
                  </a:moveTo>
                  <a:lnTo>
                    <a:pt x="502" y="10"/>
                  </a:lnTo>
                  <a:lnTo>
                    <a:pt x="490" y="41"/>
                  </a:lnTo>
                  <a:lnTo>
                    <a:pt x="483" y="89"/>
                  </a:lnTo>
                  <a:lnTo>
                    <a:pt x="483" y="118"/>
                  </a:lnTo>
                  <a:lnTo>
                    <a:pt x="490" y="166"/>
                  </a:lnTo>
                  <a:lnTo>
                    <a:pt x="502" y="195"/>
                  </a:lnTo>
                  <a:lnTo>
                    <a:pt x="524" y="205"/>
                  </a:lnTo>
                  <a:lnTo>
                    <a:pt x="538" y="205"/>
                  </a:lnTo>
                  <a:lnTo>
                    <a:pt x="557" y="195"/>
                  </a:lnTo>
                  <a:lnTo>
                    <a:pt x="572" y="166"/>
                  </a:lnTo>
                  <a:lnTo>
                    <a:pt x="579" y="118"/>
                  </a:lnTo>
                  <a:lnTo>
                    <a:pt x="579" y="89"/>
                  </a:lnTo>
                  <a:lnTo>
                    <a:pt x="572" y="41"/>
                  </a:lnTo>
                  <a:lnTo>
                    <a:pt x="557" y="10"/>
                  </a:lnTo>
                  <a:lnTo>
                    <a:pt x="538" y="1"/>
                  </a:lnTo>
                  <a:lnTo>
                    <a:pt x="524" y="1"/>
                  </a:lnTo>
                  <a:close/>
                  <a:moveTo>
                    <a:pt x="709" y="70"/>
                  </a:moveTo>
                  <a:lnTo>
                    <a:pt x="701" y="99"/>
                  </a:lnTo>
                  <a:lnTo>
                    <a:pt x="690" y="118"/>
                  </a:lnTo>
                  <a:lnTo>
                    <a:pt x="668" y="128"/>
                  </a:lnTo>
                  <a:lnTo>
                    <a:pt x="661" y="128"/>
                  </a:lnTo>
                  <a:lnTo>
                    <a:pt x="641" y="118"/>
                  </a:lnTo>
                  <a:lnTo>
                    <a:pt x="627" y="99"/>
                  </a:lnTo>
                  <a:lnTo>
                    <a:pt x="620" y="70"/>
                  </a:lnTo>
                  <a:lnTo>
                    <a:pt x="620" y="61"/>
                  </a:lnTo>
                  <a:lnTo>
                    <a:pt x="627" y="32"/>
                  </a:lnTo>
                  <a:lnTo>
                    <a:pt x="641" y="10"/>
                  </a:lnTo>
                  <a:lnTo>
                    <a:pt x="661" y="1"/>
                  </a:lnTo>
                  <a:lnTo>
                    <a:pt x="668" y="1"/>
                  </a:lnTo>
                  <a:lnTo>
                    <a:pt x="690" y="10"/>
                  </a:lnTo>
                  <a:lnTo>
                    <a:pt x="701" y="32"/>
                  </a:lnTo>
                  <a:lnTo>
                    <a:pt x="709" y="70"/>
                  </a:lnTo>
                  <a:lnTo>
                    <a:pt x="709" y="118"/>
                  </a:lnTo>
                  <a:lnTo>
                    <a:pt x="701" y="166"/>
                  </a:lnTo>
                  <a:lnTo>
                    <a:pt x="690" y="195"/>
                  </a:lnTo>
                  <a:lnTo>
                    <a:pt x="668" y="207"/>
                  </a:lnTo>
                  <a:lnTo>
                    <a:pt x="653" y="207"/>
                  </a:lnTo>
                  <a:lnTo>
                    <a:pt x="634" y="195"/>
                  </a:lnTo>
                  <a:lnTo>
                    <a:pt x="627" y="176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9080" name="path 9080"/>
          <p:cNvSpPr/>
          <p:nvPr/>
        </p:nvSpPr>
        <p:spPr>
          <a:xfrm>
            <a:off x="8314181" y="4667504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82" name="path 9082"/>
          <p:cNvSpPr/>
          <p:nvPr/>
        </p:nvSpPr>
        <p:spPr>
          <a:xfrm>
            <a:off x="8411718" y="4663694"/>
            <a:ext cx="22859" cy="22859"/>
          </a:xfrm>
          <a:custGeom>
            <a:avLst/>
            <a:gdLst/>
            <a:ahLst/>
            <a:cxnLst/>
            <a:rect l="0" t="0" r="0" b="0"/>
            <a:pathLst>
              <a:path w="35" h="35"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32" y="18"/>
                </a:moveTo>
                <a:lnTo>
                  <a:pt x="30" y="8"/>
                </a:lnTo>
                <a:lnTo>
                  <a:pt x="20" y="3"/>
                </a:lnTo>
                <a:lnTo>
                  <a:pt x="10" y="6"/>
                </a:lnTo>
                <a:lnTo>
                  <a:pt x="3" y="13"/>
                </a:lnTo>
                <a:lnTo>
                  <a:pt x="3" y="22"/>
                </a:lnTo>
                <a:lnTo>
                  <a:pt x="10" y="30"/>
                </a:lnTo>
                <a:lnTo>
                  <a:pt x="20" y="32"/>
                </a:lnTo>
                <a:lnTo>
                  <a:pt x="30" y="27"/>
                </a:lnTo>
                <a:lnTo>
                  <a:pt x="32" y="18"/>
                </a:lnTo>
                <a:close/>
                <a:moveTo>
                  <a:pt x="17" y="6"/>
                </a:moveTo>
                <a:lnTo>
                  <a:pt x="8" y="8"/>
                </a:lnTo>
                <a:lnTo>
                  <a:pt x="5" y="18"/>
                </a:lnTo>
                <a:lnTo>
                  <a:pt x="8" y="27"/>
                </a:lnTo>
                <a:lnTo>
                  <a:pt x="17" y="30"/>
                </a:lnTo>
                <a:lnTo>
                  <a:pt x="27" y="27"/>
                </a:lnTo>
                <a:lnTo>
                  <a:pt x="30" y="18"/>
                </a:lnTo>
                <a:lnTo>
                  <a:pt x="27" y="8"/>
                </a:lnTo>
                <a:lnTo>
                  <a:pt x="17" y="6"/>
                </a:lnTo>
                <a:close/>
                <a:moveTo>
                  <a:pt x="17" y="8"/>
                </a:move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8"/>
                </a:lnTo>
                <a:lnTo>
                  <a:pt x="25" y="10"/>
                </a:lnTo>
                <a:lnTo>
                  <a:pt x="17" y="8"/>
                </a:lnTo>
                <a:close/>
                <a:moveTo>
                  <a:pt x="17" y="10"/>
                </a:moveTo>
                <a:lnTo>
                  <a:pt x="10" y="13"/>
                </a:lnTo>
                <a:lnTo>
                  <a:pt x="10" y="20"/>
                </a:lnTo>
                <a:lnTo>
                  <a:pt x="17" y="25"/>
                </a:lnTo>
                <a:lnTo>
                  <a:pt x="25" y="22"/>
                </a:lnTo>
                <a:lnTo>
                  <a:pt x="25" y="15"/>
                </a:lnTo>
                <a:lnTo>
                  <a:pt x="17" y="10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20" y="18"/>
                </a:moveTo>
                <a:lnTo>
                  <a:pt x="17" y="15"/>
                </a:lnTo>
                <a:lnTo>
                  <a:pt x="15" y="18"/>
                </a:lnTo>
                <a:lnTo>
                  <a:pt x="17" y="20"/>
                </a:lnTo>
                <a:lnTo>
                  <a:pt x="20" y="18"/>
                </a:lnTo>
                <a:close/>
                <a:moveTo>
                  <a:pt x="17" y="18"/>
                </a:moveTo>
                <a:lnTo>
                  <a:pt x="17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84" name="path 9084"/>
          <p:cNvSpPr/>
          <p:nvPr/>
        </p:nvSpPr>
        <p:spPr>
          <a:xfrm>
            <a:off x="8094726" y="4667504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86" name="path 9086"/>
          <p:cNvSpPr/>
          <p:nvPr/>
        </p:nvSpPr>
        <p:spPr>
          <a:xfrm>
            <a:off x="7876793" y="4663694"/>
            <a:ext cx="121920" cy="38861"/>
          </a:xfrm>
          <a:custGeom>
            <a:avLst/>
            <a:gdLst/>
            <a:ahLst/>
            <a:cxnLst/>
            <a:rect l="0" t="0" r="0" b="0"/>
            <a:pathLst>
              <a:path w="192" h="61">
                <a:moveTo>
                  <a:pt x="1" y="61"/>
                </a:moveTo>
                <a:lnTo>
                  <a:pt x="1" y="6"/>
                </a:lnTo>
                <a:moveTo>
                  <a:pt x="174" y="1"/>
                </a:moveTo>
                <a:lnTo>
                  <a:pt x="164" y="3"/>
                </a:lnTo>
                <a:lnTo>
                  <a:pt x="157" y="13"/>
                </a:lnTo>
                <a:lnTo>
                  <a:pt x="157" y="22"/>
                </a:lnTo>
                <a:lnTo>
                  <a:pt x="164" y="32"/>
                </a:lnTo>
                <a:lnTo>
                  <a:pt x="174" y="34"/>
                </a:lnTo>
                <a:lnTo>
                  <a:pt x="183" y="32"/>
                </a:lnTo>
                <a:lnTo>
                  <a:pt x="190" y="22"/>
                </a:lnTo>
                <a:lnTo>
                  <a:pt x="190" y="13"/>
                </a:lnTo>
                <a:lnTo>
                  <a:pt x="183" y="3"/>
                </a:lnTo>
                <a:lnTo>
                  <a:pt x="174" y="1"/>
                </a:lnTo>
                <a:close/>
                <a:moveTo>
                  <a:pt x="188" y="18"/>
                </a:moveTo>
                <a:lnTo>
                  <a:pt x="185" y="8"/>
                </a:lnTo>
                <a:lnTo>
                  <a:pt x="176" y="3"/>
                </a:lnTo>
                <a:lnTo>
                  <a:pt x="166" y="6"/>
                </a:lnTo>
                <a:lnTo>
                  <a:pt x="159" y="13"/>
                </a:lnTo>
                <a:lnTo>
                  <a:pt x="159" y="22"/>
                </a:lnTo>
                <a:lnTo>
                  <a:pt x="166" y="30"/>
                </a:lnTo>
                <a:lnTo>
                  <a:pt x="176" y="32"/>
                </a:lnTo>
                <a:lnTo>
                  <a:pt x="185" y="27"/>
                </a:lnTo>
                <a:lnTo>
                  <a:pt x="188" y="18"/>
                </a:lnTo>
                <a:close/>
                <a:moveTo>
                  <a:pt x="174" y="6"/>
                </a:moveTo>
                <a:lnTo>
                  <a:pt x="164" y="8"/>
                </a:lnTo>
                <a:lnTo>
                  <a:pt x="162" y="18"/>
                </a:lnTo>
                <a:lnTo>
                  <a:pt x="164" y="27"/>
                </a:lnTo>
                <a:lnTo>
                  <a:pt x="174" y="30"/>
                </a:lnTo>
                <a:lnTo>
                  <a:pt x="183" y="27"/>
                </a:lnTo>
                <a:lnTo>
                  <a:pt x="185" y="18"/>
                </a:lnTo>
                <a:lnTo>
                  <a:pt x="183" y="8"/>
                </a:lnTo>
                <a:lnTo>
                  <a:pt x="174" y="6"/>
                </a:lnTo>
                <a:close/>
                <a:moveTo>
                  <a:pt x="174" y="8"/>
                </a:moveTo>
                <a:lnTo>
                  <a:pt x="166" y="10"/>
                </a:lnTo>
                <a:lnTo>
                  <a:pt x="164" y="18"/>
                </a:lnTo>
                <a:lnTo>
                  <a:pt x="166" y="25"/>
                </a:lnTo>
                <a:lnTo>
                  <a:pt x="174" y="27"/>
                </a:lnTo>
                <a:lnTo>
                  <a:pt x="181" y="25"/>
                </a:lnTo>
                <a:lnTo>
                  <a:pt x="183" y="18"/>
                </a:lnTo>
                <a:lnTo>
                  <a:pt x="181" y="10"/>
                </a:lnTo>
                <a:lnTo>
                  <a:pt x="174" y="8"/>
                </a:lnTo>
                <a:close/>
                <a:moveTo>
                  <a:pt x="174" y="10"/>
                </a:moveTo>
                <a:lnTo>
                  <a:pt x="166" y="13"/>
                </a:lnTo>
                <a:lnTo>
                  <a:pt x="166" y="20"/>
                </a:lnTo>
                <a:lnTo>
                  <a:pt x="174" y="25"/>
                </a:lnTo>
                <a:lnTo>
                  <a:pt x="181" y="22"/>
                </a:lnTo>
                <a:lnTo>
                  <a:pt x="181" y="15"/>
                </a:lnTo>
                <a:lnTo>
                  <a:pt x="174" y="10"/>
                </a:lnTo>
                <a:close/>
                <a:moveTo>
                  <a:pt x="174" y="13"/>
                </a:moveTo>
                <a:lnTo>
                  <a:pt x="169" y="15"/>
                </a:lnTo>
                <a:lnTo>
                  <a:pt x="171" y="22"/>
                </a:lnTo>
                <a:lnTo>
                  <a:pt x="176" y="22"/>
                </a:lnTo>
                <a:lnTo>
                  <a:pt x="178" y="15"/>
                </a:lnTo>
                <a:lnTo>
                  <a:pt x="174" y="13"/>
                </a:lnTo>
                <a:close/>
                <a:moveTo>
                  <a:pt x="176" y="18"/>
                </a:moveTo>
                <a:lnTo>
                  <a:pt x="174" y="15"/>
                </a:lnTo>
                <a:lnTo>
                  <a:pt x="171" y="18"/>
                </a:lnTo>
                <a:lnTo>
                  <a:pt x="174" y="20"/>
                </a:lnTo>
                <a:lnTo>
                  <a:pt x="176" y="18"/>
                </a:lnTo>
                <a:close/>
                <a:moveTo>
                  <a:pt x="174" y="18"/>
                </a:moveTo>
                <a:lnTo>
                  <a:pt x="174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88" name="path 9088"/>
          <p:cNvSpPr/>
          <p:nvPr/>
        </p:nvSpPr>
        <p:spPr>
          <a:xfrm>
            <a:off x="7430261" y="4513028"/>
            <a:ext cx="198119" cy="56177"/>
          </a:xfrm>
          <a:custGeom>
            <a:avLst/>
            <a:gdLst/>
            <a:ahLst/>
            <a:cxnLst/>
            <a:rect l="0" t="0" r="0" b="0"/>
            <a:pathLst>
              <a:path w="311" h="88">
                <a:moveTo>
                  <a:pt x="13" y="68"/>
                </a:moveTo>
                <a:lnTo>
                  <a:pt x="61" y="20"/>
                </a:lnTo>
                <a:moveTo>
                  <a:pt x="80" y="48"/>
                </a:moveTo>
                <a:lnTo>
                  <a:pt x="130" y="0"/>
                </a:lnTo>
                <a:moveTo>
                  <a:pt x="310" y="87"/>
                </a:moveTo>
                <a:lnTo>
                  <a:pt x="262" y="65"/>
                </a:lnTo>
                <a:lnTo>
                  <a:pt x="210" y="53"/>
                </a:lnTo>
                <a:lnTo>
                  <a:pt x="157" y="46"/>
                </a:lnTo>
                <a:lnTo>
                  <a:pt x="104" y="48"/>
                </a:lnTo>
                <a:lnTo>
                  <a:pt x="51" y="56"/>
                </a:lnTo>
                <a:lnTo>
                  <a:pt x="1" y="7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90" name="rect 9090"/>
          <p:cNvSpPr/>
          <p:nvPr/>
        </p:nvSpPr>
        <p:spPr>
          <a:xfrm>
            <a:off x="8193785" y="4663694"/>
            <a:ext cx="22859" cy="22859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92" name="path 9092"/>
          <p:cNvSpPr/>
          <p:nvPr/>
        </p:nvSpPr>
        <p:spPr>
          <a:xfrm>
            <a:off x="8532114" y="4665217"/>
            <a:ext cx="120395" cy="40386"/>
          </a:xfrm>
          <a:custGeom>
            <a:avLst/>
            <a:gdLst/>
            <a:ahLst/>
            <a:cxnLst/>
            <a:rect l="0" t="0" r="0" b="0"/>
            <a:pathLst>
              <a:path w="189" h="63">
                <a:moveTo>
                  <a:pt x="1" y="63"/>
                </a:moveTo>
                <a:lnTo>
                  <a:pt x="1" y="6"/>
                </a:lnTo>
                <a:moveTo>
                  <a:pt x="171" y="1"/>
                </a:moveTo>
                <a:lnTo>
                  <a:pt x="162" y="3"/>
                </a:lnTo>
                <a:lnTo>
                  <a:pt x="154" y="13"/>
                </a:lnTo>
                <a:lnTo>
                  <a:pt x="154" y="22"/>
                </a:lnTo>
                <a:lnTo>
                  <a:pt x="162" y="32"/>
                </a:lnTo>
                <a:lnTo>
                  <a:pt x="171" y="34"/>
                </a:lnTo>
                <a:lnTo>
                  <a:pt x="181" y="32"/>
                </a:lnTo>
                <a:lnTo>
                  <a:pt x="188" y="22"/>
                </a:lnTo>
                <a:lnTo>
                  <a:pt x="188" y="13"/>
                </a:lnTo>
                <a:lnTo>
                  <a:pt x="181" y="3"/>
                </a:lnTo>
                <a:lnTo>
                  <a:pt x="171" y="1"/>
                </a:lnTo>
                <a:close/>
                <a:moveTo>
                  <a:pt x="185" y="17"/>
                </a:moveTo>
                <a:lnTo>
                  <a:pt x="183" y="8"/>
                </a:lnTo>
                <a:lnTo>
                  <a:pt x="174" y="3"/>
                </a:lnTo>
                <a:lnTo>
                  <a:pt x="164" y="6"/>
                </a:lnTo>
                <a:lnTo>
                  <a:pt x="157" y="13"/>
                </a:lnTo>
                <a:lnTo>
                  <a:pt x="157" y="22"/>
                </a:lnTo>
                <a:lnTo>
                  <a:pt x="164" y="30"/>
                </a:lnTo>
                <a:lnTo>
                  <a:pt x="174" y="32"/>
                </a:lnTo>
                <a:lnTo>
                  <a:pt x="183" y="27"/>
                </a:lnTo>
                <a:lnTo>
                  <a:pt x="185" y="17"/>
                </a:lnTo>
                <a:close/>
                <a:moveTo>
                  <a:pt x="171" y="6"/>
                </a:moveTo>
                <a:lnTo>
                  <a:pt x="162" y="8"/>
                </a:lnTo>
                <a:lnTo>
                  <a:pt x="159" y="17"/>
                </a:lnTo>
                <a:lnTo>
                  <a:pt x="162" y="27"/>
                </a:lnTo>
                <a:lnTo>
                  <a:pt x="171" y="30"/>
                </a:lnTo>
                <a:lnTo>
                  <a:pt x="181" y="27"/>
                </a:lnTo>
                <a:lnTo>
                  <a:pt x="183" y="17"/>
                </a:lnTo>
                <a:lnTo>
                  <a:pt x="181" y="8"/>
                </a:lnTo>
                <a:lnTo>
                  <a:pt x="171" y="6"/>
                </a:lnTo>
                <a:close/>
                <a:moveTo>
                  <a:pt x="171" y="8"/>
                </a:moveTo>
                <a:lnTo>
                  <a:pt x="164" y="10"/>
                </a:lnTo>
                <a:lnTo>
                  <a:pt x="162" y="17"/>
                </a:lnTo>
                <a:lnTo>
                  <a:pt x="164" y="25"/>
                </a:lnTo>
                <a:lnTo>
                  <a:pt x="171" y="27"/>
                </a:lnTo>
                <a:lnTo>
                  <a:pt x="178" y="25"/>
                </a:lnTo>
                <a:lnTo>
                  <a:pt x="181" y="17"/>
                </a:lnTo>
                <a:lnTo>
                  <a:pt x="178" y="10"/>
                </a:lnTo>
                <a:lnTo>
                  <a:pt x="171" y="8"/>
                </a:lnTo>
                <a:close/>
                <a:moveTo>
                  <a:pt x="171" y="10"/>
                </a:moveTo>
                <a:lnTo>
                  <a:pt x="164" y="13"/>
                </a:lnTo>
                <a:lnTo>
                  <a:pt x="164" y="20"/>
                </a:lnTo>
                <a:lnTo>
                  <a:pt x="171" y="25"/>
                </a:lnTo>
                <a:lnTo>
                  <a:pt x="178" y="22"/>
                </a:lnTo>
                <a:lnTo>
                  <a:pt x="178" y="15"/>
                </a:lnTo>
                <a:lnTo>
                  <a:pt x="171" y="10"/>
                </a:lnTo>
                <a:close/>
                <a:moveTo>
                  <a:pt x="171" y="13"/>
                </a:moveTo>
                <a:lnTo>
                  <a:pt x="166" y="15"/>
                </a:lnTo>
                <a:lnTo>
                  <a:pt x="169" y="22"/>
                </a:lnTo>
                <a:lnTo>
                  <a:pt x="174" y="22"/>
                </a:lnTo>
                <a:lnTo>
                  <a:pt x="176" y="15"/>
                </a:lnTo>
                <a:lnTo>
                  <a:pt x="171" y="13"/>
                </a:lnTo>
                <a:close/>
                <a:moveTo>
                  <a:pt x="174" y="17"/>
                </a:moveTo>
                <a:lnTo>
                  <a:pt x="171" y="15"/>
                </a:lnTo>
                <a:lnTo>
                  <a:pt x="169" y="17"/>
                </a:lnTo>
                <a:lnTo>
                  <a:pt x="171" y="20"/>
                </a:lnTo>
                <a:lnTo>
                  <a:pt x="174" y="17"/>
                </a:lnTo>
                <a:close/>
                <a:moveTo>
                  <a:pt x="171" y="17"/>
                </a:moveTo>
                <a:lnTo>
                  <a:pt x="171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94" name="rect 9094"/>
          <p:cNvSpPr/>
          <p:nvPr/>
        </p:nvSpPr>
        <p:spPr>
          <a:xfrm>
            <a:off x="7539990" y="4660646"/>
            <a:ext cx="22859" cy="22859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96" name="path 9096"/>
          <p:cNvSpPr/>
          <p:nvPr/>
        </p:nvSpPr>
        <p:spPr>
          <a:xfrm>
            <a:off x="7440931" y="4662900"/>
            <a:ext cx="3045" cy="36639"/>
          </a:xfrm>
          <a:custGeom>
            <a:avLst/>
            <a:gdLst/>
            <a:ahLst/>
            <a:cxnLst/>
            <a:rect l="0" t="0" r="0" b="0"/>
            <a:pathLst>
              <a:path w="4" h="57">
                <a:moveTo>
                  <a:pt x="1" y="57"/>
                </a:moveTo>
                <a:lnTo>
                  <a:pt x="3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98" name="path 9098"/>
          <p:cNvSpPr/>
          <p:nvPr/>
        </p:nvSpPr>
        <p:spPr>
          <a:xfrm>
            <a:off x="9092945" y="4468622"/>
            <a:ext cx="237521" cy="107980"/>
          </a:xfrm>
          <a:custGeom>
            <a:avLst/>
            <a:gdLst/>
            <a:ahLst/>
            <a:cxnLst/>
            <a:rect l="0" t="0" r="0" b="0"/>
            <a:pathLst>
              <a:path w="374" h="170">
                <a:moveTo>
                  <a:pt x="154" y="49"/>
                </a:moveTo>
                <a:lnTo>
                  <a:pt x="200" y="5"/>
                </a:lnTo>
                <a:moveTo>
                  <a:pt x="140" y="113"/>
                </a:moveTo>
                <a:lnTo>
                  <a:pt x="200" y="56"/>
                </a:lnTo>
                <a:moveTo>
                  <a:pt x="205" y="101"/>
                </a:moveTo>
                <a:lnTo>
                  <a:pt x="270" y="37"/>
                </a:lnTo>
                <a:moveTo>
                  <a:pt x="277" y="82"/>
                </a:moveTo>
                <a:lnTo>
                  <a:pt x="315" y="41"/>
                </a:lnTo>
                <a:moveTo>
                  <a:pt x="272" y="137"/>
                </a:moveTo>
                <a:lnTo>
                  <a:pt x="320" y="89"/>
                </a:lnTo>
                <a:moveTo>
                  <a:pt x="315" y="147"/>
                </a:moveTo>
                <a:lnTo>
                  <a:pt x="315" y="145"/>
                </a:lnTo>
                <a:moveTo>
                  <a:pt x="344" y="169"/>
                </a:moveTo>
                <a:lnTo>
                  <a:pt x="373" y="140"/>
                </a:lnTo>
                <a:moveTo>
                  <a:pt x="310" y="157"/>
                </a:moveTo>
                <a:lnTo>
                  <a:pt x="262" y="135"/>
                </a:lnTo>
                <a:lnTo>
                  <a:pt x="210" y="123"/>
                </a:lnTo>
                <a:lnTo>
                  <a:pt x="157" y="116"/>
                </a:lnTo>
                <a:lnTo>
                  <a:pt x="104" y="118"/>
                </a:lnTo>
                <a:lnTo>
                  <a:pt x="51" y="125"/>
                </a:lnTo>
                <a:lnTo>
                  <a:pt x="1" y="142"/>
                </a:lnTo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00" name="path 9100"/>
          <p:cNvSpPr/>
          <p:nvPr/>
        </p:nvSpPr>
        <p:spPr>
          <a:xfrm>
            <a:off x="9003030" y="4471893"/>
            <a:ext cx="184180" cy="113853"/>
          </a:xfrm>
          <a:custGeom>
            <a:avLst/>
            <a:gdLst/>
            <a:ahLst/>
            <a:cxnLst/>
            <a:rect l="0" t="0" r="0" b="0"/>
            <a:pathLst>
              <a:path w="290" h="179">
                <a:moveTo>
                  <a:pt x="1" y="135"/>
                </a:moveTo>
                <a:lnTo>
                  <a:pt x="1" y="132"/>
                </a:lnTo>
                <a:moveTo>
                  <a:pt x="13" y="123"/>
                </a:moveTo>
                <a:lnTo>
                  <a:pt x="77" y="58"/>
                </a:lnTo>
                <a:moveTo>
                  <a:pt x="8" y="178"/>
                </a:moveTo>
                <a:lnTo>
                  <a:pt x="58" y="128"/>
                </a:lnTo>
                <a:moveTo>
                  <a:pt x="82" y="104"/>
                </a:moveTo>
                <a:lnTo>
                  <a:pt x="147" y="39"/>
                </a:lnTo>
                <a:moveTo>
                  <a:pt x="73" y="164"/>
                </a:moveTo>
                <a:lnTo>
                  <a:pt x="128" y="108"/>
                </a:lnTo>
                <a:moveTo>
                  <a:pt x="154" y="84"/>
                </a:moveTo>
                <a:lnTo>
                  <a:pt x="219" y="20"/>
                </a:lnTo>
                <a:moveTo>
                  <a:pt x="159" y="130"/>
                </a:moveTo>
                <a:lnTo>
                  <a:pt x="200" y="89"/>
                </a:lnTo>
                <a:moveTo>
                  <a:pt x="224" y="65"/>
                </a:moveTo>
                <a:lnTo>
                  <a:pt x="289" y="0"/>
                </a:lnTo>
                <a:moveTo>
                  <a:pt x="226" y="113"/>
                </a:moveTo>
                <a:lnTo>
                  <a:pt x="270" y="7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02" name="path 9102"/>
          <p:cNvSpPr/>
          <p:nvPr/>
        </p:nvSpPr>
        <p:spPr>
          <a:xfrm>
            <a:off x="8721312" y="4503897"/>
            <a:ext cx="42226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04" name="path 9104"/>
          <p:cNvSpPr/>
          <p:nvPr/>
        </p:nvSpPr>
        <p:spPr>
          <a:xfrm>
            <a:off x="8676893" y="4513031"/>
            <a:ext cx="240569" cy="60523"/>
          </a:xfrm>
          <a:custGeom>
            <a:avLst/>
            <a:gdLst/>
            <a:ahLst/>
            <a:cxnLst/>
            <a:rect l="0" t="0" r="0" b="0"/>
            <a:pathLst>
              <a:path w="378" h="95">
                <a:moveTo>
                  <a:pt x="262" y="63"/>
                </a:moveTo>
                <a:lnTo>
                  <a:pt x="327" y="0"/>
                </a:lnTo>
                <a:moveTo>
                  <a:pt x="298" y="80"/>
                </a:moveTo>
                <a:lnTo>
                  <a:pt x="308" y="70"/>
                </a:lnTo>
                <a:moveTo>
                  <a:pt x="320" y="58"/>
                </a:moveTo>
                <a:lnTo>
                  <a:pt x="320" y="56"/>
                </a:lnTo>
                <a:moveTo>
                  <a:pt x="334" y="94"/>
                </a:moveTo>
                <a:lnTo>
                  <a:pt x="378" y="51"/>
                </a:lnTo>
                <a:moveTo>
                  <a:pt x="310" y="87"/>
                </a:moveTo>
                <a:lnTo>
                  <a:pt x="262" y="65"/>
                </a:lnTo>
                <a:lnTo>
                  <a:pt x="210" y="53"/>
                </a:lnTo>
                <a:lnTo>
                  <a:pt x="157" y="46"/>
                </a:lnTo>
                <a:lnTo>
                  <a:pt x="104" y="48"/>
                </a:lnTo>
                <a:lnTo>
                  <a:pt x="51" y="56"/>
                </a:lnTo>
                <a:lnTo>
                  <a:pt x="1" y="7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06" name="path 9106"/>
          <p:cNvSpPr/>
          <p:nvPr/>
        </p:nvSpPr>
        <p:spPr>
          <a:xfrm>
            <a:off x="8875014" y="4557014"/>
            <a:ext cx="219455" cy="30479"/>
          </a:xfrm>
          <a:custGeom>
            <a:avLst/>
            <a:gdLst/>
            <a:ahLst/>
            <a:cxnLst/>
            <a:rect l="0" t="0" r="0" b="0"/>
            <a:pathLst>
              <a:path w="345" h="47">
                <a:moveTo>
                  <a:pt x="1" y="15"/>
                </a:moveTo>
                <a:lnTo>
                  <a:pt x="49" y="32"/>
                </a:lnTo>
                <a:lnTo>
                  <a:pt x="97" y="42"/>
                </a:lnTo>
                <a:lnTo>
                  <a:pt x="147" y="46"/>
                </a:lnTo>
                <a:lnTo>
                  <a:pt x="200" y="44"/>
                </a:lnTo>
                <a:lnTo>
                  <a:pt x="248" y="37"/>
                </a:lnTo>
                <a:lnTo>
                  <a:pt x="298" y="22"/>
                </a:lnTo>
                <a:lnTo>
                  <a:pt x="344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80" name="group 480"/>
          <p:cNvGrpSpPr/>
          <p:nvPr/>
        </p:nvGrpSpPr>
        <p:grpSpPr>
          <a:xfrm rot="21600000">
            <a:off x="9414509" y="4484085"/>
            <a:ext cx="292607" cy="207040"/>
            <a:chOff x="0" y="0"/>
            <a:chExt cx="292607" cy="207040"/>
          </a:xfrm>
        </p:grpSpPr>
        <p:sp>
          <p:nvSpPr>
            <p:cNvPr id="9108" name="path 9108"/>
            <p:cNvSpPr/>
            <p:nvPr/>
          </p:nvSpPr>
          <p:spPr>
            <a:xfrm>
              <a:off x="88392" y="184180"/>
              <a:ext cx="22859" cy="22859"/>
            </a:xfrm>
            <a:custGeom>
              <a:avLst/>
              <a:gdLst/>
              <a:ahLst/>
              <a:cxnLst/>
              <a:rect l="0" t="0" r="0" b="0"/>
              <a:pathLst>
                <a:path w="35" h="35">
                  <a:moveTo>
                    <a:pt x="18" y="1"/>
                  </a:moveTo>
                  <a:lnTo>
                    <a:pt x="8" y="3"/>
                  </a:lnTo>
                  <a:lnTo>
                    <a:pt x="1" y="13"/>
                  </a:lnTo>
                  <a:lnTo>
                    <a:pt x="1" y="22"/>
                  </a:lnTo>
                  <a:lnTo>
                    <a:pt x="8" y="32"/>
                  </a:lnTo>
                  <a:lnTo>
                    <a:pt x="18" y="34"/>
                  </a:lnTo>
                  <a:lnTo>
                    <a:pt x="27" y="32"/>
                  </a:lnTo>
                  <a:lnTo>
                    <a:pt x="34" y="22"/>
                  </a:lnTo>
                  <a:lnTo>
                    <a:pt x="34" y="13"/>
                  </a:lnTo>
                  <a:lnTo>
                    <a:pt x="27" y="3"/>
                  </a:lnTo>
                  <a:lnTo>
                    <a:pt x="18" y="1"/>
                  </a:lnTo>
                  <a:close/>
                  <a:moveTo>
                    <a:pt x="18" y="3"/>
                  </a:moveTo>
                  <a:lnTo>
                    <a:pt x="8" y="5"/>
                  </a:lnTo>
                  <a:lnTo>
                    <a:pt x="3" y="15"/>
                  </a:lnTo>
                  <a:lnTo>
                    <a:pt x="5" y="25"/>
                  </a:lnTo>
                  <a:lnTo>
                    <a:pt x="13" y="32"/>
                  </a:lnTo>
                  <a:lnTo>
                    <a:pt x="22" y="32"/>
                  </a:lnTo>
                  <a:lnTo>
                    <a:pt x="30" y="25"/>
                  </a:lnTo>
                  <a:lnTo>
                    <a:pt x="32" y="15"/>
                  </a:lnTo>
                  <a:lnTo>
                    <a:pt x="27" y="5"/>
                  </a:lnTo>
                  <a:lnTo>
                    <a:pt x="18" y="3"/>
                  </a:lnTo>
                  <a:close/>
                  <a:moveTo>
                    <a:pt x="18" y="5"/>
                  </a:moveTo>
                  <a:lnTo>
                    <a:pt x="8" y="8"/>
                  </a:lnTo>
                  <a:lnTo>
                    <a:pt x="5" y="17"/>
                  </a:lnTo>
                  <a:lnTo>
                    <a:pt x="8" y="27"/>
                  </a:lnTo>
                  <a:lnTo>
                    <a:pt x="18" y="30"/>
                  </a:lnTo>
                  <a:lnTo>
                    <a:pt x="27" y="27"/>
                  </a:lnTo>
                  <a:lnTo>
                    <a:pt x="30" y="17"/>
                  </a:lnTo>
                  <a:lnTo>
                    <a:pt x="27" y="8"/>
                  </a:lnTo>
                  <a:lnTo>
                    <a:pt x="18" y="5"/>
                  </a:lnTo>
                  <a:close/>
                  <a:moveTo>
                    <a:pt x="18" y="8"/>
                  </a:moveTo>
                  <a:lnTo>
                    <a:pt x="10" y="10"/>
                  </a:lnTo>
                  <a:lnTo>
                    <a:pt x="8" y="17"/>
                  </a:lnTo>
                  <a:lnTo>
                    <a:pt x="10" y="25"/>
                  </a:lnTo>
                  <a:lnTo>
                    <a:pt x="18" y="27"/>
                  </a:lnTo>
                  <a:lnTo>
                    <a:pt x="25" y="25"/>
                  </a:lnTo>
                  <a:lnTo>
                    <a:pt x="27" y="17"/>
                  </a:lnTo>
                  <a:lnTo>
                    <a:pt x="25" y="10"/>
                  </a:lnTo>
                  <a:lnTo>
                    <a:pt x="18" y="8"/>
                  </a:lnTo>
                  <a:close/>
                  <a:moveTo>
                    <a:pt x="18" y="10"/>
                  </a:moveTo>
                  <a:lnTo>
                    <a:pt x="10" y="13"/>
                  </a:lnTo>
                  <a:lnTo>
                    <a:pt x="10" y="20"/>
                  </a:lnTo>
                  <a:lnTo>
                    <a:pt x="18" y="25"/>
                  </a:lnTo>
                  <a:lnTo>
                    <a:pt x="25" y="22"/>
                  </a:lnTo>
                  <a:lnTo>
                    <a:pt x="25" y="15"/>
                  </a:lnTo>
                  <a:lnTo>
                    <a:pt x="18" y="10"/>
                  </a:lnTo>
                  <a:close/>
                  <a:moveTo>
                    <a:pt x="18" y="13"/>
                  </a:moveTo>
                  <a:lnTo>
                    <a:pt x="13" y="15"/>
                  </a:lnTo>
                  <a:lnTo>
                    <a:pt x="15" y="22"/>
                  </a:lnTo>
                  <a:lnTo>
                    <a:pt x="20" y="22"/>
                  </a:lnTo>
                  <a:lnTo>
                    <a:pt x="22" y="15"/>
                  </a:lnTo>
                  <a:lnTo>
                    <a:pt x="18" y="13"/>
                  </a:lnTo>
                  <a:close/>
                  <a:moveTo>
                    <a:pt x="20" y="17"/>
                  </a:moveTo>
                  <a:lnTo>
                    <a:pt x="18" y="15"/>
                  </a:lnTo>
                  <a:lnTo>
                    <a:pt x="15" y="17"/>
                  </a:lnTo>
                  <a:lnTo>
                    <a:pt x="18" y="20"/>
                  </a:lnTo>
                  <a:lnTo>
                    <a:pt x="20" y="17"/>
                  </a:lnTo>
                  <a:close/>
                  <a:moveTo>
                    <a:pt x="18" y="17"/>
                  </a:moveTo>
                  <a:lnTo>
                    <a:pt x="18" y="1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110" name="path 9110"/>
            <p:cNvSpPr/>
            <p:nvPr/>
          </p:nvSpPr>
          <p:spPr>
            <a:xfrm>
              <a:off x="0" y="0"/>
              <a:ext cx="292607" cy="100137"/>
            </a:xfrm>
            <a:custGeom>
              <a:avLst/>
              <a:gdLst/>
              <a:ahLst/>
              <a:cxnLst/>
              <a:rect l="0" t="0" r="0" b="0"/>
              <a:pathLst>
                <a:path w="460" h="157">
                  <a:moveTo>
                    <a:pt x="1" y="135"/>
                  </a:moveTo>
                  <a:lnTo>
                    <a:pt x="1" y="132"/>
                  </a:lnTo>
                  <a:moveTo>
                    <a:pt x="30" y="156"/>
                  </a:moveTo>
                  <a:lnTo>
                    <a:pt x="58" y="128"/>
                  </a:lnTo>
                  <a:moveTo>
                    <a:pt x="70" y="116"/>
                  </a:moveTo>
                  <a:lnTo>
                    <a:pt x="70" y="113"/>
                  </a:lnTo>
                  <a:moveTo>
                    <a:pt x="85" y="104"/>
                  </a:moveTo>
                  <a:lnTo>
                    <a:pt x="150" y="39"/>
                  </a:lnTo>
                  <a:moveTo>
                    <a:pt x="99" y="140"/>
                  </a:moveTo>
                  <a:lnTo>
                    <a:pt x="130" y="108"/>
                  </a:lnTo>
                  <a:moveTo>
                    <a:pt x="154" y="84"/>
                  </a:moveTo>
                  <a:lnTo>
                    <a:pt x="219" y="20"/>
                  </a:lnTo>
                  <a:moveTo>
                    <a:pt x="226" y="65"/>
                  </a:moveTo>
                  <a:lnTo>
                    <a:pt x="291" y="0"/>
                  </a:lnTo>
                  <a:moveTo>
                    <a:pt x="303" y="92"/>
                  </a:moveTo>
                  <a:lnTo>
                    <a:pt x="342" y="51"/>
                  </a:lnTo>
                  <a:moveTo>
                    <a:pt x="459" y="132"/>
                  </a:moveTo>
                  <a:lnTo>
                    <a:pt x="411" y="111"/>
                  </a:lnTo>
                  <a:lnTo>
                    <a:pt x="358" y="99"/>
                  </a:lnTo>
                  <a:lnTo>
                    <a:pt x="305" y="92"/>
                  </a:lnTo>
                  <a:lnTo>
                    <a:pt x="253" y="94"/>
                  </a:lnTo>
                  <a:lnTo>
                    <a:pt x="200" y="101"/>
                  </a:lnTo>
                  <a:lnTo>
                    <a:pt x="150" y="11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9112" name="path 9112"/>
          <p:cNvSpPr/>
          <p:nvPr/>
        </p:nvSpPr>
        <p:spPr>
          <a:xfrm>
            <a:off x="9508997" y="4468622"/>
            <a:ext cx="245130" cy="109504"/>
          </a:xfrm>
          <a:custGeom>
            <a:avLst/>
            <a:gdLst/>
            <a:ahLst/>
            <a:cxnLst/>
            <a:rect l="0" t="0" r="0" b="0"/>
            <a:pathLst>
              <a:path w="386" h="172">
                <a:moveTo>
                  <a:pt x="147" y="70"/>
                </a:moveTo>
                <a:lnTo>
                  <a:pt x="210" y="5"/>
                </a:lnTo>
                <a:moveTo>
                  <a:pt x="200" y="118"/>
                </a:moveTo>
                <a:lnTo>
                  <a:pt x="262" y="56"/>
                </a:lnTo>
                <a:moveTo>
                  <a:pt x="270" y="101"/>
                </a:moveTo>
                <a:lnTo>
                  <a:pt x="325" y="46"/>
                </a:lnTo>
                <a:moveTo>
                  <a:pt x="320" y="152"/>
                </a:moveTo>
                <a:lnTo>
                  <a:pt x="385" y="89"/>
                </a:lnTo>
                <a:moveTo>
                  <a:pt x="354" y="171"/>
                </a:moveTo>
                <a:lnTo>
                  <a:pt x="366" y="159"/>
                </a:lnTo>
                <a:moveTo>
                  <a:pt x="380" y="147"/>
                </a:moveTo>
                <a:lnTo>
                  <a:pt x="380" y="145"/>
                </a:lnTo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14" name="path 9114"/>
          <p:cNvSpPr/>
          <p:nvPr/>
        </p:nvSpPr>
        <p:spPr>
          <a:xfrm>
            <a:off x="9938766" y="4669789"/>
            <a:ext cx="120395" cy="40386"/>
          </a:xfrm>
          <a:custGeom>
            <a:avLst/>
            <a:gdLst/>
            <a:ahLst/>
            <a:cxnLst/>
            <a:rect l="0" t="0" r="0" b="0"/>
            <a:pathLst>
              <a:path w="189" h="63"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17" y="3"/>
                </a:moveTo>
                <a:lnTo>
                  <a:pt x="8" y="6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6"/>
                </a:lnTo>
                <a:lnTo>
                  <a:pt x="17" y="3"/>
                </a:lnTo>
                <a:close/>
                <a:moveTo>
                  <a:pt x="17" y="6"/>
                </a:moveTo>
                <a:lnTo>
                  <a:pt x="8" y="8"/>
                </a:lnTo>
                <a:lnTo>
                  <a:pt x="5" y="18"/>
                </a:lnTo>
                <a:lnTo>
                  <a:pt x="8" y="27"/>
                </a:lnTo>
                <a:lnTo>
                  <a:pt x="17" y="30"/>
                </a:lnTo>
                <a:lnTo>
                  <a:pt x="27" y="27"/>
                </a:lnTo>
                <a:lnTo>
                  <a:pt x="30" y="18"/>
                </a:lnTo>
                <a:lnTo>
                  <a:pt x="27" y="8"/>
                </a:lnTo>
                <a:lnTo>
                  <a:pt x="17" y="6"/>
                </a:lnTo>
                <a:close/>
                <a:moveTo>
                  <a:pt x="17" y="8"/>
                </a:move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8"/>
                </a:lnTo>
                <a:lnTo>
                  <a:pt x="25" y="10"/>
                </a:lnTo>
                <a:lnTo>
                  <a:pt x="17" y="8"/>
                </a:lnTo>
                <a:close/>
                <a:moveTo>
                  <a:pt x="17" y="10"/>
                </a:moveTo>
                <a:lnTo>
                  <a:pt x="10" y="13"/>
                </a:lnTo>
                <a:lnTo>
                  <a:pt x="10" y="20"/>
                </a:lnTo>
                <a:lnTo>
                  <a:pt x="17" y="25"/>
                </a:lnTo>
                <a:lnTo>
                  <a:pt x="25" y="22"/>
                </a:lnTo>
                <a:lnTo>
                  <a:pt x="25" y="15"/>
                </a:lnTo>
                <a:lnTo>
                  <a:pt x="17" y="10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20" y="18"/>
                </a:moveTo>
                <a:lnTo>
                  <a:pt x="17" y="15"/>
                </a:lnTo>
                <a:lnTo>
                  <a:pt x="15" y="18"/>
                </a:lnTo>
                <a:lnTo>
                  <a:pt x="17" y="20"/>
                </a:lnTo>
                <a:lnTo>
                  <a:pt x="20" y="18"/>
                </a:lnTo>
                <a:close/>
                <a:moveTo>
                  <a:pt x="17" y="18"/>
                </a:moveTo>
                <a:lnTo>
                  <a:pt x="17" y="15"/>
                </a:lnTo>
                <a:moveTo>
                  <a:pt x="188" y="63"/>
                </a:moveTo>
                <a:lnTo>
                  <a:pt x="188" y="8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16" name="path 9116"/>
          <p:cNvSpPr/>
          <p:nvPr/>
        </p:nvSpPr>
        <p:spPr>
          <a:xfrm>
            <a:off x="10156697" y="4671314"/>
            <a:ext cx="22860" cy="22859"/>
          </a:xfrm>
          <a:custGeom>
            <a:avLst/>
            <a:gdLst/>
            <a:ahLst/>
            <a:cxnLst/>
            <a:rect l="0" t="0" r="0" b="0"/>
            <a:pathLst>
              <a:path w="36" h="35"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6"/>
                </a:lnTo>
                <a:lnTo>
                  <a:pt x="3" y="15"/>
                </a:lnTo>
                <a:lnTo>
                  <a:pt x="6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6"/>
                </a:lnTo>
                <a:lnTo>
                  <a:pt x="18" y="3"/>
                </a:lnTo>
                <a:close/>
                <a:moveTo>
                  <a:pt x="18" y="6"/>
                </a:moveTo>
                <a:lnTo>
                  <a:pt x="8" y="8"/>
                </a:lnTo>
                <a:lnTo>
                  <a:pt x="6" y="17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7"/>
                </a:lnTo>
                <a:lnTo>
                  <a:pt x="27" y="8"/>
                </a:lnTo>
                <a:lnTo>
                  <a:pt x="18" y="6"/>
                </a:lnTo>
                <a:close/>
                <a:moveTo>
                  <a:pt x="18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8" y="8"/>
                </a:lnTo>
                <a:close/>
                <a:moveTo>
                  <a:pt x="18" y="10"/>
                </a:moveTo>
                <a:lnTo>
                  <a:pt x="10" y="13"/>
                </a:lnTo>
                <a:lnTo>
                  <a:pt x="10" y="20"/>
                </a:lnTo>
                <a:lnTo>
                  <a:pt x="18" y="25"/>
                </a:lnTo>
                <a:lnTo>
                  <a:pt x="25" y="22"/>
                </a:lnTo>
                <a:lnTo>
                  <a:pt x="25" y="15"/>
                </a:lnTo>
                <a:lnTo>
                  <a:pt x="18" y="10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20" y="17"/>
                </a:moveTo>
                <a:lnTo>
                  <a:pt x="18" y="15"/>
                </a:lnTo>
                <a:lnTo>
                  <a:pt x="15" y="17"/>
                </a:lnTo>
                <a:lnTo>
                  <a:pt x="18" y="20"/>
                </a:lnTo>
                <a:lnTo>
                  <a:pt x="20" y="17"/>
                </a:lnTo>
                <a:close/>
                <a:moveTo>
                  <a:pt x="18" y="17"/>
                </a:moveTo>
                <a:lnTo>
                  <a:pt x="18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18" name="path 9118"/>
          <p:cNvSpPr/>
          <p:nvPr/>
        </p:nvSpPr>
        <p:spPr>
          <a:xfrm>
            <a:off x="10169123" y="4525223"/>
            <a:ext cx="42205" cy="40721"/>
          </a:xfrm>
          <a:custGeom>
            <a:avLst/>
            <a:gdLst/>
            <a:ahLst/>
            <a:cxnLst/>
            <a:rect l="0" t="0" r="0" b="0"/>
            <a:pathLst>
              <a:path w="66" h="64">
                <a:moveTo>
                  <a:pt x="0" y="63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20" name="path 9120"/>
          <p:cNvSpPr/>
          <p:nvPr/>
        </p:nvSpPr>
        <p:spPr>
          <a:xfrm>
            <a:off x="10108189" y="4537413"/>
            <a:ext cx="136662" cy="49870"/>
          </a:xfrm>
          <a:custGeom>
            <a:avLst/>
            <a:gdLst/>
            <a:ahLst/>
            <a:cxnLst/>
            <a:rect l="0" t="0" r="0" b="0"/>
            <a:pathLst>
              <a:path w="215" h="78">
                <a:moveTo>
                  <a:pt x="0" y="36"/>
                </a:moveTo>
                <a:lnTo>
                  <a:pt x="19" y="20"/>
                </a:lnTo>
                <a:moveTo>
                  <a:pt x="36" y="53"/>
                </a:moveTo>
                <a:lnTo>
                  <a:pt x="91" y="0"/>
                </a:lnTo>
                <a:moveTo>
                  <a:pt x="84" y="58"/>
                </a:moveTo>
                <a:lnTo>
                  <a:pt x="84" y="56"/>
                </a:lnTo>
                <a:moveTo>
                  <a:pt x="118" y="75"/>
                </a:moveTo>
                <a:lnTo>
                  <a:pt x="142" y="51"/>
                </a:lnTo>
                <a:moveTo>
                  <a:pt x="154" y="39"/>
                </a:moveTo>
                <a:lnTo>
                  <a:pt x="154" y="36"/>
                </a:lnTo>
                <a:moveTo>
                  <a:pt x="166" y="77"/>
                </a:moveTo>
                <a:lnTo>
                  <a:pt x="214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22" name="path 9122"/>
          <p:cNvSpPr/>
          <p:nvPr/>
        </p:nvSpPr>
        <p:spPr>
          <a:xfrm>
            <a:off x="8750045" y="4669028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24" name="path 9124"/>
          <p:cNvSpPr/>
          <p:nvPr/>
        </p:nvSpPr>
        <p:spPr>
          <a:xfrm>
            <a:off x="8847582" y="4665217"/>
            <a:ext cx="22859" cy="22860"/>
          </a:xfrm>
          <a:custGeom>
            <a:avLst/>
            <a:gdLst/>
            <a:ahLst/>
            <a:cxnLst/>
            <a:rect l="0" t="0" r="0" b="0"/>
            <a:pathLst>
              <a:path w="35" h="36"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32" y="17"/>
                </a:moveTo>
                <a:lnTo>
                  <a:pt x="30" y="8"/>
                </a:lnTo>
                <a:lnTo>
                  <a:pt x="20" y="3"/>
                </a:lnTo>
                <a:lnTo>
                  <a:pt x="10" y="6"/>
                </a:lnTo>
                <a:lnTo>
                  <a:pt x="3" y="13"/>
                </a:lnTo>
                <a:lnTo>
                  <a:pt x="3" y="22"/>
                </a:lnTo>
                <a:lnTo>
                  <a:pt x="10" y="30"/>
                </a:lnTo>
                <a:lnTo>
                  <a:pt x="20" y="32"/>
                </a:lnTo>
                <a:lnTo>
                  <a:pt x="30" y="27"/>
                </a:lnTo>
                <a:lnTo>
                  <a:pt x="32" y="17"/>
                </a:lnTo>
                <a:close/>
                <a:moveTo>
                  <a:pt x="17" y="6"/>
                </a:move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7" y="30"/>
                </a:lnTo>
                <a:lnTo>
                  <a:pt x="27" y="27"/>
                </a:lnTo>
                <a:lnTo>
                  <a:pt x="30" y="17"/>
                </a:lnTo>
                <a:lnTo>
                  <a:pt x="27" y="8"/>
                </a:lnTo>
                <a:lnTo>
                  <a:pt x="17" y="6"/>
                </a:lnTo>
                <a:close/>
                <a:moveTo>
                  <a:pt x="17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7" y="8"/>
                </a:lnTo>
                <a:close/>
                <a:moveTo>
                  <a:pt x="17" y="10"/>
                </a:moveTo>
                <a:lnTo>
                  <a:pt x="10" y="13"/>
                </a:lnTo>
                <a:lnTo>
                  <a:pt x="10" y="20"/>
                </a:lnTo>
                <a:lnTo>
                  <a:pt x="17" y="25"/>
                </a:lnTo>
                <a:lnTo>
                  <a:pt x="25" y="22"/>
                </a:lnTo>
                <a:lnTo>
                  <a:pt x="25" y="15"/>
                </a:lnTo>
                <a:lnTo>
                  <a:pt x="17" y="10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20" y="17"/>
                </a:moveTo>
                <a:lnTo>
                  <a:pt x="17" y="15"/>
                </a:lnTo>
                <a:lnTo>
                  <a:pt x="15" y="17"/>
                </a:lnTo>
                <a:lnTo>
                  <a:pt x="17" y="20"/>
                </a:lnTo>
                <a:lnTo>
                  <a:pt x="20" y="17"/>
                </a:lnTo>
                <a:close/>
                <a:moveTo>
                  <a:pt x="17" y="17"/>
                </a:moveTo>
                <a:lnTo>
                  <a:pt x="17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26" name="path 9126"/>
          <p:cNvSpPr/>
          <p:nvPr/>
        </p:nvSpPr>
        <p:spPr>
          <a:xfrm>
            <a:off x="9839706" y="4673600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28" name="path 9128"/>
          <p:cNvSpPr/>
          <p:nvPr/>
        </p:nvSpPr>
        <p:spPr>
          <a:xfrm>
            <a:off x="9707117" y="4556251"/>
            <a:ext cx="219456" cy="31242"/>
          </a:xfrm>
          <a:custGeom>
            <a:avLst/>
            <a:gdLst/>
            <a:ahLst/>
            <a:cxnLst/>
            <a:rect l="0" t="0" r="0" b="0"/>
            <a:pathLst>
              <a:path w="345" h="49">
                <a:moveTo>
                  <a:pt x="241" y="40"/>
                </a:moveTo>
                <a:lnTo>
                  <a:pt x="248" y="33"/>
                </a:lnTo>
                <a:moveTo>
                  <a:pt x="260" y="21"/>
                </a:moveTo>
                <a:lnTo>
                  <a:pt x="260" y="19"/>
                </a:lnTo>
                <a:moveTo>
                  <a:pt x="315" y="16"/>
                </a:moveTo>
                <a:lnTo>
                  <a:pt x="318" y="14"/>
                </a:lnTo>
                <a:moveTo>
                  <a:pt x="330" y="2"/>
                </a:moveTo>
                <a:lnTo>
                  <a:pt x="330" y="0"/>
                </a:lnTo>
                <a:moveTo>
                  <a:pt x="1" y="16"/>
                </a:moveTo>
                <a:lnTo>
                  <a:pt x="49" y="33"/>
                </a:lnTo>
                <a:lnTo>
                  <a:pt x="97" y="43"/>
                </a:lnTo>
                <a:lnTo>
                  <a:pt x="147" y="48"/>
                </a:lnTo>
                <a:lnTo>
                  <a:pt x="200" y="45"/>
                </a:lnTo>
                <a:lnTo>
                  <a:pt x="248" y="38"/>
                </a:lnTo>
                <a:lnTo>
                  <a:pt x="298" y="24"/>
                </a:lnTo>
                <a:lnTo>
                  <a:pt x="344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30" name="path 9130"/>
          <p:cNvSpPr/>
          <p:nvPr/>
        </p:nvSpPr>
        <p:spPr>
          <a:xfrm>
            <a:off x="9065514" y="4666742"/>
            <a:ext cx="22859" cy="22859"/>
          </a:xfrm>
          <a:custGeom>
            <a:avLst/>
            <a:gdLst/>
            <a:ahLst/>
            <a:cxnLst/>
            <a:rect l="0" t="0" r="0" b="0"/>
            <a:pathLst>
              <a:path w="35" h="35"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32" y="17"/>
                </a:moveTo>
                <a:lnTo>
                  <a:pt x="30" y="8"/>
                </a:lnTo>
                <a:lnTo>
                  <a:pt x="20" y="3"/>
                </a:lnTo>
                <a:lnTo>
                  <a:pt x="10" y="5"/>
                </a:lnTo>
                <a:lnTo>
                  <a:pt x="3" y="13"/>
                </a:lnTo>
                <a:lnTo>
                  <a:pt x="3" y="22"/>
                </a:lnTo>
                <a:lnTo>
                  <a:pt x="10" y="29"/>
                </a:lnTo>
                <a:lnTo>
                  <a:pt x="20" y="32"/>
                </a:lnTo>
                <a:lnTo>
                  <a:pt x="30" y="27"/>
                </a:lnTo>
                <a:lnTo>
                  <a:pt x="32" y="17"/>
                </a:lnTo>
                <a:close/>
                <a:moveTo>
                  <a:pt x="17" y="5"/>
                </a:move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7" y="29"/>
                </a:lnTo>
                <a:lnTo>
                  <a:pt x="27" y="27"/>
                </a:lnTo>
                <a:lnTo>
                  <a:pt x="30" y="17"/>
                </a:lnTo>
                <a:lnTo>
                  <a:pt x="27" y="8"/>
                </a:lnTo>
                <a:lnTo>
                  <a:pt x="17" y="5"/>
                </a:lnTo>
                <a:close/>
                <a:moveTo>
                  <a:pt x="17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7" y="8"/>
                </a:lnTo>
                <a:close/>
                <a:moveTo>
                  <a:pt x="17" y="10"/>
                </a:moveTo>
                <a:lnTo>
                  <a:pt x="10" y="13"/>
                </a:lnTo>
                <a:lnTo>
                  <a:pt x="10" y="20"/>
                </a:lnTo>
                <a:lnTo>
                  <a:pt x="17" y="25"/>
                </a:lnTo>
                <a:lnTo>
                  <a:pt x="25" y="22"/>
                </a:lnTo>
                <a:lnTo>
                  <a:pt x="25" y="15"/>
                </a:lnTo>
                <a:lnTo>
                  <a:pt x="17" y="10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20" y="17"/>
                </a:moveTo>
                <a:lnTo>
                  <a:pt x="17" y="15"/>
                </a:lnTo>
                <a:lnTo>
                  <a:pt x="15" y="17"/>
                </a:lnTo>
                <a:lnTo>
                  <a:pt x="17" y="20"/>
                </a:lnTo>
                <a:lnTo>
                  <a:pt x="20" y="17"/>
                </a:lnTo>
                <a:close/>
                <a:moveTo>
                  <a:pt x="17" y="17"/>
                </a:moveTo>
                <a:lnTo>
                  <a:pt x="17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32" name="path 9132"/>
          <p:cNvSpPr/>
          <p:nvPr/>
        </p:nvSpPr>
        <p:spPr>
          <a:xfrm>
            <a:off x="11877533" y="4508479"/>
            <a:ext cx="664000" cy="80315"/>
          </a:xfrm>
          <a:custGeom>
            <a:avLst/>
            <a:gdLst/>
            <a:ahLst/>
            <a:cxnLst/>
            <a:rect l="0" t="0" r="0" b="0"/>
            <a:pathLst>
              <a:path w="1045" h="126">
                <a:moveTo>
                  <a:pt x="0" y="123"/>
                </a:moveTo>
                <a:lnTo>
                  <a:pt x="41" y="84"/>
                </a:lnTo>
                <a:moveTo>
                  <a:pt x="56" y="70"/>
                </a:moveTo>
                <a:lnTo>
                  <a:pt x="56" y="68"/>
                </a:lnTo>
                <a:moveTo>
                  <a:pt x="56" y="123"/>
                </a:moveTo>
                <a:lnTo>
                  <a:pt x="113" y="65"/>
                </a:lnTo>
                <a:moveTo>
                  <a:pt x="202" y="80"/>
                </a:moveTo>
                <a:lnTo>
                  <a:pt x="255" y="27"/>
                </a:lnTo>
                <a:moveTo>
                  <a:pt x="274" y="58"/>
                </a:moveTo>
                <a:lnTo>
                  <a:pt x="324" y="8"/>
                </a:lnTo>
                <a:moveTo>
                  <a:pt x="464" y="72"/>
                </a:moveTo>
                <a:lnTo>
                  <a:pt x="516" y="20"/>
                </a:lnTo>
                <a:moveTo>
                  <a:pt x="512" y="77"/>
                </a:moveTo>
                <a:lnTo>
                  <a:pt x="512" y="75"/>
                </a:lnTo>
                <a:moveTo>
                  <a:pt x="524" y="65"/>
                </a:moveTo>
                <a:lnTo>
                  <a:pt x="586" y="0"/>
                </a:lnTo>
                <a:moveTo>
                  <a:pt x="538" y="104"/>
                </a:moveTo>
                <a:lnTo>
                  <a:pt x="569" y="70"/>
                </a:lnTo>
                <a:moveTo>
                  <a:pt x="576" y="113"/>
                </a:moveTo>
                <a:lnTo>
                  <a:pt x="639" y="51"/>
                </a:lnTo>
                <a:moveTo>
                  <a:pt x="634" y="108"/>
                </a:moveTo>
                <a:lnTo>
                  <a:pt x="634" y="106"/>
                </a:lnTo>
                <a:moveTo>
                  <a:pt x="670" y="125"/>
                </a:moveTo>
                <a:lnTo>
                  <a:pt x="692" y="104"/>
                </a:lnTo>
                <a:moveTo>
                  <a:pt x="704" y="89"/>
                </a:moveTo>
                <a:lnTo>
                  <a:pt x="704" y="87"/>
                </a:lnTo>
                <a:moveTo>
                  <a:pt x="725" y="120"/>
                </a:moveTo>
                <a:lnTo>
                  <a:pt x="761" y="84"/>
                </a:lnTo>
                <a:moveTo>
                  <a:pt x="773" y="70"/>
                </a:moveTo>
                <a:lnTo>
                  <a:pt x="773" y="68"/>
                </a:lnTo>
                <a:moveTo>
                  <a:pt x="792" y="106"/>
                </a:moveTo>
                <a:lnTo>
                  <a:pt x="833" y="65"/>
                </a:lnTo>
                <a:moveTo>
                  <a:pt x="999" y="53"/>
                </a:moveTo>
                <a:lnTo>
                  <a:pt x="1044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34" name="path 9134"/>
          <p:cNvSpPr/>
          <p:nvPr/>
        </p:nvSpPr>
        <p:spPr>
          <a:xfrm>
            <a:off x="11584919" y="4513031"/>
            <a:ext cx="42205" cy="40721"/>
          </a:xfrm>
          <a:custGeom>
            <a:avLst/>
            <a:gdLst/>
            <a:ahLst/>
            <a:cxnLst/>
            <a:rect l="0" t="0" r="0" b="0"/>
            <a:pathLst>
              <a:path w="66" h="64">
                <a:moveTo>
                  <a:pt x="0" y="63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36" name="path 9136"/>
          <p:cNvSpPr/>
          <p:nvPr/>
        </p:nvSpPr>
        <p:spPr>
          <a:xfrm>
            <a:off x="11589258" y="4508469"/>
            <a:ext cx="237520" cy="63561"/>
          </a:xfrm>
          <a:custGeom>
            <a:avLst/>
            <a:gdLst/>
            <a:ahLst/>
            <a:cxnLst/>
            <a:rect l="0" t="0" r="0" b="0"/>
            <a:pathLst>
              <a:path w="374" h="100">
                <a:moveTo>
                  <a:pt x="212" y="58"/>
                </a:moveTo>
                <a:lnTo>
                  <a:pt x="253" y="20"/>
                </a:lnTo>
                <a:moveTo>
                  <a:pt x="257" y="65"/>
                </a:moveTo>
                <a:lnTo>
                  <a:pt x="322" y="0"/>
                </a:lnTo>
                <a:moveTo>
                  <a:pt x="291" y="84"/>
                </a:moveTo>
                <a:lnTo>
                  <a:pt x="303" y="70"/>
                </a:lnTo>
                <a:moveTo>
                  <a:pt x="325" y="99"/>
                </a:moveTo>
                <a:lnTo>
                  <a:pt x="373" y="51"/>
                </a:lnTo>
                <a:moveTo>
                  <a:pt x="310" y="94"/>
                </a:moveTo>
                <a:lnTo>
                  <a:pt x="262" y="72"/>
                </a:lnTo>
                <a:lnTo>
                  <a:pt x="210" y="60"/>
                </a:lnTo>
                <a:lnTo>
                  <a:pt x="157" y="53"/>
                </a:lnTo>
                <a:lnTo>
                  <a:pt x="104" y="56"/>
                </a:lnTo>
                <a:lnTo>
                  <a:pt x="51" y="63"/>
                </a:lnTo>
                <a:lnTo>
                  <a:pt x="1" y="8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38" name="path 9138"/>
          <p:cNvSpPr/>
          <p:nvPr/>
        </p:nvSpPr>
        <p:spPr>
          <a:xfrm>
            <a:off x="12593797" y="4514565"/>
            <a:ext cx="180866" cy="72928"/>
          </a:xfrm>
          <a:custGeom>
            <a:avLst/>
            <a:gdLst/>
            <a:ahLst/>
            <a:cxnLst/>
            <a:rect l="0" t="0" r="0" b="0"/>
            <a:pathLst>
              <a:path w="284" h="114">
                <a:moveTo>
                  <a:pt x="0" y="68"/>
                </a:moveTo>
                <a:lnTo>
                  <a:pt x="39" y="29"/>
                </a:lnTo>
                <a:moveTo>
                  <a:pt x="44" y="75"/>
                </a:moveTo>
                <a:lnTo>
                  <a:pt x="108" y="10"/>
                </a:lnTo>
                <a:moveTo>
                  <a:pt x="75" y="96"/>
                </a:moveTo>
                <a:lnTo>
                  <a:pt x="89" y="80"/>
                </a:lnTo>
                <a:moveTo>
                  <a:pt x="104" y="68"/>
                </a:moveTo>
                <a:lnTo>
                  <a:pt x="104" y="65"/>
                </a:lnTo>
                <a:moveTo>
                  <a:pt x="116" y="56"/>
                </a:moveTo>
                <a:lnTo>
                  <a:pt x="171" y="0"/>
                </a:lnTo>
                <a:moveTo>
                  <a:pt x="116" y="106"/>
                </a:moveTo>
                <a:lnTo>
                  <a:pt x="161" y="60"/>
                </a:lnTo>
                <a:moveTo>
                  <a:pt x="209" y="113"/>
                </a:moveTo>
                <a:lnTo>
                  <a:pt x="212" y="113"/>
                </a:lnTo>
                <a:moveTo>
                  <a:pt x="224" y="99"/>
                </a:moveTo>
                <a:lnTo>
                  <a:pt x="224" y="96"/>
                </a:lnTo>
                <a:moveTo>
                  <a:pt x="267" y="108"/>
                </a:moveTo>
                <a:lnTo>
                  <a:pt x="284" y="9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40" name="path 9140"/>
          <p:cNvSpPr/>
          <p:nvPr/>
        </p:nvSpPr>
        <p:spPr>
          <a:xfrm>
            <a:off x="11785854" y="4541774"/>
            <a:ext cx="832103" cy="45719"/>
          </a:xfrm>
          <a:custGeom>
            <a:avLst/>
            <a:gdLst/>
            <a:ahLst/>
            <a:cxnLst/>
            <a:rect l="0" t="0" r="0" b="0"/>
            <a:pathLst>
              <a:path w="1310" h="71">
                <a:moveTo>
                  <a:pt x="1309" y="41"/>
                </a:moveTo>
                <a:lnTo>
                  <a:pt x="1261" y="20"/>
                </a:lnTo>
                <a:lnTo>
                  <a:pt x="1208" y="8"/>
                </a:lnTo>
                <a:lnTo>
                  <a:pt x="1155" y="1"/>
                </a:lnTo>
                <a:lnTo>
                  <a:pt x="1102" y="3"/>
                </a:lnTo>
                <a:lnTo>
                  <a:pt x="1050" y="10"/>
                </a:lnTo>
                <a:lnTo>
                  <a:pt x="999" y="27"/>
                </a:lnTo>
                <a:moveTo>
                  <a:pt x="656" y="39"/>
                </a:moveTo>
                <a:lnTo>
                  <a:pt x="704" y="56"/>
                </a:lnTo>
                <a:lnTo>
                  <a:pt x="752" y="65"/>
                </a:lnTo>
                <a:lnTo>
                  <a:pt x="802" y="70"/>
                </a:lnTo>
                <a:lnTo>
                  <a:pt x="855" y="68"/>
                </a:lnTo>
                <a:lnTo>
                  <a:pt x="903" y="61"/>
                </a:lnTo>
                <a:lnTo>
                  <a:pt x="953" y="46"/>
                </a:lnTo>
                <a:lnTo>
                  <a:pt x="999" y="25"/>
                </a:lnTo>
                <a:moveTo>
                  <a:pt x="653" y="41"/>
                </a:moveTo>
                <a:lnTo>
                  <a:pt x="605" y="20"/>
                </a:lnTo>
                <a:lnTo>
                  <a:pt x="553" y="8"/>
                </a:lnTo>
                <a:lnTo>
                  <a:pt x="500" y="1"/>
                </a:lnTo>
                <a:lnTo>
                  <a:pt x="447" y="3"/>
                </a:lnTo>
                <a:lnTo>
                  <a:pt x="394" y="10"/>
                </a:lnTo>
                <a:lnTo>
                  <a:pt x="344" y="27"/>
                </a:lnTo>
                <a:moveTo>
                  <a:pt x="1" y="39"/>
                </a:moveTo>
                <a:lnTo>
                  <a:pt x="49" y="56"/>
                </a:lnTo>
                <a:lnTo>
                  <a:pt x="97" y="65"/>
                </a:lnTo>
                <a:lnTo>
                  <a:pt x="147" y="70"/>
                </a:lnTo>
                <a:lnTo>
                  <a:pt x="200" y="68"/>
                </a:lnTo>
                <a:lnTo>
                  <a:pt x="248" y="61"/>
                </a:lnTo>
                <a:lnTo>
                  <a:pt x="298" y="46"/>
                </a:lnTo>
                <a:lnTo>
                  <a:pt x="344" y="2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42" name="path 9142"/>
          <p:cNvSpPr/>
          <p:nvPr/>
        </p:nvSpPr>
        <p:spPr>
          <a:xfrm>
            <a:off x="10952226" y="4549604"/>
            <a:ext cx="220980" cy="37889"/>
          </a:xfrm>
          <a:custGeom>
            <a:avLst/>
            <a:gdLst/>
            <a:ahLst/>
            <a:cxnLst/>
            <a:rect l="0" t="0" r="0" b="0"/>
            <a:pathLst>
              <a:path w="348" h="59">
                <a:moveTo>
                  <a:pt x="1" y="24"/>
                </a:moveTo>
                <a:lnTo>
                  <a:pt x="1" y="22"/>
                </a:lnTo>
                <a:moveTo>
                  <a:pt x="37" y="41"/>
                </a:moveTo>
                <a:lnTo>
                  <a:pt x="61" y="20"/>
                </a:lnTo>
                <a:moveTo>
                  <a:pt x="78" y="51"/>
                </a:moveTo>
                <a:lnTo>
                  <a:pt x="130" y="0"/>
                </a:lnTo>
                <a:moveTo>
                  <a:pt x="123" y="58"/>
                </a:moveTo>
                <a:lnTo>
                  <a:pt x="123" y="56"/>
                </a:lnTo>
                <a:moveTo>
                  <a:pt x="174" y="58"/>
                </a:moveTo>
                <a:lnTo>
                  <a:pt x="181" y="51"/>
                </a:lnTo>
                <a:moveTo>
                  <a:pt x="195" y="39"/>
                </a:moveTo>
                <a:lnTo>
                  <a:pt x="195" y="36"/>
                </a:lnTo>
                <a:moveTo>
                  <a:pt x="231" y="53"/>
                </a:moveTo>
                <a:lnTo>
                  <a:pt x="253" y="32"/>
                </a:lnTo>
                <a:moveTo>
                  <a:pt x="265" y="20"/>
                </a:moveTo>
                <a:lnTo>
                  <a:pt x="265" y="17"/>
                </a:lnTo>
                <a:moveTo>
                  <a:pt x="301" y="34"/>
                </a:moveTo>
                <a:lnTo>
                  <a:pt x="322" y="12"/>
                </a:lnTo>
                <a:moveTo>
                  <a:pt x="3" y="27"/>
                </a:moveTo>
                <a:lnTo>
                  <a:pt x="51" y="44"/>
                </a:lnTo>
                <a:lnTo>
                  <a:pt x="99" y="53"/>
                </a:lnTo>
                <a:lnTo>
                  <a:pt x="150" y="58"/>
                </a:lnTo>
                <a:lnTo>
                  <a:pt x="202" y="56"/>
                </a:lnTo>
                <a:lnTo>
                  <a:pt x="250" y="48"/>
                </a:lnTo>
                <a:lnTo>
                  <a:pt x="301" y="34"/>
                </a:lnTo>
                <a:lnTo>
                  <a:pt x="346" y="1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44" name="path 9144"/>
          <p:cNvSpPr/>
          <p:nvPr/>
        </p:nvSpPr>
        <p:spPr>
          <a:xfrm>
            <a:off x="10197084" y="4704079"/>
            <a:ext cx="623315" cy="251460"/>
          </a:xfrm>
          <a:custGeom>
            <a:avLst/>
            <a:gdLst/>
            <a:ahLst/>
            <a:cxnLst/>
            <a:rect l="0" t="0" r="0" b="0"/>
            <a:pathLst>
              <a:path w="981" h="396">
                <a:moveTo>
                  <a:pt x="0" y="367"/>
                </a:moveTo>
                <a:lnTo>
                  <a:pt x="19" y="396"/>
                </a:lnTo>
                <a:lnTo>
                  <a:pt x="280" y="208"/>
                </a:lnTo>
                <a:lnTo>
                  <a:pt x="0" y="367"/>
                </a:lnTo>
              </a:path>
              <a:path w="981" h="396">
                <a:moveTo>
                  <a:pt x="19" y="396"/>
                </a:moveTo>
                <a:lnTo>
                  <a:pt x="280" y="208"/>
                </a:lnTo>
                <a:lnTo>
                  <a:pt x="297" y="240"/>
                </a:lnTo>
                <a:lnTo>
                  <a:pt x="19" y="396"/>
                </a:lnTo>
              </a:path>
              <a:path w="981" h="396">
                <a:moveTo>
                  <a:pt x="280" y="208"/>
                </a:moveTo>
                <a:lnTo>
                  <a:pt x="297" y="240"/>
                </a:lnTo>
                <a:lnTo>
                  <a:pt x="542" y="98"/>
                </a:lnTo>
                <a:lnTo>
                  <a:pt x="280" y="208"/>
                </a:lnTo>
              </a:path>
              <a:path w="981" h="396">
                <a:moveTo>
                  <a:pt x="297" y="240"/>
                </a:moveTo>
                <a:lnTo>
                  <a:pt x="542" y="98"/>
                </a:lnTo>
                <a:lnTo>
                  <a:pt x="554" y="129"/>
                </a:lnTo>
                <a:lnTo>
                  <a:pt x="297" y="240"/>
                </a:lnTo>
              </a:path>
              <a:path w="981" h="396">
                <a:moveTo>
                  <a:pt x="542" y="98"/>
                </a:moveTo>
                <a:lnTo>
                  <a:pt x="554" y="129"/>
                </a:lnTo>
                <a:lnTo>
                  <a:pt x="707" y="47"/>
                </a:lnTo>
                <a:lnTo>
                  <a:pt x="542" y="98"/>
                </a:lnTo>
              </a:path>
              <a:path w="981" h="396">
                <a:moveTo>
                  <a:pt x="554" y="129"/>
                </a:moveTo>
                <a:lnTo>
                  <a:pt x="707" y="47"/>
                </a:lnTo>
                <a:lnTo>
                  <a:pt x="717" y="81"/>
                </a:lnTo>
                <a:lnTo>
                  <a:pt x="554" y="129"/>
                </a:lnTo>
              </a:path>
              <a:path w="981" h="396">
                <a:moveTo>
                  <a:pt x="707" y="47"/>
                </a:moveTo>
                <a:lnTo>
                  <a:pt x="717" y="81"/>
                </a:lnTo>
                <a:lnTo>
                  <a:pt x="741" y="40"/>
                </a:lnTo>
                <a:lnTo>
                  <a:pt x="707" y="47"/>
                </a:lnTo>
              </a:path>
              <a:path w="981" h="396">
                <a:moveTo>
                  <a:pt x="717" y="81"/>
                </a:moveTo>
                <a:lnTo>
                  <a:pt x="741" y="40"/>
                </a:lnTo>
                <a:lnTo>
                  <a:pt x="748" y="74"/>
                </a:lnTo>
                <a:lnTo>
                  <a:pt x="717" y="81"/>
                </a:lnTo>
              </a:path>
              <a:path w="981" h="396">
                <a:moveTo>
                  <a:pt x="741" y="40"/>
                </a:moveTo>
                <a:lnTo>
                  <a:pt x="748" y="74"/>
                </a:lnTo>
                <a:lnTo>
                  <a:pt x="753" y="38"/>
                </a:lnTo>
                <a:lnTo>
                  <a:pt x="741" y="40"/>
                </a:lnTo>
              </a:path>
              <a:path w="981" h="396">
                <a:moveTo>
                  <a:pt x="748" y="74"/>
                </a:moveTo>
                <a:lnTo>
                  <a:pt x="753" y="38"/>
                </a:lnTo>
                <a:lnTo>
                  <a:pt x="760" y="72"/>
                </a:lnTo>
                <a:lnTo>
                  <a:pt x="748" y="74"/>
                </a:lnTo>
              </a:path>
              <a:path w="981" h="396">
                <a:moveTo>
                  <a:pt x="753" y="38"/>
                </a:moveTo>
                <a:lnTo>
                  <a:pt x="760" y="72"/>
                </a:lnTo>
                <a:lnTo>
                  <a:pt x="967" y="0"/>
                </a:lnTo>
                <a:lnTo>
                  <a:pt x="753" y="38"/>
                </a:lnTo>
              </a:path>
              <a:path w="981" h="396">
                <a:moveTo>
                  <a:pt x="760" y="72"/>
                </a:moveTo>
                <a:lnTo>
                  <a:pt x="967" y="0"/>
                </a:lnTo>
                <a:lnTo>
                  <a:pt x="974" y="33"/>
                </a:lnTo>
                <a:lnTo>
                  <a:pt x="760" y="72"/>
                </a:lnTo>
              </a:path>
              <a:path w="981" h="396">
                <a:moveTo>
                  <a:pt x="967" y="0"/>
                </a:moveTo>
                <a:lnTo>
                  <a:pt x="974" y="33"/>
                </a:lnTo>
                <a:lnTo>
                  <a:pt x="974" y="0"/>
                </a:lnTo>
                <a:lnTo>
                  <a:pt x="967" y="0"/>
                </a:lnTo>
              </a:path>
              <a:path w="981" h="396">
                <a:moveTo>
                  <a:pt x="974" y="33"/>
                </a:moveTo>
                <a:lnTo>
                  <a:pt x="974" y="0"/>
                </a:lnTo>
                <a:lnTo>
                  <a:pt x="981" y="33"/>
                </a:lnTo>
                <a:lnTo>
                  <a:pt x="974" y="33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46" name="path 9146"/>
          <p:cNvSpPr/>
          <p:nvPr/>
        </p:nvSpPr>
        <p:spPr>
          <a:xfrm>
            <a:off x="10495026" y="4676647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48" name="path 9148"/>
          <p:cNvSpPr/>
          <p:nvPr/>
        </p:nvSpPr>
        <p:spPr>
          <a:xfrm>
            <a:off x="10385521" y="4484085"/>
            <a:ext cx="315021" cy="104709"/>
          </a:xfrm>
          <a:custGeom>
            <a:avLst/>
            <a:gdLst/>
            <a:ahLst/>
            <a:cxnLst/>
            <a:rect l="0" t="0" r="0" b="0"/>
            <a:pathLst>
              <a:path w="496" h="164">
                <a:moveTo>
                  <a:pt x="0" y="96"/>
                </a:moveTo>
                <a:lnTo>
                  <a:pt x="58" y="39"/>
                </a:lnTo>
                <a:moveTo>
                  <a:pt x="65" y="84"/>
                </a:moveTo>
                <a:lnTo>
                  <a:pt x="130" y="20"/>
                </a:lnTo>
                <a:moveTo>
                  <a:pt x="135" y="65"/>
                </a:moveTo>
                <a:lnTo>
                  <a:pt x="200" y="0"/>
                </a:lnTo>
                <a:moveTo>
                  <a:pt x="192" y="111"/>
                </a:moveTo>
                <a:lnTo>
                  <a:pt x="252" y="51"/>
                </a:lnTo>
                <a:moveTo>
                  <a:pt x="228" y="125"/>
                </a:moveTo>
                <a:lnTo>
                  <a:pt x="233" y="123"/>
                </a:lnTo>
                <a:moveTo>
                  <a:pt x="245" y="108"/>
                </a:moveTo>
                <a:lnTo>
                  <a:pt x="245" y="106"/>
                </a:lnTo>
                <a:moveTo>
                  <a:pt x="264" y="140"/>
                </a:moveTo>
                <a:lnTo>
                  <a:pt x="303" y="104"/>
                </a:lnTo>
                <a:moveTo>
                  <a:pt x="348" y="159"/>
                </a:moveTo>
                <a:lnTo>
                  <a:pt x="356" y="154"/>
                </a:lnTo>
                <a:moveTo>
                  <a:pt x="368" y="142"/>
                </a:moveTo>
                <a:lnTo>
                  <a:pt x="368" y="140"/>
                </a:lnTo>
                <a:moveTo>
                  <a:pt x="396" y="164"/>
                </a:moveTo>
                <a:lnTo>
                  <a:pt x="425" y="135"/>
                </a:lnTo>
                <a:moveTo>
                  <a:pt x="437" y="123"/>
                </a:moveTo>
                <a:lnTo>
                  <a:pt x="437" y="120"/>
                </a:lnTo>
                <a:moveTo>
                  <a:pt x="452" y="159"/>
                </a:moveTo>
                <a:lnTo>
                  <a:pt x="495" y="11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50" name="rect 9150"/>
          <p:cNvSpPr/>
          <p:nvPr/>
        </p:nvSpPr>
        <p:spPr>
          <a:xfrm>
            <a:off x="10812017" y="4674362"/>
            <a:ext cx="22860" cy="22859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52" name="path 9152"/>
          <p:cNvSpPr/>
          <p:nvPr/>
        </p:nvSpPr>
        <p:spPr>
          <a:xfrm>
            <a:off x="10374630" y="4671314"/>
            <a:ext cx="22859" cy="22859"/>
          </a:xfrm>
          <a:custGeom>
            <a:avLst/>
            <a:gdLst/>
            <a:ahLst/>
            <a:cxnLst/>
            <a:rect l="0" t="0" r="0" b="0"/>
            <a:pathLst>
              <a:path w="35" h="35"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17" y="3"/>
                </a:moveTo>
                <a:lnTo>
                  <a:pt x="8" y="6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6"/>
                </a:lnTo>
                <a:lnTo>
                  <a:pt x="17" y="3"/>
                </a:lnTo>
                <a:close/>
                <a:moveTo>
                  <a:pt x="17" y="6"/>
                </a:move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7" y="30"/>
                </a:lnTo>
                <a:lnTo>
                  <a:pt x="27" y="27"/>
                </a:lnTo>
                <a:lnTo>
                  <a:pt x="30" y="17"/>
                </a:lnTo>
                <a:lnTo>
                  <a:pt x="27" y="8"/>
                </a:lnTo>
                <a:lnTo>
                  <a:pt x="17" y="6"/>
                </a:lnTo>
                <a:close/>
                <a:moveTo>
                  <a:pt x="17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7" y="8"/>
                </a:lnTo>
                <a:close/>
                <a:moveTo>
                  <a:pt x="17" y="10"/>
                </a:moveTo>
                <a:lnTo>
                  <a:pt x="10" y="13"/>
                </a:lnTo>
                <a:lnTo>
                  <a:pt x="10" y="20"/>
                </a:lnTo>
                <a:lnTo>
                  <a:pt x="17" y="25"/>
                </a:lnTo>
                <a:lnTo>
                  <a:pt x="25" y="22"/>
                </a:lnTo>
                <a:lnTo>
                  <a:pt x="25" y="15"/>
                </a:lnTo>
                <a:lnTo>
                  <a:pt x="17" y="10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20" y="17"/>
                </a:moveTo>
                <a:lnTo>
                  <a:pt x="17" y="15"/>
                </a:lnTo>
                <a:lnTo>
                  <a:pt x="15" y="17"/>
                </a:lnTo>
                <a:lnTo>
                  <a:pt x="17" y="20"/>
                </a:lnTo>
                <a:lnTo>
                  <a:pt x="20" y="17"/>
                </a:lnTo>
                <a:close/>
                <a:moveTo>
                  <a:pt x="17" y="17"/>
                </a:moveTo>
                <a:lnTo>
                  <a:pt x="17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54" name="path 9154"/>
          <p:cNvSpPr/>
          <p:nvPr/>
        </p:nvSpPr>
        <p:spPr>
          <a:xfrm>
            <a:off x="11217625" y="4474941"/>
            <a:ext cx="316768" cy="112340"/>
          </a:xfrm>
          <a:custGeom>
            <a:avLst/>
            <a:gdLst/>
            <a:ahLst/>
            <a:cxnLst/>
            <a:rect l="0" t="0" r="0" b="0"/>
            <a:pathLst>
              <a:path w="498" h="176">
                <a:moveTo>
                  <a:pt x="0" y="84"/>
                </a:moveTo>
                <a:lnTo>
                  <a:pt x="65" y="20"/>
                </a:lnTo>
                <a:moveTo>
                  <a:pt x="72" y="65"/>
                </a:moveTo>
                <a:lnTo>
                  <a:pt x="137" y="0"/>
                </a:lnTo>
                <a:moveTo>
                  <a:pt x="142" y="46"/>
                </a:moveTo>
                <a:lnTo>
                  <a:pt x="183" y="8"/>
                </a:lnTo>
                <a:moveTo>
                  <a:pt x="130" y="111"/>
                </a:moveTo>
                <a:lnTo>
                  <a:pt x="188" y="53"/>
                </a:lnTo>
                <a:moveTo>
                  <a:pt x="195" y="99"/>
                </a:moveTo>
                <a:lnTo>
                  <a:pt x="255" y="36"/>
                </a:lnTo>
                <a:moveTo>
                  <a:pt x="248" y="149"/>
                </a:moveTo>
                <a:lnTo>
                  <a:pt x="310" y="84"/>
                </a:lnTo>
                <a:moveTo>
                  <a:pt x="286" y="161"/>
                </a:moveTo>
                <a:lnTo>
                  <a:pt x="291" y="156"/>
                </a:lnTo>
                <a:moveTo>
                  <a:pt x="303" y="142"/>
                </a:moveTo>
                <a:lnTo>
                  <a:pt x="303" y="140"/>
                </a:lnTo>
                <a:moveTo>
                  <a:pt x="327" y="171"/>
                </a:moveTo>
                <a:lnTo>
                  <a:pt x="360" y="137"/>
                </a:lnTo>
                <a:moveTo>
                  <a:pt x="375" y="123"/>
                </a:moveTo>
                <a:lnTo>
                  <a:pt x="375" y="120"/>
                </a:lnTo>
                <a:moveTo>
                  <a:pt x="372" y="176"/>
                </a:moveTo>
                <a:lnTo>
                  <a:pt x="432" y="118"/>
                </a:lnTo>
                <a:moveTo>
                  <a:pt x="425" y="176"/>
                </a:moveTo>
                <a:lnTo>
                  <a:pt x="425" y="173"/>
                </a:lnTo>
                <a:moveTo>
                  <a:pt x="497" y="156"/>
                </a:moveTo>
                <a:lnTo>
                  <a:pt x="497" y="15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56" name="path 9156"/>
          <p:cNvSpPr/>
          <p:nvPr/>
        </p:nvSpPr>
        <p:spPr>
          <a:xfrm>
            <a:off x="11173206" y="4541774"/>
            <a:ext cx="416052" cy="45719"/>
          </a:xfrm>
          <a:custGeom>
            <a:avLst/>
            <a:gdLst/>
            <a:ahLst/>
            <a:cxnLst/>
            <a:rect l="0" t="0" r="0" b="0"/>
            <a:pathLst>
              <a:path w="655" h="71">
                <a:moveTo>
                  <a:pt x="310" y="39"/>
                </a:moveTo>
                <a:lnTo>
                  <a:pt x="358" y="56"/>
                </a:lnTo>
                <a:lnTo>
                  <a:pt x="406" y="65"/>
                </a:lnTo>
                <a:lnTo>
                  <a:pt x="457" y="70"/>
                </a:lnTo>
                <a:lnTo>
                  <a:pt x="510" y="68"/>
                </a:lnTo>
                <a:lnTo>
                  <a:pt x="558" y="61"/>
                </a:lnTo>
                <a:lnTo>
                  <a:pt x="608" y="46"/>
                </a:lnTo>
                <a:lnTo>
                  <a:pt x="653" y="25"/>
                </a:lnTo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58" name="path 9158"/>
          <p:cNvSpPr/>
          <p:nvPr/>
        </p:nvSpPr>
        <p:spPr>
          <a:xfrm>
            <a:off x="10714705" y="4545045"/>
            <a:ext cx="31557" cy="31557"/>
          </a:xfrm>
          <a:custGeom>
            <a:avLst/>
            <a:gdLst/>
            <a:ahLst/>
            <a:cxnLst/>
            <a:rect l="0" t="0" r="0" b="0"/>
            <a:pathLst>
              <a:path w="49" h="49">
                <a:moveTo>
                  <a:pt x="0" y="48"/>
                </a:moveTo>
                <a:lnTo>
                  <a:pt x="48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60" name="path 9160"/>
          <p:cNvSpPr/>
          <p:nvPr/>
        </p:nvSpPr>
        <p:spPr>
          <a:xfrm>
            <a:off x="10341102" y="4541774"/>
            <a:ext cx="417576" cy="45719"/>
          </a:xfrm>
          <a:custGeom>
            <a:avLst/>
            <a:gdLst/>
            <a:ahLst/>
            <a:cxnLst/>
            <a:rect l="0" t="0" r="0" b="0"/>
            <a:pathLst>
              <a:path w="657" h="71">
                <a:moveTo>
                  <a:pt x="313" y="39"/>
                </a:moveTo>
                <a:lnTo>
                  <a:pt x="361" y="56"/>
                </a:lnTo>
                <a:lnTo>
                  <a:pt x="409" y="65"/>
                </a:lnTo>
                <a:lnTo>
                  <a:pt x="459" y="70"/>
                </a:lnTo>
                <a:lnTo>
                  <a:pt x="512" y="68"/>
                </a:lnTo>
                <a:lnTo>
                  <a:pt x="560" y="61"/>
                </a:lnTo>
                <a:lnTo>
                  <a:pt x="610" y="46"/>
                </a:lnTo>
                <a:lnTo>
                  <a:pt x="656" y="25"/>
                </a:lnTo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62" name="path 9162"/>
          <p:cNvSpPr/>
          <p:nvPr/>
        </p:nvSpPr>
        <p:spPr>
          <a:xfrm>
            <a:off x="11173206" y="4468622"/>
            <a:ext cx="198119" cy="27431"/>
          </a:xfrm>
          <a:custGeom>
            <a:avLst/>
            <a:gdLst/>
            <a:ahLst/>
            <a:cxnLst/>
            <a:rect l="0" t="0" r="0" b="0"/>
            <a:pathLst>
              <a:path w="311" h="43"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64" name="path 9164"/>
          <p:cNvSpPr/>
          <p:nvPr/>
        </p:nvSpPr>
        <p:spPr>
          <a:xfrm>
            <a:off x="10059385" y="4516089"/>
            <a:ext cx="30032" cy="30033"/>
          </a:xfrm>
          <a:custGeom>
            <a:avLst/>
            <a:gdLst/>
            <a:ahLst/>
            <a:cxnLst/>
            <a:rect l="0" t="0" r="0" b="0"/>
            <a:pathLst>
              <a:path w="47" h="47">
                <a:moveTo>
                  <a:pt x="0" y="46"/>
                </a:moveTo>
                <a:lnTo>
                  <a:pt x="46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66" name="path 9166"/>
          <p:cNvSpPr/>
          <p:nvPr/>
        </p:nvSpPr>
        <p:spPr>
          <a:xfrm>
            <a:off x="9925263" y="4508479"/>
            <a:ext cx="40722" cy="42205"/>
          </a:xfrm>
          <a:custGeom>
            <a:avLst/>
            <a:gdLst/>
            <a:ahLst/>
            <a:cxnLst/>
            <a:rect l="0" t="0" r="0" b="0"/>
            <a:pathLst>
              <a:path w="64" h="66">
                <a:moveTo>
                  <a:pt x="0" y="65"/>
                </a:moveTo>
                <a:lnTo>
                  <a:pt x="63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68" name="path 9168"/>
          <p:cNvSpPr/>
          <p:nvPr/>
        </p:nvSpPr>
        <p:spPr>
          <a:xfrm>
            <a:off x="10091389" y="4503897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70" name="path 9170"/>
          <p:cNvSpPr/>
          <p:nvPr/>
        </p:nvSpPr>
        <p:spPr>
          <a:xfrm>
            <a:off x="9925050" y="4541774"/>
            <a:ext cx="417576" cy="45719"/>
          </a:xfrm>
          <a:custGeom>
            <a:avLst/>
            <a:gdLst/>
            <a:ahLst/>
            <a:cxnLst/>
            <a:rect l="0" t="0" r="0" b="0"/>
            <a:pathLst>
              <a:path w="657" h="71">
                <a:moveTo>
                  <a:pt x="313" y="39"/>
                </a:moveTo>
                <a:lnTo>
                  <a:pt x="361" y="56"/>
                </a:lnTo>
                <a:lnTo>
                  <a:pt x="409" y="65"/>
                </a:lnTo>
                <a:lnTo>
                  <a:pt x="459" y="70"/>
                </a:lnTo>
                <a:lnTo>
                  <a:pt x="512" y="68"/>
                </a:lnTo>
                <a:lnTo>
                  <a:pt x="560" y="61"/>
                </a:lnTo>
                <a:lnTo>
                  <a:pt x="610" y="46"/>
                </a:lnTo>
                <a:lnTo>
                  <a:pt x="656" y="25"/>
                </a:lnTo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72" name="path 9172"/>
          <p:cNvSpPr/>
          <p:nvPr/>
        </p:nvSpPr>
        <p:spPr>
          <a:xfrm>
            <a:off x="10592562" y="4672838"/>
            <a:ext cx="22859" cy="22860"/>
          </a:xfrm>
          <a:custGeom>
            <a:avLst/>
            <a:gdLst/>
            <a:ahLst/>
            <a:cxnLst/>
            <a:rect l="0" t="0" r="0" b="0"/>
            <a:pathLst>
              <a:path w="35" h="36"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17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29" y="25"/>
                </a:lnTo>
                <a:lnTo>
                  <a:pt x="32" y="15"/>
                </a:lnTo>
                <a:lnTo>
                  <a:pt x="27" y="5"/>
                </a:lnTo>
                <a:lnTo>
                  <a:pt x="17" y="3"/>
                </a:lnTo>
                <a:close/>
                <a:moveTo>
                  <a:pt x="17" y="5"/>
                </a:move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7" y="30"/>
                </a:lnTo>
                <a:lnTo>
                  <a:pt x="27" y="27"/>
                </a:lnTo>
                <a:lnTo>
                  <a:pt x="29" y="17"/>
                </a:lnTo>
                <a:lnTo>
                  <a:pt x="27" y="8"/>
                </a:lnTo>
                <a:lnTo>
                  <a:pt x="17" y="5"/>
                </a:lnTo>
                <a:close/>
                <a:moveTo>
                  <a:pt x="17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7" y="8"/>
                </a:lnTo>
                <a:close/>
                <a:moveTo>
                  <a:pt x="17" y="10"/>
                </a:moveTo>
                <a:lnTo>
                  <a:pt x="10" y="13"/>
                </a:lnTo>
                <a:lnTo>
                  <a:pt x="10" y="20"/>
                </a:lnTo>
                <a:lnTo>
                  <a:pt x="17" y="25"/>
                </a:lnTo>
                <a:lnTo>
                  <a:pt x="25" y="22"/>
                </a:lnTo>
                <a:lnTo>
                  <a:pt x="25" y="15"/>
                </a:lnTo>
                <a:lnTo>
                  <a:pt x="17" y="10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20" y="17"/>
                </a:moveTo>
                <a:lnTo>
                  <a:pt x="17" y="15"/>
                </a:lnTo>
                <a:lnTo>
                  <a:pt x="15" y="17"/>
                </a:lnTo>
                <a:lnTo>
                  <a:pt x="17" y="20"/>
                </a:lnTo>
                <a:lnTo>
                  <a:pt x="20" y="17"/>
                </a:lnTo>
                <a:close/>
                <a:moveTo>
                  <a:pt x="17" y="17"/>
                </a:moveTo>
                <a:lnTo>
                  <a:pt x="17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74" name="path 9174"/>
          <p:cNvSpPr/>
          <p:nvPr/>
        </p:nvSpPr>
        <p:spPr>
          <a:xfrm>
            <a:off x="13413719" y="4513031"/>
            <a:ext cx="164135" cy="72715"/>
          </a:xfrm>
          <a:custGeom>
            <a:avLst/>
            <a:gdLst/>
            <a:ahLst/>
            <a:cxnLst/>
            <a:rect l="0" t="0" r="0" b="0"/>
            <a:pathLst>
              <a:path w="258" h="114">
                <a:moveTo>
                  <a:pt x="0" y="63"/>
                </a:moveTo>
                <a:lnTo>
                  <a:pt x="65" y="0"/>
                </a:lnTo>
                <a:moveTo>
                  <a:pt x="75" y="92"/>
                </a:moveTo>
                <a:lnTo>
                  <a:pt x="116" y="51"/>
                </a:lnTo>
                <a:moveTo>
                  <a:pt x="123" y="96"/>
                </a:moveTo>
                <a:lnTo>
                  <a:pt x="188" y="32"/>
                </a:lnTo>
                <a:moveTo>
                  <a:pt x="156" y="113"/>
                </a:moveTo>
                <a:lnTo>
                  <a:pt x="168" y="101"/>
                </a:lnTo>
                <a:moveTo>
                  <a:pt x="180" y="89"/>
                </a:moveTo>
                <a:lnTo>
                  <a:pt x="180" y="87"/>
                </a:lnTo>
                <a:moveTo>
                  <a:pt x="192" y="77"/>
                </a:moveTo>
                <a:lnTo>
                  <a:pt x="257" y="1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76" name="path 9176"/>
          <p:cNvSpPr/>
          <p:nvPr/>
        </p:nvSpPr>
        <p:spPr>
          <a:xfrm>
            <a:off x="13251941" y="4541774"/>
            <a:ext cx="198121" cy="27431"/>
          </a:xfrm>
          <a:custGeom>
            <a:avLst/>
            <a:gdLst/>
            <a:ahLst/>
            <a:cxnLst/>
            <a:rect l="0" t="0" r="0" b="0"/>
            <a:pathLst>
              <a:path w="312" h="43"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78" name="path 9178"/>
          <p:cNvSpPr/>
          <p:nvPr/>
        </p:nvSpPr>
        <p:spPr>
          <a:xfrm>
            <a:off x="13835871" y="4513031"/>
            <a:ext cx="231187" cy="75720"/>
          </a:xfrm>
          <a:custGeom>
            <a:avLst/>
            <a:gdLst/>
            <a:ahLst/>
            <a:cxnLst/>
            <a:rect l="0" t="0" r="0" b="0"/>
            <a:pathLst>
              <a:path w="364" h="119">
                <a:moveTo>
                  <a:pt x="0" y="65"/>
                </a:moveTo>
                <a:lnTo>
                  <a:pt x="48" y="20"/>
                </a:lnTo>
                <a:moveTo>
                  <a:pt x="41" y="77"/>
                </a:moveTo>
                <a:lnTo>
                  <a:pt x="41" y="75"/>
                </a:lnTo>
                <a:moveTo>
                  <a:pt x="56" y="63"/>
                </a:moveTo>
                <a:lnTo>
                  <a:pt x="120" y="0"/>
                </a:lnTo>
                <a:moveTo>
                  <a:pt x="75" y="96"/>
                </a:moveTo>
                <a:lnTo>
                  <a:pt x="101" y="70"/>
                </a:lnTo>
                <a:moveTo>
                  <a:pt x="113" y="58"/>
                </a:moveTo>
                <a:lnTo>
                  <a:pt x="113" y="56"/>
                </a:lnTo>
                <a:moveTo>
                  <a:pt x="164" y="108"/>
                </a:moveTo>
                <a:lnTo>
                  <a:pt x="164" y="106"/>
                </a:lnTo>
                <a:moveTo>
                  <a:pt x="207" y="118"/>
                </a:moveTo>
                <a:lnTo>
                  <a:pt x="221" y="101"/>
                </a:lnTo>
                <a:moveTo>
                  <a:pt x="236" y="89"/>
                </a:moveTo>
                <a:lnTo>
                  <a:pt x="236" y="87"/>
                </a:lnTo>
                <a:moveTo>
                  <a:pt x="262" y="113"/>
                </a:moveTo>
                <a:lnTo>
                  <a:pt x="293" y="82"/>
                </a:lnTo>
                <a:moveTo>
                  <a:pt x="305" y="70"/>
                </a:moveTo>
                <a:lnTo>
                  <a:pt x="305" y="68"/>
                </a:lnTo>
                <a:moveTo>
                  <a:pt x="329" y="96"/>
                </a:moveTo>
                <a:lnTo>
                  <a:pt x="363" y="6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80" name="path 9180"/>
          <p:cNvSpPr/>
          <p:nvPr/>
        </p:nvSpPr>
        <p:spPr>
          <a:xfrm>
            <a:off x="12835890" y="4513041"/>
            <a:ext cx="198120" cy="56164"/>
          </a:xfrm>
          <a:custGeom>
            <a:avLst/>
            <a:gdLst/>
            <a:ahLst/>
            <a:cxnLst/>
            <a:rect l="0" t="0" r="0" b="0"/>
            <a:pathLst>
              <a:path w="312" h="88">
                <a:moveTo>
                  <a:pt x="41" y="58"/>
                </a:moveTo>
                <a:lnTo>
                  <a:pt x="41" y="56"/>
                </a:lnTo>
                <a:moveTo>
                  <a:pt x="205" y="51"/>
                </a:moveTo>
                <a:lnTo>
                  <a:pt x="255" y="0"/>
                </a:lnTo>
                <a:moveTo>
                  <a:pt x="248" y="58"/>
                </a:moveTo>
                <a:lnTo>
                  <a:pt x="248" y="56"/>
                </a:lnTo>
                <a:moveTo>
                  <a:pt x="310" y="87"/>
                </a:moveTo>
                <a:lnTo>
                  <a:pt x="262" y="65"/>
                </a:lnTo>
                <a:lnTo>
                  <a:pt x="210" y="53"/>
                </a:lnTo>
                <a:lnTo>
                  <a:pt x="157" y="46"/>
                </a:lnTo>
                <a:lnTo>
                  <a:pt x="104" y="48"/>
                </a:lnTo>
                <a:lnTo>
                  <a:pt x="51" y="56"/>
                </a:lnTo>
                <a:lnTo>
                  <a:pt x="1" y="7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82" name="path 9182"/>
          <p:cNvSpPr/>
          <p:nvPr/>
        </p:nvSpPr>
        <p:spPr>
          <a:xfrm>
            <a:off x="13576765" y="4540484"/>
            <a:ext cx="78824" cy="46774"/>
          </a:xfrm>
          <a:custGeom>
            <a:avLst/>
            <a:gdLst/>
            <a:ahLst/>
            <a:cxnLst/>
            <a:rect l="0" t="0" r="0" b="0"/>
            <a:pathLst>
              <a:path w="124" h="73">
                <a:moveTo>
                  <a:pt x="0" y="72"/>
                </a:moveTo>
                <a:lnTo>
                  <a:pt x="51" y="20"/>
                </a:lnTo>
                <a:moveTo>
                  <a:pt x="65" y="60"/>
                </a:moveTo>
                <a:lnTo>
                  <a:pt x="123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84" name="path 9184"/>
          <p:cNvSpPr/>
          <p:nvPr/>
        </p:nvSpPr>
        <p:spPr>
          <a:xfrm>
            <a:off x="13450062" y="4557014"/>
            <a:ext cx="219454" cy="30479"/>
          </a:xfrm>
          <a:custGeom>
            <a:avLst/>
            <a:gdLst/>
            <a:ahLst/>
            <a:cxnLst/>
            <a:rect l="0" t="0" r="0" b="0"/>
            <a:pathLst>
              <a:path w="345" h="47">
                <a:moveTo>
                  <a:pt x="1" y="15"/>
                </a:moveTo>
                <a:lnTo>
                  <a:pt x="49" y="32"/>
                </a:lnTo>
                <a:lnTo>
                  <a:pt x="97" y="42"/>
                </a:lnTo>
                <a:lnTo>
                  <a:pt x="147" y="46"/>
                </a:lnTo>
                <a:lnTo>
                  <a:pt x="200" y="44"/>
                </a:lnTo>
                <a:lnTo>
                  <a:pt x="248" y="37"/>
                </a:lnTo>
                <a:lnTo>
                  <a:pt x="298" y="22"/>
                </a:lnTo>
                <a:lnTo>
                  <a:pt x="344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86" name="path 9186"/>
          <p:cNvSpPr/>
          <p:nvPr/>
        </p:nvSpPr>
        <p:spPr>
          <a:xfrm>
            <a:off x="12617958" y="4557014"/>
            <a:ext cx="219455" cy="30479"/>
          </a:xfrm>
          <a:custGeom>
            <a:avLst/>
            <a:gdLst/>
            <a:ahLst/>
            <a:cxnLst/>
            <a:rect l="0" t="0" r="0" b="0"/>
            <a:pathLst>
              <a:path w="345" h="47">
                <a:moveTo>
                  <a:pt x="1" y="15"/>
                </a:moveTo>
                <a:lnTo>
                  <a:pt x="49" y="32"/>
                </a:lnTo>
                <a:lnTo>
                  <a:pt x="97" y="42"/>
                </a:lnTo>
                <a:lnTo>
                  <a:pt x="147" y="46"/>
                </a:lnTo>
                <a:lnTo>
                  <a:pt x="200" y="44"/>
                </a:lnTo>
                <a:lnTo>
                  <a:pt x="248" y="37"/>
                </a:lnTo>
                <a:lnTo>
                  <a:pt x="298" y="22"/>
                </a:lnTo>
                <a:lnTo>
                  <a:pt x="344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88" name="path 9188"/>
          <p:cNvSpPr/>
          <p:nvPr/>
        </p:nvSpPr>
        <p:spPr>
          <a:xfrm>
            <a:off x="13114782" y="4552665"/>
            <a:ext cx="79247" cy="34605"/>
          </a:xfrm>
          <a:custGeom>
            <a:avLst/>
            <a:gdLst/>
            <a:ahLst/>
            <a:cxnLst/>
            <a:rect l="0" t="0" r="0" b="0"/>
            <a:pathLst>
              <a:path w="124" h="54">
                <a:moveTo>
                  <a:pt x="1" y="8"/>
                </a:moveTo>
                <a:lnTo>
                  <a:pt x="1" y="5"/>
                </a:lnTo>
                <a:moveTo>
                  <a:pt x="8" y="53"/>
                </a:moveTo>
                <a:lnTo>
                  <a:pt x="61" y="0"/>
                </a:lnTo>
                <a:moveTo>
                  <a:pt x="123" y="39"/>
                </a:moveTo>
                <a:lnTo>
                  <a:pt x="123" y="3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90" name="path 9190"/>
          <p:cNvSpPr/>
          <p:nvPr/>
        </p:nvSpPr>
        <p:spPr>
          <a:xfrm>
            <a:off x="13034010" y="4557014"/>
            <a:ext cx="219454" cy="30479"/>
          </a:xfrm>
          <a:custGeom>
            <a:avLst/>
            <a:gdLst/>
            <a:ahLst/>
            <a:cxnLst/>
            <a:rect l="0" t="0" r="0" b="0"/>
            <a:pathLst>
              <a:path w="345" h="47">
                <a:moveTo>
                  <a:pt x="1" y="15"/>
                </a:moveTo>
                <a:lnTo>
                  <a:pt x="49" y="32"/>
                </a:lnTo>
                <a:lnTo>
                  <a:pt x="97" y="42"/>
                </a:lnTo>
                <a:lnTo>
                  <a:pt x="147" y="46"/>
                </a:lnTo>
                <a:lnTo>
                  <a:pt x="200" y="44"/>
                </a:lnTo>
                <a:lnTo>
                  <a:pt x="248" y="37"/>
                </a:lnTo>
                <a:lnTo>
                  <a:pt x="298" y="22"/>
                </a:lnTo>
                <a:lnTo>
                  <a:pt x="344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92" name="path 9192"/>
          <p:cNvSpPr/>
          <p:nvPr/>
        </p:nvSpPr>
        <p:spPr>
          <a:xfrm>
            <a:off x="14084045" y="4514565"/>
            <a:ext cx="332232" cy="72928"/>
          </a:xfrm>
          <a:custGeom>
            <a:avLst/>
            <a:gdLst/>
            <a:ahLst/>
            <a:cxnLst/>
            <a:rect l="0" t="0" r="0" b="0"/>
            <a:pathLst>
              <a:path w="523" h="114">
                <a:moveTo>
                  <a:pt x="145" y="44"/>
                </a:moveTo>
                <a:lnTo>
                  <a:pt x="186" y="3"/>
                </a:lnTo>
                <a:moveTo>
                  <a:pt x="236" y="56"/>
                </a:moveTo>
                <a:lnTo>
                  <a:pt x="236" y="53"/>
                </a:lnTo>
                <a:moveTo>
                  <a:pt x="313" y="80"/>
                </a:moveTo>
                <a:lnTo>
                  <a:pt x="378" y="17"/>
                </a:lnTo>
                <a:moveTo>
                  <a:pt x="349" y="96"/>
                </a:moveTo>
                <a:lnTo>
                  <a:pt x="358" y="87"/>
                </a:lnTo>
                <a:moveTo>
                  <a:pt x="370" y="75"/>
                </a:moveTo>
                <a:lnTo>
                  <a:pt x="370" y="72"/>
                </a:lnTo>
                <a:moveTo>
                  <a:pt x="385" y="60"/>
                </a:moveTo>
                <a:lnTo>
                  <a:pt x="445" y="0"/>
                </a:lnTo>
                <a:moveTo>
                  <a:pt x="390" y="106"/>
                </a:moveTo>
                <a:lnTo>
                  <a:pt x="428" y="68"/>
                </a:lnTo>
                <a:moveTo>
                  <a:pt x="442" y="56"/>
                </a:moveTo>
                <a:lnTo>
                  <a:pt x="442" y="53"/>
                </a:lnTo>
                <a:moveTo>
                  <a:pt x="435" y="113"/>
                </a:moveTo>
                <a:lnTo>
                  <a:pt x="500" y="48"/>
                </a:lnTo>
                <a:moveTo>
                  <a:pt x="493" y="106"/>
                </a:moveTo>
                <a:lnTo>
                  <a:pt x="493" y="104"/>
                </a:lnTo>
                <a:moveTo>
                  <a:pt x="310" y="84"/>
                </a:moveTo>
                <a:lnTo>
                  <a:pt x="366" y="101"/>
                </a:lnTo>
                <a:lnTo>
                  <a:pt x="426" y="113"/>
                </a:lnTo>
                <a:lnTo>
                  <a:pt x="483" y="113"/>
                </a:lnTo>
                <a:lnTo>
                  <a:pt x="521" y="111"/>
                </a:lnTo>
                <a:moveTo>
                  <a:pt x="310" y="84"/>
                </a:moveTo>
                <a:lnTo>
                  <a:pt x="262" y="63"/>
                </a:lnTo>
                <a:lnTo>
                  <a:pt x="210" y="51"/>
                </a:lnTo>
                <a:lnTo>
                  <a:pt x="157" y="44"/>
                </a:lnTo>
                <a:lnTo>
                  <a:pt x="104" y="46"/>
                </a:lnTo>
                <a:lnTo>
                  <a:pt x="51" y="53"/>
                </a:lnTo>
                <a:lnTo>
                  <a:pt x="1" y="7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94" name="path 9194"/>
          <p:cNvSpPr/>
          <p:nvPr/>
        </p:nvSpPr>
        <p:spPr>
          <a:xfrm>
            <a:off x="13866114" y="4557014"/>
            <a:ext cx="219454" cy="30479"/>
          </a:xfrm>
          <a:custGeom>
            <a:avLst/>
            <a:gdLst/>
            <a:ahLst/>
            <a:cxnLst/>
            <a:rect l="0" t="0" r="0" b="0"/>
            <a:pathLst>
              <a:path w="345" h="47">
                <a:moveTo>
                  <a:pt x="1" y="15"/>
                </a:moveTo>
                <a:lnTo>
                  <a:pt x="49" y="32"/>
                </a:lnTo>
                <a:lnTo>
                  <a:pt x="97" y="42"/>
                </a:lnTo>
                <a:lnTo>
                  <a:pt x="147" y="46"/>
                </a:lnTo>
                <a:lnTo>
                  <a:pt x="200" y="44"/>
                </a:lnTo>
                <a:lnTo>
                  <a:pt x="248" y="37"/>
                </a:lnTo>
                <a:lnTo>
                  <a:pt x="298" y="22"/>
                </a:lnTo>
                <a:lnTo>
                  <a:pt x="344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96" name="path 9196"/>
          <p:cNvSpPr/>
          <p:nvPr/>
        </p:nvSpPr>
        <p:spPr>
          <a:xfrm>
            <a:off x="3986783" y="4704079"/>
            <a:ext cx="288035" cy="233171"/>
          </a:xfrm>
          <a:custGeom>
            <a:avLst/>
            <a:gdLst/>
            <a:ahLst/>
            <a:cxnLst/>
            <a:rect l="0" t="0" r="0" b="0"/>
            <a:pathLst>
              <a:path w="453" h="367">
                <a:moveTo>
                  <a:pt x="4" y="0"/>
                </a:moveTo>
                <a:lnTo>
                  <a:pt x="0" y="33"/>
                </a:lnTo>
                <a:lnTo>
                  <a:pt x="95" y="21"/>
                </a:lnTo>
                <a:lnTo>
                  <a:pt x="4" y="0"/>
                </a:lnTo>
              </a:path>
              <a:path w="453" h="367">
                <a:moveTo>
                  <a:pt x="0" y="33"/>
                </a:moveTo>
                <a:lnTo>
                  <a:pt x="95" y="21"/>
                </a:lnTo>
                <a:lnTo>
                  <a:pt x="86" y="55"/>
                </a:lnTo>
                <a:lnTo>
                  <a:pt x="0" y="33"/>
                </a:lnTo>
              </a:path>
              <a:path w="453" h="367">
                <a:moveTo>
                  <a:pt x="95" y="21"/>
                </a:moveTo>
                <a:lnTo>
                  <a:pt x="86" y="55"/>
                </a:lnTo>
                <a:lnTo>
                  <a:pt x="100" y="24"/>
                </a:lnTo>
                <a:lnTo>
                  <a:pt x="95" y="21"/>
                </a:lnTo>
              </a:path>
              <a:path w="453" h="367">
                <a:moveTo>
                  <a:pt x="86" y="55"/>
                </a:moveTo>
                <a:lnTo>
                  <a:pt x="100" y="24"/>
                </a:lnTo>
                <a:lnTo>
                  <a:pt x="88" y="57"/>
                </a:lnTo>
                <a:lnTo>
                  <a:pt x="86" y="55"/>
                </a:lnTo>
              </a:path>
              <a:path w="453" h="367">
                <a:moveTo>
                  <a:pt x="100" y="24"/>
                </a:moveTo>
                <a:lnTo>
                  <a:pt x="88" y="57"/>
                </a:lnTo>
                <a:lnTo>
                  <a:pt x="115" y="28"/>
                </a:lnTo>
                <a:lnTo>
                  <a:pt x="100" y="24"/>
                </a:lnTo>
              </a:path>
              <a:path w="453" h="367">
                <a:moveTo>
                  <a:pt x="88" y="57"/>
                </a:moveTo>
                <a:lnTo>
                  <a:pt x="115" y="28"/>
                </a:lnTo>
                <a:lnTo>
                  <a:pt x="100" y="60"/>
                </a:lnTo>
                <a:lnTo>
                  <a:pt x="88" y="57"/>
                </a:lnTo>
              </a:path>
              <a:path w="453" h="367">
                <a:moveTo>
                  <a:pt x="115" y="28"/>
                </a:moveTo>
                <a:lnTo>
                  <a:pt x="100" y="60"/>
                </a:lnTo>
                <a:lnTo>
                  <a:pt x="228" y="93"/>
                </a:lnTo>
                <a:lnTo>
                  <a:pt x="115" y="28"/>
                </a:lnTo>
              </a:path>
              <a:path w="453" h="367">
                <a:moveTo>
                  <a:pt x="100" y="60"/>
                </a:moveTo>
                <a:lnTo>
                  <a:pt x="228" y="93"/>
                </a:lnTo>
                <a:lnTo>
                  <a:pt x="206" y="120"/>
                </a:lnTo>
                <a:lnTo>
                  <a:pt x="100" y="60"/>
                </a:lnTo>
              </a:path>
              <a:path w="453" h="367">
                <a:moveTo>
                  <a:pt x="228" y="93"/>
                </a:moveTo>
                <a:lnTo>
                  <a:pt x="206" y="120"/>
                </a:lnTo>
                <a:lnTo>
                  <a:pt x="345" y="201"/>
                </a:lnTo>
                <a:lnTo>
                  <a:pt x="228" y="93"/>
                </a:lnTo>
              </a:path>
              <a:path w="453" h="367">
                <a:moveTo>
                  <a:pt x="206" y="120"/>
                </a:moveTo>
                <a:lnTo>
                  <a:pt x="345" y="201"/>
                </a:lnTo>
                <a:lnTo>
                  <a:pt x="319" y="225"/>
                </a:lnTo>
                <a:lnTo>
                  <a:pt x="206" y="120"/>
                </a:lnTo>
              </a:path>
              <a:path w="453" h="367">
                <a:moveTo>
                  <a:pt x="345" y="201"/>
                </a:moveTo>
                <a:lnTo>
                  <a:pt x="319" y="225"/>
                </a:lnTo>
                <a:lnTo>
                  <a:pt x="453" y="347"/>
                </a:lnTo>
                <a:lnTo>
                  <a:pt x="345" y="201"/>
                </a:lnTo>
              </a:path>
              <a:path w="453" h="367">
                <a:moveTo>
                  <a:pt x="319" y="225"/>
                </a:moveTo>
                <a:lnTo>
                  <a:pt x="453" y="347"/>
                </a:lnTo>
                <a:lnTo>
                  <a:pt x="422" y="367"/>
                </a:lnTo>
                <a:lnTo>
                  <a:pt x="319" y="225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82" name="group 482"/>
          <p:cNvGrpSpPr/>
          <p:nvPr/>
        </p:nvGrpSpPr>
        <p:grpSpPr>
          <a:xfrm rot="21600000">
            <a:off x="1331976" y="4981447"/>
            <a:ext cx="1924811" cy="254508"/>
            <a:chOff x="0" y="0"/>
            <a:chExt cx="1924811" cy="254508"/>
          </a:xfrm>
        </p:grpSpPr>
        <p:sp>
          <p:nvSpPr>
            <p:cNvPr id="9198" name="path 9198"/>
            <p:cNvSpPr/>
            <p:nvPr/>
          </p:nvSpPr>
          <p:spPr>
            <a:xfrm>
              <a:off x="0" y="137922"/>
              <a:ext cx="1767840" cy="3047"/>
            </a:xfrm>
            <a:custGeom>
              <a:avLst/>
              <a:gdLst/>
              <a:ahLst/>
              <a:cxnLst/>
              <a:rect l="0" t="0" r="0" b="0"/>
              <a:pathLst>
                <a:path w="2784" h="4">
                  <a:moveTo>
                    <a:pt x="2783" y="3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200" name="path 9200"/>
            <p:cNvSpPr/>
            <p:nvPr/>
          </p:nvSpPr>
          <p:spPr>
            <a:xfrm>
              <a:off x="1392935" y="0"/>
              <a:ext cx="531876" cy="254508"/>
            </a:xfrm>
            <a:custGeom>
              <a:avLst/>
              <a:gdLst/>
              <a:ahLst/>
              <a:cxnLst/>
              <a:rect l="0" t="0" r="0" b="0"/>
              <a:pathLst>
                <a:path w="837" h="400">
                  <a:moveTo>
                    <a:pt x="547" y="0"/>
                  </a:moveTo>
                  <a:lnTo>
                    <a:pt x="544" y="33"/>
                  </a:lnTo>
                  <a:lnTo>
                    <a:pt x="753" y="14"/>
                  </a:lnTo>
                  <a:lnTo>
                    <a:pt x="547" y="0"/>
                  </a:lnTo>
                </a:path>
                <a:path w="837" h="400">
                  <a:moveTo>
                    <a:pt x="544" y="33"/>
                  </a:moveTo>
                  <a:lnTo>
                    <a:pt x="753" y="14"/>
                  </a:lnTo>
                  <a:lnTo>
                    <a:pt x="753" y="50"/>
                  </a:lnTo>
                  <a:lnTo>
                    <a:pt x="544" y="33"/>
                  </a:lnTo>
                </a:path>
                <a:path w="837" h="400">
                  <a:moveTo>
                    <a:pt x="753" y="14"/>
                  </a:moveTo>
                  <a:lnTo>
                    <a:pt x="753" y="50"/>
                  </a:lnTo>
                  <a:lnTo>
                    <a:pt x="830" y="7"/>
                  </a:lnTo>
                  <a:lnTo>
                    <a:pt x="753" y="14"/>
                  </a:lnTo>
                </a:path>
                <a:path w="837" h="400">
                  <a:moveTo>
                    <a:pt x="753" y="50"/>
                  </a:moveTo>
                  <a:lnTo>
                    <a:pt x="830" y="7"/>
                  </a:lnTo>
                  <a:lnTo>
                    <a:pt x="835" y="40"/>
                  </a:lnTo>
                  <a:lnTo>
                    <a:pt x="753" y="50"/>
                  </a:lnTo>
                </a:path>
                <a:path w="837" h="400">
                  <a:moveTo>
                    <a:pt x="830" y="7"/>
                  </a:moveTo>
                  <a:lnTo>
                    <a:pt x="835" y="40"/>
                  </a:lnTo>
                  <a:lnTo>
                    <a:pt x="832" y="7"/>
                  </a:lnTo>
                  <a:lnTo>
                    <a:pt x="830" y="7"/>
                  </a:lnTo>
                </a:path>
                <a:path w="837" h="400">
                  <a:moveTo>
                    <a:pt x="835" y="40"/>
                  </a:moveTo>
                  <a:lnTo>
                    <a:pt x="832" y="7"/>
                  </a:lnTo>
                  <a:lnTo>
                    <a:pt x="837" y="40"/>
                  </a:lnTo>
                  <a:lnTo>
                    <a:pt x="835" y="40"/>
                  </a:lnTo>
                </a:path>
                <a:path w="837" h="400">
                  <a:moveTo>
                    <a:pt x="0" y="400"/>
                  </a:moveTo>
                  <a:lnTo>
                    <a:pt x="33" y="400"/>
                  </a:lnTo>
                  <a:lnTo>
                    <a:pt x="26" y="232"/>
                  </a:lnTo>
                  <a:lnTo>
                    <a:pt x="0" y="400"/>
                  </a:lnTo>
                </a:path>
                <a:path w="837" h="400">
                  <a:moveTo>
                    <a:pt x="33" y="400"/>
                  </a:moveTo>
                  <a:lnTo>
                    <a:pt x="26" y="232"/>
                  </a:lnTo>
                  <a:lnTo>
                    <a:pt x="60" y="242"/>
                  </a:lnTo>
                  <a:lnTo>
                    <a:pt x="33" y="40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9202" name="path 9202"/>
          <p:cNvSpPr/>
          <p:nvPr/>
        </p:nvSpPr>
        <p:spPr>
          <a:xfrm>
            <a:off x="3253740" y="4954016"/>
            <a:ext cx="109728" cy="53339"/>
          </a:xfrm>
          <a:custGeom>
            <a:avLst/>
            <a:gdLst/>
            <a:ahLst/>
            <a:cxnLst/>
            <a:rect l="0" t="0" r="0" b="0"/>
            <a:pathLst>
              <a:path w="172" h="83">
                <a:moveTo>
                  <a:pt x="0" y="50"/>
                </a:moveTo>
                <a:lnTo>
                  <a:pt x="4" y="83"/>
                </a:lnTo>
                <a:lnTo>
                  <a:pt x="14" y="47"/>
                </a:lnTo>
                <a:lnTo>
                  <a:pt x="0" y="50"/>
                </a:lnTo>
              </a:path>
              <a:path w="172" h="83">
                <a:moveTo>
                  <a:pt x="4" y="83"/>
                </a:moveTo>
                <a:lnTo>
                  <a:pt x="14" y="47"/>
                </a:lnTo>
                <a:lnTo>
                  <a:pt x="24" y="81"/>
                </a:lnTo>
                <a:lnTo>
                  <a:pt x="4" y="83"/>
                </a:lnTo>
              </a:path>
              <a:path w="172" h="83">
                <a:moveTo>
                  <a:pt x="14" y="47"/>
                </a:moveTo>
                <a:lnTo>
                  <a:pt x="24" y="81"/>
                </a:lnTo>
                <a:lnTo>
                  <a:pt x="158" y="0"/>
                </a:lnTo>
                <a:lnTo>
                  <a:pt x="14" y="47"/>
                </a:lnTo>
              </a:path>
              <a:path w="172" h="83">
                <a:moveTo>
                  <a:pt x="24" y="81"/>
                </a:moveTo>
                <a:lnTo>
                  <a:pt x="158" y="0"/>
                </a:lnTo>
                <a:lnTo>
                  <a:pt x="172" y="31"/>
                </a:lnTo>
                <a:lnTo>
                  <a:pt x="24" y="81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04" name="path 9204"/>
          <p:cNvSpPr/>
          <p:nvPr/>
        </p:nvSpPr>
        <p:spPr>
          <a:xfrm>
            <a:off x="3354323" y="4702555"/>
            <a:ext cx="525779" cy="271272"/>
          </a:xfrm>
          <a:custGeom>
            <a:avLst/>
            <a:gdLst/>
            <a:ahLst/>
            <a:cxnLst/>
            <a:rect l="0" t="0" r="0" b="0"/>
            <a:pathLst>
              <a:path w="827" h="427">
                <a:moveTo>
                  <a:pt x="0" y="396"/>
                </a:moveTo>
                <a:lnTo>
                  <a:pt x="14" y="427"/>
                </a:lnTo>
                <a:lnTo>
                  <a:pt x="199" y="285"/>
                </a:lnTo>
                <a:lnTo>
                  <a:pt x="0" y="396"/>
                </a:lnTo>
              </a:path>
              <a:path w="827" h="427">
                <a:moveTo>
                  <a:pt x="14" y="427"/>
                </a:moveTo>
                <a:lnTo>
                  <a:pt x="199" y="285"/>
                </a:lnTo>
                <a:lnTo>
                  <a:pt x="215" y="314"/>
                </a:lnTo>
                <a:lnTo>
                  <a:pt x="14" y="427"/>
                </a:lnTo>
              </a:path>
              <a:path w="827" h="427">
                <a:moveTo>
                  <a:pt x="199" y="285"/>
                </a:moveTo>
                <a:lnTo>
                  <a:pt x="215" y="314"/>
                </a:lnTo>
                <a:lnTo>
                  <a:pt x="513" y="93"/>
                </a:lnTo>
                <a:lnTo>
                  <a:pt x="199" y="285"/>
                </a:lnTo>
              </a:path>
              <a:path w="827" h="427">
                <a:moveTo>
                  <a:pt x="215" y="314"/>
                </a:moveTo>
                <a:lnTo>
                  <a:pt x="513" y="93"/>
                </a:lnTo>
                <a:lnTo>
                  <a:pt x="527" y="124"/>
                </a:lnTo>
                <a:lnTo>
                  <a:pt x="215" y="314"/>
                </a:lnTo>
              </a:path>
              <a:path w="827" h="427">
                <a:moveTo>
                  <a:pt x="513" y="93"/>
                </a:moveTo>
                <a:lnTo>
                  <a:pt x="527" y="124"/>
                </a:lnTo>
                <a:lnTo>
                  <a:pt x="633" y="43"/>
                </a:lnTo>
                <a:lnTo>
                  <a:pt x="513" y="93"/>
                </a:lnTo>
              </a:path>
              <a:path w="827" h="427">
                <a:moveTo>
                  <a:pt x="527" y="124"/>
                </a:moveTo>
                <a:lnTo>
                  <a:pt x="633" y="43"/>
                </a:lnTo>
                <a:lnTo>
                  <a:pt x="645" y="74"/>
                </a:lnTo>
                <a:lnTo>
                  <a:pt x="527" y="124"/>
                </a:lnTo>
              </a:path>
              <a:path w="827" h="427">
                <a:moveTo>
                  <a:pt x="633" y="43"/>
                </a:moveTo>
                <a:lnTo>
                  <a:pt x="645" y="74"/>
                </a:lnTo>
                <a:lnTo>
                  <a:pt x="645" y="38"/>
                </a:lnTo>
                <a:lnTo>
                  <a:pt x="633" y="43"/>
                </a:lnTo>
              </a:path>
              <a:path w="827" h="427">
                <a:moveTo>
                  <a:pt x="645" y="74"/>
                </a:moveTo>
                <a:lnTo>
                  <a:pt x="645" y="38"/>
                </a:lnTo>
                <a:lnTo>
                  <a:pt x="655" y="72"/>
                </a:lnTo>
                <a:lnTo>
                  <a:pt x="645" y="74"/>
                </a:lnTo>
              </a:path>
              <a:path w="827" h="427">
                <a:moveTo>
                  <a:pt x="645" y="38"/>
                </a:moveTo>
                <a:lnTo>
                  <a:pt x="655" y="72"/>
                </a:lnTo>
                <a:lnTo>
                  <a:pt x="823" y="0"/>
                </a:lnTo>
                <a:lnTo>
                  <a:pt x="645" y="38"/>
                </a:lnTo>
              </a:path>
              <a:path w="827" h="427">
                <a:moveTo>
                  <a:pt x="655" y="72"/>
                </a:moveTo>
                <a:lnTo>
                  <a:pt x="823" y="0"/>
                </a:lnTo>
                <a:lnTo>
                  <a:pt x="827" y="33"/>
                </a:lnTo>
                <a:lnTo>
                  <a:pt x="655" y="72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06" name="path 9206"/>
          <p:cNvSpPr/>
          <p:nvPr/>
        </p:nvSpPr>
        <p:spPr>
          <a:xfrm>
            <a:off x="3302127" y="4691396"/>
            <a:ext cx="238707" cy="203842"/>
          </a:xfrm>
          <a:custGeom>
            <a:avLst/>
            <a:gdLst/>
            <a:ahLst/>
            <a:cxnLst/>
            <a:rect l="0" t="0" r="0" b="0"/>
            <a:pathLst>
              <a:path w="375" h="321">
                <a:moveTo>
                  <a:pt x="375" y="0"/>
                </a:moveTo>
                <a:lnTo>
                  <a:pt x="271" y="123"/>
                </a:lnTo>
                <a:lnTo>
                  <a:pt x="271" y="125"/>
                </a:lnTo>
                <a:lnTo>
                  <a:pt x="264" y="132"/>
                </a:lnTo>
                <a:lnTo>
                  <a:pt x="142" y="238"/>
                </a:lnTo>
                <a:lnTo>
                  <a:pt x="0" y="31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08" name="path 9208"/>
          <p:cNvSpPr/>
          <p:nvPr/>
        </p:nvSpPr>
        <p:spPr>
          <a:xfrm>
            <a:off x="6926580" y="4787900"/>
            <a:ext cx="470915" cy="2417064"/>
          </a:xfrm>
          <a:custGeom>
            <a:avLst/>
            <a:gdLst/>
            <a:ahLst/>
            <a:cxnLst/>
            <a:rect l="0" t="0" r="0" b="0"/>
            <a:pathLst>
              <a:path w="741" h="3806">
                <a:moveTo>
                  <a:pt x="741" y="3806"/>
                </a:moveTo>
                <a:lnTo>
                  <a:pt x="717" y="3806"/>
                </a:lnTo>
                <a:lnTo>
                  <a:pt x="731" y="3796"/>
                </a:lnTo>
                <a:lnTo>
                  <a:pt x="741" y="3806"/>
                </a:lnTo>
              </a:path>
              <a:path w="741" h="3806">
                <a:moveTo>
                  <a:pt x="503" y="3441"/>
                </a:moveTo>
                <a:lnTo>
                  <a:pt x="443" y="3475"/>
                </a:lnTo>
                <a:lnTo>
                  <a:pt x="731" y="3796"/>
                </a:lnTo>
                <a:lnTo>
                  <a:pt x="503" y="3441"/>
                </a:lnTo>
              </a:path>
              <a:path w="741" h="3806">
                <a:moveTo>
                  <a:pt x="443" y="3475"/>
                </a:moveTo>
                <a:lnTo>
                  <a:pt x="731" y="3796"/>
                </a:lnTo>
                <a:lnTo>
                  <a:pt x="657" y="3806"/>
                </a:lnTo>
                <a:lnTo>
                  <a:pt x="443" y="3475"/>
                </a:lnTo>
              </a:path>
              <a:path w="741" h="3806">
                <a:moveTo>
                  <a:pt x="731" y="3796"/>
                </a:moveTo>
                <a:lnTo>
                  <a:pt x="657" y="3806"/>
                </a:lnTo>
                <a:lnTo>
                  <a:pt x="717" y="3806"/>
                </a:lnTo>
                <a:lnTo>
                  <a:pt x="731" y="3796"/>
                </a:lnTo>
              </a:path>
              <a:path w="741" h="3806">
                <a:moveTo>
                  <a:pt x="443" y="3475"/>
                </a:moveTo>
                <a:lnTo>
                  <a:pt x="503" y="3441"/>
                </a:lnTo>
                <a:lnTo>
                  <a:pt x="249" y="3105"/>
                </a:lnTo>
                <a:lnTo>
                  <a:pt x="443" y="3475"/>
                </a:lnTo>
              </a:path>
              <a:path w="741" h="3806">
                <a:moveTo>
                  <a:pt x="503" y="3441"/>
                </a:moveTo>
                <a:lnTo>
                  <a:pt x="249" y="3105"/>
                </a:lnTo>
                <a:lnTo>
                  <a:pt x="311" y="3076"/>
                </a:lnTo>
                <a:lnTo>
                  <a:pt x="503" y="3441"/>
                </a:lnTo>
              </a:path>
              <a:path w="741" h="3806">
                <a:moveTo>
                  <a:pt x="249" y="3105"/>
                </a:moveTo>
                <a:lnTo>
                  <a:pt x="311" y="3076"/>
                </a:lnTo>
                <a:lnTo>
                  <a:pt x="122" y="2788"/>
                </a:lnTo>
                <a:lnTo>
                  <a:pt x="249" y="3105"/>
                </a:lnTo>
              </a:path>
              <a:path w="741" h="3806">
                <a:moveTo>
                  <a:pt x="311" y="3076"/>
                </a:moveTo>
                <a:lnTo>
                  <a:pt x="122" y="2788"/>
                </a:lnTo>
                <a:lnTo>
                  <a:pt x="187" y="2767"/>
                </a:lnTo>
                <a:lnTo>
                  <a:pt x="311" y="3076"/>
                </a:lnTo>
              </a:path>
              <a:path w="741" h="3806">
                <a:moveTo>
                  <a:pt x="122" y="2788"/>
                </a:moveTo>
                <a:lnTo>
                  <a:pt x="187" y="2767"/>
                </a:lnTo>
                <a:lnTo>
                  <a:pt x="50" y="2527"/>
                </a:lnTo>
                <a:lnTo>
                  <a:pt x="122" y="2788"/>
                </a:lnTo>
              </a:path>
              <a:path w="741" h="3806">
                <a:moveTo>
                  <a:pt x="187" y="2767"/>
                </a:moveTo>
                <a:lnTo>
                  <a:pt x="50" y="2527"/>
                </a:lnTo>
                <a:lnTo>
                  <a:pt x="117" y="2512"/>
                </a:lnTo>
                <a:lnTo>
                  <a:pt x="187" y="2767"/>
                </a:lnTo>
              </a:path>
              <a:path w="741" h="3806">
                <a:moveTo>
                  <a:pt x="50" y="2527"/>
                </a:moveTo>
                <a:lnTo>
                  <a:pt x="117" y="2512"/>
                </a:lnTo>
                <a:lnTo>
                  <a:pt x="26" y="2392"/>
                </a:lnTo>
                <a:lnTo>
                  <a:pt x="50" y="2527"/>
                </a:lnTo>
              </a:path>
              <a:path w="741" h="3806">
                <a:moveTo>
                  <a:pt x="117" y="2512"/>
                </a:moveTo>
                <a:lnTo>
                  <a:pt x="26" y="2392"/>
                </a:lnTo>
                <a:lnTo>
                  <a:pt x="93" y="2383"/>
                </a:lnTo>
                <a:lnTo>
                  <a:pt x="117" y="2512"/>
                </a:lnTo>
              </a:path>
              <a:path w="741" h="3806">
                <a:moveTo>
                  <a:pt x="26" y="2392"/>
                </a:moveTo>
                <a:lnTo>
                  <a:pt x="93" y="2383"/>
                </a:lnTo>
                <a:lnTo>
                  <a:pt x="19" y="2344"/>
                </a:lnTo>
                <a:lnTo>
                  <a:pt x="26" y="2392"/>
                </a:lnTo>
              </a:path>
              <a:path w="741" h="3806">
                <a:moveTo>
                  <a:pt x="93" y="2383"/>
                </a:moveTo>
                <a:lnTo>
                  <a:pt x="19" y="2344"/>
                </a:lnTo>
                <a:lnTo>
                  <a:pt x="86" y="2337"/>
                </a:lnTo>
                <a:lnTo>
                  <a:pt x="93" y="2383"/>
                </a:lnTo>
              </a:path>
              <a:path w="741" h="3806">
                <a:moveTo>
                  <a:pt x="19" y="2344"/>
                </a:moveTo>
                <a:lnTo>
                  <a:pt x="86" y="2337"/>
                </a:lnTo>
                <a:lnTo>
                  <a:pt x="0" y="1996"/>
                </a:lnTo>
                <a:lnTo>
                  <a:pt x="19" y="2344"/>
                </a:lnTo>
              </a:path>
              <a:path w="741" h="3806">
                <a:moveTo>
                  <a:pt x="86" y="2337"/>
                </a:moveTo>
                <a:lnTo>
                  <a:pt x="0" y="1996"/>
                </a:lnTo>
                <a:lnTo>
                  <a:pt x="69" y="1999"/>
                </a:lnTo>
                <a:lnTo>
                  <a:pt x="86" y="2337"/>
                </a:lnTo>
              </a:path>
              <a:path w="741" h="3806">
                <a:moveTo>
                  <a:pt x="0" y="1996"/>
                </a:moveTo>
                <a:lnTo>
                  <a:pt x="69" y="1999"/>
                </a:lnTo>
                <a:lnTo>
                  <a:pt x="28" y="1593"/>
                </a:lnTo>
                <a:lnTo>
                  <a:pt x="0" y="1996"/>
                </a:lnTo>
              </a:path>
              <a:path w="741" h="3806">
                <a:moveTo>
                  <a:pt x="69" y="1999"/>
                </a:moveTo>
                <a:lnTo>
                  <a:pt x="28" y="1593"/>
                </a:lnTo>
                <a:lnTo>
                  <a:pt x="95" y="1600"/>
                </a:lnTo>
                <a:lnTo>
                  <a:pt x="69" y="1999"/>
                </a:lnTo>
              </a:path>
              <a:path w="741" h="3806">
                <a:moveTo>
                  <a:pt x="28" y="1593"/>
                </a:moveTo>
                <a:lnTo>
                  <a:pt x="95" y="1600"/>
                </a:lnTo>
                <a:lnTo>
                  <a:pt x="117" y="1029"/>
                </a:lnTo>
                <a:lnTo>
                  <a:pt x="28" y="1593"/>
                </a:lnTo>
              </a:path>
              <a:path w="741" h="3806">
                <a:moveTo>
                  <a:pt x="95" y="1600"/>
                </a:moveTo>
                <a:lnTo>
                  <a:pt x="117" y="1029"/>
                </a:lnTo>
                <a:lnTo>
                  <a:pt x="184" y="1041"/>
                </a:lnTo>
                <a:lnTo>
                  <a:pt x="95" y="1600"/>
                </a:lnTo>
              </a:path>
              <a:path w="741" h="3806">
                <a:moveTo>
                  <a:pt x="117" y="1029"/>
                </a:moveTo>
                <a:lnTo>
                  <a:pt x="184" y="1041"/>
                </a:lnTo>
                <a:lnTo>
                  <a:pt x="307" y="0"/>
                </a:lnTo>
                <a:lnTo>
                  <a:pt x="117" y="1029"/>
                </a:lnTo>
              </a:path>
              <a:path w="741" h="3806">
                <a:moveTo>
                  <a:pt x="184" y="1041"/>
                </a:moveTo>
                <a:lnTo>
                  <a:pt x="307" y="0"/>
                </a:lnTo>
                <a:lnTo>
                  <a:pt x="374" y="12"/>
                </a:lnTo>
                <a:lnTo>
                  <a:pt x="184" y="1041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10" name="path 9210"/>
          <p:cNvSpPr/>
          <p:nvPr/>
        </p:nvSpPr>
        <p:spPr>
          <a:xfrm>
            <a:off x="7121652" y="4691888"/>
            <a:ext cx="56388" cy="103632"/>
          </a:xfrm>
          <a:custGeom>
            <a:avLst/>
            <a:gdLst/>
            <a:ahLst/>
            <a:cxnLst/>
            <a:rect l="0" t="0" r="0" b="0"/>
            <a:pathLst>
              <a:path w="88" h="163">
                <a:moveTo>
                  <a:pt x="0" y="151"/>
                </a:moveTo>
                <a:lnTo>
                  <a:pt x="67" y="163"/>
                </a:lnTo>
                <a:lnTo>
                  <a:pt x="14" y="50"/>
                </a:lnTo>
                <a:lnTo>
                  <a:pt x="0" y="151"/>
                </a:lnTo>
              </a:path>
              <a:path w="88" h="163">
                <a:moveTo>
                  <a:pt x="67" y="163"/>
                </a:moveTo>
                <a:lnTo>
                  <a:pt x="14" y="50"/>
                </a:lnTo>
                <a:lnTo>
                  <a:pt x="81" y="60"/>
                </a:lnTo>
                <a:lnTo>
                  <a:pt x="67" y="163"/>
                </a:lnTo>
              </a:path>
              <a:path w="88" h="163">
                <a:moveTo>
                  <a:pt x="14" y="50"/>
                </a:moveTo>
                <a:lnTo>
                  <a:pt x="81" y="60"/>
                </a:lnTo>
                <a:lnTo>
                  <a:pt x="21" y="0"/>
                </a:lnTo>
                <a:lnTo>
                  <a:pt x="14" y="50"/>
                </a:lnTo>
              </a:path>
              <a:path w="88" h="163">
                <a:moveTo>
                  <a:pt x="81" y="60"/>
                </a:moveTo>
                <a:lnTo>
                  <a:pt x="21" y="0"/>
                </a:lnTo>
                <a:lnTo>
                  <a:pt x="88" y="9"/>
                </a:lnTo>
                <a:lnTo>
                  <a:pt x="81" y="60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84" name="group 484"/>
          <p:cNvGrpSpPr/>
          <p:nvPr/>
        </p:nvGrpSpPr>
        <p:grpSpPr>
          <a:xfrm rot="21600000">
            <a:off x="11094698" y="4687316"/>
            <a:ext cx="1465346" cy="74675"/>
            <a:chOff x="0" y="0"/>
            <a:chExt cx="1465346" cy="74675"/>
          </a:xfrm>
        </p:grpSpPr>
        <p:sp>
          <p:nvSpPr>
            <p:cNvPr id="9212" name="path 9212"/>
            <p:cNvSpPr/>
            <p:nvPr/>
          </p:nvSpPr>
          <p:spPr>
            <a:xfrm>
              <a:off x="1435629" y="39623"/>
              <a:ext cx="22859" cy="35051"/>
            </a:xfrm>
            <a:custGeom>
              <a:avLst/>
              <a:gdLst/>
              <a:ahLst/>
              <a:cxnLst/>
              <a:rect l="0" t="0" r="0" b="0"/>
              <a:pathLst>
                <a:path w="35" h="55">
                  <a:moveTo>
                    <a:pt x="35" y="0"/>
                  </a:moveTo>
                  <a:lnTo>
                    <a:pt x="0" y="2"/>
                  </a:lnTo>
                  <a:lnTo>
                    <a:pt x="35" y="52"/>
                  </a:lnTo>
                  <a:lnTo>
                    <a:pt x="35" y="0"/>
                  </a:lnTo>
                </a:path>
                <a:path w="35" h="55">
                  <a:moveTo>
                    <a:pt x="0" y="2"/>
                  </a:moveTo>
                  <a:lnTo>
                    <a:pt x="35" y="52"/>
                  </a:lnTo>
                  <a:lnTo>
                    <a:pt x="2" y="55"/>
                  </a:lnTo>
                  <a:lnTo>
                    <a:pt x="0" y="2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214" name="path 9214"/>
            <p:cNvSpPr/>
            <p:nvPr/>
          </p:nvSpPr>
          <p:spPr>
            <a:xfrm>
              <a:off x="0" y="0"/>
              <a:ext cx="1465346" cy="44957"/>
            </a:xfrm>
            <a:custGeom>
              <a:avLst/>
              <a:gdLst/>
              <a:ahLst/>
              <a:cxnLst/>
              <a:rect l="0" t="0" r="0" b="0"/>
              <a:pathLst>
                <a:path w="2307" h="70">
                  <a:moveTo>
                    <a:pt x="556" y="69"/>
                  </a:moveTo>
                  <a:lnTo>
                    <a:pt x="760" y="69"/>
                  </a:lnTo>
                  <a:moveTo>
                    <a:pt x="760" y="69"/>
                  </a:moveTo>
                  <a:lnTo>
                    <a:pt x="931" y="69"/>
                  </a:lnTo>
                  <a:moveTo>
                    <a:pt x="931" y="69"/>
                  </a:moveTo>
                  <a:lnTo>
                    <a:pt x="1017" y="67"/>
                  </a:lnTo>
                  <a:lnTo>
                    <a:pt x="1104" y="67"/>
                  </a:lnTo>
                  <a:lnTo>
                    <a:pt x="1104" y="9"/>
                  </a:lnTo>
                  <a:moveTo>
                    <a:pt x="1104" y="67"/>
                  </a:moveTo>
                  <a:lnTo>
                    <a:pt x="1274" y="67"/>
                  </a:lnTo>
                  <a:moveTo>
                    <a:pt x="1274" y="67"/>
                  </a:moveTo>
                  <a:lnTo>
                    <a:pt x="1447" y="67"/>
                  </a:lnTo>
                  <a:lnTo>
                    <a:pt x="1447" y="9"/>
                  </a:lnTo>
                  <a:moveTo>
                    <a:pt x="1447" y="67"/>
                  </a:moveTo>
                  <a:lnTo>
                    <a:pt x="1617" y="67"/>
                  </a:lnTo>
                  <a:moveTo>
                    <a:pt x="1617" y="67"/>
                  </a:moveTo>
                  <a:lnTo>
                    <a:pt x="1704" y="64"/>
                  </a:lnTo>
                  <a:lnTo>
                    <a:pt x="1790" y="64"/>
                  </a:lnTo>
                  <a:lnTo>
                    <a:pt x="1790" y="7"/>
                  </a:lnTo>
                  <a:moveTo>
                    <a:pt x="1790" y="64"/>
                  </a:moveTo>
                  <a:lnTo>
                    <a:pt x="1960" y="64"/>
                  </a:lnTo>
                  <a:moveTo>
                    <a:pt x="1960" y="64"/>
                  </a:moveTo>
                  <a:lnTo>
                    <a:pt x="2133" y="64"/>
                  </a:lnTo>
                  <a:lnTo>
                    <a:pt x="2133" y="7"/>
                  </a:lnTo>
                  <a:moveTo>
                    <a:pt x="2133" y="64"/>
                  </a:moveTo>
                  <a:lnTo>
                    <a:pt x="2280" y="64"/>
                  </a:lnTo>
                  <a:lnTo>
                    <a:pt x="2299" y="62"/>
                  </a:lnTo>
                  <a:lnTo>
                    <a:pt x="2306" y="62"/>
                  </a:lnTo>
                  <a:moveTo>
                    <a:pt x="0" y="55"/>
                  </a:moveTo>
                  <a:lnTo>
                    <a:pt x="86" y="57"/>
                  </a:lnTo>
                  <a:lnTo>
                    <a:pt x="86" y="0"/>
                  </a:lnTo>
                  <a:moveTo>
                    <a:pt x="86" y="57"/>
                  </a:moveTo>
                  <a:lnTo>
                    <a:pt x="256" y="62"/>
                  </a:lnTo>
                  <a:moveTo>
                    <a:pt x="256" y="62"/>
                  </a:moveTo>
                  <a:lnTo>
                    <a:pt x="343" y="64"/>
                  </a:lnTo>
                  <a:lnTo>
                    <a:pt x="535" y="69"/>
                  </a:lnTo>
                  <a:lnTo>
                    <a:pt x="556" y="69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9216" name="path 9216"/>
          <p:cNvSpPr/>
          <p:nvPr/>
        </p:nvSpPr>
        <p:spPr>
          <a:xfrm>
            <a:off x="13383767" y="4685791"/>
            <a:ext cx="1031771" cy="44957"/>
          </a:xfrm>
          <a:custGeom>
            <a:avLst/>
            <a:gdLst/>
            <a:ahLst/>
            <a:cxnLst/>
            <a:rect l="0" t="0" r="0" b="0"/>
            <a:pathLst>
              <a:path w="1624" h="70">
                <a:moveTo>
                  <a:pt x="0" y="57"/>
                </a:moveTo>
                <a:lnTo>
                  <a:pt x="172" y="57"/>
                </a:lnTo>
                <a:lnTo>
                  <a:pt x="172" y="0"/>
                </a:lnTo>
                <a:moveTo>
                  <a:pt x="172" y="57"/>
                </a:moveTo>
                <a:lnTo>
                  <a:pt x="343" y="60"/>
                </a:lnTo>
                <a:moveTo>
                  <a:pt x="343" y="60"/>
                </a:moveTo>
                <a:lnTo>
                  <a:pt x="516" y="60"/>
                </a:lnTo>
                <a:lnTo>
                  <a:pt x="516" y="2"/>
                </a:lnTo>
                <a:moveTo>
                  <a:pt x="516" y="60"/>
                </a:moveTo>
                <a:lnTo>
                  <a:pt x="686" y="62"/>
                </a:lnTo>
                <a:moveTo>
                  <a:pt x="686" y="62"/>
                </a:moveTo>
                <a:lnTo>
                  <a:pt x="859" y="62"/>
                </a:lnTo>
                <a:lnTo>
                  <a:pt x="859" y="4"/>
                </a:lnTo>
                <a:moveTo>
                  <a:pt x="859" y="62"/>
                </a:moveTo>
                <a:lnTo>
                  <a:pt x="1031" y="64"/>
                </a:lnTo>
                <a:moveTo>
                  <a:pt x="1031" y="64"/>
                </a:moveTo>
                <a:lnTo>
                  <a:pt x="1202" y="64"/>
                </a:lnTo>
                <a:moveTo>
                  <a:pt x="1202" y="64"/>
                </a:moveTo>
                <a:lnTo>
                  <a:pt x="1375" y="67"/>
                </a:lnTo>
                <a:moveTo>
                  <a:pt x="1375" y="67"/>
                </a:moveTo>
                <a:lnTo>
                  <a:pt x="1545" y="67"/>
                </a:lnTo>
                <a:lnTo>
                  <a:pt x="1545" y="9"/>
                </a:lnTo>
                <a:moveTo>
                  <a:pt x="1545" y="67"/>
                </a:moveTo>
                <a:lnTo>
                  <a:pt x="1624" y="6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18" name="rect 9218"/>
          <p:cNvSpPr/>
          <p:nvPr/>
        </p:nvSpPr>
        <p:spPr>
          <a:xfrm>
            <a:off x="3061715" y="4979924"/>
            <a:ext cx="10668" cy="22859"/>
          </a:xfrm>
          <a:prstGeom prst="rect">
            <a:avLst/>
          </a:prstGeom>
          <a:solidFill>
            <a:srgbClr val="CCCCCC">
              <a:alpha val="41568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20" name="path 9220"/>
          <p:cNvSpPr/>
          <p:nvPr/>
        </p:nvSpPr>
        <p:spPr>
          <a:xfrm>
            <a:off x="3740675" y="5345520"/>
            <a:ext cx="62448" cy="277694"/>
          </a:xfrm>
          <a:custGeom>
            <a:avLst/>
            <a:gdLst/>
            <a:ahLst/>
            <a:cxnLst/>
            <a:rect l="0" t="0" r="0" b="0"/>
            <a:pathLst>
              <a:path w="98" h="437">
                <a:moveTo>
                  <a:pt x="97" y="43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22" name="path 9222"/>
          <p:cNvSpPr/>
          <p:nvPr/>
        </p:nvSpPr>
        <p:spPr>
          <a:xfrm>
            <a:off x="1331971" y="5579617"/>
            <a:ext cx="2477266" cy="262911"/>
          </a:xfrm>
          <a:custGeom>
            <a:avLst/>
            <a:gdLst/>
            <a:ahLst/>
            <a:cxnLst/>
            <a:rect l="0" t="0" r="0" b="0"/>
            <a:pathLst>
              <a:path w="3901" h="414">
                <a:moveTo>
                  <a:pt x="1747" y="1"/>
                </a:moveTo>
                <a:lnTo>
                  <a:pt x="1308" y="1"/>
                </a:lnTo>
                <a:moveTo>
                  <a:pt x="1747" y="1"/>
                </a:moveTo>
                <a:lnTo>
                  <a:pt x="1308" y="1"/>
                </a:lnTo>
                <a:moveTo>
                  <a:pt x="3900" y="414"/>
                </a:moveTo>
                <a:lnTo>
                  <a:pt x="3890" y="68"/>
                </a:lnTo>
                <a:moveTo>
                  <a:pt x="3900" y="414"/>
                </a:moveTo>
                <a:lnTo>
                  <a:pt x="3890" y="68"/>
                </a:lnTo>
                <a:lnTo>
                  <a:pt x="0" y="44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24" name="path 9224"/>
          <p:cNvSpPr/>
          <p:nvPr/>
        </p:nvSpPr>
        <p:spPr>
          <a:xfrm>
            <a:off x="2734055" y="5591047"/>
            <a:ext cx="32004" cy="178308"/>
          </a:xfrm>
          <a:custGeom>
            <a:avLst/>
            <a:gdLst/>
            <a:ahLst/>
            <a:cxnLst/>
            <a:rect l="0" t="0" r="0" b="0"/>
            <a:pathLst>
              <a:path w="50" h="280">
                <a:moveTo>
                  <a:pt x="0" y="276"/>
                </a:moveTo>
                <a:lnTo>
                  <a:pt x="33" y="280"/>
                </a:lnTo>
                <a:lnTo>
                  <a:pt x="14" y="0"/>
                </a:lnTo>
                <a:lnTo>
                  <a:pt x="0" y="276"/>
                </a:lnTo>
              </a:path>
              <a:path w="50" h="280">
                <a:moveTo>
                  <a:pt x="33" y="280"/>
                </a:moveTo>
                <a:lnTo>
                  <a:pt x="14" y="0"/>
                </a:lnTo>
                <a:lnTo>
                  <a:pt x="50" y="0"/>
                </a:lnTo>
                <a:lnTo>
                  <a:pt x="33" y="280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26" name="path 9226"/>
          <p:cNvSpPr/>
          <p:nvPr/>
        </p:nvSpPr>
        <p:spPr>
          <a:xfrm>
            <a:off x="2741676" y="4964684"/>
            <a:ext cx="222504" cy="170687"/>
          </a:xfrm>
          <a:custGeom>
            <a:avLst/>
            <a:gdLst/>
            <a:ahLst/>
            <a:cxnLst/>
            <a:rect l="0" t="0" r="0" b="0"/>
            <a:pathLst>
              <a:path w="350" h="268">
                <a:moveTo>
                  <a:pt x="0" y="259"/>
                </a:moveTo>
                <a:lnTo>
                  <a:pt x="33" y="268"/>
                </a:lnTo>
                <a:lnTo>
                  <a:pt x="47" y="153"/>
                </a:lnTo>
                <a:lnTo>
                  <a:pt x="0" y="259"/>
                </a:lnTo>
              </a:path>
              <a:path w="350" h="268">
                <a:moveTo>
                  <a:pt x="33" y="268"/>
                </a:moveTo>
                <a:lnTo>
                  <a:pt x="47" y="153"/>
                </a:lnTo>
                <a:lnTo>
                  <a:pt x="79" y="170"/>
                </a:lnTo>
                <a:lnTo>
                  <a:pt x="33" y="268"/>
                </a:lnTo>
              </a:path>
              <a:path w="350" h="268">
                <a:moveTo>
                  <a:pt x="47" y="153"/>
                </a:moveTo>
                <a:lnTo>
                  <a:pt x="79" y="170"/>
                </a:lnTo>
                <a:lnTo>
                  <a:pt x="79" y="112"/>
                </a:lnTo>
                <a:lnTo>
                  <a:pt x="47" y="153"/>
                </a:lnTo>
              </a:path>
              <a:path w="350" h="268">
                <a:moveTo>
                  <a:pt x="79" y="170"/>
                </a:moveTo>
                <a:lnTo>
                  <a:pt x="79" y="112"/>
                </a:lnTo>
                <a:lnTo>
                  <a:pt x="105" y="134"/>
                </a:lnTo>
                <a:lnTo>
                  <a:pt x="79" y="170"/>
                </a:lnTo>
              </a:path>
              <a:path w="350" h="268">
                <a:moveTo>
                  <a:pt x="79" y="112"/>
                </a:moveTo>
                <a:lnTo>
                  <a:pt x="105" y="134"/>
                </a:lnTo>
                <a:lnTo>
                  <a:pt x="91" y="98"/>
                </a:lnTo>
                <a:lnTo>
                  <a:pt x="79" y="112"/>
                </a:lnTo>
              </a:path>
              <a:path w="350" h="268">
                <a:moveTo>
                  <a:pt x="105" y="134"/>
                </a:moveTo>
                <a:lnTo>
                  <a:pt x="91" y="98"/>
                </a:lnTo>
                <a:lnTo>
                  <a:pt x="117" y="122"/>
                </a:lnTo>
                <a:lnTo>
                  <a:pt x="105" y="134"/>
                </a:lnTo>
              </a:path>
              <a:path w="350" h="268">
                <a:moveTo>
                  <a:pt x="91" y="98"/>
                </a:moveTo>
                <a:lnTo>
                  <a:pt x="117" y="122"/>
                </a:lnTo>
                <a:lnTo>
                  <a:pt x="100" y="88"/>
                </a:lnTo>
                <a:lnTo>
                  <a:pt x="91" y="98"/>
                </a:lnTo>
              </a:path>
              <a:path w="350" h="268">
                <a:moveTo>
                  <a:pt x="117" y="122"/>
                </a:moveTo>
                <a:lnTo>
                  <a:pt x="100" y="88"/>
                </a:lnTo>
                <a:lnTo>
                  <a:pt x="122" y="115"/>
                </a:lnTo>
                <a:lnTo>
                  <a:pt x="117" y="122"/>
                </a:lnTo>
              </a:path>
              <a:path w="350" h="268">
                <a:moveTo>
                  <a:pt x="100" y="88"/>
                </a:moveTo>
                <a:lnTo>
                  <a:pt x="122" y="115"/>
                </a:lnTo>
                <a:lnTo>
                  <a:pt x="189" y="26"/>
                </a:lnTo>
                <a:lnTo>
                  <a:pt x="100" y="88"/>
                </a:lnTo>
              </a:path>
              <a:path w="350" h="268">
                <a:moveTo>
                  <a:pt x="122" y="115"/>
                </a:moveTo>
                <a:lnTo>
                  <a:pt x="189" y="26"/>
                </a:lnTo>
                <a:lnTo>
                  <a:pt x="206" y="57"/>
                </a:lnTo>
                <a:lnTo>
                  <a:pt x="122" y="115"/>
                </a:lnTo>
              </a:path>
              <a:path w="350" h="268">
                <a:moveTo>
                  <a:pt x="189" y="26"/>
                </a:moveTo>
                <a:lnTo>
                  <a:pt x="206" y="57"/>
                </a:lnTo>
                <a:lnTo>
                  <a:pt x="211" y="16"/>
                </a:lnTo>
                <a:lnTo>
                  <a:pt x="189" y="26"/>
                </a:lnTo>
              </a:path>
              <a:path w="350" h="268">
                <a:moveTo>
                  <a:pt x="206" y="57"/>
                </a:moveTo>
                <a:lnTo>
                  <a:pt x="211" y="16"/>
                </a:lnTo>
                <a:lnTo>
                  <a:pt x="225" y="50"/>
                </a:lnTo>
                <a:lnTo>
                  <a:pt x="206" y="57"/>
                </a:lnTo>
              </a:path>
              <a:path w="350" h="268">
                <a:moveTo>
                  <a:pt x="211" y="16"/>
                </a:moveTo>
                <a:lnTo>
                  <a:pt x="225" y="50"/>
                </a:lnTo>
                <a:lnTo>
                  <a:pt x="220" y="14"/>
                </a:lnTo>
                <a:lnTo>
                  <a:pt x="211" y="16"/>
                </a:lnTo>
              </a:path>
              <a:path w="350" h="268">
                <a:moveTo>
                  <a:pt x="225" y="50"/>
                </a:moveTo>
                <a:lnTo>
                  <a:pt x="220" y="14"/>
                </a:lnTo>
                <a:lnTo>
                  <a:pt x="232" y="45"/>
                </a:lnTo>
                <a:lnTo>
                  <a:pt x="225" y="50"/>
                </a:lnTo>
              </a:path>
              <a:path w="350" h="268">
                <a:moveTo>
                  <a:pt x="220" y="14"/>
                </a:moveTo>
                <a:lnTo>
                  <a:pt x="232" y="45"/>
                </a:lnTo>
                <a:lnTo>
                  <a:pt x="235" y="9"/>
                </a:lnTo>
                <a:lnTo>
                  <a:pt x="220" y="14"/>
                </a:lnTo>
              </a:path>
              <a:path w="350" h="268">
                <a:moveTo>
                  <a:pt x="232" y="45"/>
                </a:moveTo>
                <a:lnTo>
                  <a:pt x="235" y="9"/>
                </a:lnTo>
                <a:lnTo>
                  <a:pt x="240" y="43"/>
                </a:lnTo>
                <a:lnTo>
                  <a:pt x="232" y="45"/>
                </a:lnTo>
              </a:path>
              <a:path w="350" h="268">
                <a:moveTo>
                  <a:pt x="235" y="9"/>
                </a:moveTo>
                <a:lnTo>
                  <a:pt x="240" y="43"/>
                </a:lnTo>
                <a:lnTo>
                  <a:pt x="350" y="0"/>
                </a:lnTo>
                <a:lnTo>
                  <a:pt x="235" y="9"/>
                </a:lnTo>
              </a:path>
              <a:path w="350" h="268">
                <a:moveTo>
                  <a:pt x="240" y="43"/>
                </a:moveTo>
                <a:lnTo>
                  <a:pt x="350" y="0"/>
                </a:lnTo>
                <a:lnTo>
                  <a:pt x="347" y="35"/>
                </a:lnTo>
                <a:lnTo>
                  <a:pt x="240" y="43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28" name="path 9228"/>
          <p:cNvSpPr/>
          <p:nvPr/>
        </p:nvSpPr>
        <p:spPr>
          <a:xfrm>
            <a:off x="2962655" y="4964684"/>
            <a:ext cx="103632" cy="36575"/>
          </a:xfrm>
          <a:custGeom>
            <a:avLst/>
            <a:gdLst/>
            <a:ahLst/>
            <a:cxnLst/>
            <a:rect l="0" t="0" r="0" b="0"/>
            <a:pathLst>
              <a:path w="163" h="57">
                <a:moveTo>
                  <a:pt x="2" y="0"/>
                </a:moveTo>
                <a:lnTo>
                  <a:pt x="0" y="35"/>
                </a:lnTo>
                <a:lnTo>
                  <a:pt x="155" y="24"/>
                </a:lnTo>
                <a:lnTo>
                  <a:pt x="2" y="0"/>
                </a:lnTo>
              </a:path>
              <a:path w="163" h="57">
                <a:moveTo>
                  <a:pt x="0" y="35"/>
                </a:moveTo>
                <a:lnTo>
                  <a:pt x="155" y="24"/>
                </a:lnTo>
                <a:lnTo>
                  <a:pt x="151" y="57"/>
                </a:lnTo>
                <a:lnTo>
                  <a:pt x="0" y="35"/>
                </a:lnTo>
              </a:path>
              <a:path w="163" h="57">
                <a:moveTo>
                  <a:pt x="155" y="24"/>
                </a:moveTo>
                <a:lnTo>
                  <a:pt x="151" y="57"/>
                </a:lnTo>
                <a:lnTo>
                  <a:pt x="163" y="24"/>
                </a:lnTo>
                <a:lnTo>
                  <a:pt x="155" y="24"/>
                </a:lnTo>
              </a:path>
              <a:path w="163" h="57">
                <a:moveTo>
                  <a:pt x="151" y="57"/>
                </a:moveTo>
                <a:lnTo>
                  <a:pt x="163" y="24"/>
                </a:lnTo>
                <a:lnTo>
                  <a:pt x="155" y="57"/>
                </a:lnTo>
                <a:lnTo>
                  <a:pt x="151" y="57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30" name="path 9230"/>
          <p:cNvSpPr/>
          <p:nvPr/>
        </p:nvSpPr>
        <p:spPr>
          <a:xfrm>
            <a:off x="3722372" y="5037790"/>
            <a:ext cx="19808" cy="307938"/>
          </a:xfrm>
          <a:custGeom>
            <a:avLst/>
            <a:gdLst/>
            <a:ahLst/>
            <a:cxnLst/>
            <a:rect l="0" t="0" r="0" b="0"/>
            <a:pathLst>
              <a:path w="31" h="484">
                <a:moveTo>
                  <a:pt x="29" y="484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32" name="path 9232"/>
          <p:cNvSpPr/>
          <p:nvPr/>
        </p:nvSpPr>
        <p:spPr>
          <a:xfrm>
            <a:off x="12559283" y="4687316"/>
            <a:ext cx="435874" cy="40385"/>
          </a:xfrm>
          <a:custGeom>
            <a:avLst/>
            <a:gdLst/>
            <a:ahLst/>
            <a:cxnLst/>
            <a:rect l="0" t="0" r="0" b="0"/>
            <a:pathLst>
              <a:path w="686" h="63">
                <a:moveTo>
                  <a:pt x="0" y="62"/>
                </a:moveTo>
                <a:lnTo>
                  <a:pt x="170" y="62"/>
                </a:lnTo>
                <a:lnTo>
                  <a:pt x="170" y="4"/>
                </a:lnTo>
                <a:moveTo>
                  <a:pt x="170" y="62"/>
                </a:moveTo>
                <a:lnTo>
                  <a:pt x="343" y="60"/>
                </a:lnTo>
                <a:moveTo>
                  <a:pt x="343" y="60"/>
                </a:moveTo>
                <a:lnTo>
                  <a:pt x="427" y="57"/>
                </a:lnTo>
                <a:lnTo>
                  <a:pt x="513" y="57"/>
                </a:lnTo>
                <a:lnTo>
                  <a:pt x="513" y="0"/>
                </a:lnTo>
                <a:moveTo>
                  <a:pt x="513" y="57"/>
                </a:moveTo>
                <a:lnTo>
                  <a:pt x="686" y="5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34" name="path 9234"/>
          <p:cNvSpPr/>
          <p:nvPr/>
        </p:nvSpPr>
        <p:spPr>
          <a:xfrm>
            <a:off x="4379976" y="5435600"/>
            <a:ext cx="27431" cy="364236"/>
          </a:xfrm>
          <a:custGeom>
            <a:avLst/>
            <a:gdLst/>
            <a:ahLst/>
            <a:cxnLst/>
            <a:rect l="0" t="0" r="0" b="0"/>
            <a:pathLst>
              <a:path w="43" h="573">
                <a:moveTo>
                  <a:pt x="33" y="0"/>
                </a:moveTo>
                <a:lnTo>
                  <a:pt x="0" y="2"/>
                </a:lnTo>
                <a:lnTo>
                  <a:pt x="43" y="571"/>
                </a:lnTo>
                <a:lnTo>
                  <a:pt x="33" y="0"/>
                </a:lnTo>
              </a:path>
              <a:path w="43" h="573">
                <a:moveTo>
                  <a:pt x="0" y="2"/>
                </a:moveTo>
                <a:lnTo>
                  <a:pt x="43" y="571"/>
                </a:lnTo>
                <a:lnTo>
                  <a:pt x="9" y="573"/>
                </a:lnTo>
                <a:lnTo>
                  <a:pt x="0" y="2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36" name="path 9236"/>
          <p:cNvSpPr/>
          <p:nvPr/>
        </p:nvSpPr>
        <p:spPr>
          <a:xfrm>
            <a:off x="2522219" y="6686804"/>
            <a:ext cx="179832" cy="518159"/>
          </a:xfrm>
          <a:custGeom>
            <a:avLst/>
            <a:gdLst/>
            <a:ahLst/>
            <a:cxnLst/>
            <a:rect l="0" t="0" r="0" b="0"/>
            <a:pathLst>
              <a:path w="283" h="815">
                <a:moveTo>
                  <a:pt x="283" y="780"/>
                </a:moveTo>
                <a:lnTo>
                  <a:pt x="249" y="777"/>
                </a:lnTo>
                <a:lnTo>
                  <a:pt x="278" y="815"/>
                </a:lnTo>
                <a:lnTo>
                  <a:pt x="283" y="780"/>
                </a:lnTo>
              </a:path>
              <a:path w="283" h="815">
                <a:moveTo>
                  <a:pt x="249" y="777"/>
                </a:moveTo>
                <a:lnTo>
                  <a:pt x="278" y="815"/>
                </a:lnTo>
                <a:lnTo>
                  <a:pt x="242" y="815"/>
                </a:lnTo>
                <a:lnTo>
                  <a:pt x="249" y="777"/>
                </a:lnTo>
              </a:path>
              <a:path w="283" h="815">
                <a:moveTo>
                  <a:pt x="249" y="777"/>
                </a:moveTo>
                <a:lnTo>
                  <a:pt x="283" y="780"/>
                </a:lnTo>
                <a:lnTo>
                  <a:pt x="247" y="669"/>
                </a:lnTo>
                <a:lnTo>
                  <a:pt x="249" y="777"/>
                </a:lnTo>
              </a:path>
              <a:path w="283" h="815">
                <a:moveTo>
                  <a:pt x="283" y="780"/>
                </a:moveTo>
                <a:lnTo>
                  <a:pt x="247" y="669"/>
                </a:lnTo>
                <a:lnTo>
                  <a:pt x="280" y="667"/>
                </a:lnTo>
                <a:lnTo>
                  <a:pt x="283" y="780"/>
                </a:lnTo>
              </a:path>
              <a:path w="283" h="815">
                <a:moveTo>
                  <a:pt x="247" y="669"/>
                </a:moveTo>
                <a:lnTo>
                  <a:pt x="280" y="667"/>
                </a:lnTo>
                <a:lnTo>
                  <a:pt x="244" y="662"/>
                </a:lnTo>
                <a:lnTo>
                  <a:pt x="247" y="669"/>
                </a:lnTo>
              </a:path>
              <a:path w="283" h="815">
                <a:moveTo>
                  <a:pt x="280" y="667"/>
                </a:moveTo>
                <a:lnTo>
                  <a:pt x="244" y="662"/>
                </a:lnTo>
                <a:lnTo>
                  <a:pt x="278" y="657"/>
                </a:lnTo>
                <a:lnTo>
                  <a:pt x="280" y="667"/>
                </a:lnTo>
              </a:path>
              <a:path w="283" h="815">
                <a:moveTo>
                  <a:pt x="244" y="662"/>
                </a:moveTo>
                <a:lnTo>
                  <a:pt x="278" y="657"/>
                </a:lnTo>
                <a:lnTo>
                  <a:pt x="242" y="650"/>
                </a:lnTo>
                <a:lnTo>
                  <a:pt x="244" y="662"/>
                </a:lnTo>
              </a:path>
              <a:path w="283" h="815">
                <a:moveTo>
                  <a:pt x="278" y="657"/>
                </a:moveTo>
                <a:lnTo>
                  <a:pt x="242" y="650"/>
                </a:lnTo>
                <a:lnTo>
                  <a:pt x="276" y="643"/>
                </a:lnTo>
                <a:lnTo>
                  <a:pt x="278" y="657"/>
                </a:lnTo>
              </a:path>
              <a:path w="283" h="815">
                <a:moveTo>
                  <a:pt x="242" y="650"/>
                </a:moveTo>
                <a:lnTo>
                  <a:pt x="276" y="643"/>
                </a:lnTo>
                <a:lnTo>
                  <a:pt x="194" y="496"/>
                </a:lnTo>
                <a:lnTo>
                  <a:pt x="242" y="650"/>
                </a:lnTo>
              </a:path>
              <a:path w="283" h="815">
                <a:moveTo>
                  <a:pt x="276" y="643"/>
                </a:moveTo>
                <a:lnTo>
                  <a:pt x="194" y="496"/>
                </a:lnTo>
                <a:lnTo>
                  <a:pt x="228" y="482"/>
                </a:lnTo>
                <a:lnTo>
                  <a:pt x="276" y="643"/>
                </a:lnTo>
              </a:path>
              <a:path w="283" h="815">
                <a:moveTo>
                  <a:pt x="194" y="496"/>
                </a:moveTo>
                <a:lnTo>
                  <a:pt x="228" y="482"/>
                </a:lnTo>
                <a:lnTo>
                  <a:pt x="26" y="122"/>
                </a:lnTo>
                <a:lnTo>
                  <a:pt x="194" y="496"/>
                </a:lnTo>
              </a:path>
              <a:path w="283" h="815">
                <a:moveTo>
                  <a:pt x="228" y="482"/>
                </a:moveTo>
                <a:lnTo>
                  <a:pt x="26" y="122"/>
                </a:lnTo>
                <a:lnTo>
                  <a:pt x="60" y="112"/>
                </a:lnTo>
                <a:lnTo>
                  <a:pt x="228" y="482"/>
                </a:lnTo>
              </a:path>
              <a:path w="283" h="815">
                <a:moveTo>
                  <a:pt x="26" y="122"/>
                </a:moveTo>
                <a:lnTo>
                  <a:pt x="60" y="112"/>
                </a:lnTo>
                <a:lnTo>
                  <a:pt x="2" y="14"/>
                </a:lnTo>
                <a:lnTo>
                  <a:pt x="26" y="122"/>
                </a:lnTo>
              </a:path>
              <a:path w="283" h="815">
                <a:moveTo>
                  <a:pt x="60" y="112"/>
                </a:moveTo>
                <a:lnTo>
                  <a:pt x="2" y="14"/>
                </a:lnTo>
                <a:lnTo>
                  <a:pt x="36" y="9"/>
                </a:lnTo>
                <a:lnTo>
                  <a:pt x="60" y="112"/>
                </a:lnTo>
              </a:path>
              <a:path w="283" h="815">
                <a:moveTo>
                  <a:pt x="2" y="14"/>
                </a:moveTo>
                <a:lnTo>
                  <a:pt x="36" y="9"/>
                </a:lnTo>
                <a:lnTo>
                  <a:pt x="0" y="2"/>
                </a:lnTo>
                <a:lnTo>
                  <a:pt x="2" y="14"/>
                </a:lnTo>
              </a:path>
              <a:path w="283" h="815">
                <a:moveTo>
                  <a:pt x="36" y="9"/>
                </a:moveTo>
                <a:lnTo>
                  <a:pt x="0" y="2"/>
                </a:lnTo>
                <a:lnTo>
                  <a:pt x="36" y="0"/>
                </a:lnTo>
                <a:lnTo>
                  <a:pt x="36" y="9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38" name="path 9238"/>
          <p:cNvSpPr/>
          <p:nvPr/>
        </p:nvSpPr>
        <p:spPr>
          <a:xfrm>
            <a:off x="9739884" y="5441696"/>
            <a:ext cx="42671" cy="355091"/>
          </a:xfrm>
          <a:custGeom>
            <a:avLst/>
            <a:gdLst/>
            <a:ahLst/>
            <a:cxnLst/>
            <a:rect l="0" t="0" r="0" b="0"/>
            <a:pathLst>
              <a:path w="67" h="559">
                <a:moveTo>
                  <a:pt x="7" y="559"/>
                </a:moveTo>
                <a:lnTo>
                  <a:pt x="40" y="556"/>
                </a:lnTo>
                <a:lnTo>
                  <a:pt x="0" y="244"/>
                </a:lnTo>
                <a:lnTo>
                  <a:pt x="7" y="559"/>
                </a:lnTo>
              </a:path>
              <a:path w="67" h="559">
                <a:moveTo>
                  <a:pt x="40" y="556"/>
                </a:moveTo>
                <a:lnTo>
                  <a:pt x="0" y="244"/>
                </a:lnTo>
                <a:lnTo>
                  <a:pt x="33" y="247"/>
                </a:lnTo>
                <a:lnTo>
                  <a:pt x="40" y="556"/>
                </a:lnTo>
              </a:path>
              <a:path w="67" h="559">
                <a:moveTo>
                  <a:pt x="0" y="244"/>
                </a:moveTo>
                <a:lnTo>
                  <a:pt x="33" y="247"/>
                </a:lnTo>
                <a:lnTo>
                  <a:pt x="33" y="0"/>
                </a:lnTo>
                <a:lnTo>
                  <a:pt x="0" y="244"/>
                </a:lnTo>
              </a:path>
              <a:path w="67" h="559">
                <a:moveTo>
                  <a:pt x="33" y="247"/>
                </a:moveTo>
                <a:lnTo>
                  <a:pt x="33" y="0"/>
                </a:lnTo>
                <a:lnTo>
                  <a:pt x="67" y="7"/>
                </a:lnTo>
                <a:lnTo>
                  <a:pt x="33" y="247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40" name="path 9240"/>
          <p:cNvSpPr/>
          <p:nvPr/>
        </p:nvSpPr>
        <p:spPr>
          <a:xfrm>
            <a:off x="3650743" y="6423108"/>
            <a:ext cx="45717" cy="781898"/>
          </a:xfrm>
          <a:custGeom>
            <a:avLst/>
            <a:gdLst/>
            <a:ahLst/>
            <a:cxnLst/>
            <a:rect l="0" t="0" r="0" b="0"/>
            <a:pathLst>
              <a:path w="71" h="1231">
                <a:moveTo>
                  <a:pt x="1" y="1231"/>
                </a:moveTo>
                <a:lnTo>
                  <a:pt x="70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42" name="path 9242"/>
          <p:cNvSpPr/>
          <p:nvPr/>
        </p:nvSpPr>
        <p:spPr>
          <a:xfrm>
            <a:off x="3656842" y="5842362"/>
            <a:ext cx="152390" cy="1362685"/>
          </a:xfrm>
          <a:custGeom>
            <a:avLst/>
            <a:gdLst/>
            <a:ahLst/>
            <a:cxnLst/>
            <a:rect l="0" t="0" r="0" b="0"/>
            <a:pathLst>
              <a:path w="239" h="2145">
                <a:moveTo>
                  <a:pt x="61" y="914"/>
                </a:moveTo>
                <a:lnTo>
                  <a:pt x="238" y="0"/>
                </a:lnTo>
                <a:moveTo>
                  <a:pt x="1" y="2145"/>
                </a:moveTo>
                <a:lnTo>
                  <a:pt x="238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44" name="path 9244"/>
          <p:cNvSpPr/>
          <p:nvPr/>
        </p:nvSpPr>
        <p:spPr>
          <a:xfrm>
            <a:off x="5597652" y="4870196"/>
            <a:ext cx="62483" cy="417575"/>
          </a:xfrm>
          <a:custGeom>
            <a:avLst/>
            <a:gdLst/>
            <a:ahLst/>
            <a:cxnLst/>
            <a:rect l="0" t="0" r="0" b="0"/>
            <a:pathLst>
              <a:path w="98" h="657">
                <a:moveTo>
                  <a:pt x="0" y="657"/>
                </a:moveTo>
                <a:lnTo>
                  <a:pt x="33" y="657"/>
                </a:lnTo>
                <a:lnTo>
                  <a:pt x="14" y="304"/>
                </a:lnTo>
                <a:lnTo>
                  <a:pt x="0" y="657"/>
                </a:lnTo>
              </a:path>
              <a:path w="98" h="657">
                <a:moveTo>
                  <a:pt x="33" y="657"/>
                </a:moveTo>
                <a:lnTo>
                  <a:pt x="14" y="304"/>
                </a:lnTo>
                <a:lnTo>
                  <a:pt x="48" y="309"/>
                </a:lnTo>
                <a:lnTo>
                  <a:pt x="33" y="657"/>
                </a:lnTo>
              </a:path>
              <a:path w="98" h="657">
                <a:moveTo>
                  <a:pt x="14" y="304"/>
                </a:moveTo>
                <a:lnTo>
                  <a:pt x="48" y="309"/>
                </a:lnTo>
                <a:lnTo>
                  <a:pt x="64" y="0"/>
                </a:lnTo>
                <a:lnTo>
                  <a:pt x="14" y="304"/>
                </a:lnTo>
              </a:path>
              <a:path w="98" h="657">
                <a:moveTo>
                  <a:pt x="48" y="309"/>
                </a:moveTo>
                <a:lnTo>
                  <a:pt x="64" y="0"/>
                </a:lnTo>
                <a:lnTo>
                  <a:pt x="98" y="7"/>
                </a:lnTo>
                <a:lnTo>
                  <a:pt x="48" y="309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46" name="path 9246"/>
          <p:cNvSpPr/>
          <p:nvPr/>
        </p:nvSpPr>
        <p:spPr>
          <a:xfrm>
            <a:off x="5597652" y="5287771"/>
            <a:ext cx="441959" cy="1917192"/>
          </a:xfrm>
          <a:custGeom>
            <a:avLst/>
            <a:gdLst/>
            <a:ahLst/>
            <a:cxnLst/>
            <a:rect l="0" t="0" r="0" b="0"/>
            <a:pathLst>
              <a:path w="695" h="3019">
                <a:moveTo>
                  <a:pt x="470" y="2085"/>
                </a:moveTo>
                <a:lnTo>
                  <a:pt x="436" y="2092"/>
                </a:lnTo>
                <a:lnTo>
                  <a:pt x="695" y="3019"/>
                </a:lnTo>
                <a:lnTo>
                  <a:pt x="470" y="2085"/>
                </a:lnTo>
              </a:path>
              <a:path w="695" h="3019">
                <a:moveTo>
                  <a:pt x="436" y="2092"/>
                </a:moveTo>
                <a:lnTo>
                  <a:pt x="695" y="3019"/>
                </a:lnTo>
                <a:lnTo>
                  <a:pt x="660" y="3019"/>
                </a:lnTo>
                <a:lnTo>
                  <a:pt x="436" y="2092"/>
                </a:lnTo>
              </a:path>
              <a:path w="695" h="3019">
                <a:moveTo>
                  <a:pt x="436" y="2092"/>
                </a:moveTo>
                <a:lnTo>
                  <a:pt x="470" y="2085"/>
                </a:lnTo>
                <a:lnTo>
                  <a:pt x="422" y="2037"/>
                </a:lnTo>
                <a:lnTo>
                  <a:pt x="436" y="2092"/>
                </a:lnTo>
              </a:path>
              <a:path w="695" h="3019">
                <a:moveTo>
                  <a:pt x="470" y="2085"/>
                </a:moveTo>
                <a:lnTo>
                  <a:pt x="422" y="2037"/>
                </a:lnTo>
                <a:lnTo>
                  <a:pt x="455" y="2030"/>
                </a:lnTo>
                <a:lnTo>
                  <a:pt x="470" y="2085"/>
                </a:lnTo>
              </a:path>
              <a:path w="695" h="3019">
                <a:moveTo>
                  <a:pt x="422" y="2037"/>
                </a:moveTo>
                <a:lnTo>
                  <a:pt x="455" y="2030"/>
                </a:lnTo>
                <a:lnTo>
                  <a:pt x="122" y="895"/>
                </a:lnTo>
                <a:lnTo>
                  <a:pt x="422" y="2037"/>
                </a:lnTo>
              </a:path>
              <a:path w="695" h="3019">
                <a:moveTo>
                  <a:pt x="455" y="2030"/>
                </a:moveTo>
                <a:lnTo>
                  <a:pt x="122" y="895"/>
                </a:lnTo>
                <a:lnTo>
                  <a:pt x="155" y="887"/>
                </a:lnTo>
                <a:lnTo>
                  <a:pt x="455" y="2030"/>
                </a:lnTo>
              </a:path>
              <a:path w="695" h="3019">
                <a:moveTo>
                  <a:pt x="122" y="895"/>
                </a:moveTo>
                <a:lnTo>
                  <a:pt x="155" y="887"/>
                </a:lnTo>
                <a:lnTo>
                  <a:pt x="31" y="398"/>
                </a:lnTo>
                <a:lnTo>
                  <a:pt x="122" y="895"/>
                </a:lnTo>
              </a:path>
              <a:path w="695" h="3019">
                <a:moveTo>
                  <a:pt x="155" y="887"/>
                </a:moveTo>
                <a:lnTo>
                  <a:pt x="31" y="398"/>
                </a:lnTo>
                <a:lnTo>
                  <a:pt x="64" y="393"/>
                </a:lnTo>
                <a:lnTo>
                  <a:pt x="155" y="887"/>
                </a:lnTo>
              </a:path>
              <a:path w="695" h="3019">
                <a:moveTo>
                  <a:pt x="31" y="398"/>
                </a:moveTo>
                <a:lnTo>
                  <a:pt x="64" y="393"/>
                </a:lnTo>
                <a:lnTo>
                  <a:pt x="0" y="0"/>
                </a:lnTo>
                <a:lnTo>
                  <a:pt x="31" y="398"/>
                </a:lnTo>
              </a:path>
              <a:path w="695" h="3019">
                <a:moveTo>
                  <a:pt x="64" y="393"/>
                </a:moveTo>
                <a:lnTo>
                  <a:pt x="0" y="0"/>
                </a:lnTo>
                <a:lnTo>
                  <a:pt x="33" y="0"/>
                </a:lnTo>
                <a:lnTo>
                  <a:pt x="64" y="393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48" name="path 9248"/>
          <p:cNvSpPr/>
          <p:nvPr/>
        </p:nvSpPr>
        <p:spPr>
          <a:xfrm>
            <a:off x="3099731" y="5037083"/>
            <a:ext cx="623517" cy="85330"/>
          </a:xfrm>
          <a:custGeom>
            <a:avLst/>
            <a:gdLst/>
            <a:ahLst/>
            <a:cxnLst/>
            <a:rect l="0" t="0" r="0" b="0"/>
            <a:pathLst>
              <a:path w="981" h="134">
                <a:moveTo>
                  <a:pt x="981" y="1"/>
                </a:moveTo>
                <a:lnTo>
                  <a:pt x="456" y="82"/>
                </a:lnTo>
                <a:lnTo>
                  <a:pt x="0" y="13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50" name="path 9250"/>
          <p:cNvSpPr/>
          <p:nvPr/>
        </p:nvSpPr>
        <p:spPr>
          <a:xfrm>
            <a:off x="2528315" y="6420104"/>
            <a:ext cx="64008" cy="163067"/>
          </a:xfrm>
          <a:custGeom>
            <a:avLst/>
            <a:gdLst/>
            <a:ahLst/>
            <a:cxnLst/>
            <a:rect l="0" t="0" r="0" b="0"/>
            <a:pathLst>
              <a:path w="100" h="256">
                <a:moveTo>
                  <a:pt x="0" y="249"/>
                </a:moveTo>
                <a:lnTo>
                  <a:pt x="36" y="256"/>
                </a:lnTo>
                <a:lnTo>
                  <a:pt x="67" y="0"/>
                </a:lnTo>
                <a:lnTo>
                  <a:pt x="0" y="249"/>
                </a:lnTo>
              </a:path>
              <a:path w="100" h="256">
                <a:moveTo>
                  <a:pt x="36" y="256"/>
                </a:moveTo>
                <a:lnTo>
                  <a:pt x="67" y="0"/>
                </a:lnTo>
                <a:lnTo>
                  <a:pt x="100" y="9"/>
                </a:lnTo>
                <a:lnTo>
                  <a:pt x="36" y="256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52" name="path 9252"/>
          <p:cNvSpPr/>
          <p:nvPr/>
        </p:nvSpPr>
        <p:spPr>
          <a:xfrm>
            <a:off x="2522219" y="6578600"/>
            <a:ext cx="28956" cy="109728"/>
          </a:xfrm>
          <a:custGeom>
            <a:avLst/>
            <a:gdLst/>
            <a:ahLst/>
            <a:cxnLst/>
            <a:rect l="0" t="0" r="0" b="0"/>
            <a:pathLst>
              <a:path w="45" h="172">
                <a:moveTo>
                  <a:pt x="0" y="172"/>
                </a:moveTo>
                <a:lnTo>
                  <a:pt x="36" y="170"/>
                </a:lnTo>
                <a:lnTo>
                  <a:pt x="9" y="0"/>
                </a:lnTo>
                <a:lnTo>
                  <a:pt x="0" y="172"/>
                </a:lnTo>
              </a:path>
              <a:path w="45" h="172">
                <a:moveTo>
                  <a:pt x="36" y="170"/>
                </a:moveTo>
                <a:lnTo>
                  <a:pt x="9" y="0"/>
                </a:lnTo>
                <a:lnTo>
                  <a:pt x="45" y="7"/>
                </a:lnTo>
                <a:lnTo>
                  <a:pt x="36" y="170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54" name="path 9254"/>
          <p:cNvSpPr/>
          <p:nvPr/>
        </p:nvSpPr>
        <p:spPr>
          <a:xfrm>
            <a:off x="2570778" y="6419371"/>
            <a:ext cx="21754" cy="7560"/>
          </a:xfrm>
          <a:custGeom>
            <a:avLst/>
            <a:gdLst/>
            <a:ahLst/>
            <a:cxnLst/>
            <a:rect l="0" t="0" r="0" b="0"/>
            <a:pathLst>
              <a:path w="34" h="11">
                <a:moveTo>
                  <a:pt x="33" y="10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56" name="path 9256"/>
          <p:cNvSpPr/>
          <p:nvPr/>
        </p:nvSpPr>
        <p:spPr>
          <a:xfrm>
            <a:off x="7833359" y="5812028"/>
            <a:ext cx="557783" cy="1392935"/>
          </a:xfrm>
          <a:custGeom>
            <a:avLst/>
            <a:gdLst/>
            <a:ahLst/>
            <a:cxnLst/>
            <a:rect l="0" t="0" r="0" b="0"/>
            <a:pathLst>
              <a:path w="878" h="2193">
                <a:moveTo>
                  <a:pt x="852" y="2160"/>
                </a:moveTo>
                <a:lnTo>
                  <a:pt x="823" y="2179"/>
                </a:lnTo>
                <a:lnTo>
                  <a:pt x="878" y="2193"/>
                </a:lnTo>
                <a:lnTo>
                  <a:pt x="852" y="2160"/>
                </a:lnTo>
              </a:path>
              <a:path w="878" h="2193">
                <a:moveTo>
                  <a:pt x="823" y="2179"/>
                </a:moveTo>
                <a:lnTo>
                  <a:pt x="878" y="2193"/>
                </a:lnTo>
                <a:lnTo>
                  <a:pt x="835" y="2193"/>
                </a:lnTo>
                <a:lnTo>
                  <a:pt x="823" y="2179"/>
                </a:lnTo>
              </a:path>
              <a:path w="878" h="2193">
                <a:moveTo>
                  <a:pt x="823" y="2179"/>
                </a:moveTo>
                <a:lnTo>
                  <a:pt x="852" y="2160"/>
                </a:lnTo>
                <a:lnTo>
                  <a:pt x="612" y="1826"/>
                </a:lnTo>
                <a:lnTo>
                  <a:pt x="823" y="2179"/>
                </a:lnTo>
              </a:path>
              <a:path w="878" h="2193">
                <a:moveTo>
                  <a:pt x="852" y="2160"/>
                </a:moveTo>
                <a:lnTo>
                  <a:pt x="612" y="1826"/>
                </a:lnTo>
                <a:lnTo>
                  <a:pt x="643" y="1809"/>
                </a:lnTo>
                <a:lnTo>
                  <a:pt x="852" y="2160"/>
                </a:lnTo>
              </a:path>
              <a:path w="878" h="2193">
                <a:moveTo>
                  <a:pt x="612" y="1826"/>
                </a:moveTo>
                <a:lnTo>
                  <a:pt x="643" y="1809"/>
                </a:lnTo>
                <a:lnTo>
                  <a:pt x="424" y="1449"/>
                </a:lnTo>
                <a:lnTo>
                  <a:pt x="612" y="1826"/>
                </a:lnTo>
              </a:path>
              <a:path w="878" h="2193">
                <a:moveTo>
                  <a:pt x="643" y="1809"/>
                </a:moveTo>
                <a:lnTo>
                  <a:pt x="424" y="1449"/>
                </a:lnTo>
                <a:lnTo>
                  <a:pt x="455" y="1435"/>
                </a:lnTo>
                <a:lnTo>
                  <a:pt x="643" y="1809"/>
                </a:lnTo>
              </a:path>
              <a:path w="878" h="2193">
                <a:moveTo>
                  <a:pt x="424" y="1449"/>
                </a:moveTo>
                <a:lnTo>
                  <a:pt x="455" y="1435"/>
                </a:lnTo>
                <a:lnTo>
                  <a:pt x="355" y="1291"/>
                </a:lnTo>
                <a:lnTo>
                  <a:pt x="424" y="1449"/>
                </a:lnTo>
              </a:path>
              <a:path w="878" h="2193">
                <a:moveTo>
                  <a:pt x="455" y="1435"/>
                </a:moveTo>
                <a:lnTo>
                  <a:pt x="355" y="1291"/>
                </a:lnTo>
                <a:lnTo>
                  <a:pt x="388" y="1279"/>
                </a:lnTo>
                <a:lnTo>
                  <a:pt x="455" y="1435"/>
                </a:lnTo>
              </a:path>
              <a:path w="878" h="2193">
                <a:moveTo>
                  <a:pt x="355" y="1291"/>
                </a:moveTo>
                <a:lnTo>
                  <a:pt x="388" y="1279"/>
                </a:lnTo>
                <a:lnTo>
                  <a:pt x="340" y="1250"/>
                </a:lnTo>
                <a:lnTo>
                  <a:pt x="355" y="1291"/>
                </a:lnTo>
              </a:path>
              <a:path w="878" h="2193">
                <a:moveTo>
                  <a:pt x="388" y="1279"/>
                </a:moveTo>
                <a:lnTo>
                  <a:pt x="340" y="1250"/>
                </a:lnTo>
                <a:lnTo>
                  <a:pt x="372" y="1238"/>
                </a:lnTo>
                <a:lnTo>
                  <a:pt x="388" y="1279"/>
                </a:lnTo>
              </a:path>
              <a:path w="878" h="2193">
                <a:moveTo>
                  <a:pt x="338" y="1250"/>
                </a:moveTo>
                <a:lnTo>
                  <a:pt x="372" y="1238"/>
                </a:lnTo>
                <a:lnTo>
                  <a:pt x="321" y="1209"/>
                </a:lnTo>
                <a:lnTo>
                  <a:pt x="338" y="1250"/>
                </a:lnTo>
              </a:path>
              <a:path w="878" h="2193">
                <a:moveTo>
                  <a:pt x="372" y="1238"/>
                </a:moveTo>
                <a:lnTo>
                  <a:pt x="321" y="1209"/>
                </a:lnTo>
                <a:lnTo>
                  <a:pt x="355" y="1197"/>
                </a:lnTo>
                <a:lnTo>
                  <a:pt x="372" y="1238"/>
                </a:lnTo>
              </a:path>
              <a:path w="878" h="2193">
                <a:moveTo>
                  <a:pt x="321" y="1209"/>
                </a:moveTo>
                <a:lnTo>
                  <a:pt x="355" y="1197"/>
                </a:lnTo>
                <a:lnTo>
                  <a:pt x="172" y="782"/>
                </a:lnTo>
                <a:lnTo>
                  <a:pt x="321" y="1209"/>
                </a:lnTo>
              </a:path>
              <a:path w="878" h="2193">
                <a:moveTo>
                  <a:pt x="355" y="1197"/>
                </a:moveTo>
                <a:lnTo>
                  <a:pt x="172" y="782"/>
                </a:lnTo>
                <a:lnTo>
                  <a:pt x="204" y="772"/>
                </a:lnTo>
                <a:lnTo>
                  <a:pt x="355" y="1197"/>
                </a:lnTo>
              </a:path>
              <a:path w="878" h="2193">
                <a:moveTo>
                  <a:pt x="172" y="782"/>
                </a:moveTo>
                <a:lnTo>
                  <a:pt x="204" y="772"/>
                </a:lnTo>
                <a:lnTo>
                  <a:pt x="57" y="345"/>
                </a:lnTo>
                <a:lnTo>
                  <a:pt x="172" y="782"/>
                </a:lnTo>
              </a:path>
              <a:path w="878" h="2193">
                <a:moveTo>
                  <a:pt x="204" y="772"/>
                </a:moveTo>
                <a:lnTo>
                  <a:pt x="57" y="345"/>
                </a:lnTo>
                <a:lnTo>
                  <a:pt x="91" y="338"/>
                </a:lnTo>
                <a:lnTo>
                  <a:pt x="204" y="772"/>
                </a:lnTo>
              </a:path>
              <a:path w="878" h="2193">
                <a:moveTo>
                  <a:pt x="57" y="345"/>
                </a:moveTo>
                <a:lnTo>
                  <a:pt x="91" y="338"/>
                </a:lnTo>
                <a:lnTo>
                  <a:pt x="0" y="2"/>
                </a:lnTo>
                <a:lnTo>
                  <a:pt x="57" y="345"/>
                </a:lnTo>
              </a:path>
              <a:path w="878" h="2193">
                <a:moveTo>
                  <a:pt x="91" y="338"/>
                </a:moveTo>
                <a:lnTo>
                  <a:pt x="0" y="2"/>
                </a:lnTo>
                <a:lnTo>
                  <a:pt x="35" y="0"/>
                </a:lnTo>
                <a:lnTo>
                  <a:pt x="91" y="338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58" name="path 9258"/>
          <p:cNvSpPr/>
          <p:nvPr/>
        </p:nvSpPr>
        <p:spPr>
          <a:xfrm>
            <a:off x="4255007" y="4925059"/>
            <a:ext cx="146304" cy="512064"/>
          </a:xfrm>
          <a:custGeom>
            <a:avLst/>
            <a:gdLst/>
            <a:ahLst/>
            <a:cxnLst/>
            <a:rect l="0" t="0" r="0" b="0"/>
            <a:pathLst>
              <a:path w="230" h="806">
                <a:moveTo>
                  <a:pt x="31" y="0"/>
                </a:moveTo>
                <a:lnTo>
                  <a:pt x="0" y="19"/>
                </a:lnTo>
                <a:lnTo>
                  <a:pt x="124" y="192"/>
                </a:lnTo>
                <a:lnTo>
                  <a:pt x="31" y="0"/>
                </a:lnTo>
              </a:path>
              <a:path w="230" h="806">
                <a:moveTo>
                  <a:pt x="0" y="19"/>
                </a:moveTo>
                <a:lnTo>
                  <a:pt x="124" y="192"/>
                </a:lnTo>
                <a:lnTo>
                  <a:pt x="93" y="206"/>
                </a:lnTo>
                <a:lnTo>
                  <a:pt x="0" y="19"/>
                </a:lnTo>
              </a:path>
              <a:path w="230" h="806">
                <a:moveTo>
                  <a:pt x="124" y="192"/>
                </a:moveTo>
                <a:lnTo>
                  <a:pt x="93" y="206"/>
                </a:lnTo>
                <a:lnTo>
                  <a:pt x="136" y="220"/>
                </a:lnTo>
                <a:lnTo>
                  <a:pt x="124" y="192"/>
                </a:lnTo>
              </a:path>
              <a:path w="230" h="806">
                <a:moveTo>
                  <a:pt x="93" y="206"/>
                </a:moveTo>
                <a:lnTo>
                  <a:pt x="136" y="220"/>
                </a:lnTo>
                <a:lnTo>
                  <a:pt x="103" y="232"/>
                </a:lnTo>
                <a:lnTo>
                  <a:pt x="93" y="206"/>
                </a:lnTo>
              </a:path>
              <a:path w="230" h="806">
                <a:moveTo>
                  <a:pt x="136" y="220"/>
                </a:moveTo>
                <a:lnTo>
                  <a:pt x="103" y="232"/>
                </a:lnTo>
                <a:lnTo>
                  <a:pt x="141" y="235"/>
                </a:lnTo>
                <a:lnTo>
                  <a:pt x="136" y="220"/>
                </a:lnTo>
              </a:path>
              <a:path w="230" h="806">
                <a:moveTo>
                  <a:pt x="103" y="232"/>
                </a:moveTo>
                <a:lnTo>
                  <a:pt x="141" y="235"/>
                </a:lnTo>
                <a:lnTo>
                  <a:pt x="108" y="244"/>
                </a:lnTo>
                <a:lnTo>
                  <a:pt x="103" y="232"/>
                </a:lnTo>
              </a:path>
              <a:path w="230" h="806">
                <a:moveTo>
                  <a:pt x="141" y="235"/>
                </a:moveTo>
                <a:lnTo>
                  <a:pt x="108" y="244"/>
                </a:lnTo>
                <a:lnTo>
                  <a:pt x="148" y="256"/>
                </a:lnTo>
                <a:lnTo>
                  <a:pt x="141" y="235"/>
                </a:lnTo>
              </a:path>
              <a:path w="230" h="806">
                <a:moveTo>
                  <a:pt x="108" y="244"/>
                </a:moveTo>
                <a:lnTo>
                  <a:pt x="148" y="256"/>
                </a:lnTo>
                <a:lnTo>
                  <a:pt x="115" y="266"/>
                </a:lnTo>
                <a:lnTo>
                  <a:pt x="108" y="244"/>
                </a:lnTo>
              </a:path>
              <a:path w="230" h="806">
                <a:moveTo>
                  <a:pt x="148" y="256"/>
                </a:moveTo>
                <a:lnTo>
                  <a:pt x="115" y="266"/>
                </a:lnTo>
                <a:lnTo>
                  <a:pt x="204" y="484"/>
                </a:lnTo>
                <a:lnTo>
                  <a:pt x="148" y="256"/>
                </a:lnTo>
              </a:path>
              <a:path w="230" h="806">
                <a:moveTo>
                  <a:pt x="115" y="266"/>
                </a:moveTo>
                <a:lnTo>
                  <a:pt x="204" y="484"/>
                </a:lnTo>
                <a:lnTo>
                  <a:pt x="170" y="489"/>
                </a:lnTo>
                <a:lnTo>
                  <a:pt x="115" y="266"/>
                </a:lnTo>
              </a:path>
              <a:path w="230" h="806">
                <a:moveTo>
                  <a:pt x="204" y="484"/>
                </a:moveTo>
                <a:lnTo>
                  <a:pt x="170" y="489"/>
                </a:lnTo>
                <a:lnTo>
                  <a:pt x="230" y="804"/>
                </a:lnTo>
                <a:lnTo>
                  <a:pt x="204" y="484"/>
                </a:lnTo>
              </a:path>
              <a:path w="230" h="806">
                <a:moveTo>
                  <a:pt x="170" y="489"/>
                </a:moveTo>
                <a:lnTo>
                  <a:pt x="230" y="804"/>
                </a:lnTo>
                <a:lnTo>
                  <a:pt x="196" y="806"/>
                </a:lnTo>
                <a:lnTo>
                  <a:pt x="170" y="489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60" name="path 9260"/>
          <p:cNvSpPr/>
          <p:nvPr/>
        </p:nvSpPr>
        <p:spPr>
          <a:xfrm>
            <a:off x="4386072" y="5798311"/>
            <a:ext cx="275842" cy="1406652"/>
          </a:xfrm>
          <a:custGeom>
            <a:avLst/>
            <a:gdLst/>
            <a:ahLst/>
            <a:cxnLst/>
            <a:rect l="0" t="0" r="0" b="0"/>
            <a:pathLst>
              <a:path w="434" h="2215">
                <a:moveTo>
                  <a:pt x="33" y="0"/>
                </a:moveTo>
                <a:lnTo>
                  <a:pt x="0" y="2"/>
                </a:lnTo>
                <a:lnTo>
                  <a:pt x="35" y="45"/>
                </a:lnTo>
                <a:lnTo>
                  <a:pt x="33" y="0"/>
                </a:lnTo>
              </a:path>
              <a:path w="434" h="2215">
                <a:moveTo>
                  <a:pt x="0" y="2"/>
                </a:moveTo>
                <a:lnTo>
                  <a:pt x="35" y="45"/>
                </a:lnTo>
                <a:lnTo>
                  <a:pt x="2" y="47"/>
                </a:lnTo>
                <a:lnTo>
                  <a:pt x="0" y="2"/>
                </a:lnTo>
              </a:path>
              <a:path w="434" h="2215">
                <a:moveTo>
                  <a:pt x="35" y="45"/>
                </a:moveTo>
                <a:lnTo>
                  <a:pt x="2" y="47"/>
                </a:lnTo>
                <a:lnTo>
                  <a:pt x="88" y="585"/>
                </a:lnTo>
                <a:lnTo>
                  <a:pt x="35" y="45"/>
                </a:lnTo>
              </a:path>
              <a:path w="434" h="2215">
                <a:moveTo>
                  <a:pt x="2" y="47"/>
                </a:moveTo>
                <a:lnTo>
                  <a:pt x="88" y="585"/>
                </a:lnTo>
                <a:lnTo>
                  <a:pt x="55" y="587"/>
                </a:lnTo>
                <a:lnTo>
                  <a:pt x="2" y="47"/>
                </a:lnTo>
              </a:path>
              <a:path w="434" h="2215">
                <a:moveTo>
                  <a:pt x="88" y="585"/>
                </a:moveTo>
                <a:lnTo>
                  <a:pt x="55" y="587"/>
                </a:lnTo>
                <a:lnTo>
                  <a:pt x="203" y="1300"/>
                </a:lnTo>
                <a:lnTo>
                  <a:pt x="88" y="585"/>
                </a:lnTo>
              </a:path>
              <a:path w="434" h="2215">
                <a:moveTo>
                  <a:pt x="55" y="587"/>
                </a:moveTo>
                <a:lnTo>
                  <a:pt x="203" y="1300"/>
                </a:lnTo>
                <a:lnTo>
                  <a:pt x="170" y="1307"/>
                </a:lnTo>
                <a:lnTo>
                  <a:pt x="55" y="587"/>
                </a:lnTo>
              </a:path>
              <a:path w="434" h="2215">
                <a:moveTo>
                  <a:pt x="203" y="1300"/>
                </a:moveTo>
                <a:lnTo>
                  <a:pt x="170" y="1307"/>
                </a:lnTo>
                <a:lnTo>
                  <a:pt x="331" y="1874"/>
                </a:lnTo>
                <a:lnTo>
                  <a:pt x="203" y="1300"/>
                </a:lnTo>
              </a:path>
              <a:path w="434" h="2215">
                <a:moveTo>
                  <a:pt x="170" y="1307"/>
                </a:moveTo>
                <a:lnTo>
                  <a:pt x="331" y="1874"/>
                </a:lnTo>
                <a:lnTo>
                  <a:pt x="297" y="1881"/>
                </a:lnTo>
                <a:lnTo>
                  <a:pt x="170" y="1307"/>
                </a:lnTo>
              </a:path>
              <a:path w="434" h="2215">
                <a:moveTo>
                  <a:pt x="331" y="1874"/>
                </a:moveTo>
                <a:lnTo>
                  <a:pt x="297" y="1881"/>
                </a:lnTo>
                <a:lnTo>
                  <a:pt x="420" y="2174"/>
                </a:lnTo>
                <a:lnTo>
                  <a:pt x="331" y="1874"/>
                </a:lnTo>
              </a:path>
              <a:path w="434" h="2215">
                <a:moveTo>
                  <a:pt x="297" y="1881"/>
                </a:moveTo>
                <a:lnTo>
                  <a:pt x="420" y="2174"/>
                </a:lnTo>
                <a:lnTo>
                  <a:pt x="388" y="2186"/>
                </a:lnTo>
                <a:lnTo>
                  <a:pt x="297" y="1881"/>
                </a:lnTo>
              </a:path>
              <a:path w="434" h="2215">
                <a:moveTo>
                  <a:pt x="398" y="2215"/>
                </a:moveTo>
                <a:lnTo>
                  <a:pt x="434" y="2215"/>
                </a:lnTo>
                <a:lnTo>
                  <a:pt x="388" y="2186"/>
                </a:lnTo>
                <a:lnTo>
                  <a:pt x="398" y="2215"/>
                </a:lnTo>
              </a:path>
              <a:path w="434" h="2215">
                <a:moveTo>
                  <a:pt x="434" y="2215"/>
                </a:moveTo>
                <a:lnTo>
                  <a:pt x="388" y="2186"/>
                </a:lnTo>
                <a:lnTo>
                  <a:pt x="420" y="2174"/>
                </a:lnTo>
                <a:lnTo>
                  <a:pt x="434" y="2215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62" name="path 9262"/>
          <p:cNvSpPr/>
          <p:nvPr/>
        </p:nvSpPr>
        <p:spPr>
          <a:xfrm>
            <a:off x="2724911" y="5235955"/>
            <a:ext cx="41147" cy="355091"/>
          </a:xfrm>
          <a:custGeom>
            <a:avLst/>
            <a:gdLst/>
            <a:ahLst/>
            <a:cxnLst/>
            <a:rect l="0" t="0" r="0" b="0"/>
            <a:pathLst>
              <a:path w="64" h="559">
                <a:moveTo>
                  <a:pt x="28" y="559"/>
                </a:moveTo>
                <a:lnTo>
                  <a:pt x="64" y="559"/>
                </a:lnTo>
                <a:lnTo>
                  <a:pt x="28" y="530"/>
                </a:lnTo>
                <a:lnTo>
                  <a:pt x="28" y="559"/>
                </a:lnTo>
              </a:path>
              <a:path w="64" h="559">
                <a:moveTo>
                  <a:pt x="64" y="559"/>
                </a:moveTo>
                <a:lnTo>
                  <a:pt x="28" y="530"/>
                </a:lnTo>
                <a:lnTo>
                  <a:pt x="64" y="528"/>
                </a:lnTo>
                <a:lnTo>
                  <a:pt x="64" y="559"/>
                </a:lnTo>
              </a:path>
              <a:path w="64" h="559">
                <a:moveTo>
                  <a:pt x="28" y="530"/>
                </a:moveTo>
                <a:lnTo>
                  <a:pt x="64" y="528"/>
                </a:lnTo>
                <a:lnTo>
                  <a:pt x="28" y="511"/>
                </a:lnTo>
                <a:lnTo>
                  <a:pt x="28" y="530"/>
                </a:lnTo>
              </a:path>
              <a:path w="64" h="559">
                <a:moveTo>
                  <a:pt x="64" y="528"/>
                </a:moveTo>
                <a:lnTo>
                  <a:pt x="28" y="511"/>
                </a:lnTo>
                <a:lnTo>
                  <a:pt x="62" y="511"/>
                </a:lnTo>
                <a:lnTo>
                  <a:pt x="64" y="528"/>
                </a:lnTo>
              </a:path>
              <a:path w="64" h="559">
                <a:moveTo>
                  <a:pt x="28" y="511"/>
                </a:moveTo>
                <a:lnTo>
                  <a:pt x="62" y="511"/>
                </a:lnTo>
                <a:lnTo>
                  <a:pt x="0" y="0"/>
                </a:lnTo>
                <a:lnTo>
                  <a:pt x="28" y="511"/>
                </a:lnTo>
              </a:path>
              <a:path w="64" h="559">
                <a:moveTo>
                  <a:pt x="62" y="511"/>
                </a:moveTo>
                <a:lnTo>
                  <a:pt x="0" y="0"/>
                </a:lnTo>
                <a:lnTo>
                  <a:pt x="33" y="0"/>
                </a:lnTo>
                <a:lnTo>
                  <a:pt x="62" y="511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64" name="path 9264"/>
          <p:cNvSpPr/>
          <p:nvPr/>
        </p:nvSpPr>
        <p:spPr>
          <a:xfrm>
            <a:off x="13703808" y="6691376"/>
            <a:ext cx="711706" cy="513588"/>
          </a:xfrm>
          <a:custGeom>
            <a:avLst/>
            <a:gdLst/>
            <a:ahLst/>
            <a:cxnLst/>
            <a:rect l="0" t="0" r="0" b="0"/>
            <a:pathLst>
              <a:path w="1120" h="808">
                <a:moveTo>
                  <a:pt x="945" y="170"/>
                </a:moveTo>
                <a:lnTo>
                  <a:pt x="969" y="196"/>
                </a:lnTo>
                <a:lnTo>
                  <a:pt x="1120" y="0"/>
                </a:lnTo>
                <a:lnTo>
                  <a:pt x="945" y="170"/>
                </a:lnTo>
              </a:path>
              <a:path w="1120" h="808">
                <a:moveTo>
                  <a:pt x="969" y="196"/>
                </a:moveTo>
                <a:lnTo>
                  <a:pt x="1120" y="0"/>
                </a:lnTo>
                <a:lnTo>
                  <a:pt x="1120" y="47"/>
                </a:lnTo>
                <a:lnTo>
                  <a:pt x="969" y="196"/>
                </a:lnTo>
              </a:path>
              <a:path w="1120" h="808">
                <a:moveTo>
                  <a:pt x="969" y="196"/>
                </a:moveTo>
                <a:lnTo>
                  <a:pt x="945" y="170"/>
                </a:lnTo>
                <a:lnTo>
                  <a:pt x="705" y="407"/>
                </a:lnTo>
                <a:lnTo>
                  <a:pt x="969" y="196"/>
                </a:lnTo>
              </a:path>
              <a:path w="1120" h="808">
                <a:moveTo>
                  <a:pt x="945" y="170"/>
                </a:moveTo>
                <a:lnTo>
                  <a:pt x="705" y="407"/>
                </a:lnTo>
                <a:lnTo>
                  <a:pt x="683" y="379"/>
                </a:lnTo>
                <a:lnTo>
                  <a:pt x="945" y="170"/>
                </a:lnTo>
              </a:path>
              <a:path w="1120" h="808">
                <a:moveTo>
                  <a:pt x="705" y="407"/>
                </a:moveTo>
                <a:lnTo>
                  <a:pt x="683" y="379"/>
                </a:lnTo>
                <a:lnTo>
                  <a:pt x="347" y="647"/>
                </a:lnTo>
                <a:lnTo>
                  <a:pt x="705" y="407"/>
                </a:lnTo>
              </a:path>
              <a:path w="1120" h="808">
                <a:moveTo>
                  <a:pt x="683" y="379"/>
                </a:moveTo>
                <a:lnTo>
                  <a:pt x="347" y="647"/>
                </a:lnTo>
                <a:lnTo>
                  <a:pt x="328" y="619"/>
                </a:lnTo>
                <a:lnTo>
                  <a:pt x="683" y="379"/>
                </a:lnTo>
              </a:path>
              <a:path w="1120" h="808">
                <a:moveTo>
                  <a:pt x="0" y="808"/>
                </a:moveTo>
                <a:lnTo>
                  <a:pt x="67" y="808"/>
                </a:lnTo>
                <a:lnTo>
                  <a:pt x="328" y="619"/>
                </a:lnTo>
                <a:lnTo>
                  <a:pt x="0" y="808"/>
                </a:lnTo>
              </a:path>
              <a:path w="1120" h="808">
                <a:moveTo>
                  <a:pt x="67" y="808"/>
                </a:moveTo>
                <a:lnTo>
                  <a:pt x="328" y="619"/>
                </a:lnTo>
                <a:lnTo>
                  <a:pt x="347" y="647"/>
                </a:lnTo>
                <a:lnTo>
                  <a:pt x="67" y="808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66" name="path 9266"/>
          <p:cNvSpPr/>
          <p:nvPr/>
        </p:nvSpPr>
        <p:spPr>
          <a:xfrm>
            <a:off x="2570988" y="5766308"/>
            <a:ext cx="184404" cy="659891"/>
          </a:xfrm>
          <a:custGeom>
            <a:avLst/>
            <a:gdLst/>
            <a:ahLst/>
            <a:cxnLst/>
            <a:rect l="0" t="0" r="0" b="0"/>
            <a:pathLst>
              <a:path w="290" h="1039">
                <a:moveTo>
                  <a:pt x="0" y="1027"/>
                </a:moveTo>
                <a:lnTo>
                  <a:pt x="33" y="1039"/>
                </a:lnTo>
                <a:lnTo>
                  <a:pt x="9" y="1000"/>
                </a:lnTo>
                <a:lnTo>
                  <a:pt x="0" y="1027"/>
                </a:lnTo>
              </a:path>
              <a:path w="290" h="1039">
                <a:moveTo>
                  <a:pt x="33" y="1039"/>
                </a:moveTo>
                <a:lnTo>
                  <a:pt x="9" y="1000"/>
                </a:lnTo>
                <a:lnTo>
                  <a:pt x="40" y="1010"/>
                </a:lnTo>
                <a:lnTo>
                  <a:pt x="33" y="1039"/>
                </a:lnTo>
              </a:path>
              <a:path w="290" h="1039">
                <a:moveTo>
                  <a:pt x="9" y="1000"/>
                </a:moveTo>
                <a:lnTo>
                  <a:pt x="40" y="1010"/>
                </a:lnTo>
                <a:lnTo>
                  <a:pt x="187" y="372"/>
                </a:lnTo>
                <a:lnTo>
                  <a:pt x="9" y="1000"/>
                </a:lnTo>
              </a:path>
              <a:path w="290" h="1039">
                <a:moveTo>
                  <a:pt x="40" y="1010"/>
                </a:moveTo>
                <a:lnTo>
                  <a:pt x="187" y="372"/>
                </a:lnTo>
                <a:lnTo>
                  <a:pt x="220" y="379"/>
                </a:lnTo>
                <a:lnTo>
                  <a:pt x="40" y="1010"/>
                </a:lnTo>
              </a:path>
              <a:path w="290" h="1039">
                <a:moveTo>
                  <a:pt x="187" y="372"/>
                </a:moveTo>
                <a:lnTo>
                  <a:pt x="220" y="379"/>
                </a:lnTo>
                <a:lnTo>
                  <a:pt x="256" y="0"/>
                </a:lnTo>
                <a:lnTo>
                  <a:pt x="187" y="372"/>
                </a:lnTo>
              </a:path>
              <a:path w="290" h="1039">
                <a:moveTo>
                  <a:pt x="220" y="379"/>
                </a:moveTo>
                <a:lnTo>
                  <a:pt x="256" y="0"/>
                </a:lnTo>
                <a:lnTo>
                  <a:pt x="290" y="4"/>
                </a:lnTo>
                <a:lnTo>
                  <a:pt x="220" y="379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68" name="path 9268"/>
          <p:cNvSpPr/>
          <p:nvPr/>
        </p:nvSpPr>
        <p:spPr>
          <a:xfrm>
            <a:off x="11517630" y="3807206"/>
            <a:ext cx="109728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7" y="75"/>
                </a:moveTo>
                <a:lnTo>
                  <a:pt x="90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7" y="75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7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5" y="3"/>
                </a:lnTo>
                <a:lnTo>
                  <a:pt x="73" y="3"/>
                </a:lnTo>
                <a:lnTo>
                  <a:pt x="73" y="5"/>
                </a:lnTo>
                <a:lnTo>
                  <a:pt x="70" y="5"/>
                </a:lnTo>
                <a:lnTo>
                  <a:pt x="70" y="8"/>
                </a:lnTo>
                <a:lnTo>
                  <a:pt x="68" y="10"/>
                </a:lnTo>
                <a:lnTo>
                  <a:pt x="70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7" y="10"/>
                </a:lnTo>
                <a:lnTo>
                  <a:pt x="77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9" y="1"/>
                </a:lnTo>
                <a:lnTo>
                  <a:pt x="118" y="8"/>
                </a:lnTo>
                <a:lnTo>
                  <a:pt x="123" y="8"/>
                </a:lnTo>
                <a:lnTo>
                  <a:pt x="123" y="10"/>
                </a:lnTo>
                <a:lnTo>
                  <a:pt x="125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5" y="17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8" y="37"/>
                </a:lnTo>
                <a:lnTo>
                  <a:pt x="128" y="39"/>
                </a:lnTo>
                <a:lnTo>
                  <a:pt x="130" y="41"/>
                </a:lnTo>
                <a:lnTo>
                  <a:pt x="133" y="41"/>
                </a:lnTo>
                <a:lnTo>
                  <a:pt x="133" y="44"/>
                </a:lnTo>
                <a:lnTo>
                  <a:pt x="137" y="44"/>
                </a:lnTo>
                <a:lnTo>
                  <a:pt x="137" y="41"/>
                </a:lnTo>
                <a:lnTo>
                  <a:pt x="140" y="41"/>
                </a:lnTo>
                <a:lnTo>
                  <a:pt x="137" y="41"/>
                </a:lnTo>
                <a:lnTo>
                  <a:pt x="137" y="37"/>
                </a:lnTo>
                <a:lnTo>
                  <a:pt x="135" y="37"/>
                </a:lnTo>
                <a:lnTo>
                  <a:pt x="135" y="29"/>
                </a:lnTo>
                <a:lnTo>
                  <a:pt x="137" y="29"/>
                </a:lnTo>
                <a:lnTo>
                  <a:pt x="137" y="27"/>
                </a:lnTo>
                <a:lnTo>
                  <a:pt x="140" y="27"/>
                </a:lnTo>
                <a:lnTo>
                  <a:pt x="140" y="25"/>
                </a:lnTo>
                <a:lnTo>
                  <a:pt x="142" y="25"/>
                </a:lnTo>
                <a:lnTo>
                  <a:pt x="147" y="25"/>
                </a:lnTo>
                <a:lnTo>
                  <a:pt x="147" y="27"/>
                </a:lnTo>
                <a:lnTo>
                  <a:pt x="150" y="29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41"/>
                </a:lnTo>
                <a:lnTo>
                  <a:pt x="159" y="41"/>
                </a:lnTo>
                <a:lnTo>
                  <a:pt x="159" y="44"/>
                </a:lnTo>
                <a:lnTo>
                  <a:pt x="161" y="46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1"/>
                </a:lnTo>
                <a:lnTo>
                  <a:pt x="169" y="73"/>
                </a:lnTo>
                <a:lnTo>
                  <a:pt x="166" y="70"/>
                </a:lnTo>
                <a:lnTo>
                  <a:pt x="161" y="70"/>
                </a:lnTo>
                <a:lnTo>
                  <a:pt x="161" y="73"/>
                </a:lnTo>
                <a:lnTo>
                  <a:pt x="161" y="77"/>
                </a:lnTo>
                <a:lnTo>
                  <a:pt x="164" y="77"/>
                </a:lnTo>
                <a:lnTo>
                  <a:pt x="164" y="85"/>
                </a:lnTo>
                <a:lnTo>
                  <a:pt x="166" y="85"/>
                </a:lnTo>
                <a:lnTo>
                  <a:pt x="166" y="89"/>
                </a:lnTo>
                <a:lnTo>
                  <a:pt x="169" y="89"/>
                </a:lnTo>
                <a:lnTo>
                  <a:pt x="171" y="89"/>
                </a:lnTo>
                <a:lnTo>
                  <a:pt x="171" y="92"/>
                </a:lnTo>
                <a:lnTo>
                  <a:pt x="171" y="101"/>
                </a:lnTo>
                <a:lnTo>
                  <a:pt x="169" y="104"/>
                </a:lnTo>
                <a:lnTo>
                  <a:pt x="166" y="106"/>
                </a:lnTo>
                <a:lnTo>
                  <a:pt x="164" y="106"/>
                </a:lnTo>
                <a:lnTo>
                  <a:pt x="164" y="109"/>
                </a:lnTo>
                <a:lnTo>
                  <a:pt x="161" y="109"/>
                </a:lnTo>
                <a:lnTo>
                  <a:pt x="161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8"/>
                </a:lnTo>
                <a:lnTo>
                  <a:pt x="164" y="121"/>
                </a:lnTo>
                <a:lnTo>
                  <a:pt x="164" y="125"/>
                </a:lnTo>
                <a:lnTo>
                  <a:pt x="161" y="125"/>
                </a:lnTo>
                <a:lnTo>
                  <a:pt x="161" y="128"/>
                </a:lnTo>
                <a:lnTo>
                  <a:pt x="159" y="130"/>
                </a:lnTo>
                <a:lnTo>
                  <a:pt x="159" y="133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3"/>
                </a:lnTo>
                <a:lnTo>
                  <a:pt x="140" y="123"/>
                </a:lnTo>
                <a:lnTo>
                  <a:pt x="140" y="125"/>
                </a:lnTo>
                <a:lnTo>
                  <a:pt x="137" y="125"/>
                </a:lnTo>
                <a:lnTo>
                  <a:pt x="137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37" y="135"/>
                </a:lnTo>
                <a:lnTo>
                  <a:pt x="145" y="135"/>
                </a:lnTo>
                <a:lnTo>
                  <a:pt x="145" y="137"/>
                </a:lnTo>
                <a:lnTo>
                  <a:pt x="147" y="140"/>
                </a:lnTo>
                <a:moveTo>
                  <a:pt x="147" y="140"/>
                </a:moveTo>
                <a:lnTo>
                  <a:pt x="147" y="147"/>
                </a:lnTo>
                <a:lnTo>
                  <a:pt x="145" y="147"/>
                </a:lnTo>
                <a:lnTo>
                  <a:pt x="145" y="149"/>
                </a:lnTo>
                <a:lnTo>
                  <a:pt x="142" y="149"/>
                </a:lnTo>
                <a:lnTo>
                  <a:pt x="142" y="152"/>
                </a:lnTo>
                <a:lnTo>
                  <a:pt x="140" y="152"/>
                </a:lnTo>
                <a:lnTo>
                  <a:pt x="137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8" y="166"/>
                </a:lnTo>
                <a:lnTo>
                  <a:pt x="113" y="166"/>
                </a:lnTo>
                <a:lnTo>
                  <a:pt x="113" y="169"/>
                </a:lnTo>
                <a:lnTo>
                  <a:pt x="101" y="169"/>
                </a:lnTo>
                <a:lnTo>
                  <a:pt x="101" y="166"/>
                </a:lnTo>
                <a:lnTo>
                  <a:pt x="104" y="166"/>
                </a:lnTo>
                <a:lnTo>
                  <a:pt x="104" y="164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7" y="164"/>
                </a:lnTo>
                <a:lnTo>
                  <a:pt x="90" y="164"/>
                </a:lnTo>
                <a:lnTo>
                  <a:pt x="90" y="166"/>
                </a:lnTo>
                <a:lnTo>
                  <a:pt x="85" y="166"/>
                </a:lnTo>
                <a:lnTo>
                  <a:pt x="85" y="169"/>
                </a:lnTo>
                <a:lnTo>
                  <a:pt x="82" y="169"/>
                </a:lnTo>
                <a:lnTo>
                  <a:pt x="82" y="171"/>
                </a:lnTo>
                <a:lnTo>
                  <a:pt x="73" y="171"/>
                </a:lnTo>
                <a:lnTo>
                  <a:pt x="70" y="169"/>
                </a:lnTo>
                <a:lnTo>
                  <a:pt x="68" y="169"/>
                </a:lnTo>
                <a:lnTo>
                  <a:pt x="68" y="166"/>
                </a:lnTo>
                <a:lnTo>
                  <a:pt x="65" y="164"/>
                </a:lnTo>
                <a:lnTo>
                  <a:pt x="65" y="161"/>
                </a:lnTo>
                <a:lnTo>
                  <a:pt x="63" y="161"/>
                </a:lnTo>
                <a:lnTo>
                  <a:pt x="61" y="161"/>
                </a:lnTo>
                <a:lnTo>
                  <a:pt x="61" y="164"/>
                </a:lnTo>
                <a:lnTo>
                  <a:pt x="61" y="166"/>
                </a:lnTo>
                <a:lnTo>
                  <a:pt x="58" y="166"/>
                </a:lnTo>
                <a:lnTo>
                  <a:pt x="53" y="166"/>
                </a:lnTo>
                <a:lnTo>
                  <a:pt x="53" y="164"/>
                </a:lnTo>
                <a:lnTo>
                  <a:pt x="49" y="164"/>
                </a:lnTo>
                <a:lnTo>
                  <a:pt x="46" y="161"/>
                </a:lnTo>
                <a:lnTo>
                  <a:pt x="44" y="161"/>
                </a:lnTo>
                <a:lnTo>
                  <a:pt x="44" y="159"/>
                </a:lnTo>
                <a:lnTo>
                  <a:pt x="41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52"/>
                </a:lnTo>
                <a:lnTo>
                  <a:pt x="39" y="149"/>
                </a:lnTo>
                <a:lnTo>
                  <a:pt x="49" y="149"/>
                </a:lnTo>
                <a:lnTo>
                  <a:pt x="49" y="147"/>
                </a:lnTo>
                <a:lnTo>
                  <a:pt x="51" y="147"/>
                </a:lnTo>
                <a:lnTo>
                  <a:pt x="51" y="145"/>
                </a:lnTo>
                <a:lnTo>
                  <a:pt x="51" y="142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5"/>
                </a:lnTo>
                <a:lnTo>
                  <a:pt x="44" y="135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37"/>
                </a:lnTo>
                <a:lnTo>
                  <a:pt x="39" y="140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9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0"/>
                </a:lnTo>
                <a:lnTo>
                  <a:pt x="17" y="137"/>
                </a:lnTo>
                <a:lnTo>
                  <a:pt x="17" y="135"/>
                </a:lnTo>
                <a:lnTo>
                  <a:pt x="15" y="135"/>
                </a:lnTo>
                <a:lnTo>
                  <a:pt x="15" y="130"/>
                </a:lnTo>
                <a:lnTo>
                  <a:pt x="13" y="130"/>
                </a:lnTo>
                <a:lnTo>
                  <a:pt x="13" y="123"/>
                </a:lnTo>
                <a:lnTo>
                  <a:pt x="10" y="123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11"/>
                </a:lnTo>
                <a:lnTo>
                  <a:pt x="3" y="109"/>
                </a:lnTo>
                <a:lnTo>
                  <a:pt x="3" y="101"/>
                </a:lnTo>
                <a:lnTo>
                  <a:pt x="5" y="101"/>
                </a:lnTo>
                <a:lnTo>
                  <a:pt x="8" y="104"/>
                </a:lnTo>
                <a:lnTo>
                  <a:pt x="10" y="104"/>
                </a:lnTo>
                <a:lnTo>
                  <a:pt x="13" y="101"/>
                </a:lnTo>
                <a:lnTo>
                  <a:pt x="13" y="97"/>
                </a:lnTo>
                <a:lnTo>
                  <a:pt x="10" y="97"/>
                </a:lnTo>
                <a:lnTo>
                  <a:pt x="10" y="94"/>
                </a:lnTo>
                <a:lnTo>
                  <a:pt x="8" y="94"/>
                </a:lnTo>
                <a:lnTo>
                  <a:pt x="8" y="87"/>
                </a:lnTo>
                <a:lnTo>
                  <a:pt x="5" y="85"/>
                </a:lnTo>
                <a:lnTo>
                  <a:pt x="3" y="85"/>
                </a:lnTo>
                <a:lnTo>
                  <a:pt x="3" y="82"/>
                </a:lnTo>
                <a:lnTo>
                  <a:pt x="3" y="85"/>
                </a:lnTo>
                <a:lnTo>
                  <a:pt x="3" y="82"/>
                </a:lnTo>
                <a:lnTo>
                  <a:pt x="1" y="82"/>
                </a:lnTo>
                <a:lnTo>
                  <a:pt x="1" y="80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8" y="56"/>
                </a:lnTo>
                <a:lnTo>
                  <a:pt x="8" y="51"/>
                </a:lnTo>
                <a:lnTo>
                  <a:pt x="10" y="49"/>
                </a:lnTo>
                <a:lnTo>
                  <a:pt x="10" y="46"/>
                </a:lnTo>
                <a:lnTo>
                  <a:pt x="13" y="46"/>
                </a:lnTo>
                <a:lnTo>
                  <a:pt x="13" y="44"/>
                </a:lnTo>
                <a:lnTo>
                  <a:pt x="15" y="41"/>
                </a:lnTo>
                <a:lnTo>
                  <a:pt x="15" y="39"/>
                </a:lnTo>
                <a:lnTo>
                  <a:pt x="17" y="39"/>
                </a:lnTo>
                <a:moveTo>
                  <a:pt x="17" y="39"/>
                </a:moveTo>
                <a:lnTo>
                  <a:pt x="17" y="37"/>
                </a:lnTo>
                <a:lnTo>
                  <a:pt x="20" y="37"/>
                </a:lnTo>
                <a:lnTo>
                  <a:pt x="22" y="37"/>
                </a:lnTo>
                <a:lnTo>
                  <a:pt x="22" y="39"/>
                </a:lnTo>
                <a:lnTo>
                  <a:pt x="25" y="39"/>
                </a:lnTo>
                <a:lnTo>
                  <a:pt x="25" y="41"/>
                </a:lnTo>
                <a:lnTo>
                  <a:pt x="25" y="49"/>
                </a:lnTo>
                <a:lnTo>
                  <a:pt x="27" y="51"/>
                </a:lnTo>
                <a:lnTo>
                  <a:pt x="30" y="51"/>
                </a:lnTo>
                <a:lnTo>
                  <a:pt x="32" y="49"/>
                </a:lnTo>
                <a:lnTo>
                  <a:pt x="34" y="46"/>
                </a:lnTo>
                <a:lnTo>
                  <a:pt x="37" y="46"/>
                </a:lnTo>
                <a:lnTo>
                  <a:pt x="37" y="44"/>
                </a:lnTo>
                <a:lnTo>
                  <a:pt x="41" y="44"/>
                </a:lnTo>
                <a:lnTo>
                  <a:pt x="41" y="41"/>
                </a:lnTo>
                <a:lnTo>
                  <a:pt x="44" y="39"/>
                </a:lnTo>
                <a:lnTo>
                  <a:pt x="44" y="34"/>
                </a:lnTo>
                <a:lnTo>
                  <a:pt x="41" y="34"/>
                </a:lnTo>
                <a:lnTo>
                  <a:pt x="39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7" y="17"/>
                </a:lnTo>
                <a:lnTo>
                  <a:pt x="39" y="17"/>
                </a:lnTo>
                <a:lnTo>
                  <a:pt x="39" y="15"/>
                </a:lnTo>
                <a:lnTo>
                  <a:pt x="41" y="15"/>
                </a:lnTo>
                <a:lnTo>
                  <a:pt x="41" y="13"/>
                </a:lnTo>
                <a:lnTo>
                  <a:pt x="51" y="13"/>
                </a:lnTo>
                <a:lnTo>
                  <a:pt x="51" y="10"/>
                </a:lnTo>
                <a:lnTo>
                  <a:pt x="53" y="10"/>
                </a:lnTo>
                <a:lnTo>
                  <a:pt x="53" y="8"/>
                </a:lnTo>
                <a:lnTo>
                  <a:pt x="56" y="8"/>
                </a:lnTo>
                <a:lnTo>
                  <a:pt x="56" y="5"/>
                </a:lnTo>
                <a:lnTo>
                  <a:pt x="63" y="5"/>
                </a:lnTo>
                <a:moveTo>
                  <a:pt x="34" y="37"/>
                </a:moveTo>
                <a:lnTo>
                  <a:pt x="39" y="44"/>
                </a:lnTo>
                <a:moveTo>
                  <a:pt x="37" y="37"/>
                </a:moveTo>
                <a:lnTo>
                  <a:pt x="41" y="44"/>
                </a:lnTo>
                <a:moveTo>
                  <a:pt x="30" y="39"/>
                </a:moveTo>
                <a:lnTo>
                  <a:pt x="37" y="46"/>
                </a:lnTo>
                <a:moveTo>
                  <a:pt x="22" y="32"/>
                </a:moveTo>
                <a:lnTo>
                  <a:pt x="34" y="46"/>
                </a:lnTo>
                <a:moveTo>
                  <a:pt x="17" y="37"/>
                </a:moveTo>
                <a:lnTo>
                  <a:pt x="27" y="51"/>
                </a:lnTo>
                <a:moveTo>
                  <a:pt x="20" y="37"/>
                </a:moveTo>
                <a:lnTo>
                  <a:pt x="30" y="51"/>
                </a:lnTo>
                <a:moveTo>
                  <a:pt x="20" y="34"/>
                </a:moveTo>
                <a:lnTo>
                  <a:pt x="32" y="49"/>
                </a:lnTo>
                <a:lnTo>
                  <a:pt x="22" y="34"/>
                </a:lnTo>
                <a:moveTo>
                  <a:pt x="22" y="32"/>
                </a:moveTo>
                <a:lnTo>
                  <a:pt x="34" y="46"/>
                </a:lnTo>
                <a:moveTo>
                  <a:pt x="34" y="39"/>
                </a:moveTo>
                <a:lnTo>
                  <a:pt x="39" y="44"/>
                </a:lnTo>
                <a:moveTo>
                  <a:pt x="32" y="39"/>
                </a:moveTo>
                <a:lnTo>
                  <a:pt x="37" y="4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70" name="path 9270"/>
          <p:cNvSpPr/>
          <p:nvPr/>
        </p:nvSpPr>
        <p:spPr>
          <a:xfrm>
            <a:off x="11543538" y="3807206"/>
            <a:ext cx="33528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49" y="5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72" name="path 9272"/>
          <p:cNvSpPr/>
          <p:nvPr/>
        </p:nvSpPr>
        <p:spPr>
          <a:xfrm>
            <a:off x="11529821" y="3807206"/>
            <a:ext cx="45719" cy="24383"/>
          </a:xfrm>
          <a:custGeom>
            <a:avLst/>
            <a:gdLst/>
            <a:ahLst/>
            <a:cxnLst/>
            <a:rect l="0" t="0" r="0" b="0"/>
            <a:pathLst>
              <a:path w="71" h="38">
                <a:moveTo>
                  <a:pt x="49" y="3"/>
                </a:moveTo>
                <a:lnTo>
                  <a:pt x="49" y="1"/>
                </a:lnTo>
                <a:moveTo>
                  <a:pt x="44" y="5"/>
                </a:moveTo>
                <a:lnTo>
                  <a:pt x="44" y="3"/>
                </a:lnTo>
                <a:moveTo>
                  <a:pt x="49" y="3"/>
                </a:moveTo>
                <a:lnTo>
                  <a:pt x="54" y="5"/>
                </a:lnTo>
                <a:moveTo>
                  <a:pt x="66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6" y="32"/>
                </a:moveTo>
                <a:lnTo>
                  <a:pt x="6" y="29"/>
                </a:lnTo>
                <a:moveTo>
                  <a:pt x="1" y="37"/>
                </a:moveTo>
                <a:lnTo>
                  <a:pt x="1" y="34"/>
                </a:lnTo>
                <a:moveTo>
                  <a:pt x="6" y="29"/>
                </a:moveTo>
                <a:lnTo>
                  <a:pt x="6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74" name="path 9274"/>
          <p:cNvSpPr/>
          <p:nvPr/>
        </p:nvSpPr>
        <p:spPr>
          <a:xfrm>
            <a:off x="11542014" y="3828541"/>
            <a:ext cx="4572" cy="6096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3" y="8"/>
                </a:moveTo>
                <a:lnTo>
                  <a:pt x="1" y="1"/>
                </a:lnTo>
                <a:lnTo>
                  <a:pt x="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76" name="path 9276"/>
          <p:cNvSpPr/>
          <p:nvPr/>
        </p:nvSpPr>
        <p:spPr>
          <a:xfrm>
            <a:off x="11528297" y="3830066"/>
            <a:ext cx="16764" cy="4571"/>
          </a:xfrm>
          <a:custGeom>
            <a:avLst/>
            <a:gdLst/>
            <a:ahLst/>
            <a:cxnLst/>
            <a:rect l="0" t="0" r="0" b="0"/>
            <a:pathLst>
              <a:path w="26" h="7">
                <a:moveTo>
                  <a:pt x="20" y="1"/>
                </a:moveTo>
                <a:lnTo>
                  <a:pt x="25" y="5"/>
                </a:lnTo>
                <a:moveTo>
                  <a:pt x="1" y="3"/>
                </a:move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78" name="path 9278"/>
          <p:cNvSpPr/>
          <p:nvPr/>
        </p:nvSpPr>
        <p:spPr>
          <a:xfrm>
            <a:off x="11504676" y="3818635"/>
            <a:ext cx="181356" cy="15240"/>
          </a:xfrm>
          <a:custGeom>
            <a:avLst/>
            <a:gdLst/>
            <a:ahLst/>
            <a:cxnLst/>
            <a:rect l="0" t="0" r="0" b="0"/>
            <a:pathLst>
              <a:path w="285" h="24">
                <a:moveTo>
                  <a:pt x="0" y="0"/>
                </a:moveTo>
                <a:lnTo>
                  <a:pt x="0" y="24"/>
                </a:lnTo>
                <a:lnTo>
                  <a:pt x="285" y="0"/>
                </a:lnTo>
                <a:lnTo>
                  <a:pt x="0" y="0"/>
                </a:lnTo>
              </a:path>
              <a:path w="285" h="24">
                <a:moveTo>
                  <a:pt x="0" y="24"/>
                </a:moveTo>
                <a:lnTo>
                  <a:pt x="285" y="0"/>
                </a:lnTo>
                <a:lnTo>
                  <a:pt x="285" y="24"/>
                </a:lnTo>
                <a:lnTo>
                  <a:pt x="0" y="2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80" name="path 9280"/>
          <p:cNvSpPr/>
          <p:nvPr/>
        </p:nvSpPr>
        <p:spPr>
          <a:xfrm>
            <a:off x="11388089" y="3827018"/>
            <a:ext cx="9144" cy="16763"/>
          </a:xfrm>
          <a:custGeom>
            <a:avLst/>
            <a:gdLst/>
            <a:ahLst/>
            <a:cxnLst/>
            <a:rect l="0" t="0" r="0" b="0"/>
            <a:pathLst>
              <a:path w="14" h="26">
                <a:moveTo>
                  <a:pt x="6" y="1"/>
                </a:moveTo>
                <a:lnTo>
                  <a:pt x="13" y="1"/>
                </a:lnTo>
                <a:lnTo>
                  <a:pt x="13" y="25"/>
                </a:lnTo>
                <a:lnTo>
                  <a:pt x="1" y="2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82" name="path 9282"/>
          <p:cNvSpPr/>
          <p:nvPr/>
        </p:nvSpPr>
        <p:spPr>
          <a:xfrm>
            <a:off x="11381993" y="3834638"/>
            <a:ext cx="7619" cy="7619"/>
          </a:xfrm>
          <a:custGeom>
            <a:avLst/>
            <a:gdLst/>
            <a:ahLst/>
            <a:cxnLst/>
            <a:rect l="0" t="0" r="0" b="0"/>
            <a:pathLst>
              <a:path w="11" h="11">
                <a:moveTo>
                  <a:pt x="1" y="1"/>
                </a:moveTo>
                <a:lnTo>
                  <a:pt x="3" y="8"/>
                </a:lnTo>
                <a:lnTo>
                  <a:pt x="10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84" name="path 9284"/>
          <p:cNvSpPr/>
          <p:nvPr/>
        </p:nvSpPr>
        <p:spPr>
          <a:xfrm>
            <a:off x="11380469" y="3823207"/>
            <a:ext cx="1523" cy="12192"/>
          </a:xfrm>
          <a:custGeom>
            <a:avLst/>
            <a:gdLst/>
            <a:ahLst/>
            <a:cxnLst/>
            <a:rect l="0" t="0" r="0" b="0"/>
            <a:pathLst>
              <a:path w="2" h="19">
                <a:moveTo>
                  <a:pt x="1" y="19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86" name="path 9286"/>
          <p:cNvSpPr/>
          <p:nvPr/>
        </p:nvSpPr>
        <p:spPr>
          <a:xfrm>
            <a:off x="11381993" y="3816350"/>
            <a:ext cx="7619" cy="7619"/>
          </a:xfrm>
          <a:custGeom>
            <a:avLst/>
            <a:gdLst/>
            <a:ahLst/>
            <a:cxnLst/>
            <a:rect l="0" t="0" r="0" b="0"/>
            <a:pathLst>
              <a:path w="11" h="11">
                <a:moveTo>
                  <a:pt x="10" y="1"/>
                </a:moveTo>
                <a:lnTo>
                  <a:pt x="3" y="3"/>
                </a:lnTo>
                <a:lnTo>
                  <a:pt x="1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88" name="path 9288"/>
          <p:cNvSpPr/>
          <p:nvPr/>
        </p:nvSpPr>
        <p:spPr>
          <a:xfrm>
            <a:off x="11388852" y="3814826"/>
            <a:ext cx="7619" cy="1523"/>
          </a:xfrm>
          <a:custGeom>
            <a:avLst/>
            <a:gdLst/>
            <a:ahLst/>
            <a:cxnLst/>
            <a:rect l="0" t="0" r="0" b="0"/>
            <a:pathLst>
              <a:path w="11" h="2">
                <a:moveTo>
                  <a:pt x="0" y="1"/>
                </a:moveTo>
                <a:lnTo>
                  <a:pt x="1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90" name="path 9290"/>
          <p:cNvSpPr/>
          <p:nvPr/>
        </p:nvSpPr>
        <p:spPr>
          <a:xfrm>
            <a:off x="11404854" y="3814826"/>
            <a:ext cx="19811" cy="28955"/>
          </a:xfrm>
          <a:custGeom>
            <a:avLst/>
            <a:gdLst/>
            <a:ahLst/>
            <a:cxnLst/>
            <a:rect l="0" t="0" r="0" b="0"/>
            <a:pathLst>
              <a:path w="31" h="45">
                <a:moveTo>
                  <a:pt x="1" y="44"/>
                </a:moveTo>
                <a:lnTo>
                  <a:pt x="15" y="1"/>
                </a:lnTo>
                <a:lnTo>
                  <a:pt x="30" y="4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92" name="path 9292"/>
          <p:cNvSpPr/>
          <p:nvPr/>
        </p:nvSpPr>
        <p:spPr>
          <a:xfrm>
            <a:off x="11408664" y="3834638"/>
            <a:ext cx="12192" cy="1523"/>
          </a:xfrm>
          <a:custGeom>
            <a:avLst/>
            <a:gdLst/>
            <a:ahLst/>
            <a:cxnLst/>
            <a:rect l="0" t="0" r="0" b="0"/>
            <a:pathLst>
              <a:path w="19" h="2">
                <a:moveTo>
                  <a:pt x="19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94" name="path 9294"/>
          <p:cNvSpPr/>
          <p:nvPr/>
        </p:nvSpPr>
        <p:spPr>
          <a:xfrm>
            <a:off x="11438994" y="3814840"/>
            <a:ext cx="7918" cy="3018"/>
          </a:xfrm>
          <a:custGeom>
            <a:avLst/>
            <a:gdLst/>
            <a:ahLst/>
            <a:cxnLst/>
            <a:rect l="0" t="0" r="0" b="0"/>
            <a:pathLst>
              <a:path w="12" h="4">
                <a:moveTo>
                  <a:pt x="12" y="3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96" name="path 9296"/>
          <p:cNvSpPr/>
          <p:nvPr/>
        </p:nvSpPr>
        <p:spPr>
          <a:xfrm>
            <a:off x="9580626" y="3807206"/>
            <a:ext cx="33528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49" y="5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  <a:moveTo>
                  <a:pt x="37" y="3"/>
                </a:moveTo>
                <a:lnTo>
                  <a:pt x="39" y="8"/>
                </a:lnTo>
                <a:moveTo>
                  <a:pt x="39" y="3"/>
                </a:moveTo>
                <a:lnTo>
                  <a:pt x="41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98" name="path 9298"/>
          <p:cNvSpPr/>
          <p:nvPr/>
        </p:nvSpPr>
        <p:spPr>
          <a:xfrm>
            <a:off x="9566909" y="3807206"/>
            <a:ext cx="45720" cy="24383"/>
          </a:xfrm>
          <a:custGeom>
            <a:avLst/>
            <a:gdLst/>
            <a:ahLst/>
            <a:cxnLst/>
            <a:rect l="0" t="0" r="0" b="0"/>
            <a:pathLst>
              <a:path w="72" h="38">
                <a:moveTo>
                  <a:pt x="49" y="3"/>
                </a:moveTo>
                <a:lnTo>
                  <a:pt x="49" y="1"/>
                </a:lnTo>
                <a:moveTo>
                  <a:pt x="44" y="5"/>
                </a:moveTo>
                <a:lnTo>
                  <a:pt x="44" y="3"/>
                </a:lnTo>
                <a:moveTo>
                  <a:pt x="49" y="3"/>
                </a:moveTo>
                <a:lnTo>
                  <a:pt x="54" y="5"/>
                </a:lnTo>
                <a:moveTo>
                  <a:pt x="65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5" y="32"/>
                </a:moveTo>
                <a:lnTo>
                  <a:pt x="5" y="29"/>
                </a:lnTo>
                <a:moveTo>
                  <a:pt x="1" y="37"/>
                </a:moveTo>
                <a:lnTo>
                  <a:pt x="1" y="34"/>
                </a:lnTo>
                <a:moveTo>
                  <a:pt x="5" y="29"/>
                </a:move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00" name="path 9300"/>
          <p:cNvSpPr/>
          <p:nvPr/>
        </p:nvSpPr>
        <p:spPr>
          <a:xfrm>
            <a:off x="9579102" y="3828541"/>
            <a:ext cx="4571" cy="6096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3" y="8"/>
                </a:moveTo>
                <a:lnTo>
                  <a:pt x="1" y="1"/>
                </a:lnTo>
                <a:lnTo>
                  <a:pt x="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02" name="path 9302"/>
          <p:cNvSpPr/>
          <p:nvPr/>
        </p:nvSpPr>
        <p:spPr>
          <a:xfrm>
            <a:off x="9565385" y="3830066"/>
            <a:ext cx="16764" cy="4571"/>
          </a:xfrm>
          <a:custGeom>
            <a:avLst/>
            <a:gdLst/>
            <a:ahLst/>
            <a:cxnLst/>
            <a:rect l="0" t="0" r="0" b="0"/>
            <a:pathLst>
              <a:path w="26" h="7">
                <a:moveTo>
                  <a:pt x="20" y="1"/>
                </a:moveTo>
                <a:lnTo>
                  <a:pt x="25" y="5"/>
                </a:lnTo>
                <a:moveTo>
                  <a:pt x="1" y="3"/>
                </a:move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04" name="path 9304"/>
          <p:cNvSpPr/>
          <p:nvPr/>
        </p:nvSpPr>
        <p:spPr>
          <a:xfrm>
            <a:off x="9432036" y="3818635"/>
            <a:ext cx="181354" cy="15240"/>
          </a:xfrm>
          <a:custGeom>
            <a:avLst/>
            <a:gdLst/>
            <a:ahLst/>
            <a:cxnLst/>
            <a:rect l="0" t="0" r="0" b="0"/>
            <a:pathLst>
              <a:path w="285" h="24">
                <a:moveTo>
                  <a:pt x="0" y="0"/>
                </a:moveTo>
                <a:lnTo>
                  <a:pt x="0" y="24"/>
                </a:lnTo>
                <a:lnTo>
                  <a:pt x="285" y="0"/>
                </a:lnTo>
                <a:lnTo>
                  <a:pt x="0" y="0"/>
                </a:lnTo>
              </a:path>
              <a:path w="285" h="24">
                <a:moveTo>
                  <a:pt x="0" y="24"/>
                </a:moveTo>
                <a:lnTo>
                  <a:pt x="285" y="0"/>
                </a:lnTo>
                <a:lnTo>
                  <a:pt x="285" y="24"/>
                </a:lnTo>
                <a:lnTo>
                  <a:pt x="0" y="2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06" name="path 9306"/>
          <p:cNvSpPr/>
          <p:nvPr/>
        </p:nvSpPr>
        <p:spPr>
          <a:xfrm>
            <a:off x="11441430" y="3831590"/>
            <a:ext cx="6095" cy="10667"/>
          </a:xfrm>
          <a:custGeom>
            <a:avLst/>
            <a:gdLst/>
            <a:ahLst/>
            <a:cxnLst/>
            <a:rect l="0" t="0" r="0" b="0"/>
            <a:pathLst>
              <a:path w="9" h="16">
                <a:moveTo>
                  <a:pt x="1" y="15"/>
                </a:moveTo>
                <a:lnTo>
                  <a:pt x="8" y="10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08" name="path 9308"/>
          <p:cNvSpPr/>
          <p:nvPr/>
        </p:nvSpPr>
        <p:spPr>
          <a:xfrm>
            <a:off x="11432806" y="3839249"/>
            <a:ext cx="9626" cy="4493"/>
          </a:xfrm>
          <a:custGeom>
            <a:avLst/>
            <a:gdLst/>
            <a:ahLst/>
            <a:cxnLst/>
            <a:rect l="0" t="0" r="0" b="0"/>
            <a:pathLst>
              <a:path w="15" h="7">
                <a:moveTo>
                  <a:pt x="0" y="1"/>
                </a:moveTo>
                <a:lnTo>
                  <a:pt x="14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10" name="path 9310"/>
          <p:cNvSpPr/>
          <p:nvPr/>
        </p:nvSpPr>
        <p:spPr>
          <a:xfrm>
            <a:off x="9144762" y="3807206"/>
            <a:ext cx="32003" cy="24383"/>
          </a:xfrm>
          <a:custGeom>
            <a:avLst/>
            <a:gdLst/>
            <a:ahLst/>
            <a:cxnLst/>
            <a:rect l="0" t="0" r="0" b="0"/>
            <a:pathLst>
              <a:path w="50" h="38">
                <a:moveTo>
                  <a:pt x="49" y="5"/>
                </a:moveTo>
                <a:lnTo>
                  <a:pt x="49" y="1"/>
                </a:lnTo>
                <a:moveTo>
                  <a:pt x="1" y="34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12" name="path 9312"/>
          <p:cNvSpPr/>
          <p:nvPr/>
        </p:nvSpPr>
        <p:spPr>
          <a:xfrm>
            <a:off x="9131045" y="3808730"/>
            <a:ext cx="45720" cy="22859"/>
          </a:xfrm>
          <a:custGeom>
            <a:avLst/>
            <a:gdLst/>
            <a:ahLst/>
            <a:cxnLst/>
            <a:rect l="0" t="0" r="0" b="0"/>
            <a:pathLst>
              <a:path w="72" h="35">
                <a:moveTo>
                  <a:pt x="46" y="1"/>
                </a:moveTo>
                <a:lnTo>
                  <a:pt x="49" y="1"/>
                </a:lnTo>
                <a:moveTo>
                  <a:pt x="42" y="3"/>
                </a:moveTo>
                <a:lnTo>
                  <a:pt x="44" y="3"/>
                </a:lnTo>
                <a:moveTo>
                  <a:pt x="49" y="1"/>
                </a:moveTo>
                <a:lnTo>
                  <a:pt x="51" y="3"/>
                </a:lnTo>
                <a:moveTo>
                  <a:pt x="66" y="1"/>
                </a:moveTo>
                <a:lnTo>
                  <a:pt x="68" y="3"/>
                </a:lnTo>
                <a:moveTo>
                  <a:pt x="68" y="1"/>
                </a:moveTo>
                <a:lnTo>
                  <a:pt x="70" y="3"/>
                </a:lnTo>
                <a:moveTo>
                  <a:pt x="6" y="30"/>
                </a:moveTo>
                <a:lnTo>
                  <a:pt x="6" y="27"/>
                </a:lnTo>
                <a:moveTo>
                  <a:pt x="1" y="34"/>
                </a:moveTo>
                <a:lnTo>
                  <a:pt x="1" y="32"/>
                </a:lnTo>
                <a:moveTo>
                  <a:pt x="6" y="27"/>
                </a:moveTo>
                <a:lnTo>
                  <a:pt x="6" y="3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14" name="path 9314"/>
          <p:cNvSpPr/>
          <p:nvPr/>
        </p:nvSpPr>
        <p:spPr>
          <a:xfrm>
            <a:off x="9143238" y="3828541"/>
            <a:ext cx="3048" cy="6096"/>
          </a:xfrm>
          <a:custGeom>
            <a:avLst/>
            <a:gdLst/>
            <a:ahLst/>
            <a:cxnLst/>
            <a:rect l="0" t="0" r="0" b="0"/>
            <a:pathLst>
              <a:path w="4" h="9">
                <a:moveTo>
                  <a:pt x="3" y="8"/>
                </a:moveTo>
                <a:lnTo>
                  <a:pt x="1" y="1"/>
                </a:lnTo>
                <a:lnTo>
                  <a:pt x="3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16" name="path 9316"/>
          <p:cNvSpPr/>
          <p:nvPr/>
        </p:nvSpPr>
        <p:spPr>
          <a:xfrm>
            <a:off x="9127997" y="3830066"/>
            <a:ext cx="18288" cy="4571"/>
          </a:xfrm>
          <a:custGeom>
            <a:avLst/>
            <a:gdLst/>
            <a:ahLst/>
            <a:cxnLst/>
            <a:rect l="0" t="0" r="0" b="0"/>
            <a:pathLst>
              <a:path w="28" h="7">
                <a:moveTo>
                  <a:pt x="22" y="1"/>
                </a:moveTo>
                <a:lnTo>
                  <a:pt x="27" y="5"/>
                </a:lnTo>
                <a:moveTo>
                  <a:pt x="1" y="3"/>
                </a:moveTo>
                <a:lnTo>
                  <a:pt x="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18" name="path 9318"/>
          <p:cNvSpPr/>
          <p:nvPr/>
        </p:nvSpPr>
        <p:spPr>
          <a:xfrm>
            <a:off x="9118854" y="3833114"/>
            <a:ext cx="19811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3" y="56"/>
                </a:moveTo>
                <a:lnTo>
                  <a:pt x="8" y="63"/>
                </a:lnTo>
                <a:moveTo>
                  <a:pt x="3" y="53"/>
                </a:moveTo>
                <a:lnTo>
                  <a:pt x="10" y="63"/>
                </a:lnTo>
                <a:moveTo>
                  <a:pt x="1" y="41"/>
                </a:moveTo>
                <a:lnTo>
                  <a:pt x="1" y="39"/>
                </a:lnTo>
                <a:moveTo>
                  <a:pt x="1" y="39"/>
                </a:moveTo>
                <a:lnTo>
                  <a:pt x="8" y="49"/>
                </a:lnTo>
                <a:moveTo>
                  <a:pt x="3" y="41"/>
                </a:moveTo>
                <a:lnTo>
                  <a:pt x="1" y="41"/>
                </a:lnTo>
                <a:moveTo>
                  <a:pt x="5" y="25"/>
                </a:moveTo>
                <a:lnTo>
                  <a:pt x="5" y="27"/>
                </a:lnTo>
                <a:moveTo>
                  <a:pt x="1" y="44"/>
                </a:moveTo>
                <a:lnTo>
                  <a:pt x="8" y="51"/>
                </a:lnTo>
                <a:moveTo>
                  <a:pt x="8" y="20"/>
                </a:moveTo>
                <a:lnTo>
                  <a:pt x="10" y="22"/>
                </a:lnTo>
                <a:moveTo>
                  <a:pt x="5" y="20"/>
                </a:moveTo>
                <a:lnTo>
                  <a:pt x="10" y="25"/>
                </a:lnTo>
                <a:moveTo>
                  <a:pt x="22" y="1"/>
                </a:moveTo>
                <a:lnTo>
                  <a:pt x="30" y="10"/>
                </a:lnTo>
                <a:moveTo>
                  <a:pt x="5" y="22"/>
                </a:moveTo>
                <a:lnTo>
                  <a:pt x="8" y="25"/>
                </a:lnTo>
                <a:lnTo>
                  <a:pt x="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86" name="group 486"/>
          <p:cNvGrpSpPr/>
          <p:nvPr/>
        </p:nvGrpSpPr>
        <p:grpSpPr>
          <a:xfrm rot="21600000">
            <a:off x="9087611" y="3814826"/>
            <a:ext cx="238505" cy="28955"/>
            <a:chOff x="0" y="0"/>
            <a:chExt cx="238505" cy="28955"/>
          </a:xfrm>
        </p:grpSpPr>
        <p:sp>
          <p:nvSpPr>
            <p:cNvPr id="9320" name="path 9320"/>
            <p:cNvSpPr/>
            <p:nvPr/>
          </p:nvSpPr>
          <p:spPr>
            <a:xfrm>
              <a:off x="0" y="3809"/>
              <a:ext cx="181355" cy="15240"/>
            </a:xfrm>
            <a:custGeom>
              <a:avLst/>
              <a:gdLst/>
              <a:ahLst/>
              <a:cxnLst/>
              <a:rect l="0" t="0" r="0" b="0"/>
              <a:pathLst>
                <a:path w="285" h="24">
                  <a:moveTo>
                    <a:pt x="0" y="0"/>
                  </a:moveTo>
                  <a:lnTo>
                    <a:pt x="0" y="24"/>
                  </a:lnTo>
                  <a:lnTo>
                    <a:pt x="285" y="0"/>
                  </a:lnTo>
                  <a:lnTo>
                    <a:pt x="0" y="0"/>
                  </a:lnTo>
                </a:path>
                <a:path w="285" h="24">
                  <a:moveTo>
                    <a:pt x="0" y="24"/>
                  </a:moveTo>
                  <a:lnTo>
                    <a:pt x="285" y="0"/>
                  </a:lnTo>
                  <a:lnTo>
                    <a:pt x="285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322" name="path 9322"/>
            <p:cNvSpPr/>
            <p:nvPr/>
          </p:nvSpPr>
          <p:spPr>
            <a:xfrm>
              <a:off x="221742" y="0"/>
              <a:ext cx="16763" cy="28955"/>
            </a:xfrm>
            <a:custGeom>
              <a:avLst/>
              <a:gdLst/>
              <a:ahLst/>
              <a:cxnLst/>
              <a:rect l="0" t="0" r="0" b="0"/>
              <a:pathLst>
                <a:path w="26" h="45">
                  <a:moveTo>
                    <a:pt x="18" y="20"/>
                  </a:moveTo>
                  <a:lnTo>
                    <a:pt x="25" y="20"/>
                  </a:lnTo>
                  <a:lnTo>
                    <a:pt x="25" y="44"/>
                  </a:lnTo>
                  <a:lnTo>
                    <a:pt x="13" y="44"/>
                  </a:lnTo>
                  <a:moveTo>
                    <a:pt x="3" y="32"/>
                  </a:moveTo>
                  <a:lnTo>
                    <a:pt x="5" y="39"/>
                  </a:lnTo>
                  <a:lnTo>
                    <a:pt x="13" y="41"/>
                  </a:lnTo>
                  <a:moveTo>
                    <a:pt x="1" y="32"/>
                  </a:moveTo>
                  <a:lnTo>
                    <a:pt x="1" y="13"/>
                  </a:lnTo>
                  <a:moveTo>
                    <a:pt x="13" y="3"/>
                  </a:moveTo>
                  <a:lnTo>
                    <a:pt x="5" y="5"/>
                  </a:lnTo>
                  <a:lnTo>
                    <a:pt x="3" y="13"/>
                  </a:lnTo>
                  <a:moveTo>
                    <a:pt x="13" y="1"/>
                  </a:moveTo>
                  <a:lnTo>
                    <a:pt x="25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9324" name="path 9324"/>
          <p:cNvSpPr/>
          <p:nvPr/>
        </p:nvSpPr>
        <p:spPr>
          <a:xfrm>
            <a:off x="7238238" y="3816350"/>
            <a:ext cx="7619" cy="7619"/>
          </a:xfrm>
          <a:custGeom>
            <a:avLst/>
            <a:gdLst/>
            <a:ahLst/>
            <a:cxnLst/>
            <a:rect l="0" t="0" r="0" b="0"/>
            <a:pathLst>
              <a:path w="11" h="11">
                <a:moveTo>
                  <a:pt x="10" y="1"/>
                </a:moveTo>
                <a:lnTo>
                  <a:pt x="3" y="3"/>
                </a:lnTo>
                <a:lnTo>
                  <a:pt x="1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26" name="rect 9326"/>
          <p:cNvSpPr/>
          <p:nvPr/>
        </p:nvSpPr>
        <p:spPr>
          <a:xfrm>
            <a:off x="6948678" y="3828541"/>
            <a:ext cx="10667" cy="12193"/>
          </a:xfrm>
          <a:prstGeom prst="rect">
            <a:avLst/>
          </a:prstGeom>
          <a:solidFill>
            <a:srgbClr val="000000">
              <a:alpha val="9294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28" name="path 9328"/>
          <p:cNvSpPr/>
          <p:nvPr/>
        </p:nvSpPr>
        <p:spPr>
          <a:xfrm>
            <a:off x="6938010" y="3833114"/>
            <a:ext cx="19811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3" y="56"/>
                </a:moveTo>
                <a:lnTo>
                  <a:pt x="8" y="63"/>
                </a:lnTo>
                <a:moveTo>
                  <a:pt x="1" y="53"/>
                </a:moveTo>
                <a:lnTo>
                  <a:pt x="10" y="63"/>
                </a:lnTo>
                <a:moveTo>
                  <a:pt x="1" y="41"/>
                </a:moveTo>
                <a:lnTo>
                  <a:pt x="1" y="39"/>
                </a:lnTo>
                <a:moveTo>
                  <a:pt x="1" y="39"/>
                </a:moveTo>
                <a:lnTo>
                  <a:pt x="8" y="49"/>
                </a:lnTo>
                <a:moveTo>
                  <a:pt x="3" y="41"/>
                </a:moveTo>
                <a:lnTo>
                  <a:pt x="1" y="41"/>
                </a:lnTo>
                <a:moveTo>
                  <a:pt x="5" y="25"/>
                </a:moveTo>
                <a:lnTo>
                  <a:pt x="5" y="27"/>
                </a:lnTo>
                <a:moveTo>
                  <a:pt x="1" y="44"/>
                </a:moveTo>
                <a:lnTo>
                  <a:pt x="8" y="51"/>
                </a:lnTo>
                <a:moveTo>
                  <a:pt x="8" y="20"/>
                </a:moveTo>
                <a:lnTo>
                  <a:pt x="10" y="22"/>
                </a:lnTo>
                <a:moveTo>
                  <a:pt x="5" y="20"/>
                </a:moveTo>
                <a:lnTo>
                  <a:pt x="10" y="25"/>
                </a:lnTo>
                <a:moveTo>
                  <a:pt x="22" y="1"/>
                </a:moveTo>
                <a:lnTo>
                  <a:pt x="29" y="10"/>
                </a:lnTo>
                <a:moveTo>
                  <a:pt x="5" y="22"/>
                </a:moveTo>
                <a:lnTo>
                  <a:pt x="8" y="25"/>
                </a:lnTo>
                <a:lnTo>
                  <a:pt x="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30" name="path 9330"/>
          <p:cNvSpPr/>
          <p:nvPr/>
        </p:nvSpPr>
        <p:spPr>
          <a:xfrm>
            <a:off x="6944627" y="3831590"/>
            <a:ext cx="13194" cy="12152"/>
          </a:xfrm>
          <a:custGeom>
            <a:avLst/>
            <a:gdLst/>
            <a:ahLst/>
            <a:cxnLst/>
            <a:rect l="0" t="0" r="0" b="0"/>
            <a:pathLst>
              <a:path w="20" h="19">
                <a:moveTo>
                  <a:pt x="12" y="15"/>
                </a:moveTo>
                <a:lnTo>
                  <a:pt x="19" y="10"/>
                </a:lnTo>
                <a:lnTo>
                  <a:pt x="14" y="1"/>
                </a:lnTo>
                <a:moveTo>
                  <a:pt x="0" y="13"/>
                </a:moveTo>
                <a:lnTo>
                  <a:pt x="14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32" name="path 9332"/>
          <p:cNvSpPr/>
          <p:nvPr/>
        </p:nvSpPr>
        <p:spPr>
          <a:xfrm>
            <a:off x="6324600" y="3818635"/>
            <a:ext cx="181355" cy="15240"/>
          </a:xfrm>
          <a:custGeom>
            <a:avLst/>
            <a:gdLst/>
            <a:ahLst/>
            <a:cxnLst/>
            <a:rect l="0" t="0" r="0" b="0"/>
            <a:pathLst>
              <a:path w="285" h="24">
                <a:moveTo>
                  <a:pt x="0" y="0"/>
                </a:moveTo>
                <a:lnTo>
                  <a:pt x="0" y="24"/>
                </a:lnTo>
                <a:lnTo>
                  <a:pt x="285" y="0"/>
                </a:lnTo>
                <a:lnTo>
                  <a:pt x="0" y="0"/>
                </a:lnTo>
              </a:path>
              <a:path w="285" h="24">
                <a:moveTo>
                  <a:pt x="0" y="24"/>
                </a:moveTo>
                <a:lnTo>
                  <a:pt x="285" y="0"/>
                </a:lnTo>
                <a:lnTo>
                  <a:pt x="285" y="24"/>
                </a:lnTo>
                <a:lnTo>
                  <a:pt x="0" y="2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34" name="path 9334"/>
          <p:cNvSpPr/>
          <p:nvPr/>
        </p:nvSpPr>
        <p:spPr>
          <a:xfrm>
            <a:off x="6075426" y="3825493"/>
            <a:ext cx="18288" cy="9144"/>
          </a:xfrm>
          <a:custGeom>
            <a:avLst/>
            <a:gdLst/>
            <a:ahLst/>
            <a:cxnLst/>
            <a:rect l="0" t="0" r="0" b="0"/>
            <a:pathLst>
              <a:path w="28" h="14">
                <a:moveTo>
                  <a:pt x="10" y="3"/>
                </a:moveTo>
                <a:lnTo>
                  <a:pt x="8" y="1"/>
                </a:lnTo>
                <a:moveTo>
                  <a:pt x="3" y="8"/>
                </a:moveTo>
                <a:lnTo>
                  <a:pt x="5" y="8"/>
                </a:lnTo>
                <a:moveTo>
                  <a:pt x="8" y="1"/>
                </a:moveTo>
                <a:lnTo>
                  <a:pt x="8" y="3"/>
                </a:lnTo>
                <a:moveTo>
                  <a:pt x="22" y="5"/>
                </a:moveTo>
                <a:lnTo>
                  <a:pt x="27" y="13"/>
                </a:lnTo>
                <a:moveTo>
                  <a:pt x="25" y="5"/>
                </a:moveTo>
                <a:lnTo>
                  <a:pt x="27" y="10"/>
                </a:lnTo>
                <a:moveTo>
                  <a:pt x="22" y="8"/>
                </a:moveTo>
                <a:lnTo>
                  <a:pt x="25" y="13"/>
                </a:lnTo>
                <a:moveTo>
                  <a:pt x="1" y="10"/>
                </a:moveTo>
                <a:lnTo>
                  <a:pt x="3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88" name="group 488"/>
          <p:cNvGrpSpPr/>
          <p:nvPr/>
        </p:nvGrpSpPr>
        <p:grpSpPr>
          <a:xfrm rot="21600000">
            <a:off x="5978652" y="3816350"/>
            <a:ext cx="238505" cy="27431"/>
            <a:chOff x="0" y="0"/>
            <a:chExt cx="238505" cy="27431"/>
          </a:xfrm>
        </p:grpSpPr>
        <p:sp>
          <p:nvSpPr>
            <p:cNvPr id="9336" name="path 9336"/>
            <p:cNvSpPr/>
            <p:nvPr/>
          </p:nvSpPr>
          <p:spPr>
            <a:xfrm>
              <a:off x="0" y="2285"/>
              <a:ext cx="182880" cy="15240"/>
            </a:xfrm>
            <a:custGeom>
              <a:avLst/>
              <a:gdLst/>
              <a:ahLst/>
              <a:cxnLst/>
              <a:rect l="0" t="0" r="0" b="0"/>
              <a:pathLst>
                <a:path w="288" h="24">
                  <a:moveTo>
                    <a:pt x="0" y="0"/>
                  </a:moveTo>
                  <a:lnTo>
                    <a:pt x="0" y="24"/>
                  </a:lnTo>
                  <a:lnTo>
                    <a:pt x="288" y="0"/>
                  </a:lnTo>
                  <a:lnTo>
                    <a:pt x="0" y="0"/>
                  </a:lnTo>
                </a:path>
                <a:path w="288" h="24">
                  <a:moveTo>
                    <a:pt x="0" y="24"/>
                  </a:moveTo>
                  <a:lnTo>
                    <a:pt x="288" y="0"/>
                  </a:lnTo>
                  <a:lnTo>
                    <a:pt x="288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338" name="path 9338"/>
            <p:cNvSpPr/>
            <p:nvPr/>
          </p:nvSpPr>
          <p:spPr>
            <a:xfrm>
              <a:off x="221741" y="0"/>
              <a:ext cx="16764" cy="27431"/>
            </a:xfrm>
            <a:custGeom>
              <a:avLst/>
              <a:gdLst/>
              <a:ahLst/>
              <a:cxnLst/>
              <a:rect l="0" t="0" r="0" b="0"/>
              <a:pathLst>
                <a:path w="26" h="43">
                  <a:moveTo>
                    <a:pt x="18" y="18"/>
                  </a:moveTo>
                  <a:lnTo>
                    <a:pt x="25" y="18"/>
                  </a:lnTo>
                  <a:lnTo>
                    <a:pt x="25" y="41"/>
                  </a:lnTo>
                  <a:lnTo>
                    <a:pt x="13" y="41"/>
                  </a:lnTo>
                  <a:moveTo>
                    <a:pt x="3" y="30"/>
                  </a:moveTo>
                  <a:lnTo>
                    <a:pt x="5" y="37"/>
                  </a:lnTo>
                  <a:lnTo>
                    <a:pt x="13" y="39"/>
                  </a:lnTo>
                  <a:moveTo>
                    <a:pt x="1" y="30"/>
                  </a:moveTo>
                  <a:lnTo>
                    <a:pt x="1" y="10"/>
                  </a:lnTo>
                  <a:moveTo>
                    <a:pt x="13" y="1"/>
                  </a:moveTo>
                  <a:lnTo>
                    <a:pt x="5" y="3"/>
                  </a:lnTo>
                  <a:lnTo>
                    <a:pt x="3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9340" name="path 9340"/>
          <p:cNvSpPr/>
          <p:nvPr/>
        </p:nvSpPr>
        <p:spPr>
          <a:xfrm>
            <a:off x="7295238" y="3814840"/>
            <a:ext cx="7918" cy="3018"/>
          </a:xfrm>
          <a:custGeom>
            <a:avLst/>
            <a:gdLst/>
            <a:ahLst/>
            <a:cxnLst/>
            <a:rect l="0" t="0" r="0" b="0"/>
            <a:pathLst>
              <a:path w="12" h="4">
                <a:moveTo>
                  <a:pt x="12" y="3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42" name="path 9342"/>
          <p:cNvSpPr/>
          <p:nvPr/>
        </p:nvSpPr>
        <p:spPr>
          <a:xfrm>
            <a:off x="11433809" y="3816350"/>
            <a:ext cx="6096" cy="10667"/>
          </a:xfrm>
          <a:custGeom>
            <a:avLst/>
            <a:gdLst/>
            <a:ahLst/>
            <a:cxnLst/>
            <a:rect l="0" t="0" r="0" b="0"/>
            <a:pathLst>
              <a:path w="9" h="16">
                <a:moveTo>
                  <a:pt x="8" y="1"/>
                </a:moveTo>
                <a:lnTo>
                  <a:pt x="1" y="5"/>
                </a:lnTo>
                <a:lnTo>
                  <a:pt x="5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44" name="path 9344"/>
          <p:cNvSpPr/>
          <p:nvPr/>
        </p:nvSpPr>
        <p:spPr>
          <a:xfrm>
            <a:off x="11435855" y="3827057"/>
            <a:ext cx="9625" cy="4494"/>
          </a:xfrm>
          <a:custGeom>
            <a:avLst/>
            <a:gdLst/>
            <a:ahLst/>
            <a:cxnLst/>
            <a:rect l="0" t="0" r="0" b="0"/>
            <a:pathLst>
              <a:path w="15" h="7">
                <a:moveTo>
                  <a:pt x="0" y="1"/>
                </a:moveTo>
                <a:lnTo>
                  <a:pt x="14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46" name="path 9346"/>
          <p:cNvSpPr/>
          <p:nvPr/>
        </p:nvSpPr>
        <p:spPr>
          <a:xfrm>
            <a:off x="10368534" y="3814826"/>
            <a:ext cx="42671" cy="28955"/>
          </a:xfrm>
          <a:custGeom>
            <a:avLst/>
            <a:gdLst/>
            <a:ahLst/>
            <a:cxnLst/>
            <a:rect l="0" t="0" r="0" b="0"/>
            <a:pathLst>
              <a:path w="67" h="45">
                <a:moveTo>
                  <a:pt x="1" y="44"/>
                </a:moveTo>
                <a:lnTo>
                  <a:pt x="15" y="1"/>
                </a:lnTo>
                <a:lnTo>
                  <a:pt x="30" y="44"/>
                </a:lnTo>
                <a:moveTo>
                  <a:pt x="27" y="32"/>
                </a:moveTo>
                <a:lnTo>
                  <a:pt x="5" y="32"/>
                </a:lnTo>
                <a:moveTo>
                  <a:pt x="65" y="3"/>
                </a:moveTo>
                <a:lnTo>
                  <a:pt x="53" y="1"/>
                </a:lnTo>
                <a:moveTo>
                  <a:pt x="53" y="3"/>
                </a:moveTo>
                <a:lnTo>
                  <a:pt x="46" y="8"/>
                </a:lnTo>
                <a:lnTo>
                  <a:pt x="51" y="17"/>
                </a:lnTo>
                <a:moveTo>
                  <a:pt x="49" y="20"/>
                </a:moveTo>
                <a:lnTo>
                  <a:pt x="63" y="25"/>
                </a:lnTo>
                <a:moveTo>
                  <a:pt x="58" y="41"/>
                </a:moveTo>
                <a:lnTo>
                  <a:pt x="65" y="37"/>
                </a:lnTo>
                <a:lnTo>
                  <a:pt x="61" y="27"/>
                </a:lnTo>
                <a:moveTo>
                  <a:pt x="46" y="39"/>
                </a:moveTo>
                <a:lnTo>
                  <a:pt x="61" y="4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48" name="path 9348"/>
          <p:cNvSpPr/>
          <p:nvPr/>
        </p:nvSpPr>
        <p:spPr>
          <a:xfrm>
            <a:off x="10645902" y="3807206"/>
            <a:ext cx="109728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8" y="75"/>
                </a:moveTo>
                <a:lnTo>
                  <a:pt x="87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0" y="85"/>
                </a:moveTo>
                <a:lnTo>
                  <a:pt x="87" y="94"/>
                </a:lnTo>
                <a:lnTo>
                  <a:pt x="70" y="77"/>
                </a:lnTo>
                <a:moveTo>
                  <a:pt x="75" y="75"/>
                </a:moveTo>
                <a:lnTo>
                  <a:pt x="87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8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5" y="3"/>
                </a:lnTo>
                <a:lnTo>
                  <a:pt x="70" y="3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0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8"/>
                </a:lnTo>
                <a:lnTo>
                  <a:pt x="85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87" y="3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7" y="1"/>
                </a:lnTo>
                <a:lnTo>
                  <a:pt x="116" y="8"/>
                </a:lnTo>
                <a:lnTo>
                  <a:pt x="121" y="8"/>
                </a:lnTo>
                <a:lnTo>
                  <a:pt x="123" y="10"/>
                </a:lnTo>
                <a:lnTo>
                  <a:pt x="125" y="10"/>
                </a:lnTo>
                <a:lnTo>
                  <a:pt x="125" y="13"/>
                </a:lnTo>
                <a:lnTo>
                  <a:pt x="128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1" y="27"/>
                </a:lnTo>
                <a:lnTo>
                  <a:pt x="121" y="29"/>
                </a:lnTo>
                <a:lnTo>
                  <a:pt x="123" y="32"/>
                </a:lnTo>
                <a:lnTo>
                  <a:pt x="125" y="34"/>
                </a:lnTo>
                <a:lnTo>
                  <a:pt x="125" y="37"/>
                </a:lnTo>
                <a:lnTo>
                  <a:pt x="128" y="39"/>
                </a:lnTo>
                <a:lnTo>
                  <a:pt x="128" y="41"/>
                </a:lnTo>
                <a:lnTo>
                  <a:pt x="130" y="41"/>
                </a:lnTo>
                <a:lnTo>
                  <a:pt x="133" y="44"/>
                </a:lnTo>
                <a:lnTo>
                  <a:pt x="138" y="44"/>
                </a:lnTo>
                <a:lnTo>
                  <a:pt x="138" y="41"/>
                </a:lnTo>
                <a:lnTo>
                  <a:pt x="138" y="39"/>
                </a:lnTo>
                <a:lnTo>
                  <a:pt x="135" y="39"/>
                </a:lnTo>
                <a:lnTo>
                  <a:pt x="135" y="34"/>
                </a:lnTo>
                <a:lnTo>
                  <a:pt x="133" y="34"/>
                </a:lnTo>
                <a:lnTo>
                  <a:pt x="133" y="29"/>
                </a:lnTo>
                <a:lnTo>
                  <a:pt x="135" y="29"/>
                </a:lnTo>
                <a:lnTo>
                  <a:pt x="135" y="27"/>
                </a:lnTo>
                <a:lnTo>
                  <a:pt x="138" y="27"/>
                </a:lnTo>
                <a:lnTo>
                  <a:pt x="140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47" y="29"/>
                </a:lnTo>
                <a:lnTo>
                  <a:pt x="150" y="29"/>
                </a:lnTo>
                <a:lnTo>
                  <a:pt x="150" y="32"/>
                </a:lnTo>
                <a:lnTo>
                  <a:pt x="152" y="32"/>
                </a:lnTo>
                <a:lnTo>
                  <a:pt x="152" y="34"/>
                </a:lnTo>
                <a:lnTo>
                  <a:pt x="154" y="37"/>
                </a:lnTo>
                <a:lnTo>
                  <a:pt x="154" y="39"/>
                </a:lnTo>
                <a:lnTo>
                  <a:pt x="157" y="39"/>
                </a:lnTo>
                <a:lnTo>
                  <a:pt x="157" y="41"/>
                </a:lnTo>
                <a:lnTo>
                  <a:pt x="159" y="44"/>
                </a:lnTo>
                <a:lnTo>
                  <a:pt x="159" y="51"/>
                </a:lnTo>
                <a:lnTo>
                  <a:pt x="161" y="51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3"/>
                </a:lnTo>
                <a:lnTo>
                  <a:pt x="169" y="65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59" y="70"/>
                </a:lnTo>
                <a:lnTo>
                  <a:pt x="159" y="73"/>
                </a:lnTo>
                <a:lnTo>
                  <a:pt x="159" y="75"/>
                </a:lnTo>
                <a:lnTo>
                  <a:pt x="161" y="77"/>
                </a:lnTo>
                <a:lnTo>
                  <a:pt x="164" y="77"/>
                </a:lnTo>
                <a:lnTo>
                  <a:pt x="164" y="80"/>
                </a:lnTo>
                <a:lnTo>
                  <a:pt x="164" y="87"/>
                </a:lnTo>
                <a:lnTo>
                  <a:pt x="166" y="87"/>
                </a:lnTo>
                <a:lnTo>
                  <a:pt x="166" y="89"/>
                </a:lnTo>
                <a:lnTo>
                  <a:pt x="169" y="89"/>
                </a:lnTo>
                <a:lnTo>
                  <a:pt x="171" y="89"/>
                </a:lnTo>
                <a:lnTo>
                  <a:pt x="171" y="92"/>
                </a:lnTo>
                <a:lnTo>
                  <a:pt x="171" y="99"/>
                </a:lnTo>
                <a:lnTo>
                  <a:pt x="169" y="101"/>
                </a:lnTo>
                <a:lnTo>
                  <a:pt x="169" y="104"/>
                </a:lnTo>
                <a:lnTo>
                  <a:pt x="166" y="104"/>
                </a:lnTo>
                <a:lnTo>
                  <a:pt x="166" y="106"/>
                </a:lnTo>
                <a:lnTo>
                  <a:pt x="164" y="106"/>
                </a:lnTo>
                <a:lnTo>
                  <a:pt x="161" y="106"/>
                </a:lnTo>
                <a:lnTo>
                  <a:pt x="161" y="109"/>
                </a:lnTo>
                <a:lnTo>
                  <a:pt x="161" y="111"/>
                </a:lnTo>
                <a:lnTo>
                  <a:pt x="164" y="111"/>
                </a:lnTo>
                <a:lnTo>
                  <a:pt x="164" y="113"/>
                </a:lnTo>
                <a:lnTo>
                  <a:pt x="166" y="113"/>
                </a:lnTo>
                <a:lnTo>
                  <a:pt x="164" y="116"/>
                </a:lnTo>
                <a:lnTo>
                  <a:pt x="164" y="123"/>
                </a:lnTo>
                <a:lnTo>
                  <a:pt x="161" y="123"/>
                </a:lnTo>
                <a:lnTo>
                  <a:pt x="161" y="125"/>
                </a:lnTo>
                <a:lnTo>
                  <a:pt x="159" y="128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5"/>
                </a:lnTo>
                <a:lnTo>
                  <a:pt x="150" y="135"/>
                </a:lnTo>
                <a:lnTo>
                  <a:pt x="147" y="133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8" y="125"/>
                </a:lnTo>
                <a:lnTo>
                  <a:pt x="138" y="128"/>
                </a:lnTo>
                <a:lnTo>
                  <a:pt x="133" y="128"/>
                </a:lnTo>
                <a:lnTo>
                  <a:pt x="130" y="130"/>
                </a:lnTo>
                <a:lnTo>
                  <a:pt x="130" y="133"/>
                </a:lnTo>
                <a:lnTo>
                  <a:pt x="128" y="133"/>
                </a:lnTo>
                <a:lnTo>
                  <a:pt x="128" y="137"/>
                </a:lnTo>
                <a:lnTo>
                  <a:pt x="130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7" y="140"/>
                </a:lnTo>
                <a:lnTo>
                  <a:pt x="147" y="142"/>
                </a:lnTo>
                <a:lnTo>
                  <a:pt x="147" y="147"/>
                </a:lnTo>
                <a:lnTo>
                  <a:pt x="145" y="147"/>
                </a:lnTo>
                <a:lnTo>
                  <a:pt x="145" y="149"/>
                </a:lnTo>
                <a:lnTo>
                  <a:pt x="142" y="149"/>
                </a:lnTo>
                <a:lnTo>
                  <a:pt x="140" y="152"/>
                </a:lnTo>
                <a:lnTo>
                  <a:pt x="138" y="152"/>
                </a:lnTo>
                <a:lnTo>
                  <a:pt x="138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0" y="159"/>
                </a:lnTo>
                <a:lnTo>
                  <a:pt x="128" y="159"/>
                </a:lnTo>
                <a:lnTo>
                  <a:pt x="125" y="161"/>
                </a:lnTo>
                <a:lnTo>
                  <a:pt x="121" y="161"/>
                </a:lnTo>
                <a:lnTo>
                  <a:pt x="118" y="164"/>
                </a:lnTo>
                <a:lnTo>
                  <a:pt x="116" y="164"/>
                </a:lnTo>
                <a:lnTo>
                  <a:pt x="116" y="166"/>
                </a:lnTo>
                <a:lnTo>
                  <a:pt x="113" y="166"/>
                </a:lnTo>
                <a:lnTo>
                  <a:pt x="111" y="169"/>
                </a:lnTo>
                <a:lnTo>
                  <a:pt x="99" y="169"/>
                </a:lnTo>
                <a:lnTo>
                  <a:pt x="101" y="166"/>
                </a:lnTo>
                <a:lnTo>
                  <a:pt x="101" y="164"/>
                </a:lnTo>
                <a:lnTo>
                  <a:pt x="104" y="164"/>
                </a:lnTo>
                <a:lnTo>
                  <a:pt x="101" y="161"/>
                </a:lnTo>
                <a:lnTo>
                  <a:pt x="94" y="161"/>
                </a:lnTo>
                <a:lnTo>
                  <a:pt x="94" y="164"/>
                </a:lnTo>
                <a:lnTo>
                  <a:pt x="90" y="164"/>
                </a:lnTo>
                <a:lnTo>
                  <a:pt x="87" y="166"/>
                </a:lnTo>
                <a:lnTo>
                  <a:pt x="82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0" y="171"/>
                </a:lnTo>
                <a:lnTo>
                  <a:pt x="68" y="169"/>
                </a:lnTo>
                <a:lnTo>
                  <a:pt x="65" y="169"/>
                </a:lnTo>
                <a:lnTo>
                  <a:pt x="65" y="166"/>
                </a:lnTo>
                <a:lnTo>
                  <a:pt x="65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6"/>
                </a:lnTo>
                <a:lnTo>
                  <a:pt x="58" y="166"/>
                </a:lnTo>
                <a:lnTo>
                  <a:pt x="53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4" y="161"/>
                </a:lnTo>
                <a:lnTo>
                  <a:pt x="41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49"/>
                </a:lnTo>
                <a:lnTo>
                  <a:pt x="39" y="149"/>
                </a:lnTo>
                <a:lnTo>
                  <a:pt x="49" y="149"/>
                </a:lnTo>
                <a:lnTo>
                  <a:pt x="49" y="147"/>
                </a:lnTo>
                <a:lnTo>
                  <a:pt x="49" y="142"/>
                </a:lnTo>
                <a:moveTo>
                  <a:pt x="49" y="142"/>
                </a:moveTo>
                <a:lnTo>
                  <a:pt x="46" y="140"/>
                </a:lnTo>
                <a:lnTo>
                  <a:pt x="44" y="137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2" y="130"/>
                </a:lnTo>
                <a:lnTo>
                  <a:pt x="32" y="133"/>
                </a:lnTo>
                <a:lnTo>
                  <a:pt x="34" y="133"/>
                </a:lnTo>
                <a:lnTo>
                  <a:pt x="34" y="135"/>
                </a:lnTo>
                <a:lnTo>
                  <a:pt x="37" y="137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7"/>
                </a:lnTo>
                <a:lnTo>
                  <a:pt x="30" y="149"/>
                </a:lnTo>
                <a:lnTo>
                  <a:pt x="25" y="147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8" y="140"/>
                </a:lnTo>
                <a:lnTo>
                  <a:pt x="18" y="137"/>
                </a:lnTo>
                <a:lnTo>
                  <a:pt x="15" y="135"/>
                </a:lnTo>
                <a:lnTo>
                  <a:pt x="15" y="133"/>
                </a:lnTo>
                <a:lnTo>
                  <a:pt x="13" y="133"/>
                </a:lnTo>
                <a:lnTo>
                  <a:pt x="13" y="128"/>
                </a:lnTo>
                <a:lnTo>
                  <a:pt x="10" y="128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5" y="118"/>
                </a:lnTo>
                <a:lnTo>
                  <a:pt x="5" y="113"/>
                </a:lnTo>
                <a:lnTo>
                  <a:pt x="3" y="113"/>
                </a:lnTo>
                <a:lnTo>
                  <a:pt x="3" y="101"/>
                </a:lnTo>
                <a:lnTo>
                  <a:pt x="5" y="101"/>
                </a:lnTo>
                <a:lnTo>
                  <a:pt x="5" y="104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89"/>
                </a:lnTo>
                <a:lnTo>
                  <a:pt x="5" y="89"/>
                </a:lnTo>
                <a:lnTo>
                  <a:pt x="5" y="85"/>
                </a:lnTo>
                <a:lnTo>
                  <a:pt x="3" y="85"/>
                </a:lnTo>
                <a:lnTo>
                  <a:pt x="3" y="82"/>
                </a:lnTo>
                <a:lnTo>
                  <a:pt x="1" y="85"/>
                </a:lnTo>
                <a:lnTo>
                  <a:pt x="1" y="73"/>
                </a:lnTo>
                <a:lnTo>
                  <a:pt x="3" y="70"/>
                </a:lnTo>
                <a:lnTo>
                  <a:pt x="3" y="68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5" y="53"/>
                </a:lnTo>
                <a:lnTo>
                  <a:pt x="8" y="53"/>
                </a:lnTo>
                <a:lnTo>
                  <a:pt x="8" y="49"/>
                </a:lnTo>
                <a:lnTo>
                  <a:pt x="10" y="49"/>
                </a:lnTo>
                <a:lnTo>
                  <a:pt x="10" y="44"/>
                </a:lnTo>
                <a:lnTo>
                  <a:pt x="13" y="44"/>
                </a:lnTo>
                <a:lnTo>
                  <a:pt x="13" y="41"/>
                </a:lnTo>
                <a:lnTo>
                  <a:pt x="15" y="41"/>
                </a:lnTo>
                <a:lnTo>
                  <a:pt x="15" y="39"/>
                </a:lnTo>
                <a:moveTo>
                  <a:pt x="15" y="39"/>
                </a:moveTo>
                <a:lnTo>
                  <a:pt x="18" y="37"/>
                </a:lnTo>
                <a:lnTo>
                  <a:pt x="20" y="37"/>
                </a:lnTo>
                <a:lnTo>
                  <a:pt x="22" y="39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7" y="46"/>
                </a:lnTo>
                <a:lnTo>
                  <a:pt x="37" y="44"/>
                </a:lnTo>
                <a:lnTo>
                  <a:pt x="39" y="44"/>
                </a:lnTo>
                <a:lnTo>
                  <a:pt x="39" y="41"/>
                </a:lnTo>
                <a:lnTo>
                  <a:pt x="41" y="41"/>
                </a:lnTo>
                <a:lnTo>
                  <a:pt x="41" y="39"/>
                </a:lnTo>
                <a:lnTo>
                  <a:pt x="41" y="34"/>
                </a:lnTo>
                <a:lnTo>
                  <a:pt x="39" y="34"/>
                </a:lnTo>
                <a:lnTo>
                  <a:pt x="37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2" y="29"/>
                </a:lnTo>
                <a:lnTo>
                  <a:pt x="25" y="29"/>
                </a:lnTo>
                <a:lnTo>
                  <a:pt x="25" y="27"/>
                </a:lnTo>
                <a:lnTo>
                  <a:pt x="25" y="25"/>
                </a:lnTo>
                <a:lnTo>
                  <a:pt x="27" y="25"/>
                </a:lnTo>
                <a:lnTo>
                  <a:pt x="27" y="22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9" y="15"/>
                </a:lnTo>
                <a:lnTo>
                  <a:pt x="41" y="15"/>
                </a:lnTo>
                <a:lnTo>
                  <a:pt x="41" y="13"/>
                </a:lnTo>
                <a:lnTo>
                  <a:pt x="49" y="13"/>
                </a:lnTo>
                <a:lnTo>
                  <a:pt x="49" y="10"/>
                </a:lnTo>
                <a:lnTo>
                  <a:pt x="53" y="10"/>
                </a:lnTo>
                <a:lnTo>
                  <a:pt x="53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  <a:moveTo>
                  <a:pt x="34" y="37"/>
                </a:moveTo>
                <a:lnTo>
                  <a:pt x="39" y="44"/>
                </a:lnTo>
                <a:lnTo>
                  <a:pt x="34" y="37"/>
                </a:lnTo>
                <a:close/>
                <a:moveTo>
                  <a:pt x="30" y="39"/>
                </a:moveTo>
                <a:lnTo>
                  <a:pt x="34" y="46"/>
                </a:lnTo>
                <a:lnTo>
                  <a:pt x="22" y="32"/>
                </a:lnTo>
                <a:moveTo>
                  <a:pt x="18" y="37"/>
                </a:moveTo>
                <a:lnTo>
                  <a:pt x="27" y="51"/>
                </a:lnTo>
                <a:lnTo>
                  <a:pt x="18" y="37"/>
                </a:lnTo>
                <a:close/>
                <a:moveTo>
                  <a:pt x="30" y="49"/>
                </a:moveTo>
                <a:lnTo>
                  <a:pt x="20" y="34"/>
                </a:lnTo>
                <a:lnTo>
                  <a:pt x="32" y="49"/>
                </a:lnTo>
                <a:moveTo>
                  <a:pt x="22" y="32"/>
                </a:moveTo>
                <a:lnTo>
                  <a:pt x="32" y="46"/>
                </a:lnTo>
                <a:moveTo>
                  <a:pt x="37" y="44"/>
                </a:moveTo>
                <a:lnTo>
                  <a:pt x="32" y="39"/>
                </a:lnTo>
                <a:lnTo>
                  <a:pt x="37" y="4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50" name="path 9350"/>
          <p:cNvSpPr/>
          <p:nvPr/>
        </p:nvSpPr>
        <p:spPr>
          <a:xfrm>
            <a:off x="10670285" y="3807206"/>
            <a:ext cx="33527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51" y="5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  <a:moveTo>
                  <a:pt x="37" y="3"/>
                </a:moveTo>
                <a:lnTo>
                  <a:pt x="42" y="8"/>
                </a:lnTo>
                <a:moveTo>
                  <a:pt x="39" y="3"/>
                </a:moveTo>
                <a:lnTo>
                  <a:pt x="44" y="8"/>
                </a:lnTo>
                <a:moveTo>
                  <a:pt x="32" y="13"/>
                </a:moveTo>
                <a:lnTo>
                  <a:pt x="30" y="8"/>
                </a:lnTo>
                <a:lnTo>
                  <a:pt x="34" y="13"/>
                </a:lnTo>
                <a:lnTo>
                  <a:pt x="32" y="5"/>
                </a:lnTo>
                <a:moveTo>
                  <a:pt x="32" y="3"/>
                </a:moveTo>
                <a:lnTo>
                  <a:pt x="37" y="10"/>
                </a:lnTo>
                <a:lnTo>
                  <a:pt x="32" y="3"/>
                </a:lnTo>
                <a:close/>
                <a:moveTo>
                  <a:pt x="34" y="3"/>
                </a:moveTo>
                <a:lnTo>
                  <a:pt x="39" y="8"/>
                </a:lnTo>
                <a:lnTo>
                  <a:pt x="37" y="3"/>
                </a:lnTo>
                <a:moveTo>
                  <a:pt x="42" y="3"/>
                </a:moveTo>
                <a:lnTo>
                  <a:pt x="44" y="8"/>
                </a:lnTo>
                <a:moveTo>
                  <a:pt x="44" y="3"/>
                </a:moveTo>
                <a:lnTo>
                  <a:pt x="46" y="8"/>
                </a:lnTo>
                <a:lnTo>
                  <a:pt x="42" y="3"/>
                </a:lnTo>
                <a:moveTo>
                  <a:pt x="27" y="3"/>
                </a:moveTo>
                <a:lnTo>
                  <a:pt x="30" y="3"/>
                </a:lnTo>
                <a:moveTo>
                  <a:pt x="22" y="5"/>
                </a:moveTo>
                <a:lnTo>
                  <a:pt x="25" y="5"/>
                </a:lnTo>
                <a:moveTo>
                  <a:pt x="30" y="3"/>
                </a:moveTo>
                <a:lnTo>
                  <a:pt x="32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52" name="path 9352"/>
          <p:cNvSpPr/>
          <p:nvPr/>
        </p:nvSpPr>
        <p:spPr>
          <a:xfrm>
            <a:off x="10655045" y="3825493"/>
            <a:ext cx="18288" cy="9144"/>
          </a:xfrm>
          <a:custGeom>
            <a:avLst/>
            <a:gdLst/>
            <a:ahLst/>
            <a:cxnLst/>
            <a:rect l="0" t="0" r="0" b="0"/>
            <a:pathLst>
              <a:path w="28" h="14">
                <a:moveTo>
                  <a:pt x="10" y="3"/>
                </a:moveTo>
                <a:lnTo>
                  <a:pt x="8" y="1"/>
                </a:lnTo>
                <a:moveTo>
                  <a:pt x="6" y="8"/>
                </a:moveTo>
                <a:lnTo>
                  <a:pt x="6" y="5"/>
                </a:lnTo>
                <a:moveTo>
                  <a:pt x="8" y="1"/>
                </a:moveTo>
                <a:lnTo>
                  <a:pt x="10" y="3"/>
                </a:lnTo>
                <a:moveTo>
                  <a:pt x="22" y="5"/>
                </a:moveTo>
                <a:lnTo>
                  <a:pt x="27" y="13"/>
                </a:lnTo>
                <a:moveTo>
                  <a:pt x="25" y="5"/>
                </a:moveTo>
                <a:lnTo>
                  <a:pt x="27" y="10"/>
                </a:lnTo>
                <a:moveTo>
                  <a:pt x="22" y="8"/>
                </a:moveTo>
                <a:lnTo>
                  <a:pt x="27" y="13"/>
                </a:lnTo>
                <a:moveTo>
                  <a:pt x="1" y="10"/>
                </a:moveTo>
                <a:lnTo>
                  <a:pt x="3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54" name="path 9354"/>
          <p:cNvSpPr/>
          <p:nvPr/>
        </p:nvSpPr>
        <p:spPr>
          <a:xfrm>
            <a:off x="10645902" y="3833114"/>
            <a:ext cx="19811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1" y="56"/>
                </a:moveTo>
                <a:lnTo>
                  <a:pt x="5" y="63"/>
                </a:lnTo>
                <a:moveTo>
                  <a:pt x="1" y="53"/>
                </a:moveTo>
                <a:lnTo>
                  <a:pt x="8" y="63"/>
                </a:lnTo>
                <a:moveTo>
                  <a:pt x="1" y="41"/>
                </a:moveTo>
                <a:lnTo>
                  <a:pt x="1" y="39"/>
                </a:lnTo>
                <a:moveTo>
                  <a:pt x="1" y="39"/>
                </a:moveTo>
                <a:lnTo>
                  <a:pt x="8" y="49"/>
                </a:lnTo>
                <a:moveTo>
                  <a:pt x="3" y="41"/>
                </a:moveTo>
                <a:lnTo>
                  <a:pt x="1" y="41"/>
                </a:lnTo>
                <a:moveTo>
                  <a:pt x="5" y="25"/>
                </a:moveTo>
                <a:lnTo>
                  <a:pt x="5" y="27"/>
                </a:lnTo>
                <a:moveTo>
                  <a:pt x="1" y="44"/>
                </a:moveTo>
                <a:lnTo>
                  <a:pt x="8" y="51"/>
                </a:lnTo>
                <a:moveTo>
                  <a:pt x="8" y="20"/>
                </a:moveTo>
                <a:lnTo>
                  <a:pt x="10" y="22"/>
                </a:lnTo>
                <a:moveTo>
                  <a:pt x="5" y="20"/>
                </a:moveTo>
                <a:lnTo>
                  <a:pt x="10" y="25"/>
                </a:lnTo>
                <a:moveTo>
                  <a:pt x="22" y="1"/>
                </a:moveTo>
                <a:lnTo>
                  <a:pt x="30" y="10"/>
                </a:lnTo>
                <a:moveTo>
                  <a:pt x="5" y="22"/>
                </a:moveTo>
                <a:lnTo>
                  <a:pt x="8" y="25"/>
                </a:lnTo>
                <a:lnTo>
                  <a:pt x="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56" name="path 9356"/>
          <p:cNvSpPr/>
          <p:nvPr/>
        </p:nvSpPr>
        <p:spPr>
          <a:xfrm>
            <a:off x="10452354" y="3807206"/>
            <a:ext cx="33528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49" y="5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58" name="path 9358"/>
          <p:cNvSpPr/>
          <p:nvPr/>
        </p:nvSpPr>
        <p:spPr>
          <a:xfrm>
            <a:off x="10470642" y="3810253"/>
            <a:ext cx="4571" cy="6096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3" y="8"/>
                </a:moveTo>
                <a:lnTo>
                  <a:pt x="1" y="3"/>
                </a:lnTo>
                <a:lnTo>
                  <a:pt x="5" y="8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90" name="group 490"/>
          <p:cNvGrpSpPr/>
          <p:nvPr/>
        </p:nvGrpSpPr>
        <p:grpSpPr>
          <a:xfrm rot="21600000">
            <a:off x="10468356" y="3814826"/>
            <a:ext cx="238505" cy="28955"/>
            <a:chOff x="0" y="0"/>
            <a:chExt cx="238505" cy="28955"/>
          </a:xfrm>
        </p:grpSpPr>
        <p:sp>
          <p:nvSpPr>
            <p:cNvPr id="9360" name="path 9360"/>
            <p:cNvSpPr/>
            <p:nvPr/>
          </p:nvSpPr>
          <p:spPr>
            <a:xfrm>
              <a:off x="0" y="3809"/>
              <a:ext cx="181355" cy="15240"/>
            </a:xfrm>
            <a:custGeom>
              <a:avLst/>
              <a:gdLst/>
              <a:ahLst/>
              <a:cxnLst/>
              <a:rect l="0" t="0" r="0" b="0"/>
              <a:pathLst>
                <a:path w="285" h="24">
                  <a:moveTo>
                    <a:pt x="0" y="0"/>
                  </a:moveTo>
                  <a:lnTo>
                    <a:pt x="0" y="24"/>
                  </a:lnTo>
                  <a:lnTo>
                    <a:pt x="285" y="0"/>
                  </a:lnTo>
                  <a:lnTo>
                    <a:pt x="0" y="0"/>
                  </a:lnTo>
                </a:path>
                <a:path w="285" h="24">
                  <a:moveTo>
                    <a:pt x="0" y="24"/>
                  </a:moveTo>
                  <a:lnTo>
                    <a:pt x="285" y="0"/>
                  </a:lnTo>
                  <a:lnTo>
                    <a:pt x="285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362" name="path 9362"/>
            <p:cNvSpPr/>
            <p:nvPr/>
          </p:nvSpPr>
          <p:spPr>
            <a:xfrm>
              <a:off x="221741" y="0"/>
              <a:ext cx="16764" cy="28955"/>
            </a:xfrm>
            <a:custGeom>
              <a:avLst/>
              <a:gdLst/>
              <a:ahLst/>
              <a:cxnLst/>
              <a:rect l="0" t="0" r="0" b="0"/>
              <a:pathLst>
                <a:path w="26" h="45">
                  <a:moveTo>
                    <a:pt x="18" y="20"/>
                  </a:moveTo>
                  <a:lnTo>
                    <a:pt x="25" y="20"/>
                  </a:lnTo>
                  <a:lnTo>
                    <a:pt x="25" y="44"/>
                  </a:lnTo>
                  <a:lnTo>
                    <a:pt x="13" y="44"/>
                  </a:lnTo>
                  <a:moveTo>
                    <a:pt x="3" y="32"/>
                  </a:moveTo>
                  <a:lnTo>
                    <a:pt x="6" y="39"/>
                  </a:lnTo>
                  <a:lnTo>
                    <a:pt x="13" y="41"/>
                  </a:lnTo>
                  <a:moveTo>
                    <a:pt x="1" y="32"/>
                  </a:moveTo>
                  <a:lnTo>
                    <a:pt x="1" y="13"/>
                  </a:lnTo>
                  <a:moveTo>
                    <a:pt x="13" y="3"/>
                  </a:moveTo>
                  <a:lnTo>
                    <a:pt x="6" y="5"/>
                  </a:lnTo>
                  <a:lnTo>
                    <a:pt x="3" y="13"/>
                  </a:lnTo>
                  <a:moveTo>
                    <a:pt x="13" y="1"/>
                  </a:moveTo>
                  <a:lnTo>
                    <a:pt x="25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9364" name="path 9364"/>
          <p:cNvSpPr/>
          <p:nvPr/>
        </p:nvSpPr>
        <p:spPr>
          <a:xfrm>
            <a:off x="10219182" y="3825493"/>
            <a:ext cx="18287" cy="9144"/>
          </a:xfrm>
          <a:custGeom>
            <a:avLst/>
            <a:gdLst/>
            <a:ahLst/>
            <a:cxnLst/>
            <a:rect l="0" t="0" r="0" b="0"/>
            <a:pathLst>
              <a:path w="28" h="14">
                <a:moveTo>
                  <a:pt x="10" y="3"/>
                </a:moveTo>
                <a:lnTo>
                  <a:pt x="8" y="1"/>
                </a:lnTo>
                <a:moveTo>
                  <a:pt x="3" y="8"/>
                </a:moveTo>
                <a:lnTo>
                  <a:pt x="5" y="8"/>
                </a:lnTo>
                <a:moveTo>
                  <a:pt x="8" y="1"/>
                </a:moveTo>
                <a:lnTo>
                  <a:pt x="8" y="3"/>
                </a:lnTo>
                <a:moveTo>
                  <a:pt x="22" y="5"/>
                </a:moveTo>
                <a:lnTo>
                  <a:pt x="27" y="13"/>
                </a:lnTo>
                <a:moveTo>
                  <a:pt x="25" y="5"/>
                </a:moveTo>
                <a:lnTo>
                  <a:pt x="27" y="10"/>
                </a:lnTo>
                <a:moveTo>
                  <a:pt x="22" y="8"/>
                </a:moveTo>
                <a:lnTo>
                  <a:pt x="25" y="13"/>
                </a:lnTo>
                <a:moveTo>
                  <a:pt x="1" y="10"/>
                </a:moveTo>
                <a:lnTo>
                  <a:pt x="3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66" name="path 9366"/>
          <p:cNvSpPr/>
          <p:nvPr/>
        </p:nvSpPr>
        <p:spPr>
          <a:xfrm>
            <a:off x="10122408" y="3818635"/>
            <a:ext cx="182879" cy="15240"/>
          </a:xfrm>
          <a:custGeom>
            <a:avLst/>
            <a:gdLst/>
            <a:ahLst/>
            <a:cxnLst/>
            <a:rect l="0" t="0" r="0" b="0"/>
            <a:pathLst>
              <a:path w="287" h="24">
                <a:moveTo>
                  <a:pt x="0" y="0"/>
                </a:moveTo>
                <a:lnTo>
                  <a:pt x="0" y="24"/>
                </a:lnTo>
                <a:lnTo>
                  <a:pt x="287" y="0"/>
                </a:lnTo>
                <a:lnTo>
                  <a:pt x="0" y="0"/>
                </a:lnTo>
              </a:path>
              <a:path w="287" h="24">
                <a:moveTo>
                  <a:pt x="0" y="24"/>
                </a:moveTo>
                <a:lnTo>
                  <a:pt x="287" y="0"/>
                </a:lnTo>
                <a:lnTo>
                  <a:pt x="287" y="24"/>
                </a:lnTo>
                <a:lnTo>
                  <a:pt x="0" y="2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68" name="path 9368"/>
          <p:cNvSpPr/>
          <p:nvPr/>
        </p:nvSpPr>
        <p:spPr>
          <a:xfrm>
            <a:off x="7245095" y="3814826"/>
            <a:ext cx="7619" cy="1523"/>
          </a:xfrm>
          <a:custGeom>
            <a:avLst/>
            <a:gdLst/>
            <a:ahLst/>
            <a:cxnLst/>
            <a:rect l="0" t="0" r="0" b="0"/>
            <a:pathLst>
              <a:path w="11" h="2">
                <a:moveTo>
                  <a:pt x="0" y="1"/>
                </a:moveTo>
                <a:lnTo>
                  <a:pt x="1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70" name="path 9370"/>
          <p:cNvSpPr/>
          <p:nvPr/>
        </p:nvSpPr>
        <p:spPr>
          <a:xfrm>
            <a:off x="7244333" y="3827018"/>
            <a:ext cx="9143" cy="16763"/>
          </a:xfrm>
          <a:custGeom>
            <a:avLst/>
            <a:gdLst/>
            <a:ahLst/>
            <a:cxnLst/>
            <a:rect l="0" t="0" r="0" b="0"/>
            <a:pathLst>
              <a:path w="14" h="26">
                <a:moveTo>
                  <a:pt x="5" y="1"/>
                </a:moveTo>
                <a:lnTo>
                  <a:pt x="13" y="1"/>
                </a:lnTo>
                <a:lnTo>
                  <a:pt x="13" y="25"/>
                </a:lnTo>
                <a:lnTo>
                  <a:pt x="1" y="2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72" name="path 9372"/>
          <p:cNvSpPr/>
          <p:nvPr/>
        </p:nvSpPr>
        <p:spPr>
          <a:xfrm>
            <a:off x="7238238" y="3834638"/>
            <a:ext cx="7619" cy="7619"/>
          </a:xfrm>
          <a:custGeom>
            <a:avLst/>
            <a:gdLst/>
            <a:ahLst/>
            <a:cxnLst/>
            <a:rect l="0" t="0" r="0" b="0"/>
            <a:pathLst>
              <a:path w="11" h="11">
                <a:moveTo>
                  <a:pt x="1" y="1"/>
                </a:moveTo>
                <a:lnTo>
                  <a:pt x="3" y="8"/>
                </a:lnTo>
                <a:lnTo>
                  <a:pt x="10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74" name="path 9374"/>
          <p:cNvSpPr/>
          <p:nvPr/>
        </p:nvSpPr>
        <p:spPr>
          <a:xfrm>
            <a:off x="7261097" y="3814826"/>
            <a:ext cx="19811" cy="28955"/>
          </a:xfrm>
          <a:custGeom>
            <a:avLst/>
            <a:gdLst/>
            <a:ahLst/>
            <a:cxnLst/>
            <a:rect l="0" t="0" r="0" b="0"/>
            <a:pathLst>
              <a:path w="31" h="45">
                <a:moveTo>
                  <a:pt x="1" y="44"/>
                </a:moveTo>
                <a:lnTo>
                  <a:pt x="15" y="1"/>
                </a:lnTo>
                <a:lnTo>
                  <a:pt x="30" y="4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76" name="path 9376"/>
          <p:cNvSpPr/>
          <p:nvPr/>
        </p:nvSpPr>
        <p:spPr>
          <a:xfrm>
            <a:off x="7264907" y="3834638"/>
            <a:ext cx="12192" cy="1523"/>
          </a:xfrm>
          <a:custGeom>
            <a:avLst/>
            <a:gdLst/>
            <a:ahLst/>
            <a:cxnLst/>
            <a:rect l="0" t="0" r="0" b="0"/>
            <a:pathLst>
              <a:path w="19" h="2">
                <a:moveTo>
                  <a:pt x="19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78" name="path 9378"/>
          <p:cNvSpPr/>
          <p:nvPr/>
        </p:nvSpPr>
        <p:spPr>
          <a:xfrm>
            <a:off x="9786366" y="3807206"/>
            <a:ext cx="45720" cy="30479"/>
          </a:xfrm>
          <a:custGeom>
            <a:avLst/>
            <a:gdLst/>
            <a:ahLst/>
            <a:cxnLst/>
            <a:rect l="0" t="0" r="0" b="0"/>
            <a:pathLst>
              <a:path w="72" h="47">
                <a:moveTo>
                  <a:pt x="1" y="32"/>
                </a:moveTo>
                <a:lnTo>
                  <a:pt x="13" y="46"/>
                </a:lnTo>
                <a:moveTo>
                  <a:pt x="13" y="39"/>
                </a:moveTo>
                <a:lnTo>
                  <a:pt x="17" y="44"/>
                </a:lnTo>
                <a:moveTo>
                  <a:pt x="10" y="39"/>
                </a:moveTo>
                <a:lnTo>
                  <a:pt x="15" y="46"/>
                </a:lnTo>
                <a:moveTo>
                  <a:pt x="68" y="1"/>
                </a:moveTo>
                <a:lnTo>
                  <a:pt x="70" y="3"/>
                </a:lnTo>
                <a:moveTo>
                  <a:pt x="68" y="3"/>
                </a:moveTo>
                <a:lnTo>
                  <a:pt x="68" y="1"/>
                </a:lnTo>
                <a:moveTo>
                  <a:pt x="68" y="5"/>
                </a:moveTo>
                <a:lnTo>
                  <a:pt x="70" y="1"/>
                </a:lnTo>
                <a:moveTo>
                  <a:pt x="20" y="34"/>
                </a:moveTo>
                <a:lnTo>
                  <a:pt x="22" y="37"/>
                </a:lnTo>
                <a:moveTo>
                  <a:pt x="56" y="3"/>
                </a:moveTo>
                <a:lnTo>
                  <a:pt x="58" y="8"/>
                </a:lnTo>
                <a:moveTo>
                  <a:pt x="58" y="3"/>
                </a:moveTo>
                <a:lnTo>
                  <a:pt x="61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80" name="path 9380"/>
          <p:cNvSpPr/>
          <p:nvPr/>
        </p:nvSpPr>
        <p:spPr>
          <a:xfrm>
            <a:off x="9784842" y="3807206"/>
            <a:ext cx="45719" cy="24383"/>
          </a:xfrm>
          <a:custGeom>
            <a:avLst/>
            <a:gdLst/>
            <a:ahLst/>
            <a:cxnLst/>
            <a:rect l="0" t="0" r="0" b="0"/>
            <a:pathLst>
              <a:path w="71" h="38">
                <a:moveTo>
                  <a:pt x="61" y="3"/>
                </a:moveTo>
                <a:lnTo>
                  <a:pt x="65" y="8"/>
                </a:lnTo>
                <a:moveTo>
                  <a:pt x="65" y="3"/>
                </a:moveTo>
                <a:lnTo>
                  <a:pt x="68" y="8"/>
                </a:lnTo>
                <a:moveTo>
                  <a:pt x="63" y="3"/>
                </a:moveTo>
                <a:lnTo>
                  <a:pt x="65" y="8"/>
                </a:lnTo>
                <a:moveTo>
                  <a:pt x="49" y="3"/>
                </a:moveTo>
                <a:lnTo>
                  <a:pt x="49" y="1"/>
                </a:lnTo>
                <a:moveTo>
                  <a:pt x="44" y="5"/>
                </a:moveTo>
                <a:lnTo>
                  <a:pt x="44" y="3"/>
                </a:lnTo>
                <a:moveTo>
                  <a:pt x="51" y="3"/>
                </a:moveTo>
                <a:lnTo>
                  <a:pt x="54" y="5"/>
                </a:lnTo>
                <a:moveTo>
                  <a:pt x="65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5" y="32"/>
                </a:moveTo>
                <a:lnTo>
                  <a:pt x="5" y="29"/>
                </a:lnTo>
                <a:moveTo>
                  <a:pt x="1" y="37"/>
                </a:moveTo>
                <a:lnTo>
                  <a:pt x="3" y="37"/>
                </a:lnTo>
                <a:moveTo>
                  <a:pt x="5" y="29"/>
                </a:move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82" name="path 9382"/>
          <p:cNvSpPr/>
          <p:nvPr/>
        </p:nvSpPr>
        <p:spPr>
          <a:xfrm>
            <a:off x="9777984" y="3818635"/>
            <a:ext cx="181355" cy="15240"/>
          </a:xfrm>
          <a:custGeom>
            <a:avLst/>
            <a:gdLst/>
            <a:ahLst/>
            <a:cxnLst/>
            <a:rect l="0" t="0" r="0" b="0"/>
            <a:pathLst>
              <a:path w="285" h="24">
                <a:moveTo>
                  <a:pt x="0" y="0"/>
                </a:moveTo>
                <a:lnTo>
                  <a:pt x="0" y="24"/>
                </a:lnTo>
                <a:lnTo>
                  <a:pt x="285" y="0"/>
                </a:lnTo>
                <a:lnTo>
                  <a:pt x="0" y="0"/>
                </a:lnTo>
              </a:path>
              <a:path w="285" h="24">
                <a:moveTo>
                  <a:pt x="0" y="24"/>
                </a:moveTo>
                <a:lnTo>
                  <a:pt x="285" y="0"/>
                </a:lnTo>
                <a:lnTo>
                  <a:pt x="285" y="24"/>
                </a:lnTo>
                <a:lnTo>
                  <a:pt x="0" y="2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84" name="path 9384"/>
          <p:cNvSpPr/>
          <p:nvPr/>
        </p:nvSpPr>
        <p:spPr>
          <a:xfrm>
            <a:off x="10024109" y="3814826"/>
            <a:ext cx="42672" cy="28955"/>
          </a:xfrm>
          <a:custGeom>
            <a:avLst/>
            <a:gdLst/>
            <a:ahLst/>
            <a:cxnLst/>
            <a:rect l="0" t="0" r="0" b="0"/>
            <a:pathLst>
              <a:path w="67" h="45">
                <a:moveTo>
                  <a:pt x="1" y="44"/>
                </a:moveTo>
                <a:lnTo>
                  <a:pt x="15" y="1"/>
                </a:lnTo>
                <a:lnTo>
                  <a:pt x="30" y="44"/>
                </a:lnTo>
                <a:moveTo>
                  <a:pt x="25" y="32"/>
                </a:moveTo>
                <a:lnTo>
                  <a:pt x="5" y="32"/>
                </a:lnTo>
                <a:moveTo>
                  <a:pt x="65" y="3"/>
                </a:moveTo>
                <a:lnTo>
                  <a:pt x="54" y="1"/>
                </a:lnTo>
                <a:moveTo>
                  <a:pt x="54" y="3"/>
                </a:moveTo>
                <a:lnTo>
                  <a:pt x="46" y="8"/>
                </a:lnTo>
                <a:lnTo>
                  <a:pt x="51" y="17"/>
                </a:lnTo>
                <a:moveTo>
                  <a:pt x="49" y="20"/>
                </a:moveTo>
                <a:lnTo>
                  <a:pt x="61" y="25"/>
                </a:lnTo>
                <a:moveTo>
                  <a:pt x="58" y="41"/>
                </a:moveTo>
                <a:lnTo>
                  <a:pt x="65" y="37"/>
                </a:lnTo>
                <a:lnTo>
                  <a:pt x="61" y="27"/>
                </a:lnTo>
                <a:moveTo>
                  <a:pt x="44" y="39"/>
                </a:moveTo>
                <a:lnTo>
                  <a:pt x="58" y="4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86" name="path 9386"/>
          <p:cNvSpPr/>
          <p:nvPr/>
        </p:nvSpPr>
        <p:spPr>
          <a:xfrm>
            <a:off x="7290053" y="3816350"/>
            <a:ext cx="6096" cy="10667"/>
          </a:xfrm>
          <a:custGeom>
            <a:avLst/>
            <a:gdLst/>
            <a:ahLst/>
            <a:cxnLst/>
            <a:rect l="0" t="0" r="0" b="0"/>
            <a:pathLst>
              <a:path w="9" h="16">
                <a:moveTo>
                  <a:pt x="8" y="1"/>
                </a:moveTo>
                <a:lnTo>
                  <a:pt x="1" y="5"/>
                </a:lnTo>
                <a:lnTo>
                  <a:pt x="6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88" name="path 9388"/>
          <p:cNvSpPr/>
          <p:nvPr/>
        </p:nvSpPr>
        <p:spPr>
          <a:xfrm>
            <a:off x="7292099" y="3827057"/>
            <a:ext cx="9625" cy="4494"/>
          </a:xfrm>
          <a:custGeom>
            <a:avLst/>
            <a:gdLst/>
            <a:ahLst/>
            <a:cxnLst/>
            <a:rect l="0" t="0" r="0" b="0"/>
            <a:pathLst>
              <a:path w="15" h="7">
                <a:moveTo>
                  <a:pt x="0" y="1"/>
                </a:moveTo>
                <a:lnTo>
                  <a:pt x="14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90" name="path 9390"/>
          <p:cNvSpPr/>
          <p:nvPr/>
        </p:nvSpPr>
        <p:spPr>
          <a:xfrm>
            <a:off x="7297673" y="3831590"/>
            <a:ext cx="6095" cy="10667"/>
          </a:xfrm>
          <a:custGeom>
            <a:avLst/>
            <a:gdLst/>
            <a:ahLst/>
            <a:cxnLst/>
            <a:rect l="0" t="0" r="0" b="0"/>
            <a:pathLst>
              <a:path w="9" h="16">
                <a:moveTo>
                  <a:pt x="1" y="15"/>
                </a:moveTo>
                <a:lnTo>
                  <a:pt x="8" y="10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92" name="path 9392"/>
          <p:cNvSpPr/>
          <p:nvPr/>
        </p:nvSpPr>
        <p:spPr>
          <a:xfrm>
            <a:off x="7289051" y="3839249"/>
            <a:ext cx="9625" cy="4493"/>
          </a:xfrm>
          <a:custGeom>
            <a:avLst/>
            <a:gdLst/>
            <a:ahLst/>
            <a:cxnLst/>
            <a:rect l="0" t="0" r="0" b="0"/>
            <a:pathLst>
              <a:path w="15" h="7">
                <a:moveTo>
                  <a:pt x="0" y="1"/>
                </a:moveTo>
                <a:lnTo>
                  <a:pt x="14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94" name="path 9394"/>
          <p:cNvSpPr/>
          <p:nvPr/>
        </p:nvSpPr>
        <p:spPr>
          <a:xfrm>
            <a:off x="6918959" y="3834638"/>
            <a:ext cx="13716" cy="1523"/>
          </a:xfrm>
          <a:custGeom>
            <a:avLst/>
            <a:gdLst/>
            <a:ahLst/>
            <a:cxnLst/>
            <a:rect l="0" t="0" r="0" b="0"/>
            <a:pathLst>
              <a:path w="21" h="2">
                <a:moveTo>
                  <a:pt x="21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96" name="path 9396"/>
          <p:cNvSpPr/>
          <p:nvPr/>
        </p:nvSpPr>
        <p:spPr>
          <a:xfrm>
            <a:off x="8940545" y="3807206"/>
            <a:ext cx="67056" cy="38099"/>
          </a:xfrm>
          <a:custGeom>
            <a:avLst/>
            <a:gdLst/>
            <a:ahLst/>
            <a:cxnLst/>
            <a:rect l="0" t="0" r="0" b="0"/>
            <a:pathLst>
              <a:path w="105" h="59">
                <a:moveTo>
                  <a:pt x="1" y="5"/>
                </a:moveTo>
                <a:lnTo>
                  <a:pt x="1" y="3"/>
                </a:lnTo>
                <a:lnTo>
                  <a:pt x="3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6" y="10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4" y="1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3" y="10"/>
                </a:lnTo>
                <a:lnTo>
                  <a:pt x="63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0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70" y="25"/>
                </a:lnTo>
                <a:lnTo>
                  <a:pt x="68" y="25"/>
                </a:lnTo>
                <a:lnTo>
                  <a:pt x="61" y="25"/>
                </a:lnTo>
                <a:lnTo>
                  <a:pt x="61" y="27"/>
                </a:lnTo>
                <a:lnTo>
                  <a:pt x="58" y="27"/>
                </a:lnTo>
                <a:lnTo>
                  <a:pt x="58" y="29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3" y="37"/>
                </a:lnTo>
                <a:lnTo>
                  <a:pt x="66" y="39"/>
                </a:lnTo>
                <a:lnTo>
                  <a:pt x="66" y="41"/>
                </a:lnTo>
                <a:lnTo>
                  <a:pt x="68" y="41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5" y="39"/>
                </a:lnTo>
                <a:lnTo>
                  <a:pt x="73" y="39"/>
                </a:lnTo>
                <a:lnTo>
                  <a:pt x="73" y="34"/>
                </a:lnTo>
                <a:lnTo>
                  <a:pt x="70" y="34"/>
                </a:lnTo>
                <a:lnTo>
                  <a:pt x="70" y="32"/>
                </a:lnTo>
                <a:lnTo>
                  <a:pt x="73" y="29"/>
                </a:lnTo>
                <a:lnTo>
                  <a:pt x="73" y="27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2" y="25"/>
                </a:lnTo>
                <a:lnTo>
                  <a:pt x="85" y="27"/>
                </a:lnTo>
                <a:lnTo>
                  <a:pt x="85" y="29"/>
                </a:lnTo>
                <a:lnTo>
                  <a:pt x="87" y="29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4" y="41"/>
                </a:lnTo>
                <a:lnTo>
                  <a:pt x="97" y="44"/>
                </a:lnTo>
                <a:lnTo>
                  <a:pt x="97" y="49"/>
                </a:lnTo>
                <a:lnTo>
                  <a:pt x="99" y="51"/>
                </a:lnTo>
                <a:lnTo>
                  <a:pt x="99" y="53"/>
                </a:lnTo>
                <a:lnTo>
                  <a:pt x="102" y="53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398" name="path 9398"/>
          <p:cNvSpPr/>
          <p:nvPr/>
        </p:nvSpPr>
        <p:spPr>
          <a:xfrm>
            <a:off x="8987789" y="3814826"/>
            <a:ext cx="42672" cy="28955"/>
          </a:xfrm>
          <a:custGeom>
            <a:avLst/>
            <a:gdLst/>
            <a:ahLst/>
            <a:cxnLst/>
            <a:rect l="0" t="0" r="0" b="0"/>
            <a:pathLst>
              <a:path w="67" h="45">
                <a:moveTo>
                  <a:pt x="1" y="44"/>
                </a:moveTo>
                <a:lnTo>
                  <a:pt x="15" y="1"/>
                </a:lnTo>
                <a:lnTo>
                  <a:pt x="30" y="44"/>
                </a:lnTo>
                <a:moveTo>
                  <a:pt x="25" y="32"/>
                </a:moveTo>
                <a:lnTo>
                  <a:pt x="6" y="32"/>
                </a:lnTo>
                <a:moveTo>
                  <a:pt x="66" y="3"/>
                </a:moveTo>
                <a:lnTo>
                  <a:pt x="54" y="1"/>
                </a:lnTo>
                <a:moveTo>
                  <a:pt x="54" y="3"/>
                </a:moveTo>
                <a:lnTo>
                  <a:pt x="46" y="8"/>
                </a:lnTo>
                <a:lnTo>
                  <a:pt x="51" y="17"/>
                </a:lnTo>
                <a:moveTo>
                  <a:pt x="49" y="20"/>
                </a:moveTo>
                <a:lnTo>
                  <a:pt x="63" y="25"/>
                </a:lnTo>
                <a:moveTo>
                  <a:pt x="58" y="41"/>
                </a:moveTo>
                <a:lnTo>
                  <a:pt x="66" y="37"/>
                </a:lnTo>
                <a:lnTo>
                  <a:pt x="61" y="27"/>
                </a:lnTo>
                <a:moveTo>
                  <a:pt x="44" y="39"/>
                </a:moveTo>
                <a:lnTo>
                  <a:pt x="58" y="4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00" name="path 9400"/>
          <p:cNvSpPr/>
          <p:nvPr/>
        </p:nvSpPr>
        <p:spPr>
          <a:xfrm>
            <a:off x="11037569" y="3834638"/>
            <a:ext cx="7620" cy="7619"/>
          </a:xfrm>
          <a:custGeom>
            <a:avLst/>
            <a:gdLst/>
            <a:ahLst/>
            <a:cxnLst/>
            <a:rect l="0" t="0" r="0" b="0"/>
            <a:pathLst>
              <a:path w="12" h="11">
                <a:moveTo>
                  <a:pt x="1" y="1"/>
                </a:moveTo>
                <a:lnTo>
                  <a:pt x="3" y="8"/>
                </a:lnTo>
                <a:lnTo>
                  <a:pt x="10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02" name="path 9402"/>
          <p:cNvSpPr/>
          <p:nvPr/>
        </p:nvSpPr>
        <p:spPr>
          <a:xfrm>
            <a:off x="9678162" y="3814826"/>
            <a:ext cx="42671" cy="28955"/>
          </a:xfrm>
          <a:custGeom>
            <a:avLst/>
            <a:gdLst/>
            <a:ahLst/>
            <a:cxnLst/>
            <a:rect l="0" t="0" r="0" b="0"/>
            <a:pathLst>
              <a:path w="67" h="45">
                <a:moveTo>
                  <a:pt x="1" y="44"/>
                </a:moveTo>
                <a:lnTo>
                  <a:pt x="15" y="1"/>
                </a:lnTo>
                <a:lnTo>
                  <a:pt x="29" y="44"/>
                </a:lnTo>
                <a:moveTo>
                  <a:pt x="25" y="32"/>
                </a:moveTo>
                <a:lnTo>
                  <a:pt x="5" y="32"/>
                </a:lnTo>
                <a:moveTo>
                  <a:pt x="65" y="3"/>
                </a:moveTo>
                <a:lnTo>
                  <a:pt x="53" y="1"/>
                </a:lnTo>
                <a:moveTo>
                  <a:pt x="53" y="3"/>
                </a:moveTo>
                <a:lnTo>
                  <a:pt x="46" y="8"/>
                </a:lnTo>
                <a:lnTo>
                  <a:pt x="51" y="17"/>
                </a:lnTo>
                <a:moveTo>
                  <a:pt x="49" y="20"/>
                </a:moveTo>
                <a:lnTo>
                  <a:pt x="63" y="25"/>
                </a:lnTo>
                <a:moveTo>
                  <a:pt x="58" y="41"/>
                </a:moveTo>
                <a:lnTo>
                  <a:pt x="65" y="37"/>
                </a:lnTo>
                <a:lnTo>
                  <a:pt x="61" y="27"/>
                </a:lnTo>
                <a:moveTo>
                  <a:pt x="46" y="39"/>
                </a:moveTo>
                <a:lnTo>
                  <a:pt x="61" y="4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04" name="path 9404"/>
          <p:cNvSpPr/>
          <p:nvPr/>
        </p:nvSpPr>
        <p:spPr>
          <a:xfrm>
            <a:off x="11104626" y="3895597"/>
            <a:ext cx="71628" cy="21336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09" y="1"/>
                </a:moveTo>
                <a:lnTo>
                  <a:pt x="111" y="1"/>
                </a:lnTo>
                <a:lnTo>
                  <a:pt x="111" y="3"/>
                </a:ln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1" y="15"/>
                </a:lnTo>
                <a:lnTo>
                  <a:pt x="99" y="15"/>
                </a:lnTo>
                <a:lnTo>
                  <a:pt x="99" y="18"/>
                </a:lnTo>
                <a:lnTo>
                  <a:pt x="97" y="18"/>
                </a:lnTo>
                <a:lnTo>
                  <a:pt x="97" y="20"/>
                </a:lnTo>
                <a:lnTo>
                  <a:pt x="92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0" y="27"/>
                </a:lnTo>
                <a:lnTo>
                  <a:pt x="78" y="27"/>
                </a:lnTo>
                <a:lnTo>
                  <a:pt x="78" y="30"/>
                </a:lnTo>
                <a:lnTo>
                  <a:pt x="63" y="30"/>
                </a:lnTo>
                <a:lnTo>
                  <a:pt x="66" y="30"/>
                </a:lnTo>
                <a:lnTo>
                  <a:pt x="66" y="25"/>
                </a:lnTo>
                <a:lnTo>
                  <a:pt x="68" y="25"/>
                </a:lnTo>
                <a:lnTo>
                  <a:pt x="68" y="22"/>
                </a:lnTo>
                <a:lnTo>
                  <a:pt x="66" y="22"/>
                </a:lnTo>
                <a:lnTo>
                  <a:pt x="61" y="22"/>
                </a:lnTo>
                <a:lnTo>
                  <a:pt x="58" y="25"/>
                </a:lnTo>
                <a:lnTo>
                  <a:pt x="54" y="25"/>
                </a:lnTo>
                <a:lnTo>
                  <a:pt x="54" y="27"/>
                </a:lnTo>
                <a:lnTo>
                  <a:pt x="49" y="27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34" y="32"/>
                </a:lnTo>
                <a:lnTo>
                  <a:pt x="34" y="30"/>
                </a:lnTo>
                <a:lnTo>
                  <a:pt x="32" y="30"/>
                </a:lnTo>
                <a:lnTo>
                  <a:pt x="30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5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6" y="20"/>
                </a:lnTo>
                <a:lnTo>
                  <a:pt x="3" y="18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3" y="5"/>
                </a:lnTo>
                <a:lnTo>
                  <a:pt x="15" y="5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06" name="path 9406"/>
          <p:cNvSpPr/>
          <p:nvPr/>
        </p:nvSpPr>
        <p:spPr>
          <a:xfrm>
            <a:off x="11081766" y="3831590"/>
            <a:ext cx="32003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9" y="101"/>
                </a:lnTo>
                <a:lnTo>
                  <a:pt x="46" y="101"/>
                </a:lnTo>
                <a:lnTo>
                  <a:pt x="46" y="99"/>
                </a:lnTo>
                <a:lnTo>
                  <a:pt x="44" y="97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101"/>
                </a:lnTo>
                <a:lnTo>
                  <a:pt x="39" y="101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1"/>
                </a:lnTo>
                <a:lnTo>
                  <a:pt x="17" y="99"/>
                </a:lnTo>
                <a:lnTo>
                  <a:pt x="17" y="97"/>
                </a:lnTo>
                <a:lnTo>
                  <a:pt x="15" y="97"/>
                </a:lnTo>
                <a:lnTo>
                  <a:pt x="15" y="94"/>
                </a:lnTo>
                <a:lnTo>
                  <a:pt x="13" y="92"/>
                </a:lnTo>
                <a:lnTo>
                  <a:pt x="13" y="87"/>
                </a:lnTo>
                <a:lnTo>
                  <a:pt x="10" y="87"/>
                </a:lnTo>
                <a:lnTo>
                  <a:pt x="10" y="82"/>
                </a:lnTo>
                <a:lnTo>
                  <a:pt x="8" y="80"/>
                </a:lnTo>
                <a:lnTo>
                  <a:pt x="5" y="77"/>
                </a:lnTo>
                <a:lnTo>
                  <a:pt x="5" y="75"/>
                </a:lnTo>
                <a:lnTo>
                  <a:pt x="3" y="73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49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3" y="44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7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8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08" name="path 9408"/>
          <p:cNvSpPr/>
          <p:nvPr/>
        </p:nvSpPr>
        <p:spPr>
          <a:xfrm>
            <a:off x="11092434" y="3830066"/>
            <a:ext cx="9143" cy="10668"/>
          </a:xfrm>
          <a:custGeom>
            <a:avLst/>
            <a:gdLst/>
            <a:ahLst/>
            <a:cxnLst/>
            <a:rect l="0" t="0" r="0" b="0"/>
            <a:pathLst>
              <a:path w="14" h="16">
                <a:moveTo>
                  <a:pt x="10" y="15"/>
                </a:moveTo>
                <a:lnTo>
                  <a:pt x="1" y="1"/>
                </a:lnTo>
                <a:lnTo>
                  <a:pt x="13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10" name="path 9410"/>
          <p:cNvSpPr/>
          <p:nvPr/>
        </p:nvSpPr>
        <p:spPr>
          <a:xfrm>
            <a:off x="11081766" y="3833114"/>
            <a:ext cx="19811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3" y="56"/>
                </a:moveTo>
                <a:lnTo>
                  <a:pt x="8" y="63"/>
                </a:lnTo>
                <a:moveTo>
                  <a:pt x="3" y="53"/>
                </a:moveTo>
                <a:lnTo>
                  <a:pt x="10" y="63"/>
                </a:lnTo>
                <a:moveTo>
                  <a:pt x="1" y="41"/>
                </a:moveTo>
                <a:lnTo>
                  <a:pt x="1" y="39"/>
                </a:lnTo>
                <a:moveTo>
                  <a:pt x="1" y="39"/>
                </a:moveTo>
                <a:lnTo>
                  <a:pt x="8" y="49"/>
                </a:lnTo>
                <a:moveTo>
                  <a:pt x="3" y="41"/>
                </a:moveTo>
                <a:lnTo>
                  <a:pt x="1" y="41"/>
                </a:lnTo>
                <a:moveTo>
                  <a:pt x="5" y="25"/>
                </a:moveTo>
                <a:lnTo>
                  <a:pt x="5" y="27"/>
                </a:lnTo>
                <a:moveTo>
                  <a:pt x="1" y="44"/>
                </a:moveTo>
                <a:lnTo>
                  <a:pt x="8" y="51"/>
                </a:lnTo>
                <a:moveTo>
                  <a:pt x="8" y="20"/>
                </a:moveTo>
                <a:lnTo>
                  <a:pt x="10" y="22"/>
                </a:lnTo>
                <a:moveTo>
                  <a:pt x="5" y="20"/>
                </a:moveTo>
                <a:lnTo>
                  <a:pt x="10" y="25"/>
                </a:lnTo>
                <a:moveTo>
                  <a:pt x="22" y="1"/>
                </a:moveTo>
                <a:lnTo>
                  <a:pt x="30" y="10"/>
                </a:lnTo>
                <a:moveTo>
                  <a:pt x="5" y="22"/>
                </a:moveTo>
                <a:lnTo>
                  <a:pt x="8" y="25"/>
                </a:lnTo>
                <a:lnTo>
                  <a:pt x="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12" name="rect 9412"/>
          <p:cNvSpPr/>
          <p:nvPr/>
        </p:nvSpPr>
        <p:spPr>
          <a:xfrm>
            <a:off x="11088383" y="3831590"/>
            <a:ext cx="13194" cy="12152"/>
          </a:xfrm>
          <a:prstGeom prst="rect">
            <a:avLst/>
          </a:prstGeom>
          <a:solidFill>
            <a:srgbClr val="000000">
              <a:alpha val="12156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14" name="path 9414"/>
          <p:cNvSpPr/>
          <p:nvPr/>
        </p:nvSpPr>
        <p:spPr>
          <a:xfrm>
            <a:off x="7603997" y="3807206"/>
            <a:ext cx="45719" cy="24383"/>
          </a:xfrm>
          <a:custGeom>
            <a:avLst/>
            <a:gdLst/>
            <a:ahLst/>
            <a:cxnLst/>
            <a:rect l="0" t="0" r="0" b="0"/>
            <a:pathLst>
              <a:path w="71" h="38">
                <a:moveTo>
                  <a:pt x="61" y="3"/>
                </a:moveTo>
                <a:lnTo>
                  <a:pt x="65" y="8"/>
                </a:lnTo>
                <a:moveTo>
                  <a:pt x="65" y="3"/>
                </a:moveTo>
                <a:lnTo>
                  <a:pt x="68" y="8"/>
                </a:lnTo>
                <a:moveTo>
                  <a:pt x="63" y="3"/>
                </a:moveTo>
                <a:lnTo>
                  <a:pt x="65" y="8"/>
                </a:lnTo>
                <a:moveTo>
                  <a:pt x="49" y="3"/>
                </a:moveTo>
                <a:lnTo>
                  <a:pt x="49" y="1"/>
                </a:lnTo>
                <a:moveTo>
                  <a:pt x="44" y="5"/>
                </a:moveTo>
                <a:lnTo>
                  <a:pt x="44" y="3"/>
                </a:lnTo>
                <a:moveTo>
                  <a:pt x="49" y="3"/>
                </a:moveTo>
                <a:lnTo>
                  <a:pt x="54" y="5"/>
                </a:lnTo>
                <a:moveTo>
                  <a:pt x="65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5" y="32"/>
                </a:moveTo>
                <a:lnTo>
                  <a:pt x="5" y="29"/>
                </a:lnTo>
                <a:moveTo>
                  <a:pt x="1" y="37"/>
                </a:moveTo>
                <a:lnTo>
                  <a:pt x="1" y="34"/>
                </a:lnTo>
                <a:moveTo>
                  <a:pt x="5" y="29"/>
                </a:move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16" name="path 9416"/>
          <p:cNvSpPr/>
          <p:nvPr/>
        </p:nvSpPr>
        <p:spPr>
          <a:xfrm>
            <a:off x="7616190" y="3828541"/>
            <a:ext cx="4571" cy="6096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3" y="8"/>
                </a:moveTo>
                <a:lnTo>
                  <a:pt x="1" y="1"/>
                </a:lnTo>
                <a:lnTo>
                  <a:pt x="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18" name="path 9418"/>
          <p:cNvSpPr/>
          <p:nvPr/>
        </p:nvSpPr>
        <p:spPr>
          <a:xfrm>
            <a:off x="7602473" y="3830066"/>
            <a:ext cx="16764" cy="4571"/>
          </a:xfrm>
          <a:custGeom>
            <a:avLst/>
            <a:gdLst/>
            <a:ahLst/>
            <a:cxnLst/>
            <a:rect l="0" t="0" r="0" b="0"/>
            <a:pathLst>
              <a:path w="26" h="7">
                <a:moveTo>
                  <a:pt x="20" y="1"/>
                </a:moveTo>
                <a:lnTo>
                  <a:pt x="25" y="5"/>
                </a:lnTo>
                <a:moveTo>
                  <a:pt x="1" y="3"/>
                </a:move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20" name="path 9420"/>
          <p:cNvSpPr/>
          <p:nvPr/>
        </p:nvSpPr>
        <p:spPr>
          <a:xfrm>
            <a:off x="7607045" y="3814826"/>
            <a:ext cx="42671" cy="28955"/>
          </a:xfrm>
          <a:custGeom>
            <a:avLst/>
            <a:gdLst/>
            <a:ahLst/>
            <a:cxnLst/>
            <a:rect l="0" t="0" r="0" b="0"/>
            <a:pathLst>
              <a:path w="67" h="45">
                <a:moveTo>
                  <a:pt x="1" y="44"/>
                </a:moveTo>
                <a:lnTo>
                  <a:pt x="15" y="1"/>
                </a:lnTo>
                <a:lnTo>
                  <a:pt x="30" y="44"/>
                </a:lnTo>
                <a:moveTo>
                  <a:pt x="25" y="32"/>
                </a:moveTo>
                <a:lnTo>
                  <a:pt x="3" y="32"/>
                </a:lnTo>
                <a:moveTo>
                  <a:pt x="63" y="3"/>
                </a:moveTo>
                <a:lnTo>
                  <a:pt x="51" y="1"/>
                </a:lnTo>
                <a:moveTo>
                  <a:pt x="54" y="3"/>
                </a:moveTo>
                <a:lnTo>
                  <a:pt x="46" y="8"/>
                </a:lnTo>
                <a:lnTo>
                  <a:pt x="51" y="17"/>
                </a:lnTo>
                <a:moveTo>
                  <a:pt x="49" y="20"/>
                </a:moveTo>
                <a:lnTo>
                  <a:pt x="61" y="25"/>
                </a:lnTo>
                <a:moveTo>
                  <a:pt x="58" y="41"/>
                </a:moveTo>
                <a:lnTo>
                  <a:pt x="65" y="37"/>
                </a:lnTo>
                <a:lnTo>
                  <a:pt x="61" y="27"/>
                </a:lnTo>
                <a:moveTo>
                  <a:pt x="44" y="39"/>
                </a:moveTo>
                <a:lnTo>
                  <a:pt x="58" y="4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22" name="path 9422"/>
          <p:cNvSpPr/>
          <p:nvPr/>
        </p:nvSpPr>
        <p:spPr>
          <a:xfrm>
            <a:off x="7236714" y="3823207"/>
            <a:ext cx="1523" cy="12192"/>
          </a:xfrm>
          <a:custGeom>
            <a:avLst/>
            <a:gdLst/>
            <a:ahLst/>
            <a:cxnLst/>
            <a:rect l="0" t="0" r="0" b="0"/>
            <a:pathLst>
              <a:path w="2" h="19">
                <a:moveTo>
                  <a:pt x="1" y="19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24" name="path 9424"/>
          <p:cNvSpPr/>
          <p:nvPr/>
        </p:nvSpPr>
        <p:spPr>
          <a:xfrm>
            <a:off x="2358390" y="3807206"/>
            <a:ext cx="108204" cy="109728"/>
          </a:xfrm>
          <a:custGeom>
            <a:avLst/>
            <a:gdLst/>
            <a:ahLst/>
            <a:cxnLst/>
            <a:rect l="0" t="0" r="0" b="0"/>
            <a:pathLst>
              <a:path w="170" h="172">
                <a:moveTo>
                  <a:pt x="77" y="75"/>
                </a:moveTo>
                <a:lnTo>
                  <a:pt x="87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0" y="85"/>
                </a:moveTo>
                <a:lnTo>
                  <a:pt x="87" y="94"/>
                </a:lnTo>
                <a:lnTo>
                  <a:pt x="70" y="77"/>
                </a:lnTo>
                <a:moveTo>
                  <a:pt x="75" y="75"/>
                </a:moveTo>
                <a:lnTo>
                  <a:pt x="87" y="94"/>
                </a:lnTo>
                <a:moveTo>
                  <a:pt x="61" y="75"/>
                </a:moveTo>
                <a:lnTo>
                  <a:pt x="70" y="77"/>
                </a:lnTo>
                <a:lnTo>
                  <a:pt x="77" y="73"/>
                </a:lnTo>
                <a:lnTo>
                  <a:pt x="80" y="65"/>
                </a:lnTo>
                <a:moveTo>
                  <a:pt x="90" y="106"/>
                </a:moveTo>
                <a:lnTo>
                  <a:pt x="87" y="97"/>
                </a:lnTo>
                <a:lnTo>
                  <a:pt x="77" y="92"/>
                </a:lnTo>
                <a:lnTo>
                  <a:pt x="68" y="97"/>
                </a:lnTo>
                <a:moveTo>
                  <a:pt x="61" y="5"/>
                </a:moveTo>
                <a:lnTo>
                  <a:pt x="63" y="3"/>
                </a:lnTo>
                <a:lnTo>
                  <a:pt x="70" y="3"/>
                </a:lnTo>
                <a:lnTo>
                  <a:pt x="70" y="5"/>
                </a:lnTo>
                <a:lnTo>
                  <a:pt x="68" y="8"/>
                </a:lnTo>
                <a:lnTo>
                  <a:pt x="68" y="13"/>
                </a:lnTo>
                <a:lnTo>
                  <a:pt x="70" y="13"/>
                </a:lnTo>
                <a:lnTo>
                  <a:pt x="75" y="13"/>
                </a:lnTo>
                <a:lnTo>
                  <a:pt x="75" y="10"/>
                </a:lnTo>
                <a:lnTo>
                  <a:pt x="77" y="8"/>
                </a:lnTo>
                <a:lnTo>
                  <a:pt x="85" y="8"/>
                </a:lnTo>
                <a:lnTo>
                  <a:pt x="85" y="5"/>
                </a:lnTo>
                <a:lnTo>
                  <a:pt x="87" y="5"/>
                </a:lnTo>
                <a:lnTo>
                  <a:pt x="87" y="3"/>
                </a:lnTo>
                <a:lnTo>
                  <a:pt x="90" y="1"/>
                </a:lnTo>
                <a:lnTo>
                  <a:pt x="97" y="1"/>
                </a:lnTo>
                <a:lnTo>
                  <a:pt x="116" y="8"/>
                </a:lnTo>
                <a:lnTo>
                  <a:pt x="121" y="8"/>
                </a:lnTo>
                <a:lnTo>
                  <a:pt x="121" y="10"/>
                </a:lnTo>
                <a:lnTo>
                  <a:pt x="125" y="10"/>
                </a:lnTo>
                <a:lnTo>
                  <a:pt x="125" y="13"/>
                </a:lnTo>
                <a:lnTo>
                  <a:pt x="128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1" y="25"/>
                </a:lnTo>
                <a:lnTo>
                  <a:pt x="121" y="27"/>
                </a:lnTo>
                <a:lnTo>
                  <a:pt x="121" y="32"/>
                </a:lnTo>
                <a:lnTo>
                  <a:pt x="123" y="32"/>
                </a:lnTo>
                <a:lnTo>
                  <a:pt x="123" y="34"/>
                </a:lnTo>
                <a:lnTo>
                  <a:pt x="125" y="34"/>
                </a:lnTo>
                <a:lnTo>
                  <a:pt x="125" y="39"/>
                </a:lnTo>
                <a:lnTo>
                  <a:pt x="128" y="39"/>
                </a:lnTo>
                <a:lnTo>
                  <a:pt x="128" y="41"/>
                </a:lnTo>
                <a:lnTo>
                  <a:pt x="130" y="41"/>
                </a:lnTo>
                <a:lnTo>
                  <a:pt x="133" y="44"/>
                </a:lnTo>
                <a:lnTo>
                  <a:pt x="137" y="44"/>
                </a:lnTo>
                <a:lnTo>
                  <a:pt x="137" y="41"/>
                </a:lnTo>
                <a:lnTo>
                  <a:pt x="137" y="39"/>
                </a:lnTo>
                <a:lnTo>
                  <a:pt x="135" y="39"/>
                </a:lnTo>
                <a:lnTo>
                  <a:pt x="135" y="37"/>
                </a:lnTo>
                <a:lnTo>
                  <a:pt x="133" y="34"/>
                </a:lnTo>
                <a:lnTo>
                  <a:pt x="133" y="29"/>
                </a:lnTo>
                <a:lnTo>
                  <a:pt x="135" y="29"/>
                </a:lnTo>
                <a:lnTo>
                  <a:pt x="135" y="27"/>
                </a:lnTo>
                <a:lnTo>
                  <a:pt x="137" y="27"/>
                </a:lnTo>
                <a:lnTo>
                  <a:pt x="137" y="25"/>
                </a:lnTo>
                <a:lnTo>
                  <a:pt x="140" y="25"/>
                </a:lnTo>
                <a:lnTo>
                  <a:pt x="145" y="25"/>
                </a:lnTo>
                <a:lnTo>
                  <a:pt x="145" y="27"/>
                </a:lnTo>
                <a:lnTo>
                  <a:pt x="147" y="27"/>
                </a:lnTo>
                <a:lnTo>
                  <a:pt x="147" y="29"/>
                </a:lnTo>
                <a:lnTo>
                  <a:pt x="150" y="29"/>
                </a:lnTo>
                <a:lnTo>
                  <a:pt x="150" y="32"/>
                </a:lnTo>
                <a:lnTo>
                  <a:pt x="152" y="34"/>
                </a:lnTo>
                <a:lnTo>
                  <a:pt x="154" y="37"/>
                </a:lnTo>
                <a:lnTo>
                  <a:pt x="154" y="39"/>
                </a:lnTo>
                <a:lnTo>
                  <a:pt x="157" y="39"/>
                </a:lnTo>
                <a:lnTo>
                  <a:pt x="157" y="44"/>
                </a:lnTo>
                <a:lnTo>
                  <a:pt x="159" y="44"/>
                </a:lnTo>
                <a:lnTo>
                  <a:pt x="159" y="51"/>
                </a:lnTo>
                <a:lnTo>
                  <a:pt x="161" y="51"/>
                </a:lnTo>
                <a:lnTo>
                  <a:pt x="161" y="53"/>
                </a:lnTo>
                <a:lnTo>
                  <a:pt x="164" y="53"/>
                </a:lnTo>
                <a:lnTo>
                  <a:pt x="164" y="58"/>
                </a:lnTo>
                <a:lnTo>
                  <a:pt x="166" y="58"/>
                </a:lnTo>
                <a:moveTo>
                  <a:pt x="166" y="58"/>
                </a:moveTo>
                <a:lnTo>
                  <a:pt x="166" y="65"/>
                </a:lnTo>
                <a:lnTo>
                  <a:pt x="169" y="65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59" y="70"/>
                </a:lnTo>
                <a:lnTo>
                  <a:pt x="159" y="73"/>
                </a:lnTo>
                <a:lnTo>
                  <a:pt x="159" y="77"/>
                </a:lnTo>
                <a:lnTo>
                  <a:pt x="161" y="77"/>
                </a:lnTo>
                <a:lnTo>
                  <a:pt x="161" y="80"/>
                </a:lnTo>
                <a:lnTo>
                  <a:pt x="164" y="80"/>
                </a:lnTo>
                <a:lnTo>
                  <a:pt x="164" y="87"/>
                </a:lnTo>
                <a:lnTo>
                  <a:pt x="166" y="87"/>
                </a:lnTo>
                <a:lnTo>
                  <a:pt x="166" y="89"/>
                </a:lnTo>
                <a:lnTo>
                  <a:pt x="169" y="89"/>
                </a:lnTo>
                <a:lnTo>
                  <a:pt x="169" y="104"/>
                </a:lnTo>
                <a:lnTo>
                  <a:pt x="166" y="104"/>
                </a:lnTo>
                <a:lnTo>
                  <a:pt x="166" y="106"/>
                </a:lnTo>
                <a:lnTo>
                  <a:pt x="164" y="106"/>
                </a:lnTo>
                <a:lnTo>
                  <a:pt x="161" y="106"/>
                </a:lnTo>
                <a:lnTo>
                  <a:pt x="161" y="109"/>
                </a:lnTo>
                <a:lnTo>
                  <a:pt x="161" y="111"/>
                </a:lnTo>
                <a:lnTo>
                  <a:pt x="164" y="111"/>
                </a:lnTo>
                <a:lnTo>
                  <a:pt x="164" y="121"/>
                </a:lnTo>
                <a:lnTo>
                  <a:pt x="161" y="123"/>
                </a:lnTo>
                <a:lnTo>
                  <a:pt x="161" y="125"/>
                </a:lnTo>
                <a:lnTo>
                  <a:pt x="159" y="125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3"/>
                </a:lnTo>
                <a:lnTo>
                  <a:pt x="154" y="135"/>
                </a:lnTo>
                <a:lnTo>
                  <a:pt x="152" y="135"/>
                </a:lnTo>
                <a:lnTo>
                  <a:pt x="147" y="135"/>
                </a:lnTo>
                <a:lnTo>
                  <a:pt x="147" y="133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7" y="125"/>
                </a:lnTo>
                <a:lnTo>
                  <a:pt x="135" y="128"/>
                </a:lnTo>
                <a:lnTo>
                  <a:pt x="130" y="128"/>
                </a:lnTo>
                <a:lnTo>
                  <a:pt x="130" y="130"/>
                </a:lnTo>
                <a:lnTo>
                  <a:pt x="128" y="133"/>
                </a:lnTo>
                <a:lnTo>
                  <a:pt x="128" y="140"/>
                </a:lnTo>
                <a:lnTo>
                  <a:pt x="130" y="140"/>
                </a:lnTo>
                <a:lnTo>
                  <a:pt x="130" y="137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42" y="135"/>
                </a:lnTo>
                <a:lnTo>
                  <a:pt x="142" y="137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7" y="142"/>
                </a:lnTo>
                <a:lnTo>
                  <a:pt x="147" y="145"/>
                </a:lnTo>
                <a:lnTo>
                  <a:pt x="145" y="145"/>
                </a:lnTo>
                <a:lnTo>
                  <a:pt x="145" y="149"/>
                </a:lnTo>
                <a:lnTo>
                  <a:pt x="142" y="149"/>
                </a:lnTo>
                <a:lnTo>
                  <a:pt x="140" y="152"/>
                </a:lnTo>
                <a:lnTo>
                  <a:pt x="137" y="152"/>
                </a:lnTo>
                <a:lnTo>
                  <a:pt x="137" y="154"/>
                </a:lnTo>
                <a:lnTo>
                  <a:pt x="135" y="154"/>
                </a:lnTo>
                <a:lnTo>
                  <a:pt x="133" y="157"/>
                </a:lnTo>
                <a:lnTo>
                  <a:pt x="130" y="159"/>
                </a:lnTo>
                <a:lnTo>
                  <a:pt x="125" y="159"/>
                </a:lnTo>
                <a:lnTo>
                  <a:pt x="125" y="161"/>
                </a:lnTo>
                <a:lnTo>
                  <a:pt x="118" y="161"/>
                </a:lnTo>
                <a:lnTo>
                  <a:pt x="118" y="164"/>
                </a:lnTo>
                <a:lnTo>
                  <a:pt x="116" y="164"/>
                </a:lnTo>
                <a:lnTo>
                  <a:pt x="116" y="166"/>
                </a:lnTo>
                <a:lnTo>
                  <a:pt x="114" y="166"/>
                </a:lnTo>
                <a:lnTo>
                  <a:pt x="111" y="169"/>
                </a:lnTo>
                <a:lnTo>
                  <a:pt x="99" y="169"/>
                </a:lnTo>
                <a:lnTo>
                  <a:pt x="99" y="166"/>
                </a:lnTo>
                <a:lnTo>
                  <a:pt x="101" y="166"/>
                </a:lnTo>
                <a:lnTo>
                  <a:pt x="101" y="164"/>
                </a:lnTo>
                <a:lnTo>
                  <a:pt x="101" y="161"/>
                </a:lnTo>
                <a:lnTo>
                  <a:pt x="99" y="161"/>
                </a:lnTo>
                <a:lnTo>
                  <a:pt x="94" y="161"/>
                </a:lnTo>
                <a:lnTo>
                  <a:pt x="94" y="164"/>
                </a:lnTo>
                <a:lnTo>
                  <a:pt x="87" y="164"/>
                </a:lnTo>
                <a:lnTo>
                  <a:pt x="87" y="166"/>
                </a:lnTo>
                <a:lnTo>
                  <a:pt x="82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0" y="171"/>
                </a:lnTo>
                <a:lnTo>
                  <a:pt x="68" y="169"/>
                </a:lnTo>
                <a:lnTo>
                  <a:pt x="65" y="169"/>
                </a:lnTo>
                <a:lnTo>
                  <a:pt x="65" y="166"/>
                </a:lnTo>
                <a:lnTo>
                  <a:pt x="65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58" y="161"/>
                </a:lnTo>
                <a:lnTo>
                  <a:pt x="58" y="164"/>
                </a:lnTo>
                <a:lnTo>
                  <a:pt x="58" y="166"/>
                </a:lnTo>
                <a:lnTo>
                  <a:pt x="56" y="166"/>
                </a:lnTo>
                <a:lnTo>
                  <a:pt x="51" y="166"/>
                </a:lnTo>
                <a:lnTo>
                  <a:pt x="51" y="164"/>
                </a:lnTo>
                <a:lnTo>
                  <a:pt x="46" y="164"/>
                </a:lnTo>
                <a:lnTo>
                  <a:pt x="46" y="161"/>
                </a:lnTo>
                <a:lnTo>
                  <a:pt x="44" y="161"/>
                </a:lnTo>
                <a:lnTo>
                  <a:pt x="41" y="159"/>
                </a:lnTo>
                <a:lnTo>
                  <a:pt x="39" y="159"/>
                </a:lnTo>
                <a:lnTo>
                  <a:pt x="39" y="157"/>
                </a:lnTo>
                <a:lnTo>
                  <a:pt x="37" y="154"/>
                </a:lnTo>
                <a:lnTo>
                  <a:pt x="34" y="154"/>
                </a:lnTo>
                <a:lnTo>
                  <a:pt x="37" y="152"/>
                </a:lnTo>
                <a:lnTo>
                  <a:pt x="37" y="149"/>
                </a:lnTo>
                <a:lnTo>
                  <a:pt x="39" y="149"/>
                </a:lnTo>
                <a:lnTo>
                  <a:pt x="46" y="149"/>
                </a:lnTo>
                <a:lnTo>
                  <a:pt x="49" y="147"/>
                </a:lnTo>
                <a:lnTo>
                  <a:pt x="49" y="142"/>
                </a:lnTo>
                <a:moveTo>
                  <a:pt x="49" y="142"/>
                </a:moveTo>
                <a:lnTo>
                  <a:pt x="46" y="142"/>
                </a:lnTo>
                <a:lnTo>
                  <a:pt x="46" y="140"/>
                </a:lnTo>
                <a:lnTo>
                  <a:pt x="44" y="140"/>
                </a:lnTo>
                <a:lnTo>
                  <a:pt x="44" y="137"/>
                </a:lnTo>
                <a:lnTo>
                  <a:pt x="44" y="135"/>
                </a:lnTo>
                <a:lnTo>
                  <a:pt x="41" y="133"/>
                </a:lnTo>
                <a:lnTo>
                  <a:pt x="39" y="130"/>
                </a:lnTo>
                <a:lnTo>
                  <a:pt x="32" y="130"/>
                </a:lnTo>
                <a:lnTo>
                  <a:pt x="32" y="133"/>
                </a:lnTo>
                <a:lnTo>
                  <a:pt x="34" y="133"/>
                </a:lnTo>
                <a:lnTo>
                  <a:pt x="34" y="135"/>
                </a:lnTo>
                <a:lnTo>
                  <a:pt x="34" y="137"/>
                </a:lnTo>
                <a:lnTo>
                  <a:pt x="37" y="137"/>
                </a:lnTo>
                <a:lnTo>
                  <a:pt x="37" y="145"/>
                </a:lnTo>
                <a:lnTo>
                  <a:pt x="34" y="145"/>
                </a:lnTo>
                <a:lnTo>
                  <a:pt x="32" y="147"/>
                </a:lnTo>
                <a:lnTo>
                  <a:pt x="30" y="147"/>
                </a:lnTo>
                <a:lnTo>
                  <a:pt x="30" y="149"/>
                </a:lnTo>
                <a:lnTo>
                  <a:pt x="27" y="149"/>
                </a:lnTo>
                <a:lnTo>
                  <a:pt x="25" y="147"/>
                </a:lnTo>
                <a:lnTo>
                  <a:pt x="22" y="145"/>
                </a:lnTo>
                <a:lnTo>
                  <a:pt x="20" y="142"/>
                </a:lnTo>
                <a:lnTo>
                  <a:pt x="20" y="140"/>
                </a:lnTo>
                <a:lnTo>
                  <a:pt x="17" y="140"/>
                </a:lnTo>
                <a:lnTo>
                  <a:pt x="17" y="137"/>
                </a:lnTo>
                <a:lnTo>
                  <a:pt x="15" y="137"/>
                </a:lnTo>
                <a:lnTo>
                  <a:pt x="15" y="133"/>
                </a:lnTo>
                <a:lnTo>
                  <a:pt x="13" y="133"/>
                </a:lnTo>
                <a:lnTo>
                  <a:pt x="13" y="130"/>
                </a:lnTo>
                <a:lnTo>
                  <a:pt x="10" y="130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5" y="118"/>
                </a:lnTo>
                <a:lnTo>
                  <a:pt x="5" y="116"/>
                </a:lnTo>
                <a:lnTo>
                  <a:pt x="3" y="113"/>
                </a:lnTo>
                <a:lnTo>
                  <a:pt x="3" y="106"/>
                </a:lnTo>
                <a:lnTo>
                  <a:pt x="1" y="106"/>
                </a:lnTo>
                <a:lnTo>
                  <a:pt x="1" y="101"/>
                </a:lnTo>
                <a:lnTo>
                  <a:pt x="3" y="101"/>
                </a:lnTo>
                <a:lnTo>
                  <a:pt x="5" y="101"/>
                </a:lnTo>
                <a:lnTo>
                  <a:pt x="5" y="104"/>
                </a:lnTo>
                <a:lnTo>
                  <a:pt x="10" y="104"/>
                </a:lnTo>
                <a:lnTo>
                  <a:pt x="10" y="101"/>
                </a:lnTo>
                <a:lnTo>
                  <a:pt x="10" y="97"/>
                </a:lnTo>
                <a:lnTo>
                  <a:pt x="8" y="97"/>
                </a:lnTo>
                <a:lnTo>
                  <a:pt x="8" y="94"/>
                </a:lnTo>
                <a:lnTo>
                  <a:pt x="5" y="94"/>
                </a:lnTo>
                <a:lnTo>
                  <a:pt x="5" y="85"/>
                </a:lnTo>
                <a:lnTo>
                  <a:pt x="3" y="85"/>
                </a:lnTo>
                <a:lnTo>
                  <a:pt x="3" y="82"/>
                </a:lnTo>
                <a:lnTo>
                  <a:pt x="1" y="82"/>
                </a:lnTo>
                <a:lnTo>
                  <a:pt x="1" y="85"/>
                </a:lnTo>
                <a:lnTo>
                  <a:pt x="1" y="82"/>
                </a:lnTo>
                <a:lnTo>
                  <a:pt x="1" y="70"/>
                </a:lnTo>
                <a:lnTo>
                  <a:pt x="3" y="68"/>
                </a:lnTo>
                <a:lnTo>
                  <a:pt x="5" y="68"/>
                </a:lnTo>
                <a:lnTo>
                  <a:pt x="8" y="65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5" y="53"/>
                </a:lnTo>
                <a:lnTo>
                  <a:pt x="8" y="51"/>
                </a:lnTo>
                <a:lnTo>
                  <a:pt x="8" y="49"/>
                </a:lnTo>
                <a:lnTo>
                  <a:pt x="10" y="46"/>
                </a:lnTo>
                <a:lnTo>
                  <a:pt x="10" y="44"/>
                </a:lnTo>
                <a:lnTo>
                  <a:pt x="13" y="44"/>
                </a:lnTo>
                <a:lnTo>
                  <a:pt x="13" y="41"/>
                </a:lnTo>
                <a:lnTo>
                  <a:pt x="15" y="39"/>
                </a:lnTo>
                <a:moveTo>
                  <a:pt x="15" y="39"/>
                </a:moveTo>
                <a:lnTo>
                  <a:pt x="15" y="37"/>
                </a:lnTo>
                <a:lnTo>
                  <a:pt x="17" y="37"/>
                </a:lnTo>
                <a:lnTo>
                  <a:pt x="20" y="37"/>
                </a:lnTo>
                <a:lnTo>
                  <a:pt x="20" y="39"/>
                </a:lnTo>
                <a:lnTo>
                  <a:pt x="22" y="39"/>
                </a:lnTo>
                <a:lnTo>
                  <a:pt x="22" y="41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4" y="46"/>
                </a:lnTo>
                <a:lnTo>
                  <a:pt x="37" y="44"/>
                </a:lnTo>
                <a:lnTo>
                  <a:pt x="39" y="44"/>
                </a:lnTo>
                <a:lnTo>
                  <a:pt x="39" y="41"/>
                </a:lnTo>
                <a:lnTo>
                  <a:pt x="41" y="41"/>
                </a:lnTo>
                <a:lnTo>
                  <a:pt x="41" y="39"/>
                </a:lnTo>
                <a:lnTo>
                  <a:pt x="41" y="34"/>
                </a:lnTo>
                <a:lnTo>
                  <a:pt x="39" y="34"/>
                </a:lnTo>
                <a:lnTo>
                  <a:pt x="37" y="34"/>
                </a:lnTo>
                <a:lnTo>
                  <a:pt x="37" y="37"/>
                </a:lnTo>
                <a:lnTo>
                  <a:pt x="34" y="37"/>
                </a:lnTo>
                <a:lnTo>
                  <a:pt x="32" y="39"/>
                </a:lnTo>
                <a:lnTo>
                  <a:pt x="30" y="39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2" y="32"/>
                </a:lnTo>
                <a:lnTo>
                  <a:pt x="22" y="27"/>
                </a:lnTo>
                <a:lnTo>
                  <a:pt x="25" y="27"/>
                </a:lnTo>
                <a:lnTo>
                  <a:pt x="25" y="25"/>
                </a:lnTo>
                <a:lnTo>
                  <a:pt x="27" y="25"/>
                </a:lnTo>
                <a:lnTo>
                  <a:pt x="27" y="22"/>
                </a:lnTo>
                <a:lnTo>
                  <a:pt x="30" y="22"/>
                </a:lnTo>
                <a:lnTo>
                  <a:pt x="30" y="20"/>
                </a:lnTo>
                <a:lnTo>
                  <a:pt x="32" y="20"/>
                </a:lnTo>
                <a:lnTo>
                  <a:pt x="34" y="20"/>
                </a:lnTo>
                <a:lnTo>
                  <a:pt x="34" y="17"/>
                </a:lnTo>
                <a:lnTo>
                  <a:pt x="37" y="17"/>
                </a:lnTo>
                <a:lnTo>
                  <a:pt x="37" y="15"/>
                </a:lnTo>
                <a:lnTo>
                  <a:pt x="39" y="15"/>
                </a:lnTo>
                <a:lnTo>
                  <a:pt x="41" y="13"/>
                </a:lnTo>
                <a:lnTo>
                  <a:pt x="49" y="13"/>
                </a:lnTo>
                <a:lnTo>
                  <a:pt x="49" y="10"/>
                </a:lnTo>
                <a:lnTo>
                  <a:pt x="51" y="10"/>
                </a:lnTo>
                <a:lnTo>
                  <a:pt x="54" y="8"/>
                </a:lnTo>
                <a:lnTo>
                  <a:pt x="56" y="8"/>
                </a:lnTo>
                <a:lnTo>
                  <a:pt x="56" y="5"/>
                </a:lnTo>
                <a:lnTo>
                  <a:pt x="61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26" name="path 9426"/>
          <p:cNvSpPr/>
          <p:nvPr/>
        </p:nvSpPr>
        <p:spPr>
          <a:xfrm>
            <a:off x="2463545" y="3831590"/>
            <a:ext cx="6096" cy="10667"/>
          </a:xfrm>
          <a:custGeom>
            <a:avLst/>
            <a:gdLst/>
            <a:ahLst/>
            <a:cxnLst/>
            <a:rect l="0" t="0" r="0" b="0"/>
            <a:pathLst>
              <a:path w="9" h="16">
                <a:moveTo>
                  <a:pt x="1" y="15"/>
                </a:moveTo>
                <a:lnTo>
                  <a:pt x="8" y="10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28" name="path 9428"/>
          <p:cNvSpPr/>
          <p:nvPr/>
        </p:nvSpPr>
        <p:spPr>
          <a:xfrm>
            <a:off x="2454923" y="3839249"/>
            <a:ext cx="9625" cy="4493"/>
          </a:xfrm>
          <a:custGeom>
            <a:avLst/>
            <a:gdLst/>
            <a:ahLst/>
            <a:cxnLst/>
            <a:rect l="0" t="0" r="0" b="0"/>
            <a:pathLst>
              <a:path w="15" h="7">
                <a:moveTo>
                  <a:pt x="0" y="1"/>
                </a:moveTo>
                <a:lnTo>
                  <a:pt x="14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30" name="path 9430"/>
          <p:cNvSpPr/>
          <p:nvPr/>
        </p:nvSpPr>
        <p:spPr>
          <a:xfrm>
            <a:off x="5193030" y="3807206"/>
            <a:ext cx="109727" cy="109728"/>
          </a:xfrm>
          <a:custGeom>
            <a:avLst/>
            <a:gdLst/>
            <a:ahLst/>
            <a:cxnLst/>
            <a:rect l="0" t="0" r="0" b="0"/>
            <a:pathLst>
              <a:path w="172" h="172">
                <a:moveTo>
                  <a:pt x="77" y="75"/>
                </a:moveTo>
                <a:lnTo>
                  <a:pt x="90" y="94"/>
                </a:lnTo>
                <a:lnTo>
                  <a:pt x="80" y="73"/>
                </a:lnTo>
                <a:moveTo>
                  <a:pt x="82" y="65"/>
                </a:moveTo>
                <a:lnTo>
                  <a:pt x="85" y="73"/>
                </a:lnTo>
                <a:lnTo>
                  <a:pt x="92" y="77"/>
                </a:lnTo>
                <a:lnTo>
                  <a:pt x="101" y="73"/>
                </a:lnTo>
                <a:moveTo>
                  <a:pt x="73" y="85"/>
                </a:moveTo>
                <a:lnTo>
                  <a:pt x="90" y="94"/>
                </a:lnTo>
                <a:lnTo>
                  <a:pt x="73" y="77"/>
                </a:lnTo>
                <a:moveTo>
                  <a:pt x="75" y="75"/>
                </a:moveTo>
                <a:lnTo>
                  <a:pt x="90" y="94"/>
                </a:lnTo>
                <a:moveTo>
                  <a:pt x="63" y="75"/>
                </a:moveTo>
                <a:lnTo>
                  <a:pt x="73" y="77"/>
                </a:lnTo>
                <a:lnTo>
                  <a:pt x="80" y="73"/>
                </a:lnTo>
                <a:lnTo>
                  <a:pt x="82" y="65"/>
                </a:lnTo>
                <a:moveTo>
                  <a:pt x="90" y="106"/>
                </a:moveTo>
                <a:lnTo>
                  <a:pt x="87" y="97"/>
                </a:lnTo>
                <a:lnTo>
                  <a:pt x="77" y="92"/>
                </a:lnTo>
                <a:lnTo>
                  <a:pt x="68" y="97"/>
                </a:lnTo>
                <a:moveTo>
                  <a:pt x="63" y="5"/>
                </a:moveTo>
                <a:lnTo>
                  <a:pt x="63" y="3"/>
                </a:lnTo>
                <a:lnTo>
                  <a:pt x="65" y="3"/>
                </a:lnTo>
                <a:lnTo>
                  <a:pt x="70" y="3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68" y="10"/>
                </a:lnTo>
                <a:lnTo>
                  <a:pt x="70" y="10"/>
                </a:lnTo>
                <a:lnTo>
                  <a:pt x="70" y="13"/>
                </a:lnTo>
                <a:lnTo>
                  <a:pt x="73" y="13"/>
                </a:lnTo>
                <a:lnTo>
                  <a:pt x="75" y="13"/>
                </a:lnTo>
                <a:lnTo>
                  <a:pt x="75" y="10"/>
                </a:lnTo>
                <a:lnTo>
                  <a:pt x="77" y="10"/>
                </a:lnTo>
                <a:lnTo>
                  <a:pt x="77" y="8"/>
                </a:lnTo>
                <a:lnTo>
                  <a:pt x="87" y="8"/>
                </a:lnTo>
                <a:lnTo>
                  <a:pt x="87" y="5"/>
                </a:lnTo>
                <a:lnTo>
                  <a:pt x="90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9" y="1"/>
                </a:lnTo>
                <a:lnTo>
                  <a:pt x="118" y="8"/>
                </a:lnTo>
                <a:lnTo>
                  <a:pt x="121" y="8"/>
                </a:lnTo>
                <a:lnTo>
                  <a:pt x="123" y="10"/>
                </a:lnTo>
                <a:lnTo>
                  <a:pt x="125" y="10"/>
                </a:lnTo>
                <a:lnTo>
                  <a:pt x="128" y="13"/>
                </a:lnTo>
                <a:lnTo>
                  <a:pt x="130" y="13"/>
                </a:lnTo>
                <a:lnTo>
                  <a:pt x="130" y="15"/>
                </a:lnTo>
                <a:lnTo>
                  <a:pt x="133" y="15"/>
                </a:lnTo>
                <a:lnTo>
                  <a:pt x="133" y="17"/>
                </a:lnTo>
                <a:lnTo>
                  <a:pt x="135" y="17"/>
                </a:lnTo>
                <a:lnTo>
                  <a:pt x="135" y="20"/>
                </a:lnTo>
                <a:lnTo>
                  <a:pt x="135" y="22"/>
                </a:lnTo>
                <a:lnTo>
                  <a:pt x="133" y="22"/>
                </a:lnTo>
                <a:lnTo>
                  <a:pt x="133" y="25"/>
                </a:lnTo>
                <a:lnTo>
                  <a:pt x="130" y="25"/>
                </a:lnTo>
                <a:lnTo>
                  <a:pt x="123" y="25"/>
                </a:lnTo>
                <a:lnTo>
                  <a:pt x="123" y="27"/>
                </a:lnTo>
                <a:lnTo>
                  <a:pt x="121" y="27"/>
                </a:lnTo>
                <a:lnTo>
                  <a:pt x="121" y="29"/>
                </a:lnTo>
                <a:lnTo>
                  <a:pt x="123" y="29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5" y="37"/>
                </a:lnTo>
                <a:lnTo>
                  <a:pt x="128" y="37"/>
                </a:lnTo>
                <a:lnTo>
                  <a:pt x="128" y="41"/>
                </a:lnTo>
                <a:lnTo>
                  <a:pt x="130" y="41"/>
                </a:lnTo>
                <a:lnTo>
                  <a:pt x="133" y="41"/>
                </a:lnTo>
                <a:lnTo>
                  <a:pt x="133" y="44"/>
                </a:lnTo>
                <a:lnTo>
                  <a:pt x="137" y="44"/>
                </a:lnTo>
                <a:lnTo>
                  <a:pt x="137" y="41"/>
                </a:lnTo>
                <a:lnTo>
                  <a:pt x="137" y="39"/>
                </a:lnTo>
                <a:lnTo>
                  <a:pt x="135" y="37"/>
                </a:lnTo>
                <a:lnTo>
                  <a:pt x="135" y="34"/>
                </a:lnTo>
                <a:lnTo>
                  <a:pt x="133" y="34"/>
                </a:lnTo>
                <a:lnTo>
                  <a:pt x="133" y="32"/>
                </a:lnTo>
                <a:lnTo>
                  <a:pt x="135" y="32"/>
                </a:lnTo>
                <a:lnTo>
                  <a:pt x="135" y="29"/>
                </a:lnTo>
                <a:lnTo>
                  <a:pt x="137" y="27"/>
                </a:lnTo>
                <a:lnTo>
                  <a:pt x="140" y="27"/>
                </a:lnTo>
                <a:lnTo>
                  <a:pt x="140" y="25"/>
                </a:lnTo>
                <a:lnTo>
                  <a:pt x="145" y="25"/>
                </a:lnTo>
                <a:lnTo>
                  <a:pt x="147" y="27"/>
                </a:lnTo>
                <a:lnTo>
                  <a:pt x="150" y="29"/>
                </a:lnTo>
                <a:lnTo>
                  <a:pt x="150" y="32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9"/>
                </a:lnTo>
                <a:lnTo>
                  <a:pt x="157" y="41"/>
                </a:lnTo>
                <a:lnTo>
                  <a:pt x="159" y="41"/>
                </a:lnTo>
                <a:lnTo>
                  <a:pt x="159" y="46"/>
                </a:lnTo>
                <a:lnTo>
                  <a:pt x="161" y="49"/>
                </a:lnTo>
                <a:lnTo>
                  <a:pt x="161" y="53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lnTo>
                  <a:pt x="166" y="58"/>
                </a:lnTo>
                <a:moveTo>
                  <a:pt x="166" y="58"/>
                </a:moveTo>
                <a:lnTo>
                  <a:pt x="166" y="61"/>
                </a:lnTo>
                <a:lnTo>
                  <a:pt x="169" y="63"/>
                </a:lnTo>
                <a:lnTo>
                  <a:pt x="169" y="73"/>
                </a:lnTo>
                <a:lnTo>
                  <a:pt x="166" y="73"/>
                </a:lnTo>
                <a:lnTo>
                  <a:pt x="166" y="70"/>
                </a:lnTo>
                <a:lnTo>
                  <a:pt x="164" y="70"/>
                </a:lnTo>
                <a:lnTo>
                  <a:pt x="161" y="70"/>
                </a:lnTo>
                <a:lnTo>
                  <a:pt x="161" y="73"/>
                </a:lnTo>
                <a:lnTo>
                  <a:pt x="159" y="73"/>
                </a:lnTo>
                <a:lnTo>
                  <a:pt x="159" y="75"/>
                </a:lnTo>
                <a:lnTo>
                  <a:pt x="161" y="75"/>
                </a:lnTo>
                <a:lnTo>
                  <a:pt x="161" y="77"/>
                </a:lnTo>
                <a:lnTo>
                  <a:pt x="164" y="77"/>
                </a:lnTo>
                <a:lnTo>
                  <a:pt x="164" y="80"/>
                </a:lnTo>
                <a:lnTo>
                  <a:pt x="164" y="87"/>
                </a:lnTo>
                <a:lnTo>
                  <a:pt x="166" y="87"/>
                </a:lnTo>
                <a:lnTo>
                  <a:pt x="166" y="89"/>
                </a:lnTo>
                <a:lnTo>
                  <a:pt x="169" y="89"/>
                </a:lnTo>
                <a:lnTo>
                  <a:pt x="171" y="89"/>
                </a:lnTo>
                <a:lnTo>
                  <a:pt x="171" y="92"/>
                </a:lnTo>
                <a:lnTo>
                  <a:pt x="171" y="99"/>
                </a:lnTo>
                <a:lnTo>
                  <a:pt x="169" y="101"/>
                </a:lnTo>
                <a:lnTo>
                  <a:pt x="169" y="104"/>
                </a:lnTo>
                <a:lnTo>
                  <a:pt x="166" y="106"/>
                </a:lnTo>
                <a:lnTo>
                  <a:pt x="164" y="106"/>
                </a:lnTo>
                <a:lnTo>
                  <a:pt x="161" y="109"/>
                </a:lnTo>
                <a:lnTo>
                  <a:pt x="161" y="111"/>
                </a:lnTo>
                <a:lnTo>
                  <a:pt x="164" y="111"/>
                </a:lnTo>
                <a:lnTo>
                  <a:pt x="166" y="113"/>
                </a:lnTo>
                <a:lnTo>
                  <a:pt x="166" y="118"/>
                </a:lnTo>
                <a:lnTo>
                  <a:pt x="164" y="118"/>
                </a:lnTo>
                <a:lnTo>
                  <a:pt x="164" y="123"/>
                </a:lnTo>
                <a:lnTo>
                  <a:pt x="161" y="125"/>
                </a:lnTo>
                <a:lnTo>
                  <a:pt x="161" y="128"/>
                </a:lnTo>
                <a:lnTo>
                  <a:pt x="159" y="128"/>
                </a:lnTo>
                <a:lnTo>
                  <a:pt x="159" y="130"/>
                </a:lnTo>
                <a:lnTo>
                  <a:pt x="157" y="133"/>
                </a:lnTo>
                <a:lnTo>
                  <a:pt x="157" y="135"/>
                </a:lnTo>
                <a:lnTo>
                  <a:pt x="154" y="135"/>
                </a:lnTo>
                <a:lnTo>
                  <a:pt x="150" y="135"/>
                </a:lnTo>
                <a:lnTo>
                  <a:pt x="150" y="133"/>
                </a:lnTo>
                <a:lnTo>
                  <a:pt x="150" y="125"/>
                </a:lnTo>
                <a:lnTo>
                  <a:pt x="147" y="125"/>
                </a:lnTo>
                <a:lnTo>
                  <a:pt x="147" y="123"/>
                </a:lnTo>
                <a:lnTo>
                  <a:pt x="145" y="123"/>
                </a:lnTo>
                <a:lnTo>
                  <a:pt x="140" y="123"/>
                </a:lnTo>
                <a:lnTo>
                  <a:pt x="140" y="125"/>
                </a:lnTo>
                <a:lnTo>
                  <a:pt x="137" y="125"/>
                </a:lnTo>
                <a:lnTo>
                  <a:pt x="137" y="128"/>
                </a:lnTo>
                <a:lnTo>
                  <a:pt x="133" y="128"/>
                </a:lnTo>
                <a:lnTo>
                  <a:pt x="133" y="130"/>
                </a:lnTo>
                <a:lnTo>
                  <a:pt x="130" y="130"/>
                </a:lnTo>
                <a:lnTo>
                  <a:pt x="130" y="133"/>
                </a:lnTo>
                <a:lnTo>
                  <a:pt x="128" y="135"/>
                </a:lnTo>
                <a:lnTo>
                  <a:pt x="128" y="137"/>
                </a:lnTo>
                <a:lnTo>
                  <a:pt x="130" y="137"/>
                </a:lnTo>
                <a:lnTo>
                  <a:pt x="130" y="140"/>
                </a:lnTo>
                <a:lnTo>
                  <a:pt x="133" y="140"/>
                </a:lnTo>
                <a:lnTo>
                  <a:pt x="133" y="137"/>
                </a:lnTo>
                <a:lnTo>
                  <a:pt x="135" y="137"/>
                </a:lnTo>
                <a:lnTo>
                  <a:pt x="135" y="135"/>
                </a:lnTo>
                <a:lnTo>
                  <a:pt x="137" y="135"/>
                </a:lnTo>
                <a:lnTo>
                  <a:pt x="142" y="135"/>
                </a:lnTo>
                <a:lnTo>
                  <a:pt x="145" y="137"/>
                </a:lnTo>
                <a:lnTo>
                  <a:pt x="145" y="140"/>
                </a:lnTo>
                <a:moveTo>
                  <a:pt x="145" y="140"/>
                </a:moveTo>
                <a:lnTo>
                  <a:pt x="147" y="140"/>
                </a:lnTo>
                <a:lnTo>
                  <a:pt x="147" y="142"/>
                </a:lnTo>
                <a:lnTo>
                  <a:pt x="147" y="147"/>
                </a:lnTo>
                <a:lnTo>
                  <a:pt x="145" y="147"/>
                </a:lnTo>
                <a:lnTo>
                  <a:pt x="145" y="149"/>
                </a:lnTo>
                <a:lnTo>
                  <a:pt x="142" y="149"/>
                </a:lnTo>
                <a:lnTo>
                  <a:pt x="142" y="152"/>
                </a:lnTo>
                <a:lnTo>
                  <a:pt x="140" y="152"/>
                </a:lnTo>
                <a:lnTo>
                  <a:pt x="137" y="154"/>
                </a:lnTo>
                <a:lnTo>
                  <a:pt x="135" y="154"/>
                </a:lnTo>
                <a:lnTo>
                  <a:pt x="135" y="157"/>
                </a:lnTo>
                <a:lnTo>
                  <a:pt x="133" y="157"/>
                </a:lnTo>
                <a:lnTo>
                  <a:pt x="133" y="159"/>
                </a:lnTo>
                <a:lnTo>
                  <a:pt x="128" y="159"/>
                </a:lnTo>
                <a:lnTo>
                  <a:pt x="128" y="161"/>
                </a:lnTo>
                <a:lnTo>
                  <a:pt x="121" y="161"/>
                </a:lnTo>
                <a:lnTo>
                  <a:pt x="121" y="164"/>
                </a:lnTo>
                <a:lnTo>
                  <a:pt x="118" y="164"/>
                </a:lnTo>
                <a:lnTo>
                  <a:pt x="116" y="166"/>
                </a:lnTo>
                <a:lnTo>
                  <a:pt x="113" y="166"/>
                </a:lnTo>
                <a:lnTo>
                  <a:pt x="113" y="169"/>
                </a:lnTo>
                <a:lnTo>
                  <a:pt x="99" y="169"/>
                </a:lnTo>
                <a:lnTo>
                  <a:pt x="101" y="169"/>
                </a:lnTo>
                <a:lnTo>
                  <a:pt x="101" y="166"/>
                </a:lnTo>
                <a:lnTo>
                  <a:pt x="104" y="164"/>
                </a:lnTo>
                <a:lnTo>
                  <a:pt x="104" y="161"/>
                </a:lnTo>
                <a:lnTo>
                  <a:pt x="101" y="161"/>
                </a:lnTo>
                <a:lnTo>
                  <a:pt x="97" y="161"/>
                </a:lnTo>
                <a:lnTo>
                  <a:pt x="94" y="164"/>
                </a:lnTo>
                <a:lnTo>
                  <a:pt x="90" y="164"/>
                </a:lnTo>
                <a:lnTo>
                  <a:pt x="90" y="166"/>
                </a:lnTo>
                <a:lnTo>
                  <a:pt x="85" y="166"/>
                </a:lnTo>
                <a:lnTo>
                  <a:pt x="82" y="169"/>
                </a:lnTo>
                <a:lnTo>
                  <a:pt x="82" y="171"/>
                </a:lnTo>
                <a:lnTo>
                  <a:pt x="80" y="171"/>
                </a:lnTo>
                <a:lnTo>
                  <a:pt x="70" y="171"/>
                </a:lnTo>
                <a:lnTo>
                  <a:pt x="70" y="169"/>
                </a:lnTo>
                <a:lnTo>
                  <a:pt x="68" y="169"/>
                </a:lnTo>
                <a:lnTo>
                  <a:pt x="65" y="166"/>
                </a:lnTo>
                <a:lnTo>
                  <a:pt x="65" y="164"/>
                </a:lnTo>
                <a:lnTo>
                  <a:pt x="63" y="164"/>
                </a:lnTo>
                <a:lnTo>
                  <a:pt x="63" y="161"/>
                </a:lnTo>
                <a:lnTo>
                  <a:pt x="61" y="161"/>
                </a:lnTo>
                <a:lnTo>
                  <a:pt x="61" y="166"/>
                </a:lnTo>
                <a:lnTo>
                  <a:pt x="58" y="166"/>
                </a:lnTo>
                <a:lnTo>
                  <a:pt x="53" y="166"/>
                </a:lnTo>
                <a:lnTo>
                  <a:pt x="51" y="164"/>
                </a:lnTo>
                <a:lnTo>
                  <a:pt x="49" y="164"/>
                </a:lnTo>
                <a:lnTo>
                  <a:pt x="46" y="161"/>
                </a:lnTo>
                <a:lnTo>
                  <a:pt x="44" y="161"/>
                </a:lnTo>
                <a:lnTo>
                  <a:pt x="44" y="159"/>
                </a:lnTo>
                <a:lnTo>
                  <a:pt x="41" y="159"/>
                </a:lnTo>
                <a:lnTo>
                  <a:pt x="39" y="157"/>
                </a:lnTo>
                <a:lnTo>
                  <a:pt x="37" y="154"/>
                </a:lnTo>
                <a:lnTo>
                  <a:pt x="37" y="149"/>
                </a:lnTo>
                <a:lnTo>
                  <a:pt x="39" y="149"/>
                </a:lnTo>
                <a:lnTo>
                  <a:pt x="49" y="149"/>
                </a:lnTo>
                <a:lnTo>
                  <a:pt x="49" y="147"/>
                </a:lnTo>
                <a:lnTo>
                  <a:pt x="49" y="145"/>
                </a:lnTo>
                <a:lnTo>
                  <a:pt x="51" y="145"/>
                </a:lnTo>
                <a:lnTo>
                  <a:pt x="49" y="142"/>
                </a:lnTo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7"/>
                </a:lnTo>
                <a:lnTo>
                  <a:pt x="44" y="135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9" y="140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0" y="147"/>
                </a:lnTo>
                <a:lnTo>
                  <a:pt x="30" y="149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7" y="137"/>
                </a:lnTo>
                <a:lnTo>
                  <a:pt x="17" y="135"/>
                </a:lnTo>
                <a:lnTo>
                  <a:pt x="15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5"/>
                </a:lnTo>
                <a:lnTo>
                  <a:pt x="10" y="125"/>
                </a:lnTo>
                <a:lnTo>
                  <a:pt x="10" y="121"/>
                </a:lnTo>
                <a:lnTo>
                  <a:pt x="8" y="118"/>
                </a:lnTo>
                <a:lnTo>
                  <a:pt x="5" y="116"/>
                </a:lnTo>
                <a:lnTo>
                  <a:pt x="5" y="113"/>
                </a:lnTo>
                <a:lnTo>
                  <a:pt x="3" y="111"/>
                </a:lnTo>
                <a:lnTo>
                  <a:pt x="3" y="101"/>
                </a:lnTo>
                <a:lnTo>
                  <a:pt x="5" y="101"/>
                </a:lnTo>
                <a:lnTo>
                  <a:pt x="5" y="104"/>
                </a:lnTo>
                <a:lnTo>
                  <a:pt x="8" y="104"/>
                </a:lnTo>
                <a:lnTo>
                  <a:pt x="10" y="104"/>
                </a:lnTo>
                <a:lnTo>
                  <a:pt x="10" y="101"/>
                </a:lnTo>
                <a:lnTo>
                  <a:pt x="13" y="99"/>
                </a:lnTo>
                <a:lnTo>
                  <a:pt x="10" y="99"/>
                </a:lnTo>
                <a:lnTo>
                  <a:pt x="10" y="97"/>
                </a:lnTo>
                <a:lnTo>
                  <a:pt x="8" y="94"/>
                </a:lnTo>
                <a:lnTo>
                  <a:pt x="8" y="87"/>
                </a:lnTo>
                <a:lnTo>
                  <a:pt x="5" y="87"/>
                </a:lnTo>
                <a:lnTo>
                  <a:pt x="5" y="85"/>
                </a:lnTo>
                <a:lnTo>
                  <a:pt x="3" y="85"/>
                </a:lnTo>
                <a:lnTo>
                  <a:pt x="3" y="82"/>
                </a:lnTo>
                <a:lnTo>
                  <a:pt x="3" y="85"/>
                </a:lnTo>
                <a:lnTo>
                  <a:pt x="1" y="85"/>
                </a:lnTo>
                <a:lnTo>
                  <a:pt x="1" y="82"/>
                </a:lnTo>
                <a:lnTo>
                  <a:pt x="1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5" y="56"/>
                </a:lnTo>
                <a:lnTo>
                  <a:pt x="8" y="56"/>
                </a:lnTo>
                <a:lnTo>
                  <a:pt x="8" y="49"/>
                </a:lnTo>
                <a:lnTo>
                  <a:pt x="10" y="49"/>
                </a:lnTo>
                <a:lnTo>
                  <a:pt x="10" y="46"/>
                </a:lnTo>
                <a:lnTo>
                  <a:pt x="13" y="44"/>
                </a:lnTo>
                <a:lnTo>
                  <a:pt x="13" y="41"/>
                </a:lnTo>
                <a:lnTo>
                  <a:pt x="15" y="41"/>
                </a:lnTo>
                <a:lnTo>
                  <a:pt x="15" y="3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32" name="path 9432"/>
          <p:cNvSpPr/>
          <p:nvPr/>
        </p:nvSpPr>
        <p:spPr>
          <a:xfrm>
            <a:off x="5217934" y="3831590"/>
            <a:ext cx="13195" cy="12152"/>
          </a:xfrm>
          <a:custGeom>
            <a:avLst/>
            <a:gdLst/>
            <a:ahLst/>
            <a:cxnLst/>
            <a:rect l="0" t="0" r="0" b="0"/>
            <a:pathLst>
              <a:path w="20" h="19">
                <a:moveTo>
                  <a:pt x="12" y="15"/>
                </a:moveTo>
                <a:lnTo>
                  <a:pt x="19" y="10"/>
                </a:lnTo>
                <a:lnTo>
                  <a:pt x="14" y="1"/>
                </a:lnTo>
                <a:moveTo>
                  <a:pt x="0" y="13"/>
                </a:moveTo>
                <a:lnTo>
                  <a:pt x="14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34" name="path 9434"/>
          <p:cNvSpPr/>
          <p:nvPr/>
        </p:nvSpPr>
        <p:spPr>
          <a:xfrm>
            <a:off x="2180843" y="3818635"/>
            <a:ext cx="181356" cy="15240"/>
          </a:xfrm>
          <a:custGeom>
            <a:avLst/>
            <a:gdLst/>
            <a:ahLst/>
            <a:cxnLst/>
            <a:rect l="0" t="0" r="0" b="0"/>
            <a:pathLst>
              <a:path w="285" h="24">
                <a:moveTo>
                  <a:pt x="0" y="0"/>
                </a:moveTo>
                <a:lnTo>
                  <a:pt x="0" y="24"/>
                </a:lnTo>
                <a:lnTo>
                  <a:pt x="285" y="0"/>
                </a:lnTo>
                <a:lnTo>
                  <a:pt x="0" y="0"/>
                </a:lnTo>
              </a:path>
              <a:path w="285" h="24">
                <a:moveTo>
                  <a:pt x="0" y="24"/>
                </a:moveTo>
                <a:lnTo>
                  <a:pt x="285" y="0"/>
                </a:lnTo>
                <a:lnTo>
                  <a:pt x="285" y="24"/>
                </a:lnTo>
                <a:lnTo>
                  <a:pt x="0" y="2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36" name="path 9436"/>
          <p:cNvSpPr/>
          <p:nvPr/>
        </p:nvSpPr>
        <p:spPr>
          <a:xfrm>
            <a:off x="3790950" y="3827018"/>
            <a:ext cx="9144" cy="16763"/>
          </a:xfrm>
          <a:custGeom>
            <a:avLst/>
            <a:gdLst/>
            <a:ahLst/>
            <a:cxnLst/>
            <a:rect l="0" t="0" r="0" b="0"/>
            <a:pathLst>
              <a:path w="14" h="26">
                <a:moveTo>
                  <a:pt x="5" y="1"/>
                </a:moveTo>
                <a:lnTo>
                  <a:pt x="13" y="1"/>
                </a:lnTo>
                <a:lnTo>
                  <a:pt x="13" y="25"/>
                </a:lnTo>
                <a:lnTo>
                  <a:pt x="1" y="2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38" name="rect 9438"/>
          <p:cNvSpPr/>
          <p:nvPr/>
        </p:nvSpPr>
        <p:spPr>
          <a:xfrm>
            <a:off x="2109976" y="3814840"/>
            <a:ext cx="13717" cy="28902"/>
          </a:xfrm>
          <a:prstGeom prst="rect">
            <a:avLst/>
          </a:prstGeom>
          <a:solidFill>
            <a:srgbClr val="000000">
              <a:alpha val="7372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40" name="path 9440"/>
          <p:cNvSpPr/>
          <p:nvPr/>
        </p:nvSpPr>
        <p:spPr>
          <a:xfrm>
            <a:off x="4342638" y="3895597"/>
            <a:ext cx="73152" cy="21336"/>
          </a:xfrm>
          <a:custGeom>
            <a:avLst/>
            <a:gdLst/>
            <a:ahLst/>
            <a:cxnLst/>
            <a:rect l="0" t="0" r="0" b="0"/>
            <a:pathLst>
              <a:path w="115" h="33">
                <a:moveTo>
                  <a:pt x="111" y="1"/>
                </a:moveTo>
                <a:lnTo>
                  <a:pt x="114" y="3"/>
                </a:lnTo>
                <a:lnTo>
                  <a:pt x="114" y="5"/>
                </a:lnTo>
                <a:lnTo>
                  <a:pt x="111" y="5"/>
                </a:lnTo>
                <a:lnTo>
                  <a:pt x="111" y="10"/>
                </a:lnTo>
                <a:lnTo>
                  <a:pt x="109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1" y="15"/>
                </a:lnTo>
                <a:lnTo>
                  <a:pt x="99" y="18"/>
                </a:lnTo>
                <a:lnTo>
                  <a:pt x="97" y="20"/>
                </a:lnTo>
                <a:lnTo>
                  <a:pt x="92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78" y="30"/>
                </a:lnTo>
                <a:lnTo>
                  <a:pt x="65" y="30"/>
                </a:lnTo>
                <a:lnTo>
                  <a:pt x="65" y="27"/>
                </a:lnTo>
                <a:lnTo>
                  <a:pt x="68" y="27"/>
                </a:lnTo>
                <a:lnTo>
                  <a:pt x="68" y="25"/>
                </a:lnTo>
                <a:lnTo>
                  <a:pt x="68" y="22"/>
                </a:lnTo>
                <a:lnTo>
                  <a:pt x="65" y="22"/>
                </a:lnTo>
                <a:lnTo>
                  <a:pt x="61" y="22"/>
                </a:lnTo>
                <a:lnTo>
                  <a:pt x="61" y="25"/>
                </a:lnTo>
                <a:lnTo>
                  <a:pt x="54" y="25"/>
                </a:lnTo>
                <a:lnTo>
                  <a:pt x="54" y="27"/>
                </a:lnTo>
                <a:lnTo>
                  <a:pt x="49" y="27"/>
                </a:lnTo>
                <a:lnTo>
                  <a:pt x="49" y="30"/>
                </a:lnTo>
                <a:lnTo>
                  <a:pt x="49" y="32"/>
                </a:lnTo>
                <a:lnTo>
                  <a:pt x="46" y="32"/>
                </a:lnTo>
                <a:lnTo>
                  <a:pt x="37" y="32"/>
                </a:lnTo>
                <a:lnTo>
                  <a:pt x="34" y="30"/>
                </a:lnTo>
                <a:lnTo>
                  <a:pt x="32" y="30"/>
                </a:lnTo>
                <a:lnTo>
                  <a:pt x="32" y="27"/>
                </a:lnTo>
                <a:lnTo>
                  <a:pt x="32" y="25"/>
                </a:lnTo>
                <a:lnTo>
                  <a:pt x="30" y="25"/>
                </a:lnTo>
                <a:lnTo>
                  <a:pt x="30" y="22"/>
                </a:lnTo>
                <a:lnTo>
                  <a:pt x="27" y="22"/>
                </a:lnTo>
                <a:lnTo>
                  <a:pt x="25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8" y="25"/>
                </a:lnTo>
                <a:lnTo>
                  <a:pt x="13" y="25"/>
                </a:lnTo>
                <a:lnTo>
                  <a:pt x="13" y="22"/>
                </a:lnTo>
                <a:lnTo>
                  <a:pt x="10" y="22"/>
                </a:lnTo>
                <a:lnTo>
                  <a:pt x="8" y="20"/>
                </a:lnTo>
                <a:lnTo>
                  <a:pt x="5" y="20"/>
                </a:lnTo>
                <a:lnTo>
                  <a:pt x="5" y="18"/>
                </a:lnTo>
                <a:lnTo>
                  <a:pt x="3" y="15"/>
                </a:lnTo>
                <a:lnTo>
                  <a:pt x="1" y="15"/>
                </a:lnTo>
                <a:lnTo>
                  <a:pt x="3" y="13"/>
                </a:lnTo>
                <a:lnTo>
                  <a:pt x="3" y="10"/>
                </a:lnTo>
                <a:lnTo>
                  <a:pt x="5" y="10"/>
                </a:lnTo>
                <a:lnTo>
                  <a:pt x="13" y="10"/>
                </a:lnTo>
                <a:lnTo>
                  <a:pt x="15" y="8"/>
                </a:lnTo>
                <a:lnTo>
                  <a:pt x="1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42" name="path 9442"/>
          <p:cNvSpPr/>
          <p:nvPr/>
        </p:nvSpPr>
        <p:spPr>
          <a:xfrm>
            <a:off x="4321302" y="3831590"/>
            <a:ext cx="32003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6" y="104"/>
                </a:lnTo>
                <a:lnTo>
                  <a:pt x="46" y="101"/>
                </a:lnTo>
                <a:lnTo>
                  <a:pt x="44" y="101"/>
                </a:lnTo>
                <a:lnTo>
                  <a:pt x="44" y="99"/>
                </a:lnTo>
                <a:lnTo>
                  <a:pt x="44" y="97"/>
                </a:lnTo>
                <a:lnTo>
                  <a:pt x="42" y="94"/>
                </a:lnTo>
                <a:lnTo>
                  <a:pt x="39" y="92"/>
                </a:lnTo>
                <a:lnTo>
                  <a:pt x="32" y="92"/>
                </a:lnTo>
                <a:lnTo>
                  <a:pt x="32" y="94"/>
                </a:lnTo>
                <a:lnTo>
                  <a:pt x="34" y="94"/>
                </a:lnTo>
                <a:lnTo>
                  <a:pt x="34" y="97"/>
                </a:lnTo>
                <a:lnTo>
                  <a:pt x="34" y="99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7" y="111"/>
                </a:lnTo>
                <a:lnTo>
                  <a:pt x="25" y="109"/>
                </a:lnTo>
                <a:lnTo>
                  <a:pt x="22" y="106"/>
                </a:lnTo>
                <a:lnTo>
                  <a:pt x="20" y="104"/>
                </a:lnTo>
                <a:lnTo>
                  <a:pt x="20" y="101"/>
                </a:lnTo>
                <a:lnTo>
                  <a:pt x="18" y="101"/>
                </a:lnTo>
                <a:lnTo>
                  <a:pt x="18" y="99"/>
                </a:lnTo>
                <a:lnTo>
                  <a:pt x="15" y="99"/>
                </a:lnTo>
                <a:lnTo>
                  <a:pt x="15" y="94"/>
                </a:lnTo>
                <a:lnTo>
                  <a:pt x="13" y="94"/>
                </a:lnTo>
                <a:lnTo>
                  <a:pt x="13" y="92"/>
                </a:lnTo>
                <a:lnTo>
                  <a:pt x="10" y="92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7"/>
                </a:lnTo>
                <a:lnTo>
                  <a:pt x="3" y="77"/>
                </a:lnTo>
                <a:lnTo>
                  <a:pt x="3" y="68"/>
                </a:lnTo>
                <a:lnTo>
                  <a:pt x="1" y="68"/>
                </a:lnTo>
                <a:lnTo>
                  <a:pt x="1" y="63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6"/>
                </a:lnTo>
                <a:lnTo>
                  <a:pt x="5" y="56"/>
                </a:lnTo>
                <a:lnTo>
                  <a:pt x="5" y="46"/>
                </a:lnTo>
                <a:lnTo>
                  <a:pt x="3" y="46"/>
                </a:lnTo>
                <a:lnTo>
                  <a:pt x="3" y="44"/>
                </a:lnTo>
                <a:lnTo>
                  <a:pt x="1" y="44"/>
                </a:lnTo>
                <a:lnTo>
                  <a:pt x="1" y="46"/>
                </a:lnTo>
                <a:lnTo>
                  <a:pt x="1" y="44"/>
                </a:lnTo>
                <a:lnTo>
                  <a:pt x="1" y="32"/>
                </a:lnTo>
                <a:lnTo>
                  <a:pt x="3" y="30"/>
                </a:lnTo>
                <a:lnTo>
                  <a:pt x="5" y="30"/>
                </a:lnTo>
                <a:lnTo>
                  <a:pt x="8" y="27"/>
                </a:lnTo>
                <a:lnTo>
                  <a:pt x="8" y="25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5"/>
                </a:lnTo>
                <a:lnTo>
                  <a:pt x="8" y="13"/>
                </a:lnTo>
                <a:lnTo>
                  <a:pt x="8" y="10"/>
                </a:lnTo>
                <a:lnTo>
                  <a:pt x="10" y="8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44" name="path 9444"/>
          <p:cNvSpPr/>
          <p:nvPr/>
        </p:nvSpPr>
        <p:spPr>
          <a:xfrm>
            <a:off x="4330445" y="3810253"/>
            <a:ext cx="30480" cy="30481"/>
          </a:xfrm>
          <a:custGeom>
            <a:avLst/>
            <a:gdLst/>
            <a:ahLst/>
            <a:cxnLst/>
            <a:rect l="0" t="0" r="0" b="0"/>
            <a:pathLst>
              <a:path w="48" h="48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5" y="32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18" y="42"/>
                </a:lnTo>
                <a:lnTo>
                  <a:pt x="20" y="42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18" y="34"/>
                </a:lnTo>
                <a:lnTo>
                  <a:pt x="15" y="34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8"/>
                </a:lnTo>
                <a:lnTo>
                  <a:pt x="15" y="18"/>
                </a:lnTo>
                <a:lnTo>
                  <a:pt x="15" y="15"/>
                </a:lnTo>
                <a:lnTo>
                  <a:pt x="18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5" y="10"/>
                </a:lnTo>
                <a:lnTo>
                  <a:pt x="27" y="8"/>
                </a:lnTo>
                <a:lnTo>
                  <a:pt x="34" y="8"/>
                </a:lnTo>
                <a:lnTo>
                  <a:pt x="34" y="6"/>
                </a:lnTo>
                <a:lnTo>
                  <a:pt x="37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46" name="path 9446"/>
          <p:cNvSpPr/>
          <p:nvPr/>
        </p:nvSpPr>
        <p:spPr>
          <a:xfrm>
            <a:off x="4251959" y="3818635"/>
            <a:ext cx="182880" cy="15240"/>
          </a:xfrm>
          <a:custGeom>
            <a:avLst/>
            <a:gdLst/>
            <a:ahLst/>
            <a:cxnLst/>
            <a:rect l="0" t="0" r="0" b="0"/>
            <a:pathLst>
              <a:path w="288" h="24">
                <a:moveTo>
                  <a:pt x="0" y="0"/>
                </a:moveTo>
                <a:lnTo>
                  <a:pt x="0" y="24"/>
                </a:lnTo>
                <a:lnTo>
                  <a:pt x="288" y="0"/>
                </a:lnTo>
                <a:lnTo>
                  <a:pt x="0" y="0"/>
                </a:lnTo>
              </a:path>
              <a:path w="288" h="24">
                <a:moveTo>
                  <a:pt x="0" y="24"/>
                </a:moveTo>
                <a:lnTo>
                  <a:pt x="288" y="0"/>
                </a:lnTo>
                <a:lnTo>
                  <a:pt x="288" y="24"/>
                </a:lnTo>
                <a:lnTo>
                  <a:pt x="0" y="2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48" name="path 9448"/>
          <p:cNvSpPr/>
          <p:nvPr/>
        </p:nvSpPr>
        <p:spPr>
          <a:xfrm>
            <a:off x="3807714" y="3814826"/>
            <a:ext cx="19811" cy="28955"/>
          </a:xfrm>
          <a:custGeom>
            <a:avLst/>
            <a:gdLst/>
            <a:ahLst/>
            <a:cxnLst/>
            <a:rect l="0" t="0" r="0" b="0"/>
            <a:pathLst>
              <a:path w="31" h="45">
                <a:moveTo>
                  <a:pt x="1" y="44"/>
                </a:moveTo>
                <a:lnTo>
                  <a:pt x="15" y="1"/>
                </a:lnTo>
                <a:lnTo>
                  <a:pt x="30" y="4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50" name="path 9450"/>
          <p:cNvSpPr/>
          <p:nvPr/>
        </p:nvSpPr>
        <p:spPr>
          <a:xfrm>
            <a:off x="3811523" y="3834638"/>
            <a:ext cx="12191" cy="1523"/>
          </a:xfrm>
          <a:custGeom>
            <a:avLst/>
            <a:gdLst/>
            <a:ahLst/>
            <a:cxnLst/>
            <a:rect l="0" t="0" r="0" b="0"/>
            <a:pathLst>
              <a:path w="19" h="2">
                <a:moveTo>
                  <a:pt x="19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52" name="path 9452"/>
          <p:cNvSpPr/>
          <p:nvPr/>
        </p:nvSpPr>
        <p:spPr>
          <a:xfrm>
            <a:off x="5908306" y="3831590"/>
            <a:ext cx="14719" cy="12152"/>
          </a:xfrm>
          <a:custGeom>
            <a:avLst/>
            <a:gdLst/>
            <a:ahLst/>
            <a:cxnLst/>
            <a:rect l="0" t="0" r="0" b="0"/>
            <a:pathLst>
              <a:path w="23" h="19">
                <a:moveTo>
                  <a:pt x="14" y="15"/>
                </a:moveTo>
                <a:lnTo>
                  <a:pt x="21" y="10"/>
                </a:lnTo>
                <a:lnTo>
                  <a:pt x="17" y="1"/>
                </a:lnTo>
                <a:moveTo>
                  <a:pt x="0" y="13"/>
                </a:moveTo>
                <a:lnTo>
                  <a:pt x="14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54" name="path 9454"/>
          <p:cNvSpPr/>
          <p:nvPr/>
        </p:nvSpPr>
        <p:spPr>
          <a:xfrm>
            <a:off x="4103370" y="3833114"/>
            <a:ext cx="19811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1" y="61"/>
                </a:moveTo>
                <a:lnTo>
                  <a:pt x="1" y="58"/>
                </a:lnTo>
                <a:moveTo>
                  <a:pt x="1" y="58"/>
                </a:moveTo>
                <a:lnTo>
                  <a:pt x="3" y="61"/>
                </a:lnTo>
                <a:moveTo>
                  <a:pt x="1" y="56"/>
                </a:moveTo>
                <a:lnTo>
                  <a:pt x="5" y="63"/>
                </a:lnTo>
                <a:moveTo>
                  <a:pt x="1" y="53"/>
                </a:moveTo>
                <a:lnTo>
                  <a:pt x="8" y="63"/>
                </a:lnTo>
                <a:moveTo>
                  <a:pt x="1" y="41"/>
                </a:moveTo>
                <a:lnTo>
                  <a:pt x="1" y="39"/>
                </a:lnTo>
                <a:moveTo>
                  <a:pt x="1" y="39"/>
                </a:moveTo>
                <a:lnTo>
                  <a:pt x="5" y="49"/>
                </a:lnTo>
                <a:moveTo>
                  <a:pt x="3" y="41"/>
                </a:moveTo>
                <a:lnTo>
                  <a:pt x="1" y="41"/>
                </a:lnTo>
                <a:moveTo>
                  <a:pt x="3" y="25"/>
                </a:moveTo>
                <a:lnTo>
                  <a:pt x="5" y="27"/>
                </a:lnTo>
                <a:moveTo>
                  <a:pt x="1" y="44"/>
                </a:moveTo>
                <a:lnTo>
                  <a:pt x="5" y="51"/>
                </a:lnTo>
                <a:moveTo>
                  <a:pt x="8" y="20"/>
                </a:moveTo>
                <a:lnTo>
                  <a:pt x="8" y="22"/>
                </a:lnTo>
                <a:moveTo>
                  <a:pt x="5" y="20"/>
                </a:moveTo>
                <a:lnTo>
                  <a:pt x="8" y="25"/>
                </a:lnTo>
                <a:moveTo>
                  <a:pt x="22" y="1"/>
                </a:moveTo>
                <a:lnTo>
                  <a:pt x="29" y="10"/>
                </a:lnTo>
                <a:moveTo>
                  <a:pt x="3" y="22"/>
                </a:moveTo>
                <a:lnTo>
                  <a:pt x="5" y="25"/>
                </a:lnTo>
                <a:moveTo>
                  <a:pt x="5" y="20"/>
                </a:moveTo>
                <a:lnTo>
                  <a:pt x="8" y="25"/>
                </a:lnTo>
                <a:moveTo>
                  <a:pt x="1" y="51"/>
                </a:moveTo>
                <a:lnTo>
                  <a:pt x="10" y="63"/>
                </a:lnTo>
                <a:moveTo>
                  <a:pt x="1" y="49"/>
                </a:moveTo>
                <a:lnTo>
                  <a:pt x="10" y="61"/>
                </a:lnTo>
                <a:moveTo>
                  <a:pt x="1" y="46"/>
                </a:moveTo>
                <a:lnTo>
                  <a:pt x="10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56" name="path 9456"/>
          <p:cNvSpPr/>
          <p:nvPr/>
        </p:nvSpPr>
        <p:spPr>
          <a:xfrm>
            <a:off x="3897630" y="3807206"/>
            <a:ext cx="45719" cy="30479"/>
          </a:xfrm>
          <a:custGeom>
            <a:avLst/>
            <a:gdLst/>
            <a:ahLst/>
            <a:cxnLst/>
            <a:rect l="0" t="0" r="0" b="0"/>
            <a:pathLst>
              <a:path w="71" h="47">
                <a:moveTo>
                  <a:pt x="1" y="32"/>
                </a:moveTo>
                <a:lnTo>
                  <a:pt x="13" y="46"/>
                </a:lnTo>
                <a:moveTo>
                  <a:pt x="13" y="39"/>
                </a:moveTo>
                <a:lnTo>
                  <a:pt x="17" y="44"/>
                </a:lnTo>
                <a:moveTo>
                  <a:pt x="10" y="39"/>
                </a:moveTo>
                <a:lnTo>
                  <a:pt x="15" y="46"/>
                </a:lnTo>
                <a:moveTo>
                  <a:pt x="68" y="1"/>
                </a:moveTo>
                <a:lnTo>
                  <a:pt x="70" y="3"/>
                </a:lnTo>
                <a:moveTo>
                  <a:pt x="68" y="3"/>
                </a:moveTo>
                <a:lnTo>
                  <a:pt x="68" y="1"/>
                </a:lnTo>
                <a:moveTo>
                  <a:pt x="68" y="5"/>
                </a:moveTo>
                <a:lnTo>
                  <a:pt x="70" y="1"/>
                </a:lnTo>
                <a:moveTo>
                  <a:pt x="20" y="34"/>
                </a:moveTo>
                <a:lnTo>
                  <a:pt x="22" y="37"/>
                </a:lnTo>
                <a:moveTo>
                  <a:pt x="56" y="3"/>
                </a:moveTo>
                <a:lnTo>
                  <a:pt x="58" y="8"/>
                </a:lnTo>
                <a:moveTo>
                  <a:pt x="58" y="3"/>
                </a:moveTo>
                <a:lnTo>
                  <a:pt x="61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58" name="path 9458"/>
          <p:cNvSpPr/>
          <p:nvPr/>
        </p:nvSpPr>
        <p:spPr>
          <a:xfrm>
            <a:off x="3896106" y="3807206"/>
            <a:ext cx="45719" cy="24383"/>
          </a:xfrm>
          <a:custGeom>
            <a:avLst/>
            <a:gdLst/>
            <a:ahLst/>
            <a:cxnLst/>
            <a:rect l="0" t="0" r="0" b="0"/>
            <a:pathLst>
              <a:path w="71" h="38">
                <a:moveTo>
                  <a:pt x="61" y="3"/>
                </a:moveTo>
                <a:lnTo>
                  <a:pt x="65" y="8"/>
                </a:lnTo>
                <a:moveTo>
                  <a:pt x="65" y="3"/>
                </a:moveTo>
                <a:lnTo>
                  <a:pt x="68" y="8"/>
                </a:lnTo>
                <a:moveTo>
                  <a:pt x="63" y="3"/>
                </a:moveTo>
                <a:lnTo>
                  <a:pt x="65" y="8"/>
                </a:lnTo>
                <a:moveTo>
                  <a:pt x="49" y="3"/>
                </a:moveTo>
                <a:lnTo>
                  <a:pt x="49" y="1"/>
                </a:lnTo>
                <a:moveTo>
                  <a:pt x="44" y="5"/>
                </a:moveTo>
                <a:lnTo>
                  <a:pt x="44" y="3"/>
                </a:lnTo>
                <a:moveTo>
                  <a:pt x="51" y="3"/>
                </a:moveTo>
                <a:lnTo>
                  <a:pt x="53" y="5"/>
                </a:lnTo>
                <a:moveTo>
                  <a:pt x="65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5" y="32"/>
                </a:moveTo>
                <a:lnTo>
                  <a:pt x="5" y="29"/>
                </a:lnTo>
                <a:moveTo>
                  <a:pt x="1" y="37"/>
                </a:moveTo>
                <a:lnTo>
                  <a:pt x="3" y="37"/>
                </a:lnTo>
                <a:moveTo>
                  <a:pt x="5" y="29"/>
                </a:move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60" name="path 9460"/>
          <p:cNvSpPr/>
          <p:nvPr/>
        </p:nvSpPr>
        <p:spPr>
          <a:xfrm>
            <a:off x="3894581" y="3830066"/>
            <a:ext cx="16764" cy="4571"/>
          </a:xfrm>
          <a:custGeom>
            <a:avLst/>
            <a:gdLst/>
            <a:ahLst/>
            <a:cxnLst/>
            <a:rect l="0" t="0" r="0" b="0"/>
            <a:pathLst>
              <a:path w="26" h="7">
                <a:moveTo>
                  <a:pt x="20" y="1"/>
                </a:moveTo>
                <a:lnTo>
                  <a:pt x="25" y="5"/>
                </a:lnTo>
                <a:moveTo>
                  <a:pt x="1" y="3"/>
                </a:move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92" name="group 492"/>
          <p:cNvGrpSpPr/>
          <p:nvPr/>
        </p:nvGrpSpPr>
        <p:grpSpPr>
          <a:xfrm rot="21600000">
            <a:off x="3907535" y="3814826"/>
            <a:ext cx="288798" cy="28955"/>
            <a:chOff x="0" y="0"/>
            <a:chExt cx="288798" cy="28955"/>
          </a:xfrm>
        </p:grpSpPr>
        <p:sp>
          <p:nvSpPr>
            <p:cNvPr id="9462" name="path 9462"/>
            <p:cNvSpPr/>
            <p:nvPr/>
          </p:nvSpPr>
          <p:spPr>
            <a:xfrm>
              <a:off x="0" y="3809"/>
              <a:ext cx="181356" cy="15240"/>
            </a:xfrm>
            <a:custGeom>
              <a:avLst/>
              <a:gdLst/>
              <a:ahLst/>
              <a:cxnLst/>
              <a:rect l="0" t="0" r="0" b="0"/>
              <a:pathLst>
                <a:path w="285" h="24">
                  <a:moveTo>
                    <a:pt x="0" y="0"/>
                  </a:moveTo>
                  <a:lnTo>
                    <a:pt x="0" y="24"/>
                  </a:lnTo>
                  <a:lnTo>
                    <a:pt x="285" y="0"/>
                  </a:lnTo>
                  <a:lnTo>
                    <a:pt x="0" y="0"/>
                  </a:lnTo>
                </a:path>
                <a:path w="285" h="24">
                  <a:moveTo>
                    <a:pt x="0" y="24"/>
                  </a:moveTo>
                  <a:lnTo>
                    <a:pt x="285" y="0"/>
                  </a:lnTo>
                  <a:lnTo>
                    <a:pt x="285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464" name="path 9464"/>
            <p:cNvSpPr/>
            <p:nvPr/>
          </p:nvSpPr>
          <p:spPr>
            <a:xfrm>
              <a:off x="221742" y="0"/>
              <a:ext cx="67056" cy="28955"/>
            </a:xfrm>
            <a:custGeom>
              <a:avLst/>
              <a:gdLst/>
              <a:ahLst/>
              <a:cxnLst/>
              <a:rect l="0" t="0" r="0" b="0"/>
              <a:pathLst>
                <a:path w="105" h="45">
                  <a:moveTo>
                    <a:pt x="17" y="20"/>
                  </a:moveTo>
                  <a:lnTo>
                    <a:pt x="25" y="20"/>
                  </a:lnTo>
                  <a:lnTo>
                    <a:pt x="25" y="44"/>
                  </a:lnTo>
                  <a:lnTo>
                    <a:pt x="13" y="44"/>
                  </a:lnTo>
                  <a:moveTo>
                    <a:pt x="3" y="32"/>
                  </a:moveTo>
                  <a:lnTo>
                    <a:pt x="5" y="39"/>
                  </a:lnTo>
                  <a:lnTo>
                    <a:pt x="13" y="41"/>
                  </a:lnTo>
                  <a:moveTo>
                    <a:pt x="1" y="32"/>
                  </a:moveTo>
                  <a:lnTo>
                    <a:pt x="1" y="13"/>
                  </a:lnTo>
                  <a:moveTo>
                    <a:pt x="13" y="3"/>
                  </a:moveTo>
                  <a:lnTo>
                    <a:pt x="5" y="5"/>
                  </a:lnTo>
                  <a:lnTo>
                    <a:pt x="3" y="13"/>
                  </a:lnTo>
                  <a:moveTo>
                    <a:pt x="13" y="1"/>
                  </a:moveTo>
                  <a:lnTo>
                    <a:pt x="25" y="1"/>
                  </a:lnTo>
                  <a:moveTo>
                    <a:pt x="39" y="44"/>
                  </a:moveTo>
                  <a:lnTo>
                    <a:pt x="54" y="1"/>
                  </a:lnTo>
                  <a:lnTo>
                    <a:pt x="68" y="44"/>
                  </a:lnTo>
                  <a:moveTo>
                    <a:pt x="63" y="32"/>
                  </a:moveTo>
                  <a:lnTo>
                    <a:pt x="41" y="32"/>
                  </a:lnTo>
                  <a:moveTo>
                    <a:pt x="101" y="3"/>
                  </a:moveTo>
                  <a:lnTo>
                    <a:pt x="90" y="1"/>
                  </a:lnTo>
                  <a:moveTo>
                    <a:pt x="92" y="3"/>
                  </a:moveTo>
                  <a:lnTo>
                    <a:pt x="85" y="8"/>
                  </a:lnTo>
                  <a:lnTo>
                    <a:pt x="90" y="17"/>
                  </a:lnTo>
                  <a:moveTo>
                    <a:pt x="87" y="20"/>
                  </a:moveTo>
                  <a:lnTo>
                    <a:pt x="99" y="25"/>
                  </a:lnTo>
                  <a:moveTo>
                    <a:pt x="97" y="41"/>
                  </a:moveTo>
                  <a:lnTo>
                    <a:pt x="104" y="37"/>
                  </a:lnTo>
                  <a:lnTo>
                    <a:pt x="99" y="27"/>
                  </a:lnTo>
                  <a:moveTo>
                    <a:pt x="82" y="39"/>
                  </a:moveTo>
                  <a:lnTo>
                    <a:pt x="97" y="4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9466" name="path 9466"/>
          <p:cNvSpPr/>
          <p:nvPr/>
        </p:nvSpPr>
        <p:spPr>
          <a:xfrm>
            <a:off x="3791711" y="3814826"/>
            <a:ext cx="7620" cy="1523"/>
          </a:xfrm>
          <a:custGeom>
            <a:avLst/>
            <a:gdLst/>
            <a:ahLst/>
            <a:cxnLst/>
            <a:rect l="0" t="0" r="0" b="0"/>
            <a:pathLst>
              <a:path w="12" h="2">
                <a:moveTo>
                  <a:pt x="0" y="1"/>
                </a:moveTo>
                <a:lnTo>
                  <a:pt x="1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68" name="path 9468"/>
          <p:cNvSpPr/>
          <p:nvPr/>
        </p:nvSpPr>
        <p:spPr>
          <a:xfrm>
            <a:off x="5167121" y="3834638"/>
            <a:ext cx="7620" cy="7619"/>
          </a:xfrm>
          <a:custGeom>
            <a:avLst/>
            <a:gdLst/>
            <a:ahLst/>
            <a:cxnLst/>
            <a:rect l="0" t="0" r="0" b="0"/>
            <a:pathLst>
              <a:path w="12" h="11">
                <a:moveTo>
                  <a:pt x="1" y="1"/>
                </a:moveTo>
                <a:lnTo>
                  <a:pt x="3" y="8"/>
                </a:lnTo>
                <a:lnTo>
                  <a:pt x="10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70" name="path 9470"/>
          <p:cNvSpPr/>
          <p:nvPr/>
        </p:nvSpPr>
        <p:spPr>
          <a:xfrm>
            <a:off x="3838714" y="3827057"/>
            <a:ext cx="9626" cy="4494"/>
          </a:xfrm>
          <a:custGeom>
            <a:avLst/>
            <a:gdLst/>
            <a:ahLst/>
            <a:cxnLst/>
            <a:rect l="0" t="0" r="0" b="0"/>
            <a:pathLst>
              <a:path w="15" h="7">
                <a:moveTo>
                  <a:pt x="0" y="1"/>
                </a:moveTo>
                <a:lnTo>
                  <a:pt x="14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72" name="path 9472"/>
          <p:cNvSpPr/>
          <p:nvPr/>
        </p:nvSpPr>
        <p:spPr>
          <a:xfrm>
            <a:off x="3841853" y="3814840"/>
            <a:ext cx="7919" cy="3018"/>
          </a:xfrm>
          <a:custGeom>
            <a:avLst/>
            <a:gdLst/>
            <a:ahLst/>
            <a:cxnLst/>
            <a:rect l="0" t="0" r="0" b="0"/>
            <a:pathLst>
              <a:path w="12" h="4">
                <a:moveTo>
                  <a:pt x="12" y="3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74" name="path 9474"/>
          <p:cNvSpPr/>
          <p:nvPr/>
        </p:nvSpPr>
        <p:spPr>
          <a:xfrm>
            <a:off x="3836670" y="3816350"/>
            <a:ext cx="6094" cy="10667"/>
          </a:xfrm>
          <a:custGeom>
            <a:avLst/>
            <a:gdLst/>
            <a:ahLst/>
            <a:cxnLst/>
            <a:rect l="0" t="0" r="0" b="0"/>
            <a:pathLst>
              <a:path w="9" h="16">
                <a:moveTo>
                  <a:pt x="8" y="1"/>
                </a:moveTo>
                <a:lnTo>
                  <a:pt x="1" y="5"/>
                </a:lnTo>
                <a:lnTo>
                  <a:pt x="5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76" name="path 9476"/>
          <p:cNvSpPr/>
          <p:nvPr/>
        </p:nvSpPr>
        <p:spPr>
          <a:xfrm>
            <a:off x="3844290" y="3831590"/>
            <a:ext cx="6095" cy="10667"/>
          </a:xfrm>
          <a:custGeom>
            <a:avLst/>
            <a:gdLst/>
            <a:ahLst/>
            <a:cxnLst/>
            <a:rect l="0" t="0" r="0" b="0"/>
            <a:pathLst>
              <a:path w="9" h="16">
                <a:moveTo>
                  <a:pt x="1" y="15"/>
                </a:moveTo>
                <a:lnTo>
                  <a:pt x="8" y="10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78" name="path 9478"/>
          <p:cNvSpPr/>
          <p:nvPr/>
        </p:nvSpPr>
        <p:spPr>
          <a:xfrm>
            <a:off x="3835666" y="3839249"/>
            <a:ext cx="9626" cy="4493"/>
          </a:xfrm>
          <a:custGeom>
            <a:avLst/>
            <a:gdLst/>
            <a:ahLst/>
            <a:cxnLst/>
            <a:rect l="0" t="0" r="0" b="0"/>
            <a:pathLst>
              <a:path w="15" h="7">
                <a:moveTo>
                  <a:pt x="0" y="1"/>
                </a:moveTo>
                <a:lnTo>
                  <a:pt x="14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80" name="path 9480"/>
          <p:cNvSpPr/>
          <p:nvPr/>
        </p:nvSpPr>
        <p:spPr>
          <a:xfrm>
            <a:off x="2461110" y="3814840"/>
            <a:ext cx="7919" cy="3018"/>
          </a:xfrm>
          <a:custGeom>
            <a:avLst/>
            <a:gdLst/>
            <a:ahLst/>
            <a:cxnLst/>
            <a:rect l="0" t="0" r="0" b="0"/>
            <a:pathLst>
              <a:path w="12" h="4">
                <a:moveTo>
                  <a:pt x="12" y="3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82" name="path 9482"/>
          <p:cNvSpPr/>
          <p:nvPr/>
        </p:nvSpPr>
        <p:spPr>
          <a:xfrm>
            <a:off x="2455926" y="3816350"/>
            <a:ext cx="6095" cy="10667"/>
          </a:xfrm>
          <a:custGeom>
            <a:avLst/>
            <a:gdLst/>
            <a:ahLst/>
            <a:cxnLst/>
            <a:rect l="0" t="0" r="0" b="0"/>
            <a:pathLst>
              <a:path w="9" h="16">
                <a:moveTo>
                  <a:pt x="8" y="1"/>
                </a:moveTo>
                <a:lnTo>
                  <a:pt x="1" y="5"/>
                </a:lnTo>
                <a:lnTo>
                  <a:pt x="5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84" name="path 9484"/>
          <p:cNvSpPr/>
          <p:nvPr/>
        </p:nvSpPr>
        <p:spPr>
          <a:xfrm>
            <a:off x="1933193" y="3807206"/>
            <a:ext cx="45721" cy="24383"/>
          </a:xfrm>
          <a:custGeom>
            <a:avLst/>
            <a:gdLst/>
            <a:ahLst/>
            <a:cxnLst/>
            <a:rect l="0" t="0" r="0" b="0"/>
            <a:pathLst>
              <a:path w="72" h="38">
                <a:moveTo>
                  <a:pt x="61" y="3"/>
                </a:moveTo>
                <a:lnTo>
                  <a:pt x="66" y="8"/>
                </a:lnTo>
                <a:moveTo>
                  <a:pt x="66" y="3"/>
                </a:moveTo>
                <a:lnTo>
                  <a:pt x="68" y="8"/>
                </a:lnTo>
                <a:moveTo>
                  <a:pt x="63" y="3"/>
                </a:moveTo>
                <a:lnTo>
                  <a:pt x="66" y="8"/>
                </a:lnTo>
                <a:moveTo>
                  <a:pt x="49" y="3"/>
                </a:moveTo>
                <a:lnTo>
                  <a:pt x="49" y="1"/>
                </a:lnTo>
                <a:moveTo>
                  <a:pt x="44" y="5"/>
                </a:moveTo>
                <a:lnTo>
                  <a:pt x="44" y="3"/>
                </a:lnTo>
                <a:moveTo>
                  <a:pt x="51" y="3"/>
                </a:moveTo>
                <a:lnTo>
                  <a:pt x="54" y="5"/>
                </a:lnTo>
                <a:moveTo>
                  <a:pt x="66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6" y="32"/>
                </a:moveTo>
                <a:lnTo>
                  <a:pt x="6" y="29"/>
                </a:lnTo>
                <a:moveTo>
                  <a:pt x="1" y="37"/>
                </a:moveTo>
                <a:lnTo>
                  <a:pt x="3" y="37"/>
                </a:lnTo>
                <a:moveTo>
                  <a:pt x="6" y="29"/>
                </a:moveTo>
                <a:lnTo>
                  <a:pt x="6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86" name="path 9486"/>
          <p:cNvSpPr/>
          <p:nvPr/>
        </p:nvSpPr>
        <p:spPr>
          <a:xfrm>
            <a:off x="1945385" y="3828541"/>
            <a:ext cx="4573" cy="6096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6" y="8"/>
                </a:moveTo>
                <a:lnTo>
                  <a:pt x="1" y="1"/>
                </a:lnTo>
                <a:lnTo>
                  <a:pt x="6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88" name="path 9488"/>
          <p:cNvSpPr/>
          <p:nvPr/>
        </p:nvSpPr>
        <p:spPr>
          <a:xfrm>
            <a:off x="1931668" y="3830066"/>
            <a:ext cx="16766" cy="4571"/>
          </a:xfrm>
          <a:custGeom>
            <a:avLst/>
            <a:gdLst/>
            <a:ahLst/>
            <a:cxnLst/>
            <a:rect l="0" t="0" r="0" b="0"/>
            <a:pathLst>
              <a:path w="26" h="7">
                <a:moveTo>
                  <a:pt x="20" y="1"/>
                </a:moveTo>
                <a:lnTo>
                  <a:pt x="25" y="5"/>
                </a:lnTo>
                <a:moveTo>
                  <a:pt x="1" y="3"/>
                </a:move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90" name="path 9490"/>
          <p:cNvSpPr/>
          <p:nvPr/>
        </p:nvSpPr>
        <p:spPr>
          <a:xfrm>
            <a:off x="1834895" y="3818635"/>
            <a:ext cx="181356" cy="15240"/>
          </a:xfrm>
          <a:custGeom>
            <a:avLst/>
            <a:gdLst/>
            <a:ahLst/>
            <a:cxnLst/>
            <a:rect l="0" t="0" r="0" b="0"/>
            <a:pathLst>
              <a:path w="285" h="24">
                <a:moveTo>
                  <a:pt x="0" y="0"/>
                </a:moveTo>
                <a:lnTo>
                  <a:pt x="0" y="24"/>
                </a:lnTo>
                <a:lnTo>
                  <a:pt x="285" y="0"/>
                </a:lnTo>
                <a:lnTo>
                  <a:pt x="0" y="0"/>
                </a:lnTo>
              </a:path>
              <a:path w="285" h="24">
                <a:moveTo>
                  <a:pt x="0" y="24"/>
                </a:moveTo>
                <a:lnTo>
                  <a:pt x="285" y="0"/>
                </a:lnTo>
                <a:lnTo>
                  <a:pt x="285" y="24"/>
                </a:lnTo>
                <a:lnTo>
                  <a:pt x="0" y="2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92" name="path 9492"/>
          <p:cNvSpPr/>
          <p:nvPr/>
        </p:nvSpPr>
        <p:spPr>
          <a:xfrm>
            <a:off x="5869685" y="3895597"/>
            <a:ext cx="73152" cy="21336"/>
          </a:xfrm>
          <a:custGeom>
            <a:avLst/>
            <a:gdLst/>
            <a:ahLst/>
            <a:cxnLst/>
            <a:rect l="0" t="0" r="0" b="0"/>
            <a:pathLst>
              <a:path w="115" h="33">
                <a:moveTo>
                  <a:pt x="111" y="1"/>
                </a:moveTo>
                <a:lnTo>
                  <a:pt x="111" y="3"/>
                </a:lnTo>
                <a:lnTo>
                  <a:pt x="114" y="3"/>
                </a:lnTo>
                <a:lnTo>
                  <a:pt x="114" y="5"/>
                </a:lnTo>
                <a:lnTo>
                  <a:pt x="111" y="5"/>
                </a:lnTo>
                <a:lnTo>
                  <a:pt x="111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1" y="15"/>
                </a:lnTo>
                <a:lnTo>
                  <a:pt x="99" y="18"/>
                </a:lnTo>
                <a:lnTo>
                  <a:pt x="97" y="18"/>
                </a:lnTo>
                <a:lnTo>
                  <a:pt x="97" y="20"/>
                </a:lnTo>
                <a:lnTo>
                  <a:pt x="92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77" y="27"/>
                </a:lnTo>
                <a:lnTo>
                  <a:pt x="77" y="30"/>
                </a:lnTo>
                <a:lnTo>
                  <a:pt x="65" y="30"/>
                </a:lnTo>
                <a:lnTo>
                  <a:pt x="65" y="27"/>
                </a:lnTo>
                <a:lnTo>
                  <a:pt x="68" y="27"/>
                </a:lnTo>
                <a:lnTo>
                  <a:pt x="68" y="25"/>
                </a:lnTo>
                <a:lnTo>
                  <a:pt x="68" y="22"/>
                </a:lnTo>
                <a:lnTo>
                  <a:pt x="65" y="22"/>
                </a:lnTo>
                <a:lnTo>
                  <a:pt x="61" y="22"/>
                </a:lnTo>
                <a:lnTo>
                  <a:pt x="61" y="25"/>
                </a:lnTo>
                <a:lnTo>
                  <a:pt x="54" y="25"/>
                </a:lnTo>
                <a:lnTo>
                  <a:pt x="54" y="27"/>
                </a:lnTo>
                <a:lnTo>
                  <a:pt x="49" y="27"/>
                </a:lnTo>
                <a:lnTo>
                  <a:pt x="49" y="30"/>
                </a:lnTo>
                <a:lnTo>
                  <a:pt x="49" y="32"/>
                </a:lnTo>
                <a:lnTo>
                  <a:pt x="46" y="32"/>
                </a:lnTo>
                <a:lnTo>
                  <a:pt x="37" y="32"/>
                </a:lnTo>
                <a:lnTo>
                  <a:pt x="34" y="30"/>
                </a:lnTo>
                <a:lnTo>
                  <a:pt x="32" y="30"/>
                </a:lnTo>
                <a:lnTo>
                  <a:pt x="32" y="27"/>
                </a:lnTo>
                <a:lnTo>
                  <a:pt x="32" y="25"/>
                </a:lnTo>
                <a:lnTo>
                  <a:pt x="30" y="25"/>
                </a:lnTo>
                <a:lnTo>
                  <a:pt x="30" y="22"/>
                </a:lnTo>
                <a:lnTo>
                  <a:pt x="27" y="22"/>
                </a:lnTo>
                <a:lnTo>
                  <a:pt x="25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7" y="27"/>
                </a:lnTo>
                <a:lnTo>
                  <a:pt x="17" y="25"/>
                </a:lnTo>
                <a:lnTo>
                  <a:pt x="13" y="25"/>
                </a:lnTo>
                <a:lnTo>
                  <a:pt x="13" y="22"/>
                </a:lnTo>
                <a:lnTo>
                  <a:pt x="8" y="22"/>
                </a:lnTo>
                <a:lnTo>
                  <a:pt x="8" y="20"/>
                </a:lnTo>
                <a:lnTo>
                  <a:pt x="5" y="20"/>
                </a:lnTo>
                <a:lnTo>
                  <a:pt x="5" y="18"/>
                </a:lnTo>
                <a:lnTo>
                  <a:pt x="3" y="18"/>
                </a:lnTo>
                <a:lnTo>
                  <a:pt x="1" y="15"/>
                </a:lnTo>
                <a:lnTo>
                  <a:pt x="1" y="13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5"/>
                </a:lnTo>
                <a:lnTo>
                  <a:pt x="1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94" name="path 9494"/>
          <p:cNvSpPr/>
          <p:nvPr/>
        </p:nvSpPr>
        <p:spPr>
          <a:xfrm>
            <a:off x="5846826" y="3831590"/>
            <a:ext cx="33528" cy="71627"/>
          </a:xfrm>
          <a:custGeom>
            <a:avLst/>
            <a:gdLst/>
            <a:ahLst/>
            <a:cxnLst/>
            <a:rect l="0" t="0" r="0" b="0"/>
            <a:pathLst>
              <a:path w="52" h="112">
                <a:moveTo>
                  <a:pt x="51" y="104"/>
                </a:moveTo>
                <a:lnTo>
                  <a:pt x="49" y="104"/>
                </a:lnTo>
                <a:lnTo>
                  <a:pt x="49" y="101"/>
                </a:lnTo>
                <a:lnTo>
                  <a:pt x="46" y="101"/>
                </a:lnTo>
                <a:lnTo>
                  <a:pt x="46" y="99"/>
                </a:lnTo>
                <a:lnTo>
                  <a:pt x="46" y="97"/>
                </a:lnTo>
                <a:lnTo>
                  <a:pt x="44" y="97"/>
                </a:lnTo>
                <a:lnTo>
                  <a:pt x="44" y="94"/>
                </a:lnTo>
                <a:lnTo>
                  <a:pt x="41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99"/>
                </a:lnTo>
                <a:lnTo>
                  <a:pt x="39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2" y="101"/>
                </a:lnTo>
                <a:lnTo>
                  <a:pt x="20" y="101"/>
                </a:lnTo>
                <a:lnTo>
                  <a:pt x="20" y="99"/>
                </a:lnTo>
                <a:lnTo>
                  <a:pt x="17" y="99"/>
                </a:lnTo>
                <a:lnTo>
                  <a:pt x="17" y="97"/>
                </a:lnTo>
                <a:lnTo>
                  <a:pt x="15" y="94"/>
                </a:lnTo>
                <a:lnTo>
                  <a:pt x="15" y="92"/>
                </a:lnTo>
                <a:lnTo>
                  <a:pt x="13" y="92"/>
                </a:lnTo>
                <a:lnTo>
                  <a:pt x="13" y="85"/>
                </a:lnTo>
                <a:lnTo>
                  <a:pt x="10" y="82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0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3"/>
                </a:lnTo>
                <a:lnTo>
                  <a:pt x="8" y="65"/>
                </a:lnTo>
                <a:lnTo>
                  <a:pt x="13" y="65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9"/>
                </a:lnTo>
                <a:lnTo>
                  <a:pt x="5" y="46"/>
                </a:lnTo>
                <a:lnTo>
                  <a:pt x="3" y="44"/>
                </a:lnTo>
                <a:lnTo>
                  <a:pt x="3" y="46"/>
                </a:lnTo>
                <a:lnTo>
                  <a:pt x="3" y="44"/>
                </a:lnTo>
                <a:lnTo>
                  <a:pt x="1" y="44"/>
                </a:lnTo>
                <a:lnTo>
                  <a:pt x="1" y="41"/>
                </a:lnTo>
                <a:lnTo>
                  <a:pt x="3" y="41"/>
                </a:lnTo>
                <a:lnTo>
                  <a:pt x="3" y="39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8"/>
                </a:lnTo>
                <a:lnTo>
                  <a:pt x="13" y="5"/>
                </a:lnTo>
                <a:lnTo>
                  <a:pt x="15" y="3"/>
                </a:lnTo>
                <a:lnTo>
                  <a:pt x="15" y="1"/>
                </a:lnTo>
                <a:lnTo>
                  <a:pt x="17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96" name="path 9496"/>
          <p:cNvSpPr/>
          <p:nvPr/>
        </p:nvSpPr>
        <p:spPr>
          <a:xfrm>
            <a:off x="5846826" y="3833114"/>
            <a:ext cx="21335" cy="41147"/>
          </a:xfrm>
          <a:custGeom>
            <a:avLst/>
            <a:gdLst/>
            <a:ahLst/>
            <a:cxnLst/>
            <a:rect l="0" t="0" r="0" b="0"/>
            <a:pathLst>
              <a:path w="33" h="64">
                <a:moveTo>
                  <a:pt x="3" y="61"/>
                </a:moveTo>
                <a:lnTo>
                  <a:pt x="3" y="58"/>
                </a:lnTo>
                <a:moveTo>
                  <a:pt x="3" y="58"/>
                </a:moveTo>
                <a:lnTo>
                  <a:pt x="5" y="61"/>
                </a:lnTo>
                <a:moveTo>
                  <a:pt x="3" y="56"/>
                </a:moveTo>
                <a:lnTo>
                  <a:pt x="8" y="63"/>
                </a:lnTo>
                <a:moveTo>
                  <a:pt x="3" y="53"/>
                </a:moveTo>
                <a:lnTo>
                  <a:pt x="10" y="63"/>
                </a:lnTo>
                <a:moveTo>
                  <a:pt x="1" y="41"/>
                </a:moveTo>
                <a:lnTo>
                  <a:pt x="1" y="39"/>
                </a:lnTo>
                <a:moveTo>
                  <a:pt x="3" y="39"/>
                </a:moveTo>
                <a:lnTo>
                  <a:pt x="8" y="49"/>
                </a:lnTo>
                <a:moveTo>
                  <a:pt x="5" y="41"/>
                </a:moveTo>
                <a:lnTo>
                  <a:pt x="1" y="41"/>
                </a:lnTo>
                <a:moveTo>
                  <a:pt x="5" y="25"/>
                </a:moveTo>
                <a:lnTo>
                  <a:pt x="8" y="27"/>
                </a:lnTo>
                <a:moveTo>
                  <a:pt x="3" y="44"/>
                </a:moveTo>
                <a:lnTo>
                  <a:pt x="8" y="51"/>
                </a:lnTo>
                <a:moveTo>
                  <a:pt x="10" y="20"/>
                </a:moveTo>
                <a:lnTo>
                  <a:pt x="10" y="22"/>
                </a:lnTo>
                <a:moveTo>
                  <a:pt x="8" y="20"/>
                </a:moveTo>
                <a:lnTo>
                  <a:pt x="10" y="25"/>
                </a:lnTo>
                <a:moveTo>
                  <a:pt x="25" y="1"/>
                </a:moveTo>
                <a:lnTo>
                  <a:pt x="32" y="10"/>
                </a:lnTo>
                <a:moveTo>
                  <a:pt x="5" y="22"/>
                </a:moveTo>
                <a:lnTo>
                  <a:pt x="8" y="25"/>
                </a:lnTo>
                <a:moveTo>
                  <a:pt x="5" y="20"/>
                </a:moveTo>
                <a:lnTo>
                  <a:pt x="10" y="25"/>
                </a:lnTo>
                <a:moveTo>
                  <a:pt x="3" y="51"/>
                </a:moveTo>
                <a:lnTo>
                  <a:pt x="13" y="63"/>
                </a:lnTo>
                <a:moveTo>
                  <a:pt x="3" y="49"/>
                </a:moveTo>
                <a:lnTo>
                  <a:pt x="13" y="61"/>
                </a:lnTo>
                <a:moveTo>
                  <a:pt x="3" y="46"/>
                </a:moveTo>
                <a:lnTo>
                  <a:pt x="13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98" name="path 9498"/>
          <p:cNvSpPr/>
          <p:nvPr/>
        </p:nvSpPr>
        <p:spPr>
          <a:xfrm>
            <a:off x="5857493" y="3834638"/>
            <a:ext cx="7620" cy="7619"/>
          </a:xfrm>
          <a:custGeom>
            <a:avLst/>
            <a:gdLst/>
            <a:ahLst/>
            <a:cxnLst/>
            <a:rect l="0" t="0" r="0" b="0"/>
            <a:pathLst>
              <a:path w="12" h="11">
                <a:moveTo>
                  <a:pt x="1" y="1"/>
                </a:moveTo>
                <a:lnTo>
                  <a:pt x="3" y="8"/>
                </a:lnTo>
                <a:lnTo>
                  <a:pt x="10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00" name="path 9500"/>
          <p:cNvSpPr/>
          <p:nvPr/>
        </p:nvSpPr>
        <p:spPr>
          <a:xfrm>
            <a:off x="2600706" y="3807206"/>
            <a:ext cx="33528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49" y="5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  <a:moveTo>
                  <a:pt x="37" y="3"/>
                </a:moveTo>
                <a:lnTo>
                  <a:pt x="41" y="8"/>
                </a:lnTo>
                <a:moveTo>
                  <a:pt x="39" y="3"/>
                </a:moveTo>
                <a:lnTo>
                  <a:pt x="44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02" name="path 9502"/>
          <p:cNvSpPr/>
          <p:nvPr/>
        </p:nvSpPr>
        <p:spPr>
          <a:xfrm>
            <a:off x="2585466" y="3825493"/>
            <a:ext cx="18288" cy="9144"/>
          </a:xfrm>
          <a:custGeom>
            <a:avLst/>
            <a:gdLst/>
            <a:ahLst/>
            <a:cxnLst/>
            <a:rect l="0" t="0" r="0" b="0"/>
            <a:pathLst>
              <a:path w="28" h="14">
                <a:moveTo>
                  <a:pt x="10" y="3"/>
                </a:moveTo>
                <a:lnTo>
                  <a:pt x="8" y="1"/>
                </a:lnTo>
                <a:moveTo>
                  <a:pt x="5" y="8"/>
                </a:moveTo>
                <a:lnTo>
                  <a:pt x="5" y="5"/>
                </a:lnTo>
                <a:moveTo>
                  <a:pt x="8" y="1"/>
                </a:moveTo>
                <a:lnTo>
                  <a:pt x="10" y="3"/>
                </a:lnTo>
                <a:moveTo>
                  <a:pt x="22" y="5"/>
                </a:moveTo>
                <a:lnTo>
                  <a:pt x="27" y="13"/>
                </a:lnTo>
                <a:moveTo>
                  <a:pt x="25" y="5"/>
                </a:moveTo>
                <a:lnTo>
                  <a:pt x="27" y="10"/>
                </a:lnTo>
                <a:moveTo>
                  <a:pt x="22" y="8"/>
                </a:moveTo>
                <a:lnTo>
                  <a:pt x="27" y="13"/>
                </a:lnTo>
                <a:moveTo>
                  <a:pt x="1" y="10"/>
                </a:moveTo>
                <a:lnTo>
                  <a:pt x="3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04" name="path 9504"/>
          <p:cNvSpPr/>
          <p:nvPr/>
        </p:nvSpPr>
        <p:spPr>
          <a:xfrm>
            <a:off x="2525268" y="3818635"/>
            <a:ext cx="182879" cy="15240"/>
          </a:xfrm>
          <a:custGeom>
            <a:avLst/>
            <a:gdLst/>
            <a:ahLst/>
            <a:cxnLst/>
            <a:rect l="0" t="0" r="0" b="0"/>
            <a:pathLst>
              <a:path w="287" h="24">
                <a:moveTo>
                  <a:pt x="0" y="0"/>
                </a:moveTo>
                <a:lnTo>
                  <a:pt x="0" y="24"/>
                </a:lnTo>
                <a:lnTo>
                  <a:pt x="287" y="0"/>
                </a:lnTo>
                <a:lnTo>
                  <a:pt x="0" y="0"/>
                </a:lnTo>
              </a:path>
              <a:path w="287" h="24">
                <a:moveTo>
                  <a:pt x="0" y="24"/>
                </a:moveTo>
                <a:lnTo>
                  <a:pt x="287" y="0"/>
                </a:lnTo>
                <a:lnTo>
                  <a:pt x="287" y="24"/>
                </a:lnTo>
                <a:lnTo>
                  <a:pt x="0" y="2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06" name="path 9506"/>
          <p:cNvSpPr/>
          <p:nvPr/>
        </p:nvSpPr>
        <p:spPr>
          <a:xfrm>
            <a:off x="2457929" y="3827072"/>
            <a:ext cx="8186" cy="4463"/>
          </a:xfrm>
          <a:custGeom>
            <a:avLst/>
            <a:gdLst/>
            <a:ahLst/>
            <a:cxnLst/>
            <a:rect l="0" t="0" r="0" b="0"/>
            <a:pathLst>
              <a:path w="12" h="7">
                <a:moveTo>
                  <a:pt x="0" y="1"/>
                </a:moveTo>
                <a:lnTo>
                  <a:pt x="12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08" name="path 9508"/>
          <p:cNvSpPr/>
          <p:nvPr/>
        </p:nvSpPr>
        <p:spPr>
          <a:xfrm>
            <a:off x="1424790" y="3814840"/>
            <a:ext cx="7918" cy="3018"/>
          </a:xfrm>
          <a:custGeom>
            <a:avLst/>
            <a:gdLst/>
            <a:ahLst/>
            <a:cxnLst/>
            <a:rect l="0" t="0" r="0" b="0"/>
            <a:pathLst>
              <a:path w="12" h="4">
                <a:moveTo>
                  <a:pt x="12" y="3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10" name="path 9510"/>
          <p:cNvSpPr/>
          <p:nvPr/>
        </p:nvSpPr>
        <p:spPr>
          <a:xfrm>
            <a:off x="5436870" y="3807206"/>
            <a:ext cx="33527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49" y="5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12" name="path 9512"/>
          <p:cNvSpPr/>
          <p:nvPr/>
        </p:nvSpPr>
        <p:spPr>
          <a:xfrm>
            <a:off x="5423153" y="3807206"/>
            <a:ext cx="45720" cy="24383"/>
          </a:xfrm>
          <a:custGeom>
            <a:avLst/>
            <a:gdLst/>
            <a:ahLst/>
            <a:cxnLst/>
            <a:rect l="0" t="0" r="0" b="0"/>
            <a:pathLst>
              <a:path w="72" h="38">
                <a:moveTo>
                  <a:pt x="49" y="3"/>
                </a:moveTo>
                <a:lnTo>
                  <a:pt x="49" y="1"/>
                </a:lnTo>
                <a:moveTo>
                  <a:pt x="44" y="5"/>
                </a:moveTo>
                <a:lnTo>
                  <a:pt x="44" y="3"/>
                </a:lnTo>
                <a:moveTo>
                  <a:pt x="49" y="3"/>
                </a:moveTo>
                <a:lnTo>
                  <a:pt x="54" y="5"/>
                </a:lnTo>
                <a:moveTo>
                  <a:pt x="66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6" y="32"/>
                </a:moveTo>
                <a:lnTo>
                  <a:pt x="6" y="29"/>
                </a:lnTo>
                <a:moveTo>
                  <a:pt x="1" y="37"/>
                </a:moveTo>
                <a:lnTo>
                  <a:pt x="1" y="34"/>
                </a:lnTo>
                <a:moveTo>
                  <a:pt x="6" y="29"/>
                </a:moveTo>
                <a:lnTo>
                  <a:pt x="6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14" name="path 9514"/>
          <p:cNvSpPr/>
          <p:nvPr/>
        </p:nvSpPr>
        <p:spPr>
          <a:xfrm>
            <a:off x="5435345" y="3828541"/>
            <a:ext cx="4571" cy="6096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3" y="8"/>
                </a:moveTo>
                <a:lnTo>
                  <a:pt x="1" y="1"/>
                </a:lnTo>
                <a:lnTo>
                  <a:pt x="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16" name="path 9516"/>
          <p:cNvSpPr/>
          <p:nvPr/>
        </p:nvSpPr>
        <p:spPr>
          <a:xfrm>
            <a:off x="5421630" y="3830066"/>
            <a:ext cx="16764" cy="4571"/>
          </a:xfrm>
          <a:custGeom>
            <a:avLst/>
            <a:gdLst/>
            <a:ahLst/>
            <a:cxnLst/>
            <a:rect l="0" t="0" r="0" b="0"/>
            <a:pathLst>
              <a:path w="26" h="7">
                <a:moveTo>
                  <a:pt x="20" y="1"/>
                </a:moveTo>
                <a:lnTo>
                  <a:pt x="25" y="5"/>
                </a:lnTo>
                <a:moveTo>
                  <a:pt x="1" y="3"/>
                </a:move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94" name="group 494"/>
          <p:cNvGrpSpPr/>
          <p:nvPr/>
        </p:nvGrpSpPr>
        <p:grpSpPr>
          <a:xfrm rot="21600000">
            <a:off x="5288280" y="3816350"/>
            <a:ext cx="238505" cy="27431"/>
            <a:chOff x="0" y="0"/>
            <a:chExt cx="238505" cy="27431"/>
          </a:xfrm>
        </p:grpSpPr>
        <p:sp>
          <p:nvSpPr>
            <p:cNvPr id="9518" name="path 9518"/>
            <p:cNvSpPr/>
            <p:nvPr/>
          </p:nvSpPr>
          <p:spPr>
            <a:xfrm>
              <a:off x="0" y="2285"/>
              <a:ext cx="181355" cy="15240"/>
            </a:xfrm>
            <a:custGeom>
              <a:avLst/>
              <a:gdLst/>
              <a:ahLst/>
              <a:cxnLst/>
              <a:rect l="0" t="0" r="0" b="0"/>
              <a:pathLst>
                <a:path w="285" h="24">
                  <a:moveTo>
                    <a:pt x="0" y="0"/>
                  </a:moveTo>
                  <a:lnTo>
                    <a:pt x="0" y="24"/>
                  </a:lnTo>
                  <a:lnTo>
                    <a:pt x="285" y="0"/>
                  </a:lnTo>
                  <a:lnTo>
                    <a:pt x="0" y="0"/>
                  </a:lnTo>
                </a:path>
                <a:path w="285" h="24">
                  <a:moveTo>
                    <a:pt x="0" y="24"/>
                  </a:moveTo>
                  <a:lnTo>
                    <a:pt x="285" y="0"/>
                  </a:lnTo>
                  <a:lnTo>
                    <a:pt x="285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520" name="path 9520"/>
            <p:cNvSpPr/>
            <p:nvPr/>
          </p:nvSpPr>
          <p:spPr>
            <a:xfrm>
              <a:off x="221741" y="0"/>
              <a:ext cx="16764" cy="27431"/>
            </a:xfrm>
            <a:custGeom>
              <a:avLst/>
              <a:gdLst/>
              <a:ahLst/>
              <a:cxnLst/>
              <a:rect l="0" t="0" r="0" b="0"/>
              <a:pathLst>
                <a:path w="26" h="43">
                  <a:moveTo>
                    <a:pt x="18" y="18"/>
                  </a:moveTo>
                  <a:lnTo>
                    <a:pt x="25" y="18"/>
                  </a:lnTo>
                  <a:lnTo>
                    <a:pt x="25" y="41"/>
                  </a:lnTo>
                  <a:lnTo>
                    <a:pt x="13" y="41"/>
                  </a:lnTo>
                  <a:moveTo>
                    <a:pt x="3" y="30"/>
                  </a:moveTo>
                  <a:lnTo>
                    <a:pt x="6" y="37"/>
                  </a:lnTo>
                  <a:lnTo>
                    <a:pt x="13" y="39"/>
                  </a:lnTo>
                  <a:moveTo>
                    <a:pt x="1" y="30"/>
                  </a:moveTo>
                  <a:lnTo>
                    <a:pt x="1" y="10"/>
                  </a:lnTo>
                  <a:moveTo>
                    <a:pt x="13" y="1"/>
                  </a:moveTo>
                  <a:lnTo>
                    <a:pt x="6" y="3"/>
                  </a:lnTo>
                  <a:lnTo>
                    <a:pt x="3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9522" name="path 9522"/>
          <p:cNvSpPr/>
          <p:nvPr/>
        </p:nvSpPr>
        <p:spPr>
          <a:xfrm>
            <a:off x="3783330" y="3823207"/>
            <a:ext cx="1523" cy="12192"/>
          </a:xfrm>
          <a:custGeom>
            <a:avLst/>
            <a:gdLst/>
            <a:ahLst/>
            <a:cxnLst/>
            <a:rect l="0" t="0" r="0" b="0"/>
            <a:pathLst>
              <a:path w="2" h="19">
                <a:moveTo>
                  <a:pt x="1" y="19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24" name="path 9524"/>
          <p:cNvSpPr/>
          <p:nvPr/>
        </p:nvSpPr>
        <p:spPr>
          <a:xfrm>
            <a:off x="3784853" y="3834638"/>
            <a:ext cx="7620" cy="7619"/>
          </a:xfrm>
          <a:custGeom>
            <a:avLst/>
            <a:gdLst/>
            <a:ahLst/>
            <a:cxnLst/>
            <a:rect l="0" t="0" r="0" b="0"/>
            <a:pathLst>
              <a:path w="12" h="11">
                <a:moveTo>
                  <a:pt x="1" y="1"/>
                </a:moveTo>
                <a:lnTo>
                  <a:pt x="3" y="8"/>
                </a:lnTo>
                <a:lnTo>
                  <a:pt x="10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26" name="path 9526"/>
          <p:cNvSpPr/>
          <p:nvPr/>
        </p:nvSpPr>
        <p:spPr>
          <a:xfrm>
            <a:off x="3784853" y="3816350"/>
            <a:ext cx="7620" cy="7619"/>
          </a:xfrm>
          <a:custGeom>
            <a:avLst/>
            <a:gdLst/>
            <a:ahLst/>
            <a:cxnLst/>
            <a:rect l="0" t="0" r="0" b="0"/>
            <a:pathLst>
              <a:path w="12" h="11">
                <a:moveTo>
                  <a:pt x="10" y="1"/>
                </a:moveTo>
                <a:lnTo>
                  <a:pt x="3" y="3"/>
                </a:lnTo>
                <a:lnTo>
                  <a:pt x="1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28" name="path 9528"/>
          <p:cNvSpPr/>
          <p:nvPr/>
        </p:nvSpPr>
        <p:spPr>
          <a:xfrm>
            <a:off x="1421651" y="3827057"/>
            <a:ext cx="9624" cy="4494"/>
          </a:xfrm>
          <a:custGeom>
            <a:avLst/>
            <a:gdLst/>
            <a:ahLst/>
            <a:cxnLst/>
            <a:rect l="0" t="0" r="0" b="0"/>
            <a:pathLst>
              <a:path w="15" h="7">
                <a:moveTo>
                  <a:pt x="0" y="1"/>
                </a:moveTo>
                <a:lnTo>
                  <a:pt x="14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30" name="path 9530"/>
          <p:cNvSpPr/>
          <p:nvPr/>
        </p:nvSpPr>
        <p:spPr>
          <a:xfrm>
            <a:off x="1427224" y="3831590"/>
            <a:ext cx="6098" cy="10667"/>
          </a:xfrm>
          <a:custGeom>
            <a:avLst/>
            <a:gdLst/>
            <a:ahLst/>
            <a:cxnLst/>
            <a:rect l="0" t="0" r="0" b="0"/>
            <a:pathLst>
              <a:path w="9" h="16">
                <a:moveTo>
                  <a:pt x="1" y="15"/>
                </a:moveTo>
                <a:lnTo>
                  <a:pt x="8" y="10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32" name="path 9532"/>
          <p:cNvSpPr/>
          <p:nvPr/>
        </p:nvSpPr>
        <p:spPr>
          <a:xfrm>
            <a:off x="1419604" y="3816350"/>
            <a:ext cx="6097" cy="10667"/>
          </a:xfrm>
          <a:custGeom>
            <a:avLst/>
            <a:gdLst/>
            <a:ahLst/>
            <a:cxnLst/>
            <a:rect l="0" t="0" r="0" b="0"/>
            <a:pathLst>
              <a:path w="9" h="16">
                <a:moveTo>
                  <a:pt x="8" y="1"/>
                </a:moveTo>
                <a:lnTo>
                  <a:pt x="1" y="5"/>
                </a:lnTo>
                <a:lnTo>
                  <a:pt x="6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34" name="path 9534"/>
          <p:cNvSpPr/>
          <p:nvPr/>
        </p:nvSpPr>
        <p:spPr>
          <a:xfrm>
            <a:off x="11584685" y="3811778"/>
            <a:ext cx="4572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5" y="1"/>
                </a:moveTo>
                <a:lnTo>
                  <a:pt x="5" y="3"/>
                </a:lnTo>
                <a:lnTo>
                  <a:pt x="3" y="3"/>
                </a:ln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36" name="path 9536"/>
          <p:cNvSpPr/>
          <p:nvPr/>
        </p:nvSpPr>
        <p:spPr>
          <a:xfrm>
            <a:off x="11584685" y="3810253"/>
            <a:ext cx="3047" cy="4572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1"/>
                </a:moveTo>
                <a:lnTo>
                  <a:pt x="1" y="3"/>
                </a:lnTo>
                <a:lnTo>
                  <a:pt x="3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38" name="path 9538"/>
          <p:cNvSpPr/>
          <p:nvPr/>
        </p:nvSpPr>
        <p:spPr>
          <a:xfrm>
            <a:off x="11580337" y="3807429"/>
            <a:ext cx="2601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40" name="path 9540"/>
          <p:cNvSpPr/>
          <p:nvPr/>
        </p:nvSpPr>
        <p:spPr>
          <a:xfrm>
            <a:off x="11581638" y="3808730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5" y="3"/>
                </a:moveTo>
                <a:lnTo>
                  <a:pt x="3" y="3"/>
                </a:ln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42" name="path 9542"/>
          <p:cNvSpPr/>
          <p:nvPr/>
        </p:nvSpPr>
        <p:spPr>
          <a:xfrm>
            <a:off x="11583162" y="3807968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44" name="path 9544"/>
          <p:cNvSpPr/>
          <p:nvPr/>
        </p:nvSpPr>
        <p:spPr>
          <a:xfrm>
            <a:off x="11517630" y="3848353"/>
            <a:ext cx="7619" cy="25908"/>
          </a:xfrm>
          <a:custGeom>
            <a:avLst/>
            <a:gdLst/>
            <a:ahLst/>
            <a:cxnLst/>
            <a:rect l="0" t="0" r="0" b="0"/>
            <a:pathLst>
              <a:path w="11" h="40">
                <a:moveTo>
                  <a:pt x="3" y="37"/>
                </a:moveTo>
                <a:lnTo>
                  <a:pt x="3" y="34"/>
                </a:lnTo>
                <a:moveTo>
                  <a:pt x="3" y="34"/>
                </a:moveTo>
                <a:lnTo>
                  <a:pt x="5" y="37"/>
                </a:lnTo>
                <a:moveTo>
                  <a:pt x="3" y="32"/>
                </a:moveTo>
                <a:lnTo>
                  <a:pt x="8" y="39"/>
                </a:lnTo>
                <a:moveTo>
                  <a:pt x="3" y="30"/>
                </a:moveTo>
                <a:lnTo>
                  <a:pt x="10" y="39"/>
                </a:lnTo>
                <a:moveTo>
                  <a:pt x="1" y="18"/>
                </a:moveTo>
                <a:lnTo>
                  <a:pt x="1" y="15"/>
                </a:lnTo>
                <a:moveTo>
                  <a:pt x="1" y="15"/>
                </a:moveTo>
                <a:lnTo>
                  <a:pt x="8" y="25"/>
                </a:lnTo>
                <a:moveTo>
                  <a:pt x="3" y="18"/>
                </a:moveTo>
                <a:lnTo>
                  <a:pt x="1" y="18"/>
                </a:lnTo>
                <a:moveTo>
                  <a:pt x="5" y="1"/>
                </a:moveTo>
                <a:lnTo>
                  <a:pt x="8" y="3"/>
                </a:lnTo>
                <a:moveTo>
                  <a:pt x="1" y="20"/>
                </a:moveTo>
                <a:lnTo>
                  <a:pt x="8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46" name="path 9546"/>
          <p:cNvSpPr/>
          <p:nvPr/>
        </p:nvSpPr>
        <p:spPr>
          <a:xfrm>
            <a:off x="11522202" y="384530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3" y="3"/>
                </a:moveTo>
                <a:lnTo>
                  <a:pt x="1" y="1"/>
                </a:lnTo>
                <a:lnTo>
                  <a:pt x="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48" name="path 9548"/>
          <p:cNvSpPr/>
          <p:nvPr/>
        </p:nvSpPr>
        <p:spPr>
          <a:xfrm>
            <a:off x="11574017" y="3862070"/>
            <a:ext cx="9144" cy="6094"/>
          </a:xfrm>
          <a:custGeom>
            <a:avLst/>
            <a:gdLst/>
            <a:ahLst/>
            <a:cxnLst/>
            <a:rect l="0" t="0" r="0" b="0"/>
            <a:pathLst>
              <a:path w="14" h="9">
                <a:moveTo>
                  <a:pt x="13" y="1"/>
                </a:moveTo>
                <a:lnTo>
                  <a:pt x="1" y="8"/>
                </a:lnTo>
                <a:lnTo>
                  <a:pt x="1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50" name="path 9550"/>
          <p:cNvSpPr/>
          <p:nvPr/>
        </p:nvSpPr>
        <p:spPr>
          <a:xfrm>
            <a:off x="11572493" y="38666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52" name="path 9552"/>
          <p:cNvSpPr/>
          <p:nvPr/>
        </p:nvSpPr>
        <p:spPr>
          <a:xfrm>
            <a:off x="11572493" y="3857497"/>
            <a:ext cx="9144" cy="10667"/>
          </a:xfrm>
          <a:custGeom>
            <a:avLst/>
            <a:gdLst/>
            <a:ahLst/>
            <a:cxnLst/>
            <a:rect l="0" t="0" r="0" b="0"/>
            <a:pathLst>
              <a:path w="14" h="16">
                <a:moveTo>
                  <a:pt x="1" y="15"/>
                </a:moveTo>
                <a:lnTo>
                  <a:pt x="3" y="15"/>
                </a:lnTo>
                <a:lnTo>
                  <a:pt x="1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54" name="path 9554"/>
          <p:cNvSpPr/>
          <p:nvPr/>
        </p:nvSpPr>
        <p:spPr>
          <a:xfrm>
            <a:off x="11574017" y="3855973"/>
            <a:ext cx="4572" cy="12191"/>
          </a:xfrm>
          <a:custGeom>
            <a:avLst/>
            <a:gdLst/>
            <a:ahLst/>
            <a:cxnLst/>
            <a:rect l="0" t="0" r="0" b="0"/>
            <a:pathLst>
              <a:path w="7" h="19">
                <a:moveTo>
                  <a:pt x="3" y="1"/>
                </a:moveTo>
                <a:lnTo>
                  <a:pt x="1" y="17"/>
                </a:lnTo>
                <a:lnTo>
                  <a:pt x="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56" name="path 9556"/>
          <p:cNvSpPr/>
          <p:nvPr/>
        </p:nvSpPr>
        <p:spPr>
          <a:xfrm>
            <a:off x="11574017" y="3855973"/>
            <a:ext cx="7620" cy="12191"/>
          </a:xfrm>
          <a:custGeom>
            <a:avLst/>
            <a:gdLst/>
            <a:ahLst/>
            <a:cxnLst/>
            <a:rect l="0" t="0" r="0" b="0"/>
            <a:pathLst>
              <a:path w="12" h="19">
                <a:moveTo>
                  <a:pt x="10" y="5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58" name="path 9558"/>
          <p:cNvSpPr/>
          <p:nvPr/>
        </p:nvSpPr>
        <p:spPr>
          <a:xfrm>
            <a:off x="11574079" y="3856435"/>
            <a:ext cx="5972" cy="11267"/>
          </a:xfrm>
          <a:custGeom>
            <a:avLst/>
            <a:gdLst/>
            <a:ahLst/>
            <a:cxnLst/>
            <a:rect l="0" t="0" r="0" b="0"/>
            <a:pathLst>
              <a:path w="9" h="17">
                <a:moveTo>
                  <a:pt x="8" y="0"/>
                </a:moveTo>
                <a:lnTo>
                  <a:pt x="1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60" name="path 9560"/>
          <p:cNvSpPr/>
          <p:nvPr/>
        </p:nvSpPr>
        <p:spPr>
          <a:xfrm>
            <a:off x="11535917" y="3889502"/>
            <a:ext cx="15240" cy="13715"/>
          </a:xfrm>
          <a:custGeom>
            <a:avLst/>
            <a:gdLst/>
            <a:ahLst/>
            <a:cxnLst/>
            <a:rect l="0" t="0" r="0" b="0"/>
            <a:pathLst>
              <a:path w="24" h="21">
                <a:moveTo>
                  <a:pt x="1" y="20"/>
                </a:moveTo>
                <a:lnTo>
                  <a:pt x="3" y="20"/>
                </a:lnTo>
                <a:moveTo>
                  <a:pt x="6" y="18"/>
                </a:moveTo>
                <a:lnTo>
                  <a:pt x="10" y="20"/>
                </a:lnTo>
                <a:moveTo>
                  <a:pt x="10" y="1"/>
                </a:moveTo>
                <a:lnTo>
                  <a:pt x="18" y="8"/>
                </a:lnTo>
                <a:moveTo>
                  <a:pt x="18" y="10"/>
                </a:moveTo>
                <a:lnTo>
                  <a:pt x="22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62" name="path 9562"/>
          <p:cNvSpPr/>
          <p:nvPr/>
        </p:nvSpPr>
        <p:spPr>
          <a:xfrm>
            <a:off x="11540489" y="3897121"/>
            <a:ext cx="4572" cy="6095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1" y="3"/>
                </a:moveTo>
                <a:lnTo>
                  <a:pt x="6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64" name="path 9564"/>
          <p:cNvSpPr/>
          <p:nvPr/>
        </p:nvSpPr>
        <p:spPr>
          <a:xfrm>
            <a:off x="11537442" y="3895597"/>
            <a:ext cx="10667" cy="9144"/>
          </a:xfrm>
          <a:custGeom>
            <a:avLst/>
            <a:gdLst/>
            <a:ahLst/>
            <a:cxnLst/>
            <a:rect l="0" t="0" r="0" b="0"/>
            <a:pathLst>
              <a:path w="16" h="14">
                <a:moveTo>
                  <a:pt x="8" y="1"/>
                </a:moveTo>
                <a:lnTo>
                  <a:pt x="15" y="10"/>
                </a:lnTo>
                <a:moveTo>
                  <a:pt x="8" y="3"/>
                </a:moveTo>
                <a:lnTo>
                  <a:pt x="13" y="10"/>
                </a:lnTo>
                <a:moveTo>
                  <a:pt x="1" y="8"/>
                </a:moveTo>
                <a:lnTo>
                  <a:pt x="3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66" name="path 9566"/>
          <p:cNvSpPr/>
          <p:nvPr/>
        </p:nvSpPr>
        <p:spPr>
          <a:xfrm>
            <a:off x="11537442" y="3889502"/>
            <a:ext cx="13716" cy="16763"/>
          </a:xfrm>
          <a:custGeom>
            <a:avLst/>
            <a:gdLst/>
            <a:ahLst/>
            <a:cxnLst/>
            <a:rect l="0" t="0" r="0" b="0"/>
            <a:pathLst>
              <a:path w="21" h="26">
                <a:moveTo>
                  <a:pt x="1" y="18"/>
                </a:moveTo>
                <a:lnTo>
                  <a:pt x="5" y="25"/>
                </a:lnTo>
                <a:moveTo>
                  <a:pt x="3" y="18"/>
                </a:moveTo>
                <a:lnTo>
                  <a:pt x="5" y="22"/>
                </a:lnTo>
                <a:moveTo>
                  <a:pt x="3" y="1"/>
                </a:moveTo>
                <a:lnTo>
                  <a:pt x="17" y="20"/>
                </a:lnTo>
                <a:moveTo>
                  <a:pt x="5" y="15"/>
                </a:moveTo>
                <a:lnTo>
                  <a:pt x="8" y="20"/>
                </a:lnTo>
                <a:moveTo>
                  <a:pt x="3" y="1"/>
                </a:moveTo>
                <a:lnTo>
                  <a:pt x="15" y="20"/>
                </a:lnTo>
                <a:moveTo>
                  <a:pt x="8" y="1"/>
                </a:moveTo>
                <a:lnTo>
                  <a:pt x="20" y="18"/>
                </a:lnTo>
                <a:moveTo>
                  <a:pt x="5" y="1"/>
                </a:moveTo>
                <a:lnTo>
                  <a:pt x="17" y="1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68" name="path 9568"/>
          <p:cNvSpPr/>
          <p:nvPr/>
        </p:nvSpPr>
        <p:spPr>
          <a:xfrm>
            <a:off x="11540489" y="3904741"/>
            <a:ext cx="3048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70" name="path 9570"/>
          <p:cNvSpPr/>
          <p:nvPr/>
        </p:nvSpPr>
        <p:spPr>
          <a:xfrm>
            <a:off x="11591543" y="3811778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72" name="path 9572"/>
          <p:cNvSpPr/>
          <p:nvPr/>
        </p:nvSpPr>
        <p:spPr>
          <a:xfrm>
            <a:off x="11587734" y="3811015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74" name="path 9574"/>
          <p:cNvSpPr/>
          <p:nvPr/>
        </p:nvSpPr>
        <p:spPr>
          <a:xfrm>
            <a:off x="11588495" y="3811778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76" name="path 9576"/>
          <p:cNvSpPr/>
          <p:nvPr/>
        </p:nvSpPr>
        <p:spPr>
          <a:xfrm>
            <a:off x="11587734" y="3810253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1"/>
                </a:moveTo>
                <a:lnTo>
                  <a:pt x="3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78" name="path 9578"/>
          <p:cNvSpPr/>
          <p:nvPr/>
        </p:nvSpPr>
        <p:spPr>
          <a:xfrm>
            <a:off x="11589258" y="3810253"/>
            <a:ext cx="4571" cy="3048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3"/>
                </a:moveTo>
                <a:lnTo>
                  <a:pt x="1" y="1"/>
                </a:lnTo>
                <a:lnTo>
                  <a:pt x="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80" name="path 9580"/>
          <p:cNvSpPr/>
          <p:nvPr/>
        </p:nvSpPr>
        <p:spPr>
          <a:xfrm>
            <a:off x="11519154" y="3833114"/>
            <a:ext cx="18287" cy="41147"/>
          </a:xfrm>
          <a:custGeom>
            <a:avLst/>
            <a:gdLst/>
            <a:ahLst/>
            <a:cxnLst/>
            <a:rect l="0" t="0" r="0" b="0"/>
            <a:pathLst>
              <a:path w="28" h="64">
                <a:moveTo>
                  <a:pt x="22" y="1"/>
                </a:moveTo>
                <a:lnTo>
                  <a:pt x="27" y="10"/>
                </a:lnTo>
                <a:moveTo>
                  <a:pt x="3" y="22"/>
                </a:moveTo>
                <a:lnTo>
                  <a:pt x="5" y="25"/>
                </a:lnTo>
                <a:moveTo>
                  <a:pt x="3" y="20"/>
                </a:moveTo>
                <a:lnTo>
                  <a:pt x="8" y="25"/>
                </a:lnTo>
                <a:moveTo>
                  <a:pt x="1" y="51"/>
                </a:moveTo>
                <a:lnTo>
                  <a:pt x="8" y="63"/>
                </a:lnTo>
                <a:moveTo>
                  <a:pt x="1" y="49"/>
                </a:moveTo>
                <a:lnTo>
                  <a:pt x="10" y="61"/>
                </a:lnTo>
                <a:moveTo>
                  <a:pt x="1" y="46"/>
                </a:moveTo>
                <a:lnTo>
                  <a:pt x="10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82" name="path 9582"/>
          <p:cNvSpPr/>
          <p:nvPr/>
        </p:nvSpPr>
        <p:spPr>
          <a:xfrm>
            <a:off x="13302234" y="3848353"/>
            <a:ext cx="25906" cy="27432"/>
          </a:xfrm>
          <a:custGeom>
            <a:avLst/>
            <a:gdLst/>
            <a:ahLst/>
            <a:cxnLst/>
            <a:rect l="0" t="0" r="0" b="0"/>
            <a:pathLst>
              <a:path w="40" h="43">
                <a:moveTo>
                  <a:pt x="15" y="10"/>
                </a:moveTo>
                <a:lnTo>
                  <a:pt x="27" y="30"/>
                </a:lnTo>
                <a:lnTo>
                  <a:pt x="17" y="8"/>
                </a:lnTo>
                <a:moveTo>
                  <a:pt x="20" y="1"/>
                </a:moveTo>
                <a:lnTo>
                  <a:pt x="22" y="8"/>
                </a:lnTo>
                <a:lnTo>
                  <a:pt x="30" y="13"/>
                </a:lnTo>
                <a:lnTo>
                  <a:pt x="39" y="8"/>
                </a:lnTo>
                <a:moveTo>
                  <a:pt x="10" y="20"/>
                </a:moveTo>
                <a:lnTo>
                  <a:pt x="27" y="30"/>
                </a:lnTo>
                <a:lnTo>
                  <a:pt x="10" y="13"/>
                </a:lnTo>
                <a:moveTo>
                  <a:pt x="15" y="10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7" y="8"/>
                </a:lnTo>
                <a:lnTo>
                  <a:pt x="20" y="1"/>
                </a:lnTo>
                <a:moveTo>
                  <a:pt x="27" y="42"/>
                </a:moveTo>
                <a:lnTo>
                  <a:pt x="25" y="32"/>
                </a:lnTo>
                <a:lnTo>
                  <a:pt x="15" y="27"/>
                </a:ln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84" name="path 9584"/>
          <p:cNvSpPr/>
          <p:nvPr/>
        </p:nvSpPr>
        <p:spPr>
          <a:xfrm>
            <a:off x="11584685" y="3808730"/>
            <a:ext cx="4572" cy="6095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5" y="5"/>
                </a:moveTo>
                <a:lnTo>
                  <a:pt x="5" y="3"/>
                </a:lnTo>
                <a:moveTo>
                  <a:pt x="1" y="3"/>
                </a:moveTo>
                <a:lnTo>
                  <a:pt x="1" y="1"/>
                </a:lnTo>
                <a:moveTo>
                  <a:pt x="1" y="1"/>
                </a:moveTo>
                <a:lnTo>
                  <a:pt x="5" y="8"/>
                </a:lnTo>
                <a:moveTo>
                  <a:pt x="3" y="3"/>
                </a:moveTo>
                <a:lnTo>
                  <a:pt x="5" y="5"/>
                </a:lnTo>
                <a:moveTo>
                  <a:pt x="1" y="1"/>
                </a:moveTo>
                <a:lnTo>
                  <a:pt x="5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86" name="path 9586"/>
          <p:cNvSpPr/>
          <p:nvPr/>
        </p:nvSpPr>
        <p:spPr>
          <a:xfrm>
            <a:off x="13317473" y="3852926"/>
            <a:ext cx="15240" cy="24383"/>
          </a:xfrm>
          <a:custGeom>
            <a:avLst/>
            <a:gdLst/>
            <a:ahLst/>
            <a:cxnLst/>
            <a:rect l="0" t="0" r="0" b="0"/>
            <a:pathLst>
              <a:path w="24" h="38">
                <a:moveTo>
                  <a:pt x="13" y="15"/>
                </a:moveTo>
                <a:lnTo>
                  <a:pt x="3" y="22"/>
                </a:lnTo>
                <a:lnTo>
                  <a:pt x="15" y="20"/>
                </a:lnTo>
                <a:moveTo>
                  <a:pt x="3" y="25"/>
                </a:moveTo>
                <a:lnTo>
                  <a:pt x="3" y="22"/>
                </a:lnTo>
                <a:lnTo>
                  <a:pt x="1" y="25"/>
                </a:lnTo>
                <a:moveTo>
                  <a:pt x="1" y="22"/>
                </a:moveTo>
                <a:lnTo>
                  <a:pt x="3" y="22"/>
                </a:lnTo>
                <a:lnTo>
                  <a:pt x="13" y="8"/>
                </a:lnTo>
                <a:moveTo>
                  <a:pt x="6" y="5"/>
                </a:moveTo>
                <a:lnTo>
                  <a:pt x="3" y="22"/>
                </a:lnTo>
                <a:lnTo>
                  <a:pt x="8" y="5"/>
                </a:lnTo>
                <a:moveTo>
                  <a:pt x="13" y="10"/>
                </a:moveTo>
                <a:lnTo>
                  <a:pt x="3" y="22"/>
                </a:lnTo>
                <a:lnTo>
                  <a:pt x="6" y="5"/>
                </a:lnTo>
                <a:moveTo>
                  <a:pt x="10" y="5"/>
                </a:moveTo>
                <a:lnTo>
                  <a:pt x="3" y="22"/>
                </a:lnTo>
                <a:moveTo>
                  <a:pt x="15" y="1"/>
                </a:moveTo>
                <a:lnTo>
                  <a:pt x="13" y="15"/>
                </a:lnTo>
                <a:lnTo>
                  <a:pt x="22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6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88" name="path 9588"/>
          <p:cNvSpPr/>
          <p:nvPr/>
        </p:nvSpPr>
        <p:spPr>
          <a:xfrm>
            <a:off x="1418604" y="3839249"/>
            <a:ext cx="9622" cy="4493"/>
          </a:xfrm>
          <a:custGeom>
            <a:avLst/>
            <a:gdLst/>
            <a:ahLst/>
            <a:cxnLst/>
            <a:rect l="0" t="0" r="0" b="0"/>
            <a:pathLst>
              <a:path w="15" h="7">
                <a:moveTo>
                  <a:pt x="0" y="1"/>
                </a:moveTo>
                <a:lnTo>
                  <a:pt x="14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90" name="path 9590"/>
          <p:cNvSpPr/>
          <p:nvPr/>
        </p:nvSpPr>
        <p:spPr>
          <a:xfrm>
            <a:off x="13302234" y="3855973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92" name="path 9592"/>
          <p:cNvSpPr/>
          <p:nvPr/>
        </p:nvSpPr>
        <p:spPr>
          <a:xfrm>
            <a:off x="11589258" y="3811015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94" name="path 9594"/>
          <p:cNvSpPr/>
          <p:nvPr/>
        </p:nvSpPr>
        <p:spPr>
          <a:xfrm>
            <a:off x="13344906" y="3843781"/>
            <a:ext cx="27430" cy="53340"/>
          </a:xfrm>
          <a:custGeom>
            <a:avLst/>
            <a:gdLst/>
            <a:ahLst/>
            <a:cxnLst/>
            <a:rect l="0" t="0" r="0" b="0"/>
            <a:pathLst>
              <a:path w="43" h="84">
                <a:moveTo>
                  <a:pt x="37" y="1"/>
                </a:moveTo>
                <a:lnTo>
                  <a:pt x="37" y="3"/>
                </a:lnTo>
                <a:lnTo>
                  <a:pt x="39" y="3"/>
                </a:lnTo>
                <a:lnTo>
                  <a:pt x="39" y="15"/>
                </a:lnTo>
                <a:lnTo>
                  <a:pt x="37" y="15"/>
                </a:lnTo>
                <a:lnTo>
                  <a:pt x="37" y="13"/>
                </a:lnTo>
                <a:lnTo>
                  <a:pt x="34" y="13"/>
                </a:lnTo>
                <a:lnTo>
                  <a:pt x="32" y="13"/>
                </a:lnTo>
                <a:lnTo>
                  <a:pt x="32" y="15"/>
                </a:lnTo>
                <a:lnTo>
                  <a:pt x="32" y="20"/>
                </a:lnTo>
                <a:lnTo>
                  <a:pt x="34" y="20"/>
                </a:lnTo>
                <a:lnTo>
                  <a:pt x="34" y="27"/>
                </a:lnTo>
                <a:lnTo>
                  <a:pt x="37" y="30"/>
                </a:lnTo>
                <a:lnTo>
                  <a:pt x="37" y="32"/>
                </a:lnTo>
                <a:lnTo>
                  <a:pt x="39" y="32"/>
                </a:lnTo>
                <a:lnTo>
                  <a:pt x="41" y="32"/>
                </a:lnTo>
                <a:lnTo>
                  <a:pt x="41" y="34"/>
                </a:lnTo>
                <a:lnTo>
                  <a:pt x="41" y="44"/>
                </a:lnTo>
                <a:lnTo>
                  <a:pt x="39" y="46"/>
                </a:lnTo>
                <a:lnTo>
                  <a:pt x="37" y="49"/>
                </a:lnTo>
                <a:lnTo>
                  <a:pt x="34" y="49"/>
                </a:lnTo>
                <a:lnTo>
                  <a:pt x="32" y="51"/>
                </a:lnTo>
                <a:lnTo>
                  <a:pt x="32" y="54"/>
                </a:lnTo>
                <a:lnTo>
                  <a:pt x="34" y="54"/>
                </a:lnTo>
                <a:lnTo>
                  <a:pt x="37" y="54"/>
                </a:lnTo>
                <a:lnTo>
                  <a:pt x="37" y="56"/>
                </a:lnTo>
                <a:lnTo>
                  <a:pt x="37" y="61"/>
                </a:lnTo>
                <a:lnTo>
                  <a:pt x="34" y="61"/>
                </a:lnTo>
                <a:lnTo>
                  <a:pt x="34" y="66"/>
                </a:lnTo>
                <a:lnTo>
                  <a:pt x="32" y="68"/>
                </a:lnTo>
                <a:lnTo>
                  <a:pt x="32" y="70"/>
                </a:lnTo>
                <a:lnTo>
                  <a:pt x="30" y="70"/>
                </a:lnTo>
                <a:lnTo>
                  <a:pt x="30" y="73"/>
                </a:lnTo>
                <a:lnTo>
                  <a:pt x="27" y="75"/>
                </a:lnTo>
                <a:lnTo>
                  <a:pt x="27" y="78"/>
                </a:lnTo>
                <a:lnTo>
                  <a:pt x="25" y="78"/>
                </a:lnTo>
                <a:lnTo>
                  <a:pt x="20" y="78"/>
                </a:lnTo>
                <a:lnTo>
                  <a:pt x="20" y="75"/>
                </a:lnTo>
                <a:lnTo>
                  <a:pt x="20" y="68"/>
                </a:lnTo>
                <a:lnTo>
                  <a:pt x="17" y="66"/>
                </a:lnTo>
                <a:lnTo>
                  <a:pt x="10" y="66"/>
                </a:lnTo>
                <a:lnTo>
                  <a:pt x="10" y="68"/>
                </a:lnTo>
                <a:lnTo>
                  <a:pt x="8" y="68"/>
                </a:lnTo>
                <a:lnTo>
                  <a:pt x="8" y="70"/>
                </a:lnTo>
                <a:lnTo>
                  <a:pt x="3" y="70"/>
                </a:lnTo>
                <a:lnTo>
                  <a:pt x="3" y="73"/>
                </a:lnTo>
                <a:lnTo>
                  <a:pt x="1" y="73"/>
                </a:lnTo>
                <a:lnTo>
                  <a:pt x="1" y="75"/>
                </a:lnTo>
                <a:lnTo>
                  <a:pt x="1" y="82"/>
                </a:lnTo>
                <a:lnTo>
                  <a:pt x="3" y="82"/>
                </a:lnTo>
                <a:lnTo>
                  <a:pt x="3" y="80"/>
                </a:lnTo>
                <a:lnTo>
                  <a:pt x="5" y="80"/>
                </a:lnTo>
                <a:lnTo>
                  <a:pt x="5" y="78"/>
                </a:lnTo>
                <a:lnTo>
                  <a:pt x="8" y="78"/>
                </a:lnTo>
                <a:lnTo>
                  <a:pt x="15" y="78"/>
                </a:lnTo>
                <a:lnTo>
                  <a:pt x="15" y="80"/>
                </a:lnTo>
                <a:lnTo>
                  <a:pt x="15" y="82"/>
                </a:lnTo>
                <a:lnTo>
                  <a:pt x="17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96" name="path 9596"/>
          <p:cNvSpPr/>
          <p:nvPr/>
        </p:nvSpPr>
        <p:spPr>
          <a:xfrm>
            <a:off x="11366754" y="3811778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5" y="1"/>
                </a:moveTo>
                <a:lnTo>
                  <a:pt x="5" y="3"/>
                </a:lnTo>
                <a:lnTo>
                  <a:pt x="3" y="3"/>
                </a:ln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98" name="path 9598"/>
          <p:cNvSpPr/>
          <p:nvPr/>
        </p:nvSpPr>
        <p:spPr>
          <a:xfrm>
            <a:off x="11369802" y="3811015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00" name="path 9600"/>
          <p:cNvSpPr/>
          <p:nvPr/>
        </p:nvSpPr>
        <p:spPr>
          <a:xfrm>
            <a:off x="11369802" y="3811015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02" name="path 9602"/>
          <p:cNvSpPr/>
          <p:nvPr/>
        </p:nvSpPr>
        <p:spPr>
          <a:xfrm>
            <a:off x="11369802" y="3810253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1"/>
                </a:moveTo>
                <a:lnTo>
                  <a:pt x="3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04" name="path 9604"/>
          <p:cNvSpPr/>
          <p:nvPr/>
        </p:nvSpPr>
        <p:spPr>
          <a:xfrm>
            <a:off x="11366754" y="3810253"/>
            <a:ext cx="3047" cy="4572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1"/>
                </a:moveTo>
                <a:lnTo>
                  <a:pt x="1" y="3"/>
                </a:lnTo>
                <a:lnTo>
                  <a:pt x="3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06" name="path 9606"/>
          <p:cNvSpPr/>
          <p:nvPr/>
        </p:nvSpPr>
        <p:spPr>
          <a:xfrm>
            <a:off x="11363706" y="3808730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5" y="3"/>
                </a:moveTo>
                <a:lnTo>
                  <a:pt x="3" y="3"/>
                </a:lnTo>
                <a:lnTo>
                  <a:pt x="3" y="1"/>
                </a:lnTo>
                <a:lnTo>
                  <a:pt x="1" y="1"/>
                </a:ln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08" name="path 9608"/>
          <p:cNvSpPr/>
          <p:nvPr/>
        </p:nvSpPr>
        <p:spPr>
          <a:xfrm>
            <a:off x="11373611" y="3811778"/>
            <a:ext cx="1524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10" name="path 9610"/>
          <p:cNvSpPr/>
          <p:nvPr/>
        </p:nvSpPr>
        <p:spPr>
          <a:xfrm>
            <a:off x="11369802" y="3810253"/>
            <a:ext cx="4571" cy="3048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1"/>
                </a:moveTo>
                <a:lnTo>
                  <a:pt x="5" y="3"/>
                </a:lnTo>
                <a:lnTo>
                  <a:pt x="3" y="1"/>
                </a:lnTo>
                <a:lnTo>
                  <a:pt x="3" y="3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12" name="path 9612"/>
          <p:cNvSpPr/>
          <p:nvPr/>
        </p:nvSpPr>
        <p:spPr>
          <a:xfrm>
            <a:off x="11365230" y="3808730"/>
            <a:ext cx="6095" cy="6095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3" y="3"/>
                </a:moveTo>
                <a:lnTo>
                  <a:pt x="3" y="1"/>
                </a:lnTo>
                <a:moveTo>
                  <a:pt x="1" y="1"/>
                </a:moveTo>
                <a:lnTo>
                  <a:pt x="8" y="8"/>
                </a:lnTo>
                <a:moveTo>
                  <a:pt x="5" y="3"/>
                </a:moveTo>
                <a:lnTo>
                  <a:pt x="8" y="5"/>
                </a:lnTo>
                <a:moveTo>
                  <a:pt x="3" y="1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14" name="path 9614"/>
          <p:cNvSpPr/>
          <p:nvPr/>
        </p:nvSpPr>
        <p:spPr>
          <a:xfrm>
            <a:off x="11356085" y="3862070"/>
            <a:ext cx="9144" cy="6094"/>
          </a:xfrm>
          <a:custGeom>
            <a:avLst/>
            <a:gdLst/>
            <a:ahLst/>
            <a:cxnLst/>
            <a:rect l="0" t="0" r="0" b="0"/>
            <a:pathLst>
              <a:path w="14" h="9">
                <a:moveTo>
                  <a:pt x="10" y="1"/>
                </a:moveTo>
                <a:lnTo>
                  <a:pt x="1" y="8"/>
                </a:lnTo>
                <a:lnTo>
                  <a:pt x="1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16" name="path 9616"/>
          <p:cNvSpPr/>
          <p:nvPr/>
        </p:nvSpPr>
        <p:spPr>
          <a:xfrm>
            <a:off x="11354562" y="38666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18" name="path 9618"/>
          <p:cNvSpPr/>
          <p:nvPr/>
        </p:nvSpPr>
        <p:spPr>
          <a:xfrm>
            <a:off x="11354562" y="3857497"/>
            <a:ext cx="9143" cy="10667"/>
          </a:xfrm>
          <a:custGeom>
            <a:avLst/>
            <a:gdLst/>
            <a:ahLst/>
            <a:cxnLst/>
            <a:rect l="0" t="0" r="0" b="0"/>
            <a:pathLst>
              <a:path w="14" h="16">
                <a:moveTo>
                  <a:pt x="1" y="15"/>
                </a:moveTo>
                <a:lnTo>
                  <a:pt x="3" y="15"/>
                </a:lnTo>
                <a:lnTo>
                  <a:pt x="1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20" name="path 9620"/>
          <p:cNvSpPr/>
          <p:nvPr/>
        </p:nvSpPr>
        <p:spPr>
          <a:xfrm>
            <a:off x="11356085" y="3855973"/>
            <a:ext cx="4572" cy="12191"/>
          </a:xfrm>
          <a:custGeom>
            <a:avLst/>
            <a:gdLst/>
            <a:ahLst/>
            <a:cxnLst/>
            <a:rect l="0" t="0" r="0" b="0"/>
            <a:pathLst>
              <a:path w="7" h="19">
                <a:moveTo>
                  <a:pt x="3" y="1"/>
                </a:moveTo>
                <a:lnTo>
                  <a:pt x="1" y="17"/>
                </a:lnTo>
                <a:lnTo>
                  <a:pt x="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22" name="path 9622"/>
          <p:cNvSpPr/>
          <p:nvPr/>
        </p:nvSpPr>
        <p:spPr>
          <a:xfrm>
            <a:off x="11356085" y="3855973"/>
            <a:ext cx="7620" cy="12191"/>
          </a:xfrm>
          <a:custGeom>
            <a:avLst/>
            <a:gdLst/>
            <a:ahLst/>
            <a:cxnLst/>
            <a:rect l="0" t="0" r="0" b="0"/>
            <a:pathLst>
              <a:path w="12" h="19">
                <a:moveTo>
                  <a:pt x="10" y="5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24" name="path 9624"/>
          <p:cNvSpPr/>
          <p:nvPr/>
        </p:nvSpPr>
        <p:spPr>
          <a:xfrm>
            <a:off x="11356147" y="3856435"/>
            <a:ext cx="5973" cy="11267"/>
          </a:xfrm>
          <a:custGeom>
            <a:avLst/>
            <a:gdLst/>
            <a:ahLst/>
            <a:cxnLst/>
            <a:rect l="0" t="0" r="0" b="0"/>
            <a:pathLst>
              <a:path w="9" h="17">
                <a:moveTo>
                  <a:pt x="8" y="0"/>
                </a:moveTo>
                <a:lnTo>
                  <a:pt x="1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26" name="path 9626"/>
          <p:cNvSpPr/>
          <p:nvPr/>
        </p:nvSpPr>
        <p:spPr>
          <a:xfrm>
            <a:off x="11362182" y="3852926"/>
            <a:ext cx="7619" cy="18288"/>
          </a:xfrm>
          <a:custGeom>
            <a:avLst/>
            <a:gdLst/>
            <a:ahLst/>
            <a:cxnLst/>
            <a:rect l="0" t="0" r="0" b="0"/>
            <a:pathLst>
              <a:path w="11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28" name="path 9628"/>
          <p:cNvSpPr/>
          <p:nvPr/>
        </p:nvSpPr>
        <p:spPr>
          <a:xfrm>
            <a:off x="11534393" y="3899407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30" name="path 9630"/>
          <p:cNvSpPr/>
          <p:nvPr/>
        </p:nvSpPr>
        <p:spPr>
          <a:xfrm>
            <a:off x="11534393" y="3900170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1"/>
                </a:moveTo>
                <a:lnTo>
                  <a:pt x="3" y="1"/>
                </a:ln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32" name="path 9632"/>
          <p:cNvSpPr/>
          <p:nvPr/>
        </p:nvSpPr>
        <p:spPr>
          <a:xfrm>
            <a:off x="11557254" y="3855973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34" name="path 9634"/>
          <p:cNvSpPr/>
          <p:nvPr/>
        </p:nvSpPr>
        <p:spPr>
          <a:xfrm>
            <a:off x="11580114" y="3852926"/>
            <a:ext cx="7619" cy="18288"/>
          </a:xfrm>
          <a:custGeom>
            <a:avLst/>
            <a:gdLst/>
            <a:ahLst/>
            <a:cxnLst/>
            <a:rect l="0" t="0" r="0" b="0"/>
            <a:pathLst>
              <a:path w="11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36" name="path 9636"/>
          <p:cNvSpPr/>
          <p:nvPr/>
        </p:nvSpPr>
        <p:spPr>
          <a:xfrm>
            <a:off x="11575542" y="3868166"/>
            <a:ext cx="12191" cy="9143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7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38" name="path 9638"/>
          <p:cNvSpPr/>
          <p:nvPr/>
        </p:nvSpPr>
        <p:spPr>
          <a:xfrm>
            <a:off x="11317985" y="3889502"/>
            <a:ext cx="15240" cy="15240"/>
          </a:xfrm>
          <a:custGeom>
            <a:avLst/>
            <a:gdLst/>
            <a:ahLst/>
            <a:cxnLst/>
            <a:rect l="0" t="0" r="0" b="0"/>
            <a:pathLst>
              <a:path w="24" h="24">
                <a:moveTo>
                  <a:pt x="1" y="20"/>
                </a:moveTo>
                <a:lnTo>
                  <a:pt x="1" y="18"/>
                </a:lnTo>
                <a:moveTo>
                  <a:pt x="5" y="18"/>
                </a:moveTo>
                <a:lnTo>
                  <a:pt x="8" y="20"/>
                </a:lnTo>
                <a:moveTo>
                  <a:pt x="10" y="1"/>
                </a:moveTo>
                <a:lnTo>
                  <a:pt x="18" y="8"/>
                </a:lnTo>
                <a:moveTo>
                  <a:pt x="18" y="10"/>
                </a:moveTo>
                <a:lnTo>
                  <a:pt x="22" y="15"/>
                </a:lnTo>
                <a:moveTo>
                  <a:pt x="8" y="15"/>
                </a:moveTo>
                <a:lnTo>
                  <a:pt x="10" y="20"/>
                </a:lnTo>
                <a:moveTo>
                  <a:pt x="8" y="13"/>
                </a:moveTo>
                <a:lnTo>
                  <a:pt x="13" y="20"/>
                </a:lnTo>
                <a:moveTo>
                  <a:pt x="10" y="10"/>
                </a:moveTo>
                <a:lnTo>
                  <a:pt x="18" y="20"/>
                </a:lnTo>
                <a:moveTo>
                  <a:pt x="10" y="13"/>
                </a:moveTo>
                <a:lnTo>
                  <a:pt x="15" y="20"/>
                </a:lnTo>
                <a:moveTo>
                  <a:pt x="3" y="18"/>
                </a:moveTo>
                <a:lnTo>
                  <a:pt x="5" y="2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40" name="path 9640"/>
          <p:cNvSpPr/>
          <p:nvPr/>
        </p:nvSpPr>
        <p:spPr>
          <a:xfrm>
            <a:off x="11319509" y="3900170"/>
            <a:ext cx="4572" cy="6094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5" y="8"/>
                </a:moveTo>
                <a:lnTo>
                  <a:pt x="1" y="1"/>
                </a:ln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42" name="path 9642"/>
          <p:cNvSpPr/>
          <p:nvPr/>
        </p:nvSpPr>
        <p:spPr>
          <a:xfrm>
            <a:off x="11321034" y="3889502"/>
            <a:ext cx="10667" cy="13715"/>
          </a:xfrm>
          <a:custGeom>
            <a:avLst/>
            <a:gdLst/>
            <a:ahLst/>
            <a:cxnLst/>
            <a:rect l="0" t="0" r="0" b="0"/>
            <a:pathLst>
              <a:path w="16" h="21">
                <a:moveTo>
                  <a:pt x="1" y="1"/>
                </a:moveTo>
                <a:lnTo>
                  <a:pt x="15" y="20"/>
                </a:lnTo>
                <a:moveTo>
                  <a:pt x="1" y="15"/>
                </a:moveTo>
                <a:lnTo>
                  <a:pt x="5" y="20"/>
                </a:lnTo>
                <a:moveTo>
                  <a:pt x="1" y="1"/>
                </a:moveTo>
                <a:lnTo>
                  <a:pt x="13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44" name="path 9644"/>
          <p:cNvSpPr/>
          <p:nvPr/>
        </p:nvSpPr>
        <p:spPr>
          <a:xfrm>
            <a:off x="11322558" y="3889502"/>
            <a:ext cx="10667" cy="12192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15" y="18"/>
                </a:moveTo>
                <a:lnTo>
                  <a:pt x="1" y="1"/>
                </a:lnTo>
                <a:lnTo>
                  <a:pt x="13" y="1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46" name="path 9646"/>
          <p:cNvSpPr/>
          <p:nvPr/>
        </p:nvSpPr>
        <p:spPr>
          <a:xfrm>
            <a:off x="11325606" y="3807206"/>
            <a:ext cx="33527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49" y="5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48" name="path 9648"/>
          <p:cNvSpPr/>
          <p:nvPr/>
        </p:nvSpPr>
        <p:spPr>
          <a:xfrm>
            <a:off x="11348466" y="3808730"/>
            <a:ext cx="4571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3" y="5"/>
                </a:moveTo>
                <a:lnTo>
                  <a:pt x="1" y="1"/>
                </a:ln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50" name="path 9650"/>
          <p:cNvSpPr/>
          <p:nvPr/>
        </p:nvSpPr>
        <p:spPr>
          <a:xfrm>
            <a:off x="11342369" y="3808730"/>
            <a:ext cx="6096" cy="7619"/>
          </a:xfrm>
          <a:custGeom>
            <a:avLst/>
            <a:gdLst/>
            <a:ahLst/>
            <a:cxnLst/>
            <a:rect l="0" t="0" r="0" b="0"/>
            <a:pathLst>
              <a:path w="9" h="11">
                <a:moveTo>
                  <a:pt x="1" y="5"/>
                </a:moveTo>
                <a:lnTo>
                  <a:pt x="3" y="10"/>
                </a:lnTo>
                <a:moveTo>
                  <a:pt x="3" y="5"/>
                </a:moveTo>
                <a:lnTo>
                  <a:pt x="6" y="10"/>
                </a:lnTo>
                <a:moveTo>
                  <a:pt x="3" y="3"/>
                </a:moveTo>
                <a:lnTo>
                  <a:pt x="8" y="10"/>
                </a:lnTo>
                <a:moveTo>
                  <a:pt x="3" y="1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52" name="path 9652"/>
          <p:cNvSpPr/>
          <p:nvPr/>
        </p:nvSpPr>
        <p:spPr>
          <a:xfrm>
            <a:off x="11345417" y="3808730"/>
            <a:ext cx="4572" cy="6095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6" y="8"/>
                </a:moveTo>
                <a:lnTo>
                  <a:pt x="1" y="1"/>
                </a:lnTo>
                <a:lnTo>
                  <a:pt x="6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54" name="path 9654"/>
          <p:cNvSpPr/>
          <p:nvPr/>
        </p:nvSpPr>
        <p:spPr>
          <a:xfrm>
            <a:off x="11346942" y="3808730"/>
            <a:ext cx="7619" cy="4571"/>
          </a:xfrm>
          <a:custGeom>
            <a:avLst/>
            <a:gdLst/>
            <a:ahLst/>
            <a:cxnLst/>
            <a:rect l="0" t="0" r="0" b="0"/>
            <a:pathLst>
              <a:path w="11" h="7">
                <a:moveTo>
                  <a:pt x="1" y="1"/>
                </a:moveTo>
                <a:lnTo>
                  <a:pt x="5" y="5"/>
                </a:lnTo>
                <a:moveTo>
                  <a:pt x="5" y="1"/>
                </a:moveTo>
                <a:lnTo>
                  <a:pt x="10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56" name="path 9656"/>
          <p:cNvSpPr/>
          <p:nvPr/>
        </p:nvSpPr>
        <p:spPr>
          <a:xfrm>
            <a:off x="11351514" y="3808730"/>
            <a:ext cx="4572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5" y="5"/>
                </a:moveTo>
                <a:lnTo>
                  <a:pt x="1" y="1"/>
                </a:lnTo>
                <a:lnTo>
                  <a:pt x="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58" name="path 9658"/>
          <p:cNvSpPr/>
          <p:nvPr/>
        </p:nvSpPr>
        <p:spPr>
          <a:xfrm>
            <a:off x="11311889" y="3807206"/>
            <a:ext cx="45720" cy="24383"/>
          </a:xfrm>
          <a:custGeom>
            <a:avLst/>
            <a:gdLst/>
            <a:ahLst/>
            <a:cxnLst/>
            <a:rect l="0" t="0" r="0" b="0"/>
            <a:pathLst>
              <a:path w="72" h="38">
                <a:moveTo>
                  <a:pt x="49" y="3"/>
                </a:moveTo>
                <a:lnTo>
                  <a:pt x="49" y="1"/>
                </a:lnTo>
                <a:moveTo>
                  <a:pt x="44" y="5"/>
                </a:moveTo>
                <a:lnTo>
                  <a:pt x="44" y="3"/>
                </a:lnTo>
                <a:moveTo>
                  <a:pt x="49" y="3"/>
                </a:moveTo>
                <a:lnTo>
                  <a:pt x="54" y="5"/>
                </a:lnTo>
                <a:moveTo>
                  <a:pt x="66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6" y="32"/>
                </a:moveTo>
                <a:lnTo>
                  <a:pt x="6" y="29"/>
                </a:lnTo>
                <a:moveTo>
                  <a:pt x="1" y="37"/>
                </a:moveTo>
                <a:lnTo>
                  <a:pt x="1" y="34"/>
                </a:lnTo>
                <a:moveTo>
                  <a:pt x="6" y="29"/>
                </a:moveTo>
                <a:lnTo>
                  <a:pt x="6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60" name="path 9660"/>
          <p:cNvSpPr/>
          <p:nvPr/>
        </p:nvSpPr>
        <p:spPr>
          <a:xfrm>
            <a:off x="11324082" y="3828541"/>
            <a:ext cx="4571" cy="6096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3" y="8"/>
                </a:moveTo>
                <a:lnTo>
                  <a:pt x="1" y="1"/>
                </a:lnTo>
                <a:lnTo>
                  <a:pt x="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62" name="path 9662"/>
          <p:cNvSpPr/>
          <p:nvPr/>
        </p:nvSpPr>
        <p:spPr>
          <a:xfrm>
            <a:off x="11310366" y="3830066"/>
            <a:ext cx="16764" cy="4571"/>
          </a:xfrm>
          <a:custGeom>
            <a:avLst/>
            <a:gdLst/>
            <a:ahLst/>
            <a:cxnLst/>
            <a:rect l="0" t="0" r="0" b="0"/>
            <a:pathLst>
              <a:path w="26" h="7">
                <a:moveTo>
                  <a:pt x="20" y="1"/>
                </a:moveTo>
                <a:lnTo>
                  <a:pt x="25" y="5"/>
                </a:lnTo>
                <a:moveTo>
                  <a:pt x="1" y="3"/>
                </a:move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64" name="path 9664"/>
          <p:cNvSpPr/>
          <p:nvPr/>
        </p:nvSpPr>
        <p:spPr>
          <a:xfrm>
            <a:off x="11100054" y="3889502"/>
            <a:ext cx="15239" cy="15240"/>
          </a:xfrm>
          <a:custGeom>
            <a:avLst/>
            <a:gdLst/>
            <a:ahLst/>
            <a:cxnLst/>
            <a:rect l="0" t="0" r="0" b="0"/>
            <a:pathLst>
              <a:path w="23" h="24">
                <a:moveTo>
                  <a:pt x="1" y="20"/>
                </a:moveTo>
                <a:lnTo>
                  <a:pt x="1" y="18"/>
                </a:lnTo>
                <a:moveTo>
                  <a:pt x="5" y="18"/>
                </a:moveTo>
                <a:lnTo>
                  <a:pt x="8" y="20"/>
                </a:lnTo>
                <a:moveTo>
                  <a:pt x="10" y="1"/>
                </a:moveTo>
                <a:lnTo>
                  <a:pt x="18" y="8"/>
                </a:lnTo>
                <a:moveTo>
                  <a:pt x="18" y="10"/>
                </a:moveTo>
                <a:lnTo>
                  <a:pt x="22" y="15"/>
                </a:lnTo>
                <a:moveTo>
                  <a:pt x="8" y="15"/>
                </a:moveTo>
                <a:lnTo>
                  <a:pt x="10" y="20"/>
                </a:lnTo>
                <a:moveTo>
                  <a:pt x="8" y="13"/>
                </a:moveTo>
                <a:lnTo>
                  <a:pt x="13" y="20"/>
                </a:lnTo>
                <a:moveTo>
                  <a:pt x="8" y="10"/>
                </a:moveTo>
                <a:lnTo>
                  <a:pt x="18" y="20"/>
                </a:lnTo>
                <a:moveTo>
                  <a:pt x="8" y="13"/>
                </a:moveTo>
                <a:lnTo>
                  <a:pt x="15" y="20"/>
                </a:lnTo>
                <a:moveTo>
                  <a:pt x="1" y="18"/>
                </a:moveTo>
                <a:lnTo>
                  <a:pt x="5" y="2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66" name="path 9666"/>
          <p:cNvSpPr/>
          <p:nvPr/>
        </p:nvSpPr>
        <p:spPr>
          <a:xfrm>
            <a:off x="11101578" y="3900170"/>
            <a:ext cx="4571" cy="6094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5" y="8"/>
                </a:moveTo>
                <a:lnTo>
                  <a:pt x="1" y="1"/>
                </a:ln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68" name="path 9668"/>
          <p:cNvSpPr/>
          <p:nvPr/>
        </p:nvSpPr>
        <p:spPr>
          <a:xfrm>
            <a:off x="11103102" y="3889502"/>
            <a:ext cx="10667" cy="13715"/>
          </a:xfrm>
          <a:custGeom>
            <a:avLst/>
            <a:gdLst/>
            <a:ahLst/>
            <a:cxnLst/>
            <a:rect l="0" t="0" r="0" b="0"/>
            <a:pathLst>
              <a:path w="16" h="21">
                <a:moveTo>
                  <a:pt x="1" y="1"/>
                </a:moveTo>
                <a:lnTo>
                  <a:pt x="15" y="20"/>
                </a:lnTo>
                <a:moveTo>
                  <a:pt x="1" y="15"/>
                </a:moveTo>
                <a:lnTo>
                  <a:pt x="5" y="20"/>
                </a:lnTo>
                <a:moveTo>
                  <a:pt x="1" y="1"/>
                </a:moveTo>
                <a:lnTo>
                  <a:pt x="13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70" name="path 9670"/>
          <p:cNvSpPr/>
          <p:nvPr/>
        </p:nvSpPr>
        <p:spPr>
          <a:xfrm>
            <a:off x="11104626" y="3889502"/>
            <a:ext cx="9143" cy="12192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1" y="1"/>
                </a:moveTo>
                <a:lnTo>
                  <a:pt x="13" y="18"/>
                </a:lnTo>
                <a:lnTo>
                  <a:pt x="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72" name="path 9672"/>
          <p:cNvSpPr/>
          <p:nvPr/>
        </p:nvSpPr>
        <p:spPr>
          <a:xfrm>
            <a:off x="11098530" y="3899407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74" name="path 9674"/>
          <p:cNvSpPr/>
          <p:nvPr/>
        </p:nvSpPr>
        <p:spPr>
          <a:xfrm>
            <a:off x="11098753" y="3900393"/>
            <a:ext cx="2601" cy="2600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0" y="0"/>
                </a:move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76" name="path 9676"/>
          <p:cNvSpPr/>
          <p:nvPr/>
        </p:nvSpPr>
        <p:spPr>
          <a:xfrm>
            <a:off x="11121389" y="3848353"/>
            <a:ext cx="25908" cy="27432"/>
          </a:xfrm>
          <a:custGeom>
            <a:avLst/>
            <a:gdLst/>
            <a:ahLst/>
            <a:cxnLst/>
            <a:rect l="0" t="0" r="0" b="0"/>
            <a:pathLst>
              <a:path w="40" h="43">
                <a:moveTo>
                  <a:pt x="15" y="10"/>
                </a:moveTo>
                <a:lnTo>
                  <a:pt x="27" y="30"/>
                </a:lnTo>
                <a:lnTo>
                  <a:pt x="18" y="8"/>
                </a:lnTo>
                <a:moveTo>
                  <a:pt x="20" y="1"/>
                </a:moveTo>
                <a:lnTo>
                  <a:pt x="22" y="8"/>
                </a:lnTo>
                <a:lnTo>
                  <a:pt x="30" y="13"/>
                </a:lnTo>
                <a:lnTo>
                  <a:pt x="39" y="8"/>
                </a:lnTo>
                <a:moveTo>
                  <a:pt x="10" y="20"/>
                </a:moveTo>
                <a:lnTo>
                  <a:pt x="27" y="30"/>
                </a:lnTo>
                <a:lnTo>
                  <a:pt x="10" y="13"/>
                </a:lnTo>
                <a:moveTo>
                  <a:pt x="13" y="10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8" y="8"/>
                </a:lnTo>
                <a:lnTo>
                  <a:pt x="20" y="1"/>
                </a:lnTo>
                <a:moveTo>
                  <a:pt x="27" y="42"/>
                </a:moveTo>
                <a:lnTo>
                  <a:pt x="25" y="32"/>
                </a:lnTo>
                <a:lnTo>
                  <a:pt x="15" y="27"/>
                </a:lnTo>
                <a:lnTo>
                  <a:pt x="6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78" name="path 9678"/>
          <p:cNvSpPr/>
          <p:nvPr/>
        </p:nvSpPr>
        <p:spPr>
          <a:xfrm>
            <a:off x="11121389" y="3855973"/>
            <a:ext cx="6097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80" name="path 9680"/>
          <p:cNvSpPr/>
          <p:nvPr/>
        </p:nvSpPr>
        <p:spPr>
          <a:xfrm>
            <a:off x="11162538" y="3843781"/>
            <a:ext cx="28955" cy="53340"/>
          </a:xfrm>
          <a:custGeom>
            <a:avLst/>
            <a:gdLst/>
            <a:ahLst/>
            <a:cxnLst/>
            <a:rect l="0" t="0" r="0" b="0"/>
            <a:pathLst>
              <a:path w="45" h="84">
                <a:moveTo>
                  <a:pt x="39" y="1"/>
                </a:moveTo>
                <a:lnTo>
                  <a:pt x="39" y="3"/>
                </a:lnTo>
                <a:lnTo>
                  <a:pt x="42" y="6"/>
                </a:lnTo>
                <a:lnTo>
                  <a:pt x="42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4" y="13"/>
                </a:lnTo>
                <a:lnTo>
                  <a:pt x="32" y="15"/>
                </a:lnTo>
                <a:lnTo>
                  <a:pt x="32" y="18"/>
                </a:lnTo>
                <a:lnTo>
                  <a:pt x="34" y="18"/>
                </a:lnTo>
                <a:lnTo>
                  <a:pt x="34" y="20"/>
                </a:lnTo>
                <a:lnTo>
                  <a:pt x="37" y="20"/>
                </a:lnTo>
                <a:lnTo>
                  <a:pt x="37" y="30"/>
                </a:lnTo>
                <a:lnTo>
                  <a:pt x="39" y="30"/>
                </a:lnTo>
                <a:lnTo>
                  <a:pt x="39" y="32"/>
                </a:lnTo>
                <a:lnTo>
                  <a:pt x="42" y="32"/>
                </a:lnTo>
                <a:lnTo>
                  <a:pt x="44" y="32"/>
                </a:lnTo>
                <a:lnTo>
                  <a:pt x="44" y="34"/>
                </a:lnTo>
                <a:lnTo>
                  <a:pt x="44" y="42"/>
                </a:lnTo>
                <a:lnTo>
                  <a:pt x="42" y="44"/>
                </a:lnTo>
                <a:lnTo>
                  <a:pt x="42" y="46"/>
                </a:lnTo>
                <a:lnTo>
                  <a:pt x="39" y="49"/>
                </a:lnTo>
                <a:lnTo>
                  <a:pt x="37" y="49"/>
                </a:lnTo>
                <a:lnTo>
                  <a:pt x="34" y="51"/>
                </a:lnTo>
                <a:lnTo>
                  <a:pt x="34" y="54"/>
                </a:lnTo>
                <a:lnTo>
                  <a:pt x="37" y="54"/>
                </a:lnTo>
                <a:lnTo>
                  <a:pt x="39" y="56"/>
                </a:lnTo>
                <a:lnTo>
                  <a:pt x="39" y="61"/>
                </a:lnTo>
                <a:lnTo>
                  <a:pt x="37" y="61"/>
                </a:lnTo>
                <a:lnTo>
                  <a:pt x="37" y="66"/>
                </a:lnTo>
                <a:lnTo>
                  <a:pt x="34" y="68"/>
                </a:lnTo>
                <a:lnTo>
                  <a:pt x="34" y="70"/>
                </a:lnTo>
                <a:lnTo>
                  <a:pt x="32" y="70"/>
                </a:lnTo>
                <a:lnTo>
                  <a:pt x="32" y="73"/>
                </a:lnTo>
                <a:lnTo>
                  <a:pt x="30" y="75"/>
                </a:lnTo>
                <a:lnTo>
                  <a:pt x="30" y="78"/>
                </a:lnTo>
                <a:lnTo>
                  <a:pt x="27" y="78"/>
                </a:lnTo>
                <a:lnTo>
                  <a:pt x="22" y="78"/>
                </a:lnTo>
                <a:lnTo>
                  <a:pt x="22" y="75"/>
                </a:lnTo>
                <a:lnTo>
                  <a:pt x="22" y="68"/>
                </a:lnTo>
                <a:lnTo>
                  <a:pt x="20" y="68"/>
                </a:lnTo>
                <a:lnTo>
                  <a:pt x="20" y="66"/>
                </a:lnTo>
                <a:lnTo>
                  <a:pt x="17" y="66"/>
                </a:lnTo>
                <a:lnTo>
                  <a:pt x="13" y="66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5" y="70"/>
                </a:lnTo>
                <a:lnTo>
                  <a:pt x="5" y="73"/>
                </a:lnTo>
                <a:lnTo>
                  <a:pt x="3" y="73"/>
                </a:lnTo>
                <a:lnTo>
                  <a:pt x="3" y="75"/>
                </a:lnTo>
                <a:lnTo>
                  <a:pt x="1" y="78"/>
                </a:lnTo>
                <a:lnTo>
                  <a:pt x="1" y="80"/>
                </a:lnTo>
                <a:lnTo>
                  <a:pt x="3" y="80"/>
                </a:lnTo>
                <a:lnTo>
                  <a:pt x="3" y="82"/>
                </a:lnTo>
                <a:lnTo>
                  <a:pt x="5" y="82"/>
                </a:lnTo>
                <a:lnTo>
                  <a:pt x="5" y="80"/>
                </a:lnTo>
                <a:lnTo>
                  <a:pt x="8" y="80"/>
                </a:lnTo>
                <a:lnTo>
                  <a:pt x="8" y="78"/>
                </a:lnTo>
                <a:lnTo>
                  <a:pt x="10" y="78"/>
                </a:lnTo>
                <a:lnTo>
                  <a:pt x="15" y="78"/>
                </a:lnTo>
                <a:lnTo>
                  <a:pt x="17" y="80"/>
                </a:lnTo>
                <a:lnTo>
                  <a:pt x="17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82" name="path 9682"/>
          <p:cNvSpPr/>
          <p:nvPr/>
        </p:nvSpPr>
        <p:spPr>
          <a:xfrm>
            <a:off x="11339321" y="3855973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84" name="path 9684"/>
          <p:cNvSpPr/>
          <p:nvPr/>
        </p:nvSpPr>
        <p:spPr>
          <a:xfrm>
            <a:off x="11135106" y="3852926"/>
            <a:ext cx="16763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5"/>
                </a:moveTo>
                <a:lnTo>
                  <a:pt x="5" y="22"/>
                </a:lnTo>
                <a:lnTo>
                  <a:pt x="18" y="20"/>
                </a:lnTo>
                <a:moveTo>
                  <a:pt x="3" y="25"/>
                </a:moveTo>
                <a:lnTo>
                  <a:pt x="5" y="22"/>
                </a:lnTo>
                <a:lnTo>
                  <a:pt x="3" y="25"/>
                </a:lnTo>
                <a:close/>
                <a:moveTo>
                  <a:pt x="1" y="22"/>
                </a:moveTo>
                <a:lnTo>
                  <a:pt x="5" y="22"/>
                </a:lnTo>
                <a:lnTo>
                  <a:pt x="15" y="8"/>
                </a:lnTo>
                <a:moveTo>
                  <a:pt x="8" y="5"/>
                </a:moveTo>
                <a:lnTo>
                  <a:pt x="5" y="22"/>
                </a:lnTo>
                <a:lnTo>
                  <a:pt x="10" y="5"/>
                </a:lnTo>
                <a:moveTo>
                  <a:pt x="15" y="10"/>
                </a:moveTo>
                <a:lnTo>
                  <a:pt x="5" y="22"/>
                </a:lnTo>
                <a:lnTo>
                  <a:pt x="8" y="5"/>
                </a:lnTo>
                <a:moveTo>
                  <a:pt x="13" y="5"/>
                </a:moveTo>
                <a:lnTo>
                  <a:pt x="5" y="22"/>
                </a:lnTo>
                <a:moveTo>
                  <a:pt x="18" y="1"/>
                </a:moveTo>
                <a:lnTo>
                  <a:pt x="15" y="15"/>
                </a:lnTo>
                <a:lnTo>
                  <a:pt x="25" y="27"/>
                </a:lnTo>
                <a:moveTo>
                  <a:pt x="25" y="27"/>
                </a:moveTo>
                <a:lnTo>
                  <a:pt x="18" y="25"/>
                </a:lnTo>
                <a:lnTo>
                  <a:pt x="10" y="27"/>
                </a:lnTo>
                <a:lnTo>
                  <a:pt x="8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86" name="path 9686"/>
          <p:cNvSpPr/>
          <p:nvPr/>
        </p:nvSpPr>
        <p:spPr>
          <a:xfrm>
            <a:off x="11316462" y="3899407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88" name="path 9688"/>
          <p:cNvSpPr/>
          <p:nvPr/>
        </p:nvSpPr>
        <p:spPr>
          <a:xfrm>
            <a:off x="11316685" y="3900393"/>
            <a:ext cx="2600" cy="2600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0" y="0"/>
                </a:move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90" name="path 9690"/>
          <p:cNvSpPr/>
          <p:nvPr/>
        </p:nvSpPr>
        <p:spPr>
          <a:xfrm>
            <a:off x="11357609" y="3868166"/>
            <a:ext cx="12192" cy="9143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8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92" name="path 9692"/>
          <p:cNvSpPr/>
          <p:nvPr/>
        </p:nvSpPr>
        <p:spPr>
          <a:xfrm>
            <a:off x="11104626" y="39047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94" name="path 9694"/>
          <p:cNvSpPr/>
          <p:nvPr/>
        </p:nvSpPr>
        <p:spPr>
          <a:xfrm>
            <a:off x="11302745" y="384530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3"/>
                </a:moveTo>
                <a:lnTo>
                  <a:pt x="3" y="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96" name="path 9696"/>
          <p:cNvSpPr/>
          <p:nvPr/>
        </p:nvSpPr>
        <p:spPr>
          <a:xfrm>
            <a:off x="11322558" y="39047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98" name="path 9698"/>
          <p:cNvSpPr/>
          <p:nvPr/>
        </p:nvSpPr>
        <p:spPr>
          <a:xfrm>
            <a:off x="10882121" y="3889502"/>
            <a:ext cx="13716" cy="13715"/>
          </a:xfrm>
          <a:custGeom>
            <a:avLst/>
            <a:gdLst/>
            <a:ahLst/>
            <a:cxnLst/>
            <a:rect l="0" t="0" r="0" b="0"/>
            <a:pathLst>
              <a:path w="21" h="21">
                <a:moveTo>
                  <a:pt x="1" y="20"/>
                </a:moveTo>
                <a:lnTo>
                  <a:pt x="1" y="18"/>
                </a:lnTo>
                <a:moveTo>
                  <a:pt x="6" y="18"/>
                </a:moveTo>
                <a:lnTo>
                  <a:pt x="8" y="20"/>
                </a:lnTo>
                <a:moveTo>
                  <a:pt x="10" y="1"/>
                </a:moveTo>
                <a:lnTo>
                  <a:pt x="18" y="8"/>
                </a:lnTo>
                <a:moveTo>
                  <a:pt x="18" y="10"/>
                </a:moveTo>
                <a:lnTo>
                  <a:pt x="20" y="15"/>
                </a:lnTo>
                <a:moveTo>
                  <a:pt x="8" y="15"/>
                </a:moveTo>
                <a:lnTo>
                  <a:pt x="10" y="20"/>
                </a:lnTo>
                <a:moveTo>
                  <a:pt x="8" y="13"/>
                </a:moveTo>
                <a:lnTo>
                  <a:pt x="13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00" name="path 9700"/>
          <p:cNvSpPr/>
          <p:nvPr/>
        </p:nvSpPr>
        <p:spPr>
          <a:xfrm>
            <a:off x="10886693" y="3895597"/>
            <a:ext cx="6096" cy="7619"/>
          </a:xfrm>
          <a:custGeom>
            <a:avLst/>
            <a:gdLst/>
            <a:ahLst/>
            <a:cxnLst/>
            <a:rect l="0" t="0" r="0" b="0"/>
            <a:pathLst>
              <a:path w="9" h="11">
                <a:moveTo>
                  <a:pt x="1" y="1"/>
                </a:moveTo>
                <a:lnTo>
                  <a:pt x="8" y="10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02" name="path 9702"/>
          <p:cNvSpPr/>
          <p:nvPr/>
        </p:nvSpPr>
        <p:spPr>
          <a:xfrm>
            <a:off x="10661904" y="390017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04" name="path 9704"/>
          <p:cNvSpPr/>
          <p:nvPr/>
        </p:nvSpPr>
        <p:spPr>
          <a:xfrm>
            <a:off x="10664189" y="3889502"/>
            <a:ext cx="13716" cy="13715"/>
          </a:xfrm>
          <a:custGeom>
            <a:avLst/>
            <a:gdLst/>
            <a:ahLst/>
            <a:cxnLst/>
            <a:rect l="0" t="0" r="0" b="0"/>
            <a:pathLst>
              <a:path w="21" h="21">
                <a:moveTo>
                  <a:pt x="1" y="20"/>
                </a:moveTo>
                <a:lnTo>
                  <a:pt x="1" y="18"/>
                </a:lnTo>
                <a:moveTo>
                  <a:pt x="6" y="18"/>
                </a:moveTo>
                <a:lnTo>
                  <a:pt x="8" y="20"/>
                </a:lnTo>
                <a:moveTo>
                  <a:pt x="10" y="1"/>
                </a:moveTo>
                <a:lnTo>
                  <a:pt x="18" y="8"/>
                </a:lnTo>
                <a:moveTo>
                  <a:pt x="18" y="10"/>
                </a:moveTo>
                <a:lnTo>
                  <a:pt x="20" y="15"/>
                </a:lnTo>
                <a:moveTo>
                  <a:pt x="8" y="15"/>
                </a:moveTo>
                <a:lnTo>
                  <a:pt x="10" y="20"/>
                </a:lnTo>
                <a:moveTo>
                  <a:pt x="8" y="13"/>
                </a:moveTo>
                <a:lnTo>
                  <a:pt x="13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06" name="path 9706"/>
          <p:cNvSpPr/>
          <p:nvPr/>
        </p:nvSpPr>
        <p:spPr>
          <a:xfrm>
            <a:off x="10668762" y="3895597"/>
            <a:ext cx="6095" cy="7619"/>
          </a:xfrm>
          <a:custGeom>
            <a:avLst/>
            <a:gdLst/>
            <a:ahLst/>
            <a:cxnLst/>
            <a:rect l="0" t="0" r="0" b="0"/>
            <a:pathLst>
              <a:path w="9" h="11">
                <a:moveTo>
                  <a:pt x="1" y="1"/>
                </a:moveTo>
                <a:lnTo>
                  <a:pt x="8" y="10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08" name="path 9708"/>
          <p:cNvSpPr/>
          <p:nvPr/>
        </p:nvSpPr>
        <p:spPr>
          <a:xfrm>
            <a:off x="10882345" y="3900393"/>
            <a:ext cx="4125" cy="4125"/>
          </a:xfrm>
          <a:custGeom>
            <a:avLst/>
            <a:gdLst/>
            <a:ahLst/>
            <a:cxnLst/>
            <a:rect l="0" t="0" r="0" b="0"/>
            <a:pathLst>
              <a:path w="6" h="6">
                <a:moveTo>
                  <a:pt x="0" y="0"/>
                </a:move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10" name="path 9710"/>
          <p:cNvSpPr/>
          <p:nvPr/>
        </p:nvSpPr>
        <p:spPr>
          <a:xfrm>
            <a:off x="10883645" y="3900170"/>
            <a:ext cx="4571" cy="6094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6" y="8"/>
                </a:moveTo>
                <a:lnTo>
                  <a:pt x="1" y="1"/>
                </a:lnTo>
                <a:lnTo>
                  <a:pt x="6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12" name="path 9712"/>
          <p:cNvSpPr/>
          <p:nvPr/>
        </p:nvSpPr>
        <p:spPr>
          <a:xfrm>
            <a:off x="10886693" y="39047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14" name="path 9714"/>
          <p:cNvSpPr/>
          <p:nvPr/>
        </p:nvSpPr>
        <p:spPr>
          <a:xfrm>
            <a:off x="10885169" y="3889502"/>
            <a:ext cx="10668" cy="13715"/>
          </a:xfrm>
          <a:custGeom>
            <a:avLst/>
            <a:gdLst/>
            <a:ahLst/>
            <a:cxnLst/>
            <a:rect l="0" t="0" r="0" b="0"/>
            <a:pathLst>
              <a:path w="16" h="21">
                <a:moveTo>
                  <a:pt x="1" y="1"/>
                </a:moveTo>
                <a:lnTo>
                  <a:pt x="15" y="20"/>
                </a:lnTo>
                <a:moveTo>
                  <a:pt x="1" y="15"/>
                </a:moveTo>
                <a:lnTo>
                  <a:pt x="6" y="20"/>
                </a:lnTo>
                <a:moveTo>
                  <a:pt x="1" y="1"/>
                </a:moveTo>
                <a:lnTo>
                  <a:pt x="13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16" name="path 9716"/>
          <p:cNvSpPr/>
          <p:nvPr/>
        </p:nvSpPr>
        <p:spPr>
          <a:xfrm>
            <a:off x="10885169" y="3889502"/>
            <a:ext cx="10668" cy="12192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18" name="path 9718"/>
          <p:cNvSpPr/>
          <p:nvPr/>
        </p:nvSpPr>
        <p:spPr>
          <a:xfrm>
            <a:off x="10944606" y="3843781"/>
            <a:ext cx="28955" cy="53340"/>
          </a:xfrm>
          <a:custGeom>
            <a:avLst/>
            <a:gdLst/>
            <a:ahLst/>
            <a:cxnLst/>
            <a:rect l="0" t="0" r="0" b="0"/>
            <a:pathLst>
              <a:path w="45" h="84">
                <a:moveTo>
                  <a:pt x="39" y="1"/>
                </a:moveTo>
                <a:lnTo>
                  <a:pt x="39" y="6"/>
                </a:lnTo>
                <a:lnTo>
                  <a:pt x="41" y="6"/>
                </a:lnTo>
                <a:lnTo>
                  <a:pt x="41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18"/>
                </a:lnTo>
                <a:lnTo>
                  <a:pt x="34" y="18"/>
                </a:lnTo>
                <a:lnTo>
                  <a:pt x="34" y="20"/>
                </a:lnTo>
                <a:lnTo>
                  <a:pt x="37" y="20"/>
                </a:lnTo>
                <a:lnTo>
                  <a:pt x="37" y="30"/>
                </a:lnTo>
                <a:lnTo>
                  <a:pt x="39" y="30"/>
                </a:lnTo>
                <a:lnTo>
                  <a:pt x="39" y="32"/>
                </a:lnTo>
                <a:lnTo>
                  <a:pt x="41" y="32"/>
                </a:lnTo>
                <a:lnTo>
                  <a:pt x="44" y="32"/>
                </a:lnTo>
                <a:lnTo>
                  <a:pt x="44" y="34"/>
                </a:lnTo>
                <a:lnTo>
                  <a:pt x="44" y="42"/>
                </a:lnTo>
                <a:lnTo>
                  <a:pt x="41" y="44"/>
                </a:lnTo>
                <a:lnTo>
                  <a:pt x="41" y="46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4" y="54"/>
                </a:lnTo>
                <a:lnTo>
                  <a:pt x="37" y="54"/>
                </a:lnTo>
                <a:lnTo>
                  <a:pt x="37" y="56"/>
                </a:lnTo>
                <a:lnTo>
                  <a:pt x="39" y="56"/>
                </a:lnTo>
                <a:lnTo>
                  <a:pt x="39" y="58"/>
                </a:lnTo>
                <a:lnTo>
                  <a:pt x="37" y="61"/>
                </a:lnTo>
                <a:lnTo>
                  <a:pt x="37" y="66"/>
                </a:lnTo>
                <a:lnTo>
                  <a:pt x="34" y="66"/>
                </a:lnTo>
                <a:lnTo>
                  <a:pt x="34" y="70"/>
                </a:lnTo>
                <a:lnTo>
                  <a:pt x="32" y="70"/>
                </a:lnTo>
                <a:lnTo>
                  <a:pt x="32" y="73"/>
                </a:lnTo>
                <a:lnTo>
                  <a:pt x="30" y="73"/>
                </a:lnTo>
                <a:lnTo>
                  <a:pt x="30" y="75"/>
                </a:lnTo>
                <a:lnTo>
                  <a:pt x="27" y="78"/>
                </a:lnTo>
                <a:lnTo>
                  <a:pt x="22" y="78"/>
                </a:lnTo>
                <a:lnTo>
                  <a:pt x="22" y="75"/>
                </a:lnTo>
                <a:lnTo>
                  <a:pt x="20" y="75"/>
                </a:lnTo>
                <a:lnTo>
                  <a:pt x="20" y="73"/>
                </a:lnTo>
                <a:lnTo>
                  <a:pt x="20" y="70"/>
                </a:lnTo>
                <a:lnTo>
                  <a:pt x="22" y="70"/>
                </a:lnTo>
                <a:lnTo>
                  <a:pt x="22" y="68"/>
                </a:lnTo>
                <a:lnTo>
                  <a:pt x="20" y="68"/>
                </a:lnTo>
                <a:lnTo>
                  <a:pt x="20" y="66"/>
                </a:lnTo>
                <a:lnTo>
                  <a:pt x="18" y="66"/>
                </a:lnTo>
                <a:lnTo>
                  <a:pt x="13" y="66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5" y="70"/>
                </a:lnTo>
                <a:lnTo>
                  <a:pt x="3" y="73"/>
                </a:lnTo>
                <a:lnTo>
                  <a:pt x="3" y="75"/>
                </a:lnTo>
                <a:lnTo>
                  <a:pt x="1" y="75"/>
                </a:lnTo>
                <a:lnTo>
                  <a:pt x="1" y="80"/>
                </a:lnTo>
                <a:lnTo>
                  <a:pt x="3" y="80"/>
                </a:lnTo>
                <a:lnTo>
                  <a:pt x="3" y="82"/>
                </a:lnTo>
                <a:lnTo>
                  <a:pt x="5" y="80"/>
                </a:lnTo>
                <a:lnTo>
                  <a:pt x="8" y="80"/>
                </a:lnTo>
                <a:lnTo>
                  <a:pt x="8" y="78"/>
                </a:lnTo>
                <a:lnTo>
                  <a:pt x="15" y="78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20" name="path 9720"/>
          <p:cNvSpPr/>
          <p:nvPr/>
        </p:nvSpPr>
        <p:spPr>
          <a:xfrm>
            <a:off x="10664412" y="3900393"/>
            <a:ext cx="4126" cy="4125"/>
          </a:xfrm>
          <a:custGeom>
            <a:avLst/>
            <a:gdLst/>
            <a:ahLst/>
            <a:cxnLst/>
            <a:rect l="0" t="0" r="0" b="0"/>
            <a:pathLst>
              <a:path w="6" h="6">
                <a:moveTo>
                  <a:pt x="0" y="0"/>
                </a:move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22" name="path 9722"/>
          <p:cNvSpPr/>
          <p:nvPr/>
        </p:nvSpPr>
        <p:spPr>
          <a:xfrm>
            <a:off x="10699242" y="3852926"/>
            <a:ext cx="16764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5"/>
                </a:moveTo>
                <a:lnTo>
                  <a:pt x="3" y="22"/>
                </a:lnTo>
                <a:lnTo>
                  <a:pt x="17" y="20"/>
                </a:lnTo>
                <a:moveTo>
                  <a:pt x="3" y="25"/>
                </a:moveTo>
                <a:lnTo>
                  <a:pt x="3" y="22"/>
                </a:lnTo>
                <a:lnTo>
                  <a:pt x="3" y="25"/>
                </a:lnTo>
                <a:close/>
                <a:moveTo>
                  <a:pt x="1" y="22"/>
                </a:moveTo>
                <a:lnTo>
                  <a:pt x="3" y="22"/>
                </a:lnTo>
                <a:lnTo>
                  <a:pt x="15" y="8"/>
                </a:lnTo>
                <a:moveTo>
                  <a:pt x="8" y="5"/>
                </a:moveTo>
                <a:lnTo>
                  <a:pt x="3" y="22"/>
                </a:lnTo>
                <a:lnTo>
                  <a:pt x="10" y="5"/>
                </a:lnTo>
                <a:moveTo>
                  <a:pt x="15" y="10"/>
                </a:moveTo>
                <a:lnTo>
                  <a:pt x="3" y="22"/>
                </a:lnTo>
                <a:lnTo>
                  <a:pt x="5" y="5"/>
                </a:lnTo>
                <a:moveTo>
                  <a:pt x="13" y="5"/>
                </a:moveTo>
                <a:lnTo>
                  <a:pt x="3" y="22"/>
                </a:lnTo>
                <a:moveTo>
                  <a:pt x="17" y="1"/>
                </a:moveTo>
                <a:lnTo>
                  <a:pt x="15" y="15"/>
                </a:lnTo>
                <a:lnTo>
                  <a:pt x="25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24" name="path 9724"/>
          <p:cNvSpPr/>
          <p:nvPr/>
        </p:nvSpPr>
        <p:spPr>
          <a:xfrm>
            <a:off x="10662666" y="3900932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26" name="path 9726"/>
          <p:cNvSpPr/>
          <p:nvPr/>
        </p:nvSpPr>
        <p:spPr>
          <a:xfrm>
            <a:off x="10665714" y="3900170"/>
            <a:ext cx="4572" cy="6094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5" y="8"/>
                </a:moveTo>
                <a:lnTo>
                  <a:pt x="1" y="1"/>
                </a:ln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28" name="path 9728"/>
          <p:cNvSpPr/>
          <p:nvPr/>
        </p:nvSpPr>
        <p:spPr>
          <a:xfrm>
            <a:off x="10665714" y="3889502"/>
            <a:ext cx="12192" cy="13715"/>
          </a:xfrm>
          <a:custGeom>
            <a:avLst/>
            <a:gdLst/>
            <a:ahLst/>
            <a:cxnLst/>
            <a:rect l="0" t="0" r="0" b="0"/>
            <a:pathLst>
              <a:path w="19" h="21">
                <a:moveTo>
                  <a:pt x="3" y="1"/>
                </a:moveTo>
                <a:lnTo>
                  <a:pt x="17" y="20"/>
                </a:lnTo>
                <a:moveTo>
                  <a:pt x="3" y="15"/>
                </a:moveTo>
                <a:lnTo>
                  <a:pt x="8" y="20"/>
                </a:lnTo>
                <a:moveTo>
                  <a:pt x="1" y="1"/>
                </a:moveTo>
                <a:lnTo>
                  <a:pt x="1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30" name="path 9730"/>
          <p:cNvSpPr/>
          <p:nvPr/>
        </p:nvSpPr>
        <p:spPr>
          <a:xfrm>
            <a:off x="10667238" y="3889502"/>
            <a:ext cx="10668" cy="12192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32" name="path 9732"/>
          <p:cNvSpPr/>
          <p:nvPr/>
        </p:nvSpPr>
        <p:spPr>
          <a:xfrm>
            <a:off x="10668762" y="39047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34" name="path 9734"/>
          <p:cNvSpPr/>
          <p:nvPr/>
        </p:nvSpPr>
        <p:spPr>
          <a:xfrm>
            <a:off x="10879836" y="390017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36" name="path 9736"/>
          <p:cNvSpPr/>
          <p:nvPr/>
        </p:nvSpPr>
        <p:spPr>
          <a:xfrm>
            <a:off x="10880597" y="3900932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38" name="path 9738"/>
          <p:cNvSpPr/>
          <p:nvPr/>
        </p:nvSpPr>
        <p:spPr>
          <a:xfrm>
            <a:off x="10874502" y="3830066"/>
            <a:ext cx="9143" cy="10668"/>
          </a:xfrm>
          <a:custGeom>
            <a:avLst/>
            <a:gdLst/>
            <a:ahLst/>
            <a:cxnLst/>
            <a:rect l="0" t="0" r="0" b="0"/>
            <a:pathLst>
              <a:path w="14" h="16">
                <a:moveTo>
                  <a:pt x="10" y="15"/>
                </a:moveTo>
                <a:lnTo>
                  <a:pt x="1" y="1"/>
                </a:lnTo>
                <a:lnTo>
                  <a:pt x="13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40" name="path 9740"/>
          <p:cNvSpPr/>
          <p:nvPr/>
        </p:nvSpPr>
        <p:spPr>
          <a:xfrm>
            <a:off x="10863834" y="3833114"/>
            <a:ext cx="19811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3" y="56"/>
                </a:moveTo>
                <a:lnTo>
                  <a:pt x="8" y="63"/>
                </a:lnTo>
                <a:moveTo>
                  <a:pt x="1" y="53"/>
                </a:moveTo>
                <a:lnTo>
                  <a:pt x="10" y="63"/>
                </a:lnTo>
                <a:moveTo>
                  <a:pt x="1" y="41"/>
                </a:moveTo>
                <a:lnTo>
                  <a:pt x="1" y="39"/>
                </a:lnTo>
                <a:moveTo>
                  <a:pt x="1" y="39"/>
                </a:moveTo>
                <a:lnTo>
                  <a:pt x="8" y="49"/>
                </a:lnTo>
                <a:moveTo>
                  <a:pt x="3" y="41"/>
                </a:moveTo>
                <a:lnTo>
                  <a:pt x="1" y="41"/>
                </a:lnTo>
                <a:moveTo>
                  <a:pt x="5" y="25"/>
                </a:moveTo>
                <a:lnTo>
                  <a:pt x="5" y="27"/>
                </a:lnTo>
                <a:moveTo>
                  <a:pt x="1" y="44"/>
                </a:moveTo>
                <a:lnTo>
                  <a:pt x="8" y="51"/>
                </a:lnTo>
                <a:moveTo>
                  <a:pt x="8" y="20"/>
                </a:moveTo>
                <a:lnTo>
                  <a:pt x="10" y="22"/>
                </a:lnTo>
                <a:moveTo>
                  <a:pt x="5" y="20"/>
                </a:moveTo>
                <a:lnTo>
                  <a:pt x="10" y="25"/>
                </a:lnTo>
                <a:moveTo>
                  <a:pt x="22" y="1"/>
                </a:moveTo>
                <a:lnTo>
                  <a:pt x="30" y="10"/>
                </a:lnTo>
                <a:moveTo>
                  <a:pt x="5" y="22"/>
                </a:moveTo>
                <a:lnTo>
                  <a:pt x="8" y="25"/>
                </a:lnTo>
                <a:lnTo>
                  <a:pt x="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42" name="path 9742"/>
          <p:cNvSpPr/>
          <p:nvPr/>
        </p:nvSpPr>
        <p:spPr>
          <a:xfrm>
            <a:off x="10903458" y="3848353"/>
            <a:ext cx="25907" cy="27432"/>
          </a:xfrm>
          <a:custGeom>
            <a:avLst/>
            <a:gdLst/>
            <a:ahLst/>
            <a:cxnLst/>
            <a:rect l="0" t="0" r="0" b="0"/>
            <a:pathLst>
              <a:path w="40" h="43">
                <a:moveTo>
                  <a:pt x="15" y="10"/>
                </a:moveTo>
                <a:lnTo>
                  <a:pt x="25" y="30"/>
                </a:lnTo>
                <a:lnTo>
                  <a:pt x="17" y="8"/>
                </a:lnTo>
                <a:moveTo>
                  <a:pt x="20" y="1"/>
                </a:moveTo>
                <a:lnTo>
                  <a:pt x="22" y="8"/>
                </a:lnTo>
                <a:lnTo>
                  <a:pt x="30" y="13"/>
                </a:lnTo>
                <a:lnTo>
                  <a:pt x="39" y="8"/>
                </a:lnTo>
                <a:moveTo>
                  <a:pt x="10" y="20"/>
                </a:moveTo>
                <a:lnTo>
                  <a:pt x="25" y="30"/>
                </a:lnTo>
                <a:lnTo>
                  <a:pt x="10" y="13"/>
                </a:lnTo>
                <a:moveTo>
                  <a:pt x="13" y="10"/>
                </a:moveTo>
                <a:lnTo>
                  <a:pt x="25" y="30"/>
                </a:lnTo>
                <a:moveTo>
                  <a:pt x="1" y="10"/>
                </a:moveTo>
                <a:lnTo>
                  <a:pt x="10" y="13"/>
                </a:lnTo>
                <a:lnTo>
                  <a:pt x="17" y="8"/>
                </a:lnTo>
                <a:lnTo>
                  <a:pt x="20" y="1"/>
                </a:lnTo>
                <a:moveTo>
                  <a:pt x="27" y="42"/>
                </a:moveTo>
                <a:lnTo>
                  <a:pt x="25" y="32"/>
                </a:lnTo>
                <a:lnTo>
                  <a:pt x="15" y="27"/>
                </a:ln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44" name="path 9744"/>
          <p:cNvSpPr/>
          <p:nvPr/>
        </p:nvSpPr>
        <p:spPr>
          <a:xfrm>
            <a:off x="10903458" y="3855973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46" name="rect 9746"/>
          <p:cNvSpPr/>
          <p:nvPr/>
        </p:nvSpPr>
        <p:spPr>
          <a:xfrm>
            <a:off x="10917173" y="3852926"/>
            <a:ext cx="16764" cy="2438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48" name="path 9748"/>
          <p:cNvSpPr/>
          <p:nvPr/>
        </p:nvSpPr>
        <p:spPr>
          <a:xfrm>
            <a:off x="10685526" y="3855973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50" name="path 9750"/>
          <p:cNvSpPr/>
          <p:nvPr/>
        </p:nvSpPr>
        <p:spPr>
          <a:xfrm>
            <a:off x="10493502" y="3811778"/>
            <a:ext cx="6095" cy="3047"/>
          </a:xfrm>
          <a:custGeom>
            <a:avLst/>
            <a:gdLst/>
            <a:ahLst/>
            <a:cxnLst/>
            <a:rect l="0" t="0" r="0" b="0"/>
            <a:pathLst>
              <a:path w="9" h="4">
                <a:moveTo>
                  <a:pt x="8" y="1"/>
                </a:moveTo>
                <a:lnTo>
                  <a:pt x="8" y="3"/>
                </a:lnTo>
                <a:lnTo>
                  <a:pt x="5" y="3"/>
                </a:lnTo>
                <a:lnTo>
                  <a:pt x="3" y="3"/>
                </a:ln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52" name="path 9752"/>
          <p:cNvSpPr/>
          <p:nvPr/>
        </p:nvSpPr>
        <p:spPr>
          <a:xfrm>
            <a:off x="10498073" y="3811015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54" name="path 9754"/>
          <p:cNvSpPr/>
          <p:nvPr/>
        </p:nvSpPr>
        <p:spPr>
          <a:xfrm>
            <a:off x="10475214" y="3808730"/>
            <a:ext cx="4572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1" y="1"/>
                </a:moveTo>
                <a:lnTo>
                  <a:pt x="5" y="5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56" name="path 9756"/>
          <p:cNvSpPr/>
          <p:nvPr/>
        </p:nvSpPr>
        <p:spPr>
          <a:xfrm>
            <a:off x="10470642" y="3808730"/>
            <a:ext cx="6095" cy="6095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1" y="1"/>
                </a:moveTo>
                <a:lnTo>
                  <a:pt x="8" y="8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58" name="path 9758"/>
          <p:cNvSpPr/>
          <p:nvPr/>
        </p:nvSpPr>
        <p:spPr>
          <a:xfrm>
            <a:off x="10473689" y="3808730"/>
            <a:ext cx="4572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1" y="1"/>
                </a:moveTo>
                <a:lnTo>
                  <a:pt x="6" y="5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60" name="path 9760"/>
          <p:cNvSpPr/>
          <p:nvPr/>
        </p:nvSpPr>
        <p:spPr>
          <a:xfrm>
            <a:off x="10478342" y="3809151"/>
            <a:ext cx="2887" cy="3730"/>
          </a:xfrm>
          <a:custGeom>
            <a:avLst/>
            <a:gdLst/>
            <a:ahLst/>
            <a:cxnLst/>
            <a:rect l="0" t="0" r="0" b="0"/>
            <a:pathLst>
              <a:path w="4" h="5">
                <a:moveTo>
                  <a:pt x="1" y="0"/>
                </a:moveTo>
                <a:lnTo>
                  <a:pt x="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62" name="path 9762"/>
          <p:cNvSpPr/>
          <p:nvPr/>
        </p:nvSpPr>
        <p:spPr>
          <a:xfrm>
            <a:off x="10478262" y="3808730"/>
            <a:ext cx="4571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3" y="1"/>
                </a:moveTo>
                <a:lnTo>
                  <a:pt x="5" y="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64" name="path 9764"/>
          <p:cNvSpPr/>
          <p:nvPr/>
        </p:nvSpPr>
        <p:spPr>
          <a:xfrm>
            <a:off x="10493502" y="3810253"/>
            <a:ext cx="3047" cy="4572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1"/>
                </a:moveTo>
                <a:lnTo>
                  <a:pt x="1" y="3"/>
                </a:lnTo>
                <a:lnTo>
                  <a:pt x="3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66" name="path 9766"/>
          <p:cNvSpPr/>
          <p:nvPr/>
        </p:nvSpPr>
        <p:spPr>
          <a:xfrm>
            <a:off x="10490454" y="3808730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5" y="3"/>
                </a:move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68" name="path 9768"/>
          <p:cNvSpPr/>
          <p:nvPr/>
        </p:nvSpPr>
        <p:spPr>
          <a:xfrm>
            <a:off x="10466069" y="3807206"/>
            <a:ext cx="7620" cy="4571"/>
          </a:xfrm>
          <a:custGeom>
            <a:avLst/>
            <a:gdLst/>
            <a:ahLst/>
            <a:cxnLst/>
            <a:rect l="0" t="0" r="0" b="0"/>
            <a:pathLst>
              <a:path w="12" h="7">
                <a:moveTo>
                  <a:pt x="6" y="3"/>
                </a:moveTo>
                <a:lnTo>
                  <a:pt x="6" y="1"/>
                </a:lnTo>
                <a:moveTo>
                  <a:pt x="1" y="5"/>
                </a:moveTo>
                <a:lnTo>
                  <a:pt x="3" y="5"/>
                </a:lnTo>
                <a:moveTo>
                  <a:pt x="8" y="3"/>
                </a:moveTo>
                <a:lnTo>
                  <a:pt x="10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70" name="path 9770"/>
          <p:cNvSpPr/>
          <p:nvPr/>
        </p:nvSpPr>
        <p:spPr>
          <a:xfrm>
            <a:off x="10437114" y="3825493"/>
            <a:ext cx="18288" cy="9144"/>
          </a:xfrm>
          <a:custGeom>
            <a:avLst/>
            <a:gdLst/>
            <a:ahLst/>
            <a:cxnLst/>
            <a:rect l="0" t="0" r="0" b="0"/>
            <a:pathLst>
              <a:path w="28" h="14">
                <a:moveTo>
                  <a:pt x="10" y="3"/>
                </a:moveTo>
                <a:lnTo>
                  <a:pt x="8" y="1"/>
                </a:lnTo>
                <a:moveTo>
                  <a:pt x="5" y="8"/>
                </a:moveTo>
                <a:lnTo>
                  <a:pt x="5" y="5"/>
                </a:lnTo>
                <a:moveTo>
                  <a:pt x="8" y="1"/>
                </a:moveTo>
                <a:lnTo>
                  <a:pt x="10" y="3"/>
                </a:lnTo>
                <a:moveTo>
                  <a:pt x="22" y="5"/>
                </a:moveTo>
                <a:lnTo>
                  <a:pt x="27" y="13"/>
                </a:lnTo>
                <a:moveTo>
                  <a:pt x="25" y="5"/>
                </a:moveTo>
                <a:lnTo>
                  <a:pt x="27" y="10"/>
                </a:lnTo>
                <a:moveTo>
                  <a:pt x="22" y="8"/>
                </a:moveTo>
                <a:lnTo>
                  <a:pt x="27" y="13"/>
                </a:lnTo>
                <a:moveTo>
                  <a:pt x="1" y="10"/>
                </a:moveTo>
                <a:lnTo>
                  <a:pt x="3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72" name="path 9772"/>
          <p:cNvSpPr/>
          <p:nvPr/>
        </p:nvSpPr>
        <p:spPr>
          <a:xfrm>
            <a:off x="10427969" y="3833114"/>
            <a:ext cx="19812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1" y="56"/>
                </a:moveTo>
                <a:lnTo>
                  <a:pt x="6" y="63"/>
                </a:lnTo>
                <a:moveTo>
                  <a:pt x="1" y="53"/>
                </a:moveTo>
                <a:lnTo>
                  <a:pt x="8" y="63"/>
                </a:lnTo>
                <a:moveTo>
                  <a:pt x="1" y="41"/>
                </a:moveTo>
                <a:lnTo>
                  <a:pt x="1" y="39"/>
                </a:lnTo>
                <a:moveTo>
                  <a:pt x="1" y="39"/>
                </a:moveTo>
                <a:lnTo>
                  <a:pt x="6" y="49"/>
                </a:lnTo>
                <a:moveTo>
                  <a:pt x="3" y="41"/>
                </a:moveTo>
                <a:lnTo>
                  <a:pt x="1" y="41"/>
                </a:lnTo>
                <a:moveTo>
                  <a:pt x="6" y="25"/>
                </a:moveTo>
                <a:lnTo>
                  <a:pt x="6" y="27"/>
                </a:lnTo>
                <a:moveTo>
                  <a:pt x="1" y="44"/>
                </a:moveTo>
                <a:lnTo>
                  <a:pt x="6" y="51"/>
                </a:lnTo>
                <a:moveTo>
                  <a:pt x="8" y="20"/>
                </a:moveTo>
                <a:lnTo>
                  <a:pt x="10" y="22"/>
                </a:lnTo>
                <a:moveTo>
                  <a:pt x="6" y="20"/>
                </a:moveTo>
                <a:lnTo>
                  <a:pt x="8" y="25"/>
                </a:lnTo>
                <a:moveTo>
                  <a:pt x="22" y="1"/>
                </a:moveTo>
                <a:lnTo>
                  <a:pt x="30" y="10"/>
                </a:lnTo>
                <a:moveTo>
                  <a:pt x="6" y="22"/>
                </a:moveTo>
                <a:lnTo>
                  <a:pt x="8" y="25"/>
                </a:lnTo>
                <a:lnTo>
                  <a:pt x="6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74" name="path 9774"/>
          <p:cNvSpPr/>
          <p:nvPr/>
        </p:nvSpPr>
        <p:spPr>
          <a:xfrm>
            <a:off x="10500359" y="3811778"/>
            <a:ext cx="1524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76" name="path 9776"/>
          <p:cNvSpPr/>
          <p:nvPr/>
        </p:nvSpPr>
        <p:spPr>
          <a:xfrm>
            <a:off x="10498073" y="3811015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78" name="path 9778"/>
          <p:cNvSpPr/>
          <p:nvPr/>
        </p:nvSpPr>
        <p:spPr>
          <a:xfrm>
            <a:off x="10491978" y="3807206"/>
            <a:ext cx="9143" cy="6095"/>
          </a:xfrm>
          <a:custGeom>
            <a:avLst/>
            <a:gdLst/>
            <a:ahLst/>
            <a:cxnLst/>
            <a:rect l="0" t="0" r="0" b="0"/>
            <a:pathLst>
              <a:path w="14" h="9">
                <a:moveTo>
                  <a:pt x="1" y="3"/>
                </a:moveTo>
                <a:lnTo>
                  <a:pt x="1" y="1"/>
                </a:lnTo>
                <a:moveTo>
                  <a:pt x="13" y="5"/>
                </a:moveTo>
                <a:lnTo>
                  <a:pt x="13" y="8"/>
                </a:lnTo>
                <a:moveTo>
                  <a:pt x="10" y="5"/>
                </a:moveTo>
                <a:lnTo>
                  <a:pt x="10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80" name="path 9780"/>
          <p:cNvSpPr/>
          <p:nvPr/>
        </p:nvSpPr>
        <p:spPr>
          <a:xfrm>
            <a:off x="10499597" y="3810253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3"/>
                </a:moveTo>
                <a:lnTo>
                  <a:pt x="1" y="1"/>
                </a:ln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82" name="path 9782"/>
          <p:cNvSpPr/>
          <p:nvPr/>
        </p:nvSpPr>
        <p:spPr>
          <a:xfrm>
            <a:off x="10498297" y="3810476"/>
            <a:ext cx="2601" cy="2602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0"/>
                </a:moveTo>
                <a:lnTo>
                  <a:pt x="0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84" name="path 9784"/>
          <p:cNvSpPr/>
          <p:nvPr/>
        </p:nvSpPr>
        <p:spPr>
          <a:xfrm>
            <a:off x="10482834" y="3862070"/>
            <a:ext cx="10667" cy="6094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13" y="1"/>
                </a:moveTo>
                <a:lnTo>
                  <a:pt x="1" y="8"/>
                </a:lnTo>
                <a:lnTo>
                  <a:pt x="1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86" name="path 9786"/>
          <p:cNvSpPr/>
          <p:nvPr/>
        </p:nvSpPr>
        <p:spPr>
          <a:xfrm>
            <a:off x="10482834" y="3866641"/>
            <a:ext cx="1523" cy="3048"/>
          </a:xfrm>
          <a:custGeom>
            <a:avLst/>
            <a:gdLst/>
            <a:ahLst/>
            <a:cxnLst/>
            <a:rect l="0" t="0" r="0" b="0"/>
            <a:pathLst>
              <a:path w="2" h="4">
                <a:moveTo>
                  <a:pt x="1" y="3"/>
                </a:moveTo>
                <a:lnTo>
                  <a:pt x="1" y="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88" name="path 9788"/>
          <p:cNvSpPr/>
          <p:nvPr/>
        </p:nvSpPr>
        <p:spPr>
          <a:xfrm>
            <a:off x="10481309" y="3857497"/>
            <a:ext cx="10668" cy="10667"/>
          </a:xfrm>
          <a:custGeom>
            <a:avLst/>
            <a:gdLst/>
            <a:ahLst/>
            <a:cxnLst/>
            <a:rect l="0" t="0" r="0" b="0"/>
            <a:pathLst>
              <a:path w="16" h="16">
                <a:moveTo>
                  <a:pt x="1" y="15"/>
                </a:moveTo>
                <a:lnTo>
                  <a:pt x="3" y="15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90" name="path 9790"/>
          <p:cNvSpPr/>
          <p:nvPr/>
        </p:nvSpPr>
        <p:spPr>
          <a:xfrm>
            <a:off x="10482834" y="3855973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5" y="1"/>
                </a:moveTo>
                <a:lnTo>
                  <a:pt x="1" y="17"/>
                </a:lnTo>
                <a:lnTo>
                  <a:pt x="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92" name="path 9792"/>
          <p:cNvSpPr/>
          <p:nvPr/>
        </p:nvSpPr>
        <p:spPr>
          <a:xfrm>
            <a:off x="10482834" y="3855973"/>
            <a:ext cx="9143" cy="12191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13" y="5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94" name="path 9794"/>
          <p:cNvSpPr/>
          <p:nvPr/>
        </p:nvSpPr>
        <p:spPr>
          <a:xfrm>
            <a:off x="10490454" y="3852926"/>
            <a:ext cx="7619" cy="18288"/>
          </a:xfrm>
          <a:custGeom>
            <a:avLst/>
            <a:gdLst/>
            <a:ahLst/>
            <a:cxnLst/>
            <a:rect l="0" t="0" r="0" b="0"/>
            <a:pathLst>
              <a:path w="11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96" name="path 9796"/>
          <p:cNvSpPr/>
          <p:nvPr/>
        </p:nvSpPr>
        <p:spPr>
          <a:xfrm>
            <a:off x="10443971" y="390017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98" name="path 9798"/>
          <p:cNvSpPr/>
          <p:nvPr/>
        </p:nvSpPr>
        <p:spPr>
          <a:xfrm>
            <a:off x="10444734" y="3889502"/>
            <a:ext cx="15239" cy="15240"/>
          </a:xfrm>
          <a:custGeom>
            <a:avLst/>
            <a:gdLst/>
            <a:ahLst/>
            <a:cxnLst/>
            <a:rect l="0" t="0" r="0" b="0"/>
            <a:pathLst>
              <a:path w="23" h="24">
                <a:moveTo>
                  <a:pt x="1" y="20"/>
                </a:moveTo>
                <a:lnTo>
                  <a:pt x="3" y="20"/>
                </a:lnTo>
                <a:moveTo>
                  <a:pt x="8" y="18"/>
                </a:moveTo>
                <a:lnTo>
                  <a:pt x="10" y="20"/>
                </a:lnTo>
                <a:moveTo>
                  <a:pt x="13" y="1"/>
                </a:moveTo>
                <a:lnTo>
                  <a:pt x="20" y="8"/>
                </a:lnTo>
                <a:moveTo>
                  <a:pt x="20" y="10"/>
                </a:moveTo>
                <a:lnTo>
                  <a:pt x="22" y="15"/>
                </a:lnTo>
                <a:moveTo>
                  <a:pt x="8" y="15"/>
                </a:moveTo>
                <a:lnTo>
                  <a:pt x="13" y="20"/>
                </a:lnTo>
                <a:moveTo>
                  <a:pt x="10" y="13"/>
                </a:moveTo>
                <a:lnTo>
                  <a:pt x="15" y="20"/>
                </a:lnTo>
                <a:moveTo>
                  <a:pt x="10" y="10"/>
                </a:moveTo>
                <a:lnTo>
                  <a:pt x="17" y="20"/>
                </a:lnTo>
                <a:moveTo>
                  <a:pt x="10" y="13"/>
                </a:moveTo>
                <a:lnTo>
                  <a:pt x="15" y="20"/>
                </a:lnTo>
                <a:moveTo>
                  <a:pt x="3" y="18"/>
                </a:moveTo>
                <a:lnTo>
                  <a:pt x="8" y="2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00" name="path 9800"/>
          <p:cNvSpPr/>
          <p:nvPr/>
        </p:nvSpPr>
        <p:spPr>
          <a:xfrm>
            <a:off x="10447782" y="3900170"/>
            <a:ext cx="4571" cy="6094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5" y="8"/>
                </a:moveTo>
                <a:lnTo>
                  <a:pt x="1" y="1"/>
                </a:ln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02" name="path 9802"/>
          <p:cNvSpPr/>
          <p:nvPr/>
        </p:nvSpPr>
        <p:spPr>
          <a:xfrm>
            <a:off x="10450830" y="3905503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04" name="path 9804"/>
          <p:cNvSpPr/>
          <p:nvPr/>
        </p:nvSpPr>
        <p:spPr>
          <a:xfrm>
            <a:off x="10482934" y="3856357"/>
            <a:ext cx="7418" cy="11424"/>
          </a:xfrm>
          <a:custGeom>
            <a:avLst/>
            <a:gdLst/>
            <a:ahLst/>
            <a:cxnLst/>
            <a:rect l="0" t="0" r="0" b="0"/>
            <a:pathLst>
              <a:path w="11" h="17">
                <a:moveTo>
                  <a:pt x="10" y="0"/>
                </a:moveTo>
                <a:lnTo>
                  <a:pt x="1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06" name="path 9806"/>
          <p:cNvSpPr/>
          <p:nvPr/>
        </p:nvSpPr>
        <p:spPr>
          <a:xfrm>
            <a:off x="10493502" y="3808730"/>
            <a:ext cx="6095" cy="6095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1" y="3"/>
                </a:moveTo>
                <a:lnTo>
                  <a:pt x="1" y="1"/>
                </a:lnTo>
                <a:moveTo>
                  <a:pt x="1" y="1"/>
                </a:moveTo>
                <a:lnTo>
                  <a:pt x="5" y="8"/>
                </a:lnTo>
                <a:moveTo>
                  <a:pt x="5" y="3"/>
                </a:moveTo>
                <a:lnTo>
                  <a:pt x="8" y="5"/>
                </a:lnTo>
                <a:moveTo>
                  <a:pt x="3" y="1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08" name="path 9808"/>
          <p:cNvSpPr/>
          <p:nvPr/>
        </p:nvSpPr>
        <p:spPr>
          <a:xfrm>
            <a:off x="10484358" y="3868166"/>
            <a:ext cx="12191" cy="9143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7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10" name="path 9810"/>
          <p:cNvSpPr/>
          <p:nvPr/>
        </p:nvSpPr>
        <p:spPr>
          <a:xfrm>
            <a:off x="10226040" y="390017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12" name="path 9812"/>
          <p:cNvSpPr/>
          <p:nvPr/>
        </p:nvSpPr>
        <p:spPr>
          <a:xfrm>
            <a:off x="10226802" y="3889502"/>
            <a:ext cx="15239" cy="15240"/>
          </a:xfrm>
          <a:custGeom>
            <a:avLst/>
            <a:gdLst/>
            <a:ahLst/>
            <a:cxnLst/>
            <a:rect l="0" t="0" r="0" b="0"/>
            <a:pathLst>
              <a:path w="23" h="24">
                <a:moveTo>
                  <a:pt x="1" y="20"/>
                </a:moveTo>
                <a:lnTo>
                  <a:pt x="3" y="20"/>
                </a:lnTo>
                <a:moveTo>
                  <a:pt x="5" y="18"/>
                </a:moveTo>
                <a:lnTo>
                  <a:pt x="10" y="20"/>
                </a:lnTo>
                <a:moveTo>
                  <a:pt x="13" y="1"/>
                </a:moveTo>
                <a:lnTo>
                  <a:pt x="18" y="8"/>
                </a:lnTo>
                <a:moveTo>
                  <a:pt x="20" y="10"/>
                </a:moveTo>
                <a:lnTo>
                  <a:pt x="22" y="15"/>
                </a:lnTo>
                <a:moveTo>
                  <a:pt x="8" y="15"/>
                </a:moveTo>
                <a:lnTo>
                  <a:pt x="13" y="20"/>
                </a:lnTo>
                <a:moveTo>
                  <a:pt x="10" y="13"/>
                </a:moveTo>
                <a:lnTo>
                  <a:pt x="15" y="20"/>
                </a:lnTo>
                <a:moveTo>
                  <a:pt x="10" y="10"/>
                </a:moveTo>
                <a:lnTo>
                  <a:pt x="18" y="20"/>
                </a:lnTo>
                <a:moveTo>
                  <a:pt x="10" y="13"/>
                </a:moveTo>
                <a:lnTo>
                  <a:pt x="15" y="20"/>
                </a:lnTo>
                <a:moveTo>
                  <a:pt x="3" y="18"/>
                </a:moveTo>
                <a:lnTo>
                  <a:pt x="5" y="2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14" name="path 9814"/>
          <p:cNvSpPr/>
          <p:nvPr/>
        </p:nvSpPr>
        <p:spPr>
          <a:xfrm>
            <a:off x="10228326" y="3889502"/>
            <a:ext cx="12191" cy="16763"/>
          </a:xfrm>
          <a:custGeom>
            <a:avLst/>
            <a:gdLst/>
            <a:ahLst/>
            <a:cxnLst/>
            <a:rect l="0" t="0" r="0" b="0"/>
            <a:pathLst>
              <a:path w="19" h="26">
                <a:moveTo>
                  <a:pt x="1" y="18"/>
                </a:moveTo>
                <a:lnTo>
                  <a:pt x="8" y="25"/>
                </a:lnTo>
                <a:moveTo>
                  <a:pt x="3" y="18"/>
                </a:moveTo>
                <a:lnTo>
                  <a:pt x="8" y="22"/>
                </a:lnTo>
                <a:moveTo>
                  <a:pt x="6" y="1"/>
                </a:moveTo>
                <a:lnTo>
                  <a:pt x="18" y="20"/>
                </a:lnTo>
                <a:moveTo>
                  <a:pt x="6" y="15"/>
                </a:moveTo>
                <a:lnTo>
                  <a:pt x="8" y="20"/>
                </a:lnTo>
                <a:moveTo>
                  <a:pt x="3" y="1"/>
                </a:moveTo>
                <a:lnTo>
                  <a:pt x="18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16" name="path 9816"/>
          <p:cNvSpPr/>
          <p:nvPr/>
        </p:nvSpPr>
        <p:spPr>
          <a:xfrm>
            <a:off x="10231373" y="3889502"/>
            <a:ext cx="10667" cy="12192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18" name="path 9818"/>
          <p:cNvSpPr/>
          <p:nvPr/>
        </p:nvSpPr>
        <p:spPr>
          <a:xfrm>
            <a:off x="10447782" y="3889502"/>
            <a:ext cx="10667" cy="13715"/>
          </a:xfrm>
          <a:custGeom>
            <a:avLst/>
            <a:gdLst/>
            <a:ahLst/>
            <a:cxnLst/>
            <a:rect l="0" t="0" r="0" b="0"/>
            <a:pathLst>
              <a:path w="16" h="21">
                <a:moveTo>
                  <a:pt x="3" y="1"/>
                </a:moveTo>
                <a:lnTo>
                  <a:pt x="15" y="20"/>
                </a:lnTo>
                <a:moveTo>
                  <a:pt x="3" y="15"/>
                </a:moveTo>
                <a:lnTo>
                  <a:pt x="5" y="20"/>
                </a:lnTo>
                <a:moveTo>
                  <a:pt x="1" y="1"/>
                </a:moveTo>
                <a:lnTo>
                  <a:pt x="1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20" name="path 9820"/>
          <p:cNvSpPr/>
          <p:nvPr/>
        </p:nvSpPr>
        <p:spPr>
          <a:xfrm>
            <a:off x="10045445" y="3852926"/>
            <a:ext cx="15240" cy="24383"/>
          </a:xfrm>
          <a:custGeom>
            <a:avLst/>
            <a:gdLst/>
            <a:ahLst/>
            <a:cxnLst/>
            <a:rect l="0" t="0" r="0" b="0"/>
            <a:pathLst>
              <a:path w="24" h="38">
                <a:moveTo>
                  <a:pt x="15" y="15"/>
                </a:moveTo>
                <a:lnTo>
                  <a:pt x="3" y="22"/>
                </a:lnTo>
                <a:lnTo>
                  <a:pt x="18" y="20"/>
                </a:lnTo>
                <a:moveTo>
                  <a:pt x="3" y="25"/>
                </a:moveTo>
                <a:lnTo>
                  <a:pt x="3" y="22"/>
                </a:lnTo>
                <a:lnTo>
                  <a:pt x="1" y="25"/>
                </a:lnTo>
                <a:moveTo>
                  <a:pt x="1" y="22"/>
                </a:moveTo>
                <a:lnTo>
                  <a:pt x="3" y="22"/>
                </a:lnTo>
                <a:lnTo>
                  <a:pt x="13" y="8"/>
                </a:lnTo>
                <a:moveTo>
                  <a:pt x="8" y="5"/>
                </a:moveTo>
                <a:lnTo>
                  <a:pt x="3" y="22"/>
                </a:lnTo>
                <a:lnTo>
                  <a:pt x="8" y="5"/>
                </a:lnTo>
                <a:close/>
                <a:moveTo>
                  <a:pt x="13" y="10"/>
                </a:moveTo>
                <a:lnTo>
                  <a:pt x="3" y="22"/>
                </a:lnTo>
                <a:lnTo>
                  <a:pt x="6" y="5"/>
                </a:lnTo>
                <a:moveTo>
                  <a:pt x="13" y="5"/>
                </a:moveTo>
                <a:lnTo>
                  <a:pt x="3" y="22"/>
                </a:lnTo>
                <a:moveTo>
                  <a:pt x="15" y="1"/>
                </a:moveTo>
                <a:lnTo>
                  <a:pt x="13" y="15"/>
                </a:lnTo>
                <a:lnTo>
                  <a:pt x="22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6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22" name="path 9822"/>
          <p:cNvSpPr/>
          <p:nvPr/>
        </p:nvSpPr>
        <p:spPr>
          <a:xfrm>
            <a:off x="10008108" y="390017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24" name="path 9824"/>
          <p:cNvSpPr/>
          <p:nvPr/>
        </p:nvSpPr>
        <p:spPr>
          <a:xfrm>
            <a:off x="10444734" y="3900932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26" name="path 9826"/>
          <p:cNvSpPr/>
          <p:nvPr/>
        </p:nvSpPr>
        <p:spPr>
          <a:xfrm>
            <a:off x="10232897" y="3905503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28" name="path 9828"/>
          <p:cNvSpPr/>
          <p:nvPr/>
        </p:nvSpPr>
        <p:spPr>
          <a:xfrm>
            <a:off x="10249662" y="3855973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30" name="path 9830"/>
          <p:cNvSpPr/>
          <p:nvPr/>
        </p:nvSpPr>
        <p:spPr>
          <a:xfrm>
            <a:off x="10467593" y="3855973"/>
            <a:ext cx="6096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32" name="path 9832"/>
          <p:cNvSpPr/>
          <p:nvPr/>
        </p:nvSpPr>
        <p:spPr>
          <a:xfrm>
            <a:off x="10263378" y="3852926"/>
            <a:ext cx="16763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5"/>
                </a:moveTo>
                <a:lnTo>
                  <a:pt x="3" y="22"/>
                </a:lnTo>
                <a:lnTo>
                  <a:pt x="18" y="20"/>
                </a:lnTo>
                <a:moveTo>
                  <a:pt x="3" y="25"/>
                </a:moveTo>
                <a:lnTo>
                  <a:pt x="3" y="22"/>
                </a:lnTo>
                <a:lnTo>
                  <a:pt x="3" y="25"/>
                </a:lnTo>
                <a:close/>
                <a:moveTo>
                  <a:pt x="1" y="22"/>
                </a:moveTo>
                <a:lnTo>
                  <a:pt x="3" y="22"/>
                </a:lnTo>
                <a:lnTo>
                  <a:pt x="13" y="8"/>
                </a:lnTo>
                <a:moveTo>
                  <a:pt x="8" y="5"/>
                </a:moveTo>
                <a:lnTo>
                  <a:pt x="3" y="22"/>
                </a:lnTo>
                <a:lnTo>
                  <a:pt x="8" y="5"/>
                </a:lnTo>
                <a:close/>
                <a:moveTo>
                  <a:pt x="13" y="10"/>
                </a:moveTo>
                <a:lnTo>
                  <a:pt x="3" y="22"/>
                </a:lnTo>
                <a:lnTo>
                  <a:pt x="5" y="5"/>
                </a:lnTo>
                <a:moveTo>
                  <a:pt x="13" y="5"/>
                </a:moveTo>
                <a:lnTo>
                  <a:pt x="3" y="22"/>
                </a:lnTo>
                <a:moveTo>
                  <a:pt x="18" y="1"/>
                </a:moveTo>
                <a:lnTo>
                  <a:pt x="15" y="15"/>
                </a:lnTo>
                <a:lnTo>
                  <a:pt x="25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34" name="path 9834"/>
          <p:cNvSpPr/>
          <p:nvPr/>
        </p:nvSpPr>
        <p:spPr>
          <a:xfrm>
            <a:off x="10008869" y="3889502"/>
            <a:ext cx="15240" cy="13715"/>
          </a:xfrm>
          <a:custGeom>
            <a:avLst/>
            <a:gdLst/>
            <a:ahLst/>
            <a:cxnLst/>
            <a:rect l="0" t="0" r="0" b="0"/>
            <a:pathLst>
              <a:path w="24" h="21">
                <a:moveTo>
                  <a:pt x="1" y="20"/>
                </a:moveTo>
                <a:lnTo>
                  <a:pt x="3" y="20"/>
                </a:lnTo>
                <a:moveTo>
                  <a:pt x="6" y="18"/>
                </a:moveTo>
                <a:lnTo>
                  <a:pt x="10" y="20"/>
                </a:lnTo>
                <a:moveTo>
                  <a:pt x="13" y="1"/>
                </a:moveTo>
                <a:lnTo>
                  <a:pt x="18" y="8"/>
                </a:lnTo>
                <a:moveTo>
                  <a:pt x="20" y="10"/>
                </a:moveTo>
                <a:lnTo>
                  <a:pt x="22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36" name="path 9836"/>
          <p:cNvSpPr/>
          <p:nvPr/>
        </p:nvSpPr>
        <p:spPr>
          <a:xfrm>
            <a:off x="10013442" y="3897121"/>
            <a:ext cx="4571" cy="6095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1" y="3"/>
                </a:moveTo>
                <a:lnTo>
                  <a:pt x="5" y="8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38" name="path 9838"/>
          <p:cNvSpPr/>
          <p:nvPr/>
        </p:nvSpPr>
        <p:spPr>
          <a:xfrm>
            <a:off x="10010393" y="3895597"/>
            <a:ext cx="10668" cy="9144"/>
          </a:xfrm>
          <a:custGeom>
            <a:avLst/>
            <a:gdLst/>
            <a:ahLst/>
            <a:cxnLst/>
            <a:rect l="0" t="0" r="0" b="0"/>
            <a:pathLst>
              <a:path w="16" h="14">
                <a:moveTo>
                  <a:pt x="8" y="1"/>
                </a:moveTo>
                <a:lnTo>
                  <a:pt x="15" y="10"/>
                </a:lnTo>
                <a:moveTo>
                  <a:pt x="8" y="3"/>
                </a:moveTo>
                <a:lnTo>
                  <a:pt x="13" y="10"/>
                </a:lnTo>
                <a:moveTo>
                  <a:pt x="1" y="8"/>
                </a:moveTo>
                <a:lnTo>
                  <a:pt x="3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40" name="path 9840"/>
          <p:cNvSpPr/>
          <p:nvPr/>
        </p:nvSpPr>
        <p:spPr>
          <a:xfrm>
            <a:off x="10010393" y="3889502"/>
            <a:ext cx="12193" cy="16763"/>
          </a:xfrm>
          <a:custGeom>
            <a:avLst/>
            <a:gdLst/>
            <a:ahLst/>
            <a:cxnLst/>
            <a:rect l="0" t="0" r="0" b="0"/>
            <a:pathLst>
              <a:path w="19" h="26">
                <a:moveTo>
                  <a:pt x="1" y="18"/>
                </a:moveTo>
                <a:lnTo>
                  <a:pt x="6" y="25"/>
                </a:lnTo>
                <a:moveTo>
                  <a:pt x="3" y="18"/>
                </a:moveTo>
                <a:lnTo>
                  <a:pt x="6" y="22"/>
                </a:lnTo>
                <a:moveTo>
                  <a:pt x="3" y="1"/>
                </a:moveTo>
                <a:lnTo>
                  <a:pt x="18" y="20"/>
                </a:lnTo>
                <a:moveTo>
                  <a:pt x="6" y="15"/>
                </a:moveTo>
                <a:lnTo>
                  <a:pt x="8" y="20"/>
                </a:lnTo>
                <a:moveTo>
                  <a:pt x="3" y="1"/>
                </a:moveTo>
                <a:lnTo>
                  <a:pt x="18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42" name="path 9842"/>
          <p:cNvSpPr/>
          <p:nvPr/>
        </p:nvSpPr>
        <p:spPr>
          <a:xfrm>
            <a:off x="10013442" y="39047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44" name="path 9844"/>
          <p:cNvSpPr/>
          <p:nvPr/>
        </p:nvSpPr>
        <p:spPr>
          <a:xfrm>
            <a:off x="10481309" y="3808730"/>
            <a:ext cx="3048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1"/>
                </a:moveTo>
                <a:lnTo>
                  <a:pt x="3" y="3"/>
                </a:lnTo>
                <a:lnTo>
                  <a:pt x="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46" name="path 9846"/>
          <p:cNvSpPr/>
          <p:nvPr/>
        </p:nvSpPr>
        <p:spPr>
          <a:xfrm>
            <a:off x="10013442" y="3889502"/>
            <a:ext cx="10667" cy="12192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48" name="path 9848"/>
          <p:cNvSpPr/>
          <p:nvPr/>
        </p:nvSpPr>
        <p:spPr>
          <a:xfrm>
            <a:off x="10449306" y="3889502"/>
            <a:ext cx="10667" cy="12192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50" name="path 9850"/>
          <p:cNvSpPr/>
          <p:nvPr/>
        </p:nvSpPr>
        <p:spPr>
          <a:xfrm>
            <a:off x="10008869" y="3900932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52" name="path 9852"/>
          <p:cNvSpPr/>
          <p:nvPr/>
        </p:nvSpPr>
        <p:spPr>
          <a:xfrm>
            <a:off x="10031730" y="3855973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54" name="path 9854"/>
          <p:cNvSpPr/>
          <p:nvPr/>
        </p:nvSpPr>
        <p:spPr>
          <a:xfrm>
            <a:off x="10226802" y="3900932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56" name="path 9856"/>
          <p:cNvSpPr/>
          <p:nvPr/>
        </p:nvSpPr>
        <p:spPr>
          <a:xfrm>
            <a:off x="10210038" y="3833114"/>
            <a:ext cx="19811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1" y="61"/>
                </a:moveTo>
                <a:lnTo>
                  <a:pt x="1" y="58"/>
                </a:lnTo>
                <a:moveTo>
                  <a:pt x="1" y="58"/>
                </a:moveTo>
                <a:lnTo>
                  <a:pt x="3" y="61"/>
                </a:lnTo>
                <a:moveTo>
                  <a:pt x="1" y="56"/>
                </a:moveTo>
                <a:lnTo>
                  <a:pt x="5" y="63"/>
                </a:lnTo>
                <a:moveTo>
                  <a:pt x="1" y="53"/>
                </a:moveTo>
                <a:lnTo>
                  <a:pt x="8" y="63"/>
                </a:lnTo>
                <a:moveTo>
                  <a:pt x="1" y="41"/>
                </a:moveTo>
                <a:lnTo>
                  <a:pt x="1" y="39"/>
                </a:lnTo>
                <a:moveTo>
                  <a:pt x="1" y="39"/>
                </a:moveTo>
                <a:lnTo>
                  <a:pt x="5" y="49"/>
                </a:lnTo>
                <a:moveTo>
                  <a:pt x="3" y="41"/>
                </a:moveTo>
                <a:lnTo>
                  <a:pt x="1" y="41"/>
                </a:lnTo>
                <a:moveTo>
                  <a:pt x="3" y="25"/>
                </a:moveTo>
                <a:lnTo>
                  <a:pt x="5" y="27"/>
                </a:lnTo>
                <a:moveTo>
                  <a:pt x="1" y="44"/>
                </a:moveTo>
                <a:lnTo>
                  <a:pt x="5" y="51"/>
                </a:lnTo>
                <a:moveTo>
                  <a:pt x="8" y="20"/>
                </a:moveTo>
                <a:lnTo>
                  <a:pt x="10" y="22"/>
                </a:lnTo>
                <a:moveTo>
                  <a:pt x="5" y="20"/>
                </a:moveTo>
                <a:lnTo>
                  <a:pt x="8" y="25"/>
                </a:lnTo>
                <a:moveTo>
                  <a:pt x="22" y="1"/>
                </a:moveTo>
                <a:lnTo>
                  <a:pt x="30" y="10"/>
                </a:lnTo>
                <a:moveTo>
                  <a:pt x="5" y="22"/>
                </a:moveTo>
                <a:lnTo>
                  <a:pt x="5" y="25"/>
                </a:lnTo>
                <a:moveTo>
                  <a:pt x="5" y="20"/>
                </a:moveTo>
                <a:lnTo>
                  <a:pt x="8" y="25"/>
                </a:lnTo>
                <a:moveTo>
                  <a:pt x="1" y="51"/>
                </a:moveTo>
                <a:lnTo>
                  <a:pt x="10" y="63"/>
                </a:lnTo>
                <a:moveTo>
                  <a:pt x="1" y="49"/>
                </a:moveTo>
                <a:lnTo>
                  <a:pt x="10" y="61"/>
                </a:lnTo>
                <a:moveTo>
                  <a:pt x="1" y="46"/>
                </a:moveTo>
                <a:lnTo>
                  <a:pt x="10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58" name="path 9858"/>
          <p:cNvSpPr/>
          <p:nvPr/>
        </p:nvSpPr>
        <p:spPr>
          <a:xfrm>
            <a:off x="9611106" y="3862070"/>
            <a:ext cx="9143" cy="6094"/>
          </a:xfrm>
          <a:custGeom>
            <a:avLst/>
            <a:gdLst/>
            <a:ahLst/>
            <a:cxnLst/>
            <a:rect l="0" t="0" r="0" b="0"/>
            <a:pathLst>
              <a:path w="14" h="9">
                <a:moveTo>
                  <a:pt x="13" y="1"/>
                </a:moveTo>
                <a:lnTo>
                  <a:pt x="1" y="8"/>
                </a:lnTo>
                <a:lnTo>
                  <a:pt x="1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60" name="path 9860"/>
          <p:cNvSpPr/>
          <p:nvPr/>
        </p:nvSpPr>
        <p:spPr>
          <a:xfrm>
            <a:off x="9609582" y="38666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62" name="path 9862"/>
          <p:cNvSpPr/>
          <p:nvPr/>
        </p:nvSpPr>
        <p:spPr>
          <a:xfrm>
            <a:off x="9609582" y="3857497"/>
            <a:ext cx="9143" cy="10667"/>
          </a:xfrm>
          <a:custGeom>
            <a:avLst/>
            <a:gdLst/>
            <a:ahLst/>
            <a:cxnLst/>
            <a:rect l="0" t="0" r="0" b="0"/>
            <a:pathLst>
              <a:path w="14" h="16">
                <a:moveTo>
                  <a:pt x="1" y="15"/>
                </a:moveTo>
                <a:lnTo>
                  <a:pt x="3" y="15"/>
                </a:lnTo>
                <a:lnTo>
                  <a:pt x="1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64" name="path 9864"/>
          <p:cNvSpPr/>
          <p:nvPr/>
        </p:nvSpPr>
        <p:spPr>
          <a:xfrm>
            <a:off x="9611106" y="3855973"/>
            <a:ext cx="4571" cy="12191"/>
          </a:xfrm>
          <a:custGeom>
            <a:avLst/>
            <a:gdLst/>
            <a:ahLst/>
            <a:cxnLst/>
            <a:rect l="0" t="0" r="0" b="0"/>
            <a:pathLst>
              <a:path w="7" h="19">
                <a:moveTo>
                  <a:pt x="3" y="1"/>
                </a:moveTo>
                <a:lnTo>
                  <a:pt x="1" y="17"/>
                </a:lnTo>
                <a:lnTo>
                  <a:pt x="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66" name="path 9866"/>
          <p:cNvSpPr/>
          <p:nvPr/>
        </p:nvSpPr>
        <p:spPr>
          <a:xfrm>
            <a:off x="9611106" y="3855973"/>
            <a:ext cx="7619" cy="12191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0" y="5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68" name="path 9868"/>
          <p:cNvSpPr/>
          <p:nvPr/>
        </p:nvSpPr>
        <p:spPr>
          <a:xfrm>
            <a:off x="9611167" y="3856435"/>
            <a:ext cx="5972" cy="11267"/>
          </a:xfrm>
          <a:custGeom>
            <a:avLst/>
            <a:gdLst/>
            <a:ahLst/>
            <a:cxnLst/>
            <a:rect l="0" t="0" r="0" b="0"/>
            <a:pathLst>
              <a:path w="9" h="17">
                <a:moveTo>
                  <a:pt x="8" y="0"/>
                </a:moveTo>
                <a:lnTo>
                  <a:pt x="1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70" name="path 9870"/>
          <p:cNvSpPr/>
          <p:nvPr/>
        </p:nvSpPr>
        <p:spPr>
          <a:xfrm>
            <a:off x="9618726" y="3808730"/>
            <a:ext cx="11430" cy="6095"/>
          </a:xfrm>
          <a:custGeom>
            <a:avLst/>
            <a:gdLst/>
            <a:ahLst/>
            <a:cxnLst/>
            <a:rect l="0" t="0" r="0" b="0"/>
            <a:pathLst>
              <a:path w="18" h="9">
                <a:moveTo>
                  <a:pt x="15" y="5"/>
                </a:moveTo>
                <a:lnTo>
                  <a:pt x="18" y="5"/>
                </a:lnTo>
                <a:moveTo>
                  <a:pt x="10" y="5"/>
                </a:moveTo>
                <a:lnTo>
                  <a:pt x="10" y="8"/>
                </a:lnTo>
                <a:lnTo>
                  <a:pt x="8" y="8"/>
                </a:lnTo>
                <a:lnTo>
                  <a:pt x="6" y="8"/>
                </a:lnTo>
                <a:lnTo>
                  <a:pt x="6" y="5"/>
                </a:lnTo>
                <a:moveTo>
                  <a:pt x="10" y="5"/>
                </a:moveTo>
                <a:lnTo>
                  <a:pt x="10" y="3"/>
                </a:lnTo>
                <a:moveTo>
                  <a:pt x="6" y="3"/>
                </a:moveTo>
                <a:lnTo>
                  <a:pt x="6" y="5"/>
                </a:lnTo>
                <a:lnTo>
                  <a:pt x="8" y="8"/>
                </a:lnTo>
                <a:moveTo>
                  <a:pt x="13" y="5"/>
                </a:moveTo>
                <a:lnTo>
                  <a:pt x="10" y="5"/>
                </a:lnTo>
                <a:moveTo>
                  <a:pt x="6" y="3"/>
                </a:moveTo>
                <a:lnTo>
                  <a:pt x="3" y="3"/>
                </a:ln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72" name="path 9872"/>
          <p:cNvSpPr/>
          <p:nvPr/>
        </p:nvSpPr>
        <p:spPr>
          <a:xfrm>
            <a:off x="9624821" y="3810253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1"/>
                </a:moveTo>
                <a:lnTo>
                  <a:pt x="3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74" name="path 9874"/>
          <p:cNvSpPr/>
          <p:nvPr/>
        </p:nvSpPr>
        <p:spPr>
          <a:xfrm>
            <a:off x="9626345" y="3810253"/>
            <a:ext cx="4571" cy="3048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3"/>
                </a:moveTo>
                <a:lnTo>
                  <a:pt x="1" y="1"/>
                </a:lnTo>
                <a:lnTo>
                  <a:pt x="6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76" name="path 9876"/>
          <p:cNvSpPr/>
          <p:nvPr/>
        </p:nvSpPr>
        <p:spPr>
          <a:xfrm>
            <a:off x="9813797" y="3855973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78" name="path 9878"/>
          <p:cNvSpPr/>
          <p:nvPr/>
        </p:nvSpPr>
        <p:spPr>
          <a:xfrm>
            <a:off x="9617202" y="3852926"/>
            <a:ext cx="7619" cy="18288"/>
          </a:xfrm>
          <a:custGeom>
            <a:avLst/>
            <a:gdLst/>
            <a:ahLst/>
            <a:cxnLst/>
            <a:rect l="0" t="0" r="0" b="0"/>
            <a:pathLst>
              <a:path w="11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80" name="path 9880"/>
          <p:cNvSpPr/>
          <p:nvPr/>
        </p:nvSpPr>
        <p:spPr>
          <a:xfrm>
            <a:off x="9626345" y="3811015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82" name="path 9882"/>
          <p:cNvSpPr/>
          <p:nvPr/>
        </p:nvSpPr>
        <p:spPr>
          <a:xfrm>
            <a:off x="9612630" y="3868166"/>
            <a:ext cx="12191" cy="9143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7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84" name="path 9884"/>
          <p:cNvSpPr/>
          <p:nvPr/>
        </p:nvSpPr>
        <p:spPr>
          <a:xfrm>
            <a:off x="9827514" y="3852926"/>
            <a:ext cx="15240" cy="24383"/>
          </a:xfrm>
          <a:custGeom>
            <a:avLst/>
            <a:gdLst/>
            <a:ahLst/>
            <a:cxnLst/>
            <a:rect l="0" t="0" r="0" b="0"/>
            <a:pathLst>
              <a:path w="24" h="38">
                <a:moveTo>
                  <a:pt x="15" y="15"/>
                </a:moveTo>
                <a:lnTo>
                  <a:pt x="3" y="22"/>
                </a:lnTo>
                <a:lnTo>
                  <a:pt x="17" y="20"/>
                </a:lnTo>
                <a:moveTo>
                  <a:pt x="3" y="25"/>
                </a:moveTo>
                <a:lnTo>
                  <a:pt x="3" y="22"/>
                </a:lnTo>
                <a:lnTo>
                  <a:pt x="1" y="25"/>
                </a:lnTo>
                <a:moveTo>
                  <a:pt x="1" y="22"/>
                </a:moveTo>
                <a:lnTo>
                  <a:pt x="3" y="22"/>
                </a:lnTo>
                <a:lnTo>
                  <a:pt x="13" y="8"/>
                </a:lnTo>
                <a:moveTo>
                  <a:pt x="5" y="5"/>
                </a:moveTo>
                <a:lnTo>
                  <a:pt x="3" y="22"/>
                </a:lnTo>
                <a:lnTo>
                  <a:pt x="8" y="5"/>
                </a:lnTo>
                <a:moveTo>
                  <a:pt x="13" y="10"/>
                </a:moveTo>
                <a:lnTo>
                  <a:pt x="3" y="22"/>
                </a:lnTo>
                <a:lnTo>
                  <a:pt x="5" y="5"/>
                </a:lnTo>
                <a:moveTo>
                  <a:pt x="13" y="5"/>
                </a:moveTo>
                <a:lnTo>
                  <a:pt x="3" y="22"/>
                </a:lnTo>
                <a:moveTo>
                  <a:pt x="15" y="1"/>
                </a:moveTo>
                <a:lnTo>
                  <a:pt x="13" y="15"/>
                </a:lnTo>
                <a:lnTo>
                  <a:pt x="22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86" name="path 9886"/>
          <p:cNvSpPr/>
          <p:nvPr/>
        </p:nvSpPr>
        <p:spPr>
          <a:xfrm>
            <a:off x="9790938" y="3889502"/>
            <a:ext cx="15240" cy="13715"/>
          </a:xfrm>
          <a:custGeom>
            <a:avLst/>
            <a:gdLst/>
            <a:ahLst/>
            <a:cxnLst/>
            <a:rect l="0" t="0" r="0" b="0"/>
            <a:pathLst>
              <a:path w="24" h="21">
                <a:moveTo>
                  <a:pt x="1" y="20"/>
                </a:moveTo>
                <a:lnTo>
                  <a:pt x="3" y="20"/>
                </a:lnTo>
                <a:moveTo>
                  <a:pt x="5" y="18"/>
                </a:moveTo>
                <a:lnTo>
                  <a:pt x="10" y="20"/>
                </a:lnTo>
                <a:moveTo>
                  <a:pt x="13" y="1"/>
                </a:moveTo>
                <a:lnTo>
                  <a:pt x="17" y="8"/>
                </a:lnTo>
                <a:moveTo>
                  <a:pt x="17" y="10"/>
                </a:moveTo>
                <a:lnTo>
                  <a:pt x="22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88" name="path 9888"/>
          <p:cNvSpPr/>
          <p:nvPr/>
        </p:nvSpPr>
        <p:spPr>
          <a:xfrm>
            <a:off x="9795509" y="3897121"/>
            <a:ext cx="4572" cy="6095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1" y="3"/>
                </a:moveTo>
                <a:lnTo>
                  <a:pt x="5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90" name="path 9890"/>
          <p:cNvSpPr/>
          <p:nvPr/>
        </p:nvSpPr>
        <p:spPr>
          <a:xfrm>
            <a:off x="9792462" y="3895597"/>
            <a:ext cx="10667" cy="9144"/>
          </a:xfrm>
          <a:custGeom>
            <a:avLst/>
            <a:gdLst/>
            <a:ahLst/>
            <a:cxnLst/>
            <a:rect l="0" t="0" r="0" b="0"/>
            <a:pathLst>
              <a:path w="16" h="14">
                <a:moveTo>
                  <a:pt x="8" y="1"/>
                </a:moveTo>
                <a:lnTo>
                  <a:pt x="15" y="10"/>
                </a:lnTo>
                <a:moveTo>
                  <a:pt x="8" y="3"/>
                </a:moveTo>
                <a:lnTo>
                  <a:pt x="13" y="10"/>
                </a:lnTo>
                <a:moveTo>
                  <a:pt x="1" y="8"/>
                </a:moveTo>
                <a:lnTo>
                  <a:pt x="3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92" name="path 9892"/>
          <p:cNvSpPr/>
          <p:nvPr/>
        </p:nvSpPr>
        <p:spPr>
          <a:xfrm>
            <a:off x="9792462" y="3889502"/>
            <a:ext cx="13715" cy="16763"/>
          </a:xfrm>
          <a:custGeom>
            <a:avLst/>
            <a:gdLst/>
            <a:ahLst/>
            <a:cxnLst/>
            <a:rect l="0" t="0" r="0" b="0"/>
            <a:pathLst>
              <a:path w="21" h="26">
                <a:moveTo>
                  <a:pt x="1" y="18"/>
                </a:moveTo>
                <a:lnTo>
                  <a:pt x="5" y="25"/>
                </a:lnTo>
                <a:moveTo>
                  <a:pt x="3" y="18"/>
                </a:moveTo>
                <a:lnTo>
                  <a:pt x="5" y="22"/>
                </a:lnTo>
                <a:moveTo>
                  <a:pt x="3" y="1"/>
                </a:moveTo>
                <a:lnTo>
                  <a:pt x="17" y="20"/>
                </a:lnTo>
                <a:moveTo>
                  <a:pt x="5" y="15"/>
                </a:moveTo>
                <a:lnTo>
                  <a:pt x="8" y="20"/>
                </a:lnTo>
                <a:moveTo>
                  <a:pt x="3" y="1"/>
                </a:moveTo>
                <a:lnTo>
                  <a:pt x="17" y="20"/>
                </a:lnTo>
                <a:moveTo>
                  <a:pt x="8" y="1"/>
                </a:moveTo>
                <a:lnTo>
                  <a:pt x="20" y="18"/>
                </a:lnTo>
                <a:moveTo>
                  <a:pt x="5" y="1"/>
                </a:moveTo>
                <a:lnTo>
                  <a:pt x="17" y="1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94" name="path 9894"/>
          <p:cNvSpPr/>
          <p:nvPr/>
        </p:nvSpPr>
        <p:spPr>
          <a:xfrm>
            <a:off x="9795733" y="3904964"/>
            <a:ext cx="2602" cy="2602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96" name="path 9896"/>
          <p:cNvSpPr/>
          <p:nvPr/>
        </p:nvSpPr>
        <p:spPr>
          <a:xfrm>
            <a:off x="9789414" y="3899407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98" name="path 9898"/>
          <p:cNvSpPr/>
          <p:nvPr/>
        </p:nvSpPr>
        <p:spPr>
          <a:xfrm>
            <a:off x="9789414" y="3900170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1"/>
                </a:moveTo>
                <a:lnTo>
                  <a:pt x="3" y="1"/>
                </a:ln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00" name="path 9900"/>
          <p:cNvSpPr/>
          <p:nvPr/>
        </p:nvSpPr>
        <p:spPr>
          <a:xfrm>
            <a:off x="9621773" y="3808730"/>
            <a:ext cx="4571" cy="6095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6" y="5"/>
                </a:moveTo>
                <a:lnTo>
                  <a:pt x="6" y="3"/>
                </a:lnTo>
                <a:moveTo>
                  <a:pt x="1" y="3"/>
                </a:moveTo>
                <a:lnTo>
                  <a:pt x="1" y="1"/>
                </a:lnTo>
                <a:moveTo>
                  <a:pt x="1" y="1"/>
                </a:moveTo>
                <a:lnTo>
                  <a:pt x="6" y="8"/>
                </a:lnTo>
                <a:moveTo>
                  <a:pt x="3" y="3"/>
                </a:moveTo>
                <a:lnTo>
                  <a:pt x="6" y="5"/>
                </a:lnTo>
                <a:moveTo>
                  <a:pt x="1" y="1"/>
                </a:moveTo>
                <a:lnTo>
                  <a:pt x="6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02" name="path 9902"/>
          <p:cNvSpPr/>
          <p:nvPr/>
        </p:nvSpPr>
        <p:spPr>
          <a:xfrm>
            <a:off x="9554717" y="3848353"/>
            <a:ext cx="7620" cy="25908"/>
          </a:xfrm>
          <a:custGeom>
            <a:avLst/>
            <a:gdLst/>
            <a:ahLst/>
            <a:cxnLst/>
            <a:rect l="0" t="0" r="0" b="0"/>
            <a:pathLst>
              <a:path w="12" h="40">
                <a:moveTo>
                  <a:pt x="3" y="37"/>
                </a:moveTo>
                <a:lnTo>
                  <a:pt x="3" y="34"/>
                </a:lnTo>
                <a:moveTo>
                  <a:pt x="3" y="34"/>
                </a:moveTo>
                <a:lnTo>
                  <a:pt x="6" y="37"/>
                </a:lnTo>
                <a:moveTo>
                  <a:pt x="3" y="32"/>
                </a:moveTo>
                <a:lnTo>
                  <a:pt x="8" y="39"/>
                </a:lnTo>
                <a:moveTo>
                  <a:pt x="3" y="30"/>
                </a:moveTo>
                <a:lnTo>
                  <a:pt x="10" y="39"/>
                </a:lnTo>
                <a:moveTo>
                  <a:pt x="1" y="18"/>
                </a:moveTo>
                <a:lnTo>
                  <a:pt x="1" y="15"/>
                </a:lnTo>
                <a:moveTo>
                  <a:pt x="1" y="15"/>
                </a:moveTo>
                <a:lnTo>
                  <a:pt x="8" y="25"/>
                </a:lnTo>
                <a:moveTo>
                  <a:pt x="3" y="18"/>
                </a:moveTo>
                <a:lnTo>
                  <a:pt x="1" y="18"/>
                </a:lnTo>
                <a:moveTo>
                  <a:pt x="6" y="1"/>
                </a:moveTo>
                <a:lnTo>
                  <a:pt x="8" y="3"/>
                </a:lnTo>
                <a:moveTo>
                  <a:pt x="1" y="20"/>
                </a:moveTo>
                <a:lnTo>
                  <a:pt x="8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04" name="path 9904"/>
          <p:cNvSpPr/>
          <p:nvPr/>
        </p:nvSpPr>
        <p:spPr>
          <a:xfrm>
            <a:off x="9559289" y="3845306"/>
            <a:ext cx="3048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3" y="3"/>
                </a:moveTo>
                <a:lnTo>
                  <a:pt x="1" y="1"/>
                </a:lnTo>
                <a:lnTo>
                  <a:pt x="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06" name="path 9906"/>
          <p:cNvSpPr/>
          <p:nvPr/>
        </p:nvSpPr>
        <p:spPr>
          <a:xfrm>
            <a:off x="9556242" y="3833114"/>
            <a:ext cx="18288" cy="41147"/>
          </a:xfrm>
          <a:custGeom>
            <a:avLst/>
            <a:gdLst/>
            <a:ahLst/>
            <a:cxnLst/>
            <a:rect l="0" t="0" r="0" b="0"/>
            <a:pathLst>
              <a:path w="28" h="64">
                <a:moveTo>
                  <a:pt x="22" y="1"/>
                </a:moveTo>
                <a:lnTo>
                  <a:pt x="27" y="10"/>
                </a:lnTo>
                <a:moveTo>
                  <a:pt x="3" y="22"/>
                </a:moveTo>
                <a:lnTo>
                  <a:pt x="5" y="25"/>
                </a:lnTo>
                <a:moveTo>
                  <a:pt x="3" y="20"/>
                </a:moveTo>
                <a:lnTo>
                  <a:pt x="8" y="25"/>
                </a:lnTo>
                <a:moveTo>
                  <a:pt x="1" y="51"/>
                </a:moveTo>
                <a:lnTo>
                  <a:pt x="8" y="63"/>
                </a:lnTo>
                <a:moveTo>
                  <a:pt x="1" y="49"/>
                </a:moveTo>
                <a:lnTo>
                  <a:pt x="10" y="61"/>
                </a:lnTo>
                <a:moveTo>
                  <a:pt x="1" y="46"/>
                </a:moveTo>
                <a:lnTo>
                  <a:pt x="10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08" name="path 9908"/>
          <p:cNvSpPr/>
          <p:nvPr/>
        </p:nvSpPr>
        <p:spPr>
          <a:xfrm>
            <a:off x="9573006" y="3889502"/>
            <a:ext cx="15239" cy="13715"/>
          </a:xfrm>
          <a:custGeom>
            <a:avLst/>
            <a:gdLst/>
            <a:ahLst/>
            <a:cxnLst/>
            <a:rect l="0" t="0" r="0" b="0"/>
            <a:pathLst>
              <a:path w="23" h="21">
                <a:moveTo>
                  <a:pt x="1" y="20"/>
                </a:moveTo>
                <a:lnTo>
                  <a:pt x="3" y="20"/>
                </a:lnTo>
                <a:moveTo>
                  <a:pt x="5" y="18"/>
                </a:moveTo>
                <a:lnTo>
                  <a:pt x="10" y="20"/>
                </a:lnTo>
                <a:moveTo>
                  <a:pt x="10" y="1"/>
                </a:moveTo>
                <a:lnTo>
                  <a:pt x="18" y="8"/>
                </a:lnTo>
                <a:moveTo>
                  <a:pt x="18" y="10"/>
                </a:moveTo>
                <a:lnTo>
                  <a:pt x="22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10" name="path 9910"/>
          <p:cNvSpPr/>
          <p:nvPr/>
        </p:nvSpPr>
        <p:spPr>
          <a:xfrm>
            <a:off x="9577578" y="3897121"/>
            <a:ext cx="4571" cy="6095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1" y="3"/>
                </a:moveTo>
                <a:lnTo>
                  <a:pt x="5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12" name="path 9912"/>
          <p:cNvSpPr/>
          <p:nvPr/>
        </p:nvSpPr>
        <p:spPr>
          <a:xfrm>
            <a:off x="9574530" y="3895597"/>
            <a:ext cx="10667" cy="9144"/>
          </a:xfrm>
          <a:custGeom>
            <a:avLst/>
            <a:gdLst/>
            <a:ahLst/>
            <a:cxnLst/>
            <a:rect l="0" t="0" r="0" b="0"/>
            <a:pathLst>
              <a:path w="16" h="14">
                <a:moveTo>
                  <a:pt x="8" y="1"/>
                </a:moveTo>
                <a:lnTo>
                  <a:pt x="15" y="10"/>
                </a:lnTo>
                <a:moveTo>
                  <a:pt x="8" y="3"/>
                </a:moveTo>
                <a:lnTo>
                  <a:pt x="13" y="10"/>
                </a:lnTo>
                <a:moveTo>
                  <a:pt x="1" y="8"/>
                </a:moveTo>
                <a:lnTo>
                  <a:pt x="3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14" name="path 9914"/>
          <p:cNvSpPr/>
          <p:nvPr/>
        </p:nvSpPr>
        <p:spPr>
          <a:xfrm>
            <a:off x="9574530" y="3889502"/>
            <a:ext cx="13715" cy="16763"/>
          </a:xfrm>
          <a:custGeom>
            <a:avLst/>
            <a:gdLst/>
            <a:ahLst/>
            <a:cxnLst/>
            <a:rect l="0" t="0" r="0" b="0"/>
            <a:pathLst>
              <a:path w="21" h="26">
                <a:moveTo>
                  <a:pt x="1" y="18"/>
                </a:moveTo>
                <a:lnTo>
                  <a:pt x="5" y="25"/>
                </a:lnTo>
                <a:moveTo>
                  <a:pt x="3" y="18"/>
                </a:moveTo>
                <a:lnTo>
                  <a:pt x="5" y="22"/>
                </a:lnTo>
                <a:moveTo>
                  <a:pt x="3" y="1"/>
                </a:moveTo>
                <a:lnTo>
                  <a:pt x="17" y="20"/>
                </a:lnTo>
                <a:moveTo>
                  <a:pt x="5" y="15"/>
                </a:moveTo>
                <a:lnTo>
                  <a:pt x="8" y="20"/>
                </a:lnTo>
                <a:moveTo>
                  <a:pt x="3" y="1"/>
                </a:moveTo>
                <a:lnTo>
                  <a:pt x="15" y="20"/>
                </a:lnTo>
                <a:moveTo>
                  <a:pt x="8" y="1"/>
                </a:moveTo>
                <a:lnTo>
                  <a:pt x="20" y="18"/>
                </a:lnTo>
                <a:moveTo>
                  <a:pt x="5" y="1"/>
                </a:moveTo>
                <a:lnTo>
                  <a:pt x="17" y="1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16" name="path 9916"/>
          <p:cNvSpPr/>
          <p:nvPr/>
        </p:nvSpPr>
        <p:spPr>
          <a:xfrm>
            <a:off x="9577578" y="39047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18" name="path 9918"/>
          <p:cNvSpPr/>
          <p:nvPr/>
        </p:nvSpPr>
        <p:spPr>
          <a:xfrm>
            <a:off x="9571482" y="3899407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20" name="path 9920"/>
          <p:cNvSpPr/>
          <p:nvPr/>
        </p:nvSpPr>
        <p:spPr>
          <a:xfrm>
            <a:off x="9403842" y="3811778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5" y="1"/>
                </a:moveTo>
                <a:lnTo>
                  <a:pt x="5" y="3"/>
                </a:lnTo>
                <a:lnTo>
                  <a:pt x="3" y="3"/>
                </a:ln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22" name="path 9922"/>
          <p:cNvSpPr/>
          <p:nvPr/>
        </p:nvSpPr>
        <p:spPr>
          <a:xfrm>
            <a:off x="9403842" y="3810253"/>
            <a:ext cx="3047" cy="4572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1"/>
                </a:moveTo>
                <a:lnTo>
                  <a:pt x="1" y="3"/>
                </a:lnTo>
                <a:lnTo>
                  <a:pt x="3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24" name="path 9924"/>
          <p:cNvSpPr/>
          <p:nvPr/>
        </p:nvSpPr>
        <p:spPr>
          <a:xfrm>
            <a:off x="9406889" y="3811015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26" name="path 9926"/>
          <p:cNvSpPr/>
          <p:nvPr/>
        </p:nvSpPr>
        <p:spPr>
          <a:xfrm>
            <a:off x="9406889" y="3811015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28" name="path 9928"/>
          <p:cNvSpPr/>
          <p:nvPr/>
        </p:nvSpPr>
        <p:spPr>
          <a:xfrm>
            <a:off x="9400793" y="3808730"/>
            <a:ext cx="4572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6" y="3"/>
                </a:moveTo>
                <a:lnTo>
                  <a:pt x="3" y="3"/>
                </a:lnTo>
                <a:lnTo>
                  <a:pt x="3" y="1"/>
                </a:lnTo>
                <a:lnTo>
                  <a:pt x="1" y="1"/>
                </a:ln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30" name="path 9930"/>
          <p:cNvSpPr/>
          <p:nvPr/>
        </p:nvSpPr>
        <p:spPr>
          <a:xfrm>
            <a:off x="9406889" y="3810253"/>
            <a:ext cx="3048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1"/>
                </a:moveTo>
                <a:lnTo>
                  <a:pt x="3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32" name="path 9932"/>
          <p:cNvSpPr/>
          <p:nvPr/>
        </p:nvSpPr>
        <p:spPr>
          <a:xfrm>
            <a:off x="9410700" y="3811778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34" name="path 9934"/>
          <p:cNvSpPr/>
          <p:nvPr/>
        </p:nvSpPr>
        <p:spPr>
          <a:xfrm>
            <a:off x="9406889" y="3810253"/>
            <a:ext cx="4572" cy="3048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1"/>
                </a:moveTo>
                <a:lnTo>
                  <a:pt x="6" y="3"/>
                </a:lnTo>
                <a:lnTo>
                  <a:pt x="3" y="1"/>
                </a:lnTo>
                <a:lnTo>
                  <a:pt x="3" y="3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36" name="path 9936"/>
          <p:cNvSpPr/>
          <p:nvPr/>
        </p:nvSpPr>
        <p:spPr>
          <a:xfrm>
            <a:off x="9402317" y="3808730"/>
            <a:ext cx="6095" cy="6095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3" y="3"/>
                </a:moveTo>
                <a:lnTo>
                  <a:pt x="3" y="1"/>
                </a:lnTo>
                <a:moveTo>
                  <a:pt x="1" y="1"/>
                </a:moveTo>
                <a:lnTo>
                  <a:pt x="8" y="8"/>
                </a:lnTo>
                <a:moveTo>
                  <a:pt x="6" y="3"/>
                </a:moveTo>
                <a:lnTo>
                  <a:pt x="8" y="5"/>
                </a:lnTo>
                <a:moveTo>
                  <a:pt x="3" y="1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38" name="path 9938"/>
          <p:cNvSpPr/>
          <p:nvPr/>
        </p:nvSpPr>
        <p:spPr>
          <a:xfrm>
            <a:off x="9571482" y="3900170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1"/>
                </a:moveTo>
                <a:lnTo>
                  <a:pt x="3" y="1"/>
                </a:ln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40" name="path 9940"/>
          <p:cNvSpPr/>
          <p:nvPr/>
        </p:nvSpPr>
        <p:spPr>
          <a:xfrm>
            <a:off x="9594342" y="3855973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42" name="path 9942"/>
          <p:cNvSpPr/>
          <p:nvPr/>
        </p:nvSpPr>
        <p:spPr>
          <a:xfrm>
            <a:off x="9338309" y="3871976"/>
            <a:ext cx="1523" cy="3047"/>
          </a:xfrm>
          <a:custGeom>
            <a:avLst/>
            <a:gdLst/>
            <a:ahLst/>
            <a:cxnLst/>
            <a:rect l="0" t="0" r="0" b="0"/>
            <a:pathLst>
              <a:path w="2" h="4">
                <a:moveTo>
                  <a:pt x="1" y="0"/>
                </a:moveTo>
                <a:lnTo>
                  <a:pt x="1" y="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44" name="path 9944"/>
          <p:cNvSpPr/>
          <p:nvPr/>
        </p:nvSpPr>
        <p:spPr>
          <a:xfrm>
            <a:off x="9338309" y="3870452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46" name="path 9946"/>
          <p:cNvSpPr/>
          <p:nvPr/>
        </p:nvSpPr>
        <p:spPr>
          <a:xfrm>
            <a:off x="9336785" y="3848353"/>
            <a:ext cx="7620" cy="25908"/>
          </a:xfrm>
          <a:custGeom>
            <a:avLst/>
            <a:gdLst/>
            <a:ahLst/>
            <a:cxnLst/>
            <a:rect l="0" t="0" r="0" b="0"/>
            <a:pathLst>
              <a:path w="12" h="40">
                <a:moveTo>
                  <a:pt x="3" y="32"/>
                </a:moveTo>
                <a:lnTo>
                  <a:pt x="8" y="39"/>
                </a:lnTo>
                <a:moveTo>
                  <a:pt x="3" y="30"/>
                </a:moveTo>
                <a:lnTo>
                  <a:pt x="10" y="39"/>
                </a:lnTo>
                <a:moveTo>
                  <a:pt x="1" y="18"/>
                </a:moveTo>
                <a:lnTo>
                  <a:pt x="1" y="15"/>
                </a:lnTo>
                <a:moveTo>
                  <a:pt x="1" y="15"/>
                </a:moveTo>
                <a:lnTo>
                  <a:pt x="8" y="25"/>
                </a:lnTo>
                <a:moveTo>
                  <a:pt x="3" y="18"/>
                </a:moveTo>
                <a:lnTo>
                  <a:pt x="1" y="18"/>
                </a:lnTo>
                <a:moveTo>
                  <a:pt x="5" y="1"/>
                </a:moveTo>
                <a:lnTo>
                  <a:pt x="5" y="3"/>
                </a:lnTo>
                <a:moveTo>
                  <a:pt x="1" y="20"/>
                </a:moveTo>
                <a:lnTo>
                  <a:pt x="8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48" name="path 9948"/>
          <p:cNvSpPr/>
          <p:nvPr/>
        </p:nvSpPr>
        <p:spPr>
          <a:xfrm>
            <a:off x="9353550" y="3899407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50" name="path 9950"/>
          <p:cNvSpPr/>
          <p:nvPr/>
        </p:nvSpPr>
        <p:spPr>
          <a:xfrm>
            <a:off x="9355073" y="3889502"/>
            <a:ext cx="15239" cy="15240"/>
          </a:xfrm>
          <a:custGeom>
            <a:avLst/>
            <a:gdLst/>
            <a:ahLst/>
            <a:cxnLst/>
            <a:rect l="0" t="0" r="0" b="0"/>
            <a:pathLst>
              <a:path w="23" h="24">
                <a:moveTo>
                  <a:pt x="1" y="20"/>
                </a:moveTo>
                <a:lnTo>
                  <a:pt x="1" y="18"/>
                </a:lnTo>
                <a:moveTo>
                  <a:pt x="6" y="18"/>
                </a:moveTo>
                <a:lnTo>
                  <a:pt x="8" y="20"/>
                </a:lnTo>
                <a:moveTo>
                  <a:pt x="10" y="1"/>
                </a:moveTo>
                <a:lnTo>
                  <a:pt x="18" y="8"/>
                </a:lnTo>
                <a:moveTo>
                  <a:pt x="18" y="10"/>
                </a:moveTo>
                <a:lnTo>
                  <a:pt x="22" y="15"/>
                </a:lnTo>
                <a:moveTo>
                  <a:pt x="8" y="15"/>
                </a:moveTo>
                <a:lnTo>
                  <a:pt x="10" y="20"/>
                </a:lnTo>
                <a:moveTo>
                  <a:pt x="8" y="13"/>
                </a:moveTo>
                <a:lnTo>
                  <a:pt x="13" y="20"/>
                </a:lnTo>
                <a:moveTo>
                  <a:pt x="10" y="10"/>
                </a:moveTo>
                <a:lnTo>
                  <a:pt x="18" y="20"/>
                </a:lnTo>
                <a:moveTo>
                  <a:pt x="10" y="13"/>
                </a:moveTo>
                <a:lnTo>
                  <a:pt x="15" y="20"/>
                </a:lnTo>
                <a:moveTo>
                  <a:pt x="3" y="18"/>
                </a:moveTo>
                <a:lnTo>
                  <a:pt x="6" y="2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52" name="path 9952"/>
          <p:cNvSpPr/>
          <p:nvPr/>
        </p:nvSpPr>
        <p:spPr>
          <a:xfrm>
            <a:off x="9353773" y="3900393"/>
            <a:ext cx="2601" cy="2600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0" y="0"/>
                </a:move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54" name="path 9954"/>
          <p:cNvSpPr/>
          <p:nvPr/>
        </p:nvSpPr>
        <p:spPr>
          <a:xfrm>
            <a:off x="9341358" y="384530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3" y="3"/>
                </a:moveTo>
                <a:lnTo>
                  <a:pt x="1" y="1"/>
                </a:lnTo>
                <a:lnTo>
                  <a:pt x="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56" name="path 9956"/>
          <p:cNvSpPr/>
          <p:nvPr/>
        </p:nvSpPr>
        <p:spPr>
          <a:xfrm>
            <a:off x="9362693" y="3807206"/>
            <a:ext cx="33528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49" y="5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58" name="path 9958"/>
          <p:cNvSpPr/>
          <p:nvPr/>
        </p:nvSpPr>
        <p:spPr>
          <a:xfrm>
            <a:off x="9348978" y="3807206"/>
            <a:ext cx="45719" cy="24383"/>
          </a:xfrm>
          <a:custGeom>
            <a:avLst/>
            <a:gdLst/>
            <a:ahLst/>
            <a:cxnLst/>
            <a:rect l="0" t="0" r="0" b="0"/>
            <a:pathLst>
              <a:path w="71" h="38">
                <a:moveTo>
                  <a:pt x="49" y="3"/>
                </a:moveTo>
                <a:lnTo>
                  <a:pt x="49" y="1"/>
                </a:lnTo>
                <a:moveTo>
                  <a:pt x="44" y="5"/>
                </a:moveTo>
                <a:lnTo>
                  <a:pt x="44" y="3"/>
                </a:lnTo>
                <a:moveTo>
                  <a:pt x="49" y="3"/>
                </a:moveTo>
                <a:lnTo>
                  <a:pt x="53" y="5"/>
                </a:lnTo>
                <a:moveTo>
                  <a:pt x="65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5" y="32"/>
                </a:moveTo>
                <a:lnTo>
                  <a:pt x="5" y="29"/>
                </a:lnTo>
                <a:moveTo>
                  <a:pt x="1" y="37"/>
                </a:moveTo>
                <a:lnTo>
                  <a:pt x="1" y="34"/>
                </a:lnTo>
                <a:moveTo>
                  <a:pt x="5" y="29"/>
                </a:move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60" name="path 9960"/>
          <p:cNvSpPr/>
          <p:nvPr/>
        </p:nvSpPr>
        <p:spPr>
          <a:xfrm>
            <a:off x="9191243" y="3811778"/>
            <a:ext cx="3047" cy="1523"/>
          </a:xfrm>
          <a:custGeom>
            <a:avLst/>
            <a:gdLst/>
            <a:ahLst/>
            <a:cxnLst/>
            <a:rect l="0" t="0" r="0" b="0"/>
            <a:pathLst>
              <a:path w="4" h="2">
                <a:moveTo>
                  <a:pt x="0" y="1"/>
                </a:moveTo>
                <a:lnTo>
                  <a:pt x="4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62" name="path 9962"/>
          <p:cNvSpPr/>
          <p:nvPr/>
        </p:nvSpPr>
        <p:spPr>
          <a:xfrm>
            <a:off x="9356597" y="3889502"/>
            <a:ext cx="12192" cy="16763"/>
          </a:xfrm>
          <a:custGeom>
            <a:avLst/>
            <a:gdLst/>
            <a:ahLst/>
            <a:cxnLst/>
            <a:rect l="0" t="0" r="0" b="0"/>
            <a:pathLst>
              <a:path w="19" h="26">
                <a:moveTo>
                  <a:pt x="1" y="18"/>
                </a:moveTo>
                <a:lnTo>
                  <a:pt x="6" y="25"/>
                </a:lnTo>
                <a:moveTo>
                  <a:pt x="3" y="18"/>
                </a:moveTo>
                <a:lnTo>
                  <a:pt x="6" y="22"/>
                </a:lnTo>
                <a:moveTo>
                  <a:pt x="3" y="1"/>
                </a:moveTo>
                <a:lnTo>
                  <a:pt x="18" y="20"/>
                </a:lnTo>
                <a:moveTo>
                  <a:pt x="3" y="15"/>
                </a:moveTo>
                <a:lnTo>
                  <a:pt x="8" y="20"/>
                </a:lnTo>
                <a:moveTo>
                  <a:pt x="3" y="1"/>
                </a:moveTo>
                <a:lnTo>
                  <a:pt x="1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64" name="path 9964"/>
          <p:cNvSpPr/>
          <p:nvPr/>
        </p:nvSpPr>
        <p:spPr>
          <a:xfrm>
            <a:off x="9359645" y="3889502"/>
            <a:ext cx="10667" cy="12192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15" y="18"/>
                </a:moveTo>
                <a:lnTo>
                  <a:pt x="1" y="1"/>
                </a:lnTo>
                <a:lnTo>
                  <a:pt x="13" y="1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66" name="path 9966"/>
          <p:cNvSpPr/>
          <p:nvPr/>
        </p:nvSpPr>
        <p:spPr>
          <a:xfrm>
            <a:off x="9393173" y="3862070"/>
            <a:ext cx="9143" cy="6094"/>
          </a:xfrm>
          <a:custGeom>
            <a:avLst/>
            <a:gdLst/>
            <a:ahLst/>
            <a:cxnLst/>
            <a:rect l="0" t="0" r="0" b="0"/>
            <a:pathLst>
              <a:path w="14" h="9">
                <a:moveTo>
                  <a:pt x="10" y="1"/>
                </a:moveTo>
                <a:lnTo>
                  <a:pt x="1" y="8"/>
                </a:lnTo>
                <a:lnTo>
                  <a:pt x="1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68" name="path 9968"/>
          <p:cNvSpPr/>
          <p:nvPr/>
        </p:nvSpPr>
        <p:spPr>
          <a:xfrm>
            <a:off x="9391650" y="38666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70" name="path 9970"/>
          <p:cNvSpPr/>
          <p:nvPr/>
        </p:nvSpPr>
        <p:spPr>
          <a:xfrm>
            <a:off x="9391650" y="3857497"/>
            <a:ext cx="9143" cy="10667"/>
          </a:xfrm>
          <a:custGeom>
            <a:avLst/>
            <a:gdLst/>
            <a:ahLst/>
            <a:cxnLst/>
            <a:rect l="0" t="0" r="0" b="0"/>
            <a:pathLst>
              <a:path w="14" h="16">
                <a:moveTo>
                  <a:pt x="1" y="15"/>
                </a:moveTo>
                <a:lnTo>
                  <a:pt x="3" y="15"/>
                </a:lnTo>
                <a:lnTo>
                  <a:pt x="1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72" name="path 9972"/>
          <p:cNvSpPr/>
          <p:nvPr/>
        </p:nvSpPr>
        <p:spPr>
          <a:xfrm>
            <a:off x="9393173" y="3855973"/>
            <a:ext cx="4571" cy="12191"/>
          </a:xfrm>
          <a:custGeom>
            <a:avLst/>
            <a:gdLst/>
            <a:ahLst/>
            <a:cxnLst/>
            <a:rect l="0" t="0" r="0" b="0"/>
            <a:pathLst>
              <a:path w="7" h="19">
                <a:moveTo>
                  <a:pt x="3" y="1"/>
                </a:moveTo>
                <a:lnTo>
                  <a:pt x="1" y="17"/>
                </a:lnTo>
                <a:lnTo>
                  <a:pt x="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74" name="path 9974"/>
          <p:cNvSpPr/>
          <p:nvPr/>
        </p:nvSpPr>
        <p:spPr>
          <a:xfrm>
            <a:off x="9393173" y="3855973"/>
            <a:ext cx="7619" cy="12191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0" y="5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76" name="path 9976"/>
          <p:cNvSpPr/>
          <p:nvPr/>
        </p:nvSpPr>
        <p:spPr>
          <a:xfrm>
            <a:off x="9399269" y="3852926"/>
            <a:ext cx="7620" cy="18288"/>
          </a:xfrm>
          <a:custGeom>
            <a:avLst/>
            <a:gdLst/>
            <a:ahLst/>
            <a:cxnLst/>
            <a:rect l="0" t="0" r="0" b="0"/>
            <a:pathLst>
              <a:path w="12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78" name="path 9978"/>
          <p:cNvSpPr/>
          <p:nvPr/>
        </p:nvSpPr>
        <p:spPr>
          <a:xfrm>
            <a:off x="9394697" y="3868166"/>
            <a:ext cx="12192" cy="9143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8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80" name="path 9980"/>
          <p:cNvSpPr/>
          <p:nvPr/>
        </p:nvSpPr>
        <p:spPr>
          <a:xfrm>
            <a:off x="9185909" y="3811778"/>
            <a:ext cx="4572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5" y="1"/>
                </a:moveTo>
                <a:lnTo>
                  <a:pt x="5" y="3"/>
                </a:lnTo>
                <a:lnTo>
                  <a:pt x="3" y="3"/>
                </a:ln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82" name="path 9982"/>
          <p:cNvSpPr/>
          <p:nvPr/>
        </p:nvSpPr>
        <p:spPr>
          <a:xfrm>
            <a:off x="9188958" y="3811015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84" name="path 9984"/>
          <p:cNvSpPr/>
          <p:nvPr/>
        </p:nvSpPr>
        <p:spPr>
          <a:xfrm>
            <a:off x="9185909" y="3810253"/>
            <a:ext cx="3048" cy="4572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1"/>
                </a:moveTo>
                <a:lnTo>
                  <a:pt x="1" y="3"/>
                </a:lnTo>
                <a:lnTo>
                  <a:pt x="3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86" name="path 9986"/>
          <p:cNvSpPr/>
          <p:nvPr/>
        </p:nvSpPr>
        <p:spPr>
          <a:xfrm>
            <a:off x="9188958" y="3811015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88" name="path 9988"/>
          <p:cNvSpPr/>
          <p:nvPr/>
        </p:nvSpPr>
        <p:spPr>
          <a:xfrm>
            <a:off x="9182862" y="3808730"/>
            <a:ext cx="4571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5" y="3"/>
                </a:moveTo>
                <a:lnTo>
                  <a:pt x="3" y="3"/>
                </a:lnTo>
                <a:lnTo>
                  <a:pt x="3" y="1"/>
                </a:lnTo>
                <a:lnTo>
                  <a:pt x="1" y="1"/>
                </a:ln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90" name="path 9990"/>
          <p:cNvSpPr/>
          <p:nvPr/>
        </p:nvSpPr>
        <p:spPr>
          <a:xfrm>
            <a:off x="9376409" y="3855973"/>
            <a:ext cx="6096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92" name="path 9992"/>
          <p:cNvSpPr/>
          <p:nvPr/>
        </p:nvSpPr>
        <p:spPr>
          <a:xfrm>
            <a:off x="9188958" y="3810253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1"/>
                </a:moveTo>
                <a:lnTo>
                  <a:pt x="3" y="3"/>
                </a:lnTo>
                <a:moveTo>
                  <a:pt x="1" y="1"/>
                </a:move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94" name="path 9994"/>
          <p:cNvSpPr/>
          <p:nvPr/>
        </p:nvSpPr>
        <p:spPr>
          <a:xfrm>
            <a:off x="9339834" y="384530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3"/>
                </a:moveTo>
                <a:lnTo>
                  <a:pt x="3" y="5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96" name="path 9996"/>
          <p:cNvSpPr/>
          <p:nvPr/>
        </p:nvSpPr>
        <p:spPr>
          <a:xfrm>
            <a:off x="9393235" y="3856435"/>
            <a:ext cx="5972" cy="11267"/>
          </a:xfrm>
          <a:custGeom>
            <a:avLst/>
            <a:gdLst/>
            <a:ahLst/>
            <a:cxnLst/>
            <a:rect l="0" t="0" r="0" b="0"/>
            <a:pathLst>
              <a:path w="9" h="17">
                <a:moveTo>
                  <a:pt x="8" y="0"/>
                </a:moveTo>
                <a:lnTo>
                  <a:pt x="1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98" name="path 9998"/>
          <p:cNvSpPr/>
          <p:nvPr/>
        </p:nvSpPr>
        <p:spPr>
          <a:xfrm>
            <a:off x="9190482" y="3810253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3"/>
                </a:moveTo>
                <a:lnTo>
                  <a:pt x="1" y="1"/>
                </a:ln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00" name="path 10000"/>
          <p:cNvSpPr/>
          <p:nvPr/>
        </p:nvSpPr>
        <p:spPr>
          <a:xfrm>
            <a:off x="9336785" y="3862070"/>
            <a:ext cx="9144" cy="12191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3" y="5"/>
                </a:moveTo>
                <a:lnTo>
                  <a:pt x="10" y="17"/>
                </a:lnTo>
                <a:moveTo>
                  <a:pt x="3" y="3"/>
                </a:moveTo>
                <a:lnTo>
                  <a:pt x="13" y="15"/>
                </a:lnTo>
                <a:moveTo>
                  <a:pt x="1" y="1"/>
                </a:moveTo>
                <a:lnTo>
                  <a:pt x="13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02" name="path 10002"/>
          <p:cNvSpPr/>
          <p:nvPr/>
        </p:nvSpPr>
        <p:spPr>
          <a:xfrm>
            <a:off x="9359645" y="39047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04" name="path 10004"/>
          <p:cNvSpPr/>
          <p:nvPr/>
        </p:nvSpPr>
        <p:spPr>
          <a:xfrm>
            <a:off x="9188958" y="3810253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1"/>
                </a:moveTo>
                <a:lnTo>
                  <a:pt x="3" y="3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06" name="path 10006"/>
          <p:cNvSpPr/>
          <p:nvPr/>
        </p:nvSpPr>
        <p:spPr>
          <a:xfrm>
            <a:off x="9137142" y="3889502"/>
            <a:ext cx="15240" cy="15240"/>
          </a:xfrm>
          <a:custGeom>
            <a:avLst/>
            <a:gdLst/>
            <a:ahLst/>
            <a:cxnLst/>
            <a:rect l="0" t="0" r="0" b="0"/>
            <a:pathLst>
              <a:path w="24" h="24">
                <a:moveTo>
                  <a:pt x="1" y="20"/>
                </a:moveTo>
                <a:lnTo>
                  <a:pt x="1" y="18"/>
                </a:lnTo>
                <a:moveTo>
                  <a:pt x="5" y="18"/>
                </a:moveTo>
                <a:lnTo>
                  <a:pt x="8" y="20"/>
                </a:lnTo>
                <a:moveTo>
                  <a:pt x="10" y="1"/>
                </a:moveTo>
                <a:lnTo>
                  <a:pt x="17" y="8"/>
                </a:lnTo>
                <a:moveTo>
                  <a:pt x="17" y="10"/>
                </a:moveTo>
                <a:lnTo>
                  <a:pt x="22" y="15"/>
                </a:lnTo>
                <a:moveTo>
                  <a:pt x="8" y="15"/>
                </a:moveTo>
                <a:lnTo>
                  <a:pt x="10" y="20"/>
                </a:lnTo>
                <a:moveTo>
                  <a:pt x="8" y="13"/>
                </a:moveTo>
                <a:lnTo>
                  <a:pt x="13" y="20"/>
                </a:lnTo>
                <a:moveTo>
                  <a:pt x="8" y="10"/>
                </a:moveTo>
                <a:lnTo>
                  <a:pt x="17" y="20"/>
                </a:lnTo>
                <a:moveTo>
                  <a:pt x="8" y="13"/>
                </a:moveTo>
                <a:lnTo>
                  <a:pt x="15" y="20"/>
                </a:lnTo>
                <a:moveTo>
                  <a:pt x="1" y="18"/>
                </a:moveTo>
                <a:lnTo>
                  <a:pt x="5" y="2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08" name="path 10008"/>
          <p:cNvSpPr/>
          <p:nvPr/>
        </p:nvSpPr>
        <p:spPr>
          <a:xfrm>
            <a:off x="9175242" y="3862070"/>
            <a:ext cx="9144" cy="6094"/>
          </a:xfrm>
          <a:custGeom>
            <a:avLst/>
            <a:gdLst/>
            <a:ahLst/>
            <a:cxnLst/>
            <a:rect l="0" t="0" r="0" b="0"/>
            <a:pathLst>
              <a:path w="14" h="9">
                <a:moveTo>
                  <a:pt x="10" y="1"/>
                </a:moveTo>
                <a:lnTo>
                  <a:pt x="1" y="8"/>
                </a:lnTo>
                <a:lnTo>
                  <a:pt x="1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10" name="path 10010"/>
          <p:cNvSpPr/>
          <p:nvPr/>
        </p:nvSpPr>
        <p:spPr>
          <a:xfrm>
            <a:off x="9173717" y="3866641"/>
            <a:ext cx="3048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3"/>
                </a:moveTo>
                <a:lnTo>
                  <a:pt x="3" y="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12" name="path 10012"/>
          <p:cNvSpPr/>
          <p:nvPr/>
        </p:nvSpPr>
        <p:spPr>
          <a:xfrm>
            <a:off x="9138666" y="3900170"/>
            <a:ext cx="4571" cy="6094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5" y="8"/>
                </a:moveTo>
                <a:lnTo>
                  <a:pt x="1" y="1"/>
                </a:ln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14" name="path 10014"/>
          <p:cNvSpPr/>
          <p:nvPr/>
        </p:nvSpPr>
        <p:spPr>
          <a:xfrm>
            <a:off x="9172193" y="3857497"/>
            <a:ext cx="10668" cy="10667"/>
          </a:xfrm>
          <a:custGeom>
            <a:avLst/>
            <a:gdLst/>
            <a:ahLst/>
            <a:cxnLst/>
            <a:rect l="0" t="0" r="0" b="0"/>
            <a:pathLst>
              <a:path w="16" h="16">
                <a:moveTo>
                  <a:pt x="1" y="15"/>
                </a:moveTo>
                <a:lnTo>
                  <a:pt x="6" y="15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16" name="path 10016"/>
          <p:cNvSpPr/>
          <p:nvPr/>
        </p:nvSpPr>
        <p:spPr>
          <a:xfrm>
            <a:off x="9135617" y="3899407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18" name="path 10018"/>
          <p:cNvSpPr/>
          <p:nvPr/>
        </p:nvSpPr>
        <p:spPr>
          <a:xfrm>
            <a:off x="9140189" y="3889502"/>
            <a:ext cx="10669" cy="13715"/>
          </a:xfrm>
          <a:custGeom>
            <a:avLst/>
            <a:gdLst/>
            <a:ahLst/>
            <a:cxnLst/>
            <a:rect l="0" t="0" r="0" b="0"/>
            <a:pathLst>
              <a:path w="16" h="21">
                <a:moveTo>
                  <a:pt x="1" y="1"/>
                </a:moveTo>
                <a:lnTo>
                  <a:pt x="15" y="20"/>
                </a:lnTo>
                <a:moveTo>
                  <a:pt x="1" y="15"/>
                </a:moveTo>
                <a:lnTo>
                  <a:pt x="6" y="20"/>
                </a:lnTo>
                <a:moveTo>
                  <a:pt x="1" y="1"/>
                </a:moveTo>
                <a:lnTo>
                  <a:pt x="13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20" name="path 10020"/>
          <p:cNvSpPr/>
          <p:nvPr/>
        </p:nvSpPr>
        <p:spPr>
          <a:xfrm>
            <a:off x="9141714" y="3889502"/>
            <a:ext cx="9144" cy="12192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1" y="1"/>
                </a:moveTo>
                <a:lnTo>
                  <a:pt x="13" y="18"/>
                </a:lnTo>
                <a:lnTo>
                  <a:pt x="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22" name="path 10022"/>
          <p:cNvSpPr/>
          <p:nvPr/>
        </p:nvSpPr>
        <p:spPr>
          <a:xfrm>
            <a:off x="9175242" y="3855973"/>
            <a:ext cx="4571" cy="12191"/>
          </a:xfrm>
          <a:custGeom>
            <a:avLst/>
            <a:gdLst/>
            <a:ahLst/>
            <a:cxnLst/>
            <a:rect l="0" t="0" r="0" b="0"/>
            <a:pathLst>
              <a:path w="7" h="19">
                <a:moveTo>
                  <a:pt x="3" y="1"/>
                </a:moveTo>
                <a:lnTo>
                  <a:pt x="1" y="17"/>
                </a:lnTo>
                <a:lnTo>
                  <a:pt x="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24" name="path 10024"/>
          <p:cNvSpPr/>
          <p:nvPr/>
        </p:nvSpPr>
        <p:spPr>
          <a:xfrm>
            <a:off x="9175242" y="3855973"/>
            <a:ext cx="7619" cy="12191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0" y="5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26" name="path 10026"/>
          <p:cNvSpPr/>
          <p:nvPr/>
        </p:nvSpPr>
        <p:spPr>
          <a:xfrm>
            <a:off x="9175303" y="3856435"/>
            <a:ext cx="5973" cy="11267"/>
          </a:xfrm>
          <a:custGeom>
            <a:avLst/>
            <a:gdLst/>
            <a:ahLst/>
            <a:cxnLst/>
            <a:rect l="0" t="0" r="0" b="0"/>
            <a:pathLst>
              <a:path w="9" h="17">
                <a:moveTo>
                  <a:pt x="8" y="0"/>
                </a:moveTo>
                <a:lnTo>
                  <a:pt x="1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28" name="path 10028"/>
          <p:cNvSpPr/>
          <p:nvPr/>
        </p:nvSpPr>
        <p:spPr>
          <a:xfrm>
            <a:off x="8923782" y="3895597"/>
            <a:ext cx="71627" cy="21336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09" y="1"/>
                </a:moveTo>
                <a:lnTo>
                  <a:pt x="111" y="1"/>
                </a:lnTo>
                <a:lnTo>
                  <a:pt x="111" y="3"/>
                </a:ln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4" y="13"/>
                </a:lnTo>
                <a:lnTo>
                  <a:pt x="101" y="15"/>
                </a:lnTo>
                <a:lnTo>
                  <a:pt x="99" y="15"/>
                </a:lnTo>
                <a:lnTo>
                  <a:pt x="99" y="18"/>
                </a:lnTo>
                <a:lnTo>
                  <a:pt x="97" y="18"/>
                </a:lnTo>
                <a:lnTo>
                  <a:pt x="94" y="20"/>
                </a:lnTo>
                <a:lnTo>
                  <a:pt x="92" y="20"/>
                </a:lnTo>
                <a:lnTo>
                  <a:pt x="90" y="22"/>
                </a:lnTo>
                <a:lnTo>
                  <a:pt x="85" y="22"/>
                </a:lnTo>
                <a:lnTo>
                  <a:pt x="82" y="25"/>
                </a:lnTo>
                <a:lnTo>
                  <a:pt x="80" y="25"/>
                </a:lnTo>
                <a:lnTo>
                  <a:pt x="80" y="27"/>
                </a:lnTo>
                <a:lnTo>
                  <a:pt x="77" y="27"/>
                </a:lnTo>
                <a:lnTo>
                  <a:pt x="77" y="30"/>
                </a:lnTo>
                <a:lnTo>
                  <a:pt x="63" y="30"/>
                </a:lnTo>
                <a:lnTo>
                  <a:pt x="65" y="30"/>
                </a:lnTo>
                <a:lnTo>
                  <a:pt x="65" y="25"/>
                </a:lnTo>
                <a:lnTo>
                  <a:pt x="68" y="25"/>
                </a:lnTo>
                <a:lnTo>
                  <a:pt x="68" y="22"/>
                </a:lnTo>
                <a:lnTo>
                  <a:pt x="65" y="22"/>
                </a:lnTo>
                <a:lnTo>
                  <a:pt x="58" y="22"/>
                </a:lnTo>
                <a:lnTo>
                  <a:pt x="58" y="25"/>
                </a:lnTo>
                <a:lnTo>
                  <a:pt x="53" y="25"/>
                </a:lnTo>
                <a:lnTo>
                  <a:pt x="51" y="27"/>
                </a:lnTo>
                <a:lnTo>
                  <a:pt x="46" y="27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34" y="32"/>
                </a:lnTo>
                <a:lnTo>
                  <a:pt x="34" y="30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7"/>
                </a:lnTo>
                <a:lnTo>
                  <a:pt x="22" y="27"/>
                </a:lnTo>
                <a:lnTo>
                  <a:pt x="17" y="27"/>
                </a:lnTo>
                <a:lnTo>
                  <a:pt x="15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5" y="20"/>
                </a:lnTo>
                <a:lnTo>
                  <a:pt x="3" y="20"/>
                </a:lnTo>
                <a:lnTo>
                  <a:pt x="3" y="18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30" name="path 10030"/>
          <p:cNvSpPr/>
          <p:nvPr/>
        </p:nvSpPr>
        <p:spPr>
          <a:xfrm>
            <a:off x="9135840" y="3900393"/>
            <a:ext cx="2602" cy="2600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0" y="0"/>
                </a:move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32" name="path 10032"/>
          <p:cNvSpPr/>
          <p:nvPr/>
        </p:nvSpPr>
        <p:spPr>
          <a:xfrm>
            <a:off x="8952738" y="3848353"/>
            <a:ext cx="13716" cy="9144"/>
          </a:xfrm>
          <a:custGeom>
            <a:avLst/>
            <a:gdLst/>
            <a:ahLst/>
            <a:cxnLst/>
            <a:rect l="0" t="0" r="0" b="0"/>
            <a:pathLst>
              <a:path w="21" h="14">
                <a:moveTo>
                  <a:pt x="1" y="1"/>
                </a:moveTo>
                <a:lnTo>
                  <a:pt x="3" y="8"/>
                </a:lnTo>
                <a:lnTo>
                  <a:pt x="10" y="13"/>
                </a:lnTo>
                <a:lnTo>
                  <a:pt x="20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34" name="path 10034"/>
          <p:cNvSpPr/>
          <p:nvPr/>
        </p:nvSpPr>
        <p:spPr>
          <a:xfrm>
            <a:off x="8954262" y="3852926"/>
            <a:ext cx="16763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5"/>
                </a:moveTo>
                <a:lnTo>
                  <a:pt x="3" y="22"/>
                </a:lnTo>
                <a:lnTo>
                  <a:pt x="17" y="20"/>
                </a:lnTo>
                <a:moveTo>
                  <a:pt x="3" y="25"/>
                </a:moveTo>
                <a:lnTo>
                  <a:pt x="3" y="22"/>
                </a:lnTo>
                <a:lnTo>
                  <a:pt x="3" y="25"/>
                </a:lnTo>
                <a:close/>
                <a:moveTo>
                  <a:pt x="1" y="22"/>
                </a:moveTo>
                <a:lnTo>
                  <a:pt x="3" y="22"/>
                </a:lnTo>
                <a:lnTo>
                  <a:pt x="15" y="8"/>
                </a:lnTo>
                <a:moveTo>
                  <a:pt x="8" y="5"/>
                </a:moveTo>
                <a:lnTo>
                  <a:pt x="3" y="22"/>
                </a:lnTo>
                <a:lnTo>
                  <a:pt x="10" y="5"/>
                </a:lnTo>
                <a:moveTo>
                  <a:pt x="15" y="10"/>
                </a:moveTo>
                <a:lnTo>
                  <a:pt x="3" y="22"/>
                </a:lnTo>
                <a:lnTo>
                  <a:pt x="5" y="5"/>
                </a:lnTo>
                <a:moveTo>
                  <a:pt x="13" y="5"/>
                </a:moveTo>
                <a:lnTo>
                  <a:pt x="3" y="22"/>
                </a:lnTo>
                <a:moveTo>
                  <a:pt x="17" y="1"/>
                </a:moveTo>
                <a:lnTo>
                  <a:pt x="15" y="15"/>
                </a:lnTo>
                <a:lnTo>
                  <a:pt x="25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36" name="path 10036"/>
          <p:cNvSpPr/>
          <p:nvPr/>
        </p:nvSpPr>
        <p:spPr>
          <a:xfrm>
            <a:off x="8981693" y="3843781"/>
            <a:ext cx="28956" cy="53340"/>
          </a:xfrm>
          <a:custGeom>
            <a:avLst/>
            <a:gdLst/>
            <a:ahLst/>
            <a:cxnLst/>
            <a:rect l="0" t="0" r="0" b="0"/>
            <a:pathLst>
              <a:path w="45" h="84">
                <a:moveTo>
                  <a:pt x="39" y="1"/>
                </a:moveTo>
                <a:lnTo>
                  <a:pt x="39" y="6"/>
                </a:lnTo>
                <a:lnTo>
                  <a:pt x="42" y="6"/>
                </a:lnTo>
                <a:lnTo>
                  <a:pt x="42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18"/>
                </a:lnTo>
                <a:lnTo>
                  <a:pt x="34" y="18"/>
                </a:lnTo>
                <a:lnTo>
                  <a:pt x="34" y="20"/>
                </a:lnTo>
                <a:lnTo>
                  <a:pt x="37" y="20"/>
                </a:lnTo>
                <a:lnTo>
                  <a:pt x="37" y="30"/>
                </a:lnTo>
                <a:lnTo>
                  <a:pt x="39" y="30"/>
                </a:lnTo>
                <a:lnTo>
                  <a:pt x="39" y="32"/>
                </a:lnTo>
                <a:lnTo>
                  <a:pt x="42" y="32"/>
                </a:lnTo>
                <a:lnTo>
                  <a:pt x="44" y="32"/>
                </a:lnTo>
                <a:lnTo>
                  <a:pt x="44" y="34"/>
                </a:lnTo>
                <a:lnTo>
                  <a:pt x="44" y="42"/>
                </a:lnTo>
                <a:lnTo>
                  <a:pt x="42" y="44"/>
                </a:lnTo>
                <a:lnTo>
                  <a:pt x="42" y="46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4" y="54"/>
                </a:lnTo>
                <a:lnTo>
                  <a:pt x="37" y="54"/>
                </a:lnTo>
                <a:lnTo>
                  <a:pt x="37" y="56"/>
                </a:lnTo>
                <a:lnTo>
                  <a:pt x="39" y="56"/>
                </a:lnTo>
                <a:lnTo>
                  <a:pt x="39" y="58"/>
                </a:lnTo>
                <a:lnTo>
                  <a:pt x="37" y="61"/>
                </a:lnTo>
                <a:lnTo>
                  <a:pt x="37" y="66"/>
                </a:lnTo>
                <a:lnTo>
                  <a:pt x="34" y="66"/>
                </a:lnTo>
                <a:lnTo>
                  <a:pt x="34" y="70"/>
                </a:lnTo>
                <a:lnTo>
                  <a:pt x="32" y="70"/>
                </a:lnTo>
                <a:lnTo>
                  <a:pt x="32" y="73"/>
                </a:lnTo>
                <a:lnTo>
                  <a:pt x="30" y="73"/>
                </a:lnTo>
                <a:lnTo>
                  <a:pt x="30" y="75"/>
                </a:lnTo>
                <a:lnTo>
                  <a:pt x="27" y="78"/>
                </a:lnTo>
                <a:lnTo>
                  <a:pt x="22" y="78"/>
                </a:lnTo>
                <a:lnTo>
                  <a:pt x="22" y="75"/>
                </a:lnTo>
                <a:lnTo>
                  <a:pt x="20" y="75"/>
                </a:lnTo>
                <a:lnTo>
                  <a:pt x="20" y="73"/>
                </a:lnTo>
                <a:lnTo>
                  <a:pt x="20" y="70"/>
                </a:lnTo>
                <a:lnTo>
                  <a:pt x="22" y="70"/>
                </a:lnTo>
                <a:lnTo>
                  <a:pt x="22" y="68"/>
                </a:lnTo>
                <a:lnTo>
                  <a:pt x="20" y="68"/>
                </a:lnTo>
                <a:lnTo>
                  <a:pt x="20" y="66"/>
                </a:lnTo>
                <a:lnTo>
                  <a:pt x="18" y="66"/>
                </a:lnTo>
                <a:lnTo>
                  <a:pt x="13" y="66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6" y="70"/>
                </a:lnTo>
                <a:lnTo>
                  <a:pt x="3" y="73"/>
                </a:lnTo>
                <a:lnTo>
                  <a:pt x="3" y="75"/>
                </a:lnTo>
                <a:lnTo>
                  <a:pt x="1" y="75"/>
                </a:lnTo>
                <a:lnTo>
                  <a:pt x="1" y="80"/>
                </a:lnTo>
                <a:lnTo>
                  <a:pt x="3" y="80"/>
                </a:lnTo>
                <a:lnTo>
                  <a:pt x="3" y="82"/>
                </a:lnTo>
                <a:lnTo>
                  <a:pt x="6" y="80"/>
                </a:lnTo>
                <a:lnTo>
                  <a:pt x="8" y="80"/>
                </a:lnTo>
                <a:lnTo>
                  <a:pt x="8" y="78"/>
                </a:lnTo>
                <a:lnTo>
                  <a:pt x="15" y="78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38" name="path 10038"/>
          <p:cNvSpPr/>
          <p:nvPr/>
        </p:nvSpPr>
        <p:spPr>
          <a:xfrm>
            <a:off x="9181338" y="3852926"/>
            <a:ext cx="7620" cy="18288"/>
          </a:xfrm>
          <a:custGeom>
            <a:avLst/>
            <a:gdLst/>
            <a:ahLst/>
            <a:cxnLst/>
            <a:rect l="0" t="0" r="0" b="0"/>
            <a:pathLst>
              <a:path w="12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40" name="path 10040"/>
          <p:cNvSpPr/>
          <p:nvPr/>
        </p:nvSpPr>
        <p:spPr>
          <a:xfrm>
            <a:off x="9176766" y="3868166"/>
            <a:ext cx="12192" cy="9143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7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42" name="path 10042"/>
          <p:cNvSpPr/>
          <p:nvPr/>
        </p:nvSpPr>
        <p:spPr>
          <a:xfrm>
            <a:off x="9158478" y="3855973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44" name="path 10044"/>
          <p:cNvSpPr/>
          <p:nvPr/>
        </p:nvSpPr>
        <p:spPr>
          <a:xfrm>
            <a:off x="9141714" y="39047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46" name="path 10046"/>
          <p:cNvSpPr/>
          <p:nvPr/>
        </p:nvSpPr>
        <p:spPr>
          <a:xfrm>
            <a:off x="9184385" y="3808730"/>
            <a:ext cx="6096" cy="6095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3" y="3"/>
                </a:moveTo>
                <a:lnTo>
                  <a:pt x="3" y="1"/>
                </a:lnTo>
                <a:moveTo>
                  <a:pt x="1" y="1"/>
                </a:moveTo>
                <a:lnTo>
                  <a:pt x="8" y="8"/>
                </a:lnTo>
                <a:moveTo>
                  <a:pt x="5" y="3"/>
                </a:moveTo>
                <a:lnTo>
                  <a:pt x="8" y="5"/>
                </a:lnTo>
                <a:moveTo>
                  <a:pt x="3" y="1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48" name="path 10048"/>
          <p:cNvSpPr/>
          <p:nvPr/>
        </p:nvSpPr>
        <p:spPr>
          <a:xfrm>
            <a:off x="7610093" y="3889502"/>
            <a:ext cx="15240" cy="13715"/>
          </a:xfrm>
          <a:custGeom>
            <a:avLst/>
            <a:gdLst/>
            <a:ahLst/>
            <a:cxnLst/>
            <a:rect l="0" t="0" r="0" b="0"/>
            <a:pathLst>
              <a:path w="24" h="21">
                <a:moveTo>
                  <a:pt x="1" y="20"/>
                </a:moveTo>
                <a:lnTo>
                  <a:pt x="3" y="20"/>
                </a:lnTo>
                <a:moveTo>
                  <a:pt x="5" y="18"/>
                </a:moveTo>
                <a:lnTo>
                  <a:pt x="10" y="20"/>
                </a:lnTo>
                <a:moveTo>
                  <a:pt x="10" y="1"/>
                </a:moveTo>
                <a:lnTo>
                  <a:pt x="18" y="8"/>
                </a:lnTo>
                <a:moveTo>
                  <a:pt x="18" y="10"/>
                </a:moveTo>
                <a:lnTo>
                  <a:pt x="22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50" name="path 10050"/>
          <p:cNvSpPr/>
          <p:nvPr/>
        </p:nvSpPr>
        <p:spPr>
          <a:xfrm>
            <a:off x="7226045" y="3810253"/>
            <a:ext cx="3048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1"/>
                </a:moveTo>
                <a:lnTo>
                  <a:pt x="3" y="3"/>
                </a:lnTo>
                <a:moveTo>
                  <a:pt x="1" y="1"/>
                </a:move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52" name="path 10052"/>
          <p:cNvSpPr/>
          <p:nvPr/>
        </p:nvSpPr>
        <p:spPr>
          <a:xfrm>
            <a:off x="7227570" y="3810253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3"/>
                </a:moveTo>
                <a:lnTo>
                  <a:pt x="1" y="1"/>
                </a:ln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54" name="path 10054"/>
          <p:cNvSpPr/>
          <p:nvPr/>
        </p:nvSpPr>
        <p:spPr>
          <a:xfrm>
            <a:off x="7661910" y="3810253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1"/>
                </a:moveTo>
                <a:lnTo>
                  <a:pt x="3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56" name="path 10056"/>
          <p:cNvSpPr/>
          <p:nvPr/>
        </p:nvSpPr>
        <p:spPr>
          <a:xfrm>
            <a:off x="7648193" y="3862070"/>
            <a:ext cx="9144" cy="6094"/>
          </a:xfrm>
          <a:custGeom>
            <a:avLst/>
            <a:gdLst/>
            <a:ahLst/>
            <a:cxnLst/>
            <a:rect l="0" t="0" r="0" b="0"/>
            <a:pathLst>
              <a:path w="14" h="9">
                <a:moveTo>
                  <a:pt x="13" y="1"/>
                </a:moveTo>
                <a:lnTo>
                  <a:pt x="1" y="8"/>
                </a:lnTo>
                <a:lnTo>
                  <a:pt x="1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58" name="path 10058"/>
          <p:cNvSpPr/>
          <p:nvPr/>
        </p:nvSpPr>
        <p:spPr>
          <a:xfrm>
            <a:off x="7646670" y="38666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60" name="path 10060"/>
          <p:cNvSpPr/>
          <p:nvPr/>
        </p:nvSpPr>
        <p:spPr>
          <a:xfrm>
            <a:off x="7226045" y="3810253"/>
            <a:ext cx="3048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1"/>
                </a:moveTo>
                <a:lnTo>
                  <a:pt x="3" y="3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62" name="path 10062"/>
          <p:cNvSpPr/>
          <p:nvPr/>
        </p:nvSpPr>
        <p:spPr>
          <a:xfrm>
            <a:off x="7221473" y="3808730"/>
            <a:ext cx="6095" cy="6095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3" y="3"/>
                </a:moveTo>
                <a:lnTo>
                  <a:pt x="3" y="1"/>
                </a:lnTo>
                <a:moveTo>
                  <a:pt x="1" y="1"/>
                </a:moveTo>
                <a:lnTo>
                  <a:pt x="8" y="8"/>
                </a:lnTo>
                <a:moveTo>
                  <a:pt x="5" y="3"/>
                </a:moveTo>
                <a:lnTo>
                  <a:pt x="8" y="5"/>
                </a:lnTo>
                <a:moveTo>
                  <a:pt x="3" y="1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64" name="path 10064"/>
          <p:cNvSpPr/>
          <p:nvPr/>
        </p:nvSpPr>
        <p:spPr>
          <a:xfrm>
            <a:off x="7614666" y="3897121"/>
            <a:ext cx="4571" cy="6095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1" y="3"/>
                </a:moveTo>
                <a:lnTo>
                  <a:pt x="5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66" name="path 10066"/>
          <p:cNvSpPr/>
          <p:nvPr/>
        </p:nvSpPr>
        <p:spPr>
          <a:xfrm>
            <a:off x="7611618" y="3895597"/>
            <a:ext cx="10667" cy="9144"/>
          </a:xfrm>
          <a:custGeom>
            <a:avLst/>
            <a:gdLst/>
            <a:ahLst/>
            <a:cxnLst/>
            <a:rect l="0" t="0" r="0" b="0"/>
            <a:pathLst>
              <a:path w="16" h="14">
                <a:moveTo>
                  <a:pt x="8" y="1"/>
                </a:moveTo>
                <a:lnTo>
                  <a:pt x="15" y="10"/>
                </a:lnTo>
                <a:moveTo>
                  <a:pt x="8" y="3"/>
                </a:moveTo>
                <a:lnTo>
                  <a:pt x="13" y="10"/>
                </a:lnTo>
                <a:moveTo>
                  <a:pt x="1" y="8"/>
                </a:moveTo>
                <a:lnTo>
                  <a:pt x="3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68" name="path 10068"/>
          <p:cNvSpPr/>
          <p:nvPr/>
        </p:nvSpPr>
        <p:spPr>
          <a:xfrm>
            <a:off x="7212330" y="3862070"/>
            <a:ext cx="9143" cy="6094"/>
          </a:xfrm>
          <a:custGeom>
            <a:avLst/>
            <a:gdLst/>
            <a:ahLst/>
            <a:cxnLst/>
            <a:rect l="0" t="0" r="0" b="0"/>
            <a:pathLst>
              <a:path w="14" h="9">
                <a:moveTo>
                  <a:pt x="10" y="1"/>
                </a:moveTo>
                <a:lnTo>
                  <a:pt x="1" y="8"/>
                </a:lnTo>
                <a:lnTo>
                  <a:pt x="1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70" name="path 10070"/>
          <p:cNvSpPr/>
          <p:nvPr/>
        </p:nvSpPr>
        <p:spPr>
          <a:xfrm>
            <a:off x="7210806" y="38666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3"/>
                </a:moveTo>
                <a:lnTo>
                  <a:pt x="3" y="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72" name="path 10072"/>
          <p:cNvSpPr/>
          <p:nvPr/>
        </p:nvSpPr>
        <p:spPr>
          <a:xfrm>
            <a:off x="7646670" y="3857497"/>
            <a:ext cx="9143" cy="10667"/>
          </a:xfrm>
          <a:custGeom>
            <a:avLst/>
            <a:gdLst/>
            <a:ahLst/>
            <a:cxnLst/>
            <a:rect l="0" t="0" r="0" b="0"/>
            <a:pathLst>
              <a:path w="14" h="16">
                <a:moveTo>
                  <a:pt x="1" y="15"/>
                </a:moveTo>
                <a:lnTo>
                  <a:pt x="3" y="15"/>
                </a:lnTo>
                <a:lnTo>
                  <a:pt x="1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74" name="path 10074"/>
          <p:cNvSpPr/>
          <p:nvPr/>
        </p:nvSpPr>
        <p:spPr>
          <a:xfrm>
            <a:off x="7648193" y="3855973"/>
            <a:ext cx="4571" cy="12191"/>
          </a:xfrm>
          <a:custGeom>
            <a:avLst/>
            <a:gdLst/>
            <a:ahLst/>
            <a:cxnLst/>
            <a:rect l="0" t="0" r="0" b="0"/>
            <a:pathLst>
              <a:path w="7" h="19">
                <a:moveTo>
                  <a:pt x="3" y="1"/>
                </a:moveTo>
                <a:lnTo>
                  <a:pt x="1" y="17"/>
                </a:lnTo>
                <a:lnTo>
                  <a:pt x="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76" name="path 10076"/>
          <p:cNvSpPr/>
          <p:nvPr/>
        </p:nvSpPr>
        <p:spPr>
          <a:xfrm>
            <a:off x="7648193" y="3855973"/>
            <a:ext cx="7620" cy="12191"/>
          </a:xfrm>
          <a:custGeom>
            <a:avLst/>
            <a:gdLst/>
            <a:ahLst/>
            <a:cxnLst/>
            <a:rect l="0" t="0" r="0" b="0"/>
            <a:pathLst>
              <a:path w="12" h="19">
                <a:moveTo>
                  <a:pt x="10" y="5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78" name="path 10078"/>
          <p:cNvSpPr/>
          <p:nvPr/>
        </p:nvSpPr>
        <p:spPr>
          <a:xfrm>
            <a:off x="7648254" y="3856435"/>
            <a:ext cx="5974" cy="11267"/>
          </a:xfrm>
          <a:custGeom>
            <a:avLst/>
            <a:gdLst/>
            <a:ahLst/>
            <a:cxnLst/>
            <a:rect l="0" t="0" r="0" b="0"/>
            <a:pathLst>
              <a:path w="9" h="17">
                <a:moveTo>
                  <a:pt x="8" y="0"/>
                </a:moveTo>
                <a:lnTo>
                  <a:pt x="1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80" name="path 10080"/>
          <p:cNvSpPr/>
          <p:nvPr/>
        </p:nvSpPr>
        <p:spPr>
          <a:xfrm>
            <a:off x="7654290" y="3852926"/>
            <a:ext cx="7619" cy="18288"/>
          </a:xfrm>
          <a:custGeom>
            <a:avLst/>
            <a:gdLst/>
            <a:ahLst/>
            <a:cxnLst/>
            <a:rect l="0" t="0" r="0" b="0"/>
            <a:pathLst>
              <a:path w="11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82" name="path 10082"/>
          <p:cNvSpPr/>
          <p:nvPr/>
        </p:nvSpPr>
        <p:spPr>
          <a:xfrm>
            <a:off x="7663433" y="3810253"/>
            <a:ext cx="4571" cy="3048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3"/>
                </a:moveTo>
                <a:lnTo>
                  <a:pt x="1" y="1"/>
                </a:lnTo>
                <a:lnTo>
                  <a:pt x="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84" name="path 10084"/>
          <p:cNvSpPr/>
          <p:nvPr/>
        </p:nvSpPr>
        <p:spPr>
          <a:xfrm>
            <a:off x="7649718" y="3868166"/>
            <a:ext cx="12191" cy="9143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7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86" name="path 10086"/>
          <p:cNvSpPr/>
          <p:nvPr/>
        </p:nvSpPr>
        <p:spPr>
          <a:xfrm>
            <a:off x="7611618" y="3889502"/>
            <a:ext cx="13716" cy="16763"/>
          </a:xfrm>
          <a:custGeom>
            <a:avLst/>
            <a:gdLst/>
            <a:ahLst/>
            <a:cxnLst/>
            <a:rect l="0" t="0" r="0" b="0"/>
            <a:pathLst>
              <a:path w="21" h="26">
                <a:moveTo>
                  <a:pt x="1" y="18"/>
                </a:moveTo>
                <a:lnTo>
                  <a:pt x="5" y="25"/>
                </a:lnTo>
                <a:moveTo>
                  <a:pt x="3" y="18"/>
                </a:moveTo>
                <a:lnTo>
                  <a:pt x="5" y="22"/>
                </a:lnTo>
                <a:moveTo>
                  <a:pt x="3" y="1"/>
                </a:moveTo>
                <a:lnTo>
                  <a:pt x="17" y="20"/>
                </a:lnTo>
                <a:moveTo>
                  <a:pt x="5" y="15"/>
                </a:moveTo>
                <a:lnTo>
                  <a:pt x="8" y="20"/>
                </a:lnTo>
                <a:moveTo>
                  <a:pt x="3" y="1"/>
                </a:moveTo>
                <a:lnTo>
                  <a:pt x="15" y="20"/>
                </a:lnTo>
                <a:moveTo>
                  <a:pt x="8" y="1"/>
                </a:moveTo>
                <a:lnTo>
                  <a:pt x="20" y="18"/>
                </a:lnTo>
                <a:moveTo>
                  <a:pt x="5" y="1"/>
                </a:moveTo>
                <a:lnTo>
                  <a:pt x="17" y="1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88" name="path 10088"/>
          <p:cNvSpPr/>
          <p:nvPr/>
        </p:nvSpPr>
        <p:spPr>
          <a:xfrm>
            <a:off x="7614666" y="39047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90" name="path 10090"/>
          <p:cNvSpPr/>
          <p:nvPr/>
        </p:nvSpPr>
        <p:spPr>
          <a:xfrm>
            <a:off x="7663433" y="3811015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92" name="path 10092"/>
          <p:cNvSpPr/>
          <p:nvPr/>
        </p:nvSpPr>
        <p:spPr>
          <a:xfrm>
            <a:off x="7631430" y="3855973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94" name="path 10094"/>
          <p:cNvSpPr/>
          <p:nvPr/>
        </p:nvSpPr>
        <p:spPr>
          <a:xfrm>
            <a:off x="7608570" y="3899407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96" name="path 10096"/>
          <p:cNvSpPr/>
          <p:nvPr/>
        </p:nvSpPr>
        <p:spPr>
          <a:xfrm>
            <a:off x="7608570" y="3900170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1"/>
                </a:moveTo>
                <a:lnTo>
                  <a:pt x="3" y="1"/>
                </a:ln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98" name="path 10098"/>
          <p:cNvSpPr/>
          <p:nvPr/>
        </p:nvSpPr>
        <p:spPr>
          <a:xfrm>
            <a:off x="7658861" y="3808730"/>
            <a:ext cx="4572" cy="6095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6" y="5"/>
                </a:moveTo>
                <a:lnTo>
                  <a:pt x="6" y="3"/>
                </a:lnTo>
                <a:moveTo>
                  <a:pt x="1" y="3"/>
                </a:moveTo>
                <a:lnTo>
                  <a:pt x="1" y="1"/>
                </a:lnTo>
                <a:moveTo>
                  <a:pt x="1" y="1"/>
                </a:moveTo>
                <a:lnTo>
                  <a:pt x="6" y="8"/>
                </a:lnTo>
                <a:moveTo>
                  <a:pt x="3" y="3"/>
                </a:moveTo>
                <a:lnTo>
                  <a:pt x="6" y="5"/>
                </a:lnTo>
                <a:moveTo>
                  <a:pt x="1" y="1"/>
                </a:moveTo>
                <a:lnTo>
                  <a:pt x="6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00" name="path 10100"/>
          <p:cNvSpPr/>
          <p:nvPr/>
        </p:nvSpPr>
        <p:spPr>
          <a:xfrm>
            <a:off x="7209281" y="3857497"/>
            <a:ext cx="10668" cy="10667"/>
          </a:xfrm>
          <a:custGeom>
            <a:avLst/>
            <a:gdLst/>
            <a:ahLst/>
            <a:cxnLst/>
            <a:rect l="0" t="0" r="0" b="0"/>
            <a:pathLst>
              <a:path w="16" h="16">
                <a:moveTo>
                  <a:pt x="1" y="15"/>
                </a:moveTo>
                <a:lnTo>
                  <a:pt x="6" y="15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02" name="path 10102"/>
          <p:cNvSpPr/>
          <p:nvPr/>
        </p:nvSpPr>
        <p:spPr>
          <a:xfrm>
            <a:off x="7212330" y="3855973"/>
            <a:ext cx="4571" cy="12191"/>
          </a:xfrm>
          <a:custGeom>
            <a:avLst/>
            <a:gdLst/>
            <a:ahLst/>
            <a:cxnLst/>
            <a:rect l="0" t="0" r="0" b="0"/>
            <a:pathLst>
              <a:path w="7" h="19">
                <a:moveTo>
                  <a:pt x="3" y="1"/>
                </a:moveTo>
                <a:lnTo>
                  <a:pt x="1" y="17"/>
                </a:lnTo>
                <a:lnTo>
                  <a:pt x="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04" name="path 10104"/>
          <p:cNvSpPr/>
          <p:nvPr/>
        </p:nvSpPr>
        <p:spPr>
          <a:xfrm>
            <a:off x="7212330" y="3855973"/>
            <a:ext cx="7619" cy="12191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0" y="5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06" name="path 10106"/>
          <p:cNvSpPr/>
          <p:nvPr/>
        </p:nvSpPr>
        <p:spPr>
          <a:xfrm>
            <a:off x="7212391" y="3856435"/>
            <a:ext cx="5973" cy="11267"/>
          </a:xfrm>
          <a:custGeom>
            <a:avLst/>
            <a:gdLst/>
            <a:ahLst/>
            <a:cxnLst/>
            <a:rect l="0" t="0" r="0" b="0"/>
            <a:pathLst>
              <a:path w="9" h="17">
                <a:moveTo>
                  <a:pt x="8" y="0"/>
                </a:moveTo>
                <a:lnTo>
                  <a:pt x="1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08" name="path 10108"/>
          <p:cNvSpPr/>
          <p:nvPr/>
        </p:nvSpPr>
        <p:spPr>
          <a:xfrm>
            <a:off x="7174230" y="3889502"/>
            <a:ext cx="15239" cy="15240"/>
          </a:xfrm>
          <a:custGeom>
            <a:avLst/>
            <a:gdLst/>
            <a:ahLst/>
            <a:cxnLst/>
            <a:rect l="0" t="0" r="0" b="0"/>
            <a:pathLst>
              <a:path w="23" h="24">
                <a:moveTo>
                  <a:pt x="1" y="20"/>
                </a:moveTo>
                <a:lnTo>
                  <a:pt x="1" y="18"/>
                </a:lnTo>
                <a:moveTo>
                  <a:pt x="5" y="18"/>
                </a:moveTo>
                <a:lnTo>
                  <a:pt x="8" y="20"/>
                </a:lnTo>
                <a:moveTo>
                  <a:pt x="10" y="1"/>
                </a:moveTo>
                <a:lnTo>
                  <a:pt x="17" y="8"/>
                </a:lnTo>
                <a:moveTo>
                  <a:pt x="17" y="10"/>
                </a:moveTo>
                <a:lnTo>
                  <a:pt x="22" y="15"/>
                </a:lnTo>
                <a:moveTo>
                  <a:pt x="8" y="15"/>
                </a:moveTo>
                <a:lnTo>
                  <a:pt x="10" y="20"/>
                </a:lnTo>
                <a:moveTo>
                  <a:pt x="8" y="13"/>
                </a:moveTo>
                <a:lnTo>
                  <a:pt x="13" y="20"/>
                </a:lnTo>
                <a:moveTo>
                  <a:pt x="8" y="10"/>
                </a:moveTo>
                <a:lnTo>
                  <a:pt x="17" y="20"/>
                </a:lnTo>
                <a:moveTo>
                  <a:pt x="8" y="13"/>
                </a:moveTo>
                <a:lnTo>
                  <a:pt x="15" y="20"/>
                </a:lnTo>
                <a:moveTo>
                  <a:pt x="1" y="18"/>
                </a:moveTo>
                <a:lnTo>
                  <a:pt x="5" y="2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10" name="path 10110"/>
          <p:cNvSpPr/>
          <p:nvPr/>
        </p:nvSpPr>
        <p:spPr>
          <a:xfrm>
            <a:off x="7218426" y="3852926"/>
            <a:ext cx="7619" cy="18288"/>
          </a:xfrm>
          <a:custGeom>
            <a:avLst/>
            <a:gdLst/>
            <a:ahLst/>
            <a:cxnLst/>
            <a:rect l="0" t="0" r="0" b="0"/>
            <a:pathLst>
              <a:path w="11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12" name="path 10112"/>
          <p:cNvSpPr/>
          <p:nvPr/>
        </p:nvSpPr>
        <p:spPr>
          <a:xfrm>
            <a:off x="7213853" y="3868166"/>
            <a:ext cx="12192" cy="9143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8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14" name="path 10114"/>
          <p:cNvSpPr/>
          <p:nvPr/>
        </p:nvSpPr>
        <p:spPr>
          <a:xfrm>
            <a:off x="7175753" y="3900170"/>
            <a:ext cx="4572" cy="6094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6" y="8"/>
                </a:moveTo>
                <a:lnTo>
                  <a:pt x="1" y="1"/>
                </a:lnTo>
                <a:lnTo>
                  <a:pt x="6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16" name="path 10116"/>
          <p:cNvSpPr/>
          <p:nvPr/>
        </p:nvSpPr>
        <p:spPr>
          <a:xfrm>
            <a:off x="7177278" y="3889502"/>
            <a:ext cx="10667" cy="13715"/>
          </a:xfrm>
          <a:custGeom>
            <a:avLst/>
            <a:gdLst/>
            <a:ahLst/>
            <a:cxnLst/>
            <a:rect l="0" t="0" r="0" b="0"/>
            <a:pathLst>
              <a:path w="16" h="21">
                <a:moveTo>
                  <a:pt x="1" y="1"/>
                </a:moveTo>
                <a:lnTo>
                  <a:pt x="15" y="20"/>
                </a:lnTo>
                <a:moveTo>
                  <a:pt x="1" y="15"/>
                </a:moveTo>
                <a:lnTo>
                  <a:pt x="5" y="20"/>
                </a:lnTo>
                <a:moveTo>
                  <a:pt x="1" y="1"/>
                </a:moveTo>
                <a:lnTo>
                  <a:pt x="13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18" name="path 10118"/>
          <p:cNvSpPr/>
          <p:nvPr/>
        </p:nvSpPr>
        <p:spPr>
          <a:xfrm>
            <a:off x="7178802" y="3889502"/>
            <a:ext cx="9143" cy="12192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1" y="1"/>
                </a:moveTo>
                <a:lnTo>
                  <a:pt x="13" y="18"/>
                </a:lnTo>
                <a:lnTo>
                  <a:pt x="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20" name="path 10120"/>
          <p:cNvSpPr/>
          <p:nvPr/>
        </p:nvSpPr>
        <p:spPr>
          <a:xfrm>
            <a:off x="7195566" y="3855973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22" name="path 10122"/>
          <p:cNvSpPr/>
          <p:nvPr/>
        </p:nvSpPr>
        <p:spPr>
          <a:xfrm>
            <a:off x="7172706" y="3899407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24" name="path 10124"/>
          <p:cNvSpPr/>
          <p:nvPr/>
        </p:nvSpPr>
        <p:spPr>
          <a:xfrm>
            <a:off x="7172929" y="3900393"/>
            <a:ext cx="2601" cy="2600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0" y="0"/>
                </a:move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26" name="path 10126"/>
          <p:cNvSpPr/>
          <p:nvPr/>
        </p:nvSpPr>
        <p:spPr>
          <a:xfrm>
            <a:off x="7169657" y="3827018"/>
            <a:ext cx="12192" cy="10667"/>
          </a:xfrm>
          <a:custGeom>
            <a:avLst/>
            <a:gdLst/>
            <a:ahLst/>
            <a:cxnLst/>
            <a:rect l="0" t="0" r="0" b="0"/>
            <a:pathLst>
              <a:path w="19" h="16">
                <a:moveTo>
                  <a:pt x="1" y="1"/>
                </a:moveTo>
                <a:lnTo>
                  <a:pt x="10" y="15"/>
                </a:lnTo>
                <a:moveTo>
                  <a:pt x="13" y="8"/>
                </a:moveTo>
                <a:lnTo>
                  <a:pt x="18" y="13"/>
                </a:lnTo>
                <a:moveTo>
                  <a:pt x="10" y="8"/>
                </a:moveTo>
                <a:lnTo>
                  <a:pt x="15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28" name="path 10128"/>
          <p:cNvSpPr/>
          <p:nvPr/>
        </p:nvSpPr>
        <p:spPr>
          <a:xfrm>
            <a:off x="6977633" y="3848353"/>
            <a:ext cx="25908" cy="27432"/>
          </a:xfrm>
          <a:custGeom>
            <a:avLst/>
            <a:gdLst/>
            <a:ahLst/>
            <a:cxnLst/>
            <a:rect l="0" t="0" r="0" b="0"/>
            <a:pathLst>
              <a:path w="40" h="43">
                <a:moveTo>
                  <a:pt x="15" y="10"/>
                </a:moveTo>
                <a:lnTo>
                  <a:pt x="25" y="30"/>
                </a:lnTo>
                <a:lnTo>
                  <a:pt x="18" y="8"/>
                </a:lnTo>
                <a:moveTo>
                  <a:pt x="20" y="1"/>
                </a:moveTo>
                <a:lnTo>
                  <a:pt x="22" y="8"/>
                </a:lnTo>
                <a:lnTo>
                  <a:pt x="30" y="13"/>
                </a:lnTo>
                <a:lnTo>
                  <a:pt x="39" y="8"/>
                </a:lnTo>
                <a:moveTo>
                  <a:pt x="10" y="20"/>
                </a:moveTo>
                <a:lnTo>
                  <a:pt x="25" y="30"/>
                </a:lnTo>
                <a:lnTo>
                  <a:pt x="10" y="13"/>
                </a:lnTo>
                <a:moveTo>
                  <a:pt x="13" y="10"/>
                </a:moveTo>
                <a:lnTo>
                  <a:pt x="25" y="30"/>
                </a:lnTo>
                <a:moveTo>
                  <a:pt x="1" y="10"/>
                </a:moveTo>
                <a:lnTo>
                  <a:pt x="10" y="13"/>
                </a:lnTo>
                <a:lnTo>
                  <a:pt x="18" y="8"/>
                </a:lnTo>
                <a:lnTo>
                  <a:pt x="20" y="1"/>
                </a:lnTo>
                <a:moveTo>
                  <a:pt x="27" y="42"/>
                </a:moveTo>
                <a:lnTo>
                  <a:pt x="25" y="32"/>
                </a:lnTo>
                <a:lnTo>
                  <a:pt x="15" y="27"/>
                </a:ln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30" name="path 10130"/>
          <p:cNvSpPr/>
          <p:nvPr/>
        </p:nvSpPr>
        <p:spPr>
          <a:xfrm>
            <a:off x="6991350" y="3852926"/>
            <a:ext cx="16764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5"/>
                </a:moveTo>
                <a:lnTo>
                  <a:pt x="3" y="22"/>
                </a:lnTo>
                <a:lnTo>
                  <a:pt x="18" y="20"/>
                </a:lnTo>
                <a:moveTo>
                  <a:pt x="3" y="25"/>
                </a:moveTo>
                <a:lnTo>
                  <a:pt x="3" y="22"/>
                </a:lnTo>
                <a:lnTo>
                  <a:pt x="3" y="25"/>
                </a:lnTo>
                <a:close/>
                <a:moveTo>
                  <a:pt x="1" y="22"/>
                </a:moveTo>
                <a:lnTo>
                  <a:pt x="3" y="22"/>
                </a:lnTo>
                <a:lnTo>
                  <a:pt x="15" y="8"/>
                </a:lnTo>
                <a:moveTo>
                  <a:pt x="8" y="5"/>
                </a:moveTo>
                <a:lnTo>
                  <a:pt x="3" y="22"/>
                </a:lnTo>
                <a:lnTo>
                  <a:pt x="10" y="5"/>
                </a:lnTo>
                <a:moveTo>
                  <a:pt x="15" y="10"/>
                </a:moveTo>
                <a:lnTo>
                  <a:pt x="3" y="22"/>
                </a:lnTo>
                <a:lnTo>
                  <a:pt x="5" y="5"/>
                </a:lnTo>
                <a:moveTo>
                  <a:pt x="13" y="5"/>
                </a:moveTo>
                <a:lnTo>
                  <a:pt x="3" y="22"/>
                </a:lnTo>
                <a:moveTo>
                  <a:pt x="18" y="1"/>
                </a:moveTo>
                <a:lnTo>
                  <a:pt x="15" y="15"/>
                </a:lnTo>
                <a:lnTo>
                  <a:pt x="25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32" name="path 10132"/>
          <p:cNvSpPr/>
          <p:nvPr/>
        </p:nvSpPr>
        <p:spPr>
          <a:xfrm>
            <a:off x="6956297" y="3889502"/>
            <a:ext cx="13716" cy="13715"/>
          </a:xfrm>
          <a:custGeom>
            <a:avLst/>
            <a:gdLst/>
            <a:ahLst/>
            <a:cxnLst/>
            <a:rect l="0" t="0" r="0" b="0"/>
            <a:pathLst>
              <a:path w="21" h="21">
                <a:moveTo>
                  <a:pt x="1" y="20"/>
                </a:moveTo>
                <a:lnTo>
                  <a:pt x="1" y="18"/>
                </a:lnTo>
                <a:moveTo>
                  <a:pt x="5" y="18"/>
                </a:moveTo>
                <a:lnTo>
                  <a:pt x="8" y="20"/>
                </a:lnTo>
                <a:moveTo>
                  <a:pt x="10" y="1"/>
                </a:moveTo>
                <a:lnTo>
                  <a:pt x="18" y="8"/>
                </a:lnTo>
                <a:moveTo>
                  <a:pt x="18" y="10"/>
                </a:moveTo>
                <a:lnTo>
                  <a:pt x="20" y="15"/>
                </a:lnTo>
                <a:moveTo>
                  <a:pt x="8" y="15"/>
                </a:moveTo>
                <a:lnTo>
                  <a:pt x="10" y="20"/>
                </a:lnTo>
                <a:moveTo>
                  <a:pt x="8" y="13"/>
                </a:moveTo>
                <a:lnTo>
                  <a:pt x="13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34" name="path 10134"/>
          <p:cNvSpPr/>
          <p:nvPr/>
        </p:nvSpPr>
        <p:spPr>
          <a:xfrm>
            <a:off x="6956521" y="3900393"/>
            <a:ext cx="4125" cy="4125"/>
          </a:xfrm>
          <a:custGeom>
            <a:avLst/>
            <a:gdLst/>
            <a:ahLst/>
            <a:cxnLst/>
            <a:rect l="0" t="0" r="0" b="0"/>
            <a:pathLst>
              <a:path w="6" h="6">
                <a:moveTo>
                  <a:pt x="0" y="0"/>
                </a:move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36" name="path 10136"/>
          <p:cNvSpPr/>
          <p:nvPr/>
        </p:nvSpPr>
        <p:spPr>
          <a:xfrm>
            <a:off x="6960870" y="3895597"/>
            <a:ext cx="6094" cy="7619"/>
          </a:xfrm>
          <a:custGeom>
            <a:avLst/>
            <a:gdLst/>
            <a:ahLst/>
            <a:cxnLst/>
            <a:rect l="0" t="0" r="0" b="0"/>
            <a:pathLst>
              <a:path w="9" h="11">
                <a:moveTo>
                  <a:pt x="1" y="1"/>
                </a:moveTo>
                <a:lnTo>
                  <a:pt x="8" y="10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38" name="path 10138"/>
          <p:cNvSpPr/>
          <p:nvPr/>
        </p:nvSpPr>
        <p:spPr>
          <a:xfrm>
            <a:off x="6957821" y="3900170"/>
            <a:ext cx="4572" cy="6094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6" y="8"/>
                </a:moveTo>
                <a:lnTo>
                  <a:pt x="1" y="1"/>
                </a:lnTo>
                <a:lnTo>
                  <a:pt x="6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40" name="path 10140"/>
          <p:cNvSpPr/>
          <p:nvPr/>
        </p:nvSpPr>
        <p:spPr>
          <a:xfrm>
            <a:off x="6960870" y="39047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42" name="path 10142"/>
          <p:cNvSpPr/>
          <p:nvPr/>
        </p:nvSpPr>
        <p:spPr>
          <a:xfrm>
            <a:off x="6954011" y="390017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44" name="path 10144"/>
          <p:cNvSpPr/>
          <p:nvPr/>
        </p:nvSpPr>
        <p:spPr>
          <a:xfrm>
            <a:off x="6959345" y="3889502"/>
            <a:ext cx="10668" cy="13715"/>
          </a:xfrm>
          <a:custGeom>
            <a:avLst/>
            <a:gdLst/>
            <a:ahLst/>
            <a:cxnLst/>
            <a:rect l="0" t="0" r="0" b="0"/>
            <a:pathLst>
              <a:path w="16" h="21">
                <a:moveTo>
                  <a:pt x="1" y="1"/>
                </a:moveTo>
                <a:lnTo>
                  <a:pt x="15" y="20"/>
                </a:lnTo>
                <a:moveTo>
                  <a:pt x="1" y="15"/>
                </a:moveTo>
                <a:lnTo>
                  <a:pt x="5" y="20"/>
                </a:lnTo>
                <a:moveTo>
                  <a:pt x="1" y="1"/>
                </a:moveTo>
                <a:lnTo>
                  <a:pt x="13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46" name="path 10146"/>
          <p:cNvSpPr/>
          <p:nvPr/>
        </p:nvSpPr>
        <p:spPr>
          <a:xfrm>
            <a:off x="7178802" y="39047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48" name="path 10148"/>
          <p:cNvSpPr/>
          <p:nvPr/>
        </p:nvSpPr>
        <p:spPr>
          <a:xfrm>
            <a:off x="6954773" y="3900932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50" name="path 10150"/>
          <p:cNvSpPr/>
          <p:nvPr/>
        </p:nvSpPr>
        <p:spPr>
          <a:xfrm>
            <a:off x="7168133" y="3808730"/>
            <a:ext cx="45720" cy="25907"/>
          </a:xfrm>
          <a:custGeom>
            <a:avLst/>
            <a:gdLst/>
            <a:ahLst/>
            <a:cxnLst/>
            <a:rect l="0" t="0" r="0" b="0"/>
            <a:pathLst>
              <a:path w="72" h="40">
                <a:moveTo>
                  <a:pt x="46" y="1"/>
                </a:moveTo>
                <a:lnTo>
                  <a:pt x="49" y="1"/>
                </a:lnTo>
                <a:moveTo>
                  <a:pt x="41" y="3"/>
                </a:moveTo>
                <a:lnTo>
                  <a:pt x="44" y="3"/>
                </a:lnTo>
                <a:moveTo>
                  <a:pt x="49" y="1"/>
                </a:moveTo>
                <a:lnTo>
                  <a:pt x="51" y="3"/>
                </a:lnTo>
                <a:moveTo>
                  <a:pt x="65" y="1"/>
                </a:moveTo>
                <a:lnTo>
                  <a:pt x="68" y="3"/>
                </a:lnTo>
                <a:moveTo>
                  <a:pt x="68" y="1"/>
                </a:moveTo>
                <a:lnTo>
                  <a:pt x="70" y="3"/>
                </a:lnTo>
                <a:moveTo>
                  <a:pt x="5" y="30"/>
                </a:moveTo>
                <a:lnTo>
                  <a:pt x="5" y="27"/>
                </a:lnTo>
                <a:moveTo>
                  <a:pt x="1" y="34"/>
                </a:moveTo>
                <a:lnTo>
                  <a:pt x="1" y="32"/>
                </a:lnTo>
                <a:moveTo>
                  <a:pt x="5" y="27"/>
                </a:moveTo>
                <a:lnTo>
                  <a:pt x="5" y="30"/>
                </a:lnTo>
                <a:moveTo>
                  <a:pt x="22" y="39"/>
                </a:moveTo>
                <a:lnTo>
                  <a:pt x="20" y="32"/>
                </a:lnTo>
                <a:lnTo>
                  <a:pt x="22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52" name="path 10152"/>
          <p:cNvSpPr/>
          <p:nvPr/>
        </p:nvSpPr>
        <p:spPr>
          <a:xfrm>
            <a:off x="6066281" y="3833114"/>
            <a:ext cx="19812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1" y="61"/>
                </a:moveTo>
                <a:lnTo>
                  <a:pt x="1" y="58"/>
                </a:lnTo>
                <a:moveTo>
                  <a:pt x="1" y="58"/>
                </a:moveTo>
                <a:lnTo>
                  <a:pt x="3" y="61"/>
                </a:lnTo>
                <a:moveTo>
                  <a:pt x="1" y="56"/>
                </a:moveTo>
                <a:lnTo>
                  <a:pt x="6" y="63"/>
                </a:lnTo>
                <a:moveTo>
                  <a:pt x="1" y="53"/>
                </a:moveTo>
                <a:lnTo>
                  <a:pt x="8" y="63"/>
                </a:lnTo>
                <a:moveTo>
                  <a:pt x="1" y="41"/>
                </a:moveTo>
                <a:lnTo>
                  <a:pt x="1" y="39"/>
                </a:lnTo>
                <a:moveTo>
                  <a:pt x="1" y="39"/>
                </a:moveTo>
                <a:lnTo>
                  <a:pt x="6" y="49"/>
                </a:lnTo>
                <a:moveTo>
                  <a:pt x="3" y="41"/>
                </a:moveTo>
                <a:lnTo>
                  <a:pt x="1" y="41"/>
                </a:lnTo>
                <a:moveTo>
                  <a:pt x="3" y="25"/>
                </a:moveTo>
                <a:lnTo>
                  <a:pt x="6" y="27"/>
                </a:lnTo>
                <a:moveTo>
                  <a:pt x="1" y="44"/>
                </a:moveTo>
                <a:lnTo>
                  <a:pt x="6" y="51"/>
                </a:lnTo>
                <a:moveTo>
                  <a:pt x="8" y="20"/>
                </a:moveTo>
                <a:lnTo>
                  <a:pt x="8" y="22"/>
                </a:lnTo>
                <a:moveTo>
                  <a:pt x="6" y="20"/>
                </a:moveTo>
                <a:lnTo>
                  <a:pt x="8" y="25"/>
                </a:lnTo>
                <a:moveTo>
                  <a:pt x="22" y="1"/>
                </a:moveTo>
                <a:lnTo>
                  <a:pt x="30" y="10"/>
                </a:lnTo>
                <a:moveTo>
                  <a:pt x="3" y="22"/>
                </a:moveTo>
                <a:lnTo>
                  <a:pt x="6" y="25"/>
                </a:lnTo>
                <a:moveTo>
                  <a:pt x="6" y="20"/>
                </a:moveTo>
                <a:lnTo>
                  <a:pt x="8" y="25"/>
                </a:lnTo>
                <a:moveTo>
                  <a:pt x="1" y="51"/>
                </a:moveTo>
                <a:lnTo>
                  <a:pt x="10" y="63"/>
                </a:lnTo>
                <a:moveTo>
                  <a:pt x="1" y="49"/>
                </a:moveTo>
                <a:lnTo>
                  <a:pt x="10" y="61"/>
                </a:lnTo>
                <a:moveTo>
                  <a:pt x="1" y="46"/>
                </a:moveTo>
                <a:lnTo>
                  <a:pt x="10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54" name="path 10154"/>
          <p:cNvSpPr/>
          <p:nvPr/>
        </p:nvSpPr>
        <p:spPr>
          <a:xfrm>
            <a:off x="6082283" y="390017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56" name="path 10156"/>
          <p:cNvSpPr/>
          <p:nvPr/>
        </p:nvSpPr>
        <p:spPr>
          <a:xfrm>
            <a:off x="6959345" y="3889502"/>
            <a:ext cx="10668" cy="12192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58" name="path 10158"/>
          <p:cNvSpPr/>
          <p:nvPr/>
        </p:nvSpPr>
        <p:spPr>
          <a:xfrm>
            <a:off x="6959345" y="3830066"/>
            <a:ext cx="4571" cy="6095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1" y="1"/>
                </a:moveTo>
                <a:lnTo>
                  <a:pt x="5" y="8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60" name="path 10160"/>
          <p:cNvSpPr/>
          <p:nvPr/>
        </p:nvSpPr>
        <p:spPr>
          <a:xfrm>
            <a:off x="6305550" y="3895597"/>
            <a:ext cx="73152" cy="21336"/>
          </a:xfrm>
          <a:custGeom>
            <a:avLst/>
            <a:gdLst/>
            <a:ahLst/>
            <a:cxnLst/>
            <a:rect l="0" t="0" r="0" b="0"/>
            <a:pathLst>
              <a:path w="115" h="33">
                <a:moveTo>
                  <a:pt x="111" y="1"/>
                </a:moveTo>
                <a:lnTo>
                  <a:pt x="114" y="3"/>
                </a:lnTo>
                <a:lnTo>
                  <a:pt x="114" y="5"/>
                </a:lnTo>
                <a:lnTo>
                  <a:pt x="111" y="5"/>
                </a:lnTo>
                <a:lnTo>
                  <a:pt x="111" y="10"/>
                </a:lnTo>
                <a:lnTo>
                  <a:pt x="109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1" y="15"/>
                </a:lnTo>
                <a:lnTo>
                  <a:pt x="99" y="18"/>
                </a:lnTo>
                <a:lnTo>
                  <a:pt x="97" y="20"/>
                </a:lnTo>
                <a:lnTo>
                  <a:pt x="92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78" y="30"/>
                </a:lnTo>
                <a:lnTo>
                  <a:pt x="65" y="30"/>
                </a:lnTo>
                <a:lnTo>
                  <a:pt x="65" y="27"/>
                </a:lnTo>
                <a:lnTo>
                  <a:pt x="68" y="27"/>
                </a:lnTo>
                <a:lnTo>
                  <a:pt x="68" y="25"/>
                </a:lnTo>
                <a:lnTo>
                  <a:pt x="68" y="22"/>
                </a:lnTo>
                <a:lnTo>
                  <a:pt x="65" y="22"/>
                </a:lnTo>
                <a:lnTo>
                  <a:pt x="61" y="22"/>
                </a:lnTo>
                <a:lnTo>
                  <a:pt x="61" y="25"/>
                </a:lnTo>
                <a:lnTo>
                  <a:pt x="54" y="25"/>
                </a:lnTo>
                <a:lnTo>
                  <a:pt x="54" y="27"/>
                </a:lnTo>
                <a:lnTo>
                  <a:pt x="49" y="27"/>
                </a:lnTo>
                <a:lnTo>
                  <a:pt x="49" y="30"/>
                </a:lnTo>
                <a:lnTo>
                  <a:pt x="49" y="32"/>
                </a:lnTo>
                <a:lnTo>
                  <a:pt x="46" y="32"/>
                </a:lnTo>
                <a:lnTo>
                  <a:pt x="37" y="32"/>
                </a:lnTo>
                <a:lnTo>
                  <a:pt x="34" y="30"/>
                </a:lnTo>
                <a:lnTo>
                  <a:pt x="32" y="30"/>
                </a:lnTo>
                <a:lnTo>
                  <a:pt x="32" y="27"/>
                </a:lnTo>
                <a:lnTo>
                  <a:pt x="32" y="25"/>
                </a:lnTo>
                <a:lnTo>
                  <a:pt x="30" y="25"/>
                </a:lnTo>
                <a:lnTo>
                  <a:pt x="30" y="22"/>
                </a:lnTo>
                <a:lnTo>
                  <a:pt x="27" y="22"/>
                </a:lnTo>
                <a:lnTo>
                  <a:pt x="25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8" y="25"/>
                </a:lnTo>
                <a:lnTo>
                  <a:pt x="13" y="25"/>
                </a:lnTo>
                <a:lnTo>
                  <a:pt x="13" y="22"/>
                </a:lnTo>
                <a:lnTo>
                  <a:pt x="10" y="22"/>
                </a:lnTo>
                <a:lnTo>
                  <a:pt x="8" y="20"/>
                </a:lnTo>
                <a:lnTo>
                  <a:pt x="5" y="20"/>
                </a:lnTo>
                <a:lnTo>
                  <a:pt x="5" y="18"/>
                </a:lnTo>
                <a:lnTo>
                  <a:pt x="3" y="15"/>
                </a:lnTo>
                <a:lnTo>
                  <a:pt x="1" y="15"/>
                </a:lnTo>
                <a:lnTo>
                  <a:pt x="1" y="13"/>
                </a:lnTo>
                <a:lnTo>
                  <a:pt x="3" y="13"/>
                </a:lnTo>
                <a:lnTo>
                  <a:pt x="3" y="10"/>
                </a:lnTo>
                <a:lnTo>
                  <a:pt x="13" y="10"/>
                </a:lnTo>
                <a:lnTo>
                  <a:pt x="15" y="8"/>
                </a:lnTo>
                <a:lnTo>
                  <a:pt x="1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62" name="path 10162"/>
          <p:cNvSpPr/>
          <p:nvPr/>
        </p:nvSpPr>
        <p:spPr>
          <a:xfrm>
            <a:off x="6284214" y="3831590"/>
            <a:ext cx="32003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6" y="104"/>
                </a:lnTo>
                <a:lnTo>
                  <a:pt x="46" y="101"/>
                </a:lnTo>
                <a:lnTo>
                  <a:pt x="44" y="101"/>
                </a:lnTo>
                <a:lnTo>
                  <a:pt x="44" y="99"/>
                </a:lnTo>
                <a:lnTo>
                  <a:pt x="44" y="97"/>
                </a:lnTo>
                <a:lnTo>
                  <a:pt x="41" y="94"/>
                </a:lnTo>
                <a:lnTo>
                  <a:pt x="39" y="92"/>
                </a:lnTo>
                <a:lnTo>
                  <a:pt x="32" y="92"/>
                </a:lnTo>
                <a:lnTo>
                  <a:pt x="32" y="94"/>
                </a:lnTo>
                <a:lnTo>
                  <a:pt x="34" y="94"/>
                </a:lnTo>
                <a:lnTo>
                  <a:pt x="34" y="97"/>
                </a:lnTo>
                <a:lnTo>
                  <a:pt x="34" y="99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7" y="111"/>
                </a:lnTo>
                <a:lnTo>
                  <a:pt x="25" y="109"/>
                </a:lnTo>
                <a:lnTo>
                  <a:pt x="22" y="106"/>
                </a:lnTo>
                <a:lnTo>
                  <a:pt x="20" y="104"/>
                </a:lnTo>
                <a:lnTo>
                  <a:pt x="20" y="101"/>
                </a:lnTo>
                <a:lnTo>
                  <a:pt x="17" y="101"/>
                </a:lnTo>
                <a:lnTo>
                  <a:pt x="17" y="99"/>
                </a:lnTo>
                <a:lnTo>
                  <a:pt x="15" y="99"/>
                </a:lnTo>
                <a:lnTo>
                  <a:pt x="15" y="94"/>
                </a:lnTo>
                <a:lnTo>
                  <a:pt x="13" y="94"/>
                </a:lnTo>
                <a:lnTo>
                  <a:pt x="13" y="92"/>
                </a:lnTo>
                <a:lnTo>
                  <a:pt x="10" y="92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7"/>
                </a:lnTo>
                <a:lnTo>
                  <a:pt x="3" y="77"/>
                </a:lnTo>
                <a:lnTo>
                  <a:pt x="3" y="68"/>
                </a:lnTo>
                <a:lnTo>
                  <a:pt x="1" y="68"/>
                </a:lnTo>
                <a:lnTo>
                  <a:pt x="1" y="63"/>
                </a:lnTo>
                <a:lnTo>
                  <a:pt x="3" y="63"/>
                </a:lnTo>
                <a:lnTo>
                  <a:pt x="5" y="63"/>
                </a:lnTo>
                <a:lnTo>
                  <a:pt x="5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6"/>
                </a:lnTo>
                <a:lnTo>
                  <a:pt x="5" y="56"/>
                </a:lnTo>
                <a:lnTo>
                  <a:pt x="5" y="46"/>
                </a:lnTo>
                <a:lnTo>
                  <a:pt x="3" y="46"/>
                </a:lnTo>
                <a:lnTo>
                  <a:pt x="3" y="44"/>
                </a:lnTo>
                <a:lnTo>
                  <a:pt x="1" y="44"/>
                </a:lnTo>
                <a:lnTo>
                  <a:pt x="1" y="46"/>
                </a:lnTo>
                <a:lnTo>
                  <a:pt x="1" y="44"/>
                </a:lnTo>
                <a:lnTo>
                  <a:pt x="1" y="32"/>
                </a:lnTo>
                <a:lnTo>
                  <a:pt x="3" y="30"/>
                </a:lnTo>
                <a:lnTo>
                  <a:pt x="5" y="30"/>
                </a:lnTo>
                <a:lnTo>
                  <a:pt x="8" y="27"/>
                </a:lnTo>
                <a:lnTo>
                  <a:pt x="8" y="25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5"/>
                </a:lnTo>
                <a:lnTo>
                  <a:pt x="8" y="13"/>
                </a:lnTo>
                <a:lnTo>
                  <a:pt x="8" y="10"/>
                </a:lnTo>
                <a:lnTo>
                  <a:pt x="10" y="8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64" name="path 10164"/>
          <p:cNvSpPr/>
          <p:nvPr/>
        </p:nvSpPr>
        <p:spPr>
          <a:xfrm>
            <a:off x="6300215" y="3900170"/>
            <a:ext cx="1524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66" name="path 10166"/>
          <p:cNvSpPr/>
          <p:nvPr/>
        </p:nvSpPr>
        <p:spPr>
          <a:xfrm>
            <a:off x="6300978" y="3889502"/>
            <a:ext cx="15239" cy="15240"/>
          </a:xfrm>
          <a:custGeom>
            <a:avLst/>
            <a:gdLst/>
            <a:ahLst/>
            <a:cxnLst/>
            <a:rect l="0" t="0" r="0" b="0"/>
            <a:pathLst>
              <a:path w="23" h="24">
                <a:moveTo>
                  <a:pt x="1" y="20"/>
                </a:moveTo>
                <a:lnTo>
                  <a:pt x="3" y="20"/>
                </a:lnTo>
                <a:moveTo>
                  <a:pt x="5" y="18"/>
                </a:moveTo>
                <a:lnTo>
                  <a:pt x="10" y="20"/>
                </a:lnTo>
                <a:moveTo>
                  <a:pt x="13" y="1"/>
                </a:moveTo>
                <a:lnTo>
                  <a:pt x="17" y="8"/>
                </a:lnTo>
                <a:moveTo>
                  <a:pt x="20" y="10"/>
                </a:moveTo>
                <a:lnTo>
                  <a:pt x="22" y="15"/>
                </a:lnTo>
                <a:moveTo>
                  <a:pt x="8" y="15"/>
                </a:moveTo>
                <a:lnTo>
                  <a:pt x="13" y="20"/>
                </a:lnTo>
                <a:moveTo>
                  <a:pt x="10" y="13"/>
                </a:moveTo>
                <a:lnTo>
                  <a:pt x="15" y="20"/>
                </a:lnTo>
                <a:moveTo>
                  <a:pt x="10" y="10"/>
                </a:moveTo>
                <a:lnTo>
                  <a:pt x="17" y="20"/>
                </a:lnTo>
                <a:moveTo>
                  <a:pt x="10" y="13"/>
                </a:moveTo>
                <a:lnTo>
                  <a:pt x="15" y="20"/>
                </a:lnTo>
                <a:moveTo>
                  <a:pt x="3" y="18"/>
                </a:moveTo>
                <a:lnTo>
                  <a:pt x="5" y="2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68" name="path 10168"/>
          <p:cNvSpPr/>
          <p:nvPr/>
        </p:nvSpPr>
        <p:spPr>
          <a:xfrm>
            <a:off x="6302502" y="3889502"/>
            <a:ext cx="12192" cy="16763"/>
          </a:xfrm>
          <a:custGeom>
            <a:avLst/>
            <a:gdLst/>
            <a:ahLst/>
            <a:cxnLst/>
            <a:rect l="0" t="0" r="0" b="0"/>
            <a:pathLst>
              <a:path w="19" h="26">
                <a:moveTo>
                  <a:pt x="1" y="18"/>
                </a:moveTo>
                <a:lnTo>
                  <a:pt x="8" y="25"/>
                </a:lnTo>
                <a:moveTo>
                  <a:pt x="3" y="18"/>
                </a:moveTo>
                <a:lnTo>
                  <a:pt x="8" y="22"/>
                </a:lnTo>
                <a:moveTo>
                  <a:pt x="5" y="1"/>
                </a:moveTo>
                <a:lnTo>
                  <a:pt x="18" y="20"/>
                </a:lnTo>
                <a:moveTo>
                  <a:pt x="5" y="15"/>
                </a:moveTo>
                <a:lnTo>
                  <a:pt x="8" y="20"/>
                </a:lnTo>
                <a:moveTo>
                  <a:pt x="3" y="1"/>
                </a:moveTo>
                <a:lnTo>
                  <a:pt x="18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70" name="path 10170"/>
          <p:cNvSpPr/>
          <p:nvPr/>
        </p:nvSpPr>
        <p:spPr>
          <a:xfrm>
            <a:off x="6083045" y="3889502"/>
            <a:ext cx="15240" cy="13715"/>
          </a:xfrm>
          <a:custGeom>
            <a:avLst/>
            <a:gdLst/>
            <a:ahLst/>
            <a:cxnLst/>
            <a:rect l="0" t="0" r="0" b="0"/>
            <a:pathLst>
              <a:path w="24" h="21">
                <a:moveTo>
                  <a:pt x="1" y="20"/>
                </a:moveTo>
                <a:lnTo>
                  <a:pt x="3" y="20"/>
                </a:lnTo>
                <a:moveTo>
                  <a:pt x="5" y="18"/>
                </a:moveTo>
                <a:lnTo>
                  <a:pt x="10" y="20"/>
                </a:lnTo>
                <a:moveTo>
                  <a:pt x="13" y="1"/>
                </a:moveTo>
                <a:lnTo>
                  <a:pt x="18" y="8"/>
                </a:lnTo>
                <a:moveTo>
                  <a:pt x="20" y="10"/>
                </a:moveTo>
                <a:lnTo>
                  <a:pt x="22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72" name="path 10172"/>
          <p:cNvSpPr/>
          <p:nvPr/>
        </p:nvSpPr>
        <p:spPr>
          <a:xfrm>
            <a:off x="6300978" y="3900932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74" name="path 10174"/>
          <p:cNvSpPr/>
          <p:nvPr/>
        </p:nvSpPr>
        <p:spPr>
          <a:xfrm>
            <a:off x="6087618" y="3897121"/>
            <a:ext cx="4571" cy="6095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1" y="3"/>
                </a:moveTo>
                <a:lnTo>
                  <a:pt x="5" y="8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76" name="path 10176"/>
          <p:cNvSpPr/>
          <p:nvPr/>
        </p:nvSpPr>
        <p:spPr>
          <a:xfrm>
            <a:off x="6084570" y="3895597"/>
            <a:ext cx="10667" cy="9144"/>
          </a:xfrm>
          <a:custGeom>
            <a:avLst/>
            <a:gdLst/>
            <a:ahLst/>
            <a:cxnLst/>
            <a:rect l="0" t="0" r="0" b="0"/>
            <a:pathLst>
              <a:path w="16" h="14">
                <a:moveTo>
                  <a:pt x="8" y="1"/>
                </a:moveTo>
                <a:lnTo>
                  <a:pt x="15" y="10"/>
                </a:lnTo>
                <a:moveTo>
                  <a:pt x="8" y="3"/>
                </a:moveTo>
                <a:lnTo>
                  <a:pt x="13" y="10"/>
                </a:lnTo>
                <a:moveTo>
                  <a:pt x="1" y="8"/>
                </a:moveTo>
                <a:lnTo>
                  <a:pt x="3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78" name="path 10178"/>
          <p:cNvSpPr/>
          <p:nvPr/>
        </p:nvSpPr>
        <p:spPr>
          <a:xfrm>
            <a:off x="6084570" y="3889502"/>
            <a:ext cx="12191" cy="16763"/>
          </a:xfrm>
          <a:custGeom>
            <a:avLst/>
            <a:gdLst/>
            <a:ahLst/>
            <a:cxnLst/>
            <a:rect l="0" t="0" r="0" b="0"/>
            <a:pathLst>
              <a:path w="19" h="26">
                <a:moveTo>
                  <a:pt x="1" y="18"/>
                </a:moveTo>
                <a:lnTo>
                  <a:pt x="5" y="25"/>
                </a:lnTo>
                <a:moveTo>
                  <a:pt x="3" y="18"/>
                </a:moveTo>
                <a:lnTo>
                  <a:pt x="5" y="22"/>
                </a:lnTo>
                <a:moveTo>
                  <a:pt x="3" y="1"/>
                </a:moveTo>
                <a:lnTo>
                  <a:pt x="17" y="20"/>
                </a:lnTo>
                <a:moveTo>
                  <a:pt x="5" y="15"/>
                </a:moveTo>
                <a:lnTo>
                  <a:pt x="8" y="20"/>
                </a:lnTo>
                <a:moveTo>
                  <a:pt x="3" y="1"/>
                </a:moveTo>
                <a:lnTo>
                  <a:pt x="17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80" name="path 10180"/>
          <p:cNvSpPr/>
          <p:nvPr/>
        </p:nvSpPr>
        <p:spPr>
          <a:xfrm>
            <a:off x="6087618" y="39047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82" name="path 10182"/>
          <p:cNvSpPr/>
          <p:nvPr/>
        </p:nvSpPr>
        <p:spPr>
          <a:xfrm>
            <a:off x="6322314" y="3848353"/>
            <a:ext cx="27431" cy="27432"/>
          </a:xfrm>
          <a:custGeom>
            <a:avLst/>
            <a:gdLst/>
            <a:ahLst/>
            <a:cxnLst/>
            <a:rect l="0" t="0" r="0" b="0"/>
            <a:pathLst>
              <a:path w="43" h="43">
                <a:moveTo>
                  <a:pt x="17" y="10"/>
                </a:moveTo>
                <a:lnTo>
                  <a:pt x="27" y="30"/>
                </a:lnTo>
                <a:lnTo>
                  <a:pt x="20" y="8"/>
                </a:lnTo>
                <a:moveTo>
                  <a:pt x="22" y="1"/>
                </a:moveTo>
                <a:lnTo>
                  <a:pt x="25" y="8"/>
                </a:lnTo>
                <a:lnTo>
                  <a:pt x="32" y="13"/>
                </a:lnTo>
                <a:lnTo>
                  <a:pt x="41" y="8"/>
                </a:lnTo>
                <a:moveTo>
                  <a:pt x="10" y="20"/>
                </a:moveTo>
                <a:lnTo>
                  <a:pt x="27" y="30"/>
                </a:lnTo>
                <a:lnTo>
                  <a:pt x="10" y="13"/>
                </a:lnTo>
                <a:moveTo>
                  <a:pt x="15" y="10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7" y="8"/>
                </a:lnTo>
                <a:lnTo>
                  <a:pt x="20" y="1"/>
                </a:lnTo>
                <a:moveTo>
                  <a:pt x="30" y="42"/>
                </a:moveTo>
                <a:lnTo>
                  <a:pt x="27" y="32"/>
                </a:lnTo>
                <a:lnTo>
                  <a:pt x="17" y="27"/>
                </a:lnTo>
                <a:lnTo>
                  <a:pt x="8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84" name="path 10184"/>
          <p:cNvSpPr/>
          <p:nvPr/>
        </p:nvSpPr>
        <p:spPr>
          <a:xfrm>
            <a:off x="6337553" y="3852926"/>
            <a:ext cx="16764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5"/>
                </a:moveTo>
                <a:lnTo>
                  <a:pt x="3" y="22"/>
                </a:lnTo>
                <a:lnTo>
                  <a:pt x="18" y="20"/>
                </a:lnTo>
                <a:moveTo>
                  <a:pt x="3" y="25"/>
                </a:moveTo>
                <a:lnTo>
                  <a:pt x="3" y="22"/>
                </a:lnTo>
                <a:lnTo>
                  <a:pt x="3" y="25"/>
                </a:lnTo>
                <a:close/>
                <a:moveTo>
                  <a:pt x="1" y="22"/>
                </a:moveTo>
                <a:lnTo>
                  <a:pt x="3" y="22"/>
                </a:lnTo>
                <a:lnTo>
                  <a:pt x="13" y="8"/>
                </a:lnTo>
                <a:moveTo>
                  <a:pt x="8" y="5"/>
                </a:moveTo>
                <a:lnTo>
                  <a:pt x="3" y="22"/>
                </a:lnTo>
                <a:lnTo>
                  <a:pt x="8" y="5"/>
                </a:lnTo>
                <a:close/>
                <a:moveTo>
                  <a:pt x="13" y="10"/>
                </a:moveTo>
                <a:lnTo>
                  <a:pt x="3" y="22"/>
                </a:lnTo>
                <a:lnTo>
                  <a:pt x="6" y="5"/>
                </a:lnTo>
                <a:moveTo>
                  <a:pt x="13" y="5"/>
                </a:moveTo>
                <a:lnTo>
                  <a:pt x="3" y="22"/>
                </a:lnTo>
                <a:moveTo>
                  <a:pt x="18" y="1"/>
                </a:moveTo>
                <a:lnTo>
                  <a:pt x="15" y="15"/>
                </a:lnTo>
                <a:lnTo>
                  <a:pt x="25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6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86" name="path 10186"/>
          <p:cNvSpPr/>
          <p:nvPr/>
        </p:nvSpPr>
        <p:spPr>
          <a:xfrm>
            <a:off x="7018781" y="3843781"/>
            <a:ext cx="28956" cy="53340"/>
          </a:xfrm>
          <a:custGeom>
            <a:avLst/>
            <a:gdLst/>
            <a:ahLst/>
            <a:cxnLst/>
            <a:rect l="0" t="0" r="0" b="0"/>
            <a:pathLst>
              <a:path w="45" h="84">
                <a:moveTo>
                  <a:pt x="39" y="1"/>
                </a:moveTo>
                <a:lnTo>
                  <a:pt x="39" y="6"/>
                </a:lnTo>
                <a:lnTo>
                  <a:pt x="42" y="6"/>
                </a:lnTo>
                <a:lnTo>
                  <a:pt x="42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18"/>
                </a:lnTo>
                <a:lnTo>
                  <a:pt x="34" y="18"/>
                </a:lnTo>
                <a:lnTo>
                  <a:pt x="34" y="20"/>
                </a:lnTo>
                <a:lnTo>
                  <a:pt x="37" y="20"/>
                </a:lnTo>
                <a:lnTo>
                  <a:pt x="37" y="30"/>
                </a:lnTo>
                <a:lnTo>
                  <a:pt x="39" y="30"/>
                </a:lnTo>
                <a:lnTo>
                  <a:pt x="39" y="32"/>
                </a:lnTo>
                <a:lnTo>
                  <a:pt x="42" y="32"/>
                </a:lnTo>
                <a:lnTo>
                  <a:pt x="44" y="32"/>
                </a:lnTo>
                <a:lnTo>
                  <a:pt x="44" y="34"/>
                </a:lnTo>
                <a:lnTo>
                  <a:pt x="44" y="42"/>
                </a:lnTo>
                <a:lnTo>
                  <a:pt x="42" y="44"/>
                </a:lnTo>
                <a:lnTo>
                  <a:pt x="42" y="46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4" y="54"/>
                </a:lnTo>
                <a:lnTo>
                  <a:pt x="37" y="54"/>
                </a:lnTo>
                <a:lnTo>
                  <a:pt x="37" y="56"/>
                </a:lnTo>
                <a:lnTo>
                  <a:pt x="39" y="56"/>
                </a:lnTo>
                <a:lnTo>
                  <a:pt x="39" y="58"/>
                </a:lnTo>
                <a:lnTo>
                  <a:pt x="37" y="61"/>
                </a:lnTo>
                <a:lnTo>
                  <a:pt x="37" y="66"/>
                </a:lnTo>
                <a:lnTo>
                  <a:pt x="34" y="66"/>
                </a:lnTo>
                <a:lnTo>
                  <a:pt x="34" y="70"/>
                </a:lnTo>
                <a:lnTo>
                  <a:pt x="32" y="70"/>
                </a:lnTo>
                <a:lnTo>
                  <a:pt x="32" y="73"/>
                </a:lnTo>
                <a:lnTo>
                  <a:pt x="30" y="73"/>
                </a:lnTo>
                <a:lnTo>
                  <a:pt x="30" y="75"/>
                </a:lnTo>
                <a:lnTo>
                  <a:pt x="27" y="78"/>
                </a:lnTo>
                <a:lnTo>
                  <a:pt x="22" y="78"/>
                </a:lnTo>
                <a:lnTo>
                  <a:pt x="22" y="75"/>
                </a:lnTo>
                <a:lnTo>
                  <a:pt x="20" y="75"/>
                </a:lnTo>
                <a:lnTo>
                  <a:pt x="20" y="73"/>
                </a:lnTo>
                <a:lnTo>
                  <a:pt x="20" y="70"/>
                </a:lnTo>
                <a:lnTo>
                  <a:pt x="22" y="70"/>
                </a:lnTo>
                <a:lnTo>
                  <a:pt x="22" y="68"/>
                </a:lnTo>
                <a:lnTo>
                  <a:pt x="20" y="68"/>
                </a:lnTo>
                <a:lnTo>
                  <a:pt x="20" y="66"/>
                </a:lnTo>
                <a:lnTo>
                  <a:pt x="18" y="66"/>
                </a:lnTo>
                <a:lnTo>
                  <a:pt x="13" y="66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6" y="70"/>
                </a:lnTo>
                <a:lnTo>
                  <a:pt x="3" y="73"/>
                </a:lnTo>
                <a:lnTo>
                  <a:pt x="3" y="75"/>
                </a:lnTo>
                <a:lnTo>
                  <a:pt x="1" y="75"/>
                </a:lnTo>
                <a:lnTo>
                  <a:pt x="1" y="80"/>
                </a:lnTo>
                <a:lnTo>
                  <a:pt x="3" y="80"/>
                </a:lnTo>
                <a:lnTo>
                  <a:pt x="3" y="82"/>
                </a:lnTo>
                <a:lnTo>
                  <a:pt x="6" y="80"/>
                </a:lnTo>
                <a:lnTo>
                  <a:pt x="8" y="80"/>
                </a:lnTo>
                <a:lnTo>
                  <a:pt x="8" y="78"/>
                </a:lnTo>
                <a:lnTo>
                  <a:pt x="15" y="78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88" name="path 10188"/>
          <p:cNvSpPr/>
          <p:nvPr/>
        </p:nvSpPr>
        <p:spPr>
          <a:xfrm>
            <a:off x="6323838" y="3855973"/>
            <a:ext cx="6096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90" name="path 10190"/>
          <p:cNvSpPr/>
          <p:nvPr/>
        </p:nvSpPr>
        <p:spPr>
          <a:xfrm>
            <a:off x="6364985" y="3843781"/>
            <a:ext cx="27431" cy="53340"/>
          </a:xfrm>
          <a:custGeom>
            <a:avLst/>
            <a:gdLst/>
            <a:ahLst/>
            <a:cxnLst/>
            <a:rect l="0" t="0" r="0" b="0"/>
            <a:pathLst>
              <a:path w="43" h="84">
                <a:moveTo>
                  <a:pt x="39" y="1"/>
                </a:moveTo>
                <a:lnTo>
                  <a:pt x="39" y="8"/>
                </a:lnTo>
                <a:lnTo>
                  <a:pt x="41" y="8"/>
                </a:lnTo>
                <a:lnTo>
                  <a:pt x="41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20"/>
                </a:lnTo>
                <a:lnTo>
                  <a:pt x="34" y="20"/>
                </a:lnTo>
                <a:lnTo>
                  <a:pt x="34" y="22"/>
                </a:lnTo>
                <a:lnTo>
                  <a:pt x="37" y="22"/>
                </a:lnTo>
                <a:lnTo>
                  <a:pt x="37" y="30"/>
                </a:lnTo>
                <a:lnTo>
                  <a:pt x="39" y="30"/>
                </a:lnTo>
                <a:lnTo>
                  <a:pt x="39" y="32"/>
                </a:lnTo>
                <a:lnTo>
                  <a:pt x="41" y="32"/>
                </a:lnTo>
                <a:lnTo>
                  <a:pt x="41" y="46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4" y="54"/>
                </a:lnTo>
                <a:lnTo>
                  <a:pt x="37" y="54"/>
                </a:lnTo>
                <a:lnTo>
                  <a:pt x="37" y="63"/>
                </a:lnTo>
                <a:lnTo>
                  <a:pt x="34" y="66"/>
                </a:lnTo>
                <a:lnTo>
                  <a:pt x="34" y="68"/>
                </a:lnTo>
                <a:lnTo>
                  <a:pt x="32" y="68"/>
                </a:lnTo>
                <a:lnTo>
                  <a:pt x="32" y="73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8"/>
                </a:lnTo>
                <a:lnTo>
                  <a:pt x="25" y="78"/>
                </a:lnTo>
                <a:lnTo>
                  <a:pt x="20" y="78"/>
                </a:lnTo>
                <a:lnTo>
                  <a:pt x="20" y="75"/>
                </a:lnTo>
                <a:lnTo>
                  <a:pt x="20" y="66"/>
                </a:lnTo>
                <a:lnTo>
                  <a:pt x="17" y="66"/>
                </a:lnTo>
                <a:lnTo>
                  <a:pt x="13" y="66"/>
                </a:lnTo>
                <a:lnTo>
                  <a:pt x="13" y="68"/>
                </a:lnTo>
                <a:lnTo>
                  <a:pt x="10" y="68"/>
                </a:lnTo>
                <a:lnTo>
                  <a:pt x="8" y="70"/>
                </a:lnTo>
                <a:lnTo>
                  <a:pt x="3" y="70"/>
                </a:lnTo>
                <a:lnTo>
                  <a:pt x="3" y="73"/>
                </a:lnTo>
                <a:lnTo>
                  <a:pt x="1" y="75"/>
                </a:lnTo>
                <a:lnTo>
                  <a:pt x="1" y="82"/>
                </a:lnTo>
                <a:lnTo>
                  <a:pt x="3" y="82"/>
                </a:lnTo>
                <a:lnTo>
                  <a:pt x="3" y="80"/>
                </a:lnTo>
                <a:lnTo>
                  <a:pt x="5" y="80"/>
                </a:lnTo>
                <a:lnTo>
                  <a:pt x="8" y="80"/>
                </a:lnTo>
                <a:lnTo>
                  <a:pt x="8" y="78"/>
                </a:lnTo>
                <a:lnTo>
                  <a:pt x="15" y="78"/>
                </a:lnTo>
                <a:lnTo>
                  <a:pt x="15" y="80"/>
                </a:lnTo>
                <a:lnTo>
                  <a:pt x="17" y="80"/>
                </a:lnTo>
                <a:lnTo>
                  <a:pt x="17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92" name="path 10192"/>
          <p:cNvSpPr/>
          <p:nvPr/>
        </p:nvSpPr>
        <p:spPr>
          <a:xfrm>
            <a:off x="6977633" y="3855973"/>
            <a:ext cx="6096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94" name="path 10194"/>
          <p:cNvSpPr/>
          <p:nvPr/>
        </p:nvSpPr>
        <p:spPr>
          <a:xfrm>
            <a:off x="6119621" y="3852926"/>
            <a:ext cx="16764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5"/>
                </a:moveTo>
                <a:lnTo>
                  <a:pt x="3" y="22"/>
                </a:lnTo>
                <a:lnTo>
                  <a:pt x="18" y="20"/>
                </a:lnTo>
                <a:moveTo>
                  <a:pt x="3" y="25"/>
                </a:moveTo>
                <a:lnTo>
                  <a:pt x="3" y="22"/>
                </a:lnTo>
                <a:lnTo>
                  <a:pt x="1" y="25"/>
                </a:lnTo>
                <a:moveTo>
                  <a:pt x="1" y="22"/>
                </a:moveTo>
                <a:lnTo>
                  <a:pt x="3" y="22"/>
                </a:lnTo>
                <a:lnTo>
                  <a:pt x="13" y="8"/>
                </a:lnTo>
                <a:moveTo>
                  <a:pt x="8" y="5"/>
                </a:moveTo>
                <a:lnTo>
                  <a:pt x="3" y="22"/>
                </a:lnTo>
                <a:lnTo>
                  <a:pt x="8" y="5"/>
                </a:lnTo>
                <a:close/>
                <a:moveTo>
                  <a:pt x="13" y="10"/>
                </a:moveTo>
                <a:lnTo>
                  <a:pt x="3" y="22"/>
                </a:lnTo>
                <a:lnTo>
                  <a:pt x="6" y="5"/>
                </a:lnTo>
                <a:moveTo>
                  <a:pt x="13" y="5"/>
                </a:moveTo>
                <a:lnTo>
                  <a:pt x="3" y="22"/>
                </a:lnTo>
                <a:moveTo>
                  <a:pt x="18" y="1"/>
                </a:moveTo>
                <a:lnTo>
                  <a:pt x="15" y="15"/>
                </a:lnTo>
                <a:lnTo>
                  <a:pt x="25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6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96" name="path 10196"/>
          <p:cNvSpPr/>
          <p:nvPr/>
        </p:nvSpPr>
        <p:spPr>
          <a:xfrm>
            <a:off x="6307073" y="3905503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198" name="path 10198"/>
          <p:cNvSpPr/>
          <p:nvPr/>
        </p:nvSpPr>
        <p:spPr>
          <a:xfrm>
            <a:off x="6305550" y="3889502"/>
            <a:ext cx="10667" cy="12192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00" name="path 10200"/>
          <p:cNvSpPr/>
          <p:nvPr/>
        </p:nvSpPr>
        <p:spPr>
          <a:xfrm>
            <a:off x="5865114" y="3889502"/>
            <a:ext cx="15240" cy="13715"/>
          </a:xfrm>
          <a:custGeom>
            <a:avLst/>
            <a:gdLst/>
            <a:ahLst/>
            <a:cxnLst/>
            <a:rect l="0" t="0" r="0" b="0"/>
            <a:pathLst>
              <a:path w="24" h="21">
                <a:moveTo>
                  <a:pt x="1" y="20"/>
                </a:moveTo>
                <a:lnTo>
                  <a:pt x="3" y="20"/>
                </a:lnTo>
                <a:moveTo>
                  <a:pt x="5" y="18"/>
                </a:moveTo>
                <a:lnTo>
                  <a:pt x="10" y="20"/>
                </a:lnTo>
                <a:moveTo>
                  <a:pt x="13" y="1"/>
                </a:moveTo>
                <a:lnTo>
                  <a:pt x="17" y="8"/>
                </a:lnTo>
                <a:moveTo>
                  <a:pt x="20" y="10"/>
                </a:moveTo>
                <a:lnTo>
                  <a:pt x="22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02" name="path 10202"/>
          <p:cNvSpPr/>
          <p:nvPr/>
        </p:nvSpPr>
        <p:spPr>
          <a:xfrm>
            <a:off x="5869685" y="3897121"/>
            <a:ext cx="4571" cy="6095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1" y="3"/>
                </a:moveTo>
                <a:lnTo>
                  <a:pt x="5" y="8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04" name="path 10204"/>
          <p:cNvSpPr/>
          <p:nvPr/>
        </p:nvSpPr>
        <p:spPr>
          <a:xfrm>
            <a:off x="5866638" y="3895597"/>
            <a:ext cx="10667" cy="9144"/>
          </a:xfrm>
          <a:custGeom>
            <a:avLst/>
            <a:gdLst/>
            <a:ahLst/>
            <a:cxnLst/>
            <a:rect l="0" t="0" r="0" b="0"/>
            <a:pathLst>
              <a:path w="16" h="14">
                <a:moveTo>
                  <a:pt x="8" y="1"/>
                </a:moveTo>
                <a:lnTo>
                  <a:pt x="15" y="10"/>
                </a:lnTo>
                <a:moveTo>
                  <a:pt x="8" y="3"/>
                </a:moveTo>
                <a:lnTo>
                  <a:pt x="13" y="10"/>
                </a:lnTo>
                <a:moveTo>
                  <a:pt x="1" y="8"/>
                </a:moveTo>
                <a:lnTo>
                  <a:pt x="3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06" name="path 10206"/>
          <p:cNvSpPr/>
          <p:nvPr/>
        </p:nvSpPr>
        <p:spPr>
          <a:xfrm>
            <a:off x="5866638" y="3889502"/>
            <a:ext cx="13716" cy="16763"/>
          </a:xfrm>
          <a:custGeom>
            <a:avLst/>
            <a:gdLst/>
            <a:ahLst/>
            <a:cxnLst/>
            <a:rect l="0" t="0" r="0" b="0"/>
            <a:pathLst>
              <a:path w="21" h="26">
                <a:moveTo>
                  <a:pt x="1" y="18"/>
                </a:moveTo>
                <a:lnTo>
                  <a:pt x="5" y="25"/>
                </a:lnTo>
                <a:moveTo>
                  <a:pt x="3" y="18"/>
                </a:moveTo>
                <a:lnTo>
                  <a:pt x="5" y="22"/>
                </a:lnTo>
                <a:moveTo>
                  <a:pt x="3" y="1"/>
                </a:moveTo>
                <a:lnTo>
                  <a:pt x="18" y="20"/>
                </a:lnTo>
                <a:moveTo>
                  <a:pt x="5" y="15"/>
                </a:moveTo>
                <a:lnTo>
                  <a:pt x="8" y="20"/>
                </a:lnTo>
                <a:moveTo>
                  <a:pt x="3" y="1"/>
                </a:moveTo>
                <a:lnTo>
                  <a:pt x="18" y="20"/>
                </a:lnTo>
                <a:moveTo>
                  <a:pt x="8" y="1"/>
                </a:moveTo>
                <a:lnTo>
                  <a:pt x="20" y="18"/>
                </a:lnTo>
                <a:moveTo>
                  <a:pt x="5" y="1"/>
                </a:moveTo>
                <a:lnTo>
                  <a:pt x="18" y="1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08" name="path 10208"/>
          <p:cNvSpPr/>
          <p:nvPr/>
        </p:nvSpPr>
        <p:spPr>
          <a:xfrm>
            <a:off x="5869909" y="3904964"/>
            <a:ext cx="2602" cy="2602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10" name="path 10210"/>
          <p:cNvSpPr/>
          <p:nvPr/>
        </p:nvSpPr>
        <p:spPr>
          <a:xfrm>
            <a:off x="5929121" y="3843781"/>
            <a:ext cx="27432" cy="53340"/>
          </a:xfrm>
          <a:custGeom>
            <a:avLst/>
            <a:gdLst/>
            <a:ahLst/>
            <a:cxnLst/>
            <a:rect l="0" t="0" r="0" b="0"/>
            <a:pathLst>
              <a:path w="43" h="84">
                <a:moveTo>
                  <a:pt x="37" y="1"/>
                </a:moveTo>
                <a:lnTo>
                  <a:pt x="39" y="3"/>
                </a:lnTo>
                <a:lnTo>
                  <a:pt x="39" y="15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20"/>
                </a:lnTo>
                <a:lnTo>
                  <a:pt x="34" y="20"/>
                </a:lnTo>
                <a:lnTo>
                  <a:pt x="34" y="25"/>
                </a:lnTo>
                <a:lnTo>
                  <a:pt x="37" y="25"/>
                </a:lnTo>
                <a:lnTo>
                  <a:pt x="37" y="32"/>
                </a:lnTo>
                <a:lnTo>
                  <a:pt x="39" y="32"/>
                </a:lnTo>
                <a:lnTo>
                  <a:pt x="42" y="32"/>
                </a:lnTo>
                <a:lnTo>
                  <a:pt x="42" y="34"/>
                </a:lnTo>
                <a:lnTo>
                  <a:pt x="42" y="44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2" y="51"/>
                </a:lnTo>
                <a:lnTo>
                  <a:pt x="32" y="54"/>
                </a:lnTo>
                <a:lnTo>
                  <a:pt x="37" y="54"/>
                </a:lnTo>
                <a:lnTo>
                  <a:pt x="37" y="56"/>
                </a:lnTo>
                <a:lnTo>
                  <a:pt x="37" y="63"/>
                </a:lnTo>
                <a:lnTo>
                  <a:pt x="34" y="63"/>
                </a:lnTo>
                <a:lnTo>
                  <a:pt x="34" y="68"/>
                </a:lnTo>
                <a:lnTo>
                  <a:pt x="32" y="68"/>
                </a:lnTo>
                <a:lnTo>
                  <a:pt x="32" y="70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8"/>
                </a:lnTo>
                <a:lnTo>
                  <a:pt x="25" y="78"/>
                </a:lnTo>
                <a:lnTo>
                  <a:pt x="20" y="78"/>
                </a:lnTo>
                <a:lnTo>
                  <a:pt x="20" y="75"/>
                </a:lnTo>
                <a:lnTo>
                  <a:pt x="20" y="66"/>
                </a:lnTo>
                <a:lnTo>
                  <a:pt x="18" y="66"/>
                </a:lnTo>
                <a:lnTo>
                  <a:pt x="13" y="66"/>
                </a:lnTo>
                <a:lnTo>
                  <a:pt x="10" y="68"/>
                </a:lnTo>
                <a:lnTo>
                  <a:pt x="8" y="70"/>
                </a:lnTo>
                <a:lnTo>
                  <a:pt x="3" y="70"/>
                </a:lnTo>
                <a:lnTo>
                  <a:pt x="3" y="73"/>
                </a:lnTo>
                <a:lnTo>
                  <a:pt x="1" y="73"/>
                </a:lnTo>
                <a:lnTo>
                  <a:pt x="1" y="75"/>
                </a:lnTo>
                <a:lnTo>
                  <a:pt x="1" y="82"/>
                </a:lnTo>
                <a:lnTo>
                  <a:pt x="3" y="82"/>
                </a:lnTo>
                <a:lnTo>
                  <a:pt x="3" y="80"/>
                </a:lnTo>
                <a:lnTo>
                  <a:pt x="6" y="80"/>
                </a:lnTo>
                <a:lnTo>
                  <a:pt x="8" y="78"/>
                </a:lnTo>
                <a:lnTo>
                  <a:pt x="15" y="78"/>
                </a:lnTo>
                <a:lnTo>
                  <a:pt x="15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12" name="path 10212"/>
          <p:cNvSpPr/>
          <p:nvPr/>
        </p:nvSpPr>
        <p:spPr>
          <a:xfrm>
            <a:off x="5628893" y="3848353"/>
            <a:ext cx="7620" cy="25908"/>
          </a:xfrm>
          <a:custGeom>
            <a:avLst/>
            <a:gdLst/>
            <a:ahLst/>
            <a:cxnLst/>
            <a:rect l="0" t="0" r="0" b="0"/>
            <a:pathLst>
              <a:path w="12" h="40">
                <a:moveTo>
                  <a:pt x="3" y="37"/>
                </a:moveTo>
                <a:lnTo>
                  <a:pt x="3" y="34"/>
                </a:lnTo>
                <a:moveTo>
                  <a:pt x="3" y="34"/>
                </a:moveTo>
                <a:lnTo>
                  <a:pt x="5" y="37"/>
                </a:lnTo>
                <a:moveTo>
                  <a:pt x="3" y="32"/>
                </a:moveTo>
                <a:lnTo>
                  <a:pt x="8" y="39"/>
                </a:lnTo>
                <a:moveTo>
                  <a:pt x="3" y="30"/>
                </a:moveTo>
                <a:lnTo>
                  <a:pt x="10" y="39"/>
                </a:lnTo>
                <a:moveTo>
                  <a:pt x="1" y="18"/>
                </a:moveTo>
                <a:lnTo>
                  <a:pt x="1" y="15"/>
                </a:lnTo>
                <a:moveTo>
                  <a:pt x="1" y="15"/>
                </a:moveTo>
                <a:lnTo>
                  <a:pt x="8" y="25"/>
                </a:lnTo>
                <a:moveTo>
                  <a:pt x="3" y="18"/>
                </a:moveTo>
                <a:lnTo>
                  <a:pt x="1" y="18"/>
                </a:lnTo>
                <a:moveTo>
                  <a:pt x="5" y="1"/>
                </a:moveTo>
                <a:lnTo>
                  <a:pt x="8" y="3"/>
                </a:lnTo>
                <a:moveTo>
                  <a:pt x="1" y="20"/>
                </a:moveTo>
                <a:lnTo>
                  <a:pt x="8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14" name="path 10214"/>
          <p:cNvSpPr/>
          <p:nvPr/>
        </p:nvSpPr>
        <p:spPr>
          <a:xfrm>
            <a:off x="5633466" y="384530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3" y="3"/>
                </a:moveTo>
                <a:lnTo>
                  <a:pt x="1" y="1"/>
                </a:lnTo>
                <a:lnTo>
                  <a:pt x="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16" name="path 10216"/>
          <p:cNvSpPr/>
          <p:nvPr/>
        </p:nvSpPr>
        <p:spPr>
          <a:xfrm>
            <a:off x="5647181" y="3889502"/>
            <a:ext cx="15240" cy="13715"/>
          </a:xfrm>
          <a:custGeom>
            <a:avLst/>
            <a:gdLst/>
            <a:ahLst/>
            <a:cxnLst/>
            <a:rect l="0" t="0" r="0" b="0"/>
            <a:pathLst>
              <a:path w="24" h="21">
                <a:moveTo>
                  <a:pt x="1" y="20"/>
                </a:moveTo>
                <a:lnTo>
                  <a:pt x="3" y="20"/>
                </a:lnTo>
                <a:moveTo>
                  <a:pt x="6" y="18"/>
                </a:moveTo>
                <a:lnTo>
                  <a:pt x="10" y="20"/>
                </a:lnTo>
                <a:moveTo>
                  <a:pt x="10" y="1"/>
                </a:moveTo>
                <a:lnTo>
                  <a:pt x="18" y="8"/>
                </a:lnTo>
                <a:moveTo>
                  <a:pt x="18" y="10"/>
                </a:moveTo>
                <a:lnTo>
                  <a:pt x="22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18" name="path 10218"/>
          <p:cNvSpPr/>
          <p:nvPr/>
        </p:nvSpPr>
        <p:spPr>
          <a:xfrm>
            <a:off x="5645657" y="3899407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20" name="path 10220"/>
          <p:cNvSpPr/>
          <p:nvPr/>
        </p:nvSpPr>
        <p:spPr>
          <a:xfrm>
            <a:off x="5645657" y="3900170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1"/>
                </a:moveTo>
                <a:lnTo>
                  <a:pt x="3" y="1"/>
                </a:ln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22" name="path 10222"/>
          <p:cNvSpPr/>
          <p:nvPr/>
        </p:nvSpPr>
        <p:spPr>
          <a:xfrm>
            <a:off x="5651753" y="3897121"/>
            <a:ext cx="4572" cy="6095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1" y="3"/>
                </a:moveTo>
                <a:lnTo>
                  <a:pt x="6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24" name="path 10224"/>
          <p:cNvSpPr/>
          <p:nvPr/>
        </p:nvSpPr>
        <p:spPr>
          <a:xfrm>
            <a:off x="5648706" y="3895597"/>
            <a:ext cx="10667" cy="9144"/>
          </a:xfrm>
          <a:custGeom>
            <a:avLst/>
            <a:gdLst/>
            <a:ahLst/>
            <a:cxnLst/>
            <a:rect l="0" t="0" r="0" b="0"/>
            <a:pathLst>
              <a:path w="16" h="14">
                <a:moveTo>
                  <a:pt x="8" y="1"/>
                </a:moveTo>
                <a:lnTo>
                  <a:pt x="15" y="10"/>
                </a:lnTo>
                <a:moveTo>
                  <a:pt x="8" y="3"/>
                </a:moveTo>
                <a:lnTo>
                  <a:pt x="13" y="10"/>
                </a:lnTo>
                <a:moveTo>
                  <a:pt x="1" y="8"/>
                </a:moveTo>
                <a:lnTo>
                  <a:pt x="3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26" name="path 10226"/>
          <p:cNvSpPr/>
          <p:nvPr/>
        </p:nvSpPr>
        <p:spPr>
          <a:xfrm>
            <a:off x="5648706" y="3889502"/>
            <a:ext cx="13715" cy="16763"/>
          </a:xfrm>
          <a:custGeom>
            <a:avLst/>
            <a:gdLst/>
            <a:ahLst/>
            <a:cxnLst/>
            <a:rect l="0" t="0" r="0" b="0"/>
            <a:pathLst>
              <a:path w="21" h="26">
                <a:moveTo>
                  <a:pt x="1" y="18"/>
                </a:moveTo>
                <a:lnTo>
                  <a:pt x="5" y="25"/>
                </a:lnTo>
                <a:moveTo>
                  <a:pt x="3" y="18"/>
                </a:moveTo>
                <a:lnTo>
                  <a:pt x="5" y="22"/>
                </a:lnTo>
                <a:moveTo>
                  <a:pt x="3" y="1"/>
                </a:moveTo>
                <a:lnTo>
                  <a:pt x="17" y="20"/>
                </a:lnTo>
                <a:moveTo>
                  <a:pt x="5" y="15"/>
                </a:moveTo>
                <a:lnTo>
                  <a:pt x="8" y="20"/>
                </a:lnTo>
                <a:moveTo>
                  <a:pt x="3" y="1"/>
                </a:moveTo>
                <a:lnTo>
                  <a:pt x="15" y="20"/>
                </a:lnTo>
                <a:moveTo>
                  <a:pt x="8" y="1"/>
                </a:moveTo>
                <a:lnTo>
                  <a:pt x="20" y="18"/>
                </a:lnTo>
                <a:moveTo>
                  <a:pt x="5" y="1"/>
                </a:moveTo>
                <a:lnTo>
                  <a:pt x="17" y="1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28" name="path 10228"/>
          <p:cNvSpPr/>
          <p:nvPr/>
        </p:nvSpPr>
        <p:spPr>
          <a:xfrm>
            <a:off x="5886450" y="3848353"/>
            <a:ext cx="25907" cy="27432"/>
          </a:xfrm>
          <a:custGeom>
            <a:avLst/>
            <a:gdLst/>
            <a:ahLst/>
            <a:cxnLst/>
            <a:rect l="0" t="0" r="0" b="0"/>
            <a:pathLst>
              <a:path w="40" h="43">
                <a:moveTo>
                  <a:pt x="18" y="10"/>
                </a:moveTo>
                <a:lnTo>
                  <a:pt x="27" y="30"/>
                </a:lnTo>
                <a:lnTo>
                  <a:pt x="20" y="8"/>
                </a:lnTo>
                <a:moveTo>
                  <a:pt x="20" y="1"/>
                </a:moveTo>
                <a:lnTo>
                  <a:pt x="22" y="8"/>
                </a:lnTo>
                <a:lnTo>
                  <a:pt x="30" y="13"/>
                </a:lnTo>
                <a:lnTo>
                  <a:pt x="39" y="8"/>
                </a:lnTo>
                <a:moveTo>
                  <a:pt x="10" y="20"/>
                </a:moveTo>
                <a:lnTo>
                  <a:pt x="27" y="30"/>
                </a:lnTo>
                <a:lnTo>
                  <a:pt x="10" y="13"/>
                </a:lnTo>
                <a:moveTo>
                  <a:pt x="15" y="10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8" y="8"/>
                </a:lnTo>
                <a:lnTo>
                  <a:pt x="20" y="1"/>
                </a:lnTo>
                <a:moveTo>
                  <a:pt x="27" y="42"/>
                </a:moveTo>
                <a:lnTo>
                  <a:pt x="25" y="32"/>
                </a:lnTo>
                <a:lnTo>
                  <a:pt x="15" y="27"/>
                </a:ln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30" name="path 10230"/>
          <p:cNvSpPr/>
          <p:nvPr/>
        </p:nvSpPr>
        <p:spPr>
          <a:xfrm>
            <a:off x="5887973" y="3855973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32" name="path 10232"/>
          <p:cNvSpPr/>
          <p:nvPr/>
        </p:nvSpPr>
        <p:spPr>
          <a:xfrm>
            <a:off x="6105906" y="3855973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34" name="path 10234"/>
          <p:cNvSpPr/>
          <p:nvPr/>
        </p:nvSpPr>
        <p:spPr>
          <a:xfrm>
            <a:off x="6087618" y="3889502"/>
            <a:ext cx="10667" cy="12192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36" name="rect 10236"/>
          <p:cNvSpPr/>
          <p:nvPr/>
        </p:nvSpPr>
        <p:spPr>
          <a:xfrm>
            <a:off x="5901690" y="3852926"/>
            <a:ext cx="15240" cy="2438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38" name="path 10238"/>
          <p:cNvSpPr/>
          <p:nvPr/>
        </p:nvSpPr>
        <p:spPr>
          <a:xfrm>
            <a:off x="5651753" y="3904741"/>
            <a:ext cx="3048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40" name="path 10240"/>
          <p:cNvSpPr/>
          <p:nvPr/>
        </p:nvSpPr>
        <p:spPr>
          <a:xfrm>
            <a:off x="5668518" y="3848353"/>
            <a:ext cx="25907" cy="27432"/>
          </a:xfrm>
          <a:custGeom>
            <a:avLst/>
            <a:gdLst/>
            <a:ahLst/>
            <a:cxnLst/>
            <a:rect l="0" t="0" r="0" b="0"/>
            <a:pathLst>
              <a:path w="40" h="43">
                <a:moveTo>
                  <a:pt x="15" y="10"/>
                </a:moveTo>
                <a:lnTo>
                  <a:pt x="27" y="30"/>
                </a:lnTo>
                <a:lnTo>
                  <a:pt x="17" y="8"/>
                </a:lnTo>
                <a:moveTo>
                  <a:pt x="20" y="1"/>
                </a:moveTo>
                <a:lnTo>
                  <a:pt x="22" y="8"/>
                </a:lnTo>
                <a:lnTo>
                  <a:pt x="30" y="13"/>
                </a:lnTo>
                <a:lnTo>
                  <a:pt x="39" y="8"/>
                </a:lnTo>
                <a:moveTo>
                  <a:pt x="10" y="20"/>
                </a:moveTo>
                <a:lnTo>
                  <a:pt x="27" y="30"/>
                </a:lnTo>
                <a:lnTo>
                  <a:pt x="10" y="13"/>
                </a:lnTo>
                <a:moveTo>
                  <a:pt x="15" y="10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7" y="8"/>
                </a:lnTo>
                <a:lnTo>
                  <a:pt x="20" y="1"/>
                </a:lnTo>
                <a:moveTo>
                  <a:pt x="27" y="42"/>
                </a:moveTo>
                <a:lnTo>
                  <a:pt x="25" y="32"/>
                </a:lnTo>
                <a:lnTo>
                  <a:pt x="15" y="27"/>
                </a:ln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42" name="path 10242"/>
          <p:cNvSpPr/>
          <p:nvPr/>
        </p:nvSpPr>
        <p:spPr>
          <a:xfrm>
            <a:off x="5670041" y="3855973"/>
            <a:ext cx="6096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44" name="path 10244"/>
          <p:cNvSpPr/>
          <p:nvPr/>
        </p:nvSpPr>
        <p:spPr>
          <a:xfrm>
            <a:off x="5863590" y="3899407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46" name="path 10246"/>
          <p:cNvSpPr/>
          <p:nvPr/>
        </p:nvSpPr>
        <p:spPr>
          <a:xfrm>
            <a:off x="5683757" y="3852926"/>
            <a:ext cx="15240" cy="24383"/>
          </a:xfrm>
          <a:custGeom>
            <a:avLst/>
            <a:gdLst/>
            <a:ahLst/>
            <a:cxnLst/>
            <a:rect l="0" t="0" r="0" b="0"/>
            <a:pathLst>
              <a:path w="24" h="38">
                <a:moveTo>
                  <a:pt x="15" y="15"/>
                </a:moveTo>
                <a:lnTo>
                  <a:pt x="3" y="22"/>
                </a:lnTo>
                <a:lnTo>
                  <a:pt x="15" y="20"/>
                </a:lnTo>
                <a:moveTo>
                  <a:pt x="3" y="25"/>
                </a:moveTo>
                <a:lnTo>
                  <a:pt x="3" y="22"/>
                </a:lnTo>
                <a:lnTo>
                  <a:pt x="1" y="25"/>
                </a:lnTo>
                <a:moveTo>
                  <a:pt x="1" y="22"/>
                </a:moveTo>
                <a:lnTo>
                  <a:pt x="3" y="22"/>
                </a:lnTo>
                <a:lnTo>
                  <a:pt x="13" y="8"/>
                </a:lnTo>
                <a:moveTo>
                  <a:pt x="6" y="5"/>
                </a:moveTo>
                <a:lnTo>
                  <a:pt x="3" y="22"/>
                </a:lnTo>
                <a:lnTo>
                  <a:pt x="8" y="5"/>
                </a:lnTo>
                <a:moveTo>
                  <a:pt x="13" y="10"/>
                </a:moveTo>
                <a:lnTo>
                  <a:pt x="3" y="22"/>
                </a:lnTo>
                <a:lnTo>
                  <a:pt x="6" y="5"/>
                </a:lnTo>
                <a:moveTo>
                  <a:pt x="10" y="5"/>
                </a:moveTo>
                <a:lnTo>
                  <a:pt x="3" y="22"/>
                </a:lnTo>
                <a:moveTo>
                  <a:pt x="15" y="1"/>
                </a:moveTo>
                <a:lnTo>
                  <a:pt x="13" y="15"/>
                </a:lnTo>
                <a:lnTo>
                  <a:pt x="22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6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48" name="path 10248"/>
          <p:cNvSpPr/>
          <p:nvPr/>
        </p:nvSpPr>
        <p:spPr>
          <a:xfrm>
            <a:off x="5630418" y="3833114"/>
            <a:ext cx="18287" cy="41147"/>
          </a:xfrm>
          <a:custGeom>
            <a:avLst/>
            <a:gdLst/>
            <a:ahLst/>
            <a:cxnLst/>
            <a:rect l="0" t="0" r="0" b="0"/>
            <a:pathLst>
              <a:path w="28" h="64">
                <a:moveTo>
                  <a:pt x="22" y="1"/>
                </a:moveTo>
                <a:lnTo>
                  <a:pt x="27" y="10"/>
                </a:lnTo>
                <a:moveTo>
                  <a:pt x="3" y="22"/>
                </a:moveTo>
                <a:lnTo>
                  <a:pt x="5" y="25"/>
                </a:lnTo>
                <a:moveTo>
                  <a:pt x="3" y="20"/>
                </a:moveTo>
                <a:lnTo>
                  <a:pt x="8" y="25"/>
                </a:lnTo>
                <a:moveTo>
                  <a:pt x="1" y="51"/>
                </a:moveTo>
                <a:lnTo>
                  <a:pt x="8" y="63"/>
                </a:lnTo>
                <a:moveTo>
                  <a:pt x="1" y="49"/>
                </a:moveTo>
                <a:lnTo>
                  <a:pt x="10" y="61"/>
                </a:lnTo>
                <a:moveTo>
                  <a:pt x="1" y="46"/>
                </a:moveTo>
                <a:lnTo>
                  <a:pt x="10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50" name="path 10250"/>
          <p:cNvSpPr/>
          <p:nvPr/>
        </p:nvSpPr>
        <p:spPr>
          <a:xfrm>
            <a:off x="5863590" y="3900170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1"/>
                </a:moveTo>
                <a:lnTo>
                  <a:pt x="3" y="1"/>
                </a:ln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52" name="path 10252"/>
          <p:cNvSpPr/>
          <p:nvPr/>
        </p:nvSpPr>
        <p:spPr>
          <a:xfrm>
            <a:off x="6083045" y="3900932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54" name="path 10254"/>
          <p:cNvSpPr/>
          <p:nvPr/>
        </p:nvSpPr>
        <p:spPr>
          <a:xfrm>
            <a:off x="5211318" y="3889502"/>
            <a:ext cx="15239" cy="15240"/>
          </a:xfrm>
          <a:custGeom>
            <a:avLst/>
            <a:gdLst/>
            <a:ahLst/>
            <a:cxnLst/>
            <a:rect l="0" t="0" r="0" b="0"/>
            <a:pathLst>
              <a:path w="23" h="24">
                <a:moveTo>
                  <a:pt x="1" y="20"/>
                </a:moveTo>
                <a:lnTo>
                  <a:pt x="1" y="18"/>
                </a:lnTo>
                <a:moveTo>
                  <a:pt x="5" y="18"/>
                </a:moveTo>
                <a:lnTo>
                  <a:pt x="8" y="20"/>
                </a:lnTo>
                <a:moveTo>
                  <a:pt x="10" y="1"/>
                </a:moveTo>
                <a:lnTo>
                  <a:pt x="17" y="8"/>
                </a:lnTo>
                <a:moveTo>
                  <a:pt x="17" y="10"/>
                </a:moveTo>
                <a:lnTo>
                  <a:pt x="22" y="15"/>
                </a:lnTo>
                <a:moveTo>
                  <a:pt x="8" y="15"/>
                </a:moveTo>
                <a:lnTo>
                  <a:pt x="10" y="20"/>
                </a:lnTo>
                <a:moveTo>
                  <a:pt x="8" y="13"/>
                </a:moveTo>
                <a:lnTo>
                  <a:pt x="13" y="20"/>
                </a:lnTo>
                <a:moveTo>
                  <a:pt x="8" y="10"/>
                </a:moveTo>
                <a:lnTo>
                  <a:pt x="17" y="20"/>
                </a:lnTo>
                <a:moveTo>
                  <a:pt x="8" y="13"/>
                </a:moveTo>
                <a:lnTo>
                  <a:pt x="15" y="20"/>
                </a:lnTo>
                <a:moveTo>
                  <a:pt x="1" y="18"/>
                </a:moveTo>
                <a:lnTo>
                  <a:pt x="5" y="2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56" name="path 10256"/>
          <p:cNvSpPr/>
          <p:nvPr/>
        </p:nvSpPr>
        <p:spPr>
          <a:xfrm>
            <a:off x="5212841" y="3900170"/>
            <a:ext cx="4572" cy="6094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6" y="8"/>
                </a:moveTo>
                <a:lnTo>
                  <a:pt x="1" y="1"/>
                </a:lnTo>
                <a:lnTo>
                  <a:pt x="6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58" name="path 10258"/>
          <p:cNvSpPr/>
          <p:nvPr/>
        </p:nvSpPr>
        <p:spPr>
          <a:xfrm>
            <a:off x="5215890" y="39047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60" name="path 10260"/>
          <p:cNvSpPr/>
          <p:nvPr/>
        </p:nvSpPr>
        <p:spPr>
          <a:xfrm>
            <a:off x="5203697" y="3830066"/>
            <a:ext cx="9144" cy="10668"/>
          </a:xfrm>
          <a:custGeom>
            <a:avLst/>
            <a:gdLst/>
            <a:ahLst/>
            <a:cxnLst/>
            <a:rect l="0" t="0" r="0" b="0"/>
            <a:pathLst>
              <a:path w="14" h="16">
                <a:moveTo>
                  <a:pt x="10" y="15"/>
                </a:moveTo>
                <a:lnTo>
                  <a:pt x="1" y="1"/>
                </a:lnTo>
                <a:lnTo>
                  <a:pt x="13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62" name="path 10262"/>
          <p:cNvSpPr/>
          <p:nvPr/>
        </p:nvSpPr>
        <p:spPr>
          <a:xfrm>
            <a:off x="5193030" y="3833114"/>
            <a:ext cx="19811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3" y="56"/>
                </a:moveTo>
                <a:lnTo>
                  <a:pt x="8" y="63"/>
                </a:lnTo>
                <a:moveTo>
                  <a:pt x="3" y="53"/>
                </a:moveTo>
                <a:lnTo>
                  <a:pt x="10" y="63"/>
                </a:lnTo>
                <a:moveTo>
                  <a:pt x="1" y="41"/>
                </a:moveTo>
                <a:lnTo>
                  <a:pt x="1" y="39"/>
                </a:lnTo>
                <a:moveTo>
                  <a:pt x="1" y="39"/>
                </a:moveTo>
                <a:lnTo>
                  <a:pt x="8" y="49"/>
                </a:lnTo>
                <a:moveTo>
                  <a:pt x="3" y="41"/>
                </a:moveTo>
                <a:lnTo>
                  <a:pt x="1" y="41"/>
                </a:lnTo>
                <a:moveTo>
                  <a:pt x="5" y="25"/>
                </a:moveTo>
                <a:lnTo>
                  <a:pt x="5" y="27"/>
                </a:lnTo>
                <a:moveTo>
                  <a:pt x="1" y="44"/>
                </a:moveTo>
                <a:lnTo>
                  <a:pt x="8" y="51"/>
                </a:lnTo>
                <a:moveTo>
                  <a:pt x="8" y="20"/>
                </a:moveTo>
                <a:lnTo>
                  <a:pt x="10" y="22"/>
                </a:lnTo>
                <a:moveTo>
                  <a:pt x="5" y="20"/>
                </a:moveTo>
                <a:lnTo>
                  <a:pt x="10" y="25"/>
                </a:lnTo>
                <a:moveTo>
                  <a:pt x="22" y="1"/>
                </a:moveTo>
                <a:lnTo>
                  <a:pt x="30" y="10"/>
                </a:lnTo>
                <a:moveTo>
                  <a:pt x="5" y="22"/>
                </a:moveTo>
                <a:lnTo>
                  <a:pt x="8" y="25"/>
                </a:lnTo>
                <a:lnTo>
                  <a:pt x="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64" name="path 10264"/>
          <p:cNvSpPr/>
          <p:nvPr/>
        </p:nvSpPr>
        <p:spPr>
          <a:xfrm>
            <a:off x="5209793" y="3899407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66" name="path 10266"/>
          <p:cNvSpPr/>
          <p:nvPr/>
        </p:nvSpPr>
        <p:spPr>
          <a:xfrm>
            <a:off x="5465826" y="3852926"/>
            <a:ext cx="15239" cy="24383"/>
          </a:xfrm>
          <a:custGeom>
            <a:avLst/>
            <a:gdLst/>
            <a:ahLst/>
            <a:cxnLst/>
            <a:rect l="0" t="0" r="0" b="0"/>
            <a:pathLst>
              <a:path w="23" h="38">
                <a:moveTo>
                  <a:pt x="13" y="15"/>
                </a:moveTo>
                <a:lnTo>
                  <a:pt x="3" y="22"/>
                </a:lnTo>
                <a:lnTo>
                  <a:pt x="15" y="20"/>
                </a:lnTo>
                <a:moveTo>
                  <a:pt x="3" y="25"/>
                </a:moveTo>
                <a:lnTo>
                  <a:pt x="3" y="22"/>
                </a:lnTo>
                <a:lnTo>
                  <a:pt x="1" y="25"/>
                </a:lnTo>
                <a:moveTo>
                  <a:pt x="1" y="22"/>
                </a:moveTo>
                <a:lnTo>
                  <a:pt x="3" y="22"/>
                </a:lnTo>
                <a:lnTo>
                  <a:pt x="13" y="8"/>
                </a:lnTo>
                <a:moveTo>
                  <a:pt x="5" y="5"/>
                </a:moveTo>
                <a:lnTo>
                  <a:pt x="3" y="22"/>
                </a:lnTo>
                <a:lnTo>
                  <a:pt x="8" y="5"/>
                </a:lnTo>
                <a:moveTo>
                  <a:pt x="13" y="10"/>
                </a:moveTo>
                <a:lnTo>
                  <a:pt x="3" y="22"/>
                </a:lnTo>
                <a:lnTo>
                  <a:pt x="5" y="5"/>
                </a:lnTo>
                <a:moveTo>
                  <a:pt x="10" y="5"/>
                </a:moveTo>
                <a:lnTo>
                  <a:pt x="3" y="22"/>
                </a:lnTo>
                <a:moveTo>
                  <a:pt x="15" y="1"/>
                </a:moveTo>
                <a:lnTo>
                  <a:pt x="13" y="15"/>
                </a:lnTo>
                <a:lnTo>
                  <a:pt x="22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68" name="path 10268"/>
          <p:cNvSpPr/>
          <p:nvPr/>
        </p:nvSpPr>
        <p:spPr>
          <a:xfrm>
            <a:off x="5410961" y="3848353"/>
            <a:ext cx="7619" cy="25908"/>
          </a:xfrm>
          <a:custGeom>
            <a:avLst/>
            <a:gdLst/>
            <a:ahLst/>
            <a:cxnLst/>
            <a:rect l="0" t="0" r="0" b="0"/>
            <a:pathLst>
              <a:path w="11" h="40">
                <a:moveTo>
                  <a:pt x="3" y="32"/>
                </a:moveTo>
                <a:lnTo>
                  <a:pt x="8" y="39"/>
                </a:lnTo>
                <a:moveTo>
                  <a:pt x="3" y="30"/>
                </a:moveTo>
                <a:lnTo>
                  <a:pt x="10" y="39"/>
                </a:lnTo>
                <a:moveTo>
                  <a:pt x="1" y="18"/>
                </a:moveTo>
                <a:lnTo>
                  <a:pt x="1" y="15"/>
                </a:lnTo>
                <a:moveTo>
                  <a:pt x="1" y="15"/>
                </a:moveTo>
                <a:lnTo>
                  <a:pt x="8" y="25"/>
                </a:lnTo>
                <a:moveTo>
                  <a:pt x="3" y="18"/>
                </a:moveTo>
                <a:lnTo>
                  <a:pt x="1" y="18"/>
                </a:lnTo>
                <a:moveTo>
                  <a:pt x="6" y="1"/>
                </a:moveTo>
                <a:lnTo>
                  <a:pt x="6" y="3"/>
                </a:lnTo>
                <a:moveTo>
                  <a:pt x="1" y="20"/>
                </a:moveTo>
                <a:lnTo>
                  <a:pt x="8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70" name="path 10270"/>
          <p:cNvSpPr/>
          <p:nvPr/>
        </p:nvSpPr>
        <p:spPr>
          <a:xfrm>
            <a:off x="5415533" y="384530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3" y="3"/>
                </a:moveTo>
                <a:lnTo>
                  <a:pt x="1" y="1"/>
                </a:lnTo>
                <a:lnTo>
                  <a:pt x="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72" name="path 10272"/>
          <p:cNvSpPr/>
          <p:nvPr/>
        </p:nvSpPr>
        <p:spPr>
          <a:xfrm>
            <a:off x="5429250" y="3889502"/>
            <a:ext cx="15240" cy="15240"/>
          </a:xfrm>
          <a:custGeom>
            <a:avLst/>
            <a:gdLst/>
            <a:ahLst/>
            <a:cxnLst/>
            <a:rect l="0" t="0" r="0" b="0"/>
            <a:pathLst>
              <a:path w="24" h="24">
                <a:moveTo>
                  <a:pt x="1" y="20"/>
                </a:moveTo>
                <a:lnTo>
                  <a:pt x="1" y="18"/>
                </a:lnTo>
                <a:moveTo>
                  <a:pt x="5" y="18"/>
                </a:moveTo>
                <a:lnTo>
                  <a:pt x="8" y="20"/>
                </a:lnTo>
                <a:moveTo>
                  <a:pt x="10" y="1"/>
                </a:moveTo>
                <a:lnTo>
                  <a:pt x="18" y="8"/>
                </a:lnTo>
                <a:moveTo>
                  <a:pt x="18" y="10"/>
                </a:moveTo>
                <a:lnTo>
                  <a:pt x="22" y="15"/>
                </a:lnTo>
                <a:moveTo>
                  <a:pt x="8" y="15"/>
                </a:moveTo>
                <a:lnTo>
                  <a:pt x="10" y="20"/>
                </a:lnTo>
                <a:moveTo>
                  <a:pt x="8" y="13"/>
                </a:moveTo>
                <a:lnTo>
                  <a:pt x="13" y="20"/>
                </a:lnTo>
                <a:moveTo>
                  <a:pt x="10" y="10"/>
                </a:moveTo>
                <a:lnTo>
                  <a:pt x="18" y="20"/>
                </a:lnTo>
                <a:moveTo>
                  <a:pt x="10" y="13"/>
                </a:moveTo>
                <a:lnTo>
                  <a:pt x="15" y="20"/>
                </a:lnTo>
                <a:moveTo>
                  <a:pt x="3" y="18"/>
                </a:moveTo>
                <a:lnTo>
                  <a:pt x="5" y="2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74" name="path 10274"/>
          <p:cNvSpPr/>
          <p:nvPr/>
        </p:nvSpPr>
        <p:spPr>
          <a:xfrm>
            <a:off x="5430773" y="3889502"/>
            <a:ext cx="12191" cy="16763"/>
          </a:xfrm>
          <a:custGeom>
            <a:avLst/>
            <a:gdLst/>
            <a:ahLst/>
            <a:cxnLst/>
            <a:rect l="0" t="0" r="0" b="0"/>
            <a:pathLst>
              <a:path w="19" h="26">
                <a:moveTo>
                  <a:pt x="1" y="18"/>
                </a:moveTo>
                <a:lnTo>
                  <a:pt x="5" y="25"/>
                </a:lnTo>
                <a:moveTo>
                  <a:pt x="3" y="18"/>
                </a:moveTo>
                <a:lnTo>
                  <a:pt x="5" y="22"/>
                </a:lnTo>
                <a:moveTo>
                  <a:pt x="3" y="1"/>
                </a:moveTo>
                <a:lnTo>
                  <a:pt x="17" y="20"/>
                </a:lnTo>
                <a:moveTo>
                  <a:pt x="3" y="15"/>
                </a:moveTo>
                <a:lnTo>
                  <a:pt x="8" y="20"/>
                </a:lnTo>
                <a:moveTo>
                  <a:pt x="3" y="1"/>
                </a:moveTo>
                <a:lnTo>
                  <a:pt x="1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76" name="path 10276"/>
          <p:cNvSpPr/>
          <p:nvPr/>
        </p:nvSpPr>
        <p:spPr>
          <a:xfrm>
            <a:off x="5433821" y="39047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78" name="path 10278"/>
          <p:cNvSpPr/>
          <p:nvPr/>
        </p:nvSpPr>
        <p:spPr>
          <a:xfrm>
            <a:off x="5450585" y="3855973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80" name="path 10280"/>
          <p:cNvSpPr/>
          <p:nvPr/>
        </p:nvSpPr>
        <p:spPr>
          <a:xfrm>
            <a:off x="5246370" y="3852926"/>
            <a:ext cx="16764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5"/>
                </a:moveTo>
                <a:lnTo>
                  <a:pt x="5" y="22"/>
                </a:lnTo>
                <a:lnTo>
                  <a:pt x="17" y="20"/>
                </a:lnTo>
                <a:moveTo>
                  <a:pt x="5" y="25"/>
                </a:moveTo>
                <a:lnTo>
                  <a:pt x="5" y="22"/>
                </a:lnTo>
                <a:lnTo>
                  <a:pt x="3" y="25"/>
                </a:lnTo>
                <a:moveTo>
                  <a:pt x="1" y="22"/>
                </a:moveTo>
                <a:lnTo>
                  <a:pt x="5" y="22"/>
                </a:lnTo>
                <a:lnTo>
                  <a:pt x="15" y="8"/>
                </a:lnTo>
                <a:moveTo>
                  <a:pt x="8" y="5"/>
                </a:moveTo>
                <a:lnTo>
                  <a:pt x="5" y="22"/>
                </a:lnTo>
                <a:lnTo>
                  <a:pt x="10" y="5"/>
                </a:lnTo>
                <a:moveTo>
                  <a:pt x="15" y="10"/>
                </a:moveTo>
                <a:lnTo>
                  <a:pt x="5" y="22"/>
                </a:lnTo>
                <a:lnTo>
                  <a:pt x="8" y="5"/>
                </a:lnTo>
                <a:moveTo>
                  <a:pt x="13" y="5"/>
                </a:moveTo>
                <a:lnTo>
                  <a:pt x="5" y="22"/>
                </a:lnTo>
                <a:moveTo>
                  <a:pt x="17" y="1"/>
                </a:moveTo>
                <a:lnTo>
                  <a:pt x="15" y="15"/>
                </a:lnTo>
                <a:lnTo>
                  <a:pt x="25" y="27"/>
                </a:lnTo>
                <a:moveTo>
                  <a:pt x="25" y="27"/>
                </a:moveTo>
                <a:lnTo>
                  <a:pt x="17" y="25"/>
                </a:lnTo>
                <a:lnTo>
                  <a:pt x="10" y="27"/>
                </a:lnTo>
                <a:lnTo>
                  <a:pt x="8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82" name="path 10282"/>
          <p:cNvSpPr/>
          <p:nvPr/>
        </p:nvSpPr>
        <p:spPr>
          <a:xfrm>
            <a:off x="5214366" y="3889502"/>
            <a:ext cx="10668" cy="13715"/>
          </a:xfrm>
          <a:custGeom>
            <a:avLst/>
            <a:gdLst/>
            <a:ahLst/>
            <a:cxnLst/>
            <a:rect l="0" t="0" r="0" b="0"/>
            <a:pathLst>
              <a:path w="16" h="21">
                <a:moveTo>
                  <a:pt x="1" y="1"/>
                </a:moveTo>
                <a:lnTo>
                  <a:pt x="15" y="20"/>
                </a:lnTo>
                <a:moveTo>
                  <a:pt x="1" y="15"/>
                </a:moveTo>
                <a:lnTo>
                  <a:pt x="5" y="20"/>
                </a:lnTo>
                <a:moveTo>
                  <a:pt x="1" y="1"/>
                </a:moveTo>
                <a:lnTo>
                  <a:pt x="13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84" name="path 10284"/>
          <p:cNvSpPr/>
          <p:nvPr/>
        </p:nvSpPr>
        <p:spPr>
          <a:xfrm>
            <a:off x="5215890" y="3889502"/>
            <a:ext cx="9144" cy="12192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1" y="1"/>
                </a:moveTo>
                <a:lnTo>
                  <a:pt x="13" y="18"/>
                </a:lnTo>
                <a:lnTo>
                  <a:pt x="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86" name="path 10286"/>
          <p:cNvSpPr/>
          <p:nvPr/>
        </p:nvSpPr>
        <p:spPr>
          <a:xfrm>
            <a:off x="5410961" y="3833114"/>
            <a:ext cx="19811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25" y="1"/>
                </a:moveTo>
                <a:lnTo>
                  <a:pt x="30" y="10"/>
                </a:lnTo>
                <a:moveTo>
                  <a:pt x="6" y="22"/>
                </a:moveTo>
                <a:lnTo>
                  <a:pt x="8" y="25"/>
                </a:lnTo>
                <a:moveTo>
                  <a:pt x="6" y="20"/>
                </a:moveTo>
                <a:lnTo>
                  <a:pt x="10" y="25"/>
                </a:lnTo>
                <a:moveTo>
                  <a:pt x="3" y="51"/>
                </a:moveTo>
                <a:lnTo>
                  <a:pt x="10" y="63"/>
                </a:lnTo>
                <a:moveTo>
                  <a:pt x="3" y="49"/>
                </a:moveTo>
                <a:lnTo>
                  <a:pt x="13" y="61"/>
                </a:lnTo>
                <a:moveTo>
                  <a:pt x="1" y="46"/>
                </a:moveTo>
                <a:lnTo>
                  <a:pt x="13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88" name="path 10288"/>
          <p:cNvSpPr/>
          <p:nvPr/>
        </p:nvSpPr>
        <p:spPr>
          <a:xfrm>
            <a:off x="5427726" y="3899407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90" name="path 10290"/>
          <p:cNvSpPr/>
          <p:nvPr/>
        </p:nvSpPr>
        <p:spPr>
          <a:xfrm>
            <a:off x="5711190" y="3843781"/>
            <a:ext cx="27431" cy="53340"/>
          </a:xfrm>
          <a:custGeom>
            <a:avLst/>
            <a:gdLst/>
            <a:ahLst/>
            <a:cxnLst/>
            <a:rect l="0" t="0" r="0" b="0"/>
            <a:pathLst>
              <a:path w="43" h="84">
                <a:moveTo>
                  <a:pt x="37" y="1"/>
                </a:moveTo>
                <a:lnTo>
                  <a:pt x="37" y="3"/>
                </a:lnTo>
                <a:lnTo>
                  <a:pt x="39" y="3"/>
                </a:lnTo>
                <a:lnTo>
                  <a:pt x="39" y="15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20"/>
                </a:lnTo>
                <a:lnTo>
                  <a:pt x="34" y="20"/>
                </a:lnTo>
                <a:lnTo>
                  <a:pt x="34" y="27"/>
                </a:lnTo>
                <a:lnTo>
                  <a:pt x="37" y="27"/>
                </a:lnTo>
                <a:lnTo>
                  <a:pt x="37" y="32"/>
                </a:lnTo>
                <a:lnTo>
                  <a:pt x="39" y="32"/>
                </a:lnTo>
                <a:lnTo>
                  <a:pt x="41" y="32"/>
                </a:lnTo>
                <a:lnTo>
                  <a:pt x="41" y="34"/>
                </a:lnTo>
                <a:lnTo>
                  <a:pt x="41" y="44"/>
                </a:lnTo>
                <a:lnTo>
                  <a:pt x="39" y="46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2" y="51"/>
                </a:lnTo>
                <a:lnTo>
                  <a:pt x="32" y="54"/>
                </a:lnTo>
                <a:lnTo>
                  <a:pt x="37" y="54"/>
                </a:lnTo>
                <a:lnTo>
                  <a:pt x="37" y="56"/>
                </a:lnTo>
                <a:lnTo>
                  <a:pt x="37" y="61"/>
                </a:lnTo>
                <a:lnTo>
                  <a:pt x="34" y="63"/>
                </a:lnTo>
                <a:lnTo>
                  <a:pt x="34" y="68"/>
                </a:lnTo>
                <a:lnTo>
                  <a:pt x="32" y="68"/>
                </a:lnTo>
                <a:lnTo>
                  <a:pt x="32" y="70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8"/>
                </a:lnTo>
                <a:lnTo>
                  <a:pt x="25" y="78"/>
                </a:lnTo>
                <a:lnTo>
                  <a:pt x="20" y="78"/>
                </a:lnTo>
                <a:lnTo>
                  <a:pt x="20" y="75"/>
                </a:lnTo>
                <a:lnTo>
                  <a:pt x="20" y="66"/>
                </a:lnTo>
                <a:lnTo>
                  <a:pt x="17" y="66"/>
                </a:lnTo>
                <a:lnTo>
                  <a:pt x="10" y="66"/>
                </a:lnTo>
                <a:lnTo>
                  <a:pt x="10" y="68"/>
                </a:lnTo>
                <a:lnTo>
                  <a:pt x="8" y="68"/>
                </a:lnTo>
                <a:lnTo>
                  <a:pt x="8" y="70"/>
                </a:lnTo>
                <a:lnTo>
                  <a:pt x="3" y="70"/>
                </a:lnTo>
                <a:lnTo>
                  <a:pt x="3" y="73"/>
                </a:lnTo>
                <a:lnTo>
                  <a:pt x="1" y="73"/>
                </a:lnTo>
                <a:lnTo>
                  <a:pt x="1" y="75"/>
                </a:lnTo>
                <a:lnTo>
                  <a:pt x="1" y="82"/>
                </a:lnTo>
                <a:lnTo>
                  <a:pt x="3" y="82"/>
                </a:lnTo>
                <a:lnTo>
                  <a:pt x="3" y="80"/>
                </a:lnTo>
                <a:lnTo>
                  <a:pt x="5" y="80"/>
                </a:lnTo>
                <a:lnTo>
                  <a:pt x="5" y="78"/>
                </a:lnTo>
                <a:lnTo>
                  <a:pt x="8" y="78"/>
                </a:lnTo>
                <a:lnTo>
                  <a:pt x="15" y="78"/>
                </a:lnTo>
                <a:lnTo>
                  <a:pt x="15" y="80"/>
                </a:lnTo>
                <a:lnTo>
                  <a:pt x="17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92" name="path 10292"/>
          <p:cNvSpPr/>
          <p:nvPr/>
        </p:nvSpPr>
        <p:spPr>
          <a:xfrm>
            <a:off x="5232653" y="3855973"/>
            <a:ext cx="6096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94" name="path 10294"/>
          <p:cNvSpPr/>
          <p:nvPr/>
        </p:nvSpPr>
        <p:spPr>
          <a:xfrm>
            <a:off x="5433821" y="3889502"/>
            <a:ext cx="10668" cy="12192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15" y="18"/>
                </a:moveTo>
                <a:lnTo>
                  <a:pt x="1" y="1"/>
                </a:lnTo>
                <a:lnTo>
                  <a:pt x="13" y="1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96" name="path 10296"/>
          <p:cNvSpPr/>
          <p:nvPr/>
        </p:nvSpPr>
        <p:spPr>
          <a:xfrm>
            <a:off x="5210016" y="3900393"/>
            <a:ext cx="2602" cy="2600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0" y="0"/>
                </a:move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98" name="path 10298"/>
          <p:cNvSpPr/>
          <p:nvPr/>
        </p:nvSpPr>
        <p:spPr>
          <a:xfrm>
            <a:off x="5427949" y="3900393"/>
            <a:ext cx="2601" cy="2600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0" y="0"/>
                </a:move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00" name="path 10300"/>
          <p:cNvSpPr/>
          <p:nvPr/>
        </p:nvSpPr>
        <p:spPr>
          <a:xfrm>
            <a:off x="5014721" y="3848353"/>
            <a:ext cx="25908" cy="27432"/>
          </a:xfrm>
          <a:custGeom>
            <a:avLst/>
            <a:gdLst/>
            <a:ahLst/>
            <a:cxnLst/>
            <a:rect l="0" t="0" r="0" b="0"/>
            <a:pathLst>
              <a:path w="40" h="43">
                <a:moveTo>
                  <a:pt x="15" y="10"/>
                </a:moveTo>
                <a:lnTo>
                  <a:pt x="25" y="30"/>
                </a:lnTo>
                <a:lnTo>
                  <a:pt x="18" y="8"/>
                </a:lnTo>
                <a:moveTo>
                  <a:pt x="20" y="1"/>
                </a:moveTo>
                <a:lnTo>
                  <a:pt x="22" y="8"/>
                </a:lnTo>
                <a:lnTo>
                  <a:pt x="30" y="13"/>
                </a:lnTo>
                <a:lnTo>
                  <a:pt x="39" y="8"/>
                </a:lnTo>
                <a:moveTo>
                  <a:pt x="10" y="20"/>
                </a:moveTo>
                <a:lnTo>
                  <a:pt x="25" y="30"/>
                </a:lnTo>
                <a:lnTo>
                  <a:pt x="10" y="13"/>
                </a:lnTo>
                <a:moveTo>
                  <a:pt x="13" y="10"/>
                </a:moveTo>
                <a:lnTo>
                  <a:pt x="25" y="30"/>
                </a:lnTo>
                <a:moveTo>
                  <a:pt x="1" y="10"/>
                </a:moveTo>
                <a:lnTo>
                  <a:pt x="10" y="13"/>
                </a:lnTo>
                <a:lnTo>
                  <a:pt x="18" y="8"/>
                </a:lnTo>
                <a:lnTo>
                  <a:pt x="20" y="1"/>
                </a:lnTo>
                <a:moveTo>
                  <a:pt x="27" y="42"/>
                </a:moveTo>
                <a:lnTo>
                  <a:pt x="25" y="32"/>
                </a:lnTo>
                <a:lnTo>
                  <a:pt x="15" y="27"/>
                </a:lnTo>
                <a:lnTo>
                  <a:pt x="6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02" name="path 10302"/>
          <p:cNvSpPr/>
          <p:nvPr/>
        </p:nvSpPr>
        <p:spPr>
          <a:xfrm>
            <a:off x="5028438" y="3852926"/>
            <a:ext cx="16764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5"/>
                </a:moveTo>
                <a:lnTo>
                  <a:pt x="3" y="22"/>
                </a:lnTo>
                <a:lnTo>
                  <a:pt x="18" y="20"/>
                </a:lnTo>
                <a:moveTo>
                  <a:pt x="3" y="25"/>
                </a:moveTo>
                <a:lnTo>
                  <a:pt x="3" y="22"/>
                </a:lnTo>
                <a:lnTo>
                  <a:pt x="3" y="25"/>
                </a:lnTo>
                <a:close/>
                <a:moveTo>
                  <a:pt x="1" y="22"/>
                </a:moveTo>
                <a:lnTo>
                  <a:pt x="3" y="22"/>
                </a:lnTo>
                <a:lnTo>
                  <a:pt x="15" y="8"/>
                </a:lnTo>
                <a:moveTo>
                  <a:pt x="8" y="5"/>
                </a:moveTo>
                <a:lnTo>
                  <a:pt x="3" y="22"/>
                </a:lnTo>
                <a:lnTo>
                  <a:pt x="10" y="5"/>
                </a:lnTo>
                <a:moveTo>
                  <a:pt x="15" y="10"/>
                </a:moveTo>
                <a:lnTo>
                  <a:pt x="3" y="22"/>
                </a:lnTo>
                <a:lnTo>
                  <a:pt x="5" y="5"/>
                </a:lnTo>
                <a:moveTo>
                  <a:pt x="13" y="5"/>
                </a:moveTo>
                <a:lnTo>
                  <a:pt x="3" y="22"/>
                </a:lnTo>
                <a:moveTo>
                  <a:pt x="18" y="1"/>
                </a:moveTo>
                <a:lnTo>
                  <a:pt x="15" y="15"/>
                </a:lnTo>
                <a:lnTo>
                  <a:pt x="25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04" name="rect 10304"/>
          <p:cNvSpPr/>
          <p:nvPr/>
        </p:nvSpPr>
        <p:spPr>
          <a:xfrm>
            <a:off x="4337303" y="3889502"/>
            <a:ext cx="16002" cy="1676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06" name="path 10306"/>
          <p:cNvSpPr/>
          <p:nvPr/>
        </p:nvSpPr>
        <p:spPr>
          <a:xfrm>
            <a:off x="4344161" y="3905503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08" name="path 10308"/>
          <p:cNvSpPr/>
          <p:nvPr/>
        </p:nvSpPr>
        <p:spPr>
          <a:xfrm>
            <a:off x="4993385" y="3889502"/>
            <a:ext cx="13716" cy="13715"/>
          </a:xfrm>
          <a:custGeom>
            <a:avLst/>
            <a:gdLst/>
            <a:ahLst/>
            <a:cxnLst/>
            <a:rect l="0" t="0" r="0" b="0"/>
            <a:pathLst>
              <a:path w="21" h="21">
                <a:moveTo>
                  <a:pt x="1" y="20"/>
                </a:moveTo>
                <a:lnTo>
                  <a:pt x="1" y="18"/>
                </a:lnTo>
                <a:moveTo>
                  <a:pt x="5" y="18"/>
                </a:moveTo>
                <a:lnTo>
                  <a:pt x="8" y="20"/>
                </a:lnTo>
                <a:moveTo>
                  <a:pt x="10" y="1"/>
                </a:moveTo>
                <a:lnTo>
                  <a:pt x="17" y="8"/>
                </a:lnTo>
                <a:moveTo>
                  <a:pt x="17" y="10"/>
                </a:moveTo>
                <a:lnTo>
                  <a:pt x="20" y="15"/>
                </a:lnTo>
                <a:moveTo>
                  <a:pt x="8" y="15"/>
                </a:moveTo>
                <a:lnTo>
                  <a:pt x="10" y="20"/>
                </a:lnTo>
                <a:moveTo>
                  <a:pt x="8" y="13"/>
                </a:moveTo>
                <a:lnTo>
                  <a:pt x="13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10" name="path 10310"/>
          <p:cNvSpPr/>
          <p:nvPr/>
        </p:nvSpPr>
        <p:spPr>
          <a:xfrm>
            <a:off x="4997957" y="3895597"/>
            <a:ext cx="6096" cy="7619"/>
          </a:xfrm>
          <a:custGeom>
            <a:avLst/>
            <a:gdLst/>
            <a:ahLst/>
            <a:cxnLst/>
            <a:rect l="0" t="0" r="0" b="0"/>
            <a:pathLst>
              <a:path w="9" h="11">
                <a:moveTo>
                  <a:pt x="1" y="1"/>
                </a:moveTo>
                <a:lnTo>
                  <a:pt x="8" y="10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12" name="rect 10312"/>
          <p:cNvSpPr/>
          <p:nvPr/>
        </p:nvSpPr>
        <p:spPr>
          <a:xfrm>
            <a:off x="4165853" y="3808730"/>
            <a:ext cx="11430" cy="6095"/>
          </a:xfrm>
          <a:prstGeom prst="rect">
            <a:avLst/>
          </a:prstGeom>
          <a:solidFill>
            <a:srgbClr val="000000">
              <a:alpha val="2470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14" name="path 10314"/>
          <p:cNvSpPr/>
          <p:nvPr/>
        </p:nvSpPr>
        <p:spPr>
          <a:xfrm>
            <a:off x="4173473" y="3810253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16" name="path 10316"/>
          <p:cNvSpPr/>
          <p:nvPr/>
        </p:nvSpPr>
        <p:spPr>
          <a:xfrm>
            <a:off x="4174997" y="3811015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18" name="path 10318"/>
          <p:cNvSpPr/>
          <p:nvPr/>
        </p:nvSpPr>
        <p:spPr>
          <a:xfrm>
            <a:off x="4173473" y="3810253"/>
            <a:ext cx="4571" cy="3048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5" y="3"/>
                </a:moveTo>
                <a:lnTo>
                  <a:pt x="1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20" name="path 10320"/>
          <p:cNvSpPr/>
          <p:nvPr/>
        </p:nvSpPr>
        <p:spPr>
          <a:xfrm>
            <a:off x="4985766" y="3830066"/>
            <a:ext cx="9143" cy="10668"/>
          </a:xfrm>
          <a:custGeom>
            <a:avLst/>
            <a:gdLst/>
            <a:ahLst/>
            <a:cxnLst/>
            <a:rect l="0" t="0" r="0" b="0"/>
            <a:pathLst>
              <a:path w="14" h="16">
                <a:moveTo>
                  <a:pt x="10" y="15"/>
                </a:moveTo>
                <a:lnTo>
                  <a:pt x="1" y="1"/>
                </a:lnTo>
                <a:lnTo>
                  <a:pt x="13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22" name="path 10322"/>
          <p:cNvSpPr/>
          <p:nvPr/>
        </p:nvSpPr>
        <p:spPr>
          <a:xfrm>
            <a:off x="4975097" y="3833114"/>
            <a:ext cx="19811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3" y="56"/>
                </a:moveTo>
                <a:lnTo>
                  <a:pt x="8" y="63"/>
                </a:lnTo>
                <a:moveTo>
                  <a:pt x="1" y="53"/>
                </a:moveTo>
                <a:lnTo>
                  <a:pt x="10" y="63"/>
                </a:lnTo>
                <a:moveTo>
                  <a:pt x="1" y="41"/>
                </a:moveTo>
                <a:lnTo>
                  <a:pt x="1" y="39"/>
                </a:lnTo>
                <a:moveTo>
                  <a:pt x="1" y="39"/>
                </a:moveTo>
                <a:lnTo>
                  <a:pt x="8" y="49"/>
                </a:lnTo>
                <a:moveTo>
                  <a:pt x="3" y="41"/>
                </a:moveTo>
                <a:lnTo>
                  <a:pt x="1" y="41"/>
                </a:lnTo>
                <a:moveTo>
                  <a:pt x="5" y="25"/>
                </a:moveTo>
                <a:lnTo>
                  <a:pt x="5" y="27"/>
                </a:lnTo>
                <a:moveTo>
                  <a:pt x="1" y="44"/>
                </a:moveTo>
                <a:lnTo>
                  <a:pt x="8" y="51"/>
                </a:lnTo>
                <a:moveTo>
                  <a:pt x="8" y="20"/>
                </a:moveTo>
                <a:lnTo>
                  <a:pt x="10" y="22"/>
                </a:lnTo>
                <a:moveTo>
                  <a:pt x="5" y="20"/>
                </a:moveTo>
                <a:lnTo>
                  <a:pt x="10" y="25"/>
                </a:lnTo>
                <a:moveTo>
                  <a:pt x="22" y="1"/>
                </a:moveTo>
                <a:lnTo>
                  <a:pt x="30" y="10"/>
                </a:lnTo>
                <a:moveTo>
                  <a:pt x="5" y="22"/>
                </a:moveTo>
                <a:lnTo>
                  <a:pt x="8" y="25"/>
                </a:lnTo>
                <a:lnTo>
                  <a:pt x="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24" name="path 10324"/>
          <p:cNvSpPr/>
          <p:nvPr/>
        </p:nvSpPr>
        <p:spPr>
          <a:xfrm>
            <a:off x="4993609" y="3900393"/>
            <a:ext cx="4125" cy="4125"/>
          </a:xfrm>
          <a:custGeom>
            <a:avLst/>
            <a:gdLst/>
            <a:ahLst/>
            <a:cxnLst/>
            <a:rect l="0" t="0" r="0" b="0"/>
            <a:pathLst>
              <a:path w="6" h="6">
                <a:moveTo>
                  <a:pt x="0" y="0"/>
                </a:move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26" name="path 10326"/>
          <p:cNvSpPr/>
          <p:nvPr/>
        </p:nvSpPr>
        <p:spPr>
          <a:xfrm>
            <a:off x="4994910" y="3900170"/>
            <a:ext cx="4571" cy="6094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5" y="8"/>
                </a:moveTo>
                <a:lnTo>
                  <a:pt x="1" y="1"/>
                </a:ln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28" name="path 10328"/>
          <p:cNvSpPr/>
          <p:nvPr/>
        </p:nvSpPr>
        <p:spPr>
          <a:xfrm>
            <a:off x="4997957" y="39047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30" name="path 10330"/>
          <p:cNvSpPr/>
          <p:nvPr/>
        </p:nvSpPr>
        <p:spPr>
          <a:xfrm>
            <a:off x="4168902" y="3808730"/>
            <a:ext cx="6095" cy="6095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1" y="3"/>
                </a:moveTo>
                <a:lnTo>
                  <a:pt x="1" y="1"/>
                </a:lnTo>
                <a:moveTo>
                  <a:pt x="1" y="1"/>
                </a:moveTo>
                <a:lnTo>
                  <a:pt x="5" y="8"/>
                </a:lnTo>
                <a:moveTo>
                  <a:pt x="5" y="3"/>
                </a:moveTo>
                <a:lnTo>
                  <a:pt x="8" y="5"/>
                </a:lnTo>
                <a:moveTo>
                  <a:pt x="3" y="1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32" name="path 10332"/>
          <p:cNvSpPr/>
          <p:nvPr/>
        </p:nvSpPr>
        <p:spPr>
          <a:xfrm>
            <a:off x="4991100" y="390017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34" name="path 10334"/>
          <p:cNvSpPr/>
          <p:nvPr/>
        </p:nvSpPr>
        <p:spPr>
          <a:xfrm>
            <a:off x="4996433" y="3889502"/>
            <a:ext cx="10668" cy="13715"/>
          </a:xfrm>
          <a:custGeom>
            <a:avLst/>
            <a:gdLst/>
            <a:ahLst/>
            <a:cxnLst/>
            <a:rect l="0" t="0" r="0" b="0"/>
            <a:pathLst>
              <a:path w="16" h="21">
                <a:moveTo>
                  <a:pt x="1" y="1"/>
                </a:moveTo>
                <a:lnTo>
                  <a:pt x="15" y="20"/>
                </a:lnTo>
                <a:moveTo>
                  <a:pt x="1" y="15"/>
                </a:moveTo>
                <a:lnTo>
                  <a:pt x="5" y="20"/>
                </a:lnTo>
                <a:moveTo>
                  <a:pt x="1" y="1"/>
                </a:moveTo>
                <a:lnTo>
                  <a:pt x="13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36" name="path 10336"/>
          <p:cNvSpPr/>
          <p:nvPr/>
        </p:nvSpPr>
        <p:spPr>
          <a:xfrm>
            <a:off x="4996433" y="3889502"/>
            <a:ext cx="10668" cy="12192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38" name="path 10338"/>
          <p:cNvSpPr/>
          <p:nvPr/>
        </p:nvSpPr>
        <p:spPr>
          <a:xfrm>
            <a:off x="4158233" y="3862070"/>
            <a:ext cx="10668" cy="6094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13" y="1"/>
                </a:moveTo>
                <a:lnTo>
                  <a:pt x="1" y="8"/>
                </a:lnTo>
                <a:lnTo>
                  <a:pt x="1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40" name="path 10340"/>
          <p:cNvSpPr/>
          <p:nvPr/>
        </p:nvSpPr>
        <p:spPr>
          <a:xfrm>
            <a:off x="4321302" y="3833114"/>
            <a:ext cx="19811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1" y="61"/>
                </a:moveTo>
                <a:lnTo>
                  <a:pt x="1" y="58"/>
                </a:lnTo>
                <a:moveTo>
                  <a:pt x="1" y="58"/>
                </a:moveTo>
                <a:lnTo>
                  <a:pt x="3" y="61"/>
                </a:lnTo>
                <a:moveTo>
                  <a:pt x="1" y="56"/>
                </a:moveTo>
                <a:lnTo>
                  <a:pt x="5" y="63"/>
                </a:lnTo>
                <a:moveTo>
                  <a:pt x="1" y="53"/>
                </a:moveTo>
                <a:lnTo>
                  <a:pt x="8" y="63"/>
                </a:lnTo>
                <a:moveTo>
                  <a:pt x="1" y="41"/>
                </a:moveTo>
                <a:lnTo>
                  <a:pt x="1" y="39"/>
                </a:lnTo>
                <a:moveTo>
                  <a:pt x="1" y="39"/>
                </a:moveTo>
                <a:lnTo>
                  <a:pt x="5" y="49"/>
                </a:lnTo>
                <a:moveTo>
                  <a:pt x="3" y="41"/>
                </a:moveTo>
                <a:lnTo>
                  <a:pt x="1" y="41"/>
                </a:lnTo>
                <a:moveTo>
                  <a:pt x="3" y="25"/>
                </a:moveTo>
                <a:lnTo>
                  <a:pt x="5" y="27"/>
                </a:lnTo>
                <a:moveTo>
                  <a:pt x="1" y="44"/>
                </a:moveTo>
                <a:lnTo>
                  <a:pt x="5" y="51"/>
                </a:lnTo>
                <a:moveTo>
                  <a:pt x="8" y="20"/>
                </a:moveTo>
                <a:lnTo>
                  <a:pt x="10" y="22"/>
                </a:lnTo>
                <a:moveTo>
                  <a:pt x="5" y="20"/>
                </a:moveTo>
                <a:lnTo>
                  <a:pt x="8" y="25"/>
                </a:lnTo>
                <a:moveTo>
                  <a:pt x="22" y="1"/>
                </a:moveTo>
                <a:lnTo>
                  <a:pt x="30" y="10"/>
                </a:lnTo>
                <a:moveTo>
                  <a:pt x="5" y="22"/>
                </a:moveTo>
                <a:lnTo>
                  <a:pt x="5" y="25"/>
                </a:lnTo>
                <a:moveTo>
                  <a:pt x="5" y="20"/>
                </a:moveTo>
                <a:lnTo>
                  <a:pt x="8" y="25"/>
                </a:lnTo>
                <a:moveTo>
                  <a:pt x="1" y="51"/>
                </a:moveTo>
                <a:lnTo>
                  <a:pt x="10" y="63"/>
                </a:lnTo>
                <a:moveTo>
                  <a:pt x="1" y="49"/>
                </a:moveTo>
                <a:lnTo>
                  <a:pt x="10" y="61"/>
                </a:lnTo>
                <a:moveTo>
                  <a:pt x="1" y="46"/>
                </a:moveTo>
                <a:lnTo>
                  <a:pt x="10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42" name="path 10342"/>
          <p:cNvSpPr/>
          <p:nvPr/>
        </p:nvSpPr>
        <p:spPr>
          <a:xfrm>
            <a:off x="4991861" y="3900932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44" name="path 10344"/>
          <p:cNvSpPr/>
          <p:nvPr/>
        </p:nvSpPr>
        <p:spPr>
          <a:xfrm>
            <a:off x="5055870" y="3843781"/>
            <a:ext cx="28955" cy="53340"/>
          </a:xfrm>
          <a:custGeom>
            <a:avLst/>
            <a:gdLst/>
            <a:ahLst/>
            <a:cxnLst/>
            <a:rect l="0" t="0" r="0" b="0"/>
            <a:pathLst>
              <a:path w="45" h="84">
                <a:moveTo>
                  <a:pt x="39" y="1"/>
                </a:moveTo>
                <a:lnTo>
                  <a:pt x="39" y="6"/>
                </a:lnTo>
                <a:lnTo>
                  <a:pt x="41" y="6"/>
                </a:lnTo>
                <a:lnTo>
                  <a:pt x="41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18"/>
                </a:lnTo>
                <a:lnTo>
                  <a:pt x="34" y="18"/>
                </a:lnTo>
                <a:lnTo>
                  <a:pt x="34" y="20"/>
                </a:lnTo>
                <a:lnTo>
                  <a:pt x="37" y="20"/>
                </a:lnTo>
                <a:lnTo>
                  <a:pt x="37" y="30"/>
                </a:lnTo>
                <a:lnTo>
                  <a:pt x="39" y="30"/>
                </a:lnTo>
                <a:lnTo>
                  <a:pt x="39" y="32"/>
                </a:lnTo>
                <a:lnTo>
                  <a:pt x="41" y="32"/>
                </a:lnTo>
                <a:lnTo>
                  <a:pt x="44" y="32"/>
                </a:lnTo>
                <a:lnTo>
                  <a:pt x="44" y="34"/>
                </a:lnTo>
                <a:lnTo>
                  <a:pt x="44" y="42"/>
                </a:lnTo>
                <a:lnTo>
                  <a:pt x="41" y="44"/>
                </a:lnTo>
                <a:lnTo>
                  <a:pt x="41" y="46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4" y="54"/>
                </a:lnTo>
                <a:lnTo>
                  <a:pt x="37" y="54"/>
                </a:lnTo>
                <a:lnTo>
                  <a:pt x="37" y="56"/>
                </a:lnTo>
                <a:lnTo>
                  <a:pt x="39" y="56"/>
                </a:lnTo>
                <a:lnTo>
                  <a:pt x="39" y="58"/>
                </a:lnTo>
                <a:lnTo>
                  <a:pt x="37" y="61"/>
                </a:lnTo>
                <a:lnTo>
                  <a:pt x="37" y="66"/>
                </a:lnTo>
                <a:lnTo>
                  <a:pt x="34" y="66"/>
                </a:lnTo>
                <a:lnTo>
                  <a:pt x="34" y="70"/>
                </a:lnTo>
                <a:lnTo>
                  <a:pt x="32" y="70"/>
                </a:lnTo>
                <a:lnTo>
                  <a:pt x="32" y="73"/>
                </a:lnTo>
                <a:lnTo>
                  <a:pt x="29" y="73"/>
                </a:lnTo>
                <a:lnTo>
                  <a:pt x="29" y="75"/>
                </a:lnTo>
                <a:lnTo>
                  <a:pt x="27" y="78"/>
                </a:lnTo>
                <a:lnTo>
                  <a:pt x="22" y="78"/>
                </a:lnTo>
                <a:lnTo>
                  <a:pt x="22" y="75"/>
                </a:lnTo>
                <a:lnTo>
                  <a:pt x="20" y="75"/>
                </a:lnTo>
                <a:lnTo>
                  <a:pt x="20" y="73"/>
                </a:lnTo>
                <a:lnTo>
                  <a:pt x="20" y="70"/>
                </a:lnTo>
                <a:lnTo>
                  <a:pt x="22" y="70"/>
                </a:lnTo>
                <a:lnTo>
                  <a:pt x="22" y="68"/>
                </a:lnTo>
                <a:lnTo>
                  <a:pt x="20" y="68"/>
                </a:lnTo>
                <a:lnTo>
                  <a:pt x="20" y="66"/>
                </a:lnTo>
                <a:lnTo>
                  <a:pt x="17" y="66"/>
                </a:lnTo>
                <a:lnTo>
                  <a:pt x="13" y="66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5" y="70"/>
                </a:lnTo>
                <a:lnTo>
                  <a:pt x="3" y="73"/>
                </a:lnTo>
                <a:lnTo>
                  <a:pt x="3" y="75"/>
                </a:lnTo>
                <a:lnTo>
                  <a:pt x="1" y="75"/>
                </a:lnTo>
                <a:lnTo>
                  <a:pt x="1" y="80"/>
                </a:lnTo>
                <a:lnTo>
                  <a:pt x="3" y="80"/>
                </a:lnTo>
                <a:lnTo>
                  <a:pt x="3" y="82"/>
                </a:lnTo>
                <a:lnTo>
                  <a:pt x="5" y="80"/>
                </a:lnTo>
                <a:lnTo>
                  <a:pt x="8" y="80"/>
                </a:lnTo>
                <a:lnTo>
                  <a:pt x="8" y="78"/>
                </a:lnTo>
                <a:lnTo>
                  <a:pt x="15" y="78"/>
                </a:lnTo>
                <a:lnTo>
                  <a:pt x="17" y="80"/>
                </a:lnTo>
                <a:lnTo>
                  <a:pt x="17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46" name="path 10346"/>
          <p:cNvSpPr/>
          <p:nvPr/>
        </p:nvSpPr>
        <p:spPr>
          <a:xfrm>
            <a:off x="4562093" y="3895597"/>
            <a:ext cx="71628" cy="21336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09" y="1"/>
                </a:moveTo>
                <a:lnTo>
                  <a:pt x="111" y="1"/>
                </a:lnTo>
                <a:lnTo>
                  <a:pt x="111" y="3"/>
                </a:lnTo>
                <a:lnTo>
                  <a:pt x="111" y="5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4" y="13"/>
                </a:lnTo>
                <a:lnTo>
                  <a:pt x="102" y="13"/>
                </a:lnTo>
                <a:lnTo>
                  <a:pt x="102" y="15"/>
                </a:lnTo>
                <a:lnTo>
                  <a:pt x="99" y="15"/>
                </a:lnTo>
                <a:lnTo>
                  <a:pt x="99" y="18"/>
                </a:lnTo>
                <a:lnTo>
                  <a:pt x="97" y="18"/>
                </a:lnTo>
                <a:lnTo>
                  <a:pt x="94" y="20"/>
                </a:lnTo>
                <a:lnTo>
                  <a:pt x="92" y="20"/>
                </a:lnTo>
                <a:lnTo>
                  <a:pt x="90" y="22"/>
                </a:lnTo>
                <a:lnTo>
                  <a:pt x="82" y="22"/>
                </a:lnTo>
                <a:lnTo>
                  <a:pt x="82" y="25"/>
                </a:lnTo>
                <a:lnTo>
                  <a:pt x="80" y="25"/>
                </a:lnTo>
                <a:lnTo>
                  <a:pt x="80" y="27"/>
                </a:lnTo>
                <a:lnTo>
                  <a:pt x="78" y="27"/>
                </a:lnTo>
                <a:lnTo>
                  <a:pt x="75" y="30"/>
                </a:lnTo>
                <a:lnTo>
                  <a:pt x="63" y="30"/>
                </a:lnTo>
                <a:lnTo>
                  <a:pt x="63" y="27"/>
                </a:lnTo>
                <a:lnTo>
                  <a:pt x="65" y="27"/>
                </a:lnTo>
                <a:lnTo>
                  <a:pt x="65" y="25"/>
                </a:lnTo>
                <a:lnTo>
                  <a:pt x="65" y="22"/>
                </a:lnTo>
                <a:lnTo>
                  <a:pt x="63" y="22"/>
                </a:lnTo>
                <a:lnTo>
                  <a:pt x="58" y="22"/>
                </a:lnTo>
                <a:lnTo>
                  <a:pt x="58" y="25"/>
                </a:lnTo>
                <a:lnTo>
                  <a:pt x="54" y="25"/>
                </a:lnTo>
                <a:lnTo>
                  <a:pt x="51" y="27"/>
                </a:lnTo>
                <a:lnTo>
                  <a:pt x="46" y="27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34" y="32"/>
                </a:lnTo>
                <a:lnTo>
                  <a:pt x="32" y="30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2" y="25"/>
                </a:lnTo>
                <a:lnTo>
                  <a:pt x="25" y="25"/>
                </a:lnTo>
                <a:lnTo>
                  <a:pt x="25" y="27"/>
                </a:lnTo>
                <a:lnTo>
                  <a:pt x="18" y="27"/>
                </a:ln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0"/>
                </a:lnTo>
                <a:lnTo>
                  <a:pt x="3" y="20"/>
                </a:lnTo>
                <a:lnTo>
                  <a:pt x="3" y="18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0" y="10"/>
                </a:lnTo>
                <a:lnTo>
                  <a:pt x="13" y="8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48" name="path 10348"/>
          <p:cNvSpPr/>
          <p:nvPr/>
        </p:nvSpPr>
        <p:spPr>
          <a:xfrm>
            <a:off x="5014721" y="3855973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50" name="path 10350"/>
          <p:cNvSpPr/>
          <p:nvPr/>
        </p:nvSpPr>
        <p:spPr>
          <a:xfrm>
            <a:off x="3950970" y="3811778"/>
            <a:ext cx="6094" cy="3047"/>
          </a:xfrm>
          <a:custGeom>
            <a:avLst/>
            <a:gdLst/>
            <a:ahLst/>
            <a:cxnLst/>
            <a:rect l="0" t="0" r="0" b="0"/>
            <a:pathLst>
              <a:path w="9" h="4">
                <a:moveTo>
                  <a:pt x="5" y="1"/>
                </a:moveTo>
                <a:lnTo>
                  <a:pt x="8" y="3"/>
                </a:ln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52" name="path 10352"/>
          <p:cNvSpPr/>
          <p:nvPr/>
        </p:nvSpPr>
        <p:spPr>
          <a:xfrm>
            <a:off x="3940302" y="3862070"/>
            <a:ext cx="10667" cy="6094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13" y="1"/>
                </a:moveTo>
                <a:lnTo>
                  <a:pt x="1" y="8"/>
                </a:lnTo>
                <a:lnTo>
                  <a:pt x="1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54" name="path 10354"/>
          <p:cNvSpPr/>
          <p:nvPr/>
        </p:nvSpPr>
        <p:spPr>
          <a:xfrm>
            <a:off x="3938778" y="38666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56" name="path 10356"/>
          <p:cNvSpPr/>
          <p:nvPr/>
        </p:nvSpPr>
        <p:spPr>
          <a:xfrm>
            <a:off x="3938778" y="3857497"/>
            <a:ext cx="9143" cy="10667"/>
          </a:xfrm>
          <a:custGeom>
            <a:avLst/>
            <a:gdLst/>
            <a:ahLst/>
            <a:cxnLst/>
            <a:rect l="0" t="0" r="0" b="0"/>
            <a:pathLst>
              <a:path w="14" h="16">
                <a:moveTo>
                  <a:pt x="1" y="15"/>
                </a:moveTo>
                <a:lnTo>
                  <a:pt x="3" y="15"/>
                </a:lnTo>
                <a:lnTo>
                  <a:pt x="1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58" name="path 10358"/>
          <p:cNvSpPr/>
          <p:nvPr/>
        </p:nvSpPr>
        <p:spPr>
          <a:xfrm>
            <a:off x="3940302" y="3855973"/>
            <a:ext cx="4571" cy="12191"/>
          </a:xfrm>
          <a:custGeom>
            <a:avLst/>
            <a:gdLst/>
            <a:ahLst/>
            <a:cxnLst/>
            <a:rect l="0" t="0" r="0" b="0"/>
            <a:pathLst>
              <a:path w="7" h="19">
                <a:moveTo>
                  <a:pt x="5" y="1"/>
                </a:moveTo>
                <a:lnTo>
                  <a:pt x="1" y="17"/>
                </a:lnTo>
                <a:lnTo>
                  <a:pt x="5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60" name="path 10360"/>
          <p:cNvSpPr/>
          <p:nvPr/>
        </p:nvSpPr>
        <p:spPr>
          <a:xfrm>
            <a:off x="3940302" y="3855973"/>
            <a:ext cx="7619" cy="12191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0" y="5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62" name="path 10362"/>
          <p:cNvSpPr/>
          <p:nvPr/>
        </p:nvSpPr>
        <p:spPr>
          <a:xfrm>
            <a:off x="3940402" y="3856357"/>
            <a:ext cx="7419" cy="11424"/>
          </a:xfrm>
          <a:custGeom>
            <a:avLst/>
            <a:gdLst/>
            <a:ahLst/>
            <a:cxnLst/>
            <a:rect l="0" t="0" r="0" b="0"/>
            <a:pathLst>
              <a:path w="11" h="17">
                <a:moveTo>
                  <a:pt x="10" y="0"/>
                </a:moveTo>
                <a:lnTo>
                  <a:pt x="1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64" name="path 10364"/>
          <p:cNvSpPr/>
          <p:nvPr/>
        </p:nvSpPr>
        <p:spPr>
          <a:xfrm>
            <a:off x="4124706" y="39047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66" name="path 10366"/>
          <p:cNvSpPr/>
          <p:nvPr/>
        </p:nvSpPr>
        <p:spPr>
          <a:xfrm>
            <a:off x="3883914" y="3833114"/>
            <a:ext cx="21335" cy="41147"/>
          </a:xfrm>
          <a:custGeom>
            <a:avLst/>
            <a:gdLst/>
            <a:ahLst/>
            <a:cxnLst/>
            <a:rect l="0" t="0" r="0" b="0"/>
            <a:pathLst>
              <a:path w="33" h="64">
                <a:moveTo>
                  <a:pt x="3" y="61"/>
                </a:moveTo>
                <a:lnTo>
                  <a:pt x="3" y="58"/>
                </a:lnTo>
                <a:moveTo>
                  <a:pt x="3" y="58"/>
                </a:moveTo>
                <a:lnTo>
                  <a:pt x="5" y="61"/>
                </a:lnTo>
                <a:moveTo>
                  <a:pt x="3" y="56"/>
                </a:moveTo>
                <a:lnTo>
                  <a:pt x="8" y="63"/>
                </a:lnTo>
                <a:moveTo>
                  <a:pt x="3" y="53"/>
                </a:moveTo>
                <a:lnTo>
                  <a:pt x="10" y="63"/>
                </a:lnTo>
                <a:moveTo>
                  <a:pt x="3" y="41"/>
                </a:moveTo>
                <a:lnTo>
                  <a:pt x="3" y="39"/>
                </a:lnTo>
                <a:moveTo>
                  <a:pt x="3" y="39"/>
                </a:moveTo>
                <a:lnTo>
                  <a:pt x="8" y="49"/>
                </a:lnTo>
                <a:moveTo>
                  <a:pt x="5" y="41"/>
                </a:moveTo>
                <a:lnTo>
                  <a:pt x="1" y="41"/>
                </a:lnTo>
                <a:moveTo>
                  <a:pt x="5" y="25"/>
                </a:moveTo>
                <a:lnTo>
                  <a:pt x="8" y="27"/>
                </a:lnTo>
                <a:moveTo>
                  <a:pt x="3" y="44"/>
                </a:moveTo>
                <a:lnTo>
                  <a:pt x="8" y="51"/>
                </a:lnTo>
                <a:moveTo>
                  <a:pt x="10" y="20"/>
                </a:moveTo>
                <a:lnTo>
                  <a:pt x="10" y="22"/>
                </a:lnTo>
                <a:moveTo>
                  <a:pt x="8" y="20"/>
                </a:moveTo>
                <a:lnTo>
                  <a:pt x="10" y="25"/>
                </a:lnTo>
                <a:moveTo>
                  <a:pt x="25" y="1"/>
                </a:moveTo>
                <a:lnTo>
                  <a:pt x="32" y="10"/>
                </a:lnTo>
                <a:moveTo>
                  <a:pt x="5" y="22"/>
                </a:moveTo>
                <a:lnTo>
                  <a:pt x="8" y="25"/>
                </a:lnTo>
                <a:moveTo>
                  <a:pt x="5" y="20"/>
                </a:moveTo>
                <a:lnTo>
                  <a:pt x="10" y="25"/>
                </a:lnTo>
                <a:moveTo>
                  <a:pt x="3" y="51"/>
                </a:moveTo>
                <a:lnTo>
                  <a:pt x="13" y="63"/>
                </a:lnTo>
                <a:moveTo>
                  <a:pt x="3" y="49"/>
                </a:moveTo>
                <a:lnTo>
                  <a:pt x="13" y="61"/>
                </a:lnTo>
                <a:moveTo>
                  <a:pt x="3" y="46"/>
                </a:moveTo>
                <a:lnTo>
                  <a:pt x="13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68" name="path 10368"/>
          <p:cNvSpPr/>
          <p:nvPr/>
        </p:nvSpPr>
        <p:spPr>
          <a:xfrm>
            <a:off x="3954018" y="3811015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70" name="path 10370"/>
          <p:cNvSpPr/>
          <p:nvPr/>
        </p:nvSpPr>
        <p:spPr>
          <a:xfrm>
            <a:off x="3954780" y="3811778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72" name="path 10372"/>
          <p:cNvSpPr/>
          <p:nvPr/>
        </p:nvSpPr>
        <p:spPr>
          <a:xfrm>
            <a:off x="4156710" y="38666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74" name="path 10374"/>
          <p:cNvSpPr/>
          <p:nvPr/>
        </p:nvSpPr>
        <p:spPr>
          <a:xfrm>
            <a:off x="4156710" y="3857497"/>
            <a:ext cx="9143" cy="10667"/>
          </a:xfrm>
          <a:custGeom>
            <a:avLst/>
            <a:gdLst/>
            <a:ahLst/>
            <a:cxnLst/>
            <a:rect l="0" t="0" r="0" b="0"/>
            <a:pathLst>
              <a:path w="14" h="16">
                <a:moveTo>
                  <a:pt x="1" y="15"/>
                </a:moveTo>
                <a:lnTo>
                  <a:pt x="3" y="15"/>
                </a:lnTo>
                <a:lnTo>
                  <a:pt x="1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76" name="path 10376"/>
          <p:cNvSpPr/>
          <p:nvPr/>
        </p:nvSpPr>
        <p:spPr>
          <a:xfrm>
            <a:off x="4158233" y="3855973"/>
            <a:ext cx="4571" cy="12191"/>
          </a:xfrm>
          <a:custGeom>
            <a:avLst/>
            <a:gdLst/>
            <a:ahLst/>
            <a:cxnLst/>
            <a:rect l="0" t="0" r="0" b="0"/>
            <a:pathLst>
              <a:path w="7" h="19">
                <a:moveTo>
                  <a:pt x="5" y="1"/>
                </a:moveTo>
                <a:lnTo>
                  <a:pt x="1" y="17"/>
                </a:lnTo>
                <a:lnTo>
                  <a:pt x="5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78" name="path 10378"/>
          <p:cNvSpPr/>
          <p:nvPr/>
        </p:nvSpPr>
        <p:spPr>
          <a:xfrm>
            <a:off x="4158233" y="3855973"/>
            <a:ext cx="7620" cy="12191"/>
          </a:xfrm>
          <a:custGeom>
            <a:avLst/>
            <a:gdLst/>
            <a:ahLst/>
            <a:cxnLst/>
            <a:rect l="0" t="0" r="0" b="0"/>
            <a:pathLst>
              <a:path w="12" h="19">
                <a:moveTo>
                  <a:pt x="10" y="5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80" name="path 10380"/>
          <p:cNvSpPr/>
          <p:nvPr/>
        </p:nvSpPr>
        <p:spPr>
          <a:xfrm>
            <a:off x="4158334" y="3856357"/>
            <a:ext cx="7418" cy="11424"/>
          </a:xfrm>
          <a:custGeom>
            <a:avLst/>
            <a:gdLst/>
            <a:ahLst/>
            <a:cxnLst/>
            <a:rect l="0" t="0" r="0" b="0"/>
            <a:pathLst>
              <a:path w="11" h="17">
                <a:moveTo>
                  <a:pt x="10" y="0"/>
                </a:moveTo>
                <a:lnTo>
                  <a:pt x="1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82" name="path 10382"/>
          <p:cNvSpPr/>
          <p:nvPr/>
        </p:nvSpPr>
        <p:spPr>
          <a:xfrm>
            <a:off x="3957828" y="3811778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84" name="path 10384"/>
          <p:cNvSpPr/>
          <p:nvPr/>
        </p:nvSpPr>
        <p:spPr>
          <a:xfrm>
            <a:off x="3950970" y="3810253"/>
            <a:ext cx="3047" cy="4572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1"/>
                </a:moveTo>
                <a:lnTo>
                  <a:pt x="1" y="3"/>
                </a:lnTo>
                <a:lnTo>
                  <a:pt x="3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86" name="path 10386"/>
          <p:cNvSpPr/>
          <p:nvPr/>
        </p:nvSpPr>
        <p:spPr>
          <a:xfrm>
            <a:off x="3947921" y="3808730"/>
            <a:ext cx="4572" cy="3047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6" y="3"/>
                </a:move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88" name="path 10388"/>
          <p:cNvSpPr/>
          <p:nvPr/>
        </p:nvSpPr>
        <p:spPr>
          <a:xfrm>
            <a:off x="3949445" y="3807206"/>
            <a:ext cx="9144" cy="6095"/>
          </a:xfrm>
          <a:custGeom>
            <a:avLst/>
            <a:gdLst/>
            <a:ahLst/>
            <a:cxnLst/>
            <a:rect l="0" t="0" r="0" b="0"/>
            <a:pathLst>
              <a:path w="14" h="9">
                <a:moveTo>
                  <a:pt x="1" y="3"/>
                </a:moveTo>
                <a:lnTo>
                  <a:pt x="1" y="1"/>
                </a:lnTo>
                <a:moveTo>
                  <a:pt x="10" y="5"/>
                </a:moveTo>
                <a:lnTo>
                  <a:pt x="13" y="8"/>
                </a:lnTo>
                <a:moveTo>
                  <a:pt x="8" y="5"/>
                </a:moveTo>
                <a:lnTo>
                  <a:pt x="10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90" name="path 10390"/>
          <p:cNvSpPr/>
          <p:nvPr/>
        </p:nvSpPr>
        <p:spPr>
          <a:xfrm>
            <a:off x="3955541" y="3810253"/>
            <a:ext cx="4572" cy="3048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3"/>
                </a:moveTo>
                <a:lnTo>
                  <a:pt x="1" y="1"/>
                </a:lnTo>
                <a:lnTo>
                  <a:pt x="6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92" name="path 10392"/>
          <p:cNvSpPr/>
          <p:nvPr/>
        </p:nvSpPr>
        <p:spPr>
          <a:xfrm>
            <a:off x="4165853" y="3852926"/>
            <a:ext cx="7620" cy="18288"/>
          </a:xfrm>
          <a:custGeom>
            <a:avLst/>
            <a:gdLst/>
            <a:ahLst/>
            <a:cxnLst/>
            <a:rect l="0" t="0" r="0" b="0"/>
            <a:pathLst>
              <a:path w="12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94" name="path 10394"/>
          <p:cNvSpPr/>
          <p:nvPr/>
        </p:nvSpPr>
        <p:spPr>
          <a:xfrm>
            <a:off x="4159757" y="3868166"/>
            <a:ext cx="12192" cy="9143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8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96" name="path 10396"/>
          <p:cNvSpPr/>
          <p:nvPr/>
        </p:nvSpPr>
        <p:spPr>
          <a:xfrm>
            <a:off x="3950970" y="3808730"/>
            <a:ext cx="4571" cy="6095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5" y="5"/>
                </a:moveTo>
                <a:lnTo>
                  <a:pt x="5" y="3"/>
                </a:lnTo>
                <a:moveTo>
                  <a:pt x="1" y="3"/>
                </a:moveTo>
                <a:lnTo>
                  <a:pt x="1" y="1"/>
                </a:lnTo>
                <a:moveTo>
                  <a:pt x="1" y="1"/>
                </a:moveTo>
                <a:lnTo>
                  <a:pt x="5" y="8"/>
                </a:lnTo>
                <a:moveTo>
                  <a:pt x="3" y="3"/>
                </a:moveTo>
                <a:lnTo>
                  <a:pt x="5" y="5"/>
                </a:lnTo>
                <a:moveTo>
                  <a:pt x="3" y="1"/>
                </a:moveTo>
                <a:lnTo>
                  <a:pt x="5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398" name="path 10398"/>
          <p:cNvSpPr/>
          <p:nvPr/>
        </p:nvSpPr>
        <p:spPr>
          <a:xfrm>
            <a:off x="3955541" y="3811015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00" name="path 10400"/>
          <p:cNvSpPr/>
          <p:nvPr/>
        </p:nvSpPr>
        <p:spPr>
          <a:xfrm>
            <a:off x="3946397" y="3852926"/>
            <a:ext cx="7619" cy="18288"/>
          </a:xfrm>
          <a:custGeom>
            <a:avLst/>
            <a:gdLst/>
            <a:ahLst/>
            <a:cxnLst/>
            <a:rect l="0" t="0" r="0" b="0"/>
            <a:pathLst>
              <a:path w="11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02" name="path 10402"/>
          <p:cNvSpPr/>
          <p:nvPr/>
        </p:nvSpPr>
        <p:spPr>
          <a:xfrm>
            <a:off x="3941826" y="3868166"/>
            <a:ext cx="12191" cy="9143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7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04" name="path 10404"/>
          <p:cNvSpPr/>
          <p:nvPr/>
        </p:nvSpPr>
        <p:spPr>
          <a:xfrm>
            <a:off x="3902202" y="3889502"/>
            <a:ext cx="15240" cy="13715"/>
          </a:xfrm>
          <a:custGeom>
            <a:avLst/>
            <a:gdLst/>
            <a:ahLst/>
            <a:cxnLst/>
            <a:rect l="0" t="0" r="0" b="0"/>
            <a:pathLst>
              <a:path w="24" h="21">
                <a:moveTo>
                  <a:pt x="1" y="20"/>
                </a:moveTo>
                <a:lnTo>
                  <a:pt x="3" y="20"/>
                </a:lnTo>
                <a:moveTo>
                  <a:pt x="5" y="18"/>
                </a:moveTo>
                <a:lnTo>
                  <a:pt x="10" y="20"/>
                </a:lnTo>
                <a:moveTo>
                  <a:pt x="13" y="1"/>
                </a:moveTo>
                <a:lnTo>
                  <a:pt x="18" y="8"/>
                </a:lnTo>
                <a:moveTo>
                  <a:pt x="20" y="10"/>
                </a:moveTo>
                <a:lnTo>
                  <a:pt x="22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06" name="path 10406"/>
          <p:cNvSpPr/>
          <p:nvPr/>
        </p:nvSpPr>
        <p:spPr>
          <a:xfrm>
            <a:off x="3906773" y="3897121"/>
            <a:ext cx="4571" cy="6095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1" y="3"/>
                </a:moveTo>
                <a:lnTo>
                  <a:pt x="5" y="8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08" name="path 10408"/>
          <p:cNvSpPr/>
          <p:nvPr/>
        </p:nvSpPr>
        <p:spPr>
          <a:xfrm>
            <a:off x="3903726" y="3895597"/>
            <a:ext cx="10668" cy="9144"/>
          </a:xfrm>
          <a:custGeom>
            <a:avLst/>
            <a:gdLst/>
            <a:ahLst/>
            <a:cxnLst/>
            <a:rect l="0" t="0" r="0" b="0"/>
            <a:pathLst>
              <a:path w="16" h="14">
                <a:moveTo>
                  <a:pt x="8" y="1"/>
                </a:moveTo>
                <a:lnTo>
                  <a:pt x="15" y="10"/>
                </a:lnTo>
                <a:moveTo>
                  <a:pt x="8" y="3"/>
                </a:moveTo>
                <a:lnTo>
                  <a:pt x="13" y="10"/>
                </a:lnTo>
                <a:moveTo>
                  <a:pt x="1" y="8"/>
                </a:moveTo>
                <a:lnTo>
                  <a:pt x="3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10" name="path 10410"/>
          <p:cNvSpPr/>
          <p:nvPr/>
        </p:nvSpPr>
        <p:spPr>
          <a:xfrm>
            <a:off x="3903726" y="3889502"/>
            <a:ext cx="13716" cy="16763"/>
          </a:xfrm>
          <a:custGeom>
            <a:avLst/>
            <a:gdLst/>
            <a:ahLst/>
            <a:cxnLst/>
            <a:rect l="0" t="0" r="0" b="0"/>
            <a:pathLst>
              <a:path w="21" h="26">
                <a:moveTo>
                  <a:pt x="1" y="18"/>
                </a:moveTo>
                <a:lnTo>
                  <a:pt x="5" y="25"/>
                </a:lnTo>
                <a:moveTo>
                  <a:pt x="3" y="18"/>
                </a:moveTo>
                <a:lnTo>
                  <a:pt x="5" y="22"/>
                </a:lnTo>
                <a:moveTo>
                  <a:pt x="3" y="1"/>
                </a:moveTo>
                <a:lnTo>
                  <a:pt x="17" y="20"/>
                </a:lnTo>
                <a:moveTo>
                  <a:pt x="5" y="15"/>
                </a:moveTo>
                <a:lnTo>
                  <a:pt x="8" y="20"/>
                </a:lnTo>
                <a:moveTo>
                  <a:pt x="3" y="1"/>
                </a:moveTo>
                <a:lnTo>
                  <a:pt x="17" y="20"/>
                </a:lnTo>
                <a:moveTo>
                  <a:pt x="8" y="1"/>
                </a:moveTo>
                <a:lnTo>
                  <a:pt x="20" y="18"/>
                </a:lnTo>
                <a:moveTo>
                  <a:pt x="5" y="1"/>
                </a:moveTo>
                <a:lnTo>
                  <a:pt x="17" y="1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12" name="path 10412"/>
          <p:cNvSpPr/>
          <p:nvPr/>
        </p:nvSpPr>
        <p:spPr>
          <a:xfrm>
            <a:off x="3906997" y="3904964"/>
            <a:ext cx="2601" cy="2602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14" name="path 10414"/>
          <p:cNvSpPr/>
          <p:nvPr/>
        </p:nvSpPr>
        <p:spPr>
          <a:xfrm>
            <a:off x="3684270" y="3889502"/>
            <a:ext cx="15239" cy="13715"/>
          </a:xfrm>
          <a:custGeom>
            <a:avLst/>
            <a:gdLst/>
            <a:ahLst/>
            <a:cxnLst/>
            <a:rect l="0" t="0" r="0" b="0"/>
            <a:pathLst>
              <a:path w="23" h="21">
                <a:moveTo>
                  <a:pt x="1" y="20"/>
                </a:moveTo>
                <a:lnTo>
                  <a:pt x="3" y="20"/>
                </a:lnTo>
                <a:moveTo>
                  <a:pt x="5" y="18"/>
                </a:moveTo>
                <a:lnTo>
                  <a:pt x="10" y="20"/>
                </a:lnTo>
                <a:moveTo>
                  <a:pt x="10" y="1"/>
                </a:moveTo>
                <a:lnTo>
                  <a:pt x="17" y="8"/>
                </a:lnTo>
                <a:moveTo>
                  <a:pt x="17" y="10"/>
                </a:moveTo>
                <a:lnTo>
                  <a:pt x="22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16" name="path 10416"/>
          <p:cNvSpPr/>
          <p:nvPr/>
        </p:nvSpPr>
        <p:spPr>
          <a:xfrm>
            <a:off x="3688841" y="3897121"/>
            <a:ext cx="4572" cy="6095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1" y="3"/>
                </a:moveTo>
                <a:lnTo>
                  <a:pt x="6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18" name="path 10418"/>
          <p:cNvSpPr/>
          <p:nvPr/>
        </p:nvSpPr>
        <p:spPr>
          <a:xfrm>
            <a:off x="3685793" y="3895597"/>
            <a:ext cx="10668" cy="9144"/>
          </a:xfrm>
          <a:custGeom>
            <a:avLst/>
            <a:gdLst/>
            <a:ahLst/>
            <a:cxnLst/>
            <a:rect l="0" t="0" r="0" b="0"/>
            <a:pathLst>
              <a:path w="16" h="14">
                <a:moveTo>
                  <a:pt x="8" y="1"/>
                </a:moveTo>
                <a:lnTo>
                  <a:pt x="15" y="10"/>
                </a:lnTo>
                <a:moveTo>
                  <a:pt x="8" y="3"/>
                </a:moveTo>
                <a:lnTo>
                  <a:pt x="13" y="10"/>
                </a:lnTo>
                <a:moveTo>
                  <a:pt x="1" y="8"/>
                </a:moveTo>
                <a:lnTo>
                  <a:pt x="3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20" name="path 10420"/>
          <p:cNvSpPr/>
          <p:nvPr/>
        </p:nvSpPr>
        <p:spPr>
          <a:xfrm>
            <a:off x="3685793" y="3889502"/>
            <a:ext cx="13716" cy="16763"/>
          </a:xfrm>
          <a:custGeom>
            <a:avLst/>
            <a:gdLst/>
            <a:ahLst/>
            <a:cxnLst/>
            <a:rect l="0" t="0" r="0" b="0"/>
            <a:pathLst>
              <a:path w="21" h="26">
                <a:moveTo>
                  <a:pt x="1" y="18"/>
                </a:moveTo>
                <a:lnTo>
                  <a:pt x="5" y="25"/>
                </a:lnTo>
                <a:moveTo>
                  <a:pt x="3" y="18"/>
                </a:moveTo>
                <a:lnTo>
                  <a:pt x="5" y="22"/>
                </a:lnTo>
                <a:moveTo>
                  <a:pt x="3" y="1"/>
                </a:moveTo>
                <a:lnTo>
                  <a:pt x="18" y="20"/>
                </a:lnTo>
                <a:moveTo>
                  <a:pt x="5" y="15"/>
                </a:moveTo>
                <a:lnTo>
                  <a:pt x="8" y="20"/>
                </a:lnTo>
                <a:moveTo>
                  <a:pt x="3" y="1"/>
                </a:moveTo>
                <a:lnTo>
                  <a:pt x="15" y="20"/>
                </a:lnTo>
                <a:moveTo>
                  <a:pt x="8" y="1"/>
                </a:moveTo>
                <a:lnTo>
                  <a:pt x="20" y="18"/>
                </a:lnTo>
                <a:moveTo>
                  <a:pt x="5" y="1"/>
                </a:moveTo>
                <a:lnTo>
                  <a:pt x="18" y="1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22" name="path 10422"/>
          <p:cNvSpPr/>
          <p:nvPr/>
        </p:nvSpPr>
        <p:spPr>
          <a:xfrm>
            <a:off x="3736085" y="3810253"/>
            <a:ext cx="3048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1"/>
                </a:moveTo>
                <a:lnTo>
                  <a:pt x="3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24" name="path 10424"/>
          <p:cNvSpPr/>
          <p:nvPr/>
        </p:nvSpPr>
        <p:spPr>
          <a:xfrm>
            <a:off x="3707130" y="3855973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26" name="path 10426"/>
          <p:cNvSpPr/>
          <p:nvPr/>
        </p:nvSpPr>
        <p:spPr>
          <a:xfrm>
            <a:off x="3737610" y="3810253"/>
            <a:ext cx="4571" cy="3048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3" y="3"/>
                </a:moveTo>
                <a:lnTo>
                  <a:pt x="1" y="1"/>
                </a:lnTo>
                <a:lnTo>
                  <a:pt x="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28" name="path 10428"/>
          <p:cNvSpPr/>
          <p:nvPr/>
        </p:nvSpPr>
        <p:spPr>
          <a:xfrm>
            <a:off x="3737610" y="3811015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30" name="path 10430"/>
          <p:cNvSpPr/>
          <p:nvPr/>
        </p:nvSpPr>
        <p:spPr>
          <a:xfrm>
            <a:off x="3733038" y="3808730"/>
            <a:ext cx="4571" cy="6095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5" y="5"/>
                </a:moveTo>
                <a:lnTo>
                  <a:pt x="5" y="3"/>
                </a:lnTo>
                <a:moveTo>
                  <a:pt x="1" y="3"/>
                </a:moveTo>
                <a:lnTo>
                  <a:pt x="1" y="1"/>
                </a:lnTo>
                <a:moveTo>
                  <a:pt x="1" y="1"/>
                </a:moveTo>
                <a:lnTo>
                  <a:pt x="5" y="8"/>
                </a:lnTo>
                <a:moveTo>
                  <a:pt x="3" y="3"/>
                </a:moveTo>
                <a:lnTo>
                  <a:pt x="5" y="5"/>
                </a:lnTo>
                <a:moveTo>
                  <a:pt x="1" y="1"/>
                </a:moveTo>
                <a:lnTo>
                  <a:pt x="5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32" name="path 10432"/>
          <p:cNvSpPr/>
          <p:nvPr/>
        </p:nvSpPr>
        <p:spPr>
          <a:xfrm>
            <a:off x="3722370" y="3862070"/>
            <a:ext cx="9143" cy="6094"/>
          </a:xfrm>
          <a:custGeom>
            <a:avLst/>
            <a:gdLst/>
            <a:ahLst/>
            <a:cxnLst/>
            <a:rect l="0" t="0" r="0" b="0"/>
            <a:pathLst>
              <a:path w="14" h="9">
                <a:moveTo>
                  <a:pt x="13" y="1"/>
                </a:moveTo>
                <a:lnTo>
                  <a:pt x="1" y="8"/>
                </a:lnTo>
                <a:lnTo>
                  <a:pt x="13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34" name="path 10434"/>
          <p:cNvSpPr/>
          <p:nvPr/>
        </p:nvSpPr>
        <p:spPr>
          <a:xfrm>
            <a:off x="3720845" y="3866641"/>
            <a:ext cx="3048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36" name="path 10436"/>
          <p:cNvSpPr/>
          <p:nvPr/>
        </p:nvSpPr>
        <p:spPr>
          <a:xfrm>
            <a:off x="3720845" y="3857497"/>
            <a:ext cx="9144" cy="10667"/>
          </a:xfrm>
          <a:custGeom>
            <a:avLst/>
            <a:gdLst/>
            <a:ahLst/>
            <a:cxnLst/>
            <a:rect l="0" t="0" r="0" b="0"/>
            <a:pathLst>
              <a:path w="14" h="16">
                <a:moveTo>
                  <a:pt x="1" y="15"/>
                </a:moveTo>
                <a:lnTo>
                  <a:pt x="3" y="15"/>
                </a:lnTo>
                <a:lnTo>
                  <a:pt x="1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38" name="path 10438"/>
          <p:cNvSpPr/>
          <p:nvPr/>
        </p:nvSpPr>
        <p:spPr>
          <a:xfrm>
            <a:off x="3722370" y="3855973"/>
            <a:ext cx="4571" cy="12191"/>
          </a:xfrm>
          <a:custGeom>
            <a:avLst/>
            <a:gdLst/>
            <a:ahLst/>
            <a:cxnLst/>
            <a:rect l="0" t="0" r="0" b="0"/>
            <a:pathLst>
              <a:path w="7" h="19">
                <a:moveTo>
                  <a:pt x="3" y="1"/>
                </a:moveTo>
                <a:lnTo>
                  <a:pt x="1" y="17"/>
                </a:lnTo>
                <a:lnTo>
                  <a:pt x="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40" name="path 10440"/>
          <p:cNvSpPr/>
          <p:nvPr/>
        </p:nvSpPr>
        <p:spPr>
          <a:xfrm>
            <a:off x="3722370" y="3855973"/>
            <a:ext cx="7619" cy="12191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0" y="5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42" name="path 10442"/>
          <p:cNvSpPr/>
          <p:nvPr/>
        </p:nvSpPr>
        <p:spPr>
          <a:xfrm>
            <a:off x="3722431" y="3856435"/>
            <a:ext cx="5972" cy="11267"/>
          </a:xfrm>
          <a:custGeom>
            <a:avLst/>
            <a:gdLst/>
            <a:ahLst/>
            <a:cxnLst/>
            <a:rect l="0" t="0" r="0" b="0"/>
            <a:pathLst>
              <a:path w="9" h="17">
                <a:moveTo>
                  <a:pt x="8" y="0"/>
                </a:moveTo>
                <a:lnTo>
                  <a:pt x="1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44" name="path 10444"/>
          <p:cNvSpPr/>
          <p:nvPr/>
        </p:nvSpPr>
        <p:spPr>
          <a:xfrm>
            <a:off x="3728466" y="3852926"/>
            <a:ext cx="7619" cy="18288"/>
          </a:xfrm>
          <a:custGeom>
            <a:avLst/>
            <a:gdLst/>
            <a:ahLst/>
            <a:cxnLst/>
            <a:rect l="0" t="0" r="0" b="0"/>
            <a:pathLst>
              <a:path w="11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46" name="path 10446"/>
          <p:cNvSpPr/>
          <p:nvPr/>
        </p:nvSpPr>
        <p:spPr>
          <a:xfrm>
            <a:off x="3723893" y="3868166"/>
            <a:ext cx="12192" cy="9143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8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48" name="path 10448"/>
          <p:cNvSpPr/>
          <p:nvPr/>
        </p:nvSpPr>
        <p:spPr>
          <a:xfrm>
            <a:off x="3925061" y="3855973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50" name="path 10450"/>
          <p:cNvSpPr/>
          <p:nvPr/>
        </p:nvSpPr>
        <p:spPr>
          <a:xfrm>
            <a:off x="3682745" y="3899407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52" name="path 10452"/>
          <p:cNvSpPr/>
          <p:nvPr/>
        </p:nvSpPr>
        <p:spPr>
          <a:xfrm>
            <a:off x="3682745" y="3900170"/>
            <a:ext cx="3048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1"/>
                </a:moveTo>
                <a:lnTo>
                  <a:pt x="3" y="1"/>
                </a:ln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54" name="path 10454"/>
          <p:cNvSpPr/>
          <p:nvPr/>
        </p:nvSpPr>
        <p:spPr>
          <a:xfrm>
            <a:off x="3900678" y="3899407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56" name="path 10456"/>
          <p:cNvSpPr/>
          <p:nvPr/>
        </p:nvSpPr>
        <p:spPr>
          <a:xfrm>
            <a:off x="3688841" y="3904741"/>
            <a:ext cx="3048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58" name="path 10458"/>
          <p:cNvSpPr/>
          <p:nvPr/>
        </p:nvSpPr>
        <p:spPr>
          <a:xfrm>
            <a:off x="3900678" y="3900170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1"/>
                </a:moveTo>
                <a:lnTo>
                  <a:pt x="3" y="1"/>
                </a:ln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60" name="path 10460"/>
          <p:cNvSpPr/>
          <p:nvPr/>
        </p:nvSpPr>
        <p:spPr>
          <a:xfrm>
            <a:off x="2592323" y="390017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62" name="path 10462"/>
          <p:cNvSpPr/>
          <p:nvPr/>
        </p:nvSpPr>
        <p:spPr>
          <a:xfrm>
            <a:off x="2593085" y="3889502"/>
            <a:ext cx="15240" cy="15240"/>
          </a:xfrm>
          <a:custGeom>
            <a:avLst/>
            <a:gdLst/>
            <a:ahLst/>
            <a:cxnLst/>
            <a:rect l="0" t="0" r="0" b="0"/>
            <a:pathLst>
              <a:path w="24" h="24">
                <a:moveTo>
                  <a:pt x="1" y="20"/>
                </a:moveTo>
                <a:lnTo>
                  <a:pt x="3" y="20"/>
                </a:lnTo>
                <a:moveTo>
                  <a:pt x="8" y="18"/>
                </a:moveTo>
                <a:lnTo>
                  <a:pt x="10" y="20"/>
                </a:lnTo>
                <a:moveTo>
                  <a:pt x="13" y="1"/>
                </a:moveTo>
                <a:lnTo>
                  <a:pt x="20" y="8"/>
                </a:lnTo>
                <a:moveTo>
                  <a:pt x="20" y="10"/>
                </a:moveTo>
                <a:lnTo>
                  <a:pt x="22" y="15"/>
                </a:lnTo>
                <a:moveTo>
                  <a:pt x="8" y="15"/>
                </a:moveTo>
                <a:lnTo>
                  <a:pt x="13" y="20"/>
                </a:lnTo>
                <a:moveTo>
                  <a:pt x="10" y="13"/>
                </a:moveTo>
                <a:lnTo>
                  <a:pt x="15" y="20"/>
                </a:lnTo>
                <a:moveTo>
                  <a:pt x="10" y="10"/>
                </a:moveTo>
                <a:lnTo>
                  <a:pt x="17" y="20"/>
                </a:lnTo>
                <a:moveTo>
                  <a:pt x="10" y="13"/>
                </a:moveTo>
                <a:lnTo>
                  <a:pt x="15" y="20"/>
                </a:lnTo>
                <a:moveTo>
                  <a:pt x="3" y="18"/>
                </a:moveTo>
                <a:lnTo>
                  <a:pt x="8" y="2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64" name="path 10464"/>
          <p:cNvSpPr/>
          <p:nvPr/>
        </p:nvSpPr>
        <p:spPr>
          <a:xfrm>
            <a:off x="2596133" y="3900170"/>
            <a:ext cx="4571" cy="6094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5" y="8"/>
                </a:moveTo>
                <a:lnTo>
                  <a:pt x="1" y="1"/>
                </a:ln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66" name="path 10466"/>
          <p:cNvSpPr/>
          <p:nvPr/>
        </p:nvSpPr>
        <p:spPr>
          <a:xfrm>
            <a:off x="2596133" y="3889502"/>
            <a:ext cx="10668" cy="13715"/>
          </a:xfrm>
          <a:custGeom>
            <a:avLst/>
            <a:gdLst/>
            <a:ahLst/>
            <a:cxnLst/>
            <a:rect l="0" t="0" r="0" b="0"/>
            <a:pathLst>
              <a:path w="16" h="21">
                <a:moveTo>
                  <a:pt x="3" y="1"/>
                </a:moveTo>
                <a:lnTo>
                  <a:pt x="15" y="20"/>
                </a:lnTo>
                <a:moveTo>
                  <a:pt x="3" y="15"/>
                </a:moveTo>
                <a:lnTo>
                  <a:pt x="5" y="20"/>
                </a:lnTo>
                <a:moveTo>
                  <a:pt x="1" y="1"/>
                </a:moveTo>
                <a:lnTo>
                  <a:pt x="1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68" name="path 10468"/>
          <p:cNvSpPr/>
          <p:nvPr/>
        </p:nvSpPr>
        <p:spPr>
          <a:xfrm>
            <a:off x="2597657" y="3889502"/>
            <a:ext cx="10668" cy="12192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70" name="path 10470"/>
          <p:cNvSpPr/>
          <p:nvPr/>
        </p:nvSpPr>
        <p:spPr>
          <a:xfrm>
            <a:off x="2398014" y="3855973"/>
            <a:ext cx="6095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72" name="path 10472"/>
          <p:cNvSpPr/>
          <p:nvPr/>
        </p:nvSpPr>
        <p:spPr>
          <a:xfrm>
            <a:off x="2202941" y="3808730"/>
            <a:ext cx="11431" cy="6095"/>
          </a:xfrm>
          <a:custGeom>
            <a:avLst/>
            <a:gdLst/>
            <a:ahLst/>
            <a:cxnLst/>
            <a:rect l="0" t="0" r="0" b="0"/>
            <a:pathLst>
              <a:path w="18" h="9">
                <a:moveTo>
                  <a:pt x="15" y="5"/>
                </a:moveTo>
                <a:lnTo>
                  <a:pt x="18" y="5"/>
                </a:lnTo>
                <a:moveTo>
                  <a:pt x="13" y="5"/>
                </a:moveTo>
                <a:lnTo>
                  <a:pt x="13" y="8"/>
                </a:lnTo>
                <a:lnTo>
                  <a:pt x="10" y="8"/>
                </a:lnTo>
                <a:lnTo>
                  <a:pt x="6" y="8"/>
                </a:lnTo>
                <a:lnTo>
                  <a:pt x="6" y="5"/>
                </a:lnTo>
                <a:moveTo>
                  <a:pt x="13" y="5"/>
                </a:moveTo>
                <a:lnTo>
                  <a:pt x="13" y="3"/>
                </a:lnTo>
                <a:moveTo>
                  <a:pt x="6" y="3"/>
                </a:moveTo>
                <a:lnTo>
                  <a:pt x="6" y="5"/>
                </a:lnTo>
                <a:lnTo>
                  <a:pt x="8" y="8"/>
                </a:lnTo>
                <a:moveTo>
                  <a:pt x="13" y="5"/>
                </a:moveTo>
                <a:lnTo>
                  <a:pt x="13" y="3"/>
                </a:lnTo>
                <a:moveTo>
                  <a:pt x="6" y="3"/>
                </a:move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74" name="path 10474"/>
          <p:cNvSpPr/>
          <p:nvPr/>
        </p:nvSpPr>
        <p:spPr>
          <a:xfrm>
            <a:off x="2210561" y="3810253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76" name="path 10476"/>
          <p:cNvSpPr/>
          <p:nvPr/>
        </p:nvSpPr>
        <p:spPr>
          <a:xfrm>
            <a:off x="2212085" y="3811015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78" name="path 10478"/>
          <p:cNvSpPr/>
          <p:nvPr/>
        </p:nvSpPr>
        <p:spPr>
          <a:xfrm>
            <a:off x="2210561" y="3810253"/>
            <a:ext cx="4572" cy="3048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6" y="3"/>
                </a:moveTo>
                <a:lnTo>
                  <a:pt x="1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80" name="path 10480"/>
          <p:cNvSpPr/>
          <p:nvPr/>
        </p:nvSpPr>
        <p:spPr>
          <a:xfrm>
            <a:off x="2205990" y="3808730"/>
            <a:ext cx="6095" cy="6095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1" y="3"/>
                </a:moveTo>
                <a:lnTo>
                  <a:pt x="1" y="1"/>
                </a:lnTo>
                <a:moveTo>
                  <a:pt x="1" y="1"/>
                </a:moveTo>
                <a:lnTo>
                  <a:pt x="5" y="8"/>
                </a:lnTo>
                <a:moveTo>
                  <a:pt x="5" y="3"/>
                </a:moveTo>
                <a:lnTo>
                  <a:pt x="8" y="5"/>
                </a:lnTo>
                <a:moveTo>
                  <a:pt x="3" y="1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82" name="path 10482"/>
          <p:cNvSpPr/>
          <p:nvPr/>
        </p:nvSpPr>
        <p:spPr>
          <a:xfrm>
            <a:off x="2374392" y="390017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84" name="path 10484"/>
          <p:cNvSpPr/>
          <p:nvPr/>
        </p:nvSpPr>
        <p:spPr>
          <a:xfrm>
            <a:off x="2195321" y="3862070"/>
            <a:ext cx="10668" cy="6094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13" y="1"/>
                </a:moveTo>
                <a:lnTo>
                  <a:pt x="1" y="8"/>
                </a:lnTo>
                <a:lnTo>
                  <a:pt x="1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86" name="path 10486"/>
          <p:cNvSpPr/>
          <p:nvPr/>
        </p:nvSpPr>
        <p:spPr>
          <a:xfrm>
            <a:off x="2375153" y="3889502"/>
            <a:ext cx="15240" cy="15240"/>
          </a:xfrm>
          <a:custGeom>
            <a:avLst/>
            <a:gdLst/>
            <a:ahLst/>
            <a:cxnLst/>
            <a:rect l="0" t="0" r="0" b="0"/>
            <a:pathLst>
              <a:path w="24" h="24">
                <a:moveTo>
                  <a:pt x="1" y="20"/>
                </a:moveTo>
                <a:lnTo>
                  <a:pt x="3" y="20"/>
                </a:lnTo>
                <a:moveTo>
                  <a:pt x="6" y="18"/>
                </a:moveTo>
                <a:lnTo>
                  <a:pt x="10" y="20"/>
                </a:lnTo>
                <a:moveTo>
                  <a:pt x="13" y="1"/>
                </a:moveTo>
                <a:lnTo>
                  <a:pt x="18" y="8"/>
                </a:lnTo>
                <a:moveTo>
                  <a:pt x="20" y="10"/>
                </a:moveTo>
                <a:lnTo>
                  <a:pt x="22" y="15"/>
                </a:lnTo>
                <a:moveTo>
                  <a:pt x="8" y="15"/>
                </a:moveTo>
                <a:lnTo>
                  <a:pt x="13" y="20"/>
                </a:lnTo>
                <a:moveTo>
                  <a:pt x="10" y="13"/>
                </a:moveTo>
                <a:lnTo>
                  <a:pt x="15" y="20"/>
                </a:lnTo>
                <a:moveTo>
                  <a:pt x="10" y="10"/>
                </a:moveTo>
                <a:lnTo>
                  <a:pt x="18" y="20"/>
                </a:lnTo>
                <a:moveTo>
                  <a:pt x="10" y="13"/>
                </a:moveTo>
                <a:lnTo>
                  <a:pt x="15" y="20"/>
                </a:lnTo>
                <a:moveTo>
                  <a:pt x="3" y="18"/>
                </a:moveTo>
                <a:lnTo>
                  <a:pt x="6" y="2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88" name="path 10488"/>
          <p:cNvSpPr/>
          <p:nvPr/>
        </p:nvSpPr>
        <p:spPr>
          <a:xfrm>
            <a:off x="2375153" y="3900932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90" name="path 10490"/>
          <p:cNvSpPr/>
          <p:nvPr/>
        </p:nvSpPr>
        <p:spPr>
          <a:xfrm>
            <a:off x="2629661" y="3852926"/>
            <a:ext cx="16764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5"/>
                </a:moveTo>
                <a:lnTo>
                  <a:pt x="3" y="22"/>
                </a:lnTo>
                <a:lnTo>
                  <a:pt x="18" y="20"/>
                </a:lnTo>
                <a:moveTo>
                  <a:pt x="3" y="25"/>
                </a:moveTo>
                <a:lnTo>
                  <a:pt x="3" y="22"/>
                </a:lnTo>
                <a:lnTo>
                  <a:pt x="3" y="25"/>
                </a:lnTo>
                <a:close/>
                <a:moveTo>
                  <a:pt x="1" y="22"/>
                </a:moveTo>
                <a:lnTo>
                  <a:pt x="3" y="22"/>
                </a:lnTo>
                <a:lnTo>
                  <a:pt x="15" y="8"/>
                </a:lnTo>
                <a:moveTo>
                  <a:pt x="8" y="5"/>
                </a:moveTo>
                <a:lnTo>
                  <a:pt x="3" y="22"/>
                </a:lnTo>
                <a:lnTo>
                  <a:pt x="10" y="5"/>
                </a:lnTo>
                <a:moveTo>
                  <a:pt x="15" y="10"/>
                </a:moveTo>
                <a:lnTo>
                  <a:pt x="3" y="22"/>
                </a:lnTo>
                <a:lnTo>
                  <a:pt x="6" y="5"/>
                </a:lnTo>
                <a:moveTo>
                  <a:pt x="13" y="5"/>
                </a:moveTo>
                <a:lnTo>
                  <a:pt x="3" y="22"/>
                </a:lnTo>
                <a:moveTo>
                  <a:pt x="18" y="1"/>
                </a:moveTo>
                <a:lnTo>
                  <a:pt x="15" y="15"/>
                </a:lnTo>
                <a:lnTo>
                  <a:pt x="25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6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92" name="path 10492"/>
          <p:cNvSpPr/>
          <p:nvPr/>
        </p:nvSpPr>
        <p:spPr>
          <a:xfrm>
            <a:off x="2599181" y="3905503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94" name="path 10494"/>
          <p:cNvSpPr/>
          <p:nvPr/>
        </p:nvSpPr>
        <p:spPr>
          <a:xfrm>
            <a:off x="2576321" y="3833114"/>
            <a:ext cx="19812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1" y="56"/>
                </a:moveTo>
                <a:lnTo>
                  <a:pt x="6" y="63"/>
                </a:lnTo>
                <a:moveTo>
                  <a:pt x="1" y="53"/>
                </a:moveTo>
                <a:lnTo>
                  <a:pt x="8" y="63"/>
                </a:lnTo>
                <a:moveTo>
                  <a:pt x="1" y="41"/>
                </a:moveTo>
                <a:lnTo>
                  <a:pt x="1" y="39"/>
                </a:lnTo>
                <a:moveTo>
                  <a:pt x="1" y="39"/>
                </a:moveTo>
                <a:lnTo>
                  <a:pt x="6" y="49"/>
                </a:lnTo>
                <a:moveTo>
                  <a:pt x="3" y="41"/>
                </a:moveTo>
                <a:lnTo>
                  <a:pt x="1" y="41"/>
                </a:lnTo>
                <a:moveTo>
                  <a:pt x="6" y="25"/>
                </a:moveTo>
                <a:lnTo>
                  <a:pt x="6" y="27"/>
                </a:lnTo>
                <a:moveTo>
                  <a:pt x="1" y="44"/>
                </a:moveTo>
                <a:lnTo>
                  <a:pt x="6" y="51"/>
                </a:lnTo>
                <a:moveTo>
                  <a:pt x="8" y="20"/>
                </a:moveTo>
                <a:lnTo>
                  <a:pt x="10" y="22"/>
                </a:lnTo>
                <a:moveTo>
                  <a:pt x="6" y="20"/>
                </a:moveTo>
                <a:lnTo>
                  <a:pt x="8" y="25"/>
                </a:lnTo>
                <a:moveTo>
                  <a:pt x="22" y="1"/>
                </a:moveTo>
                <a:lnTo>
                  <a:pt x="30" y="10"/>
                </a:lnTo>
                <a:moveTo>
                  <a:pt x="6" y="22"/>
                </a:moveTo>
                <a:lnTo>
                  <a:pt x="8" y="25"/>
                </a:lnTo>
                <a:lnTo>
                  <a:pt x="6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96" name="path 10496"/>
          <p:cNvSpPr/>
          <p:nvPr/>
        </p:nvSpPr>
        <p:spPr>
          <a:xfrm>
            <a:off x="2615945" y="3855973"/>
            <a:ext cx="6096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98" name="path 10498"/>
          <p:cNvSpPr/>
          <p:nvPr/>
        </p:nvSpPr>
        <p:spPr>
          <a:xfrm>
            <a:off x="2411730" y="3852926"/>
            <a:ext cx="16764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5"/>
                </a:moveTo>
                <a:lnTo>
                  <a:pt x="3" y="22"/>
                </a:lnTo>
                <a:lnTo>
                  <a:pt x="17" y="20"/>
                </a:lnTo>
                <a:moveTo>
                  <a:pt x="3" y="25"/>
                </a:moveTo>
                <a:lnTo>
                  <a:pt x="3" y="22"/>
                </a:lnTo>
                <a:lnTo>
                  <a:pt x="3" y="25"/>
                </a:lnTo>
                <a:close/>
                <a:moveTo>
                  <a:pt x="1" y="22"/>
                </a:moveTo>
                <a:lnTo>
                  <a:pt x="3" y="22"/>
                </a:lnTo>
                <a:lnTo>
                  <a:pt x="13" y="8"/>
                </a:lnTo>
                <a:moveTo>
                  <a:pt x="8" y="5"/>
                </a:moveTo>
                <a:lnTo>
                  <a:pt x="3" y="22"/>
                </a:lnTo>
                <a:lnTo>
                  <a:pt x="8" y="5"/>
                </a:lnTo>
                <a:close/>
                <a:moveTo>
                  <a:pt x="13" y="10"/>
                </a:moveTo>
                <a:lnTo>
                  <a:pt x="3" y="22"/>
                </a:lnTo>
                <a:lnTo>
                  <a:pt x="5" y="5"/>
                </a:lnTo>
                <a:moveTo>
                  <a:pt x="13" y="5"/>
                </a:moveTo>
                <a:lnTo>
                  <a:pt x="3" y="22"/>
                </a:lnTo>
                <a:moveTo>
                  <a:pt x="17" y="1"/>
                </a:moveTo>
                <a:lnTo>
                  <a:pt x="15" y="15"/>
                </a:lnTo>
                <a:lnTo>
                  <a:pt x="25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00" name="path 10500"/>
          <p:cNvSpPr/>
          <p:nvPr/>
        </p:nvSpPr>
        <p:spPr>
          <a:xfrm>
            <a:off x="2376678" y="3889502"/>
            <a:ext cx="12191" cy="16763"/>
          </a:xfrm>
          <a:custGeom>
            <a:avLst/>
            <a:gdLst/>
            <a:ahLst/>
            <a:cxnLst/>
            <a:rect l="0" t="0" r="0" b="0"/>
            <a:pathLst>
              <a:path w="19" h="26">
                <a:moveTo>
                  <a:pt x="1" y="18"/>
                </a:moveTo>
                <a:lnTo>
                  <a:pt x="8" y="25"/>
                </a:lnTo>
                <a:moveTo>
                  <a:pt x="3" y="18"/>
                </a:moveTo>
                <a:lnTo>
                  <a:pt x="8" y="22"/>
                </a:lnTo>
                <a:moveTo>
                  <a:pt x="5" y="1"/>
                </a:moveTo>
                <a:lnTo>
                  <a:pt x="17" y="20"/>
                </a:lnTo>
                <a:moveTo>
                  <a:pt x="5" y="15"/>
                </a:moveTo>
                <a:lnTo>
                  <a:pt x="8" y="20"/>
                </a:lnTo>
                <a:moveTo>
                  <a:pt x="3" y="1"/>
                </a:moveTo>
                <a:lnTo>
                  <a:pt x="17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02" name="path 10502"/>
          <p:cNvSpPr/>
          <p:nvPr/>
        </p:nvSpPr>
        <p:spPr>
          <a:xfrm>
            <a:off x="2381250" y="3905503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04" name="path 10504"/>
          <p:cNvSpPr/>
          <p:nvPr/>
        </p:nvSpPr>
        <p:spPr>
          <a:xfrm>
            <a:off x="2593085" y="3900932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06" name="path 10506"/>
          <p:cNvSpPr/>
          <p:nvPr/>
        </p:nvSpPr>
        <p:spPr>
          <a:xfrm>
            <a:off x="2379726" y="3889502"/>
            <a:ext cx="10668" cy="12192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08" name="path 10508"/>
          <p:cNvSpPr/>
          <p:nvPr/>
        </p:nvSpPr>
        <p:spPr>
          <a:xfrm>
            <a:off x="2382773" y="3807206"/>
            <a:ext cx="33528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51" y="1"/>
                </a:moveTo>
                <a:lnTo>
                  <a:pt x="51" y="3"/>
                </a:lnTo>
                <a:moveTo>
                  <a:pt x="49" y="3"/>
                </a:moveTo>
                <a:lnTo>
                  <a:pt x="49" y="1"/>
                </a:lnTo>
                <a:moveTo>
                  <a:pt x="49" y="5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10" name="path 10510"/>
          <p:cNvSpPr/>
          <p:nvPr/>
        </p:nvSpPr>
        <p:spPr>
          <a:xfrm>
            <a:off x="2202941" y="3852926"/>
            <a:ext cx="7620" cy="18288"/>
          </a:xfrm>
          <a:custGeom>
            <a:avLst/>
            <a:gdLst/>
            <a:ahLst/>
            <a:cxnLst/>
            <a:rect l="0" t="0" r="0" b="0"/>
            <a:pathLst>
              <a:path w="12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12" name="path 10512"/>
          <p:cNvSpPr/>
          <p:nvPr/>
        </p:nvSpPr>
        <p:spPr>
          <a:xfrm>
            <a:off x="1939289" y="3889502"/>
            <a:ext cx="15240" cy="13715"/>
          </a:xfrm>
          <a:custGeom>
            <a:avLst/>
            <a:gdLst/>
            <a:ahLst/>
            <a:cxnLst/>
            <a:rect l="0" t="0" r="0" b="0"/>
            <a:pathLst>
              <a:path w="24" h="21">
                <a:moveTo>
                  <a:pt x="1" y="20"/>
                </a:moveTo>
                <a:lnTo>
                  <a:pt x="3" y="20"/>
                </a:lnTo>
                <a:moveTo>
                  <a:pt x="6" y="18"/>
                </a:moveTo>
                <a:lnTo>
                  <a:pt x="10" y="20"/>
                </a:lnTo>
                <a:moveTo>
                  <a:pt x="13" y="1"/>
                </a:moveTo>
                <a:lnTo>
                  <a:pt x="18" y="8"/>
                </a:lnTo>
                <a:moveTo>
                  <a:pt x="20" y="10"/>
                </a:moveTo>
                <a:lnTo>
                  <a:pt x="22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14" name="path 10514"/>
          <p:cNvSpPr/>
          <p:nvPr/>
        </p:nvSpPr>
        <p:spPr>
          <a:xfrm>
            <a:off x="1943861" y="3897121"/>
            <a:ext cx="4573" cy="6095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1" y="3"/>
                </a:moveTo>
                <a:lnTo>
                  <a:pt x="6" y="8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16" name="path 10516"/>
          <p:cNvSpPr/>
          <p:nvPr/>
        </p:nvSpPr>
        <p:spPr>
          <a:xfrm>
            <a:off x="1940813" y="3895597"/>
            <a:ext cx="10669" cy="9144"/>
          </a:xfrm>
          <a:custGeom>
            <a:avLst/>
            <a:gdLst/>
            <a:ahLst/>
            <a:cxnLst/>
            <a:rect l="0" t="0" r="0" b="0"/>
            <a:pathLst>
              <a:path w="16" h="14">
                <a:moveTo>
                  <a:pt x="8" y="1"/>
                </a:moveTo>
                <a:lnTo>
                  <a:pt x="15" y="10"/>
                </a:lnTo>
                <a:moveTo>
                  <a:pt x="8" y="3"/>
                </a:moveTo>
                <a:lnTo>
                  <a:pt x="13" y="10"/>
                </a:lnTo>
                <a:moveTo>
                  <a:pt x="1" y="8"/>
                </a:moveTo>
                <a:lnTo>
                  <a:pt x="3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18" name="path 10518"/>
          <p:cNvSpPr/>
          <p:nvPr/>
        </p:nvSpPr>
        <p:spPr>
          <a:xfrm>
            <a:off x="1940813" y="3889502"/>
            <a:ext cx="13716" cy="16763"/>
          </a:xfrm>
          <a:custGeom>
            <a:avLst/>
            <a:gdLst/>
            <a:ahLst/>
            <a:cxnLst/>
            <a:rect l="0" t="0" r="0" b="0"/>
            <a:pathLst>
              <a:path w="21" h="26">
                <a:moveTo>
                  <a:pt x="1" y="18"/>
                </a:moveTo>
                <a:lnTo>
                  <a:pt x="6" y="25"/>
                </a:lnTo>
                <a:moveTo>
                  <a:pt x="3" y="18"/>
                </a:moveTo>
                <a:lnTo>
                  <a:pt x="6" y="22"/>
                </a:lnTo>
                <a:moveTo>
                  <a:pt x="3" y="1"/>
                </a:moveTo>
                <a:lnTo>
                  <a:pt x="18" y="20"/>
                </a:lnTo>
                <a:moveTo>
                  <a:pt x="6" y="15"/>
                </a:moveTo>
                <a:lnTo>
                  <a:pt x="8" y="20"/>
                </a:lnTo>
                <a:moveTo>
                  <a:pt x="3" y="1"/>
                </a:moveTo>
                <a:lnTo>
                  <a:pt x="18" y="20"/>
                </a:lnTo>
                <a:moveTo>
                  <a:pt x="8" y="1"/>
                </a:moveTo>
                <a:lnTo>
                  <a:pt x="20" y="18"/>
                </a:lnTo>
                <a:moveTo>
                  <a:pt x="6" y="1"/>
                </a:moveTo>
                <a:lnTo>
                  <a:pt x="18" y="1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20" name="path 10520"/>
          <p:cNvSpPr/>
          <p:nvPr/>
        </p:nvSpPr>
        <p:spPr>
          <a:xfrm>
            <a:off x="1944084" y="3904964"/>
            <a:ext cx="2602" cy="2602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22" name="path 10522"/>
          <p:cNvSpPr/>
          <p:nvPr/>
        </p:nvSpPr>
        <p:spPr>
          <a:xfrm>
            <a:off x="1937763" y="3899407"/>
            <a:ext cx="1525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24" name="path 10524"/>
          <p:cNvSpPr/>
          <p:nvPr/>
        </p:nvSpPr>
        <p:spPr>
          <a:xfrm>
            <a:off x="1937763" y="3900170"/>
            <a:ext cx="3050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1"/>
                </a:moveTo>
                <a:lnTo>
                  <a:pt x="3" y="1"/>
                </a:ln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26" name="path 10526"/>
          <p:cNvSpPr/>
          <p:nvPr/>
        </p:nvSpPr>
        <p:spPr>
          <a:xfrm>
            <a:off x="2140457" y="3833114"/>
            <a:ext cx="19811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1" y="61"/>
                </a:moveTo>
                <a:lnTo>
                  <a:pt x="1" y="58"/>
                </a:lnTo>
                <a:moveTo>
                  <a:pt x="1" y="58"/>
                </a:moveTo>
                <a:lnTo>
                  <a:pt x="3" y="61"/>
                </a:lnTo>
                <a:moveTo>
                  <a:pt x="1" y="56"/>
                </a:moveTo>
                <a:lnTo>
                  <a:pt x="6" y="63"/>
                </a:lnTo>
                <a:moveTo>
                  <a:pt x="1" y="53"/>
                </a:moveTo>
                <a:lnTo>
                  <a:pt x="8" y="63"/>
                </a:lnTo>
                <a:moveTo>
                  <a:pt x="1" y="41"/>
                </a:moveTo>
                <a:lnTo>
                  <a:pt x="1" y="39"/>
                </a:lnTo>
                <a:moveTo>
                  <a:pt x="1" y="39"/>
                </a:moveTo>
                <a:lnTo>
                  <a:pt x="6" y="49"/>
                </a:lnTo>
                <a:moveTo>
                  <a:pt x="3" y="41"/>
                </a:moveTo>
                <a:lnTo>
                  <a:pt x="1" y="41"/>
                </a:lnTo>
                <a:moveTo>
                  <a:pt x="3" y="25"/>
                </a:moveTo>
                <a:lnTo>
                  <a:pt x="6" y="27"/>
                </a:lnTo>
                <a:moveTo>
                  <a:pt x="1" y="44"/>
                </a:moveTo>
                <a:lnTo>
                  <a:pt x="6" y="51"/>
                </a:lnTo>
                <a:moveTo>
                  <a:pt x="8" y="20"/>
                </a:moveTo>
                <a:lnTo>
                  <a:pt x="8" y="22"/>
                </a:lnTo>
                <a:moveTo>
                  <a:pt x="6" y="20"/>
                </a:moveTo>
                <a:lnTo>
                  <a:pt x="8" y="25"/>
                </a:lnTo>
                <a:moveTo>
                  <a:pt x="22" y="1"/>
                </a:moveTo>
                <a:lnTo>
                  <a:pt x="30" y="10"/>
                </a:lnTo>
                <a:moveTo>
                  <a:pt x="3" y="22"/>
                </a:moveTo>
                <a:lnTo>
                  <a:pt x="6" y="25"/>
                </a:lnTo>
                <a:moveTo>
                  <a:pt x="6" y="20"/>
                </a:moveTo>
                <a:lnTo>
                  <a:pt x="8" y="25"/>
                </a:lnTo>
                <a:moveTo>
                  <a:pt x="1" y="51"/>
                </a:moveTo>
                <a:lnTo>
                  <a:pt x="10" y="63"/>
                </a:lnTo>
                <a:moveTo>
                  <a:pt x="1" y="49"/>
                </a:moveTo>
                <a:lnTo>
                  <a:pt x="10" y="61"/>
                </a:lnTo>
                <a:moveTo>
                  <a:pt x="1" y="46"/>
                </a:moveTo>
                <a:lnTo>
                  <a:pt x="10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28" name="path 10528"/>
          <p:cNvSpPr/>
          <p:nvPr/>
        </p:nvSpPr>
        <p:spPr>
          <a:xfrm>
            <a:off x="2193797" y="3866641"/>
            <a:ext cx="3047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30" name="path 10530"/>
          <p:cNvSpPr/>
          <p:nvPr/>
        </p:nvSpPr>
        <p:spPr>
          <a:xfrm>
            <a:off x="2193797" y="3857497"/>
            <a:ext cx="9144" cy="10667"/>
          </a:xfrm>
          <a:custGeom>
            <a:avLst/>
            <a:gdLst/>
            <a:ahLst/>
            <a:cxnLst/>
            <a:rect l="0" t="0" r="0" b="0"/>
            <a:pathLst>
              <a:path w="14" h="16">
                <a:moveTo>
                  <a:pt x="1" y="15"/>
                </a:moveTo>
                <a:lnTo>
                  <a:pt x="3" y="15"/>
                </a:lnTo>
                <a:lnTo>
                  <a:pt x="1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32" name="path 10532"/>
          <p:cNvSpPr/>
          <p:nvPr/>
        </p:nvSpPr>
        <p:spPr>
          <a:xfrm>
            <a:off x="2195321" y="3855973"/>
            <a:ext cx="4572" cy="12191"/>
          </a:xfrm>
          <a:custGeom>
            <a:avLst/>
            <a:gdLst/>
            <a:ahLst/>
            <a:cxnLst/>
            <a:rect l="0" t="0" r="0" b="0"/>
            <a:pathLst>
              <a:path w="7" h="19">
                <a:moveTo>
                  <a:pt x="6" y="1"/>
                </a:moveTo>
                <a:lnTo>
                  <a:pt x="1" y="17"/>
                </a:lnTo>
                <a:lnTo>
                  <a:pt x="6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34" name="path 10534"/>
          <p:cNvSpPr/>
          <p:nvPr/>
        </p:nvSpPr>
        <p:spPr>
          <a:xfrm>
            <a:off x="2195321" y="3855973"/>
            <a:ext cx="7620" cy="12191"/>
          </a:xfrm>
          <a:custGeom>
            <a:avLst/>
            <a:gdLst/>
            <a:ahLst/>
            <a:cxnLst/>
            <a:rect l="0" t="0" r="0" b="0"/>
            <a:pathLst>
              <a:path w="12" h="19">
                <a:moveTo>
                  <a:pt x="10" y="5"/>
                </a:moveTo>
                <a:lnTo>
                  <a:pt x="1" y="17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36" name="path 10536"/>
          <p:cNvSpPr/>
          <p:nvPr/>
        </p:nvSpPr>
        <p:spPr>
          <a:xfrm>
            <a:off x="2195422" y="3856357"/>
            <a:ext cx="7418" cy="11424"/>
          </a:xfrm>
          <a:custGeom>
            <a:avLst/>
            <a:gdLst/>
            <a:ahLst/>
            <a:cxnLst/>
            <a:rect l="0" t="0" r="0" b="0"/>
            <a:pathLst>
              <a:path w="11" h="17">
                <a:moveTo>
                  <a:pt x="10" y="0"/>
                </a:moveTo>
                <a:lnTo>
                  <a:pt x="1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38" name="path 10538"/>
          <p:cNvSpPr/>
          <p:nvPr/>
        </p:nvSpPr>
        <p:spPr>
          <a:xfrm>
            <a:off x="2196845" y="3868166"/>
            <a:ext cx="12192" cy="9143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8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40" name="path 10540"/>
          <p:cNvSpPr/>
          <p:nvPr/>
        </p:nvSpPr>
        <p:spPr>
          <a:xfrm>
            <a:off x="1975863" y="3852926"/>
            <a:ext cx="15244" cy="24383"/>
          </a:xfrm>
          <a:custGeom>
            <a:avLst/>
            <a:gdLst/>
            <a:ahLst/>
            <a:cxnLst/>
            <a:rect l="0" t="0" r="0" b="0"/>
            <a:pathLst>
              <a:path w="24" h="38">
                <a:moveTo>
                  <a:pt x="15" y="15"/>
                </a:moveTo>
                <a:lnTo>
                  <a:pt x="3" y="22"/>
                </a:lnTo>
                <a:lnTo>
                  <a:pt x="18" y="20"/>
                </a:lnTo>
                <a:moveTo>
                  <a:pt x="3" y="25"/>
                </a:moveTo>
                <a:lnTo>
                  <a:pt x="3" y="22"/>
                </a:lnTo>
                <a:lnTo>
                  <a:pt x="1" y="25"/>
                </a:lnTo>
                <a:moveTo>
                  <a:pt x="1" y="22"/>
                </a:moveTo>
                <a:lnTo>
                  <a:pt x="3" y="22"/>
                </a:lnTo>
                <a:lnTo>
                  <a:pt x="13" y="8"/>
                </a:lnTo>
                <a:moveTo>
                  <a:pt x="8" y="5"/>
                </a:moveTo>
                <a:lnTo>
                  <a:pt x="3" y="22"/>
                </a:lnTo>
                <a:lnTo>
                  <a:pt x="8" y="5"/>
                </a:lnTo>
                <a:close/>
                <a:moveTo>
                  <a:pt x="13" y="10"/>
                </a:moveTo>
                <a:lnTo>
                  <a:pt x="3" y="22"/>
                </a:lnTo>
                <a:lnTo>
                  <a:pt x="6" y="5"/>
                </a:lnTo>
                <a:moveTo>
                  <a:pt x="13" y="5"/>
                </a:moveTo>
                <a:lnTo>
                  <a:pt x="3" y="22"/>
                </a:lnTo>
                <a:moveTo>
                  <a:pt x="15" y="1"/>
                </a:moveTo>
                <a:lnTo>
                  <a:pt x="13" y="15"/>
                </a:lnTo>
                <a:lnTo>
                  <a:pt x="22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6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42" name="path 10542"/>
          <p:cNvSpPr/>
          <p:nvPr/>
        </p:nvSpPr>
        <p:spPr>
          <a:xfrm>
            <a:off x="2161793" y="3904741"/>
            <a:ext cx="3048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44" name="path 10544"/>
          <p:cNvSpPr/>
          <p:nvPr/>
        </p:nvSpPr>
        <p:spPr>
          <a:xfrm>
            <a:off x="1962148" y="3855973"/>
            <a:ext cx="6098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46" name="path 10546"/>
          <p:cNvSpPr/>
          <p:nvPr/>
        </p:nvSpPr>
        <p:spPr>
          <a:xfrm>
            <a:off x="1921002" y="3833114"/>
            <a:ext cx="21336" cy="41147"/>
          </a:xfrm>
          <a:custGeom>
            <a:avLst/>
            <a:gdLst/>
            <a:ahLst/>
            <a:cxnLst/>
            <a:rect l="0" t="0" r="0" b="0"/>
            <a:pathLst>
              <a:path w="33" h="64">
                <a:moveTo>
                  <a:pt x="3" y="61"/>
                </a:moveTo>
                <a:lnTo>
                  <a:pt x="3" y="58"/>
                </a:lnTo>
                <a:moveTo>
                  <a:pt x="3" y="58"/>
                </a:moveTo>
                <a:lnTo>
                  <a:pt x="5" y="61"/>
                </a:lnTo>
                <a:moveTo>
                  <a:pt x="3" y="56"/>
                </a:moveTo>
                <a:lnTo>
                  <a:pt x="8" y="63"/>
                </a:lnTo>
                <a:moveTo>
                  <a:pt x="3" y="53"/>
                </a:moveTo>
                <a:lnTo>
                  <a:pt x="10" y="63"/>
                </a:lnTo>
                <a:moveTo>
                  <a:pt x="3" y="41"/>
                </a:moveTo>
                <a:lnTo>
                  <a:pt x="3" y="39"/>
                </a:lnTo>
                <a:moveTo>
                  <a:pt x="3" y="39"/>
                </a:moveTo>
                <a:lnTo>
                  <a:pt x="8" y="49"/>
                </a:lnTo>
                <a:moveTo>
                  <a:pt x="5" y="41"/>
                </a:moveTo>
                <a:lnTo>
                  <a:pt x="1" y="41"/>
                </a:lnTo>
                <a:moveTo>
                  <a:pt x="5" y="25"/>
                </a:moveTo>
                <a:lnTo>
                  <a:pt x="8" y="27"/>
                </a:lnTo>
                <a:moveTo>
                  <a:pt x="3" y="44"/>
                </a:moveTo>
                <a:lnTo>
                  <a:pt x="8" y="51"/>
                </a:lnTo>
                <a:moveTo>
                  <a:pt x="10" y="20"/>
                </a:moveTo>
                <a:lnTo>
                  <a:pt x="10" y="22"/>
                </a:lnTo>
                <a:moveTo>
                  <a:pt x="8" y="20"/>
                </a:moveTo>
                <a:lnTo>
                  <a:pt x="10" y="25"/>
                </a:lnTo>
                <a:moveTo>
                  <a:pt x="25" y="1"/>
                </a:moveTo>
                <a:lnTo>
                  <a:pt x="32" y="10"/>
                </a:lnTo>
                <a:moveTo>
                  <a:pt x="5" y="22"/>
                </a:moveTo>
                <a:lnTo>
                  <a:pt x="8" y="25"/>
                </a:lnTo>
                <a:moveTo>
                  <a:pt x="5" y="20"/>
                </a:moveTo>
                <a:lnTo>
                  <a:pt x="10" y="25"/>
                </a:lnTo>
                <a:moveTo>
                  <a:pt x="3" y="51"/>
                </a:moveTo>
                <a:lnTo>
                  <a:pt x="13" y="63"/>
                </a:lnTo>
                <a:moveTo>
                  <a:pt x="3" y="49"/>
                </a:moveTo>
                <a:lnTo>
                  <a:pt x="13" y="61"/>
                </a:lnTo>
                <a:moveTo>
                  <a:pt x="3" y="46"/>
                </a:moveTo>
                <a:lnTo>
                  <a:pt x="13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48" name="path 10548"/>
          <p:cNvSpPr/>
          <p:nvPr/>
        </p:nvSpPr>
        <p:spPr>
          <a:xfrm>
            <a:off x="1760982" y="3852926"/>
            <a:ext cx="12191" cy="24383"/>
          </a:xfrm>
          <a:custGeom>
            <a:avLst/>
            <a:gdLst/>
            <a:ahLst/>
            <a:cxnLst/>
            <a:rect l="0" t="0" r="0" b="0"/>
            <a:pathLst>
              <a:path w="19" h="38">
                <a:moveTo>
                  <a:pt x="10" y="1"/>
                </a:moveTo>
                <a:lnTo>
                  <a:pt x="8" y="15"/>
                </a:lnTo>
                <a:lnTo>
                  <a:pt x="17" y="27"/>
                </a:lnTo>
                <a:moveTo>
                  <a:pt x="17" y="27"/>
                </a:moveTo>
                <a:lnTo>
                  <a:pt x="10" y="25"/>
                </a:lnTo>
                <a:lnTo>
                  <a:pt x="3" y="27"/>
                </a:lnTo>
                <a:lnTo>
                  <a:pt x="1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50" name="path 10550"/>
          <p:cNvSpPr/>
          <p:nvPr/>
        </p:nvSpPr>
        <p:spPr>
          <a:xfrm>
            <a:off x="1742693" y="3807206"/>
            <a:ext cx="67056" cy="38099"/>
          </a:xfrm>
          <a:custGeom>
            <a:avLst/>
            <a:gdLst/>
            <a:ahLst/>
            <a:cxnLst/>
            <a:rect l="0" t="0" r="0" b="0"/>
            <a:pathLst>
              <a:path w="105" h="59">
                <a:moveTo>
                  <a:pt x="1" y="5"/>
                </a:moveTo>
                <a:lnTo>
                  <a:pt x="3" y="3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8"/>
                </a:lnTo>
                <a:lnTo>
                  <a:pt x="8" y="10"/>
                </a:lnTo>
                <a:lnTo>
                  <a:pt x="6" y="10"/>
                </a:lnTo>
                <a:lnTo>
                  <a:pt x="8" y="10"/>
                </a:lnTo>
                <a:lnTo>
                  <a:pt x="8" y="13"/>
                </a:lnTo>
                <a:lnTo>
                  <a:pt x="13" y="13"/>
                </a:lnTo>
                <a:lnTo>
                  <a:pt x="13" y="10"/>
                </a:lnTo>
                <a:lnTo>
                  <a:pt x="15" y="10"/>
                </a:lnTo>
                <a:lnTo>
                  <a:pt x="15" y="8"/>
                </a:lnTo>
                <a:lnTo>
                  <a:pt x="25" y="8"/>
                </a:lnTo>
                <a:lnTo>
                  <a:pt x="25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8"/>
                </a:lnTo>
                <a:lnTo>
                  <a:pt x="61" y="8"/>
                </a:lnTo>
                <a:lnTo>
                  <a:pt x="61" y="10"/>
                </a:lnTo>
                <a:lnTo>
                  <a:pt x="63" y="10"/>
                </a:lnTo>
                <a:lnTo>
                  <a:pt x="66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7"/>
                </a:lnTo>
                <a:lnTo>
                  <a:pt x="73" y="22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6" y="37"/>
                </a:lnTo>
                <a:lnTo>
                  <a:pt x="66" y="39"/>
                </a:lnTo>
                <a:lnTo>
                  <a:pt x="68" y="41"/>
                </a:lnTo>
                <a:lnTo>
                  <a:pt x="70" y="41"/>
                </a:lnTo>
                <a:lnTo>
                  <a:pt x="70" y="44"/>
                </a:lnTo>
                <a:lnTo>
                  <a:pt x="75" y="44"/>
                </a:lnTo>
                <a:lnTo>
                  <a:pt x="75" y="41"/>
                </a:lnTo>
                <a:lnTo>
                  <a:pt x="78" y="41"/>
                </a:lnTo>
                <a:lnTo>
                  <a:pt x="75" y="41"/>
                </a:lnTo>
                <a:lnTo>
                  <a:pt x="75" y="37"/>
                </a:lnTo>
                <a:lnTo>
                  <a:pt x="73" y="37"/>
                </a:lnTo>
                <a:lnTo>
                  <a:pt x="73" y="29"/>
                </a:lnTo>
                <a:lnTo>
                  <a:pt x="75" y="29"/>
                </a:lnTo>
                <a:lnTo>
                  <a:pt x="75" y="27"/>
                </a:lnTo>
                <a:lnTo>
                  <a:pt x="78" y="27"/>
                </a:lnTo>
                <a:lnTo>
                  <a:pt x="78" y="25"/>
                </a:lnTo>
                <a:lnTo>
                  <a:pt x="80" y="25"/>
                </a:lnTo>
                <a:lnTo>
                  <a:pt x="85" y="25"/>
                </a:lnTo>
                <a:lnTo>
                  <a:pt x="85" y="27"/>
                </a:lnTo>
                <a:lnTo>
                  <a:pt x="87" y="29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3"/>
                </a:lnTo>
                <a:lnTo>
                  <a:pt x="102" y="53"/>
                </a:lnTo>
                <a:lnTo>
                  <a:pt x="102" y="56"/>
                </a:lnTo>
                <a:lnTo>
                  <a:pt x="104" y="56"/>
                </a:lnTo>
                <a:lnTo>
                  <a:pt x="104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52" name="path 10552"/>
          <p:cNvSpPr/>
          <p:nvPr/>
        </p:nvSpPr>
        <p:spPr>
          <a:xfrm>
            <a:off x="1785363" y="3843781"/>
            <a:ext cx="27433" cy="53340"/>
          </a:xfrm>
          <a:custGeom>
            <a:avLst/>
            <a:gdLst/>
            <a:ahLst/>
            <a:cxnLst/>
            <a:rect l="0" t="0" r="0" b="0"/>
            <a:pathLst>
              <a:path w="43" h="84">
                <a:moveTo>
                  <a:pt x="37" y="1"/>
                </a:moveTo>
                <a:lnTo>
                  <a:pt x="37" y="3"/>
                </a:lnTo>
                <a:lnTo>
                  <a:pt x="39" y="3"/>
                </a:lnTo>
                <a:lnTo>
                  <a:pt x="39" y="15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20"/>
                </a:lnTo>
                <a:lnTo>
                  <a:pt x="34" y="20"/>
                </a:lnTo>
                <a:lnTo>
                  <a:pt x="34" y="27"/>
                </a:lnTo>
                <a:lnTo>
                  <a:pt x="37" y="27"/>
                </a:lnTo>
                <a:lnTo>
                  <a:pt x="37" y="32"/>
                </a:lnTo>
                <a:lnTo>
                  <a:pt x="39" y="32"/>
                </a:lnTo>
                <a:lnTo>
                  <a:pt x="42" y="32"/>
                </a:lnTo>
                <a:lnTo>
                  <a:pt x="42" y="34"/>
                </a:lnTo>
                <a:lnTo>
                  <a:pt x="42" y="44"/>
                </a:lnTo>
                <a:lnTo>
                  <a:pt x="39" y="46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2" y="51"/>
                </a:lnTo>
                <a:lnTo>
                  <a:pt x="32" y="54"/>
                </a:lnTo>
                <a:lnTo>
                  <a:pt x="37" y="54"/>
                </a:lnTo>
                <a:lnTo>
                  <a:pt x="37" y="56"/>
                </a:lnTo>
                <a:lnTo>
                  <a:pt x="37" y="61"/>
                </a:lnTo>
                <a:lnTo>
                  <a:pt x="34" y="63"/>
                </a:lnTo>
                <a:lnTo>
                  <a:pt x="34" y="68"/>
                </a:lnTo>
                <a:lnTo>
                  <a:pt x="32" y="68"/>
                </a:lnTo>
                <a:lnTo>
                  <a:pt x="32" y="70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8"/>
                </a:lnTo>
                <a:lnTo>
                  <a:pt x="25" y="78"/>
                </a:lnTo>
                <a:lnTo>
                  <a:pt x="20" y="78"/>
                </a:lnTo>
                <a:lnTo>
                  <a:pt x="20" y="75"/>
                </a:lnTo>
                <a:lnTo>
                  <a:pt x="20" y="66"/>
                </a:lnTo>
                <a:lnTo>
                  <a:pt x="18" y="66"/>
                </a:lnTo>
                <a:lnTo>
                  <a:pt x="10" y="66"/>
                </a:lnTo>
                <a:lnTo>
                  <a:pt x="10" y="68"/>
                </a:lnTo>
                <a:lnTo>
                  <a:pt x="8" y="68"/>
                </a:lnTo>
                <a:lnTo>
                  <a:pt x="8" y="70"/>
                </a:lnTo>
                <a:lnTo>
                  <a:pt x="3" y="70"/>
                </a:lnTo>
                <a:lnTo>
                  <a:pt x="3" y="73"/>
                </a:lnTo>
                <a:lnTo>
                  <a:pt x="1" y="73"/>
                </a:lnTo>
                <a:lnTo>
                  <a:pt x="1" y="75"/>
                </a:lnTo>
                <a:lnTo>
                  <a:pt x="1" y="82"/>
                </a:lnTo>
                <a:lnTo>
                  <a:pt x="3" y="82"/>
                </a:lnTo>
                <a:lnTo>
                  <a:pt x="3" y="80"/>
                </a:lnTo>
                <a:lnTo>
                  <a:pt x="6" y="80"/>
                </a:lnTo>
                <a:lnTo>
                  <a:pt x="6" y="78"/>
                </a:lnTo>
                <a:lnTo>
                  <a:pt x="8" y="78"/>
                </a:lnTo>
                <a:lnTo>
                  <a:pt x="15" y="78"/>
                </a:lnTo>
                <a:lnTo>
                  <a:pt x="15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54" name="path 10554"/>
          <p:cNvSpPr/>
          <p:nvPr/>
        </p:nvSpPr>
        <p:spPr>
          <a:xfrm>
            <a:off x="1331213" y="3808730"/>
            <a:ext cx="45721" cy="106679"/>
          </a:xfrm>
          <a:custGeom>
            <a:avLst/>
            <a:gdLst/>
            <a:ahLst/>
            <a:cxnLst/>
            <a:rect l="0" t="0" r="0" b="0"/>
            <a:pathLst>
              <a:path w="72" h="167">
                <a:moveTo>
                  <a:pt x="1" y="1"/>
                </a:moveTo>
                <a:lnTo>
                  <a:pt x="18" y="5"/>
                </a:lnTo>
                <a:lnTo>
                  <a:pt x="20" y="5"/>
                </a:lnTo>
                <a:lnTo>
                  <a:pt x="22" y="8"/>
                </a:lnTo>
                <a:lnTo>
                  <a:pt x="25" y="8"/>
                </a:lnTo>
                <a:lnTo>
                  <a:pt x="27" y="10"/>
                </a:lnTo>
                <a:lnTo>
                  <a:pt x="30" y="10"/>
                </a:lnTo>
                <a:lnTo>
                  <a:pt x="30" y="13"/>
                </a:lnTo>
                <a:lnTo>
                  <a:pt x="32" y="13"/>
                </a:lnTo>
                <a:lnTo>
                  <a:pt x="32" y="15"/>
                </a:lnTo>
                <a:lnTo>
                  <a:pt x="34" y="15"/>
                </a:lnTo>
                <a:lnTo>
                  <a:pt x="34" y="17"/>
                </a:lnTo>
                <a:lnTo>
                  <a:pt x="34" y="20"/>
                </a:lnTo>
                <a:lnTo>
                  <a:pt x="32" y="20"/>
                </a:lnTo>
                <a:lnTo>
                  <a:pt x="32" y="22"/>
                </a:lnTo>
                <a:lnTo>
                  <a:pt x="30" y="22"/>
                </a:lnTo>
                <a:lnTo>
                  <a:pt x="22" y="22"/>
                </a:lnTo>
                <a:lnTo>
                  <a:pt x="22" y="25"/>
                </a:lnTo>
                <a:lnTo>
                  <a:pt x="20" y="25"/>
                </a:lnTo>
                <a:lnTo>
                  <a:pt x="20" y="27"/>
                </a:lnTo>
                <a:lnTo>
                  <a:pt x="22" y="27"/>
                </a:lnTo>
                <a:lnTo>
                  <a:pt x="22" y="30"/>
                </a:lnTo>
                <a:lnTo>
                  <a:pt x="25" y="30"/>
                </a:lnTo>
                <a:lnTo>
                  <a:pt x="25" y="32"/>
                </a:lnTo>
                <a:lnTo>
                  <a:pt x="25" y="34"/>
                </a:lnTo>
                <a:lnTo>
                  <a:pt x="27" y="34"/>
                </a:lnTo>
                <a:lnTo>
                  <a:pt x="27" y="39"/>
                </a:lnTo>
                <a:lnTo>
                  <a:pt x="30" y="39"/>
                </a:lnTo>
                <a:lnTo>
                  <a:pt x="32" y="39"/>
                </a:lnTo>
                <a:lnTo>
                  <a:pt x="32" y="41"/>
                </a:lnTo>
                <a:lnTo>
                  <a:pt x="37" y="41"/>
                </a:lnTo>
                <a:lnTo>
                  <a:pt x="37" y="39"/>
                </a:lnTo>
                <a:lnTo>
                  <a:pt x="37" y="37"/>
                </a:lnTo>
                <a:lnTo>
                  <a:pt x="34" y="34"/>
                </a:lnTo>
                <a:lnTo>
                  <a:pt x="34" y="32"/>
                </a:lnTo>
                <a:lnTo>
                  <a:pt x="32" y="32"/>
                </a:lnTo>
                <a:lnTo>
                  <a:pt x="32" y="30"/>
                </a:lnTo>
                <a:lnTo>
                  <a:pt x="34" y="30"/>
                </a:lnTo>
                <a:lnTo>
                  <a:pt x="34" y="27"/>
                </a:lnTo>
                <a:lnTo>
                  <a:pt x="37" y="25"/>
                </a:lnTo>
                <a:lnTo>
                  <a:pt x="39" y="25"/>
                </a:lnTo>
                <a:lnTo>
                  <a:pt x="39" y="22"/>
                </a:lnTo>
                <a:lnTo>
                  <a:pt x="44" y="22"/>
                </a:lnTo>
                <a:lnTo>
                  <a:pt x="46" y="25"/>
                </a:lnTo>
                <a:lnTo>
                  <a:pt x="49" y="27"/>
                </a:lnTo>
                <a:lnTo>
                  <a:pt x="49" y="30"/>
                </a:lnTo>
                <a:lnTo>
                  <a:pt x="51" y="30"/>
                </a:lnTo>
                <a:lnTo>
                  <a:pt x="51" y="32"/>
                </a:lnTo>
                <a:lnTo>
                  <a:pt x="54" y="32"/>
                </a:lnTo>
                <a:lnTo>
                  <a:pt x="54" y="34"/>
                </a:lnTo>
                <a:lnTo>
                  <a:pt x="56" y="37"/>
                </a:lnTo>
                <a:lnTo>
                  <a:pt x="56" y="39"/>
                </a:lnTo>
                <a:lnTo>
                  <a:pt x="58" y="39"/>
                </a:lnTo>
                <a:lnTo>
                  <a:pt x="58" y="44"/>
                </a:lnTo>
                <a:lnTo>
                  <a:pt x="61" y="46"/>
                </a:lnTo>
                <a:lnTo>
                  <a:pt x="61" y="51"/>
                </a:lnTo>
                <a:lnTo>
                  <a:pt x="63" y="51"/>
                </a:lnTo>
                <a:lnTo>
                  <a:pt x="63" y="53"/>
                </a:lnTo>
                <a:lnTo>
                  <a:pt x="66" y="53"/>
                </a:lnTo>
                <a:lnTo>
                  <a:pt x="66" y="58"/>
                </a:lnTo>
                <a:lnTo>
                  <a:pt x="68" y="61"/>
                </a:lnTo>
                <a:lnTo>
                  <a:pt x="68" y="70"/>
                </a:lnTo>
                <a:lnTo>
                  <a:pt x="66" y="70"/>
                </a:lnTo>
                <a:lnTo>
                  <a:pt x="66" y="68"/>
                </a:lnTo>
                <a:lnTo>
                  <a:pt x="63" y="68"/>
                </a:lnTo>
                <a:lnTo>
                  <a:pt x="61" y="68"/>
                </a:lnTo>
                <a:lnTo>
                  <a:pt x="61" y="70"/>
                </a:lnTo>
                <a:lnTo>
                  <a:pt x="58" y="70"/>
                </a:lnTo>
                <a:lnTo>
                  <a:pt x="58" y="73"/>
                </a:lnTo>
                <a:lnTo>
                  <a:pt x="61" y="73"/>
                </a:lnTo>
                <a:lnTo>
                  <a:pt x="61" y="75"/>
                </a:lnTo>
                <a:lnTo>
                  <a:pt x="63" y="75"/>
                </a:lnTo>
                <a:lnTo>
                  <a:pt x="63" y="77"/>
                </a:lnTo>
                <a:lnTo>
                  <a:pt x="63" y="85"/>
                </a:lnTo>
                <a:lnTo>
                  <a:pt x="66" y="85"/>
                </a:lnTo>
                <a:lnTo>
                  <a:pt x="66" y="87"/>
                </a:lnTo>
                <a:lnTo>
                  <a:pt x="68" y="87"/>
                </a:lnTo>
                <a:lnTo>
                  <a:pt x="70" y="87"/>
                </a:lnTo>
                <a:lnTo>
                  <a:pt x="70" y="90"/>
                </a:lnTo>
                <a:lnTo>
                  <a:pt x="70" y="92"/>
                </a:lnTo>
                <a:moveTo>
                  <a:pt x="70" y="92"/>
                </a:moveTo>
                <a:lnTo>
                  <a:pt x="70" y="97"/>
                </a:lnTo>
                <a:lnTo>
                  <a:pt x="68" y="99"/>
                </a:lnTo>
                <a:lnTo>
                  <a:pt x="68" y="101"/>
                </a:lnTo>
                <a:lnTo>
                  <a:pt x="66" y="104"/>
                </a:lnTo>
                <a:lnTo>
                  <a:pt x="63" y="104"/>
                </a:lnTo>
                <a:lnTo>
                  <a:pt x="61" y="106"/>
                </a:lnTo>
                <a:lnTo>
                  <a:pt x="61" y="109"/>
                </a:lnTo>
                <a:lnTo>
                  <a:pt x="63" y="109"/>
                </a:lnTo>
                <a:lnTo>
                  <a:pt x="66" y="109"/>
                </a:lnTo>
                <a:lnTo>
                  <a:pt x="66" y="111"/>
                </a:lnTo>
                <a:lnTo>
                  <a:pt x="66" y="116"/>
                </a:lnTo>
                <a:lnTo>
                  <a:pt x="63" y="116"/>
                </a:lnTo>
                <a:lnTo>
                  <a:pt x="63" y="121"/>
                </a:lnTo>
                <a:lnTo>
                  <a:pt x="61" y="123"/>
                </a:lnTo>
                <a:lnTo>
                  <a:pt x="61" y="125"/>
                </a:lnTo>
                <a:lnTo>
                  <a:pt x="58" y="125"/>
                </a:lnTo>
                <a:lnTo>
                  <a:pt x="58" y="128"/>
                </a:lnTo>
                <a:lnTo>
                  <a:pt x="56" y="130"/>
                </a:lnTo>
                <a:lnTo>
                  <a:pt x="56" y="133"/>
                </a:lnTo>
                <a:lnTo>
                  <a:pt x="54" y="133"/>
                </a:lnTo>
                <a:lnTo>
                  <a:pt x="49" y="133"/>
                </a:lnTo>
                <a:lnTo>
                  <a:pt x="49" y="130"/>
                </a:lnTo>
                <a:lnTo>
                  <a:pt x="49" y="123"/>
                </a:lnTo>
                <a:lnTo>
                  <a:pt x="46" y="123"/>
                </a:lnTo>
                <a:lnTo>
                  <a:pt x="46" y="121"/>
                </a:lnTo>
                <a:lnTo>
                  <a:pt x="44" y="121"/>
                </a:lnTo>
                <a:lnTo>
                  <a:pt x="39" y="121"/>
                </a:lnTo>
                <a:lnTo>
                  <a:pt x="39" y="123"/>
                </a:lnTo>
                <a:lnTo>
                  <a:pt x="37" y="123"/>
                </a:lnTo>
                <a:lnTo>
                  <a:pt x="37" y="125"/>
                </a:lnTo>
                <a:lnTo>
                  <a:pt x="32" y="125"/>
                </a:lnTo>
                <a:lnTo>
                  <a:pt x="32" y="128"/>
                </a:lnTo>
                <a:lnTo>
                  <a:pt x="30" y="128"/>
                </a:lnTo>
                <a:lnTo>
                  <a:pt x="30" y="130"/>
                </a:lnTo>
                <a:lnTo>
                  <a:pt x="27" y="133"/>
                </a:lnTo>
                <a:lnTo>
                  <a:pt x="27" y="135"/>
                </a:lnTo>
                <a:lnTo>
                  <a:pt x="30" y="135"/>
                </a:lnTo>
                <a:lnTo>
                  <a:pt x="30" y="137"/>
                </a:lnTo>
                <a:lnTo>
                  <a:pt x="32" y="137"/>
                </a:lnTo>
                <a:lnTo>
                  <a:pt x="32" y="135"/>
                </a:lnTo>
                <a:lnTo>
                  <a:pt x="34" y="135"/>
                </a:lnTo>
                <a:lnTo>
                  <a:pt x="34" y="133"/>
                </a:lnTo>
                <a:lnTo>
                  <a:pt x="37" y="133"/>
                </a:lnTo>
                <a:lnTo>
                  <a:pt x="42" y="133"/>
                </a:lnTo>
                <a:lnTo>
                  <a:pt x="44" y="135"/>
                </a:lnTo>
                <a:lnTo>
                  <a:pt x="44" y="137"/>
                </a:lnTo>
                <a:lnTo>
                  <a:pt x="46" y="137"/>
                </a:lnTo>
                <a:lnTo>
                  <a:pt x="46" y="145"/>
                </a:lnTo>
                <a:lnTo>
                  <a:pt x="44" y="145"/>
                </a:lnTo>
                <a:lnTo>
                  <a:pt x="44" y="147"/>
                </a:lnTo>
                <a:lnTo>
                  <a:pt x="42" y="147"/>
                </a:lnTo>
                <a:lnTo>
                  <a:pt x="42" y="150"/>
                </a:lnTo>
                <a:lnTo>
                  <a:pt x="39" y="150"/>
                </a:lnTo>
                <a:lnTo>
                  <a:pt x="37" y="152"/>
                </a:lnTo>
                <a:lnTo>
                  <a:pt x="34" y="152"/>
                </a:lnTo>
                <a:lnTo>
                  <a:pt x="34" y="154"/>
                </a:lnTo>
                <a:lnTo>
                  <a:pt x="32" y="154"/>
                </a:lnTo>
                <a:lnTo>
                  <a:pt x="32" y="157"/>
                </a:lnTo>
                <a:lnTo>
                  <a:pt x="27" y="157"/>
                </a:lnTo>
                <a:lnTo>
                  <a:pt x="27" y="159"/>
                </a:lnTo>
                <a:lnTo>
                  <a:pt x="20" y="159"/>
                </a:lnTo>
                <a:lnTo>
                  <a:pt x="20" y="161"/>
                </a:lnTo>
                <a:lnTo>
                  <a:pt x="18" y="161"/>
                </a:lnTo>
                <a:lnTo>
                  <a:pt x="15" y="164"/>
                </a:lnTo>
                <a:lnTo>
                  <a:pt x="13" y="164"/>
                </a:lnTo>
                <a:lnTo>
                  <a:pt x="13" y="166"/>
                </a:lnTo>
                <a:lnTo>
                  <a:pt x="1" y="166"/>
                </a:lnTo>
                <a:lnTo>
                  <a:pt x="1" y="164"/>
                </a:lnTo>
                <a:lnTo>
                  <a:pt x="3" y="16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56" name="path 10556"/>
          <p:cNvSpPr/>
          <p:nvPr/>
        </p:nvSpPr>
        <p:spPr>
          <a:xfrm>
            <a:off x="1331976" y="4410709"/>
            <a:ext cx="13083539" cy="1523"/>
          </a:xfrm>
          <a:custGeom>
            <a:avLst/>
            <a:gdLst/>
            <a:ahLst/>
            <a:cxnLst/>
            <a:rect l="0" t="0" r="0" b="0"/>
            <a:pathLst>
              <a:path w="20603" h="2">
                <a:moveTo>
                  <a:pt x="20603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58" name="path 10558"/>
          <p:cNvSpPr/>
          <p:nvPr/>
        </p:nvSpPr>
        <p:spPr>
          <a:xfrm>
            <a:off x="1507997" y="3895597"/>
            <a:ext cx="71629" cy="21336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11" y="1"/>
                </a:move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1" y="15"/>
                </a:lnTo>
                <a:lnTo>
                  <a:pt x="99" y="15"/>
                </a:lnTo>
                <a:lnTo>
                  <a:pt x="99" y="18"/>
                </a:lnTo>
                <a:lnTo>
                  <a:pt x="97" y="18"/>
                </a:lnTo>
                <a:lnTo>
                  <a:pt x="97" y="20"/>
                </a:lnTo>
                <a:lnTo>
                  <a:pt x="92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77" y="27"/>
                </a:lnTo>
                <a:lnTo>
                  <a:pt x="77" y="30"/>
                </a:lnTo>
                <a:lnTo>
                  <a:pt x="65" y="30"/>
                </a:lnTo>
                <a:lnTo>
                  <a:pt x="65" y="27"/>
                </a:lnTo>
                <a:lnTo>
                  <a:pt x="68" y="27"/>
                </a:lnTo>
                <a:lnTo>
                  <a:pt x="68" y="25"/>
                </a:lnTo>
                <a:lnTo>
                  <a:pt x="68" y="22"/>
                </a:lnTo>
                <a:lnTo>
                  <a:pt x="65" y="22"/>
                </a:lnTo>
                <a:lnTo>
                  <a:pt x="61" y="22"/>
                </a:lnTo>
                <a:lnTo>
                  <a:pt x="61" y="25"/>
                </a:lnTo>
                <a:lnTo>
                  <a:pt x="53" y="25"/>
                </a:lnTo>
                <a:lnTo>
                  <a:pt x="53" y="27"/>
                </a:lnTo>
                <a:lnTo>
                  <a:pt x="49" y="27"/>
                </a:lnTo>
                <a:lnTo>
                  <a:pt x="49" y="30"/>
                </a:lnTo>
                <a:lnTo>
                  <a:pt x="46" y="30"/>
                </a:lnTo>
                <a:lnTo>
                  <a:pt x="46" y="32"/>
                </a:lnTo>
                <a:lnTo>
                  <a:pt x="37" y="32"/>
                </a:lnTo>
                <a:lnTo>
                  <a:pt x="34" y="30"/>
                </a:lnTo>
                <a:lnTo>
                  <a:pt x="32" y="30"/>
                </a:lnTo>
                <a:lnTo>
                  <a:pt x="32" y="27"/>
                </a:lnTo>
                <a:lnTo>
                  <a:pt x="30" y="27"/>
                </a:lnTo>
                <a:lnTo>
                  <a:pt x="30" y="25"/>
                </a:lnTo>
                <a:lnTo>
                  <a:pt x="27" y="22"/>
                </a:lnTo>
                <a:lnTo>
                  <a:pt x="25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7" y="27"/>
                </a:lnTo>
                <a:lnTo>
                  <a:pt x="17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5" y="20"/>
                </a:lnTo>
                <a:lnTo>
                  <a:pt x="3" y="18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5"/>
                </a:lnTo>
                <a:lnTo>
                  <a:pt x="15" y="3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60" name="path 10560"/>
          <p:cNvSpPr/>
          <p:nvPr/>
        </p:nvSpPr>
        <p:spPr>
          <a:xfrm>
            <a:off x="1485137" y="3831590"/>
            <a:ext cx="32005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9" y="101"/>
                </a:lnTo>
                <a:lnTo>
                  <a:pt x="46" y="101"/>
                </a:lnTo>
                <a:lnTo>
                  <a:pt x="46" y="99"/>
                </a:lnTo>
                <a:lnTo>
                  <a:pt x="44" y="97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101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1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2"/>
                </a:lnTo>
                <a:lnTo>
                  <a:pt x="13" y="92"/>
                </a:lnTo>
                <a:lnTo>
                  <a:pt x="13" y="85"/>
                </a:lnTo>
                <a:lnTo>
                  <a:pt x="10" y="85"/>
                </a:lnTo>
                <a:lnTo>
                  <a:pt x="10" y="82"/>
                </a:lnTo>
                <a:lnTo>
                  <a:pt x="8" y="80"/>
                </a:lnTo>
                <a:lnTo>
                  <a:pt x="8" y="77"/>
                </a:lnTo>
                <a:lnTo>
                  <a:pt x="6" y="77"/>
                </a:lnTo>
                <a:lnTo>
                  <a:pt x="6" y="73"/>
                </a:lnTo>
                <a:lnTo>
                  <a:pt x="3" y="73"/>
                </a:lnTo>
                <a:lnTo>
                  <a:pt x="3" y="63"/>
                </a:lnTo>
                <a:lnTo>
                  <a:pt x="6" y="63"/>
                </a:lnTo>
                <a:lnTo>
                  <a:pt x="8" y="65"/>
                </a:lnTo>
                <a:lnTo>
                  <a:pt x="10" y="65"/>
                </a:lnTo>
                <a:lnTo>
                  <a:pt x="10" y="63"/>
                </a:lnTo>
                <a:lnTo>
                  <a:pt x="13" y="63"/>
                </a:lnTo>
                <a:lnTo>
                  <a:pt x="13" y="61"/>
                </a:lnTo>
                <a:lnTo>
                  <a:pt x="10" y="58"/>
                </a:lnTo>
                <a:lnTo>
                  <a:pt x="8" y="56"/>
                </a:lnTo>
                <a:lnTo>
                  <a:pt x="8" y="49"/>
                </a:lnTo>
                <a:lnTo>
                  <a:pt x="6" y="49"/>
                </a:lnTo>
                <a:lnTo>
                  <a:pt x="6" y="46"/>
                </a:lnTo>
                <a:lnTo>
                  <a:pt x="3" y="46"/>
                </a:lnTo>
                <a:lnTo>
                  <a:pt x="3" y="44"/>
                </a:lnTo>
                <a:lnTo>
                  <a:pt x="3" y="46"/>
                </a:lnTo>
                <a:lnTo>
                  <a:pt x="1" y="44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6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17"/>
                </a:lnTo>
                <a:lnTo>
                  <a:pt x="8" y="17"/>
                </a:lnTo>
                <a:lnTo>
                  <a:pt x="8" y="10"/>
                </a:lnTo>
                <a:lnTo>
                  <a:pt x="10" y="10"/>
                </a:lnTo>
                <a:lnTo>
                  <a:pt x="10" y="8"/>
                </a:lnTo>
                <a:lnTo>
                  <a:pt x="13" y="5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62" name="path 10562"/>
          <p:cNvSpPr/>
          <p:nvPr/>
        </p:nvSpPr>
        <p:spPr>
          <a:xfrm>
            <a:off x="1503424" y="3889502"/>
            <a:ext cx="15242" cy="15240"/>
          </a:xfrm>
          <a:custGeom>
            <a:avLst/>
            <a:gdLst/>
            <a:ahLst/>
            <a:cxnLst/>
            <a:rect l="0" t="0" r="0" b="0"/>
            <a:pathLst>
              <a:path w="24" h="24">
                <a:moveTo>
                  <a:pt x="1" y="20"/>
                </a:moveTo>
                <a:lnTo>
                  <a:pt x="1" y="18"/>
                </a:lnTo>
                <a:moveTo>
                  <a:pt x="6" y="18"/>
                </a:moveTo>
                <a:lnTo>
                  <a:pt x="8" y="20"/>
                </a:lnTo>
                <a:moveTo>
                  <a:pt x="10" y="1"/>
                </a:moveTo>
                <a:lnTo>
                  <a:pt x="18" y="8"/>
                </a:lnTo>
                <a:moveTo>
                  <a:pt x="18" y="10"/>
                </a:moveTo>
                <a:lnTo>
                  <a:pt x="22" y="15"/>
                </a:lnTo>
                <a:moveTo>
                  <a:pt x="8" y="15"/>
                </a:moveTo>
                <a:lnTo>
                  <a:pt x="10" y="20"/>
                </a:lnTo>
                <a:moveTo>
                  <a:pt x="8" y="13"/>
                </a:moveTo>
                <a:lnTo>
                  <a:pt x="13" y="20"/>
                </a:lnTo>
                <a:moveTo>
                  <a:pt x="10" y="10"/>
                </a:moveTo>
                <a:lnTo>
                  <a:pt x="18" y="20"/>
                </a:lnTo>
                <a:moveTo>
                  <a:pt x="10" y="13"/>
                </a:moveTo>
                <a:lnTo>
                  <a:pt x="15" y="20"/>
                </a:lnTo>
                <a:moveTo>
                  <a:pt x="3" y="18"/>
                </a:moveTo>
                <a:lnTo>
                  <a:pt x="6" y="2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64" name="path 10564"/>
          <p:cNvSpPr/>
          <p:nvPr/>
        </p:nvSpPr>
        <p:spPr>
          <a:xfrm>
            <a:off x="1504948" y="3889502"/>
            <a:ext cx="12194" cy="16763"/>
          </a:xfrm>
          <a:custGeom>
            <a:avLst/>
            <a:gdLst/>
            <a:ahLst/>
            <a:cxnLst/>
            <a:rect l="0" t="0" r="0" b="0"/>
            <a:pathLst>
              <a:path w="19" h="26">
                <a:moveTo>
                  <a:pt x="1" y="18"/>
                </a:moveTo>
                <a:lnTo>
                  <a:pt x="6" y="25"/>
                </a:lnTo>
                <a:moveTo>
                  <a:pt x="3" y="18"/>
                </a:moveTo>
                <a:lnTo>
                  <a:pt x="6" y="22"/>
                </a:lnTo>
                <a:moveTo>
                  <a:pt x="3" y="1"/>
                </a:moveTo>
                <a:lnTo>
                  <a:pt x="18" y="20"/>
                </a:lnTo>
                <a:moveTo>
                  <a:pt x="3" y="15"/>
                </a:moveTo>
                <a:lnTo>
                  <a:pt x="8" y="20"/>
                </a:lnTo>
                <a:moveTo>
                  <a:pt x="3" y="1"/>
                </a:moveTo>
                <a:lnTo>
                  <a:pt x="1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66" name="path 10566"/>
          <p:cNvSpPr/>
          <p:nvPr/>
        </p:nvSpPr>
        <p:spPr>
          <a:xfrm>
            <a:off x="12010105" y="4468845"/>
            <a:ext cx="164145" cy="72705"/>
          </a:xfrm>
          <a:custGeom>
            <a:avLst/>
            <a:gdLst/>
            <a:ahLst/>
            <a:cxnLst/>
            <a:rect l="0" t="0" r="0" b="0"/>
            <a:pathLst>
              <a:path w="258" h="114">
                <a:moveTo>
                  <a:pt x="0" y="82"/>
                </a:moveTo>
                <a:lnTo>
                  <a:pt x="65" y="17"/>
                </a:lnTo>
                <a:moveTo>
                  <a:pt x="70" y="63"/>
                </a:moveTo>
                <a:lnTo>
                  <a:pt x="132" y="0"/>
                </a:lnTo>
                <a:moveTo>
                  <a:pt x="142" y="44"/>
                </a:moveTo>
                <a:lnTo>
                  <a:pt x="180" y="3"/>
                </a:lnTo>
                <a:moveTo>
                  <a:pt x="123" y="113"/>
                </a:moveTo>
                <a:lnTo>
                  <a:pt x="188" y="48"/>
                </a:lnTo>
                <a:moveTo>
                  <a:pt x="192" y="94"/>
                </a:moveTo>
                <a:lnTo>
                  <a:pt x="257" y="2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68" name="path 10568"/>
          <p:cNvSpPr/>
          <p:nvPr/>
        </p:nvSpPr>
        <p:spPr>
          <a:xfrm>
            <a:off x="12003785" y="4468622"/>
            <a:ext cx="198120" cy="27431"/>
          </a:xfrm>
          <a:custGeom>
            <a:avLst/>
            <a:gdLst/>
            <a:ahLst/>
            <a:cxnLst/>
            <a:rect l="0" t="0" r="0" b="0"/>
            <a:pathLst>
              <a:path w="312" h="43"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70" name="path 10570"/>
          <p:cNvSpPr/>
          <p:nvPr/>
        </p:nvSpPr>
        <p:spPr>
          <a:xfrm>
            <a:off x="10850353" y="4471880"/>
            <a:ext cx="34580" cy="33106"/>
          </a:xfrm>
          <a:custGeom>
            <a:avLst/>
            <a:gdLst/>
            <a:ahLst/>
            <a:cxnLst/>
            <a:rect l="0" t="0" r="0" b="0"/>
            <a:pathLst>
              <a:path w="54" h="52">
                <a:moveTo>
                  <a:pt x="0" y="51"/>
                </a:moveTo>
                <a:lnTo>
                  <a:pt x="53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72" name="path 10572"/>
          <p:cNvSpPr/>
          <p:nvPr/>
        </p:nvSpPr>
        <p:spPr>
          <a:xfrm>
            <a:off x="10761939" y="4487143"/>
            <a:ext cx="40721" cy="42205"/>
          </a:xfrm>
          <a:custGeom>
            <a:avLst/>
            <a:gdLst/>
            <a:ahLst/>
            <a:cxnLst/>
            <a:rect l="0" t="0" r="0" b="0"/>
            <a:pathLst>
              <a:path w="64" h="66">
                <a:moveTo>
                  <a:pt x="0" y="65"/>
                </a:moveTo>
                <a:lnTo>
                  <a:pt x="63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74" name="path 10574"/>
          <p:cNvSpPr/>
          <p:nvPr/>
        </p:nvSpPr>
        <p:spPr>
          <a:xfrm>
            <a:off x="10806145" y="4474941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76" name="path 10576"/>
          <p:cNvSpPr/>
          <p:nvPr/>
        </p:nvSpPr>
        <p:spPr>
          <a:xfrm>
            <a:off x="10757154" y="4468622"/>
            <a:ext cx="198119" cy="27431"/>
          </a:xfrm>
          <a:custGeom>
            <a:avLst/>
            <a:gdLst/>
            <a:ahLst/>
            <a:cxnLst/>
            <a:rect l="0" t="0" r="0" b="0"/>
            <a:pathLst>
              <a:path w="311" h="43"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78" name="path 10578"/>
          <p:cNvSpPr/>
          <p:nvPr/>
        </p:nvSpPr>
        <p:spPr>
          <a:xfrm>
            <a:off x="11674825" y="4487133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80" name="path 10580"/>
          <p:cNvSpPr/>
          <p:nvPr/>
        </p:nvSpPr>
        <p:spPr>
          <a:xfrm>
            <a:off x="11597101" y="4471893"/>
            <a:ext cx="37653" cy="37653"/>
          </a:xfrm>
          <a:custGeom>
            <a:avLst/>
            <a:gdLst/>
            <a:ahLst/>
            <a:cxnLst/>
            <a:rect l="0" t="0" r="0" b="0"/>
            <a:pathLst>
              <a:path w="59" h="59">
                <a:moveTo>
                  <a:pt x="0" y="58"/>
                </a:moveTo>
                <a:lnTo>
                  <a:pt x="58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82" name="path 10582"/>
          <p:cNvSpPr/>
          <p:nvPr/>
        </p:nvSpPr>
        <p:spPr>
          <a:xfrm>
            <a:off x="11720545" y="4481037"/>
            <a:ext cx="36129" cy="36129"/>
          </a:xfrm>
          <a:custGeom>
            <a:avLst/>
            <a:gdLst/>
            <a:ahLst/>
            <a:cxnLst/>
            <a:rect l="0" t="0" r="0" b="0"/>
            <a:pathLst>
              <a:path w="56" h="56">
                <a:moveTo>
                  <a:pt x="0" y="56"/>
                </a:moveTo>
                <a:lnTo>
                  <a:pt x="56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84" name="path 10584"/>
          <p:cNvSpPr/>
          <p:nvPr/>
        </p:nvSpPr>
        <p:spPr>
          <a:xfrm>
            <a:off x="11642821" y="4468845"/>
            <a:ext cx="28509" cy="28509"/>
          </a:xfrm>
          <a:custGeom>
            <a:avLst/>
            <a:gdLst/>
            <a:ahLst/>
            <a:cxnLst/>
            <a:rect l="0" t="0" r="0" b="0"/>
            <a:pathLst>
              <a:path w="44" h="44">
                <a:moveTo>
                  <a:pt x="0" y="44"/>
                </a:moveTo>
                <a:lnTo>
                  <a:pt x="44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86" name="path 10586"/>
          <p:cNvSpPr/>
          <p:nvPr/>
        </p:nvSpPr>
        <p:spPr>
          <a:xfrm>
            <a:off x="11589258" y="4468622"/>
            <a:ext cx="198119" cy="27431"/>
          </a:xfrm>
          <a:custGeom>
            <a:avLst/>
            <a:gdLst/>
            <a:ahLst/>
            <a:cxnLst/>
            <a:rect l="0" t="0" r="0" b="0"/>
            <a:pathLst>
              <a:path w="311" h="43"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88" name="path 10588"/>
          <p:cNvSpPr/>
          <p:nvPr/>
        </p:nvSpPr>
        <p:spPr>
          <a:xfrm>
            <a:off x="1524761" y="3855973"/>
            <a:ext cx="6097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7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90" name="path 10590"/>
          <p:cNvSpPr/>
          <p:nvPr/>
        </p:nvSpPr>
        <p:spPr>
          <a:xfrm>
            <a:off x="10394665" y="4468845"/>
            <a:ext cx="36128" cy="36129"/>
          </a:xfrm>
          <a:custGeom>
            <a:avLst/>
            <a:gdLst/>
            <a:ahLst/>
            <a:cxnLst/>
            <a:rect l="0" t="0" r="0" b="0"/>
            <a:pathLst>
              <a:path w="56" h="56">
                <a:moveTo>
                  <a:pt x="0" y="56"/>
                </a:moveTo>
                <a:lnTo>
                  <a:pt x="56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92" name="path 10592"/>
          <p:cNvSpPr/>
          <p:nvPr/>
        </p:nvSpPr>
        <p:spPr>
          <a:xfrm>
            <a:off x="10341102" y="4468622"/>
            <a:ext cx="198119" cy="27431"/>
          </a:xfrm>
          <a:custGeom>
            <a:avLst/>
            <a:gdLst/>
            <a:ahLst/>
            <a:cxnLst/>
            <a:rect l="0" t="0" r="0" b="0"/>
            <a:pathLst>
              <a:path w="311" h="43"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94" name="path 10594"/>
          <p:cNvSpPr/>
          <p:nvPr/>
        </p:nvSpPr>
        <p:spPr>
          <a:xfrm>
            <a:off x="10015179" y="4484095"/>
            <a:ext cx="40721" cy="42204"/>
          </a:xfrm>
          <a:custGeom>
            <a:avLst/>
            <a:gdLst/>
            <a:ahLst/>
            <a:cxnLst/>
            <a:rect l="0" t="0" r="0" b="0"/>
            <a:pathLst>
              <a:path w="64" h="66">
                <a:moveTo>
                  <a:pt x="0" y="65"/>
                </a:moveTo>
                <a:lnTo>
                  <a:pt x="63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96" name="path 10596"/>
          <p:cNvSpPr/>
          <p:nvPr/>
        </p:nvSpPr>
        <p:spPr>
          <a:xfrm>
            <a:off x="9937465" y="4473417"/>
            <a:ext cx="31556" cy="31557"/>
          </a:xfrm>
          <a:custGeom>
            <a:avLst/>
            <a:gdLst/>
            <a:ahLst/>
            <a:cxnLst/>
            <a:rect l="0" t="0" r="0" b="0"/>
            <a:pathLst>
              <a:path w="49" h="49">
                <a:moveTo>
                  <a:pt x="0" y="48"/>
                </a:moveTo>
                <a:lnTo>
                  <a:pt x="48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98" name="path 10598"/>
          <p:cNvSpPr/>
          <p:nvPr/>
        </p:nvSpPr>
        <p:spPr>
          <a:xfrm>
            <a:off x="10059372" y="4481050"/>
            <a:ext cx="31584" cy="33054"/>
          </a:xfrm>
          <a:custGeom>
            <a:avLst/>
            <a:gdLst/>
            <a:ahLst/>
            <a:cxnLst/>
            <a:rect l="0" t="0" r="0" b="0"/>
            <a:pathLst>
              <a:path w="49" h="52">
                <a:moveTo>
                  <a:pt x="0" y="51"/>
                </a:moveTo>
                <a:lnTo>
                  <a:pt x="48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00" name="path 10600"/>
          <p:cNvSpPr/>
          <p:nvPr/>
        </p:nvSpPr>
        <p:spPr>
          <a:xfrm>
            <a:off x="9925050" y="4468622"/>
            <a:ext cx="198119" cy="27431"/>
          </a:xfrm>
          <a:custGeom>
            <a:avLst/>
            <a:gdLst/>
            <a:ahLst/>
            <a:cxnLst/>
            <a:rect l="0" t="0" r="0" b="0"/>
            <a:pathLst>
              <a:path w="311" h="43"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02" name="path 10602"/>
          <p:cNvSpPr/>
          <p:nvPr/>
        </p:nvSpPr>
        <p:spPr>
          <a:xfrm>
            <a:off x="1494282" y="3810253"/>
            <a:ext cx="32004" cy="30481"/>
          </a:xfrm>
          <a:custGeom>
            <a:avLst/>
            <a:gdLst/>
            <a:ahLst/>
            <a:cxnLst/>
            <a:rect l="0" t="0" r="0" b="0"/>
            <a:pathLst>
              <a:path w="50" h="48">
                <a:moveTo>
                  <a:pt x="1" y="34"/>
                </a:moveTo>
                <a:lnTo>
                  <a:pt x="3" y="34"/>
                </a:lnTo>
                <a:lnTo>
                  <a:pt x="3" y="32"/>
                </a:lnTo>
                <a:lnTo>
                  <a:pt x="8" y="32"/>
                </a:lnTo>
                <a:lnTo>
                  <a:pt x="8" y="34"/>
                </a:lnTo>
                <a:lnTo>
                  <a:pt x="10" y="37"/>
                </a:lnTo>
                <a:lnTo>
                  <a:pt x="10" y="39"/>
                </a:lnTo>
                <a:lnTo>
                  <a:pt x="8" y="39"/>
                </a:lnTo>
                <a:lnTo>
                  <a:pt x="8" y="42"/>
                </a:lnTo>
                <a:lnTo>
                  <a:pt x="10" y="44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7" y="44"/>
                </a:lnTo>
                <a:lnTo>
                  <a:pt x="20" y="42"/>
                </a:lnTo>
                <a:lnTo>
                  <a:pt x="22" y="42"/>
                </a:lnTo>
                <a:lnTo>
                  <a:pt x="22" y="39"/>
                </a:lnTo>
                <a:lnTo>
                  <a:pt x="25" y="39"/>
                </a:lnTo>
                <a:lnTo>
                  <a:pt x="27" y="37"/>
                </a:lnTo>
                <a:lnTo>
                  <a:pt x="27" y="34"/>
                </a:lnTo>
                <a:lnTo>
                  <a:pt x="29" y="34"/>
                </a:lnTo>
                <a:lnTo>
                  <a:pt x="29" y="30"/>
                </a:lnTo>
                <a:lnTo>
                  <a:pt x="27" y="30"/>
                </a:lnTo>
                <a:lnTo>
                  <a:pt x="25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13" y="22"/>
                </a:lnTo>
                <a:lnTo>
                  <a:pt x="13" y="20"/>
                </a:lnTo>
                <a:lnTo>
                  <a:pt x="15" y="18"/>
                </a:lnTo>
                <a:lnTo>
                  <a:pt x="17" y="18"/>
                </a:lnTo>
                <a:lnTo>
                  <a:pt x="17" y="15"/>
                </a:lnTo>
                <a:lnTo>
                  <a:pt x="20" y="15"/>
                </a:lnTo>
                <a:lnTo>
                  <a:pt x="22" y="13"/>
                </a:lnTo>
                <a:lnTo>
                  <a:pt x="25" y="13"/>
                </a:lnTo>
                <a:lnTo>
                  <a:pt x="25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7" y="6"/>
                </a:lnTo>
                <a:lnTo>
                  <a:pt x="39" y="6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9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04" name="path 10604"/>
          <p:cNvSpPr/>
          <p:nvPr/>
        </p:nvSpPr>
        <p:spPr>
          <a:xfrm>
            <a:off x="1485137" y="3848353"/>
            <a:ext cx="7621" cy="25908"/>
          </a:xfrm>
          <a:custGeom>
            <a:avLst/>
            <a:gdLst/>
            <a:ahLst/>
            <a:cxnLst/>
            <a:rect l="0" t="0" r="0" b="0"/>
            <a:pathLst>
              <a:path w="12" h="40">
                <a:moveTo>
                  <a:pt x="3" y="32"/>
                </a:moveTo>
                <a:lnTo>
                  <a:pt x="8" y="39"/>
                </a:lnTo>
                <a:moveTo>
                  <a:pt x="3" y="30"/>
                </a:moveTo>
                <a:lnTo>
                  <a:pt x="10" y="39"/>
                </a:lnTo>
                <a:moveTo>
                  <a:pt x="1" y="18"/>
                </a:moveTo>
                <a:lnTo>
                  <a:pt x="1" y="15"/>
                </a:lnTo>
                <a:moveTo>
                  <a:pt x="1" y="15"/>
                </a:moveTo>
                <a:lnTo>
                  <a:pt x="8" y="25"/>
                </a:lnTo>
                <a:moveTo>
                  <a:pt x="3" y="18"/>
                </a:moveTo>
                <a:lnTo>
                  <a:pt x="1" y="18"/>
                </a:lnTo>
                <a:moveTo>
                  <a:pt x="6" y="1"/>
                </a:moveTo>
                <a:lnTo>
                  <a:pt x="6" y="3"/>
                </a:lnTo>
                <a:moveTo>
                  <a:pt x="1" y="20"/>
                </a:moveTo>
                <a:lnTo>
                  <a:pt x="8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06" name="path 10606"/>
          <p:cNvSpPr/>
          <p:nvPr/>
        </p:nvSpPr>
        <p:spPr>
          <a:xfrm>
            <a:off x="1485137" y="3833114"/>
            <a:ext cx="19812" cy="41147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25" y="1"/>
                </a:moveTo>
                <a:lnTo>
                  <a:pt x="30" y="10"/>
                </a:lnTo>
                <a:moveTo>
                  <a:pt x="6" y="22"/>
                </a:moveTo>
                <a:lnTo>
                  <a:pt x="8" y="25"/>
                </a:lnTo>
                <a:moveTo>
                  <a:pt x="6" y="20"/>
                </a:moveTo>
                <a:lnTo>
                  <a:pt x="10" y="25"/>
                </a:lnTo>
                <a:moveTo>
                  <a:pt x="3" y="51"/>
                </a:moveTo>
                <a:lnTo>
                  <a:pt x="10" y="63"/>
                </a:lnTo>
                <a:moveTo>
                  <a:pt x="3" y="49"/>
                </a:moveTo>
                <a:lnTo>
                  <a:pt x="13" y="61"/>
                </a:lnTo>
                <a:moveTo>
                  <a:pt x="1" y="46"/>
                </a:moveTo>
                <a:lnTo>
                  <a:pt x="13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08" name="path 10608"/>
          <p:cNvSpPr/>
          <p:nvPr/>
        </p:nvSpPr>
        <p:spPr>
          <a:xfrm>
            <a:off x="1507997" y="3904741"/>
            <a:ext cx="3049" cy="3048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10" name="path 10610"/>
          <p:cNvSpPr/>
          <p:nvPr/>
        </p:nvSpPr>
        <p:spPr>
          <a:xfrm>
            <a:off x="8308309" y="4491705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12" name="path 10612"/>
          <p:cNvSpPr/>
          <p:nvPr/>
        </p:nvSpPr>
        <p:spPr>
          <a:xfrm>
            <a:off x="8354029" y="4479513"/>
            <a:ext cx="42224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14" name="path 10614"/>
          <p:cNvSpPr/>
          <p:nvPr/>
        </p:nvSpPr>
        <p:spPr>
          <a:xfrm>
            <a:off x="8398225" y="4481037"/>
            <a:ext cx="28509" cy="28509"/>
          </a:xfrm>
          <a:custGeom>
            <a:avLst/>
            <a:gdLst/>
            <a:ahLst/>
            <a:cxnLst/>
            <a:rect l="0" t="0" r="0" b="0"/>
            <a:pathLst>
              <a:path w="44" h="44">
                <a:moveTo>
                  <a:pt x="0" y="44"/>
                </a:moveTo>
                <a:lnTo>
                  <a:pt x="44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16" name="path 10616"/>
          <p:cNvSpPr/>
          <p:nvPr/>
        </p:nvSpPr>
        <p:spPr>
          <a:xfrm>
            <a:off x="8262366" y="4468622"/>
            <a:ext cx="198119" cy="27431"/>
          </a:xfrm>
          <a:custGeom>
            <a:avLst/>
            <a:gdLst/>
            <a:ahLst/>
            <a:cxnLst/>
            <a:rect l="0" t="0" r="0" b="0"/>
            <a:pathLst>
              <a:path w="311" h="43">
                <a:moveTo>
                  <a:pt x="310" y="41"/>
                </a:moveTo>
                <a:lnTo>
                  <a:pt x="262" y="20"/>
                </a:lnTo>
                <a:lnTo>
                  <a:pt x="209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18" name="path 10618"/>
          <p:cNvSpPr/>
          <p:nvPr/>
        </p:nvSpPr>
        <p:spPr>
          <a:xfrm>
            <a:off x="12467305" y="4479513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20" name="path 10620"/>
          <p:cNvSpPr/>
          <p:nvPr/>
        </p:nvSpPr>
        <p:spPr>
          <a:xfrm>
            <a:off x="12421585" y="4491705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22" name="path 10622"/>
          <p:cNvSpPr/>
          <p:nvPr/>
        </p:nvSpPr>
        <p:spPr>
          <a:xfrm>
            <a:off x="12511501" y="4471893"/>
            <a:ext cx="37653" cy="37653"/>
          </a:xfrm>
          <a:custGeom>
            <a:avLst/>
            <a:gdLst/>
            <a:ahLst/>
            <a:cxnLst/>
            <a:rect l="0" t="0" r="0" b="0"/>
            <a:pathLst>
              <a:path w="59" h="59">
                <a:moveTo>
                  <a:pt x="0" y="58"/>
                </a:moveTo>
                <a:lnTo>
                  <a:pt x="58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24" name="path 10624"/>
          <p:cNvSpPr/>
          <p:nvPr/>
        </p:nvSpPr>
        <p:spPr>
          <a:xfrm>
            <a:off x="12419838" y="4468622"/>
            <a:ext cx="198119" cy="27431"/>
          </a:xfrm>
          <a:custGeom>
            <a:avLst/>
            <a:gdLst/>
            <a:ahLst/>
            <a:cxnLst/>
            <a:rect l="0" t="0" r="0" b="0"/>
            <a:pathLst>
              <a:path w="311" h="43"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26" name="path 10626"/>
          <p:cNvSpPr/>
          <p:nvPr/>
        </p:nvSpPr>
        <p:spPr>
          <a:xfrm>
            <a:off x="7941025" y="4471893"/>
            <a:ext cx="37653" cy="37653"/>
          </a:xfrm>
          <a:custGeom>
            <a:avLst/>
            <a:gdLst/>
            <a:ahLst/>
            <a:cxnLst/>
            <a:rect l="0" t="0" r="0" b="0"/>
            <a:pathLst>
              <a:path w="59" h="59">
                <a:moveTo>
                  <a:pt x="0" y="58"/>
                </a:moveTo>
                <a:lnTo>
                  <a:pt x="58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28" name="path 10628"/>
          <p:cNvSpPr/>
          <p:nvPr/>
        </p:nvSpPr>
        <p:spPr>
          <a:xfrm>
            <a:off x="7896829" y="4479513"/>
            <a:ext cx="42224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30" name="path 10630"/>
          <p:cNvSpPr/>
          <p:nvPr/>
        </p:nvSpPr>
        <p:spPr>
          <a:xfrm>
            <a:off x="7852623" y="4491715"/>
            <a:ext cx="40720" cy="42205"/>
          </a:xfrm>
          <a:custGeom>
            <a:avLst/>
            <a:gdLst/>
            <a:ahLst/>
            <a:cxnLst/>
            <a:rect l="0" t="0" r="0" b="0"/>
            <a:pathLst>
              <a:path w="64" h="66">
                <a:moveTo>
                  <a:pt x="0" y="65"/>
                </a:moveTo>
                <a:lnTo>
                  <a:pt x="63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32" name="path 10632"/>
          <p:cNvSpPr/>
          <p:nvPr/>
        </p:nvSpPr>
        <p:spPr>
          <a:xfrm>
            <a:off x="7846314" y="4468622"/>
            <a:ext cx="198120" cy="27431"/>
          </a:xfrm>
          <a:custGeom>
            <a:avLst/>
            <a:gdLst/>
            <a:ahLst/>
            <a:cxnLst/>
            <a:rect l="0" t="0" r="0" b="0"/>
            <a:pathLst>
              <a:path w="312" h="43"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34" name="path 10634"/>
          <p:cNvSpPr/>
          <p:nvPr/>
        </p:nvSpPr>
        <p:spPr>
          <a:xfrm>
            <a:off x="6648663" y="4487143"/>
            <a:ext cx="40721" cy="42205"/>
          </a:xfrm>
          <a:custGeom>
            <a:avLst/>
            <a:gdLst/>
            <a:ahLst/>
            <a:cxnLst/>
            <a:rect l="0" t="0" r="0" b="0"/>
            <a:pathLst>
              <a:path w="64" h="66">
                <a:moveTo>
                  <a:pt x="0" y="65"/>
                </a:moveTo>
                <a:lnTo>
                  <a:pt x="63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36" name="path 10636"/>
          <p:cNvSpPr/>
          <p:nvPr/>
        </p:nvSpPr>
        <p:spPr>
          <a:xfrm>
            <a:off x="6692868" y="4474941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38" name="path 10638"/>
          <p:cNvSpPr/>
          <p:nvPr/>
        </p:nvSpPr>
        <p:spPr>
          <a:xfrm>
            <a:off x="6598157" y="4468622"/>
            <a:ext cx="198119" cy="27431"/>
          </a:xfrm>
          <a:custGeom>
            <a:avLst/>
            <a:gdLst/>
            <a:ahLst/>
            <a:cxnLst/>
            <a:rect l="0" t="0" r="0" b="0"/>
            <a:pathLst>
              <a:path w="311" h="43"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40" name="path 10640"/>
          <p:cNvSpPr/>
          <p:nvPr/>
        </p:nvSpPr>
        <p:spPr>
          <a:xfrm>
            <a:off x="8733518" y="4468832"/>
            <a:ext cx="33055" cy="31583"/>
          </a:xfrm>
          <a:custGeom>
            <a:avLst/>
            <a:gdLst/>
            <a:ahLst/>
            <a:cxnLst/>
            <a:rect l="0" t="0" r="0" b="0"/>
            <a:pathLst>
              <a:path w="52" h="49">
                <a:moveTo>
                  <a:pt x="0" y="48"/>
                </a:moveTo>
                <a:lnTo>
                  <a:pt x="5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42" name="path 10642"/>
          <p:cNvSpPr/>
          <p:nvPr/>
        </p:nvSpPr>
        <p:spPr>
          <a:xfrm>
            <a:off x="8811218" y="4482572"/>
            <a:ext cx="37675" cy="39155"/>
          </a:xfrm>
          <a:custGeom>
            <a:avLst/>
            <a:gdLst/>
            <a:ahLst/>
            <a:cxnLst/>
            <a:rect l="0" t="0" r="0" b="0"/>
            <a:pathLst>
              <a:path w="59" h="61">
                <a:moveTo>
                  <a:pt x="0" y="60"/>
                </a:moveTo>
                <a:lnTo>
                  <a:pt x="58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44" name="path 10644"/>
          <p:cNvSpPr/>
          <p:nvPr/>
        </p:nvSpPr>
        <p:spPr>
          <a:xfrm>
            <a:off x="8765509" y="4491705"/>
            <a:ext cx="42226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46" name="path 10646"/>
          <p:cNvSpPr/>
          <p:nvPr/>
        </p:nvSpPr>
        <p:spPr>
          <a:xfrm>
            <a:off x="8676893" y="4468622"/>
            <a:ext cx="198119" cy="27431"/>
          </a:xfrm>
          <a:custGeom>
            <a:avLst/>
            <a:gdLst/>
            <a:ahLst/>
            <a:cxnLst/>
            <a:rect l="0" t="0" r="0" b="0"/>
            <a:pathLst>
              <a:path w="311" h="43"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48" name="path 10648"/>
          <p:cNvSpPr/>
          <p:nvPr/>
        </p:nvSpPr>
        <p:spPr>
          <a:xfrm>
            <a:off x="6101567" y="4487133"/>
            <a:ext cx="132131" cy="66619"/>
          </a:xfrm>
          <a:custGeom>
            <a:avLst/>
            <a:gdLst/>
            <a:ahLst/>
            <a:cxnLst/>
            <a:rect l="0" t="0" r="0" b="0"/>
            <a:pathLst>
              <a:path w="208" h="104">
                <a:moveTo>
                  <a:pt x="0" y="104"/>
                </a:moveTo>
                <a:lnTo>
                  <a:pt x="65" y="41"/>
                </a:lnTo>
                <a:moveTo>
                  <a:pt x="70" y="84"/>
                </a:moveTo>
                <a:lnTo>
                  <a:pt x="135" y="20"/>
                </a:lnTo>
                <a:moveTo>
                  <a:pt x="142" y="65"/>
                </a:moveTo>
                <a:lnTo>
                  <a:pt x="207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50" name="path 10650"/>
          <p:cNvSpPr/>
          <p:nvPr/>
        </p:nvSpPr>
        <p:spPr>
          <a:xfrm>
            <a:off x="5979637" y="4509993"/>
            <a:ext cx="36129" cy="36129"/>
          </a:xfrm>
          <a:custGeom>
            <a:avLst/>
            <a:gdLst/>
            <a:ahLst/>
            <a:cxnLst/>
            <a:rect l="0" t="0" r="0" b="0"/>
            <a:pathLst>
              <a:path w="56" h="56">
                <a:moveTo>
                  <a:pt x="0" y="56"/>
                </a:moveTo>
                <a:lnTo>
                  <a:pt x="56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52" name="path 10652"/>
          <p:cNvSpPr/>
          <p:nvPr/>
        </p:nvSpPr>
        <p:spPr>
          <a:xfrm>
            <a:off x="5964173" y="4485385"/>
            <a:ext cx="219456" cy="30480"/>
          </a:xfrm>
          <a:custGeom>
            <a:avLst/>
            <a:gdLst/>
            <a:ahLst/>
            <a:cxnLst/>
            <a:rect l="0" t="0" r="0" b="0"/>
            <a:pathLst>
              <a:path w="345" h="48">
                <a:moveTo>
                  <a:pt x="1" y="15"/>
                </a:moveTo>
                <a:lnTo>
                  <a:pt x="49" y="32"/>
                </a:lnTo>
                <a:lnTo>
                  <a:pt x="97" y="42"/>
                </a:lnTo>
                <a:lnTo>
                  <a:pt x="147" y="46"/>
                </a:lnTo>
                <a:lnTo>
                  <a:pt x="200" y="44"/>
                </a:lnTo>
                <a:lnTo>
                  <a:pt x="248" y="37"/>
                </a:lnTo>
                <a:lnTo>
                  <a:pt x="298" y="22"/>
                </a:lnTo>
                <a:lnTo>
                  <a:pt x="344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54" name="path 10654"/>
          <p:cNvSpPr/>
          <p:nvPr/>
        </p:nvSpPr>
        <p:spPr>
          <a:xfrm>
            <a:off x="1725928" y="3895597"/>
            <a:ext cx="73153" cy="21336"/>
          </a:xfrm>
          <a:custGeom>
            <a:avLst/>
            <a:gdLst/>
            <a:ahLst/>
            <a:cxnLst/>
            <a:rect l="0" t="0" r="0" b="0"/>
            <a:pathLst>
              <a:path w="115" h="33">
                <a:moveTo>
                  <a:pt x="111" y="1"/>
                </a:moveTo>
                <a:lnTo>
                  <a:pt x="111" y="3"/>
                </a:lnTo>
                <a:lnTo>
                  <a:pt x="114" y="3"/>
                </a:lnTo>
                <a:lnTo>
                  <a:pt x="111" y="5"/>
                </a:lnTo>
                <a:lnTo>
                  <a:pt x="111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2" y="15"/>
                </a:lnTo>
                <a:lnTo>
                  <a:pt x="99" y="18"/>
                </a:lnTo>
                <a:lnTo>
                  <a:pt x="97" y="18"/>
                </a:lnTo>
                <a:lnTo>
                  <a:pt x="97" y="20"/>
                </a:lnTo>
                <a:lnTo>
                  <a:pt x="92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78" y="27"/>
                </a:lnTo>
                <a:lnTo>
                  <a:pt x="78" y="30"/>
                </a:lnTo>
                <a:lnTo>
                  <a:pt x="66" y="30"/>
                </a:lnTo>
                <a:lnTo>
                  <a:pt x="66" y="27"/>
                </a:lnTo>
                <a:lnTo>
                  <a:pt x="68" y="27"/>
                </a:lnTo>
                <a:lnTo>
                  <a:pt x="68" y="25"/>
                </a:lnTo>
                <a:lnTo>
                  <a:pt x="68" y="22"/>
                </a:lnTo>
                <a:lnTo>
                  <a:pt x="66" y="22"/>
                </a:lnTo>
                <a:lnTo>
                  <a:pt x="61" y="22"/>
                </a:lnTo>
                <a:lnTo>
                  <a:pt x="61" y="25"/>
                </a:lnTo>
                <a:lnTo>
                  <a:pt x="54" y="25"/>
                </a:lnTo>
                <a:lnTo>
                  <a:pt x="54" y="27"/>
                </a:lnTo>
                <a:lnTo>
                  <a:pt x="49" y="27"/>
                </a:lnTo>
                <a:lnTo>
                  <a:pt x="49" y="30"/>
                </a:lnTo>
                <a:lnTo>
                  <a:pt x="46" y="30"/>
                </a:lnTo>
                <a:lnTo>
                  <a:pt x="46" y="32"/>
                </a:lnTo>
                <a:lnTo>
                  <a:pt x="37" y="32"/>
                </a:lnTo>
                <a:lnTo>
                  <a:pt x="34" y="30"/>
                </a:lnTo>
                <a:lnTo>
                  <a:pt x="32" y="30"/>
                </a:lnTo>
                <a:lnTo>
                  <a:pt x="32" y="27"/>
                </a:lnTo>
                <a:lnTo>
                  <a:pt x="30" y="25"/>
                </a:lnTo>
                <a:lnTo>
                  <a:pt x="30" y="22"/>
                </a:lnTo>
                <a:lnTo>
                  <a:pt x="27" y="22"/>
                </a:lnTo>
                <a:lnTo>
                  <a:pt x="25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8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6" y="20"/>
                </a:lnTo>
                <a:lnTo>
                  <a:pt x="3" y="18"/>
                </a:lnTo>
                <a:lnTo>
                  <a:pt x="1" y="15"/>
                </a:lnTo>
                <a:lnTo>
                  <a:pt x="1" y="13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5"/>
                </a:lnTo>
                <a:lnTo>
                  <a:pt x="15" y="3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56" name="path 10656"/>
          <p:cNvSpPr/>
          <p:nvPr/>
        </p:nvSpPr>
        <p:spPr>
          <a:xfrm>
            <a:off x="1511044" y="3807206"/>
            <a:ext cx="33529" cy="24383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49" y="5"/>
                </a:moveTo>
                <a:lnTo>
                  <a:pt x="51" y="1"/>
                </a:lnTo>
                <a:moveTo>
                  <a:pt x="1" y="34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58" name="path 10658"/>
          <p:cNvSpPr/>
          <p:nvPr/>
        </p:nvSpPr>
        <p:spPr>
          <a:xfrm>
            <a:off x="12878785" y="4479513"/>
            <a:ext cx="164145" cy="62037"/>
          </a:xfrm>
          <a:custGeom>
            <a:avLst/>
            <a:gdLst/>
            <a:ahLst/>
            <a:cxnLst/>
            <a:rect l="0" t="0" r="0" b="0"/>
            <a:pathLst>
              <a:path w="258" h="97">
                <a:moveTo>
                  <a:pt x="0" y="84"/>
                </a:moveTo>
                <a:lnTo>
                  <a:pt x="65" y="20"/>
                </a:lnTo>
                <a:moveTo>
                  <a:pt x="72" y="65"/>
                </a:moveTo>
                <a:lnTo>
                  <a:pt x="135" y="0"/>
                </a:lnTo>
                <a:moveTo>
                  <a:pt x="142" y="46"/>
                </a:moveTo>
                <a:lnTo>
                  <a:pt x="188" y="0"/>
                </a:lnTo>
                <a:moveTo>
                  <a:pt x="192" y="96"/>
                </a:moveTo>
                <a:lnTo>
                  <a:pt x="257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60" name="path 10660"/>
          <p:cNvSpPr/>
          <p:nvPr/>
        </p:nvSpPr>
        <p:spPr>
          <a:xfrm>
            <a:off x="12835890" y="4468622"/>
            <a:ext cx="198120" cy="27431"/>
          </a:xfrm>
          <a:custGeom>
            <a:avLst/>
            <a:gdLst/>
            <a:ahLst/>
            <a:cxnLst/>
            <a:rect l="0" t="0" r="0" b="0"/>
            <a:pathLst>
              <a:path w="312" h="43"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62" name="path 10662"/>
          <p:cNvSpPr/>
          <p:nvPr/>
        </p:nvSpPr>
        <p:spPr>
          <a:xfrm>
            <a:off x="1501902" y="3899407"/>
            <a:ext cx="1525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64" name="path 10664"/>
          <p:cNvSpPr/>
          <p:nvPr/>
        </p:nvSpPr>
        <p:spPr>
          <a:xfrm>
            <a:off x="1497328" y="3807206"/>
            <a:ext cx="45721" cy="24383"/>
          </a:xfrm>
          <a:custGeom>
            <a:avLst/>
            <a:gdLst/>
            <a:ahLst/>
            <a:cxnLst/>
            <a:rect l="0" t="0" r="0" b="0"/>
            <a:pathLst>
              <a:path w="72" h="38">
                <a:moveTo>
                  <a:pt x="49" y="3"/>
                </a:moveTo>
                <a:lnTo>
                  <a:pt x="49" y="1"/>
                </a:lnTo>
                <a:moveTo>
                  <a:pt x="44" y="5"/>
                </a:moveTo>
                <a:lnTo>
                  <a:pt x="44" y="3"/>
                </a:lnTo>
                <a:moveTo>
                  <a:pt x="49" y="3"/>
                </a:moveTo>
                <a:lnTo>
                  <a:pt x="54" y="5"/>
                </a:lnTo>
                <a:moveTo>
                  <a:pt x="66" y="3"/>
                </a:moveTo>
                <a:lnTo>
                  <a:pt x="68" y="5"/>
                </a:lnTo>
                <a:moveTo>
                  <a:pt x="68" y="3"/>
                </a:moveTo>
                <a:lnTo>
                  <a:pt x="70" y="5"/>
                </a:lnTo>
                <a:moveTo>
                  <a:pt x="6" y="32"/>
                </a:moveTo>
                <a:lnTo>
                  <a:pt x="6" y="29"/>
                </a:lnTo>
                <a:moveTo>
                  <a:pt x="1" y="37"/>
                </a:moveTo>
                <a:lnTo>
                  <a:pt x="1" y="34"/>
                </a:lnTo>
                <a:moveTo>
                  <a:pt x="6" y="29"/>
                </a:moveTo>
                <a:lnTo>
                  <a:pt x="6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66" name="path 10666"/>
          <p:cNvSpPr/>
          <p:nvPr/>
        </p:nvSpPr>
        <p:spPr>
          <a:xfrm>
            <a:off x="1502125" y="3900393"/>
            <a:ext cx="2601" cy="2600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0" y="0"/>
                </a:move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68" name="path 10668"/>
          <p:cNvSpPr/>
          <p:nvPr/>
        </p:nvSpPr>
        <p:spPr>
          <a:xfrm>
            <a:off x="1507997" y="3889502"/>
            <a:ext cx="10669" cy="12192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15" y="18"/>
                </a:moveTo>
                <a:lnTo>
                  <a:pt x="1" y="1"/>
                </a:lnTo>
                <a:lnTo>
                  <a:pt x="13" y="1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70" name="path 10670"/>
          <p:cNvSpPr/>
          <p:nvPr/>
        </p:nvSpPr>
        <p:spPr>
          <a:xfrm>
            <a:off x="3326353" y="4479513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72" name="path 10672"/>
          <p:cNvSpPr/>
          <p:nvPr/>
        </p:nvSpPr>
        <p:spPr>
          <a:xfrm>
            <a:off x="3236437" y="4503897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74" name="path 10674"/>
          <p:cNvSpPr/>
          <p:nvPr/>
        </p:nvSpPr>
        <p:spPr>
          <a:xfrm>
            <a:off x="3282157" y="4491705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76" name="path 10676"/>
          <p:cNvSpPr/>
          <p:nvPr/>
        </p:nvSpPr>
        <p:spPr>
          <a:xfrm>
            <a:off x="3372073" y="4473417"/>
            <a:ext cx="36129" cy="36129"/>
          </a:xfrm>
          <a:custGeom>
            <a:avLst/>
            <a:gdLst/>
            <a:ahLst/>
            <a:cxnLst/>
            <a:rect l="0" t="0" r="0" b="0"/>
            <a:pathLst>
              <a:path w="56" h="56">
                <a:moveTo>
                  <a:pt x="0" y="56"/>
                </a:moveTo>
                <a:lnTo>
                  <a:pt x="56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78" name="path 10678"/>
          <p:cNvSpPr/>
          <p:nvPr/>
        </p:nvSpPr>
        <p:spPr>
          <a:xfrm>
            <a:off x="2869153" y="4479513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80" name="path 10680"/>
          <p:cNvSpPr/>
          <p:nvPr/>
        </p:nvSpPr>
        <p:spPr>
          <a:xfrm>
            <a:off x="2824957" y="4491705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82" name="path 10682"/>
          <p:cNvSpPr/>
          <p:nvPr/>
        </p:nvSpPr>
        <p:spPr>
          <a:xfrm>
            <a:off x="2914873" y="4468845"/>
            <a:ext cx="40701" cy="40701"/>
          </a:xfrm>
          <a:custGeom>
            <a:avLst/>
            <a:gdLst/>
            <a:ahLst/>
            <a:cxnLst/>
            <a:rect l="0" t="0" r="0" b="0"/>
            <a:pathLst>
              <a:path w="64" h="64">
                <a:moveTo>
                  <a:pt x="0" y="63"/>
                </a:moveTo>
                <a:lnTo>
                  <a:pt x="63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84" name="path 10684"/>
          <p:cNvSpPr/>
          <p:nvPr/>
        </p:nvSpPr>
        <p:spPr>
          <a:xfrm>
            <a:off x="2780751" y="4503907"/>
            <a:ext cx="40721" cy="42205"/>
          </a:xfrm>
          <a:custGeom>
            <a:avLst/>
            <a:gdLst/>
            <a:ahLst/>
            <a:cxnLst/>
            <a:rect l="0" t="0" r="0" b="0"/>
            <a:pathLst>
              <a:path w="64" h="66">
                <a:moveTo>
                  <a:pt x="0" y="65"/>
                </a:moveTo>
                <a:lnTo>
                  <a:pt x="63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86" name="path 10686"/>
          <p:cNvSpPr/>
          <p:nvPr/>
        </p:nvSpPr>
        <p:spPr>
          <a:xfrm>
            <a:off x="2959068" y="4471893"/>
            <a:ext cx="25462" cy="25461"/>
          </a:xfrm>
          <a:custGeom>
            <a:avLst/>
            <a:gdLst/>
            <a:ahLst/>
            <a:cxnLst/>
            <a:rect l="0" t="0" r="0" b="0"/>
            <a:pathLst>
              <a:path w="40" h="40">
                <a:moveTo>
                  <a:pt x="0" y="39"/>
                </a:moveTo>
                <a:lnTo>
                  <a:pt x="39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88" name="path 10688"/>
          <p:cNvSpPr/>
          <p:nvPr/>
        </p:nvSpPr>
        <p:spPr>
          <a:xfrm>
            <a:off x="3125546" y="4488455"/>
            <a:ext cx="70459" cy="18245"/>
          </a:xfrm>
          <a:custGeom>
            <a:avLst/>
            <a:gdLst/>
            <a:ahLst/>
            <a:cxnLst/>
            <a:rect l="0" t="0" r="0" b="0"/>
            <a:pathLst>
              <a:path w="110" h="28">
                <a:moveTo>
                  <a:pt x="0" y="27"/>
                </a:moveTo>
                <a:lnTo>
                  <a:pt x="11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90" name="path 10690"/>
          <p:cNvSpPr/>
          <p:nvPr/>
        </p:nvSpPr>
        <p:spPr>
          <a:xfrm>
            <a:off x="3195547" y="4456483"/>
            <a:ext cx="81333" cy="33421"/>
          </a:xfrm>
          <a:custGeom>
            <a:avLst/>
            <a:gdLst/>
            <a:ahLst/>
            <a:cxnLst/>
            <a:rect l="0" t="0" r="0" b="0"/>
            <a:pathLst>
              <a:path w="128" h="52">
                <a:moveTo>
                  <a:pt x="0" y="51"/>
                </a:moveTo>
                <a:lnTo>
                  <a:pt x="127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92" name="path 10692"/>
          <p:cNvSpPr/>
          <p:nvPr/>
        </p:nvSpPr>
        <p:spPr>
          <a:xfrm>
            <a:off x="2992597" y="4487133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94" name="rect 10694"/>
          <p:cNvSpPr/>
          <p:nvPr/>
        </p:nvSpPr>
        <p:spPr>
          <a:xfrm>
            <a:off x="3192780" y="4512055"/>
            <a:ext cx="7619" cy="1523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96" name="path 10696"/>
          <p:cNvSpPr/>
          <p:nvPr/>
        </p:nvSpPr>
        <p:spPr>
          <a:xfrm>
            <a:off x="2637281" y="4468622"/>
            <a:ext cx="832104" cy="47244"/>
          </a:xfrm>
          <a:custGeom>
            <a:avLst/>
            <a:gdLst/>
            <a:ahLst/>
            <a:cxnLst/>
            <a:rect l="0" t="0" r="0" b="0"/>
            <a:pathLst>
              <a:path w="1310" h="74">
                <a:moveTo>
                  <a:pt x="1" y="41"/>
                </a:moveTo>
                <a:lnTo>
                  <a:pt x="49" y="58"/>
                </a:lnTo>
                <a:lnTo>
                  <a:pt x="97" y="68"/>
                </a:lnTo>
                <a:lnTo>
                  <a:pt x="147" y="73"/>
                </a:lnTo>
                <a:lnTo>
                  <a:pt x="200" y="70"/>
                </a:lnTo>
                <a:lnTo>
                  <a:pt x="248" y="63"/>
                </a:lnTo>
                <a:lnTo>
                  <a:pt x="298" y="49"/>
                </a:lnTo>
                <a:lnTo>
                  <a:pt x="344" y="27"/>
                </a:lnTo>
                <a:moveTo>
                  <a:pt x="654" y="41"/>
                </a:moveTo>
                <a:lnTo>
                  <a:pt x="606" y="20"/>
                </a:lnTo>
                <a:lnTo>
                  <a:pt x="553" y="8"/>
                </a:lnTo>
                <a:lnTo>
                  <a:pt x="500" y="1"/>
                </a:lnTo>
                <a:lnTo>
                  <a:pt x="447" y="3"/>
                </a:lnTo>
                <a:lnTo>
                  <a:pt x="394" y="10"/>
                </a:lnTo>
                <a:lnTo>
                  <a:pt x="344" y="27"/>
                </a:lnTo>
                <a:moveTo>
                  <a:pt x="656" y="41"/>
                </a:moveTo>
                <a:lnTo>
                  <a:pt x="704" y="58"/>
                </a:lnTo>
                <a:lnTo>
                  <a:pt x="752" y="68"/>
                </a:lnTo>
                <a:lnTo>
                  <a:pt x="802" y="73"/>
                </a:lnTo>
                <a:lnTo>
                  <a:pt x="855" y="70"/>
                </a:lnTo>
                <a:lnTo>
                  <a:pt x="903" y="63"/>
                </a:lnTo>
                <a:lnTo>
                  <a:pt x="954" y="49"/>
                </a:lnTo>
                <a:lnTo>
                  <a:pt x="999" y="27"/>
                </a:lnTo>
                <a:moveTo>
                  <a:pt x="1309" y="41"/>
                </a:moveTo>
                <a:lnTo>
                  <a:pt x="1261" y="20"/>
                </a:lnTo>
                <a:lnTo>
                  <a:pt x="1208" y="8"/>
                </a:lnTo>
                <a:lnTo>
                  <a:pt x="1155" y="1"/>
                </a:lnTo>
                <a:lnTo>
                  <a:pt x="1102" y="3"/>
                </a:lnTo>
                <a:lnTo>
                  <a:pt x="1050" y="10"/>
                </a:lnTo>
                <a:lnTo>
                  <a:pt x="999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98" name="path 10698"/>
          <p:cNvSpPr/>
          <p:nvPr/>
        </p:nvSpPr>
        <p:spPr>
          <a:xfrm>
            <a:off x="13715460" y="4516089"/>
            <a:ext cx="30033" cy="30033"/>
          </a:xfrm>
          <a:custGeom>
            <a:avLst/>
            <a:gdLst/>
            <a:ahLst/>
            <a:cxnLst/>
            <a:rect l="0" t="0" r="0" b="0"/>
            <a:pathLst>
              <a:path w="47" h="47">
                <a:moveTo>
                  <a:pt x="0" y="46"/>
                </a:moveTo>
                <a:lnTo>
                  <a:pt x="46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00" name="path 10700"/>
          <p:cNvSpPr/>
          <p:nvPr/>
        </p:nvSpPr>
        <p:spPr>
          <a:xfrm>
            <a:off x="2738089" y="4561809"/>
            <a:ext cx="26985" cy="26985"/>
          </a:xfrm>
          <a:custGeom>
            <a:avLst/>
            <a:gdLst/>
            <a:ahLst/>
            <a:cxnLst/>
            <a:rect l="0" t="0" r="0" b="0"/>
            <a:pathLst>
              <a:path w="42" h="42">
                <a:moveTo>
                  <a:pt x="0" y="41"/>
                </a:moveTo>
                <a:lnTo>
                  <a:pt x="4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02" name="path 10702"/>
          <p:cNvSpPr/>
          <p:nvPr/>
        </p:nvSpPr>
        <p:spPr>
          <a:xfrm>
            <a:off x="2690834" y="4528291"/>
            <a:ext cx="40721" cy="42205"/>
          </a:xfrm>
          <a:custGeom>
            <a:avLst/>
            <a:gdLst/>
            <a:ahLst/>
            <a:cxnLst/>
            <a:rect l="0" t="0" r="0" b="0"/>
            <a:pathLst>
              <a:path w="64" h="66">
                <a:moveTo>
                  <a:pt x="0" y="65"/>
                </a:moveTo>
                <a:lnTo>
                  <a:pt x="63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04" name="rect 10704"/>
          <p:cNvSpPr/>
          <p:nvPr/>
        </p:nvSpPr>
        <p:spPr>
          <a:xfrm>
            <a:off x="2766059" y="4568444"/>
            <a:ext cx="6095" cy="1523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06" name="path 10706"/>
          <p:cNvSpPr/>
          <p:nvPr/>
        </p:nvSpPr>
        <p:spPr>
          <a:xfrm>
            <a:off x="2637281" y="4557014"/>
            <a:ext cx="219456" cy="30479"/>
          </a:xfrm>
          <a:custGeom>
            <a:avLst/>
            <a:gdLst/>
            <a:ahLst/>
            <a:cxnLst/>
            <a:rect l="0" t="0" r="0" b="0"/>
            <a:pathLst>
              <a:path w="345" h="47">
                <a:moveTo>
                  <a:pt x="1" y="15"/>
                </a:moveTo>
                <a:lnTo>
                  <a:pt x="49" y="32"/>
                </a:lnTo>
                <a:lnTo>
                  <a:pt x="97" y="42"/>
                </a:lnTo>
                <a:lnTo>
                  <a:pt x="147" y="46"/>
                </a:lnTo>
                <a:lnTo>
                  <a:pt x="200" y="44"/>
                </a:lnTo>
                <a:lnTo>
                  <a:pt x="248" y="37"/>
                </a:lnTo>
                <a:lnTo>
                  <a:pt x="298" y="22"/>
                </a:lnTo>
                <a:lnTo>
                  <a:pt x="344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08" name="path 10708"/>
          <p:cNvSpPr/>
          <p:nvPr/>
        </p:nvSpPr>
        <p:spPr>
          <a:xfrm>
            <a:off x="9291066" y="4557014"/>
            <a:ext cx="219455" cy="30479"/>
          </a:xfrm>
          <a:custGeom>
            <a:avLst/>
            <a:gdLst/>
            <a:ahLst/>
            <a:cxnLst/>
            <a:rect l="0" t="0" r="0" b="0"/>
            <a:pathLst>
              <a:path w="345" h="47">
                <a:moveTo>
                  <a:pt x="1" y="15"/>
                </a:moveTo>
                <a:lnTo>
                  <a:pt x="49" y="32"/>
                </a:lnTo>
                <a:lnTo>
                  <a:pt x="97" y="42"/>
                </a:lnTo>
                <a:lnTo>
                  <a:pt x="147" y="46"/>
                </a:lnTo>
                <a:lnTo>
                  <a:pt x="200" y="44"/>
                </a:lnTo>
                <a:lnTo>
                  <a:pt x="248" y="37"/>
                </a:lnTo>
                <a:lnTo>
                  <a:pt x="298" y="22"/>
                </a:lnTo>
                <a:lnTo>
                  <a:pt x="344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10" name="path 10710"/>
          <p:cNvSpPr/>
          <p:nvPr/>
        </p:nvSpPr>
        <p:spPr>
          <a:xfrm>
            <a:off x="1389124" y="4557014"/>
            <a:ext cx="219457" cy="30479"/>
          </a:xfrm>
          <a:custGeom>
            <a:avLst/>
            <a:gdLst/>
            <a:ahLst/>
            <a:cxnLst/>
            <a:rect l="0" t="0" r="0" b="0"/>
            <a:pathLst>
              <a:path w="345" h="47">
                <a:moveTo>
                  <a:pt x="1" y="15"/>
                </a:moveTo>
                <a:lnTo>
                  <a:pt x="49" y="32"/>
                </a:lnTo>
                <a:lnTo>
                  <a:pt x="97" y="42"/>
                </a:lnTo>
                <a:lnTo>
                  <a:pt x="147" y="46"/>
                </a:lnTo>
                <a:lnTo>
                  <a:pt x="200" y="44"/>
                </a:lnTo>
                <a:lnTo>
                  <a:pt x="248" y="37"/>
                </a:lnTo>
                <a:lnTo>
                  <a:pt x="298" y="22"/>
                </a:lnTo>
                <a:lnTo>
                  <a:pt x="344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12" name="path 10712"/>
          <p:cNvSpPr/>
          <p:nvPr/>
        </p:nvSpPr>
        <p:spPr>
          <a:xfrm>
            <a:off x="11630629" y="4499325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14" name="path 10714"/>
          <p:cNvSpPr/>
          <p:nvPr/>
        </p:nvSpPr>
        <p:spPr>
          <a:xfrm>
            <a:off x="12545018" y="4499335"/>
            <a:ext cx="40722" cy="42205"/>
          </a:xfrm>
          <a:custGeom>
            <a:avLst/>
            <a:gdLst/>
            <a:ahLst/>
            <a:cxnLst/>
            <a:rect l="0" t="0" r="0" b="0"/>
            <a:pathLst>
              <a:path w="64" h="66">
                <a:moveTo>
                  <a:pt x="0" y="65"/>
                </a:moveTo>
                <a:lnTo>
                  <a:pt x="63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16" name="path 10716"/>
          <p:cNvSpPr/>
          <p:nvPr/>
        </p:nvSpPr>
        <p:spPr>
          <a:xfrm>
            <a:off x="10929589" y="4528281"/>
            <a:ext cx="28509" cy="28509"/>
          </a:xfrm>
          <a:custGeom>
            <a:avLst/>
            <a:gdLst/>
            <a:ahLst/>
            <a:cxnLst/>
            <a:rect l="0" t="0" r="0" b="0"/>
            <a:pathLst>
              <a:path w="44" h="44">
                <a:moveTo>
                  <a:pt x="0" y="44"/>
                </a:moveTo>
                <a:lnTo>
                  <a:pt x="44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18" name="path 10718"/>
          <p:cNvSpPr/>
          <p:nvPr/>
        </p:nvSpPr>
        <p:spPr>
          <a:xfrm>
            <a:off x="10757154" y="4541774"/>
            <a:ext cx="198119" cy="27431"/>
          </a:xfrm>
          <a:custGeom>
            <a:avLst/>
            <a:gdLst/>
            <a:ahLst/>
            <a:cxnLst/>
            <a:rect l="0" t="0" r="0" b="0"/>
            <a:pathLst>
              <a:path w="311" h="43"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20" name="path 10720"/>
          <p:cNvSpPr/>
          <p:nvPr/>
        </p:nvSpPr>
        <p:spPr>
          <a:xfrm>
            <a:off x="12589225" y="4496277"/>
            <a:ext cx="33081" cy="33081"/>
          </a:xfrm>
          <a:custGeom>
            <a:avLst/>
            <a:gdLst/>
            <a:ahLst/>
            <a:cxnLst/>
            <a:rect l="0" t="0" r="0" b="0"/>
            <a:pathLst>
              <a:path w="52" h="52">
                <a:moveTo>
                  <a:pt x="0" y="51"/>
                </a:moveTo>
                <a:lnTo>
                  <a:pt x="5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22" name="path 10722"/>
          <p:cNvSpPr/>
          <p:nvPr/>
        </p:nvSpPr>
        <p:spPr>
          <a:xfrm>
            <a:off x="11798255" y="4506959"/>
            <a:ext cx="30060" cy="31529"/>
          </a:xfrm>
          <a:custGeom>
            <a:avLst/>
            <a:gdLst/>
            <a:ahLst/>
            <a:cxnLst/>
            <a:rect l="0" t="0" r="0" b="0"/>
            <a:pathLst>
              <a:path w="47" h="49">
                <a:moveTo>
                  <a:pt x="0" y="48"/>
                </a:moveTo>
                <a:lnTo>
                  <a:pt x="46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24" name="path 10724"/>
          <p:cNvSpPr/>
          <p:nvPr/>
        </p:nvSpPr>
        <p:spPr>
          <a:xfrm>
            <a:off x="11165585" y="4499325"/>
            <a:ext cx="50069" cy="50830"/>
          </a:xfrm>
          <a:custGeom>
            <a:avLst/>
            <a:gdLst/>
            <a:ahLst/>
            <a:cxnLst/>
            <a:rect l="0" t="0" r="0" b="0"/>
            <a:pathLst>
              <a:path w="78" h="80">
                <a:moveTo>
                  <a:pt x="1" y="80"/>
                </a:moveTo>
                <a:lnTo>
                  <a:pt x="1" y="77"/>
                </a:lnTo>
                <a:moveTo>
                  <a:pt x="13" y="65"/>
                </a:moveTo>
                <a:lnTo>
                  <a:pt x="78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26" name="path 10726"/>
          <p:cNvSpPr/>
          <p:nvPr/>
        </p:nvSpPr>
        <p:spPr>
          <a:xfrm>
            <a:off x="10716229" y="4499325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28" name="path 10728"/>
          <p:cNvSpPr/>
          <p:nvPr/>
        </p:nvSpPr>
        <p:spPr>
          <a:xfrm>
            <a:off x="4530313" y="4471893"/>
            <a:ext cx="193101" cy="71181"/>
          </a:xfrm>
          <a:custGeom>
            <a:avLst/>
            <a:gdLst/>
            <a:ahLst/>
            <a:cxnLst/>
            <a:rect l="0" t="0" r="0" b="0"/>
            <a:pathLst>
              <a:path w="304" h="112">
                <a:moveTo>
                  <a:pt x="0" y="84"/>
                </a:moveTo>
                <a:lnTo>
                  <a:pt x="65" y="20"/>
                </a:lnTo>
                <a:moveTo>
                  <a:pt x="72" y="65"/>
                </a:moveTo>
                <a:lnTo>
                  <a:pt x="135" y="0"/>
                </a:lnTo>
                <a:moveTo>
                  <a:pt x="142" y="44"/>
                </a:moveTo>
                <a:lnTo>
                  <a:pt x="185" y="0"/>
                </a:lnTo>
                <a:moveTo>
                  <a:pt x="128" y="111"/>
                </a:moveTo>
                <a:lnTo>
                  <a:pt x="188" y="51"/>
                </a:lnTo>
                <a:moveTo>
                  <a:pt x="192" y="96"/>
                </a:moveTo>
                <a:lnTo>
                  <a:pt x="257" y="32"/>
                </a:lnTo>
                <a:moveTo>
                  <a:pt x="264" y="77"/>
                </a:moveTo>
                <a:lnTo>
                  <a:pt x="303" y="3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30" name="path 10730"/>
          <p:cNvSpPr/>
          <p:nvPr/>
        </p:nvSpPr>
        <p:spPr>
          <a:xfrm>
            <a:off x="4519421" y="4468622"/>
            <a:ext cx="198120" cy="27431"/>
          </a:xfrm>
          <a:custGeom>
            <a:avLst/>
            <a:gdLst/>
            <a:ahLst/>
            <a:cxnLst/>
            <a:rect l="0" t="0" r="0" b="0"/>
            <a:pathLst>
              <a:path w="312" h="43">
                <a:moveTo>
                  <a:pt x="310" y="41"/>
                </a:moveTo>
                <a:lnTo>
                  <a:pt x="262" y="20"/>
                </a:lnTo>
                <a:lnTo>
                  <a:pt x="210" y="8"/>
                </a:lnTo>
                <a:lnTo>
                  <a:pt x="157" y="1"/>
                </a:lnTo>
                <a:lnTo>
                  <a:pt x="104" y="3"/>
                </a:lnTo>
                <a:lnTo>
                  <a:pt x="51" y="10"/>
                </a:lnTo>
                <a:lnTo>
                  <a:pt x="1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32" name="path 10732"/>
          <p:cNvSpPr/>
          <p:nvPr/>
        </p:nvSpPr>
        <p:spPr>
          <a:xfrm>
            <a:off x="7806913" y="4503897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34" name="path 10734"/>
          <p:cNvSpPr/>
          <p:nvPr/>
        </p:nvSpPr>
        <p:spPr>
          <a:xfrm>
            <a:off x="10137109" y="4506945"/>
            <a:ext cx="26985" cy="26985"/>
          </a:xfrm>
          <a:custGeom>
            <a:avLst/>
            <a:gdLst/>
            <a:ahLst/>
            <a:cxnLst/>
            <a:rect l="0" t="0" r="0" b="0"/>
            <a:pathLst>
              <a:path w="42" h="42">
                <a:moveTo>
                  <a:pt x="0" y="41"/>
                </a:moveTo>
                <a:lnTo>
                  <a:pt x="4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36" name="path 10736"/>
          <p:cNvSpPr/>
          <p:nvPr/>
        </p:nvSpPr>
        <p:spPr>
          <a:xfrm>
            <a:off x="10997945" y="4551679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38" name="path 10738"/>
          <p:cNvSpPr/>
          <p:nvPr/>
        </p:nvSpPr>
        <p:spPr>
          <a:xfrm>
            <a:off x="9969468" y="4496277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40" name="path 10740"/>
          <p:cNvSpPr/>
          <p:nvPr/>
        </p:nvSpPr>
        <p:spPr>
          <a:xfrm>
            <a:off x="10883868" y="4496277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42" name="path 10742"/>
          <p:cNvSpPr/>
          <p:nvPr/>
        </p:nvSpPr>
        <p:spPr>
          <a:xfrm>
            <a:off x="10928065" y="4496277"/>
            <a:ext cx="30033" cy="30033"/>
          </a:xfrm>
          <a:custGeom>
            <a:avLst/>
            <a:gdLst/>
            <a:ahLst/>
            <a:cxnLst/>
            <a:rect l="0" t="0" r="0" b="0"/>
            <a:pathLst>
              <a:path w="47" h="47">
                <a:moveTo>
                  <a:pt x="0" y="46"/>
                </a:moveTo>
                <a:lnTo>
                  <a:pt x="46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44" name="path 10744"/>
          <p:cNvSpPr/>
          <p:nvPr/>
        </p:nvSpPr>
        <p:spPr>
          <a:xfrm>
            <a:off x="10251185" y="4548632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46" name="path 10746"/>
          <p:cNvSpPr/>
          <p:nvPr/>
        </p:nvSpPr>
        <p:spPr>
          <a:xfrm>
            <a:off x="10847292" y="4508469"/>
            <a:ext cx="33081" cy="33081"/>
          </a:xfrm>
          <a:custGeom>
            <a:avLst/>
            <a:gdLst/>
            <a:ahLst/>
            <a:cxnLst/>
            <a:rect l="0" t="0" r="0" b="0"/>
            <a:pathLst>
              <a:path w="52" h="52">
                <a:moveTo>
                  <a:pt x="0" y="51"/>
                </a:moveTo>
                <a:lnTo>
                  <a:pt x="5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48" name="path 10748"/>
          <p:cNvSpPr/>
          <p:nvPr/>
        </p:nvSpPr>
        <p:spPr>
          <a:xfrm>
            <a:off x="9300443" y="4513031"/>
            <a:ext cx="72710" cy="40721"/>
          </a:xfrm>
          <a:custGeom>
            <a:avLst/>
            <a:gdLst/>
            <a:ahLst/>
            <a:cxnLst/>
            <a:rect l="0" t="0" r="0" b="0"/>
            <a:pathLst>
              <a:path w="114" h="64">
                <a:moveTo>
                  <a:pt x="0" y="63"/>
                </a:moveTo>
                <a:lnTo>
                  <a:pt x="65" y="0"/>
                </a:lnTo>
                <a:moveTo>
                  <a:pt x="72" y="44"/>
                </a:moveTo>
                <a:lnTo>
                  <a:pt x="113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50" name="path 10750"/>
          <p:cNvSpPr/>
          <p:nvPr/>
        </p:nvSpPr>
        <p:spPr>
          <a:xfrm>
            <a:off x="8888953" y="4508469"/>
            <a:ext cx="33081" cy="33081"/>
          </a:xfrm>
          <a:custGeom>
            <a:avLst/>
            <a:gdLst/>
            <a:ahLst/>
            <a:cxnLst/>
            <a:rect l="0" t="0" r="0" b="0"/>
            <a:pathLst>
              <a:path w="52" h="52">
                <a:moveTo>
                  <a:pt x="0" y="51"/>
                </a:moveTo>
                <a:lnTo>
                  <a:pt x="5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52" name="path 10752"/>
          <p:cNvSpPr/>
          <p:nvPr/>
        </p:nvSpPr>
        <p:spPr>
          <a:xfrm>
            <a:off x="8431753" y="4499325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54" name="path 10754"/>
          <p:cNvSpPr/>
          <p:nvPr/>
        </p:nvSpPr>
        <p:spPr>
          <a:xfrm>
            <a:off x="2735041" y="4516089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56" name="path 10756"/>
          <p:cNvSpPr/>
          <p:nvPr/>
        </p:nvSpPr>
        <p:spPr>
          <a:xfrm>
            <a:off x="6770593" y="4499325"/>
            <a:ext cx="39177" cy="39177"/>
          </a:xfrm>
          <a:custGeom>
            <a:avLst/>
            <a:gdLst/>
            <a:ahLst/>
            <a:cxnLst/>
            <a:rect l="0" t="0" r="0" b="0"/>
            <a:pathLst>
              <a:path w="61" h="61">
                <a:moveTo>
                  <a:pt x="0" y="60"/>
                </a:moveTo>
                <a:lnTo>
                  <a:pt x="6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58" name="path 10758"/>
          <p:cNvSpPr/>
          <p:nvPr/>
        </p:nvSpPr>
        <p:spPr>
          <a:xfrm>
            <a:off x="3571716" y="4513041"/>
            <a:ext cx="25462" cy="25461"/>
          </a:xfrm>
          <a:custGeom>
            <a:avLst/>
            <a:gdLst/>
            <a:ahLst/>
            <a:cxnLst/>
            <a:rect l="0" t="0" r="0" b="0"/>
            <a:pathLst>
              <a:path w="40" h="40">
                <a:moveTo>
                  <a:pt x="0" y="39"/>
                </a:moveTo>
                <a:lnTo>
                  <a:pt x="39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60" name="path 10760"/>
          <p:cNvSpPr/>
          <p:nvPr/>
        </p:nvSpPr>
        <p:spPr>
          <a:xfrm>
            <a:off x="3449797" y="4499325"/>
            <a:ext cx="30033" cy="30033"/>
          </a:xfrm>
          <a:custGeom>
            <a:avLst/>
            <a:gdLst/>
            <a:ahLst/>
            <a:cxnLst/>
            <a:rect l="0" t="0" r="0" b="0"/>
            <a:pathLst>
              <a:path w="47" h="47">
                <a:moveTo>
                  <a:pt x="0" y="46"/>
                </a:moveTo>
                <a:lnTo>
                  <a:pt x="46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62" name="path 10762"/>
          <p:cNvSpPr/>
          <p:nvPr/>
        </p:nvSpPr>
        <p:spPr>
          <a:xfrm>
            <a:off x="3404076" y="4499325"/>
            <a:ext cx="42226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64" name="path 10764"/>
          <p:cNvSpPr/>
          <p:nvPr/>
        </p:nvSpPr>
        <p:spPr>
          <a:xfrm>
            <a:off x="7974553" y="4499325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66" name="path 10766"/>
          <p:cNvSpPr/>
          <p:nvPr/>
        </p:nvSpPr>
        <p:spPr>
          <a:xfrm>
            <a:off x="8018762" y="4497788"/>
            <a:ext cx="33055" cy="31583"/>
          </a:xfrm>
          <a:custGeom>
            <a:avLst/>
            <a:gdLst/>
            <a:ahLst/>
            <a:cxnLst/>
            <a:rect l="0" t="0" r="0" b="0"/>
            <a:pathLst>
              <a:path w="52" h="49">
                <a:moveTo>
                  <a:pt x="0" y="48"/>
                </a:moveTo>
                <a:lnTo>
                  <a:pt x="5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68" name="path 10768"/>
          <p:cNvSpPr/>
          <p:nvPr/>
        </p:nvSpPr>
        <p:spPr>
          <a:xfrm>
            <a:off x="6391116" y="4516089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70" name="path 10770"/>
          <p:cNvSpPr/>
          <p:nvPr/>
        </p:nvSpPr>
        <p:spPr>
          <a:xfrm>
            <a:off x="6602953" y="4499325"/>
            <a:ext cx="42225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72" name="path 10772"/>
          <p:cNvSpPr/>
          <p:nvPr/>
        </p:nvSpPr>
        <p:spPr>
          <a:xfrm>
            <a:off x="9720834" y="4668266"/>
            <a:ext cx="22859" cy="22859"/>
          </a:xfrm>
          <a:custGeom>
            <a:avLst/>
            <a:gdLst/>
            <a:ahLst/>
            <a:cxnLst/>
            <a:rect l="0" t="0" r="0" b="0"/>
            <a:pathLst>
              <a:path w="35" h="35">
                <a:moveTo>
                  <a:pt x="17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7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7" y="1"/>
                </a:lnTo>
                <a:close/>
                <a:moveTo>
                  <a:pt x="17" y="3"/>
                </a:moveTo>
                <a:lnTo>
                  <a:pt x="8" y="5"/>
                </a:lnTo>
                <a:lnTo>
                  <a:pt x="3" y="15"/>
                </a:lnTo>
                <a:lnTo>
                  <a:pt x="5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7" y="3"/>
                </a:lnTo>
                <a:close/>
                <a:moveTo>
                  <a:pt x="17" y="5"/>
                </a:moveTo>
                <a:lnTo>
                  <a:pt x="8" y="8"/>
                </a:lnTo>
                <a:lnTo>
                  <a:pt x="5" y="17"/>
                </a:lnTo>
                <a:lnTo>
                  <a:pt x="8" y="27"/>
                </a:lnTo>
                <a:lnTo>
                  <a:pt x="17" y="30"/>
                </a:lnTo>
                <a:lnTo>
                  <a:pt x="27" y="27"/>
                </a:lnTo>
                <a:lnTo>
                  <a:pt x="30" y="17"/>
                </a:lnTo>
                <a:lnTo>
                  <a:pt x="27" y="8"/>
                </a:lnTo>
                <a:lnTo>
                  <a:pt x="17" y="5"/>
                </a:lnTo>
                <a:close/>
                <a:moveTo>
                  <a:pt x="17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7" y="8"/>
                </a:lnTo>
                <a:close/>
                <a:moveTo>
                  <a:pt x="17" y="10"/>
                </a:moveTo>
                <a:lnTo>
                  <a:pt x="10" y="13"/>
                </a:lnTo>
                <a:lnTo>
                  <a:pt x="10" y="20"/>
                </a:lnTo>
                <a:lnTo>
                  <a:pt x="17" y="25"/>
                </a:lnTo>
                <a:lnTo>
                  <a:pt x="25" y="22"/>
                </a:lnTo>
                <a:lnTo>
                  <a:pt x="25" y="15"/>
                </a:lnTo>
                <a:lnTo>
                  <a:pt x="17" y="10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20" y="17"/>
                </a:moveTo>
                <a:lnTo>
                  <a:pt x="17" y="15"/>
                </a:lnTo>
                <a:lnTo>
                  <a:pt x="15" y="17"/>
                </a:lnTo>
                <a:lnTo>
                  <a:pt x="17" y="20"/>
                </a:lnTo>
                <a:lnTo>
                  <a:pt x="20" y="17"/>
                </a:lnTo>
                <a:close/>
                <a:moveTo>
                  <a:pt x="17" y="17"/>
                </a:moveTo>
                <a:lnTo>
                  <a:pt x="17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74" name="path 10774"/>
          <p:cNvSpPr/>
          <p:nvPr/>
        </p:nvSpPr>
        <p:spPr>
          <a:xfrm>
            <a:off x="9283445" y="4666742"/>
            <a:ext cx="22860" cy="22859"/>
          </a:xfrm>
          <a:custGeom>
            <a:avLst/>
            <a:gdLst/>
            <a:ahLst/>
            <a:cxnLst/>
            <a:rect l="0" t="0" r="0" b="0"/>
            <a:pathLst>
              <a:path w="36" h="35"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18" y="3"/>
                </a:moveTo>
                <a:lnTo>
                  <a:pt x="8" y="5"/>
                </a:lnTo>
                <a:lnTo>
                  <a:pt x="3" y="15"/>
                </a:lnTo>
                <a:lnTo>
                  <a:pt x="6" y="25"/>
                </a:lnTo>
                <a:lnTo>
                  <a:pt x="13" y="32"/>
                </a:lnTo>
                <a:lnTo>
                  <a:pt x="22" y="32"/>
                </a:lnTo>
                <a:lnTo>
                  <a:pt x="30" y="25"/>
                </a:lnTo>
                <a:lnTo>
                  <a:pt x="32" y="15"/>
                </a:lnTo>
                <a:lnTo>
                  <a:pt x="27" y="5"/>
                </a:lnTo>
                <a:lnTo>
                  <a:pt x="18" y="3"/>
                </a:lnTo>
                <a:close/>
                <a:moveTo>
                  <a:pt x="18" y="5"/>
                </a:moveTo>
                <a:lnTo>
                  <a:pt x="8" y="8"/>
                </a:lnTo>
                <a:lnTo>
                  <a:pt x="6" y="17"/>
                </a:lnTo>
                <a:lnTo>
                  <a:pt x="8" y="27"/>
                </a:lnTo>
                <a:lnTo>
                  <a:pt x="18" y="29"/>
                </a:lnTo>
                <a:lnTo>
                  <a:pt x="27" y="27"/>
                </a:lnTo>
                <a:lnTo>
                  <a:pt x="30" y="17"/>
                </a:lnTo>
                <a:lnTo>
                  <a:pt x="27" y="8"/>
                </a:lnTo>
                <a:lnTo>
                  <a:pt x="18" y="5"/>
                </a:lnTo>
                <a:close/>
                <a:moveTo>
                  <a:pt x="27" y="17"/>
                </a:moveTo>
                <a:lnTo>
                  <a:pt x="25" y="10"/>
                </a:lnTo>
                <a:lnTo>
                  <a:pt x="18" y="8"/>
                </a:ln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7"/>
                </a:lnTo>
                <a:close/>
                <a:moveTo>
                  <a:pt x="25" y="17"/>
                </a:moveTo>
                <a:lnTo>
                  <a:pt x="20" y="10"/>
                </a:lnTo>
                <a:lnTo>
                  <a:pt x="13" y="10"/>
                </a:lnTo>
                <a:lnTo>
                  <a:pt x="10" y="17"/>
                </a:lnTo>
                <a:lnTo>
                  <a:pt x="15" y="25"/>
                </a:lnTo>
                <a:lnTo>
                  <a:pt x="22" y="25"/>
                </a:lnTo>
                <a:lnTo>
                  <a:pt x="25" y="17"/>
                </a:lnTo>
                <a:close/>
                <a:moveTo>
                  <a:pt x="22" y="17"/>
                </a:moveTo>
                <a:lnTo>
                  <a:pt x="20" y="13"/>
                </a:lnTo>
                <a:lnTo>
                  <a:pt x="13" y="15"/>
                </a:lnTo>
                <a:lnTo>
                  <a:pt x="13" y="20"/>
                </a:lnTo>
                <a:lnTo>
                  <a:pt x="20" y="22"/>
                </a:lnTo>
                <a:lnTo>
                  <a:pt x="22" y="17"/>
                </a:lnTo>
                <a:close/>
                <a:moveTo>
                  <a:pt x="20" y="17"/>
                </a:moveTo>
                <a:lnTo>
                  <a:pt x="18" y="15"/>
                </a:lnTo>
                <a:lnTo>
                  <a:pt x="15" y="17"/>
                </a:lnTo>
                <a:lnTo>
                  <a:pt x="18" y="20"/>
                </a:lnTo>
                <a:lnTo>
                  <a:pt x="20" y="17"/>
                </a:lnTo>
                <a:close/>
                <a:moveTo>
                  <a:pt x="18" y="17"/>
                </a:moveTo>
                <a:lnTo>
                  <a:pt x="18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76" name="path 10776"/>
          <p:cNvSpPr/>
          <p:nvPr/>
        </p:nvSpPr>
        <p:spPr>
          <a:xfrm>
            <a:off x="7757921" y="4662170"/>
            <a:ext cx="22859" cy="22859"/>
          </a:xfrm>
          <a:custGeom>
            <a:avLst/>
            <a:gdLst/>
            <a:ahLst/>
            <a:cxnLst/>
            <a:rect l="0" t="0" r="0" b="0"/>
            <a:pathLst>
              <a:path w="35" h="35">
                <a:moveTo>
                  <a:pt x="18" y="1"/>
                </a:moveTo>
                <a:lnTo>
                  <a:pt x="8" y="3"/>
                </a:lnTo>
                <a:lnTo>
                  <a:pt x="1" y="13"/>
                </a:lnTo>
                <a:lnTo>
                  <a:pt x="1" y="22"/>
                </a:lnTo>
                <a:lnTo>
                  <a:pt x="8" y="32"/>
                </a:lnTo>
                <a:lnTo>
                  <a:pt x="18" y="34"/>
                </a:lnTo>
                <a:lnTo>
                  <a:pt x="27" y="32"/>
                </a:lnTo>
                <a:lnTo>
                  <a:pt x="34" y="22"/>
                </a:lnTo>
                <a:lnTo>
                  <a:pt x="34" y="13"/>
                </a:lnTo>
                <a:lnTo>
                  <a:pt x="27" y="3"/>
                </a:lnTo>
                <a:lnTo>
                  <a:pt x="18" y="1"/>
                </a:lnTo>
                <a:close/>
                <a:moveTo>
                  <a:pt x="32" y="17"/>
                </a:moveTo>
                <a:lnTo>
                  <a:pt x="30" y="8"/>
                </a:lnTo>
                <a:lnTo>
                  <a:pt x="20" y="3"/>
                </a:lnTo>
                <a:lnTo>
                  <a:pt x="10" y="5"/>
                </a:lnTo>
                <a:lnTo>
                  <a:pt x="3" y="13"/>
                </a:lnTo>
                <a:lnTo>
                  <a:pt x="3" y="22"/>
                </a:lnTo>
                <a:lnTo>
                  <a:pt x="10" y="30"/>
                </a:lnTo>
                <a:lnTo>
                  <a:pt x="20" y="32"/>
                </a:lnTo>
                <a:lnTo>
                  <a:pt x="30" y="27"/>
                </a:lnTo>
                <a:lnTo>
                  <a:pt x="32" y="17"/>
                </a:lnTo>
                <a:close/>
                <a:moveTo>
                  <a:pt x="18" y="5"/>
                </a:moveTo>
                <a:lnTo>
                  <a:pt x="8" y="8"/>
                </a:lnTo>
                <a:lnTo>
                  <a:pt x="6" y="17"/>
                </a:lnTo>
                <a:lnTo>
                  <a:pt x="8" y="27"/>
                </a:lnTo>
                <a:lnTo>
                  <a:pt x="18" y="30"/>
                </a:lnTo>
                <a:lnTo>
                  <a:pt x="27" y="27"/>
                </a:lnTo>
                <a:lnTo>
                  <a:pt x="30" y="17"/>
                </a:lnTo>
                <a:lnTo>
                  <a:pt x="27" y="8"/>
                </a:lnTo>
                <a:lnTo>
                  <a:pt x="18" y="5"/>
                </a:lnTo>
                <a:close/>
                <a:moveTo>
                  <a:pt x="18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8" y="8"/>
                </a:lnTo>
                <a:close/>
                <a:moveTo>
                  <a:pt x="18" y="10"/>
                </a:moveTo>
                <a:lnTo>
                  <a:pt x="10" y="13"/>
                </a:lnTo>
                <a:lnTo>
                  <a:pt x="10" y="20"/>
                </a:lnTo>
                <a:lnTo>
                  <a:pt x="18" y="25"/>
                </a:lnTo>
                <a:lnTo>
                  <a:pt x="25" y="22"/>
                </a:lnTo>
                <a:lnTo>
                  <a:pt x="25" y="15"/>
                </a:lnTo>
                <a:lnTo>
                  <a:pt x="18" y="10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20" y="17"/>
                </a:moveTo>
                <a:lnTo>
                  <a:pt x="18" y="15"/>
                </a:lnTo>
                <a:lnTo>
                  <a:pt x="15" y="17"/>
                </a:lnTo>
                <a:lnTo>
                  <a:pt x="18" y="20"/>
                </a:lnTo>
                <a:lnTo>
                  <a:pt x="20" y="17"/>
                </a:lnTo>
                <a:close/>
                <a:moveTo>
                  <a:pt x="18" y="17"/>
                </a:moveTo>
                <a:lnTo>
                  <a:pt x="18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78" name="path 10778"/>
          <p:cNvSpPr/>
          <p:nvPr/>
        </p:nvSpPr>
        <p:spPr>
          <a:xfrm>
            <a:off x="7658861" y="4665979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80" name="path 10780"/>
          <p:cNvSpPr/>
          <p:nvPr/>
        </p:nvSpPr>
        <p:spPr>
          <a:xfrm>
            <a:off x="7322057" y="4657597"/>
            <a:ext cx="22859" cy="22860"/>
          </a:xfrm>
          <a:custGeom>
            <a:avLst/>
            <a:gdLst/>
            <a:ahLst/>
            <a:cxnLst/>
            <a:rect l="0" t="0" r="0" b="0"/>
            <a:pathLst>
              <a:path w="35" h="36">
                <a:moveTo>
                  <a:pt x="34" y="18"/>
                </a:moveTo>
                <a:lnTo>
                  <a:pt x="32" y="8"/>
                </a:lnTo>
                <a:lnTo>
                  <a:pt x="22" y="1"/>
                </a:lnTo>
                <a:lnTo>
                  <a:pt x="13" y="1"/>
                </a:lnTo>
                <a:lnTo>
                  <a:pt x="3" y="8"/>
                </a:lnTo>
                <a:lnTo>
                  <a:pt x="1" y="18"/>
                </a:lnTo>
                <a:lnTo>
                  <a:pt x="3" y="27"/>
                </a:lnTo>
                <a:lnTo>
                  <a:pt x="13" y="34"/>
                </a:lnTo>
                <a:lnTo>
                  <a:pt x="22" y="34"/>
                </a:lnTo>
                <a:lnTo>
                  <a:pt x="32" y="27"/>
                </a:lnTo>
                <a:lnTo>
                  <a:pt x="34" y="18"/>
                </a:lnTo>
                <a:close/>
                <a:moveTo>
                  <a:pt x="32" y="18"/>
                </a:moveTo>
                <a:lnTo>
                  <a:pt x="30" y="8"/>
                </a:lnTo>
                <a:lnTo>
                  <a:pt x="20" y="3"/>
                </a:lnTo>
                <a:lnTo>
                  <a:pt x="10" y="6"/>
                </a:lnTo>
                <a:lnTo>
                  <a:pt x="3" y="13"/>
                </a:lnTo>
                <a:lnTo>
                  <a:pt x="3" y="22"/>
                </a:lnTo>
                <a:lnTo>
                  <a:pt x="10" y="30"/>
                </a:lnTo>
                <a:lnTo>
                  <a:pt x="20" y="32"/>
                </a:lnTo>
                <a:lnTo>
                  <a:pt x="30" y="27"/>
                </a:lnTo>
                <a:lnTo>
                  <a:pt x="32" y="18"/>
                </a:lnTo>
                <a:close/>
                <a:moveTo>
                  <a:pt x="18" y="6"/>
                </a:moveTo>
                <a:lnTo>
                  <a:pt x="10" y="8"/>
                </a:lnTo>
                <a:lnTo>
                  <a:pt x="6" y="18"/>
                </a:lnTo>
                <a:lnTo>
                  <a:pt x="8" y="25"/>
                </a:lnTo>
                <a:lnTo>
                  <a:pt x="18" y="30"/>
                </a:lnTo>
                <a:lnTo>
                  <a:pt x="25" y="27"/>
                </a:lnTo>
                <a:lnTo>
                  <a:pt x="30" y="18"/>
                </a:lnTo>
                <a:lnTo>
                  <a:pt x="27" y="10"/>
                </a:lnTo>
                <a:lnTo>
                  <a:pt x="18" y="6"/>
                </a:lnTo>
                <a:close/>
                <a:moveTo>
                  <a:pt x="18" y="8"/>
                </a:move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8" y="27"/>
                </a:lnTo>
                <a:lnTo>
                  <a:pt x="25" y="25"/>
                </a:lnTo>
                <a:lnTo>
                  <a:pt x="27" y="18"/>
                </a:lnTo>
                <a:lnTo>
                  <a:pt x="25" y="10"/>
                </a:lnTo>
                <a:lnTo>
                  <a:pt x="18" y="8"/>
                </a:lnTo>
                <a:close/>
                <a:moveTo>
                  <a:pt x="18" y="10"/>
                </a:moveTo>
                <a:lnTo>
                  <a:pt x="10" y="13"/>
                </a:lnTo>
                <a:lnTo>
                  <a:pt x="10" y="20"/>
                </a:lnTo>
                <a:lnTo>
                  <a:pt x="18" y="25"/>
                </a:lnTo>
                <a:lnTo>
                  <a:pt x="25" y="22"/>
                </a:lnTo>
                <a:lnTo>
                  <a:pt x="25" y="15"/>
                </a:lnTo>
                <a:lnTo>
                  <a:pt x="18" y="10"/>
                </a:lnTo>
                <a:close/>
                <a:moveTo>
                  <a:pt x="18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8" y="13"/>
                </a:lnTo>
                <a:close/>
                <a:moveTo>
                  <a:pt x="18" y="15"/>
                </a:moveTo>
                <a:lnTo>
                  <a:pt x="15" y="18"/>
                </a:lnTo>
                <a:lnTo>
                  <a:pt x="18" y="20"/>
                </a:lnTo>
                <a:lnTo>
                  <a:pt x="20" y="18"/>
                </a:lnTo>
                <a:lnTo>
                  <a:pt x="18" y="15"/>
                </a:lnTo>
                <a:close/>
                <a:moveTo>
                  <a:pt x="18" y="18"/>
                </a:moveTo>
                <a:lnTo>
                  <a:pt x="18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82" name="path 10782"/>
          <p:cNvSpPr/>
          <p:nvPr/>
        </p:nvSpPr>
        <p:spPr>
          <a:xfrm>
            <a:off x="7222997" y="4659884"/>
            <a:ext cx="1523" cy="36575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84" name="path 10784"/>
          <p:cNvSpPr/>
          <p:nvPr/>
        </p:nvSpPr>
        <p:spPr>
          <a:xfrm>
            <a:off x="7104126" y="4653026"/>
            <a:ext cx="22859" cy="22860"/>
          </a:xfrm>
          <a:custGeom>
            <a:avLst/>
            <a:gdLst/>
            <a:ahLst/>
            <a:cxnLst/>
            <a:rect l="0" t="0" r="0" b="0"/>
            <a:pathLst>
              <a:path w="35" h="36">
                <a:moveTo>
                  <a:pt x="34" y="17"/>
                </a:moveTo>
                <a:lnTo>
                  <a:pt x="32" y="8"/>
                </a:lnTo>
                <a:lnTo>
                  <a:pt x="22" y="1"/>
                </a:lnTo>
                <a:lnTo>
                  <a:pt x="13" y="1"/>
                </a:lnTo>
                <a:lnTo>
                  <a:pt x="3" y="8"/>
                </a:lnTo>
                <a:lnTo>
                  <a:pt x="1" y="17"/>
                </a:lnTo>
                <a:lnTo>
                  <a:pt x="3" y="27"/>
                </a:lnTo>
                <a:lnTo>
                  <a:pt x="13" y="34"/>
                </a:lnTo>
                <a:lnTo>
                  <a:pt x="22" y="34"/>
                </a:lnTo>
                <a:lnTo>
                  <a:pt x="32" y="27"/>
                </a:lnTo>
                <a:lnTo>
                  <a:pt x="34" y="17"/>
                </a:lnTo>
                <a:close/>
                <a:moveTo>
                  <a:pt x="32" y="17"/>
                </a:moveTo>
                <a:lnTo>
                  <a:pt x="30" y="8"/>
                </a:lnTo>
                <a:lnTo>
                  <a:pt x="20" y="3"/>
                </a:lnTo>
                <a:lnTo>
                  <a:pt x="10" y="6"/>
                </a:lnTo>
                <a:lnTo>
                  <a:pt x="3" y="13"/>
                </a:lnTo>
                <a:lnTo>
                  <a:pt x="3" y="22"/>
                </a:lnTo>
                <a:lnTo>
                  <a:pt x="10" y="30"/>
                </a:lnTo>
                <a:lnTo>
                  <a:pt x="20" y="32"/>
                </a:lnTo>
                <a:lnTo>
                  <a:pt x="30" y="27"/>
                </a:lnTo>
                <a:lnTo>
                  <a:pt x="32" y="17"/>
                </a:lnTo>
                <a:close/>
                <a:moveTo>
                  <a:pt x="17" y="6"/>
                </a:moveTo>
                <a:lnTo>
                  <a:pt x="10" y="8"/>
                </a:lnTo>
                <a:lnTo>
                  <a:pt x="5" y="17"/>
                </a:lnTo>
                <a:lnTo>
                  <a:pt x="8" y="25"/>
                </a:lnTo>
                <a:lnTo>
                  <a:pt x="17" y="30"/>
                </a:lnTo>
                <a:lnTo>
                  <a:pt x="25" y="27"/>
                </a:lnTo>
                <a:lnTo>
                  <a:pt x="30" y="17"/>
                </a:lnTo>
                <a:lnTo>
                  <a:pt x="27" y="10"/>
                </a:lnTo>
                <a:lnTo>
                  <a:pt x="17" y="6"/>
                </a:lnTo>
                <a:close/>
                <a:moveTo>
                  <a:pt x="17" y="8"/>
                </a:moveTo>
                <a:lnTo>
                  <a:pt x="10" y="10"/>
                </a:lnTo>
                <a:lnTo>
                  <a:pt x="8" y="17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7"/>
                </a:lnTo>
                <a:lnTo>
                  <a:pt x="25" y="10"/>
                </a:lnTo>
                <a:lnTo>
                  <a:pt x="17" y="8"/>
                </a:lnTo>
                <a:close/>
                <a:moveTo>
                  <a:pt x="17" y="10"/>
                </a:moveTo>
                <a:lnTo>
                  <a:pt x="10" y="13"/>
                </a:lnTo>
                <a:lnTo>
                  <a:pt x="10" y="20"/>
                </a:lnTo>
                <a:lnTo>
                  <a:pt x="17" y="25"/>
                </a:lnTo>
                <a:lnTo>
                  <a:pt x="25" y="22"/>
                </a:lnTo>
                <a:lnTo>
                  <a:pt x="25" y="15"/>
                </a:lnTo>
                <a:lnTo>
                  <a:pt x="17" y="10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17" y="15"/>
                </a:moveTo>
                <a:lnTo>
                  <a:pt x="15" y="17"/>
                </a:lnTo>
                <a:lnTo>
                  <a:pt x="17" y="20"/>
                </a:lnTo>
                <a:lnTo>
                  <a:pt x="20" y="17"/>
                </a:lnTo>
                <a:lnTo>
                  <a:pt x="17" y="15"/>
                </a:lnTo>
                <a:close/>
                <a:moveTo>
                  <a:pt x="17" y="17"/>
                </a:moveTo>
                <a:lnTo>
                  <a:pt x="17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86" name="path 10786"/>
          <p:cNvSpPr/>
          <p:nvPr/>
        </p:nvSpPr>
        <p:spPr>
          <a:xfrm>
            <a:off x="6351270" y="4644644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88" name="path 10788"/>
          <p:cNvSpPr/>
          <p:nvPr/>
        </p:nvSpPr>
        <p:spPr>
          <a:xfrm>
            <a:off x="5619750" y="4600447"/>
            <a:ext cx="1523" cy="102108"/>
          </a:xfrm>
          <a:custGeom>
            <a:avLst/>
            <a:gdLst/>
            <a:ahLst/>
            <a:cxnLst/>
            <a:rect l="0" t="0" r="0" b="0"/>
            <a:pathLst>
              <a:path w="2" h="160">
                <a:moveTo>
                  <a:pt x="1" y="0"/>
                </a:moveTo>
                <a:lnTo>
                  <a:pt x="1" y="16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90" name="path 10790"/>
          <p:cNvSpPr/>
          <p:nvPr/>
        </p:nvSpPr>
        <p:spPr>
          <a:xfrm>
            <a:off x="5620511" y="4599685"/>
            <a:ext cx="8795003" cy="1523"/>
          </a:xfrm>
          <a:custGeom>
            <a:avLst/>
            <a:gdLst/>
            <a:ahLst/>
            <a:cxnLst/>
            <a:rect l="0" t="0" r="0" b="0"/>
            <a:pathLst>
              <a:path w="13850" h="2">
                <a:moveTo>
                  <a:pt x="13850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92" name="path 10792"/>
          <p:cNvSpPr/>
          <p:nvPr/>
        </p:nvSpPr>
        <p:spPr>
          <a:xfrm>
            <a:off x="10930889" y="4681220"/>
            <a:ext cx="1523" cy="36576"/>
          </a:xfrm>
          <a:custGeom>
            <a:avLst/>
            <a:gdLst/>
            <a:ahLst/>
            <a:cxnLst/>
            <a:rect l="0" t="0" r="0" b="0"/>
            <a:pathLst>
              <a:path w="2" h="57">
                <a:moveTo>
                  <a:pt x="1" y="57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94" name="path 10794"/>
          <p:cNvSpPr/>
          <p:nvPr/>
        </p:nvSpPr>
        <p:spPr>
          <a:xfrm>
            <a:off x="2946876" y="4499325"/>
            <a:ext cx="42226" cy="42225"/>
          </a:xfrm>
          <a:custGeom>
            <a:avLst/>
            <a:gdLst/>
            <a:ahLst/>
            <a:cxnLst/>
            <a:rect l="0" t="0" r="0" b="0"/>
            <a:pathLst>
              <a:path w="66" h="66">
                <a:moveTo>
                  <a:pt x="0" y="65"/>
                </a:move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96" name="path 10796"/>
          <p:cNvSpPr/>
          <p:nvPr/>
        </p:nvSpPr>
        <p:spPr>
          <a:xfrm>
            <a:off x="5620511" y="4599685"/>
            <a:ext cx="8795003" cy="1523"/>
          </a:xfrm>
          <a:custGeom>
            <a:avLst/>
            <a:gdLst/>
            <a:ahLst/>
            <a:cxnLst/>
            <a:rect l="0" t="0" r="0" b="0"/>
            <a:pathLst>
              <a:path w="13850" h="2">
                <a:moveTo>
                  <a:pt x="13850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798" name="path 10798"/>
          <p:cNvSpPr/>
          <p:nvPr/>
        </p:nvSpPr>
        <p:spPr>
          <a:xfrm>
            <a:off x="12822532" y="3246489"/>
            <a:ext cx="12999" cy="8912"/>
          </a:xfrm>
          <a:custGeom>
            <a:avLst/>
            <a:gdLst/>
            <a:ahLst/>
            <a:cxnLst/>
            <a:rect l="0" t="0" r="0" b="0"/>
            <a:pathLst>
              <a:path w="20" h="14">
                <a:moveTo>
                  <a:pt x="0" y="13"/>
                </a:moveTo>
                <a:lnTo>
                  <a:pt x="19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00" name="path 10800"/>
          <p:cNvSpPr/>
          <p:nvPr/>
        </p:nvSpPr>
        <p:spPr>
          <a:xfrm>
            <a:off x="1331976" y="3761485"/>
            <a:ext cx="13083539" cy="1523"/>
          </a:xfrm>
          <a:custGeom>
            <a:avLst/>
            <a:gdLst/>
            <a:ahLst/>
            <a:cxnLst/>
            <a:rect l="0" t="0" r="0" b="0"/>
            <a:pathLst>
              <a:path w="20603" h="2">
                <a:moveTo>
                  <a:pt x="20603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02" name="path 10802"/>
          <p:cNvSpPr/>
          <p:nvPr/>
        </p:nvSpPr>
        <p:spPr>
          <a:xfrm>
            <a:off x="5913882" y="4636991"/>
            <a:ext cx="3047" cy="35117"/>
          </a:xfrm>
          <a:custGeom>
            <a:avLst/>
            <a:gdLst/>
            <a:ahLst/>
            <a:cxnLst/>
            <a:rect l="0" t="0" r="0" b="0"/>
            <a:pathLst>
              <a:path w="4" h="55">
                <a:moveTo>
                  <a:pt x="1" y="55"/>
                </a:moveTo>
                <a:lnTo>
                  <a:pt x="3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04" name="path 10804"/>
          <p:cNvSpPr/>
          <p:nvPr/>
        </p:nvSpPr>
        <p:spPr>
          <a:xfrm>
            <a:off x="5768340" y="4624832"/>
            <a:ext cx="12192" cy="22859"/>
          </a:xfrm>
          <a:custGeom>
            <a:avLst/>
            <a:gdLst/>
            <a:ahLst/>
            <a:cxnLst/>
            <a:rect l="0" t="0" r="0" b="0"/>
            <a:pathLst>
              <a:path w="19" h="35">
                <a:moveTo>
                  <a:pt x="7" y="21"/>
                </a:moveTo>
                <a:lnTo>
                  <a:pt x="11" y="35"/>
                </a:lnTo>
                <a:lnTo>
                  <a:pt x="14" y="35"/>
                </a:lnTo>
                <a:lnTo>
                  <a:pt x="7" y="21"/>
                </a:lnTo>
              </a:path>
              <a:path w="19" h="35">
                <a:moveTo>
                  <a:pt x="0" y="4"/>
                </a:moveTo>
                <a:lnTo>
                  <a:pt x="11" y="35"/>
                </a:lnTo>
                <a:lnTo>
                  <a:pt x="11" y="0"/>
                </a:lnTo>
                <a:lnTo>
                  <a:pt x="0" y="4"/>
                </a:lnTo>
              </a:path>
              <a:path w="19" h="35">
                <a:moveTo>
                  <a:pt x="11" y="35"/>
                </a:moveTo>
                <a:lnTo>
                  <a:pt x="11" y="0"/>
                </a:lnTo>
                <a:lnTo>
                  <a:pt x="19" y="33"/>
                </a:lnTo>
                <a:lnTo>
                  <a:pt x="11" y="35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06" name="path 10806"/>
          <p:cNvSpPr/>
          <p:nvPr/>
        </p:nvSpPr>
        <p:spPr>
          <a:xfrm>
            <a:off x="1331971" y="3663950"/>
            <a:ext cx="13083548" cy="71627"/>
          </a:xfrm>
          <a:custGeom>
            <a:avLst/>
            <a:gdLst/>
            <a:ahLst/>
            <a:cxnLst/>
            <a:rect l="0" t="0" r="0" b="0"/>
            <a:pathLst>
              <a:path w="20604" h="112">
                <a:moveTo>
                  <a:pt x="20604" y="11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08" name="path 10808"/>
          <p:cNvSpPr/>
          <p:nvPr/>
        </p:nvSpPr>
        <p:spPr>
          <a:xfrm>
            <a:off x="6230873" y="4637785"/>
            <a:ext cx="22860" cy="22860"/>
          </a:xfrm>
          <a:custGeom>
            <a:avLst/>
            <a:gdLst/>
            <a:ahLst/>
            <a:cxnLst/>
            <a:rect l="0" t="0" r="0" b="0"/>
            <a:pathLst>
              <a:path w="36" h="36">
                <a:moveTo>
                  <a:pt x="34" y="18"/>
                </a:moveTo>
                <a:lnTo>
                  <a:pt x="32" y="8"/>
                </a:lnTo>
                <a:lnTo>
                  <a:pt x="22" y="1"/>
                </a:lnTo>
                <a:lnTo>
                  <a:pt x="13" y="1"/>
                </a:lnTo>
                <a:lnTo>
                  <a:pt x="3" y="8"/>
                </a:lnTo>
                <a:lnTo>
                  <a:pt x="1" y="18"/>
                </a:lnTo>
                <a:lnTo>
                  <a:pt x="3" y="27"/>
                </a:lnTo>
                <a:lnTo>
                  <a:pt x="13" y="34"/>
                </a:lnTo>
                <a:lnTo>
                  <a:pt x="22" y="34"/>
                </a:lnTo>
                <a:lnTo>
                  <a:pt x="32" y="27"/>
                </a:lnTo>
                <a:lnTo>
                  <a:pt x="34" y="18"/>
                </a:lnTo>
                <a:close/>
                <a:moveTo>
                  <a:pt x="32" y="18"/>
                </a:moveTo>
                <a:lnTo>
                  <a:pt x="30" y="8"/>
                </a:lnTo>
                <a:lnTo>
                  <a:pt x="20" y="3"/>
                </a:lnTo>
                <a:lnTo>
                  <a:pt x="10" y="6"/>
                </a:lnTo>
                <a:lnTo>
                  <a:pt x="3" y="13"/>
                </a:lnTo>
                <a:lnTo>
                  <a:pt x="3" y="22"/>
                </a:lnTo>
                <a:lnTo>
                  <a:pt x="10" y="30"/>
                </a:lnTo>
                <a:lnTo>
                  <a:pt x="20" y="32"/>
                </a:lnTo>
                <a:lnTo>
                  <a:pt x="30" y="27"/>
                </a:lnTo>
                <a:lnTo>
                  <a:pt x="32" y="18"/>
                </a:lnTo>
                <a:close/>
                <a:moveTo>
                  <a:pt x="17" y="6"/>
                </a:moveTo>
                <a:lnTo>
                  <a:pt x="10" y="8"/>
                </a:lnTo>
                <a:lnTo>
                  <a:pt x="5" y="18"/>
                </a:lnTo>
                <a:lnTo>
                  <a:pt x="8" y="25"/>
                </a:lnTo>
                <a:lnTo>
                  <a:pt x="17" y="30"/>
                </a:lnTo>
                <a:lnTo>
                  <a:pt x="25" y="27"/>
                </a:lnTo>
                <a:lnTo>
                  <a:pt x="30" y="18"/>
                </a:lnTo>
                <a:lnTo>
                  <a:pt x="27" y="10"/>
                </a:lnTo>
                <a:lnTo>
                  <a:pt x="17" y="6"/>
                </a:lnTo>
                <a:close/>
                <a:moveTo>
                  <a:pt x="17" y="8"/>
                </a:moveTo>
                <a:lnTo>
                  <a:pt x="10" y="10"/>
                </a:lnTo>
                <a:lnTo>
                  <a:pt x="8" y="18"/>
                </a:lnTo>
                <a:lnTo>
                  <a:pt x="10" y="25"/>
                </a:lnTo>
                <a:lnTo>
                  <a:pt x="17" y="27"/>
                </a:lnTo>
                <a:lnTo>
                  <a:pt x="25" y="25"/>
                </a:lnTo>
                <a:lnTo>
                  <a:pt x="27" y="18"/>
                </a:lnTo>
                <a:lnTo>
                  <a:pt x="25" y="10"/>
                </a:lnTo>
                <a:lnTo>
                  <a:pt x="17" y="8"/>
                </a:lnTo>
                <a:close/>
                <a:moveTo>
                  <a:pt x="17" y="10"/>
                </a:moveTo>
                <a:lnTo>
                  <a:pt x="10" y="13"/>
                </a:lnTo>
                <a:lnTo>
                  <a:pt x="10" y="20"/>
                </a:lnTo>
                <a:lnTo>
                  <a:pt x="17" y="25"/>
                </a:lnTo>
                <a:lnTo>
                  <a:pt x="25" y="22"/>
                </a:lnTo>
                <a:lnTo>
                  <a:pt x="25" y="15"/>
                </a:lnTo>
                <a:lnTo>
                  <a:pt x="17" y="10"/>
                </a:lnTo>
                <a:close/>
                <a:moveTo>
                  <a:pt x="17" y="13"/>
                </a:moveTo>
                <a:lnTo>
                  <a:pt x="13" y="15"/>
                </a:lnTo>
                <a:lnTo>
                  <a:pt x="15" y="22"/>
                </a:lnTo>
                <a:lnTo>
                  <a:pt x="20" y="22"/>
                </a:lnTo>
                <a:lnTo>
                  <a:pt x="22" y="15"/>
                </a:lnTo>
                <a:lnTo>
                  <a:pt x="17" y="13"/>
                </a:lnTo>
                <a:close/>
                <a:moveTo>
                  <a:pt x="17" y="15"/>
                </a:moveTo>
                <a:lnTo>
                  <a:pt x="15" y="18"/>
                </a:lnTo>
                <a:lnTo>
                  <a:pt x="17" y="20"/>
                </a:lnTo>
                <a:lnTo>
                  <a:pt x="20" y="18"/>
                </a:lnTo>
                <a:lnTo>
                  <a:pt x="17" y="15"/>
                </a:lnTo>
                <a:close/>
                <a:moveTo>
                  <a:pt x="17" y="18"/>
                </a:moveTo>
                <a:lnTo>
                  <a:pt x="17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0810" name="table 10810"/>
          <p:cNvGraphicFramePr>
            <a:graphicFrameLocks noGrp="1"/>
          </p:cNvGraphicFramePr>
          <p:nvPr/>
        </p:nvGraphicFramePr>
        <p:xfrm>
          <a:off x="366521" y="260095"/>
          <a:ext cx="14392275" cy="10177780"/>
        </p:xfrm>
        <a:graphic>
          <a:graphicData uri="http://schemas.openxmlformats.org/drawingml/2006/table">
            <a:tbl>
              <a:tblPr/>
              <a:tblGrid>
                <a:gridCol w="14392275"/>
              </a:tblGrid>
              <a:tr h="1017460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812" name="path 10812"/>
          <p:cNvSpPr/>
          <p:nvPr/>
        </p:nvSpPr>
        <p:spPr>
          <a:xfrm>
            <a:off x="7323581" y="9346945"/>
            <a:ext cx="252983" cy="108203"/>
          </a:xfrm>
          <a:custGeom>
            <a:avLst/>
            <a:gdLst/>
            <a:ahLst/>
            <a:cxnLst/>
            <a:rect l="0" t="0" r="0" b="0"/>
            <a:pathLst>
              <a:path w="398" h="170">
                <a:moveTo>
                  <a:pt x="116" y="147"/>
                </a:moveTo>
                <a:lnTo>
                  <a:pt x="106" y="157"/>
                </a:lnTo>
                <a:lnTo>
                  <a:pt x="6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6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98" h="170">
                <a:moveTo>
                  <a:pt x="30" y="111"/>
                </a:move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4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9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8" y="118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6" y="150"/>
                </a:lnTo>
                <a:lnTo>
                  <a:pt x="66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6" y="123"/>
                </a:lnTo>
                <a:lnTo>
                  <a:pt x="66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9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8"/>
                </a:lnTo>
                <a:lnTo>
                  <a:pt x="85" y="130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8" y="152"/>
                </a:lnTo>
                <a:lnTo>
                  <a:pt x="78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90" y="140"/>
                </a:lnTo>
                <a:lnTo>
                  <a:pt x="90" y="135"/>
                </a:lnTo>
                <a:lnTo>
                  <a:pt x="92" y="133"/>
                </a:lnTo>
                <a:lnTo>
                  <a:pt x="94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98" h="170">
                <a:moveTo>
                  <a:pt x="82" y="87"/>
                </a:moveTo>
                <a:lnTo>
                  <a:pt x="78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98" h="170">
                <a:moveTo>
                  <a:pt x="68" y="63"/>
                </a:moveTo>
                <a:lnTo>
                  <a:pt x="66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8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7" y="97"/>
                </a:lnTo>
                <a:lnTo>
                  <a:pt x="99" y="97"/>
                </a:lnTo>
                <a:lnTo>
                  <a:pt x="102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6" y="99"/>
                </a:lnTo>
                <a:lnTo>
                  <a:pt x="128" y="99"/>
                </a:lnTo>
                <a:lnTo>
                  <a:pt x="128" y="97"/>
                </a:lnTo>
                <a:lnTo>
                  <a:pt x="126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9" y="92"/>
                </a:lnTo>
                <a:lnTo>
                  <a:pt x="106" y="90"/>
                </a:lnTo>
                <a:lnTo>
                  <a:pt x="104" y="90"/>
                </a:lnTo>
                <a:lnTo>
                  <a:pt x="102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8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9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4" y="90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6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8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8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6" y="63"/>
                </a:lnTo>
                <a:lnTo>
                  <a:pt x="68" y="63"/>
                </a:lnTo>
                <a:lnTo>
                  <a:pt x="68" y="61"/>
                </a:lnTo>
                <a:lnTo>
                  <a:pt x="73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9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9" y="41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98" h="170">
                <a:moveTo>
                  <a:pt x="94" y="32"/>
                </a:moveTo>
                <a:lnTo>
                  <a:pt x="92" y="32"/>
                </a:lnTo>
                <a:lnTo>
                  <a:pt x="94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1"/>
                </a:lnTo>
                <a:lnTo>
                  <a:pt x="102" y="56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98" h="170">
                <a:moveTo>
                  <a:pt x="61" y="20"/>
                </a:moveTo>
                <a:lnTo>
                  <a:pt x="54" y="27"/>
                </a:lnTo>
                <a:lnTo>
                  <a:pt x="22" y="27"/>
                </a:lnTo>
                <a:lnTo>
                  <a:pt x="20" y="32"/>
                </a:lnTo>
                <a:lnTo>
                  <a:pt x="18" y="34"/>
                </a:lnTo>
                <a:lnTo>
                  <a:pt x="18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6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6" y="68"/>
                </a:lnTo>
                <a:lnTo>
                  <a:pt x="6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8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7" y="34"/>
                </a:lnTo>
                <a:lnTo>
                  <a:pt x="27" y="32"/>
                </a:lnTo>
                <a:lnTo>
                  <a:pt x="34" y="32"/>
                </a:lnTo>
                <a:lnTo>
                  <a:pt x="68" y="32"/>
                </a:lnTo>
                <a:lnTo>
                  <a:pt x="61" y="20"/>
                </a:lnTo>
                <a:lnTo>
                  <a:pt x="61" y="20"/>
                </a:lnTo>
                <a:close/>
              </a:path>
              <a:path w="39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8" y="39"/>
                </a:lnTo>
                <a:lnTo>
                  <a:pt x="80" y="34"/>
                </a:lnTo>
                <a:lnTo>
                  <a:pt x="82" y="32"/>
                </a:lnTo>
                <a:lnTo>
                  <a:pt x="126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9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2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9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8"/>
                </a:lnTo>
                <a:lnTo>
                  <a:pt x="78" y="20"/>
                </a:lnTo>
                <a:lnTo>
                  <a:pt x="78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90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98" h="170">
                <a:moveTo>
                  <a:pt x="322" y="152"/>
                </a:moveTo>
                <a:lnTo>
                  <a:pt x="322" y="169"/>
                </a:lnTo>
                <a:lnTo>
                  <a:pt x="330" y="164"/>
                </a:lnTo>
                <a:lnTo>
                  <a:pt x="330" y="154"/>
                </a:lnTo>
                <a:lnTo>
                  <a:pt x="385" y="154"/>
                </a:lnTo>
                <a:lnTo>
                  <a:pt x="322" y="152"/>
                </a:lnTo>
                <a:lnTo>
                  <a:pt x="322" y="152"/>
                </a:lnTo>
                <a:close/>
              </a:path>
              <a:path w="398" h="170">
                <a:moveTo>
                  <a:pt x="313" y="111"/>
                </a:moveTo>
                <a:lnTo>
                  <a:pt x="310" y="113"/>
                </a:lnTo>
                <a:lnTo>
                  <a:pt x="308" y="113"/>
                </a:lnTo>
                <a:lnTo>
                  <a:pt x="306" y="116"/>
                </a:lnTo>
                <a:lnTo>
                  <a:pt x="303" y="118"/>
                </a:lnTo>
                <a:lnTo>
                  <a:pt x="301" y="121"/>
                </a:lnTo>
                <a:lnTo>
                  <a:pt x="298" y="121"/>
                </a:lnTo>
                <a:lnTo>
                  <a:pt x="296" y="123"/>
                </a:lnTo>
                <a:lnTo>
                  <a:pt x="294" y="126"/>
                </a:lnTo>
                <a:lnTo>
                  <a:pt x="291" y="126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82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8" y="121"/>
                </a:lnTo>
                <a:lnTo>
                  <a:pt x="310" y="121"/>
                </a:lnTo>
                <a:lnTo>
                  <a:pt x="313" y="118"/>
                </a:lnTo>
                <a:lnTo>
                  <a:pt x="315" y="118"/>
                </a:lnTo>
                <a:lnTo>
                  <a:pt x="318" y="116"/>
                </a:lnTo>
                <a:lnTo>
                  <a:pt x="320" y="113"/>
                </a:lnTo>
                <a:lnTo>
                  <a:pt x="322" y="111"/>
                </a:lnTo>
                <a:lnTo>
                  <a:pt x="313" y="111"/>
                </a:lnTo>
                <a:lnTo>
                  <a:pt x="313" y="111"/>
                </a:lnTo>
                <a:close/>
              </a:path>
              <a:path w="398" h="170">
                <a:moveTo>
                  <a:pt x="320" y="106"/>
                </a:moveTo>
                <a:lnTo>
                  <a:pt x="318" y="106"/>
                </a:lnTo>
                <a:lnTo>
                  <a:pt x="315" y="109"/>
                </a:lnTo>
                <a:lnTo>
                  <a:pt x="313" y="111"/>
                </a:lnTo>
                <a:lnTo>
                  <a:pt x="322" y="111"/>
                </a:lnTo>
                <a:lnTo>
                  <a:pt x="322" y="135"/>
                </a:lnTo>
                <a:lnTo>
                  <a:pt x="322" y="152"/>
                </a:lnTo>
                <a:lnTo>
                  <a:pt x="385" y="154"/>
                </a:lnTo>
                <a:lnTo>
                  <a:pt x="385" y="166"/>
                </a:lnTo>
                <a:lnTo>
                  <a:pt x="392" y="159"/>
                </a:lnTo>
                <a:lnTo>
                  <a:pt x="392" y="152"/>
                </a:lnTo>
                <a:lnTo>
                  <a:pt x="330" y="150"/>
                </a:lnTo>
                <a:lnTo>
                  <a:pt x="330" y="106"/>
                </a:lnTo>
                <a:lnTo>
                  <a:pt x="385" y="106"/>
                </a:lnTo>
                <a:lnTo>
                  <a:pt x="320" y="106"/>
                </a:lnTo>
                <a:lnTo>
                  <a:pt x="320" y="106"/>
                </a:lnTo>
                <a:close/>
              </a:path>
              <a:path w="398" h="170">
                <a:moveTo>
                  <a:pt x="387" y="94"/>
                </a:moveTo>
                <a:lnTo>
                  <a:pt x="382" y="101"/>
                </a:lnTo>
                <a:lnTo>
                  <a:pt x="334" y="101"/>
                </a:lnTo>
                <a:lnTo>
                  <a:pt x="322" y="104"/>
                </a:lnTo>
                <a:lnTo>
                  <a:pt x="320" y="106"/>
                </a:lnTo>
                <a:lnTo>
                  <a:pt x="385" y="106"/>
                </a:lnTo>
                <a:lnTo>
                  <a:pt x="385" y="150"/>
                </a:lnTo>
                <a:lnTo>
                  <a:pt x="330" y="150"/>
                </a:lnTo>
                <a:lnTo>
                  <a:pt x="392" y="152"/>
                </a:lnTo>
                <a:lnTo>
                  <a:pt x="392" y="109"/>
                </a:lnTo>
                <a:lnTo>
                  <a:pt x="397" y="104"/>
                </a:lnTo>
                <a:lnTo>
                  <a:pt x="387" y="94"/>
                </a:lnTo>
                <a:lnTo>
                  <a:pt x="387" y="94"/>
                </a:lnTo>
                <a:close/>
              </a:path>
              <a:path w="398" h="170">
                <a:moveTo>
                  <a:pt x="322" y="94"/>
                </a:moveTo>
                <a:lnTo>
                  <a:pt x="322" y="104"/>
                </a:lnTo>
                <a:lnTo>
                  <a:pt x="334" y="101"/>
                </a:lnTo>
                <a:lnTo>
                  <a:pt x="337" y="101"/>
                </a:lnTo>
                <a:lnTo>
                  <a:pt x="339" y="99"/>
                </a:lnTo>
                <a:lnTo>
                  <a:pt x="327" y="99"/>
                </a:lnTo>
                <a:lnTo>
                  <a:pt x="322" y="94"/>
                </a:lnTo>
                <a:lnTo>
                  <a:pt x="322" y="94"/>
                </a:lnTo>
                <a:close/>
              </a:path>
              <a:path w="398" h="170">
                <a:moveTo>
                  <a:pt x="310" y="53"/>
                </a:moveTo>
                <a:lnTo>
                  <a:pt x="308" y="56"/>
                </a:lnTo>
                <a:lnTo>
                  <a:pt x="306" y="58"/>
                </a:lnTo>
                <a:lnTo>
                  <a:pt x="306" y="61"/>
                </a:lnTo>
                <a:lnTo>
                  <a:pt x="303" y="63"/>
                </a:lnTo>
                <a:lnTo>
                  <a:pt x="301" y="68"/>
                </a:lnTo>
                <a:lnTo>
                  <a:pt x="298" y="70"/>
                </a:lnTo>
                <a:lnTo>
                  <a:pt x="296" y="73"/>
                </a:lnTo>
                <a:lnTo>
                  <a:pt x="294" y="75"/>
                </a:lnTo>
                <a:lnTo>
                  <a:pt x="291" y="78"/>
                </a:lnTo>
                <a:lnTo>
                  <a:pt x="294" y="80"/>
                </a:lnTo>
                <a:lnTo>
                  <a:pt x="296" y="78"/>
                </a:lnTo>
                <a:lnTo>
                  <a:pt x="298" y="75"/>
                </a:lnTo>
                <a:lnTo>
                  <a:pt x="301" y="73"/>
                </a:lnTo>
                <a:lnTo>
                  <a:pt x="303" y="73"/>
                </a:lnTo>
                <a:lnTo>
                  <a:pt x="303" y="70"/>
                </a:lnTo>
                <a:lnTo>
                  <a:pt x="306" y="68"/>
                </a:lnTo>
                <a:lnTo>
                  <a:pt x="308" y="66"/>
                </a:lnTo>
                <a:lnTo>
                  <a:pt x="310" y="63"/>
                </a:lnTo>
                <a:lnTo>
                  <a:pt x="313" y="61"/>
                </a:lnTo>
                <a:lnTo>
                  <a:pt x="315" y="58"/>
                </a:lnTo>
                <a:lnTo>
                  <a:pt x="315" y="56"/>
                </a:lnTo>
                <a:lnTo>
                  <a:pt x="318" y="53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398" h="170">
                <a:moveTo>
                  <a:pt x="392" y="32"/>
                </a:moveTo>
                <a:lnTo>
                  <a:pt x="378" y="34"/>
                </a:lnTo>
                <a:lnTo>
                  <a:pt x="375" y="37"/>
                </a:lnTo>
                <a:lnTo>
                  <a:pt x="375" y="39"/>
                </a:lnTo>
                <a:lnTo>
                  <a:pt x="373" y="41"/>
                </a:lnTo>
                <a:lnTo>
                  <a:pt x="370" y="44"/>
                </a:lnTo>
                <a:lnTo>
                  <a:pt x="370" y="46"/>
                </a:lnTo>
                <a:lnTo>
                  <a:pt x="368" y="51"/>
                </a:lnTo>
                <a:lnTo>
                  <a:pt x="366" y="53"/>
                </a:lnTo>
                <a:lnTo>
                  <a:pt x="366" y="56"/>
                </a:lnTo>
                <a:lnTo>
                  <a:pt x="363" y="58"/>
                </a:lnTo>
                <a:lnTo>
                  <a:pt x="361" y="61"/>
                </a:lnTo>
                <a:lnTo>
                  <a:pt x="358" y="63"/>
                </a:lnTo>
                <a:lnTo>
                  <a:pt x="356" y="66"/>
                </a:lnTo>
                <a:lnTo>
                  <a:pt x="354" y="70"/>
                </a:lnTo>
                <a:lnTo>
                  <a:pt x="351" y="73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4" y="82"/>
                </a:lnTo>
                <a:lnTo>
                  <a:pt x="342" y="85"/>
                </a:lnTo>
                <a:lnTo>
                  <a:pt x="339" y="87"/>
                </a:lnTo>
                <a:lnTo>
                  <a:pt x="337" y="90"/>
                </a:lnTo>
                <a:lnTo>
                  <a:pt x="334" y="92"/>
                </a:lnTo>
                <a:lnTo>
                  <a:pt x="332" y="94"/>
                </a:lnTo>
                <a:lnTo>
                  <a:pt x="330" y="97"/>
                </a:lnTo>
                <a:lnTo>
                  <a:pt x="327" y="99"/>
                </a:lnTo>
                <a:lnTo>
                  <a:pt x="339" y="99"/>
                </a:lnTo>
                <a:lnTo>
                  <a:pt x="342" y="97"/>
                </a:lnTo>
                <a:lnTo>
                  <a:pt x="344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90"/>
                </a:lnTo>
                <a:lnTo>
                  <a:pt x="351" y="87"/>
                </a:lnTo>
                <a:lnTo>
                  <a:pt x="354" y="85"/>
                </a:lnTo>
                <a:lnTo>
                  <a:pt x="356" y="80"/>
                </a:lnTo>
                <a:lnTo>
                  <a:pt x="358" y="78"/>
                </a:lnTo>
                <a:lnTo>
                  <a:pt x="361" y="75"/>
                </a:lnTo>
                <a:lnTo>
                  <a:pt x="363" y="73"/>
                </a:lnTo>
                <a:lnTo>
                  <a:pt x="366" y="70"/>
                </a:lnTo>
                <a:lnTo>
                  <a:pt x="366" y="68"/>
                </a:lnTo>
                <a:lnTo>
                  <a:pt x="368" y="66"/>
                </a:lnTo>
                <a:lnTo>
                  <a:pt x="370" y="63"/>
                </a:lnTo>
                <a:lnTo>
                  <a:pt x="373" y="61"/>
                </a:lnTo>
                <a:lnTo>
                  <a:pt x="373" y="58"/>
                </a:lnTo>
                <a:lnTo>
                  <a:pt x="375" y="56"/>
                </a:lnTo>
                <a:lnTo>
                  <a:pt x="378" y="53"/>
                </a:lnTo>
                <a:lnTo>
                  <a:pt x="380" y="49"/>
                </a:lnTo>
                <a:lnTo>
                  <a:pt x="380" y="46"/>
                </a:lnTo>
                <a:lnTo>
                  <a:pt x="382" y="44"/>
                </a:lnTo>
                <a:lnTo>
                  <a:pt x="385" y="39"/>
                </a:lnTo>
                <a:lnTo>
                  <a:pt x="387" y="37"/>
                </a:lnTo>
                <a:lnTo>
                  <a:pt x="392" y="32"/>
                </a:lnTo>
                <a:lnTo>
                  <a:pt x="392" y="32"/>
                </a:lnTo>
                <a:close/>
              </a:path>
              <a:path w="398" h="170">
                <a:moveTo>
                  <a:pt x="382" y="22"/>
                </a:moveTo>
                <a:lnTo>
                  <a:pt x="378" y="30"/>
                </a:lnTo>
                <a:lnTo>
                  <a:pt x="332" y="30"/>
                </a:lnTo>
                <a:lnTo>
                  <a:pt x="322" y="32"/>
                </a:lnTo>
                <a:lnTo>
                  <a:pt x="320" y="34"/>
                </a:lnTo>
                <a:lnTo>
                  <a:pt x="320" y="39"/>
                </a:lnTo>
                <a:lnTo>
                  <a:pt x="318" y="41"/>
                </a:lnTo>
                <a:lnTo>
                  <a:pt x="315" y="44"/>
                </a:lnTo>
                <a:lnTo>
                  <a:pt x="315" y="46"/>
                </a:lnTo>
                <a:lnTo>
                  <a:pt x="313" y="49"/>
                </a:lnTo>
                <a:lnTo>
                  <a:pt x="310" y="53"/>
                </a:lnTo>
                <a:lnTo>
                  <a:pt x="318" y="53"/>
                </a:lnTo>
                <a:lnTo>
                  <a:pt x="320" y="56"/>
                </a:lnTo>
                <a:lnTo>
                  <a:pt x="322" y="58"/>
                </a:lnTo>
                <a:lnTo>
                  <a:pt x="322" y="63"/>
                </a:lnTo>
                <a:lnTo>
                  <a:pt x="325" y="66"/>
                </a:lnTo>
                <a:lnTo>
                  <a:pt x="327" y="68"/>
                </a:lnTo>
                <a:lnTo>
                  <a:pt x="327" y="70"/>
                </a:lnTo>
                <a:lnTo>
                  <a:pt x="330" y="73"/>
                </a:lnTo>
                <a:lnTo>
                  <a:pt x="330" y="75"/>
                </a:lnTo>
                <a:lnTo>
                  <a:pt x="332" y="80"/>
                </a:lnTo>
                <a:lnTo>
                  <a:pt x="334" y="80"/>
                </a:lnTo>
                <a:lnTo>
                  <a:pt x="337" y="78"/>
                </a:lnTo>
                <a:lnTo>
                  <a:pt x="337" y="70"/>
                </a:lnTo>
                <a:lnTo>
                  <a:pt x="337" y="66"/>
                </a:lnTo>
                <a:lnTo>
                  <a:pt x="337" y="63"/>
                </a:lnTo>
                <a:lnTo>
                  <a:pt x="334" y="63"/>
                </a:lnTo>
                <a:lnTo>
                  <a:pt x="334" y="61"/>
                </a:lnTo>
                <a:lnTo>
                  <a:pt x="332" y="58"/>
                </a:lnTo>
                <a:lnTo>
                  <a:pt x="330" y="56"/>
                </a:lnTo>
                <a:lnTo>
                  <a:pt x="325" y="56"/>
                </a:lnTo>
                <a:lnTo>
                  <a:pt x="322" y="53"/>
                </a:lnTo>
                <a:lnTo>
                  <a:pt x="320" y="51"/>
                </a:lnTo>
                <a:lnTo>
                  <a:pt x="320" y="49"/>
                </a:lnTo>
                <a:lnTo>
                  <a:pt x="322" y="46"/>
                </a:lnTo>
                <a:lnTo>
                  <a:pt x="325" y="44"/>
                </a:lnTo>
                <a:lnTo>
                  <a:pt x="325" y="39"/>
                </a:lnTo>
                <a:lnTo>
                  <a:pt x="327" y="37"/>
                </a:lnTo>
                <a:lnTo>
                  <a:pt x="330" y="34"/>
                </a:lnTo>
                <a:lnTo>
                  <a:pt x="378" y="34"/>
                </a:lnTo>
                <a:lnTo>
                  <a:pt x="392" y="32"/>
                </a:lnTo>
                <a:lnTo>
                  <a:pt x="382" y="22"/>
                </a:lnTo>
                <a:lnTo>
                  <a:pt x="382" y="22"/>
                </a:lnTo>
                <a:close/>
              </a:path>
              <a:path w="398" h="170">
                <a:moveTo>
                  <a:pt x="332" y="1"/>
                </a:moveTo>
                <a:lnTo>
                  <a:pt x="332" y="6"/>
                </a:lnTo>
                <a:lnTo>
                  <a:pt x="330" y="8"/>
                </a:lnTo>
                <a:lnTo>
                  <a:pt x="330" y="13"/>
                </a:lnTo>
                <a:lnTo>
                  <a:pt x="327" y="15"/>
                </a:lnTo>
                <a:lnTo>
                  <a:pt x="327" y="18"/>
                </a:lnTo>
                <a:lnTo>
                  <a:pt x="325" y="22"/>
                </a:lnTo>
                <a:lnTo>
                  <a:pt x="325" y="25"/>
                </a:lnTo>
                <a:lnTo>
                  <a:pt x="322" y="30"/>
                </a:lnTo>
                <a:lnTo>
                  <a:pt x="322" y="32"/>
                </a:lnTo>
                <a:lnTo>
                  <a:pt x="332" y="30"/>
                </a:lnTo>
                <a:lnTo>
                  <a:pt x="332" y="27"/>
                </a:lnTo>
                <a:lnTo>
                  <a:pt x="334" y="25"/>
                </a:lnTo>
                <a:lnTo>
                  <a:pt x="334" y="22"/>
                </a:lnTo>
                <a:lnTo>
                  <a:pt x="337" y="20"/>
                </a:lnTo>
                <a:lnTo>
                  <a:pt x="339" y="15"/>
                </a:lnTo>
                <a:lnTo>
                  <a:pt x="344" y="13"/>
                </a:lnTo>
                <a:lnTo>
                  <a:pt x="332" y="1"/>
                </a:lnTo>
                <a:lnTo>
                  <a:pt x="33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14" name="path 10814"/>
          <p:cNvSpPr/>
          <p:nvPr/>
        </p:nvSpPr>
        <p:spPr>
          <a:xfrm>
            <a:off x="6680453" y="9345421"/>
            <a:ext cx="249936" cy="111251"/>
          </a:xfrm>
          <a:custGeom>
            <a:avLst/>
            <a:gdLst/>
            <a:ahLst/>
            <a:cxnLst/>
            <a:rect l="0" t="0" r="0" b="0"/>
            <a:pathLst>
              <a:path w="393" h="175">
                <a:moveTo>
                  <a:pt x="73" y="130"/>
                </a:moveTo>
                <a:lnTo>
                  <a:pt x="66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8" y="140"/>
                </a:lnTo>
                <a:lnTo>
                  <a:pt x="80" y="142"/>
                </a:lnTo>
                <a:lnTo>
                  <a:pt x="82" y="145"/>
                </a:lnTo>
                <a:lnTo>
                  <a:pt x="85" y="147"/>
                </a:lnTo>
                <a:lnTo>
                  <a:pt x="87" y="147"/>
                </a:lnTo>
                <a:lnTo>
                  <a:pt x="90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2" y="161"/>
                </a:lnTo>
                <a:lnTo>
                  <a:pt x="102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1"/>
                </a:lnTo>
                <a:lnTo>
                  <a:pt x="111" y="159"/>
                </a:lnTo>
                <a:lnTo>
                  <a:pt x="111" y="154"/>
                </a:lnTo>
                <a:lnTo>
                  <a:pt x="109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2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90" y="138"/>
                </a:lnTo>
                <a:lnTo>
                  <a:pt x="87" y="135"/>
                </a:lnTo>
                <a:lnTo>
                  <a:pt x="82" y="135"/>
                </a:lnTo>
                <a:lnTo>
                  <a:pt x="80" y="133"/>
                </a:lnTo>
                <a:lnTo>
                  <a:pt x="78" y="133"/>
                </a:lnTo>
                <a:lnTo>
                  <a:pt x="73" y="130"/>
                </a:lnTo>
                <a:lnTo>
                  <a:pt x="73" y="130"/>
                </a:lnTo>
                <a:close/>
              </a:path>
              <a:path w="39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58" y="123"/>
                </a:lnTo>
                <a:lnTo>
                  <a:pt x="58" y="125"/>
                </a:lnTo>
                <a:lnTo>
                  <a:pt x="56" y="128"/>
                </a:lnTo>
                <a:lnTo>
                  <a:pt x="56" y="133"/>
                </a:lnTo>
                <a:lnTo>
                  <a:pt x="54" y="135"/>
                </a:lnTo>
                <a:lnTo>
                  <a:pt x="51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2" y="150"/>
                </a:lnTo>
                <a:lnTo>
                  <a:pt x="39" y="152"/>
                </a:lnTo>
                <a:lnTo>
                  <a:pt x="37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30" y="159"/>
                </a:lnTo>
                <a:lnTo>
                  <a:pt x="27" y="161"/>
                </a:lnTo>
                <a:lnTo>
                  <a:pt x="25" y="161"/>
                </a:lnTo>
                <a:lnTo>
                  <a:pt x="20" y="164"/>
                </a:lnTo>
                <a:lnTo>
                  <a:pt x="18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6" y="171"/>
                </a:lnTo>
                <a:lnTo>
                  <a:pt x="15" y="171"/>
                </a:lnTo>
                <a:lnTo>
                  <a:pt x="18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4" y="150"/>
                </a:lnTo>
                <a:lnTo>
                  <a:pt x="56" y="147"/>
                </a:lnTo>
                <a:lnTo>
                  <a:pt x="56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6" y="130"/>
                </a:lnTo>
                <a:lnTo>
                  <a:pt x="73" y="130"/>
                </a:lnTo>
                <a:lnTo>
                  <a:pt x="70" y="130"/>
                </a:lnTo>
                <a:lnTo>
                  <a:pt x="66" y="128"/>
                </a:lnTo>
                <a:lnTo>
                  <a:pt x="66" y="125"/>
                </a:lnTo>
                <a:lnTo>
                  <a:pt x="68" y="123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93" h="175">
                <a:moveTo>
                  <a:pt x="114" y="101"/>
                </a:moveTo>
                <a:lnTo>
                  <a:pt x="104" y="111"/>
                </a:lnTo>
                <a:lnTo>
                  <a:pt x="1" y="111"/>
                </a:lnTo>
                <a:lnTo>
                  <a:pt x="6" y="118"/>
                </a:lnTo>
                <a:lnTo>
                  <a:pt x="8" y="118"/>
                </a:lnTo>
                <a:lnTo>
                  <a:pt x="10" y="116"/>
                </a:lnTo>
                <a:lnTo>
                  <a:pt x="123" y="116"/>
                </a:lnTo>
                <a:lnTo>
                  <a:pt x="114" y="101"/>
                </a:lnTo>
                <a:lnTo>
                  <a:pt x="114" y="101"/>
                </a:lnTo>
                <a:close/>
              </a:path>
              <a:path w="393" h="175">
                <a:moveTo>
                  <a:pt x="20" y="75"/>
                </a:moveTo>
                <a:lnTo>
                  <a:pt x="18" y="78"/>
                </a:lnTo>
                <a:lnTo>
                  <a:pt x="20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30" y="94"/>
                </a:lnTo>
                <a:lnTo>
                  <a:pt x="30" y="97"/>
                </a:lnTo>
                <a:lnTo>
                  <a:pt x="32" y="99"/>
                </a:lnTo>
                <a:lnTo>
                  <a:pt x="32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30" y="82"/>
                </a:lnTo>
                <a:lnTo>
                  <a:pt x="27" y="80"/>
                </a:lnTo>
                <a:lnTo>
                  <a:pt x="22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93" h="175">
                <a:moveTo>
                  <a:pt x="34" y="49"/>
                </a:moveTo>
                <a:lnTo>
                  <a:pt x="32" y="51"/>
                </a:lnTo>
                <a:lnTo>
                  <a:pt x="34" y="51"/>
                </a:lnTo>
                <a:lnTo>
                  <a:pt x="37" y="56"/>
                </a:lnTo>
                <a:lnTo>
                  <a:pt x="37" y="58"/>
                </a:lnTo>
                <a:lnTo>
                  <a:pt x="39" y="61"/>
                </a:lnTo>
                <a:lnTo>
                  <a:pt x="42" y="63"/>
                </a:lnTo>
                <a:lnTo>
                  <a:pt x="42" y="68"/>
                </a:lnTo>
                <a:lnTo>
                  <a:pt x="44" y="70"/>
                </a:lnTo>
                <a:lnTo>
                  <a:pt x="44" y="73"/>
                </a:lnTo>
                <a:lnTo>
                  <a:pt x="46" y="75"/>
                </a:lnTo>
                <a:lnTo>
                  <a:pt x="46" y="80"/>
                </a:lnTo>
                <a:lnTo>
                  <a:pt x="49" y="80"/>
                </a:lnTo>
                <a:lnTo>
                  <a:pt x="51" y="75"/>
                </a:lnTo>
                <a:lnTo>
                  <a:pt x="54" y="70"/>
                </a:lnTo>
                <a:lnTo>
                  <a:pt x="54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2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93" h="175">
                <a:moveTo>
                  <a:pt x="66" y="46"/>
                </a:moveTo>
                <a:lnTo>
                  <a:pt x="66" y="90"/>
                </a:lnTo>
                <a:lnTo>
                  <a:pt x="63" y="94"/>
                </a:lnTo>
                <a:lnTo>
                  <a:pt x="63" y="111"/>
                </a:lnTo>
                <a:lnTo>
                  <a:pt x="70" y="111"/>
                </a:lnTo>
                <a:lnTo>
                  <a:pt x="70" y="106"/>
                </a:lnTo>
                <a:lnTo>
                  <a:pt x="73" y="101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6" y="46"/>
                </a:lnTo>
                <a:lnTo>
                  <a:pt x="66" y="46"/>
                </a:lnTo>
                <a:close/>
              </a:path>
              <a:path w="39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6"/>
                </a:lnTo>
                <a:lnTo>
                  <a:pt x="3" y="58"/>
                </a:lnTo>
                <a:lnTo>
                  <a:pt x="3" y="63"/>
                </a:lnTo>
                <a:lnTo>
                  <a:pt x="6" y="63"/>
                </a:lnTo>
                <a:lnTo>
                  <a:pt x="8" y="65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5" y="58"/>
                </a:lnTo>
                <a:lnTo>
                  <a:pt x="18" y="56"/>
                </a:lnTo>
                <a:lnTo>
                  <a:pt x="18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93" h="175">
                <a:moveTo>
                  <a:pt x="114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99" y="61"/>
                </a:lnTo>
                <a:lnTo>
                  <a:pt x="102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4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4" y="27"/>
                </a:lnTo>
                <a:lnTo>
                  <a:pt x="114" y="27"/>
                </a:lnTo>
                <a:close/>
              </a:path>
              <a:path w="393" h="175">
                <a:moveTo>
                  <a:pt x="18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8" y="37"/>
                </a:lnTo>
                <a:lnTo>
                  <a:pt x="18" y="27"/>
                </a:lnTo>
                <a:lnTo>
                  <a:pt x="18" y="27"/>
                </a:lnTo>
                <a:close/>
              </a:path>
              <a:path w="393" h="175">
                <a:moveTo>
                  <a:pt x="54" y="1"/>
                </a:moveTo>
                <a:lnTo>
                  <a:pt x="51" y="3"/>
                </a:lnTo>
                <a:lnTo>
                  <a:pt x="54" y="3"/>
                </a:lnTo>
                <a:lnTo>
                  <a:pt x="54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30"/>
                </a:lnTo>
                <a:lnTo>
                  <a:pt x="63" y="32"/>
                </a:lnTo>
                <a:lnTo>
                  <a:pt x="63" y="34"/>
                </a:lnTo>
                <a:lnTo>
                  <a:pt x="66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6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4" y="1"/>
                </a:lnTo>
                <a:lnTo>
                  <a:pt x="54" y="1"/>
                </a:lnTo>
                <a:close/>
              </a:path>
              <a:path w="393" h="175">
                <a:moveTo>
                  <a:pt x="318" y="154"/>
                </a:moveTo>
                <a:lnTo>
                  <a:pt x="318" y="169"/>
                </a:lnTo>
                <a:lnTo>
                  <a:pt x="327" y="166"/>
                </a:lnTo>
                <a:lnTo>
                  <a:pt x="327" y="157"/>
                </a:lnTo>
                <a:lnTo>
                  <a:pt x="380" y="157"/>
                </a:lnTo>
                <a:lnTo>
                  <a:pt x="318" y="154"/>
                </a:lnTo>
                <a:lnTo>
                  <a:pt x="318" y="154"/>
                </a:lnTo>
                <a:close/>
              </a:path>
              <a:path w="393" h="175">
                <a:moveTo>
                  <a:pt x="308" y="113"/>
                </a:moveTo>
                <a:lnTo>
                  <a:pt x="306" y="113"/>
                </a:lnTo>
                <a:lnTo>
                  <a:pt x="303" y="116"/>
                </a:lnTo>
                <a:lnTo>
                  <a:pt x="301" y="118"/>
                </a:lnTo>
                <a:lnTo>
                  <a:pt x="298" y="121"/>
                </a:lnTo>
                <a:lnTo>
                  <a:pt x="296" y="121"/>
                </a:lnTo>
                <a:lnTo>
                  <a:pt x="294" y="123"/>
                </a:lnTo>
                <a:lnTo>
                  <a:pt x="291" y="125"/>
                </a:lnTo>
                <a:lnTo>
                  <a:pt x="289" y="125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79" y="133"/>
                </a:lnTo>
                <a:lnTo>
                  <a:pt x="279" y="135"/>
                </a:lnTo>
                <a:lnTo>
                  <a:pt x="279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5"/>
                </a:lnTo>
                <a:lnTo>
                  <a:pt x="301" y="125"/>
                </a:lnTo>
                <a:lnTo>
                  <a:pt x="303" y="123"/>
                </a:lnTo>
                <a:lnTo>
                  <a:pt x="306" y="123"/>
                </a:lnTo>
                <a:lnTo>
                  <a:pt x="308" y="121"/>
                </a:lnTo>
                <a:lnTo>
                  <a:pt x="310" y="118"/>
                </a:lnTo>
                <a:lnTo>
                  <a:pt x="313" y="118"/>
                </a:lnTo>
                <a:lnTo>
                  <a:pt x="315" y="116"/>
                </a:lnTo>
                <a:lnTo>
                  <a:pt x="318" y="113"/>
                </a:lnTo>
                <a:lnTo>
                  <a:pt x="308" y="113"/>
                </a:lnTo>
                <a:lnTo>
                  <a:pt x="308" y="113"/>
                </a:lnTo>
                <a:close/>
              </a:path>
              <a:path w="393" h="175">
                <a:moveTo>
                  <a:pt x="315" y="106"/>
                </a:moveTo>
                <a:lnTo>
                  <a:pt x="313" y="109"/>
                </a:lnTo>
                <a:lnTo>
                  <a:pt x="310" y="111"/>
                </a:lnTo>
                <a:lnTo>
                  <a:pt x="308" y="113"/>
                </a:lnTo>
                <a:lnTo>
                  <a:pt x="318" y="113"/>
                </a:lnTo>
                <a:lnTo>
                  <a:pt x="318" y="138"/>
                </a:lnTo>
                <a:lnTo>
                  <a:pt x="318" y="154"/>
                </a:lnTo>
                <a:lnTo>
                  <a:pt x="380" y="157"/>
                </a:lnTo>
                <a:lnTo>
                  <a:pt x="380" y="169"/>
                </a:lnTo>
                <a:lnTo>
                  <a:pt x="390" y="161"/>
                </a:lnTo>
                <a:lnTo>
                  <a:pt x="390" y="154"/>
                </a:lnTo>
                <a:lnTo>
                  <a:pt x="327" y="152"/>
                </a:lnTo>
                <a:lnTo>
                  <a:pt x="327" y="109"/>
                </a:lnTo>
                <a:lnTo>
                  <a:pt x="380" y="109"/>
                </a:lnTo>
                <a:lnTo>
                  <a:pt x="315" y="106"/>
                </a:lnTo>
                <a:lnTo>
                  <a:pt x="315" y="106"/>
                </a:lnTo>
                <a:close/>
              </a:path>
              <a:path w="393" h="175">
                <a:moveTo>
                  <a:pt x="385" y="97"/>
                </a:moveTo>
                <a:lnTo>
                  <a:pt x="380" y="104"/>
                </a:lnTo>
                <a:lnTo>
                  <a:pt x="318" y="104"/>
                </a:lnTo>
                <a:lnTo>
                  <a:pt x="315" y="106"/>
                </a:lnTo>
                <a:lnTo>
                  <a:pt x="380" y="109"/>
                </a:lnTo>
                <a:lnTo>
                  <a:pt x="380" y="152"/>
                </a:lnTo>
                <a:lnTo>
                  <a:pt x="327" y="152"/>
                </a:lnTo>
                <a:lnTo>
                  <a:pt x="390" y="154"/>
                </a:lnTo>
                <a:lnTo>
                  <a:pt x="390" y="150"/>
                </a:lnTo>
                <a:lnTo>
                  <a:pt x="387" y="145"/>
                </a:lnTo>
                <a:lnTo>
                  <a:pt x="387" y="111"/>
                </a:lnTo>
                <a:lnTo>
                  <a:pt x="392" y="106"/>
                </a:lnTo>
                <a:lnTo>
                  <a:pt x="385" y="97"/>
                </a:lnTo>
                <a:lnTo>
                  <a:pt x="385" y="97"/>
                </a:lnTo>
                <a:close/>
              </a:path>
              <a:path w="393" h="175">
                <a:moveTo>
                  <a:pt x="318" y="97"/>
                </a:moveTo>
                <a:lnTo>
                  <a:pt x="318" y="104"/>
                </a:lnTo>
                <a:lnTo>
                  <a:pt x="332" y="104"/>
                </a:lnTo>
                <a:lnTo>
                  <a:pt x="334" y="101"/>
                </a:lnTo>
                <a:lnTo>
                  <a:pt x="325" y="99"/>
                </a:lnTo>
                <a:lnTo>
                  <a:pt x="318" y="97"/>
                </a:lnTo>
                <a:lnTo>
                  <a:pt x="318" y="97"/>
                </a:lnTo>
                <a:close/>
              </a:path>
              <a:path w="393" h="175">
                <a:moveTo>
                  <a:pt x="308" y="53"/>
                </a:moveTo>
                <a:lnTo>
                  <a:pt x="306" y="58"/>
                </a:lnTo>
                <a:lnTo>
                  <a:pt x="303" y="61"/>
                </a:lnTo>
                <a:lnTo>
                  <a:pt x="301" y="63"/>
                </a:lnTo>
                <a:lnTo>
                  <a:pt x="298" y="65"/>
                </a:lnTo>
                <a:lnTo>
                  <a:pt x="298" y="68"/>
                </a:lnTo>
                <a:lnTo>
                  <a:pt x="296" y="70"/>
                </a:lnTo>
                <a:lnTo>
                  <a:pt x="294" y="73"/>
                </a:lnTo>
                <a:lnTo>
                  <a:pt x="291" y="75"/>
                </a:lnTo>
                <a:lnTo>
                  <a:pt x="289" y="78"/>
                </a:lnTo>
                <a:lnTo>
                  <a:pt x="286" y="80"/>
                </a:lnTo>
                <a:lnTo>
                  <a:pt x="289" y="82"/>
                </a:lnTo>
                <a:lnTo>
                  <a:pt x="289" y="80"/>
                </a:lnTo>
                <a:lnTo>
                  <a:pt x="291" y="80"/>
                </a:lnTo>
                <a:lnTo>
                  <a:pt x="294" y="78"/>
                </a:lnTo>
                <a:lnTo>
                  <a:pt x="296" y="75"/>
                </a:lnTo>
                <a:lnTo>
                  <a:pt x="298" y="73"/>
                </a:lnTo>
                <a:lnTo>
                  <a:pt x="301" y="70"/>
                </a:lnTo>
                <a:lnTo>
                  <a:pt x="303" y="70"/>
                </a:lnTo>
                <a:lnTo>
                  <a:pt x="306" y="68"/>
                </a:lnTo>
                <a:lnTo>
                  <a:pt x="306" y="65"/>
                </a:lnTo>
                <a:lnTo>
                  <a:pt x="308" y="63"/>
                </a:lnTo>
                <a:lnTo>
                  <a:pt x="310" y="58"/>
                </a:lnTo>
                <a:lnTo>
                  <a:pt x="313" y="56"/>
                </a:lnTo>
                <a:lnTo>
                  <a:pt x="308" y="53"/>
                </a:lnTo>
                <a:lnTo>
                  <a:pt x="308" y="53"/>
                </a:lnTo>
                <a:close/>
              </a:path>
              <a:path w="393" h="175">
                <a:moveTo>
                  <a:pt x="390" y="34"/>
                </a:moveTo>
                <a:lnTo>
                  <a:pt x="373" y="34"/>
                </a:lnTo>
                <a:lnTo>
                  <a:pt x="373" y="37"/>
                </a:lnTo>
                <a:lnTo>
                  <a:pt x="370" y="39"/>
                </a:lnTo>
                <a:lnTo>
                  <a:pt x="370" y="44"/>
                </a:lnTo>
                <a:lnTo>
                  <a:pt x="368" y="46"/>
                </a:lnTo>
                <a:lnTo>
                  <a:pt x="366" y="49"/>
                </a:lnTo>
                <a:lnTo>
                  <a:pt x="366" y="51"/>
                </a:lnTo>
                <a:lnTo>
                  <a:pt x="363" y="53"/>
                </a:lnTo>
                <a:lnTo>
                  <a:pt x="361" y="58"/>
                </a:lnTo>
                <a:lnTo>
                  <a:pt x="358" y="61"/>
                </a:lnTo>
                <a:lnTo>
                  <a:pt x="356" y="63"/>
                </a:lnTo>
                <a:lnTo>
                  <a:pt x="356" y="65"/>
                </a:lnTo>
                <a:lnTo>
                  <a:pt x="354" y="68"/>
                </a:lnTo>
                <a:lnTo>
                  <a:pt x="351" y="70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2" y="82"/>
                </a:lnTo>
                <a:lnTo>
                  <a:pt x="339" y="85"/>
                </a:lnTo>
                <a:lnTo>
                  <a:pt x="337" y="87"/>
                </a:lnTo>
                <a:lnTo>
                  <a:pt x="334" y="90"/>
                </a:lnTo>
                <a:lnTo>
                  <a:pt x="332" y="92"/>
                </a:lnTo>
                <a:lnTo>
                  <a:pt x="330" y="94"/>
                </a:lnTo>
                <a:lnTo>
                  <a:pt x="330" y="97"/>
                </a:lnTo>
                <a:lnTo>
                  <a:pt x="327" y="99"/>
                </a:lnTo>
                <a:lnTo>
                  <a:pt x="325" y="99"/>
                </a:lnTo>
                <a:lnTo>
                  <a:pt x="334" y="101"/>
                </a:lnTo>
                <a:lnTo>
                  <a:pt x="337" y="99"/>
                </a:lnTo>
                <a:lnTo>
                  <a:pt x="339" y="97"/>
                </a:lnTo>
                <a:lnTo>
                  <a:pt x="342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87"/>
                </a:lnTo>
                <a:lnTo>
                  <a:pt x="351" y="85"/>
                </a:lnTo>
                <a:lnTo>
                  <a:pt x="354" y="82"/>
                </a:lnTo>
                <a:lnTo>
                  <a:pt x="356" y="80"/>
                </a:lnTo>
                <a:lnTo>
                  <a:pt x="358" y="78"/>
                </a:lnTo>
                <a:lnTo>
                  <a:pt x="358" y="75"/>
                </a:lnTo>
                <a:lnTo>
                  <a:pt x="361" y="73"/>
                </a:lnTo>
                <a:lnTo>
                  <a:pt x="363" y="70"/>
                </a:lnTo>
                <a:lnTo>
                  <a:pt x="366" y="68"/>
                </a:lnTo>
                <a:lnTo>
                  <a:pt x="366" y="65"/>
                </a:lnTo>
                <a:lnTo>
                  <a:pt x="368" y="63"/>
                </a:lnTo>
                <a:lnTo>
                  <a:pt x="370" y="61"/>
                </a:lnTo>
                <a:lnTo>
                  <a:pt x="373" y="56"/>
                </a:lnTo>
                <a:lnTo>
                  <a:pt x="373" y="53"/>
                </a:lnTo>
                <a:lnTo>
                  <a:pt x="375" y="51"/>
                </a:lnTo>
                <a:lnTo>
                  <a:pt x="378" y="49"/>
                </a:lnTo>
                <a:lnTo>
                  <a:pt x="380" y="44"/>
                </a:lnTo>
                <a:lnTo>
                  <a:pt x="380" y="41"/>
                </a:lnTo>
                <a:lnTo>
                  <a:pt x="382" y="39"/>
                </a:lnTo>
                <a:lnTo>
                  <a:pt x="390" y="34"/>
                </a:lnTo>
                <a:lnTo>
                  <a:pt x="390" y="34"/>
                </a:lnTo>
                <a:close/>
              </a:path>
              <a:path w="393" h="175">
                <a:moveTo>
                  <a:pt x="378" y="22"/>
                </a:moveTo>
                <a:lnTo>
                  <a:pt x="373" y="32"/>
                </a:lnTo>
                <a:lnTo>
                  <a:pt x="327" y="32"/>
                </a:lnTo>
                <a:lnTo>
                  <a:pt x="318" y="34"/>
                </a:lnTo>
                <a:lnTo>
                  <a:pt x="318" y="37"/>
                </a:lnTo>
                <a:lnTo>
                  <a:pt x="315" y="39"/>
                </a:lnTo>
                <a:lnTo>
                  <a:pt x="313" y="44"/>
                </a:lnTo>
                <a:lnTo>
                  <a:pt x="313" y="46"/>
                </a:lnTo>
                <a:lnTo>
                  <a:pt x="310" y="49"/>
                </a:lnTo>
                <a:lnTo>
                  <a:pt x="308" y="51"/>
                </a:lnTo>
                <a:lnTo>
                  <a:pt x="308" y="53"/>
                </a:lnTo>
                <a:lnTo>
                  <a:pt x="313" y="56"/>
                </a:lnTo>
                <a:lnTo>
                  <a:pt x="315" y="58"/>
                </a:lnTo>
                <a:lnTo>
                  <a:pt x="318" y="61"/>
                </a:lnTo>
                <a:lnTo>
                  <a:pt x="320" y="63"/>
                </a:lnTo>
                <a:lnTo>
                  <a:pt x="322" y="68"/>
                </a:lnTo>
                <a:lnTo>
                  <a:pt x="322" y="70"/>
                </a:lnTo>
                <a:lnTo>
                  <a:pt x="325" y="73"/>
                </a:lnTo>
                <a:lnTo>
                  <a:pt x="325" y="75"/>
                </a:lnTo>
                <a:lnTo>
                  <a:pt x="327" y="78"/>
                </a:lnTo>
                <a:lnTo>
                  <a:pt x="327" y="80"/>
                </a:lnTo>
                <a:lnTo>
                  <a:pt x="330" y="82"/>
                </a:lnTo>
                <a:lnTo>
                  <a:pt x="332" y="82"/>
                </a:lnTo>
                <a:lnTo>
                  <a:pt x="332" y="78"/>
                </a:lnTo>
                <a:lnTo>
                  <a:pt x="334" y="75"/>
                </a:lnTo>
                <a:lnTo>
                  <a:pt x="334" y="73"/>
                </a:lnTo>
                <a:lnTo>
                  <a:pt x="334" y="68"/>
                </a:lnTo>
                <a:lnTo>
                  <a:pt x="332" y="65"/>
                </a:lnTo>
                <a:lnTo>
                  <a:pt x="332" y="63"/>
                </a:lnTo>
                <a:lnTo>
                  <a:pt x="330" y="63"/>
                </a:lnTo>
                <a:lnTo>
                  <a:pt x="327" y="61"/>
                </a:lnTo>
                <a:lnTo>
                  <a:pt x="325" y="58"/>
                </a:lnTo>
                <a:lnTo>
                  <a:pt x="322" y="56"/>
                </a:lnTo>
                <a:lnTo>
                  <a:pt x="318" y="53"/>
                </a:lnTo>
                <a:lnTo>
                  <a:pt x="315" y="53"/>
                </a:lnTo>
                <a:lnTo>
                  <a:pt x="318" y="51"/>
                </a:lnTo>
                <a:lnTo>
                  <a:pt x="318" y="49"/>
                </a:lnTo>
                <a:lnTo>
                  <a:pt x="320" y="44"/>
                </a:lnTo>
                <a:lnTo>
                  <a:pt x="322" y="41"/>
                </a:lnTo>
                <a:lnTo>
                  <a:pt x="325" y="39"/>
                </a:lnTo>
                <a:lnTo>
                  <a:pt x="327" y="34"/>
                </a:lnTo>
                <a:lnTo>
                  <a:pt x="390" y="34"/>
                </a:lnTo>
                <a:lnTo>
                  <a:pt x="378" y="22"/>
                </a:lnTo>
                <a:lnTo>
                  <a:pt x="378" y="22"/>
                </a:lnTo>
                <a:close/>
              </a:path>
              <a:path w="393" h="175">
                <a:moveTo>
                  <a:pt x="330" y="3"/>
                </a:move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2" y="25"/>
                </a:lnTo>
                <a:lnTo>
                  <a:pt x="320" y="27"/>
                </a:lnTo>
                <a:lnTo>
                  <a:pt x="320" y="30"/>
                </a:lnTo>
                <a:lnTo>
                  <a:pt x="318" y="34"/>
                </a:lnTo>
                <a:lnTo>
                  <a:pt x="327" y="32"/>
                </a:lnTo>
                <a:lnTo>
                  <a:pt x="327" y="30"/>
                </a:lnTo>
                <a:lnTo>
                  <a:pt x="330" y="27"/>
                </a:lnTo>
                <a:lnTo>
                  <a:pt x="332" y="25"/>
                </a:lnTo>
                <a:lnTo>
                  <a:pt x="332" y="20"/>
                </a:lnTo>
                <a:lnTo>
                  <a:pt x="334" y="18"/>
                </a:lnTo>
                <a:lnTo>
                  <a:pt x="342" y="15"/>
                </a:lnTo>
                <a:lnTo>
                  <a:pt x="330" y="3"/>
                </a:lnTo>
                <a:lnTo>
                  <a:pt x="33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16" name="path 10816"/>
          <p:cNvSpPr/>
          <p:nvPr/>
        </p:nvSpPr>
        <p:spPr>
          <a:xfrm>
            <a:off x="8522970" y="9345421"/>
            <a:ext cx="205739" cy="111251"/>
          </a:xfrm>
          <a:custGeom>
            <a:avLst/>
            <a:gdLst/>
            <a:ahLst/>
            <a:cxnLst/>
            <a:rect l="0" t="0" r="0" b="0"/>
            <a:pathLst>
              <a:path w="323" h="175">
                <a:moveTo>
                  <a:pt x="75" y="130"/>
                </a:moveTo>
                <a:lnTo>
                  <a:pt x="65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7" y="140"/>
                </a:lnTo>
                <a:lnTo>
                  <a:pt x="80" y="142"/>
                </a:lnTo>
                <a:lnTo>
                  <a:pt x="82" y="145"/>
                </a:lnTo>
                <a:lnTo>
                  <a:pt x="87" y="147"/>
                </a:lnTo>
                <a:lnTo>
                  <a:pt x="89" y="147"/>
                </a:lnTo>
                <a:lnTo>
                  <a:pt x="89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1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6"/>
                </a:lnTo>
                <a:lnTo>
                  <a:pt x="113" y="161"/>
                </a:lnTo>
                <a:lnTo>
                  <a:pt x="111" y="159"/>
                </a:lnTo>
                <a:lnTo>
                  <a:pt x="111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1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89" y="138"/>
                </a:lnTo>
                <a:lnTo>
                  <a:pt x="87" y="135"/>
                </a:lnTo>
                <a:lnTo>
                  <a:pt x="85" y="135"/>
                </a:lnTo>
                <a:lnTo>
                  <a:pt x="80" y="133"/>
                </a:lnTo>
                <a:lnTo>
                  <a:pt x="77" y="133"/>
                </a:lnTo>
                <a:lnTo>
                  <a:pt x="75" y="130"/>
                </a:lnTo>
                <a:lnTo>
                  <a:pt x="75" y="130"/>
                </a:lnTo>
                <a:close/>
              </a:path>
              <a:path w="32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61" y="123"/>
                </a:lnTo>
                <a:lnTo>
                  <a:pt x="58" y="125"/>
                </a:lnTo>
                <a:lnTo>
                  <a:pt x="58" y="128"/>
                </a:lnTo>
                <a:lnTo>
                  <a:pt x="56" y="133"/>
                </a:lnTo>
                <a:lnTo>
                  <a:pt x="53" y="135"/>
                </a:lnTo>
                <a:lnTo>
                  <a:pt x="53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1" y="150"/>
                </a:lnTo>
                <a:lnTo>
                  <a:pt x="39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29" y="159"/>
                </a:lnTo>
                <a:lnTo>
                  <a:pt x="27" y="161"/>
                </a:lnTo>
                <a:lnTo>
                  <a:pt x="25" y="161"/>
                </a:lnTo>
                <a:lnTo>
                  <a:pt x="22" y="164"/>
                </a:lnTo>
                <a:lnTo>
                  <a:pt x="17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5" y="171"/>
                </a:lnTo>
                <a:lnTo>
                  <a:pt x="15" y="171"/>
                </a:lnTo>
                <a:lnTo>
                  <a:pt x="17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29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3" y="150"/>
                </a:lnTo>
                <a:lnTo>
                  <a:pt x="56" y="147"/>
                </a:lnTo>
                <a:lnTo>
                  <a:pt x="58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5" y="130"/>
                </a:lnTo>
                <a:lnTo>
                  <a:pt x="75" y="130"/>
                </a:lnTo>
                <a:lnTo>
                  <a:pt x="70" y="130"/>
                </a:lnTo>
                <a:lnTo>
                  <a:pt x="65" y="128"/>
                </a:lnTo>
                <a:lnTo>
                  <a:pt x="68" y="125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23" h="175">
                <a:moveTo>
                  <a:pt x="113" y="101"/>
                </a:moveTo>
                <a:lnTo>
                  <a:pt x="104" y="111"/>
                </a:lnTo>
                <a:lnTo>
                  <a:pt x="1" y="111"/>
                </a:lnTo>
                <a:lnTo>
                  <a:pt x="5" y="118"/>
                </a:lnTo>
                <a:lnTo>
                  <a:pt x="8" y="118"/>
                </a:lnTo>
                <a:lnTo>
                  <a:pt x="10" y="116"/>
                </a:lnTo>
                <a:lnTo>
                  <a:pt x="125" y="116"/>
                </a:lnTo>
                <a:lnTo>
                  <a:pt x="113" y="101"/>
                </a:lnTo>
                <a:lnTo>
                  <a:pt x="113" y="101"/>
                </a:lnTo>
                <a:close/>
              </a:path>
              <a:path w="323" h="175">
                <a:moveTo>
                  <a:pt x="20" y="75"/>
                </a:moveTo>
                <a:lnTo>
                  <a:pt x="17" y="78"/>
                </a:lnTo>
                <a:lnTo>
                  <a:pt x="20" y="78"/>
                </a:lnTo>
                <a:lnTo>
                  <a:pt x="22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29" y="94"/>
                </a:lnTo>
                <a:lnTo>
                  <a:pt x="29" y="97"/>
                </a:lnTo>
                <a:lnTo>
                  <a:pt x="32" y="99"/>
                </a:lnTo>
                <a:lnTo>
                  <a:pt x="32" y="101"/>
                </a:lnTo>
                <a:lnTo>
                  <a:pt x="34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101"/>
                </a:lnTo>
                <a:lnTo>
                  <a:pt x="41" y="97"/>
                </a:lnTo>
                <a:lnTo>
                  <a:pt x="39" y="9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29" y="82"/>
                </a:lnTo>
                <a:lnTo>
                  <a:pt x="27" y="80"/>
                </a:lnTo>
                <a:lnTo>
                  <a:pt x="25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23" h="175">
                <a:moveTo>
                  <a:pt x="34" y="49"/>
                </a:moveTo>
                <a:lnTo>
                  <a:pt x="34" y="51"/>
                </a:lnTo>
                <a:lnTo>
                  <a:pt x="37" y="56"/>
                </a:lnTo>
                <a:lnTo>
                  <a:pt x="39" y="58"/>
                </a:lnTo>
                <a:lnTo>
                  <a:pt x="39" y="61"/>
                </a:lnTo>
                <a:lnTo>
                  <a:pt x="41" y="63"/>
                </a:lnTo>
                <a:lnTo>
                  <a:pt x="44" y="68"/>
                </a:lnTo>
                <a:lnTo>
                  <a:pt x="44" y="70"/>
                </a:lnTo>
                <a:lnTo>
                  <a:pt x="46" y="73"/>
                </a:lnTo>
                <a:lnTo>
                  <a:pt x="46" y="75"/>
                </a:lnTo>
                <a:lnTo>
                  <a:pt x="49" y="80"/>
                </a:lnTo>
                <a:lnTo>
                  <a:pt x="51" y="80"/>
                </a:lnTo>
                <a:lnTo>
                  <a:pt x="51" y="75"/>
                </a:lnTo>
                <a:lnTo>
                  <a:pt x="53" y="70"/>
                </a:lnTo>
                <a:lnTo>
                  <a:pt x="53" y="63"/>
                </a:lnTo>
                <a:lnTo>
                  <a:pt x="51" y="61"/>
                </a:lnTo>
                <a:lnTo>
                  <a:pt x="51" y="58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1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23" h="175">
                <a:moveTo>
                  <a:pt x="65" y="46"/>
                </a:moveTo>
                <a:lnTo>
                  <a:pt x="65" y="94"/>
                </a:lnTo>
                <a:lnTo>
                  <a:pt x="63" y="99"/>
                </a:lnTo>
                <a:lnTo>
                  <a:pt x="63" y="111"/>
                </a:lnTo>
                <a:lnTo>
                  <a:pt x="70" y="111"/>
                </a:lnTo>
                <a:lnTo>
                  <a:pt x="70" y="109"/>
                </a:lnTo>
                <a:lnTo>
                  <a:pt x="73" y="106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5" y="46"/>
                </a:lnTo>
                <a:lnTo>
                  <a:pt x="65" y="46"/>
                </a:lnTo>
                <a:close/>
              </a:path>
              <a:path w="32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5" y="56"/>
                </a:lnTo>
                <a:lnTo>
                  <a:pt x="5" y="58"/>
                </a:lnTo>
                <a:lnTo>
                  <a:pt x="3" y="61"/>
                </a:lnTo>
                <a:lnTo>
                  <a:pt x="3" y="63"/>
                </a:lnTo>
                <a:lnTo>
                  <a:pt x="5" y="63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7" y="58"/>
                </a:lnTo>
                <a:lnTo>
                  <a:pt x="17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23" h="175">
                <a:moveTo>
                  <a:pt x="113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101" y="61"/>
                </a:lnTo>
                <a:lnTo>
                  <a:pt x="101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3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3" y="27"/>
                </a:lnTo>
                <a:lnTo>
                  <a:pt x="113" y="27"/>
                </a:lnTo>
                <a:close/>
              </a:path>
              <a:path w="323" h="175">
                <a:moveTo>
                  <a:pt x="17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7" y="37"/>
                </a:lnTo>
                <a:lnTo>
                  <a:pt x="17" y="27"/>
                </a:lnTo>
                <a:lnTo>
                  <a:pt x="17" y="27"/>
                </a:lnTo>
                <a:close/>
              </a:path>
              <a:path w="323" h="175">
                <a:moveTo>
                  <a:pt x="53" y="1"/>
                </a:moveTo>
                <a:lnTo>
                  <a:pt x="51" y="3"/>
                </a:lnTo>
                <a:lnTo>
                  <a:pt x="53" y="3"/>
                </a:lnTo>
                <a:lnTo>
                  <a:pt x="53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27"/>
                </a:lnTo>
                <a:lnTo>
                  <a:pt x="63" y="30"/>
                </a:lnTo>
                <a:lnTo>
                  <a:pt x="63" y="32"/>
                </a:lnTo>
                <a:lnTo>
                  <a:pt x="65" y="34"/>
                </a:lnTo>
                <a:lnTo>
                  <a:pt x="65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5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3" y="1"/>
                </a:lnTo>
                <a:lnTo>
                  <a:pt x="53" y="1"/>
                </a:lnTo>
                <a:close/>
              </a:path>
              <a:path w="323" h="175">
                <a:moveTo>
                  <a:pt x="248" y="154"/>
                </a:moveTo>
                <a:lnTo>
                  <a:pt x="248" y="169"/>
                </a:lnTo>
                <a:lnTo>
                  <a:pt x="257" y="166"/>
                </a:lnTo>
                <a:lnTo>
                  <a:pt x="257" y="157"/>
                </a:lnTo>
                <a:lnTo>
                  <a:pt x="310" y="157"/>
                </a:lnTo>
                <a:lnTo>
                  <a:pt x="248" y="154"/>
                </a:lnTo>
                <a:lnTo>
                  <a:pt x="248" y="154"/>
                </a:lnTo>
                <a:close/>
              </a:path>
              <a:path w="323" h="175">
                <a:moveTo>
                  <a:pt x="238" y="113"/>
                </a:moveTo>
                <a:lnTo>
                  <a:pt x="236" y="113"/>
                </a:lnTo>
                <a:lnTo>
                  <a:pt x="236" y="116"/>
                </a:lnTo>
                <a:lnTo>
                  <a:pt x="233" y="118"/>
                </a:lnTo>
                <a:lnTo>
                  <a:pt x="229" y="121"/>
                </a:lnTo>
                <a:lnTo>
                  <a:pt x="226" y="121"/>
                </a:lnTo>
                <a:lnTo>
                  <a:pt x="224" y="123"/>
                </a:lnTo>
                <a:lnTo>
                  <a:pt x="221" y="125"/>
                </a:lnTo>
                <a:lnTo>
                  <a:pt x="219" y="125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09" y="133"/>
                </a:lnTo>
                <a:lnTo>
                  <a:pt x="209" y="135"/>
                </a:lnTo>
                <a:lnTo>
                  <a:pt x="209" y="133"/>
                </a:lnTo>
                <a:lnTo>
                  <a:pt x="214" y="133"/>
                </a:lnTo>
                <a:lnTo>
                  <a:pt x="217" y="130"/>
                </a:lnTo>
                <a:lnTo>
                  <a:pt x="221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5"/>
                </a:lnTo>
                <a:lnTo>
                  <a:pt x="231" y="125"/>
                </a:lnTo>
                <a:lnTo>
                  <a:pt x="233" y="123"/>
                </a:lnTo>
                <a:lnTo>
                  <a:pt x="236" y="123"/>
                </a:lnTo>
                <a:lnTo>
                  <a:pt x="238" y="121"/>
                </a:lnTo>
                <a:lnTo>
                  <a:pt x="241" y="118"/>
                </a:lnTo>
                <a:lnTo>
                  <a:pt x="243" y="118"/>
                </a:lnTo>
                <a:lnTo>
                  <a:pt x="245" y="116"/>
                </a:lnTo>
                <a:lnTo>
                  <a:pt x="248" y="113"/>
                </a:lnTo>
                <a:lnTo>
                  <a:pt x="238" y="113"/>
                </a:lnTo>
                <a:lnTo>
                  <a:pt x="238" y="113"/>
                </a:lnTo>
                <a:close/>
              </a:path>
              <a:path w="323" h="175">
                <a:moveTo>
                  <a:pt x="245" y="106"/>
                </a:moveTo>
                <a:lnTo>
                  <a:pt x="243" y="109"/>
                </a:lnTo>
                <a:lnTo>
                  <a:pt x="241" y="111"/>
                </a:lnTo>
                <a:lnTo>
                  <a:pt x="238" y="113"/>
                </a:lnTo>
                <a:lnTo>
                  <a:pt x="248" y="113"/>
                </a:lnTo>
                <a:lnTo>
                  <a:pt x="248" y="138"/>
                </a:lnTo>
                <a:lnTo>
                  <a:pt x="248" y="154"/>
                </a:lnTo>
                <a:lnTo>
                  <a:pt x="310" y="157"/>
                </a:lnTo>
                <a:lnTo>
                  <a:pt x="310" y="169"/>
                </a:lnTo>
                <a:lnTo>
                  <a:pt x="320" y="161"/>
                </a:lnTo>
                <a:lnTo>
                  <a:pt x="320" y="154"/>
                </a:lnTo>
                <a:lnTo>
                  <a:pt x="257" y="152"/>
                </a:lnTo>
                <a:lnTo>
                  <a:pt x="257" y="109"/>
                </a:lnTo>
                <a:lnTo>
                  <a:pt x="310" y="109"/>
                </a:lnTo>
                <a:lnTo>
                  <a:pt x="245" y="106"/>
                </a:lnTo>
                <a:lnTo>
                  <a:pt x="245" y="106"/>
                </a:lnTo>
                <a:close/>
              </a:path>
              <a:path w="323" h="175">
                <a:moveTo>
                  <a:pt x="315" y="97"/>
                </a:moveTo>
                <a:lnTo>
                  <a:pt x="310" y="104"/>
                </a:lnTo>
                <a:lnTo>
                  <a:pt x="248" y="104"/>
                </a:lnTo>
                <a:lnTo>
                  <a:pt x="245" y="106"/>
                </a:lnTo>
                <a:lnTo>
                  <a:pt x="310" y="109"/>
                </a:lnTo>
                <a:lnTo>
                  <a:pt x="310" y="152"/>
                </a:lnTo>
                <a:lnTo>
                  <a:pt x="257" y="152"/>
                </a:lnTo>
                <a:lnTo>
                  <a:pt x="320" y="154"/>
                </a:lnTo>
                <a:lnTo>
                  <a:pt x="320" y="150"/>
                </a:lnTo>
                <a:lnTo>
                  <a:pt x="317" y="145"/>
                </a:lnTo>
                <a:lnTo>
                  <a:pt x="317" y="111"/>
                </a:lnTo>
                <a:lnTo>
                  <a:pt x="322" y="106"/>
                </a:lnTo>
                <a:lnTo>
                  <a:pt x="315" y="97"/>
                </a:lnTo>
                <a:lnTo>
                  <a:pt x="315" y="97"/>
                </a:lnTo>
                <a:close/>
              </a:path>
              <a:path w="323" h="175">
                <a:moveTo>
                  <a:pt x="248" y="97"/>
                </a:moveTo>
                <a:lnTo>
                  <a:pt x="248" y="104"/>
                </a:lnTo>
                <a:lnTo>
                  <a:pt x="262" y="104"/>
                </a:lnTo>
                <a:lnTo>
                  <a:pt x="265" y="101"/>
                </a:lnTo>
                <a:lnTo>
                  <a:pt x="255" y="99"/>
                </a:lnTo>
                <a:lnTo>
                  <a:pt x="248" y="97"/>
                </a:lnTo>
                <a:lnTo>
                  <a:pt x="248" y="97"/>
                </a:lnTo>
                <a:close/>
              </a:path>
              <a:path w="323" h="175">
                <a:moveTo>
                  <a:pt x="238" y="53"/>
                </a:moveTo>
                <a:lnTo>
                  <a:pt x="236" y="58"/>
                </a:lnTo>
                <a:lnTo>
                  <a:pt x="233" y="61"/>
                </a:lnTo>
                <a:lnTo>
                  <a:pt x="231" y="63"/>
                </a:lnTo>
                <a:lnTo>
                  <a:pt x="229" y="65"/>
                </a:lnTo>
                <a:lnTo>
                  <a:pt x="229" y="68"/>
                </a:lnTo>
                <a:lnTo>
                  <a:pt x="226" y="70"/>
                </a:lnTo>
                <a:lnTo>
                  <a:pt x="224" y="73"/>
                </a:lnTo>
                <a:lnTo>
                  <a:pt x="221" y="75"/>
                </a:lnTo>
                <a:lnTo>
                  <a:pt x="219" y="78"/>
                </a:lnTo>
                <a:lnTo>
                  <a:pt x="217" y="80"/>
                </a:lnTo>
                <a:lnTo>
                  <a:pt x="219" y="82"/>
                </a:lnTo>
                <a:lnTo>
                  <a:pt x="219" y="80"/>
                </a:lnTo>
                <a:lnTo>
                  <a:pt x="221" y="80"/>
                </a:lnTo>
                <a:lnTo>
                  <a:pt x="224" y="78"/>
                </a:lnTo>
                <a:lnTo>
                  <a:pt x="226" y="75"/>
                </a:lnTo>
                <a:lnTo>
                  <a:pt x="229" y="73"/>
                </a:lnTo>
                <a:lnTo>
                  <a:pt x="231" y="70"/>
                </a:lnTo>
                <a:lnTo>
                  <a:pt x="233" y="70"/>
                </a:lnTo>
                <a:lnTo>
                  <a:pt x="236" y="68"/>
                </a:lnTo>
                <a:lnTo>
                  <a:pt x="236" y="65"/>
                </a:lnTo>
                <a:lnTo>
                  <a:pt x="238" y="63"/>
                </a:lnTo>
                <a:lnTo>
                  <a:pt x="241" y="58"/>
                </a:lnTo>
                <a:lnTo>
                  <a:pt x="243" y="56"/>
                </a:lnTo>
                <a:lnTo>
                  <a:pt x="238" y="53"/>
                </a:lnTo>
                <a:lnTo>
                  <a:pt x="238" y="53"/>
                </a:lnTo>
                <a:close/>
              </a:path>
              <a:path w="323" h="175">
                <a:moveTo>
                  <a:pt x="320" y="34"/>
                </a:moveTo>
                <a:lnTo>
                  <a:pt x="303" y="34"/>
                </a:lnTo>
                <a:lnTo>
                  <a:pt x="303" y="37"/>
                </a:lnTo>
                <a:lnTo>
                  <a:pt x="301" y="39"/>
                </a:lnTo>
                <a:lnTo>
                  <a:pt x="301" y="44"/>
                </a:lnTo>
                <a:lnTo>
                  <a:pt x="298" y="46"/>
                </a:lnTo>
                <a:lnTo>
                  <a:pt x="296" y="49"/>
                </a:lnTo>
                <a:lnTo>
                  <a:pt x="296" y="51"/>
                </a:lnTo>
                <a:lnTo>
                  <a:pt x="293" y="53"/>
                </a:lnTo>
                <a:lnTo>
                  <a:pt x="291" y="58"/>
                </a:lnTo>
                <a:lnTo>
                  <a:pt x="289" y="61"/>
                </a:lnTo>
                <a:lnTo>
                  <a:pt x="286" y="63"/>
                </a:lnTo>
                <a:lnTo>
                  <a:pt x="286" y="65"/>
                </a:lnTo>
                <a:lnTo>
                  <a:pt x="284" y="68"/>
                </a:lnTo>
                <a:lnTo>
                  <a:pt x="281" y="70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69" y="85"/>
                </a:lnTo>
                <a:lnTo>
                  <a:pt x="267" y="87"/>
                </a:lnTo>
                <a:lnTo>
                  <a:pt x="265" y="90"/>
                </a:lnTo>
                <a:lnTo>
                  <a:pt x="262" y="92"/>
                </a:lnTo>
                <a:lnTo>
                  <a:pt x="260" y="94"/>
                </a:lnTo>
                <a:lnTo>
                  <a:pt x="260" y="97"/>
                </a:lnTo>
                <a:lnTo>
                  <a:pt x="257" y="99"/>
                </a:lnTo>
                <a:lnTo>
                  <a:pt x="255" y="99"/>
                </a:lnTo>
                <a:lnTo>
                  <a:pt x="265" y="101"/>
                </a:lnTo>
                <a:lnTo>
                  <a:pt x="267" y="99"/>
                </a:lnTo>
                <a:lnTo>
                  <a:pt x="269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87"/>
                </a:lnTo>
                <a:lnTo>
                  <a:pt x="281" y="85"/>
                </a:lnTo>
                <a:lnTo>
                  <a:pt x="284" y="82"/>
                </a:lnTo>
                <a:lnTo>
                  <a:pt x="286" y="80"/>
                </a:lnTo>
                <a:lnTo>
                  <a:pt x="289" y="78"/>
                </a:lnTo>
                <a:lnTo>
                  <a:pt x="289" y="75"/>
                </a:lnTo>
                <a:lnTo>
                  <a:pt x="291" y="73"/>
                </a:lnTo>
                <a:lnTo>
                  <a:pt x="293" y="70"/>
                </a:lnTo>
                <a:lnTo>
                  <a:pt x="296" y="68"/>
                </a:lnTo>
                <a:lnTo>
                  <a:pt x="296" y="65"/>
                </a:lnTo>
                <a:lnTo>
                  <a:pt x="298" y="63"/>
                </a:lnTo>
                <a:lnTo>
                  <a:pt x="301" y="61"/>
                </a:lnTo>
                <a:lnTo>
                  <a:pt x="303" y="56"/>
                </a:lnTo>
                <a:lnTo>
                  <a:pt x="303" y="53"/>
                </a:lnTo>
                <a:lnTo>
                  <a:pt x="305" y="51"/>
                </a:lnTo>
                <a:lnTo>
                  <a:pt x="308" y="49"/>
                </a:lnTo>
                <a:lnTo>
                  <a:pt x="310" y="44"/>
                </a:lnTo>
                <a:lnTo>
                  <a:pt x="310" y="41"/>
                </a:lnTo>
                <a:lnTo>
                  <a:pt x="313" y="39"/>
                </a:lnTo>
                <a:lnTo>
                  <a:pt x="320" y="34"/>
                </a:lnTo>
                <a:lnTo>
                  <a:pt x="320" y="34"/>
                </a:lnTo>
                <a:close/>
              </a:path>
              <a:path w="323" h="175">
                <a:moveTo>
                  <a:pt x="308" y="22"/>
                </a:moveTo>
                <a:lnTo>
                  <a:pt x="303" y="32"/>
                </a:lnTo>
                <a:lnTo>
                  <a:pt x="257" y="32"/>
                </a:lnTo>
                <a:lnTo>
                  <a:pt x="248" y="34"/>
                </a:lnTo>
                <a:lnTo>
                  <a:pt x="248" y="37"/>
                </a:lnTo>
                <a:lnTo>
                  <a:pt x="245" y="39"/>
                </a:lnTo>
                <a:lnTo>
                  <a:pt x="243" y="44"/>
                </a:lnTo>
                <a:lnTo>
                  <a:pt x="243" y="46"/>
                </a:lnTo>
                <a:lnTo>
                  <a:pt x="241" y="49"/>
                </a:lnTo>
                <a:lnTo>
                  <a:pt x="238" y="51"/>
                </a:lnTo>
                <a:lnTo>
                  <a:pt x="238" y="53"/>
                </a:lnTo>
                <a:lnTo>
                  <a:pt x="243" y="56"/>
                </a:lnTo>
                <a:lnTo>
                  <a:pt x="245" y="58"/>
                </a:lnTo>
                <a:lnTo>
                  <a:pt x="248" y="61"/>
                </a:lnTo>
                <a:lnTo>
                  <a:pt x="250" y="63"/>
                </a:lnTo>
                <a:lnTo>
                  <a:pt x="253" y="68"/>
                </a:lnTo>
                <a:lnTo>
                  <a:pt x="253" y="70"/>
                </a:lnTo>
                <a:lnTo>
                  <a:pt x="255" y="73"/>
                </a:lnTo>
                <a:lnTo>
                  <a:pt x="255" y="75"/>
                </a:lnTo>
                <a:lnTo>
                  <a:pt x="257" y="78"/>
                </a:lnTo>
                <a:lnTo>
                  <a:pt x="257" y="80"/>
                </a:lnTo>
                <a:lnTo>
                  <a:pt x="260" y="82"/>
                </a:lnTo>
                <a:lnTo>
                  <a:pt x="262" y="82"/>
                </a:lnTo>
                <a:lnTo>
                  <a:pt x="265" y="78"/>
                </a:lnTo>
                <a:lnTo>
                  <a:pt x="265" y="73"/>
                </a:lnTo>
                <a:lnTo>
                  <a:pt x="265" y="68"/>
                </a:lnTo>
                <a:lnTo>
                  <a:pt x="262" y="65"/>
                </a:lnTo>
                <a:lnTo>
                  <a:pt x="262" y="63"/>
                </a:lnTo>
                <a:lnTo>
                  <a:pt x="260" y="63"/>
                </a:lnTo>
                <a:lnTo>
                  <a:pt x="257" y="61"/>
                </a:lnTo>
                <a:lnTo>
                  <a:pt x="255" y="58"/>
                </a:lnTo>
                <a:lnTo>
                  <a:pt x="253" y="56"/>
                </a:lnTo>
                <a:lnTo>
                  <a:pt x="248" y="53"/>
                </a:lnTo>
                <a:lnTo>
                  <a:pt x="245" y="53"/>
                </a:lnTo>
                <a:lnTo>
                  <a:pt x="248" y="51"/>
                </a:lnTo>
                <a:lnTo>
                  <a:pt x="248" y="49"/>
                </a:lnTo>
                <a:lnTo>
                  <a:pt x="250" y="44"/>
                </a:lnTo>
                <a:lnTo>
                  <a:pt x="253" y="41"/>
                </a:lnTo>
                <a:lnTo>
                  <a:pt x="255" y="39"/>
                </a:lnTo>
                <a:lnTo>
                  <a:pt x="257" y="34"/>
                </a:lnTo>
                <a:lnTo>
                  <a:pt x="320" y="34"/>
                </a:lnTo>
                <a:lnTo>
                  <a:pt x="308" y="22"/>
                </a:lnTo>
                <a:lnTo>
                  <a:pt x="308" y="22"/>
                </a:lnTo>
                <a:close/>
              </a:path>
              <a:path w="323" h="175">
                <a:moveTo>
                  <a:pt x="260" y="3"/>
                </a:moveTo>
                <a:lnTo>
                  <a:pt x="257" y="8"/>
                </a:lnTo>
                <a:lnTo>
                  <a:pt x="257" y="10"/>
                </a:lnTo>
                <a:lnTo>
                  <a:pt x="255" y="13"/>
                </a:lnTo>
                <a:lnTo>
                  <a:pt x="255" y="18"/>
                </a:lnTo>
                <a:lnTo>
                  <a:pt x="253" y="20"/>
                </a:lnTo>
                <a:lnTo>
                  <a:pt x="253" y="25"/>
                </a:lnTo>
                <a:lnTo>
                  <a:pt x="250" y="27"/>
                </a:lnTo>
                <a:lnTo>
                  <a:pt x="250" y="30"/>
                </a:lnTo>
                <a:lnTo>
                  <a:pt x="248" y="34"/>
                </a:lnTo>
                <a:lnTo>
                  <a:pt x="257" y="32"/>
                </a:lnTo>
                <a:lnTo>
                  <a:pt x="257" y="30"/>
                </a:lnTo>
                <a:lnTo>
                  <a:pt x="260" y="27"/>
                </a:lnTo>
                <a:lnTo>
                  <a:pt x="262" y="25"/>
                </a:lnTo>
                <a:lnTo>
                  <a:pt x="262" y="20"/>
                </a:lnTo>
                <a:lnTo>
                  <a:pt x="265" y="18"/>
                </a:lnTo>
                <a:lnTo>
                  <a:pt x="272" y="15"/>
                </a:lnTo>
                <a:lnTo>
                  <a:pt x="260" y="3"/>
                </a:lnTo>
                <a:lnTo>
                  <a:pt x="26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96" name="group 496"/>
          <p:cNvGrpSpPr/>
          <p:nvPr/>
        </p:nvGrpSpPr>
        <p:grpSpPr>
          <a:xfrm rot="21600000">
            <a:off x="1430272" y="9349994"/>
            <a:ext cx="1321309" cy="396239"/>
            <a:chOff x="0" y="0"/>
            <a:chExt cx="1321309" cy="396239"/>
          </a:xfrm>
        </p:grpSpPr>
        <p:sp>
          <p:nvSpPr>
            <p:cNvPr id="10818" name="path 10818"/>
            <p:cNvSpPr/>
            <p:nvPr/>
          </p:nvSpPr>
          <p:spPr>
            <a:xfrm>
              <a:off x="0" y="0"/>
              <a:ext cx="377955" cy="396239"/>
            </a:xfrm>
            <a:custGeom>
              <a:avLst/>
              <a:gdLst/>
              <a:ahLst/>
              <a:cxnLst/>
              <a:rect l="0" t="0" r="0" b="0"/>
              <a:pathLst>
                <a:path w="595" h="623">
                  <a:moveTo>
                    <a:pt x="102" y="195"/>
                  </a:moveTo>
                  <a:lnTo>
                    <a:pt x="294" y="3"/>
                  </a:lnTo>
                  <a:moveTo>
                    <a:pt x="99" y="200"/>
                  </a:moveTo>
                  <a:lnTo>
                    <a:pt x="298" y="1"/>
                  </a:lnTo>
                  <a:moveTo>
                    <a:pt x="99" y="205"/>
                  </a:moveTo>
                  <a:lnTo>
                    <a:pt x="303" y="1"/>
                  </a:lnTo>
                  <a:moveTo>
                    <a:pt x="102" y="207"/>
                  </a:moveTo>
                  <a:lnTo>
                    <a:pt x="306" y="1"/>
                  </a:lnTo>
                  <a:moveTo>
                    <a:pt x="102" y="209"/>
                  </a:moveTo>
                  <a:lnTo>
                    <a:pt x="310" y="3"/>
                  </a:lnTo>
                  <a:moveTo>
                    <a:pt x="104" y="212"/>
                  </a:moveTo>
                  <a:lnTo>
                    <a:pt x="313" y="5"/>
                  </a:lnTo>
                  <a:lnTo>
                    <a:pt x="106" y="214"/>
                  </a:lnTo>
                  <a:moveTo>
                    <a:pt x="106" y="217"/>
                  </a:moveTo>
                  <a:lnTo>
                    <a:pt x="315" y="8"/>
                  </a:lnTo>
                  <a:moveTo>
                    <a:pt x="109" y="219"/>
                  </a:moveTo>
                  <a:lnTo>
                    <a:pt x="318" y="10"/>
                  </a:lnTo>
                  <a:moveTo>
                    <a:pt x="114" y="219"/>
                  </a:moveTo>
                  <a:lnTo>
                    <a:pt x="320" y="13"/>
                  </a:lnTo>
                  <a:moveTo>
                    <a:pt x="116" y="221"/>
                  </a:moveTo>
                  <a:lnTo>
                    <a:pt x="322" y="15"/>
                  </a:lnTo>
                  <a:moveTo>
                    <a:pt x="121" y="221"/>
                  </a:moveTo>
                  <a:lnTo>
                    <a:pt x="325" y="17"/>
                  </a:lnTo>
                  <a:moveTo>
                    <a:pt x="126" y="219"/>
                  </a:moveTo>
                  <a:lnTo>
                    <a:pt x="327" y="20"/>
                  </a:lnTo>
                  <a:lnTo>
                    <a:pt x="274" y="75"/>
                  </a:lnTo>
                  <a:moveTo>
                    <a:pt x="282" y="70"/>
                  </a:moveTo>
                  <a:lnTo>
                    <a:pt x="330" y="22"/>
                  </a:lnTo>
                  <a:moveTo>
                    <a:pt x="286" y="70"/>
                  </a:moveTo>
                  <a:lnTo>
                    <a:pt x="332" y="25"/>
                  </a:lnTo>
                  <a:moveTo>
                    <a:pt x="291" y="68"/>
                  </a:moveTo>
                  <a:lnTo>
                    <a:pt x="334" y="27"/>
                  </a:lnTo>
                  <a:moveTo>
                    <a:pt x="296" y="68"/>
                  </a:moveTo>
                  <a:lnTo>
                    <a:pt x="337" y="29"/>
                  </a:lnTo>
                  <a:moveTo>
                    <a:pt x="301" y="68"/>
                  </a:moveTo>
                  <a:lnTo>
                    <a:pt x="339" y="32"/>
                  </a:lnTo>
                  <a:lnTo>
                    <a:pt x="303" y="70"/>
                  </a:lnTo>
                  <a:moveTo>
                    <a:pt x="308" y="70"/>
                  </a:moveTo>
                  <a:lnTo>
                    <a:pt x="342" y="34"/>
                  </a:lnTo>
                  <a:moveTo>
                    <a:pt x="1" y="380"/>
                  </a:moveTo>
                  <a:lnTo>
                    <a:pt x="243" y="140"/>
                  </a:lnTo>
                  <a:moveTo>
                    <a:pt x="310" y="70"/>
                  </a:moveTo>
                  <a:lnTo>
                    <a:pt x="344" y="37"/>
                  </a:lnTo>
                  <a:moveTo>
                    <a:pt x="1" y="385"/>
                  </a:moveTo>
                  <a:lnTo>
                    <a:pt x="248" y="140"/>
                  </a:lnTo>
                  <a:moveTo>
                    <a:pt x="313" y="73"/>
                  </a:moveTo>
                  <a:lnTo>
                    <a:pt x="346" y="39"/>
                  </a:lnTo>
                  <a:moveTo>
                    <a:pt x="1" y="389"/>
                  </a:moveTo>
                  <a:lnTo>
                    <a:pt x="250" y="140"/>
                  </a:lnTo>
                  <a:moveTo>
                    <a:pt x="318" y="73"/>
                  </a:moveTo>
                  <a:lnTo>
                    <a:pt x="349" y="41"/>
                  </a:lnTo>
                  <a:moveTo>
                    <a:pt x="1" y="392"/>
                  </a:moveTo>
                  <a:lnTo>
                    <a:pt x="253" y="142"/>
                  </a:lnTo>
                  <a:moveTo>
                    <a:pt x="320" y="75"/>
                  </a:moveTo>
                  <a:lnTo>
                    <a:pt x="351" y="44"/>
                  </a:lnTo>
                  <a:moveTo>
                    <a:pt x="3" y="394"/>
                  </a:moveTo>
                  <a:lnTo>
                    <a:pt x="255" y="142"/>
                  </a:lnTo>
                  <a:moveTo>
                    <a:pt x="322" y="75"/>
                  </a:moveTo>
                  <a:lnTo>
                    <a:pt x="354" y="46"/>
                  </a:lnTo>
                  <a:moveTo>
                    <a:pt x="3" y="397"/>
                  </a:moveTo>
                  <a:lnTo>
                    <a:pt x="255" y="147"/>
                  </a:lnTo>
                  <a:moveTo>
                    <a:pt x="325" y="77"/>
                  </a:moveTo>
                  <a:lnTo>
                    <a:pt x="354" y="46"/>
                  </a:lnTo>
                  <a:moveTo>
                    <a:pt x="6" y="399"/>
                  </a:moveTo>
                  <a:lnTo>
                    <a:pt x="255" y="149"/>
                  </a:lnTo>
                  <a:moveTo>
                    <a:pt x="327" y="80"/>
                  </a:moveTo>
                  <a:lnTo>
                    <a:pt x="356" y="49"/>
                  </a:lnTo>
                  <a:moveTo>
                    <a:pt x="8" y="401"/>
                  </a:moveTo>
                  <a:lnTo>
                    <a:pt x="255" y="154"/>
                  </a:lnTo>
                  <a:moveTo>
                    <a:pt x="327" y="82"/>
                  </a:moveTo>
                  <a:lnTo>
                    <a:pt x="358" y="51"/>
                  </a:lnTo>
                  <a:moveTo>
                    <a:pt x="10" y="404"/>
                  </a:moveTo>
                  <a:lnTo>
                    <a:pt x="255" y="159"/>
                  </a:lnTo>
                  <a:moveTo>
                    <a:pt x="330" y="85"/>
                  </a:moveTo>
                  <a:lnTo>
                    <a:pt x="361" y="53"/>
                  </a:lnTo>
                  <a:moveTo>
                    <a:pt x="13" y="406"/>
                  </a:moveTo>
                  <a:lnTo>
                    <a:pt x="255" y="161"/>
                  </a:lnTo>
                  <a:moveTo>
                    <a:pt x="332" y="87"/>
                  </a:moveTo>
                  <a:lnTo>
                    <a:pt x="363" y="56"/>
                  </a:lnTo>
                  <a:moveTo>
                    <a:pt x="15" y="409"/>
                  </a:moveTo>
                  <a:lnTo>
                    <a:pt x="255" y="166"/>
                  </a:lnTo>
                  <a:moveTo>
                    <a:pt x="334" y="89"/>
                  </a:moveTo>
                  <a:lnTo>
                    <a:pt x="366" y="58"/>
                  </a:lnTo>
                  <a:moveTo>
                    <a:pt x="15" y="409"/>
                  </a:moveTo>
                  <a:lnTo>
                    <a:pt x="255" y="171"/>
                  </a:lnTo>
                  <a:moveTo>
                    <a:pt x="334" y="92"/>
                  </a:moveTo>
                  <a:lnTo>
                    <a:pt x="368" y="61"/>
                  </a:lnTo>
                  <a:moveTo>
                    <a:pt x="18" y="411"/>
                  </a:moveTo>
                  <a:lnTo>
                    <a:pt x="255" y="173"/>
                  </a:lnTo>
                  <a:moveTo>
                    <a:pt x="337" y="94"/>
                  </a:moveTo>
                  <a:lnTo>
                    <a:pt x="368" y="61"/>
                  </a:lnTo>
                  <a:moveTo>
                    <a:pt x="20" y="413"/>
                  </a:moveTo>
                  <a:lnTo>
                    <a:pt x="255" y="178"/>
                  </a:lnTo>
                  <a:moveTo>
                    <a:pt x="337" y="97"/>
                  </a:moveTo>
                  <a:lnTo>
                    <a:pt x="370" y="63"/>
                  </a:lnTo>
                  <a:moveTo>
                    <a:pt x="22" y="416"/>
                  </a:moveTo>
                  <a:lnTo>
                    <a:pt x="255" y="183"/>
                  </a:lnTo>
                  <a:moveTo>
                    <a:pt x="339" y="99"/>
                  </a:moveTo>
                  <a:lnTo>
                    <a:pt x="373" y="65"/>
                  </a:lnTo>
                  <a:moveTo>
                    <a:pt x="25" y="418"/>
                  </a:moveTo>
                  <a:lnTo>
                    <a:pt x="255" y="185"/>
                  </a:lnTo>
                  <a:moveTo>
                    <a:pt x="339" y="104"/>
                  </a:moveTo>
                  <a:lnTo>
                    <a:pt x="375" y="68"/>
                  </a:lnTo>
                  <a:moveTo>
                    <a:pt x="27" y="421"/>
                  </a:moveTo>
                  <a:lnTo>
                    <a:pt x="255" y="190"/>
                  </a:lnTo>
                  <a:moveTo>
                    <a:pt x="339" y="106"/>
                  </a:moveTo>
                  <a:lnTo>
                    <a:pt x="378" y="70"/>
                  </a:lnTo>
                  <a:moveTo>
                    <a:pt x="30" y="423"/>
                  </a:moveTo>
                  <a:lnTo>
                    <a:pt x="255" y="195"/>
                  </a:lnTo>
                  <a:moveTo>
                    <a:pt x="342" y="111"/>
                  </a:moveTo>
                  <a:lnTo>
                    <a:pt x="380" y="73"/>
                  </a:lnTo>
                  <a:moveTo>
                    <a:pt x="30" y="423"/>
                  </a:moveTo>
                  <a:lnTo>
                    <a:pt x="255" y="200"/>
                  </a:lnTo>
                  <a:moveTo>
                    <a:pt x="342" y="113"/>
                  </a:moveTo>
                  <a:lnTo>
                    <a:pt x="380" y="73"/>
                  </a:lnTo>
                  <a:moveTo>
                    <a:pt x="32" y="425"/>
                  </a:moveTo>
                  <a:lnTo>
                    <a:pt x="255" y="202"/>
                  </a:lnTo>
                  <a:moveTo>
                    <a:pt x="342" y="118"/>
                  </a:moveTo>
                  <a:lnTo>
                    <a:pt x="382" y="75"/>
                  </a:lnTo>
                  <a:moveTo>
                    <a:pt x="34" y="428"/>
                  </a:moveTo>
                  <a:lnTo>
                    <a:pt x="255" y="207"/>
                  </a:lnTo>
                  <a:moveTo>
                    <a:pt x="342" y="123"/>
                  </a:moveTo>
                  <a:lnTo>
                    <a:pt x="385" y="77"/>
                  </a:lnTo>
                  <a:moveTo>
                    <a:pt x="37" y="430"/>
                  </a:moveTo>
                  <a:lnTo>
                    <a:pt x="255" y="212"/>
                  </a:lnTo>
                  <a:moveTo>
                    <a:pt x="342" y="125"/>
                  </a:moveTo>
                  <a:lnTo>
                    <a:pt x="387" y="80"/>
                  </a:lnTo>
                  <a:moveTo>
                    <a:pt x="39" y="433"/>
                  </a:moveTo>
                  <a:lnTo>
                    <a:pt x="255" y="214"/>
                  </a:lnTo>
                  <a:moveTo>
                    <a:pt x="342" y="130"/>
                  </a:moveTo>
                  <a:lnTo>
                    <a:pt x="390" y="82"/>
                  </a:lnTo>
                  <a:moveTo>
                    <a:pt x="42" y="435"/>
                  </a:moveTo>
                  <a:lnTo>
                    <a:pt x="255" y="219"/>
                  </a:lnTo>
                  <a:moveTo>
                    <a:pt x="342" y="135"/>
                  </a:moveTo>
                  <a:lnTo>
                    <a:pt x="392" y="85"/>
                  </a:lnTo>
                  <a:moveTo>
                    <a:pt x="44" y="435"/>
                  </a:moveTo>
                  <a:lnTo>
                    <a:pt x="255" y="224"/>
                  </a:lnTo>
                  <a:moveTo>
                    <a:pt x="342" y="140"/>
                  </a:moveTo>
                  <a:lnTo>
                    <a:pt x="394" y="87"/>
                  </a:lnTo>
                  <a:moveTo>
                    <a:pt x="44" y="437"/>
                  </a:moveTo>
                  <a:lnTo>
                    <a:pt x="255" y="226"/>
                  </a:lnTo>
                  <a:moveTo>
                    <a:pt x="342" y="142"/>
                  </a:moveTo>
                  <a:lnTo>
                    <a:pt x="394" y="87"/>
                  </a:lnTo>
                  <a:moveTo>
                    <a:pt x="46" y="440"/>
                  </a:moveTo>
                  <a:lnTo>
                    <a:pt x="255" y="231"/>
                  </a:lnTo>
                  <a:moveTo>
                    <a:pt x="342" y="147"/>
                  </a:moveTo>
                  <a:lnTo>
                    <a:pt x="397" y="89"/>
                  </a:lnTo>
                  <a:moveTo>
                    <a:pt x="49" y="442"/>
                  </a:moveTo>
                  <a:lnTo>
                    <a:pt x="255" y="236"/>
                  </a:lnTo>
                  <a:moveTo>
                    <a:pt x="342" y="152"/>
                  </a:moveTo>
                  <a:lnTo>
                    <a:pt x="399" y="92"/>
                  </a:lnTo>
                  <a:moveTo>
                    <a:pt x="51" y="445"/>
                  </a:moveTo>
                  <a:lnTo>
                    <a:pt x="255" y="241"/>
                  </a:lnTo>
                  <a:moveTo>
                    <a:pt x="339" y="154"/>
                  </a:moveTo>
                  <a:lnTo>
                    <a:pt x="402" y="94"/>
                  </a:lnTo>
                  <a:moveTo>
                    <a:pt x="54" y="447"/>
                  </a:moveTo>
                  <a:lnTo>
                    <a:pt x="255" y="243"/>
                  </a:lnTo>
                  <a:moveTo>
                    <a:pt x="339" y="159"/>
                  </a:moveTo>
                  <a:lnTo>
                    <a:pt x="404" y="97"/>
                  </a:lnTo>
                  <a:moveTo>
                    <a:pt x="56" y="449"/>
                  </a:moveTo>
                  <a:lnTo>
                    <a:pt x="255" y="248"/>
                  </a:lnTo>
                  <a:moveTo>
                    <a:pt x="339" y="164"/>
                  </a:moveTo>
                  <a:lnTo>
                    <a:pt x="406" y="99"/>
                  </a:lnTo>
                  <a:moveTo>
                    <a:pt x="56" y="449"/>
                  </a:moveTo>
                  <a:lnTo>
                    <a:pt x="255" y="253"/>
                  </a:lnTo>
                  <a:moveTo>
                    <a:pt x="339" y="166"/>
                  </a:moveTo>
                  <a:lnTo>
                    <a:pt x="406" y="99"/>
                  </a:lnTo>
                  <a:moveTo>
                    <a:pt x="58" y="452"/>
                  </a:moveTo>
                  <a:lnTo>
                    <a:pt x="255" y="255"/>
                  </a:lnTo>
                  <a:moveTo>
                    <a:pt x="339" y="171"/>
                  </a:moveTo>
                  <a:lnTo>
                    <a:pt x="409" y="101"/>
                  </a:lnTo>
                  <a:moveTo>
                    <a:pt x="61" y="454"/>
                  </a:moveTo>
                  <a:lnTo>
                    <a:pt x="255" y="260"/>
                  </a:lnTo>
                  <a:moveTo>
                    <a:pt x="339" y="176"/>
                  </a:moveTo>
                  <a:lnTo>
                    <a:pt x="411" y="104"/>
                  </a:lnTo>
                  <a:moveTo>
                    <a:pt x="63" y="457"/>
                  </a:moveTo>
                  <a:lnTo>
                    <a:pt x="255" y="265"/>
                  </a:lnTo>
                  <a:moveTo>
                    <a:pt x="339" y="181"/>
                  </a:moveTo>
                  <a:lnTo>
                    <a:pt x="414" y="106"/>
                  </a:lnTo>
                  <a:moveTo>
                    <a:pt x="66" y="459"/>
                  </a:moveTo>
                  <a:lnTo>
                    <a:pt x="255" y="267"/>
                  </a:lnTo>
                  <a:moveTo>
                    <a:pt x="339" y="183"/>
                  </a:moveTo>
                  <a:lnTo>
                    <a:pt x="416" y="109"/>
                  </a:lnTo>
                  <a:moveTo>
                    <a:pt x="68" y="461"/>
                  </a:moveTo>
                  <a:lnTo>
                    <a:pt x="255" y="272"/>
                  </a:lnTo>
                  <a:moveTo>
                    <a:pt x="339" y="188"/>
                  </a:moveTo>
                  <a:lnTo>
                    <a:pt x="418" y="111"/>
                  </a:lnTo>
                  <a:moveTo>
                    <a:pt x="70" y="461"/>
                  </a:moveTo>
                  <a:lnTo>
                    <a:pt x="255" y="277"/>
                  </a:lnTo>
                  <a:moveTo>
                    <a:pt x="339" y="193"/>
                  </a:moveTo>
                  <a:lnTo>
                    <a:pt x="421" y="113"/>
                  </a:lnTo>
                  <a:moveTo>
                    <a:pt x="70" y="464"/>
                  </a:moveTo>
                  <a:lnTo>
                    <a:pt x="255" y="281"/>
                  </a:lnTo>
                  <a:moveTo>
                    <a:pt x="339" y="195"/>
                  </a:moveTo>
                  <a:lnTo>
                    <a:pt x="421" y="113"/>
                  </a:lnTo>
                  <a:moveTo>
                    <a:pt x="73" y="466"/>
                  </a:moveTo>
                  <a:lnTo>
                    <a:pt x="255" y="284"/>
                  </a:lnTo>
                  <a:moveTo>
                    <a:pt x="339" y="200"/>
                  </a:moveTo>
                  <a:lnTo>
                    <a:pt x="423" y="116"/>
                  </a:lnTo>
                  <a:moveTo>
                    <a:pt x="75" y="469"/>
                  </a:moveTo>
                  <a:lnTo>
                    <a:pt x="255" y="289"/>
                  </a:lnTo>
                  <a:moveTo>
                    <a:pt x="339" y="205"/>
                  </a:moveTo>
                  <a:lnTo>
                    <a:pt x="426" y="118"/>
                  </a:lnTo>
                  <a:moveTo>
                    <a:pt x="78" y="471"/>
                  </a:moveTo>
                  <a:lnTo>
                    <a:pt x="255" y="293"/>
                  </a:lnTo>
                  <a:moveTo>
                    <a:pt x="339" y="207"/>
                  </a:moveTo>
                  <a:lnTo>
                    <a:pt x="428" y="121"/>
                  </a:lnTo>
                  <a:moveTo>
                    <a:pt x="80" y="473"/>
                  </a:moveTo>
                  <a:lnTo>
                    <a:pt x="255" y="296"/>
                  </a:lnTo>
                  <a:moveTo>
                    <a:pt x="339" y="212"/>
                  </a:moveTo>
                  <a:lnTo>
                    <a:pt x="430" y="123"/>
                  </a:lnTo>
                  <a:moveTo>
                    <a:pt x="82" y="476"/>
                  </a:moveTo>
                  <a:lnTo>
                    <a:pt x="255" y="301"/>
                  </a:lnTo>
                  <a:moveTo>
                    <a:pt x="339" y="217"/>
                  </a:moveTo>
                  <a:lnTo>
                    <a:pt x="433" y="125"/>
                  </a:lnTo>
                  <a:moveTo>
                    <a:pt x="85" y="476"/>
                  </a:moveTo>
                  <a:lnTo>
                    <a:pt x="255" y="305"/>
                  </a:lnTo>
                  <a:moveTo>
                    <a:pt x="339" y="221"/>
                  </a:moveTo>
                  <a:lnTo>
                    <a:pt x="433" y="128"/>
                  </a:lnTo>
                  <a:moveTo>
                    <a:pt x="87" y="478"/>
                  </a:moveTo>
                  <a:lnTo>
                    <a:pt x="255" y="310"/>
                  </a:lnTo>
                  <a:moveTo>
                    <a:pt x="339" y="224"/>
                  </a:moveTo>
                  <a:lnTo>
                    <a:pt x="435" y="128"/>
                  </a:lnTo>
                  <a:moveTo>
                    <a:pt x="90" y="478"/>
                  </a:moveTo>
                  <a:lnTo>
                    <a:pt x="255" y="315"/>
                  </a:lnTo>
                  <a:moveTo>
                    <a:pt x="339" y="229"/>
                  </a:moveTo>
                  <a:lnTo>
                    <a:pt x="438" y="130"/>
                  </a:lnTo>
                  <a:moveTo>
                    <a:pt x="94" y="478"/>
                  </a:moveTo>
                  <a:lnTo>
                    <a:pt x="253" y="320"/>
                  </a:lnTo>
                  <a:moveTo>
                    <a:pt x="339" y="233"/>
                  </a:moveTo>
                  <a:lnTo>
                    <a:pt x="440" y="133"/>
                  </a:lnTo>
                  <a:moveTo>
                    <a:pt x="99" y="478"/>
                  </a:moveTo>
                  <a:lnTo>
                    <a:pt x="250" y="327"/>
                  </a:lnTo>
                  <a:moveTo>
                    <a:pt x="339" y="236"/>
                  </a:moveTo>
                  <a:lnTo>
                    <a:pt x="442" y="135"/>
                  </a:lnTo>
                  <a:moveTo>
                    <a:pt x="339" y="241"/>
                  </a:moveTo>
                  <a:lnTo>
                    <a:pt x="445" y="137"/>
                  </a:lnTo>
                  <a:moveTo>
                    <a:pt x="339" y="245"/>
                  </a:moveTo>
                  <a:lnTo>
                    <a:pt x="447" y="140"/>
                  </a:lnTo>
                  <a:moveTo>
                    <a:pt x="339" y="248"/>
                  </a:moveTo>
                  <a:lnTo>
                    <a:pt x="447" y="142"/>
                  </a:lnTo>
                  <a:moveTo>
                    <a:pt x="339" y="253"/>
                  </a:moveTo>
                  <a:lnTo>
                    <a:pt x="450" y="145"/>
                  </a:lnTo>
                  <a:moveTo>
                    <a:pt x="339" y="257"/>
                  </a:moveTo>
                  <a:lnTo>
                    <a:pt x="452" y="147"/>
                  </a:lnTo>
                  <a:moveTo>
                    <a:pt x="339" y="262"/>
                  </a:moveTo>
                  <a:lnTo>
                    <a:pt x="452" y="149"/>
                  </a:lnTo>
                  <a:moveTo>
                    <a:pt x="342" y="265"/>
                  </a:moveTo>
                  <a:lnTo>
                    <a:pt x="452" y="154"/>
                  </a:lnTo>
                  <a:moveTo>
                    <a:pt x="344" y="267"/>
                  </a:moveTo>
                  <a:lnTo>
                    <a:pt x="450" y="159"/>
                  </a:lnTo>
                  <a:moveTo>
                    <a:pt x="289" y="5"/>
                  </a:moveTo>
                  <a:lnTo>
                    <a:pt x="106" y="188"/>
                  </a:lnTo>
                  <a:moveTo>
                    <a:pt x="267" y="82"/>
                  </a:moveTo>
                  <a:lnTo>
                    <a:pt x="133" y="214"/>
                  </a:lnTo>
                  <a:moveTo>
                    <a:pt x="238" y="142"/>
                  </a:moveTo>
                  <a:lnTo>
                    <a:pt x="6" y="373"/>
                  </a:lnTo>
                  <a:moveTo>
                    <a:pt x="6" y="375"/>
                  </a:moveTo>
                  <a:lnTo>
                    <a:pt x="1" y="387"/>
                  </a:lnTo>
                  <a:lnTo>
                    <a:pt x="6" y="399"/>
                  </a:lnTo>
                  <a:moveTo>
                    <a:pt x="106" y="473"/>
                  </a:moveTo>
                  <a:lnTo>
                    <a:pt x="243" y="337"/>
                  </a:lnTo>
                  <a:moveTo>
                    <a:pt x="80" y="473"/>
                  </a:moveTo>
                  <a:lnTo>
                    <a:pt x="92" y="478"/>
                  </a:lnTo>
                  <a:lnTo>
                    <a:pt x="104" y="473"/>
                  </a:lnTo>
                  <a:moveTo>
                    <a:pt x="447" y="164"/>
                  </a:moveTo>
                  <a:lnTo>
                    <a:pt x="346" y="265"/>
                  </a:lnTo>
                  <a:moveTo>
                    <a:pt x="255" y="149"/>
                  </a:moveTo>
                  <a:lnTo>
                    <a:pt x="255" y="305"/>
                  </a:lnTo>
                  <a:moveTo>
                    <a:pt x="243" y="337"/>
                  </a:moveTo>
                  <a:lnTo>
                    <a:pt x="253" y="322"/>
                  </a:lnTo>
                  <a:lnTo>
                    <a:pt x="255" y="305"/>
                  </a:lnTo>
                  <a:moveTo>
                    <a:pt x="255" y="149"/>
                  </a:moveTo>
                  <a:lnTo>
                    <a:pt x="253" y="142"/>
                  </a:lnTo>
                  <a:lnTo>
                    <a:pt x="246" y="140"/>
                  </a:lnTo>
                  <a:lnTo>
                    <a:pt x="238" y="142"/>
                  </a:lnTo>
                  <a:moveTo>
                    <a:pt x="342" y="111"/>
                  </a:moveTo>
                  <a:lnTo>
                    <a:pt x="339" y="262"/>
                  </a:lnTo>
                  <a:moveTo>
                    <a:pt x="6" y="399"/>
                  </a:moveTo>
                  <a:lnTo>
                    <a:pt x="80" y="473"/>
                  </a:lnTo>
                  <a:moveTo>
                    <a:pt x="313" y="5"/>
                  </a:moveTo>
                  <a:lnTo>
                    <a:pt x="447" y="140"/>
                  </a:lnTo>
                  <a:moveTo>
                    <a:pt x="445" y="164"/>
                  </a:moveTo>
                  <a:lnTo>
                    <a:pt x="450" y="152"/>
                  </a:lnTo>
                  <a:lnTo>
                    <a:pt x="445" y="140"/>
                  </a:lnTo>
                  <a:moveTo>
                    <a:pt x="313" y="8"/>
                  </a:moveTo>
                  <a:lnTo>
                    <a:pt x="301" y="3"/>
                  </a:lnTo>
                  <a:lnTo>
                    <a:pt x="289" y="8"/>
                  </a:lnTo>
                  <a:moveTo>
                    <a:pt x="342" y="262"/>
                  </a:moveTo>
                  <a:lnTo>
                    <a:pt x="346" y="265"/>
                  </a:lnTo>
                  <a:moveTo>
                    <a:pt x="339" y="111"/>
                  </a:moveTo>
                  <a:lnTo>
                    <a:pt x="337" y="94"/>
                  </a:lnTo>
                  <a:lnTo>
                    <a:pt x="327" y="80"/>
                  </a:lnTo>
                  <a:lnTo>
                    <a:pt x="313" y="70"/>
                  </a:lnTo>
                  <a:lnTo>
                    <a:pt x="296" y="68"/>
                  </a:lnTo>
                  <a:lnTo>
                    <a:pt x="279" y="70"/>
                  </a:lnTo>
                  <a:lnTo>
                    <a:pt x="265" y="80"/>
                  </a:lnTo>
                  <a:moveTo>
                    <a:pt x="106" y="214"/>
                  </a:moveTo>
                  <a:lnTo>
                    <a:pt x="106" y="212"/>
                  </a:lnTo>
                  <a:moveTo>
                    <a:pt x="106" y="190"/>
                  </a:moveTo>
                  <a:lnTo>
                    <a:pt x="102" y="202"/>
                  </a:lnTo>
                  <a:lnTo>
                    <a:pt x="106" y="214"/>
                  </a:lnTo>
                  <a:moveTo>
                    <a:pt x="106" y="214"/>
                  </a:moveTo>
                  <a:lnTo>
                    <a:pt x="118" y="219"/>
                  </a:lnTo>
                  <a:lnTo>
                    <a:pt x="130" y="214"/>
                  </a:lnTo>
                  <a:moveTo>
                    <a:pt x="145" y="466"/>
                  </a:moveTo>
                  <a:lnTo>
                    <a:pt x="253" y="358"/>
                  </a:lnTo>
                  <a:moveTo>
                    <a:pt x="145" y="471"/>
                  </a:moveTo>
                  <a:lnTo>
                    <a:pt x="255" y="361"/>
                  </a:lnTo>
                  <a:moveTo>
                    <a:pt x="145" y="476"/>
                  </a:moveTo>
                  <a:lnTo>
                    <a:pt x="255" y="363"/>
                  </a:lnTo>
                  <a:moveTo>
                    <a:pt x="145" y="478"/>
                  </a:moveTo>
                  <a:lnTo>
                    <a:pt x="255" y="368"/>
                  </a:lnTo>
                  <a:moveTo>
                    <a:pt x="145" y="481"/>
                  </a:moveTo>
                  <a:lnTo>
                    <a:pt x="255" y="373"/>
                  </a:lnTo>
                  <a:moveTo>
                    <a:pt x="147" y="483"/>
                  </a:moveTo>
                  <a:lnTo>
                    <a:pt x="255" y="375"/>
                  </a:lnTo>
                  <a:moveTo>
                    <a:pt x="150" y="485"/>
                  </a:moveTo>
                  <a:lnTo>
                    <a:pt x="255" y="380"/>
                  </a:lnTo>
                  <a:moveTo>
                    <a:pt x="152" y="488"/>
                  </a:moveTo>
                  <a:lnTo>
                    <a:pt x="255" y="385"/>
                  </a:lnTo>
                  <a:moveTo>
                    <a:pt x="154" y="490"/>
                  </a:moveTo>
                  <a:lnTo>
                    <a:pt x="255" y="387"/>
                  </a:lnTo>
                  <a:moveTo>
                    <a:pt x="344" y="298"/>
                  </a:moveTo>
                  <a:lnTo>
                    <a:pt x="498" y="147"/>
                  </a:lnTo>
                  <a:moveTo>
                    <a:pt x="157" y="493"/>
                  </a:moveTo>
                  <a:lnTo>
                    <a:pt x="255" y="392"/>
                  </a:lnTo>
                  <a:moveTo>
                    <a:pt x="342" y="305"/>
                  </a:moveTo>
                  <a:lnTo>
                    <a:pt x="502" y="145"/>
                  </a:lnTo>
                  <a:moveTo>
                    <a:pt x="157" y="493"/>
                  </a:moveTo>
                  <a:lnTo>
                    <a:pt x="255" y="397"/>
                  </a:lnTo>
                  <a:moveTo>
                    <a:pt x="342" y="310"/>
                  </a:moveTo>
                  <a:lnTo>
                    <a:pt x="505" y="145"/>
                  </a:lnTo>
                  <a:moveTo>
                    <a:pt x="159" y="495"/>
                  </a:moveTo>
                  <a:lnTo>
                    <a:pt x="255" y="399"/>
                  </a:lnTo>
                  <a:moveTo>
                    <a:pt x="339" y="315"/>
                  </a:moveTo>
                  <a:lnTo>
                    <a:pt x="510" y="147"/>
                  </a:lnTo>
                  <a:moveTo>
                    <a:pt x="162" y="497"/>
                  </a:moveTo>
                  <a:lnTo>
                    <a:pt x="255" y="404"/>
                  </a:lnTo>
                  <a:moveTo>
                    <a:pt x="339" y="320"/>
                  </a:moveTo>
                  <a:lnTo>
                    <a:pt x="512" y="147"/>
                  </a:lnTo>
                  <a:moveTo>
                    <a:pt x="164" y="500"/>
                  </a:moveTo>
                  <a:lnTo>
                    <a:pt x="255" y="409"/>
                  </a:lnTo>
                  <a:moveTo>
                    <a:pt x="339" y="325"/>
                  </a:moveTo>
                  <a:lnTo>
                    <a:pt x="514" y="149"/>
                  </a:lnTo>
                  <a:moveTo>
                    <a:pt x="166" y="502"/>
                  </a:moveTo>
                  <a:lnTo>
                    <a:pt x="255" y="413"/>
                  </a:lnTo>
                  <a:moveTo>
                    <a:pt x="339" y="327"/>
                  </a:moveTo>
                  <a:lnTo>
                    <a:pt x="517" y="152"/>
                  </a:lnTo>
                  <a:moveTo>
                    <a:pt x="169" y="505"/>
                  </a:moveTo>
                  <a:lnTo>
                    <a:pt x="255" y="416"/>
                  </a:lnTo>
                  <a:moveTo>
                    <a:pt x="339" y="332"/>
                  </a:moveTo>
                  <a:lnTo>
                    <a:pt x="519" y="154"/>
                  </a:lnTo>
                  <a:moveTo>
                    <a:pt x="169" y="505"/>
                  </a:moveTo>
                  <a:lnTo>
                    <a:pt x="255" y="421"/>
                  </a:lnTo>
                  <a:moveTo>
                    <a:pt x="339" y="337"/>
                  </a:moveTo>
                  <a:lnTo>
                    <a:pt x="519" y="157"/>
                  </a:lnTo>
                  <a:moveTo>
                    <a:pt x="171" y="507"/>
                  </a:moveTo>
                  <a:lnTo>
                    <a:pt x="255" y="425"/>
                  </a:lnTo>
                  <a:moveTo>
                    <a:pt x="339" y="339"/>
                  </a:moveTo>
                  <a:lnTo>
                    <a:pt x="522" y="157"/>
                  </a:lnTo>
                  <a:moveTo>
                    <a:pt x="174" y="509"/>
                  </a:moveTo>
                  <a:lnTo>
                    <a:pt x="255" y="428"/>
                  </a:lnTo>
                  <a:moveTo>
                    <a:pt x="339" y="344"/>
                  </a:moveTo>
                  <a:lnTo>
                    <a:pt x="524" y="159"/>
                  </a:lnTo>
                  <a:moveTo>
                    <a:pt x="176" y="512"/>
                  </a:moveTo>
                  <a:lnTo>
                    <a:pt x="255" y="433"/>
                  </a:lnTo>
                  <a:moveTo>
                    <a:pt x="339" y="349"/>
                  </a:moveTo>
                  <a:lnTo>
                    <a:pt x="526" y="161"/>
                  </a:lnTo>
                  <a:moveTo>
                    <a:pt x="178" y="514"/>
                  </a:moveTo>
                  <a:lnTo>
                    <a:pt x="255" y="437"/>
                  </a:lnTo>
                  <a:moveTo>
                    <a:pt x="339" y="353"/>
                  </a:moveTo>
                  <a:lnTo>
                    <a:pt x="529" y="164"/>
                  </a:lnTo>
                  <a:moveTo>
                    <a:pt x="181" y="517"/>
                  </a:moveTo>
                  <a:lnTo>
                    <a:pt x="255" y="440"/>
                  </a:lnTo>
                  <a:moveTo>
                    <a:pt x="339" y="356"/>
                  </a:moveTo>
                  <a:lnTo>
                    <a:pt x="531" y="166"/>
                  </a:lnTo>
                  <a:moveTo>
                    <a:pt x="183" y="519"/>
                  </a:moveTo>
                  <a:lnTo>
                    <a:pt x="255" y="445"/>
                  </a:lnTo>
                  <a:moveTo>
                    <a:pt x="339" y="361"/>
                  </a:moveTo>
                  <a:lnTo>
                    <a:pt x="534" y="169"/>
                  </a:lnTo>
                  <a:moveTo>
                    <a:pt x="183" y="519"/>
                  </a:moveTo>
                  <a:lnTo>
                    <a:pt x="255" y="449"/>
                  </a:lnTo>
                  <a:moveTo>
                    <a:pt x="339" y="365"/>
                  </a:moveTo>
                  <a:lnTo>
                    <a:pt x="534" y="169"/>
                  </a:lnTo>
                  <a:moveTo>
                    <a:pt x="186" y="521"/>
                  </a:moveTo>
                  <a:lnTo>
                    <a:pt x="255" y="454"/>
                  </a:lnTo>
                  <a:moveTo>
                    <a:pt x="339" y="368"/>
                  </a:moveTo>
                  <a:lnTo>
                    <a:pt x="536" y="171"/>
                  </a:lnTo>
                  <a:moveTo>
                    <a:pt x="188" y="524"/>
                  </a:moveTo>
                  <a:lnTo>
                    <a:pt x="255" y="457"/>
                  </a:lnTo>
                  <a:moveTo>
                    <a:pt x="339" y="373"/>
                  </a:moveTo>
                  <a:lnTo>
                    <a:pt x="538" y="173"/>
                  </a:lnTo>
                  <a:moveTo>
                    <a:pt x="190" y="526"/>
                  </a:moveTo>
                  <a:lnTo>
                    <a:pt x="255" y="461"/>
                  </a:lnTo>
                  <a:moveTo>
                    <a:pt x="339" y="377"/>
                  </a:moveTo>
                  <a:lnTo>
                    <a:pt x="541" y="176"/>
                  </a:lnTo>
                  <a:moveTo>
                    <a:pt x="193" y="529"/>
                  </a:moveTo>
                  <a:lnTo>
                    <a:pt x="255" y="466"/>
                  </a:lnTo>
                  <a:moveTo>
                    <a:pt x="339" y="380"/>
                  </a:moveTo>
                  <a:lnTo>
                    <a:pt x="543" y="178"/>
                  </a:lnTo>
                  <a:moveTo>
                    <a:pt x="195" y="531"/>
                  </a:moveTo>
                  <a:lnTo>
                    <a:pt x="255" y="469"/>
                  </a:lnTo>
                  <a:moveTo>
                    <a:pt x="339" y="385"/>
                  </a:moveTo>
                  <a:lnTo>
                    <a:pt x="546" y="181"/>
                  </a:lnTo>
                  <a:moveTo>
                    <a:pt x="195" y="533"/>
                  </a:moveTo>
                  <a:lnTo>
                    <a:pt x="255" y="473"/>
                  </a:lnTo>
                  <a:moveTo>
                    <a:pt x="339" y="389"/>
                  </a:moveTo>
                  <a:lnTo>
                    <a:pt x="546" y="183"/>
                  </a:lnTo>
                  <a:moveTo>
                    <a:pt x="198" y="533"/>
                  </a:moveTo>
                  <a:lnTo>
                    <a:pt x="255" y="478"/>
                  </a:lnTo>
                  <a:moveTo>
                    <a:pt x="339" y="394"/>
                  </a:moveTo>
                  <a:lnTo>
                    <a:pt x="548" y="183"/>
                  </a:lnTo>
                  <a:moveTo>
                    <a:pt x="200" y="536"/>
                  </a:moveTo>
                  <a:lnTo>
                    <a:pt x="255" y="483"/>
                  </a:lnTo>
                  <a:moveTo>
                    <a:pt x="339" y="397"/>
                  </a:moveTo>
                  <a:lnTo>
                    <a:pt x="550" y="185"/>
                  </a:lnTo>
                  <a:moveTo>
                    <a:pt x="202" y="538"/>
                  </a:moveTo>
                  <a:lnTo>
                    <a:pt x="255" y="485"/>
                  </a:lnTo>
                  <a:moveTo>
                    <a:pt x="339" y="401"/>
                  </a:moveTo>
                  <a:lnTo>
                    <a:pt x="553" y="188"/>
                  </a:lnTo>
                  <a:moveTo>
                    <a:pt x="205" y="541"/>
                  </a:moveTo>
                  <a:lnTo>
                    <a:pt x="255" y="490"/>
                  </a:lnTo>
                  <a:moveTo>
                    <a:pt x="339" y="406"/>
                  </a:moveTo>
                  <a:lnTo>
                    <a:pt x="555" y="190"/>
                  </a:lnTo>
                  <a:moveTo>
                    <a:pt x="207" y="543"/>
                  </a:moveTo>
                  <a:lnTo>
                    <a:pt x="255" y="495"/>
                  </a:lnTo>
                  <a:moveTo>
                    <a:pt x="339" y="409"/>
                  </a:moveTo>
                  <a:lnTo>
                    <a:pt x="558" y="193"/>
                  </a:lnTo>
                  <a:moveTo>
                    <a:pt x="210" y="545"/>
                  </a:moveTo>
                  <a:lnTo>
                    <a:pt x="255" y="497"/>
                  </a:lnTo>
                  <a:moveTo>
                    <a:pt x="339" y="413"/>
                  </a:moveTo>
                  <a:lnTo>
                    <a:pt x="560" y="195"/>
                  </a:lnTo>
                  <a:moveTo>
                    <a:pt x="210" y="545"/>
                  </a:moveTo>
                  <a:lnTo>
                    <a:pt x="255" y="502"/>
                  </a:lnTo>
                  <a:moveTo>
                    <a:pt x="339" y="418"/>
                  </a:moveTo>
                  <a:lnTo>
                    <a:pt x="560" y="195"/>
                  </a:lnTo>
                  <a:moveTo>
                    <a:pt x="212" y="548"/>
                  </a:moveTo>
                  <a:lnTo>
                    <a:pt x="255" y="507"/>
                  </a:lnTo>
                  <a:moveTo>
                    <a:pt x="339" y="421"/>
                  </a:moveTo>
                  <a:lnTo>
                    <a:pt x="562" y="197"/>
                  </a:lnTo>
                  <a:moveTo>
                    <a:pt x="214" y="550"/>
                  </a:moveTo>
                  <a:lnTo>
                    <a:pt x="255" y="509"/>
                  </a:lnTo>
                  <a:moveTo>
                    <a:pt x="339" y="425"/>
                  </a:moveTo>
                  <a:lnTo>
                    <a:pt x="565" y="200"/>
                  </a:lnTo>
                  <a:moveTo>
                    <a:pt x="217" y="553"/>
                  </a:moveTo>
                  <a:lnTo>
                    <a:pt x="255" y="514"/>
                  </a:lnTo>
                  <a:moveTo>
                    <a:pt x="339" y="430"/>
                  </a:moveTo>
                  <a:lnTo>
                    <a:pt x="567" y="202"/>
                  </a:lnTo>
                  <a:moveTo>
                    <a:pt x="219" y="555"/>
                  </a:moveTo>
                  <a:lnTo>
                    <a:pt x="255" y="519"/>
                  </a:lnTo>
                  <a:moveTo>
                    <a:pt x="339" y="435"/>
                  </a:moveTo>
                  <a:lnTo>
                    <a:pt x="570" y="205"/>
                  </a:lnTo>
                  <a:moveTo>
                    <a:pt x="222" y="557"/>
                  </a:moveTo>
                  <a:lnTo>
                    <a:pt x="255" y="521"/>
                  </a:lnTo>
                  <a:moveTo>
                    <a:pt x="339" y="437"/>
                  </a:moveTo>
                  <a:lnTo>
                    <a:pt x="572" y="207"/>
                  </a:lnTo>
                  <a:moveTo>
                    <a:pt x="224" y="560"/>
                  </a:moveTo>
                  <a:lnTo>
                    <a:pt x="258" y="524"/>
                  </a:lnTo>
                  <a:moveTo>
                    <a:pt x="339" y="442"/>
                  </a:moveTo>
                  <a:lnTo>
                    <a:pt x="572" y="209"/>
                  </a:lnTo>
                  <a:moveTo>
                    <a:pt x="224" y="560"/>
                  </a:moveTo>
                  <a:lnTo>
                    <a:pt x="258" y="529"/>
                  </a:lnTo>
                  <a:moveTo>
                    <a:pt x="339" y="447"/>
                  </a:moveTo>
                  <a:lnTo>
                    <a:pt x="574" y="209"/>
                  </a:lnTo>
                  <a:moveTo>
                    <a:pt x="226" y="562"/>
                  </a:moveTo>
                  <a:lnTo>
                    <a:pt x="260" y="531"/>
                  </a:lnTo>
                  <a:moveTo>
                    <a:pt x="339" y="449"/>
                  </a:moveTo>
                  <a:lnTo>
                    <a:pt x="577" y="212"/>
                  </a:lnTo>
                  <a:moveTo>
                    <a:pt x="229" y="565"/>
                  </a:moveTo>
                  <a:lnTo>
                    <a:pt x="260" y="533"/>
                  </a:lnTo>
                  <a:moveTo>
                    <a:pt x="339" y="454"/>
                  </a:moveTo>
                  <a:lnTo>
                    <a:pt x="579" y="214"/>
                  </a:lnTo>
                  <a:moveTo>
                    <a:pt x="231" y="567"/>
                  </a:moveTo>
                  <a:lnTo>
                    <a:pt x="262" y="536"/>
                  </a:lnTo>
                  <a:moveTo>
                    <a:pt x="339" y="459"/>
                  </a:moveTo>
                  <a:lnTo>
                    <a:pt x="582" y="217"/>
                  </a:lnTo>
                  <a:moveTo>
                    <a:pt x="234" y="569"/>
                  </a:moveTo>
                  <a:lnTo>
                    <a:pt x="265" y="538"/>
                  </a:lnTo>
                  <a:moveTo>
                    <a:pt x="339" y="464"/>
                  </a:moveTo>
                  <a:lnTo>
                    <a:pt x="584" y="219"/>
                  </a:lnTo>
                  <a:moveTo>
                    <a:pt x="236" y="572"/>
                  </a:moveTo>
                  <a:lnTo>
                    <a:pt x="265" y="541"/>
                  </a:lnTo>
                  <a:moveTo>
                    <a:pt x="339" y="466"/>
                  </a:moveTo>
                  <a:lnTo>
                    <a:pt x="586" y="221"/>
                  </a:lnTo>
                  <a:moveTo>
                    <a:pt x="236" y="572"/>
                  </a:moveTo>
                  <a:lnTo>
                    <a:pt x="267" y="543"/>
                  </a:lnTo>
                  <a:moveTo>
                    <a:pt x="339" y="471"/>
                  </a:moveTo>
                  <a:lnTo>
                    <a:pt x="586" y="224"/>
                  </a:lnTo>
                  <a:moveTo>
                    <a:pt x="238" y="574"/>
                  </a:moveTo>
                  <a:lnTo>
                    <a:pt x="270" y="545"/>
                  </a:lnTo>
                  <a:moveTo>
                    <a:pt x="339" y="476"/>
                  </a:moveTo>
                  <a:lnTo>
                    <a:pt x="589" y="224"/>
                  </a:lnTo>
                  <a:moveTo>
                    <a:pt x="241" y="577"/>
                  </a:moveTo>
                  <a:lnTo>
                    <a:pt x="272" y="545"/>
                  </a:lnTo>
                  <a:moveTo>
                    <a:pt x="339" y="478"/>
                  </a:moveTo>
                  <a:lnTo>
                    <a:pt x="591" y="226"/>
                  </a:lnTo>
                  <a:moveTo>
                    <a:pt x="243" y="579"/>
                  </a:moveTo>
                  <a:lnTo>
                    <a:pt x="274" y="548"/>
                  </a:lnTo>
                  <a:moveTo>
                    <a:pt x="342" y="481"/>
                  </a:moveTo>
                  <a:lnTo>
                    <a:pt x="594" y="229"/>
                  </a:lnTo>
                  <a:moveTo>
                    <a:pt x="246" y="581"/>
                  </a:moveTo>
                  <a:lnTo>
                    <a:pt x="277" y="550"/>
                  </a:lnTo>
                  <a:moveTo>
                    <a:pt x="344" y="483"/>
                  </a:moveTo>
                  <a:lnTo>
                    <a:pt x="594" y="233"/>
                  </a:lnTo>
                  <a:moveTo>
                    <a:pt x="248" y="584"/>
                  </a:moveTo>
                  <a:lnTo>
                    <a:pt x="279" y="550"/>
                  </a:lnTo>
                  <a:moveTo>
                    <a:pt x="346" y="485"/>
                  </a:moveTo>
                  <a:lnTo>
                    <a:pt x="594" y="236"/>
                  </a:lnTo>
                  <a:moveTo>
                    <a:pt x="250" y="586"/>
                  </a:moveTo>
                  <a:lnTo>
                    <a:pt x="282" y="553"/>
                  </a:lnTo>
                  <a:moveTo>
                    <a:pt x="349" y="485"/>
                  </a:moveTo>
                  <a:lnTo>
                    <a:pt x="594" y="241"/>
                  </a:lnTo>
                  <a:moveTo>
                    <a:pt x="250" y="586"/>
                  </a:moveTo>
                  <a:lnTo>
                    <a:pt x="284" y="553"/>
                  </a:lnTo>
                  <a:moveTo>
                    <a:pt x="354" y="485"/>
                  </a:moveTo>
                  <a:lnTo>
                    <a:pt x="594" y="245"/>
                  </a:lnTo>
                  <a:moveTo>
                    <a:pt x="253" y="589"/>
                  </a:moveTo>
                  <a:lnTo>
                    <a:pt x="289" y="555"/>
                  </a:lnTo>
                  <a:moveTo>
                    <a:pt x="255" y="591"/>
                  </a:moveTo>
                  <a:lnTo>
                    <a:pt x="291" y="555"/>
                  </a:lnTo>
                  <a:moveTo>
                    <a:pt x="258" y="593"/>
                  </a:moveTo>
                  <a:lnTo>
                    <a:pt x="296" y="555"/>
                  </a:lnTo>
                  <a:moveTo>
                    <a:pt x="260" y="596"/>
                  </a:moveTo>
                  <a:lnTo>
                    <a:pt x="298" y="555"/>
                  </a:lnTo>
                  <a:moveTo>
                    <a:pt x="262" y="598"/>
                  </a:moveTo>
                  <a:lnTo>
                    <a:pt x="303" y="555"/>
                  </a:lnTo>
                  <a:moveTo>
                    <a:pt x="262" y="601"/>
                  </a:moveTo>
                  <a:lnTo>
                    <a:pt x="308" y="555"/>
                  </a:lnTo>
                  <a:moveTo>
                    <a:pt x="265" y="601"/>
                  </a:moveTo>
                  <a:lnTo>
                    <a:pt x="315" y="553"/>
                  </a:lnTo>
                  <a:moveTo>
                    <a:pt x="267" y="603"/>
                  </a:moveTo>
                  <a:lnTo>
                    <a:pt x="325" y="545"/>
                  </a:lnTo>
                  <a:moveTo>
                    <a:pt x="270" y="605"/>
                  </a:moveTo>
                  <a:lnTo>
                    <a:pt x="507" y="368"/>
                  </a:lnTo>
                  <a:moveTo>
                    <a:pt x="272" y="608"/>
                  </a:moveTo>
                  <a:lnTo>
                    <a:pt x="512" y="368"/>
                  </a:lnTo>
                  <a:moveTo>
                    <a:pt x="274" y="610"/>
                  </a:moveTo>
                  <a:lnTo>
                    <a:pt x="517" y="368"/>
                  </a:lnTo>
                  <a:moveTo>
                    <a:pt x="519" y="368"/>
                  </a:moveTo>
                  <a:lnTo>
                    <a:pt x="277" y="613"/>
                  </a:lnTo>
                  <a:lnTo>
                    <a:pt x="522" y="370"/>
                  </a:lnTo>
                  <a:moveTo>
                    <a:pt x="279" y="615"/>
                  </a:moveTo>
                  <a:lnTo>
                    <a:pt x="524" y="370"/>
                  </a:lnTo>
                  <a:moveTo>
                    <a:pt x="282" y="617"/>
                  </a:moveTo>
                  <a:lnTo>
                    <a:pt x="526" y="373"/>
                  </a:lnTo>
                  <a:moveTo>
                    <a:pt x="284" y="620"/>
                  </a:moveTo>
                  <a:lnTo>
                    <a:pt x="529" y="375"/>
                  </a:lnTo>
                  <a:moveTo>
                    <a:pt x="286" y="622"/>
                  </a:moveTo>
                  <a:lnTo>
                    <a:pt x="529" y="377"/>
                  </a:lnTo>
                  <a:moveTo>
                    <a:pt x="289" y="622"/>
                  </a:moveTo>
                  <a:lnTo>
                    <a:pt x="531" y="382"/>
                  </a:lnTo>
                  <a:moveTo>
                    <a:pt x="294" y="622"/>
                  </a:moveTo>
                  <a:lnTo>
                    <a:pt x="531" y="385"/>
                  </a:lnTo>
                  <a:moveTo>
                    <a:pt x="296" y="622"/>
                  </a:moveTo>
                  <a:lnTo>
                    <a:pt x="531" y="389"/>
                  </a:lnTo>
                  <a:moveTo>
                    <a:pt x="303" y="620"/>
                  </a:moveTo>
                  <a:lnTo>
                    <a:pt x="529" y="394"/>
                  </a:lnTo>
                  <a:moveTo>
                    <a:pt x="308" y="617"/>
                  </a:moveTo>
                  <a:lnTo>
                    <a:pt x="526" y="399"/>
                  </a:lnTo>
                  <a:moveTo>
                    <a:pt x="330" y="543"/>
                  </a:moveTo>
                  <a:lnTo>
                    <a:pt x="500" y="373"/>
                  </a:lnTo>
                  <a:moveTo>
                    <a:pt x="358" y="483"/>
                  </a:moveTo>
                  <a:lnTo>
                    <a:pt x="589" y="250"/>
                  </a:lnTo>
                  <a:moveTo>
                    <a:pt x="589" y="250"/>
                  </a:moveTo>
                  <a:lnTo>
                    <a:pt x="594" y="238"/>
                  </a:lnTo>
                  <a:lnTo>
                    <a:pt x="589" y="226"/>
                  </a:lnTo>
                  <a:moveTo>
                    <a:pt x="490" y="149"/>
                  </a:moveTo>
                  <a:lnTo>
                    <a:pt x="354" y="289"/>
                  </a:lnTo>
                  <a:moveTo>
                    <a:pt x="514" y="152"/>
                  </a:moveTo>
                  <a:lnTo>
                    <a:pt x="502" y="147"/>
                  </a:lnTo>
                  <a:lnTo>
                    <a:pt x="490" y="152"/>
                  </a:lnTo>
                  <a:moveTo>
                    <a:pt x="150" y="459"/>
                  </a:moveTo>
                  <a:lnTo>
                    <a:pt x="248" y="358"/>
                  </a:lnTo>
                  <a:moveTo>
                    <a:pt x="339" y="473"/>
                  </a:moveTo>
                  <a:lnTo>
                    <a:pt x="339" y="317"/>
                  </a:lnTo>
                  <a:moveTo>
                    <a:pt x="351" y="286"/>
                  </a:moveTo>
                  <a:lnTo>
                    <a:pt x="342" y="301"/>
                  </a:lnTo>
                  <a:lnTo>
                    <a:pt x="339" y="317"/>
                  </a:lnTo>
                  <a:moveTo>
                    <a:pt x="342" y="473"/>
                  </a:moveTo>
                  <a:lnTo>
                    <a:pt x="344" y="481"/>
                  </a:lnTo>
                  <a:lnTo>
                    <a:pt x="351" y="483"/>
                  </a:lnTo>
                  <a:lnTo>
                    <a:pt x="358" y="481"/>
                  </a:lnTo>
                  <a:moveTo>
                    <a:pt x="255" y="512"/>
                  </a:moveTo>
                  <a:lnTo>
                    <a:pt x="255" y="361"/>
                  </a:lnTo>
                  <a:moveTo>
                    <a:pt x="589" y="224"/>
                  </a:moveTo>
                  <a:lnTo>
                    <a:pt x="514" y="149"/>
                  </a:lnTo>
                  <a:moveTo>
                    <a:pt x="282" y="617"/>
                  </a:moveTo>
                  <a:lnTo>
                    <a:pt x="150" y="485"/>
                  </a:lnTo>
                  <a:moveTo>
                    <a:pt x="150" y="459"/>
                  </a:moveTo>
                  <a:lnTo>
                    <a:pt x="145" y="471"/>
                  </a:lnTo>
                  <a:lnTo>
                    <a:pt x="150" y="483"/>
                  </a:lnTo>
                  <a:moveTo>
                    <a:pt x="282" y="617"/>
                  </a:moveTo>
                  <a:lnTo>
                    <a:pt x="294" y="622"/>
                  </a:lnTo>
                  <a:lnTo>
                    <a:pt x="306" y="617"/>
                  </a:lnTo>
                  <a:moveTo>
                    <a:pt x="255" y="361"/>
                  </a:moveTo>
                  <a:lnTo>
                    <a:pt x="250" y="358"/>
                  </a:lnTo>
                  <a:moveTo>
                    <a:pt x="255" y="512"/>
                  </a:moveTo>
                  <a:lnTo>
                    <a:pt x="258" y="529"/>
                  </a:lnTo>
                  <a:lnTo>
                    <a:pt x="267" y="543"/>
                  </a:lnTo>
                  <a:lnTo>
                    <a:pt x="282" y="553"/>
                  </a:lnTo>
                  <a:lnTo>
                    <a:pt x="298" y="555"/>
                  </a:lnTo>
                  <a:lnTo>
                    <a:pt x="315" y="553"/>
                  </a:lnTo>
                  <a:lnTo>
                    <a:pt x="330" y="543"/>
                  </a:lnTo>
                  <a:moveTo>
                    <a:pt x="490" y="409"/>
                  </a:moveTo>
                  <a:lnTo>
                    <a:pt x="490" y="406"/>
                  </a:lnTo>
                  <a:moveTo>
                    <a:pt x="524" y="399"/>
                  </a:moveTo>
                  <a:lnTo>
                    <a:pt x="529" y="387"/>
                  </a:lnTo>
                  <a:lnTo>
                    <a:pt x="524" y="375"/>
                  </a:lnTo>
                  <a:moveTo>
                    <a:pt x="524" y="375"/>
                  </a:moveTo>
                  <a:lnTo>
                    <a:pt x="512" y="370"/>
                  </a:lnTo>
                  <a:lnTo>
                    <a:pt x="500" y="37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820" name="path 10820"/>
            <p:cNvSpPr/>
            <p:nvPr/>
          </p:nvSpPr>
          <p:spPr>
            <a:xfrm>
              <a:off x="518160" y="65531"/>
              <a:ext cx="803148" cy="272795"/>
            </a:xfrm>
            <a:custGeom>
              <a:avLst/>
              <a:gdLst/>
              <a:ahLst/>
              <a:cxnLst/>
              <a:rect l="0" t="0" r="0" b="0"/>
              <a:pathLst>
                <a:path w="1264" h="429">
                  <a:moveTo>
                    <a:pt x="150" y="181"/>
                  </a:moveTo>
                  <a:lnTo>
                    <a:pt x="123" y="181"/>
                  </a:lnTo>
                  <a:lnTo>
                    <a:pt x="123" y="238"/>
                  </a:lnTo>
                  <a:lnTo>
                    <a:pt x="123" y="260"/>
                  </a:lnTo>
                  <a:lnTo>
                    <a:pt x="121" y="265"/>
                  </a:lnTo>
                  <a:lnTo>
                    <a:pt x="121" y="289"/>
                  </a:lnTo>
                  <a:lnTo>
                    <a:pt x="152" y="289"/>
                  </a:lnTo>
                  <a:lnTo>
                    <a:pt x="152" y="281"/>
                  </a:lnTo>
                  <a:lnTo>
                    <a:pt x="150" y="274"/>
                  </a:lnTo>
                  <a:lnTo>
                    <a:pt x="150" y="181"/>
                  </a:lnTo>
                  <a:lnTo>
                    <a:pt x="150" y="181"/>
                  </a:lnTo>
                  <a:close/>
                </a:path>
                <a:path w="1264" h="429">
                  <a:moveTo>
                    <a:pt x="10" y="181"/>
                  </a:moveTo>
                  <a:lnTo>
                    <a:pt x="10" y="200"/>
                  </a:lnTo>
                  <a:lnTo>
                    <a:pt x="39" y="200"/>
                  </a:lnTo>
                  <a:lnTo>
                    <a:pt x="39" y="181"/>
                  </a:lnTo>
                  <a:lnTo>
                    <a:pt x="123" y="181"/>
                  </a:lnTo>
                  <a:lnTo>
                    <a:pt x="234" y="181"/>
                  </a:lnTo>
                  <a:lnTo>
                    <a:pt x="10" y="181"/>
                  </a:lnTo>
                  <a:lnTo>
                    <a:pt x="10" y="181"/>
                  </a:lnTo>
                  <a:close/>
                </a:path>
                <a:path w="1264" h="429">
                  <a:moveTo>
                    <a:pt x="123" y="90"/>
                  </a:moveTo>
                  <a:lnTo>
                    <a:pt x="123" y="161"/>
                  </a:lnTo>
                  <a:lnTo>
                    <a:pt x="39" y="161"/>
                  </a:lnTo>
                  <a:lnTo>
                    <a:pt x="150" y="161"/>
                  </a:lnTo>
                  <a:lnTo>
                    <a:pt x="150" y="90"/>
                  </a:lnTo>
                  <a:lnTo>
                    <a:pt x="234" y="90"/>
                  </a:lnTo>
                  <a:lnTo>
                    <a:pt x="123" y="90"/>
                  </a:lnTo>
                  <a:lnTo>
                    <a:pt x="123" y="90"/>
                  </a:lnTo>
                  <a:close/>
                </a:path>
                <a:path w="1264" h="429">
                  <a:moveTo>
                    <a:pt x="10" y="90"/>
                  </a:moveTo>
                  <a:lnTo>
                    <a:pt x="10" y="181"/>
                  </a:lnTo>
                  <a:lnTo>
                    <a:pt x="234" y="181"/>
                  </a:lnTo>
                  <a:lnTo>
                    <a:pt x="234" y="200"/>
                  </a:lnTo>
                  <a:lnTo>
                    <a:pt x="262" y="200"/>
                  </a:lnTo>
                  <a:lnTo>
                    <a:pt x="262" y="166"/>
                  </a:lnTo>
                  <a:lnTo>
                    <a:pt x="150" y="161"/>
                  </a:lnTo>
                  <a:lnTo>
                    <a:pt x="39" y="161"/>
                  </a:lnTo>
                  <a:lnTo>
                    <a:pt x="39" y="90"/>
                  </a:lnTo>
                  <a:lnTo>
                    <a:pt x="123" y="90"/>
                  </a:lnTo>
                  <a:lnTo>
                    <a:pt x="10" y="90"/>
                  </a:lnTo>
                  <a:lnTo>
                    <a:pt x="10" y="90"/>
                  </a:lnTo>
                  <a:close/>
                </a:path>
                <a:path w="1264" h="429">
                  <a:moveTo>
                    <a:pt x="152" y="5"/>
                  </a:moveTo>
                  <a:lnTo>
                    <a:pt x="121" y="5"/>
                  </a:lnTo>
                  <a:lnTo>
                    <a:pt x="121" y="8"/>
                  </a:lnTo>
                  <a:lnTo>
                    <a:pt x="121" y="27"/>
                  </a:lnTo>
                  <a:lnTo>
                    <a:pt x="123" y="32"/>
                  </a:lnTo>
                  <a:lnTo>
                    <a:pt x="123" y="70"/>
                  </a:lnTo>
                  <a:lnTo>
                    <a:pt x="10" y="70"/>
                  </a:lnTo>
                  <a:lnTo>
                    <a:pt x="10" y="90"/>
                  </a:lnTo>
                  <a:lnTo>
                    <a:pt x="123" y="90"/>
                  </a:lnTo>
                  <a:lnTo>
                    <a:pt x="234" y="90"/>
                  </a:lnTo>
                  <a:lnTo>
                    <a:pt x="234" y="161"/>
                  </a:lnTo>
                  <a:lnTo>
                    <a:pt x="150" y="161"/>
                  </a:lnTo>
                  <a:lnTo>
                    <a:pt x="262" y="166"/>
                  </a:lnTo>
                  <a:lnTo>
                    <a:pt x="262" y="145"/>
                  </a:lnTo>
                  <a:lnTo>
                    <a:pt x="260" y="138"/>
                  </a:lnTo>
                  <a:lnTo>
                    <a:pt x="260" y="130"/>
                  </a:lnTo>
                  <a:lnTo>
                    <a:pt x="262" y="123"/>
                  </a:lnTo>
                  <a:lnTo>
                    <a:pt x="262" y="70"/>
                  </a:lnTo>
                  <a:lnTo>
                    <a:pt x="150" y="70"/>
                  </a:lnTo>
                  <a:lnTo>
                    <a:pt x="150" y="18"/>
                  </a:lnTo>
                  <a:lnTo>
                    <a:pt x="152" y="1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  <a:path w="1264" h="429">
                  <a:moveTo>
                    <a:pt x="318" y="224"/>
                  </a:moveTo>
                  <a:lnTo>
                    <a:pt x="320" y="229"/>
                  </a:lnTo>
                  <a:lnTo>
                    <a:pt x="322" y="236"/>
                  </a:lnTo>
                  <a:lnTo>
                    <a:pt x="325" y="241"/>
                  </a:lnTo>
                  <a:lnTo>
                    <a:pt x="325" y="250"/>
                  </a:lnTo>
                  <a:lnTo>
                    <a:pt x="330" y="250"/>
                  </a:lnTo>
                  <a:lnTo>
                    <a:pt x="334" y="248"/>
                  </a:lnTo>
                  <a:lnTo>
                    <a:pt x="342" y="245"/>
                  </a:lnTo>
                  <a:lnTo>
                    <a:pt x="349" y="243"/>
                  </a:lnTo>
                  <a:lnTo>
                    <a:pt x="354" y="241"/>
                  </a:lnTo>
                  <a:lnTo>
                    <a:pt x="361" y="241"/>
                  </a:lnTo>
                  <a:lnTo>
                    <a:pt x="366" y="238"/>
                  </a:lnTo>
                  <a:lnTo>
                    <a:pt x="373" y="236"/>
                  </a:lnTo>
                  <a:lnTo>
                    <a:pt x="375" y="236"/>
                  </a:lnTo>
                  <a:lnTo>
                    <a:pt x="382" y="233"/>
                  </a:lnTo>
                  <a:lnTo>
                    <a:pt x="390" y="231"/>
                  </a:lnTo>
                  <a:lnTo>
                    <a:pt x="397" y="231"/>
                  </a:lnTo>
                  <a:lnTo>
                    <a:pt x="402" y="229"/>
                  </a:lnTo>
                  <a:lnTo>
                    <a:pt x="409" y="229"/>
                  </a:lnTo>
                  <a:lnTo>
                    <a:pt x="318" y="224"/>
                  </a:lnTo>
                  <a:lnTo>
                    <a:pt x="318" y="224"/>
                  </a:lnTo>
                  <a:close/>
                </a:path>
                <a:path w="1264" h="429">
                  <a:moveTo>
                    <a:pt x="457" y="198"/>
                  </a:moveTo>
                  <a:lnTo>
                    <a:pt x="450" y="198"/>
                  </a:lnTo>
                  <a:lnTo>
                    <a:pt x="445" y="200"/>
                  </a:lnTo>
                  <a:lnTo>
                    <a:pt x="438" y="202"/>
                  </a:lnTo>
                  <a:lnTo>
                    <a:pt x="430" y="202"/>
                  </a:lnTo>
                  <a:lnTo>
                    <a:pt x="457" y="205"/>
                  </a:lnTo>
                  <a:lnTo>
                    <a:pt x="457" y="198"/>
                  </a:lnTo>
                  <a:lnTo>
                    <a:pt x="457" y="198"/>
                  </a:lnTo>
                  <a:close/>
                </a:path>
                <a:path w="1264" h="429">
                  <a:moveTo>
                    <a:pt x="548" y="195"/>
                  </a:moveTo>
                  <a:lnTo>
                    <a:pt x="529" y="195"/>
                  </a:lnTo>
                  <a:lnTo>
                    <a:pt x="531" y="202"/>
                  </a:lnTo>
                  <a:lnTo>
                    <a:pt x="534" y="207"/>
                  </a:lnTo>
                  <a:lnTo>
                    <a:pt x="536" y="214"/>
                  </a:lnTo>
                  <a:lnTo>
                    <a:pt x="538" y="219"/>
                  </a:lnTo>
                  <a:lnTo>
                    <a:pt x="541" y="224"/>
                  </a:lnTo>
                  <a:lnTo>
                    <a:pt x="546" y="231"/>
                  </a:lnTo>
                  <a:lnTo>
                    <a:pt x="548" y="236"/>
                  </a:lnTo>
                  <a:lnTo>
                    <a:pt x="550" y="241"/>
                  </a:lnTo>
                  <a:lnTo>
                    <a:pt x="555" y="245"/>
                  </a:lnTo>
                  <a:lnTo>
                    <a:pt x="558" y="250"/>
                  </a:lnTo>
                  <a:lnTo>
                    <a:pt x="560" y="253"/>
                  </a:lnTo>
                  <a:lnTo>
                    <a:pt x="565" y="258"/>
                  </a:lnTo>
                  <a:lnTo>
                    <a:pt x="567" y="260"/>
                  </a:lnTo>
                  <a:lnTo>
                    <a:pt x="572" y="265"/>
                  </a:lnTo>
                  <a:lnTo>
                    <a:pt x="577" y="270"/>
                  </a:lnTo>
                  <a:lnTo>
                    <a:pt x="582" y="274"/>
                  </a:lnTo>
                  <a:lnTo>
                    <a:pt x="586" y="279"/>
                  </a:lnTo>
                  <a:lnTo>
                    <a:pt x="591" y="281"/>
                  </a:lnTo>
                  <a:lnTo>
                    <a:pt x="598" y="286"/>
                  </a:lnTo>
                  <a:lnTo>
                    <a:pt x="603" y="291"/>
                  </a:lnTo>
                  <a:lnTo>
                    <a:pt x="603" y="286"/>
                  </a:lnTo>
                  <a:lnTo>
                    <a:pt x="606" y="279"/>
                  </a:lnTo>
                  <a:lnTo>
                    <a:pt x="610" y="274"/>
                  </a:lnTo>
                  <a:lnTo>
                    <a:pt x="613" y="270"/>
                  </a:lnTo>
                  <a:lnTo>
                    <a:pt x="618" y="265"/>
                  </a:lnTo>
                  <a:lnTo>
                    <a:pt x="622" y="260"/>
                  </a:lnTo>
                  <a:lnTo>
                    <a:pt x="618" y="260"/>
                  </a:lnTo>
                  <a:lnTo>
                    <a:pt x="613" y="258"/>
                  </a:lnTo>
                  <a:lnTo>
                    <a:pt x="608" y="255"/>
                  </a:lnTo>
                  <a:lnTo>
                    <a:pt x="601" y="253"/>
                  </a:lnTo>
                  <a:lnTo>
                    <a:pt x="596" y="250"/>
                  </a:lnTo>
                  <a:lnTo>
                    <a:pt x="591" y="248"/>
                  </a:lnTo>
                  <a:lnTo>
                    <a:pt x="586" y="243"/>
                  </a:lnTo>
                  <a:lnTo>
                    <a:pt x="582" y="238"/>
                  </a:lnTo>
                  <a:lnTo>
                    <a:pt x="577" y="233"/>
                  </a:lnTo>
                  <a:lnTo>
                    <a:pt x="572" y="229"/>
                  </a:lnTo>
                  <a:lnTo>
                    <a:pt x="567" y="226"/>
                  </a:lnTo>
                  <a:lnTo>
                    <a:pt x="565" y="221"/>
                  </a:lnTo>
                  <a:lnTo>
                    <a:pt x="560" y="214"/>
                  </a:lnTo>
                  <a:lnTo>
                    <a:pt x="558" y="210"/>
                  </a:lnTo>
                  <a:lnTo>
                    <a:pt x="553" y="205"/>
                  </a:lnTo>
                  <a:lnTo>
                    <a:pt x="550" y="200"/>
                  </a:lnTo>
                  <a:lnTo>
                    <a:pt x="548" y="195"/>
                  </a:lnTo>
                  <a:lnTo>
                    <a:pt x="548" y="195"/>
                  </a:lnTo>
                  <a:close/>
                </a:path>
                <a:path w="1264" h="429">
                  <a:moveTo>
                    <a:pt x="510" y="171"/>
                  </a:moveTo>
                  <a:lnTo>
                    <a:pt x="507" y="176"/>
                  </a:lnTo>
                  <a:lnTo>
                    <a:pt x="507" y="183"/>
                  </a:lnTo>
                  <a:lnTo>
                    <a:pt x="505" y="188"/>
                  </a:lnTo>
                  <a:lnTo>
                    <a:pt x="502" y="195"/>
                  </a:lnTo>
                  <a:lnTo>
                    <a:pt x="500" y="200"/>
                  </a:lnTo>
                  <a:lnTo>
                    <a:pt x="500" y="205"/>
                  </a:lnTo>
                  <a:lnTo>
                    <a:pt x="498" y="212"/>
                  </a:lnTo>
                  <a:lnTo>
                    <a:pt x="495" y="217"/>
                  </a:lnTo>
                  <a:lnTo>
                    <a:pt x="490" y="221"/>
                  </a:lnTo>
                  <a:lnTo>
                    <a:pt x="488" y="226"/>
                  </a:lnTo>
                  <a:lnTo>
                    <a:pt x="483" y="233"/>
                  </a:lnTo>
                  <a:lnTo>
                    <a:pt x="481" y="241"/>
                  </a:lnTo>
                  <a:lnTo>
                    <a:pt x="476" y="245"/>
                  </a:lnTo>
                  <a:lnTo>
                    <a:pt x="471" y="250"/>
                  </a:lnTo>
                  <a:lnTo>
                    <a:pt x="469" y="255"/>
                  </a:lnTo>
                  <a:lnTo>
                    <a:pt x="464" y="260"/>
                  </a:lnTo>
                  <a:lnTo>
                    <a:pt x="459" y="265"/>
                  </a:lnTo>
                  <a:lnTo>
                    <a:pt x="454" y="270"/>
                  </a:lnTo>
                  <a:lnTo>
                    <a:pt x="450" y="272"/>
                  </a:lnTo>
                  <a:lnTo>
                    <a:pt x="445" y="274"/>
                  </a:lnTo>
                  <a:lnTo>
                    <a:pt x="450" y="277"/>
                  </a:lnTo>
                  <a:lnTo>
                    <a:pt x="457" y="281"/>
                  </a:lnTo>
                  <a:lnTo>
                    <a:pt x="459" y="284"/>
                  </a:lnTo>
                  <a:lnTo>
                    <a:pt x="464" y="289"/>
                  </a:lnTo>
                  <a:lnTo>
                    <a:pt x="469" y="293"/>
                  </a:lnTo>
                  <a:lnTo>
                    <a:pt x="469" y="291"/>
                  </a:lnTo>
                  <a:lnTo>
                    <a:pt x="474" y="286"/>
                  </a:lnTo>
                  <a:lnTo>
                    <a:pt x="478" y="281"/>
                  </a:lnTo>
                  <a:lnTo>
                    <a:pt x="483" y="277"/>
                  </a:lnTo>
                  <a:lnTo>
                    <a:pt x="488" y="272"/>
                  </a:lnTo>
                  <a:lnTo>
                    <a:pt x="490" y="267"/>
                  </a:lnTo>
                  <a:lnTo>
                    <a:pt x="495" y="262"/>
                  </a:lnTo>
                  <a:lnTo>
                    <a:pt x="498" y="255"/>
                  </a:lnTo>
                  <a:lnTo>
                    <a:pt x="502" y="250"/>
                  </a:lnTo>
                  <a:lnTo>
                    <a:pt x="505" y="245"/>
                  </a:lnTo>
                  <a:lnTo>
                    <a:pt x="507" y="241"/>
                  </a:lnTo>
                  <a:lnTo>
                    <a:pt x="512" y="236"/>
                  </a:lnTo>
                  <a:lnTo>
                    <a:pt x="514" y="231"/>
                  </a:lnTo>
                  <a:lnTo>
                    <a:pt x="517" y="224"/>
                  </a:lnTo>
                  <a:lnTo>
                    <a:pt x="519" y="219"/>
                  </a:lnTo>
                  <a:lnTo>
                    <a:pt x="522" y="212"/>
                  </a:lnTo>
                  <a:lnTo>
                    <a:pt x="524" y="207"/>
                  </a:lnTo>
                  <a:lnTo>
                    <a:pt x="526" y="200"/>
                  </a:lnTo>
                  <a:lnTo>
                    <a:pt x="529" y="195"/>
                  </a:lnTo>
                  <a:lnTo>
                    <a:pt x="548" y="195"/>
                  </a:lnTo>
                  <a:lnTo>
                    <a:pt x="546" y="188"/>
                  </a:lnTo>
                  <a:lnTo>
                    <a:pt x="543" y="183"/>
                  </a:lnTo>
                  <a:lnTo>
                    <a:pt x="541" y="176"/>
                  </a:lnTo>
                  <a:lnTo>
                    <a:pt x="541" y="171"/>
                  </a:lnTo>
                  <a:lnTo>
                    <a:pt x="574" y="171"/>
                  </a:lnTo>
                  <a:lnTo>
                    <a:pt x="510" y="171"/>
                  </a:lnTo>
                  <a:lnTo>
                    <a:pt x="510" y="171"/>
                  </a:lnTo>
                  <a:close/>
                </a:path>
                <a:path w="1264" h="429">
                  <a:moveTo>
                    <a:pt x="610" y="150"/>
                  </a:moveTo>
                  <a:lnTo>
                    <a:pt x="586" y="150"/>
                  </a:lnTo>
                  <a:lnTo>
                    <a:pt x="579" y="152"/>
                  </a:lnTo>
                  <a:lnTo>
                    <a:pt x="493" y="152"/>
                  </a:lnTo>
                  <a:lnTo>
                    <a:pt x="510" y="171"/>
                  </a:lnTo>
                  <a:lnTo>
                    <a:pt x="610" y="171"/>
                  </a:lnTo>
                  <a:lnTo>
                    <a:pt x="610" y="150"/>
                  </a:lnTo>
                  <a:lnTo>
                    <a:pt x="610" y="150"/>
                  </a:lnTo>
                  <a:close/>
                </a:path>
                <a:path w="1264" h="429">
                  <a:moveTo>
                    <a:pt x="450" y="150"/>
                  </a:moveTo>
                  <a:lnTo>
                    <a:pt x="450" y="171"/>
                  </a:lnTo>
                  <a:lnTo>
                    <a:pt x="454" y="171"/>
                  </a:lnTo>
                  <a:lnTo>
                    <a:pt x="510" y="171"/>
                  </a:lnTo>
                  <a:lnTo>
                    <a:pt x="493" y="152"/>
                  </a:lnTo>
                  <a:lnTo>
                    <a:pt x="488" y="152"/>
                  </a:lnTo>
                  <a:lnTo>
                    <a:pt x="483" y="150"/>
                  </a:lnTo>
                  <a:lnTo>
                    <a:pt x="450" y="150"/>
                  </a:lnTo>
                  <a:lnTo>
                    <a:pt x="450" y="150"/>
                  </a:lnTo>
                  <a:close/>
                </a:path>
                <a:path w="1264" h="429">
                  <a:moveTo>
                    <a:pt x="514" y="87"/>
                  </a:moveTo>
                  <a:lnTo>
                    <a:pt x="514" y="111"/>
                  </a:lnTo>
                  <a:lnTo>
                    <a:pt x="512" y="118"/>
                  </a:lnTo>
                  <a:lnTo>
                    <a:pt x="512" y="152"/>
                  </a:lnTo>
                  <a:lnTo>
                    <a:pt x="536" y="152"/>
                  </a:lnTo>
                  <a:lnTo>
                    <a:pt x="536" y="130"/>
                  </a:lnTo>
                  <a:lnTo>
                    <a:pt x="538" y="125"/>
                  </a:lnTo>
                  <a:lnTo>
                    <a:pt x="538" y="87"/>
                  </a:lnTo>
                  <a:lnTo>
                    <a:pt x="565" y="87"/>
                  </a:lnTo>
                  <a:lnTo>
                    <a:pt x="514" y="87"/>
                  </a:lnTo>
                  <a:lnTo>
                    <a:pt x="514" y="87"/>
                  </a:lnTo>
                  <a:close/>
                </a:path>
                <a:path w="1264" h="429">
                  <a:moveTo>
                    <a:pt x="606" y="68"/>
                  </a:moveTo>
                  <a:lnTo>
                    <a:pt x="555" y="68"/>
                  </a:lnTo>
                  <a:lnTo>
                    <a:pt x="514" y="87"/>
                  </a:lnTo>
                  <a:lnTo>
                    <a:pt x="589" y="87"/>
                  </a:lnTo>
                  <a:lnTo>
                    <a:pt x="596" y="90"/>
                  </a:lnTo>
                  <a:lnTo>
                    <a:pt x="606" y="90"/>
                  </a:lnTo>
                  <a:lnTo>
                    <a:pt x="606" y="68"/>
                  </a:lnTo>
                  <a:lnTo>
                    <a:pt x="606" y="68"/>
                  </a:lnTo>
                  <a:close/>
                </a:path>
                <a:path w="1264" h="429">
                  <a:moveTo>
                    <a:pt x="459" y="68"/>
                  </a:moveTo>
                  <a:lnTo>
                    <a:pt x="459" y="90"/>
                  </a:lnTo>
                  <a:lnTo>
                    <a:pt x="462" y="90"/>
                  </a:lnTo>
                  <a:lnTo>
                    <a:pt x="469" y="90"/>
                  </a:lnTo>
                  <a:lnTo>
                    <a:pt x="476" y="87"/>
                  </a:lnTo>
                  <a:lnTo>
                    <a:pt x="514" y="87"/>
                  </a:lnTo>
                  <a:lnTo>
                    <a:pt x="555" y="68"/>
                  </a:lnTo>
                  <a:lnTo>
                    <a:pt x="459" y="68"/>
                  </a:lnTo>
                  <a:lnTo>
                    <a:pt x="459" y="68"/>
                  </a:lnTo>
                  <a:close/>
                </a:path>
                <a:path w="1264" h="429">
                  <a:moveTo>
                    <a:pt x="430" y="41"/>
                  </a:moveTo>
                  <a:lnTo>
                    <a:pt x="409" y="41"/>
                  </a:lnTo>
                  <a:lnTo>
                    <a:pt x="409" y="85"/>
                  </a:lnTo>
                  <a:lnTo>
                    <a:pt x="368" y="85"/>
                  </a:lnTo>
                  <a:lnTo>
                    <a:pt x="409" y="104"/>
                  </a:lnTo>
                  <a:lnTo>
                    <a:pt x="409" y="152"/>
                  </a:lnTo>
                  <a:lnTo>
                    <a:pt x="368" y="152"/>
                  </a:lnTo>
                  <a:lnTo>
                    <a:pt x="409" y="171"/>
                  </a:lnTo>
                  <a:lnTo>
                    <a:pt x="409" y="207"/>
                  </a:lnTo>
                  <a:lnTo>
                    <a:pt x="406" y="210"/>
                  </a:lnTo>
                  <a:lnTo>
                    <a:pt x="399" y="210"/>
                  </a:lnTo>
                  <a:lnTo>
                    <a:pt x="390" y="212"/>
                  </a:lnTo>
                  <a:lnTo>
                    <a:pt x="385" y="212"/>
                  </a:lnTo>
                  <a:lnTo>
                    <a:pt x="378" y="214"/>
                  </a:lnTo>
                  <a:lnTo>
                    <a:pt x="373" y="214"/>
                  </a:lnTo>
                  <a:lnTo>
                    <a:pt x="368" y="217"/>
                  </a:lnTo>
                  <a:lnTo>
                    <a:pt x="454" y="217"/>
                  </a:lnTo>
                  <a:lnTo>
                    <a:pt x="454" y="212"/>
                  </a:lnTo>
                  <a:lnTo>
                    <a:pt x="457" y="205"/>
                  </a:lnTo>
                  <a:lnTo>
                    <a:pt x="430" y="202"/>
                  </a:lnTo>
                  <a:lnTo>
                    <a:pt x="430" y="41"/>
                  </a:lnTo>
                  <a:lnTo>
                    <a:pt x="430" y="41"/>
                  </a:lnTo>
                  <a:close/>
                </a:path>
                <a:path w="1264" h="429">
                  <a:moveTo>
                    <a:pt x="344" y="41"/>
                  </a:moveTo>
                  <a:lnTo>
                    <a:pt x="344" y="219"/>
                  </a:lnTo>
                  <a:lnTo>
                    <a:pt x="342" y="219"/>
                  </a:lnTo>
                  <a:lnTo>
                    <a:pt x="334" y="221"/>
                  </a:lnTo>
                  <a:lnTo>
                    <a:pt x="322" y="221"/>
                  </a:lnTo>
                  <a:lnTo>
                    <a:pt x="318" y="224"/>
                  </a:lnTo>
                  <a:lnTo>
                    <a:pt x="409" y="229"/>
                  </a:lnTo>
                  <a:lnTo>
                    <a:pt x="409" y="250"/>
                  </a:lnTo>
                  <a:lnTo>
                    <a:pt x="406" y="255"/>
                  </a:lnTo>
                  <a:lnTo>
                    <a:pt x="406" y="286"/>
                  </a:lnTo>
                  <a:lnTo>
                    <a:pt x="404" y="293"/>
                  </a:lnTo>
                  <a:lnTo>
                    <a:pt x="433" y="293"/>
                  </a:lnTo>
                  <a:lnTo>
                    <a:pt x="433" y="289"/>
                  </a:lnTo>
                  <a:lnTo>
                    <a:pt x="433" y="281"/>
                  </a:lnTo>
                  <a:lnTo>
                    <a:pt x="430" y="274"/>
                  </a:lnTo>
                  <a:lnTo>
                    <a:pt x="430" y="224"/>
                  </a:lnTo>
                  <a:lnTo>
                    <a:pt x="435" y="221"/>
                  </a:lnTo>
                  <a:lnTo>
                    <a:pt x="440" y="221"/>
                  </a:lnTo>
                  <a:lnTo>
                    <a:pt x="447" y="219"/>
                  </a:lnTo>
                  <a:lnTo>
                    <a:pt x="454" y="219"/>
                  </a:lnTo>
                  <a:lnTo>
                    <a:pt x="454" y="217"/>
                  </a:lnTo>
                  <a:lnTo>
                    <a:pt x="368" y="217"/>
                  </a:lnTo>
                  <a:lnTo>
                    <a:pt x="368" y="171"/>
                  </a:lnTo>
                  <a:lnTo>
                    <a:pt x="409" y="171"/>
                  </a:lnTo>
                  <a:lnTo>
                    <a:pt x="368" y="152"/>
                  </a:lnTo>
                  <a:lnTo>
                    <a:pt x="368" y="104"/>
                  </a:lnTo>
                  <a:lnTo>
                    <a:pt x="409" y="104"/>
                  </a:lnTo>
                  <a:lnTo>
                    <a:pt x="368" y="85"/>
                  </a:lnTo>
                  <a:lnTo>
                    <a:pt x="368" y="41"/>
                  </a:lnTo>
                  <a:lnTo>
                    <a:pt x="409" y="41"/>
                  </a:lnTo>
                  <a:lnTo>
                    <a:pt x="430" y="41"/>
                  </a:lnTo>
                  <a:lnTo>
                    <a:pt x="344" y="41"/>
                  </a:lnTo>
                  <a:lnTo>
                    <a:pt x="344" y="41"/>
                  </a:lnTo>
                  <a:close/>
                </a:path>
                <a:path w="1264" h="429">
                  <a:moveTo>
                    <a:pt x="457" y="22"/>
                  </a:moveTo>
                  <a:lnTo>
                    <a:pt x="351" y="22"/>
                  </a:lnTo>
                  <a:lnTo>
                    <a:pt x="344" y="41"/>
                  </a:lnTo>
                  <a:lnTo>
                    <a:pt x="457" y="41"/>
                  </a:lnTo>
                  <a:lnTo>
                    <a:pt x="457" y="22"/>
                  </a:lnTo>
                  <a:lnTo>
                    <a:pt x="457" y="22"/>
                  </a:lnTo>
                  <a:close/>
                </a:path>
                <a:path w="1264" h="429">
                  <a:moveTo>
                    <a:pt x="320" y="22"/>
                  </a:moveTo>
                  <a:lnTo>
                    <a:pt x="320" y="44"/>
                  </a:lnTo>
                  <a:lnTo>
                    <a:pt x="325" y="41"/>
                  </a:lnTo>
                  <a:lnTo>
                    <a:pt x="344" y="41"/>
                  </a:lnTo>
                  <a:lnTo>
                    <a:pt x="351" y="22"/>
                  </a:lnTo>
                  <a:lnTo>
                    <a:pt x="320" y="22"/>
                  </a:lnTo>
                  <a:lnTo>
                    <a:pt x="320" y="22"/>
                  </a:lnTo>
                  <a:close/>
                </a:path>
                <a:path w="1264" h="429">
                  <a:moveTo>
                    <a:pt x="483" y="5"/>
                  </a:moveTo>
                  <a:lnTo>
                    <a:pt x="481" y="8"/>
                  </a:lnTo>
                  <a:lnTo>
                    <a:pt x="474" y="13"/>
                  </a:lnTo>
                  <a:lnTo>
                    <a:pt x="469" y="15"/>
                  </a:lnTo>
                  <a:lnTo>
                    <a:pt x="466" y="18"/>
                  </a:lnTo>
                  <a:lnTo>
                    <a:pt x="469" y="22"/>
                  </a:lnTo>
                  <a:lnTo>
                    <a:pt x="474" y="30"/>
                  </a:lnTo>
                  <a:lnTo>
                    <a:pt x="476" y="34"/>
                  </a:lnTo>
                  <a:lnTo>
                    <a:pt x="481" y="41"/>
                  </a:lnTo>
                  <a:lnTo>
                    <a:pt x="483" y="46"/>
                  </a:lnTo>
                  <a:lnTo>
                    <a:pt x="488" y="51"/>
                  </a:lnTo>
                  <a:lnTo>
                    <a:pt x="490" y="56"/>
                  </a:lnTo>
                  <a:lnTo>
                    <a:pt x="490" y="61"/>
                  </a:lnTo>
                  <a:lnTo>
                    <a:pt x="493" y="63"/>
                  </a:lnTo>
                  <a:lnTo>
                    <a:pt x="495" y="61"/>
                  </a:lnTo>
                  <a:lnTo>
                    <a:pt x="500" y="58"/>
                  </a:lnTo>
                  <a:lnTo>
                    <a:pt x="507" y="56"/>
                  </a:lnTo>
                  <a:lnTo>
                    <a:pt x="514" y="51"/>
                  </a:lnTo>
                  <a:lnTo>
                    <a:pt x="512" y="51"/>
                  </a:lnTo>
                  <a:lnTo>
                    <a:pt x="512" y="46"/>
                  </a:lnTo>
                  <a:lnTo>
                    <a:pt x="510" y="44"/>
                  </a:lnTo>
                  <a:lnTo>
                    <a:pt x="505" y="39"/>
                  </a:lnTo>
                  <a:lnTo>
                    <a:pt x="502" y="34"/>
                  </a:lnTo>
                  <a:lnTo>
                    <a:pt x="498" y="27"/>
                  </a:lnTo>
                  <a:lnTo>
                    <a:pt x="495" y="22"/>
                  </a:lnTo>
                  <a:lnTo>
                    <a:pt x="490" y="15"/>
                  </a:lnTo>
                  <a:lnTo>
                    <a:pt x="483" y="5"/>
                  </a:lnTo>
                  <a:lnTo>
                    <a:pt x="483" y="5"/>
                  </a:lnTo>
                  <a:close/>
                </a:path>
                <a:path w="1264" h="429">
                  <a:moveTo>
                    <a:pt x="558" y="3"/>
                  </a:moveTo>
                  <a:lnTo>
                    <a:pt x="555" y="10"/>
                  </a:lnTo>
                  <a:lnTo>
                    <a:pt x="553" y="15"/>
                  </a:lnTo>
                  <a:lnTo>
                    <a:pt x="553" y="20"/>
                  </a:lnTo>
                  <a:lnTo>
                    <a:pt x="550" y="27"/>
                  </a:lnTo>
                  <a:lnTo>
                    <a:pt x="548" y="32"/>
                  </a:lnTo>
                  <a:lnTo>
                    <a:pt x="546" y="39"/>
                  </a:lnTo>
                  <a:lnTo>
                    <a:pt x="543" y="44"/>
                  </a:lnTo>
                  <a:lnTo>
                    <a:pt x="541" y="51"/>
                  </a:lnTo>
                  <a:lnTo>
                    <a:pt x="538" y="56"/>
                  </a:lnTo>
                  <a:lnTo>
                    <a:pt x="536" y="63"/>
                  </a:lnTo>
                  <a:lnTo>
                    <a:pt x="534" y="68"/>
                  </a:lnTo>
                  <a:lnTo>
                    <a:pt x="500" y="68"/>
                  </a:lnTo>
                  <a:lnTo>
                    <a:pt x="555" y="68"/>
                  </a:lnTo>
                  <a:lnTo>
                    <a:pt x="555" y="65"/>
                  </a:lnTo>
                  <a:lnTo>
                    <a:pt x="560" y="61"/>
                  </a:lnTo>
                  <a:lnTo>
                    <a:pt x="562" y="53"/>
                  </a:lnTo>
                  <a:lnTo>
                    <a:pt x="567" y="49"/>
                  </a:lnTo>
                  <a:lnTo>
                    <a:pt x="570" y="44"/>
                  </a:lnTo>
                  <a:lnTo>
                    <a:pt x="572" y="39"/>
                  </a:lnTo>
                  <a:lnTo>
                    <a:pt x="574" y="34"/>
                  </a:lnTo>
                  <a:lnTo>
                    <a:pt x="577" y="30"/>
                  </a:lnTo>
                  <a:lnTo>
                    <a:pt x="582" y="25"/>
                  </a:lnTo>
                  <a:lnTo>
                    <a:pt x="584" y="18"/>
                  </a:lnTo>
                  <a:lnTo>
                    <a:pt x="579" y="15"/>
                  </a:lnTo>
                  <a:lnTo>
                    <a:pt x="572" y="13"/>
                  </a:lnTo>
                  <a:lnTo>
                    <a:pt x="565" y="8"/>
                  </a:lnTo>
                  <a:lnTo>
                    <a:pt x="560" y="5"/>
                  </a:lnTo>
                  <a:lnTo>
                    <a:pt x="558" y="3"/>
                  </a:lnTo>
                  <a:lnTo>
                    <a:pt x="558" y="3"/>
                  </a:lnTo>
                  <a:close/>
                </a:path>
                <a:path w="1264" h="429">
                  <a:moveTo>
                    <a:pt x="896" y="260"/>
                  </a:moveTo>
                  <a:lnTo>
                    <a:pt x="870" y="262"/>
                  </a:lnTo>
                  <a:lnTo>
                    <a:pt x="870" y="286"/>
                  </a:lnTo>
                  <a:lnTo>
                    <a:pt x="896" y="286"/>
                  </a:lnTo>
                  <a:lnTo>
                    <a:pt x="896" y="260"/>
                  </a:lnTo>
                  <a:lnTo>
                    <a:pt x="896" y="260"/>
                  </a:lnTo>
                  <a:close/>
                </a:path>
                <a:path w="1264" h="429">
                  <a:moveTo>
                    <a:pt x="699" y="190"/>
                  </a:moveTo>
                  <a:lnTo>
                    <a:pt x="699" y="217"/>
                  </a:lnTo>
                  <a:lnTo>
                    <a:pt x="702" y="224"/>
                  </a:lnTo>
                  <a:lnTo>
                    <a:pt x="702" y="241"/>
                  </a:lnTo>
                  <a:lnTo>
                    <a:pt x="699" y="250"/>
                  </a:lnTo>
                  <a:lnTo>
                    <a:pt x="699" y="289"/>
                  </a:lnTo>
                  <a:lnTo>
                    <a:pt x="726" y="289"/>
                  </a:lnTo>
                  <a:lnTo>
                    <a:pt x="726" y="262"/>
                  </a:lnTo>
                  <a:lnTo>
                    <a:pt x="870" y="262"/>
                  </a:lnTo>
                  <a:lnTo>
                    <a:pt x="896" y="260"/>
                  </a:lnTo>
                  <a:lnTo>
                    <a:pt x="896" y="245"/>
                  </a:lnTo>
                  <a:lnTo>
                    <a:pt x="726" y="243"/>
                  </a:lnTo>
                  <a:lnTo>
                    <a:pt x="726" y="190"/>
                  </a:lnTo>
                  <a:lnTo>
                    <a:pt x="870" y="190"/>
                  </a:lnTo>
                  <a:lnTo>
                    <a:pt x="699" y="190"/>
                  </a:lnTo>
                  <a:lnTo>
                    <a:pt x="699" y="190"/>
                  </a:lnTo>
                  <a:close/>
                </a:path>
                <a:path w="1264" h="429">
                  <a:moveTo>
                    <a:pt x="896" y="171"/>
                  </a:moveTo>
                  <a:lnTo>
                    <a:pt x="699" y="171"/>
                  </a:lnTo>
                  <a:lnTo>
                    <a:pt x="699" y="176"/>
                  </a:lnTo>
                  <a:lnTo>
                    <a:pt x="699" y="190"/>
                  </a:lnTo>
                  <a:lnTo>
                    <a:pt x="870" y="190"/>
                  </a:lnTo>
                  <a:lnTo>
                    <a:pt x="870" y="243"/>
                  </a:lnTo>
                  <a:lnTo>
                    <a:pt x="726" y="243"/>
                  </a:lnTo>
                  <a:lnTo>
                    <a:pt x="896" y="245"/>
                  </a:lnTo>
                  <a:lnTo>
                    <a:pt x="896" y="171"/>
                  </a:lnTo>
                  <a:lnTo>
                    <a:pt x="896" y="171"/>
                  </a:lnTo>
                  <a:close/>
                </a:path>
                <a:path w="1264" h="429">
                  <a:moveTo>
                    <a:pt x="874" y="121"/>
                  </a:moveTo>
                  <a:lnTo>
                    <a:pt x="766" y="121"/>
                  </a:lnTo>
                  <a:lnTo>
                    <a:pt x="838" y="142"/>
                  </a:lnTo>
                  <a:lnTo>
                    <a:pt x="874" y="142"/>
                  </a:lnTo>
                  <a:lnTo>
                    <a:pt x="874" y="121"/>
                  </a:lnTo>
                  <a:lnTo>
                    <a:pt x="874" y="121"/>
                  </a:lnTo>
                  <a:close/>
                </a:path>
                <a:path w="1264" h="429">
                  <a:moveTo>
                    <a:pt x="723" y="121"/>
                  </a:moveTo>
                  <a:lnTo>
                    <a:pt x="723" y="142"/>
                  </a:lnTo>
                  <a:lnTo>
                    <a:pt x="726" y="142"/>
                  </a:lnTo>
                  <a:lnTo>
                    <a:pt x="838" y="142"/>
                  </a:lnTo>
                  <a:lnTo>
                    <a:pt x="766" y="121"/>
                  </a:lnTo>
                  <a:lnTo>
                    <a:pt x="723" y="121"/>
                  </a:lnTo>
                  <a:lnTo>
                    <a:pt x="723" y="121"/>
                  </a:lnTo>
                  <a:close/>
                </a:path>
                <a:path w="1264" h="429">
                  <a:moveTo>
                    <a:pt x="819" y="37"/>
                  </a:moveTo>
                  <a:lnTo>
                    <a:pt x="795" y="41"/>
                  </a:lnTo>
                  <a:lnTo>
                    <a:pt x="798" y="41"/>
                  </a:lnTo>
                  <a:lnTo>
                    <a:pt x="802" y="46"/>
                  </a:lnTo>
                  <a:lnTo>
                    <a:pt x="807" y="53"/>
                  </a:lnTo>
                  <a:lnTo>
                    <a:pt x="812" y="58"/>
                  </a:lnTo>
                  <a:lnTo>
                    <a:pt x="817" y="63"/>
                  </a:lnTo>
                  <a:lnTo>
                    <a:pt x="819" y="68"/>
                  </a:lnTo>
                  <a:lnTo>
                    <a:pt x="824" y="73"/>
                  </a:lnTo>
                  <a:lnTo>
                    <a:pt x="829" y="78"/>
                  </a:lnTo>
                  <a:lnTo>
                    <a:pt x="834" y="82"/>
                  </a:lnTo>
                  <a:lnTo>
                    <a:pt x="838" y="85"/>
                  </a:lnTo>
                  <a:lnTo>
                    <a:pt x="841" y="90"/>
                  </a:lnTo>
                  <a:lnTo>
                    <a:pt x="846" y="92"/>
                  </a:lnTo>
                  <a:lnTo>
                    <a:pt x="850" y="97"/>
                  </a:lnTo>
                  <a:lnTo>
                    <a:pt x="855" y="101"/>
                  </a:lnTo>
                  <a:lnTo>
                    <a:pt x="862" y="106"/>
                  </a:lnTo>
                  <a:lnTo>
                    <a:pt x="867" y="111"/>
                  </a:lnTo>
                  <a:lnTo>
                    <a:pt x="872" y="113"/>
                  </a:lnTo>
                  <a:lnTo>
                    <a:pt x="877" y="118"/>
                  </a:lnTo>
                  <a:lnTo>
                    <a:pt x="882" y="121"/>
                  </a:lnTo>
                  <a:lnTo>
                    <a:pt x="886" y="123"/>
                  </a:lnTo>
                  <a:lnTo>
                    <a:pt x="891" y="128"/>
                  </a:lnTo>
                  <a:lnTo>
                    <a:pt x="898" y="130"/>
                  </a:lnTo>
                  <a:lnTo>
                    <a:pt x="903" y="133"/>
                  </a:lnTo>
                  <a:lnTo>
                    <a:pt x="908" y="135"/>
                  </a:lnTo>
                  <a:lnTo>
                    <a:pt x="915" y="138"/>
                  </a:lnTo>
                  <a:lnTo>
                    <a:pt x="920" y="142"/>
                  </a:lnTo>
                  <a:lnTo>
                    <a:pt x="927" y="145"/>
                  </a:lnTo>
                  <a:lnTo>
                    <a:pt x="934" y="147"/>
                  </a:lnTo>
                  <a:lnTo>
                    <a:pt x="934" y="142"/>
                  </a:lnTo>
                  <a:lnTo>
                    <a:pt x="939" y="138"/>
                  </a:lnTo>
                  <a:lnTo>
                    <a:pt x="942" y="133"/>
                  </a:lnTo>
                  <a:lnTo>
                    <a:pt x="946" y="128"/>
                  </a:lnTo>
                  <a:lnTo>
                    <a:pt x="951" y="121"/>
                  </a:lnTo>
                  <a:lnTo>
                    <a:pt x="944" y="121"/>
                  </a:lnTo>
                  <a:lnTo>
                    <a:pt x="937" y="118"/>
                  </a:lnTo>
                  <a:lnTo>
                    <a:pt x="932" y="116"/>
                  </a:lnTo>
                  <a:lnTo>
                    <a:pt x="925" y="113"/>
                  </a:lnTo>
                  <a:lnTo>
                    <a:pt x="920" y="111"/>
                  </a:lnTo>
                  <a:lnTo>
                    <a:pt x="913" y="109"/>
                  </a:lnTo>
                  <a:lnTo>
                    <a:pt x="910" y="106"/>
                  </a:lnTo>
                  <a:lnTo>
                    <a:pt x="906" y="104"/>
                  </a:lnTo>
                  <a:lnTo>
                    <a:pt x="898" y="101"/>
                  </a:lnTo>
                  <a:lnTo>
                    <a:pt x="894" y="99"/>
                  </a:lnTo>
                  <a:lnTo>
                    <a:pt x="889" y="94"/>
                  </a:lnTo>
                  <a:lnTo>
                    <a:pt x="882" y="92"/>
                  </a:lnTo>
                  <a:lnTo>
                    <a:pt x="877" y="87"/>
                  </a:lnTo>
                  <a:lnTo>
                    <a:pt x="870" y="85"/>
                  </a:lnTo>
                  <a:lnTo>
                    <a:pt x="870" y="82"/>
                  </a:lnTo>
                  <a:lnTo>
                    <a:pt x="865" y="80"/>
                  </a:lnTo>
                  <a:lnTo>
                    <a:pt x="862" y="78"/>
                  </a:lnTo>
                  <a:lnTo>
                    <a:pt x="858" y="75"/>
                  </a:lnTo>
                  <a:lnTo>
                    <a:pt x="853" y="70"/>
                  </a:lnTo>
                  <a:lnTo>
                    <a:pt x="850" y="68"/>
                  </a:lnTo>
                  <a:lnTo>
                    <a:pt x="846" y="63"/>
                  </a:lnTo>
                  <a:lnTo>
                    <a:pt x="841" y="58"/>
                  </a:lnTo>
                  <a:lnTo>
                    <a:pt x="836" y="53"/>
                  </a:lnTo>
                  <a:lnTo>
                    <a:pt x="831" y="49"/>
                  </a:lnTo>
                  <a:lnTo>
                    <a:pt x="826" y="44"/>
                  </a:lnTo>
                  <a:lnTo>
                    <a:pt x="819" y="37"/>
                  </a:lnTo>
                  <a:lnTo>
                    <a:pt x="819" y="37"/>
                  </a:lnTo>
                  <a:close/>
                </a:path>
                <a:path w="1264" h="429">
                  <a:moveTo>
                    <a:pt x="790" y="3"/>
                  </a:moveTo>
                  <a:lnTo>
                    <a:pt x="788" y="10"/>
                  </a:lnTo>
                  <a:lnTo>
                    <a:pt x="783" y="15"/>
                  </a:lnTo>
                  <a:lnTo>
                    <a:pt x="781" y="20"/>
                  </a:lnTo>
                  <a:lnTo>
                    <a:pt x="778" y="25"/>
                  </a:lnTo>
                  <a:lnTo>
                    <a:pt x="774" y="30"/>
                  </a:lnTo>
                  <a:lnTo>
                    <a:pt x="771" y="37"/>
                  </a:lnTo>
                  <a:lnTo>
                    <a:pt x="766" y="41"/>
                  </a:lnTo>
                  <a:lnTo>
                    <a:pt x="762" y="46"/>
                  </a:lnTo>
                  <a:lnTo>
                    <a:pt x="759" y="51"/>
                  </a:lnTo>
                  <a:lnTo>
                    <a:pt x="754" y="56"/>
                  </a:lnTo>
                  <a:lnTo>
                    <a:pt x="750" y="61"/>
                  </a:lnTo>
                  <a:lnTo>
                    <a:pt x="747" y="61"/>
                  </a:lnTo>
                  <a:lnTo>
                    <a:pt x="742" y="68"/>
                  </a:lnTo>
                  <a:lnTo>
                    <a:pt x="738" y="73"/>
                  </a:lnTo>
                  <a:lnTo>
                    <a:pt x="733" y="78"/>
                  </a:lnTo>
                  <a:lnTo>
                    <a:pt x="728" y="80"/>
                  </a:lnTo>
                  <a:lnTo>
                    <a:pt x="723" y="85"/>
                  </a:lnTo>
                  <a:lnTo>
                    <a:pt x="718" y="90"/>
                  </a:lnTo>
                  <a:lnTo>
                    <a:pt x="714" y="94"/>
                  </a:lnTo>
                  <a:lnTo>
                    <a:pt x="711" y="97"/>
                  </a:lnTo>
                  <a:lnTo>
                    <a:pt x="706" y="101"/>
                  </a:lnTo>
                  <a:lnTo>
                    <a:pt x="702" y="104"/>
                  </a:lnTo>
                  <a:lnTo>
                    <a:pt x="699" y="104"/>
                  </a:lnTo>
                  <a:lnTo>
                    <a:pt x="694" y="109"/>
                  </a:lnTo>
                  <a:lnTo>
                    <a:pt x="690" y="111"/>
                  </a:lnTo>
                  <a:lnTo>
                    <a:pt x="682" y="116"/>
                  </a:lnTo>
                  <a:lnTo>
                    <a:pt x="678" y="118"/>
                  </a:lnTo>
                  <a:lnTo>
                    <a:pt x="673" y="123"/>
                  </a:lnTo>
                  <a:lnTo>
                    <a:pt x="666" y="125"/>
                  </a:lnTo>
                  <a:lnTo>
                    <a:pt x="661" y="128"/>
                  </a:lnTo>
                  <a:lnTo>
                    <a:pt x="654" y="130"/>
                  </a:lnTo>
                  <a:lnTo>
                    <a:pt x="649" y="133"/>
                  </a:lnTo>
                  <a:lnTo>
                    <a:pt x="651" y="138"/>
                  </a:lnTo>
                  <a:lnTo>
                    <a:pt x="658" y="142"/>
                  </a:lnTo>
                  <a:lnTo>
                    <a:pt x="663" y="147"/>
                  </a:lnTo>
                  <a:lnTo>
                    <a:pt x="668" y="150"/>
                  </a:lnTo>
                  <a:lnTo>
                    <a:pt x="670" y="154"/>
                  </a:lnTo>
                  <a:lnTo>
                    <a:pt x="675" y="150"/>
                  </a:lnTo>
                  <a:lnTo>
                    <a:pt x="680" y="147"/>
                  </a:lnTo>
                  <a:lnTo>
                    <a:pt x="687" y="142"/>
                  </a:lnTo>
                  <a:lnTo>
                    <a:pt x="692" y="140"/>
                  </a:lnTo>
                  <a:lnTo>
                    <a:pt x="697" y="135"/>
                  </a:lnTo>
                  <a:lnTo>
                    <a:pt x="702" y="133"/>
                  </a:lnTo>
                  <a:lnTo>
                    <a:pt x="706" y="128"/>
                  </a:lnTo>
                  <a:lnTo>
                    <a:pt x="709" y="128"/>
                  </a:lnTo>
                  <a:lnTo>
                    <a:pt x="714" y="125"/>
                  </a:lnTo>
                  <a:lnTo>
                    <a:pt x="716" y="121"/>
                  </a:lnTo>
                  <a:lnTo>
                    <a:pt x="721" y="118"/>
                  </a:lnTo>
                  <a:lnTo>
                    <a:pt x="726" y="113"/>
                  </a:lnTo>
                  <a:lnTo>
                    <a:pt x="733" y="109"/>
                  </a:lnTo>
                  <a:lnTo>
                    <a:pt x="738" y="104"/>
                  </a:lnTo>
                  <a:lnTo>
                    <a:pt x="742" y="99"/>
                  </a:lnTo>
                  <a:lnTo>
                    <a:pt x="747" y="94"/>
                  </a:lnTo>
                  <a:lnTo>
                    <a:pt x="750" y="94"/>
                  </a:lnTo>
                  <a:lnTo>
                    <a:pt x="754" y="90"/>
                  </a:lnTo>
                  <a:lnTo>
                    <a:pt x="757" y="85"/>
                  </a:lnTo>
                  <a:lnTo>
                    <a:pt x="762" y="82"/>
                  </a:lnTo>
                  <a:lnTo>
                    <a:pt x="766" y="78"/>
                  </a:lnTo>
                  <a:lnTo>
                    <a:pt x="771" y="73"/>
                  </a:lnTo>
                  <a:lnTo>
                    <a:pt x="776" y="68"/>
                  </a:lnTo>
                  <a:lnTo>
                    <a:pt x="778" y="63"/>
                  </a:lnTo>
                  <a:lnTo>
                    <a:pt x="783" y="58"/>
                  </a:lnTo>
                  <a:lnTo>
                    <a:pt x="788" y="51"/>
                  </a:lnTo>
                  <a:lnTo>
                    <a:pt x="793" y="46"/>
                  </a:lnTo>
                  <a:lnTo>
                    <a:pt x="795" y="41"/>
                  </a:lnTo>
                  <a:lnTo>
                    <a:pt x="819" y="37"/>
                  </a:lnTo>
                  <a:lnTo>
                    <a:pt x="814" y="32"/>
                  </a:lnTo>
                  <a:lnTo>
                    <a:pt x="810" y="25"/>
                  </a:lnTo>
                  <a:lnTo>
                    <a:pt x="817" y="18"/>
                  </a:lnTo>
                  <a:lnTo>
                    <a:pt x="814" y="18"/>
                  </a:lnTo>
                  <a:lnTo>
                    <a:pt x="807" y="13"/>
                  </a:lnTo>
                  <a:lnTo>
                    <a:pt x="802" y="10"/>
                  </a:lnTo>
                  <a:lnTo>
                    <a:pt x="795" y="8"/>
                  </a:lnTo>
                  <a:lnTo>
                    <a:pt x="790" y="3"/>
                  </a:lnTo>
                  <a:lnTo>
                    <a:pt x="790" y="3"/>
                  </a:lnTo>
                  <a:close/>
                </a:path>
                <a:path w="1264" h="429">
                  <a:moveTo>
                    <a:pt x="1131" y="226"/>
                  </a:moveTo>
                  <a:lnTo>
                    <a:pt x="1131" y="233"/>
                  </a:lnTo>
                  <a:lnTo>
                    <a:pt x="1129" y="238"/>
                  </a:lnTo>
                  <a:lnTo>
                    <a:pt x="1129" y="245"/>
                  </a:lnTo>
                  <a:lnTo>
                    <a:pt x="1126" y="250"/>
                  </a:lnTo>
                  <a:lnTo>
                    <a:pt x="1124" y="255"/>
                  </a:lnTo>
                  <a:lnTo>
                    <a:pt x="1119" y="258"/>
                  </a:lnTo>
                  <a:lnTo>
                    <a:pt x="1059" y="258"/>
                  </a:lnTo>
                  <a:lnTo>
                    <a:pt x="1150" y="260"/>
                  </a:lnTo>
                  <a:lnTo>
                    <a:pt x="1153" y="253"/>
                  </a:lnTo>
                  <a:lnTo>
                    <a:pt x="1158" y="245"/>
                  </a:lnTo>
                  <a:lnTo>
                    <a:pt x="1160" y="236"/>
                  </a:lnTo>
                  <a:lnTo>
                    <a:pt x="1155" y="236"/>
                  </a:lnTo>
                  <a:lnTo>
                    <a:pt x="1148" y="233"/>
                  </a:lnTo>
                  <a:lnTo>
                    <a:pt x="1143" y="231"/>
                  </a:lnTo>
                  <a:lnTo>
                    <a:pt x="1136" y="229"/>
                  </a:lnTo>
                  <a:lnTo>
                    <a:pt x="1131" y="226"/>
                  </a:lnTo>
                  <a:lnTo>
                    <a:pt x="1131" y="226"/>
                  </a:lnTo>
                  <a:close/>
                </a:path>
                <a:path w="1264" h="429">
                  <a:moveTo>
                    <a:pt x="1021" y="125"/>
                  </a:moveTo>
                  <a:lnTo>
                    <a:pt x="1021" y="262"/>
                  </a:lnTo>
                  <a:lnTo>
                    <a:pt x="1023" y="267"/>
                  </a:lnTo>
                  <a:lnTo>
                    <a:pt x="1026" y="272"/>
                  </a:lnTo>
                  <a:lnTo>
                    <a:pt x="1030" y="274"/>
                  </a:lnTo>
                  <a:lnTo>
                    <a:pt x="1035" y="277"/>
                  </a:lnTo>
                  <a:lnTo>
                    <a:pt x="1040" y="279"/>
                  </a:lnTo>
                  <a:lnTo>
                    <a:pt x="1124" y="279"/>
                  </a:lnTo>
                  <a:lnTo>
                    <a:pt x="1131" y="277"/>
                  </a:lnTo>
                  <a:lnTo>
                    <a:pt x="1136" y="277"/>
                  </a:lnTo>
                  <a:lnTo>
                    <a:pt x="1143" y="272"/>
                  </a:lnTo>
                  <a:lnTo>
                    <a:pt x="1146" y="270"/>
                  </a:lnTo>
                  <a:lnTo>
                    <a:pt x="1148" y="265"/>
                  </a:lnTo>
                  <a:lnTo>
                    <a:pt x="1150" y="260"/>
                  </a:lnTo>
                  <a:lnTo>
                    <a:pt x="1059" y="258"/>
                  </a:lnTo>
                  <a:lnTo>
                    <a:pt x="1054" y="258"/>
                  </a:lnTo>
                  <a:lnTo>
                    <a:pt x="1050" y="255"/>
                  </a:lnTo>
                  <a:lnTo>
                    <a:pt x="1047" y="253"/>
                  </a:lnTo>
                  <a:lnTo>
                    <a:pt x="1045" y="248"/>
                  </a:lnTo>
                  <a:lnTo>
                    <a:pt x="1045" y="128"/>
                  </a:lnTo>
                  <a:lnTo>
                    <a:pt x="1102" y="128"/>
                  </a:lnTo>
                  <a:lnTo>
                    <a:pt x="1021" y="125"/>
                  </a:lnTo>
                  <a:lnTo>
                    <a:pt x="1021" y="125"/>
                  </a:lnTo>
                  <a:close/>
                </a:path>
                <a:path w="1264" h="429">
                  <a:moveTo>
                    <a:pt x="982" y="109"/>
                  </a:moveTo>
                  <a:lnTo>
                    <a:pt x="978" y="111"/>
                  </a:lnTo>
                  <a:lnTo>
                    <a:pt x="978" y="113"/>
                  </a:lnTo>
                  <a:lnTo>
                    <a:pt x="982" y="116"/>
                  </a:lnTo>
                  <a:lnTo>
                    <a:pt x="987" y="121"/>
                  </a:lnTo>
                  <a:lnTo>
                    <a:pt x="994" y="125"/>
                  </a:lnTo>
                  <a:lnTo>
                    <a:pt x="999" y="130"/>
                  </a:lnTo>
                  <a:lnTo>
                    <a:pt x="1002" y="128"/>
                  </a:lnTo>
                  <a:lnTo>
                    <a:pt x="1006" y="123"/>
                  </a:lnTo>
                  <a:lnTo>
                    <a:pt x="1011" y="118"/>
                  </a:lnTo>
                  <a:lnTo>
                    <a:pt x="1016" y="113"/>
                  </a:lnTo>
                  <a:lnTo>
                    <a:pt x="1018" y="109"/>
                  </a:lnTo>
                  <a:lnTo>
                    <a:pt x="982" y="109"/>
                  </a:lnTo>
                  <a:lnTo>
                    <a:pt x="982" y="109"/>
                  </a:lnTo>
                  <a:close/>
                </a:path>
                <a:path w="1264" h="429">
                  <a:moveTo>
                    <a:pt x="1196" y="53"/>
                  </a:moveTo>
                  <a:lnTo>
                    <a:pt x="1167" y="53"/>
                  </a:lnTo>
                  <a:lnTo>
                    <a:pt x="1167" y="56"/>
                  </a:lnTo>
                  <a:lnTo>
                    <a:pt x="1170" y="61"/>
                  </a:lnTo>
                  <a:lnTo>
                    <a:pt x="1170" y="217"/>
                  </a:lnTo>
                  <a:lnTo>
                    <a:pt x="1167" y="224"/>
                  </a:lnTo>
                  <a:lnTo>
                    <a:pt x="1196" y="224"/>
                  </a:lnTo>
                  <a:lnTo>
                    <a:pt x="1196" y="221"/>
                  </a:lnTo>
                  <a:lnTo>
                    <a:pt x="1196" y="217"/>
                  </a:lnTo>
                  <a:lnTo>
                    <a:pt x="1194" y="210"/>
                  </a:lnTo>
                  <a:lnTo>
                    <a:pt x="1194" y="97"/>
                  </a:lnTo>
                  <a:lnTo>
                    <a:pt x="1194" y="90"/>
                  </a:lnTo>
                  <a:lnTo>
                    <a:pt x="1194" y="65"/>
                  </a:lnTo>
                  <a:lnTo>
                    <a:pt x="1196" y="58"/>
                  </a:lnTo>
                  <a:lnTo>
                    <a:pt x="1196" y="53"/>
                  </a:lnTo>
                  <a:lnTo>
                    <a:pt x="1196" y="53"/>
                  </a:lnTo>
                  <a:close/>
                </a:path>
                <a:path w="1264" h="429">
                  <a:moveTo>
                    <a:pt x="1110" y="44"/>
                  </a:moveTo>
                  <a:lnTo>
                    <a:pt x="1074" y="46"/>
                  </a:lnTo>
                  <a:lnTo>
                    <a:pt x="1076" y="46"/>
                  </a:lnTo>
                  <a:lnTo>
                    <a:pt x="1081" y="51"/>
                  </a:lnTo>
                  <a:lnTo>
                    <a:pt x="1086" y="53"/>
                  </a:lnTo>
                  <a:lnTo>
                    <a:pt x="1090" y="58"/>
                  </a:lnTo>
                  <a:lnTo>
                    <a:pt x="1098" y="61"/>
                  </a:lnTo>
                  <a:lnTo>
                    <a:pt x="1102" y="65"/>
                  </a:lnTo>
                  <a:lnTo>
                    <a:pt x="1107" y="68"/>
                  </a:lnTo>
                  <a:lnTo>
                    <a:pt x="1110" y="73"/>
                  </a:lnTo>
                  <a:lnTo>
                    <a:pt x="1114" y="75"/>
                  </a:lnTo>
                  <a:lnTo>
                    <a:pt x="1119" y="80"/>
                  </a:lnTo>
                  <a:lnTo>
                    <a:pt x="1124" y="85"/>
                  </a:lnTo>
                  <a:lnTo>
                    <a:pt x="1129" y="90"/>
                  </a:lnTo>
                  <a:lnTo>
                    <a:pt x="1134" y="97"/>
                  </a:lnTo>
                  <a:lnTo>
                    <a:pt x="1141" y="104"/>
                  </a:lnTo>
                  <a:lnTo>
                    <a:pt x="1141" y="101"/>
                  </a:lnTo>
                  <a:lnTo>
                    <a:pt x="1146" y="97"/>
                  </a:lnTo>
                  <a:lnTo>
                    <a:pt x="1150" y="92"/>
                  </a:lnTo>
                  <a:lnTo>
                    <a:pt x="1155" y="87"/>
                  </a:lnTo>
                  <a:lnTo>
                    <a:pt x="1160" y="85"/>
                  </a:lnTo>
                  <a:lnTo>
                    <a:pt x="1158" y="82"/>
                  </a:lnTo>
                  <a:lnTo>
                    <a:pt x="1153" y="78"/>
                  </a:lnTo>
                  <a:lnTo>
                    <a:pt x="1148" y="73"/>
                  </a:lnTo>
                  <a:lnTo>
                    <a:pt x="1141" y="68"/>
                  </a:lnTo>
                  <a:lnTo>
                    <a:pt x="1136" y="63"/>
                  </a:lnTo>
                  <a:lnTo>
                    <a:pt x="1131" y="58"/>
                  </a:lnTo>
                  <a:lnTo>
                    <a:pt x="1126" y="56"/>
                  </a:lnTo>
                  <a:lnTo>
                    <a:pt x="1122" y="53"/>
                  </a:lnTo>
                  <a:lnTo>
                    <a:pt x="1117" y="49"/>
                  </a:lnTo>
                  <a:lnTo>
                    <a:pt x="1114" y="46"/>
                  </a:lnTo>
                  <a:lnTo>
                    <a:pt x="1110" y="44"/>
                  </a:lnTo>
                  <a:lnTo>
                    <a:pt x="1110" y="44"/>
                  </a:lnTo>
                  <a:close/>
                </a:path>
                <a:path w="1264" h="429">
                  <a:moveTo>
                    <a:pt x="1263" y="10"/>
                  </a:moveTo>
                  <a:lnTo>
                    <a:pt x="1237" y="10"/>
                  </a:lnTo>
                  <a:lnTo>
                    <a:pt x="1237" y="15"/>
                  </a:lnTo>
                  <a:lnTo>
                    <a:pt x="1237" y="34"/>
                  </a:lnTo>
                  <a:lnTo>
                    <a:pt x="1239" y="41"/>
                  </a:lnTo>
                  <a:lnTo>
                    <a:pt x="1239" y="245"/>
                  </a:lnTo>
                  <a:lnTo>
                    <a:pt x="1237" y="253"/>
                  </a:lnTo>
                  <a:lnTo>
                    <a:pt x="1234" y="258"/>
                  </a:lnTo>
                  <a:lnTo>
                    <a:pt x="1232" y="260"/>
                  </a:lnTo>
                  <a:lnTo>
                    <a:pt x="1201" y="260"/>
                  </a:lnTo>
                  <a:lnTo>
                    <a:pt x="1206" y="265"/>
                  </a:lnTo>
                  <a:lnTo>
                    <a:pt x="1208" y="272"/>
                  </a:lnTo>
                  <a:lnTo>
                    <a:pt x="1210" y="277"/>
                  </a:lnTo>
                  <a:lnTo>
                    <a:pt x="1213" y="281"/>
                  </a:lnTo>
                  <a:lnTo>
                    <a:pt x="1213" y="289"/>
                  </a:lnTo>
                  <a:lnTo>
                    <a:pt x="1220" y="289"/>
                  </a:lnTo>
                  <a:lnTo>
                    <a:pt x="1230" y="286"/>
                  </a:lnTo>
                  <a:lnTo>
                    <a:pt x="1234" y="284"/>
                  </a:lnTo>
                  <a:lnTo>
                    <a:pt x="1242" y="284"/>
                  </a:lnTo>
                  <a:lnTo>
                    <a:pt x="1246" y="281"/>
                  </a:lnTo>
                  <a:lnTo>
                    <a:pt x="1251" y="281"/>
                  </a:lnTo>
                  <a:lnTo>
                    <a:pt x="1254" y="279"/>
                  </a:lnTo>
                  <a:lnTo>
                    <a:pt x="1258" y="274"/>
                  </a:lnTo>
                  <a:lnTo>
                    <a:pt x="1261" y="270"/>
                  </a:lnTo>
                  <a:lnTo>
                    <a:pt x="1261" y="30"/>
                  </a:lnTo>
                  <a:lnTo>
                    <a:pt x="1263" y="22"/>
                  </a:lnTo>
                  <a:lnTo>
                    <a:pt x="1263" y="10"/>
                  </a:lnTo>
                  <a:lnTo>
                    <a:pt x="1263" y="10"/>
                  </a:lnTo>
                  <a:close/>
                </a:path>
                <a:path w="1264" h="429">
                  <a:moveTo>
                    <a:pt x="1069" y="1"/>
                  </a:moveTo>
                  <a:lnTo>
                    <a:pt x="1066" y="8"/>
                  </a:lnTo>
                  <a:lnTo>
                    <a:pt x="1064" y="13"/>
                  </a:lnTo>
                  <a:lnTo>
                    <a:pt x="1059" y="20"/>
                  </a:lnTo>
                  <a:lnTo>
                    <a:pt x="1057" y="25"/>
                  </a:lnTo>
                  <a:lnTo>
                    <a:pt x="1054" y="30"/>
                  </a:lnTo>
                  <a:lnTo>
                    <a:pt x="1050" y="34"/>
                  </a:lnTo>
                  <a:lnTo>
                    <a:pt x="1047" y="39"/>
                  </a:lnTo>
                  <a:lnTo>
                    <a:pt x="1045" y="44"/>
                  </a:lnTo>
                  <a:lnTo>
                    <a:pt x="1040" y="49"/>
                  </a:lnTo>
                  <a:lnTo>
                    <a:pt x="1035" y="53"/>
                  </a:lnTo>
                  <a:lnTo>
                    <a:pt x="1033" y="58"/>
                  </a:lnTo>
                  <a:lnTo>
                    <a:pt x="1028" y="63"/>
                  </a:lnTo>
                  <a:lnTo>
                    <a:pt x="1026" y="68"/>
                  </a:lnTo>
                  <a:lnTo>
                    <a:pt x="1021" y="73"/>
                  </a:lnTo>
                  <a:lnTo>
                    <a:pt x="1018" y="78"/>
                  </a:lnTo>
                  <a:lnTo>
                    <a:pt x="1014" y="82"/>
                  </a:lnTo>
                  <a:lnTo>
                    <a:pt x="1009" y="85"/>
                  </a:lnTo>
                  <a:lnTo>
                    <a:pt x="1004" y="90"/>
                  </a:lnTo>
                  <a:lnTo>
                    <a:pt x="1002" y="92"/>
                  </a:lnTo>
                  <a:lnTo>
                    <a:pt x="997" y="97"/>
                  </a:lnTo>
                  <a:lnTo>
                    <a:pt x="992" y="99"/>
                  </a:lnTo>
                  <a:lnTo>
                    <a:pt x="987" y="104"/>
                  </a:lnTo>
                  <a:lnTo>
                    <a:pt x="982" y="109"/>
                  </a:lnTo>
                  <a:lnTo>
                    <a:pt x="1018" y="109"/>
                  </a:lnTo>
                  <a:lnTo>
                    <a:pt x="1018" y="113"/>
                  </a:lnTo>
                  <a:lnTo>
                    <a:pt x="1021" y="118"/>
                  </a:lnTo>
                  <a:lnTo>
                    <a:pt x="1021" y="125"/>
                  </a:lnTo>
                  <a:lnTo>
                    <a:pt x="1102" y="128"/>
                  </a:lnTo>
                  <a:lnTo>
                    <a:pt x="1102" y="133"/>
                  </a:lnTo>
                  <a:lnTo>
                    <a:pt x="1105" y="142"/>
                  </a:lnTo>
                  <a:lnTo>
                    <a:pt x="1102" y="152"/>
                  </a:lnTo>
                  <a:lnTo>
                    <a:pt x="1102" y="176"/>
                  </a:lnTo>
                  <a:lnTo>
                    <a:pt x="1100" y="181"/>
                  </a:lnTo>
                  <a:lnTo>
                    <a:pt x="1100" y="183"/>
                  </a:lnTo>
                  <a:lnTo>
                    <a:pt x="1098" y="185"/>
                  </a:lnTo>
                  <a:lnTo>
                    <a:pt x="1093" y="188"/>
                  </a:lnTo>
                  <a:lnTo>
                    <a:pt x="1088" y="188"/>
                  </a:lnTo>
                  <a:lnTo>
                    <a:pt x="1083" y="190"/>
                  </a:lnTo>
                  <a:lnTo>
                    <a:pt x="1066" y="190"/>
                  </a:lnTo>
                  <a:lnTo>
                    <a:pt x="1066" y="195"/>
                  </a:lnTo>
                  <a:lnTo>
                    <a:pt x="1071" y="200"/>
                  </a:lnTo>
                  <a:lnTo>
                    <a:pt x="1071" y="207"/>
                  </a:lnTo>
                  <a:lnTo>
                    <a:pt x="1074" y="212"/>
                  </a:lnTo>
                  <a:lnTo>
                    <a:pt x="1076" y="219"/>
                  </a:lnTo>
                  <a:lnTo>
                    <a:pt x="1078" y="217"/>
                  </a:lnTo>
                  <a:lnTo>
                    <a:pt x="1086" y="217"/>
                  </a:lnTo>
                  <a:lnTo>
                    <a:pt x="1090" y="214"/>
                  </a:lnTo>
                  <a:lnTo>
                    <a:pt x="1098" y="214"/>
                  </a:lnTo>
                  <a:lnTo>
                    <a:pt x="1102" y="212"/>
                  </a:lnTo>
                  <a:lnTo>
                    <a:pt x="1110" y="210"/>
                  </a:lnTo>
                  <a:lnTo>
                    <a:pt x="1114" y="207"/>
                  </a:lnTo>
                  <a:lnTo>
                    <a:pt x="1119" y="202"/>
                  </a:lnTo>
                  <a:lnTo>
                    <a:pt x="1124" y="198"/>
                  </a:lnTo>
                  <a:lnTo>
                    <a:pt x="1126" y="190"/>
                  </a:lnTo>
                  <a:lnTo>
                    <a:pt x="1126" y="181"/>
                  </a:lnTo>
                  <a:lnTo>
                    <a:pt x="1129" y="173"/>
                  </a:lnTo>
                  <a:lnTo>
                    <a:pt x="1129" y="106"/>
                  </a:lnTo>
                  <a:lnTo>
                    <a:pt x="1023" y="106"/>
                  </a:lnTo>
                  <a:lnTo>
                    <a:pt x="1042" y="85"/>
                  </a:lnTo>
                  <a:lnTo>
                    <a:pt x="1045" y="82"/>
                  </a:lnTo>
                  <a:lnTo>
                    <a:pt x="1050" y="78"/>
                  </a:lnTo>
                  <a:lnTo>
                    <a:pt x="1052" y="73"/>
                  </a:lnTo>
                  <a:lnTo>
                    <a:pt x="1057" y="68"/>
                  </a:lnTo>
                  <a:lnTo>
                    <a:pt x="1059" y="63"/>
                  </a:lnTo>
                  <a:lnTo>
                    <a:pt x="1064" y="58"/>
                  </a:lnTo>
                  <a:lnTo>
                    <a:pt x="1069" y="51"/>
                  </a:lnTo>
                  <a:lnTo>
                    <a:pt x="1074" y="46"/>
                  </a:lnTo>
                  <a:lnTo>
                    <a:pt x="1110" y="44"/>
                  </a:lnTo>
                  <a:lnTo>
                    <a:pt x="1105" y="41"/>
                  </a:lnTo>
                  <a:lnTo>
                    <a:pt x="1098" y="37"/>
                  </a:lnTo>
                  <a:lnTo>
                    <a:pt x="1093" y="34"/>
                  </a:lnTo>
                  <a:lnTo>
                    <a:pt x="1088" y="30"/>
                  </a:lnTo>
                  <a:lnTo>
                    <a:pt x="1083" y="27"/>
                  </a:lnTo>
                  <a:lnTo>
                    <a:pt x="1086" y="25"/>
                  </a:lnTo>
                  <a:lnTo>
                    <a:pt x="1090" y="22"/>
                  </a:lnTo>
                  <a:lnTo>
                    <a:pt x="1098" y="18"/>
                  </a:lnTo>
                  <a:lnTo>
                    <a:pt x="1090" y="15"/>
                  </a:lnTo>
                  <a:lnTo>
                    <a:pt x="1083" y="10"/>
                  </a:lnTo>
                  <a:lnTo>
                    <a:pt x="1078" y="8"/>
                  </a:lnTo>
                  <a:lnTo>
                    <a:pt x="1074" y="5"/>
                  </a:lnTo>
                  <a:lnTo>
                    <a:pt x="1069" y="1"/>
                  </a:lnTo>
                  <a:lnTo>
                    <a:pt x="1069" y="1"/>
                  </a:lnTo>
                  <a:close/>
                </a:path>
                <a:path w="1264" h="429">
                  <a:moveTo>
                    <a:pt x="61" y="339"/>
                  </a:moveTo>
                  <a:lnTo>
                    <a:pt x="3" y="339"/>
                  </a:lnTo>
                  <a:lnTo>
                    <a:pt x="3" y="349"/>
                  </a:lnTo>
                  <a:lnTo>
                    <a:pt x="49" y="349"/>
                  </a:lnTo>
                  <a:lnTo>
                    <a:pt x="1" y="418"/>
                  </a:lnTo>
                  <a:lnTo>
                    <a:pt x="1" y="428"/>
                  </a:lnTo>
                  <a:lnTo>
                    <a:pt x="63" y="428"/>
                  </a:lnTo>
                  <a:lnTo>
                    <a:pt x="63" y="418"/>
                  </a:lnTo>
                  <a:lnTo>
                    <a:pt x="13" y="418"/>
                  </a:lnTo>
                  <a:lnTo>
                    <a:pt x="61" y="349"/>
                  </a:lnTo>
                  <a:lnTo>
                    <a:pt x="61" y="339"/>
                  </a:lnTo>
                  <a:lnTo>
                    <a:pt x="61" y="339"/>
                  </a:lnTo>
                  <a:close/>
                </a:path>
                <a:path w="1264" h="429">
                  <a:moveTo>
                    <a:pt x="138" y="339"/>
                  </a:moveTo>
                  <a:lnTo>
                    <a:pt x="123" y="339"/>
                  </a:lnTo>
                  <a:lnTo>
                    <a:pt x="123" y="378"/>
                  </a:lnTo>
                  <a:lnTo>
                    <a:pt x="90" y="378"/>
                  </a:lnTo>
                  <a:lnTo>
                    <a:pt x="123" y="387"/>
                  </a:lnTo>
                  <a:lnTo>
                    <a:pt x="123" y="428"/>
                  </a:lnTo>
                  <a:lnTo>
                    <a:pt x="138" y="428"/>
                  </a:lnTo>
                  <a:lnTo>
                    <a:pt x="138" y="339"/>
                  </a:lnTo>
                  <a:lnTo>
                    <a:pt x="138" y="339"/>
                  </a:lnTo>
                  <a:close/>
                </a:path>
                <a:path w="1264" h="429">
                  <a:moveTo>
                    <a:pt x="90" y="339"/>
                  </a:moveTo>
                  <a:lnTo>
                    <a:pt x="78" y="339"/>
                  </a:lnTo>
                  <a:lnTo>
                    <a:pt x="78" y="428"/>
                  </a:lnTo>
                  <a:lnTo>
                    <a:pt x="90" y="428"/>
                  </a:lnTo>
                  <a:lnTo>
                    <a:pt x="90" y="387"/>
                  </a:lnTo>
                  <a:lnTo>
                    <a:pt x="123" y="387"/>
                  </a:lnTo>
                  <a:lnTo>
                    <a:pt x="90" y="378"/>
                  </a:lnTo>
                  <a:lnTo>
                    <a:pt x="90" y="339"/>
                  </a:lnTo>
                  <a:lnTo>
                    <a:pt x="90" y="339"/>
                  </a:lnTo>
                  <a:close/>
                </a:path>
                <a:path w="1264" h="429">
                  <a:moveTo>
                    <a:pt x="205" y="349"/>
                  </a:moveTo>
                  <a:lnTo>
                    <a:pt x="183" y="349"/>
                  </a:lnTo>
                  <a:lnTo>
                    <a:pt x="186" y="349"/>
                  </a:lnTo>
                  <a:lnTo>
                    <a:pt x="188" y="349"/>
                  </a:lnTo>
                  <a:lnTo>
                    <a:pt x="190" y="351"/>
                  </a:lnTo>
                  <a:lnTo>
                    <a:pt x="193" y="353"/>
                  </a:lnTo>
                  <a:lnTo>
                    <a:pt x="195" y="356"/>
                  </a:lnTo>
                  <a:lnTo>
                    <a:pt x="198" y="358"/>
                  </a:lnTo>
                  <a:lnTo>
                    <a:pt x="198" y="363"/>
                  </a:lnTo>
                  <a:lnTo>
                    <a:pt x="200" y="368"/>
                  </a:lnTo>
                  <a:lnTo>
                    <a:pt x="200" y="399"/>
                  </a:lnTo>
                  <a:lnTo>
                    <a:pt x="198" y="401"/>
                  </a:lnTo>
                  <a:lnTo>
                    <a:pt x="198" y="409"/>
                  </a:lnTo>
                  <a:lnTo>
                    <a:pt x="195" y="409"/>
                  </a:lnTo>
                  <a:lnTo>
                    <a:pt x="195" y="411"/>
                  </a:lnTo>
                  <a:lnTo>
                    <a:pt x="193" y="413"/>
                  </a:lnTo>
                  <a:lnTo>
                    <a:pt x="190" y="416"/>
                  </a:lnTo>
                  <a:lnTo>
                    <a:pt x="188" y="418"/>
                  </a:lnTo>
                  <a:lnTo>
                    <a:pt x="159" y="418"/>
                  </a:lnTo>
                  <a:lnTo>
                    <a:pt x="162" y="421"/>
                  </a:lnTo>
                  <a:lnTo>
                    <a:pt x="164" y="423"/>
                  </a:lnTo>
                  <a:lnTo>
                    <a:pt x="166" y="423"/>
                  </a:lnTo>
                  <a:lnTo>
                    <a:pt x="169" y="425"/>
                  </a:lnTo>
                  <a:lnTo>
                    <a:pt x="171" y="425"/>
                  </a:lnTo>
                  <a:lnTo>
                    <a:pt x="174" y="428"/>
                  </a:lnTo>
                  <a:lnTo>
                    <a:pt x="190" y="428"/>
                  </a:lnTo>
                  <a:lnTo>
                    <a:pt x="193" y="425"/>
                  </a:lnTo>
                  <a:lnTo>
                    <a:pt x="195" y="425"/>
                  </a:lnTo>
                  <a:lnTo>
                    <a:pt x="198" y="423"/>
                  </a:lnTo>
                  <a:lnTo>
                    <a:pt x="200" y="423"/>
                  </a:lnTo>
                  <a:lnTo>
                    <a:pt x="202" y="421"/>
                  </a:lnTo>
                  <a:lnTo>
                    <a:pt x="205" y="418"/>
                  </a:lnTo>
                  <a:lnTo>
                    <a:pt x="207" y="418"/>
                  </a:lnTo>
                  <a:lnTo>
                    <a:pt x="207" y="416"/>
                  </a:lnTo>
                  <a:lnTo>
                    <a:pt x="207" y="413"/>
                  </a:lnTo>
                  <a:lnTo>
                    <a:pt x="210" y="413"/>
                  </a:lnTo>
                  <a:lnTo>
                    <a:pt x="210" y="409"/>
                  </a:lnTo>
                  <a:lnTo>
                    <a:pt x="212" y="406"/>
                  </a:lnTo>
                  <a:lnTo>
                    <a:pt x="212" y="401"/>
                  </a:lnTo>
                  <a:lnTo>
                    <a:pt x="214" y="399"/>
                  </a:lnTo>
                  <a:lnTo>
                    <a:pt x="214" y="368"/>
                  </a:lnTo>
                  <a:lnTo>
                    <a:pt x="212" y="365"/>
                  </a:lnTo>
                  <a:lnTo>
                    <a:pt x="212" y="358"/>
                  </a:lnTo>
                  <a:lnTo>
                    <a:pt x="210" y="356"/>
                  </a:lnTo>
                  <a:lnTo>
                    <a:pt x="210" y="353"/>
                  </a:lnTo>
                  <a:lnTo>
                    <a:pt x="207" y="351"/>
                  </a:lnTo>
                  <a:lnTo>
                    <a:pt x="207" y="349"/>
                  </a:lnTo>
                  <a:lnTo>
                    <a:pt x="205" y="349"/>
                  </a:lnTo>
                  <a:lnTo>
                    <a:pt x="205" y="349"/>
                  </a:lnTo>
                  <a:close/>
                </a:path>
                <a:path w="1264" h="429">
                  <a:moveTo>
                    <a:pt x="183" y="339"/>
                  </a:moveTo>
                  <a:lnTo>
                    <a:pt x="171" y="339"/>
                  </a:lnTo>
                  <a:lnTo>
                    <a:pt x="169" y="341"/>
                  </a:lnTo>
                  <a:lnTo>
                    <a:pt x="166" y="341"/>
                  </a:lnTo>
                  <a:lnTo>
                    <a:pt x="164" y="344"/>
                  </a:lnTo>
                  <a:lnTo>
                    <a:pt x="162" y="346"/>
                  </a:lnTo>
                  <a:lnTo>
                    <a:pt x="159" y="346"/>
                  </a:lnTo>
                  <a:lnTo>
                    <a:pt x="159" y="349"/>
                  </a:lnTo>
                  <a:lnTo>
                    <a:pt x="157" y="351"/>
                  </a:lnTo>
                  <a:lnTo>
                    <a:pt x="154" y="353"/>
                  </a:lnTo>
                  <a:lnTo>
                    <a:pt x="154" y="356"/>
                  </a:lnTo>
                  <a:lnTo>
                    <a:pt x="152" y="358"/>
                  </a:lnTo>
                  <a:lnTo>
                    <a:pt x="152" y="365"/>
                  </a:lnTo>
                  <a:lnTo>
                    <a:pt x="150" y="368"/>
                  </a:lnTo>
                  <a:lnTo>
                    <a:pt x="150" y="385"/>
                  </a:lnTo>
                  <a:lnTo>
                    <a:pt x="150" y="390"/>
                  </a:lnTo>
                  <a:lnTo>
                    <a:pt x="150" y="399"/>
                  </a:lnTo>
                  <a:lnTo>
                    <a:pt x="152" y="401"/>
                  </a:lnTo>
                  <a:lnTo>
                    <a:pt x="152" y="409"/>
                  </a:lnTo>
                  <a:lnTo>
                    <a:pt x="154" y="411"/>
                  </a:lnTo>
                  <a:lnTo>
                    <a:pt x="157" y="413"/>
                  </a:lnTo>
                  <a:lnTo>
                    <a:pt x="157" y="416"/>
                  </a:lnTo>
                  <a:lnTo>
                    <a:pt x="159" y="418"/>
                  </a:lnTo>
                  <a:lnTo>
                    <a:pt x="183" y="418"/>
                  </a:lnTo>
                  <a:lnTo>
                    <a:pt x="181" y="418"/>
                  </a:lnTo>
                  <a:lnTo>
                    <a:pt x="178" y="418"/>
                  </a:lnTo>
                  <a:lnTo>
                    <a:pt x="176" y="416"/>
                  </a:lnTo>
                  <a:lnTo>
                    <a:pt x="174" y="416"/>
                  </a:lnTo>
                  <a:lnTo>
                    <a:pt x="171" y="413"/>
                  </a:lnTo>
                  <a:lnTo>
                    <a:pt x="169" y="411"/>
                  </a:lnTo>
                  <a:lnTo>
                    <a:pt x="169" y="409"/>
                  </a:lnTo>
                  <a:lnTo>
                    <a:pt x="166" y="409"/>
                  </a:lnTo>
                  <a:lnTo>
                    <a:pt x="166" y="404"/>
                  </a:lnTo>
                  <a:lnTo>
                    <a:pt x="164" y="401"/>
                  </a:lnTo>
                  <a:lnTo>
                    <a:pt x="164" y="363"/>
                  </a:lnTo>
                  <a:lnTo>
                    <a:pt x="166" y="361"/>
                  </a:lnTo>
                  <a:lnTo>
                    <a:pt x="166" y="358"/>
                  </a:lnTo>
                  <a:lnTo>
                    <a:pt x="169" y="356"/>
                  </a:lnTo>
                  <a:lnTo>
                    <a:pt x="169" y="353"/>
                  </a:lnTo>
                  <a:lnTo>
                    <a:pt x="171" y="351"/>
                  </a:lnTo>
                  <a:lnTo>
                    <a:pt x="174" y="351"/>
                  </a:lnTo>
                  <a:lnTo>
                    <a:pt x="176" y="349"/>
                  </a:lnTo>
                  <a:lnTo>
                    <a:pt x="205" y="349"/>
                  </a:lnTo>
                  <a:lnTo>
                    <a:pt x="202" y="346"/>
                  </a:lnTo>
                  <a:lnTo>
                    <a:pt x="200" y="344"/>
                  </a:lnTo>
                  <a:lnTo>
                    <a:pt x="198" y="344"/>
                  </a:lnTo>
                  <a:lnTo>
                    <a:pt x="195" y="341"/>
                  </a:lnTo>
                  <a:lnTo>
                    <a:pt x="193" y="341"/>
                  </a:lnTo>
                  <a:lnTo>
                    <a:pt x="190" y="339"/>
                  </a:lnTo>
                  <a:lnTo>
                    <a:pt x="183" y="339"/>
                  </a:lnTo>
                  <a:lnTo>
                    <a:pt x="183" y="339"/>
                  </a:lnTo>
                  <a:close/>
                </a:path>
                <a:path w="1264" h="429">
                  <a:moveTo>
                    <a:pt x="241" y="339"/>
                  </a:moveTo>
                  <a:lnTo>
                    <a:pt x="226" y="339"/>
                  </a:lnTo>
                  <a:lnTo>
                    <a:pt x="226" y="428"/>
                  </a:lnTo>
                  <a:lnTo>
                    <a:pt x="238" y="428"/>
                  </a:lnTo>
                  <a:lnTo>
                    <a:pt x="238" y="363"/>
                  </a:lnTo>
                  <a:lnTo>
                    <a:pt x="241" y="363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  <a:path w="1264" h="429">
                  <a:moveTo>
                    <a:pt x="241" y="339"/>
                  </a:moveTo>
                  <a:lnTo>
                    <a:pt x="241" y="363"/>
                  </a:lnTo>
                  <a:lnTo>
                    <a:pt x="272" y="428"/>
                  </a:lnTo>
                  <a:lnTo>
                    <a:pt x="272" y="404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  <a:path w="1264" h="429">
                  <a:moveTo>
                    <a:pt x="286" y="339"/>
                  </a:moveTo>
                  <a:lnTo>
                    <a:pt x="274" y="339"/>
                  </a:lnTo>
                  <a:lnTo>
                    <a:pt x="274" y="404"/>
                  </a:lnTo>
                  <a:lnTo>
                    <a:pt x="272" y="404"/>
                  </a:lnTo>
                  <a:lnTo>
                    <a:pt x="272" y="428"/>
                  </a:lnTo>
                  <a:lnTo>
                    <a:pt x="286" y="428"/>
                  </a:lnTo>
                  <a:lnTo>
                    <a:pt x="286" y="339"/>
                  </a:lnTo>
                  <a:lnTo>
                    <a:pt x="286" y="339"/>
                  </a:lnTo>
                  <a:close/>
                </a:path>
                <a:path w="1264" h="429">
                  <a:moveTo>
                    <a:pt x="313" y="418"/>
                  </a:moveTo>
                  <a:lnTo>
                    <a:pt x="315" y="421"/>
                  </a:lnTo>
                  <a:lnTo>
                    <a:pt x="318" y="423"/>
                  </a:lnTo>
                  <a:lnTo>
                    <a:pt x="320" y="425"/>
                  </a:lnTo>
                  <a:lnTo>
                    <a:pt x="325" y="425"/>
                  </a:lnTo>
                  <a:lnTo>
                    <a:pt x="327" y="428"/>
                  </a:lnTo>
                  <a:lnTo>
                    <a:pt x="339" y="428"/>
                  </a:lnTo>
                  <a:lnTo>
                    <a:pt x="344" y="425"/>
                  </a:lnTo>
                  <a:lnTo>
                    <a:pt x="346" y="423"/>
                  </a:lnTo>
                  <a:lnTo>
                    <a:pt x="349" y="423"/>
                  </a:lnTo>
                  <a:lnTo>
                    <a:pt x="351" y="421"/>
                  </a:lnTo>
                  <a:lnTo>
                    <a:pt x="313" y="418"/>
                  </a:lnTo>
                  <a:lnTo>
                    <a:pt x="313" y="418"/>
                  </a:lnTo>
                  <a:close/>
                </a:path>
                <a:path w="1264" h="429">
                  <a:moveTo>
                    <a:pt x="361" y="382"/>
                  </a:moveTo>
                  <a:lnTo>
                    <a:pt x="332" y="382"/>
                  </a:lnTo>
                  <a:lnTo>
                    <a:pt x="332" y="392"/>
                  </a:lnTo>
                  <a:lnTo>
                    <a:pt x="351" y="392"/>
                  </a:lnTo>
                  <a:lnTo>
                    <a:pt x="351" y="399"/>
                  </a:lnTo>
                  <a:lnTo>
                    <a:pt x="351" y="401"/>
                  </a:lnTo>
                  <a:lnTo>
                    <a:pt x="349" y="404"/>
                  </a:lnTo>
                  <a:lnTo>
                    <a:pt x="349" y="409"/>
                  </a:lnTo>
                  <a:lnTo>
                    <a:pt x="346" y="411"/>
                  </a:lnTo>
                  <a:lnTo>
                    <a:pt x="346" y="413"/>
                  </a:lnTo>
                  <a:lnTo>
                    <a:pt x="344" y="416"/>
                  </a:lnTo>
                  <a:lnTo>
                    <a:pt x="342" y="416"/>
                  </a:lnTo>
                  <a:lnTo>
                    <a:pt x="339" y="418"/>
                  </a:lnTo>
                  <a:lnTo>
                    <a:pt x="313" y="418"/>
                  </a:lnTo>
                  <a:lnTo>
                    <a:pt x="351" y="421"/>
                  </a:lnTo>
                  <a:lnTo>
                    <a:pt x="351" y="428"/>
                  </a:lnTo>
                  <a:lnTo>
                    <a:pt x="361" y="428"/>
                  </a:lnTo>
                  <a:lnTo>
                    <a:pt x="361" y="382"/>
                  </a:lnTo>
                  <a:lnTo>
                    <a:pt x="361" y="382"/>
                  </a:lnTo>
                  <a:close/>
                </a:path>
                <a:path w="1264" h="429">
                  <a:moveTo>
                    <a:pt x="310" y="349"/>
                  </a:moveTo>
                  <a:lnTo>
                    <a:pt x="308" y="351"/>
                  </a:lnTo>
                  <a:lnTo>
                    <a:pt x="308" y="353"/>
                  </a:lnTo>
                  <a:lnTo>
                    <a:pt x="306" y="353"/>
                  </a:lnTo>
                  <a:lnTo>
                    <a:pt x="306" y="358"/>
                  </a:lnTo>
                  <a:lnTo>
                    <a:pt x="303" y="361"/>
                  </a:lnTo>
                  <a:lnTo>
                    <a:pt x="303" y="365"/>
                  </a:lnTo>
                  <a:lnTo>
                    <a:pt x="301" y="368"/>
                  </a:lnTo>
                  <a:lnTo>
                    <a:pt x="301" y="401"/>
                  </a:lnTo>
                  <a:lnTo>
                    <a:pt x="303" y="404"/>
                  </a:lnTo>
                  <a:lnTo>
                    <a:pt x="303" y="409"/>
                  </a:lnTo>
                  <a:lnTo>
                    <a:pt x="306" y="411"/>
                  </a:lnTo>
                  <a:lnTo>
                    <a:pt x="306" y="413"/>
                  </a:lnTo>
                  <a:lnTo>
                    <a:pt x="308" y="413"/>
                  </a:lnTo>
                  <a:lnTo>
                    <a:pt x="308" y="416"/>
                  </a:lnTo>
                  <a:lnTo>
                    <a:pt x="310" y="418"/>
                  </a:lnTo>
                  <a:lnTo>
                    <a:pt x="334" y="418"/>
                  </a:lnTo>
                  <a:lnTo>
                    <a:pt x="332" y="418"/>
                  </a:lnTo>
                  <a:lnTo>
                    <a:pt x="330" y="418"/>
                  </a:lnTo>
                  <a:lnTo>
                    <a:pt x="327" y="416"/>
                  </a:lnTo>
                  <a:lnTo>
                    <a:pt x="325" y="416"/>
                  </a:lnTo>
                  <a:lnTo>
                    <a:pt x="322" y="413"/>
                  </a:lnTo>
                  <a:lnTo>
                    <a:pt x="320" y="411"/>
                  </a:lnTo>
                  <a:lnTo>
                    <a:pt x="320" y="409"/>
                  </a:lnTo>
                  <a:lnTo>
                    <a:pt x="318" y="406"/>
                  </a:lnTo>
                  <a:lnTo>
                    <a:pt x="318" y="404"/>
                  </a:lnTo>
                  <a:lnTo>
                    <a:pt x="315" y="401"/>
                  </a:lnTo>
                  <a:lnTo>
                    <a:pt x="315" y="363"/>
                  </a:lnTo>
                  <a:lnTo>
                    <a:pt x="318" y="363"/>
                  </a:lnTo>
                  <a:lnTo>
                    <a:pt x="318" y="358"/>
                  </a:lnTo>
                  <a:lnTo>
                    <a:pt x="320" y="356"/>
                  </a:lnTo>
                  <a:lnTo>
                    <a:pt x="322" y="353"/>
                  </a:lnTo>
                  <a:lnTo>
                    <a:pt x="322" y="351"/>
                  </a:lnTo>
                  <a:lnTo>
                    <a:pt x="325" y="351"/>
                  </a:lnTo>
                  <a:lnTo>
                    <a:pt x="327" y="349"/>
                  </a:lnTo>
                  <a:lnTo>
                    <a:pt x="334" y="349"/>
                  </a:lnTo>
                  <a:lnTo>
                    <a:pt x="310" y="349"/>
                  </a:lnTo>
                  <a:lnTo>
                    <a:pt x="310" y="349"/>
                  </a:lnTo>
                  <a:close/>
                </a:path>
                <a:path w="1264" h="429">
                  <a:moveTo>
                    <a:pt x="334" y="339"/>
                  </a:moveTo>
                  <a:lnTo>
                    <a:pt x="325" y="339"/>
                  </a:lnTo>
                  <a:lnTo>
                    <a:pt x="322" y="341"/>
                  </a:lnTo>
                  <a:lnTo>
                    <a:pt x="320" y="341"/>
                  </a:lnTo>
                  <a:lnTo>
                    <a:pt x="318" y="344"/>
                  </a:lnTo>
                  <a:lnTo>
                    <a:pt x="315" y="344"/>
                  </a:lnTo>
                  <a:lnTo>
                    <a:pt x="313" y="346"/>
                  </a:lnTo>
                  <a:lnTo>
                    <a:pt x="310" y="349"/>
                  </a:lnTo>
                  <a:lnTo>
                    <a:pt x="339" y="349"/>
                  </a:lnTo>
                  <a:lnTo>
                    <a:pt x="342" y="351"/>
                  </a:lnTo>
                  <a:lnTo>
                    <a:pt x="344" y="351"/>
                  </a:lnTo>
                  <a:lnTo>
                    <a:pt x="344" y="353"/>
                  </a:lnTo>
                  <a:lnTo>
                    <a:pt x="346" y="353"/>
                  </a:lnTo>
                  <a:lnTo>
                    <a:pt x="346" y="356"/>
                  </a:lnTo>
                  <a:lnTo>
                    <a:pt x="346" y="358"/>
                  </a:lnTo>
                  <a:lnTo>
                    <a:pt x="349" y="361"/>
                  </a:lnTo>
                  <a:lnTo>
                    <a:pt x="349" y="370"/>
                  </a:lnTo>
                  <a:lnTo>
                    <a:pt x="361" y="370"/>
                  </a:lnTo>
                  <a:lnTo>
                    <a:pt x="361" y="365"/>
                  </a:lnTo>
                  <a:lnTo>
                    <a:pt x="361" y="363"/>
                  </a:lnTo>
                  <a:lnTo>
                    <a:pt x="361" y="358"/>
                  </a:lnTo>
                  <a:lnTo>
                    <a:pt x="358" y="356"/>
                  </a:lnTo>
                  <a:lnTo>
                    <a:pt x="358" y="351"/>
                  </a:lnTo>
                  <a:lnTo>
                    <a:pt x="356" y="349"/>
                  </a:lnTo>
                  <a:lnTo>
                    <a:pt x="354" y="346"/>
                  </a:lnTo>
                  <a:lnTo>
                    <a:pt x="351" y="344"/>
                  </a:lnTo>
                  <a:lnTo>
                    <a:pt x="349" y="344"/>
                  </a:lnTo>
                  <a:lnTo>
                    <a:pt x="346" y="341"/>
                  </a:lnTo>
                  <a:lnTo>
                    <a:pt x="344" y="341"/>
                  </a:lnTo>
                  <a:lnTo>
                    <a:pt x="342" y="339"/>
                  </a:lnTo>
                  <a:lnTo>
                    <a:pt x="334" y="339"/>
                  </a:lnTo>
                  <a:lnTo>
                    <a:pt x="334" y="339"/>
                  </a:lnTo>
                  <a:close/>
                </a:path>
                <a:path w="1264" h="429">
                  <a:moveTo>
                    <a:pt x="390" y="339"/>
                  </a:moveTo>
                  <a:lnTo>
                    <a:pt x="378" y="339"/>
                  </a:lnTo>
                  <a:lnTo>
                    <a:pt x="378" y="428"/>
                  </a:lnTo>
                  <a:lnTo>
                    <a:pt x="438" y="428"/>
                  </a:lnTo>
                  <a:lnTo>
                    <a:pt x="438" y="418"/>
                  </a:lnTo>
                  <a:lnTo>
                    <a:pt x="390" y="418"/>
                  </a:lnTo>
                  <a:lnTo>
                    <a:pt x="390" y="339"/>
                  </a:lnTo>
                  <a:lnTo>
                    <a:pt x="390" y="339"/>
                  </a:lnTo>
                  <a:close/>
                </a:path>
                <a:path w="1264" h="429">
                  <a:moveTo>
                    <a:pt x="488" y="428"/>
                  </a:moveTo>
                  <a:lnTo>
                    <a:pt x="476" y="428"/>
                  </a:lnTo>
                  <a:lnTo>
                    <a:pt x="476" y="339"/>
                  </a:lnTo>
                  <a:lnTo>
                    <a:pt x="488" y="339"/>
                  </a:lnTo>
                  <a:lnTo>
                    <a:pt x="488" y="428"/>
                  </a:lnTo>
                  <a:lnTo>
                    <a:pt x="488" y="428"/>
                  </a:lnTo>
                  <a:close/>
                </a:path>
                <a:path w="1264" h="429">
                  <a:moveTo>
                    <a:pt x="562" y="339"/>
                  </a:moveTo>
                  <a:lnTo>
                    <a:pt x="550" y="339"/>
                  </a:lnTo>
                  <a:lnTo>
                    <a:pt x="522" y="428"/>
                  </a:lnTo>
                  <a:lnTo>
                    <a:pt x="536" y="428"/>
                  </a:lnTo>
                  <a:lnTo>
                    <a:pt x="543" y="399"/>
                  </a:lnTo>
                  <a:lnTo>
                    <a:pt x="570" y="399"/>
                  </a:lnTo>
                  <a:lnTo>
                    <a:pt x="548" y="390"/>
                  </a:lnTo>
                  <a:lnTo>
                    <a:pt x="555" y="358"/>
                  </a:lnTo>
                  <a:lnTo>
                    <a:pt x="558" y="358"/>
                  </a:lnTo>
                  <a:lnTo>
                    <a:pt x="562" y="339"/>
                  </a:lnTo>
                  <a:lnTo>
                    <a:pt x="562" y="339"/>
                  </a:lnTo>
                  <a:close/>
                </a:path>
                <a:path w="1264" h="429">
                  <a:moveTo>
                    <a:pt x="562" y="339"/>
                  </a:moveTo>
                  <a:lnTo>
                    <a:pt x="558" y="358"/>
                  </a:lnTo>
                  <a:lnTo>
                    <a:pt x="567" y="390"/>
                  </a:lnTo>
                  <a:lnTo>
                    <a:pt x="548" y="390"/>
                  </a:lnTo>
                  <a:lnTo>
                    <a:pt x="570" y="399"/>
                  </a:lnTo>
                  <a:lnTo>
                    <a:pt x="579" y="428"/>
                  </a:lnTo>
                  <a:lnTo>
                    <a:pt x="591" y="428"/>
                  </a:lnTo>
                  <a:lnTo>
                    <a:pt x="562" y="339"/>
                  </a:lnTo>
                  <a:lnTo>
                    <a:pt x="562" y="339"/>
                  </a:lnTo>
                  <a:close/>
                </a:path>
                <a:path w="1264" h="429">
                  <a:moveTo>
                    <a:pt x="615" y="339"/>
                  </a:moveTo>
                  <a:lnTo>
                    <a:pt x="601" y="339"/>
                  </a:lnTo>
                  <a:lnTo>
                    <a:pt x="601" y="428"/>
                  </a:lnTo>
                  <a:lnTo>
                    <a:pt x="615" y="428"/>
                  </a:lnTo>
                  <a:lnTo>
                    <a:pt x="615" y="363"/>
                  </a:lnTo>
                  <a:lnTo>
                    <a:pt x="615" y="339"/>
                  </a:lnTo>
                  <a:lnTo>
                    <a:pt x="615" y="339"/>
                  </a:lnTo>
                  <a:close/>
                </a:path>
                <a:path w="1264" h="429">
                  <a:moveTo>
                    <a:pt x="615" y="339"/>
                  </a:moveTo>
                  <a:lnTo>
                    <a:pt x="615" y="363"/>
                  </a:lnTo>
                  <a:lnTo>
                    <a:pt x="646" y="428"/>
                  </a:lnTo>
                  <a:lnTo>
                    <a:pt x="649" y="404"/>
                  </a:lnTo>
                  <a:lnTo>
                    <a:pt x="615" y="339"/>
                  </a:lnTo>
                  <a:lnTo>
                    <a:pt x="615" y="339"/>
                  </a:lnTo>
                  <a:close/>
                </a:path>
                <a:path w="1264" h="429">
                  <a:moveTo>
                    <a:pt x="661" y="339"/>
                  </a:moveTo>
                  <a:lnTo>
                    <a:pt x="649" y="339"/>
                  </a:lnTo>
                  <a:lnTo>
                    <a:pt x="649" y="404"/>
                  </a:lnTo>
                  <a:lnTo>
                    <a:pt x="646" y="428"/>
                  </a:lnTo>
                  <a:lnTo>
                    <a:pt x="661" y="428"/>
                  </a:lnTo>
                  <a:lnTo>
                    <a:pt x="661" y="339"/>
                  </a:lnTo>
                  <a:lnTo>
                    <a:pt x="661" y="339"/>
                  </a:lnTo>
                  <a:close/>
                </a:path>
                <a:path w="1264" h="429">
                  <a:moveTo>
                    <a:pt x="738" y="339"/>
                  </a:moveTo>
                  <a:lnTo>
                    <a:pt x="723" y="339"/>
                  </a:lnTo>
                  <a:lnTo>
                    <a:pt x="723" y="378"/>
                  </a:lnTo>
                  <a:lnTo>
                    <a:pt x="690" y="378"/>
                  </a:lnTo>
                  <a:lnTo>
                    <a:pt x="723" y="387"/>
                  </a:lnTo>
                  <a:lnTo>
                    <a:pt x="723" y="428"/>
                  </a:lnTo>
                  <a:lnTo>
                    <a:pt x="738" y="428"/>
                  </a:lnTo>
                  <a:lnTo>
                    <a:pt x="738" y="339"/>
                  </a:lnTo>
                  <a:lnTo>
                    <a:pt x="738" y="339"/>
                  </a:lnTo>
                  <a:close/>
                </a:path>
                <a:path w="1264" h="429">
                  <a:moveTo>
                    <a:pt x="690" y="339"/>
                  </a:moveTo>
                  <a:lnTo>
                    <a:pt x="678" y="339"/>
                  </a:lnTo>
                  <a:lnTo>
                    <a:pt x="678" y="428"/>
                  </a:lnTo>
                  <a:lnTo>
                    <a:pt x="690" y="428"/>
                  </a:lnTo>
                  <a:lnTo>
                    <a:pt x="690" y="387"/>
                  </a:lnTo>
                  <a:lnTo>
                    <a:pt x="723" y="387"/>
                  </a:lnTo>
                  <a:lnTo>
                    <a:pt x="690" y="378"/>
                  </a:lnTo>
                  <a:lnTo>
                    <a:pt x="690" y="339"/>
                  </a:lnTo>
                  <a:lnTo>
                    <a:pt x="690" y="339"/>
                  </a:lnTo>
                  <a:close/>
                </a:path>
                <a:path w="1264" h="429">
                  <a:moveTo>
                    <a:pt x="810" y="339"/>
                  </a:moveTo>
                  <a:lnTo>
                    <a:pt x="752" y="339"/>
                  </a:lnTo>
                  <a:lnTo>
                    <a:pt x="752" y="428"/>
                  </a:lnTo>
                  <a:lnTo>
                    <a:pt x="812" y="428"/>
                  </a:lnTo>
                  <a:lnTo>
                    <a:pt x="812" y="418"/>
                  </a:lnTo>
                  <a:lnTo>
                    <a:pt x="766" y="418"/>
                  </a:lnTo>
                  <a:lnTo>
                    <a:pt x="766" y="387"/>
                  </a:lnTo>
                  <a:lnTo>
                    <a:pt x="807" y="387"/>
                  </a:lnTo>
                  <a:lnTo>
                    <a:pt x="807" y="378"/>
                  </a:lnTo>
                  <a:lnTo>
                    <a:pt x="766" y="378"/>
                  </a:lnTo>
                  <a:lnTo>
                    <a:pt x="766" y="349"/>
                  </a:lnTo>
                  <a:lnTo>
                    <a:pt x="810" y="349"/>
                  </a:lnTo>
                  <a:lnTo>
                    <a:pt x="810" y="339"/>
                  </a:lnTo>
                  <a:lnTo>
                    <a:pt x="810" y="339"/>
                  </a:lnTo>
                  <a:close/>
                </a:path>
                <a:path w="1264" h="429">
                  <a:moveTo>
                    <a:pt x="889" y="392"/>
                  </a:moveTo>
                  <a:lnTo>
                    <a:pt x="877" y="392"/>
                  </a:lnTo>
                  <a:lnTo>
                    <a:pt x="877" y="394"/>
                  </a:lnTo>
                  <a:lnTo>
                    <a:pt x="877" y="399"/>
                  </a:lnTo>
                  <a:lnTo>
                    <a:pt x="874" y="404"/>
                  </a:lnTo>
                  <a:lnTo>
                    <a:pt x="874" y="409"/>
                  </a:lnTo>
                  <a:lnTo>
                    <a:pt x="872" y="409"/>
                  </a:lnTo>
                  <a:lnTo>
                    <a:pt x="872" y="413"/>
                  </a:lnTo>
                  <a:lnTo>
                    <a:pt x="870" y="413"/>
                  </a:lnTo>
                  <a:lnTo>
                    <a:pt x="867" y="416"/>
                  </a:lnTo>
                  <a:lnTo>
                    <a:pt x="865" y="418"/>
                  </a:lnTo>
                  <a:lnTo>
                    <a:pt x="836" y="418"/>
                  </a:lnTo>
                  <a:lnTo>
                    <a:pt x="838" y="421"/>
                  </a:lnTo>
                  <a:lnTo>
                    <a:pt x="841" y="423"/>
                  </a:lnTo>
                  <a:lnTo>
                    <a:pt x="843" y="423"/>
                  </a:lnTo>
                  <a:lnTo>
                    <a:pt x="846" y="425"/>
                  </a:lnTo>
                  <a:lnTo>
                    <a:pt x="848" y="425"/>
                  </a:lnTo>
                  <a:lnTo>
                    <a:pt x="850" y="428"/>
                  </a:lnTo>
                  <a:lnTo>
                    <a:pt x="860" y="428"/>
                  </a:lnTo>
                  <a:lnTo>
                    <a:pt x="860" y="428"/>
                  </a:lnTo>
                  <a:lnTo>
                    <a:pt x="865" y="428"/>
                  </a:lnTo>
                  <a:lnTo>
                    <a:pt x="867" y="425"/>
                  </a:lnTo>
                  <a:lnTo>
                    <a:pt x="874" y="425"/>
                  </a:lnTo>
                  <a:lnTo>
                    <a:pt x="877" y="423"/>
                  </a:lnTo>
                  <a:lnTo>
                    <a:pt x="879" y="421"/>
                  </a:lnTo>
                  <a:lnTo>
                    <a:pt x="882" y="418"/>
                  </a:lnTo>
                  <a:lnTo>
                    <a:pt x="884" y="416"/>
                  </a:lnTo>
                  <a:lnTo>
                    <a:pt x="884" y="413"/>
                  </a:lnTo>
                  <a:lnTo>
                    <a:pt x="886" y="411"/>
                  </a:lnTo>
                  <a:lnTo>
                    <a:pt x="886" y="406"/>
                  </a:lnTo>
                  <a:lnTo>
                    <a:pt x="889" y="404"/>
                  </a:lnTo>
                  <a:lnTo>
                    <a:pt x="889" y="392"/>
                  </a:lnTo>
                  <a:lnTo>
                    <a:pt x="889" y="392"/>
                  </a:lnTo>
                  <a:close/>
                </a:path>
                <a:path w="1264" h="429">
                  <a:moveTo>
                    <a:pt x="836" y="349"/>
                  </a:moveTo>
                  <a:lnTo>
                    <a:pt x="836" y="351"/>
                  </a:lnTo>
                  <a:lnTo>
                    <a:pt x="834" y="351"/>
                  </a:lnTo>
                  <a:lnTo>
                    <a:pt x="834" y="353"/>
                  </a:lnTo>
                  <a:lnTo>
                    <a:pt x="831" y="356"/>
                  </a:lnTo>
                  <a:lnTo>
                    <a:pt x="829" y="358"/>
                  </a:lnTo>
                  <a:lnTo>
                    <a:pt x="829" y="363"/>
                  </a:lnTo>
                  <a:lnTo>
                    <a:pt x="826" y="365"/>
                  </a:lnTo>
                  <a:lnTo>
                    <a:pt x="826" y="404"/>
                  </a:lnTo>
                  <a:lnTo>
                    <a:pt x="829" y="406"/>
                  </a:lnTo>
                  <a:lnTo>
                    <a:pt x="829" y="409"/>
                  </a:lnTo>
                  <a:lnTo>
                    <a:pt x="831" y="411"/>
                  </a:lnTo>
                  <a:lnTo>
                    <a:pt x="831" y="413"/>
                  </a:lnTo>
                  <a:lnTo>
                    <a:pt x="834" y="416"/>
                  </a:lnTo>
                  <a:lnTo>
                    <a:pt x="836" y="418"/>
                  </a:lnTo>
                  <a:lnTo>
                    <a:pt x="860" y="418"/>
                  </a:lnTo>
                  <a:lnTo>
                    <a:pt x="855" y="418"/>
                  </a:lnTo>
                  <a:lnTo>
                    <a:pt x="853" y="418"/>
                  </a:lnTo>
                  <a:lnTo>
                    <a:pt x="850" y="416"/>
                  </a:lnTo>
                  <a:lnTo>
                    <a:pt x="848" y="416"/>
                  </a:lnTo>
                  <a:lnTo>
                    <a:pt x="848" y="413"/>
                  </a:lnTo>
                  <a:lnTo>
                    <a:pt x="846" y="411"/>
                  </a:lnTo>
                  <a:lnTo>
                    <a:pt x="843" y="409"/>
                  </a:lnTo>
                  <a:lnTo>
                    <a:pt x="843" y="404"/>
                  </a:lnTo>
                  <a:lnTo>
                    <a:pt x="841" y="404"/>
                  </a:lnTo>
                  <a:lnTo>
                    <a:pt x="841" y="394"/>
                  </a:lnTo>
                  <a:lnTo>
                    <a:pt x="838" y="392"/>
                  </a:lnTo>
                  <a:lnTo>
                    <a:pt x="838" y="378"/>
                  </a:lnTo>
                  <a:lnTo>
                    <a:pt x="841" y="375"/>
                  </a:lnTo>
                  <a:lnTo>
                    <a:pt x="841" y="363"/>
                  </a:lnTo>
                  <a:lnTo>
                    <a:pt x="843" y="363"/>
                  </a:lnTo>
                  <a:lnTo>
                    <a:pt x="843" y="358"/>
                  </a:lnTo>
                  <a:lnTo>
                    <a:pt x="846" y="356"/>
                  </a:lnTo>
                  <a:lnTo>
                    <a:pt x="848" y="353"/>
                  </a:lnTo>
                  <a:lnTo>
                    <a:pt x="850" y="351"/>
                  </a:lnTo>
                  <a:lnTo>
                    <a:pt x="853" y="351"/>
                  </a:lnTo>
                  <a:lnTo>
                    <a:pt x="855" y="349"/>
                  </a:lnTo>
                  <a:lnTo>
                    <a:pt x="860" y="349"/>
                  </a:lnTo>
                  <a:lnTo>
                    <a:pt x="836" y="349"/>
                  </a:lnTo>
                  <a:lnTo>
                    <a:pt x="836" y="349"/>
                  </a:lnTo>
                  <a:close/>
                </a:path>
                <a:path w="1264" h="429">
                  <a:moveTo>
                    <a:pt x="860" y="339"/>
                  </a:moveTo>
                  <a:lnTo>
                    <a:pt x="850" y="339"/>
                  </a:lnTo>
                  <a:lnTo>
                    <a:pt x="848" y="341"/>
                  </a:lnTo>
                  <a:lnTo>
                    <a:pt x="846" y="341"/>
                  </a:lnTo>
                  <a:lnTo>
                    <a:pt x="843" y="344"/>
                  </a:lnTo>
                  <a:lnTo>
                    <a:pt x="841" y="344"/>
                  </a:lnTo>
                  <a:lnTo>
                    <a:pt x="838" y="346"/>
                  </a:lnTo>
                  <a:lnTo>
                    <a:pt x="836" y="349"/>
                  </a:lnTo>
                  <a:lnTo>
                    <a:pt x="865" y="349"/>
                  </a:lnTo>
                  <a:lnTo>
                    <a:pt x="867" y="351"/>
                  </a:lnTo>
                  <a:lnTo>
                    <a:pt x="870" y="351"/>
                  </a:lnTo>
                  <a:lnTo>
                    <a:pt x="872" y="353"/>
                  </a:lnTo>
                  <a:lnTo>
                    <a:pt x="872" y="356"/>
                  </a:lnTo>
                  <a:lnTo>
                    <a:pt x="874" y="358"/>
                  </a:lnTo>
                  <a:lnTo>
                    <a:pt x="874" y="363"/>
                  </a:lnTo>
                  <a:lnTo>
                    <a:pt x="877" y="365"/>
                  </a:lnTo>
                  <a:lnTo>
                    <a:pt x="877" y="370"/>
                  </a:lnTo>
                  <a:lnTo>
                    <a:pt x="889" y="370"/>
                  </a:lnTo>
                  <a:lnTo>
                    <a:pt x="889" y="368"/>
                  </a:lnTo>
                  <a:lnTo>
                    <a:pt x="889" y="361"/>
                  </a:lnTo>
                  <a:lnTo>
                    <a:pt x="886" y="358"/>
                  </a:lnTo>
                  <a:lnTo>
                    <a:pt x="886" y="353"/>
                  </a:lnTo>
                  <a:lnTo>
                    <a:pt x="884" y="351"/>
                  </a:lnTo>
                  <a:lnTo>
                    <a:pt x="884" y="349"/>
                  </a:lnTo>
                  <a:lnTo>
                    <a:pt x="882" y="346"/>
                  </a:lnTo>
                  <a:lnTo>
                    <a:pt x="879" y="344"/>
                  </a:lnTo>
                  <a:lnTo>
                    <a:pt x="877" y="344"/>
                  </a:lnTo>
                  <a:lnTo>
                    <a:pt x="874" y="341"/>
                  </a:lnTo>
                  <a:lnTo>
                    <a:pt x="872" y="341"/>
                  </a:lnTo>
                  <a:lnTo>
                    <a:pt x="870" y="339"/>
                  </a:lnTo>
                  <a:lnTo>
                    <a:pt x="860" y="339"/>
                  </a:lnTo>
                  <a:lnTo>
                    <a:pt x="860" y="339"/>
                  </a:lnTo>
                  <a:close/>
                </a:path>
                <a:path w="1264" h="429">
                  <a:moveTo>
                    <a:pt x="961" y="339"/>
                  </a:moveTo>
                  <a:lnTo>
                    <a:pt x="949" y="339"/>
                  </a:lnTo>
                  <a:lnTo>
                    <a:pt x="949" y="378"/>
                  </a:lnTo>
                  <a:lnTo>
                    <a:pt x="915" y="378"/>
                  </a:lnTo>
                  <a:lnTo>
                    <a:pt x="949" y="387"/>
                  </a:lnTo>
                  <a:lnTo>
                    <a:pt x="949" y="428"/>
                  </a:lnTo>
                  <a:lnTo>
                    <a:pt x="961" y="428"/>
                  </a:lnTo>
                  <a:lnTo>
                    <a:pt x="961" y="339"/>
                  </a:lnTo>
                  <a:lnTo>
                    <a:pt x="961" y="339"/>
                  </a:lnTo>
                  <a:close/>
                </a:path>
                <a:path w="1264" h="429">
                  <a:moveTo>
                    <a:pt x="915" y="339"/>
                  </a:moveTo>
                  <a:lnTo>
                    <a:pt x="901" y="339"/>
                  </a:lnTo>
                  <a:lnTo>
                    <a:pt x="901" y="428"/>
                  </a:lnTo>
                  <a:lnTo>
                    <a:pt x="915" y="428"/>
                  </a:lnTo>
                  <a:lnTo>
                    <a:pt x="915" y="387"/>
                  </a:lnTo>
                  <a:lnTo>
                    <a:pt x="949" y="387"/>
                  </a:lnTo>
                  <a:lnTo>
                    <a:pt x="915" y="378"/>
                  </a:lnTo>
                  <a:lnTo>
                    <a:pt x="915" y="339"/>
                  </a:lnTo>
                  <a:lnTo>
                    <a:pt x="915" y="339"/>
                  </a:lnTo>
                  <a:close/>
                </a:path>
                <a:path w="1264" h="429">
                  <a:moveTo>
                    <a:pt x="990" y="339"/>
                  </a:moveTo>
                  <a:lnTo>
                    <a:pt x="975" y="339"/>
                  </a:lnTo>
                  <a:lnTo>
                    <a:pt x="975" y="401"/>
                  </a:lnTo>
                  <a:lnTo>
                    <a:pt x="978" y="404"/>
                  </a:lnTo>
                  <a:lnTo>
                    <a:pt x="978" y="413"/>
                  </a:lnTo>
                  <a:lnTo>
                    <a:pt x="980" y="416"/>
                  </a:lnTo>
                  <a:lnTo>
                    <a:pt x="982" y="418"/>
                  </a:lnTo>
                  <a:lnTo>
                    <a:pt x="985" y="421"/>
                  </a:lnTo>
                  <a:lnTo>
                    <a:pt x="987" y="423"/>
                  </a:lnTo>
                  <a:lnTo>
                    <a:pt x="990" y="425"/>
                  </a:lnTo>
                  <a:lnTo>
                    <a:pt x="994" y="425"/>
                  </a:lnTo>
                  <a:lnTo>
                    <a:pt x="997" y="428"/>
                  </a:lnTo>
                  <a:lnTo>
                    <a:pt x="1016" y="428"/>
                  </a:lnTo>
                  <a:lnTo>
                    <a:pt x="1018" y="425"/>
                  </a:lnTo>
                  <a:lnTo>
                    <a:pt x="1021" y="425"/>
                  </a:lnTo>
                  <a:lnTo>
                    <a:pt x="1023" y="425"/>
                  </a:lnTo>
                  <a:lnTo>
                    <a:pt x="1026" y="423"/>
                  </a:lnTo>
                  <a:lnTo>
                    <a:pt x="1028" y="423"/>
                  </a:lnTo>
                  <a:lnTo>
                    <a:pt x="1030" y="421"/>
                  </a:lnTo>
                  <a:lnTo>
                    <a:pt x="1033" y="418"/>
                  </a:lnTo>
                  <a:lnTo>
                    <a:pt x="1002" y="418"/>
                  </a:lnTo>
                  <a:lnTo>
                    <a:pt x="999" y="416"/>
                  </a:lnTo>
                  <a:lnTo>
                    <a:pt x="997" y="416"/>
                  </a:lnTo>
                  <a:lnTo>
                    <a:pt x="994" y="413"/>
                  </a:lnTo>
                  <a:lnTo>
                    <a:pt x="992" y="411"/>
                  </a:lnTo>
                  <a:lnTo>
                    <a:pt x="992" y="409"/>
                  </a:lnTo>
                  <a:lnTo>
                    <a:pt x="990" y="406"/>
                  </a:lnTo>
                  <a:lnTo>
                    <a:pt x="990" y="339"/>
                  </a:lnTo>
                  <a:lnTo>
                    <a:pt x="990" y="339"/>
                  </a:lnTo>
                  <a:close/>
                </a:path>
                <a:path w="1264" h="429">
                  <a:moveTo>
                    <a:pt x="1038" y="339"/>
                  </a:moveTo>
                  <a:lnTo>
                    <a:pt x="1023" y="339"/>
                  </a:lnTo>
                  <a:lnTo>
                    <a:pt x="1023" y="401"/>
                  </a:lnTo>
                  <a:lnTo>
                    <a:pt x="1023" y="409"/>
                  </a:lnTo>
                  <a:lnTo>
                    <a:pt x="1021" y="411"/>
                  </a:lnTo>
                  <a:lnTo>
                    <a:pt x="1021" y="413"/>
                  </a:lnTo>
                  <a:lnTo>
                    <a:pt x="1018" y="413"/>
                  </a:lnTo>
                  <a:lnTo>
                    <a:pt x="1018" y="416"/>
                  </a:lnTo>
                  <a:lnTo>
                    <a:pt x="1016" y="416"/>
                  </a:lnTo>
                  <a:lnTo>
                    <a:pt x="1014" y="418"/>
                  </a:lnTo>
                  <a:lnTo>
                    <a:pt x="1006" y="418"/>
                  </a:lnTo>
                  <a:lnTo>
                    <a:pt x="1033" y="418"/>
                  </a:lnTo>
                  <a:lnTo>
                    <a:pt x="1033" y="416"/>
                  </a:lnTo>
                  <a:lnTo>
                    <a:pt x="1035" y="413"/>
                  </a:lnTo>
                  <a:lnTo>
                    <a:pt x="1035" y="409"/>
                  </a:lnTo>
                  <a:lnTo>
                    <a:pt x="1038" y="406"/>
                  </a:lnTo>
                  <a:lnTo>
                    <a:pt x="1038" y="339"/>
                  </a:lnTo>
                  <a:lnTo>
                    <a:pt x="1038" y="339"/>
                  </a:lnTo>
                  <a:close/>
                </a:path>
                <a:path w="1264" h="429">
                  <a:moveTo>
                    <a:pt x="1088" y="339"/>
                  </a:moveTo>
                  <a:lnTo>
                    <a:pt x="1076" y="339"/>
                  </a:lnTo>
                  <a:lnTo>
                    <a:pt x="1047" y="428"/>
                  </a:lnTo>
                  <a:lnTo>
                    <a:pt x="1062" y="428"/>
                  </a:lnTo>
                  <a:lnTo>
                    <a:pt x="1069" y="399"/>
                  </a:lnTo>
                  <a:lnTo>
                    <a:pt x="1095" y="399"/>
                  </a:lnTo>
                  <a:lnTo>
                    <a:pt x="1071" y="390"/>
                  </a:lnTo>
                  <a:lnTo>
                    <a:pt x="1081" y="358"/>
                  </a:lnTo>
                  <a:lnTo>
                    <a:pt x="1083" y="358"/>
                  </a:lnTo>
                  <a:lnTo>
                    <a:pt x="1088" y="339"/>
                  </a:lnTo>
                  <a:lnTo>
                    <a:pt x="1088" y="339"/>
                  </a:lnTo>
                  <a:close/>
                </a:path>
                <a:path w="1264" h="429">
                  <a:moveTo>
                    <a:pt x="1088" y="339"/>
                  </a:moveTo>
                  <a:lnTo>
                    <a:pt x="1083" y="358"/>
                  </a:lnTo>
                  <a:lnTo>
                    <a:pt x="1093" y="390"/>
                  </a:lnTo>
                  <a:lnTo>
                    <a:pt x="1071" y="390"/>
                  </a:lnTo>
                  <a:lnTo>
                    <a:pt x="1095" y="399"/>
                  </a:lnTo>
                  <a:lnTo>
                    <a:pt x="1102" y="428"/>
                  </a:lnTo>
                  <a:lnTo>
                    <a:pt x="1117" y="428"/>
                  </a:lnTo>
                  <a:lnTo>
                    <a:pt x="1088" y="339"/>
                  </a:lnTo>
                  <a:lnTo>
                    <a:pt x="1088" y="339"/>
                  </a:lnTo>
                  <a:close/>
                </a:path>
                <a:path w="1264" h="429">
                  <a:moveTo>
                    <a:pt x="1141" y="339"/>
                  </a:moveTo>
                  <a:lnTo>
                    <a:pt x="1126" y="339"/>
                  </a:lnTo>
                  <a:lnTo>
                    <a:pt x="1126" y="428"/>
                  </a:lnTo>
                  <a:lnTo>
                    <a:pt x="1138" y="428"/>
                  </a:lnTo>
                  <a:lnTo>
                    <a:pt x="1138" y="363"/>
                  </a:lnTo>
                  <a:lnTo>
                    <a:pt x="1141" y="363"/>
                  </a:lnTo>
                  <a:lnTo>
                    <a:pt x="1141" y="339"/>
                  </a:lnTo>
                  <a:lnTo>
                    <a:pt x="1141" y="339"/>
                  </a:lnTo>
                  <a:close/>
                </a:path>
                <a:path w="1264" h="429">
                  <a:moveTo>
                    <a:pt x="1141" y="339"/>
                  </a:moveTo>
                  <a:lnTo>
                    <a:pt x="1141" y="363"/>
                  </a:lnTo>
                  <a:lnTo>
                    <a:pt x="1172" y="428"/>
                  </a:lnTo>
                  <a:lnTo>
                    <a:pt x="1172" y="404"/>
                  </a:lnTo>
                  <a:lnTo>
                    <a:pt x="1141" y="339"/>
                  </a:lnTo>
                  <a:lnTo>
                    <a:pt x="1141" y="339"/>
                  </a:lnTo>
                  <a:close/>
                </a:path>
                <a:path w="1264" h="429">
                  <a:moveTo>
                    <a:pt x="1186" y="339"/>
                  </a:moveTo>
                  <a:lnTo>
                    <a:pt x="1172" y="339"/>
                  </a:lnTo>
                  <a:lnTo>
                    <a:pt x="1172" y="404"/>
                  </a:lnTo>
                  <a:lnTo>
                    <a:pt x="1172" y="428"/>
                  </a:lnTo>
                  <a:lnTo>
                    <a:pt x="1186" y="428"/>
                  </a:lnTo>
                  <a:lnTo>
                    <a:pt x="1186" y="339"/>
                  </a:lnTo>
                  <a:lnTo>
                    <a:pt x="1186" y="339"/>
                  </a:lnTo>
                  <a:close/>
                </a:path>
                <a:path w="1264" h="429">
                  <a:moveTo>
                    <a:pt x="1213" y="418"/>
                  </a:moveTo>
                  <a:lnTo>
                    <a:pt x="1213" y="421"/>
                  </a:lnTo>
                  <a:lnTo>
                    <a:pt x="1215" y="423"/>
                  </a:lnTo>
                  <a:lnTo>
                    <a:pt x="1218" y="425"/>
                  </a:lnTo>
                  <a:lnTo>
                    <a:pt x="1225" y="425"/>
                  </a:lnTo>
                  <a:lnTo>
                    <a:pt x="1227" y="428"/>
                  </a:lnTo>
                  <a:lnTo>
                    <a:pt x="1239" y="428"/>
                  </a:lnTo>
                  <a:lnTo>
                    <a:pt x="1244" y="425"/>
                  </a:lnTo>
                  <a:lnTo>
                    <a:pt x="1246" y="423"/>
                  </a:lnTo>
                  <a:lnTo>
                    <a:pt x="1249" y="423"/>
                  </a:lnTo>
                  <a:lnTo>
                    <a:pt x="1249" y="421"/>
                  </a:lnTo>
                  <a:lnTo>
                    <a:pt x="1213" y="418"/>
                  </a:lnTo>
                  <a:lnTo>
                    <a:pt x="1213" y="418"/>
                  </a:lnTo>
                  <a:close/>
                </a:path>
                <a:path w="1264" h="429">
                  <a:moveTo>
                    <a:pt x="1261" y="382"/>
                  </a:moveTo>
                  <a:lnTo>
                    <a:pt x="1232" y="382"/>
                  </a:lnTo>
                  <a:lnTo>
                    <a:pt x="1232" y="392"/>
                  </a:lnTo>
                  <a:lnTo>
                    <a:pt x="1249" y="392"/>
                  </a:lnTo>
                  <a:lnTo>
                    <a:pt x="1249" y="399"/>
                  </a:lnTo>
                  <a:lnTo>
                    <a:pt x="1249" y="409"/>
                  </a:lnTo>
                  <a:lnTo>
                    <a:pt x="1246" y="411"/>
                  </a:lnTo>
                  <a:lnTo>
                    <a:pt x="1246" y="413"/>
                  </a:lnTo>
                  <a:lnTo>
                    <a:pt x="1244" y="416"/>
                  </a:lnTo>
                  <a:lnTo>
                    <a:pt x="1242" y="416"/>
                  </a:lnTo>
                  <a:lnTo>
                    <a:pt x="1239" y="418"/>
                  </a:lnTo>
                  <a:lnTo>
                    <a:pt x="1213" y="418"/>
                  </a:lnTo>
                  <a:lnTo>
                    <a:pt x="1249" y="421"/>
                  </a:lnTo>
                  <a:lnTo>
                    <a:pt x="1251" y="428"/>
                  </a:lnTo>
                  <a:lnTo>
                    <a:pt x="1261" y="428"/>
                  </a:lnTo>
                  <a:lnTo>
                    <a:pt x="1261" y="382"/>
                  </a:lnTo>
                  <a:lnTo>
                    <a:pt x="1261" y="382"/>
                  </a:lnTo>
                  <a:close/>
                </a:path>
                <a:path w="1264" h="429">
                  <a:moveTo>
                    <a:pt x="1210" y="349"/>
                  </a:moveTo>
                  <a:lnTo>
                    <a:pt x="1208" y="351"/>
                  </a:lnTo>
                  <a:lnTo>
                    <a:pt x="1208" y="353"/>
                  </a:lnTo>
                  <a:lnTo>
                    <a:pt x="1206" y="353"/>
                  </a:lnTo>
                  <a:lnTo>
                    <a:pt x="1206" y="356"/>
                  </a:lnTo>
                  <a:lnTo>
                    <a:pt x="1203" y="358"/>
                  </a:lnTo>
                  <a:lnTo>
                    <a:pt x="1203" y="365"/>
                  </a:lnTo>
                  <a:lnTo>
                    <a:pt x="1201" y="368"/>
                  </a:lnTo>
                  <a:lnTo>
                    <a:pt x="1201" y="401"/>
                  </a:lnTo>
                  <a:lnTo>
                    <a:pt x="1203" y="404"/>
                  </a:lnTo>
                  <a:lnTo>
                    <a:pt x="1203" y="409"/>
                  </a:lnTo>
                  <a:lnTo>
                    <a:pt x="1206" y="411"/>
                  </a:lnTo>
                  <a:lnTo>
                    <a:pt x="1206" y="413"/>
                  </a:lnTo>
                  <a:lnTo>
                    <a:pt x="1208" y="413"/>
                  </a:lnTo>
                  <a:lnTo>
                    <a:pt x="1208" y="416"/>
                  </a:lnTo>
                  <a:lnTo>
                    <a:pt x="1210" y="418"/>
                  </a:lnTo>
                  <a:lnTo>
                    <a:pt x="1234" y="418"/>
                  </a:lnTo>
                  <a:lnTo>
                    <a:pt x="1232" y="418"/>
                  </a:lnTo>
                  <a:lnTo>
                    <a:pt x="1230" y="418"/>
                  </a:lnTo>
                  <a:lnTo>
                    <a:pt x="1227" y="416"/>
                  </a:lnTo>
                  <a:lnTo>
                    <a:pt x="1225" y="416"/>
                  </a:lnTo>
                  <a:lnTo>
                    <a:pt x="1222" y="413"/>
                  </a:lnTo>
                  <a:lnTo>
                    <a:pt x="1220" y="411"/>
                  </a:lnTo>
                  <a:lnTo>
                    <a:pt x="1218" y="409"/>
                  </a:lnTo>
                  <a:lnTo>
                    <a:pt x="1218" y="406"/>
                  </a:lnTo>
                  <a:lnTo>
                    <a:pt x="1215" y="404"/>
                  </a:lnTo>
                  <a:lnTo>
                    <a:pt x="1215" y="363"/>
                  </a:lnTo>
                  <a:lnTo>
                    <a:pt x="1218" y="363"/>
                  </a:lnTo>
                  <a:lnTo>
                    <a:pt x="1218" y="358"/>
                  </a:lnTo>
                  <a:lnTo>
                    <a:pt x="1220" y="356"/>
                  </a:lnTo>
                  <a:lnTo>
                    <a:pt x="1220" y="353"/>
                  </a:lnTo>
                  <a:lnTo>
                    <a:pt x="1222" y="351"/>
                  </a:lnTo>
                  <a:lnTo>
                    <a:pt x="1225" y="351"/>
                  </a:lnTo>
                  <a:lnTo>
                    <a:pt x="1227" y="349"/>
                  </a:lnTo>
                  <a:lnTo>
                    <a:pt x="1232" y="349"/>
                  </a:lnTo>
                  <a:lnTo>
                    <a:pt x="1210" y="349"/>
                  </a:lnTo>
                  <a:lnTo>
                    <a:pt x="1210" y="349"/>
                  </a:lnTo>
                  <a:close/>
                </a:path>
                <a:path w="1264" h="429">
                  <a:moveTo>
                    <a:pt x="1232" y="339"/>
                  </a:moveTo>
                  <a:lnTo>
                    <a:pt x="1225" y="339"/>
                  </a:lnTo>
                  <a:lnTo>
                    <a:pt x="1222" y="341"/>
                  </a:lnTo>
                  <a:lnTo>
                    <a:pt x="1220" y="341"/>
                  </a:lnTo>
                  <a:lnTo>
                    <a:pt x="1218" y="344"/>
                  </a:lnTo>
                  <a:lnTo>
                    <a:pt x="1215" y="344"/>
                  </a:lnTo>
                  <a:lnTo>
                    <a:pt x="1213" y="346"/>
                  </a:lnTo>
                  <a:lnTo>
                    <a:pt x="1210" y="349"/>
                  </a:lnTo>
                  <a:lnTo>
                    <a:pt x="1237" y="349"/>
                  </a:lnTo>
                  <a:lnTo>
                    <a:pt x="1242" y="351"/>
                  </a:lnTo>
                  <a:lnTo>
                    <a:pt x="1244" y="353"/>
                  </a:lnTo>
                  <a:lnTo>
                    <a:pt x="1246" y="353"/>
                  </a:lnTo>
                  <a:lnTo>
                    <a:pt x="1246" y="356"/>
                  </a:lnTo>
                  <a:lnTo>
                    <a:pt x="1246" y="358"/>
                  </a:lnTo>
                  <a:lnTo>
                    <a:pt x="1249" y="361"/>
                  </a:lnTo>
                  <a:lnTo>
                    <a:pt x="1249" y="370"/>
                  </a:lnTo>
                  <a:lnTo>
                    <a:pt x="1261" y="370"/>
                  </a:lnTo>
                  <a:lnTo>
                    <a:pt x="1261" y="365"/>
                  </a:lnTo>
                  <a:lnTo>
                    <a:pt x="1261" y="363"/>
                  </a:lnTo>
                  <a:lnTo>
                    <a:pt x="1261" y="358"/>
                  </a:lnTo>
                  <a:lnTo>
                    <a:pt x="1258" y="356"/>
                  </a:lnTo>
                  <a:lnTo>
                    <a:pt x="1258" y="353"/>
                  </a:lnTo>
                  <a:lnTo>
                    <a:pt x="1256" y="351"/>
                  </a:lnTo>
                  <a:lnTo>
                    <a:pt x="1256" y="349"/>
                  </a:lnTo>
                  <a:lnTo>
                    <a:pt x="1254" y="346"/>
                  </a:lnTo>
                  <a:lnTo>
                    <a:pt x="1251" y="344"/>
                  </a:lnTo>
                  <a:lnTo>
                    <a:pt x="1249" y="344"/>
                  </a:lnTo>
                  <a:lnTo>
                    <a:pt x="1246" y="341"/>
                  </a:lnTo>
                  <a:lnTo>
                    <a:pt x="1244" y="341"/>
                  </a:lnTo>
                  <a:lnTo>
                    <a:pt x="1242" y="339"/>
                  </a:lnTo>
                  <a:lnTo>
                    <a:pt x="1232" y="339"/>
                  </a:lnTo>
                  <a:lnTo>
                    <a:pt x="1232" y="339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0822" name="path 10822"/>
          <p:cNvSpPr/>
          <p:nvPr/>
        </p:nvSpPr>
        <p:spPr>
          <a:xfrm>
            <a:off x="789965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51" y="164"/>
                </a:lnTo>
                <a:lnTo>
                  <a:pt x="49" y="161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2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6" y="123"/>
                </a:lnTo>
                <a:lnTo>
                  <a:pt x="106" y="125"/>
                </a:lnTo>
                <a:lnTo>
                  <a:pt x="109" y="130"/>
                </a:lnTo>
                <a:lnTo>
                  <a:pt x="111" y="133"/>
                </a:lnTo>
                <a:lnTo>
                  <a:pt x="111" y="138"/>
                </a:lnTo>
                <a:lnTo>
                  <a:pt x="114" y="140"/>
                </a:lnTo>
                <a:lnTo>
                  <a:pt x="114" y="142"/>
                </a:lnTo>
                <a:lnTo>
                  <a:pt x="116" y="145"/>
                </a:lnTo>
                <a:lnTo>
                  <a:pt x="116" y="150"/>
                </a:lnTo>
                <a:lnTo>
                  <a:pt x="118" y="152"/>
                </a:lnTo>
                <a:lnTo>
                  <a:pt x="118" y="159"/>
                </a:lnTo>
                <a:lnTo>
                  <a:pt x="121" y="161"/>
                </a:lnTo>
                <a:lnTo>
                  <a:pt x="121" y="164"/>
                </a:lnTo>
                <a:lnTo>
                  <a:pt x="123" y="161"/>
                </a:lnTo>
                <a:lnTo>
                  <a:pt x="126" y="159"/>
                </a:lnTo>
                <a:lnTo>
                  <a:pt x="126" y="157"/>
                </a:lnTo>
                <a:lnTo>
                  <a:pt x="128" y="154"/>
                </a:lnTo>
                <a:lnTo>
                  <a:pt x="128" y="150"/>
                </a:lnTo>
                <a:lnTo>
                  <a:pt x="126" y="147"/>
                </a:lnTo>
                <a:lnTo>
                  <a:pt x="126" y="145"/>
                </a:lnTo>
                <a:lnTo>
                  <a:pt x="123" y="140"/>
                </a:lnTo>
                <a:lnTo>
                  <a:pt x="123" y="138"/>
                </a:lnTo>
                <a:lnTo>
                  <a:pt x="121" y="135"/>
                </a:lnTo>
                <a:lnTo>
                  <a:pt x="121" y="133"/>
                </a:lnTo>
                <a:lnTo>
                  <a:pt x="118" y="130"/>
                </a:lnTo>
                <a:lnTo>
                  <a:pt x="116" y="128"/>
                </a:lnTo>
                <a:lnTo>
                  <a:pt x="116" y="125"/>
                </a:lnTo>
                <a:lnTo>
                  <a:pt x="114" y="123"/>
                </a:lnTo>
                <a:lnTo>
                  <a:pt x="111" y="121"/>
                </a:lnTo>
                <a:lnTo>
                  <a:pt x="109" y="116"/>
                </a:lnTo>
                <a:lnTo>
                  <a:pt x="106" y="113"/>
                </a:lnTo>
                <a:lnTo>
                  <a:pt x="104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80" y="104"/>
                </a:moveTo>
                <a:lnTo>
                  <a:pt x="80" y="106"/>
                </a:lnTo>
                <a:lnTo>
                  <a:pt x="78" y="109"/>
                </a:lnTo>
                <a:lnTo>
                  <a:pt x="78" y="111"/>
                </a:lnTo>
                <a:lnTo>
                  <a:pt x="75" y="116"/>
                </a:lnTo>
                <a:lnTo>
                  <a:pt x="75" y="118"/>
                </a:lnTo>
                <a:lnTo>
                  <a:pt x="73" y="121"/>
                </a:lnTo>
                <a:lnTo>
                  <a:pt x="73" y="125"/>
                </a:lnTo>
                <a:lnTo>
                  <a:pt x="70" y="128"/>
                </a:lnTo>
                <a:lnTo>
                  <a:pt x="70" y="133"/>
                </a:lnTo>
                <a:lnTo>
                  <a:pt x="68" y="135"/>
                </a:lnTo>
                <a:lnTo>
                  <a:pt x="68" y="138"/>
                </a:lnTo>
                <a:lnTo>
                  <a:pt x="66" y="142"/>
                </a:lnTo>
                <a:lnTo>
                  <a:pt x="63" y="145"/>
                </a:lnTo>
                <a:lnTo>
                  <a:pt x="63" y="147"/>
                </a:lnTo>
                <a:lnTo>
                  <a:pt x="61" y="152"/>
                </a:lnTo>
                <a:lnTo>
                  <a:pt x="58" y="154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54" y="166"/>
                </a:lnTo>
                <a:lnTo>
                  <a:pt x="56" y="164"/>
                </a:lnTo>
                <a:lnTo>
                  <a:pt x="58" y="164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3" y="154"/>
                </a:lnTo>
                <a:lnTo>
                  <a:pt x="66" y="152"/>
                </a:lnTo>
                <a:lnTo>
                  <a:pt x="68" y="150"/>
                </a:lnTo>
                <a:lnTo>
                  <a:pt x="70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8" y="133"/>
                </a:lnTo>
                <a:lnTo>
                  <a:pt x="80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80" y="104"/>
                </a:lnTo>
                <a:lnTo>
                  <a:pt x="80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2" y="22"/>
                </a:moveTo>
                <a:lnTo>
                  <a:pt x="15" y="22"/>
                </a:lnTo>
                <a:lnTo>
                  <a:pt x="15" y="130"/>
                </a:lnTo>
                <a:lnTo>
                  <a:pt x="13" y="130"/>
                </a:lnTo>
                <a:lnTo>
                  <a:pt x="8" y="133"/>
                </a:lnTo>
                <a:lnTo>
                  <a:pt x="3" y="133"/>
                </a:lnTo>
                <a:lnTo>
                  <a:pt x="10" y="147"/>
                </a:lnTo>
                <a:lnTo>
                  <a:pt x="13" y="142"/>
                </a:lnTo>
                <a:lnTo>
                  <a:pt x="15" y="142"/>
                </a:lnTo>
                <a:lnTo>
                  <a:pt x="18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2" y="133"/>
                </a:lnTo>
                <a:lnTo>
                  <a:pt x="34" y="130"/>
                </a:lnTo>
                <a:lnTo>
                  <a:pt x="37" y="130"/>
                </a:lnTo>
                <a:lnTo>
                  <a:pt x="39" y="128"/>
                </a:lnTo>
                <a:lnTo>
                  <a:pt x="22" y="128"/>
                </a:lnTo>
                <a:lnTo>
                  <a:pt x="22" y="94"/>
                </a:lnTo>
                <a:lnTo>
                  <a:pt x="42" y="94"/>
                </a:lnTo>
                <a:lnTo>
                  <a:pt x="22" y="90"/>
                </a:lnTo>
                <a:lnTo>
                  <a:pt x="22" y="58"/>
                </a:lnTo>
                <a:lnTo>
                  <a:pt x="42" y="58"/>
                </a:lnTo>
                <a:lnTo>
                  <a:pt x="22" y="53"/>
                </a:lnTo>
                <a:lnTo>
                  <a:pt x="22" y="22"/>
                </a:lnTo>
                <a:lnTo>
                  <a:pt x="22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2" y="53"/>
                </a:lnTo>
                <a:lnTo>
                  <a:pt x="42" y="58"/>
                </a:lnTo>
                <a:lnTo>
                  <a:pt x="42" y="90"/>
                </a:lnTo>
                <a:lnTo>
                  <a:pt x="22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21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9" y="20"/>
                </a:lnTo>
                <a:lnTo>
                  <a:pt x="75" y="20"/>
                </a:lnTo>
                <a:lnTo>
                  <a:pt x="121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6" y="25"/>
                </a:lnTo>
                <a:lnTo>
                  <a:pt x="10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9" y="140"/>
                </a:lnTo>
                <a:lnTo>
                  <a:pt x="354" y="142"/>
                </a:lnTo>
                <a:lnTo>
                  <a:pt x="356" y="145"/>
                </a:lnTo>
                <a:lnTo>
                  <a:pt x="358" y="145"/>
                </a:lnTo>
                <a:lnTo>
                  <a:pt x="361" y="147"/>
                </a:lnTo>
                <a:lnTo>
                  <a:pt x="363" y="150"/>
                </a:lnTo>
                <a:lnTo>
                  <a:pt x="366" y="150"/>
                </a:lnTo>
                <a:lnTo>
                  <a:pt x="368" y="152"/>
                </a:lnTo>
                <a:lnTo>
                  <a:pt x="370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5" y="169"/>
                </a:lnTo>
                <a:lnTo>
                  <a:pt x="387" y="171"/>
                </a:lnTo>
                <a:lnTo>
                  <a:pt x="390" y="171"/>
                </a:lnTo>
                <a:lnTo>
                  <a:pt x="390" y="169"/>
                </a:lnTo>
                <a:lnTo>
                  <a:pt x="392" y="164"/>
                </a:lnTo>
                <a:lnTo>
                  <a:pt x="392" y="15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47"/>
                </a:lnTo>
                <a:lnTo>
                  <a:pt x="378" y="147"/>
                </a:lnTo>
                <a:lnTo>
                  <a:pt x="375" y="145"/>
                </a:lnTo>
                <a:lnTo>
                  <a:pt x="368" y="145"/>
                </a:lnTo>
                <a:lnTo>
                  <a:pt x="366" y="142"/>
                </a:lnTo>
                <a:lnTo>
                  <a:pt x="363" y="142"/>
                </a:lnTo>
                <a:lnTo>
                  <a:pt x="361" y="140"/>
                </a:lnTo>
                <a:lnTo>
                  <a:pt x="356" y="140"/>
                </a:lnTo>
                <a:lnTo>
                  <a:pt x="354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42" y="97"/>
                </a:moveTo>
                <a:lnTo>
                  <a:pt x="342" y="106"/>
                </a:lnTo>
                <a:lnTo>
                  <a:pt x="339" y="109"/>
                </a:lnTo>
                <a:lnTo>
                  <a:pt x="339" y="123"/>
                </a:lnTo>
                <a:lnTo>
                  <a:pt x="337" y="125"/>
                </a:lnTo>
                <a:lnTo>
                  <a:pt x="337" y="133"/>
                </a:lnTo>
                <a:lnTo>
                  <a:pt x="334" y="135"/>
                </a:lnTo>
                <a:lnTo>
                  <a:pt x="334" y="138"/>
                </a:lnTo>
                <a:lnTo>
                  <a:pt x="332" y="142"/>
                </a:lnTo>
                <a:lnTo>
                  <a:pt x="330" y="145"/>
                </a:lnTo>
                <a:lnTo>
                  <a:pt x="330" y="147"/>
                </a:lnTo>
                <a:lnTo>
                  <a:pt x="327" y="150"/>
                </a:lnTo>
                <a:lnTo>
                  <a:pt x="325" y="152"/>
                </a:lnTo>
                <a:lnTo>
                  <a:pt x="322" y="154"/>
                </a:lnTo>
                <a:lnTo>
                  <a:pt x="320" y="157"/>
                </a:lnTo>
                <a:lnTo>
                  <a:pt x="318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6" y="164"/>
                </a:lnTo>
                <a:lnTo>
                  <a:pt x="303" y="164"/>
                </a:lnTo>
                <a:lnTo>
                  <a:pt x="301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3" y="169"/>
                </a:lnTo>
                <a:lnTo>
                  <a:pt x="308" y="169"/>
                </a:lnTo>
                <a:lnTo>
                  <a:pt x="310" y="166"/>
                </a:lnTo>
                <a:lnTo>
                  <a:pt x="313" y="166"/>
                </a:lnTo>
                <a:lnTo>
                  <a:pt x="315" y="164"/>
                </a:lnTo>
                <a:lnTo>
                  <a:pt x="320" y="164"/>
                </a:lnTo>
                <a:lnTo>
                  <a:pt x="322" y="161"/>
                </a:lnTo>
                <a:lnTo>
                  <a:pt x="325" y="161"/>
                </a:lnTo>
                <a:lnTo>
                  <a:pt x="325" y="159"/>
                </a:lnTo>
                <a:lnTo>
                  <a:pt x="330" y="157"/>
                </a:lnTo>
                <a:lnTo>
                  <a:pt x="332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7"/>
                </a:lnTo>
                <a:lnTo>
                  <a:pt x="342" y="142"/>
                </a:lnTo>
                <a:lnTo>
                  <a:pt x="342" y="140"/>
                </a:lnTo>
                <a:lnTo>
                  <a:pt x="344" y="138"/>
                </a:lnTo>
                <a:lnTo>
                  <a:pt x="344" y="130"/>
                </a:lnTo>
                <a:lnTo>
                  <a:pt x="346" y="128"/>
                </a:lnTo>
                <a:lnTo>
                  <a:pt x="346" y="116"/>
                </a:lnTo>
                <a:lnTo>
                  <a:pt x="349" y="111"/>
                </a:lnTo>
                <a:lnTo>
                  <a:pt x="349" y="106"/>
                </a:lnTo>
                <a:lnTo>
                  <a:pt x="354" y="104"/>
                </a:lnTo>
                <a:lnTo>
                  <a:pt x="342" y="97"/>
                </a:lnTo>
                <a:lnTo>
                  <a:pt x="342" y="97"/>
                </a:lnTo>
                <a:close/>
              </a:path>
              <a:path w="405" h="172">
                <a:moveTo>
                  <a:pt x="310" y="87"/>
                </a:moveTo>
                <a:lnTo>
                  <a:pt x="310" y="145"/>
                </a:lnTo>
                <a:lnTo>
                  <a:pt x="318" y="140"/>
                </a:lnTo>
                <a:lnTo>
                  <a:pt x="318" y="87"/>
                </a:lnTo>
                <a:lnTo>
                  <a:pt x="375" y="87"/>
                </a:lnTo>
                <a:lnTo>
                  <a:pt x="310" y="87"/>
                </a:lnTo>
                <a:lnTo>
                  <a:pt x="310" y="87"/>
                </a:lnTo>
                <a:close/>
              </a:path>
              <a:path w="405" h="172">
                <a:moveTo>
                  <a:pt x="310" y="75"/>
                </a:moveTo>
                <a:lnTo>
                  <a:pt x="310" y="82"/>
                </a:lnTo>
                <a:lnTo>
                  <a:pt x="318" y="82"/>
                </a:lnTo>
                <a:lnTo>
                  <a:pt x="310" y="75"/>
                </a:lnTo>
                <a:lnTo>
                  <a:pt x="310" y="75"/>
                </a:lnTo>
                <a:close/>
              </a:path>
              <a:path w="405" h="172">
                <a:moveTo>
                  <a:pt x="378" y="75"/>
                </a:moveTo>
                <a:lnTo>
                  <a:pt x="375" y="82"/>
                </a:lnTo>
                <a:lnTo>
                  <a:pt x="310" y="82"/>
                </a:lnTo>
                <a:lnTo>
                  <a:pt x="310" y="87"/>
                </a:lnTo>
                <a:lnTo>
                  <a:pt x="375" y="87"/>
                </a:lnTo>
                <a:lnTo>
                  <a:pt x="375" y="140"/>
                </a:lnTo>
                <a:lnTo>
                  <a:pt x="382" y="135"/>
                </a:lnTo>
                <a:lnTo>
                  <a:pt x="382" y="90"/>
                </a:lnTo>
                <a:lnTo>
                  <a:pt x="387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90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8" y="41"/>
                </a:lnTo>
                <a:lnTo>
                  <a:pt x="313" y="49"/>
                </a:lnTo>
                <a:lnTo>
                  <a:pt x="315" y="49"/>
                </a:lnTo>
                <a:lnTo>
                  <a:pt x="318" y="46"/>
                </a:lnTo>
                <a:lnTo>
                  <a:pt x="385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8" y="22"/>
                </a:lnTo>
                <a:lnTo>
                  <a:pt x="296" y="22"/>
                </a:lnTo>
                <a:lnTo>
                  <a:pt x="301" y="27"/>
                </a:lnTo>
                <a:lnTo>
                  <a:pt x="310" y="27"/>
                </a:lnTo>
                <a:lnTo>
                  <a:pt x="313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42" y="1"/>
                </a:move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4" y="8"/>
                </a:lnTo>
                <a:lnTo>
                  <a:pt x="342" y="1"/>
                </a:lnTo>
                <a:lnTo>
                  <a:pt x="34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24" name="path 10824"/>
          <p:cNvSpPr/>
          <p:nvPr/>
        </p:nvSpPr>
        <p:spPr>
          <a:xfrm>
            <a:off x="1330452" y="9789668"/>
            <a:ext cx="3287267" cy="10667"/>
          </a:xfrm>
          <a:custGeom>
            <a:avLst/>
            <a:gdLst/>
            <a:ahLst/>
            <a:cxnLst/>
            <a:rect l="0" t="0" r="0" b="0"/>
            <a:pathLst>
              <a:path w="5176" h="16">
                <a:moveTo>
                  <a:pt x="0" y="0"/>
                </a:moveTo>
                <a:lnTo>
                  <a:pt x="0" y="16"/>
                </a:lnTo>
                <a:lnTo>
                  <a:pt x="5176" y="0"/>
                </a:lnTo>
                <a:lnTo>
                  <a:pt x="0" y="0"/>
                </a:lnTo>
              </a:path>
              <a:path w="5176" h="16">
                <a:moveTo>
                  <a:pt x="0" y="16"/>
                </a:moveTo>
                <a:lnTo>
                  <a:pt x="5176" y="0"/>
                </a:lnTo>
                <a:lnTo>
                  <a:pt x="5176" y="16"/>
                </a:lnTo>
                <a:lnTo>
                  <a:pt x="0" y="16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26" name="path 10826"/>
          <p:cNvSpPr/>
          <p:nvPr/>
        </p:nvSpPr>
        <p:spPr>
          <a:xfrm>
            <a:off x="608609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49" y="164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0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7" y="106"/>
                </a:ln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4" y="123"/>
                </a:lnTo>
                <a:lnTo>
                  <a:pt x="106" y="125"/>
                </a:lnTo>
                <a:lnTo>
                  <a:pt x="109" y="130"/>
                </a:lnTo>
                <a:lnTo>
                  <a:pt x="109" y="133"/>
                </a:lnTo>
                <a:lnTo>
                  <a:pt x="111" y="138"/>
                </a:lnTo>
                <a:lnTo>
                  <a:pt x="111" y="140"/>
                </a:lnTo>
                <a:lnTo>
                  <a:pt x="114" y="142"/>
                </a:lnTo>
                <a:lnTo>
                  <a:pt x="114" y="145"/>
                </a:lnTo>
                <a:lnTo>
                  <a:pt x="116" y="147"/>
                </a:lnTo>
                <a:lnTo>
                  <a:pt x="116" y="154"/>
                </a:lnTo>
                <a:lnTo>
                  <a:pt x="118" y="159"/>
                </a:lnTo>
                <a:lnTo>
                  <a:pt x="118" y="161"/>
                </a:lnTo>
                <a:lnTo>
                  <a:pt x="121" y="164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0"/>
                </a:lnTo>
                <a:lnTo>
                  <a:pt x="125" y="147"/>
                </a:lnTo>
                <a:lnTo>
                  <a:pt x="125" y="145"/>
                </a:lnTo>
                <a:lnTo>
                  <a:pt x="123" y="140"/>
                </a:lnTo>
                <a:lnTo>
                  <a:pt x="121" y="138"/>
                </a:lnTo>
                <a:lnTo>
                  <a:pt x="121" y="135"/>
                </a:lnTo>
                <a:lnTo>
                  <a:pt x="118" y="133"/>
                </a:lnTo>
                <a:lnTo>
                  <a:pt x="118" y="130"/>
                </a:lnTo>
                <a:lnTo>
                  <a:pt x="116" y="128"/>
                </a:lnTo>
                <a:lnTo>
                  <a:pt x="114" y="125"/>
                </a:lnTo>
                <a:lnTo>
                  <a:pt x="111" y="123"/>
                </a:lnTo>
                <a:lnTo>
                  <a:pt x="109" y="121"/>
                </a:lnTo>
                <a:lnTo>
                  <a:pt x="106" y="116"/>
                </a:lnTo>
                <a:lnTo>
                  <a:pt x="104" y="113"/>
                </a:lnTo>
                <a:lnTo>
                  <a:pt x="102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78" y="104"/>
                </a:moveTo>
                <a:lnTo>
                  <a:pt x="78" y="109"/>
                </a:lnTo>
                <a:lnTo>
                  <a:pt x="75" y="111"/>
                </a:lnTo>
                <a:lnTo>
                  <a:pt x="75" y="118"/>
                </a:lnTo>
                <a:lnTo>
                  <a:pt x="73" y="121"/>
                </a:lnTo>
                <a:lnTo>
                  <a:pt x="70" y="125"/>
                </a:lnTo>
                <a:lnTo>
                  <a:pt x="70" y="128"/>
                </a:lnTo>
                <a:lnTo>
                  <a:pt x="68" y="133"/>
                </a:lnTo>
                <a:lnTo>
                  <a:pt x="68" y="135"/>
                </a:lnTo>
                <a:lnTo>
                  <a:pt x="65" y="138"/>
                </a:lnTo>
                <a:lnTo>
                  <a:pt x="65" y="142"/>
                </a:lnTo>
                <a:lnTo>
                  <a:pt x="63" y="145"/>
                </a:lnTo>
                <a:lnTo>
                  <a:pt x="61" y="147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6" y="159"/>
                </a:lnTo>
                <a:lnTo>
                  <a:pt x="54" y="161"/>
                </a:lnTo>
                <a:lnTo>
                  <a:pt x="51" y="164"/>
                </a:lnTo>
                <a:lnTo>
                  <a:pt x="54" y="166"/>
                </a:lnTo>
                <a:lnTo>
                  <a:pt x="56" y="164"/>
                </a:lnTo>
                <a:lnTo>
                  <a:pt x="58" y="161"/>
                </a:lnTo>
                <a:lnTo>
                  <a:pt x="61" y="159"/>
                </a:lnTo>
                <a:lnTo>
                  <a:pt x="61" y="157"/>
                </a:lnTo>
                <a:lnTo>
                  <a:pt x="63" y="154"/>
                </a:lnTo>
                <a:lnTo>
                  <a:pt x="65" y="152"/>
                </a:lnTo>
                <a:lnTo>
                  <a:pt x="65" y="150"/>
                </a:lnTo>
                <a:lnTo>
                  <a:pt x="68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5" y="133"/>
                </a:lnTo>
                <a:lnTo>
                  <a:pt x="78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78" y="104"/>
                </a:lnTo>
                <a:lnTo>
                  <a:pt x="78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0" y="22"/>
                </a:moveTo>
                <a:lnTo>
                  <a:pt x="13" y="22"/>
                </a:lnTo>
                <a:lnTo>
                  <a:pt x="13" y="130"/>
                </a:lnTo>
                <a:lnTo>
                  <a:pt x="10" y="130"/>
                </a:lnTo>
                <a:lnTo>
                  <a:pt x="8" y="133"/>
                </a:lnTo>
                <a:lnTo>
                  <a:pt x="3" y="133"/>
                </a:lnTo>
                <a:lnTo>
                  <a:pt x="8" y="147"/>
                </a:lnTo>
                <a:lnTo>
                  <a:pt x="10" y="142"/>
                </a:lnTo>
                <a:lnTo>
                  <a:pt x="13" y="142"/>
                </a:lnTo>
                <a:lnTo>
                  <a:pt x="15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0" y="133"/>
                </a:lnTo>
                <a:lnTo>
                  <a:pt x="32" y="130"/>
                </a:lnTo>
                <a:lnTo>
                  <a:pt x="34" y="130"/>
                </a:lnTo>
                <a:lnTo>
                  <a:pt x="37" y="128"/>
                </a:lnTo>
                <a:lnTo>
                  <a:pt x="20" y="128"/>
                </a:lnTo>
                <a:lnTo>
                  <a:pt x="20" y="94"/>
                </a:lnTo>
                <a:lnTo>
                  <a:pt x="42" y="94"/>
                </a:lnTo>
                <a:lnTo>
                  <a:pt x="20" y="90"/>
                </a:lnTo>
                <a:lnTo>
                  <a:pt x="20" y="58"/>
                </a:lnTo>
                <a:lnTo>
                  <a:pt x="42" y="58"/>
                </a:lnTo>
                <a:lnTo>
                  <a:pt x="20" y="53"/>
                </a:lnTo>
                <a:lnTo>
                  <a:pt x="20" y="22"/>
                </a:lnTo>
                <a:lnTo>
                  <a:pt x="20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0" y="53"/>
                </a:lnTo>
                <a:lnTo>
                  <a:pt x="42" y="58"/>
                </a:lnTo>
                <a:lnTo>
                  <a:pt x="42" y="90"/>
                </a:lnTo>
                <a:lnTo>
                  <a:pt x="20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18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6" y="20"/>
                </a:lnTo>
                <a:lnTo>
                  <a:pt x="75" y="20"/>
                </a:lnTo>
                <a:lnTo>
                  <a:pt x="118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5" y="25"/>
                </a:lnTo>
                <a:lnTo>
                  <a:pt x="8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6" y="140"/>
                </a:lnTo>
                <a:lnTo>
                  <a:pt x="349" y="140"/>
                </a:lnTo>
                <a:lnTo>
                  <a:pt x="351" y="142"/>
                </a:lnTo>
                <a:lnTo>
                  <a:pt x="354" y="145"/>
                </a:lnTo>
                <a:lnTo>
                  <a:pt x="356" y="145"/>
                </a:lnTo>
                <a:lnTo>
                  <a:pt x="358" y="147"/>
                </a:lnTo>
                <a:lnTo>
                  <a:pt x="363" y="150"/>
                </a:lnTo>
                <a:lnTo>
                  <a:pt x="365" y="152"/>
                </a:lnTo>
                <a:lnTo>
                  <a:pt x="368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2" y="169"/>
                </a:lnTo>
                <a:lnTo>
                  <a:pt x="385" y="171"/>
                </a:lnTo>
                <a:lnTo>
                  <a:pt x="390" y="171"/>
                </a:lnTo>
                <a:lnTo>
                  <a:pt x="390" y="16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50"/>
                </a:lnTo>
                <a:lnTo>
                  <a:pt x="380" y="147"/>
                </a:lnTo>
                <a:lnTo>
                  <a:pt x="375" y="147"/>
                </a:lnTo>
                <a:lnTo>
                  <a:pt x="373" y="145"/>
                </a:lnTo>
                <a:lnTo>
                  <a:pt x="368" y="145"/>
                </a:lnTo>
                <a:lnTo>
                  <a:pt x="365" y="142"/>
                </a:lnTo>
                <a:lnTo>
                  <a:pt x="363" y="142"/>
                </a:lnTo>
                <a:lnTo>
                  <a:pt x="358" y="140"/>
                </a:lnTo>
                <a:lnTo>
                  <a:pt x="356" y="140"/>
                </a:lnTo>
                <a:lnTo>
                  <a:pt x="351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39" y="97"/>
                </a:moveTo>
                <a:lnTo>
                  <a:pt x="339" y="121"/>
                </a:lnTo>
                <a:lnTo>
                  <a:pt x="337" y="123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38"/>
                </a:lnTo>
                <a:lnTo>
                  <a:pt x="332" y="142"/>
                </a:lnTo>
                <a:lnTo>
                  <a:pt x="330" y="145"/>
                </a:lnTo>
                <a:lnTo>
                  <a:pt x="327" y="147"/>
                </a:lnTo>
                <a:lnTo>
                  <a:pt x="325" y="150"/>
                </a:lnTo>
                <a:lnTo>
                  <a:pt x="322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5" y="164"/>
                </a:lnTo>
                <a:lnTo>
                  <a:pt x="301" y="164"/>
                </a:lnTo>
                <a:lnTo>
                  <a:pt x="298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1" y="169"/>
                </a:lnTo>
                <a:lnTo>
                  <a:pt x="305" y="169"/>
                </a:lnTo>
                <a:lnTo>
                  <a:pt x="308" y="166"/>
                </a:lnTo>
                <a:lnTo>
                  <a:pt x="313" y="166"/>
                </a:lnTo>
                <a:lnTo>
                  <a:pt x="315" y="164"/>
                </a:lnTo>
                <a:lnTo>
                  <a:pt x="318" y="164"/>
                </a:lnTo>
                <a:lnTo>
                  <a:pt x="320" y="161"/>
                </a:lnTo>
                <a:lnTo>
                  <a:pt x="322" y="161"/>
                </a:lnTo>
                <a:lnTo>
                  <a:pt x="325" y="159"/>
                </a:lnTo>
                <a:lnTo>
                  <a:pt x="327" y="157"/>
                </a:lnTo>
                <a:lnTo>
                  <a:pt x="330" y="154"/>
                </a:lnTo>
                <a:lnTo>
                  <a:pt x="332" y="152"/>
                </a:lnTo>
                <a:lnTo>
                  <a:pt x="334" y="152"/>
                </a:lnTo>
                <a:lnTo>
                  <a:pt x="337" y="150"/>
                </a:lnTo>
                <a:lnTo>
                  <a:pt x="339" y="147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25"/>
                </a:lnTo>
                <a:lnTo>
                  <a:pt x="346" y="121"/>
                </a:lnTo>
                <a:lnTo>
                  <a:pt x="346" y="106"/>
                </a:lnTo>
                <a:lnTo>
                  <a:pt x="351" y="104"/>
                </a:lnTo>
                <a:lnTo>
                  <a:pt x="339" y="97"/>
                </a:lnTo>
                <a:lnTo>
                  <a:pt x="339" y="97"/>
                </a:lnTo>
                <a:close/>
              </a:path>
              <a:path w="405" h="172">
                <a:moveTo>
                  <a:pt x="308" y="87"/>
                </a:moveTo>
                <a:lnTo>
                  <a:pt x="308" y="145"/>
                </a:lnTo>
                <a:lnTo>
                  <a:pt x="315" y="140"/>
                </a:lnTo>
                <a:lnTo>
                  <a:pt x="315" y="87"/>
                </a:lnTo>
                <a:lnTo>
                  <a:pt x="373" y="87"/>
                </a:lnTo>
                <a:lnTo>
                  <a:pt x="308" y="87"/>
                </a:lnTo>
                <a:lnTo>
                  <a:pt x="308" y="87"/>
                </a:lnTo>
                <a:close/>
              </a:path>
              <a:path w="405" h="172">
                <a:moveTo>
                  <a:pt x="308" y="75"/>
                </a:moveTo>
                <a:lnTo>
                  <a:pt x="308" y="82"/>
                </a:lnTo>
                <a:lnTo>
                  <a:pt x="315" y="82"/>
                </a:lnTo>
                <a:lnTo>
                  <a:pt x="308" y="75"/>
                </a:lnTo>
                <a:lnTo>
                  <a:pt x="308" y="75"/>
                </a:lnTo>
                <a:close/>
              </a:path>
              <a:path w="405" h="172">
                <a:moveTo>
                  <a:pt x="378" y="75"/>
                </a:moveTo>
                <a:lnTo>
                  <a:pt x="373" y="82"/>
                </a:lnTo>
                <a:lnTo>
                  <a:pt x="308" y="82"/>
                </a:lnTo>
                <a:lnTo>
                  <a:pt x="308" y="87"/>
                </a:lnTo>
                <a:lnTo>
                  <a:pt x="373" y="87"/>
                </a:lnTo>
                <a:lnTo>
                  <a:pt x="373" y="140"/>
                </a:lnTo>
                <a:lnTo>
                  <a:pt x="382" y="135"/>
                </a:lnTo>
                <a:lnTo>
                  <a:pt x="382" y="123"/>
                </a:lnTo>
                <a:lnTo>
                  <a:pt x="380" y="121"/>
                </a:lnTo>
                <a:lnTo>
                  <a:pt x="380" y="90"/>
                </a:lnTo>
                <a:lnTo>
                  <a:pt x="385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87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5" y="41"/>
                </a:lnTo>
                <a:lnTo>
                  <a:pt x="310" y="49"/>
                </a:lnTo>
                <a:lnTo>
                  <a:pt x="313" y="49"/>
                </a:lnTo>
                <a:lnTo>
                  <a:pt x="315" y="46"/>
                </a:lnTo>
                <a:lnTo>
                  <a:pt x="382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5" y="22"/>
                </a:lnTo>
                <a:lnTo>
                  <a:pt x="296" y="22"/>
                </a:lnTo>
                <a:lnTo>
                  <a:pt x="301" y="27"/>
                </a:lnTo>
                <a:lnTo>
                  <a:pt x="308" y="27"/>
                </a:lnTo>
                <a:lnTo>
                  <a:pt x="310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39" y="1"/>
                </a:moveTo>
                <a:lnTo>
                  <a:pt x="342" y="3"/>
                </a:ln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1" y="8"/>
                </a:lnTo>
                <a:lnTo>
                  <a:pt x="339" y="1"/>
                </a:lnTo>
                <a:lnTo>
                  <a:pt x="339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28" name="path 10828"/>
          <p:cNvSpPr/>
          <p:nvPr/>
        </p:nvSpPr>
        <p:spPr>
          <a:xfrm>
            <a:off x="9179814" y="9346945"/>
            <a:ext cx="208788" cy="108203"/>
          </a:xfrm>
          <a:custGeom>
            <a:avLst/>
            <a:gdLst/>
            <a:ahLst/>
            <a:cxnLst/>
            <a:rect l="0" t="0" r="0" b="0"/>
            <a:pathLst>
              <a:path w="328" h="170">
                <a:moveTo>
                  <a:pt x="116" y="147"/>
                </a:moveTo>
                <a:lnTo>
                  <a:pt x="106" y="157"/>
                </a:lnTo>
                <a:lnTo>
                  <a:pt x="5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5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28" h="170">
                <a:moveTo>
                  <a:pt x="30" y="111"/>
                </a:moveTo>
                <a:lnTo>
                  <a:pt x="27" y="113"/>
                </a:lnTo>
                <a:lnTo>
                  <a:pt x="30" y="113"/>
                </a:ln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2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2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6" y="118"/>
                </a:lnTo>
                <a:lnTo>
                  <a:pt x="58" y="123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5" y="150"/>
                </a:lnTo>
                <a:lnTo>
                  <a:pt x="65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5" y="123"/>
                </a:lnTo>
                <a:lnTo>
                  <a:pt x="65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2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3"/>
                </a:lnTo>
                <a:lnTo>
                  <a:pt x="85" y="128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7" y="152"/>
                </a:lnTo>
                <a:lnTo>
                  <a:pt x="77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87" y="140"/>
                </a:lnTo>
                <a:lnTo>
                  <a:pt x="90" y="135"/>
                </a:lnTo>
                <a:lnTo>
                  <a:pt x="92" y="133"/>
                </a:lnTo>
                <a:lnTo>
                  <a:pt x="92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28" h="170">
                <a:moveTo>
                  <a:pt x="82" y="87"/>
                </a:moveTo>
                <a:lnTo>
                  <a:pt x="77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28" h="170">
                <a:moveTo>
                  <a:pt x="68" y="63"/>
                </a:moveTo>
                <a:lnTo>
                  <a:pt x="65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7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4" y="97"/>
                </a:lnTo>
                <a:lnTo>
                  <a:pt x="99" y="97"/>
                </a:lnTo>
                <a:lnTo>
                  <a:pt x="99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5" y="99"/>
                </a:lnTo>
                <a:lnTo>
                  <a:pt x="128" y="99"/>
                </a:lnTo>
                <a:lnTo>
                  <a:pt x="128" y="97"/>
                </a:lnTo>
                <a:lnTo>
                  <a:pt x="123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6" y="92"/>
                </a:lnTo>
                <a:lnTo>
                  <a:pt x="106" y="90"/>
                </a:lnTo>
                <a:lnTo>
                  <a:pt x="104" y="90"/>
                </a:lnTo>
                <a:lnTo>
                  <a:pt x="99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7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2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7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5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5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7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5" y="63"/>
                </a:lnTo>
                <a:lnTo>
                  <a:pt x="68" y="63"/>
                </a:lnTo>
                <a:lnTo>
                  <a:pt x="68" y="61"/>
                </a:lnTo>
                <a:lnTo>
                  <a:pt x="70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2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7" y="41"/>
                </a:lnTo>
                <a:lnTo>
                  <a:pt x="39" y="46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28" h="170">
                <a:moveTo>
                  <a:pt x="94" y="32"/>
                </a:move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6"/>
                </a:lnTo>
                <a:lnTo>
                  <a:pt x="102" y="58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28" h="170">
                <a:moveTo>
                  <a:pt x="58" y="20"/>
                </a:moveTo>
                <a:lnTo>
                  <a:pt x="54" y="27"/>
                </a:lnTo>
                <a:lnTo>
                  <a:pt x="20" y="27"/>
                </a:lnTo>
                <a:lnTo>
                  <a:pt x="20" y="32"/>
                </a:lnTo>
                <a:lnTo>
                  <a:pt x="17" y="34"/>
                </a:lnTo>
                <a:lnTo>
                  <a:pt x="17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5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5" y="68"/>
                </a:lnTo>
                <a:lnTo>
                  <a:pt x="5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7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5" y="34"/>
                </a:lnTo>
                <a:lnTo>
                  <a:pt x="27" y="32"/>
                </a:lnTo>
                <a:lnTo>
                  <a:pt x="68" y="32"/>
                </a:lnTo>
                <a:lnTo>
                  <a:pt x="58" y="20"/>
                </a:lnTo>
                <a:lnTo>
                  <a:pt x="58" y="20"/>
                </a:lnTo>
                <a:close/>
              </a:path>
              <a:path w="32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7" y="39"/>
                </a:lnTo>
                <a:lnTo>
                  <a:pt x="80" y="34"/>
                </a:lnTo>
                <a:lnTo>
                  <a:pt x="82" y="32"/>
                </a:lnTo>
                <a:lnTo>
                  <a:pt x="125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2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0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2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5"/>
                </a:lnTo>
                <a:lnTo>
                  <a:pt x="77" y="18"/>
                </a:lnTo>
                <a:lnTo>
                  <a:pt x="77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87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28" h="170">
                <a:moveTo>
                  <a:pt x="253" y="152"/>
                </a:moveTo>
                <a:lnTo>
                  <a:pt x="253" y="161"/>
                </a:lnTo>
                <a:lnTo>
                  <a:pt x="250" y="169"/>
                </a:lnTo>
                <a:lnTo>
                  <a:pt x="260" y="164"/>
                </a:lnTo>
                <a:lnTo>
                  <a:pt x="260" y="154"/>
                </a:lnTo>
                <a:lnTo>
                  <a:pt x="315" y="154"/>
                </a:lnTo>
                <a:lnTo>
                  <a:pt x="253" y="152"/>
                </a:lnTo>
                <a:lnTo>
                  <a:pt x="253" y="152"/>
                </a:lnTo>
                <a:close/>
              </a:path>
              <a:path w="328" h="170">
                <a:moveTo>
                  <a:pt x="243" y="111"/>
                </a:moveTo>
                <a:lnTo>
                  <a:pt x="241" y="113"/>
                </a:lnTo>
                <a:lnTo>
                  <a:pt x="238" y="113"/>
                </a:lnTo>
                <a:lnTo>
                  <a:pt x="236" y="116"/>
                </a:lnTo>
                <a:lnTo>
                  <a:pt x="234" y="118"/>
                </a:lnTo>
                <a:lnTo>
                  <a:pt x="231" y="121"/>
                </a:lnTo>
                <a:lnTo>
                  <a:pt x="229" y="121"/>
                </a:lnTo>
                <a:lnTo>
                  <a:pt x="226" y="123"/>
                </a:lnTo>
                <a:lnTo>
                  <a:pt x="224" y="126"/>
                </a:lnTo>
                <a:lnTo>
                  <a:pt x="219" y="126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12" y="133"/>
                </a:lnTo>
                <a:lnTo>
                  <a:pt x="217" y="130"/>
                </a:lnTo>
                <a:lnTo>
                  <a:pt x="222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6"/>
                </a:lnTo>
                <a:lnTo>
                  <a:pt x="231" y="126"/>
                </a:lnTo>
                <a:lnTo>
                  <a:pt x="234" y="123"/>
                </a:lnTo>
                <a:lnTo>
                  <a:pt x="236" y="121"/>
                </a:lnTo>
                <a:lnTo>
                  <a:pt x="238" y="121"/>
                </a:lnTo>
                <a:lnTo>
                  <a:pt x="243" y="118"/>
                </a:lnTo>
                <a:lnTo>
                  <a:pt x="245" y="118"/>
                </a:lnTo>
                <a:lnTo>
                  <a:pt x="248" y="116"/>
                </a:lnTo>
                <a:lnTo>
                  <a:pt x="250" y="113"/>
                </a:lnTo>
                <a:lnTo>
                  <a:pt x="253" y="111"/>
                </a:lnTo>
                <a:lnTo>
                  <a:pt x="243" y="111"/>
                </a:lnTo>
                <a:lnTo>
                  <a:pt x="243" y="111"/>
                </a:lnTo>
                <a:close/>
              </a:path>
              <a:path w="328" h="170">
                <a:moveTo>
                  <a:pt x="250" y="106"/>
                </a:moveTo>
                <a:lnTo>
                  <a:pt x="248" y="106"/>
                </a:lnTo>
                <a:lnTo>
                  <a:pt x="245" y="109"/>
                </a:lnTo>
                <a:lnTo>
                  <a:pt x="243" y="111"/>
                </a:lnTo>
                <a:lnTo>
                  <a:pt x="253" y="111"/>
                </a:lnTo>
                <a:lnTo>
                  <a:pt x="253" y="135"/>
                </a:lnTo>
                <a:lnTo>
                  <a:pt x="253" y="152"/>
                </a:lnTo>
                <a:lnTo>
                  <a:pt x="315" y="154"/>
                </a:lnTo>
                <a:lnTo>
                  <a:pt x="315" y="166"/>
                </a:lnTo>
                <a:lnTo>
                  <a:pt x="322" y="159"/>
                </a:lnTo>
                <a:lnTo>
                  <a:pt x="322" y="152"/>
                </a:lnTo>
                <a:lnTo>
                  <a:pt x="260" y="150"/>
                </a:lnTo>
                <a:lnTo>
                  <a:pt x="260" y="106"/>
                </a:lnTo>
                <a:lnTo>
                  <a:pt x="315" y="106"/>
                </a:lnTo>
                <a:lnTo>
                  <a:pt x="250" y="106"/>
                </a:lnTo>
                <a:lnTo>
                  <a:pt x="250" y="106"/>
                </a:lnTo>
                <a:close/>
              </a:path>
              <a:path w="328" h="170">
                <a:moveTo>
                  <a:pt x="317" y="94"/>
                </a:moveTo>
                <a:lnTo>
                  <a:pt x="313" y="101"/>
                </a:lnTo>
                <a:lnTo>
                  <a:pt x="265" y="101"/>
                </a:lnTo>
                <a:lnTo>
                  <a:pt x="250" y="104"/>
                </a:lnTo>
                <a:lnTo>
                  <a:pt x="250" y="106"/>
                </a:lnTo>
                <a:lnTo>
                  <a:pt x="315" y="106"/>
                </a:lnTo>
                <a:lnTo>
                  <a:pt x="315" y="150"/>
                </a:lnTo>
                <a:lnTo>
                  <a:pt x="260" y="150"/>
                </a:lnTo>
                <a:lnTo>
                  <a:pt x="322" y="152"/>
                </a:lnTo>
                <a:lnTo>
                  <a:pt x="322" y="109"/>
                </a:lnTo>
                <a:lnTo>
                  <a:pt x="327" y="104"/>
                </a:lnTo>
                <a:lnTo>
                  <a:pt x="317" y="94"/>
                </a:lnTo>
                <a:lnTo>
                  <a:pt x="317" y="94"/>
                </a:lnTo>
                <a:close/>
              </a:path>
              <a:path w="328" h="170">
                <a:moveTo>
                  <a:pt x="253" y="94"/>
                </a:moveTo>
                <a:lnTo>
                  <a:pt x="253" y="101"/>
                </a:lnTo>
                <a:lnTo>
                  <a:pt x="250" y="104"/>
                </a:lnTo>
                <a:lnTo>
                  <a:pt x="265" y="101"/>
                </a:lnTo>
                <a:lnTo>
                  <a:pt x="267" y="101"/>
                </a:lnTo>
                <a:lnTo>
                  <a:pt x="270" y="99"/>
                </a:lnTo>
                <a:lnTo>
                  <a:pt x="257" y="99"/>
                </a:lnTo>
                <a:lnTo>
                  <a:pt x="253" y="94"/>
                </a:lnTo>
                <a:lnTo>
                  <a:pt x="253" y="94"/>
                </a:lnTo>
                <a:close/>
              </a:path>
              <a:path w="328" h="170">
                <a:moveTo>
                  <a:pt x="241" y="53"/>
                </a:moveTo>
                <a:lnTo>
                  <a:pt x="238" y="56"/>
                </a:lnTo>
                <a:lnTo>
                  <a:pt x="236" y="58"/>
                </a:lnTo>
                <a:lnTo>
                  <a:pt x="234" y="61"/>
                </a:lnTo>
                <a:lnTo>
                  <a:pt x="234" y="63"/>
                </a:lnTo>
                <a:lnTo>
                  <a:pt x="231" y="68"/>
                </a:lnTo>
                <a:lnTo>
                  <a:pt x="229" y="70"/>
                </a:lnTo>
                <a:lnTo>
                  <a:pt x="226" y="73"/>
                </a:lnTo>
                <a:lnTo>
                  <a:pt x="224" y="73"/>
                </a:lnTo>
                <a:lnTo>
                  <a:pt x="224" y="75"/>
                </a:lnTo>
                <a:lnTo>
                  <a:pt x="222" y="78"/>
                </a:lnTo>
                <a:lnTo>
                  <a:pt x="222" y="80"/>
                </a:lnTo>
                <a:lnTo>
                  <a:pt x="224" y="80"/>
                </a:lnTo>
                <a:lnTo>
                  <a:pt x="226" y="78"/>
                </a:lnTo>
                <a:lnTo>
                  <a:pt x="229" y="75"/>
                </a:lnTo>
                <a:lnTo>
                  <a:pt x="229" y="73"/>
                </a:lnTo>
                <a:lnTo>
                  <a:pt x="231" y="73"/>
                </a:lnTo>
                <a:lnTo>
                  <a:pt x="234" y="70"/>
                </a:lnTo>
                <a:lnTo>
                  <a:pt x="236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61"/>
                </a:lnTo>
                <a:lnTo>
                  <a:pt x="243" y="58"/>
                </a:lnTo>
                <a:lnTo>
                  <a:pt x="245" y="56"/>
                </a:lnTo>
                <a:lnTo>
                  <a:pt x="248" y="53"/>
                </a:lnTo>
                <a:lnTo>
                  <a:pt x="241" y="53"/>
                </a:lnTo>
                <a:lnTo>
                  <a:pt x="241" y="53"/>
                </a:lnTo>
                <a:close/>
              </a:path>
              <a:path w="328" h="170">
                <a:moveTo>
                  <a:pt x="322" y="32"/>
                </a:moveTo>
                <a:lnTo>
                  <a:pt x="308" y="34"/>
                </a:lnTo>
                <a:lnTo>
                  <a:pt x="305" y="37"/>
                </a:lnTo>
                <a:lnTo>
                  <a:pt x="305" y="39"/>
                </a:lnTo>
                <a:lnTo>
                  <a:pt x="303" y="41"/>
                </a:lnTo>
                <a:lnTo>
                  <a:pt x="301" y="44"/>
                </a:lnTo>
                <a:lnTo>
                  <a:pt x="301" y="46"/>
                </a:lnTo>
                <a:lnTo>
                  <a:pt x="298" y="51"/>
                </a:lnTo>
                <a:lnTo>
                  <a:pt x="296" y="53"/>
                </a:lnTo>
                <a:lnTo>
                  <a:pt x="294" y="56"/>
                </a:lnTo>
                <a:lnTo>
                  <a:pt x="294" y="58"/>
                </a:lnTo>
                <a:lnTo>
                  <a:pt x="291" y="61"/>
                </a:lnTo>
                <a:lnTo>
                  <a:pt x="289" y="63"/>
                </a:lnTo>
                <a:lnTo>
                  <a:pt x="286" y="66"/>
                </a:lnTo>
                <a:lnTo>
                  <a:pt x="284" y="70"/>
                </a:lnTo>
                <a:lnTo>
                  <a:pt x="282" y="73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70" y="85"/>
                </a:lnTo>
                <a:lnTo>
                  <a:pt x="270" y="87"/>
                </a:lnTo>
                <a:lnTo>
                  <a:pt x="267" y="90"/>
                </a:lnTo>
                <a:lnTo>
                  <a:pt x="265" y="92"/>
                </a:lnTo>
                <a:lnTo>
                  <a:pt x="262" y="94"/>
                </a:lnTo>
                <a:lnTo>
                  <a:pt x="260" y="97"/>
                </a:lnTo>
                <a:lnTo>
                  <a:pt x="257" y="99"/>
                </a:lnTo>
                <a:lnTo>
                  <a:pt x="270" y="99"/>
                </a:lnTo>
                <a:lnTo>
                  <a:pt x="270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90"/>
                </a:lnTo>
                <a:lnTo>
                  <a:pt x="282" y="87"/>
                </a:lnTo>
                <a:lnTo>
                  <a:pt x="284" y="85"/>
                </a:lnTo>
                <a:lnTo>
                  <a:pt x="286" y="80"/>
                </a:lnTo>
                <a:lnTo>
                  <a:pt x="289" y="78"/>
                </a:lnTo>
                <a:lnTo>
                  <a:pt x="291" y="75"/>
                </a:lnTo>
                <a:lnTo>
                  <a:pt x="294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1" y="61"/>
                </a:lnTo>
                <a:lnTo>
                  <a:pt x="303" y="58"/>
                </a:lnTo>
                <a:lnTo>
                  <a:pt x="305" y="56"/>
                </a:lnTo>
                <a:lnTo>
                  <a:pt x="308" y="53"/>
                </a:lnTo>
                <a:lnTo>
                  <a:pt x="310" y="49"/>
                </a:lnTo>
                <a:lnTo>
                  <a:pt x="310" y="46"/>
                </a:lnTo>
                <a:lnTo>
                  <a:pt x="313" y="44"/>
                </a:lnTo>
                <a:lnTo>
                  <a:pt x="315" y="39"/>
                </a:lnTo>
                <a:lnTo>
                  <a:pt x="317" y="37"/>
                </a:lnTo>
                <a:lnTo>
                  <a:pt x="322" y="32"/>
                </a:lnTo>
                <a:lnTo>
                  <a:pt x="322" y="32"/>
                </a:lnTo>
                <a:close/>
              </a:path>
              <a:path w="328" h="170">
                <a:moveTo>
                  <a:pt x="313" y="22"/>
                </a:moveTo>
                <a:lnTo>
                  <a:pt x="308" y="30"/>
                </a:lnTo>
                <a:lnTo>
                  <a:pt x="262" y="30"/>
                </a:lnTo>
                <a:lnTo>
                  <a:pt x="253" y="32"/>
                </a:lnTo>
                <a:lnTo>
                  <a:pt x="250" y="34"/>
                </a:lnTo>
                <a:lnTo>
                  <a:pt x="248" y="39"/>
                </a:lnTo>
                <a:lnTo>
                  <a:pt x="248" y="41"/>
                </a:lnTo>
                <a:lnTo>
                  <a:pt x="245" y="44"/>
                </a:lnTo>
                <a:lnTo>
                  <a:pt x="243" y="46"/>
                </a:lnTo>
                <a:lnTo>
                  <a:pt x="243" y="49"/>
                </a:lnTo>
                <a:lnTo>
                  <a:pt x="241" y="53"/>
                </a:lnTo>
                <a:lnTo>
                  <a:pt x="248" y="53"/>
                </a:lnTo>
                <a:lnTo>
                  <a:pt x="248" y="56"/>
                </a:lnTo>
                <a:lnTo>
                  <a:pt x="250" y="58"/>
                </a:lnTo>
                <a:lnTo>
                  <a:pt x="253" y="63"/>
                </a:lnTo>
                <a:lnTo>
                  <a:pt x="255" y="66"/>
                </a:lnTo>
                <a:lnTo>
                  <a:pt x="257" y="68"/>
                </a:lnTo>
                <a:lnTo>
                  <a:pt x="257" y="70"/>
                </a:lnTo>
                <a:lnTo>
                  <a:pt x="260" y="73"/>
                </a:lnTo>
                <a:lnTo>
                  <a:pt x="260" y="75"/>
                </a:lnTo>
                <a:lnTo>
                  <a:pt x="262" y="80"/>
                </a:lnTo>
                <a:lnTo>
                  <a:pt x="265" y="80"/>
                </a:lnTo>
                <a:lnTo>
                  <a:pt x="267" y="78"/>
                </a:lnTo>
                <a:lnTo>
                  <a:pt x="267" y="70"/>
                </a:lnTo>
                <a:lnTo>
                  <a:pt x="267" y="66"/>
                </a:lnTo>
                <a:lnTo>
                  <a:pt x="267" y="63"/>
                </a:lnTo>
                <a:lnTo>
                  <a:pt x="265" y="63"/>
                </a:lnTo>
                <a:lnTo>
                  <a:pt x="265" y="61"/>
                </a:lnTo>
                <a:lnTo>
                  <a:pt x="262" y="58"/>
                </a:lnTo>
                <a:lnTo>
                  <a:pt x="260" y="56"/>
                </a:lnTo>
                <a:lnTo>
                  <a:pt x="255" y="56"/>
                </a:lnTo>
                <a:lnTo>
                  <a:pt x="253" y="53"/>
                </a:lnTo>
                <a:lnTo>
                  <a:pt x="248" y="51"/>
                </a:lnTo>
                <a:lnTo>
                  <a:pt x="250" y="49"/>
                </a:lnTo>
                <a:lnTo>
                  <a:pt x="253" y="46"/>
                </a:lnTo>
                <a:lnTo>
                  <a:pt x="253" y="44"/>
                </a:lnTo>
                <a:lnTo>
                  <a:pt x="255" y="39"/>
                </a:lnTo>
                <a:lnTo>
                  <a:pt x="257" y="37"/>
                </a:lnTo>
                <a:lnTo>
                  <a:pt x="260" y="34"/>
                </a:lnTo>
                <a:lnTo>
                  <a:pt x="308" y="34"/>
                </a:lnTo>
                <a:lnTo>
                  <a:pt x="322" y="32"/>
                </a:lnTo>
                <a:lnTo>
                  <a:pt x="313" y="22"/>
                </a:lnTo>
                <a:lnTo>
                  <a:pt x="313" y="22"/>
                </a:lnTo>
                <a:close/>
              </a:path>
              <a:path w="328" h="170">
                <a:moveTo>
                  <a:pt x="262" y="1"/>
                </a:moveTo>
                <a:lnTo>
                  <a:pt x="262" y="6"/>
                </a:lnTo>
                <a:lnTo>
                  <a:pt x="260" y="8"/>
                </a:lnTo>
                <a:lnTo>
                  <a:pt x="260" y="13"/>
                </a:lnTo>
                <a:lnTo>
                  <a:pt x="257" y="15"/>
                </a:lnTo>
                <a:lnTo>
                  <a:pt x="257" y="18"/>
                </a:lnTo>
                <a:lnTo>
                  <a:pt x="255" y="22"/>
                </a:lnTo>
                <a:lnTo>
                  <a:pt x="255" y="25"/>
                </a:lnTo>
                <a:lnTo>
                  <a:pt x="253" y="30"/>
                </a:lnTo>
                <a:lnTo>
                  <a:pt x="253" y="32"/>
                </a:lnTo>
                <a:lnTo>
                  <a:pt x="262" y="30"/>
                </a:lnTo>
                <a:lnTo>
                  <a:pt x="262" y="25"/>
                </a:lnTo>
                <a:lnTo>
                  <a:pt x="265" y="22"/>
                </a:lnTo>
                <a:lnTo>
                  <a:pt x="267" y="20"/>
                </a:lnTo>
                <a:lnTo>
                  <a:pt x="270" y="15"/>
                </a:lnTo>
                <a:lnTo>
                  <a:pt x="274" y="13"/>
                </a:lnTo>
                <a:lnTo>
                  <a:pt x="262" y="1"/>
                </a:lnTo>
                <a:lnTo>
                  <a:pt x="26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30" name="path 10830"/>
          <p:cNvSpPr/>
          <p:nvPr/>
        </p:nvSpPr>
        <p:spPr>
          <a:xfrm>
            <a:off x="11679173" y="9465818"/>
            <a:ext cx="76200" cy="449579"/>
          </a:xfrm>
          <a:custGeom>
            <a:avLst/>
            <a:gdLst/>
            <a:ahLst/>
            <a:cxnLst/>
            <a:rect l="0" t="0" r="0" b="0"/>
            <a:pathLst>
              <a:path w="120" h="707">
                <a:moveTo>
                  <a:pt x="114" y="150"/>
                </a:moveTo>
                <a:lnTo>
                  <a:pt x="106" y="152"/>
                </a:lnTo>
                <a:lnTo>
                  <a:pt x="106" y="166"/>
                </a:lnTo>
                <a:lnTo>
                  <a:pt x="114" y="161"/>
                </a:lnTo>
                <a:lnTo>
                  <a:pt x="114" y="150"/>
                </a:lnTo>
                <a:lnTo>
                  <a:pt x="114" y="150"/>
                </a:lnTo>
                <a:close/>
              </a:path>
              <a:path w="120" h="707">
                <a:moveTo>
                  <a:pt x="39" y="118"/>
                </a:moveTo>
                <a:lnTo>
                  <a:pt x="39" y="121"/>
                </a:lnTo>
                <a:lnTo>
                  <a:pt x="44" y="123"/>
                </a:lnTo>
                <a:lnTo>
                  <a:pt x="49" y="123"/>
                </a:lnTo>
                <a:lnTo>
                  <a:pt x="51" y="125"/>
                </a:lnTo>
                <a:lnTo>
                  <a:pt x="54" y="128"/>
                </a:lnTo>
                <a:lnTo>
                  <a:pt x="56" y="128"/>
                </a:lnTo>
                <a:lnTo>
                  <a:pt x="61" y="130"/>
                </a:lnTo>
                <a:lnTo>
                  <a:pt x="63" y="130"/>
                </a:lnTo>
                <a:lnTo>
                  <a:pt x="66" y="133"/>
                </a:lnTo>
                <a:lnTo>
                  <a:pt x="68" y="135"/>
                </a:lnTo>
                <a:lnTo>
                  <a:pt x="70" y="138"/>
                </a:lnTo>
                <a:lnTo>
                  <a:pt x="73" y="138"/>
                </a:lnTo>
                <a:lnTo>
                  <a:pt x="73" y="140"/>
                </a:lnTo>
                <a:lnTo>
                  <a:pt x="75" y="140"/>
                </a:lnTo>
                <a:lnTo>
                  <a:pt x="78" y="142"/>
                </a:lnTo>
                <a:lnTo>
                  <a:pt x="78" y="145"/>
                </a:lnTo>
                <a:lnTo>
                  <a:pt x="80" y="142"/>
                </a:lnTo>
                <a:lnTo>
                  <a:pt x="80" y="130"/>
                </a:lnTo>
                <a:lnTo>
                  <a:pt x="78" y="128"/>
                </a:lnTo>
                <a:lnTo>
                  <a:pt x="75" y="125"/>
                </a:lnTo>
                <a:lnTo>
                  <a:pt x="73" y="123"/>
                </a:lnTo>
                <a:lnTo>
                  <a:pt x="66" y="123"/>
                </a:lnTo>
                <a:lnTo>
                  <a:pt x="63" y="121"/>
                </a:lnTo>
                <a:lnTo>
                  <a:pt x="54" y="121"/>
                </a:lnTo>
                <a:lnTo>
                  <a:pt x="51" y="118"/>
                </a:lnTo>
                <a:lnTo>
                  <a:pt x="39" y="118"/>
                </a:lnTo>
                <a:lnTo>
                  <a:pt x="39" y="118"/>
                </a:lnTo>
                <a:close/>
              </a:path>
              <a:path w="120" h="707">
                <a:moveTo>
                  <a:pt x="49" y="92"/>
                </a:moveTo>
                <a:lnTo>
                  <a:pt x="49" y="94"/>
                </a:lnTo>
                <a:lnTo>
                  <a:pt x="51" y="97"/>
                </a:lnTo>
                <a:lnTo>
                  <a:pt x="56" y="99"/>
                </a:lnTo>
                <a:lnTo>
                  <a:pt x="58" y="101"/>
                </a:lnTo>
                <a:lnTo>
                  <a:pt x="61" y="104"/>
                </a:lnTo>
                <a:lnTo>
                  <a:pt x="63" y="104"/>
                </a:lnTo>
                <a:lnTo>
                  <a:pt x="63" y="106"/>
                </a:lnTo>
                <a:lnTo>
                  <a:pt x="66" y="109"/>
                </a:lnTo>
                <a:lnTo>
                  <a:pt x="68" y="111"/>
                </a:lnTo>
                <a:lnTo>
                  <a:pt x="68" y="113"/>
                </a:lnTo>
                <a:lnTo>
                  <a:pt x="70" y="113"/>
                </a:lnTo>
                <a:lnTo>
                  <a:pt x="73" y="113"/>
                </a:lnTo>
                <a:lnTo>
                  <a:pt x="73" y="111"/>
                </a:lnTo>
                <a:lnTo>
                  <a:pt x="73" y="101"/>
                </a:lnTo>
                <a:lnTo>
                  <a:pt x="70" y="99"/>
                </a:lnTo>
                <a:lnTo>
                  <a:pt x="68" y="97"/>
                </a:lnTo>
                <a:lnTo>
                  <a:pt x="66" y="97"/>
                </a:lnTo>
                <a:lnTo>
                  <a:pt x="63" y="94"/>
                </a:lnTo>
                <a:lnTo>
                  <a:pt x="56" y="94"/>
                </a:lnTo>
                <a:lnTo>
                  <a:pt x="54" y="92"/>
                </a:lnTo>
                <a:lnTo>
                  <a:pt x="49" y="92"/>
                </a:lnTo>
                <a:lnTo>
                  <a:pt x="49" y="92"/>
                </a:lnTo>
                <a:close/>
              </a:path>
              <a:path w="120" h="707">
                <a:moveTo>
                  <a:pt x="51" y="75"/>
                </a:moveTo>
                <a:lnTo>
                  <a:pt x="49" y="78"/>
                </a:lnTo>
                <a:lnTo>
                  <a:pt x="49" y="80"/>
                </a:lnTo>
                <a:lnTo>
                  <a:pt x="46" y="80"/>
                </a:lnTo>
                <a:lnTo>
                  <a:pt x="44" y="82"/>
                </a:lnTo>
                <a:lnTo>
                  <a:pt x="41" y="85"/>
                </a:lnTo>
                <a:lnTo>
                  <a:pt x="39" y="87"/>
                </a:lnTo>
                <a:lnTo>
                  <a:pt x="37" y="90"/>
                </a:lnTo>
                <a:lnTo>
                  <a:pt x="34" y="90"/>
                </a:lnTo>
                <a:lnTo>
                  <a:pt x="32" y="92"/>
                </a:lnTo>
                <a:lnTo>
                  <a:pt x="30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7"/>
                </a:lnTo>
                <a:lnTo>
                  <a:pt x="37" y="94"/>
                </a:lnTo>
                <a:lnTo>
                  <a:pt x="39" y="94"/>
                </a:lnTo>
                <a:lnTo>
                  <a:pt x="41" y="92"/>
                </a:lnTo>
                <a:lnTo>
                  <a:pt x="44" y="90"/>
                </a:lnTo>
                <a:lnTo>
                  <a:pt x="46" y="87"/>
                </a:lnTo>
                <a:lnTo>
                  <a:pt x="49" y="85"/>
                </a:lnTo>
                <a:lnTo>
                  <a:pt x="51" y="85"/>
                </a:lnTo>
                <a:lnTo>
                  <a:pt x="54" y="82"/>
                </a:lnTo>
                <a:lnTo>
                  <a:pt x="56" y="80"/>
                </a:lnTo>
                <a:lnTo>
                  <a:pt x="58" y="78"/>
                </a:lnTo>
                <a:lnTo>
                  <a:pt x="61" y="75"/>
                </a:lnTo>
                <a:lnTo>
                  <a:pt x="51" y="75"/>
                </a:lnTo>
                <a:lnTo>
                  <a:pt x="51" y="75"/>
                </a:lnTo>
                <a:close/>
              </a:path>
              <a:path w="120" h="707">
                <a:moveTo>
                  <a:pt x="39" y="37"/>
                </a:moveTo>
                <a:lnTo>
                  <a:pt x="37" y="39"/>
                </a:lnTo>
                <a:lnTo>
                  <a:pt x="37" y="44"/>
                </a:lnTo>
                <a:lnTo>
                  <a:pt x="34" y="46"/>
                </a:lnTo>
                <a:lnTo>
                  <a:pt x="34" y="49"/>
                </a:lnTo>
                <a:lnTo>
                  <a:pt x="32" y="53"/>
                </a:lnTo>
                <a:lnTo>
                  <a:pt x="30" y="56"/>
                </a:lnTo>
                <a:lnTo>
                  <a:pt x="30" y="58"/>
                </a:lnTo>
                <a:lnTo>
                  <a:pt x="27" y="61"/>
                </a:lnTo>
                <a:lnTo>
                  <a:pt x="25" y="65"/>
                </a:lnTo>
                <a:lnTo>
                  <a:pt x="25" y="70"/>
                </a:lnTo>
                <a:lnTo>
                  <a:pt x="27" y="68"/>
                </a:lnTo>
                <a:lnTo>
                  <a:pt x="30" y="65"/>
                </a:lnTo>
                <a:lnTo>
                  <a:pt x="30" y="63"/>
                </a:lnTo>
                <a:lnTo>
                  <a:pt x="32" y="61"/>
                </a:lnTo>
                <a:lnTo>
                  <a:pt x="34" y="58"/>
                </a:lnTo>
                <a:lnTo>
                  <a:pt x="37" y="56"/>
                </a:lnTo>
                <a:lnTo>
                  <a:pt x="37" y="51"/>
                </a:lnTo>
                <a:lnTo>
                  <a:pt x="39" y="49"/>
                </a:lnTo>
                <a:lnTo>
                  <a:pt x="41" y="46"/>
                </a:lnTo>
                <a:lnTo>
                  <a:pt x="41" y="41"/>
                </a:lnTo>
                <a:lnTo>
                  <a:pt x="44" y="39"/>
                </a:lnTo>
                <a:lnTo>
                  <a:pt x="39" y="37"/>
                </a:lnTo>
                <a:lnTo>
                  <a:pt x="39" y="37"/>
                </a:lnTo>
                <a:close/>
              </a:path>
              <a:path w="120" h="707">
                <a:moveTo>
                  <a:pt x="90" y="34"/>
                </a:moveTo>
                <a:lnTo>
                  <a:pt x="78" y="34"/>
                </a:lnTo>
                <a:lnTo>
                  <a:pt x="75" y="37"/>
                </a:lnTo>
                <a:lnTo>
                  <a:pt x="75" y="39"/>
                </a:lnTo>
                <a:lnTo>
                  <a:pt x="73" y="44"/>
                </a:lnTo>
                <a:lnTo>
                  <a:pt x="70" y="46"/>
                </a:lnTo>
                <a:lnTo>
                  <a:pt x="70" y="49"/>
                </a:lnTo>
                <a:lnTo>
                  <a:pt x="68" y="53"/>
                </a:lnTo>
                <a:lnTo>
                  <a:pt x="66" y="56"/>
                </a:lnTo>
                <a:lnTo>
                  <a:pt x="66" y="58"/>
                </a:lnTo>
                <a:lnTo>
                  <a:pt x="63" y="61"/>
                </a:lnTo>
                <a:lnTo>
                  <a:pt x="61" y="63"/>
                </a:lnTo>
                <a:lnTo>
                  <a:pt x="68" y="65"/>
                </a:lnTo>
                <a:lnTo>
                  <a:pt x="70" y="63"/>
                </a:lnTo>
                <a:lnTo>
                  <a:pt x="73" y="58"/>
                </a:lnTo>
                <a:lnTo>
                  <a:pt x="75" y="56"/>
                </a:lnTo>
                <a:lnTo>
                  <a:pt x="75" y="53"/>
                </a:lnTo>
                <a:lnTo>
                  <a:pt x="78" y="51"/>
                </a:lnTo>
                <a:lnTo>
                  <a:pt x="80" y="46"/>
                </a:lnTo>
                <a:lnTo>
                  <a:pt x="82" y="44"/>
                </a:lnTo>
                <a:lnTo>
                  <a:pt x="82" y="41"/>
                </a:lnTo>
                <a:lnTo>
                  <a:pt x="85" y="39"/>
                </a:lnTo>
                <a:lnTo>
                  <a:pt x="90" y="34"/>
                </a:lnTo>
                <a:lnTo>
                  <a:pt x="90" y="34"/>
                </a:lnTo>
                <a:close/>
              </a:path>
              <a:path w="120" h="707">
                <a:moveTo>
                  <a:pt x="80" y="25"/>
                </a:moveTo>
                <a:lnTo>
                  <a:pt x="78" y="32"/>
                </a:lnTo>
                <a:lnTo>
                  <a:pt x="41" y="32"/>
                </a:lnTo>
                <a:lnTo>
                  <a:pt x="39" y="37"/>
                </a:lnTo>
                <a:lnTo>
                  <a:pt x="44" y="39"/>
                </a:lnTo>
                <a:lnTo>
                  <a:pt x="46" y="44"/>
                </a:lnTo>
                <a:lnTo>
                  <a:pt x="46" y="46"/>
                </a:lnTo>
                <a:lnTo>
                  <a:pt x="49" y="51"/>
                </a:lnTo>
                <a:lnTo>
                  <a:pt x="49" y="53"/>
                </a:lnTo>
                <a:lnTo>
                  <a:pt x="51" y="56"/>
                </a:lnTo>
                <a:lnTo>
                  <a:pt x="54" y="61"/>
                </a:lnTo>
                <a:lnTo>
                  <a:pt x="54" y="63"/>
                </a:lnTo>
                <a:lnTo>
                  <a:pt x="56" y="65"/>
                </a:lnTo>
                <a:lnTo>
                  <a:pt x="56" y="70"/>
                </a:lnTo>
                <a:lnTo>
                  <a:pt x="54" y="73"/>
                </a:lnTo>
                <a:lnTo>
                  <a:pt x="51" y="75"/>
                </a:lnTo>
                <a:lnTo>
                  <a:pt x="61" y="75"/>
                </a:lnTo>
                <a:lnTo>
                  <a:pt x="63" y="78"/>
                </a:lnTo>
                <a:lnTo>
                  <a:pt x="66" y="80"/>
                </a:lnTo>
                <a:lnTo>
                  <a:pt x="68" y="82"/>
                </a:lnTo>
                <a:lnTo>
                  <a:pt x="68" y="85"/>
                </a:lnTo>
                <a:lnTo>
                  <a:pt x="70" y="87"/>
                </a:lnTo>
                <a:lnTo>
                  <a:pt x="73" y="87"/>
                </a:lnTo>
                <a:lnTo>
                  <a:pt x="75" y="90"/>
                </a:lnTo>
                <a:lnTo>
                  <a:pt x="78" y="92"/>
                </a:lnTo>
                <a:lnTo>
                  <a:pt x="80" y="94"/>
                </a:lnTo>
                <a:lnTo>
                  <a:pt x="82" y="94"/>
                </a:lnTo>
                <a:lnTo>
                  <a:pt x="87" y="97"/>
                </a:lnTo>
                <a:lnTo>
                  <a:pt x="90" y="99"/>
                </a:lnTo>
                <a:lnTo>
                  <a:pt x="92" y="99"/>
                </a:lnTo>
                <a:lnTo>
                  <a:pt x="94" y="101"/>
                </a:lnTo>
                <a:lnTo>
                  <a:pt x="94" y="99"/>
                </a:lnTo>
                <a:lnTo>
                  <a:pt x="97" y="97"/>
                </a:lnTo>
                <a:lnTo>
                  <a:pt x="99" y="94"/>
                </a:lnTo>
                <a:lnTo>
                  <a:pt x="101" y="94"/>
                </a:lnTo>
                <a:lnTo>
                  <a:pt x="104" y="92"/>
                </a:lnTo>
                <a:lnTo>
                  <a:pt x="104" y="90"/>
                </a:lnTo>
                <a:lnTo>
                  <a:pt x="101" y="90"/>
                </a:lnTo>
                <a:lnTo>
                  <a:pt x="99" y="90"/>
                </a:lnTo>
                <a:lnTo>
                  <a:pt x="94" y="87"/>
                </a:lnTo>
                <a:lnTo>
                  <a:pt x="90" y="87"/>
                </a:lnTo>
                <a:lnTo>
                  <a:pt x="87" y="85"/>
                </a:lnTo>
                <a:lnTo>
                  <a:pt x="85" y="85"/>
                </a:lnTo>
                <a:lnTo>
                  <a:pt x="82" y="82"/>
                </a:lnTo>
                <a:lnTo>
                  <a:pt x="80" y="82"/>
                </a:lnTo>
                <a:lnTo>
                  <a:pt x="78" y="80"/>
                </a:lnTo>
                <a:lnTo>
                  <a:pt x="75" y="78"/>
                </a:lnTo>
                <a:lnTo>
                  <a:pt x="73" y="75"/>
                </a:lnTo>
                <a:lnTo>
                  <a:pt x="70" y="75"/>
                </a:lnTo>
                <a:lnTo>
                  <a:pt x="68" y="73"/>
                </a:lnTo>
                <a:lnTo>
                  <a:pt x="66" y="70"/>
                </a:lnTo>
                <a:lnTo>
                  <a:pt x="68" y="68"/>
                </a:lnTo>
                <a:lnTo>
                  <a:pt x="68" y="65"/>
                </a:lnTo>
                <a:lnTo>
                  <a:pt x="61" y="63"/>
                </a:lnTo>
                <a:lnTo>
                  <a:pt x="58" y="61"/>
                </a:lnTo>
                <a:lnTo>
                  <a:pt x="58" y="58"/>
                </a:lnTo>
                <a:lnTo>
                  <a:pt x="56" y="56"/>
                </a:lnTo>
                <a:lnTo>
                  <a:pt x="54" y="53"/>
                </a:lnTo>
                <a:lnTo>
                  <a:pt x="54" y="49"/>
                </a:lnTo>
                <a:lnTo>
                  <a:pt x="51" y="46"/>
                </a:lnTo>
                <a:lnTo>
                  <a:pt x="49" y="44"/>
                </a:lnTo>
                <a:lnTo>
                  <a:pt x="49" y="39"/>
                </a:lnTo>
                <a:lnTo>
                  <a:pt x="46" y="34"/>
                </a:lnTo>
                <a:lnTo>
                  <a:pt x="90" y="34"/>
                </a:lnTo>
                <a:lnTo>
                  <a:pt x="80" y="25"/>
                </a:lnTo>
                <a:lnTo>
                  <a:pt x="80" y="25"/>
                </a:lnTo>
                <a:close/>
              </a:path>
              <a:path w="120" h="707">
                <a:moveTo>
                  <a:pt x="46" y="13"/>
                </a:moveTo>
                <a:lnTo>
                  <a:pt x="46" y="15"/>
                </a:lnTo>
                <a:lnTo>
                  <a:pt x="44" y="18"/>
                </a:lnTo>
                <a:lnTo>
                  <a:pt x="44" y="25"/>
                </a:lnTo>
                <a:lnTo>
                  <a:pt x="41" y="27"/>
                </a:lnTo>
                <a:lnTo>
                  <a:pt x="41" y="32"/>
                </a:lnTo>
                <a:lnTo>
                  <a:pt x="49" y="32"/>
                </a:lnTo>
                <a:lnTo>
                  <a:pt x="49" y="27"/>
                </a:lnTo>
                <a:lnTo>
                  <a:pt x="51" y="25"/>
                </a:lnTo>
                <a:lnTo>
                  <a:pt x="54" y="20"/>
                </a:lnTo>
                <a:lnTo>
                  <a:pt x="56" y="18"/>
                </a:lnTo>
                <a:lnTo>
                  <a:pt x="46" y="13"/>
                </a:lnTo>
                <a:lnTo>
                  <a:pt x="46" y="13"/>
                </a:lnTo>
                <a:close/>
              </a:path>
              <a:path w="120" h="707">
                <a:moveTo>
                  <a:pt x="8" y="10"/>
                </a:moveTo>
                <a:lnTo>
                  <a:pt x="10" y="15"/>
                </a:lnTo>
                <a:lnTo>
                  <a:pt x="10" y="150"/>
                </a:lnTo>
                <a:lnTo>
                  <a:pt x="18" y="147"/>
                </a:lnTo>
                <a:lnTo>
                  <a:pt x="18" y="104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18" y="101"/>
                </a:lnTo>
                <a:lnTo>
                  <a:pt x="18" y="13"/>
                </a:lnTo>
                <a:lnTo>
                  <a:pt x="106" y="13"/>
                </a:lnTo>
                <a:lnTo>
                  <a:pt x="8" y="10"/>
                </a:lnTo>
                <a:lnTo>
                  <a:pt x="8" y="10"/>
                </a:lnTo>
                <a:close/>
              </a:path>
              <a:path w="120" h="707">
                <a:moveTo>
                  <a:pt x="8" y="1"/>
                </a:moveTo>
                <a:lnTo>
                  <a:pt x="8" y="10"/>
                </a:lnTo>
                <a:lnTo>
                  <a:pt x="106" y="13"/>
                </a:lnTo>
                <a:lnTo>
                  <a:pt x="106" y="147"/>
                </a:lnTo>
                <a:lnTo>
                  <a:pt x="18" y="147"/>
                </a:lnTo>
                <a:lnTo>
                  <a:pt x="10" y="150"/>
                </a:lnTo>
                <a:lnTo>
                  <a:pt x="10" y="157"/>
                </a:lnTo>
                <a:lnTo>
                  <a:pt x="8" y="161"/>
                </a:lnTo>
                <a:lnTo>
                  <a:pt x="8" y="169"/>
                </a:lnTo>
                <a:lnTo>
                  <a:pt x="18" y="164"/>
                </a:lnTo>
                <a:lnTo>
                  <a:pt x="18" y="152"/>
                </a:lnTo>
                <a:lnTo>
                  <a:pt x="106" y="152"/>
                </a:lnTo>
                <a:lnTo>
                  <a:pt x="114" y="150"/>
                </a:lnTo>
                <a:lnTo>
                  <a:pt x="114" y="15"/>
                </a:lnTo>
                <a:lnTo>
                  <a:pt x="118" y="10"/>
                </a:lnTo>
                <a:lnTo>
                  <a:pt x="18" y="8"/>
                </a:lnTo>
                <a:lnTo>
                  <a:pt x="8" y="1"/>
                </a:lnTo>
                <a:lnTo>
                  <a:pt x="8" y="1"/>
                </a:lnTo>
                <a:close/>
              </a:path>
              <a:path w="120" h="707">
                <a:moveTo>
                  <a:pt x="109" y="1"/>
                </a:moveTo>
                <a:lnTo>
                  <a:pt x="104" y="8"/>
                </a:lnTo>
                <a:lnTo>
                  <a:pt x="18" y="8"/>
                </a:lnTo>
                <a:lnTo>
                  <a:pt x="118" y="10"/>
                </a:lnTo>
                <a:lnTo>
                  <a:pt x="109" y="1"/>
                </a:lnTo>
                <a:lnTo>
                  <a:pt x="109" y="1"/>
                </a:lnTo>
                <a:close/>
              </a:path>
              <a:path w="120" h="707">
                <a:moveTo>
                  <a:pt x="39" y="689"/>
                </a:moveTo>
                <a:lnTo>
                  <a:pt x="39" y="706"/>
                </a:lnTo>
                <a:lnTo>
                  <a:pt x="49" y="701"/>
                </a:lnTo>
                <a:lnTo>
                  <a:pt x="49" y="692"/>
                </a:lnTo>
                <a:lnTo>
                  <a:pt x="101" y="692"/>
                </a:lnTo>
                <a:lnTo>
                  <a:pt x="39" y="689"/>
                </a:lnTo>
                <a:lnTo>
                  <a:pt x="39" y="689"/>
                </a:lnTo>
                <a:close/>
              </a:path>
              <a:path w="120" h="707">
                <a:moveTo>
                  <a:pt x="30" y="649"/>
                </a:moveTo>
                <a:lnTo>
                  <a:pt x="30" y="651"/>
                </a:lnTo>
                <a:lnTo>
                  <a:pt x="27" y="651"/>
                </a:lnTo>
                <a:lnTo>
                  <a:pt x="25" y="653"/>
                </a:lnTo>
                <a:lnTo>
                  <a:pt x="22" y="656"/>
                </a:lnTo>
                <a:lnTo>
                  <a:pt x="18" y="656"/>
                </a:lnTo>
                <a:lnTo>
                  <a:pt x="15" y="658"/>
                </a:lnTo>
                <a:lnTo>
                  <a:pt x="13" y="661"/>
                </a:lnTo>
                <a:lnTo>
                  <a:pt x="10" y="661"/>
                </a:lnTo>
                <a:lnTo>
                  <a:pt x="8" y="663"/>
                </a:lnTo>
                <a:lnTo>
                  <a:pt x="6" y="665"/>
                </a:lnTo>
                <a:lnTo>
                  <a:pt x="3" y="665"/>
                </a:lnTo>
                <a:lnTo>
                  <a:pt x="1" y="668"/>
                </a:lnTo>
                <a:lnTo>
                  <a:pt x="1" y="670"/>
                </a:lnTo>
                <a:lnTo>
                  <a:pt x="3" y="668"/>
                </a:lnTo>
                <a:lnTo>
                  <a:pt x="10" y="668"/>
                </a:lnTo>
                <a:lnTo>
                  <a:pt x="13" y="665"/>
                </a:lnTo>
                <a:lnTo>
                  <a:pt x="15" y="665"/>
                </a:lnTo>
                <a:lnTo>
                  <a:pt x="18" y="663"/>
                </a:lnTo>
                <a:lnTo>
                  <a:pt x="20" y="663"/>
                </a:lnTo>
                <a:lnTo>
                  <a:pt x="22" y="661"/>
                </a:lnTo>
                <a:lnTo>
                  <a:pt x="25" y="658"/>
                </a:lnTo>
                <a:lnTo>
                  <a:pt x="27" y="658"/>
                </a:lnTo>
                <a:lnTo>
                  <a:pt x="30" y="656"/>
                </a:lnTo>
                <a:lnTo>
                  <a:pt x="32" y="656"/>
                </a:lnTo>
                <a:lnTo>
                  <a:pt x="34" y="653"/>
                </a:lnTo>
                <a:lnTo>
                  <a:pt x="37" y="651"/>
                </a:lnTo>
                <a:lnTo>
                  <a:pt x="39" y="649"/>
                </a:lnTo>
                <a:lnTo>
                  <a:pt x="30" y="649"/>
                </a:lnTo>
                <a:lnTo>
                  <a:pt x="30" y="649"/>
                </a:lnTo>
                <a:close/>
              </a:path>
              <a:path w="120" h="707">
                <a:moveTo>
                  <a:pt x="37" y="641"/>
                </a:moveTo>
                <a:lnTo>
                  <a:pt x="34" y="644"/>
                </a:lnTo>
                <a:lnTo>
                  <a:pt x="32" y="646"/>
                </a:lnTo>
                <a:lnTo>
                  <a:pt x="30" y="649"/>
                </a:lnTo>
                <a:lnTo>
                  <a:pt x="39" y="649"/>
                </a:lnTo>
                <a:lnTo>
                  <a:pt x="39" y="673"/>
                </a:lnTo>
                <a:lnTo>
                  <a:pt x="39" y="689"/>
                </a:lnTo>
                <a:lnTo>
                  <a:pt x="101" y="692"/>
                </a:lnTo>
                <a:lnTo>
                  <a:pt x="101" y="704"/>
                </a:lnTo>
                <a:lnTo>
                  <a:pt x="111" y="697"/>
                </a:lnTo>
                <a:lnTo>
                  <a:pt x="111" y="689"/>
                </a:lnTo>
                <a:lnTo>
                  <a:pt x="49" y="687"/>
                </a:lnTo>
                <a:lnTo>
                  <a:pt x="49" y="644"/>
                </a:lnTo>
                <a:lnTo>
                  <a:pt x="101" y="644"/>
                </a:lnTo>
                <a:lnTo>
                  <a:pt x="37" y="641"/>
                </a:lnTo>
                <a:lnTo>
                  <a:pt x="37" y="641"/>
                </a:lnTo>
                <a:close/>
              </a:path>
              <a:path w="120" h="707">
                <a:moveTo>
                  <a:pt x="106" y="632"/>
                </a:moveTo>
                <a:lnTo>
                  <a:pt x="101" y="639"/>
                </a:lnTo>
                <a:lnTo>
                  <a:pt x="54" y="639"/>
                </a:lnTo>
                <a:lnTo>
                  <a:pt x="39" y="641"/>
                </a:lnTo>
                <a:lnTo>
                  <a:pt x="37" y="641"/>
                </a:lnTo>
                <a:lnTo>
                  <a:pt x="101" y="644"/>
                </a:lnTo>
                <a:lnTo>
                  <a:pt x="101" y="687"/>
                </a:lnTo>
                <a:lnTo>
                  <a:pt x="49" y="687"/>
                </a:lnTo>
                <a:lnTo>
                  <a:pt x="111" y="689"/>
                </a:lnTo>
                <a:lnTo>
                  <a:pt x="111" y="682"/>
                </a:lnTo>
                <a:lnTo>
                  <a:pt x="109" y="677"/>
                </a:lnTo>
                <a:lnTo>
                  <a:pt x="109" y="646"/>
                </a:lnTo>
                <a:lnTo>
                  <a:pt x="114" y="641"/>
                </a:lnTo>
                <a:lnTo>
                  <a:pt x="106" y="632"/>
                </a:lnTo>
                <a:lnTo>
                  <a:pt x="106" y="632"/>
                </a:lnTo>
                <a:close/>
              </a:path>
              <a:path w="120" h="707">
                <a:moveTo>
                  <a:pt x="39" y="632"/>
                </a:moveTo>
                <a:lnTo>
                  <a:pt x="39" y="641"/>
                </a:lnTo>
                <a:lnTo>
                  <a:pt x="54" y="639"/>
                </a:lnTo>
                <a:lnTo>
                  <a:pt x="56" y="637"/>
                </a:lnTo>
                <a:lnTo>
                  <a:pt x="46" y="637"/>
                </a:lnTo>
                <a:lnTo>
                  <a:pt x="39" y="632"/>
                </a:lnTo>
                <a:lnTo>
                  <a:pt x="39" y="632"/>
                </a:lnTo>
                <a:close/>
              </a:path>
              <a:path w="120" h="707">
                <a:moveTo>
                  <a:pt x="30" y="591"/>
                </a:moveTo>
                <a:lnTo>
                  <a:pt x="27" y="593"/>
                </a:lnTo>
                <a:lnTo>
                  <a:pt x="25" y="596"/>
                </a:lnTo>
                <a:lnTo>
                  <a:pt x="22" y="598"/>
                </a:lnTo>
                <a:lnTo>
                  <a:pt x="20" y="601"/>
                </a:lnTo>
                <a:lnTo>
                  <a:pt x="20" y="603"/>
                </a:lnTo>
                <a:lnTo>
                  <a:pt x="18" y="608"/>
                </a:lnTo>
                <a:lnTo>
                  <a:pt x="15" y="608"/>
                </a:lnTo>
                <a:lnTo>
                  <a:pt x="13" y="610"/>
                </a:lnTo>
                <a:lnTo>
                  <a:pt x="10" y="613"/>
                </a:lnTo>
                <a:lnTo>
                  <a:pt x="8" y="615"/>
                </a:lnTo>
                <a:lnTo>
                  <a:pt x="10" y="618"/>
                </a:lnTo>
                <a:lnTo>
                  <a:pt x="13" y="618"/>
                </a:lnTo>
                <a:lnTo>
                  <a:pt x="13" y="615"/>
                </a:lnTo>
                <a:lnTo>
                  <a:pt x="15" y="613"/>
                </a:lnTo>
                <a:lnTo>
                  <a:pt x="18" y="610"/>
                </a:lnTo>
                <a:lnTo>
                  <a:pt x="20" y="610"/>
                </a:lnTo>
                <a:lnTo>
                  <a:pt x="22" y="608"/>
                </a:lnTo>
                <a:lnTo>
                  <a:pt x="25" y="605"/>
                </a:lnTo>
                <a:lnTo>
                  <a:pt x="27" y="603"/>
                </a:lnTo>
                <a:lnTo>
                  <a:pt x="27" y="601"/>
                </a:lnTo>
                <a:lnTo>
                  <a:pt x="30" y="598"/>
                </a:lnTo>
                <a:lnTo>
                  <a:pt x="32" y="596"/>
                </a:lnTo>
                <a:lnTo>
                  <a:pt x="34" y="593"/>
                </a:lnTo>
                <a:lnTo>
                  <a:pt x="34" y="591"/>
                </a:lnTo>
                <a:lnTo>
                  <a:pt x="30" y="591"/>
                </a:lnTo>
                <a:lnTo>
                  <a:pt x="30" y="591"/>
                </a:lnTo>
                <a:close/>
              </a:path>
              <a:path w="120" h="707">
                <a:moveTo>
                  <a:pt x="111" y="570"/>
                </a:moveTo>
                <a:lnTo>
                  <a:pt x="94" y="572"/>
                </a:lnTo>
                <a:lnTo>
                  <a:pt x="92" y="577"/>
                </a:lnTo>
                <a:lnTo>
                  <a:pt x="92" y="579"/>
                </a:lnTo>
                <a:lnTo>
                  <a:pt x="90" y="581"/>
                </a:lnTo>
                <a:lnTo>
                  <a:pt x="87" y="584"/>
                </a:lnTo>
                <a:lnTo>
                  <a:pt x="87" y="586"/>
                </a:lnTo>
                <a:lnTo>
                  <a:pt x="85" y="591"/>
                </a:lnTo>
                <a:lnTo>
                  <a:pt x="82" y="593"/>
                </a:lnTo>
                <a:lnTo>
                  <a:pt x="80" y="596"/>
                </a:lnTo>
                <a:lnTo>
                  <a:pt x="78" y="598"/>
                </a:lnTo>
                <a:lnTo>
                  <a:pt x="78" y="601"/>
                </a:lnTo>
                <a:lnTo>
                  <a:pt x="75" y="603"/>
                </a:lnTo>
                <a:lnTo>
                  <a:pt x="73" y="605"/>
                </a:lnTo>
                <a:lnTo>
                  <a:pt x="73" y="608"/>
                </a:lnTo>
                <a:lnTo>
                  <a:pt x="70" y="610"/>
                </a:lnTo>
                <a:lnTo>
                  <a:pt x="68" y="613"/>
                </a:lnTo>
                <a:lnTo>
                  <a:pt x="66" y="615"/>
                </a:lnTo>
                <a:lnTo>
                  <a:pt x="63" y="618"/>
                </a:lnTo>
                <a:lnTo>
                  <a:pt x="61" y="620"/>
                </a:lnTo>
                <a:lnTo>
                  <a:pt x="58" y="622"/>
                </a:lnTo>
                <a:lnTo>
                  <a:pt x="56" y="625"/>
                </a:lnTo>
                <a:lnTo>
                  <a:pt x="54" y="627"/>
                </a:lnTo>
                <a:lnTo>
                  <a:pt x="51" y="630"/>
                </a:lnTo>
                <a:lnTo>
                  <a:pt x="51" y="632"/>
                </a:lnTo>
                <a:lnTo>
                  <a:pt x="49" y="634"/>
                </a:lnTo>
                <a:lnTo>
                  <a:pt x="46" y="637"/>
                </a:lnTo>
                <a:lnTo>
                  <a:pt x="56" y="637"/>
                </a:lnTo>
                <a:lnTo>
                  <a:pt x="58" y="634"/>
                </a:lnTo>
                <a:lnTo>
                  <a:pt x="61" y="632"/>
                </a:lnTo>
                <a:lnTo>
                  <a:pt x="63" y="630"/>
                </a:lnTo>
                <a:lnTo>
                  <a:pt x="66" y="627"/>
                </a:lnTo>
                <a:lnTo>
                  <a:pt x="68" y="625"/>
                </a:lnTo>
                <a:lnTo>
                  <a:pt x="70" y="622"/>
                </a:lnTo>
                <a:lnTo>
                  <a:pt x="73" y="620"/>
                </a:lnTo>
                <a:lnTo>
                  <a:pt x="75" y="618"/>
                </a:lnTo>
                <a:lnTo>
                  <a:pt x="78" y="615"/>
                </a:lnTo>
                <a:lnTo>
                  <a:pt x="80" y="613"/>
                </a:lnTo>
                <a:lnTo>
                  <a:pt x="80" y="610"/>
                </a:lnTo>
                <a:lnTo>
                  <a:pt x="82" y="608"/>
                </a:lnTo>
                <a:lnTo>
                  <a:pt x="85" y="605"/>
                </a:lnTo>
                <a:lnTo>
                  <a:pt x="87" y="603"/>
                </a:lnTo>
                <a:lnTo>
                  <a:pt x="87" y="601"/>
                </a:lnTo>
                <a:lnTo>
                  <a:pt x="90" y="598"/>
                </a:lnTo>
                <a:lnTo>
                  <a:pt x="92" y="596"/>
                </a:lnTo>
                <a:lnTo>
                  <a:pt x="94" y="593"/>
                </a:lnTo>
                <a:lnTo>
                  <a:pt x="94" y="591"/>
                </a:lnTo>
                <a:lnTo>
                  <a:pt x="97" y="586"/>
                </a:lnTo>
                <a:lnTo>
                  <a:pt x="99" y="584"/>
                </a:lnTo>
                <a:lnTo>
                  <a:pt x="101" y="581"/>
                </a:lnTo>
                <a:lnTo>
                  <a:pt x="101" y="577"/>
                </a:lnTo>
                <a:lnTo>
                  <a:pt x="104" y="574"/>
                </a:lnTo>
                <a:lnTo>
                  <a:pt x="111" y="570"/>
                </a:lnTo>
                <a:lnTo>
                  <a:pt x="111" y="570"/>
                </a:lnTo>
                <a:close/>
              </a:path>
              <a:path w="120" h="707">
                <a:moveTo>
                  <a:pt x="99" y="558"/>
                </a:moveTo>
                <a:lnTo>
                  <a:pt x="94" y="567"/>
                </a:lnTo>
                <a:lnTo>
                  <a:pt x="49" y="567"/>
                </a:lnTo>
                <a:lnTo>
                  <a:pt x="39" y="570"/>
                </a:lnTo>
                <a:lnTo>
                  <a:pt x="39" y="572"/>
                </a:lnTo>
                <a:lnTo>
                  <a:pt x="37" y="577"/>
                </a:lnTo>
                <a:lnTo>
                  <a:pt x="34" y="579"/>
                </a:lnTo>
                <a:lnTo>
                  <a:pt x="34" y="581"/>
                </a:lnTo>
                <a:lnTo>
                  <a:pt x="32" y="584"/>
                </a:lnTo>
                <a:lnTo>
                  <a:pt x="30" y="586"/>
                </a:lnTo>
                <a:lnTo>
                  <a:pt x="30" y="591"/>
                </a:lnTo>
                <a:lnTo>
                  <a:pt x="34" y="591"/>
                </a:lnTo>
                <a:lnTo>
                  <a:pt x="37" y="593"/>
                </a:lnTo>
                <a:lnTo>
                  <a:pt x="39" y="596"/>
                </a:lnTo>
                <a:lnTo>
                  <a:pt x="41" y="601"/>
                </a:lnTo>
                <a:lnTo>
                  <a:pt x="44" y="603"/>
                </a:lnTo>
                <a:lnTo>
                  <a:pt x="44" y="605"/>
                </a:lnTo>
                <a:lnTo>
                  <a:pt x="46" y="608"/>
                </a:lnTo>
                <a:lnTo>
                  <a:pt x="46" y="610"/>
                </a:lnTo>
                <a:lnTo>
                  <a:pt x="49" y="613"/>
                </a:lnTo>
                <a:lnTo>
                  <a:pt x="49" y="615"/>
                </a:lnTo>
                <a:lnTo>
                  <a:pt x="51" y="618"/>
                </a:lnTo>
                <a:lnTo>
                  <a:pt x="54" y="618"/>
                </a:lnTo>
                <a:lnTo>
                  <a:pt x="56" y="615"/>
                </a:lnTo>
                <a:lnTo>
                  <a:pt x="56" y="608"/>
                </a:lnTo>
                <a:lnTo>
                  <a:pt x="56" y="603"/>
                </a:lnTo>
                <a:lnTo>
                  <a:pt x="54" y="601"/>
                </a:lnTo>
                <a:lnTo>
                  <a:pt x="51" y="598"/>
                </a:lnTo>
                <a:lnTo>
                  <a:pt x="49" y="596"/>
                </a:lnTo>
                <a:lnTo>
                  <a:pt x="46" y="593"/>
                </a:lnTo>
                <a:lnTo>
                  <a:pt x="44" y="593"/>
                </a:lnTo>
                <a:lnTo>
                  <a:pt x="39" y="591"/>
                </a:lnTo>
                <a:lnTo>
                  <a:pt x="37" y="589"/>
                </a:lnTo>
                <a:lnTo>
                  <a:pt x="39" y="586"/>
                </a:lnTo>
                <a:lnTo>
                  <a:pt x="39" y="584"/>
                </a:lnTo>
                <a:lnTo>
                  <a:pt x="41" y="581"/>
                </a:lnTo>
                <a:lnTo>
                  <a:pt x="44" y="577"/>
                </a:lnTo>
                <a:lnTo>
                  <a:pt x="46" y="574"/>
                </a:lnTo>
                <a:lnTo>
                  <a:pt x="49" y="572"/>
                </a:lnTo>
                <a:lnTo>
                  <a:pt x="94" y="572"/>
                </a:lnTo>
                <a:lnTo>
                  <a:pt x="111" y="570"/>
                </a:lnTo>
                <a:lnTo>
                  <a:pt x="99" y="558"/>
                </a:lnTo>
                <a:lnTo>
                  <a:pt x="99" y="558"/>
                </a:lnTo>
                <a:close/>
              </a:path>
              <a:path w="120" h="707">
                <a:moveTo>
                  <a:pt x="51" y="538"/>
                </a:moveTo>
                <a:lnTo>
                  <a:pt x="49" y="543"/>
                </a:lnTo>
                <a:lnTo>
                  <a:pt x="49" y="545"/>
                </a:lnTo>
                <a:lnTo>
                  <a:pt x="46" y="550"/>
                </a:lnTo>
                <a:lnTo>
                  <a:pt x="46" y="555"/>
                </a:lnTo>
                <a:lnTo>
                  <a:pt x="44" y="560"/>
                </a:lnTo>
                <a:lnTo>
                  <a:pt x="41" y="562"/>
                </a:lnTo>
                <a:lnTo>
                  <a:pt x="41" y="565"/>
                </a:lnTo>
                <a:lnTo>
                  <a:pt x="39" y="570"/>
                </a:lnTo>
                <a:lnTo>
                  <a:pt x="49" y="567"/>
                </a:lnTo>
                <a:lnTo>
                  <a:pt x="51" y="565"/>
                </a:lnTo>
                <a:lnTo>
                  <a:pt x="51" y="562"/>
                </a:lnTo>
                <a:lnTo>
                  <a:pt x="54" y="560"/>
                </a:lnTo>
                <a:lnTo>
                  <a:pt x="54" y="558"/>
                </a:lnTo>
                <a:lnTo>
                  <a:pt x="56" y="553"/>
                </a:lnTo>
                <a:lnTo>
                  <a:pt x="63" y="550"/>
                </a:lnTo>
                <a:lnTo>
                  <a:pt x="51" y="538"/>
                </a:lnTo>
                <a:lnTo>
                  <a:pt x="51" y="538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32" name="path 10832"/>
          <p:cNvSpPr/>
          <p:nvPr/>
        </p:nvSpPr>
        <p:spPr>
          <a:xfrm>
            <a:off x="9644634" y="9359138"/>
            <a:ext cx="257555" cy="289559"/>
          </a:xfrm>
          <a:custGeom>
            <a:avLst/>
            <a:gdLst/>
            <a:ahLst/>
            <a:cxnLst/>
            <a:rect l="0" t="0" r="0" b="0"/>
            <a:pathLst>
              <a:path w="405" h="455">
                <a:moveTo>
                  <a:pt x="90" y="430"/>
                </a:moveTo>
                <a:lnTo>
                  <a:pt x="82" y="430"/>
                </a:lnTo>
                <a:lnTo>
                  <a:pt x="82" y="452"/>
                </a:lnTo>
                <a:lnTo>
                  <a:pt x="90" y="445"/>
                </a:lnTo>
                <a:lnTo>
                  <a:pt x="90" y="430"/>
                </a:lnTo>
                <a:lnTo>
                  <a:pt x="90" y="430"/>
                </a:lnTo>
                <a:close/>
              </a:path>
              <a:path w="405" h="455">
                <a:moveTo>
                  <a:pt x="15" y="382"/>
                </a:moveTo>
                <a:lnTo>
                  <a:pt x="15" y="428"/>
                </a:lnTo>
                <a:lnTo>
                  <a:pt x="25" y="428"/>
                </a:lnTo>
                <a:lnTo>
                  <a:pt x="25" y="387"/>
                </a:lnTo>
                <a:lnTo>
                  <a:pt x="82" y="387"/>
                </a:lnTo>
                <a:lnTo>
                  <a:pt x="15" y="382"/>
                </a:lnTo>
                <a:lnTo>
                  <a:pt x="15" y="382"/>
                </a:lnTo>
                <a:close/>
              </a:path>
              <a:path w="405" h="455">
                <a:moveTo>
                  <a:pt x="15" y="346"/>
                </a:moveTo>
                <a:lnTo>
                  <a:pt x="15" y="382"/>
                </a:lnTo>
                <a:lnTo>
                  <a:pt x="25" y="382"/>
                </a:lnTo>
                <a:lnTo>
                  <a:pt x="25" y="346"/>
                </a:lnTo>
                <a:lnTo>
                  <a:pt x="82" y="346"/>
                </a:lnTo>
                <a:lnTo>
                  <a:pt x="15" y="346"/>
                </a:lnTo>
                <a:lnTo>
                  <a:pt x="15" y="346"/>
                </a:lnTo>
                <a:close/>
              </a:path>
              <a:path w="405" h="455">
                <a:moveTo>
                  <a:pt x="97" y="303"/>
                </a:moveTo>
                <a:lnTo>
                  <a:pt x="82" y="306"/>
                </a:lnTo>
                <a:lnTo>
                  <a:pt x="82" y="341"/>
                </a:lnTo>
                <a:lnTo>
                  <a:pt x="25" y="341"/>
                </a:lnTo>
                <a:lnTo>
                  <a:pt x="15" y="346"/>
                </a:lnTo>
                <a:lnTo>
                  <a:pt x="82" y="346"/>
                </a:lnTo>
                <a:lnTo>
                  <a:pt x="82" y="382"/>
                </a:lnTo>
                <a:lnTo>
                  <a:pt x="15" y="382"/>
                </a:lnTo>
                <a:lnTo>
                  <a:pt x="82" y="387"/>
                </a:lnTo>
                <a:lnTo>
                  <a:pt x="82" y="428"/>
                </a:lnTo>
                <a:lnTo>
                  <a:pt x="25" y="428"/>
                </a:lnTo>
                <a:lnTo>
                  <a:pt x="15" y="428"/>
                </a:lnTo>
                <a:lnTo>
                  <a:pt x="15" y="433"/>
                </a:lnTo>
                <a:lnTo>
                  <a:pt x="15" y="452"/>
                </a:lnTo>
                <a:lnTo>
                  <a:pt x="25" y="445"/>
                </a:lnTo>
                <a:lnTo>
                  <a:pt x="25" y="430"/>
                </a:lnTo>
                <a:lnTo>
                  <a:pt x="82" y="430"/>
                </a:lnTo>
                <a:lnTo>
                  <a:pt x="90" y="430"/>
                </a:lnTo>
                <a:lnTo>
                  <a:pt x="90" y="426"/>
                </a:lnTo>
                <a:lnTo>
                  <a:pt x="90" y="421"/>
                </a:lnTo>
                <a:lnTo>
                  <a:pt x="90" y="308"/>
                </a:lnTo>
                <a:lnTo>
                  <a:pt x="97" y="303"/>
                </a:lnTo>
                <a:lnTo>
                  <a:pt x="97" y="303"/>
                </a:lnTo>
                <a:close/>
              </a:path>
              <a:path w="405" h="455">
                <a:moveTo>
                  <a:pt x="85" y="293"/>
                </a:moveTo>
                <a:lnTo>
                  <a:pt x="80" y="301"/>
                </a:lnTo>
                <a:lnTo>
                  <a:pt x="25" y="301"/>
                </a:lnTo>
                <a:lnTo>
                  <a:pt x="15" y="303"/>
                </a:lnTo>
                <a:lnTo>
                  <a:pt x="15" y="346"/>
                </a:lnTo>
                <a:lnTo>
                  <a:pt x="25" y="341"/>
                </a:lnTo>
                <a:lnTo>
                  <a:pt x="25" y="306"/>
                </a:lnTo>
                <a:lnTo>
                  <a:pt x="82" y="306"/>
                </a:lnTo>
                <a:lnTo>
                  <a:pt x="97" y="303"/>
                </a:lnTo>
                <a:lnTo>
                  <a:pt x="85" y="293"/>
                </a:lnTo>
                <a:lnTo>
                  <a:pt x="85" y="293"/>
                </a:lnTo>
                <a:close/>
              </a:path>
              <a:path w="405" h="455">
                <a:moveTo>
                  <a:pt x="15" y="293"/>
                </a:moveTo>
                <a:lnTo>
                  <a:pt x="15" y="303"/>
                </a:lnTo>
                <a:lnTo>
                  <a:pt x="25" y="301"/>
                </a:lnTo>
                <a:lnTo>
                  <a:pt x="15" y="293"/>
                </a:lnTo>
                <a:lnTo>
                  <a:pt x="15" y="293"/>
                </a:lnTo>
                <a:close/>
              </a:path>
              <a:path w="405" h="455">
                <a:moveTo>
                  <a:pt x="169" y="438"/>
                </a:moveTo>
                <a:lnTo>
                  <a:pt x="169" y="452"/>
                </a:lnTo>
                <a:lnTo>
                  <a:pt x="178" y="447"/>
                </a:lnTo>
                <a:lnTo>
                  <a:pt x="178" y="438"/>
                </a:lnTo>
                <a:lnTo>
                  <a:pt x="231" y="438"/>
                </a:lnTo>
                <a:lnTo>
                  <a:pt x="169" y="438"/>
                </a:lnTo>
                <a:lnTo>
                  <a:pt x="169" y="438"/>
                </a:lnTo>
                <a:close/>
              </a:path>
              <a:path w="405" h="455">
                <a:moveTo>
                  <a:pt x="161" y="394"/>
                </a:moveTo>
                <a:lnTo>
                  <a:pt x="159" y="397"/>
                </a:lnTo>
                <a:lnTo>
                  <a:pt x="157" y="399"/>
                </a:lnTo>
                <a:lnTo>
                  <a:pt x="154" y="399"/>
                </a:lnTo>
                <a:lnTo>
                  <a:pt x="152" y="401"/>
                </a:lnTo>
                <a:lnTo>
                  <a:pt x="150" y="404"/>
                </a:lnTo>
                <a:lnTo>
                  <a:pt x="145" y="404"/>
                </a:lnTo>
                <a:lnTo>
                  <a:pt x="142" y="406"/>
                </a:lnTo>
                <a:lnTo>
                  <a:pt x="140" y="409"/>
                </a:lnTo>
                <a:lnTo>
                  <a:pt x="137" y="409"/>
                </a:lnTo>
                <a:lnTo>
                  <a:pt x="135" y="411"/>
                </a:lnTo>
                <a:lnTo>
                  <a:pt x="133" y="413"/>
                </a:lnTo>
                <a:lnTo>
                  <a:pt x="130" y="413"/>
                </a:lnTo>
                <a:lnTo>
                  <a:pt x="130" y="416"/>
                </a:lnTo>
                <a:lnTo>
                  <a:pt x="133" y="416"/>
                </a:lnTo>
                <a:lnTo>
                  <a:pt x="135" y="413"/>
                </a:lnTo>
                <a:lnTo>
                  <a:pt x="140" y="413"/>
                </a:lnTo>
                <a:lnTo>
                  <a:pt x="142" y="411"/>
                </a:lnTo>
                <a:lnTo>
                  <a:pt x="145" y="411"/>
                </a:lnTo>
                <a:lnTo>
                  <a:pt x="147" y="409"/>
                </a:lnTo>
                <a:lnTo>
                  <a:pt x="150" y="409"/>
                </a:lnTo>
                <a:lnTo>
                  <a:pt x="152" y="406"/>
                </a:lnTo>
                <a:lnTo>
                  <a:pt x="154" y="406"/>
                </a:lnTo>
                <a:lnTo>
                  <a:pt x="157" y="404"/>
                </a:lnTo>
                <a:lnTo>
                  <a:pt x="159" y="401"/>
                </a:lnTo>
                <a:lnTo>
                  <a:pt x="161" y="401"/>
                </a:lnTo>
                <a:lnTo>
                  <a:pt x="164" y="399"/>
                </a:lnTo>
                <a:lnTo>
                  <a:pt x="166" y="397"/>
                </a:lnTo>
                <a:lnTo>
                  <a:pt x="169" y="397"/>
                </a:lnTo>
                <a:lnTo>
                  <a:pt x="161" y="394"/>
                </a:lnTo>
                <a:lnTo>
                  <a:pt x="161" y="394"/>
                </a:lnTo>
                <a:close/>
              </a:path>
              <a:path w="405" h="455">
                <a:moveTo>
                  <a:pt x="166" y="390"/>
                </a:moveTo>
                <a:lnTo>
                  <a:pt x="164" y="390"/>
                </a:lnTo>
                <a:lnTo>
                  <a:pt x="161" y="392"/>
                </a:lnTo>
                <a:lnTo>
                  <a:pt x="161" y="394"/>
                </a:lnTo>
                <a:lnTo>
                  <a:pt x="169" y="397"/>
                </a:lnTo>
                <a:lnTo>
                  <a:pt x="169" y="438"/>
                </a:lnTo>
                <a:lnTo>
                  <a:pt x="231" y="438"/>
                </a:lnTo>
                <a:lnTo>
                  <a:pt x="231" y="450"/>
                </a:lnTo>
                <a:lnTo>
                  <a:pt x="241" y="445"/>
                </a:lnTo>
                <a:lnTo>
                  <a:pt x="241" y="435"/>
                </a:lnTo>
                <a:lnTo>
                  <a:pt x="178" y="435"/>
                </a:lnTo>
                <a:lnTo>
                  <a:pt x="178" y="390"/>
                </a:lnTo>
                <a:lnTo>
                  <a:pt x="231" y="390"/>
                </a:lnTo>
                <a:lnTo>
                  <a:pt x="166" y="390"/>
                </a:lnTo>
                <a:lnTo>
                  <a:pt x="166" y="390"/>
                </a:lnTo>
                <a:close/>
              </a:path>
              <a:path w="405" h="455">
                <a:moveTo>
                  <a:pt x="236" y="380"/>
                </a:moveTo>
                <a:lnTo>
                  <a:pt x="231" y="387"/>
                </a:lnTo>
                <a:lnTo>
                  <a:pt x="169" y="387"/>
                </a:lnTo>
                <a:lnTo>
                  <a:pt x="166" y="390"/>
                </a:lnTo>
                <a:lnTo>
                  <a:pt x="231" y="390"/>
                </a:lnTo>
                <a:lnTo>
                  <a:pt x="231" y="435"/>
                </a:lnTo>
                <a:lnTo>
                  <a:pt x="178" y="435"/>
                </a:lnTo>
                <a:lnTo>
                  <a:pt x="241" y="435"/>
                </a:lnTo>
                <a:lnTo>
                  <a:pt x="241" y="392"/>
                </a:lnTo>
                <a:lnTo>
                  <a:pt x="243" y="390"/>
                </a:lnTo>
                <a:lnTo>
                  <a:pt x="236" y="380"/>
                </a:lnTo>
                <a:lnTo>
                  <a:pt x="236" y="380"/>
                </a:lnTo>
                <a:close/>
              </a:path>
              <a:path w="405" h="455">
                <a:moveTo>
                  <a:pt x="169" y="380"/>
                </a:moveTo>
                <a:lnTo>
                  <a:pt x="169" y="387"/>
                </a:lnTo>
                <a:lnTo>
                  <a:pt x="183" y="387"/>
                </a:lnTo>
                <a:lnTo>
                  <a:pt x="183" y="385"/>
                </a:lnTo>
                <a:lnTo>
                  <a:pt x="185" y="382"/>
                </a:lnTo>
                <a:lnTo>
                  <a:pt x="176" y="382"/>
                </a:lnTo>
                <a:lnTo>
                  <a:pt x="169" y="380"/>
                </a:lnTo>
                <a:lnTo>
                  <a:pt x="169" y="380"/>
                </a:lnTo>
                <a:close/>
              </a:path>
              <a:path w="405" h="455">
                <a:moveTo>
                  <a:pt x="159" y="337"/>
                </a:moveTo>
                <a:lnTo>
                  <a:pt x="157" y="339"/>
                </a:lnTo>
                <a:lnTo>
                  <a:pt x="154" y="341"/>
                </a:lnTo>
                <a:lnTo>
                  <a:pt x="152" y="346"/>
                </a:lnTo>
                <a:lnTo>
                  <a:pt x="150" y="349"/>
                </a:lnTo>
                <a:lnTo>
                  <a:pt x="150" y="351"/>
                </a:lnTo>
                <a:lnTo>
                  <a:pt x="147" y="353"/>
                </a:lnTo>
                <a:lnTo>
                  <a:pt x="145" y="356"/>
                </a:lnTo>
                <a:lnTo>
                  <a:pt x="142" y="358"/>
                </a:lnTo>
                <a:lnTo>
                  <a:pt x="140" y="361"/>
                </a:lnTo>
                <a:lnTo>
                  <a:pt x="137" y="361"/>
                </a:lnTo>
                <a:lnTo>
                  <a:pt x="140" y="363"/>
                </a:lnTo>
                <a:lnTo>
                  <a:pt x="142" y="363"/>
                </a:lnTo>
                <a:lnTo>
                  <a:pt x="142" y="361"/>
                </a:lnTo>
                <a:lnTo>
                  <a:pt x="145" y="358"/>
                </a:lnTo>
                <a:lnTo>
                  <a:pt x="147" y="358"/>
                </a:lnTo>
                <a:lnTo>
                  <a:pt x="150" y="356"/>
                </a:lnTo>
                <a:lnTo>
                  <a:pt x="152" y="353"/>
                </a:lnTo>
                <a:lnTo>
                  <a:pt x="154" y="351"/>
                </a:lnTo>
                <a:lnTo>
                  <a:pt x="157" y="349"/>
                </a:lnTo>
                <a:lnTo>
                  <a:pt x="157" y="346"/>
                </a:lnTo>
                <a:lnTo>
                  <a:pt x="159" y="344"/>
                </a:lnTo>
                <a:lnTo>
                  <a:pt x="161" y="341"/>
                </a:lnTo>
                <a:lnTo>
                  <a:pt x="164" y="339"/>
                </a:lnTo>
                <a:lnTo>
                  <a:pt x="164" y="337"/>
                </a:lnTo>
                <a:lnTo>
                  <a:pt x="159" y="337"/>
                </a:lnTo>
                <a:lnTo>
                  <a:pt x="159" y="337"/>
                </a:lnTo>
                <a:close/>
              </a:path>
              <a:path w="405" h="455">
                <a:moveTo>
                  <a:pt x="241" y="315"/>
                </a:moveTo>
                <a:lnTo>
                  <a:pt x="224" y="318"/>
                </a:lnTo>
                <a:lnTo>
                  <a:pt x="224" y="320"/>
                </a:lnTo>
                <a:lnTo>
                  <a:pt x="221" y="322"/>
                </a:lnTo>
                <a:lnTo>
                  <a:pt x="221" y="325"/>
                </a:lnTo>
                <a:lnTo>
                  <a:pt x="219" y="327"/>
                </a:lnTo>
                <a:lnTo>
                  <a:pt x="217" y="332"/>
                </a:lnTo>
                <a:lnTo>
                  <a:pt x="217" y="334"/>
                </a:lnTo>
                <a:lnTo>
                  <a:pt x="214" y="337"/>
                </a:lnTo>
                <a:lnTo>
                  <a:pt x="212" y="339"/>
                </a:lnTo>
                <a:lnTo>
                  <a:pt x="210" y="341"/>
                </a:lnTo>
                <a:lnTo>
                  <a:pt x="207" y="344"/>
                </a:lnTo>
                <a:lnTo>
                  <a:pt x="207" y="346"/>
                </a:lnTo>
                <a:lnTo>
                  <a:pt x="205" y="351"/>
                </a:lnTo>
                <a:lnTo>
                  <a:pt x="202" y="353"/>
                </a:lnTo>
                <a:lnTo>
                  <a:pt x="200" y="356"/>
                </a:lnTo>
                <a:lnTo>
                  <a:pt x="197" y="358"/>
                </a:lnTo>
                <a:lnTo>
                  <a:pt x="195" y="361"/>
                </a:lnTo>
                <a:lnTo>
                  <a:pt x="193" y="363"/>
                </a:lnTo>
                <a:lnTo>
                  <a:pt x="190" y="366"/>
                </a:lnTo>
                <a:lnTo>
                  <a:pt x="188" y="368"/>
                </a:lnTo>
                <a:lnTo>
                  <a:pt x="185" y="370"/>
                </a:lnTo>
                <a:lnTo>
                  <a:pt x="183" y="373"/>
                </a:lnTo>
                <a:lnTo>
                  <a:pt x="183" y="375"/>
                </a:lnTo>
                <a:lnTo>
                  <a:pt x="181" y="378"/>
                </a:lnTo>
                <a:lnTo>
                  <a:pt x="178" y="380"/>
                </a:lnTo>
                <a:lnTo>
                  <a:pt x="176" y="382"/>
                </a:lnTo>
                <a:lnTo>
                  <a:pt x="185" y="382"/>
                </a:lnTo>
                <a:lnTo>
                  <a:pt x="188" y="380"/>
                </a:lnTo>
                <a:lnTo>
                  <a:pt x="190" y="378"/>
                </a:lnTo>
                <a:lnTo>
                  <a:pt x="193" y="378"/>
                </a:lnTo>
                <a:lnTo>
                  <a:pt x="195" y="375"/>
                </a:lnTo>
                <a:lnTo>
                  <a:pt x="197" y="373"/>
                </a:lnTo>
                <a:lnTo>
                  <a:pt x="200" y="370"/>
                </a:lnTo>
                <a:lnTo>
                  <a:pt x="202" y="368"/>
                </a:lnTo>
                <a:lnTo>
                  <a:pt x="205" y="366"/>
                </a:lnTo>
                <a:lnTo>
                  <a:pt x="207" y="363"/>
                </a:lnTo>
                <a:lnTo>
                  <a:pt x="210" y="358"/>
                </a:lnTo>
                <a:lnTo>
                  <a:pt x="210" y="356"/>
                </a:lnTo>
                <a:lnTo>
                  <a:pt x="212" y="356"/>
                </a:lnTo>
                <a:lnTo>
                  <a:pt x="214" y="353"/>
                </a:lnTo>
                <a:lnTo>
                  <a:pt x="217" y="349"/>
                </a:lnTo>
                <a:lnTo>
                  <a:pt x="217" y="346"/>
                </a:lnTo>
                <a:lnTo>
                  <a:pt x="219" y="344"/>
                </a:lnTo>
                <a:lnTo>
                  <a:pt x="221" y="341"/>
                </a:lnTo>
                <a:lnTo>
                  <a:pt x="224" y="339"/>
                </a:lnTo>
                <a:lnTo>
                  <a:pt x="226" y="337"/>
                </a:lnTo>
                <a:lnTo>
                  <a:pt x="226" y="332"/>
                </a:lnTo>
                <a:lnTo>
                  <a:pt x="229" y="330"/>
                </a:lnTo>
                <a:lnTo>
                  <a:pt x="231" y="327"/>
                </a:lnTo>
                <a:lnTo>
                  <a:pt x="233" y="322"/>
                </a:lnTo>
                <a:lnTo>
                  <a:pt x="233" y="320"/>
                </a:lnTo>
                <a:lnTo>
                  <a:pt x="241" y="315"/>
                </a:lnTo>
                <a:lnTo>
                  <a:pt x="241" y="315"/>
                </a:lnTo>
                <a:close/>
              </a:path>
              <a:path w="405" h="455">
                <a:moveTo>
                  <a:pt x="229" y="306"/>
                </a:moveTo>
                <a:lnTo>
                  <a:pt x="224" y="313"/>
                </a:lnTo>
                <a:lnTo>
                  <a:pt x="178" y="313"/>
                </a:lnTo>
                <a:lnTo>
                  <a:pt x="169" y="315"/>
                </a:lnTo>
                <a:lnTo>
                  <a:pt x="169" y="318"/>
                </a:lnTo>
                <a:lnTo>
                  <a:pt x="166" y="322"/>
                </a:lnTo>
                <a:lnTo>
                  <a:pt x="164" y="325"/>
                </a:lnTo>
                <a:lnTo>
                  <a:pt x="164" y="327"/>
                </a:lnTo>
                <a:lnTo>
                  <a:pt x="161" y="330"/>
                </a:lnTo>
                <a:lnTo>
                  <a:pt x="159" y="334"/>
                </a:lnTo>
                <a:lnTo>
                  <a:pt x="159" y="337"/>
                </a:lnTo>
                <a:lnTo>
                  <a:pt x="164" y="337"/>
                </a:lnTo>
                <a:lnTo>
                  <a:pt x="166" y="339"/>
                </a:lnTo>
                <a:lnTo>
                  <a:pt x="169" y="341"/>
                </a:lnTo>
                <a:lnTo>
                  <a:pt x="171" y="346"/>
                </a:lnTo>
                <a:lnTo>
                  <a:pt x="173" y="349"/>
                </a:lnTo>
                <a:lnTo>
                  <a:pt x="173" y="351"/>
                </a:lnTo>
                <a:lnTo>
                  <a:pt x="176" y="353"/>
                </a:lnTo>
                <a:lnTo>
                  <a:pt x="178" y="356"/>
                </a:lnTo>
                <a:lnTo>
                  <a:pt x="178" y="363"/>
                </a:lnTo>
                <a:lnTo>
                  <a:pt x="181" y="363"/>
                </a:lnTo>
                <a:lnTo>
                  <a:pt x="183" y="363"/>
                </a:lnTo>
                <a:lnTo>
                  <a:pt x="185" y="361"/>
                </a:lnTo>
                <a:lnTo>
                  <a:pt x="185" y="353"/>
                </a:lnTo>
                <a:lnTo>
                  <a:pt x="185" y="349"/>
                </a:lnTo>
                <a:lnTo>
                  <a:pt x="183" y="349"/>
                </a:lnTo>
                <a:lnTo>
                  <a:pt x="183" y="346"/>
                </a:lnTo>
                <a:lnTo>
                  <a:pt x="181" y="344"/>
                </a:lnTo>
                <a:lnTo>
                  <a:pt x="178" y="341"/>
                </a:lnTo>
                <a:lnTo>
                  <a:pt x="176" y="341"/>
                </a:lnTo>
                <a:lnTo>
                  <a:pt x="173" y="339"/>
                </a:lnTo>
                <a:lnTo>
                  <a:pt x="171" y="337"/>
                </a:lnTo>
                <a:lnTo>
                  <a:pt x="166" y="334"/>
                </a:lnTo>
                <a:lnTo>
                  <a:pt x="169" y="332"/>
                </a:lnTo>
                <a:lnTo>
                  <a:pt x="169" y="330"/>
                </a:lnTo>
                <a:lnTo>
                  <a:pt x="171" y="327"/>
                </a:lnTo>
                <a:lnTo>
                  <a:pt x="173" y="325"/>
                </a:lnTo>
                <a:lnTo>
                  <a:pt x="176" y="320"/>
                </a:lnTo>
                <a:lnTo>
                  <a:pt x="178" y="318"/>
                </a:lnTo>
                <a:lnTo>
                  <a:pt x="224" y="318"/>
                </a:lnTo>
                <a:lnTo>
                  <a:pt x="241" y="315"/>
                </a:lnTo>
                <a:lnTo>
                  <a:pt x="229" y="306"/>
                </a:lnTo>
                <a:lnTo>
                  <a:pt x="229" y="306"/>
                </a:lnTo>
                <a:close/>
              </a:path>
              <a:path w="405" h="455">
                <a:moveTo>
                  <a:pt x="181" y="284"/>
                </a:moveTo>
                <a:lnTo>
                  <a:pt x="181" y="286"/>
                </a:lnTo>
                <a:lnTo>
                  <a:pt x="178" y="289"/>
                </a:lnTo>
                <a:lnTo>
                  <a:pt x="178" y="291"/>
                </a:lnTo>
                <a:lnTo>
                  <a:pt x="176" y="296"/>
                </a:lnTo>
                <a:lnTo>
                  <a:pt x="176" y="303"/>
                </a:lnTo>
                <a:lnTo>
                  <a:pt x="173" y="306"/>
                </a:lnTo>
                <a:lnTo>
                  <a:pt x="173" y="308"/>
                </a:lnTo>
                <a:lnTo>
                  <a:pt x="171" y="313"/>
                </a:lnTo>
                <a:lnTo>
                  <a:pt x="169" y="315"/>
                </a:lnTo>
                <a:lnTo>
                  <a:pt x="178" y="313"/>
                </a:lnTo>
                <a:lnTo>
                  <a:pt x="181" y="313"/>
                </a:lnTo>
                <a:lnTo>
                  <a:pt x="181" y="308"/>
                </a:lnTo>
                <a:lnTo>
                  <a:pt x="183" y="306"/>
                </a:lnTo>
                <a:lnTo>
                  <a:pt x="183" y="303"/>
                </a:lnTo>
                <a:lnTo>
                  <a:pt x="185" y="298"/>
                </a:lnTo>
                <a:lnTo>
                  <a:pt x="193" y="296"/>
                </a:lnTo>
                <a:lnTo>
                  <a:pt x="181" y="284"/>
                </a:lnTo>
                <a:lnTo>
                  <a:pt x="181" y="284"/>
                </a:lnTo>
                <a:close/>
              </a:path>
              <a:path w="405" h="455">
                <a:moveTo>
                  <a:pt x="332" y="433"/>
                </a:moveTo>
                <a:lnTo>
                  <a:pt x="332" y="438"/>
                </a:lnTo>
                <a:lnTo>
                  <a:pt x="349" y="438"/>
                </a:lnTo>
                <a:lnTo>
                  <a:pt x="346" y="438"/>
                </a:lnTo>
                <a:lnTo>
                  <a:pt x="344" y="435"/>
                </a:lnTo>
                <a:lnTo>
                  <a:pt x="337" y="435"/>
                </a:lnTo>
                <a:lnTo>
                  <a:pt x="332" y="433"/>
                </a:lnTo>
                <a:lnTo>
                  <a:pt x="332" y="433"/>
                </a:lnTo>
                <a:close/>
              </a:path>
              <a:path w="405" h="455">
                <a:moveTo>
                  <a:pt x="286" y="368"/>
                </a:moveTo>
                <a:lnTo>
                  <a:pt x="286" y="373"/>
                </a:lnTo>
                <a:lnTo>
                  <a:pt x="284" y="375"/>
                </a:lnTo>
                <a:lnTo>
                  <a:pt x="284" y="380"/>
                </a:lnTo>
                <a:lnTo>
                  <a:pt x="281" y="382"/>
                </a:lnTo>
                <a:lnTo>
                  <a:pt x="281" y="385"/>
                </a:lnTo>
                <a:lnTo>
                  <a:pt x="279" y="390"/>
                </a:lnTo>
                <a:lnTo>
                  <a:pt x="279" y="392"/>
                </a:lnTo>
                <a:lnTo>
                  <a:pt x="277" y="397"/>
                </a:lnTo>
                <a:lnTo>
                  <a:pt x="277" y="399"/>
                </a:lnTo>
                <a:lnTo>
                  <a:pt x="274" y="401"/>
                </a:lnTo>
                <a:lnTo>
                  <a:pt x="272" y="406"/>
                </a:lnTo>
                <a:lnTo>
                  <a:pt x="272" y="409"/>
                </a:lnTo>
                <a:lnTo>
                  <a:pt x="270" y="411"/>
                </a:lnTo>
                <a:lnTo>
                  <a:pt x="270" y="413"/>
                </a:lnTo>
                <a:lnTo>
                  <a:pt x="267" y="416"/>
                </a:lnTo>
                <a:lnTo>
                  <a:pt x="267" y="418"/>
                </a:lnTo>
                <a:lnTo>
                  <a:pt x="270" y="418"/>
                </a:lnTo>
                <a:lnTo>
                  <a:pt x="272" y="416"/>
                </a:lnTo>
                <a:lnTo>
                  <a:pt x="272" y="413"/>
                </a:lnTo>
                <a:lnTo>
                  <a:pt x="274" y="411"/>
                </a:lnTo>
                <a:lnTo>
                  <a:pt x="277" y="409"/>
                </a:lnTo>
                <a:lnTo>
                  <a:pt x="277" y="406"/>
                </a:lnTo>
                <a:lnTo>
                  <a:pt x="279" y="401"/>
                </a:lnTo>
                <a:lnTo>
                  <a:pt x="281" y="399"/>
                </a:lnTo>
                <a:lnTo>
                  <a:pt x="284" y="397"/>
                </a:lnTo>
                <a:lnTo>
                  <a:pt x="284" y="394"/>
                </a:lnTo>
                <a:lnTo>
                  <a:pt x="286" y="390"/>
                </a:lnTo>
                <a:lnTo>
                  <a:pt x="286" y="387"/>
                </a:lnTo>
                <a:lnTo>
                  <a:pt x="289" y="385"/>
                </a:lnTo>
                <a:lnTo>
                  <a:pt x="291" y="380"/>
                </a:lnTo>
                <a:lnTo>
                  <a:pt x="291" y="378"/>
                </a:lnTo>
                <a:lnTo>
                  <a:pt x="293" y="373"/>
                </a:lnTo>
                <a:lnTo>
                  <a:pt x="293" y="370"/>
                </a:lnTo>
                <a:lnTo>
                  <a:pt x="286" y="368"/>
                </a:lnTo>
                <a:lnTo>
                  <a:pt x="286" y="368"/>
                </a:lnTo>
                <a:close/>
              </a:path>
              <a:path w="405" h="455">
                <a:moveTo>
                  <a:pt x="365" y="366"/>
                </a:moveTo>
                <a:lnTo>
                  <a:pt x="365" y="373"/>
                </a:lnTo>
                <a:lnTo>
                  <a:pt x="368" y="375"/>
                </a:lnTo>
                <a:lnTo>
                  <a:pt x="370" y="380"/>
                </a:lnTo>
                <a:lnTo>
                  <a:pt x="370" y="382"/>
                </a:lnTo>
                <a:lnTo>
                  <a:pt x="373" y="385"/>
                </a:lnTo>
                <a:lnTo>
                  <a:pt x="373" y="390"/>
                </a:lnTo>
                <a:lnTo>
                  <a:pt x="375" y="392"/>
                </a:lnTo>
                <a:lnTo>
                  <a:pt x="375" y="394"/>
                </a:lnTo>
                <a:lnTo>
                  <a:pt x="377" y="397"/>
                </a:lnTo>
                <a:lnTo>
                  <a:pt x="377" y="399"/>
                </a:lnTo>
                <a:lnTo>
                  <a:pt x="380" y="401"/>
                </a:lnTo>
                <a:lnTo>
                  <a:pt x="380" y="409"/>
                </a:lnTo>
                <a:lnTo>
                  <a:pt x="382" y="413"/>
                </a:lnTo>
                <a:lnTo>
                  <a:pt x="382" y="416"/>
                </a:lnTo>
                <a:lnTo>
                  <a:pt x="385" y="418"/>
                </a:lnTo>
                <a:lnTo>
                  <a:pt x="385" y="426"/>
                </a:lnTo>
                <a:lnTo>
                  <a:pt x="387" y="426"/>
                </a:lnTo>
                <a:lnTo>
                  <a:pt x="390" y="423"/>
                </a:lnTo>
                <a:lnTo>
                  <a:pt x="392" y="421"/>
                </a:lnTo>
                <a:lnTo>
                  <a:pt x="392" y="416"/>
                </a:lnTo>
                <a:lnTo>
                  <a:pt x="392" y="411"/>
                </a:lnTo>
                <a:lnTo>
                  <a:pt x="390" y="409"/>
                </a:lnTo>
                <a:lnTo>
                  <a:pt x="390" y="404"/>
                </a:lnTo>
                <a:lnTo>
                  <a:pt x="387" y="399"/>
                </a:lnTo>
                <a:lnTo>
                  <a:pt x="385" y="397"/>
                </a:lnTo>
                <a:lnTo>
                  <a:pt x="385" y="394"/>
                </a:lnTo>
                <a:lnTo>
                  <a:pt x="382" y="392"/>
                </a:lnTo>
                <a:lnTo>
                  <a:pt x="382" y="390"/>
                </a:lnTo>
                <a:lnTo>
                  <a:pt x="380" y="387"/>
                </a:lnTo>
                <a:lnTo>
                  <a:pt x="377" y="382"/>
                </a:lnTo>
                <a:lnTo>
                  <a:pt x="375" y="380"/>
                </a:lnTo>
                <a:lnTo>
                  <a:pt x="373" y="378"/>
                </a:lnTo>
                <a:lnTo>
                  <a:pt x="370" y="373"/>
                </a:lnTo>
                <a:lnTo>
                  <a:pt x="368" y="370"/>
                </a:lnTo>
                <a:lnTo>
                  <a:pt x="365" y="366"/>
                </a:lnTo>
                <a:lnTo>
                  <a:pt x="365" y="366"/>
                </a:lnTo>
                <a:close/>
              </a:path>
              <a:path w="405" h="455">
                <a:moveTo>
                  <a:pt x="337" y="363"/>
                </a:moveTo>
                <a:lnTo>
                  <a:pt x="334" y="363"/>
                </a:lnTo>
                <a:lnTo>
                  <a:pt x="334" y="366"/>
                </a:lnTo>
                <a:lnTo>
                  <a:pt x="334" y="373"/>
                </a:lnTo>
                <a:lnTo>
                  <a:pt x="332" y="378"/>
                </a:lnTo>
                <a:lnTo>
                  <a:pt x="332" y="380"/>
                </a:lnTo>
                <a:lnTo>
                  <a:pt x="330" y="385"/>
                </a:lnTo>
                <a:lnTo>
                  <a:pt x="330" y="387"/>
                </a:lnTo>
                <a:lnTo>
                  <a:pt x="327" y="392"/>
                </a:lnTo>
                <a:lnTo>
                  <a:pt x="327" y="397"/>
                </a:lnTo>
                <a:lnTo>
                  <a:pt x="325" y="399"/>
                </a:lnTo>
                <a:lnTo>
                  <a:pt x="325" y="404"/>
                </a:lnTo>
                <a:lnTo>
                  <a:pt x="322" y="406"/>
                </a:lnTo>
                <a:lnTo>
                  <a:pt x="322" y="409"/>
                </a:lnTo>
                <a:lnTo>
                  <a:pt x="320" y="413"/>
                </a:lnTo>
                <a:lnTo>
                  <a:pt x="317" y="416"/>
                </a:lnTo>
                <a:lnTo>
                  <a:pt x="317" y="418"/>
                </a:lnTo>
                <a:lnTo>
                  <a:pt x="315" y="423"/>
                </a:lnTo>
                <a:lnTo>
                  <a:pt x="313" y="426"/>
                </a:lnTo>
                <a:lnTo>
                  <a:pt x="313" y="430"/>
                </a:lnTo>
                <a:lnTo>
                  <a:pt x="315" y="430"/>
                </a:lnTo>
                <a:lnTo>
                  <a:pt x="315" y="428"/>
                </a:lnTo>
                <a:lnTo>
                  <a:pt x="317" y="426"/>
                </a:lnTo>
                <a:lnTo>
                  <a:pt x="320" y="423"/>
                </a:lnTo>
                <a:lnTo>
                  <a:pt x="320" y="421"/>
                </a:lnTo>
                <a:lnTo>
                  <a:pt x="322" y="418"/>
                </a:lnTo>
                <a:lnTo>
                  <a:pt x="325" y="416"/>
                </a:lnTo>
                <a:lnTo>
                  <a:pt x="325" y="413"/>
                </a:lnTo>
                <a:lnTo>
                  <a:pt x="327" y="411"/>
                </a:lnTo>
                <a:lnTo>
                  <a:pt x="330" y="406"/>
                </a:lnTo>
                <a:lnTo>
                  <a:pt x="330" y="404"/>
                </a:lnTo>
                <a:lnTo>
                  <a:pt x="332" y="401"/>
                </a:lnTo>
                <a:lnTo>
                  <a:pt x="334" y="397"/>
                </a:lnTo>
                <a:lnTo>
                  <a:pt x="334" y="394"/>
                </a:lnTo>
                <a:lnTo>
                  <a:pt x="337" y="390"/>
                </a:lnTo>
                <a:lnTo>
                  <a:pt x="339" y="387"/>
                </a:lnTo>
                <a:lnTo>
                  <a:pt x="339" y="382"/>
                </a:lnTo>
                <a:lnTo>
                  <a:pt x="341" y="380"/>
                </a:lnTo>
                <a:lnTo>
                  <a:pt x="341" y="375"/>
                </a:lnTo>
                <a:lnTo>
                  <a:pt x="346" y="370"/>
                </a:lnTo>
                <a:lnTo>
                  <a:pt x="337" y="363"/>
                </a:lnTo>
                <a:lnTo>
                  <a:pt x="337" y="363"/>
                </a:lnTo>
                <a:close/>
              </a:path>
              <a:path w="405" h="455">
                <a:moveTo>
                  <a:pt x="289" y="361"/>
                </a:moveTo>
                <a:lnTo>
                  <a:pt x="289" y="366"/>
                </a:lnTo>
                <a:lnTo>
                  <a:pt x="286" y="368"/>
                </a:lnTo>
                <a:lnTo>
                  <a:pt x="293" y="370"/>
                </a:lnTo>
                <a:lnTo>
                  <a:pt x="293" y="452"/>
                </a:lnTo>
                <a:lnTo>
                  <a:pt x="293" y="454"/>
                </a:lnTo>
                <a:lnTo>
                  <a:pt x="301" y="450"/>
                </a:lnTo>
                <a:lnTo>
                  <a:pt x="301" y="361"/>
                </a:lnTo>
                <a:lnTo>
                  <a:pt x="289" y="361"/>
                </a:lnTo>
                <a:lnTo>
                  <a:pt x="289" y="361"/>
                </a:lnTo>
                <a:close/>
              </a:path>
              <a:path w="405" h="455">
                <a:moveTo>
                  <a:pt x="301" y="344"/>
                </a:moveTo>
                <a:lnTo>
                  <a:pt x="293" y="344"/>
                </a:lnTo>
                <a:lnTo>
                  <a:pt x="293" y="349"/>
                </a:lnTo>
                <a:lnTo>
                  <a:pt x="291" y="351"/>
                </a:lnTo>
                <a:lnTo>
                  <a:pt x="291" y="358"/>
                </a:lnTo>
                <a:lnTo>
                  <a:pt x="289" y="361"/>
                </a:lnTo>
                <a:lnTo>
                  <a:pt x="301" y="361"/>
                </a:lnTo>
                <a:lnTo>
                  <a:pt x="301" y="363"/>
                </a:lnTo>
                <a:lnTo>
                  <a:pt x="303" y="366"/>
                </a:lnTo>
                <a:lnTo>
                  <a:pt x="305" y="368"/>
                </a:lnTo>
                <a:lnTo>
                  <a:pt x="308" y="370"/>
                </a:lnTo>
                <a:lnTo>
                  <a:pt x="308" y="373"/>
                </a:lnTo>
                <a:lnTo>
                  <a:pt x="310" y="378"/>
                </a:lnTo>
                <a:lnTo>
                  <a:pt x="313" y="380"/>
                </a:lnTo>
                <a:lnTo>
                  <a:pt x="313" y="382"/>
                </a:lnTo>
                <a:lnTo>
                  <a:pt x="315" y="387"/>
                </a:lnTo>
                <a:lnTo>
                  <a:pt x="315" y="392"/>
                </a:lnTo>
                <a:lnTo>
                  <a:pt x="317" y="392"/>
                </a:lnTo>
                <a:lnTo>
                  <a:pt x="320" y="387"/>
                </a:lnTo>
                <a:lnTo>
                  <a:pt x="320" y="378"/>
                </a:lnTo>
                <a:lnTo>
                  <a:pt x="317" y="373"/>
                </a:lnTo>
                <a:lnTo>
                  <a:pt x="315" y="370"/>
                </a:lnTo>
                <a:lnTo>
                  <a:pt x="313" y="368"/>
                </a:lnTo>
                <a:lnTo>
                  <a:pt x="313" y="366"/>
                </a:lnTo>
                <a:lnTo>
                  <a:pt x="310" y="363"/>
                </a:lnTo>
                <a:lnTo>
                  <a:pt x="308" y="363"/>
                </a:lnTo>
                <a:lnTo>
                  <a:pt x="303" y="361"/>
                </a:lnTo>
                <a:lnTo>
                  <a:pt x="301" y="358"/>
                </a:lnTo>
                <a:lnTo>
                  <a:pt x="301" y="344"/>
                </a:lnTo>
                <a:lnTo>
                  <a:pt x="301" y="344"/>
                </a:lnTo>
                <a:close/>
              </a:path>
              <a:path w="405" h="455">
                <a:moveTo>
                  <a:pt x="351" y="334"/>
                </a:moveTo>
                <a:lnTo>
                  <a:pt x="351" y="426"/>
                </a:lnTo>
                <a:lnTo>
                  <a:pt x="351" y="430"/>
                </a:lnTo>
                <a:lnTo>
                  <a:pt x="351" y="438"/>
                </a:lnTo>
                <a:lnTo>
                  <a:pt x="349" y="438"/>
                </a:lnTo>
                <a:lnTo>
                  <a:pt x="332" y="438"/>
                </a:lnTo>
                <a:lnTo>
                  <a:pt x="337" y="440"/>
                </a:lnTo>
                <a:lnTo>
                  <a:pt x="339" y="440"/>
                </a:lnTo>
                <a:lnTo>
                  <a:pt x="341" y="442"/>
                </a:lnTo>
                <a:lnTo>
                  <a:pt x="341" y="445"/>
                </a:lnTo>
                <a:lnTo>
                  <a:pt x="344" y="445"/>
                </a:lnTo>
                <a:lnTo>
                  <a:pt x="344" y="447"/>
                </a:lnTo>
                <a:lnTo>
                  <a:pt x="346" y="450"/>
                </a:lnTo>
                <a:lnTo>
                  <a:pt x="349" y="454"/>
                </a:lnTo>
                <a:lnTo>
                  <a:pt x="351" y="452"/>
                </a:lnTo>
                <a:lnTo>
                  <a:pt x="353" y="450"/>
                </a:lnTo>
                <a:lnTo>
                  <a:pt x="356" y="447"/>
                </a:lnTo>
                <a:lnTo>
                  <a:pt x="356" y="445"/>
                </a:lnTo>
                <a:lnTo>
                  <a:pt x="358" y="442"/>
                </a:lnTo>
                <a:lnTo>
                  <a:pt x="358" y="349"/>
                </a:lnTo>
                <a:lnTo>
                  <a:pt x="363" y="344"/>
                </a:lnTo>
                <a:lnTo>
                  <a:pt x="351" y="334"/>
                </a:lnTo>
                <a:lnTo>
                  <a:pt x="351" y="334"/>
                </a:lnTo>
                <a:close/>
              </a:path>
              <a:path w="405" h="455">
                <a:moveTo>
                  <a:pt x="313" y="332"/>
                </a:moveTo>
                <a:lnTo>
                  <a:pt x="305" y="341"/>
                </a:lnTo>
                <a:lnTo>
                  <a:pt x="267" y="341"/>
                </a:lnTo>
                <a:lnTo>
                  <a:pt x="272" y="346"/>
                </a:lnTo>
                <a:lnTo>
                  <a:pt x="279" y="346"/>
                </a:lnTo>
                <a:lnTo>
                  <a:pt x="284" y="344"/>
                </a:lnTo>
                <a:lnTo>
                  <a:pt x="322" y="344"/>
                </a:lnTo>
                <a:lnTo>
                  <a:pt x="313" y="332"/>
                </a:lnTo>
                <a:lnTo>
                  <a:pt x="313" y="332"/>
                </a:lnTo>
                <a:close/>
              </a:path>
              <a:path w="405" h="455">
                <a:moveTo>
                  <a:pt x="332" y="325"/>
                </a:moveTo>
                <a:lnTo>
                  <a:pt x="332" y="327"/>
                </a:lnTo>
                <a:lnTo>
                  <a:pt x="330" y="332"/>
                </a:lnTo>
                <a:lnTo>
                  <a:pt x="330" y="334"/>
                </a:lnTo>
                <a:lnTo>
                  <a:pt x="327" y="339"/>
                </a:lnTo>
                <a:lnTo>
                  <a:pt x="327" y="341"/>
                </a:lnTo>
                <a:lnTo>
                  <a:pt x="325" y="344"/>
                </a:lnTo>
                <a:lnTo>
                  <a:pt x="325" y="349"/>
                </a:lnTo>
                <a:lnTo>
                  <a:pt x="322" y="351"/>
                </a:lnTo>
                <a:lnTo>
                  <a:pt x="322" y="353"/>
                </a:lnTo>
                <a:lnTo>
                  <a:pt x="320" y="358"/>
                </a:lnTo>
                <a:lnTo>
                  <a:pt x="317" y="361"/>
                </a:lnTo>
                <a:lnTo>
                  <a:pt x="320" y="363"/>
                </a:lnTo>
                <a:lnTo>
                  <a:pt x="322" y="361"/>
                </a:lnTo>
                <a:lnTo>
                  <a:pt x="322" y="358"/>
                </a:lnTo>
                <a:lnTo>
                  <a:pt x="325" y="356"/>
                </a:lnTo>
                <a:lnTo>
                  <a:pt x="327" y="353"/>
                </a:lnTo>
                <a:lnTo>
                  <a:pt x="327" y="349"/>
                </a:lnTo>
                <a:lnTo>
                  <a:pt x="330" y="346"/>
                </a:lnTo>
                <a:lnTo>
                  <a:pt x="332" y="344"/>
                </a:lnTo>
                <a:lnTo>
                  <a:pt x="332" y="339"/>
                </a:lnTo>
                <a:lnTo>
                  <a:pt x="334" y="337"/>
                </a:lnTo>
                <a:lnTo>
                  <a:pt x="337" y="334"/>
                </a:lnTo>
                <a:lnTo>
                  <a:pt x="337" y="330"/>
                </a:lnTo>
                <a:lnTo>
                  <a:pt x="339" y="325"/>
                </a:lnTo>
                <a:lnTo>
                  <a:pt x="380" y="325"/>
                </a:lnTo>
                <a:lnTo>
                  <a:pt x="332" y="325"/>
                </a:lnTo>
                <a:lnTo>
                  <a:pt x="332" y="325"/>
                </a:lnTo>
                <a:close/>
              </a:path>
              <a:path w="405" h="455">
                <a:moveTo>
                  <a:pt x="385" y="313"/>
                </a:moveTo>
                <a:lnTo>
                  <a:pt x="380" y="322"/>
                </a:lnTo>
                <a:lnTo>
                  <a:pt x="341" y="322"/>
                </a:lnTo>
                <a:lnTo>
                  <a:pt x="332" y="325"/>
                </a:lnTo>
                <a:lnTo>
                  <a:pt x="380" y="325"/>
                </a:lnTo>
                <a:lnTo>
                  <a:pt x="373" y="349"/>
                </a:lnTo>
                <a:lnTo>
                  <a:pt x="373" y="351"/>
                </a:lnTo>
                <a:lnTo>
                  <a:pt x="375" y="349"/>
                </a:lnTo>
                <a:lnTo>
                  <a:pt x="377" y="346"/>
                </a:lnTo>
                <a:lnTo>
                  <a:pt x="380" y="341"/>
                </a:lnTo>
                <a:lnTo>
                  <a:pt x="380" y="339"/>
                </a:lnTo>
                <a:lnTo>
                  <a:pt x="382" y="337"/>
                </a:lnTo>
                <a:lnTo>
                  <a:pt x="385" y="334"/>
                </a:lnTo>
                <a:lnTo>
                  <a:pt x="385" y="332"/>
                </a:lnTo>
                <a:lnTo>
                  <a:pt x="387" y="332"/>
                </a:lnTo>
                <a:lnTo>
                  <a:pt x="390" y="330"/>
                </a:lnTo>
                <a:lnTo>
                  <a:pt x="392" y="327"/>
                </a:lnTo>
                <a:lnTo>
                  <a:pt x="394" y="327"/>
                </a:lnTo>
                <a:lnTo>
                  <a:pt x="385" y="313"/>
                </a:lnTo>
                <a:lnTo>
                  <a:pt x="385" y="313"/>
                </a:lnTo>
                <a:close/>
              </a:path>
              <a:path w="405" h="455">
                <a:moveTo>
                  <a:pt x="274" y="308"/>
                </a:moveTo>
                <a:lnTo>
                  <a:pt x="272" y="308"/>
                </a:lnTo>
                <a:lnTo>
                  <a:pt x="270" y="310"/>
                </a:lnTo>
                <a:lnTo>
                  <a:pt x="270" y="313"/>
                </a:lnTo>
                <a:lnTo>
                  <a:pt x="272" y="313"/>
                </a:lnTo>
                <a:lnTo>
                  <a:pt x="274" y="310"/>
                </a:lnTo>
                <a:lnTo>
                  <a:pt x="289" y="310"/>
                </a:lnTo>
                <a:lnTo>
                  <a:pt x="291" y="308"/>
                </a:lnTo>
                <a:lnTo>
                  <a:pt x="293" y="308"/>
                </a:lnTo>
                <a:lnTo>
                  <a:pt x="274" y="308"/>
                </a:lnTo>
                <a:lnTo>
                  <a:pt x="274" y="308"/>
                </a:lnTo>
                <a:close/>
              </a:path>
              <a:path w="405" h="455">
                <a:moveTo>
                  <a:pt x="315" y="289"/>
                </a:moveTo>
                <a:lnTo>
                  <a:pt x="313" y="291"/>
                </a:lnTo>
                <a:lnTo>
                  <a:pt x="310" y="293"/>
                </a:lnTo>
                <a:lnTo>
                  <a:pt x="308" y="293"/>
                </a:lnTo>
                <a:lnTo>
                  <a:pt x="305" y="296"/>
                </a:lnTo>
                <a:lnTo>
                  <a:pt x="303" y="296"/>
                </a:lnTo>
                <a:lnTo>
                  <a:pt x="301" y="298"/>
                </a:lnTo>
                <a:lnTo>
                  <a:pt x="298" y="301"/>
                </a:lnTo>
                <a:lnTo>
                  <a:pt x="293" y="301"/>
                </a:lnTo>
                <a:lnTo>
                  <a:pt x="291" y="303"/>
                </a:lnTo>
                <a:lnTo>
                  <a:pt x="289" y="303"/>
                </a:lnTo>
                <a:lnTo>
                  <a:pt x="286" y="306"/>
                </a:lnTo>
                <a:lnTo>
                  <a:pt x="281" y="306"/>
                </a:lnTo>
                <a:lnTo>
                  <a:pt x="277" y="308"/>
                </a:lnTo>
                <a:lnTo>
                  <a:pt x="274" y="308"/>
                </a:lnTo>
                <a:lnTo>
                  <a:pt x="293" y="308"/>
                </a:lnTo>
                <a:lnTo>
                  <a:pt x="293" y="341"/>
                </a:lnTo>
                <a:lnTo>
                  <a:pt x="301" y="341"/>
                </a:lnTo>
                <a:lnTo>
                  <a:pt x="301" y="308"/>
                </a:lnTo>
                <a:lnTo>
                  <a:pt x="303" y="306"/>
                </a:lnTo>
                <a:lnTo>
                  <a:pt x="308" y="306"/>
                </a:lnTo>
                <a:lnTo>
                  <a:pt x="310" y="303"/>
                </a:lnTo>
                <a:lnTo>
                  <a:pt x="313" y="303"/>
                </a:lnTo>
                <a:lnTo>
                  <a:pt x="317" y="303"/>
                </a:lnTo>
                <a:lnTo>
                  <a:pt x="320" y="303"/>
                </a:lnTo>
                <a:lnTo>
                  <a:pt x="322" y="301"/>
                </a:lnTo>
                <a:lnTo>
                  <a:pt x="315" y="289"/>
                </a:lnTo>
                <a:lnTo>
                  <a:pt x="315" y="289"/>
                </a:lnTo>
                <a:close/>
              </a:path>
              <a:path w="405" h="455">
                <a:moveTo>
                  <a:pt x="341" y="284"/>
                </a:moveTo>
                <a:lnTo>
                  <a:pt x="341" y="289"/>
                </a:lnTo>
                <a:lnTo>
                  <a:pt x="339" y="293"/>
                </a:lnTo>
                <a:lnTo>
                  <a:pt x="339" y="301"/>
                </a:lnTo>
                <a:lnTo>
                  <a:pt x="337" y="303"/>
                </a:lnTo>
                <a:lnTo>
                  <a:pt x="337" y="310"/>
                </a:lnTo>
                <a:lnTo>
                  <a:pt x="334" y="315"/>
                </a:lnTo>
                <a:lnTo>
                  <a:pt x="334" y="320"/>
                </a:lnTo>
                <a:lnTo>
                  <a:pt x="332" y="320"/>
                </a:lnTo>
                <a:lnTo>
                  <a:pt x="332" y="325"/>
                </a:lnTo>
                <a:lnTo>
                  <a:pt x="341" y="322"/>
                </a:lnTo>
                <a:lnTo>
                  <a:pt x="341" y="315"/>
                </a:lnTo>
                <a:lnTo>
                  <a:pt x="344" y="310"/>
                </a:lnTo>
                <a:lnTo>
                  <a:pt x="346" y="306"/>
                </a:lnTo>
                <a:lnTo>
                  <a:pt x="346" y="303"/>
                </a:lnTo>
                <a:lnTo>
                  <a:pt x="349" y="298"/>
                </a:lnTo>
                <a:lnTo>
                  <a:pt x="351" y="296"/>
                </a:lnTo>
                <a:lnTo>
                  <a:pt x="351" y="293"/>
                </a:lnTo>
                <a:lnTo>
                  <a:pt x="353" y="293"/>
                </a:lnTo>
                <a:lnTo>
                  <a:pt x="341" y="284"/>
                </a:lnTo>
                <a:lnTo>
                  <a:pt x="341" y="284"/>
                </a:lnTo>
                <a:close/>
              </a:path>
              <a:path w="405" h="455">
                <a:moveTo>
                  <a:pt x="113" y="135"/>
                </a:moveTo>
                <a:lnTo>
                  <a:pt x="104" y="147"/>
                </a:lnTo>
                <a:lnTo>
                  <a:pt x="1" y="147"/>
                </a:lnTo>
                <a:lnTo>
                  <a:pt x="5" y="154"/>
                </a:lnTo>
                <a:lnTo>
                  <a:pt x="10" y="154"/>
                </a:lnTo>
                <a:lnTo>
                  <a:pt x="13" y="152"/>
                </a:lnTo>
                <a:lnTo>
                  <a:pt x="125" y="152"/>
                </a:lnTo>
                <a:lnTo>
                  <a:pt x="113" y="135"/>
                </a:lnTo>
                <a:lnTo>
                  <a:pt x="113" y="135"/>
                </a:lnTo>
                <a:close/>
              </a:path>
              <a:path w="405" h="455">
                <a:moveTo>
                  <a:pt x="68" y="147"/>
                </a:moveTo>
                <a:lnTo>
                  <a:pt x="68" y="30"/>
                </a:lnTo>
                <a:lnTo>
                  <a:pt x="61" y="30"/>
                </a:lnTo>
                <a:lnTo>
                  <a:pt x="61" y="147"/>
                </a:lnTo>
                <a:lnTo>
                  <a:pt x="68" y="147"/>
                </a:lnTo>
                <a:close/>
              </a:path>
              <a:path w="405" h="455">
                <a:moveTo>
                  <a:pt x="109" y="15"/>
                </a:moveTo>
                <a:lnTo>
                  <a:pt x="99" y="25"/>
                </a:lnTo>
                <a:lnTo>
                  <a:pt x="10" y="25"/>
                </a:lnTo>
                <a:lnTo>
                  <a:pt x="15" y="32"/>
                </a:lnTo>
                <a:lnTo>
                  <a:pt x="20" y="30"/>
                </a:lnTo>
                <a:lnTo>
                  <a:pt x="118" y="30"/>
                </a:lnTo>
                <a:lnTo>
                  <a:pt x="109" y="15"/>
                </a:lnTo>
                <a:lnTo>
                  <a:pt x="109" y="15"/>
                </a:lnTo>
                <a:close/>
              </a:path>
              <a:path w="405" h="455">
                <a:moveTo>
                  <a:pt x="260" y="147"/>
                </a:moveTo>
                <a:lnTo>
                  <a:pt x="253" y="154"/>
                </a:lnTo>
                <a:lnTo>
                  <a:pt x="185" y="154"/>
                </a:lnTo>
                <a:lnTo>
                  <a:pt x="190" y="161"/>
                </a:lnTo>
                <a:lnTo>
                  <a:pt x="193" y="161"/>
                </a:lnTo>
                <a:lnTo>
                  <a:pt x="195" y="159"/>
                </a:lnTo>
                <a:lnTo>
                  <a:pt x="270" y="159"/>
                </a:lnTo>
                <a:lnTo>
                  <a:pt x="260" y="147"/>
                </a:lnTo>
                <a:lnTo>
                  <a:pt x="260" y="147"/>
                </a:lnTo>
                <a:close/>
              </a:path>
              <a:path w="405" h="455">
                <a:moveTo>
                  <a:pt x="231" y="154"/>
                </a:moveTo>
                <a:lnTo>
                  <a:pt x="231" y="121"/>
                </a:lnTo>
                <a:lnTo>
                  <a:pt x="224" y="121"/>
                </a:lnTo>
                <a:lnTo>
                  <a:pt x="224" y="154"/>
                </a:lnTo>
                <a:lnTo>
                  <a:pt x="231" y="154"/>
                </a:lnTo>
                <a:close/>
              </a:path>
              <a:path w="405" h="455">
                <a:moveTo>
                  <a:pt x="253" y="109"/>
                </a:moveTo>
                <a:lnTo>
                  <a:pt x="248" y="116"/>
                </a:lnTo>
                <a:lnTo>
                  <a:pt x="197" y="116"/>
                </a:lnTo>
                <a:lnTo>
                  <a:pt x="202" y="123"/>
                </a:lnTo>
                <a:lnTo>
                  <a:pt x="207" y="123"/>
                </a:lnTo>
                <a:lnTo>
                  <a:pt x="210" y="121"/>
                </a:lnTo>
                <a:lnTo>
                  <a:pt x="262" y="121"/>
                </a:lnTo>
                <a:lnTo>
                  <a:pt x="253" y="109"/>
                </a:lnTo>
                <a:lnTo>
                  <a:pt x="253" y="109"/>
                </a:lnTo>
                <a:close/>
              </a:path>
              <a:path w="405" h="455">
                <a:moveTo>
                  <a:pt x="231" y="116"/>
                </a:moveTo>
                <a:lnTo>
                  <a:pt x="231" y="85"/>
                </a:lnTo>
                <a:lnTo>
                  <a:pt x="224" y="85"/>
                </a:lnTo>
                <a:lnTo>
                  <a:pt x="224" y="116"/>
                </a:lnTo>
                <a:lnTo>
                  <a:pt x="231" y="116"/>
                </a:lnTo>
                <a:close/>
              </a:path>
              <a:path w="405" h="455">
                <a:moveTo>
                  <a:pt x="159" y="85"/>
                </a:moveTo>
                <a:lnTo>
                  <a:pt x="159" y="87"/>
                </a:lnTo>
                <a:lnTo>
                  <a:pt x="157" y="92"/>
                </a:lnTo>
                <a:lnTo>
                  <a:pt x="157" y="97"/>
                </a:lnTo>
                <a:lnTo>
                  <a:pt x="154" y="99"/>
                </a:lnTo>
                <a:lnTo>
                  <a:pt x="154" y="106"/>
                </a:lnTo>
                <a:lnTo>
                  <a:pt x="152" y="109"/>
                </a:lnTo>
                <a:lnTo>
                  <a:pt x="152" y="113"/>
                </a:lnTo>
                <a:lnTo>
                  <a:pt x="150" y="116"/>
                </a:lnTo>
                <a:lnTo>
                  <a:pt x="150" y="118"/>
                </a:lnTo>
                <a:lnTo>
                  <a:pt x="147" y="123"/>
                </a:lnTo>
                <a:lnTo>
                  <a:pt x="145" y="126"/>
                </a:lnTo>
                <a:lnTo>
                  <a:pt x="145" y="130"/>
                </a:lnTo>
                <a:lnTo>
                  <a:pt x="142" y="133"/>
                </a:lnTo>
                <a:lnTo>
                  <a:pt x="142" y="135"/>
                </a:lnTo>
                <a:lnTo>
                  <a:pt x="140" y="140"/>
                </a:lnTo>
                <a:lnTo>
                  <a:pt x="140" y="142"/>
                </a:lnTo>
                <a:lnTo>
                  <a:pt x="142" y="140"/>
                </a:lnTo>
                <a:lnTo>
                  <a:pt x="145" y="138"/>
                </a:lnTo>
                <a:lnTo>
                  <a:pt x="145" y="135"/>
                </a:lnTo>
                <a:lnTo>
                  <a:pt x="147" y="133"/>
                </a:lnTo>
                <a:lnTo>
                  <a:pt x="150" y="128"/>
                </a:lnTo>
                <a:lnTo>
                  <a:pt x="150" y="126"/>
                </a:lnTo>
                <a:lnTo>
                  <a:pt x="152" y="123"/>
                </a:lnTo>
                <a:lnTo>
                  <a:pt x="154" y="121"/>
                </a:lnTo>
                <a:lnTo>
                  <a:pt x="154" y="116"/>
                </a:lnTo>
                <a:lnTo>
                  <a:pt x="157" y="113"/>
                </a:lnTo>
                <a:lnTo>
                  <a:pt x="157" y="111"/>
                </a:lnTo>
                <a:lnTo>
                  <a:pt x="159" y="106"/>
                </a:lnTo>
                <a:lnTo>
                  <a:pt x="161" y="104"/>
                </a:lnTo>
                <a:lnTo>
                  <a:pt x="161" y="99"/>
                </a:lnTo>
                <a:lnTo>
                  <a:pt x="164" y="97"/>
                </a:lnTo>
                <a:lnTo>
                  <a:pt x="164" y="94"/>
                </a:lnTo>
                <a:lnTo>
                  <a:pt x="166" y="90"/>
                </a:lnTo>
                <a:lnTo>
                  <a:pt x="166" y="85"/>
                </a:lnTo>
                <a:lnTo>
                  <a:pt x="159" y="85"/>
                </a:lnTo>
                <a:lnTo>
                  <a:pt x="159" y="85"/>
                </a:lnTo>
                <a:close/>
              </a:path>
              <a:path w="405" h="455">
                <a:moveTo>
                  <a:pt x="176" y="75"/>
                </a:moveTo>
                <a:lnTo>
                  <a:pt x="173" y="75"/>
                </a:lnTo>
                <a:lnTo>
                  <a:pt x="176" y="78"/>
                </a:lnTo>
                <a:lnTo>
                  <a:pt x="178" y="82"/>
                </a:lnTo>
                <a:lnTo>
                  <a:pt x="178" y="85"/>
                </a:lnTo>
                <a:lnTo>
                  <a:pt x="181" y="87"/>
                </a:lnTo>
                <a:lnTo>
                  <a:pt x="183" y="90"/>
                </a:lnTo>
                <a:lnTo>
                  <a:pt x="183" y="94"/>
                </a:lnTo>
                <a:lnTo>
                  <a:pt x="185" y="97"/>
                </a:lnTo>
                <a:lnTo>
                  <a:pt x="185" y="99"/>
                </a:lnTo>
                <a:lnTo>
                  <a:pt x="188" y="104"/>
                </a:lnTo>
                <a:lnTo>
                  <a:pt x="190" y="99"/>
                </a:lnTo>
                <a:lnTo>
                  <a:pt x="193" y="97"/>
                </a:lnTo>
                <a:lnTo>
                  <a:pt x="193" y="92"/>
                </a:lnTo>
                <a:lnTo>
                  <a:pt x="190" y="87"/>
                </a:lnTo>
                <a:lnTo>
                  <a:pt x="188" y="85"/>
                </a:lnTo>
                <a:lnTo>
                  <a:pt x="188" y="82"/>
                </a:lnTo>
                <a:lnTo>
                  <a:pt x="185" y="80"/>
                </a:lnTo>
                <a:lnTo>
                  <a:pt x="183" y="80"/>
                </a:lnTo>
                <a:lnTo>
                  <a:pt x="181" y="78"/>
                </a:lnTo>
                <a:lnTo>
                  <a:pt x="176" y="75"/>
                </a:lnTo>
                <a:lnTo>
                  <a:pt x="176" y="75"/>
                </a:lnTo>
                <a:close/>
              </a:path>
              <a:path w="405" h="455">
                <a:moveTo>
                  <a:pt x="257" y="73"/>
                </a:moveTo>
                <a:lnTo>
                  <a:pt x="250" y="82"/>
                </a:lnTo>
                <a:lnTo>
                  <a:pt x="193" y="82"/>
                </a:lnTo>
                <a:lnTo>
                  <a:pt x="197" y="87"/>
                </a:lnTo>
                <a:lnTo>
                  <a:pt x="207" y="87"/>
                </a:lnTo>
                <a:lnTo>
                  <a:pt x="210" y="85"/>
                </a:lnTo>
                <a:lnTo>
                  <a:pt x="265" y="85"/>
                </a:lnTo>
                <a:lnTo>
                  <a:pt x="257" y="73"/>
                </a:lnTo>
                <a:lnTo>
                  <a:pt x="257" y="73"/>
                </a:lnTo>
                <a:close/>
              </a:path>
              <a:path w="405" h="455">
                <a:moveTo>
                  <a:pt x="173" y="61"/>
                </a:moveTo>
                <a:lnTo>
                  <a:pt x="164" y="61"/>
                </a:lnTo>
                <a:lnTo>
                  <a:pt x="164" y="63"/>
                </a:lnTo>
                <a:lnTo>
                  <a:pt x="164" y="70"/>
                </a:lnTo>
                <a:lnTo>
                  <a:pt x="161" y="73"/>
                </a:lnTo>
                <a:lnTo>
                  <a:pt x="161" y="80"/>
                </a:lnTo>
                <a:lnTo>
                  <a:pt x="159" y="85"/>
                </a:lnTo>
                <a:lnTo>
                  <a:pt x="166" y="85"/>
                </a:lnTo>
                <a:lnTo>
                  <a:pt x="166" y="90"/>
                </a:lnTo>
                <a:lnTo>
                  <a:pt x="166" y="147"/>
                </a:lnTo>
                <a:lnTo>
                  <a:pt x="166" y="150"/>
                </a:lnTo>
                <a:lnTo>
                  <a:pt x="166" y="171"/>
                </a:lnTo>
                <a:lnTo>
                  <a:pt x="173" y="164"/>
                </a:lnTo>
                <a:lnTo>
                  <a:pt x="173" y="75"/>
                </a:lnTo>
                <a:lnTo>
                  <a:pt x="176" y="75"/>
                </a:lnTo>
                <a:lnTo>
                  <a:pt x="173" y="73"/>
                </a:lnTo>
                <a:lnTo>
                  <a:pt x="173" y="61"/>
                </a:lnTo>
                <a:lnTo>
                  <a:pt x="173" y="61"/>
                </a:lnTo>
                <a:close/>
              </a:path>
              <a:path w="405" h="455">
                <a:moveTo>
                  <a:pt x="257" y="58"/>
                </a:moveTo>
                <a:lnTo>
                  <a:pt x="250" y="61"/>
                </a:lnTo>
                <a:lnTo>
                  <a:pt x="250" y="68"/>
                </a:lnTo>
                <a:lnTo>
                  <a:pt x="257" y="66"/>
                </a:lnTo>
                <a:lnTo>
                  <a:pt x="257" y="58"/>
                </a:lnTo>
                <a:lnTo>
                  <a:pt x="257" y="58"/>
                </a:lnTo>
                <a:close/>
              </a:path>
              <a:path w="405" h="455">
                <a:moveTo>
                  <a:pt x="188" y="46"/>
                </a:moveTo>
                <a:lnTo>
                  <a:pt x="181" y="56"/>
                </a:lnTo>
                <a:lnTo>
                  <a:pt x="140" y="56"/>
                </a:lnTo>
                <a:lnTo>
                  <a:pt x="145" y="61"/>
                </a:lnTo>
                <a:lnTo>
                  <a:pt x="197" y="61"/>
                </a:lnTo>
                <a:lnTo>
                  <a:pt x="188" y="46"/>
                </a:lnTo>
                <a:lnTo>
                  <a:pt x="188" y="46"/>
                </a:lnTo>
                <a:close/>
              </a:path>
              <a:path w="405" h="455">
                <a:moveTo>
                  <a:pt x="147" y="20"/>
                </a:moveTo>
                <a:lnTo>
                  <a:pt x="145" y="20"/>
                </a:lnTo>
                <a:lnTo>
                  <a:pt x="145" y="25"/>
                </a:lnTo>
                <a:lnTo>
                  <a:pt x="147" y="22"/>
                </a:lnTo>
                <a:lnTo>
                  <a:pt x="159" y="22"/>
                </a:lnTo>
                <a:lnTo>
                  <a:pt x="161" y="20"/>
                </a:lnTo>
                <a:lnTo>
                  <a:pt x="166" y="20"/>
                </a:lnTo>
                <a:lnTo>
                  <a:pt x="147" y="20"/>
                </a:lnTo>
                <a:lnTo>
                  <a:pt x="147" y="20"/>
                </a:lnTo>
                <a:close/>
              </a:path>
              <a:path w="405" h="455">
                <a:moveTo>
                  <a:pt x="262" y="18"/>
                </a:moveTo>
                <a:lnTo>
                  <a:pt x="250" y="18"/>
                </a:lnTo>
                <a:lnTo>
                  <a:pt x="250" y="56"/>
                </a:lnTo>
                <a:lnTo>
                  <a:pt x="210" y="56"/>
                </a:lnTo>
                <a:lnTo>
                  <a:pt x="257" y="56"/>
                </a:lnTo>
                <a:lnTo>
                  <a:pt x="257" y="20"/>
                </a:lnTo>
                <a:lnTo>
                  <a:pt x="262" y="18"/>
                </a:lnTo>
                <a:lnTo>
                  <a:pt x="262" y="18"/>
                </a:lnTo>
                <a:close/>
              </a:path>
              <a:path w="405" h="455">
                <a:moveTo>
                  <a:pt x="200" y="6"/>
                </a:moveTo>
                <a:lnTo>
                  <a:pt x="200" y="15"/>
                </a:lnTo>
                <a:lnTo>
                  <a:pt x="210" y="13"/>
                </a:lnTo>
                <a:lnTo>
                  <a:pt x="200" y="6"/>
                </a:lnTo>
                <a:lnTo>
                  <a:pt x="200" y="6"/>
                </a:lnTo>
                <a:close/>
              </a:path>
              <a:path w="405" h="455">
                <a:moveTo>
                  <a:pt x="253" y="6"/>
                </a:moveTo>
                <a:lnTo>
                  <a:pt x="248" y="13"/>
                </a:lnTo>
                <a:lnTo>
                  <a:pt x="210" y="13"/>
                </a:lnTo>
                <a:lnTo>
                  <a:pt x="200" y="15"/>
                </a:lnTo>
                <a:lnTo>
                  <a:pt x="202" y="20"/>
                </a:lnTo>
                <a:lnTo>
                  <a:pt x="202" y="56"/>
                </a:lnTo>
                <a:lnTo>
                  <a:pt x="200" y="61"/>
                </a:lnTo>
                <a:lnTo>
                  <a:pt x="200" y="73"/>
                </a:lnTo>
                <a:lnTo>
                  <a:pt x="210" y="68"/>
                </a:lnTo>
                <a:lnTo>
                  <a:pt x="210" y="61"/>
                </a:lnTo>
                <a:lnTo>
                  <a:pt x="250" y="61"/>
                </a:lnTo>
                <a:lnTo>
                  <a:pt x="257" y="58"/>
                </a:lnTo>
                <a:lnTo>
                  <a:pt x="257" y="56"/>
                </a:lnTo>
                <a:lnTo>
                  <a:pt x="210" y="56"/>
                </a:lnTo>
                <a:lnTo>
                  <a:pt x="210" y="18"/>
                </a:lnTo>
                <a:lnTo>
                  <a:pt x="250" y="18"/>
                </a:lnTo>
                <a:lnTo>
                  <a:pt x="262" y="18"/>
                </a:lnTo>
                <a:lnTo>
                  <a:pt x="253" y="6"/>
                </a:lnTo>
                <a:lnTo>
                  <a:pt x="253" y="6"/>
                </a:lnTo>
                <a:close/>
              </a:path>
              <a:path w="405" h="455">
                <a:moveTo>
                  <a:pt x="185" y="3"/>
                </a:moveTo>
                <a:lnTo>
                  <a:pt x="183" y="6"/>
                </a:lnTo>
                <a:lnTo>
                  <a:pt x="181" y="8"/>
                </a:lnTo>
                <a:lnTo>
                  <a:pt x="178" y="8"/>
                </a:lnTo>
                <a:lnTo>
                  <a:pt x="176" y="10"/>
                </a:lnTo>
                <a:lnTo>
                  <a:pt x="171" y="10"/>
                </a:lnTo>
                <a:lnTo>
                  <a:pt x="169" y="13"/>
                </a:lnTo>
                <a:lnTo>
                  <a:pt x="164" y="15"/>
                </a:lnTo>
                <a:lnTo>
                  <a:pt x="161" y="15"/>
                </a:lnTo>
                <a:lnTo>
                  <a:pt x="159" y="18"/>
                </a:lnTo>
                <a:lnTo>
                  <a:pt x="154" y="18"/>
                </a:lnTo>
                <a:lnTo>
                  <a:pt x="152" y="20"/>
                </a:lnTo>
                <a:lnTo>
                  <a:pt x="147" y="20"/>
                </a:lnTo>
                <a:lnTo>
                  <a:pt x="166" y="20"/>
                </a:lnTo>
                <a:lnTo>
                  <a:pt x="166" y="56"/>
                </a:lnTo>
                <a:lnTo>
                  <a:pt x="173" y="56"/>
                </a:lnTo>
                <a:lnTo>
                  <a:pt x="173" y="20"/>
                </a:lnTo>
                <a:lnTo>
                  <a:pt x="178" y="18"/>
                </a:lnTo>
                <a:lnTo>
                  <a:pt x="185" y="18"/>
                </a:lnTo>
                <a:lnTo>
                  <a:pt x="188" y="15"/>
                </a:lnTo>
                <a:lnTo>
                  <a:pt x="190" y="15"/>
                </a:lnTo>
                <a:lnTo>
                  <a:pt x="193" y="15"/>
                </a:lnTo>
                <a:lnTo>
                  <a:pt x="185" y="3"/>
                </a:lnTo>
                <a:lnTo>
                  <a:pt x="185" y="3"/>
                </a:lnTo>
                <a:close/>
              </a:path>
              <a:path w="405" h="455">
                <a:moveTo>
                  <a:pt x="370" y="123"/>
                </a:moveTo>
                <a:lnTo>
                  <a:pt x="370" y="126"/>
                </a:lnTo>
                <a:lnTo>
                  <a:pt x="373" y="128"/>
                </a:lnTo>
                <a:lnTo>
                  <a:pt x="375" y="130"/>
                </a:lnTo>
                <a:lnTo>
                  <a:pt x="377" y="133"/>
                </a:lnTo>
                <a:lnTo>
                  <a:pt x="380" y="135"/>
                </a:lnTo>
                <a:lnTo>
                  <a:pt x="382" y="138"/>
                </a:lnTo>
                <a:lnTo>
                  <a:pt x="382" y="140"/>
                </a:lnTo>
                <a:lnTo>
                  <a:pt x="385" y="142"/>
                </a:lnTo>
                <a:lnTo>
                  <a:pt x="387" y="145"/>
                </a:lnTo>
                <a:lnTo>
                  <a:pt x="387" y="147"/>
                </a:lnTo>
                <a:lnTo>
                  <a:pt x="390" y="150"/>
                </a:lnTo>
                <a:lnTo>
                  <a:pt x="392" y="154"/>
                </a:lnTo>
                <a:lnTo>
                  <a:pt x="392" y="157"/>
                </a:lnTo>
                <a:lnTo>
                  <a:pt x="394" y="159"/>
                </a:lnTo>
                <a:lnTo>
                  <a:pt x="397" y="161"/>
                </a:lnTo>
                <a:lnTo>
                  <a:pt x="399" y="166"/>
                </a:lnTo>
                <a:lnTo>
                  <a:pt x="401" y="166"/>
                </a:lnTo>
                <a:lnTo>
                  <a:pt x="401" y="161"/>
                </a:lnTo>
                <a:lnTo>
                  <a:pt x="401" y="152"/>
                </a:lnTo>
                <a:lnTo>
                  <a:pt x="401" y="150"/>
                </a:lnTo>
                <a:lnTo>
                  <a:pt x="401" y="145"/>
                </a:lnTo>
                <a:lnTo>
                  <a:pt x="399" y="142"/>
                </a:lnTo>
                <a:lnTo>
                  <a:pt x="397" y="142"/>
                </a:lnTo>
                <a:lnTo>
                  <a:pt x="397" y="140"/>
                </a:lnTo>
                <a:lnTo>
                  <a:pt x="394" y="140"/>
                </a:lnTo>
                <a:lnTo>
                  <a:pt x="392" y="138"/>
                </a:lnTo>
                <a:lnTo>
                  <a:pt x="390" y="135"/>
                </a:lnTo>
                <a:lnTo>
                  <a:pt x="387" y="135"/>
                </a:lnTo>
                <a:lnTo>
                  <a:pt x="385" y="133"/>
                </a:lnTo>
                <a:lnTo>
                  <a:pt x="382" y="130"/>
                </a:lnTo>
                <a:lnTo>
                  <a:pt x="377" y="128"/>
                </a:lnTo>
                <a:lnTo>
                  <a:pt x="375" y="126"/>
                </a:lnTo>
                <a:lnTo>
                  <a:pt x="370" y="123"/>
                </a:lnTo>
                <a:lnTo>
                  <a:pt x="370" y="123"/>
                </a:lnTo>
                <a:close/>
              </a:path>
              <a:path w="405" h="455">
                <a:moveTo>
                  <a:pt x="332" y="101"/>
                </a:moveTo>
                <a:lnTo>
                  <a:pt x="310" y="111"/>
                </a:lnTo>
                <a:lnTo>
                  <a:pt x="322" y="111"/>
                </a:lnTo>
                <a:lnTo>
                  <a:pt x="325" y="109"/>
                </a:lnTo>
                <a:lnTo>
                  <a:pt x="330" y="106"/>
                </a:lnTo>
                <a:lnTo>
                  <a:pt x="334" y="104"/>
                </a:lnTo>
                <a:lnTo>
                  <a:pt x="332" y="101"/>
                </a:lnTo>
                <a:lnTo>
                  <a:pt x="332" y="101"/>
                </a:lnTo>
                <a:close/>
              </a:path>
              <a:path w="405" h="455">
                <a:moveTo>
                  <a:pt x="363" y="61"/>
                </a:moveTo>
                <a:lnTo>
                  <a:pt x="363" y="104"/>
                </a:lnTo>
                <a:lnTo>
                  <a:pt x="361" y="106"/>
                </a:lnTo>
                <a:lnTo>
                  <a:pt x="361" y="116"/>
                </a:lnTo>
                <a:lnTo>
                  <a:pt x="358" y="121"/>
                </a:lnTo>
                <a:lnTo>
                  <a:pt x="358" y="128"/>
                </a:lnTo>
                <a:lnTo>
                  <a:pt x="356" y="130"/>
                </a:lnTo>
                <a:lnTo>
                  <a:pt x="356" y="133"/>
                </a:lnTo>
                <a:lnTo>
                  <a:pt x="353" y="138"/>
                </a:lnTo>
                <a:lnTo>
                  <a:pt x="353" y="140"/>
                </a:lnTo>
                <a:lnTo>
                  <a:pt x="351" y="140"/>
                </a:lnTo>
                <a:lnTo>
                  <a:pt x="351" y="142"/>
                </a:lnTo>
                <a:lnTo>
                  <a:pt x="349" y="145"/>
                </a:lnTo>
                <a:lnTo>
                  <a:pt x="346" y="147"/>
                </a:lnTo>
                <a:lnTo>
                  <a:pt x="344" y="150"/>
                </a:lnTo>
                <a:lnTo>
                  <a:pt x="341" y="152"/>
                </a:lnTo>
                <a:lnTo>
                  <a:pt x="341" y="154"/>
                </a:lnTo>
                <a:lnTo>
                  <a:pt x="339" y="154"/>
                </a:lnTo>
                <a:lnTo>
                  <a:pt x="334" y="157"/>
                </a:lnTo>
                <a:lnTo>
                  <a:pt x="332" y="159"/>
                </a:lnTo>
                <a:lnTo>
                  <a:pt x="330" y="161"/>
                </a:lnTo>
                <a:lnTo>
                  <a:pt x="327" y="164"/>
                </a:lnTo>
                <a:lnTo>
                  <a:pt x="322" y="166"/>
                </a:lnTo>
                <a:lnTo>
                  <a:pt x="320" y="169"/>
                </a:lnTo>
                <a:lnTo>
                  <a:pt x="320" y="171"/>
                </a:lnTo>
                <a:lnTo>
                  <a:pt x="325" y="169"/>
                </a:lnTo>
                <a:lnTo>
                  <a:pt x="327" y="169"/>
                </a:lnTo>
                <a:lnTo>
                  <a:pt x="330" y="166"/>
                </a:lnTo>
                <a:lnTo>
                  <a:pt x="332" y="166"/>
                </a:lnTo>
                <a:lnTo>
                  <a:pt x="334" y="164"/>
                </a:lnTo>
                <a:lnTo>
                  <a:pt x="339" y="161"/>
                </a:lnTo>
                <a:lnTo>
                  <a:pt x="341" y="161"/>
                </a:lnTo>
                <a:lnTo>
                  <a:pt x="344" y="159"/>
                </a:lnTo>
                <a:lnTo>
                  <a:pt x="344" y="157"/>
                </a:lnTo>
                <a:lnTo>
                  <a:pt x="346" y="157"/>
                </a:lnTo>
                <a:lnTo>
                  <a:pt x="349" y="154"/>
                </a:lnTo>
                <a:lnTo>
                  <a:pt x="351" y="152"/>
                </a:lnTo>
                <a:lnTo>
                  <a:pt x="353" y="150"/>
                </a:lnTo>
                <a:lnTo>
                  <a:pt x="356" y="147"/>
                </a:lnTo>
                <a:lnTo>
                  <a:pt x="356" y="145"/>
                </a:lnTo>
                <a:lnTo>
                  <a:pt x="358" y="142"/>
                </a:lnTo>
                <a:lnTo>
                  <a:pt x="361" y="140"/>
                </a:lnTo>
                <a:lnTo>
                  <a:pt x="363" y="138"/>
                </a:lnTo>
                <a:lnTo>
                  <a:pt x="363" y="133"/>
                </a:lnTo>
                <a:lnTo>
                  <a:pt x="365" y="130"/>
                </a:lnTo>
                <a:lnTo>
                  <a:pt x="365" y="126"/>
                </a:lnTo>
                <a:lnTo>
                  <a:pt x="368" y="123"/>
                </a:lnTo>
                <a:lnTo>
                  <a:pt x="368" y="111"/>
                </a:lnTo>
                <a:lnTo>
                  <a:pt x="370" y="109"/>
                </a:lnTo>
                <a:lnTo>
                  <a:pt x="370" y="73"/>
                </a:lnTo>
                <a:lnTo>
                  <a:pt x="375" y="68"/>
                </a:lnTo>
                <a:lnTo>
                  <a:pt x="363" y="61"/>
                </a:lnTo>
                <a:lnTo>
                  <a:pt x="363" y="61"/>
                </a:lnTo>
                <a:close/>
              </a:path>
              <a:path w="405" h="455">
                <a:moveTo>
                  <a:pt x="337" y="46"/>
                </a:moveTo>
                <a:lnTo>
                  <a:pt x="337" y="128"/>
                </a:lnTo>
                <a:lnTo>
                  <a:pt x="344" y="121"/>
                </a:lnTo>
                <a:lnTo>
                  <a:pt x="344" y="46"/>
                </a:lnTo>
                <a:lnTo>
                  <a:pt x="390" y="46"/>
                </a:lnTo>
                <a:lnTo>
                  <a:pt x="337" y="46"/>
                </a:lnTo>
                <a:lnTo>
                  <a:pt x="337" y="46"/>
                </a:lnTo>
                <a:close/>
              </a:path>
              <a:path w="405" h="455">
                <a:moveTo>
                  <a:pt x="337" y="37"/>
                </a:moveTo>
                <a:lnTo>
                  <a:pt x="337" y="46"/>
                </a:lnTo>
                <a:lnTo>
                  <a:pt x="390" y="46"/>
                </a:lnTo>
                <a:lnTo>
                  <a:pt x="390" y="126"/>
                </a:lnTo>
                <a:lnTo>
                  <a:pt x="397" y="118"/>
                </a:lnTo>
                <a:lnTo>
                  <a:pt x="397" y="49"/>
                </a:lnTo>
                <a:lnTo>
                  <a:pt x="401" y="44"/>
                </a:lnTo>
                <a:lnTo>
                  <a:pt x="344" y="44"/>
                </a:lnTo>
                <a:lnTo>
                  <a:pt x="337" y="37"/>
                </a:lnTo>
                <a:lnTo>
                  <a:pt x="337" y="37"/>
                </a:lnTo>
                <a:close/>
              </a:path>
              <a:path w="405" h="455">
                <a:moveTo>
                  <a:pt x="392" y="37"/>
                </a:moveTo>
                <a:lnTo>
                  <a:pt x="387" y="44"/>
                </a:lnTo>
                <a:lnTo>
                  <a:pt x="361" y="44"/>
                </a:lnTo>
                <a:lnTo>
                  <a:pt x="401" y="44"/>
                </a:lnTo>
                <a:lnTo>
                  <a:pt x="392" y="37"/>
                </a:lnTo>
                <a:lnTo>
                  <a:pt x="392" y="37"/>
                </a:lnTo>
                <a:close/>
              </a:path>
              <a:path w="405" h="455">
                <a:moveTo>
                  <a:pt x="310" y="32"/>
                </a:moveTo>
                <a:lnTo>
                  <a:pt x="303" y="32"/>
                </a:lnTo>
                <a:lnTo>
                  <a:pt x="303" y="113"/>
                </a:lnTo>
                <a:lnTo>
                  <a:pt x="298" y="116"/>
                </a:lnTo>
                <a:lnTo>
                  <a:pt x="296" y="118"/>
                </a:lnTo>
                <a:lnTo>
                  <a:pt x="293" y="118"/>
                </a:lnTo>
                <a:lnTo>
                  <a:pt x="289" y="121"/>
                </a:lnTo>
                <a:lnTo>
                  <a:pt x="284" y="121"/>
                </a:lnTo>
                <a:lnTo>
                  <a:pt x="284" y="123"/>
                </a:lnTo>
                <a:lnTo>
                  <a:pt x="281" y="123"/>
                </a:lnTo>
                <a:lnTo>
                  <a:pt x="289" y="138"/>
                </a:lnTo>
                <a:lnTo>
                  <a:pt x="289" y="135"/>
                </a:lnTo>
                <a:lnTo>
                  <a:pt x="291" y="133"/>
                </a:lnTo>
                <a:lnTo>
                  <a:pt x="293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3" y="118"/>
                </a:lnTo>
                <a:lnTo>
                  <a:pt x="315" y="116"/>
                </a:lnTo>
                <a:lnTo>
                  <a:pt x="317" y="113"/>
                </a:lnTo>
                <a:lnTo>
                  <a:pt x="322" y="111"/>
                </a:lnTo>
                <a:lnTo>
                  <a:pt x="310" y="111"/>
                </a:lnTo>
                <a:lnTo>
                  <a:pt x="310" y="32"/>
                </a:lnTo>
                <a:lnTo>
                  <a:pt x="310" y="32"/>
                </a:lnTo>
                <a:close/>
              </a:path>
              <a:path w="405" h="455">
                <a:moveTo>
                  <a:pt x="325" y="20"/>
                </a:moveTo>
                <a:lnTo>
                  <a:pt x="317" y="27"/>
                </a:lnTo>
                <a:lnTo>
                  <a:pt x="281" y="27"/>
                </a:lnTo>
                <a:lnTo>
                  <a:pt x="286" y="34"/>
                </a:lnTo>
                <a:lnTo>
                  <a:pt x="291" y="34"/>
                </a:lnTo>
                <a:lnTo>
                  <a:pt x="293" y="32"/>
                </a:lnTo>
                <a:lnTo>
                  <a:pt x="334" y="32"/>
                </a:lnTo>
                <a:lnTo>
                  <a:pt x="325" y="20"/>
                </a:lnTo>
                <a:lnTo>
                  <a:pt x="325" y="20"/>
                </a:lnTo>
                <a:close/>
              </a:path>
              <a:path w="405" h="455">
                <a:moveTo>
                  <a:pt x="370" y="15"/>
                </a:moveTo>
                <a:lnTo>
                  <a:pt x="361" y="15"/>
                </a:lnTo>
                <a:lnTo>
                  <a:pt x="361" y="18"/>
                </a:lnTo>
                <a:lnTo>
                  <a:pt x="361" y="22"/>
                </a:lnTo>
                <a:lnTo>
                  <a:pt x="358" y="25"/>
                </a:lnTo>
                <a:lnTo>
                  <a:pt x="358" y="44"/>
                </a:lnTo>
                <a:lnTo>
                  <a:pt x="344" y="44"/>
                </a:lnTo>
                <a:lnTo>
                  <a:pt x="361" y="44"/>
                </a:lnTo>
                <a:lnTo>
                  <a:pt x="361" y="41"/>
                </a:lnTo>
                <a:lnTo>
                  <a:pt x="363" y="37"/>
                </a:lnTo>
                <a:lnTo>
                  <a:pt x="363" y="32"/>
                </a:lnTo>
                <a:lnTo>
                  <a:pt x="365" y="27"/>
                </a:lnTo>
                <a:lnTo>
                  <a:pt x="365" y="25"/>
                </a:lnTo>
                <a:lnTo>
                  <a:pt x="368" y="22"/>
                </a:lnTo>
                <a:lnTo>
                  <a:pt x="368" y="18"/>
                </a:lnTo>
                <a:lnTo>
                  <a:pt x="370" y="15"/>
                </a:lnTo>
                <a:lnTo>
                  <a:pt x="370" y="15"/>
                </a:lnTo>
                <a:close/>
              </a:path>
              <a:path w="405" h="455">
                <a:moveTo>
                  <a:pt x="397" y="1"/>
                </a:moveTo>
                <a:lnTo>
                  <a:pt x="387" y="10"/>
                </a:lnTo>
                <a:lnTo>
                  <a:pt x="327" y="10"/>
                </a:lnTo>
                <a:lnTo>
                  <a:pt x="332" y="18"/>
                </a:lnTo>
                <a:lnTo>
                  <a:pt x="334" y="15"/>
                </a:lnTo>
                <a:lnTo>
                  <a:pt x="404" y="15"/>
                </a:lnTo>
                <a:lnTo>
                  <a:pt x="397" y="1"/>
                </a:lnTo>
                <a:lnTo>
                  <a:pt x="39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34" name="path 10834"/>
          <p:cNvSpPr/>
          <p:nvPr/>
        </p:nvSpPr>
        <p:spPr>
          <a:xfrm>
            <a:off x="13919454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20" y="147"/>
                </a:moveTo>
                <a:lnTo>
                  <a:pt x="20" y="150"/>
                </a:lnTo>
                <a:lnTo>
                  <a:pt x="22" y="152"/>
                </a:lnTo>
                <a:lnTo>
                  <a:pt x="37" y="150"/>
                </a:lnTo>
                <a:lnTo>
                  <a:pt x="27" y="150"/>
                </a:lnTo>
                <a:lnTo>
                  <a:pt x="25" y="147"/>
                </a:lnTo>
                <a:lnTo>
                  <a:pt x="20" y="147"/>
                </a:lnTo>
                <a:lnTo>
                  <a:pt x="20" y="147"/>
                </a:lnTo>
                <a:close/>
              </a:path>
              <a:path w="405" h="172">
                <a:moveTo>
                  <a:pt x="123" y="125"/>
                </a:moveTo>
                <a:lnTo>
                  <a:pt x="121" y="125"/>
                </a:lnTo>
                <a:lnTo>
                  <a:pt x="121" y="128"/>
                </a:lnTo>
                <a:lnTo>
                  <a:pt x="121" y="138"/>
                </a:lnTo>
                <a:lnTo>
                  <a:pt x="118" y="140"/>
                </a:lnTo>
                <a:lnTo>
                  <a:pt x="118" y="150"/>
                </a:lnTo>
                <a:lnTo>
                  <a:pt x="116" y="152"/>
                </a:lnTo>
                <a:lnTo>
                  <a:pt x="113" y="154"/>
                </a:lnTo>
                <a:lnTo>
                  <a:pt x="78" y="154"/>
                </a:lnTo>
                <a:lnTo>
                  <a:pt x="128" y="157"/>
                </a:lnTo>
                <a:lnTo>
                  <a:pt x="130" y="154"/>
                </a:lnTo>
                <a:lnTo>
                  <a:pt x="128" y="152"/>
                </a:lnTo>
                <a:lnTo>
                  <a:pt x="125" y="150"/>
                </a:lnTo>
                <a:lnTo>
                  <a:pt x="123" y="147"/>
                </a:lnTo>
                <a:lnTo>
                  <a:pt x="123" y="125"/>
                </a:lnTo>
                <a:lnTo>
                  <a:pt x="123" y="125"/>
                </a:lnTo>
                <a:close/>
              </a:path>
              <a:path w="405" h="172">
                <a:moveTo>
                  <a:pt x="97" y="118"/>
                </a:moveTo>
                <a:lnTo>
                  <a:pt x="97" y="121"/>
                </a:lnTo>
                <a:lnTo>
                  <a:pt x="104" y="118"/>
                </a:lnTo>
                <a:lnTo>
                  <a:pt x="97" y="118"/>
                </a:lnTo>
                <a:lnTo>
                  <a:pt x="97" y="118"/>
                </a:lnTo>
                <a:close/>
              </a:path>
              <a:path w="405" h="172">
                <a:moveTo>
                  <a:pt x="73" y="94"/>
                </a:moveTo>
                <a:lnTo>
                  <a:pt x="65" y="97"/>
                </a:lnTo>
                <a:lnTo>
                  <a:pt x="65" y="159"/>
                </a:lnTo>
                <a:lnTo>
                  <a:pt x="68" y="161"/>
                </a:lnTo>
                <a:lnTo>
                  <a:pt x="70" y="164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28" y="157"/>
                </a:lnTo>
                <a:lnTo>
                  <a:pt x="78" y="154"/>
                </a:lnTo>
                <a:lnTo>
                  <a:pt x="75" y="154"/>
                </a:lnTo>
                <a:lnTo>
                  <a:pt x="73" y="152"/>
                </a:lnTo>
                <a:lnTo>
                  <a:pt x="73" y="94"/>
                </a:lnTo>
                <a:lnTo>
                  <a:pt x="73" y="94"/>
                </a:lnTo>
                <a:close/>
              </a:path>
              <a:path w="405" h="172">
                <a:moveTo>
                  <a:pt x="92" y="85"/>
                </a:moveTo>
                <a:lnTo>
                  <a:pt x="85" y="90"/>
                </a:lnTo>
                <a:lnTo>
                  <a:pt x="85" y="145"/>
                </a:lnTo>
                <a:lnTo>
                  <a:pt x="92" y="140"/>
                </a:lnTo>
                <a:lnTo>
                  <a:pt x="92" y="85"/>
                </a:lnTo>
                <a:lnTo>
                  <a:pt x="92" y="85"/>
                </a:lnTo>
                <a:close/>
              </a:path>
              <a:path w="405" h="172">
                <a:moveTo>
                  <a:pt x="116" y="78"/>
                </a:moveTo>
                <a:lnTo>
                  <a:pt x="109" y="78"/>
                </a:lnTo>
                <a:lnTo>
                  <a:pt x="109" y="82"/>
                </a:lnTo>
                <a:lnTo>
                  <a:pt x="109" y="116"/>
                </a:lnTo>
                <a:lnTo>
                  <a:pt x="106" y="118"/>
                </a:lnTo>
                <a:lnTo>
                  <a:pt x="104" y="118"/>
                </a:lnTo>
                <a:lnTo>
                  <a:pt x="97" y="121"/>
                </a:lnTo>
                <a:lnTo>
                  <a:pt x="99" y="123"/>
                </a:lnTo>
                <a:lnTo>
                  <a:pt x="101" y="123"/>
                </a:lnTo>
                <a:lnTo>
                  <a:pt x="104" y="125"/>
                </a:lnTo>
                <a:lnTo>
                  <a:pt x="104" y="128"/>
                </a:lnTo>
                <a:lnTo>
                  <a:pt x="106" y="130"/>
                </a:lnTo>
                <a:lnTo>
                  <a:pt x="109" y="130"/>
                </a:lnTo>
                <a:lnTo>
                  <a:pt x="111" y="128"/>
                </a:lnTo>
                <a:lnTo>
                  <a:pt x="113" y="125"/>
                </a:lnTo>
                <a:lnTo>
                  <a:pt x="116" y="121"/>
                </a:lnTo>
                <a:lnTo>
                  <a:pt x="116" y="78"/>
                </a:lnTo>
                <a:lnTo>
                  <a:pt x="116" y="78"/>
                </a:lnTo>
                <a:close/>
              </a:path>
              <a:path w="405" h="172">
                <a:moveTo>
                  <a:pt x="53" y="75"/>
                </a:moveTo>
                <a:lnTo>
                  <a:pt x="41" y="78"/>
                </a:lnTo>
                <a:lnTo>
                  <a:pt x="41" y="135"/>
                </a:lnTo>
                <a:lnTo>
                  <a:pt x="39" y="138"/>
                </a:lnTo>
                <a:lnTo>
                  <a:pt x="39" y="147"/>
                </a:lnTo>
                <a:lnTo>
                  <a:pt x="37" y="150"/>
                </a:lnTo>
                <a:lnTo>
                  <a:pt x="22" y="152"/>
                </a:lnTo>
                <a:lnTo>
                  <a:pt x="25" y="154"/>
                </a:lnTo>
                <a:lnTo>
                  <a:pt x="27" y="154"/>
                </a:lnTo>
                <a:lnTo>
                  <a:pt x="30" y="157"/>
                </a:lnTo>
                <a:lnTo>
                  <a:pt x="32" y="159"/>
                </a:lnTo>
                <a:lnTo>
                  <a:pt x="32" y="164"/>
                </a:lnTo>
                <a:lnTo>
                  <a:pt x="34" y="164"/>
                </a:lnTo>
                <a:lnTo>
                  <a:pt x="37" y="161"/>
                </a:lnTo>
                <a:lnTo>
                  <a:pt x="39" y="161"/>
                </a:lnTo>
                <a:lnTo>
                  <a:pt x="41" y="159"/>
                </a:lnTo>
                <a:lnTo>
                  <a:pt x="44" y="157"/>
                </a:lnTo>
                <a:lnTo>
                  <a:pt x="46" y="152"/>
                </a:lnTo>
                <a:lnTo>
                  <a:pt x="46" y="140"/>
                </a:lnTo>
                <a:lnTo>
                  <a:pt x="49" y="138"/>
                </a:lnTo>
                <a:lnTo>
                  <a:pt x="49" y="80"/>
                </a:lnTo>
                <a:lnTo>
                  <a:pt x="53" y="75"/>
                </a:lnTo>
                <a:lnTo>
                  <a:pt x="53" y="75"/>
                </a:lnTo>
                <a:close/>
              </a:path>
              <a:path w="405" h="172">
                <a:moveTo>
                  <a:pt x="44" y="68"/>
                </a:moveTo>
                <a:lnTo>
                  <a:pt x="41" y="73"/>
                </a:lnTo>
                <a:lnTo>
                  <a:pt x="27" y="73"/>
                </a:lnTo>
                <a:lnTo>
                  <a:pt x="53" y="75"/>
                </a:lnTo>
                <a:lnTo>
                  <a:pt x="44" y="68"/>
                </a:lnTo>
                <a:lnTo>
                  <a:pt x="44" y="68"/>
                </a:lnTo>
                <a:close/>
              </a:path>
              <a:path w="405" h="172">
                <a:moveTo>
                  <a:pt x="111" y="65"/>
                </a:moveTo>
                <a:lnTo>
                  <a:pt x="109" y="73"/>
                </a:lnTo>
                <a:lnTo>
                  <a:pt x="92" y="80"/>
                </a:lnTo>
                <a:lnTo>
                  <a:pt x="85" y="82"/>
                </a:lnTo>
                <a:lnTo>
                  <a:pt x="73" y="90"/>
                </a:lnTo>
                <a:lnTo>
                  <a:pt x="65" y="92"/>
                </a:lnTo>
                <a:lnTo>
                  <a:pt x="51" y="97"/>
                </a:lnTo>
                <a:lnTo>
                  <a:pt x="56" y="104"/>
                </a:lnTo>
                <a:lnTo>
                  <a:pt x="58" y="99"/>
                </a:lnTo>
                <a:lnTo>
                  <a:pt x="65" y="97"/>
                </a:lnTo>
                <a:lnTo>
                  <a:pt x="73" y="94"/>
                </a:lnTo>
                <a:lnTo>
                  <a:pt x="85" y="90"/>
                </a:lnTo>
                <a:lnTo>
                  <a:pt x="92" y="85"/>
                </a:lnTo>
                <a:lnTo>
                  <a:pt x="109" y="78"/>
                </a:lnTo>
                <a:lnTo>
                  <a:pt x="116" y="78"/>
                </a:lnTo>
                <a:lnTo>
                  <a:pt x="121" y="73"/>
                </a:lnTo>
                <a:lnTo>
                  <a:pt x="111" y="65"/>
                </a:lnTo>
                <a:lnTo>
                  <a:pt x="111" y="65"/>
                </a:lnTo>
                <a:close/>
              </a:path>
              <a:path w="405" h="172">
                <a:moveTo>
                  <a:pt x="63" y="61"/>
                </a:moveTo>
                <a:lnTo>
                  <a:pt x="63" y="78"/>
                </a:lnTo>
                <a:lnTo>
                  <a:pt x="65" y="82"/>
                </a:lnTo>
                <a:lnTo>
                  <a:pt x="65" y="92"/>
                </a:lnTo>
                <a:lnTo>
                  <a:pt x="73" y="90"/>
                </a:lnTo>
                <a:lnTo>
                  <a:pt x="73" y="73"/>
                </a:lnTo>
                <a:lnTo>
                  <a:pt x="78" y="68"/>
                </a:lnTo>
                <a:lnTo>
                  <a:pt x="63" y="61"/>
                </a:lnTo>
                <a:lnTo>
                  <a:pt x="63" y="61"/>
                </a:lnTo>
                <a:close/>
              </a:path>
              <a:path w="405" h="172">
                <a:moveTo>
                  <a:pt x="27" y="46"/>
                </a:moveTo>
                <a:lnTo>
                  <a:pt x="20" y="46"/>
                </a:lnTo>
                <a:lnTo>
                  <a:pt x="20" y="82"/>
                </a:lnTo>
                <a:lnTo>
                  <a:pt x="20" y="101"/>
                </a:lnTo>
                <a:lnTo>
                  <a:pt x="18" y="106"/>
                </a:lnTo>
                <a:lnTo>
                  <a:pt x="18" y="121"/>
                </a:lnTo>
                <a:lnTo>
                  <a:pt x="15" y="125"/>
                </a:lnTo>
                <a:lnTo>
                  <a:pt x="15" y="135"/>
                </a:lnTo>
                <a:lnTo>
                  <a:pt x="13" y="138"/>
                </a:lnTo>
                <a:lnTo>
                  <a:pt x="13" y="142"/>
                </a:lnTo>
                <a:lnTo>
                  <a:pt x="10" y="145"/>
                </a:lnTo>
                <a:lnTo>
                  <a:pt x="10" y="147"/>
                </a:lnTo>
                <a:lnTo>
                  <a:pt x="8" y="152"/>
                </a:lnTo>
                <a:lnTo>
                  <a:pt x="8" y="154"/>
                </a:lnTo>
                <a:lnTo>
                  <a:pt x="5" y="157"/>
                </a:lnTo>
                <a:lnTo>
                  <a:pt x="5" y="161"/>
                </a:lnTo>
                <a:lnTo>
                  <a:pt x="3" y="164"/>
                </a:lnTo>
                <a:lnTo>
                  <a:pt x="3" y="166"/>
                </a:lnTo>
                <a:lnTo>
                  <a:pt x="1" y="169"/>
                </a:lnTo>
                <a:lnTo>
                  <a:pt x="3" y="171"/>
                </a:lnTo>
                <a:lnTo>
                  <a:pt x="3" y="169"/>
                </a:lnTo>
                <a:lnTo>
                  <a:pt x="5" y="166"/>
                </a:lnTo>
                <a:lnTo>
                  <a:pt x="8" y="164"/>
                </a:lnTo>
                <a:lnTo>
                  <a:pt x="8" y="161"/>
                </a:lnTo>
                <a:lnTo>
                  <a:pt x="10" y="159"/>
                </a:lnTo>
                <a:lnTo>
                  <a:pt x="13" y="157"/>
                </a:lnTo>
                <a:lnTo>
                  <a:pt x="13" y="152"/>
                </a:lnTo>
                <a:lnTo>
                  <a:pt x="15" y="150"/>
                </a:lnTo>
                <a:lnTo>
                  <a:pt x="15" y="147"/>
                </a:lnTo>
                <a:lnTo>
                  <a:pt x="18" y="145"/>
                </a:lnTo>
                <a:lnTo>
                  <a:pt x="18" y="142"/>
                </a:lnTo>
                <a:lnTo>
                  <a:pt x="20" y="138"/>
                </a:lnTo>
                <a:lnTo>
                  <a:pt x="20" y="135"/>
                </a:lnTo>
                <a:lnTo>
                  <a:pt x="22" y="133"/>
                </a:lnTo>
                <a:lnTo>
                  <a:pt x="22" y="121"/>
                </a:lnTo>
                <a:lnTo>
                  <a:pt x="25" y="118"/>
                </a:lnTo>
                <a:lnTo>
                  <a:pt x="25" y="106"/>
                </a:lnTo>
                <a:lnTo>
                  <a:pt x="27" y="104"/>
                </a:lnTo>
                <a:lnTo>
                  <a:pt x="27" y="78"/>
                </a:lnTo>
                <a:lnTo>
                  <a:pt x="41" y="78"/>
                </a:lnTo>
                <a:lnTo>
                  <a:pt x="53" y="75"/>
                </a:lnTo>
                <a:lnTo>
                  <a:pt x="27" y="73"/>
                </a:lnTo>
                <a:lnTo>
                  <a:pt x="27" y="46"/>
                </a:lnTo>
                <a:lnTo>
                  <a:pt x="27" y="46"/>
                </a:lnTo>
                <a:close/>
              </a:path>
              <a:path w="405" h="172">
                <a:moveTo>
                  <a:pt x="85" y="44"/>
                </a:moveTo>
                <a:lnTo>
                  <a:pt x="85" y="82"/>
                </a:lnTo>
                <a:lnTo>
                  <a:pt x="92" y="80"/>
                </a:lnTo>
                <a:lnTo>
                  <a:pt x="92" y="58"/>
                </a:lnTo>
                <a:lnTo>
                  <a:pt x="97" y="53"/>
                </a:lnTo>
                <a:lnTo>
                  <a:pt x="85" y="44"/>
                </a:lnTo>
                <a:lnTo>
                  <a:pt x="85" y="44"/>
                </a:lnTo>
                <a:close/>
              </a:path>
              <a:path w="405" h="172">
                <a:moveTo>
                  <a:pt x="53" y="32"/>
                </a:moveTo>
                <a:lnTo>
                  <a:pt x="46" y="41"/>
                </a:lnTo>
                <a:lnTo>
                  <a:pt x="3" y="41"/>
                </a:lnTo>
                <a:lnTo>
                  <a:pt x="8" y="46"/>
                </a:lnTo>
                <a:lnTo>
                  <a:pt x="63" y="46"/>
                </a:lnTo>
                <a:lnTo>
                  <a:pt x="53" y="32"/>
                </a:lnTo>
                <a:lnTo>
                  <a:pt x="53" y="32"/>
                </a:lnTo>
                <a:close/>
              </a:path>
              <a:path w="405" h="172">
                <a:moveTo>
                  <a:pt x="118" y="25"/>
                </a:moveTo>
                <a:lnTo>
                  <a:pt x="111" y="32"/>
                </a:lnTo>
                <a:lnTo>
                  <a:pt x="78" y="32"/>
                </a:lnTo>
                <a:lnTo>
                  <a:pt x="68" y="34"/>
                </a:lnTo>
                <a:lnTo>
                  <a:pt x="68" y="39"/>
                </a:lnTo>
                <a:lnTo>
                  <a:pt x="65" y="41"/>
                </a:lnTo>
                <a:lnTo>
                  <a:pt x="65" y="44"/>
                </a:lnTo>
                <a:lnTo>
                  <a:pt x="63" y="49"/>
                </a:lnTo>
                <a:lnTo>
                  <a:pt x="63" y="51"/>
                </a:lnTo>
                <a:lnTo>
                  <a:pt x="61" y="53"/>
                </a:lnTo>
                <a:lnTo>
                  <a:pt x="58" y="56"/>
                </a:lnTo>
                <a:lnTo>
                  <a:pt x="58" y="58"/>
                </a:lnTo>
                <a:lnTo>
                  <a:pt x="56" y="63"/>
                </a:lnTo>
                <a:lnTo>
                  <a:pt x="53" y="65"/>
                </a:lnTo>
                <a:lnTo>
                  <a:pt x="53" y="68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3" y="58"/>
                </a:lnTo>
                <a:lnTo>
                  <a:pt x="65" y="56"/>
                </a:lnTo>
                <a:lnTo>
                  <a:pt x="68" y="53"/>
                </a:lnTo>
                <a:lnTo>
                  <a:pt x="68" y="49"/>
                </a:lnTo>
                <a:lnTo>
                  <a:pt x="70" y="46"/>
                </a:lnTo>
                <a:lnTo>
                  <a:pt x="73" y="44"/>
                </a:lnTo>
                <a:lnTo>
                  <a:pt x="73" y="41"/>
                </a:lnTo>
                <a:lnTo>
                  <a:pt x="75" y="37"/>
                </a:lnTo>
                <a:lnTo>
                  <a:pt x="128" y="37"/>
                </a:lnTo>
                <a:lnTo>
                  <a:pt x="118" y="25"/>
                </a:lnTo>
                <a:lnTo>
                  <a:pt x="118" y="25"/>
                </a:lnTo>
                <a:close/>
              </a:path>
              <a:path w="405" h="172">
                <a:moveTo>
                  <a:pt x="22" y="3"/>
                </a:moveTo>
                <a:lnTo>
                  <a:pt x="22" y="8"/>
                </a:lnTo>
                <a:lnTo>
                  <a:pt x="25" y="10"/>
                </a:lnTo>
                <a:lnTo>
                  <a:pt x="25" y="15"/>
                </a:lnTo>
                <a:lnTo>
                  <a:pt x="27" y="18"/>
                </a:lnTo>
                <a:lnTo>
                  <a:pt x="30" y="22"/>
                </a:lnTo>
                <a:lnTo>
                  <a:pt x="30" y="27"/>
                </a:lnTo>
                <a:lnTo>
                  <a:pt x="32" y="30"/>
                </a:lnTo>
                <a:lnTo>
                  <a:pt x="32" y="37"/>
                </a:lnTo>
                <a:lnTo>
                  <a:pt x="34" y="37"/>
                </a:lnTo>
                <a:lnTo>
                  <a:pt x="37" y="32"/>
                </a:lnTo>
                <a:lnTo>
                  <a:pt x="39" y="30"/>
                </a:lnTo>
                <a:lnTo>
                  <a:pt x="39" y="22"/>
                </a:lnTo>
                <a:lnTo>
                  <a:pt x="37" y="20"/>
                </a:lnTo>
                <a:lnTo>
                  <a:pt x="37" y="18"/>
                </a:lnTo>
                <a:lnTo>
                  <a:pt x="34" y="15"/>
                </a:lnTo>
                <a:lnTo>
                  <a:pt x="34" y="13"/>
                </a:lnTo>
                <a:lnTo>
                  <a:pt x="32" y="10"/>
                </a:lnTo>
                <a:lnTo>
                  <a:pt x="30" y="8"/>
                </a:lnTo>
                <a:lnTo>
                  <a:pt x="25" y="5"/>
                </a:lnTo>
                <a:lnTo>
                  <a:pt x="22" y="3"/>
                </a:lnTo>
                <a:lnTo>
                  <a:pt x="22" y="3"/>
                </a:lnTo>
                <a:close/>
              </a:path>
              <a:path w="405" h="172">
                <a:moveTo>
                  <a:pt x="78" y="1"/>
                </a:moveTo>
                <a:lnTo>
                  <a:pt x="78" y="10"/>
                </a:lnTo>
                <a:lnTo>
                  <a:pt x="75" y="13"/>
                </a:lnTo>
                <a:lnTo>
                  <a:pt x="75" y="18"/>
                </a:lnTo>
                <a:lnTo>
                  <a:pt x="73" y="22"/>
                </a:lnTo>
                <a:lnTo>
                  <a:pt x="73" y="25"/>
                </a:lnTo>
                <a:lnTo>
                  <a:pt x="70" y="27"/>
                </a:lnTo>
                <a:lnTo>
                  <a:pt x="70" y="32"/>
                </a:lnTo>
                <a:lnTo>
                  <a:pt x="68" y="34"/>
                </a:lnTo>
                <a:lnTo>
                  <a:pt x="78" y="32"/>
                </a:lnTo>
                <a:lnTo>
                  <a:pt x="80" y="30"/>
                </a:lnTo>
                <a:lnTo>
                  <a:pt x="80" y="25"/>
                </a:lnTo>
                <a:lnTo>
                  <a:pt x="82" y="22"/>
                </a:lnTo>
                <a:lnTo>
                  <a:pt x="85" y="18"/>
                </a:lnTo>
                <a:lnTo>
                  <a:pt x="85" y="15"/>
                </a:lnTo>
                <a:lnTo>
                  <a:pt x="90" y="10"/>
                </a:lnTo>
                <a:lnTo>
                  <a:pt x="78" y="1"/>
                </a:lnTo>
                <a:lnTo>
                  <a:pt x="78" y="1"/>
                </a:lnTo>
                <a:close/>
              </a:path>
              <a:path w="405" h="172">
                <a:moveTo>
                  <a:pt x="255" y="138"/>
                </a:moveTo>
                <a:lnTo>
                  <a:pt x="245" y="152"/>
                </a:lnTo>
                <a:lnTo>
                  <a:pt x="142" y="152"/>
                </a:lnTo>
                <a:lnTo>
                  <a:pt x="147" y="157"/>
                </a:lnTo>
                <a:lnTo>
                  <a:pt x="154" y="157"/>
                </a:lnTo>
                <a:lnTo>
                  <a:pt x="159" y="154"/>
                </a:lnTo>
                <a:lnTo>
                  <a:pt x="267" y="154"/>
                </a:lnTo>
                <a:lnTo>
                  <a:pt x="255" y="138"/>
                </a:lnTo>
                <a:lnTo>
                  <a:pt x="255" y="138"/>
                </a:lnTo>
                <a:close/>
              </a:path>
              <a:path w="405" h="172">
                <a:moveTo>
                  <a:pt x="210" y="152"/>
                </a:moveTo>
                <a:lnTo>
                  <a:pt x="210" y="32"/>
                </a:lnTo>
                <a:lnTo>
                  <a:pt x="202" y="32"/>
                </a:lnTo>
                <a:lnTo>
                  <a:pt x="202" y="152"/>
                </a:lnTo>
                <a:lnTo>
                  <a:pt x="210" y="152"/>
                </a:lnTo>
                <a:close/>
              </a:path>
              <a:path w="405" h="172">
                <a:moveTo>
                  <a:pt x="250" y="18"/>
                </a:moveTo>
                <a:lnTo>
                  <a:pt x="241" y="27"/>
                </a:lnTo>
                <a:lnTo>
                  <a:pt x="150" y="27"/>
                </a:lnTo>
                <a:lnTo>
                  <a:pt x="157" y="34"/>
                </a:lnTo>
                <a:lnTo>
                  <a:pt x="159" y="34"/>
                </a:lnTo>
                <a:lnTo>
                  <a:pt x="164" y="32"/>
                </a:lnTo>
                <a:lnTo>
                  <a:pt x="260" y="32"/>
                </a:lnTo>
                <a:lnTo>
                  <a:pt x="250" y="18"/>
                </a:lnTo>
                <a:lnTo>
                  <a:pt x="250" y="18"/>
                </a:lnTo>
                <a:close/>
              </a:path>
              <a:path w="405" h="172">
                <a:moveTo>
                  <a:pt x="399" y="154"/>
                </a:moveTo>
                <a:lnTo>
                  <a:pt x="392" y="157"/>
                </a:lnTo>
                <a:lnTo>
                  <a:pt x="392" y="171"/>
                </a:lnTo>
                <a:lnTo>
                  <a:pt x="399" y="164"/>
                </a:lnTo>
                <a:lnTo>
                  <a:pt x="399" y="154"/>
                </a:lnTo>
                <a:lnTo>
                  <a:pt x="399" y="154"/>
                </a:lnTo>
                <a:close/>
              </a:path>
              <a:path w="405" h="172">
                <a:moveTo>
                  <a:pt x="325" y="121"/>
                </a:moveTo>
                <a:lnTo>
                  <a:pt x="325" y="123"/>
                </a:lnTo>
                <a:lnTo>
                  <a:pt x="327" y="125"/>
                </a:lnTo>
                <a:lnTo>
                  <a:pt x="330" y="125"/>
                </a:lnTo>
                <a:lnTo>
                  <a:pt x="334" y="128"/>
                </a:lnTo>
                <a:lnTo>
                  <a:pt x="337" y="128"/>
                </a:lnTo>
                <a:lnTo>
                  <a:pt x="339" y="130"/>
                </a:lnTo>
                <a:lnTo>
                  <a:pt x="344" y="133"/>
                </a:lnTo>
                <a:lnTo>
                  <a:pt x="346" y="133"/>
                </a:lnTo>
                <a:lnTo>
                  <a:pt x="349" y="135"/>
                </a:lnTo>
                <a:lnTo>
                  <a:pt x="351" y="135"/>
                </a:lnTo>
                <a:lnTo>
                  <a:pt x="353" y="138"/>
                </a:lnTo>
                <a:lnTo>
                  <a:pt x="353" y="140"/>
                </a:lnTo>
                <a:lnTo>
                  <a:pt x="356" y="140"/>
                </a:lnTo>
                <a:lnTo>
                  <a:pt x="358" y="142"/>
                </a:lnTo>
                <a:lnTo>
                  <a:pt x="361" y="145"/>
                </a:lnTo>
                <a:lnTo>
                  <a:pt x="363" y="147"/>
                </a:lnTo>
                <a:lnTo>
                  <a:pt x="365" y="147"/>
                </a:lnTo>
                <a:lnTo>
                  <a:pt x="365" y="145"/>
                </a:lnTo>
                <a:lnTo>
                  <a:pt x="365" y="133"/>
                </a:lnTo>
                <a:lnTo>
                  <a:pt x="363" y="130"/>
                </a:lnTo>
                <a:lnTo>
                  <a:pt x="361" y="130"/>
                </a:lnTo>
                <a:lnTo>
                  <a:pt x="358" y="128"/>
                </a:lnTo>
                <a:lnTo>
                  <a:pt x="356" y="128"/>
                </a:lnTo>
                <a:lnTo>
                  <a:pt x="356" y="125"/>
                </a:lnTo>
                <a:lnTo>
                  <a:pt x="346" y="125"/>
                </a:lnTo>
                <a:lnTo>
                  <a:pt x="344" y="123"/>
                </a:lnTo>
                <a:lnTo>
                  <a:pt x="332" y="123"/>
                </a:lnTo>
                <a:lnTo>
                  <a:pt x="330" y="121"/>
                </a:lnTo>
                <a:lnTo>
                  <a:pt x="325" y="121"/>
                </a:lnTo>
                <a:lnTo>
                  <a:pt x="325" y="121"/>
                </a:lnTo>
                <a:close/>
              </a:path>
              <a:path w="405" h="172">
                <a:moveTo>
                  <a:pt x="337" y="94"/>
                </a:moveTo>
                <a:lnTo>
                  <a:pt x="334" y="97"/>
                </a:lnTo>
                <a:lnTo>
                  <a:pt x="339" y="99"/>
                </a:lnTo>
                <a:lnTo>
                  <a:pt x="341" y="101"/>
                </a:lnTo>
                <a:lnTo>
                  <a:pt x="344" y="104"/>
                </a:lnTo>
                <a:lnTo>
                  <a:pt x="346" y="106"/>
                </a:lnTo>
                <a:lnTo>
                  <a:pt x="349" y="109"/>
                </a:lnTo>
                <a:lnTo>
                  <a:pt x="349" y="111"/>
                </a:lnTo>
                <a:lnTo>
                  <a:pt x="351" y="113"/>
                </a:lnTo>
                <a:lnTo>
                  <a:pt x="353" y="113"/>
                </a:lnTo>
                <a:lnTo>
                  <a:pt x="356" y="116"/>
                </a:lnTo>
                <a:lnTo>
                  <a:pt x="356" y="118"/>
                </a:lnTo>
                <a:lnTo>
                  <a:pt x="358" y="118"/>
                </a:lnTo>
                <a:lnTo>
                  <a:pt x="358" y="106"/>
                </a:lnTo>
                <a:lnTo>
                  <a:pt x="356" y="104"/>
                </a:lnTo>
                <a:lnTo>
                  <a:pt x="353" y="101"/>
                </a:lnTo>
                <a:lnTo>
                  <a:pt x="351" y="99"/>
                </a:lnTo>
                <a:lnTo>
                  <a:pt x="346" y="99"/>
                </a:lnTo>
                <a:lnTo>
                  <a:pt x="341" y="97"/>
                </a:lnTo>
                <a:lnTo>
                  <a:pt x="339" y="97"/>
                </a:lnTo>
                <a:lnTo>
                  <a:pt x="337" y="94"/>
                </a:lnTo>
                <a:lnTo>
                  <a:pt x="337" y="94"/>
                </a:lnTo>
                <a:close/>
              </a:path>
              <a:path w="405" h="172">
                <a:moveTo>
                  <a:pt x="337" y="78"/>
                </a:moveTo>
                <a:lnTo>
                  <a:pt x="334" y="80"/>
                </a:lnTo>
                <a:lnTo>
                  <a:pt x="334" y="82"/>
                </a:lnTo>
                <a:lnTo>
                  <a:pt x="332" y="85"/>
                </a:lnTo>
                <a:lnTo>
                  <a:pt x="330" y="87"/>
                </a:lnTo>
                <a:lnTo>
                  <a:pt x="327" y="90"/>
                </a:lnTo>
                <a:lnTo>
                  <a:pt x="325" y="90"/>
                </a:lnTo>
                <a:lnTo>
                  <a:pt x="322" y="92"/>
                </a:lnTo>
                <a:lnTo>
                  <a:pt x="320" y="94"/>
                </a:lnTo>
                <a:lnTo>
                  <a:pt x="318" y="97"/>
                </a:lnTo>
                <a:lnTo>
                  <a:pt x="315" y="99"/>
                </a:lnTo>
                <a:lnTo>
                  <a:pt x="313" y="99"/>
                </a:lnTo>
                <a:lnTo>
                  <a:pt x="308" y="101"/>
                </a:lnTo>
                <a:lnTo>
                  <a:pt x="305" y="104"/>
                </a:lnTo>
                <a:lnTo>
                  <a:pt x="303" y="104"/>
                </a:lnTo>
                <a:lnTo>
                  <a:pt x="310" y="106"/>
                </a:lnTo>
                <a:lnTo>
                  <a:pt x="313" y="104"/>
                </a:lnTo>
                <a:lnTo>
                  <a:pt x="315" y="104"/>
                </a:lnTo>
                <a:lnTo>
                  <a:pt x="318" y="101"/>
                </a:lnTo>
                <a:lnTo>
                  <a:pt x="320" y="99"/>
                </a:lnTo>
                <a:lnTo>
                  <a:pt x="322" y="99"/>
                </a:lnTo>
                <a:lnTo>
                  <a:pt x="325" y="97"/>
                </a:lnTo>
                <a:lnTo>
                  <a:pt x="327" y="94"/>
                </a:lnTo>
                <a:lnTo>
                  <a:pt x="330" y="94"/>
                </a:lnTo>
                <a:lnTo>
                  <a:pt x="332" y="92"/>
                </a:lnTo>
                <a:lnTo>
                  <a:pt x="334" y="90"/>
                </a:lnTo>
                <a:lnTo>
                  <a:pt x="337" y="87"/>
                </a:lnTo>
                <a:lnTo>
                  <a:pt x="339" y="85"/>
                </a:lnTo>
                <a:lnTo>
                  <a:pt x="341" y="82"/>
                </a:lnTo>
                <a:lnTo>
                  <a:pt x="344" y="82"/>
                </a:lnTo>
                <a:lnTo>
                  <a:pt x="346" y="80"/>
                </a:lnTo>
                <a:lnTo>
                  <a:pt x="337" y="78"/>
                </a:lnTo>
                <a:lnTo>
                  <a:pt x="337" y="78"/>
                </a:lnTo>
                <a:close/>
              </a:path>
              <a:path w="405" h="172">
                <a:moveTo>
                  <a:pt x="325" y="39"/>
                </a:moveTo>
                <a:lnTo>
                  <a:pt x="322" y="44"/>
                </a:lnTo>
                <a:lnTo>
                  <a:pt x="322" y="46"/>
                </a:lnTo>
                <a:lnTo>
                  <a:pt x="320" y="49"/>
                </a:lnTo>
                <a:lnTo>
                  <a:pt x="320" y="53"/>
                </a:lnTo>
                <a:lnTo>
                  <a:pt x="318" y="56"/>
                </a:lnTo>
                <a:lnTo>
                  <a:pt x="318" y="58"/>
                </a:lnTo>
                <a:lnTo>
                  <a:pt x="315" y="63"/>
                </a:lnTo>
                <a:lnTo>
                  <a:pt x="313" y="65"/>
                </a:lnTo>
                <a:lnTo>
                  <a:pt x="313" y="68"/>
                </a:lnTo>
                <a:lnTo>
                  <a:pt x="310" y="73"/>
                </a:lnTo>
                <a:lnTo>
                  <a:pt x="313" y="73"/>
                </a:lnTo>
                <a:lnTo>
                  <a:pt x="315" y="70"/>
                </a:lnTo>
                <a:lnTo>
                  <a:pt x="315" y="65"/>
                </a:lnTo>
                <a:lnTo>
                  <a:pt x="318" y="63"/>
                </a:lnTo>
                <a:lnTo>
                  <a:pt x="320" y="61"/>
                </a:lnTo>
                <a:lnTo>
                  <a:pt x="322" y="58"/>
                </a:lnTo>
                <a:lnTo>
                  <a:pt x="322" y="56"/>
                </a:lnTo>
                <a:lnTo>
                  <a:pt x="325" y="53"/>
                </a:lnTo>
                <a:lnTo>
                  <a:pt x="327" y="49"/>
                </a:lnTo>
                <a:lnTo>
                  <a:pt x="330" y="46"/>
                </a:lnTo>
                <a:lnTo>
                  <a:pt x="330" y="41"/>
                </a:lnTo>
                <a:lnTo>
                  <a:pt x="325" y="39"/>
                </a:lnTo>
                <a:lnTo>
                  <a:pt x="325" y="39"/>
                </a:lnTo>
                <a:close/>
              </a:path>
              <a:path w="405" h="172">
                <a:moveTo>
                  <a:pt x="375" y="39"/>
                </a:moveTo>
                <a:lnTo>
                  <a:pt x="361" y="39"/>
                </a:lnTo>
                <a:lnTo>
                  <a:pt x="361" y="44"/>
                </a:lnTo>
                <a:lnTo>
                  <a:pt x="358" y="46"/>
                </a:lnTo>
                <a:lnTo>
                  <a:pt x="356" y="51"/>
                </a:lnTo>
                <a:lnTo>
                  <a:pt x="356" y="53"/>
                </a:lnTo>
                <a:lnTo>
                  <a:pt x="353" y="56"/>
                </a:lnTo>
                <a:lnTo>
                  <a:pt x="351" y="58"/>
                </a:lnTo>
                <a:lnTo>
                  <a:pt x="351" y="63"/>
                </a:lnTo>
                <a:lnTo>
                  <a:pt x="349" y="65"/>
                </a:lnTo>
                <a:lnTo>
                  <a:pt x="346" y="68"/>
                </a:lnTo>
                <a:lnTo>
                  <a:pt x="356" y="68"/>
                </a:lnTo>
                <a:lnTo>
                  <a:pt x="356" y="65"/>
                </a:lnTo>
                <a:lnTo>
                  <a:pt x="358" y="63"/>
                </a:lnTo>
                <a:lnTo>
                  <a:pt x="361" y="61"/>
                </a:lnTo>
                <a:lnTo>
                  <a:pt x="363" y="56"/>
                </a:lnTo>
                <a:lnTo>
                  <a:pt x="363" y="53"/>
                </a:lnTo>
                <a:lnTo>
                  <a:pt x="365" y="51"/>
                </a:lnTo>
                <a:lnTo>
                  <a:pt x="368" y="49"/>
                </a:lnTo>
                <a:lnTo>
                  <a:pt x="368" y="44"/>
                </a:lnTo>
                <a:lnTo>
                  <a:pt x="370" y="41"/>
                </a:lnTo>
                <a:lnTo>
                  <a:pt x="375" y="39"/>
                </a:lnTo>
                <a:lnTo>
                  <a:pt x="375" y="39"/>
                </a:lnTo>
                <a:close/>
              </a:path>
              <a:path w="405" h="172">
                <a:moveTo>
                  <a:pt x="365" y="27"/>
                </a:moveTo>
                <a:lnTo>
                  <a:pt x="363" y="34"/>
                </a:lnTo>
                <a:lnTo>
                  <a:pt x="327" y="34"/>
                </a:lnTo>
                <a:lnTo>
                  <a:pt x="325" y="39"/>
                </a:lnTo>
                <a:lnTo>
                  <a:pt x="330" y="41"/>
                </a:lnTo>
                <a:lnTo>
                  <a:pt x="330" y="44"/>
                </a:lnTo>
                <a:lnTo>
                  <a:pt x="332" y="46"/>
                </a:lnTo>
                <a:lnTo>
                  <a:pt x="332" y="51"/>
                </a:lnTo>
                <a:lnTo>
                  <a:pt x="334" y="53"/>
                </a:lnTo>
                <a:lnTo>
                  <a:pt x="334" y="56"/>
                </a:lnTo>
                <a:lnTo>
                  <a:pt x="337" y="61"/>
                </a:lnTo>
                <a:lnTo>
                  <a:pt x="339" y="63"/>
                </a:lnTo>
                <a:lnTo>
                  <a:pt x="339" y="65"/>
                </a:lnTo>
                <a:lnTo>
                  <a:pt x="341" y="70"/>
                </a:lnTo>
                <a:lnTo>
                  <a:pt x="341" y="75"/>
                </a:lnTo>
                <a:lnTo>
                  <a:pt x="339" y="78"/>
                </a:lnTo>
                <a:lnTo>
                  <a:pt x="337" y="78"/>
                </a:lnTo>
                <a:lnTo>
                  <a:pt x="346" y="80"/>
                </a:lnTo>
                <a:lnTo>
                  <a:pt x="349" y="82"/>
                </a:lnTo>
                <a:lnTo>
                  <a:pt x="351" y="82"/>
                </a:lnTo>
                <a:lnTo>
                  <a:pt x="353" y="85"/>
                </a:lnTo>
                <a:lnTo>
                  <a:pt x="356" y="87"/>
                </a:lnTo>
                <a:lnTo>
                  <a:pt x="358" y="90"/>
                </a:lnTo>
                <a:lnTo>
                  <a:pt x="358" y="92"/>
                </a:lnTo>
                <a:lnTo>
                  <a:pt x="361" y="94"/>
                </a:lnTo>
                <a:lnTo>
                  <a:pt x="363" y="97"/>
                </a:lnTo>
                <a:lnTo>
                  <a:pt x="368" y="97"/>
                </a:lnTo>
                <a:lnTo>
                  <a:pt x="370" y="99"/>
                </a:lnTo>
                <a:lnTo>
                  <a:pt x="373" y="101"/>
                </a:lnTo>
                <a:lnTo>
                  <a:pt x="375" y="101"/>
                </a:lnTo>
                <a:lnTo>
                  <a:pt x="378" y="104"/>
                </a:lnTo>
                <a:lnTo>
                  <a:pt x="380" y="104"/>
                </a:lnTo>
                <a:lnTo>
                  <a:pt x="380" y="101"/>
                </a:lnTo>
                <a:lnTo>
                  <a:pt x="382" y="99"/>
                </a:lnTo>
                <a:lnTo>
                  <a:pt x="385" y="99"/>
                </a:lnTo>
                <a:lnTo>
                  <a:pt x="387" y="97"/>
                </a:lnTo>
                <a:lnTo>
                  <a:pt x="390" y="97"/>
                </a:lnTo>
                <a:lnTo>
                  <a:pt x="390" y="94"/>
                </a:lnTo>
                <a:lnTo>
                  <a:pt x="387" y="92"/>
                </a:lnTo>
                <a:lnTo>
                  <a:pt x="378" y="92"/>
                </a:lnTo>
                <a:lnTo>
                  <a:pt x="375" y="90"/>
                </a:lnTo>
                <a:lnTo>
                  <a:pt x="373" y="90"/>
                </a:lnTo>
                <a:lnTo>
                  <a:pt x="370" y="87"/>
                </a:lnTo>
                <a:lnTo>
                  <a:pt x="368" y="87"/>
                </a:lnTo>
                <a:lnTo>
                  <a:pt x="365" y="85"/>
                </a:lnTo>
                <a:lnTo>
                  <a:pt x="363" y="82"/>
                </a:lnTo>
                <a:lnTo>
                  <a:pt x="361" y="82"/>
                </a:lnTo>
                <a:lnTo>
                  <a:pt x="358" y="80"/>
                </a:lnTo>
                <a:lnTo>
                  <a:pt x="356" y="78"/>
                </a:lnTo>
                <a:lnTo>
                  <a:pt x="353" y="75"/>
                </a:lnTo>
                <a:lnTo>
                  <a:pt x="351" y="73"/>
                </a:lnTo>
                <a:lnTo>
                  <a:pt x="353" y="70"/>
                </a:lnTo>
                <a:lnTo>
                  <a:pt x="356" y="68"/>
                </a:lnTo>
                <a:lnTo>
                  <a:pt x="346" y="68"/>
                </a:lnTo>
                <a:lnTo>
                  <a:pt x="346" y="65"/>
                </a:lnTo>
                <a:lnTo>
                  <a:pt x="344" y="63"/>
                </a:lnTo>
                <a:lnTo>
                  <a:pt x="344" y="61"/>
                </a:lnTo>
                <a:lnTo>
                  <a:pt x="341" y="58"/>
                </a:lnTo>
                <a:lnTo>
                  <a:pt x="341" y="56"/>
                </a:lnTo>
                <a:lnTo>
                  <a:pt x="339" y="53"/>
                </a:lnTo>
                <a:lnTo>
                  <a:pt x="337" y="49"/>
                </a:lnTo>
                <a:lnTo>
                  <a:pt x="337" y="46"/>
                </a:lnTo>
                <a:lnTo>
                  <a:pt x="334" y="44"/>
                </a:lnTo>
                <a:lnTo>
                  <a:pt x="332" y="39"/>
                </a:lnTo>
                <a:lnTo>
                  <a:pt x="375" y="39"/>
                </a:lnTo>
                <a:lnTo>
                  <a:pt x="365" y="27"/>
                </a:lnTo>
                <a:lnTo>
                  <a:pt x="365" y="27"/>
                </a:lnTo>
                <a:close/>
              </a:path>
              <a:path w="405" h="172">
                <a:moveTo>
                  <a:pt x="332" y="15"/>
                </a:moveTo>
                <a:lnTo>
                  <a:pt x="332" y="20"/>
                </a:lnTo>
                <a:lnTo>
                  <a:pt x="330" y="25"/>
                </a:lnTo>
                <a:lnTo>
                  <a:pt x="330" y="27"/>
                </a:lnTo>
                <a:lnTo>
                  <a:pt x="327" y="32"/>
                </a:lnTo>
                <a:lnTo>
                  <a:pt x="327" y="34"/>
                </a:lnTo>
                <a:lnTo>
                  <a:pt x="334" y="34"/>
                </a:lnTo>
                <a:lnTo>
                  <a:pt x="334" y="32"/>
                </a:lnTo>
                <a:lnTo>
                  <a:pt x="337" y="27"/>
                </a:lnTo>
                <a:lnTo>
                  <a:pt x="339" y="25"/>
                </a:lnTo>
                <a:lnTo>
                  <a:pt x="341" y="22"/>
                </a:lnTo>
                <a:lnTo>
                  <a:pt x="332" y="15"/>
                </a:lnTo>
                <a:lnTo>
                  <a:pt x="332" y="15"/>
                </a:lnTo>
                <a:close/>
              </a:path>
              <a:path w="405" h="172">
                <a:moveTo>
                  <a:pt x="296" y="15"/>
                </a:moveTo>
                <a:lnTo>
                  <a:pt x="296" y="154"/>
                </a:lnTo>
                <a:lnTo>
                  <a:pt x="303" y="152"/>
                </a:lnTo>
                <a:lnTo>
                  <a:pt x="303" y="109"/>
                </a:lnTo>
                <a:lnTo>
                  <a:pt x="305" y="109"/>
                </a:lnTo>
                <a:lnTo>
                  <a:pt x="308" y="106"/>
                </a:lnTo>
                <a:lnTo>
                  <a:pt x="310" y="106"/>
                </a:lnTo>
                <a:lnTo>
                  <a:pt x="303" y="104"/>
                </a:lnTo>
                <a:lnTo>
                  <a:pt x="303" y="15"/>
                </a:lnTo>
                <a:lnTo>
                  <a:pt x="332" y="15"/>
                </a:lnTo>
                <a:lnTo>
                  <a:pt x="392" y="15"/>
                </a:lnTo>
                <a:lnTo>
                  <a:pt x="296" y="15"/>
                </a:lnTo>
                <a:lnTo>
                  <a:pt x="296" y="15"/>
                </a:lnTo>
                <a:close/>
              </a:path>
              <a:path w="405" h="172">
                <a:moveTo>
                  <a:pt x="293" y="5"/>
                </a:moveTo>
                <a:lnTo>
                  <a:pt x="296" y="5"/>
                </a:lnTo>
                <a:lnTo>
                  <a:pt x="296" y="10"/>
                </a:lnTo>
                <a:lnTo>
                  <a:pt x="296" y="15"/>
                </a:lnTo>
                <a:lnTo>
                  <a:pt x="392" y="15"/>
                </a:lnTo>
                <a:lnTo>
                  <a:pt x="392" y="152"/>
                </a:lnTo>
                <a:lnTo>
                  <a:pt x="303" y="152"/>
                </a:lnTo>
                <a:lnTo>
                  <a:pt x="296" y="154"/>
                </a:lnTo>
                <a:lnTo>
                  <a:pt x="296" y="169"/>
                </a:lnTo>
                <a:lnTo>
                  <a:pt x="293" y="171"/>
                </a:lnTo>
                <a:lnTo>
                  <a:pt x="303" y="169"/>
                </a:lnTo>
                <a:lnTo>
                  <a:pt x="303" y="157"/>
                </a:lnTo>
                <a:lnTo>
                  <a:pt x="392" y="157"/>
                </a:lnTo>
                <a:lnTo>
                  <a:pt x="399" y="154"/>
                </a:lnTo>
                <a:lnTo>
                  <a:pt x="399" y="18"/>
                </a:lnTo>
                <a:lnTo>
                  <a:pt x="404" y="13"/>
                </a:lnTo>
                <a:lnTo>
                  <a:pt x="303" y="10"/>
                </a:lnTo>
                <a:lnTo>
                  <a:pt x="293" y="5"/>
                </a:lnTo>
                <a:lnTo>
                  <a:pt x="293" y="5"/>
                </a:lnTo>
                <a:close/>
              </a:path>
              <a:path w="405" h="172">
                <a:moveTo>
                  <a:pt x="394" y="3"/>
                </a:moveTo>
                <a:lnTo>
                  <a:pt x="390" y="10"/>
                </a:lnTo>
                <a:lnTo>
                  <a:pt x="303" y="10"/>
                </a:lnTo>
                <a:lnTo>
                  <a:pt x="404" y="13"/>
                </a:lnTo>
                <a:lnTo>
                  <a:pt x="394" y="3"/>
                </a:lnTo>
                <a:lnTo>
                  <a:pt x="394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36" name="path 10836"/>
          <p:cNvSpPr/>
          <p:nvPr/>
        </p:nvSpPr>
        <p:spPr>
          <a:xfrm>
            <a:off x="13299186" y="9345421"/>
            <a:ext cx="347471" cy="109727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70" y="142"/>
                </a:moveTo>
                <a:lnTo>
                  <a:pt x="68" y="142"/>
                </a:lnTo>
                <a:lnTo>
                  <a:pt x="65" y="145"/>
                </a:lnTo>
                <a:lnTo>
                  <a:pt x="65" y="147"/>
                </a:lnTo>
                <a:lnTo>
                  <a:pt x="63" y="150"/>
                </a:lnTo>
                <a:lnTo>
                  <a:pt x="61" y="152"/>
                </a:lnTo>
                <a:lnTo>
                  <a:pt x="58" y="152"/>
                </a:lnTo>
                <a:lnTo>
                  <a:pt x="56" y="154"/>
                </a:lnTo>
                <a:lnTo>
                  <a:pt x="53" y="157"/>
                </a:lnTo>
                <a:lnTo>
                  <a:pt x="51" y="157"/>
                </a:lnTo>
                <a:lnTo>
                  <a:pt x="49" y="159"/>
                </a:lnTo>
                <a:lnTo>
                  <a:pt x="46" y="161"/>
                </a:lnTo>
                <a:lnTo>
                  <a:pt x="41" y="161"/>
                </a:lnTo>
                <a:lnTo>
                  <a:pt x="39" y="164"/>
                </a:lnTo>
                <a:lnTo>
                  <a:pt x="37" y="166"/>
                </a:lnTo>
                <a:lnTo>
                  <a:pt x="34" y="166"/>
                </a:lnTo>
                <a:lnTo>
                  <a:pt x="29" y="169"/>
                </a:lnTo>
                <a:lnTo>
                  <a:pt x="27" y="169"/>
                </a:lnTo>
                <a:lnTo>
                  <a:pt x="27" y="171"/>
                </a:lnTo>
                <a:lnTo>
                  <a:pt x="34" y="171"/>
                </a:lnTo>
                <a:lnTo>
                  <a:pt x="37" y="169"/>
                </a:lnTo>
                <a:lnTo>
                  <a:pt x="41" y="169"/>
                </a:lnTo>
                <a:lnTo>
                  <a:pt x="46" y="166"/>
                </a:lnTo>
                <a:lnTo>
                  <a:pt x="49" y="166"/>
                </a:lnTo>
                <a:lnTo>
                  <a:pt x="51" y="164"/>
                </a:lnTo>
                <a:lnTo>
                  <a:pt x="53" y="164"/>
                </a:lnTo>
                <a:lnTo>
                  <a:pt x="56" y="161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5"/>
                </a:lnTo>
                <a:lnTo>
                  <a:pt x="82" y="142"/>
                </a:lnTo>
                <a:lnTo>
                  <a:pt x="70" y="142"/>
                </a:lnTo>
                <a:lnTo>
                  <a:pt x="70" y="142"/>
                </a:lnTo>
                <a:close/>
              </a:path>
              <a:path w="547" h="172">
                <a:moveTo>
                  <a:pt x="51" y="111"/>
                </a:moveTo>
                <a:lnTo>
                  <a:pt x="29" y="135"/>
                </a:lnTo>
                <a:lnTo>
                  <a:pt x="22" y="135"/>
                </a:lnTo>
                <a:lnTo>
                  <a:pt x="22" y="140"/>
                </a:lnTo>
                <a:lnTo>
                  <a:pt x="22" y="142"/>
                </a:lnTo>
                <a:lnTo>
                  <a:pt x="20" y="145"/>
                </a:lnTo>
                <a:lnTo>
                  <a:pt x="29" y="157"/>
                </a:lnTo>
                <a:lnTo>
                  <a:pt x="29" y="152"/>
                </a:lnTo>
                <a:lnTo>
                  <a:pt x="32" y="150"/>
                </a:lnTo>
                <a:lnTo>
                  <a:pt x="34" y="145"/>
                </a:lnTo>
                <a:lnTo>
                  <a:pt x="34" y="142"/>
                </a:lnTo>
                <a:lnTo>
                  <a:pt x="37" y="140"/>
                </a:lnTo>
                <a:lnTo>
                  <a:pt x="39" y="138"/>
                </a:lnTo>
                <a:lnTo>
                  <a:pt x="39" y="133"/>
                </a:lnTo>
                <a:lnTo>
                  <a:pt x="41" y="130"/>
                </a:lnTo>
                <a:lnTo>
                  <a:pt x="44" y="128"/>
                </a:lnTo>
                <a:lnTo>
                  <a:pt x="44" y="125"/>
                </a:lnTo>
                <a:lnTo>
                  <a:pt x="46" y="123"/>
                </a:lnTo>
                <a:lnTo>
                  <a:pt x="49" y="118"/>
                </a:lnTo>
                <a:lnTo>
                  <a:pt x="51" y="116"/>
                </a:lnTo>
                <a:lnTo>
                  <a:pt x="53" y="113"/>
                </a:lnTo>
                <a:lnTo>
                  <a:pt x="51" y="111"/>
                </a:lnTo>
                <a:lnTo>
                  <a:pt x="51" y="111"/>
                </a:lnTo>
                <a:close/>
              </a:path>
              <a:path w="547" h="172">
                <a:moveTo>
                  <a:pt x="61" y="82"/>
                </a:moveTo>
                <a:lnTo>
                  <a:pt x="61" y="90"/>
                </a:lnTo>
                <a:lnTo>
                  <a:pt x="63" y="94"/>
                </a:lnTo>
                <a:lnTo>
                  <a:pt x="63" y="101"/>
                </a:lnTo>
                <a:lnTo>
                  <a:pt x="65" y="104"/>
                </a:lnTo>
                <a:lnTo>
                  <a:pt x="65" y="109"/>
                </a:lnTo>
                <a:lnTo>
                  <a:pt x="68" y="111"/>
                </a:lnTo>
                <a:lnTo>
                  <a:pt x="68" y="118"/>
                </a:lnTo>
                <a:lnTo>
                  <a:pt x="70" y="121"/>
                </a:lnTo>
                <a:lnTo>
                  <a:pt x="70" y="125"/>
                </a:lnTo>
                <a:lnTo>
                  <a:pt x="73" y="128"/>
                </a:lnTo>
                <a:lnTo>
                  <a:pt x="75" y="130"/>
                </a:lnTo>
                <a:lnTo>
                  <a:pt x="75" y="135"/>
                </a:lnTo>
                <a:lnTo>
                  <a:pt x="73" y="138"/>
                </a:lnTo>
                <a:lnTo>
                  <a:pt x="73" y="140"/>
                </a:lnTo>
                <a:lnTo>
                  <a:pt x="70" y="142"/>
                </a:lnTo>
                <a:lnTo>
                  <a:pt x="82" y="142"/>
                </a:lnTo>
                <a:lnTo>
                  <a:pt x="85" y="145"/>
                </a:lnTo>
                <a:lnTo>
                  <a:pt x="85" y="147"/>
                </a:lnTo>
                <a:lnTo>
                  <a:pt x="87" y="150"/>
                </a:lnTo>
                <a:lnTo>
                  <a:pt x="89" y="152"/>
                </a:lnTo>
                <a:lnTo>
                  <a:pt x="92" y="154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4" y="161"/>
                </a:lnTo>
                <a:lnTo>
                  <a:pt x="106" y="164"/>
                </a:lnTo>
                <a:lnTo>
                  <a:pt x="109" y="166"/>
                </a:lnTo>
                <a:lnTo>
                  <a:pt x="111" y="166"/>
                </a:lnTo>
                <a:lnTo>
                  <a:pt x="113" y="169"/>
                </a:lnTo>
                <a:lnTo>
                  <a:pt x="116" y="166"/>
                </a:lnTo>
                <a:lnTo>
                  <a:pt x="116" y="164"/>
                </a:lnTo>
                <a:lnTo>
                  <a:pt x="118" y="161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4"/>
                </a:lnTo>
                <a:lnTo>
                  <a:pt x="123" y="154"/>
                </a:lnTo>
                <a:lnTo>
                  <a:pt x="116" y="154"/>
                </a:lnTo>
                <a:lnTo>
                  <a:pt x="113" y="152"/>
                </a:lnTo>
                <a:lnTo>
                  <a:pt x="109" y="152"/>
                </a:lnTo>
                <a:lnTo>
                  <a:pt x="106" y="150"/>
                </a:lnTo>
                <a:lnTo>
                  <a:pt x="104" y="150"/>
                </a:lnTo>
                <a:lnTo>
                  <a:pt x="101" y="147"/>
                </a:lnTo>
                <a:lnTo>
                  <a:pt x="99" y="147"/>
                </a:lnTo>
                <a:lnTo>
                  <a:pt x="97" y="145"/>
                </a:lnTo>
                <a:lnTo>
                  <a:pt x="94" y="142"/>
                </a:lnTo>
                <a:lnTo>
                  <a:pt x="92" y="142"/>
                </a:lnTo>
                <a:lnTo>
                  <a:pt x="89" y="140"/>
                </a:lnTo>
                <a:lnTo>
                  <a:pt x="87" y="138"/>
                </a:lnTo>
                <a:lnTo>
                  <a:pt x="87" y="133"/>
                </a:lnTo>
                <a:lnTo>
                  <a:pt x="89" y="130"/>
                </a:lnTo>
                <a:lnTo>
                  <a:pt x="80" y="128"/>
                </a:lnTo>
                <a:lnTo>
                  <a:pt x="80" y="125"/>
                </a:lnTo>
                <a:lnTo>
                  <a:pt x="77" y="125"/>
                </a:lnTo>
                <a:lnTo>
                  <a:pt x="77" y="123"/>
                </a:lnTo>
                <a:lnTo>
                  <a:pt x="75" y="121"/>
                </a:lnTo>
                <a:lnTo>
                  <a:pt x="75" y="116"/>
                </a:lnTo>
                <a:lnTo>
                  <a:pt x="73" y="113"/>
                </a:lnTo>
                <a:lnTo>
                  <a:pt x="73" y="111"/>
                </a:lnTo>
                <a:lnTo>
                  <a:pt x="70" y="106"/>
                </a:lnTo>
                <a:lnTo>
                  <a:pt x="68" y="104"/>
                </a:lnTo>
                <a:lnTo>
                  <a:pt x="68" y="99"/>
                </a:lnTo>
                <a:lnTo>
                  <a:pt x="65" y="97"/>
                </a:lnTo>
                <a:lnTo>
                  <a:pt x="65" y="87"/>
                </a:lnTo>
                <a:lnTo>
                  <a:pt x="63" y="82"/>
                </a:lnTo>
                <a:lnTo>
                  <a:pt x="97" y="82"/>
                </a:lnTo>
                <a:lnTo>
                  <a:pt x="61" y="82"/>
                </a:lnTo>
                <a:lnTo>
                  <a:pt x="61" y="82"/>
                </a:lnTo>
                <a:close/>
              </a:path>
              <a:path w="547" h="172">
                <a:moveTo>
                  <a:pt x="111" y="82"/>
                </a:moveTo>
                <a:lnTo>
                  <a:pt x="61" y="82"/>
                </a:lnTo>
                <a:lnTo>
                  <a:pt x="97" y="82"/>
                </a:lnTo>
                <a:lnTo>
                  <a:pt x="97" y="90"/>
                </a:lnTo>
                <a:lnTo>
                  <a:pt x="94" y="94"/>
                </a:lnTo>
                <a:lnTo>
                  <a:pt x="94" y="97"/>
                </a:lnTo>
                <a:lnTo>
                  <a:pt x="92" y="101"/>
                </a:lnTo>
                <a:lnTo>
                  <a:pt x="92" y="104"/>
                </a:lnTo>
                <a:lnTo>
                  <a:pt x="89" y="109"/>
                </a:lnTo>
                <a:lnTo>
                  <a:pt x="89" y="111"/>
                </a:lnTo>
                <a:lnTo>
                  <a:pt x="87" y="113"/>
                </a:lnTo>
                <a:lnTo>
                  <a:pt x="87" y="118"/>
                </a:lnTo>
                <a:lnTo>
                  <a:pt x="85" y="121"/>
                </a:lnTo>
                <a:lnTo>
                  <a:pt x="85" y="123"/>
                </a:lnTo>
                <a:lnTo>
                  <a:pt x="82" y="125"/>
                </a:lnTo>
                <a:lnTo>
                  <a:pt x="80" y="128"/>
                </a:lnTo>
                <a:lnTo>
                  <a:pt x="89" y="130"/>
                </a:lnTo>
                <a:lnTo>
                  <a:pt x="89" y="128"/>
                </a:lnTo>
                <a:lnTo>
                  <a:pt x="92" y="125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99" y="106"/>
                </a:lnTo>
                <a:lnTo>
                  <a:pt x="101" y="101"/>
                </a:lnTo>
                <a:lnTo>
                  <a:pt x="101" y="99"/>
                </a:lnTo>
                <a:lnTo>
                  <a:pt x="104" y="94"/>
                </a:lnTo>
                <a:lnTo>
                  <a:pt x="104" y="92"/>
                </a:lnTo>
                <a:lnTo>
                  <a:pt x="106" y="87"/>
                </a:lnTo>
                <a:lnTo>
                  <a:pt x="111" y="82"/>
                </a:lnTo>
                <a:lnTo>
                  <a:pt x="111" y="82"/>
                </a:lnTo>
                <a:close/>
              </a:path>
              <a:path w="547" h="172">
                <a:moveTo>
                  <a:pt x="101" y="73"/>
                </a:moveTo>
                <a:lnTo>
                  <a:pt x="97" y="80"/>
                </a:lnTo>
                <a:lnTo>
                  <a:pt x="49" y="80"/>
                </a:lnTo>
                <a:lnTo>
                  <a:pt x="53" y="85"/>
                </a:lnTo>
                <a:lnTo>
                  <a:pt x="58" y="82"/>
                </a:lnTo>
                <a:lnTo>
                  <a:pt x="111" y="82"/>
                </a:lnTo>
                <a:lnTo>
                  <a:pt x="101" y="73"/>
                </a:lnTo>
                <a:lnTo>
                  <a:pt x="101" y="73"/>
                </a:lnTo>
                <a:close/>
              </a:path>
              <a:path w="547" h="172">
                <a:moveTo>
                  <a:pt x="37" y="65"/>
                </a:moveTo>
                <a:lnTo>
                  <a:pt x="22" y="68"/>
                </a:lnTo>
                <a:lnTo>
                  <a:pt x="22" y="135"/>
                </a:lnTo>
                <a:lnTo>
                  <a:pt x="29" y="135"/>
                </a:lnTo>
                <a:lnTo>
                  <a:pt x="29" y="73"/>
                </a:lnTo>
                <a:lnTo>
                  <a:pt x="37" y="65"/>
                </a:lnTo>
                <a:lnTo>
                  <a:pt x="37" y="65"/>
                </a:lnTo>
                <a:close/>
              </a:path>
              <a:path w="547" h="172">
                <a:moveTo>
                  <a:pt x="27" y="56"/>
                </a:moveTo>
                <a:lnTo>
                  <a:pt x="22" y="65"/>
                </a:lnTo>
                <a:lnTo>
                  <a:pt x="1" y="65"/>
                </a:lnTo>
                <a:lnTo>
                  <a:pt x="5" y="70"/>
                </a:lnTo>
                <a:lnTo>
                  <a:pt x="10" y="70"/>
                </a:lnTo>
                <a:lnTo>
                  <a:pt x="13" y="68"/>
                </a:lnTo>
                <a:lnTo>
                  <a:pt x="22" y="68"/>
                </a:lnTo>
                <a:lnTo>
                  <a:pt x="37" y="65"/>
                </a:lnTo>
                <a:lnTo>
                  <a:pt x="27" y="56"/>
                </a:lnTo>
                <a:lnTo>
                  <a:pt x="27" y="56"/>
                </a:lnTo>
                <a:close/>
              </a:path>
              <a:path w="547" h="172">
                <a:moveTo>
                  <a:pt x="118" y="53"/>
                </a:moveTo>
                <a:lnTo>
                  <a:pt x="116" y="56"/>
                </a:lnTo>
                <a:lnTo>
                  <a:pt x="104" y="56"/>
                </a:lnTo>
                <a:lnTo>
                  <a:pt x="89" y="58"/>
                </a:lnTo>
                <a:lnTo>
                  <a:pt x="92" y="61"/>
                </a:lnTo>
                <a:lnTo>
                  <a:pt x="92" y="63"/>
                </a:lnTo>
                <a:lnTo>
                  <a:pt x="94" y="65"/>
                </a:lnTo>
                <a:lnTo>
                  <a:pt x="123" y="65"/>
                </a:lnTo>
                <a:lnTo>
                  <a:pt x="125" y="63"/>
                </a:lnTo>
                <a:lnTo>
                  <a:pt x="123" y="61"/>
                </a:lnTo>
                <a:lnTo>
                  <a:pt x="123" y="56"/>
                </a:lnTo>
                <a:lnTo>
                  <a:pt x="121" y="56"/>
                </a:lnTo>
                <a:lnTo>
                  <a:pt x="118" y="53"/>
                </a:lnTo>
                <a:lnTo>
                  <a:pt x="118" y="53"/>
                </a:lnTo>
                <a:close/>
              </a:path>
              <a:path w="547" h="172">
                <a:moveTo>
                  <a:pt x="58" y="18"/>
                </a:moveTo>
                <a:lnTo>
                  <a:pt x="58" y="39"/>
                </a:lnTo>
                <a:lnTo>
                  <a:pt x="56" y="44"/>
                </a:lnTo>
                <a:lnTo>
                  <a:pt x="56" y="53"/>
                </a:lnTo>
                <a:lnTo>
                  <a:pt x="53" y="56"/>
                </a:lnTo>
                <a:lnTo>
                  <a:pt x="53" y="58"/>
                </a:lnTo>
                <a:lnTo>
                  <a:pt x="51" y="61"/>
                </a:lnTo>
                <a:lnTo>
                  <a:pt x="51" y="63"/>
                </a:lnTo>
                <a:lnTo>
                  <a:pt x="49" y="65"/>
                </a:lnTo>
                <a:lnTo>
                  <a:pt x="46" y="68"/>
                </a:lnTo>
                <a:lnTo>
                  <a:pt x="46" y="70"/>
                </a:lnTo>
                <a:lnTo>
                  <a:pt x="44" y="75"/>
                </a:lnTo>
                <a:lnTo>
                  <a:pt x="41" y="78"/>
                </a:lnTo>
                <a:lnTo>
                  <a:pt x="37" y="80"/>
                </a:lnTo>
                <a:lnTo>
                  <a:pt x="34" y="82"/>
                </a:lnTo>
                <a:lnTo>
                  <a:pt x="37" y="85"/>
                </a:lnTo>
                <a:lnTo>
                  <a:pt x="39" y="82"/>
                </a:lnTo>
                <a:lnTo>
                  <a:pt x="41" y="80"/>
                </a:lnTo>
                <a:lnTo>
                  <a:pt x="44" y="78"/>
                </a:lnTo>
                <a:lnTo>
                  <a:pt x="46" y="75"/>
                </a:lnTo>
                <a:lnTo>
                  <a:pt x="49" y="75"/>
                </a:lnTo>
                <a:lnTo>
                  <a:pt x="51" y="73"/>
                </a:lnTo>
                <a:lnTo>
                  <a:pt x="53" y="70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1" y="56"/>
                </a:lnTo>
                <a:lnTo>
                  <a:pt x="63" y="53"/>
                </a:lnTo>
                <a:lnTo>
                  <a:pt x="63" y="49"/>
                </a:lnTo>
                <a:lnTo>
                  <a:pt x="65" y="46"/>
                </a:lnTo>
                <a:lnTo>
                  <a:pt x="65" y="18"/>
                </a:lnTo>
                <a:lnTo>
                  <a:pt x="89" y="18"/>
                </a:lnTo>
                <a:lnTo>
                  <a:pt x="58" y="18"/>
                </a:lnTo>
                <a:lnTo>
                  <a:pt x="58" y="18"/>
                </a:lnTo>
                <a:close/>
              </a:path>
              <a:path w="547" h="172">
                <a:moveTo>
                  <a:pt x="58" y="8"/>
                </a:moveTo>
                <a:lnTo>
                  <a:pt x="58" y="18"/>
                </a:lnTo>
                <a:lnTo>
                  <a:pt x="89" y="18"/>
                </a:lnTo>
                <a:lnTo>
                  <a:pt x="89" y="58"/>
                </a:lnTo>
                <a:lnTo>
                  <a:pt x="104" y="56"/>
                </a:lnTo>
                <a:lnTo>
                  <a:pt x="101" y="56"/>
                </a:lnTo>
                <a:lnTo>
                  <a:pt x="99" y="53"/>
                </a:lnTo>
                <a:lnTo>
                  <a:pt x="99" y="20"/>
                </a:lnTo>
                <a:lnTo>
                  <a:pt x="104" y="15"/>
                </a:lnTo>
                <a:lnTo>
                  <a:pt x="65" y="13"/>
                </a:lnTo>
                <a:lnTo>
                  <a:pt x="58" y="8"/>
                </a:lnTo>
                <a:lnTo>
                  <a:pt x="58" y="8"/>
                </a:lnTo>
                <a:close/>
              </a:path>
              <a:path w="547" h="172">
                <a:moveTo>
                  <a:pt x="94" y="5"/>
                </a:moveTo>
                <a:lnTo>
                  <a:pt x="89" y="13"/>
                </a:lnTo>
                <a:lnTo>
                  <a:pt x="65" y="13"/>
                </a:lnTo>
                <a:lnTo>
                  <a:pt x="104" y="15"/>
                </a:lnTo>
                <a:lnTo>
                  <a:pt x="94" y="5"/>
                </a:lnTo>
                <a:lnTo>
                  <a:pt x="94" y="5"/>
                </a:lnTo>
                <a:close/>
              </a:path>
              <a:path w="547" h="172">
                <a:moveTo>
                  <a:pt x="17" y="5"/>
                </a:moveTo>
                <a:lnTo>
                  <a:pt x="15" y="8"/>
                </a:lnTo>
                <a:lnTo>
                  <a:pt x="17" y="13"/>
                </a:lnTo>
                <a:lnTo>
                  <a:pt x="20" y="15"/>
                </a:lnTo>
                <a:lnTo>
                  <a:pt x="20" y="20"/>
                </a:lnTo>
                <a:lnTo>
                  <a:pt x="22" y="22"/>
                </a:lnTo>
                <a:lnTo>
                  <a:pt x="22" y="32"/>
                </a:lnTo>
                <a:lnTo>
                  <a:pt x="25" y="34"/>
                </a:lnTo>
                <a:lnTo>
                  <a:pt x="25" y="37"/>
                </a:lnTo>
                <a:lnTo>
                  <a:pt x="27" y="39"/>
                </a:lnTo>
                <a:lnTo>
                  <a:pt x="29" y="37"/>
                </a:lnTo>
                <a:lnTo>
                  <a:pt x="29" y="34"/>
                </a:lnTo>
                <a:lnTo>
                  <a:pt x="32" y="32"/>
                </a:lnTo>
                <a:lnTo>
                  <a:pt x="32" y="22"/>
                </a:lnTo>
                <a:lnTo>
                  <a:pt x="29" y="18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7" y="5"/>
                </a:lnTo>
                <a:lnTo>
                  <a:pt x="17" y="5"/>
                </a:lnTo>
                <a:close/>
              </a:path>
              <a:path w="547" h="172">
                <a:moveTo>
                  <a:pt x="190" y="118"/>
                </a:moveTo>
                <a:lnTo>
                  <a:pt x="169" y="145"/>
                </a:lnTo>
                <a:lnTo>
                  <a:pt x="178" y="145"/>
                </a:lnTo>
                <a:lnTo>
                  <a:pt x="178" y="142"/>
                </a:lnTo>
                <a:lnTo>
                  <a:pt x="181" y="138"/>
                </a:lnTo>
                <a:lnTo>
                  <a:pt x="183" y="133"/>
                </a:lnTo>
                <a:lnTo>
                  <a:pt x="185" y="130"/>
                </a:lnTo>
                <a:lnTo>
                  <a:pt x="188" y="125"/>
                </a:lnTo>
                <a:lnTo>
                  <a:pt x="190" y="121"/>
                </a:lnTo>
                <a:lnTo>
                  <a:pt x="190" y="118"/>
                </a:lnTo>
                <a:lnTo>
                  <a:pt x="190" y="118"/>
                </a:lnTo>
                <a:close/>
              </a:path>
              <a:path w="547" h="172">
                <a:moveTo>
                  <a:pt x="224" y="73"/>
                </a:moveTo>
                <a:lnTo>
                  <a:pt x="217" y="73"/>
                </a:lnTo>
                <a:lnTo>
                  <a:pt x="217" y="138"/>
                </a:lnTo>
                <a:lnTo>
                  <a:pt x="217" y="171"/>
                </a:lnTo>
                <a:lnTo>
                  <a:pt x="226" y="166"/>
                </a:lnTo>
                <a:lnTo>
                  <a:pt x="226" y="161"/>
                </a:lnTo>
                <a:lnTo>
                  <a:pt x="224" y="159"/>
                </a:lnTo>
                <a:lnTo>
                  <a:pt x="224" y="73"/>
                </a:lnTo>
                <a:lnTo>
                  <a:pt x="224" y="73"/>
                </a:lnTo>
                <a:close/>
              </a:path>
              <a:path w="547" h="172">
                <a:moveTo>
                  <a:pt x="173" y="70"/>
                </a:moveTo>
                <a:lnTo>
                  <a:pt x="161" y="73"/>
                </a:lnTo>
                <a:lnTo>
                  <a:pt x="161" y="147"/>
                </a:lnTo>
                <a:lnTo>
                  <a:pt x="159" y="150"/>
                </a:lnTo>
                <a:lnTo>
                  <a:pt x="159" y="152"/>
                </a:lnTo>
                <a:lnTo>
                  <a:pt x="166" y="164"/>
                </a:lnTo>
                <a:lnTo>
                  <a:pt x="169" y="164"/>
                </a:lnTo>
                <a:lnTo>
                  <a:pt x="169" y="161"/>
                </a:lnTo>
                <a:lnTo>
                  <a:pt x="171" y="159"/>
                </a:lnTo>
                <a:lnTo>
                  <a:pt x="171" y="157"/>
                </a:lnTo>
                <a:lnTo>
                  <a:pt x="173" y="154"/>
                </a:lnTo>
                <a:lnTo>
                  <a:pt x="173" y="150"/>
                </a:lnTo>
                <a:lnTo>
                  <a:pt x="176" y="147"/>
                </a:lnTo>
                <a:lnTo>
                  <a:pt x="178" y="145"/>
                </a:lnTo>
                <a:lnTo>
                  <a:pt x="169" y="145"/>
                </a:lnTo>
                <a:lnTo>
                  <a:pt x="169" y="75"/>
                </a:lnTo>
                <a:lnTo>
                  <a:pt x="173" y="70"/>
                </a:lnTo>
                <a:lnTo>
                  <a:pt x="173" y="70"/>
                </a:lnTo>
                <a:close/>
              </a:path>
              <a:path w="547" h="172">
                <a:moveTo>
                  <a:pt x="166" y="61"/>
                </a:moveTo>
                <a:lnTo>
                  <a:pt x="161" y="68"/>
                </a:lnTo>
                <a:lnTo>
                  <a:pt x="137" y="68"/>
                </a:lnTo>
                <a:lnTo>
                  <a:pt x="142" y="75"/>
                </a:lnTo>
                <a:lnTo>
                  <a:pt x="145" y="75"/>
                </a:lnTo>
                <a:lnTo>
                  <a:pt x="147" y="73"/>
                </a:lnTo>
                <a:lnTo>
                  <a:pt x="161" y="73"/>
                </a:lnTo>
                <a:lnTo>
                  <a:pt x="173" y="70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547" h="172">
                <a:moveTo>
                  <a:pt x="257" y="61"/>
                </a:moveTo>
                <a:lnTo>
                  <a:pt x="250" y="70"/>
                </a:lnTo>
                <a:lnTo>
                  <a:pt x="178" y="70"/>
                </a:lnTo>
                <a:lnTo>
                  <a:pt x="185" y="75"/>
                </a:lnTo>
                <a:lnTo>
                  <a:pt x="195" y="75"/>
                </a:lnTo>
                <a:lnTo>
                  <a:pt x="197" y="73"/>
                </a:lnTo>
                <a:lnTo>
                  <a:pt x="267" y="73"/>
                </a:lnTo>
                <a:lnTo>
                  <a:pt x="257" y="61"/>
                </a:lnTo>
                <a:lnTo>
                  <a:pt x="257" y="61"/>
                </a:lnTo>
                <a:close/>
              </a:path>
              <a:path w="547" h="172">
                <a:moveTo>
                  <a:pt x="154" y="8"/>
                </a:moveTo>
                <a:lnTo>
                  <a:pt x="154" y="10"/>
                </a:lnTo>
                <a:lnTo>
                  <a:pt x="157" y="13"/>
                </a:lnTo>
                <a:lnTo>
                  <a:pt x="159" y="18"/>
                </a:lnTo>
                <a:lnTo>
                  <a:pt x="161" y="20"/>
                </a:lnTo>
                <a:lnTo>
                  <a:pt x="161" y="22"/>
                </a:lnTo>
                <a:lnTo>
                  <a:pt x="164" y="25"/>
                </a:lnTo>
                <a:lnTo>
                  <a:pt x="166" y="27"/>
                </a:lnTo>
                <a:lnTo>
                  <a:pt x="166" y="32"/>
                </a:lnTo>
                <a:lnTo>
                  <a:pt x="169" y="37"/>
                </a:lnTo>
                <a:lnTo>
                  <a:pt x="169" y="39"/>
                </a:lnTo>
                <a:lnTo>
                  <a:pt x="171" y="39"/>
                </a:lnTo>
                <a:lnTo>
                  <a:pt x="173" y="37"/>
                </a:lnTo>
                <a:lnTo>
                  <a:pt x="176" y="34"/>
                </a:lnTo>
                <a:lnTo>
                  <a:pt x="176" y="27"/>
                </a:lnTo>
                <a:lnTo>
                  <a:pt x="173" y="22"/>
                </a:lnTo>
                <a:lnTo>
                  <a:pt x="171" y="20"/>
                </a:lnTo>
                <a:lnTo>
                  <a:pt x="169" y="18"/>
                </a:lnTo>
                <a:lnTo>
                  <a:pt x="166" y="15"/>
                </a:lnTo>
                <a:lnTo>
                  <a:pt x="164" y="13"/>
                </a:lnTo>
                <a:lnTo>
                  <a:pt x="161" y="13"/>
                </a:lnTo>
                <a:lnTo>
                  <a:pt x="157" y="10"/>
                </a:lnTo>
                <a:lnTo>
                  <a:pt x="154" y="8"/>
                </a:lnTo>
                <a:lnTo>
                  <a:pt x="154" y="8"/>
                </a:lnTo>
                <a:close/>
              </a:path>
              <a:path w="547" h="172">
                <a:moveTo>
                  <a:pt x="217" y="5"/>
                </a:moveTo>
                <a:lnTo>
                  <a:pt x="217" y="70"/>
                </a:lnTo>
                <a:lnTo>
                  <a:pt x="224" y="70"/>
                </a:lnTo>
                <a:lnTo>
                  <a:pt x="224" y="20"/>
                </a:lnTo>
                <a:lnTo>
                  <a:pt x="229" y="15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339" y="65"/>
                </a:moveTo>
                <a:lnTo>
                  <a:pt x="339" y="121"/>
                </a:lnTo>
                <a:lnTo>
                  <a:pt x="337" y="125"/>
                </a:lnTo>
                <a:lnTo>
                  <a:pt x="337" y="135"/>
                </a:lnTo>
                <a:lnTo>
                  <a:pt x="334" y="138"/>
                </a:lnTo>
                <a:lnTo>
                  <a:pt x="334" y="145"/>
                </a:lnTo>
                <a:lnTo>
                  <a:pt x="332" y="147"/>
                </a:lnTo>
                <a:lnTo>
                  <a:pt x="330" y="150"/>
                </a:lnTo>
                <a:lnTo>
                  <a:pt x="330" y="152"/>
                </a:lnTo>
                <a:lnTo>
                  <a:pt x="327" y="154"/>
                </a:lnTo>
                <a:lnTo>
                  <a:pt x="325" y="157"/>
                </a:lnTo>
                <a:lnTo>
                  <a:pt x="322" y="159"/>
                </a:lnTo>
                <a:lnTo>
                  <a:pt x="320" y="161"/>
                </a:lnTo>
                <a:lnTo>
                  <a:pt x="317" y="164"/>
                </a:lnTo>
                <a:lnTo>
                  <a:pt x="315" y="166"/>
                </a:lnTo>
                <a:lnTo>
                  <a:pt x="313" y="169"/>
                </a:lnTo>
                <a:lnTo>
                  <a:pt x="313" y="171"/>
                </a:lnTo>
                <a:lnTo>
                  <a:pt x="315" y="171"/>
                </a:lnTo>
                <a:lnTo>
                  <a:pt x="317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1"/>
                </a:lnTo>
                <a:lnTo>
                  <a:pt x="330" y="159"/>
                </a:lnTo>
                <a:lnTo>
                  <a:pt x="332" y="157"/>
                </a:lnTo>
                <a:lnTo>
                  <a:pt x="334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5"/>
                </a:lnTo>
                <a:lnTo>
                  <a:pt x="341" y="142"/>
                </a:lnTo>
                <a:lnTo>
                  <a:pt x="341" y="135"/>
                </a:lnTo>
                <a:lnTo>
                  <a:pt x="344" y="133"/>
                </a:lnTo>
                <a:lnTo>
                  <a:pt x="344" y="123"/>
                </a:lnTo>
                <a:lnTo>
                  <a:pt x="346" y="121"/>
                </a:lnTo>
                <a:lnTo>
                  <a:pt x="346" y="78"/>
                </a:lnTo>
                <a:lnTo>
                  <a:pt x="351" y="75"/>
                </a:lnTo>
                <a:lnTo>
                  <a:pt x="339" y="65"/>
                </a:lnTo>
                <a:lnTo>
                  <a:pt x="339" y="65"/>
                </a:lnTo>
                <a:close/>
              </a:path>
              <a:path w="547" h="172">
                <a:moveTo>
                  <a:pt x="368" y="65"/>
                </a:moveTo>
                <a:lnTo>
                  <a:pt x="368" y="82"/>
                </a:lnTo>
                <a:lnTo>
                  <a:pt x="370" y="85"/>
                </a:lnTo>
                <a:lnTo>
                  <a:pt x="370" y="147"/>
                </a:lnTo>
                <a:lnTo>
                  <a:pt x="368" y="150"/>
                </a:lnTo>
                <a:lnTo>
                  <a:pt x="368" y="154"/>
                </a:lnTo>
                <a:lnTo>
                  <a:pt x="368" y="159"/>
                </a:lnTo>
                <a:lnTo>
                  <a:pt x="368" y="169"/>
                </a:lnTo>
                <a:lnTo>
                  <a:pt x="377" y="164"/>
                </a:lnTo>
                <a:lnTo>
                  <a:pt x="377" y="80"/>
                </a:lnTo>
                <a:lnTo>
                  <a:pt x="380" y="75"/>
                </a:lnTo>
                <a:lnTo>
                  <a:pt x="368" y="65"/>
                </a:lnTo>
                <a:lnTo>
                  <a:pt x="368" y="65"/>
                </a:lnTo>
                <a:close/>
              </a:path>
              <a:path w="547" h="172">
                <a:moveTo>
                  <a:pt x="325" y="22"/>
                </a:moveTo>
                <a:lnTo>
                  <a:pt x="313" y="22"/>
                </a:lnTo>
                <a:lnTo>
                  <a:pt x="301" y="68"/>
                </a:lnTo>
                <a:lnTo>
                  <a:pt x="303" y="70"/>
                </a:lnTo>
                <a:lnTo>
                  <a:pt x="305" y="75"/>
                </a:lnTo>
                <a:lnTo>
                  <a:pt x="308" y="78"/>
                </a:lnTo>
                <a:lnTo>
                  <a:pt x="310" y="82"/>
                </a:lnTo>
                <a:lnTo>
                  <a:pt x="310" y="85"/>
                </a:lnTo>
                <a:lnTo>
                  <a:pt x="313" y="87"/>
                </a:lnTo>
                <a:lnTo>
                  <a:pt x="313" y="97"/>
                </a:lnTo>
                <a:lnTo>
                  <a:pt x="315" y="99"/>
                </a:lnTo>
                <a:lnTo>
                  <a:pt x="315" y="109"/>
                </a:lnTo>
                <a:lnTo>
                  <a:pt x="313" y="111"/>
                </a:lnTo>
                <a:lnTo>
                  <a:pt x="313" y="113"/>
                </a:lnTo>
                <a:lnTo>
                  <a:pt x="310" y="116"/>
                </a:lnTo>
                <a:lnTo>
                  <a:pt x="310" y="118"/>
                </a:lnTo>
                <a:lnTo>
                  <a:pt x="308" y="118"/>
                </a:lnTo>
                <a:lnTo>
                  <a:pt x="291" y="118"/>
                </a:lnTo>
                <a:lnTo>
                  <a:pt x="293" y="118"/>
                </a:lnTo>
                <a:lnTo>
                  <a:pt x="296" y="121"/>
                </a:lnTo>
                <a:lnTo>
                  <a:pt x="298" y="123"/>
                </a:lnTo>
                <a:lnTo>
                  <a:pt x="301" y="125"/>
                </a:lnTo>
                <a:lnTo>
                  <a:pt x="303" y="128"/>
                </a:lnTo>
                <a:lnTo>
                  <a:pt x="303" y="133"/>
                </a:lnTo>
                <a:lnTo>
                  <a:pt x="305" y="133"/>
                </a:lnTo>
                <a:lnTo>
                  <a:pt x="308" y="130"/>
                </a:lnTo>
                <a:lnTo>
                  <a:pt x="310" y="128"/>
                </a:lnTo>
                <a:lnTo>
                  <a:pt x="313" y="128"/>
                </a:lnTo>
                <a:lnTo>
                  <a:pt x="315" y="125"/>
                </a:lnTo>
                <a:lnTo>
                  <a:pt x="317" y="123"/>
                </a:lnTo>
                <a:lnTo>
                  <a:pt x="317" y="121"/>
                </a:lnTo>
                <a:lnTo>
                  <a:pt x="320" y="118"/>
                </a:lnTo>
                <a:lnTo>
                  <a:pt x="320" y="116"/>
                </a:lnTo>
                <a:lnTo>
                  <a:pt x="322" y="111"/>
                </a:lnTo>
                <a:lnTo>
                  <a:pt x="322" y="99"/>
                </a:lnTo>
                <a:lnTo>
                  <a:pt x="320" y="97"/>
                </a:lnTo>
                <a:lnTo>
                  <a:pt x="320" y="94"/>
                </a:lnTo>
                <a:lnTo>
                  <a:pt x="317" y="90"/>
                </a:lnTo>
                <a:lnTo>
                  <a:pt x="317" y="87"/>
                </a:lnTo>
                <a:lnTo>
                  <a:pt x="315" y="85"/>
                </a:lnTo>
                <a:lnTo>
                  <a:pt x="315" y="82"/>
                </a:lnTo>
                <a:lnTo>
                  <a:pt x="313" y="80"/>
                </a:lnTo>
                <a:lnTo>
                  <a:pt x="310" y="75"/>
                </a:lnTo>
                <a:lnTo>
                  <a:pt x="308" y="73"/>
                </a:lnTo>
                <a:lnTo>
                  <a:pt x="305" y="70"/>
                </a:lnTo>
                <a:lnTo>
                  <a:pt x="305" y="65"/>
                </a:lnTo>
                <a:lnTo>
                  <a:pt x="308" y="61"/>
                </a:lnTo>
                <a:lnTo>
                  <a:pt x="308" y="56"/>
                </a:lnTo>
                <a:lnTo>
                  <a:pt x="310" y="53"/>
                </a:lnTo>
                <a:lnTo>
                  <a:pt x="310" y="49"/>
                </a:lnTo>
                <a:lnTo>
                  <a:pt x="313" y="46"/>
                </a:lnTo>
                <a:lnTo>
                  <a:pt x="313" y="41"/>
                </a:lnTo>
                <a:lnTo>
                  <a:pt x="315" y="39"/>
                </a:lnTo>
                <a:lnTo>
                  <a:pt x="315" y="37"/>
                </a:lnTo>
                <a:lnTo>
                  <a:pt x="317" y="32"/>
                </a:lnTo>
                <a:lnTo>
                  <a:pt x="317" y="30"/>
                </a:lnTo>
                <a:lnTo>
                  <a:pt x="320" y="27"/>
                </a:lnTo>
                <a:lnTo>
                  <a:pt x="320" y="25"/>
                </a:lnTo>
                <a:lnTo>
                  <a:pt x="325" y="22"/>
                </a:lnTo>
                <a:lnTo>
                  <a:pt x="325" y="22"/>
                </a:lnTo>
                <a:close/>
              </a:path>
              <a:path w="547" h="172">
                <a:moveTo>
                  <a:pt x="349" y="18"/>
                </a:moveTo>
                <a:lnTo>
                  <a:pt x="349" y="20"/>
                </a:lnTo>
                <a:lnTo>
                  <a:pt x="346" y="25"/>
                </a:lnTo>
                <a:lnTo>
                  <a:pt x="344" y="30"/>
                </a:lnTo>
                <a:lnTo>
                  <a:pt x="344" y="34"/>
                </a:lnTo>
                <a:lnTo>
                  <a:pt x="341" y="37"/>
                </a:lnTo>
                <a:lnTo>
                  <a:pt x="341" y="39"/>
                </a:lnTo>
                <a:lnTo>
                  <a:pt x="339" y="41"/>
                </a:lnTo>
                <a:lnTo>
                  <a:pt x="337" y="46"/>
                </a:lnTo>
                <a:lnTo>
                  <a:pt x="337" y="49"/>
                </a:lnTo>
                <a:lnTo>
                  <a:pt x="334" y="51"/>
                </a:lnTo>
                <a:lnTo>
                  <a:pt x="332" y="53"/>
                </a:lnTo>
                <a:lnTo>
                  <a:pt x="332" y="56"/>
                </a:lnTo>
                <a:lnTo>
                  <a:pt x="330" y="58"/>
                </a:lnTo>
                <a:lnTo>
                  <a:pt x="327" y="61"/>
                </a:lnTo>
                <a:lnTo>
                  <a:pt x="325" y="65"/>
                </a:lnTo>
                <a:lnTo>
                  <a:pt x="322" y="68"/>
                </a:lnTo>
                <a:lnTo>
                  <a:pt x="320" y="70"/>
                </a:lnTo>
                <a:lnTo>
                  <a:pt x="317" y="73"/>
                </a:lnTo>
                <a:lnTo>
                  <a:pt x="315" y="75"/>
                </a:lnTo>
                <a:lnTo>
                  <a:pt x="317" y="78"/>
                </a:lnTo>
                <a:lnTo>
                  <a:pt x="320" y="75"/>
                </a:lnTo>
                <a:lnTo>
                  <a:pt x="322" y="73"/>
                </a:lnTo>
                <a:lnTo>
                  <a:pt x="325" y="70"/>
                </a:lnTo>
                <a:lnTo>
                  <a:pt x="327" y="68"/>
                </a:lnTo>
                <a:lnTo>
                  <a:pt x="330" y="68"/>
                </a:lnTo>
                <a:lnTo>
                  <a:pt x="332" y="65"/>
                </a:lnTo>
                <a:lnTo>
                  <a:pt x="334" y="63"/>
                </a:lnTo>
                <a:lnTo>
                  <a:pt x="337" y="61"/>
                </a:lnTo>
                <a:lnTo>
                  <a:pt x="337" y="56"/>
                </a:lnTo>
                <a:lnTo>
                  <a:pt x="339" y="56"/>
                </a:lnTo>
                <a:lnTo>
                  <a:pt x="341" y="53"/>
                </a:lnTo>
                <a:lnTo>
                  <a:pt x="341" y="51"/>
                </a:lnTo>
                <a:lnTo>
                  <a:pt x="344" y="49"/>
                </a:lnTo>
                <a:lnTo>
                  <a:pt x="344" y="46"/>
                </a:lnTo>
                <a:lnTo>
                  <a:pt x="346" y="44"/>
                </a:lnTo>
                <a:lnTo>
                  <a:pt x="349" y="39"/>
                </a:lnTo>
                <a:lnTo>
                  <a:pt x="349" y="37"/>
                </a:lnTo>
                <a:lnTo>
                  <a:pt x="351" y="34"/>
                </a:lnTo>
                <a:lnTo>
                  <a:pt x="353" y="30"/>
                </a:lnTo>
                <a:lnTo>
                  <a:pt x="353" y="25"/>
                </a:lnTo>
                <a:lnTo>
                  <a:pt x="356" y="22"/>
                </a:lnTo>
                <a:lnTo>
                  <a:pt x="358" y="18"/>
                </a:lnTo>
                <a:lnTo>
                  <a:pt x="349" y="18"/>
                </a:lnTo>
                <a:lnTo>
                  <a:pt x="349" y="18"/>
                </a:lnTo>
                <a:close/>
              </a:path>
              <a:path w="547" h="172">
                <a:moveTo>
                  <a:pt x="317" y="13"/>
                </a:moveTo>
                <a:lnTo>
                  <a:pt x="313" y="18"/>
                </a:lnTo>
                <a:lnTo>
                  <a:pt x="291" y="18"/>
                </a:lnTo>
                <a:lnTo>
                  <a:pt x="284" y="20"/>
                </a:lnTo>
                <a:lnTo>
                  <a:pt x="284" y="116"/>
                </a:lnTo>
                <a:lnTo>
                  <a:pt x="284" y="121"/>
                </a:lnTo>
                <a:lnTo>
                  <a:pt x="284" y="171"/>
                </a:lnTo>
                <a:lnTo>
                  <a:pt x="291" y="166"/>
                </a:lnTo>
                <a:lnTo>
                  <a:pt x="291" y="118"/>
                </a:lnTo>
                <a:lnTo>
                  <a:pt x="305" y="118"/>
                </a:lnTo>
                <a:lnTo>
                  <a:pt x="301" y="118"/>
                </a:lnTo>
                <a:lnTo>
                  <a:pt x="298" y="116"/>
                </a:lnTo>
                <a:lnTo>
                  <a:pt x="296" y="116"/>
                </a:lnTo>
                <a:lnTo>
                  <a:pt x="291" y="113"/>
                </a:lnTo>
                <a:lnTo>
                  <a:pt x="291" y="22"/>
                </a:lnTo>
                <a:lnTo>
                  <a:pt x="313" y="22"/>
                </a:lnTo>
                <a:lnTo>
                  <a:pt x="325" y="22"/>
                </a:lnTo>
                <a:lnTo>
                  <a:pt x="317" y="13"/>
                </a:lnTo>
                <a:lnTo>
                  <a:pt x="317" y="13"/>
                </a:lnTo>
                <a:close/>
              </a:path>
              <a:path w="547" h="172">
                <a:moveTo>
                  <a:pt x="284" y="13"/>
                </a:moveTo>
                <a:lnTo>
                  <a:pt x="284" y="20"/>
                </a:lnTo>
                <a:lnTo>
                  <a:pt x="291" y="18"/>
                </a:lnTo>
                <a:lnTo>
                  <a:pt x="284" y="13"/>
                </a:lnTo>
                <a:lnTo>
                  <a:pt x="284" y="13"/>
                </a:lnTo>
                <a:close/>
              </a:path>
              <a:path w="547" h="172">
                <a:moveTo>
                  <a:pt x="353" y="1"/>
                </a:moveTo>
                <a:lnTo>
                  <a:pt x="353" y="5"/>
                </a:lnTo>
                <a:lnTo>
                  <a:pt x="351" y="8"/>
                </a:lnTo>
                <a:lnTo>
                  <a:pt x="351" y="13"/>
                </a:lnTo>
                <a:lnTo>
                  <a:pt x="349" y="18"/>
                </a:lnTo>
                <a:lnTo>
                  <a:pt x="358" y="18"/>
                </a:lnTo>
                <a:lnTo>
                  <a:pt x="358" y="20"/>
                </a:lnTo>
                <a:lnTo>
                  <a:pt x="361" y="22"/>
                </a:lnTo>
                <a:lnTo>
                  <a:pt x="361" y="27"/>
                </a:lnTo>
                <a:lnTo>
                  <a:pt x="363" y="30"/>
                </a:lnTo>
                <a:lnTo>
                  <a:pt x="363" y="34"/>
                </a:lnTo>
                <a:lnTo>
                  <a:pt x="365" y="37"/>
                </a:lnTo>
                <a:lnTo>
                  <a:pt x="365" y="39"/>
                </a:lnTo>
                <a:lnTo>
                  <a:pt x="368" y="44"/>
                </a:lnTo>
                <a:lnTo>
                  <a:pt x="370" y="46"/>
                </a:lnTo>
                <a:lnTo>
                  <a:pt x="370" y="49"/>
                </a:lnTo>
                <a:lnTo>
                  <a:pt x="373" y="51"/>
                </a:lnTo>
                <a:lnTo>
                  <a:pt x="375" y="53"/>
                </a:lnTo>
                <a:lnTo>
                  <a:pt x="375" y="56"/>
                </a:lnTo>
                <a:lnTo>
                  <a:pt x="377" y="58"/>
                </a:lnTo>
                <a:lnTo>
                  <a:pt x="380" y="61"/>
                </a:lnTo>
                <a:lnTo>
                  <a:pt x="382" y="63"/>
                </a:lnTo>
                <a:lnTo>
                  <a:pt x="385" y="65"/>
                </a:lnTo>
                <a:lnTo>
                  <a:pt x="387" y="68"/>
                </a:lnTo>
                <a:lnTo>
                  <a:pt x="390" y="70"/>
                </a:lnTo>
                <a:lnTo>
                  <a:pt x="392" y="73"/>
                </a:lnTo>
                <a:lnTo>
                  <a:pt x="394" y="75"/>
                </a:lnTo>
                <a:lnTo>
                  <a:pt x="397" y="75"/>
                </a:lnTo>
                <a:lnTo>
                  <a:pt x="399" y="73"/>
                </a:lnTo>
                <a:lnTo>
                  <a:pt x="401" y="70"/>
                </a:lnTo>
                <a:lnTo>
                  <a:pt x="404" y="68"/>
                </a:lnTo>
                <a:lnTo>
                  <a:pt x="406" y="68"/>
                </a:lnTo>
                <a:lnTo>
                  <a:pt x="406" y="65"/>
                </a:lnTo>
                <a:lnTo>
                  <a:pt x="404" y="63"/>
                </a:lnTo>
                <a:lnTo>
                  <a:pt x="401" y="63"/>
                </a:lnTo>
                <a:lnTo>
                  <a:pt x="397" y="61"/>
                </a:lnTo>
                <a:lnTo>
                  <a:pt x="394" y="61"/>
                </a:lnTo>
                <a:lnTo>
                  <a:pt x="392" y="58"/>
                </a:lnTo>
                <a:lnTo>
                  <a:pt x="390" y="58"/>
                </a:lnTo>
                <a:lnTo>
                  <a:pt x="387" y="56"/>
                </a:lnTo>
                <a:lnTo>
                  <a:pt x="385" y="53"/>
                </a:lnTo>
                <a:lnTo>
                  <a:pt x="382" y="51"/>
                </a:lnTo>
                <a:lnTo>
                  <a:pt x="380" y="49"/>
                </a:lnTo>
                <a:lnTo>
                  <a:pt x="377" y="46"/>
                </a:lnTo>
                <a:lnTo>
                  <a:pt x="375" y="44"/>
                </a:lnTo>
                <a:lnTo>
                  <a:pt x="375" y="41"/>
                </a:lnTo>
                <a:lnTo>
                  <a:pt x="373" y="39"/>
                </a:lnTo>
                <a:lnTo>
                  <a:pt x="370" y="37"/>
                </a:lnTo>
                <a:lnTo>
                  <a:pt x="370" y="34"/>
                </a:lnTo>
                <a:lnTo>
                  <a:pt x="368" y="32"/>
                </a:lnTo>
                <a:lnTo>
                  <a:pt x="365" y="27"/>
                </a:lnTo>
                <a:lnTo>
                  <a:pt x="363" y="25"/>
                </a:lnTo>
                <a:lnTo>
                  <a:pt x="363" y="22"/>
                </a:lnTo>
                <a:lnTo>
                  <a:pt x="361" y="18"/>
                </a:lnTo>
                <a:lnTo>
                  <a:pt x="358" y="15"/>
                </a:lnTo>
                <a:lnTo>
                  <a:pt x="363" y="10"/>
                </a:lnTo>
                <a:lnTo>
                  <a:pt x="353" y="1"/>
                </a:lnTo>
                <a:lnTo>
                  <a:pt x="353" y="1"/>
                </a:lnTo>
                <a:close/>
              </a:path>
              <a:path w="547" h="172">
                <a:moveTo>
                  <a:pt x="493" y="140"/>
                </a:moveTo>
                <a:lnTo>
                  <a:pt x="490" y="142"/>
                </a:lnTo>
                <a:lnTo>
                  <a:pt x="490" y="145"/>
                </a:lnTo>
                <a:lnTo>
                  <a:pt x="488" y="145"/>
                </a:lnTo>
                <a:lnTo>
                  <a:pt x="485" y="147"/>
                </a:lnTo>
                <a:lnTo>
                  <a:pt x="483" y="150"/>
                </a:lnTo>
                <a:lnTo>
                  <a:pt x="478" y="152"/>
                </a:lnTo>
                <a:lnTo>
                  <a:pt x="476" y="154"/>
                </a:lnTo>
                <a:lnTo>
                  <a:pt x="473" y="157"/>
                </a:lnTo>
                <a:lnTo>
                  <a:pt x="471" y="159"/>
                </a:lnTo>
                <a:lnTo>
                  <a:pt x="469" y="159"/>
                </a:lnTo>
                <a:lnTo>
                  <a:pt x="466" y="161"/>
                </a:lnTo>
                <a:lnTo>
                  <a:pt x="464" y="161"/>
                </a:lnTo>
                <a:lnTo>
                  <a:pt x="461" y="164"/>
                </a:lnTo>
                <a:lnTo>
                  <a:pt x="459" y="164"/>
                </a:lnTo>
                <a:lnTo>
                  <a:pt x="454" y="166"/>
                </a:lnTo>
                <a:lnTo>
                  <a:pt x="452" y="166"/>
                </a:lnTo>
                <a:lnTo>
                  <a:pt x="450" y="169"/>
                </a:lnTo>
                <a:lnTo>
                  <a:pt x="450" y="171"/>
                </a:lnTo>
                <a:lnTo>
                  <a:pt x="452" y="171"/>
                </a:lnTo>
                <a:lnTo>
                  <a:pt x="454" y="169"/>
                </a:lnTo>
                <a:lnTo>
                  <a:pt x="461" y="169"/>
                </a:lnTo>
                <a:lnTo>
                  <a:pt x="464" y="166"/>
                </a:lnTo>
                <a:lnTo>
                  <a:pt x="466" y="166"/>
                </a:lnTo>
                <a:lnTo>
                  <a:pt x="469" y="164"/>
                </a:lnTo>
                <a:lnTo>
                  <a:pt x="471" y="164"/>
                </a:lnTo>
                <a:lnTo>
                  <a:pt x="473" y="161"/>
                </a:lnTo>
                <a:lnTo>
                  <a:pt x="476" y="161"/>
                </a:lnTo>
                <a:lnTo>
                  <a:pt x="478" y="159"/>
                </a:lnTo>
                <a:lnTo>
                  <a:pt x="481" y="159"/>
                </a:lnTo>
                <a:lnTo>
                  <a:pt x="483" y="157"/>
                </a:lnTo>
                <a:lnTo>
                  <a:pt x="485" y="157"/>
                </a:lnTo>
                <a:lnTo>
                  <a:pt x="488" y="154"/>
                </a:lnTo>
                <a:lnTo>
                  <a:pt x="490" y="152"/>
                </a:lnTo>
                <a:lnTo>
                  <a:pt x="493" y="150"/>
                </a:lnTo>
                <a:lnTo>
                  <a:pt x="495" y="150"/>
                </a:lnTo>
                <a:lnTo>
                  <a:pt x="497" y="147"/>
                </a:lnTo>
                <a:lnTo>
                  <a:pt x="500" y="145"/>
                </a:lnTo>
                <a:lnTo>
                  <a:pt x="502" y="142"/>
                </a:lnTo>
                <a:lnTo>
                  <a:pt x="505" y="140"/>
                </a:lnTo>
                <a:lnTo>
                  <a:pt x="493" y="140"/>
                </a:lnTo>
                <a:lnTo>
                  <a:pt x="493" y="140"/>
                </a:lnTo>
                <a:close/>
              </a:path>
              <a:path w="547" h="172">
                <a:moveTo>
                  <a:pt x="440" y="130"/>
                </a:moveTo>
                <a:lnTo>
                  <a:pt x="433" y="135"/>
                </a:lnTo>
                <a:lnTo>
                  <a:pt x="433" y="171"/>
                </a:lnTo>
                <a:lnTo>
                  <a:pt x="440" y="166"/>
                </a:lnTo>
                <a:lnTo>
                  <a:pt x="440" y="130"/>
                </a:lnTo>
                <a:lnTo>
                  <a:pt x="440" y="130"/>
                </a:lnTo>
                <a:close/>
              </a:path>
              <a:path w="547" h="172">
                <a:moveTo>
                  <a:pt x="478" y="111"/>
                </a:moveTo>
                <a:lnTo>
                  <a:pt x="440" y="123"/>
                </a:lnTo>
                <a:lnTo>
                  <a:pt x="433" y="123"/>
                </a:lnTo>
                <a:lnTo>
                  <a:pt x="430" y="125"/>
                </a:lnTo>
                <a:lnTo>
                  <a:pt x="423" y="125"/>
                </a:lnTo>
                <a:lnTo>
                  <a:pt x="421" y="128"/>
                </a:lnTo>
                <a:lnTo>
                  <a:pt x="418" y="128"/>
                </a:lnTo>
                <a:lnTo>
                  <a:pt x="423" y="140"/>
                </a:lnTo>
                <a:lnTo>
                  <a:pt x="425" y="140"/>
                </a:lnTo>
                <a:lnTo>
                  <a:pt x="425" y="138"/>
                </a:lnTo>
                <a:lnTo>
                  <a:pt x="430" y="135"/>
                </a:lnTo>
                <a:lnTo>
                  <a:pt x="433" y="135"/>
                </a:lnTo>
                <a:lnTo>
                  <a:pt x="440" y="130"/>
                </a:lnTo>
                <a:lnTo>
                  <a:pt x="481" y="113"/>
                </a:lnTo>
                <a:lnTo>
                  <a:pt x="478" y="111"/>
                </a:lnTo>
                <a:lnTo>
                  <a:pt x="478" y="111"/>
                </a:lnTo>
                <a:close/>
              </a:path>
              <a:path w="547" h="172">
                <a:moveTo>
                  <a:pt x="485" y="87"/>
                </a:moveTo>
                <a:lnTo>
                  <a:pt x="485" y="94"/>
                </a:lnTo>
                <a:lnTo>
                  <a:pt x="488" y="97"/>
                </a:lnTo>
                <a:lnTo>
                  <a:pt x="488" y="101"/>
                </a:lnTo>
                <a:lnTo>
                  <a:pt x="490" y="104"/>
                </a:lnTo>
                <a:lnTo>
                  <a:pt x="490" y="111"/>
                </a:lnTo>
                <a:lnTo>
                  <a:pt x="493" y="113"/>
                </a:lnTo>
                <a:lnTo>
                  <a:pt x="493" y="116"/>
                </a:lnTo>
                <a:lnTo>
                  <a:pt x="495" y="121"/>
                </a:lnTo>
                <a:lnTo>
                  <a:pt x="495" y="123"/>
                </a:lnTo>
                <a:lnTo>
                  <a:pt x="497" y="128"/>
                </a:lnTo>
                <a:lnTo>
                  <a:pt x="497" y="130"/>
                </a:lnTo>
                <a:lnTo>
                  <a:pt x="500" y="133"/>
                </a:lnTo>
                <a:lnTo>
                  <a:pt x="497" y="135"/>
                </a:lnTo>
                <a:lnTo>
                  <a:pt x="495" y="138"/>
                </a:lnTo>
                <a:lnTo>
                  <a:pt x="493" y="140"/>
                </a:lnTo>
                <a:lnTo>
                  <a:pt x="505" y="140"/>
                </a:lnTo>
                <a:lnTo>
                  <a:pt x="505" y="142"/>
                </a:lnTo>
                <a:lnTo>
                  <a:pt x="507" y="145"/>
                </a:lnTo>
                <a:lnTo>
                  <a:pt x="510" y="147"/>
                </a:lnTo>
                <a:lnTo>
                  <a:pt x="512" y="150"/>
                </a:lnTo>
                <a:lnTo>
                  <a:pt x="514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1"/>
                </a:lnTo>
                <a:lnTo>
                  <a:pt x="524" y="161"/>
                </a:lnTo>
                <a:lnTo>
                  <a:pt x="526" y="164"/>
                </a:lnTo>
                <a:lnTo>
                  <a:pt x="529" y="166"/>
                </a:lnTo>
                <a:lnTo>
                  <a:pt x="531" y="169"/>
                </a:lnTo>
                <a:lnTo>
                  <a:pt x="536" y="169"/>
                </a:lnTo>
                <a:lnTo>
                  <a:pt x="538" y="166"/>
                </a:lnTo>
                <a:lnTo>
                  <a:pt x="541" y="164"/>
                </a:lnTo>
                <a:lnTo>
                  <a:pt x="543" y="161"/>
                </a:lnTo>
                <a:lnTo>
                  <a:pt x="545" y="161"/>
                </a:lnTo>
                <a:lnTo>
                  <a:pt x="545" y="159"/>
                </a:lnTo>
                <a:lnTo>
                  <a:pt x="541" y="159"/>
                </a:lnTo>
                <a:lnTo>
                  <a:pt x="538" y="157"/>
                </a:lnTo>
                <a:lnTo>
                  <a:pt x="536" y="157"/>
                </a:lnTo>
                <a:lnTo>
                  <a:pt x="533" y="154"/>
                </a:lnTo>
                <a:lnTo>
                  <a:pt x="531" y="154"/>
                </a:lnTo>
                <a:lnTo>
                  <a:pt x="529" y="152"/>
                </a:lnTo>
                <a:lnTo>
                  <a:pt x="526" y="152"/>
                </a:lnTo>
                <a:lnTo>
                  <a:pt x="524" y="150"/>
                </a:lnTo>
                <a:lnTo>
                  <a:pt x="521" y="147"/>
                </a:lnTo>
                <a:lnTo>
                  <a:pt x="519" y="145"/>
                </a:lnTo>
                <a:lnTo>
                  <a:pt x="517" y="145"/>
                </a:lnTo>
                <a:lnTo>
                  <a:pt x="514" y="142"/>
                </a:lnTo>
                <a:lnTo>
                  <a:pt x="512" y="140"/>
                </a:lnTo>
                <a:lnTo>
                  <a:pt x="512" y="135"/>
                </a:lnTo>
                <a:lnTo>
                  <a:pt x="510" y="133"/>
                </a:lnTo>
                <a:lnTo>
                  <a:pt x="512" y="130"/>
                </a:lnTo>
                <a:lnTo>
                  <a:pt x="512" y="125"/>
                </a:lnTo>
                <a:lnTo>
                  <a:pt x="505" y="125"/>
                </a:lnTo>
                <a:lnTo>
                  <a:pt x="502" y="125"/>
                </a:lnTo>
                <a:lnTo>
                  <a:pt x="502" y="123"/>
                </a:lnTo>
                <a:lnTo>
                  <a:pt x="500" y="118"/>
                </a:lnTo>
                <a:lnTo>
                  <a:pt x="497" y="116"/>
                </a:lnTo>
                <a:lnTo>
                  <a:pt x="497" y="111"/>
                </a:lnTo>
                <a:lnTo>
                  <a:pt x="495" y="109"/>
                </a:lnTo>
                <a:lnTo>
                  <a:pt x="495" y="106"/>
                </a:lnTo>
                <a:lnTo>
                  <a:pt x="493" y="104"/>
                </a:lnTo>
                <a:lnTo>
                  <a:pt x="493" y="101"/>
                </a:lnTo>
                <a:lnTo>
                  <a:pt x="490" y="97"/>
                </a:lnTo>
                <a:lnTo>
                  <a:pt x="490" y="94"/>
                </a:lnTo>
                <a:lnTo>
                  <a:pt x="488" y="90"/>
                </a:lnTo>
                <a:lnTo>
                  <a:pt x="488" y="87"/>
                </a:lnTo>
                <a:lnTo>
                  <a:pt x="517" y="87"/>
                </a:lnTo>
                <a:lnTo>
                  <a:pt x="485" y="87"/>
                </a:lnTo>
                <a:lnTo>
                  <a:pt x="485" y="87"/>
                </a:lnTo>
                <a:close/>
              </a:path>
              <a:path w="547" h="172">
                <a:moveTo>
                  <a:pt x="531" y="85"/>
                </a:moveTo>
                <a:lnTo>
                  <a:pt x="485" y="87"/>
                </a:lnTo>
                <a:lnTo>
                  <a:pt x="517" y="87"/>
                </a:lnTo>
                <a:lnTo>
                  <a:pt x="517" y="90"/>
                </a:lnTo>
                <a:lnTo>
                  <a:pt x="517" y="94"/>
                </a:lnTo>
                <a:lnTo>
                  <a:pt x="514" y="97"/>
                </a:lnTo>
                <a:lnTo>
                  <a:pt x="514" y="101"/>
                </a:lnTo>
                <a:lnTo>
                  <a:pt x="512" y="104"/>
                </a:lnTo>
                <a:lnTo>
                  <a:pt x="512" y="111"/>
                </a:lnTo>
                <a:lnTo>
                  <a:pt x="510" y="113"/>
                </a:lnTo>
                <a:lnTo>
                  <a:pt x="507" y="118"/>
                </a:lnTo>
                <a:lnTo>
                  <a:pt x="507" y="121"/>
                </a:lnTo>
                <a:lnTo>
                  <a:pt x="505" y="123"/>
                </a:lnTo>
                <a:lnTo>
                  <a:pt x="505" y="125"/>
                </a:lnTo>
                <a:lnTo>
                  <a:pt x="512" y="125"/>
                </a:lnTo>
                <a:lnTo>
                  <a:pt x="514" y="123"/>
                </a:lnTo>
                <a:lnTo>
                  <a:pt x="514" y="121"/>
                </a:lnTo>
                <a:lnTo>
                  <a:pt x="517" y="116"/>
                </a:lnTo>
                <a:lnTo>
                  <a:pt x="519" y="113"/>
                </a:lnTo>
                <a:lnTo>
                  <a:pt x="519" y="111"/>
                </a:lnTo>
                <a:lnTo>
                  <a:pt x="521" y="106"/>
                </a:lnTo>
                <a:lnTo>
                  <a:pt x="521" y="104"/>
                </a:lnTo>
                <a:lnTo>
                  <a:pt x="524" y="99"/>
                </a:lnTo>
                <a:lnTo>
                  <a:pt x="524" y="97"/>
                </a:lnTo>
                <a:lnTo>
                  <a:pt x="524" y="94"/>
                </a:lnTo>
                <a:lnTo>
                  <a:pt x="526" y="90"/>
                </a:lnTo>
                <a:lnTo>
                  <a:pt x="531" y="85"/>
                </a:lnTo>
                <a:lnTo>
                  <a:pt x="531" y="85"/>
                </a:lnTo>
                <a:close/>
              </a:path>
              <a:path w="547" h="172">
                <a:moveTo>
                  <a:pt x="464" y="78"/>
                </a:moveTo>
                <a:lnTo>
                  <a:pt x="459" y="85"/>
                </a:lnTo>
                <a:lnTo>
                  <a:pt x="440" y="85"/>
                </a:lnTo>
                <a:lnTo>
                  <a:pt x="473" y="90"/>
                </a:lnTo>
                <a:lnTo>
                  <a:pt x="464" y="78"/>
                </a:lnTo>
                <a:lnTo>
                  <a:pt x="464" y="78"/>
                </a:lnTo>
                <a:close/>
              </a:path>
              <a:path w="547" h="172">
                <a:moveTo>
                  <a:pt x="521" y="75"/>
                </a:moveTo>
                <a:lnTo>
                  <a:pt x="517" y="82"/>
                </a:lnTo>
                <a:lnTo>
                  <a:pt x="473" y="82"/>
                </a:lnTo>
                <a:lnTo>
                  <a:pt x="478" y="90"/>
                </a:lnTo>
                <a:lnTo>
                  <a:pt x="485" y="87"/>
                </a:lnTo>
                <a:lnTo>
                  <a:pt x="531" y="85"/>
                </a:lnTo>
                <a:lnTo>
                  <a:pt x="521" y="75"/>
                </a:lnTo>
                <a:lnTo>
                  <a:pt x="521" y="75"/>
                </a:lnTo>
                <a:close/>
              </a:path>
              <a:path w="547" h="172">
                <a:moveTo>
                  <a:pt x="538" y="58"/>
                </a:moveTo>
                <a:lnTo>
                  <a:pt x="536" y="58"/>
                </a:lnTo>
                <a:lnTo>
                  <a:pt x="533" y="61"/>
                </a:lnTo>
                <a:lnTo>
                  <a:pt x="526" y="61"/>
                </a:lnTo>
                <a:lnTo>
                  <a:pt x="514" y="63"/>
                </a:lnTo>
                <a:lnTo>
                  <a:pt x="514" y="65"/>
                </a:lnTo>
                <a:lnTo>
                  <a:pt x="517" y="68"/>
                </a:lnTo>
                <a:lnTo>
                  <a:pt x="541" y="68"/>
                </a:lnTo>
                <a:lnTo>
                  <a:pt x="541" y="65"/>
                </a:lnTo>
                <a:lnTo>
                  <a:pt x="541" y="61"/>
                </a:lnTo>
                <a:lnTo>
                  <a:pt x="538" y="58"/>
                </a:lnTo>
                <a:lnTo>
                  <a:pt x="538" y="58"/>
                </a:lnTo>
                <a:close/>
              </a:path>
              <a:path w="547" h="172">
                <a:moveTo>
                  <a:pt x="464" y="44"/>
                </a:moveTo>
                <a:lnTo>
                  <a:pt x="459" y="51"/>
                </a:lnTo>
                <a:lnTo>
                  <a:pt x="440" y="51"/>
                </a:lnTo>
                <a:lnTo>
                  <a:pt x="433" y="56"/>
                </a:lnTo>
                <a:lnTo>
                  <a:pt x="433" y="123"/>
                </a:lnTo>
                <a:lnTo>
                  <a:pt x="440" y="123"/>
                </a:lnTo>
                <a:lnTo>
                  <a:pt x="440" y="90"/>
                </a:lnTo>
                <a:lnTo>
                  <a:pt x="473" y="90"/>
                </a:lnTo>
                <a:lnTo>
                  <a:pt x="440" y="85"/>
                </a:lnTo>
                <a:lnTo>
                  <a:pt x="440" y="56"/>
                </a:lnTo>
                <a:lnTo>
                  <a:pt x="473" y="56"/>
                </a:lnTo>
                <a:lnTo>
                  <a:pt x="464" y="44"/>
                </a:lnTo>
                <a:lnTo>
                  <a:pt x="464" y="44"/>
                </a:lnTo>
                <a:close/>
              </a:path>
              <a:path w="547" h="172">
                <a:moveTo>
                  <a:pt x="524" y="20"/>
                </a:moveTo>
                <a:lnTo>
                  <a:pt x="514" y="22"/>
                </a:lnTo>
                <a:lnTo>
                  <a:pt x="514" y="63"/>
                </a:lnTo>
                <a:lnTo>
                  <a:pt x="526" y="61"/>
                </a:lnTo>
                <a:lnTo>
                  <a:pt x="524" y="61"/>
                </a:lnTo>
                <a:lnTo>
                  <a:pt x="521" y="58"/>
                </a:lnTo>
                <a:lnTo>
                  <a:pt x="521" y="25"/>
                </a:lnTo>
                <a:lnTo>
                  <a:pt x="524" y="20"/>
                </a:lnTo>
                <a:lnTo>
                  <a:pt x="524" y="20"/>
                </a:lnTo>
                <a:close/>
              </a:path>
              <a:path w="547" h="172">
                <a:moveTo>
                  <a:pt x="433" y="15"/>
                </a:moveTo>
                <a:lnTo>
                  <a:pt x="433" y="56"/>
                </a:lnTo>
                <a:lnTo>
                  <a:pt x="440" y="51"/>
                </a:lnTo>
                <a:lnTo>
                  <a:pt x="440" y="25"/>
                </a:lnTo>
                <a:lnTo>
                  <a:pt x="442" y="25"/>
                </a:lnTo>
                <a:lnTo>
                  <a:pt x="445" y="25"/>
                </a:lnTo>
                <a:lnTo>
                  <a:pt x="447" y="22"/>
                </a:lnTo>
                <a:lnTo>
                  <a:pt x="457" y="22"/>
                </a:lnTo>
                <a:lnTo>
                  <a:pt x="459" y="20"/>
                </a:lnTo>
                <a:lnTo>
                  <a:pt x="440" y="20"/>
                </a:lnTo>
                <a:lnTo>
                  <a:pt x="433" y="15"/>
                </a:lnTo>
                <a:lnTo>
                  <a:pt x="433" y="15"/>
                </a:lnTo>
                <a:close/>
              </a:path>
              <a:path w="547" h="172">
                <a:moveTo>
                  <a:pt x="485" y="10"/>
                </a:moveTo>
                <a:lnTo>
                  <a:pt x="485" y="18"/>
                </a:lnTo>
                <a:lnTo>
                  <a:pt x="493" y="18"/>
                </a:lnTo>
                <a:lnTo>
                  <a:pt x="485" y="10"/>
                </a:lnTo>
                <a:lnTo>
                  <a:pt x="485" y="10"/>
                </a:lnTo>
                <a:close/>
              </a:path>
              <a:path w="547" h="172">
                <a:moveTo>
                  <a:pt x="517" y="10"/>
                </a:moveTo>
                <a:lnTo>
                  <a:pt x="512" y="18"/>
                </a:lnTo>
                <a:lnTo>
                  <a:pt x="485" y="18"/>
                </a:lnTo>
                <a:lnTo>
                  <a:pt x="485" y="22"/>
                </a:lnTo>
                <a:lnTo>
                  <a:pt x="485" y="49"/>
                </a:lnTo>
                <a:lnTo>
                  <a:pt x="483" y="51"/>
                </a:lnTo>
                <a:lnTo>
                  <a:pt x="483" y="61"/>
                </a:lnTo>
                <a:lnTo>
                  <a:pt x="481" y="63"/>
                </a:lnTo>
                <a:lnTo>
                  <a:pt x="481" y="65"/>
                </a:lnTo>
                <a:lnTo>
                  <a:pt x="478" y="68"/>
                </a:lnTo>
                <a:lnTo>
                  <a:pt x="476" y="73"/>
                </a:lnTo>
                <a:lnTo>
                  <a:pt x="473" y="75"/>
                </a:lnTo>
                <a:lnTo>
                  <a:pt x="471" y="78"/>
                </a:lnTo>
                <a:lnTo>
                  <a:pt x="469" y="80"/>
                </a:lnTo>
                <a:lnTo>
                  <a:pt x="471" y="82"/>
                </a:lnTo>
                <a:lnTo>
                  <a:pt x="473" y="80"/>
                </a:lnTo>
                <a:lnTo>
                  <a:pt x="476" y="78"/>
                </a:lnTo>
                <a:lnTo>
                  <a:pt x="478" y="75"/>
                </a:lnTo>
                <a:lnTo>
                  <a:pt x="481" y="73"/>
                </a:lnTo>
                <a:lnTo>
                  <a:pt x="483" y="70"/>
                </a:lnTo>
                <a:lnTo>
                  <a:pt x="485" y="68"/>
                </a:lnTo>
                <a:lnTo>
                  <a:pt x="485" y="65"/>
                </a:lnTo>
                <a:lnTo>
                  <a:pt x="488" y="63"/>
                </a:lnTo>
                <a:lnTo>
                  <a:pt x="488" y="61"/>
                </a:lnTo>
                <a:lnTo>
                  <a:pt x="490" y="56"/>
                </a:lnTo>
                <a:lnTo>
                  <a:pt x="490" y="51"/>
                </a:lnTo>
                <a:lnTo>
                  <a:pt x="493" y="49"/>
                </a:lnTo>
                <a:lnTo>
                  <a:pt x="493" y="22"/>
                </a:lnTo>
                <a:lnTo>
                  <a:pt x="514" y="22"/>
                </a:lnTo>
                <a:lnTo>
                  <a:pt x="524" y="20"/>
                </a:lnTo>
                <a:lnTo>
                  <a:pt x="517" y="10"/>
                </a:lnTo>
                <a:lnTo>
                  <a:pt x="517" y="10"/>
                </a:lnTo>
                <a:close/>
              </a:path>
              <a:path w="547" h="172">
                <a:moveTo>
                  <a:pt x="471" y="5"/>
                </a:moveTo>
                <a:lnTo>
                  <a:pt x="469" y="5"/>
                </a:lnTo>
                <a:lnTo>
                  <a:pt x="466" y="8"/>
                </a:lnTo>
                <a:lnTo>
                  <a:pt x="464" y="10"/>
                </a:lnTo>
                <a:lnTo>
                  <a:pt x="461" y="13"/>
                </a:lnTo>
                <a:lnTo>
                  <a:pt x="459" y="13"/>
                </a:lnTo>
                <a:lnTo>
                  <a:pt x="457" y="15"/>
                </a:lnTo>
                <a:lnTo>
                  <a:pt x="454" y="15"/>
                </a:lnTo>
                <a:lnTo>
                  <a:pt x="452" y="18"/>
                </a:lnTo>
                <a:lnTo>
                  <a:pt x="447" y="18"/>
                </a:lnTo>
                <a:lnTo>
                  <a:pt x="445" y="20"/>
                </a:lnTo>
                <a:lnTo>
                  <a:pt x="440" y="20"/>
                </a:lnTo>
                <a:lnTo>
                  <a:pt x="459" y="20"/>
                </a:lnTo>
                <a:lnTo>
                  <a:pt x="466" y="20"/>
                </a:lnTo>
                <a:lnTo>
                  <a:pt x="469" y="18"/>
                </a:lnTo>
                <a:lnTo>
                  <a:pt x="478" y="18"/>
                </a:lnTo>
                <a:lnTo>
                  <a:pt x="471" y="5"/>
                </a:lnTo>
                <a:lnTo>
                  <a:pt x="471" y="5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38" name="path 10838"/>
          <p:cNvSpPr/>
          <p:nvPr/>
        </p:nvSpPr>
        <p:spPr>
          <a:xfrm>
            <a:off x="6089141" y="9743185"/>
            <a:ext cx="252984" cy="109727"/>
          </a:xfrm>
          <a:custGeom>
            <a:avLst/>
            <a:gdLst/>
            <a:ahLst/>
            <a:cxnLst/>
            <a:rect l="0" t="0" r="0" b="0"/>
            <a:pathLst>
              <a:path w="398" h="172">
                <a:moveTo>
                  <a:pt x="58" y="125"/>
                </a:moveTo>
                <a:lnTo>
                  <a:pt x="51" y="125"/>
                </a:lnTo>
                <a:lnTo>
                  <a:pt x="51" y="130"/>
                </a:lnTo>
                <a:lnTo>
                  <a:pt x="51" y="171"/>
                </a:lnTo>
                <a:lnTo>
                  <a:pt x="58" y="166"/>
                </a:lnTo>
                <a:lnTo>
                  <a:pt x="58" y="125"/>
                </a:lnTo>
                <a:lnTo>
                  <a:pt x="58" y="125"/>
                </a:lnTo>
                <a:close/>
              </a:path>
              <a:path w="398" h="172">
                <a:moveTo>
                  <a:pt x="97" y="125"/>
                </a:moveTo>
                <a:lnTo>
                  <a:pt x="90" y="125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398" h="172">
                <a:moveTo>
                  <a:pt x="58" y="121"/>
                </a:moveTo>
                <a:lnTo>
                  <a:pt x="58" y="97"/>
                </a:lnTo>
                <a:lnTo>
                  <a:pt x="51" y="97"/>
                </a:lnTo>
                <a:lnTo>
                  <a:pt x="51" y="121"/>
                </a:lnTo>
                <a:lnTo>
                  <a:pt x="58" y="121"/>
                </a:lnTo>
                <a:close/>
              </a:path>
              <a:path w="398" h="172">
                <a:moveTo>
                  <a:pt x="15" y="97"/>
                </a:moveTo>
                <a:lnTo>
                  <a:pt x="15" y="121"/>
                </a:lnTo>
                <a:lnTo>
                  <a:pt x="22" y="121"/>
                </a:lnTo>
                <a:lnTo>
                  <a:pt x="22" y="97"/>
                </a:lnTo>
                <a:lnTo>
                  <a:pt x="51" y="97"/>
                </a:lnTo>
                <a:lnTo>
                  <a:pt x="90" y="97"/>
                </a:lnTo>
                <a:lnTo>
                  <a:pt x="15" y="97"/>
                </a:lnTo>
                <a:lnTo>
                  <a:pt x="15" y="97"/>
                </a:lnTo>
                <a:close/>
              </a:path>
              <a:path w="398" h="172">
                <a:moveTo>
                  <a:pt x="51" y="70"/>
                </a:moveTo>
                <a:lnTo>
                  <a:pt x="51" y="92"/>
                </a:lnTo>
                <a:lnTo>
                  <a:pt x="58" y="92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398" h="172">
                <a:moveTo>
                  <a:pt x="102" y="65"/>
                </a:moveTo>
                <a:lnTo>
                  <a:pt x="51" y="70"/>
                </a:lnTo>
                <a:lnTo>
                  <a:pt x="90" y="70"/>
                </a:lnTo>
                <a:lnTo>
                  <a:pt x="90" y="92"/>
                </a:lnTo>
                <a:lnTo>
                  <a:pt x="15" y="92"/>
                </a:lnTo>
                <a:lnTo>
                  <a:pt x="15" y="97"/>
                </a:lnTo>
                <a:lnTo>
                  <a:pt x="90" y="97"/>
                </a:lnTo>
                <a:lnTo>
                  <a:pt x="90" y="121"/>
                </a:lnTo>
                <a:lnTo>
                  <a:pt x="15" y="121"/>
                </a:lnTo>
                <a:lnTo>
                  <a:pt x="13" y="125"/>
                </a:lnTo>
                <a:lnTo>
                  <a:pt x="13" y="135"/>
                </a:lnTo>
                <a:lnTo>
                  <a:pt x="22" y="130"/>
                </a:lnTo>
                <a:lnTo>
                  <a:pt x="22" y="125"/>
                </a:lnTo>
                <a:lnTo>
                  <a:pt x="51" y="125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0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398" h="172">
                <a:moveTo>
                  <a:pt x="13" y="61"/>
                </a:moveTo>
                <a:lnTo>
                  <a:pt x="13" y="65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398" h="172">
                <a:moveTo>
                  <a:pt x="92" y="58"/>
                </a:moveTo>
                <a:lnTo>
                  <a:pt x="90" y="65"/>
                </a:lnTo>
                <a:lnTo>
                  <a:pt x="13" y="65"/>
                </a:lnTo>
                <a:lnTo>
                  <a:pt x="13" y="70"/>
                </a:lnTo>
                <a:lnTo>
                  <a:pt x="15" y="73"/>
                </a:lnTo>
                <a:lnTo>
                  <a:pt x="15" y="92"/>
                </a:lnTo>
                <a:lnTo>
                  <a:pt x="22" y="92"/>
                </a:lnTo>
                <a:lnTo>
                  <a:pt x="22" y="70"/>
                </a:lnTo>
                <a:lnTo>
                  <a:pt x="51" y="70"/>
                </a:lnTo>
                <a:lnTo>
                  <a:pt x="102" y="65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398" h="172">
                <a:moveTo>
                  <a:pt x="51" y="37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7"/>
                </a:lnTo>
                <a:lnTo>
                  <a:pt x="51" y="37"/>
                </a:lnTo>
                <a:close/>
              </a:path>
              <a:path w="398" h="172">
                <a:moveTo>
                  <a:pt x="6" y="32"/>
                </a:moveTo>
                <a:lnTo>
                  <a:pt x="6" y="39"/>
                </a:lnTo>
                <a:lnTo>
                  <a:pt x="3" y="41"/>
                </a:lnTo>
                <a:lnTo>
                  <a:pt x="3" y="44"/>
                </a:lnTo>
                <a:lnTo>
                  <a:pt x="1" y="46"/>
                </a:lnTo>
                <a:lnTo>
                  <a:pt x="1" y="51"/>
                </a:lnTo>
                <a:lnTo>
                  <a:pt x="3" y="53"/>
                </a:lnTo>
                <a:lnTo>
                  <a:pt x="6" y="53"/>
                </a:lnTo>
                <a:lnTo>
                  <a:pt x="8" y="51"/>
                </a:lnTo>
                <a:lnTo>
                  <a:pt x="10" y="49"/>
                </a:lnTo>
                <a:lnTo>
                  <a:pt x="10" y="34"/>
                </a:lnTo>
                <a:lnTo>
                  <a:pt x="102" y="34"/>
                </a:lnTo>
                <a:lnTo>
                  <a:pt x="6" y="32"/>
                </a:lnTo>
                <a:lnTo>
                  <a:pt x="6" y="32"/>
                </a:lnTo>
                <a:close/>
              </a:path>
              <a:path w="398" h="172">
                <a:moveTo>
                  <a:pt x="106" y="22"/>
                </a:moveTo>
                <a:lnTo>
                  <a:pt x="102" y="29"/>
                </a:lnTo>
                <a:lnTo>
                  <a:pt x="10" y="29"/>
                </a:lnTo>
                <a:lnTo>
                  <a:pt x="6" y="32"/>
                </a:lnTo>
                <a:lnTo>
                  <a:pt x="102" y="34"/>
                </a:lnTo>
                <a:lnTo>
                  <a:pt x="94" y="51"/>
                </a:lnTo>
                <a:lnTo>
                  <a:pt x="97" y="53"/>
                </a:lnTo>
                <a:lnTo>
                  <a:pt x="97" y="49"/>
                </a:lnTo>
                <a:lnTo>
                  <a:pt x="99" y="46"/>
                </a:lnTo>
                <a:lnTo>
                  <a:pt x="102" y="44"/>
                </a:lnTo>
                <a:lnTo>
                  <a:pt x="104" y="41"/>
                </a:lnTo>
                <a:lnTo>
                  <a:pt x="106" y="39"/>
                </a:lnTo>
                <a:lnTo>
                  <a:pt x="109" y="37"/>
                </a:lnTo>
                <a:lnTo>
                  <a:pt x="114" y="37"/>
                </a:lnTo>
                <a:lnTo>
                  <a:pt x="116" y="34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398" h="172">
                <a:moveTo>
                  <a:pt x="10" y="20"/>
                </a:moveTo>
                <a:lnTo>
                  <a:pt x="8" y="20"/>
                </a:lnTo>
                <a:lnTo>
                  <a:pt x="8" y="25"/>
                </a:lnTo>
                <a:lnTo>
                  <a:pt x="8" y="27"/>
                </a:lnTo>
                <a:lnTo>
                  <a:pt x="6" y="32"/>
                </a:lnTo>
                <a:lnTo>
                  <a:pt x="10" y="29"/>
                </a:lnTo>
                <a:lnTo>
                  <a:pt x="10" y="20"/>
                </a:lnTo>
                <a:lnTo>
                  <a:pt x="10" y="20"/>
                </a:lnTo>
                <a:close/>
              </a:path>
              <a:path w="398" h="172">
                <a:moveTo>
                  <a:pt x="46" y="1"/>
                </a:moveTo>
                <a:lnTo>
                  <a:pt x="46" y="3"/>
                </a:lnTo>
                <a:lnTo>
                  <a:pt x="49" y="5"/>
                </a:lnTo>
                <a:lnTo>
                  <a:pt x="49" y="10"/>
                </a:lnTo>
                <a:lnTo>
                  <a:pt x="51" y="13"/>
                </a:lnTo>
                <a:lnTo>
                  <a:pt x="51" y="15"/>
                </a:lnTo>
                <a:lnTo>
                  <a:pt x="54" y="20"/>
                </a:lnTo>
                <a:lnTo>
                  <a:pt x="54" y="25"/>
                </a:lnTo>
                <a:lnTo>
                  <a:pt x="56" y="27"/>
                </a:lnTo>
                <a:lnTo>
                  <a:pt x="56" y="29"/>
                </a:lnTo>
                <a:lnTo>
                  <a:pt x="58" y="27"/>
                </a:lnTo>
                <a:lnTo>
                  <a:pt x="58" y="25"/>
                </a:lnTo>
                <a:lnTo>
                  <a:pt x="61" y="25"/>
                </a:lnTo>
                <a:lnTo>
                  <a:pt x="61" y="13"/>
                </a:lnTo>
                <a:lnTo>
                  <a:pt x="58" y="10"/>
                </a:lnTo>
                <a:lnTo>
                  <a:pt x="58" y="8"/>
                </a:lnTo>
                <a:lnTo>
                  <a:pt x="56" y="5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398" h="172">
                <a:moveTo>
                  <a:pt x="397" y="152"/>
                </a:moveTo>
                <a:lnTo>
                  <a:pt x="378" y="152"/>
                </a:lnTo>
                <a:lnTo>
                  <a:pt x="373" y="154"/>
                </a:lnTo>
                <a:lnTo>
                  <a:pt x="327" y="154"/>
                </a:lnTo>
                <a:lnTo>
                  <a:pt x="330" y="154"/>
                </a:lnTo>
                <a:lnTo>
                  <a:pt x="332" y="157"/>
                </a:lnTo>
                <a:lnTo>
                  <a:pt x="334" y="159"/>
                </a:lnTo>
                <a:lnTo>
                  <a:pt x="342" y="159"/>
                </a:lnTo>
                <a:lnTo>
                  <a:pt x="344" y="161"/>
                </a:lnTo>
                <a:lnTo>
                  <a:pt x="349" y="161"/>
                </a:lnTo>
                <a:lnTo>
                  <a:pt x="351" y="164"/>
                </a:lnTo>
                <a:lnTo>
                  <a:pt x="354" y="164"/>
                </a:lnTo>
                <a:lnTo>
                  <a:pt x="358" y="164"/>
                </a:lnTo>
                <a:lnTo>
                  <a:pt x="366" y="164"/>
                </a:lnTo>
                <a:lnTo>
                  <a:pt x="368" y="166"/>
                </a:lnTo>
                <a:lnTo>
                  <a:pt x="385" y="166"/>
                </a:lnTo>
                <a:lnTo>
                  <a:pt x="387" y="164"/>
                </a:lnTo>
                <a:lnTo>
                  <a:pt x="387" y="161"/>
                </a:lnTo>
                <a:lnTo>
                  <a:pt x="390" y="159"/>
                </a:lnTo>
                <a:lnTo>
                  <a:pt x="392" y="157"/>
                </a:lnTo>
                <a:lnTo>
                  <a:pt x="394" y="157"/>
                </a:lnTo>
                <a:lnTo>
                  <a:pt x="397" y="154"/>
                </a:lnTo>
                <a:lnTo>
                  <a:pt x="397" y="152"/>
                </a:lnTo>
                <a:lnTo>
                  <a:pt x="397" y="152"/>
                </a:lnTo>
                <a:close/>
              </a:path>
              <a:path w="398" h="172">
                <a:moveTo>
                  <a:pt x="308" y="121"/>
                </a:moveTo>
                <a:lnTo>
                  <a:pt x="306" y="121"/>
                </a:lnTo>
                <a:lnTo>
                  <a:pt x="308" y="125"/>
                </a:lnTo>
                <a:lnTo>
                  <a:pt x="308" y="128"/>
                </a:lnTo>
                <a:lnTo>
                  <a:pt x="310" y="133"/>
                </a:lnTo>
                <a:lnTo>
                  <a:pt x="313" y="135"/>
                </a:lnTo>
                <a:lnTo>
                  <a:pt x="313" y="137"/>
                </a:lnTo>
                <a:lnTo>
                  <a:pt x="315" y="140"/>
                </a:lnTo>
                <a:lnTo>
                  <a:pt x="318" y="142"/>
                </a:lnTo>
                <a:lnTo>
                  <a:pt x="320" y="145"/>
                </a:lnTo>
                <a:lnTo>
                  <a:pt x="322" y="147"/>
                </a:lnTo>
                <a:lnTo>
                  <a:pt x="332" y="147"/>
                </a:lnTo>
                <a:lnTo>
                  <a:pt x="330" y="145"/>
                </a:lnTo>
                <a:lnTo>
                  <a:pt x="327" y="142"/>
                </a:lnTo>
                <a:lnTo>
                  <a:pt x="325" y="142"/>
                </a:lnTo>
                <a:lnTo>
                  <a:pt x="322" y="140"/>
                </a:lnTo>
                <a:lnTo>
                  <a:pt x="320" y="137"/>
                </a:lnTo>
                <a:lnTo>
                  <a:pt x="318" y="135"/>
                </a:lnTo>
                <a:lnTo>
                  <a:pt x="315" y="133"/>
                </a:lnTo>
                <a:lnTo>
                  <a:pt x="313" y="130"/>
                </a:lnTo>
                <a:lnTo>
                  <a:pt x="313" y="128"/>
                </a:lnTo>
                <a:lnTo>
                  <a:pt x="310" y="123"/>
                </a:lnTo>
                <a:lnTo>
                  <a:pt x="308" y="121"/>
                </a:lnTo>
                <a:lnTo>
                  <a:pt x="308" y="121"/>
                </a:lnTo>
                <a:close/>
              </a:path>
              <a:path w="398" h="172">
                <a:moveTo>
                  <a:pt x="373" y="99"/>
                </a:moveTo>
                <a:lnTo>
                  <a:pt x="366" y="109"/>
                </a:lnTo>
                <a:lnTo>
                  <a:pt x="342" y="109"/>
                </a:lnTo>
                <a:lnTo>
                  <a:pt x="382" y="113"/>
                </a:lnTo>
                <a:lnTo>
                  <a:pt x="373" y="99"/>
                </a:lnTo>
                <a:lnTo>
                  <a:pt x="373" y="99"/>
                </a:lnTo>
                <a:close/>
              </a:path>
              <a:path w="398" h="172">
                <a:moveTo>
                  <a:pt x="301" y="87"/>
                </a:moveTo>
                <a:lnTo>
                  <a:pt x="301" y="106"/>
                </a:lnTo>
                <a:lnTo>
                  <a:pt x="298" y="111"/>
                </a:lnTo>
                <a:lnTo>
                  <a:pt x="298" y="121"/>
                </a:lnTo>
                <a:lnTo>
                  <a:pt x="296" y="123"/>
                </a:lnTo>
                <a:lnTo>
                  <a:pt x="296" y="130"/>
                </a:lnTo>
                <a:lnTo>
                  <a:pt x="294" y="135"/>
                </a:lnTo>
                <a:lnTo>
                  <a:pt x="294" y="137"/>
                </a:lnTo>
                <a:lnTo>
                  <a:pt x="291" y="142"/>
                </a:lnTo>
                <a:lnTo>
                  <a:pt x="289" y="145"/>
                </a:lnTo>
                <a:lnTo>
                  <a:pt x="289" y="147"/>
                </a:lnTo>
                <a:lnTo>
                  <a:pt x="286" y="152"/>
                </a:lnTo>
                <a:lnTo>
                  <a:pt x="286" y="154"/>
                </a:lnTo>
                <a:lnTo>
                  <a:pt x="284" y="157"/>
                </a:lnTo>
                <a:lnTo>
                  <a:pt x="282" y="159"/>
                </a:lnTo>
                <a:lnTo>
                  <a:pt x="279" y="164"/>
                </a:lnTo>
                <a:lnTo>
                  <a:pt x="277" y="166"/>
                </a:lnTo>
                <a:lnTo>
                  <a:pt x="274" y="169"/>
                </a:lnTo>
                <a:lnTo>
                  <a:pt x="277" y="171"/>
                </a:lnTo>
                <a:lnTo>
                  <a:pt x="279" y="169"/>
                </a:lnTo>
                <a:lnTo>
                  <a:pt x="282" y="166"/>
                </a:lnTo>
                <a:lnTo>
                  <a:pt x="284" y="164"/>
                </a:lnTo>
                <a:lnTo>
                  <a:pt x="286" y="161"/>
                </a:lnTo>
                <a:lnTo>
                  <a:pt x="289" y="159"/>
                </a:lnTo>
                <a:lnTo>
                  <a:pt x="289" y="157"/>
                </a:lnTo>
                <a:lnTo>
                  <a:pt x="291" y="154"/>
                </a:lnTo>
                <a:lnTo>
                  <a:pt x="294" y="152"/>
                </a:lnTo>
                <a:lnTo>
                  <a:pt x="294" y="149"/>
                </a:lnTo>
                <a:lnTo>
                  <a:pt x="296" y="147"/>
                </a:lnTo>
                <a:lnTo>
                  <a:pt x="296" y="145"/>
                </a:lnTo>
                <a:lnTo>
                  <a:pt x="298" y="142"/>
                </a:lnTo>
                <a:lnTo>
                  <a:pt x="298" y="140"/>
                </a:lnTo>
                <a:lnTo>
                  <a:pt x="301" y="137"/>
                </a:lnTo>
                <a:lnTo>
                  <a:pt x="301" y="133"/>
                </a:lnTo>
                <a:lnTo>
                  <a:pt x="303" y="130"/>
                </a:lnTo>
                <a:lnTo>
                  <a:pt x="303" y="125"/>
                </a:lnTo>
                <a:lnTo>
                  <a:pt x="306" y="121"/>
                </a:lnTo>
                <a:lnTo>
                  <a:pt x="308" y="121"/>
                </a:lnTo>
                <a:lnTo>
                  <a:pt x="306" y="118"/>
                </a:lnTo>
                <a:lnTo>
                  <a:pt x="308" y="116"/>
                </a:lnTo>
                <a:lnTo>
                  <a:pt x="308" y="104"/>
                </a:lnTo>
                <a:lnTo>
                  <a:pt x="310" y="101"/>
                </a:lnTo>
                <a:lnTo>
                  <a:pt x="315" y="97"/>
                </a:lnTo>
                <a:lnTo>
                  <a:pt x="301" y="87"/>
                </a:lnTo>
                <a:lnTo>
                  <a:pt x="301" y="87"/>
                </a:lnTo>
                <a:close/>
              </a:path>
              <a:path w="398" h="172">
                <a:moveTo>
                  <a:pt x="342" y="73"/>
                </a:moveTo>
                <a:lnTo>
                  <a:pt x="332" y="73"/>
                </a:lnTo>
                <a:lnTo>
                  <a:pt x="332" y="147"/>
                </a:lnTo>
                <a:lnTo>
                  <a:pt x="322" y="147"/>
                </a:ln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66" y="154"/>
                </a:lnTo>
                <a:lnTo>
                  <a:pt x="363" y="154"/>
                </a:lnTo>
                <a:lnTo>
                  <a:pt x="361" y="154"/>
                </a:lnTo>
                <a:lnTo>
                  <a:pt x="358" y="152"/>
                </a:lnTo>
                <a:lnTo>
                  <a:pt x="344" y="152"/>
                </a:lnTo>
                <a:lnTo>
                  <a:pt x="342" y="149"/>
                </a:lnTo>
                <a:lnTo>
                  <a:pt x="342" y="113"/>
                </a:lnTo>
                <a:lnTo>
                  <a:pt x="382" y="113"/>
                </a:lnTo>
                <a:lnTo>
                  <a:pt x="342" y="109"/>
                </a:lnTo>
                <a:lnTo>
                  <a:pt x="342" y="73"/>
                </a:lnTo>
                <a:lnTo>
                  <a:pt x="342" y="73"/>
                </a:lnTo>
                <a:close/>
              </a:path>
              <a:path w="398" h="172">
                <a:moveTo>
                  <a:pt x="378" y="58"/>
                </a:moveTo>
                <a:lnTo>
                  <a:pt x="370" y="68"/>
                </a:lnTo>
                <a:lnTo>
                  <a:pt x="284" y="68"/>
                </a:lnTo>
                <a:lnTo>
                  <a:pt x="289" y="75"/>
                </a:lnTo>
                <a:lnTo>
                  <a:pt x="291" y="75"/>
                </a:lnTo>
                <a:lnTo>
                  <a:pt x="294" y="73"/>
                </a:lnTo>
                <a:lnTo>
                  <a:pt x="387" y="73"/>
                </a:lnTo>
                <a:lnTo>
                  <a:pt x="378" y="58"/>
                </a:lnTo>
                <a:lnTo>
                  <a:pt x="378" y="58"/>
                </a:lnTo>
                <a:close/>
              </a:path>
              <a:path w="398" h="172">
                <a:moveTo>
                  <a:pt x="289" y="37"/>
                </a:moveTo>
                <a:lnTo>
                  <a:pt x="289" y="39"/>
                </a:lnTo>
                <a:lnTo>
                  <a:pt x="286" y="41"/>
                </a:lnTo>
                <a:lnTo>
                  <a:pt x="286" y="44"/>
                </a:lnTo>
                <a:lnTo>
                  <a:pt x="284" y="46"/>
                </a:lnTo>
                <a:lnTo>
                  <a:pt x="282" y="49"/>
                </a:lnTo>
                <a:lnTo>
                  <a:pt x="282" y="53"/>
                </a:lnTo>
                <a:lnTo>
                  <a:pt x="279" y="56"/>
                </a:lnTo>
                <a:lnTo>
                  <a:pt x="282" y="58"/>
                </a:lnTo>
                <a:lnTo>
                  <a:pt x="289" y="58"/>
                </a:lnTo>
                <a:lnTo>
                  <a:pt x="291" y="56"/>
                </a:lnTo>
                <a:lnTo>
                  <a:pt x="294" y="53"/>
                </a:lnTo>
                <a:lnTo>
                  <a:pt x="294" y="37"/>
                </a:lnTo>
                <a:lnTo>
                  <a:pt x="380" y="37"/>
                </a:lnTo>
                <a:lnTo>
                  <a:pt x="289" y="37"/>
                </a:lnTo>
                <a:lnTo>
                  <a:pt x="289" y="37"/>
                </a:lnTo>
                <a:close/>
              </a:path>
              <a:path w="398" h="172">
                <a:moveTo>
                  <a:pt x="385" y="25"/>
                </a:moveTo>
                <a:lnTo>
                  <a:pt x="380" y="34"/>
                </a:lnTo>
                <a:lnTo>
                  <a:pt x="294" y="34"/>
                </a:lnTo>
                <a:lnTo>
                  <a:pt x="289" y="37"/>
                </a:lnTo>
                <a:lnTo>
                  <a:pt x="380" y="37"/>
                </a:lnTo>
                <a:lnTo>
                  <a:pt x="373" y="56"/>
                </a:lnTo>
                <a:lnTo>
                  <a:pt x="375" y="58"/>
                </a:lnTo>
                <a:lnTo>
                  <a:pt x="378" y="53"/>
                </a:lnTo>
                <a:lnTo>
                  <a:pt x="380" y="51"/>
                </a:lnTo>
                <a:lnTo>
                  <a:pt x="382" y="49"/>
                </a:lnTo>
                <a:lnTo>
                  <a:pt x="385" y="46"/>
                </a:lnTo>
                <a:lnTo>
                  <a:pt x="387" y="44"/>
                </a:lnTo>
                <a:lnTo>
                  <a:pt x="390" y="41"/>
                </a:lnTo>
                <a:lnTo>
                  <a:pt x="392" y="41"/>
                </a:lnTo>
                <a:lnTo>
                  <a:pt x="394" y="39"/>
                </a:lnTo>
                <a:lnTo>
                  <a:pt x="385" y="25"/>
                </a:lnTo>
                <a:lnTo>
                  <a:pt x="385" y="25"/>
                </a:lnTo>
                <a:close/>
              </a:path>
              <a:path w="398" h="172">
                <a:moveTo>
                  <a:pt x="294" y="25"/>
                </a:moveTo>
                <a:lnTo>
                  <a:pt x="291" y="25"/>
                </a:lnTo>
                <a:lnTo>
                  <a:pt x="291" y="29"/>
                </a:lnTo>
                <a:lnTo>
                  <a:pt x="291" y="32"/>
                </a:lnTo>
                <a:lnTo>
                  <a:pt x="289" y="37"/>
                </a:lnTo>
                <a:lnTo>
                  <a:pt x="294" y="34"/>
                </a:lnTo>
                <a:lnTo>
                  <a:pt x="294" y="25"/>
                </a:lnTo>
                <a:lnTo>
                  <a:pt x="294" y="25"/>
                </a:lnTo>
                <a:close/>
              </a:path>
              <a:path w="398" h="172">
                <a:moveTo>
                  <a:pt x="327" y="1"/>
                </a:moveTo>
                <a:lnTo>
                  <a:pt x="327" y="5"/>
                </a:lnTo>
                <a:lnTo>
                  <a:pt x="330" y="8"/>
                </a:lnTo>
                <a:lnTo>
                  <a:pt x="332" y="13"/>
                </a:lnTo>
                <a:lnTo>
                  <a:pt x="332" y="15"/>
                </a:lnTo>
                <a:lnTo>
                  <a:pt x="334" y="17"/>
                </a:lnTo>
                <a:lnTo>
                  <a:pt x="334" y="27"/>
                </a:lnTo>
                <a:lnTo>
                  <a:pt x="337" y="29"/>
                </a:lnTo>
                <a:lnTo>
                  <a:pt x="337" y="32"/>
                </a:lnTo>
                <a:lnTo>
                  <a:pt x="339" y="29"/>
                </a:lnTo>
                <a:lnTo>
                  <a:pt x="342" y="27"/>
                </a:lnTo>
                <a:lnTo>
                  <a:pt x="342" y="22"/>
                </a:lnTo>
                <a:lnTo>
                  <a:pt x="344" y="20"/>
                </a:lnTo>
                <a:lnTo>
                  <a:pt x="344" y="17"/>
                </a:lnTo>
                <a:lnTo>
                  <a:pt x="342" y="15"/>
                </a:lnTo>
                <a:lnTo>
                  <a:pt x="342" y="13"/>
                </a:lnTo>
                <a:lnTo>
                  <a:pt x="339" y="10"/>
                </a:lnTo>
                <a:lnTo>
                  <a:pt x="337" y="8"/>
                </a:lnTo>
                <a:lnTo>
                  <a:pt x="334" y="5"/>
                </a:lnTo>
                <a:lnTo>
                  <a:pt x="332" y="3"/>
                </a:lnTo>
                <a:lnTo>
                  <a:pt x="327" y="1"/>
                </a:lnTo>
                <a:lnTo>
                  <a:pt x="32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40" name="path 10840"/>
          <p:cNvSpPr/>
          <p:nvPr/>
        </p:nvSpPr>
        <p:spPr>
          <a:xfrm>
            <a:off x="13351002" y="9545066"/>
            <a:ext cx="248411" cy="108203"/>
          </a:xfrm>
          <a:custGeom>
            <a:avLst/>
            <a:gdLst/>
            <a:ahLst/>
            <a:cxnLst/>
            <a:rect l="0" t="0" r="0" b="0"/>
            <a:pathLst>
              <a:path w="391" h="170">
                <a:moveTo>
                  <a:pt x="106" y="152"/>
                </a:moveTo>
                <a:lnTo>
                  <a:pt x="97" y="152"/>
                </a:lnTo>
                <a:lnTo>
                  <a:pt x="97" y="166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1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3"/>
                </a:lnTo>
                <a:lnTo>
                  <a:pt x="41" y="126"/>
                </a:lnTo>
                <a:lnTo>
                  <a:pt x="46" y="128"/>
                </a:lnTo>
                <a:lnTo>
                  <a:pt x="49" y="128"/>
                </a:lnTo>
                <a:lnTo>
                  <a:pt x="51" y="130"/>
                </a:lnTo>
                <a:lnTo>
                  <a:pt x="53" y="130"/>
                </a:lnTo>
                <a:lnTo>
                  <a:pt x="56" y="133"/>
                </a:lnTo>
                <a:lnTo>
                  <a:pt x="58" y="135"/>
                </a:lnTo>
                <a:lnTo>
                  <a:pt x="61" y="135"/>
                </a:lnTo>
                <a:lnTo>
                  <a:pt x="61" y="138"/>
                </a:lnTo>
                <a:lnTo>
                  <a:pt x="63" y="138"/>
                </a:lnTo>
                <a:lnTo>
                  <a:pt x="66" y="140"/>
                </a:lnTo>
                <a:lnTo>
                  <a:pt x="68" y="142"/>
                </a:lnTo>
                <a:lnTo>
                  <a:pt x="70" y="145"/>
                </a:lnTo>
                <a:lnTo>
                  <a:pt x="70" y="142"/>
                </a:lnTo>
                <a:lnTo>
                  <a:pt x="73" y="140"/>
                </a:lnTo>
                <a:lnTo>
                  <a:pt x="73" y="133"/>
                </a:lnTo>
                <a:lnTo>
                  <a:pt x="70" y="130"/>
                </a:lnTo>
                <a:lnTo>
                  <a:pt x="70" y="128"/>
                </a:lnTo>
                <a:lnTo>
                  <a:pt x="68" y="126"/>
                </a:lnTo>
                <a:lnTo>
                  <a:pt x="63" y="123"/>
                </a:lnTo>
                <a:lnTo>
                  <a:pt x="56" y="123"/>
                </a:lnTo>
                <a:lnTo>
                  <a:pt x="53" y="121"/>
                </a:lnTo>
                <a:lnTo>
                  <a:pt x="46" y="121"/>
                </a:lnTo>
                <a:lnTo>
                  <a:pt x="41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1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6"/>
                </a:lnTo>
                <a:lnTo>
                  <a:pt x="56" y="109"/>
                </a:lnTo>
                <a:lnTo>
                  <a:pt x="58" y="111"/>
                </a:lnTo>
                <a:lnTo>
                  <a:pt x="61" y="114"/>
                </a:lnTo>
                <a:lnTo>
                  <a:pt x="63" y="116"/>
                </a:lnTo>
                <a:lnTo>
                  <a:pt x="63" y="114"/>
                </a:lnTo>
                <a:lnTo>
                  <a:pt x="66" y="109"/>
                </a:lnTo>
                <a:lnTo>
                  <a:pt x="66" y="106"/>
                </a:lnTo>
                <a:lnTo>
                  <a:pt x="63" y="101"/>
                </a:lnTo>
                <a:lnTo>
                  <a:pt x="63" y="99"/>
                </a:lnTo>
                <a:lnTo>
                  <a:pt x="61" y="99"/>
                </a:lnTo>
                <a:lnTo>
                  <a:pt x="58" y="97"/>
                </a:lnTo>
                <a:lnTo>
                  <a:pt x="53" y="97"/>
                </a:lnTo>
                <a:lnTo>
                  <a:pt x="51" y="94"/>
                </a:lnTo>
                <a:lnTo>
                  <a:pt x="49" y="94"/>
                </a:lnTo>
                <a:lnTo>
                  <a:pt x="44" y="92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1" h="170">
                <a:moveTo>
                  <a:pt x="44" y="75"/>
                </a:moveTo>
                <a:lnTo>
                  <a:pt x="41" y="78"/>
                </a:lnTo>
                <a:lnTo>
                  <a:pt x="39" y="80"/>
                </a:lnTo>
                <a:lnTo>
                  <a:pt x="37" y="82"/>
                </a:lnTo>
                <a:lnTo>
                  <a:pt x="34" y="82"/>
                </a:lnTo>
                <a:lnTo>
                  <a:pt x="32" y="85"/>
                </a:lnTo>
                <a:lnTo>
                  <a:pt x="30" y="87"/>
                </a:lnTo>
                <a:lnTo>
                  <a:pt x="27" y="90"/>
                </a:lnTo>
                <a:lnTo>
                  <a:pt x="25" y="92"/>
                </a:lnTo>
                <a:lnTo>
                  <a:pt x="22" y="92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99"/>
                </a:lnTo>
                <a:lnTo>
                  <a:pt x="8" y="101"/>
                </a:lnTo>
                <a:lnTo>
                  <a:pt x="18" y="101"/>
                </a:lnTo>
                <a:lnTo>
                  <a:pt x="22" y="99"/>
                </a:lnTo>
                <a:lnTo>
                  <a:pt x="25" y="99"/>
                </a:lnTo>
                <a:lnTo>
                  <a:pt x="27" y="97"/>
                </a:lnTo>
                <a:lnTo>
                  <a:pt x="30" y="94"/>
                </a:lnTo>
                <a:lnTo>
                  <a:pt x="32" y="94"/>
                </a:lnTo>
                <a:lnTo>
                  <a:pt x="34" y="92"/>
                </a:lnTo>
                <a:lnTo>
                  <a:pt x="37" y="90"/>
                </a:lnTo>
                <a:lnTo>
                  <a:pt x="39" y="87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8"/>
                </a:lnTo>
                <a:lnTo>
                  <a:pt x="51" y="75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1" h="170">
                <a:moveTo>
                  <a:pt x="30" y="37"/>
                </a:moveTo>
                <a:lnTo>
                  <a:pt x="30" y="39"/>
                </a:lnTo>
                <a:lnTo>
                  <a:pt x="27" y="44"/>
                </a:lnTo>
                <a:lnTo>
                  <a:pt x="27" y="46"/>
                </a:lnTo>
                <a:lnTo>
                  <a:pt x="25" y="49"/>
                </a:lnTo>
                <a:lnTo>
                  <a:pt x="22" y="54"/>
                </a:lnTo>
                <a:lnTo>
                  <a:pt x="22" y="56"/>
                </a:lnTo>
                <a:lnTo>
                  <a:pt x="20" y="58"/>
                </a:lnTo>
                <a:lnTo>
                  <a:pt x="20" y="63"/>
                </a:lnTo>
                <a:lnTo>
                  <a:pt x="18" y="66"/>
                </a:lnTo>
                <a:lnTo>
                  <a:pt x="15" y="68"/>
                </a:lnTo>
                <a:lnTo>
                  <a:pt x="18" y="70"/>
                </a:lnTo>
                <a:lnTo>
                  <a:pt x="18" y="68"/>
                </a:lnTo>
                <a:lnTo>
                  <a:pt x="20" y="66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1"/>
                </a:lnTo>
                <a:lnTo>
                  <a:pt x="30" y="49"/>
                </a:lnTo>
                <a:lnTo>
                  <a:pt x="32" y="46"/>
                </a:lnTo>
                <a:lnTo>
                  <a:pt x="34" y="41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1" h="170">
                <a:moveTo>
                  <a:pt x="80" y="34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6"/>
                </a:lnTo>
                <a:lnTo>
                  <a:pt x="61" y="51"/>
                </a:lnTo>
                <a:lnTo>
                  <a:pt x="58" y="54"/>
                </a:lnTo>
                <a:lnTo>
                  <a:pt x="58" y="56"/>
                </a:lnTo>
                <a:lnTo>
                  <a:pt x="56" y="58"/>
                </a:lnTo>
                <a:lnTo>
                  <a:pt x="53" y="61"/>
                </a:lnTo>
                <a:lnTo>
                  <a:pt x="53" y="63"/>
                </a:lnTo>
                <a:lnTo>
                  <a:pt x="61" y="66"/>
                </a:lnTo>
                <a:lnTo>
                  <a:pt x="63" y="63"/>
                </a:lnTo>
                <a:lnTo>
                  <a:pt x="63" y="61"/>
                </a:lnTo>
                <a:lnTo>
                  <a:pt x="66" y="56"/>
                </a:lnTo>
                <a:lnTo>
                  <a:pt x="68" y="54"/>
                </a:lnTo>
                <a:lnTo>
                  <a:pt x="70" y="51"/>
                </a:lnTo>
                <a:lnTo>
                  <a:pt x="70" y="49"/>
                </a:lnTo>
                <a:lnTo>
                  <a:pt x="73" y="44"/>
                </a:lnTo>
                <a:lnTo>
                  <a:pt x="75" y="41"/>
                </a:lnTo>
                <a:lnTo>
                  <a:pt x="75" y="39"/>
                </a:lnTo>
                <a:lnTo>
                  <a:pt x="80" y="34"/>
                </a:lnTo>
                <a:lnTo>
                  <a:pt x="80" y="34"/>
                </a:lnTo>
                <a:close/>
              </a:path>
              <a:path w="391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6"/>
                </a:lnTo>
                <a:lnTo>
                  <a:pt x="39" y="51"/>
                </a:lnTo>
                <a:lnTo>
                  <a:pt x="41" y="54"/>
                </a:lnTo>
                <a:lnTo>
                  <a:pt x="41" y="56"/>
                </a:lnTo>
                <a:lnTo>
                  <a:pt x="44" y="61"/>
                </a:lnTo>
                <a:lnTo>
                  <a:pt x="46" y="63"/>
                </a:lnTo>
                <a:lnTo>
                  <a:pt x="46" y="66"/>
                </a:lnTo>
                <a:lnTo>
                  <a:pt x="49" y="68"/>
                </a:lnTo>
                <a:lnTo>
                  <a:pt x="46" y="70"/>
                </a:lnTo>
                <a:lnTo>
                  <a:pt x="44" y="73"/>
                </a:lnTo>
                <a:lnTo>
                  <a:pt x="44" y="75"/>
                </a:lnTo>
                <a:lnTo>
                  <a:pt x="51" y="75"/>
                </a:lnTo>
                <a:lnTo>
                  <a:pt x="53" y="78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90"/>
                </a:lnTo>
                <a:lnTo>
                  <a:pt x="68" y="90"/>
                </a:lnTo>
                <a:lnTo>
                  <a:pt x="70" y="92"/>
                </a:lnTo>
                <a:lnTo>
                  <a:pt x="73" y="94"/>
                </a:lnTo>
                <a:lnTo>
                  <a:pt x="75" y="97"/>
                </a:lnTo>
                <a:lnTo>
                  <a:pt x="78" y="97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4"/>
                </a:lnTo>
                <a:lnTo>
                  <a:pt x="92" y="94"/>
                </a:lnTo>
                <a:lnTo>
                  <a:pt x="97" y="92"/>
                </a:lnTo>
                <a:lnTo>
                  <a:pt x="97" y="90"/>
                </a:lnTo>
                <a:lnTo>
                  <a:pt x="94" y="90"/>
                </a:lnTo>
                <a:lnTo>
                  <a:pt x="90" y="90"/>
                </a:lnTo>
                <a:lnTo>
                  <a:pt x="87" y="87"/>
                </a:lnTo>
                <a:lnTo>
                  <a:pt x="82" y="87"/>
                </a:lnTo>
                <a:lnTo>
                  <a:pt x="80" y="85"/>
                </a:lnTo>
                <a:lnTo>
                  <a:pt x="75" y="85"/>
                </a:lnTo>
                <a:lnTo>
                  <a:pt x="73" y="82"/>
                </a:lnTo>
                <a:lnTo>
                  <a:pt x="70" y="82"/>
                </a:lnTo>
                <a:lnTo>
                  <a:pt x="68" y="80"/>
                </a:lnTo>
                <a:lnTo>
                  <a:pt x="66" y="78"/>
                </a:lnTo>
                <a:lnTo>
                  <a:pt x="63" y="78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6"/>
                </a:lnTo>
                <a:lnTo>
                  <a:pt x="53" y="63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4"/>
                </a:lnTo>
                <a:lnTo>
                  <a:pt x="44" y="49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68" y="37"/>
                </a:lnTo>
                <a:lnTo>
                  <a:pt x="80" y="34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1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8"/>
                </a:lnTo>
                <a:lnTo>
                  <a:pt x="34" y="20"/>
                </a:lnTo>
                <a:lnTo>
                  <a:pt x="34" y="27"/>
                </a:lnTo>
                <a:lnTo>
                  <a:pt x="32" y="32"/>
                </a:lnTo>
                <a:lnTo>
                  <a:pt x="39" y="32"/>
                </a:lnTo>
                <a:lnTo>
                  <a:pt x="39" y="30"/>
                </a:lnTo>
                <a:lnTo>
                  <a:pt x="41" y="27"/>
                </a:lnTo>
                <a:lnTo>
                  <a:pt x="41" y="25"/>
                </a:lnTo>
                <a:lnTo>
                  <a:pt x="44" y="20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1" h="170">
                <a:moveTo>
                  <a:pt x="1" y="10"/>
                </a:moveTo>
                <a:lnTo>
                  <a:pt x="1" y="150"/>
                </a:lnTo>
                <a:lnTo>
                  <a:pt x="8" y="147"/>
                </a:lnTo>
                <a:lnTo>
                  <a:pt x="8" y="106"/>
                </a:lnTo>
                <a:lnTo>
                  <a:pt x="10" y="104"/>
                </a:lnTo>
                <a:lnTo>
                  <a:pt x="13" y="104"/>
                </a:lnTo>
                <a:lnTo>
                  <a:pt x="15" y="101"/>
                </a:lnTo>
                <a:lnTo>
                  <a:pt x="8" y="101"/>
                </a:lnTo>
                <a:lnTo>
                  <a:pt x="8" y="13"/>
                </a:lnTo>
                <a:lnTo>
                  <a:pt x="97" y="13"/>
                </a:lnTo>
                <a:lnTo>
                  <a:pt x="1" y="10"/>
                </a:lnTo>
                <a:lnTo>
                  <a:pt x="1" y="10"/>
                </a:lnTo>
                <a:close/>
              </a:path>
              <a:path w="391" h="170">
                <a:moveTo>
                  <a:pt x="1" y="1"/>
                </a:moveTo>
                <a:lnTo>
                  <a:pt x="1" y="10"/>
                </a:lnTo>
                <a:lnTo>
                  <a:pt x="97" y="13"/>
                </a:lnTo>
                <a:lnTo>
                  <a:pt x="97" y="147"/>
                </a:lnTo>
                <a:lnTo>
                  <a:pt x="8" y="147"/>
                </a:lnTo>
                <a:lnTo>
                  <a:pt x="1" y="150"/>
                </a:lnTo>
                <a:lnTo>
                  <a:pt x="1" y="169"/>
                </a:lnTo>
                <a:lnTo>
                  <a:pt x="8" y="164"/>
                </a:lnTo>
                <a:lnTo>
                  <a:pt x="8" y="152"/>
                </a:lnTo>
                <a:lnTo>
                  <a:pt x="97" y="152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1"/>
                </a:lnTo>
                <a:lnTo>
                  <a:pt x="1" y="1"/>
                </a:lnTo>
                <a:close/>
              </a:path>
              <a:path w="391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1" h="170">
                <a:moveTo>
                  <a:pt x="353" y="150"/>
                </a:moveTo>
                <a:lnTo>
                  <a:pt x="353" y="154"/>
                </a:lnTo>
                <a:lnTo>
                  <a:pt x="356" y="154"/>
                </a:lnTo>
                <a:lnTo>
                  <a:pt x="358" y="154"/>
                </a:lnTo>
                <a:lnTo>
                  <a:pt x="361" y="157"/>
                </a:lnTo>
                <a:lnTo>
                  <a:pt x="363" y="159"/>
                </a:lnTo>
                <a:lnTo>
                  <a:pt x="366" y="159"/>
                </a:lnTo>
                <a:lnTo>
                  <a:pt x="368" y="161"/>
                </a:lnTo>
                <a:lnTo>
                  <a:pt x="370" y="164"/>
                </a:lnTo>
                <a:lnTo>
                  <a:pt x="370" y="166"/>
                </a:lnTo>
                <a:lnTo>
                  <a:pt x="373" y="169"/>
                </a:lnTo>
                <a:lnTo>
                  <a:pt x="375" y="169"/>
                </a:lnTo>
                <a:lnTo>
                  <a:pt x="378" y="166"/>
                </a:lnTo>
                <a:lnTo>
                  <a:pt x="380" y="164"/>
                </a:lnTo>
                <a:lnTo>
                  <a:pt x="380" y="161"/>
                </a:lnTo>
                <a:lnTo>
                  <a:pt x="382" y="159"/>
                </a:lnTo>
                <a:lnTo>
                  <a:pt x="382" y="157"/>
                </a:lnTo>
                <a:lnTo>
                  <a:pt x="385" y="154"/>
                </a:lnTo>
                <a:lnTo>
                  <a:pt x="373" y="152"/>
                </a:lnTo>
                <a:lnTo>
                  <a:pt x="361" y="152"/>
                </a:lnTo>
                <a:lnTo>
                  <a:pt x="358" y="150"/>
                </a:lnTo>
                <a:lnTo>
                  <a:pt x="353" y="150"/>
                </a:lnTo>
                <a:lnTo>
                  <a:pt x="353" y="150"/>
                </a:lnTo>
                <a:close/>
              </a:path>
              <a:path w="391" h="170">
                <a:moveTo>
                  <a:pt x="306" y="150"/>
                </a:moveTo>
                <a:lnTo>
                  <a:pt x="306" y="152"/>
                </a:lnTo>
                <a:lnTo>
                  <a:pt x="308" y="154"/>
                </a:lnTo>
                <a:lnTo>
                  <a:pt x="310" y="154"/>
                </a:lnTo>
                <a:lnTo>
                  <a:pt x="313" y="157"/>
                </a:lnTo>
                <a:lnTo>
                  <a:pt x="315" y="159"/>
                </a:lnTo>
                <a:lnTo>
                  <a:pt x="318" y="161"/>
                </a:lnTo>
                <a:lnTo>
                  <a:pt x="318" y="164"/>
                </a:lnTo>
                <a:lnTo>
                  <a:pt x="320" y="166"/>
                </a:lnTo>
                <a:lnTo>
                  <a:pt x="322" y="164"/>
                </a:lnTo>
                <a:lnTo>
                  <a:pt x="325" y="161"/>
                </a:lnTo>
                <a:lnTo>
                  <a:pt x="327" y="161"/>
                </a:lnTo>
                <a:lnTo>
                  <a:pt x="330" y="157"/>
                </a:lnTo>
                <a:lnTo>
                  <a:pt x="332" y="154"/>
                </a:lnTo>
                <a:lnTo>
                  <a:pt x="332" y="152"/>
                </a:lnTo>
                <a:lnTo>
                  <a:pt x="320" y="152"/>
                </a:lnTo>
                <a:lnTo>
                  <a:pt x="313" y="152"/>
                </a:lnTo>
                <a:lnTo>
                  <a:pt x="310" y="150"/>
                </a:lnTo>
                <a:lnTo>
                  <a:pt x="306" y="150"/>
                </a:lnTo>
                <a:lnTo>
                  <a:pt x="306" y="150"/>
                </a:lnTo>
                <a:close/>
              </a:path>
              <a:path w="391" h="170">
                <a:moveTo>
                  <a:pt x="308" y="94"/>
                </a:moveTo>
                <a:lnTo>
                  <a:pt x="298" y="94"/>
                </a:lnTo>
                <a:lnTo>
                  <a:pt x="298" y="99"/>
                </a:lnTo>
                <a:lnTo>
                  <a:pt x="298" y="109"/>
                </a:lnTo>
                <a:lnTo>
                  <a:pt x="296" y="114"/>
                </a:lnTo>
                <a:lnTo>
                  <a:pt x="296" y="121"/>
                </a:lnTo>
                <a:lnTo>
                  <a:pt x="293" y="123"/>
                </a:lnTo>
                <a:lnTo>
                  <a:pt x="293" y="126"/>
                </a:lnTo>
                <a:lnTo>
                  <a:pt x="291" y="130"/>
                </a:lnTo>
                <a:lnTo>
                  <a:pt x="291" y="133"/>
                </a:lnTo>
                <a:lnTo>
                  <a:pt x="289" y="135"/>
                </a:lnTo>
                <a:lnTo>
                  <a:pt x="289" y="140"/>
                </a:lnTo>
                <a:lnTo>
                  <a:pt x="286" y="142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7" y="154"/>
                </a:lnTo>
                <a:lnTo>
                  <a:pt x="274" y="157"/>
                </a:lnTo>
                <a:lnTo>
                  <a:pt x="272" y="159"/>
                </a:lnTo>
                <a:lnTo>
                  <a:pt x="270" y="161"/>
                </a:lnTo>
                <a:lnTo>
                  <a:pt x="267" y="164"/>
                </a:lnTo>
                <a:lnTo>
                  <a:pt x="270" y="166"/>
                </a:lnTo>
                <a:lnTo>
                  <a:pt x="272" y="164"/>
                </a:lnTo>
                <a:lnTo>
                  <a:pt x="274" y="164"/>
                </a:lnTo>
                <a:lnTo>
                  <a:pt x="277" y="161"/>
                </a:lnTo>
                <a:lnTo>
                  <a:pt x="279" y="159"/>
                </a:lnTo>
                <a:lnTo>
                  <a:pt x="281" y="157"/>
                </a:lnTo>
                <a:lnTo>
                  <a:pt x="284" y="154"/>
                </a:lnTo>
                <a:lnTo>
                  <a:pt x="286" y="152"/>
                </a:lnTo>
                <a:lnTo>
                  <a:pt x="289" y="150"/>
                </a:lnTo>
                <a:lnTo>
                  <a:pt x="291" y="147"/>
                </a:lnTo>
                <a:lnTo>
                  <a:pt x="291" y="145"/>
                </a:lnTo>
                <a:lnTo>
                  <a:pt x="293" y="142"/>
                </a:lnTo>
                <a:lnTo>
                  <a:pt x="296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1" y="126"/>
                </a:lnTo>
                <a:lnTo>
                  <a:pt x="303" y="121"/>
                </a:lnTo>
                <a:lnTo>
                  <a:pt x="303" y="114"/>
                </a:lnTo>
                <a:lnTo>
                  <a:pt x="306" y="111"/>
                </a:lnTo>
                <a:lnTo>
                  <a:pt x="306" y="99"/>
                </a:lnTo>
                <a:lnTo>
                  <a:pt x="308" y="94"/>
                </a:lnTo>
                <a:lnTo>
                  <a:pt x="308" y="94"/>
                </a:lnTo>
                <a:close/>
              </a:path>
              <a:path w="391" h="170">
                <a:moveTo>
                  <a:pt x="341" y="92"/>
                </a:moveTo>
                <a:lnTo>
                  <a:pt x="330" y="94"/>
                </a:lnTo>
                <a:lnTo>
                  <a:pt x="330" y="104"/>
                </a:lnTo>
                <a:lnTo>
                  <a:pt x="327" y="111"/>
                </a:lnTo>
                <a:lnTo>
                  <a:pt x="327" y="135"/>
                </a:lnTo>
                <a:lnTo>
                  <a:pt x="325" y="138"/>
                </a:lnTo>
                <a:lnTo>
                  <a:pt x="325" y="147"/>
                </a:lnTo>
                <a:lnTo>
                  <a:pt x="322" y="150"/>
                </a:lnTo>
                <a:lnTo>
                  <a:pt x="322" y="152"/>
                </a:lnTo>
                <a:lnTo>
                  <a:pt x="320" y="152"/>
                </a:lnTo>
                <a:lnTo>
                  <a:pt x="332" y="152"/>
                </a:lnTo>
                <a:lnTo>
                  <a:pt x="332" y="150"/>
                </a:lnTo>
                <a:lnTo>
                  <a:pt x="332" y="145"/>
                </a:lnTo>
                <a:lnTo>
                  <a:pt x="334" y="140"/>
                </a:lnTo>
                <a:lnTo>
                  <a:pt x="334" y="138"/>
                </a:lnTo>
                <a:lnTo>
                  <a:pt x="334" y="121"/>
                </a:lnTo>
                <a:lnTo>
                  <a:pt x="337" y="116"/>
                </a:lnTo>
                <a:lnTo>
                  <a:pt x="337" y="99"/>
                </a:lnTo>
                <a:lnTo>
                  <a:pt x="341" y="92"/>
                </a:lnTo>
                <a:lnTo>
                  <a:pt x="341" y="92"/>
                </a:lnTo>
                <a:close/>
              </a:path>
              <a:path w="391" h="170">
                <a:moveTo>
                  <a:pt x="334" y="85"/>
                </a:moveTo>
                <a:lnTo>
                  <a:pt x="330" y="92"/>
                </a:lnTo>
                <a:lnTo>
                  <a:pt x="270" y="92"/>
                </a:lnTo>
                <a:lnTo>
                  <a:pt x="274" y="97"/>
                </a:lnTo>
                <a:lnTo>
                  <a:pt x="279" y="94"/>
                </a:lnTo>
                <a:lnTo>
                  <a:pt x="330" y="94"/>
                </a:lnTo>
                <a:lnTo>
                  <a:pt x="341" y="92"/>
                </a:lnTo>
                <a:lnTo>
                  <a:pt x="334" y="85"/>
                </a:lnTo>
                <a:lnTo>
                  <a:pt x="334" y="85"/>
                </a:lnTo>
                <a:close/>
              </a:path>
              <a:path w="391" h="170">
                <a:moveTo>
                  <a:pt x="298" y="61"/>
                </a:moveTo>
                <a:lnTo>
                  <a:pt x="298" y="92"/>
                </a:lnTo>
                <a:lnTo>
                  <a:pt x="308" y="92"/>
                </a:lnTo>
                <a:lnTo>
                  <a:pt x="308" y="70"/>
                </a:lnTo>
                <a:lnTo>
                  <a:pt x="313" y="68"/>
                </a:lnTo>
                <a:lnTo>
                  <a:pt x="298" y="61"/>
                </a:lnTo>
                <a:lnTo>
                  <a:pt x="298" y="61"/>
                </a:lnTo>
                <a:close/>
              </a:path>
              <a:path w="391" h="170">
                <a:moveTo>
                  <a:pt x="281" y="56"/>
                </a:moveTo>
                <a:lnTo>
                  <a:pt x="281" y="68"/>
                </a:lnTo>
                <a:lnTo>
                  <a:pt x="291" y="63"/>
                </a:lnTo>
                <a:lnTo>
                  <a:pt x="291" y="56"/>
                </a:lnTo>
                <a:lnTo>
                  <a:pt x="325" y="56"/>
                </a:lnTo>
                <a:lnTo>
                  <a:pt x="281" y="56"/>
                </a:lnTo>
                <a:lnTo>
                  <a:pt x="281" y="56"/>
                </a:lnTo>
                <a:close/>
              </a:path>
              <a:path w="391" h="170">
                <a:moveTo>
                  <a:pt x="349" y="27"/>
                </a:moveTo>
                <a:lnTo>
                  <a:pt x="349" y="118"/>
                </a:lnTo>
                <a:lnTo>
                  <a:pt x="349" y="123"/>
                </a:lnTo>
                <a:lnTo>
                  <a:pt x="349" y="130"/>
                </a:lnTo>
                <a:lnTo>
                  <a:pt x="358" y="123"/>
                </a:lnTo>
                <a:lnTo>
                  <a:pt x="358" y="114"/>
                </a:lnTo>
                <a:lnTo>
                  <a:pt x="356" y="109"/>
                </a:lnTo>
                <a:lnTo>
                  <a:pt x="356" y="41"/>
                </a:lnTo>
                <a:lnTo>
                  <a:pt x="361" y="37"/>
                </a:lnTo>
                <a:lnTo>
                  <a:pt x="349" y="27"/>
                </a:lnTo>
                <a:lnTo>
                  <a:pt x="349" y="27"/>
                </a:lnTo>
                <a:close/>
              </a:path>
              <a:path w="391" h="170">
                <a:moveTo>
                  <a:pt x="281" y="15"/>
                </a:moveTo>
                <a:lnTo>
                  <a:pt x="281" y="22"/>
                </a:lnTo>
                <a:lnTo>
                  <a:pt x="284" y="27"/>
                </a:lnTo>
                <a:lnTo>
                  <a:pt x="284" y="49"/>
                </a:lnTo>
                <a:lnTo>
                  <a:pt x="281" y="54"/>
                </a:lnTo>
                <a:lnTo>
                  <a:pt x="281" y="56"/>
                </a:lnTo>
                <a:lnTo>
                  <a:pt x="325" y="56"/>
                </a:lnTo>
                <a:lnTo>
                  <a:pt x="325" y="66"/>
                </a:lnTo>
                <a:lnTo>
                  <a:pt x="332" y="61"/>
                </a:lnTo>
                <a:lnTo>
                  <a:pt x="332" y="54"/>
                </a:lnTo>
                <a:lnTo>
                  <a:pt x="291" y="51"/>
                </a:lnTo>
                <a:lnTo>
                  <a:pt x="291" y="18"/>
                </a:lnTo>
                <a:lnTo>
                  <a:pt x="325" y="18"/>
                </a:lnTo>
                <a:lnTo>
                  <a:pt x="281" y="15"/>
                </a:lnTo>
                <a:lnTo>
                  <a:pt x="281" y="15"/>
                </a:lnTo>
                <a:close/>
              </a:path>
              <a:path w="391" h="170">
                <a:moveTo>
                  <a:pt x="281" y="6"/>
                </a:moveTo>
                <a:lnTo>
                  <a:pt x="281" y="15"/>
                </a:lnTo>
                <a:lnTo>
                  <a:pt x="325" y="18"/>
                </a:lnTo>
                <a:lnTo>
                  <a:pt x="325" y="51"/>
                </a:lnTo>
                <a:lnTo>
                  <a:pt x="291" y="51"/>
                </a:lnTo>
                <a:lnTo>
                  <a:pt x="332" y="54"/>
                </a:lnTo>
                <a:lnTo>
                  <a:pt x="332" y="20"/>
                </a:lnTo>
                <a:lnTo>
                  <a:pt x="337" y="15"/>
                </a:lnTo>
                <a:lnTo>
                  <a:pt x="291" y="13"/>
                </a:lnTo>
                <a:lnTo>
                  <a:pt x="281" y="6"/>
                </a:lnTo>
                <a:lnTo>
                  <a:pt x="281" y="6"/>
                </a:lnTo>
                <a:close/>
              </a:path>
              <a:path w="391" h="170">
                <a:moveTo>
                  <a:pt x="327" y="6"/>
                </a:moveTo>
                <a:lnTo>
                  <a:pt x="322" y="13"/>
                </a:lnTo>
                <a:lnTo>
                  <a:pt x="291" y="13"/>
                </a:lnTo>
                <a:lnTo>
                  <a:pt x="337" y="15"/>
                </a:lnTo>
                <a:lnTo>
                  <a:pt x="327" y="6"/>
                </a:lnTo>
                <a:lnTo>
                  <a:pt x="327" y="6"/>
                </a:lnTo>
                <a:close/>
              </a:path>
              <a:path w="391" h="170">
                <a:moveTo>
                  <a:pt x="375" y="1"/>
                </a:moveTo>
                <a:lnTo>
                  <a:pt x="375" y="6"/>
                </a:lnTo>
                <a:lnTo>
                  <a:pt x="378" y="10"/>
                </a:lnTo>
                <a:lnTo>
                  <a:pt x="378" y="147"/>
                </a:lnTo>
                <a:lnTo>
                  <a:pt x="375" y="150"/>
                </a:lnTo>
                <a:lnTo>
                  <a:pt x="375" y="152"/>
                </a:lnTo>
                <a:lnTo>
                  <a:pt x="373" y="152"/>
                </a:lnTo>
                <a:lnTo>
                  <a:pt x="385" y="154"/>
                </a:lnTo>
                <a:lnTo>
                  <a:pt x="385" y="15"/>
                </a:lnTo>
                <a:lnTo>
                  <a:pt x="390" y="8"/>
                </a:lnTo>
                <a:lnTo>
                  <a:pt x="375" y="1"/>
                </a:lnTo>
                <a:lnTo>
                  <a:pt x="375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42" name="path 10842"/>
          <p:cNvSpPr/>
          <p:nvPr/>
        </p:nvSpPr>
        <p:spPr>
          <a:xfrm>
            <a:off x="7898130" y="9545066"/>
            <a:ext cx="260604" cy="109727"/>
          </a:xfrm>
          <a:custGeom>
            <a:avLst/>
            <a:gdLst/>
            <a:ahLst/>
            <a:cxnLst/>
            <a:rect l="0" t="0" r="0" b="0"/>
            <a:pathLst>
              <a:path w="410" h="172">
                <a:moveTo>
                  <a:pt x="73" y="140"/>
                </a:moveTo>
                <a:lnTo>
                  <a:pt x="70" y="142"/>
                </a:lnTo>
                <a:lnTo>
                  <a:pt x="70" y="145"/>
                </a:lnTo>
                <a:lnTo>
                  <a:pt x="68" y="147"/>
                </a:lnTo>
                <a:lnTo>
                  <a:pt x="65" y="150"/>
                </a:lnTo>
                <a:lnTo>
                  <a:pt x="63" y="150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3" y="157"/>
                </a:lnTo>
                <a:lnTo>
                  <a:pt x="51" y="159"/>
                </a:lnTo>
                <a:lnTo>
                  <a:pt x="49" y="161"/>
                </a:lnTo>
                <a:lnTo>
                  <a:pt x="44" y="161"/>
                </a:lnTo>
                <a:lnTo>
                  <a:pt x="41" y="164"/>
                </a:lnTo>
                <a:lnTo>
                  <a:pt x="39" y="166"/>
                </a:lnTo>
                <a:lnTo>
                  <a:pt x="37" y="166"/>
                </a:lnTo>
                <a:lnTo>
                  <a:pt x="37" y="169"/>
                </a:lnTo>
                <a:lnTo>
                  <a:pt x="41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3" y="161"/>
                </a:lnTo>
                <a:lnTo>
                  <a:pt x="56" y="161"/>
                </a:lnTo>
                <a:lnTo>
                  <a:pt x="58" y="159"/>
                </a:lnTo>
                <a:lnTo>
                  <a:pt x="63" y="159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2"/>
                </a:lnTo>
                <a:lnTo>
                  <a:pt x="82" y="140"/>
                </a:lnTo>
                <a:lnTo>
                  <a:pt x="73" y="140"/>
                </a:lnTo>
                <a:lnTo>
                  <a:pt x="73" y="140"/>
                </a:lnTo>
                <a:close/>
              </a:path>
              <a:path w="410" h="172">
                <a:moveTo>
                  <a:pt x="65" y="85"/>
                </a:moveTo>
                <a:lnTo>
                  <a:pt x="63" y="85"/>
                </a:lnTo>
                <a:lnTo>
                  <a:pt x="63" y="87"/>
                </a:lnTo>
                <a:lnTo>
                  <a:pt x="65" y="92"/>
                </a:lnTo>
                <a:lnTo>
                  <a:pt x="65" y="99"/>
                </a:lnTo>
                <a:lnTo>
                  <a:pt x="68" y="104"/>
                </a:lnTo>
                <a:lnTo>
                  <a:pt x="68" y="106"/>
                </a:lnTo>
                <a:lnTo>
                  <a:pt x="70" y="111"/>
                </a:lnTo>
                <a:lnTo>
                  <a:pt x="70" y="114"/>
                </a:lnTo>
                <a:lnTo>
                  <a:pt x="73" y="118"/>
                </a:lnTo>
                <a:lnTo>
                  <a:pt x="73" y="121"/>
                </a:lnTo>
                <a:lnTo>
                  <a:pt x="75" y="123"/>
                </a:lnTo>
                <a:lnTo>
                  <a:pt x="75" y="126"/>
                </a:lnTo>
                <a:lnTo>
                  <a:pt x="77" y="130"/>
                </a:lnTo>
                <a:lnTo>
                  <a:pt x="77" y="135"/>
                </a:lnTo>
                <a:lnTo>
                  <a:pt x="75" y="138"/>
                </a:lnTo>
                <a:lnTo>
                  <a:pt x="73" y="140"/>
                </a:lnTo>
                <a:lnTo>
                  <a:pt x="82" y="140"/>
                </a:lnTo>
                <a:lnTo>
                  <a:pt x="85" y="142"/>
                </a:lnTo>
                <a:lnTo>
                  <a:pt x="85" y="145"/>
                </a:lnTo>
                <a:lnTo>
                  <a:pt x="87" y="147"/>
                </a:lnTo>
                <a:lnTo>
                  <a:pt x="90" y="147"/>
                </a:lnTo>
                <a:lnTo>
                  <a:pt x="92" y="150"/>
                </a:lnTo>
                <a:lnTo>
                  <a:pt x="94" y="152"/>
                </a:lnTo>
                <a:lnTo>
                  <a:pt x="97" y="154"/>
                </a:lnTo>
                <a:lnTo>
                  <a:pt x="99" y="157"/>
                </a:lnTo>
                <a:lnTo>
                  <a:pt x="101" y="159"/>
                </a:lnTo>
                <a:lnTo>
                  <a:pt x="104" y="159"/>
                </a:lnTo>
                <a:lnTo>
                  <a:pt x="106" y="161"/>
                </a:lnTo>
                <a:lnTo>
                  <a:pt x="109" y="164"/>
                </a:lnTo>
                <a:lnTo>
                  <a:pt x="111" y="164"/>
                </a:lnTo>
                <a:lnTo>
                  <a:pt x="113" y="166"/>
                </a:lnTo>
                <a:lnTo>
                  <a:pt x="116" y="166"/>
                </a:lnTo>
                <a:lnTo>
                  <a:pt x="118" y="169"/>
                </a:lnTo>
                <a:lnTo>
                  <a:pt x="121" y="166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30" y="159"/>
                </a:lnTo>
                <a:lnTo>
                  <a:pt x="130" y="157"/>
                </a:lnTo>
                <a:lnTo>
                  <a:pt x="128" y="154"/>
                </a:lnTo>
                <a:lnTo>
                  <a:pt x="116" y="154"/>
                </a:lnTo>
                <a:lnTo>
                  <a:pt x="113" y="152"/>
                </a:lnTo>
                <a:lnTo>
                  <a:pt x="111" y="152"/>
                </a:lnTo>
                <a:lnTo>
                  <a:pt x="109" y="150"/>
                </a:lnTo>
                <a:lnTo>
                  <a:pt x="106" y="150"/>
                </a:lnTo>
                <a:lnTo>
                  <a:pt x="104" y="147"/>
                </a:lnTo>
                <a:lnTo>
                  <a:pt x="101" y="147"/>
                </a:lnTo>
                <a:lnTo>
                  <a:pt x="99" y="145"/>
                </a:lnTo>
                <a:lnTo>
                  <a:pt x="97" y="142"/>
                </a:lnTo>
                <a:lnTo>
                  <a:pt x="94" y="140"/>
                </a:lnTo>
                <a:lnTo>
                  <a:pt x="92" y="138"/>
                </a:lnTo>
                <a:lnTo>
                  <a:pt x="90" y="135"/>
                </a:lnTo>
                <a:lnTo>
                  <a:pt x="87" y="133"/>
                </a:lnTo>
                <a:lnTo>
                  <a:pt x="90" y="130"/>
                </a:lnTo>
                <a:lnTo>
                  <a:pt x="90" y="128"/>
                </a:lnTo>
                <a:lnTo>
                  <a:pt x="82" y="128"/>
                </a:lnTo>
                <a:lnTo>
                  <a:pt x="82" y="126"/>
                </a:lnTo>
                <a:lnTo>
                  <a:pt x="80" y="123"/>
                </a:lnTo>
                <a:lnTo>
                  <a:pt x="80" y="121"/>
                </a:lnTo>
                <a:lnTo>
                  <a:pt x="77" y="118"/>
                </a:lnTo>
                <a:lnTo>
                  <a:pt x="77" y="116"/>
                </a:lnTo>
                <a:lnTo>
                  <a:pt x="75" y="114"/>
                </a:lnTo>
                <a:lnTo>
                  <a:pt x="75" y="111"/>
                </a:lnTo>
                <a:lnTo>
                  <a:pt x="73" y="106"/>
                </a:lnTo>
                <a:lnTo>
                  <a:pt x="70" y="104"/>
                </a:lnTo>
                <a:lnTo>
                  <a:pt x="70" y="99"/>
                </a:lnTo>
                <a:lnTo>
                  <a:pt x="68" y="97"/>
                </a:lnTo>
                <a:lnTo>
                  <a:pt x="68" y="92"/>
                </a:lnTo>
                <a:lnTo>
                  <a:pt x="65" y="87"/>
                </a:lnTo>
                <a:lnTo>
                  <a:pt x="65" y="85"/>
                </a:lnTo>
                <a:lnTo>
                  <a:pt x="65" y="85"/>
                </a:lnTo>
                <a:close/>
              </a:path>
              <a:path w="410" h="172">
                <a:moveTo>
                  <a:pt x="17" y="82"/>
                </a:moveTo>
                <a:lnTo>
                  <a:pt x="15" y="87"/>
                </a:lnTo>
                <a:lnTo>
                  <a:pt x="15" y="94"/>
                </a:lnTo>
                <a:lnTo>
                  <a:pt x="13" y="97"/>
                </a:lnTo>
                <a:lnTo>
                  <a:pt x="13" y="99"/>
                </a:lnTo>
                <a:lnTo>
                  <a:pt x="10" y="104"/>
                </a:lnTo>
                <a:lnTo>
                  <a:pt x="10" y="106"/>
                </a:lnTo>
                <a:lnTo>
                  <a:pt x="8" y="109"/>
                </a:lnTo>
                <a:lnTo>
                  <a:pt x="8" y="114"/>
                </a:lnTo>
                <a:lnTo>
                  <a:pt x="5" y="116"/>
                </a:lnTo>
                <a:lnTo>
                  <a:pt x="5" y="118"/>
                </a:lnTo>
                <a:lnTo>
                  <a:pt x="3" y="123"/>
                </a:lnTo>
                <a:lnTo>
                  <a:pt x="3" y="126"/>
                </a:lnTo>
                <a:lnTo>
                  <a:pt x="1" y="128"/>
                </a:lnTo>
                <a:lnTo>
                  <a:pt x="3" y="130"/>
                </a:lnTo>
                <a:lnTo>
                  <a:pt x="3" y="128"/>
                </a:lnTo>
                <a:lnTo>
                  <a:pt x="5" y="126"/>
                </a:lnTo>
                <a:lnTo>
                  <a:pt x="8" y="121"/>
                </a:lnTo>
                <a:lnTo>
                  <a:pt x="10" y="118"/>
                </a:lnTo>
                <a:lnTo>
                  <a:pt x="10" y="116"/>
                </a:lnTo>
                <a:lnTo>
                  <a:pt x="13" y="111"/>
                </a:lnTo>
                <a:lnTo>
                  <a:pt x="15" y="109"/>
                </a:lnTo>
                <a:lnTo>
                  <a:pt x="15" y="106"/>
                </a:lnTo>
                <a:lnTo>
                  <a:pt x="17" y="101"/>
                </a:lnTo>
                <a:lnTo>
                  <a:pt x="17" y="99"/>
                </a:lnTo>
                <a:lnTo>
                  <a:pt x="20" y="97"/>
                </a:lnTo>
                <a:lnTo>
                  <a:pt x="20" y="92"/>
                </a:lnTo>
                <a:lnTo>
                  <a:pt x="22" y="90"/>
                </a:lnTo>
                <a:lnTo>
                  <a:pt x="22" y="87"/>
                </a:lnTo>
                <a:lnTo>
                  <a:pt x="25" y="82"/>
                </a:lnTo>
                <a:lnTo>
                  <a:pt x="17" y="82"/>
                </a:lnTo>
                <a:lnTo>
                  <a:pt x="17" y="82"/>
                </a:lnTo>
                <a:close/>
              </a:path>
              <a:path w="410" h="172">
                <a:moveTo>
                  <a:pt x="99" y="78"/>
                </a:move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9"/>
                </a:lnTo>
                <a:lnTo>
                  <a:pt x="92" y="101"/>
                </a:lnTo>
                <a:lnTo>
                  <a:pt x="92" y="106"/>
                </a:lnTo>
                <a:lnTo>
                  <a:pt x="90" y="109"/>
                </a:lnTo>
                <a:lnTo>
                  <a:pt x="90" y="114"/>
                </a:lnTo>
                <a:lnTo>
                  <a:pt x="87" y="116"/>
                </a:lnTo>
                <a:lnTo>
                  <a:pt x="87" y="118"/>
                </a:lnTo>
                <a:lnTo>
                  <a:pt x="85" y="121"/>
                </a:lnTo>
                <a:lnTo>
                  <a:pt x="85" y="126"/>
                </a:lnTo>
                <a:lnTo>
                  <a:pt x="82" y="128"/>
                </a:lnTo>
                <a:lnTo>
                  <a:pt x="90" y="128"/>
                </a:lnTo>
                <a:lnTo>
                  <a:pt x="92" y="126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101" y="106"/>
                </a:lnTo>
                <a:lnTo>
                  <a:pt x="101" y="101"/>
                </a:lnTo>
                <a:lnTo>
                  <a:pt x="104" y="97"/>
                </a:lnTo>
                <a:lnTo>
                  <a:pt x="106" y="94"/>
                </a:lnTo>
                <a:lnTo>
                  <a:pt x="106" y="92"/>
                </a:lnTo>
                <a:lnTo>
                  <a:pt x="109" y="90"/>
                </a:lnTo>
                <a:lnTo>
                  <a:pt x="111" y="90"/>
                </a:lnTo>
                <a:lnTo>
                  <a:pt x="99" y="78"/>
                </a:lnTo>
                <a:lnTo>
                  <a:pt x="99" y="78"/>
                </a:lnTo>
                <a:close/>
              </a:path>
              <a:path w="410" h="172">
                <a:moveTo>
                  <a:pt x="39" y="66"/>
                </a:moveTo>
                <a:lnTo>
                  <a:pt x="32" y="66"/>
                </a:lnTo>
                <a:lnTo>
                  <a:pt x="34" y="68"/>
                </a:lnTo>
                <a:lnTo>
                  <a:pt x="34" y="70"/>
                </a:lnTo>
                <a:lnTo>
                  <a:pt x="37" y="75"/>
                </a:lnTo>
                <a:lnTo>
                  <a:pt x="39" y="78"/>
                </a:lnTo>
                <a:lnTo>
                  <a:pt x="39" y="80"/>
                </a:lnTo>
                <a:lnTo>
                  <a:pt x="41" y="85"/>
                </a:lnTo>
                <a:lnTo>
                  <a:pt x="44" y="90"/>
                </a:lnTo>
                <a:lnTo>
                  <a:pt x="46" y="90"/>
                </a:lnTo>
                <a:lnTo>
                  <a:pt x="46" y="85"/>
                </a:lnTo>
                <a:lnTo>
                  <a:pt x="49" y="82"/>
                </a:lnTo>
                <a:lnTo>
                  <a:pt x="49" y="78"/>
                </a:lnTo>
                <a:lnTo>
                  <a:pt x="46" y="73"/>
                </a:lnTo>
                <a:lnTo>
                  <a:pt x="46" y="70"/>
                </a:lnTo>
                <a:lnTo>
                  <a:pt x="44" y="70"/>
                </a:lnTo>
                <a:lnTo>
                  <a:pt x="44" y="68"/>
                </a:lnTo>
                <a:lnTo>
                  <a:pt x="41" y="68"/>
                </a:lnTo>
                <a:lnTo>
                  <a:pt x="39" y="66"/>
                </a:lnTo>
                <a:lnTo>
                  <a:pt x="39" y="66"/>
                </a:lnTo>
                <a:close/>
              </a:path>
              <a:path w="410" h="172">
                <a:moveTo>
                  <a:pt x="32" y="49"/>
                </a:moveTo>
                <a:lnTo>
                  <a:pt x="25" y="49"/>
                </a:lnTo>
                <a:lnTo>
                  <a:pt x="22" y="54"/>
                </a:lnTo>
                <a:lnTo>
                  <a:pt x="22" y="63"/>
                </a:lnTo>
                <a:lnTo>
                  <a:pt x="20" y="68"/>
                </a:lnTo>
                <a:lnTo>
                  <a:pt x="20" y="75"/>
                </a:lnTo>
                <a:lnTo>
                  <a:pt x="17" y="80"/>
                </a:lnTo>
                <a:lnTo>
                  <a:pt x="17" y="82"/>
                </a:lnTo>
                <a:lnTo>
                  <a:pt x="25" y="82"/>
                </a:lnTo>
                <a:lnTo>
                  <a:pt x="25" y="133"/>
                </a:lnTo>
                <a:lnTo>
                  <a:pt x="25" y="138"/>
                </a:lnTo>
                <a:lnTo>
                  <a:pt x="25" y="159"/>
                </a:lnTo>
                <a:lnTo>
                  <a:pt x="22" y="164"/>
                </a:lnTo>
                <a:lnTo>
                  <a:pt x="22" y="171"/>
                </a:lnTo>
                <a:lnTo>
                  <a:pt x="32" y="164"/>
                </a:lnTo>
                <a:lnTo>
                  <a:pt x="32" y="66"/>
                </a:lnTo>
                <a:lnTo>
                  <a:pt x="39" y="66"/>
                </a:lnTo>
                <a:lnTo>
                  <a:pt x="34" y="63"/>
                </a:lnTo>
                <a:lnTo>
                  <a:pt x="32" y="61"/>
                </a:lnTo>
                <a:lnTo>
                  <a:pt x="32" y="49"/>
                </a:lnTo>
                <a:lnTo>
                  <a:pt x="32" y="49"/>
                </a:lnTo>
                <a:close/>
              </a:path>
              <a:path w="410" h="172">
                <a:moveTo>
                  <a:pt x="94" y="49"/>
                </a:moveTo>
                <a:lnTo>
                  <a:pt x="92" y="51"/>
                </a:lnTo>
                <a:lnTo>
                  <a:pt x="94" y="54"/>
                </a:lnTo>
                <a:lnTo>
                  <a:pt x="97" y="56"/>
                </a:lnTo>
                <a:lnTo>
                  <a:pt x="99" y="58"/>
                </a:lnTo>
                <a:lnTo>
                  <a:pt x="101" y="63"/>
                </a:lnTo>
                <a:lnTo>
                  <a:pt x="104" y="66"/>
                </a:lnTo>
                <a:lnTo>
                  <a:pt x="106" y="68"/>
                </a:lnTo>
                <a:lnTo>
                  <a:pt x="109" y="70"/>
                </a:lnTo>
                <a:lnTo>
                  <a:pt x="109" y="73"/>
                </a:lnTo>
                <a:lnTo>
                  <a:pt x="111" y="75"/>
                </a:lnTo>
                <a:lnTo>
                  <a:pt x="111" y="78"/>
                </a:lnTo>
                <a:lnTo>
                  <a:pt x="113" y="80"/>
                </a:lnTo>
                <a:lnTo>
                  <a:pt x="116" y="85"/>
                </a:lnTo>
                <a:lnTo>
                  <a:pt x="116" y="87"/>
                </a:lnTo>
                <a:lnTo>
                  <a:pt x="118" y="87"/>
                </a:lnTo>
                <a:lnTo>
                  <a:pt x="121" y="85"/>
                </a:lnTo>
                <a:lnTo>
                  <a:pt x="121" y="68"/>
                </a:lnTo>
                <a:lnTo>
                  <a:pt x="118" y="66"/>
                </a:lnTo>
                <a:lnTo>
                  <a:pt x="116" y="63"/>
                </a:lnTo>
                <a:lnTo>
                  <a:pt x="113" y="61"/>
                </a:lnTo>
                <a:lnTo>
                  <a:pt x="111" y="58"/>
                </a:lnTo>
                <a:lnTo>
                  <a:pt x="109" y="58"/>
                </a:lnTo>
                <a:lnTo>
                  <a:pt x="104" y="56"/>
                </a:lnTo>
                <a:lnTo>
                  <a:pt x="101" y="54"/>
                </a:lnTo>
                <a:lnTo>
                  <a:pt x="97" y="51"/>
                </a:lnTo>
                <a:lnTo>
                  <a:pt x="94" y="49"/>
                </a:lnTo>
                <a:lnTo>
                  <a:pt x="94" y="49"/>
                </a:lnTo>
                <a:close/>
              </a:path>
              <a:path w="410" h="172">
                <a:moveTo>
                  <a:pt x="70" y="44"/>
                </a:moveTo>
                <a:lnTo>
                  <a:pt x="70" y="46"/>
                </a:lnTo>
                <a:lnTo>
                  <a:pt x="68" y="49"/>
                </a:lnTo>
                <a:lnTo>
                  <a:pt x="68" y="54"/>
                </a:lnTo>
                <a:lnTo>
                  <a:pt x="65" y="56"/>
                </a:lnTo>
                <a:lnTo>
                  <a:pt x="65" y="58"/>
                </a:lnTo>
                <a:lnTo>
                  <a:pt x="63" y="63"/>
                </a:lnTo>
                <a:lnTo>
                  <a:pt x="61" y="66"/>
                </a:lnTo>
                <a:lnTo>
                  <a:pt x="61" y="68"/>
                </a:lnTo>
                <a:lnTo>
                  <a:pt x="58" y="73"/>
                </a:lnTo>
                <a:lnTo>
                  <a:pt x="56" y="75"/>
                </a:lnTo>
                <a:lnTo>
                  <a:pt x="56" y="78"/>
                </a:lnTo>
                <a:lnTo>
                  <a:pt x="53" y="82"/>
                </a:lnTo>
                <a:lnTo>
                  <a:pt x="51" y="85"/>
                </a:lnTo>
                <a:lnTo>
                  <a:pt x="49" y="87"/>
                </a:lnTo>
                <a:lnTo>
                  <a:pt x="49" y="90"/>
                </a:lnTo>
                <a:lnTo>
                  <a:pt x="46" y="92"/>
                </a:lnTo>
                <a:lnTo>
                  <a:pt x="46" y="94"/>
                </a:lnTo>
                <a:lnTo>
                  <a:pt x="49" y="92"/>
                </a:lnTo>
                <a:lnTo>
                  <a:pt x="51" y="90"/>
                </a:lnTo>
                <a:lnTo>
                  <a:pt x="53" y="87"/>
                </a:lnTo>
                <a:lnTo>
                  <a:pt x="56" y="87"/>
                </a:lnTo>
                <a:lnTo>
                  <a:pt x="56" y="85"/>
                </a:lnTo>
                <a:lnTo>
                  <a:pt x="58" y="82"/>
                </a:lnTo>
                <a:lnTo>
                  <a:pt x="61" y="78"/>
                </a:lnTo>
                <a:lnTo>
                  <a:pt x="63" y="75"/>
                </a:lnTo>
                <a:lnTo>
                  <a:pt x="65" y="73"/>
                </a:lnTo>
                <a:lnTo>
                  <a:pt x="68" y="70"/>
                </a:lnTo>
                <a:lnTo>
                  <a:pt x="68" y="68"/>
                </a:lnTo>
                <a:lnTo>
                  <a:pt x="70" y="63"/>
                </a:lnTo>
                <a:lnTo>
                  <a:pt x="73" y="61"/>
                </a:lnTo>
                <a:lnTo>
                  <a:pt x="75" y="58"/>
                </a:lnTo>
                <a:lnTo>
                  <a:pt x="77" y="56"/>
                </a:lnTo>
                <a:lnTo>
                  <a:pt x="80" y="56"/>
                </a:lnTo>
                <a:lnTo>
                  <a:pt x="82" y="54"/>
                </a:lnTo>
                <a:lnTo>
                  <a:pt x="70" y="44"/>
                </a:lnTo>
                <a:lnTo>
                  <a:pt x="70" y="44"/>
                </a:lnTo>
                <a:close/>
              </a:path>
              <a:path w="410" h="172">
                <a:moveTo>
                  <a:pt x="44" y="37"/>
                </a:moveTo>
                <a:lnTo>
                  <a:pt x="39" y="44"/>
                </a:lnTo>
                <a:lnTo>
                  <a:pt x="1" y="44"/>
                </a:lnTo>
                <a:lnTo>
                  <a:pt x="5" y="51"/>
                </a:lnTo>
                <a:lnTo>
                  <a:pt x="10" y="49"/>
                </a:lnTo>
                <a:lnTo>
                  <a:pt x="53" y="49"/>
                </a:lnTo>
                <a:lnTo>
                  <a:pt x="44" y="37"/>
                </a:lnTo>
                <a:lnTo>
                  <a:pt x="44" y="37"/>
                </a:lnTo>
                <a:close/>
              </a:path>
              <a:path w="410" h="172">
                <a:moveTo>
                  <a:pt x="116" y="25"/>
                </a:moveTo>
                <a:lnTo>
                  <a:pt x="109" y="34"/>
                </a:lnTo>
                <a:lnTo>
                  <a:pt x="49" y="34"/>
                </a:lnTo>
                <a:lnTo>
                  <a:pt x="53" y="41"/>
                </a:lnTo>
                <a:lnTo>
                  <a:pt x="56" y="39"/>
                </a:lnTo>
                <a:lnTo>
                  <a:pt x="128" y="39"/>
                </a:lnTo>
                <a:lnTo>
                  <a:pt x="116" y="25"/>
                </a:lnTo>
                <a:lnTo>
                  <a:pt x="116" y="25"/>
                </a:lnTo>
                <a:close/>
              </a:path>
              <a:path w="410" h="172">
                <a:moveTo>
                  <a:pt x="22" y="1"/>
                </a:moveTo>
                <a:lnTo>
                  <a:pt x="22" y="6"/>
                </a:lnTo>
                <a:lnTo>
                  <a:pt x="25" y="8"/>
                </a:lnTo>
                <a:lnTo>
                  <a:pt x="25" y="44"/>
                </a:lnTo>
                <a:lnTo>
                  <a:pt x="32" y="44"/>
                </a:lnTo>
                <a:lnTo>
                  <a:pt x="32" y="13"/>
                </a:lnTo>
                <a:lnTo>
                  <a:pt x="37" y="10"/>
                </a:lnTo>
                <a:lnTo>
                  <a:pt x="22" y="1"/>
                </a:lnTo>
                <a:lnTo>
                  <a:pt x="22" y="1"/>
                </a:lnTo>
                <a:close/>
              </a:path>
              <a:path w="410" h="172">
                <a:moveTo>
                  <a:pt x="73" y="1"/>
                </a:moveTo>
                <a:lnTo>
                  <a:pt x="70" y="1"/>
                </a:lnTo>
                <a:lnTo>
                  <a:pt x="73" y="3"/>
                </a:lnTo>
                <a:lnTo>
                  <a:pt x="75" y="8"/>
                </a:lnTo>
                <a:lnTo>
                  <a:pt x="77" y="10"/>
                </a:lnTo>
                <a:lnTo>
                  <a:pt x="77" y="15"/>
                </a:lnTo>
                <a:lnTo>
                  <a:pt x="80" y="18"/>
                </a:lnTo>
                <a:lnTo>
                  <a:pt x="80" y="20"/>
                </a:lnTo>
                <a:lnTo>
                  <a:pt x="82" y="22"/>
                </a:lnTo>
                <a:lnTo>
                  <a:pt x="82" y="32"/>
                </a:lnTo>
                <a:lnTo>
                  <a:pt x="85" y="34"/>
                </a:lnTo>
                <a:lnTo>
                  <a:pt x="85" y="32"/>
                </a:lnTo>
                <a:lnTo>
                  <a:pt x="90" y="30"/>
                </a:lnTo>
                <a:lnTo>
                  <a:pt x="90" y="15"/>
                </a:lnTo>
                <a:lnTo>
                  <a:pt x="87" y="13"/>
                </a:lnTo>
                <a:lnTo>
                  <a:pt x="87" y="10"/>
                </a:lnTo>
                <a:lnTo>
                  <a:pt x="85" y="8"/>
                </a:lnTo>
                <a:lnTo>
                  <a:pt x="82" y="8"/>
                </a:lnTo>
                <a:lnTo>
                  <a:pt x="80" y="6"/>
                </a:lnTo>
                <a:lnTo>
                  <a:pt x="77" y="3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10" h="172">
                <a:moveTo>
                  <a:pt x="353" y="147"/>
                </a:moveTo>
                <a:lnTo>
                  <a:pt x="353" y="152"/>
                </a:lnTo>
                <a:lnTo>
                  <a:pt x="373" y="152"/>
                </a:lnTo>
                <a:lnTo>
                  <a:pt x="368" y="152"/>
                </a:lnTo>
                <a:lnTo>
                  <a:pt x="365" y="150"/>
                </a:lnTo>
                <a:lnTo>
                  <a:pt x="358" y="150"/>
                </a:lnTo>
                <a:lnTo>
                  <a:pt x="353" y="147"/>
                </a:lnTo>
                <a:lnTo>
                  <a:pt x="353" y="147"/>
                </a:lnTo>
                <a:close/>
              </a:path>
              <a:path w="410" h="172">
                <a:moveTo>
                  <a:pt x="325" y="99"/>
                </a:moveTo>
                <a:lnTo>
                  <a:pt x="317" y="99"/>
                </a:lnTo>
                <a:lnTo>
                  <a:pt x="317" y="101"/>
                </a:lnTo>
                <a:lnTo>
                  <a:pt x="317" y="104"/>
                </a:lnTo>
                <a:lnTo>
                  <a:pt x="320" y="109"/>
                </a:lnTo>
                <a:lnTo>
                  <a:pt x="320" y="111"/>
                </a:lnTo>
                <a:lnTo>
                  <a:pt x="322" y="116"/>
                </a:lnTo>
                <a:lnTo>
                  <a:pt x="322" y="123"/>
                </a:lnTo>
                <a:lnTo>
                  <a:pt x="325" y="126"/>
                </a:lnTo>
                <a:lnTo>
                  <a:pt x="325" y="133"/>
                </a:lnTo>
                <a:lnTo>
                  <a:pt x="327" y="135"/>
                </a:lnTo>
                <a:lnTo>
                  <a:pt x="327" y="145"/>
                </a:lnTo>
                <a:lnTo>
                  <a:pt x="330" y="147"/>
                </a:lnTo>
                <a:lnTo>
                  <a:pt x="332" y="145"/>
                </a:lnTo>
                <a:lnTo>
                  <a:pt x="334" y="142"/>
                </a:lnTo>
                <a:lnTo>
                  <a:pt x="334" y="126"/>
                </a:lnTo>
                <a:lnTo>
                  <a:pt x="332" y="121"/>
                </a:lnTo>
                <a:lnTo>
                  <a:pt x="332" y="116"/>
                </a:lnTo>
                <a:lnTo>
                  <a:pt x="330" y="114"/>
                </a:lnTo>
                <a:lnTo>
                  <a:pt x="330" y="111"/>
                </a:lnTo>
                <a:lnTo>
                  <a:pt x="327" y="106"/>
                </a:lnTo>
                <a:lnTo>
                  <a:pt x="325" y="104"/>
                </a:lnTo>
                <a:lnTo>
                  <a:pt x="325" y="99"/>
                </a:lnTo>
                <a:lnTo>
                  <a:pt x="325" y="99"/>
                </a:lnTo>
                <a:close/>
              </a:path>
              <a:path w="410" h="172">
                <a:moveTo>
                  <a:pt x="344" y="70"/>
                </a:moveTo>
                <a:lnTo>
                  <a:pt x="341" y="70"/>
                </a:lnTo>
                <a:lnTo>
                  <a:pt x="344" y="73"/>
                </a:lnTo>
                <a:lnTo>
                  <a:pt x="344" y="78"/>
                </a:lnTo>
                <a:lnTo>
                  <a:pt x="346" y="80"/>
                </a:lnTo>
                <a:lnTo>
                  <a:pt x="346" y="85"/>
                </a:lnTo>
                <a:lnTo>
                  <a:pt x="349" y="87"/>
                </a:lnTo>
                <a:lnTo>
                  <a:pt x="349" y="94"/>
                </a:lnTo>
                <a:lnTo>
                  <a:pt x="351" y="97"/>
                </a:lnTo>
                <a:lnTo>
                  <a:pt x="351" y="111"/>
                </a:lnTo>
                <a:lnTo>
                  <a:pt x="353" y="114"/>
                </a:lnTo>
                <a:lnTo>
                  <a:pt x="356" y="114"/>
                </a:lnTo>
                <a:lnTo>
                  <a:pt x="358" y="109"/>
                </a:lnTo>
                <a:lnTo>
                  <a:pt x="358" y="106"/>
                </a:lnTo>
                <a:lnTo>
                  <a:pt x="361" y="104"/>
                </a:lnTo>
                <a:lnTo>
                  <a:pt x="361" y="97"/>
                </a:lnTo>
                <a:lnTo>
                  <a:pt x="358" y="92"/>
                </a:lnTo>
                <a:lnTo>
                  <a:pt x="358" y="87"/>
                </a:lnTo>
                <a:lnTo>
                  <a:pt x="356" y="87"/>
                </a:lnTo>
                <a:lnTo>
                  <a:pt x="356" y="85"/>
                </a:lnTo>
                <a:lnTo>
                  <a:pt x="353" y="82"/>
                </a:lnTo>
                <a:lnTo>
                  <a:pt x="351" y="80"/>
                </a:lnTo>
                <a:lnTo>
                  <a:pt x="349" y="75"/>
                </a:lnTo>
                <a:lnTo>
                  <a:pt x="346" y="73"/>
                </a:lnTo>
                <a:lnTo>
                  <a:pt x="344" y="70"/>
                </a:lnTo>
                <a:lnTo>
                  <a:pt x="344" y="70"/>
                </a:lnTo>
                <a:close/>
              </a:path>
              <a:path w="410" h="172">
                <a:moveTo>
                  <a:pt x="385" y="54"/>
                </a:moveTo>
                <a:lnTo>
                  <a:pt x="377" y="54"/>
                </a:lnTo>
                <a:lnTo>
                  <a:pt x="377" y="145"/>
                </a:lnTo>
                <a:lnTo>
                  <a:pt x="377" y="147"/>
                </a:lnTo>
                <a:lnTo>
                  <a:pt x="375" y="150"/>
                </a:lnTo>
                <a:lnTo>
                  <a:pt x="373" y="152"/>
                </a:lnTo>
                <a:lnTo>
                  <a:pt x="353" y="152"/>
                </a:lnTo>
                <a:lnTo>
                  <a:pt x="358" y="154"/>
                </a:lnTo>
                <a:lnTo>
                  <a:pt x="361" y="157"/>
                </a:lnTo>
                <a:lnTo>
                  <a:pt x="365" y="159"/>
                </a:lnTo>
                <a:lnTo>
                  <a:pt x="368" y="159"/>
                </a:lnTo>
                <a:lnTo>
                  <a:pt x="368" y="161"/>
                </a:lnTo>
                <a:lnTo>
                  <a:pt x="370" y="164"/>
                </a:lnTo>
                <a:lnTo>
                  <a:pt x="373" y="166"/>
                </a:lnTo>
                <a:lnTo>
                  <a:pt x="373" y="169"/>
                </a:lnTo>
                <a:lnTo>
                  <a:pt x="375" y="169"/>
                </a:lnTo>
                <a:lnTo>
                  <a:pt x="377" y="166"/>
                </a:lnTo>
                <a:lnTo>
                  <a:pt x="380" y="164"/>
                </a:lnTo>
                <a:lnTo>
                  <a:pt x="382" y="161"/>
                </a:lnTo>
                <a:lnTo>
                  <a:pt x="382" y="159"/>
                </a:lnTo>
                <a:lnTo>
                  <a:pt x="385" y="157"/>
                </a:lnTo>
                <a:lnTo>
                  <a:pt x="385" y="154"/>
                </a:lnTo>
                <a:lnTo>
                  <a:pt x="385" y="150"/>
                </a:lnTo>
                <a:lnTo>
                  <a:pt x="385" y="54"/>
                </a:lnTo>
                <a:lnTo>
                  <a:pt x="385" y="54"/>
                </a:lnTo>
                <a:close/>
              </a:path>
              <a:path w="410" h="172">
                <a:moveTo>
                  <a:pt x="291" y="46"/>
                </a:moveTo>
                <a:lnTo>
                  <a:pt x="289" y="49"/>
                </a:lnTo>
                <a:lnTo>
                  <a:pt x="291" y="51"/>
                </a:lnTo>
                <a:lnTo>
                  <a:pt x="291" y="54"/>
                </a:lnTo>
                <a:lnTo>
                  <a:pt x="293" y="54"/>
                </a:lnTo>
                <a:lnTo>
                  <a:pt x="293" y="56"/>
                </a:lnTo>
                <a:lnTo>
                  <a:pt x="296" y="61"/>
                </a:lnTo>
                <a:lnTo>
                  <a:pt x="296" y="63"/>
                </a:lnTo>
                <a:lnTo>
                  <a:pt x="298" y="66"/>
                </a:lnTo>
                <a:lnTo>
                  <a:pt x="301" y="68"/>
                </a:lnTo>
                <a:lnTo>
                  <a:pt x="301" y="73"/>
                </a:lnTo>
                <a:lnTo>
                  <a:pt x="303" y="75"/>
                </a:lnTo>
                <a:lnTo>
                  <a:pt x="305" y="80"/>
                </a:lnTo>
                <a:lnTo>
                  <a:pt x="308" y="82"/>
                </a:lnTo>
                <a:lnTo>
                  <a:pt x="315" y="82"/>
                </a:lnTo>
                <a:lnTo>
                  <a:pt x="313" y="80"/>
                </a:lnTo>
                <a:lnTo>
                  <a:pt x="310" y="78"/>
                </a:lnTo>
                <a:lnTo>
                  <a:pt x="310" y="75"/>
                </a:lnTo>
                <a:lnTo>
                  <a:pt x="308" y="70"/>
                </a:lnTo>
                <a:lnTo>
                  <a:pt x="305" y="68"/>
                </a:lnTo>
                <a:lnTo>
                  <a:pt x="303" y="66"/>
                </a:lnTo>
                <a:lnTo>
                  <a:pt x="303" y="63"/>
                </a:lnTo>
                <a:lnTo>
                  <a:pt x="301" y="61"/>
                </a:lnTo>
                <a:lnTo>
                  <a:pt x="298" y="58"/>
                </a:lnTo>
                <a:lnTo>
                  <a:pt x="296" y="54"/>
                </a:lnTo>
                <a:lnTo>
                  <a:pt x="293" y="51"/>
                </a:lnTo>
                <a:lnTo>
                  <a:pt x="293" y="49"/>
                </a:lnTo>
                <a:lnTo>
                  <a:pt x="291" y="46"/>
                </a:lnTo>
                <a:lnTo>
                  <a:pt x="291" y="46"/>
                </a:lnTo>
                <a:close/>
              </a:path>
              <a:path w="410" h="172">
                <a:moveTo>
                  <a:pt x="397" y="41"/>
                </a:moveTo>
                <a:lnTo>
                  <a:pt x="390" y="51"/>
                </a:lnTo>
                <a:lnTo>
                  <a:pt x="334" y="51"/>
                </a:lnTo>
                <a:lnTo>
                  <a:pt x="339" y="56"/>
                </a:lnTo>
                <a:lnTo>
                  <a:pt x="346" y="56"/>
                </a:lnTo>
                <a:lnTo>
                  <a:pt x="349" y="54"/>
                </a:lnTo>
                <a:lnTo>
                  <a:pt x="409" y="54"/>
                </a:lnTo>
                <a:lnTo>
                  <a:pt x="397" y="41"/>
                </a:lnTo>
                <a:lnTo>
                  <a:pt x="397" y="41"/>
                </a:lnTo>
                <a:close/>
              </a:path>
              <a:path w="410" h="172">
                <a:moveTo>
                  <a:pt x="339" y="32"/>
                </a:moveTo>
                <a:lnTo>
                  <a:pt x="327" y="32"/>
                </a:lnTo>
                <a:lnTo>
                  <a:pt x="325" y="37"/>
                </a:lnTo>
                <a:lnTo>
                  <a:pt x="325" y="44"/>
                </a:lnTo>
                <a:lnTo>
                  <a:pt x="322" y="49"/>
                </a:lnTo>
                <a:lnTo>
                  <a:pt x="322" y="56"/>
                </a:lnTo>
                <a:lnTo>
                  <a:pt x="320" y="61"/>
                </a:lnTo>
                <a:lnTo>
                  <a:pt x="320" y="68"/>
                </a:lnTo>
                <a:lnTo>
                  <a:pt x="317" y="70"/>
                </a:lnTo>
                <a:lnTo>
                  <a:pt x="317" y="78"/>
                </a:lnTo>
                <a:lnTo>
                  <a:pt x="315" y="80"/>
                </a:lnTo>
                <a:lnTo>
                  <a:pt x="315" y="82"/>
                </a:lnTo>
                <a:lnTo>
                  <a:pt x="308" y="82"/>
                </a:lnTo>
                <a:lnTo>
                  <a:pt x="310" y="87"/>
                </a:lnTo>
                <a:lnTo>
                  <a:pt x="313" y="92"/>
                </a:lnTo>
                <a:lnTo>
                  <a:pt x="310" y="92"/>
                </a:lnTo>
                <a:lnTo>
                  <a:pt x="310" y="94"/>
                </a:lnTo>
                <a:lnTo>
                  <a:pt x="310" y="99"/>
                </a:lnTo>
                <a:lnTo>
                  <a:pt x="308" y="101"/>
                </a:lnTo>
                <a:lnTo>
                  <a:pt x="305" y="104"/>
                </a:lnTo>
                <a:lnTo>
                  <a:pt x="305" y="109"/>
                </a:lnTo>
                <a:lnTo>
                  <a:pt x="303" y="111"/>
                </a:lnTo>
                <a:lnTo>
                  <a:pt x="301" y="114"/>
                </a:lnTo>
                <a:lnTo>
                  <a:pt x="301" y="118"/>
                </a:lnTo>
                <a:lnTo>
                  <a:pt x="298" y="121"/>
                </a:lnTo>
                <a:lnTo>
                  <a:pt x="298" y="123"/>
                </a:lnTo>
                <a:lnTo>
                  <a:pt x="296" y="126"/>
                </a:lnTo>
                <a:lnTo>
                  <a:pt x="293" y="130"/>
                </a:lnTo>
                <a:lnTo>
                  <a:pt x="291" y="133"/>
                </a:lnTo>
                <a:lnTo>
                  <a:pt x="291" y="135"/>
                </a:lnTo>
                <a:lnTo>
                  <a:pt x="289" y="138"/>
                </a:lnTo>
                <a:lnTo>
                  <a:pt x="286" y="140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9" y="154"/>
                </a:lnTo>
                <a:lnTo>
                  <a:pt x="281" y="152"/>
                </a:lnTo>
                <a:lnTo>
                  <a:pt x="284" y="150"/>
                </a:lnTo>
                <a:lnTo>
                  <a:pt x="286" y="147"/>
                </a:lnTo>
                <a:lnTo>
                  <a:pt x="289" y="145"/>
                </a:lnTo>
                <a:lnTo>
                  <a:pt x="291" y="142"/>
                </a:lnTo>
                <a:lnTo>
                  <a:pt x="293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3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0" y="114"/>
                </a:lnTo>
                <a:lnTo>
                  <a:pt x="310" y="111"/>
                </a:lnTo>
                <a:lnTo>
                  <a:pt x="313" y="109"/>
                </a:lnTo>
                <a:lnTo>
                  <a:pt x="313" y="106"/>
                </a:lnTo>
                <a:lnTo>
                  <a:pt x="315" y="101"/>
                </a:lnTo>
                <a:lnTo>
                  <a:pt x="317" y="99"/>
                </a:lnTo>
                <a:lnTo>
                  <a:pt x="325" y="99"/>
                </a:lnTo>
                <a:lnTo>
                  <a:pt x="322" y="94"/>
                </a:lnTo>
                <a:lnTo>
                  <a:pt x="320" y="92"/>
                </a:lnTo>
                <a:lnTo>
                  <a:pt x="320" y="87"/>
                </a:lnTo>
                <a:lnTo>
                  <a:pt x="322" y="85"/>
                </a:lnTo>
                <a:lnTo>
                  <a:pt x="322" y="80"/>
                </a:lnTo>
                <a:lnTo>
                  <a:pt x="325" y="78"/>
                </a:lnTo>
                <a:lnTo>
                  <a:pt x="325" y="70"/>
                </a:lnTo>
                <a:lnTo>
                  <a:pt x="327" y="68"/>
                </a:lnTo>
                <a:lnTo>
                  <a:pt x="327" y="63"/>
                </a:lnTo>
                <a:lnTo>
                  <a:pt x="330" y="61"/>
                </a:lnTo>
                <a:lnTo>
                  <a:pt x="330" y="54"/>
                </a:lnTo>
                <a:lnTo>
                  <a:pt x="332" y="49"/>
                </a:lnTo>
                <a:lnTo>
                  <a:pt x="332" y="46"/>
                </a:lnTo>
                <a:lnTo>
                  <a:pt x="334" y="41"/>
                </a:lnTo>
                <a:lnTo>
                  <a:pt x="334" y="37"/>
                </a:lnTo>
                <a:lnTo>
                  <a:pt x="339" y="32"/>
                </a:lnTo>
                <a:lnTo>
                  <a:pt x="339" y="32"/>
                </a:lnTo>
                <a:close/>
              </a:path>
              <a:path w="410" h="172">
                <a:moveTo>
                  <a:pt x="330" y="20"/>
                </a:moveTo>
                <a:lnTo>
                  <a:pt x="327" y="27"/>
                </a:lnTo>
                <a:lnTo>
                  <a:pt x="284" y="27"/>
                </a:lnTo>
                <a:lnTo>
                  <a:pt x="289" y="34"/>
                </a:lnTo>
                <a:lnTo>
                  <a:pt x="293" y="34"/>
                </a:lnTo>
                <a:lnTo>
                  <a:pt x="296" y="32"/>
                </a:lnTo>
                <a:lnTo>
                  <a:pt x="339" y="32"/>
                </a:lnTo>
                <a:lnTo>
                  <a:pt x="330" y="20"/>
                </a:lnTo>
                <a:lnTo>
                  <a:pt x="330" y="20"/>
                </a:lnTo>
                <a:close/>
              </a:path>
              <a:path w="410" h="172">
                <a:moveTo>
                  <a:pt x="377" y="3"/>
                </a:moveTo>
                <a:lnTo>
                  <a:pt x="377" y="51"/>
                </a:lnTo>
                <a:lnTo>
                  <a:pt x="385" y="51"/>
                </a:lnTo>
                <a:lnTo>
                  <a:pt x="385" y="18"/>
                </a:lnTo>
                <a:lnTo>
                  <a:pt x="390" y="13"/>
                </a:lnTo>
                <a:lnTo>
                  <a:pt x="377" y="3"/>
                </a:lnTo>
                <a:lnTo>
                  <a:pt x="377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44" name="path 10844"/>
          <p:cNvSpPr/>
          <p:nvPr/>
        </p:nvSpPr>
        <p:spPr>
          <a:xfrm>
            <a:off x="13963650" y="9526778"/>
            <a:ext cx="172212" cy="111252"/>
          </a:xfrm>
          <a:custGeom>
            <a:avLst/>
            <a:gdLst/>
            <a:ahLst/>
            <a:cxnLst/>
            <a:rect l="0" t="0" r="0" b="0"/>
            <a:pathLst>
              <a:path w="271" h="175">
                <a:moveTo>
                  <a:pt x="130" y="152"/>
                </a:moveTo>
                <a:lnTo>
                  <a:pt x="113" y="152"/>
                </a:lnTo>
                <a:lnTo>
                  <a:pt x="109" y="154"/>
                </a:lnTo>
                <a:lnTo>
                  <a:pt x="49" y="154"/>
                </a:lnTo>
                <a:lnTo>
                  <a:pt x="51" y="157"/>
                </a:lnTo>
                <a:lnTo>
                  <a:pt x="53" y="157"/>
                </a:lnTo>
                <a:lnTo>
                  <a:pt x="53" y="159"/>
                </a:lnTo>
                <a:lnTo>
                  <a:pt x="58" y="159"/>
                </a:lnTo>
                <a:lnTo>
                  <a:pt x="61" y="162"/>
                </a:lnTo>
                <a:lnTo>
                  <a:pt x="68" y="162"/>
                </a:lnTo>
                <a:lnTo>
                  <a:pt x="70" y="162"/>
                </a:lnTo>
                <a:lnTo>
                  <a:pt x="73" y="164"/>
                </a:lnTo>
                <a:lnTo>
                  <a:pt x="92" y="164"/>
                </a:lnTo>
                <a:lnTo>
                  <a:pt x="94" y="166"/>
                </a:lnTo>
                <a:lnTo>
                  <a:pt x="121" y="166"/>
                </a:lnTo>
                <a:lnTo>
                  <a:pt x="121" y="164"/>
                </a:lnTo>
                <a:lnTo>
                  <a:pt x="121" y="162"/>
                </a:lnTo>
                <a:lnTo>
                  <a:pt x="123" y="159"/>
                </a:lnTo>
                <a:lnTo>
                  <a:pt x="123" y="157"/>
                </a:lnTo>
                <a:lnTo>
                  <a:pt x="126" y="154"/>
                </a:lnTo>
                <a:lnTo>
                  <a:pt x="130" y="154"/>
                </a:lnTo>
                <a:lnTo>
                  <a:pt x="130" y="152"/>
                </a:lnTo>
                <a:lnTo>
                  <a:pt x="130" y="152"/>
                </a:lnTo>
                <a:close/>
              </a:path>
              <a:path w="271" h="175">
                <a:moveTo>
                  <a:pt x="20" y="133"/>
                </a:moveTo>
                <a:lnTo>
                  <a:pt x="18" y="133"/>
                </a:lnTo>
                <a:lnTo>
                  <a:pt x="15" y="135"/>
                </a:lnTo>
                <a:lnTo>
                  <a:pt x="13" y="138"/>
                </a:lnTo>
                <a:lnTo>
                  <a:pt x="10" y="140"/>
                </a:lnTo>
                <a:lnTo>
                  <a:pt x="8" y="142"/>
                </a:lnTo>
                <a:lnTo>
                  <a:pt x="6" y="142"/>
                </a:lnTo>
                <a:lnTo>
                  <a:pt x="3" y="145"/>
                </a:lnTo>
                <a:lnTo>
                  <a:pt x="10" y="154"/>
                </a:lnTo>
                <a:lnTo>
                  <a:pt x="13" y="152"/>
                </a:lnTo>
                <a:lnTo>
                  <a:pt x="13" y="147"/>
                </a:lnTo>
                <a:lnTo>
                  <a:pt x="15" y="145"/>
                </a:lnTo>
                <a:lnTo>
                  <a:pt x="18" y="142"/>
                </a:lnTo>
                <a:lnTo>
                  <a:pt x="18" y="140"/>
                </a:lnTo>
                <a:lnTo>
                  <a:pt x="22" y="138"/>
                </a:lnTo>
                <a:lnTo>
                  <a:pt x="25" y="135"/>
                </a:lnTo>
                <a:lnTo>
                  <a:pt x="25" y="133"/>
                </a:lnTo>
                <a:lnTo>
                  <a:pt x="27" y="133"/>
                </a:lnTo>
                <a:lnTo>
                  <a:pt x="20" y="133"/>
                </a:lnTo>
                <a:lnTo>
                  <a:pt x="20" y="133"/>
                </a:lnTo>
                <a:close/>
              </a:path>
              <a:path w="271" h="175">
                <a:moveTo>
                  <a:pt x="111" y="130"/>
                </a:moveTo>
                <a:lnTo>
                  <a:pt x="104" y="130"/>
                </a:lnTo>
                <a:lnTo>
                  <a:pt x="104" y="142"/>
                </a:lnTo>
                <a:lnTo>
                  <a:pt x="111" y="138"/>
                </a:lnTo>
                <a:lnTo>
                  <a:pt x="111" y="130"/>
                </a:lnTo>
                <a:lnTo>
                  <a:pt x="111" y="130"/>
                </a:lnTo>
                <a:close/>
              </a:path>
              <a:path w="271" h="175">
                <a:moveTo>
                  <a:pt x="111" y="106"/>
                </a:moveTo>
                <a:lnTo>
                  <a:pt x="104" y="109"/>
                </a:lnTo>
                <a:lnTo>
                  <a:pt x="104" y="126"/>
                </a:lnTo>
                <a:lnTo>
                  <a:pt x="63" y="126"/>
                </a:lnTo>
                <a:lnTo>
                  <a:pt x="56" y="128"/>
                </a:lnTo>
                <a:lnTo>
                  <a:pt x="56" y="142"/>
                </a:lnTo>
                <a:lnTo>
                  <a:pt x="63" y="140"/>
                </a:lnTo>
                <a:lnTo>
                  <a:pt x="63" y="130"/>
                </a:lnTo>
                <a:lnTo>
                  <a:pt x="104" y="130"/>
                </a:lnTo>
                <a:lnTo>
                  <a:pt x="111" y="130"/>
                </a:lnTo>
                <a:lnTo>
                  <a:pt x="111" y="126"/>
                </a:lnTo>
                <a:lnTo>
                  <a:pt x="111" y="106"/>
                </a:lnTo>
                <a:lnTo>
                  <a:pt x="111" y="106"/>
                </a:lnTo>
                <a:close/>
              </a:path>
              <a:path w="271" h="175">
                <a:moveTo>
                  <a:pt x="56" y="82"/>
                </a:moveTo>
                <a:lnTo>
                  <a:pt x="56" y="106"/>
                </a:lnTo>
                <a:lnTo>
                  <a:pt x="63" y="104"/>
                </a:lnTo>
                <a:lnTo>
                  <a:pt x="63" y="85"/>
                </a:lnTo>
                <a:lnTo>
                  <a:pt x="104" y="85"/>
                </a:lnTo>
                <a:lnTo>
                  <a:pt x="56" y="82"/>
                </a:lnTo>
                <a:lnTo>
                  <a:pt x="56" y="82"/>
                </a:lnTo>
                <a:close/>
              </a:path>
              <a:path w="271" h="175">
                <a:moveTo>
                  <a:pt x="37" y="66"/>
                </a:moveTo>
                <a:lnTo>
                  <a:pt x="25" y="68"/>
                </a:lnTo>
                <a:lnTo>
                  <a:pt x="25" y="128"/>
                </a:lnTo>
                <a:lnTo>
                  <a:pt x="22" y="130"/>
                </a:lnTo>
                <a:lnTo>
                  <a:pt x="20" y="133"/>
                </a:lnTo>
                <a:lnTo>
                  <a:pt x="30" y="133"/>
                </a:lnTo>
                <a:lnTo>
                  <a:pt x="30" y="135"/>
                </a:lnTo>
                <a:lnTo>
                  <a:pt x="32" y="138"/>
                </a:lnTo>
                <a:lnTo>
                  <a:pt x="37" y="142"/>
                </a:lnTo>
                <a:lnTo>
                  <a:pt x="37" y="145"/>
                </a:lnTo>
                <a:lnTo>
                  <a:pt x="39" y="147"/>
                </a:lnTo>
                <a:lnTo>
                  <a:pt x="41" y="150"/>
                </a:lnTo>
                <a:lnTo>
                  <a:pt x="44" y="152"/>
                </a:lnTo>
                <a:lnTo>
                  <a:pt x="46" y="154"/>
                </a:lnTo>
                <a:lnTo>
                  <a:pt x="87" y="154"/>
                </a:lnTo>
                <a:lnTo>
                  <a:pt x="85" y="154"/>
                </a:lnTo>
                <a:lnTo>
                  <a:pt x="75" y="154"/>
                </a:lnTo>
                <a:lnTo>
                  <a:pt x="73" y="152"/>
                </a:lnTo>
                <a:lnTo>
                  <a:pt x="68" y="152"/>
                </a:lnTo>
                <a:lnTo>
                  <a:pt x="66" y="152"/>
                </a:lnTo>
                <a:lnTo>
                  <a:pt x="58" y="152"/>
                </a:lnTo>
                <a:lnTo>
                  <a:pt x="56" y="150"/>
                </a:lnTo>
                <a:lnTo>
                  <a:pt x="53" y="150"/>
                </a:lnTo>
                <a:lnTo>
                  <a:pt x="51" y="147"/>
                </a:lnTo>
                <a:lnTo>
                  <a:pt x="49" y="147"/>
                </a:lnTo>
                <a:lnTo>
                  <a:pt x="46" y="145"/>
                </a:lnTo>
                <a:lnTo>
                  <a:pt x="44" y="142"/>
                </a:lnTo>
                <a:lnTo>
                  <a:pt x="41" y="140"/>
                </a:lnTo>
                <a:lnTo>
                  <a:pt x="39" y="138"/>
                </a:lnTo>
                <a:lnTo>
                  <a:pt x="37" y="135"/>
                </a:lnTo>
                <a:lnTo>
                  <a:pt x="34" y="133"/>
                </a:lnTo>
                <a:lnTo>
                  <a:pt x="32" y="130"/>
                </a:lnTo>
                <a:lnTo>
                  <a:pt x="32" y="70"/>
                </a:lnTo>
                <a:lnTo>
                  <a:pt x="37" y="66"/>
                </a:lnTo>
                <a:lnTo>
                  <a:pt x="37" y="66"/>
                </a:lnTo>
                <a:close/>
              </a:path>
              <a:path w="271" h="175">
                <a:moveTo>
                  <a:pt x="116" y="61"/>
                </a:moveTo>
                <a:lnTo>
                  <a:pt x="104" y="63"/>
                </a:lnTo>
                <a:lnTo>
                  <a:pt x="104" y="80"/>
                </a:lnTo>
                <a:lnTo>
                  <a:pt x="63" y="80"/>
                </a:lnTo>
                <a:lnTo>
                  <a:pt x="56" y="82"/>
                </a:lnTo>
                <a:lnTo>
                  <a:pt x="104" y="85"/>
                </a:lnTo>
                <a:lnTo>
                  <a:pt x="104" y="104"/>
                </a:lnTo>
                <a:lnTo>
                  <a:pt x="63" y="104"/>
                </a:lnTo>
                <a:lnTo>
                  <a:pt x="56" y="106"/>
                </a:lnTo>
                <a:lnTo>
                  <a:pt x="56" y="128"/>
                </a:lnTo>
                <a:lnTo>
                  <a:pt x="63" y="126"/>
                </a:lnTo>
                <a:lnTo>
                  <a:pt x="63" y="109"/>
                </a:lnTo>
                <a:lnTo>
                  <a:pt x="104" y="109"/>
                </a:lnTo>
                <a:lnTo>
                  <a:pt x="111" y="106"/>
                </a:lnTo>
                <a:lnTo>
                  <a:pt x="111" y="66"/>
                </a:lnTo>
                <a:lnTo>
                  <a:pt x="116" y="61"/>
                </a:lnTo>
                <a:lnTo>
                  <a:pt x="116" y="61"/>
                </a:lnTo>
                <a:close/>
              </a:path>
              <a:path w="271" h="175">
                <a:moveTo>
                  <a:pt x="30" y="56"/>
                </a:moveTo>
                <a:lnTo>
                  <a:pt x="22" y="63"/>
                </a:lnTo>
                <a:lnTo>
                  <a:pt x="1" y="63"/>
                </a:lnTo>
                <a:lnTo>
                  <a:pt x="6" y="70"/>
                </a:lnTo>
                <a:lnTo>
                  <a:pt x="8" y="70"/>
                </a:lnTo>
                <a:lnTo>
                  <a:pt x="10" y="68"/>
                </a:lnTo>
                <a:lnTo>
                  <a:pt x="25" y="68"/>
                </a:lnTo>
                <a:lnTo>
                  <a:pt x="37" y="66"/>
                </a:lnTo>
                <a:lnTo>
                  <a:pt x="30" y="56"/>
                </a:lnTo>
                <a:lnTo>
                  <a:pt x="30" y="56"/>
                </a:lnTo>
                <a:close/>
              </a:path>
              <a:path w="271" h="175">
                <a:moveTo>
                  <a:pt x="56" y="54"/>
                </a:moveTo>
                <a:lnTo>
                  <a:pt x="56" y="58"/>
                </a:lnTo>
                <a:lnTo>
                  <a:pt x="63" y="58"/>
                </a:lnTo>
                <a:lnTo>
                  <a:pt x="56" y="54"/>
                </a:lnTo>
                <a:lnTo>
                  <a:pt x="56" y="54"/>
                </a:lnTo>
                <a:close/>
              </a:path>
              <a:path w="271" h="175">
                <a:moveTo>
                  <a:pt x="109" y="51"/>
                </a:moveTo>
                <a:lnTo>
                  <a:pt x="104" y="58"/>
                </a:lnTo>
                <a:lnTo>
                  <a:pt x="56" y="58"/>
                </a:lnTo>
                <a:lnTo>
                  <a:pt x="56" y="63"/>
                </a:lnTo>
                <a:lnTo>
                  <a:pt x="56" y="82"/>
                </a:lnTo>
                <a:lnTo>
                  <a:pt x="63" y="80"/>
                </a:lnTo>
                <a:lnTo>
                  <a:pt x="63" y="63"/>
                </a:lnTo>
                <a:lnTo>
                  <a:pt x="104" y="63"/>
                </a:lnTo>
                <a:lnTo>
                  <a:pt x="116" y="61"/>
                </a:lnTo>
                <a:lnTo>
                  <a:pt x="109" y="51"/>
                </a:lnTo>
                <a:lnTo>
                  <a:pt x="109" y="51"/>
                </a:lnTo>
                <a:close/>
              </a:path>
              <a:path w="271" h="175">
                <a:moveTo>
                  <a:pt x="85" y="42"/>
                </a:moveTo>
                <a:lnTo>
                  <a:pt x="75" y="42"/>
                </a:lnTo>
                <a:lnTo>
                  <a:pt x="75" y="58"/>
                </a:lnTo>
                <a:lnTo>
                  <a:pt x="78" y="58"/>
                </a:lnTo>
                <a:lnTo>
                  <a:pt x="85" y="42"/>
                </a:lnTo>
                <a:lnTo>
                  <a:pt x="85" y="42"/>
                </a:lnTo>
                <a:close/>
              </a:path>
              <a:path w="271" h="175">
                <a:moveTo>
                  <a:pt x="118" y="27"/>
                </a:moveTo>
                <a:lnTo>
                  <a:pt x="111" y="37"/>
                </a:lnTo>
                <a:lnTo>
                  <a:pt x="39" y="37"/>
                </a:lnTo>
                <a:lnTo>
                  <a:pt x="44" y="44"/>
                </a:lnTo>
                <a:lnTo>
                  <a:pt x="46" y="42"/>
                </a:lnTo>
                <a:lnTo>
                  <a:pt x="128" y="42"/>
                </a:lnTo>
                <a:lnTo>
                  <a:pt x="118" y="27"/>
                </a:lnTo>
                <a:lnTo>
                  <a:pt x="118" y="27"/>
                </a:lnTo>
                <a:close/>
              </a:path>
              <a:path w="271" h="175">
                <a:moveTo>
                  <a:pt x="15" y="6"/>
                </a:moveTo>
                <a:lnTo>
                  <a:pt x="15" y="8"/>
                </a:lnTo>
                <a:lnTo>
                  <a:pt x="18" y="13"/>
                </a:lnTo>
                <a:lnTo>
                  <a:pt x="20" y="15"/>
                </a:lnTo>
                <a:lnTo>
                  <a:pt x="20" y="18"/>
                </a:lnTo>
                <a:lnTo>
                  <a:pt x="22" y="22"/>
                </a:lnTo>
                <a:lnTo>
                  <a:pt x="22" y="30"/>
                </a:lnTo>
                <a:lnTo>
                  <a:pt x="25" y="32"/>
                </a:lnTo>
                <a:lnTo>
                  <a:pt x="27" y="37"/>
                </a:lnTo>
                <a:lnTo>
                  <a:pt x="32" y="34"/>
                </a:lnTo>
                <a:lnTo>
                  <a:pt x="32" y="20"/>
                </a:lnTo>
                <a:lnTo>
                  <a:pt x="30" y="15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8" y="6"/>
                </a:lnTo>
                <a:lnTo>
                  <a:pt x="15" y="6"/>
                </a:lnTo>
                <a:lnTo>
                  <a:pt x="15" y="6"/>
                </a:lnTo>
                <a:close/>
              </a:path>
              <a:path w="271" h="175">
                <a:moveTo>
                  <a:pt x="56" y="3"/>
                </a:moveTo>
                <a:lnTo>
                  <a:pt x="56" y="8"/>
                </a:lnTo>
                <a:lnTo>
                  <a:pt x="58" y="10"/>
                </a:lnTo>
                <a:lnTo>
                  <a:pt x="61" y="15"/>
                </a:lnTo>
                <a:lnTo>
                  <a:pt x="63" y="18"/>
                </a:lnTo>
                <a:lnTo>
                  <a:pt x="63" y="20"/>
                </a:lnTo>
                <a:lnTo>
                  <a:pt x="66" y="22"/>
                </a:lnTo>
                <a:lnTo>
                  <a:pt x="66" y="30"/>
                </a:lnTo>
                <a:lnTo>
                  <a:pt x="68" y="32"/>
                </a:lnTo>
                <a:lnTo>
                  <a:pt x="68" y="34"/>
                </a:lnTo>
                <a:lnTo>
                  <a:pt x="70" y="32"/>
                </a:lnTo>
                <a:lnTo>
                  <a:pt x="73" y="32"/>
                </a:lnTo>
                <a:lnTo>
                  <a:pt x="73" y="27"/>
                </a:lnTo>
                <a:lnTo>
                  <a:pt x="75" y="25"/>
                </a:lnTo>
                <a:lnTo>
                  <a:pt x="73" y="22"/>
                </a:lnTo>
                <a:lnTo>
                  <a:pt x="73" y="18"/>
                </a:lnTo>
                <a:lnTo>
                  <a:pt x="70" y="13"/>
                </a:lnTo>
                <a:lnTo>
                  <a:pt x="68" y="13"/>
                </a:lnTo>
                <a:lnTo>
                  <a:pt x="68" y="10"/>
                </a:lnTo>
                <a:lnTo>
                  <a:pt x="66" y="10"/>
                </a:lnTo>
                <a:lnTo>
                  <a:pt x="63" y="8"/>
                </a:lnTo>
                <a:lnTo>
                  <a:pt x="58" y="6"/>
                </a:lnTo>
                <a:lnTo>
                  <a:pt x="56" y="3"/>
                </a:lnTo>
                <a:lnTo>
                  <a:pt x="56" y="3"/>
                </a:lnTo>
                <a:close/>
              </a:path>
              <a:path w="271" h="175">
                <a:moveTo>
                  <a:pt x="99" y="1"/>
                </a:moveTo>
                <a:lnTo>
                  <a:pt x="99" y="6"/>
                </a:lnTo>
                <a:lnTo>
                  <a:pt x="97" y="8"/>
                </a:lnTo>
                <a:lnTo>
                  <a:pt x="97" y="15"/>
                </a:lnTo>
                <a:lnTo>
                  <a:pt x="94" y="18"/>
                </a:lnTo>
                <a:lnTo>
                  <a:pt x="94" y="20"/>
                </a:lnTo>
                <a:lnTo>
                  <a:pt x="92" y="25"/>
                </a:lnTo>
                <a:lnTo>
                  <a:pt x="90" y="30"/>
                </a:lnTo>
                <a:lnTo>
                  <a:pt x="90" y="32"/>
                </a:lnTo>
                <a:lnTo>
                  <a:pt x="87" y="37"/>
                </a:lnTo>
                <a:lnTo>
                  <a:pt x="92" y="37"/>
                </a:lnTo>
                <a:lnTo>
                  <a:pt x="94" y="32"/>
                </a:lnTo>
                <a:lnTo>
                  <a:pt x="94" y="30"/>
                </a:lnTo>
                <a:lnTo>
                  <a:pt x="97" y="25"/>
                </a:lnTo>
                <a:lnTo>
                  <a:pt x="99" y="22"/>
                </a:lnTo>
                <a:lnTo>
                  <a:pt x="101" y="20"/>
                </a:lnTo>
                <a:lnTo>
                  <a:pt x="104" y="18"/>
                </a:lnTo>
                <a:lnTo>
                  <a:pt x="106" y="15"/>
                </a:lnTo>
                <a:lnTo>
                  <a:pt x="109" y="13"/>
                </a:lnTo>
                <a:lnTo>
                  <a:pt x="111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271" h="175">
                <a:moveTo>
                  <a:pt x="210" y="154"/>
                </a:moveTo>
                <a:lnTo>
                  <a:pt x="210" y="174"/>
                </a:lnTo>
                <a:lnTo>
                  <a:pt x="217" y="166"/>
                </a:lnTo>
                <a:lnTo>
                  <a:pt x="217" y="157"/>
                </a:lnTo>
                <a:lnTo>
                  <a:pt x="246" y="157"/>
                </a:lnTo>
                <a:lnTo>
                  <a:pt x="210" y="154"/>
                </a:lnTo>
                <a:lnTo>
                  <a:pt x="210" y="154"/>
                </a:lnTo>
                <a:close/>
              </a:path>
              <a:path w="271" h="175">
                <a:moveTo>
                  <a:pt x="195" y="130"/>
                </a:moveTo>
                <a:lnTo>
                  <a:pt x="176" y="138"/>
                </a:lnTo>
                <a:lnTo>
                  <a:pt x="188" y="138"/>
                </a:lnTo>
                <a:lnTo>
                  <a:pt x="190" y="135"/>
                </a:lnTo>
                <a:lnTo>
                  <a:pt x="193" y="135"/>
                </a:lnTo>
                <a:lnTo>
                  <a:pt x="195" y="133"/>
                </a:lnTo>
                <a:lnTo>
                  <a:pt x="195" y="130"/>
                </a:lnTo>
                <a:lnTo>
                  <a:pt x="195" y="130"/>
                </a:lnTo>
                <a:close/>
              </a:path>
              <a:path w="271" h="175">
                <a:moveTo>
                  <a:pt x="255" y="106"/>
                </a:moveTo>
                <a:lnTo>
                  <a:pt x="246" y="109"/>
                </a:lnTo>
                <a:lnTo>
                  <a:pt x="246" y="152"/>
                </a:lnTo>
                <a:lnTo>
                  <a:pt x="217" y="152"/>
                </a:lnTo>
                <a:lnTo>
                  <a:pt x="210" y="152"/>
                </a:lnTo>
                <a:lnTo>
                  <a:pt x="210" y="154"/>
                </a:lnTo>
                <a:lnTo>
                  <a:pt x="246" y="157"/>
                </a:lnTo>
                <a:lnTo>
                  <a:pt x="246" y="169"/>
                </a:lnTo>
                <a:lnTo>
                  <a:pt x="253" y="164"/>
                </a:lnTo>
                <a:lnTo>
                  <a:pt x="253" y="111"/>
                </a:lnTo>
                <a:lnTo>
                  <a:pt x="255" y="106"/>
                </a:lnTo>
                <a:lnTo>
                  <a:pt x="255" y="106"/>
                </a:lnTo>
                <a:close/>
              </a:path>
              <a:path w="271" h="175">
                <a:moveTo>
                  <a:pt x="202" y="102"/>
                </a:moveTo>
                <a:lnTo>
                  <a:pt x="200" y="104"/>
                </a:lnTo>
                <a:lnTo>
                  <a:pt x="198" y="104"/>
                </a:lnTo>
                <a:lnTo>
                  <a:pt x="198" y="106"/>
                </a:lnTo>
                <a:lnTo>
                  <a:pt x="195" y="109"/>
                </a:lnTo>
                <a:lnTo>
                  <a:pt x="193" y="111"/>
                </a:lnTo>
                <a:lnTo>
                  <a:pt x="190" y="114"/>
                </a:lnTo>
                <a:lnTo>
                  <a:pt x="188" y="114"/>
                </a:lnTo>
                <a:lnTo>
                  <a:pt x="188" y="116"/>
                </a:lnTo>
                <a:lnTo>
                  <a:pt x="190" y="116"/>
                </a:lnTo>
                <a:lnTo>
                  <a:pt x="193" y="114"/>
                </a:lnTo>
                <a:lnTo>
                  <a:pt x="195" y="111"/>
                </a:lnTo>
                <a:lnTo>
                  <a:pt x="198" y="111"/>
                </a:lnTo>
                <a:lnTo>
                  <a:pt x="200" y="109"/>
                </a:lnTo>
                <a:lnTo>
                  <a:pt x="202" y="109"/>
                </a:lnTo>
                <a:lnTo>
                  <a:pt x="205" y="106"/>
                </a:lnTo>
                <a:lnTo>
                  <a:pt x="207" y="104"/>
                </a:lnTo>
                <a:lnTo>
                  <a:pt x="210" y="102"/>
                </a:lnTo>
                <a:lnTo>
                  <a:pt x="202" y="102"/>
                </a:lnTo>
                <a:lnTo>
                  <a:pt x="202" y="102"/>
                </a:lnTo>
                <a:close/>
              </a:path>
              <a:path w="271" h="175">
                <a:moveTo>
                  <a:pt x="248" y="99"/>
                </a:moveTo>
                <a:lnTo>
                  <a:pt x="246" y="104"/>
                </a:lnTo>
                <a:lnTo>
                  <a:pt x="219" y="104"/>
                </a:lnTo>
                <a:lnTo>
                  <a:pt x="210" y="106"/>
                </a:lnTo>
                <a:lnTo>
                  <a:pt x="210" y="152"/>
                </a:lnTo>
                <a:lnTo>
                  <a:pt x="217" y="152"/>
                </a:lnTo>
                <a:lnTo>
                  <a:pt x="217" y="109"/>
                </a:lnTo>
                <a:lnTo>
                  <a:pt x="246" y="109"/>
                </a:lnTo>
                <a:lnTo>
                  <a:pt x="255" y="106"/>
                </a:lnTo>
                <a:lnTo>
                  <a:pt x="248" y="99"/>
                </a:lnTo>
                <a:lnTo>
                  <a:pt x="248" y="99"/>
                </a:lnTo>
                <a:close/>
              </a:path>
              <a:path w="271" h="175">
                <a:moveTo>
                  <a:pt x="152" y="85"/>
                </a:moveTo>
                <a:lnTo>
                  <a:pt x="152" y="145"/>
                </a:lnTo>
                <a:lnTo>
                  <a:pt x="142" y="150"/>
                </a:lnTo>
                <a:lnTo>
                  <a:pt x="147" y="159"/>
                </a:lnTo>
                <a:lnTo>
                  <a:pt x="152" y="157"/>
                </a:lnTo>
                <a:lnTo>
                  <a:pt x="154" y="154"/>
                </a:lnTo>
                <a:lnTo>
                  <a:pt x="157" y="152"/>
                </a:lnTo>
                <a:lnTo>
                  <a:pt x="159" y="152"/>
                </a:lnTo>
                <a:lnTo>
                  <a:pt x="164" y="150"/>
                </a:lnTo>
                <a:lnTo>
                  <a:pt x="166" y="150"/>
                </a:lnTo>
                <a:lnTo>
                  <a:pt x="169" y="147"/>
                </a:lnTo>
                <a:lnTo>
                  <a:pt x="171" y="145"/>
                </a:lnTo>
                <a:lnTo>
                  <a:pt x="173" y="145"/>
                </a:lnTo>
                <a:lnTo>
                  <a:pt x="159" y="142"/>
                </a:lnTo>
                <a:lnTo>
                  <a:pt x="159" y="99"/>
                </a:lnTo>
                <a:lnTo>
                  <a:pt x="161" y="94"/>
                </a:lnTo>
                <a:lnTo>
                  <a:pt x="152" y="85"/>
                </a:lnTo>
                <a:lnTo>
                  <a:pt x="152" y="85"/>
                </a:lnTo>
                <a:close/>
              </a:path>
              <a:path w="271" h="175">
                <a:moveTo>
                  <a:pt x="188" y="85"/>
                </a:moveTo>
                <a:lnTo>
                  <a:pt x="183" y="94"/>
                </a:lnTo>
                <a:lnTo>
                  <a:pt x="176" y="94"/>
                </a:lnTo>
                <a:lnTo>
                  <a:pt x="198" y="97"/>
                </a:lnTo>
                <a:lnTo>
                  <a:pt x="188" y="85"/>
                </a:lnTo>
                <a:lnTo>
                  <a:pt x="188" y="85"/>
                </a:lnTo>
                <a:close/>
              </a:path>
              <a:path w="271" h="175">
                <a:moveTo>
                  <a:pt x="221" y="78"/>
                </a:moveTo>
                <a:lnTo>
                  <a:pt x="219" y="82"/>
                </a:lnTo>
                <a:lnTo>
                  <a:pt x="217" y="85"/>
                </a:lnTo>
                <a:lnTo>
                  <a:pt x="217" y="87"/>
                </a:lnTo>
                <a:lnTo>
                  <a:pt x="214" y="90"/>
                </a:lnTo>
                <a:lnTo>
                  <a:pt x="212" y="92"/>
                </a:lnTo>
                <a:lnTo>
                  <a:pt x="210" y="94"/>
                </a:lnTo>
                <a:lnTo>
                  <a:pt x="207" y="97"/>
                </a:lnTo>
                <a:lnTo>
                  <a:pt x="205" y="99"/>
                </a:lnTo>
                <a:lnTo>
                  <a:pt x="202" y="102"/>
                </a:lnTo>
                <a:lnTo>
                  <a:pt x="210" y="102"/>
                </a:lnTo>
                <a:lnTo>
                  <a:pt x="210" y="106"/>
                </a:lnTo>
                <a:lnTo>
                  <a:pt x="219" y="104"/>
                </a:lnTo>
                <a:lnTo>
                  <a:pt x="212" y="99"/>
                </a:lnTo>
                <a:lnTo>
                  <a:pt x="214" y="99"/>
                </a:lnTo>
                <a:lnTo>
                  <a:pt x="217" y="94"/>
                </a:lnTo>
                <a:lnTo>
                  <a:pt x="219" y="92"/>
                </a:lnTo>
                <a:lnTo>
                  <a:pt x="221" y="90"/>
                </a:lnTo>
                <a:lnTo>
                  <a:pt x="224" y="87"/>
                </a:lnTo>
                <a:lnTo>
                  <a:pt x="226" y="85"/>
                </a:lnTo>
                <a:lnTo>
                  <a:pt x="229" y="82"/>
                </a:lnTo>
                <a:lnTo>
                  <a:pt x="229" y="80"/>
                </a:lnTo>
                <a:lnTo>
                  <a:pt x="231" y="78"/>
                </a:lnTo>
                <a:lnTo>
                  <a:pt x="221" y="78"/>
                </a:lnTo>
                <a:lnTo>
                  <a:pt x="221" y="78"/>
                </a:lnTo>
                <a:close/>
              </a:path>
              <a:path w="271" h="175">
                <a:moveTo>
                  <a:pt x="169" y="66"/>
                </a:moveTo>
                <a:lnTo>
                  <a:pt x="169" y="140"/>
                </a:lnTo>
                <a:lnTo>
                  <a:pt x="159" y="142"/>
                </a:lnTo>
                <a:lnTo>
                  <a:pt x="173" y="145"/>
                </a:lnTo>
                <a:lnTo>
                  <a:pt x="176" y="142"/>
                </a:lnTo>
                <a:lnTo>
                  <a:pt x="178" y="142"/>
                </a:lnTo>
                <a:lnTo>
                  <a:pt x="181" y="140"/>
                </a:lnTo>
                <a:lnTo>
                  <a:pt x="183" y="140"/>
                </a:lnTo>
                <a:lnTo>
                  <a:pt x="186" y="138"/>
                </a:lnTo>
                <a:lnTo>
                  <a:pt x="176" y="138"/>
                </a:lnTo>
                <a:lnTo>
                  <a:pt x="176" y="97"/>
                </a:lnTo>
                <a:lnTo>
                  <a:pt x="198" y="97"/>
                </a:lnTo>
                <a:lnTo>
                  <a:pt x="176" y="94"/>
                </a:lnTo>
                <a:lnTo>
                  <a:pt x="176" y="66"/>
                </a:lnTo>
                <a:lnTo>
                  <a:pt x="186" y="66"/>
                </a:lnTo>
                <a:lnTo>
                  <a:pt x="169" y="66"/>
                </a:lnTo>
                <a:lnTo>
                  <a:pt x="169" y="66"/>
                </a:lnTo>
                <a:close/>
              </a:path>
              <a:path w="271" h="175">
                <a:moveTo>
                  <a:pt x="193" y="66"/>
                </a:moveTo>
                <a:lnTo>
                  <a:pt x="169" y="66"/>
                </a:lnTo>
                <a:lnTo>
                  <a:pt x="186" y="66"/>
                </a:lnTo>
                <a:lnTo>
                  <a:pt x="186" y="73"/>
                </a:lnTo>
                <a:lnTo>
                  <a:pt x="193" y="68"/>
                </a:lnTo>
                <a:lnTo>
                  <a:pt x="193" y="66"/>
                </a:lnTo>
                <a:lnTo>
                  <a:pt x="193" y="66"/>
                </a:lnTo>
                <a:close/>
              </a:path>
              <a:path w="271" h="175">
                <a:moveTo>
                  <a:pt x="207" y="39"/>
                </a:moveTo>
                <a:lnTo>
                  <a:pt x="207" y="44"/>
                </a:lnTo>
                <a:lnTo>
                  <a:pt x="205" y="46"/>
                </a:lnTo>
                <a:lnTo>
                  <a:pt x="205" y="51"/>
                </a:lnTo>
                <a:lnTo>
                  <a:pt x="202" y="54"/>
                </a:lnTo>
                <a:lnTo>
                  <a:pt x="202" y="56"/>
                </a:lnTo>
                <a:lnTo>
                  <a:pt x="200" y="61"/>
                </a:lnTo>
                <a:lnTo>
                  <a:pt x="200" y="63"/>
                </a:lnTo>
                <a:lnTo>
                  <a:pt x="198" y="68"/>
                </a:lnTo>
                <a:lnTo>
                  <a:pt x="195" y="70"/>
                </a:lnTo>
                <a:lnTo>
                  <a:pt x="195" y="75"/>
                </a:lnTo>
                <a:lnTo>
                  <a:pt x="198" y="75"/>
                </a:lnTo>
                <a:lnTo>
                  <a:pt x="198" y="73"/>
                </a:lnTo>
                <a:lnTo>
                  <a:pt x="200" y="68"/>
                </a:lnTo>
                <a:lnTo>
                  <a:pt x="202" y="66"/>
                </a:lnTo>
                <a:lnTo>
                  <a:pt x="202" y="63"/>
                </a:lnTo>
                <a:lnTo>
                  <a:pt x="205" y="61"/>
                </a:lnTo>
                <a:lnTo>
                  <a:pt x="207" y="58"/>
                </a:lnTo>
                <a:lnTo>
                  <a:pt x="207" y="54"/>
                </a:lnTo>
                <a:lnTo>
                  <a:pt x="210" y="51"/>
                </a:lnTo>
                <a:lnTo>
                  <a:pt x="210" y="46"/>
                </a:lnTo>
                <a:lnTo>
                  <a:pt x="212" y="44"/>
                </a:lnTo>
                <a:lnTo>
                  <a:pt x="214" y="39"/>
                </a:lnTo>
                <a:lnTo>
                  <a:pt x="207" y="39"/>
                </a:lnTo>
                <a:lnTo>
                  <a:pt x="207" y="39"/>
                </a:lnTo>
                <a:close/>
              </a:path>
              <a:path w="271" h="175">
                <a:moveTo>
                  <a:pt x="210" y="30"/>
                </a:moveTo>
                <a:lnTo>
                  <a:pt x="210" y="37"/>
                </a:lnTo>
                <a:lnTo>
                  <a:pt x="207" y="39"/>
                </a:lnTo>
                <a:lnTo>
                  <a:pt x="214" y="39"/>
                </a:lnTo>
                <a:lnTo>
                  <a:pt x="214" y="42"/>
                </a:lnTo>
                <a:lnTo>
                  <a:pt x="214" y="46"/>
                </a:lnTo>
                <a:lnTo>
                  <a:pt x="217" y="49"/>
                </a:lnTo>
                <a:lnTo>
                  <a:pt x="217" y="54"/>
                </a:lnTo>
                <a:lnTo>
                  <a:pt x="219" y="56"/>
                </a:lnTo>
                <a:lnTo>
                  <a:pt x="221" y="58"/>
                </a:lnTo>
                <a:lnTo>
                  <a:pt x="221" y="63"/>
                </a:lnTo>
                <a:lnTo>
                  <a:pt x="224" y="66"/>
                </a:lnTo>
                <a:lnTo>
                  <a:pt x="224" y="68"/>
                </a:lnTo>
                <a:lnTo>
                  <a:pt x="226" y="70"/>
                </a:lnTo>
                <a:lnTo>
                  <a:pt x="226" y="73"/>
                </a:lnTo>
                <a:lnTo>
                  <a:pt x="224" y="75"/>
                </a:lnTo>
                <a:lnTo>
                  <a:pt x="221" y="78"/>
                </a:lnTo>
                <a:lnTo>
                  <a:pt x="231" y="78"/>
                </a:lnTo>
                <a:lnTo>
                  <a:pt x="233" y="80"/>
                </a:lnTo>
                <a:lnTo>
                  <a:pt x="236" y="82"/>
                </a:lnTo>
                <a:lnTo>
                  <a:pt x="238" y="85"/>
                </a:lnTo>
                <a:lnTo>
                  <a:pt x="238" y="87"/>
                </a:lnTo>
                <a:lnTo>
                  <a:pt x="241" y="90"/>
                </a:lnTo>
                <a:lnTo>
                  <a:pt x="243" y="92"/>
                </a:lnTo>
                <a:lnTo>
                  <a:pt x="246" y="94"/>
                </a:lnTo>
                <a:lnTo>
                  <a:pt x="248" y="97"/>
                </a:lnTo>
                <a:lnTo>
                  <a:pt x="250" y="99"/>
                </a:lnTo>
                <a:lnTo>
                  <a:pt x="253" y="102"/>
                </a:lnTo>
                <a:lnTo>
                  <a:pt x="255" y="102"/>
                </a:lnTo>
                <a:lnTo>
                  <a:pt x="258" y="104"/>
                </a:lnTo>
                <a:lnTo>
                  <a:pt x="260" y="106"/>
                </a:lnTo>
                <a:lnTo>
                  <a:pt x="262" y="104"/>
                </a:lnTo>
                <a:lnTo>
                  <a:pt x="262" y="102"/>
                </a:lnTo>
                <a:lnTo>
                  <a:pt x="265" y="99"/>
                </a:lnTo>
                <a:lnTo>
                  <a:pt x="267" y="99"/>
                </a:lnTo>
                <a:lnTo>
                  <a:pt x="270" y="97"/>
                </a:lnTo>
                <a:lnTo>
                  <a:pt x="270" y="94"/>
                </a:lnTo>
                <a:lnTo>
                  <a:pt x="267" y="94"/>
                </a:lnTo>
                <a:lnTo>
                  <a:pt x="265" y="92"/>
                </a:lnTo>
                <a:lnTo>
                  <a:pt x="262" y="92"/>
                </a:lnTo>
                <a:lnTo>
                  <a:pt x="260" y="90"/>
                </a:lnTo>
                <a:lnTo>
                  <a:pt x="258" y="90"/>
                </a:lnTo>
                <a:lnTo>
                  <a:pt x="255" y="87"/>
                </a:lnTo>
                <a:lnTo>
                  <a:pt x="250" y="85"/>
                </a:lnTo>
                <a:lnTo>
                  <a:pt x="248" y="85"/>
                </a:lnTo>
                <a:lnTo>
                  <a:pt x="246" y="82"/>
                </a:lnTo>
                <a:lnTo>
                  <a:pt x="246" y="80"/>
                </a:lnTo>
                <a:lnTo>
                  <a:pt x="243" y="78"/>
                </a:lnTo>
                <a:lnTo>
                  <a:pt x="241" y="75"/>
                </a:lnTo>
                <a:lnTo>
                  <a:pt x="238" y="73"/>
                </a:lnTo>
                <a:lnTo>
                  <a:pt x="236" y="70"/>
                </a:lnTo>
                <a:lnTo>
                  <a:pt x="238" y="68"/>
                </a:lnTo>
                <a:lnTo>
                  <a:pt x="231" y="66"/>
                </a:lnTo>
                <a:lnTo>
                  <a:pt x="229" y="63"/>
                </a:lnTo>
                <a:lnTo>
                  <a:pt x="226" y="61"/>
                </a:lnTo>
                <a:lnTo>
                  <a:pt x="226" y="58"/>
                </a:lnTo>
                <a:lnTo>
                  <a:pt x="224" y="56"/>
                </a:lnTo>
                <a:lnTo>
                  <a:pt x="221" y="51"/>
                </a:lnTo>
                <a:lnTo>
                  <a:pt x="221" y="49"/>
                </a:lnTo>
                <a:lnTo>
                  <a:pt x="219" y="46"/>
                </a:lnTo>
                <a:lnTo>
                  <a:pt x="217" y="44"/>
                </a:lnTo>
                <a:lnTo>
                  <a:pt x="217" y="39"/>
                </a:lnTo>
                <a:lnTo>
                  <a:pt x="214" y="37"/>
                </a:lnTo>
                <a:lnTo>
                  <a:pt x="217" y="30"/>
                </a:lnTo>
                <a:lnTo>
                  <a:pt x="246" y="30"/>
                </a:lnTo>
                <a:lnTo>
                  <a:pt x="210" y="30"/>
                </a:lnTo>
                <a:lnTo>
                  <a:pt x="210" y="30"/>
                </a:lnTo>
                <a:close/>
              </a:path>
              <a:path w="271" h="175">
                <a:moveTo>
                  <a:pt x="152" y="22"/>
                </a:moveTo>
                <a:lnTo>
                  <a:pt x="152" y="75"/>
                </a:lnTo>
                <a:lnTo>
                  <a:pt x="159" y="70"/>
                </a:lnTo>
                <a:lnTo>
                  <a:pt x="159" y="66"/>
                </a:lnTo>
                <a:lnTo>
                  <a:pt x="169" y="66"/>
                </a:lnTo>
                <a:lnTo>
                  <a:pt x="193" y="66"/>
                </a:lnTo>
                <a:lnTo>
                  <a:pt x="193" y="63"/>
                </a:lnTo>
                <a:lnTo>
                  <a:pt x="159" y="61"/>
                </a:lnTo>
                <a:lnTo>
                  <a:pt x="159" y="22"/>
                </a:lnTo>
                <a:lnTo>
                  <a:pt x="186" y="22"/>
                </a:lnTo>
                <a:lnTo>
                  <a:pt x="152" y="22"/>
                </a:lnTo>
                <a:lnTo>
                  <a:pt x="152" y="22"/>
                </a:lnTo>
                <a:close/>
              </a:path>
              <a:path w="271" h="175">
                <a:moveTo>
                  <a:pt x="250" y="20"/>
                </a:moveTo>
                <a:lnTo>
                  <a:pt x="246" y="27"/>
                </a:lnTo>
                <a:lnTo>
                  <a:pt x="219" y="27"/>
                </a:lnTo>
                <a:lnTo>
                  <a:pt x="260" y="30"/>
                </a:lnTo>
                <a:lnTo>
                  <a:pt x="250" y="20"/>
                </a:lnTo>
                <a:lnTo>
                  <a:pt x="250" y="20"/>
                </a:lnTo>
                <a:close/>
              </a:path>
              <a:path w="271" h="175">
                <a:moveTo>
                  <a:pt x="152" y="13"/>
                </a:moveTo>
                <a:lnTo>
                  <a:pt x="152" y="22"/>
                </a:lnTo>
                <a:lnTo>
                  <a:pt x="186" y="22"/>
                </a:lnTo>
                <a:lnTo>
                  <a:pt x="186" y="61"/>
                </a:lnTo>
                <a:lnTo>
                  <a:pt x="159" y="61"/>
                </a:lnTo>
                <a:lnTo>
                  <a:pt x="193" y="63"/>
                </a:lnTo>
                <a:lnTo>
                  <a:pt x="190" y="61"/>
                </a:lnTo>
                <a:lnTo>
                  <a:pt x="190" y="25"/>
                </a:lnTo>
                <a:lnTo>
                  <a:pt x="195" y="20"/>
                </a:lnTo>
                <a:lnTo>
                  <a:pt x="159" y="20"/>
                </a:lnTo>
                <a:lnTo>
                  <a:pt x="152" y="13"/>
                </a:lnTo>
                <a:lnTo>
                  <a:pt x="152" y="13"/>
                </a:lnTo>
                <a:close/>
              </a:path>
              <a:path w="271" h="175">
                <a:moveTo>
                  <a:pt x="188" y="13"/>
                </a:moveTo>
                <a:lnTo>
                  <a:pt x="183" y="20"/>
                </a:lnTo>
                <a:lnTo>
                  <a:pt x="159" y="20"/>
                </a:lnTo>
                <a:lnTo>
                  <a:pt x="195" y="20"/>
                </a:lnTo>
                <a:lnTo>
                  <a:pt x="188" y="13"/>
                </a:lnTo>
                <a:lnTo>
                  <a:pt x="188" y="13"/>
                </a:lnTo>
                <a:close/>
              </a:path>
              <a:path w="271" h="175">
                <a:moveTo>
                  <a:pt x="217" y="1"/>
                </a:moveTo>
                <a:lnTo>
                  <a:pt x="217" y="6"/>
                </a:lnTo>
                <a:lnTo>
                  <a:pt x="214" y="8"/>
                </a:lnTo>
                <a:lnTo>
                  <a:pt x="214" y="15"/>
                </a:lnTo>
                <a:lnTo>
                  <a:pt x="212" y="20"/>
                </a:lnTo>
                <a:lnTo>
                  <a:pt x="212" y="27"/>
                </a:lnTo>
                <a:lnTo>
                  <a:pt x="210" y="30"/>
                </a:lnTo>
                <a:lnTo>
                  <a:pt x="246" y="30"/>
                </a:lnTo>
                <a:lnTo>
                  <a:pt x="246" y="34"/>
                </a:lnTo>
                <a:lnTo>
                  <a:pt x="243" y="37"/>
                </a:lnTo>
                <a:lnTo>
                  <a:pt x="243" y="42"/>
                </a:lnTo>
                <a:lnTo>
                  <a:pt x="241" y="44"/>
                </a:lnTo>
                <a:lnTo>
                  <a:pt x="238" y="49"/>
                </a:lnTo>
                <a:lnTo>
                  <a:pt x="238" y="51"/>
                </a:lnTo>
                <a:lnTo>
                  <a:pt x="236" y="54"/>
                </a:lnTo>
                <a:lnTo>
                  <a:pt x="236" y="56"/>
                </a:lnTo>
                <a:lnTo>
                  <a:pt x="233" y="61"/>
                </a:lnTo>
                <a:lnTo>
                  <a:pt x="231" y="63"/>
                </a:lnTo>
                <a:lnTo>
                  <a:pt x="231" y="66"/>
                </a:lnTo>
                <a:lnTo>
                  <a:pt x="238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58"/>
                </a:lnTo>
                <a:lnTo>
                  <a:pt x="243" y="56"/>
                </a:lnTo>
                <a:lnTo>
                  <a:pt x="246" y="54"/>
                </a:lnTo>
                <a:lnTo>
                  <a:pt x="248" y="49"/>
                </a:lnTo>
                <a:lnTo>
                  <a:pt x="248" y="46"/>
                </a:lnTo>
                <a:lnTo>
                  <a:pt x="250" y="44"/>
                </a:lnTo>
                <a:lnTo>
                  <a:pt x="250" y="39"/>
                </a:lnTo>
                <a:lnTo>
                  <a:pt x="253" y="37"/>
                </a:lnTo>
                <a:lnTo>
                  <a:pt x="255" y="34"/>
                </a:lnTo>
                <a:lnTo>
                  <a:pt x="260" y="30"/>
                </a:lnTo>
                <a:lnTo>
                  <a:pt x="219" y="27"/>
                </a:lnTo>
                <a:lnTo>
                  <a:pt x="219" y="22"/>
                </a:lnTo>
                <a:lnTo>
                  <a:pt x="221" y="20"/>
                </a:lnTo>
                <a:lnTo>
                  <a:pt x="221" y="15"/>
                </a:lnTo>
                <a:lnTo>
                  <a:pt x="224" y="13"/>
                </a:lnTo>
                <a:lnTo>
                  <a:pt x="226" y="10"/>
                </a:lnTo>
                <a:lnTo>
                  <a:pt x="217" y="1"/>
                </a:lnTo>
                <a:lnTo>
                  <a:pt x="21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46" name="path 10846"/>
          <p:cNvSpPr/>
          <p:nvPr/>
        </p:nvSpPr>
        <p:spPr>
          <a:xfrm>
            <a:off x="6041897" y="9543542"/>
            <a:ext cx="345947" cy="111251"/>
          </a:xfrm>
          <a:custGeom>
            <a:avLst/>
            <a:gdLst/>
            <a:ahLst/>
            <a:cxnLst/>
            <a:rect l="0" t="0" r="0" b="0"/>
            <a:pathLst>
              <a:path w="544" h="175">
                <a:moveTo>
                  <a:pt x="92" y="126"/>
                </a:moveTo>
                <a:lnTo>
                  <a:pt x="90" y="126"/>
                </a:lnTo>
                <a:lnTo>
                  <a:pt x="90" y="128"/>
                </a:lnTo>
                <a:lnTo>
                  <a:pt x="92" y="130"/>
                </a:lnTo>
                <a:lnTo>
                  <a:pt x="94" y="133"/>
                </a:lnTo>
                <a:lnTo>
                  <a:pt x="97" y="135"/>
                </a:lnTo>
                <a:lnTo>
                  <a:pt x="99" y="138"/>
                </a:lnTo>
                <a:lnTo>
                  <a:pt x="102" y="140"/>
                </a:lnTo>
                <a:lnTo>
                  <a:pt x="104" y="142"/>
                </a:lnTo>
                <a:lnTo>
                  <a:pt x="104" y="145"/>
                </a:lnTo>
                <a:lnTo>
                  <a:pt x="106" y="147"/>
                </a:lnTo>
                <a:lnTo>
                  <a:pt x="109" y="150"/>
                </a:lnTo>
                <a:lnTo>
                  <a:pt x="109" y="152"/>
                </a:lnTo>
                <a:lnTo>
                  <a:pt x="111" y="157"/>
                </a:lnTo>
                <a:lnTo>
                  <a:pt x="114" y="159"/>
                </a:lnTo>
                <a:lnTo>
                  <a:pt x="114" y="161"/>
                </a:lnTo>
                <a:lnTo>
                  <a:pt x="116" y="164"/>
                </a:lnTo>
                <a:lnTo>
                  <a:pt x="118" y="169"/>
                </a:lnTo>
                <a:lnTo>
                  <a:pt x="121" y="169"/>
                </a:lnTo>
                <a:lnTo>
                  <a:pt x="121" y="164"/>
                </a:lnTo>
                <a:lnTo>
                  <a:pt x="123" y="159"/>
                </a:lnTo>
                <a:lnTo>
                  <a:pt x="123" y="154"/>
                </a:lnTo>
                <a:lnTo>
                  <a:pt x="121" y="152"/>
                </a:lnTo>
                <a:lnTo>
                  <a:pt x="121" y="147"/>
                </a:lnTo>
                <a:lnTo>
                  <a:pt x="118" y="145"/>
                </a:lnTo>
                <a:lnTo>
                  <a:pt x="116" y="145"/>
                </a:lnTo>
                <a:lnTo>
                  <a:pt x="116" y="142"/>
                </a:lnTo>
                <a:lnTo>
                  <a:pt x="114" y="142"/>
                </a:lnTo>
                <a:lnTo>
                  <a:pt x="111" y="140"/>
                </a:lnTo>
                <a:lnTo>
                  <a:pt x="111" y="138"/>
                </a:lnTo>
                <a:lnTo>
                  <a:pt x="109" y="138"/>
                </a:lnTo>
                <a:lnTo>
                  <a:pt x="104" y="135"/>
                </a:lnTo>
                <a:lnTo>
                  <a:pt x="102" y="133"/>
                </a:lnTo>
                <a:lnTo>
                  <a:pt x="99" y="130"/>
                </a:lnTo>
                <a:lnTo>
                  <a:pt x="94" y="128"/>
                </a:lnTo>
                <a:lnTo>
                  <a:pt x="92" y="126"/>
                </a:lnTo>
                <a:lnTo>
                  <a:pt x="92" y="126"/>
                </a:lnTo>
                <a:close/>
              </a:path>
              <a:path w="544" h="175">
                <a:moveTo>
                  <a:pt x="54" y="104"/>
                </a:moveTo>
                <a:lnTo>
                  <a:pt x="32" y="113"/>
                </a:lnTo>
                <a:lnTo>
                  <a:pt x="42" y="113"/>
                </a:lnTo>
                <a:lnTo>
                  <a:pt x="46" y="111"/>
                </a:lnTo>
                <a:lnTo>
                  <a:pt x="49" y="109"/>
                </a:lnTo>
                <a:lnTo>
                  <a:pt x="54" y="106"/>
                </a:lnTo>
                <a:lnTo>
                  <a:pt x="54" y="104"/>
                </a:lnTo>
                <a:lnTo>
                  <a:pt x="54" y="104"/>
                </a:lnTo>
                <a:close/>
              </a:path>
              <a:path w="544" h="175">
                <a:moveTo>
                  <a:pt x="82" y="63"/>
                </a:moveTo>
                <a:lnTo>
                  <a:pt x="82" y="111"/>
                </a:lnTo>
                <a:lnTo>
                  <a:pt x="80" y="116"/>
                </a:lnTo>
                <a:lnTo>
                  <a:pt x="80" y="123"/>
                </a:lnTo>
                <a:lnTo>
                  <a:pt x="78" y="126"/>
                </a:lnTo>
                <a:lnTo>
                  <a:pt x="78" y="130"/>
                </a:lnTo>
                <a:lnTo>
                  <a:pt x="75" y="133"/>
                </a:lnTo>
                <a:lnTo>
                  <a:pt x="75" y="135"/>
                </a:lnTo>
                <a:lnTo>
                  <a:pt x="73" y="140"/>
                </a:lnTo>
                <a:lnTo>
                  <a:pt x="73" y="142"/>
                </a:lnTo>
                <a:lnTo>
                  <a:pt x="70" y="145"/>
                </a:lnTo>
                <a:lnTo>
                  <a:pt x="70" y="147"/>
                </a:lnTo>
                <a:lnTo>
                  <a:pt x="68" y="147"/>
                </a:lnTo>
                <a:lnTo>
                  <a:pt x="65" y="150"/>
                </a:lnTo>
                <a:lnTo>
                  <a:pt x="65" y="152"/>
                </a:lnTo>
                <a:lnTo>
                  <a:pt x="63" y="154"/>
                </a:lnTo>
                <a:lnTo>
                  <a:pt x="61" y="157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49" y="164"/>
                </a:lnTo>
                <a:lnTo>
                  <a:pt x="46" y="166"/>
                </a:lnTo>
                <a:lnTo>
                  <a:pt x="44" y="169"/>
                </a:lnTo>
                <a:lnTo>
                  <a:pt x="39" y="171"/>
                </a:lnTo>
                <a:lnTo>
                  <a:pt x="42" y="173"/>
                </a:lnTo>
                <a:lnTo>
                  <a:pt x="44" y="171"/>
                </a:lnTo>
                <a:lnTo>
                  <a:pt x="46" y="171"/>
                </a:lnTo>
                <a:lnTo>
                  <a:pt x="49" y="169"/>
                </a:lnTo>
                <a:lnTo>
                  <a:pt x="51" y="166"/>
                </a:lnTo>
                <a:lnTo>
                  <a:pt x="56" y="166"/>
                </a:lnTo>
                <a:lnTo>
                  <a:pt x="58" y="164"/>
                </a:lnTo>
                <a:lnTo>
                  <a:pt x="61" y="164"/>
                </a:lnTo>
                <a:lnTo>
                  <a:pt x="63" y="161"/>
                </a:lnTo>
                <a:lnTo>
                  <a:pt x="65" y="159"/>
                </a:lnTo>
                <a:lnTo>
                  <a:pt x="68" y="159"/>
                </a:lnTo>
                <a:lnTo>
                  <a:pt x="68" y="157"/>
                </a:lnTo>
                <a:lnTo>
                  <a:pt x="70" y="154"/>
                </a:lnTo>
                <a:lnTo>
                  <a:pt x="73" y="152"/>
                </a:lnTo>
                <a:lnTo>
                  <a:pt x="75" y="150"/>
                </a:lnTo>
                <a:lnTo>
                  <a:pt x="78" y="147"/>
                </a:lnTo>
                <a:lnTo>
                  <a:pt x="78" y="145"/>
                </a:lnTo>
                <a:lnTo>
                  <a:pt x="80" y="142"/>
                </a:lnTo>
                <a:lnTo>
                  <a:pt x="82" y="140"/>
                </a:lnTo>
                <a:lnTo>
                  <a:pt x="82" y="135"/>
                </a:lnTo>
                <a:lnTo>
                  <a:pt x="85" y="133"/>
                </a:lnTo>
                <a:lnTo>
                  <a:pt x="85" y="130"/>
                </a:lnTo>
                <a:lnTo>
                  <a:pt x="87" y="128"/>
                </a:lnTo>
                <a:lnTo>
                  <a:pt x="87" y="118"/>
                </a:lnTo>
                <a:lnTo>
                  <a:pt x="90" y="113"/>
                </a:lnTo>
                <a:lnTo>
                  <a:pt x="90" y="75"/>
                </a:lnTo>
                <a:lnTo>
                  <a:pt x="94" y="70"/>
                </a:lnTo>
                <a:lnTo>
                  <a:pt x="82" y="63"/>
                </a:lnTo>
                <a:lnTo>
                  <a:pt x="82" y="63"/>
                </a:lnTo>
                <a:close/>
              </a:path>
              <a:path w="544" h="175">
                <a:moveTo>
                  <a:pt x="56" y="49"/>
                </a:moveTo>
                <a:lnTo>
                  <a:pt x="58" y="51"/>
                </a:lnTo>
                <a:lnTo>
                  <a:pt x="58" y="121"/>
                </a:lnTo>
                <a:lnTo>
                  <a:pt x="56" y="123"/>
                </a:lnTo>
                <a:lnTo>
                  <a:pt x="56" y="130"/>
                </a:lnTo>
                <a:lnTo>
                  <a:pt x="65" y="123"/>
                </a:lnTo>
                <a:lnTo>
                  <a:pt x="65" y="49"/>
                </a:lnTo>
                <a:lnTo>
                  <a:pt x="109" y="49"/>
                </a:lnTo>
                <a:lnTo>
                  <a:pt x="56" y="49"/>
                </a:lnTo>
                <a:lnTo>
                  <a:pt x="56" y="49"/>
                </a:lnTo>
                <a:close/>
              </a:path>
              <a:path w="544" h="175">
                <a:moveTo>
                  <a:pt x="56" y="39"/>
                </a:moveTo>
                <a:lnTo>
                  <a:pt x="56" y="49"/>
                </a:lnTo>
                <a:lnTo>
                  <a:pt x="109" y="49"/>
                </a:lnTo>
                <a:lnTo>
                  <a:pt x="109" y="128"/>
                </a:lnTo>
                <a:lnTo>
                  <a:pt x="116" y="121"/>
                </a:lnTo>
                <a:lnTo>
                  <a:pt x="116" y="51"/>
                </a:lnTo>
                <a:lnTo>
                  <a:pt x="121" y="46"/>
                </a:lnTo>
                <a:lnTo>
                  <a:pt x="65" y="46"/>
                </a:lnTo>
                <a:lnTo>
                  <a:pt x="56" y="39"/>
                </a:lnTo>
                <a:lnTo>
                  <a:pt x="56" y="39"/>
                </a:lnTo>
                <a:close/>
              </a:path>
              <a:path w="544" h="175">
                <a:moveTo>
                  <a:pt x="111" y="39"/>
                </a:moveTo>
                <a:lnTo>
                  <a:pt x="106" y="46"/>
                </a:lnTo>
                <a:lnTo>
                  <a:pt x="80" y="46"/>
                </a:lnTo>
                <a:lnTo>
                  <a:pt x="121" y="46"/>
                </a:lnTo>
                <a:lnTo>
                  <a:pt x="111" y="39"/>
                </a:lnTo>
                <a:lnTo>
                  <a:pt x="111" y="39"/>
                </a:lnTo>
                <a:close/>
              </a:path>
              <a:path w="544" h="175">
                <a:moveTo>
                  <a:pt x="32" y="34"/>
                </a:moveTo>
                <a:lnTo>
                  <a:pt x="25" y="34"/>
                </a:lnTo>
                <a:lnTo>
                  <a:pt x="25" y="116"/>
                </a:lnTo>
                <a:lnTo>
                  <a:pt x="22" y="116"/>
                </a:lnTo>
                <a:lnTo>
                  <a:pt x="18" y="118"/>
                </a:lnTo>
                <a:lnTo>
                  <a:pt x="15" y="121"/>
                </a:lnTo>
                <a:lnTo>
                  <a:pt x="13" y="121"/>
                </a:lnTo>
                <a:lnTo>
                  <a:pt x="10" y="123"/>
                </a:lnTo>
                <a:lnTo>
                  <a:pt x="5" y="123"/>
                </a:lnTo>
                <a:lnTo>
                  <a:pt x="3" y="126"/>
                </a:lnTo>
                <a:lnTo>
                  <a:pt x="1" y="126"/>
                </a:lnTo>
                <a:lnTo>
                  <a:pt x="8" y="140"/>
                </a:lnTo>
                <a:lnTo>
                  <a:pt x="10" y="138"/>
                </a:lnTo>
                <a:lnTo>
                  <a:pt x="13" y="135"/>
                </a:lnTo>
                <a:lnTo>
                  <a:pt x="15" y="130"/>
                </a:lnTo>
                <a:lnTo>
                  <a:pt x="18" y="130"/>
                </a:lnTo>
                <a:lnTo>
                  <a:pt x="18" y="128"/>
                </a:lnTo>
                <a:lnTo>
                  <a:pt x="20" y="128"/>
                </a:lnTo>
                <a:lnTo>
                  <a:pt x="22" y="126"/>
                </a:lnTo>
                <a:lnTo>
                  <a:pt x="25" y="126"/>
                </a:lnTo>
                <a:lnTo>
                  <a:pt x="27" y="123"/>
                </a:lnTo>
                <a:lnTo>
                  <a:pt x="30" y="121"/>
                </a:lnTo>
                <a:lnTo>
                  <a:pt x="32" y="121"/>
                </a:lnTo>
                <a:lnTo>
                  <a:pt x="34" y="118"/>
                </a:lnTo>
                <a:lnTo>
                  <a:pt x="39" y="116"/>
                </a:lnTo>
                <a:lnTo>
                  <a:pt x="42" y="113"/>
                </a:lnTo>
                <a:lnTo>
                  <a:pt x="32" y="113"/>
                </a:lnTo>
                <a:lnTo>
                  <a:pt x="32" y="34"/>
                </a:lnTo>
                <a:lnTo>
                  <a:pt x="32" y="34"/>
                </a:lnTo>
                <a:close/>
              </a:path>
              <a:path w="544" h="175">
                <a:moveTo>
                  <a:pt x="44" y="22"/>
                </a:moveTo>
                <a:lnTo>
                  <a:pt x="37" y="30"/>
                </a:lnTo>
                <a:lnTo>
                  <a:pt x="1" y="30"/>
                </a:lnTo>
                <a:lnTo>
                  <a:pt x="5" y="37"/>
                </a:lnTo>
                <a:lnTo>
                  <a:pt x="10" y="37"/>
                </a:lnTo>
                <a:lnTo>
                  <a:pt x="13" y="34"/>
                </a:lnTo>
                <a:lnTo>
                  <a:pt x="54" y="34"/>
                </a:lnTo>
                <a:lnTo>
                  <a:pt x="44" y="22"/>
                </a:lnTo>
                <a:lnTo>
                  <a:pt x="44" y="22"/>
                </a:lnTo>
                <a:close/>
              </a:path>
              <a:path w="544" h="175">
                <a:moveTo>
                  <a:pt x="90" y="18"/>
                </a:moveTo>
                <a:lnTo>
                  <a:pt x="80" y="18"/>
                </a:lnTo>
                <a:lnTo>
                  <a:pt x="80" y="20"/>
                </a:lnTo>
                <a:lnTo>
                  <a:pt x="80" y="27"/>
                </a:lnTo>
                <a:lnTo>
                  <a:pt x="78" y="32"/>
                </a:lnTo>
                <a:lnTo>
                  <a:pt x="78" y="46"/>
                </a:lnTo>
                <a:lnTo>
                  <a:pt x="65" y="46"/>
                </a:lnTo>
                <a:lnTo>
                  <a:pt x="80" y="46"/>
                </a:lnTo>
                <a:lnTo>
                  <a:pt x="80" y="44"/>
                </a:lnTo>
                <a:lnTo>
                  <a:pt x="82" y="39"/>
                </a:lnTo>
                <a:lnTo>
                  <a:pt x="82" y="34"/>
                </a:lnTo>
                <a:lnTo>
                  <a:pt x="85" y="30"/>
                </a:lnTo>
                <a:lnTo>
                  <a:pt x="85" y="27"/>
                </a:lnTo>
                <a:lnTo>
                  <a:pt x="87" y="25"/>
                </a:lnTo>
                <a:lnTo>
                  <a:pt x="87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close/>
              </a:path>
              <a:path w="544" h="175">
                <a:moveTo>
                  <a:pt x="116" y="3"/>
                </a:moveTo>
                <a:lnTo>
                  <a:pt x="109" y="13"/>
                </a:lnTo>
                <a:lnTo>
                  <a:pt x="46" y="13"/>
                </a:lnTo>
                <a:lnTo>
                  <a:pt x="51" y="20"/>
                </a:lnTo>
                <a:lnTo>
                  <a:pt x="54" y="18"/>
                </a:lnTo>
                <a:lnTo>
                  <a:pt x="125" y="18"/>
                </a:lnTo>
                <a:lnTo>
                  <a:pt x="116" y="3"/>
                </a:lnTo>
                <a:lnTo>
                  <a:pt x="116" y="3"/>
                </a:lnTo>
                <a:close/>
              </a:path>
              <a:path w="544" h="175">
                <a:moveTo>
                  <a:pt x="241" y="147"/>
                </a:moveTo>
                <a:lnTo>
                  <a:pt x="234" y="150"/>
                </a:lnTo>
                <a:lnTo>
                  <a:pt x="234" y="169"/>
                </a:lnTo>
                <a:lnTo>
                  <a:pt x="241" y="164"/>
                </a:lnTo>
                <a:lnTo>
                  <a:pt x="241" y="147"/>
                </a:lnTo>
                <a:lnTo>
                  <a:pt x="241" y="147"/>
                </a:lnTo>
                <a:close/>
              </a:path>
              <a:path w="544" h="175">
                <a:moveTo>
                  <a:pt x="166" y="101"/>
                </a:moveTo>
                <a:lnTo>
                  <a:pt x="166" y="147"/>
                </a:lnTo>
                <a:lnTo>
                  <a:pt x="174" y="145"/>
                </a:lnTo>
                <a:lnTo>
                  <a:pt x="174" y="104"/>
                </a:lnTo>
                <a:lnTo>
                  <a:pt x="234" y="104"/>
                </a:lnTo>
                <a:lnTo>
                  <a:pt x="166" y="101"/>
                </a:lnTo>
                <a:lnTo>
                  <a:pt x="166" y="101"/>
                </a:lnTo>
                <a:close/>
              </a:path>
              <a:path w="544" h="175">
                <a:moveTo>
                  <a:pt x="166" y="63"/>
                </a:moveTo>
                <a:lnTo>
                  <a:pt x="166" y="101"/>
                </a:lnTo>
                <a:lnTo>
                  <a:pt x="174" y="101"/>
                </a:lnTo>
                <a:lnTo>
                  <a:pt x="174" y="63"/>
                </a:lnTo>
                <a:lnTo>
                  <a:pt x="234" y="63"/>
                </a:lnTo>
                <a:lnTo>
                  <a:pt x="166" y="63"/>
                </a:lnTo>
                <a:lnTo>
                  <a:pt x="166" y="63"/>
                </a:lnTo>
                <a:close/>
              </a:path>
              <a:path w="544" h="175">
                <a:moveTo>
                  <a:pt x="245" y="20"/>
                </a:moveTo>
                <a:lnTo>
                  <a:pt x="234" y="22"/>
                </a:lnTo>
                <a:lnTo>
                  <a:pt x="234" y="61"/>
                </a:lnTo>
                <a:lnTo>
                  <a:pt x="174" y="61"/>
                </a:lnTo>
                <a:lnTo>
                  <a:pt x="166" y="63"/>
                </a:lnTo>
                <a:lnTo>
                  <a:pt x="234" y="63"/>
                </a:lnTo>
                <a:lnTo>
                  <a:pt x="234" y="101"/>
                </a:lnTo>
                <a:lnTo>
                  <a:pt x="166" y="101"/>
                </a:lnTo>
                <a:lnTo>
                  <a:pt x="234" y="104"/>
                </a:lnTo>
                <a:lnTo>
                  <a:pt x="234" y="145"/>
                </a:lnTo>
                <a:lnTo>
                  <a:pt x="174" y="145"/>
                </a:lnTo>
                <a:lnTo>
                  <a:pt x="166" y="147"/>
                </a:lnTo>
                <a:lnTo>
                  <a:pt x="166" y="171"/>
                </a:lnTo>
                <a:lnTo>
                  <a:pt x="174" y="164"/>
                </a:lnTo>
                <a:lnTo>
                  <a:pt x="174" y="150"/>
                </a:lnTo>
                <a:lnTo>
                  <a:pt x="234" y="150"/>
                </a:lnTo>
                <a:lnTo>
                  <a:pt x="241" y="147"/>
                </a:lnTo>
                <a:lnTo>
                  <a:pt x="241" y="142"/>
                </a:lnTo>
                <a:lnTo>
                  <a:pt x="241" y="138"/>
                </a:lnTo>
                <a:lnTo>
                  <a:pt x="241" y="25"/>
                </a:lnTo>
                <a:lnTo>
                  <a:pt x="245" y="20"/>
                </a:lnTo>
                <a:lnTo>
                  <a:pt x="245" y="20"/>
                </a:lnTo>
                <a:close/>
              </a:path>
              <a:path w="544" h="175">
                <a:moveTo>
                  <a:pt x="236" y="10"/>
                </a:moveTo>
                <a:lnTo>
                  <a:pt x="231" y="18"/>
                </a:lnTo>
                <a:lnTo>
                  <a:pt x="174" y="18"/>
                </a:lnTo>
                <a:lnTo>
                  <a:pt x="166" y="20"/>
                </a:lnTo>
                <a:lnTo>
                  <a:pt x="166" y="63"/>
                </a:lnTo>
                <a:lnTo>
                  <a:pt x="174" y="61"/>
                </a:lnTo>
                <a:lnTo>
                  <a:pt x="174" y="22"/>
                </a:lnTo>
                <a:lnTo>
                  <a:pt x="234" y="22"/>
                </a:lnTo>
                <a:lnTo>
                  <a:pt x="245" y="20"/>
                </a:lnTo>
                <a:lnTo>
                  <a:pt x="236" y="10"/>
                </a:lnTo>
                <a:lnTo>
                  <a:pt x="236" y="10"/>
                </a:lnTo>
                <a:close/>
              </a:path>
              <a:path w="544" h="175">
                <a:moveTo>
                  <a:pt x="166" y="10"/>
                </a:moveTo>
                <a:lnTo>
                  <a:pt x="166" y="20"/>
                </a:lnTo>
                <a:lnTo>
                  <a:pt x="174" y="18"/>
                </a:lnTo>
                <a:lnTo>
                  <a:pt x="166" y="10"/>
                </a:lnTo>
                <a:lnTo>
                  <a:pt x="166" y="10"/>
                </a:lnTo>
                <a:close/>
              </a:path>
              <a:path w="544" h="175">
                <a:moveTo>
                  <a:pt x="354" y="133"/>
                </a:moveTo>
                <a:lnTo>
                  <a:pt x="354" y="135"/>
                </a:lnTo>
                <a:lnTo>
                  <a:pt x="356" y="135"/>
                </a:lnTo>
                <a:lnTo>
                  <a:pt x="358" y="138"/>
                </a:lnTo>
                <a:lnTo>
                  <a:pt x="363" y="140"/>
                </a:lnTo>
                <a:lnTo>
                  <a:pt x="365" y="142"/>
                </a:lnTo>
                <a:lnTo>
                  <a:pt x="368" y="142"/>
                </a:lnTo>
                <a:lnTo>
                  <a:pt x="370" y="145"/>
                </a:lnTo>
                <a:lnTo>
                  <a:pt x="373" y="147"/>
                </a:lnTo>
                <a:lnTo>
                  <a:pt x="375" y="150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7"/>
                </a:lnTo>
                <a:lnTo>
                  <a:pt x="387" y="159"/>
                </a:lnTo>
                <a:lnTo>
                  <a:pt x="390" y="164"/>
                </a:lnTo>
                <a:lnTo>
                  <a:pt x="392" y="166"/>
                </a:lnTo>
                <a:lnTo>
                  <a:pt x="394" y="169"/>
                </a:lnTo>
                <a:lnTo>
                  <a:pt x="397" y="169"/>
                </a:lnTo>
                <a:lnTo>
                  <a:pt x="397" y="166"/>
                </a:lnTo>
                <a:lnTo>
                  <a:pt x="399" y="164"/>
                </a:lnTo>
                <a:lnTo>
                  <a:pt x="399" y="159"/>
                </a:lnTo>
                <a:lnTo>
                  <a:pt x="397" y="154"/>
                </a:lnTo>
                <a:lnTo>
                  <a:pt x="394" y="152"/>
                </a:lnTo>
                <a:lnTo>
                  <a:pt x="394" y="150"/>
                </a:lnTo>
                <a:lnTo>
                  <a:pt x="392" y="147"/>
                </a:lnTo>
                <a:lnTo>
                  <a:pt x="390" y="147"/>
                </a:lnTo>
                <a:lnTo>
                  <a:pt x="387" y="145"/>
                </a:lnTo>
                <a:lnTo>
                  <a:pt x="385" y="142"/>
                </a:lnTo>
                <a:lnTo>
                  <a:pt x="380" y="142"/>
                </a:lnTo>
                <a:lnTo>
                  <a:pt x="378" y="140"/>
                </a:lnTo>
                <a:lnTo>
                  <a:pt x="375" y="140"/>
                </a:lnTo>
                <a:lnTo>
                  <a:pt x="373" y="138"/>
                </a:lnTo>
                <a:lnTo>
                  <a:pt x="368" y="138"/>
                </a:lnTo>
                <a:lnTo>
                  <a:pt x="365" y="135"/>
                </a:lnTo>
                <a:lnTo>
                  <a:pt x="363" y="135"/>
                </a:lnTo>
                <a:lnTo>
                  <a:pt x="361" y="133"/>
                </a:lnTo>
                <a:lnTo>
                  <a:pt x="354" y="133"/>
                </a:lnTo>
                <a:lnTo>
                  <a:pt x="354" y="133"/>
                </a:lnTo>
                <a:close/>
              </a:path>
              <a:path w="544" h="175">
                <a:moveTo>
                  <a:pt x="344" y="75"/>
                </a:moveTo>
                <a:lnTo>
                  <a:pt x="344" y="80"/>
                </a:lnTo>
                <a:lnTo>
                  <a:pt x="342" y="85"/>
                </a:lnTo>
                <a:lnTo>
                  <a:pt x="342" y="116"/>
                </a:lnTo>
                <a:lnTo>
                  <a:pt x="339" y="121"/>
                </a:lnTo>
                <a:lnTo>
                  <a:pt x="339" y="123"/>
                </a:lnTo>
                <a:lnTo>
                  <a:pt x="337" y="128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40"/>
                </a:lnTo>
                <a:lnTo>
                  <a:pt x="330" y="142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5" y="161"/>
                </a:lnTo>
                <a:lnTo>
                  <a:pt x="301" y="161"/>
                </a:lnTo>
                <a:lnTo>
                  <a:pt x="298" y="164"/>
                </a:lnTo>
                <a:lnTo>
                  <a:pt x="296" y="166"/>
                </a:lnTo>
                <a:lnTo>
                  <a:pt x="291" y="166"/>
                </a:lnTo>
                <a:lnTo>
                  <a:pt x="289" y="169"/>
                </a:lnTo>
                <a:lnTo>
                  <a:pt x="284" y="171"/>
                </a:lnTo>
                <a:lnTo>
                  <a:pt x="284" y="173"/>
                </a:lnTo>
                <a:lnTo>
                  <a:pt x="289" y="173"/>
                </a:lnTo>
                <a:lnTo>
                  <a:pt x="291" y="171"/>
                </a:lnTo>
                <a:lnTo>
                  <a:pt x="294" y="171"/>
                </a:lnTo>
                <a:lnTo>
                  <a:pt x="298" y="169"/>
                </a:lnTo>
                <a:lnTo>
                  <a:pt x="301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5" y="161"/>
                </a:lnTo>
                <a:lnTo>
                  <a:pt x="318" y="161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7" y="145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33"/>
                </a:lnTo>
                <a:lnTo>
                  <a:pt x="346" y="130"/>
                </a:lnTo>
                <a:lnTo>
                  <a:pt x="346" y="123"/>
                </a:lnTo>
                <a:lnTo>
                  <a:pt x="349" y="118"/>
                </a:lnTo>
                <a:lnTo>
                  <a:pt x="349" y="106"/>
                </a:lnTo>
                <a:lnTo>
                  <a:pt x="351" y="104"/>
                </a:lnTo>
                <a:lnTo>
                  <a:pt x="351" y="90"/>
                </a:lnTo>
                <a:lnTo>
                  <a:pt x="356" y="85"/>
                </a:lnTo>
                <a:lnTo>
                  <a:pt x="344" y="75"/>
                </a:lnTo>
                <a:lnTo>
                  <a:pt x="344" y="75"/>
                </a:lnTo>
                <a:close/>
              </a:path>
              <a:path w="544" h="175">
                <a:moveTo>
                  <a:pt x="310" y="63"/>
                </a:moveTo>
                <a:lnTo>
                  <a:pt x="310" y="135"/>
                </a:lnTo>
                <a:lnTo>
                  <a:pt x="320" y="130"/>
                </a:lnTo>
                <a:lnTo>
                  <a:pt x="320" y="63"/>
                </a:lnTo>
                <a:lnTo>
                  <a:pt x="375" y="63"/>
                </a:lnTo>
                <a:lnTo>
                  <a:pt x="310" y="63"/>
                </a:lnTo>
                <a:lnTo>
                  <a:pt x="310" y="63"/>
                </a:lnTo>
                <a:close/>
              </a:path>
              <a:path w="544" h="175">
                <a:moveTo>
                  <a:pt x="310" y="53"/>
                </a:moveTo>
                <a:lnTo>
                  <a:pt x="310" y="58"/>
                </a:lnTo>
                <a:lnTo>
                  <a:pt x="318" y="58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544" h="175">
                <a:moveTo>
                  <a:pt x="380" y="51"/>
                </a:moveTo>
                <a:lnTo>
                  <a:pt x="375" y="58"/>
                </a:lnTo>
                <a:lnTo>
                  <a:pt x="310" y="58"/>
                </a:lnTo>
                <a:lnTo>
                  <a:pt x="310" y="63"/>
                </a:lnTo>
                <a:lnTo>
                  <a:pt x="375" y="63"/>
                </a:lnTo>
                <a:lnTo>
                  <a:pt x="375" y="128"/>
                </a:lnTo>
                <a:lnTo>
                  <a:pt x="385" y="123"/>
                </a:lnTo>
                <a:lnTo>
                  <a:pt x="385" y="66"/>
                </a:lnTo>
                <a:lnTo>
                  <a:pt x="390" y="61"/>
                </a:lnTo>
                <a:lnTo>
                  <a:pt x="380" y="51"/>
                </a:lnTo>
                <a:lnTo>
                  <a:pt x="380" y="51"/>
                </a:lnTo>
                <a:close/>
              </a:path>
              <a:path w="544" h="175">
                <a:moveTo>
                  <a:pt x="375" y="27"/>
                </a:moveTo>
                <a:lnTo>
                  <a:pt x="361" y="27"/>
                </a:lnTo>
                <a:lnTo>
                  <a:pt x="346" y="58"/>
                </a:lnTo>
                <a:lnTo>
                  <a:pt x="349" y="58"/>
                </a:lnTo>
                <a:lnTo>
                  <a:pt x="351" y="56"/>
                </a:lnTo>
                <a:lnTo>
                  <a:pt x="354" y="53"/>
                </a:lnTo>
                <a:lnTo>
                  <a:pt x="356" y="49"/>
                </a:lnTo>
                <a:lnTo>
                  <a:pt x="358" y="46"/>
                </a:lnTo>
                <a:lnTo>
                  <a:pt x="358" y="44"/>
                </a:lnTo>
                <a:lnTo>
                  <a:pt x="361" y="41"/>
                </a:lnTo>
                <a:lnTo>
                  <a:pt x="363" y="39"/>
                </a:lnTo>
                <a:lnTo>
                  <a:pt x="363" y="37"/>
                </a:lnTo>
                <a:lnTo>
                  <a:pt x="365" y="34"/>
                </a:lnTo>
                <a:lnTo>
                  <a:pt x="368" y="32"/>
                </a:lnTo>
                <a:lnTo>
                  <a:pt x="370" y="30"/>
                </a:lnTo>
                <a:lnTo>
                  <a:pt x="373" y="30"/>
                </a:lnTo>
                <a:lnTo>
                  <a:pt x="375" y="27"/>
                </a:lnTo>
                <a:lnTo>
                  <a:pt x="375" y="27"/>
                </a:lnTo>
                <a:close/>
              </a:path>
              <a:path w="544" h="175">
                <a:moveTo>
                  <a:pt x="365" y="15"/>
                </a:moveTo>
                <a:lnTo>
                  <a:pt x="361" y="22"/>
                </a:lnTo>
                <a:lnTo>
                  <a:pt x="327" y="22"/>
                </a:lnTo>
                <a:lnTo>
                  <a:pt x="318" y="25"/>
                </a:lnTo>
                <a:lnTo>
                  <a:pt x="318" y="30"/>
                </a:lnTo>
                <a:lnTo>
                  <a:pt x="315" y="32"/>
                </a:lnTo>
                <a:lnTo>
                  <a:pt x="313" y="37"/>
                </a:lnTo>
                <a:lnTo>
                  <a:pt x="310" y="39"/>
                </a:lnTo>
                <a:lnTo>
                  <a:pt x="310" y="41"/>
                </a:lnTo>
                <a:lnTo>
                  <a:pt x="308" y="44"/>
                </a:lnTo>
                <a:lnTo>
                  <a:pt x="305" y="49"/>
                </a:lnTo>
                <a:lnTo>
                  <a:pt x="305" y="51"/>
                </a:lnTo>
                <a:lnTo>
                  <a:pt x="303" y="53"/>
                </a:lnTo>
                <a:lnTo>
                  <a:pt x="301" y="56"/>
                </a:lnTo>
                <a:lnTo>
                  <a:pt x="298" y="58"/>
                </a:lnTo>
                <a:lnTo>
                  <a:pt x="296" y="61"/>
                </a:lnTo>
                <a:lnTo>
                  <a:pt x="296" y="63"/>
                </a:lnTo>
                <a:lnTo>
                  <a:pt x="294" y="66"/>
                </a:lnTo>
                <a:lnTo>
                  <a:pt x="291" y="68"/>
                </a:lnTo>
                <a:lnTo>
                  <a:pt x="289" y="73"/>
                </a:lnTo>
                <a:lnTo>
                  <a:pt x="286" y="75"/>
                </a:lnTo>
                <a:lnTo>
                  <a:pt x="284" y="78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3" y="61"/>
                </a:lnTo>
                <a:lnTo>
                  <a:pt x="305" y="58"/>
                </a:lnTo>
                <a:lnTo>
                  <a:pt x="308" y="56"/>
                </a:lnTo>
                <a:lnTo>
                  <a:pt x="310" y="53"/>
                </a:lnTo>
                <a:lnTo>
                  <a:pt x="313" y="51"/>
                </a:lnTo>
                <a:lnTo>
                  <a:pt x="313" y="49"/>
                </a:lnTo>
                <a:lnTo>
                  <a:pt x="315" y="44"/>
                </a:lnTo>
                <a:lnTo>
                  <a:pt x="318" y="41"/>
                </a:lnTo>
                <a:lnTo>
                  <a:pt x="320" y="39"/>
                </a:lnTo>
                <a:lnTo>
                  <a:pt x="322" y="37"/>
                </a:lnTo>
                <a:lnTo>
                  <a:pt x="322" y="34"/>
                </a:lnTo>
                <a:lnTo>
                  <a:pt x="325" y="32"/>
                </a:lnTo>
                <a:lnTo>
                  <a:pt x="327" y="27"/>
                </a:lnTo>
                <a:lnTo>
                  <a:pt x="375" y="27"/>
                </a:lnTo>
                <a:lnTo>
                  <a:pt x="365" y="15"/>
                </a:lnTo>
                <a:lnTo>
                  <a:pt x="365" y="15"/>
                </a:lnTo>
                <a:close/>
              </a:path>
              <a:path w="544" h="175">
                <a:moveTo>
                  <a:pt x="327" y="1"/>
                </a:moveTo>
                <a:lnTo>
                  <a:pt x="327" y="6"/>
                </a:lnTo>
                <a:lnTo>
                  <a:pt x="325" y="8"/>
                </a:lnTo>
                <a:lnTo>
                  <a:pt x="325" y="13"/>
                </a:lnTo>
                <a:lnTo>
                  <a:pt x="322" y="15"/>
                </a:lnTo>
                <a:lnTo>
                  <a:pt x="322" y="18"/>
                </a:lnTo>
                <a:lnTo>
                  <a:pt x="320" y="22"/>
                </a:lnTo>
                <a:lnTo>
                  <a:pt x="318" y="25"/>
                </a:lnTo>
                <a:lnTo>
                  <a:pt x="327" y="22"/>
                </a:lnTo>
                <a:lnTo>
                  <a:pt x="332" y="15"/>
                </a:lnTo>
                <a:lnTo>
                  <a:pt x="339" y="13"/>
                </a:lnTo>
                <a:lnTo>
                  <a:pt x="327" y="1"/>
                </a:lnTo>
                <a:lnTo>
                  <a:pt x="327" y="1"/>
                </a:lnTo>
                <a:close/>
              </a:path>
              <a:path w="544" h="175">
                <a:moveTo>
                  <a:pt x="488" y="138"/>
                </a:moveTo>
                <a:lnTo>
                  <a:pt x="488" y="140"/>
                </a:lnTo>
                <a:lnTo>
                  <a:pt x="490" y="142"/>
                </a:lnTo>
                <a:lnTo>
                  <a:pt x="493" y="142"/>
                </a:lnTo>
                <a:lnTo>
                  <a:pt x="498" y="145"/>
                </a:lnTo>
                <a:lnTo>
                  <a:pt x="500" y="147"/>
                </a:lnTo>
                <a:lnTo>
                  <a:pt x="502" y="147"/>
                </a:lnTo>
                <a:lnTo>
                  <a:pt x="505" y="150"/>
                </a:lnTo>
                <a:lnTo>
                  <a:pt x="507" y="152"/>
                </a:lnTo>
                <a:lnTo>
                  <a:pt x="510" y="154"/>
                </a:lnTo>
                <a:lnTo>
                  <a:pt x="512" y="157"/>
                </a:lnTo>
                <a:lnTo>
                  <a:pt x="514" y="159"/>
                </a:lnTo>
                <a:lnTo>
                  <a:pt x="517" y="161"/>
                </a:lnTo>
                <a:lnTo>
                  <a:pt x="519" y="164"/>
                </a:lnTo>
                <a:lnTo>
                  <a:pt x="522" y="166"/>
                </a:lnTo>
                <a:lnTo>
                  <a:pt x="524" y="169"/>
                </a:lnTo>
                <a:lnTo>
                  <a:pt x="526" y="171"/>
                </a:lnTo>
                <a:lnTo>
                  <a:pt x="529" y="171"/>
                </a:lnTo>
                <a:lnTo>
                  <a:pt x="529" y="169"/>
                </a:lnTo>
                <a:lnTo>
                  <a:pt x="529" y="157"/>
                </a:lnTo>
                <a:lnTo>
                  <a:pt x="526" y="154"/>
                </a:lnTo>
                <a:lnTo>
                  <a:pt x="524" y="152"/>
                </a:lnTo>
                <a:lnTo>
                  <a:pt x="522" y="150"/>
                </a:lnTo>
                <a:lnTo>
                  <a:pt x="519" y="147"/>
                </a:lnTo>
                <a:lnTo>
                  <a:pt x="514" y="147"/>
                </a:lnTo>
                <a:lnTo>
                  <a:pt x="512" y="145"/>
                </a:lnTo>
                <a:lnTo>
                  <a:pt x="510" y="145"/>
                </a:lnTo>
                <a:lnTo>
                  <a:pt x="507" y="142"/>
                </a:lnTo>
                <a:lnTo>
                  <a:pt x="502" y="142"/>
                </a:lnTo>
                <a:lnTo>
                  <a:pt x="498" y="140"/>
                </a:lnTo>
                <a:lnTo>
                  <a:pt x="495" y="140"/>
                </a:lnTo>
                <a:lnTo>
                  <a:pt x="490" y="138"/>
                </a:lnTo>
                <a:lnTo>
                  <a:pt x="488" y="138"/>
                </a:lnTo>
                <a:lnTo>
                  <a:pt x="488" y="138"/>
                </a:lnTo>
                <a:close/>
              </a:path>
              <a:path w="544" h="175">
                <a:moveTo>
                  <a:pt x="478" y="94"/>
                </a:moveTo>
                <a:lnTo>
                  <a:pt x="478" y="121"/>
                </a:lnTo>
                <a:lnTo>
                  <a:pt x="476" y="123"/>
                </a:lnTo>
                <a:lnTo>
                  <a:pt x="476" y="130"/>
                </a:lnTo>
                <a:lnTo>
                  <a:pt x="474" y="133"/>
                </a:lnTo>
                <a:lnTo>
                  <a:pt x="474" y="135"/>
                </a:lnTo>
                <a:lnTo>
                  <a:pt x="471" y="138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2" y="152"/>
                </a:lnTo>
                <a:lnTo>
                  <a:pt x="459" y="154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1"/>
                </a:lnTo>
                <a:lnTo>
                  <a:pt x="447" y="161"/>
                </a:lnTo>
                <a:lnTo>
                  <a:pt x="445" y="164"/>
                </a:lnTo>
                <a:lnTo>
                  <a:pt x="440" y="164"/>
                </a:lnTo>
                <a:lnTo>
                  <a:pt x="438" y="166"/>
                </a:lnTo>
                <a:lnTo>
                  <a:pt x="435" y="166"/>
                </a:lnTo>
                <a:lnTo>
                  <a:pt x="433" y="169"/>
                </a:lnTo>
                <a:lnTo>
                  <a:pt x="425" y="169"/>
                </a:lnTo>
                <a:lnTo>
                  <a:pt x="425" y="171"/>
                </a:lnTo>
                <a:lnTo>
                  <a:pt x="435" y="171"/>
                </a:lnTo>
                <a:lnTo>
                  <a:pt x="438" y="169"/>
                </a:lnTo>
                <a:lnTo>
                  <a:pt x="445" y="169"/>
                </a:lnTo>
                <a:lnTo>
                  <a:pt x="450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1"/>
                </a:lnTo>
                <a:lnTo>
                  <a:pt x="462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4"/>
                </a:lnTo>
                <a:lnTo>
                  <a:pt x="471" y="152"/>
                </a:lnTo>
                <a:lnTo>
                  <a:pt x="474" y="150"/>
                </a:lnTo>
                <a:lnTo>
                  <a:pt x="476" y="147"/>
                </a:lnTo>
                <a:lnTo>
                  <a:pt x="478" y="145"/>
                </a:lnTo>
                <a:lnTo>
                  <a:pt x="478" y="142"/>
                </a:lnTo>
                <a:lnTo>
                  <a:pt x="481" y="140"/>
                </a:lnTo>
                <a:lnTo>
                  <a:pt x="481" y="138"/>
                </a:lnTo>
                <a:lnTo>
                  <a:pt x="483" y="135"/>
                </a:lnTo>
                <a:lnTo>
                  <a:pt x="483" y="128"/>
                </a:lnTo>
                <a:lnTo>
                  <a:pt x="485" y="123"/>
                </a:lnTo>
                <a:lnTo>
                  <a:pt x="485" y="106"/>
                </a:lnTo>
                <a:lnTo>
                  <a:pt x="490" y="101"/>
                </a:lnTo>
                <a:lnTo>
                  <a:pt x="478" y="94"/>
                </a:lnTo>
                <a:lnTo>
                  <a:pt x="478" y="94"/>
                </a:lnTo>
                <a:close/>
              </a:path>
              <a:path w="544" h="175">
                <a:moveTo>
                  <a:pt x="447" y="87"/>
                </a:moveTo>
                <a:lnTo>
                  <a:pt x="447" y="145"/>
                </a:lnTo>
                <a:lnTo>
                  <a:pt x="454" y="140"/>
                </a:lnTo>
                <a:lnTo>
                  <a:pt x="454" y="87"/>
                </a:lnTo>
                <a:lnTo>
                  <a:pt x="512" y="87"/>
                </a:lnTo>
                <a:lnTo>
                  <a:pt x="447" y="87"/>
                </a:lnTo>
                <a:lnTo>
                  <a:pt x="447" y="87"/>
                </a:lnTo>
                <a:close/>
              </a:path>
              <a:path w="544" h="175">
                <a:moveTo>
                  <a:pt x="447" y="75"/>
                </a:moveTo>
                <a:lnTo>
                  <a:pt x="447" y="82"/>
                </a:lnTo>
                <a:lnTo>
                  <a:pt x="457" y="82"/>
                </a:lnTo>
                <a:lnTo>
                  <a:pt x="447" y="75"/>
                </a:lnTo>
                <a:lnTo>
                  <a:pt x="447" y="75"/>
                </a:lnTo>
                <a:close/>
              </a:path>
              <a:path w="544" h="175">
                <a:moveTo>
                  <a:pt x="517" y="75"/>
                </a:moveTo>
                <a:lnTo>
                  <a:pt x="512" y="82"/>
                </a:lnTo>
                <a:lnTo>
                  <a:pt x="447" y="82"/>
                </a:lnTo>
                <a:lnTo>
                  <a:pt x="447" y="87"/>
                </a:lnTo>
                <a:lnTo>
                  <a:pt x="512" y="87"/>
                </a:lnTo>
                <a:lnTo>
                  <a:pt x="512" y="140"/>
                </a:lnTo>
                <a:lnTo>
                  <a:pt x="522" y="135"/>
                </a:lnTo>
                <a:lnTo>
                  <a:pt x="522" y="116"/>
                </a:lnTo>
                <a:lnTo>
                  <a:pt x="519" y="113"/>
                </a:lnTo>
                <a:lnTo>
                  <a:pt x="519" y="90"/>
                </a:lnTo>
                <a:lnTo>
                  <a:pt x="524" y="85"/>
                </a:lnTo>
                <a:lnTo>
                  <a:pt x="517" y="75"/>
                </a:lnTo>
                <a:lnTo>
                  <a:pt x="517" y="75"/>
                </a:lnTo>
                <a:close/>
              </a:path>
              <a:path w="544" h="175">
                <a:moveTo>
                  <a:pt x="534" y="56"/>
                </a:moveTo>
                <a:lnTo>
                  <a:pt x="526" y="66"/>
                </a:lnTo>
                <a:lnTo>
                  <a:pt x="423" y="66"/>
                </a:lnTo>
                <a:lnTo>
                  <a:pt x="428" y="70"/>
                </a:lnTo>
                <a:lnTo>
                  <a:pt x="543" y="70"/>
                </a:lnTo>
                <a:lnTo>
                  <a:pt x="534" y="56"/>
                </a:lnTo>
                <a:lnTo>
                  <a:pt x="534" y="56"/>
                </a:lnTo>
                <a:close/>
              </a:path>
              <a:path w="544" h="175">
                <a:moveTo>
                  <a:pt x="488" y="66"/>
                </a:moveTo>
                <a:lnTo>
                  <a:pt x="488" y="46"/>
                </a:lnTo>
                <a:lnTo>
                  <a:pt x="481" y="46"/>
                </a:lnTo>
                <a:lnTo>
                  <a:pt x="481" y="66"/>
                </a:lnTo>
                <a:lnTo>
                  <a:pt x="488" y="66"/>
                </a:lnTo>
                <a:close/>
              </a:path>
              <a:path w="544" h="175">
                <a:moveTo>
                  <a:pt x="514" y="32"/>
                </a:moveTo>
                <a:lnTo>
                  <a:pt x="507" y="41"/>
                </a:lnTo>
                <a:lnTo>
                  <a:pt x="445" y="41"/>
                </a:lnTo>
                <a:lnTo>
                  <a:pt x="450" y="49"/>
                </a:lnTo>
                <a:lnTo>
                  <a:pt x="452" y="46"/>
                </a:lnTo>
                <a:lnTo>
                  <a:pt x="524" y="46"/>
                </a:lnTo>
                <a:lnTo>
                  <a:pt x="514" y="32"/>
                </a:lnTo>
                <a:lnTo>
                  <a:pt x="514" y="32"/>
                </a:lnTo>
                <a:close/>
              </a:path>
              <a:path w="544" h="175">
                <a:moveTo>
                  <a:pt x="488" y="41"/>
                </a:moveTo>
                <a:lnTo>
                  <a:pt x="488" y="25"/>
                </a:lnTo>
                <a:lnTo>
                  <a:pt x="481" y="25"/>
                </a:lnTo>
                <a:lnTo>
                  <a:pt x="481" y="41"/>
                </a:lnTo>
                <a:lnTo>
                  <a:pt x="488" y="41"/>
                </a:lnTo>
                <a:close/>
              </a:path>
              <a:path w="544" h="175">
                <a:moveTo>
                  <a:pt x="522" y="13"/>
                </a:moveTo>
                <a:lnTo>
                  <a:pt x="514" y="22"/>
                </a:lnTo>
                <a:lnTo>
                  <a:pt x="435" y="22"/>
                </a:lnTo>
                <a:lnTo>
                  <a:pt x="440" y="27"/>
                </a:lnTo>
                <a:lnTo>
                  <a:pt x="445" y="27"/>
                </a:lnTo>
                <a:lnTo>
                  <a:pt x="447" y="25"/>
                </a:lnTo>
                <a:lnTo>
                  <a:pt x="531" y="25"/>
                </a:lnTo>
                <a:lnTo>
                  <a:pt x="522" y="13"/>
                </a:lnTo>
                <a:lnTo>
                  <a:pt x="522" y="13"/>
                </a:lnTo>
                <a:close/>
              </a:path>
              <a:path w="544" h="175">
                <a:moveTo>
                  <a:pt x="481" y="1"/>
                </a:moveTo>
                <a:lnTo>
                  <a:pt x="481" y="22"/>
                </a:lnTo>
                <a:lnTo>
                  <a:pt x="488" y="22"/>
                </a:lnTo>
                <a:lnTo>
                  <a:pt x="488" y="13"/>
                </a:lnTo>
                <a:lnTo>
                  <a:pt x="490" y="8"/>
                </a:lnTo>
                <a:lnTo>
                  <a:pt x="481" y="1"/>
                </a:lnTo>
                <a:lnTo>
                  <a:pt x="48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48" name="path 10848"/>
          <p:cNvSpPr/>
          <p:nvPr/>
        </p:nvSpPr>
        <p:spPr>
          <a:xfrm>
            <a:off x="13351002" y="9743185"/>
            <a:ext cx="249935" cy="108203"/>
          </a:xfrm>
          <a:custGeom>
            <a:avLst/>
            <a:gdLst/>
            <a:ahLst/>
            <a:cxnLst/>
            <a:rect l="0" t="0" r="0" b="0"/>
            <a:pathLst>
              <a:path w="393" h="170">
                <a:moveTo>
                  <a:pt x="106" y="152"/>
                </a:moveTo>
                <a:lnTo>
                  <a:pt x="97" y="154"/>
                </a:lnTo>
                <a:lnTo>
                  <a:pt x="97" y="169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3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5"/>
                </a:lnTo>
                <a:lnTo>
                  <a:pt x="41" y="125"/>
                </a:lnTo>
                <a:lnTo>
                  <a:pt x="46" y="128"/>
                </a:lnTo>
                <a:lnTo>
                  <a:pt x="49" y="130"/>
                </a:lnTo>
                <a:lnTo>
                  <a:pt x="51" y="130"/>
                </a:lnTo>
                <a:lnTo>
                  <a:pt x="53" y="133"/>
                </a:lnTo>
                <a:lnTo>
                  <a:pt x="56" y="133"/>
                </a:lnTo>
                <a:lnTo>
                  <a:pt x="58" y="135"/>
                </a:lnTo>
                <a:lnTo>
                  <a:pt x="61" y="137"/>
                </a:lnTo>
                <a:lnTo>
                  <a:pt x="63" y="140"/>
                </a:lnTo>
                <a:lnTo>
                  <a:pt x="66" y="140"/>
                </a:lnTo>
                <a:lnTo>
                  <a:pt x="66" y="142"/>
                </a:lnTo>
                <a:lnTo>
                  <a:pt x="68" y="145"/>
                </a:lnTo>
                <a:lnTo>
                  <a:pt x="70" y="145"/>
                </a:lnTo>
                <a:lnTo>
                  <a:pt x="73" y="142"/>
                </a:lnTo>
                <a:lnTo>
                  <a:pt x="73" y="135"/>
                </a:lnTo>
                <a:lnTo>
                  <a:pt x="70" y="130"/>
                </a:lnTo>
                <a:lnTo>
                  <a:pt x="70" y="128"/>
                </a:lnTo>
                <a:lnTo>
                  <a:pt x="68" y="128"/>
                </a:lnTo>
                <a:lnTo>
                  <a:pt x="63" y="125"/>
                </a:lnTo>
                <a:lnTo>
                  <a:pt x="61" y="123"/>
                </a:lnTo>
                <a:lnTo>
                  <a:pt x="51" y="123"/>
                </a:lnTo>
                <a:lnTo>
                  <a:pt x="49" y="121"/>
                </a:lnTo>
                <a:lnTo>
                  <a:pt x="39" y="121"/>
                </a:lnTo>
                <a:lnTo>
                  <a:pt x="34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3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9"/>
                </a:lnTo>
                <a:lnTo>
                  <a:pt x="56" y="111"/>
                </a:lnTo>
                <a:lnTo>
                  <a:pt x="58" y="111"/>
                </a:lnTo>
                <a:lnTo>
                  <a:pt x="61" y="113"/>
                </a:lnTo>
                <a:lnTo>
                  <a:pt x="63" y="116"/>
                </a:lnTo>
                <a:lnTo>
                  <a:pt x="63" y="113"/>
                </a:lnTo>
                <a:lnTo>
                  <a:pt x="66" y="109"/>
                </a:lnTo>
                <a:lnTo>
                  <a:pt x="66" y="106"/>
                </a:lnTo>
                <a:lnTo>
                  <a:pt x="63" y="104"/>
                </a:lnTo>
                <a:lnTo>
                  <a:pt x="63" y="101"/>
                </a:lnTo>
                <a:lnTo>
                  <a:pt x="61" y="99"/>
                </a:lnTo>
                <a:lnTo>
                  <a:pt x="58" y="99"/>
                </a:lnTo>
                <a:lnTo>
                  <a:pt x="56" y="97"/>
                </a:lnTo>
                <a:lnTo>
                  <a:pt x="53" y="97"/>
                </a:lnTo>
                <a:lnTo>
                  <a:pt x="51" y="94"/>
                </a:lnTo>
                <a:lnTo>
                  <a:pt x="44" y="94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3" h="170">
                <a:moveTo>
                  <a:pt x="44" y="75"/>
                </a:moveTo>
                <a:lnTo>
                  <a:pt x="41" y="77"/>
                </a:lnTo>
                <a:lnTo>
                  <a:pt x="39" y="80"/>
                </a:lnTo>
                <a:lnTo>
                  <a:pt x="37" y="82"/>
                </a:lnTo>
                <a:lnTo>
                  <a:pt x="34" y="85"/>
                </a:lnTo>
                <a:lnTo>
                  <a:pt x="32" y="87"/>
                </a:lnTo>
                <a:lnTo>
                  <a:pt x="30" y="87"/>
                </a:lnTo>
                <a:lnTo>
                  <a:pt x="27" y="89"/>
                </a:lnTo>
                <a:lnTo>
                  <a:pt x="25" y="92"/>
                </a:lnTo>
                <a:lnTo>
                  <a:pt x="22" y="94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101"/>
                </a:lnTo>
                <a:lnTo>
                  <a:pt x="8" y="101"/>
                </a:lnTo>
                <a:lnTo>
                  <a:pt x="15" y="104"/>
                </a:lnTo>
                <a:lnTo>
                  <a:pt x="18" y="101"/>
                </a:lnTo>
                <a:lnTo>
                  <a:pt x="22" y="101"/>
                </a:lnTo>
                <a:lnTo>
                  <a:pt x="25" y="99"/>
                </a:lnTo>
                <a:lnTo>
                  <a:pt x="27" y="97"/>
                </a:lnTo>
                <a:lnTo>
                  <a:pt x="30" y="97"/>
                </a:lnTo>
                <a:lnTo>
                  <a:pt x="32" y="94"/>
                </a:lnTo>
                <a:lnTo>
                  <a:pt x="34" y="92"/>
                </a:lnTo>
                <a:lnTo>
                  <a:pt x="37" y="92"/>
                </a:lnTo>
                <a:lnTo>
                  <a:pt x="39" y="89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7"/>
                </a:lnTo>
                <a:lnTo>
                  <a:pt x="51" y="77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3" h="170">
                <a:moveTo>
                  <a:pt x="30" y="37"/>
                </a:moveTo>
                <a:lnTo>
                  <a:pt x="30" y="41"/>
                </a:lnTo>
                <a:lnTo>
                  <a:pt x="27" y="44"/>
                </a:lnTo>
                <a:lnTo>
                  <a:pt x="27" y="46"/>
                </a:lnTo>
                <a:lnTo>
                  <a:pt x="25" y="51"/>
                </a:lnTo>
                <a:lnTo>
                  <a:pt x="22" y="53"/>
                </a:lnTo>
                <a:lnTo>
                  <a:pt x="22" y="56"/>
                </a:lnTo>
                <a:lnTo>
                  <a:pt x="20" y="61"/>
                </a:lnTo>
                <a:lnTo>
                  <a:pt x="20" y="63"/>
                </a:lnTo>
                <a:lnTo>
                  <a:pt x="18" y="65"/>
                </a:lnTo>
                <a:lnTo>
                  <a:pt x="15" y="70"/>
                </a:lnTo>
                <a:lnTo>
                  <a:pt x="18" y="70"/>
                </a:lnTo>
                <a:lnTo>
                  <a:pt x="20" y="68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3"/>
                </a:lnTo>
                <a:lnTo>
                  <a:pt x="30" y="49"/>
                </a:lnTo>
                <a:lnTo>
                  <a:pt x="32" y="46"/>
                </a:lnTo>
                <a:lnTo>
                  <a:pt x="34" y="44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3" h="170">
                <a:moveTo>
                  <a:pt x="80" y="37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9"/>
                </a:lnTo>
                <a:lnTo>
                  <a:pt x="61" y="51"/>
                </a:lnTo>
                <a:lnTo>
                  <a:pt x="58" y="53"/>
                </a:lnTo>
                <a:lnTo>
                  <a:pt x="58" y="56"/>
                </a:lnTo>
                <a:lnTo>
                  <a:pt x="56" y="61"/>
                </a:lnTo>
                <a:lnTo>
                  <a:pt x="53" y="63"/>
                </a:lnTo>
                <a:lnTo>
                  <a:pt x="53" y="65"/>
                </a:lnTo>
                <a:lnTo>
                  <a:pt x="61" y="65"/>
                </a:lnTo>
                <a:lnTo>
                  <a:pt x="63" y="63"/>
                </a:lnTo>
                <a:lnTo>
                  <a:pt x="63" y="61"/>
                </a:lnTo>
                <a:lnTo>
                  <a:pt x="66" y="58"/>
                </a:lnTo>
                <a:lnTo>
                  <a:pt x="68" y="53"/>
                </a:lnTo>
                <a:lnTo>
                  <a:pt x="70" y="51"/>
                </a:lnTo>
                <a:lnTo>
                  <a:pt x="70" y="49"/>
                </a:lnTo>
                <a:lnTo>
                  <a:pt x="73" y="46"/>
                </a:lnTo>
                <a:lnTo>
                  <a:pt x="75" y="41"/>
                </a:lnTo>
                <a:lnTo>
                  <a:pt x="75" y="39"/>
                </a:lnTo>
                <a:lnTo>
                  <a:pt x="80" y="37"/>
                </a:lnTo>
                <a:lnTo>
                  <a:pt x="80" y="37"/>
                </a:lnTo>
                <a:close/>
              </a:path>
              <a:path w="393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9"/>
                </a:lnTo>
                <a:lnTo>
                  <a:pt x="39" y="51"/>
                </a:lnTo>
                <a:lnTo>
                  <a:pt x="41" y="53"/>
                </a:lnTo>
                <a:lnTo>
                  <a:pt x="41" y="58"/>
                </a:lnTo>
                <a:lnTo>
                  <a:pt x="44" y="61"/>
                </a:lnTo>
                <a:lnTo>
                  <a:pt x="46" y="63"/>
                </a:lnTo>
                <a:lnTo>
                  <a:pt x="46" y="68"/>
                </a:lnTo>
                <a:lnTo>
                  <a:pt x="49" y="70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51" y="77"/>
                </a:lnTo>
                <a:lnTo>
                  <a:pt x="53" y="77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89"/>
                </a:lnTo>
                <a:lnTo>
                  <a:pt x="68" y="92"/>
                </a:lnTo>
                <a:lnTo>
                  <a:pt x="70" y="94"/>
                </a:lnTo>
                <a:lnTo>
                  <a:pt x="73" y="94"/>
                </a:lnTo>
                <a:lnTo>
                  <a:pt x="75" y="97"/>
                </a:lnTo>
                <a:lnTo>
                  <a:pt x="78" y="99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7"/>
                </a:lnTo>
                <a:lnTo>
                  <a:pt x="92" y="94"/>
                </a:lnTo>
                <a:lnTo>
                  <a:pt x="97" y="94"/>
                </a:lnTo>
                <a:lnTo>
                  <a:pt x="97" y="92"/>
                </a:lnTo>
                <a:lnTo>
                  <a:pt x="94" y="92"/>
                </a:lnTo>
                <a:lnTo>
                  <a:pt x="92" y="89"/>
                </a:lnTo>
                <a:lnTo>
                  <a:pt x="87" y="89"/>
                </a:lnTo>
                <a:lnTo>
                  <a:pt x="85" y="87"/>
                </a:lnTo>
                <a:lnTo>
                  <a:pt x="80" y="87"/>
                </a:lnTo>
                <a:lnTo>
                  <a:pt x="75" y="85"/>
                </a:lnTo>
                <a:lnTo>
                  <a:pt x="73" y="85"/>
                </a:lnTo>
                <a:lnTo>
                  <a:pt x="70" y="82"/>
                </a:lnTo>
                <a:lnTo>
                  <a:pt x="68" y="80"/>
                </a:lnTo>
                <a:lnTo>
                  <a:pt x="66" y="80"/>
                </a:lnTo>
                <a:lnTo>
                  <a:pt x="63" y="77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5"/>
                </a:lnTo>
                <a:lnTo>
                  <a:pt x="53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3"/>
                </a:lnTo>
                <a:lnTo>
                  <a:pt x="44" y="51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80" y="37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3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7"/>
                </a:lnTo>
                <a:lnTo>
                  <a:pt x="34" y="22"/>
                </a:lnTo>
                <a:lnTo>
                  <a:pt x="34" y="29"/>
                </a:lnTo>
                <a:lnTo>
                  <a:pt x="32" y="32"/>
                </a:lnTo>
                <a:lnTo>
                  <a:pt x="39" y="32"/>
                </a:lnTo>
                <a:lnTo>
                  <a:pt x="41" y="29"/>
                </a:lnTo>
                <a:lnTo>
                  <a:pt x="41" y="25"/>
                </a:lnTo>
                <a:lnTo>
                  <a:pt x="44" y="22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3" h="170">
                <a:moveTo>
                  <a:pt x="1" y="13"/>
                </a:moveTo>
                <a:lnTo>
                  <a:pt x="1" y="152"/>
                </a:lnTo>
                <a:lnTo>
                  <a:pt x="8" y="149"/>
                </a:lnTo>
                <a:lnTo>
                  <a:pt x="8" y="106"/>
                </a:lnTo>
                <a:lnTo>
                  <a:pt x="10" y="106"/>
                </a:lnTo>
                <a:lnTo>
                  <a:pt x="13" y="104"/>
                </a:lnTo>
                <a:lnTo>
                  <a:pt x="15" y="104"/>
                </a:lnTo>
                <a:lnTo>
                  <a:pt x="8" y="101"/>
                </a:lnTo>
                <a:lnTo>
                  <a:pt x="8" y="13"/>
                </a:lnTo>
                <a:lnTo>
                  <a:pt x="37" y="13"/>
                </a:lnTo>
                <a:lnTo>
                  <a:pt x="97" y="13"/>
                </a:lnTo>
                <a:lnTo>
                  <a:pt x="1" y="13"/>
                </a:lnTo>
                <a:lnTo>
                  <a:pt x="1" y="13"/>
                </a:lnTo>
                <a:close/>
              </a:path>
              <a:path w="393" h="170">
                <a:moveTo>
                  <a:pt x="1" y="3"/>
                </a:moveTo>
                <a:lnTo>
                  <a:pt x="1" y="13"/>
                </a:lnTo>
                <a:lnTo>
                  <a:pt x="97" y="13"/>
                </a:lnTo>
                <a:lnTo>
                  <a:pt x="97" y="149"/>
                </a:lnTo>
                <a:lnTo>
                  <a:pt x="8" y="149"/>
                </a:lnTo>
                <a:lnTo>
                  <a:pt x="1" y="152"/>
                </a:lnTo>
                <a:lnTo>
                  <a:pt x="1" y="169"/>
                </a:lnTo>
                <a:lnTo>
                  <a:pt x="8" y="166"/>
                </a:lnTo>
                <a:lnTo>
                  <a:pt x="8" y="154"/>
                </a:lnTo>
                <a:lnTo>
                  <a:pt x="97" y="154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3"/>
                </a:lnTo>
                <a:lnTo>
                  <a:pt x="1" y="3"/>
                </a:lnTo>
                <a:close/>
              </a:path>
              <a:path w="393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3" h="170">
                <a:moveTo>
                  <a:pt x="322" y="147"/>
                </a:move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44" y="152"/>
                </a:lnTo>
                <a:lnTo>
                  <a:pt x="337" y="152"/>
                </a:lnTo>
                <a:lnTo>
                  <a:pt x="334" y="149"/>
                </a:lnTo>
                <a:lnTo>
                  <a:pt x="327" y="149"/>
                </a:lnTo>
                <a:lnTo>
                  <a:pt x="322" y="147"/>
                </a:lnTo>
                <a:lnTo>
                  <a:pt x="322" y="147"/>
                </a:lnTo>
                <a:close/>
              </a:path>
              <a:path w="393" h="170">
                <a:moveTo>
                  <a:pt x="375" y="106"/>
                </a:moveTo>
                <a:lnTo>
                  <a:pt x="361" y="109"/>
                </a:lnTo>
                <a:lnTo>
                  <a:pt x="358" y="116"/>
                </a:lnTo>
                <a:lnTo>
                  <a:pt x="358" y="130"/>
                </a:lnTo>
                <a:lnTo>
                  <a:pt x="356" y="135"/>
                </a:lnTo>
                <a:lnTo>
                  <a:pt x="356" y="142"/>
                </a:lnTo>
                <a:lnTo>
                  <a:pt x="353" y="145"/>
                </a:lnTo>
                <a:lnTo>
                  <a:pt x="353" y="149"/>
                </a:lnTo>
                <a:lnTo>
                  <a:pt x="351" y="149"/>
                </a:lnTo>
                <a:lnTo>
                  <a:pt x="351" y="152"/>
                </a:lnTo>
                <a:lnTo>
                  <a:pt x="346" y="152"/>
                </a:lnTo>
                <a:lnTo>
                  <a:pt x="344" y="152"/>
                </a:lnTo>
                <a:lnTo>
                  <a:pt x="327" y="154"/>
                </a:lnTo>
                <a:lnTo>
                  <a:pt x="332" y="157"/>
                </a:lnTo>
                <a:lnTo>
                  <a:pt x="334" y="157"/>
                </a:lnTo>
                <a:lnTo>
                  <a:pt x="334" y="159"/>
                </a:lnTo>
                <a:lnTo>
                  <a:pt x="337" y="161"/>
                </a:lnTo>
                <a:lnTo>
                  <a:pt x="339" y="164"/>
                </a:lnTo>
                <a:lnTo>
                  <a:pt x="339" y="166"/>
                </a:lnTo>
                <a:lnTo>
                  <a:pt x="339" y="169"/>
                </a:lnTo>
                <a:lnTo>
                  <a:pt x="341" y="169"/>
                </a:lnTo>
                <a:lnTo>
                  <a:pt x="346" y="166"/>
                </a:lnTo>
                <a:lnTo>
                  <a:pt x="349" y="166"/>
                </a:lnTo>
                <a:lnTo>
                  <a:pt x="351" y="164"/>
                </a:lnTo>
                <a:lnTo>
                  <a:pt x="353" y="164"/>
                </a:lnTo>
                <a:lnTo>
                  <a:pt x="356" y="161"/>
                </a:lnTo>
                <a:lnTo>
                  <a:pt x="358" y="159"/>
                </a:lnTo>
                <a:lnTo>
                  <a:pt x="361" y="157"/>
                </a:lnTo>
                <a:lnTo>
                  <a:pt x="361" y="149"/>
                </a:lnTo>
                <a:lnTo>
                  <a:pt x="363" y="147"/>
                </a:lnTo>
                <a:lnTo>
                  <a:pt x="363" y="142"/>
                </a:lnTo>
                <a:lnTo>
                  <a:pt x="366" y="137"/>
                </a:lnTo>
                <a:lnTo>
                  <a:pt x="366" y="128"/>
                </a:lnTo>
                <a:lnTo>
                  <a:pt x="368" y="123"/>
                </a:lnTo>
                <a:lnTo>
                  <a:pt x="368" y="111"/>
                </a:lnTo>
                <a:lnTo>
                  <a:pt x="375" y="106"/>
                </a:lnTo>
                <a:lnTo>
                  <a:pt x="375" y="106"/>
                </a:lnTo>
                <a:close/>
              </a:path>
              <a:path w="393" h="170">
                <a:moveTo>
                  <a:pt x="366" y="97"/>
                </a:moveTo>
                <a:lnTo>
                  <a:pt x="361" y="104"/>
                </a:lnTo>
                <a:lnTo>
                  <a:pt x="310" y="104"/>
                </a:lnTo>
                <a:lnTo>
                  <a:pt x="375" y="106"/>
                </a:lnTo>
                <a:lnTo>
                  <a:pt x="366" y="97"/>
                </a:lnTo>
                <a:lnTo>
                  <a:pt x="366" y="97"/>
                </a:lnTo>
                <a:close/>
              </a:path>
              <a:path w="393" h="170">
                <a:moveTo>
                  <a:pt x="320" y="77"/>
                </a:moveTo>
                <a:lnTo>
                  <a:pt x="310" y="77"/>
                </a:lnTo>
                <a:lnTo>
                  <a:pt x="308" y="80"/>
                </a:lnTo>
                <a:lnTo>
                  <a:pt x="308" y="89"/>
                </a:lnTo>
                <a:lnTo>
                  <a:pt x="306" y="92"/>
                </a:lnTo>
                <a:lnTo>
                  <a:pt x="306" y="97"/>
                </a:lnTo>
                <a:lnTo>
                  <a:pt x="303" y="99"/>
                </a:lnTo>
                <a:lnTo>
                  <a:pt x="301" y="101"/>
                </a:lnTo>
                <a:lnTo>
                  <a:pt x="298" y="104"/>
                </a:lnTo>
                <a:lnTo>
                  <a:pt x="306" y="113"/>
                </a:lnTo>
                <a:lnTo>
                  <a:pt x="310" y="109"/>
                </a:lnTo>
                <a:lnTo>
                  <a:pt x="361" y="109"/>
                </a:lnTo>
                <a:lnTo>
                  <a:pt x="375" y="106"/>
                </a:lnTo>
                <a:lnTo>
                  <a:pt x="310" y="104"/>
                </a:lnTo>
                <a:lnTo>
                  <a:pt x="320" y="77"/>
                </a:lnTo>
                <a:lnTo>
                  <a:pt x="320" y="77"/>
                </a:lnTo>
                <a:close/>
              </a:path>
              <a:path w="393" h="170">
                <a:moveTo>
                  <a:pt x="382" y="63"/>
                </a:moveTo>
                <a:lnTo>
                  <a:pt x="375" y="73"/>
                </a:lnTo>
                <a:lnTo>
                  <a:pt x="270" y="73"/>
                </a:lnTo>
                <a:lnTo>
                  <a:pt x="274" y="80"/>
                </a:lnTo>
                <a:lnTo>
                  <a:pt x="279" y="77"/>
                </a:lnTo>
                <a:lnTo>
                  <a:pt x="392" y="77"/>
                </a:lnTo>
                <a:lnTo>
                  <a:pt x="382" y="63"/>
                </a:lnTo>
                <a:lnTo>
                  <a:pt x="382" y="63"/>
                </a:lnTo>
                <a:close/>
              </a:path>
              <a:path w="393" h="170">
                <a:moveTo>
                  <a:pt x="296" y="56"/>
                </a:moveTo>
                <a:lnTo>
                  <a:pt x="296" y="65"/>
                </a:lnTo>
                <a:lnTo>
                  <a:pt x="303" y="61"/>
                </a:lnTo>
                <a:lnTo>
                  <a:pt x="303" y="56"/>
                </a:lnTo>
                <a:lnTo>
                  <a:pt x="358" y="56"/>
                </a:lnTo>
                <a:lnTo>
                  <a:pt x="296" y="56"/>
                </a:lnTo>
                <a:lnTo>
                  <a:pt x="296" y="56"/>
                </a:lnTo>
                <a:close/>
              </a:path>
              <a:path w="393" h="170">
                <a:moveTo>
                  <a:pt x="296" y="13"/>
                </a:moveTo>
                <a:lnTo>
                  <a:pt x="296" y="51"/>
                </a:lnTo>
                <a:lnTo>
                  <a:pt x="303" y="51"/>
                </a:lnTo>
                <a:lnTo>
                  <a:pt x="303" y="13"/>
                </a:lnTo>
                <a:lnTo>
                  <a:pt x="358" y="13"/>
                </a:lnTo>
                <a:lnTo>
                  <a:pt x="296" y="13"/>
                </a:lnTo>
                <a:lnTo>
                  <a:pt x="296" y="13"/>
                </a:lnTo>
                <a:close/>
              </a:path>
              <a:path w="393" h="170">
                <a:moveTo>
                  <a:pt x="296" y="3"/>
                </a:moveTo>
                <a:lnTo>
                  <a:pt x="296" y="13"/>
                </a:lnTo>
                <a:lnTo>
                  <a:pt x="358" y="13"/>
                </a:lnTo>
                <a:lnTo>
                  <a:pt x="358" y="51"/>
                </a:lnTo>
                <a:lnTo>
                  <a:pt x="303" y="51"/>
                </a:lnTo>
                <a:lnTo>
                  <a:pt x="296" y="51"/>
                </a:lnTo>
                <a:lnTo>
                  <a:pt x="296" y="56"/>
                </a:lnTo>
                <a:lnTo>
                  <a:pt x="358" y="56"/>
                </a:lnTo>
                <a:lnTo>
                  <a:pt x="358" y="63"/>
                </a:lnTo>
                <a:lnTo>
                  <a:pt x="366" y="58"/>
                </a:lnTo>
                <a:lnTo>
                  <a:pt x="366" y="15"/>
                </a:lnTo>
                <a:lnTo>
                  <a:pt x="370" y="10"/>
                </a:lnTo>
                <a:lnTo>
                  <a:pt x="303" y="10"/>
                </a:lnTo>
                <a:lnTo>
                  <a:pt x="296" y="3"/>
                </a:lnTo>
                <a:lnTo>
                  <a:pt x="296" y="3"/>
                </a:lnTo>
                <a:close/>
              </a:path>
              <a:path w="393" h="170">
                <a:moveTo>
                  <a:pt x="363" y="3"/>
                </a:moveTo>
                <a:lnTo>
                  <a:pt x="356" y="10"/>
                </a:lnTo>
                <a:lnTo>
                  <a:pt x="303" y="10"/>
                </a:lnTo>
                <a:lnTo>
                  <a:pt x="370" y="10"/>
                </a:lnTo>
                <a:lnTo>
                  <a:pt x="363" y="3"/>
                </a:lnTo>
                <a:lnTo>
                  <a:pt x="363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50" name="path 10850"/>
          <p:cNvSpPr/>
          <p:nvPr/>
        </p:nvSpPr>
        <p:spPr>
          <a:xfrm>
            <a:off x="9637014" y="9753854"/>
            <a:ext cx="268223" cy="291083"/>
          </a:xfrm>
          <a:custGeom>
            <a:avLst/>
            <a:gdLst/>
            <a:ahLst/>
            <a:cxnLst/>
            <a:rect l="0" t="0" r="0" b="0"/>
            <a:pathLst>
              <a:path w="422" h="458">
                <a:moveTo>
                  <a:pt x="118" y="430"/>
                </a:moveTo>
                <a:lnTo>
                  <a:pt x="111" y="440"/>
                </a:lnTo>
                <a:lnTo>
                  <a:pt x="37" y="440"/>
                </a:lnTo>
                <a:lnTo>
                  <a:pt x="42" y="447"/>
                </a:lnTo>
                <a:lnTo>
                  <a:pt x="44" y="445"/>
                </a:lnTo>
                <a:lnTo>
                  <a:pt x="128" y="445"/>
                </a:lnTo>
                <a:lnTo>
                  <a:pt x="118" y="430"/>
                </a:lnTo>
                <a:lnTo>
                  <a:pt x="118" y="430"/>
                </a:lnTo>
                <a:close/>
              </a:path>
              <a:path w="422" h="458">
                <a:moveTo>
                  <a:pt x="54" y="351"/>
                </a:moveTo>
                <a:lnTo>
                  <a:pt x="51" y="351"/>
                </a:lnTo>
                <a:lnTo>
                  <a:pt x="51" y="356"/>
                </a:lnTo>
                <a:lnTo>
                  <a:pt x="54" y="358"/>
                </a:lnTo>
                <a:lnTo>
                  <a:pt x="54" y="363"/>
                </a:lnTo>
                <a:lnTo>
                  <a:pt x="56" y="368"/>
                </a:lnTo>
                <a:lnTo>
                  <a:pt x="56" y="375"/>
                </a:lnTo>
                <a:lnTo>
                  <a:pt x="58" y="377"/>
                </a:lnTo>
                <a:lnTo>
                  <a:pt x="58" y="387"/>
                </a:lnTo>
                <a:lnTo>
                  <a:pt x="61" y="392"/>
                </a:lnTo>
                <a:lnTo>
                  <a:pt x="61" y="409"/>
                </a:lnTo>
                <a:lnTo>
                  <a:pt x="63" y="413"/>
                </a:lnTo>
                <a:lnTo>
                  <a:pt x="63" y="421"/>
                </a:lnTo>
                <a:lnTo>
                  <a:pt x="65" y="418"/>
                </a:lnTo>
                <a:lnTo>
                  <a:pt x="68" y="416"/>
                </a:lnTo>
                <a:lnTo>
                  <a:pt x="70" y="411"/>
                </a:lnTo>
                <a:lnTo>
                  <a:pt x="70" y="394"/>
                </a:lnTo>
                <a:lnTo>
                  <a:pt x="68" y="389"/>
                </a:lnTo>
                <a:lnTo>
                  <a:pt x="68" y="385"/>
                </a:lnTo>
                <a:lnTo>
                  <a:pt x="65" y="382"/>
                </a:lnTo>
                <a:lnTo>
                  <a:pt x="65" y="377"/>
                </a:lnTo>
                <a:lnTo>
                  <a:pt x="63" y="375"/>
                </a:lnTo>
                <a:lnTo>
                  <a:pt x="63" y="373"/>
                </a:lnTo>
                <a:lnTo>
                  <a:pt x="61" y="368"/>
                </a:lnTo>
                <a:lnTo>
                  <a:pt x="58" y="363"/>
                </a:lnTo>
                <a:lnTo>
                  <a:pt x="58" y="361"/>
                </a:lnTo>
                <a:lnTo>
                  <a:pt x="56" y="356"/>
                </a:lnTo>
                <a:lnTo>
                  <a:pt x="54" y="351"/>
                </a:lnTo>
                <a:lnTo>
                  <a:pt x="54" y="351"/>
                </a:lnTo>
                <a:close/>
              </a:path>
              <a:path w="422" h="458">
                <a:moveTo>
                  <a:pt x="30" y="349"/>
                </a:moveTo>
                <a:lnTo>
                  <a:pt x="22" y="349"/>
                </a:lnTo>
                <a:lnTo>
                  <a:pt x="22" y="353"/>
                </a:lnTo>
                <a:lnTo>
                  <a:pt x="22" y="447"/>
                </a:lnTo>
                <a:lnTo>
                  <a:pt x="22" y="449"/>
                </a:lnTo>
                <a:lnTo>
                  <a:pt x="22" y="457"/>
                </a:lnTo>
                <a:lnTo>
                  <a:pt x="30" y="452"/>
                </a:lnTo>
                <a:lnTo>
                  <a:pt x="30" y="349"/>
                </a:lnTo>
                <a:lnTo>
                  <a:pt x="30" y="349"/>
                </a:lnTo>
                <a:close/>
              </a:path>
              <a:path w="422" h="458">
                <a:moveTo>
                  <a:pt x="97" y="344"/>
                </a:moveTo>
                <a:lnTo>
                  <a:pt x="97" y="363"/>
                </a:lnTo>
                <a:lnTo>
                  <a:pt x="94" y="368"/>
                </a:lnTo>
                <a:lnTo>
                  <a:pt x="94" y="377"/>
                </a:lnTo>
                <a:lnTo>
                  <a:pt x="92" y="382"/>
                </a:lnTo>
                <a:lnTo>
                  <a:pt x="92" y="392"/>
                </a:lnTo>
                <a:lnTo>
                  <a:pt x="90" y="397"/>
                </a:lnTo>
                <a:lnTo>
                  <a:pt x="90" y="406"/>
                </a:lnTo>
                <a:lnTo>
                  <a:pt x="87" y="411"/>
                </a:lnTo>
                <a:lnTo>
                  <a:pt x="87" y="418"/>
                </a:lnTo>
                <a:lnTo>
                  <a:pt x="85" y="421"/>
                </a:lnTo>
                <a:lnTo>
                  <a:pt x="85" y="430"/>
                </a:lnTo>
                <a:lnTo>
                  <a:pt x="85" y="433"/>
                </a:lnTo>
                <a:lnTo>
                  <a:pt x="82" y="437"/>
                </a:lnTo>
                <a:lnTo>
                  <a:pt x="82" y="440"/>
                </a:lnTo>
                <a:lnTo>
                  <a:pt x="85" y="440"/>
                </a:lnTo>
                <a:lnTo>
                  <a:pt x="87" y="437"/>
                </a:lnTo>
                <a:lnTo>
                  <a:pt x="87" y="433"/>
                </a:lnTo>
                <a:lnTo>
                  <a:pt x="90" y="428"/>
                </a:lnTo>
                <a:lnTo>
                  <a:pt x="90" y="423"/>
                </a:lnTo>
                <a:lnTo>
                  <a:pt x="92" y="421"/>
                </a:lnTo>
                <a:lnTo>
                  <a:pt x="92" y="411"/>
                </a:lnTo>
                <a:lnTo>
                  <a:pt x="94" y="409"/>
                </a:lnTo>
                <a:lnTo>
                  <a:pt x="94" y="401"/>
                </a:lnTo>
                <a:lnTo>
                  <a:pt x="97" y="399"/>
                </a:lnTo>
                <a:lnTo>
                  <a:pt x="97" y="392"/>
                </a:lnTo>
                <a:lnTo>
                  <a:pt x="99" y="389"/>
                </a:lnTo>
                <a:lnTo>
                  <a:pt x="99" y="382"/>
                </a:lnTo>
                <a:lnTo>
                  <a:pt x="102" y="380"/>
                </a:lnTo>
                <a:lnTo>
                  <a:pt x="102" y="373"/>
                </a:lnTo>
                <a:lnTo>
                  <a:pt x="104" y="368"/>
                </a:lnTo>
                <a:lnTo>
                  <a:pt x="104" y="363"/>
                </a:lnTo>
                <a:lnTo>
                  <a:pt x="106" y="361"/>
                </a:lnTo>
                <a:lnTo>
                  <a:pt x="106" y="358"/>
                </a:lnTo>
                <a:lnTo>
                  <a:pt x="109" y="356"/>
                </a:lnTo>
                <a:lnTo>
                  <a:pt x="109" y="353"/>
                </a:lnTo>
                <a:lnTo>
                  <a:pt x="111" y="351"/>
                </a:lnTo>
                <a:lnTo>
                  <a:pt x="97" y="344"/>
                </a:lnTo>
                <a:lnTo>
                  <a:pt x="97" y="344"/>
                </a:lnTo>
                <a:close/>
              </a:path>
              <a:path w="422" h="458">
                <a:moveTo>
                  <a:pt x="114" y="320"/>
                </a:moveTo>
                <a:lnTo>
                  <a:pt x="104" y="332"/>
                </a:lnTo>
                <a:lnTo>
                  <a:pt x="39" y="332"/>
                </a:lnTo>
                <a:lnTo>
                  <a:pt x="44" y="337"/>
                </a:lnTo>
                <a:lnTo>
                  <a:pt x="54" y="337"/>
                </a:lnTo>
                <a:lnTo>
                  <a:pt x="56" y="334"/>
                </a:lnTo>
                <a:lnTo>
                  <a:pt x="123" y="334"/>
                </a:lnTo>
                <a:lnTo>
                  <a:pt x="114" y="320"/>
                </a:lnTo>
                <a:lnTo>
                  <a:pt x="114" y="320"/>
                </a:lnTo>
                <a:close/>
              </a:path>
              <a:path w="422" h="458">
                <a:moveTo>
                  <a:pt x="68" y="289"/>
                </a:moveTo>
                <a:lnTo>
                  <a:pt x="65" y="291"/>
                </a:lnTo>
                <a:lnTo>
                  <a:pt x="68" y="293"/>
                </a:lnTo>
                <a:lnTo>
                  <a:pt x="70" y="298"/>
                </a:lnTo>
                <a:lnTo>
                  <a:pt x="70" y="301"/>
                </a:lnTo>
                <a:lnTo>
                  <a:pt x="73" y="305"/>
                </a:lnTo>
                <a:lnTo>
                  <a:pt x="73" y="308"/>
                </a:lnTo>
                <a:lnTo>
                  <a:pt x="75" y="310"/>
                </a:lnTo>
                <a:lnTo>
                  <a:pt x="75" y="322"/>
                </a:lnTo>
                <a:lnTo>
                  <a:pt x="77" y="325"/>
                </a:lnTo>
                <a:lnTo>
                  <a:pt x="80" y="325"/>
                </a:lnTo>
                <a:lnTo>
                  <a:pt x="82" y="322"/>
                </a:lnTo>
                <a:lnTo>
                  <a:pt x="85" y="320"/>
                </a:lnTo>
                <a:lnTo>
                  <a:pt x="85" y="308"/>
                </a:lnTo>
                <a:lnTo>
                  <a:pt x="82" y="305"/>
                </a:lnTo>
                <a:lnTo>
                  <a:pt x="82" y="303"/>
                </a:lnTo>
                <a:lnTo>
                  <a:pt x="80" y="301"/>
                </a:lnTo>
                <a:lnTo>
                  <a:pt x="77" y="298"/>
                </a:lnTo>
                <a:lnTo>
                  <a:pt x="75" y="296"/>
                </a:lnTo>
                <a:lnTo>
                  <a:pt x="73" y="293"/>
                </a:lnTo>
                <a:lnTo>
                  <a:pt x="68" y="289"/>
                </a:lnTo>
                <a:lnTo>
                  <a:pt x="68" y="289"/>
                </a:lnTo>
                <a:close/>
              </a:path>
              <a:path w="422" h="458">
                <a:moveTo>
                  <a:pt x="32" y="286"/>
                </a:moveTo>
                <a:lnTo>
                  <a:pt x="32" y="293"/>
                </a:lnTo>
                <a:lnTo>
                  <a:pt x="30" y="296"/>
                </a:lnTo>
                <a:lnTo>
                  <a:pt x="30" y="303"/>
                </a:lnTo>
                <a:lnTo>
                  <a:pt x="27" y="308"/>
                </a:lnTo>
                <a:lnTo>
                  <a:pt x="27" y="315"/>
                </a:lnTo>
                <a:lnTo>
                  <a:pt x="25" y="317"/>
                </a:lnTo>
                <a:lnTo>
                  <a:pt x="25" y="322"/>
                </a:lnTo>
                <a:lnTo>
                  <a:pt x="22" y="325"/>
                </a:lnTo>
                <a:lnTo>
                  <a:pt x="22" y="332"/>
                </a:lnTo>
                <a:lnTo>
                  <a:pt x="20" y="337"/>
                </a:lnTo>
                <a:lnTo>
                  <a:pt x="20" y="339"/>
                </a:lnTo>
                <a:lnTo>
                  <a:pt x="17" y="341"/>
                </a:lnTo>
                <a:lnTo>
                  <a:pt x="17" y="344"/>
                </a:lnTo>
                <a:lnTo>
                  <a:pt x="15" y="349"/>
                </a:lnTo>
                <a:lnTo>
                  <a:pt x="15" y="351"/>
                </a:lnTo>
                <a:lnTo>
                  <a:pt x="13" y="353"/>
                </a:lnTo>
                <a:lnTo>
                  <a:pt x="13" y="358"/>
                </a:lnTo>
                <a:lnTo>
                  <a:pt x="10" y="361"/>
                </a:lnTo>
                <a:lnTo>
                  <a:pt x="10" y="365"/>
                </a:lnTo>
                <a:lnTo>
                  <a:pt x="8" y="368"/>
                </a:lnTo>
                <a:lnTo>
                  <a:pt x="8" y="370"/>
                </a:lnTo>
                <a:lnTo>
                  <a:pt x="5" y="375"/>
                </a:lnTo>
                <a:lnTo>
                  <a:pt x="5" y="377"/>
                </a:lnTo>
                <a:lnTo>
                  <a:pt x="3" y="380"/>
                </a:lnTo>
                <a:lnTo>
                  <a:pt x="1" y="382"/>
                </a:lnTo>
                <a:lnTo>
                  <a:pt x="1" y="387"/>
                </a:lnTo>
                <a:lnTo>
                  <a:pt x="3" y="387"/>
                </a:lnTo>
                <a:lnTo>
                  <a:pt x="5" y="385"/>
                </a:lnTo>
                <a:lnTo>
                  <a:pt x="5" y="382"/>
                </a:lnTo>
                <a:lnTo>
                  <a:pt x="8" y="380"/>
                </a:lnTo>
                <a:lnTo>
                  <a:pt x="8" y="377"/>
                </a:lnTo>
                <a:lnTo>
                  <a:pt x="10" y="373"/>
                </a:lnTo>
                <a:lnTo>
                  <a:pt x="13" y="370"/>
                </a:lnTo>
                <a:lnTo>
                  <a:pt x="13" y="368"/>
                </a:lnTo>
                <a:lnTo>
                  <a:pt x="15" y="363"/>
                </a:lnTo>
                <a:lnTo>
                  <a:pt x="17" y="361"/>
                </a:lnTo>
                <a:lnTo>
                  <a:pt x="20" y="356"/>
                </a:lnTo>
                <a:lnTo>
                  <a:pt x="20" y="353"/>
                </a:lnTo>
                <a:lnTo>
                  <a:pt x="22" y="349"/>
                </a:lnTo>
                <a:lnTo>
                  <a:pt x="30" y="349"/>
                </a:lnTo>
                <a:lnTo>
                  <a:pt x="34" y="344"/>
                </a:lnTo>
                <a:lnTo>
                  <a:pt x="27" y="337"/>
                </a:lnTo>
                <a:lnTo>
                  <a:pt x="27" y="334"/>
                </a:lnTo>
                <a:lnTo>
                  <a:pt x="30" y="332"/>
                </a:lnTo>
                <a:lnTo>
                  <a:pt x="30" y="327"/>
                </a:lnTo>
                <a:lnTo>
                  <a:pt x="32" y="325"/>
                </a:lnTo>
                <a:lnTo>
                  <a:pt x="32" y="320"/>
                </a:lnTo>
                <a:lnTo>
                  <a:pt x="34" y="317"/>
                </a:lnTo>
                <a:lnTo>
                  <a:pt x="34" y="313"/>
                </a:lnTo>
                <a:lnTo>
                  <a:pt x="37" y="308"/>
                </a:lnTo>
                <a:lnTo>
                  <a:pt x="37" y="305"/>
                </a:lnTo>
                <a:lnTo>
                  <a:pt x="39" y="301"/>
                </a:lnTo>
                <a:lnTo>
                  <a:pt x="44" y="296"/>
                </a:lnTo>
                <a:lnTo>
                  <a:pt x="32" y="286"/>
                </a:lnTo>
                <a:lnTo>
                  <a:pt x="32" y="286"/>
                </a:lnTo>
                <a:close/>
              </a:path>
              <a:path w="422" h="458">
                <a:moveTo>
                  <a:pt x="181" y="440"/>
                </a:moveTo>
                <a:lnTo>
                  <a:pt x="181" y="454"/>
                </a:lnTo>
                <a:lnTo>
                  <a:pt x="190" y="449"/>
                </a:lnTo>
                <a:lnTo>
                  <a:pt x="190" y="442"/>
                </a:lnTo>
                <a:lnTo>
                  <a:pt x="243" y="442"/>
                </a:lnTo>
                <a:lnTo>
                  <a:pt x="181" y="440"/>
                </a:lnTo>
                <a:lnTo>
                  <a:pt x="181" y="440"/>
                </a:lnTo>
                <a:close/>
              </a:path>
              <a:path w="422" h="458">
                <a:moveTo>
                  <a:pt x="174" y="397"/>
                </a:moveTo>
                <a:lnTo>
                  <a:pt x="171" y="399"/>
                </a:lnTo>
                <a:lnTo>
                  <a:pt x="169" y="401"/>
                </a:lnTo>
                <a:lnTo>
                  <a:pt x="166" y="404"/>
                </a:lnTo>
                <a:lnTo>
                  <a:pt x="164" y="404"/>
                </a:lnTo>
                <a:lnTo>
                  <a:pt x="162" y="406"/>
                </a:lnTo>
                <a:lnTo>
                  <a:pt x="157" y="409"/>
                </a:lnTo>
                <a:lnTo>
                  <a:pt x="154" y="409"/>
                </a:lnTo>
                <a:lnTo>
                  <a:pt x="152" y="411"/>
                </a:lnTo>
                <a:lnTo>
                  <a:pt x="150" y="413"/>
                </a:lnTo>
                <a:lnTo>
                  <a:pt x="147" y="413"/>
                </a:lnTo>
                <a:lnTo>
                  <a:pt x="145" y="416"/>
                </a:lnTo>
                <a:lnTo>
                  <a:pt x="142" y="416"/>
                </a:lnTo>
                <a:lnTo>
                  <a:pt x="142" y="418"/>
                </a:lnTo>
                <a:lnTo>
                  <a:pt x="145" y="418"/>
                </a:lnTo>
                <a:lnTo>
                  <a:pt x="147" y="416"/>
                </a:lnTo>
                <a:lnTo>
                  <a:pt x="154" y="416"/>
                </a:lnTo>
                <a:lnTo>
                  <a:pt x="157" y="413"/>
                </a:lnTo>
                <a:lnTo>
                  <a:pt x="159" y="413"/>
                </a:lnTo>
                <a:lnTo>
                  <a:pt x="162" y="411"/>
                </a:lnTo>
                <a:lnTo>
                  <a:pt x="164" y="409"/>
                </a:lnTo>
                <a:lnTo>
                  <a:pt x="166" y="409"/>
                </a:lnTo>
                <a:lnTo>
                  <a:pt x="169" y="406"/>
                </a:lnTo>
                <a:lnTo>
                  <a:pt x="171" y="406"/>
                </a:lnTo>
                <a:lnTo>
                  <a:pt x="174" y="404"/>
                </a:lnTo>
                <a:lnTo>
                  <a:pt x="176" y="401"/>
                </a:lnTo>
                <a:lnTo>
                  <a:pt x="178" y="401"/>
                </a:lnTo>
                <a:lnTo>
                  <a:pt x="181" y="399"/>
                </a:lnTo>
                <a:lnTo>
                  <a:pt x="174" y="397"/>
                </a:lnTo>
                <a:lnTo>
                  <a:pt x="174" y="397"/>
                </a:lnTo>
                <a:close/>
              </a:path>
              <a:path w="422" h="458">
                <a:moveTo>
                  <a:pt x="178" y="392"/>
                </a:moveTo>
                <a:lnTo>
                  <a:pt x="176" y="394"/>
                </a:lnTo>
                <a:lnTo>
                  <a:pt x="174" y="397"/>
                </a:lnTo>
                <a:lnTo>
                  <a:pt x="181" y="399"/>
                </a:lnTo>
                <a:lnTo>
                  <a:pt x="181" y="440"/>
                </a:lnTo>
                <a:lnTo>
                  <a:pt x="243" y="442"/>
                </a:lnTo>
                <a:lnTo>
                  <a:pt x="243" y="452"/>
                </a:lnTo>
                <a:lnTo>
                  <a:pt x="253" y="447"/>
                </a:lnTo>
                <a:lnTo>
                  <a:pt x="253" y="437"/>
                </a:lnTo>
                <a:lnTo>
                  <a:pt x="190" y="437"/>
                </a:lnTo>
                <a:lnTo>
                  <a:pt x="190" y="394"/>
                </a:lnTo>
                <a:lnTo>
                  <a:pt x="243" y="394"/>
                </a:lnTo>
                <a:lnTo>
                  <a:pt x="178" y="392"/>
                </a:lnTo>
                <a:lnTo>
                  <a:pt x="178" y="392"/>
                </a:lnTo>
                <a:close/>
              </a:path>
              <a:path w="422" h="458">
                <a:moveTo>
                  <a:pt x="248" y="382"/>
                </a:moveTo>
                <a:lnTo>
                  <a:pt x="243" y="389"/>
                </a:lnTo>
                <a:lnTo>
                  <a:pt x="181" y="389"/>
                </a:lnTo>
                <a:lnTo>
                  <a:pt x="178" y="392"/>
                </a:lnTo>
                <a:lnTo>
                  <a:pt x="243" y="394"/>
                </a:lnTo>
                <a:lnTo>
                  <a:pt x="243" y="437"/>
                </a:lnTo>
                <a:lnTo>
                  <a:pt x="190" y="437"/>
                </a:lnTo>
                <a:lnTo>
                  <a:pt x="253" y="437"/>
                </a:lnTo>
                <a:lnTo>
                  <a:pt x="253" y="435"/>
                </a:lnTo>
                <a:lnTo>
                  <a:pt x="253" y="397"/>
                </a:lnTo>
                <a:lnTo>
                  <a:pt x="255" y="392"/>
                </a:lnTo>
                <a:lnTo>
                  <a:pt x="248" y="382"/>
                </a:lnTo>
                <a:lnTo>
                  <a:pt x="248" y="382"/>
                </a:lnTo>
                <a:close/>
              </a:path>
              <a:path w="422" h="458">
                <a:moveTo>
                  <a:pt x="181" y="382"/>
                </a:moveTo>
                <a:lnTo>
                  <a:pt x="181" y="389"/>
                </a:lnTo>
                <a:lnTo>
                  <a:pt x="195" y="389"/>
                </a:lnTo>
                <a:lnTo>
                  <a:pt x="195" y="387"/>
                </a:lnTo>
                <a:lnTo>
                  <a:pt x="197" y="385"/>
                </a:lnTo>
                <a:lnTo>
                  <a:pt x="188" y="385"/>
                </a:lnTo>
                <a:lnTo>
                  <a:pt x="181" y="382"/>
                </a:lnTo>
                <a:lnTo>
                  <a:pt x="181" y="382"/>
                </a:lnTo>
                <a:close/>
              </a:path>
              <a:path w="422" h="458">
                <a:moveTo>
                  <a:pt x="171" y="339"/>
                </a:moveTo>
                <a:lnTo>
                  <a:pt x="169" y="341"/>
                </a:lnTo>
                <a:lnTo>
                  <a:pt x="166" y="346"/>
                </a:lnTo>
                <a:lnTo>
                  <a:pt x="164" y="349"/>
                </a:lnTo>
                <a:lnTo>
                  <a:pt x="162" y="351"/>
                </a:lnTo>
                <a:lnTo>
                  <a:pt x="162" y="353"/>
                </a:lnTo>
                <a:lnTo>
                  <a:pt x="159" y="356"/>
                </a:lnTo>
                <a:lnTo>
                  <a:pt x="157" y="358"/>
                </a:lnTo>
                <a:lnTo>
                  <a:pt x="154" y="361"/>
                </a:lnTo>
                <a:lnTo>
                  <a:pt x="152" y="363"/>
                </a:lnTo>
                <a:lnTo>
                  <a:pt x="150" y="365"/>
                </a:lnTo>
                <a:lnTo>
                  <a:pt x="152" y="368"/>
                </a:lnTo>
                <a:lnTo>
                  <a:pt x="154" y="365"/>
                </a:lnTo>
                <a:lnTo>
                  <a:pt x="154" y="363"/>
                </a:lnTo>
                <a:lnTo>
                  <a:pt x="157" y="363"/>
                </a:lnTo>
                <a:lnTo>
                  <a:pt x="159" y="361"/>
                </a:lnTo>
                <a:lnTo>
                  <a:pt x="162" y="358"/>
                </a:lnTo>
                <a:lnTo>
                  <a:pt x="164" y="356"/>
                </a:lnTo>
                <a:lnTo>
                  <a:pt x="166" y="353"/>
                </a:lnTo>
                <a:lnTo>
                  <a:pt x="169" y="351"/>
                </a:lnTo>
                <a:lnTo>
                  <a:pt x="169" y="349"/>
                </a:lnTo>
                <a:lnTo>
                  <a:pt x="171" y="346"/>
                </a:lnTo>
                <a:lnTo>
                  <a:pt x="174" y="344"/>
                </a:lnTo>
                <a:lnTo>
                  <a:pt x="176" y="341"/>
                </a:lnTo>
                <a:lnTo>
                  <a:pt x="176" y="339"/>
                </a:lnTo>
                <a:lnTo>
                  <a:pt x="171" y="339"/>
                </a:lnTo>
                <a:lnTo>
                  <a:pt x="171" y="339"/>
                </a:lnTo>
                <a:close/>
              </a:path>
              <a:path w="422" h="458">
                <a:moveTo>
                  <a:pt x="253" y="320"/>
                </a:moveTo>
                <a:lnTo>
                  <a:pt x="236" y="320"/>
                </a:lnTo>
                <a:lnTo>
                  <a:pt x="236" y="322"/>
                </a:lnTo>
                <a:lnTo>
                  <a:pt x="234" y="325"/>
                </a:lnTo>
                <a:lnTo>
                  <a:pt x="234" y="327"/>
                </a:lnTo>
                <a:lnTo>
                  <a:pt x="231" y="332"/>
                </a:lnTo>
                <a:lnTo>
                  <a:pt x="229" y="334"/>
                </a:lnTo>
                <a:lnTo>
                  <a:pt x="229" y="337"/>
                </a:lnTo>
                <a:lnTo>
                  <a:pt x="226" y="339"/>
                </a:lnTo>
                <a:lnTo>
                  <a:pt x="224" y="341"/>
                </a:lnTo>
                <a:lnTo>
                  <a:pt x="222" y="344"/>
                </a:lnTo>
                <a:lnTo>
                  <a:pt x="219" y="349"/>
                </a:lnTo>
                <a:lnTo>
                  <a:pt x="219" y="351"/>
                </a:lnTo>
                <a:lnTo>
                  <a:pt x="217" y="353"/>
                </a:lnTo>
                <a:lnTo>
                  <a:pt x="214" y="356"/>
                </a:lnTo>
                <a:lnTo>
                  <a:pt x="212" y="358"/>
                </a:lnTo>
                <a:lnTo>
                  <a:pt x="210" y="363"/>
                </a:lnTo>
                <a:lnTo>
                  <a:pt x="207" y="365"/>
                </a:lnTo>
                <a:lnTo>
                  <a:pt x="205" y="368"/>
                </a:lnTo>
                <a:lnTo>
                  <a:pt x="202" y="370"/>
                </a:lnTo>
                <a:lnTo>
                  <a:pt x="200" y="373"/>
                </a:lnTo>
                <a:lnTo>
                  <a:pt x="197" y="375"/>
                </a:lnTo>
                <a:lnTo>
                  <a:pt x="195" y="377"/>
                </a:lnTo>
                <a:lnTo>
                  <a:pt x="195" y="380"/>
                </a:lnTo>
                <a:lnTo>
                  <a:pt x="193" y="380"/>
                </a:lnTo>
                <a:lnTo>
                  <a:pt x="190" y="382"/>
                </a:lnTo>
                <a:lnTo>
                  <a:pt x="188" y="385"/>
                </a:lnTo>
                <a:lnTo>
                  <a:pt x="200" y="385"/>
                </a:lnTo>
                <a:lnTo>
                  <a:pt x="202" y="382"/>
                </a:lnTo>
                <a:lnTo>
                  <a:pt x="205" y="380"/>
                </a:lnTo>
                <a:lnTo>
                  <a:pt x="207" y="377"/>
                </a:lnTo>
                <a:lnTo>
                  <a:pt x="210" y="375"/>
                </a:lnTo>
                <a:lnTo>
                  <a:pt x="212" y="373"/>
                </a:lnTo>
                <a:lnTo>
                  <a:pt x="214" y="370"/>
                </a:lnTo>
                <a:lnTo>
                  <a:pt x="217" y="368"/>
                </a:lnTo>
                <a:lnTo>
                  <a:pt x="219" y="365"/>
                </a:lnTo>
                <a:lnTo>
                  <a:pt x="222" y="363"/>
                </a:lnTo>
                <a:lnTo>
                  <a:pt x="222" y="361"/>
                </a:lnTo>
                <a:lnTo>
                  <a:pt x="224" y="358"/>
                </a:lnTo>
                <a:lnTo>
                  <a:pt x="226" y="356"/>
                </a:lnTo>
                <a:lnTo>
                  <a:pt x="229" y="353"/>
                </a:lnTo>
                <a:lnTo>
                  <a:pt x="229" y="351"/>
                </a:lnTo>
                <a:lnTo>
                  <a:pt x="231" y="349"/>
                </a:lnTo>
                <a:lnTo>
                  <a:pt x="234" y="344"/>
                </a:lnTo>
                <a:lnTo>
                  <a:pt x="236" y="341"/>
                </a:lnTo>
                <a:lnTo>
                  <a:pt x="238" y="339"/>
                </a:lnTo>
                <a:lnTo>
                  <a:pt x="238" y="337"/>
                </a:lnTo>
                <a:lnTo>
                  <a:pt x="241" y="332"/>
                </a:lnTo>
                <a:lnTo>
                  <a:pt x="243" y="329"/>
                </a:lnTo>
                <a:lnTo>
                  <a:pt x="245" y="327"/>
                </a:lnTo>
                <a:lnTo>
                  <a:pt x="245" y="322"/>
                </a:lnTo>
                <a:lnTo>
                  <a:pt x="253" y="320"/>
                </a:lnTo>
                <a:lnTo>
                  <a:pt x="253" y="320"/>
                </a:lnTo>
                <a:close/>
              </a:path>
              <a:path w="422" h="458">
                <a:moveTo>
                  <a:pt x="241" y="308"/>
                </a:moveTo>
                <a:lnTo>
                  <a:pt x="236" y="315"/>
                </a:lnTo>
                <a:lnTo>
                  <a:pt x="190" y="315"/>
                </a:lnTo>
                <a:lnTo>
                  <a:pt x="181" y="317"/>
                </a:lnTo>
                <a:lnTo>
                  <a:pt x="181" y="322"/>
                </a:lnTo>
                <a:lnTo>
                  <a:pt x="178" y="325"/>
                </a:lnTo>
                <a:lnTo>
                  <a:pt x="176" y="327"/>
                </a:lnTo>
                <a:lnTo>
                  <a:pt x="176" y="332"/>
                </a:lnTo>
                <a:lnTo>
                  <a:pt x="174" y="334"/>
                </a:lnTo>
                <a:lnTo>
                  <a:pt x="171" y="337"/>
                </a:lnTo>
                <a:lnTo>
                  <a:pt x="171" y="339"/>
                </a:lnTo>
                <a:lnTo>
                  <a:pt x="176" y="339"/>
                </a:lnTo>
                <a:lnTo>
                  <a:pt x="178" y="341"/>
                </a:lnTo>
                <a:lnTo>
                  <a:pt x="181" y="346"/>
                </a:lnTo>
                <a:lnTo>
                  <a:pt x="183" y="349"/>
                </a:lnTo>
                <a:lnTo>
                  <a:pt x="185" y="351"/>
                </a:lnTo>
                <a:lnTo>
                  <a:pt x="185" y="353"/>
                </a:lnTo>
                <a:lnTo>
                  <a:pt x="188" y="358"/>
                </a:lnTo>
                <a:lnTo>
                  <a:pt x="190" y="358"/>
                </a:lnTo>
                <a:lnTo>
                  <a:pt x="190" y="361"/>
                </a:lnTo>
                <a:lnTo>
                  <a:pt x="190" y="365"/>
                </a:lnTo>
                <a:lnTo>
                  <a:pt x="193" y="368"/>
                </a:lnTo>
                <a:lnTo>
                  <a:pt x="195" y="365"/>
                </a:lnTo>
                <a:lnTo>
                  <a:pt x="197" y="363"/>
                </a:lnTo>
                <a:lnTo>
                  <a:pt x="197" y="358"/>
                </a:lnTo>
                <a:lnTo>
                  <a:pt x="197" y="353"/>
                </a:lnTo>
                <a:lnTo>
                  <a:pt x="195" y="351"/>
                </a:lnTo>
                <a:lnTo>
                  <a:pt x="195" y="349"/>
                </a:lnTo>
                <a:lnTo>
                  <a:pt x="193" y="346"/>
                </a:lnTo>
                <a:lnTo>
                  <a:pt x="190" y="346"/>
                </a:lnTo>
                <a:lnTo>
                  <a:pt x="188" y="344"/>
                </a:lnTo>
                <a:lnTo>
                  <a:pt x="185" y="341"/>
                </a:lnTo>
                <a:lnTo>
                  <a:pt x="183" y="339"/>
                </a:lnTo>
                <a:lnTo>
                  <a:pt x="178" y="337"/>
                </a:lnTo>
                <a:lnTo>
                  <a:pt x="181" y="337"/>
                </a:lnTo>
                <a:lnTo>
                  <a:pt x="181" y="332"/>
                </a:lnTo>
                <a:lnTo>
                  <a:pt x="183" y="329"/>
                </a:lnTo>
                <a:lnTo>
                  <a:pt x="185" y="327"/>
                </a:lnTo>
                <a:lnTo>
                  <a:pt x="188" y="325"/>
                </a:lnTo>
                <a:lnTo>
                  <a:pt x="190" y="320"/>
                </a:lnTo>
                <a:lnTo>
                  <a:pt x="253" y="320"/>
                </a:lnTo>
                <a:lnTo>
                  <a:pt x="241" y="308"/>
                </a:lnTo>
                <a:lnTo>
                  <a:pt x="241" y="308"/>
                </a:lnTo>
                <a:close/>
              </a:path>
              <a:path w="422" h="458">
                <a:moveTo>
                  <a:pt x="193" y="286"/>
                </a:moveTo>
                <a:lnTo>
                  <a:pt x="193" y="289"/>
                </a:lnTo>
                <a:lnTo>
                  <a:pt x="190" y="291"/>
                </a:lnTo>
                <a:lnTo>
                  <a:pt x="190" y="296"/>
                </a:lnTo>
                <a:lnTo>
                  <a:pt x="188" y="298"/>
                </a:lnTo>
                <a:lnTo>
                  <a:pt x="188" y="305"/>
                </a:lnTo>
                <a:lnTo>
                  <a:pt x="185" y="308"/>
                </a:lnTo>
                <a:lnTo>
                  <a:pt x="185" y="313"/>
                </a:lnTo>
                <a:lnTo>
                  <a:pt x="183" y="315"/>
                </a:lnTo>
                <a:lnTo>
                  <a:pt x="181" y="317"/>
                </a:lnTo>
                <a:lnTo>
                  <a:pt x="190" y="315"/>
                </a:lnTo>
                <a:lnTo>
                  <a:pt x="193" y="315"/>
                </a:lnTo>
                <a:lnTo>
                  <a:pt x="193" y="313"/>
                </a:lnTo>
                <a:lnTo>
                  <a:pt x="195" y="308"/>
                </a:lnTo>
                <a:lnTo>
                  <a:pt x="195" y="305"/>
                </a:lnTo>
                <a:lnTo>
                  <a:pt x="197" y="303"/>
                </a:lnTo>
                <a:lnTo>
                  <a:pt x="205" y="298"/>
                </a:lnTo>
                <a:lnTo>
                  <a:pt x="193" y="286"/>
                </a:lnTo>
                <a:lnTo>
                  <a:pt x="193" y="286"/>
                </a:lnTo>
                <a:close/>
              </a:path>
              <a:path w="422" h="458">
                <a:moveTo>
                  <a:pt x="344" y="437"/>
                </a:moveTo>
                <a:lnTo>
                  <a:pt x="344" y="440"/>
                </a:lnTo>
                <a:lnTo>
                  <a:pt x="361" y="440"/>
                </a:lnTo>
                <a:lnTo>
                  <a:pt x="356" y="440"/>
                </a:lnTo>
                <a:lnTo>
                  <a:pt x="354" y="437"/>
                </a:lnTo>
                <a:lnTo>
                  <a:pt x="344" y="437"/>
                </a:lnTo>
                <a:lnTo>
                  <a:pt x="344" y="437"/>
                </a:lnTo>
                <a:close/>
              </a:path>
              <a:path w="422" h="458">
                <a:moveTo>
                  <a:pt x="298" y="370"/>
                </a:moveTo>
                <a:lnTo>
                  <a:pt x="298" y="375"/>
                </a:lnTo>
                <a:lnTo>
                  <a:pt x="296" y="377"/>
                </a:lnTo>
                <a:lnTo>
                  <a:pt x="296" y="382"/>
                </a:lnTo>
                <a:lnTo>
                  <a:pt x="294" y="385"/>
                </a:lnTo>
                <a:lnTo>
                  <a:pt x="294" y="387"/>
                </a:lnTo>
                <a:lnTo>
                  <a:pt x="291" y="392"/>
                </a:lnTo>
                <a:lnTo>
                  <a:pt x="291" y="394"/>
                </a:lnTo>
                <a:lnTo>
                  <a:pt x="289" y="399"/>
                </a:lnTo>
                <a:lnTo>
                  <a:pt x="289" y="401"/>
                </a:lnTo>
                <a:lnTo>
                  <a:pt x="286" y="406"/>
                </a:lnTo>
                <a:lnTo>
                  <a:pt x="284" y="409"/>
                </a:lnTo>
                <a:lnTo>
                  <a:pt x="284" y="411"/>
                </a:lnTo>
                <a:lnTo>
                  <a:pt x="282" y="413"/>
                </a:lnTo>
                <a:lnTo>
                  <a:pt x="282" y="416"/>
                </a:lnTo>
                <a:lnTo>
                  <a:pt x="279" y="421"/>
                </a:lnTo>
                <a:lnTo>
                  <a:pt x="279" y="423"/>
                </a:lnTo>
                <a:lnTo>
                  <a:pt x="282" y="421"/>
                </a:lnTo>
                <a:lnTo>
                  <a:pt x="284" y="418"/>
                </a:lnTo>
                <a:lnTo>
                  <a:pt x="284" y="416"/>
                </a:lnTo>
                <a:lnTo>
                  <a:pt x="286" y="413"/>
                </a:lnTo>
                <a:lnTo>
                  <a:pt x="289" y="411"/>
                </a:lnTo>
                <a:lnTo>
                  <a:pt x="289" y="409"/>
                </a:lnTo>
                <a:lnTo>
                  <a:pt x="291" y="406"/>
                </a:lnTo>
                <a:lnTo>
                  <a:pt x="294" y="401"/>
                </a:lnTo>
                <a:lnTo>
                  <a:pt x="296" y="399"/>
                </a:lnTo>
                <a:lnTo>
                  <a:pt x="296" y="397"/>
                </a:lnTo>
                <a:lnTo>
                  <a:pt x="298" y="394"/>
                </a:lnTo>
                <a:lnTo>
                  <a:pt x="298" y="389"/>
                </a:lnTo>
                <a:lnTo>
                  <a:pt x="301" y="387"/>
                </a:lnTo>
                <a:lnTo>
                  <a:pt x="303" y="382"/>
                </a:lnTo>
                <a:lnTo>
                  <a:pt x="303" y="380"/>
                </a:lnTo>
                <a:lnTo>
                  <a:pt x="305" y="375"/>
                </a:lnTo>
                <a:lnTo>
                  <a:pt x="305" y="373"/>
                </a:lnTo>
                <a:lnTo>
                  <a:pt x="298" y="370"/>
                </a:lnTo>
                <a:lnTo>
                  <a:pt x="298" y="370"/>
                </a:lnTo>
                <a:close/>
              </a:path>
              <a:path w="422" h="458">
                <a:moveTo>
                  <a:pt x="377" y="368"/>
                </a:moveTo>
                <a:lnTo>
                  <a:pt x="377" y="375"/>
                </a:lnTo>
                <a:lnTo>
                  <a:pt x="380" y="377"/>
                </a:lnTo>
                <a:lnTo>
                  <a:pt x="382" y="382"/>
                </a:lnTo>
                <a:lnTo>
                  <a:pt x="382" y="385"/>
                </a:lnTo>
                <a:lnTo>
                  <a:pt x="385" y="389"/>
                </a:lnTo>
                <a:lnTo>
                  <a:pt x="385" y="392"/>
                </a:lnTo>
                <a:lnTo>
                  <a:pt x="387" y="394"/>
                </a:lnTo>
                <a:lnTo>
                  <a:pt x="387" y="397"/>
                </a:lnTo>
                <a:lnTo>
                  <a:pt x="390" y="399"/>
                </a:lnTo>
                <a:lnTo>
                  <a:pt x="390" y="401"/>
                </a:lnTo>
                <a:lnTo>
                  <a:pt x="392" y="406"/>
                </a:lnTo>
                <a:lnTo>
                  <a:pt x="392" y="413"/>
                </a:lnTo>
                <a:lnTo>
                  <a:pt x="394" y="416"/>
                </a:lnTo>
                <a:lnTo>
                  <a:pt x="394" y="418"/>
                </a:lnTo>
                <a:lnTo>
                  <a:pt x="397" y="423"/>
                </a:lnTo>
                <a:lnTo>
                  <a:pt x="397" y="428"/>
                </a:lnTo>
                <a:lnTo>
                  <a:pt x="399" y="428"/>
                </a:lnTo>
                <a:lnTo>
                  <a:pt x="402" y="425"/>
                </a:lnTo>
                <a:lnTo>
                  <a:pt x="404" y="423"/>
                </a:lnTo>
                <a:lnTo>
                  <a:pt x="404" y="418"/>
                </a:lnTo>
                <a:lnTo>
                  <a:pt x="404" y="413"/>
                </a:lnTo>
                <a:lnTo>
                  <a:pt x="402" y="411"/>
                </a:lnTo>
                <a:lnTo>
                  <a:pt x="402" y="406"/>
                </a:lnTo>
                <a:lnTo>
                  <a:pt x="399" y="404"/>
                </a:lnTo>
                <a:lnTo>
                  <a:pt x="399" y="401"/>
                </a:lnTo>
                <a:lnTo>
                  <a:pt x="397" y="399"/>
                </a:lnTo>
                <a:lnTo>
                  <a:pt x="397" y="397"/>
                </a:lnTo>
                <a:lnTo>
                  <a:pt x="394" y="394"/>
                </a:lnTo>
                <a:lnTo>
                  <a:pt x="394" y="392"/>
                </a:lnTo>
                <a:lnTo>
                  <a:pt x="392" y="389"/>
                </a:lnTo>
                <a:lnTo>
                  <a:pt x="390" y="387"/>
                </a:lnTo>
                <a:lnTo>
                  <a:pt x="387" y="382"/>
                </a:lnTo>
                <a:lnTo>
                  <a:pt x="385" y="380"/>
                </a:lnTo>
                <a:lnTo>
                  <a:pt x="382" y="375"/>
                </a:lnTo>
                <a:lnTo>
                  <a:pt x="380" y="373"/>
                </a:lnTo>
                <a:lnTo>
                  <a:pt x="377" y="368"/>
                </a:lnTo>
                <a:lnTo>
                  <a:pt x="377" y="368"/>
                </a:lnTo>
                <a:close/>
              </a:path>
              <a:path w="422" h="458">
                <a:moveTo>
                  <a:pt x="349" y="365"/>
                </a:moveTo>
                <a:lnTo>
                  <a:pt x="346" y="365"/>
                </a:lnTo>
                <a:lnTo>
                  <a:pt x="346" y="370"/>
                </a:lnTo>
                <a:lnTo>
                  <a:pt x="346" y="375"/>
                </a:lnTo>
                <a:lnTo>
                  <a:pt x="344" y="380"/>
                </a:lnTo>
                <a:lnTo>
                  <a:pt x="344" y="382"/>
                </a:lnTo>
                <a:lnTo>
                  <a:pt x="342" y="387"/>
                </a:lnTo>
                <a:lnTo>
                  <a:pt x="342" y="392"/>
                </a:lnTo>
                <a:lnTo>
                  <a:pt x="339" y="394"/>
                </a:lnTo>
                <a:lnTo>
                  <a:pt x="339" y="399"/>
                </a:lnTo>
                <a:lnTo>
                  <a:pt x="337" y="404"/>
                </a:lnTo>
                <a:lnTo>
                  <a:pt x="337" y="406"/>
                </a:lnTo>
                <a:lnTo>
                  <a:pt x="334" y="409"/>
                </a:lnTo>
                <a:lnTo>
                  <a:pt x="334" y="413"/>
                </a:lnTo>
                <a:lnTo>
                  <a:pt x="332" y="416"/>
                </a:lnTo>
                <a:lnTo>
                  <a:pt x="330" y="418"/>
                </a:lnTo>
                <a:lnTo>
                  <a:pt x="330" y="423"/>
                </a:lnTo>
                <a:lnTo>
                  <a:pt x="327" y="425"/>
                </a:lnTo>
                <a:lnTo>
                  <a:pt x="325" y="428"/>
                </a:lnTo>
                <a:lnTo>
                  <a:pt x="325" y="433"/>
                </a:lnTo>
                <a:lnTo>
                  <a:pt x="327" y="433"/>
                </a:lnTo>
                <a:lnTo>
                  <a:pt x="327" y="430"/>
                </a:lnTo>
                <a:lnTo>
                  <a:pt x="330" y="428"/>
                </a:lnTo>
                <a:lnTo>
                  <a:pt x="332" y="425"/>
                </a:lnTo>
                <a:lnTo>
                  <a:pt x="332" y="423"/>
                </a:lnTo>
                <a:lnTo>
                  <a:pt x="334" y="421"/>
                </a:lnTo>
                <a:lnTo>
                  <a:pt x="337" y="418"/>
                </a:lnTo>
                <a:lnTo>
                  <a:pt x="337" y="416"/>
                </a:lnTo>
                <a:lnTo>
                  <a:pt x="339" y="413"/>
                </a:lnTo>
                <a:lnTo>
                  <a:pt x="342" y="411"/>
                </a:lnTo>
                <a:lnTo>
                  <a:pt x="342" y="406"/>
                </a:lnTo>
                <a:lnTo>
                  <a:pt x="344" y="404"/>
                </a:lnTo>
                <a:lnTo>
                  <a:pt x="346" y="401"/>
                </a:lnTo>
                <a:lnTo>
                  <a:pt x="346" y="397"/>
                </a:lnTo>
                <a:lnTo>
                  <a:pt x="349" y="394"/>
                </a:lnTo>
                <a:lnTo>
                  <a:pt x="351" y="389"/>
                </a:lnTo>
                <a:lnTo>
                  <a:pt x="351" y="387"/>
                </a:lnTo>
                <a:lnTo>
                  <a:pt x="354" y="382"/>
                </a:lnTo>
                <a:lnTo>
                  <a:pt x="354" y="377"/>
                </a:lnTo>
                <a:lnTo>
                  <a:pt x="358" y="375"/>
                </a:lnTo>
                <a:lnTo>
                  <a:pt x="349" y="365"/>
                </a:lnTo>
                <a:lnTo>
                  <a:pt x="349" y="365"/>
                </a:lnTo>
                <a:close/>
              </a:path>
              <a:path w="422" h="458">
                <a:moveTo>
                  <a:pt x="301" y="365"/>
                </a:moveTo>
                <a:lnTo>
                  <a:pt x="301" y="368"/>
                </a:lnTo>
                <a:lnTo>
                  <a:pt x="298" y="370"/>
                </a:lnTo>
                <a:lnTo>
                  <a:pt x="305" y="373"/>
                </a:lnTo>
                <a:lnTo>
                  <a:pt x="305" y="454"/>
                </a:lnTo>
                <a:lnTo>
                  <a:pt x="305" y="457"/>
                </a:lnTo>
                <a:lnTo>
                  <a:pt x="313" y="452"/>
                </a:lnTo>
                <a:lnTo>
                  <a:pt x="313" y="365"/>
                </a:lnTo>
                <a:lnTo>
                  <a:pt x="301" y="365"/>
                </a:lnTo>
                <a:lnTo>
                  <a:pt x="301" y="365"/>
                </a:lnTo>
                <a:close/>
              </a:path>
              <a:path w="422" h="458">
                <a:moveTo>
                  <a:pt x="313" y="349"/>
                </a:moveTo>
                <a:lnTo>
                  <a:pt x="305" y="349"/>
                </a:lnTo>
                <a:lnTo>
                  <a:pt x="305" y="351"/>
                </a:lnTo>
                <a:lnTo>
                  <a:pt x="303" y="353"/>
                </a:lnTo>
                <a:lnTo>
                  <a:pt x="303" y="361"/>
                </a:lnTo>
                <a:lnTo>
                  <a:pt x="301" y="365"/>
                </a:lnTo>
                <a:lnTo>
                  <a:pt x="313" y="365"/>
                </a:lnTo>
                <a:lnTo>
                  <a:pt x="315" y="368"/>
                </a:lnTo>
                <a:lnTo>
                  <a:pt x="317" y="370"/>
                </a:lnTo>
                <a:lnTo>
                  <a:pt x="320" y="373"/>
                </a:lnTo>
                <a:lnTo>
                  <a:pt x="320" y="377"/>
                </a:lnTo>
                <a:lnTo>
                  <a:pt x="322" y="380"/>
                </a:lnTo>
                <a:lnTo>
                  <a:pt x="325" y="382"/>
                </a:lnTo>
                <a:lnTo>
                  <a:pt x="325" y="387"/>
                </a:lnTo>
                <a:lnTo>
                  <a:pt x="327" y="392"/>
                </a:lnTo>
                <a:lnTo>
                  <a:pt x="327" y="394"/>
                </a:lnTo>
                <a:lnTo>
                  <a:pt x="330" y="394"/>
                </a:lnTo>
                <a:lnTo>
                  <a:pt x="332" y="392"/>
                </a:lnTo>
                <a:lnTo>
                  <a:pt x="332" y="380"/>
                </a:lnTo>
                <a:lnTo>
                  <a:pt x="330" y="377"/>
                </a:lnTo>
                <a:lnTo>
                  <a:pt x="327" y="373"/>
                </a:lnTo>
                <a:lnTo>
                  <a:pt x="325" y="370"/>
                </a:lnTo>
                <a:lnTo>
                  <a:pt x="325" y="368"/>
                </a:lnTo>
                <a:lnTo>
                  <a:pt x="322" y="368"/>
                </a:lnTo>
                <a:lnTo>
                  <a:pt x="320" y="365"/>
                </a:lnTo>
                <a:lnTo>
                  <a:pt x="315" y="363"/>
                </a:lnTo>
                <a:lnTo>
                  <a:pt x="313" y="361"/>
                </a:lnTo>
                <a:lnTo>
                  <a:pt x="313" y="349"/>
                </a:lnTo>
                <a:lnTo>
                  <a:pt x="313" y="349"/>
                </a:lnTo>
                <a:close/>
              </a:path>
              <a:path w="422" h="458">
                <a:moveTo>
                  <a:pt x="363" y="339"/>
                </a:moveTo>
                <a:lnTo>
                  <a:pt x="363" y="428"/>
                </a:lnTo>
                <a:lnTo>
                  <a:pt x="363" y="435"/>
                </a:lnTo>
                <a:lnTo>
                  <a:pt x="363" y="440"/>
                </a:lnTo>
                <a:lnTo>
                  <a:pt x="361" y="440"/>
                </a:lnTo>
                <a:lnTo>
                  <a:pt x="344" y="440"/>
                </a:lnTo>
                <a:lnTo>
                  <a:pt x="349" y="442"/>
                </a:lnTo>
                <a:lnTo>
                  <a:pt x="351" y="442"/>
                </a:lnTo>
                <a:lnTo>
                  <a:pt x="354" y="445"/>
                </a:lnTo>
                <a:lnTo>
                  <a:pt x="354" y="447"/>
                </a:lnTo>
                <a:lnTo>
                  <a:pt x="356" y="447"/>
                </a:lnTo>
                <a:lnTo>
                  <a:pt x="356" y="449"/>
                </a:lnTo>
                <a:lnTo>
                  <a:pt x="358" y="452"/>
                </a:lnTo>
                <a:lnTo>
                  <a:pt x="361" y="457"/>
                </a:lnTo>
                <a:lnTo>
                  <a:pt x="363" y="454"/>
                </a:lnTo>
                <a:lnTo>
                  <a:pt x="365" y="452"/>
                </a:lnTo>
                <a:lnTo>
                  <a:pt x="368" y="449"/>
                </a:lnTo>
                <a:lnTo>
                  <a:pt x="368" y="447"/>
                </a:lnTo>
                <a:lnTo>
                  <a:pt x="370" y="445"/>
                </a:lnTo>
                <a:lnTo>
                  <a:pt x="370" y="351"/>
                </a:lnTo>
                <a:lnTo>
                  <a:pt x="375" y="346"/>
                </a:lnTo>
                <a:lnTo>
                  <a:pt x="363" y="339"/>
                </a:lnTo>
                <a:lnTo>
                  <a:pt x="363" y="339"/>
                </a:lnTo>
                <a:close/>
              </a:path>
              <a:path w="422" h="458">
                <a:moveTo>
                  <a:pt x="325" y="334"/>
                </a:moveTo>
                <a:lnTo>
                  <a:pt x="317" y="344"/>
                </a:lnTo>
                <a:lnTo>
                  <a:pt x="279" y="344"/>
                </a:lnTo>
                <a:lnTo>
                  <a:pt x="284" y="351"/>
                </a:lnTo>
                <a:lnTo>
                  <a:pt x="286" y="349"/>
                </a:lnTo>
                <a:lnTo>
                  <a:pt x="334" y="349"/>
                </a:lnTo>
                <a:lnTo>
                  <a:pt x="325" y="334"/>
                </a:lnTo>
                <a:lnTo>
                  <a:pt x="325" y="334"/>
                </a:lnTo>
                <a:close/>
              </a:path>
              <a:path w="422" h="458">
                <a:moveTo>
                  <a:pt x="344" y="327"/>
                </a:moveTo>
                <a:lnTo>
                  <a:pt x="344" y="332"/>
                </a:lnTo>
                <a:lnTo>
                  <a:pt x="342" y="334"/>
                </a:lnTo>
                <a:lnTo>
                  <a:pt x="342" y="337"/>
                </a:lnTo>
                <a:lnTo>
                  <a:pt x="339" y="341"/>
                </a:lnTo>
                <a:lnTo>
                  <a:pt x="339" y="344"/>
                </a:lnTo>
                <a:lnTo>
                  <a:pt x="337" y="349"/>
                </a:lnTo>
                <a:lnTo>
                  <a:pt x="337" y="351"/>
                </a:lnTo>
                <a:lnTo>
                  <a:pt x="334" y="353"/>
                </a:lnTo>
                <a:lnTo>
                  <a:pt x="334" y="358"/>
                </a:lnTo>
                <a:lnTo>
                  <a:pt x="332" y="361"/>
                </a:lnTo>
                <a:lnTo>
                  <a:pt x="330" y="363"/>
                </a:lnTo>
                <a:lnTo>
                  <a:pt x="332" y="365"/>
                </a:lnTo>
                <a:lnTo>
                  <a:pt x="334" y="363"/>
                </a:lnTo>
                <a:lnTo>
                  <a:pt x="334" y="361"/>
                </a:lnTo>
                <a:lnTo>
                  <a:pt x="337" y="358"/>
                </a:lnTo>
                <a:lnTo>
                  <a:pt x="339" y="356"/>
                </a:lnTo>
                <a:lnTo>
                  <a:pt x="339" y="353"/>
                </a:lnTo>
                <a:lnTo>
                  <a:pt x="342" y="349"/>
                </a:lnTo>
                <a:lnTo>
                  <a:pt x="344" y="346"/>
                </a:lnTo>
                <a:lnTo>
                  <a:pt x="344" y="344"/>
                </a:lnTo>
                <a:lnTo>
                  <a:pt x="346" y="339"/>
                </a:lnTo>
                <a:lnTo>
                  <a:pt x="349" y="337"/>
                </a:lnTo>
                <a:lnTo>
                  <a:pt x="349" y="332"/>
                </a:lnTo>
                <a:lnTo>
                  <a:pt x="351" y="329"/>
                </a:lnTo>
                <a:lnTo>
                  <a:pt x="392" y="329"/>
                </a:lnTo>
                <a:lnTo>
                  <a:pt x="344" y="327"/>
                </a:lnTo>
                <a:lnTo>
                  <a:pt x="344" y="327"/>
                </a:lnTo>
                <a:close/>
              </a:path>
              <a:path w="422" h="458">
                <a:moveTo>
                  <a:pt x="397" y="317"/>
                </a:moveTo>
                <a:lnTo>
                  <a:pt x="392" y="325"/>
                </a:lnTo>
                <a:lnTo>
                  <a:pt x="354" y="325"/>
                </a:lnTo>
                <a:lnTo>
                  <a:pt x="344" y="327"/>
                </a:lnTo>
                <a:lnTo>
                  <a:pt x="392" y="329"/>
                </a:lnTo>
                <a:lnTo>
                  <a:pt x="385" y="351"/>
                </a:lnTo>
                <a:lnTo>
                  <a:pt x="385" y="353"/>
                </a:lnTo>
                <a:lnTo>
                  <a:pt x="387" y="351"/>
                </a:lnTo>
                <a:lnTo>
                  <a:pt x="390" y="349"/>
                </a:lnTo>
                <a:lnTo>
                  <a:pt x="392" y="344"/>
                </a:lnTo>
                <a:lnTo>
                  <a:pt x="392" y="341"/>
                </a:lnTo>
                <a:lnTo>
                  <a:pt x="394" y="339"/>
                </a:lnTo>
                <a:lnTo>
                  <a:pt x="397" y="337"/>
                </a:lnTo>
                <a:lnTo>
                  <a:pt x="397" y="334"/>
                </a:lnTo>
                <a:lnTo>
                  <a:pt x="399" y="334"/>
                </a:lnTo>
                <a:lnTo>
                  <a:pt x="402" y="332"/>
                </a:lnTo>
                <a:lnTo>
                  <a:pt x="404" y="332"/>
                </a:lnTo>
                <a:lnTo>
                  <a:pt x="406" y="329"/>
                </a:lnTo>
                <a:lnTo>
                  <a:pt x="397" y="317"/>
                </a:lnTo>
                <a:lnTo>
                  <a:pt x="397" y="317"/>
                </a:lnTo>
                <a:close/>
              </a:path>
              <a:path w="422" h="458">
                <a:moveTo>
                  <a:pt x="286" y="310"/>
                </a:moveTo>
                <a:lnTo>
                  <a:pt x="284" y="313"/>
                </a:lnTo>
                <a:lnTo>
                  <a:pt x="282" y="313"/>
                </a:lnTo>
                <a:lnTo>
                  <a:pt x="282" y="315"/>
                </a:lnTo>
                <a:lnTo>
                  <a:pt x="289" y="315"/>
                </a:lnTo>
                <a:lnTo>
                  <a:pt x="294" y="313"/>
                </a:lnTo>
                <a:lnTo>
                  <a:pt x="303" y="313"/>
                </a:lnTo>
                <a:lnTo>
                  <a:pt x="305" y="310"/>
                </a:lnTo>
                <a:lnTo>
                  <a:pt x="286" y="310"/>
                </a:lnTo>
                <a:lnTo>
                  <a:pt x="286" y="310"/>
                </a:lnTo>
                <a:close/>
              </a:path>
              <a:path w="422" h="458">
                <a:moveTo>
                  <a:pt x="327" y="291"/>
                </a:moveTo>
                <a:lnTo>
                  <a:pt x="325" y="293"/>
                </a:lnTo>
                <a:lnTo>
                  <a:pt x="322" y="296"/>
                </a:lnTo>
                <a:lnTo>
                  <a:pt x="320" y="298"/>
                </a:lnTo>
                <a:lnTo>
                  <a:pt x="317" y="298"/>
                </a:lnTo>
                <a:lnTo>
                  <a:pt x="315" y="301"/>
                </a:lnTo>
                <a:lnTo>
                  <a:pt x="313" y="301"/>
                </a:lnTo>
                <a:lnTo>
                  <a:pt x="310" y="303"/>
                </a:lnTo>
                <a:lnTo>
                  <a:pt x="308" y="303"/>
                </a:lnTo>
                <a:lnTo>
                  <a:pt x="305" y="305"/>
                </a:lnTo>
                <a:lnTo>
                  <a:pt x="301" y="305"/>
                </a:lnTo>
                <a:lnTo>
                  <a:pt x="298" y="308"/>
                </a:lnTo>
                <a:lnTo>
                  <a:pt x="296" y="308"/>
                </a:lnTo>
                <a:lnTo>
                  <a:pt x="294" y="310"/>
                </a:lnTo>
                <a:lnTo>
                  <a:pt x="286" y="310"/>
                </a:lnTo>
                <a:lnTo>
                  <a:pt x="305" y="310"/>
                </a:lnTo>
                <a:lnTo>
                  <a:pt x="305" y="344"/>
                </a:lnTo>
                <a:lnTo>
                  <a:pt x="313" y="344"/>
                </a:lnTo>
                <a:lnTo>
                  <a:pt x="313" y="310"/>
                </a:lnTo>
                <a:lnTo>
                  <a:pt x="315" y="308"/>
                </a:lnTo>
                <a:lnTo>
                  <a:pt x="322" y="308"/>
                </a:lnTo>
                <a:lnTo>
                  <a:pt x="325" y="305"/>
                </a:lnTo>
                <a:lnTo>
                  <a:pt x="330" y="305"/>
                </a:lnTo>
                <a:lnTo>
                  <a:pt x="334" y="305"/>
                </a:lnTo>
                <a:lnTo>
                  <a:pt x="327" y="291"/>
                </a:lnTo>
                <a:lnTo>
                  <a:pt x="327" y="291"/>
                </a:lnTo>
                <a:close/>
              </a:path>
              <a:path w="422" h="458">
                <a:moveTo>
                  <a:pt x="354" y="286"/>
                </a:moveTo>
                <a:lnTo>
                  <a:pt x="354" y="293"/>
                </a:lnTo>
                <a:lnTo>
                  <a:pt x="351" y="296"/>
                </a:lnTo>
                <a:lnTo>
                  <a:pt x="351" y="303"/>
                </a:lnTo>
                <a:lnTo>
                  <a:pt x="349" y="305"/>
                </a:lnTo>
                <a:lnTo>
                  <a:pt x="349" y="315"/>
                </a:lnTo>
                <a:lnTo>
                  <a:pt x="346" y="317"/>
                </a:lnTo>
                <a:lnTo>
                  <a:pt x="346" y="322"/>
                </a:lnTo>
                <a:lnTo>
                  <a:pt x="344" y="325"/>
                </a:lnTo>
                <a:lnTo>
                  <a:pt x="344" y="327"/>
                </a:lnTo>
                <a:lnTo>
                  <a:pt x="354" y="325"/>
                </a:lnTo>
                <a:lnTo>
                  <a:pt x="354" y="317"/>
                </a:lnTo>
                <a:lnTo>
                  <a:pt x="356" y="313"/>
                </a:lnTo>
                <a:lnTo>
                  <a:pt x="358" y="310"/>
                </a:lnTo>
                <a:lnTo>
                  <a:pt x="358" y="305"/>
                </a:lnTo>
                <a:lnTo>
                  <a:pt x="361" y="303"/>
                </a:lnTo>
                <a:lnTo>
                  <a:pt x="363" y="301"/>
                </a:lnTo>
                <a:lnTo>
                  <a:pt x="363" y="296"/>
                </a:lnTo>
                <a:lnTo>
                  <a:pt x="365" y="296"/>
                </a:lnTo>
                <a:lnTo>
                  <a:pt x="354" y="286"/>
                </a:lnTo>
                <a:lnTo>
                  <a:pt x="354" y="286"/>
                </a:lnTo>
                <a:close/>
              </a:path>
              <a:path w="422" h="458">
                <a:moveTo>
                  <a:pt x="140" y="154"/>
                </a:moveTo>
                <a:lnTo>
                  <a:pt x="137" y="157"/>
                </a:lnTo>
                <a:lnTo>
                  <a:pt x="121" y="157"/>
                </a:lnTo>
                <a:lnTo>
                  <a:pt x="118" y="159"/>
                </a:lnTo>
                <a:lnTo>
                  <a:pt x="97" y="159"/>
                </a:lnTo>
                <a:lnTo>
                  <a:pt x="137" y="159"/>
                </a:lnTo>
                <a:lnTo>
                  <a:pt x="140" y="159"/>
                </a:lnTo>
                <a:lnTo>
                  <a:pt x="140" y="154"/>
                </a:lnTo>
                <a:lnTo>
                  <a:pt x="140" y="154"/>
                </a:lnTo>
                <a:close/>
              </a:path>
              <a:path w="422" h="458">
                <a:moveTo>
                  <a:pt x="34" y="145"/>
                </a:moveTo>
                <a:lnTo>
                  <a:pt x="32" y="147"/>
                </a:lnTo>
                <a:lnTo>
                  <a:pt x="30" y="152"/>
                </a:lnTo>
                <a:lnTo>
                  <a:pt x="30" y="154"/>
                </a:lnTo>
                <a:lnTo>
                  <a:pt x="27" y="157"/>
                </a:lnTo>
                <a:lnTo>
                  <a:pt x="25" y="159"/>
                </a:lnTo>
                <a:lnTo>
                  <a:pt x="22" y="161"/>
                </a:lnTo>
                <a:lnTo>
                  <a:pt x="20" y="164"/>
                </a:lnTo>
                <a:lnTo>
                  <a:pt x="17" y="166"/>
                </a:lnTo>
                <a:lnTo>
                  <a:pt x="15" y="169"/>
                </a:lnTo>
                <a:lnTo>
                  <a:pt x="13" y="171"/>
                </a:lnTo>
                <a:lnTo>
                  <a:pt x="15" y="173"/>
                </a:lnTo>
                <a:lnTo>
                  <a:pt x="17" y="171"/>
                </a:lnTo>
                <a:lnTo>
                  <a:pt x="20" y="169"/>
                </a:lnTo>
                <a:lnTo>
                  <a:pt x="22" y="166"/>
                </a:lnTo>
                <a:lnTo>
                  <a:pt x="25" y="164"/>
                </a:lnTo>
                <a:lnTo>
                  <a:pt x="27" y="161"/>
                </a:lnTo>
                <a:lnTo>
                  <a:pt x="30" y="159"/>
                </a:lnTo>
                <a:lnTo>
                  <a:pt x="32" y="157"/>
                </a:lnTo>
                <a:lnTo>
                  <a:pt x="34" y="154"/>
                </a:lnTo>
                <a:lnTo>
                  <a:pt x="37" y="152"/>
                </a:lnTo>
                <a:lnTo>
                  <a:pt x="37" y="149"/>
                </a:lnTo>
                <a:lnTo>
                  <a:pt x="39" y="147"/>
                </a:lnTo>
                <a:lnTo>
                  <a:pt x="42" y="145"/>
                </a:lnTo>
                <a:lnTo>
                  <a:pt x="34" y="145"/>
                </a:lnTo>
                <a:lnTo>
                  <a:pt x="34" y="145"/>
                </a:lnTo>
                <a:close/>
              </a:path>
              <a:path w="422" h="458">
                <a:moveTo>
                  <a:pt x="94" y="125"/>
                </a:moveTo>
                <a:lnTo>
                  <a:pt x="87" y="125"/>
                </a:lnTo>
                <a:lnTo>
                  <a:pt x="87" y="130"/>
                </a:lnTo>
                <a:lnTo>
                  <a:pt x="87" y="157"/>
                </a:lnTo>
                <a:lnTo>
                  <a:pt x="94" y="152"/>
                </a:lnTo>
                <a:lnTo>
                  <a:pt x="94" y="125"/>
                </a:lnTo>
                <a:lnTo>
                  <a:pt x="94" y="125"/>
                </a:lnTo>
                <a:close/>
              </a:path>
              <a:path w="422" h="458">
                <a:moveTo>
                  <a:pt x="125" y="113"/>
                </a:moveTo>
                <a:lnTo>
                  <a:pt x="118" y="121"/>
                </a:lnTo>
                <a:lnTo>
                  <a:pt x="51" y="121"/>
                </a:lnTo>
                <a:lnTo>
                  <a:pt x="56" y="128"/>
                </a:lnTo>
                <a:lnTo>
                  <a:pt x="61" y="125"/>
                </a:lnTo>
                <a:lnTo>
                  <a:pt x="135" y="125"/>
                </a:lnTo>
                <a:lnTo>
                  <a:pt x="125" y="113"/>
                </a:lnTo>
                <a:lnTo>
                  <a:pt x="125" y="113"/>
                </a:lnTo>
                <a:close/>
              </a:path>
              <a:path w="422" h="458">
                <a:moveTo>
                  <a:pt x="94" y="121"/>
                </a:moveTo>
                <a:lnTo>
                  <a:pt x="94" y="104"/>
                </a:lnTo>
                <a:lnTo>
                  <a:pt x="87" y="104"/>
                </a:lnTo>
                <a:lnTo>
                  <a:pt x="87" y="121"/>
                </a:lnTo>
                <a:lnTo>
                  <a:pt x="94" y="121"/>
                </a:lnTo>
                <a:close/>
              </a:path>
              <a:path w="422" h="458">
                <a:moveTo>
                  <a:pt x="25" y="101"/>
                </a:moveTo>
                <a:lnTo>
                  <a:pt x="22" y="104"/>
                </a:lnTo>
                <a:lnTo>
                  <a:pt x="25" y="104"/>
                </a:lnTo>
                <a:lnTo>
                  <a:pt x="25" y="106"/>
                </a:lnTo>
                <a:lnTo>
                  <a:pt x="25" y="111"/>
                </a:lnTo>
                <a:lnTo>
                  <a:pt x="27" y="113"/>
                </a:lnTo>
                <a:lnTo>
                  <a:pt x="27" y="118"/>
                </a:lnTo>
                <a:lnTo>
                  <a:pt x="30" y="121"/>
                </a:lnTo>
                <a:lnTo>
                  <a:pt x="30" y="123"/>
                </a:lnTo>
                <a:lnTo>
                  <a:pt x="32" y="128"/>
                </a:lnTo>
                <a:lnTo>
                  <a:pt x="32" y="130"/>
                </a:lnTo>
                <a:lnTo>
                  <a:pt x="34" y="133"/>
                </a:lnTo>
                <a:lnTo>
                  <a:pt x="39" y="133"/>
                </a:lnTo>
                <a:lnTo>
                  <a:pt x="39" y="130"/>
                </a:lnTo>
                <a:lnTo>
                  <a:pt x="37" y="128"/>
                </a:lnTo>
                <a:lnTo>
                  <a:pt x="34" y="125"/>
                </a:lnTo>
                <a:lnTo>
                  <a:pt x="34" y="121"/>
                </a:lnTo>
                <a:lnTo>
                  <a:pt x="32" y="118"/>
                </a:lnTo>
                <a:lnTo>
                  <a:pt x="30" y="116"/>
                </a:lnTo>
                <a:lnTo>
                  <a:pt x="30" y="111"/>
                </a:lnTo>
                <a:lnTo>
                  <a:pt x="27" y="109"/>
                </a:lnTo>
                <a:lnTo>
                  <a:pt x="27" y="106"/>
                </a:lnTo>
                <a:lnTo>
                  <a:pt x="25" y="101"/>
                </a:lnTo>
                <a:lnTo>
                  <a:pt x="25" y="101"/>
                </a:lnTo>
                <a:close/>
              </a:path>
              <a:path w="422" h="458">
                <a:moveTo>
                  <a:pt x="114" y="89"/>
                </a:moveTo>
                <a:lnTo>
                  <a:pt x="109" y="99"/>
                </a:lnTo>
                <a:lnTo>
                  <a:pt x="61" y="99"/>
                </a:lnTo>
                <a:lnTo>
                  <a:pt x="65" y="104"/>
                </a:lnTo>
                <a:lnTo>
                  <a:pt x="123" y="104"/>
                </a:lnTo>
                <a:lnTo>
                  <a:pt x="114" y="89"/>
                </a:lnTo>
                <a:lnTo>
                  <a:pt x="114" y="89"/>
                </a:lnTo>
                <a:close/>
              </a:path>
              <a:path w="422" h="458">
                <a:moveTo>
                  <a:pt x="58" y="82"/>
                </a:moveTo>
                <a:lnTo>
                  <a:pt x="46" y="82"/>
                </a:lnTo>
                <a:lnTo>
                  <a:pt x="46" y="85"/>
                </a:lnTo>
                <a:lnTo>
                  <a:pt x="46" y="99"/>
                </a:lnTo>
                <a:lnTo>
                  <a:pt x="44" y="104"/>
                </a:lnTo>
                <a:lnTo>
                  <a:pt x="44" y="113"/>
                </a:lnTo>
                <a:lnTo>
                  <a:pt x="42" y="118"/>
                </a:lnTo>
                <a:lnTo>
                  <a:pt x="42" y="128"/>
                </a:lnTo>
                <a:lnTo>
                  <a:pt x="39" y="130"/>
                </a:lnTo>
                <a:lnTo>
                  <a:pt x="39" y="133"/>
                </a:lnTo>
                <a:lnTo>
                  <a:pt x="34" y="133"/>
                </a:lnTo>
                <a:lnTo>
                  <a:pt x="34" y="137"/>
                </a:lnTo>
                <a:lnTo>
                  <a:pt x="37" y="140"/>
                </a:lnTo>
                <a:lnTo>
                  <a:pt x="34" y="142"/>
                </a:lnTo>
                <a:lnTo>
                  <a:pt x="34" y="145"/>
                </a:lnTo>
                <a:lnTo>
                  <a:pt x="42" y="145"/>
                </a:lnTo>
                <a:lnTo>
                  <a:pt x="42" y="147"/>
                </a:lnTo>
                <a:lnTo>
                  <a:pt x="44" y="149"/>
                </a:lnTo>
                <a:lnTo>
                  <a:pt x="46" y="152"/>
                </a:lnTo>
                <a:lnTo>
                  <a:pt x="49" y="154"/>
                </a:lnTo>
                <a:lnTo>
                  <a:pt x="51" y="157"/>
                </a:lnTo>
                <a:lnTo>
                  <a:pt x="54" y="157"/>
                </a:lnTo>
                <a:lnTo>
                  <a:pt x="56" y="159"/>
                </a:lnTo>
                <a:lnTo>
                  <a:pt x="58" y="161"/>
                </a:lnTo>
                <a:lnTo>
                  <a:pt x="61" y="161"/>
                </a:lnTo>
                <a:lnTo>
                  <a:pt x="63" y="164"/>
                </a:lnTo>
                <a:lnTo>
                  <a:pt x="65" y="164"/>
                </a:lnTo>
                <a:lnTo>
                  <a:pt x="68" y="166"/>
                </a:lnTo>
                <a:lnTo>
                  <a:pt x="75" y="166"/>
                </a:lnTo>
                <a:lnTo>
                  <a:pt x="77" y="169"/>
                </a:lnTo>
                <a:lnTo>
                  <a:pt x="130" y="169"/>
                </a:lnTo>
                <a:lnTo>
                  <a:pt x="130" y="166"/>
                </a:lnTo>
                <a:lnTo>
                  <a:pt x="133" y="164"/>
                </a:lnTo>
                <a:lnTo>
                  <a:pt x="135" y="161"/>
                </a:lnTo>
                <a:lnTo>
                  <a:pt x="137" y="159"/>
                </a:lnTo>
                <a:lnTo>
                  <a:pt x="82" y="159"/>
                </a:lnTo>
                <a:lnTo>
                  <a:pt x="77" y="157"/>
                </a:lnTo>
                <a:lnTo>
                  <a:pt x="70" y="157"/>
                </a:lnTo>
                <a:lnTo>
                  <a:pt x="68" y="154"/>
                </a:lnTo>
                <a:lnTo>
                  <a:pt x="63" y="154"/>
                </a:lnTo>
                <a:lnTo>
                  <a:pt x="63" y="152"/>
                </a:lnTo>
                <a:lnTo>
                  <a:pt x="61" y="152"/>
                </a:lnTo>
                <a:lnTo>
                  <a:pt x="58" y="149"/>
                </a:lnTo>
                <a:lnTo>
                  <a:pt x="54" y="149"/>
                </a:lnTo>
                <a:lnTo>
                  <a:pt x="51" y="147"/>
                </a:lnTo>
                <a:lnTo>
                  <a:pt x="49" y="145"/>
                </a:lnTo>
                <a:lnTo>
                  <a:pt x="49" y="142"/>
                </a:lnTo>
                <a:lnTo>
                  <a:pt x="46" y="140"/>
                </a:lnTo>
                <a:lnTo>
                  <a:pt x="44" y="137"/>
                </a:lnTo>
                <a:lnTo>
                  <a:pt x="46" y="135"/>
                </a:lnTo>
                <a:lnTo>
                  <a:pt x="46" y="128"/>
                </a:lnTo>
                <a:lnTo>
                  <a:pt x="49" y="125"/>
                </a:lnTo>
                <a:lnTo>
                  <a:pt x="49" y="118"/>
                </a:lnTo>
                <a:lnTo>
                  <a:pt x="51" y="116"/>
                </a:lnTo>
                <a:lnTo>
                  <a:pt x="51" y="104"/>
                </a:lnTo>
                <a:lnTo>
                  <a:pt x="54" y="99"/>
                </a:lnTo>
                <a:lnTo>
                  <a:pt x="54" y="87"/>
                </a:lnTo>
                <a:lnTo>
                  <a:pt x="58" y="82"/>
                </a:lnTo>
                <a:lnTo>
                  <a:pt x="58" y="82"/>
                </a:lnTo>
                <a:close/>
              </a:path>
              <a:path w="422" h="458">
                <a:moveTo>
                  <a:pt x="87" y="77"/>
                </a:moveTo>
                <a:lnTo>
                  <a:pt x="87" y="99"/>
                </a:lnTo>
                <a:lnTo>
                  <a:pt x="94" y="99"/>
                </a:lnTo>
                <a:lnTo>
                  <a:pt x="94" y="77"/>
                </a:lnTo>
                <a:lnTo>
                  <a:pt x="114" y="77"/>
                </a:lnTo>
                <a:lnTo>
                  <a:pt x="87" y="77"/>
                </a:lnTo>
                <a:lnTo>
                  <a:pt x="87" y="77"/>
                </a:lnTo>
                <a:close/>
              </a:path>
              <a:path w="422" h="458">
                <a:moveTo>
                  <a:pt x="123" y="75"/>
                </a:moveTo>
                <a:lnTo>
                  <a:pt x="87" y="77"/>
                </a:lnTo>
                <a:lnTo>
                  <a:pt x="114" y="77"/>
                </a:lnTo>
                <a:lnTo>
                  <a:pt x="114" y="85"/>
                </a:lnTo>
                <a:lnTo>
                  <a:pt x="123" y="80"/>
                </a:lnTo>
                <a:lnTo>
                  <a:pt x="123" y="75"/>
                </a:lnTo>
                <a:lnTo>
                  <a:pt x="123" y="75"/>
                </a:lnTo>
                <a:close/>
              </a:path>
              <a:path w="422" h="458">
                <a:moveTo>
                  <a:pt x="51" y="73"/>
                </a:moveTo>
                <a:lnTo>
                  <a:pt x="46" y="80"/>
                </a:lnTo>
                <a:lnTo>
                  <a:pt x="20" y="80"/>
                </a:lnTo>
                <a:lnTo>
                  <a:pt x="27" y="89"/>
                </a:lnTo>
                <a:lnTo>
                  <a:pt x="30" y="82"/>
                </a:lnTo>
                <a:lnTo>
                  <a:pt x="58" y="82"/>
                </a:lnTo>
                <a:lnTo>
                  <a:pt x="51" y="73"/>
                </a:lnTo>
                <a:lnTo>
                  <a:pt x="51" y="73"/>
                </a:lnTo>
                <a:close/>
              </a:path>
              <a:path w="422" h="458">
                <a:moveTo>
                  <a:pt x="94" y="73"/>
                </a:moveTo>
                <a:lnTo>
                  <a:pt x="94" y="56"/>
                </a:lnTo>
                <a:lnTo>
                  <a:pt x="87" y="56"/>
                </a:lnTo>
                <a:lnTo>
                  <a:pt x="87" y="73"/>
                </a:lnTo>
                <a:lnTo>
                  <a:pt x="94" y="73"/>
                </a:lnTo>
                <a:close/>
              </a:path>
              <a:path w="422" h="458">
                <a:moveTo>
                  <a:pt x="121" y="56"/>
                </a:moveTo>
                <a:lnTo>
                  <a:pt x="114" y="56"/>
                </a:lnTo>
                <a:lnTo>
                  <a:pt x="114" y="73"/>
                </a:lnTo>
                <a:lnTo>
                  <a:pt x="61" y="73"/>
                </a:lnTo>
                <a:lnTo>
                  <a:pt x="65" y="80"/>
                </a:lnTo>
                <a:lnTo>
                  <a:pt x="70" y="77"/>
                </a:lnTo>
                <a:lnTo>
                  <a:pt x="87" y="77"/>
                </a:lnTo>
                <a:lnTo>
                  <a:pt x="123" y="75"/>
                </a:lnTo>
                <a:lnTo>
                  <a:pt x="121" y="73"/>
                </a:lnTo>
                <a:lnTo>
                  <a:pt x="121" y="56"/>
                </a:lnTo>
                <a:lnTo>
                  <a:pt x="121" y="56"/>
                </a:lnTo>
                <a:close/>
              </a:path>
              <a:path w="422" h="458">
                <a:moveTo>
                  <a:pt x="130" y="44"/>
                </a:moveTo>
                <a:lnTo>
                  <a:pt x="123" y="51"/>
                </a:lnTo>
                <a:lnTo>
                  <a:pt x="54" y="51"/>
                </a:lnTo>
                <a:lnTo>
                  <a:pt x="56" y="58"/>
                </a:lnTo>
                <a:lnTo>
                  <a:pt x="61" y="56"/>
                </a:lnTo>
                <a:lnTo>
                  <a:pt x="137" y="56"/>
                </a:lnTo>
                <a:lnTo>
                  <a:pt x="130" y="44"/>
                </a:lnTo>
                <a:lnTo>
                  <a:pt x="130" y="44"/>
                </a:lnTo>
                <a:close/>
              </a:path>
              <a:path w="422" h="458">
                <a:moveTo>
                  <a:pt x="87" y="34"/>
                </a:moveTo>
                <a:lnTo>
                  <a:pt x="87" y="51"/>
                </a:lnTo>
                <a:lnTo>
                  <a:pt x="94" y="51"/>
                </a:lnTo>
                <a:lnTo>
                  <a:pt x="94" y="34"/>
                </a:lnTo>
                <a:lnTo>
                  <a:pt x="114" y="34"/>
                </a:lnTo>
                <a:lnTo>
                  <a:pt x="87" y="34"/>
                </a:lnTo>
                <a:lnTo>
                  <a:pt x="87" y="34"/>
                </a:lnTo>
                <a:close/>
              </a:path>
              <a:path w="422" h="458">
                <a:moveTo>
                  <a:pt x="125" y="32"/>
                </a:moveTo>
                <a:lnTo>
                  <a:pt x="87" y="34"/>
                </a:lnTo>
                <a:lnTo>
                  <a:pt x="114" y="34"/>
                </a:lnTo>
                <a:lnTo>
                  <a:pt x="114" y="51"/>
                </a:lnTo>
                <a:lnTo>
                  <a:pt x="121" y="51"/>
                </a:lnTo>
                <a:lnTo>
                  <a:pt x="121" y="37"/>
                </a:lnTo>
                <a:lnTo>
                  <a:pt x="125" y="32"/>
                </a:lnTo>
                <a:lnTo>
                  <a:pt x="125" y="32"/>
                </a:lnTo>
                <a:close/>
              </a:path>
              <a:path w="422" h="458">
                <a:moveTo>
                  <a:pt x="56" y="32"/>
                </a:moveTo>
                <a:lnTo>
                  <a:pt x="44" y="32"/>
                </a:lnTo>
                <a:lnTo>
                  <a:pt x="25" y="77"/>
                </a:lnTo>
                <a:lnTo>
                  <a:pt x="20" y="80"/>
                </a:lnTo>
                <a:lnTo>
                  <a:pt x="32" y="80"/>
                </a:lnTo>
                <a:lnTo>
                  <a:pt x="51" y="34"/>
                </a:lnTo>
                <a:lnTo>
                  <a:pt x="56" y="32"/>
                </a:lnTo>
                <a:lnTo>
                  <a:pt x="56" y="32"/>
                </a:lnTo>
                <a:close/>
              </a:path>
              <a:path w="422" h="458">
                <a:moveTo>
                  <a:pt x="118" y="22"/>
                </a:moveTo>
                <a:lnTo>
                  <a:pt x="114" y="29"/>
                </a:lnTo>
                <a:lnTo>
                  <a:pt x="61" y="29"/>
                </a:lnTo>
                <a:lnTo>
                  <a:pt x="65" y="34"/>
                </a:lnTo>
                <a:lnTo>
                  <a:pt x="87" y="34"/>
                </a:lnTo>
                <a:lnTo>
                  <a:pt x="125" y="32"/>
                </a:lnTo>
                <a:lnTo>
                  <a:pt x="118" y="22"/>
                </a:lnTo>
                <a:lnTo>
                  <a:pt x="118" y="22"/>
                </a:lnTo>
                <a:close/>
              </a:path>
              <a:path w="422" h="458">
                <a:moveTo>
                  <a:pt x="49" y="20"/>
                </a:moveTo>
                <a:lnTo>
                  <a:pt x="44" y="27"/>
                </a:lnTo>
                <a:lnTo>
                  <a:pt x="15" y="27"/>
                </a:lnTo>
                <a:lnTo>
                  <a:pt x="20" y="34"/>
                </a:lnTo>
                <a:lnTo>
                  <a:pt x="25" y="32"/>
                </a:lnTo>
                <a:lnTo>
                  <a:pt x="56" y="32"/>
                </a:lnTo>
                <a:lnTo>
                  <a:pt x="49" y="20"/>
                </a:lnTo>
                <a:lnTo>
                  <a:pt x="49" y="20"/>
                </a:lnTo>
                <a:close/>
              </a:path>
              <a:path w="422" h="458">
                <a:moveTo>
                  <a:pt x="87" y="3"/>
                </a:moveTo>
                <a:lnTo>
                  <a:pt x="87" y="29"/>
                </a:lnTo>
                <a:lnTo>
                  <a:pt x="94" y="29"/>
                </a:lnTo>
                <a:lnTo>
                  <a:pt x="94" y="17"/>
                </a:lnTo>
                <a:lnTo>
                  <a:pt x="99" y="10"/>
                </a:lnTo>
                <a:lnTo>
                  <a:pt x="87" y="3"/>
                </a:lnTo>
                <a:lnTo>
                  <a:pt x="87" y="3"/>
                </a:lnTo>
                <a:close/>
              </a:path>
              <a:path w="422" h="458">
                <a:moveTo>
                  <a:pt x="224" y="142"/>
                </a:moveTo>
                <a:lnTo>
                  <a:pt x="222" y="145"/>
                </a:lnTo>
                <a:lnTo>
                  <a:pt x="219" y="147"/>
                </a:lnTo>
                <a:lnTo>
                  <a:pt x="217" y="149"/>
                </a:lnTo>
                <a:lnTo>
                  <a:pt x="214" y="152"/>
                </a:lnTo>
                <a:lnTo>
                  <a:pt x="212" y="154"/>
                </a:lnTo>
                <a:lnTo>
                  <a:pt x="210" y="154"/>
                </a:lnTo>
                <a:lnTo>
                  <a:pt x="207" y="157"/>
                </a:lnTo>
                <a:lnTo>
                  <a:pt x="205" y="159"/>
                </a:lnTo>
                <a:lnTo>
                  <a:pt x="202" y="159"/>
                </a:lnTo>
                <a:lnTo>
                  <a:pt x="200" y="161"/>
                </a:lnTo>
                <a:lnTo>
                  <a:pt x="195" y="164"/>
                </a:lnTo>
                <a:lnTo>
                  <a:pt x="193" y="164"/>
                </a:lnTo>
                <a:lnTo>
                  <a:pt x="190" y="166"/>
                </a:lnTo>
                <a:lnTo>
                  <a:pt x="185" y="169"/>
                </a:lnTo>
                <a:lnTo>
                  <a:pt x="183" y="169"/>
                </a:lnTo>
                <a:lnTo>
                  <a:pt x="181" y="171"/>
                </a:lnTo>
                <a:lnTo>
                  <a:pt x="181" y="173"/>
                </a:lnTo>
                <a:lnTo>
                  <a:pt x="183" y="173"/>
                </a:lnTo>
                <a:lnTo>
                  <a:pt x="185" y="171"/>
                </a:lnTo>
                <a:lnTo>
                  <a:pt x="190" y="171"/>
                </a:lnTo>
                <a:lnTo>
                  <a:pt x="193" y="169"/>
                </a:lnTo>
                <a:lnTo>
                  <a:pt x="197" y="169"/>
                </a:lnTo>
                <a:lnTo>
                  <a:pt x="202" y="166"/>
                </a:lnTo>
                <a:lnTo>
                  <a:pt x="205" y="166"/>
                </a:lnTo>
                <a:lnTo>
                  <a:pt x="207" y="164"/>
                </a:lnTo>
                <a:lnTo>
                  <a:pt x="210" y="161"/>
                </a:lnTo>
                <a:lnTo>
                  <a:pt x="212" y="161"/>
                </a:lnTo>
                <a:lnTo>
                  <a:pt x="214" y="159"/>
                </a:lnTo>
                <a:lnTo>
                  <a:pt x="217" y="159"/>
                </a:lnTo>
                <a:lnTo>
                  <a:pt x="219" y="157"/>
                </a:lnTo>
                <a:lnTo>
                  <a:pt x="222" y="154"/>
                </a:lnTo>
                <a:lnTo>
                  <a:pt x="224" y="152"/>
                </a:lnTo>
                <a:lnTo>
                  <a:pt x="226" y="152"/>
                </a:lnTo>
                <a:lnTo>
                  <a:pt x="229" y="149"/>
                </a:lnTo>
                <a:lnTo>
                  <a:pt x="231" y="147"/>
                </a:lnTo>
                <a:lnTo>
                  <a:pt x="234" y="145"/>
                </a:lnTo>
                <a:lnTo>
                  <a:pt x="234" y="142"/>
                </a:lnTo>
                <a:lnTo>
                  <a:pt x="224" y="142"/>
                </a:lnTo>
                <a:lnTo>
                  <a:pt x="224" y="142"/>
                </a:lnTo>
                <a:close/>
              </a:path>
              <a:path w="422" h="458">
                <a:moveTo>
                  <a:pt x="205" y="111"/>
                </a:moveTo>
                <a:lnTo>
                  <a:pt x="183" y="137"/>
                </a:lnTo>
                <a:lnTo>
                  <a:pt x="176" y="137"/>
                </a:lnTo>
                <a:lnTo>
                  <a:pt x="176" y="140"/>
                </a:lnTo>
                <a:lnTo>
                  <a:pt x="176" y="145"/>
                </a:lnTo>
                <a:lnTo>
                  <a:pt x="174" y="147"/>
                </a:lnTo>
                <a:lnTo>
                  <a:pt x="181" y="157"/>
                </a:lnTo>
                <a:lnTo>
                  <a:pt x="183" y="154"/>
                </a:lnTo>
                <a:lnTo>
                  <a:pt x="183" y="152"/>
                </a:lnTo>
                <a:lnTo>
                  <a:pt x="185" y="149"/>
                </a:lnTo>
                <a:lnTo>
                  <a:pt x="188" y="147"/>
                </a:lnTo>
                <a:lnTo>
                  <a:pt x="188" y="142"/>
                </a:lnTo>
                <a:lnTo>
                  <a:pt x="190" y="140"/>
                </a:lnTo>
                <a:lnTo>
                  <a:pt x="193" y="137"/>
                </a:lnTo>
                <a:lnTo>
                  <a:pt x="193" y="135"/>
                </a:lnTo>
                <a:lnTo>
                  <a:pt x="195" y="133"/>
                </a:lnTo>
                <a:lnTo>
                  <a:pt x="197" y="128"/>
                </a:lnTo>
                <a:lnTo>
                  <a:pt x="197" y="125"/>
                </a:lnTo>
                <a:lnTo>
                  <a:pt x="200" y="123"/>
                </a:lnTo>
                <a:lnTo>
                  <a:pt x="202" y="121"/>
                </a:lnTo>
                <a:lnTo>
                  <a:pt x="205" y="116"/>
                </a:lnTo>
                <a:lnTo>
                  <a:pt x="207" y="113"/>
                </a:lnTo>
                <a:lnTo>
                  <a:pt x="205" y="111"/>
                </a:lnTo>
                <a:lnTo>
                  <a:pt x="205" y="111"/>
                </a:lnTo>
                <a:close/>
              </a:path>
              <a:path w="422" h="458">
                <a:moveTo>
                  <a:pt x="214" y="85"/>
                </a:moveTo>
                <a:lnTo>
                  <a:pt x="214" y="92"/>
                </a:lnTo>
                <a:lnTo>
                  <a:pt x="217" y="94"/>
                </a:lnTo>
                <a:lnTo>
                  <a:pt x="217" y="101"/>
                </a:lnTo>
                <a:lnTo>
                  <a:pt x="219" y="106"/>
                </a:lnTo>
                <a:lnTo>
                  <a:pt x="219" y="113"/>
                </a:lnTo>
                <a:lnTo>
                  <a:pt x="222" y="116"/>
                </a:lnTo>
                <a:lnTo>
                  <a:pt x="222" y="118"/>
                </a:lnTo>
                <a:lnTo>
                  <a:pt x="224" y="123"/>
                </a:lnTo>
                <a:lnTo>
                  <a:pt x="224" y="125"/>
                </a:lnTo>
                <a:lnTo>
                  <a:pt x="226" y="128"/>
                </a:lnTo>
                <a:lnTo>
                  <a:pt x="229" y="133"/>
                </a:lnTo>
                <a:lnTo>
                  <a:pt x="229" y="135"/>
                </a:lnTo>
                <a:lnTo>
                  <a:pt x="226" y="137"/>
                </a:lnTo>
                <a:lnTo>
                  <a:pt x="226" y="140"/>
                </a:lnTo>
                <a:lnTo>
                  <a:pt x="224" y="142"/>
                </a:lnTo>
                <a:lnTo>
                  <a:pt x="236" y="142"/>
                </a:lnTo>
                <a:lnTo>
                  <a:pt x="236" y="145"/>
                </a:lnTo>
                <a:lnTo>
                  <a:pt x="238" y="147"/>
                </a:lnTo>
                <a:lnTo>
                  <a:pt x="241" y="149"/>
                </a:lnTo>
                <a:lnTo>
                  <a:pt x="243" y="152"/>
                </a:lnTo>
                <a:lnTo>
                  <a:pt x="245" y="154"/>
                </a:lnTo>
                <a:lnTo>
                  <a:pt x="248" y="157"/>
                </a:lnTo>
                <a:lnTo>
                  <a:pt x="250" y="159"/>
                </a:lnTo>
                <a:lnTo>
                  <a:pt x="253" y="159"/>
                </a:lnTo>
                <a:lnTo>
                  <a:pt x="255" y="161"/>
                </a:lnTo>
                <a:lnTo>
                  <a:pt x="257" y="164"/>
                </a:lnTo>
                <a:lnTo>
                  <a:pt x="260" y="164"/>
                </a:lnTo>
                <a:lnTo>
                  <a:pt x="262" y="166"/>
                </a:lnTo>
                <a:lnTo>
                  <a:pt x="265" y="169"/>
                </a:lnTo>
                <a:lnTo>
                  <a:pt x="267" y="169"/>
                </a:lnTo>
                <a:lnTo>
                  <a:pt x="267" y="166"/>
                </a:lnTo>
                <a:lnTo>
                  <a:pt x="270" y="166"/>
                </a:lnTo>
                <a:lnTo>
                  <a:pt x="270" y="164"/>
                </a:lnTo>
                <a:lnTo>
                  <a:pt x="272" y="161"/>
                </a:lnTo>
                <a:lnTo>
                  <a:pt x="277" y="159"/>
                </a:lnTo>
                <a:lnTo>
                  <a:pt x="279" y="159"/>
                </a:lnTo>
                <a:lnTo>
                  <a:pt x="279" y="157"/>
                </a:lnTo>
                <a:lnTo>
                  <a:pt x="277" y="157"/>
                </a:lnTo>
                <a:lnTo>
                  <a:pt x="274" y="154"/>
                </a:lnTo>
                <a:lnTo>
                  <a:pt x="265" y="154"/>
                </a:lnTo>
                <a:lnTo>
                  <a:pt x="262" y="152"/>
                </a:lnTo>
                <a:lnTo>
                  <a:pt x="260" y="152"/>
                </a:lnTo>
                <a:lnTo>
                  <a:pt x="257" y="149"/>
                </a:lnTo>
                <a:lnTo>
                  <a:pt x="255" y="149"/>
                </a:lnTo>
                <a:lnTo>
                  <a:pt x="253" y="147"/>
                </a:lnTo>
                <a:lnTo>
                  <a:pt x="250" y="145"/>
                </a:lnTo>
                <a:lnTo>
                  <a:pt x="248" y="145"/>
                </a:lnTo>
                <a:lnTo>
                  <a:pt x="245" y="142"/>
                </a:lnTo>
                <a:lnTo>
                  <a:pt x="243" y="140"/>
                </a:lnTo>
                <a:lnTo>
                  <a:pt x="241" y="137"/>
                </a:lnTo>
                <a:lnTo>
                  <a:pt x="241" y="133"/>
                </a:lnTo>
                <a:lnTo>
                  <a:pt x="243" y="130"/>
                </a:lnTo>
                <a:lnTo>
                  <a:pt x="234" y="130"/>
                </a:lnTo>
                <a:lnTo>
                  <a:pt x="234" y="128"/>
                </a:lnTo>
                <a:lnTo>
                  <a:pt x="231" y="125"/>
                </a:lnTo>
                <a:lnTo>
                  <a:pt x="231" y="123"/>
                </a:lnTo>
                <a:lnTo>
                  <a:pt x="229" y="121"/>
                </a:lnTo>
                <a:lnTo>
                  <a:pt x="226" y="118"/>
                </a:lnTo>
                <a:lnTo>
                  <a:pt x="226" y="116"/>
                </a:lnTo>
                <a:lnTo>
                  <a:pt x="224" y="111"/>
                </a:lnTo>
                <a:lnTo>
                  <a:pt x="224" y="109"/>
                </a:lnTo>
                <a:lnTo>
                  <a:pt x="222" y="104"/>
                </a:lnTo>
                <a:lnTo>
                  <a:pt x="222" y="101"/>
                </a:lnTo>
                <a:lnTo>
                  <a:pt x="219" y="97"/>
                </a:lnTo>
                <a:lnTo>
                  <a:pt x="219" y="92"/>
                </a:lnTo>
                <a:lnTo>
                  <a:pt x="217" y="89"/>
                </a:lnTo>
                <a:lnTo>
                  <a:pt x="217" y="85"/>
                </a:lnTo>
                <a:lnTo>
                  <a:pt x="250" y="85"/>
                </a:lnTo>
                <a:lnTo>
                  <a:pt x="214" y="85"/>
                </a:lnTo>
                <a:lnTo>
                  <a:pt x="214" y="85"/>
                </a:lnTo>
                <a:close/>
              </a:path>
              <a:path w="422" h="458">
                <a:moveTo>
                  <a:pt x="265" y="85"/>
                </a:moveTo>
                <a:lnTo>
                  <a:pt x="214" y="85"/>
                </a:lnTo>
                <a:lnTo>
                  <a:pt x="250" y="85"/>
                </a:lnTo>
                <a:lnTo>
                  <a:pt x="250" y="89"/>
                </a:lnTo>
                <a:lnTo>
                  <a:pt x="248" y="94"/>
                </a:lnTo>
                <a:lnTo>
                  <a:pt x="248" y="99"/>
                </a:lnTo>
                <a:lnTo>
                  <a:pt x="245" y="101"/>
                </a:lnTo>
                <a:lnTo>
                  <a:pt x="245" y="106"/>
                </a:lnTo>
                <a:lnTo>
                  <a:pt x="243" y="109"/>
                </a:lnTo>
                <a:lnTo>
                  <a:pt x="243" y="111"/>
                </a:lnTo>
                <a:lnTo>
                  <a:pt x="241" y="116"/>
                </a:lnTo>
                <a:lnTo>
                  <a:pt x="241" y="118"/>
                </a:lnTo>
                <a:lnTo>
                  <a:pt x="238" y="121"/>
                </a:lnTo>
                <a:lnTo>
                  <a:pt x="236" y="123"/>
                </a:lnTo>
                <a:lnTo>
                  <a:pt x="236" y="125"/>
                </a:lnTo>
                <a:lnTo>
                  <a:pt x="234" y="130"/>
                </a:lnTo>
                <a:lnTo>
                  <a:pt x="243" y="130"/>
                </a:lnTo>
                <a:lnTo>
                  <a:pt x="243" y="128"/>
                </a:lnTo>
                <a:lnTo>
                  <a:pt x="245" y="125"/>
                </a:lnTo>
                <a:lnTo>
                  <a:pt x="248" y="123"/>
                </a:lnTo>
                <a:lnTo>
                  <a:pt x="248" y="118"/>
                </a:lnTo>
                <a:lnTo>
                  <a:pt x="250" y="116"/>
                </a:lnTo>
                <a:lnTo>
                  <a:pt x="250" y="113"/>
                </a:lnTo>
                <a:lnTo>
                  <a:pt x="253" y="109"/>
                </a:lnTo>
                <a:lnTo>
                  <a:pt x="253" y="106"/>
                </a:lnTo>
                <a:lnTo>
                  <a:pt x="255" y="101"/>
                </a:lnTo>
                <a:lnTo>
                  <a:pt x="255" y="99"/>
                </a:lnTo>
                <a:lnTo>
                  <a:pt x="257" y="94"/>
                </a:lnTo>
                <a:lnTo>
                  <a:pt x="257" y="92"/>
                </a:lnTo>
                <a:lnTo>
                  <a:pt x="260" y="87"/>
                </a:lnTo>
                <a:lnTo>
                  <a:pt x="265" y="85"/>
                </a:lnTo>
                <a:lnTo>
                  <a:pt x="265" y="85"/>
                </a:lnTo>
                <a:close/>
              </a:path>
              <a:path w="422" h="458">
                <a:moveTo>
                  <a:pt x="255" y="73"/>
                </a:moveTo>
                <a:lnTo>
                  <a:pt x="250" y="80"/>
                </a:lnTo>
                <a:lnTo>
                  <a:pt x="202" y="80"/>
                </a:lnTo>
                <a:lnTo>
                  <a:pt x="207" y="85"/>
                </a:lnTo>
                <a:lnTo>
                  <a:pt x="265" y="85"/>
                </a:lnTo>
                <a:lnTo>
                  <a:pt x="255" y="73"/>
                </a:lnTo>
                <a:lnTo>
                  <a:pt x="255" y="73"/>
                </a:lnTo>
                <a:close/>
              </a:path>
              <a:path w="422" h="458">
                <a:moveTo>
                  <a:pt x="190" y="68"/>
                </a:moveTo>
                <a:lnTo>
                  <a:pt x="176" y="70"/>
                </a:lnTo>
                <a:lnTo>
                  <a:pt x="176" y="137"/>
                </a:lnTo>
                <a:lnTo>
                  <a:pt x="183" y="137"/>
                </a:lnTo>
                <a:lnTo>
                  <a:pt x="183" y="73"/>
                </a:lnTo>
                <a:lnTo>
                  <a:pt x="190" y="68"/>
                </a:lnTo>
                <a:lnTo>
                  <a:pt x="190" y="68"/>
                </a:lnTo>
                <a:close/>
              </a:path>
              <a:path w="422" h="458">
                <a:moveTo>
                  <a:pt x="181" y="58"/>
                </a:moveTo>
                <a:lnTo>
                  <a:pt x="176" y="65"/>
                </a:lnTo>
                <a:lnTo>
                  <a:pt x="154" y="65"/>
                </a:lnTo>
                <a:lnTo>
                  <a:pt x="159" y="73"/>
                </a:lnTo>
                <a:lnTo>
                  <a:pt x="162" y="70"/>
                </a:lnTo>
                <a:lnTo>
                  <a:pt x="176" y="70"/>
                </a:lnTo>
                <a:lnTo>
                  <a:pt x="190" y="68"/>
                </a:lnTo>
                <a:lnTo>
                  <a:pt x="181" y="58"/>
                </a:lnTo>
                <a:lnTo>
                  <a:pt x="181" y="58"/>
                </a:lnTo>
                <a:close/>
              </a:path>
              <a:path w="422" h="458">
                <a:moveTo>
                  <a:pt x="272" y="56"/>
                </a:moveTo>
                <a:lnTo>
                  <a:pt x="267" y="56"/>
                </a:lnTo>
                <a:lnTo>
                  <a:pt x="265" y="58"/>
                </a:lnTo>
                <a:lnTo>
                  <a:pt x="243" y="58"/>
                </a:lnTo>
                <a:lnTo>
                  <a:pt x="245" y="61"/>
                </a:lnTo>
                <a:lnTo>
                  <a:pt x="245" y="63"/>
                </a:lnTo>
                <a:lnTo>
                  <a:pt x="248" y="65"/>
                </a:lnTo>
                <a:lnTo>
                  <a:pt x="277" y="65"/>
                </a:lnTo>
                <a:lnTo>
                  <a:pt x="277" y="61"/>
                </a:lnTo>
                <a:lnTo>
                  <a:pt x="277" y="58"/>
                </a:lnTo>
                <a:lnTo>
                  <a:pt x="274" y="56"/>
                </a:lnTo>
                <a:lnTo>
                  <a:pt x="272" y="56"/>
                </a:lnTo>
                <a:lnTo>
                  <a:pt x="272" y="56"/>
                </a:lnTo>
                <a:close/>
              </a:path>
              <a:path w="422" h="458">
                <a:moveTo>
                  <a:pt x="212" y="17"/>
                </a:moveTo>
                <a:lnTo>
                  <a:pt x="212" y="41"/>
                </a:lnTo>
                <a:lnTo>
                  <a:pt x="210" y="44"/>
                </a:lnTo>
                <a:lnTo>
                  <a:pt x="210" y="53"/>
                </a:lnTo>
                <a:lnTo>
                  <a:pt x="207" y="56"/>
                </a:lnTo>
                <a:lnTo>
                  <a:pt x="207" y="58"/>
                </a:lnTo>
                <a:lnTo>
                  <a:pt x="205" y="61"/>
                </a:lnTo>
                <a:lnTo>
                  <a:pt x="205" y="63"/>
                </a:lnTo>
                <a:lnTo>
                  <a:pt x="202" y="65"/>
                </a:lnTo>
                <a:lnTo>
                  <a:pt x="200" y="70"/>
                </a:lnTo>
                <a:lnTo>
                  <a:pt x="197" y="73"/>
                </a:lnTo>
                <a:lnTo>
                  <a:pt x="195" y="75"/>
                </a:lnTo>
                <a:lnTo>
                  <a:pt x="193" y="77"/>
                </a:lnTo>
                <a:lnTo>
                  <a:pt x="190" y="80"/>
                </a:lnTo>
                <a:lnTo>
                  <a:pt x="188" y="85"/>
                </a:lnTo>
                <a:lnTo>
                  <a:pt x="190" y="87"/>
                </a:lnTo>
                <a:lnTo>
                  <a:pt x="193" y="85"/>
                </a:lnTo>
                <a:lnTo>
                  <a:pt x="195" y="82"/>
                </a:lnTo>
                <a:lnTo>
                  <a:pt x="197" y="80"/>
                </a:lnTo>
                <a:lnTo>
                  <a:pt x="200" y="77"/>
                </a:lnTo>
                <a:lnTo>
                  <a:pt x="202" y="75"/>
                </a:lnTo>
                <a:lnTo>
                  <a:pt x="205" y="73"/>
                </a:lnTo>
                <a:lnTo>
                  <a:pt x="207" y="70"/>
                </a:lnTo>
                <a:lnTo>
                  <a:pt x="210" y="68"/>
                </a:lnTo>
                <a:lnTo>
                  <a:pt x="210" y="65"/>
                </a:lnTo>
                <a:lnTo>
                  <a:pt x="212" y="63"/>
                </a:lnTo>
                <a:lnTo>
                  <a:pt x="214" y="61"/>
                </a:lnTo>
                <a:lnTo>
                  <a:pt x="214" y="56"/>
                </a:lnTo>
                <a:lnTo>
                  <a:pt x="217" y="53"/>
                </a:lnTo>
                <a:lnTo>
                  <a:pt x="217" y="49"/>
                </a:lnTo>
                <a:lnTo>
                  <a:pt x="219" y="46"/>
                </a:lnTo>
                <a:lnTo>
                  <a:pt x="219" y="17"/>
                </a:lnTo>
                <a:lnTo>
                  <a:pt x="243" y="17"/>
                </a:lnTo>
                <a:lnTo>
                  <a:pt x="212" y="17"/>
                </a:lnTo>
                <a:lnTo>
                  <a:pt x="212" y="17"/>
                </a:lnTo>
                <a:close/>
              </a:path>
              <a:path w="422" h="458">
                <a:moveTo>
                  <a:pt x="212" y="8"/>
                </a:moveTo>
                <a:lnTo>
                  <a:pt x="212" y="17"/>
                </a:lnTo>
                <a:lnTo>
                  <a:pt x="243" y="17"/>
                </a:lnTo>
                <a:lnTo>
                  <a:pt x="243" y="58"/>
                </a:lnTo>
                <a:lnTo>
                  <a:pt x="257" y="58"/>
                </a:lnTo>
                <a:lnTo>
                  <a:pt x="255" y="58"/>
                </a:lnTo>
                <a:lnTo>
                  <a:pt x="253" y="56"/>
                </a:lnTo>
                <a:lnTo>
                  <a:pt x="253" y="20"/>
                </a:lnTo>
                <a:lnTo>
                  <a:pt x="257" y="17"/>
                </a:lnTo>
                <a:lnTo>
                  <a:pt x="219" y="15"/>
                </a:lnTo>
                <a:lnTo>
                  <a:pt x="212" y="8"/>
                </a:lnTo>
                <a:lnTo>
                  <a:pt x="212" y="8"/>
                </a:lnTo>
                <a:close/>
              </a:path>
              <a:path w="422" h="458">
                <a:moveTo>
                  <a:pt x="248" y="8"/>
                </a:moveTo>
                <a:lnTo>
                  <a:pt x="243" y="15"/>
                </a:lnTo>
                <a:lnTo>
                  <a:pt x="219" y="15"/>
                </a:lnTo>
                <a:lnTo>
                  <a:pt x="257" y="17"/>
                </a:lnTo>
                <a:lnTo>
                  <a:pt x="248" y="8"/>
                </a:lnTo>
                <a:lnTo>
                  <a:pt x="248" y="8"/>
                </a:lnTo>
                <a:close/>
              </a:path>
              <a:path w="422" h="458">
                <a:moveTo>
                  <a:pt x="171" y="8"/>
                </a:moveTo>
                <a:lnTo>
                  <a:pt x="169" y="8"/>
                </a:lnTo>
                <a:lnTo>
                  <a:pt x="171" y="13"/>
                </a:lnTo>
                <a:lnTo>
                  <a:pt x="171" y="17"/>
                </a:lnTo>
                <a:lnTo>
                  <a:pt x="174" y="20"/>
                </a:lnTo>
                <a:lnTo>
                  <a:pt x="174" y="22"/>
                </a:lnTo>
                <a:lnTo>
                  <a:pt x="176" y="27"/>
                </a:lnTo>
                <a:lnTo>
                  <a:pt x="176" y="32"/>
                </a:lnTo>
                <a:lnTo>
                  <a:pt x="178" y="34"/>
                </a:lnTo>
                <a:lnTo>
                  <a:pt x="178" y="39"/>
                </a:lnTo>
                <a:lnTo>
                  <a:pt x="181" y="39"/>
                </a:lnTo>
                <a:lnTo>
                  <a:pt x="183" y="37"/>
                </a:lnTo>
                <a:lnTo>
                  <a:pt x="185" y="32"/>
                </a:lnTo>
                <a:lnTo>
                  <a:pt x="185" y="22"/>
                </a:lnTo>
                <a:lnTo>
                  <a:pt x="183" y="20"/>
                </a:lnTo>
                <a:lnTo>
                  <a:pt x="183" y="17"/>
                </a:lnTo>
                <a:lnTo>
                  <a:pt x="181" y="15"/>
                </a:lnTo>
                <a:lnTo>
                  <a:pt x="178" y="15"/>
                </a:lnTo>
                <a:lnTo>
                  <a:pt x="176" y="13"/>
                </a:lnTo>
                <a:lnTo>
                  <a:pt x="174" y="10"/>
                </a:lnTo>
                <a:lnTo>
                  <a:pt x="171" y="8"/>
                </a:lnTo>
                <a:lnTo>
                  <a:pt x="171" y="8"/>
                </a:lnTo>
                <a:close/>
              </a:path>
              <a:path w="422" h="458">
                <a:moveTo>
                  <a:pt x="358" y="130"/>
                </a:moveTo>
                <a:lnTo>
                  <a:pt x="351" y="130"/>
                </a:lnTo>
                <a:lnTo>
                  <a:pt x="351" y="133"/>
                </a:lnTo>
                <a:lnTo>
                  <a:pt x="351" y="161"/>
                </a:lnTo>
                <a:lnTo>
                  <a:pt x="349" y="166"/>
                </a:lnTo>
                <a:lnTo>
                  <a:pt x="349" y="173"/>
                </a:lnTo>
                <a:lnTo>
                  <a:pt x="358" y="169"/>
                </a:lnTo>
                <a:lnTo>
                  <a:pt x="358" y="130"/>
                </a:lnTo>
                <a:lnTo>
                  <a:pt x="358" y="130"/>
                </a:lnTo>
                <a:close/>
              </a:path>
              <a:path w="422" h="458">
                <a:moveTo>
                  <a:pt x="409" y="113"/>
                </a:moveTo>
                <a:lnTo>
                  <a:pt x="399" y="125"/>
                </a:lnTo>
                <a:lnTo>
                  <a:pt x="294" y="125"/>
                </a:lnTo>
                <a:lnTo>
                  <a:pt x="296" y="130"/>
                </a:lnTo>
                <a:lnTo>
                  <a:pt x="421" y="130"/>
                </a:lnTo>
                <a:lnTo>
                  <a:pt x="409" y="113"/>
                </a:lnTo>
                <a:lnTo>
                  <a:pt x="409" y="113"/>
                </a:lnTo>
                <a:close/>
              </a:path>
              <a:path w="422" h="458">
                <a:moveTo>
                  <a:pt x="351" y="101"/>
                </a:moveTo>
                <a:lnTo>
                  <a:pt x="351" y="125"/>
                </a:lnTo>
                <a:lnTo>
                  <a:pt x="358" y="125"/>
                </a:lnTo>
                <a:lnTo>
                  <a:pt x="358" y="101"/>
                </a:lnTo>
                <a:lnTo>
                  <a:pt x="390" y="101"/>
                </a:lnTo>
                <a:lnTo>
                  <a:pt x="351" y="101"/>
                </a:lnTo>
                <a:lnTo>
                  <a:pt x="351" y="101"/>
                </a:lnTo>
                <a:close/>
              </a:path>
              <a:path w="422" h="458">
                <a:moveTo>
                  <a:pt x="397" y="101"/>
                </a:moveTo>
                <a:lnTo>
                  <a:pt x="351" y="101"/>
                </a:lnTo>
                <a:lnTo>
                  <a:pt x="390" y="101"/>
                </a:lnTo>
                <a:lnTo>
                  <a:pt x="390" y="111"/>
                </a:lnTo>
                <a:lnTo>
                  <a:pt x="397" y="106"/>
                </a:lnTo>
                <a:lnTo>
                  <a:pt x="397" y="101"/>
                </a:lnTo>
                <a:lnTo>
                  <a:pt x="397" y="101"/>
                </a:lnTo>
                <a:close/>
              </a:path>
              <a:path w="422" h="458">
                <a:moveTo>
                  <a:pt x="351" y="73"/>
                </a:moveTo>
                <a:lnTo>
                  <a:pt x="351" y="97"/>
                </a:lnTo>
                <a:lnTo>
                  <a:pt x="358" y="97"/>
                </a:lnTo>
                <a:lnTo>
                  <a:pt x="358" y="73"/>
                </a:lnTo>
                <a:lnTo>
                  <a:pt x="390" y="73"/>
                </a:lnTo>
                <a:lnTo>
                  <a:pt x="351" y="73"/>
                </a:lnTo>
                <a:lnTo>
                  <a:pt x="351" y="73"/>
                </a:lnTo>
                <a:close/>
              </a:path>
              <a:path w="422" h="458">
                <a:moveTo>
                  <a:pt x="397" y="73"/>
                </a:moveTo>
                <a:lnTo>
                  <a:pt x="351" y="73"/>
                </a:lnTo>
                <a:lnTo>
                  <a:pt x="390" y="73"/>
                </a:lnTo>
                <a:lnTo>
                  <a:pt x="390" y="97"/>
                </a:lnTo>
                <a:lnTo>
                  <a:pt x="358" y="97"/>
                </a:lnTo>
                <a:lnTo>
                  <a:pt x="320" y="97"/>
                </a:lnTo>
                <a:lnTo>
                  <a:pt x="313" y="101"/>
                </a:lnTo>
                <a:lnTo>
                  <a:pt x="313" y="116"/>
                </a:lnTo>
                <a:lnTo>
                  <a:pt x="320" y="111"/>
                </a:lnTo>
                <a:lnTo>
                  <a:pt x="320" y="101"/>
                </a:lnTo>
                <a:lnTo>
                  <a:pt x="351" y="101"/>
                </a:lnTo>
                <a:lnTo>
                  <a:pt x="397" y="101"/>
                </a:lnTo>
                <a:lnTo>
                  <a:pt x="397" y="97"/>
                </a:lnTo>
                <a:lnTo>
                  <a:pt x="397" y="73"/>
                </a:lnTo>
                <a:lnTo>
                  <a:pt x="397" y="73"/>
                </a:lnTo>
                <a:close/>
              </a:path>
              <a:path w="422" h="458">
                <a:moveTo>
                  <a:pt x="351" y="44"/>
                </a:moveTo>
                <a:lnTo>
                  <a:pt x="351" y="68"/>
                </a:lnTo>
                <a:lnTo>
                  <a:pt x="358" y="68"/>
                </a:lnTo>
                <a:lnTo>
                  <a:pt x="358" y="44"/>
                </a:lnTo>
                <a:lnTo>
                  <a:pt x="390" y="44"/>
                </a:lnTo>
                <a:lnTo>
                  <a:pt x="351" y="44"/>
                </a:lnTo>
                <a:lnTo>
                  <a:pt x="351" y="44"/>
                </a:lnTo>
                <a:close/>
              </a:path>
              <a:path w="422" h="458">
                <a:moveTo>
                  <a:pt x="313" y="44"/>
                </a:moveTo>
                <a:lnTo>
                  <a:pt x="313" y="70"/>
                </a:lnTo>
                <a:lnTo>
                  <a:pt x="320" y="68"/>
                </a:lnTo>
                <a:lnTo>
                  <a:pt x="320" y="44"/>
                </a:lnTo>
                <a:lnTo>
                  <a:pt x="351" y="44"/>
                </a:lnTo>
                <a:lnTo>
                  <a:pt x="313" y="44"/>
                </a:lnTo>
                <a:lnTo>
                  <a:pt x="313" y="44"/>
                </a:lnTo>
                <a:close/>
              </a:path>
              <a:path w="422" h="458">
                <a:moveTo>
                  <a:pt x="392" y="34"/>
                </a:moveTo>
                <a:lnTo>
                  <a:pt x="387" y="41"/>
                </a:lnTo>
                <a:lnTo>
                  <a:pt x="313" y="41"/>
                </a:lnTo>
                <a:lnTo>
                  <a:pt x="313" y="44"/>
                </a:lnTo>
                <a:lnTo>
                  <a:pt x="390" y="44"/>
                </a:lnTo>
                <a:lnTo>
                  <a:pt x="390" y="68"/>
                </a:lnTo>
                <a:lnTo>
                  <a:pt x="320" y="68"/>
                </a:lnTo>
                <a:lnTo>
                  <a:pt x="313" y="70"/>
                </a:lnTo>
                <a:lnTo>
                  <a:pt x="313" y="101"/>
                </a:lnTo>
                <a:lnTo>
                  <a:pt x="320" y="97"/>
                </a:lnTo>
                <a:lnTo>
                  <a:pt x="320" y="73"/>
                </a:lnTo>
                <a:lnTo>
                  <a:pt x="351" y="73"/>
                </a:lnTo>
                <a:lnTo>
                  <a:pt x="397" y="73"/>
                </a:lnTo>
                <a:lnTo>
                  <a:pt x="397" y="68"/>
                </a:lnTo>
                <a:lnTo>
                  <a:pt x="397" y="63"/>
                </a:lnTo>
                <a:lnTo>
                  <a:pt x="397" y="58"/>
                </a:lnTo>
                <a:lnTo>
                  <a:pt x="397" y="49"/>
                </a:lnTo>
                <a:lnTo>
                  <a:pt x="402" y="41"/>
                </a:lnTo>
                <a:lnTo>
                  <a:pt x="392" y="34"/>
                </a:lnTo>
                <a:lnTo>
                  <a:pt x="392" y="34"/>
                </a:lnTo>
                <a:close/>
              </a:path>
              <a:path w="422" h="458">
                <a:moveTo>
                  <a:pt x="313" y="34"/>
                </a:moveTo>
                <a:lnTo>
                  <a:pt x="313" y="41"/>
                </a:lnTo>
                <a:lnTo>
                  <a:pt x="365" y="41"/>
                </a:lnTo>
                <a:lnTo>
                  <a:pt x="322" y="41"/>
                </a:lnTo>
                <a:lnTo>
                  <a:pt x="313" y="34"/>
                </a:lnTo>
                <a:lnTo>
                  <a:pt x="313" y="34"/>
                </a:lnTo>
                <a:close/>
              </a:path>
              <a:path w="422" h="458">
                <a:moveTo>
                  <a:pt x="327" y="3"/>
                </a:moveTo>
                <a:lnTo>
                  <a:pt x="325" y="5"/>
                </a:lnTo>
                <a:lnTo>
                  <a:pt x="327" y="5"/>
                </a:lnTo>
                <a:lnTo>
                  <a:pt x="327" y="10"/>
                </a:lnTo>
                <a:lnTo>
                  <a:pt x="330" y="13"/>
                </a:lnTo>
                <a:lnTo>
                  <a:pt x="332" y="15"/>
                </a:lnTo>
                <a:lnTo>
                  <a:pt x="334" y="20"/>
                </a:lnTo>
                <a:lnTo>
                  <a:pt x="334" y="22"/>
                </a:lnTo>
                <a:lnTo>
                  <a:pt x="337" y="25"/>
                </a:lnTo>
                <a:lnTo>
                  <a:pt x="337" y="29"/>
                </a:lnTo>
                <a:lnTo>
                  <a:pt x="339" y="34"/>
                </a:lnTo>
                <a:lnTo>
                  <a:pt x="339" y="37"/>
                </a:lnTo>
                <a:lnTo>
                  <a:pt x="342" y="37"/>
                </a:lnTo>
                <a:lnTo>
                  <a:pt x="344" y="34"/>
                </a:lnTo>
                <a:lnTo>
                  <a:pt x="346" y="29"/>
                </a:lnTo>
                <a:lnTo>
                  <a:pt x="346" y="25"/>
                </a:lnTo>
                <a:lnTo>
                  <a:pt x="344" y="22"/>
                </a:lnTo>
                <a:lnTo>
                  <a:pt x="344" y="17"/>
                </a:lnTo>
                <a:lnTo>
                  <a:pt x="342" y="15"/>
                </a:lnTo>
                <a:lnTo>
                  <a:pt x="339" y="13"/>
                </a:lnTo>
                <a:lnTo>
                  <a:pt x="337" y="10"/>
                </a:lnTo>
                <a:lnTo>
                  <a:pt x="334" y="10"/>
                </a:lnTo>
                <a:lnTo>
                  <a:pt x="332" y="8"/>
                </a:lnTo>
                <a:lnTo>
                  <a:pt x="330" y="5"/>
                </a:lnTo>
                <a:lnTo>
                  <a:pt x="327" y="3"/>
                </a:lnTo>
                <a:lnTo>
                  <a:pt x="327" y="3"/>
                </a:lnTo>
                <a:close/>
              </a:path>
              <a:path w="422" h="458">
                <a:moveTo>
                  <a:pt x="377" y="1"/>
                </a:moveTo>
                <a:lnTo>
                  <a:pt x="375" y="3"/>
                </a:lnTo>
                <a:lnTo>
                  <a:pt x="375" y="10"/>
                </a:lnTo>
                <a:lnTo>
                  <a:pt x="373" y="13"/>
                </a:lnTo>
                <a:lnTo>
                  <a:pt x="373" y="17"/>
                </a:lnTo>
                <a:lnTo>
                  <a:pt x="370" y="20"/>
                </a:lnTo>
                <a:lnTo>
                  <a:pt x="370" y="25"/>
                </a:lnTo>
                <a:lnTo>
                  <a:pt x="368" y="27"/>
                </a:lnTo>
                <a:lnTo>
                  <a:pt x="368" y="32"/>
                </a:lnTo>
                <a:lnTo>
                  <a:pt x="365" y="34"/>
                </a:lnTo>
                <a:lnTo>
                  <a:pt x="363" y="37"/>
                </a:lnTo>
                <a:lnTo>
                  <a:pt x="363" y="41"/>
                </a:lnTo>
                <a:lnTo>
                  <a:pt x="322" y="41"/>
                </a:lnTo>
                <a:lnTo>
                  <a:pt x="365" y="41"/>
                </a:lnTo>
                <a:lnTo>
                  <a:pt x="368" y="39"/>
                </a:lnTo>
                <a:lnTo>
                  <a:pt x="368" y="37"/>
                </a:lnTo>
                <a:lnTo>
                  <a:pt x="370" y="32"/>
                </a:lnTo>
                <a:lnTo>
                  <a:pt x="373" y="29"/>
                </a:lnTo>
                <a:lnTo>
                  <a:pt x="375" y="27"/>
                </a:lnTo>
                <a:lnTo>
                  <a:pt x="377" y="25"/>
                </a:lnTo>
                <a:lnTo>
                  <a:pt x="377" y="22"/>
                </a:lnTo>
                <a:lnTo>
                  <a:pt x="380" y="17"/>
                </a:lnTo>
                <a:lnTo>
                  <a:pt x="382" y="15"/>
                </a:lnTo>
                <a:lnTo>
                  <a:pt x="385" y="15"/>
                </a:lnTo>
                <a:lnTo>
                  <a:pt x="387" y="13"/>
                </a:lnTo>
                <a:lnTo>
                  <a:pt x="377" y="1"/>
                </a:lnTo>
                <a:lnTo>
                  <a:pt x="3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52" name="path 10852"/>
          <p:cNvSpPr/>
          <p:nvPr/>
        </p:nvSpPr>
        <p:spPr>
          <a:xfrm>
            <a:off x="7899653" y="9744709"/>
            <a:ext cx="259081" cy="106679"/>
          </a:xfrm>
          <a:custGeom>
            <a:avLst/>
            <a:gdLst/>
            <a:ahLst/>
            <a:cxnLst/>
            <a:rect l="0" t="0" r="0" b="0"/>
            <a:pathLst>
              <a:path w="408" h="167">
                <a:moveTo>
                  <a:pt x="70" y="135"/>
                </a:moveTo>
                <a:lnTo>
                  <a:pt x="70" y="137"/>
                </a:lnTo>
                <a:lnTo>
                  <a:pt x="68" y="140"/>
                </a:lnTo>
                <a:lnTo>
                  <a:pt x="66" y="142"/>
                </a:lnTo>
                <a:lnTo>
                  <a:pt x="63" y="142"/>
                </a:lnTo>
                <a:lnTo>
                  <a:pt x="61" y="145"/>
                </a:lnTo>
                <a:lnTo>
                  <a:pt x="58" y="147"/>
                </a:lnTo>
                <a:lnTo>
                  <a:pt x="56" y="150"/>
                </a:lnTo>
                <a:lnTo>
                  <a:pt x="54" y="150"/>
                </a:lnTo>
                <a:lnTo>
                  <a:pt x="51" y="152"/>
                </a:lnTo>
                <a:lnTo>
                  <a:pt x="49" y="154"/>
                </a:lnTo>
                <a:lnTo>
                  <a:pt x="46" y="154"/>
                </a:lnTo>
                <a:lnTo>
                  <a:pt x="44" y="157"/>
                </a:lnTo>
                <a:lnTo>
                  <a:pt x="42" y="159"/>
                </a:lnTo>
                <a:lnTo>
                  <a:pt x="37" y="159"/>
                </a:lnTo>
                <a:lnTo>
                  <a:pt x="34" y="161"/>
                </a:lnTo>
                <a:lnTo>
                  <a:pt x="32" y="161"/>
                </a:lnTo>
                <a:lnTo>
                  <a:pt x="27" y="164"/>
                </a:lnTo>
                <a:lnTo>
                  <a:pt x="27" y="166"/>
                </a:lnTo>
                <a:lnTo>
                  <a:pt x="30" y="166"/>
                </a:lnTo>
                <a:lnTo>
                  <a:pt x="32" y="166"/>
                </a:lnTo>
                <a:lnTo>
                  <a:pt x="34" y="164"/>
                </a:lnTo>
                <a:lnTo>
                  <a:pt x="42" y="164"/>
                </a:lnTo>
                <a:lnTo>
                  <a:pt x="44" y="161"/>
                </a:lnTo>
                <a:lnTo>
                  <a:pt x="46" y="161"/>
                </a:lnTo>
                <a:lnTo>
                  <a:pt x="49" y="159"/>
                </a:lnTo>
                <a:lnTo>
                  <a:pt x="51" y="159"/>
                </a:lnTo>
                <a:lnTo>
                  <a:pt x="54" y="157"/>
                </a:lnTo>
                <a:lnTo>
                  <a:pt x="56" y="157"/>
                </a:lnTo>
                <a:lnTo>
                  <a:pt x="58" y="154"/>
                </a:lnTo>
                <a:lnTo>
                  <a:pt x="61" y="152"/>
                </a:lnTo>
                <a:lnTo>
                  <a:pt x="63" y="152"/>
                </a:lnTo>
                <a:lnTo>
                  <a:pt x="66" y="150"/>
                </a:lnTo>
                <a:lnTo>
                  <a:pt x="68" y="147"/>
                </a:lnTo>
                <a:lnTo>
                  <a:pt x="70" y="147"/>
                </a:lnTo>
                <a:lnTo>
                  <a:pt x="73" y="145"/>
                </a:lnTo>
                <a:lnTo>
                  <a:pt x="75" y="142"/>
                </a:lnTo>
                <a:lnTo>
                  <a:pt x="78" y="140"/>
                </a:lnTo>
                <a:lnTo>
                  <a:pt x="80" y="137"/>
                </a:lnTo>
                <a:lnTo>
                  <a:pt x="82" y="135"/>
                </a:lnTo>
                <a:lnTo>
                  <a:pt x="70" y="135"/>
                </a:lnTo>
                <a:lnTo>
                  <a:pt x="70" y="135"/>
                </a:lnTo>
                <a:close/>
              </a:path>
              <a:path w="408" h="167">
                <a:moveTo>
                  <a:pt x="51" y="104"/>
                </a:moveTo>
                <a:lnTo>
                  <a:pt x="32" y="130"/>
                </a:lnTo>
                <a:lnTo>
                  <a:pt x="25" y="130"/>
                </a:lnTo>
                <a:lnTo>
                  <a:pt x="25" y="133"/>
                </a:lnTo>
                <a:lnTo>
                  <a:pt x="22" y="137"/>
                </a:lnTo>
                <a:lnTo>
                  <a:pt x="20" y="140"/>
                </a:lnTo>
                <a:lnTo>
                  <a:pt x="30" y="150"/>
                </a:lnTo>
                <a:lnTo>
                  <a:pt x="32" y="145"/>
                </a:lnTo>
                <a:lnTo>
                  <a:pt x="32" y="142"/>
                </a:lnTo>
                <a:lnTo>
                  <a:pt x="34" y="140"/>
                </a:lnTo>
                <a:lnTo>
                  <a:pt x="37" y="137"/>
                </a:lnTo>
                <a:lnTo>
                  <a:pt x="37" y="133"/>
                </a:lnTo>
                <a:lnTo>
                  <a:pt x="39" y="130"/>
                </a:lnTo>
                <a:lnTo>
                  <a:pt x="42" y="128"/>
                </a:lnTo>
                <a:lnTo>
                  <a:pt x="42" y="125"/>
                </a:lnTo>
                <a:lnTo>
                  <a:pt x="44" y="123"/>
                </a:lnTo>
                <a:lnTo>
                  <a:pt x="46" y="118"/>
                </a:lnTo>
                <a:lnTo>
                  <a:pt x="49" y="116"/>
                </a:lnTo>
                <a:lnTo>
                  <a:pt x="49" y="113"/>
                </a:lnTo>
                <a:lnTo>
                  <a:pt x="51" y="111"/>
                </a:lnTo>
                <a:lnTo>
                  <a:pt x="54" y="106"/>
                </a:lnTo>
                <a:lnTo>
                  <a:pt x="51" y="104"/>
                </a:lnTo>
                <a:lnTo>
                  <a:pt x="51" y="104"/>
                </a:lnTo>
                <a:close/>
              </a:path>
              <a:path w="408" h="167">
                <a:moveTo>
                  <a:pt x="61" y="77"/>
                </a:moveTo>
                <a:lnTo>
                  <a:pt x="61" y="80"/>
                </a:lnTo>
                <a:lnTo>
                  <a:pt x="63" y="85"/>
                </a:lnTo>
                <a:lnTo>
                  <a:pt x="63" y="92"/>
                </a:lnTo>
                <a:lnTo>
                  <a:pt x="66" y="94"/>
                </a:lnTo>
                <a:lnTo>
                  <a:pt x="66" y="101"/>
                </a:lnTo>
                <a:lnTo>
                  <a:pt x="68" y="106"/>
                </a:lnTo>
                <a:lnTo>
                  <a:pt x="68" y="109"/>
                </a:lnTo>
                <a:lnTo>
                  <a:pt x="70" y="113"/>
                </a:lnTo>
                <a:lnTo>
                  <a:pt x="70" y="116"/>
                </a:lnTo>
                <a:lnTo>
                  <a:pt x="73" y="118"/>
                </a:lnTo>
                <a:lnTo>
                  <a:pt x="73" y="123"/>
                </a:lnTo>
                <a:lnTo>
                  <a:pt x="75" y="125"/>
                </a:lnTo>
                <a:lnTo>
                  <a:pt x="78" y="128"/>
                </a:lnTo>
                <a:lnTo>
                  <a:pt x="75" y="130"/>
                </a:lnTo>
                <a:lnTo>
                  <a:pt x="73" y="133"/>
                </a:lnTo>
                <a:lnTo>
                  <a:pt x="70" y="135"/>
                </a:lnTo>
                <a:lnTo>
                  <a:pt x="82" y="135"/>
                </a:lnTo>
                <a:lnTo>
                  <a:pt x="85" y="137"/>
                </a:lnTo>
                <a:lnTo>
                  <a:pt x="87" y="140"/>
                </a:lnTo>
                <a:lnTo>
                  <a:pt x="90" y="142"/>
                </a:lnTo>
                <a:lnTo>
                  <a:pt x="92" y="145"/>
                </a:lnTo>
                <a:lnTo>
                  <a:pt x="92" y="147"/>
                </a:lnTo>
                <a:lnTo>
                  <a:pt x="94" y="150"/>
                </a:lnTo>
                <a:lnTo>
                  <a:pt x="97" y="152"/>
                </a:lnTo>
                <a:lnTo>
                  <a:pt x="99" y="154"/>
                </a:lnTo>
                <a:lnTo>
                  <a:pt x="102" y="154"/>
                </a:lnTo>
                <a:lnTo>
                  <a:pt x="104" y="157"/>
                </a:lnTo>
                <a:lnTo>
                  <a:pt x="109" y="159"/>
                </a:lnTo>
                <a:lnTo>
                  <a:pt x="111" y="159"/>
                </a:lnTo>
                <a:lnTo>
                  <a:pt x="114" y="161"/>
                </a:lnTo>
                <a:lnTo>
                  <a:pt x="116" y="161"/>
                </a:lnTo>
                <a:lnTo>
                  <a:pt x="116" y="159"/>
                </a:lnTo>
                <a:lnTo>
                  <a:pt x="118" y="157"/>
                </a:lnTo>
                <a:lnTo>
                  <a:pt x="121" y="154"/>
                </a:lnTo>
                <a:lnTo>
                  <a:pt x="123" y="152"/>
                </a:lnTo>
                <a:lnTo>
                  <a:pt x="128" y="152"/>
                </a:lnTo>
                <a:lnTo>
                  <a:pt x="128" y="150"/>
                </a:lnTo>
                <a:lnTo>
                  <a:pt x="123" y="150"/>
                </a:lnTo>
                <a:lnTo>
                  <a:pt x="118" y="147"/>
                </a:lnTo>
                <a:lnTo>
                  <a:pt x="114" y="147"/>
                </a:lnTo>
                <a:lnTo>
                  <a:pt x="111" y="145"/>
                </a:lnTo>
                <a:lnTo>
                  <a:pt x="109" y="145"/>
                </a:lnTo>
                <a:lnTo>
                  <a:pt x="106" y="142"/>
                </a:lnTo>
                <a:lnTo>
                  <a:pt x="104" y="142"/>
                </a:lnTo>
                <a:lnTo>
                  <a:pt x="102" y="140"/>
                </a:lnTo>
                <a:lnTo>
                  <a:pt x="99" y="140"/>
                </a:lnTo>
                <a:lnTo>
                  <a:pt x="97" y="137"/>
                </a:lnTo>
                <a:lnTo>
                  <a:pt x="94" y="135"/>
                </a:lnTo>
                <a:lnTo>
                  <a:pt x="92" y="133"/>
                </a:lnTo>
                <a:lnTo>
                  <a:pt x="90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82" y="123"/>
                </a:lnTo>
                <a:lnTo>
                  <a:pt x="80" y="121"/>
                </a:lnTo>
                <a:lnTo>
                  <a:pt x="80" y="118"/>
                </a:lnTo>
                <a:lnTo>
                  <a:pt x="78" y="116"/>
                </a:lnTo>
                <a:lnTo>
                  <a:pt x="75" y="113"/>
                </a:lnTo>
                <a:lnTo>
                  <a:pt x="75" y="111"/>
                </a:lnTo>
                <a:lnTo>
                  <a:pt x="73" y="109"/>
                </a:lnTo>
                <a:lnTo>
                  <a:pt x="73" y="104"/>
                </a:lnTo>
                <a:lnTo>
                  <a:pt x="70" y="101"/>
                </a:lnTo>
                <a:lnTo>
                  <a:pt x="70" y="99"/>
                </a:lnTo>
                <a:lnTo>
                  <a:pt x="68" y="94"/>
                </a:lnTo>
                <a:lnTo>
                  <a:pt x="68" y="90"/>
                </a:lnTo>
                <a:lnTo>
                  <a:pt x="66" y="87"/>
                </a:lnTo>
                <a:lnTo>
                  <a:pt x="66" y="82"/>
                </a:lnTo>
                <a:lnTo>
                  <a:pt x="63" y="77"/>
                </a:lnTo>
                <a:lnTo>
                  <a:pt x="99" y="77"/>
                </a:lnTo>
                <a:lnTo>
                  <a:pt x="61" y="77"/>
                </a:lnTo>
                <a:lnTo>
                  <a:pt x="61" y="77"/>
                </a:lnTo>
                <a:close/>
              </a:path>
              <a:path w="408" h="167">
                <a:moveTo>
                  <a:pt x="111" y="77"/>
                </a:moveTo>
                <a:lnTo>
                  <a:pt x="61" y="77"/>
                </a:lnTo>
                <a:lnTo>
                  <a:pt x="99" y="77"/>
                </a:ln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4"/>
                </a:lnTo>
                <a:lnTo>
                  <a:pt x="92" y="99"/>
                </a:lnTo>
                <a:lnTo>
                  <a:pt x="92" y="101"/>
                </a:lnTo>
                <a:lnTo>
                  <a:pt x="90" y="104"/>
                </a:lnTo>
                <a:lnTo>
                  <a:pt x="90" y="109"/>
                </a:lnTo>
                <a:lnTo>
                  <a:pt x="87" y="111"/>
                </a:lnTo>
                <a:lnTo>
                  <a:pt x="87" y="113"/>
                </a:lnTo>
                <a:lnTo>
                  <a:pt x="85" y="116"/>
                </a:lnTo>
                <a:lnTo>
                  <a:pt x="82" y="121"/>
                </a:lnTo>
                <a:lnTo>
                  <a:pt x="82" y="123"/>
                </a:lnTo>
                <a:lnTo>
                  <a:pt x="90" y="125"/>
                </a:lnTo>
                <a:lnTo>
                  <a:pt x="92" y="121"/>
                </a:lnTo>
                <a:lnTo>
                  <a:pt x="92" y="118"/>
                </a:lnTo>
                <a:lnTo>
                  <a:pt x="94" y="116"/>
                </a:lnTo>
                <a:lnTo>
                  <a:pt x="97" y="113"/>
                </a:lnTo>
                <a:lnTo>
                  <a:pt x="97" y="109"/>
                </a:lnTo>
                <a:lnTo>
                  <a:pt x="99" y="106"/>
                </a:lnTo>
                <a:lnTo>
                  <a:pt x="99" y="104"/>
                </a:lnTo>
                <a:lnTo>
                  <a:pt x="102" y="99"/>
                </a:lnTo>
                <a:lnTo>
                  <a:pt x="102" y="97"/>
                </a:lnTo>
                <a:lnTo>
                  <a:pt x="104" y="92"/>
                </a:lnTo>
                <a:lnTo>
                  <a:pt x="104" y="90"/>
                </a:lnTo>
                <a:lnTo>
                  <a:pt x="106" y="85"/>
                </a:lnTo>
                <a:lnTo>
                  <a:pt x="106" y="80"/>
                </a:lnTo>
                <a:lnTo>
                  <a:pt x="111" y="77"/>
                </a:lnTo>
                <a:lnTo>
                  <a:pt x="111" y="77"/>
                </a:lnTo>
                <a:close/>
              </a:path>
              <a:path w="408" h="167">
                <a:moveTo>
                  <a:pt x="102" y="65"/>
                </a:moveTo>
                <a:lnTo>
                  <a:pt x="99" y="73"/>
                </a:lnTo>
                <a:lnTo>
                  <a:pt x="49" y="73"/>
                </a:lnTo>
                <a:lnTo>
                  <a:pt x="54" y="80"/>
                </a:lnTo>
                <a:lnTo>
                  <a:pt x="58" y="77"/>
                </a:lnTo>
                <a:lnTo>
                  <a:pt x="111" y="77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408" h="167">
                <a:moveTo>
                  <a:pt x="37" y="61"/>
                </a:moveTo>
                <a:lnTo>
                  <a:pt x="25" y="63"/>
                </a:lnTo>
                <a:lnTo>
                  <a:pt x="25" y="130"/>
                </a:lnTo>
                <a:lnTo>
                  <a:pt x="32" y="130"/>
                </a:lnTo>
                <a:lnTo>
                  <a:pt x="32" y="65"/>
                </a:lnTo>
                <a:lnTo>
                  <a:pt x="37" y="61"/>
                </a:lnTo>
                <a:lnTo>
                  <a:pt x="37" y="61"/>
                </a:lnTo>
                <a:close/>
              </a:path>
              <a:path w="408" h="167">
                <a:moveTo>
                  <a:pt x="27" y="51"/>
                </a:moveTo>
                <a:lnTo>
                  <a:pt x="22" y="58"/>
                </a:lnTo>
                <a:lnTo>
                  <a:pt x="1" y="58"/>
                </a:lnTo>
                <a:lnTo>
                  <a:pt x="6" y="65"/>
                </a:lnTo>
                <a:lnTo>
                  <a:pt x="8" y="63"/>
                </a:lnTo>
                <a:lnTo>
                  <a:pt x="25" y="63"/>
                </a:lnTo>
                <a:lnTo>
                  <a:pt x="37" y="61"/>
                </a:lnTo>
                <a:lnTo>
                  <a:pt x="27" y="51"/>
                </a:lnTo>
                <a:lnTo>
                  <a:pt x="27" y="51"/>
                </a:lnTo>
                <a:close/>
              </a:path>
              <a:path w="408" h="167">
                <a:moveTo>
                  <a:pt x="121" y="49"/>
                </a:moveTo>
                <a:lnTo>
                  <a:pt x="116" y="49"/>
                </a:lnTo>
                <a:lnTo>
                  <a:pt x="114" y="51"/>
                </a:lnTo>
                <a:lnTo>
                  <a:pt x="92" y="51"/>
                </a:lnTo>
                <a:lnTo>
                  <a:pt x="92" y="53"/>
                </a:lnTo>
                <a:lnTo>
                  <a:pt x="94" y="56"/>
                </a:lnTo>
                <a:lnTo>
                  <a:pt x="94" y="58"/>
                </a:lnTo>
                <a:lnTo>
                  <a:pt x="97" y="58"/>
                </a:lnTo>
                <a:lnTo>
                  <a:pt x="102" y="61"/>
                </a:lnTo>
                <a:lnTo>
                  <a:pt x="121" y="61"/>
                </a:lnTo>
                <a:lnTo>
                  <a:pt x="123" y="58"/>
                </a:lnTo>
                <a:lnTo>
                  <a:pt x="126" y="58"/>
                </a:lnTo>
                <a:lnTo>
                  <a:pt x="126" y="56"/>
                </a:lnTo>
                <a:lnTo>
                  <a:pt x="123" y="51"/>
                </a:lnTo>
                <a:lnTo>
                  <a:pt x="123" y="49"/>
                </a:lnTo>
                <a:lnTo>
                  <a:pt x="121" y="49"/>
                </a:lnTo>
                <a:lnTo>
                  <a:pt x="121" y="49"/>
                </a:lnTo>
                <a:close/>
              </a:path>
              <a:path w="408" h="167">
                <a:moveTo>
                  <a:pt x="58" y="10"/>
                </a:moveTo>
                <a:lnTo>
                  <a:pt x="58" y="41"/>
                </a:lnTo>
                <a:lnTo>
                  <a:pt x="56" y="46"/>
                </a:lnTo>
                <a:lnTo>
                  <a:pt x="56" y="49"/>
                </a:lnTo>
                <a:lnTo>
                  <a:pt x="54" y="51"/>
                </a:lnTo>
                <a:lnTo>
                  <a:pt x="54" y="53"/>
                </a:lnTo>
                <a:lnTo>
                  <a:pt x="51" y="56"/>
                </a:lnTo>
                <a:lnTo>
                  <a:pt x="51" y="61"/>
                </a:lnTo>
                <a:lnTo>
                  <a:pt x="49" y="63"/>
                </a:lnTo>
                <a:lnTo>
                  <a:pt x="46" y="65"/>
                </a:lnTo>
                <a:lnTo>
                  <a:pt x="44" y="68"/>
                </a:lnTo>
                <a:lnTo>
                  <a:pt x="42" y="70"/>
                </a:lnTo>
                <a:lnTo>
                  <a:pt x="39" y="75"/>
                </a:lnTo>
                <a:lnTo>
                  <a:pt x="37" y="77"/>
                </a:lnTo>
                <a:lnTo>
                  <a:pt x="37" y="80"/>
                </a:lnTo>
                <a:lnTo>
                  <a:pt x="39" y="77"/>
                </a:lnTo>
                <a:lnTo>
                  <a:pt x="44" y="75"/>
                </a:lnTo>
                <a:lnTo>
                  <a:pt x="46" y="73"/>
                </a:lnTo>
                <a:lnTo>
                  <a:pt x="49" y="70"/>
                </a:lnTo>
                <a:lnTo>
                  <a:pt x="51" y="68"/>
                </a:lnTo>
                <a:lnTo>
                  <a:pt x="54" y="65"/>
                </a:lnTo>
                <a:lnTo>
                  <a:pt x="56" y="63"/>
                </a:lnTo>
                <a:lnTo>
                  <a:pt x="56" y="61"/>
                </a:lnTo>
                <a:lnTo>
                  <a:pt x="58" y="58"/>
                </a:lnTo>
                <a:lnTo>
                  <a:pt x="61" y="56"/>
                </a:lnTo>
                <a:lnTo>
                  <a:pt x="61" y="53"/>
                </a:lnTo>
                <a:lnTo>
                  <a:pt x="63" y="51"/>
                </a:lnTo>
                <a:lnTo>
                  <a:pt x="63" y="46"/>
                </a:lnTo>
                <a:lnTo>
                  <a:pt x="66" y="41"/>
                </a:lnTo>
                <a:lnTo>
                  <a:pt x="66" y="32"/>
                </a:lnTo>
                <a:lnTo>
                  <a:pt x="68" y="30"/>
                </a:lnTo>
                <a:lnTo>
                  <a:pt x="68" y="13"/>
                </a:lnTo>
                <a:lnTo>
                  <a:pt x="92" y="13"/>
                </a:lnTo>
                <a:lnTo>
                  <a:pt x="58" y="10"/>
                </a:lnTo>
                <a:lnTo>
                  <a:pt x="58" y="10"/>
                </a:lnTo>
                <a:close/>
              </a:path>
              <a:path w="408" h="167">
                <a:moveTo>
                  <a:pt x="58" y="1"/>
                </a:moveTo>
                <a:lnTo>
                  <a:pt x="58" y="10"/>
                </a:lnTo>
                <a:lnTo>
                  <a:pt x="92" y="13"/>
                </a:lnTo>
                <a:lnTo>
                  <a:pt x="92" y="51"/>
                </a:lnTo>
                <a:lnTo>
                  <a:pt x="106" y="51"/>
                </a:lnTo>
                <a:lnTo>
                  <a:pt x="104" y="51"/>
                </a:lnTo>
                <a:lnTo>
                  <a:pt x="102" y="49"/>
                </a:lnTo>
                <a:lnTo>
                  <a:pt x="99" y="46"/>
                </a:lnTo>
                <a:lnTo>
                  <a:pt x="99" y="15"/>
                </a:lnTo>
                <a:lnTo>
                  <a:pt x="104" y="10"/>
                </a:lnTo>
                <a:lnTo>
                  <a:pt x="68" y="8"/>
                </a:lnTo>
                <a:lnTo>
                  <a:pt x="58" y="1"/>
                </a:lnTo>
                <a:lnTo>
                  <a:pt x="58" y="1"/>
                </a:lnTo>
                <a:close/>
              </a:path>
              <a:path w="408" h="167">
                <a:moveTo>
                  <a:pt x="94" y="1"/>
                </a:moveTo>
                <a:lnTo>
                  <a:pt x="92" y="8"/>
                </a:lnTo>
                <a:lnTo>
                  <a:pt x="68" y="8"/>
                </a:lnTo>
                <a:lnTo>
                  <a:pt x="104" y="10"/>
                </a:lnTo>
                <a:lnTo>
                  <a:pt x="94" y="1"/>
                </a:lnTo>
                <a:lnTo>
                  <a:pt x="94" y="1"/>
                </a:lnTo>
                <a:close/>
              </a:path>
              <a:path w="408" h="167">
                <a:moveTo>
                  <a:pt x="18" y="1"/>
                </a:moveTo>
                <a:lnTo>
                  <a:pt x="15" y="1"/>
                </a:lnTo>
                <a:lnTo>
                  <a:pt x="18" y="3"/>
                </a:lnTo>
                <a:lnTo>
                  <a:pt x="18" y="5"/>
                </a:lnTo>
                <a:lnTo>
                  <a:pt x="20" y="10"/>
                </a:lnTo>
                <a:lnTo>
                  <a:pt x="20" y="13"/>
                </a:lnTo>
                <a:lnTo>
                  <a:pt x="22" y="17"/>
                </a:lnTo>
                <a:lnTo>
                  <a:pt x="22" y="20"/>
                </a:lnTo>
                <a:lnTo>
                  <a:pt x="25" y="22"/>
                </a:lnTo>
                <a:lnTo>
                  <a:pt x="25" y="30"/>
                </a:lnTo>
                <a:lnTo>
                  <a:pt x="27" y="32"/>
                </a:lnTo>
                <a:lnTo>
                  <a:pt x="32" y="30"/>
                </a:lnTo>
                <a:lnTo>
                  <a:pt x="32" y="25"/>
                </a:lnTo>
                <a:lnTo>
                  <a:pt x="34" y="22"/>
                </a:lnTo>
                <a:lnTo>
                  <a:pt x="34" y="20"/>
                </a:lnTo>
                <a:lnTo>
                  <a:pt x="32" y="15"/>
                </a:lnTo>
                <a:lnTo>
                  <a:pt x="30" y="13"/>
                </a:lnTo>
                <a:lnTo>
                  <a:pt x="30" y="10"/>
                </a:lnTo>
                <a:lnTo>
                  <a:pt x="27" y="10"/>
                </a:lnTo>
                <a:lnTo>
                  <a:pt x="25" y="8"/>
                </a:lnTo>
                <a:lnTo>
                  <a:pt x="22" y="5"/>
                </a:lnTo>
                <a:lnTo>
                  <a:pt x="20" y="3"/>
                </a:lnTo>
                <a:lnTo>
                  <a:pt x="18" y="1"/>
                </a:lnTo>
                <a:lnTo>
                  <a:pt x="18" y="1"/>
                </a:lnTo>
                <a:close/>
              </a:path>
              <a:path w="408" h="167">
                <a:moveTo>
                  <a:pt x="330" y="113"/>
                </a:moveTo>
                <a:lnTo>
                  <a:pt x="308" y="137"/>
                </a:lnTo>
                <a:lnTo>
                  <a:pt x="318" y="137"/>
                </a:lnTo>
                <a:lnTo>
                  <a:pt x="320" y="135"/>
                </a:lnTo>
                <a:lnTo>
                  <a:pt x="322" y="133"/>
                </a:lnTo>
                <a:lnTo>
                  <a:pt x="325" y="128"/>
                </a:lnTo>
                <a:lnTo>
                  <a:pt x="327" y="123"/>
                </a:lnTo>
                <a:lnTo>
                  <a:pt x="330" y="121"/>
                </a:lnTo>
                <a:lnTo>
                  <a:pt x="332" y="116"/>
                </a:lnTo>
                <a:lnTo>
                  <a:pt x="330" y="113"/>
                </a:lnTo>
                <a:lnTo>
                  <a:pt x="330" y="113"/>
                </a:lnTo>
                <a:close/>
              </a:path>
              <a:path w="408" h="167">
                <a:moveTo>
                  <a:pt x="366" y="68"/>
                </a:moveTo>
                <a:lnTo>
                  <a:pt x="356" y="68"/>
                </a:lnTo>
                <a:lnTo>
                  <a:pt x="356" y="133"/>
                </a:lnTo>
                <a:lnTo>
                  <a:pt x="356" y="166"/>
                </a:lnTo>
                <a:lnTo>
                  <a:pt x="366" y="161"/>
                </a:lnTo>
                <a:lnTo>
                  <a:pt x="366" y="68"/>
                </a:lnTo>
                <a:lnTo>
                  <a:pt x="366" y="68"/>
                </a:lnTo>
                <a:close/>
              </a:path>
              <a:path w="408" h="167">
                <a:moveTo>
                  <a:pt x="315" y="65"/>
                </a:moveTo>
                <a:lnTo>
                  <a:pt x="303" y="68"/>
                </a:lnTo>
                <a:lnTo>
                  <a:pt x="303" y="133"/>
                </a:lnTo>
                <a:lnTo>
                  <a:pt x="301" y="137"/>
                </a:lnTo>
                <a:lnTo>
                  <a:pt x="301" y="147"/>
                </a:lnTo>
                <a:lnTo>
                  <a:pt x="308" y="159"/>
                </a:lnTo>
                <a:lnTo>
                  <a:pt x="308" y="157"/>
                </a:lnTo>
                <a:lnTo>
                  <a:pt x="310" y="154"/>
                </a:lnTo>
                <a:lnTo>
                  <a:pt x="310" y="152"/>
                </a:lnTo>
                <a:lnTo>
                  <a:pt x="313" y="150"/>
                </a:lnTo>
                <a:lnTo>
                  <a:pt x="313" y="147"/>
                </a:lnTo>
                <a:lnTo>
                  <a:pt x="315" y="145"/>
                </a:lnTo>
                <a:lnTo>
                  <a:pt x="318" y="142"/>
                </a:lnTo>
                <a:lnTo>
                  <a:pt x="318" y="137"/>
                </a:lnTo>
                <a:lnTo>
                  <a:pt x="308" y="137"/>
                </a:lnTo>
                <a:lnTo>
                  <a:pt x="308" y="70"/>
                </a:lnTo>
                <a:lnTo>
                  <a:pt x="315" y="65"/>
                </a:lnTo>
                <a:lnTo>
                  <a:pt x="315" y="65"/>
                </a:lnTo>
                <a:close/>
              </a:path>
              <a:path w="408" h="167">
                <a:moveTo>
                  <a:pt x="308" y="56"/>
                </a:moveTo>
                <a:lnTo>
                  <a:pt x="301" y="63"/>
                </a:lnTo>
                <a:lnTo>
                  <a:pt x="279" y="63"/>
                </a:lnTo>
                <a:lnTo>
                  <a:pt x="284" y="70"/>
                </a:lnTo>
                <a:lnTo>
                  <a:pt x="284" y="68"/>
                </a:lnTo>
                <a:lnTo>
                  <a:pt x="289" y="68"/>
                </a:lnTo>
                <a:lnTo>
                  <a:pt x="303" y="68"/>
                </a:lnTo>
                <a:lnTo>
                  <a:pt x="315" y="65"/>
                </a:lnTo>
                <a:lnTo>
                  <a:pt x="308" y="56"/>
                </a:lnTo>
                <a:lnTo>
                  <a:pt x="308" y="56"/>
                </a:lnTo>
                <a:close/>
              </a:path>
              <a:path w="408" h="167">
                <a:moveTo>
                  <a:pt x="397" y="53"/>
                </a:moveTo>
                <a:lnTo>
                  <a:pt x="390" y="63"/>
                </a:lnTo>
                <a:lnTo>
                  <a:pt x="320" y="63"/>
                </a:lnTo>
                <a:lnTo>
                  <a:pt x="325" y="70"/>
                </a:lnTo>
                <a:lnTo>
                  <a:pt x="327" y="70"/>
                </a:lnTo>
                <a:lnTo>
                  <a:pt x="330" y="68"/>
                </a:lnTo>
                <a:lnTo>
                  <a:pt x="406" y="68"/>
                </a:lnTo>
                <a:lnTo>
                  <a:pt x="397" y="53"/>
                </a:lnTo>
                <a:lnTo>
                  <a:pt x="397" y="53"/>
                </a:lnTo>
                <a:close/>
              </a:path>
              <a:path w="408" h="167">
                <a:moveTo>
                  <a:pt x="296" y="1"/>
                </a:moveTo>
                <a:lnTo>
                  <a:pt x="294" y="3"/>
                </a:lnTo>
                <a:lnTo>
                  <a:pt x="296" y="5"/>
                </a:lnTo>
                <a:lnTo>
                  <a:pt x="298" y="8"/>
                </a:lnTo>
                <a:lnTo>
                  <a:pt x="298" y="10"/>
                </a:lnTo>
                <a:lnTo>
                  <a:pt x="301" y="13"/>
                </a:lnTo>
                <a:lnTo>
                  <a:pt x="303" y="15"/>
                </a:lnTo>
                <a:lnTo>
                  <a:pt x="306" y="20"/>
                </a:lnTo>
                <a:lnTo>
                  <a:pt x="306" y="22"/>
                </a:lnTo>
                <a:lnTo>
                  <a:pt x="308" y="25"/>
                </a:lnTo>
                <a:lnTo>
                  <a:pt x="308" y="30"/>
                </a:lnTo>
                <a:lnTo>
                  <a:pt x="310" y="32"/>
                </a:lnTo>
                <a:lnTo>
                  <a:pt x="313" y="34"/>
                </a:lnTo>
                <a:lnTo>
                  <a:pt x="315" y="32"/>
                </a:lnTo>
                <a:lnTo>
                  <a:pt x="315" y="17"/>
                </a:lnTo>
                <a:lnTo>
                  <a:pt x="313" y="15"/>
                </a:lnTo>
                <a:lnTo>
                  <a:pt x="310" y="13"/>
                </a:lnTo>
                <a:lnTo>
                  <a:pt x="308" y="10"/>
                </a:lnTo>
                <a:lnTo>
                  <a:pt x="306" y="10"/>
                </a:lnTo>
                <a:lnTo>
                  <a:pt x="303" y="8"/>
                </a:lnTo>
                <a:lnTo>
                  <a:pt x="301" y="5"/>
                </a:lnTo>
                <a:lnTo>
                  <a:pt x="298" y="3"/>
                </a:lnTo>
                <a:lnTo>
                  <a:pt x="296" y="1"/>
                </a:lnTo>
                <a:lnTo>
                  <a:pt x="296" y="1"/>
                </a:lnTo>
                <a:close/>
              </a:path>
              <a:path w="408" h="167">
                <a:moveTo>
                  <a:pt x="356" y="1"/>
                </a:moveTo>
                <a:lnTo>
                  <a:pt x="356" y="63"/>
                </a:lnTo>
                <a:lnTo>
                  <a:pt x="366" y="63"/>
                </a:lnTo>
                <a:lnTo>
                  <a:pt x="366" y="15"/>
                </a:lnTo>
                <a:lnTo>
                  <a:pt x="370" y="8"/>
                </a:lnTo>
                <a:lnTo>
                  <a:pt x="356" y="1"/>
                </a:lnTo>
                <a:lnTo>
                  <a:pt x="35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54" name="path 10854"/>
          <p:cNvSpPr/>
          <p:nvPr/>
        </p:nvSpPr>
        <p:spPr>
          <a:xfrm>
            <a:off x="1313687" y="10079228"/>
            <a:ext cx="13118593" cy="32004"/>
          </a:xfrm>
          <a:custGeom>
            <a:avLst/>
            <a:gdLst/>
            <a:ahLst/>
            <a:cxnLst/>
            <a:rect l="0" t="0" r="0" b="0"/>
            <a:pathLst>
              <a:path w="20659" h="50">
                <a:moveTo>
                  <a:pt x="20659" y="50"/>
                </a:moveTo>
                <a:lnTo>
                  <a:pt x="20608" y="0"/>
                </a:lnTo>
                <a:lnTo>
                  <a:pt x="0" y="50"/>
                </a:lnTo>
                <a:lnTo>
                  <a:pt x="20659" y="50"/>
                </a:lnTo>
              </a:path>
              <a:path w="20659" h="50">
                <a:moveTo>
                  <a:pt x="20608" y="0"/>
                </a:moveTo>
                <a:lnTo>
                  <a:pt x="0" y="50"/>
                </a:lnTo>
                <a:lnTo>
                  <a:pt x="50" y="0"/>
                </a:lnTo>
                <a:lnTo>
                  <a:pt x="20608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56" name="path 10856"/>
          <p:cNvSpPr/>
          <p:nvPr/>
        </p:nvSpPr>
        <p:spPr>
          <a:xfrm>
            <a:off x="6089141" y="9941306"/>
            <a:ext cx="254508" cy="109728"/>
          </a:xfrm>
          <a:custGeom>
            <a:avLst/>
            <a:gdLst/>
            <a:ahLst/>
            <a:cxnLst/>
            <a:rect l="0" t="0" r="0" b="0"/>
            <a:pathLst>
              <a:path w="400" h="172">
                <a:moveTo>
                  <a:pt x="58" y="128"/>
                </a:moveTo>
                <a:lnTo>
                  <a:pt x="51" y="128"/>
                </a:lnTo>
                <a:lnTo>
                  <a:pt x="51" y="133"/>
                </a:lnTo>
                <a:lnTo>
                  <a:pt x="51" y="171"/>
                </a:lnTo>
                <a:lnTo>
                  <a:pt x="58" y="166"/>
                </a:lnTo>
                <a:lnTo>
                  <a:pt x="58" y="128"/>
                </a:lnTo>
                <a:lnTo>
                  <a:pt x="58" y="128"/>
                </a:lnTo>
                <a:close/>
              </a:path>
              <a:path w="400" h="172">
                <a:moveTo>
                  <a:pt x="97" y="125"/>
                </a:moveTo>
                <a:lnTo>
                  <a:pt x="90" y="128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400" h="172">
                <a:moveTo>
                  <a:pt x="58" y="123"/>
                </a:moveTo>
                <a:lnTo>
                  <a:pt x="58" y="99"/>
                </a:lnTo>
                <a:lnTo>
                  <a:pt x="51" y="99"/>
                </a:lnTo>
                <a:lnTo>
                  <a:pt x="51" y="123"/>
                </a:lnTo>
                <a:lnTo>
                  <a:pt x="58" y="123"/>
                </a:lnTo>
                <a:close/>
              </a:path>
              <a:path w="400" h="172">
                <a:moveTo>
                  <a:pt x="15" y="99"/>
                </a:moveTo>
                <a:lnTo>
                  <a:pt x="15" y="123"/>
                </a:lnTo>
                <a:lnTo>
                  <a:pt x="22" y="123"/>
                </a:lnTo>
                <a:lnTo>
                  <a:pt x="22" y="99"/>
                </a:lnTo>
                <a:lnTo>
                  <a:pt x="51" y="99"/>
                </a:lnTo>
                <a:lnTo>
                  <a:pt x="90" y="99"/>
                </a:lnTo>
                <a:lnTo>
                  <a:pt x="15" y="99"/>
                </a:lnTo>
                <a:lnTo>
                  <a:pt x="15" y="99"/>
                </a:lnTo>
                <a:close/>
              </a:path>
              <a:path w="400" h="172">
                <a:moveTo>
                  <a:pt x="51" y="70"/>
                </a:moveTo>
                <a:lnTo>
                  <a:pt x="51" y="94"/>
                </a:lnTo>
                <a:lnTo>
                  <a:pt x="58" y="94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400" h="172">
                <a:moveTo>
                  <a:pt x="102" y="68"/>
                </a:moveTo>
                <a:lnTo>
                  <a:pt x="51" y="70"/>
                </a:lnTo>
                <a:lnTo>
                  <a:pt x="90" y="70"/>
                </a:lnTo>
                <a:lnTo>
                  <a:pt x="90" y="94"/>
                </a:lnTo>
                <a:lnTo>
                  <a:pt x="15" y="94"/>
                </a:lnTo>
                <a:lnTo>
                  <a:pt x="15" y="99"/>
                </a:lnTo>
                <a:lnTo>
                  <a:pt x="90" y="99"/>
                </a:lnTo>
                <a:lnTo>
                  <a:pt x="90" y="123"/>
                </a:lnTo>
                <a:lnTo>
                  <a:pt x="15" y="123"/>
                </a:lnTo>
                <a:lnTo>
                  <a:pt x="13" y="125"/>
                </a:lnTo>
                <a:lnTo>
                  <a:pt x="13" y="135"/>
                </a:lnTo>
                <a:lnTo>
                  <a:pt x="22" y="133"/>
                </a:lnTo>
                <a:lnTo>
                  <a:pt x="22" y="128"/>
                </a:lnTo>
                <a:lnTo>
                  <a:pt x="51" y="128"/>
                </a:lnTo>
                <a:lnTo>
                  <a:pt x="90" y="128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3"/>
                </a:lnTo>
                <a:lnTo>
                  <a:pt x="102" y="68"/>
                </a:lnTo>
                <a:lnTo>
                  <a:pt x="102" y="68"/>
                </a:lnTo>
                <a:close/>
              </a:path>
              <a:path w="400" h="172">
                <a:moveTo>
                  <a:pt x="13" y="61"/>
                </a:moveTo>
                <a:lnTo>
                  <a:pt x="13" y="68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400" h="172">
                <a:moveTo>
                  <a:pt x="92" y="58"/>
                </a:moveTo>
                <a:lnTo>
                  <a:pt x="90" y="65"/>
                </a:lnTo>
                <a:lnTo>
                  <a:pt x="58" y="65"/>
                </a:lnTo>
                <a:lnTo>
                  <a:pt x="13" y="68"/>
                </a:lnTo>
                <a:lnTo>
                  <a:pt x="13" y="70"/>
                </a:lnTo>
                <a:lnTo>
                  <a:pt x="15" y="75"/>
                </a:lnTo>
                <a:lnTo>
                  <a:pt x="15" y="94"/>
                </a:lnTo>
                <a:lnTo>
                  <a:pt x="22" y="94"/>
                </a:lnTo>
                <a:lnTo>
                  <a:pt x="22" y="70"/>
                </a:lnTo>
                <a:lnTo>
                  <a:pt x="51" y="70"/>
                </a:lnTo>
                <a:lnTo>
                  <a:pt x="102" y="68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400" h="172">
                <a:moveTo>
                  <a:pt x="51" y="39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9"/>
                </a:lnTo>
                <a:lnTo>
                  <a:pt x="51" y="39"/>
                </a:lnTo>
                <a:close/>
              </a:path>
              <a:path w="400" h="172">
                <a:moveTo>
                  <a:pt x="6" y="34"/>
                </a:moveTo>
                <a:lnTo>
                  <a:pt x="6" y="39"/>
                </a:lnTo>
                <a:lnTo>
                  <a:pt x="3" y="44"/>
                </a:lnTo>
                <a:lnTo>
                  <a:pt x="3" y="46"/>
                </a:lnTo>
                <a:lnTo>
                  <a:pt x="1" y="49"/>
                </a:lnTo>
                <a:lnTo>
                  <a:pt x="1" y="54"/>
                </a:lnTo>
                <a:lnTo>
                  <a:pt x="3" y="54"/>
                </a:lnTo>
                <a:lnTo>
                  <a:pt x="8" y="54"/>
                </a:lnTo>
                <a:lnTo>
                  <a:pt x="10" y="51"/>
                </a:lnTo>
                <a:lnTo>
                  <a:pt x="10" y="34"/>
                </a:lnTo>
                <a:lnTo>
                  <a:pt x="102" y="34"/>
                </a:lnTo>
                <a:lnTo>
                  <a:pt x="6" y="34"/>
                </a:lnTo>
                <a:lnTo>
                  <a:pt x="6" y="34"/>
                </a:lnTo>
                <a:close/>
              </a:path>
              <a:path w="400" h="172">
                <a:moveTo>
                  <a:pt x="106" y="22"/>
                </a:moveTo>
                <a:lnTo>
                  <a:pt x="102" y="32"/>
                </a:lnTo>
                <a:lnTo>
                  <a:pt x="10" y="32"/>
                </a:lnTo>
                <a:lnTo>
                  <a:pt x="6" y="34"/>
                </a:lnTo>
                <a:lnTo>
                  <a:pt x="102" y="34"/>
                </a:lnTo>
                <a:lnTo>
                  <a:pt x="94" y="54"/>
                </a:lnTo>
                <a:lnTo>
                  <a:pt x="97" y="54"/>
                </a:lnTo>
                <a:lnTo>
                  <a:pt x="97" y="51"/>
                </a:lnTo>
                <a:lnTo>
                  <a:pt x="99" y="49"/>
                </a:lnTo>
                <a:lnTo>
                  <a:pt x="102" y="44"/>
                </a:lnTo>
                <a:lnTo>
                  <a:pt x="104" y="42"/>
                </a:lnTo>
                <a:lnTo>
                  <a:pt x="106" y="39"/>
                </a:lnTo>
                <a:lnTo>
                  <a:pt x="109" y="39"/>
                </a:lnTo>
                <a:lnTo>
                  <a:pt x="111" y="37"/>
                </a:lnTo>
                <a:lnTo>
                  <a:pt x="116" y="37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400" h="172">
                <a:moveTo>
                  <a:pt x="10" y="22"/>
                </a:moveTo>
                <a:lnTo>
                  <a:pt x="8" y="22"/>
                </a:lnTo>
                <a:lnTo>
                  <a:pt x="8" y="25"/>
                </a:lnTo>
                <a:lnTo>
                  <a:pt x="8" y="30"/>
                </a:lnTo>
                <a:lnTo>
                  <a:pt x="6" y="34"/>
                </a:lnTo>
                <a:lnTo>
                  <a:pt x="10" y="32"/>
                </a:lnTo>
                <a:lnTo>
                  <a:pt x="10" y="22"/>
                </a:lnTo>
                <a:lnTo>
                  <a:pt x="10" y="22"/>
                </a:lnTo>
                <a:close/>
              </a:path>
              <a:path w="400" h="172">
                <a:moveTo>
                  <a:pt x="46" y="1"/>
                </a:moveTo>
                <a:lnTo>
                  <a:pt x="46" y="3"/>
                </a:lnTo>
                <a:lnTo>
                  <a:pt x="49" y="8"/>
                </a:lnTo>
                <a:lnTo>
                  <a:pt x="49" y="10"/>
                </a:lnTo>
                <a:lnTo>
                  <a:pt x="51" y="15"/>
                </a:lnTo>
                <a:lnTo>
                  <a:pt x="51" y="18"/>
                </a:lnTo>
                <a:lnTo>
                  <a:pt x="54" y="20"/>
                </a:lnTo>
                <a:lnTo>
                  <a:pt x="54" y="25"/>
                </a:lnTo>
                <a:lnTo>
                  <a:pt x="56" y="30"/>
                </a:lnTo>
                <a:lnTo>
                  <a:pt x="58" y="30"/>
                </a:lnTo>
                <a:lnTo>
                  <a:pt x="58" y="27"/>
                </a:lnTo>
                <a:lnTo>
                  <a:pt x="61" y="27"/>
                </a:lnTo>
                <a:lnTo>
                  <a:pt x="61" y="22"/>
                </a:lnTo>
                <a:lnTo>
                  <a:pt x="61" y="15"/>
                </a:lnTo>
                <a:lnTo>
                  <a:pt x="58" y="10"/>
                </a:lnTo>
                <a:lnTo>
                  <a:pt x="56" y="8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400" h="172">
                <a:moveTo>
                  <a:pt x="370" y="130"/>
                </a:moveTo>
                <a:lnTo>
                  <a:pt x="363" y="130"/>
                </a:lnTo>
                <a:lnTo>
                  <a:pt x="366" y="133"/>
                </a:lnTo>
                <a:lnTo>
                  <a:pt x="368" y="135"/>
                </a:lnTo>
                <a:lnTo>
                  <a:pt x="370" y="138"/>
                </a:lnTo>
                <a:lnTo>
                  <a:pt x="373" y="140"/>
                </a:lnTo>
                <a:lnTo>
                  <a:pt x="375" y="142"/>
                </a:lnTo>
                <a:lnTo>
                  <a:pt x="378" y="147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9"/>
                </a:lnTo>
                <a:lnTo>
                  <a:pt x="385" y="162"/>
                </a:lnTo>
                <a:lnTo>
                  <a:pt x="387" y="166"/>
                </a:lnTo>
                <a:lnTo>
                  <a:pt x="387" y="169"/>
                </a:lnTo>
                <a:lnTo>
                  <a:pt x="390" y="169"/>
                </a:lnTo>
                <a:lnTo>
                  <a:pt x="392" y="166"/>
                </a:lnTo>
                <a:lnTo>
                  <a:pt x="392" y="152"/>
                </a:lnTo>
                <a:lnTo>
                  <a:pt x="390" y="150"/>
                </a:lnTo>
                <a:lnTo>
                  <a:pt x="387" y="147"/>
                </a:lnTo>
                <a:lnTo>
                  <a:pt x="387" y="147"/>
                </a:lnTo>
                <a:lnTo>
                  <a:pt x="385" y="145"/>
                </a:lnTo>
                <a:lnTo>
                  <a:pt x="385" y="142"/>
                </a:lnTo>
                <a:lnTo>
                  <a:pt x="382" y="140"/>
                </a:lnTo>
                <a:lnTo>
                  <a:pt x="380" y="138"/>
                </a:lnTo>
                <a:lnTo>
                  <a:pt x="375" y="135"/>
                </a:lnTo>
                <a:lnTo>
                  <a:pt x="373" y="133"/>
                </a:lnTo>
                <a:lnTo>
                  <a:pt x="370" y="130"/>
                </a:lnTo>
                <a:lnTo>
                  <a:pt x="370" y="130"/>
                </a:lnTo>
                <a:close/>
              </a:path>
              <a:path w="400" h="172">
                <a:moveTo>
                  <a:pt x="382" y="85"/>
                </a:moveTo>
                <a:lnTo>
                  <a:pt x="380" y="87"/>
                </a:lnTo>
                <a:lnTo>
                  <a:pt x="380" y="90"/>
                </a:lnTo>
                <a:lnTo>
                  <a:pt x="378" y="92"/>
                </a:lnTo>
                <a:lnTo>
                  <a:pt x="375" y="97"/>
                </a:lnTo>
                <a:lnTo>
                  <a:pt x="375" y="99"/>
                </a:lnTo>
                <a:lnTo>
                  <a:pt x="373" y="102"/>
                </a:lnTo>
                <a:lnTo>
                  <a:pt x="373" y="104"/>
                </a:lnTo>
                <a:lnTo>
                  <a:pt x="370" y="109"/>
                </a:lnTo>
                <a:lnTo>
                  <a:pt x="368" y="111"/>
                </a:lnTo>
                <a:lnTo>
                  <a:pt x="366" y="114"/>
                </a:lnTo>
                <a:lnTo>
                  <a:pt x="366" y="116"/>
                </a:lnTo>
                <a:lnTo>
                  <a:pt x="363" y="118"/>
                </a:lnTo>
                <a:lnTo>
                  <a:pt x="361" y="121"/>
                </a:lnTo>
                <a:lnTo>
                  <a:pt x="358" y="125"/>
                </a:lnTo>
                <a:lnTo>
                  <a:pt x="358" y="128"/>
                </a:lnTo>
                <a:lnTo>
                  <a:pt x="356" y="130"/>
                </a:lnTo>
                <a:lnTo>
                  <a:pt x="354" y="133"/>
                </a:lnTo>
                <a:lnTo>
                  <a:pt x="351" y="135"/>
                </a:lnTo>
                <a:lnTo>
                  <a:pt x="349" y="138"/>
                </a:lnTo>
                <a:lnTo>
                  <a:pt x="349" y="140"/>
                </a:lnTo>
                <a:lnTo>
                  <a:pt x="346" y="142"/>
                </a:lnTo>
                <a:lnTo>
                  <a:pt x="344" y="142"/>
                </a:lnTo>
                <a:lnTo>
                  <a:pt x="342" y="145"/>
                </a:lnTo>
                <a:lnTo>
                  <a:pt x="339" y="147"/>
                </a:lnTo>
                <a:lnTo>
                  <a:pt x="337" y="150"/>
                </a:lnTo>
                <a:lnTo>
                  <a:pt x="334" y="152"/>
                </a:lnTo>
                <a:lnTo>
                  <a:pt x="332" y="154"/>
                </a:lnTo>
                <a:lnTo>
                  <a:pt x="330" y="157"/>
                </a:lnTo>
                <a:lnTo>
                  <a:pt x="327" y="157"/>
                </a:lnTo>
                <a:lnTo>
                  <a:pt x="325" y="159"/>
                </a:lnTo>
                <a:lnTo>
                  <a:pt x="322" y="162"/>
                </a:lnTo>
                <a:lnTo>
                  <a:pt x="320" y="162"/>
                </a:lnTo>
                <a:lnTo>
                  <a:pt x="318" y="164"/>
                </a:lnTo>
                <a:lnTo>
                  <a:pt x="315" y="166"/>
                </a:lnTo>
                <a:lnTo>
                  <a:pt x="313" y="166"/>
                </a:lnTo>
                <a:lnTo>
                  <a:pt x="313" y="171"/>
                </a:lnTo>
                <a:lnTo>
                  <a:pt x="313" y="169"/>
                </a:lnTo>
                <a:lnTo>
                  <a:pt x="318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4"/>
                </a:lnTo>
                <a:lnTo>
                  <a:pt x="330" y="162"/>
                </a:lnTo>
                <a:lnTo>
                  <a:pt x="332" y="162"/>
                </a:lnTo>
                <a:lnTo>
                  <a:pt x="334" y="159"/>
                </a:lnTo>
                <a:lnTo>
                  <a:pt x="337" y="157"/>
                </a:lnTo>
                <a:lnTo>
                  <a:pt x="339" y="154"/>
                </a:lnTo>
                <a:lnTo>
                  <a:pt x="342" y="154"/>
                </a:lnTo>
                <a:lnTo>
                  <a:pt x="344" y="152"/>
                </a:lnTo>
                <a:lnTo>
                  <a:pt x="346" y="150"/>
                </a:lnTo>
                <a:lnTo>
                  <a:pt x="349" y="147"/>
                </a:lnTo>
                <a:lnTo>
                  <a:pt x="351" y="145"/>
                </a:lnTo>
                <a:lnTo>
                  <a:pt x="354" y="142"/>
                </a:lnTo>
                <a:lnTo>
                  <a:pt x="356" y="140"/>
                </a:lnTo>
                <a:lnTo>
                  <a:pt x="358" y="138"/>
                </a:lnTo>
                <a:lnTo>
                  <a:pt x="361" y="135"/>
                </a:lnTo>
                <a:lnTo>
                  <a:pt x="361" y="133"/>
                </a:lnTo>
                <a:lnTo>
                  <a:pt x="363" y="130"/>
                </a:lnTo>
                <a:lnTo>
                  <a:pt x="370" y="130"/>
                </a:lnTo>
                <a:lnTo>
                  <a:pt x="366" y="128"/>
                </a:lnTo>
                <a:lnTo>
                  <a:pt x="368" y="125"/>
                </a:lnTo>
                <a:lnTo>
                  <a:pt x="370" y="123"/>
                </a:lnTo>
                <a:lnTo>
                  <a:pt x="373" y="121"/>
                </a:lnTo>
                <a:lnTo>
                  <a:pt x="375" y="118"/>
                </a:lnTo>
                <a:lnTo>
                  <a:pt x="375" y="116"/>
                </a:lnTo>
                <a:lnTo>
                  <a:pt x="378" y="111"/>
                </a:lnTo>
                <a:lnTo>
                  <a:pt x="380" y="109"/>
                </a:lnTo>
                <a:lnTo>
                  <a:pt x="382" y="106"/>
                </a:lnTo>
                <a:lnTo>
                  <a:pt x="382" y="104"/>
                </a:lnTo>
                <a:lnTo>
                  <a:pt x="385" y="102"/>
                </a:lnTo>
                <a:lnTo>
                  <a:pt x="387" y="97"/>
                </a:lnTo>
                <a:lnTo>
                  <a:pt x="392" y="94"/>
                </a:lnTo>
                <a:lnTo>
                  <a:pt x="382" y="85"/>
                </a:lnTo>
                <a:lnTo>
                  <a:pt x="382" y="85"/>
                </a:lnTo>
                <a:close/>
              </a:path>
              <a:path w="400" h="172">
                <a:moveTo>
                  <a:pt x="289" y="82"/>
                </a:moveTo>
                <a:lnTo>
                  <a:pt x="289" y="87"/>
                </a:lnTo>
                <a:lnTo>
                  <a:pt x="286" y="90"/>
                </a:lnTo>
                <a:lnTo>
                  <a:pt x="286" y="97"/>
                </a:lnTo>
                <a:lnTo>
                  <a:pt x="284" y="99"/>
                </a:lnTo>
                <a:lnTo>
                  <a:pt x="284" y="104"/>
                </a:lnTo>
                <a:lnTo>
                  <a:pt x="282" y="106"/>
                </a:lnTo>
                <a:lnTo>
                  <a:pt x="282" y="109"/>
                </a:lnTo>
                <a:lnTo>
                  <a:pt x="279" y="114"/>
                </a:lnTo>
                <a:lnTo>
                  <a:pt x="279" y="116"/>
                </a:lnTo>
                <a:lnTo>
                  <a:pt x="277" y="118"/>
                </a:lnTo>
                <a:lnTo>
                  <a:pt x="277" y="123"/>
                </a:lnTo>
                <a:lnTo>
                  <a:pt x="274" y="125"/>
                </a:lnTo>
                <a:lnTo>
                  <a:pt x="274" y="130"/>
                </a:lnTo>
                <a:lnTo>
                  <a:pt x="277" y="128"/>
                </a:lnTo>
                <a:lnTo>
                  <a:pt x="279" y="125"/>
                </a:lnTo>
                <a:lnTo>
                  <a:pt x="279" y="123"/>
                </a:lnTo>
                <a:lnTo>
                  <a:pt x="282" y="121"/>
                </a:lnTo>
                <a:lnTo>
                  <a:pt x="284" y="116"/>
                </a:lnTo>
                <a:lnTo>
                  <a:pt x="284" y="114"/>
                </a:lnTo>
                <a:lnTo>
                  <a:pt x="286" y="111"/>
                </a:lnTo>
                <a:lnTo>
                  <a:pt x="286" y="106"/>
                </a:lnTo>
                <a:lnTo>
                  <a:pt x="289" y="104"/>
                </a:lnTo>
                <a:lnTo>
                  <a:pt x="291" y="102"/>
                </a:lnTo>
                <a:lnTo>
                  <a:pt x="291" y="97"/>
                </a:lnTo>
                <a:lnTo>
                  <a:pt x="294" y="94"/>
                </a:lnTo>
                <a:lnTo>
                  <a:pt x="294" y="90"/>
                </a:lnTo>
                <a:lnTo>
                  <a:pt x="296" y="87"/>
                </a:lnTo>
                <a:lnTo>
                  <a:pt x="296" y="82"/>
                </a:lnTo>
                <a:lnTo>
                  <a:pt x="289" y="82"/>
                </a:lnTo>
                <a:lnTo>
                  <a:pt x="289" y="82"/>
                </a:lnTo>
                <a:close/>
              </a:path>
              <a:path w="400" h="172">
                <a:moveTo>
                  <a:pt x="368" y="82"/>
                </a:moveTo>
                <a:lnTo>
                  <a:pt x="358" y="82"/>
                </a:lnTo>
                <a:lnTo>
                  <a:pt x="358" y="85"/>
                </a:lnTo>
                <a:lnTo>
                  <a:pt x="356" y="90"/>
                </a:lnTo>
                <a:lnTo>
                  <a:pt x="354" y="92"/>
                </a:lnTo>
                <a:lnTo>
                  <a:pt x="351" y="94"/>
                </a:lnTo>
                <a:lnTo>
                  <a:pt x="349" y="97"/>
                </a:lnTo>
                <a:lnTo>
                  <a:pt x="349" y="102"/>
                </a:lnTo>
                <a:lnTo>
                  <a:pt x="346" y="104"/>
                </a:lnTo>
                <a:lnTo>
                  <a:pt x="344" y="106"/>
                </a:lnTo>
                <a:lnTo>
                  <a:pt x="342" y="109"/>
                </a:lnTo>
                <a:lnTo>
                  <a:pt x="339" y="111"/>
                </a:lnTo>
                <a:lnTo>
                  <a:pt x="339" y="114"/>
                </a:lnTo>
                <a:lnTo>
                  <a:pt x="337" y="116"/>
                </a:lnTo>
                <a:lnTo>
                  <a:pt x="334" y="118"/>
                </a:lnTo>
                <a:lnTo>
                  <a:pt x="332" y="121"/>
                </a:lnTo>
                <a:lnTo>
                  <a:pt x="330" y="123"/>
                </a:lnTo>
                <a:lnTo>
                  <a:pt x="327" y="125"/>
                </a:lnTo>
                <a:lnTo>
                  <a:pt x="325" y="128"/>
                </a:lnTo>
                <a:lnTo>
                  <a:pt x="322" y="130"/>
                </a:lnTo>
                <a:lnTo>
                  <a:pt x="322" y="133"/>
                </a:lnTo>
                <a:lnTo>
                  <a:pt x="320" y="133"/>
                </a:lnTo>
                <a:lnTo>
                  <a:pt x="318" y="135"/>
                </a:lnTo>
                <a:lnTo>
                  <a:pt x="318" y="138"/>
                </a:lnTo>
                <a:lnTo>
                  <a:pt x="320" y="135"/>
                </a:lnTo>
                <a:lnTo>
                  <a:pt x="322" y="135"/>
                </a:lnTo>
                <a:lnTo>
                  <a:pt x="325" y="133"/>
                </a:lnTo>
                <a:lnTo>
                  <a:pt x="327" y="130"/>
                </a:lnTo>
                <a:lnTo>
                  <a:pt x="330" y="128"/>
                </a:lnTo>
                <a:lnTo>
                  <a:pt x="332" y="128"/>
                </a:lnTo>
                <a:lnTo>
                  <a:pt x="334" y="125"/>
                </a:lnTo>
                <a:lnTo>
                  <a:pt x="337" y="123"/>
                </a:lnTo>
                <a:lnTo>
                  <a:pt x="339" y="121"/>
                </a:lnTo>
                <a:lnTo>
                  <a:pt x="342" y="118"/>
                </a:lnTo>
                <a:lnTo>
                  <a:pt x="342" y="116"/>
                </a:lnTo>
                <a:lnTo>
                  <a:pt x="344" y="114"/>
                </a:lnTo>
                <a:lnTo>
                  <a:pt x="346" y="111"/>
                </a:lnTo>
                <a:lnTo>
                  <a:pt x="349" y="109"/>
                </a:lnTo>
                <a:lnTo>
                  <a:pt x="351" y="106"/>
                </a:lnTo>
                <a:lnTo>
                  <a:pt x="354" y="104"/>
                </a:lnTo>
                <a:lnTo>
                  <a:pt x="356" y="102"/>
                </a:lnTo>
                <a:lnTo>
                  <a:pt x="356" y="99"/>
                </a:lnTo>
                <a:lnTo>
                  <a:pt x="358" y="97"/>
                </a:lnTo>
                <a:lnTo>
                  <a:pt x="361" y="94"/>
                </a:lnTo>
                <a:lnTo>
                  <a:pt x="363" y="92"/>
                </a:lnTo>
                <a:lnTo>
                  <a:pt x="366" y="87"/>
                </a:lnTo>
                <a:lnTo>
                  <a:pt x="366" y="85"/>
                </a:lnTo>
                <a:lnTo>
                  <a:pt x="368" y="82"/>
                </a:lnTo>
                <a:lnTo>
                  <a:pt x="368" y="82"/>
                </a:lnTo>
                <a:close/>
              </a:path>
              <a:path w="400" h="172">
                <a:moveTo>
                  <a:pt x="291" y="70"/>
                </a:moveTo>
                <a:lnTo>
                  <a:pt x="291" y="80"/>
                </a:lnTo>
                <a:lnTo>
                  <a:pt x="289" y="82"/>
                </a:lnTo>
                <a:lnTo>
                  <a:pt x="296" y="82"/>
                </a:lnTo>
                <a:lnTo>
                  <a:pt x="296" y="87"/>
                </a:lnTo>
                <a:lnTo>
                  <a:pt x="296" y="162"/>
                </a:lnTo>
                <a:lnTo>
                  <a:pt x="296" y="164"/>
                </a:lnTo>
                <a:lnTo>
                  <a:pt x="296" y="171"/>
                </a:lnTo>
                <a:lnTo>
                  <a:pt x="306" y="166"/>
                </a:lnTo>
                <a:lnTo>
                  <a:pt x="306" y="164"/>
                </a:lnTo>
                <a:lnTo>
                  <a:pt x="303" y="159"/>
                </a:lnTo>
                <a:lnTo>
                  <a:pt x="303" y="70"/>
                </a:lnTo>
                <a:lnTo>
                  <a:pt x="291" y="70"/>
                </a:lnTo>
                <a:lnTo>
                  <a:pt x="291" y="70"/>
                </a:lnTo>
                <a:close/>
              </a:path>
              <a:path w="400" h="172">
                <a:moveTo>
                  <a:pt x="373" y="51"/>
                </a:moveTo>
                <a:lnTo>
                  <a:pt x="370" y="56"/>
                </a:lnTo>
                <a:lnTo>
                  <a:pt x="370" y="61"/>
                </a:lnTo>
                <a:lnTo>
                  <a:pt x="368" y="63"/>
                </a:lnTo>
                <a:lnTo>
                  <a:pt x="368" y="65"/>
                </a:lnTo>
                <a:lnTo>
                  <a:pt x="366" y="70"/>
                </a:lnTo>
                <a:lnTo>
                  <a:pt x="363" y="73"/>
                </a:lnTo>
                <a:lnTo>
                  <a:pt x="363" y="75"/>
                </a:lnTo>
                <a:lnTo>
                  <a:pt x="361" y="80"/>
                </a:lnTo>
                <a:lnTo>
                  <a:pt x="334" y="80"/>
                </a:lnTo>
                <a:lnTo>
                  <a:pt x="370" y="80"/>
                </a:lnTo>
                <a:lnTo>
                  <a:pt x="373" y="75"/>
                </a:lnTo>
                <a:lnTo>
                  <a:pt x="373" y="73"/>
                </a:lnTo>
                <a:lnTo>
                  <a:pt x="375" y="68"/>
                </a:lnTo>
                <a:lnTo>
                  <a:pt x="378" y="65"/>
                </a:lnTo>
                <a:lnTo>
                  <a:pt x="382" y="63"/>
                </a:lnTo>
                <a:lnTo>
                  <a:pt x="373" y="51"/>
                </a:lnTo>
                <a:lnTo>
                  <a:pt x="373" y="51"/>
                </a:lnTo>
                <a:close/>
              </a:path>
              <a:path w="400" h="172">
                <a:moveTo>
                  <a:pt x="303" y="49"/>
                </a:moveTo>
                <a:lnTo>
                  <a:pt x="296" y="49"/>
                </a:lnTo>
                <a:lnTo>
                  <a:pt x="296" y="51"/>
                </a:lnTo>
                <a:lnTo>
                  <a:pt x="294" y="56"/>
                </a:lnTo>
                <a:lnTo>
                  <a:pt x="294" y="68"/>
                </a:lnTo>
                <a:lnTo>
                  <a:pt x="291" y="70"/>
                </a:lnTo>
                <a:lnTo>
                  <a:pt x="303" y="70"/>
                </a:lnTo>
                <a:lnTo>
                  <a:pt x="306" y="73"/>
                </a:lnTo>
                <a:lnTo>
                  <a:pt x="308" y="75"/>
                </a:lnTo>
                <a:lnTo>
                  <a:pt x="308" y="80"/>
                </a:lnTo>
                <a:lnTo>
                  <a:pt x="310" y="82"/>
                </a:lnTo>
                <a:lnTo>
                  <a:pt x="313" y="85"/>
                </a:lnTo>
                <a:lnTo>
                  <a:pt x="313" y="90"/>
                </a:lnTo>
                <a:lnTo>
                  <a:pt x="315" y="94"/>
                </a:lnTo>
                <a:lnTo>
                  <a:pt x="318" y="97"/>
                </a:lnTo>
                <a:lnTo>
                  <a:pt x="320" y="97"/>
                </a:lnTo>
                <a:lnTo>
                  <a:pt x="320" y="94"/>
                </a:lnTo>
                <a:lnTo>
                  <a:pt x="320" y="90"/>
                </a:lnTo>
                <a:lnTo>
                  <a:pt x="322" y="87"/>
                </a:lnTo>
                <a:lnTo>
                  <a:pt x="322" y="85"/>
                </a:lnTo>
                <a:lnTo>
                  <a:pt x="320" y="80"/>
                </a:lnTo>
                <a:lnTo>
                  <a:pt x="318" y="78"/>
                </a:lnTo>
                <a:lnTo>
                  <a:pt x="318" y="75"/>
                </a:lnTo>
                <a:lnTo>
                  <a:pt x="315" y="75"/>
                </a:lnTo>
                <a:lnTo>
                  <a:pt x="313" y="73"/>
                </a:lnTo>
                <a:lnTo>
                  <a:pt x="310" y="73"/>
                </a:lnTo>
                <a:lnTo>
                  <a:pt x="308" y="70"/>
                </a:lnTo>
                <a:lnTo>
                  <a:pt x="303" y="68"/>
                </a:lnTo>
                <a:lnTo>
                  <a:pt x="303" y="49"/>
                </a:lnTo>
                <a:lnTo>
                  <a:pt x="303" y="49"/>
                </a:lnTo>
                <a:close/>
              </a:path>
              <a:path w="400" h="172">
                <a:moveTo>
                  <a:pt x="318" y="37"/>
                </a:moveTo>
                <a:lnTo>
                  <a:pt x="310" y="46"/>
                </a:lnTo>
                <a:lnTo>
                  <a:pt x="274" y="46"/>
                </a:lnTo>
                <a:lnTo>
                  <a:pt x="279" y="51"/>
                </a:lnTo>
                <a:lnTo>
                  <a:pt x="284" y="49"/>
                </a:lnTo>
                <a:lnTo>
                  <a:pt x="327" y="49"/>
                </a:lnTo>
                <a:lnTo>
                  <a:pt x="318" y="37"/>
                </a:lnTo>
                <a:lnTo>
                  <a:pt x="318" y="37"/>
                </a:lnTo>
                <a:close/>
              </a:path>
              <a:path w="400" h="172">
                <a:moveTo>
                  <a:pt x="351" y="37"/>
                </a:moveTo>
                <a:lnTo>
                  <a:pt x="349" y="37"/>
                </a:lnTo>
                <a:lnTo>
                  <a:pt x="346" y="42"/>
                </a:lnTo>
                <a:lnTo>
                  <a:pt x="346" y="49"/>
                </a:lnTo>
                <a:lnTo>
                  <a:pt x="344" y="51"/>
                </a:lnTo>
                <a:lnTo>
                  <a:pt x="342" y="54"/>
                </a:lnTo>
                <a:lnTo>
                  <a:pt x="342" y="58"/>
                </a:lnTo>
                <a:lnTo>
                  <a:pt x="339" y="61"/>
                </a:lnTo>
                <a:lnTo>
                  <a:pt x="339" y="63"/>
                </a:lnTo>
                <a:lnTo>
                  <a:pt x="337" y="68"/>
                </a:lnTo>
                <a:lnTo>
                  <a:pt x="334" y="73"/>
                </a:lnTo>
                <a:lnTo>
                  <a:pt x="332" y="75"/>
                </a:lnTo>
                <a:lnTo>
                  <a:pt x="330" y="75"/>
                </a:lnTo>
                <a:lnTo>
                  <a:pt x="327" y="78"/>
                </a:lnTo>
                <a:lnTo>
                  <a:pt x="332" y="92"/>
                </a:lnTo>
                <a:lnTo>
                  <a:pt x="332" y="90"/>
                </a:lnTo>
                <a:lnTo>
                  <a:pt x="334" y="90"/>
                </a:lnTo>
                <a:lnTo>
                  <a:pt x="337" y="87"/>
                </a:lnTo>
                <a:lnTo>
                  <a:pt x="342" y="87"/>
                </a:lnTo>
                <a:lnTo>
                  <a:pt x="344" y="85"/>
                </a:lnTo>
                <a:lnTo>
                  <a:pt x="346" y="85"/>
                </a:lnTo>
                <a:lnTo>
                  <a:pt x="351" y="85"/>
                </a:lnTo>
                <a:lnTo>
                  <a:pt x="356" y="82"/>
                </a:lnTo>
                <a:lnTo>
                  <a:pt x="368" y="82"/>
                </a:lnTo>
                <a:lnTo>
                  <a:pt x="370" y="80"/>
                </a:lnTo>
                <a:lnTo>
                  <a:pt x="334" y="80"/>
                </a:lnTo>
                <a:lnTo>
                  <a:pt x="334" y="78"/>
                </a:lnTo>
                <a:lnTo>
                  <a:pt x="337" y="75"/>
                </a:lnTo>
                <a:lnTo>
                  <a:pt x="339" y="73"/>
                </a:lnTo>
                <a:lnTo>
                  <a:pt x="342" y="70"/>
                </a:lnTo>
                <a:lnTo>
                  <a:pt x="344" y="68"/>
                </a:lnTo>
                <a:lnTo>
                  <a:pt x="344" y="65"/>
                </a:lnTo>
                <a:lnTo>
                  <a:pt x="346" y="63"/>
                </a:lnTo>
                <a:lnTo>
                  <a:pt x="349" y="58"/>
                </a:lnTo>
                <a:lnTo>
                  <a:pt x="351" y="56"/>
                </a:lnTo>
                <a:lnTo>
                  <a:pt x="351" y="54"/>
                </a:lnTo>
                <a:lnTo>
                  <a:pt x="354" y="51"/>
                </a:lnTo>
                <a:lnTo>
                  <a:pt x="356" y="46"/>
                </a:lnTo>
                <a:lnTo>
                  <a:pt x="361" y="46"/>
                </a:lnTo>
                <a:lnTo>
                  <a:pt x="351" y="37"/>
                </a:lnTo>
                <a:lnTo>
                  <a:pt x="351" y="37"/>
                </a:lnTo>
                <a:close/>
              </a:path>
              <a:path w="400" h="172">
                <a:moveTo>
                  <a:pt x="390" y="22"/>
                </a:moveTo>
                <a:lnTo>
                  <a:pt x="382" y="32"/>
                </a:lnTo>
                <a:lnTo>
                  <a:pt x="322" y="32"/>
                </a:lnTo>
                <a:lnTo>
                  <a:pt x="327" y="39"/>
                </a:lnTo>
                <a:lnTo>
                  <a:pt x="332" y="37"/>
                </a:lnTo>
                <a:lnTo>
                  <a:pt x="399" y="37"/>
                </a:lnTo>
                <a:lnTo>
                  <a:pt x="390" y="22"/>
                </a:lnTo>
                <a:lnTo>
                  <a:pt x="390" y="22"/>
                </a:lnTo>
                <a:close/>
              </a:path>
              <a:path w="400" h="172">
                <a:moveTo>
                  <a:pt x="349" y="1"/>
                </a:moveTo>
                <a:lnTo>
                  <a:pt x="346" y="3"/>
                </a:lnTo>
                <a:lnTo>
                  <a:pt x="349" y="5"/>
                </a:lnTo>
                <a:lnTo>
                  <a:pt x="349" y="10"/>
                </a:lnTo>
                <a:lnTo>
                  <a:pt x="351" y="13"/>
                </a:lnTo>
                <a:lnTo>
                  <a:pt x="351" y="15"/>
                </a:lnTo>
                <a:lnTo>
                  <a:pt x="354" y="20"/>
                </a:lnTo>
                <a:lnTo>
                  <a:pt x="354" y="25"/>
                </a:lnTo>
                <a:lnTo>
                  <a:pt x="356" y="30"/>
                </a:lnTo>
                <a:lnTo>
                  <a:pt x="358" y="30"/>
                </a:lnTo>
                <a:lnTo>
                  <a:pt x="361" y="27"/>
                </a:lnTo>
                <a:lnTo>
                  <a:pt x="361" y="13"/>
                </a:lnTo>
                <a:lnTo>
                  <a:pt x="358" y="10"/>
                </a:lnTo>
                <a:lnTo>
                  <a:pt x="356" y="8"/>
                </a:lnTo>
                <a:lnTo>
                  <a:pt x="354" y="5"/>
                </a:lnTo>
                <a:lnTo>
                  <a:pt x="351" y="3"/>
                </a:lnTo>
                <a:lnTo>
                  <a:pt x="349" y="1"/>
                </a:lnTo>
                <a:lnTo>
                  <a:pt x="349" y="1"/>
                </a:lnTo>
                <a:close/>
              </a:path>
              <a:path w="400" h="172">
                <a:moveTo>
                  <a:pt x="296" y="1"/>
                </a:moveTo>
                <a:lnTo>
                  <a:pt x="296" y="46"/>
                </a:lnTo>
                <a:lnTo>
                  <a:pt x="303" y="46"/>
                </a:lnTo>
                <a:lnTo>
                  <a:pt x="303" y="13"/>
                </a:lnTo>
                <a:lnTo>
                  <a:pt x="308" y="8"/>
                </a:lnTo>
                <a:lnTo>
                  <a:pt x="296" y="1"/>
                </a:lnTo>
                <a:lnTo>
                  <a:pt x="29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58" name="path 10858"/>
          <p:cNvSpPr/>
          <p:nvPr/>
        </p:nvSpPr>
        <p:spPr>
          <a:xfrm>
            <a:off x="7853933" y="9941306"/>
            <a:ext cx="347471" cy="109728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41" y="128"/>
                </a:moveTo>
                <a:lnTo>
                  <a:pt x="41" y="133"/>
                </a:lnTo>
                <a:lnTo>
                  <a:pt x="44" y="133"/>
                </a:lnTo>
                <a:lnTo>
                  <a:pt x="46" y="135"/>
                </a:lnTo>
                <a:lnTo>
                  <a:pt x="51" y="138"/>
                </a:lnTo>
                <a:lnTo>
                  <a:pt x="54" y="140"/>
                </a:lnTo>
                <a:lnTo>
                  <a:pt x="56" y="142"/>
                </a:lnTo>
                <a:lnTo>
                  <a:pt x="58" y="142"/>
                </a:lnTo>
                <a:lnTo>
                  <a:pt x="61" y="145"/>
                </a:lnTo>
                <a:lnTo>
                  <a:pt x="73" y="142"/>
                </a:lnTo>
                <a:lnTo>
                  <a:pt x="70" y="142"/>
                </a:lnTo>
                <a:lnTo>
                  <a:pt x="68" y="140"/>
                </a:lnTo>
                <a:lnTo>
                  <a:pt x="65" y="140"/>
                </a:lnTo>
                <a:lnTo>
                  <a:pt x="63" y="138"/>
                </a:lnTo>
                <a:lnTo>
                  <a:pt x="61" y="138"/>
                </a:lnTo>
                <a:lnTo>
                  <a:pt x="56" y="135"/>
                </a:lnTo>
                <a:lnTo>
                  <a:pt x="54" y="133"/>
                </a:lnTo>
                <a:lnTo>
                  <a:pt x="51" y="133"/>
                </a:lnTo>
                <a:lnTo>
                  <a:pt x="49" y="130"/>
                </a:lnTo>
                <a:lnTo>
                  <a:pt x="46" y="130"/>
                </a:lnTo>
                <a:lnTo>
                  <a:pt x="41" y="128"/>
                </a:lnTo>
                <a:lnTo>
                  <a:pt x="41" y="128"/>
                </a:lnTo>
                <a:close/>
              </a:path>
              <a:path w="547" h="172">
                <a:moveTo>
                  <a:pt x="39" y="102"/>
                </a:moveTo>
                <a:lnTo>
                  <a:pt x="46" y="111"/>
                </a:lnTo>
                <a:lnTo>
                  <a:pt x="49" y="106"/>
                </a:lnTo>
                <a:lnTo>
                  <a:pt x="94" y="106"/>
                </a:lnTo>
                <a:lnTo>
                  <a:pt x="39" y="102"/>
                </a:lnTo>
                <a:lnTo>
                  <a:pt x="39" y="102"/>
                </a:lnTo>
                <a:close/>
              </a:path>
              <a:path w="547" h="172">
                <a:moveTo>
                  <a:pt x="99" y="94"/>
                </a:moveTo>
                <a:lnTo>
                  <a:pt x="94" y="102"/>
                </a:lnTo>
                <a:lnTo>
                  <a:pt x="39" y="102"/>
                </a:lnTo>
                <a:lnTo>
                  <a:pt x="94" y="106"/>
                </a:lnTo>
                <a:lnTo>
                  <a:pt x="94" y="109"/>
                </a:lnTo>
                <a:lnTo>
                  <a:pt x="92" y="114"/>
                </a:lnTo>
                <a:lnTo>
                  <a:pt x="90" y="116"/>
                </a:lnTo>
                <a:lnTo>
                  <a:pt x="87" y="118"/>
                </a:lnTo>
                <a:lnTo>
                  <a:pt x="85" y="123"/>
                </a:lnTo>
                <a:lnTo>
                  <a:pt x="85" y="125"/>
                </a:lnTo>
                <a:lnTo>
                  <a:pt x="82" y="128"/>
                </a:lnTo>
                <a:lnTo>
                  <a:pt x="80" y="130"/>
                </a:lnTo>
                <a:lnTo>
                  <a:pt x="80" y="135"/>
                </a:lnTo>
                <a:lnTo>
                  <a:pt x="78" y="138"/>
                </a:lnTo>
                <a:lnTo>
                  <a:pt x="75" y="140"/>
                </a:lnTo>
                <a:lnTo>
                  <a:pt x="75" y="142"/>
                </a:lnTo>
                <a:lnTo>
                  <a:pt x="73" y="142"/>
                </a:lnTo>
                <a:lnTo>
                  <a:pt x="61" y="145"/>
                </a:lnTo>
                <a:lnTo>
                  <a:pt x="63" y="147"/>
                </a:lnTo>
                <a:lnTo>
                  <a:pt x="65" y="147"/>
                </a:lnTo>
                <a:lnTo>
                  <a:pt x="65" y="150"/>
                </a:lnTo>
                <a:lnTo>
                  <a:pt x="68" y="152"/>
                </a:lnTo>
                <a:lnTo>
                  <a:pt x="70" y="154"/>
                </a:lnTo>
                <a:lnTo>
                  <a:pt x="73" y="157"/>
                </a:lnTo>
                <a:lnTo>
                  <a:pt x="75" y="159"/>
                </a:lnTo>
                <a:lnTo>
                  <a:pt x="78" y="162"/>
                </a:lnTo>
                <a:lnTo>
                  <a:pt x="80" y="162"/>
                </a:lnTo>
                <a:lnTo>
                  <a:pt x="82" y="164"/>
                </a:lnTo>
                <a:lnTo>
                  <a:pt x="82" y="166"/>
                </a:lnTo>
                <a:lnTo>
                  <a:pt x="85" y="171"/>
                </a:lnTo>
                <a:lnTo>
                  <a:pt x="87" y="171"/>
                </a:lnTo>
                <a:lnTo>
                  <a:pt x="90" y="169"/>
                </a:lnTo>
                <a:lnTo>
                  <a:pt x="90" y="154"/>
                </a:lnTo>
                <a:lnTo>
                  <a:pt x="87" y="152"/>
                </a:lnTo>
                <a:lnTo>
                  <a:pt x="85" y="150"/>
                </a:lnTo>
                <a:lnTo>
                  <a:pt x="80" y="147"/>
                </a:lnTo>
                <a:lnTo>
                  <a:pt x="78" y="145"/>
                </a:lnTo>
                <a:lnTo>
                  <a:pt x="78" y="142"/>
                </a:lnTo>
                <a:lnTo>
                  <a:pt x="80" y="140"/>
                </a:lnTo>
                <a:lnTo>
                  <a:pt x="82" y="138"/>
                </a:lnTo>
                <a:lnTo>
                  <a:pt x="85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92" y="123"/>
                </a:lnTo>
                <a:lnTo>
                  <a:pt x="94" y="121"/>
                </a:lnTo>
                <a:lnTo>
                  <a:pt x="97" y="118"/>
                </a:lnTo>
                <a:lnTo>
                  <a:pt x="99" y="116"/>
                </a:lnTo>
                <a:lnTo>
                  <a:pt x="101" y="114"/>
                </a:lnTo>
                <a:lnTo>
                  <a:pt x="104" y="111"/>
                </a:lnTo>
                <a:lnTo>
                  <a:pt x="106" y="111"/>
                </a:lnTo>
                <a:lnTo>
                  <a:pt x="109" y="109"/>
                </a:lnTo>
                <a:lnTo>
                  <a:pt x="111" y="109"/>
                </a:lnTo>
                <a:lnTo>
                  <a:pt x="99" y="94"/>
                </a:lnTo>
                <a:lnTo>
                  <a:pt x="99" y="94"/>
                </a:lnTo>
                <a:close/>
              </a:path>
              <a:path w="547" h="172">
                <a:moveTo>
                  <a:pt x="56" y="73"/>
                </a:moveTo>
                <a:lnTo>
                  <a:pt x="46" y="73"/>
                </a:lnTo>
                <a:lnTo>
                  <a:pt x="46" y="75"/>
                </a:lnTo>
                <a:lnTo>
                  <a:pt x="46" y="85"/>
                </a:lnTo>
                <a:lnTo>
                  <a:pt x="44" y="90"/>
                </a:lnTo>
                <a:lnTo>
                  <a:pt x="44" y="94"/>
                </a:lnTo>
                <a:lnTo>
                  <a:pt x="41" y="97"/>
                </a:lnTo>
                <a:lnTo>
                  <a:pt x="41" y="99"/>
                </a:lnTo>
                <a:lnTo>
                  <a:pt x="39" y="102"/>
                </a:lnTo>
                <a:lnTo>
                  <a:pt x="51" y="102"/>
                </a:lnTo>
                <a:lnTo>
                  <a:pt x="51" y="99"/>
                </a:lnTo>
                <a:lnTo>
                  <a:pt x="51" y="92"/>
                </a:lnTo>
                <a:lnTo>
                  <a:pt x="54" y="90"/>
                </a:lnTo>
                <a:lnTo>
                  <a:pt x="54" y="78"/>
                </a:lnTo>
                <a:lnTo>
                  <a:pt x="56" y="73"/>
                </a:lnTo>
                <a:lnTo>
                  <a:pt x="56" y="73"/>
                </a:lnTo>
                <a:close/>
              </a:path>
              <a:path w="547" h="172">
                <a:moveTo>
                  <a:pt x="118" y="58"/>
                </a:moveTo>
                <a:lnTo>
                  <a:pt x="109" y="70"/>
                </a:lnTo>
                <a:lnTo>
                  <a:pt x="1" y="70"/>
                </a:lnTo>
                <a:lnTo>
                  <a:pt x="8" y="75"/>
                </a:lnTo>
                <a:lnTo>
                  <a:pt x="15" y="75"/>
                </a:lnTo>
                <a:lnTo>
                  <a:pt x="18" y="73"/>
                </a:lnTo>
                <a:lnTo>
                  <a:pt x="128" y="73"/>
                </a:lnTo>
                <a:lnTo>
                  <a:pt x="118" y="58"/>
                </a:lnTo>
                <a:lnTo>
                  <a:pt x="118" y="58"/>
                </a:lnTo>
                <a:close/>
              </a:path>
              <a:path w="547" h="172">
                <a:moveTo>
                  <a:pt x="61" y="39"/>
                </a:moveTo>
                <a:lnTo>
                  <a:pt x="51" y="39"/>
                </a:lnTo>
                <a:lnTo>
                  <a:pt x="51" y="42"/>
                </a:lnTo>
                <a:lnTo>
                  <a:pt x="51" y="54"/>
                </a:lnTo>
                <a:lnTo>
                  <a:pt x="49" y="56"/>
                </a:lnTo>
                <a:lnTo>
                  <a:pt x="49" y="70"/>
                </a:lnTo>
                <a:lnTo>
                  <a:pt x="56" y="70"/>
                </a:lnTo>
                <a:lnTo>
                  <a:pt x="56" y="63"/>
                </a:lnTo>
                <a:lnTo>
                  <a:pt x="58" y="61"/>
                </a:lnTo>
                <a:lnTo>
                  <a:pt x="58" y="46"/>
                </a:lnTo>
                <a:lnTo>
                  <a:pt x="61" y="42"/>
                </a:lnTo>
                <a:lnTo>
                  <a:pt x="61" y="39"/>
                </a:lnTo>
                <a:lnTo>
                  <a:pt x="61" y="39"/>
                </a:lnTo>
                <a:close/>
              </a:path>
              <a:path w="547" h="172">
                <a:moveTo>
                  <a:pt x="101" y="25"/>
                </a:moveTo>
                <a:lnTo>
                  <a:pt x="92" y="34"/>
                </a:lnTo>
                <a:lnTo>
                  <a:pt x="15" y="34"/>
                </a:lnTo>
                <a:lnTo>
                  <a:pt x="20" y="39"/>
                </a:lnTo>
                <a:lnTo>
                  <a:pt x="111" y="39"/>
                </a:lnTo>
                <a:lnTo>
                  <a:pt x="101" y="25"/>
                </a:lnTo>
                <a:lnTo>
                  <a:pt x="101" y="25"/>
                </a:lnTo>
                <a:close/>
              </a:path>
              <a:path w="547" h="172">
                <a:moveTo>
                  <a:pt x="56" y="1"/>
                </a:moveTo>
                <a:lnTo>
                  <a:pt x="56" y="13"/>
                </a:lnTo>
                <a:lnTo>
                  <a:pt x="54" y="18"/>
                </a:lnTo>
                <a:lnTo>
                  <a:pt x="54" y="34"/>
                </a:lnTo>
                <a:lnTo>
                  <a:pt x="61" y="34"/>
                </a:lnTo>
                <a:lnTo>
                  <a:pt x="61" y="27"/>
                </a:lnTo>
                <a:lnTo>
                  <a:pt x="63" y="22"/>
                </a:lnTo>
                <a:lnTo>
                  <a:pt x="63" y="13"/>
                </a:lnTo>
                <a:lnTo>
                  <a:pt x="68" y="8"/>
                </a:lnTo>
                <a:lnTo>
                  <a:pt x="56" y="1"/>
                </a:lnTo>
                <a:lnTo>
                  <a:pt x="56" y="1"/>
                </a:lnTo>
                <a:close/>
              </a:path>
              <a:path w="547" h="172">
                <a:moveTo>
                  <a:pt x="258" y="142"/>
                </a:moveTo>
                <a:lnTo>
                  <a:pt x="250" y="152"/>
                </a:lnTo>
                <a:lnTo>
                  <a:pt x="140" y="152"/>
                </a:lnTo>
                <a:lnTo>
                  <a:pt x="145" y="159"/>
                </a:lnTo>
                <a:lnTo>
                  <a:pt x="150" y="159"/>
                </a:lnTo>
                <a:lnTo>
                  <a:pt x="152" y="157"/>
                </a:lnTo>
                <a:lnTo>
                  <a:pt x="270" y="157"/>
                </a:lnTo>
                <a:lnTo>
                  <a:pt x="258" y="142"/>
                </a:lnTo>
                <a:lnTo>
                  <a:pt x="258" y="142"/>
                </a:lnTo>
                <a:close/>
              </a:path>
              <a:path w="547" h="172">
                <a:moveTo>
                  <a:pt x="150" y="44"/>
                </a:moveTo>
                <a:lnTo>
                  <a:pt x="147" y="46"/>
                </a:lnTo>
                <a:lnTo>
                  <a:pt x="150" y="49"/>
                </a:lnTo>
                <a:lnTo>
                  <a:pt x="150" y="54"/>
                </a:lnTo>
                <a:lnTo>
                  <a:pt x="152" y="58"/>
                </a:lnTo>
                <a:lnTo>
                  <a:pt x="154" y="63"/>
                </a:lnTo>
                <a:lnTo>
                  <a:pt x="154" y="65"/>
                </a:lnTo>
                <a:lnTo>
                  <a:pt x="157" y="70"/>
                </a:lnTo>
                <a:lnTo>
                  <a:pt x="157" y="75"/>
                </a:lnTo>
                <a:lnTo>
                  <a:pt x="159" y="78"/>
                </a:lnTo>
                <a:lnTo>
                  <a:pt x="159" y="82"/>
                </a:lnTo>
                <a:lnTo>
                  <a:pt x="161" y="85"/>
                </a:lnTo>
                <a:lnTo>
                  <a:pt x="161" y="90"/>
                </a:lnTo>
                <a:lnTo>
                  <a:pt x="164" y="92"/>
                </a:lnTo>
                <a:lnTo>
                  <a:pt x="164" y="102"/>
                </a:lnTo>
                <a:lnTo>
                  <a:pt x="166" y="104"/>
                </a:lnTo>
                <a:lnTo>
                  <a:pt x="166" y="116"/>
                </a:lnTo>
                <a:lnTo>
                  <a:pt x="169" y="121"/>
                </a:lnTo>
                <a:lnTo>
                  <a:pt x="169" y="123"/>
                </a:lnTo>
                <a:lnTo>
                  <a:pt x="171" y="123"/>
                </a:lnTo>
                <a:lnTo>
                  <a:pt x="171" y="123"/>
                </a:lnTo>
                <a:lnTo>
                  <a:pt x="171" y="121"/>
                </a:lnTo>
                <a:lnTo>
                  <a:pt x="176" y="118"/>
                </a:lnTo>
                <a:lnTo>
                  <a:pt x="176" y="97"/>
                </a:lnTo>
                <a:lnTo>
                  <a:pt x="174" y="94"/>
                </a:lnTo>
                <a:lnTo>
                  <a:pt x="174" y="90"/>
                </a:lnTo>
                <a:lnTo>
                  <a:pt x="171" y="87"/>
                </a:lnTo>
                <a:lnTo>
                  <a:pt x="171" y="85"/>
                </a:lnTo>
                <a:lnTo>
                  <a:pt x="169" y="82"/>
                </a:lnTo>
                <a:lnTo>
                  <a:pt x="166" y="78"/>
                </a:lnTo>
                <a:lnTo>
                  <a:pt x="166" y="75"/>
                </a:lnTo>
                <a:lnTo>
                  <a:pt x="164" y="70"/>
                </a:lnTo>
                <a:lnTo>
                  <a:pt x="161" y="68"/>
                </a:lnTo>
                <a:lnTo>
                  <a:pt x="159" y="63"/>
                </a:lnTo>
                <a:lnTo>
                  <a:pt x="157" y="58"/>
                </a:lnTo>
                <a:lnTo>
                  <a:pt x="154" y="54"/>
                </a:lnTo>
                <a:lnTo>
                  <a:pt x="152" y="49"/>
                </a:lnTo>
                <a:lnTo>
                  <a:pt x="150" y="44"/>
                </a:lnTo>
                <a:lnTo>
                  <a:pt x="150" y="44"/>
                </a:lnTo>
                <a:close/>
              </a:path>
              <a:path w="547" h="172">
                <a:moveTo>
                  <a:pt x="253" y="42"/>
                </a:moveTo>
                <a:lnTo>
                  <a:pt x="253" y="46"/>
                </a:lnTo>
                <a:lnTo>
                  <a:pt x="250" y="49"/>
                </a:lnTo>
                <a:lnTo>
                  <a:pt x="250" y="56"/>
                </a:lnTo>
                <a:lnTo>
                  <a:pt x="248" y="58"/>
                </a:lnTo>
                <a:lnTo>
                  <a:pt x="248" y="63"/>
                </a:lnTo>
                <a:lnTo>
                  <a:pt x="245" y="65"/>
                </a:lnTo>
                <a:lnTo>
                  <a:pt x="245" y="73"/>
                </a:lnTo>
                <a:lnTo>
                  <a:pt x="243" y="75"/>
                </a:lnTo>
                <a:lnTo>
                  <a:pt x="243" y="80"/>
                </a:lnTo>
                <a:lnTo>
                  <a:pt x="241" y="82"/>
                </a:lnTo>
                <a:lnTo>
                  <a:pt x="241" y="85"/>
                </a:lnTo>
                <a:lnTo>
                  <a:pt x="238" y="90"/>
                </a:lnTo>
                <a:lnTo>
                  <a:pt x="238" y="92"/>
                </a:lnTo>
                <a:lnTo>
                  <a:pt x="236" y="97"/>
                </a:lnTo>
                <a:lnTo>
                  <a:pt x="236" y="99"/>
                </a:lnTo>
                <a:lnTo>
                  <a:pt x="234" y="102"/>
                </a:lnTo>
                <a:lnTo>
                  <a:pt x="231" y="106"/>
                </a:lnTo>
                <a:lnTo>
                  <a:pt x="231" y="109"/>
                </a:lnTo>
                <a:lnTo>
                  <a:pt x="229" y="114"/>
                </a:lnTo>
                <a:lnTo>
                  <a:pt x="226" y="116"/>
                </a:lnTo>
                <a:lnTo>
                  <a:pt x="226" y="121"/>
                </a:lnTo>
                <a:lnTo>
                  <a:pt x="224" y="123"/>
                </a:lnTo>
                <a:lnTo>
                  <a:pt x="226" y="125"/>
                </a:lnTo>
                <a:lnTo>
                  <a:pt x="229" y="123"/>
                </a:lnTo>
                <a:lnTo>
                  <a:pt x="229" y="121"/>
                </a:lnTo>
                <a:lnTo>
                  <a:pt x="231" y="118"/>
                </a:lnTo>
                <a:lnTo>
                  <a:pt x="234" y="116"/>
                </a:lnTo>
                <a:lnTo>
                  <a:pt x="234" y="114"/>
                </a:lnTo>
                <a:lnTo>
                  <a:pt x="236" y="111"/>
                </a:lnTo>
                <a:lnTo>
                  <a:pt x="236" y="109"/>
                </a:lnTo>
                <a:lnTo>
                  <a:pt x="238" y="106"/>
                </a:lnTo>
                <a:lnTo>
                  <a:pt x="241" y="102"/>
                </a:lnTo>
                <a:lnTo>
                  <a:pt x="241" y="99"/>
                </a:lnTo>
                <a:lnTo>
                  <a:pt x="243" y="97"/>
                </a:lnTo>
                <a:lnTo>
                  <a:pt x="245" y="92"/>
                </a:lnTo>
                <a:lnTo>
                  <a:pt x="245" y="90"/>
                </a:lnTo>
                <a:lnTo>
                  <a:pt x="248" y="87"/>
                </a:lnTo>
                <a:lnTo>
                  <a:pt x="250" y="82"/>
                </a:lnTo>
                <a:lnTo>
                  <a:pt x="250" y="78"/>
                </a:lnTo>
                <a:lnTo>
                  <a:pt x="253" y="75"/>
                </a:lnTo>
                <a:lnTo>
                  <a:pt x="255" y="70"/>
                </a:lnTo>
                <a:lnTo>
                  <a:pt x="255" y="68"/>
                </a:lnTo>
                <a:lnTo>
                  <a:pt x="258" y="63"/>
                </a:lnTo>
                <a:lnTo>
                  <a:pt x="260" y="58"/>
                </a:lnTo>
                <a:lnTo>
                  <a:pt x="265" y="56"/>
                </a:lnTo>
                <a:lnTo>
                  <a:pt x="253" y="42"/>
                </a:lnTo>
                <a:lnTo>
                  <a:pt x="253" y="42"/>
                </a:lnTo>
                <a:close/>
              </a:path>
              <a:path w="547" h="172">
                <a:moveTo>
                  <a:pt x="217" y="5"/>
                </a:moveTo>
                <a:lnTo>
                  <a:pt x="217" y="152"/>
                </a:lnTo>
                <a:lnTo>
                  <a:pt x="195" y="152"/>
                </a:lnTo>
                <a:lnTo>
                  <a:pt x="185" y="152"/>
                </a:lnTo>
                <a:lnTo>
                  <a:pt x="224" y="152"/>
                </a:lnTo>
                <a:lnTo>
                  <a:pt x="224" y="128"/>
                </a:lnTo>
                <a:lnTo>
                  <a:pt x="226" y="128"/>
                </a:lnTo>
                <a:lnTo>
                  <a:pt x="226" y="125"/>
                </a:lnTo>
                <a:lnTo>
                  <a:pt x="224" y="123"/>
                </a:lnTo>
                <a:lnTo>
                  <a:pt x="224" y="18"/>
                </a:lnTo>
                <a:lnTo>
                  <a:pt x="229" y="13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185" y="5"/>
                </a:moveTo>
                <a:lnTo>
                  <a:pt x="185" y="152"/>
                </a:lnTo>
                <a:lnTo>
                  <a:pt x="195" y="152"/>
                </a:lnTo>
                <a:lnTo>
                  <a:pt x="195" y="20"/>
                </a:lnTo>
                <a:lnTo>
                  <a:pt x="200" y="13"/>
                </a:lnTo>
                <a:lnTo>
                  <a:pt x="185" y="5"/>
                </a:lnTo>
                <a:lnTo>
                  <a:pt x="185" y="5"/>
                </a:lnTo>
                <a:close/>
              </a:path>
              <a:path w="547" h="172">
                <a:moveTo>
                  <a:pt x="356" y="130"/>
                </a:moveTo>
                <a:lnTo>
                  <a:pt x="356" y="133"/>
                </a:lnTo>
                <a:lnTo>
                  <a:pt x="358" y="135"/>
                </a:lnTo>
                <a:lnTo>
                  <a:pt x="361" y="138"/>
                </a:lnTo>
                <a:lnTo>
                  <a:pt x="365" y="138"/>
                </a:lnTo>
                <a:lnTo>
                  <a:pt x="368" y="140"/>
                </a:lnTo>
                <a:lnTo>
                  <a:pt x="370" y="142"/>
                </a:lnTo>
                <a:lnTo>
                  <a:pt x="373" y="145"/>
                </a:lnTo>
                <a:lnTo>
                  <a:pt x="375" y="145"/>
                </a:lnTo>
                <a:lnTo>
                  <a:pt x="378" y="147"/>
                </a:lnTo>
                <a:lnTo>
                  <a:pt x="380" y="150"/>
                </a:lnTo>
                <a:lnTo>
                  <a:pt x="382" y="152"/>
                </a:lnTo>
                <a:lnTo>
                  <a:pt x="385" y="152"/>
                </a:lnTo>
                <a:lnTo>
                  <a:pt x="385" y="154"/>
                </a:lnTo>
                <a:lnTo>
                  <a:pt x="387" y="157"/>
                </a:lnTo>
                <a:lnTo>
                  <a:pt x="390" y="159"/>
                </a:lnTo>
                <a:lnTo>
                  <a:pt x="392" y="162"/>
                </a:lnTo>
                <a:lnTo>
                  <a:pt x="394" y="164"/>
                </a:lnTo>
                <a:lnTo>
                  <a:pt x="397" y="166"/>
                </a:lnTo>
                <a:lnTo>
                  <a:pt x="399" y="166"/>
                </a:lnTo>
                <a:lnTo>
                  <a:pt x="399" y="164"/>
                </a:lnTo>
                <a:lnTo>
                  <a:pt x="401" y="164"/>
                </a:lnTo>
                <a:lnTo>
                  <a:pt x="401" y="159"/>
                </a:lnTo>
                <a:lnTo>
                  <a:pt x="401" y="157"/>
                </a:lnTo>
                <a:lnTo>
                  <a:pt x="399" y="154"/>
                </a:lnTo>
                <a:lnTo>
                  <a:pt x="397" y="150"/>
                </a:lnTo>
                <a:lnTo>
                  <a:pt x="394" y="147"/>
                </a:lnTo>
                <a:lnTo>
                  <a:pt x="392" y="145"/>
                </a:lnTo>
                <a:lnTo>
                  <a:pt x="390" y="142"/>
                </a:lnTo>
                <a:lnTo>
                  <a:pt x="387" y="142"/>
                </a:lnTo>
                <a:lnTo>
                  <a:pt x="382" y="140"/>
                </a:lnTo>
                <a:lnTo>
                  <a:pt x="380" y="140"/>
                </a:lnTo>
                <a:lnTo>
                  <a:pt x="378" y="138"/>
                </a:lnTo>
                <a:lnTo>
                  <a:pt x="375" y="138"/>
                </a:lnTo>
                <a:lnTo>
                  <a:pt x="373" y="135"/>
                </a:lnTo>
                <a:lnTo>
                  <a:pt x="368" y="135"/>
                </a:lnTo>
                <a:lnTo>
                  <a:pt x="365" y="133"/>
                </a:lnTo>
                <a:lnTo>
                  <a:pt x="363" y="133"/>
                </a:lnTo>
                <a:lnTo>
                  <a:pt x="358" y="130"/>
                </a:lnTo>
                <a:lnTo>
                  <a:pt x="356" y="130"/>
                </a:lnTo>
                <a:lnTo>
                  <a:pt x="356" y="130"/>
                </a:lnTo>
                <a:close/>
              </a:path>
              <a:path w="547" h="172">
                <a:moveTo>
                  <a:pt x="344" y="73"/>
                </a:moveTo>
                <a:lnTo>
                  <a:pt x="344" y="116"/>
                </a:lnTo>
                <a:lnTo>
                  <a:pt x="341" y="118"/>
                </a:lnTo>
                <a:lnTo>
                  <a:pt x="341" y="123"/>
                </a:lnTo>
                <a:lnTo>
                  <a:pt x="339" y="125"/>
                </a:lnTo>
                <a:lnTo>
                  <a:pt x="339" y="128"/>
                </a:lnTo>
                <a:lnTo>
                  <a:pt x="337" y="133"/>
                </a:lnTo>
                <a:lnTo>
                  <a:pt x="337" y="135"/>
                </a:lnTo>
                <a:lnTo>
                  <a:pt x="334" y="138"/>
                </a:lnTo>
                <a:lnTo>
                  <a:pt x="332" y="140"/>
                </a:lnTo>
                <a:lnTo>
                  <a:pt x="330" y="142"/>
                </a:lnTo>
                <a:lnTo>
                  <a:pt x="330" y="145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3" y="162"/>
                </a:lnTo>
                <a:lnTo>
                  <a:pt x="301" y="164"/>
                </a:lnTo>
                <a:lnTo>
                  <a:pt x="298" y="164"/>
                </a:lnTo>
                <a:lnTo>
                  <a:pt x="294" y="166"/>
                </a:lnTo>
                <a:lnTo>
                  <a:pt x="291" y="166"/>
                </a:lnTo>
                <a:lnTo>
                  <a:pt x="286" y="169"/>
                </a:lnTo>
                <a:lnTo>
                  <a:pt x="286" y="171"/>
                </a:lnTo>
                <a:lnTo>
                  <a:pt x="289" y="171"/>
                </a:lnTo>
                <a:lnTo>
                  <a:pt x="294" y="171"/>
                </a:lnTo>
                <a:lnTo>
                  <a:pt x="296" y="169"/>
                </a:lnTo>
                <a:lnTo>
                  <a:pt x="298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3" y="162"/>
                </a:lnTo>
                <a:lnTo>
                  <a:pt x="315" y="162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9" y="145"/>
                </a:lnTo>
                <a:lnTo>
                  <a:pt x="339" y="142"/>
                </a:lnTo>
                <a:lnTo>
                  <a:pt x="341" y="142"/>
                </a:lnTo>
                <a:lnTo>
                  <a:pt x="344" y="140"/>
                </a:lnTo>
                <a:lnTo>
                  <a:pt x="344" y="138"/>
                </a:lnTo>
                <a:lnTo>
                  <a:pt x="346" y="133"/>
                </a:lnTo>
                <a:lnTo>
                  <a:pt x="346" y="130"/>
                </a:lnTo>
                <a:lnTo>
                  <a:pt x="349" y="128"/>
                </a:lnTo>
                <a:lnTo>
                  <a:pt x="349" y="121"/>
                </a:lnTo>
                <a:lnTo>
                  <a:pt x="351" y="118"/>
                </a:lnTo>
                <a:lnTo>
                  <a:pt x="351" y="106"/>
                </a:lnTo>
                <a:lnTo>
                  <a:pt x="354" y="102"/>
                </a:lnTo>
                <a:lnTo>
                  <a:pt x="354" y="87"/>
                </a:lnTo>
                <a:lnTo>
                  <a:pt x="358" y="82"/>
                </a:lnTo>
                <a:lnTo>
                  <a:pt x="344" y="73"/>
                </a:lnTo>
                <a:lnTo>
                  <a:pt x="344" y="73"/>
                </a:lnTo>
                <a:close/>
              </a:path>
              <a:path w="547" h="172">
                <a:moveTo>
                  <a:pt x="313" y="61"/>
                </a:moveTo>
                <a:lnTo>
                  <a:pt x="313" y="133"/>
                </a:lnTo>
                <a:lnTo>
                  <a:pt x="320" y="128"/>
                </a:lnTo>
                <a:lnTo>
                  <a:pt x="320" y="61"/>
                </a:lnTo>
                <a:lnTo>
                  <a:pt x="378" y="61"/>
                </a:lnTo>
                <a:lnTo>
                  <a:pt x="313" y="61"/>
                </a:lnTo>
                <a:lnTo>
                  <a:pt x="313" y="61"/>
                </a:lnTo>
                <a:close/>
              </a:path>
              <a:path w="547" h="172">
                <a:moveTo>
                  <a:pt x="313" y="51"/>
                </a:moveTo>
                <a:lnTo>
                  <a:pt x="313" y="58"/>
                </a:lnTo>
                <a:lnTo>
                  <a:pt x="320" y="56"/>
                </a:lnTo>
                <a:lnTo>
                  <a:pt x="313" y="51"/>
                </a:lnTo>
                <a:lnTo>
                  <a:pt x="313" y="51"/>
                </a:lnTo>
                <a:close/>
              </a:path>
              <a:path w="547" h="172">
                <a:moveTo>
                  <a:pt x="382" y="49"/>
                </a:moveTo>
                <a:lnTo>
                  <a:pt x="378" y="56"/>
                </a:lnTo>
                <a:lnTo>
                  <a:pt x="320" y="56"/>
                </a:lnTo>
                <a:lnTo>
                  <a:pt x="313" y="58"/>
                </a:lnTo>
                <a:lnTo>
                  <a:pt x="313" y="61"/>
                </a:lnTo>
                <a:lnTo>
                  <a:pt x="378" y="61"/>
                </a:lnTo>
                <a:lnTo>
                  <a:pt x="378" y="128"/>
                </a:lnTo>
                <a:lnTo>
                  <a:pt x="387" y="121"/>
                </a:lnTo>
                <a:lnTo>
                  <a:pt x="387" y="63"/>
                </a:lnTo>
                <a:lnTo>
                  <a:pt x="392" y="61"/>
                </a:lnTo>
                <a:lnTo>
                  <a:pt x="382" y="49"/>
                </a:lnTo>
                <a:lnTo>
                  <a:pt x="382" y="49"/>
                </a:lnTo>
                <a:close/>
              </a:path>
              <a:path w="547" h="172">
                <a:moveTo>
                  <a:pt x="378" y="27"/>
                </a:moveTo>
                <a:lnTo>
                  <a:pt x="363" y="27"/>
                </a:lnTo>
                <a:lnTo>
                  <a:pt x="349" y="56"/>
                </a:lnTo>
                <a:lnTo>
                  <a:pt x="351" y="56"/>
                </a:lnTo>
                <a:lnTo>
                  <a:pt x="354" y="54"/>
                </a:lnTo>
                <a:lnTo>
                  <a:pt x="356" y="51"/>
                </a:lnTo>
                <a:lnTo>
                  <a:pt x="358" y="49"/>
                </a:lnTo>
                <a:lnTo>
                  <a:pt x="361" y="44"/>
                </a:lnTo>
                <a:lnTo>
                  <a:pt x="361" y="42"/>
                </a:lnTo>
                <a:lnTo>
                  <a:pt x="363" y="39"/>
                </a:lnTo>
                <a:lnTo>
                  <a:pt x="365" y="37"/>
                </a:lnTo>
                <a:lnTo>
                  <a:pt x="365" y="34"/>
                </a:lnTo>
                <a:lnTo>
                  <a:pt x="368" y="34"/>
                </a:lnTo>
                <a:lnTo>
                  <a:pt x="370" y="32"/>
                </a:lnTo>
                <a:lnTo>
                  <a:pt x="373" y="30"/>
                </a:lnTo>
                <a:lnTo>
                  <a:pt x="375" y="27"/>
                </a:lnTo>
                <a:lnTo>
                  <a:pt x="378" y="27"/>
                </a:lnTo>
                <a:lnTo>
                  <a:pt x="378" y="27"/>
                </a:lnTo>
                <a:close/>
              </a:path>
              <a:path w="547" h="172">
                <a:moveTo>
                  <a:pt x="368" y="15"/>
                </a:moveTo>
                <a:lnTo>
                  <a:pt x="363" y="22"/>
                </a:lnTo>
                <a:lnTo>
                  <a:pt x="330" y="22"/>
                </a:lnTo>
                <a:lnTo>
                  <a:pt x="320" y="25"/>
                </a:lnTo>
                <a:lnTo>
                  <a:pt x="320" y="27"/>
                </a:lnTo>
                <a:lnTo>
                  <a:pt x="318" y="32"/>
                </a:lnTo>
                <a:lnTo>
                  <a:pt x="315" y="34"/>
                </a:lnTo>
                <a:lnTo>
                  <a:pt x="313" y="39"/>
                </a:lnTo>
                <a:lnTo>
                  <a:pt x="313" y="42"/>
                </a:lnTo>
                <a:lnTo>
                  <a:pt x="310" y="44"/>
                </a:lnTo>
                <a:lnTo>
                  <a:pt x="308" y="46"/>
                </a:lnTo>
                <a:lnTo>
                  <a:pt x="308" y="49"/>
                </a:lnTo>
                <a:lnTo>
                  <a:pt x="305" y="51"/>
                </a:lnTo>
                <a:lnTo>
                  <a:pt x="303" y="54"/>
                </a:lnTo>
                <a:lnTo>
                  <a:pt x="301" y="58"/>
                </a:lnTo>
                <a:lnTo>
                  <a:pt x="298" y="61"/>
                </a:lnTo>
                <a:lnTo>
                  <a:pt x="298" y="63"/>
                </a:lnTo>
                <a:lnTo>
                  <a:pt x="296" y="65"/>
                </a:lnTo>
                <a:lnTo>
                  <a:pt x="294" y="68"/>
                </a:lnTo>
                <a:lnTo>
                  <a:pt x="291" y="70"/>
                </a:lnTo>
                <a:lnTo>
                  <a:pt x="289" y="73"/>
                </a:lnTo>
                <a:lnTo>
                  <a:pt x="286" y="75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70"/>
                </a:lnTo>
                <a:lnTo>
                  <a:pt x="298" y="68"/>
                </a:lnTo>
                <a:lnTo>
                  <a:pt x="301" y="65"/>
                </a:lnTo>
                <a:lnTo>
                  <a:pt x="303" y="63"/>
                </a:lnTo>
                <a:lnTo>
                  <a:pt x="305" y="61"/>
                </a:lnTo>
                <a:lnTo>
                  <a:pt x="308" y="58"/>
                </a:lnTo>
                <a:lnTo>
                  <a:pt x="310" y="56"/>
                </a:lnTo>
                <a:lnTo>
                  <a:pt x="310" y="54"/>
                </a:lnTo>
                <a:lnTo>
                  <a:pt x="313" y="51"/>
                </a:lnTo>
                <a:lnTo>
                  <a:pt x="315" y="49"/>
                </a:lnTo>
                <a:lnTo>
                  <a:pt x="315" y="46"/>
                </a:lnTo>
                <a:lnTo>
                  <a:pt x="318" y="44"/>
                </a:lnTo>
                <a:lnTo>
                  <a:pt x="320" y="42"/>
                </a:lnTo>
                <a:lnTo>
                  <a:pt x="322" y="39"/>
                </a:lnTo>
                <a:lnTo>
                  <a:pt x="325" y="34"/>
                </a:lnTo>
                <a:lnTo>
                  <a:pt x="325" y="32"/>
                </a:lnTo>
                <a:lnTo>
                  <a:pt x="327" y="30"/>
                </a:lnTo>
                <a:lnTo>
                  <a:pt x="330" y="27"/>
                </a:lnTo>
                <a:lnTo>
                  <a:pt x="378" y="27"/>
                </a:lnTo>
                <a:lnTo>
                  <a:pt x="368" y="15"/>
                </a:lnTo>
                <a:lnTo>
                  <a:pt x="368" y="15"/>
                </a:lnTo>
                <a:close/>
              </a:path>
              <a:path w="547" h="172">
                <a:moveTo>
                  <a:pt x="330" y="1"/>
                </a:moveTo>
                <a:lnTo>
                  <a:pt x="330" y="5"/>
                </a:ln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0" y="25"/>
                </a:lnTo>
                <a:lnTo>
                  <a:pt x="330" y="22"/>
                </a:lnTo>
                <a:lnTo>
                  <a:pt x="334" y="13"/>
                </a:lnTo>
                <a:lnTo>
                  <a:pt x="341" y="10"/>
                </a:lnTo>
                <a:lnTo>
                  <a:pt x="330" y="1"/>
                </a:lnTo>
                <a:lnTo>
                  <a:pt x="330" y="1"/>
                </a:lnTo>
                <a:close/>
              </a:path>
              <a:path w="547" h="172">
                <a:moveTo>
                  <a:pt x="490" y="135"/>
                </a:moveTo>
                <a:lnTo>
                  <a:pt x="490" y="140"/>
                </a:lnTo>
                <a:lnTo>
                  <a:pt x="493" y="140"/>
                </a:lnTo>
                <a:lnTo>
                  <a:pt x="495" y="142"/>
                </a:lnTo>
                <a:lnTo>
                  <a:pt x="498" y="145"/>
                </a:lnTo>
                <a:lnTo>
                  <a:pt x="502" y="145"/>
                </a:lnTo>
                <a:lnTo>
                  <a:pt x="505" y="147"/>
                </a:lnTo>
                <a:lnTo>
                  <a:pt x="507" y="150"/>
                </a:lnTo>
                <a:lnTo>
                  <a:pt x="510" y="152"/>
                </a:lnTo>
                <a:lnTo>
                  <a:pt x="512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2"/>
                </a:lnTo>
                <a:lnTo>
                  <a:pt x="524" y="164"/>
                </a:lnTo>
                <a:lnTo>
                  <a:pt x="526" y="166"/>
                </a:lnTo>
                <a:lnTo>
                  <a:pt x="526" y="169"/>
                </a:lnTo>
                <a:lnTo>
                  <a:pt x="529" y="171"/>
                </a:lnTo>
                <a:lnTo>
                  <a:pt x="531" y="169"/>
                </a:lnTo>
                <a:lnTo>
                  <a:pt x="531" y="154"/>
                </a:lnTo>
                <a:lnTo>
                  <a:pt x="529" y="152"/>
                </a:lnTo>
                <a:lnTo>
                  <a:pt x="526" y="150"/>
                </a:lnTo>
                <a:lnTo>
                  <a:pt x="524" y="147"/>
                </a:lnTo>
                <a:lnTo>
                  <a:pt x="521" y="147"/>
                </a:lnTo>
                <a:lnTo>
                  <a:pt x="519" y="145"/>
                </a:lnTo>
                <a:lnTo>
                  <a:pt x="514" y="145"/>
                </a:lnTo>
                <a:lnTo>
                  <a:pt x="512" y="142"/>
                </a:lnTo>
                <a:lnTo>
                  <a:pt x="510" y="142"/>
                </a:lnTo>
                <a:lnTo>
                  <a:pt x="507" y="140"/>
                </a:lnTo>
                <a:lnTo>
                  <a:pt x="500" y="140"/>
                </a:lnTo>
                <a:lnTo>
                  <a:pt x="498" y="138"/>
                </a:lnTo>
                <a:lnTo>
                  <a:pt x="493" y="138"/>
                </a:lnTo>
                <a:lnTo>
                  <a:pt x="490" y="135"/>
                </a:lnTo>
                <a:lnTo>
                  <a:pt x="490" y="135"/>
                </a:lnTo>
                <a:close/>
              </a:path>
              <a:path w="547" h="172">
                <a:moveTo>
                  <a:pt x="481" y="94"/>
                </a:moveTo>
                <a:lnTo>
                  <a:pt x="481" y="118"/>
                </a:lnTo>
                <a:lnTo>
                  <a:pt x="478" y="121"/>
                </a:lnTo>
                <a:lnTo>
                  <a:pt x="478" y="128"/>
                </a:lnTo>
                <a:lnTo>
                  <a:pt x="476" y="130"/>
                </a:lnTo>
                <a:lnTo>
                  <a:pt x="476" y="133"/>
                </a:lnTo>
                <a:lnTo>
                  <a:pt x="474" y="138"/>
                </a:lnTo>
                <a:lnTo>
                  <a:pt x="474" y="140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1" y="152"/>
                </a:lnTo>
                <a:lnTo>
                  <a:pt x="459" y="154"/>
                </a:lnTo>
                <a:lnTo>
                  <a:pt x="459" y="157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2"/>
                </a:lnTo>
                <a:lnTo>
                  <a:pt x="447" y="162"/>
                </a:lnTo>
                <a:lnTo>
                  <a:pt x="442" y="164"/>
                </a:lnTo>
                <a:lnTo>
                  <a:pt x="440" y="164"/>
                </a:lnTo>
                <a:lnTo>
                  <a:pt x="438" y="166"/>
                </a:lnTo>
                <a:lnTo>
                  <a:pt x="430" y="166"/>
                </a:lnTo>
                <a:lnTo>
                  <a:pt x="428" y="169"/>
                </a:lnTo>
                <a:lnTo>
                  <a:pt x="428" y="171"/>
                </a:lnTo>
                <a:lnTo>
                  <a:pt x="430" y="171"/>
                </a:lnTo>
                <a:lnTo>
                  <a:pt x="433" y="169"/>
                </a:lnTo>
                <a:lnTo>
                  <a:pt x="442" y="169"/>
                </a:lnTo>
                <a:lnTo>
                  <a:pt x="445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2"/>
                </a:lnTo>
                <a:lnTo>
                  <a:pt x="461" y="162"/>
                </a:lnTo>
                <a:lnTo>
                  <a:pt x="461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7"/>
                </a:lnTo>
                <a:lnTo>
                  <a:pt x="471" y="154"/>
                </a:lnTo>
                <a:lnTo>
                  <a:pt x="474" y="152"/>
                </a:lnTo>
                <a:lnTo>
                  <a:pt x="476" y="150"/>
                </a:lnTo>
                <a:lnTo>
                  <a:pt x="478" y="147"/>
                </a:lnTo>
                <a:lnTo>
                  <a:pt x="481" y="145"/>
                </a:lnTo>
                <a:lnTo>
                  <a:pt x="481" y="142"/>
                </a:lnTo>
                <a:lnTo>
                  <a:pt x="483" y="140"/>
                </a:lnTo>
                <a:lnTo>
                  <a:pt x="483" y="135"/>
                </a:lnTo>
                <a:lnTo>
                  <a:pt x="485" y="133"/>
                </a:lnTo>
                <a:lnTo>
                  <a:pt x="485" y="123"/>
                </a:lnTo>
                <a:lnTo>
                  <a:pt x="488" y="118"/>
                </a:lnTo>
                <a:lnTo>
                  <a:pt x="488" y="106"/>
                </a:lnTo>
                <a:lnTo>
                  <a:pt x="493" y="102"/>
                </a:lnTo>
                <a:lnTo>
                  <a:pt x="481" y="94"/>
                </a:lnTo>
                <a:lnTo>
                  <a:pt x="481" y="94"/>
                </a:lnTo>
                <a:close/>
              </a:path>
              <a:path w="547" h="172">
                <a:moveTo>
                  <a:pt x="450" y="85"/>
                </a:moveTo>
                <a:lnTo>
                  <a:pt x="450" y="142"/>
                </a:lnTo>
                <a:lnTo>
                  <a:pt x="457" y="138"/>
                </a:lnTo>
                <a:lnTo>
                  <a:pt x="457" y="85"/>
                </a:lnTo>
                <a:lnTo>
                  <a:pt x="514" y="85"/>
                </a:lnTo>
                <a:lnTo>
                  <a:pt x="450" y="85"/>
                </a:lnTo>
                <a:lnTo>
                  <a:pt x="450" y="85"/>
                </a:lnTo>
                <a:close/>
              </a:path>
              <a:path w="547" h="172">
                <a:moveTo>
                  <a:pt x="450" y="75"/>
                </a:moveTo>
                <a:lnTo>
                  <a:pt x="450" y="80"/>
                </a:lnTo>
                <a:lnTo>
                  <a:pt x="459" y="80"/>
                </a:lnTo>
                <a:lnTo>
                  <a:pt x="450" y="75"/>
                </a:lnTo>
                <a:lnTo>
                  <a:pt x="450" y="75"/>
                </a:lnTo>
                <a:close/>
              </a:path>
              <a:path w="547" h="172">
                <a:moveTo>
                  <a:pt x="519" y="73"/>
                </a:moveTo>
                <a:lnTo>
                  <a:pt x="514" y="80"/>
                </a:lnTo>
                <a:lnTo>
                  <a:pt x="450" y="80"/>
                </a:lnTo>
                <a:lnTo>
                  <a:pt x="450" y="85"/>
                </a:lnTo>
                <a:lnTo>
                  <a:pt x="514" y="85"/>
                </a:lnTo>
                <a:lnTo>
                  <a:pt x="514" y="140"/>
                </a:lnTo>
                <a:lnTo>
                  <a:pt x="524" y="135"/>
                </a:lnTo>
                <a:lnTo>
                  <a:pt x="524" y="118"/>
                </a:lnTo>
                <a:lnTo>
                  <a:pt x="521" y="116"/>
                </a:lnTo>
                <a:lnTo>
                  <a:pt x="521" y="87"/>
                </a:lnTo>
                <a:lnTo>
                  <a:pt x="526" y="82"/>
                </a:lnTo>
                <a:lnTo>
                  <a:pt x="519" y="73"/>
                </a:lnTo>
                <a:lnTo>
                  <a:pt x="519" y="73"/>
                </a:lnTo>
                <a:close/>
              </a:path>
              <a:path w="547" h="172">
                <a:moveTo>
                  <a:pt x="536" y="56"/>
                </a:moveTo>
                <a:lnTo>
                  <a:pt x="529" y="63"/>
                </a:lnTo>
                <a:lnTo>
                  <a:pt x="425" y="63"/>
                </a:lnTo>
                <a:lnTo>
                  <a:pt x="430" y="70"/>
                </a:lnTo>
                <a:lnTo>
                  <a:pt x="433" y="70"/>
                </a:lnTo>
                <a:lnTo>
                  <a:pt x="435" y="68"/>
                </a:lnTo>
                <a:lnTo>
                  <a:pt x="545" y="68"/>
                </a:lnTo>
                <a:lnTo>
                  <a:pt x="536" y="56"/>
                </a:lnTo>
                <a:lnTo>
                  <a:pt x="536" y="56"/>
                </a:lnTo>
                <a:close/>
              </a:path>
              <a:path w="547" h="172">
                <a:moveTo>
                  <a:pt x="490" y="63"/>
                </a:moveTo>
                <a:lnTo>
                  <a:pt x="490" y="44"/>
                </a:lnTo>
                <a:lnTo>
                  <a:pt x="483" y="44"/>
                </a:lnTo>
                <a:lnTo>
                  <a:pt x="483" y="63"/>
                </a:lnTo>
                <a:lnTo>
                  <a:pt x="490" y="63"/>
                </a:lnTo>
                <a:close/>
              </a:path>
              <a:path w="547" h="172">
                <a:moveTo>
                  <a:pt x="517" y="32"/>
                </a:moveTo>
                <a:lnTo>
                  <a:pt x="510" y="39"/>
                </a:lnTo>
                <a:lnTo>
                  <a:pt x="447" y="39"/>
                </a:lnTo>
                <a:lnTo>
                  <a:pt x="452" y="46"/>
                </a:lnTo>
                <a:lnTo>
                  <a:pt x="457" y="46"/>
                </a:lnTo>
                <a:lnTo>
                  <a:pt x="461" y="44"/>
                </a:lnTo>
                <a:lnTo>
                  <a:pt x="526" y="44"/>
                </a:lnTo>
                <a:lnTo>
                  <a:pt x="517" y="32"/>
                </a:lnTo>
                <a:lnTo>
                  <a:pt x="517" y="32"/>
                </a:lnTo>
                <a:close/>
              </a:path>
              <a:path w="547" h="172">
                <a:moveTo>
                  <a:pt x="490" y="39"/>
                </a:moveTo>
                <a:lnTo>
                  <a:pt x="490" y="25"/>
                </a:lnTo>
                <a:lnTo>
                  <a:pt x="483" y="25"/>
                </a:lnTo>
                <a:lnTo>
                  <a:pt x="483" y="39"/>
                </a:lnTo>
                <a:lnTo>
                  <a:pt x="490" y="39"/>
                </a:lnTo>
                <a:close/>
              </a:path>
              <a:path w="547" h="172">
                <a:moveTo>
                  <a:pt x="524" y="10"/>
                </a:moveTo>
                <a:lnTo>
                  <a:pt x="517" y="20"/>
                </a:lnTo>
                <a:lnTo>
                  <a:pt x="438" y="20"/>
                </a:lnTo>
                <a:lnTo>
                  <a:pt x="442" y="27"/>
                </a:lnTo>
                <a:lnTo>
                  <a:pt x="445" y="25"/>
                </a:lnTo>
                <a:lnTo>
                  <a:pt x="534" y="25"/>
                </a:lnTo>
                <a:lnTo>
                  <a:pt x="524" y="10"/>
                </a:lnTo>
                <a:lnTo>
                  <a:pt x="524" y="10"/>
                </a:lnTo>
                <a:close/>
              </a:path>
              <a:path w="547" h="172">
                <a:moveTo>
                  <a:pt x="483" y="1"/>
                </a:moveTo>
                <a:lnTo>
                  <a:pt x="483" y="20"/>
                </a:lnTo>
                <a:lnTo>
                  <a:pt x="490" y="20"/>
                </a:lnTo>
                <a:lnTo>
                  <a:pt x="490" y="10"/>
                </a:lnTo>
                <a:lnTo>
                  <a:pt x="493" y="8"/>
                </a:lnTo>
                <a:lnTo>
                  <a:pt x="483" y="1"/>
                </a:lnTo>
                <a:lnTo>
                  <a:pt x="483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60" name="path 10860"/>
          <p:cNvSpPr/>
          <p:nvPr/>
        </p:nvSpPr>
        <p:spPr>
          <a:xfrm>
            <a:off x="13357097" y="9941306"/>
            <a:ext cx="243839" cy="109728"/>
          </a:xfrm>
          <a:custGeom>
            <a:avLst/>
            <a:gdLst/>
            <a:ahLst/>
            <a:cxnLst/>
            <a:rect l="0" t="0" r="0" b="0"/>
            <a:pathLst>
              <a:path w="383" h="172">
                <a:moveTo>
                  <a:pt x="82" y="142"/>
                </a:moveTo>
                <a:lnTo>
                  <a:pt x="75" y="145"/>
                </a:lnTo>
                <a:lnTo>
                  <a:pt x="75" y="164"/>
                </a:lnTo>
                <a:lnTo>
                  <a:pt x="82" y="159"/>
                </a:lnTo>
                <a:lnTo>
                  <a:pt x="82" y="142"/>
                </a:lnTo>
                <a:lnTo>
                  <a:pt x="82" y="142"/>
                </a:lnTo>
                <a:close/>
              </a:path>
              <a:path w="383" h="172">
                <a:moveTo>
                  <a:pt x="1" y="78"/>
                </a:moveTo>
                <a:lnTo>
                  <a:pt x="1" y="142"/>
                </a:lnTo>
                <a:lnTo>
                  <a:pt x="10" y="142"/>
                </a:lnTo>
                <a:lnTo>
                  <a:pt x="10" y="78"/>
                </a:lnTo>
                <a:lnTo>
                  <a:pt x="75" y="78"/>
                </a:lnTo>
                <a:lnTo>
                  <a:pt x="1" y="78"/>
                </a:lnTo>
                <a:lnTo>
                  <a:pt x="1" y="78"/>
                </a:lnTo>
                <a:close/>
              </a:path>
              <a:path w="383" h="172">
                <a:moveTo>
                  <a:pt x="1" y="18"/>
                </a:moveTo>
                <a:lnTo>
                  <a:pt x="1" y="78"/>
                </a:lnTo>
                <a:lnTo>
                  <a:pt x="10" y="73"/>
                </a:lnTo>
                <a:lnTo>
                  <a:pt x="10" y="18"/>
                </a:lnTo>
                <a:lnTo>
                  <a:pt x="75" y="18"/>
                </a:lnTo>
                <a:lnTo>
                  <a:pt x="1" y="18"/>
                </a:lnTo>
                <a:lnTo>
                  <a:pt x="1" y="18"/>
                </a:lnTo>
                <a:close/>
              </a:path>
              <a:path w="383" h="172">
                <a:moveTo>
                  <a:pt x="1" y="8"/>
                </a:moveTo>
                <a:lnTo>
                  <a:pt x="1" y="18"/>
                </a:lnTo>
                <a:lnTo>
                  <a:pt x="75" y="18"/>
                </a:lnTo>
                <a:lnTo>
                  <a:pt x="75" y="73"/>
                </a:lnTo>
                <a:lnTo>
                  <a:pt x="10" y="73"/>
                </a:lnTo>
                <a:lnTo>
                  <a:pt x="1" y="78"/>
                </a:lnTo>
                <a:lnTo>
                  <a:pt x="75" y="78"/>
                </a:lnTo>
                <a:lnTo>
                  <a:pt x="75" y="142"/>
                </a:lnTo>
                <a:lnTo>
                  <a:pt x="1" y="142"/>
                </a:lnTo>
                <a:lnTo>
                  <a:pt x="1" y="147"/>
                </a:lnTo>
                <a:lnTo>
                  <a:pt x="1" y="166"/>
                </a:lnTo>
                <a:lnTo>
                  <a:pt x="10" y="159"/>
                </a:lnTo>
                <a:lnTo>
                  <a:pt x="10" y="145"/>
                </a:lnTo>
                <a:lnTo>
                  <a:pt x="75" y="145"/>
                </a:lnTo>
                <a:lnTo>
                  <a:pt x="82" y="142"/>
                </a:lnTo>
                <a:lnTo>
                  <a:pt x="82" y="128"/>
                </a:lnTo>
                <a:lnTo>
                  <a:pt x="82" y="123"/>
                </a:lnTo>
                <a:lnTo>
                  <a:pt x="82" y="20"/>
                </a:lnTo>
                <a:lnTo>
                  <a:pt x="87" y="15"/>
                </a:lnTo>
                <a:lnTo>
                  <a:pt x="10" y="15"/>
                </a:lnTo>
                <a:lnTo>
                  <a:pt x="1" y="8"/>
                </a:lnTo>
                <a:lnTo>
                  <a:pt x="1" y="8"/>
                </a:lnTo>
                <a:close/>
              </a:path>
              <a:path w="383" h="172">
                <a:moveTo>
                  <a:pt x="78" y="8"/>
                </a:moveTo>
                <a:lnTo>
                  <a:pt x="73" y="15"/>
                </a:lnTo>
                <a:lnTo>
                  <a:pt x="10" y="15"/>
                </a:lnTo>
                <a:lnTo>
                  <a:pt x="87" y="15"/>
                </a:lnTo>
                <a:lnTo>
                  <a:pt x="78" y="8"/>
                </a:lnTo>
                <a:lnTo>
                  <a:pt x="78" y="8"/>
                </a:lnTo>
                <a:close/>
              </a:path>
              <a:path w="383" h="172">
                <a:moveTo>
                  <a:pt x="351" y="152"/>
                </a:moveTo>
                <a:lnTo>
                  <a:pt x="351" y="154"/>
                </a:lnTo>
                <a:lnTo>
                  <a:pt x="366" y="152"/>
                </a:lnTo>
                <a:lnTo>
                  <a:pt x="351" y="152"/>
                </a:lnTo>
                <a:lnTo>
                  <a:pt x="351" y="152"/>
                </a:lnTo>
                <a:close/>
              </a:path>
              <a:path w="383" h="172">
                <a:moveTo>
                  <a:pt x="303" y="118"/>
                </a:moveTo>
                <a:lnTo>
                  <a:pt x="301" y="121"/>
                </a:lnTo>
                <a:lnTo>
                  <a:pt x="303" y="121"/>
                </a:lnTo>
                <a:lnTo>
                  <a:pt x="306" y="125"/>
                </a:lnTo>
                <a:lnTo>
                  <a:pt x="306" y="128"/>
                </a:lnTo>
                <a:lnTo>
                  <a:pt x="308" y="133"/>
                </a:lnTo>
                <a:lnTo>
                  <a:pt x="310" y="135"/>
                </a:lnTo>
                <a:lnTo>
                  <a:pt x="310" y="138"/>
                </a:lnTo>
                <a:lnTo>
                  <a:pt x="313" y="140"/>
                </a:lnTo>
                <a:lnTo>
                  <a:pt x="313" y="145"/>
                </a:lnTo>
                <a:lnTo>
                  <a:pt x="315" y="147"/>
                </a:lnTo>
                <a:lnTo>
                  <a:pt x="315" y="150"/>
                </a:lnTo>
                <a:lnTo>
                  <a:pt x="318" y="150"/>
                </a:lnTo>
                <a:lnTo>
                  <a:pt x="318" y="145"/>
                </a:lnTo>
                <a:lnTo>
                  <a:pt x="320" y="142"/>
                </a:lnTo>
                <a:lnTo>
                  <a:pt x="320" y="135"/>
                </a:lnTo>
                <a:lnTo>
                  <a:pt x="318" y="133"/>
                </a:lnTo>
                <a:lnTo>
                  <a:pt x="318" y="130"/>
                </a:lnTo>
                <a:lnTo>
                  <a:pt x="315" y="130"/>
                </a:lnTo>
                <a:lnTo>
                  <a:pt x="315" y="128"/>
                </a:lnTo>
                <a:lnTo>
                  <a:pt x="313" y="125"/>
                </a:lnTo>
                <a:lnTo>
                  <a:pt x="310" y="123"/>
                </a:lnTo>
                <a:lnTo>
                  <a:pt x="306" y="121"/>
                </a:lnTo>
                <a:lnTo>
                  <a:pt x="303" y="118"/>
                </a:lnTo>
                <a:lnTo>
                  <a:pt x="303" y="118"/>
                </a:lnTo>
                <a:close/>
              </a:path>
              <a:path w="383" h="172">
                <a:moveTo>
                  <a:pt x="284" y="116"/>
                </a:moveTo>
                <a:lnTo>
                  <a:pt x="284" y="121"/>
                </a:lnTo>
                <a:lnTo>
                  <a:pt x="281" y="123"/>
                </a:lnTo>
                <a:lnTo>
                  <a:pt x="281" y="125"/>
                </a:lnTo>
                <a:lnTo>
                  <a:pt x="279" y="130"/>
                </a:lnTo>
                <a:lnTo>
                  <a:pt x="277" y="133"/>
                </a:lnTo>
                <a:lnTo>
                  <a:pt x="277" y="135"/>
                </a:lnTo>
                <a:lnTo>
                  <a:pt x="274" y="140"/>
                </a:lnTo>
                <a:lnTo>
                  <a:pt x="274" y="142"/>
                </a:lnTo>
                <a:lnTo>
                  <a:pt x="272" y="145"/>
                </a:lnTo>
                <a:lnTo>
                  <a:pt x="270" y="147"/>
                </a:lnTo>
                <a:lnTo>
                  <a:pt x="267" y="150"/>
                </a:lnTo>
                <a:lnTo>
                  <a:pt x="265" y="154"/>
                </a:lnTo>
                <a:lnTo>
                  <a:pt x="265" y="157"/>
                </a:lnTo>
                <a:lnTo>
                  <a:pt x="262" y="159"/>
                </a:lnTo>
                <a:lnTo>
                  <a:pt x="260" y="162"/>
                </a:lnTo>
                <a:lnTo>
                  <a:pt x="258" y="164"/>
                </a:lnTo>
                <a:lnTo>
                  <a:pt x="260" y="166"/>
                </a:lnTo>
                <a:lnTo>
                  <a:pt x="260" y="164"/>
                </a:lnTo>
                <a:lnTo>
                  <a:pt x="262" y="164"/>
                </a:lnTo>
                <a:lnTo>
                  <a:pt x="265" y="162"/>
                </a:lnTo>
                <a:lnTo>
                  <a:pt x="267" y="159"/>
                </a:lnTo>
                <a:lnTo>
                  <a:pt x="270" y="157"/>
                </a:lnTo>
                <a:lnTo>
                  <a:pt x="272" y="154"/>
                </a:lnTo>
                <a:lnTo>
                  <a:pt x="274" y="152"/>
                </a:lnTo>
                <a:lnTo>
                  <a:pt x="274" y="150"/>
                </a:lnTo>
                <a:lnTo>
                  <a:pt x="277" y="147"/>
                </a:lnTo>
                <a:lnTo>
                  <a:pt x="279" y="145"/>
                </a:lnTo>
                <a:lnTo>
                  <a:pt x="281" y="142"/>
                </a:lnTo>
                <a:lnTo>
                  <a:pt x="284" y="138"/>
                </a:lnTo>
                <a:lnTo>
                  <a:pt x="286" y="135"/>
                </a:lnTo>
                <a:lnTo>
                  <a:pt x="289" y="133"/>
                </a:lnTo>
                <a:lnTo>
                  <a:pt x="289" y="130"/>
                </a:lnTo>
                <a:lnTo>
                  <a:pt x="293" y="128"/>
                </a:lnTo>
                <a:lnTo>
                  <a:pt x="284" y="116"/>
                </a:lnTo>
                <a:lnTo>
                  <a:pt x="284" y="116"/>
                </a:lnTo>
                <a:close/>
              </a:path>
              <a:path w="383" h="172">
                <a:moveTo>
                  <a:pt x="334" y="102"/>
                </a:moveTo>
                <a:lnTo>
                  <a:pt x="334" y="114"/>
                </a:lnTo>
                <a:lnTo>
                  <a:pt x="332" y="116"/>
                </a:lnTo>
                <a:lnTo>
                  <a:pt x="332" y="125"/>
                </a:lnTo>
                <a:lnTo>
                  <a:pt x="330" y="130"/>
                </a:lnTo>
                <a:lnTo>
                  <a:pt x="330" y="133"/>
                </a:lnTo>
                <a:lnTo>
                  <a:pt x="327" y="138"/>
                </a:lnTo>
                <a:lnTo>
                  <a:pt x="327" y="140"/>
                </a:lnTo>
                <a:lnTo>
                  <a:pt x="325" y="142"/>
                </a:lnTo>
                <a:lnTo>
                  <a:pt x="325" y="147"/>
                </a:lnTo>
                <a:lnTo>
                  <a:pt x="322" y="150"/>
                </a:lnTo>
                <a:lnTo>
                  <a:pt x="320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62"/>
                </a:lnTo>
                <a:lnTo>
                  <a:pt x="313" y="164"/>
                </a:lnTo>
                <a:lnTo>
                  <a:pt x="310" y="166"/>
                </a:lnTo>
                <a:lnTo>
                  <a:pt x="308" y="169"/>
                </a:lnTo>
                <a:lnTo>
                  <a:pt x="310" y="171"/>
                </a:lnTo>
                <a:lnTo>
                  <a:pt x="310" y="171"/>
                </a:lnTo>
                <a:lnTo>
                  <a:pt x="313" y="169"/>
                </a:lnTo>
                <a:lnTo>
                  <a:pt x="315" y="166"/>
                </a:lnTo>
                <a:lnTo>
                  <a:pt x="318" y="164"/>
                </a:lnTo>
                <a:lnTo>
                  <a:pt x="320" y="162"/>
                </a:lnTo>
                <a:lnTo>
                  <a:pt x="322" y="159"/>
                </a:lnTo>
                <a:lnTo>
                  <a:pt x="322" y="157"/>
                </a:lnTo>
                <a:lnTo>
                  <a:pt x="325" y="154"/>
                </a:lnTo>
                <a:lnTo>
                  <a:pt x="327" y="152"/>
                </a:lnTo>
                <a:lnTo>
                  <a:pt x="330" y="150"/>
                </a:lnTo>
                <a:lnTo>
                  <a:pt x="332" y="147"/>
                </a:lnTo>
                <a:lnTo>
                  <a:pt x="332" y="142"/>
                </a:lnTo>
                <a:lnTo>
                  <a:pt x="334" y="140"/>
                </a:lnTo>
                <a:lnTo>
                  <a:pt x="334" y="138"/>
                </a:lnTo>
                <a:lnTo>
                  <a:pt x="337" y="135"/>
                </a:lnTo>
                <a:lnTo>
                  <a:pt x="337" y="133"/>
                </a:lnTo>
                <a:lnTo>
                  <a:pt x="339" y="128"/>
                </a:lnTo>
                <a:lnTo>
                  <a:pt x="339" y="121"/>
                </a:lnTo>
                <a:lnTo>
                  <a:pt x="341" y="118"/>
                </a:lnTo>
                <a:lnTo>
                  <a:pt x="341" y="102"/>
                </a:lnTo>
                <a:lnTo>
                  <a:pt x="370" y="102"/>
                </a:lnTo>
                <a:lnTo>
                  <a:pt x="334" y="102"/>
                </a:lnTo>
                <a:lnTo>
                  <a:pt x="334" y="102"/>
                </a:lnTo>
                <a:close/>
              </a:path>
              <a:path w="383" h="172">
                <a:moveTo>
                  <a:pt x="322" y="102"/>
                </a:moveTo>
                <a:lnTo>
                  <a:pt x="315" y="109"/>
                </a:lnTo>
                <a:lnTo>
                  <a:pt x="260" y="109"/>
                </a:lnTo>
                <a:lnTo>
                  <a:pt x="265" y="114"/>
                </a:lnTo>
                <a:lnTo>
                  <a:pt x="332" y="114"/>
                </a:lnTo>
                <a:lnTo>
                  <a:pt x="322" y="102"/>
                </a:lnTo>
                <a:lnTo>
                  <a:pt x="322" y="102"/>
                </a:lnTo>
                <a:close/>
              </a:path>
              <a:path w="383" h="172">
                <a:moveTo>
                  <a:pt x="334" y="61"/>
                </a:moveTo>
                <a:lnTo>
                  <a:pt x="334" y="102"/>
                </a:lnTo>
                <a:lnTo>
                  <a:pt x="341" y="97"/>
                </a:lnTo>
                <a:lnTo>
                  <a:pt x="341" y="92"/>
                </a:lnTo>
                <a:lnTo>
                  <a:pt x="344" y="87"/>
                </a:lnTo>
                <a:lnTo>
                  <a:pt x="344" y="61"/>
                </a:lnTo>
                <a:lnTo>
                  <a:pt x="370" y="61"/>
                </a:lnTo>
                <a:lnTo>
                  <a:pt x="334" y="61"/>
                </a:lnTo>
                <a:lnTo>
                  <a:pt x="334" y="61"/>
                </a:lnTo>
                <a:close/>
              </a:path>
              <a:path w="383" h="172">
                <a:moveTo>
                  <a:pt x="286" y="37"/>
                </a:moveTo>
                <a:lnTo>
                  <a:pt x="277" y="37"/>
                </a:lnTo>
                <a:lnTo>
                  <a:pt x="277" y="109"/>
                </a:lnTo>
                <a:lnTo>
                  <a:pt x="286" y="109"/>
                </a:lnTo>
                <a:lnTo>
                  <a:pt x="286" y="87"/>
                </a:lnTo>
                <a:lnTo>
                  <a:pt x="308" y="87"/>
                </a:lnTo>
                <a:lnTo>
                  <a:pt x="286" y="82"/>
                </a:lnTo>
                <a:lnTo>
                  <a:pt x="286" y="61"/>
                </a:lnTo>
                <a:lnTo>
                  <a:pt x="308" y="61"/>
                </a:lnTo>
                <a:lnTo>
                  <a:pt x="286" y="56"/>
                </a:lnTo>
                <a:lnTo>
                  <a:pt x="286" y="37"/>
                </a:lnTo>
                <a:lnTo>
                  <a:pt x="286" y="37"/>
                </a:lnTo>
                <a:close/>
              </a:path>
              <a:path w="383" h="172">
                <a:moveTo>
                  <a:pt x="315" y="37"/>
                </a:moveTo>
                <a:lnTo>
                  <a:pt x="308" y="37"/>
                </a:lnTo>
                <a:lnTo>
                  <a:pt x="308" y="56"/>
                </a:lnTo>
                <a:lnTo>
                  <a:pt x="286" y="56"/>
                </a:lnTo>
                <a:lnTo>
                  <a:pt x="308" y="61"/>
                </a:lnTo>
                <a:lnTo>
                  <a:pt x="308" y="82"/>
                </a:lnTo>
                <a:lnTo>
                  <a:pt x="286" y="82"/>
                </a:lnTo>
                <a:lnTo>
                  <a:pt x="308" y="87"/>
                </a:lnTo>
                <a:lnTo>
                  <a:pt x="308" y="109"/>
                </a:lnTo>
                <a:lnTo>
                  <a:pt x="315" y="109"/>
                </a:lnTo>
                <a:lnTo>
                  <a:pt x="315" y="37"/>
                </a:lnTo>
                <a:lnTo>
                  <a:pt x="315" y="37"/>
                </a:lnTo>
                <a:close/>
              </a:path>
              <a:path w="383" h="172">
                <a:moveTo>
                  <a:pt x="322" y="25"/>
                </a:moveTo>
                <a:lnTo>
                  <a:pt x="318" y="32"/>
                </a:lnTo>
                <a:lnTo>
                  <a:pt x="260" y="32"/>
                </a:lnTo>
                <a:lnTo>
                  <a:pt x="265" y="39"/>
                </a:lnTo>
                <a:lnTo>
                  <a:pt x="272" y="37"/>
                </a:lnTo>
                <a:lnTo>
                  <a:pt x="332" y="37"/>
                </a:lnTo>
                <a:lnTo>
                  <a:pt x="322" y="25"/>
                </a:lnTo>
                <a:lnTo>
                  <a:pt x="322" y="25"/>
                </a:lnTo>
                <a:close/>
              </a:path>
              <a:path w="383" h="172">
                <a:moveTo>
                  <a:pt x="334" y="18"/>
                </a:moveTo>
                <a:lnTo>
                  <a:pt x="334" y="61"/>
                </a:lnTo>
                <a:lnTo>
                  <a:pt x="344" y="56"/>
                </a:lnTo>
                <a:lnTo>
                  <a:pt x="344" y="20"/>
                </a:lnTo>
                <a:lnTo>
                  <a:pt x="370" y="20"/>
                </a:lnTo>
                <a:lnTo>
                  <a:pt x="334" y="18"/>
                </a:lnTo>
                <a:lnTo>
                  <a:pt x="334" y="18"/>
                </a:lnTo>
                <a:close/>
              </a:path>
              <a:path w="383" h="172">
                <a:moveTo>
                  <a:pt x="334" y="8"/>
                </a:moveTo>
                <a:lnTo>
                  <a:pt x="334" y="18"/>
                </a:lnTo>
                <a:lnTo>
                  <a:pt x="370" y="20"/>
                </a:lnTo>
                <a:lnTo>
                  <a:pt x="370" y="56"/>
                </a:lnTo>
                <a:lnTo>
                  <a:pt x="344" y="56"/>
                </a:lnTo>
                <a:lnTo>
                  <a:pt x="334" y="61"/>
                </a:lnTo>
                <a:lnTo>
                  <a:pt x="370" y="61"/>
                </a:lnTo>
                <a:lnTo>
                  <a:pt x="370" y="97"/>
                </a:lnTo>
                <a:lnTo>
                  <a:pt x="341" y="97"/>
                </a:lnTo>
                <a:lnTo>
                  <a:pt x="334" y="102"/>
                </a:lnTo>
                <a:lnTo>
                  <a:pt x="370" y="102"/>
                </a:lnTo>
                <a:lnTo>
                  <a:pt x="370" y="145"/>
                </a:lnTo>
                <a:lnTo>
                  <a:pt x="370" y="147"/>
                </a:lnTo>
                <a:lnTo>
                  <a:pt x="368" y="150"/>
                </a:lnTo>
                <a:lnTo>
                  <a:pt x="368" y="152"/>
                </a:lnTo>
                <a:lnTo>
                  <a:pt x="366" y="152"/>
                </a:lnTo>
                <a:lnTo>
                  <a:pt x="351" y="154"/>
                </a:lnTo>
                <a:lnTo>
                  <a:pt x="353" y="154"/>
                </a:lnTo>
                <a:lnTo>
                  <a:pt x="356" y="157"/>
                </a:lnTo>
                <a:lnTo>
                  <a:pt x="358" y="159"/>
                </a:lnTo>
                <a:lnTo>
                  <a:pt x="361" y="159"/>
                </a:lnTo>
                <a:lnTo>
                  <a:pt x="363" y="162"/>
                </a:lnTo>
                <a:lnTo>
                  <a:pt x="366" y="164"/>
                </a:lnTo>
                <a:lnTo>
                  <a:pt x="366" y="166"/>
                </a:lnTo>
                <a:lnTo>
                  <a:pt x="366" y="169"/>
                </a:lnTo>
                <a:lnTo>
                  <a:pt x="368" y="166"/>
                </a:lnTo>
                <a:lnTo>
                  <a:pt x="370" y="166"/>
                </a:lnTo>
                <a:lnTo>
                  <a:pt x="373" y="164"/>
                </a:lnTo>
                <a:lnTo>
                  <a:pt x="375" y="162"/>
                </a:lnTo>
                <a:lnTo>
                  <a:pt x="375" y="159"/>
                </a:lnTo>
                <a:lnTo>
                  <a:pt x="378" y="154"/>
                </a:lnTo>
                <a:lnTo>
                  <a:pt x="378" y="22"/>
                </a:lnTo>
                <a:lnTo>
                  <a:pt x="382" y="18"/>
                </a:lnTo>
                <a:lnTo>
                  <a:pt x="344" y="15"/>
                </a:lnTo>
                <a:lnTo>
                  <a:pt x="334" y="8"/>
                </a:lnTo>
                <a:lnTo>
                  <a:pt x="334" y="8"/>
                </a:lnTo>
                <a:close/>
              </a:path>
              <a:path w="383" h="172">
                <a:moveTo>
                  <a:pt x="373" y="8"/>
                </a:moveTo>
                <a:lnTo>
                  <a:pt x="368" y="15"/>
                </a:lnTo>
                <a:lnTo>
                  <a:pt x="344" y="15"/>
                </a:lnTo>
                <a:lnTo>
                  <a:pt x="382" y="18"/>
                </a:lnTo>
                <a:lnTo>
                  <a:pt x="373" y="8"/>
                </a:lnTo>
                <a:lnTo>
                  <a:pt x="373" y="8"/>
                </a:lnTo>
                <a:close/>
              </a:path>
              <a:path w="383" h="172">
                <a:moveTo>
                  <a:pt x="308" y="1"/>
                </a:moveTo>
                <a:lnTo>
                  <a:pt x="308" y="32"/>
                </a:lnTo>
                <a:lnTo>
                  <a:pt x="286" y="32"/>
                </a:lnTo>
                <a:lnTo>
                  <a:pt x="277" y="32"/>
                </a:lnTo>
                <a:lnTo>
                  <a:pt x="315" y="32"/>
                </a:lnTo>
                <a:lnTo>
                  <a:pt x="315" y="15"/>
                </a:lnTo>
                <a:lnTo>
                  <a:pt x="320" y="10"/>
                </a:lnTo>
                <a:lnTo>
                  <a:pt x="308" y="1"/>
                </a:lnTo>
                <a:lnTo>
                  <a:pt x="308" y="1"/>
                </a:lnTo>
                <a:close/>
              </a:path>
              <a:path w="383" h="172">
                <a:moveTo>
                  <a:pt x="277" y="1"/>
                </a:moveTo>
                <a:lnTo>
                  <a:pt x="277" y="32"/>
                </a:lnTo>
                <a:lnTo>
                  <a:pt x="286" y="32"/>
                </a:lnTo>
                <a:lnTo>
                  <a:pt x="286" y="15"/>
                </a:lnTo>
                <a:lnTo>
                  <a:pt x="289" y="10"/>
                </a:lnTo>
                <a:lnTo>
                  <a:pt x="277" y="1"/>
                </a:lnTo>
                <a:lnTo>
                  <a:pt x="2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0862" name="picture 1086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367284" y="261619"/>
            <a:ext cx="14391893" cy="10176510"/>
          </a:xfrm>
          <a:prstGeom prst="rect">
            <a:avLst/>
          </a:prstGeom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864" name="table 10864"/>
          <p:cNvGraphicFramePr>
            <a:graphicFrameLocks noGrp="1"/>
          </p:cNvGraphicFramePr>
          <p:nvPr/>
        </p:nvGraphicFramePr>
        <p:xfrm>
          <a:off x="366521" y="260095"/>
          <a:ext cx="14392275" cy="10177781"/>
        </p:xfrm>
        <a:graphic>
          <a:graphicData uri="http://schemas.openxmlformats.org/drawingml/2006/table">
            <a:tbl>
              <a:tblPr/>
              <a:tblGrid>
                <a:gridCol w="963295"/>
                <a:gridCol w="2360295"/>
                <a:gridCol w="1654810"/>
                <a:gridCol w="9413875"/>
              </a:tblGrid>
              <a:tr h="3474720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258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00070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114046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742315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44779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ts val="109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008380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2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l" rtl="0" eaLnBrk="0">
                        <a:lnSpc>
                          <a:spcPct val="9000"/>
                        </a:lnSpc>
                      </a:pPr>
                      <a:endParaRPr sz="1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503170" algn="l" rtl="0" eaLnBrk="0">
                        <a:lnSpc>
                          <a:spcPct val="99000"/>
                        </a:lnSpc>
                      </a:pPr>
                      <a:r>
                        <a:rPr sz="1300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4464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498" name="group 498"/>
          <p:cNvGrpSpPr/>
          <p:nvPr/>
        </p:nvGrpSpPr>
        <p:grpSpPr>
          <a:xfrm rot="21600000">
            <a:off x="1330452" y="4573016"/>
            <a:ext cx="13086587" cy="2634233"/>
            <a:chOff x="0" y="0"/>
            <a:chExt cx="13086587" cy="2634233"/>
          </a:xfrm>
        </p:grpSpPr>
        <p:sp>
          <p:nvSpPr>
            <p:cNvPr id="10866" name="path 10866"/>
            <p:cNvSpPr/>
            <p:nvPr/>
          </p:nvSpPr>
          <p:spPr>
            <a:xfrm>
              <a:off x="8122195" y="158346"/>
              <a:ext cx="1493482" cy="2474363"/>
            </a:xfrm>
            <a:custGeom>
              <a:avLst/>
              <a:gdLst/>
              <a:ahLst/>
              <a:cxnLst/>
              <a:rect l="0" t="0" r="0" b="0"/>
              <a:pathLst>
                <a:path w="2351" h="3896">
                  <a:moveTo>
                    <a:pt x="1556" y="511"/>
                  </a:moveTo>
                  <a:lnTo>
                    <a:pt x="1556" y="545"/>
                  </a:lnTo>
                  <a:lnTo>
                    <a:pt x="1546" y="2177"/>
                  </a:lnTo>
                  <a:lnTo>
                    <a:pt x="1546" y="2210"/>
                  </a:lnTo>
                  <a:lnTo>
                    <a:pt x="1553" y="3859"/>
                  </a:lnTo>
                  <a:lnTo>
                    <a:pt x="1553" y="3895"/>
                  </a:lnTo>
                  <a:moveTo>
                    <a:pt x="2345" y="3895"/>
                  </a:moveTo>
                  <a:lnTo>
                    <a:pt x="2345" y="3823"/>
                  </a:lnTo>
                  <a:lnTo>
                    <a:pt x="2341" y="2213"/>
                  </a:lnTo>
                  <a:lnTo>
                    <a:pt x="2341" y="2145"/>
                  </a:lnTo>
                  <a:lnTo>
                    <a:pt x="2350" y="547"/>
                  </a:lnTo>
                  <a:lnTo>
                    <a:pt x="2350" y="516"/>
                  </a:lnTo>
                  <a:moveTo>
                    <a:pt x="1" y="3895"/>
                  </a:moveTo>
                  <a:lnTo>
                    <a:pt x="97" y="3602"/>
                  </a:lnTo>
                  <a:lnTo>
                    <a:pt x="224" y="3103"/>
                  </a:lnTo>
                  <a:lnTo>
                    <a:pt x="298" y="2654"/>
                  </a:lnTo>
                  <a:lnTo>
                    <a:pt x="303" y="2625"/>
                  </a:lnTo>
                  <a:lnTo>
                    <a:pt x="305" y="2594"/>
                  </a:lnTo>
                  <a:lnTo>
                    <a:pt x="337" y="2078"/>
                  </a:lnTo>
                  <a:lnTo>
                    <a:pt x="351" y="1099"/>
                  </a:lnTo>
                  <a:moveTo>
                    <a:pt x="884" y="1118"/>
                  </a:moveTo>
                  <a:lnTo>
                    <a:pt x="884" y="1149"/>
                  </a:lnTo>
                  <a:lnTo>
                    <a:pt x="877" y="2165"/>
                  </a:lnTo>
                  <a:lnTo>
                    <a:pt x="833" y="2700"/>
                  </a:lnTo>
                  <a:lnTo>
                    <a:pt x="831" y="2731"/>
                  </a:lnTo>
                  <a:lnTo>
                    <a:pt x="749" y="3213"/>
                  </a:lnTo>
                  <a:lnTo>
                    <a:pt x="625" y="3720"/>
                  </a:lnTo>
                  <a:lnTo>
                    <a:pt x="567" y="3895"/>
                  </a:lnTo>
                  <a:moveTo>
                    <a:pt x="2350" y="516"/>
                  </a:moveTo>
                  <a:lnTo>
                    <a:pt x="2350" y="504"/>
                  </a:lnTo>
                  <a:moveTo>
                    <a:pt x="884" y="1118"/>
                  </a:moveTo>
                  <a:lnTo>
                    <a:pt x="889" y="1106"/>
                  </a:lnTo>
                  <a:lnTo>
                    <a:pt x="1004" y="698"/>
                  </a:lnTo>
                  <a:lnTo>
                    <a:pt x="1006" y="693"/>
                  </a:lnTo>
                  <a:lnTo>
                    <a:pt x="1009" y="684"/>
                  </a:lnTo>
                  <a:lnTo>
                    <a:pt x="1126" y="396"/>
                  </a:lnTo>
                  <a:lnTo>
                    <a:pt x="1239" y="192"/>
                  </a:lnTo>
                  <a:lnTo>
                    <a:pt x="1246" y="182"/>
                  </a:lnTo>
                  <a:lnTo>
                    <a:pt x="1253" y="170"/>
                  </a:lnTo>
                  <a:lnTo>
                    <a:pt x="1263" y="158"/>
                  </a:lnTo>
                  <a:lnTo>
                    <a:pt x="1352" y="60"/>
                  </a:lnTo>
                  <a:lnTo>
                    <a:pt x="1405" y="38"/>
                  </a:lnTo>
                  <a:lnTo>
                    <a:pt x="1412" y="38"/>
                  </a:lnTo>
                  <a:lnTo>
                    <a:pt x="1421" y="43"/>
                  </a:lnTo>
                  <a:lnTo>
                    <a:pt x="1467" y="89"/>
                  </a:lnTo>
                  <a:lnTo>
                    <a:pt x="1496" y="149"/>
                  </a:lnTo>
                  <a:lnTo>
                    <a:pt x="1501" y="161"/>
                  </a:lnTo>
                  <a:lnTo>
                    <a:pt x="1534" y="312"/>
                  </a:lnTo>
                  <a:lnTo>
                    <a:pt x="1556" y="499"/>
                  </a:lnTo>
                  <a:lnTo>
                    <a:pt x="1556" y="511"/>
                  </a:lnTo>
                  <a:moveTo>
                    <a:pt x="351" y="1099"/>
                  </a:moveTo>
                  <a:lnTo>
                    <a:pt x="351" y="1087"/>
                  </a:lnTo>
                  <a:lnTo>
                    <a:pt x="365" y="413"/>
                  </a:lnTo>
                  <a:lnTo>
                    <a:pt x="365" y="389"/>
                  </a:lnTo>
                  <a:lnTo>
                    <a:pt x="339" y="79"/>
                  </a:lnTo>
                  <a:lnTo>
                    <a:pt x="322" y="12"/>
                  </a:lnTo>
                  <a:lnTo>
                    <a:pt x="320" y="0"/>
                  </a:lnTo>
                  <a:moveTo>
                    <a:pt x="34" y="3381"/>
                  </a:moveTo>
                  <a:lnTo>
                    <a:pt x="61" y="3372"/>
                  </a:lnTo>
                  <a:lnTo>
                    <a:pt x="53" y="3374"/>
                  </a:lnTo>
                  <a:lnTo>
                    <a:pt x="584" y="3545"/>
                  </a:lnTo>
                  <a:moveTo>
                    <a:pt x="298" y="3636"/>
                  </a:moveTo>
                  <a:lnTo>
                    <a:pt x="358" y="3297"/>
                  </a:lnTo>
                  <a:lnTo>
                    <a:pt x="358" y="3302"/>
                  </a:lnTo>
                  <a:lnTo>
                    <a:pt x="344" y="3329"/>
                  </a:lnTo>
                  <a:lnTo>
                    <a:pt x="346" y="3374"/>
                  </a:lnTo>
                  <a:moveTo>
                    <a:pt x="533" y="3770"/>
                  </a:moveTo>
                  <a:lnTo>
                    <a:pt x="632" y="3329"/>
                  </a:lnTo>
                  <a:lnTo>
                    <a:pt x="620" y="3353"/>
                  </a:lnTo>
                  <a:lnTo>
                    <a:pt x="613" y="341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868" name="path 10868"/>
            <p:cNvSpPr/>
            <p:nvPr/>
          </p:nvSpPr>
          <p:spPr>
            <a:xfrm>
              <a:off x="5579363" y="348995"/>
              <a:ext cx="7505700" cy="2282952"/>
            </a:xfrm>
            <a:custGeom>
              <a:avLst/>
              <a:gdLst/>
              <a:ahLst/>
              <a:cxnLst/>
              <a:rect l="0" t="0" r="0" b="0"/>
              <a:pathLst>
                <a:path w="11820" h="3595">
                  <a:moveTo>
                    <a:pt x="10521" y="2992"/>
                  </a:moveTo>
                  <a:lnTo>
                    <a:pt x="10521" y="3028"/>
                  </a:lnTo>
                  <a:lnTo>
                    <a:pt x="10579" y="2990"/>
                  </a:lnTo>
                  <a:lnTo>
                    <a:pt x="10521" y="2992"/>
                  </a:lnTo>
                </a:path>
                <a:path w="11820" h="3595">
                  <a:moveTo>
                    <a:pt x="10521" y="3028"/>
                  </a:moveTo>
                  <a:lnTo>
                    <a:pt x="10579" y="2990"/>
                  </a:lnTo>
                  <a:lnTo>
                    <a:pt x="10581" y="3026"/>
                  </a:lnTo>
                  <a:lnTo>
                    <a:pt x="10521" y="3028"/>
                  </a:lnTo>
                </a:path>
                <a:path w="11820" h="3595">
                  <a:moveTo>
                    <a:pt x="10579" y="2990"/>
                  </a:moveTo>
                  <a:lnTo>
                    <a:pt x="10581" y="3026"/>
                  </a:lnTo>
                  <a:lnTo>
                    <a:pt x="11697" y="2971"/>
                  </a:lnTo>
                  <a:lnTo>
                    <a:pt x="10579" y="2990"/>
                  </a:lnTo>
                </a:path>
                <a:path w="11820" h="3595">
                  <a:moveTo>
                    <a:pt x="10581" y="3026"/>
                  </a:moveTo>
                  <a:lnTo>
                    <a:pt x="11697" y="2971"/>
                  </a:lnTo>
                  <a:lnTo>
                    <a:pt x="11697" y="3007"/>
                  </a:lnTo>
                  <a:lnTo>
                    <a:pt x="10581" y="3026"/>
                  </a:lnTo>
                </a:path>
                <a:path w="11820" h="3595">
                  <a:moveTo>
                    <a:pt x="11820" y="3012"/>
                  </a:moveTo>
                  <a:lnTo>
                    <a:pt x="11820" y="2978"/>
                  </a:lnTo>
                  <a:lnTo>
                    <a:pt x="11697" y="3007"/>
                  </a:lnTo>
                  <a:lnTo>
                    <a:pt x="11820" y="3012"/>
                  </a:lnTo>
                </a:path>
                <a:path w="11820" h="3595">
                  <a:moveTo>
                    <a:pt x="11820" y="2978"/>
                  </a:moveTo>
                  <a:lnTo>
                    <a:pt x="11697" y="3007"/>
                  </a:lnTo>
                  <a:lnTo>
                    <a:pt x="11697" y="2971"/>
                  </a:lnTo>
                  <a:lnTo>
                    <a:pt x="11820" y="2978"/>
                  </a:lnTo>
                </a:path>
                <a:path w="11820" h="3595">
                  <a:moveTo>
                    <a:pt x="10521" y="3028"/>
                  </a:moveTo>
                  <a:lnTo>
                    <a:pt x="10521" y="2992"/>
                  </a:lnTo>
                  <a:lnTo>
                    <a:pt x="10509" y="3028"/>
                  </a:lnTo>
                  <a:lnTo>
                    <a:pt x="10521" y="3028"/>
                  </a:lnTo>
                </a:path>
                <a:path w="11820" h="3595">
                  <a:moveTo>
                    <a:pt x="10521" y="2992"/>
                  </a:moveTo>
                  <a:lnTo>
                    <a:pt x="10509" y="3028"/>
                  </a:lnTo>
                  <a:lnTo>
                    <a:pt x="10509" y="2992"/>
                  </a:lnTo>
                  <a:lnTo>
                    <a:pt x="10521" y="2992"/>
                  </a:lnTo>
                </a:path>
                <a:path w="11820" h="3595">
                  <a:moveTo>
                    <a:pt x="10509" y="3028"/>
                  </a:moveTo>
                  <a:lnTo>
                    <a:pt x="10509" y="2992"/>
                  </a:lnTo>
                  <a:lnTo>
                    <a:pt x="10135" y="3055"/>
                  </a:lnTo>
                  <a:lnTo>
                    <a:pt x="10509" y="3028"/>
                  </a:lnTo>
                </a:path>
                <a:path w="11820" h="3595">
                  <a:moveTo>
                    <a:pt x="10509" y="2992"/>
                  </a:moveTo>
                  <a:lnTo>
                    <a:pt x="10135" y="3055"/>
                  </a:lnTo>
                  <a:lnTo>
                    <a:pt x="10130" y="3019"/>
                  </a:lnTo>
                  <a:lnTo>
                    <a:pt x="10509" y="2992"/>
                  </a:lnTo>
                </a:path>
                <a:path w="11820" h="3595">
                  <a:moveTo>
                    <a:pt x="10135" y="3055"/>
                  </a:moveTo>
                  <a:lnTo>
                    <a:pt x="10130" y="3019"/>
                  </a:lnTo>
                  <a:lnTo>
                    <a:pt x="10125" y="3055"/>
                  </a:lnTo>
                  <a:lnTo>
                    <a:pt x="10135" y="3055"/>
                  </a:lnTo>
                </a:path>
                <a:path w="11820" h="3595">
                  <a:moveTo>
                    <a:pt x="10130" y="3019"/>
                  </a:moveTo>
                  <a:lnTo>
                    <a:pt x="10125" y="3055"/>
                  </a:lnTo>
                  <a:lnTo>
                    <a:pt x="10120" y="3021"/>
                  </a:lnTo>
                  <a:lnTo>
                    <a:pt x="10130" y="3019"/>
                  </a:lnTo>
                </a:path>
                <a:path w="11820" h="3595">
                  <a:moveTo>
                    <a:pt x="10125" y="3055"/>
                  </a:moveTo>
                  <a:lnTo>
                    <a:pt x="10120" y="3021"/>
                  </a:lnTo>
                  <a:lnTo>
                    <a:pt x="10039" y="3067"/>
                  </a:lnTo>
                  <a:lnTo>
                    <a:pt x="10125" y="3055"/>
                  </a:lnTo>
                </a:path>
                <a:path w="11820" h="3595">
                  <a:moveTo>
                    <a:pt x="10120" y="3021"/>
                  </a:moveTo>
                  <a:lnTo>
                    <a:pt x="10039" y="3067"/>
                  </a:lnTo>
                  <a:lnTo>
                    <a:pt x="10034" y="3033"/>
                  </a:lnTo>
                  <a:lnTo>
                    <a:pt x="10120" y="3021"/>
                  </a:lnTo>
                </a:path>
                <a:path w="11820" h="3595">
                  <a:moveTo>
                    <a:pt x="10039" y="3067"/>
                  </a:moveTo>
                  <a:lnTo>
                    <a:pt x="10034" y="3033"/>
                  </a:lnTo>
                  <a:lnTo>
                    <a:pt x="9789" y="3124"/>
                  </a:lnTo>
                  <a:lnTo>
                    <a:pt x="10039" y="3067"/>
                  </a:lnTo>
                </a:path>
                <a:path w="11820" h="3595">
                  <a:moveTo>
                    <a:pt x="10034" y="3033"/>
                  </a:moveTo>
                  <a:lnTo>
                    <a:pt x="9789" y="3124"/>
                  </a:lnTo>
                  <a:lnTo>
                    <a:pt x="9780" y="3091"/>
                  </a:lnTo>
                  <a:lnTo>
                    <a:pt x="10034" y="3033"/>
                  </a:lnTo>
                </a:path>
                <a:path w="11820" h="3595">
                  <a:moveTo>
                    <a:pt x="9789" y="3124"/>
                  </a:moveTo>
                  <a:lnTo>
                    <a:pt x="9780" y="3091"/>
                  </a:lnTo>
                  <a:lnTo>
                    <a:pt x="9470" y="3240"/>
                  </a:lnTo>
                  <a:lnTo>
                    <a:pt x="9789" y="3124"/>
                  </a:lnTo>
                </a:path>
                <a:path w="11820" h="3595">
                  <a:moveTo>
                    <a:pt x="9780" y="3091"/>
                  </a:moveTo>
                  <a:lnTo>
                    <a:pt x="9470" y="3240"/>
                  </a:lnTo>
                  <a:lnTo>
                    <a:pt x="9456" y="3208"/>
                  </a:lnTo>
                  <a:lnTo>
                    <a:pt x="9780" y="3091"/>
                  </a:lnTo>
                </a:path>
                <a:path w="11820" h="3595">
                  <a:moveTo>
                    <a:pt x="9470" y="3240"/>
                  </a:moveTo>
                  <a:lnTo>
                    <a:pt x="9456" y="3208"/>
                  </a:lnTo>
                  <a:lnTo>
                    <a:pt x="9160" y="3391"/>
                  </a:lnTo>
                  <a:lnTo>
                    <a:pt x="9470" y="3240"/>
                  </a:lnTo>
                </a:path>
                <a:path w="11820" h="3595">
                  <a:moveTo>
                    <a:pt x="9456" y="3208"/>
                  </a:moveTo>
                  <a:lnTo>
                    <a:pt x="9160" y="3391"/>
                  </a:lnTo>
                  <a:lnTo>
                    <a:pt x="9144" y="3360"/>
                  </a:lnTo>
                  <a:lnTo>
                    <a:pt x="9456" y="3208"/>
                  </a:lnTo>
                </a:path>
                <a:path w="11820" h="3595">
                  <a:moveTo>
                    <a:pt x="8772" y="3595"/>
                  </a:moveTo>
                  <a:lnTo>
                    <a:pt x="8805" y="3595"/>
                  </a:lnTo>
                  <a:lnTo>
                    <a:pt x="8762" y="3580"/>
                  </a:lnTo>
                  <a:lnTo>
                    <a:pt x="8772" y="3595"/>
                  </a:lnTo>
                </a:path>
                <a:path w="11820" h="3595">
                  <a:moveTo>
                    <a:pt x="8805" y="3595"/>
                  </a:moveTo>
                  <a:lnTo>
                    <a:pt x="8762" y="3580"/>
                  </a:lnTo>
                  <a:lnTo>
                    <a:pt x="9160" y="3391"/>
                  </a:lnTo>
                  <a:lnTo>
                    <a:pt x="8805" y="3595"/>
                  </a:lnTo>
                </a:path>
                <a:path w="11820" h="3595">
                  <a:moveTo>
                    <a:pt x="8762" y="3580"/>
                  </a:moveTo>
                  <a:lnTo>
                    <a:pt x="9160" y="3391"/>
                  </a:lnTo>
                  <a:lnTo>
                    <a:pt x="9144" y="3360"/>
                  </a:lnTo>
                  <a:lnTo>
                    <a:pt x="8762" y="3580"/>
                  </a:lnTo>
                </a:path>
                <a:path w="11820" h="3595">
                  <a:moveTo>
                    <a:pt x="8772" y="3595"/>
                  </a:moveTo>
                  <a:lnTo>
                    <a:pt x="8740" y="3595"/>
                  </a:lnTo>
                  <a:lnTo>
                    <a:pt x="8762" y="3580"/>
                  </a:lnTo>
                  <a:lnTo>
                    <a:pt x="8772" y="3595"/>
                  </a:lnTo>
                </a:path>
                <a:path w="11820" h="3595">
                  <a:moveTo>
                    <a:pt x="4852" y="3103"/>
                  </a:moveTo>
                  <a:lnTo>
                    <a:pt x="4819" y="3095"/>
                  </a:lnTo>
                  <a:lnTo>
                    <a:pt x="4754" y="3595"/>
                  </a:lnTo>
                  <a:lnTo>
                    <a:pt x="4852" y="3103"/>
                  </a:lnTo>
                </a:path>
                <a:path w="11820" h="3595">
                  <a:moveTo>
                    <a:pt x="4819" y="3095"/>
                  </a:moveTo>
                  <a:lnTo>
                    <a:pt x="4754" y="3595"/>
                  </a:lnTo>
                  <a:lnTo>
                    <a:pt x="4718" y="3595"/>
                  </a:lnTo>
                  <a:lnTo>
                    <a:pt x="4819" y="3095"/>
                  </a:lnTo>
                </a:path>
                <a:path w="11820" h="3595">
                  <a:moveTo>
                    <a:pt x="4819" y="3095"/>
                  </a:moveTo>
                  <a:lnTo>
                    <a:pt x="4852" y="3103"/>
                  </a:lnTo>
                  <a:lnTo>
                    <a:pt x="4828" y="3062"/>
                  </a:lnTo>
                  <a:lnTo>
                    <a:pt x="4819" y="3095"/>
                  </a:lnTo>
                </a:path>
                <a:path w="11820" h="3595">
                  <a:moveTo>
                    <a:pt x="4852" y="3103"/>
                  </a:moveTo>
                  <a:lnTo>
                    <a:pt x="4828" y="3062"/>
                  </a:lnTo>
                  <a:lnTo>
                    <a:pt x="4862" y="3069"/>
                  </a:lnTo>
                  <a:lnTo>
                    <a:pt x="4852" y="3103"/>
                  </a:lnTo>
                </a:path>
                <a:path w="11820" h="3595">
                  <a:moveTo>
                    <a:pt x="3494" y="3347"/>
                  </a:moveTo>
                  <a:lnTo>
                    <a:pt x="3460" y="3338"/>
                  </a:lnTo>
                  <a:lnTo>
                    <a:pt x="3415" y="3595"/>
                  </a:lnTo>
                  <a:lnTo>
                    <a:pt x="3494" y="3347"/>
                  </a:lnTo>
                </a:path>
                <a:path w="11820" h="3595">
                  <a:moveTo>
                    <a:pt x="3460" y="3338"/>
                  </a:moveTo>
                  <a:lnTo>
                    <a:pt x="3415" y="3595"/>
                  </a:lnTo>
                  <a:lnTo>
                    <a:pt x="3379" y="3595"/>
                  </a:lnTo>
                  <a:lnTo>
                    <a:pt x="3460" y="3338"/>
                  </a:lnTo>
                </a:path>
                <a:path w="11820" h="3595">
                  <a:moveTo>
                    <a:pt x="3460" y="3338"/>
                  </a:moveTo>
                  <a:lnTo>
                    <a:pt x="3494" y="3347"/>
                  </a:lnTo>
                  <a:lnTo>
                    <a:pt x="3580" y="2812"/>
                  </a:lnTo>
                  <a:lnTo>
                    <a:pt x="3460" y="3338"/>
                  </a:lnTo>
                </a:path>
                <a:path w="11820" h="3595">
                  <a:moveTo>
                    <a:pt x="3494" y="3347"/>
                  </a:moveTo>
                  <a:lnTo>
                    <a:pt x="3580" y="2812"/>
                  </a:lnTo>
                  <a:lnTo>
                    <a:pt x="3614" y="2820"/>
                  </a:lnTo>
                  <a:lnTo>
                    <a:pt x="3494" y="3347"/>
                  </a:lnTo>
                </a:path>
                <a:path w="11820" h="3595">
                  <a:moveTo>
                    <a:pt x="3580" y="2812"/>
                  </a:moveTo>
                  <a:lnTo>
                    <a:pt x="3614" y="2820"/>
                  </a:lnTo>
                  <a:lnTo>
                    <a:pt x="3648" y="2373"/>
                  </a:lnTo>
                  <a:lnTo>
                    <a:pt x="3580" y="2812"/>
                  </a:lnTo>
                </a:path>
                <a:path w="11820" h="3595">
                  <a:moveTo>
                    <a:pt x="3614" y="2820"/>
                  </a:moveTo>
                  <a:lnTo>
                    <a:pt x="3648" y="2373"/>
                  </a:lnTo>
                  <a:lnTo>
                    <a:pt x="3681" y="2378"/>
                  </a:lnTo>
                  <a:lnTo>
                    <a:pt x="3614" y="2820"/>
                  </a:lnTo>
                </a:path>
                <a:path w="11820" h="3595">
                  <a:moveTo>
                    <a:pt x="3648" y="2373"/>
                  </a:moveTo>
                  <a:lnTo>
                    <a:pt x="3681" y="2378"/>
                  </a:lnTo>
                  <a:lnTo>
                    <a:pt x="3657" y="2248"/>
                  </a:lnTo>
                  <a:lnTo>
                    <a:pt x="3648" y="2373"/>
                  </a:lnTo>
                </a:path>
                <a:path w="11820" h="3595">
                  <a:moveTo>
                    <a:pt x="3681" y="2378"/>
                  </a:moveTo>
                  <a:lnTo>
                    <a:pt x="3657" y="2248"/>
                  </a:lnTo>
                  <a:lnTo>
                    <a:pt x="3691" y="2251"/>
                  </a:lnTo>
                  <a:lnTo>
                    <a:pt x="3681" y="2378"/>
                  </a:lnTo>
                </a:path>
                <a:path w="11820" h="3595">
                  <a:moveTo>
                    <a:pt x="3657" y="2248"/>
                  </a:moveTo>
                  <a:lnTo>
                    <a:pt x="3691" y="2251"/>
                  </a:lnTo>
                  <a:lnTo>
                    <a:pt x="3657" y="2217"/>
                  </a:lnTo>
                  <a:lnTo>
                    <a:pt x="3657" y="2248"/>
                  </a:lnTo>
                </a:path>
                <a:path w="11820" h="3595">
                  <a:moveTo>
                    <a:pt x="3691" y="2251"/>
                  </a:moveTo>
                  <a:lnTo>
                    <a:pt x="3657" y="2217"/>
                  </a:lnTo>
                  <a:lnTo>
                    <a:pt x="3693" y="2217"/>
                  </a:lnTo>
                  <a:lnTo>
                    <a:pt x="3691" y="2251"/>
                  </a:lnTo>
                </a:path>
                <a:path w="11820" h="3595">
                  <a:moveTo>
                    <a:pt x="3657" y="2217"/>
                  </a:moveTo>
                  <a:lnTo>
                    <a:pt x="3693" y="2217"/>
                  </a:lnTo>
                  <a:lnTo>
                    <a:pt x="3660" y="2200"/>
                  </a:lnTo>
                  <a:lnTo>
                    <a:pt x="3657" y="2217"/>
                  </a:lnTo>
                </a:path>
                <a:path w="11820" h="3595">
                  <a:moveTo>
                    <a:pt x="3693" y="2217"/>
                  </a:moveTo>
                  <a:lnTo>
                    <a:pt x="3660" y="2200"/>
                  </a:lnTo>
                  <a:lnTo>
                    <a:pt x="3693" y="2200"/>
                  </a:lnTo>
                  <a:lnTo>
                    <a:pt x="3693" y="2217"/>
                  </a:lnTo>
                </a:path>
                <a:path w="11820" h="3595">
                  <a:moveTo>
                    <a:pt x="3660" y="2200"/>
                  </a:moveTo>
                  <a:lnTo>
                    <a:pt x="3693" y="2200"/>
                  </a:lnTo>
                  <a:lnTo>
                    <a:pt x="3650" y="1869"/>
                  </a:lnTo>
                  <a:lnTo>
                    <a:pt x="3660" y="2200"/>
                  </a:lnTo>
                </a:path>
                <a:path w="11820" h="3595">
                  <a:moveTo>
                    <a:pt x="3693" y="2200"/>
                  </a:moveTo>
                  <a:lnTo>
                    <a:pt x="3650" y="1869"/>
                  </a:lnTo>
                  <a:lnTo>
                    <a:pt x="3684" y="1864"/>
                  </a:lnTo>
                  <a:lnTo>
                    <a:pt x="3693" y="2200"/>
                  </a:lnTo>
                </a:path>
                <a:path w="11820" h="3595">
                  <a:moveTo>
                    <a:pt x="3650" y="1869"/>
                  </a:moveTo>
                  <a:lnTo>
                    <a:pt x="3684" y="1864"/>
                  </a:lnTo>
                  <a:lnTo>
                    <a:pt x="3604" y="1610"/>
                  </a:lnTo>
                  <a:lnTo>
                    <a:pt x="3650" y="1869"/>
                  </a:lnTo>
                </a:path>
                <a:path w="11820" h="3595">
                  <a:moveTo>
                    <a:pt x="3684" y="1864"/>
                  </a:moveTo>
                  <a:lnTo>
                    <a:pt x="3604" y="1610"/>
                  </a:lnTo>
                  <a:lnTo>
                    <a:pt x="3638" y="1600"/>
                  </a:lnTo>
                  <a:lnTo>
                    <a:pt x="3684" y="1864"/>
                  </a:lnTo>
                </a:path>
                <a:path w="11820" h="3595">
                  <a:moveTo>
                    <a:pt x="3604" y="1610"/>
                  </a:moveTo>
                  <a:lnTo>
                    <a:pt x="3638" y="1600"/>
                  </a:lnTo>
                  <a:lnTo>
                    <a:pt x="3540" y="1420"/>
                  </a:lnTo>
                  <a:lnTo>
                    <a:pt x="3604" y="1610"/>
                  </a:lnTo>
                </a:path>
                <a:path w="11820" h="3595">
                  <a:moveTo>
                    <a:pt x="3638" y="1600"/>
                  </a:moveTo>
                  <a:lnTo>
                    <a:pt x="3540" y="1420"/>
                  </a:lnTo>
                  <a:lnTo>
                    <a:pt x="3571" y="1408"/>
                  </a:lnTo>
                  <a:lnTo>
                    <a:pt x="3638" y="1600"/>
                  </a:lnTo>
                </a:path>
                <a:path w="11820" h="3595">
                  <a:moveTo>
                    <a:pt x="3540" y="1420"/>
                  </a:moveTo>
                  <a:lnTo>
                    <a:pt x="3571" y="1408"/>
                  </a:lnTo>
                  <a:lnTo>
                    <a:pt x="3532" y="1406"/>
                  </a:lnTo>
                  <a:lnTo>
                    <a:pt x="3540" y="1420"/>
                  </a:lnTo>
                </a:path>
                <a:path w="11820" h="3595">
                  <a:moveTo>
                    <a:pt x="3571" y="1408"/>
                  </a:moveTo>
                  <a:lnTo>
                    <a:pt x="3532" y="1406"/>
                  </a:lnTo>
                  <a:lnTo>
                    <a:pt x="3564" y="1392"/>
                  </a:lnTo>
                  <a:lnTo>
                    <a:pt x="3571" y="1408"/>
                  </a:lnTo>
                </a:path>
                <a:path w="11820" h="3595">
                  <a:moveTo>
                    <a:pt x="3532" y="1406"/>
                  </a:moveTo>
                  <a:lnTo>
                    <a:pt x="3564" y="1392"/>
                  </a:lnTo>
                  <a:lnTo>
                    <a:pt x="3523" y="1389"/>
                  </a:lnTo>
                  <a:lnTo>
                    <a:pt x="3532" y="1406"/>
                  </a:lnTo>
                </a:path>
                <a:path w="11820" h="3595">
                  <a:moveTo>
                    <a:pt x="3564" y="1392"/>
                  </a:moveTo>
                  <a:lnTo>
                    <a:pt x="3523" y="1389"/>
                  </a:lnTo>
                  <a:lnTo>
                    <a:pt x="3554" y="1372"/>
                  </a:lnTo>
                  <a:lnTo>
                    <a:pt x="3564" y="1392"/>
                  </a:lnTo>
                </a:path>
                <a:path w="11820" h="3595">
                  <a:moveTo>
                    <a:pt x="3523" y="1389"/>
                  </a:moveTo>
                  <a:lnTo>
                    <a:pt x="3554" y="1372"/>
                  </a:lnTo>
                  <a:lnTo>
                    <a:pt x="3422" y="1221"/>
                  </a:lnTo>
                  <a:lnTo>
                    <a:pt x="3523" y="1389"/>
                  </a:lnTo>
                </a:path>
                <a:path w="11820" h="3595">
                  <a:moveTo>
                    <a:pt x="3554" y="1372"/>
                  </a:moveTo>
                  <a:lnTo>
                    <a:pt x="3422" y="1221"/>
                  </a:lnTo>
                  <a:lnTo>
                    <a:pt x="3451" y="1202"/>
                  </a:lnTo>
                  <a:lnTo>
                    <a:pt x="3554" y="1372"/>
                  </a:lnTo>
                </a:path>
                <a:path w="11820" h="3595">
                  <a:moveTo>
                    <a:pt x="3422" y="1221"/>
                  </a:moveTo>
                  <a:lnTo>
                    <a:pt x="3451" y="1202"/>
                  </a:lnTo>
                  <a:lnTo>
                    <a:pt x="3283" y="1051"/>
                  </a:lnTo>
                  <a:lnTo>
                    <a:pt x="3422" y="1221"/>
                  </a:lnTo>
                </a:path>
                <a:path w="11820" h="3595">
                  <a:moveTo>
                    <a:pt x="3451" y="1202"/>
                  </a:moveTo>
                  <a:lnTo>
                    <a:pt x="3283" y="1051"/>
                  </a:lnTo>
                  <a:lnTo>
                    <a:pt x="3309" y="1027"/>
                  </a:lnTo>
                  <a:lnTo>
                    <a:pt x="3451" y="1202"/>
                  </a:lnTo>
                </a:path>
                <a:path w="11820" h="3595">
                  <a:moveTo>
                    <a:pt x="3283" y="1051"/>
                  </a:moveTo>
                  <a:lnTo>
                    <a:pt x="3309" y="1027"/>
                  </a:lnTo>
                  <a:lnTo>
                    <a:pt x="3122" y="900"/>
                  </a:lnTo>
                  <a:lnTo>
                    <a:pt x="3283" y="1051"/>
                  </a:lnTo>
                </a:path>
                <a:path w="11820" h="3595">
                  <a:moveTo>
                    <a:pt x="3309" y="1027"/>
                  </a:moveTo>
                  <a:lnTo>
                    <a:pt x="3122" y="900"/>
                  </a:lnTo>
                  <a:lnTo>
                    <a:pt x="3144" y="873"/>
                  </a:lnTo>
                  <a:lnTo>
                    <a:pt x="3309" y="1027"/>
                  </a:lnTo>
                </a:path>
                <a:path w="11820" h="3595">
                  <a:moveTo>
                    <a:pt x="3122" y="900"/>
                  </a:moveTo>
                  <a:lnTo>
                    <a:pt x="3144" y="873"/>
                  </a:lnTo>
                  <a:lnTo>
                    <a:pt x="2966" y="792"/>
                  </a:lnTo>
                  <a:lnTo>
                    <a:pt x="3122" y="900"/>
                  </a:lnTo>
                </a:path>
                <a:path w="11820" h="3595">
                  <a:moveTo>
                    <a:pt x="3144" y="873"/>
                  </a:moveTo>
                  <a:lnTo>
                    <a:pt x="2966" y="792"/>
                  </a:lnTo>
                  <a:lnTo>
                    <a:pt x="2983" y="763"/>
                  </a:lnTo>
                  <a:lnTo>
                    <a:pt x="3144" y="873"/>
                  </a:lnTo>
                </a:path>
                <a:path w="11820" h="3595">
                  <a:moveTo>
                    <a:pt x="2966" y="792"/>
                  </a:moveTo>
                  <a:lnTo>
                    <a:pt x="2983" y="763"/>
                  </a:lnTo>
                  <a:lnTo>
                    <a:pt x="2822" y="727"/>
                  </a:lnTo>
                  <a:lnTo>
                    <a:pt x="2966" y="792"/>
                  </a:lnTo>
                </a:path>
                <a:path w="11820" h="3595">
                  <a:moveTo>
                    <a:pt x="2983" y="763"/>
                  </a:moveTo>
                  <a:lnTo>
                    <a:pt x="2822" y="727"/>
                  </a:lnTo>
                  <a:lnTo>
                    <a:pt x="2834" y="695"/>
                  </a:lnTo>
                  <a:lnTo>
                    <a:pt x="2983" y="763"/>
                  </a:lnTo>
                </a:path>
                <a:path w="11820" h="3595">
                  <a:moveTo>
                    <a:pt x="2822" y="727"/>
                  </a:moveTo>
                  <a:lnTo>
                    <a:pt x="2834" y="695"/>
                  </a:lnTo>
                  <a:lnTo>
                    <a:pt x="2767" y="712"/>
                  </a:lnTo>
                  <a:lnTo>
                    <a:pt x="2822" y="727"/>
                  </a:lnTo>
                </a:path>
                <a:path w="11820" h="3595">
                  <a:moveTo>
                    <a:pt x="2834" y="695"/>
                  </a:moveTo>
                  <a:lnTo>
                    <a:pt x="2767" y="712"/>
                  </a:lnTo>
                  <a:lnTo>
                    <a:pt x="2774" y="679"/>
                  </a:lnTo>
                  <a:lnTo>
                    <a:pt x="2834" y="695"/>
                  </a:lnTo>
                </a:path>
                <a:path w="11820" h="3595">
                  <a:moveTo>
                    <a:pt x="2767" y="712"/>
                  </a:moveTo>
                  <a:lnTo>
                    <a:pt x="2774" y="679"/>
                  </a:lnTo>
                  <a:lnTo>
                    <a:pt x="2740" y="707"/>
                  </a:lnTo>
                  <a:lnTo>
                    <a:pt x="2767" y="712"/>
                  </a:lnTo>
                </a:path>
                <a:path w="11820" h="3595">
                  <a:moveTo>
                    <a:pt x="2774" y="679"/>
                  </a:moveTo>
                  <a:lnTo>
                    <a:pt x="2740" y="707"/>
                  </a:lnTo>
                  <a:lnTo>
                    <a:pt x="2745" y="674"/>
                  </a:lnTo>
                  <a:lnTo>
                    <a:pt x="2774" y="679"/>
                  </a:lnTo>
                </a:path>
                <a:path w="11820" h="3595">
                  <a:moveTo>
                    <a:pt x="2740" y="707"/>
                  </a:moveTo>
                  <a:lnTo>
                    <a:pt x="2745" y="674"/>
                  </a:lnTo>
                  <a:lnTo>
                    <a:pt x="2577" y="703"/>
                  </a:lnTo>
                  <a:lnTo>
                    <a:pt x="2740" y="707"/>
                  </a:lnTo>
                </a:path>
                <a:path w="11820" h="3595">
                  <a:moveTo>
                    <a:pt x="2745" y="674"/>
                  </a:moveTo>
                  <a:lnTo>
                    <a:pt x="2577" y="703"/>
                  </a:lnTo>
                  <a:lnTo>
                    <a:pt x="2575" y="667"/>
                  </a:lnTo>
                  <a:lnTo>
                    <a:pt x="2745" y="674"/>
                  </a:lnTo>
                </a:path>
                <a:path w="11820" h="3595">
                  <a:moveTo>
                    <a:pt x="2577" y="703"/>
                  </a:moveTo>
                  <a:lnTo>
                    <a:pt x="2575" y="667"/>
                  </a:lnTo>
                  <a:lnTo>
                    <a:pt x="2383" y="739"/>
                  </a:lnTo>
                  <a:lnTo>
                    <a:pt x="2577" y="703"/>
                  </a:lnTo>
                </a:path>
                <a:path w="11820" h="3595">
                  <a:moveTo>
                    <a:pt x="2575" y="667"/>
                  </a:moveTo>
                  <a:lnTo>
                    <a:pt x="2383" y="739"/>
                  </a:lnTo>
                  <a:lnTo>
                    <a:pt x="2373" y="705"/>
                  </a:lnTo>
                  <a:lnTo>
                    <a:pt x="2575" y="667"/>
                  </a:lnTo>
                </a:path>
                <a:path w="11820" h="3595">
                  <a:moveTo>
                    <a:pt x="2383" y="739"/>
                  </a:moveTo>
                  <a:lnTo>
                    <a:pt x="2373" y="705"/>
                  </a:lnTo>
                  <a:lnTo>
                    <a:pt x="2128" y="827"/>
                  </a:lnTo>
                  <a:lnTo>
                    <a:pt x="2383" y="739"/>
                  </a:lnTo>
                </a:path>
                <a:path w="11820" h="3595">
                  <a:moveTo>
                    <a:pt x="2373" y="705"/>
                  </a:moveTo>
                  <a:lnTo>
                    <a:pt x="2128" y="827"/>
                  </a:lnTo>
                  <a:lnTo>
                    <a:pt x="2114" y="796"/>
                  </a:lnTo>
                  <a:lnTo>
                    <a:pt x="2373" y="705"/>
                  </a:lnTo>
                </a:path>
                <a:path w="11820" h="3595">
                  <a:moveTo>
                    <a:pt x="2128" y="827"/>
                  </a:moveTo>
                  <a:lnTo>
                    <a:pt x="2114" y="796"/>
                  </a:lnTo>
                  <a:lnTo>
                    <a:pt x="1848" y="967"/>
                  </a:lnTo>
                  <a:lnTo>
                    <a:pt x="2128" y="827"/>
                  </a:lnTo>
                </a:path>
                <a:path w="11820" h="3595">
                  <a:moveTo>
                    <a:pt x="2114" y="796"/>
                  </a:moveTo>
                  <a:lnTo>
                    <a:pt x="1848" y="967"/>
                  </a:lnTo>
                  <a:lnTo>
                    <a:pt x="1831" y="938"/>
                  </a:lnTo>
                  <a:lnTo>
                    <a:pt x="2114" y="796"/>
                  </a:lnTo>
                </a:path>
                <a:path w="11820" h="3595">
                  <a:moveTo>
                    <a:pt x="1848" y="967"/>
                  </a:moveTo>
                  <a:lnTo>
                    <a:pt x="1831" y="938"/>
                  </a:lnTo>
                  <a:lnTo>
                    <a:pt x="1584" y="1135"/>
                  </a:lnTo>
                  <a:lnTo>
                    <a:pt x="1848" y="967"/>
                  </a:lnTo>
                </a:path>
                <a:path w="11820" h="3595">
                  <a:moveTo>
                    <a:pt x="1831" y="938"/>
                  </a:moveTo>
                  <a:lnTo>
                    <a:pt x="1584" y="1135"/>
                  </a:lnTo>
                  <a:lnTo>
                    <a:pt x="1564" y="1106"/>
                  </a:lnTo>
                  <a:lnTo>
                    <a:pt x="1831" y="938"/>
                  </a:lnTo>
                </a:path>
                <a:path w="11820" h="3595">
                  <a:moveTo>
                    <a:pt x="1584" y="1135"/>
                  </a:moveTo>
                  <a:lnTo>
                    <a:pt x="1564" y="1106"/>
                  </a:lnTo>
                  <a:lnTo>
                    <a:pt x="1416" y="1269"/>
                  </a:lnTo>
                  <a:lnTo>
                    <a:pt x="1584" y="1135"/>
                  </a:lnTo>
                </a:path>
                <a:path w="11820" h="3595">
                  <a:moveTo>
                    <a:pt x="1564" y="1106"/>
                  </a:moveTo>
                  <a:lnTo>
                    <a:pt x="1416" y="1269"/>
                  </a:lnTo>
                  <a:lnTo>
                    <a:pt x="1394" y="1243"/>
                  </a:lnTo>
                  <a:lnTo>
                    <a:pt x="1564" y="1106"/>
                  </a:lnTo>
                </a:path>
                <a:path w="11820" h="3595">
                  <a:moveTo>
                    <a:pt x="1416" y="1269"/>
                  </a:moveTo>
                  <a:lnTo>
                    <a:pt x="1394" y="1243"/>
                  </a:lnTo>
                  <a:lnTo>
                    <a:pt x="1382" y="1298"/>
                  </a:lnTo>
                  <a:lnTo>
                    <a:pt x="1416" y="1269"/>
                  </a:lnTo>
                </a:path>
                <a:path w="11820" h="3595">
                  <a:moveTo>
                    <a:pt x="1394" y="1243"/>
                  </a:moveTo>
                  <a:lnTo>
                    <a:pt x="1382" y="1298"/>
                  </a:lnTo>
                  <a:lnTo>
                    <a:pt x="1358" y="1274"/>
                  </a:lnTo>
                  <a:lnTo>
                    <a:pt x="1394" y="1243"/>
                  </a:lnTo>
                </a:path>
                <a:path w="11820" h="3595">
                  <a:moveTo>
                    <a:pt x="1382" y="1298"/>
                  </a:moveTo>
                  <a:lnTo>
                    <a:pt x="1358" y="1274"/>
                  </a:lnTo>
                  <a:lnTo>
                    <a:pt x="1197" y="1500"/>
                  </a:lnTo>
                  <a:lnTo>
                    <a:pt x="1382" y="1298"/>
                  </a:lnTo>
                </a:path>
                <a:path w="11820" h="3595">
                  <a:moveTo>
                    <a:pt x="1358" y="1274"/>
                  </a:moveTo>
                  <a:lnTo>
                    <a:pt x="1197" y="1500"/>
                  </a:lnTo>
                  <a:lnTo>
                    <a:pt x="1171" y="1478"/>
                  </a:lnTo>
                  <a:lnTo>
                    <a:pt x="1358" y="1274"/>
                  </a:lnTo>
                </a:path>
                <a:path w="11820" h="3595">
                  <a:moveTo>
                    <a:pt x="1197" y="1500"/>
                  </a:moveTo>
                  <a:lnTo>
                    <a:pt x="1171" y="1478"/>
                  </a:lnTo>
                  <a:lnTo>
                    <a:pt x="984" y="1792"/>
                  </a:lnTo>
                  <a:lnTo>
                    <a:pt x="1197" y="1500"/>
                  </a:lnTo>
                </a:path>
                <a:path w="11820" h="3595">
                  <a:moveTo>
                    <a:pt x="1171" y="1478"/>
                  </a:moveTo>
                  <a:lnTo>
                    <a:pt x="984" y="1792"/>
                  </a:lnTo>
                  <a:lnTo>
                    <a:pt x="955" y="1773"/>
                  </a:lnTo>
                  <a:lnTo>
                    <a:pt x="1171" y="1478"/>
                  </a:lnTo>
                </a:path>
                <a:path w="11820" h="3595">
                  <a:moveTo>
                    <a:pt x="984" y="1792"/>
                  </a:moveTo>
                  <a:lnTo>
                    <a:pt x="955" y="1773"/>
                  </a:lnTo>
                  <a:lnTo>
                    <a:pt x="696" y="2253"/>
                  </a:lnTo>
                  <a:lnTo>
                    <a:pt x="984" y="1792"/>
                  </a:lnTo>
                </a:path>
                <a:path w="11820" h="3595">
                  <a:moveTo>
                    <a:pt x="955" y="1773"/>
                  </a:moveTo>
                  <a:lnTo>
                    <a:pt x="696" y="2253"/>
                  </a:lnTo>
                  <a:lnTo>
                    <a:pt x="667" y="2234"/>
                  </a:lnTo>
                  <a:lnTo>
                    <a:pt x="955" y="1773"/>
                  </a:lnTo>
                </a:path>
                <a:path w="11820" h="3595">
                  <a:moveTo>
                    <a:pt x="696" y="2253"/>
                  </a:moveTo>
                  <a:lnTo>
                    <a:pt x="667" y="2234"/>
                  </a:lnTo>
                  <a:lnTo>
                    <a:pt x="367" y="2846"/>
                  </a:lnTo>
                  <a:lnTo>
                    <a:pt x="696" y="2253"/>
                  </a:lnTo>
                </a:path>
                <a:path w="11820" h="3595">
                  <a:moveTo>
                    <a:pt x="667" y="2234"/>
                  </a:moveTo>
                  <a:lnTo>
                    <a:pt x="367" y="2846"/>
                  </a:lnTo>
                  <a:lnTo>
                    <a:pt x="336" y="2832"/>
                  </a:lnTo>
                  <a:lnTo>
                    <a:pt x="667" y="2234"/>
                  </a:lnTo>
                </a:path>
                <a:path w="11820" h="3595">
                  <a:moveTo>
                    <a:pt x="367" y="2846"/>
                  </a:moveTo>
                  <a:lnTo>
                    <a:pt x="336" y="2832"/>
                  </a:lnTo>
                  <a:lnTo>
                    <a:pt x="208" y="3170"/>
                  </a:lnTo>
                  <a:lnTo>
                    <a:pt x="367" y="2846"/>
                  </a:lnTo>
                </a:path>
                <a:path w="11820" h="3595">
                  <a:moveTo>
                    <a:pt x="336" y="2832"/>
                  </a:moveTo>
                  <a:lnTo>
                    <a:pt x="208" y="3170"/>
                  </a:lnTo>
                  <a:lnTo>
                    <a:pt x="177" y="3155"/>
                  </a:lnTo>
                  <a:lnTo>
                    <a:pt x="336" y="2832"/>
                  </a:lnTo>
                </a:path>
                <a:path w="11820" h="3595">
                  <a:moveTo>
                    <a:pt x="208" y="3170"/>
                  </a:moveTo>
                  <a:lnTo>
                    <a:pt x="177" y="3155"/>
                  </a:lnTo>
                  <a:lnTo>
                    <a:pt x="189" y="3211"/>
                  </a:lnTo>
                  <a:lnTo>
                    <a:pt x="208" y="3170"/>
                  </a:lnTo>
                </a:path>
                <a:path w="11820" h="3595">
                  <a:moveTo>
                    <a:pt x="177" y="3155"/>
                  </a:moveTo>
                  <a:lnTo>
                    <a:pt x="189" y="3211"/>
                  </a:lnTo>
                  <a:lnTo>
                    <a:pt x="158" y="3196"/>
                  </a:lnTo>
                  <a:lnTo>
                    <a:pt x="177" y="3155"/>
                  </a:lnTo>
                </a:path>
                <a:path w="11820" h="3595">
                  <a:moveTo>
                    <a:pt x="0" y="3595"/>
                  </a:moveTo>
                  <a:lnTo>
                    <a:pt x="36" y="3595"/>
                  </a:lnTo>
                  <a:lnTo>
                    <a:pt x="158" y="3196"/>
                  </a:lnTo>
                  <a:lnTo>
                    <a:pt x="0" y="3595"/>
                  </a:lnTo>
                </a:path>
                <a:path w="11820" h="3595">
                  <a:moveTo>
                    <a:pt x="36" y="3595"/>
                  </a:moveTo>
                  <a:lnTo>
                    <a:pt x="158" y="3196"/>
                  </a:lnTo>
                  <a:lnTo>
                    <a:pt x="189" y="3211"/>
                  </a:lnTo>
                  <a:lnTo>
                    <a:pt x="36" y="3595"/>
                  </a:lnTo>
                </a:path>
                <a:path w="11820" h="3595">
                  <a:moveTo>
                    <a:pt x="3624" y="3559"/>
                  </a:moveTo>
                  <a:lnTo>
                    <a:pt x="3590" y="3549"/>
                  </a:lnTo>
                  <a:lnTo>
                    <a:pt x="3614" y="3595"/>
                  </a:lnTo>
                  <a:lnTo>
                    <a:pt x="3624" y="3559"/>
                  </a:lnTo>
                </a:path>
                <a:path w="11820" h="3595">
                  <a:moveTo>
                    <a:pt x="3590" y="3549"/>
                  </a:moveTo>
                  <a:lnTo>
                    <a:pt x="3614" y="3595"/>
                  </a:lnTo>
                  <a:lnTo>
                    <a:pt x="3578" y="3595"/>
                  </a:lnTo>
                  <a:lnTo>
                    <a:pt x="3590" y="3549"/>
                  </a:lnTo>
                </a:path>
                <a:path w="11820" h="3595">
                  <a:moveTo>
                    <a:pt x="3590" y="3549"/>
                  </a:moveTo>
                  <a:lnTo>
                    <a:pt x="3624" y="3559"/>
                  </a:lnTo>
                  <a:lnTo>
                    <a:pt x="3700" y="3038"/>
                  </a:lnTo>
                  <a:lnTo>
                    <a:pt x="3590" y="3549"/>
                  </a:lnTo>
                </a:path>
                <a:path w="11820" h="3595">
                  <a:moveTo>
                    <a:pt x="3624" y="3559"/>
                  </a:moveTo>
                  <a:lnTo>
                    <a:pt x="3700" y="3038"/>
                  </a:lnTo>
                  <a:lnTo>
                    <a:pt x="3734" y="3043"/>
                  </a:lnTo>
                  <a:lnTo>
                    <a:pt x="3624" y="3559"/>
                  </a:lnTo>
                </a:path>
                <a:path w="11820" h="3595">
                  <a:moveTo>
                    <a:pt x="3700" y="3038"/>
                  </a:moveTo>
                  <a:lnTo>
                    <a:pt x="3734" y="3043"/>
                  </a:lnTo>
                  <a:lnTo>
                    <a:pt x="3703" y="3014"/>
                  </a:lnTo>
                  <a:lnTo>
                    <a:pt x="3700" y="3038"/>
                  </a:lnTo>
                </a:path>
                <a:path w="11820" h="3595">
                  <a:moveTo>
                    <a:pt x="3734" y="3043"/>
                  </a:moveTo>
                  <a:lnTo>
                    <a:pt x="3703" y="3014"/>
                  </a:lnTo>
                  <a:lnTo>
                    <a:pt x="3739" y="3019"/>
                  </a:lnTo>
                  <a:lnTo>
                    <a:pt x="3734" y="3043"/>
                  </a:lnTo>
                </a:path>
                <a:path w="11820" h="3595">
                  <a:moveTo>
                    <a:pt x="3703" y="3014"/>
                  </a:moveTo>
                  <a:lnTo>
                    <a:pt x="3739" y="3019"/>
                  </a:lnTo>
                  <a:lnTo>
                    <a:pt x="3710" y="2983"/>
                  </a:lnTo>
                  <a:lnTo>
                    <a:pt x="3703" y="3014"/>
                  </a:lnTo>
                </a:path>
                <a:path w="11820" h="3595">
                  <a:moveTo>
                    <a:pt x="3739" y="3019"/>
                  </a:moveTo>
                  <a:lnTo>
                    <a:pt x="3710" y="2983"/>
                  </a:lnTo>
                  <a:lnTo>
                    <a:pt x="3744" y="2987"/>
                  </a:lnTo>
                  <a:lnTo>
                    <a:pt x="3739" y="3019"/>
                  </a:lnTo>
                </a:path>
                <a:path w="11820" h="3595">
                  <a:moveTo>
                    <a:pt x="3710" y="2983"/>
                  </a:moveTo>
                  <a:lnTo>
                    <a:pt x="3744" y="2987"/>
                  </a:lnTo>
                  <a:lnTo>
                    <a:pt x="3784" y="2373"/>
                  </a:lnTo>
                  <a:lnTo>
                    <a:pt x="3710" y="2983"/>
                  </a:lnTo>
                </a:path>
                <a:path w="11820" h="3595">
                  <a:moveTo>
                    <a:pt x="3744" y="2987"/>
                  </a:moveTo>
                  <a:lnTo>
                    <a:pt x="3784" y="2373"/>
                  </a:lnTo>
                  <a:lnTo>
                    <a:pt x="3818" y="2378"/>
                  </a:lnTo>
                  <a:lnTo>
                    <a:pt x="3744" y="2987"/>
                  </a:lnTo>
                </a:path>
                <a:path w="11820" h="3595">
                  <a:moveTo>
                    <a:pt x="3784" y="2373"/>
                  </a:moveTo>
                  <a:lnTo>
                    <a:pt x="3818" y="2378"/>
                  </a:lnTo>
                  <a:lnTo>
                    <a:pt x="3823" y="1761"/>
                  </a:lnTo>
                  <a:lnTo>
                    <a:pt x="3784" y="2373"/>
                  </a:lnTo>
                </a:path>
                <a:path w="11820" h="3595">
                  <a:moveTo>
                    <a:pt x="3818" y="2378"/>
                  </a:moveTo>
                  <a:lnTo>
                    <a:pt x="3823" y="1761"/>
                  </a:lnTo>
                  <a:lnTo>
                    <a:pt x="3856" y="1761"/>
                  </a:lnTo>
                  <a:lnTo>
                    <a:pt x="3818" y="2378"/>
                  </a:lnTo>
                </a:path>
                <a:path w="11820" h="3595">
                  <a:moveTo>
                    <a:pt x="3823" y="1761"/>
                  </a:moveTo>
                  <a:lnTo>
                    <a:pt x="3856" y="1761"/>
                  </a:lnTo>
                  <a:lnTo>
                    <a:pt x="3816" y="1394"/>
                  </a:lnTo>
                  <a:lnTo>
                    <a:pt x="3823" y="1761"/>
                  </a:lnTo>
                </a:path>
                <a:path w="11820" h="3595">
                  <a:moveTo>
                    <a:pt x="3856" y="1761"/>
                  </a:moveTo>
                  <a:lnTo>
                    <a:pt x="3816" y="1394"/>
                  </a:lnTo>
                  <a:lnTo>
                    <a:pt x="3849" y="1392"/>
                  </a:lnTo>
                  <a:lnTo>
                    <a:pt x="3856" y="1761"/>
                  </a:lnTo>
                </a:path>
                <a:path w="11820" h="3595">
                  <a:moveTo>
                    <a:pt x="3816" y="1394"/>
                  </a:moveTo>
                  <a:lnTo>
                    <a:pt x="3849" y="1392"/>
                  </a:lnTo>
                  <a:lnTo>
                    <a:pt x="3813" y="1367"/>
                  </a:lnTo>
                  <a:lnTo>
                    <a:pt x="3816" y="1394"/>
                  </a:lnTo>
                </a:path>
                <a:path w="11820" h="3595">
                  <a:moveTo>
                    <a:pt x="3849" y="1392"/>
                  </a:moveTo>
                  <a:lnTo>
                    <a:pt x="3813" y="1367"/>
                  </a:lnTo>
                  <a:lnTo>
                    <a:pt x="3847" y="1363"/>
                  </a:lnTo>
                  <a:lnTo>
                    <a:pt x="3849" y="1392"/>
                  </a:lnTo>
                </a:path>
                <a:path w="11820" h="3595">
                  <a:moveTo>
                    <a:pt x="3813" y="1367"/>
                  </a:moveTo>
                  <a:lnTo>
                    <a:pt x="3847" y="1363"/>
                  </a:lnTo>
                  <a:lnTo>
                    <a:pt x="3758" y="972"/>
                  </a:lnTo>
                  <a:lnTo>
                    <a:pt x="3813" y="1367"/>
                  </a:lnTo>
                </a:path>
                <a:path w="11820" h="3595">
                  <a:moveTo>
                    <a:pt x="3847" y="1363"/>
                  </a:moveTo>
                  <a:lnTo>
                    <a:pt x="3758" y="972"/>
                  </a:lnTo>
                  <a:lnTo>
                    <a:pt x="3792" y="967"/>
                  </a:lnTo>
                  <a:lnTo>
                    <a:pt x="3847" y="1363"/>
                  </a:lnTo>
                </a:path>
                <a:path w="11820" h="3595">
                  <a:moveTo>
                    <a:pt x="3758" y="972"/>
                  </a:moveTo>
                  <a:lnTo>
                    <a:pt x="3792" y="967"/>
                  </a:lnTo>
                  <a:lnTo>
                    <a:pt x="3672" y="616"/>
                  </a:lnTo>
                  <a:lnTo>
                    <a:pt x="3758" y="972"/>
                  </a:lnTo>
                </a:path>
                <a:path w="11820" h="3595">
                  <a:moveTo>
                    <a:pt x="3792" y="967"/>
                  </a:moveTo>
                  <a:lnTo>
                    <a:pt x="3672" y="616"/>
                  </a:lnTo>
                  <a:lnTo>
                    <a:pt x="3703" y="604"/>
                  </a:lnTo>
                  <a:lnTo>
                    <a:pt x="3792" y="967"/>
                  </a:lnTo>
                </a:path>
                <a:path w="11820" h="3595">
                  <a:moveTo>
                    <a:pt x="3672" y="616"/>
                  </a:moveTo>
                  <a:lnTo>
                    <a:pt x="3703" y="604"/>
                  </a:lnTo>
                  <a:lnTo>
                    <a:pt x="3588" y="393"/>
                  </a:lnTo>
                  <a:lnTo>
                    <a:pt x="3672" y="616"/>
                  </a:lnTo>
                </a:path>
                <a:path w="11820" h="3595">
                  <a:moveTo>
                    <a:pt x="3703" y="604"/>
                  </a:moveTo>
                  <a:lnTo>
                    <a:pt x="3588" y="393"/>
                  </a:lnTo>
                  <a:lnTo>
                    <a:pt x="3619" y="376"/>
                  </a:lnTo>
                  <a:lnTo>
                    <a:pt x="3703" y="604"/>
                  </a:lnTo>
                </a:path>
                <a:path w="11820" h="3595">
                  <a:moveTo>
                    <a:pt x="3588" y="393"/>
                  </a:moveTo>
                  <a:lnTo>
                    <a:pt x="3619" y="376"/>
                  </a:lnTo>
                  <a:lnTo>
                    <a:pt x="3501" y="244"/>
                  </a:lnTo>
                  <a:lnTo>
                    <a:pt x="3588" y="393"/>
                  </a:lnTo>
                </a:path>
                <a:path w="11820" h="3595">
                  <a:moveTo>
                    <a:pt x="3619" y="376"/>
                  </a:moveTo>
                  <a:lnTo>
                    <a:pt x="3501" y="244"/>
                  </a:lnTo>
                  <a:lnTo>
                    <a:pt x="3530" y="225"/>
                  </a:lnTo>
                  <a:lnTo>
                    <a:pt x="3619" y="376"/>
                  </a:lnTo>
                </a:path>
                <a:path w="11820" h="3595">
                  <a:moveTo>
                    <a:pt x="3501" y="244"/>
                  </a:moveTo>
                  <a:lnTo>
                    <a:pt x="3530" y="225"/>
                  </a:lnTo>
                  <a:lnTo>
                    <a:pt x="3424" y="163"/>
                  </a:lnTo>
                  <a:lnTo>
                    <a:pt x="3501" y="244"/>
                  </a:lnTo>
                </a:path>
                <a:path w="11820" h="3595">
                  <a:moveTo>
                    <a:pt x="3530" y="225"/>
                  </a:moveTo>
                  <a:lnTo>
                    <a:pt x="3424" y="163"/>
                  </a:lnTo>
                  <a:lnTo>
                    <a:pt x="3448" y="136"/>
                  </a:lnTo>
                  <a:lnTo>
                    <a:pt x="3530" y="225"/>
                  </a:lnTo>
                </a:path>
                <a:path w="11820" h="3595">
                  <a:moveTo>
                    <a:pt x="3424" y="163"/>
                  </a:moveTo>
                  <a:lnTo>
                    <a:pt x="3448" y="136"/>
                  </a:lnTo>
                  <a:lnTo>
                    <a:pt x="3410" y="151"/>
                  </a:lnTo>
                  <a:lnTo>
                    <a:pt x="3424" y="163"/>
                  </a:lnTo>
                </a:path>
                <a:path w="11820" h="3595">
                  <a:moveTo>
                    <a:pt x="3448" y="136"/>
                  </a:moveTo>
                  <a:lnTo>
                    <a:pt x="3410" y="151"/>
                  </a:lnTo>
                  <a:lnTo>
                    <a:pt x="3429" y="122"/>
                  </a:lnTo>
                  <a:lnTo>
                    <a:pt x="3448" y="136"/>
                  </a:lnTo>
                </a:path>
                <a:path w="11820" h="3595">
                  <a:moveTo>
                    <a:pt x="3410" y="151"/>
                  </a:moveTo>
                  <a:lnTo>
                    <a:pt x="3429" y="122"/>
                  </a:lnTo>
                  <a:lnTo>
                    <a:pt x="3388" y="136"/>
                  </a:lnTo>
                  <a:lnTo>
                    <a:pt x="3410" y="151"/>
                  </a:lnTo>
                </a:path>
                <a:path w="11820" h="3595">
                  <a:moveTo>
                    <a:pt x="3429" y="122"/>
                  </a:moveTo>
                  <a:lnTo>
                    <a:pt x="3388" y="136"/>
                  </a:lnTo>
                  <a:lnTo>
                    <a:pt x="3405" y="105"/>
                  </a:lnTo>
                  <a:lnTo>
                    <a:pt x="3429" y="122"/>
                  </a:lnTo>
                </a:path>
                <a:path w="11820" h="3595">
                  <a:moveTo>
                    <a:pt x="3388" y="136"/>
                  </a:moveTo>
                  <a:lnTo>
                    <a:pt x="3405" y="105"/>
                  </a:lnTo>
                  <a:lnTo>
                    <a:pt x="3264" y="79"/>
                  </a:lnTo>
                  <a:lnTo>
                    <a:pt x="3388" y="136"/>
                  </a:lnTo>
                </a:path>
                <a:path w="11820" h="3595">
                  <a:moveTo>
                    <a:pt x="3405" y="105"/>
                  </a:moveTo>
                  <a:lnTo>
                    <a:pt x="3264" y="79"/>
                  </a:lnTo>
                  <a:lnTo>
                    <a:pt x="3273" y="45"/>
                  </a:lnTo>
                  <a:lnTo>
                    <a:pt x="3405" y="105"/>
                  </a:lnTo>
                </a:path>
                <a:path w="11820" h="3595">
                  <a:moveTo>
                    <a:pt x="3264" y="79"/>
                  </a:moveTo>
                  <a:lnTo>
                    <a:pt x="3273" y="45"/>
                  </a:lnTo>
                  <a:lnTo>
                    <a:pt x="3088" y="43"/>
                  </a:lnTo>
                  <a:lnTo>
                    <a:pt x="3264" y="79"/>
                  </a:lnTo>
                </a:path>
                <a:path w="11820" h="3595">
                  <a:moveTo>
                    <a:pt x="3273" y="45"/>
                  </a:moveTo>
                  <a:lnTo>
                    <a:pt x="3088" y="43"/>
                  </a:lnTo>
                  <a:lnTo>
                    <a:pt x="3091" y="9"/>
                  </a:lnTo>
                  <a:lnTo>
                    <a:pt x="3273" y="45"/>
                  </a:lnTo>
                </a:path>
                <a:path w="11820" h="3595">
                  <a:moveTo>
                    <a:pt x="3088" y="43"/>
                  </a:moveTo>
                  <a:lnTo>
                    <a:pt x="3091" y="9"/>
                  </a:lnTo>
                  <a:lnTo>
                    <a:pt x="2796" y="35"/>
                  </a:lnTo>
                  <a:lnTo>
                    <a:pt x="3088" y="43"/>
                  </a:lnTo>
                </a:path>
                <a:path w="11820" h="3595">
                  <a:moveTo>
                    <a:pt x="3091" y="9"/>
                  </a:moveTo>
                  <a:lnTo>
                    <a:pt x="2796" y="35"/>
                  </a:lnTo>
                  <a:lnTo>
                    <a:pt x="2793" y="0"/>
                  </a:lnTo>
                  <a:lnTo>
                    <a:pt x="3091" y="9"/>
                  </a:lnTo>
                </a:path>
                <a:path w="11820" h="3595">
                  <a:moveTo>
                    <a:pt x="2796" y="35"/>
                  </a:moveTo>
                  <a:lnTo>
                    <a:pt x="2793" y="0"/>
                  </a:lnTo>
                  <a:lnTo>
                    <a:pt x="2416" y="69"/>
                  </a:lnTo>
                  <a:lnTo>
                    <a:pt x="2796" y="35"/>
                  </a:lnTo>
                </a:path>
                <a:path w="11820" h="3595">
                  <a:moveTo>
                    <a:pt x="2793" y="0"/>
                  </a:moveTo>
                  <a:lnTo>
                    <a:pt x="2416" y="69"/>
                  </a:lnTo>
                  <a:lnTo>
                    <a:pt x="2412" y="35"/>
                  </a:lnTo>
                  <a:lnTo>
                    <a:pt x="2793" y="0"/>
                  </a:lnTo>
                </a:path>
                <a:path w="11820" h="3595">
                  <a:moveTo>
                    <a:pt x="2416" y="69"/>
                  </a:moveTo>
                  <a:lnTo>
                    <a:pt x="2412" y="35"/>
                  </a:lnTo>
                  <a:lnTo>
                    <a:pt x="2078" y="139"/>
                  </a:lnTo>
                  <a:lnTo>
                    <a:pt x="2416" y="69"/>
                  </a:lnTo>
                </a:path>
                <a:path w="11820" h="3595">
                  <a:moveTo>
                    <a:pt x="2412" y="35"/>
                  </a:moveTo>
                  <a:lnTo>
                    <a:pt x="2078" y="139"/>
                  </a:lnTo>
                  <a:lnTo>
                    <a:pt x="2068" y="105"/>
                  </a:lnTo>
                  <a:lnTo>
                    <a:pt x="2412" y="35"/>
                  </a:lnTo>
                </a:path>
                <a:path w="11820" h="3595">
                  <a:moveTo>
                    <a:pt x="2078" y="139"/>
                  </a:moveTo>
                  <a:lnTo>
                    <a:pt x="2068" y="105"/>
                  </a:lnTo>
                  <a:lnTo>
                    <a:pt x="1855" y="215"/>
                  </a:lnTo>
                  <a:lnTo>
                    <a:pt x="2078" y="139"/>
                  </a:lnTo>
                </a:path>
                <a:path w="11820" h="3595">
                  <a:moveTo>
                    <a:pt x="2068" y="105"/>
                  </a:moveTo>
                  <a:lnTo>
                    <a:pt x="1855" y="215"/>
                  </a:lnTo>
                  <a:lnTo>
                    <a:pt x="1843" y="184"/>
                  </a:lnTo>
                  <a:lnTo>
                    <a:pt x="2068" y="105"/>
                  </a:lnTo>
                </a:path>
                <a:path w="11820" h="3595">
                  <a:moveTo>
                    <a:pt x="1855" y="215"/>
                  </a:moveTo>
                  <a:lnTo>
                    <a:pt x="1843" y="184"/>
                  </a:lnTo>
                  <a:lnTo>
                    <a:pt x="1826" y="230"/>
                  </a:lnTo>
                  <a:lnTo>
                    <a:pt x="1855" y="215"/>
                  </a:lnTo>
                </a:path>
                <a:path w="11820" h="3595">
                  <a:moveTo>
                    <a:pt x="1843" y="184"/>
                  </a:moveTo>
                  <a:lnTo>
                    <a:pt x="1826" y="230"/>
                  </a:lnTo>
                  <a:lnTo>
                    <a:pt x="1812" y="199"/>
                  </a:lnTo>
                  <a:lnTo>
                    <a:pt x="1843" y="184"/>
                  </a:lnTo>
                </a:path>
                <a:path w="11820" h="3595">
                  <a:moveTo>
                    <a:pt x="1826" y="230"/>
                  </a:moveTo>
                  <a:lnTo>
                    <a:pt x="1812" y="199"/>
                  </a:lnTo>
                  <a:lnTo>
                    <a:pt x="1807" y="240"/>
                  </a:lnTo>
                  <a:lnTo>
                    <a:pt x="1826" y="230"/>
                  </a:lnTo>
                </a:path>
                <a:path w="11820" h="3595">
                  <a:moveTo>
                    <a:pt x="1812" y="199"/>
                  </a:moveTo>
                  <a:lnTo>
                    <a:pt x="1807" y="240"/>
                  </a:lnTo>
                  <a:lnTo>
                    <a:pt x="1790" y="208"/>
                  </a:lnTo>
                  <a:lnTo>
                    <a:pt x="1812" y="199"/>
                  </a:lnTo>
                </a:path>
                <a:path w="11820" h="3595">
                  <a:moveTo>
                    <a:pt x="1807" y="240"/>
                  </a:moveTo>
                  <a:lnTo>
                    <a:pt x="1790" y="208"/>
                  </a:lnTo>
                  <a:lnTo>
                    <a:pt x="1622" y="355"/>
                  </a:lnTo>
                  <a:lnTo>
                    <a:pt x="1807" y="240"/>
                  </a:lnTo>
                </a:path>
                <a:path w="11820" h="3595">
                  <a:moveTo>
                    <a:pt x="1790" y="208"/>
                  </a:moveTo>
                  <a:lnTo>
                    <a:pt x="1622" y="355"/>
                  </a:lnTo>
                  <a:lnTo>
                    <a:pt x="1600" y="326"/>
                  </a:lnTo>
                  <a:lnTo>
                    <a:pt x="1790" y="208"/>
                  </a:lnTo>
                </a:path>
                <a:path w="11820" h="3595">
                  <a:moveTo>
                    <a:pt x="1622" y="355"/>
                  </a:moveTo>
                  <a:lnTo>
                    <a:pt x="1600" y="326"/>
                  </a:lnTo>
                  <a:lnTo>
                    <a:pt x="1420" y="525"/>
                  </a:lnTo>
                  <a:lnTo>
                    <a:pt x="1622" y="355"/>
                  </a:lnTo>
                </a:path>
                <a:path w="11820" h="3595">
                  <a:moveTo>
                    <a:pt x="1600" y="326"/>
                  </a:moveTo>
                  <a:lnTo>
                    <a:pt x="1420" y="525"/>
                  </a:lnTo>
                  <a:lnTo>
                    <a:pt x="1396" y="501"/>
                  </a:lnTo>
                  <a:lnTo>
                    <a:pt x="1600" y="326"/>
                  </a:lnTo>
                </a:path>
                <a:path w="11820" h="3595">
                  <a:moveTo>
                    <a:pt x="1420" y="525"/>
                  </a:moveTo>
                  <a:lnTo>
                    <a:pt x="1396" y="501"/>
                  </a:lnTo>
                  <a:lnTo>
                    <a:pt x="1226" y="734"/>
                  </a:lnTo>
                  <a:lnTo>
                    <a:pt x="1420" y="525"/>
                  </a:lnTo>
                </a:path>
                <a:path w="11820" h="3595">
                  <a:moveTo>
                    <a:pt x="1396" y="501"/>
                  </a:moveTo>
                  <a:lnTo>
                    <a:pt x="1226" y="734"/>
                  </a:lnTo>
                  <a:lnTo>
                    <a:pt x="1200" y="710"/>
                  </a:lnTo>
                  <a:lnTo>
                    <a:pt x="1396" y="501"/>
                  </a:lnTo>
                </a:path>
                <a:path w="11820" h="3595">
                  <a:moveTo>
                    <a:pt x="1226" y="734"/>
                  </a:moveTo>
                  <a:lnTo>
                    <a:pt x="1200" y="710"/>
                  </a:lnTo>
                  <a:lnTo>
                    <a:pt x="1070" y="943"/>
                  </a:lnTo>
                  <a:lnTo>
                    <a:pt x="1226" y="734"/>
                  </a:lnTo>
                </a:path>
                <a:path w="11820" h="3595">
                  <a:moveTo>
                    <a:pt x="1200" y="710"/>
                  </a:moveTo>
                  <a:lnTo>
                    <a:pt x="1070" y="943"/>
                  </a:lnTo>
                  <a:lnTo>
                    <a:pt x="1041" y="923"/>
                  </a:lnTo>
                  <a:lnTo>
                    <a:pt x="1200" y="710"/>
                  </a:lnTo>
                </a:path>
                <a:path w="11820" h="3595">
                  <a:moveTo>
                    <a:pt x="1070" y="943"/>
                  </a:moveTo>
                  <a:lnTo>
                    <a:pt x="1041" y="923"/>
                  </a:lnTo>
                  <a:lnTo>
                    <a:pt x="1058" y="960"/>
                  </a:lnTo>
                  <a:lnTo>
                    <a:pt x="1070" y="943"/>
                  </a:lnTo>
                </a:path>
                <a:path w="11820" h="3595">
                  <a:moveTo>
                    <a:pt x="1041" y="923"/>
                  </a:moveTo>
                  <a:lnTo>
                    <a:pt x="1058" y="960"/>
                  </a:lnTo>
                  <a:lnTo>
                    <a:pt x="1029" y="943"/>
                  </a:lnTo>
                  <a:lnTo>
                    <a:pt x="1041" y="923"/>
                  </a:lnTo>
                </a:path>
                <a:path w="11820" h="3595">
                  <a:moveTo>
                    <a:pt x="1058" y="960"/>
                  </a:moveTo>
                  <a:lnTo>
                    <a:pt x="1029" y="943"/>
                  </a:lnTo>
                  <a:lnTo>
                    <a:pt x="1048" y="979"/>
                  </a:lnTo>
                  <a:lnTo>
                    <a:pt x="1058" y="960"/>
                  </a:lnTo>
                </a:path>
                <a:path w="11820" h="3595">
                  <a:moveTo>
                    <a:pt x="1029" y="943"/>
                  </a:moveTo>
                  <a:lnTo>
                    <a:pt x="1048" y="979"/>
                  </a:lnTo>
                  <a:lnTo>
                    <a:pt x="1017" y="962"/>
                  </a:lnTo>
                  <a:lnTo>
                    <a:pt x="1029" y="943"/>
                  </a:lnTo>
                </a:path>
                <a:path w="11820" h="3595">
                  <a:moveTo>
                    <a:pt x="1048" y="979"/>
                  </a:moveTo>
                  <a:lnTo>
                    <a:pt x="1017" y="962"/>
                  </a:lnTo>
                  <a:lnTo>
                    <a:pt x="1034" y="1003"/>
                  </a:lnTo>
                  <a:lnTo>
                    <a:pt x="1048" y="979"/>
                  </a:lnTo>
                </a:path>
                <a:path w="11820" h="3595">
                  <a:moveTo>
                    <a:pt x="1017" y="962"/>
                  </a:moveTo>
                  <a:lnTo>
                    <a:pt x="1034" y="1003"/>
                  </a:lnTo>
                  <a:lnTo>
                    <a:pt x="1003" y="986"/>
                  </a:lnTo>
                  <a:lnTo>
                    <a:pt x="1017" y="962"/>
                  </a:lnTo>
                </a:path>
                <a:path w="11820" h="3595">
                  <a:moveTo>
                    <a:pt x="1034" y="1003"/>
                  </a:moveTo>
                  <a:lnTo>
                    <a:pt x="1003" y="986"/>
                  </a:lnTo>
                  <a:lnTo>
                    <a:pt x="907" y="1262"/>
                  </a:lnTo>
                  <a:lnTo>
                    <a:pt x="1034" y="1003"/>
                  </a:lnTo>
                </a:path>
                <a:path w="11820" h="3595">
                  <a:moveTo>
                    <a:pt x="1003" y="986"/>
                  </a:moveTo>
                  <a:lnTo>
                    <a:pt x="907" y="1262"/>
                  </a:lnTo>
                  <a:lnTo>
                    <a:pt x="873" y="1250"/>
                  </a:lnTo>
                  <a:lnTo>
                    <a:pt x="1003" y="986"/>
                  </a:lnTo>
                </a:path>
                <a:path w="11820" h="3595">
                  <a:moveTo>
                    <a:pt x="907" y="1262"/>
                  </a:moveTo>
                  <a:lnTo>
                    <a:pt x="873" y="1250"/>
                  </a:lnTo>
                  <a:lnTo>
                    <a:pt x="744" y="1701"/>
                  </a:lnTo>
                  <a:lnTo>
                    <a:pt x="907" y="1262"/>
                  </a:lnTo>
                </a:path>
                <a:path w="11820" h="3595">
                  <a:moveTo>
                    <a:pt x="873" y="1250"/>
                  </a:moveTo>
                  <a:lnTo>
                    <a:pt x="744" y="1701"/>
                  </a:lnTo>
                  <a:lnTo>
                    <a:pt x="710" y="1689"/>
                  </a:lnTo>
                  <a:lnTo>
                    <a:pt x="873" y="1250"/>
                  </a:lnTo>
                </a:path>
                <a:path w="11820" h="3595">
                  <a:moveTo>
                    <a:pt x="744" y="1701"/>
                  </a:moveTo>
                  <a:lnTo>
                    <a:pt x="710" y="1689"/>
                  </a:lnTo>
                  <a:lnTo>
                    <a:pt x="530" y="2311"/>
                  </a:lnTo>
                  <a:lnTo>
                    <a:pt x="744" y="1701"/>
                  </a:lnTo>
                </a:path>
                <a:path w="11820" h="3595">
                  <a:moveTo>
                    <a:pt x="710" y="1689"/>
                  </a:moveTo>
                  <a:lnTo>
                    <a:pt x="530" y="2311"/>
                  </a:lnTo>
                  <a:lnTo>
                    <a:pt x="499" y="2299"/>
                  </a:lnTo>
                  <a:lnTo>
                    <a:pt x="710" y="1689"/>
                  </a:lnTo>
                </a:path>
                <a:path w="11820" h="3595">
                  <a:moveTo>
                    <a:pt x="530" y="2311"/>
                  </a:moveTo>
                  <a:lnTo>
                    <a:pt x="499" y="2299"/>
                  </a:lnTo>
                  <a:lnTo>
                    <a:pt x="520" y="2337"/>
                  </a:lnTo>
                  <a:lnTo>
                    <a:pt x="530" y="2311"/>
                  </a:lnTo>
                </a:path>
                <a:path w="11820" h="3595">
                  <a:moveTo>
                    <a:pt x="499" y="2299"/>
                  </a:moveTo>
                  <a:lnTo>
                    <a:pt x="520" y="2337"/>
                  </a:lnTo>
                  <a:lnTo>
                    <a:pt x="487" y="2325"/>
                  </a:lnTo>
                  <a:lnTo>
                    <a:pt x="499" y="2299"/>
                  </a:lnTo>
                </a:path>
                <a:path w="11820" h="3595">
                  <a:moveTo>
                    <a:pt x="5577" y="367"/>
                  </a:moveTo>
                  <a:lnTo>
                    <a:pt x="5544" y="357"/>
                  </a:lnTo>
                  <a:lnTo>
                    <a:pt x="5570" y="391"/>
                  </a:lnTo>
                  <a:lnTo>
                    <a:pt x="5577" y="367"/>
                  </a:lnTo>
                </a:path>
                <a:path w="11820" h="3595">
                  <a:moveTo>
                    <a:pt x="5544" y="357"/>
                  </a:moveTo>
                  <a:lnTo>
                    <a:pt x="5570" y="391"/>
                  </a:lnTo>
                  <a:lnTo>
                    <a:pt x="5536" y="383"/>
                  </a:lnTo>
                  <a:lnTo>
                    <a:pt x="5544" y="357"/>
                  </a:lnTo>
                </a:path>
                <a:path w="11820" h="3595">
                  <a:moveTo>
                    <a:pt x="5570" y="391"/>
                  </a:moveTo>
                  <a:lnTo>
                    <a:pt x="5536" y="383"/>
                  </a:lnTo>
                  <a:lnTo>
                    <a:pt x="5407" y="981"/>
                  </a:lnTo>
                  <a:lnTo>
                    <a:pt x="5570" y="391"/>
                  </a:lnTo>
                </a:path>
                <a:path w="11820" h="3595">
                  <a:moveTo>
                    <a:pt x="5536" y="383"/>
                  </a:moveTo>
                  <a:lnTo>
                    <a:pt x="5407" y="981"/>
                  </a:lnTo>
                  <a:lnTo>
                    <a:pt x="5376" y="972"/>
                  </a:lnTo>
                  <a:lnTo>
                    <a:pt x="5536" y="383"/>
                  </a:lnTo>
                </a:path>
                <a:path w="11820" h="3595">
                  <a:moveTo>
                    <a:pt x="5407" y="981"/>
                  </a:moveTo>
                  <a:lnTo>
                    <a:pt x="5376" y="972"/>
                  </a:lnTo>
                  <a:lnTo>
                    <a:pt x="5308" y="1235"/>
                  </a:lnTo>
                  <a:lnTo>
                    <a:pt x="5407" y="981"/>
                  </a:lnTo>
                </a:path>
                <a:path w="11820" h="3595">
                  <a:moveTo>
                    <a:pt x="5376" y="972"/>
                  </a:moveTo>
                  <a:lnTo>
                    <a:pt x="5308" y="1235"/>
                  </a:lnTo>
                  <a:lnTo>
                    <a:pt x="5277" y="1219"/>
                  </a:lnTo>
                  <a:lnTo>
                    <a:pt x="5376" y="972"/>
                  </a:lnTo>
                </a:path>
                <a:path w="11820" h="3595">
                  <a:moveTo>
                    <a:pt x="5308" y="1235"/>
                  </a:moveTo>
                  <a:lnTo>
                    <a:pt x="5277" y="1219"/>
                  </a:lnTo>
                  <a:lnTo>
                    <a:pt x="5208" y="1401"/>
                  </a:lnTo>
                  <a:lnTo>
                    <a:pt x="5308" y="1235"/>
                  </a:lnTo>
                </a:path>
                <a:path w="11820" h="3595">
                  <a:moveTo>
                    <a:pt x="5277" y="1219"/>
                  </a:moveTo>
                  <a:lnTo>
                    <a:pt x="5208" y="1401"/>
                  </a:lnTo>
                  <a:lnTo>
                    <a:pt x="5181" y="1380"/>
                  </a:lnTo>
                  <a:lnTo>
                    <a:pt x="5277" y="1219"/>
                  </a:lnTo>
                </a:path>
                <a:path w="11820" h="3595">
                  <a:moveTo>
                    <a:pt x="5208" y="1401"/>
                  </a:moveTo>
                  <a:lnTo>
                    <a:pt x="5181" y="1380"/>
                  </a:lnTo>
                  <a:lnTo>
                    <a:pt x="5109" y="1507"/>
                  </a:lnTo>
                  <a:lnTo>
                    <a:pt x="5208" y="1401"/>
                  </a:lnTo>
                </a:path>
                <a:path w="11820" h="3595">
                  <a:moveTo>
                    <a:pt x="5181" y="1380"/>
                  </a:moveTo>
                  <a:lnTo>
                    <a:pt x="5109" y="1507"/>
                  </a:lnTo>
                  <a:lnTo>
                    <a:pt x="5085" y="1483"/>
                  </a:lnTo>
                  <a:lnTo>
                    <a:pt x="5181" y="1380"/>
                  </a:lnTo>
                </a:path>
                <a:path w="11820" h="3595">
                  <a:moveTo>
                    <a:pt x="5109" y="1507"/>
                  </a:moveTo>
                  <a:lnTo>
                    <a:pt x="5085" y="1483"/>
                  </a:lnTo>
                  <a:lnTo>
                    <a:pt x="5100" y="1516"/>
                  </a:lnTo>
                  <a:lnTo>
                    <a:pt x="5109" y="1507"/>
                  </a:lnTo>
                </a:path>
                <a:path w="11820" h="3595">
                  <a:moveTo>
                    <a:pt x="5085" y="1483"/>
                  </a:moveTo>
                  <a:lnTo>
                    <a:pt x="5100" y="1516"/>
                  </a:lnTo>
                  <a:lnTo>
                    <a:pt x="5078" y="1490"/>
                  </a:lnTo>
                  <a:lnTo>
                    <a:pt x="5085" y="1483"/>
                  </a:lnTo>
                </a:path>
                <a:path w="11820" h="3595">
                  <a:moveTo>
                    <a:pt x="5100" y="1516"/>
                  </a:moveTo>
                  <a:lnTo>
                    <a:pt x="5078" y="1490"/>
                  </a:lnTo>
                  <a:lnTo>
                    <a:pt x="4944" y="1634"/>
                  </a:lnTo>
                  <a:lnTo>
                    <a:pt x="5100" y="1516"/>
                  </a:lnTo>
                </a:path>
                <a:path w="11820" h="3595">
                  <a:moveTo>
                    <a:pt x="5078" y="1490"/>
                  </a:moveTo>
                  <a:lnTo>
                    <a:pt x="4944" y="1634"/>
                  </a:lnTo>
                  <a:lnTo>
                    <a:pt x="4924" y="1605"/>
                  </a:lnTo>
                  <a:lnTo>
                    <a:pt x="5078" y="149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870" name="path 10870"/>
            <p:cNvSpPr/>
            <p:nvPr/>
          </p:nvSpPr>
          <p:spPr>
            <a:xfrm>
              <a:off x="8705977" y="1368128"/>
              <a:ext cx="13460" cy="19133"/>
            </a:xfrm>
            <a:custGeom>
              <a:avLst/>
              <a:gdLst/>
              <a:ahLst/>
              <a:cxnLst/>
              <a:rect l="0" t="0" r="0" b="0"/>
              <a:pathLst>
                <a:path w="21" h="30">
                  <a:moveTo>
                    <a:pt x="20" y="29"/>
                  </a:moveTo>
                  <a:lnTo>
                    <a:pt x="0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872" name="path 10872"/>
            <p:cNvSpPr/>
            <p:nvPr/>
          </p:nvSpPr>
          <p:spPr>
            <a:xfrm>
              <a:off x="522732" y="121920"/>
              <a:ext cx="12562330" cy="2510027"/>
            </a:xfrm>
            <a:custGeom>
              <a:avLst/>
              <a:gdLst/>
              <a:ahLst/>
              <a:cxnLst/>
              <a:rect l="0" t="0" r="0" b="0"/>
              <a:pathLst>
                <a:path w="19783" h="3952">
                  <a:moveTo>
                    <a:pt x="8270" y="554"/>
                  </a:moveTo>
                  <a:lnTo>
                    <a:pt x="8234" y="556"/>
                  </a:lnTo>
                  <a:lnTo>
                    <a:pt x="8270" y="587"/>
                  </a:lnTo>
                  <a:lnTo>
                    <a:pt x="8270" y="554"/>
                  </a:lnTo>
                </a:path>
                <a:path w="19783" h="3952">
                  <a:moveTo>
                    <a:pt x="8234" y="556"/>
                  </a:moveTo>
                  <a:lnTo>
                    <a:pt x="8270" y="587"/>
                  </a:lnTo>
                  <a:lnTo>
                    <a:pt x="8236" y="590"/>
                  </a:lnTo>
                  <a:lnTo>
                    <a:pt x="8234" y="556"/>
                  </a:lnTo>
                </a:path>
                <a:path w="19783" h="3952">
                  <a:moveTo>
                    <a:pt x="8270" y="587"/>
                  </a:moveTo>
                  <a:lnTo>
                    <a:pt x="8236" y="590"/>
                  </a:lnTo>
                  <a:lnTo>
                    <a:pt x="8299" y="1447"/>
                  </a:lnTo>
                  <a:lnTo>
                    <a:pt x="8270" y="587"/>
                  </a:lnTo>
                </a:path>
                <a:path w="19783" h="3952">
                  <a:moveTo>
                    <a:pt x="8236" y="590"/>
                  </a:moveTo>
                  <a:lnTo>
                    <a:pt x="8299" y="1447"/>
                  </a:lnTo>
                  <a:lnTo>
                    <a:pt x="8265" y="1447"/>
                  </a:lnTo>
                  <a:lnTo>
                    <a:pt x="8236" y="590"/>
                  </a:lnTo>
                </a:path>
                <a:path w="19783" h="3952">
                  <a:moveTo>
                    <a:pt x="8299" y="1447"/>
                  </a:moveTo>
                  <a:lnTo>
                    <a:pt x="8265" y="1447"/>
                  </a:lnTo>
                  <a:lnTo>
                    <a:pt x="8275" y="1941"/>
                  </a:lnTo>
                  <a:lnTo>
                    <a:pt x="8299" y="1447"/>
                  </a:lnTo>
                </a:path>
                <a:path w="19783" h="3952">
                  <a:moveTo>
                    <a:pt x="8265" y="1447"/>
                  </a:moveTo>
                  <a:lnTo>
                    <a:pt x="8275" y="1941"/>
                  </a:lnTo>
                  <a:lnTo>
                    <a:pt x="8241" y="1939"/>
                  </a:lnTo>
                  <a:lnTo>
                    <a:pt x="8265" y="1447"/>
                  </a:lnTo>
                </a:path>
                <a:path w="19783" h="3952">
                  <a:moveTo>
                    <a:pt x="8275" y="1941"/>
                  </a:moveTo>
                  <a:lnTo>
                    <a:pt x="8241" y="1939"/>
                  </a:lnTo>
                  <a:lnTo>
                    <a:pt x="8241" y="2203"/>
                  </a:lnTo>
                  <a:lnTo>
                    <a:pt x="8275" y="1941"/>
                  </a:lnTo>
                </a:path>
                <a:path w="19783" h="3952">
                  <a:moveTo>
                    <a:pt x="8241" y="1939"/>
                  </a:moveTo>
                  <a:lnTo>
                    <a:pt x="8241" y="2203"/>
                  </a:lnTo>
                  <a:lnTo>
                    <a:pt x="8207" y="2198"/>
                  </a:lnTo>
                  <a:lnTo>
                    <a:pt x="8241" y="1939"/>
                  </a:lnTo>
                </a:path>
                <a:path w="19783" h="3952">
                  <a:moveTo>
                    <a:pt x="8241" y="2203"/>
                  </a:moveTo>
                  <a:lnTo>
                    <a:pt x="8207" y="2198"/>
                  </a:lnTo>
                  <a:lnTo>
                    <a:pt x="8231" y="2255"/>
                  </a:lnTo>
                  <a:lnTo>
                    <a:pt x="8241" y="2203"/>
                  </a:lnTo>
                </a:path>
                <a:path w="19783" h="3952">
                  <a:moveTo>
                    <a:pt x="8207" y="2198"/>
                  </a:moveTo>
                  <a:lnTo>
                    <a:pt x="8231" y="2255"/>
                  </a:lnTo>
                  <a:lnTo>
                    <a:pt x="8198" y="2251"/>
                  </a:lnTo>
                  <a:lnTo>
                    <a:pt x="8207" y="2198"/>
                  </a:lnTo>
                </a:path>
                <a:path w="19783" h="3952">
                  <a:moveTo>
                    <a:pt x="8231" y="2255"/>
                  </a:moveTo>
                  <a:lnTo>
                    <a:pt x="8198" y="2251"/>
                  </a:lnTo>
                  <a:lnTo>
                    <a:pt x="8152" y="2632"/>
                  </a:lnTo>
                  <a:lnTo>
                    <a:pt x="8231" y="2255"/>
                  </a:lnTo>
                </a:path>
                <a:path w="19783" h="3952">
                  <a:moveTo>
                    <a:pt x="8198" y="2251"/>
                  </a:moveTo>
                  <a:lnTo>
                    <a:pt x="8152" y="2632"/>
                  </a:lnTo>
                  <a:lnTo>
                    <a:pt x="8119" y="2623"/>
                  </a:lnTo>
                  <a:lnTo>
                    <a:pt x="8198" y="2251"/>
                  </a:lnTo>
                </a:path>
                <a:path w="19783" h="3952">
                  <a:moveTo>
                    <a:pt x="8152" y="2632"/>
                  </a:moveTo>
                  <a:lnTo>
                    <a:pt x="8119" y="2623"/>
                  </a:lnTo>
                  <a:lnTo>
                    <a:pt x="8018" y="3055"/>
                  </a:lnTo>
                  <a:lnTo>
                    <a:pt x="8152" y="2632"/>
                  </a:lnTo>
                </a:path>
                <a:path w="19783" h="3952">
                  <a:moveTo>
                    <a:pt x="8119" y="2623"/>
                  </a:moveTo>
                  <a:lnTo>
                    <a:pt x="8018" y="3055"/>
                  </a:lnTo>
                  <a:lnTo>
                    <a:pt x="7987" y="3043"/>
                  </a:lnTo>
                  <a:lnTo>
                    <a:pt x="8119" y="2623"/>
                  </a:lnTo>
                </a:path>
                <a:path w="19783" h="3952">
                  <a:moveTo>
                    <a:pt x="8018" y="3055"/>
                  </a:moveTo>
                  <a:lnTo>
                    <a:pt x="7987" y="3043"/>
                  </a:lnTo>
                  <a:lnTo>
                    <a:pt x="7831" y="3518"/>
                  </a:lnTo>
                  <a:lnTo>
                    <a:pt x="8018" y="3055"/>
                  </a:lnTo>
                </a:path>
                <a:path w="19783" h="3952">
                  <a:moveTo>
                    <a:pt x="7987" y="3043"/>
                  </a:moveTo>
                  <a:lnTo>
                    <a:pt x="7831" y="3518"/>
                  </a:lnTo>
                  <a:lnTo>
                    <a:pt x="7797" y="3503"/>
                  </a:lnTo>
                  <a:lnTo>
                    <a:pt x="7987" y="3043"/>
                  </a:lnTo>
                </a:path>
                <a:path w="19783" h="3952">
                  <a:moveTo>
                    <a:pt x="7831" y="3518"/>
                  </a:moveTo>
                  <a:lnTo>
                    <a:pt x="7797" y="3503"/>
                  </a:lnTo>
                  <a:lnTo>
                    <a:pt x="7631" y="3916"/>
                  </a:lnTo>
                  <a:lnTo>
                    <a:pt x="7831" y="3518"/>
                  </a:lnTo>
                </a:path>
                <a:path w="19783" h="3952">
                  <a:moveTo>
                    <a:pt x="7797" y="3503"/>
                  </a:moveTo>
                  <a:lnTo>
                    <a:pt x="7631" y="3916"/>
                  </a:lnTo>
                  <a:lnTo>
                    <a:pt x="7603" y="3902"/>
                  </a:lnTo>
                  <a:lnTo>
                    <a:pt x="7797" y="3503"/>
                  </a:lnTo>
                </a:path>
                <a:path w="19783" h="3952">
                  <a:moveTo>
                    <a:pt x="7571" y="3952"/>
                  </a:moveTo>
                  <a:lnTo>
                    <a:pt x="7610" y="3952"/>
                  </a:lnTo>
                  <a:lnTo>
                    <a:pt x="7603" y="3902"/>
                  </a:lnTo>
                  <a:lnTo>
                    <a:pt x="7571" y="3952"/>
                  </a:lnTo>
                </a:path>
                <a:path w="19783" h="3952">
                  <a:moveTo>
                    <a:pt x="7610" y="3952"/>
                  </a:moveTo>
                  <a:lnTo>
                    <a:pt x="7603" y="3902"/>
                  </a:lnTo>
                  <a:lnTo>
                    <a:pt x="7631" y="3916"/>
                  </a:lnTo>
                  <a:lnTo>
                    <a:pt x="7610" y="3952"/>
                  </a:lnTo>
                </a:path>
                <a:path w="19783" h="3952">
                  <a:moveTo>
                    <a:pt x="2680" y="9"/>
                  </a:moveTo>
                  <a:lnTo>
                    <a:pt x="2647" y="0"/>
                  </a:lnTo>
                  <a:lnTo>
                    <a:pt x="2659" y="76"/>
                  </a:lnTo>
                  <a:lnTo>
                    <a:pt x="2680" y="9"/>
                  </a:lnTo>
                </a:path>
                <a:path w="19783" h="3952">
                  <a:moveTo>
                    <a:pt x="2647" y="0"/>
                  </a:moveTo>
                  <a:lnTo>
                    <a:pt x="2659" y="76"/>
                  </a:lnTo>
                  <a:lnTo>
                    <a:pt x="2625" y="67"/>
                  </a:lnTo>
                  <a:lnTo>
                    <a:pt x="2647" y="0"/>
                  </a:lnTo>
                </a:path>
                <a:path w="19783" h="3952">
                  <a:moveTo>
                    <a:pt x="2659" y="76"/>
                  </a:moveTo>
                  <a:lnTo>
                    <a:pt x="2625" y="67"/>
                  </a:lnTo>
                  <a:lnTo>
                    <a:pt x="2287" y="1200"/>
                  </a:lnTo>
                  <a:lnTo>
                    <a:pt x="2659" y="76"/>
                  </a:lnTo>
                </a:path>
                <a:path w="19783" h="3952">
                  <a:moveTo>
                    <a:pt x="2625" y="67"/>
                  </a:moveTo>
                  <a:lnTo>
                    <a:pt x="2287" y="1200"/>
                  </a:lnTo>
                  <a:lnTo>
                    <a:pt x="2253" y="1190"/>
                  </a:lnTo>
                  <a:lnTo>
                    <a:pt x="2625" y="67"/>
                  </a:lnTo>
                </a:path>
                <a:path w="19783" h="3952">
                  <a:moveTo>
                    <a:pt x="2287" y="1200"/>
                  </a:moveTo>
                  <a:lnTo>
                    <a:pt x="2253" y="1190"/>
                  </a:lnTo>
                  <a:lnTo>
                    <a:pt x="2063" y="1775"/>
                  </a:lnTo>
                  <a:lnTo>
                    <a:pt x="2287" y="1200"/>
                  </a:lnTo>
                </a:path>
                <a:path w="19783" h="3952">
                  <a:moveTo>
                    <a:pt x="2253" y="1190"/>
                  </a:moveTo>
                  <a:lnTo>
                    <a:pt x="2063" y="1775"/>
                  </a:lnTo>
                  <a:lnTo>
                    <a:pt x="2032" y="1761"/>
                  </a:lnTo>
                  <a:lnTo>
                    <a:pt x="2253" y="1190"/>
                  </a:lnTo>
                </a:path>
                <a:path w="19783" h="3952">
                  <a:moveTo>
                    <a:pt x="2063" y="1775"/>
                  </a:moveTo>
                  <a:lnTo>
                    <a:pt x="2032" y="1761"/>
                  </a:lnTo>
                  <a:lnTo>
                    <a:pt x="1869" y="2203"/>
                  </a:lnTo>
                  <a:lnTo>
                    <a:pt x="2063" y="1775"/>
                  </a:lnTo>
                </a:path>
                <a:path w="19783" h="3952">
                  <a:moveTo>
                    <a:pt x="2032" y="1761"/>
                  </a:moveTo>
                  <a:lnTo>
                    <a:pt x="1869" y="2203"/>
                  </a:lnTo>
                  <a:lnTo>
                    <a:pt x="1838" y="2188"/>
                  </a:lnTo>
                  <a:lnTo>
                    <a:pt x="2032" y="1761"/>
                  </a:lnTo>
                </a:path>
                <a:path w="19783" h="3952">
                  <a:moveTo>
                    <a:pt x="1869" y="2203"/>
                  </a:moveTo>
                  <a:lnTo>
                    <a:pt x="1838" y="2188"/>
                  </a:lnTo>
                  <a:lnTo>
                    <a:pt x="1677" y="2548"/>
                  </a:lnTo>
                  <a:lnTo>
                    <a:pt x="1869" y="2203"/>
                  </a:lnTo>
                </a:path>
                <a:path w="19783" h="3952">
                  <a:moveTo>
                    <a:pt x="1838" y="2188"/>
                  </a:moveTo>
                  <a:lnTo>
                    <a:pt x="1677" y="2548"/>
                  </a:lnTo>
                  <a:lnTo>
                    <a:pt x="1646" y="2531"/>
                  </a:lnTo>
                  <a:lnTo>
                    <a:pt x="1838" y="2188"/>
                  </a:lnTo>
                </a:path>
                <a:path w="19783" h="3952">
                  <a:moveTo>
                    <a:pt x="1677" y="2548"/>
                  </a:moveTo>
                  <a:lnTo>
                    <a:pt x="1646" y="2531"/>
                  </a:lnTo>
                  <a:lnTo>
                    <a:pt x="1492" y="2817"/>
                  </a:lnTo>
                  <a:lnTo>
                    <a:pt x="1677" y="2548"/>
                  </a:lnTo>
                </a:path>
                <a:path w="19783" h="3952">
                  <a:moveTo>
                    <a:pt x="1646" y="2531"/>
                  </a:moveTo>
                  <a:lnTo>
                    <a:pt x="1492" y="2817"/>
                  </a:lnTo>
                  <a:lnTo>
                    <a:pt x="1466" y="2798"/>
                  </a:lnTo>
                  <a:lnTo>
                    <a:pt x="1646" y="2531"/>
                  </a:lnTo>
                </a:path>
                <a:path w="19783" h="3952">
                  <a:moveTo>
                    <a:pt x="1492" y="2817"/>
                  </a:moveTo>
                  <a:lnTo>
                    <a:pt x="1466" y="2798"/>
                  </a:lnTo>
                  <a:lnTo>
                    <a:pt x="1327" y="3016"/>
                  </a:lnTo>
                  <a:lnTo>
                    <a:pt x="1492" y="2817"/>
                  </a:lnTo>
                </a:path>
                <a:path w="19783" h="3952">
                  <a:moveTo>
                    <a:pt x="1466" y="2798"/>
                  </a:moveTo>
                  <a:lnTo>
                    <a:pt x="1327" y="3016"/>
                  </a:lnTo>
                  <a:lnTo>
                    <a:pt x="1300" y="2992"/>
                  </a:lnTo>
                  <a:lnTo>
                    <a:pt x="1466" y="2798"/>
                  </a:lnTo>
                </a:path>
                <a:path w="19783" h="3952">
                  <a:moveTo>
                    <a:pt x="1327" y="3016"/>
                  </a:moveTo>
                  <a:lnTo>
                    <a:pt x="1300" y="2992"/>
                  </a:lnTo>
                  <a:lnTo>
                    <a:pt x="1281" y="3064"/>
                  </a:lnTo>
                  <a:lnTo>
                    <a:pt x="1327" y="3016"/>
                  </a:lnTo>
                </a:path>
                <a:path w="19783" h="3952">
                  <a:moveTo>
                    <a:pt x="1300" y="2992"/>
                  </a:moveTo>
                  <a:lnTo>
                    <a:pt x="1281" y="3064"/>
                  </a:lnTo>
                  <a:lnTo>
                    <a:pt x="1255" y="3040"/>
                  </a:lnTo>
                  <a:lnTo>
                    <a:pt x="1300" y="2992"/>
                  </a:lnTo>
                </a:path>
                <a:path w="19783" h="3952">
                  <a:moveTo>
                    <a:pt x="1281" y="3064"/>
                  </a:moveTo>
                  <a:lnTo>
                    <a:pt x="1255" y="3040"/>
                  </a:lnTo>
                  <a:lnTo>
                    <a:pt x="1252" y="3093"/>
                  </a:lnTo>
                  <a:lnTo>
                    <a:pt x="1281" y="3064"/>
                  </a:lnTo>
                </a:path>
                <a:path w="19783" h="3952">
                  <a:moveTo>
                    <a:pt x="1255" y="3040"/>
                  </a:moveTo>
                  <a:lnTo>
                    <a:pt x="1252" y="3093"/>
                  </a:lnTo>
                  <a:lnTo>
                    <a:pt x="1228" y="3069"/>
                  </a:lnTo>
                  <a:lnTo>
                    <a:pt x="1255" y="3040"/>
                  </a:lnTo>
                </a:path>
                <a:path w="19783" h="3952">
                  <a:moveTo>
                    <a:pt x="1252" y="3093"/>
                  </a:moveTo>
                  <a:lnTo>
                    <a:pt x="1228" y="3069"/>
                  </a:lnTo>
                  <a:lnTo>
                    <a:pt x="1043" y="3297"/>
                  </a:lnTo>
                  <a:lnTo>
                    <a:pt x="1252" y="3093"/>
                  </a:lnTo>
                </a:path>
                <a:path w="19783" h="3952">
                  <a:moveTo>
                    <a:pt x="1228" y="3069"/>
                  </a:moveTo>
                  <a:lnTo>
                    <a:pt x="1043" y="3297"/>
                  </a:lnTo>
                  <a:lnTo>
                    <a:pt x="1022" y="3271"/>
                  </a:lnTo>
                  <a:lnTo>
                    <a:pt x="1228" y="3069"/>
                  </a:lnTo>
                </a:path>
                <a:path w="19783" h="3952">
                  <a:moveTo>
                    <a:pt x="1043" y="3297"/>
                  </a:moveTo>
                  <a:lnTo>
                    <a:pt x="1022" y="3271"/>
                  </a:lnTo>
                  <a:lnTo>
                    <a:pt x="779" y="3508"/>
                  </a:lnTo>
                  <a:lnTo>
                    <a:pt x="1043" y="3297"/>
                  </a:lnTo>
                </a:path>
                <a:path w="19783" h="3952">
                  <a:moveTo>
                    <a:pt x="1022" y="3271"/>
                  </a:moveTo>
                  <a:lnTo>
                    <a:pt x="779" y="3508"/>
                  </a:lnTo>
                  <a:lnTo>
                    <a:pt x="760" y="3480"/>
                  </a:lnTo>
                  <a:lnTo>
                    <a:pt x="1022" y="3271"/>
                  </a:lnTo>
                </a:path>
                <a:path w="19783" h="3952">
                  <a:moveTo>
                    <a:pt x="779" y="3508"/>
                  </a:moveTo>
                  <a:lnTo>
                    <a:pt x="760" y="3480"/>
                  </a:lnTo>
                  <a:lnTo>
                    <a:pt x="422" y="3748"/>
                  </a:lnTo>
                  <a:lnTo>
                    <a:pt x="779" y="3508"/>
                  </a:lnTo>
                </a:path>
                <a:path w="19783" h="3952">
                  <a:moveTo>
                    <a:pt x="760" y="3480"/>
                  </a:moveTo>
                  <a:lnTo>
                    <a:pt x="422" y="3748"/>
                  </a:lnTo>
                  <a:lnTo>
                    <a:pt x="405" y="3720"/>
                  </a:lnTo>
                  <a:lnTo>
                    <a:pt x="760" y="3480"/>
                  </a:lnTo>
                </a:path>
                <a:path w="19783" h="3952">
                  <a:moveTo>
                    <a:pt x="0" y="3952"/>
                  </a:moveTo>
                  <a:lnTo>
                    <a:pt x="69" y="3952"/>
                  </a:lnTo>
                  <a:lnTo>
                    <a:pt x="405" y="3720"/>
                  </a:lnTo>
                  <a:lnTo>
                    <a:pt x="0" y="3952"/>
                  </a:lnTo>
                </a:path>
                <a:path w="19783" h="3952">
                  <a:moveTo>
                    <a:pt x="69" y="3952"/>
                  </a:moveTo>
                  <a:lnTo>
                    <a:pt x="405" y="3720"/>
                  </a:lnTo>
                  <a:lnTo>
                    <a:pt x="422" y="3748"/>
                  </a:lnTo>
                  <a:lnTo>
                    <a:pt x="69" y="3952"/>
                  </a:lnTo>
                </a:path>
                <a:path w="19783" h="3952">
                  <a:moveTo>
                    <a:pt x="19778" y="1631"/>
                  </a:moveTo>
                  <a:lnTo>
                    <a:pt x="19771" y="1701"/>
                  </a:lnTo>
                  <a:lnTo>
                    <a:pt x="19783" y="1634"/>
                  </a:lnTo>
                  <a:lnTo>
                    <a:pt x="19778" y="1631"/>
                  </a:lnTo>
                </a:path>
                <a:path w="19783" h="3952">
                  <a:moveTo>
                    <a:pt x="19771" y="1701"/>
                  </a:moveTo>
                  <a:lnTo>
                    <a:pt x="19783" y="1634"/>
                  </a:lnTo>
                  <a:lnTo>
                    <a:pt x="19783" y="1703"/>
                  </a:lnTo>
                  <a:lnTo>
                    <a:pt x="19771" y="1701"/>
                  </a:lnTo>
                </a:path>
                <a:path w="19783" h="3952">
                  <a:moveTo>
                    <a:pt x="19771" y="1701"/>
                  </a:moveTo>
                  <a:lnTo>
                    <a:pt x="19778" y="1631"/>
                  </a:lnTo>
                  <a:lnTo>
                    <a:pt x="19303" y="1677"/>
                  </a:lnTo>
                  <a:lnTo>
                    <a:pt x="19771" y="1701"/>
                  </a:lnTo>
                </a:path>
                <a:path w="19783" h="3952">
                  <a:moveTo>
                    <a:pt x="19778" y="1631"/>
                  </a:moveTo>
                  <a:lnTo>
                    <a:pt x="19303" y="1677"/>
                  </a:lnTo>
                  <a:lnTo>
                    <a:pt x="19305" y="1610"/>
                  </a:lnTo>
                  <a:lnTo>
                    <a:pt x="19778" y="1631"/>
                  </a:lnTo>
                </a:path>
                <a:path w="19783" h="3952">
                  <a:moveTo>
                    <a:pt x="19303" y="1677"/>
                  </a:moveTo>
                  <a:lnTo>
                    <a:pt x="19305" y="1610"/>
                  </a:lnTo>
                  <a:lnTo>
                    <a:pt x="19276" y="1677"/>
                  </a:lnTo>
                  <a:lnTo>
                    <a:pt x="19303" y="1677"/>
                  </a:lnTo>
                </a:path>
                <a:path w="19783" h="3952">
                  <a:moveTo>
                    <a:pt x="19305" y="1610"/>
                  </a:moveTo>
                  <a:lnTo>
                    <a:pt x="19276" y="1677"/>
                  </a:lnTo>
                  <a:lnTo>
                    <a:pt x="19274" y="1610"/>
                  </a:lnTo>
                  <a:lnTo>
                    <a:pt x="19305" y="1610"/>
                  </a:lnTo>
                </a:path>
                <a:path w="19783" h="3952">
                  <a:moveTo>
                    <a:pt x="19276" y="1677"/>
                  </a:moveTo>
                  <a:lnTo>
                    <a:pt x="19274" y="1610"/>
                  </a:lnTo>
                  <a:lnTo>
                    <a:pt x="18715" y="1703"/>
                  </a:lnTo>
                  <a:lnTo>
                    <a:pt x="19276" y="1677"/>
                  </a:lnTo>
                </a:path>
                <a:path w="19783" h="3952">
                  <a:moveTo>
                    <a:pt x="19274" y="1610"/>
                  </a:moveTo>
                  <a:lnTo>
                    <a:pt x="18715" y="1703"/>
                  </a:lnTo>
                  <a:lnTo>
                    <a:pt x="18710" y="1636"/>
                  </a:lnTo>
                  <a:lnTo>
                    <a:pt x="19274" y="1610"/>
                  </a:lnTo>
                </a:path>
                <a:path w="19783" h="3952">
                  <a:moveTo>
                    <a:pt x="18715" y="1703"/>
                  </a:moveTo>
                  <a:lnTo>
                    <a:pt x="18710" y="1636"/>
                  </a:lnTo>
                  <a:lnTo>
                    <a:pt x="17858" y="1780"/>
                  </a:lnTo>
                  <a:lnTo>
                    <a:pt x="18715" y="1703"/>
                  </a:lnTo>
                </a:path>
                <a:path w="19783" h="3952">
                  <a:moveTo>
                    <a:pt x="18710" y="1636"/>
                  </a:moveTo>
                  <a:lnTo>
                    <a:pt x="17858" y="1780"/>
                  </a:lnTo>
                  <a:lnTo>
                    <a:pt x="17853" y="1713"/>
                  </a:lnTo>
                  <a:lnTo>
                    <a:pt x="18710" y="1636"/>
                  </a:lnTo>
                </a:path>
                <a:path w="19783" h="3952">
                  <a:moveTo>
                    <a:pt x="17858" y="1780"/>
                  </a:moveTo>
                  <a:lnTo>
                    <a:pt x="17853" y="1713"/>
                  </a:lnTo>
                  <a:lnTo>
                    <a:pt x="17829" y="1783"/>
                  </a:lnTo>
                  <a:lnTo>
                    <a:pt x="17858" y="1780"/>
                  </a:lnTo>
                </a:path>
                <a:path w="19783" h="3952">
                  <a:moveTo>
                    <a:pt x="17853" y="1713"/>
                  </a:moveTo>
                  <a:lnTo>
                    <a:pt x="17829" y="1783"/>
                  </a:lnTo>
                  <a:lnTo>
                    <a:pt x="17824" y="1715"/>
                  </a:lnTo>
                  <a:lnTo>
                    <a:pt x="17853" y="1713"/>
                  </a:lnTo>
                </a:path>
                <a:path w="19783" h="3952">
                  <a:moveTo>
                    <a:pt x="17831" y="1783"/>
                  </a:moveTo>
                  <a:lnTo>
                    <a:pt x="17820" y="1715"/>
                  </a:lnTo>
                  <a:lnTo>
                    <a:pt x="17781" y="1790"/>
                  </a:lnTo>
                  <a:lnTo>
                    <a:pt x="17831" y="1783"/>
                  </a:lnTo>
                </a:path>
                <a:path w="19783" h="3952">
                  <a:moveTo>
                    <a:pt x="17820" y="1715"/>
                  </a:moveTo>
                  <a:lnTo>
                    <a:pt x="17781" y="1790"/>
                  </a:lnTo>
                  <a:lnTo>
                    <a:pt x="17771" y="1723"/>
                  </a:lnTo>
                  <a:lnTo>
                    <a:pt x="17820" y="1715"/>
                  </a:lnTo>
                </a:path>
                <a:path w="19783" h="3952">
                  <a:moveTo>
                    <a:pt x="17781" y="1790"/>
                  </a:moveTo>
                  <a:lnTo>
                    <a:pt x="17771" y="1723"/>
                  </a:lnTo>
                  <a:lnTo>
                    <a:pt x="16790" y="1972"/>
                  </a:lnTo>
                  <a:lnTo>
                    <a:pt x="17781" y="1790"/>
                  </a:lnTo>
                </a:path>
                <a:path w="19783" h="3952">
                  <a:moveTo>
                    <a:pt x="17771" y="1723"/>
                  </a:moveTo>
                  <a:lnTo>
                    <a:pt x="16790" y="1972"/>
                  </a:lnTo>
                  <a:lnTo>
                    <a:pt x="16775" y="1905"/>
                  </a:lnTo>
                  <a:lnTo>
                    <a:pt x="17771" y="1723"/>
                  </a:lnTo>
                </a:path>
                <a:path w="19783" h="3952">
                  <a:moveTo>
                    <a:pt x="16790" y="1972"/>
                  </a:moveTo>
                  <a:lnTo>
                    <a:pt x="16775" y="1905"/>
                  </a:lnTo>
                  <a:lnTo>
                    <a:pt x="16259" y="2102"/>
                  </a:lnTo>
                  <a:lnTo>
                    <a:pt x="16790" y="1972"/>
                  </a:lnTo>
                </a:path>
                <a:path w="19783" h="3952">
                  <a:moveTo>
                    <a:pt x="16775" y="1905"/>
                  </a:moveTo>
                  <a:lnTo>
                    <a:pt x="16259" y="2102"/>
                  </a:lnTo>
                  <a:lnTo>
                    <a:pt x="16240" y="2035"/>
                  </a:lnTo>
                  <a:lnTo>
                    <a:pt x="16775" y="1905"/>
                  </a:lnTo>
                </a:path>
                <a:path w="19783" h="3952">
                  <a:moveTo>
                    <a:pt x="16259" y="2102"/>
                  </a:moveTo>
                  <a:lnTo>
                    <a:pt x="16240" y="2035"/>
                  </a:lnTo>
                  <a:lnTo>
                    <a:pt x="15890" y="2224"/>
                  </a:lnTo>
                  <a:lnTo>
                    <a:pt x="16259" y="2102"/>
                  </a:lnTo>
                </a:path>
                <a:path w="19783" h="3952">
                  <a:moveTo>
                    <a:pt x="16240" y="2035"/>
                  </a:moveTo>
                  <a:lnTo>
                    <a:pt x="15890" y="2224"/>
                  </a:lnTo>
                  <a:lnTo>
                    <a:pt x="15866" y="2160"/>
                  </a:lnTo>
                  <a:lnTo>
                    <a:pt x="16240" y="2035"/>
                  </a:lnTo>
                </a:path>
                <a:path w="19783" h="3952">
                  <a:moveTo>
                    <a:pt x="15890" y="2224"/>
                  </a:moveTo>
                  <a:lnTo>
                    <a:pt x="15866" y="2160"/>
                  </a:lnTo>
                  <a:lnTo>
                    <a:pt x="15583" y="2361"/>
                  </a:lnTo>
                  <a:lnTo>
                    <a:pt x="15890" y="2224"/>
                  </a:lnTo>
                </a:path>
                <a:path w="19783" h="3952">
                  <a:moveTo>
                    <a:pt x="15866" y="2160"/>
                  </a:moveTo>
                  <a:lnTo>
                    <a:pt x="15583" y="2361"/>
                  </a:lnTo>
                  <a:lnTo>
                    <a:pt x="15551" y="2299"/>
                  </a:lnTo>
                  <a:lnTo>
                    <a:pt x="15866" y="2160"/>
                  </a:lnTo>
                </a:path>
                <a:path w="19783" h="3952">
                  <a:moveTo>
                    <a:pt x="15583" y="2361"/>
                  </a:moveTo>
                  <a:lnTo>
                    <a:pt x="15551" y="2299"/>
                  </a:lnTo>
                  <a:lnTo>
                    <a:pt x="15499" y="2407"/>
                  </a:lnTo>
                  <a:lnTo>
                    <a:pt x="15583" y="2361"/>
                  </a:lnTo>
                </a:path>
                <a:path w="19783" h="3952">
                  <a:moveTo>
                    <a:pt x="15551" y="2299"/>
                  </a:moveTo>
                  <a:lnTo>
                    <a:pt x="15499" y="2407"/>
                  </a:lnTo>
                  <a:lnTo>
                    <a:pt x="15465" y="2347"/>
                  </a:lnTo>
                  <a:lnTo>
                    <a:pt x="15551" y="2299"/>
                  </a:lnTo>
                </a:path>
                <a:path w="19783" h="3952">
                  <a:moveTo>
                    <a:pt x="15499" y="2407"/>
                  </a:moveTo>
                  <a:lnTo>
                    <a:pt x="15465" y="2347"/>
                  </a:lnTo>
                  <a:lnTo>
                    <a:pt x="15458" y="2433"/>
                  </a:lnTo>
                  <a:lnTo>
                    <a:pt x="15499" y="2407"/>
                  </a:lnTo>
                </a:path>
                <a:path w="19783" h="3952">
                  <a:moveTo>
                    <a:pt x="15465" y="2347"/>
                  </a:moveTo>
                  <a:lnTo>
                    <a:pt x="15458" y="2433"/>
                  </a:lnTo>
                  <a:lnTo>
                    <a:pt x="15422" y="2373"/>
                  </a:lnTo>
                  <a:lnTo>
                    <a:pt x="15465" y="2347"/>
                  </a:lnTo>
                </a:path>
                <a:path w="19783" h="3952">
                  <a:moveTo>
                    <a:pt x="15458" y="2433"/>
                  </a:moveTo>
                  <a:lnTo>
                    <a:pt x="15422" y="2373"/>
                  </a:lnTo>
                  <a:lnTo>
                    <a:pt x="15434" y="2445"/>
                  </a:lnTo>
                  <a:lnTo>
                    <a:pt x="15458" y="2433"/>
                  </a:lnTo>
                </a:path>
                <a:path w="19783" h="3952">
                  <a:moveTo>
                    <a:pt x="15422" y="2373"/>
                  </a:moveTo>
                  <a:lnTo>
                    <a:pt x="15434" y="2445"/>
                  </a:lnTo>
                  <a:lnTo>
                    <a:pt x="15398" y="2387"/>
                  </a:lnTo>
                  <a:lnTo>
                    <a:pt x="15422" y="2373"/>
                  </a:lnTo>
                </a:path>
                <a:path w="19783" h="3952">
                  <a:moveTo>
                    <a:pt x="15434" y="2445"/>
                  </a:moveTo>
                  <a:lnTo>
                    <a:pt x="15398" y="2387"/>
                  </a:lnTo>
                  <a:lnTo>
                    <a:pt x="15177" y="2613"/>
                  </a:lnTo>
                  <a:lnTo>
                    <a:pt x="15434" y="2445"/>
                  </a:lnTo>
                </a:path>
                <a:path w="19783" h="3952">
                  <a:moveTo>
                    <a:pt x="15398" y="2387"/>
                  </a:moveTo>
                  <a:lnTo>
                    <a:pt x="15177" y="2613"/>
                  </a:lnTo>
                  <a:lnTo>
                    <a:pt x="15136" y="2558"/>
                  </a:lnTo>
                  <a:lnTo>
                    <a:pt x="15398" y="2387"/>
                  </a:lnTo>
                </a:path>
                <a:path w="19783" h="3952">
                  <a:moveTo>
                    <a:pt x="15177" y="2613"/>
                  </a:moveTo>
                  <a:lnTo>
                    <a:pt x="15136" y="2558"/>
                  </a:lnTo>
                  <a:lnTo>
                    <a:pt x="14841" y="2880"/>
                  </a:lnTo>
                  <a:lnTo>
                    <a:pt x="15177" y="2613"/>
                  </a:lnTo>
                </a:path>
                <a:path w="19783" h="3952">
                  <a:moveTo>
                    <a:pt x="15136" y="2558"/>
                  </a:moveTo>
                  <a:lnTo>
                    <a:pt x="14841" y="2880"/>
                  </a:lnTo>
                  <a:lnTo>
                    <a:pt x="14798" y="2827"/>
                  </a:lnTo>
                  <a:lnTo>
                    <a:pt x="15136" y="2558"/>
                  </a:lnTo>
                </a:path>
                <a:path w="19783" h="3952">
                  <a:moveTo>
                    <a:pt x="14841" y="2880"/>
                  </a:moveTo>
                  <a:lnTo>
                    <a:pt x="14798" y="2827"/>
                  </a:lnTo>
                  <a:lnTo>
                    <a:pt x="14354" y="3287"/>
                  </a:lnTo>
                  <a:lnTo>
                    <a:pt x="14841" y="2880"/>
                  </a:lnTo>
                </a:path>
                <a:path w="19783" h="3952">
                  <a:moveTo>
                    <a:pt x="14798" y="2827"/>
                  </a:moveTo>
                  <a:lnTo>
                    <a:pt x="14354" y="3287"/>
                  </a:lnTo>
                  <a:lnTo>
                    <a:pt x="14311" y="3232"/>
                  </a:lnTo>
                  <a:lnTo>
                    <a:pt x="14798" y="2827"/>
                  </a:lnTo>
                </a:path>
                <a:path w="19783" h="3952">
                  <a:moveTo>
                    <a:pt x="14354" y="3287"/>
                  </a:moveTo>
                  <a:lnTo>
                    <a:pt x="14311" y="3232"/>
                  </a:lnTo>
                  <a:lnTo>
                    <a:pt x="14332" y="3304"/>
                  </a:lnTo>
                  <a:lnTo>
                    <a:pt x="14354" y="3287"/>
                  </a:lnTo>
                </a:path>
                <a:path w="19783" h="3952">
                  <a:moveTo>
                    <a:pt x="14311" y="3232"/>
                  </a:moveTo>
                  <a:lnTo>
                    <a:pt x="14332" y="3304"/>
                  </a:lnTo>
                  <a:lnTo>
                    <a:pt x="14289" y="3249"/>
                  </a:lnTo>
                  <a:lnTo>
                    <a:pt x="14311" y="3232"/>
                  </a:lnTo>
                </a:path>
                <a:path w="19783" h="3952">
                  <a:moveTo>
                    <a:pt x="13545" y="3300"/>
                  </a:moveTo>
                  <a:lnTo>
                    <a:pt x="13492" y="3256"/>
                  </a:lnTo>
                  <a:lnTo>
                    <a:pt x="13533" y="3314"/>
                  </a:lnTo>
                  <a:lnTo>
                    <a:pt x="13545" y="3300"/>
                  </a:lnTo>
                </a:path>
                <a:path w="19783" h="3952">
                  <a:moveTo>
                    <a:pt x="13492" y="3256"/>
                  </a:moveTo>
                  <a:lnTo>
                    <a:pt x="13533" y="3314"/>
                  </a:lnTo>
                  <a:lnTo>
                    <a:pt x="13478" y="3271"/>
                  </a:lnTo>
                  <a:lnTo>
                    <a:pt x="13492" y="3256"/>
                  </a:lnTo>
                </a:path>
                <a:path w="19783" h="3952">
                  <a:moveTo>
                    <a:pt x="13533" y="3314"/>
                  </a:moveTo>
                  <a:lnTo>
                    <a:pt x="13478" y="3271"/>
                  </a:lnTo>
                  <a:lnTo>
                    <a:pt x="13125" y="3837"/>
                  </a:lnTo>
                  <a:lnTo>
                    <a:pt x="13533" y="3314"/>
                  </a:lnTo>
                </a:path>
                <a:path w="19783" h="3952">
                  <a:moveTo>
                    <a:pt x="13478" y="3271"/>
                  </a:moveTo>
                  <a:lnTo>
                    <a:pt x="13125" y="3837"/>
                  </a:lnTo>
                  <a:lnTo>
                    <a:pt x="13067" y="3796"/>
                  </a:lnTo>
                  <a:lnTo>
                    <a:pt x="13478" y="3271"/>
                  </a:lnTo>
                </a:path>
                <a:path w="19783" h="3952">
                  <a:moveTo>
                    <a:pt x="12969" y="3952"/>
                  </a:moveTo>
                  <a:lnTo>
                    <a:pt x="13051" y="3952"/>
                  </a:lnTo>
                  <a:lnTo>
                    <a:pt x="13067" y="3796"/>
                  </a:lnTo>
                  <a:lnTo>
                    <a:pt x="12969" y="3952"/>
                  </a:lnTo>
                </a:path>
                <a:path w="19783" h="3952">
                  <a:moveTo>
                    <a:pt x="13051" y="3952"/>
                  </a:moveTo>
                  <a:lnTo>
                    <a:pt x="13067" y="3796"/>
                  </a:lnTo>
                  <a:lnTo>
                    <a:pt x="13125" y="3837"/>
                  </a:lnTo>
                  <a:lnTo>
                    <a:pt x="13051" y="3952"/>
                  </a:lnTo>
                </a:path>
                <a:path w="19783" h="3952">
                  <a:moveTo>
                    <a:pt x="4355" y="3933"/>
                  </a:moveTo>
                  <a:lnTo>
                    <a:pt x="4295" y="3900"/>
                  </a:lnTo>
                  <a:lnTo>
                    <a:pt x="4343" y="3952"/>
                  </a:lnTo>
                  <a:lnTo>
                    <a:pt x="4355" y="3933"/>
                  </a:lnTo>
                </a:path>
                <a:path w="19783" h="3952">
                  <a:moveTo>
                    <a:pt x="4295" y="3900"/>
                  </a:moveTo>
                  <a:lnTo>
                    <a:pt x="4343" y="3952"/>
                  </a:lnTo>
                  <a:lnTo>
                    <a:pt x="4262" y="3952"/>
                  </a:lnTo>
                  <a:lnTo>
                    <a:pt x="4295" y="3900"/>
                  </a:lnTo>
                </a:path>
                <a:path w="19783" h="3952">
                  <a:moveTo>
                    <a:pt x="4295" y="3900"/>
                  </a:moveTo>
                  <a:lnTo>
                    <a:pt x="4355" y="3933"/>
                  </a:lnTo>
                  <a:lnTo>
                    <a:pt x="4449" y="3602"/>
                  </a:lnTo>
                  <a:lnTo>
                    <a:pt x="4295" y="3900"/>
                  </a:lnTo>
                </a:path>
                <a:path w="19783" h="3952">
                  <a:moveTo>
                    <a:pt x="4355" y="3933"/>
                  </a:moveTo>
                  <a:lnTo>
                    <a:pt x="4449" y="3602"/>
                  </a:lnTo>
                  <a:lnTo>
                    <a:pt x="4511" y="3633"/>
                  </a:lnTo>
                  <a:lnTo>
                    <a:pt x="4355" y="3933"/>
                  </a:lnTo>
                </a:path>
                <a:path w="19783" h="3952">
                  <a:moveTo>
                    <a:pt x="4449" y="3602"/>
                  </a:moveTo>
                  <a:lnTo>
                    <a:pt x="4511" y="3633"/>
                  </a:lnTo>
                  <a:lnTo>
                    <a:pt x="4471" y="3554"/>
                  </a:lnTo>
                  <a:lnTo>
                    <a:pt x="4449" y="3602"/>
                  </a:lnTo>
                </a:path>
                <a:path w="19783" h="3952">
                  <a:moveTo>
                    <a:pt x="4511" y="3633"/>
                  </a:moveTo>
                  <a:lnTo>
                    <a:pt x="4471" y="3554"/>
                  </a:lnTo>
                  <a:lnTo>
                    <a:pt x="4533" y="3580"/>
                  </a:lnTo>
                  <a:lnTo>
                    <a:pt x="4511" y="3633"/>
                  </a:lnTo>
                </a:path>
                <a:path w="19783" h="3952">
                  <a:moveTo>
                    <a:pt x="4471" y="3554"/>
                  </a:moveTo>
                  <a:lnTo>
                    <a:pt x="4533" y="3580"/>
                  </a:lnTo>
                  <a:lnTo>
                    <a:pt x="4492" y="3503"/>
                  </a:lnTo>
                  <a:lnTo>
                    <a:pt x="4471" y="3554"/>
                  </a:lnTo>
                </a:path>
                <a:path w="19783" h="3952">
                  <a:moveTo>
                    <a:pt x="4533" y="3580"/>
                  </a:moveTo>
                  <a:lnTo>
                    <a:pt x="4492" y="3503"/>
                  </a:lnTo>
                  <a:lnTo>
                    <a:pt x="4555" y="3527"/>
                  </a:lnTo>
                  <a:lnTo>
                    <a:pt x="4533" y="3580"/>
                  </a:lnTo>
                </a:path>
                <a:path w="19783" h="3952">
                  <a:moveTo>
                    <a:pt x="4492" y="3503"/>
                  </a:moveTo>
                  <a:lnTo>
                    <a:pt x="4555" y="3527"/>
                  </a:lnTo>
                  <a:lnTo>
                    <a:pt x="4516" y="3439"/>
                  </a:lnTo>
                  <a:lnTo>
                    <a:pt x="4492" y="3503"/>
                  </a:lnTo>
                </a:path>
                <a:path w="19783" h="3952">
                  <a:moveTo>
                    <a:pt x="4555" y="3527"/>
                  </a:moveTo>
                  <a:lnTo>
                    <a:pt x="4516" y="3439"/>
                  </a:lnTo>
                  <a:lnTo>
                    <a:pt x="4581" y="3463"/>
                  </a:lnTo>
                  <a:lnTo>
                    <a:pt x="4555" y="3527"/>
                  </a:lnTo>
                </a:path>
                <a:path w="19783" h="3952">
                  <a:moveTo>
                    <a:pt x="4516" y="3439"/>
                  </a:moveTo>
                  <a:lnTo>
                    <a:pt x="4581" y="3463"/>
                  </a:lnTo>
                  <a:lnTo>
                    <a:pt x="4615" y="3110"/>
                  </a:lnTo>
                  <a:lnTo>
                    <a:pt x="4516" y="3439"/>
                  </a:lnTo>
                </a:path>
                <a:path w="19783" h="3952">
                  <a:moveTo>
                    <a:pt x="4581" y="3463"/>
                  </a:moveTo>
                  <a:lnTo>
                    <a:pt x="4615" y="3110"/>
                  </a:lnTo>
                  <a:lnTo>
                    <a:pt x="4682" y="3127"/>
                  </a:lnTo>
                  <a:lnTo>
                    <a:pt x="4581" y="3463"/>
                  </a:lnTo>
                </a:path>
                <a:path w="19783" h="3952">
                  <a:moveTo>
                    <a:pt x="4615" y="3110"/>
                  </a:moveTo>
                  <a:lnTo>
                    <a:pt x="4682" y="3127"/>
                  </a:lnTo>
                  <a:lnTo>
                    <a:pt x="4696" y="2704"/>
                  </a:lnTo>
                  <a:lnTo>
                    <a:pt x="4615" y="3110"/>
                  </a:lnTo>
                </a:path>
                <a:path w="19783" h="3952">
                  <a:moveTo>
                    <a:pt x="4682" y="3127"/>
                  </a:moveTo>
                  <a:lnTo>
                    <a:pt x="4696" y="2704"/>
                  </a:lnTo>
                  <a:lnTo>
                    <a:pt x="4763" y="2716"/>
                  </a:lnTo>
                  <a:lnTo>
                    <a:pt x="4682" y="3127"/>
                  </a:lnTo>
                </a:path>
                <a:path w="19783" h="3952">
                  <a:moveTo>
                    <a:pt x="4696" y="2704"/>
                  </a:moveTo>
                  <a:lnTo>
                    <a:pt x="4763" y="2716"/>
                  </a:lnTo>
                  <a:lnTo>
                    <a:pt x="4771" y="2080"/>
                  </a:lnTo>
                  <a:lnTo>
                    <a:pt x="4696" y="2704"/>
                  </a:lnTo>
                </a:path>
                <a:path w="19783" h="3952">
                  <a:moveTo>
                    <a:pt x="4763" y="2716"/>
                  </a:moveTo>
                  <a:lnTo>
                    <a:pt x="4771" y="2080"/>
                  </a:lnTo>
                  <a:lnTo>
                    <a:pt x="4840" y="2087"/>
                  </a:lnTo>
                  <a:lnTo>
                    <a:pt x="4763" y="2716"/>
                  </a:lnTo>
                </a:path>
                <a:path w="19783" h="3952">
                  <a:moveTo>
                    <a:pt x="4771" y="2080"/>
                  </a:moveTo>
                  <a:lnTo>
                    <a:pt x="4840" y="2087"/>
                  </a:lnTo>
                  <a:lnTo>
                    <a:pt x="4915" y="180"/>
                  </a:lnTo>
                  <a:lnTo>
                    <a:pt x="4771" y="2080"/>
                  </a:lnTo>
                </a:path>
                <a:path w="19783" h="3952">
                  <a:moveTo>
                    <a:pt x="4840" y="2087"/>
                  </a:moveTo>
                  <a:lnTo>
                    <a:pt x="4915" y="180"/>
                  </a:lnTo>
                  <a:lnTo>
                    <a:pt x="4982" y="187"/>
                  </a:lnTo>
                  <a:lnTo>
                    <a:pt x="4840" y="2087"/>
                  </a:lnTo>
                </a:path>
                <a:path w="19783" h="3952">
                  <a:moveTo>
                    <a:pt x="4915" y="180"/>
                  </a:moveTo>
                  <a:lnTo>
                    <a:pt x="4982" y="187"/>
                  </a:lnTo>
                  <a:lnTo>
                    <a:pt x="4931" y="40"/>
                  </a:lnTo>
                  <a:lnTo>
                    <a:pt x="4915" y="180"/>
                  </a:lnTo>
                </a:path>
                <a:path w="19783" h="3952">
                  <a:moveTo>
                    <a:pt x="4982" y="187"/>
                  </a:moveTo>
                  <a:lnTo>
                    <a:pt x="4931" y="40"/>
                  </a:lnTo>
                  <a:lnTo>
                    <a:pt x="4999" y="50"/>
                  </a:lnTo>
                  <a:lnTo>
                    <a:pt x="4982" y="187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874" name="path 10874"/>
            <p:cNvSpPr/>
            <p:nvPr/>
          </p:nvSpPr>
          <p:spPr>
            <a:xfrm>
              <a:off x="1523" y="81533"/>
              <a:ext cx="8713469" cy="2551176"/>
            </a:xfrm>
            <a:custGeom>
              <a:avLst/>
              <a:gdLst/>
              <a:ahLst/>
              <a:cxnLst/>
              <a:rect l="0" t="0" r="0" b="0"/>
              <a:pathLst>
                <a:path w="13721" h="4017">
                  <a:moveTo>
                    <a:pt x="11913" y="4016"/>
                  </a:moveTo>
                  <a:lnTo>
                    <a:pt x="12108" y="3522"/>
                  </a:lnTo>
                  <a:lnTo>
                    <a:pt x="12115" y="3502"/>
                  </a:lnTo>
                  <a:lnTo>
                    <a:pt x="12124" y="3481"/>
                  </a:lnTo>
                  <a:lnTo>
                    <a:pt x="12247" y="3102"/>
                  </a:lnTo>
                  <a:lnTo>
                    <a:pt x="12300" y="2842"/>
                  </a:lnTo>
                  <a:lnTo>
                    <a:pt x="12302" y="2650"/>
                  </a:lnTo>
                  <a:lnTo>
                    <a:pt x="12268" y="2502"/>
                  </a:lnTo>
                  <a:lnTo>
                    <a:pt x="12251" y="2461"/>
                  </a:lnTo>
                  <a:lnTo>
                    <a:pt x="12242" y="2439"/>
                  </a:lnTo>
                  <a:lnTo>
                    <a:pt x="12237" y="2427"/>
                  </a:lnTo>
                  <a:lnTo>
                    <a:pt x="12156" y="2312"/>
                  </a:lnTo>
                  <a:lnTo>
                    <a:pt x="12052" y="2218"/>
                  </a:lnTo>
                  <a:lnTo>
                    <a:pt x="11964" y="2177"/>
                  </a:lnTo>
                  <a:lnTo>
                    <a:pt x="11925" y="2175"/>
                  </a:lnTo>
                  <a:lnTo>
                    <a:pt x="11911" y="2175"/>
                  </a:lnTo>
                  <a:lnTo>
                    <a:pt x="11839" y="2204"/>
                  </a:lnTo>
                  <a:lnTo>
                    <a:pt x="11752" y="2283"/>
                  </a:lnTo>
                  <a:lnTo>
                    <a:pt x="11651" y="2434"/>
                  </a:lnTo>
                  <a:lnTo>
                    <a:pt x="11637" y="2458"/>
                  </a:lnTo>
                  <a:lnTo>
                    <a:pt x="11635" y="2465"/>
                  </a:lnTo>
                  <a:lnTo>
                    <a:pt x="11618" y="2497"/>
                  </a:lnTo>
                  <a:lnTo>
                    <a:pt x="11512" y="2737"/>
                  </a:lnTo>
                  <a:lnTo>
                    <a:pt x="11404" y="3090"/>
                  </a:lnTo>
                  <a:lnTo>
                    <a:pt x="11203" y="3838"/>
                  </a:lnTo>
                  <a:lnTo>
                    <a:pt x="11183" y="3894"/>
                  </a:lnTo>
                  <a:lnTo>
                    <a:pt x="11174" y="3922"/>
                  </a:lnTo>
                  <a:lnTo>
                    <a:pt x="11164" y="3944"/>
                  </a:lnTo>
                  <a:lnTo>
                    <a:pt x="11133" y="4016"/>
                  </a:lnTo>
                  <a:moveTo>
                    <a:pt x="13706" y="4016"/>
                  </a:moveTo>
                  <a:lnTo>
                    <a:pt x="13708" y="3949"/>
                  </a:lnTo>
                  <a:lnTo>
                    <a:pt x="13593" y="3946"/>
                  </a:lnTo>
                  <a:moveTo>
                    <a:pt x="13708" y="3949"/>
                  </a:moveTo>
                  <a:lnTo>
                    <a:pt x="13708" y="3718"/>
                  </a:lnTo>
                  <a:lnTo>
                    <a:pt x="13593" y="3718"/>
                  </a:lnTo>
                  <a:moveTo>
                    <a:pt x="13708" y="3718"/>
                  </a:moveTo>
                  <a:lnTo>
                    <a:pt x="13711" y="3490"/>
                  </a:lnTo>
                  <a:lnTo>
                    <a:pt x="13596" y="3488"/>
                  </a:lnTo>
                  <a:moveTo>
                    <a:pt x="13711" y="3490"/>
                  </a:moveTo>
                  <a:lnTo>
                    <a:pt x="13711" y="3260"/>
                  </a:lnTo>
                  <a:lnTo>
                    <a:pt x="13596" y="3260"/>
                  </a:lnTo>
                  <a:moveTo>
                    <a:pt x="13711" y="3260"/>
                  </a:moveTo>
                  <a:lnTo>
                    <a:pt x="13713" y="3032"/>
                  </a:lnTo>
                  <a:lnTo>
                    <a:pt x="13598" y="3032"/>
                  </a:lnTo>
                  <a:moveTo>
                    <a:pt x="13713" y="3032"/>
                  </a:moveTo>
                  <a:lnTo>
                    <a:pt x="13713" y="2802"/>
                  </a:lnTo>
                  <a:lnTo>
                    <a:pt x="13598" y="2802"/>
                  </a:lnTo>
                  <a:moveTo>
                    <a:pt x="13713" y="2802"/>
                  </a:moveTo>
                  <a:lnTo>
                    <a:pt x="13716" y="2574"/>
                  </a:lnTo>
                  <a:lnTo>
                    <a:pt x="13600" y="2574"/>
                  </a:lnTo>
                  <a:moveTo>
                    <a:pt x="13716" y="2574"/>
                  </a:moveTo>
                  <a:lnTo>
                    <a:pt x="13716" y="2345"/>
                  </a:lnTo>
                  <a:lnTo>
                    <a:pt x="13600" y="2343"/>
                  </a:lnTo>
                  <a:moveTo>
                    <a:pt x="13716" y="2345"/>
                  </a:moveTo>
                  <a:lnTo>
                    <a:pt x="13718" y="2115"/>
                  </a:lnTo>
                  <a:lnTo>
                    <a:pt x="13603" y="2115"/>
                  </a:lnTo>
                  <a:moveTo>
                    <a:pt x="13718" y="2115"/>
                  </a:moveTo>
                  <a:lnTo>
                    <a:pt x="13718" y="1887"/>
                  </a:lnTo>
                  <a:lnTo>
                    <a:pt x="13603" y="1885"/>
                  </a:lnTo>
                  <a:moveTo>
                    <a:pt x="13718" y="1887"/>
                  </a:moveTo>
                  <a:lnTo>
                    <a:pt x="13720" y="1657"/>
                  </a:lnTo>
                  <a:lnTo>
                    <a:pt x="13605" y="1657"/>
                  </a:lnTo>
                  <a:moveTo>
                    <a:pt x="13720" y="1657"/>
                  </a:moveTo>
                  <a:lnTo>
                    <a:pt x="13720" y="1429"/>
                  </a:lnTo>
                  <a:lnTo>
                    <a:pt x="13605" y="1429"/>
                  </a:lnTo>
                  <a:moveTo>
                    <a:pt x="13720" y="1429"/>
                  </a:moveTo>
                  <a:lnTo>
                    <a:pt x="13720" y="1275"/>
                  </a:lnTo>
                  <a:moveTo>
                    <a:pt x="12604" y="4016"/>
                  </a:moveTo>
                  <a:lnTo>
                    <a:pt x="12643" y="3886"/>
                  </a:lnTo>
                  <a:lnTo>
                    <a:pt x="12532" y="3855"/>
                  </a:lnTo>
                  <a:moveTo>
                    <a:pt x="12643" y="3886"/>
                  </a:moveTo>
                  <a:lnTo>
                    <a:pt x="12676" y="3766"/>
                  </a:lnTo>
                  <a:lnTo>
                    <a:pt x="12693" y="3697"/>
                  </a:lnTo>
                  <a:lnTo>
                    <a:pt x="12698" y="3673"/>
                  </a:lnTo>
                  <a:lnTo>
                    <a:pt x="12700" y="3663"/>
                  </a:lnTo>
                  <a:lnTo>
                    <a:pt x="12588" y="3639"/>
                  </a:lnTo>
                  <a:moveTo>
                    <a:pt x="12700" y="3663"/>
                  </a:moveTo>
                  <a:lnTo>
                    <a:pt x="12703" y="3646"/>
                  </a:lnTo>
                  <a:lnTo>
                    <a:pt x="12739" y="3437"/>
                  </a:lnTo>
                  <a:lnTo>
                    <a:pt x="12626" y="3421"/>
                  </a:lnTo>
                  <a:moveTo>
                    <a:pt x="12739" y="3437"/>
                  </a:moveTo>
                  <a:lnTo>
                    <a:pt x="12775" y="3212"/>
                  </a:lnTo>
                  <a:lnTo>
                    <a:pt x="12662" y="3193"/>
                  </a:lnTo>
                  <a:moveTo>
                    <a:pt x="12775" y="3212"/>
                  </a:moveTo>
                  <a:lnTo>
                    <a:pt x="12780" y="3188"/>
                  </a:lnTo>
                  <a:lnTo>
                    <a:pt x="12799" y="2984"/>
                  </a:lnTo>
                  <a:lnTo>
                    <a:pt x="12684" y="2974"/>
                  </a:lnTo>
                  <a:moveTo>
                    <a:pt x="12799" y="2984"/>
                  </a:moveTo>
                  <a:lnTo>
                    <a:pt x="12818" y="2756"/>
                  </a:lnTo>
                  <a:lnTo>
                    <a:pt x="12705" y="2746"/>
                  </a:lnTo>
                  <a:moveTo>
                    <a:pt x="12818" y="2756"/>
                  </a:moveTo>
                  <a:lnTo>
                    <a:pt x="12830" y="2643"/>
                  </a:lnTo>
                  <a:lnTo>
                    <a:pt x="12830" y="2528"/>
                  </a:lnTo>
                  <a:lnTo>
                    <a:pt x="12717" y="2525"/>
                  </a:lnTo>
                  <a:moveTo>
                    <a:pt x="12830" y="2528"/>
                  </a:moveTo>
                  <a:lnTo>
                    <a:pt x="12835" y="2300"/>
                  </a:lnTo>
                  <a:lnTo>
                    <a:pt x="12722" y="2297"/>
                  </a:lnTo>
                  <a:moveTo>
                    <a:pt x="12835" y="2300"/>
                  </a:moveTo>
                  <a:lnTo>
                    <a:pt x="12835" y="2199"/>
                  </a:lnTo>
                  <a:lnTo>
                    <a:pt x="12823" y="2070"/>
                  </a:lnTo>
                  <a:lnTo>
                    <a:pt x="12710" y="2079"/>
                  </a:lnTo>
                  <a:moveTo>
                    <a:pt x="12823" y="2070"/>
                  </a:moveTo>
                  <a:lnTo>
                    <a:pt x="12806" y="1842"/>
                  </a:lnTo>
                  <a:lnTo>
                    <a:pt x="12691" y="1851"/>
                  </a:lnTo>
                  <a:moveTo>
                    <a:pt x="12806" y="1842"/>
                  </a:moveTo>
                  <a:lnTo>
                    <a:pt x="12796" y="1719"/>
                  </a:lnTo>
                  <a:lnTo>
                    <a:pt x="12780" y="1616"/>
                  </a:lnTo>
                  <a:lnTo>
                    <a:pt x="12667" y="1633"/>
                  </a:lnTo>
                  <a:moveTo>
                    <a:pt x="12780" y="1616"/>
                  </a:moveTo>
                  <a:lnTo>
                    <a:pt x="12744" y="1388"/>
                  </a:lnTo>
                  <a:lnTo>
                    <a:pt x="12631" y="1407"/>
                  </a:lnTo>
                  <a:moveTo>
                    <a:pt x="12744" y="1388"/>
                  </a:moveTo>
                  <a:lnTo>
                    <a:pt x="12720" y="1246"/>
                  </a:lnTo>
                  <a:lnTo>
                    <a:pt x="12700" y="1165"/>
                  </a:lnTo>
                  <a:lnTo>
                    <a:pt x="12588" y="1191"/>
                  </a:lnTo>
                  <a:moveTo>
                    <a:pt x="12700" y="1165"/>
                  </a:moveTo>
                  <a:lnTo>
                    <a:pt x="12645" y="942"/>
                  </a:lnTo>
                  <a:lnTo>
                    <a:pt x="12535" y="968"/>
                  </a:lnTo>
                  <a:moveTo>
                    <a:pt x="12645" y="942"/>
                  </a:moveTo>
                  <a:lnTo>
                    <a:pt x="12624" y="855"/>
                  </a:lnTo>
                  <a:lnTo>
                    <a:pt x="12576" y="723"/>
                  </a:lnTo>
                  <a:lnTo>
                    <a:pt x="12468" y="762"/>
                  </a:lnTo>
                  <a:moveTo>
                    <a:pt x="12576" y="723"/>
                  </a:moveTo>
                  <a:lnTo>
                    <a:pt x="12513" y="553"/>
                  </a:lnTo>
                  <a:lnTo>
                    <a:pt x="12491" y="512"/>
                  </a:lnTo>
                  <a:lnTo>
                    <a:pt x="12391" y="562"/>
                  </a:lnTo>
                  <a:moveTo>
                    <a:pt x="12491" y="512"/>
                  </a:moveTo>
                  <a:lnTo>
                    <a:pt x="12403" y="337"/>
                  </a:lnTo>
                  <a:lnTo>
                    <a:pt x="12386" y="308"/>
                  </a:lnTo>
                  <a:lnTo>
                    <a:pt x="12288" y="368"/>
                  </a:lnTo>
                  <a:moveTo>
                    <a:pt x="12386" y="308"/>
                  </a:moveTo>
                  <a:lnTo>
                    <a:pt x="12381" y="301"/>
                  </a:lnTo>
                  <a:lnTo>
                    <a:pt x="12374" y="291"/>
                  </a:lnTo>
                  <a:lnTo>
                    <a:pt x="12285" y="181"/>
                  </a:lnTo>
                  <a:lnTo>
                    <a:pt x="12251" y="154"/>
                  </a:lnTo>
                  <a:lnTo>
                    <a:pt x="12242" y="150"/>
                  </a:lnTo>
                  <a:lnTo>
                    <a:pt x="12232" y="145"/>
                  </a:lnTo>
                  <a:lnTo>
                    <a:pt x="12230" y="142"/>
                  </a:lnTo>
                  <a:lnTo>
                    <a:pt x="12201" y="253"/>
                  </a:lnTo>
                  <a:moveTo>
                    <a:pt x="12230" y="142"/>
                  </a:moveTo>
                  <a:lnTo>
                    <a:pt x="12139" y="118"/>
                  </a:lnTo>
                  <a:lnTo>
                    <a:pt x="12004" y="123"/>
                  </a:lnTo>
                  <a:lnTo>
                    <a:pt x="12009" y="238"/>
                  </a:lnTo>
                  <a:moveTo>
                    <a:pt x="12004" y="123"/>
                  </a:moveTo>
                  <a:lnTo>
                    <a:pt x="11947" y="128"/>
                  </a:lnTo>
                  <a:lnTo>
                    <a:pt x="11935" y="128"/>
                  </a:lnTo>
                  <a:lnTo>
                    <a:pt x="11925" y="130"/>
                  </a:lnTo>
                  <a:lnTo>
                    <a:pt x="11894" y="133"/>
                  </a:lnTo>
                  <a:lnTo>
                    <a:pt x="11776" y="145"/>
                  </a:lnTo>
                  <a:lnTo>
                    <a:pt x="11788" y="257"/>
                  </a:lnTo>
                  <a:moveTo>
                    <a:pt x="11776" y="145"/>
                  </a:moveTo>
                  <a:lnTo>
                    <a:pt x="11548" y="166"/>
                  </a:lnTo>
                  <a:lnTo>
                    <a:pt x="11560" y="279"/>
                  </a:lnTo>
                  <a:moveTo>
                    <a:pt x="11548" y="166"/>
                  </a:moveTo>
                  <a:lnTo>
                    <a:pt x="11320" y="188"/>
                  </a:lnTo>
                  <a:lnTo>
                    <a:pt x="11332" y="301"/>
                  </a:lnTo>
                  <a:moveTo>
                    <a:pt x="11320" y="188"/>
                  </a:moveTo>
                  <a:lnTo>
                    <a:pt x="11092" y="210"/>
                  </a:lnTo>
                  <a:lnTo>
                    <a:pt x="11104" y="322"/>
                  </a:lnTo>
                  <a:moveTo>
                    <a:pt x="11092" y="210"/>
                  </a:moveTo>
                  <a:lnTo>
                    <a:pt x="10864" y="231"/>
                  </a:lnTo>
                  <a:lnTo>
                    <a:pt x="10876" y="344"/>
                  </a:lnTo>
                  <a:moveTo>
                    <a:pt x="10864" y="231"/>
                  </a:moveTo>
                  <a:lnTo>
                    <a:pt x="10845" y="234"/>
                  </a:lnTo>
                  <a:lnTo>
                    <a:pt x="10641" y="274"/>
                  </a:lnTo>
                  <a:lnTo>
                    <a:pt x="10663" y="387"/>
                  </a:lnTo>
                  <a:moveTo>
                    <a:pt x="10641" y="274"/>
                  </a:moveTo>
                  <a:lnTo>
                    <a:pt x="10526" y="298"/>
                  </a:lnTo>
                  <a:lnTo>
                    <a:pt x="10440" y="325"/>
                  </a:lnTo>
                  <a:lnTo>
                    <a:pt x="10425" y="330"/>
                  </a:lnTo>
                  <a:lnTo>
                    <a:pt x="10418" y="332"/>
                  </a:lnTo>
                  <a:lnTo>
                    <a:pt x="10461" y="437"/>
                  </a:lnTo>
                  <a:moveTo>
                    <a:pt x="10418" y="332"/>
                  </a:moveTo>
                  <a:lnTo>
                    <a:pt x="10207" y="416"/>
                  </a:lnTo>
                  <a:lnTo>
                    <a:pt x="10250" y="522"/>
                  </a:lnTo>
                  <a:moveTo>
                    <a:pt x="10207" y="416"/>
                  </a:moveTo>
                  <a:lnTo>
                    <a:pt x="10187" y="423"/>
                  </a:lnTo>
                  <a:lnTo>
                    <a:pt x="10007" y="529"/>
                  </a:lnTo>
                  <a:lnTo>
                    <a:pt x="10063" y="627"/>
                  </a:lnTo>
                  <a:moveTo>
                    <a:pt x="10007" y="529"/>
                  </a:moveTo>
                  <a:lnTo>
                    <a:pt x="9993" y="534"/>
                  </a:lnTo>
                  <a:lnTo>
                    <a:pt x="9849" y="654"/>
                  </a:lnTo>
                  <a:lnTo>
                    <a:pt x="9830" y="673"/>
                  </a:lnTo>
                  <a:lnTo>
                    <a:pt x="9914" y="752"/>
                  </a:lnTo>
                  <a:moveTo>
                    <a:pt x="9830" y="673"/>
                  </a:moveTo>
                  <a:lnTo>
                    <a:pt x="9811" y="694"/>
                  </a:lnTo>
                  <a:lnTo>
                    <a:pt x="9794" y="716"/>
                  </a:lnTo>
                  <a:lnTo>
                    <a:pt x="9705" y="855"/>
                  </a:lnTo>
                  <a:lnTo>
                    <a:pt x="9703" y="862"/>
                  </a:lnTo>
                  <a:lnTo>
                    <a:pt x="9808" y="905"/>
                  </a:lnTo>
                  <a:moveTo>
                    <a:pt x="9703" y="862"/>
                  </a:moveTo>
                  <a:lnTo>
                    <a:pt x="9621" y="1064"/>
                  </a:lnTo>
                  <a:lnTo>
                    <a:pt x="9619" y="1076"/>
                  </a:lnTo>
                  <a:lnTo>
                    <a:pt x="9729" y="1102"/>
                  </a:lnTo>
                  <a:moveTo>
                    <a:pt x="9619" y="1076"/>
                  </a:moveTo>
                  <a:lnTo>
                    <a:pt x="9563" y="1299"/>
                  </a:lnTo>
                  <a:lnTo>
                    <a:pt x="9676" y="1325"/>
                  </a:lnTo>
                  <a:moveTo>
                    <a:pt x="9563" y="1299"/>
                  </a:moveTo>
                  <a:lnTo>
                    <a:pt x="9547" y="1376"/>
                  </a:lnTo>
                  <a:lnTo>
                    <a:pt x="9518" y="1522"/>
                  </a:lnTo>
                  <a:lnTo>
                    <a:pt x="9631" y="1544"/>
                  </a:lnTo>
                  <a:moveTo>
                    <a:pt x="9518" y="1522"/>
                  </a:moveTo>
                  <a:lnTo>
                    <a:pt x="9477" y="1748"/>
                  </a:lnTo>
                  <a:lnTo>
                    <a:pt x="9590" y="1770"/>
                  </a:lnTo>
                  <a:moveTo>
                    <a:pt x="9477" y="1748"/>
                  </a:moveTo>
                  <a:lnTo>
                    <a:pt x="9434" y="1974"/>
                  </a:lnTo>
                  <a:lnTo>
                    <a:pt x="9547" y="1993"/>
                  </a:lnTo>
                  <a:moveTo>
                    <a:pt x="9434" y="1974"/>
                  </a:moveTo>
                  <a:lnTo>
                    <a:pt x="9412" y="2089"/>
                  </a:lnTo>
                  <a:lnTo>
                    <a:pt x="9403" y="2130"/>
                  </a:lnTo>
                  <a:lnTo>
                    <a:pt x="9381" y="2194"/>
                  </a:lnTo>
                  <a:lnTo>
                    <a:pt x="9489" y="2230"/>
                  </a:lnTo>
                  <a:moveTo>
                    <a:pt x="9381" y="2194"/>
                  </a:moveTo>
                  <a:lnTo>
                    <a:pt x="9309" y="2413"/>
                  </a:lnTo>
                  <a:lnTo>
                    <a:pt x="9417" y="2449"/>
                  </a:lnTo>
                  <a:moveTo>
                    <a:pt x="9309" y="2413"/>
                  </a:moveTo>
                  <a:lnTo>
                    <a:pt x="9287" y="2480"/>
                  </a:lnTo>
                  <a:lnTo>
                    <a:pt x="9225" y="2626"/>
                  </a:lnTo>
                  <a:lnTo>
                    <a:pt x="9331" y="2670"/>
                  </a:lnTo>
                  <a:moveTo>
                    <a:pt x="9225" y="2626"/>
                  </a:moveTo>
                  <a:lnTo>
                    <a:pt x="9136" y="2835"/>
                  </a:lnTo>
                  <a:lnTo>
                    <a:pt x="9242" y="2881"/>
                  </a:lnTo>
                  <a:moveTo>
                    <a:pt x="9136" y="2835"/>
                  </a:moveTo>
                  <a:lnTo>
                    <a:pt x="9081" y="2967"/>
                  </a:lnTo>
                  <a:lnTo>
                    <a:pt x="9045" y="3046"/>
                  </a:lnTo>
                  <a:lnTo>
                    <a:pt x="9148" y="3094"/>
                  </a:lnTo>
                  <a:moveTo>
                    <a:pt x="9045" y="3046"/>
                  </a:moveTo>
                  <a:lnTo>
                    <a:pt x="8949" y="3255"/>
                  </a:lnTo>
                  <a:lnTo>
                    <a:pt x="9055" y="3303"/>
                  </a:lnTo>
                  <a:moveTo>
                    <a:pt x="8949" y="3255"/>
                  </a:moveTo>
                  <a:lnTo>
                    <a:pt x="8855" y="3464"/>
                  </a:lnTo>
                  <a:lnTo>
                    <a:pt x="8959" y="3510"/>
                  </a:lnTo>
                  <a:moveTo>
                    <a:pt x="8855" y="3464"/>
                  </a:moveTo>
                  <a:lnTo>
                    <a:pt x="8760" y="3673"/>
                  </a:lnTo>
                  <a:lnTo>
                    <a:pt x="8865" y="3718"/>
                  </a:lnTo>
                  <a:moveTo>
                    <a:pt x="8760" y="3673"/>
                  </a:moveTo>
                  <a:lnTo>
                    <a:pt x="8666" y="3882"/>
                  </a:lnTo>
                  <a:lnTo>
                    <a:pt x="8769" y="3927"/>
                  </a:lnTo>
                  <a:moveTo>
                    <a:pt x="8666" y="3882"/>
                  </a:moveTo>
                  <a:lnTo>
                    <a:pt x="8644" y="3930"/>
                  </a:lnTo>
                  <a:lnTo>
                    <a:pt x="8627" y="3965"/>
                  </a:lnTo>
                  <a:lnTo>
                    <a:pt x="8613" y="4006"/>
                  </a:lnTo>
                  <a:lnTo>
                    <a:pt x="8608" y="4016"/>
                  </a:lnTo>
                  <a:moveTo>
                    <a:pt x="69" y="61"/>
                  </a:moveTo>
                  <a:lnTo>
                    <a:pt x="220" y="61"/>
                  </a:lnTo>
                  <a:lnTo>
                    <a:pt x="220" y="3"/>
                  </a:lnTo>
                  <a:moveTo>
                    <a:pt x="220" y="61"/>
                  </a:moveTo>
                  <a:lnTo>
                    <a:pt x="393" y="63"/>
                  </a:lnTo>
                  <a:moveTo>
                    <a:pt x="410" y="17"/>
                  </a:moveTo>
                  <a:lnTo>
                    <a:pt x="408" y="8"/>
                  </a:lnTo>
                  <a:lnTo>
                    <a:pt x="398" y="1"/>
                  </a:lnTo>
                  <a:lnTo>
                    <a:pt x="388" y="1"/>
                  </a:lnTo>
                  <a:lnTo>
                    <a:pt x="379" y="8"/>
                  </a:lnTo>
                  <a:lnTo>
                    <a:pt x="376" y="17"/>
                  </a:lnTo>
                  <a:lnTo>
                    <a:pt x="379" y="27"/>
                  </a:lnTo>
                  <a:lnTo>
                    <a:pt x="388" y="34"/>
                  </a:lnTo>
                  <a:lnTo>
                    <a:pt x="398" y="34"/>
                  </a:lnTo>
                  <a:lnTo>
                    <a:pt x="408" y="27"/>
                  </a:lnTo>
                  <a:lnTo>
                    <a:pt x="410" y="17"/>
                  </a:lnTo>
                  <a:close/>
                  <a:moveTo>
                    <a:pt x="408" y="17"/>
                  </a:moveTo>
                  <a:lnTo>
                    <a:pt x="405" y="8"/>
                  </a:lnTo>
                  <a:lnTo>
                    <a:pt x="395" y="3"/>
                  </a:lnTo>
                  <a:lnTo>
                    <a:pt x="386" y="5"/>
                  </a:lnTo>
                  <a:lnTo>
                    <a:pt x="379" y="13"/>
                  </a:lnTo>
                  <a:lnTo>
                    <a:pt x="379" y="22"/>
                  </a:lnTo>
                  <a:lnTo>
                    <a:pt x="386" y="30"/>
                  </a:lnTo>
                  <a:lnTo>
                    <a:pt x="395" y="32"/>
                  </a:lnTo>
                  <a:lnTo>
                    <a:pt x="405" y="27"/>
                  </a:lnTo>
                  <a:lnTo>
                    <a:pt x="408" y="17"/>
                  </a:lnTo>
                  <a:close/>
                  <a:moveTo>
                    <a:pt x="405" y="17"/>
                  </a:moveTo>
                  <a:lnTo>
                    <a:pt x="403" y="8"/>
                  </a:lnTo>
                  <a:lnTo>
                    <a:pt x="393" y="5"/>
                  </a:lnTo>
                  <a:lnTo>
                    <a:pt x="383" y="8"/>
                  </a:lnTo>
                  <a:lnTo>
                    <a:pt x="381" y="17"/>
                  </a:lnTo>
                  <a:lnTo>
                    <a:pt x="383" y="27"/>
                  </a:lnTo>
                  <a:lnTo>
                    <a:pt x="393" y="30"/>
                  </a:lnTo>
                  <a:lnTo>
                    <a:pt x="403" y="27"/>
                  </a:lnTo>
                  <a:lnTo>
                    <a:pt x="405" y="17"/>
                  </a:lnTo>
                  <a:close/>
                  <a:moveTo>
                    <a:pt x="403" y="17"/>
                  </a:moveTo>
                  <a:lnTo>
                    <a:pt x="400" y="10"/>
                  </a:lnTo>
                  <a:lnTo>
                    <a:pt x="393" y="8"/>
                  </a:lnTo>
                  <a:lnTo>
                    <a:pt x="386" y="10"/>
                  </a:lnTo>
                  <a:lnTo>
                    <a:pt x="383" y="17"/>
                  </a:lnTo>
                  <a:lnTo>
                    <a:pt x="386" y="25"/>
                  </a:lnTo>
                  <a:lnTo>
                    <a:pt x="393" y="27"/>
                  </a:lnTo>
                  <a:lnTo>
                    <a:pt x="400" y="25"/>
                  </a:lnTo>
                  <a:lnTo>
                    <a:pt x="403" y="17"/>
                  </a:lnTo>
                  <a:close/>
                  <a:moveTo>
                    <a:pt x="400" y="17"/>
                  </a:moveTo>
                  <a:lnTo>
                    <a:pt x="398" y="10"/>
                  </a:lnTo>
                  <a:lnTo>
                    <a:pt x="391" y="10"/>
                  </a:lnTo>
                  <a:lnTo>
                    <a:pt x="386" y="17"/>
                  </a:lnTo>
                  <a:lnTo>
                    <a:pt x="388" y="25"/>
                  </a:lnTo>
                  <a:lnTo>
                    <a:pt x="395" y="25"/>
                  </a:lnTo>
                  <a:lnTo>
                    <a:pt x="400" y="17"/>
                  </a:lnTo>
                  <a:close/>
                  <a:moveTo>
                    <a:pt x="398" y="17"/>
                  </a:moveTo>
                  <a:lnTo>
                    <a:pt x="395" y="13"/>
                  </a:lnTo>
                  <a:lnTo>
                    <a:pt x="388" y="15"/>
                  </a:lnTo>
                  <a:lnTo>
                    <a:pt x="388" y="20"/>
                  </a:lnTo>
                  <a:lnTo>
                    <a:pt x="395" y="22"/>
                  </a:lnTo>
                  <a:lnTo>
                    <a:pt x="398" y="17"/>
                  </a:lnTo>
                  <a:close/>
                  <a:moveTo>
                    <a:pt x="395" y="17"/>
                  </a:moveTo>
                  <a:lnTo>
                    <a:pt x="393" y="15"/>
                  </a:lnTo>
                  <a:lnTo>
                    <a:pt x="391" y="17"/>
                  </a:lnTo>
                  <a:lnTo>
                    <a:pt x="393" y="20"/>
                  </a:lnTo>
                  <a:lnTo>
                    <a:pt x="395" y="17"/>
                  </a:lnTo>
                  <a:close/>
                  <a:moveTo>
                    <a:pt x="393" y="17"/>
                  </a:moveTo>
                  <a:lnTo>
                    <a:pt x="393" y="15"/>
                  </a:lnTo>
                  <a:moveTo>
                    <a:pt x="393" y="63"/>
                  </a:moveTo>
                  <a:lnTo>
                    <a:pt x="563" y="63"/>
                  </a:lnTo>
                  <a:lnTo>
                    <a:pt x="563" y="5"/>
                  </a:lnTo>
                  <a:moveTo>
                    <a:pt x="563" y="63"/>
                  </a:moveTo>
                  <a:lnTo>
                    <a:pt x="736" y="65"/>
                  </a:lnTo>
                  <a:moveTo>
                    <a:pt x="753" y="20"/>
                  </a:moveTo>
                  <a:lnTo>
                    <a:pt x="751" y="10"/>
                  </a:lnTo>
                  <a:lnTo>
                    <a:pt x="741" y="3"/>
                  </a:lnTo>
                  <a:lnTo>
                    <a:pt x="731" y="3"/>
                  </a:lnTo>
                  <a:lnTo>
                    <a:pt x="722" y="10"/>
                  </a:lnTo>
                  <a:lnTo>
                    <a:pt x="720" y="20"/>
                  </a:lnTo>
                  <a:lnTo>
                    <a:pt x="722" y="30"/>
                  </a:lnTo>
                  <a:lnTo>
                    <a:pt x="731" y="37"/>
                  </a:lnTo>
                  <a:lnTo>
                    <a:pt x="741" y="37"/>
                  </a:lnTo>
                  <a:lnTo>
                    <a:pt x="751" y="30"/>
                  </a:lnTo>
                  <a:lnTo>
                    <a:pt x="753" y="20"/>
                  </a:lnTo>
                  <a:close/>
                  <a:moveTo>
                    <a:pt x="751" y="20"/>
                  </a:moveTo>
                  <a:lnTo>
                    <a:pt x="748" y="10"/>
                  </a:lnTo>
                  <a:lnTo>
                    <a:pt x="739" y="5"/>
                  </a:lnTo>
                  <a:lnTo>
                    <a:pt x="729" y="8"/>
                  </a:lnTo>
                  <a:lnTo>
                    <a:pt x="722" y="15"/>
                  </a:lnTo>
                  <a:lnTo>
                    <a:pt x="722" y="25"/>
                  </a:lnTo>
                  <a:lnTo>
                    <a:pt x="729" y="32"/>
                  </a:lnTo>
                  <a:lnTo>
                    <a:pt x="739" y="34"/>
                  </a:lnTo>
                  <a:lnTo>
                    <a:pt x="748" y="30"/>
                  </a:lnTo>
                  <a:lnTo>
                    <a:pt x="751" y="20"/>
                  </a:lnTo>
                  <a:close/>
                  <a:moveTo>
                    <a:pt x="748" y="20"/>
                  </a:moveTo>
                  <a:lnTo>
                    <a:pt x="746" y="10"/>
                  </a:lnTo>
                  <a:lnTo>
                    <a:pt x="736" y="8"/>
                  </a:lnTo>
                  <a:lnTo>
                    <a:pt x="727" y="10"/>
                  </a:lnTo>
                  <a:lnTo>
                    <a:pt x="724" y="20"/>
                  </a:lnTo>
                  <a:lnTo>
                    <a:pt x="727" y="30"/>
                  </a:lnTo>
                  <a:lnTo>
                    <a:pt x="736" y="32"/>
                  </a:lnTo>
                  <a:lnTo>
                    <a:pt x="746" y="30"/>
                  </a:lnTo>
                  <a:lnTo>
                    <a:pt x="748" y="20"/>
                  </a:lnTo>
                  <a:close/>
                  <a:moveTo>
                    <a:pt x="746" y="20"/>
                  </a:moveTo>
                  <a:lnTo>
                    <a:pt x="743" y="13"/>
                  </a:lnTo>
                  <a:lnTo>
                    <a:pt x="736" y="10"/>
                  </a:lnTo>
                  <a:lnTo>
                    <a:pt x="729" y="13"/>
                  </a:lnTo>
                  <a:lnTo>
                    <a:pt x="727" y="20"/>
                  </a:lnTo>
                  <a:lnTo>
                    <a:pt x="729" y="27"/>
                  </a:lnTo>
                  <a:lnTo>
                    <a:pt x="736" y="30"/>
                  </a:lnTo>
                  <a:lnTo>
                    <a:pt x="743" y="27"/>
                  </a:lnTo>
                  <a:lnTo>
                    <a:pt x="746" y="20"/>
                  </a:lnTo>
                  <a:close/>
                  <a:moveTo>
                    <a:pt x="743" y="20"/>
                  </a:moveTo>
                  <a:lnTo>
                    <a:pt x="741" y="13"/>
                  </a:lnTo>
                  <a:lnTo>
                    <a:pt x="734" y="13"/>
                  </a:lnTo>
                  <a:lnTo>
                    <a:pt x="729" y="20"/>
                  </a:lnTo>
                  <a:lnTo>
                    <a:pt x="731" y="27"/>
                  </a:lnTo>
                  <a:lnTo>
                    <a:pt x="739" y="27"/>
                  </a:lnTo>
                  <a:lnTo>
                    <a:pt x="743" y="20"/>
                  </a:lnTo>
                  <a:close/>
                  <a:moveTo>
                    <a:pt x="741" y="20"/>
                  </a:moveTo>
                  <a:lnTo>
                    <a:pt x="739" y="15"/>
                  </a:lnTo>
                  <a:lnTo>
                    <a:pt x="731" y="17"/>
                  </a:lnTo>
                  <a:lnTo>
                    <a:pt x="731" y="22"/>
                  </a:lnTo>
                  <a:lnTo>
                    <a:pt x="739" y="25"/>
                  </a:lnTo>
                  <a:lnTo>
                    <a:pt x="741" y="20"/>
                  </a:lnTo>
                  <a:close/>
                  <a:moveTo>
                    <a:pt x="739" y="20"/>
                  </a:moveTo>
                  <a:lnTo>
                    <a:pt x="736" y="17"/>
                  </a:lnTo>
                  <a:lnTo>
                    <a:pt x="734" y="20"/>
                  </a:lnTo>
                  <a:lnTo>
                    <a:pt x="736" y="22"/>
                  </a:lnTo>
                  <a:lnTo>
                    <a:pt x="739" y="20"/>
                  </a:lnTo>
                  <a:close/>
                  <a:moveTo>
                    <a:pt x="736" y="20"/>
                  </a:moveTo>
                  <a:lnTo>
                    <a:pt x="736" y="17"/>
                  </a:lnTo>
                  <a:moveTo>
                    <a:pt x="736" y="65"/>
                  </a:moveTo>
                  <a:lnTo>
                    <a:pt x="907" y="65"/>
                  </a:lnTo>
                  <a:lnTo>
                    <a:pt x="909" y="8"/>
                  </a:lnTo>
                  <a:moveTo>
                    <a:pt x="907" y="65"/>
                  </a:moveTo>
                  <a:lnTo>
                    <a:pt x="1080" y="68"/>
                  </a:lnTo>
                  <a:moveTo>
                    <a:pt x="1096" y="22"/>
                  </a:moveTo>
                  <a:lnTo>
                    <a:pt x="1094" y="13"/>
                  </a:lnTo>
                  <a:lnTo>
                    <a:pt x="1084" y="5"/>
                  </a:lnTo>
                  <a:lnTo>
                    <a:pt x="1075" y="5"/>
                  </a:lnTo>
                  <a:lnTo>
                    <a:pt x="1065" y="13"/>
                  </a:lnTo>
                  <a:lnTo>
                    <a:pt x="1063" y="22"/>
                  </a:lnTo>
                  <a:lnTo>
                    <a:pt x="1065" y="32"/>
                  </a:lnTo>
                  <a:lnTo>
                    <a:pt x="1075" y="39"/>
                  </a:lnTo>
                  <a:lnTo>
                    <a:pt x="1084" y="39"/>
                  </a:lnTo>
                  <a:lnTo>
                    <a:pt x="1094" y="32"/>
                  </a:lnTo>
                  <a:lnTo>
                    <a:pt x="1096" y="22"/>
                  </a:lnTo>
                  <a:close/>
                  <a:moveTo>
                    <a:pt x="1094" y="22"/>
                  </a:moveTo>
                  <a:lnTo>
                    <a:pt x="1091" y="13"/>
                  </a:lnTo>
                  <a:lnTo>
                    <a:pt x="1082" y="8"/>
                  </a:lnTo>
                  <a:lnTo>
                    <a:pt x="1072" y="10"/>
                  </a:lnTo>
                  <a:lnTo>
                    <a:pt x="1065" y="17"/>
                  </a:lnTo>
                  <a:lnTo>
                    <a:pt x="1065" y="27"/>
                  </a:lnTo>
                  <a:lnTo>
                    <a:pt x="1072" y="34"/>
                  </a:lnTo>
                  <a:lnTo>
                    <a:pt x="1082" y="37"/>
                  </a:lnTo>
                  <a:lnTo>
                    <a:pt x="1091" y="32"/>
                  </a:lnTo>
                  <a:lnTo>
                    <a:pt x="1094" y="22"/>
                  </a:lnTo>
                  <a:close/>
                  <a:moveTo>
                    <a:pt x="1091" y="22"/>
                  </a:moveTo>
                  <a:lnTo>
                    <a:pt x="1089" y="13"/>
                  </a:lnTo>
                  <a:lnTo>
                    <a:pt x="1080" y="10"/>
                  </a:lnTo>
                  <a:lnTo>
                    <a:pt x="1070" y="13"/>
                  </a:lnTo>
                  <a:lnTo>
                    <a:pt x="1068" y="22"/>
                  </a:lnTo>
                  <a:lnTo>
                    <a:pt x="1070" y="32"/>
                  </a:lnTo>
                  <a:lnTo>
                    <a:pt x="1080" y="34"/>
                  </a:lnTo>
                  <a:lnTo>
                    <a:pt x="1089" y="32"/>
                  </a:lnTo>
                  <a:lnTo>
                    <a:pt x="1091" y="22"/>
                  </a:lnTo>
                  <a:close/>
                  <a:moveTo>
                    <a:pt x="1089" y="22"/>
                  </a:moveTo>
                  <a:lnTo>
                    <a:pt x="1087" y="15"/>
                  </a:lnTo>
                  <a:lnTo>
                    <a:pt x="1080" y="13"/>
                  </a:lnTo>
                  <a:lnTo>
                    <a:pt x="1072" y="15"/>
                  </a:lnTo>
                  <a:lnTo>
                    <a:pt x="1070" y="22"/>
                  </a:lnTo>
                  <a:lnTo>
                    <a:pt x="1072" y="30"/>
                  </a:lnTo>
                  <a:lnTo>
                    <a:pt x="1080" y="32"/>
                  </a:lnTo>
                  <a:lnTo>
                    <a:pt x="1087" y="30"/>
                  </a:lnTo>
                  <a:lnTo>
                    <a:pt x="1089" y="22"/>
                  </a:lnTo>
                  <a:close/>
                  <a:moveTo>
                    <a:pt x="1087" y="22"/>
                  </a:moveTo>
                  <a:lnTo>
                    <a:pt x="1084" y="15"/>
                  </a:lnTo>
                  <a:lnTo>
                    <a:pt x="1077" y="15"/>
                  </a:lnTo>
                  <a:lnTo>
                    <a:pt x="1072" y="22"/>
                  </a:lnTo>
                  <a:lnTo>
                    <a:pt x="1075" y="30"/>
                  </a:lnTo>
                  <a:lnTo>
                    <a:pt x="1082" y="30"/>
                  </a:lnTo>
                  <a:lnTo>
                    <a:pt x="1087" y="22"/>
                  </a:lnTo>
                  <a:close/>
                  <a:moveTo>
                    <a:pt x="1084" y="22"/>
                  </a:moveTo>
                  <a:lnTo>
                    <a:pt x="1082" y="17"/>
                  </a:lnTo>
                  <a:lnTo>
                    <a:pt x="1075" y="20"/>
                  </a:lnTo>
                  <a:lnTo>
                    <a:pt x="1075" y="25"/>
                  </a:lnTo>
                  <a:lnTo>
                    <a:pt x="1082" y="27"/>
                  </a:lnTo>
                  <a:lnTo>
                    <a:pt x="1084" y="22"/>
                  </a:lnTo>
                  <a:close/>
                  <a:moveTo>
                    <a:pt x="1082" y="22"/>
                  </a:moveTo>
                  <a:lnTo>
                    <a:pt x="1080" y="20"/>
                  </a:lnTo>
                  <a:lnTo>
                    <a:pt x="1077" y="22"/>
                  </a:lnTo>
                  <a:lnTo>
                    <a:pt x="1080" y="25"/>
                  </a:lnTo>
                  <a:lnTo>
                    <a:pt x="1082" y="22"/>
                  </a:lnTo>
                  <a:close/>
                  <a:moveTo>
                    <a:pt x="1080" y="22"/>
                  </a:moveTo>
                  <a:lnTo>
                    <a:pt x="1080" y="20"/>
                  </a:lnTo>
                  <a:moveTo>
                    <a:pt x="1080" y="68"/>
                  </a:moveTo>
                  <a:lnTo>
                    <a:pt x="1252" y="68"/>
                  </a:lnTo>
                  <a:lnTo>
                    <a:pt x="1252" y="10"/>
                  </a:lnTo>
                  <a:moveTo>
                    <a:pt x="1252" y="68"/>
                  </a:moveTo>
                  <a:lnTo>
                    <a:pt x="1423" y="70"/>
                  </a:lnTo>
                  <a:moveTo>
                    <a:pt x="1440" y="25"/>
                  </a:moveTo>
                  <a:lnTo>
                    <a:pt x="1437" y="15"/>
                  </a:lnTo>
                  <a:lnTo>
                    <a:pt x="1427" y="8"/>
                  </a:lnTo>
                  <a:lnTo>
                    <a:pt x="1418" y="8"/>
                  </a:lnTo>
                  <a:lnTo>
                    <a:pt x="1408" y="15"/>
                  </a:lnTo>
                  <a:lnTo>
                    <a:pt x="1406" y="25"/>
                  </a:lnTo>
                  <a:lnTo>
                    <a:pt x="1408" y="34"/>
                  </a:lnTo>
                  <a:lnTo>
                    <a:pt x="1418" y="42"/>
                  </a:lnTo>
                  <a:lnTo>
                    <a:pt x="1427" y="42"/>
                  </a:lnTo>
                  <a:lnTo>
                    <a:pt x="1437" y="34"/>
                  </a:lnTo>
                  <a:lnTo>
                    <a:pt x="1440" y="25"/>
                  </a:lnTo>
                  <a:close/>
                  <a:moveTo>
                    <a:pt x="1437" y="25"/>
                  </a:moveTo>
                  <a:lnTo>
                    <a:pt x="1435" y="15"/>
                  </a:lnTo>
                  <a:lnTo>
                    <a:pt x="1425" y="10"/>
                  </a:lnTo>
                  <a:lnTo>
                    <a:pt x="1415" y="13"/>
                  </a:lnTo>
                  <a:lnTo>
                    <a:pt x="1408" y="20"/>
                  </a:lnTo>
                  <a:lnTo>
                    <a:pt x="1408" y="30"/>
                  </a:lnTo>
                  <a:lnTo>
                    <a:pt x="1415" y="37"/>
                  </a:lnTo>
                  <a:lnTo>
                    <a:pt x="1425" y="39"/>
                  </a:lnTo>
                  <a:lnTo>
                    <a:pt x="1435" y="34"/>
                  </a:lnTo>
                  <a:lnTo>
                    <a:pt x="1437" y="25"/>
                  </a:lnTo>
                  <a:close/>
                  <a:moveTo>
                    <a:pt x="1435" y="25"/>
                  </a:moveTo>
                  <a:lnTo>
                    <a:pt x="1432" y="15"/>
                  </a:lnTo>
                  <a:lnTo>
                    <a:pt x="1423" y="13"/>
                  </a:lnTo>
                  <a:lnTo>
                    <a:pt x="1413" y="15"/>
                  </a:lnTo>
                  <a:lnTo>
                    <a:pt x="1411" y="25"/>
                  </a:lnTo>
                  <a:lnTo>
                    <a:pt x="1413" y="34"/>
                  </a:lnTo>
                  <a:lnTo>
                    <a:pt x="1423" y="37"/>
                  </a:lnTo>
                  <a:lnTo>
                    <a:pt x="1432" y="34"/>
                  </a:lnTo>
                  <a:lnTo>
                    <a:pt x="1435" y="25"/>
                  </a:lnTo>
                  <a:close/>
                  <a:moveTo>
                    <a:pt x="1432" y="25"/>
                  </a:moveTo>
                  <a:lnTo>
                    <a:pt x="1430" y="17"/>
                  </a:lnTo>
                  <a:lnTo>
                    <a:pt x="1423" y="15"/>
                  </a:lnTo>
                  <a:lnTo>
                    <a:pt x="1415" y="17"/>
                  </a:lnTo>
                  <a:lnTo>
                    <a:pt x="1413" y="25"/>
                  </a:lnTo>
                  <a:lnTo>
                    <a:pt x="1415" y="32"/>
                  </a:lnTo>
                  <a:lnTo>
                    <a:pt x="1423" y="34"/>
                  </a:lnTo>
                  <a:lnTo>
                    <a:pt x="1430" y="32"/>
                  </a:lnTo>
                  <a:lnTo>
                    <a:pt x="1432" y="25"/>
                  </a:lnTo>
                  <a:close/>
                  <a:moveTo>
                    <a:pt x="1430" y="25"/>
                  </a:moveTo>
                  <a:lnTo>
                    <a:pt x="1427" y="17"/>
                  </a:lnTo>
                  <a:lnTo>
                    <a:pt x="1420" y="17"/>
                  </a:lnTo>
                  <a:lnTo>
                    <a:pt x="1415" y="25"/>
                  </a:lnTo>
                  <a:lnTo>
                    <a:pt x="1418" y="32"/>
                  </a:lnTo>
                  <a:lnTo>
                    <a:pt x="1425" y="32"/>
                  </a:lnTo>
                  <a:lnTo>
                    <a:pt x="1430" y="25"/>
                  </a:lnTo>
                  <a:close/>
                  <a:moveTo>
                    <a:pt x="1427" y="25"/>
                  </a:moveTo>
                  <a:lnTo>
                    <a:pt x="1425" y="20"/>
                  </a:lnTo>
                  <a:lnTo>
                    <a:pt x="1418" y="22"/>
                  </a:lnTo>
                  <a:lnTo>
                    <a:pt x="1418" y="27"/>
                  </a:lnTo>
                  <a:lnTo>
                    <a:pt x="1425" y="30"/>
                  </a:lnTo>
                  <a:lnTo>
                    <a:pt x="1427" y="25"/>
                  </a:lnTo>
                  <a:close/>
                  <a:moveTo>
                    <a:pt x="1425" y="25"/>
                  </a:moveTo>
                  <a:lnTo>
                    <a:pt x="1423" y="22"/>
                  </a:lnTo>
                  <a:lnTo>
                    <a:pt x="1420" y="25"/>
                  </a:lnTo>
                  <a:lnTo>
                    <a:pt x="1423" y="27"/>
                  </a:lnTo>
                  <a:lnTo>
                    <a:pt x="1425" y="25"/>
                  </a:lnTo>
                  <a:close/>
                  <a:moveTo>
                    <a:pt x="1423" y="25"/>
                  </a:moveTo>
                  <a:lnTo>
                    <a:pt x="1423" y="22"/>
                  </a:lnTo>
                  <a:moveTo>
                    <a:pt x="1423" y="70"/>
                  </a:moveTo>
                  <a:lnTo>
                    <a:pt x="1595" y="70"/>
                  </a:lnTo>
                  <a:lnTo>
                    <a:pt x="1595" y="13"/>
                  </a:lnTo>
                  <a:moveTo>
                    <a:pt x="1595" y="70"/>
                  </a:moveTo>
                  <a:lnTo>
                    <a:pt x="1766" y="73"/>
                  </a:lnTo>
                  <a:moveTo>
                    <a:pt x="1783" y="27"/>
                  </a:moveTo>
                  <a:lnTo>
                    <a:pt x="1780" y="17"/>
                  </a:lnTo>
                  <a:lnTo>
                    <a:pt x="1771" y="10"/>
                  </a:lnTo>
                  <a:lnTo>
                    <a:pt x="1761" y="10"/>
                  </a:lnTo>
                  <a:lnTo>
                    <a:pt x="1751" y="17"/>
                  </a:lnTo>
                  <a:lnTo>
                    <a:pt x="1749" y="27"/>
                  </a:lnTo>
                  <a:lnTo>
                    <a:pt x="1751" y="37"/>
                  </a:lnTo>
                  <a:lnTo>
                    <a:pt x="1761" y="44"/>
                  </a:lnTo>
                  <a:lnTo>
                    <a:pt x="1771" y="44"/>
                  </a:lnTo>
                  <a:lnTo>
                    <a:pt x="1780" y="37"/>
                  </a:lnTo>
                  <a:lnTo>
                    <a:pt x="1783" y="27"/>
                  </a:lnTo>
                  <a:close/>
                  <a:moveTo>
                    <a:pt x="1780" y="27"/>
                  </a:moveTo>
                  <a:lnTo>
                    <a:pt x="1778" y="17"/>
                  </a:lnTo>
                  <a:lnTo>
                    <a:pt x="1768" y="13"/>
                  </a:lnTo>
                  <a:lnTo>
                    <a:pt x="1759" y="15"/>
                  </a:lnTo>
                  <a:lnTo>
                    <a:pt x="1751" y="22"/>
                  </a:lnTo>
                  <a:lnTo>
                    <a:pt x="1751" y="32"/>
                  </a:lnTo>
                  <a:lnTo>
                    <a:pt x="1759" y="39"/>
                  </a:lnTo>
                  <a:lnTo>
                    <a:pt x="1768" y="42"/>
                  </a:lnTo>
                  <a:lnTo>
                    <a:pt x="1778" y="37"/>
                  </a:lnTo>
                  <a:lnTo>
                    <a:pt x="1780" y="27"/>
                  </a:lnTo>
                  <a:close/>
                  <a:moveTo>
                    <a:pt x="1778" y="27"/>
                  </a:moveTo>
                  <a:lnTo>
                    <a:pt x="1775" y="17"/>
                  </a:lnTo>
                  <a:lnTo>
                    <a:pt x="1766" y="15"/>
                  </a:lnTo>
                  <a:lnTo>
                    <a:pt x="1756" y="17"/>
                  </a:lnTo>
                  <a:lnTo>
                    <a:pt x="1754" y="27"/>
                  </a:lnTo>
                  <a:lnTo>
                    <a:pt x="1756" y="37"/>
                  </a:lnTo>
                  <a:lnTo>
                    <a:pt x="1766" y="39"/>
                  </a:lnTo>
                  <a:lnTo>
                    <a:pt x="1775" y="37"/>
                  </a:lnTo>
                  <a:lnTo>
                    <a:pt x="1778" y="27"/>
                  </a:lnTo>
                  <a:close/>
                  <a:moveTo>
                    <a:pt x="1775" y="27"/>
                  </a:moveTo>
                  <a:lnTo>
                    <a:pt x="1773" y="20"/>
                  </a:lnTo>
                  <a:lnTo>
                    <a:pt x="1766" y="17"/>
                  </a:lnTo>
                  <a:lnTo>
                    <a:pt x="1759" y="20"/>
                  </a:lnTo>
                  <a:lnTo>
                    <a:pt x="1756" y="27"/>
                  </a:lnTo>
                  <a:lnTo>
                    <a:pt x="1759" y="34"/>
                  </a:lnTo>
                  <a:lnTo>
                    <a:pt x="1766" y="37"/>
                  </a:lnTo>
                  <a:lnTo>
                    <a:pt x="1773" y="34"/>
                  </a:lnTo>
                  <a:lnTo>
                    <a:pt x="1775" y="27"/>
                  </a:lnTo>
                  <a:close/>
                  <a:moveTo>
                    <a:pt x="1773" y="27"/>
                  </a:moveTo>
                  <a:lnTo>
                    <a:pt x="1771" y="20"/>
                  </a:lnTo>
                  <a:lnTo>
                    <a:pt x="1763" y="20"/>
                  </a:lnTo>
                  <a:lnTo>
                    <a:pt x="1759" y="27"/>
                  </a:lnTo>
                  <a:lnTo>
                    <a:pt x="1761" y="34"/>
                  </a:lnTo>
                  <a:lnTo>
                    <a:pt x="1768" y="34"/>
                  </a:lnTo>
                  <a:lnTo>
                    <a:pt x="1773" y="27"/>
                  </a:lnTo>
                  <a:close/>
                  <a:moveTo>
                    <a:pt x="1771" y="27"/>
                  </a:moveTo>
                  <a:lnTo>
                    <a:pt x="1768" y="22"/>
                  </a:lnTo>
                  <a:lnTo>
                    <a:pt x="1761" y="25"/>
                  </a:lnTo>
                  <a:lnTo>
                    <a:pt x="1761" y="30"/>
                  </a:lnTo>
                  <a:lnTo>
                    <a:pt x="1768" y="32"/>
                  </a:lnTo>
                  <a:lnTo>
                    <a:pt x="1771" y="27"/>
                  </a:lnTo>
                  <a:close/>
                  <a:moveTo>
                    <a:pt x="1768" y="27"/>
                  </a:moveTo>
                  <a:lnTo>
                    <a:pt x="1766" y="25"/>
                  </a:lnTo>
                  <a:lnTo>
                    <a:pt x="1763" y="27"/>
                  </a:lnTo>
                  <a:lnTo>
                    <a:pt x="1766" y="30"/>
                  </a:lnTo>
                  <a:lnTo>
                    <a:pt x="1768" y="27"/>
                  </a:lnTo>
                  <a:close/>
                  <a:moveTo>
                    <a:pt x="1766" y="27"/>
                  </a:moveTo>
                  <a:lnTo>
                    <a:pt x="1766" y="25"/>
                  </a:lnTo>
                  <a:moveTo>
                    <a:pt x="1766" y="73"/>
                  </a:moveTo>
                  <a:lnTo>
                    <a:pt x="1939" y="73"/>
                  </a:lnTo>
                  <a:lnTo>
                    <a:pt x="1939" y="15"/>
                  </a:lnTo>
                  <a:moveTo>
                    <a:pt x="1939" y="73"/>
                  </a:moveTo>
                  <a:lnTo>
                    <a:pt x="2109" y="75"/>
                  </a:lnTo>
                  <a:moveTo>
                    <a:pt x="2126" y="30"/>
                  </a:moveTo>
                  <a:lnTo>
                    <a:pt x="2123" y="20"/>
                  </a:lnTo>
                  <a:lnTo>
                    <a:pt x="2114" y="13"/>
                  </a:lnTo>
                  <a:lnTo>
                    <a:pt x="2104" y="13"/>
                  </a:lnTo>
                  <a:lnTo>
                    <a:pt x="2095" y="20"/>
                  </a:lnTo>
                  <a:lnTo>
                    <a:pt x="2092" y="30"/>
                  </a:lnTo>
                  <a:lnTo>
                    <a:pt x="2095" y="39"/>
                  </a:lnTo>
                  <a:lnTo>
                    <a:pt x="2104" y="46"/>
                  </a:lnTo>
                  <a:lnTo>
                    <a:pt x="2114" y="46"/>
                  </a:lnTo>
                  <a:lnTo>
                    <a:pt x="2123" y="39"/>
                  </a:lnTo>
                  <a:lnTo>
                    <a:pt x="2126" y="30"/>
                  </a:lnTo>
                  <a:close/>
                  <a:moveTo>
                    <a:pt x="2123" y="30"/>
                  </a:moveTo>
                  <a:lnTo>
                    <a:pt x="2121" y="20"/>
                  </a:lnTo>
                  <a:lnTo>
                    <a:pt x="2111" y="15"/>
                  </a:lnTo>
                  <a:lnTo>
                    <a:pt x="2102" y="17"/>
                  </a:lnTo>
                  <a:lnTo>
                    <a:pt x="2095" y="25"/>
                  </a:lnTo>
                  <a:lnTo>
                    <a:pt x="2095" y="34"/>
                  </a:lnTo>
                  <a:lnTo>
                    <a:pt x="2102" y="42"/>
                  </a:lnTo>
                  <a:lnTo>
                    <a:pt x="2111" y="44"/>
                  </a:lnTo>
                  <a:lnTo>
                    <a:pt x="2121" y="39"/>
                  </a:lnTo>
                  <a:lnTo>
                    <a:pt x="2123" y="30"/>
                  </a:lnTo>
                  <a:close/>
                  <a:moveTo>
                    <a:pt x="2121" y="30"/>
                  </a:moveTo>
                  <a:lnTo>
                    <a:pt x="2119" y="20"/>
                  </a:lnTo>
                  <a:lnTo>
                    <a:pt x="2109" y="17"/>
                  </a:lnTo>
                  <a:lnTo>
                    <a:pt x="2100" y="20"/>
                  </a:lnTo>
                  <a:lnTo>
                    <a:pt x="2097" y="30"/>
                  </a:lnTo>
                  <a:lnTo>
                    <a:pt x="2100" y="39"/>
                  </a:lnTo>
                  <a:lnTo>
                    <a:pt x="2109" y="42"/>
                  </a:lnTo>
                  <a:lnTo>
                    <a:pt x="2119" y="39"/>
                  </a:lnTo>
                  <a:lnTo>
                    <a:pt x="2121" y="30"/>
                  </a:lnTo>
                  <a:close/>
                  <a:moveTo>
                    <a:pt x="2119" y="30"/>
                  </a:moveTo>
                  <a:lnTo>
                    <a:pt x="2116" y="22"/>
                  </a:lnTo>
                  <a:lnTo>
                    <a:pt x="2109" y="20"/>
                  </a:lnTo>
                  <a:lnTo>
                    <a:pt x="2102" y="22"/>
                  </a:lnTo>
                  <a:lnTo>
                    <a:pt x="2100" y="30"/>
                  </a:lnTo>
                  <a:lnTo>
                    <a:pt x="2102" y="37"/>
                  </a:lnTo>
                  <a:lnTo>
                    <a:pt x="2109" y="39"/>
                  </a:lnTo>
                  <a:lnTo>
                    <a:pt x="2116" y="37"/>
                  </a:lnTo>
                  <a:lnTo>
                    <a:pt x="2119" y="30"/>
                  </a:lnTo>
                  <a:close/>
                  <a:moveTo>
                    <a:pt x="2116" y="30"/>
                  </a:moveTo>
                  <a:lnTo>
                    <a:pt x="2114" y="22"/>
                  </a:lnTo>
                  <a:lnTo>
                    <a:pt x="2107" y="22"/>
                  </a:lnTo>
                  <a:lnTo>
                    <a:pt x="2102" y="30"/>
                  </a:lnTo>
                  <a:lnTo>
                    <a:pt x="2104" y="37"/>
                  </a:lnTo>
                  <a:lnTo>
                    <a:pt x="2111" y="37"/>
                  </a:lnTo>
                  <a:lnTo>
                    <a:pt x="2116" y="30"/>
                  </a:lnTo>
                  <a:close/>
                  <a:moveTo>
                    <a:pt x="2114" y="30"/>
                  </a:moveTo>
                  <a:lnTo>
                    <a:pt x="2111" y="25"/>
                  </a:lnTo>
                  <a:lnTo>
                    <a:pt x="2104" y="27"/>
                  </a:lnTo>
                  <a:lnTo>
                    <a:pt x="2104" y="32"/>
                  </a:lnTo>
                  <a:lnTo>
                    <a:pt x="2111" y="34"/>
                  </a:lnTo>
                  <a:lnTo>
                    <a:pt x="2114" y="30"/>
                  </a:lnTo>
                  <a:close/>
                  <a:moveTo>
                    <a:pt x="2111" y="30"/>
                  </a:moveTo>
                  <a:lnTo>
                    <a:pt x="2109" y="27"/>
                  </a:lnTo>
                  <a:lnTo>
                    <a:pt x="2107" y="30"/>
                  </a:lnTo>
                  <a:lnTo>
                    <a:pt x="2109" y="32"/>
                  </a:lnTo>
                  <a:lnTo>
                    <a:pt x="2111" y="30"/>
                  </a:lnTo>
                  <a:close/>
                  <a:moveTo>
                    <a:pt x="2109" y="30"/>
                  </a:moveTo>
                  <a:lnTo>
                    <a:pt x="2109" y="27"/>
                  </a:lnTo>
                  <a:moveTo>
                    <a:pt x="2109" y="75"/>
                  </a:moveTo>
                  <a:lnTo>
                    <a:pt x="2282" y="75"/>
                  </a:lnTo>
                  <a:lnTo>
                    <a:pt x="2282" y="20"/>
                  </a:lnTo>
                  <a:moveTo>
                    <a:pt x="2282" y="75"/>
                  </a:moveTo>
                  <a:lnTo>
                    <a:pt x="2351" y="77"/>
                  </a:lnTo>
                  <a:lnTo>
                    <a:pt x="2452" y="75"/>
                  </a:lnTo>
                  <a:moveTo>
                    <a:pt x="2469" y="30"/>
                  </a:moveTo>
                  <a:lnTo>
                    <a:pt x="2467" y="20"/>
                  </a:lnTo>
                  <a:lnTo>
                    <a:pt x="2457" y="13"/>
                  </a:lnTo>
                  <a:lnTo>
                    <a:pt x="2447" y="13"/>
                  </a:lnTo>
                  <a:lnTo>
                    <a:pt x="2438" y="20"/>
                  </a:lnTo>
                  <a:lnTo>
                    <a:pt x="2435" y="30"/>
                  </a:lnTo>
                  <a:lnTo>
                    <a:pt x="2438" y="39"/>
                  </a:lnTo>
                  <a:lnTo>
                    <a:pt x="2447" y="46"/>
                  </a:lnTo>
                  <a:lnTo>
                    <a:pt x="2457" y="46"/>
                  </a:lnTo>
                  <a:lnTo>
                    <a:pt x="2467" y="39"/>
                  </a:lnTo>
                  <a:lnTo>
                    <a:pt x="2469" y="30"/>
                  </a:lnTo>
                  <a:close/>
                  <a:moveTo>
                    <a:pt x="2467" y="30"/>
                  </a:moveTo>
                  <a:lnTo>
                    <a:pt x="2464" y="20"/>
                  </a:lnTo>
                  <a:lnTo>
                    <a:pt x="2455" y="15"/>
                  </a:lnTo>
                  <a:lnTo>
                    <a:pt x="2445" y="17"/>
                  </a:lnTo>
                  <a:lnTo>
                    <a:pt x="2438" y="25"/>
                  </a:lnTo>
                  <a:lnTo>
                    <a:pt x="2438" y="34"/>
                  </a:lnTo>
                  <a:lnTo>
                    <a:pt x="2445" y="42"/>
                  </a:lnTo>
                  <a:lnTo>
                    <a:pt x="2455" y="44"/>
                  </a:lnTo>
                  <a:lnTo>
                    <a:pt x="2464" y="39"/>
                  </a:lnTo>
                  <a:lnTo>
                    <a:pt x="2467" y="30"/>
                  </a:lnTo>
                  <a:close/>
                  <a:moveTo>
                    <a:pt x="2464" y="30"/>
                  </a:moveTo>
                  <a:lnTo>
                    <a:pt x="2462" y="20"/>
                  </a:lnTo>
                  <a:lnTo>
                    <a:pt x="2452" y="17"/>
                  </a:lnTo>
                  <a:lnTo>
                    <a:pt x="2443" y="20"/>
                  </a:lnTo>
                  <a:lnTo>
                    <a:pt x="2440" y="30"/>
                  </a:lnTo>
                  <a:lnTo>
                    <a:pt x="2443" y="39"/>
                  </a:lnTo>
                  <a:lnTo>
                    <a:pt x="2452" y="42"/>
                  </a:lnTo>
                  <a:lnTo>
                    <a:pt x="2462" y="39"/>
                  </a:lnTo>
                  <a:lnTo>
                    <a:pt x="2464" y="30"/>
                  </a:lnTo>
                  <a:close/>
                  <a:moveTo>
                    <a:pt x="2462" y="30"/>
                  </a:moveTo>
                  <a:lnTo>
                    <a:pt x="2460" y="22"/>
                  </a:lnTo>
                  <a:lnTo>
                    <a:pt x="2452" y="20"/>
                  </a:lnTo>
                  <a:lnTo>
                    <a:pt x="2445" y="22"/>
                  </a:lnTo>
                  <a:lnTo>
                    <a:pt x="2443" y="30"/>
                  </a:lnTo>
                  <a:lnTo>
                    <a:pt x="2445" y="37"/>
                  </a:lnTo>
                  <a:lnTo>
                    <a:pt x="2452" y="39"/>
                  </a:lnTo>
                  <a:lnTo>
                    <a:pt x="2460" y="37"/>
                  </a:lnTo>
                  <a:lnTo>
                    <a:pt x="2462" y="30"/>
                  </a:lnTo>
                  <a:close/>
                  <a:moveTo>
                    <a:pt x="2460" y="30"/>
                  </a:moveTo>
                  <a:lnTo>
                    <a:pt x="2455" y="22"/>
                  </a:lnTo>
                  <a:lnTo>
                    <a:pt x="2447" y="22"/>
                  </a:lnTo>
                  <a:lnTo>
                    <a:pt x="2445" y="30"/>
                  </a:lnTo>
                  <a:lnTo>
                    <a:pt x="2450" y="37"/>
                  </a:lnTo>
                  <a:lnTo>
                    <a:pt x="2457" y="37"/>
                  </a:lnTo>
                  <a:lnTo>
                    <a:pt x="2460" y="30"/>
                  </a:lnTo>
                  <a:close/>
                  <a:moveTo>
                    <a:pt x="2457" y="30"/>
                  </a:moveTo>
                  <a:lnTo>
                    <a:pt x="2455" y="25"/>
                  </a:lnTo>
                  <a:lnTo>
                    <a:pt x="2447" y="27"/>
                  </a:lnTo>
                  <a:lnTo>
                    <a:pt x="2447" y="32"/>
                  </a:lnTo>
                  <a:lnTo>
                    <a:pt x="2455" y="34"/>
                  </a:lnTo>
                  <a:lnTo>
                    <a:pt x="2457" y="30"/>
                  </a:lnTo>
                  <a:close/>
                  <a:moveTo>
                    <a:pt x="2455" y="30"/>
                  </a:moveTo>
                  <a:lnTo>
                    <a:pt x="2452" y="27"/>
                  </a:lnTo>
                  <a:lnTo>
                    <a:pt x="2450" y="30"/>
                  </a:lnTo>
                  <a:lnTo>
                    <a:pt x="2452" y="32"/>
                  </a:lnTo>
                  <a:lnTo>
                    <a:pt x="2455" y="30"/>
                  </a:lnTo>
                  <a:close/>
                  <a:moveTo>
                    <a:pt x="2452" y="30"/>
                  </a:moveTo>
                  <a:lnTo>
                    <a:pt x="2452" y="27"/>
                  </a:lnTo>
                  <a:moveTo>
                    <a:pt x="2452" y="75"/>
                  </a:moveTo>
                  <a:lnTo>
                    <a:pt x="2625" y="75"/>
                  </a:lnTo>
                  <a:lnTo>
                    <a:pt x="2625" y="17"/>
                  </a:lnTo>
                  <a:moveTo>
                    <a:pt x="2625" y="75"/>
                  </a:moveTo>
                  <a:lnTo>
                    <a:pt x="2798" y="73"/>
                  </a:lnTo>
                  <a:moveTo>
                    <a:pt x="2812" y="27"/>
                  </a:moveTo>
                  <a:lnTo>
                    <a:pt x="2810" y="17"/>
                  </a:lnTo>
                  <a:lnTo>
                    <a:pt x="2800" y="10"/>
                  </a:lnTo>
                  <a:lnTo>
                    <a:pt x="2791" y="10"/>
                  </a:lnTo>
                  <a:lnTo>
                    <a:pt x="2781" y="17"/>
                  </a:lnTo>
                  <a:lnTo>
                    <a:pt x="2779" y="27"/>
                  </a:lnTo>
                  <a:lnTo>
                    <a:pt x="2781" y="37"/>
                  </a:lnTo>
                  <a:lnTo>
                    <a:pt x="2791" y="44"/>
                  </a:lnTo>
                  <a:lnTo>
                    <a:pt x="2800" y="44"/>
                  </a:lnTo>
                  <a:lnTo>
                    <a:pt x="2810" y="37"/>
                  </a:lnTo>
                  <a:lnTo>
                    <a:pt x="2812" y="27"/>
                  </a:lnTo>
                  <a:close/>
                  <a:moveTo>
                    <a:pt x="2810" y="27"/>
                  </a:moveTo>
                  <a:lnTo>
                    <a:pt x="2807" y="17"/>
                  </a:lnTo>
                  <a:lnTo>
                    <a:pt x="2798" y="13"/>
                  </a:lnTo>
                  <a:lnTo>
                    <a:pt x="2788" y="15"/>
                  </a:lnTo>
                  <a:lnTo>
                    <a:pt x="2781" y="22"/>
                  </a:lnTo>
                  <a:lnTo>
                    <a:pt x="2781" y="32"/>
                  </a:lnTo>
                  <a:lnTo>
                    <a:pt x="2788" y="39"/>
                  </a:lnTo>
                  <a:lnTo>
                    <a:pt x="2798" y="42"/>
                  </a:lnTo>
                  <a:lnTo>
                    <a:pt x="2807" y="37"/>
                  </a:lnTo>
                  <a:lnTo>
                    <a:pt x="2810" y="27"/>
                  </a:lnTo>
                  <a:close/>
                  <a:moveTo>
                    <a:pt x="2807" y="27"/>
                  </a:moveTo>
                  <a:lnTo>
                    <a:pt x="2805" y="17"/>
                  </a:lnTo>
                  <a:lnTo>
                    <a:pt x="2795" y="15"/>
                  </a:lnTo>
                  <a:lnTo>
                    <a:pt x="2786" y="17"/>
                  </a:lnTo>
                  <a:lnTo>
                    <a:pt x="2783" y="27"/>
                  </a:lnTo>
                  <a:lnTo>
                    <a:pt x="2786" y="37"/>
                  </a:lnTo>
                  <a:lnTo>
                    <a:pt x="2795" y="39"/>
                  </a:lnTo>
                  <a:lnTo>
                    <a:pt x="2805" y="37"/>
                  </a:lnTo>
                  <a:lnTo>
                    <a:pt x="2807" y="27"/>
                  </a:lnTo>
                  <a:close/>
                  <a:moveTo>
                    <a:pt x="2805" y="27"/>
                  </a:moveTo>
                  <a:lnTo>
                    <a:pt x="2803" y="20"/>
                  </a:lnTo>
                  <a:lnTo>
                    <a:pt x="2795" y="17"/>
                  </a:lnTo>
                  <a:lnTo>
                    <a:pt x="2788" y="20"/>
                  </a:lnTo>
                  <a:lnTo>
                    <a:pt x="2786" y="27"/>
                  </a:lnTo>
                  <a:lnTo>
                    <a:pt x="2788" y="34"/>
                  </a:lnTo>
                  <a:lnTo>
                    <a:pt x="2795" y="37"/>
                  </a:lnTo>
                  <a:lnTo>
                    <a:pt x="2803" y="34"/>
                  </a:lnTo>
                  <a:lnTo>
                    <a:pt x="2805" y="27"/>
                  </a:lnTo>
                  <a:close/>
                  <a:moveTo>
                    <a:pt x="2803" y="27"/>
                  </a:moveTo>
                  <a:lnTo>
                    <a:pt x="2798" y="20"/>
                  </a:lnTo>
                  <a:lnTo>
                    <a:pt x="2791" y="20"/>
                  </a:lnTo>
                  <a:lnTo>
                    <a:pt x="2788" y="27"/>
                  </a:lnTo>
                  <a:lnTo>
                    <a:pt x="2793" y="34"/>
                  </a:lnTo>
                  <a:lnTo>
                    <a:pt x="2800" y="34"/>
                  </a:lnTo>
                  <a:lnTo>
                    <a:pt x="2803" y="27"/>
                  </a:lnTo>
                  <a:close/>
                  <a:moveTo>
                    <a:pt x="2800" y="27"/>
                  </a:moveTo>
                  <a:lnTo>
                    <a:pt x="2798" y="22"/>
                  </a:lnTo>
                  <a:lnTo>
                    <a:pt x="2791" y="25"/>
                  </a:lnTo>
                  <a:lnTo>
                    <a:pt x="2791" y="30"/>
                  </a:lnTo>
                  <a:lnTo>
                    <a:pt x="2798" y="32"/>
                  </a:lnTo>
                  <a:lnTo>
                    <a:pt x="2800" y="27"/>
                  </a:lnTo>
                  <a:close/>
                  <a:moveTo>
                    <a:pt x="2798" y="27"/>
                  </a:moveTo>
                  <a:lnTo>
                    <a:pt x="2795" y="25"/>
                  </a:lnTo>
                  <a:lnTo>
                    <a:pt x="2793" y="27"/>
                  </a:lnTo>
                  <a:lnTo>
                    <a:pt x="2795" y="30"/>
                  </a:lnTo>
                  <a:lnTo>
                    <a:pt x="2798" y="27"/>
                  </a:lnTo>
                  <a:close/>
                  <a:moveTo>
                    <a:pt x="2795" y="27"/>
                  </a:moveTo>
                  <a:lnTo>
                    <a:pt x="2795" y="25"/>
                  </a:lnTo>
                  <a:moveTo>
                    <a:pt x="2798" y="73"/>
                  </a:moveTo>
                  <a:lnTo>
                    <a:pt x="2968" y="73"/>
                  </a:lnTo>
                  <a:lnTo>
                    <a:pt x="2968" y="15"/>
                  </a:lnTo>
                  <a:moveTo>
                    <a:pt x="2968" y="73"/>
                  </a:moveTo>
                  <a:lnTo>
                    <a:pt x="3141" y="70"/>
                  </a:lnTo>
                  <a:moveTo>
                    <a:pt x="3155" y="25"/>
                  </a:moveTo>
                  <a:lnTo>
                    <a:pt x="3153" y="15"/>
                  </a:lnTo>
                  <a:lnTo>
                    <a:pt x="3143" y="8"/>
                  </a:lnTo>
                  <a:lnTo>
                    <a:pt x="3134" y="8"/>
                  </a:lnTo>
                  <a:lnTo>
                    <a:pt x="3124" y="15"/>
                  </a:lnTo>
                  <a:lnTo>
                    <a:pt x="3122" y="25"/>
                  </a:lnTo>
                  <a:lnTo>
                    <a:pt x="3124" y="34"/>
                  </a:lnTo>
                  <a:lnTo>
                    <a:pt x="3134" y="42"/>
                  </a:lnTo>
                  <a:lnTo>
                    <a:pt x="3143" y="42"/>
                  </a:lnTo>
                  <a:lnTo>
                    <a:pt x="3153" y="34"/>
                  </a:lnTo>
                  <a:lnTo>
                    <a:pt x="3155" y="25"/>
                  </a:lnTo>
                  <a:close/>
                  <a:moveTo>
                    <a:pt x="3153" y="25"/>
                  </a:moveTo>
                  <a:lnTo>
                    <a:pt x="3151" y="15"/>
                  </a:lnTo>
                  <a:lnTo>
                    <a:pt x="3141" y="10"/>
                  </a:lnTo>
                  <a:lnTo>
                    <a:pt x="3131" y="13"/>
                  </a:lnTo>
                  <a:lnTo>
                    <a:pt x="3124" y="20"/>
                  </a:lnTo>
                  <a:lnTo>
                    <a:pt x="3124" y="30"/>
                  </a:lnTo>
                  <a:lnTo>
                    <a:pt x="3131" y="37"/>
                  </a:lnTo>
                  <a:lnTo>
                    <a:pt x="3141" y="39"/>
                  </a:lnTo>
                  <a:lnTo>
                    <a:pt x="3151" y="34"/>
                  </a:lnTo>
                  <a:lnTo>
                    <a:pt x="3153" y="25"/>
                  </a:lnTo>
                  <a:close/>
                  <a:moveTo>
                    <a:pt x="3151" y="25"/>
                  </a:moveTo>
                  <a:lnTo>
                    <a:pt x="3148" y="15"/>
                  </a:lnTo>
                  <a:lnTo>
                    <a:pt x="3139" y="13"/>
                  </a:lnTo>
                  <a:lnTo>
                    <a:pt x="3129" y="15"/>
                  </a:lnTo>
                  <a:lnTo>
                    <a:pt x="3127" y="25"/>
                  </a:lnTo>
                  <a:lnTo>
                    <a:pt x="3129" y="34"/>
                  </a:lnTo>
                  <a:lnTo>
                    <a:pt x="3139" y="37"/>
                  </a:lnTo>
                  <a:lnTo>
                    <a:pt x="3148" y="34"/>
                  </a:lnTo>
                  <a:lnTo>
                    <a:pt x="3151" y="25"/>
                  </a:lnTo>
                  <a:close/>
                  <a:moveTo>
                    <a:pt x="3148" y="25"/>
                  </a:moveTo>
                  <a:lnTo>
                    <a:pt x="3146" y="17"/>
                  </a:lnTo>
                  <a:lnTo>
                    <a:pt x="3139" y="15"/>
                  </a:lnTo>
                  <a:lnTo>
                    <a:pt x="3131" y="17"/>
                  </a:lnTo>
                  <a:lnTo>
                    <a:pt x="3129" y="25"/>
                  </a:lnTo>
                  <a:lnTo>
                    <a:pt x="3131" y="32"/>
                  </a:lnTo>
                  <a:lnTo>
                    <a:pt x="3139" y="34"/>
                  </a:lnTo>
                  <a:lnTo>
                    <a:pt x="3146" y="32"/>
                  </a:lnTo>
                  <a:lnTo>
                    <a:pt x="3148" y="25"/>
                  </a:lnTo>
                  <a:close/>
                  <a:moveTo>
                    <a:pt x="3146" y="25"/>
                  </a:moveTo>
                  <a:lnTo>
                    <a:pt x="3141" y="17"/>
                  </a:lnTo>
                  <a:lnTo>
                    <a:pt x="3134" y="17"/>
                  </a:lnTo>
                  <a:lnTo>
                    <a:pt x="3131" y="25"/>
                  </a:lnTo>
                  <a:lnTo>
                    <a:pt x="3136" y="32"/>
                  </a:lnTo>
                  <a:lnTo>
                    <a:pt x="3143" y="32"/>
                  </a:lnTo>
                  <a:lnTo>
                    <a:pt x="3146" y="25"/>
                  </a:lnTo>
                  <a:close/>
                  <a:moveTo>
                    <a:pt x="3143" y="25"/>
                  </a:moveTo>
                  <a:lnTo>
                    <a:pt x="3141" y="20"/>
                  </a:lnTo>
                  <a:lnTo>
                    <a:pt x="3134" y="22"/>
                  </a:lnTo>
                  <a:lnTo>
                    <a:pt x="3134" y="27"/>
                  </a:lnTo>
                  <a:lnTo>
                    <a:pt x="3141" y="30"/>
                  </a:lnTo>
                  <a:lnTo>
                    <a:pt x="3143" y="25"/>
                  </a:lnTo>
                  <a:close/>
                  <a:moveTo>
                    <a:pt x="3141" y="25"/>
                  </a:moveTo>
                  <a:lnTo>
                    <a:pt x="3139" y="22"/>
                  </a:lnTo>
                  <a:lnTo>
                    <a:pt x="3136" y="25"/>
                  </a:lnTo>
                  <a:lnTo>
                    <a:pt x="3139" y="27"/>
                  </a:lnTo>
                  <a:lnTo>
                    <a:pt x="3141" y="25"/>
                  </a:lnTo>
                  <a:close/>
                  <a:moveTo>
                    <a:pt x="3139" y="25"/>
                  </a:moveTo>
                  <a:lnTo>
                    <a:pt x="3139" y="22"/>
                  </a:lnTo>
                  <a:moveTo>
                    <a:pt x="3141" y="70"/>
                  </a:moveTo>
                  <a:lnTo>
                    <a:pt x="3311" y="70"/>
                  </a:lnTo>
                  <a:lnTo>
                    <a:pt x="3311" y="13"/>
                  </a:lnTo>
                  <a:moveTo>
                    <a:pt x="3311" y="70"/>
                  </a:moveTo>
                  <a:lnTo>
                    <a:pt x="3484" y="68"/>
                  </a:lnTo>
                  <a:moveTo>
                    <a:pt x="3501" y="22"/>
                  </a:moveTo>
                  <a:lnTo>
                    <a:pt x="3499" y="13"/>
                  </a:lnTo>
                  <a:lnTo>
                    <a:pt x="3489" y="5"/>
                  </a:lnTo>
                  <a:lnTo>
                    <a:pt x="3480" y="5"/>
                  </a:lnTo>
                  <a:lnTo>
                    <a:pt x="3470" y="13"/>
                  </a:lnTo>
                  <a:lnTo>
                    <a:pt x="3467" y="22"/>
                  </a:lnTo>
                  <a:lnTo>
                    <a:pt x="3470" y="32"/>
                  </a:lnTo>
                  <a:lnTo>
                    <a:pt x="3480" y="39"/>
                  </a:lnTo>
                  <a:lnTo>
                    <a:pt x="3489" y="39"/>
                  </a:lnTo>
                  <a:lnTo>
                    <a:pt x="3499" y="32"/>
                  </a:lnTo>
                  <a:lnTo>
                    <a:pt x="3501" y="22"/>
                  </a:lnTo>
                  <a:close/>
                  <a:moveTo>
                    <a:pt x="3499" y="22"/>
                  </a:moveTo>
                  <a:lnTo>
                    <a:pt x="3496" y="13"/>
                  </a:lnTo>
                  <a:lnTo>
                    <a:pt x="3487" y="8"/>
                  </a:lnTo>
                  <a:lnTo>
                    <a:pt x="3477" y="10"/>
                  </a:lnTo>
                  <a:lnTo>
                    <a:pt x="3470" y="17"/>
                  </a:lnTo>
                  <a:lnTo>
                    <a:pt x="3470" y="27"/>
                  </a:lnTo>
                  <a:lnTo>
                    <a:pt x="3477" y="34"/>
                  </a:lnTo>
                  <a:lnTo>
                    <a:pt x="3487" y="37"/>
                  </a:lnTo>
                  <a:lnTo>
                    <a:pt x="3496" y="32"/>
                  </a:lnTo>
                  <a:lnTo>
                    <a:pt x="3499" y="22"/>
                  </a:lnTo>
                  <a:close/>
                  <a:moveTo>
                    <a:pt x="3496" y="22"/>
                  </a:moveTo>
                  <a:lnTo>
                    <a:pt x="3494" y="13"/>
                  </a:lnTo>
                  <a:lnTo>
                    <a:pt x="3484" y="10"/>
                  </a:lnTo>
                  <a:lnTo>
                    <a:pt x="3475" y="13"/>
                  </a:lnTo>
                  <a:lnTo>
                    <a:pt x="3472" y="22"/>
                  </a:lnTo>
                  <a:lnTo>
                    <a:pt x="3475" y="32"/>
                  </a:lnTo>
                  <a:lnTo>
                    <a:pt x="3484" y="34"/>
                  </a:lnTo>
                  <a:lnTo>
                    <a:pt x="3494" y="32"/>
                  </a:lnTo>
                  <a:lnTo>
                    <a:pt x="3496" y="22"/>
                  </a:lnTo>
                  <a:close/>
                  <a:moveTo>
                    <a:pt x="3494" y="22"/>
                  </a:moveTo>
                  <a:lnTo>
                    <a:pt x="3491" y="15"/>
                  </a:lnTo>
                  <a:lnTo>
                    <a:pt x="3484" y="13"/>
                  </a:lnTo>
                  <a:lnTo>
                    <a:pt x="3477" y="15"/>
                  </a:lnTo>
                  <a:lnTo>
                    <a:pt x="3475" y="22"/>
                  </a:lnTo>
                  <a:lnTo>
                    <a:pt x="3477" y="30"/>
                  </a:lnTo>
                  <a:lnTo>
                    <a:pt x="3484" y="32"/>
                  </a:lnTo>
                  <a:lnTo>
                    <a:pt x="3491" y="30"/>
                  </a:lnTo>
                  <a:lnTo>
                    <a:pt x="3494" y="22"/>
                  </a:lnTo>
                  <a:close/>
                  <a:moveTo>
                    <a:pt x="3491" y="22"/>
                  </a:moveTo>
                  <a:lnTo>
                    <a:pt x="3487" y="15"/>
                  </a:lnTo>
                  <a:lnTo>
                    <a:pt x="3480" y="15"/>
                  </a:lnTo>
                  <a:lnTo>
                    <a:pt x="3477" y="22"/>
                  </a:lnTo>
                  <a:lnTo>
                    <a:pt x="3482" y="30"/>
                  </a:lnTo>
                  <a:lnTo>
                    <a:pt x="3489" y="30"/>
                  </a:lnTo>
                  <a:lnTo>
                    <a:pt x="3491" y="22"/>
                  </a:lnTo>
                  <a:close/>
                  <a:moveTo>
                    <a:pt x="3489" y="22"/>
                  </a:moveTo>
                  <a:lnTo>
                    <a:pt x="3487" y="17"/>
                  </a:lnTo>
                  <a:lnTo>
                    <a:pt x="3480" y="20"/>
                  </a:lnTo>
                  <a:lnTo>
                    <a:pt x="3480" y="25"/>
                  </a:lnTo>
                  <a:lnTo>
                    <a:pt x="3487" y="27"/>
                  </a:lnTo>
                  <a:lnTo>
                    <a:pt x="3489" y="22"/>
                  </a:lnTo>
                  <a:close/>
                  <a:moveTo>
                    <a:pt x="3487" y="22"/>
                  </a:moveTo>
                  <a:lnTo>
                    <a:pt x="3484" y="20"/>
                  </a:lnTo>
                  <a:lnTo>
                    <a:pt x="3482" y="22"/>
                  </a:lnTo>
                  <a:lnTo>
                    <a:pt x="3484" y="25"/>
                  </a:lnTo>
                  <a:lnTo>
                    <a:pt x="3487" y="22"/>
                  </a:lnTo>
                  <a:close/>
                  <a:moveTo>
                    <a:pt x="3484" y="22"/>
                  </a:moveTo>
                  <a:lnTo>
                    <a:pt x="3484" y="20"/>
                  </a:lnTo>
                  <a:moveTo>
                    <a:pt x="3484" y="68"/>
                  </a:moveTo>
                  <a:lnTo>
                    <a:pt x="3655" y="68"/>
                  </a:lnTo>
                  <a:lnTo>
                    <a:pt x="3655" y="10"/>
                  </a:lnTo>
                  <a:moveTo>
                    <a:pt x="3655" y="68"/>
                  </a:moveTo>
                  <a:lnTo>
                    <a:pt x="3827" y="65"/>
                  </a:lnTo>
                  <a:moveTo>
                    <a:pt x="3844" y="20"/>
                  </a:moveTo>
                  <a:lnTo>
                    <a:pt x="3842" y="10"/>
                  </a:lnTo>
                  <a:lnTo>
                    <a:pt x="3832" y="3"/>
                  </a:lnTo>
                  <a:lnTo>
                    <a:pt x="3823" y="3"/>
                  </a:lnTo>
                  <a:lnTo>
                    <a:pt x="3813" y="10"/>
                  </a:lnTo>
                  <a:lnTo>
                    <a:pt x="3811" y="20"/>
                  </a:lnTo>
                  <a:lnTo>
                    <a:pt x="3813" y="30"/>
                  </a:lnTo>
                  <a:lnTo>
                    <a:pt x="3823" y="37"/>
                  </a:lnTo>
                  <a:lnTo>
                    <a:pt x="3832" y="37"/>
                  </a:lnTo>
                  <a:lnTo>
                    <a:pt x="3842" y="30"/>
                  </a:lnTo>
                  <a:lnTo>
                    <a:pt x="3844" y="20"/>
                  </a:lnTo>
                  <a:close/>
                  <a:moveTo>
                    <a:pt x="3842" y="20"/>
                  </a:moveTo>
                  <a:lnTo>
                    <a:pt x="3840" y="10"/>
                  </a:lnTo>
                  <a:lnTo>
                    <a:pt x="3830" y="5"/>
                  </a:lnTo>
                  <a:lnTo>
                    <a:pt x="3820" y="8"/>
                  </a:lnTo>
                  <a:lnTo>
                    <a:pt x="3813" y="15"/>
                  </a:lnTo>
                  <a:lnTo>
                    <a:pt x="3813" y="25"/>
                  </a:lnTo>
                  <a:lnTo>
                    <a:pt x="3820" y="32"/>
                  </a:lnTo>
                  <a:lnTo>
                    <a:pt x="3830" y="34"/>
                  </a:lnTo>
                  <a:lnTo>
                    <a:pt x="3840" y="30"/>
                  </a:lnTo>
                  <a:lnTo>
                    <a:pt x="3842" y="20"/>
                  </a:lnTo>
                  <a:close/>
                  <a:moveTo>
                    <a:pt x="3840" y="20"/>
                  </a:moveTo>
                  <a:lnTo>
                    <a:pt x="3837" y="10"/>
                  </a:lnTo>
                  <a:lnTo>
                    <a:pt x="3827" y="8"/>
                  </a:lnTo>
                  <a:lnTo>
                    <a:pt x="3818" y="10"/>
                  </a:lnTo>
                  <a:lnTo>
                    <a:pt x="3815" y="20"/>
                  </a:lnTo>
                  <a:lnTo>
                    <a:pt x="3818" y="30"/>
                  </a:lnTo>
                  <a:lnTo>
                    <a:pt x="3827" y="32"/>
                  </a:lnTo>
                  <a:lnTo>
                    <a:pt x="3837" y="30"/>
                  </a:lnTo>
                  <a:lnTo>
                    <a:pt x="3840" y="20"/>
                  </a:lnTo>
                  <a:close/>
                  <a:moveTo>
                    <a:pt x="3837" y="20"/>
                  </a:moveTo>
                  <a:lnTo>
                    <a:pt x="3835" y="13"/>
                  </a:lnTo>
                  <a:lnTo>
                    <a:pt x="3827" y="10"/>
                  </a:lnTo>
                  <a:lnTo>
                    <a:pt x="3820" y="13"/>
                  </a:lnTo>
                  <a:lnTo>
                    <a:pt x="3818" y="20"/>
                  </a:lnTo>
                  <a:lnTo>
                    <a:pt x="3820" y="27"/>
                  </a:lnTo>
                  <a:lnTo>
                    <a:pt x="3827" y="30"/>
                  </a:lnTo>
                  <a:lnTo>
                    <a:pt x="3835" y="27"/>
                  </a:lnTo>
                  <a:lnTo>
                    <a:pt x="3837" y="20"/>
                  </a:lnTo>
                  <a:close/>
                  <a:moveTo>
                    <a:pt x="3835" y="20"/>
                  </a:moveTo>
                  <a:lnTo>
                    <a:pt x="3830" y="13"/>
                  </a:lnTo>
                  <a:lnTo>
                    <a:pt x="3823" y="13"/>
                  </a:lnTo>
                  <a:lnTo>
                    <a:pt x="3820" y="20"/>
                  </a:lnTo>
                  <a:lnTo>
                    <a:pt x="3825" y="27"/>
                  </a:lnTo>
                  <a:lnTo>
                    <a:pt x="3832" y="27"/>
                  </a:lnTo>
                  <a:lnTo>
                    <a:pt x="3835" y="20"/>
                  </a:lnTo>
                  <a:close/>
                  <a:moveTo>
                    <a:pt x="3832" y="20"/>
                  </a:moveTo>
                  <a:lnTo>
                    <a:pt x="3830" y="15"/>
                  </a:lnTo>
                  <a:lnTo>
                    <a:pt x="3823" y="17"/>
                  </a:lnTo>
                  <a:lnTo>
                    <a:pt x="3823" y="22"/>
                  </a:lnTo>
                  <a:lnTo>
                    <a:pt x="3830" y="25"/>
                  </a:lnTo>
                  <a:lnTo>
                    <a:pt x="3832" y="20"/>
                  </a:lnTo>
                  <a:close/>
                  <a:moveTo>
                    <a:pt x="3830" y="20"/>
                  </a:moveTo>
                  <a:lnTo>
                    <a:pt x="3827" y="17"/>
                  </a:lnTo>
                  <a:lnTo>
                    <a:pt x="3825" y="20"/>
                  </a:lnTo>
                  <a:lnTo>
                    <a:pt x="3827" y="22"/>
                  </a:lnTo>
                  <a:lnTo>
                    <a:pt x="3830" y="20"/>
                  </a:lnTo>
                  <a:close/>
                  <a:moveTo>
                    <a:pt x="3827" y="20"/>
                  </a:moveTo>
                  <a:lnTo>
                    <a:pt x="3827" y="17"/>
                  </a:lnTo>
                  <a:moveTo>
                    <a:pt x="3827" y="65"/>
                  </a:moveTo>
                  <a:lnTo>
                    <a:pt x="3998" y="65"/>
                  </a:lnTo>
                  <a:lnTo>
                    <a:pt x="3998" y="8"/>
                  </a:lnTo>
                  <a:moveTo>
                    <a:pt x="3998" y="65"/>
                  </a:moveTo>
                  <a:lnTo>
                    <a:pt x="4171" y="63"/>
                  </a:lnTo>
                  <a:moveTo>
                    <a:pt x="4187" y="17"/>
                  </a:moveTo>
                  <a:lnTo>
                    <a:pt x="4185" y="8"/>
                  </a:lnTo>
                  <a:lnTo>
                    <a:pt x="4175" y="1"/>
                  </a:lnTo>
                  <a:lnTo>
                    <a:pt x="4166" y="1"/>
                  </a:lnTo>
                  <a:lnTo>
                    <a:pt x="4156" y="8"/>
                  </a:lnTo>
                  <a:lnTo>
                    <a:pt x="4154" y="17"/>
                  </a:lnTo>
                  <a:lnTo>
                    <a:pt x="4156" y="27"/>
                  </a:lnTo>
                  <a:lnTo>
                    <a:pt x="4166" y="34"/>
                  </a:lnTo>
                  <a:lnTo>
                    <a:pt x="4175" y="34"/>
                  </a:lnTo>
                  <a:lnTo>
                    <a:pt x="4185" y="27"/>
                  </a:lnTo>
                  <a:lnTo>
                    <a:pt x="4187" y="17"/>
                  </a:lnTo>
                  <a:close/>
                  <a:moveTo>
                    <a:pt x="4185" y="17"/>
                  </a:moveTo>
                  <a:lnTo>
                    <a:pt x="4183" y="8"/>
                  </a:lnTo>
                  <a:lnTo>
                    <a:pt x="4173" y="3"/>
                  </a:lnTo>
                  <a:lnTo>
                    <a:pt x="4163" y="5"/>
                  </a:lnTo>
                  <a:lnTo>
                    <a:pt x="4156" y="13"/>
                  </a:lnTo>
                  <a:lnTo>
                    <a:pt x="4156" y="22"/>
                  </a:lnTo>
                  <a:lnTo>
                    <a:pt x="4163" y="30"/>
                  </a:lnTo>
                  <a:lnTo>
                    <a:pt x="4173" y="32"/>
                  </a:lnTo>
                  <a:lnTo>
                    <a:pt x="4183" y="27"/>
                  </a:lnTo>
                  <a:lnTo>
                    <a:pt x="4185" y="17"/>
                  </a:lnTo>
                  <a:close/>
                  <a:moveTo>
                    <a:pt x="4183" y="17"/>
                  </a:moveTo>
                  <a:lnTo>
                    <a:pt x="4180" y="8"/>
                  </a:lnTo>
                  <a:lnTo>
                    <a:pt x="4171" y="5"/>
                  </a:lnTo>
                  <a:lnTo>
                    <a:pt x="4161" y="8"/>
                  </a:lnTo>
                  <a:lnTo>
                    <a:pt x="4159" y="17"/>
                  </a:lnTo>
                  <a:lnTo>
                    <a:pt x="4161" y="27"/>
                  </a:lnTo>
                  <a:lnTo>
                    <a:pt x="4171" y="30"/>
                  </a:lnTo>
                  <a:lnTo>
                    <a:pt x="4180" y="27"/>
                  </a:lnTo>
                  <a:lnTo>
                    <a:pt x="4183" y="17"/>
                  </a:lnTo>
                  <a:close/>
                  <a:moveTo>
                    <a:pt x="4180" y="17"/>
                  </a:moveTo>
                  <a:lnTo>
                    <a:pt x="4178" y="10"/>
                  </a:lnTo>
                  <a:lnTo>
                    <a:pt x="4171" y="8"/>
                  </a:lnTo>
                  <a:lnTo>
                    <a:pt x="4163" y="10"/>
                  </a:lnTo>
                  <a:lnTo>
                    <a:pt x="4161" y="17"/>
                  </a:lnTo>
                  <a:lnTo>
                    <a:pt x="4163" y="25"/>
                  </a:lnTo>
                  <a:lnTo>
                    <a:pt x="4171" y="27"/>
                  </a:lnTo>
                  <a:lnTo>
                    <a:pt x="4178" y="25"/>
                  </a:lnTo>
                  <a:lnTo>
                    <a:pt x="4180" y="17"/>
                  </a:lnTo>
                  <a:close/>
                  <a:moveTo>
                    <a:pt x="4178" y="17"/>
                  </a:moveTo>
                  <a:lnTo>
                    <a:pt x="4173" y="10"/>
                  </a:lnTo>
                  <a:lnTo>
                    <a:pt x="4166" y="10"/>
                  </a:lnTo>
                  <a:lnTo>
                    <a:pt x="4163" y="17"/>
                  </a:lnTo>
                  <a:lnTo>
                    <a:pt x="4168" y="25"/>
                  </a:lnTo>
                  <a:lnTo>
                    <a:pt x="4175" y="25"/>
                  </a:lnTo>
                  <a:lnTo>
                    <a:pt x="4178" y="17"/>
                  </a:lnTo>
                  <a:close/>
                  <a:moveTo>
                    <a:pt x="4175" y="17"/>
                  </a:moveTo>
                  <a:lnTo>
                    <a:pt x="4173" y="13"/>
                  </a:lnTo>
                  <a:lnTo>
                    <a:pt x="4166" y="15"/>
                  </a:lnTo>
                  <a:lnTo>
                    <a:pt x="4166" y="20"/>
                  </a:lnTo>
                  <a:lnTo>
                    <a:pt x="4173" y="22"/>
                  </a:lnTo>
                  <a:lnTo>
                    <a:pt x="4175" y="17"/>
                  </a:lnTo>
                  <a:close/>
                  <a:moveTo>
                    <a:pt x="4173" y="17"/>
                  </a:moveTo>
                  <a:lnTo>
                    <a:pt x="4171" y="15"/>
                  </a:lnTo>
                  <a:lnTo>
                    <a:pt x="4168" y="17"/>
                  </a:lnTo>
                  <a:lnTo>
                    <a:pt x="4171" y="20"/>
                  </a:lnTo>
                  <a:lnTo>
                    <a:pt x="4173" y="17"/>
                  </a:lnTo>
                  <a:close/>
                  <a:moveTo>
                    <a:pt x="4171" y="17"/>
                  </a:moveTo>
                  <a:lnTo>
                    <a:pt x="4171" y="15"/>
                  </a:lnTo>
                  <a:moveTo>
                    <a:pt x="4171" y="63"/>
                  </a:moveTo>
                  <a:lnTo>
                    <a:pt x="4214" y="63"/>
                  </a:lnTo>
                  <a:lnTo>
                    <a:pt x="4257" y="65"/>
                  </a:lnTo>
                  <a:lnTo>
                    <a:pt x="4341" y="68"/>
                  </a:lnTo>
                  <a:lnTo>
                    <a:pt x="4343" y="10"/>
                  </a:lnTo>
                  <a:moveTo>
                    <a:pt x="4341" y="68"/>
                  </a:moveTo>
                  <a:lnTo>
                    <a:pt x="4514" y="73"/>
                  </a:lnTo>
                  <a:moveTo>
                    <a:pt x="4516" y="10"/>
                  </a:moveTo>
                  <a:lnTo>
                    <a:pt x="4507" y="13"/>
                  </a:lnTo>
                  <a:lnTo>
                    <a:pt x="4500" y="22"/>
                  </a:lnTo>
                  <a:lnTo>
                    <a:pt x="4500" y="32"/>
                  </a:lnTo>
                  <a:lnTo>
                    <a:pt x="4507" y="42"/>
                  </a:lnTo>
                  <a:lnTo>
                    <a:pt x="4516" y="44"/>
                  </a:lnTo>
                  <a:lnTo>
                    <a:pt x="4526" y="42"/>
                  </a:lnTo>
                  <a:lnTo>
                    <a:pt x="4533" y="32"/>
                  </a:lnTo>
                  <a:lnTo>
                    <a:pt x="4533" y="22"/>
                  </a:lnTo>
                  <a:lnTo>
                    <a:pt x="4526" y="13"/>
                  </a:lnTo>
                  <a:lnTo>
                    <a:pt x="4516" y="10"/>
                  </a:lnTo>
                  <a:close/>
                  <a:moveTo>
                    <a:pt x="4516" y="13"/>
                  </a:moveTo>
                  <a:lnTo>
                    <a:pt x="4507" y="15"/>
                  </a:lnTo>
                  <a:lnTo>
                    <a:pt x="4502" y="25"/>
                  </a:lnTo>
                  <a:lnTo>
                    <a:pt x="4504" y="34"/>
                  </a:lnTo>
                  <a:lnTo>
                    <a:pt x="4511" y="42"/>
                  </a:lnTo>
                  <a:lnTo>
                    <a:pt x="4521" y="42"/>
                  </a:lnTo>
                  <a:lnTo>
                    <a:pt x="4528" y="34"/>
                  </a:lnTo>
                  <a:lnTo>
                    <a:pt x="4531" y="25"/>
                  </a:lnTo>
                  <a:lnTo>
                    <a:pt x="4526" y="17"/>
                  </a:lnTo>
                  <a:lnTo>
                    <a:pt x="4516" y="13"/>
                  </a:lnTo>
                  <a:close/>
                  <a:moveTo>
                    <a:pt x="4528" y="27"/>
                  </a:moveTo>
                  <a:lnTo>
                    <a:pt x="4526" y="20"/>
                  </a:lnTo>
                  <a:lnTo>
                    <a:pt x="4516" y="15"/>
                  </a:lnTo>
                  <a:lnTo>
                    <a:pt x="4509" y="17"/>
                  </a:lnTo>
                  <a:lnTo>
                    <a:pt x="4504" y="27"/>
                  </a:lnTo>
                  <a:lnTo>
                    <a:pt x="4507" y="34"/>
                  </a:lnTo>
                  <a:lnTo>
                    <a:pt x="4516" y="39"/>
                  </a:lnTo>
                  <a:lnTo>
                    <a:pt x="4523" y="37"/>
                  </a:lnTo>
                  <a:lnTo>
                    <a:pt x="4528" y="27"/>
                  </a:lnTo>
                  <a:close/>
                  <a:moveTo>
                    <a:pt x="4516" y="17"/>
                  </a:moveTo>
                  <a:lnTo>
                    <a:pt x="4509" y="20"/>
                  </a:lnTo>
                  <a:lnTo>
                    <a:pt x="4507" y="27"/>
                  </a:lnTo>
                  <a:lnTo>
                    <a:pt x="4509" y="34"/>
                  </a:lnTo>
                  <a:lnTo>
                    <a:pt x="4516" y="37"/>
                  </a:lnTo>
                  <a:lnTo>
                    <a:pt x="4523" y="34"/>
                  </a:lnTo>
                  <a:lnTo>
                    <a:pt x="4526" y="27"/>
                  </a:lnTo>
                  <a:lnTo>
                    <a:pt x="4523" y="20"/>
                  </a:lnTo>
                  <a:lnTo>
                    <a:pt x="4516" y="17"/>
                  </a:lnTo>
                  <a:close/>
                  <a:moveTo>
                    <a:pt x="4516" y="20"/>
                  </a:moveTo>
                  <a:lnTo>
                    <a:pt x="4509" y="22"/>
                  </a:lnTo>
                  <a:lnTo>
                    <a:pt x="4509" y="30"/>
                  </a:lnTo>
                  <a:lnTo>
                    <a:pt x="4516" y="34"/>
                  </a:lnTo>
                  <a:lnTo>
                    <a:pt x="4523" y="32"/>
                  </a:lnTo>
                  <a:lnTo>
                    <a:pt x="4523" y="25"/>
                  </a:lnTo>
                  <a:lnTo>
                    <a:pt x="4516" y="20"/>
                  </a:lnTo>
                  <a:close/>
                  <a:moveTo>
                    <a:pt x="4521" y="27"/>
                  </a:moveTo>
                  <a:lnTo>
                    <a:pt x="4519" y="22"/>
                  </a:lnTo>
                  <a:lnTo>
                    <a:pt x="4511" y="25"/>
                  </a:lnTo>
                  <a:lnTo>
                    <a:pt x="4511" y="30"/>
                  </a:lnTo>
                  <a:lnTo>
                    <a:pt x="4519" y="32"/>
                  </a:lnTo>
                  <a:lnTo>
                    <a:pt x="4521" y="27"/>
                  </a:lnTo>
                  <a:close/>
                  <a:moveTo>
                    <a:pt x="4516" y="25"/>
                  </a:moveTo>
                  <a:lnTo>
                    <a:pt x="4514" y="27"/>
                  </a:lnTo>
                  <a:lnTo>
                    <a:pt x="4516" y="30"/>
                  </a:lnTo>
                  <a:lnTo>
                    <a:pt x="4519" y="27"/>
                  </a:lnTo>
                  <a:lnTo>
                    <a:pt x="4516" y="25"/>
                  </a:lnTo>
                  <a:close/>
                  <a:moveTo>
                    <a:pt x="4516" y="27"/>
                  </a:moveTo>
                  <a:lnTo>
                    <a:pt x="4516" y="25"/>
                  </a:lnTo>
                  <a:moveTo>
                    <a:pt x="4514" y="73"/>
                  </a:moveTo>
                  <a:lnTo>
                    <a:pt x="4600" y="75"/>
                  </a:lnTo>
                  <a:lnTo>
                    <a:pt x="4687" y="77"/>
                  </a:lnTo>
                  <a:lnTo>
                    <a:pt x="4687" y="20"/>
                  </a:lnTo>
                  <a:moveTo>
                    <a:pt x="4687" y="77"/>
                  </a:moveTo>
                  <a:lnTo>
                    <a:pt x="4857" y="82"/>
                  </a:lnTo>
                  <a:moveTo>
                    <a:pt x="4860" y="20"/>
                  </a:moveTo>
                  <a:lnTo>
                    <a:pt x="4850" y="22"/>
                  </a:lnTo>
                  <a:lnTo>
                    <a:pt x="4843" y="32"/>
                  </a:lnTo>
                  <a:lnTo>
                    <a:pt x="4843" y="42"/>
                  </a:lnTo>
                  <a:lnTo>
                    <a:pt x="4850" y="51"/>
                  </a:lnTo>
                  <a:lnTo>
                    <a:pt x="4860" y="54"/>
                  </a:lnTo>
                  <a:lnTo>
                    <a:pt x="4869" y="51"/>
                  </a:lnTo>
                  <a:lnTo>
                    <a:pt x="4876" y="42"/>
                  </a:lnTo>
                  <a:lnTo>
                    <a:pt x="4876" y="32"/>
                  </a:lnTo>
                  <a:lnTo>
                    <a:pt x="4869" y="22"/>
                  </a:lnTo>
                  <a:lnTo>
                    <a:pt x="4860" y="20"/>
                  </a:lnTo>
                  <a:close/>
                  <a:moveTo>
                    <a:pt x="4860" y="22"/>
                  </a:moveTo>
                  <a:lnTo>
                    <a:pt x="4850" y="25"/>
                  </a:lnTo>
                  <a:lnTo>
                    <a:pt x="4845" y="34"/>
                  </a:lnTo>
                  <a:lnTo>
                    <a:pt x="4847" y="44"/>
                  </a:lnTo>
                  <a:lnTo>
                    <a:pt x="4855" y="51"/>
                  </a:lnTo>
                  <a:lnTo>
                    <a:pt x="4864" y="51"/>
                  </a:lnTo>
                  <a:lnTo>
                    <a:pt x="4871" y="44"/>
                  </a:lnTo>
                  <a:lnTo>
                    <a:pt x="4874" y="34"/>
                  </a:lnTo>
                  <a:lnTo>
                    <a:pt x="4869" y="27"/>
                  </a:lnTo>
                  <a:lnTo>
                    <a:pt x="4860" y="22"/>
                  </a:lnTo>
                  <a:close/>
                  <a:moveTo>
                    <a:pt x="4871" y="37"/>
                  </a:moveTo>
                  <a:lnTo>
                    <a:pt x="4869" y="30"/>
                  </a:lnTo>
                  <a:lnTo>
                    <a:pt x="4860" y="25"/>
                  </a:lnTo>
                  <a:lnTo>
                    <a:pt x="4852" y="27"/>
                  </a:lnTo>
                  <a:lnTo>
                    <a:pt x="4847" y="37"/>
                  </a:lnTo>
                  <a:lnTo>
                    <a:pt x="4850" y="44"/>
                  </a:lnTo>
                  <a:lnTo>
                    <a:pt x="4860" y="49"/>
                  </a:lnTo>
                  <a:lnTo>
                    <a:pt x="4867" y="46"/>
                  </a:lnTo>
                  <a:lnTo>
                    <a:pt x="4871" y="37"/>
                  </a:lnTo>
                  <a:close/>
                  <a:moveTo>
                    <a:pt x="4860" y="27"/>
                  </a:moveTo>
                  <a:lnTo>
                    <a:pt x="4852" y="30"/>
                  </a:lnTo>
                  <a:lnTo>
                    <a:pt x="4850" y="37"/>
                  </a:lnTo>
                  <a:lnTo>
                    <a:pt x="4852" y="44"/>
                  </a:lnTo>
                  <a:lnTo>
                    <a:pt x="4860" y="46"/>
                  </a:lnTo>
                  <a:lnTo>
                    <a:pt x="4867" y="44"/>
                  </a:lnTo>
                  <a:lnTo>
                    <a:pt x="4869" y="37"/>
                  </a:lnTo>
                  <a:lnTo>
                    <a:pt x="4867" y="30"/>
                  </a:lnTo>
                  <a:lnTo>
                    <a:pt x="4860" y="27"/>
                  </a:lnTo>
                  <a:close/>
                  <a:moveTo>
                    <a:pt x="4860" y="30"/>
                  </a:moveTo>
                  <a:lnTo>
                    <a:pt x="4852" y="32"/>
                  </a:lnTo>
                  <a:lnTo>
                    <a:pt x="4852" y="39"/>
                  </a:lnTo>
                  <a:lnTo>
                    <a:pt x="4860" y="44"/>
                  </a:lnTo>
                  <a:lnTo>
                    <a:pt x="4867" y="42"/>
                  </a:lnTo>
                  <a:lnTo>
                    <a:pt x="4867" y="34"/>
                  </a:lnTo>
                  <a:lnTo>
                    <a:pt x="4860" y="30"/>
                  </a:lnTo>
                  <a:close/>
                  <a:moveTo>
                    <a:pt x="4864" y="37"/>
                  </a:moveTo>
                  <a:lnTo>
                    <a:pt x="4862" y="32"/>
                  </a:lnTo>
                  <a:lnTo>
                    <a:pt x="4855" y="34"/>
                  </a:lnTo>
                  <a:lnTo>
                    <a:pt x="4855" y="39"/>
                  </a:lnTo>
                  <a:lnTo>
                    <a:pt x="4862" y="42"/>
                  </a:lnTo>
                  <a:lnTo>
                    <a:pt x="4864" y="37"/>
                  </a:lnTo>
                  <a:close/>
                  <a:moveTo>
                    <a:pt x="4860" y="34"/>
                  </a:moveTo>
                  <a:lnTo>
                    <a:pt x="4857" y="37"/>
                  </a:lnTo>
                  <a:lnTo>
                    <a:pt x="4860" y="39"/>
                  </a:lnTo>
                  <a:lnTo>
                    <a:pt x="4862" y="37"/>
                  </a:lnTo>
                  <a:lnTo>
                    <a:pt x="4860" y="34"/>
                  </a:lnTo>
                  <a:close/>
                  <a:moveTo>
                    <a:pt x="4860" y="37"/>
                  </a:moveTo>
                  <a:lnTo>
                    <a:pt x="4860" y="34"/>
                  </a:lnTo>
                  <a:moveTo>
                    <a:pt x="4857" y="82"/>
                  </a:moveTo>
                  <a:lnTo>
                    <a:pt x="4943" y="85"/>
                  </a:lnTo>
                  <a:lnTo>
                    <a:pt x="5030" y="87"/>
                  </a:lnTo>
                  <a:lnTo>
                    <a:pt x="5030" y="30"/>
                  </a:lnTo>
                  <a:moveTo>
                    <a:pt x="5030" y="87"/>
                  </a:moveTo>
                  <a:lnTo>
                    <a:pt x="5200" y="92"/>
                  </a:lnTo>
                  <a:moveTo>
                    <a:pt x="5203" y="30"/>
                  </a:moveTo>
                  <a:lnTo>
                    <a:pt x="5193" y="32"/>
                  </a:lnTo>
                  <a:lnTo>
                    <a:pt x="5186" y="42"/>
                  </a:lnTo>
                  <a:lnTo>
                    <a:pt x="5186" y="51"/>
                  </a:lnTo>
                  <a:lnTo>
                    <a:pt x="5193" y="61"/>
                  </a:lnTo>
                  <a:lnTo>
                    <a:pt x="5203" y="63"/>
                  </a:lnTo>
                  <a:lnTo>
                    <a:pt x="5212" y="61"/>
                  </a:lnTo>
                  <a:lnTo>
                    <a:pt x="5220" y="51"/>
                  </a:lnTo>
                  <a:lnTo>
                    <a:pt x="5220" y="42"/>
                  </a:lnTo>
                  <a:lnTo>
                    <a:pt x="5212" y="32"/>
                  </a:lnTo>
                  <a:lnTo>
                    <a:pt x="5203" y="30"/>
                  </a:lnTo>
                  <a:close/>
                  <a:moveTo>
                    <a:pt x="5203" y="32"/>
                  </a:moveTo>
                  <a:lnTo>
                    <a:pt x="5193" y="34"/>
                  </a:lnTo>
                  <a:lnTo>
                    <a:pt x="5188" y="44"/>
                  </a:lnTo>
                  <a:lnTo>
                    <a:pt x="5191" y="54"/>
                  </a:lnTo>
                  <a:lnTo>
                    <a:pt x="5198" y="61"/>
                  </a:lnTo>
                  <a:lnTo>
                    <a:pt x="5207" y="61"/>
                  </a:lnTo>
                  <a:lnTo>
                    <a:pt x="5215" y="54"/>
                  </a:lnTo>
                  <a:lnTo>
                    <a:pt x="5217" y="44"/>
                  </a:lnTo>
                  <a:lnTo>
                    <a:pt x="5212" y="37"/>
                  </a:lnTo>
                  <a:lnTo>
                    <a:pt x="5203" y="32"/>
                  </a:lnTo>
                  <a:close/>
                  <a:moveTo>
                    <a:pt x="5215" y="46"/>
                  </a:moveTo>
                  <a:lnTo>
                    <a:pt x="5212" y="39"/>
                  </a:lnTo>
                  <a:lnTo>
                    <a:pt x="5203" y="34"/>
                  </a:lnTo>
                  <a:lnTo>
                    <a:pt x="5195" y="37"/>
                  </a:lnTo>
                  <a:lnTo>
                    <a:pt x="5191" y="46"/>
                  </a:lnTo>
                  <a:lnTo>
                    <a:pt x="5193" y="54"/>
                  </a:lnTo>
                  <a:lnTo>
                    <a:pt x="5203" y="58"/>
                  </a:lnTo>
                  <a:lnTo>
                    <a:pt x="5210" y="56"/>
                  </a:lnTo>
                  <a:lnTo>
                    <a:pt x="5215" y="46"/>
                  </a:lnTo>
                  <a:close/>
                  <a:moveTo>
                    <a:pt x="5203" y="37"/>
                  </a:moveTo>
                  <a:lnTo>
                    <a:pt x="5195" y="39"/>
                  </a:lnTo>
                  <a:lnTo>
                    <a:pt x="5193" y="46"/>
                  </a:lnTo>
                  <a:lnTo>
                    <a:pt x="5195" y="54"/>
                  </a:lnTo>
                  <a:lnTo>
                    <a:pt x="5203" y="56"/>
                  </a:lnTo>
                  <a:lnTo>
                    <a:pt x="5210" y="54"/>
                  </a:lnTo>
                  <a:lnTo>
                    <a:pt x="5212" y="46"/>
                  </a:lnTo>
                  <a:lnTo>
                    <a:pt x="5210" y="39"/>
                  </a:lnTo>
                  <a:lnTo>
                    <a:pt x="5203" y="37"/>
                  </a:lnTo>
                  <a:close/>
                  <a:moveTo>
                    <a:pt x="5203" y="39"/>
                  </a:moveTo>
                  <a:lnTo>
                    <a:pt x="5195" y="42"/>
                  </a:lnTo>
                  <a:lnTo>
                    <a:pt x="5195" y="49"/>
                  </a:lnTo>
                  <a:lnTo>
                    <a:pt x="5203" y="54"/>
                  </a:lnTo>
                  <a:lnTo>
                    <a:pt x="5210" y="51"/>
                  </a:lnTo>
                  <a:lnTo>
                    <a:pt x="5210" y="44"/>
                  </a:lnTo>
                  <a:lnTo>
                    <a:pt x="5203" y="39"/>
                  </a:lnTo>
                  <a:close/>
                  <a:moveTo>
                    <a:pt x="5207" y="46"/>
                  </a:moveTo>
                  <a:lnTo>
                    <a:pt x="5205" y="42"/>
                  </a:lnTo>
                  <a:lnTo>
                    <a:pt x="5198" y="44"/>
                  </a:lnTo>
                  <a:lnTo>
                    <a:pt x="5198" y="49"/>
                  </a:lnTo>
                  <a:lnTo>
                    <a:pt x="5205" y="51"/>
                  </a:lnTo>
                  <a:lnTo>
                    <a:pt x="5207" y="46"/>
                  </a:lnTo>
                  <a:close/>
                  <a:moveTo>
                    <a:pt x="5203" y="44"/>
                  </a:moveTo>
                  <a:lnTo>
                    <a:pt x="5200" y="46"/>
                  </a:lnTo>
                  <a:lnTo>
                    <a:pt x="5203" y="49"/>
                  </a:lnTo>
                  <a:lnTo>
                    <a:pt x="5205" y="46"/>
                  </a:lnTo>
                  <a:lnTo>
                    <a:pt x="5203" y="44"/>
                  </a:lnTo>
                  <a:close/>
                  <a:moveTo>
                    <a:pt x="5203" y="46"/>
                  </a:moveTo>
                  <a:lnTo>
                    <a:pt x="5203" y="44"/>
                  </a:lnTo>
                  <a:moveTo>
                    <a:pt x="5200" y="92"/>
                  </a:moveTo>
                  <a:lnTo>
                    <a:pt x="5287" y="94"/>
                  </a:lnTo>
                  <a:lnTo>
                    <a:pt x="5373" y="97"/>
                  </a:lnTo>
                  <a:lnTo>
                    <a:pt x="5373" y="39"/>
                  </a:lnTo>
                  <a:moveTo>
                    <a:pt x="5373" y="97"/>
                  </a:moveTo>
                  <a:lnTo>
                    <a:pt x="5543" y="102"/>
                  </a:lnTo>
                  <a:moveTo>
                    <a:pt x="5546" y="39"/>
                  </a:moveTo>
                  <a:lnTo>
                    <a:pt x="5536" y="42"/>
                  </a:lnTo>
                  <a:lnTo>
                    <a:pt x="5529" y="51"/>
                  </a:lnTo>
                  <a:lnTo>
                    <a:pt x="5529" y="61"/>
                  </a:lnTo>
                  <a:lnTo>
                    <a:pt x="5536" y="70"/>
                  </a:lnTo>
                  <a:lnTo>
                    <a:pt x="5546" y="73"/>
                  </a:lnTo>
                  <a:lnTo>
                    <a:pt x="5555" y="70"/>
                  </a:lnTo>
                  <a:lnTo>
                    <a:pt x="5563" y="61"/>
                  </a:lnTo>
                  <a:lnTo>
                    <a:pt x="5563" y="51"/>
                  </a:lnTo>
                  <a:lnTo>
                    <a:pt x="5555" y="42"/>
                  </a:lnTo>
                  <a:lnTo>
                    <a:pt x="5546" y="39"/>
                  </a:lnTo>
                  <a:close/>
                  <a:moveTo>
                    <a:pt x="5546" y="42"/>
                  </a:moveTo>
                  <a:lnTo>
                    <a:pt x="5536" y="44"/>
                  </a:lnTo>
                  <a:lnTo>
                    <a:pt x="5531" y="54"/>
                  </a:lnTo>
                  <a:lnTo>
                    <a:pt x="5534" y="63"/>
                  </a:lnTo>
                  <a:lnTo>
                    <a:pt x="5541" y="70"/>
                  </a:lnTo>
                  <a:lnTo>
                    <a:pt x="5551" y="70"/>
                  </a:lnTo>
                  <a:lnTo>
                    <a:pt x="5558" y="63"/>
                  </a:lnTo>
                  <a:lnTo>
                    <a:pt x="5560" y="54"/>
                  </a:lnTo>
                  <a:lnTo>
                    <a:pt x="5555" y="46"/>
                  </a:lnTo>
                  <a:lnTo>
                    <a:pt x="5546" y="42"/>
                  </a:lnTo>
                  <a:close/>
                  <a:moveTo>
                    <a:pt x="5558" y="56"/>
                  </a:moveTo>
                  <a:lnTo>
                    <a:pt x="5555" y="49"/>
                  </a:lnTo>
                  <a:lnTo>
                    <a:pt x="5546" y="44"/>
                  </a:lnTo>
                  <a:lnTo>
                    <a:pt x="5539" y="46"/>
                  </a:lnTo>
                  <a:lnTo>
                    <a:pt x="5534" y="56"/>
                  </a:lnTo>
                  <a:lnTo>
                    <a:pt x="5536" y="63"/>
                  </a:lnTo>
                  <a:lnTo>
                    <a:pt x="5546" y="68"/>
                  </a:lnTo>
                  <a:lnTo>
                    <a:pt x="5553" y="65"/>
                  </a:lnTo>
                  <a:lnTo>
                    <a:pt x="5558" y="56"/>
                  </a:lnTo>
                  <a:close/>
                  <a:moveTo>
                    <a:pt x="5546" y="46"/>
                  </a:moveTo>
                  <a:lnTo>
                    <a:pt x="5539" y="49"/>
                  </a:lnTo>
                  <a:lnTo>
                    <a:pt x="5536" y="56"/>
                  </a:lnTo>
                  <a:lnTo>
                    <a:pt x="5539" y="63"/>
                  </a:lnTo>
                  <a:lnTo>
                    <a:pt x="5546" y="65"/>
                  </a:lnTo>
                  <a:lnTo>
                    <a:pt x="5553" y="63"/>
                  </a:lnTo>
                  <a:lnTo>
                    <a:pt x="5555" y="56"/>
                  </a:lnTo>
                  <a:lnTo>
                    <a:pt x="5553" y="49"/>
                  </a:lnTo>
                  <a:lnTo>
                    <a:pt x="5546" y="46"/>
                  </a:lnTo>
                  <a:close/>
                  <a:moveTo>
                    <a:pt x="5546" y="49"/>
                  </a:moveTo>
                  <a:lnTo>
                    <a:pt x="5539" y="51"/>
                  </a:lnTo>
                  <a:lnTo>
                    <a:pt x="5539" y="58"/>
                  </a:lnTo>
                  <a:lnTo>
                    <a:pt x="5546" y="63"/>
                  </a:lnTo>
                  <a:lnTo>
                    <a:pt x="5553" y="61"/>
                  </a:lnTo>
                  <a:lnTo>
                    <a:pt x="5553" y="54"/>
                  </a:lnTo>
                  <a:lnTo>
                    <a:pt x="5546" y="49"/>
                  </a:lnTo>
                  <a:close/>
                  <a:moveTo>
                    <a:pt x="5551" y="56"/>
                  </a:moveTo>
                  <a:lnTo>
                    <a:pt x="5548" y="51"/>
                  </a:lnTo>
                  <a:lnTo>
                    <a:pt x="5541" y="54"/>
                  </a:lnTo>
                  <a:lnTo>
                    <a:pt x="5541" y="58"/>
                  </a:lnTo>
                  <a:lnTo>
                    <a:pt x="5548" y="61"/>
                  </a:lnTo>
                  <a:lnTo>
                    <a:pt x="5551" y="56"/>
                  </a:lnTo>
                  <a:close/>
                  <a:moveTo>
                    <a:pt x="5546" y="54"/>
                  </a:moveTo>
                  <a:lnTo>
                    <a:pt x="5543" y="56"/>
                  </a:lnTo>
                  <a:lnTo>
                    <a:pt x="5546" y="58"/>
                  </a:lnTo>
                  <a:lnTo>
                    <a:pt x="5548" y="56"/>
                  </a:lnTo>
                  <a:lnTo>
                    <a:pt x="5546" y="54"/>
                  </a:lnTo>
                  <a:close/>
                  <a:moveTo>
                    <a:pt x="5546" y="56"/>
                  </a:moveTo>
                  <a:lnTo>
                    <a:pt x="5546" y="54"/>
                  </a:lnTo>
                  <a:moveTo>
                    <a:pt x="5543" y="102"/>
                  </a:moveTo>
                  <a:lnTo>
                    <a:pt x="5630" y="104"/>
                  </a:lnTo>
                  <a:lnTo>
                    <a:pt x="5716" y="106"/>
                  </a:lnTo>
                  <a:lnTo>
                    <a:pt x="5716" y="49"/>
                  </a:lnTo>
                  <a:moveTo>
                    <a:pt x="5716" y="106"/>
                  </a:moveTo>
                  <a:lnTo>
                    <a:pt x="5887" y="111"/>
                  </a:lnTo>
                  <a:moveTo>
                    <a:pt x="5889" y="49"/>
                  </a:moveTo>
                  <a:lnTo>
                    <a:pt x="5880" y="51"/>
                  </a:lnTo>
                  <a:lnTo>
                    <a:pt x="5872" y="61"/>
                  </a:lnTo>
                  <a:lnTo>
                    <a:pt x="5872" y="70"/>
                  </a:lnTo>
                  <a:lnTo>
                    <a:pt x="5880" y="80"/>
                  </a:lnTo>
                  <a:lnTo>
                    <a:pt x="5889" y="82"/>
                  </a:lnTo>
                  <a:lnTo>
                    <a:pt x="5899" y="80"/>
                  </a:lnTo>
                  <a:lnTo>
                    <a:pt x="5906" y="70"/>
                  </a:lnTo>
                  <a:lnTo>
                    <a:pt x="5906" y="61"/>
                  </a:lnTo>
                  <a:lnTo>
                    <a:pt x="5899" y="51"/>
                  </a:lnTo>
                  <a:lnTo>
                    <a:pt x="5889" y="49"/>
                  </a:lnTo>
                  <a:close/>
                  <a:moveTo>
                    <a:pt x="5889" y="51"/>
                  </a:moveTo>
                  <a:lnTo>
                    <a:pt x="5880" y="54"/>
                  </a:lnTo>
                  <a:lnTo>
                    <a:pt x="5875" y="63"/>
                  </a:lnTo>
                  <a:lnTo>
                    <a:pt x="5877" y="73"/>
                  </a:lnTo>
                  <a:lnTo>
                    <a:pt x="5884" y="80"/>
                  </a:lnTo>
                  <a:lnTo>
                    <a:pt x="5894" y="80"/>
                  </a:lnTo>
                  <a:lnTo>
                    <a:pt x="5901" y="73"/>
                  </a:lnTo>
                  <a:lnTo>
                    <a:pt x="5903" y="63"/>
                  </a:lnTo>
                  <a:lnTo>
                    <a:pt x="5899" y="56"/>
                  </a:lnTo>
                  <a:lnTo>
                    <a:pt x="5889" y="51"/>
                  </a:lnTo>
                  <a:close/>
                  <a:moveTo>
                    <a:pt x="5901" y="65"/>
                  </a:moveTo>
                  <a:lnTo>
                    <a:pt x="5899" y="58"/>
                  </a:lnTo>
                  <a:lnTo>
                    <a:pt x="5889" y="54"/>
                  </a:lnTo>
                  <a:lnTo>
                    <a:pt x="5882" y="56"/>
                  </a:lnTo>
                  <a:lnTo>
                    <a:pt x="5877" y="65"/>
                  </a:lnTo>
                  <a:lnTo>
                    <a:pt x="5880" y="73"/>
                  </a:lnTo>
                  <a:lnTo>
                    <a:pt x="5889" y="77"/>
                  </a:lnTo>
                  <a:lnTo>
                    <a:pt x="5896" y="75"/>
                  </a:lnTo>
                  <a:lnTo>
                    <a:pt x="5901" y="65"/>
                  </a:lnTo>
                  <a:close/>
                  <a:moveTo>
                    <a:pt x="5889" y="56"/>
                  </a:moveTo>
                  <a:lnTo>
                    <a:pt x="5882" y="58"/>
                  </a:lnTo>
                  <a:lnTo>
                    <a:pt x="5880" y="65"/>
                  </a:lnTo>
                  <a:lnTo>
                    <a:pt x="5882" y="73"/>
                  </a:lnTo>
                  <a:lnTo>
                    <a:pt x="5889" y="75"/>
                  </a:lnTo>
                  <a:lnTo>
                    <a:pt x="5896" y="73"/>
                  </a:lnTo>
                  <a:lnTo>
                    <a:pt x="5899" y="65"/>
                  </a:lnTo>
                  <a:lnTo>
                    <a:pt x="5896" y="58"/>
                  </a:lnTo>
                  <a:lnTo>
                    <a:pt x="5889" y="56"/>
                  </a:lnTo>
                  <a:close/>
                  <a:moveTo>
                    <a:pt x="5889" y="58"/>
                  </a:moveTo>
                  <a:lnTo>
                    <a:pt x="5882" y="61"/>
                  </a:lnTo>
                  <a:lnTo>
                    <a:pt x="5882" y="68"/>
                  </a:lnTo>
                  <a:lnTo>
                    <a:pt x="5889" y="73"/>
                  </a:lnTo>
                  <a:lnTo>
                    <a:pt x="5896" y="70"/>
                  </a:lnTo>
                  <a:lnTo>
                    <a:pt x="5896" y="63"/>
                  </a:lnTo>
                  <a:lnTo>
                    <a:pt x="5889" y="58"/>
                  </a:lnTo>
                  <a:close/>
                  <a:moveTo>
                    <a:pt x="5894" y="65"/>
                  </a:moveTo>
                  <a:lnTo>
                    <a:pt x="5891" y="61"/>
                  </a:lnTo>
                  <a:lnTo>
                    <a:pt x="5884" y="63"/>
                  </a:lnTo>
                  <a:lnTo>
                    <a:pt x="5884" y="68"/>
                  </a:lnTo>
                  <a:lnTo>
                    <a:pt x="5891" y="70"/>
                  </a:lnTo>
                  <a:lnTo>
                    <a:pt x="5894" y="65"/>
                  </a:lnTo>
                  <a:close/>
                  <a:moveTo>
                    <a:pt x="5889" y="63"/>
                  </a:moveTo>
                  <a:lnTo>
                    <a:pt x="5887" y="65"/>
                  </a:lnTo>
                  <a:lnTo>
                    <a:pt x="5889" y="68"/>
                  </a:lnTo>
                  <a:lnTo>
                    <a:pt x="5891" y="65"/>
                  </a:lnTo>
                  <a:lnTo>
                    <a:pt x="5889" y="63"/>
                  </a:lnTo>
                  <a:close/>
                  <a:moveTo>
                    <a:pt x="5889" y="65"/>
                  </a:moveTo>
                  <a:lnTo>
                    <a:pt x="5889" y="63"/>
                  </a:lnTo>
                  <a:moveTo>
                    <a:pt x="5887" y="111"/>
                  </a:moveTo>
                  <a:lnTo>
                    <a:pt x="5973" y="114"/>
                  </a:lnTo>
                  <a:lnTo>
                    <a:pt x="6060" y="116"/>
                  </a:lnTo>
                  <a:lnTo>
                    <a:pt x="6060" y="58"/>
                  </a:lnTo>
                  <a:moveTo>
                    <a:pt x="6060" y="116"/>
                  </a:moveTo>
                  <a:lnTo>
                    <a:pt x="6230" y="121"/>
                  </a:lnTo>
                  <a:moveTo>
                    <a:pt x="6232" y="58"/>
                  </a:moveTo>
                  <a:lnTo>
                    <a:pt x="6223" y="61"/>
                  </a:lnTo>
                  <a:lnTo>
                    <a:pt x="6215" y="70"/>
                  </a:lnTo>
                  <a:lnTo>
                    <a:pt x="6215" y="80"/>
                  </a:lnTo>
                  <a:lnTo>
                    <a:pt x="6223" y="90"/>
                  </a:lnTo>
                  <a:lnTo>
                    <a:pt x="6232" y="92"/>
                  </a:lnTo>
                  <a:lnTo>
                    <a:pt x="6242" y="90"/>
                  </a:lnTo>
                  <a:lnTo>
                    <a:pt x="6249" y="80"/>
                  </a:lnTo>
                  <a:lnTo>
                    <a:pt x="6249" y="70"/>
                  </a:lnTo>
                  <a:lnTo>
                    <a:pt x="6242" y="61"/>
                  </a:lnTo>
                  <a:lnTo>
                    <a:pt x="6232" y="58"/>
                  </a:lnTo>
                  <a:close/>
                  <a:moveTo>
                    <a:pt x="6232" y="61"/>
                  </a:moveTo>
                  <a:lnTo>
                    <a:pt x="6223" y="63"/>
                  </a:lnTo>
                  <a:lnTo>
                    <a:pt x="6218" y="73"/>
                  </a:lnTo>
                  <a:lnTo>
                    <a:pt x="6220" y="82"/>
                  </a:lnTo>
                  <a:lnTo>
                    <a:pt x="6227" y="90"/>
                  </a:lnTo>
                  <a:lnTo>
                    <a:pt x="6237" y="90"/>
                  </a:lnTo>
                  <a:lnTo>
                    <a:pt x="6244" y="82"/>
                  </a:lnTo>
                  <a:lnTo>
                    <a:pt x="6247" y="73"/>
                  </a:lnTo>
                  <a:lnTo>
                    <a:pt x="6242" y="65"/>
                  </a:lnTo>
                  <a:lnTo>
                    <a:pt x="6232" y="61"/>
                  </a:lnTo>
                  <a:close/>
                  <a:moveTo>
                    <a:pt x="6244" y="75"/>
                  </a:moveTo>
                  <a:lnTo>
                    <a:pt x="6242" y="68"/>
                  </a:lnTo>
                  <a:lnTo>
                    <a:pt x="6232" y="63"/>
                  </a:lnTo>
                  <a:lnTo>
                    <a:pt x="6225" y="65"/>
                  </a:lnTo>
                  <a:lnTo>
                    <a:pt x="6220" y="75"/>
                  </a:lnTo>
                  <a:lnTo>
                    <a:pt x="6223" y="82"/>
                  </a:lnTo>
                  <a:lnTo>
                    <a:pt x="6232" y="87"/>
                  </a:lnTo>
                  <a:lnTo>
                    <a:pt x="6240" y="85"/>
                  </a:lnTo>
                  <a:lnTo>
                    <a:pt x="6244" y="75"/>
                  </a:lnTo>
                  <a:close/>
                  <a:moveTo>
                    <a:pt x="6232" y="65"/>
                  </a:moveTo>
                  <a:lnTo>
                    <a:pt x="6225" y="68"/>
                  </a:lnTo>
                  <a:lnTo>
                    <a:pt x="6223" y="75"/>
                  </a:lnTo>
                  <a:lnTo>
                    <a:pt x="6225" y="82"/>
                  </a:lnTo>
                  <a:lnTo>
                    <a:pt x="6232" y="85"/>
                  </a:lnTo>
                  <a:lnTo>
                    <a:pt x="6240" y="82"/>
                  </a:lnTo>
                  <a:lnTo>
                    <a:pt x="6242" y="75"/>
                  </a:lnTo>
                  <a:lnTo>
                    <a:pt x="6240" y="68"/>
                  </a:lnTo>
                  <a:lnTo>
                    <a:pt x="6232" y="65"/>
                  </a:lnTo>
                  <a:close/>
                  <a:moveTo>
                    <a:pt x="6232" y="68"/>
                  </a:moveTo>
                  <a:lnTo>
                    <a:pt x="6225" y="70"/>
                  </a:lnTo>
                  <a:lnTo>
                    <a:pt x="6225" y="77"/>
                  </a:lnTo>
                  <a:lnTo>
                    <a:pt x="6232" y="82"/>
                  </a:lnTo>
                  <a:lnTo>
                    <a:pt x="6240" y="80"/>
                  </a:lnTo>
                  <a:lnTo>
                    <a:pt x="6240" y="73"/>
                  </a:lnTo>
                  <a:lnTo>
                    <a:pt x="6232" y="68"/>
                  </a:lnTo>
                  <a:close/>
                  <a:moveTo>
                    <a:pt x="6237" y="75"/>
                  </a:moveTo>
                  <a:lnTo>
                    <a:pt x="6235" y="70"/>
                  </a:lnTo>
                  <a:lnTo>
                    <a:pt x="6227" y="73"/>
                  </a:lnTo>
                  <a:lnTo>
                    <a:pt x="6227" y="77"/>
                  </a:lnTo>
                  <a:lnTo>
                    <a:pt x="6235" y="80"/>
                  </a:lnTo>
                  <a:lnTo>
                    <a:pt x="6237" y="75"/>
                  </a:lnTo>
                  <a:close/>
                  <a:moveTo>
                    <a:pt x="6232" y="73"/>
                  </a:moveTo>
                  <a:lnTo>
                    <a:pt x="6230" y="75"/>
                  </a:lnTo>
                  <a:lnTo>
                    <a:pt x="6232" y="77"/>
                  </a:lnTo>
                  <a:lnTo>
                    <a:pt x="6235" y="75"/>
                  </a:lnTo>
                  <a:lnTo>
                    <a:pt x="6232" y="73"/>
                  </a:lnTo>
                  <a:close/>
                  <a:moveTo>
                    <a:pt x="6232" y="75"/>
                  </a:moveTo>
                  <a:lnTo>
                    <a:pt x="6232" y="73"/>
                  </a:lnTo>
                  <a:moveTo>
                    <a:pt x="6230" y="121"/>
                  </a:moveTo>
                  <a:lnTo>
                    <a:pt x="6316" y="123"/>
                  </a:lnTo>
                  <a:lnTo>
                    <a:pt x="6403" y="125"/>
                  </a:lnTo>
                  <a:lnTo>
                    <a:pt x="6403" y="68"/>
                  </a:lnTo>
                  <a:moveTo>
                    <a:pt x="6403" y="125"/>
                  </a:moveTo>
                  <a:lnTo>
                    <a:pt x="6573" y="130"/>
                  </a:lnTo>
                  <a:moveTo>
                    <a:pt x="6575" y="68"/>
                  </a:moveTo>
                  <a:lnTo>
                    <a:pt x="6566" y="70"/>
                  </a:lnTo>
                  <a:lnTo>
                    <a:pt x="6559" y="80"/>
                  </a:lnTo>
                  <a:lnTo>
                    <a:pt x="6559" y="90"/>
                  </a:lnTo>
                  <a:lnTo>
                    <a:pt x="6566" y="99"/>
                  </a:lnTo>
                  <a:lnTo>
                    <a:pt x="6575" y="102"/>
                  </a:lnTo>
                  <a:lnTo>
                    <a:pt x="6585" y="99"/>
                  </a:lnTo>
                  <a:lnTo>
                    <a:pt x="6592" y="90"/>
                  </a:lnTo>
                  <a:lnTo>
                    <a:pt x="6592" y="80"/>
                  </a:lnTo>
                  <a:lnTo>
                    <a:pt x="6585" y="70"/>
                  </a:lnTo>
                  <a:lnTo>
                    <a:pt x="6575" y="68"/>
                  </a:lnTo>
                  <a:close/>
                  <a:moveTo>
                    <a:pt x="6575" y="70"/>
                  </a:moveTo>
                  <a:lnTo>
                    <a:pt x="6566" y="73"/>
                  </a:lnTo>
                  <a:lnTo>
                    <a:pt x="6561" y="82"/>
                  </a:lnTo>
                  <a:lnTo>
                    <a:pt x="6563" y="92"/>
                  </a:lnTo>
                  <a:lnTo>
                    <a:pt x="6571" y="99"/>
                  </a:lnTo>
                  <a:lnTo>
                    <a:pt x="6580" y="99"/>
                  </a:lnTo>
                  <a:lnTo>
                    <a:pt x="6587" y="92"/>
                  </a:lnTo>
                  <a:lnTo>
                    <a:pt x="6590" y="82"/>
                  </a:lnTo>
                  <a:lnTo>
                    <a:pt x="6585" y="75"/>
                  </a:lnTo>
                  <a:lnTo>
                    <a:pt x="6575" y="70"/>
                  </a:lnTo>
                  <a:close/>
                  <a:moveTo>
                    <a:pt x="6587" y="85"/>
                  </a:moveTo>
                  <a:lnTo>
                    <a:pt x="6585" y="77"/>
                  </a:lnTo>
                  <a:lnTo>
                    <a:pt x="6575" y="73"/>
                  </a:lnTo>
                  <a:lnTo>
                    <a:pt x="6568" y="75"/>
                  </a:lnTo>
                  <a:lnTo>
                    <a:pt x="6563" y="85"/>
                  </a:lnTo>
                  <a:lnTo>
                    <a:pt x="6566" y="92"/>
                  </a:lnTo>
                  <a:lnTo>
                    <a:pt x="6575" y="97"/>
                  </a:lnTo>
                  <a:lnTo>
                    <a:pt x="6583" y="94"/>
                  </a:lnTo>
                  <a:lnTo>
                    <a:pt x="6587" y="85"/>
                  </a:lnTo>
                  <a:close/>
                  <a:moveTo>
                    <a:pt x="6575" y="75"/>
                  </a:moveTo>
                  <a:lnTo>
                    <a:pt x="6568" y="77"/>
                  </a:lnTo>
                  <a:lnTo>
                    <a:pt x="6566" y="85"/>
                  </a:lnTo>
                  <a:lnTo>
                    <a:pt x="6568" y="92"/>
                  </a:lnTo>
                  <a:lnTo>
                    <a:pt x="6575" y="94"/>
                  </a:lnTo>
                  <a:lnTo>
                    <a:pt x="6583" y="92"/>
                  </a:lnTo>
                  <a:lnTo>
                    <a:pt x="6585" y="85"/>
                  </a:lnTo>
                  <a:lnTo>
                    <a:pt x="6583" y="77"/>
                  </a:lnTo>
                  <a:lnTo>
                    <a:pt x="6575" y="75"/>
                  </a:lnTo>
                  <a:close/>
                  <a:moveTo>
                    <a:pt x="6575" y="77"/>
                  </a:moveTo>
                  <a:lnTo>
                    <a:pt x="6568" y="80"/>
                  </a:lnTo>
                  <a:lnTo>
                    <a:pt x="6568" y="87"/>
                  </a:lnTo>
                  <a:lnTo>
                    <a:pt x="6575" y="92"/>
                  </a:lnTo>
                  <a:lnTo>
                    <a:pt x="6583" y="90"/>
                  </a:lnTo>
                  <a:lnTo>
                    <a:pt x="6583" y="82"/>
                  </a:lnTo>
                  <a:lnTo>
                    <a:pt x="6575" y="77"/>
                  </a:lnTo>
                  <a:close/>
                  <a:moveTo>
                    <a:pt x="6580" y="85"/>
                  </a:moveTo>
                  <a:lnTo>
                    <a:pt x="6578" y="80"/>
                  </a:lnTo>
                  <a:lnTo>
                    <a:pt x="6571" y="82"/>
                  </a:lnTo>
                  <a:lnTo>
                    <a:pt x="6571" y="87"/>
                  </a:lnTo>
                  <a:lnTo>
                    <a:pt x="6578" y="90"/>
                  </a:lnTo>
                  <a:lnTo>
                    <a:pt x="6580" y="85"/>
                  </a:lnTo>
                  <a:close/>
                  <a:moveTo>
                    <a:pt x="6575" y="82"/>
                  </a:moveTo>
                  <a:lnTo>
                    <a:pt x="6573" y="85"/>
                  </a:lnTo>
                  <a:lnTo>
                    <a:pt x="6575" y="87"/>
                  </a:lnTo>
                  <a:lnTo>
                    <a:pt x="6578" y="85"/>
                  </a:lnTo>
                  <a:lnTo>
                    <a:pt x="6575" y="82"/>
                  </a:lnTo>
                  <a:close/>
                  <a:moveTo>
                    <a:pt x="6575" y="85"/>
                  </a:moveTo>
                  <a:lnTo>
                    <a:pt x="6575" y="82"/>
                  </a:lnTo>
                  <a:moveTo>
                    <a:pt x="6573" y="130"/>
                  </a:moveTo>
                  <a:lnTo>
                    <a:pt x="6660" y="133"/>
                  </a:lnTo>
                  <a:lnTo>
                    <a:pt x="6746" y="135"/>
                  </a:lnTo>
                  <a:lnTo>
                    <a:pt x="6748" y="77"/>
                  </a:lnTo>
                  <a:moveTo>
                    <a:pt x="6746" y="135"/>
                  </a:moveTo>
                  <a:lnTo>
                    <a:pt x="6916" y="140"/>
                  </a:lnTo>
                  <a:moveTo>
                    <a:pt x="6919" y="77"/>
                  </a:moveTo>
                  <a:lnTo>
                    <a:pt x="6909" y="80"/>
                  </a:lnTo>
                  <a:lnTo>
                    <a:pt x="6902" y="90"/>
                  </a:lnTo>
                  <a:lnTo>
                    <a:pt x="6902" y="99"/>
                  </a:lnTo>
                  <a:lnTo>
                    <a:pt x="6909" y="109"/>
                  </a:lnTo>
                  <a:lnTo>
                    <a:pt x="6919" y="111"/>
                  </a:lnTo>
                  <a:lnTo>
                    <a:pt x="6928" y="109"/>
                  </a:lnTo>
                  <a:lnTo>
                    <a:pt x="6935" y="99"/>
                  </a:lnTo>
                  <a:lnTo>
                    <a:pt x="6935" y="90"/>
                  </a:lnTo>
                  <a:lnTo>
                    <a:pt x="6928" y="80"/>
                  </a:lnTo>
                  <a:lnTo>
                    <a:pt x="6919" y="77"/>
                  </a:lnTo>
                  <a:close/>
                  <a:moveTo>
                    <a:pt x="6919" y="80"/>
                  </a:moveTo>
                  <a:lnTo>
                    <a:pt x="6909" y="82"/>
                  </a:lnTo>
                  <a:lnTo>
                    <a:pt x="6904" y="92"/>
                  </a:lnTo>
                  <a:lnTo>
                    <a:pt x="6907" y="102"/>
                  </a:lnTo>
                  <a:lnTo>
                    <a:pt x="6914" y="109"/>
                  </a:lnTo>
                  <a:lnTo>
                    <a:pt x="6923" y="109"/>
                  </a:lnTo>
                  <a:lnTo>
                    <a:pt x="6931" y="102"/>
                  </a:lnTo>
                  <a:lnTo>
                    <a:pt x="6933" y="92"/>
                  </a:lnTo>
                  <a:lnTo>
                    <a:pt x="6928" y="85"/>
                  </a:lnTo>
                  <a:lnTo>
                    <a:pt x="6919" y="80"/>
                  </a:lnTo>
                  <a:close/>
                  <a:moveTo>
                    <a:pt x="6931" y="94"/>
                  </a:moveTo>
                  <a:lnTo>
                    <a:pt x="6928" y="87"/>
                  </a:lnTo>
                  <a:lnTo>
                    <a:pt x="6919" y="82"/>
                  </a:lnTo>
                  <a:lnTo>
                    <a:pt x="6911" y="85"/>
                  </a:lnTo>
                  <a:lnTo>
                    <a:pt x="6907" y="94"/>
                  </a:lnTo>
                  <a:lnTo>
                    <a:pt x="6909" y="102"/>
                  </a:lnTo>
                  <a:lnTo>
                    <a:pt x="6919" y="106"/>
                  </a:lnTo>
                  <a:lnTo>
                    <a:pt x="6926" y="104"/>
                  </a:lnTo>
                  <a:lnTo>
                    <a:pt x="6931" y="94"/>
                  </a:lnTo>
                  <a:close/>
                  <a:moveTo>
                    <a:pt x="6919" y="85"/>
                  </a:moveTo>
                  <a:lnTo>
                    <a:pt x="6911" y="87"/>
                  </a:lnTo>
                  <a:lnTo>
                    <a:pt x="6909" y="94"/>
                  </a:lnTo>
                  <a:lnTo>
                    <a:pt x="6911" y="102"/>
                  </a:lnTo>
                  <a:lnTo>
                    <a:pt x="6919" y="104"/>
                  </a:lnTo>
                  <a:lnTo>
                    <a:pt x="6926" y="102"/>
                  </a:lnTo>
                  <a:lnTo>
                    <a:pt x="6928" y="94"/>
                  </a:lnTo>
                  <a:lnTo>
                    <a:pt x="6926" y="87"/>
                  </a:lnTo>
                  <a:lnTo>
                    <a:pt x="6919" y="85"/>
                  </a:lnTo>
                  <a:close/>
                  <a:moveTo>
                    <a:pt x="6919" y="87"/>
                  </a:moveTo>
                  <a:lnTo>
                    <a:pt x="6911" y="90"/>
                  </a:lnTo>
                  <a:lnTo>
                    <a:pt x="6911" y="97"/>
                  </a:lnTo>
                  <a:lnTo>
                    <a:pt x="6919" y="102"/>
                  </a:lnTo>
                  <a:lnTo>
                    <a:pt x="6926" y="99"/>
                  </a:lnTo>
                  <a:lnTo>
                    <a:pt x="6926" y="92"/>
                  </a:lnTo>
                  <a:lnTo>
                    <a:pt x="6919" y="87"/>
                  </a:lnTo>
                  <a:close/>
                  <a:moveTo>
                    <a:pt x="6923" y="94"/>
                  </a:moveTo>
                  <a:lnTo>
                    <a:pt x="6921" y="90"/>
                  </a:lnTo>
                  <a:lnTo>
                    <a:pt x="6914" y="92"/>
                  </a:lnTo>
                  <a:lnTo>
                    <a:pt x="6914" y="97"/>
                  </a:lnTo>
                  <a:lnTo>
                    <a:pt x="6921" y="99"/>
                  </a:lnTo>
                  <a:lnTo>
                    <a:pt x="6923" y="94"/>
                  </a:lnTo>
                  <a:close/>
                  <a:moveTo>
                    <a:pt x="6919" y="92"/>
                  </a:moveTo>
                  <a:lnTo>
                    <a:pt x="6916" y="94"/>
                  </a:lnTo>
                  <a:lnTo>
                    <a:pt x="6919" y="97"/>
                  </a:lnTo>
                  <a:lnTo>
                    <a:pt x="6921" y="94"/>
                  </a:lnTo>
                  <a:lnTo>
                    <a:pt x="6919" y="92"/>
                  </a:lnTo>
                  <a:close/>
                  <a:moveTo>
                    <a:pt x="6919" y="94"/>
                  </a:moveTo>
                  <a:lnTo>
                    <a:pt x="6919" y="92"/>
                  </a:lnTo>
                  <a:moveTo>
                    <a:pt x="6916" y="140"/>
                  </a:moveTo>
                  <a:lnTo>
                    <a:pt x="7003" y="142"/>
                  </a:lnTo>
                  <a:lnTo>
                    <a:pt x="7089" y="145"/>
                  </a:lnTo>
                  <a:lnTo>
                    <a:pt x="7091" y="90"/>
                  </a:lnTo>
                  <a:moveTo>
                    <a:pt x="7089" y="145"/>
                  </a:moveTo>
                  <a:lnTo>
                    <a:pt x="7260" y="150"/>
                  </a:lnTo>
                  <a:moveTo>
                    <a:pt x="7262" y="87"/>
                  </a:moveTo>
                  <a:lnTo>
                    <a:pt x="7252" y="90"/>
                  </a:lnTo>
                  <a:lnTo>
                    <a:pt x="7245" y="99"/>
                  </a:lnTo>
                  <a:lnTo>
                    <a:pt x="7245" y="109"/>
                  </a:lnTo>
                  <a:lnTo>
                    <a:pt x="7252" y="118"/>
                  </a:lnTo>
                  <a:lnTo>
                    <a:pt x="7262" y="121"/>
                  </a:lnTo>
                  <a:lnTo>
                    <a:pt x="7271" y="118"/>
                  </a:lnTo>
                  <a:lnTo>
                    <a:pt x="7279" y="109"/>
                  </a:lnTo>
                  <a:lnTo>
                    <a:pt x="7279" y="99"/>
                  </a:lnTo>
                  <a:lnTo>
                    <a:pt x="7271" y="90"/>
                  </a:lnTo>
                  <a:lnTo>
                    <a:pt x="7262" y="87"/>
                  </a:lnTo>
                  <a:close/>
                  <a:moveTo>
                    <a:pt x="7262" y="90"/>
                  </a:moveTo>
                  <a:lnTo>
                    <a:pt x="7252" y="92"/>
                  </a:lnTo>
                  <a:lnTo>
                    <a:pt x="7247" y="102"/>
                  </a:lnTo>
                  <a:lnTo>
                    <a:pt x="7250" y="111"/>
                  </a:lnTo>
                  <a:lnTo>
                    <a:pt x="7257" y="118"/>
                  </a:lnTo>
                  <a:lnTo>
                    <a:pt x="7267" y="118"/>
                  </a:lnTo>
                  <a:lnTo>
                    <a:pt x="7274" y="111"/>
                  </a:lnTo>
                  <a:lnTo>
                    <a:pt x="7276" y="102"/>
                  </a:lnTo>
                  <a:lnTo>
                    <a:pt x="7271" y="94"/>
                  </a:lnTo>
                  <a:lnTo>
                    <a:pt x="7262" y="90"/>
                  </a:lnTo>
                  <a:close/>
                  <a:moveTo>
                    <a:pt x="7274" y="104"/>
                  </a:moveTo>
                  <a:lnTo>
                    <a:pt x="7271" y="97"/>
                  </a:lnTo>
                  <a:lnTo>
                    <a:pt x="7262" y="92"/>
                  </a:lnTo>
                  <a:lnTo>
                    <a:pt x="7255" y="94"/>
                  </a:lnTo>
                  <a:lnTo>
                    <a:pt x="7250" y="104"/>
                  </a:lnTo>
                  <a:lnTo>
                    <a:pt x="7252" y="111"/>
                  </a:lnTo>
                  <a:lnTo>
                    <a:pt x="7262" y="116"/>
                  </a:lnTo>
                  <a:lnTo>
                    <a:pt x="7269" y="114"/>
                  </a:lnTo>
                  <a:lnTo>
                    <a:pt x="7274" y="104"/>
                  </a:lnTo>
                  <a:close/>
                  <a:moveTo>
                    <a:pt x="7262" y="94"/>
                  </a:moveTo>
                  <a:lnTo>
                    <a:pt x="7255" y="97"/>
                  </a:lnTo>
                  <a:lnTo>
                    <a:pt x="7252" y="104"/>
                  </a:lnTo>
                  <a:lnTo>
                    <a:pt x="7255" y="111"/>
                  </a:lnTo>
                  <a:lnTo>
                    <a:pt x="7262" y="114"/>
                  </a:lnTo>
                  <a:lnTo>
                    <a:pt x="7269" y="111"/>
                  </a:lnTo>
                  <a:lnTo>
                    <a:pt x="7271" y="104"/>
                  </a:lnTo>
                  <a:lnTo>
                    <a:pt x="7269" y="97"/>
                  </a:lnTo>
                  <a:lnTo>
                    <a:pt x="7262" y="94"/>
                  </a:lnTo>
                  <a:close/>
                  <a:moveTo>
                    <a:pt x="7262" y="97"/>
                  </a:moveTo>
                  <a:lnTo>
                    <a:pt x="7255" y="99"/>
                  </a:lnTo>
                  <a:lnTo>
                    <a:pt x="7255" y="106"/>
                  </a:lnTo>
                  <a:lnTo>
                    <a:pt x="7262" y="111"/>
                  </a:lnTo>
                  <a:lnTo>
                    <a:pt x="7269" y="109"/>
                  </a:lnTo>
                  <a:lnTo>
                    <a:pt x="7269" y="102"/>
                  </a:lnTo>
                  <a:lnTo>
                    <a:pt x="7262" y="97"/>
                  </a:lnTo>
                  <a:close/>
                  <a:moveTo>
                    <a:pt x="7267" y="104"/>
                  </a:moveTo>
                  <a:lnTo>
                    <a:pt x="7264" y="99"/>
                  </a:lnTo>
                  <a:lnTo>
                    <a:pt x="7257" y="102"/>
                  </a:lnTo>
                  <a:lnTo>
                    <a:pt x="7257" y="106"/>
                  </a:lnTo>
                  <a:lnTo>
                    <a:pt x="7264" y="109"/>
                  </a:lnTo>
                  <a:lnTo>
                    <a:pt x="7267" y="104"/>
                  </a:lnTo>
                  <a:close/>
                  <a:moveTo>
                    <a:pt x="7262" y="102"/>
                  </a:moveTo>
                  <a:lnTo>
                    <a:pt x="7260" y="104"/>
                  </a:lnTo>
                  <a:lnTo>
                    <a:pt x="7262" y="106"/>
                  </a:lnTo>
                  <a:lnTo>
                    <a:pt x="7264" y="104"/>
                  </a:lnTo>
                  <a:lnTo>
                    <a:pt x="7262" y="102"/>
                  </a:lnTo>
                  <a:close/>
                  <a:moveTo>
                    <a:pt x="7262" y="104"/>
                  </a:moveTo>
                  <a:lnTo>
                    <a:pt x="7262" y="102"/>
                  </a:lnTo>
                  <a:moveTo>
                    <a:pt x="7260" y="150"/>
                  </a:moveTo>
                  <a:lnTo>
                    <a:pt x="7346" y="154"/>
                  </a:lnTo>
                  <a:lnTo>
                    <a:pt x="7432" y="157"/>
                  </a:lnTo>
                  <a:lnTo>
                    <a:pt x="7435" y="99"/>
                  </a:lnTo>
                  <a:moveTo>
                    <a:pt x="7432" y="157"/>
                  </a:moveTo>
                  <a:lnTo>
                    <a:pt x="7603" y="162"/>
                  </a:lnTo>
                  <a:moveTo>
                    <a:pt x="7605" y="99"/>
                  </a:moveTo>
                  <a:lnTo>
                    <a:pt x="7595" y="102"/>
                  </a:lnTo>
                  <a:lnTo>
                    <a:pt x="7588" y="111"/>
                  </a:lnTo>
                  <a:lnTo>
                    <a:pt x="7588" y="121"/>
                  </a:lnTo>
                  <a:lnTo>
                    <a:pt x="7595" y="130"/>
                  </a:lnTo>
                  <a:lnTo>
                    <a:pt x="7605" y="133"/>
                  </a:lnTo>
                  <a:lnTo>
                    <a:pt x="7615" y="130"/>
                  </a:lnTo>
                  <a:lnTo>
                    <a:pt x="7622" y="121"/>
                  </a:lnTo>
                  <a:lnTo>
                    <a:pt x="7622" y="111"/>
                  </a:lnTo>
                  <a:lnTo>
                    <a:pt x="7615" y="102"/>
                  </a:lnTo>
                  <a:lnTo>
                    <a:pt x="7605" y="99"/>
                  </a:lnTo>
                  <a:close/>
                  <a:moveTo>
                    <a:pt x="7605" y="102"/>
                  </a:moveTo>
                  <a:lnTo>
                    <a:pt x="7595" y="104"/>
                  </a:lnTo>
                  <a:lnTo>
                    <a:pt x="7591" y="114"/>
                  </a:lnTo>
                  <a:lnTo>
                    <a:pt x="7593" y="123"/>
                  </a:lnTo>
                  <a:lnTo>
                    <a:pt x="7600" y="130"/>
                  </a:lnTo>
                  <a:lnTo>
                    <a:pt x="7610" y="130"/>
                  </a:lnTo>
                  <a:lnTo>
                    <a:pt x="7617" y="123"/>
                  </a:lnTo>
                  <a:lnTo>
                    <a:pt x="7620" y="114"/>
                  </a:lnTo>
                  <a:lnTo>
                    <a:pt x="7615" y="106"/>
                  </a:lnTo>
                  <a:lnTo>
                    <a:pt x="7605" y="102"/>
                  </a:lnTo>
                  <a:close/>
                  <a:moveTo>
                    <a:pt x="7617" y="116"/>
                  </a:moveTo>
                  <a:lnTo>
                    <a:pt x="7615" y="109"/>
                  </a:lnTo>
                  <a:lnTo>
                    <a:pt x="7605" y="104"/>
                  </a:lnTo>
                  <a:lnTo>
                    <a:pt x="7598" y="106"/>
                  </a:lnTo>
                  <a:lnTo>
                    <a:pt x="7593" y="116"/>
                  </a:lnTo>
                  <a:lnTo>
                    <a:pt x="7595" y="123"/>
                  </a:lnTo>
                  <a:lnTo>
                    <a:pt x="7605" y="128"/>
                  </a:lnTo>
                  <a:lnTo>
                    <a:pt x="7612" y="125"/>
                  </a:lnTo>
                  <a:lnTo>
                    <a:pt x="7617" y="116"/>
                  </a:lnTo>
                  <a:close/>
                  <a:moveTo>
                    <a:pt x="7605" y="106"/>
                  </a:moveTo>
                  <a:lnTo>
                    <a:pt x="7598" y="109"/>
                  </a:lnTo>
                  <a:lnTo>
                    <a:pt x="7595" y="116"/>
                  </a:lnTo>
                  <a:lnTo>
                    <a:pt x="7598" y="123"/>
                  </a:lnTo>
                  <a:lnTo>
                    <a:pt x="7605" y="125"/>
                  </a:lnTo>
                  <a:lnTo>
                    <a:pt x="7612" y="123"/>
                  </a:lnTo>
                  <a:lnTo>
                    <a:pt x="7615" y="116"/>
                  </a:lnTo>
                  <a:lnTo>
                    <a:pt x="7612" y="109"/>
                  </a:lnTo>
                  <a:lnTo>
                    <a:pt x="7605" y="106"/>
                  </a:lnTo>
                  <a:close/>
                  <a:moveTo>
                    <a:pt x="7605" y="109"/>
                  </a:moveTo>
                  <a:lnTo>
                    <a:pt x="7598" y="111"/>
                  </a:lnTo>
                  <a:lnTo>
                    <a:pt x="7598" y="118"/>
                  </a:lnTo>
                  <a:lnTo>
                    <a:pt x="7605" y="123"/>
                  </a:lnTo>
                  <a:lnTo>
                    <a:pt x="7612" y="121"/>
                  </a:lnTo>
                  <a:lnTo>
                    <a:pt x="7612" y="114"/>
                  </a:lnTo>
                  <a:lnTo>
                    <a:pt x="7605" y="109"/>
                  </a:lnTo>
                  <a:close/>
                  <a:moveTo>
                    <a:pt x="7610" y="116"/>
                  </a:moveTo>
                  <a:lnTo>
                    <a:pt x="7607" y="111"/>
                  </a:lnTo>
                  <a:lnTo>
                    <a:pt x="7600" y="114"/>
                  </a:lnTo>
                  <a:lnTo>
                    <a:pt x="7600" y="118"/>
                  </a:lnTo>
                  <a:lnTo>
                    <a:pt x="7607" y="121"/>
                  </a:lnTo>
                  <a:lnTo>
                    <a:pt x="7610" y="116"/>
                  </a:lnTo>
                  <a:close/>
                  <a:moveTo>
                    <a:pt x="7605" y="114"/>
                  </a:moveTo>
                  <a:lnTo>
                    <a:pt x="7603" y="116"/>
                  </a:lnTo>
                  <a:lnTo>
                    <a:pt x="7605" y="118"/>
                  </a:lnTo>
                  <a:lnTo>
                    <a:pt x="7607" y="116"/>
                  </a:lnTo>
                  <a:lnTo>
                    <a:pt x="7605" y="114"/>
                  </a:lnTo>
                  <a:close/>
                  <a:moveTo>
                    <a:pt x="7605" y="116"/>
                  </a:moveTo>
                  <a:lnTo>
                    <a:pt x="7605" y="114"/>
                  </a:lnTo>
                  <a:moveTo>
                    <a:pt x="7603" y="162"/>
                  </a:moveTo>
                  <a:lnTo>
                    <a:pt x="7689" y="164"/>
                  </a:lnTo>
                  <a:lnTo>
                    <a:pt x="7775" y="166"/>
                  </a:lnTo>
                  <a:lnTo>
                    <a:pt x="7778" y="109"/>
                  </a:lnTo>
                  <a:moveTo>
                    <a:pt x="7775" y="166"/>
                  </a:moveTo>
                  <a:lnTo>
                    <a:pt x="7948" y="171"/>
                  </a:lnTo>
                  <a:moveTo>
                    <a:pt x="7948" y="109"/>
                  </a:moveTo>
                  <a:lnTo>
                    <a:pt x="7939" y="111"/>
                  </a:lnTo>
                  <a:lnTo>
                    <a:pt x="7931" y="121"/>
                  </a:lnTo>
                  <a:lnTo>
                    <a:pt x="7931" y="130"/>
                  </a:lnTo>
                  <a:lnTo>
                    <a:pt x="7939" y="140"/>
                  </a:lnTo>
                  <a:lnTo>
                    <a:pt x="7948" y="142"/>
                  </a:lnTo>
                  <a:lnTo>
                    <a:pt x="7958" y="140"/>
                  </a:lnTo>
                  <a:lnTo>
                    <a:pt x="7965" y="130"/>
                  </a:lnTo>
                  <a:lnTo>
                    <a:pt x="7965" y="121"/>
                  </a:lnTo>
                  <a:lnTo>
                    <a:pt x="7958" y="111"/>
                  </a:lnTo>
                  <a:lnTo>
                    <a:pt x="7948" y="109"/>
                  </a:lnTo>
                  <a:close/>
                  <a:moveTo>
                    <a:pt x="7948" y="111"/>
                  </a:moveTo>
                  <a:lnTo>
                    <a:pt x="7939" y="114"/>
                  </a:lnTo>
                  <a:lnTo>
                    <a:pt x="7934" y="123"/>
                  </a:lnTo>
                  <a:lnTo>
                    <a:pt x="7936" y="133"/>
                  </a:lnTo>
                  <a:lnTo>
                    <a:pt x="7943" y="140"/>
                  </a:lnTo>
                  <a:lnTo>
                    <a:pt x="7953" y="140"/>
                  </a:lnTo>
                  <a:lnTo>
                    <a:pt x="7960" y="133"/>
                  </a:lnTo>
                  <a:lnTo>
                    <a:pt x="7963" y="123"/>
                  </a:lnTo>
                  <a:lnTo>
                    <a:pt x="7958" y="116"/>
                  </a:lnTo>
                  <a:lnTo>
                    <a:pt x="7948" y="111"/>
                  </a:lnTo>
                  <a:close/>
                  <a:moveTo>
                    <a:pt x="7960" y="125"/>
                  </a:moveTo>
                  <a:lnTo>
                    <a:pt x="7958" y="118"/>
                  </a:lnTo>
                  <a:lnTo>
                    <a:pt x="7948" y="114"/>
                  </a:lnTo>
                  <a:lnTo>
                    <a:pt x="7941" y="116"/>
                  </a:lnTo>
                  <a:lnTo>
                    <a:pt x="7936" y="125"/>
                  </a:lnTo>
                  <a:lnTo>
                    <a:pt x="7939" y="133"/>
                  </a:lnTo>
                  <a:lnTo>
                    <a:pt x="7948" y="137"/>
                  </a:lnTo>
                  <a:lnTo>
                    <a:pt x="7955" y="135"/>
                  </a:lnTo>
                  <a:lnTo>
                    <a:pt x="7960" y="125"/>
                  </a:lnTo>
                  <a:close/>
                  <a:moveTo>
                    <a:pt x="7948" y="116"/>
                  </a:moveTo>
                  <a:lnTo>
                    <a:pt x="7941" y="118"/>
                  </a:lnTo>
                  <a:lnTo>
                    <a:pt x="7939" y="125"/>
                  </a:lnTo>
                  <a:lnTo>
                    <a:pt x="7941" y="133"/>
                  </a:lnTo>
                  <a:lnTo>
                    <a:pt x="7948" y="135"/>
                  </a:lnTo>
                  <a:lnTo>
                    <a:pt x="7955" y="133"/>
                  </a:lnTo>
                  <a:lnTo>
                    <a:pt x="7958" y="125"/>
                  </a:lnTo>
                  <a:lnTo>
                    <a:pt x="7955" y="118"/>
                  </a:lnTo>
                  <a:lnTo>
                    <a:pt x="7948" y="116"/>
                  </a:lnTo>
                  <a:close/>
                  <a:moveTo>
                    <a:pt x="7948" y="118"/>
                  </a:moveTo>
                  <a:lnTo>
                    <a:pt x="7941" y="121"/>
                  </a:lnTo>
                  <a:lnTo>
                    <a:pt x="7941" y="128"/>
                  </a:lnTo>
                  <a:lnTo>
                    <a:pt x="7948" y="133"/>
                  </a:lnTo>
                  <a:lnTo>
                    <a:pt x="7955" y="130"/>
                  </a:lnTo>
                  <a:lnTo>
                    <a:pt x="7955" y="123"/>
                  </a:lnTo>
                  <a:lnTo>
                    <a:pt x="7948" y="118"/>
                  </a:lnTo>
                  <a:close/>
                  <a:moveTo>
                    <a:pt x="7953" y="125"/>
                  </a:moveTo>
                  <a:lnTo>
                    <a:pt x="7951" y="121"/>
                  </a:lnTo>
                  <a:lnTo>
                    <a:pt x="7943" y="123"/>
                  </a:lnTo>
                  <a:lnTo>
                    <a:pt x="7943" y="128"/>
                  </a:lnTo>
                  <a:lnTo>
                    <a:pt x="7951" y="130"/>
                  </a:lnTo>
                  <a:lnTo>
                    <a:pt x="7953" y="125"/>
                  </a:lnTo>
                  <a:close/>
                  <a:moveTo>
                    <a:pt x="7948" y="123"/>
                  </a:moveTo>
                  <a:lnTo>
                    <a:pt x="7946" y="125"/>
                  </a:lnTo>
                  <a:lnTo>
                    <a:pt x="7948" y="128"/>
                  </a:lnTo>
                  <a:lnTo>
                    <a:pt x="7951" y="125"/>
                  </a:lnTo>
                  <a:lnTo>
                    <a:pt x="7948" y="123"/>
                  </a:lnTo>
                  <a:close/>
                  <a:moveTo>
                    <a:pt x="7948" y="125"/>
                  </a:moveTo>
                  <a:lnTo>
                    <a:pt x="7948" y="123"/>
                  </a:lnTo>
                  <a:moveTo>
                    <a:pt x="7948" y="171"/>
                  </a:moveTo>
                  <a:lnTo>
                    <a:pt x="8032" y="174"/>
                  </a:lnTo>
                  <a:lnTo>
                    <a:pt x="8119" y="176"/>
                  </a:lnTo>
                  <a:lnTo>
                    <a:pt x="8121" y="118"/>
                  </a:lnTo>
                  <a:moveTo>
                    <a:pt x="8119" y="176"/>
                  </a:moveTo>
                  <a:lnTo>
                    <a:pt x="8231" y="178"/>
                  </a:lnTo>
                  <a:lnTo>
                    <a:pt x="8289" y="193"/>
                  </a:lnTo>
                  <a:moveTo>
                    <a:pt x="8303" y="130"/>
                  </a:moveTo>
                  <a:lnTo>
                    <a:pt x="8291" y="133"/>
                  </a:lnTo>
                  <a:lnTo>
                    <a:pt x="8284" y="137"/>
                  </a:lnTo>
                  <a:lnTo>
                    <a:pt x="8282" y="150"/>
                  </a:lnTo>
                  <a:lnTo>
                    <a:pt x="8287" y="159"/>
                  </a:lnTo>
                  <a:lnTo>
                    <a:pt x="8294" y="164"/>
                  </a:lnTo>
                  <a:lnTo>
                    <a:pt x="8306" y="162"/>
                  </a:lnTo>
                  <a:lnTo>
                    <a:pt x="8313" y="157"/>
                  </a:lnTo>
                  <a:lnTo>
                    <a:pt x="8315" y="145"/>
                  </a:lnTo>
                  <a:lnTo>
                    <a:pt x="8311" y="135"/>
                  </a:lnTo>
                  <a:lnTo>
                    <a:pt x="8303" y="130"/>
                  </a:lnTo>
                  <a:close/>
                  <a:moveTo>
                    <a:pt x="8301" y="133"/>
                  </a:moveTo>
                  <a:lnTo>
                    <a:pt x="8291" y="135"/>
                  </a:lnTo>
                  <a:lnTo>
                    <a:pt x="8284" y="142"/>
                  </a:lnTo>
                  <a:lnTo>
                    <a:pt x="8284" y="152"/>
                  </a:lnTo>
                  <a:lnTo>
                    <a:pt x="8291" y="159"/>
                  </a:lnTo>
                  <a:lnTo>
                    <a:pt x="8301" y="162"/>
                  </a:lnTo>
                  <a:lnTo>
                    <a:pt x="8308" y="157"/>
                  </a:lnTo>
                  <a:lnTo>
                    <a:pt x="8313" y="147"/>
                  </a:lnTo>
                  <a:lnTo>
                    <a:pt x="8311" y="137"/>
                  </a:lnTo>
                  <a:lnTo>
                    <a:pt x="8301" y="133"/>
                  </a:lnTo>
                  <a:close/>
                  <a:moveTo>
                    <a:pt x="8301" y="135"/>
                  </a:moveTo>
                  <a:lnTo>
                    <a:pt x="8291" y="137"/>
                  </a:lnTo>
                  <a:lnTo>
                    <a:pt x="8287" y="145"/>
                  </a:lnTo>
                  <a:lnTo>
                    <a:pt x="8289" y="154"/>
                  </a:lnTo>
                  <a:lnTo>
                    <a:pt x="8296" y="159"/>
                  </a:lnTo>
                  <a:lnTo>
                    <a:pt x="8306" y="157"/>
                  </a:lnTo>
                  <a:lnTo>
                    <a:pt x="8311" y="150"/>
                  </a:lnTo>
                  <a:lnTo>
                    <a:pt x="8308" y="140"/>
                  </a:lnTo>
                  <a:lnTo>
                    <a:pt x="8301" y="135"/>
                  </a:lnTo>
                  <a:close/>
                  <a:moveTo>
                    <a:pt x="8301" y="137"/>
                  </a:moveTo>
                  <a:lnTo>
                    <a:pt x="8294" y="140"/>
                  </a:lnTo>
                  <a:lnTo>
                    <a:pt x="8289" y="145"/>
                  </a:lnTo>
                  <a:lnTo>
                    <a:pt x="8291" y="152"/>
                  </a:lnTo>
                  <a:lnTo>
                    <a:pt x="8296" y="157"/>
                  </a:lnTo>
                  <a:lnTo>
                    <a:pt x="8303" y="154"/>
                  </a:lnTo>
                  <a:lnTo>
                    <a:pt x="8308" y="150"/>
                  </a:lnTo>
                  <a:lnTo>
                    <a:pt x="8306" y="142"/>
                  </a:lnTo>
                  <a:lnTo>
                    <a:pt x="8301" y="137"/>
                  </a:lnTo>
                  <a:close/>
                  <a:moveTo>
                    <a:pt x="8301" y="140"/>
                  </a:moveTo>
                  <a:lnTo>
                    <a:pt x="8294" y="142"/>
                  </a:lnTo>
                  <a:lnTo>
                    <a:pt x="8291" y="150"/>
                  </a:lnTo>
                  <a:lnTo>
                    <a:pt x="8296" y="154"/>
                  </a:lnTo>
                  <a:lnTo>
                    <a:pt x="8303" y="152"/>
                  </a:lnTo>
                  <a:lnTo>
                    <a:pt x="8306" y="145"/>
                  </a:lnTo>
                  <a:lnTo>
                    <a:pt x="8301" y="140"/>
                  </a:lnTo>
                  <a:close/>
                  <a:moveTo>
                    <a:pt x="8303" y="147"/>
                  </a:moveTo>
                  <a:lnTo>
                    <a:pt x="8301" y="142"/>
                  </a:lnTo>
                  <a:lnTo>
                    <a:pt x="8296" y="142"/>
                  </a:lnTo>
                  <a:lnTo>
                    <a:pt x="8294" y="150"/>
                  </a:lnTo>
                  <a:lnTo>
                    <a:pt x="8299" y="152"/>
                  </a:lnTo>
                  <a:lnTo>
                    <a:pt x="8303" y="147"/>
                  </a:lnTo>
                  <a:close/>
                  <a:moveTo>
                    <a:pt x="8299" y="145"/>
                  </a:moveTo>
                  <a:lnTo>
                    <a:pt x="8296" y="147"/>
                  </a:lnTo>
                  <a:lnTo>
                    <a:pt x="8299" y="150"/>
                  </a:lnTo>
                  <a:lnTo>
                    <a:pt x="8301" y="147"/>
                  </a:lnTo>
                  <a:lnTo>
                    <a:pt x="8299" y="145"/>
                  </a:lnTo>
                  <a:close/>
                  <a:moveTo>
                    <a:pt x="8299" y="147"/>
                  </a:moveTo>
                  <a:lnTo>
                    <a:pt x="8299" y="145"/>
                  </a:lnTo>
                  <a:moveTo>
                    <a:pt x="8289" y="193"/>
                  </a:moveTo>
                  <a:lnTo>
                    <a:pt x="8373" y="212"/>
                  </a:lnTo>
                  <a:lnTo>
                    <a:pt x="8455" y="231"/>
                  </a:lnTo>
                  <a:lnTo>
                    <a:pt x="8469" y="176"/>
                  </a:lnTo>
                  <a:moveTo>
                    <a:pt x="8455" y="231"/>
                  </a:moveTo>
                  <a:lnTo>
                    <a:pt x="8488" y="241"/>
                  </a:lnTo>
                  <a:lnTo>
                    <a:pt x="8611" y="305"/>
                  </a:lnTo>
                  <a:moveTo>
                    <a:pt x="8640" y="250"/>
                  </a:moveTo>
                  <a:lnTo>
                    <a:pt x="8630" y="248"/>
                  </a:lnTo>
                  <a:lnTo>
                    <a:pt x="8620" y="253"/>
                  </a:lnTo>
                  <a:lnTo>
                    <a:pt x="8615" y="262"/>
                  </a:lnTo>
                  <a:lnTo>
                    <a:pt x="8618" y="272"/>
                  </a:lnTo>
                  <a:lnTo>
                    <a:pt x="8625" y="279"/>
                  </a:lnTo>
                  <a:lnTo>
                    <a:pt x="8635" y="282"/>
                  </a:lnTo>
                  <a:lnTo>
                    <a:pt x="8644" y="277"/>
                  </a:lnTo>
                  <a:lnTo>
                    <a:pt x="8649" y="267"/>
                  </a:lnTo>
                  <a:lnTo>
                    <a:pt x="8647" y="257"/>
                  </a:lnTo>
                  <a:lnTo>
                    <a:pt x="8640" y="250"/>
                  </a:lnTo>
                  <a:close/>
                  <a:moveTo>
                    <a:pt x="8644" y="272"/>
                  </a:moveTo>
                  <a:lnTo>
                    <a:pt x="8647" y="262"/>
                  </a:lnTo>
                  <a:lnTo>
                    <a:pt x="8642" y="253"/>
                  </a:lnTo>
                  <a:lnTo>
                    <a:pt x="8632" y="250"/>
                  </a:lnTo>
                  <a:lnTo>
                    <a:pt x="8623" y="255"/>
                  </a:lnTo>
                  <a:lnTo>
                    <a:pt x="8618" y="262"/>
                  </a:lnTo>
                  <a:lnTo>
                    <a:pt x="8620" y="272"/>
                  </a:lnTo>
                  <a:lnTo>
                    <a:pt x="8627" y="279"/>
                  </a:lnTo>
                  <a:lnTo>
                    <a:pt x="8637" y="279"/>
                  </a:lnTo>
                  <a:lnTo>
                    <a:pt x="8644" y="272"/>
                  </a:lnTo>
                  <a:close/>
                  <a:moveTo>
                    <a:pt x="8637" y="255"/>
                  </a:moveTo>
                  <a:lnTo>
                    <a:pt x="8630" y="253"/>
                  </a:lnTo>
                  <a:lnTo>
                    <a:pt x="8623" y="260"/>
                  </a:lnTo>
                  <a:lnTo>
                    <a:pt x="8620" y="267"/>
                  </a:lnTo>
                  <a:lnTo>
                    <a:pt x="8627" y="274"/>
                  </a:lnTo>
                  <a:lnTo>
                    <a:pt x="8635" y="277"/>
                  </a:lnTo>
                  <a:lnTo>
                    <a:pt x="8642" y="270"/>
                  </a:lnTo>
                  <a:lnTo>
                    <a:pt x="8644" y="262"/>
                  </a:lnTo>
                  <a:lnTo>
                    <a:pt x="8637" y="255"/>
                  </a:lnTo>
                  <a:close/>
                  <a:moveTo>
                    <a:pt x="8637" y="255"/>
                  </a:moveTo>
                  <a:lnTo>
                    <a:pt x="8630" y="255"/>
                  </a:lnTo>
                  <a:lnTo>
                    <a:pt x="8623" y="260"/>
                  </a:lnTo>
                  <a:lnTo>
                    <a:pt x="8623" y="267"/>
                  </a:lnTo>
                  <a:lnTo>
                    <a:pt x="8627" y="274"/>
                  </a:lnTo>
                  <a:lnTo>
                    <a:pt x="8635" y="274"/>
                  </a:lnTo>
                  <a:lnTo>
                    <a:pt x="8642" y="270"/>
                  </a:lnTo>
                  <a:lnTo>
                    <a:pt x="8642" y="262"/>
                  </a:lnTo>
                  <a:lnTo>
                    <a:pt x="8637" y="255"/>
                  </a:lnTo>
                  <a:close/>
                  <a:moveTo>
                    <a:pt x="8635" y="257"/>
                  </a:moveTo>
                  <a:lnTo>
                    <a:pt x="8627" y="257"/>
                  </a:lnTo>
                  <a:lnTo>
                    <a:pt x="8625" y="265"/>
                  </a:lnTo>
                  <a:lnTo>
                    <a:pt x="8630" y="272"/>
                  </a:lnTo>
                  <a:lnTo>
                    <a:pt x="8637" y="272"/>
                  </a:lnTo>
                  <a:lnTo>
                    <a:pt x="8640" y="265"/>
                  </a:lnTo>
                  <a:lnTo>
                    <a:pt x="8635" y="257"/>
                  </a:lnTo>
                  <a:close/>
                  <a:moveTo>
                    <a:pt x="8635" y="260"/>
                  </a:moveTo>
                  <a:lnTo>
                    <a:pt x="8630" y="262"/>
                  </a:lnTo>
                  <a:lnTo>
                    <a:pt x="8627" y="267"/>
                  </a:lnTo>
                  <a:lnTo>
                    <a:pt x="8632" y="270"/>
                  </a:lnTo>
                  <a:lnTo>
                    <a:pt x="8637" y="265"/>
                  </a:lnTo>
                  <a:lnTo>
                    <a:pt x="8635" y="260"/>
                  </a:lnTo>
                  <a:close/>
                  <a:moveTo>
                    <a:pt x="8635" y="265"/>
                  </a:moveTo>
                  <a:lnTo>
                    <a:pt x="8632" y="262"/>
                  </a:lnTo>
                  <a:lnTo>
                    <a:pt x="8630" y="265"/>
                  </a:lnTo>
                  <a:lnTo>
                    <a:pt x="8632" y="267"/>
                  </a:lnTo>
                  <a:lnTo>
                    <a:pt x="8635" y="265"/>
                  </a:lnTo>
                  <a:close/>
                  <a:moveTo>
                    <a:pt x="8632" y="265"/>
                  </a:moveTo>
                  <a:lnTo>
                    <a:pt x="8632" y="262"/>
                  </a:lnTo>
                  <a:moveTo>
                    <a:pt x="8611" y="305"/>
                  </a:moveTo>
                  <a:lnTo>
                    <a:pt x="8687" y="346"/>
                  </a:lnTo>
                  <a:lnTo>
                    <a:pt x="8762" y="385"/>
                  </a:lnTo>
                  <a:lnTo>
                    <a:pt x="8788" y="334"/>
                  </a:lnTo>
                  <a:moveTo>
                    <a:pt x="8762" y="385"/>
                  </a:moveTo>
                  <a:lnTo>
                    <a:pt x="8831" y="423"/>
                  </a:lnTo>
                  <a:lnTo>
                    <a:pt x="8903" y="481"/>
                  </a:lnTo>
                  <a:moveTo>
                    <a:pt x="8942" y="433"/>
                  </a:moveTo>
                  <a:lnTo>
                    <a:pt x="8932" y="428"/>
                  </a:lnTo>
                  <a:lnTo>
                    <a:pt x="8923" y="430"/>
                  </a:lnTo>
                  <a:lnTo>
                    <a:pt x="8915" y="437"/>
                  </a:lnTo>
                  <a:lnTo>
                    <a:pt x="8915" y="450"/>
                  </a:lnTo>
                  <a:lnTo>
                    <a:pt x="8923" y="457"/>
                  </a:lnTo>
                  <a:lnTo>
                    <a:pt x="8932" y="462"/>
                  </a:lnTo>
                  <a:lnTo>
                    <a:pt x="8942" y="459"/>
                  </a:lnTo>
                  <a:lnTo>
                    <a:pt x="8949" y="452"/>
                  </a:lnTo>
                  <a:lnTo>
                    <a:pt x="8949" y="440"/>
                  </a:lnTo>
                  <a:lnTo>
                    <a:pt x="8942" y="433"/>
                  </a:lnTo>
                  <a:close/>
                  <a:moveTo>
                    <a:pt x="8942" y="433"/>
                  </a:moveTo>
                  <a:lnTo>
                    <a:pt x="8932" y="430"/>
                  </a:lnTo>
                  <a:lnTo>
                    <a:pt x="8923" y="433"/>
                  </a:lnTo>
                  <a:lnTo>
                    <a:pt x="8918" y="442"/>
                  </a:lnTo>
                  <a:lnTo>
                    <a:pt x="8920" y="452"/>
                  </a:lnTo>
                  <a:lnTo>
                    <a:pt x="8927" y="459"/>
                  </a:lnTo>
                  <a:lnTo>
                    <a:pt x="8937" y="459"/>
                  </a:lnTo>
                  <a:lnTo>
                    <a:pt x="8944" y="452"/>
                  </a:lnTo>
                  <a:lnTo>
                    <a:pt x="8947" y="442"/>
                  </a:lnTo>
                  <a:lnTo>
                    <a:pt x="8942" y="433"/>
                  </a:lnTo>
                  <a:close/>
                  <a:moveTo>
                    <a:pt x="8940" y="435"/>
                  </a:moveTo>
                  <a:lnTo>
                    <a:pt x="8930" y="433"/>
                  </a:lnTo>
                  <a:lnTo>
                    <a:pt x="8923" y="437"/>
                  </a:lnTo>
                  <a:lnTo>
                    <a:pt x="8920" y="447"/>
                  </a:lnTo>
                  <a:lnTo>
                    <a:pt x="8925" y="454"/>
                  </a:lnTo>
                  <a:lnTo>
                    <a:pt x="8935" y="457"/>
                  </a:lnTo>
                  <a:lnTo>
                    <a:pt x="8942" y="452"/>
                  </a:lnTo>
                  <a:lnTo>
                    <a:pt x="8944" y="442"/>
                  </a:lnTo>
                  <a:lnTo>
                    <a:pt x="8940" y="435"/>
                  </a:lnTo>
                  <a:close/>
                  <a:moveTo>
                    <a:pt x="8940" y="437"/>
                  </a:moveTo>
                  <a:lnTo>
                    <a:pt x="8932" y="435"/>
                  </a:lnTo>
                  <a:lnTo>
                    <a:pt x="8925" y="437"/>
                  </a:lnTo>
                  <a:lnTo>
                    <a:pt x="8923" y="445"/>
                  </a:lnTo>
                  <a:lnTo>
                    <a:pt x="8925" y="452"/>
                  </a:lnTo>
                  <a:lnTo>
                    <a:pt x="8932" y="454"/>
                  </a:lnTo>
                  <a:lnTo>
                    <a:pt x="8940" y="452"/>
                  </a:lnTo>
                  <a:lnTo>
                    <a:pt x="8942" y="445"/>
                  </a:lnTo>
                  <a:lnTo>
                    <a:pt x="8940" y="437"/>
                  </a:lnTo>
                  <a:close/>
                  <a:moveTo>
                    <a:pt x="8937" y="440"/>
                  </a:moveTo>
                  <a:lnTo>
                    <a:pt x="8930" y="437"/>
                  </a:lnTo>
                  <a:lnTo>
                    <a:pt x="8925" y="445"/>
                  </a:lnTo>
                  <a:lnTo>
                    <a:pt x="8927" y="450"/>
                  </a:lnTo>
                  <a:lnTo>
                    <a:pt x="8935" y="452"/>
                  </a:lnTo>
                  <a:lnTo>
                    <a:pt x="8940" y="445"/>
                  </a:lnTo>
                  <a:lnTo>
                    <a:pt x="8937" y="440"/>
                  </a:lnTo>
                  <a:close/>
                  <a:moveTo>
                    <a:pt x="8935" y="440"/>
                  </a:moveTo>
                  <a:lnTo>
                    <a:pt x="8930" y="440"/>
                  </a:lnTo>
                  <a:lnTo>
                    <a:pt x="8927" y="447"/>
                  </a:lnTo>
                  <a:lnTo>
                    <a:pt x="8932" y="450"/>
                  </a:lnTo>
                  <a:lnTo>
                    <a:pt x="8937" y="447"/>
                  </a:lnTo>
                  <a:lnTo>
                    <a:pt x="8935" y="440"/>
                  </a:lnTo>
                  <a:close/>
                  <a:moveTo>
                    <a:pt x="8935" y="447"/>
                  </a:moveTo>
                  <a:lnTo>
                    <a:pt x="8935" y="442"/>
                  </a:lnTo>
                  <a:lnTo>
                    <a:pt x="8930" y="442"/>
                  </a:lnTo>
                  <a:lnTo>
                    <a:pt x="8930" y="447"/>
                  </a:lnTo>
                  <a:lnTo>
                    <a:pt x="8935" y="447"/>
                  </a:lnTo>
                  <a:close/>
                  <a:moveTo>
                    <a:pt x="8932" y="445"/>
                  </a:moveTo>
                  <a:lnTo>
                    <a:pt x="8932" y="442"/>
                  </a:lnTo>
                  <a:moveTo>
                    <a:pt x="8903" y="481"/>
                  </a:moveTo>
                  <a:lnTo>
                    <a:pt x="8971" y="536"/>
                  </a:lnTo>
                  <a:lnTo>
                    <a:pt x="9038" y="589"/>
                  </a:lnTo>
                  <a:lnTo>
                    <a:pt x="9074" y="545"/>
                  </a:lnTo>
                  <a:moveTo>
                    <a:pt x="9038" y="589"/>
                  </a:moveTo>
                  <a:lnTo>
                    <a:pt x="9170" y="697"/>
                  </a:lnTo>
                  <a:moveTo>
                    <a:pt x="9208" y="651"/>
                  </a:moveTo>
                  <a:lnTo>
                    <a:pt x="9199" y="646"/>
                  </a:lnTo>
                  <a:lnTo>
                    <a:pt x="9189" y="649"/>
                  </a:lnTo>
                  <a:lnTo>
                    <a:pt x="9182" y="656"/>
                  </a:lnTo>
                  <a:lnTo>
                    <a:pt x="9182" y="668"/>
                  </a:lnTo>
                  <a:lnTo>
                    <a:pt x="9189" y="675"/>
                  </a:lnTo>
                  <a:lnTo>
                    <a:pt x="9199" y="680"/>
                  </a:lnTo>
                  <a:lnTo>
                    <a:pt x="9208" y="677"/>
                  </a:lnTo>
                  <a:lnTo>
                    <a:pt x="9215" y="670"/>
                  </a:lnTo>
                  <a:lnTo>
                    <a:pt x="9215" y="658"/>
                  </a:lnTo>
                  <a:lnTo>
                    <a:pt x="9208" y="651"/>
                  </a:lnTo>
                  <a:close/>
                  <a:moveTo>
                    <a:pt x="9208" y="651"/>
                  </a:moveTo>
                  <a:lnTo>
                    <a:pt x="9199" y="649"/>
                  </a:lnTo>
                  <a:lnTo>
                    <a:pt x="9189" y="651"/>
                  </a:lnTo>
                  <a:lnTo>
                    <a:pt x="9184" y="661"/>
                  </a:lnTo>
                  <a:lnTo>
                    <a:pt x="9187" y="670"/>
                  </a:lnTo>
                  <a:lnTo>
                    <a:pt x="9194" y="677"/>
                  </a:lnTo>
                  <a:lnTo>
                    <a:pt x="9203" y="677"/>
                  </a:lnTo>
                  <a:lnTo>
                    <a:pt x="9211" y="670"/>
                  </a:lnTo>
                  <a:lnTo>
                    <a:pt x="9213" y="661"/>
                  </a:lnTo>
                  <a:lnTo>
                    <a:pt x="9208" y="651"/>
                  </a:lnTo>
                  <a:close/>
                  <a:moveTo>
                    <a:pt x="9206" y="654"/>
                  </a:moveTo>
                  <a:lnTo>
                    <a:pt x="9196" y="651"/>
                  </a:lnTo>
                  <a:lnTo>
                    <a:pt x="9189" y="656"/>
                  </a:lnTo>
                  <a:lnTo>
                    <a:pt x="9187" y="665"/>
                  </a:lnTo>
                  <a:lnTo>
                    <a:pt x="9191" y="673"/>
                  </a:lnTo>
                  <a:lnTo>
                    <a:pt x="9201" y="675"/>
                  </a:lnTo>
                  <a:lnTo>
                    <a:pt x="9208" y="670"/>
                  </a:lnTo>
                  <a:lnTo>
                    <a:pt x="9211" y="661"/>
                  </a:lnTo>
                  <a:lnTo>
                    <a:pt x="9206" y="654"/>
                  </a:lnTo>
                  <a:close/>
                  <a:moveTo>
                    <a:pt x="9206" y="656"/>
                  </a:moveTo>
                  <a:lnTo>
                    <a:pt x="9199" y="654"/>
                  </a:lnTo>
                  <a:lnTo>
                    <a:pt x="9191" y="656"/>
                  </a:lnTo>
                  <a:lnTo>
                    <a:pt x="9189" y="663"/>
                  </a:lnTo>
                  <a:lnTo>
                    <a:pt x="9191" y="670"/>
                  </a:lnTo>
                  <a:lnTo>
                    <a:pt x="9199" y="673"/>
                  </a:lnTo>
                  <a:lnTo>
                    <a:pt x="9206" y="670"/>
                  </a:lnTo>
                  <a:lnTo>
                    <a:pt x="9208" y="663"/>
                  </a:lnTo>
                  <a:lnTo>
                    <a:pt x="9206" y="656"/>
                  </a:lnTo>
                  <a:close/>
                  <a:moveTo>
                    <a:pt x="9203" y="658"/>
                  </a:moveTo>
                  <a:lnTo>
                    <a:pt x="9196" y="656"/>
                  </a:lnTo>
                  <a:lnTo>
                    <a:pt x="9191" y="663"/>
                  </a:lnTo>
                  <a:lnTo>
                    <a:pt x="9194" y="668"/>
                  </a:lnTo>
                  <a:lnTo>
                    <a:pt x="9201" y="670"/>
                  </a:lnTo>
                  <a:lnTo>
                    <a:pt x="9206" y="663"/>
                  </a:lnTo>
                  <a:lnTo>
                    <a:pt x="9203" y="658"/>
                  </a:lnTo>
                  <a:close/>
                  <a:moveTo>
                    <a:pt x="9201" y="658"/>
                  </a:moveTo>
                  <a:lnTo>
                    <a:pt x="9196" y="658"/>
                  </a:lnTo>
                  <a:lnTo>
                    <a:pt x="9194" y="665"/>
                  </a:lnTo>
                  <a:lnTo>
                    <a:pt x="9199" y="668"/>
                  </a:lnTo>
                  <a:lnTo>
                    <a:pt x="9203" y="665"/>
                  </a:lnTo>
                  <a:lnTo>
                    <a:pt x="9201" y="658"/>
                  </a:lnTo>
                  <a:close/>
                  <a:moveTo>
                    <a:pt x="9201" y="665"/>
                  </a:moveTo>
                  <a:lnTo>
                    <a:pt x="9201" y="661"/>
                  </a:lnTo>
                  <a:lnTo>
                    <a:pt x="9196" y="661"/>
                  </a:lnTo>
                  <a:lnTo>
                    <a:pt x="9196" y="665"/>
                  </a:lnTo>
                  <a:lnTo>
                    <a:pt x="9201" y="665"/>
                  </a:lnTo>
                  <a:close/>
                  <a:moveTo>
                    <a:pt x="9199" y="663"/>
                  </a:moveTo>
                  <a:lnTo>
                    <a:pt x="9199" y="661"/>
                  </a:lnTo>
                  <a:moveTo>
                    <a:pt x="9170" y="697"/>
                  </a:moveTo>
                  <a:lnTo>
                    <a:pt x="9237" y="752"/>
                  </a:lnTo>
                  <a:lnTo>
                    <a:pt x="9304" y="807"/>
                  </a:lnTo>
                  <a:lnTo>
                    <a:pt x="9340" y="762"/>
                  </a:lnTo>
                  <a:moveTo>
                    <a:pt x="9304" y="807"/>
                  </a:moveTo>
                  <a:lnTo>
                    <a:pt x="9436" y="915"/>
                  </a:lnTo>
                  <a:moveTo>
                    <a:pt x="9475" y="867"/>
                  </a:moveTo>
                  <a:lnTo>
                    <a:pt x="9465" y="862"/>
                  </a:lnTo>
                  <a:lnTo>
                    <a:pt x="9455" y="865"/>
                  </a:lnTo>
                  <a:lnTo>
                    <a:pt x="9448" y="872"/>
                  </a:lnTo>
                  <a:lnTo>
                    <a:pt x="9448" y="884"/>
                  </a:lnTo>
                  <a:lnTo>
                    <a:pt x="9455" y="891"/>
                  </a:lnTo>
                  <a:lnTo>
                    <a:pt x="9465" y="896"/>
                  </a:lnTo>
                  <a:lnTo>
                    <a:pt x="9475" y="894"/>
                  </a:lnTo>
                  <a:lnTo>
                    <a:pt x="9482" y="886"/>
                  </a:lnTo>
                  <a:lnTo>
                    <a:pt x="9482" y="874"/>
                  </a:lnTo>
                  <a:lnTo>
                    <a:pt x="9475" y="867"/>
                  </a:lnTo>
                  <a:close/>
                  <a:moveTo>
                    <a:pt x="9475" y="867"/>
                  </a:moveTo>
                  <a:lnTo>
                    <a:pt x="9465" y="865"/>
                  </a:lnTo>
                  <a:lnTo>
                    <a:pt x="9455" y="867"/>
                  </a:lnTo>
                  <a:lnTo>
                    <a:pt x="9451" y="877"/>
                  </a:lnTo>
                  <a:lnTo>
                    <a:pt x="9453" y="886"/>
                  </a:lnTo>
                  <a:lnTo>
                    <a:pt x="9460" y="894"/>
                  </a:lnTo>
                  <a:lnTo>
                    <a:pt x="9470" y="894"/>
                  </a:lnTo>
                  <a:lnTo>
                    <a:pt x="9477" y="886"/>
                  </a:lnTo>
                  <a:lnTo>
                    <a:pt x="9480" y="877"/>
                  </a:lnTo>
                  <a:lnTo>
                    <a:pt x="9475" y="867"/>
                  </a:lnTo>
                  <a:close/>
                  <a:moveTo>
                    <a:pt x="9472" y="870"/>
                  </a:moveTo>
                  <a:lnTo>
                    <a:pt x="9463" y="867"/>
                  </a:lnTo>
                  <a:lnTo>
                    <a:pt x="9455" y="872"/>
                  </a:lnTo>
                  <a:lnTo>
                    <a:pt x="9453" y="882"/>
                  </a:lnTo>
                  <a:lnTo>
                    <a:pt x="9458" y="889"/>
                  </a:lnTo>
                  <a:lnTo>
                    <a:pt x="9467" y="891"/>
                  </a:lnTo>
                  <a:lnTo>
                    <a:pt x="9475" y="886"/>
                  </a:lnTo>
                  <a:lnTo>
                    <a:pt x="9477" y="877"/>
                  </a:lnTo>
                  <a:lnTo>
                    <a:pt x="9472" y="870"/>
                  </a:lnTo>
                  <a:close/>
                  <a:moveTo>
                    <a:pt x="9472" y="872"/>
                  </a:moveTo>
                  <a:lnTo>
                    <a:pt x="9465" y="870"/>
                  </a:lnTo>
                  <a:lnTo>
                    <a:pt x="9458" y="872"/>
                  </a:lnTo>
                  <a:lnTo>
                    <a:pt x="9455" y="879"/>
                  </a:lnTo>
                  <a:lnTo>
                    <a:pt x="9458" y="886"/>
                  </a:lnTo>
                  <a:lnTo>
                    <a:pt x="9465" y="889"/>
                  </a:lnTo>
                  <a:lnTo>
                    <a:pt x="9472" y="886"/>
                  </a:lnTo>
                  <a:lnTo>
                    <a:pt x="9475" y="879"/>
                  </a:lnTo>
                  <a:lnTo>
                    <a:pt x="9472" y="872"/>
                  </a:lnTo>
                  <a:close/>
                  <a:moveTo>
                    <a:pt x="9470" y="874"/>
                  </a:moveTo>
                  <a:lnTo>
                    <a:pt x="9463" y="872"/>
                  </a:lnTo>
                  <a:lnTo>
                    <a:pt x="9458" y="879"/>
                  </a:lnTo>
                  <a:lnTo>
                    <a:pt x="9460" y="884"/>
                  </a:lnTo>
                  <a:lnTo>
                    <a:pt x="9467" y="886"/>
                  </a:lnTo>
                  <a:lnTo>
                    <a:pt x="9472" y="879"/>
                  </a:lnTo>
                  <a:lnTo>
                    <a:pt x="9470" y="874"/>
                  </a:lnTo>
                  <a:close/>
                  <a:moveTo>
                    <a:pt x="9467" y="874"/>
                  </a:moveTo>
                  <a:lnTo>
                    <a:pt x="9463" y="874"/>
                  </a:lnTo>
                  <a:lnTo>
                    <a:pt x="9460" y="882"/>
                  </a:lnTo>
                  <a:lnTo>
                    <a:pt x="9465" y="884"/>
                  </a:lnTo>
                  <a:lnTo>
                    <a:pt x="9470" y="882"/>
                  </a:lnTo>
                  <a:lnTo>
                    <a:pt x="9467" y="874"/>
                  </a:lnTo>
                  <a:close/>
                  <a:moveTo>
                    <a:pt x="9467" y="882"/>
                  </a:moveTo>
                  <a:lnTo>
                    <a:pt x="9467" y="877"/>
                  </a:lnTo>
                  <a:lnTo>
                    <a:pt x="9463" y="877"/>
                  </a:lnTo>
                  <a:lnTo>
                    <a:pt x="9463" y="882"/>
                  </a:lnTo>
                  <a:lnTo>
                    <a:pt x="9467" y="882"/>
                  </a:lnTo>
                  <a:close/>
                  <a:moveTo>
                    <a:pt x="9465" y="879"/>
                  </a:moveTo>
                  <a:lnTo>
                    <a:pt x="9465" y="877"/>
                  </a:lnTo>
                  <a:moveTo>
                    <a:pt x="9436" y="915"/>
                  </a:moveTo>
                  <a:lnTo>
                    <a:pt x="9503" y="968"/>
                  </a:lnTo>
                  <a:lnTo>
                    <a:pt x="9621" y="1064"/>
                  </a:lnTo>
                  <a:moveTo>
                    <a:pt x="0" y="61"/>
                  </a:moveTo>
                  <a:lnTo>
                    <a:pt x="69" y="6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876" name="path 10876"/>
            <p:cNvSpPr/>
            <p:nvPr/>
          </p:nvSpPr>
          <p:spPr>
            <a:xfrm>
              <a:off x="1523" y="0"/>
              <a:ext cx="7968995" cy="342137"/>
            </a:xfrm>
            <a:custGeom>
              <a:avLst/>
              <a:gdLst/>
              <a:ahLst/>
              <a:cxnLst/>
              <a:rect l="0" t="0" r="0" b="0"/>
              <a:pathLst>
                <a:path w="12549" h="538">
                  <a:moveTo>
                    <a:pt x="0" y="160"/>
                  </a:moveTo>
                  <a:lnTo>
                    <a:pt x="7744" y="160"/>
                  </a:lnTo>
                  <a:lnTo>
                    <a:pt x="7744" y="0"/>
                  </a:lnTo>
                  <a:moveTo>
                    <a:pt x="12549" y="537"/>
                  </a:moveTo>
                  <a:lnTo>
                    <a:pt x="0" y="53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878" name="path 10878"/>
            <p:cNvSpPr/>
            <p:nvPr/>
          </p:nvSpPr>
          <p:spPr>
            <a:xfrm>
              <a:off x="7926323" y="333755"/>
              <a:ext cx="44195" cy="15240"/>
            </a:xfrm>
            <a:custGeom>
              <a:avLst/>
              <a:gdLst/>
              <a:ahLst/>
              <a:cxnLst/>
              <a:rect l="0" t="0" r="0" b="0"/>
              <a:pathLst>
                <a:path w="69" h="24">
                  <a:moveTo>
                    <a:pt x="0" y="0"/>
                  </a:moveTo>
                  <a:lnTo>
                    <a:pt x="69" y="12"/>
                  </a:lnTo>
                  <a:lnTo>
                    <a:pt x="0" y="24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880" name="path 10880"/>
            <p:cNvSpPr/>
            <p:nvPr/>
          </p:nvSpPr>
          <p:spPr>
            <a:xfrm>
              <a:off x="0" y="58673"/>
              <a:ext cx="13086587" cy="2575560"/>
            </a:xfrm>
            <a:custGeom>
              <a:avLst/>
              <a:gdLst/>
              <a:ahLst/>
              <a:cxnLst/>
              <a:rect l="0" t="0" r="0" b="0"/>
              <a:pathLst>
                <a:path w="20608" h="4056">
                  <a:moveTo>
                    <a:pt x="12551" y="10"/>
                  </a:moveTo>
                  <a:lnTo>
                    <a:pt x="12551" y="514"/>
                  </a:lnTo>
                  <a:moveTo>
                    <a:pt x="12856" y="34"/>
                  </a:moveTo>
                  <a:lnTo>
                    <a:pt x="12847" y="22"/>
                  </a:lnTo>
                  <a:lnTo>
                    <a:pt x="12815" y="1"/>
                  </a:lnTo>
                  <a:lnTo>
                    <a:pt x="13022" y="1"/>
                  </a:lnTo>
                  <a:moveTo>
                    <a:pt x="0" y="4054"/>
                  </a:moveTo>
                  <a:lnTo>
                    <a:pt x="20608" y="405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0882" name="table 10882"/>
          <p:cNvGraphicFramePr>
            <a:graphicFrameLocks noGrp="1"/>
          </p:cNvGraphicFramePr>
          <p:nvPr/>
        </p:nvGraphicFramePr>
        <p:xfrm>
          <a:off x="1495804" y="3414014"/>
          <a:ext cx="266700" cy="217805"/>
        </p:xfrm>
        <a:graphic>
          <a:graphicData uri="http://schemas.openxmlformats.org/drawingml/2006/table">
            <a:tbl>
              <a:tblPr/>
              <a:tblGrid>
                <a:gridCol w="266700"/>
              </a:tblGrid>
              <a:tr h="21463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10884" name="picture 1088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1331213" y="3699002"/>
            <a:ext cx="13085064" cy="205740"/>
          </a:xfrm>
          <a:prstGeom prst="rect">
            <a:avLst/>
          </a:prstGeom>
        </p:spPr>
      </p:pic>
      <p:grpSp>
        <p:nvGrpSpPr>
          <p:cNvPr id="500" name="group 500"/>
          <p:cNvGrpSpPr/>
          <p:nvPr/>
        </p:nvGrpSpPr>
        <p:grpSpPr>
          <a:xfrm rot="21600000">
            <a:off x="1330452" y="2402078"/>
            <a:ext cx="13086587" cy="1436369"/>
            <a:chOff x="0" y="0"/>
            <a:chExt cx="13086587" cy="1436369"/>
          </a:xfrm>
        </p:grpSpPr>
        <p:sp>
          <p:nvSpPr>
            <p:cNvPr id="10886" name="path 10886"/>
            <p:cNvSpPr/>
            <p:nvPr/>
          </p:nvSpPr>
          <p:spPr>
            <a:xfrm>
              <a:off x="1472" y="1523"/>
              <a:ext cx="13084353" cy="1244346"/>
            </a:xfrm>
            <a:custGeom>
              <a:avLst/>
              <a:gdLst/>
              <a:ahLst/>
              <a:cxnLst/>
              <a:rect l="0" t="0" r="0" b="0"/>
              <a:pathLst>
                <a:path w="20605" h="1959">
                  <a:moveTo>
                    <a:pt x="0" y="1230"/>
                  </a:moveTo>
                  <a:lnTo>
                    <a:pt x="252" y="1213"/>
                  </a:lnTo>
                  <a:lnTo>
                    <a:pt x="252" y="1554"/>
                  </a:lnTo>
                  <a:lnTo>
                    <a:pt x="0" y="1558"/>
                  </a:lnTo>
                  <a:moveTo>
                    <a:pt x="62" y="1294"/>
                  </a:moveTo>
                  <a:lnTo>
                    <a:pt x="81" y="1282"/>
                  </a:lnTo>
                  <a:lnTo>
                    <a:pt x="110" y="1249"/>
                  </a:lnTo>
                  <a:lnTo>
                    <a:pt x="110" y="1498"/>
                  </a:lnTo>
                  <a:moveTo>
                    <a:pt x="458" y="1693"/>
                  </a:moveTo>
                  <a:lnTo>
                    <a:pt x="477" y="1681"/>
                  </a:lnTo>
                  <a:lnTo>
                    <a:pt x="506" y="1645"/>
                  </a:lnTo>
                  <a:lnTo>
                    <a:pt x="506" y="1897"/>
                  </a:lnTo>
                  <a:moveTo>
                    <a:pt x="4257" y="63"/>
                  </a:moveTo>
                  <a:lnTo>
                    <a:pt x="4255" y="34"/>
                  </a:lnTo>
                  <a:lnTo>
                    <a:pt x="4243" y="8"/>
                  </a:lnTo>
                  <a:lnTo>
                    <a:pt x="4238" y="1"/>
                  </a:lnTo>
                  <a:moveTo>
                    <a:pt x="4051" y="1"/>
                  </a:moveTo>
                  <a:lnTo>
                    <a:pt x="4044" y="8"/>
                  </a:lnTo>
                  <a:lnTo>
                    <a:pt x="4034" y="34"/>
                  </a:lnTo>
                  <a:lnTo>
                    <a:pt x="4029" y="63"/>
                  </a:lnTo>
                  <a:lnTo>
                    <a:pt x="4034" y="94"/>
                  </a:lnTo>
                  <a:lnTo>
                    <a:pt x="4044" y="121"/>
                  </a:lnTo>
                  <a:lnTo>
                    <a:pt x="4063" y="145"/>
                  </a:lnTo>
                  <a:lnTo>
                    <a:pt x="4087" y="164"/>
                  </a:lnTo>
                  <a:lnTo>
                    <a:pt x="4113" y="174"/>
                  </a:lnTo>
                  <a:lnTo>
                    <a:pt x="4144" y="178"/>
                  </a:lnTo>
                  <a:lnTo>
                    <a:pt x="4173" y="174"/>
                  </a:lnTo>
                  <a:lnTo>
                    <a:pt x="4202" y="164"/>
                  </a:lnTo>
                  <a:lnTo>
                    <a:pt x="4224" y="145"/>
                  </a:lnTo>
                  <a:lnTo>
                    <a:pt x="4243" y="121"/>
                  </a:lnTo>
                  <a:lnTo>
                    <a:pt x="4255" y="94"/>
                  </a:lnTo>
                  <a:lnTo>
                    <a:pt x="4257" y="63"/>
                  </a:lnTo>
                  <a:moveTo>
                    <a:pt x="3914" y="1208"/>
                  </a:moveTo>
                  <a:lnTo>
                    <a:pt x="4142" y="1208"/>
                  </a:lnTo>
                  <a:moveTo>
                    <a:pt x="1689" y="918"/>
                  </a:moveTo>
                  <a:lnTo>
                    <a:pt x="1680" y="1"/>
                  </a:lnTo>
                  <a:moveTo>
                    <a:pt x="4144" y="178"/>
                  </a:moveTo>
                  <a:lnTo>
                    <a:pt x="4142" y="1959"/>
                  </a:lnTo>
                  <a:moveTo>
                    <a:pt x="892" y="1"/>
                  </a:moveTo>
                  <a:lnTo>
                    <a:pt x="892" y="54"/>
                  </a:lnTo>
                  <a:moveTo>
                    <a:pt x="9280" y="1"/>
                  </a:moveTo>
                  <a:lnTo>
                    <a:pt x="18410" y="171"/>
                  </a:lnTo>
                  <a:lnTo>
                    <a:pt x="20604" y="171"/>
                  </a:lnTo>
                  <a:moveTo>
                    <a:pt x="18040" y="1"/>
                  </a:moveTo>
                  <a:lnTo>
                    <a:pt x="18410" y="5"/>
                  </a:lnTo>
                  <a:lnTo>
                    <a:pt x="20604" y="5"/>
                  </a:lnTo>
                  <a:moveTo>
                    <a:pt x="5764" y="1"/>
                  </a:moveTo>
                  <a:lnTo>
                    <a:pt x="5762" y="32"/>
                  </a:lnTo>
                  <a:moveTo>
                    <a:pt x="8056" y="1"/>
                  </a:moveTo>
                  <a:lnTo>
                    <a:pt x="8054" y="114"/>
                  </a:lnTo>
                  <a:moveTo>
                    <a:pt x="10346" y="1"/>
                  </a:moveTo>
                  <a:lnTo>
                    <a:pt x="10344" y="157"/>
                  </a:lnTo>
                  <a:moveTo>
                    <a:pt x="12636" y="1"/>
                  </a:moveTo>
                  <a:lnTo>
                    <a:pt x="12633" y="200"/>
                  </a:lnTo>
                  <a:moveTo>
                    <a:pt x="14925" y="1"/>
                  </a:moveTo>
                  <a:lnTo>
                    <a:pt x="14923" y="243"/>
                  </a:lnTo>
                  <a:moveTo>
                    <a:pt x="17217" y="1"/>
                  </a:moveTo>
                  <a:lnTo>
                    <a:pt x="17210" y="286"/>
                  </a:lnTo>
                  <a:moveTo>
                    <a:pt x="19504" y="1"/>
                  </a:moveTo>
                  <a:lnTo>
                    <a:pt x="19504" y="308"/>
                  </a:lnTo>
                  <a:moveTo>
                    <a:pt x="0" y="1066"/>
                  </a:moveTo>
                  <a:lnTo>
                    <a:pt x="624" y="1066"/>
                  </a:lnTo>
                  <a:lnTo>
                    <a:pt x="1557" y="1054"/>
                  </a:lnTo>
                  <a:lnTo>
                    <a:pt x="1632" y="1002"/>
                  </a:lnTo>
                  <a:lnTo>
                    <a:pt x="1632" y="1"/>
                  </a:lnTo>
                  <a:moveTo>
                    <a:pt x="0" y="603"/>
                  </a:moveTo>
                  <a:lnTo>
                    <a:pt x="504" y="601"/>
                  </a:lnTo>
                  <a:lnTo>
                    <a:pt x="784" y="438"/>
                  </a:lnTo>
                  <a:lnTo>
                    <a:pt x="880" y="147"/>
                  </a:lnTo>
                  <a:lnTo>
                    <a:pt x="876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888" name="path 10888"/>
            <p:cNvSpPr/>
            <p:nvPr/>
          </p:nvSpPr>
          <p:spPr>
            <a:xfrm>
              <a:off x="0" y="0"/>
              <a:ext cx="13086587" cy="1436369"/>
            </a:xfrm>
            <a:custGeom>
              <a:avLst/>
              <a:gdLst/>
              <a:ahLst/>
              <a:cxnLst/>
              <a:rect l="0" t="0" r="0" b="0"/>
              <a:pathLst>
                <a:path w="20608" h="2261">
                  <a:moveTo>
                    <a:pt x="20606" y="1856"/>
                  </a:moveTo>
                  <a:lnTo>
                    <a:pt x="2" y="1856"/>
                  </a:lnTo>
                  <a:moveTo>
                    <a:pt x="1946" y="1563"/>
                  </a:moveTo>
                  <a:lnTo>
                    <a:pt x="1927" y="1575"/>
                  </a:lnTo>
                  <a:lnTo>
                    <a:pt x="1920" y="1594"/>
                  </a:lnTo>
                  <a:lnTo>
                    <a:pt x="1920" y="1614"/>
                  </a:lnTo>
                  <a:lnTo>
                    <a:pt x="1927" y="1633"/>
                  </a:lnTo>
                  <a:lnTo>
                    <a:pt x="1939" y="1642"/>
                  </a:lnTo>
                  <a:lnTo>
                    <a:pt x="1968" y="1652"/>
                  </a:lnTo>
                  <a:lnTo>
                    <a:pt x="1987" y="1661"/>
                  </a:lnTo>
                  <a:lnTo>
                    <a:pt x="2001" y="1681"/>
                  </a:lnTo>
                  <a:lnTo>
                    <a:pt x="2008" y="1700"/>
                  </a:lnTo>
                  <a:lnTo>
                    <a:pt x="2008" y="1729"/>
                  </a:lnTo>
                  <a:lnTo>
                    <a:pt x="2001" y="1750"/>
                  </a:lnTo>
                  <a:lnTo>
                    <a:pt x="1994" y="1760"/>
                  </a:lnTo>
                  <a:lnTo>
                    <a:pt x="1975" y="1770"/>
                  </a:lnTo>
                  <a:lnTo>
                    <a:pt x="1946" y="1770"/>
                  </a:lnTo>
                  <a:lnTo>
                    <a:pt x="1927" y="1760"/>
                  </a:lnTo>
                  <a:lnTo>
                    <a:pt x="1920" y="1750"/>
                  </a:lnTo>
                  <a:lnTo>
                    <a:pt x="1912" y="1729"/>
                  </a:lnTo>
                  <a:lnTo>
                    <a:pt x="1912" y="1700"/>
                  </a:lnTo>
                  <a:lnTo>
                    <a:pt x="1920" y="1681"/>
                  </a:lnTo>
                  <a:lnTo>
                    <a:pt x="1932" y="1661"/>
                  </a:lnTo>
                  <a:lnTo>
                    <a:pt x="1953" y="1652"/>
                  </a:lnTo>
                  <a:lnTo>
                    <a:pt x="1980" y="1642"/>
                  </a:lnTo>
                  <a:lnTo>
                    <a:pt x="1994" y="1633"/>
                  </a:lnTo>
                  <a:lnTo>
                    <a:pt x="2001" y="1614"/>
                  </a:lnTo>
                  <a:lnTo>
                    <a:pt x="2001" y="1594"/>
                  </a:lnTo>
                  <a:lnTo>
                    <a:pt x="1994" y="1575"/>
                  </a:lnTo>
                  <a:lnTo>
                    <a:pt x="1975" y="1563"/>
                  </a:lnTo>
                  <a:lnTo>
                    <a:pt x="1946" y="1563"/>
                  </a:lnTo>
                  <a:close/>
                  <a:moveTo>
                    <a:pt x="2090" y="1563"/>
                  </a:moveTo>
                  <a:lnTo>
                    <a:pt x="2071" y="1575"/>
                  </a:lnTo>
                  <a:lnTo>
                    <a:pt x="2056" y="1604"/>
                  </a:lnTo>
                  <a:lnTo>
                    <a:pt x="2049" y="1652"/>
                  </a:lnTo>
                  <a:lnTo>
                    <a:pt x="2049" y="1681"/>
                  </a:lnTo>
                  <a:lnTo>
                    <a:pt x="2056" y="1729"/>
                  </a:lnTo>
                  <a:lnTo>
                    <a:pt x="2071" y="1760"/>
                  </a:lnTo>
                  <a:lnTo>
                    <a:pt x="2090" y="1770"/>
                  </a:lnTo>
                  <a:lnTo>
                    <a:pt x="2104" y="1770"/>
                  </a:lnTo>
                  <a:lnTo>
                    <a:pt x="2126" y="1760"/>
                  </a:lnTo>
                  <a:lnTo>
                    <a:pt x="2138" y="1729"/>
                  </a:lnTo>
                  <a:lnTo>
                    <a:pt x="2145" y="1681"/>
                  </a:lnTo>
                  <a:lnTo>
                    <a:pt x="2145" y="1652"/>
                  </a:lnTo>
                  <a:lnTo>
                    <a:pt x="2138" y="1604"/>
                  </a:lnTo>
                  <a:lnTo>
                    <a:pt x="2126" y="1575"/>
                  </a:lnTo>
                  <a:lnTo>
                    <a:pt x="2104" y="1563"/>
                  </a:lnTo>
                  <a:lnTo>
                    <a:pt x="2090" y="1563"/>
                  </a:lnTo>
                  <a:close/>
                  <a:moveTo>
                    <a:pt x="2270" y="1563"/>
                  </a:moveTo>
                  <a:lnTo>
                    <a:pt x="2200" y="1563"/>
                  </a:lnTo>
                  <a:lnTo>
                    <a:pt x="2193" y="1652"/>
                  </a:lnTo>
                  <a:lnTo>
                    <a:pt x="2200" y="1642"/>
                  </a:lnTo>
                  <a:lnTo>
                    <a:pt x="2222" y="1633"/>
                  </a:lnTo>
                  <a:lnTo>
                    <a:pt x="2241" y="1633"/>
                  </a:lnTo>
                  <a:lnTo>
                    <a:pt x="2263" y="1642"/>
                  </a:lnTo>
                  <a:lnTo>
                    <a:pt x="2277" y="1661"/>
                  </a:lnTo>
                  <a:lnTo>
                    <a:pt x="2282" y="1690"/>
                  </a:lnTo>
                  <a:lnTo>
                    <a:pt x="2282" y="1710"/>
                  </a:lnTo>
                  <a:lnTo>
                    <a:pt x="2277" y="1738"/>
                  </a:lnTo>
                  <a:lnTo>
                    <a:pt x="2263" y="1760"/>
                  </a:lnTo>
                  <a:lnTo>
                    <a:pt x="2241" y="1770"/>
                  </a:lnTo>
                  <a:lnTo>
                    <a:pt x="2222" y="1770"/>
                  </a:lnTo>
                  <a:lnTo>
                    <a:pt x="2200" y="1760"/>
                  </a:lnTo>
                  <a:lnTo>
                    <a:pt x="2193" y="1750"/>
                  </a:lnTo>
                  <a:lnTo>
                    <a:pt x="2186" y="1729"/>
                  </a:lnTo>
                  <a:moveTo>
                    <a:pt x="2330" y="1750"/>
                  </a:moveTo>
                  <a:lnTo>
                    <a:pt x="2325" y="1760"/>
                  </a:lnTo>
                  <a:lnTo>
                    <a:pt x="2330" y="1770"/>
                  </a:lnTo>
                  <a:lnTo>
                    <a:pt x="2337" y="1760"/>
                  </a:lnTo>
                  <a:moveTo>
                    <a:pt x="2392" y="1563"/>
                  </a:moveTo>
                  <a:lnTo>
                    <a:pt x="2488" y="1563"/>
                  </a:lnTo>
                  <a:lnTo>
                    <a:pt x="2421" y="1770"/>
                  </a:lnTo>
                  <a:moveTo>
                    <a:pt x="163" y="2261"/>
                  </a:moveTo>
                  <a:lnTo>
                    <a:pt x="163" y="3"/>
                  </a:lnTo>
                  <a:moveTo>
                    <a:pt x="1031" y="17"/>
                  </a:moveTo>
                  <a:lnTo>
                    <a:pt x="1031" y="224"/>
                  </a:lnTo>
                  <a:lnTo>
                    <a:pt x="1115" y="224"/>
                  </a:lnTo>
                  <a:moveTo>
                    <a:pt x="1149" y="106"/>
                  </a:moveTo>
                  <a:lnTo>
                    <a:pt x="1272" y="106"/>
                  </a:lnTo>
                  <a:moveTo>
                    <a:pt x="1149" y="164"/>
                  </a:moveTo>
                  <a:lnTo>
                    <a:pt x="1272" y="164"/>
                  </a:lnTo>
                  <a:moveTo>
                    <a:pt x="1363" y="17"/>
                  </a:moveTo>
                  <a:lnTo>
                    <a:pt x="1341" y="27"/>
                  </a:lnTo>
                  <a:lnTo>
                    <a:pt x="1334" y="49"/>
                  </a:lnTo>
                  <a:lnTo>
                    <a:pt x="1334" y="68"/>
                  </a:lnTo>
                  <a:lnTo>
                    <a:pt x="1341" y="87"/>
                  </a:lnTo>
                  <a:lnTo>
                    <a:pt x="1355" y="97"/>
                  </a:lnTo>
                  <a:lnTo>
                    <a:pt x="1382" y="106"/>
                  </a:lnTo>
                  <a:lnTo>
                    <a:pt x="1404" y="116"/>
                  </a:lnTo>
                  <a:lnTo>
                    <a:pt x="1418" y="135"/>
                  </a:lnTo>
                  <a:lnTo>
                    <a:pt x="1423" y="154"/>
                  </a:lnTo>
                  <a:lnTo>
                    <a:pt x="1423" y="183"/>
                  </a:lnTo>
                  <a:lnTo>
                    <a:pt x="1418" y="202"/>
                  </a:lnTo>
                  <a:lnTo>
                    <a:pt x="1411" y="212"/>
                  </a:lnTo>
                  <a:lnTo>
                    <a:pt x="1389" y="224"/>
                  </a:lnTo>
                  <a:lnTo>
                    <a:pt x="1363" y="224"/>
                  </a:lnTo>
                  <a:lnTo>
                    <a:pt x="1341" y="212"/>
                  </a:lnTo>
                  <a:lnTo>
                    <a:pt x="1334" y="202"/>
                  </a:lnTo>
                  <a:lnTo>
                    <a:pt x="1327" y="183"/>
                  </a:lnTo>
                  <a:lnTo>
                    <a:pt x="1327" y="154"/>
                  </a:lnTo>
                  <a:lnTo>
                    <a:pt x="1334" y="135"/>
                  </a:lnTo>
                  <a:lnTo>
                    <a:pt x="1348" y="116"/>
                  </a:lnTo>
                  <a:lnTo>
                    <a:pt x="1370" y="106"/>
                  </a:lnTo>
                  <a:lnTo>
                    <a:pt x="1396" y="97"/>
                  </a:lnTo>
                  <a:lnTo>
                    <a:pt x="1411" y="87"/>
                  </a:lnTo>
                  <a:lnTo>
                    <a:pt x="1418" y="68"/>
                  </a:lnTo>
                  <a:lnTo>
                    <a:pt x="1418" y="49"/>
                  </a:lnTo>
                  <a:lnTo>
                    <a:pt x="1411" y="27"/>
                  </a:lnTo>
                  <a:lnTo>
                    <a:pt x="1389" y="17"/>
                  </a:lnTo>
                  <a:lnTo>
                    <a:pt x="1363" y="17"/>
                  </a:lnTo>
                  <a:close/>
                  <a:moveTo>
                    <a:pt x="1507" y="17"/>
                  </a:moveTo>
                  <a:lnTo>
                    <a:pt x="1485" y="27"/>
                  </a:lnTo>
                  <a:lnTo>
                    <a:pt x="1471" y="58"/>
                  </a:lnTo>
                  <a:lnTo>
                    <a:pt x="1466" y="106"/>
                  </a:lnTo>
                  <a:lnTo>
                    <a:pt x="1466" y="135"/>
                  </a:lnTo>
                  <a:lnTo>
                    <a:pt x="1471" y="183"/>
                  </a:lnTo>
                  <a:lnTo>
                    <a:pt x="1485" y="212"/>
                  </a:lnTo>
                  <a:lnTo>
                    <a:pt x="1507" y="224"/>
                  </a:lnTo>
                  <a:lnTo>
                    <a:pt x="1521" y="224"/>
                  </a:lnTo>
                  <a:lnTo>
                    <a:pt x="1540" y="212"/>
                  </a:lnTo>
                  <a:lnTo>
                    <a:pt x="1555" y="183"/>
                  </a:lnTo>
                  <a:lnTo>
                    <a:pt x="1562" y="135"/>
                  </a:lnTo>
                  <a:lnTo>
                    <a:pt x="1562" y="106"/>
                  </a:lnTo>
                  <a:lnTo>
                    <a:pt x="1555" y="58"/>
                  </a:lnTo>
                  <a:lnTo>
                    <a:pt x="1540" y="27"/>
                  </a:lnTo>
                  <a:lnTo>
                    <a:pt x="1521" y="17"/>
                  </a:lnTo>
                  <a:lnTo>
                    <a:pt x="1507" y="17"/>
                  </a:lnTo>
                  <a:close/>
                  <a:moveTo>
                    <a:pt x="1684" y="17"/>
                  </a:moveTo>
                  <a:lnTo>
                    <a:pt x="1617" y="17"/>
                  </a:lnTo>
                  <a:lnTo>
                    <a:pt x="1610" y="106"/>
                  </a:lnTo>
                  <a:lnTo>
                    <a:pt x="1617" y="97"/>
                  </a:lnTo>
                  <a:lnTo>
                    <a:pt x="1636" y="87"/>
                  </a:lnTo>
                  <a:lnTo>
                    <a:pt x="1658" y="87"/>
                  </a:lnTo>
                  <a:lnTo>
                    <a:pt x="1677" y="97"/>
                  </a:lnTo>
                  <a:lnTo>
                    <a:pt x="1692" y="116"/>
                  </a:lnTo>
                  <a:lnTo>
                    <a:pt x="1699" y="145"/>
                  </a:lnTo>
                  <a:lnTo>
                    <a:pt x="1699" y="164"/>
                  </a:lnTo>
                  <a:lnTo>
                    <a:pt x="1692" y="193"/>
                  </a:lnTo>
                  <a:lnTo>
                    <a:pt x="1677" y="212"/>
                  </a:lnTo>
                  <a:lnTo>
                    <a:pt x="1658" y="224"/>
                  </a:lnTo>
                  <a:lnTo>
                    <a:pt x="1636" y="224"/>
                  </a:lnTo>
                  <a:lnTo>
                    <a:pt x="1617" y="212"/>
                  </a:lnTo>
                  <a:lnTo>
                    <a:pt x="1610" y="202"/>
                  </a:lnTo>
                  <a:lnTo>
                    <a:pt x="1603" y="183"/>
                  </a:lnTo>
                  <a:moveTo>
                    <a:pt x="1747" y="202"/>
                  </a:moveTo>
                  <a:lnTo>
                    <a:pt x="1740" y="212"/>
                  </a:lnTo>
                  <a:lnTo>
                    <a:pt x="1747" y="224"/>
                  </a:lnTo>
                  <a:lnTo>
                    <a:pt x="1754" y="212"/>
                  </a:lnTo>
                  <a:moveTo>
                    <a:pt x="1809" y="17"/>
                  </a:moveTo>
                  <a:lnTo>
                    <a:pt x="1905" y="17"/>
                  </a:lnTo>
                  <a:lnTo>
                    <a:pt x="1835" y="224"/>
                  </a:lnTo>
                  <a:moveTo>
                    <a:pt x="1946" y="224"/>
                  </a:moveTo>
                  <a:lnTo>
                    <a:pt x="1946" y="87"/>
                  </a:lnTo>
                  <a:moveTo>
                    <a:pt x="1946" y="125"/>
                  </a:moveTo>
                  <a:lnTo>
                    <a:pt x="1968" y="97"/>
                  </a:lnTo>
                  <a:lnTo>
                    <a:pt x="1980" y="87"/>
                  </a:lnTo>
                  <a:lnTo>
                    <a:pt x="2001" y="87"/>
                  </a:lnTo>
                  <a:lnTo>
                    <a:pt x="2015" y="97"/>
                  </a:lnTo>
                  <a:lnTo>
                    <a:pt x="2020" y="125"/>
                  </a:lnTo>
                  <a:lnTo>
                    <a:pt x="2020" y="224"/>
                  </a:lnTo>
                  <a:moveTo>
                    <a:pt x="2020" y="125"/>
                  </a:moveTo>
                  <a:lnTo>
                    <a:pt x="2042" y="97"/>
                  </a:lnTo>
                  <a:lnTo>
                    <a:pt x="2056" y="87"/>
                  </a:lnTo>
                  <a:lnTo>
                    <a:pt x="2075" y="87"/>
                  </a:lnTo>
                  <a:lnTo>
                    <a:pt x="2090" y="97"/>
                  </a:lnTo>
                  <a:lnTo>
                    <a:pt x="2097" y="125"/>
                  </a:lnTo>
                  <a:lnTo>
                    <a:pt x="2097" y="224"/>
                  </a:lnTo>
                  <a:moveTo>
                    <a:pt x="20608" y="1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0890" name="path 10890"/>
          <p:cNvSpPr/>
          <p:nvPr/>
        </p:nvSpPr>
        <p:spPr>
          <a:xfrm>
            <a:off x="10943843" y="4446524"/>
            <a:ext cx="3471671" cy="702563"/>
          </a:xfrm>
          <a:custGeom>
            <a:avLst/>
            <a:gdLst/>
            <a:ahLst/>
            <a:cxnLst/>
            <a:rect l="0" t="0" r="0" b="0"/>
            <a:pathLst>
              <a:path w="5467" h="1106">
                <a:moveTo>
                  <a:pt x="4255" y="403"/>
                </a:moveTo>
                <a:lnTo>
                  <a:pt x="4264" y="434"/>
                </a:lnTo>
                <a:lnTo>
                  <a:pt x="5467" y="0"/>
                </a:lnTo>
                <a:lnTo>
                  <a:pt x="4255" y="403"/>
                </a:lnTo>
              </a:path>
              <a:path w="5467" h="1106">
                <a:moveTo>
                  <a:pt x="4264" y="434"/>
                </a:moveTo>
                <a:lnTo>
                  <a:pt x="5467" y="0"/>
                </a:lnTo>
                <a:lnTo>
                  <a:pt x="5467" y="35"/>
                </a:lnTo>
                <a:lnTo>
                  <a:pt x="4264" y="434"/>
                </a:lnTo>
              </a:path>
              <a:path w="5467" h="1106">
                <a:moveTo>
                  <a:pt x="4264" y="434"/>
                </a:moveTo>
                <a:lnTo>
                  <a:pt x="4255" y="403"/>
                </a:lnTo>
                <a:lnTo>
                  <a:pt x="3482" y="662"/>
                </a:lnTo>
                <a:lnTo>
                  <a:pt x="4264" y="434"/>
                </a:lnTo>
              </a:path>
              <a:path w="5467" h="1106">
                <a:moveTo>
                  <a:pt x="4255" y="403"/>
                </a:moveTo>
                <a:lnTo>
                  <a:pt x="3482" y="662"/>
                </a:lnTo>
                <a:lnTo>
                  <a:pt x="3475" y="628"/>
                </a:lnTo>
                <a:lnTo>
                  <a:pt x="4255" y="403"/>
                </a:lnTo>
              </a:path>
              <a:path w="5467" h="1106">
                <a:moveTo>
                  <a:pt x="3482" y="662"/>
                </a:moveTo>
                <a:lnTo>
                  <a:pt x="3475" y="628"/>
                </a:lnTo>
                <a:lnTo>
                  <a:pt x="2824" y="818"/>
                </a:lnTo>
                <a:lnTo>
                  <a:pt x="3482" y="662"/>
                </a:lnTo>
              </a:path>
              <a:path w="5467" h="1106">
                <a:moveTo>
                  <a:pt x="3475" y="628"/>
                </a:moveTo>
                <a:lnTo>
                  <a:pt x="2824" y="818"/>
                </a:lnTo>
                <a:lnTo>
                  <a:pt x="2817" y="784"/>
                </a:lnTo>
                <a:lnTo>
                  <a:pt x="3475" y="628"/>
                </a:lnTo>
              </a:path>
              <a:path w="5467" h="1106">
                <a:moveTo>
                  <a:pt x="2824" y="818"/>
                </a:moveTo>
                <a:lnTo>
                  <a:pt x="2817" y="784"/>
                </a:lnTo>
                <a:lnTo>
                  <a:pt x="2560" y="866"/>
                </a:lnTo>
                <a:lnTo>
                  <a:pt x="2824" y="818"/>
                </a:lnTo>
              </a:path>
              <a:path w="5467" h="1106">
                <a:moveTo>
                  <a:pt x="2817" y="784"/>
                </a:moveTo>
                <a:lnTo>
                  <a:pt x="2560" y="866"/>
                </a:lnTo>
                <a:lnTo>
                  <a:pt x="2553" y="832"/>
                </a:lnTo>
                <a:lnTo>
                  <a:pt x="2817" y="784"/>
                </a:lnTo>
              </a:path>
              <a:path w="5467" h="1106">
                <a:moveTo>
                  <a:pt x="2560" y="866"/>
                </a:moveTo>
                <a:lnTo>
                  <a:pt x="2553" y="832"/>
                </a:lnTo>
                <a:lnTo>
                  <a:pt x="2493" y="878"/>
                </a:lnTo>
                <a:lnTo>
                  <a:pt x="2560" y="866"/>
                </a:lnTo>
              </a:path>
              <a:path w="5467" h="1106">
                <a:moveTo>
                  <a:pt x="2553" y="832"/>
                </a:moveTo>
                <a:lnTo>
                  <a:pt x="2493" y="878"/>
                </a:lnTo>
                <a:lnTo>
                  <a:pt x="2486" y="844"/>
                </a:lnTo>
                <a:lnTo>
                  <a:pt x="2553" y="832"/>
                </a:lnTo>
              </a:path>
              <a:path w="5467" h="1106">
                <a:moveTo>
                  <a:pt x="2493" y="878"/>
                </a:moveTo>
                <a:lnTo>
                  <a:pt x="2486" y="844"/>
                </a:lnTo>
                <a:lnTo>
                  <a:pt x="2443" y="885"/>
                </a:lnTo>
                <a:lnTo>
                  <a:pt x="2493" y="878"/>
                </a:lnTo>
              </a:path>
              <a:path w="5467" h="1106">
                <a:moveTo>
                  <a:pt x="2486" y="844"/>
                </a:moveTo>
                <a:lnTo>
                  <a:pt x="2443" y="885"/>
                </a:lnTo>
                <a:lnTo>
                  <a:pt x="2438" y="851"/>
                </a:lnTo>
                <a:lnTo>
                  <a:pt x="2486" y="844"/>
                </a:lnTo>
              </a:path>
              <a:path w="5467" h="1106">
                <a:moveTo>
                  <a:pt x="2443" y="885"/>
                </a:moveTo>
                <a:lnTo>
                  <a:pt x="2438" y="851"/>
                </a:lnTo>
                <a:lnTo>
                  <a:pt x="1850" y="964"/>
                </a:lnTo>
                <a:lnTo>
                  <a:pt x="2443" y="885"/>
                </a:lnTo>
              </a:path>
              <a:path w="5467" h="1106">
                <a:moveTo>
                  <a:pt x="2438" y="851"/>
                </a:moveTo>
                <a:lnTo>
                  <a:pt x="1850" y="964"/>
                </a:lnTo>
                <a:lnTo>
                  <a:pt x="1845" y="931"/>
                </a:lnTo>
                <a:lnTo>
                  <a:pt x="2438" y="851"/>
                </a:lnTo>
              </a:path>
              <a:path w="5467" h="1106">
                <a:moveTo>
                  <a:pt x="1850" y="964"/>
                </a:moveTo>
                <a:lnTo>
                  <a:pt x="1845" y="931"/>
                </a:lnTo>
                <a:lnTo>
                  <a:pt x="801" y="1046"/>
                </a:lnTo>
                <a:lnTo>
                  <a:pt x="1850" y="964"/>
                </a:lnTo>
              </a:path>
              <a:path w="5467" h="1106">
                <a:moveTo>
                  <a:pt x="1845" y="931"/>
                </a:moveTo>
                <a:lnTo>
                  <a:pt x="801" y="1046"/>
                </a:lnTo>
                <a:lnTo>
                  <a:pt x="799" y="1012"/>
                </a:lnTo>
                <a:lnTo>
                  <a:pt x="1845" y="931"/>
                </a:lnTo>
              </a:path>
              <a:path w="5467" h="1106">
                <a:moveTo>
                  <a:pt x="801" y="1046"/>
                </a:moveTo>
                <a:lnTo>
                  <a:pt x="799" y="1012"/>
                </a:lnTo>
                <a:lnTo>
                  <a:pt x="2" y="1106"/>
                </a:lnTo>
                <a:lnTo>
                  <a:pt x="801" y="1046"/>
                </a:lnTo>
              </a:path>
              <a:path w="5467" h="1106">
                <a:moveTo>
                  <a:pt x="799" y="1012"/>
                </a:moveTo>
                <a:lnTo>
                  <a:pt x="2" y="1106"/>
                </a:lnTo>
                <a:lnTo>
                  <a:pt x="0" y="1070"/>
                </a:lnTo>
                <a:lnTo>
                  <a:pt x="799" y="1012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92" name="path 10892"/>
          <p:cNvSpPr/>
          <p:nvPr/>
        </p:nvSpPr>
        <p:spPr>
          <a:xfrm>
            <a:off x="11163023" y="4404666"/>
            <a:ext cx="90469" cy="36472"/>
          </a:xfrm>
          <a:custGeom>
            <a:avLst/>
            <a:gdLst/>
            <a:ahLst/>
            <a:cxnLst/>
            <a:rect l="0" t="0" r="0" b="0"/>
            <a:pathLst>
              <a:path w="142" h="57">
                <a:moveTo>
                  <a:pt x="0" y="56"/>
                </a:moveTo>
                <a:lnTo>
                  <a:pt x="142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94" name="path 10894"/>
          <p:cNvSpPr/>
          <p:nvPr/>
        </p:nvSpPr>
        <p:spPr>
          <a:xfrm>
            <a:off x="10944611" y="4522373"/>
            <a:ext cx="123353" cy="529270"/>
          </a:xfrm>
          <a:custGeom>
            <a:avLst/>
            <a:gdLst/>
            <a:ahLst/>
            <a:cxnLst/>
            <a:rect l="0" t="0" r="0" b="0"/>
            <a:pathLst>
              <a:path w="194" h="833">
                <a:moveTo>
                  <a:pt x="1" y="833"/>
                </a:moveTo>
                <a:lnTo>
                  <a:pt x="56" y="379"/>
                </a:lnTo>
                <a:moveTo>
                  <a:pt x="61" y="346"/>
                </a:moveTo>
                <a:lnTo>
                  <a:pt x="125" y="130"/>
                </a:lnTo>
                <a:lnTo>
                  <a:pt x="193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96" name="path 10896"/>
          <p:cNvSpPr/>
          <p:nvPr/>
        </p:nvSpPr>
        <p:spPr>
          <a:xfrm>
            <a:off x="9553292" y="4510156"/>
            <a:ext cx="103485" cy="221621"/>
          </a:xfrm>
          <a:custGeom>
            <a:avLst/>
            <a:gdLst/>
            <a:ahLst/>
            <a:cxnLst/>
            <a:rect l="0" t="0" r="0" b="0"/>
            <a:pathLst>
              <a:path w="162" h="349">
                <a:moveTo>
                  <a:pt x="161" y="348"/>
                </a:moveTo>
                <a:lnTo>
                  <a:pt x="92" y="161"/>
                </a:ln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0898" name="picture 1089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1331213" y="4361942"/>
            <a:ext cx="13085064" cy="237447"/>
          </a:xfrm>
          <a:prstGeom prst="rect">
            <a:avLst/>
          </a:prstGeom>
        </p:spPr>
      </p:pic>
      <p:sp>
        <p:nvSpPr>
          <p:cNvPr id="10900" name="path 10900"/>
          <p:cNvSpPr/>
          <p:nvPr/>
        </p:nvSpPr>
        <p:spPr>
          <a:xfrm>
            <a:off x="1330452" y="587755"/>
            <a:ext cx="13101828" cy="32004"/>
          </a:xfrm>
          <a:custGeom>
            <a:avLst/>
            <a:gdLst/>
            <a:ahLst/>
            <a:cxnLst/>
            <a:rect l="0" t="0" r="0" b="0"/>
            <a:pathLst>
              <a:path w="20632" h="50">
                <a:moveTo>
                  <a:pt x="0" y="0"/>
                </a:moveTo>
                <a:lnTo>
                  <a:pt x="0" y="50"/>
                </a:lnTo>
                <a:lnTo>
                  <a:pt x="20632" y="0"/>
                </a:lnTo>
                <a:lnTo>
                  <a:pt x="0" y="0"/>
                </a:lnTo>
              </a:path>
              <a:path w="20632" h="50">
                <a:moveTo>
                  <a:pt x="0" y="50"/>
                </a:moveTo>
                <a:lnTo>
                  <a:pt x="20632" y="0"/>
                </a:lnTo>
                <a:lnTo>
                  <a:pt x="20582" y="50"/>
                </a:lnTo>
                <a:lnTo>
                  <a:pt x="0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02" name="group 502"/>
          <p:cNvGrpSpPr/>
          <p:nvPr/>
        </p:nvGrpSpPr>
        <p:grpSpPr>
          <a:xfrm rot="21600000">
            <a:off x="10979672" y="4582156"/>
            <a:ext cx="3435844" cy="320047"/>
            <a:chOff x="0" y="0"/>
            <a:chExt cx="3435844" cy="320047"/>
          </a:xfrm>
        </p:grpSpPr>
        <p:sp>
          <p:nvSpPr>
            <p:cNvPr id="10902" name="path 10902"/>
            <p:cNvSpPr/>
            <p:nvPr/>
          </p:nvSpPr>
          <p:spPr>
            <a:xfrm>
              <a:off x="0" y="159873"/>
              <a:ext cx="4542" cy="21635"/>
            </a:xfrm>
            <a:custGeom>
              <a:avLst/>
              <a:gdLst/>
              <a:ahLst/>
              <a:cxnLst/>
              <a:rect l="0" t="0" r="0" b="0"/>
              <a:pathLst>
                <a:path w="7" h="34">
                  <a:moveTo>
                    <a:pt x="1" y="33"/>
                  </a:moveTo>
                  <a:lnTo>
                    <a:pt x="3" y="21"/>
                  </a:lnTo>
                  <a:lnTo>
                    <a:pt x="3" y="12"/>
                  </a:lnTo>
                  <a:lnTo>
                    <a:pt x="5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04" name="path 10904"/>
            <p:cNvSpPr/>
            <p:nvPr/>
          </p:nvSpPr>
          <p:spPr>
            <a:xfrm>
              <a:off x="23607" y="16364"/>
              <a:ext cx="3412237" cy="267865"/>
            </a:xfrm>
            <a:custGeom>
              <a:avLst/>
              <a:gdLst/>
              <a:ahLst/>
              <a:cxnLst/>
              <a:rect l="0" t="0" r="0" b="0"/>
              <a:pathLst>
                <a:path w="5373" h="421">
                  <a:moveTo>
                    <a:pt x="0" y="118"/>
                  </a:moveTo>
                  <a:lnTo>
                    <a:pt x="5373" y="120"/>
                  </a:lnTo>
                  <a:moveTo>
                    <a:pt x="72" y="0"/>
                  </a:moveTo>
                  <a:lnTo>
                    <a:pt x="36" y="58"/>
                  </a:lnTo>
                  <a:lnTo>
                    <a:pt x="4" y="120"/>
                  </a:lnTo>
                  <a:moveTo>
                    <a:pt x="220" y="411"/>
                  </a:moveTo>
                  <a:lnTo>
                    <a:pt x="5373" y="42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06" name="path 10906"/>
            <p:cNvSpPr/>
            <p:nvPr/>
          </p:nvSpPr>
          <p:spPr>
            <a:xfrm>
              <a:off x="163815" y="269751"/>
              <a:ext cx="42671" cy="13716"/>
            </a:xfrm>
            <a:custGeom>
              <a:avLst/>
              <a:gdLst/>
              <a:ahLst/>
              <a:cxnLst/>
              <a:rect l="0" t="0" r="0" b="0"/>
              <a:pathLst>
                <a:path w="67" h="21">
                  <a:moveTo>
                    <a:pt x="0" y="12"/>
                  </a:moveTo>
                  <a:lnTo>
                    <a:pt x="67" y="0"/>
                  </a:lnTo>
                  <a:lnTo>
                    <a:pt x="67" y="21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08" name="path 10908"/>
            <p:cNvSpPr/>
            <p:nvPr/>
          </p:nvSpPr>
          <p:spPr>
            <a:xfrm>
              <a:off x="161529" y="0"/>
              <a:ext cx="3190493" cy="320047"/>
            </a:xfrm>
            <a:custGeom>
              <a:avLst/>
              <a:gdLst/>
              <a:ahLst/>
              <a:cxnLst/>
              <a:rect l="0" t="0" r="0" b="0"/>
              <a:pathLst>
                <a:path w="5024" h="504">
                  <a:moveTo>
                    <a:pt x="3" y="0"/>
                  </a:moveTo>
                  <a:lnTo>
                    <a:pt x="1" y="504"/>
                  </a:lnTo>
                  <a:moveTo>
                    <a:pt x="4477" y="153"/>
                  </a:moveTo>
                  <a:lnTo>
                    <a:pt x="4455" y="163"/>
                  </a:lnTo>
                  <a:lnTo>
                    <a:pt x="4448" y="184"/>
                  </a:lnTo>
                  <a:lnTo>
                    <a:pt x="4448" y="204"/>
                  </a:lnTo>
                  <a:lnTo>
                    <a:pt x="4455" y="223"/>
                  </a:lnTo>
                  <a:lnTo>
                    <a:pt x="4470" y="232"/>
                  </a:lnTo>
                  <a:lnTo>
                    <a:pt x="4496" y="242"/>
                  </a:lnTo>
                  <a:lnTo>
                    <a:pt x="4518" y="252"/>
                  </a:lnTo>
                  <a:lnTo>
                    <a:pt x="4530" y="271"/>
                  </a:lnTo>
                  <a:lnTo>
                    <a:pt x="4537" y="290"/>
                  </a:lnTo>
                  <a:lnTo>
                    <a:pt x="4537" y="319"/>
                  </a:lnTo>
                  <a:lnTo>
                    <a:pt x="4530" y="340"/>
                  </a:lnTo>
                  <a:lnTo>
                    <a:pt x="4522" y="350"/>
                  </a:lnTo>
                  <a:lnTo>
                    <a:pt x="4503" y="360"/>
                  </a:lnTo>
                  <a:lnTo>
                    <a:pt x="4474" y="360"/>
                  </a:lnTo>
                  <a:lnTo>
                    <a:pt x="4455" y="350"/>
                  </a:lnTo>
                  <a:lnTo>
                    <a:pt x="4448" y="338"/>
                  </a:lnTo>
                  <a:lnTo>
                    <a:pt x="4441" y="319"/>
                  </a:lnTo>
                  <a:lnTo>
                    <a:pt x="4441" y="290"/>
                  </a:lnTo>
                  <a:lnTo>
                    <a:pt x="4448" y="271"/>
                  </a:lnTo>
                  <a:lnTo>
                    <a:pt x="4462" y="252"/>
                  </a:lnTo>
                  <a:lnTo>
                    <a:pt x="4481" y="242"/>
                  </a:lnTo>
                  <a:lnTo>
                    <a:pt x="4510" y="232"/>
                  </a:lnTo>
                  <a:lnTo>
                    <a:pt x="4525" y="223"/>
                  </a:lnTo>
                  <a:lnTo>
                    <a:pt x="4530" y="204"/>
                  </a:lnTo>
                  <a:lnTo>
                    <a:pt x="4530" y="184"/>
                  </a:lnTo>
                  <a:lnTo>
                    <a:pt x="4525" y="165"/>
                  </a:lnTo>
                  <a:lnTo>
                    <a:pt x="4503" y="153"/>
                  </a:lnTo>
                  <a:lnTo>
                    <a:pt x="4477" y="153"/>
                  </a:lnTo>
                  <a:close/>
                  <a:moveTo>
                    <a:pt x="4585" y="204"/>
                  </a:moveTo>
                  <a:lnTo>
                    <a:pt x="4585" y="194"/>
                  </a:lnTo>
                  <a:lnTo>
                    <a:pt x="4592" y="175"/>
                  </a:lnTo>
                  <a:lnTo>
                    <a:pt x="4599" y="165"/>
                  </a:lnTo>
                  <a:lnTo>
                    <a:pt x="4613" y="156"/>
                  </a:lnTo>
                  <a:lnTo>
                    <a:pt x="4640" y="156"/>
                  </a:lnTo>
                  <a:lnTo>
                    <a:pt x="4654" y="165"/>
                  </a:lnTo>
                  <a:lnTo>
                    <a:pt x="4661" y="175"/>
                  </a:lnTo>
                  <a:lnTo>
                    <a:pt x="4669" y="194"/>
                  </a:lnTo>
                  <a:lnTo>
                    <a:pt x="4669" y="213"/>
                  </a:lnTo>
                  <a:lnTo>
                    <a:pt x="4661" y="232"/>
                  </a:lnTo>
                  <a:lnTo>
                    <a:pt x="4647" y="261"/>
                  </a:lnTo>
                  <a:lnTo>
                    <a:pt x="4578" y="360"/>
                  </a:lnTo>
                  <a:lnTo>
                    <a:pt x="4673" y="360"/>
                  </a:lnTo>
                  <a:moveTo>
                    <a:pt x="4721" y="340"/>
                  </a:moveTo>
                  <a:lnTo>
                    <a:pt x="4717" y="350"/>
                  </a:lnTo>
                  <a:lnTo>
                    <a:pt x="4721" y="360"/>
                  </a:lnTo>
                  <a:lnTo>
                    <a:pt x="4729" y="350"/>
                  </a:lnTo>
                  <a:moveTo>
                    <a:pt x="4868" y="184"/>
                  </a:moveTo>
                  <a:lnTo>
                    <a:pt x="4861" y="165"/>
                  </a:lnTo>
                  <a:lnTo>
                    <a:pt x="4839" y="156"/>
                  </a:lnTo>
                  <a:lnTo>
                    <a:pt x="4827" y="156"/>
                  </a:lnTo>
                  <a:lnTo>
                    <a:pt x="4806" y="165"/>
                  </a:lnTo>
                  <a:lnTo>
                    <a:pt x="4791" y="194"/>
                  </a:lnTo>
                  <a:lnTo>
                    <a:pt x="4784" y="242"/>
                  </a:lnTo>
                  <a:lnTo>
                    <a:pt x="4784" y="292"/>
                  </a:lnTo>
                  <a:lnTo>
                    <a:pt x="4791" y="331"/>
                  </a:lnTo>
                  <a:lnTo>
                    <a:pt x="4806" y="350"/>
                  </a:lnTo>
                  <a:lnTo>
                    <a:pt x="4825" y="360"/>
                  </a:lnTo>
                  <a:lnTo>
                    <a:pt x="4832" y="360"/>
                  </a:lnTo>
                  <a:lnTo>
                    <a:pt x="4853" y="350"/>
                  </a:lnTo>
                  <a:lnTo>
                    <a:pt x="4868" y="331"/>
                  </a:lnTo>
                  <a:lnTo>
                    <a:pt x="4873" y="302"/>
                  </a:lnTo>
                  <a:lnTo>
                    <a:pt x="4873" y="292"/>
                  </a:lnTo>
                  <a:lnTo>
                    <a:pt x="4868" y="261"/>
                  </a:lnTo>
                  <a:lnTo>
                    <a:pt x="4853" y="242"/>
                  </a:lnTo>
                  <a:lnTo>
                    <a:pt x="4832" y="232"/>
                  </a:lnTo>
                  <a:lnTo>
                    <a:pt x="4825" y="232"/>
                  </a:lnTo>
                  <a:lnTo>
                    <a:pt x="4806" y="242"/>
                  </a:lnTo>
                  <a:lnTo>
                    <a:pt x="4791" y="261"/>
                  </a:lnTo>
                  <a:lnTo>
                    <a:pt x="4784" y="292"/>
                  </a:lnTo>
                  <a:moveTo>
                    <a:pt x="4990" y="156"/>
                  </a:moveTo>
                  <a:lnTo>
                    <a:pt x="4921" y="292"/>
                  </a:lnTo>
                  <a:lnTo>
                    <a:pt x="5024" y="292"/>
                  </a:lnTo>
                  <a:moveTo>
                    <a:pt x="4990" y="156"/>
                  </a:moveTo>
                  <a:lnTo>
                    <a:pt x="4990" y="36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04" name="group 504"/>
          <p:cNvGrpSpPr/>
          <p:nvPr/>
        </p:nvGrpSpPr>
        <p:grpSpPr>
          <a:xfrm rot="21600000">
            <a:off x="14400276" y="587755"/>
            <a:ext cx="32004" cy="9523476"/>
            <a:chOff x="0" y="0"/>
            <a:chExt cx="32004" cy="9523476"/>
          </a:xfrm>
        </p:grpSpPr>
        <p:sp>
          <p:nvSpPr>
            <p:cNvPr id="10910" name="path 10910"/>
            <p:cNvSpPr/>
            <p:nvPr/>
          </p:nvSpPr>
          <p:spPr>
            <a:xfrm>
              <a:off x="16002" y="1815084"/>
              <a:ext cx="1523" cy="4803647"/>
            </a:xfrm>
            <a:custGeom>
              <a:avLst/>
              <a:gdLst/>
              <a:ahLst/>
              <a:cxnLst/>
              <a:rect l="0" t="0" r="0" b="0"/>
              <a:pathLst>
                <a:path w="2" h="7564">
                  <a:moveTo>
                    <a:pt x="1" y="7564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12" name="path 10912"/>
            <p:cNvSpPr/>
            <p:nvPr/>
          </p:nvSpPr>
          <p:spPr>
            <a:xfrm>
              <a:off x="0" y="0"/>
              <a:ext cx="32004" cy="9523476"/>
            </a:xfrm>
            <a:custGeom>
              <a:avLst/>
              <a:gdLst/>
              <a:ahLst/>
              <a:cxnLst/>
              <a:rect l="0" t="0" r="0" b="0"/>
              <a:pathLst>
                <a:path w="50" h="14997">
                  <a:moveTo>
                    <a:pt x="50" y="0"/>
                  </a:moveTo>
                  <a:lnTo>
                    <a:pt x="0" y="50"/>
                  </a:lnTo>
                  <a:lnTo>
                    <a:pt x="50" y="14997"/>
                  </a:lnTo>
                  <a:lnTo>
                    <a:pt x="50" y="0"/>
                  </a:lnTo>
                </a:path>
                <a:path w="50" h="14997">
                  <a:moveTo>
                    <a:pt x="0" y="50"/>
                  </a:moveTo>
                  <a:lnTo>
                    <a:pt x="50" y="14997"/>
                  </a:lnTo>
                  <a:lnTo>
                    <a:pt x="0" y="14947"/>
                  </a:lnTo>
                  <a:lnTo>
                    <a:pt x="0" y="5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10914" name="picture 109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1313687" y="9294368"/>
            <a:ext cx="13118593" cy="816863"/>
          </a:xfrm>
          <a:prstGeom prst="rect">
            <a:avLst/>
          </a:prstGeom>
        </p:spPr>
      </p:pic>
      <p:grpSp>
        <p:nvGrpSpPr>
          <p:cNvPr id="506" name="group 506"/>
          <p:cNvGrpSpPr/>
          <p:nvPr/>
        </p:nvGrpSpPr>
        <p:grpSpPr>
          <a:xfrm rot="21600000">
            <a:off x="1463039" y="3959606"/>
            <a:ext cx="11080243" cy="267461"/>
            <a:chOff x="0" y="0"/>
            <a:chExt cx="11080243" cy="267461"/>
          </a:xfrm>
        </p:grpSpPr>
        <p:sp>
          <p:nvSpPr>
            <p:cNvPr id="10916" name="path 10916"/>
            <p:cNvSpPr/>
            <p:nvPr/>
          </p:nvSpPr>
          <p:spPr>
            <a:xfrm>
              <a:off x="0" y="86105"/>
              <a:ext cx="18287" cy="181355"/>
            </a:xfrm>
            <a:custGeom>
              <a:avLst/>
              <a:gdLst/>
              <a:ahLst/>
              <a:cxnLst/>
              <a:rect l="0" t="0" r="0" b="0"/>
              <a:pathLst>
                <a:path w="28" h="285">
                  <a:moveTo>
                    <a:pt x="28" y="0"/>
                  </a:moveTo>
                  <a:lnTo>
                    <a:pt x="0" y="0"/>
                  </a:lnTo>
                  <a:lnTo>
                    <a:pt x="28" y="285"/>
                  </a:lnTo>
                  <a:lnTo>
                    <a:pt x="28" y="0"/>
                  </a:lnTo>
                </a:path>
                <a:path w="28" h="285">
                  <a:moveTo>
                    <a:pt x="0" y="0"/>
                  </a:moveTo>
                  <a:lnTo>
                    <a:pt x="28" y="285"/>
                  </a:lnTo>
                  <a:lnTo>
                    <a:pt x="0" y="285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18" name="path 10918"/>
            <p:cNvSpPr/>
            <p:nvPr/>
          </p:nvSpPr>
          <p:spPr>
            <a:xfrm>
              <a:off x="55624" y="0"/>
              <a:ext cx="3753613" cy="169926"/>
            </a:xfrm>
            <a:custGeom>
              <a:avLst/>
              <a:gdLst/>
              <a:ahLst/>
              <a:cxnLst/>
              <a:rect l="0" t="0" r="0" b="0"/>
              <a:pathLst>
                <a:path w="5911" h="267">
                  <a:moveTo>
                    <a:pt x="142" y="8"/>
                  </a:moveTo>
                  <a:lnTo>
                    <a:pt x="152" y="8"/>
                  </a:lnTo>
                  <a:lnTo>
                    <a:pt x="169" y="15"/>
                  </a:lnTo>
                  <a:lnTo>
                    <a:pt x="178" y="22"/>
                  </a:lnTo>
                  <a:lnTo>
                    <a:pt x="186" y="37"/>
                  </a:lnTo>
                  <a:lnTo>
                    <a:pt x="186" y="63"/>
                  </a:lnTo>
                  <a:lnTo>
                    <a:pt x="178" y="77"/>
                  </a:lnTo>
                  <a:lnTo>
                    <a:pt x="169" y="85"/>
                  </a:lnTo>
                  <a:lnTo>
                    <a:pt x="152" y="92"/>
                  </a:lnTo>
                  <a:lnTo>
                    <a:pt x="133" y="92"/>
                  </a:lnTo>
                  <a:lnTo>
                    <a:pt x="116" y="85"/>
                  </a:lnTo>
                  <a:lnTo>
                    <a:pt x="90" y="70"/>
                  </a:lnTo>
                  <a:lnTo>
                    <a:pt x="1" y="1"/>
                  </a:lnTo>
                  <a:lnTo>
                    <a:pt x="1" y="99"/>
                  </a:lnTo>
                  <a:moveTo>
                    <a:pt x="159" y="205"/>
                  </a:moveTo>
                  <a:lnTo>
                    <a:pt x="1" y="205"/>
                  </a:lnTo>
                  <a:moveTo>
                    <a:pt x="80" y="142"/>
                  </a:moveTo>
                  <a:lnTo>
                    <a:pt x="80" y="267"/>
                  </a:lnTo>
                  <a:moveTo>
                    <a:pt x="5866" y="8"/>
                  </a:moveTo>
                  <a:lnTo>
                    <a:pt x="5876" y="8"/>
                  </a:lnTo>
                  <a:lnTo>
                    <a:pt x="5893" y="15"/>
                  </a:lnTo>
                  <a:lnTo>
                    <a:pt x="5902" y="22"/>
                  </a:lnTo>
                  <a:lnTo>
                    <a:pt x="5910" y="37"/>
                  </a:lnTo>
                  <a:lnTo>
                    <a:pt x="5910" y="63"/>
                  </a:lnTo>
                  <a:lnTo>
                    <a:pt x="5902" y="77"/>
                  </a:lnTo>
                  <a:lnTo>
                    <a:pt x="5893" y="85"/>
                  </a:lnTo>
                  <a:lnTo>
                    <a:pt x="5876" y="92"/>
                  </a:lnTo>
                  <a:lnTo>
                    <a:pt x="5857" y="92"/>
                  </a:lnTo>
                  <a:lnTo>
                    <a:pt x="5840" y="85"/>
                  </a:lnTo>
                  <a:lnTo>
                    <a:pt x="5814" y="70"/>
                  </a:lnTo>
                  <a:lnTo>
                    <a:pt x="5725" y="1"/>
                  </a:lnTo>
                  <a:lnTo>
                    <a:pt x="5725" y="9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20" name="path 10920"/>
            <p:cNvSpPr/>
            <p:nvPr/>
          </p:nvSpPr>
          <p:spPr>
            <a:xfrm>
              <a:off x="7269480" y="86105"/>
              <a:ext cx="18288" cy="181355"/>
            </a:xfrm>
            <a:custGeom>
              <a:avLst/>
              <a:gdLst/>
              <a:ahLst/>
              <a:cxnLst/>
              <a:rect l="0" t="0" r="0" b="0"/>
              <a:pathLst>
                <a:path w="28" h="285">
                  <a:moveTo>
                    <a:pt x="28" y="0"/>
                  </a:moveTo>
                  <a:lnTo>
                    <a:pt x="0" y="0"/>
                  </a:lnTo>
                  <a:lnTo>
                    <a:pt x="28" y="285"/>
                  </a:lnTo>
                  <a:lnTo>
                    <a:pt x="28" y="0"/>
                  </a:lnTo>
                </a:path>
                <a:path w="28" h="285">
                  <a:moveTo>
                    <a:pt x="0" y="0"/>
                  </a:moveTo>
                  <a:lnTo>
                    <a:pt x="28" y="285"/>
                  </a:lnTo>
                  <a:lnTo>
                    <a:pt x="0" y="285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22" name="path 10922"/>
            <p:cNvSpPr/>
            <p:nvPr/>
          </p:nvSpPr>
          <p:spPr>
            <a:xfrm>
              <a:off x="7326630" y="0"/>
              <a:ext cx="118871" cy="169926"/>
            </a:xfrm>
            <a:custGeom>
              <a:avLst/>
              <a:gdLst/>
              <a:ahLst/>
              <a:cxnLst/>
              <a:rect l="0" t="0" r="0" b="0"/>
              <a:pathLst>
                <a:path w="187" h="267">
                  <a:moveTo>
                    <a:pt x="140" y="8"/>
                  </a:moveTo>
                  <a:lnTo>
                    <a:pt x="150" y="8"/>
                  </a:lnTo>
                  <a:lnTo>
                    <a:pt x="166" y="15"/>
                  </a:lnTo>
                  <a:lnTo>
                    <a:pt x="176" y="22"/>
                  </a:lnTo>
                  <a:lnTo>
                    <a:pt x="186" y="37"/>
                  </a:lnTo>
                  <a:lnTo>
                    <a:pt x="186" y="63"/>
                  </a:lnTo>
                  <a:lnTo>
                    <a:pt x="176" y="77"/>
                  </a:lnTo>
                  <a:lnTo>
                    <a:pt x="166" y="85"/>
                  </a:lnTo>
                  <a:lnTo>
                    <a:pt x="150" y="92"/>
                  </a:lnTo>
                  <a:lnTo>
                    <a:pt x="133" y="92"/>
                  </a:lnTo>
                  <a:lnTo>
                    <a:pt x="114" y="85"/>
                  </a:lnTo>
                  <a:lnTo>
                    <a:pt x="87" y="70"/>
                  </a:lnTo>
                  <a:lnTo>
                    <a:pt x="1" y="1"/>
                  </a:lnTo>
                  <a:lnTo>
                    <a:pt x="1" y="99"/>
                  </a:lnTo>
                  <a:moveTo>
                    <a:pt x="159" y="205"/>
                  </a:moveTo>
                  <a:lnTo>
                    <a:pt x="1" y="205"/>
                  </a:lnTo>
                  <a:moveTo>
                    <a:pt x="80" y="142"/>
                  </a:moveTo>
                  <a:lnTo>
                    <a:pt x="80" y="26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24" name="path 10924"/>
            <p:cNvSpPr/>
            <p:nvPr/>
          </p:nvSpPr>
          <p:spPr>
            <a:xfrm>
              <a:off x="10905744" y="86105"/>
              <a:ext cx="18288" cy="181355"/>
            </a:xfrm>
            <a:custGeom>
              <a:avLst/>
              <a:gdLst/>
              <a:ahLst/>
              <a:cxnLst/>
              <a:rect l="0" t="0" r="0" b="0"/>
              <a:pathLst>
                <a:path w="28" h="285">
                  <a:moveTo>
                    <a:pt x="28" y="0"/>
                  </a:moveTo>
                  <a:lnTo>
                    <a:pt x="0" y="0"/>
                  </a:lnTo>
                  <a:lnTo>
                    <a:pt x="28" y="285"/>
                  </a:lnTo>
                  <a:lnTo>
                    <a:pt x="28" y="0"/>
                  </a:lnTo>
                </a:path>
                <a:path w="28" h="285">
                  <a:moveTo>
                    <a:pt x="0" y="0"/>
                  </a:moveTo>
                  <a:lnTo>
                    <a:pt x="28" y="285"/>
                  </a:lnTo>
                  <a:lnTo>
                    <a:pt x="0" y="285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26" name="path 10926"/>
            <p:cNvSpPr/>
            <p:nvPr/>
          </p:nvSpPr>
          <p:spPr>
            <a:xfrm>
              <a:off x="10961370" y="0"/>
              <a:ext cx="118872" cy="169926"/>
            </a:xfrm>
            <a:custGeom>
              <a:avLst/>
              <a:gdLst/>
              <a:ahLst/>
              <a:cxnLst/>
              <a:rect l="0" t="0" r="0" b="0"/>
              <a:pathLst>
                <a:path w="187" h="267">
                  <a:moveTo>
                    <a:pt x="142" y="8"/>
                  </a:moveTo>
                  <a:lnTo>
                    <a:pt x="150" y="8"/>
                  </a:lnTo>
                  <a:lnTo>
                    <a:pt x="169" y="15"/>
                  </a:lnTo>
                  <a:lnTo>
                    <a:pt x="176" y="22"/>
                  </a:lnTo>
                  <a:lnTo>
                    <a:pt x="185" y="37"/>
                  </a:lnTo>
                  <a:lnTo>
                    <a:pt x="185" y="63"/>
                  </a:lnTo>
                  <a:lnTo>
                    <a:pt x="176" y="77"/>
                  </a:lnTo>
                  <a:lnTo>
                    <a:pt x="169" y="85"/>
                  </a:lnTo>
                  <a:lnTo>
                    <a:pt x="150" y="92"/>
                  </a:lnTo>
                  <a:lnTo>
                    <a:pt x="133" y="92"/>
                  </a:lnTo>
                  <a:lnTo>
                    <a:pt x="114" y="85"/>
                  </a:lnTo>
                  <a:lnTo>
                    <a:pt x="87" y="70"/>
                  </a:lnTo>
                  <a:lnTo>
                    <a:pt x="1" y="1"/>
                  </a:lnTo>
                  <a:lnTo>
                    <a:pt x="1" y="99"/>
                  </a:lnTo>
                  <a:moveTo>
                    <a:pt x="159" y="205"/>
                  </a:moveTo>
                  <a:lnTo>
                    <a:pt x="1" y="205"/>
                  </a:lnTo>
                  <a:moveTo>
                    <a:pt x="80" y="142"/>
                  </a:moveTo>
                  <a:lnTo>
                    <a:pt x="80" y="26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0928" name="path 10928"/>
          <p:cNvSpPr/>
          <p:nvPr/>
        </p:nvSpPr>
        <p:spPr>
          <a:xfrm>
            <a:off x="1786889" y="8408161"/>
            <a:ext cx="3464052" cy="688848"/>
          </a:xfrm>
          <a:custGeom>
            <a:avLst/>
            <a:gdLst/>
            <a:ahLst/>
            <a:cxnLst/>
            <a:rect l="0" t="0" r="0" b="0"/>
            <a:pathLst>
              <a:path w="5455" h="1084">
                <a:moveTo>
                  <a:pt x="8" y="330"/>
                </a:moveTo>
                <a:lnTo>
                  <a:pt x="56" y="330"/>
                </a:lnTo>
                <a:lnTo>
                  <a:pt x="30" y="375"/>
                </a:lnTo>
                <a:lnTo>
                  <a:pt x="42" y="375"/>
                </a:lnTo>
                <a:lnTo>
                  <a:pt x="51" y="380"/>
                </a:lnTo>
                <a:lnTo>
                  <a:pt x="56" y="385"/>
                </a:lnTo>
                <a:lnTo>
                  <a:pt x="58" y="402"/>
                </a:lnTo>
                <a:lnTo>
                  <a:pt x="58" y="414"/>
                </a:lnTo>
                <a:lnTo>
                  <a:pt x="56" y="430"/>
                </a:lnTo>
                <a:lnTo>
                  <a:pt x="46" y="442"/>
                </a:lnTo>
                <a:lnTo>
                  <a:pt x="34" y="447"/>
                </a:lnTo>
                <a:lnTo>
                  <a:pt x="20" y="447"/>
                </a:lnTo>
                <a:lnTo>
                  <a:pt x="8" y="442"/>
                </a:lnTo>
                <a:lnTo>
                  <a:pt x="3" y="438"/>
                </a:lnTo>
                <a:lnTo>
                  <a:pt x="1" y="426"/>
                </a:lnTo>
                <a:moveTo>
                  <a:pt x="102" y="418"/>
                </a:moveTo>
                <a:lnTo>
                  <a:pt x="109" y="418"/>
                </a:lnTo>
                <a:lnTo>
                  <a:pt x="114" y="421"/>
                </a:lnTo>
                <a:lnTo>
                  <a:pt x="118" y="421"/>
                </a:lnTo>
                <a:lnTo>
                  <a:pt x="118" y="423"/>
                </a:lnTo>
                <a:lnTo>
                  <a:pt x="121" y="423"/>
                </a:lnTo>
                <a:lnTo>
                  <a:pt x="123" y="426"/>
                </a:lnTo>
                <a:lnTo>
                  <a:pt x="123" y="430"/>
                </a:lnTo>
                <a:lnTo>
                  <a:pt x="121" y="435"/>
                </a:lnTo>
                <a:lnTo>
                  <a:pt x="121" y="438"/>
                </a:lnTo>
                <a:lnTo>
                  <a:pt x="118" y="438"/>
                </a:lnTo>
                <a:lnTo>
                  <a:pt x="114" y="438"/>
                </a:lnTo>
                <a:lnTo>
                  <a:pt x="114" y="435"/>
                </a:lnTo>
                <a:lnTo>
                  <a:pt x="114" y="428"/>
                </a:lnTo>
                <a:lnTo>
                  <a:pt x="111" y="426"/>
                </a:lnTo>
                <a:lnTo>
                  <a:pt x="109" y="421"/>
                </a:lnTo>
                <a:lnTo>
                  <a:pt x="104" y="418"/>
                </a:lnTo>
                <a:lnTo>
                  <a:pt x="99" y="418"/>
                </a:lnTo>
                <a:moveTo>
                  <a:pt x="123" y="426"/>
                </a:moveTo>
                <a:lnTo>
                  <a:pt x="123" y="433"/>
                </a:lnTo>
                <a:moveTo>
                  <a:pt x="121" y="435"/>
                </a:moveTo>
                <a:lnTo>
                  <a:pt x="121" y="423"/>
                </a:lnTo>
                <a:moveTo>
                  <a:pt x="118" y="423"/>
                </a:moveTo>
                <a:lnTo>
                  <a:pt x="118" y="438"/>
                </a:lnTo>
                <a:lnTo>
                  <a:pt x="118" y="421"/>
                </a:lnTo>
                <a:moveTo>
                  <a:pt x="116" y="421"/>
                </a:moveTo>
                <a:lnTo>
                  <a:pt x="116" y="438"/>
                </a:lnTo>
                <a:moveTo>
                  <a:pt x="114" y="435"/>
                </a:moveTo>
                <a:lnTo>
                  <a:pt x="114" y="421"/>
                </a:lnTo>
                <a:moveTo>
                  <a:pt x="111" y="421"/>
                </a:moveTo>
                <a:lnTo>
                  <a:pt x="111" y="426"/>
                </a:lnTo>
                <a:lnTo>
                  <a:pt x="111" y="421"/>
                </a:lnTo>
                <a:close/>
                <a:moveTo>
                  <a:pt x="109" y="418"/>
                </a:moveTo>
                <a:lnTo>
                  <a:pt x="109" y="423"/>
                </a:lnTo>
                <a:moveTo>
                  <a:pt x="106" y="421"/>
                </a:moveTo>
                <a:lnTo>
                  <a:pt x="106" y="418"/>
                </a:lnTo>
                <a:moveTo>
                  <a:pt x="104" y="418"/>
                </a:moveTo>
                <a:lnTo>
                  <a:pt x="109" y="418"/>
                </a:lnTo>
                <a:moveTo>
                  <a:pt x="114" y="421"/>
                </a:moveTo>
                <a:lnTo>
                  <a:pt x="106" y="421"/>
                </a:lnTo>
                <a:moveTo>
                  <a:pt x="109" y="421"/>
                </a:moveTo>
                <a:lnTo>
                  <a:pt x="118" y="421"/>
                </a:lnTo>
                <a:moveTo>
                  <a:pt x="118" y="423"/>
                </a:moveTo>
                <a:lnTo>
                  <a:pt x="109" y="423"/>
                </a:lnTo>
                <a:moveTo>
                  <a:pt x="111" y="423"/>
                </a:moveTo>
                <a:lnTo>
                  <a:pt x="121" y="423"/>
                </a:lnTo>
                <a:moveTo>
                  <a:pt x="123" y="426"/>
                </a:moveTo>
                <a:lnTo>
                  <a:pt x="111" y="426"/>
                </a:lnTo>
                <a:moveTo>
                  <a:pt x="114" y="428"/>
                </a:moveTo>
                <a:lnTo>
                  <a:pt x="123" y="428"/>
                </a:lnTo>
                <a:moveTo>
                  <a:pt x="123" y="430"/>
                </a:moveTo>
                <a:lnTo>
                  <a:pt x="114" y="430"/>
                </a:lnTo>
                <a:moveTo>
                  <a:pt x="114" y="433"/>
                </a:moveTo>
                <a:lnTo>
                  <a:pt x="123" y="433"/>
                </a:lnTo>
                <a:moveTo>
                  <a:pt x="121" y="435"/>
                </a:moveTo>
                <a:lnTo>
                  <a:pt x="114" y="435"/>
                </a:lnTo>
                <a:moveTo>
                  <a:pt x="114" y="438"/>
                </a:moveTo>
                <a:lnTo>
                  <a:pt x="121" y="438"/>
                </a:lnTo>
                <a:moveTo>
                  <a:pt x="231" y="315"/>
                </a:moveTo>
                <a:lnTo>
                  <a:pt x="236" y="325"/>
                </a:lnTo>
                <a:lnTo>
                  <a:pt x="238" y="332"/>
                </a:lnTo>
                <a:moveTo>
                  <a:pt x="262" y="313"/>
                </a:moveTo>
                <a:lnTo>
                  <a:pt x="262" y="318"/>
                </a:lnTo>
                <a:lnTo>
                  <a:pt x="258" y="337"/>
                </a:lnTo>
                <a:moveTo>
                  <a:pt x="219" y="342"/>
                </a:moveTo>
                <a:lnTo>
                  <a:pt x="279" y="337"/>
                </a:lnTo>
                <a:lnTo>
                  <a:pt x="274" y="334"/>
                </a:lnTo>
                <a:lnTo>
                  <a:pt x="270" y="337"/>
                </a:lnTo>
                <a:moveTo>
                  <a:pt x="248" y="339"/>
                </a:moveTo>
                <a:lnTo>
                  <a:pt x="246" y="358"/>
                </a:lnTo>
                <a:lnTo>
                  <a:pt x="241" y="368"/>
                </a:lnTo>
                <a:lnTo>
                  <a:pt x="236" y="382"/>
                </a:lnTo>
                <a:lnTo>
                  <a:pt x="229" y="394"/>
                </a:lnTo>
                <a:lnTo>
                  <a:pt x="219" y="404"/>
                </a:lnTo>
                <a:lnTo>
                  <a:pt x="214" y="414"/>
                </a:lnTo>
                <a:lnTo>
                  <a:pt x="207" y="418"/>
                </a:lnTo>
                <a:lnTo>
                  <a:pt x="200" y="426"/>
                </a:lnTo>
                <a:moveTo>
                  <a:pt x="226" y="361"/>
                </a:moveTo>
                <a:lnTo>
                  <a:pt x="272" y="356"/>
                </a:lnTo>
                <a:moveTo>
                  <a:pt x="207" y="380"/>
                </a:moveTo>
                <a:lnTo>
                  <a:pt x="289" y="373"/>
                </a:lnTo>
                <a:lnTo>
                  <a:pt x="284" y="373"/>
                </a:lnTo>
                <a:lnTo>
                  <a:pt x="279" y="375"/>
                </a:lnTo>
                <a:moveTo>
                  <a:pt x="258" y="378"/>
                </a:moveTo>
                <a:lnTo>
                  <a:pt x="282" y="414"/>
                </a:lnTo>
                <a:lnTo>
                  <a:pt x="298" y="414"/>
                </a:lnTo>
                <a:lnTo>
                  <a:pt x="284" y="411"/>
                </a:lnTo>
                <a:lnTo>
                  <a:pt x="277" y="406"/>
                </a:lnTo>
                <a:moveTo>
                  <a:pt x="258" y="394"/>
                </a:moveTo>
                <a:lnTo>
                  <a:pt x="258" y="457"/>
                </a:lnTo>
                <a:lnTo>
                  <a:pt x="258" y="450"/>
                </a:lnTo>
                <a:lnTo>
                  <a:pt x="258" y="438"/>
                </a:lnTo>
                <a:moveTo>
                  <a:pt x="236" y="397"/>
                </a:moveTo>
                <a:lnTo>
                  <a:pt x="234" y="421"/>
                </a:lnTo>
                <a:lnTo>
                  <a:pt x="231" y="435"/>
                </a:lnTo>
                <a:lnTo>
                  <a:pt x="226" y="442"/>
                </a:lnTo>
                <a:lnTo>
                  <a:pt x="224" y="450"/>
                </a:lnTo>
                <a:lnTo>
                  <a:pt x="219" y="457"/>
                </a:lnTo>
                <a:lnTo>
                  <a:pt x="214" y="459"/>
                </a:lnTo>
                <a:moveTo>
                  <a:pt x="339" y="313"/>
                </a:moveTo>
                <a:lnTo>
                  <a:pt x="342" y="320"/>
                </a:lnTo>
                <a:lnTo>
                  <a:pt x="339" y="440"/>
                </a:lnTo>
                <a:lnTo>
                  <a:pt x="339" y="450"/>
                </a:lnTo>
                <a:lnTo>
                  <a:pt x="337" y="452"/>
                </a:lnTo>
                <a:lnTo>
                  <a:pt x="325" y="435"/>
                </a:lnTo>
                <a:lnTo>
                  <a:pt x="337" y="450"/>
                </a:lnTo>
                <a:lnTo>
                  <a:pt x="339" y="445"/>
                </a:lnTo>
                <a:moveTo>
                  <a:pt x="315" y="402"/>
                </a:moveTo>
                <a:lnTo>
                  <a:pt x="354" y="380"/>
                </a:lnTo>
                <a:moveTo>
                  <a:pt x="318" y="363"/>
                </a:moveTo>
                <a:lnTo>
                  <a:pt x="356" y="356"/>
                </a:lnTo>
                <a:lnTo>
                  <a:pt x="354" y="354"/>
                </a:lnTo>
                <a:lnTo>
                  <a:pt x="344" y="358"/>
                </a:lnTo>
                <a:moveTo>
                  <a:pt x="375" y="313"/>
                </a:moveTo>
                <a:lnTo>
                  <a:pt x="380" y="325"/>
                </a:lnTo>
                <a:lnTo>
                  <a:pt x="382" y="332"/>
                </a:lnTo>
                <a:lnTo>
                  <a:pt x="385" y="339"/>
                </a:lnTo>
                <a:moveTo>
                  <a:pt x="363" y="342"/>
                </a:moveTo>
                <a:lnTo>
                  <a:pt x="366" y="356"/>
                </a:lnTo>
                <a:lnTo>
                  <a:pt x="363" y="373"/>
                </a:lnTo>
                <a:lnTo>
                  <a:pt x="363" y="399"/>
                </a:lnTo>
                <a:lnTo>
                  <a:pt x="361" y="411"/>
                </a:lnTo>
                <a:lnTo>
                  <a:pt x="358" y="423"/>
                </a:lnTo>
                <a:lnTo>
                  <a:pt x="354" y="433"/>
                </a:lnTo>
                <a:lnTo>
                  <a:pt x="351" y="442"/>
                </a:lnTo>
                <a:lnTo>
                  <a:pt x="346" y="450"/>
                </a:lnTo>
                <a:lnTo>
                  <a:pt x="344" y="457"/>
                </a:lnTo>
                <a:moveTo>
                  <a:pt x="366" y="356"/>
                </a:moveTo>
                <a:lnTo>
                  <a:pt x="402" y="349"/>
                </a:lnTo>
                <a:lnTo>
                  <a:pt x="399" y="346"/>
                </a:lnTo>
                <a:lnTo>
                  <a:pt x="394" y="385"/>
                </a:lnTo>
                <a:lnTo>
                  <a:pt x="397" y="385"/>
                </a:lnTo>
                <a:lnTo>
                  <a:pt x="363" y="390"/>
                </a:lnTo>
                <a:moveTo>
                  <a:pt x="428" y="351"/>
                </a:moveTo>
                <a:lnTo>
                  <a:pt x="478" y="344"/>
                </a:lnTo>
                <a:moveTo>
                  <a:pt x="440" y="320"/>
                </a:moveTo>
                <a:lnTo>
                  <a:pt x="442" y="327"/>
                </a:lnTo>
                <a:lnTo>
                  <a:pt x="442" y="414"/>
                </a:lnTo>
                <a:moveTo>
                  <a:pt x="464" y="313"/>
                </a:moveTo>
                <a:lnTo>
                  <a:pt x="466" y="320"/>
                </a:lnTo>
                <a:lnTo>
                  <a:pt x="464" y="409"/>
                </a:lnTo>
                <a:moveTo>
                  <a:pt x="426" y="416"/>
                </a:moveTo>
                <a:lnTo>
                  <a:pt x="478" y="406"/>
                </a:lnTo>
                <a:lnTo>
                  <a:pt x="476" y="406"/>
                </a:lnTo>
                <a:lnTo>
                  <a:pt x="471" y="409"/>
                </a:lnTo>
                <a:moveTo>
                  <a:pt x="442" y="370"/>
                </a:moveTo>
                <a:lnTo>
                  <a:pt x="459" y="366"/>
                </a:lnTo>
                <a:moveTo>
                  <a:pt x="445" y="390"/>
                </a:moveTo>
                <a:lnTo>
                  <a:pt x="459" y="387"/>
                </a:lnTo>
                <a:moveTo>
                  <a:pt x="445" y="423"/>
                </a:moveTo>
                <a:lnTo>
                  <a:pt x="442" y="428"/>
                </a:lnTo>
                <a:lnTo>
                  <a:pt x="438" y="440"/>
                </a:lnTo>
                <a:lnTo>
                  <a:pt x="430" y="450"/>
                </a:lnTo>
                <a:lnTo>
                  <a:pt x="426" y="454"/>
                </a:lnTo>
                <a:moveTo>
                  <a:pt x="459" y="421"/>
                </a:moveTo>
                <a:lnTo>
                  <a:pt x="469" y="433"/>
                </a:lnTo>
                <a:lnTo>
                  <a:pt x="469" y="440"/>
                </a:lnTo>
                <a:lnTo>
                  <a:pt x="464" y="428"/>
                </a:lnTo>
                <a:moveTo>
                  <a:pt x="486" y="330"/>
                </a:moveTo>
                <a:lnTo>
                  <a:pt x="488" y="342"/>
                </a:lnTo>
                <a:lnTo>
                  <a:pt x="488" y="366"/>
                </a:lnTo>
                <a:lnTo>
                  <a:pt x="486" y="394"/>
                </a:lnTo>
                <a:lnTo>
                  <a:pt x="486" y="411"/>
                </a:lnTo>
                <a:lnTo>
                  <a:pt x="481" y="430"/>
                </a:lnTo>
                <a:lnTo>
                  <a:pt x="476" y="442"/>
                </a:lnTo>
                <a:lnTo>
                  <a:pt x="466" y="459"/>
                </a:lnTo>
                <a:moveTo>
                  <a:pt x="488" y="342"/>
                </a:moveTo>
                <a:lnTo>
                  <a:pt x="514" y="337"/>
                </a:lnTo>
                <a:lnTo>
                  <a:pt x="512" y="334"/>
                </a:lnTo>
                <a:lnTo>
                  <a:pt x="512" y="442"/>
                </a:lnTo>
                <a:lnTo>
                  <a:pt x="510" y="454"/>
                </a:lnTo>
                <a:lnTo>
                  <a:pt x="510" y="457"/>
                </a:lnTo>
                <a:lnTo>
                  <a:pt x="495" y="442"/>
                </a:lnTo>
                <a:lnTo>
                  <a:pt x="507" y="454"/>
                </a:lnTo>
                <a:moveTo>
                  <a:pt x="488" y="370"/>
                </a:moveTo>
                <a:lnTo>
                  <a:pt x="502" y="368"/>
                </a:lnTo>
                <a:moveTo>
                  <a:pt x="486" y="402"/>
                </a:moveTo>
                <a:lnTo>
                  <a:pt x="488" y="402"/>
                </a:lnTo>
                <a:lnTo>
                  <a:pt x="502" y="397"/>
                </a:lnTo>
                <a:moveTo>
                  <a:pt x="570" y="356"/>
                </a:moveTo>
                <a:lnTo>
                  <a:pt x="567" y="349"/>
                </a:lnTo>
                <a:lnTo>
                  <a:pt x="558" y="330"/>
                </a:lnTo>
                <a:moveTo>
                  <a:pt x="586" y="394"/>
                </a:moveTo>
                <a:lnTo>
                  <a:pt x="591" y="402"/>
                </a:lnTo>
                <a:lnTo>
                  <a:pt x="596" y="411"/>
                </a:lnTo>
                <a:lnTo>
                  <a:pt x="596" y="416"/>
                </a:lnTo>
                <a:moveTo>
                  <a:pt x="586" y="435"/>
                </a:moveTo>
                <a:lnTo>
                  <a:pt x="603" y="457"/>
                </a:lnTo>
                <a:lnTo>
                  <a:pt x="601" y="457"/>
                </a:lnTo>
                <a:moveTo>
                  <a:pt x="591" y="313"/>
                </a:moveTo>
                <a:lnTo>
                  <a:pt x="591" y="320"/>
                </a:lnTo>
                <a:lnTo>
                  <a:pt x="589" y="342"/>
                </a:lnTo>
                <a:lnTo>
                  <a:pt x="586" y="356"/>
                </a:lnTo>
                <a:lnTo>
                  <a:pt x="582" y="373"/>
                </a:lnTo>
                <a:lnTo>
                  <a:pt x="577" y="392"/>
                </a:lnTo>
                <a:lnTo>
                  <a:pt x="574" y="404"/>
                </a:lnTo>
                <a:lnTo>
                  <a:pt x="567" y="416"/>
                </a:lnTo>
                <a:lnTo>
                  <a:pt x="560" y="428"/>
                </a:lnTo>
                <a:lnTo>
                  <a:pt x="555" y="440"/>
                </a:lnTo>
                <a:lnTo>
                  <a:pt x="548" y="450"/>
                </a:lnTo>
                <a:lnTo>
                  <a:pt x="538" y="457"/>
                </a:lnTo>
                <a:lnTo>
                  <a:pt x="536" y="459"/>
                </a:lnTo>
                <a:moveTo>
                  <a:pt x="584" y="433"/>
                </a:moveTo>
                <a:lnTo>
                  <a:pt x="601" y="457"/>
                </a:lnTo>
                <a:lnTo>
                  <a:pt x="608" y="438"/>
                </a:lnTo>
                <a:lnTo>
                  <a:pt x="613" y="418"/>
                </a:lnTo>
                <a:lnTo>
                  <a:pt x="618" y="394"/>
                </a:lnTo>
                <a:lnTo>
                  <a:pt x="620" y="370"/>
                </a:lnTo>
                <a:lnTo>
                  <a:pt x="620" y="358"/>
                </a:lnTo>
                <a:lnTo>
                  <a:pt x="622" y="363"/>
                </a:lnTo>
                <a:lnTo>
                  <a:pt x="546" y="375"/>
                </a:lnTo>
                <a:moveTo>
                  <a:pt x="642" y="330"/>
                </a:moveTo>
                <a:lnTo>
                  <a:pt x="690" y="330"/>
                </a:lnTo>
                <a:lnTo>
                  <a:pt x="663" y="375"/>
                </a:lnTo>
                <a:lnTo>
                  <a:pt x="675" y="375"/>
                </a:lnTo>
                <a:lnTo>
                  <a:pt x="685" y="380"/>
                </a:lnTo>
                <a:lnTo>
                  <a:pt x="690" y="385"/>
                </a:lnTo>
                <a:lnTo>
                  <a:pt x="692" y="402"/>
                </a:lnTo>
                <a:lnTo>
                  <a:pt x="692" y="414"/>
                </a:lnTo>
                <a:lnTo>
                  <a:pt x="690" y="430"/>
                </a:lnTo>
                <a:lnTo>
                  <a:pt x="680" y="442"/>
                </a:lnTo>
                <a:lnTo>
                  <a:pt x="668" y="447"/>
                </a:lnTo>
                <a:lnTo>
                  <a:pt x="656" y="447"/>
                </a:lnTo>
                <a:lnTo>
                  <a:pt x="642" y="442"/>
                </a:lnTo>
                <a:lnTo>
                  <a:pt x="639" y="438"/>
                </a:lnTo>
                <a:lnTo>
                  <a:pt x="634" y="426"/>
                </a:lnTo>
                <a:moveTo>
                  <a:pt x="776" y="313"/>
                </a:moveTo>
                <a:lnTo>
                  <a:pt x="776" y="320"/>
                </a:lnTo>
                <a:lnTo>
                  <a:pt x="769" y="337"/>
                </a:lnTo>
                <a:lnTo>
                  <a:pt x="759" y="356"/>
                </a:lnTo>
                <a:lnTo>
                  <a:pt x="750" y="368"/>
                </a:lnTo>
                <a:lnTo>
                  <a:pt x="738" y="382"/>
                </a:lnTo>
                <a:lnTo>
                  <a:pt x="730" y="392"/>
                </a:lnTo>
                <a:lnTo>
                  <a:pt x="721" y="399"/>
                </a:lnTo>
                <a:moveTo>
                  <a:pt x="774" y="361"/>
                </a:moveTo>
                <a:lnTo>
                  <a:pt x="774" y="416"/>
                </a:lnTo>
                <a:lnTo>
                  <a:pt x="771" y="459"/>
                </a:lnTo>
                <a:lnTo>
                  <a:pt x="771" y="450"/>
                </a:lnTo>
                <a:lnTo>
                  <a:pt x="774" y="430"/>
                </a:lnTo>
                <a:moveTo>
                  <a:pt x="771" y="334"/>
                </a:moveTo>
                <a:lnTo>
                  <a:pt x="783" y="349"/>
                </a:lnTo>
                <a:lnTo>
                  <a:pt x="798" y="370"/>
                </a:lnTo>
                <a:lnTo>
                  <a:pt x="807" y="387"/>
                </a:lnTo>
                <a:lnTo>
                  <a:pt x="826" y="390"/>
                </a:lnTo>
                <a:lnTo>
                  <a:pt x="807" y="385"/>
                </a:lnTo>
                <a:lnTo>
                  <a:pt x="800" y="378"/>
                </a:lnTo>
                <a:moveTo>
                  <a:pt x="846" y="452"/>
                </a:moveTo>
                <a:lnTo>
                  <a:pt x="850" y="447"/>
                </a:lnTo>
                <a:lnTo>
                  <a:pt x="855" y="442"/>
                </a:lnTo>
                <a:lnTo>
                  <a:pt x="862" y="433"/>
                </a:lnTo>
                <a:lnTo>
                  <a:pt x="867" y="423"/>
                </a:lnTo>
                <a:lnTo>
                  <a:pt x="870" y="411"/>
                </a:lnTo>
                <a:lnTo>
                  <a:pt x="874" y="399"/>
                </a:lnTo>
                <a:lnTo>
                  <a:pt x="874" y="368"/>
                </a:lnTo>
                <a:lnTo>
                  <a:pt x="877" y="351"/>
                </a:lnTo>
                <a:lnTo>
                  <a:pt x="877" y="332"/>
                </a:lnTo>
                <a:lnTo>
                  <a:pt x="874" y="318"/>
                </a:lnTo>
                <a:lnTo>
                  <a:pt x="877" y="332"/>
                </a:lnTo>
                <a:lnTo>
                  <a:pt x="915" y="325"/>
                </a:lnTo>
                <a:lnTo>
                  <a:pt x="915" y="320"/>
                </a:lnTo>
                <a:lnTo>
                  <a:pt x="918" y="325"/>
                </a:lnTo>
                <a:lnTo>
                  <a:pt x="915" y="325"/>
                </a:lnTo>
                <a:lnTo>
                  <a:pt x="918" y="445"/>
                </a:lnTo>
                <a:lnTo>
                  <a:pt x="915" y="454"/>
                </a:lnTo>
                <a:lnTo>
                  <a:pt x="910" y="447"/>
                </a:lnTo>
                <a:lnTo>
                  <a:pt x="906" y="440"/>
                </a:lnTo>
                <a:lnTo>
                  <a:pt x="898" y="433"/>
                </a:lnTo>
                <a:lnTo>
                  <a:pt x="915" y="452"/>
                </a:lnTo>
                <a:moveTo>
                  <a:pt x="906" y="387"/>
                </a:moveTo>
                <a:lnTo>
                  <a:pt x="874" y="392"/>
                </a:lnTo>
                <a:moveTo>
                  <a:pt x="877" y="363"/>
                </a:moveTo>
                <a:lnTo>
                  <a:pt x="906" y="358"/>
                </a:lnTo>
                <a:moveTo>
                  <a:pt x="978" y="426"/>
                </a:moveTo>
                <a:lnTo>
                  <a:pt x="978" y="423"/>
                </a:lnTo>
                <a:moveTo>
                  <a:pt x="968" y="416"/>
                </a:moveTo>
                <a:lnTo>
                  <a:pt x="963" y="418"/>
                </a:lnTo>
                <a:lnTo>
                  <a:pt x="961" y="426"/>
                </a:lnTo>
                <a:lnTo>
                  <a:pt x="963" y="433"/>
                </a:lnTo>
                <a:lnTo>
                  <a:pt x="968" y="435"/>
                </a:lnTo>
                <a:lnTo>
                  <a:pt x="973" y="433"/>
                </a:lnTo>
                <a:lnTo>
                  <a:pt x="975" y="426"/>
                </a:lnTo>
                <a:lnTo>
                  <a:pt x="973" y="418"/>
                </a:lnTo>
                <a:lnTo>
                  <a:pt x="968" y="416"/>
                </a:lnTo>
                <a:close/>
                <a:moveTo>
                  <a:pt x="1062" y="358"/>
                </a:moveTo>
                <a:lnTo>
                  <a:pt x="1143" y="344"/>
                </a:lnTo>
                <a:lnTo>
                  <a:pt x="1141" y="344"/>
                </a:lnTo>
                <a:lnTo>
                  <a:pt x="1134" y="346"/>
                </a:lnTo>
                <a:moveTo>
                  <a:pt x="1117" y="318"/>
                </a:moveTo>
                <a:lnTo>
                  <a:pt x="1114" y="339"/>
                </a:lnTo>
                <a:lnTo>
                  <a:pt x="1110" y="363"/>
                </a:lnTo>
                <a:lnTo>
                  <a:pt x="1107" y="375"/>
                </a:lnTo>
                <a:moveTo>
                  <a:pt x="1086" y="322"/>
                </a:moveTo>
                <a:lnTo>
                  <a:pt x="1090" y="375"/>
                </a:lnTo>
                <a:moveTo>
                  <a:pt x="1071" y="378"/>
                </a:moveTo>
                <a:lnTo>
                  <a:pt x="1071" y="392"/>
                </a:lnTo>
                <a:lnTo>
                  <a:pt x="1074" y="452"/>
                </a:lnTo>
                <a:lnTo>
                  <a:pt x="1074" y="442"/>
                </a:lnTo>
                <a:lnTo>
                  <a:pt x="1119" y="435"/>
                </a:lnTo>
                <a:lnTo>
                  <a:pt x="1124" y="450"/>
                </a:lnTo>
                <a:lnTo>
                  <a:pt x="1126" y="428"/>
                </a:lnTo>
                <a:lnTo>
                  <a:pt x="1131" y="375"/>
                </a:lnTo>
                <a:lnTo>
                  <a:pt x="1131" y="380"/>
                </a:lnTo>
                <a:lnTo>
                  <a:pt x="1071" y="387"/>
                </a:lnTo>
                <a:moveTo>
                  <a:pt x="1081" y="414"/>
                </a:moveTo>
                <a:lnTo>
                  <a:pt x="1119" y="404"/>
                </a:lnTo>
                <a:moveTo>
                  <a:pt x="1100" y="385"/>
                </a:moveTo>
                <a:lnTo>
                  <a:pt x="1100" y="438"/>
                </a:lnTo>
                <a:moveTo>
                  <a:pt x="1172" y="363"/>
                </a:moveTo>
                <a:lnTo>
                  <a:pt x="1251" y="354"/>
                </a:lnTo>
                <a:lnTo>
                  <a:pt x="1246" y="354"/>
                </a:lnTo>
                <a:lnTo>
                  <a:pt x="1237" y="356"/>
                </a:lnTo>
                <a:moveTo>
                  <a:pt x="1208" y="315"/>
                </a:moveTo>
                <a:lnTo>
                  <a:pt x="1213" y="320"/>
                </a:lnTo>
                <a:lnTo>
                  <a:pt x="1210" y="318"/>
                </a:lnTo>
                <a:lnTo>
                  <a:pt x="1210" y="457"/>
                </a:lnTo>
                <a:lnTo>
                  <a:pt x="1208" y="447"/>
                </a:lnTo>
                <a:lnTo>
                  <a:pt x="1210" y="430"/>
                </a:lnTo>
                <a:moveTo>
                  <a:pt x="1210" y="358"/>
                </a:moveTo>
                <a:lnTo>
                  <a:pt x="1203" y="378"/>
                </a:lnTo>
                <a:lnTo>
                  <a:pt x="1196" y="390"/>
                </a:lnTo>
                <a:lnTo>
                  <a:pt x="1191" y="399"/>
                </a:lnTo>
                <a:lnTo>
                  <a:pt x="1186" y="409"/>
                </a:lnTo>
                <a:lnTo>
                  <a:pt x="1179" y="421"/>
                </a:lnTo>
                <a:lnTo>
                  <a:pt x="1172" y="426"/>
                </a:lnTo>
                <a:lnTo>
                  <a:pt x="1165" y="435"/>
                </a:lnTo>
                <a:moveTo>
                  <a:pt x="1213" y="361"/>
                </a:moveTo>
                <a:lnTo>
                  <a:pt x="1244" y="426"/>
                </a:lnTo>
                <a:lnTo>
                  <a:pt x="1258" y="428"/>
                </a:lnTo>
                <a:lnTo>
                  <a:pt x="1246" y="426"/>
                </a:lnTo>
                <a:lnTo>
                  <a:pt x="1239" y="416"/>
                </a:lnTo>
                <a:moveTo>
                  <a:pt x="1294" y="322"/>
                </a:moveTo>
                <a:lnTo>
                  <a:pt x="1297" y="334"/>
                </a:lnTo>
                <a:lnTo>
                  <a:pt x="1299" y="361"/>
                </a:lnTo>
                <a:lnTo>
                  <a:pt x="1297" y="378"/>
                </a:lnTo>
                <a:lnTo>
                  <a:pt x="1294" y="392"/>
                </a:lnTo>
                <a:lnTo>
                  <a:pt x="1294" y="406"/>
                </a:lnTo>
                <a:lnTo>
                  <a:pt x="1290" y="421"/>
                </a:lnTo>
                <a:lnTo>
                  <a:pt x="1287" y="430"/>
                </a:lnTo>
                <a:lnTo>
                  <a:pt x="1282" y="440"/>
                </a:lnTo>
                <a:lnTo>
                  <a:pt x="1278" y="447"/>
                </a:lnTo>
                <a:moveTo>
                  <a:pt x="1354" y="315"/>
                </a:moveTo>
                <a:lnTo>
                  <a:pt x="1352" y="320"/>
                </a:lnTo>
                <a:lnTo>
                  <a:pt x="1340" y="325"/>
                </a:lnTo>
                <a:lnTo>
                  <a:pt x="1323" y="330"/>
                </a:lnTo>
                <a:lnTo>
                  <a:pt x="1299" y="334"/>
                </a:lnTo>
                <a:moveTo>
                  <a:pt x="1333" y="330"/>
                </a:moveTo>
                <a:lnTo>
                  <a:pt x="1333" y="337"/>
                </a:lnTo>
                <a:lnTo>
                  <a:pt x="1328" y="378"/>
                </a:lnTo>
                <a:moveTo>
                  <a:pt x="1304" y="358"/>
                </a:moveTo>
                <a:lnTo>
                  <a:pt x="1366" y="346"/>
                </a:lnTo>
                <a:lnTo>
                  <a:pt x="1364" y="346"/>
                </a:lnTo>
                <a:lnTo>
                  <a:pt x="1357" y="349"/>
                </a:lnTo>
                <a:moveTo>
                  <a:pt x="1311" y="370"/>
                </a:moveTo>
                <a:lnTo>
                  <a:pt x="1314" y="380"/>
                </a:lnTo>
                <a:lnTo>
                  <a:pt x="1314" y="421"/>
                </a:lnTo>
                <a:lnTo>
                  <a:pt x="1311" y="416"/>
                </a:lnTo>
                <a:lnTo>
                  <a:pt x="1314" y="409"/>
                </a:lnTo>
                <a:moveTo>
                  <a:pt x="1314" y="380"/>
                </a:moveTo>
                <a:lnTo>
                  <a:pt x="1354" y="373"/>
                </a:lnTo>
                <a:lnTo>
                  <a:pt x="1352" y="370"/>
                </a:lnTo>
                <a:lnTo>
                  <a:pt x="1352" y="414"/>
                </a:lnTo>
                <a:lnTo>
                  <a:pt x="1350" y="421"/>
                </a:lnTo>
                <a:lnTo>
                  <a:pt x="1350" y="414"/>
                </a:lnTo>
                <a:lnTo>
                  <a:pt x="1352" y="406"/>
                </a:lnTo>
                <a:moveTo>
                  <a:pt x="1333" y="423"/>
                </a:moveTo>
                <a:lnTo>
                  <a:pt x="1345" y="430"/>
                </a:lnTo>
                <a:lnTo>
                  <a:pt x="1352" y="438"/>
                </a:lnTo>
                <a:lnTo>
                  <a:pt x="1357" y="442"/>
                </a:lnTo>
                <a:lnTo>
                  <a:pt x="1362" y="450"/>
                </a:lnTo>
                <a:moveTo>
                  <a:pt x="1333" y="390"/>
                </a:moveTo>
                <a:lnTo>
                  <a:pt x="1333" y="397"/>
                </a:lnTo>
                <a:lnTo>
                  <a:pt x="1330" y="411"/>
                </a:lnTo>
                <a:lnTo>
                  <a:pt x="1328" y="421"/>
                </a:lnTo>
                <a:lnTo>
                  <a:pt x="1326" y="426"/>
                </a:lnTo>
                <a:lnTo>
                  <a:pt x="1321" y="433"/>
                </a:lnTo>
                <a:lnTo>
                  <a:pt x="1316" y="438"/>
                </a:lnTo>
                <a:lnTo>
                  <a:pt x="1311" y="445"/>
                </a:lnTo>
                <a:lnTo>
                  <a:pt x="1304" y="450"/>
                </a:lnTo>
                <a:lnTo>
                  <a:pt x="1302" y="452"/>
                </a:lnTo>
                <a:lnTo>
                  <a:pt x="1297" y="454"/>
                </a:lnTo>
                <a:moveTo>
                  <a:pt x="1410" y="315"/>
                </a:moveTo>
                <a:lnTo>
                  <a:pt x="1412" y="327"/>
                </a:lnTo>
                <a:lnTo>
                  <a:pt x="1412" y="363"/>
                </a:lnTo>
                <a:lnTo>
                  <a:pt x="1410" y="356"/>
                </a:lnTo>
                <a:lnTo>
                  <a:pt x="1458" y="351"/>
                </a:lnTo>
                <a:lnTo>
                  <a:pt x="1455" y="351"/>
                </a:lnTo>
                <a:lnTo>
                  <a:pt x="1458" y="315"/>
                </a:lnTo>
                <a:lnTo>
                  <a:pt x="1460" y="318"/>
                </a:lnTo>
                <a:lnTo>
                  <a:pt x="1412" y="325"/>
                </a:lnTo>
                <a:moveTo>
                  <a:pt x="1412" y="342"/>
                </a:moveTo>
                <a:lnTo>
                  <a:pt x="1446" y="337"/>
                </a:lnTo>
                <a:moveTo>
                  <a:pt x="1386" y="375"/>
                </a:moveTo>
                <a:lnTo>
                  <a:pt x="1417" y="370"/>
                </a:lnTo>
                <a:lnTo>
                  <a:pt x="1479" y="363"/>
                </a:lnTo>
                <a:moveTo>
                  <a:pt x="1407" y="380"/>
                </a:moveTo>
                <a:lnTo>
                  <a:pt x="1410" y="390"/>
                </a:lnTo>
                <a:lnTo>
                  <a:pt x="1410" y="423"/>
                </a:lnTo>
                <a:lnTo>
                  <a:pt x="1407" y="421"/>
                </a:lnTo>
                <a:lnTo>
                  <a:pt x="1436" y="416"/>
                </a:lnTo>
                <a:lnTo>
                  <a:pt x="1460" y="416"/>
                </a:lnTo>
                <a:lnTo>
                  <a:pt x="1455" y="414"/>
                </a:lnTo>
                <a:lnTo>
                  <a:pt x="1460" y="378"/>
                </a:lnTo>
                <a:lnTo>
                  <a:pt x="1462" y="380"/>
                </a:lnTo>
                <a:lnTo>
                  <a:pt x="1434" y="385"/>
                </a:lnTo>
                <a:lnTo>
                  <a:pt x="1410" y="390"/>
                </a:lnTo>
                <a:moveTo>
                  <a:pt x="1419" y="402"/>
                </a:moveTo>
                <a:lnTo>
                  <a:pt x="1448" y="399"/>
                </a:lnTo>
                <a:moveTo>
                  <a:pt x="1434" y="385"/>
                </a:moveTo>
                <a:lnTo>
                  <a:pt x="1434" y="452"/>
                </a:lnTo>
                <a:moveTo>
                  <a:pt x="1407" y="435"/>
                </a:moveTo>
                <a:lnTo>
                  <a:pt x="1462" y="430"/>
                </a:lnTo>
                <a:moveTo>
                  <a:pt x="1393" y="457"/>
                </a:moveTo>
                <a:lnTo>
                  <a:pt x="1434" y="452"/>
                </a:lnTo>
                <a:lnTo>
                  <a:pt x="1453" y="450"/>
                </a:lnTo>
                <a:lnTo>
                  <a:pt x="1474" y="450"/>
                </a:lnTo>
                <a:lnTo>
                  <a:pt x="1472" y="450"/>
                </a:lnTo>
                <a:lnTo>
                  <a:pt x="1458" y="450"/>
                </a:lnTo>
                <a:moveTo>
                  <a:pt x="1503" y="330"/>
                </a:moveTo>
                <a:lnTo>
                  <a:pt x="1506" y="332"/>
                </a:lnTo>
                <a:lnTo>
                  <a:pt x="1508" y="330"/>
                </a:lnTo>
                <a:lnTo>
                  <a:pt x="1578" y="322"/>
                </a:lnTo>
                <a:lnTo>
                  <a:pt x="1575" y="320"/>
                </a:lnTo>
                <a:lnTo>
                  <a:pt x="1566" y="322"/>
                </a:lnTo>
                <a:moveTo>
                  <a:pt x="1546" y="330"/>
                </a:moveTo>
                <a:lnTo>
                  <a:pt x="1549" y="334"/>
                </a:lnTo>
                <a:lnTo>
                  <a:pt x="1546" y="375"/>
                </a:lnTo>
                <a:moveTo>
                  <a:pt x="1527" y="332"/>
                </a:moveTo>
                <a:lnTo>
                  <a:pt x="1532" y="337"/>
                </a:lnTo>
                <a:lnTo>
                  <a:pt x="1532" y="378"/>
                </a:lnTo>
                <a:moveTo>
                  <a:pt x="1513" y="344"/>
                </a:moveTo>
                <a:lnTo>
                  <a:pt x="1515" y="351"/>
                </a:lnTo>
                <a:lnTo>
                  <a:pt x="1515" y="385"/>
                </a:lnTo>
                <a:lnTo>
                  <a:pt x="1515" y="378"/>
                </a:lnTo>
                <a:lnTo>
                  <a:pt x="1568" y="373"/>
                </a:lnTo>
                <a:lnTo>
                  <a:pt x="1566" y="373"/>
                </a:lnTo>
                <a:lnTo>
                  <a:pt x="1568" y="342"/>
                </a:lnTo>
                <a:lnTo>
                  <a:pt x="1568" y="344"/>
                </a:lnTo>
                <a:lnTo>
                  <a:pt x="1515" y="351"/>
                </a:lnTo>
                <a:moveTo>
                  <a:pt x="1539" y="378"/>
                </a:moveTo>
                <a:lnTo>
                  <a:pt x="1539" y="382"/>
                </a:lnTo>
                <a:lnTo>
                  <a:pt x="1525" y="418"/>
                </a:lnTo>
                <a:lnTo>
                  <a:pt x="1530" y="423"/>
                </a:lnTo>
                <a:lnTo>
                  <a:pt x="1546" y="430"/>
                </a:lnTo>
                <a:lnTo>
                  <a:pt x="1558" y="440"/>
                </a:lnTo>
                <a:lnTo>
                  <a:pt x="1566" y="445"/>
                </a:lnTo>
                <a:lnTo>
                  <a:pt x="1568" y="450"/>
                </a:lnTo>
                <a:moveTo>
                  <a:pt x="1498" y="399"/>
                </a:moveTo>
                <a:lnTo>
                  <a:pt x="1503" y="402"/>
                </a:lnTo>
                <a:lnTo>
                  <a:pt x="1506" y="402"/>
                </a:lnTo>
                <a:lnTo>
                  <a:pt x="1585" y="394"/>
                </a:lnTo>
                <a:lnTo>
                  <a:pt x="1580" y="392"/>
                </a:lnTo>
                <a:lnTo>
                  <a:pt x="1575" y="394"/>
                </a:lnTo>
                <a:moveTo>
                  <a:pt x="1556" y="397"/>
                </a:moveTo>
                <a:lnTo>
                  <a:pt x="1551" y="411"/>
                </a:lnTo>
                <a:lnTo>
                  <a:pt x="1546" y="418"/>
                </a:lnTo>
                <a:lnTo>
                  <a:pt x="1542" y="426"/>
                </a:lnTo>
                <a:lnTo>
                  <a:pt x="1537" y="433"/>
                </a:lnTo>
                <a:lnTo>
                  <a:pt x="1527" y="442"/>
                </a:lnTo>
                <a:lnTo>
                  <a:pt x="1518" y="447"/>
                </a:lnTo>
                <a:lnTo>
                  <a:pt x="1513" y="452"/>
                </a:lnTo>
                <a:lnTo>
                  <a:pt x="1506" y="452"/>
                </a:lnTo>
                <a:moveTo>
                  <a:pt x="1664" y="322"/>
                </a:moveTo>
                <a:lnTo>
                  <a:pt x="1674" y="332"/>
                </a:lnTo>
                <a:lnTo>
                  <a:pt x="1676" y="339"/>
                </a:lnTo>
                <a:moveTo>
                  <a:pt x="1645" y="315"/>
                </a:moveTo>
                <a:lnTo>
                  <a:pt x="1652" y="325"/>
                </a:lnTo>
                <a:lnTo>
                  <a:pt x="1650" y="325"/>
                </a:lnTo>
                <a:lnTo>
                  <a:pt x="1650" y="430"/>
                </a:lnTo>
                <a:lnTo>
                  <a:pt x="1650" y="447"/>
                </a:lnTo>
                <a:lnTo>
                  <a:pt x="1647" y="452"/>
                </a:lnTo>
                <a:lnTo>
                  <a:pt x="1645" y="454"/>
                </a:lnTo>
                <a:lnTo>
                  <a:pt x="1630" y="435"/>
                </a:lnTo>
                <a:moveTo>
                  <a:pt x="1611" y="361"/>
                </a:moveTo>
                <a:lnTo>
                  <a:pt x="1614" y="363"/>
                </a:lnTo>
                <a:lnTo>
                  <a:pt x="1616" y="363"/>
                </a:lnTo>
                <a:lnTo>
                  <a:pt x="1686" y="354"/>
                </a:lnTo>
                <a:lnTo>
                  <a:pt x="1681" y="354"/>
                </a:lnTo>
                <a:lnTo>
                  <a:pt x="1671" y="356"/>
                </a:lnTo>
                <a:moveTo>
                  <a:pt x="1618" y="375"/>
                </a:moveTo>
                <a:lnTo>
                  <a:pt x="1628" y="385"/>
                </a:lnTo>
                <a:lnTo>
                  <a:pt x="1633" y="392"/>
                </a:lnTo>
                <a:moveTo>
                  <a:pt x="1609" y="428"/>
                </a:moveTo>
                <a:lnTo>
                  <a:pt x="1611" y="428"/>
                </a:lnTo>
                <a:lnTo>
                  <a:pt x="1640" y="402"/>
                </a:lnTo>
                <a:moveTo>
                  <a:pt x="1650" y="380"/>
                </a:moveTo>
                <a:lnTo>
                  <a:pt x="1681" y="433"/>
                </a:lnTo>
                <a:lnTo>
                  <a:pt x="1695" y="433"/>
                </a:lnTo>
                <a:lnTo>
                  <a:pt x="1681" y="430"/>
                </a:lnTo>
                <a:lnTo>
                  <a:pt x="1674" y="423"/>
                </a:lnTo>
                <a:moveTo>
                  <a:pt x="1676" y="373"/>
                </a:moveTo>
                <a:lnTo>
                  <a:pt x="1676" y="378"/>
                </a:lnTo>
                <a:lnTo>
                  <a:pt x="1659" y="397"/>
                </a:lnTo>
                <a:moveTo>
                  <a:pt x="1712" y="368"/>
                </a:moveTo>
                <a:lnTo>
                  <a:pt x="1707" y="375"/>
                </a:lnTo>
                <a:lnTo>
                  <a:pt x="1712" y="380"/>
                </a:lnTo>
                <a:lnTo>
                  <a:pt x="1717" y="375"/>
                </a:lnTo>
                <a:lnTo>
                  <a:pt x="1712" y="368"/>
                </a:lnTo>
                <a:close/>
                <a:moveTo>
                  <a:pt x="1712" y="438"/>
                </a:moveTo>
                <a:lnTo>
                  <a:pt x="1707" y="442"/>
                </a:lnTo>
                <a:lnTo>
                  <a:pt x="1712" y="447"/>
                </a:lnTo>
                <a:lnTo>
                  <a:pt x="1717" y="442"/>
                </a:lnTo>
                <a:lnTo>
                  <a:pt x="1712" y="438"/>
                </a:lnTo>
                <a:close/>
                <a:moveTo>
                  <a:pt x="1801" y="332"/>
                </a:moveTo>
                <a:lnTo>
                  <a:pt x="1851" y="330"/>
                </a:lnTo>
                <a:lnTo>
                  <a:pt x="1849" y="327"/>
                </a:lnTo>
                <a:lnTo>
                  <a:pt x="1842" y="330"/>
                </a:lnTo>
                <a:moveTo>
                  <a:pt x="1827" y="334"/>
                </a:moveTo>
                <a:lnTo>
                  <a:pt x="1827" y="339"/>
                </a:lnTo>
                <a:lnTo>
                  <a:pt x="1822" y="366"/>
                </a:lnTo>
                <a:lnTo>
                  <a:pt x="1820" y="380"/>
                </a:lnTo>
                <a:lnTo>
                  <a:pt x="1815" y="397"/>
                </a:lnTo>
                <a:lnTo>
                  <a:pt x="1810" y="404"/>
                </a:lnTo>
                <a:lnTo>
                  <a:pt x="1806" y="416"/>
                </a:lnTo>
                <a:lnTo>
                  <a:pt x="1798" y="426"/>
                </a:lnTo>
                <a:lnTo>
                  <a:pt x="1794" y="430"/>
                </a:lnTo>
                <a:lnTo>
                  <a:pt x="1786" y="438"/>
                </a:lnTo>
                <a:lnTo>
                  <a:pt x="1782" y="442"/>
                </a:lnTo>
                <a:moveTo>
                  <a:pt x="1830" y="368"/>
                </a:moveTo>
                <a:lnTo>
                  <a:pt x="1830" y="426"/>
                </a:lnTo>
                <a:lnTo>
                  <a:pt x="1832" y="430"/>
                </a:lnTo>
                <a:lnTo>
                  <a:pt x="1834" y="438"/>
                </a:lnTo>
                <a:lnTo>
                  <a:pt x="1839" y="438"/>
                </a:lnTo>
                <a:lnTo>
                  <a:pt x="1846" y="440"/>
                </a:lnTo>
                <a:lnTo>
                  <a:pt x="1854" y="440"/>
                </a:lnTo>
                <a:lnTo>
                  <a:pt x="1866" y="438"/>
                </a:lnTo>
                <a:lnTo>
                  <a:pt x="1868" y="435"/>
                </a:lnTo>
                <a:lnTo>
                  <a:pt x="1866" y="414"/>
                </a:lnTo>
                <a:lnTo>
                  <a:pt x="1868" y="438"/>
                </a:lnTo>
                <a:moveTo>
                  <a:pt x="1789" y="368"/>
                </a:moveTo>
                <a:lnTo>
                  <a:pt x="1861" y="366"/>
                </a:lnTo>
                <a:lnTo>
                  <a:pt x="1858" y="363"/>
                </a:lnTo>
                <a:lnTo>
                  <a:pt x="1851" y="366"/>
                </a:lnTo>
                <a:moveTo>
                  <a:pt x="1897" y="356"/>
                </a:moveTo>
                <a:lnTo>
                  <a:pt x="1904" y="368"/>
                </a:lnTo>
                <a:lnTo>
                  <a:pt x="1906" y="370"/>
                </a:lnTo>
                <a:lnTo>
                  <a:pt x="1906" y="378"/>
                </a:lnTo>
                <a:moveTo>
                  <a:pt x="1892" y="402"/>
                </a:moveTo>
                <a:lnTo>
                  <a:pt x="1916" y="387"/>
                </a:lnTo>
                <a:moveTo>
                  <a:pt x="1916" y="334"/>
                </a:moveTo>
                <a:lnTo>
                  <a:pt x="1918" y="346"/>
                </a:lnTo>
                <a:lnTo>
                  <a:pt x="1918" y="363"/>
                </a:lnTo>
                <a:lnTo>
                  <a:pt x="1916" y="375"/>
                </a:lnTo>
                <a:lnTo>
                  <a:pt x="1916" y="390"/>
                </a:lnTo>
                <a:lnTo>
                  <a:pt x="1914" y="399"/>
                </a:lnTo>
                <a:lnTo>
                  <a:pt x="1911" y="411"/>
                </a:lnTo>
                <a:lnTo>
                  <a:pt x="1906" y="423"/>
                </a:lnTo>
                <a:lnTo>
                  <a:pt x="1902" y="433"/>
                </a:lnTo>
                <a:lnTo>
                  <a:pt x="1899" y="442"/>
                </a:lnTo>
                <a:lnTo>
                  <a:pt x="1894" y="452"/>
                </a:lnTo>
                <a:moveTo>
                  <a:pt x="1918" y="346"/>
                </a:moveTo>
                <a:lnTo>
                  <a:pt x="1978" y="339"/>
                </a:lnTo>
                <a:lnTo>
                  <a:pt x="1976" y="337"/>
                </a:lnTo>
                <a:lnTo>
                  <a:pt x="1969" y="339"/>
                </a:lnTo>
                <a:moveTo>
                  <a:pt x="1942" y="318"/>
                </a:moveTo>
                <a:lnTo>
                  <a:pt x="1950" y="327"/>
                </a:lnTo>
                <a:lnTo>
                  <a:pt x="1950" y="337"/>
                </a:lnTo>
                <a:moveTo>
                  <a:pt x="1928" y="368"/>
                </a:moveTo>
                <a:lnTo>
                  <a:pt x="1978" y="361"/>
                </a:lnTo>
                <a:lnTo>
                  <a:pt x="1976" y="361"/>
                </a:lnTo>
                <a:lnTo>
                  <a:pt x="1971" y="363"/>
                </a:lnTo>
                <a:moveTo>
                  <a:pt x="1952" y="366"/>
                </a:moveTo>
                <a:lnTo>
                  <a:pt x="1950" y="380"/>
                </a:lnTo>
                <a:lnTo>
                  <a:pt x="1947" y="392"/>
                </a:lnTo>
                <a:lnTo>
                  <a:pt x="1945" y="404"/>
                </a:lnTo>
                <a:lnTo>
                  <a:pt x="1942" y="418"/>
                </a:lnTo>
                <a:lnTo>
                  <a:pt x="1938" y="426"/>
                </a:lnTo>
                <a:lnTo>
                  <a:pt x="1933" y="430"/>
                </a:lnTo>
                <a:moveTo>
                  <a:pt x="1947" y="402"/>
                </a:moveTo>
                <a:lnTo>
                  <a:pt x="1959" y="416"/>
                </a:lnTo>
                <a:lnTo>
                  <a:pt x="1964" y="421"/>
                </a:lnTo>
                <a:moveTo>
                  <a:pt x="1928" y="385"/>
                </a:moveTo>
                <a:lnTo>
                  <a:pt x="1928" y="452"/>
                </a:lnTo>
                <a:lnTo>
                  <a:pt x="1928" y="442"/>
                </a:lnTo>
                <a:lnTo>
                  <a:pt x="1928" y="433"/>
                </a:lnTo>
                <a:moveTo>
                  <a:pt x="1928" y="394"/>
                </a:moveTo>
                <a:lnTo>
                  <a:pt x="1978" y="387"/>
                </a:lnTo>
                <a:lnTo>
                  <a:pt x="1976" y="385"/>
                </a:lnTo>
                <a:lnTo>
                  <a:pt x="1974" y="394"/>
                </a:lnTo>
                <a:lnTo>
                  <a:pt x="1971" y="423"/>
                </a:lnTo>
                <a:lnTo>
                  <a:pt x="1969" y="438"/>
                </a:lnTo>
                <a:lnTo>
                  <a:pt x="1969" y="450"/>
                </a:lnTo>
                <a:lnTo>
                  <a:pt x="1957" y="438"/>
                </a:lnTo>
                <a:lnTo>
                  <a:pt x="1969" y="447"/>
                </a:lnTo>
                <a:moveTo>
                  <a:pt x="2022" y="361"/>
                </a:moveTo>
                <a:lnTo>
                  <a:pt x="2024" y="370"/>
                </a:lnTo>
                <a:lnTo>
                  <a:pt x="2024" y="411"/>
                </a:lnTo>
                <a:lnTo>
                  <a:pt x="2024" y="402"/>
                </a:lnTo>
                <a:lnTo>
                  <a:pt x="2074" y="397"/>
                </a:lnTo>
                <a:lnTo>
                  <a:pt x="2070" y="397"/>
                </a:lnTo>
                <a:lnTo>
                  <a:pt x="2074" y="358"/>
                </a:lnTo>
                <a:lnTo>
                  <a:pt x="2077" y="363"/>
                </a:lnTo>
                <a:lnTo>
                  <a:pt x="2024" y="370"/>
                </a:lnTo>
                <a:moveTo>
                  <a:pt x="2048" y="318"/>
                </a:moveTo>
                <a:lnTo>
                  <a:pt x="2050" y="322"/>
                </a:lnTo>
                <a:lnTo>
                  <a:pt x="2048" y="320"/>
                </a:lnTo>
                <a:lnTo>
                  <a:pt x="2048" y="440"/>
                </a:lnTo>
                <a:moveTo>
                  <a:pt x="2007" y="442"/>
                </a:moveTo>
                <a:lnTo>
                  <a:pt x="2077" y="435"/>
                </a:lnTo>
                <a:moveTo>
                  <a:pt x="2067" y="418"/>
                </a:moveTo>
                <a:lnTo>
                  <a:pt x="2082" y="440"/>
                </a:lnTo>
                <a:lnTo>
                  <a:pt x="2082" y="445"/>
                </a:lnTo>
                <a:lnTo>
                  <a:pt x="2084" y="452"/>
                </a:lnTo>
                <a:moveTo>
                  <a:pt x="2154" y="313"/>
                </a:moveTo>
                <a:lnTo>
                  <a:pt x="2161" y="325"/>
                </a:lnTo>
                <a:lnTo>
                  <a:pt x="2161" y="332"/>
                </a:lnTo>
                <a:moveTo>
                  <a:pt x="2127" y="332"/>
                </a:moveTo>
                <a:lnTo>
                  <a:pt x="2127" y="342"/>
                </a:lnTo>
                <a:lnTo>
                  <a:pt x="2125" y="349"/>
                </a:lnTo>
                <a:lnTo>
                  <a:pt x="2125" y="356"/>
                </a:lnTo>
                <a:lnTo>
                  <a:pt x="2122" y="361"/>
                </a:lnTo>
                <a:moveTo>
                  <a:pt x="2127" y="344"/>
                </a:moveTo>
                <a:lnTo>
                  <a:pt x="2197" y="337"/>
                </a:lnTo>
                <a:lnTo>
                  <a:pt x="2194" y="334"/>
                </a:lnTo>
                <a:lnTo>
                  <a:pt x="2185" y="354"/>
                </a:lnTo>
                <a:moveTo>
                  <a:pt x="2132" y="368"/>
                </a:moveTo>
                <a:lnTo>
                  <a:pt x="2182" y="358"/>
                </a:lnTo>
                <a:lnTo>
                  <a:pt x="2180" y="358"/>
                </a:lnTo>
                <a:lnTo>
                  <a:pt x="2173" y="361"/>
                </a:lnTo>
                <a:moveTo>
                  <a:pt x="2130" y="382"/>
                </a:moveTo>
                <a:lnTo>
                  <a:pt x="2132" y="382"/>
                </a:lnTo>
                <a:lnTo>
                  <a:pt x="2185" y="373"/>
                </a:lnTo>
                <a:lnTo>
                  <a:pt x="2180" y="373"/>
                </a:lnTo>
                <a:lnTo>
                  <a:pt x="2175" y="375"/>
                </a:lnTo>
                <a:moveTo>
                  <a:pt x="2108" y="402"/>
                </a:moveTo>
                <a:lnTo>
                  <a:pt x="2202" y="390"/>
                </a:lnTo>
                <a:lnTo>
                  <a:pt x="2199" y="390"/>
                </a:lnTo>
                <a:lnTo>
                  <a:pt x="2190" y="392"/>
                </a:lnTo>
                <a:moveTo>
                  <a:pt x="2158" y="349"/>
                </a:moveTo>
                <a:lnTo>
                  <a:pt x="2158" y="406"/>
                </a:lnTo>
                <a:moveTo>
                  <a:pt x="2137" y="409"/>
                </a:moveTo>
                <a:lnTo>
                  <a:pt x="2137" y="418"/>
                </a:lnTo>
                <a:lnTo>
                  <a:pt x="2139" y="457"/>
                </a:lnTo>
                <a:lnTo>
                  <a:pt x="2139" y="445"/>
                </a:lnTo>
                <a:lnTo>
                  <a:pt x="2178" y="440"/>
                </a:lnTo>
                <a:lnTo>
                  <a:pt x="2175" y="440"/>
                </a:lnTo>
                <a:lnTo>
                  <a:pt x="2178" y="406"/>
                </a:lnTo>
                <a:lnTo>
                  <a:pt x="2180" y="411"/>
                </a:lnTo>
                <a:lnTo>
                  <a:pt x="2137" y="416"/>
                </a:lnTo>
                <a:moveTo>
                  <a:pt x="2218" y="442"/>
                </a:moveTo>
                <a:lnTo>
                  <a:pt x="2214" y="447"/>
                </a:lnTo>
                <a:lnTo>
                  <a:pt x="2211" y="442"/>
                </a:lnTo>
                <a:lnTo>
                  <a:pt x="2214" y="438"/>
                </a:lnTo>
                <a:lnTo>
                  <a:pt x="2218" y="442"/>
                </a:lnTo>
                <a:lnTo>
                  <a:pt x="2218" y="454"/>
                </a:lnTo>
                <a:lnTo>
                  <a:pt x="2214" y="464"/>
                </a:lnTo>
                <a:lnTo>
                  <a:pt x="2211" y="471"/>
                </a:lnTo>
                <a:moveTo>
                  <a:pt x="2307" y="320"/>
                </a:moveTo>
                <a:lnTo>
                  <a:pt x="2312" y="325"/>
                </a:lnTo>
                <a:lnTo>
                  <a:pt x="2310" y="325"/>
                </a:lnTo>
                <a:lnTo>
                  <a:pt x="2307" y="442"/>
                </a:lnTo>
                <a:moveTo>
                  <a:pt x="2274" y="390"/>
                </a:moveTo>
                <a:lnTo>
                  <a:pt x="2343" y="382"/>
                </a:lnTo>
                <a:lnTo>
                  <a:pt x="2341" y="382"/>
                </a:lnTo>
                <a:lnTo>
                  <a:pt x="2336" y="380"/>
                </a:lnTo>
                <a:lnTo>
                  <a:pt x="2326" y="385"/>
                </a:lnTo>
                <a:moveTo>
                  <a:pt x="2262" y="447"/>
                </a:moveTo>
                <a:lnTo>
                  <a:pt x="2353" y="440"/>
                </a:lnTo>
                <a:lnTo>
                  <a:pt x="2348" y="438"/>
                </a:lnTo>
                <a:lnTo>
                  <a:pt x="2336" y="440"/>
                </a:lnTo>
                <a:moveTo>
                  <a:pt x="2406" y="342"/>
                </a:moveTo>
                <a:lnTo>
                  <a:pt x="2374" y="346"/>
                </a:lnTo>
                <a:moveTo>
                  <a:pt x="2377" y="380"/>
                </a:moveTo>
                <a:lnTo>
                  <a:pt x="2403" y="373"/>
                </a:lnTo>
                <a:moveTo>
                  <a:pt x="2370" y="423"/>
                </a:moveTo>
                <a:lnTo>
                  <a:pt x="2406" y="402"/>
                </a:lnTo>
                <a:moveTo>
                  <a:pt x="2391" y="411"/>
                </a:moveTo>
                <a:lnTo>
                  <a:pt x="2391" y="346"/>
                </a:lnTo>
                <a:moveTo>
                  <a:pt x="2442" y="325"/>
                </a:moveTo>
                <a:lnTo>
                  <a:pt x="2449" y="334"/>
                </a:lnTo>
                <a:lnTo>
                  <a:pt x="2451" y="339"/>
                </a:lnTo>
                <a:moveTo>
                  <a:pt x="2427" y="315"/>
                </a:moveTo>
                <a:lnTo>
                  <a:pt x="2432" y="322"/>
                </a:lnTo>
                <a:lnTo>
                  <a:pt x="2430" y="322"/>
                </a:lnTo>
                <a:lnTo>
                  <a:pt x="2427" y="445"/>
                </a:lnTo>
                <a:lnTo>
                  <a:pt x="2427" y="452"/>
                </a:lnTo>
                <a:lnTo>
                  <a:pt x="2425" y="454"/>
                </a:lnTo>
                <a:lnTo>
                  <a:pt x="2413" y="440"/>
                </a:lnTo>
                <a:lnTo>
                  <a:pt x="2425" y="454"/>
                </a:lnTo>
                <a:moveTo>
                  <a:pt x="2451" y="368"/>
                </a:moveTo>
                <a:lnTo>
                  <a:pt x="2449" y="375"/>
                </a:lnTo>
                <a:lnTo>
                  <a:pt x="2437" y="397"/>
                </a:lnTo>
                <a:moveTo>
                  <a:pt x="2427" y="375"/>
                </a:moveTo>
                <a:lnTo>
                  <a:pt x="2454" y="430"/>
                </a:lnTo>
                <a:lnTo>
                  <a:pt x="2466" y="433"/>
                </a:lnTo>
                <a:lnTo>
                  <a:pt x="2454" y="428"/>
                </a:lnTo>
                <a:lnTo>
                  <a:pt x="2446" y="418"/>
                </a:lnTo>
                <a:moveTo>
                  <a:pt x="2408" y="373"/>
                </a:moveTo>
                <a:lnTo>
                  <a:pt x="2415" y="385"/>
                </a:lnTo>
                <a:lnTo>
                  <a:pt x="2418" y="390"/>
                </a:lnTo>
                <a:moveTo>
                  <a:pt x="2408" y="356"/>
                </a:moveTo>
                <a:lnTo>
                  <a:pt x="2451" y="351"/>
                </a:lnTo>
                <a:lnTo>
                  <a:pt x="2446" y="349"/>
                </a:lnTo>
                <a:lnTo>
                  <a:pt x="2444" y="351"/>
                </a:lnTo>
                <a:moveTo>
                  <a:pt x="2396" y="426"/>
                </a:moveTo>
                <a:lnTo>
                  <a:pt x="2422" y="402"/>
                </a:lnTo>
                <a:moveTo>
                  <a:pt x="2526" y="318"/>
                </a:moveTo>
                <a:lnTo>
                  <a:pt x="2530" y="327"/>
                </a:lnTo>
                <a:lnTo>
                  <a:pt x="2530" y="337"/>
                </a:lnTo>
                <a:moveTo>
                  <a:pt x="2499" y="337"/>
                </a:moveTo>
                <a:lnTo>
                  <a:pt x="2499" y="346"/>
                </a:lnTo>
                <a:lnTo>
                  <a:pt x="2497" y="358"/>
                </a:lnTo>
                <a:lnTo>
                  <a:pt x="2494" y="366"/>
                </a:lnTo>
                <a:moveTo>
                  <a:pt x="2499" y="346"/>
                </a:moveTo>
                <a:lnTo>
                  <a:pt x="2566" y="342"/>
                </a:lnTo>
                <a:lnTo>
                  <a:pt x="2564" y="337"/>
                </a:lnTo>
                <a:lnTo>
                  <a:pt x="2554" y="358"/>
                </a:lnTo>
                <a:moveTo>
                  <a:pt x="2547" y="366"/>
                </a:moveTo>
                <a:lnTo>
                  <a:pt x="2509" y="370"/>
                </a:lnTo>
                <a:moveTo>
                  <a:pt x="2492" y="394"/>
                </a:moveTo>
                <a:lnTo>
                  <a:pt x="2562" y="385"/>
                </a:lnTo>
                <a:lnTo>
                  <a:pt x="2559" y="385"/>
                </a:lnTo>
                <a:lnTo>
                  <a:pt x="2552" y="387"/>
                </a:lnTo>
                <a:moveTo>
                  <a:pt x="2518" y="394"/>
                </a:moveTo>
                <a:lnTo>
                  <a:pt x="2518" y="399"/>
                </a:lnTo>
                <a:lnTo>
                  <a:pt x="2511" y="418"/>
                </a:lnTo>
                <a:lnTo>
                  <a:pt x="2504" y="430"/>
                </a:lnTo>
                <a:lnTo>
                  <a:pt x="2497" y="442"/>
                </a:lnTo>
                <a:lnTo>
                  <a:pt x="2490" y="450"/>
                </a:lnTo>
                <a:lnTo>
                  <a:pt x="2485" y="454"/>
                </a:lnTo>
                <a:moveTo>
                  <a:pt x="2530" y="397"/>
                </a:moveTo>
                <a:lnTo>
                  <a:pt x="2533" y="402"/>
                </a:lnTo>
                <a:lnTo>
                  <a:pt x="2533" y="445"/>
                </a:lnTo>
                <a:lnTo>
                  <a:pt x="2538" y="450"/>
                </a:lnTo>
                <a:lnTo>
                  <a:pt x="2542" y="450"/>
                </a:lnTo>
                <a:lnTo>
                  <a:pt x="2547" y="452"/>
                </a:lnTo>
                <a:lnTo>
                  <a:pt x="2550" y="452"/>
                </a:lnTo>
                <a:lnTo>
                  <a:pt x="2564" y="450"/>
                </a:lnTo>
                <a:lnTo>
                  <a:pt x="2569" y="447"/>
                </a:lnTo>
                <a:lnTo>
                  <a:pt x="2566" y="418"/>
                </a:lnTo>
                <a:lnTo>
                  <a:pt x="2569" y="447"/>
                </a:lnTo>
                <a:moveTo>
                  <a:pt x="2600" y="342"/>
                </a:moveTo>
                <a:lnTo>
                  <a:pt x="2643" y="337"/>
                </a:lnTo>
                <a:lnTo>
                  <a:pt x="2643" y="334"/>
                </a:lnTo>
                <a:lnTo>
                  <a:pt x="2634" y="337"/>
                </a:lnTo>
                <a:moveTo>
                  <a:pt x="2622" y="315"/>
                </a:moveTo>
                <a:lnTo>
                  <a:pt x="2624" y="320"/>
                </a:lnTo>
                <a:lnTo>
                  <a:pt x="2624" y="380"/>
                </a:lnTo>
                <a:lnTo>
                  <a:pt x="2622" y="404"/>
                </a:lnTo>
                <a:lnTo>
                  <a:pt x="2622" y="387"/>
                </a:lnTo>
                <a:moveTo>
                  <a:pt x="2605" y="346"/>
                </a:moveTo>
                <a:lnTo>
                  <a:pt x="2607" y="354"/>
                </a:lnTo>
                <a:lnTo>
                  <a:pt x="2607" y="380"/>
                </a:lnTo>
                <a:lnTo>
                  <a:pt x="2605" y="373"/>
                </a:lnTo>
                <a:lnTo>
                  <a:pt x="2638" y="368"/>
                </a:lnTo>
                <a:lnTo>
                  <a:pt x="2636" y="368"/>
                </a:lnTo>
                <a:lnTo>
                  <a:pt x="2638" y="349"/>
                </a:lnTo>
                <a:lnTo>
                  <a:pt x="2641" y="349"/>
                </a:lnTo>
                <a:lnTo>
                  <a:pt x="2607" y="356"/>
                </a:lnTo>
                <a:moveTo>
                  <a:pt x="2619" y="370"/>
                </a:moveTo>
                <a:lnTo>
                  <a:pt x="2614" y="385"/>
                </a:lnTo>
                <a:lnTo>
                  <a:pt x="2607" y="394"/>
                </a:lnTo>
                <a:lnTo>
                  <a:pt x="2598" y="404"/>
                </a:lnTo>
                <a:lnTo>
                  <a:pt x="2590" y="411"/>
                </a:lnTo>
                <a:moveTo>
                  <a:pt x="2624" y="378"/>
                </a:moveTo>
                <a:lnTo>
                  <a:pt x="2636" y="392"/>
                </a:lnTo>
                <a:moveTo>
                  <a:pt x="2655" y="315"/>
                </a:moveTo>
                <a:lnTo>
                  <a:pt x="2658" y="325"/>
                </a:lnTo>
                <a:lnTo>
                  <a:pt x="2650" y="356"/>
                </a:lnTo>
                <a:lnTo>
                  <a:pt x="2646" y="368"/>
                </a:lnTo>
                <a:lnTo>
                  <a:pt x="2641" y="378"/>
                </a:lnTo>
                <a:moveTo>
                  <a:pt x="2650" y="351"/>
                </a:moveTo>
                <a:lnTo>
                  <a:pt x="2682" y="349"/>
                </a:lnTo>
                <a:lnTo>
                  <a:pt x="2677" y="346"/>
                </a:lnTo>
                <a:lnTo>
                  <a:pt x="2667" y="351"/>
                </a:lnTo>
                <a:lnTo>
                  <a:pt x="2665" y="361"/>
                </a:lnTo>
                <a:lnTo>
                  <a:pt x="2660" y="373"/>
                </a:lnTo>
                <a:lnTo>
                  <a:pt x="2653" y="385"/>
                </a:lnTo>
                <a:lnTo>
                  <a:pt x="2646" y="394"/>
                </a:lnTo>
                <a:lnTo>
                  <a:pt x="2641" y="399"/>
                </a:lnTo>
                <a:lnTo>
                  <a:pt x="2634" y="404"/>
                </a:lnTo>
                <a:moveTo>
                  <a:pt x="2648" y="366"/>
                </a:moveTo>
                <a:lnTo>
                  <a:pt x="2655" y="380"/>
                </a:lnTo>
                <a:lnTo>
                  <a:pt x="2662" y="392"/>
                </a:lnTo>
                <a:lnTo>
                  <a:pt x="2670" y="404"/>
                </a:lnTo>
                <a:lnTo>
                  <a:pt x="2672" y="406"/>
                </a:lnTo>
                <a:lnTo>
                  <a:pt x="2686" y="406"/>
                </a:lnTo>
                <a:lnTo>
                  <a:pt x="2672" y="404"/>
                </a:lnTo>
                <a:lnTo>
                  <a:pt x="2667" y="397"/>
                </a:lnTo>
                <a:moveTo>
                  <a:pt x="2607" y="414"/>
                </a:moveTo>
                <a:lnTo>
                  <a:pt x="2631" y="414"/>
                </a:lnTo>
                <a:lnTo>
                  <a:pt x="2665" y="409"/>
                </a:lnTo>
                <a:lnTo>
                  <a:pt x="2660" y="406"/>
                </a:lnTo>
                <a:lnTo>
                  <a:pt x="2650" y="409"/>
                </a:lnTo>
                <a:moveTo>
                  <a:pt x="2638" y="414"/>
                </a:moveTo>
                <a:lnTo>
                  <a:pt x="2636" y="454"/>
                </a:lnTo>
                <a:moveTo>
                  <a:pt x="2638" y="433"/>
                </a:moveTo>
                <a:lnTo>
                  <a:pt x="2662" y="430"/>
                </a:lnTo>
                <a:lnTo>
                  <a:pt x="2658" y="428"/>
                </a:lnTo>
                <a:lnTo>
                  <a:pt x="2653" y="430"/>
                </a:lnTo>
                <a:moveTo>
                  <a:pt x="2617" y="426"/>
                </a:moveTo>
                <a:lnTo>
                  <a:pt x="2617" y="454"/>
                </a:lnTo>
                <a:lnTo>
                  <a:pt x="2593" y="457"/>
                </a:lnTo>
                <a:moveTo>
                  <a:pt x="2617" y="454"/>
                </a:moveTo>
                <a:lnTo>
                  <a:pt x="2650" y="454"/>
                </a:lnTo>
                <a:lnTo>
                  <a:pt x="2679" y="452"/>
                </a:lnTo>
                <a:lnTo>
                  <a:pt x="2677" y="450"/>
                </a:lnTo>
                <a:lnTo>
                  <a:pt x="2670" y="452"/>
                </a:lnTo>
                <a:moveTo>
                  <a:pt x="2701" y="442"/>
                </a:moveTo>
                <a:lnTo>
                  <a:pt x="2696" y="447"/>
                </a:lnTo>
                <a:lnTo>
                  <a:pt x="2691" y="442"/>
                </a:lnTo>
                <a:lnTo>
                  <a:pt x="2696" y="438"/>
                </a:lnTo>
                <a:lnTo>
                  <a:pt x="2701" y="442"/>
                </a:lnTo>
                <a:lnTo>
                  <a:pt x="2701" y="454"/>
                </a:lnTo>
                <a:lnTo>
                  <a:pt x="2696" y="464"/>
                </a:lnTo>
                <a:lnTo>
                  <a:pt x="2691" y="471"/>
                </a:lnTo>
                <a:moveTo>
                  <a:pt x="2766" y="332"/>
                </a:moveTo>
                <a:lnTo>
                  <a:pt x="2816" y="330"/>
                </a:lnTo>
                <a:lnTo>
                  <a:pt x="2811" y="327"/>
                </a:lnTo>
                <a:lnTo>
                  <a:pt x="2804" y="330"/>
                </a:lnTo>
                <a:moveTo>
                  <a:pt x="2790" y="334"/>
                </a:moveTo>
                <a:lnTo>
                  <a:pt x="2790" y="339"/>
                </a:lnTo>
                <a:lnTo>
                  <a:pt x="2787" y="366"/>
                </a:lnTo>
                <a:lnTo>
                  <a:pt x="2785" y="380"/>
                </a:lnTo>
                <a:lnTo>
                  <a:pt x="2780" y="397"/>
                </a:lnTo>
                <a:lnTo>
                  <a:pt x="2775" y="404"/>
                </a:lnTo>
                <a:lnTo>
                  <a:pt x="2770" y="416"/>
                </a:lnTo>
                <a:lnTo>
                  <a:pt x="2763" y="426"/>
                </a:lnTo>
                <a:lnTo>
                  <a:pt x="2756" y="430"/>
                </a:lnTo>
                <a:lnTo>
                  <a:pt x="2751" y="438"/>
                </a:lnTo>
                <a:lnTo>
                  <a:pt x="2746" y="442"/>
                </a:lnTo>
                <a:moveTo>
                  <a:pt x="2794" y="368"/>
                </a:moveTo>
                <a:lnTo>
                  <a:pt x="2794" y="430"/>
                </a:lnTo>
                <a:lnTo>
                  <a:pt x="2799" y="438"/>
                </a:lnTo>
                <a:lnTo>
                  <a:pt x="2804" y="438"/>
                </a:lnTo>
                <a:lnTo>
                  <a:pt x="2809" y="440"/>
                </a:lnTo>
                <a:lnTo>
                  <a:pt x="2816" y="440"/>
                </a:lnTo>
                <a:lnTo>
                  <a:pt x="2830" y="438"/>
                </a:lnTo>
                <a:lnTo>
                  <a:pt x="2833" y="435"/>
                </a:lnTo>
                <a:lnTo>
                  <a:pt x="2830" y="414"/>
                </a:lnTo>
                <a:lnTo>
                  <a:pt x="2830" y="438"/>
                </a:lnTo>
                <a:moveTo>
                  <a:pt x="2754" y="368"/>
                </a:moveTo>
                <a:lnTo>
                  <a:pt x="2826" y="366"/>
                </a:lnTo>
                <a:lnTo>
                  <a:pt x="2821" y="363"/>
                </a:lnTo>
                <a:lnTo>
                  <a:pt x="2814" y="366"/>
                </a:lnTo>
                <a:moveTo>
                  <a:pt x="2857" y="356"/>
                </a:moveTo>
                <a:lnTo>
                  <a:pt x="2886" y="346"/>
                </a:lnTo>
                <a:moveTo>
                  <a:pt x="2871" y="354"/>
                </a:moveTo>
                <a:lnTo>
                  <a:pt x="2871" y="358"/>
                </a:lnTo>
                <a:lnTo>
                  <a:pt x="2866" y="375"/>
                </a:lnTo>
                <a:lnTo>
                  <a:pt x="2862" y="385"/>
                </a:lnTo>
                <a:lnTo>
                  <a:pt x="2857" y="397"/>
                </a:lnTo>
                <a:lnTo>
                  <a:pt x="2854" y="397"/>
                </a:lnTo>
                <a:lnTo>
                  <a:pt x="2852" y="404"/>
                </a:lnTo>
                <a:moveTo>
                  <a:pt x="2864" y="382"/>
                </a:moveTo>
                <a:lnTo>
                  <a:pt x="2864" y="390"/>
                </a:lnTo>
                <a:lnTo>
                  <a:pt x="2866" y="426"/>
                </a:lnTo>
                <a:lnTo>
                  <a:pt x="2864" y="418"/>
                </a:lnTo>
                <a:lnTo>
                  <a:pt x="2883" y="414"/>
                </a:lnTo>
                <a:lnTo>
                  <a:pt x="2881" y="414"/>
                </a:lnTo>
                <a:lnTo>
                  <a:pt x="2883" y="380"/>
                </a:lnTo>
                <a:lnTo>
                  <a:pt x="2883" y="382"/>
                </a:lnTo>
                <a:lnTo>
                  <a:pt x="2886" y="382"/>
                </a:lnTo>
                <a:lnTo>
                  <a:pt x="2866" y="387"/>
                </a:lnTo>
                <a:moveTo>
                  <a:pt x="2895" y="346"/>
                </a:moveTo>
                <a:lnTo>
                  <a:pt x="2898" y="358"/>
                </a:lnTo>
                <a:lnTo>
                  <a:pt x="2895" y="385"/>
                </a:lnTo>
                <a:lnTo>
                  <a:pt x="2893" y="402"/>
                </a:lnTo>
                <a:lnTo>
                  <a:pt x="2890" y="414"/>
                </a:lnTo>
                <a:lnTo>
                  <a:pt x="2888" y="423"/>
                </a:lnTo>
                <a:lnTo>
                  <a:pt x="2883" y="433"/>
                </a:lnTo>
                <a:lnTo>
                  <a:pt x="2878" y="442"/>
                </a:lnTo>
                <a:lnTo>
                  <a:pt x="2874" y="450"/>
                </a:lnTo>
                <a:moveTo>
                  <a:pt x="2898" y="358"/>
                </a:moveTo>
                <a:lnTo>
                  <a:pt x="2941" y="351"/>
                </a:lnTo>
                <a:lnTo>
                  <a:pt x="2938" y="349"/>
                </a:lnTo>
                <a:lnTo>
                  <a:pt x="2931" y="368"/>
                </a:lnTo>
                <a:moveTo>
                  <a:pt x="2914" y="315"/>
                </a:moveTo>
                <a:lnTo>
                  <a:pt x="2917" y="325"/>
                </a:lnTo>
                <a:lnTo>
                  <a:pt x="2914" y="385"/>
                </a:lnTo>
                <a:moveTo>
                  <a:pt x="2902" y="387"/>
                </a:moveTo>
                <a:lnTo>
                  <a:pt x="2934" y="380"/>
                </a:lnTo>
                <a:lnTo>
                  <a:pt x="2931" y="378"/>
                </a:lnTo>
                <a:lnTo>
                  <a:pt x="2926" y="392"/>
                </a:lnTo>
                <a:lnTo>
                  <a:pt x="2922" y="402"/>
                </a:lnTo>
                <a:lnTo>
                  <a:pt x="2917" y="409"/>
                </a:lnTo>
                <a:lnTo>
                  <a:pt x="2914" y="418"/>
                </a:lnTo>
                <a:lnTo>
                  <a:pt x="2907" y="428"/>
                </a:lnTo>
                <a:lnTo>
                  <a:pt x="2900" y="435"/>
                </a:lnTo>
                <a:lnTo>
                  <a:pt x="2895" y="442"/>
                </a:lnTo>
                <a:lnTo>
                  <a:pt x="2888" y="447"/>
                </a:lnTo>
                <a:lnTo>
                  <a:pt x="2883" y="452"/>
                </a:lnTo>
                <a:moveTo>
                  <a:pt x="2900" y="397"/>
                </a:moveTo>
                <a:lnTo>
                  <a:pt x="2902" y="399"/>
                </a:lnTo>
                <a:lnTo>
                  <a:pt x="2934" y="447"/>
                </a:lnTo>
                <a:lnTo>
                  <a:pt x="2948" y="447"/>
                </a:lnTo>
                <a:lnTo>
                  <a:pt x="2934" y="445"/>
                </a:lnTo>
                <a:lnTo>
                  <a:pt x="2931" y="442"/>
                </a:lnTo>
                <a:lnTo>
                  <a:pt x="2929" y="438"/>
                </a:lnTo>
                <a:moveTo>
                  <a:pt x="2974" y="330"/>
                </a:moveTo>
                <a:lnTo>
                  <a:pt x="3015" y="325"/>
                </a:lnTo>
                <a:lnTo>
                  <a:pt x="3013" y="322"/>
                </a:lnTo>
                <a:lnTo>
                  <a:pt x="3008" y="325"/>
                </a:lnTo>
                <a:moveTo>
                  <a:pt x="2994" y="330"/>
                </a:moveTo>
                <a:lnTo>
                  <a:pt x="2994" y="334"/>
                </a:lnTo>
                <a:lnTo>
                  <a:pt x="2986" y="346"/>
                </a:lnTo>
                <a:lnTo>
                  <a:pt x="2979" y="358"/>
                </a:lnTo>
                <a:lnTo>
                  <a:pt x="2970" y="370"/>
                </a:lnTo>
                <a:moveTo>
                  <a:pt x="2982" y="356"/>
                </a:moveTo>
                <a:lnTo>
                  <a:pt x="2989" y="366"/>
                </a:lnTo>
                <a:lnTo>
                  <a:pt x="2989" y="370"/>
                </a:lnTo>
                <a:moveTo>
                  <a:pt x="2989" y="349"/>
                </a:moveTo>
                <a:lnTo>
                  <a:pt x="3010" y="346"/>
                </a:lnTo>
                <a:lnTo>
                  <a:pt x="3010" y="344"/>
                </a:lnTo>
                <a:lnTo>
                  <a:pt x="3006" y="356"/>
                </a:lnTo>
                <a:lnTo>
                  <a:pt x="3001" y="366"/>
                </a:lnTo>
                <a:lnTo>
                  <a:pt x="2994" y="373"/>
                </a:lnTo>
                <a:lnTo>
                  <a:pt x="2986" y="380"/>
                </a:lnTo>
                <a:lnTo>
                  <a:pt x="2979" y="387"/>
                </a:lnTo>
                <a:lnTo>
                  <a:pt x="2972" y="394"/>
                </a:lnTo>
                <a:moveTo>
                  <a:pt x="3022" y="332"/>
                </a:moveTo>
                <a:lnTo>
                  <a:pt x="3022" y="368"/>
                </a:lnTo>
                <a:moveTo>
                  <a:pt x="3037" y="318"/>
                </a:moveTo>
                <a:lnTo>
                  <a:pt x="3042" y="325"/>
                </a:lnTo>
                <a:lnTo>
                  <a:pt x="3039" y="322"/>
                </a:lnTo>
                <a:lnTo>
                  <a:pt x="3039" y="385"/>
                </a:lnTo>
                <a:lnTo>
                  <a:pt x="3027" y="370"/>
                </a:lnTo>
                <a:lnTo>
                  <a:pt x="3039" y="382"/>
                </a:lnTo>
                <a:moveTo>
                  <a:pt x="3006" y="375"/>
                </a:moveTo>
                <a:lnTo>
                  <a:pt x="3010" y="382"/>
                </a:lnTo>
                <a:lnTo>
                  <a:pt x="3010" y="390"/>
                </a:lnTo>
                <a:moveTo>
                  <a:pt x="2974" y="402"/>
                </a:moveTo>
                <a:lnTo>
                  <a:pt x="3049" y="392"/>
                </a:lnTo>
                <a:lnTo>
                  <a:pt x="3044" y="392"/>
                </a:lnTo>
                <a:lnTo>
                  <a:pt x="3039" y="394"/>
                </a:lnTo>
                <a:moveTo>
                  <a:pt x="3008" y="397"/>
                </a:moveTo>
                <a:lnTo>
                  <a:pt x="3001" y="409"/>
                </a:lnTo>
                <a:lnTo>
                  <a:pt x="2991" y="418"/>
                </a:lnTo>
                <a:lnTo>
                  <a:pt x="2979" y="428"/>
                </a:lnTo>
                <a:lnTo>
                  <a:pt x="2972" y="435"/>
                </a:lnTo>
                <a:lnTo>
                  <a:pt x="2962" y="440"/>
                </a:lnTo>
                <a:moveTo>
                  <a:pt x="3008" y="402"/>
                </a:moveTo>
                <a:lnTo>
                  <a:pt x="3020" y="423"/>
                </a:lnTo>
                <a:lnTo>
                  <a:pt x="3037" y="447"/>
                </a:lnTo>
                <a:lnTo>
                  <a:pt x="3054" y="447"/>
                </a:lnTo>
                <a:lnTo>
                  <a:pt x="3039" y="445"/>
                </a:lnTo>
                <a:lnTo>
                  <a:pt x="3032" y="438"/>
                </a:lnTo>
                <a:moveTo>
                  <a:pt x="3039" y="402"/>
                </a:moveTo>
                <a:lnTo>
                  <a:pt x="3037" y="409"/>
                </a:lnTo>
                <a:lnTo>
                  <a:pt x="3020" y="423"/>
                </a:lnTo>
                <a:moveTo>
                  <a:pt x="2996" y="418"/>
                </a:moveTo>
                <a:lnTo>
                  <a:pt x="2996" y="450"/>
                </a:lnTo>
                <a:lnTo>
                  <a:pt x="2991" y="454"/>
                </a:lnTo>
                <a:lnTo>
                  <a:pt x="3015" y="430"/>
                </a:lnTo>
                <a:moveTo>
                  <a:pt x="3138" y="322"/>
                </a:moveTo>
                <a:lnTo>
                  <a:pt x="3147" y="330"/>
                </a:lnTo>
                <a:lnTo>
                  <a:pt x="3150" y="334"/>
                </a:lnTo>
                <a:lnTo>
                  <a:pt x="3150" y="337"/>
                </a:lnTo>
                <a:moveTo>
                  <a:pt x="3118" y="318"/>
                </a:moveTo>
                <a:lnTo>
                  <a:pt x="3123" y="322"/>
                </a:lnTo>
                <a:lnTo>
                  <a:pt x="3123" y="325"/>
                </a:lnTo>
                <a:lnTo>
                  <a:pt x="3126" y="356"/>
                </a:lnTo>
                <a:lnTo>
                  <a:pt x="3126" y="370"/>
                </a:lnTo>
                <a:lnTo>
                  <a:pt x="3128" y="382"/>
                </a:lnTo>
                <a:lnTo>
                  <a:pt x="3128" y="392"/>
                </a:lnTo>
                <a:lnTo>
                  <a:pt x="3130" y="402"/>
                </a:lnTo>
                <a:lnTo>
                  <a:pt x="3133" y="411"/>
                </a:lnTo>
                <a:lnTo>
                  <a:pt x="3138" y="423"/>
                </a:lnTo>
                <a:lnTo>
                  <a:pt x="3142" y="430"/>
                </a:lnTo>
                <a:lnTo>
                  <a:pt x="3147" y="440"/>
                </a:lnTo>
                <a:lnTo>
                  <a:pt x="3154" y="447"/>
                </a:lnTo>
                <a:lnTo>
                  <a:pt x="3159" y="450"/>
                </a:lnTo>
                <a:lnTo>
                  <a:pt x="3162" y="452"/>
                </a:lnTo>
                <a:lnTo>
                  <a:pt x="3159" y="416"/>
                </a:lnTo>
                <a:lnTo>
                  <a:pt x="3159" y="450"/>
                </a:lnTo>
                <a:moveTo>
                  <a:pt x="3147" y="370"/>
                </a:moveTo>
                <a:lnTo>
                  <a:pt x="3147" y="378"/>
                </a:lnTo>
                <a:lnTo>
                  <a:pt x="3145" y="387"/>
                </a:lnTo>
                <a:lnTo>
                  <a:pt x="3140" y="399"/>
                </a:lnTo>
                <a:lnTo>
                  <a:pt x="3135" y="409"/>
                </a:lnTo>
                <a:lnTo>
                  <a:pt x="3128" y="418"/>
                </a:lnTo>
                <a:lnTo>
                  <a:pt x="3123" y="430"/>
                </a:lnTo>
                <a:lnTo>
                  <a:pt x="3116" y="440"/>
                </a:lnTo>
                <a:lnTo>
                  <a:pt x="3106" y="452"/>
                </a:lnTo>
                <a:moveTo>
                  <a:pt x="3075" y="440"/>
                </a:moveTo>
                <a:lnTo>
                  <a:pt x="3078" y="440"/>
                </a:lnTo>
                <a:lnTo>
                  <a:pt x="3118" y="421"/>
                </a:lnTo>
                <a:moveTo>
                  <a:pt x="3090" y="375"/>
                </a:moveTo>
                <a:lnTo>
                  <a:pt x="3090" y="382"/>
                </a:lnTo>
                <a:lnTo>
                  <a:pt x="3092" y="399"/>
                </a:lnTo>
                <a:lnTo>
                  <a:pt x="3092" y="418"/>
                </a:lnTo>
                <a:lnTo>
                  <a:pt x="3092" y="409"/>
                </a:lnTo>
                <a:lnTo>
                  <a:pt x="3111" y="404"/>
                </a:lnTo>
                <a:lnTo>
                  <a:pt x="3109" y="404"/>
                </a:lnTo>
                <a:lnTo>
                  <a:pt x="3114" y="373"/>
                </a:lnTo>
                <a:lnTo>
                  <a:pt x="3114" y="375"/>
                </a:lnTo>
                <a:lnTo>
                  <a:pt x="3090" y="382"/>
                </a:lnTo>
                <a:moveTo>
                  <a:pt x="3078" y="361"/>
                </a:moveTo>
                <a:lnTo>
                  <a:pt x="3080" y="363"/>
                </a:lnTo>
                <a:lnTo>
                  <a:pt x="3082" y="363"/>
                </a:lnTo>
                <a:lnTo>
                  <a:pt x="3157" y="346"/>
                </a:lnTo>
                <a:lnTo>
                  <a:pt x="3152" y="346"/>
                </a:lnTo>
                <a:lnTo>
                  <a:pt x="3150" y="349"/>
                </a:lnTo>
                <a:moveTo>
                  <a:pt x="3202" y="315"/>
                </a:moveTo>
                <a:lnTo>
                  <a:pt x="3207" y="322"/>
                </a:lnTo>
                <a:lnTo>
                  <a:pt x="3205" y="454"/>
                </a:lnTo>
                <a:lnTo>
                  <a:pt x="3205" y="430"/>
                </a:lnTo>
                <a:moveTo>
                  <a:pt x="3207" y="373"/>
                </a:moveTo>
                <a:lnTo>
                  <a:pt x="3217" y="387"/>
                </a:lnTo>
                <a:moveTo>
                  <a:pt x="3207" y="368"/>
                </a:moveTo>
                <a:lnTo>
                  <a:pt x="3198" y="390"/>
                </a:lnTo>
                <a:lnTo>
                  <a:pt x="3190" y="402"/>
                </a:lnTo>
                <a:lnTo>
                  <a:pt x="3181" y="418"/>
                </a:lnTo>
                <a:moveTo>
                  <a:pt x="3186" y="366"/>
                </a:moveTo>
                <a:lnTo>
                  <a:pt x="3222" y="358"/>
                </a:lnTo>
                <a:moveTo>
                  <a:pt x="3236" y="332"/>
                </a:moveTo>
                <a:lnTo>
                  <a:pt x="3234" y="342"/>
                </a:lnTo>
                <a:lnTo>
                  <a:pt x="3231" y="358"/>
                </a:lnTo>
                <a:lnTo>
                  <a:pt x="3226" y="373"/>
                </a:lnTo>
                <a:lnTo>
                  <a:pt x="3222" y="387"/>
                </a:lnTo>
                <a:lnTo>
                  <a:pt x="3217" y="402"/>
                </a:lnTo>
                <a:moveTo>
                  <a:pt x="3243" y="318"/>
                </a:moveTo>
                <a:lnTo>
                  <a:pt x="3246" y="322"/>
                </a:lnTo>
                <a:lnTo>
                  <a:pt x="3265" y="390"/>
                </a:lnTo>
                <a:lnTo>
                  <a:pt x="3277" y="392"/>
                </a:lnTo>
                <a:lnTo>
                  <a:pt x="3265" y="387"/>
                </a:lnTo>
                <a:lnTo>
                  <a:pt x="3262" y="378"/>
                </a:lnTo>
                <a:moveTo>
                  <a:pt x="3243" y="375"/>
                </a:moveTo>
                <a:lnTo>
                  <a:pt x="3243" y="385"/>
                </a:lnTo>
                <a:lnTo>
                  <a:pt x="3231" y="416"/>
                </a:lnTo>
                <a:lnTo>
                  <a:pt x="3222" y="440"/>
                </a:lnTo>
                <a:lnTo>
                  <a:pt x="3219" y="440"/>
                </a:lnTo>
                <a:lnTo>
                  <a:pt x="3260" y="428"/>
                </a:lnTo>
                <a:moveTo>
                  <a:pt x="3248" y="409"/>
                </a:moveTo>
                <a:lnTo>
                  <a:pt x="3262" y="435"/>
                </a:lnTo>
                <a:lnTo>
                  <a:pt x="3262" y="440"/>
                </a:lnTo>
                <a:lnTo>
                  <a:pt x="3265" y="445"/>
                </a:lnTo>
                <a:moveTo>
                  <a:pt x="3315" y="320"/>
                </a:moveTo>
                <a:lnTo>
                  <a:pt x="3315" y="366"/>
                </a:lnTo>
                <a:moveTo>
                  <a:pt x="3334" y="315"/>
                </a:moveTo>
                <a:lnTo>
                  <a:pt x="3334" y="322"/>
                </a:lnTo>
                <a:lnTo>
                  <a:pt x="3332" y="366"/>
                </a:lnTo>
                <a:moveTo>
                  <a:pt x="3344" y="344"/>
                </a:moveTo>
                <a:lnTo>
                  <a:pt x="3301" y="349"/>
                </a:lnTo>
                <a:moveTo>
                  <a:pt x="3294" y="370"/>
                </a:moveTo>
                <a:lnTo>
                  <a:pt x="3344" y="366"/>
                </a:lnTo>
                <a:moveTo>
                  <a:pt x="3308" y="378"/>
                </a:moveTo>
                <a:lnTo>
                  <a:pt x="3310" y="387"/>
                </a:lnTo>
                <a:lnTo>
                  <a:pt x="3308" y="454"/>
                </a:lnTo>
                <a:lnTo>
                  <a:pt x="3308" y="435"/>
                </a:lnTo>
                <a:moveTo>
                  <a:pt x="3325" y="421"/>
                </a:moveTo>
                <a:lnTo>
                  <a:pt x="3308" y="423"/>
                </a:lnTo>
                <a:moveTo>
                  <a:pt x="3310" y="406"/>
                </a:moveTo>
                <a:lnTo>
                  <a:pt x="3325" y="402"/>
                </a:lnTo>
                <a:lnTo>
                  <a:pt x="3310" y="406"/>
                </a:lnTo>
                <a:close/>
                <a:moveTo>
                  <a:pt x="3310" y="387"/>
                </a:moveTo>
                <a:lnTo>
                  <a:pt x="3337" y="382"/>
                </a:lnTo>
                <a:lnTo>
                  <a:pt x="3334" y="380"/>
                </a:lnTo>
                <a:lnTo>
                  <a:pt x="3334" y="387"/>
                </a:lnTo>
                <a:lnTo>
                  <a:pt x="3332" y="445"/>
                </a:lnTo>
                <a:lnTo>
                  <a:pt x="3330" y="452"/>
                </a:lnTo>
                <a:lnTo>
                  <a:pt x="3330" y="454"/>
                </a:lnTo>
                <a:lnTo>
                  <a:pt x="3320" y="442"/>
                </a:lnTo>
                <a:lnTo>
                  <a:pt x="3330" y="452"/>
                </a:lnTo>
                <a:moveTo>
                  <a:pt x="3358" y="318"/>
                </a:moveTo>
                <a:lnTo>
                  <a:pt x="3361" y="327"/>
                </a:lnTo>
                <a:lnTo>
                  <a:pt x="3358" y="344"/>
                </a:lnTo>
                <a:lnTo>
                  <a:pt x="3354" y="358"/>
                </a:lnTo>
                <a:lnTo>
                  <a:pt x="3349" y="378"/>
                </a:lnTo>
                <a:lnTo>
                  <a:pt x="3346" y="390"/>
                </a:lnTo>
                <a:lnTo>
                  <a:pt x="3339" y="406"/>
                </a:lnTo>
                <a:moveTo>
                  <a:pt x="3351" y="370"/>
                </a:moveTo>
                <a:lnTo>
                  <a:pt x="3382" y="366"/>
                </a:lnTo>
                <a:lnTo>
                  <a:pt x="3378" y="366"/>
                </a:lnTo>
                <a:lnTo>
                  <a:pt x="3373" y="368"/>
                </a:lnTo>
                <a:moveTo>
                  <a:pt x="3366" y="370"/>
                </a:moveTo>
                <a:lnTo>
                  <a:pt x="3368" y="378"/>
                </a:lnTo>
                <a:lnTo>
                  <a:pt x="3361" y="402"/>
                </a:lnTo>
                <a:lnTo>
                  <a:pt x="3358" y="411"/>
                </a:lnTo>
                <a:lnTo>
                  <a:pt x="3354" y="426"/>
                </a:lnTo>
                <a:lnTo>
                  <a:pt x="3349" y="438"/>
                </a:lnTo>
                <a:lnTo>
                  <a:pt x="3342" y="447"/>
                </a:lnTo>
                <a:lnTo>
                  <a:pt x="3337" y="457"/>
                </a:lnTo>
                <a:moveTo>
                  <a:pt x="3346" y="387"/>
                </a:moveTo>
                <a:lnTo>
                  <a:pt x="3368" y="452"/>
                </a:lnTo>
                <a:lnTo>
                  <a:pt x="3385" y="454"/>
                </a:lnTo>
                <a:lnTo>
                  <a:pt x="3370" y="450"/>
                </a:lnTo>
                <a:lnTo>
                  <a:pt x="3366" y="440"/>
                </a:lnTo>
                <a:moveTo>
                  <a:pt x="3399" y="368"/>
                </a:moveTo>
                <a:lnTo>
                  <a:pt x="3394" y="375"/>
                </a:lnTo>
                <a:lnTo>
                  <a:pt x="3399" y="380"/>
                </a:lnTo>
                <a:lnTo>
                  <a:pt x="3402" y="375"/>
                </a:lnTo>
                <a:lnTo>
                  <a:pt x="3399" y="368"/>
                </a:lnTo>
                <a:close/>
                <a:moveTo>
                  <a:pt x="3399" y="447"/>
                </a:moveTo>
                <a:lnTo>
                  <a:pt x="3394" y="442"/>
                </a:lnTo>
                <a:lnTo>
                  <a:pt x="3399" y="438"/>
                </a:lnTo>
                <a:lnTo>
                  <a:pt x="3402" y="442"/>
                </a:lnTo>
                <a:lnTo>
                  <a:pt x="3402" y="454"/>
                </a:lnTo>
                <a:lnTo>
                  <a:pt x="3399" y="464"/>
                </a:lnTo>
                <a:lnTo>
                  <a:pt x="3394" y="471"/>
                </a:lnTo>
                <a:moveTo>
                  <a:pt x="3469" y="330"/>
                </a:moveTo>
                <a:lnTo>
                  <a:pt x="3471" y="332"/>
                </a:lnTo>
                <a:lnTo>
                  <a:pt x="3474" y="330"/>
                </a:lnTo>
                <a:lnTo>
                  <a:pt x="3543" y="322"/>
                </a:lnTo>
                <a:lnTo>
                  <a:pt x="3541" y="320"/>
                </a:lnTo>
                <a:lnTo>
                  <a:pt x="3531" y="322"/>
                </a:lnTo>
                <a:moveTo>
                  <a:pt x="3512" y="330"/>
                </a:moveTo>
                <a:lnTo>
                  <a:pt x="3514" y="334"/>
                </a:lnTo>
                <a:lnTo>
                  <a:pt x="3512" y="375"/>
                </a:lnTo>
                <a:moveTo>
                  <a:pt x="3493" y="332"/>
                </a:moveTo>
                <a:lnTo>
                  <a:pt x="3495" y="337"/>
                </a:lnTo>
                <a:lnTo>
                  <a:pt x="3495" y="378"/>
                </a:lnTo>
                <a:moveTo>
                  <a:pt x="3478" y="344"/>
                </a:moveTo>
                <a:lnTo>
                  <a:pt x="3481" y="351"/>
                </a:lnTo>
                <a:lnTo>
                  <a:pt x="3481" y="385"/>
                </a:lnTo>
                <a:lnTo>
                  <a:pt x="3481" y="378"/>
                </a:lnTo>
                <a:lnTo>
                  <a:pt x="3534" y="373"/>
                </a:lnTo>
                <a:lnTo>
                  <a:pt x="3531" y="373"/>
                </a:lnTo>
                <a:lnTo>
                  <a:pt x="3534" y="342"/>
                </a:lnTo>
                <a:lnTo>
                  <a:pt x="3534" y="344"/>
                </a:lnTo>
                <a:lnTo>
                  <a:pt x="3481" y="351"/>
                </a:lnTo>
                <a:moveTo>
                  <a:pt x="3505" y="378"/>
                </a:moveTo>
                <a:lnTo>
                  <a:pt x="3505" y="382"/>
                </a:lnTo>
                <a:lnTo>
                  <a:pt x="3490" y="418"/>
                </a:lnTo>
                <a:lnTo>
                  <a:pt x="3495" y="423"/>
                </a:lnTo>
                <a:lnTo>
                  <a:pt x="3512" y="430"/>
                </a:lnTo>
                <a:lnTo>
                  <a:pt x="3524" y="440"/>
                </a:lnTo>
                <a:lnTo>
                  <a:pt x="3531" y="445"/>
                </a:lnTo>
                <a:lnTo>
                  <a:pt x="3534" y="450"/>
                </a:lnTo>
                <a:moveTo>
                  <a:pt x="3464" y="399"/>
                </a:moveTo>
                <a:lnTo>
                  <a:pt x="3469" y="402"/>
                </a:lnTo>
                <a:lnTo>
                  <a:pt x="3471" y="402"/>
                </a:lnTo>
                <a:lnTo>
                  <a:pt x="3550" y="394"/>
                </a:lnTo>
                <a:lnTo>
                  <a:pt x="3546" y="392"/>
                </a:lnTo>
                <a:lnTo>
                  <a:pt x="3538" y="394"/>
                </a:lnTo>
                <a:moveTo>
                  <a:pt x="3522" y="397"/>
                </a:moveTo>
                <a:lnTo>
                  <a:pt x="3517" y="411"/>
                </a:lnTo>
                <a:lnTo>
                  <a:pt x="3512" y="418"/>
                </a:lnTo>
                <a:lnTo>
                  <a:pt x="3507" y="426"/>
                </a:lnTo>
                <a:lnTo>
                  <a:pt x="3502" y="433"/>
                </a:lnTo>
                <a:lnTo>
                  <a:pt x="3493" y="442"/>
                </a:lnTo>
                <a:lnTo>
                  <a:pt x="3483" y="447"/>
                </a:lnTo>
                <a:lnTo>
                  <a:pt x="3478" y="452"/>
                </a:lnTo>
                <a:lnTo>
                  <a:pt x="3471" y="452"/>
                </a:lnTo>
                <a:moveTo>
                  <a:pt x="3630" y="322"/>
                </a:moveTo>
                <a:lnTo>
                  <a:pt x="3639" y="332"/>
                </a:lnTo>
                <a:lnTo>
                  <a:pt x="3642" y="339"/>
                </a:lnTo>
                <a:moveTo>
                  <a:pt x="3610" y="315"/>
                </a:moveTo>
                <a:lnTo>
                  <a:pt x="3618" y="325"/>
                </a:lnTo>
                <a:lnTo>
                  <a:pt x="3613" y="325"/>
                </a:lnTo>
                <a:lnTo>
                  <a:pt x="3613" y="430"/>
                </a:lnTo>
                <a:lnTo>
                  <a:pt x="3613" y="452"/>
                </a:lnTo>
                <a:lnTo>
                  <a:pt x="3610" y="454"/>
                </a:lnTo>
                <a:lnTo>
                  <a:pt x="3596" y="435"/>
                </a:lnTo>
                <a:moveTo>
                  <a:pt x="3577" y="361"/>
                </a:moveTo>
                <a:lnTo>
                  <a:pt x="3579" y="363"/>
                </a:lnTo>
                <a:lnTo>
                  <a:pt x="3582" y="363"/>
                </a:lnTo>
                <a:lnTo>
                  <a:pt x="3651" y="354"/>
                </a:lnTo>
                <a:lnTo>
                  <a:pt x="3646" y="354"/>
                </a:lnTo>
                <a:lnTo>
                  <a:pt x="3637" y="356"/>
                </a:lnTo>
                <a:moveTo>
                  <a:pt x="3584" y="375"/>
                </a:moveTo>
                <a:lnTo>
                  <a:pt x="3594" y="385"/>
                </a:lnTo>
                <a:lnTo>
                  <a:pt x="3598" y="392"/>
                </a:lnTo>
                <a:moveTo>
                  <a:pt x="3574" y="428"/>
                </a:moveTo>
                <a:lnTo>
                  <a:pt x="3577" y="428"/>
                </a:lnTo>
                <a:lnTo>
                  <a:pt x="3606" y="402"/>
                </a:lnTo>
                <a:moveTo>
                  <a:pt x="3613" y="380"/>
                </a:moveTo>
                <a:lnTo>
                  <a:pt x="3644" y="433"/>
                </a:lnTo>
                <a:lnTo>
                  <a:pt x="3661" y="433"/>
                </a:lnTo>
                <a:lnTo>
                  <a:pt x="3646" y="430"/>
                </a:lnTo>
                <a:lnTo>
                  <a:pt x="3639" y="423"/>
                </a:lnTo>
                <a:moveTo>
                  <a:pt x="3642" y="373"/>
                </a:moveTo>
                <a:lnTo>
                  <a:pt x="3642" y="378"/>
                </a:lnTo>
                <a:lnTo>
                  <a:pt x="3622" y="397"/>
                </a:lnTo>
                <a:moveTo>
                  <a:pt x="3702" y="313"/>
                </a:moveTo>
                <a:lnTo>
                  <a:pt x="3702" y="325"/>
                </a:lnTo>
                <a:lnTo>
                  <a:pt x="3704" y="363"/>
                </a:lnTo>
                <a:lnTo>
                  <a:pt x="3702" y="356"/>
                </a:lnTo>
                <a:lnTo>
                  <a:pt x="3750" y="351"/>
                </a:lnTo>
                <a:lnTo>
                  <a:pt x="3747" y="351"/>
                </a:lnTo>
                <a:lnTo>
                  <a:pt x="3750" y="313"/>
                </a:lnTo>
                <a:lnTo>
                  <a:pt x="3752" y="318"/>
                </a:lnTo>
                <a:lnTo>
                  <a:pt x="3704" y="325"/>
                </a:lnTo>
                <a:moveTo>
                  <a:pt x="3711" y="339"/>
                </a:moveTo>
                <a:lnTo>
                  <a:pt x="3738" y="337"/>
                </a:lnTo>
                <a:moveTo>
                  <a:pt x="3682" y="378"/>
                </a:moveTo>
                <a:lnTo>
                  <a:pt x="3769" y="366"/>
                </a:lnTo>
                <a:moveTo>
                  <a:pt x="3697" y="375"/>
                </a:moveTo>
                <a:lnTo>
                  <a:pt x="3697" y="430"/>
                </a:lnTo>
                <a:moveTo>
                  <a:pt x="3685" y="440"/>
                </a:moveTo>
                <a:lnTo>
                  <a:pt x="3730" y="414"/>
                </a:lnTo>
                <a:moveTo>
                  <a:pt x="3721" y="373"/>
                </a:moveTo>
                <a:lnTo>
                  <a:pt x="3721" y="457"/>
                </a:lnTo>
                <a:lnTo>
                  <a:pt x="3718" y="454"/>
                </a:lnTo>
                <a:lnTo>
                  <a:pt x="3721" y="442"/>
                </a:lnTo>
                <a:moveTo>
                  <a:pt x="3697" y="392"/>
                </a:moveTo>
                <a:lnTo>
                  <a:pt x="3714" y="392"/>
                </a:lnTo>
                <a:moveTo>
                  <a:pt x="3699" y="409"/>
                </a:moveTo>
                <a:lnTo>
                  <a:pt x="3714" y="406"/>
                </a:lnTo>
                <a:moveTo>
                  <a:pt x="3728" y="390"/>
                </a:moveTo>
                <a:lnTo>
                  <a:pt x="3757" y="382"/>
                </a:lnTo>
                <a:lnTo>
                  <a:pt x="3754" y="380"/>
                </a:lnTo>
                <a:lnTo>
                  <a:pt x="3752" y="397"/>
                </a:lnTo>
                <a:lnTo>
                  <a:pt x="3750" y="406"/>
                </a:lnTo>
                <a:lnTo>
                  <a:pt x="3745" y="416"/>
                </a:lnTo>
                <a:lnTo>
                  <a:pt x="3740" y="430"/>
                </a:lnTo>
                <a:lnTo>
                  <a:pt x="3735" y="440"/>
                </a:lnTo>
                <a:lnTo>
                  <a:pt x="3730" y="450"/>
                </a:lnTo>
                <a:lnTo>
                  <a:pt x="3726" y="454"/>
                </a:lnTo>
                <a:moveTo>
                  <a:pt x="3752" y="438"/>
                </a:moveTo>
                <a:lnTo>
                  <a:pt x="3759" y="445"/>
                </a:lnTo>
                <a:moveTo>
                  <a:pt x="3735" y="399"/>
                </a:moveTo>
                <a:lnTo>
                  <a:pt x="3738" y="409"/>
                </a:lnTo>
                <a:lnTo>
                  <a:pt x="3742" y="418"/>
                </a:lnTo>
                <a:lnTo>
                  <a:pt x="3747" y="430"/>
                </a:lnTo>
                <a:lnTo>
                  <a:pt x="3757" y="445"/>
                </a:lnTo>
                <a:lnTo>
                  <a:pt x="3757" y="447"/>
                </a:lnTo>
                <a:lnTo>
                  <a:pt x="3774" y="447"/>
                </a:lnTo>
                <a:lnTo>
                  <a:pt x="3759" y="445"/>
                </a:lnTo>
                <a:moveTo>
                  <a:pt x="3822" y="315"/>
                </a:moveTo>
                <a:lnTo>
                  <a:pt x="3812" y="332"/>
                </a:lnTo>
                <a:lnTo>
                  <a:pt x="3805" y="344"/>
                </a:lnTo>
                <a:lnTo>
                  <a:pt x="3795" y="361"/>
                </a:lnTo>
                <a:lnTo>
                  <a:pt x="3788" y="370"/>
                </a:lnTo>
                <a:lnTo>
                  <a:pt x="3783" y="373"/>
                </a:lnTo>
                <a:moveTo>
                  <a:pt x="3810" y="337"/>
                </a:moveTo>
                <a:lnTo>
                  <a:pt x="3810" y="459"/>
                </a:lnTo>
                <a:lnTo>
                  <a:pt x="3810" y="452"/>
                </a:lnTo>
                <a:lnTo>
                  <a:pt x="3810" y="423"/>
                </a:lnTo>
                <a:moveTo>
                  <a:pt x="3877" y="315"/>
                </a:moveTo>
                <a:lnTo>
                  <a:pt x="3862" y="325"/>
                </a:lnTo>
                <a:lnTo>
                  <a:pt x="3850" y="334"/>
                </a:lnTo>
                <a:lnTo>
                  <a:pt x="3836" y="339"/>
                </a:lnTo>
                <a:lnTo>
                  <a:pt x="3831" y="327"/>
                </a:lnTo>
                <a:lnTo>
                  <a:pt x="3836" y="337"/>
                </a:lnTo>
                <a:lnTo>
                  <a:pt x="3834" y="440"/>
                </a:lnTo>
                <a:lnTo>
                  <a:pt x="3831" y="438"/>
                </a:lnTo>
                <a:lnTo>
                  <a:pt x="3855" y="402"/>
                </a:lnTo>
                <a:moveTo>
                  <a:pt x="3850" y="423"/>
                </a:moveTo>
                <a:lnTo>
                  <a:pt x="3858" y="430"/>
                </a:lnTo>
                <a:lnTo>
                  <a:pt x="3862" y="438"/>
                </a:lnTo>
                <a:lnTo>
                  <a:pt x="3862" y="445"/>
                </a:lnTo>
                <a:moveTo>
                  <a:pt x="3858" y="330"/>
                </a:moveTo>
                <a:lnTo>
                  <a:pt x="3858" y="351"/>
                </a:lnTo>
                <a:lnTo>
                  <a:pt x="3860" y="368"/>
                </a:lnTo>
                <a:lnTo>
                  <a:pt x="3862" y="387"/>
                </a:lnTo>
                <a:lnTo>
                  <a:pt x="3867" y="406"/>
                </a:lnTo>
                <a:lnTo>
                  <a:pt x="3872" y="421"/>
                </a:lnTo>
                <a:lnTo>
                  <a:pt x="3879" y="433"/>
                </a:lnTo>
                <a:lnTo>
                  <a:pt x="3886" y="442"/>
                </a:lnTo>
                <a:lnTo>
                  <a:pt x="3894" y="450"/>
                </a:lnTo>
                <a:lnTo>
                  <a:pt x="3891" y="404"/>
                </a:lnTo>
                <a:lnTo>
                  <a:pt x="3891" y="447"/>
                </a:lnTo>
                <a:moveTo>
                  <a:pt x="3836" y="378"/>
                </a:moveTo>
                <a:lnTo>
                  <a:pt x="3889" y="366"/>
                </a:lnTo>
                <a:lnTo>
                  <a:pt x="3884" y="366"/>
                </a:lnTo>
                <a:lnTo>
                  <a:pt x="3879" y="368"/>
                </a:lnTo>
                <a:moveTo>
                  <a:pt x="3934" y="334"/>
                </a:moveTo>
                <a:lnTo>
                  <a:pt x="3934" y="342"/>
                </a:lnTo>
                <a:lnTo>
                  <a:pt x="3927" y="356"/>
                </a:lnTo>
                <a:lnTo>
                  <a:pt x="3918" y="370"/>
                </a:lnTo>
                <a:lnTo>
                  <a:pt x="3908" y="387"/>
                </a:lnTo>
                <a:lnTo>
                  <a:pt x="3901" y="397"/>
                </a:lnTo>
                <a:lnTo>
                  <a:pt x="3896" y="402"/>
                </a:lnTo>
                <a:moveTo>
                  <a:pt x="3949" y="313"/>
                </a:moveTo>
                <a:lnTo>
                  <a:pt x="3954" y="315"/>
                </a:lnTo>
                <a:lnTo>
                  <a:pt x="3956" y="330"/>
                </a:lnTo>
                <a:lnTo>
                  <a:pt x="3963" y="344"/>
                </a:lnTo>
                <a:lnTo>
                  <a:pt x="3970" y="363"/>
                </a:lnTo>
                <a:lnTo>
                  <a:pt x="3982" y="382"/>
                </a:lnTo>
                <a:lnTo>
                  <a:pt x="3987" y="387"/>
                </a:lnTo>
                <a:lnTo>
                  <a:pt x="3999" y="387"/>
                </a:lnTo>
                <a:lnTo>
                  <a:pt x="3987" y="385"/>
                </a:lnTo>
                <a:lnTo>
                  <a:pt x="3982" y="378"/>
                </a:lnTo>
                <a:moveTo>
                  <a:pt x="3920" y="390"/>
                </a:moveTo>
                <a:lnTo>
                  <a:pt x="3966" y="380"/>
                </a:lnTo>
                <a:lnTo>
                  <a:pt x="3966" y="378"/>
                </a:lnTo>
                <a:lnTo>
                  <a:pt x="3968" y="380"/>
                </a:lnTo>
                <a:lnTo>
                  <a:pt x="3966" y="382"/>
                </a:lnTo>
                <a:lnTo>
                  <a:pt x="3963" y="406"/>
                </a:lnTo>
                <a:lnTo>
                  <a:pt x="3961" y="423"/>
                </a:lnTo>
                <a:lnTo>
                  <a:pt x="3956" y="440"/>
                </a:lnTo>
                <a:lnTo>
                  <a:pt x="3951" y="452"/>
                </a:lnTo>
                <a:lnTo>
                  <a:pt x="3951" y="454"/>
                </a:lnTo>
                <a:lnTo>
                  <a:pt x="3946" y="442"/>
                </a:lnTo>
                <a:lnTo>
                  <a:pt x="3939" y="433"/>
                </a:lnTo>
                <a:moveTo>
                  <a:pt x="3939" y="387"/>
                </a:moveTo>
                <a:lnTo>
                  <a:pt x="3939" y="394"/>
                </a:lnTo>
                <a:lnTo>
                  <a:pt x="3934" y="406"/>
                </a:lnTo>
                <a:lnTo>
                  <a:pt x="3930" y="418"/>
                </a:lnTo>
                <a:lnTo>
                  <a:pt x="3925" y="433"/>
                </a:lnTo>
                <a:lnTo>
                  <a:pt x="3915" y="445"/>
                </a:lnTo>
                <a:lnTo>
                  <a:pt x="3906" y="452"/>
                </a:lnTo>
                <a:lnTo>
                  <a:pt x="3898" y="457"/>
                </a:lnTo>
                <a:moveTo>
                  <a:pt x="4033" y="315"/>
                </a:moveTo>
                <a:lnTo>
                  <a:pt x="4035" y="322"/>
                </a:lnTo>
                <a:lnTo>
                  <a:pt x="4033" y="457"/>
                </a:lnTo>
                <a:lnTo>
                  <a:pt x="4033" y="435"/>
                </a:lnTo>
                <a:moveTo>
                  <a:pt x="4033" y="366"/>
                </a:moveTo>
                <a:lnTo>
                  <a:pt x="4026" y="382"/>
                </a:lnTo>
                <a:lnTo>
                  <a:pt x="4021" y="397"/>
                </a:lnTo>
                <a:lnTo>
                  <a:pt x="4014" y="409"/>
                </a:lnTo>
                <a:lnTo>
                  <a:pt x="4009" y="418"/>
                </a:lnTo>
                <a:moveTo>
                  <a:pt x="4035" y="370"/>
                </a:moveTo>
                <a:lnTo>
                  <a:pt x="4045" y="385"/>
                </a:lnTo>
                <a:lnTo>
                  <a:pt x="4047" y="390"/>
                </a:lnTo>
                <a:moveTo>
                  <a:pt x="4014" y="363"/>
                </a:moveTo>
                <a:lnTo>
                  <a:pt x="4047" y="356"/>
                </a:lnTo>
                <a:moveTo>
                  <a:pt x="4054" y="358"/>
                </a:moveTo>
                <a:lnTo>
                  <a:pt x="4100" y="351"/>
                </a:lnTo>
                <a:moveTo>
                  <a:pt x="4071" y="313"/>
                </a:moveTo>
                <a:lnTo>
                  <a:pt x="4076" y="320"/>
                </a:lnTo>
                <a:lnTo>
                  <a:pt x="4074" y="320"/>
                </a:lnTo>
                <a:lnTo>
                  <a:pt x="4071" y="382"/>
                </a:lnTo>
                <a:moveTo>
                  <a:pt x="4054" y="385"/>
                </a:moveTo>
                <a:lnTo>
                  <a:pt x="4090" y="380"/>
                </a:lnTo>
                <a:lnTo>
                  <a:pt x="4088" y="378"/>
                </a:lnTo>
                <a:lnTo>
                  <a:pt x="4083" y="392"/>
                </a:lnTo>
                <a:lnTo>
                  <a:pt x="4078" y="406"/>
                </a:lnTo>
                <a:lnTo>
                  <a:pt x="4074" y="418"/>
                </a:lnTo>
                <a:lnTo>
                  <a:pt x="4066" y="428"/>
                </a:lnTo>
                <a:lnTo>
                  <a:pt x="4062" y="435"/>
                </a:lnTo>
                <a:lnTo>
                  <a:pt x="4054" y="440"/>
                </a:lnTo>
                <a:lnTo>
                  <a:pt x="4050" y="447"/>
                </a:lnTo>
                <a:lnTo>
                  <a:pt x="4045" y="452"/>
                </a:lnTo>
                <a:lnTo>
                  <a:pt x="4040" y="457"/>
                </a:lnTo>
                <a:moveTo>
                  <a:pt x="4057" y="397"/>
                </a:moveTo>
                <a:lnTo>
                  <a:pt x="4059" y="399"/>
                </a:lnTo>
                <a:lnTo>
                  <a:pt x="4088" y="450"/>
                </a:lnTo>
                <a:lnTo>
                  <a:pt x="4090" y="450"/>
                </a:lnTo>
                <a:lnTo>
                  <a:pt x="4105" y="452"/>
                </a:lnTo>
                <a:moveTo>
                  <a:pt x="4165" y="318"/>
                </a:moveTo>
                <a:lnTo>
                  <a:pt x="4167" y="325"/>
                </a:lnTo>
                <a:lnTo>
                  <a:pt x="4167" y="373"/>
                </a:lnTo>
                <a:moveTo>
                  <a:pt x="4167" y="349"/>
                </a:moveTo>
                <a:lnTo>
                  <a:pt x="4201" y="344"/>
                </a:lnTo>
                <a:lnTo>
                  <a:pt x="4198" y="344"/>
                </a:lnTo>
                <a:lnTo>
                  <a:pt x="4194" y="346"/>
                </a:lnTo>
                <a:moveTo>
                  <a:pt x="4146" y="366"/>
                </a:moveTo>
                <a:lnTo>
                  <a:pt x="4146" y="378"/>
                </a:lnTo>
                <a:lnTo>
                  <a:pt x="4148" y="418"/>
                </a:lnTo>
                <a:lnTo>
                  <a:pt x="4146" y="409"/>
                </a:lnTo>
                <a:lnTo>
                  <a:pt x="4189" y="406"/>
                </a:lnTo>
                <a:lnTo>
                  <a:pt x="4186" y="406"/>
                </a:lnTo>
                <a:lnTo>
                  <a:pt x="4191" y="370"/>
                </a:lnTo>
                <a:lnTo>
                  <a:pt x="4191" y="373"/>
                </a:lnTo>
                <a:lnTo>
                  <a:pt x="4146" y="375"/>
                </a:lnTo>
                <a:moveTo>
                  <a:pt x="4136" y="418"/>
                </a:moveTo>
                <a:lnTo>
                  <a:pt x="4136" y="433"/>
                </a:lnTo>
                <a:lnTo>
                  <a:pt x="4134" y="440"/>
                </a:lnTo>
                <a:lnTo>
                  <a:pt x="4131" y="450"/>
                </a:lnTo>
                <a:lnTo>
                  <a:pt x="4129" y="454"/>
                </a:lnTo>
                <a:moveTo>
                  <a:pt x="4153" y="423"/>
                </a:moveTo>
                <a:lnTo>
                  <a:pt x="4155" y="438"/>
                </a:lnTo>
                <a:lnTo>
                  <a:pt x="4158" y="445"/>
                </a:lnTo>
                <a:lnTo>
                  <a:pt x="4158" y="450"/>
                </a:lnTo>
                <a:moveTo>
                  <a:pt x="4172" y="423"/>
                </a:moveTo>
                <a:lnTo>
                  <a:pt x="4177" y="435"/>
                </a:lnTo>
                <a:lnTo>
                  <a:pt x="4179" y="445"/>
                </a:lnTo>
                <a:lnTo>
                  <a:pt x="4179" y="450"/>
                </a:lnTo>
                <a:moveTo>
                  <a:pt x="4191" y="421"/>
                </a:moveTo>
                <a:lnTo>
                  <a:pt x="4198" y="433"/>
                </a:lnTo>
                <a:lnTo>
                  <a:pt x="4203" y="442"/>
                </a:lnTo>
                <a:lnTo>
                  <a:pt x="4203" y="450"/>
                </a:lnTo>
                <a:lnTo>
                  <a:pt x="4206" y="454"/>
                </a:lnTo>
                <a:moveTo>
                  <a:pt x="4242" y="334"/>
                </a:moveTo>
                <a:lnTo>
                  <a:pt x="4244" y="337"/>
                </a:lnTo>
                <a:lnTo>
                  <a:pt x="4246" y="334"/>
                </a:lnTo>
                <a:lnTo>
                  <a:pt x="4311" y="330"/>
                </a:lnTo>
                <a:lnTo>
                  <a:pt x="4309" y="327"/>
                </a:lnTo>
                <a:lnTo>
                  <a:pt x="4297" y="330"/>
                </a:lnTo>
                <a:moveTo>
                  <a:pt x="4275" y="337"/>
                </a:moveTo>
                <a:lnTo>
                  <a:pt x="4273" y="342"/>
                </a:lnTo>
                <a:lnTo>
                  <a:pt x="4251" y="375"/>
                </a:lnTo>
                <a:lnTo>
                  <a:pt x="4249" y="375"/>
                </a:lnTo>
                <a:lnTo>
                  <a:pt x="4302" y="366"/>
                </a:lnTo>
                <a:moveTo>
                  <a:pt x="4287" y="351"/>
                </a:moveTo>
                <a:lnTo>
                  <a:pt x="4299" y="363"/>
                </a:lnTo>
                <a:lnTo>
                  <a:pt x="4304" y="370"/>
                </a:lnTo>
                <a:lnTo>
                  <a:pt x="4306" y="378"/>
                </a:lnTo>
                <a:moveTo>
                  <a:pt x="4275" y="378"/>
                </a:moveTo>
                <a:lnTo>
                  <a:pt x="4275" y="440"/>
                </a:lnTo>
                <a:moveTo>
                  <a:pt x="4249" y="411"/>
                </a:moveTo>
                <a:lnTo>
                  <a:pt x="4304" y="404"/>
                </a:lnTo>
                <a:lnTo>
                  <a:pt x="4302" y="402"/>
                </a:lnTo>
                <a:lnTo>
                  <a:pt x="4294" y="404"/>
                </a:lnTo>
                <a:moveTo>
                  <a:pt x="4234" y="442"/>
                </a:moveTo>
                <a:lnTo>
                  <a:pt x="4237" y="442"/>
                </a:lnTo>
                <a:lnTo>
                  <a:pt x="4318" y="438"/>
                </a:lnTo>
                <a:lnTo>
                  <a:pt x="4314" y="435"/>
                </a:lnTo>
                <a:lnTo>
                  <a:pt x="4306" y="438"/>
                </a:lnTo>
                <a:moveTo>
                  <a:pt x="4340" y="385"/>
                </a:moveTo>
                <a:lnTo>
                  <a:pt x="4376" y="373"/>
                </a:lnTo>
                <a:moveTo>
                  <a:pt x="4359" y="322"/>
                </a:moveTo>
                <a:lnTo>
                  <a:pt x="4364" y="330"/>
                </a:lnTo>
                <a:lnTo>
                  <a:pt x="4362" y="327"/>
                </a:lnTo>
                <a:lnTo>
                  <a:pt x="4362" y="423"/>
                </a:lnTo>
                <a:lnTo>
                  <a:pt x="4362" y="416"/>
                </a:lnTo>
                <a:lnTo>
                  <a:pt x="4362" y="426"/>
                </a:lnTo>
                <a:lnTo>
                  <a:pt x="4340" y="440"/>
                </a:lnTo>
                <a:lnTo>
                  <a:pt x="4338" y="440"/>
                </a:lnTo>
                <a:lnTo>
                  <a:pt x="4376" y="418"/>
                </a:lnTo>
                <a:moveTo>
                  <a:pt x="4374" y="399"/>
                </a:moveTo>
                <a:lnTo>
                  <a:pt x="4429" y="361"/>
                </a:lnTo>
                <a:lnTo>
                  <a:pt x="4426" y="356"/>
                </a:lnTo>
                <a:lnTo>
                  <a:pt x="4426" y="363"/>
                </a:lnTo>
                <a:lnTo>
                  <a:pt x="4424" y="385"/>
                </a:lnTo>
                <a:lnTo>
                  <a:pt x="4422" y="406"/>
                </a:lnTo>
                <a:lnTo>
                  <a:pt x="4417" y="423"/>
                </a:lnTo>
                <a:lnTo>
                  <a:pt x="4417" y="426"/>
                </a:lnTo>
                <a:lnTo>
                  <a:pt x="4410" y="411"/>
                </a:lnTo>
                <a:lnTo>
                  <a:pt x="4417" y="423"/>
                </a:lnTo>
                <a:moveTo>
                  <a:pt x="4402" y="313"/>
                </a:moveTo>
                <a:lnTo>
                  <a:pt x="4405" y="322"/>
                </a:lnTo>
                <a:lnTo>
                  <a:pt x="4405" y="320"/>
                </a:lnTo>
                <a:lnTo>
                  <a:pt x="4402" y="418"/>
                </a:lnTo>
                <a:lnTo>
                  <a:pt x="4402" y="435"/>
                </a:lnTo>
                <a:lnTo>
                  <a:pt x="4402" y="421"/>
                </a:lnTo>
                <a:moveTo>
                  <a:pt x="4383" y="349"/>
                </a:moveTo>
                <a:lnTo>
                  <a:pt x="4386" y="358"/>
                </a:lnTo>
                <a:lnTo>
                  <a:pt x="4386" y="356"/>
                </a:lnTo>
                <a:lnTo>
                  <a:pt x="4386" y="404"/>
                </a:lnTo>
                <a:lnTo>
                  <a:pt x="4386" y="442"/>
                </a:lnTo>
                <a:lnTo>
                  <a:pt x="4388" y="450"/>
                </a:lnTo>
                <a:lnTo>
                  <a:pt x="4393" y="454"/>
                </a:lnTo>
                <a:lnTo>
                  <a:pt x="4400" y="457"/>
                </a:lnTo>
                <a:lnTo>
                  <a:pt x="4429" y="457"/>
                </a:lnTo>
                <a:lnTo>
                  <a:pt x="4436" y="452"/>
                </a:lnTo>
                <a:lnTo>
                  <a:pt x="4434" y="421"/>
                </a:lnTo>
                <a:lnTo>
                  <a:pt x="4434" y="454"/>
                </a:lnTo>
                <a:moveTo>
                  <a:pt x="4453" y="332"/>
                </a:moveTo>
                <a:lnTo>
                  <a:pt x="4542" y="325"/>
                </a:lnTo>
                <a:lnTo>
                  <a:pt x="4537" y="322"/>
                </a:lnTo>
                <a:lnTo>
                  <a:pt x="4530" y="327"/>
                </a:lnTo>
                <a:moveTo>
                  <a:pt x="4496" y="330"/>
                </a:moveTo>
                <a:lnTo>
                  <a:pt x="4496" y="337"/>
                </a:lnTo>
                <a:lnTo>
                  <a:pt x="4489" y="363"/>
                </a:lnTo>
                <a:moveTo>
                  <a:pt x="4465" y="358"/>
                </a:moveTo>
                <a:lnTo>
                  <a:pt x="4465" y="366"/>
                </a:lnTo>
                <a:lnTo>
                  <a:pt x="4467" y="421"/>
                </a:lnTo>
                <a:lnTo>
                  <a:pt x="4467" y="450"/>
                </a:lnTo>
                <a:lnTo>
                  <a:pt x="4467" y="440"/>
                </a:lnTo>
                <a:lnTo>
                  <a:pt x="4518" y="435"/>
                </a:lnTo>
                <a:lnTo>
                  <a:pt x="4515" y="433"/>
                </a:lnTo>
                <a:lnTo>
                  <a:pt x="4510" y="435"/>
                </a:lnTo>
                <a:moveTo>
                  <a:pt x="4518" y="435"/>
                </a:moveTo>
                <a:lnTo>
                  <a:pt x="4525" y="445"/>
                </a:lnTo>
                <a:lnTo>
                  <a:pt x="4527" y="440"/>
                </a:lnTo>
                <a:lnTo>
                  <a:pt x="4527" y="402"/>
                </a:lnTo>
                <a:lnTo>
                  <a:pt x="4530" y="356"/>
                </a:lnTo>
                <a:lnTo>
                  <a:pt x="4532" y="358"/>
                </a:lnTo>
                <a:lnTo>
                  <a:pt x="4494" y="363"/>
                </a:lnTo>
                <a:lnTo>
                  <a:pt x="4465" y="366"/>
                </a:lnTo>
                <a:moveTo>
                  <a:pt x="4484" y="366"/>
                </a:moveTo>
                <a:lnTo>
                  <a:pt x="4484" y="438"/>
                </a:lnTo>
                <a:moveTo>
                  <a:pt x="4486" y="409"/>
                </a:moveTo>
                <a:lnTo>
                  <a:pt x="4501" y="406"/>
                </a:lnTo>
                <a:lnTo>
                  <a:pt x="4498" y="406"/>
                </a:lnTo>
                <a:lnTo>
                  <a:pt x="4496" y="409"/>
                </a:lnTo>
                <a:moveTo>
                  <a:pt x="4486" y="387"/>
                </a:moveTo>
                <a:lnTo>
                  <a:pt x="4501" y="385"/>
                </a:lnTo>
                <a:lnTo>
                  <a:pt x="4498" y="382"/>
                </a:lnTo>
                <a:lnTo>
                  <a:pt x="4496" y="385"/>
                </a:lnTo>
                <a:moveTo>
                  <a:pt x="4508" y="363"/>
                </a:moveTo>
                <a:lnTo>
                  <a:pt x="4506" y="435"/>
                </a:lnTo>
                <a:moveTo>
                  <a:pt x="4585" y="315"/>
                </a:moveTo>
                <a:lnTo>
                  <a:pt x="4582" y="327"/>
                </a:lnTo>
                <a:lnTo>
                  <a:pt x="4575" y="349"/>
                </a:lnTo>
                <a:lnTo>
                  <a:pt x="4573" y="363"/>
                </a:lnTo>
                <a:moveTo>
                  <a:pt x="4563" y="354"/>
                </a:moveTo>
                <a:lnTo>
                  <a:pt x="4566" y="366"/>
                </a:lnTo>
                <a:lnTo>
                  <a:pt x="4568" y="394"/>
                </a:lnTo>
                <a:lnTo>
                  <a:pt x="4566" y="418"/>
                </a:lnTo>
                <a:lnTo>
                  <a:pt x="4568" y="440"/>
                </a:lnTo>
                <a:lnTo>
                  <a:pt x="4566" y="430"/>
                </a:lnTo>
                <a:lnTo>
                  <a:pt x="4587" y="428"/>
                </a:lnTo>
                <a:lnTo>
                  <a:pt x="4592" y="435"/>
                </a:lnTo>
                <a:lnTo>
                  <a:pt x="4592" y="440"/>
                </a:lnTo>
                <a:lnTo>
                  <a:pt x="4594" y="406"/>
                </a:lnTo>
                <a:lnTo>
                  <a:pt x="4594" y="354"/>
                </a:lnTo>
                <a:lnTo>
                  <a:pt x="4599" y="358"/>
                </a:lnTo>
                <a:lnTo>
                  <a:pt x="4592" y="361"/>
                </a:lnTo>
                <a:lnTo>
                  <a:pt x="4568" y="366"/>
                </a:lnTo>
                <a:moveTo>
                  <a:pt x="4568" y="394"/>
                </a:moveTo>
                <a:lnTo>
                  <a:pt x="4587" y="392"/>
                </a:lnTo>
                <a:moveTo>
                  <a:pt x="4618" y="313"/>
                </a:moveTo>
                <a:lnTo>
                  <a:pt x="4618" y="322"/>
                </a:lnTo>
                <a:lnTo>
                  <a:pt x="4614" y="342"/>
                </a:lnTo>
                <a:lnTo>
                  <a:pt x="4609" y="363"/>
                </a:lnTo>
                <a:lnTo>
                  <a:pt x="4606" y="378"/>
                </a:lnTo>
                <a:lnTo>
                  <a:pt x="4602" y="387"/>
                </a:lnTo>
                <a:lnTo>
                  <a:pt x="4602" y="394"/>
                </a:lnTo>
                <a:moveTo>
                  <a:pt x="4609" y="363"/>
                </a:moveTo>
                <a:lnTo>
                  <a:pt x="4628" y="361"/>
                </a:lnTo>
                <a:lnTo>
                  <a:pt x="4630" y="361"/>
                </a:lnTo>
                <a:lnTo>
                  <a:pt x="4645" y="358"/>
                </a:lnTo>
                <a:lnTo>
                  <a:pt x="4647" y="356"/>
                </a:lnTo>
                <a:lnTo>
                  <a:pt x="4645" y="351"/>
                </a:lnTo>
                <a:lnTo>
                  <a:pt x="4645" y="373"/>
                </a:lnTo>
                <a:lnTo>
                  <a:pt x="4642" y="394"/>
                </a:lnTo>
                <a:lnTo>
                  <a:pt x="4640" y="416"/>
                </a:lnTo>
                <a:lnTo>
                  <a:pt x="4638" y="435"/>
                </a:lnTo>
                <a:lnTo>
                  <a:pt x="4635" y="447"/>
                </a:lnTo>
                <a:lnTo>
                  <a:pt x="4630" y="457"/>
                </a:lnTo>
                <a:lnTo>
                  <a:pt x="4616" y="435"/>
                </a:lnTo>
                <a:lnTo>
                  <a:pt x="4630" y="457"/>
                </a:lnTo>
                <a:moveTo>
                  <a:pt x="4611" y="382"/>
                </a:moveTo>
                <a:lnTo>
                  <a:pt x="4621" y="399"/>
                </a:lnTo>
                <a:lnTo>
                  <a:pt x="4623" y="404"/>
                </a:lnTo>
                <a:lnTo>
                  <a:pt x="4623" y="409"/>
                </a:lnTo>
                <a:moveTo>
                  <a:pt x="4693" y="315"/>
                </a:moveTo>
                <a:lnTo>
                  <a:pt x="4698" y="320"/>
                </a:lnTo>
                <a:lnTo>
                  <a:pt x="4695" y="318"/>
                </a:lnTo>
                <a:lnTo>
                  <a:pt x="4693" y="457"/>
                </a:lnTo>
                <a:lnTo>
                  <a:pt x="4693" y="435"/>
                </a:lnTo>
                <a:moveTo>
                  <a:pt x="4695" y="375"/>
                </a:moveTo>
                <a:lnTo>
                  <a:pt x="4702" y="387"/>
                </a:lnTo>
                <a:lnTo>
                  <a:pt x="4707" y="392"/>
                </a:lnTo>
                <a:moveTo>
                  <a:pt x="4693" y="366"/>
                </a:moveTo>
                <a:lnTo>
                  <a:pt x="4688" y="385"/>
                </a:lnTo>
                <a:lnTo>
                  <a:pt x="4681" y="397"/>
                </a:lnTo>
                <a:lnTo>
                  <a:pt x="4678" y="406"/>
                </a:lnTo>
                <a:lnTo>
                  <a:pt x="4674" y="414"/>
                </a:lnTo>
                <a:lnTo>
                  <a:pt x="4669" y="421"/>
                </a:lnTo>
                <a:moveTo>
                  <a:pt x="4671" y="366"/>
                </a:moveTo>
                <a:lnTo>
                  <a:pt x="4707" y="361"/>
                </a:lnTo>
                <a:moveTo>
                  <a:pt x="4710" y="351"/>
                </a:moveTo>
                <a:lnTo>
                  <a:pt x="4731" y="346"/>
                </a:lnTo>
                <a:lnTo>
                  <a:pt x="4729" y="344"/>
                </a:lnTo>
                <a:lnTo>
                  <a:pt x="4726" y="358"/>
                </a:lnTo>
                <a:lnTo>
                  <a:pt x="4724" y="375"/>
                </a:lnTo>
                <a:lnTo>
                  <a:pt x="4722" y="385"/>
                </a:lnTo>
                <a:lnTo>
                  <a:pt x="4717" y="397"/>
                </a:lnTo>
                <a:lnTo>
                  <a:pt x="4712" y="406"/>
                </a:lnTo>
                <a:lnTo>
                  <a:pt x="4707" y="416"/>
                </a:lnTo>
                <a:lnTo>
                  <a:pt x="4700" y="428"/>
                </a:lnTo>
                <a:moveTo>
                  <a:pt x="4712" y="368"/>
                </a:moveTo>
                <a:lnTo>
                  <a:pt x="4719" y="392"/>
                </a:lnTo>
                <a:lnTo>
                  <a:pt x="4724" y="404"/>
                </a:lnTo>
                <a:lnTo>
                  <a:pt x="4724" y="409"/>
                </a:lnTo>
                <a:lnTo>
                  <a:pt x="4726" y="418"/>
                </a:lnTo>
                <a:moveTo>
                  <a:pt x="4734" y="385"/>
                </a:moveTo>
                <a:lnTo>
                  <a:pt x="4736" y="397"/>
                </a:lnTo>
                <a:lnTo>
                  <a:pt x="4738" y="404"/>
                </a:lnTo>
                <a:moveTo>
                  <a:pt x="4731" y="375"/>
                </a:moveTo>
                <a:lnTo>
                  <a:pt x="4765" y="368"/>
                </a:lnTo>
                <a:lnTo>
                  <a:pt x="4762" y="366"/>
                </a:lnTo>
                <a:lnTo>
                  <a:pt x="4758" y="368"/>
                </a:lnTo>
                <a:moveTo>
                  <a:pt x="4746" y="315"/>
                </a:moveTo>
                <a:lnTo>
                  <a:pt x="4750" y="322"/>
                </a:lnTo>
                <a:lnTo>
                  <a:pt x="4748" y="320"/>
                </a:lnTo>
                <a:lnTo>
                  <a:pt x="4748" y="450"/>
                </a:lnTo>
                <a:lnTo>
                  <a:pt x="4746" y="454"/>
                </a:lnTo>
                <a:lnTo>
                  <a:pt x="4746" y="457"/>
                </a:lnTo>
                <a:lnTo>
                  <a:pt x="4731" y="438"/>
                </a:lnTo>
                <a:lnTo>
                  <a:pt x="4746" y="454"/>
                </a:lnTo>
                <a:moveTo>
                  <a:pt x="4796" y="330"/>
                </a:moveTo>
                <a:lnTo>
                  <a:pt x="4851" y="322"/>
                </a:lnTo>
                <a:lnTo>
                  <a:pt x="4844" y="322"/>
                </a:lnTo>
                <a:moveTo>
                  <a:pt x="4825" y="327"/>
                </a:moveTo>
                <a:lnTo>
                  <a:pt x="4825" y="450"/>
                </a:lnTo>
                <a:lnTo>
                  <a:pt x="4825" y="440"/>
                </a:lnTo>
                <a:lnTo>
                  <a:pt x="4825" y="430"/>
                </a:lnTo>
                <a:moveTo>
                  <a:pt x="4784" y="373"/>
                </a:moveTo>
                <a:lnTo>
                  <a:pt x="4870" y="363"/>
                </a:lnTo>
                <a:lnTo>
                  <a:pt x="4866" y="363"/>
                </a:lnTo>
                <a:lnTo>
                  <a:pt x="4861" y="366"/>
                </a:lnTo>
                <a:moveTo>
                  <a:pt x="4897" y="330"/>
                </a:moveTo>
                <a:lnTo>
                  <a:pt x="4906" y="344"/>
                </a:lnTo>
                <a:lnTo>
                  <a:pt x="4909" y="351"/>
                </a:lnTo>
                <a:moveTo>
                  <a:pt x="4887" y="378"/>
                </a:moveTo>
                <a:lnTo>
                  <a:pt x="4916" y="370"/>
                </a:lnTo>
                <a:lnTo>
                  <a:pt x="4914" y="368"/>
                </a:lnTo>
                <a:lnTo>
                  <a:pt x="4911" y="375"/>
                </a:lnTo>
                <a:lnTo>
                  <a:pt x="4906" y="387"/>
                </a:lnTo>
                <a:lnTo>
                  <a:pt x="4904" y="392"/>
                </a:lnTo>
                <a:lnTo>
                  <a:pt x="4906" y="397"/>
                </a:lnTo>
                <a:lnTo>
                  <a:pt x="4909" y="404"/>
                </a:lnTo>
                <a:lnTo>
                  <a:pt x="4909" y="411"/>
                </a:lnTo>
                <a:lnTo>
                  <a:pt x="4906" y="423"/>
                </a:lnTo>
                <a:lnTo>
                  <a:pt x="4904" y="430"/>
                </a:lnTo>
                <a:moveTo>
                  <a:pt x="4887" y="430"/>
                </a:moveTo>
                <a:lnTo>
                  <a:pt x="4894" y="428"/>
                </a:lnTo>
                <a:lnTo>
                  <a:pt x="4902" y="430"/>
                </a:lnTo>
                <a:lnTo>
                  <a:pt x="4914" y="433"/>
                </a:lnTo>
                <a:lnTo>
                  <a:pt x="4923" y="435"/>
                </a:lnTo>
                <a:lnTo>
                  <a:pt x="4940" y="442"/>
                </a:lnTo>
                <a:lnTo>
                  <a:pt x="4954" y="450"/>
                </a:lnTo>
                <a:lnTo>
                  <a:pt x="4966" y="454"/>
                </a:lnTo>
                <a:lnTo>
                  <a:pt x="4986" y="447"/>
                </a:lnTo>
                <a:lnTo>
                  <a:pt x="4966" y="452"/>
                </a:lnTo>
                <a:lnTo>
                  <a:pt x="4957" y="450"/>
                </a:lnTo>
                <a:moveTo>
                  <a:pt x="4926" y="325"/>
                </a:moveTo>
                <a:lnTo>
                  <a:pt x="4964" y="320"/>
                </a:lnTo>
                <a:lnTo>
                  <a:pt x="4964" y="318"/>
                </a:lnTo>
                <a:lnTo>
                  <a:pt x="4947" y="344"/>
                </a:lnTo>
                <a:lnTo>
                  <a:pt x="4938" y="337"/>
                </a:lnTo>
                <a:lnTo>
                  <a:pt x="4950" y="346"/>
                </a:lnTo>
                <a:lnTo>
                  <a:pt x="4952" y="351"/>
                </a:lnTo>
                <a:moveTo>
                  <a:pt x="4923" y="346"/>
                </a:moveTo>
                <a:lnTo>
                  <a:pt x="4926" y="358"/>
                </a:lnTo>
                <a:lnTo>
                  <a:pt x="4926" y="426"/>
                </a:lnTo>
                <a:lnTo>
                  <a:pt x="4926" y="418"/>
                </a:lnTo>
                <a:lnTo>
                  <a:pt x="4926" y="406"/>
                </a:lnTo>
                <a:moveTo>
                  <a:pt x="4926" y="358"/>
                </a:moveTo>
                <a:lnTo>
                  <a:pt x="4942" y="356"/>
                </a:lnTo>
                <a:lnTo>
                  <a:pt x="4957" y="354"/>
                </a:lnTo>
                <a:lnTo>
                  <a:pt x="4974" y="351"/>
                </a:lnTo>
                <a:lnTo>
                  <a:pt x="4971" y="346"/>
                </a:lnTo>
                <a:lnTo>
                  <a:pt x="4969" y="382"/>
                </a:lnTo>
                <a:lnTo>
                  <a:pt x="4969" y="423"/>
                </a:lnTo>
                <a:lnTo>
                  <a:pt x="4966" y="430"/>
                </a:lnTo>
                <a:lnTo>
                  <a:pt x="4957" y="418"/>
                </a:lnTo>
                <a:moveTo>
                  <a:pt x="4947" y="356"/>
                </a:moveTo>
                <a:lnTo>
                  <a:pt x="4947" y="428"/>
                </a:lnTo>
                <a:lnTo>
                  <a:pt x="4945" y="421"/>
                </a:lnTo>
                <a:lnTo>
                  <a:pt x="4947" y="406"/>
                </a:lnTo>
                <a:moveTo>
                  <a:pt x="4933" y="378"/>
                </a:moveTo>
                <a:lnTo>
                  <a:pt x="4962" y="373"/>
                </a:lnTo>
                <a:moveTo>
                  <a:pt x="4933" y="399"/>
                </a:moveTo>
                <a:lnTo>
                  <a:pt x="4964" y="392"/>
                </a:lnTo>
                <a:moveTo>
                  <a:pt x="5010" y="349"/>
                </a:moveTo>
                <a:lnTo>
                  <a:pt x="5086" y="337"/>
                </a:lnTo>
                <a:lnTo>
                  <a:pt x="5082" y="337"/>
                </a:lnTo>
                <a:lnTo>
                  <a:pt x="5074" y="339"/>
                </a:lnTo>
                <a:moveTo>
                  <a:pt x="5046" y="318"/>
                </a:moveTo>
                <a:lnTo>
                  <a:pt x="5048" y="325"/>
                </a:lnTo>
                <a:lnTo>
                  <a:pt x="5043" y="356"/>
                </a:lnTo>
                <a:lnTo>
                  <a:pt x="5041" y="368"/>
                </a:lnTo>
                <a:moveTo>
                  <a:pt x="5024" y="366"/>
                </a:moveTo>
                <a:lnTo>
                  <a:pt x="5026" y="373"/>
                </a:lnTo>
                <a:lnTo>
                  <a:pt x="5026" y="450"/>
                </a:lnTo>
                <a:moveTo>
                  <a:pt x="5029" y="426"/>
                </a:moveTo>
                <a:lnTo>
                  <a:pt x="5055" y="423"/>
                </a:lnTo>
                <a:moveTo>
                  <a:pt x="5029" y="409"/>
                </a:moveTo>
                <a:lnTo>
                  <a:pt x="5055" y="402"/>
                </a:lnTo>
                <a:moveTo>
                  <a:pt x="5026" y="390"/>
                </a:moveTo>
                <a:lnTo>
                  <a:pt x="5055" y="385"/>
                </a:lnTo>
                <a:moveTo>
                  <a:pt x="5026" y="370"/>
                </a:moveTo>
                <a:lnTo>
                  <a:pt x="5070" y="363"/>
                </a:lnTo>
                <a:lnTo>
                  <a:pt x="5067" y="361"/>
                </a:lnTo>
                <a:lnTo>
                  <a:pt x="5065" y="426"/>
                </a:lnTo>
                <a:lnTo>
                  <a:pt x="5062" y="445"/>
                </a:lnTo>
                <a:moveTo>
                  <a:pt x="5002" y="452"/>
                </a:moveTo>
                <a:lnTo>
                  <a:pt x="5029" y="450"/>
                </a:lnTo>
                <a:lnTo>
                  <a:pt x="5089" y="442"/>
                </a:lnTo>
                <a:lnTo>
                  <a:pt x="5084" y="442"/>
                </a:lnTo>
                <a:lnTo>
                  <a:pt x="5077" y="445"/>
                </a:lnTo>
                <a:moveTo>
                  <a:pt x="5110" y="442"/>
                </a:moveTo>
                <a:lnTo>
                  <a:pt x="5106" y="447"/>
                </a:lnTo>
                <a:lnTo>
                  <a:pt x="5101" y="442"/>
                </a:lnTo>
                <a:lnTo>
                  <a:pt x="5106" y="438"/>
                </a:lnTo>
                <a:lnTo>
                  <a:pt x="5110" y="442"/>
                </a:lnTo>
                <a:lnTo>
                  <a:pt x="5110" y="454"/>
                </a:lnTo>
                <a:lnTo>
                  <a:pt x="5106" y="464"/>
                </a:lnTo>
                <a:lnTo>
                  <a:pt x="5101" y="471"/>
                </a:lnTo>
                <a:moveTo>
                  <a:pt x="3" y="44"/>
                </a:moveTo>
                <a:lnTo>
                  <a:pt x="3" y="39"/>
                </a:lnTo>
                <a:lnTo>
                  <a:pt x="8" y="27"/>
                </a:lnTo>
                <a:lnTo>
                  <a:pt x="13" y="22"/>
                </a:lnTo>
                <a:lnTo>
                  <a:pt x="20" y="18"/>
                </a:lnTo>
                <a:lnTo>
                  <a:pt x="37" y="18"/>
                </a:lnTo>
                <a:lnTo>
                  <a:pt x="46" y="22"/>
                </a:lnTo>
                <a:lnTo>
                  <a:pt x="51" y="27"/>
                </a:lnTo>
                <a:lnTo>
                  <a:pt x="56" y="39"/>
                </a:lnTo>
                <a:lnTo>
                  <a:pt x="56" y="51"/>
                </a:lnTo>
                <a:lnTo>
                  <a:pt x="51" y="61"/>
                </a:lnTo>
                <a:lnTo>
                  <a:pt x="42" y="80"/>
                </a:lnTo>
                <a:lnTo>
                  <a:pt x="1" y="135"/>
                </a:lnTo>
                <a:lnTo>
                  <a:pt x="58" y="135"/>
                </a:lnTo>
                <a:moveTo>
                  <a:pt x="102" y="104"/>
                </a:moveTo>
                <a:lnTo>
                  <a:pt x="109" y="106"/>
                </a:lnTo>
                <a:lnTo>
                  <a:pt x="114" y="106"/>
                </a:lnTo>
                <a:lnTo>
                  <a:pt x="118" y="109"/>
                </a:lnTo>
                <a:lnTo>
                  <a:pt x="121" y="111"/>
                </a:lnTo>
                <a:lnTo>
                  <a:pt x="123" y="114"/>
                </a:lnTo>
                <a:lnTo>
                  <a:pt x="123" y="118"/>
                </a:lnTo>
                <a:lnTo>
                  <a:pt x="121" y="123"/>
                </a:lnTo>
                <a:lnTo>
                  <a:pt x="121" y="126"/>
                </a:lnTo>
                <a:lnTo>
                  <a:pt x="118" y="126"/>
                </a:lnTo>
                <a:lnTo>
                  <a:pt x="114" y="126"/>
                </a:lnTo>
                <a:lnTo>
                  <a:pt x="114" y="123"/>
                </a:lnTo>
                <a:lnTo>
                  <a:pt x="114" y="116"/>
                </a:lnTo>
                <a:lnTo>
                  <a:pt x="111" y="114"/>
                </a:lnTo>
                <a:lnTo>
                  <a:pt x="109" y="109"/>
                </a:lnTo>
                <a:lnTo>
                  <a:pt x="104" y="106"/>
                </a:lnTo>
                <a:lnTo>
                  <a:pt x="99" y="104"/>
                </a:lnTo>
                <a:moveTo>
                  <a:pt x="123" y="114"/>
                </a:moveTo>
                <a:lnTo>
                  <a:pt x="123" y="121"/>
                </a:lnTo>
                <a:moveTo>
                  <a:pt x="121" y="123"/>
                </a:moveTo>
                <a:lnTo>
                  <a:pt x="121" y="111"/>
                </a:lnTo>
                <a:moveTo>
                  <a:pt x="118" y="109"/>
                </a:moveTo>
                <a:lnTo>
                  <a:pt x="118" y="126"/>
                </a:lnTo>
                <a:lnTo>
                  <a:pt x="118" y="109"/>
                </a:lnTo>
                <a:close/>
                <a:moveTo>
                  <a:pt x="116" y="109"/>
                </a:moveTo>
                <a:lnTo>
                  <a:pt x="116" y="126"/>
                </a:lnTo>
                <a:moveTo>
                  <a:pt x="114" y="123"/>
                </a:moveTo>
                <a:lnTo>
                  <a:pt x="114" y="106"/>
                </a:lnTo>
                <a:moveTo>
                  <a:pt x="111" y="114"/>
                </a:moveTo>
                <a:lnTo>
                  <a:pt x="111" y="106"/>
                </a:lnTo>
                <a:lnTo>
                  <a:pt x="111" y="111"/>
                </a:lnTo>
                <a:moveTo>
                  <a:pt x="109" y="106"/>
                </a:moveTo>
                <a:lnTo>
                  <a:pt x="109" y="109"/>
                </a:lnTo>
                <a:moveTo>
                  <a:pt x="106" y="106"/>
                </a:moveTo>
                <a:lnTo>
                  <a:pt x="106" y="104"/>
                </a:lnTo>
                <a:moveTo>
                  <a:pt x="104" y="106"/>
                </a:moveTo>
                <a:lnTo>
                  <a:pt x="109" y="106"/>
                </a:lnTo>
                <a:moveTo>
                  <a:pt x="114" y="106"/>
                </a:moveTo>
                <a:lnTo>
                  <a:pt x="106" y="106"/>
                </a:lnTo>
                <a:moveTo>
                  <a:pt x="109" y="109"/>
                </a:moveTo>
                <a:lnTo>
                  <a:pt x="118" y="109"/>
                </a:lnTo>
                <a:lnTo>
                  <a:pt x="109" y="109"/>
                </a:lnTo>
                <a:close/>
                <a:moveTo>
                  <a:pt x="111" y="111"/>
                </a:moveTo>
                <a:lnTo>
                  <a:pt x="121" y="111"/>
                </a:lnTo>
                <a:moveTo>
                  <a:pt x="123" y="114"/>
                </a:moveTo>
                <a:lnTo>
                  <a:pt x="111" y="114"/>
                </a:lnTo>
                <a:moveTo>
                  <a:pt x="114" y="116"/>
                </a:moveTo>
                <a:lnTo>
                  <a:pt x="123" y="116"/>
                </a:lnTo>
                <a:moveTo>
                  <a:pt x="123" y="118"/>
                </a:moveTo>
                <a:lnTo>
                  <a:pt x="114" y="118"/>
                </a:lnTo>
                <a:moveTo>
                  <a:pt x="114" y="121"/>
                </a:moveTo>
                <a:lnTo>
                  <a:pt x="123" y="121"/>
                </a:lnTo>
                <a:moveTo>
                  <a:pt x="121" y="123"/>
                </a:moveTo>
                <a:lnTo>
                  <a:pt x="114" y="123"/>
                </a:lnTo>
                <a:moveTo>
                  <a:pt x="114" y="126"/>
                </a:moveTo>
                <a:lnTo>
                  <a:pt x="121" y="126"/>
                </a:lnTo>
                <a:moveTo>
                  <a:pt x="207" y="51"/>
                </a:moveTo>
                <a:lnTo>
                  <a:pt x="294" y="39"/>
                </a:lnTo>
                <a:lnTo>
                  <a:pt x="289" y="39"/>
                </a:lnTo>
                <a:lnTo>
                  <a:pt x="279" y="42"/>
                </a:lnTo>
                <a:moveTo>
                  <a:pt x="250" y="1"/>
                </a:moveTo>
                <a:lnTo>
                  <a:pt x="250" y="147"/>
                </a:lnTo>
                <a:lnTo>
                  <a:pt x="250" y="140"/>
                </a:lnTo>
                <a:lnTo>
                  <a:pt x="250" y="126"/>
                </a:lnTo>
                <a:moveTo>
                  <a:pt x="229" y="109"/>
                </a:moveTo>
                <a:lnTo>
                  <a:pt x="272" y="104"/>
                </a:lnTo>
                <a:lnTo>
                  <a:pt x="267" y="102"/>
                </a:lnTo>
                <a:lnTo>
                  <a:pt x="260" y="104"/>
                </a:lnTo>
                <a:moveTo>
                  <a:pt x="248" y="46"/>
                </a:moveTo>
                <a:lnTo>
                  <a:pt x="238" y="68"/>
                </a:lnTo>
                <a:lnTo>
                  <a:pt x="229" y="85"/>
                </a:lnTo>
                <a:lnTo>
                  <a:pt x="219" y="99"/>
                </a:lnTo>
                <a:lnTo>
                  <a:pt x="207" y="111"/>
                </a:lnTo>
                <a:lnTo>
                  <a:pt x="198" y="121"/>
                </a:lnTo>
                <a:moveTo>
                  <a:pt x="255" y="49"/>
                </a:moveTo>
                <a:lnTo>
                  <a:pt x="282" y="106"/>
                </a:lnTo>
                <a:lnTo>
                  <a:pt x="301" y="106"/>
                </a:lnTo>
                <a:lnTo>
                  <a:pt x="282" y="104"/>
                </a:lnTo>
                <a:lnTo>
                  <a:pt x="277" y="99"/>
                </a:lnTo>
                <a:moveTo>
                  <a:pt x="325" y="39"/>
                </a:moveTo>
                <a:lnTo>
                  <a:pt x="390" y="27"/>
                </a:lnTo>
                <a:lnTo>
                  <a:pt x="387" y="27"/>
                </a:lnTo>
                <a:lnTo>
                  <a:pt x="382" y="30"/>
                </a:lnTo>
                <a:moveTo>
                  <a:pt x="358" y="37"/>
                </a:moveTo>
                <a:lnTo>
                  <a:pt x="358" y="118"/>
                </a:lnTo>
                <a:moveTo>
                  <a:pt x="315" y="123"/>
                </a:moveTo>
                <a:lnTo>
                  <a:pt x="402" y="114"/>
                </a:lnTo>
                <a:lnTo>
                  <a:pt x="399" y="111"/>
                </a:lnTo>
                <a:lnTo>
                  <a:pt x="392" y="116"/>
                </a:lnTo>
                <a:moveTo>
                  <a:pt x="462" y="6"/>
                </a:moveTo>
                <a:lnTo>
                  <a:pt x="454" y="10"/>
                </a:lnTo>
                <a:lnTo>
                  <a:pt x="445" y="20"/>
                </a:lnTo>
                <a:lnTo>
                  <a:pt x="433" y="25"/>
                </a:lnTo>
                <a:lnTo>
                  <a:pt x="430" y="27"/>
                </a:lnTo>
                <a:moveTo>
                  <a:pt x="450" y="15"/>
                </a:moveTo>
                <a:lnTo>
                  <a:pt x="450" y="140"/>
                </a:lnTo>
                <a:lnTo>
                  <a:pt x="447" y="130"/>
                </a:lnTo>
                <a:lnTo>
                  <a:pt x="450" y="118"/>
                </a:lnTo>
                <a:moveTo>
                  <a:pt x="466" y="42"/>
                </a:moveTo>
                <a:lnTo>
                  <a:pt x="426" y="54"/>
                </a:lnTo>
                <a:moveTo>
                  <a:pt x="447" y="51"/>
                </a:moveTo>
                <a:lnTo>
                  <a:pt x="438" y="73"/>
                </a:lnTo>
                <a:lnTo>
                  <a:pt x="430" y="87"/>
                </a:lnTo>
                <a:lnTo>
                  <a:pt x="421" y="99"/>
                </a:lnTo>
                <a:moveTo>
                  <a:pt x="452" y="58"/>
                </a:moveTo>
                <a:lnTo>
                  <a:pt x="462" y="68"/>
                </a:lnTo>
                <a:lnTo>
                  <a:pt x="464" y="70"/>
                </a:lnTo>
                <a:moveTo>
                  <a:pt x="474" y="8"/>
                </a:moveTo>
                <a:lnTo>
                  <a:pt x="474" y="20"/>
                </a:lnTo>
                <a:lnTo>
                  <a:pt x="476" y="39"/>
                </a:lnTo>
                <a:lnTo>
                  <a:pt x="476" y="56"/>
                </a:lnTo>
                <a:moveTo>
                  <a:pt x="476" y="51"/>
                </a:moveTo>
                <a:lnTo>
                  <a:pt x="502" y="44"/>
                </a:lnTo>
                <a:lnTo>
                  <a:pt x="500" y="46"/>
                </a:lnTo>
                <a:lnTo>
                  <a:pt x="505" y="10"/>
                </a:lnTo>
                <a:lnTo>
                  <a:pt x="505" y="15"/>
                </a:lnTo>
                <a:lnTo>
                  <a:pt x="476" y="20"/>
                </a:lnTo>
                <a:moveTo>
                  <a:pt x="469" y="75"/>
                </a:moveTo>
                <a:lnTo>
                  <a:pt x="507" y="68"/>
                </a:lnTo>
                <a:moveTo>
                  <a:pt x="486" y="73"/>
                </a:moveTo>
                <a:lnTo>
                  <a:pt x="486" y="126"/>
                </a:lnTo>
                <a:moveTo>
                  <a:pt x="502" y="94"/>
                </a:moveTo>
                <a:lnTo>
                  <a:pt x="471" y="99"/>
                </a:lnTo>
                <a:moveTo>
                  <a:pt x="459" y="130"/>
                </a:moveTo>
                <a:lnTo>
                  <a:pt x="514" y="123"/>
                </a:lnTo>
                <a:lnTo>
                  <a:pt x="512" y="121"/>
                </a:lnTo>
                <a:lnTo>
                  <a:pt x="502" y="123"/>
                </a:lnTo>
                <a:moveTo>
                  <a:pt x="543" y="18"/>
                </a:moveTo>
                <a:lnTo>
                  <a:pt x="550" y="30"/>
                </a:lnTo>
                <a:lnTo>
                  <a:pt x="553" y="39"/>
                </a:lnTo>
                <a:moveTo>
                  <a:pt x="538" y="49"/>
                </a:moveTo>
                <a:lnTo>
                  <a:pt x="584" y="39"/>
                </a:lnTo>
                <a:moveTo>
                  <a:pt x="579" y="10"/>
                </a:moveTo>
                <a:lnTo>
                  <a:pt x="579" y="15"/>
                </a:lnTo>
                <a:lnTo>
                  <a:pt x="572" y="42"/>
                </a:lnTo>
                <a:moveTo>
                  <a:pt x="560" y="3"/>
                </a:moveTo>
                <a:lnTo>
                  <a:pt x="562" y="10"/>
                </a:lnTo>
                <a:lnTo>
                  <a:pt x="562" y="73"/>
                </a:lnTo>
                <a:lnTo>
                  <a:pt x="560" y="66"/>
                </a:lnTo>
                <a:lnTo>
                  <a:pt x="562" y="58"/>
                </a:lnTo>
                <a:moveTo>
                  <a:pt x="562" y="49"/>
                </a:moveTo>
                <a:lnTo>
                  <a:pt x="555" y="61"/>
                </a:lnTo>
                <a:lnTo>
                  <a:pt x="546" y="73"/>
                </a:lnTo>
                <a:lnTo>
                  <a:pt x="538" y="82"/>
                </a:lnTo>
                <a:lnTo>
                  <a:pt x="531" y="90"/>
                </a:lnTo>
                <a:moveTo>
                  <a:pt x="562" y="51"/>
                </a:moveTo>
                <a:lnTo>
                  <a:pt x="574" y="58"/>
                </a:lnTo>
                <a:lnTo>
                  <a:pt x="579" y="63"/>
                </a:lnTo>
                <a:moveTo>
                  <a:pt x="560" y="80"/>
                </a:moveTo>
                <a:lnTo>
                  <a:pt x="550" y="114"/>
                </a:lnTo>
                <a:lnTo>
                  <a:pt x="558" y="116"/>
                </a:lnTo>
                <a:lnTo>
                  <a:pt x="565" y="118"/>
                </a:lnTo>
                <a:lnTo>
                  <a:pt x="570" y="121"/>
                </a:lnTo>
                <a:lnTo>
                  <a:pt x="579" y="126"/>
                </a:lnTo>
                <a:moveTo>
                  <a:pt x="538" y="99"/>
                </a:moveTo>
                <a:lnTo>
                  <a:pt x="574" y="92"/>
                </a:lnTo>
                <a:lnTo>
                  <a:pt x="577" y="82"/>
                </a:lnTo>
                <a:lnTo>
                  <a:pt x="577" y="87"/>
                </a:lnTo>
                <a:lnTo>
                  <a:pt x="572" y="99"/>
                </a:lnTo>
                <a:lnTo>
                  <a:pt x="565" y="116"/>
                </a:lnTo>
                <a:lnTo>
                  <a:pt x="560" y="128"/>
                </a:lnTo>
                <a:lnTo>
                  <a:pt x="553" y="133"/>
                </a:lnTo>
                <a:lnTo>
                  <a:pt x="546" y="140"/>
                </a:lnTo>
                <a:lnTo>
                  <a:pt x="543" y="145"/>
                </a:lnTo>
                <a:moveTo>
                  <a:pt x="596" y="1"/>
                </a:moveTo>
                <a:lnTo>
                  <a:pt x="596" y="20"/>
                </a:lnTo>
                <a:lnTo>
                  <a:pt x="594" y="37"/>
                </a:lnTo>
                <a:lnTo>
                  <a:pt x="591" y="54"/>
                </a:lnTo>
                <a:lnTo>
                  <a:pt x="586" y="68"/>
                </a:lnTo>
                <a:lnTo>
                  <a:pt x="584" y="80"/>
                </a:lnTo>
                <a:lnTo>
                  <a:pt x="582" y="82"/>
                </a:lnTo>
                <a:moveTo>
                  <a:pt x="589" y="68"/>
                </a:moveTo>
                <a:lnTo>
                  <a:pt x="591" y="70"/>
                </a:lnTo>
                <a:lnTo>
                  <a:pt x="601" y="102"/>
                </a:lnTo>
                <a:lnTo>
                  <a:pt x="606" y="118"/>
                </a:lnTo>
                <a:lnTo>
                  <a:pt x="613" y="133"/>
                </a:lnTo>
                <a:lnTo>
                  <a:pt x="613" y="138"/>
                </a:lnTo>
                <a:lnTo>
                  <a:pt x="627" y="135"/>
                </a:lnTo>
                <a:lnTo>
                  <a:pt x="613" y="135"/>
                </a:lnTo>
                <a:lnTo>
                  <a:pt x="610" y="128"/>
                </a:lnTo>
                <a:moveTo>
                  <a:pt x="591" y="54"/>
                </a:moveTo>
                <a:lnTo>
                  <a:pt x="622" y="46"/>
                </a:lnTo>
                <a:moveTo>
                  <a:pt x="608" y="54"/>
                </a:moveTo>
                <a:lnTo>
                  <a:pt x="606" y="73"/>
                </a:lnTo>
                <a:lnTo>
                  <a:pt x="603" y="87"/>
                </a:lnTo>
                <a:lnTo>
                  <a:pt x="601" y="99"/>
                </a:lnTo>
                <a:lnTo>
                  <a:pt x="598" y="109"/>
                </a:lnTo>
                <a:lnTo>
                  <a:pt x="591" y="123"/>
                </a:lnTo>
                <a:lnTo>
                  <a:pt x="584" y="133"/>
                </a:lnTo>
                <a:lnTo>
                  <a:pt x="577" y="142"/>
                </a:lnTo>
                <a:lnTo>
                  <a:pt x="572" y="147"/>
                </a:lnTo>
                <a:moveTo>
                  <a:pt x="666" y="3"/>
                </a:moveTo>
                <a:lnTo>
                  <a:pt x="668" y="13"/>
                </a:lnTo>
                <a:lnTo>
                  <a:pt x="668" y="49"/>
                </a:lnTo>
                <a:lnTo>
                  <a:pt x="666" y="44"/>
                </a:lnTo>
                <a:lnTo>
                  <a:pt x="714" y="39"/>
                </a:lnTo>
                <a:lnTo>
                  <a:pt x="711" y="39"/>
                </a:lnTo>
                <a:lnTo>
                  <a:pt x="714" y="3"/>
                </a:lnTo>
                <a:lnTo>
                  <a:pt x="716" y="6"/>
                </a:lnTo>
                <a:lnTo>
                  <a:pt x="668" y="13"/>
                </a:lnTo>
                <a:moveTo>
                  <a:pt x="668" y="30"/>
                </a:moveTo>
                <a:lnTo>
                  <a:pt x="702" y="22"/>
                </a:lnTo>
                <a:moveTo>
                  <a:pt x="642" y="63"/>
                </a:moveTo>
                <a:lnTo>
                  <a:pt x="673" y="58"/>
                </a:lnTo>
                <a:lnTo>
                  <a:pt x="735" y="51"/>
                </a:lnTo>
                <a:moveTo>
                  <a:pt x="663" y="68"/>
                </a:moveTo>
                <a:lnTo>
                  <a:pt x="666" y="78"/>
                </a:lnTo>
                <a:lnTo>
                  <a:pt x="666" y="111"/>
                </a:lnTo>
                <a:lnTo>
                  <a:pt x="663" y="106"/>
                </a:lnTo>
                <a:lnTo>
                  <a:pt x="692" y="104"/>
                </a:lnTo>
                <a:lnTo>
                  <a:pt x="716" y="102"/>
                </a:lnTo>
                <a:lnTo>
                  <a:pt x="711" y="102"/>
                </a:lnTo>
                <a:lnTo>
                  <a:pt x="716" y="66"/>
                </a:lnTo>
                <a:lnTo>
                  <a:pt x="718" y="68"/>
                </a:lnTo>
                <a:lnTo>
                  <a:pt x="690" y="73"/>
                </a:lnTo>
                <a:lnTo>
                  <a:pt x="666" y="75"/>
                </a:lnTo>
                <a:moveTo>
                  <a:pt x="675" y="90"/>
                </a:moveTo>
                <a:lnTo>
                  <a:pt x="704" y="87"/>
                </a:lnTo>
                <a:moveTo>
                  <a:pt x="690" y="73"/>
                </a:moveTo>
                <a:lnTo>
                  <a:pt x="690" y="140"/>
                </a:lnTo>
                <a:moveTo>
                  <a:pt x="663" y="123"/>
                </a:moveTo>
                <a:lnTo>
                  <a:pt x="718" y="118"/>
                </a:lnTo>
                <a:moveTo>
                  <a:pt x="649" y="145"/>
                </a:moveTo>
                <a:lnTo>
                  <a:pt x="690" y="140"/>
                </a:lnTo>
                <a:lnTo>
                  <a:pt x="709" y="138"/>
                </a:lnTo>
                <a:lnTo>
                  <a:pt x="730" y="138"/>
                </a:lnTo>
                <a:lnTo>
                  <a:pt x="728" y="135"/>
                </a:lnTo>
                <a:lnTo>
                  <a:pt x="714" y="138"/>
                </a:lnTo>
                <a:moveTo>
                  <a:pt x="800" y="3"/>
                </a:moveTo>
                <a:lnTo>
                  <a:pt x="800" y="68"/>
                </a:lnTo>
                <a:moveTo>
                  <a:pt x="795" y="70"/>
                </a:moveTo>
                <a:lnTo>
                  <a:pt x="790" y="80"/>
                </a:lnTo>
                <a:lnTo>
                  <a:pt x="783" y="92"/>
                </a:lnTo>
                <a:lnTo>
                  <a:pt x="781" y="94"/>
                </a:lnTo>
                <a:lnTo>
                  <a:pt x="776" y="99"/>
                </a:lnTo>
                <a:lnTo>
                  <a:pt x="771" y="104"/>
                </a:lnTo>
                <a:lnTo>
                  <a:pt x="762" y="111"/>
                </a:lnTo>
                <a:lnTo>
                  <a:pt x="757" y="118"/>
                </a:lnTo>
                <a:lnTo>
                  <a:pt x="752" y="123"/>
                </a:lnTo>
                <a:moveTo>
                  <a:pt x="786" y="90"/>
                </a:moveTo>
                <a:lnTo>
                  <a:pt x="786" y="138"/>
                </a:lnTo>
                <a:lnTo>
                  <a:pt x="783" y="142"/>
                </a:lnTo>
                <a:lnTo>
                  <a:pt x="805" y="116"/>
                </a:lnTo>
                <a:moveTo>
                  <a:pt x="798" y="73"/>
                </a:moveTo>
                <a:lnTo>
                  <a:pt x="826" y="128"/>
                </a:lnTo>
                <a:lnTo>
                  <a:pt x="843" y="128"/>
                </a:lnTo>
                <a:lnTo>
                  <a:pt x="826" y="126"/>
                </a:lnTo>
                <a:lnTo>
                  <a:pt x="822" y="118"/>
                </a:lnTo>
                <a:moveTo>
                  <a:pt x="829" y="78"/>
                </a:moveTo>
                <a:lnTo>
                  <a:pt x="826" y="82"/>
                </a:lnTo>
                <a:lnTo>
                  <a:pt x="812" y="99"/>
                </a:lnTo>
                <a:moveTo>
                  <a:pt x="771" y="32"/>
                </a:moveTo>
                <a:lnTo>
                  <a:pt x="834" y="25"/>
                </a:lnTo>
                <a:moveTo>
                  <a:pt x="778" y="51"/>
                </a:moveTo>
                <a:lnTo>
                  <a:pt x="826" y="44"/>
                </a:lnTo>
                <a:moveTo>
                  <a:pt x="757" y="70"/>
                </a:moveTo>
                <a:lnTo>
                  <a:pt x="843" y="66"/>
                </a:lnTo>
                <a:lnTo>
                  <a:pt x="841" y="63"/>
                </a:lnTo>
                <a:lnTo>
                  <a:pt x="836" y="66"/>
                </a:lnTo>
                <a:moveTo>
                  <a:pt x="898" y="42"/>
                </a:moveTo>
                <a:lnTo>
                  <a:pt x="898" y="37"/>
                </a:lnTo>
                <a:lnTo>
                  <a:pt x="886" y="18"/>
                </a:lnTo>
                <a:moveTo>
                  <a:pt x="915" y="82"/>
                </a:moveTo>
                <a:lnTo>
                  <a:pt x="920" y="90"/>
                </a:lnTo>
                <a:lnTo>
                  <a:pt x="925" y="99"/>
                </a:lnTo>
                <a:lnTo>
                  <a:pt x="925" y="104"/>
                </a:lnTo>
                <a:moveTo>
                  <a:pt x="918" y="123"/>
                </a:moveTo>
                <a:lnTo>
                  <a:pt x="932" y="142"/>
                </a:lnTo>
                <a:moveTo>
                  <a:pt x="922" y="1"/>
                </a:moveTo>
                <a:lnTo>
                  <a:pt x="922" y="8"/>
                </a:lnTo>
                <a:lnTo>
                  <a:pt x="918" y="30"/>
                </a:lnTo>
                <a:lnTo>
                  <a:pt x="915" y="42"/>
                </a:lnTo>
                <a:lnTo>
                  <a:pt x="913" y="61"/>
                </a:lnTo>
                <a:lnTo>
                  <a:pt x="908" y="78"/>
                </a:lnTo>
                <a:lnTo>
                  <a:pt x="903" y="92"/>
                </a:lnTo>
                <a:lnTo>
                  <a:pt x="898" y="104"/>
                </a:lnTo>
                <a:lnTo>
                  <a:pt x="891" y="116"/>
                </a:lnTo>
                <a:lnTo>
                  <a:pt x="884" y="128"/>
                </a:lnTo>
                <a:lnTo>
                  <a:pt x="877" y="135"/>
                </a:lnTo>
                <a:lnTo>
                  <a:pt x="870" y="145"/>
                </a:lnTo>
                <a:lnTo>
                  <a:pt x="865" y="147"/>
                </a:lnTo>
                <a:moveTo>
                  <a:pt x="915" y="121"/>
                </a:moveTo>
                <a:lnTo>
                  <a:pt x="930" y="142"/>
                </a:lnTo>
                <a:lnTo>
                  <a:pt x="932" y="145"/>
                </a:lnTo>
                <a:lnTo>
                  <a:pt x="939" y="126"/>
                </a:lnTo>
                <a:lnTo>
                  <a:pt x="942" y="104"/>
                </a:lnTo>
                <a:lnTo>
                  <a:pt x="946" y="82"/>
                </a:lnTo>
                <a:lnTo>
                  <a:pt x="949" y="58"/>
                </a:lnTo>
                <a:lnTo>
                  <a:pt x="951" y="44"/>
                </a:lnTo>
                <a:lnTo>
                  <a:pt x="951" y="49"/>
                </a:lnTo>
                <a:lnTo>
                  <a:pt x="874" y="63"/>
                </a:lnTo>
                <a:moveTo>
                  <a:pt x="980" y="25"/>
                </a:moveTo>
                <a:lnTo>
                  <a:pt x="1030" y="18"/>
                </a:lnTo>
                <a:lnTo>
                  <a:pt x="1028" y="15"/>
                </a:lnTo>
                <a:lnTo>
                  <a:pt x="1016" y="34"/>
                </a:lnTo>
                <a:lnTo>
                  <a:pt x="1006" y="56"/>
                </a:lnTo>
                <a:lnTo>
                  <a:pt x="992" y="82"/>
                </a:lnTo>
                <a:lnTo>
                  <a:pt x="987" y="94"/>
                </a:lnTo>
                <a:lnTo>
                  <a:pt x="985" y="104"/>
                </a:lnTo>
                <a:lnTo>
                  <a:pt x="985" y="111"/>
                </a:lnTo>
                <a:lnTo>
                  <a:pt x="987" y="118"/>
                </a:lnTo>
                <a:lnTo>
                  <a:pt x="987" y="123"/>
                </a:lnTo>
                <a:lnTo>
                  <a:pt x="992" y="126"/>
                </a:lnTo>
                <a:lnTo>
                  <a:pt x="994" y="128"/>
                </a:lnTo>
                <a:lnTo>
                  <a:pt x="1002" y="128"/>
                </a:lnTo>
                <a:lnTo>
                  <a:pt x="1009" y="130"/>
                </a:lnTo>
                <a:lnTo>
                  <a:pt x="1033" y="130"/>
                </a:lnTo>
                <a:lnTo>
                  <a:pt x="1040" y="128"/>
                </a:lnTo>
                <a:lnTo>
                  <a:pt x="1052" y="128"/>
                </a:lnTo>
                <a:lnTo>
                  <a:pt x="1057" y="126"/>
                </a:lnTo>
                <a:lnTo>
                  <a:pt x="1052" y="90"/>
                </a:lnTo>
                <a:lnTo>
                  <a:pt x="1054" y="126"/>
                </a:lnTo>
                <a:moveTo>
                  <a:pt x="1081" y="44"/>
                </a:moveTo>
                <a:lnTo>
                  <a:pt x="1088" y="58"/>
                </a:lnTo>
                <a:lnTo>
                  <a:pt x="1090" y="68"/>
                </a:lnTo>
                <a:moveTo>
                  <a:pt x="1114" y="42"/>
                </a:moveTo>
                <a:lnTo>
                  <a:pt x="1114" y="49"/>
                </a:lnTo>
                <a:lnTo>
                  <a:pt x="1112" y="49"/>
                </a:lnTo>
                <a:lnTo>
                  <a:pt x="1100" y="68"/>
                </a:lnTo>
                <a:moveTo>
                  <a:pt x="1098" y="90"/>
                </a:moveTo>
                <a:lnTo>
                  <a:pt x="1107" y="99"/>
                </a:lnTo>
                <a:lnTo>
                  <a:pt x="1110" y="104"/>
                </a:lnTo>
                <a:moveTo>
                  <a:pt x="1098" y="6"/>
                </a:moveTo>
                <a:lnTo>
                  <a:pt x="1102" y="10"/>
                </a:lnTo>
                <a:lnTo>
                  <a:pt x="1100" y="10"/>
                </a:lnTo>
                <a:lnTo>
                  <a:pt x="1100" y="37"/>
                </a:lnTo>
                <a:lnTo>
                  <a:pt x="1100" y="73"/>
                </a:lnTo>
                <a:lnTo>
                  <a:pt x="1098" y="85"/>
                </a:lnTo>
                <a:lnTo>
                  <a:pt x="1098" y="94"/>
                </a:lnTo>
                <a:lnTo>
                  <a:pt x="1095" y="104"/>
                </a:lnTo>
                <a:lnTo>
                  <a:pt x="1090" y="116"/>
                </a:lnTo>
                <a:lnTo>
                  <a:pt x="1088" y="126"/>
                </a:lnTo>
                <a:lnTo>
                  <a:pt x="1083" y="135"/>
                </a:lnTo>
                <a:moveTo>
                  <a:pt x="1124" y="6"/>
                </a:moveTo>
                <a:lnTo>
                  <a:pt x="1126" y="8"/>
                </a:lnTo>
                <a:lnTo>
                  <a:pt x="1138" y="15"/>
                </a:lnTo>
                <a:lnTo>
                  <a:pt x="1150" y="27"/>
                </a:lnTo>
                <a:lnTo>
                  <a:pt x="1158" y="34"/>
                </a:lnTo>
                <a:lnTo>
                  <a:pt x="1162" y="39"/>
                </a:lnTo>
                <a:moveTo>
                  <a:pt x="1158" y="1"/>
                </a:moveTo>
                <a:lnTo>
                  <a:pt x="1158" y="6"/>
                </a:lnTo>
                <a:lnTo>
                  <a:pt x="1150" y="13"/>
                </a:lnTo>
                <a:lnTo>
                  <a:pt x="1141" y="25"/>
                </a:lnTo>
                <a:lnTo>
                  <a:pt x="1134" y="34"/>
                </a:lnTo>
                <a:lnTo>
                  <a:pt x="1126" y="39"/>
                </a:lnTo>
                <a:lnTo>
                  <a:pt x="1119" y="44"/>
                </a:lnTo>
                <a:moveTo>
                  <a:pt x="1138" y="39"/>
                </a:moveTo>
                <a:lnTo>
                  <a:pt x="1141" y="42"/>
                </a:lnTo>
                <a:lnTo>
                  <a:pt x="1138" y="42"/>
                </a:lnTo>
                <a:lnTo>
                  <a:pt x="1134" y="56"/>
                </a:lnTo>
                <a:lnTo>
                  <a:pt x="1129" y="68"/>
                </a:lnTo>
                <a:lnTo>
                  <a:pt x="1122" y="78"/>
                </a:lnTo>
                <a:lnTo>
                  <a:pt x="1117" y="85"/>
                </a:lnTo>
                <a:lnTo>
                  <a:pt x="1112" y="92"/>
                </a:lnTo>
                <a:moveTo>
                  <a:pt x="1114" y="61"/>
                </a:moveTo>
                <a:lnTo>
                  <a:pt x="1117" y="61"/>
                </a:lnTo>
                <a:lnTo>
                  <a:pt x="1174" y="49"/>
                </a:lnTo>
                <a:lnTo>
                  <a:pt x="1170" y="49"/>
                </a:lnTo>
                <a:lnTo>
                  <a:pt x="1162" y="51"/>
                </a:lnTo>
                <a:moveTo>
                  <a:pt x="1122" y="80"/>
                </a:moveTo>
                <a:lnTo>
                  <a:pt x="1122" y="85"/>
                </a:lnTo>
                <a:lnTo>
                  <a:pt x="1124" y="104"/>
                </a:lnTo>
                <a:lnTo>
                  <a:pt x="1124" y="123"/>
                </a:lnTo>
                <a:lnTo>
                  <a:pt x="1124" y="116"/>
                </a:lnTo>
                <a:lnTo>
                  <a:pt x="1124" y="109"/>
                </a:lnTo>
                <a:moveTo>
                  <a:pt x="1124" y="85"/>
                </a:moveTo>
                <a:lnTo>
                  <a:pt x="1167" y="75"/>
                </a:lnTo>
                <a:lnTo>
                  <a:pt x="1165" y="70"/>
                </a:lnTo>
                <a:lnTo>
                  <a:pt x="1162" y="92"/>
                </a:lnTo>
                <a:lnTo>
                  <a:pt x="1162" y="102"/>
                </a:lnTo>
                <a:lnTo>
                  <a:pt x="1160" y="111"/>
                </a:lnTo>
                <a:lnTo>
                  <a:pt x="1160" y="118"/>
                </a:lnTo>
                <a:lnTo>
                  <a:pt x="1158" y="121"/>
                </a:lnTo>
                <a:lnTo>
                  <a:pt x="1150" y="109"/>
                </a:lnTo>
                <a:moveTo>
                  <a:pt x="1141" y="63"/>
                </a:moveTo>
                <a:lnTo>
                  <a:pt x="1141" y="145"/>
                </a:lnTo>
                <a:lnTo>
                  <a:pt x="1141" y="140"/>
                </a:lnTo>
                <a:lnTo>
                  <a:pt x="1141" y="130"/>
                </a:lnTo>
                <a:moveTo>
                  <a:pt x="1285" y="15"/>
                </a:moveTo>
                <a:lnTo>
                  <a:pt x="1280" y="13"/>
                </a:lnTo>
                <a:lnTo>
                  <a:pt x="1275" y="15"/>
                </a:lnTo>
                <a:lnTo>
                  <a:pt x="1287" y="15"/>
                </a:lnTo>
                <a:lnTo>
                  <a:pt x="1215" y="22"/>
                </a:lnTo>
                <a:moveTo>
                  <a:pt x="1213" y="8"/>
                </a:moveTo>
                <a:lnTo>
                  <a:pt x="1215" y="18"/>
                </a:lnTo>
                <a:lnTo>
                  <a:pt x="1215" y="70"/>
                </a:lnTo>
                <a:lnTo>
                  <a:pt x="1213" y="85"/>
                </a:lnTo>
                <a:lnTo>
                  <a:pt x="1208" y="102"/>
                </a:lnTo>
                <a:lnTo>
                  <a:pt x="1203" y="116"/>
                </a:lnTo>
                <a:lnTo>
                  <a:pt x="1196" y="128"/>
                </a:lnTo>
                <a:lnTo>
                  <a:pt x="1191" y="138"/>
                </a:lnTo>
                <a:moveTo>
                  <a:pt x="1309" y="22"/>
                </a:moveTo>
                <a:lnTo>
                  <a:pt x="1338" y="18"/>
                </a:lnTo>
                <a:moveTo>
                  <a:pt x="1323" y="22"/>
                </a:moveTo>
                <a:lnTo>
                  <a:pt x="1323" y="90"/>
                </a:lnTo>
                <a:moveTo>
                  <a:pt x="1338" y="54"/>
                </a:moveTo>
                <a:lnTo>
                  <a:pt x="1309" y="58"/>
                </a:lnTo>
                <a:moveTo>
                  <a:pt x="1304" y="102"/>
                </a:moveTo>
                <a:lnTo>
                  <a:pt x="1335" y="82"/>
                </a:lnTo>
                <a:moveTo>
                  <a:pt x="1347" y="15"/>
                </a:moveTo>
                <a:lnTo>
                  <a:pt x="1388" y="10"/>
                </a:lnTo>
                <a:lnTo>
                  <a:pt x="1383" y="8"/>
                </a:lnTo>
                <a:lnTo>
                  <a:pt x="1376" y="13"/>
                </a:lnTo>
                <a:moveTo>
                  <a:pt x="1364" y="18"/>
                </a:moveTo>
                <a:lnTo>
                  <a:pt x="1364" y="27"/>
                </a:lnTo>
                <a:lnTo>
                  <a:pt x="1357" y="54"/>
                </a:lnTo>
                <a:lnTo>
                  <a:pt x="1350" y="68"/>
                </a:lnTo>
                <a:lnTo>
                  <a:pt x="1342" y="85"/>
                </a:lnTo>
                <a:lnTo>
                  <a:pt x="1335" y="97"/>
                </a:lnTo>
                <a:lnTo>
                  <a:pt x="1328" y="106"/>
                </a:lnTo>
                <a:moveTo>
                  <a:pt x="1362" y="46"/>
                </a:moveTo>
                <a:lnTo>
                  <a:pt x="1362" y="135"/>
                </a:lnTo>
                <a:lnTo>
                  <a:pt x="1362" y="126"/>
                </a:lnTo>
                <a:lnTo>
                  <a:pt x="1362" y="111"/>
                </a:lnTo>
                <a:moveTo>
                  <a:pt x="1371" y="54"/>
                </a:moveTo>
                <a:lnTo>
                  <a:pt x="1383" y="75"/>
                </a:lnTo>
                <a:lnTo>
                  <a:pt x="1390" y="90"/>
                </a:lnTo>
                <a:lnTo>
                  <a:pt x="1393" y="99"/>
                </a:lnTo>
                <a:moveTo>
                  <a:pt x="1506" y="15"/>
                </a:moveTo>
                <a:lnTo>
                  <a:pt x="1501" y="13"/>
                </a:lnTo>
                <a:lnTo>
                  <a:pt x="1496" y="15"/>
                </a:lnTo>
                <a:lnTo>
                  <a:pt x="1506" y="15"/>
                </a:lnTo>
                <a:lnTo>
                  <a:pt x="1436" y="22"/>
                </a:lnTo>
                <a:moveTo>
                  <a:pt x="1434" y="8"/>
                </a:moveTo>
                <a:lnTo>
                  <a:pt x="1436" y="18"/>
                </a:lnTo>
                <a:lnTo>
                  <a:pt x="1436" y="54"/>
                </a:lnTo>
                <a:lnTo>
                  <a:pt x="1434" y="70"/>
                </a:lnTo>
                <a:lnTo>
                  <a:pt x="1431" y="85"/>
                </a:lnTo>
                <a:lnTo>
                  <a:pt x="1429" y="102"/>
                </a:lnTo>
                <a:lnTo>
                  <a:pt x="1424" y="116"/>
                </a:lnTo>
                <a:lnTo>
                  <a:pt x="1417" y="128"/>
                </a:lnTo>
                <a:lnTo>
                  <a:pt x="1412" y="138"/>
                </a:lnTo>
                <a:moveTo>
                  <a:pt x="1527" y="15"/>
                </a:moveTo>
                <a:lnTo>
                  <a:pt x="1530" y="22"/>
                </a:lnTo>
                <a:lnTo>
                  <a:pt x="1530" y="58"/>
                </a:lnTo>
                <a:lnTo>
                  <a:pt x="1530" y="51"/>
                </a:lnTo>
                <a:lnTo>
                  <a:pt x="1554" y="46"/>
                </a:lnTo>
                <a:lnTo>
                  <a:pt x="1551" y="46"/>
                </a:lnTo>
                <a:lnTo>
                  <a:pt x="1554" y="18"/>
                </a:lnTo>
                <a:lnTo>
                  <a:pt x="1554" y="22"/>
                </a:lnTo>
                <a:lnTo>
                  <a:pt x="1530" y="25"/>
                </a:lnTo>
                <a:moveTo>
                  <a:pt x="1542" y="49"/>
                </a:moveTo>
                <a:lnTo>
                  <a:pt x="1542" y="118"/>
                </a:lnTo>
                <a:moveTo>
                  <a:pt x="1520" y="128"/>
                </a:moveTo>
                <a:lnTo>
                  <a:pt x="1556" y="111"/>
                </a:lnTo>
                <a:moveTo>
                  <a:pt x="1522" y="70"/>
                </a:moveTo>
                <a:lnTo>
                  <a:pt x="1525" y="75"/>
                </a:lnTo>
                <a:lnTo>
                  <a:pt x="1525" y="126"/>
                </a:lnTo>
                <a:moveTo>
                  <a:pt x="1542" y="80"/>
                </a:moveTo>
                <a:lnTo>
                  <a:pt x="1554" y="78"/>
                </a:lnTo>
                <a:moveTo>
                  <a:pt x="1580" y="1"/>
                </a:moveTo>
                <a:lnTo>
                  <a:pt x="1580" y="8"/>
                </a:lnTo>
                <a:lnTo>
                  <a:pt x="1570" y="32"/>
                </a:lnTo>
                <a:lnTo>
                  <a:pt x="1566" y="44"/>
                </a:lnTo>
                <a:lnTo>
                  <a:pt x="1558" y="58"/>
                </a:lnTo>
                <a:lnTo>
                  <a:pt x="1556" y="63"/>
                </a:lnTo>
                <a:moveTo>
                  <a:pt x="1573" y="32"/>
                </a:moveTo>
                <a:lnTo>
                  <a:pt x="1575" y="32"/>
                </a:lnTo>
                <a:lnTo>
                  <a:pt x="1599" y="27"/>
                </a:lnTo>
                <a:lnTo>
                  <a:pt x="1597" y="22"/>
                </a:lnTo>
                <a:lnTo>
                  <a:pt x="1592" y="39"/>
                </a:lnTo>
                <a:lnTo>
                  <a:pt x="1587" y="54"/>
                </a:lnTo>
                <a:lnTo>
                  <a:pt x="1582" y="61"/>
                </a:lnTo>
                <a:lnTo>
                  <a:pt x="1575" y="70"/>
                </a:lnTo>
                <a:lnTo>
                  <a:pt x="1566" y="82"/>
                </a:lnTo>
                <a:lnTo>
                  <a:pt x="1558" y="92"/>
                </a:lnTo>
                <a:lnTo>
                  <a:pt x="1551" y="99"/>
                </a:lnTo>
                <a:moveTo>
                  <a:pt x="1570" y="42"/>
                </a:moveTo>
                <a:lnTo>
                  <a:pt x="1573" y="44"/>
                </a:lnTo>
                <a:lnTo>
                  <a:pt x="1582" y="63"/>
                </a:lnTo>
                <a:lnTo>
                  <a:pt x="1592" y="75"/>
                </a:lnTo>
                <a:lnTo>
                  <a:pt x="1602" y="87"/>
                </a:lnTo>
                <a:lnTo>
                  <a:pt x="1604" y="90"/>
                </a:lnTo>
                <a:lnTo>
                  <a:pt x="1616" y="90"/>
                </a:lnTo>
                <a:lnTo>
                  <a:pt x="1602" y="87"/>
                </a:lnTo>
                <a:lnTo>
                  <a:pt x="1594" y="80"/>
                </a:lnTo>
                <a:moveTo>
                  <a:pt x="1566" y="94"/>
                </a:moveTo>
                <a:lnTo>
                  <a:pt x="1568" y="99"/>
                </a:lnTo>
                <a:lnTo>
                  <a:pt x="1568" y="145"/>
                </a:lnTo>
                <a:lnTo>
                  <a:pt x="1566" y="140"/>
                </a:lnTo>
                <a:lnTo>
                  <a:pt x="1568" y="135"/>
                </a:lnTo>
                <a:lnTo>
                  <a:pt x="1597" y="133"/>
                </a:lnTo>
                <a:lnTo>
                  <a:pt x="1592" y="133"/>
                </a:lnTo>
                <a:lnTo>
                  <a:pt x="1594" y="99"/>
                </a:lnTo>
                <a:lnTo>
                  <a:pt x="1594" y="94"/>
                </a:lnTo>
                <a:lnTo>
                  <a:pt x="1597" y="99"/>
                </a:lnTo>
                <a:lnTo>
                  <a:pt x="1592" y="99"/>
                </a:lnTo>
                <a:lnTo>
                  <a:pt x="1568" y="102"/>
                </a:lnTo>
                <a:moveTo>
                  <a:pt x="1734" y="85"/>
                </a:moveTo>
                <a:lnTo>
                  <a:pt x="1810" y="85"/>
                </a:lnTo>
                <a:moveTo>
                  <a:pt x="1844" y="85"/>
                </a:moveTo>
                <a:lnTo>
                  <a:pt x="1921" y="85"/>
                </a:lnTo>
                <a:moveTo>
                  <a:pt x="1986" y="8"/>
                </a:moveTo>
                <a:lnTo>
                  <a:pt x="1983" y="15"/>
                </a:lnTo>
                <a:lnTo>
                  <a:pt x="1974" y="42"/>
                </a:lnTo>
                <a:lnTo>
                  <a:pt x="1966" y="61"/>
                </a:lnTo>
                <a:lnTo>
                  <a:pt x="1964" y="63"/>
                </a:lnTo>
                <a:lnTo>
                  <a:pt x="1986" y="56"/>
                </a:lnTo>
                <a:moveTo>
                  <a:pt x="1990" y="42"/>
                </a:moveTo>
                <a:lnTo>
                  <a:pt x="1969" y="92"/>
                </a:lnTo>
                <a:lnTo>
                  <a:pt x="1966" y="94"/>
                </a:lnTo>
                <a:lnTo>
                  <a:pt x="1993" y="82"/>
                </a:lnTo>
                <a:moveTo>
                  <a:pt x="1959" y="121"/>
                </a:moveTo>
                <a:lnTo>
                  <a:pt x="1990" y="99"/>
                </a:lnTo>
                <a:moveTo>
                  <a:pt x="1998" y="18"/>
                </a:moveTo>
                <a:lnTo>
                  <a:pt x="2036" y="10"/>
                </a:lnTo>
                <a:lnTo>
                  <a:pt x="2034" y="8"/>
                </a:lnTo>
                <a:lnTo>
                  <a:pt x="2029" y="51"/>
                </a:lnTo>
                <a:moveTo>
                  <a:pt x="2024" y="32"/>
                </a:moveTo>
                <a:lnTo>
                  <a:pt x="2022" y="32"/>
                </a:lnTo>
                <a:lnTo>
                  <a:pt x="2000" y="34"/>
                </a:lnTo>
                <a:moveTo>
                  <a:pt x="1995" y="56"/>
                </a:moveTo>
                <a:lnTo>
                  <a:pt x="2048" y="49"/>
                </a:lnTo>
                <a:lnTo>
                  <a:pt x="2046" y="49"/>
                </a:lnTo>
                <a:lnTo>
                  <a:pt x="2038" y="51"/>
                </a:lnTo>
                <a:moveTo>
                  <a:pt x="2014" y="56"/>
                </a:moveTo>
                <a:lnTo>
                  <a:pt x="2017" y="61"/>
                </a:lnTo>
                <a:lnTo>
                  <a:pt x="2017" y="128"/>
                </a:lnTo>
                <a:lnTo>
                  <a:pt x="2014" y="135"/>
                </a:lnTo>
                <a:lnTo>
                  <a:pt x="2005" y="123"/>
                </a:lnTo>
                <a:lnTo>
                  <a:pt x="2014" y="135"/>
                </a:lnTo>
                <a:moveTo>
                  <a:pt x="2017" y="73"/>
                </a:moveTo>
                <a:lnTo>
                  <a:pt x="2041" y="118"/>
                </a:lnTo>
                <a:lnTo>
                  <a:pt x="2055" y="118"/>
                </a:lnTo>
                <a:lnTo>
                  <a:pt x="2041" y="118"/>
                </a:lnTo>
                <a:lnTo>
                  <a:pt x="2034" y="109"/>
                </a:lnTo>
                <a:moveTo>
                  <a:pt x="2038" y="66"/>
                </a:moveTo>
                <a:lnTo>
                  <a:pt x="2038" y="73"/>
                </a:lnTo>
                <a:lnTo>
                  <a:pt x="2024" y="90"/>
                </a:lnTo>
                <a:moveTo>
                  <a:pt x="1995" y="68"/>
                </a:moveTo>
                <a:lnTo>
                  <a:pt x="2002" y="78"/>
                </a:lnTo>
                <a:lnTo>
                  <a:pt x="2005" y="85"/>
                </a:lnTo>
                <a:moveTo>
                  <a:pt x="1990" y="116"/>
                </a:moveTo>
                <a:lnTo>
                  <a:pt x="2010" y="94"/>
                </a:lnTo>
                <a:moveTo>
                  <a:pt x="2110" y="6"/>
                </a:moveTo>
                <a:lnTo>
                  <a:pt x="2110" y="10"/>
                </a:lnTo>
                <a:lnTo>
                  <a:pt x="2106" y="18"/>
                </a:lnTo>
                <a:lnTo>
                  <a:pt x="2098" y="34"/>
                </a:lnTo>
                <a:lnTo>
                  <a:pt x="2091" y="44"/>
                </a:lnTo>
                <a:lnTo>
                  <a:pt x="2084" y="58"/>
                </a:lnTo>
                <a:lnTo>
                  <a:pt x="2079" y="66"/>
                </a:lnTo>
                <a:lnTo>
                  <a:pt x="2072" y="73"/>
                </a:lnTo>
                <a:moveTo>
                  <a:pt x="2098" y="37"/>
                </a:moveTo>
                <a:lnTo>
                  <a:pt x="2098" y="140"/>
                </a:lnTo>
                <a:lnTo>
                  <a:pt x="2096" y="133"/>
                </a:lnTo>
                <a:lnTo>
                  <a:pt x="2098" y="123"/>
                </a:lnTo>
                <a:moveTo>
                  <a:pt x="2125" y="6"/>
                </a:moveTo>
                <a:lnTo>
                  <a:pt x="2127" y="13"/>
                </a:lnTo>
                <a:lnTo>
                  <a:pt x="2127" y="30"/>
                </a:lnTo>
                <a:lnTo>
                  <a:pt x="2125" y="114"/>
                </a:lnTo>
                <a:lnTo>
                  <a:pt x="2127" y="121"/>
                </a:lnTo>
                <a:lnTo>
                  <a:pt x="2127" y="123"/>
                </a:lnTo>
                <a:lnTo>
                  <a:pt x="2130" y="126"/>
                </a:lnTo>
                <a:lnTo>
                  <a:pt x="2132" y="128"/>
                </a:lnTo>
                <a:lnTo>
                  <a:pt x="2163" y="128"/>
                </a:lnTo>
                <a:lnTo>
                  <a:pt x="2161" y="99"/>
                </a:lnTo>
                <a:lnTo>
                  <a:pt x="2161" y="128"/>
                </a:lnTo>
                <a:moveTo>
                  <a:pt x="2154" y="34"/>
                </a:moveTo>
                <a:lnTo>
                  <a:pt x="2154" y="42"/>
                </a:lnTo>
                <a:lnTo>
                  <a:pt x="2144" y="54"/>
                </a:lnTo>
                <a:lnTo>
                  <a:pt x="2137" y="63"/>
                </a:lnTo>
                <a:lnTo>
                  <a:pt x="2130" y="68"/>
                </a:lnTo>
                <a:lnTo>
                  <a:pt x="2122" y="78"/>
                </a:lnTo>
                <a:lnTo>
                  <a:pt x="2110" y="87"/>
                </a:lnTo>
                <a:moveTo>
                  <a:pt x="2211" y="114"/>
                </a:moveTo>
                <a:lnTo>
                  <a:pt x="2211" y="111"/>
                </a:lnTo>
                <a:moveTo>
                  <a:pt x="2204" y="104"/>
                </a:moveTo>
                <a:lnTo>
                  <a:pt x="2199" y="106"/>
                </a:lnTo>
                <a:lnTo>
                  <a:pt x="2197" y="114"/>
                </a:lnTo>
                <a:lnTo>
                  <a:pt x="2199" y="121"/>
                </a:lnTo>
                <a:lnTo>
                  <a:pt x="2204" y="123"/>
                </a:lnTo>
                <a:lnTo>
                  <a:pt x="2209" y="121"/>
                </a:lnTo>
                <a:lnTo>
                  <a:pt x="2211" y="114"/>
                </a:lnTo>
                <a:lnTo>
                  <a:pt x="2209" y="106"/>
                </a:lnTo>
                <a:lnTo>
                  <a:pt x="2204" y="104"/>
                </a:lnTo>
                <a:close/>
                <a:moveTo>
                  <a:pt x="222" y="630"/>
                </a:moveTo>
                <a:lnTo>
                  <a:pt x="226" y="632"/>
                </a:lnTo>
                <a:lnTo>
                  <a:pt x="224" y="632"/>
                </a:lnTo>
                <a:lnTo>
                  <a:pt x="222" y="769"/>
                </a:lnTo>
                <a:lnTo>
                  <a:pt x="222" y="750"/>
                </a:lnTo>
                <a:moveTo>
                  <a:pt x="224" y="690"/>
                </a:moveTo>
                <a:lnTo>
                  <a:pt x="231" y="699"/>
                </a:lnTo>
                <a:lnTo>
                  <a:pt x="234" y="704"/>
                </a:lnTo>
                <a:moveTo>
                  <a:pt x="222" y="678"/>
                </a:moveTo>
                <a:lnTo>
                  <a:pt x="217" y="697"/>
                </a:lnTo>
                <a:lnTo>
                  <a:pt x="210" y="709"/>
                </a:lnTo>
                <a:lnTo>
                  <a:pt x="207" y="718"/>
                </a:lnTo>
                <a:lnTo>
                  <a:pt x="202" y="726"/>
                </a:lnTo>
                <a:lnTo>
                  <a:pt x="198" y="733"/>
                </a:lnTo>
                <a:moveTo>
                  <a:pt x="200" y="678"/>
                </a:moveTo>
                <a:lnTo>
                  <a:pt x="236" y="673"/>
                </a:lnTo>
                <a:moveTo>
                  <a:pt x="238" y="666"/>
                </a:moveTo>
                <a:lnTo>
                  <a:pt x="260" y="658"/>
                </a:lnTo>
                <a:lnTo>
                  <a:pt x="258" y="656"/>
                </a:lnTo>
                <a:lnTo>
                  <a:pt x="255" y="670"/>
                </a:lnTo>
                <a:lnTo>
                  <a:pt x="253" y="687"/>
                </a:lnTo>
                <a:lnTo>
                  <a:pt x="250" y="697"/>
                </a:lnTo>
                <a:lnTo>
                  <a:pt x="246" y="709"/>
                </a:lnTo>
                <a:lnTo>
                  <a:pt x="241" y="721"/>
                </a:lnTo>
                <a:lnTo>
                  <a:pt x="236" y="728"/>
                </a:lnTo>
                <a:lnTo>
                  <a:pt x="229" y="742"/>
                </a:lnTo>
                <a:moveTo>
                  <a:pt x="241" y="682"/>
                </a:moveTo>
                <a:lnTo>
                  <a:pt x="248" y="704"/>
                </a:lnTo>
                <a:lnTo>
                  <a:pt x="253" y="718"/>
                </a:lnTo>
                <a:lnTo>
                  <a:pt x="253" y="723"/>
                </a:lnTo>
                <a:lnTo>
                  <a:pt x="255" y="730"/>
                </a:lnTo>
                <a:moveTo>
                  <a:pt x="262" y="697"/>
                </a:moveTo>
                <a:lnTo>
                  <a:pt x="265" y="711"/>
                </a:lnTo>
                <a:lnTo>
                  <a:pt x="267" y="716"/>
                </a:lnTo>
                <a:moveTo>
                  <a:pt x="260" y="687"/>
                </a:moveTo>
                <a:lnTo>
                  <a:pt x="294" y="680"/>
                </a:lnTo>
                <a:lnTo>
                  <a:pt x="291" y="680"/>
                </a:lnTo>
                <a:lnTo>
                  <a:pt x="286" y="682"/>
                </a:lnTo>
                <a:moveTo>
                  <a:pt x="274" y="627"/>
                </a:moveTo>
                <a:lnTo>
                  <a:pt x="279" y="634"/>
                </a:lnTo>
                <a:lnTo>
                  <a:pt x="277" y="634"/>
                </a:lnTo>
                <a:lnTo>
                  <a:pt x="277" y="762"/>
                </a:lnTo>
                <a:lnTo>
                  <a:pt x="274" y="766"/>
                </a:lnTo>
                <a:lnTo>
                  <a:pt x="274" y="769"/>
                </a:lnTo>
                <a:lnTo>
                  <a:pt x="260" y="750"/>
                </a:lnTo>
                <a:lnTo>
                  <a:pt x="274" y="766"/>
                </a:lnTo>
                <a:moveTo>
                  <a:pt x="325" y="642"/>
                </a:moveTo>
                <a:lnTo>
                  <a:pt x="380" y="634"/>
                </a:lnTo>
                <a:lnTo>
                  <a:pt x="373" y="634"/>
                </a:lnTo>
                <a:moveTo>
                  <a:pt x="354" y="639"/>
                </a:moveTo>
                <a:lnTo>
                  <a:pt x="354" y="762"/>
                </a:lnTo>
                <a:lnTo>
                  <a:pt x="354" y="754"/>
                </a:lnTo>
                <a:lnTo>
                  <a:pt x="354" y="745"/>
                </a:lnTo>
                <a:moveTo>
                  <a:pt x="313" y="685"/>
                </a:moveTo>
                <a:lnTo>
                  <a:pt x="399" y="675"/>
                </a:lnTo>
                <a:lnTo>
                  <a:pt x="394" y="675"/>
                </a:lnTo>
                <a:lnTo>
                  <a:pt x="390" y="678"/>
                </a:lnTo>
                <a:moveTo>
                  <a:pt x="488" y="634"/>
                </a:moveTo>
                <a:lnTo>
                  <a:pt x="486" y="637"/>
                </a:lnTo>
                <a:lnTo>
                  <a:pt x="474" y="644"/>
                </a:lnTo>
                <a:lnTo>
                  <a:pt x="464" y="649"/>
                </a:lnTo>
                <a:lnTo>
                  <a:pt x="447" y="651"/>
                </a:lnTo>
                <a:lnTo>
                  <a:pt x="438" y="654"/>
                </a:lnTo>
                <a:moveTo>
                  <a:pt x="464" y="649"/>
                </a:moveTo>
                <a:lnTo>
                  <a:pt x="464" y="759"/>
                </a:lnTo>
                <a:moveTo>
                  <a:pt x="426" y="675"/>
                </a:moveTo>
                <a:lnTo>
                  <a:pt x="471" y="673"/>
                </a:lnTo>
                <a:lnTo>
                  <a:pt x="505" y="668"/>
                </a:lnTo>
                <a:lnTo>
                  <a:pt x="500" y="668"/>
                </a:lnTo>
                <a:lnTo>
                  <a:pt x="493" y="670"/>
                </a:lnTo>
                <a:moveTo>
                  <a:pt x="418" y="709"/>
                </a:moveTo>
                <a:lnTo>
                  <a:pt x="512" y="699"/>
                </a:lnTo>
                <a:lnTo>
                  <a:pt x="507" y="697"/>
                </a:lnTo>
                <a:lnTo>
                  <a:pt x="500" y="699"/>
                </a:lnTo>
                <a:moveTo>
                  <a:pt x="486" y="680"/>
                </a:moveTo>
                <a:lnTo>
                  <a:pt x="486" y="699"/>
                </a:lnTo>
                <a:lnTo>
                  <a:pt x="481" y="726"/>
                </a:lnTo>
                <a:moveTo>
                  <a:pt x="445" y="685"/>
                </a:moveTo>
                <a:lnTo>
                  <a:pt x="445" y="726"/>
                </a:lnTo>
                <a:moveTo>
                  <a:pt x="426" y="738"/>
                </a:moveTo>
                <a:lnTo>
                  <a:pt x="505" y="728"/>
                </a:lnTo>
                <a:lnTo>
                  <a:pt x="502" y="728"/>
                </a:lnTo>
                <a:lnTo>
                  <a:pt x="493" y="730"/>
                </a:lnTo>
                <a:moveTo>
                  <a:pt x="435" y="759"/>
                </a:moveTo>
                <a:lnTo>
                  <a:pt x="493" y="754"/>
                </a:lnTo>
                <a:lnTo>
                  <a:pt x="490" y="754"/>
                </a:lnTo>
                <a:lnTo>
                  <a:pt x="483" y="757"/>
                </a:lnTo>
                <a:moveTo>
                  <a:pt x="538" y="661"/>
                </a:moveTo>
                <a:lnTo>
                  <a:pt x="615" y="651"/>
                </a:lnTo>
                <a:lnTo>
                  <a:pt x="610" y="649"/>
                </a:lnTo>
                <a:lnTo>
                  <a:pt x="603" y="651"/>
                </a:lnTo>
                <a:moveTo>
                  <a:pt x="574" y="632"/>
                </a:moveTo>
                <a:lnTo>
                  <a:pt x="577" y="637"/>
                </a:lnTo>
                <a:lnTo>
                  <a:pt x="572" y="668"/>
                </a:lnTo>
                <a:lnTo>
                  <a:pt x="570" y="680"/>
                </a:lnTo>
                <a:moveTo>
                  <a:pt x="553" y="678"/>
                </a:moveTo>
                <a:lnTo>
                  <a:pt x="555" y="687"/>
                </a:lnTo>
                <a:lnTo>
                  <a:pt x="555" y="762"/>
                </a:lnTo>
                <a:moveTo>
                  <a:pt x="558" y="740"/>
                </a:moveTo>
                <a:lnTo>
                  <a:pt x="584" y="735"/>
                </a:lnTo>
                <a:moveTo>
                  <a:pt x="558" y="723"/>
                </a:moveTo>
                <a:lnTo>
                  <a:pt x="584" y="716"/>
                </a:lnTo>
                <a:moveTo>
                  <a:pt x="555" y="702"/>
                </a:moveTo>
                <a:lnTo>
                  <a:pt x="584" y="697"/>
                </a:lnTo>
                <a:moveTo>
                  <a:pt x="555" y="682"/>
                </a:moveTo>
                <a:lnTo>
                  <a:pt x="598" y="675"/>
                </a:lnTo>
                <a:lnTo>
                  <a:pt x="596" y="673"/>
                </a:lnTo>
                <a:lnTo>
                  <a:pt x="594" y="738"/>
                </a:lnTo>
                <a:lnTo>
                  <a:pt x="591" y="757"/>
                </a:lnTo>
                <a:moveTo>
                  <a:pt x="531" y="764"/>
                </a:moveTo>
                <a:lnTo>
                  <a:pt x="558" y="762"/>
                </a:lnTo>
                <a:lnTo>
                  <a:pt x="618" y="754"/>
                </a:lnTo>
                <a:lnTo>
                  <a:pt x="613" y="754"/>
                </a:lnTo>
                <a:lnTo>
                  <a:pt x="606" y="757"/>
                </a:lnTo>
                <a:moveTo>
                  <a:pt x="668" y="632"/>
                </a:moveTo>
                <a:lnTo>
                  <a:pt x="666" y="644"/>
                </a:lnTo>
                <a:lnTo>
                  <a:pt x="658" y="663"/>
                </a:lnTo>
                <a:lnTo>
                  <a:pt x="649" y="682"/>
                </a:lnTo>
                <a:lnTo>
                  <a:pt x="639" y="694"/>
                </a:lnTo>
                <a:moveTo>
                  <a:pt x="658" y="666"/>
                </a:moveTo>
                <a:lnTo>
                  <a:pt x="661" y="766"/>
                </a:lnTo>
                <a:lnTo>
                  <a:pt x="658" y="754"/>
                </a:lnTo>
                <a:lnTo>
                  <a:pt x="658" y="740"/>
                </a:lnTo>
                <a:moveTo>
                  <a:pt x="697" y="630"/>
                </a:moveTo>
                <a:lnTo>
                  <a:pt x="702" y="639"/>
                </a:lnTo>
                <a:lnTo>
                  <a:pt x="704" y="644"/>
                </a:lnTo>
                <a:moveTo>
                  <a:pt x="682" y="658"/>
                </a:moveTo>
                <a:lnTo>
                  <a:pt x="721" y="651"/>
                </a:lnTo>
                <a:lnTo>
                  <a:pt x="718" y="646"/>
                </a:lnTo>
                <a:lnTo>
                  <a:pt x="716" y="675"/>
                </a:lnTo>
                <a:lnTo>
                  <a:pt x="718" y="673"/>
                </a:lnTo>
                <a:lnTo>
                  <a:pt x="680" y="680"/>
                </a:lnTo>
                <a:moveTo>
                  <a:pt x="680" y="646"/>
                </a:moveTo>
                <a:lnTo>
                  <a:pt x="682" y="658"/>
                </a:lnTo>
                <a:lnTo>
                  <a:pt x="682" y="670"/>
                </a:lnTo>
                <a:lnTo>
                  <a:pt x="680" y="687"/>
                </a:lnTo>
                <a:lnTo>
                  <a:pt x="678" y="702"/>
                </a:lnTo>
                <a:lnTo>
                  <a:pt x="675" y="718"/>
                </a:lnTo>
                <a:lnTo>
                  <a:pt x="673" y="730"/>
                </a:lnTo>
                <a:lnTo>
                  <a:pt x="668" y="742"/>
                </a:lnTo>
                <a:lnTo>
                  <a:pt x="663" y="752"/>
                </a:lnTo>
                <a:moveTo>
                  <a:pt x="680" y="694"/>
                </a:moveTo>
                <a:lnTo>
                  <a:pt x="682" y="702"/>
                </a:lnTo>
                <a:lnTo>
                  <a:pt x="682" y="733"/>
                </a:lnTo>
                <a:lnTo>
                  <a:pt x="685" y="764"/>
                </a:lnTo>
                <a:lnTo>
                  <a:pt x="682" y="757"/>
                </a:lnTo>
                <a:lnTo>
                  <a:pt x="685" y="742"/>
                </a:lnTo>
                <a:moveTo>
                  <a:pt x="682" y="702"/>
                </a:moveTo>
                <a:lnTo>
                  <a:pt x="730" y="694"/>
                </a:lnTo>
                <a:lnTo>
                  <a:pt x="728" y="690"/>
                </a:lnTo>
                <a:lnTo>
                  <a:pt x="726" y="730"/>
                </a:lnTo>
                <a:lnTo>
                  <a:pt x="723" y="752"/>
                </a:lnTo>
                <a:lnTo>
                  <a:pt x="723" y="759"/>
                </a:lnTo>
                <a:lnTo>
                  <a:pt x="721" y="764"/>
                </a:lnTo>
                <a:lnTo>
                  <a:pt x="714" y="752"/>
                </a:lnTo>
                <a:lnTo>
                  <a:pt x="721" y="762"/>
                </a:lnTo>
                <a:moveTo>
                  <a:pt x="718" y="718"/>
                </a:moveTo>
                <a:lnTo>
                  <a:pt x="690" y="726"/>
                </a:lnTo>
                <a:moveTo>
                  <a:pt x="697" y="702"/>
                </a:moveTo>
                <a:lnTo>
                  <a:pt x="697" y="754"/>
                </a:lnTo>
                <a:moveTo>
                  <a:pt x="709" y="699"/>
                </a:moveTo>
                <a:lnTo>
                  <a:pt x="709" y="754"/>
                </a:lnTo>
                <a:moveTo>
                  <a:pt x="783" y="634"/>
                </a:moveTo>
                <a:lnTo>
                  <a:pt x="788" y="646"/>
                </a:lnTo>
                <a:lnTo>
                  <a:pt x="790" y="654"/>
                </a:lnTo>
                <a:lnTo>
                  <a:pt x="790" y="656"/>
                </a:lnTo>
                <a:moveTo>
                  <a:pt x="814" y="632"/>
                </a:moveTo>
                <a:lnTo>
                  <a:pt x="812" y="649"/>
                </a:lnTo>
                <a:lnTo>
                  <a:pt x="807" y="663"/>
                </a:lnTo>
                <a:moveTo>
                  <a:pt x="769" y="668"/>
                </a:moveTo>
                <a:lnTo>
                  <a:pt x="831" y="661"/>
                </a:lnTo>
                <a:lnTo>
                  <a:pt x="826" y="661"/>
                </a:lnTo>
                <a:lnTo>
                  <a:pt x="822" y="663"/>
                </a:lnTo>
                <a:moveTo>
                  <a:pt x="776" y="690"/>
                </a:moveTo>
                <a:lnTo>
                  <a:pt x="824" y="680"/>
                </a:lnTo>
                <a:lnTo>
                  <a:pt x="819" y="680"/>
                </a:lnTo>
                <a:lnTo>
                  <a:pt x="812" y="682"/>
                </a:lnTo>
                <a:moveTo>
                  <a:pt x="762" y="711"/>
                </a:moveTo>
                <a:lnTo>
                  <a:pt x="838" y="697"/>
                </a:lnTo>
                <a:lnTo>
                  <a:pt x="834" y="697"/>
                </a:lnTo>
                <a:lnTo>
                  <a:pt x="826" y="699"/>
                </a:lnTo>
                <a:moveTo>
                  <a:pt x="802" y="666"/>
                </a:moveTo>
                <a:lnTo>
                  <a:pt x="800" y="680"/>
                </a:lnTo>
                <a:lnTo>
                  <a:pt x="793" y="694"/>
                </a:lnTo>
                <a:lnTo>
                  <a:pt x="788" y="709"/>
                </a:lnTo>
                <a:lnTo>
                  <a:pt x="781" y="723"/>
                </a:lnTo>
                <a:lnTo>
                  <a:pt x="771" y="735"/>
                </a:lnTo>
                <a:lnTo>
                  <a:pt x="762" y="747"/>
                </a:lnTo>
                <a:lnTo>
                  <a:pt x="752" y="754"/>
                </a:lnTo>
                <a:moveTo>
                  <a:pt x="786" y="726"/>
                </a:moveTo>
                <a:lnTo>
                  <a:pt x="824" y="721"/>
                </a:lnTo>
                <a:moveTo>
                  <a:pt x="802" y="726"/>
                </a:moveTo>
                <a:lnTo>
                  <a:pt x="802" y="762"/>
                </a:lnTo>
                <a:moveTo>
                  <a:pt x="769" y="764"/>
                </a:moveTo>
                <a:lnTo>
                  <a:pt x="836" y="757"/>
                </a:lnTo>
                <a:lnTo>
                  <a:pt x="831" y="754"/>
                </a:lnTo>
                <a:lnTo>
                  <a:pt x="822" y="759"/>
                </a:lnTo>
                <a:moveTo>
                  <a:pt x="867" y="644"/>
                </a:moveTo>
                <a:lnTo>
                  <a:pt x="956" y="634"/>
                </a:lnTo>
                <a:lnTo>
                  <a:pt x="951" y="634"/>
                </a:lnTo>
                <a:lnTo>
                  <a:pt x="942" y="637"/>
                </a:lnTo>
                <a:moveTo>
                  <a:pt x="915" y="642"/>
                </a:moveTo>
                <a:lnTo>
                  <a:pt x="910" y="658"/>
                </a:lnTo>
                <a:lnTo>
                  <a:pt x="901" y="673"/>
                </a:lnTo>
                <a:lnTo>
                  <a:pt x="889" y="690"/>
                </a:lnTo>
                <a:lnTo>
                  <a:pt x="882" y="697"/>
                </a:lnTo>
                <a:lnTo>
                  <a:pt x="870" y="709"/>
                </a:lnTo>
                <a:lnTo>
                  <a:pt x="862" y="716"/>
                </a:lnTo>
                <a:lnTo>
                  <a:pt x="855" y="723"/>
                </a:lnTo>
                <a:moveTo>
                  <a:pt x="908" y="668"/>
                </a:moveTo>
                <a:lnTo>
                  <a:pt x="908" y="759"/>
                </a:lnTo>
                <a:lnTo>
                  <a:pt x="906" y="764"/>
                </a:lnTo>
                <a:lnTo>
                  <a:pt x="906" y="754"/>
                </a:lnTo>
                <a:lnTo>
                  <a:pt x="908" y="747"/>
                </a:lnTo>
                <a:moveTo>
                  <a:pt x="954" y="721"/>
                </a:moveTo>
                <a:lnTo>
                  <a:pt x="951" y="714"/>
                </a:lnTo>
                <a:lnTo>
                  <a:pt x="937" y="697"/>
                </a:lnTo>
                <a:lnTo>
                  <a:pt x="925" y="685"/>
                </a:lnTo>
                <a:moveTo>
                  <a:pt x="994" y="630"/>
                </a:moveTo>
                <a:lnTo>
                  <a:pt x="994" y="634"/>
                </a:lnTo>
                <a:lnTo>
                  <a:pt x="975" y="675"/>
                </a:lnTo>
                <a:lnTo>
                  <a:pt x="973" y="675"/>
                </a:lnTo>
                <a:lnTo>
                  <a:pt x="1009" y="666"/>
                </a:lnTo>
                <a:lnTo>
                  <a:pt x="999" y="651"/>
                </a:lnTo>
                <a:lnTo>
                  <a:pt x="1009" y="666"/>
                </a:lnTo>
                <a:lnTo>
                  <a:pt x="1011" y="670"/>
                </a:lnTo>
                <a:moveTo>
                  <a:pt x="980" y="685"/>
                </a:moveTo>
                <a:lnTo>
                  <a:pt x="980" y="769"/>
                </a:lnTo>
                <a:lnTo>
                  <a:pt x="980" y="762"/>
                </a:lnTo>
                <a:lnTo>
                  <a:pt x="980" y="754"/>
                </a:lnTo>
                <a:moveTo>
                  <a:pt x="982" y="694"/>
                </a:moveTo>
                <a:lnTo>
                  <a:pt x="1006" y="692"/>
                </a:lnTo>
                <a:lnTo>
                  <a:pt x="1006" y="690"/>
                </a:lnTo>
                <a:lnTo>
                  <a:pt x="1009" y="692"/>
                </a:lnTo>
                <a:lnTo>
                  <a:pt x="1006" y="692"/>
                </a:lnTo>
                <a:lnTo>
                  <a:pt x="1004" y="752"/>
                </a:lnTo>
                <a:lnTo>
                  <a:pt x="1004" y="769"/>
                </a:lnTo>
                <a:lnTo>
                  <a:pt x="992" y="757"/>
                </a:lnTo>
                <a:moveTo>
                  <a:pt x="982" y="714"/>
                </a:moveTo>
                <a:lnTo>
                  <a:pt x="997" y="711"/>
                </a:lnTo>
                <a:moveTo>
                  <a:pt x="982" y="733"/>
                </a:moveTo>
                <a:lnTo>
                  <a:pt x="997" y="730"/>
                </a:lnTo>
                <a:moveTo>
                  <a:pt x="1023" y="627"/>
                </a:moveTo>
                <a:lnTo>
                  <a:pt x="1023" y="656"/>
                </a:lnTo>
                <a:lnTo>
                  <a:pt x="1021" y="675"/>
                </a:lnTo>
                <a:lnTo>
                  <a:pt x="1023" y="685"/>
                </a:lnTo>
                <a:lnTo>
                  <a:pt x="1026" y="690"/>
                </a:lnTo>
                <a:lnTo>
                  <a:pt x="1028" y="692"/>
                </a:lnTo>
                <a:lnTo>
                  <a:pt x="1035" y="694"/>
                </a:lnTo>
                <a:lnTo>
                  <a:pt x="1052" y="692"/>
                </a:lnTo>
                <a:lnTo>
                  <a:pt x="1052" y="673"/>
                </a:lnTo>
                <a:moveTo>
                  <a:pt x="1045" y="646"/>
                </a:moveTo>
                <a:lnTo>
                  <a:pt x="1042" y="654"/>
                </a:lnTo>
                <a:lnTo>
                  <a:pt x="1023" y="673"/>
                </a:lnTo>
                <a:moveTo>
                  <a:pt x="1018" y="697"/>
                </a:moveTo>
                <a:lnTo>
                  <a:pt x="1021" y="702"/>
                </a:lnTo>
                <a:lnTo>
                  <a:pt x="1021" y="754"/>
                </a:lnTo>
                <a:lnTo>
                  <a:pt x="1023" y="762"/>
                </a:lnTo>
                <a:lnTo>
                  <a:pt x="1026" y="764"/>
                </a:lnTo>
                <a:lnTo>
                  <a:pt x="1028" y="766"/>
                </a:lnTo>
                <a:lnTo>
                  <a:pt x="1030" y="766"/>
                </a:lnTo>
                <a:lnTo>
                  <a:pt x="1045" y="769"/>
                </a:lnTo>
                <a:lnTo>
                  <a:pt x="1052" y="766"/>
                </a:lnTo>
                <a:lnTo>
                  <a:pt x="1057" y="766"/>
                </a:lnTo>
                <a:lnTo>
                  <a:pt x="1057" y="745"/>
                </a:lnTo>
                <a:moveTo>
                  <a:pt x="1045" y="709"/>
                </a:moveTo>
                <a:lnTo>
                  <a:pt x="1042" y="714"/>
                </a:lnTo>
                <a:lnTo>
                  <a:pt x="1021" y="738"/>
                </a:lnTo>
                <a:moveTo>
                  <a:pt x="1086" y="668"/>
                </a:moveTo>
                <a:lnTo>
                  <a:pt x="1124" y="663"/>
                </a:lnTo>
                <a:moveTo>
                  <a:pt x="1078" y="692"/>
                </a:moveTo>
                <a:lnTo>
                  <a:pt x="1129" y="682"/>
                </a:lnTo>
                <a:moveTo>
                  <a:pt x="1105" y="625"/>
                </a:moveTo>
                <a:lnTo>
                  <a:pt x="1107" y="632"/>
                </a:lnTo>
                <a:lnTo>
                  <a:pt x="1107" y="687"/>
                </a:lnTo>
                <a:moveTo>
                  <a:pt x="1102" y="690"/>
                </a:moveTo>
                <a:lnTo>
                  <a:pt x="1105" y="697"/>
                </a:lnTo>
                <a:lnTo>
                  <a:pt x="1105" y="738"/>
                </a:lnTo>
                <a:moveTo>
                  <a:pt x="1093" y="702"/>
                </a:moveTo>
                <a:lnTo>
                  <a:pt x="1086" y="730"/>
                </a:lnTo>
                <a:lnTo>
                  <a:pt x="1081" y="747"/>
                </a:lnTo>
                <a:lnTo>
                  <a:pt x="1078" y="757"/>
                </a:lnTo>
                <a:lnTo>
                  <a:pt x="1074" y="766"/>
                </a:lnTo>
                <a:lnTo>
                  <a:pt x="1071" y="769"/>
                </a:lnTo>
                <a:moveTo>
                  <a:pt x="1088" y="728"/>
                </a:moveTo>
                <a:lnTo>
                  <a:pt x="1102" y="738"/>
                </a:lnTo>
                <a:lnTo>
                  <a:pt x="1114" y="747"/>
                </a:lnTo>
                <a:lnTo>
                  <a:pt x="1131" y="757"/>
                </a:lnTo>
                <a:lnTo>
                  <a:pt x="1148" y="769"/>
                </a:lnTo>
                <a:lnTo>
                  <a:pt x="1155" y="771"/>
                </a:lnTo>
                <a:lnTo>
                  <a:pt x="1177" y="764"/>
                </a:lnTo>
                <a:lnTo>
                  <a:pt x="1155" y="769"/>
                </a:lnTo>
                <a:lnTo>
                  <a:pt x="1143" y="764"/>
                </a:lnTo>
                <a:moveTo>
                  <a:pt x="1105" y="714"/>
                </a:moveTo>
                <a:lnTo>
                  <a:pt x="1122" y="709"/>
                </a:lnTo>
                <a:moveTo>
                  <a:pt x="1124" y="706"/>
                </a:moveTo>
                <a:lnTo>
                  <a:pt x="1131" y="694"/>
                </a:lnTo>
                <a:lnTo>
                  <a:pt x="1138" y="685"/>
                </a:lnTo>
                <a:lnTo>
                  <a:pt x="1141" y="668"/>
                </a:lnTo>
                <a:lnTo>
                  <a:pt x="1146" y="651"/>
                </a:lnTo>
                <a:moveTo>
                  <a:pt x="1131" y="651"/>
                </a:moveTo>
                <a:lnTo>
                  <a:pt x="1162" y="649"/>
                </a:lnTo>
                <a:lnTo>
                  <a:pt x="1170" y="646"/>
                </a:lnTo>
                <a:lnTo>
                  <a:pt x="1165" y="642"/>
                </a:lnTo>
                <a:lnTo>
                  <a:pt x="1165" y="654"/>
                </a:lnTo>
                <a:lnTo>
                  <a:pt x="1162" y="670"/>
                </a:lnTo>
                <a:lnTo>
                  <a:pt x="1158" y="685"/>
                </a:lnTo>
                <a:lnTo>
                  <a:pt x="1155" y="694"/>
                </a:lnTo>
                <a:lnTo>
                  <a:pt x="1146" y="685"/>
                </a:lnTo>
                <a:moveTo>
                  <a:pt x="1131" y="704"/>
                </a:moveTo>
                <a:lnTo>
                  <a:pt x="1134" y="711"/>
                </a:lnTo>
                <a:lnTo>
                  <a:pt x="1134" y="747"/>
                </a:lnTo>
                <a:lnTo>
                  <a:pt x="1131" y="740"/>
                </a:lnTo>
                <a:lnTo>
                  <a:pt x="1162" y="735"/>
                </a:lnTo>
                <a:lnTo>
                  <a:pt x="1158" y="735"/>
                </a:lnTo>
                <a:lnTo>
                  <a:pt x="1162" y="702"/>
                </a:lnTo>
                <a:lnTo>
                  <a:pt x="1165" y="706"/>
                </a:lnTo>
                <a:lnTo>
                  <a:pt x="1134" y="711"/>
                </a:lnTo>
                <a:moveTo>
                  <a:pt x="1198" y="639"/>
                </a:moveTo>
                <a:lnTo>
                  <a:pt x="1208" y="654"/>
                </a:lnTo>
                <a:lnTo>
                  <a:pt x="1213" y="663"/>
                </a:lnTo>
                <a:moveTo>
                  <a:pt x="1184" y="694"/>
                </a:moveTo>
                <a:lnTo>
                  <a:pt x="1220" y="687"/>
                </a:lnTo>
                <a:lnTo>
                  <a:pt x="1215" y="682"/>
                </a:lnTo>
                <a:lnTo>
                  <a:pt x="1215" y="692"/>
                </a:lnTo>
                <a:lnTo>
                  <a:pt x="1208" y="709"/>
                </a:lnTo>
                <a:lnTo>
                  <a:pt x="1208" y="714"/>
                </a:lnTo>
                <a:lnTo>
                  <a:pt x="1210" y="721"/>
                </a:lnTo>
                <a:lnTo>
                  <a:pt x="1213" y="726"/>
                </a:lnTo>
                <a:lnTo>
                  <a:pt x="1210" y="735"/>
                </a:lnTo>
                <a:lnTo>
                  <a:pt x="1206" y="747"/>
                </a:lnTo>
                <a:moveTo>
                  <a:pt x="1184" y="745"/>
                </a:moveTo>
                <a:lnTo>
                  <a:pt x="1196" y="745"/>
                </a:lnTo>
                <a:lnTo>
                  <a:pt x="1210" y="747"/>
                </a:lnTo>
                <a:lnTo>
                  <a:pt x="1218" y="750"/>
                </a:lnTo>
                <a:lnTo>
                  <a:pt x="1232" y="754"/>
                </a:lnTo>
                <a:lnTo>
                  <a:pt x="1246" y="762"/>
                </a:lnTo>
                <a:lnTo>
                  <a:pt x="1258" y="769"/>
                </a:lnTo>
                <a:lnTo>
                  <a:pt x="1266" y="771"/>
                </a:lnTo>
                <a:lnTo>
                  <a:pt x="1285" y="764"/>
                </a:lnTo>
                <a:lnTo>
                  <a:pt x="1266" y="769"/>
                </a:lnTo>
                <a:lnTo>
                  <a:pt x="1251" y="764"/>
                </a:lnTo>
                <a:moveTo>
                  <a:pt x="1237" y="692"/>
                </a:moveTo>
                <a:lnTo>
                  <a:pt x="1239" y="702"/>
                </a:lnTo>
                <a:lnTo>
                  <a:pt x="1239" y="711"/>
                </a:lnTo>
                <a:lnTo>
                  <a:pt x="1239" y="697"/>
                </a:lnTo>
                <a:moveTo>
                  <a:pt x="1225" y="680"/>
                </a:moveTo>
                <a:lnTo>
                  <a:pt x="1285" y="675"/>
                </a:lnTo>
                <a:lnTo>
                  <a:pt x="1280" y="673"/>
                </a:lnTo>
                <a:lnTo>
                  <a:pt x="1273" y="675"/>
                </a:lnTo>
                <a:moveTo>
                  <a:pt x="1258" y="625"/>
                </a:moveTo>
                <a:lnTo>
                  <a:pt x="1258" y="632"/>
                </a:lnTo>
                <a:lnTo>
                  <a:pt x="1261" y="721"/>
                </a:lnTo>
                <a:lnTo>
                  <a:pt x="1258" y="740"/>
                </a:lnTo>
                <a:lnTo>
                  <a:pt x="1258" y="747"/>
                </a:lnTo>
                <a:lnTo>
                  <a:pt x="1244" y="730"/>
                </a:lnTo>
                <a:moveTo>
                  <a:pt x="1306" y="666"/>
                </a:moveTo>
                <a:lnTo>
                  <a:pt x="1316" y="658"/>
                </a:lnTo>
                <a:lnTo>
                  <a:pt x="1328" y="642"/>
                </a:lnTo>
                <a:lnTo>
                  <a:pt x="1328" y="762"/>
                </a:lnTo>
                <a:moveTo>
                  <a:pt x="1400" y="642"/>
                </a:moveTo>
                <a:lnTo>
                  <a:pt x="1386" y="649"/>
                </a:lnTo>
                <a:lnTo>
                  <a:pt x="1378" y="666"/>
                </a:lnTo>
                <a:lnTo>
                  <a:pt x="1374" y="692"/>
                </a:lnTo>
                <a:lnTo>
                  <a:pt x="1374" y="709"/>
                </a:lnTo>
                <a:lnTo>
                  <a:pt x="1378" y="738"/>
                </a:lnTo>
                <a:lnTo>
                  <a:pt x="1386" y="754"/>
                </a:lnTo>
                <a:lnTo>
                  <a:pt x="1400" y="762"/>
                </a:lnTo>
                <a:lnTo>
                  <a:pt x="1407" y="762"/>
                </a:lnTo>
                <a:lnTo>
                  <a:pt x="1422" y="754"/>
                </a:lnTo>
                <a:lnTo>
                  <a:pt x="1429" y="738"/>
                </a:lnTo>
                <a:lnTo>
                  <a:pt x="1434" y="709"/>
                </a:lnTo>
                <a:lnTo>
                  <a:pt x="1434" y="692"/>
                </a:lnTo>
                <a:lnTo>
                  <a:pt x="1429" y="666"/>
                </a:lnTo>
                <a:lnTo>
                  <a:pt x="1422" y="649"/>
                </a:lnTo>
                <a:lnTo>
                  <a:pt x="1407" y="642"/>
                </a:lnTo>
                <a:lnTo>
                  <a:pt x="1400" y="642"/>
                </a:lnTo>
                <a:close/>
                <a:moveTo>
                  <a:pt x="1510" y="625"/>
                </a:moveTo>
                <a:lnTo>
                  <a:pt x="1520" y="634"/>
                </a:lnTo>
                <a:lnTo>
                  <a:pt x="1520" y="642"/>
                </a:lnTo>
                <a:moveTo>
                  <a:pt x="1486" y="642"/>
                </a:moveTo>
                <a:lnTo>
                  <a:pt x="1486" y="680"/>
                </a:lnTo>
                <a:lnTo>
                  <a:pt x="1484" y="697"/>
                </a:lnTo>
                <a:lnTo>
                  <a:pt x="1482" y="718"/>
                </a:lnTo>
                <a:lnTo>
                  <a:pt x="1482" y="721"/>
                </a:lnTo>
                <a:lnTo>
                  <a:pt x="1479" y="735"/>
                </a:lnTo>
                <a:lnTo>
                  <a:pt x="1474" y="750"/>
                </a:lnTo>
                <a:lnTo>
                  <a:pt x="1470" y="762"/>
                </a:lnTo>
                <a:lnTo>
                  <a:pt x="1467" y="766"/>
                </a:lnTo>
                <a:moveTo>
                  <a:pt x="1486" y="656"/>
                </a:moveTo>
                <a:lnTo>
                  <a:pt x="1554" y="646"/>
                </a:lnTo>
                <a:lnTo>
                  <a:pt x="1549" y="646"/>
                </a:lnTo>
                <a:lnTo>
                  <a:pt x="1544" y="649"/>
                </a:lnTo>
                <a:moveTo>
                  <a:pt x="1506" y="658"/>
                </a:moveTo>
                <a:lnTo>
                  <a:pt x="1506" y="663"/>
                </a:lnTo>
                <a:lnTo>
                  <a:pt x="1508" y="702"/>
                </a:lnTo>
                <a:lnTo>
                  <a:pt x="1508" y="697"/>
                </a:lnTo>
                <a:lnTo>
                  <a:pt x="1534" y="694"/>
                </a:lnTo>
                <a:lnTo>
                  <a:pt x="1530" y="694"/>
                </a:lnTo>
                <a:lnTo>
                  <a:pt x="1532" y="658"/>
                </a:lnTo>
                <a:lnTo>
                  <a:pt x="1532" y="651"/>
                </a:lnTo>
                <a:moveTo>
                  <a:pt x="1491" y="680"/>
                </a:moveTo>
                <a:lnTo>
                  <a:pt x="1554" y="673"/>
                </a:lnTo>
                <a:lnTo>
                  <a:pt x="1551" y="673"/>
                </a:lnTo>
                <a:lnTo>
                  <a:pt x="1546" y="675"/>
                </a:lnTo>
                <a:moveTo>
                  <a:pt x="1501" y="714"/>
                </a:moveTo>
                <a:lnTo>
                  <a:pt x="1539" y="709"/>
                </a:lnTo>
                <a:lnTo>
                  <a:pt x="1537" y="706"/>
                </a:lnTo>
                <a:lnTo>
                  <a:pt x="1532" y="716"/>
                </a:lnTo>
                <a:lnTo>
                  <a:pt x="1527" y="728"/>
                </a:lnTo>
                <a:lnTo>
                  <a:pt x="1522" y="735"/>
                </a:lnTo>
                <a:lnTo>
                  <a:pt x="1518" y="742"/>
                </a:lnTo>
                <a:lnTo>
                  <a:pt x="1518" y="745"/>
                </a:lnTo>
                <a:lnTo>
                  <a:pt x="1508" y="752"/>
                </a:lnTo>
                <a:lnTo>
                  <a:pt x="1498" y="759"/>
                </a:lnTo>
                <a:lnTo>
                  <a:pt x="1491" y="766"/>
                </a:lnTo>
                <a:lnTo>
                  <a:pt x="1479" y="771"/>
                </a:lnTo>
                <a:moveTo>
                  <a:pt x="1501" y="723"/>
                </a:moveTo>
                <a:lnTo>
                  <a:pt x="1503" y="723"/>
                </a:lnTo>
                <a:lnTo>
                  <a:pt x="1542" y="766"/>
                </a:lnTo>
                <a:lnTo>
                  <a:pt x="1561" y="766"/>
                </a:lnTo>
                <a:lnTo>
                  <a:pt x="1558" y="766"/>
                </a:lnTo>
                <a:lnTo>
                  <a:pt x="1542" y="764"/>
                </a:lnTo>
                <a:lnTo>
                  <a:pt x="1534" y="759"/>
                </a:lnTo>
                <a:moveTo>
                  <a:pt x="1606" y="740"/>
                </a:moveTo>
                <a:lnTo>
                  <a:pt x="1606" y="738"/>
                </a:lnTo>
                <a:moveTo>
                  <a:pt x="1599" y="730"/>
                </a:moveTo>
                <a:lnTo>
                  <a:pt x="1594" y="733"/>
                </a:lnTo>
                <a:lnTo>
                  <a:pt x="1592" y="740"/>
                </a:lnTo>
                <a:lnTo>
                  <a:pt x="1594" y="747"/>
                </a:lnTo>
                <a:lnTo>
                  <a:pt x="1599" y="750"/>
                </a:lnTo>
                <a:lnTo>
                  <a:pt x="1604" y="747"/>
                </a:lnTo>
                <a:lnTo>
                  <a:pt x="1606" y="740"/>
                </a:lnTo>
                <a:lnTo>
                  <a:pt x="1604" y="733"/>
                </a:lnTo>
                <a:lnTo>
                  <a:pt x="1599" y="730"/>
                </a:lnTo>
                <a:close/>
                <a:moveTo>
                  <a:pt x="1722" y="632"/>
                </a:moveTo>
                <a:lnTo>
                  <a:pt x="1729" y="644"/>
                </a:lnTo>
                <a:lnTo>
                  <a:pt x="1731" y="651"/>
                </a:lnTo>
                <a:lnTo>
                  <a:pt x="1734" y="656"/>
                </a:lnTo>
                <a:moveTo>
                  <a:pt x="1698" y="682"/>
                </a:moveTo>
                <a:lnTo>
                  <a:pt x="1762" y="668"/>
                </a:lnTo>
                <a:lnTo>
                  <a:pt x="1760" y="666"/>
                </a:lnTo>
                <a:lnTo>
                  <a:pt x="1750" y="670"/>
                </a:lnTo>
                <a:moveTo>
                  <a:pt x="1731" y="678"/>
                </a:moveTo>
                <a:lnTo>
                  <a:pt x="1731" y="754"/>
                </a:lnTo>
                <a:moveTo>
                  <a:pt x="1690" y="762"/>
                </a:moveTo>
                <a:lnTo>
                  <a:pt x="1774" y="752"/>
                </a:lnTo>
                <a:lnTo>
                  <a:pt x="1772" y="750"/>
                </a:lnTo>
                <a:lnTo>
                  <a:pt x="1762" y="752"/>
                </a:lnTo>
                <a:moveTo>
                  <a:pt x="1705" y="716"/>
                </a:moveTo>
                <a:lnTo>
                  <a:pt x="1760" y="706"/>
                </a:lnTo>
                <a:lnTo>
                  <a:pt x="1755" y="704"/>
                </a:lnTo>
                <a:lnTo>
                  <a:pt x="1746" y="709"/>
                </a:lnTo>
                <a:moveTo>
                  <a:pt x="1813" y="642"/>
                </a:moveTo>
                <a:lnTo>
                  <a:pt x="1868" y="634"/>
                </a:lnTo>
                <a:lnTo>
                  <a:pt x="1861" y="634"/>
                </a:lnTo>
                <a:moveTo>
                  <a:pt x="1842" y="639"/>
                </a:moveTo>
                <a:lnTo>
                  <a:pt x="1842" y="762"/>
                </a:lnTo>
                <a:lnTo>
                  <a:pt x="1842" y="754"/>
                </a:lnTo>
                <a:lnTo>
                  <a:pt x="1842" y="745"/>
                </a:lnTo>
                <a:moveTo>
                  <a:pt x="1798" y="685"/>
                </a:moveTo>
                <a:lnTo>
                  <a:pt x="1887" y="675"/>
                </a:lnTo>
                <a:lnTo>
                  <a:pt x="1882" y="675"/>
                </a:lnTo>
                <a:lnTo>
                  <a:pt x="1878" y="678"/>
                </a:lnTo>
                <a:moveTo>
                  <a:pt x="1914" y="644"/>
                </a:moveTo>
                <a:lnTo>
                  <a:pt x="2005" y="634"/>
                </a:lnTo>
                <a:lnTo>
                  <a:pt x="2000" y="634"/>
                </a:lnTo>
                <a:lnTo>
                  <a:pt x="1990" y="637"/>
                </a:lnTo>
                <a:moveTo>
                  <a:pt x="1964" y="642"/>
                </a:moveTo>
                <a:lnTo>
                  <a:pt x="1959" y="658"/>
                </a:lnTo>
                <a:lnTo>
                  <a:pt x="1950" y="673"/>
                </a:lnTo>
                <a:lnTo>
                  <a:pt x="1938" y="690"/>
                </a:lnTo>
                <a:lnTo>
                  <a:pt x="1930" y="697"/>
                </a:lnTo>
                <a:lnTo>
                  <a:pt x="1918" y="709"/>
                </a:lnTo>
                <a:lnTo>
                  <a:pt x="1911" y="716"/>
                </a:lnTo>
                <a:lnTo>
                  <a:pt x="1902" y="723"/>
                </a:lnTo>
                <a:moveTo>
                  <a:pt x="1954" y="668"/>
                </a:moveTo>
                <a:lnTo>
                  <a:pt x="1957" y="675"/>
                </a:lnTo>
                <a:lnTo>
                  <a:pt x="1954" y="759"/>
                </a:lnTo>
                <a:lnTo>
                  <a:pt x="1954" y="764"/>
                </a:lnTo>
                <a:lnTo>
                  <a:pt x="1954" y="754"/>
                </a:lnTo>
                <a:lnTo>
                  <a:pt x="1954" y="747"/>
                </a:lnTo>
                <a:moveTo>
                  <a:pt x="2000" y="721"/>
                </a:moveTo>
                <a:lnTo>
                  <a:pt x="1998" y="714"/>
                </a:lnTo>
                <a:lnTo>
                  <a:pt x="1986" y="697"/>
                </a:lnTo>
                <a:lnTo>
                  <a:pt x="1974" y="685"/>
                </a:lnTo>
                <a:moveTo>
                  <a:pt x="2043" y="630"/>
                </a:moveTo>
                <a:lnTo>
                  <a:pt x="2043" y="634"/>
                </a:lnTo>
                <a:lnTo>
                  <a:pt x="2038" y="646"/>
                </a:lnTo>
                <a:lnTo>
                  <a:pt x="2029" y="658"/>
                </a:lnTo>
                <a:lnTo>
                  <a:pt x="2022" y="670"/>
                </a:lnTo>
                <a:lnTo>
                  <a:pt x="2017" y="675"/>
                </a:lnTo>
                <a:moveTo>
                  <a:pt x="2048" y="663"/>
                </a:moveTo>
                <a:lnTo>
                  <a:pt x="2046" y="668"/>
                </a:lnTo>
                <a:lnTo>
                  <a:pt x="2038" y="682"/>
                </a:lnTo>
                <a:lnTo>
                  <a:pt x="2029" y="697"/>
                </a:lnTo>
                <a:lnTo>
                  <a:pt x="2019" y="709"/>
                </a:lnTo>
                <a:lnTo>
                  <a:pt x="2012" y="716"/>
                </a:lnTo>
                <a:moveTo>
                  <a:pt x="2036" y="687"/>
                </a:moveTo>
                <a:lnTo>
                  <a:pt x="2036" y="769"/>
                </a:lnTo>
                <a:lnTo>
                  <a:pt x="2036" y="759"/>
                </a:lnTo>
                <a:lnTo>
                  <a:pt x="2036" y="752"/>
                </a:lnTo>
                <a:moveTo>
                  <a:pt x="2058" y="627"/>
                </a:moveTo>
                <a:lnTo>
                  <a:pt x="2060" y="634"/>
                </a:lnTo>
                <a:lnTo>
                  <a:pt x="2062" y="651"/>
                </a:lnTo>
                <a:lnTo>
                  <a:pt x="2062" y="680"/>
                </a:lnTo>
                <a:lnTo>
                  <a:pt x="2062" y="673"/>
                </a:lnTo>
                <a:lnTo>
                  <a:pt x="2094" y="670"/>
                </a:lnTo>
                <a:lnTo>
                  <a:pt x="2091" y="670"/>
                </a:lnTo>
                <a:lnTo>
                  <a:pt x="2094" y="627"/>
                </a:lnTo>
                <a:lnTo>
                  <a:pt x="2096" y="630"/>
                </a:lnTo>
                <a:lnTo>
                  <a:pt x="2094" y="632"/>
                </a:lnTo>
                <a:lnTo>
                  <a:pt x="2060" y="634"/>
                </a:lnTo>
                <a:moveTo>
                  <a:pt x="2062" y="654"/>
                </a:moveTo>
                <a:lnTo>
                  <a:pt x="2084" y="651"/>
                </a:lnTo>
                <a:moveTo>
                  <a:pt x="2055" y="694"/>
                </a:moveTo>
                <a:lnTo>
                  <a:pt x="2103" y="687"/>
                </a:lnTo>
                <a:moveTo>
                  <a:pt x="2048" y="718"/>
                </a:moveTo>
                <a:lnTo>
                  <a:pt x="2113" y="711"/>
                </a:lnTo>
                <a:lnTo>
                  <a:pt x="2110" y="709"/>
                </a:lnTo>
                <a:lnTo>
                  <a:pt x="2103" y="711"/>
                </a:lnTo>
                <a:moveTo>
                  <a:pt x="2086" y="694"/>
                </a:moveTo>
                <a:lnTo>
                  <a:pt x="2089" y="699"/>
                </a:lnTo>
                <a:lnTo>
                  <a:pt x="2089" y="754"/>
                </a:lnTo>
                <a:lnTo>
                  <a:pt x="2086" y="766"/>
                </a:lnTo>
                <a:lnTo>
                  <a:pt x="2086" y="771"/>
                </a:lnTo>
                <a:lnTo>
                  <a:pt x="2072" y="754"/>
                </a:lnTo>
                <a:lnTo>
                  <a:pt x="2086" y="769"/>
                </a:lnTo>
                <a:moveTo>
                  <a:pt x="2060" y="723"/>
                </a:moveTo>
                <a:lnTo>
                  <a:pt x="2062" y="733"/>
                </a:lnTo>
                <a:lnTo>
                  <a:pt x="2065" y="740"/>
                </a:lnTo>
                <a:lnTo>
                  <a:pt x="2065" y="747"/>
                </a:lnTo>
                <a:moveTo>
                  <a:pt x="2178" y="625"/>
                </a:moveTo>
                <a:lnTo>
                  <a:pt x="2178" y="632"/>
                </a:lnTo>
                <a:lnTo>
                  <a:pt x="2173" y="651"/>
                </a:lnTo>
                <a:lnTo>
                  <a:pt x="2168" y="666"/>
                </a:lnTo>
                <a:lnTo>
                  <a:pt x="2163" y="673"/>
                </a:lnTo>
                <a:lnTo>
                  <a:pt x="2154" y="692"/>
                </a:lnTo>
                <a:lnTo>
                  <a:pt x="2139" y="709"/>
                </a:lnTo>
                <a:lnTo>
                  <a:pt x="2130" y="721"/>
                </a:lnTo>
                <a:lnTo>
                  <a:pt x="2125" y="726"/>
                </a:lnTo>
                <a:moveTo>
                  <a:pt x="2158" y="685"/>
                </a:moveTo>
                <a:lnTo>
                  <a:pt x="2161" y="690"/>
                </a:lnTo>
                <a:lnTo>
                  <a:pt x="2161" y="771"/>
                </a:lnTo>
                <a:lnTo>
                  <a:pt x="2158" y="764"/>
                </a:lnTo>
                <a:lnTo>
                  <a:pt x="2161" y="757"/>
                </a:lnTo>
                <a:moveTo>
                  <a:pt x="2161" y="690"/>
                </a:moveTo>
                <a:lnTo>
                  <a:pt x="2202" y="685"/>
                </a:lnTo>
                <a:lnTo>
                  <a:pt x="2202" y="682"/>
                </a:lnTo>
                <a:lnTo>
                  <a:pt x="2204" y="685"/>
                </a:lnTo>
                <a:lnTo>
                  <a:pt x="2202" y="685"/>
                </a:lnTo>
                <a:lnTo>
                  <a:pt x="2202" y="766"/>
                </a:lnTo>
                <a:lnTo>
                  <a:pt x="2199" y="771"/>
                </a:lnTo>
                <a:lnTo>
                  <a:pt x="2187" y="754"/>
                </a:lnTo>
                <a:lnTo>
                  <a:pt x="2199" y="769"/>
                </a:lnTo>
                <a:moveTo>
                  <a:pt x="2216" y="656"/>
                </a:moveTo>
                <a:lnTo>
                  <a:pt x="2209" y="661"/>
                </a:lnTo>
                <a:moveTo>
                  <a:pt x="2163" y="733"/>
                </a:moveTo>
                <a:lnTo>
                  <a:pt x="2192" y="730"/>
                </a:lnTo>
                <a:moveTo>
                  <a:pt x="2192" y="709"/>
                </a:moveTo>
                <a:lnTo>
                  <a:pt x="2163" y="711"/>
                </a:lnTo>
                <a:moveTo>
                  <a:pt x="2132" y="668"/>
                </a:moveTo>
                <a:lnTo>
                  <a:pt x="2221" y="658"/>
                </a:lnTo>
                <a:lnTo>
                  <a:pt x="2216" y="656"/>
                </a:lnTo>
                <a:moveTo>
                  <a:pt x="2276" y="627"/>
                </a:moveTo>
                <a:lnTo>
                  <a:pt x="2283" y="634"/>
                </a:lnTo>
                <a:lnTo>
                  <a:pt x="2286" y="642"/>
                </a:lnTo>
                <a:moveTo>
                  <a:pt x="2245" y="651"/>
                </a:moveTo>
                <a:lnTo>
                  <a:pt x="2326" y="644"/>
                </a:lnTo>
                <a:lnTo>
                  <a:pt x="2324" y="644"/>
                </a:lnTo>
                <a:lnTo>
                  <a:pt x="2312" y="646"/>
                </a:lnTo>
                <a:moveTo>
                  <a:pt x="2293" y="651"/>
                </a:moveTo>
                <a:lnTo>
                  <a:pt x="2293" y="682"/>
                </a:lnTo>
                <a:moveTo>
                  <a:pt x="2274" y="651"/>
                </a:moveTo>
                <a:lnTo>
                  <a:pt x="2276" y="682"/>
                </a:lnTo>
                <a:moveTo>
                  <a:pt x="2300" y="663"/>
                </a:moveTo>
                <a:lnTo>
                  <a:pt x="2314" y="673"/>
                </a:lnTo>
                <a:lnTo>
                  <a:pt x="2319" y="680"/>
                </a:lnTo>
                <a:lnTo>
                  <a:pt x="2322" y="687"/>
                </a:lnTo>
                <a:moveTo>
                  <a:pt x="2264" y="661"/>
                </a:moveTo>
                <a:lnTo>
                  <a:pt x="2262" y="668"/>
                </a:lnTo>
                <a:lnTo>
                  <a:pt x="2259" y="675"/>
                </a:lnTo>
                <a:lnTo>
                  <a:pt x="2250" y="685"/>
                </a:lnTo>
                <a:lnTo>
                  <a:pt x="2242" y="694"/>
                </a:lnTo>
                <a:lnTo>
                  <a:pt x="2238" y="697"/>
                </a:lnTo>
                <a:moveTo>
                  <a:pt x="2259" y="694"/>
                </a:moveTo>
                <a:lnTo>
                  <a:pt x="2264" y="694"/>
                </a:lnTo>
                <a:lnTo>
                  <a:pt x="2310" y="687"/>
                </a:lnTo>
                <a:lnTo>
                  <a:pt x="2307" y="682"/>
                </a:lnTo>
                <a:lnTo>
                  <a:pt x="2302" y="706"/>
                </a:lnTo>
                <a:lnTo>
                  <a:pt x="2305" y="704"/>
                </a:lnTo>
                <a:lnTo>
                  <a:pt x="2264" y="709"/>
                </a:lnTo>
                <a:lnTo>
                  <a:pt x="2264" y="704"/>
                </a:lnTo>
                <a:lnTo>
                  <a:pt x="2264" y="711"/>
                </a:lnTo>
                <a:lnTo>
                  <a:pt x="2262" y="733"/>
                </a:lnTo>
                <a:lnTo>
                  <a:pt x="2259" y="730"/>
                </a:lnTo>
                <a:lnTo>
                  <a:pt x="2312" y="723"/>
                </a:lnTo>
                <a:lnTo>
                  <a:pt x="2310" y="721"/>
                </a:lnTo>
                <a:lnTo>
                  <a:pt x="2305" y="738"/>
                </a:lnTo>
                <a:lnTo>
                  <a:pt x="2298" y="752"/>
                </a:lnTo>
                <a:lnTo>
                  <a:pt x="2293" y="762"/>
                </a:lnTo>
                <a:lnTo>
                  <a:pt x="2290" y="766"/>
                </a:lnTo>
                <a:lnTo>
                  <a:pt x="2288" y="769"/>
                </a:lnTo>
                <a:lnTo>
                  <a:pt x="2276" y="750"/>
                </a:lnTo>
                <a:lnTo>
                  <a:pt x="2288" y="769"/>
                </a:lnTo>
                <a:moveTo>
                  <a:pt x="2358" y="673"/>
                </a:moveTo>
                <a:lnTo>
                  <a:pt x="2360" y="687"/>
                </a:lnTo>
                <a:lnTo>
                  <a:pt x="2365" y="766"/>
                </a:lnTo>
                <a:lnTo>
                  <a:pt x="2362" y="757"/>
                </a:lnTo>
                <a:lnTo>
                  <a:pt x="2413" y="754"/>
                </a:lnTo>
                <a:lnTo>
                  <a:pt x="2410" y="752"/>
                </a:lnTo>
                <a:lnTo>
                  <a:pt x="2401" y="754"/>
                </a:lnTo>
                <a:moveTo>
                  <a:pt x="2413" y="711"/>
                </a:moveTo>
                <a:lnTo>
                  <a:pt x="2370" y="718"/>
                </a:lnTo>
                <a:moveTo>
                  <a:pt x="2360" y="687"/>
                </a:moveTo>
                <a:lnTo>
                  <a:pt x="2427" y="678"/>
                </a:lnTo>
                <a:lnTo>
                  <a:pt x="2425" y="675"/>
                </a:lnTo>
                <a:lnTo>
                  <a:pt x="2420" y="726"/>
                </a:lnTo>
                <a:lnTo>
                  <a:pt x="2420" y="747"/>
                </a:lnTo>
                <a:lnTo>
                  <a:pt x="2418" y="757"/>
                </a:lnTo>
                <a:lnTo>
                  <a:pt x="2418" y="762"/>
                </a:lnTo>
                <a:lnTo>
                  <a:pt x="2413" y="752"/>
                </a:lnTo>
                <a:moveTo>
                  <a:pt x="2398" y="752"/>
                </a:moveTo>
                <a:lnTo>
                  <a:pt x="2401" y="634"/>
                </a:lnTo>
                <a:lnTo>
                  <a:pt x="2401" y="630"/>
                </a:lnTo>
                <a:moveTo>
                  <a:pt x="2379" y="634"/>
                </a:moveTo>
                <a:lnTo>
                  <a:pt x="2379" y="642"/>
                </a:lnTo>
                <a:lnTo>
                  <a:pt x="2382" y="754"/>
                </a:lnTo>
                <a:moveTo>
                  <a:pt x="2463" y="730"/>
                </a:moveTo>
                <a:lnTo>
                  <a:pt x="2473" y="730"/>
                </a:lnTo>
                <a:lnTo>
                  <a:pt x="2478" y="733"/>
                </a:lnTo>
                <a:lnTo>
                  <a:pt x="2480" y="733"/>
                </a:lnTo>
                <a:lnTo>
                  <a:pt x="2482" y="735"/>
                </a:lnTo>
                <a:lnTo>
                  <a:pt x="2485" y="735"/>
                </a:lnTo>
                <a:lnTo>
                  <a:pt x="2485" y="738"/>
                </a:lnTo>
                <a:lnTo>
                  <a:pt x="2487" y="740"/>
                </a:lnTo>
                <a:lnTo>
                  <a:pt x="2487" y="742"/>
                </a:lnTo>
                <a:lnTo>
                  <a:pt x="2485" y="747"/>
                </a:lnTo>
                <a:lnTo>
                  <a:pt x="2482" y="750"/>
                </a:lnTo>
                <a:lnTo>
                  <a:pt x="2482" y="752"/>
                </a:lnTo>
                <a:lnTo>
                  <a:pt x="2480" y="752"/>
                </a:lnTo>
                <a:lnTo>
                  <a:pt x="2478" y="750"/>
                </a:lnTo>
                <a:lnTo>
                  <a:pt x="2478" y="745"/>
                </a:lnTo>
                <a:lnTo>
                  <a:pt x="2475" y="742"/>
                </a:lnTo>
                <a:lnTo>
                  <a:pt x="2475" y="738"/>
                </a:lnTo>
                <a:lnTo>
                  <a:pt x="2470" y="733"/>
                </a:lnTo>
                <a:lnTo>
                  <a:pt x="2468" y="730"/>
                </a:lnTo>
                <a:lnTo>
                  <a:pt x="2463" y="730"/>
                </a:lnTo>
                <a:close/>
                <a:moveTo>
                  <a:pt x="2485" y="738"/>
                </a:moveTo>
                <a:lnTo>
                  <a:pt x="2485" y="745"/>
                </a:lnTo>
                <a:moveTo>
                  <a:pt x="2485" y="750"/>
                </a:moveTo>
                <a:lnTo>
                  <a:pt x="2485" y="735"/>
                </a:lnTo>
                <a:moveTo>
                  <a:pt x="2482" y="735"/>
                </a:moveTo>
                <a:lnTo>
                  <a:pt x="2482" y="750"/>
                </a:lnTo>
                <a:moveTo>
                  <a:pt x="2480" y="752"/>
                </a:moveTo>
                <a:lnTo>
                  <a:pt x="2480" y="733"/>
                </a:lnTo>
                <a:lnTo>
                  <a:pt x="2480" y="750"/>
                </a:lnTo>
                <a:moveTo>
                  <a:pt x="2478" y="747"/>
                </a:moveTo>
                <a:lnTo>
                  <a:pt x="2478" y="733"/>
                </a:lnTo>
                <a:moveTo>
                  <a:pt x="2475" y="733"/>
                </a:moveTo>
                <a:lnTo>
                  <a:pt x="2475" y="740"/>
                </a:lnTo>
                <a:moveTo>
                  <a:pt x="2473" y="738"/>
                </a:moveTo>
                <a:lnTo>
                  <a:pt x="2473" y="733"/>
                </a:lnTo>
                <a:moveTo>
                  <a:pt x="2473" y="730"/>
                </a:moveTo>
                <a:lnTo>
                  <a:pt x="2473" y="735"/>
                </a:lnTo>
                <a:moveTo>
                  <a:pt x="2470" y="733"/>
                </a:moveTo>
                <a:lnTo>
                  <a:pt x="2470" y="730"/>
                </a:lnTo>
                <a:moveTo>
                  <a:pt x="2468" y="730"/>
                </a:moveTo>
                <a:lnTo>
                  <a:pt x="2473" y="730"/>
                </a:lnTo>
                <a:moveTo>
                  <a:pt x="2478" y="733"/>
                </a:moveTo>
                <a:lnTo>
                  <a:pt x="2470" y="733"/>
                </a:lnTo>
                <a:lnTo>
                  <a:pt x="2480" y="733"/>
                </a:lnTo>
                <a:moveTo>
                  <a:pt x="2482" y="735"/>
                </a:moveTo>
                <a:lnTo>
                  <a:pt x="2473" y="735"/>
                </a:lnTo>
                <a:lnTo>
                  <a:pt x="2482" y="735"/>
                </a:lnTo>
                <a:close/>
                <a:moveTo>
                  <a:pt x="2485" y="738"/>
                </a:moveTo>
                <a:lnTo>
                  <a:pt x="2475" y="738"/>
                </a:lnTo>
                <a:moveTo>
                  <a:pt x="2475" y="740"/>
                </a:moveTo>
                <a:lnTo>
                  <a:pt x="2487" y="740"/>
                </a:lnTo>
                <a:moveTo>
                  <a:pt x="2487" y="742"/>
                </a:moveTo>
                <a:lnTo>
                  <a:pt x="2478" y="742"/>
                </a:lnTo>
                <a:moveTo>
                  <a:pt x="2478" y="745"/>
                </a:moveTo>
                <a:lnTo>
                  <a:pt x="2485" y="745"/>
                </a:lnTo>
                <a:moveTo>
                  <a:pt x="2485" y="747"/>
                </a:moveTo>
                <a:lnTo>
                  <a:pt x="2478" y="747"/>
                </a:lnTo>
                <a:moveTo>
                  <a:pt x="2478" y="750"/>
                </a:moveTo>
                <a:lnTo>
                  <a:pt x="2482" y="750"/>
                </a:lnTo>
                <a:moveTo>
                  <a:pt x="2590" y="630"/>
                </a:moveTo>
                <a:lnTo>
                  <a:pt x="2590" y="764"/>
                </a:lnTo>
                <a:lnTo>
                  <a:pt x="2588" y="754"/>
                </a:lnTo>
                <a:lnTo>
                  <a:pt x="2590" y="745"/>
                </a:lnTo>
                <a:moveTo>
                  <a:pt x="2590" y="687"/>
                </a:moveTo>
                <a:lnTo>
                  <a:pt x="2602" y="699"/>
                </a:lnTo>
                <a:lnTo>
                  <a:pt x="2602" y="704"/>
                </a:lnTo>
                <a:moveTo>
                  <a:pt x="2590" y="680"/>
                </a:moveTo>
                <a:lnTo>
                  <a:pt x="2586" y="694"/>
                </a:lnTo>
                <a:lnTo>
                  <a:pt x="2578" y="706"/>
                </a:lnTo>
                <a:lnTo>
                  <a:pt x="2574" y="718"/>
                </a:lnTo>
                <a:lnTo>
                  <a:pt x="2569" y="726"/>
                </a:lnTo>
                <a:lnTo>
                  <a:pt x="2566" y="730"/>
                </a:lnTo>
                <a:moveTo>
                  <a:pt x="2569" y="673"/>
                </a:moveTo>
                <a:lnTo>
                  <a:pt x="2607" y="668"/>
                </a:lnTo>
                <a:moveTo>
                  <a:pt x="2614" y="644"/>
                </a:moveTo>
                <a:lnTo>
                  <a:pt x="2619" y="658"/>
                </a:lnTo>
                <a:lnTo>
                  <a:pt x="2619" y="678"/>
                </a:lnTo>
                <a:lnTo>
                  <a:pt x="2617" y="694"/>
                </a:lnTo>
                <a:lnTo>
                  <a:pt x="2617" y="706"/>
                </a:lnTo>
                <a:lnTo>
                  <a:pt x="2614" y="718"/>
                </a:lnTo>
                <a:lnTo>
                  <a:pt x="2614" y="730"/>
                </a:lnTo>
                <a:lnTo>
                  <a:pt x="2612" y="740"/>
                </a:lnTo>
                <a:lnTo>
                  <a:pt x="2607" y="750"/>
                </a:lnTo>
                <a:lnTo>
                  <a:pt x="2605" y="754"/>
                </a:lnTo>
                <a:lnTo>
                  <a:pt x="2600" y="762"/>
                </a:lnTo>
                <a:lnTo>
                  <a:pt x="2598" y="766"/>
                </a:lnTo>
                <a:moveTo>
                  <a:pt x="2619" y="654"/>
                </a:moveTo>
                <a:lnTo>
                  <a:pt x="2641" y="649"/>
                </a:lnTo>
                <a:lnTo>
                  <a:pt x="2638" y="646"/>
                </a:lnTo>
                <a:lnTo>
                  <a:pt x="2636" y="709"/>
                </a:lnTo>
                <a:lnTo>
                  <a:pt x="2636" y="745"/>
                </a:lnTo>
                <a:lnTo>
                  <a:pt x="2638" y="750"/>
                </a:lnTo>
                <a:lnTo>
                  <a:pt x="2641" y="752"/>
                </a:lnTo>
                <a:lnTo>
                  <a:pt x="2641" y="754"/>
                </a:lnTo>
                <a:lnTo>
                  <a:pt x="2646" y="754"/>
                </a:lnTo>
                <a:lnTo>
                  <a:pt x="2660" y="754"/>
                </a:lnTo>
                <a:lnTo>
                  <a:pt x="2658" y="730"/>
                </a:lnTo>
                <a:lnTo>
                  <a:pt x="2658" y="754"/>
                </a:lnTo>
                <a:lnTo>
                  <a:pt x="2655" y="754"/>
                </a:lnTo>
                <a:moveTo>
                  <a:pt x="2696" y="630"/>
                </a:moveTo>
                <a:lnTo>
                  <a:pt x="2698" y="632"/>
                </a:lnTo>
                <a:lnTo>
                  <a:pt x="2701" y="634"/>
                </a:lnTo>
                <a:lnTo>
                  <a:pt x="2698" y="632"/>
                </a:lnTo>
                <a:lnTo>
                  <a:pt x="2698" y="769"/>
                </a:lnTo>
                <a:lnTo>
                  <a:pt x="2698" y="762"/>
                </a:lnTo>
                <a:lnTo>
                  <a:pt x="2698" y="754"/>
                </a:lnTo>
                <a:moveTo>
                  <a:pt x="2698" y="685"/>
                </a:moveTo>
                <a:lnTo>
                  <a:pt x="2710" y="694"/>
                </a:lnTo>
                <a:moveTo>
                  <a:pt x="2698" y="678"/>
                </a:moveTo>
                <a:lnTo>
                  <a:pt x="2691" y="697"/>
                </a:lnTo>
                <a:lnTo>
                  <a:pt x="2684" y="714"/>
                </a:lnTo>
                <a:lnTo>
                  <a:pt x="2674" y="733"/>
                </a:lnTo>
                <a:moveTo>
                  <a:pt x="2677" y="675"/>
                </a:moveTo>
                <a:lnTo>
                  <a:pt x="2710" y="668"/>
                </a:lnTo>
                <a:moveTo>
                  <a:pt x="2734" y="627"/>
                </a:moveTo>
                <a:lnTo>
                  <a:pt x="2737" y="634"/>
                </a:lnTo>
                <a:lnTo>
                  <a:pt x="2737" y="632"/>
                </a:lnTo>
                <a:lnTo>
                  <a:pt x="2739" y="670"/>
                </a:lnTo>
                <a:lnTo>
                  <a:pt x="2739" y="692"/>
                </a:lnTo>
                <a:lnTo>
                  <a:pt x="2742" y="709"/>
                </a:lnTo>
                <a:lnTo>
                  <a:pt x="2746" y="723"/>
                </a:lnTo>
                <a:lnTo>
                  <a:pt x="2749" y="738"/>
                </a:lnTo>
                <a:lnTo>
                  <a:pt x="2756" y="750"/>
                </a:lnTo>
                <a:lnTo>
                  <a:pt x="2761" y="757"/>
                </a:lnTo>
                <a:lnTo>
                  <a:pt x="2766" y="762"/>
                </a:lnTo>
                <a:lnTo>
                  <a:pt x="2768" y="766"/>
                </a:lnTo>
                <a:lnTo>
                  <a:pt x="2770" y="740"/>
                </a:lnTo>
                <a:moveTo>
                  <a:pt x="2758" y="685"/>
                </a:moveTo>
                <a:lnTo>
                  <a:pt x="2758" y="692"/>
                </a:lnTo>
                <a:lnTo>
                  <a:pt x="2751" y="709"/>
                </a:lnTo>
                <a:lnTo>
                  <a:pt x="2746" y="721"/>
                </a:lnTo>
                <a:lnTo>
                  <a:pt x="2742" y="733"/>
                </a:lnTo>
                <a:lnTo>
                  <a:pt x="2737" y="742"/>
                </a:lnTo>
                <a:moveTo>
                  <a:pt x="2749" y="637"/>
                </a:moveTo>
                <a:lnTo>
                  <a:pt x="2754" y="644"/>
                </a:lnTo>
                <a:lnTo>
                  <a:pt x="2756" y="654"/>
                </a:lnTo>
                <a:moveTo>
                  <a:pt x="2715" y="675"/>
                </a:moveTo>
                <a:lnTo>
                  <a:pt x="2718" y="675"/>
                </a:lnTo>
                <a:lnTo>
                  <a:pt x="2720" y="673"/>
                </a:lnTo>
                <a:lnTo>
                  <a:pt x="2761" y="666"/>
                </a:lnTo>
                <a:lnTo>
                  <a:pt x="2751" y="666"/>
                </a:lnTo>
                <a:moveTo>
                  <a:pt x="2727" y="682"/>
                </a:moveTo>
                <a:lnTo>
                  <a:pt x="2730" y="690"/>
                </a:lnTo>
                <a:lnTo>
                  <a:pt x="2730" y="762"/>
                </a:lnTo>
                <a:lnTo>
                  <a:pt x="2730" y="754"/>
                </a:lnTo>
                <a:lnTo>
                  <a:pt x="2730" y="745"/>
                </a:lnTo>
                <a:moveTo>
                  <a:pt x="2708" y="714"/>
                </a:moveTo>
                <a:lnTo>
                  <a:pt x="2737" y="706"/>
                </a:lnTo>
                <a:moveTo>
                  <a:pt x="2718" y="687"/>
                </a:moveTo>
                <a:lnTo>
                  <a:pt x="2718" y="694"/>
                </a:lnTo>
                <a:lnTo>
                  <a:pt x="2715" y="726"/>
                </a:lnTo>
                <a:lnTo>
                  <a:pt x="2713" y="742"/>
                </a:lnTo>
                <a:lnTo>
                  <a:pt x="2708" y="752"/>
                </a:lnTo>
                <a:lnTo>
                  <a:pt x="2706" y="759"/>
                </a:lnTo>
                <a:moveTo>
                  <a:pt x="2811" y="627"/>
                </a:moveTo>
                <a:lnTo>
                  <a:pt x="2814" y="634"/>
                </a:lnTo>
                <a:lnTo>
                  <a:pt x="2811" y="632"/>
                </a:lnTo>
                <a:lnTo>
                  <a:pt x="2811" y="764"/>
                </a:lnTo>
                <a:lnTo>
                  <a:pt x="2802" y="752"/>
                </a:lnTo>
                <a:lnTo>
                  <a:pt x="2811" y="762"/>
                </a:lnTo>
                <a:moveTo>
                  <a:pt x="2790" y="714"/>
                </a:moveTo>
                <a:lnTo>
                  <a:pt x="2826" y="690"/>
                </a:lnTo>
                <a:moveTo>
                  <a:pt x="2794" y="675"/>
                </a:moveTo>
                <a:lnTo>
                  <a:pt x="2826" y="668"/>
                </a:lnTo>
                <a:moveTo>
                  <a:pt x="2835" y="637"/>
                </a:moveTo>
                <a:lnTo>
                  <a:pt x="2838" y="646"/>
                </a:lnTo>
                <a:lnTo>
                  <a:pt x="2840" y="678"/>
                </a:lnTo>
                <a:moveTo>
                  <a:pt x="2838" y="646"/>
                </a:moveTo>
                <a:lnTo>
                  <a:pt x="2871" y="639"/>
                </a:lnTo>
                <a:lnTo>
                  <a:pt x="2866" y="637"/>
                </a:lnTo>
                <a:lnTo>
                  <a:pt x="2864" y="668"/>
                </a:lnTo>
                <a:lnTo>
                  <a:pt x="2866" y="668"/>
                </a:lnTo>
                <a:lnTo>
                  <a:pt x="2838" y="673"/>
                </a:lnTo>
                <a:moveTo>
                  <a:pt x="2833" y="687"/>
                </a:moveTo>
                <a:lnTo>
                  <a:pt x="2833" y="694"/>
                </a:lnTo>
                <a:lnTo>
                  <a:pt x="2835" y="738"/>
                </a:lnTo>
                <a:lnTo>
                  <a:pt x="2833" y="730"/>
                </a:lnTo>
                <a:lnTo>
                  <a:pt x="2835" y="721"/>
                </a:lnTo>
                <a:moveTo>
                  <a:pt x="2835" y="692"/>
                </a:moveTo>
                <a:lnTo>
                  <a:pt x="2874" y="685"/>
                </a:lnTo>
                <a:lnTo>
                  <a:pt x="2869" y="682"/>
                </a:lnTo>
                <a:lnTo>
                  <a:pt x="2869" y="742"/>
                </a:lnTo>
                <a:lnTo>
                  <a:pt x="2869" y="735"/>
                </a:lnTo>
                <a:lnTo>
                  <a:pt x="2869" y="730"/>
                </a:lnTo>
                <a:moveTo>
                  <a:pt x="2852" y="704"/>
                </a:moveTo>
                <a:lnTo>
                  <a:pt x="2852" y="711"/>
                </a:lnTo>
                <a:lnTo>
                  <a:pt x="2847" y="733"/>
                </a:lnTo>
                <a:lnTo>
                  <a:pt x="2845" y="742"/>
                </a:lnTo>
                <a:lnTo>
                  <a:pt x="2840" y="752"/>
                </a:lnTo>
                <a:lnTo>
                  <a:pt x="2835" y="759"/>
                </a:lnTo>
                <a:lnTo>
                  <a:pt x="2828" y="764"/>
                </a:lnTo>
                <a:lnTo>
                  <a:pt x="2823" y="769"/>
                </a:lnTo>
                <a:moveTo>
                  <a:pt x="2854" y="740"/>
                </a:moveTo>
                <a:lnTo>
                  <a:pt x="2866" y="752"/>
                </a:lnTo>
                <a:lnTo>
                  <a:pt x="2871" y="759"/>
                </a:lnTo>
                <a:lnTo>
                  <a:pt x="2874" y="766"/>
                </a:lnTo>
                <a:moveTo>
                  <a:pt x="2929" y="630"/>
                </a:moveTo>
                <a:lnTo>
                  <a:pt x="2926" y="637"/>
                </a:lnTo>
                <a:lnTo>
                  <a:pt x="2919" y="658"/>
                </a:lnTo>
                <a:lnTo>
                  <a:pt x="2914" y="670"/>
                </a:lnTo>
                <a:lnTo>
                  <a:pt x="2905" y="687"/>
                </a:lnTo>
                <a:lnTo>
                  <a:pt x="2898" y="699"/>
                </a:lnTo>
                <a:lnTo>
                  <a:pt x="2895" y="704"/>
                </a:lnTo>
                <a:moveTo>
                  <a:pt x="2919" y="663"/>
                </a:moveTo>
                <a:lnTo>
                  <a:pt x="2919" y="764"/>
                </a:lnTo>
                <a:lnTo>
                  <a:pt x="2917" y="757"/>
                </a:lnTo>
                <a:lnTo>
                  <a:pt x="2919" y="742"/>
                </a:lnTo>
                <a:moveTo>
                  <a:pt x="2948" y="630"/>
                </a:moveTo>
                <a:lnTo>
                  <a:pt x="2948" y="639"/>
                </a:lnTo>
                <a:lnTo>
                  <a:pt x="2938" y="668"/>
                </a:lnTo>
                <a:lnTo>
                  <a:pt x="2934" y="682"/>
                </a:lnTo>
                <a:lnTo>
                  <a:pt x="2926" y="694"/>
                </a:lnTo>
                <a:moveTo>
                  <a:pt x="2941" y="666"/>
                </a:moveTo>
                <a:lnTo>
                  <a:pt x="2989" y="656"/>
                </a:lnTo>
                <a:lnTo>
                  <a:pt x="2986" y="656"/>
                </a:lnTo>
                <a:lnTo>
                  <a:pt x="2979" y="658"/>
                </a:lnTo>
                <a:moveTo>
                  <a:pt x="2958" y="663"/>
                </a:moveTo>
                <a:lnTo>
                  <a:pt x="2960" y="670"/>
                </a:lnTo>
                <a:lnTo>
                  <a:pt x="2958" y="692"/>
                </a:lnTo>
                <a:lnTo>
                  <a:pt x="2953" y="711"/>
                </a:lnTo>
                <a:lnTo>
                  <a:pt x="2948" y="726"/>
                </a:lnTo>
                <a:lnTo>
                  <a:pt x="2943" y="740"/>
                </a:lnTo>
                <a:lnTo>
                  <a:pt x="2938" y="750"/>
                </a:lnTo>
                <a:lnTo>
                  <a:pt x="2934" y="757"/>
                </a:lnTo>
                <a:lnTo>
                  <a:pt x="2926" y="766"/>
                </a:lnTo>
                <a:moveTo>
                  <a:pt x="2934" y="699"/>
                </a:moveTo>
                <a:lnTo>
                  <a:pt x="2982" y="692"/>
                </a:lnTo>
                <a:lnTo>
                  <a:pt x="2982" y="690"/>
                </a:lnTo>
                <a:lnTo>
                  <a:pt x="2977" y="709"/>
                </a:lnTo>
                <a:lnTo>
                  <a:pt x="2974" y="726"/>
                </a:lnTo>
                <a:lnTo>
                  <a:pt x="2972" y="740"/>
                </a:lnTo>
                <a:lnTo>
                  <a:pt x="2970" y="752"/>
                </a:lnTo>
                <a:lnTo>
                  <a:pt x="2967" y="759"/>
                </a:lnTo>
                <a:lnTo>
                  <a:pt x="2965" y="759"/>
                </a:lnTo>
                <a:lnTo>
                  <a:pt x="2955" y="747"/>
                </a:lnTo>
                <a:lnTo>
                  <a:pt x="2965" y="757"/>
                </a:lnTo>
                <a:lnTo>
                  <a:pt x="2967" y="754"/>
                </a:lnTo>
                <a:moveTo>
                  <a:pt x="3013" y="730"/>
                </a:moveTo>
                <a:lnTo>
                  <a:pt x="3022" y="730"/>
                </a:lnTo>
                <a:lnTo>
                  <a:pt x="3027" y="733"/>
                </a:lnTo>
                <a:lnTo>
                  <a:pt x="3030" y="733"/>
                </a:lnTo>
                <a:lnTo>
                  <a:pt x="3032" y="735"/>
                </a:lnTo>
                <a:lnTo>
                  <a:pt x="3034" y="735"/>
                </a:lnTo>
                <a:lnTo>
                  <a:pt x="3034" y="738"/>
                </a:lnTo>
                <a:lnTo>
                  <a:pt x="3037" y="740"/>
                </a:lnTo>
                <a:lnTo>
                  <a:pt x="3037" y="742"/>
                </a:lnTo>
                <a:lnTo>
                  <a:pt x="3034" y="747"/>
                </a:lnTo>
                <a:lnTo>
                  <a:pt x="3032" y="750"/>
                </a:lnTo>
                <a:lnTo>
                  <a:pt x="3032" y="752"/>
                </a:lnTo>
                <a:lnTo>
                  <a:pt x="3030" y="752"/>
                </a:lnTo>
                <a:lnTo>
                  <a:pt x="3027" y="750"/>
                </a:lnTo>
                <a:lnTo>
                  <a:pt x="3027" y="745"/>
                </a:lnTo>
                <a:lnTo>
                  <a:pt x="3025" y="742"/>
                </a:lnTo>
                <a:lnTo>
                  <a:pt x="3025" y="738"/>
                </a:lnTo>
                <a:lnTo>
                  <a:pt x="3020" y="733"/>
                </a:lnTo>
                <a:lnTo>
                  <a:pt x="3018" y="730"/>
                </a:lnTo>
                <a:lnTo>
                  <a:pt x="3013" y="730"/>
                </a:lnTo>
                <a:close/>
                <a:moveTo>
                  <a:pt x="3034" y="738"/>
                </a:moveTo>
                <a:lnTo>
                  <a:pt x="3034" y="745"/>
                </a:lnTo>
                <a:moveTo>
                  <a:pt x="3034" y="750"/>
                </a:moveTo>
                <a:lnTo>
                  <a:pt x="3034" y="735"/>
                </a:lnTo>
                <a:moveTo>
                  <a:pt x="3032" y="735"/>
                </a:moveTo>
                <a:lnTo>
                  <a:pt x="3032" y="750"/>
                </a:lnTo>
                <a:moveTo>
                  <a:pt x="3030" y="752"/>
                </a:moveTo>
                <a:lnTo>
                  <a:pt x="3030" y="733"/>
                </a:lnTo>
                <a:moveTo>
                  <a:pt x="3027" y="750"/>
                </a:moveTo>
                <a:lnTo>
                  <a:pt x="3027" y="733"/>
                </a:lnTo>
                <a:lnTo>
                  <a:pt x="3027" y="747"/>
                </a:lnTo>
                <a:moveTo>
                  <a:pt x="3025" y="733"/>
                </a:moveTo>
                <a:lnTo>
                  <a:pt x="3025" y="740"/>
                </a:lnTo>
                <a:moveTo>
                  <a:pt x="3022" y="738"/>
                </a:moveTo>
                <a:lnTo>
                  <a:pt x="3022" y="733"/>
                </a:lnTo>
                <a:moveTo>
                  <a:pt x="3022" y="730"/>
                </a:moveTo>
                <a:lnTo>
                  <a:pt x="3022" y="735"/>
                </a:lnTo>
                <a:moveTo>
                  <a:pt x="3020" y="733"/>
                </a:moveTo>
                <a:lnTo>
                  <a:pt x="3020" y="730"/>
                </a:lnTo>
                <a:moveTo>
                  <a:pt x="3018" y="730"/>
                </a:moveTo>
                <a:lnTo>
                  <a:pt x="3022" y="730"/>
                </a:lnTo>
                <a:moveTo>
                  <a:pt x="3027" y="733"/>
                </a:moveTo>
                <a:lnTo>
                  <a:pt x="3020" y="733"/>
                </a:lnTo>
                <a:lnTo>
                  <a:pt x="3030" y="733"/>
                </a:lnTo>
                <a:moveTo>
                  <a:pt x="3032" y="735"/>
                </a:moveTo>
                <a:lnTo>
                  <a:pt x="3022" y="735"/>
                </a:lnTo>
                <a:lnTo>
                  <a:pt x="3032" y="735"/>
                </a:lnTo>
                <a:close/>
                <a:moveTo>
                  <a:pt x="3034" y="738"/>
                </a:moveTo>
                <a:lnTo>
                  <a:pt x="3025" y="738"/>
                </a:lnTo>
                <a:moveTo>
                  <a:pt x="3025" y="740"/>
                </a:moveTo>
                <a:lnTo>
                  <a:pt x="3037" y="740"/>
                </a:lnTo>
                <a:moveTo>
                  <a:pt x="3037" y="742"/>
                </a:moveTo>
                <a:lnTo>
                  <a:pt x="3027" y="742"/>
                </a:lnTo>
                <a:moveTo>
                  <a:pt x="3027" y="745"/>
                </a:moveTo>
                <a:lnTo>
                  <a:pt x="3034" y="745"/>
                </a:lnTo>
                <a:moveTo>
                  <a:pt x="3034" y="747"/>
                </a:moveTo>
                <a:lnTo>
                  <a:pt x="3027" y="747"/>
                </a:lnTo>
                <a:moveTo>
                  <a:pt x="3027" y="750"/>
                </a:moveTo>
                <a:lnTo>
                  <a:pt x="3032" y="750"/>
                </a:lnTo>
                <a:moveTo>
                  <a:pt x="3123" y="642"/>
                </a:moveTo>
                <a:lnTo>
                  <a:pt x="3126" y="656"/>
                </a:lnTo>
                <a:lnTo>
                  <a:pt x="3126" y="730"/>
                </a:lnTo>
                <a:lnTo>
                  <a:pt x="3123" y="723"/>
                </a:lnTo>
                <a:lnTo>
                  <a:pt x="3126" y="721"/>
                </a:lnTo>
                <a:lnTo>
                  <a:pt x="3140" y="718"/>
                </a:lnTo>
                <a:lnTo>
                  <a:pt x="3145" y="728"/>
                </a:lnTo>
                <a:lnTo>
                  <a:pt x="3147" y="723"/>
                </a:lnTo>
                <a:lnTo>
                  <a:pt x="3147" y="646"/>
                </a:lnTo>
                <a:lnTo>
                  <a:pt x="3150" y="651"/>
                </a:lnTo>
                <a:lnTo>
                  <a:pt x="3145" y="654"/>
                </a:lnTo>
                <a:lnTo>
                  <a:pt x="3126" y="656"/>
                </a:lnTo>
                <a:moveTo>
                  <a:pt x="3128" y="687"/>
                </a:moveTo>
                <a:lnTo>
                  <a:pt x="3140" y="682"/>
                </a:lnTo>
                <a:moveTo>
                  <a:pt x="3164" y="630"/>
                </a:moveTo>
                <a:lnTo>
                  <a:pt x="3169" y="642"/>
                </a:lnTo>
                <a:lnTo>
                  <a:pt x="3169" y="668"/>
                </a:lnTo>
                <a:lnTo>
                  <a:pt x="3166" y="692"/>
                </a:lnTo>
                <a:lnTo>
                  <a:pt x="3164" y="709"/>
                </a:lnTo>
                <a:lnTo>
                  <a:pt x="3159" y="726"/>
                </a:lnTo>
                <a:lnTo>
                  <a:pt x="3152" y="742"/>
                </a:lnTo>
                <a:lnTo>
                  <a:pt x="3145" y="754"/>
                </a:lnTo>
                <a:lnTo>
                  <a:pt x="3138" y="764"/>
                </a:lnTo>
                <a:lnTo>
                  <a:pt x="3135" y="766"/>
                </a:lnTo>
                <a:moveTo>
                  <a:pt x="3166" y="704"/>
                </a:moveTo>
                <a:lnTo>
                  <a:pt x="3169" y="704"/>
                </a:lnTo>
                <a:lnTo>
                  <a:pt x="3188" y="699"/>
                </a:lnTo>
                <a:lnTo>
                  <a:pt x="3186" y="699"/>
                </a:lnTo>
                <a:lnTo>
                  <a:pt x="3181" y="702"/>
                </a:lnTo>
                <a:moveTo>
                  <a:pt x="3169" y="675"/>
                </a:moveTo>
                <a:lnTo>
                  <a:pt x="3171" y="675"/>
                </a:lnTo>
                <a:lnTo>
                  <a:pt x="3190" y="670"/>
                </a:lnTo>
                <a:lnTo>
                  <a:pt x="3183" y="670"/>
                </a:lnTo>
                <a:moveTo>
                  <a:pt x="3169" y="642"/>
                </a:moveTo>
                <a:lnTo>
                  <a:pt x="3202" y="637"/>
                </a:lnTo>
                <a:lnTo>
                  <a:pt x="3195" y="634"/>
                </a:lnTo>
                <a:lnTo>
                  <a:pt x="3195" y="754"/>
                </a:lnTo>
                <a:lnTo>
                  <a:pt x="3193" y="766"/>
                </a:lnTo>
                <a:lnTo>
                  <a:pt x="3178" y="747"/>
                </a:lnTo>
                <a:moveTo>
                  <a:pt x="3248" y="634"/>
                </a:moveTo>
                <a:lnTo>
                  <a:pt x="3250" y="646"/>
                </a:lnTo>
                <a:lnTo>
                  <a:pt x="3250" y="699"/>
                </a:lnTo>
                <a:lnTo>
                  <a:pt x="3250" y="690"/>
                </a:lnTo>
                <a:lnTo>
                  <a:pt x="3296" y="685"/>
                </a:lnTo>
                <a:lnTo>
                  <a:pt x="3291" y="685"/>
                </a:lnTo>
                <a:lnTo>
                  <a:pt x="3298" y="634"/>
                </a:lnTo>
                <a:lnTo>
                  <a:pt x="3298" y="639"/>
                </a:lnTo>
                <a:lnTo>
                  <a:pt x="3250" y="644"/>
                </a:lnTo>
                <a:moveTo>
                  <a:pt x="3250" y="668"/>
                </a:moveTo>
                <a:lnTo>
                  <a:pt x="3284" y="663"/>
                </a:lnTo>
                <a:lnTo>
                  <a:pt x="3279" y="663"/>
                </a:lnTo>
                <a:lnTo>
                  <a:pt x="3274" y="666"/>
                </a:lnTo>
                <a:moveTo>
                  <a:pt x="3277" y="694"/>
                </a:moveTo>
                <a:lnTo>
                  <a:pt x="3279" y="699"/>
                </a:lnTo>
                <a:lnTo>
                  <a:pt x="3277" y="757"/>
                </a:lnTo>
                <a:moveTo>
                  <a:pt x="3260" y="694"/>
                </a:moveTo>
                <a:lnTo>
                  <a:pt x="3262" y="699"/>
                </a:lnTo>
                <a:lnTo>
                  <a:pt x="3262" y="757"/>
                </a:lnTo>
                <a:moveTo>
                  <a:pt x="3301" y="699"/>
                </a:moveTo>
                <a:lnTo>
                  <a:pt x="3301" y="706"/>
                </a:lnTo>
                <a:lnTo>
                  <a:pt x="3291" y="726"/>
                </a:lnTo>
                <a:lnTo>
                  <a:pt x="3284" y="735"/>
                </a:lnTo>
                <a:moveTo>
                  <a:pt x="3238" y="704"/>
                </a:moveTo>
                <a:lnTo>
                  <a:pt x="3246" y="721"/>
                </a:lnTo>
                <a:lnTo>
                  <a:pt x="3248" y="728"/>
                </a:lnTo>
                <a:lnTo>
                  <a:pt x="3248" y="735"/>
                </a:lnTo>
                <a:moveTo>
                  <a:pt x="3229" y="759"/>
                </a:moveTo>
                <a:lnTo>
                  <a:pt x="3313" y="754"/>
                </a:lnTo>
                <a:lnTo>
                  <a:pt x="3298" y="754"/>
                </a:lnTo>
                <a:moveTo>
                  <a:pt x="3368" y="630"/>
                </a:moveTo>
                <a:lnTo>
                  <a:pt x="3366" y="637"/>
                </a:lnTo>
                <a:lnTo>
                  <a:pt x="3358" y="658"/>
                </a:lnTo>
                <a:lnTo>
                  <a:pt x="3354" y="670"/>
                </a:lnTo>
                <a:lnTo>
                  <a:pt x="3344" y="687"/>
                </a:lnTo>
                <a:lnTo>
                  <a:pt x="3339" y="699"/>
                </a:lnTo>
                <a:lnTo>
                  <a:pt x="3334" y="704"/>
                </a:lnTo>
                <a:moveTo>
                  <a:pt x="3358" y="663"/>
                </a:moveTo>
                <a:lnTo>
                  <a:pt x="3358" y="764"/>
                </a:lnTo>
                <a:lnTo>
                  <a:pt x="3356" y="757"/>
                </a:lnTo>
                <a:lnTo>
                  <a:pt x="3358" y="742"/>
                </a:lnTo>
                <a:moveTo>
                  <a:pt x="3387" y="630"/>
                </a:moveTo>
                <a:lnTo>
                  <a:pt x="3387" y="639"/>
                </a:lnTo>
                <a:lnTo>
                  <a:pt x="3378" y="668"/>
                </a:lnTo>
                <a:lnTo>
                  <a:pt x="3373" y="682"/>
                </a:lnTo>
                <a:lnTo>
                  <a:pt x="3366" y="694"/>
                </a:lnTo>
                <a:moveTo>
                  <a:pt x="3380" y="666"/>
                </a:moveTo>
                <a:lnTo>
                  <a:pt x="3428" y="656"/>
                </a:lnTo>
                <a:lnTo>
                  <a:pt x="3426" y="656"/>
                </a:lnTo>
                <a:lnTo>
                  <a:pt x="3418" y="658"/>
                </a:lnTo>
                <a:moveTo>
                  <a:pt x="3397" y="663"/>
                </a:moveTo>
                <a:lnTo>
                  <a:pt x="3399" y="670"/>
                </a:lnTo>
                <a:lnTo>
                  <a:pt x="3397" y="692"/>
                </a:lnTo>
                <a:lnTo>
                  <a:pt x="3392" y="711"/>
                </a:lnTo>
                <a:lnTo>
                  <a:pt x="3387" y="726"/>
                </a:lnTo>
                <a:lnTo>
                  <a:pt x="3382" y="740"/>
                </a:lnTo>
                <a:lnTo>
                  <a:pt x="3378" y="750"/>
                </a:lnTo>
                <a:lnTo>
                  <a:pt x="3373" y="757"/>
                </a:lnTo>
                <a:lnTo>
                  <a:pt x="3366" y="766"/>
                </a:lnTo>
                <a:moveTo>
                  <a:pt x="3373" y="699"/>
                </a:moveTo>
                <a:lnTo>
                  <a:pt x="3423" y="692"/>
                </a:lnTo>
                <a:lnTo>
                  <a:pt x="3421" y="690"/>
                </a:lnTo>
                <a:lnTo>
                  <a:pt x="3416" y="709"/>
                </a:lnTo>
                <a:lnTo>
                  <a:pt x="3414" y="726"/>
                </a:lnTo>
                <a:lnTo>
                  <a:pt x="3411" y="740"/>
                </a:lnTo>
                <a:lnTo>
                  <a:pt x="3409" y="752"/>
                </a:lnTo>
                <a:lnTo>
                  <a:pt x="3406" y="759"/>
                </a:lnTo>
                <a:lnTo>
                  <a:pt x="3404" y="759"/>
                </a:lnTo>
                <a:lnTo>
                  <a:pt x="3394" y="747"/>
                </a:lnTo>
                <a:lnTo>
                  <a:pt x="3404" y="757"/>
                </a:lnTo>
                <a:lnTo>
                  <a:pt x="3406" y="754"/>
                </a:lnTo>
                <a:moveTo>
                  <a:pt x="3495" y="630"/>
                </a:moveTo>
                <a:lnTo>
                  <a:pt x="3502" y="637"/>
                </a:lnTo>
                <a:lnTo>
                  <a:pt x="3502" y="649"/>
                </a:lnTo>
                <a:moveTo>
                  <a:pt x="3476" y="661"/>
                </a:moveTo>
                <a:lnTo>
                  <a:pt x="3534" y="651"/>
                </a:lnTo>
                <a:lnTo>
                  <a:pt x="3531" y="651"/>
                </a:lnTo>
                <a:lnTo>
                  <a:pt x="3522" y="654"/>
                </a:lnTo>
                <a:moveTo>
                  <a:pt x="3471" y="649"/>
                </a:moveTo>
                <a:lnTo>
                  <a:pt x="3474" y="661"/>
                </a:lnTo>
                <a:lnTo>
                  <a:pt x="3471" y="687"/>
                </a:lnTo>
                <a:lnTo>
                  <a:pt x="3471" y="704"/>
                </a:lnTo>
                <a:lnTo>
                  <a:pt x="3469" y="716"/>
                </a:lnTo>
                <a:lnTo>
                  <a:pt x="3469" y="723"/>
                </a:lnTo>
                <a:lnTo>
                  <a:pt x="3464" y="733"/>
                </a:lnTo>
                <a:lnTo>
                  <a:pt x="3459" y="747"/>
                </a:lnTo>
                <a:lnTo>
                  <a:pt x="3452" y="757"/>
                </a:lnTo>
                <a:lnTo>
                  <a:pt x="3445" y="766"/>
                </a:lnTo>
                <a:moveTo>
                  <a:pt x="3447" y="718"/>
                </a:moveTo>
                <a:lnTo>
                  <a:pt x="3471" y="702"/>
                </a:lnTo>
                <a:moveTo>
                  <a:pt x="3454" y="670"/>
                </a:moveTo>
                <a:lnTo>
                  <a:pt x="3459" y="682"/>
                </a:lnTo>
                <a:lnTo>
                  <a:pt x="3459" y="692"/>
                </a:lnTo>
                <a:moveTo>
                  <a:pt x="3486" y="670"/>
                </a:moveTo>
                <a:lnTo>
                  <a:pt x="3488" y="680"/>
                </a:lnTo>
                <a:lnTo>
                  <a:pt x="3486" y="750"/>
                </a:lnTo>
                <a:lnTo>
                  <a:pt x="3488" y="757"/>
                </a:lnTo>
                <a:lnTo>
                  <a:pt x="3488" y="759"/>
                </a:lnTo>
                <a:lnTo>
                  <a:pt x="3493" y="762"/>
                </a:lnTo>
                <a:lnTo>
                  <a:pt x="3498" y="764"/>
                </a:lnTo>
                <a:lnTo>
                  <a:pt x="3505" y="764"/>
                </a:lnTo>
                <a:lnTo>
                  <a:pt x="3524" y="762"/>
                </a:lnTo>
                <a:lnTo>
                  <a:pt x="3531" y="762"/>
                </a:lnTo>
                <a:lnTo>
                  <a:pt x="3536" y="759"/>
                </a:lnTo>
                <a:lnTo>
                  <a:pt x="3534" y="733"/>
                </a:lnTo>
                <a:lnTo>
                  <a:pt x="3536" y="759"/>
                </a:lnTo>
                <a:moveTo>
                  <a:pt x="3502" y="680"/>
                </a:moveTo>
                <a:lnTo>
                  <a:pt x="3502" y="711"/>
                </a:lnTo>
                <a:moveTo>
                  <a:pt x="3488" y="680"/>
                </a:moveTo>
                <a:lnTo>
                  <a:pt x="3526" y="675"/>
                </a:lnTo>
                <a:lnTo>
                  <a:pt x="3524" y="673"/>
                </a:lnTo>
                <a:lnTo>
                  <a:pt x="3522" y="709"/>
                </a:lnTo>
                <a:lnTo>
                  <a:pt x="3524" y="709"/>
                </a:lnTo>
                <a:lnTo>
                  <a:pt x="3488" y="714"/>
                </a:lnTo>
                <a:moveTo>
                  <a:pt x="3562" y="730"/>
                </a:moveTo>
                <a:lnTo>
                  <a:pt x="3572" y="730"/>
                </a:lnTo>
                <a:lnTo>
                  <a:pt x="3577" y="733"/>
                </a:lnTo>
                <a:lnTo>
                  <a:pt x="3579" y="733"/>
                </a:lnTo>
                <a:lnTo>
                  <a:pt x="3582" y="735"/>
                </a:lnTo>
                <a:lnTo>
                  <a:pt x="3584" y="735"/>
                </a:lnTo>
                <a:lnTo>
                  <a:pt x="3584" y="738"/>
                </a:lnTo>
                <a:lnTo>
                  <a:pt x="3586" y="740"/>
                </a:lnTo>
                <a:lnTo>
                  <a:pt x="3586" y="742"/>
                </a:lnTo>
                <a:lnTo>
                  <a:pt x="3584" y="747"/>
                </a:lnTo>
                <a:lnTo>
                  <a:pt x="3582" y="750"/>
                </a:lnTo>
                <a:lnTo>
                  <a:pt x="3579" y="752"/>
                </a:lnTo>
                <a:lnTo>
                  <a:pt x="3577" y="750"/>
                </a:lnTo>
                <a:lnTo>
                  <a:pt x="3577" y="745"/>
                </a:lnTo>
                <a:lnTo>
                  <a:pt x="3574" y="742"/>
                </a:lnTo>
                <a:lnTo>
                  <a:pt x="3574" y="738"/>
                </a:lnTo>
                <a:lnTo>
                  <a:pt x="3570" y="733"/>
                </a:lnTo>
                <a:lnTo>
                  <a:pt x="3567" y="730"/>
                </a:lnTo>
                <a:lnTo>
                  <a:pt x="3562" y="730"/>
                </a:lnTo>
                <a:close/>
                <a:moveTo>
                  <a:pt x="3584" y="738"/>
                </a:moveTo>
                <a:lnTo>
                  <a:pt x="3584" y="745"/>
                </a:lnTo>
                <a:moveTo>
                  <a:pt x="3584" y="750"/>
                </a:moveTo>
                <a:lnTo>
                  <a:pt x="3584" y="735"/>
                </a:lnTo>
                <a:moveTo>
                  <a:pt x="3582" y="735"/>
                </a:moveTo>
                <a:lnTo>
                  <a:pt x="3582" y="750"/>
                </a:lnTo>
                <a:moveTo>
                  <a:pt x="3579" y="752"/>
                </a:moveTo>
                <a:lnTo>
                  <a:pt x="3579" y="733"/>
                </a:lnTo>
                <a:moveTo>
                  <a:pt x="3577" y="750"/>
                </a:moveTo>
                <a:lnTo>
                  <a:pt x="3577" y="733"/>
                </a:lnTo>
                <a:lnTo>
                  <a:pt x="3577" y="747"/>
                </a:lnTo>
                <a:moveTo>
                  <a:pt x="3574" y="733"/>
                </a:moveTo>
                <a:lnTo>
                  <a:pt x="3574" y="740"/>
                </a:lnTo>
                <a:moveTo>
                  <a:pt x="3572" y="738"/>
                </a:moveTo>
                <a:lnTo>
                  <a:pt x="3572" y="733"/>
                </a:lnTo>
                <a:moveTo>
                  <a:pt x="3572" y="730"/>
                </a:moveTo>
                <a:lnTo>
                  <a:pt x="3572" y="735"/>
                </a:lnTo>
                <a:moveTo>
                  <a:pt x="3570" y="733"/>
                </a:moveTo>
                <a:lnTo>
                  <a:pt x="3570" y="730"/>
                </a:lnTo>
                <a:moveTo>
                  <a:pt x="3567" y="730"/>
                </a:moveTo>
                <a:lnTo>
                  <a:pt x="3572" y="730"/>
                </a:lnTo>
                <a:moveTo>
                  <a:pt x="3577" y="733"/>
                </a:moveTo>
                <a:lnTo>
                  <a:pt x="3570" y="733"/>
                </a:lnTo>
                <a:lnTo>
                  <a:pt x="3579" y="733"/>
                </a:lnTo>
                <a:moveTo>
                  <a:pt x="3582" y="735"/>
                </a:moveTo>
                <a:lnTo>
                  <a:pt x="3572" y="735"/>
                </a:lnTo>
                <a:lnTo>
                  <a:pt x="3582" y="735"/>
                </a:lnTo>
                <a:close/>
                <a:moveTo>
                  <a:pt x="3584" y="738"/>
                </a:moveTo>
                <a:lnTo>
                  <a:pt x="3574" y="738"/>
                </a:lnTo>
                <a:moveTo>
                  <a:pt x="3574" y="740"/>
                </a:moveTo>
                <a:lnTo>
                  <a:pt x="3586" y="740"/>
                </a:lnTo>
                <a:moveTo>
                  <a:pt x="3586" y="742"/>
                </a:moveTo>
                <a:lnTo>
                  <a:pt x="3577" y="742"/>
                </a:lnTo>
                <a:moveTo>
                  <a:pt x="3577" y="745"/>
                </a:moveTo>
                <a:lnTo>
                  <a:pt x="3584" y="745"/>
                </a:lnTo>
                <a:moveTo>
                  <a:pt x="3584" y="747"/>
                </a:moveTo>
                <a:lnTo>
                  <a:pt x="3577" y="747"/>
                </a:lnTo>
                <a:moveTo>
                  <a:pt x="3577" y="750"/>
                </a:moveTo>
                <a:lnTo>
                  <a:pt x="3582" y="750"/>
                </a:lnTo>
                <a:moveTo>
                  <a:pt x="3690" y="630"/>
                </a:moveTo>
                <a:lnTo>
                  <a:pt x="3692" y="632"/>
                </a:lnTo>
                <a:lnTo>
                  <a:pt x="3690" y="632"/>
                </a:lnTo>
                <a:lnTo>
                  <a:pt x="3690" y="769"/>
                </a:lnTo>
                <a:lnTo>
                  <a:pt x="3687" y="759"/>
                </a:lnTo>
                <a:lnTo>
                  <a:pt x="3690" y="750"/>
                </a:lnTo>
                <a:moveTo>
                  <a:pt x="3690" y="690"/>
                </a:moveTo>
                <a:lnTo>
                  <a:pt x="3699" y="699"/>
                </a:lnTo>
                <a:lnTo>
                  <a:pt x="3702" y="704"/>
                </a:lnTo>
                <a:moveTo>
                  <a:pt x="3690" y="678"/>
                </a:moveTo>
                <a:lnTo>
                  <a:pt x="3682" y="697"/>
                </a:lnTo>
                <a:lnTo>
                  <a:pt x="3678" y="709"/>
                </a:lnTo>
                <a:lnTo>
                  <a:pt x="3673" y="718"/>
                </a:lnTo>
                <a:lnTo>
                  <a:pt x="3668" y="726"/>
                </a:lnTo>
                <a:lnTo>
                  <a:pt x="3663" y="733"/>
                </a:lnTo>
                <a:moveTo>
                  <a:pt x="3668" y="678"/>
                </a:moveTo>
                <a:lnTo>
                  <a:pt x="3702" y="673"/>
                </a:lnTo>
                <a:moveTo>
                  <a:pt x="3704" y="666"/>
                </a:moveTo>
                <a:lnTo>
                  <a:pt x="3726" y="658"/>
                </a:lnTo>
                <a:lnTo>
                  <a:pt x="3723" y="656"/>
                </a:lnTo>
                <a:lnTo>
                  <a:pt x="3721" y="670"/>
                </a:lnTo>
                <a:lnTo>
                  <a:pt x="3718" y="687"/>
                </a:lnTo>
                <a:lnTo>
                  <a:pt x="3716" y="697"/>
                </a:lnTo>
                <a:lnTo>
                  <a:pt x="3711" y="709"/>
                </a:lnTo>
                <a:lnTo>
                  <a:pt x="3706" y="721"/>
                </a:lnTo>
                <a:lnTo>
                  <a:pt x="3702" y="728"/>
                </a:lnTo>
                <a:lnTo>
                  <a:pt x="3694" y="742"/>
                </a:lnTo>
                <a:moveTo>
                  <a:pt x="3706" y="682"/>
                </a:moveTo>
                <a:lnTo>
                  <a:pt x="3714" y="704"/>
                </a:lnTo>
                <a:lnTo>
                  <a:pt x="3718" y="718"/>
                </a:lnTo>
                <a:lnTo>
                  <a:pt x="3721" y="723"/>
                </a:lnTo>
                <a:lnTo>
                  <a:pt x="3721" y="730"/>
                </a:lnTo>
                <a:moveTo>
                  <a:pt x="3728" y="697"/>
                </a:moveTo>
                <a:lnTo>
                  <a:pt x="3733" y="711"/>
                </a:lnTo>
                <a:lnTo>
                  <a:pt x="3733" y="716"/>
                </a:lnTo>
                <a:moveTo>
                  <a:pt x="3726" y="687"/>
                </a:moveTo>
                <a:lnTo>
                  <a:pt x="3759" y="680"/>
                </a:lnTo>
                <a:lnTo>
                  <a:pt x="3757" y="680"/>
                </a:lnTo>
                <a:lnTo>
                  <a:pt x="3752" y="682"/>
                </a:lnTo>
                <a:moveTo>
                  <a:pt x="3740" y="627"/>
                </a:moveTo>
                <a:lnTo>
                  <a:pt x="3745" y="634"/>
                </a:lnTo>
                <a:lnTo>
                  <a:pt x="3742" y="634"/>
                </a:lnTo>
                <a:lnTo>
                  <a:pt x="3742" y="762"/>
                </a:lnTo>
                <a:lnTo>
                  <a:pt x="3742" y="766"/>
                </a:lnTo>
                <a:lnTo>
                  <a:pt x="3740" y="769"/>
                </a:lnTo>
                <a:lnTo>
                  <a:pt x="3726" y="750"/>
                </a:lnTo>
                <a:lnTo>
                  <a:pt x="3740" y="766"/>
                </a:lnTo>
                <a:moveTo>
                  <a:pt x="3824" y="627"/>
                </a:moveTo>
                <a:lnTo>
                  <a:pt x="3831" y="639"/>
                </a:lnTo>
                <a:lnTo>
                  <a:pt x="3831" y="644"/>
                </a:lnTo>
                <a:moveTo>
                  <a:pt x="3800" y="656"/>
                </a:moveTo>
                <a:lnTo>
                  <a:pt x="3865" y="646"/>
                </a:lnTo>
                <a:lnTo>
                  <a:pt x="3855" y="646"/>
                </a:lnTo>
                <a:moveTo>
                  <a:pt x="3800" y="644"/>
                </a:moveTo>
                <a:lnTo>
                  <a:pt x="3800" y="682"/>
                </a:lnTo>
                <a:lnTo>
                  <a:pt x="3798" y="704"/>
                </a:lnTo>
                <a:lnTo>
                  <a:pt x="3795" y="721"/>
                </a:lnTo>
                <a:lnTo>
                  <a:pt x="3790" y="735"/>
                </a:lnTo>
                <a:lnTo>
                  <a:pt x="3786" y="747"/>
                </a:lnTo>
                <a:lnTo>
                  <a:pt x="3781" y="759"/>
                </a:lnTo>
                <a:lnTo>
                  <a:pt x="3776" y="769"/>
                </a:lnTo>
                <a:moveTo>
                  <a:pt x="3776" y="718"/>
                </a:moveTo>
                <a:lnTo>
                  <a:pt x="3798" y="702"/>
                </a:lnTo>
                <a:moveTo>
                  <a:pt x="3781" y="670"/>
                </a:moveTo>
                <a:lnTo>
                  <a:pt x="3788" y="680"/>
                </a:lnTo>
                <a:lnTo>
                  <a:pt x="3793" y="687"/>
                </a:lnTo>
                <a:moveTo>
                  <a:pt x="3829" y="661"/>
                </a:moveTo>
                <a:lnTo>
                  <a:pt x="3812" y="675"/>
                </a:lnTo>
                <a:lnTo>
                  <a:pt x="3812" y="668"/>
                </a:lnTo>
                <a:lnTo>
                  <a:pt x="3812" y="678"/>
                </a:lnTo>
                <a:lnTo>
                  <a:pt x="3812" y="702"/>
                </a:lnTo>
                <a:lnTo>
                  <a:pt x="3810" y="702"/>
                </a:lnTo>
                <a:lnTo>
                  <a:pt x="3829" y="690"/>
                </a:lnTo>
                <a:lnTo>
                  <a:pt x="3824" y="680"/>
                </a:lnTo>
                <a:lnTo>
                  <a:pt x="3831" y="694"/>
                </a:lnTo>
                <a:moveTo>
                  <a:pt x="3843" y="675"/>
                </a:moveTo>
                <a:lnTo>
                  <a:pt x="3838" y="697"/>
                </a:lnTo>
                <a:lnTo>
                  <a:pt x="3831" y="706"/>
                </a:lnTo>
                <a:lnTo>
                  <a:pt x="3829" y="714"/>
                </a:lnTo>
                <a:moveTo>
                  <a:pt x="3831" y="675"/>
                </a:moveTo>
                <a:lnTo>
                  <a:pt x="3860" y="668"/>
                </a:lnTo>
                <a:lnTo>
                  <a:pt x="3860" y="666"/>
                </a:lnTo>
                <a:lnTo>
                  <a:pt x="3858" y="680"/>
                </a:lnTo>
                <a:lnTo>
                  <a:pt x="3853" y="699"/>
                </a:lnTo>
                <a:lnTo>
                  <a:pt x="3853" y="702"/>
                </a:lnTo>
                <a:lnTo>
                  <a:pt x="3846" y="694"/>
                </a:lnTo>
                <a:lnTo>
                  <a:pt x="3853" y="702"/>
                </a:lnTo>
                <a:moveTo>
                  <a:pt x="3831" y="718"/>
                </a:moveTo>
                <a:lnTo>
                  <a:pt x="3831" y="757"/>
                </a:lnTo>
                <a:moveTo>
                  <a:pt x="3846" y="733"/>
                </a:moveTo>
                <a:lnTo>
                  <a:pt x="3817" y="738"/>
                </a:lnTo>
                <a:moveTo>
                  <a:pt x="3810" y="714"/>
                </a:moveTo>
                <a:lnTo>
                  <a:pt x="3812" y="769"/>
                </a:lnTo>
                <a:lnTo>
                  <a:pt x="3812" y="759"/>
                </a:lnTo>
                <a:lnTo>
                  <a:pt x="3846" y="754"/>
                </a:lnTo>
                <a:lnTo>
                  <a:pt x="3853" y="762"/>
                </a:lnTo>
                <a:lnTo>
                  <a:pt x="3853" y="752"/>
                </a:lnTo>
                <a:lnTo>
                  <a:pt x="3855" y="733"/>
                </a:lnTo>
                <a:lnTo>
                  <a:pt x="3855" y="711"/>
                </a:lnTo>
                <a:lnTo>
                  <a:pt x="3858" y="714"/>
                </a:lnTo>
                <a:lnTo>
                  <a:pt x="3812" y="721"/>
                </a:lnTo>
                <a:moveTo>
                  <a:pt x="3915" y="793"/>
                </a:moveTo>
                <a:lnTo>
                  <a:pt x="3920" y="788"/>
                </a:lnTo>
                <a:lnTo>
                  <a:pt x="3925" y="778"/>
                </a:lnTo>
                <a:lnTo>
                  <a:pt x="3925" y="766"/>
                </a:lnTo>
                <a:lnTo>
                  <a:pt x="3920" y="759"/>
                </a:lnTo>
                <a:lnTo>
                  <a:pt x="3915" y="766"/>
                </a:lnTo>
                <a:lnTo>
                  <a:pt x="3920" y="771"/>
                </a:lnTo>
                <a:lnTo>
                  <a:pt x="3925" y="766"/>
                </a:lnTo>
                <a:moveTo>
                  <a:pt x="4002" y="642"/>
                </a:moveTo>
                <a:lnTo>
                  <a:pt x="4004" y="644"/>
                </a:lnTo>
                <a:lnTo>
                  <a:pt x="4006" y="642"/>
                </a:lnTo>
                <a:lnTo>
                  <a:pt x="4076" y="634"/>
                </a:lnTo>
                <a:lnTo>
                  <a:pt x="4064" y="634"/>
                </a:lnTo>
                <a:moveTo>
                  <a:pt x="4045" y="642"/>
                </a:moveTo>
                <a:lnTo>
                  <a:pt x="4047" y="646"/>
                </a:lnTo>
                <a:lnTo>
                  <a:pt x="4045" y="687"/>
                </a:lnTo>
                <a:moveTo>
                  <a:pt x="4028" y="644"/>
                </a:moveTo>
                <a:lnTo>
                  <a:pt x="4030" y="649"/>
                </a:lnTo>
                <a:lnTo>
                  <a:pt x="4030" y="690"/>
                </a:lnTo>
                <a:moveTo>
                  <a:pt x="4011" y="656"/>
                </a:moveTo>
                <a:lnTo>
                  <a:pt x="4014" y="666"/>
                </a:lnTo>
                <a:lnTo>
                  <a:pt x="4014" y="697"/>
                </a:lnTo>
                <a:lnTo>
                  <a:pt x="4014" y="692"/>
                </a:lnTo>
                <a:lnTo>
                  <a:pt x="4066" y="685"/>
                </a:lnTo>
                <a:lnTo>
                  <a:pt x="4064" y="685"/>
                </a:lnTo>
                <a:lnTo>
                  <a:pt x="4066" y="654"/>
                </a:lnTo>
                <a:lnTo>
                  <a:pt x="4066" y="658"/>
                </a:lnTo>
                <a:lnTo>
                  <a:pt x="4014" y="663"/>
                </a:lnTo>
                <a:moveTo>
                  <a:pt x="4038" y="692"/>
                </a:moveTo>
                <a:lnTo>
                  <a:pt x="4038" y="694"/>
                </a:lnTo>
                <a:lnTo>
                  <a:pt x="4023" y="730"/>
                </a:lnTo>
                <a:lnTo>
                  <a:pt x="4028" y="735"/>
                </a:lnTo>
                <a:lnTo>
                  <a:pt x="4045" y="745"/>
                </a:lnTo>
                <a:lnTo>
                  <a:pt x="4059" y="752"/>
                </a:lnTo>
                <a:lnTo>
                  <a:pt x="4064" y="757"/>
                </a:lnTo>
                <a:lnTo>
                  <a:pt x="4066" y="762"/>
                </a:lnTo>
                <a:moveTo>
                  <a:pt x="3997" y="714"/>
                </a:moveTo>
                <a:lnTo>
                  <a:pt x="4002" y="716"/>
                </a:lnTo>
                <a:lnTo>
                  <a:pt x="4004" y="716"/>
                </a:lnTo>
                <a:lnTo>
                  <a:pt x="4083" y="706"/>
                </a:lnTo>
                <a:lnTo>
                  <a:pt x="4081" y="704"/>
                </a:lnTo>
                <a:lnTo>
                  <a:pt x="4074" y="706"/>
                </a:lnTo>
                <a:moveTo>
                  <a:pt x="4054" y="711"/>
                </a:moveTo>
                <a:lnTo>
                  <a:pt x="4050" y="723"/>
                </a:lnTo>
                <a:lnTo>
                  <a:pt x="4045" y="730"/>
                </a:lnTo>
                <a:lnTo>
                  <a:pt x="4040" y="740"/>
                </a:lnTo>
                <a:lnTo>
                  <a:pt x="4035" y="747"/>
                </a:lnTo>
                <a:lnTo>
                  <a:pt x="4026" y="754"/>
                </a:lnTo>
                <a:lnTo>
                  <a:pt x="4016" y="759"/>
                </a:lnTo>
                <a:lnTo>
                  <a:pt x="4011" y="764"/>
                </a:lnTo>
                <a:lnTo>
                  <a:pt x="4004" y="764"/>
                </a:lnTo>
                <a:moveTo>
                  <a:pt x="4138" y="646"/>
                </a:moveTo>
                <a:lnTo>
                  <a:pt x="4136" y="654"/>
                </a:lnTo>
                <a:lnTo>
                  <a:pt x="4131" y="668"/>
                </a:lnTo>
                <a:lnTo>
                  <a:pt x="4122" y="685"/>
                </a:lnTo>
                <a:lnTo>
                  <a:pt x="4112" y="699"/>
                </a:lnTo>
                <a:lnTo>
                  <a:pt x="4105" y="709"/>
                </a:lnTo>
                <a:lnTo>
                  <a:pt x="4098" y="714"/>
                </a:lnTo>
                <a:moveTo>
                  <a:pt x="4153" y="627"/>
                </a:moveTo>
                <a:lnTo>
                  <a:pt x="4158" y="630"/>
                </a:lnTo>
                <a:lnTo>
                  <a:pt x="4160" y="642"/>
                </a:lnTo>
                <a:lnTo>
                  <a:pt x="4167" y="658"/>
                </a:lnTo>
                <a:lnTo>
                  <a:pt x="4174" y="675"/>
                </a:lnTo>
                <a:lnTo>
                  <a:pt x="4186" y="694"/>
                </a:lnTo>
                <a:lnTo>
                  <a:pt x="4189" y="699"/>
                </a:lnTo>
                <a:lnTo>
                  <a:pt x="4203" y="699"/>
                </a:lnTo>
                <a:lnTo>
                  <a:pt x="4189" y="697"/>
                </a:lnTo>
                <a:lnTo>
                  <a:pt x="4186" y="692"/>
                </a:lnTo>
                <a:moveTo>
                  <a:pt x="4124" y="702"/>
                </a:moveTo>
                <a:lnTo>
                  <a:pt x="4170" y="694"/>
                </a:lnTo>
                <a:lnTo>
                  <a:pt x="4170" y="690"/>
                </a:lnTo>
                <a:lnTo>
                  <a:pt x="4172" y="692"/>
                </a:lnTo>
                <a:lnTo>
                  <a:pt x="4170" y="694"/>
                </a:lnTo>
                <a:lnTo>
                  <a:pt x="4167" y="721"/>
                </a:lnTo>
                <a:lnTo>
                  <a:pt x="4165" y="735"/>
                </a:lnTo>
                <a:lnTo>
                  <a:pt x="4160" y="754"/>
                </a:lnTo>
                <a:lnTo>
                  <a:pt x="4155" y="764"/>
                </a:lnTo>
                <a:lnTo>
                  <a:pt x="4155" y="766"/>
                </a:lnTo>
                <a:lnTo>
                  <a:pt x="4150" y="754"/>
                </a:lnTo>
                <a:lnTo>
                  <a:pt x="4143" y="747"/>
                </a:lnTo>
                <a:moveTo>
                  <a:pt x="4141" y="699"/>
                </a:moveTo>
                <a:lnTo>
                  <a:pt x="4143" y="706"/>
                </a:lnTo>
                <a:lnTo>
                  <a:pt x="4138" y="721"/>
                </a:lnTo>
                <a:lnTo>
                  <a:pt x="4134" y="730"/>
                </a:lnTo>
                <a:lnTo>
                  <a:pt x="4126" y="747"/>
                </a:lnTo>
                <a:lnTo>
                  <a:pt x="4119" y="757"/>
                </a:lnTo>
                <a:lnTo>
                  <a:pt x="4110" y="764"/>
                </a:lnTo>
                <a:lnTo>
                  <a:pt x="4102" y="771"/>
                </a:lnTo>
                <a:moveTo>
                  <a:pt x="4234" y="627"/>
                </a:moveTo>
                <a:lnTo>
                  <a:pt x="4239" y="634"/>
                </a:lnTo>
                <a:lnTo>
                  <a:pt x="4237" y="769"/>
                </a:lnTo>
                <a:lnTo>
                  <a:pt x="4237" y="747"/>
                </a:lnTo>
                <a:moveTo>
                  <a:pt x="4237" y="678"/>
                </a:moveTo>
                <a:lnTo>
                  <a:pt x="4230" y="694"/>
                </a:lnTo>
                <a:lnTo>
                  <a:pt x="4222" y="711"/>
                </a:lnTo>
                <a:lnTo>
                  <a:pt x="4218" y="723"/>
                </a:lnTo>
                <a:lnTo>
                  <a:pt x="4213" y="730"/>
                </a:lnTo>
                <a:moveTo>
                  <a:pt x="4239" y="685"/>
                </a:moveTo>
                <a:lnTo>
                  <a:pt x="4249" y="697"/>
                </a:lnTo>
                <a:lnTo>
                  <a:pt x="4251" y="702"/>
                </a:lnTo>
                <a:moveTo>
                  <a:pt x="4215" y="675"/>
                </a:moveTo>
                <a:lnTo>
                  <a:pt x="4251" y="668"/>
                </a:lnTo>
                <a:moveTo>
                  <a:pt x="4258" y="670"/>
                </a:moveTo>
                <a:lnTo>
                  <a:pt x="4304" y="663"/>
                </a:lnTo>
                <a:moveTo>
                  <a:pt x="4273" y="627"/>
                </a:moveTo>
                <a:lnTo>
                  <a:pt x="4280" y="634"/>
                </a:lnTo>
                <a:lnTo>
                  <a:pt x="4278" y="632"/>
                </a:lnTo>
                <a:lnTo>
                  <a:pt x="4275" y="694"/>
                </a:lnTo>
                <a:moveTo>
                  <a:pt x="4258" y="697"/>
                </a:moveTo>
                <a:lnTo>
                  <a:pt x="4294" y="692"/>
                </a:lnTo>
                <a:lnTo>
                  <a:pt x="4292" y="692"/>
                </a:lnTo>
                <a:lnTo>
                  <a:pt x="4287" y="704"/>
                </a:lnTo>
                <a:lnTo>
                  <a:pt x="4282" y="718"/>
                </a:lnTo>
                <a:lnTo>
                  <a:pt x="4275" y="730"/>
                </a:lnTo>
                <a:lnTo>
                  <a:pt x="4270" y="740"/>
                </a:lnTo>
                <a:lnTo>
                  <a:pt x="4266" y="747"/>
                </a:lnTo>
                <a:lnTo>
                  <a:pt x="4258" y="754"/>
                </a:lnTo>
                <a:lnTo>
                  <a:pt x="4254" y="759"/>
                </a:lnTo>
                <a:lnTo>
                  <a:pt x="4249" y="764"/>
                </a:lnTo>
                <a:lnTo>
                  <a:pt x="4244" y="769"/>
                </a:lnTo>
                <a:moveTo>
                  <a:pt x="4261" y="709"/>
                </a:moveTo>
                <a:lnTo>
                  <a:pt x="4263" y="711"/>
                </a:lnTo>
                <a:lnTo>
                  <a:pt x="4292" y="762"/>
                </a:lnTo>
                <a:lnTo>
                  <a:pt x="4294" y="762"/>
                </a:lnTo>
                <a:lnTo>
                  <a:pt x="4309" y="764"/>
                </a:lnTo>
                <a:moveTo>
                  <a:pt x="4345" y="632"/>
                </a:moveTo>
                <a:lnTo>
                  <a:pt x="4347" y="637"/>
                </a:lnTo>
                <a:lnTo>
                  <a:pt x="4347" y="723"/>
                </a:lnTo>
                <a:moveTo>
                  <a:pt x="4326" y="687"/>
                </a:moveTo>
                <a:lnTo>
                  <a:pt x="4362" y="680"/>
                </a:lnTo>
                <a:moveTo>
                  <a:pt x="4326" y="738"/>
                </a:moveTo>
                <a:lnTo>
                  <a:pt x="4328" y="738"/>
                </a:lnTo>
                <a:lnTo>
                  <a:pt x="4364" y="714"/>
                </a:lnTo>
                <a:moveTo>
                  <a:pt x="4381" y="634"/>
                </a:moveTo>
                <a:lnTo>
                  <a:pt x="4381" y="642"/>
                </a:lnTo>
                <a:lnTo>
                  <a:pt x="4376" y="666"/>
                </a:lnTo>
                <a:lnTo>
                  <a:pt x="4369" y="687"/>
                </a:lnTo>
                <a:lnTo>
                  <a:pt x="4362" y="702"/>
                </a:lnTo>
                <a:moveTo>
                  <a:pt x="4376" y="670"/>
                </a:moveTo>
                <a:lnTo>
                  <a:pt x="4381" y="673"/>
                </a:lnTo>
                <a:lnTo>
                  <a:pt x="4414" y="663"/>
                </a:lnTo>
                <a:lnTo>
                  <a:pt x="4412" y="661"/>
                </a:lnTo>
                <a:lnTo>
                  <a:pt x="4410" y="670"/>
                </a:lnTo>
                <a:lnTo>
                  <a:pt x="4410" y="673"/>
                </a:lnTo>
                <a:lnTo>
                  <a:pt x="4407" y="704"/>
                </a:lnTo>
                <a:lnTo>
                  <a:pt x="4407" y="706"/>
                </a:lnTo>
                <a:lnTo>
                  <a:pt x="4405" y="721"/>
                </a:lnTo>
                <a:lnTo>
                  <a:pt x="4402" y="738"/>
                </a:lnTo>
                <a:lnTo>
                  <a:pt x="4402" y="750"/>
                </a:lnTo>
                <a:lnTo>
                  <a:pt x="4400" y="759"/>
                </a:lnTo>
                <a:lnTo>
                  <a:pt x="4395" y="764"/>
                </a:lnTo>
                <a:lnTo>
                  <a:pt x="4381" y="745"/>
                </a:lnTo>
                <a:lnTo>
                  <a:pt x="4398" y="762"/>
                </a:lnTo>
                <a:moveTo>
                  <a:pt x="4376" y="692"/>
                </a:moveTo>
                <a:lnTo>
                  <a:pt x="4388" y="699"/>
                </a:lnTo>
                <a:lnTo>
                  <a:pt x="4390" y="704"/>
                </a:lnTo>
                <a:moveTo>
                  <a:pt x="4362" y="735"/>
                </a:moveTo>
                <a:lnTo>
                  <a:pt x="4366" y="735"/>
                </a:lnTo>
                <a:lnTo>
                  <a:pt x="4395" y="716"/>
                </a:lnTo>
                <a:moveTo>
                  <a:pt x="4472" y="627"/>
                </a:moveTo>
                <a:lnTo>
                  <a:pt x="4472" y="637"/>
                </a:lnTo>
                <a:lnTo>
                  <a:pt x="4460" y="666"/>
                </a:lnTo>
                <a:lnTo>
                  <a:pt x="4453" y="682"/>
                </a:lnTo>
                <a:lnTo>
                  <a:pt x="4443" y="694"/>
                </a:lnTo>
                <a:lnTo>
                  <a:pt x="4441" y="702"/>
                </a:lnTo>
                <a:moveTo>
                  <a:pt x="4460" y="666"/>
                </a:moveTo>
                <a:lnTo>
                  <a:pt x="4465" y="668"/>
                </a:lnTo>
                <a:lnTo>
                  <a:pt x="4520" y="656"/>
                </a:lnTo>
                <a:lnTo>
                  <a:pt x="4518" y="651"/>
                </a:lnTo>
                <a:lnTo>
                  <a:pt x="4518" y="666"/>
                </a:lnTo>
                <a:lnTo>
                  <a:pt x="4515" y="692"/>
                </a:lnTo>
                <a:lnTo>
                  <a:pt x="4510" y="723"/>
                </a:lnTo>
                <a:lnTo>
                  <a:pt x="4508" y="745"/>
                </a:lnTo>
                <a:lnTo>
                  <a:pt x="4506" y="754"/>
                </a:lnTo>
                <a:lnTo>
                  <a:pt x="4506" y="764"/>
                </a:lnTo>
                <a:lnTo>
                  <a:pt x="4503" y="766"/>
                </a:lnTo>
                <a:lnTo>
                  <a:pt x="4486" y="742"/>
                </a:lnTo>
                <a:lnTo>
                  <a:pt x="4503" y="764"/>
                </a:lnTo>
                <a:lnTo>
                  <a:pt x="4506" y="762"/>
                </a:lnTo>
                <a:moveTo>
                  <a:pt x="4465" y="685"/>
                </a:moveTo>
                <a:lnTo>
                  <a:pt x="4482" y="694"/>
                </a:lnTo>
                <a:lnTo>
                  <a:pt x="4484" y="694"/>
                </a:lnTo>
                <a:lnTo>
                  <a:pt x="4486" y="702"/>
                </a:lnTo>
                <a:moveTo>
                  <a:pt x="4448" y="730"/>
                </a:moveTo>
                <a:lnTo>
                  <a:pt x="4501" y="711"/>
                </a:lnTo>
                <a:moveTo>
                  <a:pt x="4575" y="793"/>
                </a:moveTo>
                <a:lnTo>
                  <a:pt x="4580" y="788"/>
                </a:lnTo>
                <a:lnTo>
                  <a:pt x="4582" y="778"/>
                </a:lnTo>
                <a:lnTo>
                  <a:pt x="4582" y="766"/>
                </a:lnTo>
                <a:lnTo>
                  <a:pt x="4580" y="759"/>
                </a:lnTo>
                <a:lnTo>
                  <a:pt x="4575" y="766"/>
                </a:lnTo>
                <a:lnTo>
                  <a:pt x="4580" y="771"/>
                </a:lnTo>
                <a:lnTo>
                  <a:pt x="4582" y="766"/>
                </a:lnTo>
                <a:moveTo>
                  <a:pt x="4678" y="630"/>
                </a:moveTo>
                <a:lnTo>
                  <a:pt x="4681" y="632"/>
                </a:lnTo>
                <a:lnTo>
                  <a:pt x="4678" y="632"/>
                </a:lnTo>
                <a:lnTo>
                  <a:pt x="4678" y="769"/>
                </a:lnTo>
                <a:lnTo>
                  <a:pt x="4676" y="759"/>
                </a:lnTo>
                <a:lnTo>
                  <a:pt x="4678" y="750"/>
                </a:lnTo>
                <a:moveTo>
                  <a:pt x="4678" y="690"/>
                </a:moveTo>
                <a:lnTo>
                  <a:pt x="4688" y="699"/>
                </a:lnTo>
                <a:lnTo>
                  <a:pt x="4690" y="704"/>
                </a:lnTo>
                <a:moveTo>
                  <a:pt x="4678" y="678"/>
                </a:moveTo>
                <a:lnTo>
                  <a:pt x="4671" y="697"/>
                </a:lnTo>
                <a:lnTo>
                  <a:pt x="4666" y="709"/>
                </a:lnTo>
                <a:lnTo>
                  <a:pt x="4662" y="718"/>
                </a:lnTo>
                <a:lnTo>
                  <a:pt x="4657" y="726"/>
                </a:lnTo>
                <a:lnTo>
                  <a:pt x="4652" y="733"/>
                </a:lnTo>
                <a:moveTo>
                  <a:pt x="4657" y="678"/>
                </a:moveTo>
                <a:lnTo>
                  <a:pt x="4690" y="673"/>
                </a:lnTo>
                <a:moveTo>
                  <a:pt x="4693" y="666"/>
                </a:moveTo>
                <a:lnTo>
                  <a:pt x="4714" y="658"/>
                </a:lnTo>
                <a:lnTo>
                  <a:pt x="4712" y="656"/>
                </a:lnTo>
                <a:lnTo>
                  <a:pt x="4710" y="670"/>
                </a:lnTo>
                <a:lnTo>
                  <a:pt x="4707" y="687"/>
                </a:lnTo>
                <a:lnTo>
                  <a:pt x="4705" y="697"/>
                </a:lnTo>
                <a:lnTo>
                  <a:pt x="4700" y="709"/>
                </a:lnTo>
                <a:lnTo>
                  <a:pt x="4698" y="721"/>
                </a:lnTo>
                <a:lnTo>
                  <a:pt x="4690" y="728"/>
                </a:lnTo>
                <a:lnTo>
                  <a:pt x="4683" y="742"/>
                </a:lnTo>
                <a:moveTo>
                  <a:pt x="4695" y="682"/>
                </a:moveTo>
                <a:lnTo>
                  <a:pt x="4702" y="704"/>
                </a:lnTo>
                <a:lnTo>
                  <a:pt x="4707" y="718"/>
                </a:lnTo>
                <a:lnTo>
                  <a:pt x="4710" y="723"/>
                </a:lnTo>
                <a:lnTo>
                  <a:pt x="4710" y="730"/>
                </a:lnTo>
                <a:moveTo>
                  <a:pt x="4717" y="697"/>
                </a:moveTo>
                <a:lnTo>
                  <a:pt x="4722" y="711"/>
                </a:lnTo>
                <a:lnTo>
                  <a:pt x="4722" y="716"/>
                </a:lnTo>
                <a:moveTo>
                  <a:pt x="4714" y="687"/>
                </a:moveTo>
                <a:lnTo>
                  <a:pt x="4748" y="680"/>
                </a:lnTo>
                <a:lnTo>
                  <a:pt x="4746" y="680"/>
                </a:lnTo>
                <a:lnTo>
                  <a:pt x="4741" y="682"/>
                </a:lnTo>
                <a:moveTo>
                  <a:pt x="4729" y="627"/>
                </a:moveTo>
                <a:lnTo>
                  <a:pt x="4734" y="634"/>
                </a:lnTo>
                <a:lnTo>
                  <a:pt x="4731" y="634"/>
                </a:lnTo>
                <a:lnTo>
                  <a:pt x="4731" y="762"/>
                </a:lnTo>
                <a:lnTo>
                  <a:pt x="4731" y="766"/>
                </a:lnTo>
                <a:lnTo>
                  <a:pt x="4729" y="769"/>
                </a:lnTo>
                <a:lnTo>
                  <a:pt x="4717" y="750"/>
                </a:lnTo>
                <a:lnTo>
                  <a:pt x="4729" y="766"/>
                </a:lnTo>
                <a:moveTo>
                  <a:pt x="4784" y="634"/>
                </a:moveTo>
                <a:lnTo>
                  <a:pt x="4782" y="644"/>
                </a:lnTo>
                <a:lnTo>
                  <a:pt x="4782" y="656"/>
                </a:lnTo>
                <a:lnTo>
                  <a:pt x="4777" y="666"/>
                </a:lnTo>
                <a:moveTo>
                  <a:pt x="4782" y="646"/>
                </a:moveTo>
                <a:lnTo>
                  <a:pt x="4851" y="634"/>
                </a:lnTo>
                <a:lnTo>
                  <a:pt x="4842" y="651"/>
                </a:lnTo>
                <a:moveTo>
                  <a:pt x="4810" y="663"/>
                </a:moveTo>
                <a:lnTo>
                  <a:pt x="4786" y="670"/>
                </a:lnTo>
                <a:moveTo>
                  <a:pt x="4815" y="690"/>
                </a:moveTo>
                <a:lnTo>
                  <a:pt x="4772" y="697"/>
                </a:lnTo>
                <a:moveTo>
                  <a:pt x="4789" y="697"/>
                </a:moveTo>
                <a:lnTo>
                  <a:pt x="4791" y="704"/>
                </a:lnTo>
                <a:lnTo>
                  <a:pt x="4786" y="721"/>
                </a:lnTo>
                <a:lnTo>
                  <a:pt x="4784" y="735"/>
                </a:lnTo>
                <a:lnTo>
                  <a:pt x="4777" y="747"/>
                </a:lnTo>
                <a:lnTo>
                  <a:pt x="4772" y="754"/>
                </a:lnTo>
                <a:lnTo>
                  <a:pt x="4765" y="762"/>
                </a:lnTo>
                <a:lnTo>
                  <a:pt x="4762" y="764"/>
                </a:lnTo>
                <a:moveTo>
                  <a:pt x="4801" y="697"/>
                </a:moveTo>
                <a:lnTo>
                  <a:pt x="4803" y="702"/>
                </a:lnTo>
                <a:lnTo>
                  <a:pt x="4803" y="745"/>
                </a:lnTo>
                <a:lnTo>
                  <a:pt x="4806" y="750"/>
                </a:lnTo>
                <a:lnTo>
                  <a:pt x="4808" y="754"/>
                </a:lnTo>
                <a:lnTo>
                  <a:pt x="4813" y="754"/>
                </a:lnTo>
                <a:lnTo>
                  <a:pt x="4818" y="757"/>
                </a:lnTo>
                <a:lnTo>
                  <a:pt x="4849" y="757"/>
                </a:lnTo>
                <a:lnTo>
                  <a:pt x="4851" y="754"/>
                </a:lnTo>
                <a:lnTo>
                  <a:pt x="4858" y="752"/>
                </a:lnTo>
                <a:lnTo>
                  <a:pt x="4856" y="726"/>
                </a:lnTo>
                <a:lnTo>
                  <a:pt x="4856" y="754"/>
                </a:lnTo>
                <a:moveTo>
                  <a:pt x="4820" y="699"/>
                </a:moveTo>
                <a:lnTo>
                  <a:pt x="4825" y="709"/>
                </a:lnTo>
                <a:lnTo>
                  <a:pt x="4825" y="716"/>
                </a:lnTo>
                <a:moveTo>
                  <a:pt x="4834" y="654"/>
                </a:moveTo>
                <a:lnTo>
                  <a:pt x="4837" y="658"/>
                </a:lnTo>
                <a:lnTo>
                  <a:pt x="4837" y="742"/>
                </a:lnTo>
                <a:lnTo>
                  <a:pt x="4834" y="745"/>
                </a:lnTo>
                <a:lnTo>
                  <a:pt x="4825" y="733"/>
                </a:lnTo>
                <a:lnTo>
                  <a:pt x="4834" y="742"/>
                </a:lnTo>
                <a:moveTo>
                  <a:pt x="4820" y="685"/>
                </a:moveTo>
                <a:lnTo>
                  <a:pt x="4856" y="678"/>
                </a:lnTo>
                <a:lnTo>
                  <a:pt x="4851" y="675"/>
                </a:lnTo>
                <a:lnTo>
                  <a:pt x="4846" y="678"/>
                </a:lnTo>
                <a:moveTo>
                  <a:pt x="4918" y="630"/>
                </a:moveTo>
                <a:lnTo>
                  <a:pt x="4923" y="639"/>
                </a:lnTo>
                <a:lnTo>
                  <a:pt x="4923" y="649"/>
                </a:lnTo>
                <a:moveTo>
                  <a:pt x="4892" y="649"/>
                </a:moveTo>
                <a:lnTo>
                  <a:pt x="4892" y="661"/>
                </a:lnTo>
                <a:lnTo>
                  <a:pt x="4890" y="670"/>
                </a:lnTo>
                <a:lnTo>
                  <a:pt x="4887" y="678"/>
                </a:lnTo>
                <a:moveTo>
                  <a:pt x="4892" y="661"/>
                </a:moveTo>
                <a:lnTo>
                  <a:pt x="4959" y="654"/>
                </a:lnTo>
                <a:lnTo>
                  <a:pt x="4957" y="651"/>
                </a:lnTo>
                <a:lnTo>
                  <a:pt x="4950" y="670"/>
                </a:lnTo>
                <a:moveTo>
                  <a:pt x="4940" y="678"/>
                </a:moveTo>
                <a:lnTo>
                  <a:pt x="4902" y="685"/>
                </a:lnTo>
                <a:moveTo>
                  <a:pt x="4885" y="706"/>
                </a:moveTo>
                <a:lnTo>
                  <a:pt x="4954" y="697"/>
                </a:lnTo>
                <a:lnTo>
                  <a:pt x="4952" y="697"/>
                </a:lnTo>
                <a:lnTo>
                  <a:pt x="4945" y="699"/>
                </a:lnTo>
                <a:moveTo>
                  <a:pt x="4911" y="706"/>
                </a:moveTo>
                <a:lnTo>
                  <a:pt x="4911" y="714"/>
                </a:lnTo>
                <a:lnTo>
                  <a:pt x="4904" y="730"/>
                </a:lnTo>
                <a:lnTo>
                  <a:pt x="4897" y="745"/>
                </a:lnTo>
                <a:lnTo>
                  <a:pt x="4890" y="754"/>
                </a:lnTo>
                <a:lnTo>
                  <a:pt x="4882" y="762"/>
                </a:lnTo>
                <a:lnTo>
                  <a:pt x="4878" y="766"/>
                </a:lnTo>
                <a:moveTo>
                  <a:pt x="4923" y="711"/>
                </a:moveTo>
                <a:lnTo>
                  <a:pt x="4926" y="714"/>
                </a:lnTo>
                <a:lnTo>
                  <a:pt x="4926" y="757"/>
                </a:lnTo>
                <a:lnTo>
                  <a:pt x="4930" y="762"/>
                </a:lnTo>
                <a:lnTo>
                  <a:pt x="4935" y="762"/>
                </a:lnTo>
                <a:lnTo>
                  <a:pt x="4940" y="764"/>
                </a:lnTo>
                <a:lnTo>
                  <a:pt x="4942" y="764"/>
                </a:lnTo>
                <a:lnTo>
                  <a:pt x="4957" y="762"/>
                </a:lnTo>
                <a:lnTo>
                  <a:pt x="4962" y="759"/>
                </a:lnTo>
                <a:lnTo>
                  <a:pt x="4959" y="730"/>
                </a:lnTo>
                <a:lnTo>
                  <a:pt x="4962" y="759"/>
                </a:lnTo>
                <a:moveTo>
                  <a:pt x="4993" y="654"/>
                </a:moveTo>
                <a:lnTo>
                  <a:pt x="5036" y="649"/>
                </a:lnTo>
                <a:lnTo>
                  <a:pt x="5036" y="646"/>
                </a:lnTo>
                <a:lnTo>
                  <a:pt x="5026" y="651"/>
                </a:lnTo>
                <a:moveTo>
                  <a:pt x="5014" y="630"/>
                </a:moveTo>
                <a:lnTo>
                  <a:pt x="5017" y="634"/>
                </a:lnTo>
                <a:lnTo>
                  <a:pt x="5017" y="694"/>
                </a:lnTo>
                <a:lnTo>
                  <a:pt x="5014" y="716"/>
                </a:lnTo>
                <a:lnTo>
                  <a:pt x="5014" y="699"/>
                </a:lnTo>
                <a:moveTo>
                  <a:pt x="4998" y="661"/>
                </a:moveTo>
                <a:lnTo>
                  <a:pt x="5002" y="666"/>
                </a:lnTo>
                <a:lnTo>
                  <a:pt x="5000" y="685"/>
                </a:lnTo>
                <a:lnTo>
                  <a:pt x="5000" y="692"/>
                </a:lnTo>
                <a:lnTo>
                  <a:pt x="4998" y="685"/>
                </a:lnTo>
                <a:lnTo>
                  <a:pt x="5031" y="682"/>
                </a:lnTo>
                <a:lnTo>
                  <a:pt x="5029" y="682"/>
                </a:lnTo>
                <a:lnTo>
                  <a:pt x="5031" y="661"/>
                </a:lnTo>
                <a:lnTo>
                  <a:pt x="5034" y="663"/>
                </a:lnTo>
                <a:lnTo>
                  <a:pt x="5002" y="668"/>
                </a:lnTo>
                <a:moveTo>
                  <a:pt x="5012" y="685"/>
                </a:moveTo>
                <a:lnTo>
                  <a:pt x="5007" y="697"/>
                </a:lnTo>
                <a:lnTo>
                  <a:pt x="5000" y="706"/>
                </a:lnTo>
                <a:lnTo>
                  <a:pt x="4993" y="716"/>
                </a:lnTo>
                <a:lnTo>
                  <a:pt x="4983" y="723"/>
                </a:lnTo>
                <a:moveTo>
                  <a:pt x="5017" y="690"/>
                </a:moveTo>
                <a:lnTo>
                  <a:pt x="5029" y="704"/>
                </a:lnTo>
                <a:moveTo>
                  <a:pt x="5048" y="630"/>
                </a:moveTo>
                <a:lnTo>
                  <a:pt x="5050" y="637"/>
                </a:lnTo>
                <a:lnTo>
                  <a:pt x="5043" y="668"/>
                </a:lnTo>
                <a:lnTo>
                  <a:pt x="5038" y="682"/>
                </a:lnTo>
                <a:lnTo>
                  <a:pt x="5034" y="692"/>
                </a:lnTo>
                <a:moveTo>
                  <a:pt x="5043" y="666"/>
                </a:moveTo>
                <a:lnTo>
                  <a:pt x="5074" y="661"/>
                </a:lnTo>
                <a:lnTo>
                  <a:pt x="5070" y="661"/>
                </a:lnTo>
                <a:lnTo>
                  <a:pt x="5060" y="663"/>
                </a:lnTo>
                <a:moveTo>
                  <a:pt x="5060" y="666"/>
                </a:moveTo>
                <a:lnTo>
                  <a:pt x="5058" y="673"/>
                </a:lnTo>
                <a:lnTo>
                  <a:pt x="5053" y="685"/>
                </a:lnTo>
                <a:lnTo>
                  <a:pt x="5046" y="697"/>
                </a:lnTo>
                <a:lnTo>
                  <a:pt x="5038" y="706"/>
                </a:lnTo>
                <a:lnTo>
                  <a:pt x="5034" y="711"/>
                </a:lnTo>
                <a:lnTo>
                  <a:pt x="5026" y="718"/>
                </a:lnTo>
                <a:moveTo>
                  <a:pt x="5041" y="678"/>
                </a:moveTo>
                <a:lnTo>
                  <a:pt x="5048" y="692"/>
                </a:lnTo>
                <a:lnTo>
                  <a:pt x="5055" y="704"/>
                </a:lnTo>
                <a:lnTo>
                  <a:pt x="5062" y="718"/>
                </a:lnTo>
                <a:lnTo>
                  <a:pt x="5065" y="721"/>
                </a:lnTo>
                <a:lnTo>
                  <a:pt x="5079" y="721"/>
                </a:lnTo>
                <a:lnTo>
                  <a:pt x="5065" y="718"/>
                </a:lnTo>
                <a:lnTo>
                  <a:pt x="5060" y="711"/>
                </a:lnTo>
                <a:moveTo>
                  <a:pt x="5002" y="726"/>
                </a:moveTo>
                <a:lnTo>
                  <a:pt x="5024" y="726"/>
                </a:lnTo>
                <a:lnTo>
                  <a:pt x="5058" y="721"/>
                </a:lnTo>
                <a:lnTo>
                  <a:pt x="5053" y="721"/>
                </a:lnTo>
                <a:lnTo>
                  <a:pt x="5043" y="723"/>
                </a:lnTo>
                <a:moveTo>
                  <a:pt x="5031" y="726"/>
                </a:moveTo>
                <a:lnTo>
                  <a:pt x="5029" y="766"/>
                </a:lnTo>
                <a:moveTo>
                  <a:pt x="5031" y="745"/>
                </a:moveTo>
                <a:lnTo>
                  <a:pt x="5055" y="742"/>
                </a:lnTo>
                <a:lnTo>
                  <a:pt x="5050" y="742"/>
                </a:lnTo>
                <a:lnTo>
                  <a:pt x="5046" y="745"/>
                </a:lnTo>
                <a:moveTo>
                  <a:pt x="5010" y="738"/>
                </a:moveTo>
                <a:lnTo>
                  <a:pt x="5010" y="766"/>
                </a:lnTo>
                <a:lnTo>
                  <a:pt x="4986" y="769"/>
                </a:lnTo>
                <a:moveTo>
                  <a:pt x="5010" y="766"/>
                </a:moveTo>
                <a:lnTo>
                  <a:pt x="5043" y="766"/>
                </a:lnTo>
                <a:lnTo>
                  <a:pt x="5072" y="764"/>
                </a:lnTo>
                <a:lnTo>
                  <a:pt x="5070" y="762"/>
                </a:lnTo>
                <a:lnTo>
                  <a:pt x="5062" y="764"/>
                </a:lnTo>
                <a:moveTo>
                  <a:pt x="5139" y="632"/>
                </a:moveTo>
                <a:lnTo>
                  <a:pt x="5125" y="642"/>
                </a:lnTo>
                <a:lnTo>
                  <a:pt x="5110" y="651"/>
                </a:lnTo>
                <a:lnTo>
                  <a:pt x="5103" y="654"/>
                </a:lnTo>
                <a:moveTo>
                  <a:pt x="5146" y="670"/>
                </a:moveTo>
                <a:lnTo>
                  <a:pt x="5098" y="682"/>
                </a:lnTo>
                <a:moveTo>
                  <a:pt x="5125" y="642"/>
                </a:moveTo>
                <a:lnTo>
                  <a:pt x="5125" y="769"/>
                </a:lnTo>
                <a:lnTo>
                  <a:pt x="5125" y="762"/>
                </a:lnTo>
                <a:lnTo>
                  <a:pt x="5125" y="750"/>
                </a:lnTo>
                <a:moveTo>
                  <a:pt x="5125" y="680"/>
                </a:moveTo>
                <a:lnTo>
                  <a:pt x="5120" y="694"/>
                </a:lnTo>
                <a:lnTo>
                  <a:pt x="5113" y="706"/>
                </a:lnTo>
                <a:lnTo>
                  <a:pt x="5106" y="718"/>
                </a:lnTo>
                <a:lnTo>
                  <a:pt x="5101" y="726"/>
                </a:lnTo>
                <a:lnTo>
                  <a:pt x="5091" y="738"/>
                </a:lnTo>
                <a:moveTo>
                  <a:pt x="5125" y="690"/>
                </a:moveTo>
                <a:lnTo>
                  <a:pt x="5137" y="699"/>
                </a:lnTo>
                <a:lnTo>
                  <a:pt x="5142" y="706"/>
                </a:lnTo>
                <a:moveTo>
                  <a:pt x="5154" y="658"/>
                </a:moveTo>
                <a:lnTo>
                  <a:pt x="5156" y="670"/>
                </a:lnTo>
                <a:lnTo>
                  <a:pt x="5156" y="728"/>
                </a:lnTo>
                <a:lnTo>
                  <a:pt x="5158" y="740"/>
                </a:lnTo>
                <a:lnTo>
                  <a:pt x="5156" y="728"/>
                </a:lnTo>
                <a:lnTo>
                  <a:pt x="5185" y="723"/>
                </a:lnTo>
                <a:lnTo>
                  <a:pt x="5180" y="723"/>
                </a:lnTo>
                <a:lnTo>
                  <a:pt x="5185" y="658"/>
                </a:lnTo>
                <a:lnTo>
                  <a:pt x="5187" y="663"/>
                </a:lnTo>
                <a:lnTo>
                  <a:pt x="5156" y="670"/>
                </a:lnTo>
                <a:moveTo>
                  <a:pt x="5242" y="627"/>
                </a:moveTo>
                <a:lnTo>
                  <a:pt x="5240" y="637"/>
                </a:lnTo>
                <a:lnTo>
                  <a:pt x="5230" y="666"/>
                </a:lnTo>
                <a:lnTo>
                  <a:pt x="5221" y="682"/>
                </a:lnTo>
                <a:lnTo>
                  <a:pt x="5214" y="694"/>
                </a:lnTo>
                <a:lnTo>
                  <a:pt x="5209" y="702"/>
                </a:lnTo>
                <a:moveTo>
                  <a:pt x="5230" y="666"/>
                </a:moveTo>
                <a:lnTo>
                  <a:pt x="5233" y="668"/>
                </a:lnTo>
                <a:lnTo>
                  <a:pt x="5290" y="656"/>
                </a:lnTo>
                <a:lnTo>
                  <a:pt x="5288" y="651"/>
                </a:lnTo>
                <a:lnTo>
                  <a:pt x="5286" y="666"/>
                </a:lnTo>
                <a:lnTo>
                  <a:pt x="5283" y="692"/>
                </a:lnTo>
                <a:lnTo>
                  <a:pt x="5281" y="723"/>
                </a:lnTo>
                <a:lnTo>
                  <a:pt x="5278" y="745"/>
                </a:lnTo>
                <a:lnTo>
                  <a:pt x="5276" y="754"/>
                </a:lnTo>
                <a:lnTo>
                  <a:pt x="5274" y="764"/>
                </a:lnTo>
                <a:lnTo>
                  <a:pt x="5271" y="766"/>
                </a:lnTo>
                <a:lnTo>
                  <a:pt x="5254" y="742"/>
                </a:lnTo>
                <a:lnTo>
                  <a:pt x="5274" y="764"/>
                </a:lnTo>
                <a:lnTo>
                  <a:pt x="5274" y="762"/>
                </a:lnTo>
                <a:moveTo>
                  <a:pt x="5233" y="685"/>
                </a:moveTo>
                <a:lnTo>
                  <a:pt x="5252" y="694"/>
                </a:lnTo>
                <a:lnTo>
                  <a:pt x="5257" y="702"/>
                </a:lnTo>
                <a:moveTo>
                  <a:pt x="5218" y="730"/>
                </a:moveTo>
                <a:lnTo>
                  <a:pt x="5271" y="711"/>
                </a:lnTo>
                <a:moveTo>
                  <a:pt x="5353" y="634"/>
                </a:moveTo>
                <a:lnTo>
                  <a:pt x="5350" y="639"/>
                </a:lnTo>
                <a:lnTo>
                  <a:pt x="5338" y="649"/>
                </a:lnTo>
                <a:lnTo>
                  <a:pt x="5326" y="656"/>
                </a:lnTo>
                <a:lnTo>
                  <a:pt x="5317" y="661"/>
                </a:lnTo>
                <a:moveTo>
                  <a:pt x="5317" y="685"/>
                </a:moveTo>
                <a:lnTo>
                  <a:pt x="5355" y="675"/>
                </a:lnTo>
                <a:moveTo>
                  <a:pt x="5341" y="651"/>
                </a:moveTo>
                <a:lnTo>
                  <a:pt x="5341" y="742"/>
                </a:lnTo>
                <a:lnTo>
                  <a:pt x="5343" y="769"/>
                </a:lnTo>
                <a:lnTo>
                  <a:pt x="5341" y="764"/>
                </a:lnTo>
                <a:lnTo>
                  <a:pt x="5341" y="754"/>
                </a:lnTo>
                <a:moveTo>
                  <a:pt x="5341" y="680"/>
                </a:moveTo>
                <a:lnTo>
                  <a:pt x="5336" y="694"/>
                </a:lnTo>
                <a:lnTo>
                  <a:pt x="5329" y="709"/>
                </a:lnTo>
                <a:lnTo>
                  <a:pt x="5324" y="721"/>
                </a:lnTo>
                <a:lnTo>
                  <a:pt x="5319" y="728"/>
                </a:lnTo>
                <a:lnTo>
                  <a:pt x="5312" y="738"/>
                </a:lnTo>
                <a:moveTo>
                  <a:pt x="5341" y="690"/>
                </a:moveTo>
                <a:lnTo>
                  <a:pt x="5353" y="697"/>
                </a:lnTo>
                <a:lnTo>
                  <a:pt x="5355" y="702"/>
                </a:lnTo>
                <a:moveTo>
                  <a:pt x="5374" y="630"/>
                </a:moveTo>
                <a:lnTo>
                  <a:pt x="5374" y="634"/>
                </a:lnTo>
                <a:lnTo>
                  <a:pt x="5370" y="661"/>
                </a:lnTo>
                <a:lnTo>
                  <a:pt x="5367" y="675"/>
                </a:lnTo>
                <a:lnTo>
                  <a:pt x="5360" y="694"/>
                </a:lnTo>
                <a:moveTo>
                  <a:pt x="5367" y="670"/>
                </a:moveTo>
                <a:lnTo>
                  <a:pt x="5408" y="663"/>
                </a:lnTo>
                <a:lnTo>
                  <a:pt x="5403" y="663"/>
                </a:lnTo>
                <a:lnTo>
                  <a:pt x="5396" y="687"/>
                </a:lnTo>
                <a:moveTo>
                  <a:pt x="5377" y="680"/>
                </a:moveTo>
                <a:lnTo>
                  <a:pt x="5382" y="685"/>
                </a:lnTo>
                <a:lnTo>
                  <a:pt x="5379" y="685"/>
                </a:lnTo>
                <a:lnTo>
                  <a:pt x="5379" y="745"/>
                </a:lnTo>
                <a:lnTo>
                  <a:pt x="5379" y="769"/>
                </a:lnTo>
                <a:lnTo>
                  <a:pt x="5365" y="750"/>
                </a:lnTo>
                <a:lnTo>
                  <a:pt x="5379" y="766"/>
                </a:lnTo>
                <a:moveTo>
                  <a:pt x="5370" y="704"/>
                </a:moveTo>
                <a:lnTo>
                  <a:pt x="5367" y="709"/>
                </a:lnTo>
                <a:lnTo>
                  <a:pt x="5358" y="730"/>
                </a:lnTo>
                <a:lnTo>
                  <a:pt x="5348" y="745"/>
                </a:lnTo>
                <a:moveTo>
                  <a:pt x="5389" y="706"/>
                </a:moveTo>
                <a:lnTo>
                  <a:pt x="5406" y="726"/>
                </a:lnTo>
                <a:lnTo>
                  <a:pt x="5408" y="735"/>
                </a:lnTo>
                <a:moveTo>
                  <a:pt x="5454" y="740"/>
                </a:moveTo>
                <a:lnTo>
                  <a:pt x="5454" y="738"/>
                </a:lnTo>
                <a:moveTo>
                  <a:pt x="5444" y="730"/>
                </a:moveTo>
                <a:lnTo>
                  <a:pt x="5439" y="733"/>
                </a:lnTo>
                <a:lnTo>
                  <a:pt x="5437" y="740"/>
                </a:lnTo>
                <a:lnTo>
                  <a:pt x="5439" y="747"/>
                </a:lnTo>
                <a:lnTo>
                  <a:pt x="5444" y="750"/>
                </a:lnTo>
                <a:lnTo>
                  <a:pt x="5449" y="747"/>
                </a:lnTo>
                <a:lnTo>
                  <a:pt x="5451" y="740"/>
                </a:lnTo>
                <a:lnTo>
                  <a:pt x="5449" y="733"/>
                </a:lnTo>
                <a:lnTo>
                  <a:pt x="5444" y="730"/>
                </a:lnTo>
                <a:close/>
                <a:moveTo>
                  <a:pt x="222" y="946"/>
                </a:moveTo>
                <a:lnTo>
                  <a:pt x="219" y="954"/>
                </a:lnTo>
                <a:lnTo>
                  <a:pt x="210" y="980"/>
                </a:lnTo>
                <a:lnTo>
                  <a:pt x="202" y="999"/>
                </a:lnTo>
                <a:lnTo>
                  <a:pt x="200" y="999"/>
                </a:lnTo>
                <a:lnTo>
                  <a:pt x="222" y="994"/>
                </a:lnTo>
                <a:moveTo>
                  <a:pt x="229" y="980"/>
                </a:moveTo>
                <a:lnTo>
                  <a:pt x="207" y="1030"/>
                </a:lnTo>
                <a:lnTo>
                  <a:pt x="205" y="1030"/>
                </a:lnTo>
                <a:lnTo>
                  <a:pt x="229" y="1021"/>
                </a:lnTo>
                <a:moveTo>
                  <a:pt x="198" y="1059"/>
                </a:moveTo>
                <a:lnTo>
                  <a:pt x="229" y="1038"/>
                </a:lnTo>
                <a:moveTo>
                  <a:pt x="234" y="956"/>
                </a:moveTo>
                <a:lnTo>
                  <a:pt x="274" y="949"/>
                </a:lnTo>
                <a:lnTo>
                  <a:pt x="272" y="946"/>
                </a:lnTo>
                <a:lnTo>
                  <a:pt x="265" y="990"/>
                </a:lnTo>
                <a:moveTo>
                  <a:pt x="260" y="968"/>
                </a:moveTo>
                <a:lnTo>
                  <a:pt x="238" y="973"/>
                </a:lnTo>
                <a:moveTo>
                  <a:pt x="234" y="994"/>
                </a:moveTo>
                <a:lnTo>
                  <a:pt x="286" y="987"/>
                </a:lnTo>
                <a:lnTo>
                  <a:pt x="284" y="987"/>
                </a:lnTo>
                <a:lnTo>
                  <a:pt x="277" y="990"/>
                </a:lnTo>
                <a:moveTo>
                  <a:pt x="253" y="992"/>
                </a:moveTo>
                <a:lnTo>
                  <a:pt x="253" y="1074"/>
                </a:lnTo>
                <a:lnTo>
                  <a:pt x="250" y="1074"/>
                </a:lnTo>
                <a:lnTo>
                  <a:pt x="241" y="1061"/>
                </a:lnTo>
                <a:lnTo>
                  <a:pt x="253" y="1074"/>
                </a:lnTo>
                <a:moveTo>
                  <a:pt x="253" y="1011"/>
                </a:moveTo>
                <a:lnTo>
                  <a:pt x="279" y="1057"/>
                </a:lnTo>
                <a:lnTo>
                  <a:pt x="294" y="1057"/>
                </a:lnTo>
                <a:lnTo>
                  <a:pt x="279" y="1054"/>
                </a:lnTo>
                <a:lnTo>
                  <a:pt x="272" y="1047"/>
                </a:lnTo>
                <a:moveTo>
                  <a:pt x="277" y="1004"/>
                </a:moveTo>
                <a:lnTo>
                  <a:pt x="274" y="1011"/>
                </a:lnTo>
                <a:lnTo>
                  <a:pt x="262" y="1026"/>
                </a:lnTo>
                <a:moveTo>
                  <a:pt x="234" y="1006"/>
                </a:moveTo>
                <a:lnTo>
                  <a:pt x="238" y="1016"/>
                </a:lnTo>
                <a:lnTo>
                  <a:pt x="241" y="1023"/>
                </a:lnTo>
                <a:moveTo>
                  <a:pt x="229" y="1054"/>
                </a:moveTo>
                <a:lnTo>
                  <a:pt x="248" y="1030"/>
                </a:lnTo>
                <a:moveTo>
                  <a:pt x="308" y="1009"/>
                </a:moveTo>
                <a:lnTo>
                  <a:pt x="346" y="999"/>
                </a:lnTo>
                <a:moveTo>
                  <a:pt x="327" y="949"/>
                </a:moveTo>
                <a:lnTo>
                  <a:pt x="332" y="956"/>
                </a:lnTo>
                <a:lnTo>
                  <a:pt x="332" y="954"/>
                </a:lnTo>
                <a:lnTo>
                  <a:pt x="332" y="1050"/>
                </a:lnTo>
                <a:lnTo>
                  <a:pt x="330" y="1042"/>
                </a:lnTo>
                <a:lnTo>
                  <a:pt x="330" y="1052"/>
                </a:lnTo>
                <a:lnTo>
                  <a:pt x="308" y="1066"/>
                </a:lnTo>
                <a:lnTo>
                  <a:pt x="306" y="1064"/>
                </a:lnTo>
                <a:lnTo>
                  <a:pt x="344" y="1042"/>
                </a:lnTo>
                <a:moveTo>
                  <a:pt x="342" y="1023"/>
                </a:moveTo>
                <a:lnTo>
                  <a:pt x="399" y="987"/>
                </a:lnTo>
                <a:lnTo>
                  <a:pt x="397" y="982"/>
                </a:lnTo>
                <a:lnTo>
                  <a:pt x="394" y="990"/>
                </a:lnTo>
                <a:lnTo>
                  <a:pt x="397" y="987"/>
                </a:lnTo>
                <a:lnTo>
                  <a:pt x="392" y="1011"/>
                </a:lnTo>
                <a:lnTo>
                  <a:pt x="390" y="1033"/>
                </a:lnTo>
                <a:lnTo>
                  <a:pt x="385" y="1050"/>
                </a:lnTo>
                <a:lnTo>
                  <a:pt x="385" y="1052"/>
                </a:lnTo>
                <a:lnTo>
                  <a:pt x="378" y="1038"/>
                </a:lnTo>
                <a:lnTo>
                  <a:pt x="385" y="1050"/>
                </a:lnTo>
                <a:moveTo>
                  <a:pt x="370" y="939"/>
                </a:moveTo>
                <a:lnTo>
                  <a:pt x="373" y="946"/>
                </a:lnTo>
                <a:lnTo>
                  <a:pt x="373" y="944"/>
                </a:lnTo>
                <a:lnTo>
                  <a:pt x="370" y="1042"/>
                </a:lnTo>
                <a:lnTo>
                  <a:pt x="370" y="1059"/>
                </a:lnTo>
                <a:lnTo>
                  <a:pt x="370" y="1047"/>
                </a:lnTo>
                <a:moveTo>
                  <a:pt x="351" y="975"/>
                </a:moveTo>
                <a:lnTo>
                  <a:pt x="356" y="985"/>
                </a:lnTo>
                <a:lnTo>
                  <a:pt x="354" y="982"/>
                </a:lnTo>
                <a:lnTo>
                  <a:pt x="354" y="1028"/>
                </a:lnTo>
                <a:lnTo>
                  <a:pt x="356" y="1052"/>
                </a:lnTo>
                <a:lnTo>
                  <a:pt x="356" y="1074"/>
                </a:lnTo>
                <a:lnTo>
                  <a:pt x="361" y="1081"/>
                </a:lnTo>
                <a:lnTo>
                  <a:pt x="368" y="1083"/>
                </a:lnTo>
                <a:lnTo>
                  <a:pt x="390" y="1083"/>
                </a:lnTo>
                <a:lnTo>
                  <a:pt x="399" y="1081"/>
                </a:lnTo>
                <a:lnTo>
                  <a:pt x="404" y="1076"/>
                </a:lnTo>
                <a:lnTo>
                  <a:pt x="402" y="1047"/>
                </a:lnTo>
                <a:lnTo>
                  <a:pt x="402" y="1078"/>
                </a:lnTo>
                <a:moveTo>
                  <a:pt x="454" y="954"/>
                </a:moveTo>
                <a:lnTo>
                  <a:pt x="459" y="949"/>
                </a:lnTo>
                <a:lnTo>
                  <a:pt x="462" y="951"/>
                </a:lnTo>
                <a:lnTo>
                  <a:pt x="447" y="958"/>
                </a:lnTo>
                <a:lnTo>
                  <a:pt x="438" y="963"/>
                </a:lnTo>
                <a:lnTo>
                  <a:pt x="428" y="968"/>
                </a:lnTo>
                <a:moveTo>
                  <a:pt x="447" y="961"/>
                </a:moveTo>
                <a:lnTo>
                  <a:pt x="447" y="1074"/>
                </a:lnTo>
                <a:lnTo>
                  <a:pt x="445" y="1066"/>
                </a:lnTo>
                <a:lnTo>
                  <a:pt x="447" y="1059"/>
                </a:lnTo>
                <a:moveTo>
                  <a:pt x="447" y="1002"/>
                </a:moveTo>
                <a:lnTo>
                  <a:pt x="459" y="1014"/>
                </a:lnTo>
                <a:lnTo>
                  <a:pt x="462" y="1016"/>
                </a:lnTo>
                <a:moveTo>
                  <a:pt x="447" y="992"/>
                </a:moveTo>
                <a:lnTo>
                  <a:pt x="440" y="1016"/>
                </a:lnTo>
                <a:lnTo>
                  <a:pt x="430" y="1030"/>
                </a:lnTo>
                <a:lnTo>
                  <a:pt x="423" y="1042"/>
                </a:lnTo>
                <a:lnTo>
                  <a:pt x="418" y="1050"/>
                </a:lnTo>
                <a:moveTo>
                  <a:pt x="423" y="994"/>
                </a:moveTo>
                <a:lnTo>
                  <a:pt x="462" y="987"/>
                </a:lnTo>
                <a:moveTo>
                  <a:pt x="469" y="973"/>
                </a:moveTo>
                <a:lnTo>
                  <a:pt x="471" y="982"/>
                </a:lnTo>
                <a:lnTo>
                  <a:pt x="471" y="1028"/>
                </a:lnTo>
                <a:lnTo>
                  <a:pt x="471" y="1026"/>
                </a:lnTo>
                <a:lnTo>
                  <a:pt x="471" y="1021"/>
                </a:lnTo>
                <a:lnTo>
                  <a:pt x="505" y="1016"/>
                </a:lnTo>
                <a:lnTo>
                  <a:pt x="510" y="973"/>
                </a:lnTo>
                <a:lnTo>
                  <a:pt x="512" y="978"/>
                </a:lnTo>
                <a:lnTo>
                  <a:pt x="471" y="982"/>
                </a:lnTo>
                <a:moveTo>
                  <a:pt x="486" y="939"/>
                </a:moveTo>
                <a:lnTo>
                  <a:pt x="490" y="946"/>
                </a:lnTo>
                <a:lnTo>
                  <a:pt x="488" y="944"/>
                </a:lnTo>
                <a:lnTo>
                  <a:pt x="488" y="1083"/>
                </a:lnTo>
                <a:lnTo>
                  <a:pt x="486" y="1076"/>
                </a:lnTo>
                <a:lnTo>
                  <a:pt x="488" y="1061"/>
                </a:lnTo>
                <a:moveTo>
                  <a:pt x="572" y="942"/>
                </a:moveTo>
                <a:lnTo>
                  <a:pt x="572" y="949"/>
                </a:lnTo>
                <a:lnTo>
                  <a:pt x="565" y="963"/>
                </a:lnTo>
                <a:lnTo>
                  <a:pt x="558" y="982"/>
                </a:lnTo>
                <a:lnTo>
                  <a:pt x="550" y="992"/>
                </a:lnTo>
                <a:lnTo>
                  <a:pt x="543" y="1006"/>
                </a:lnTo>
                <a:lnTo>
                  <a:pt x="538" y="1006"/>
                </a:lnTo>
                <a:lnTo>
                  <a:pt x="562" y="1002"/>
                </a:lnTo>
                <a:lnTo>
                  <a:pt x="601" y="997"/>
                </a:lnTo>
                <a:moveTo>
                  <a:pt x="582" y="970"/>
                </a:moveTo>
                <a:lnTo>
                  <a:pt x="603" y="999"/>
                </a:lnTo>
                <a:lnTo>
                  <a:pt x="608" y="1004"/>
                </a:lnTo>
                <a:lnTo>
                  <a:pt x="610" y="1009"/>
                </a:lnTo>
                <a:lnTo>
                  <a:pt x="610" y="1014"/>
                </a:lnTo>
                <a:moveTo>
                  <a:pt x="550" y="1018"/>
                </a:moveTo>
                <a:lnTo>
                  <a:pt x="550" y="1030"/>
                </a:lnTo>
                <a:lnTo>
                  <a:pt x="553" y="1078"/>
                </a:lnTo>
                <a:lnTo>
                  <a:pt x="553" y="1069"/>
                </a:lnTo>
                <a:lnTo>
                  <a:pt x="594" y="1066"/>
                </a:lnTo>
                <a:lnTo>
                  <a:pt x="591" y="1066"/>
                </a:lnTo>
                <a:lnTo>
                  <a:pt x="596" y="1021"/>
                </a:lnTo>
                <a:lnTo>
                  <a:pt x="598" y="1026"/>
                </a:lnTo>
                <a:lnTo>
                  <a:pt x="553" y="1030"/>
                </a:lnTo>
                <a:moveTo>
                  <a:pt x="654" y="956"/>
                </a:moveTo>
                <a:lnTo>
                  <a:pt x="663" y="966"/>
                </a:lnTo>
                <a:lnTo>
                  <a:pt x="663" y="968"/>
                </a:lnTo>
                <a:lnTo>
                  <a:pt x="666" y="973"/>
                </a:lnTo>
                <a:moveTo>
                  <a:pt x="644" y="992"/>
                </a:moveTo>
                <a:lnTo>
                  <a:pt x="651" y="997"/>
                </a:lnTo>
                <a:lnTo>
                  <a:pt x="654" y="1002"/>
                </a:lnTo>
                <a:lnTo>
                  <a:pt x="656" y="1006"/>
                </a:lnTo>
                <a:moveTo>
                  <a:pt x="642" y="1057"/>
                </a:moveTo>
                <a:lnTo>
                  <a:pt x="651" y="1066"/>
                </a:lnTo>
                <a:lnTo>
                  <a:pt x="666" y="997"/>
                </a:lnTo>
                <a:moveTo>
                  <a:pt x="692" y="939"/>
                </a:moveTo>
                <a:lnTo>
                  <a:pt x="699" y="954"/>
                </a:lnTo>
                <a:lnTo>
                  <a:pt x="699" y="958"/>
                </a:lnTo>
                <a:moveTo>
                  <a:pt x="675" y="970"/>
                </a:moveTo>
                <a:lnTo>
                  <a:pt x="728" y="961"/>
                </a:lnTo>
                <a:lnTo>
                  <a:pt x="723" y="961"/>
                </a:lnTo>
                <a:lnTo>
                  <a:pt x="716" y="963"/>
                </a:lnTo>
                <a:moveTo>
                  <a:pt x="704" y="966"/>
                </a:moveTo>
                <a:lnTo>
                  <a:pt x="704" y="999"/>
                </a:lnTo>
                <a:lnTo>
                  <a:pt x="704" y="994"/>
                </a:lnTo>
                <a:lnTo>
                  <a:pt x="704" y="990"/>
                </a:lnTo>
                <a:moveTo>
                  <a:pt x="692" y="970"/>
                </a:moveTo>
                <a:lnTo>
                  <a:pt x="692" y="1002"/>
                </a:lnTo>
                <a:lnTo>
                  <a:pt x="690" y="997"/>
                </a:lnTo>
                <a:lnTo>
                  <a:pt x="692" y="992"/>
                </a:lnTo>
                <a:moveTo>
                  <a:pt x="682" y="982"/>
                </a:moveTo>
                <a:lnTo>
                  <a:pt x="670" y="1004"/>
                </a:lnTo>
                <a:moveTo>
                  <a:pt x="714" y="978"/>
                </a:moveTo>
                <a:lnTo>
                  <a:pt x="726" y="992"/>
                </a:lnTo>
                <a:lnTo>
                  <a:pt x="728" y="997"/>
                </a:lnTo>
                <a:moveTo>
                  <a:pt x="680" y="1011"/>
                </a:moveTo>
                <a:lnTo>
                  <a:pt x="716" y="1004"/>
                </a:lnTo>
                <a:lnTo>
                  <a:pt x="714" y="1002"/>
                </a:lnTo>
                <a:lnTo>
                  <a:pt x="711" y="1023"/>
                </a:lnTo>
                <a:lnTo>
                  <a:pt x="714" y="1023"/>
                </a:lnTo>
                <a:lnTo>
                  <a:pt x="682" y="1026"/>
                </a:lnTo>
                <a:lnTo>
                  <a:pt x="682" y="1021"/>
                </a:lnTo>
                <a:lnTo>
                  <a:pt x="678" y="1047"/>
                </a:lnTo>
                <a:lnTo>
                  <a:pt x="678" y="1045"/>
                </a:lnTo>
                <a:lnTo>
                  <a:pt x="718" y="1038"/>
                </a:lnTo>
                <a:lnTo>
                  <a:pt x="718" y="1035"/>
                </a:lnTo>
                <a:lnTo>
                  <a:pt x="711" y="1066"/>
                </a:lnTo>
                <a:lnTo>
                  <a:pt x="706" y="1074"/>
                </a:lnTo>
                <a:lnTo>
                  <a:pt x="704" y="1078"/>
                </a:lnTo>
                <a:lnTo>
                  <a:pt x="702" y="1081"/>
                </a:lnTo>
                <a:lnTo>
                  <a:pt x="690" y="1064"/>
                </a:lnTo>
                <a:lnTo>
                  <a:pt x="704" y="1078"/>
                </a:lnTo>
                <a:moveTo>
                  <a:pt x="810" y="939"/>
                </a:moveTo>
                <a:lnTo>
                  <a:pt x="810" y="944"/>
                </a:lnTo>
                <a:lnTo>
                  <a:pt x="802" y="982"/>
                </a:lnTo>
                <a:moveTo>
                  <a:pt x="783" y="944"/>
                </a:moveTo>
                <a:lnTo>
                  <a:pt x="783" y="978"/>
                </a:lnTo>
                <a:moveTo>
                  <a:pt x="754" y="966"/>
                </a:moveTo>
                <a:lnTo>
                  <a:pt x="831" y="958"/>
                </a:lnTo>
                <a:moveTo>
                  <a:pt x="771" y="985"/>
                </a:moveTo>
                <a:lnTo>
                  <a:pt x="774" y="992"/>
                </a:lnTo>
                <a:lnTo>
                  <a:pt x="774" y="1030"/>
                </a:lnTo>
                <a:lnTo>
                  <a:pt x="771" y="1023"/>
                </a:lnTo>
                <a:lnTo>
                  <a:pt x="817" y="1016"/>
                </a:lnTo>
                <a:lnTo>
                  <a:pt x="814" y="1016"/>
                </a:lnTo>
                <a:lnTo>
                  <a:pt x="819" y="978"/>
                </a:lnTo>
                <a:lnTo>
                  <a:pt x="822" y="982"/>
                </a:lnTo>
                <a:lnTo>
                  <a:pt x="774" y="990"/>
                </a:lnTo>
                <a:moveTo>
                  <a:pt x="774" y="1006"/>
                </a:moveTo>
                <a:lnTo>
                  <a:pt x="805" y="1002"/>
                </a:lnTo>
                <a:moveTo>
                  <a:pt x="795" y="1023"/>
                </a:moveTo>
                <a:lnTo>
                  <a:pt x="795" y="1083"/>
                </a:lnTo>
                <a:lnTo>
                  <a:pt x="793" y="1074"/>
                </a:lnTo>
                <a:lnTo>
                  <a:pt x="795" y="1066"/>
                </a:lnTo>
                <a:moveTo>
                  <a:pt x="752" y="1045"/>
                </a:moveTo>
                <a:lnTo>
                  <a:pt x="838" y="1038"/>
                </a:lnTo>
                <a:lnTo>
                  <a:pt x="826" y="1038"/>
                </a:lnTo>
                <a:moveTo>
                  <a:pt x="867" y="1042"/>
                </a:moveTo>
                <a:lnTo>
                  <a:pt x="874" y="1045"/>
                </a:lnTo>
                <a:lnTo>
                  <a:pt x="879" y="1045"/>
                </a:lnTo>
                <a:lnTo>
                  <a:pt x="884" y="1047"/>
                </a:lnTo>
                <a:lnTo>
                  <a:pt x="886" y="1050"/>
                </a:lnTo>
                <a:lnTo>
                  <a:pt x="889" y="1052"/>
                </a:lnTo>
                <a:lnTo>
                  <a:pt x="889" y="1054"/>
                </a:lnTo>
                <a:lnTo>
                  <a:pt x="886" y="1059"/>
                </a:lnTo>
                <a:lnTo>
                  <a:pt x="886" y="1061"/>
                </a:lnTo>
                <a:lnTo>
                  <a:pt x="884" y="1064"/>
                </a:lnTo>
                <a:lnTo>
                  <a:pt x="882" y="1064"/>
                </a:lnTo>
                <a:lnTo>
                  <a:pt x="879" y="1061"/>
                </a:lnTo>
                <a:lnTo>
                  <a:pt x="879" y="1054"/>
                </a:lnTo>
                <a:lnTo>
                  <a:pt x="877" y="1052"/>
                </a:lnTo>
                <a:lnTo>
                  <a:pt x="874" y="1047"/>
                </a:lnTo>
                <a:lnTo>
                  <a:pt x="870" y="1045"/>
                </a:lnTo>
                <a:lnTo>
                  <a:pt x="865" y="1042"/>
                </a:lnTo>
                <a:moveTo>
                  <a:pt x="889" y="1052"/>
                </a:moveTo>
                <a:lnTo>
                  <a:pt x="889" y="1057"/>
                </a:lnTo>
                <a:moveTo>
                  <a:pt x="886" y="1061"/>
                </a:moveTo>
                <a:lnTo>
                  <a:pt x="886" y="1050"/>
                </a:lnTo>
                <a:moveTo>
                  <a:pt x="884" y="1061"/>
                </a:moveTo>
                <a:lnTo>
                  <a:pt x="884" y="1047"/>
                </a:lnTo>
                <a:lnTo>
                  <a:pt x="884" y="1064"/>
                </a:lnTo>
                <a:moveTo>
                  <a:pt x="882" y="1047"/>
                </a:moveTo>
                <a:lnTo>
                  <a:pt x="882" y="1061"/>
                </a:lnTo>
                <a:moveTo>
                  <a:pt x="879" y="1059"/>
                </a:moveTo>
                <a:lnTo>
                  <a:pt x="879" y="1045"/>
                </a:lnTo>
                <a:moveTo>
                  <a:pt x="877" y="1052"/>
                </a:moveTo>
                <a:lnTo>
                  <a:pt x="877" y="1045"/>
                </a:lnTo>
                <a:lnTo>
                  <a:pt x="877" y="1050"/>
                </a:lnTo>
                <a:moveTo>
                  <a:pt x="874" y="1045"/>
                </a:moveTo>
                <a:lnTo>
                  <a:pt x="874" y="1047"/>
                </a:lnTo>
                <a:moveTo>
                  <a:pt x="872" y="1045"/>
                </a:moveTo>
                <a:lnTo>
                  <a:pt x="872" y="1042"/>
                </a:lnTo>
                <a:moveTo>
                  <a:pt x="870" y="1045"/>
                </a:moveTo>
                <a:lnTo>
                  <a:pt x="874" y="1045"/>
                </a:lnTo>
                <a:moveTo>
                  <a:pt x="879" y="1045"/>
                </a:moveTo>
                <a:lnTo>
                  <a:pt x="872" y="1045"/>
                </a:lnTo>
                <a:moveTo>
                  <a:pt x="874" y="1047"/>
                </a:moveTo>
                <a:lnTo>
                  <a:pt x="884" y="1047"/>
                </a:lnTo>
                <a:lnTo>
                  <a:pt x="874" y="1047"/>
                </a:lnTo>
                <a:close/>
                <a:moveTo>
                  <a:pt x="877" y="1050"/>
                </a:moveTo>
                <a:lnTo>
                  <a:pt x="886" y="1050"/>
                </a:lnTo>
                <a:moveTo>
                  <a:pt x="877" y="1052"/>
                </a:moveTo>
                <a:lnTo>
                  <a:pt x="889" y="1052"/>
                </a:lnTo>
                <a:lnTo>
                  <a:pt x="879" y="1052"/>
                </a:lnTo>
                <a:moveTo>
                  <a:pt x="889" y="1054"/>
                </a:moveTo>
                <a:lnTo>
                  <a:pt x="879" y="1054"/>
                </a:lnTo>
                <a:moveTo>
                  <a:pt x="879" y="1057"/>
                </a:moveTo>
                <a:lnTo>
                  <a:pt x="889" y="1057"/>
                </a:lnTo>
                <a:moveTo>
                  <a:pt x="886" y="1059"/>
                </a:moveTo>
                <a:lnTo>
                  <a:pt x="879" y="1059"/>
                </a:lnTo>
                <a:moveTo>
                  <a:pt x="879" y="1061"/>
                </a:moveTo>
                <a:lnTo>
                  <a:pt x="886" y="1061"/>
                </a:lnTo>
                <a:moveTo>
                  <a:pt x="1038" y="946"/>
                </a:moveTo>
                <a:lnTo>
                  <a:pt x="1035" y="949"/>
                </a:lnTo>
                <a:lnTo>
                  <a:pt x="1023" y="956"/>
                </a:lnTo>
                <a:lnTo>
                  <a:pt x="1014" y="961"/>
                </a:lnTo>
                <a:lnTo>
                  <a:pt x="997" y="963"/>
                </a:lnTo>
                <a:lnTo>
                  <a:pt x="987" y="966"/>
                </a:lnTo>
                <a:moveTo>
                  <a:pt x="1014" y="961"/>
                </a:moveTo>
                <a:lnTo>
                  <a:pt x="1014" y="1071"/>
                </a:lnTo>
                <a:moveTo>
                  <a:pt x="975" y="987"/>
                </a:moveTo>
                <a:lnTo>
                  <a:pt x="1021" y="985"/>
                </a:lnTo>
                <a:lnTo>
                  <a:pt x="1054" y="982"/>
                </a:lnTo>
                <a:lnTo>
                  <a:pt x="1050" y="980"/>
                </a:lnTo>
                <a:lnTo>
                  <a:pt x="1042" y="982"/>
                </a:lnTo>
                <a:moveTo>
                  <a:pt x="968" y="1021"/>
                </a:moveTo>
                <a:lnTo>
                  <a:pt x="1062" y="1011"/>
                </a:lnTo>
                <a:lnTo>
                  <a:pt x="1050" y="1011"/>
                </a:lnTo>
                <a:moveTo>
                  <a:pt x="1035" y="992"/>
                </a:moveTo>
                <a:lnTo>
                  <a:pt x="1035" y="1014"/>
                </a:lnTo>
                <a:lnTo>
                  <a:pt x="1028" y="1038"/>
                </a:lnTo>
                <a:moveTo>
                  <a:pt x="994" y="997"/>
                </a:moveTo>
                <a:lnTo>
                  <a:pt x="994" y="1038"/>
                </a:lnTo>
                <a:moveTo>
                  <a:pt x="975" y="1050"/>
                </a:moveTo>
                <a:lnTo>
                  <a:pt x="1054" y="1042"/>
                </a:lnTo>
                <a:lnTo>
                  <a:pt x="1052" y="1040"/>
                </a:lnTo>
                <a:lnTo>
                  <a:pt x="1042" y="1042"/>
                </a:lnTo>
                <a:moveTo>
                  <a:pt x="985" y="1074"/>
                </a:moveTo>
                <a:lnTo>
                  <a:pt x="1042" y="1069"/>
                </a:lnTo>
                <a:lnTo>
                  <a:pt x="1033" y="1069"/>
                </a:lnTo>
                <a:moveTo>
                  <a:pt x="1081" y="968"/>
                </a:moveTo>
                <a:lnTo>
                  <a:pt x="1086" y="982"/>
                </a:lnTo>
                <a:lnTo>
                  <a:pt x="1088" y="1033"/>
                </a:lnTo>
                <a:lnTo>
                  <a:pt x="1086" y="1021"/>
                </a:lnTo>
                <a:lnTo>
                  <a:pt x="1107" y="1016"/>
                </a:lnTo>
                <a:lnTo>
                  <a:pt x="1102" y="1016"/>
                </a:lnTo>
                <a:lnTo>
                  <a:pt x="1107" y="975"/>
                </a:lnTo>
                <a:lnTo>
                  <a:pt x="1110" y="980"/>
                </a:lnTo>
                <a:lnTo>
                  <a:pt x="1086" y="982"/>
                </a:lnTo>
                <a:moveTo>
                  <a:pt x="1112" y="999"/>
                </a:moveTo>
                <a:lnTo>
                  <a:pt x="1167" y="992"/>
                </a:lnTo>
                <a:lnTo>
                  <a:pt x="1162" y="990"/>
                </a:lnTo>
                <a:lnTo>
                  <a:pt x="1155" y="992"/>
                </a:lnTo>
                <a:moveTo>
                  <a:pt x="1134" y="939"/>
                </a:moveTo>
                <a:lnTo>
                  <a:pt x="1138" y="949"/>
                </a:lnTo>
                <a:lnTo>
                  <a:pt x="1138" y="946"/>
                </a:lnTo>
                <a:lnTo>
                  <a:pt x="1138" y="1083"/>
                </a:lnTo>
                <a:lnTo>
                  <a:pt x="1136" y="1074"/>
                </a:lnTo>
                <a:lnTo>
                  <a:pt x="1138" y="1054"/>
                </a:lnTo>
                <a:moveTo>
                  <a:pt x="1206" y="942"/>
                </a:moveTo>
                <a:lnTo>
                  <a:pt x="1208" y="949"/>
                </a:lnTo>
                <a:lnTo>
                  <a:pt x="1206" y="949"/>
                </a:lnTo>
                <a:lnTo>
                  <a:pt x="1208" y="1076"/>
                </a:lnTo>
                <a:lnTo>
                  <a:pt x="1206" y="1069"/>
                </a:lnTo>
                <a:lnTo>
                  <a:pt x="1206" y="1057"/>
                </a:lnTo>
                <a:moveTo>
                  <a:pt x="1208" y="997"/>
                </a:moveTo>
                <a:lnTo>
                  <a:pt x="1218" y="1006"/>
                </a:lnTo>
                <a:lnTo>
                  <a:pt x="1220" y="1009"/>
                </a:lnTo>
                <a:moveTo>
                  <a:pt x="1206" y="987"/>
                </a:moveTo>
                <a:lnTo>
                  <a:pt x="1201" y="1006"/>
                </a:lnTo>
                <a:lnTo>
                  <a:pt x="1196" y="1018"/>
                </a:lnTo>
                <a:lnTo>
                  <a:pt x="1191" y="1028"/>
                </a:lnTo>
                <a:lnTo>
                  <a:pt x="1184" y="1038"/>
                </a:lnTo>
                <a:moveTo>
                  <a:pt x="1189" y="987"/>
                </a:moveTo>
                <a:lnTo>
                  <a:pt x="1218" y="980"/>
                </a:lnTo>
                <a:moveTo>
                  <a:pt x="1244" y="939"/>
                </a:moveTo>
                <a:lnTo>
                  <a:pt x="1249" y="949"/>
                </a:lnTo>
                <a:lnTo>
                  <a:pt x="1251" y="954"/>
                </a:lnTo>
                <a:lnTo>
                  <a:pt x="1251" y="958"/>
                </a:lnTo>
                <a:moveTo>
                  <a:pt x="1227" y="961"/>
                </a:moveTo>
                <a:lnTo>
                  <a:pt x="1227" y="978"/>
                </a:lnTo>
                <a:lnTo>
                  <a:pt x="1225" y="982"/>
                </a:lnTo>
                <a:lnTo>
                  <a:pt x="1225" y="990"/>
                </a:lnTo>
                <a:moveTo>
                  <a:pt x="1227" y="973"/>
                </a:moveTo>
                <a:lnTo>
                  <a:pt x="1278" y="963"/>
                </a:lnTo>
                <a:lnTo>
                  <a:pt x="1268" y="982"/>
                </a:lnTo>
                <a:moveTo>
                  <a:pt x="1256" y="987"/>
                </a:moveTo>
                <a:lnTo>
                  <a:pt x="1263" y="994"/>
                </a:lnTo>
                <a:lnTo>
                  <a:pt x="1266" y="999"/>
                </a:lnTo>
                <a:lnTo>
                  <a:pt x="1268" y="1002"/>
                </a:lnTo>
                <a:moveTo>
                  <a:pt x="1239" y="982"/>
                </a:moveTo>
                <a:lnTo>
                  <a:pt x="1239" y="985"/>
                </a:lnTo>
                <a:lnTo>
                  <a:pt x="1237" y="990"/>
                </a:lnTo>
                <a:lnTo>
                  <a:pt x="1232" y="999"/>
                </a:lnTo>
                <a:lnTo>
                  <a:pt x="1225" y="1009"/>
                </a:lnTo>
                <a:moveTo>
                  <a:pt x="1249" y="1004"/>
                </a:moveTo>
                <a:lnTo>
                  <a:pt x="1270" y="1038"/>
                </a:lnTo>
                <a:lnTo>
                  <a:pt x="1282" y="1040"/>
                </a:lnTo>
                <a:lnTo>
                  <a:pt x="1270" y="1038"/>
                </a:lnTo>
                <a:lnTo>
                  <a:pt x="1266" y="1030"/>
                </a:lnTo>
                <a:moveTo>
                  <a:pt x="1249" y="997"/>
                </a:moveTo>
                <a:lnTo>
                  <a:pt x="1249" y="1002"/>
                </a:lnTo>
                <a:lnTo>
                  <a:pt x="1242" y="1011"/>
                </a:lnTo>
                <a:lnTo>
                  <a:pt x="1237" y="1023"/>
                </a:lnTo>
                <a:lnTo>
                  <a:pt x="1230" y="1030"/>
                </a:lnTo>
                <a:lnTo>
                  <a:pt x="1225" y="1038"/>
                </a:lnTo>
                <a:lnTo>
                  <a:pt x="1218" y="1042"/>
                </a:lnTo>
                <a:lnTo>
                  <a:pt x="1215" y="1045"/>
                </a:lnTo>
                <a:moveTo>
                  <a:pt x="1232" y="1038"/>
                </a:moveTo>
                <a:lnTo>
                  <a:pt x="1234" y="1045"/>
                </a:lnTo>
                <a:lnTo>
                  <a:pt x="1234" y="1081"/>
                </a:lnTo>
                <a:lnTo>
                  <a:pt x="1232" y="1074"/>
                </a:lnTo>
                <a:lnTo>
                  <a:pt x="1261" y="1071"/>
                </a:lnTo>
                <a:lnTo>
                  <a:pt x="1258" y="1071"/>
                </a:lnTo>
                <a:lnTo>
                  <a:pt x="1261" y="1038"/>
                </a:lnTo>
                <a:lnTo>
                  <a:pt x="1263" y="1042"/>
                </a:lnTo>
                <a:lnTo>
                  <a:pt x="1234" y="1045"/>
                </a:lnTo>
                <a:moveTo>
                  <a:pt x="1306" y="1042"/>
                </a:moveTo>
                <a:lnTo>
                  <a:pt x="1314" y="1045"/>
                </a:lnTo>
                <a:lnTo>
                  <a:pt x="1321" y="1045"/>
                </a:lnTo>
                <a:lnTo>
                  <a:pt x="1323" y="1047"/>
                </a:lnTo>
                <a:lnTo>
                  <a:pt x="1326" y="1050"/>
                </a:lnTo>
                <a:lnTo>
                  <a:pt x="1328" y="1052"/>
                </a:lnTo>
                <a:lnTo>
                  <a:pt x="1328" y="1054"/>
                </a:lnTo>
                <a:lnTo>
                  <a:pt x="1326" y="1059"/>
                </a:lnTo>
                <a:lnTo>
                  <a:pt x="1326" y="1061"/>
                </a:lnTo>
                <a:lnTo>
                  <a:pt x="1323" y="1064"/>
                </a:lnTo>
                <a:lnTo>
                  <a:pt x="1321" y="1064"/>
                </a:lnTo>
                <a:lnTo>
                  <a:pt x="1321" y="1061"/>
                </a:lnTo>
                <a:lnTo>
                  <a:pt x="1318" y="1059"/>
                </a:lnTo>
                <a:lnTo>
                  <a:pt x="1318" y="1054"/>
                </a:lnTo>
                <a:lnTo>
                  <a:pt x="1316" y="1052"/>
                </a:lnTo>
                <a:lnTo>
                  <a:pt x="1314" y="1047"/>
                </a:lnTo>
                <a:lnTo>
                  <a:pt x="1309" y="1045"/>
                </a:lnTo>
                <a:lnTo>
                  <a:pt x="1304" y="1042"/>
                </a:lnTo>
                <a:moveTo>
                  <a:pt x="1328" y="1052"/>
                </a:moveTo>
                <a:lnTo>
                  <a:pt x="1328" y="1057"/>
                </a:lnTo>
                <a:moveTo>
                  <a:pt x="1326" y="1061"/>
                </a:moveTo>
                <a:lnTo>
                  <a:pt x="1326" y="1050"/>
                </a:lnTo>
                <a:moveTo>
                  <a:pt x="1323" y="1061"/>
                </a:moveTo>
                <a:lnTo>
                  <a:pt x="1323" y="1047"/>
                </a:lnTo>
                <a:lnTo>
                  <a:pt x="1323" y="1064"/>
                </a:lnTo>
                <a:moveTo>
                  <a:pt x="1321" y="1047"/>
                </a:moveTo>
                <a:lnTo>
                  <a:pt x="1321" y="1061"/>
                </a:lnTo>
                <a:moveTo>
                  <a:pt x="1318" y="1059"/>
                </a:moveTo>
                <a:lnTo>
                  <a:pt x="1318" y="1045"/>
                </a:lnTo>
                <a:lnTo>
                  <a:pt x="1318" y="1052"/>
                </a:lnTo>
                <a:moveTo>
                  <a:pt x="1316" y="1050"/>
                </a:moveTo>
                <a:lnTo>
                  <a:pt x="1316" y="1045"/>
                </a:lnTo>
                <a:moveTo>
                  <a:pt x="1314" y="1045"/>
                </a:moveTo>
                <a:lnTo>
                  <a:pt x="1314" y="1047"/>
                </a:lnTo>
                <a:moveTo>
                  <a:pt x="1311" y="1045"/>
                </a:moveTo>
                <a:lnTo>
                  <a:pt x="1311" y="1042"/>
                </a:lnTo>
                <a:moveTo>
                  <a:pt x="1309" y="1045"/>
                </a:moveTo>
                <a:lnTo>
                  <a:pt x="1314" y="1045"/>
                </a:lnTo>
                <a:moveTo>
                  <a:pt x="1318" y="1045"/>
                </a:moveTo>
                <a:lnTo>
                  <a:pt x="1311" y="1045"/>
                </a:lnTo>
                <a:moveTo>
                  <a:pt x="1314" y="1047"/>
                </a:moveTo>
                <a:lnTo>
                  <a:pt x="1323" y="1047"/>
                </a:lnTo>
                <a:lnTo>
                  <a:pt x="1314" y="1047"/>
                </a:lnTo>
                <a:close/>
                <a:moveTo>
                  <a:pt x="1316" y="1050"/>
                </a:moveTo>
                <a:lnTo>
                  <a:pt x="1326" y="1050"/>
                </a:lnTo>
                <a:moveTo>
                  <a:pt x="1316" y="1052"/>
                </a:moveTo>
                <a:lnTo>
                  <a:pt x="1328" y="1052"/>
                </a:lnTo>
                <a:lnTo>
                  <a:pt x="1318" y="1052"/>
                </a:lnTo>
                <a:moveTo>
                  <a:pt x="1328" y="1054"/>
                </a:moveTo>
                <a:lnTo>
                  <a:pt x="1318" y="1054"/>
                </a:lnTo>
                <a:moveTo>
                  <a:pt x="1318" y="1057"/>
                </a:moveTo>
                <a:lnTo>
                  <a:pt x="1328" y="1057"/>
                </a:lnTo>
                <a:moveTo>
                  <a:pt x="1326" y="1059"/>
                </a:moveTo>
                <a:lnTo>
                  <a:pt x="1318" y="1059"/>
                </a:lnTo>
                <a:moveTo>
                  <a:pt x="1321" y="1061"/>
                </a:moveTo>
                <a:lnTo>
                  <a:pt x="1326" y="1061"/>
                </a:lnTo>
                <a:moveTo>
                  <a:pt x="1470" y="937"/>
                </a:moveTo>
                <a:lnTo>
                  <a:pt x="1470" y="944"/>
                </a:lnTo>
                <a:lnTo>
                  <a:pt x="1465" y="985"/>
                </a:lnTo>
                <a:moveTo>
                  <a:pt x="1441" y="939"/>
                </a:moveTo>
                <a:lnTo>
                  <a:pt x="1441" y="942"/>
                </a:lnTo>
                <a:lnTo>
                  <a:pt x="1446" y="987"/>
                </a:lnTo>
                <a:moveTo>
                  <a:pt x="1424" y="966"/>
                </a:moveTo>
                <a:lnTo>
                  <a:pt x="1489" y="958"/>
                </a:lnTo>
                <a:lnTo>
                  <a:pt x="1486" y="958"/>
                </a:lnTo>
                <a:lnTo>
                  <a:pt x="1479" y="961"/>
                </a:lnTo>
                <a:moveTo>
                  <a:pt x="1407" y="992"/>
                </a:moveTo>
                <a:lnTo>
                  <a:pt x="1501" y="980"/>
                </a:lnTo>
                <a:lnTo>
                  <a:pt x="1496" y="978"/>
                </a:lnTo>
                <a:lnTo>
                  <a:pt x="1489" y="982"/>
                </a:lnTo>
                <a:moveTo>
                  <a:pt x="1455" y="987"/>
                </a:moveTo>
                <a:lnTo>
                  <a:pt x="1453" y="1042"/>
                </a:lnTo>
                <a:moveTo>
                  <a:pt x="1470" y="1021"/>
                </a:moveTo>
                <a:lnTo>
                  <a:pt x="1467" y="1021"/>
                </a:lnTo>
                <a:lnTo>
                  <a:pt x="1441" y="1023"/>
                </a:lnTo>
                <a:moveTo>
                  <a:pt x="1429" y="997"/>
                </a:moveTo>
                <a:lnTo>
                  <a:pt x="1431" y="1009"/>
                </a:lnTo>
                <a:lnTo>
                  <a:pt x="1434" y="1052"/>
                </a:lnTo>
                <a:lnTo>
                  <a:pt x="1431" y="1045"/>
                </a:lnTo>
                <a:lnTo>
                  <a:pt x="1479" y="1040"/>
                </a:lnTo>
                <a:lnTo>
                  <a:pt x="1477" y="1040"/>
                </a:lnTo>
                <a:lnTo>
                  <a:pt x="1482" y="997"/>
                </a:lnTo>
                <a:lnTo>
                  <a:pt x="1484" y="999"/>
                </a:lnTo>
                <a:lnTo>
                  <a:pt x="1431" y="1006"/>
                </a:lnTo>
                <a:moveTo>
                  <a:pt x="1448" y="1052"/>
                </a:moveTo>
                <a:lnTo>
                  <a:pt x="1446" y="1057"/>
                </a:lnTo>
                <a:lnTo>
                  <a:pt x="1434" y="1071"/>
                </a:lnTo>
                <a:lnTo>
                  <a:pt x="1424" y="1078"/>
                </a:lnTo>
                <a:lnTo>
                  <a:pt x="1417" y="1083"/>
                </a:lnTo>
                <a:moveTo>
                  <a:pt x="1465" y="1052"/>
                </a:moveTo>
                <a:lnTo>
                  <a:pt x="1477" y="1061"/>
                </a:lnTo>
                <a:lnTo>
                  <a:pt x="1484" y="1071"/>
                </a:lnTo>
                <a:lnTo>
                  <a:pt x="1489" y="1078"/>
                </a:lnTo>
                <a:moveTo>
                  <a:pt x="1566" y="944"/>
                </a:moveTo>
                <a:lnTo>
                  <a:pt x="1566" y="951"/>
                </a:lnTo>
                <a:lnTo>
                  <a:pt x="1556" y="968"/>
                </a:lnTo>
                <a:lnTo>
                  <a:pt x="1549" y="985"/>
                </a:lnTo>
                <a:lnTo>
                  <a:pt x="1539" y="997"/>
                </a:lnTo>
                <a:lnTo>
                  <a:pt x="1530" y="1011"/>
                </a:lnTo>
                <a:lnTo>
                  <a:pt x="1522" y="1018"/>
                </a:lnTo>
                <a:lnTo>
                  <a:pt x="1515" y="1028"/>
                </a:lnTo>
                <a:moveTo>
                  <a:pt x="1563" y="956"/>
                </a:moveTo>
                <a:lnTo>
                  <a:pt x="1597" y="1016"/>
                </a:lnTo>
                <a:lnTo>
                  <a:pt x="1614" y="1016"/>
                </a:lnTo>
                <a:lnTo>
                  <a:pt x="1597" y="1014"/>
                </a:lnTo>
                <a:lnTo>
                  <a:pt x="1590" y="1004"/>
                </a:lnTo>
                <a:moveTo>
                  <a:pt x="1578" y="997"/>
                </a:moveTo>
                <a:lnTo>
                  <a:pt x="1544" y="1004"/>
                </a:lnTo>
                <a:moveTo>
                  <a:pt x="1563" y="1002"/>
                </a:moveTo>
                <a:lnTo>
                  <a:pt x="1563" y="1074"/>
                </a:lnTo>
                <a:moveTo>
                  <a:pt x="1582" y="1035"/>
                </a:moveTo>
                <a:lnTo>
                  <a:pt x="1582" y="1042"/>
                </a:lnTo>
                <a:lnTo>
                  <a:pt x="1573" y="1066"/>
                </a:lnTo>
                <a:moveTo>
                  <a:pt x="1587" y="1023"/>
                </a:moveTo>
                <a:lnTo>
                  <a:pt x="1537" y="1030"/>
                </a:lnTo>
                <a:moveTo>
                  <a:pt x="1542" y="1040"/>
                </a:moveTo>
                <a:lnTo>
                  <a:pt x="1546" y="1052"/>
                </a:lnTo>
                <a:lnTo>
                  <a:pt x="1546" y="1066"/>
                </a:lnTo>
                <a:moveTo>
                  <a:pt x="1520" y="1076"/>
                </a:moveTo>
                <a:lnTo>
                  <a:pt x="1602" y="1071"/>
                </a:lnTo>
                <a:lnTo>
                  <a:pt x="1597" y="1069"/>
                </a:lnTo>
                <a:lnTo>
                  <a:pt x="1590" y="1071"/>
                </a:lnTo>
                <a:moveTo>
                  <a:pt x="1630" y="968"/>
                </a:moveTo>
                <a:lnTo>
                  <a:pt x="1633" y="982"/>
                </a:lnTo>
                <a:lnTo>
                  <a:pt x="1638" y="1033"/>
                </a:lnTo>
                <a:lnTo>
                  <a:pt x="1635" y="1021"/>
                </a:lnTo>
                <a:lnTo>
                  <a:pt x="1657" y="1016"/>
                </a:lnTo>
                <a:lnTo>
                  <a:pt x="1652" y="1016"/>
                </a:lnTo>
                <a:lnTo>
                  <a:pt x="1657" y="975"/>
                </a:lnTo>
                <a:lnTo>
                  <a:pt x="1659" y="980"/>
                </a:lnTo>
                <a:lnTo>
                  <a:pt x="1633" y="982"/>
                </a:lnTo>
                <a:moveTo>
                  <a:pt x="1662" y="999"/>
                </a:moveTo>
                <a:lnTo>
                  <a:pt x="1717" y="992"/>
                </a:lnTo>
                <a:lnTo>
                  <a:pt x="1712" y="990"/>
                </a:lnTo>
                <a:lnTo>
                  <a:pt x="1705" y="992"/>
                </a:lnTo>
                <a:moveTo>
                  <a:pt x="1683" y="939"/>
                </a:moveTo>
                <a:lnTo>
                  <a:pt x="1688" y="949"/>
                </a:lnTo>
                <a:lnTo>
                  <a:pt x="1686" y="946"/>
                </a:lnTo>
                <a:lnTo>
                  <a:pt x="1688" y="1083"/>
                </a:lnTo>
                <a:lnTo>
                  <a:pt x="1686" y="1074"/>
                </a:lnTo>
                <a:lnTo>
                  <a:pt x="1686" y="1054"/>
                </a:lnTo>
                <a:moveTo>
                  <a:pt x="1746" y="1042"/>
                </a:moveTo>
                <a:lnTo>
                  <a:pt x="1755" y="1045"/>
                </a:lnTo>
                <a:lnTo>
                  <a:pt x="1760" y="1045"/>
                </a:lnTo>
                <a:lnTo>
                  <a:pt x="1762" y="1047"/>
                </a:lnTo>
                <a:lnTo>
                  <a:pt x="1765" y="1047"/>
                </a:lnTo>
                <a:lnTo>
                  <a:pt x="1765" y="1050"/>
                </a:lnTo>
                <a:lnTo>
                  <a:pt x="1767" y="1052"/>
                </a:lnTo>
                <a:lnTo>
                  <a:pt x="1767" y="1059"/>
                </a:lnTo>
                <a:lnTo>
                  <a:pt x="1765" y="1061"/>
                </a:lnTo>
                <a:lnTo>
                  <a:pt x="1762" y="1064"/>
                </a:lnTo>
                <a:lnTo>
                  <a:pt x="1760" y="1064"/>
                </a:lnTo>
                <a:lnTo>
                  <a:pt x="1760" y="1061"/>
                </a:lnTo>
                <a:lnTo>
                  <a:pt x="1758" y="1059"/>
                </a:lnTo>
                <a:lnTo>
                  <a:pt x="1758" y="1054"/>
                </a:lnTo>
                <a:lnTo>
                  <a:pt x="1755" y="1052"/>
                </a:lnTo>
                <a:lnTo>
                  <a:pt x="1753" y="1047"/>
                </a:lnTo>
                <a:lnTo>
                  <a:pt x="1748" y="1045"/>
                </a:lnTo>
                <a:lnTo>
                  <a:pt x="1746" y="1042"/>
                </a:lnTo>
                <a:close/>
                <a:moveTo>
                  <a:pt x="1767" y="1052"/>
                </a:moveTo>
                <a:lnTo>
                  <a:pt x="1767" y="1057"/>
                </a:lnTo>
                <a:moveTo>
                  <a:pt x="1765" y="1050"/>
                </a:moveTo>
                <a:lnTo>
                  <a:pt x="1765" y="1061"/>
                </a:lnTo>
                <a:lnTo>
                  <a:pt x="1765" y="1047"/>
                </a:lnTo>
                <a:moveTo>
                  <a:pt x="1762" y="1064"/>
                </a:moveTo>
                <a:lnTo>
                  <a:pt x="1762" y="1047"/>
                </a:lnTo>
                <a:moveTo>
                  <a:pt x="1760" y="1047"/>
                </a:moveTo>
                <a:lnTo>
                  <a:pt x="1760" y="1061"/>
                </a:lnTo>
                <a:moveTo>
                  <a:pt x="1758" y="1059"/>
                </a:moveTo>
                <a:lnTo>
                  <a:pt x="1758" y="1045"/>
                </a:lnTo>
                <a:lnTo>
                  <a:pt x="1758" y="1052"/>
                </a:lnTo>
                <a:moveTo>
                  <a:pt x="1755" y="1050"/>
                </a:moveTo>
                <a:lnTo>
                  <a:pt x="1755" y="1045"/>
                </a:lnTo>
                <a:moveTo>
                  <a:pt x="1753" y="1047"/>
                </a:moveTo>
                <a:lnTo>
                  <a:pt x="1753" y="1045"/>
                </a:lnTo>
                <a:lnTo>
                  <a:pt x="1748" y="1045"/>
                </a:lnTo>
                <a:moveTo>
                  <a:pt x="1758" y="1045"/>
                </a:moveTo>
                <a:lnTo>
                  <a:pt x="1753" y="1045"/>
                </a:lnTo>
                <a:moveTo>
                  <a:pt x="1762" y="1047"/>
                </a:moveTo>
                <a:lnTo>
                  <a:pt x="1753" y="1047"/>
                </a:lnTo>
                <a:lnTo>
                  <a:pt x="1765" y="1047"/>
                </a:lnTo>
                <a:moveTo>
                  <a:pt x="1755" y="1050"/>
                </a:moveTo>
                <a:lnTo>
                  <a:pt x="1765" y="1050"/>
                </a:lnTo>
                <a:moveTo>
                  <a:pt x="1755" y="1052"/>
                </a:moveTo>
                <a:lnTo>
                  <a:pt x="1767" y="1052"/>
                </a:lnTo>
                <a:lnTo>
                  <a:pt x="1758" y="1052"/>
                </a:lnTo>
                <a:moveTo>
                  <a:pt x="1767" y="1054"/>
                </a:moveTo>
                <a:lnTo>
                  <a:pt x="1758" y="1054"/>
                </a:lnTo>
                <a:moveTo>
                  <a:pt x="1758" y="1057"/>
                </a:moveTo>
                <a:lnTo>
                  <a:pt x="1767" y="1057"/>
                </a:lnTo>
                <a:moveTo>
                  <a:pt x="1767" y="1059"/>
                </a:moveTo>
                <a:lnTo>
                  <a:pt x="1758" y="1059"/>
                </a:lnTo>
                <a:moveTo>
                  <a:pt x="1760" y="1061"/>
                </a:moveTo>
                <a:lnTo>
                  <a:pt x="1765" y="1061"/>
                </a:lnTo>
                <a:moveTo>
                  <a:pt x="1909" y="937"/>
                </a:moveTo>
                <a:lnTo>
                  <a:pt x="1909" y="944"/>
                </a:lnTo>
                <a:lnTo>
                  <a:pt x="1904" y="985"/>
                </a:lnTo>
                <a:moveTo>
                  <a:pt x="1880" y="939"/>
                </a:moveTo>
                <a:lnTo>
                  <a:pt x="1882" y="942"/>
                </a:lnTo>
                <a:lnTo>
                  <a:pt x="1885" y="987"/>
                </a:lnTo>
                <a:moveTo>
                  <a:pt x="1863" y="966"/>
                </a:moveTo>
                <a:lnTo>
                  <a:pt x="1928" y="958"/>
                </a:lnTo>
                <a:lnTo>
                  <a:pt x="1926" y="958"/>
                </a:lnTo>
                <a:lnTo>
                  <a:pt x="1918" y="961"/>
                </a:lnTo>
                <a:moveTo>
                  <a:pt x="1849" y="992"/>
                </a:moveTo>
                <a:lnTo>
                  <a:pt x="1940" y="980"/>
                </a:lnTo>
                <a:lnTo>
                  <a:pt x="1935" y="978"/>
                </a:lnTo>
                <a:lnTo>
                  <a:pt x="1928" y="982"/>
                </a:lnTo>
                <a:moveTo>
                  <a:pt x="1894" y="987"/>
                </a:moveTo>
                <a:lnTo>
                  <a:pt x="1894" y="1042"/>
                </a:lnTo>
                <a:moveTo>
                  <a:pt x="1909" y="1021"/>
                </a:moveTo>
                <a:lnTo>
                  <a:pt x="1906" y="1021"/>
                </a:lnTo>
                <a:lnTo>
                  <a:pt x="1880" y="1023"/>
                </a:lnTo>
                <a:moveTo>
                  <a:pt x="1870" y="997"/>
                </a:moveTo>
                <a:lnTo>
                  <a:pt x="1870" y="1009"/>
                </a:lnTo>
                <a:lnTo>
                  <a:pt x="1873" y="1052"/>
                </a:lnTo>
                <a:lnTo>
                  <a:pt x="1873" y="1045"/>
                </a:lnTo>
                <a:lnTo>
                  <a:pt x="1918" y="1040"/>
                </a:lnTo>
                <a:lnTo>
                  <a:pt x="1916" y="1040"/>
                </a:lnTo>
                <a:lnTo>
                  <a:pt x="1923" y="997"/>
                </a:lnTo>
                <a:lnTo>
                  <a:pt x="1926" y="999"/>
                </a:lnTo>
                <a:lnTo>
                  <a:pt x="1873" y="1006"/>
                </a:lnTo>
                <a:moveTo>
                  <a:pt x="1887" y="1052"/>
                </a:moveTo>
                <a:lnTo>
                  <a:pt x="1885" y="1057"/>
                </a:lnTo>
                <a:lnTo>
                  <a:pt x="1873" y="1071"/>
                </a:lnTo>
                <a:lnTo>
                  <a:pt x="1863" y="1078"/>
                </a:lnTo>
                <a:lnTo>
                  <a:pt x="1856" y="1083"/>
                </a:lnTo>
                <a:moveTo>
                  <a:pt x="1904" y="1052"/>
                </a:moveTo>
                <a:lnTo>
                  <a:pt x="1916" y="1061"/>
                </a:lnTo>
                <a:lnTo>
                  <a:pt x="1923" y="1071"/>
                </a:lnTo>
                <a:lnTo>
                  <a:pt x="1928" y="1078"/>
                </a:lnTo>
                <a:moveTo>
                  <a:pt x="2005" y="944"/>
                </a:moveTo>
                <a:lnTo>
                  <a:pt x="2005" y="951"/>
                </a:lnTo>
                <a:lnTo>
                  <a:pt x="1998" y="968"/>
                </a:lnTo>
                <a:lnTo>
                  <a:pt x="1988" y="985"/>
                </a:lnTo>
                <a:lnTo>
                  <a:pt x="1978" y="997"/>
                </a:lnTo>
                <a:lnTo>
                  <a:pt x="1969" y="1011"/>
                </a:lnTo>
                <a:lnTo>
                  <a:pt x="1962" y="1018"/>
                </a:lnTo>
                <a:lnTo>
                  <a:pt x="1954" y="1028"/>
                </a:lnTo>
                <a:moveTo>
                  <a:pt x="2002" y="956"/>
                </a:moveTo>
                <a:lnTo>
                  <a:pt x="2038" y="1016"/>
                </a:lnTo>
                <a:lnTo>
                  <a:pt x="2053" y="1016"/>
                </a:lnTo>
                <a:lnTo>
                  <a:pt x="2038" y="1014"/>
                </a:lnTo>
                <a:lnTo>
                  <a:pt x="2031" y="1004"/>
                </a:lnTo>
                <a:moveTo>
                  <a:pt x="2017" y="997"/>
                </a:moveTo>
                <a:lnTo>
                  <a:pt x="1983" y="1004"/>
                </a:lnTo>
                <a:moveTo>
                  <a:pt x="2002" y="1002"/>
                </a:moveTo>
                <a:lnTo>
                  <a:pt x="2002" y="1074"/>
                </a:lnTo>
                <a:moveTo>
                  <a:pt x="2022" y="1035"/>
                </a:moveTo>
                <a:lnTo>
                  <a:pt x="2022" y="1042"/>
                </a:lnTo>
                <a:lnTo>
                  <a:pt x="2012" y="1066"/>
                </a:lnTo>
                <a:moveTo>
                  <a:pt x="2026" y="1023"/>
                </a:moveTo>
                <a:lnTo>
                  <a:pt x="1976" y="1030"/>
                </a:lnTo>
                <a:moveTo>
                  <a:pt x="1981" y="1040"/>
                </a:moveTo>
                <a:lnTo>
                  <a:pt x="1986" y="1052"/>
                </a:lnTo>
                <a:lnTo>
                  <a:pt x="1986" y="1066"/>
                </a:lnTo>
                <a:moveTo>
                  <a:pt x="1959" y="1076"/>
                </a:moveTo>
                <a:lnTo>
                  <a:pt x="2041" y="1071"/>
                </a:lnTo>
                <a:lnTo>
                  <a:pt x="2036" y="1069"/>
                </a:lnTo>
                <a:lnTo>
                  <a:pt x="2029" y="1071"/>
                </a:lnTo>
                <a:moveTo>
                  <a:pt x="2084" y="942"/>
                </a:moveTo>
                <a:lnTo>
                  <a:pt x="2086" y="949"/>
                </a:lnTo>
                <a:lnTo>
                  <a:pt x="2086" y="1076"/>
                </a:lnTo>
                <a:lnTo>
                  <a:pt x="2084" y="1069"/>
                </a:lnTo>
                <a:lnTo>
                  <a:pt x="2086" y="1057"/>
                </a:lnTo>
                <a:moveTo>
                  <a:pt x="2086" y="997"/>
                </a:moveTo>
                <a:lnTo>
                  <a:pt x="2096" y="1006"/>
                </a:lnTo>
                <a:lnTo>
                  <a:pt x="2098" y="1009"/>
                </a:lnTo>
                <a:moveTo>
                  <a:pt x="2086" y="987"/>
                </a:moveTo>
                <a:lnTo>
                  <a:pt x="2079" y="1006"/>
                </a:lnTo>
                <a:lnTo>
                  <a:pt x="2074" y="1018"/>
                </a:lnTo>
                <a:lnTo>
                  <a:pt x="2070" y="1028"/>
                </a:lnTo>
                <a:lnTo>
                  <a:pt x="2065" y="1038"/>
                </a:lnTo>
                <a:moveTo>
                  <a:pt x="2067" y="987"/>
                </a:moveTo>
                <a:lnTo>
                  <a:pt x="2096" y="980"/>
                </a:lnTo>
                <a:moveTo>
                  <a:pt x="2125" y="939"/>
                </a:moveTo>
                <a:lnTo>
                  <a:pt x="2127" y="949"/>
                </a:lnTo>
                <a:lnTo>
                  <a:pt x="2130" y="954"/>
                </a:lnTo>
                <a:lnTo>
                  <a:pt x="2130" y="958"/>
                </a:lnTo>
                <a:moveTo>
                  <a:pt x="2108" y="961"/>
                </a:moveTo>
                <a:lnTo>
                  <a:pt x="2108" y="970"/>
                </a:lnTo>
                <a:lnTo>
                  <a:pt x="2106" y="978"/>
                </a:lnTo>
                <a:lnTo>
                  <a:pt x="2106" y="982"/>
                </a:lnTo>
                <a:lnTo>
                  <a:pt x="2103" y="987"/>
                </a:lnTo>
                <a:lnTo>
                  <a:pt x="2103" y="990"/>
                </a:lnTo>
                <a:moveTo>
                  <a:pt x="2108" y="973"/>
                </a:moveTo>
                <a:lnTo>
                  <a:pt x="2156" y="963"/>
                </a:lnTo>
                <a:lnTo>
                  <a:pt x="2146" y="982"/>
                </a:lnTo>
                <a:moveTo>
                  <a:pt x="2134" y="987"/>
                </a:moveTo>
                <a:lnTo>
                  <a:pt x="2142" y="994"/>
                </a:lnTo>
                <a:lnTo>
                  <a:pt x="2146" y="999"/>
                </a:lnTo>
                <a:lnTo>
                  <a:pt x="2146" y="1002"/>
                </a:lnTo>
                <a:moveTo>
                  <a:pt x="2118" y="982"/>
                </a:moveTo>
                <a:lnTo>
                  <a:pt x="2120" y="985"/>
                </a:lnTo>
                <a:lnTo>
                  <a:pt x="2118" y="990"/>
                </a:lnTo>
                <a:lnTo>
                  <a:pt x="2110" y="999"/>
                </a:lnTo>
                <a:lnTo>
                  <a:pt x="2106" y="1009"/>
                </a:lnTo>
                <a:moveTo>
                  <a:pt x="2127" y="1004"/>
                </a:moveTo>
                <a:lnTo>
                  <a:pt x="2149" y="1038"/>
                </a:lnTo>
                <a:lnTo>
                  <a:pt x="2163" y="1040"/>
                </a:lnTo>
                <a:lnTo>
                  <a:pt x="2151" y="1038"/>
                </a:lnTo>
                <a:lnTo>
                  <a:pt x="2146" y="1030"/>
                </a:lnTo>
                <a:moveTo>
                  <a:pt x="2127" y="997"/>
                </a:moveTo>
                <a:lnTo>
                  <a:pt x="2127" y="1002"/>
                </a:lnTo>
                <a:lnTo>
                  <a:pt x="2120" y="1011"/>
                </a:lnTo>
                <a:lnTo>
                  <a:pt x="2115" y="1023"/>
                </a:lnTo>
                <a:lnTo>
                  <a:pt x="2108" y="1030"/>
                </a:lnTo>
                <a:lnTo>
                  <a:pt x="2103" y="1038"/>
                </a:lnTo>
                <a:lnTo>
                  <a:pt x="2098" y="1042"/>
                </a:lnTo>
                <a:lnTo>
                  <a:pt x="2094" y="1045"/>
                </a:lnTo>
                <a:moveTo>
                  <a:pt x="2113" y="1038"/>
                </a:moveTo>
                <a:lnTo>
                  <a:pt x="2113" y="1081"/>
                </a:lnTo>
                <a:lnTo>
                  <a:pt x="2113" y="1074"/>
                </a:lnTo>
                <a:lnTo>
                  <a:pt x="2139" y="1071"/>
                </a:lnTo>
                <a:lnTo>
                  <a:pt x="2137" y="1071"/>
                </a:lnTo>
                <a:lnTo>
                  <a:pt x="2142" y="1038"/>
                </a:lnTo>
                <a:lnTo>
                  <a:pt x="2142" y="1042"/>
                </a:lnTo>
                <a:lnTo>
                  <a:pt x="2113" y="1045"/>
                </a:lnTo>
                <a:moveTo>
                  <a:pt x="2211" y="966"/>
                </a:moveTo>
                <a:lnTo>
                  <a:pt x="2180" y="973"/>
                </a:lnTo>
                <a:moveTo>
                  <a:pt x="2182" y="1006"/>
                </a:moveTo>
                <a:lnTo>
                  <a:pt x="2209" y="999"/>
                </a:lnTo>
                <a:moveTo>
                  <a:pt x="2175" y="1050"/>
                </a:moveTo>
                <a:lnTo>
                  <a:pt x="2211" y="1026"/>
                </a:lnTo>
                <a:moveTo>
                  <a:pt x="2197" y="1035"/>
                </a:moveTo>
                <a:lnTo>
                  <a:pt x="2197" y="970"/>
                </a:lnTo>
                <a:moveTo>
                  <a:pt x="2247" y="949"/>
                </a:moveTo>
                <a:lnTo>
                  <a:pt x="2254" y="961"/>
                </a:lnTo>
                <a:lnTo>
                  <a:pt x="2257" y="966"/>
                </a:lnTo>
                <a:moveTo>
                  <a:pt x="2233" y="942"/>
                </a:moveTo>
                <a:lnTo>
                  <a:pt x="2238" y="949"/>
                </a:lnTo>
                <a:lnTo>
                  <a:pt x="2235" y="946"/>
                </a:lnTo>
                <a:lnTo>
                  <a:pt x="2233" y="1069"/>
                </a:lnTo>
                <a:lnTo>
                  <a:pt x="2233" y="1081"/>
                </a:lnTo>
                <a:lnTo>
                  <a:pt x="2221" y="1064"/>
                </a:lnTo>
                <a:lnTo>
                  <a:pt x="2233" y="1078"/>
                </a:lnTo>
                <a:moveTo>
                  <a:pt x="2257" y="992"/>
                </a:moveTo>
                <a:lnTo>
                  <a:pt x="2257" y="999"/>
                </a:lnTo>
                <a:lnTo>
                  <a:pt x="2245" y="1023"/>
                </a:lnTo>
                <a:moveTo>
                  <a:pt x="2235" y="999"/>
                </a:moveTo>
                <a:lnTo>
                  <a:pt x="2259" y="1057"/>
                </a:lnTo>
                <a:lnTo>
                  <a:pt x="2271" y="1059"/>
                </a:lnTo>
                <a:lnTo>
                  <a:pt x="2259" y="1054"/>
                </a:lnTo>
                <a:lnTo>
                  <a:pt x="2252" y="1042"/>
                </a:lnTo>
                <a:moveTo>
                  <a:pt x="2214" y="999"/>
                </a:moveTo>
                <a:lnTo>
                  <a:pt x="2223" y="1009"/>
                </a:lnTo>
                <a:lnTo>
                  <a:pt x="2223" y="1016"/>
                </a:lnTo>
                <a:moveTo>
                  <a:pt x="2214" y="982"/>
                </a:moveTo>
                <a:lnTo>
                  <a:pt x="2257" y="975"/>
                </a:lnTo>
                <a:lnTo>
                  <a:pt x="2254" y="975"/>
                </a:lnTo>
                <a:lnTo>
                  <a:pt x="2250" y="978"/>
                </a:lnTo>
                <a:moveTo>
                  <a:pt x="2204" y="1052"/>
                </a:moveTo>
                <a:lnTo>
                  <a:pt x="2228" y="1028"/>
                </a:lnTo>
                <a:moveTo>
                  <a:pt x="2312" y="954"/>
                </a:moveTo>
                <a:lnTo>
                  <a:pt x="2312" y="961"/>
                </a:lnTo>
                <a:lnTo>
                  <a:pt x="2307" y="982"/>
                </a:lnTo>
                <a:lnTo>
                  <a:pt x="2302" y="999"/>
                </a:lnTo>
                <a:lnTo>
                  <a:pt x="2298" y="1011"/>
                </a:lnTo>
                <a:lnTo>
                  <a:pt x="2293" y="1023"/>
                </a:lnTo>
                <a:lnTo>
                  <a:pt x="2288" y="1030"/>
                </a:lnTo>
                <a:moveTo>
                  <a:pt x="2305" y="994"/>
                </a:moveTo>
                <a:lnTo>
                  <a:pt x="2331" y="990"/>
                </a:lnTo>
                <a:lnTo>
                  <a:pt x="2329" y="987"/>
                </a:lnTo>
                <a:lnTo>
                  <a:pt x="2326" y="997"/>
                </a:lnTo>
                <a:lnTo>
                  <a:pt x="2324" y="1014"/>
                </a:lnTo>
                <a:lnTo>
                  <a:pt x="2319" y="1023"/>
                </a:lnTo>
                <a:lnTo>
                  <a:pt x="2314" y="1035"/>
                </a:lnTo>
                <a:lnTo>
                  <a:pt x="2310" y="1045"/>
                </a:lnTo>
                <a:lnTo>
                  <a:pt x="2305" y="1057"/>
                </a:lnTo>
                <a:lnTo>
                  <a:pt x="2298" y="1066"/>
                </a:lnTo>
                <a:lnTo>
                  <a:pt x="2293" y="1074"/>
                </a:lnTo>
                <a:lnTo>
                  <a:pt x="2288" y="1081"/>
                </a:lnTo>
                <a:moveTo>
                  <a:pt x="2305" y="1011"/>
                </a:moveTo>
                <a:lnTo>
                  <a:pt x="2360" y="1076"/>
                </a:lnTo>
                <a:lnTo>
                  <a:pt x="2379" y="1076"/>
                </a:lnTo>
                <a:lnTo>
                  <a:pt x="2360" y="1074"/>
                </a:lnTo>
                <a:lnTo>
                  <a:pt x="2350" y="1066"/>
                </a:lnTo>
                <a:moveTo>
                  <a:pt x="2343" y="942"/>
                </a:moveTo>
                <a:lnTo>
                  <a:pt x="2348" y="946"/>
                </a:lnTo>
                <a:lnTo>
                  <a:pt x="2346" y="954"/>
                </a:lnTo>
                <a:lnTo>
                  <a:pt x="2346" y="1050"/>
                </a:lnTo>
                <a:lnTo>
                  <a:pt x="2343" y="1042"/>
                </a:lnTo>
                <a:lnTo>
                  <a:pt x="2346" y="1030"/>
                </a:lnTo>
                <a:moveTo>
                  <a:pt x="2353" y="992"/>
                </a:moveTo>
                <a:lnTo>
                  <a:pt x="2370" y="1011"/>
                </a:lnTo>
                <a:lnTo>
                  <a:pt x="2374" y="1018"/>
                </a:lnTo>
                <a:moveTo>
                  <a:pt x="2406" y="966"/>
                </a:moveTo>
                <a:lnTo>
                  <a:pt x="2449" y="961"/>
                </a:lnTo>
                <a:lnTo>
                  <a:pt x="2439" y="963"/>
                </a:lnTo>
                <a:moveTo>
                  <a:pt x="2427" y="942"/>
                </a:moveTo>
                <a:lnTo>
                  <a:pt x="2430" y="946"/>
                </a:lnTo>
                <a:lnTo>
                  <a:pt x="2430" y="1006"/>
                </a:lnTo>
                <a:lnTo>
                  <a:pt x="2427" y="1028"/>
                </a:lnTo>
                <a:lnTo>
                  <a:pt x="2427" y="1014"/>
                </a:lnTo>
                <a:moveTo>
                  <a:pt x="2413" y="973"/>
                </a:moveTo>
                <a:lnTo>
                  <a:pt x="2415" y="980"/>
                </a:lnTo>
                <a:lnTo>
                  <a:pt x="2413" y="997"/>
                </a:lnTo>
                <a:lnTo>
                  <a:pt x="2413" y="1004"/>
                </a:lnTo>
                <a:lnTo>
                  <a:pt x="2413" y="997"/>
                </a:lnTo>
                <a:lnTo>
                  <a:pt x="2446" y="994"/>
                </a:lnTo>
                <a:lnTo>
                  <a:pt x="2442" y="994"/>
                </a:lnTo>
                <a:lnTo>
                  <a:pt x="2446" y="973"/>
                </a:lnTo>
                <a:lnTo>
                  <a:pt x="2446" y="975"/>
                </a:lnTo>
                <a:lnTo>
                  <a:pt x="2415" y="980"/>
                </a:lnTo>
                <a:moveTo>
                  <a:pt x="2425" y="997"/>
                </a:moveTo>
                <a:lnTo>
                  <a:pt x="2420" y="1009"/>
                </a:lnTo>
                <a:lnTo>
                  <a:pt x="2413" y="1021"/>
                </a:lnTo>
                <a:lnTo>
                  <a:pt x="2406" y="1028"/>
                </a:lnTo>
                <a:lnTo>
                  <a:pt x="2396" y="1035"/>
                </a:lnTo>
                <a:moveTo>
                  <a:pt x="2430" y="1002"/>
                </a:moveTo>
                <a:lnTo>
                  <a:pt x="2442" y="1018"/>
                </a:lnTo>
                <a:moveTo>
                  <a:pt x="2463" y="942"/>
                </a:moveTo>
                <a:lnTo>
                  <a:pt x="2463" y="949"/>
                </a:lnTo>
                <a:lnTo>
                  <a:pt x="2456" y="980"/>
                </a:lnTo>
                <a:lnTo>
                  <a:pt x="2451" y="994"/>
                </a:lnTo>
                <a:lnTo>
                  <a:pt x="2446" y="1004"/>
                </a:lnTo>
                <a:moveTo>
                  <a:pt x="2456" y="978"/>
                </a:moveTo>
                <a:lnTo>
                  <a:pt x="2487" y="973"/>
                </a:lnTo>
                <a:lnTo>
                  <a:pt x="2485" y="973"/>
                </a:lnTo>
                <a:lnTo>
                  <a:pt x="2475" y="975"/>
                </a:lnTo>
                <a:moveTo>
                  <a:pt x="2473" y="978"/>
                </a:moveTo>
                <a:lnTo>
                  <a:pt x="2470" y="985"/>
                </a:lnTo>
                <a:lnTo>
                  <a:pt x="2466" y="997"/>
                </a:lnTo>
                <a:lnTo>
                  <a:pt x="2458" y="1009"/>
                </a:lnTo>
                <a:lnTo>
                  <a:pt x="2454" y="1018"/>
                </a:lnTo>
                <a:lnTo>
                  <a:pt x="2446" y="1023"/>
                </a:lnTo>
                <a:lnTo>
                  <a:pt x="2442" y="1030"/>
                </a:lnTo>
                <a:moveTo>
                  <a:pt x="2454" y="992"/>
                </a:moveTo>
                <a:lnTo>
                  <a:pt x="2463" y="1004"/>
                </a:lnTo>
                <a:lnTo>
                  <a:pt x="2468" y="1018"/>
                </a:lnTo>
                <a:lnTo>
                  <a:pt x="2478" y="1030"/>
                </a:lnTo>
                <a:lnTo>
                  <a:pt x="2478" y="1033"/>
                </a:lnTo>
                <a:lnTo>
                  <a:pt x="2492" y="1033"/>
                </a:lnTo>
                <a:lnTo>
                  <a:pt x="2478" y="1030"/>
                </a:lnTo>
                <a:lnTo>
                  <a:pt x="2473" y="1023"/>
                </a:lnTo>
                <a:moveTo>
                  <a:pt x="2415" y="1040"/>
                </a:moveTo>
                <a:lnTo>
                  <a:pt x="2437" y="1038"/>
                </a:lnTo>
                <a:lnTo>
                  <a:pt x="2470" y="1033"/>
                </a:lnTo>
                <a:lnTo>
                  <a:pt x="2466" y="1033"/>
                </a:lnTo>
                <a:lnTo>
                  <a:pt x="2456" y="1035"/>
                </a:lnTo>
                <a:moveTo>
                  <a:pt x="2444" y="1040"/>
                </a:moveTo>
                <a:lnTo>
                  <a:pt x="2444" y="1078"/>
                </a:lnTo>
                <a:moveTo>
                  <a:pt x="2444" y="1057"/>
                </a:moveTo>
                <a:lnTo>
                  <a:pt x="2468" y="1054"/>
                </a:lnTo>
                <a:lnTo>
                  <a:pt x="2466" y="1054"/>
                </a:lnTo>
                <a:lnTo>
                  <a:pt x="2458" y="1057"/>
                </a:lnTo>
                <a:moveTo>
                  <a:pt x="2422" y="1050"/>
                </a:moveTo>
                <a:lnTo>
                  <a:pt x="2425" y="1054"/>
                </a:lnTo>
                <a:lnTo>
                  <a:pt x="2422" y="1078"/>
                </a:lnTo>
                <a:moveTo>
                  <a:pt x="2398" y="1081"/>
                </a:moveTo>
                <a:lnTo>
                  <a:pt x="2425" y="1081"/>
                </a:lnTo>
                <a:lnTo>
                  <a:pt x="2456" y="1078"/>
                </a:lnTo>
                <a:lnTo>
                  <a:pt x="2485" y="1078"/>
                </a:lnTo>
                <a:lnTo>
                  <a:pt x="2482" y="1076"/>
                </a:lnTo>
                <a:lnTo>
                  <a:pt x="2475" y="1078"/>
                </a:lnTo>
                <a:moveTo>
                  <a:pt x="2538" y="939"/>
                </a:moveTo>
                <a:lnTo>
                  <a:pt x="2535" y="949"/>
                </a:lnTo>
                <a:lnTo>
                  <a:pt x="2528" y="966"/>
                </a:lnTo>
                <a:lnTo>
                  <a:pt x="2518" y="982"/>
                </a:lnTo>
                <a:lnTo>
                  <a:pt x="2511" y="994"/>
                </a:lnTo>
                <a:lnTo>
                  <a:pt x="2506" y="1004"/>
                </a:lnTo>
                <a:lnTo>
                  <a:pt x="2502" y="1009"/>
                </a:lnTo>
                <a:moveTo>
                  <a:pt x="2523" y="973"/>
                </a:moveTo>
                <a:lnTo>
                  <a:pt x="2523" y="1078"/>
                </a:lnTo>
                <a:lnTo>
                  <a:pt x="2521" y="1069"/>
                </a:lnTo>
                <a:lnTo>
                  <a:pt x="2523" y="1057"/>
                </a:lnTo>
                <a:moveTo>
                  <a:pt x="2562" y="939"/>
                </a:moveTo>
                <a:lnTo>
                  <a:pt x="2564" y="944"/>
                </a:lnTo>
                <a:lnTo>
                  <a:pt x="2564" y="942"/>
                </a:lnTo>
                <a:lnTo>
                  <a:pt x="2562" y="1083"/>
                </a:lnTo>
                <a:lnTo>
                  <a:pt x="2562" y="1052"/>
                </a:lnTo>
                <a:moveTo>
                  <a:pt x="2535" y="982"/>
                </a:moveTo>
                <a:lnTo>
                  <a:pt x="2595" y="973"/>
                </a:lnTo>
                <a:lnTo>
                  <a:pt x="2593" y="973"/>
                </a:lnTo>
                <a:lnTo>
                  <a:pt x="2586" y="975"/>
                </a:lnTo>
                <a:moveTo>
                  <a:pt x="2557" y="982"/>
                </a:moveTo>
                <a:lnTo>
                  <a:pt x="2554" y="997"/>
                </a:lnTo>
                <a:lnTo>
                  <a:pt x="2550" y="1009"/>
                </a:lnTo>
                <a:lnTo>
                  <a:pt x="2542" y="1023"/>
                </a:lnTo>
                <a:lnTo>
                  <a:pt x="2538" y="1035"/>
                </a:lnTo>
                <a:lnTo>
                  <a:pt x="2533" y="1045"/>
                </a:lnTo>
                <a:lnTo>
                  <a:pt x="2528" y="1052"/>
                </a:lnTo>
                <a:moveTo>
                  <a:pt x="2564" y="980"/>
                </a:moveTo>
                <a:lnTo>
                  <a:pt x="2590" y="1040"/>
                </a:lnTo>
                <a:lnTo>
                  <a:pt x="2605" y="1042"/>
                </a:lnTo>
                <a:lnTo>
                  <a:pt x="2602" y="1042"/>
                </a:lnTo>
                <a:lnTo>
                  <a:pt x="2590" y="1038"/>
                </a:lnTo>
                <a:lnTo>
                  <a:pt x="2586" y="1033"/>
                </a:lnTo>
                <a:moveTo>
                  <a:pt x="2578" y="1038"/>
                </a:moveTo>
                <a:lnTo>
                  <a:pt x="2545" y="1042"/>
                </a:lnTo>
                <a:moveTo>
                  <a:pt x="2631" y="954"/>
                </a:moveTo>
                <a:lnTo>
                  <a:pt x="2696" y="942"/>
                </a:lnTo>
                <a:lnTo>
                  <a:pt x="2694" y="942"/>
                </a:lnTo>
                <a:lnTo>
                  <a:pt x="2686" y="944"/>
                </a:lnTo>
                <a:moveTo>
                  <a:pt x="2665" y="949"/>
                </a:moveTo>
                <a:lnTo>
                  <a:pt x="2665" y="1081"/>
                </a:lnTo>
                <a:lnTo>
                  <a:pt x="2662" y="1071"/>
                </a:lnTo>
                <a:lnTo>
                  <a:pt x="2665" y="1061"/>
                </a:lnTo>
                <a:moveTo>
                  <a:pt x="2617" y="1016"/>
                </a:moveTo>
                <a:lnTo>
                  <a:pt x="2708" y="999"/>
                </a:lnTo>
                <a:lnTo>
                  <a:pt x="2703" y="999"/>
                </a:lnTo>
                <a:lnTo>
                  <a:pt x="2698" y="1002"/>
                </a:lnTo>
                <a:moveTo>
                  <a:pt x="2691" y="961"/>
                </a:moveTo>
                <a:lnTo>
                  <a:pt x="2691" y="968"/>
                </a:lnTo>
                <a:lnTo>
                  <a:pt x="2677" y="997"/>
                </a:lnTo>
                <a:moveTo>
                  <a:pt x="2636" y="968"/>
                </a:moveTo>
                <a:lnTo>
                  <a:pt x="2646" y="987"/>
                </a:lnTo>
                <a:lnTo>
                  <a:pt x="2646" y="994"/>
                </a:lnTo>
                <a:moveTo>
                  <a:pt x="2737" y="966"/>
                </a:moveTo>
                <a:lnTo>
                  <a:pt x="2780" y="961"/>
                </a:lnTo>
                <a:lnTo>
                  <a:pt x="2778" y="961"/>
                </a:lnTo>
                <a:lnTo>
                  <a:pt x="2770" y="963"/>
                </a:lnTo>
                <a:moveTo>
                  <a:pt x="2758" y="942"/>
                </a:moveTo>
                <a:lnTo>
                  <a:pt x="2758" y="1028"/>
                </a:lnTo>
                <a:lnTo>
                  <a:pt x="2756" y="1023"/>
                </a:lnTo>
                <a:lnTo>
                  <a:pt x="2758" y="1014"/>
                </a:lnTo>
                <a:moveTo>
                  <a:pt x="2742" y="973"/>
                </a:moveTo>
                <a:lnTo>
                  <a:pt x="2744" y="980"/>
                </a:lnTo>
                <a:lnTo>
                  <a:pt x="2744" y="1004"/>
                </a:lnTo>
                <a:lnTo>
                  <a:pt x="2742" y="997"/>
                </a:lnTo>
                <a:lnTo>
                  <a:pt x="2775" y="994"/>
                </a:lnTo>
                <a:lnTo>
                  <a:pt x="2773" y="994"/>
                </a:lnTo>
                <a:lnTo>
                  <a:pt x="2775" y="973"/>
                </a:lnTo>
                <a:lnTo>
                  <a:pt x="2778" y="975"/>
                </a:lnTo>
                <a:lnTo>
                  <a:pt x="2744" y="980"/>
                </a:lnTo>
                <a:moveTo>
                  <a:pt x="2756" y="997"/>
                </a:moveTo>
                <a:lnTo>
                  <a:pt x="2749" y="1009"/>
                </a:lnTo>
                <a:lnTo>
                  <a:pt x="2742" y="1021"/>
                </a:lnTo>
                <a:lnTo>
                  <a:pt x="2734" y="1028"/>
                </a:lnTo>
                <a:lnTo>
                  <a:pt x="2725" y="1035"/>
                </a:lnTo>
                <a:moveTo>
                  <a:pt x="2761" y="1002"/>
                </a:moveTo>
                <a:lnTo>
                  <a:pt x="2773" y="1018"/>
                </a:lnTo>
                <a:moveTo>
                  <a:pt x="2792" y="942"/>
                </a:moveTo>
                <a:lnTo>
                  <a:pt x="2792" y="949"/>
                </a:lnTo>
                <a:lnTo>
                  <a:pt x="2785" y="980"/>
                </a:lnTo>
                <a:lnTo>
                  <a:pt x="2780" y="994"/>
                </a:lnTo>
                <a:lnTo>
                  <a:pt x="2778" y="1004"/>
                </a:lnTo>
                <a:moveTo>
                  <a:pt x="2787" y="978"/>
                </a:moveTo>
                <a:lnTo>
                  <a:pt x="2816" y="973"/>
                </a:lnTo>
                <a:lnTo>
                  <a:pt x="2814" y="973"/>
                </a:lnTo>
                <a:lnTo>
                  <a:pt x="2804" y="975"/>
                </a:lnTo>
                <a:moveTo>
                  <a:pt x="2802" y="978"/>
                </a:moveTo>
                <a:lnTo>
                  <a:pt x="2802" y="985"/>
                </a:lnTo>
                <a:lnTo>
                  <a:pt x="2794" y="997"/>
                </a:lnTo>
                <a:lnTo>
                  <a:pt x="2790" y="1009"/>
                </a:lnTo>
                <a:lnTo>
                  <a:pt x="2782" y="1018"/>
                </a:lnTo>
                <a:lnTo>
                  <a:pt x="2775" y="1023"/>
                </a:lnTo>
                <a:lnTo>
                  <a:pt x="2770" y="1030"/>
                </a:lnTo>
                <a:moveTo>
                  <a:pt x="2785" y="992"/>
                </a:moveTo>
                <a:lnTo>
                  <a:pt x="2792" y="1004"/>
                </a:lnTo>
                <a:lnTo>
                  <a:pt x="2799" y="1018"/>
                </a:lnTo>
                <a:lnTo>
                  <a:pt x="2806" y="1030"/>
                </a:lnTo>
                <a:lnTo>
                  <a:pt x="2809" y="1033"/>
                </a:lnTo>
                <a:lnTo>
                  <a:pt x="2821" y="1033"/>
                </a:lnTo>
                <a:lnTo>
                  <a:pt x="2809" y="1030"/>
                </a:lnTo>
                <a:lnTo>
                  <a:pt x="2802" y="1023"/>
                </a:lnTo>
                <a:moveTo>
                  <a:pt x="2744" y="1040"/>
                </a:moveTo>
                <a:lnTo>
                  <a:pt x="2766" y="1038"/>
                </a:lnTo>
                <a:lnTo>
                  <a:pt x="2799" y="1033"/>
                </a:lnTo>
                <a:lnTo>
                  <a:pt x="2797" y="1033"/>
                </a:lnTo>
                <a:lnTo>
                  <a:pt x="2785" y="1035"/>
                </a:lnTo>
                <a:moveTo>
                  <a:pt x="2773" y="1040"/>
                </a:moveTo>
                <a:lnTo>
                  <a:pt x="2773" y="1078"/>
                </a:lnTo>
                <a:moveTo>
                  <a:pt x="2773" y="1057"/>
                </a:moveTo>
                <a:lnTo>
                  <a:pt x="2797" y="1054"/>
                </a:lnTo>
                <a:lnTo>
                  <a:pt x="2794" y="1054"/>
                </a:lnTo>
                <a:lnTo>
                  <a:pt x="2790" y="1057"/>
                </a:lnTo>
                <a:moveTo>
                  <a:pt x="2751" y="1050"/>
                </a:moveTo>
                <a:lnTo>
                  <a:pt x="2754" y="1054"/>
                </a:lnTo>
                <a:lnTo>
                  <a:pt x="2754" y="1078"/>
                </a:lnTo>
                <a:moveTo>
                  <a:pt x="2730" y="1081"/>
                </a:moveTo>
                <a:lnTo>
                  <a:pt x="2754" y="1081"/>
                </a:lnTo>
                <a:lnTo>
                  <a:pt x="2785" y="1078"/>
                </a:lnTo>
                <a:lnTo>
                  <a:pt x="2816" y="1078"/>
                </a:lnTo>
                <a:lnTo>
                  <a:pt x="2811" y="1076"/>
                </a:lnTo>
                <a:lnTo>
                  <a:pt x="2804" y="1078"/>
                </a:lnTo>
                <a:moveTo>
                  <a:pt x="2914" y="942"/>
                </a:moveTo>
                <a:lnTo>
                  <a:pt x="2912" y="946"/>
                </a:lnTo>
                <a:lnTo>
                  <a:pt x="2900" y="954"/>
                </a:lnTo>
                <a:lnTo>
                  <a:pt x="2883" y="961"/>
                </a:lnTo>
                <a:lnTo>
                  <a:pt x="2864" y="968"/>
                </a:lnTo>
                <a:lnTo>
                  <a:pt x="2862" y="954"/>
                </a:lnTo>
                <a:lnTo>
                  <a:pt x="2864" y="968"/>
                </a:lnTo>
                <a:lnTo>
                  <a:pt x="2864" y="970"/>
                </a:lnTo>
                <a:lnTo>
                  <a:pt x="2862" y="990"/>
                </a:lnTo>
                <a:lnTo>
                  <a:pt x="2862" y="1009"/>
                </a:lnTo>
                <a:lnTo>
                  <a:pt x="2859" y="1023"/>
                </a:lnTo>
                <a:lnTo>
                  <a:pt x="2857" y="1038"/>
                </a:lnTo>
                <a:lnTo>
                  <a:pt x="2852" y="1052"/>
                </a:lnTo>
                <a:lnTo>
                  <a:pt x="2847" y="1064"/>
                </a:lnTo>
                <a:lnTo>
                  <a:pt x="2845" y="1066"/>
                </a:lnTo>
                <a:lnTo>
                  <a:pt x="2840" y="1074"/>
                </a:lnTo>
                <a:lnTo>
                  <a:pt x="2835" y="1081"/>
                </a:lnTo>
                <a:moveTo>
                  <a:pt x="2866" y="994"/>
                </a:moveTo>
                <a:lnTo>
                  <a:pt x="2931" y="987"/>
                </a:lnTo>
                <a:lnTo>
                  <a:pt x="2929" y="985"/>
                </a:lnTo>
                <a:lnTo>
                  <a:pt x="2924" y="987"/>
                </a:lnTo>
                <a:moveTo>
                  <a:pt x="2871" y="1016"/>
                </a:moveTo>
                <a:lnTo>
                  <a:pt x="2876" y="1028"/>
                </a:lnTo>
                <a:lnTo>
                  <a:pt x="2876" y="1078"/>
                </a:lnTo>
                <a:lnTo>
                  <a:pt x="2876" y="1066"/>
                </a:lnTo>
                <a:lnTo>
                  <a:pt x="2917" y="1064"/>
                </a:lnTo>
                <a:lnTo>
                  <a:pt x="2912" y="1064"/>
                </a:lnTo>
                <a:lnTo>
                  <a:pt x="2917" y="1016"/>
                </a:lnTo>
                <a:lnTo>
                  <a:pt x="2919" y="1023"/>
                </a:lnTo>
                <a:lnTo>
                  <a:pt x="2914" y="1023"/>
                </a:lnTo>
                <a:lnTo>
                  <a:pt x="2876" y="1028"/>
                </a:lnTo>
                <a:moveTo>
                  <a:pt x="2955" y="949"/>
                </a:moveTo>
                <a:lnTo>
                  <a:pt x="2958" y="966"/>
                </a:lnTo>
                <a:lnTo>
                  <a:pt x="2960" y="1018"/>
                </a:lnTo>
                <a:lnTo>
                  <a:pt x="2962" y="1071"/>
                </a:lnTo>
                <a:lnTo>
                  <a:pt x="2960" y="1057"/>
                </a:lnTo>
                <a:lnTo>
                  <a:pt x="3018" y="1052"/>
                </a:lnTo>
                <a:lnTo>
                  <a:pt x="3013" y="1052"/>
                </a:lnTo>
                <a:lnTo>
                  <a:pt x="3006" y="1054"/>
                </a:lnTo>
                <a:moveTo>
                  <a:pt x="2958" y="963"/>
                </a:moveTo>
                <a:lnTo>
                  <a:pt x="3030" y="956"/>
                </a:lnTo>
                <a:lnTo>
                  <a:pt x="3027" y="954"/>
                </a:lnTo>
                <a:lnTo>
                  <a:pt x="3025" y="958"/>
                </a:lnTo>
                <a:lnTo>
                  <a:pt x="3022" y="1026"/>
                </a:lnTo>
                <a:lnTo>
                  <a:pt x="3022" y="1050"/>
                </a:lnTo>
                <a:lnTo>
                  <a:pt x="3020" y="1057"/>
                </a:lnTo>
                <a:lnTo>
                  <a:pt x="3020" y="1061"/>
                </a:lnTo>
                <a:lnTo>
                  <a:pt x="3015" y="1054"/>
                </a:lnTo>
                <a:moveTo>
                  <a:pt x="2977" y="982"/>
                </a:moveTo>
                <a:lnTo>
                  <a:pt x="2977" y="992"/>
                </a:lnTo>
                <a:lnTo>
                  <a:pt x="2979" y="1033"/>
                </a:lnTo>
                <a:lnTo>
                  <a:pt x="2979" y="1021"/>
                </a:lnTo>
                <a:lnTo>
                  <a:pt x="3006" y="1018"/>
                </a:lnTo>
                <a:lnTo>
                  <a:pt x="3003" y="1018"/>
                </a:lnTo>
                <a:lnTo>
                  <a:pt x="3003" y="985"/>
                </a:lnTo>
                <a:lnTo>
                  <a:pt x="3006" y="987"/>
                </a:lnTo>
                <a:lnTo>
                  <a:pt x="3003" y="990"/>
                </a:lnTo>
                <a:lnTo>
                  <a:pt x="2979" y="992"/>
                </a:lnTo>
                <a:moveTo>
                  <a:pt x="3073" y="949"/>
                </a:moveTo>
                <a:lnTo>
                  <a:pt x="3073" y="956"/>
                </a:lnTo>
                <a:lnTo>
                  <a:pt x="3075" y="1035"/>
                </a:lnTo>
                <a:moveTo>
                  <a:pt x="3056" y="1050"/>
                </a:moveTo>
                <a:lnTo>
                  <a:pt x="3087" y="1026"/>
                </a:lnTo>
                <a:moveTo>
                  <a:pt x="3085" y="992"/>
                </a:moveTo>
                <a:lnTo>
                  <a:pt x="3056" y="999"/>
                </a:lnTo>
                <a:moveTo>
                  <a:pt x="3090" y="968"/>
                </a:moveTo>
                <a:lnTo>
                  <a:pt x="3145" y="958"/>
                </a:lnTo>
                <a:moveTo>
                  <a:pt x="3114" y="937"/>
                </a:moveTo>
                <a:lnTo>
                  <a:pt x="3116" y="942"/>
                </a:lnTo>
                <a:lnTo>
                  <a:pt x="3111" y="982"/>
                </a:lnTo>
                <a:moveTo>
                  <a:pt x="3097" y="980"/>
                </a:moveTo>
                <a:lnTo>
                  <a:pt x="3099" y="985"/>
                </a:lnTo>
                <a:lnTo>
                  <a:pt x="3099" y="1050"/>
                </a:lnTo>
                <a:moveTo>
                  <a:pt x="3099" y="985"/>
                </a:moveTo>
                <a:lnTo>
                  <a:pt x="3135" y="978"/>
                </a:lnTo>
                <a:lnTo>
                  <a:pt x="3130" y="975"/>
                </a:lnTo>
                <a:lnTo>
                  <a:pt x="3130" y="1045"/>
                </a:lnTo>
                <a:moveTo>
                  <a:pt x="3121" y="997"/>
                </a:moveTo>
                <a:lnTo>
                  <a:pt x="3118" y="997"/>
                </a:lnTo>
                <a:lnTo>
                  <a:pt x="3099" y="1002"/>
                </a:lnTo>
                <a:moveTo>
                  <a:pt x="3099" y="1016"/>
                </a:moveTo>
                <a:lnTo>
                  <a:pt x="3123" y="1011"/>
                </a:lnTo>
                <a:moveTo>
                  <a:pt x="3121" y="1026"/>
                </a:moveTo>
                <a:lnTo>
                  <a:pt x="3099" y="1030"/>
                </a:lnTo>
                <a:moveTo>
                  <a:pt x="3082" y="1052"/>
                </a:moveTo>
                <a:lnTo>
                  <a:pt x="3150" y="1042"/>
                </a:lnTo>
                <a:lnTo>
                  <a:pt x="3145" y="1040"/>
                </a:lnTo>
                <a:lnTo>
                  <a:pt x="3138" y="1042"/>
                </a:lnTo>
                <a:moveTo>
                  <a:pt x="3123" y="1057"/>
                </a:moveTo>
                <a:lnTo>
                  <a:pt x="3135" y="1066"/>
                </a:lnTo>
                <a:lnTo>
                  <a:pt x="3142" y="1076"/>
                </a:lnTo>
                <a:moveTo>
                  <a:pt x="3106" y="1054"/>
                </a:moveTo>
                <a:lnTo>
                  <a:pt x="3104" y="1061"/>
                </a:lnTo>
                <a:lnTo>
                  <a:pt x="3094" y="1074"/>
                </a:lnTo>
                <a:lnTo>
                  <a:pt x="3082" y="1083"/>
                </a:lnTo>
                <a:moveTo>
                  <a:pt x="3210" y="954"/>
                </a:moveTo>
                <a:lnTo>
                  <a:pt x="3166" y="954"/>
                </a:lnTo>
                <a:lnTo>
                  <a:pt x="3162" y="1006"/>
                </a:lnTo>
                <a:lnTo>
                  <a:pt x="3166" y="999"/>
                </a:lnTo>
                <a:lnTo>
                  <a:pt x="3178" y="994"/>
                </a:lnTo>
                <a:lnTo>
                  <a:pt x="3190" y="994"/>
                </a:lnTo>
                <a:lnTo>
                  <a:pt x="3205" y="999"/>
                </a:lnTo>
                <a:lnTo>
                  <a:pt x="3212" y="1011"/>
                </a:lnTo>
                <a:lnTo>
                  <a:pt x="3217" y="1028"/>
                </a:lnTo>
                <a:lnTo>
                  <a:pt x="3217" y="1040"/>
                </a:lnTo>
                <a:lnTo>
                  <a:pt x="3212" y="1057"/>
                </a:lnTo>
                <a:lnTo>
                  <a:pt x="3205" y="1066"/>
                </a:lnTo>
                <a:lnTo>
                  <a:pt x="3190" y="1074"/>
                </a:lnTo>
                <a:lnTo>
                  <a:pt x="3178" y="1074"/>
                </a:lnTo>
                <a:lnTo>
                  <a:pt x="3166" y="1066"/>
                </a:lnTo>
                <a:lnTo>
                  <a:pt x="3162" y="1061"/>
                </a:lnTo>
                <a:lnTo>
                  <a:pt x="3157" y="1050"/>
                </a:lnTo>
                <a:moveTo>
                  <a:pt x="3267" y="954"/>
                </a:moveTo>
                <a:lnTo>
                  <a:pt x="3255" y="961"/>
                </a:lnTo>
                <a:lnTo>
                  <a:pt x="3246" y="978"/>
                </a:lnTo>
                <a:lnTo>
                  <a:pt x="3243" y="1006"/>
                </a:lnTo>
                <a:lnTo>
                  <a:pt x="3243" y="1023"/>
                </a:lnTo>
                <a:lnTo>
                  <a:pt x="3246" y="1050"/>
                </a:lnTo>
                <a:lnTo>
                  <a:pt x="3255" y="1066"/>
                </a:lnTo>
                <a:lnTo>
                  <a:pt x="3267" y="1074"/>
                </a:lnTo>
                <a:lnTo>
                  <a:pt x="3277" y="1074"/>
                </a:lnTo>
                <a:lnTo>
                  <a:pt x="3289" y="1066"/>
                </a:lnTo>
                <a:lnTo>
                  <a:pt x="3298" y="1050"/>
                </a:lnTo>
                <a:lnTo>
                  <a:pt x="3301" y="1023"/>
                </a:lnTo>
                <a:lnTo>
                  <a:pt x="3301" y="1006"/>
                </a:lnTo>
                <a:lnTo>
                  <a:pt x="3298" y="978"/>
                </a:lnTo>
                <a:lnTo>
                  <a:pt x="3289" y="961"/>
                </a:lnTo>
                <a:lnTo>
                  <a:pt x="3277" y="954"/>
                </a:lnTo>
                <a:lnTo>
                  <a:pt x="3267" y="954"/>
                </a:lnTo>
                <a:close/>
                <a:moveTo>
                  <a:pt x="3378" y="1011"/>
                </a:moveTo>
                <a:lnTo>
                  <a:pt x="3368" y="999"/>
                </a:lnTo>
                <a:lnTo>
                  <a:pt x="3361" y="994"/>
                </a:lnTo>
                <a:lnTo>
                  <a:pt x="3349" y="994"/>
                </a:lnTo>
                <a:lnTo>
                  <a:pt x="3339" y="999"/>
                </a:lnTo>
                <a:lnTo>
                  <a:pt x="3332" y="1011"/>
                </a:lnTo>
                <a:lnTo>
                  <a:pt x="3327" y="1028"/>
                </a:lnTo>
                <a:lnTo>
                  <a:pt x="3327" y="1040"/>
                </a:lnTo>
                <a:lnTo>
                  <a:pt x="3332" y="1057"/>
                </a:lnTo>
                <a:lnTo>
                  <a:pt x="3339" y="1066"/>
                </a:lnTo>
                <a:lnTo>
                  <a:pt x="3349" y="1074"/>
                </a:lnTo>
                <a:lnTo>
                  <a:pt x="3361" y="1074"/>
                </a:lnTo>
                <a:lnTo>
                  <a:pt x="3368" y="1066"/>
                </a:lnTo>
                <a:lnTo>
                  <a:pt x="3378" y="1057"/>
                </a:lnTo>
                <a:moveTo>
                  <a:pt x="3404" y="1074"/>
                </a:moveTo>
                <a:lnTo>
                  <a:pt x="3404" y="994"/>
                </a:lnTo>
                <a:moveTo>
                  <a:pt x="3404" y="1016"/>
                </a:moveTo>
                <a:lnTo>
                  <a:pt x="3416" y="999"/>
                </a:lnTo>
                <a:lnTo>
                  <a:pt x="3423" y="994"/>
                </a:lnTo>
                <a:lnTo>
                  <a:pt x="3438" y="994"/>
                </a:lnTo>
                <a:lnTo>
                  <a:pt x="3445" y="999"/>
                </a:lnTo>
                <a:lnTo>
                  <a:pt x="3450" y="1016"/>
                </a:lnTo>
                <a:lnTo>
                  <a:pt x="3450" y="1074"/>
                </a:lnTo>
                <a:moveTo>
                  <a:pt x="3450" y="1016"/>
                </a:moveTo>
                <a:lnTo>
                  <a:pt x="3462" y="999"/>
                </a:lnTo>
                <a:lnTo>
                  <a:pt x="3471" y="994"/>
                </a:lnTo>
                <a:lnTo>
                  <a:pt x="3483" y="994"/>
                </a:lnTo>
                <a:lnTo>
                  <a:pt x="3493" y="999"/>
                </a:lnTo>
                <a:lnTo>
                  <a:pt x="3495" y="1016"/>
                </a:lnTo>
                <a:lnTo>
                  <a:pt x="3495" y="1074"/>
                </a:lnTo>
                <a:moveTo>
                  <a:pt x="3555" y="944"/>
                </a:moveTo>
                <a:lnTo>
                  <a:pt x="3558" y="958"/>
                </a:lnTo>
                <a:lnTo>
                  <a:pt x="3558" y="980"/>
                </a:lnTo>
                <a:lnTo>
                  <a:pt x="3555" y="1002"/>
                </a:lnTo>
                <a:lnTo>
                  <a:pt x="3553" y="1021"/>
                </a:lnTo>
                <a:lnTo>
                  <a:pt x="3550" y="1038"/>
                </a:lnTo>
                <a:lnTo>
                  <a:pt x="3546" y="1052"/>
                </a:lnTo>
                <a:lnTo>
                  <a:pt x="3541" y="1064"/>
                </a:lnTo>
                <a:lnTo>
                  <a:pt x="3538" y="1071"/>
                </a:lnTo>
                <a:moveTo>
                  <a:pt x="3558" y="958"/>
                </a:moveTo>
                <a:lnTo>
                  <a:pt x="3620" y="951"/>
                </a:lnTo>
                <a:lnTo>
                  <a:pt x="3610" y="951"/>
                </a:lnTo>
                <a:moveTo>
                  <a:pt x="3570" y="963"/>
                </a:moveTo>
                <a:lnTo>
                  <a:pt x="3572" y="973"/>
                </a:lnTo>
                <a:lnTo>
                  <a:pt x="3572" y="1006"/>
                </a:lnTo>
                <a:lnTo>
                  <a:pt x="3570" y="1002"/>
                </a:lnTo>
                <a:lnTo>
                  <a:pt x="3610" y="997"/>
                </a:lnTo>
                <a:lnTo>
                  <a:pt x="3608" y="997"/>
                </a:lnTo>
                <a:lnTo>
                  <a:pt x="3613" y="963"/>
                </a:lnTo>
                <a:lnTo>
                  <a:pt x="3613" y="966"/>
                </a:lnTo>
                <a:lnTo>
                  <a:pt x="3572" y="973"/>
                </a:lnTo>
                <a:moveTo>
                  <a:pt x="3572" y="987"/>
                </a:moveTo>
                <a:lnTo>
                  <a:pt x="3601" y="982"/>
                </a:lnTo>
                <a:lnTo>
                  <a:pt x="3598" y="982"/>
                </a:lnTo>
                <a:lnTo>
                  <a:pt x="3594" y="985"/>
                </a:lnTo>
                <a:moveTo>
                  <a:pt x="3570" y="1016"/>
                </a:moveTo>
                <a:lnTo>
                  <a:pt x="3610" y="1011"/>
                </a:lnTo>
                <a:lnTo>
                  <a:pt x="3610" y="1009"/>
                </a:lnTo>
                <a:lnTo>
                  <a:pt x="3591" y="1033"/>
                </a:lnTo>
                <a:moveTo>
                  <a:pt x="3589" y="1023"/>
                </a:moveTo>
                <a:lnTo>
                  <a:pt x="3591" y="1030"/>
                </a:lnTo>
                <a:lnTo>
                  <a:pt x="3594" y="1038"/>
                </a:lnTo>
                <a:lnTo>
                  <a:pt x="3594" y="1069"/>
                </a:lnTo>
                <a:lnTo>
                  <a:pt x="3591" y="1076"/>
                </a:lnTo>
                <a:lnTo>
                  <a:pt x="3579" y="1061"/>
                </a:lnTo>
                <a:lnTo>
                  <a:pt x="3591" y="1076"/>
                </a:lnTo>
                <a:moveTo>
                  <a:pt x="3560" y="1040"/>
                </a:moveTo>
                <a:lnTo>
                  <a:pt x="3560" y="1042"/>
                </a:lnTo>
                <a:lnTo>
                  <a:pt x="3630" y="1033"/>
                </a:lnTo>
                <a:lnTo>
                  <a:pt x="3625" y="1033"/>
                </a:lnTo>
                <a:lnTo>
                  <a:pt x="3620" y="1035"/>
                </a:lnTo>
                <a:moveTo>
                  <a:pt x="3685" y="954"/>
                </a:moveTo>
                <a:lnTo>
                  <a:pt x="3690" y="949"/>
                </a:lnTo>
                <a:lnTo>
                  <a:pt x="3690" y="951"/>
                </a:lnTo>
                <a:lnTo>
                  <a:pt x="3678" y="958"/>
                </a:lnTo>
                <a:lnTo>
                  <a:pt x="3675" y="958"/>
                </a:lnTo>
                <a:lnTo>
                  <a:pt x="3666" y="963"/>
                </a:lnTo>
                <a:lnTo>
                  <a:pt x="3658" y="968"/>
                </a:lnTo>
                <a:moveTo>
                  <a:pt x="3678" y="961"/>
                </a:moveTo>
                <a:lnTo>
                  <a:pt x="3675" y="1074"/>
                </a:lnTo>
                <a:lnTo>
                  <a:pt x="3675" y="1059"/>
                </a:lnTo>
                <a:moveTo>
                  <a:pt x="3678" y="1002"/>
                </a:moveTo>
                <a:lnTo>
                  <a:pt x="3687" y="1014"/>
                </a:lnTo>
                <a:lnTo>
                  <a:pt x="3690" y="1016"/>
                </a:lnTo>
                <a:moveTo>
                  <a:pt x="3678" y="992"/>
                </a:moveTo>
                <a:lnTo>
                  <a:pt x="3668" y="1016"/>
                </a:lnTo>
                <a:lnTo>
                  <a:pt x="3658" y="1030"/>
                </a:lnTo>
                <a:lnTo>
                  <a:pt x="3654" y="1042"/>
                </a:lnTo>
                <a:lnTo>
                  <a:pt x="3646" y="1050"/>
                </a:lnTo>
                <a:moveTo>
                  <a:pt x="3651" y="994"/>
                </a:moveTo>
                <a:lnTo>
                  <a:pt x="3692" y="987"/>
                </a:lnTo>
                <a:moveTo>
                  <a:pt x="3697" y="973"/>
                </a:moveTo>
                <a:lnTo>
                  <a:pt x="3699" y="982"/>
                </a:lnTo>
                <a:lnTo>
                  <a:pt x="3699" y="1028"/>
                </a:lnTo>
                <a:lnTo>
                  <a:pt x="3699" y="1026"/>
                </a:lnTo>
                <a:lnTo>
                  <a:pt x="3699" y="1021"/>
                </a:lnTo>
                <a:lnTo>
                  <a:pt x="3733" y="1016"/>
                </a:lnTo>
                <a:lnTo>
                  <a:pt x="3738" y="973"/>
                </a:lnTo>
                <a:lnTo>
                  <a:pt x="3740" y="978"/>
                </a:lnTo>
                <a:lnTo>
                  <a:pt x="3699" y="982"/>
                </a:lnTo>
                <a:moveTo>
                  <a:pt x="3716" y="939"/>
                </a:moveTo>
                <a:lnTo>
                  <a:pt x="3721" y="946"/>
                </a:lnTo>
                <a:lnTo>
                  <a:pt x="3718" y="944"/>
                </a:lnTo>
                <a:lnTo>
                  <a:pt x="3718" y="1083"/>
                </a:lnTo>
                <a:lnTo>
                  <a:pt x="3716" y="1076"/>
                </a:lnTo>
                <a:lnTo>
                  <a:pt x="3718" y="1061"/>
                </a:lnTo>
                <a:moveTo>
                  <a:pt x="3781" y="944"/>
                </a:moveTo>
                <a:lnTo>
                  <a:pt x="3783" y="949"/>
                </a:lnTo>
                <a:lnTo>
                  <a:pt x="3781" y="946"/>
                </a:lnTo>
                <a:lnTo>
                  <a:pt x="3781" y="1081"/>
                </a:lnTo>
                <a:lnTo>
                  <a:pt x="3778" y="1071"/>
                </a:lnTo>
                <a:lnTo>
                  <a:pt x="3781" y="1054"/>
                </a:lnTo>
                <a:moveTo>
                  <a:pt x="3759" y="982"/>
                </a:moveTo>
                <a:lnTo>
                  <a:pt x="3793" y="978"/>
                </a:lnTo>
                <a:moveTo>
                  <a:pt x="3781" y="992"/>
                </a:moveTo>
                <a:lnTo>
                  <a:pt x="3795" y="1006"/>
                </a:lnTo>
                <a:moveTo>
                  <a:pt x="3781" y="985"/>
                </a:moveTo>
                <a:lnTo>
                  <a:pt x="3774" y="1004"/>
                </a:lnTo>
                <a:lnTo>
                  <a:pt x="3766" y="1021"/>
                </a:lnTo>
                <a:lnTo>
                  <a:pt x="3759" y="1030"/>
                </a:lnTo>
                <a:lnTo>
                  <a:pt x="3757" y="1038"/>
                </a:lnTo>
                <a:moveTo>
                  <a:pt x="3798" y="975"/>
                </a:moveTo>
                <a:lnTo>
                  <a:pt x="3843" y="968"/>
                </a:lnTo>
                <a:lnTo>
                  <a:pt x="3841" y="966"/>
                </a:lnTo>
                <a:lnTo>
                  <a:pt x="3834" y="970"/>
                </a:lnTo>
                <a:moveTo>
                  <a:pt x="3819" y="942"/>
                </a:moveTo>
                <a:lnTo>
                  <a:pt x="3819" y="946"/>
                </a:lnTo>
                <a:lnTo>
                  <a:pt x="3817" y="992"/>
                </a:lnTo>
                <a:moveTo>
                  <a:pt x="3802" y="990"/>
                </a:moveTo>
                <a:lnTo>
                  <a:pt x="3802" y="994"/>
                </a:lnTo>
                <a:lnTo>
                  <a:pt x="3805" y="1069"/>
                </a:lnTo>
                <a:moveTo>
                  <a:pt x="3826" y="1045"/>
                </a:moveTo>
                <a:lnTo>
                  <a:pt x="3805" y="1047"/>
                </a:lnTo>
                <a:moveTo>
                  <a:pt x="3826" y="1026"/>
                </a:moveTo>
                <a:lnTo>
                  <a:pt x="3805" y="1030"/>
                </a:lnTo>
                <a:moveTo>
                  <a:pt x="3826" y="1009"/>
                </a:moveTo>
                <a:lnTo>
                  <a:pt x="3805" y="1014"/>
                </a:lnTo>
                <a:moveTo>
                  <a:pt x="3805" y="997"/>
                </a:moveTo>
                <a:lnTo>
                  <a:pt x="3838" y="990"/>
                </a:lnTo>
                <a:lnTo>
                  <a:pt x="3836" y="987"/>
                </a:lnTo>
                <a:lnTo>
                  <a:pt x="3834" y="1066"/>
                </a:lnTo>
                <a:moveTo>
                  <a:pt x="3788" y="1071"/>
                </a:moveTo>
                <a:lnTo>
                  <a:pt x="3853" y="1064"/>
                </a:lnTo>
                <a:lnTo>
                  <a:pt x="3846" y="1064"/>
                </a:lnTo>
                <a:moveTo>
                  <a:pt x="3915" y="946"/>
                </a:moveTo>
                <a:lnTo>
                  <a:pt x="3918" y="951"/>
                </a:lnTo>
                <a:lnTo>
                  <a:pt x="3918" y="949"/>
                </a:lnTo>
                <a:lnTo>
                  <a:pt x="3915" y="1069"/>
                </a:lnTo>
                <a:moveTo>
                  <a:pt x="3882" y="1016"/>
                </a:moveTo>
                <a:lnTo>
                  <a:pt x="3949" y="1006"/>
                </a:lnTo>
                <a:lnTo>
                  <a:pt x="3942" y="1006"/>
                </a:lnTo>
                <a:lnTo>
                  <a:pt x="3934" y="1009"/>
                </a:lnTo>
                <a:moveTo>
                  <a:pt x="3870" y="1071"/>
                </a:moveTo>
                <a:lnTo>
                  <a:pt x="3958" y="1064"/>
                </a:lnTo>
                <a:lnTo>
                  <a:pt x="3954" y="1064"/>
                </a:lnTo>
                <a:lnTo>
                  <a:pt x="3942" y="1066"/>
                </a:lnTo>
                <a:moveTo>
                  <a:pt x="4004" y="942"/>
                </a:moveTo>
                <a:lnTo>
                  <a:pt x="4004" y="975"/>
                </a:lnTo>
                <a:lnTo>
                  <a:pt x="4002" y="992"/>
                </a:lnTo>
                <a:lnTo>
                  <a:pt x="4002" y="1009"/>
                </a:lnTo>
                <a:lnTo>
                  <a:pt x="3999" y="1023"/>
                </a:lnTo>
                <a:lnTo>
                  <a:pt x="3994" y="1038"/>
                </a:lnTo>
                <a:lnTo>
                  <a:pt x="3992" y="1050"/>
                </a:lnTo>
                <a:lnTo>
                  <a:pt x="3987" y="1061"/>
                </a:lnTo>
                <a:lnTo>
                  <a:pt x="3982" y="1071"/>
                </a:lnTo>
                <a:lnTo>
                  <a:pt x="3980" y="1078"/>
                </a:lnTo>
                <a:moveTo>
                  <a:pt x="4006" y="954"/>
                </a:moveTo>
                <a:lnTo>
                  <a:pt x="4057" y="949"/>
                </a:lnTo>
                <a:lnTo>
                  <a:pt x="4052" y="946"/>
                </a:lnTo>
                <a:lnTo>
                  <a:pt x="4047" y="975"/>
                </a:lnTo>
                <a:lnTo>
                  <a:pt x="4052" y="975"/>
                </a:lnTo>
                <a:lnTo>
                  <a:pt x="4004" y="980"/>
                </a:lnTo>
                <a:moveTo>
                  <a:pt x="4014" y="1002"/>
                </a:moveTo>
                <a:lnTo>
                  <a:pt x="4054" y="997"/>
                </a:lnTo>
                <a:lnTo>
                  <a:pt x="4052" y="994"/>
                </a:lnTo>
                <a:lnTo>
                  <a:pt x="4047" y="997"/>
                </a:lnTo>
                <a:moveTo>
                  <a:pt x="4004" y="1026"/>
                </a:moveTo>
                <a:lnTo>
                  <a:pt x="4069" y="1021"/>
                </a:lnTo>
                <a:lnTo>
                  <a:pt x="4064" y="1021"/>
                </a:lnTo>
                <a:lnTo>
                  <a:pt x="4059" y="1023"/>
                </a:lnTo>
                <a:moveTo>
                  <a:pt x="4028" y="1028"/>
                </a:moveTo>
                <a:lnTo>
                  <a:pt x="4028" y="1030"/>
                </a:lnTo>
                <a:lnTo>
                  <a:pt x="4018" y="1052"/>
                </a:lnTo>
                <a:lnTo>
                  <a:pt x="4009" y="1066"/>
                </a:lnTo>
                <a:lnTo>
                  <a:pt x="4006" y="1069"/>
                </a:lnTo>
                <a:lnTo>
                  <a:pt x="4052" y="1057"/>
                </a:lnTo>
                <a:moveTo>
                  <a:pt x="4042" y="1040"/>
                </a:moveTo>
                <a:lnTo>
                  <a:pt x="4054" y="1057"/>
                </a:lnTo>
                <a:lnTo>
                  <a:pt x="4057" y="1059"/>
                </a:lnTo>
                <a:lnTo>
                  <a:pt x="4057" y="1064"/>
                </a:lnTo>
                <a:lnTo>
                  <a:pt x="4059" y="1066"/>
                </a:lnTo>
                <a:moveTo>
                  <a:pt x="4083" y="1061"/>
                </a:moveTo>
                <a:lnTo>
                  <a:pt x="4078" y="1066"/>
                </a:lnTo>
                <a:lnTo>
                  <a:pt x="4083" y="1074"/>
                </a:lnTo>
                <a:lnTo>
                  <a:pt x="4088" y="106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08" name="group 508"/>
          <p:cNvGrpSpPr/>
          <p:nvPr/>
        </p:nvGrpSpPr>
        <p:grpSpPr>
          <a:xfrm rot="21600000">
            <a:off x="1424176" y="7275830"/>
            <a:ext cx="2061973" cy="1071372"/>
            <a:chOff x="0" y="0"/>
            <a:chExt cx="2061973" cy="1071372"/>
          </a:xfrm>
        </p:grpSpPr>
        <p:sp>
          <p:nvSpPr>
            <p:cNvPr id="10930" name="path 10930"/>
            <p:cNvSpPr/>
            <p:nvPr/>
          </p:nvSpPr>
          <p:spPr>
            <a:xfrm>
              <a:off x="0" y="187452"/>
              <a:ext cx="2000320" cy="883919"/>
            </a:xfrm>
            <a:custGeom>
              <a:avLst/>
              <a:gdLst/>
              <a:ahLst/>
              <a:cxnLst/>
              <a:rect l="0" t="0" r="0" b="0"/>
              <a:pathLst>
                <a:path w="3150" h="1391">
                  <a:moveTo>
                    <a:pt x="13" y="1261"/>
                  </a:moveTo>
                  <a:lnTo>
                    <a:pt x="25" y="1273"/>
                  </a:lnTo>
                  <a:lnTo>
                    <a:pt x="27" y="1278"/>
                  </a:lnTo>
                  <a:lnTo>
                    <a:pt x="22" y="1273"/>
                  </a:lnTo>
                  <a:moveTo>
                    <a:pt x="1" y="1309"/>
                  </a:moveTo>
                  <a:lnTo>
                    <a:pt x="6" y="1309"/>
                  </a:lnTo>
                  <a:lnTo>
                    <a:pt x="27" y="1304"/>
                  </a:lnTo>
                  <a:lnTo>
                    <a:pt x="25" y="1302"/>
                  </a:lnTo>
                  <a:lnTo>
                    <a:pt x="22" y="1371"/>
                  </a:lnTo>
                  <a:lnTo>
                    <a:pt x="42" y="1338"/>
                  </a:lnTo>
                  <a:moveTo>
                    <a:pt x="44" y="1253"/>
                  </a:moveTo>
                  <a:lnTo>
                    <a:pt x="46" y="1256"/>
                  </a:lnTo>
                  <a:lnTo>
                    <a:pt x="56" y="1270"/>
                  </a:lnTo>
                  <a:lnTo>
                    <a:pt x="56" y="1278"/>
                  </a:lnTo>
                  <a:moveTo>
                    <a:pt x="78" y="1244"/>
                  </a:moveTo>
                  <a:lnTo>
                    <a:pt x="78" y="1251"/>
                  </a:lnTo>
                  <a:lnTo>
                    <a:pt x="66" y="1287"/>
                  </a:lnTo>
                  <a:moveTo>
                    <a:pt x="44" y="1282"/>
                  </a:moveTo>
                  <a:lnTo>
                    <a:pt x="46" y="1290"/>
                  </a:lnTo>
                  <a:lnTo>
                    <a:pt x="46" y="1328"/>
                  </a:lnTo>
                  <a:lnTo>
                    <a:pt x="44" y="1321"/>
                  </a:lnTo>
                  <a:lnTo>
                    <a:pt x="80" y="1316"/>
                  </a:lnTo>
                  <a:lnTo>
                    <a:pt x="75" y="1316"/>
                  </a:lnTo>
                  <a:lnTo>
                    <a:pt x="80" y="1282"/>
                  </a:lnTo>
                  <a:lnTo>
                    <a:pt x="80" y="1285"/>
                  </a:lnTo>
                  <a:lnTo>
                    <a:pt x="46" y="1290"/>
                  </a:lnTo>
                  <a:moveTo>
                    <a:pt x="56" y="1323"/>
                  </a:moveTo>
                  <a:lnTo>
                    <a:pt x="54" y="1333"/>
                  </a:lnTo>
                  <a:lnTo>
                    <a:pt x="51" y="1347"/>
                  </a:lnTo>
                  <a:lnTo>
                    <a:pt x="46" y="1362"/>
                  </a:lnTo>
                  <a:lnTo>
                    <a:pt x="42" y="1369"/>
                  </a:lnTo>
                  <a:lnTo>
                    <a:pt x="32" y="1381"/>
                  </a:lnTo>
                  <a:lnTo>
                    <a:pt x="27" y="1388"/>
                  </a:lnTo>
                  <a:moveTo>
                    <a:pt x="66" y="1321"/>
                  </a:moveTo>
                  <a:lnTo>
                    <a:pt x="68" y="1330"/>
                  </a:lnTo>
                  <a:lnTo>
                    <a:pt x="66" y="1364"/>
                  </a:lnTo>
                  <a:lnTo>
                    <a:pt x="68" y="1373"/>
                  </a:lnTo>
                  <a:lnTo>
                    <a:pt x="70" y="1378"/>
                  </a:lnTo>
                  <a:lnTo>
                    <a:pt x="97" y="1378"/>
                  </a:lnTo>
                  <a:lnTo>
                    <a:pt x="94" y="1347"/>
                  </a:lnTo>
                  <a:moveTo>
                    <a:pt x="118" y="1261"/>
                  </a:moveTo>
                  <a:lnTo>
                    <a:pt x="123" y="1273"/>
                  </a:lnTo>
                  <a:lnTo>
                    <a:pt x="123" y="1350"/>
                  </a:lnTo>
                  <a:lnTo>
                    <a:pt x="121" y="1340"/>
                  </a:lnTo>
                  <a:lnTo>
                    <a:pt x="123" y="1338"/>
                  </a:lnTo>
                  <a:lnTo>
                    <a:pt x="138" y="1335"/>
                  </a:lnTo>
                  <a:lnTo>
                    <a:pt x="142" y="1345"/>
                  </a:lnTo>
                  <a:lnTo>
                    <a:pt x="145" y="1340"/>
                  </a:lnTo>
                  <a:lnTo>
                    <a:pt x="145" y="1266"/>
                  </a:lnTo>
                  <a:lnTo>
                    <a:pt x="147" y="1270"/>
                  </a:lnTo>
                  <a:lnTo>
                    <a:pt x="142" y="1270"/>
                  </a:lnTo>
                  <a:lnTo>
                    <a:pt x="123" y="1273"/>
                  </a:lnTo>
                  <a:moveTo>
                    <a:pt x="123" y="1304"/>
                  </a:moveTo>
                  <a:lnTo>
                    <a:pt x="138" y="1302"/>
                  </a:lnTo>
                  <a:lnTo>
                    <a:pt x="135" y="1302"/>
                  </a:lnTo>
                  <a:moveTo>
                    <a:pt x="162" y="1246"/>
                  </a:moveTo>
                  <a:lnTo>
                    <a:pt x="164" y="1261"/>
                  </a:lnTo>
                  <a:lnTo>
                    <a:pt x="164" y="1309"/>
                  </a:lnTo>
                  <a:lnTo>
                    <a:pt x="162" y="1326"/>
                  </a:lnTo>
                  <a:lnTo>
                    <a:pt x="157" y="1342"/>
                  </a:lnTo>
                  <a:lnTo>
                    <a:pt x="150" y="1359"/>
                  </a:lnTo>
                  <a:lnTo>
                    <a:pt x="142" y="1371"/>
                  </a:lnTo>
                  <a:lnTo>
                    <a:pt x="135" y="1381"/>
                  </a:lnTo>
                  <a:lnTo>
                    <a:pt x="133" y="1383"/>
                  </a:lnTo>
                  <a:moveTo>
                    <a:pt x="164" y="1323"/>
                  </a:moveTo>
                  <a:lnTo>
                    <a:pt x="166" y="1321"/>
                  </a:lnTo>
                  <a:lnTo>
                    <a:pt x="186" y="1318"/>
                  </a:lnTo>
                  <a:lnTo>
                    <a:pt x="181" y="1316"/>
                  </a:lnTo>
                  <a:lnTo>
                    <a:pt x="178" y="1321"/>
                  </a:lnTo>
                  <a:moveTo>
                    <a:pt x="166" y="1294"/>
                  </a:moveTo>
                  <a:lnTo>
                    <a:pt x="186" y="1290"/>
                  </a:lnTo>
                  <a:lnTo>
                    <a:pt x="183" y="1287"/>
                  </a:lnTo>
                  <a:lnTo>
                    <a:pt x="181" y="1290"/>
                  </a:lnTo>
                  <a:moveTo>
                    <a:pt x="166" y="1261"/>
                  </a:moveTo>
                  <a:lnTo>
                    <a:pt x="166" y="1258"/>
                  </a:lnTo>
                  <a:lnTo>
                    <a:pt x="198" y="1256"/>
                  </a:lnTo>
                  <a:lnTo>
                    <a:pt x="193" y="1251"/>
                  </a:lnTo>
                  <a:lnTo>
                    <a:pt x="193" y="1371"/>
                  </a:lnTo>
                  <a:lnTo>
                    <a:pt x="190" y="1386"/>
                  </a:lnTo>
                  <a:lnTo>
                    <a:pt x="176" y="1364"/>
                  </a:lnTo>
                  <a:moveTo>
                    <a:pt x="258" y="1323"/>
                  </a:moveTo>
                  <a:lnTo>
                    <a:pt x="262" y="1318"/>
                  </a:lnTo>
                  <a:lnTo>
                    <a:pt x="258" y="1311"/>
                  </a:lnTo>
                  <a:lnTo>
                    <a:pt x="253" y="1318"/>
                  </a:lnTo>
                  <a:lnTo>
                    <a:pt x="258" y="1323"/>
                  </a:lnTo>
                  <a:close/>
                  <a:moveTo>
                    <a:pt x="258" y="1390"/>
                  </a:moveTo>
                  <a:lnTo>
                    <a:pt x="262" y="1383"/>
                  </a:lnTo>
                  <a:lnTo>
                    <a:pt x="258" y="1378"/>
                  </a:lnTo>
                  <a:lnTo>
                    <a:pt x="253" y="1383"/>
                  </a:lnTo>
                  <a:lnTo>
                    <a:pt x="258" y="1390"/>
                  </a:lnTo>
                  <a:close/>
                  <a:moveTo>
                    <a:pt x="589" y="1270"/>
                  </a:moveTo>
                  <a:lnTo>
                    <a:pt x="596" y="1266"/>
                  </a:lnTo>
                  <a:lnTo>
                    <a:pt x="608" y="1249"/>
                  </a:lnTo>
                  <a:lnTo>
                    <a:pt x="608" y="1366"/>
                  </a:lnTo>
                  <a:moveTo>
                    <a:pt x="673" y="1338"/>
                  </a:moveTo>
                  <a:lnTo>
                    <a:pt x="680" y="1338"/>
                  </a:lnTo>
                  <a:lnTo>
                    <a:pt x="685" y="1340"/>
                  </a:lnTo>
                  <a:lnTo>
                    <a:pt x="690" y="1340"/>
                  </a:lnTo>
                  <a:lnTo>
                    <a:pt x="692" y="1342"/>
                  </a:lnTo>
                  <a:lnTo>
                    <a:pt x="694" y="1345"/>
                  </a:lnTo>
                  <a:lnTo>
                    <a:pt x="694" y="1350"/>
                  </a:lnTo>
                  <a:lnTo>
                    <a:pt x="692" y="1354"/>
                  </a:lnTo>
                  <a:lnTo>
                    <a:pt x="692" y="1357"/>
                  </a:lnTo>
                  <a:lnTo>
                    <a:pt x="690" y="1357"/>
                  </a:lnTo>
                  <a:lnTo>
                    <a:pt x="685" y="1357"/>
                  </a:lnTo>
                  <a:lnTo>
                    <a:pt x="685" y="1354"/>
                  </a:lnTo>
                  <a:lnTo>
                    <a:pt x="685" y="1347"/>
                  </a:lnTo>
                  <a:lnTo>
                    <a:pt x="682" y="1345"/>
                  </a:lnTo>
                  <a:lnTo>
                    <a:pt x="680" y="1340"/>
                  </a:lnTo>
                  <a:lnTo>
                    <a:pt x="675" y="1338"/>
                  </a:lnTo>
                  <a:lnTo>
                    <a:pt x="670" y="1338"/>
                  </a:lnTo>
                  <a:moveTo>
                    <a:pt x="694" y="1345"/>
                  </a:moveTo>
                  <a:lnTo>
                    <a:pt x="694" y="1352"/>
                  </a:lnTo>
                  <a:moveTo>
                    <a:pt x="692" y="1354"/>
                  </a:moveTo>
                  <a:lnTo>
                    <a:pt x="692" y="1342"/>
                  </a:lnTo>
                  <a:moveTo>
                    <a:pt x="690" y="1340"/>
                  </a:moveTo>
                  <a:lnTo>
                    <a:pt x="690" y="1357"/>
                  </a:lnTo>
                  <a:lnTo>
                    <a:pt x="690" y="1340"/>
                  </a:lnTo>
                  <a:close/>
                  <a:moveTo>
                    <a:pt x="687" y="1340"/>
                  </a:moveTo>
                  <a:lnTo>
                    <a:pt x="687" y="1357"/>
                  </a:lnTo>
                  <a:moveTo>
                    <a:pt x="685" y="1354"/>
                  </a:moveTo>
                  <a:lnTo>
                    <a:pt x="685" y="1340"/>
                  </a:lnTo>
                  <a:moveTo>
                    <a:pt x="682" y="1345"/>
                  </a:moveTo>
                  <a:lnTo>
                    <a:pt x="682" y="1340"/>
                  </a:lnTo>
                  <a:lnTo>
                    <a:pt x="682" y="1342"/>
                  </a:lnTo>
                  <a:moveTo>
                    <a:pt x="680" y="1338"/>
                  </a:moveTo>
                  <a:lnTo>
                    <a:pt x="680" y="1340"/>
                  </a:lnTo>
                  <a:moveTo>
                    <a:pt x="678" y="1340"/>
                  </a:moveTo>
                  <a:lnTo>
                    <a:pt x="678" y="1338"/>
                  </a:lnTo>
                  <a:moveTo>
                    <a:pt x="675" y="1338"/>
                  </a:moveTo>
                  <a:lnTo>
                    <a:pt x="680" y="1338"/>
                  </a:lnTo>
                  <a:moveTo>
                    <a:pt x="685" y="1340"/>
                  </a:moveTo>
                  <a:lnTo>
                    <a:pt x="678" y="1340"/>
                  </a:lnTo>
                  <a:moveTo>
                    <a:pt x="680" y="1340"/>
                  </a:moveTo>
                  <a:lnTo>
                    <a:pt x="690" y="1340"/>
                  </a:lnTo>
                  <a:lnTo>
                    <a:pt x="680" y="1340"/>
                  </a:lnTo>
                  <a:close/>
                  <a:moveTo>
                    <a:pt x="682" y="1342"/>
                  </a:moveTo>
                  <a:lnTo>
                    <a:pt x="692" y="1342"/>
                  </a:lnTo>
                  <a:moveTo>
                    <a:pt x="694" y="1345"/>
                  </a:moveTo>
                  <a:lnTo>
                    <a:pt x="682" y="1345"/>
                  </a:lnTo>
                  <a:moveTo>
                    <a:pt x="685" y="1347"/>
                  </a:moveTo>
                  <a:lnTo>
                    <a:pt x="694" y="1347"/>
                  </a:lnTo>
                  <a:moveTo>
                    <a:pt x="694" y="1350"/>
                  </a:moveTo>
                  <a:lnTo>
                    <a:pt x="685" y="1350"/>
                  </a:lnTo>
                  <a:moveTo>
                    <a:pt x="685" y="1352"/>
                  </a:moveTo>
                  <a:lnTo>
                    <a:pt x="694" y="1352"/>
                  </a:lnTo>
                  <a:moveTo>
                    <a:pt x="692" y="1354"/>
                  </a:moveTo>
                  <a:lnTo>
                    <a:pt x="685" y="1354"/>
                  </a:lnTo>
                  <a:moveTo>
                    <a:pt x="685" y="1357"/>
                  </a:moveTo>
                  <a:lnTo>
                    <a:pt x="692" y="1357"/>
                  </a:lnTo>
                  <a:moveTo>
                    <a:pt x="778" y="1282"/>
                  </a:moveTo>
                  <a:lnTo>
                    <a:pt x="865" y="1273"/>
                  </a:lnTo>
                  <a:lnTo>
                    <a:pt x="860" y="1270"/>
                  </a:lnTo>
                  <a:lnTo>
                    <a:pt x="850" y="1273"/>
                  </a:lnTo>
                  <a:moveTo>
                    <a:pt x="822" y="1232"/>
                  </a:moveTo>
                  <a:lnTo>
                    <a:pt x="822" y="1378"/>
                  </a:lnTo>
                  <a:lnTo>
                    <a:pt x="822" y="1371"/>
                  </a:lnTo>
                  <a:lnTo>
                    <a:pt x="822" y="1357"/>
                  </a:lnTo>
                  <a:moveTo>
                    <a:pt x="800" y="1340"/>
                  </a:moveTo>
                  <a:lnTo>
                    <a:pt x="843" y="1335"/>
                  </a:lnTo>
                  <a:lnTo>
                    <a:pt x="838" y="1333"/>
                  </a:lnTo>
                  <a:lnTo>
                    <a:pt x="831" y="1338"/>
                  </a:lnTo>
                  <a:moveTo>
                    <a:pt x="819" y="1280"/>
                  </a:moveTo>
                  <a:lnTo>
                    <a:pt x="810" y="1299"/>
                  </a:lnTo>
                  <a:lnTo>
                    <a:pt x="800" y="1316"/>
                  </a:lnTo>
                  <a:lnTo>
                    <a:pt x="790" y="1330"/>
                  </a:lnTo>
                  <a:lnTo>
                    <a:pt x="778" y="1342"/>
                  </a:lnTo>
                  <a:lnTo>
                    <a:pt x="769" y="1352"/>
                  </a:lnTo>
                  <a:moveTo>
                    <a:pt x="826" y="1280"/>
                  </a:moveTo>
                  <a:lnTo>
                    <a:pt x="853" y="1340"/>
                  </a:lnTo>
                  <a:lnTo>
                    <a:pt x="872" y="1338"/>
                  </a:lnTo>
                  <a:lnTo>
                    <a:pt x="853" y="1338"/>
                  </a:lnTo>
                  <a:lnTo>
                    <a:pt x="848" y="1330"/>
                  </a:lnTo>
                  <a:moveTo>
                    <a:pt x="891" y="1237"/>
                  </a:moveTo>
                  <a:lnTo>
                    <a:pt x="894" y="1251"/>
                  </a:lnTo>
                  <a:lnTo>
                    <a:pt x="896" y="1371"/>
                  </a:lnTo>
                  <a:lnTo>
                    <a:pt x="894" y="1359"/>
                  </a:lnTo>
                  <a:lnTo>
                    <a:pt x="956" y="1359"/>
                  </a:lnTo>
                  <a:lnTo>
                    <a:pt x="951" y="1357"/>
                  </a:lnTo>
                  <a:lnTo>
                    <a:pt x="944" y="1359"/>
                  </a:lnTo>
                  <a:moveTo>
                    <a:pt x="894" y="1251"/>
                  </a:moveTo>
                  <a:lnTo>
                    <a:pt x="968" y="1246"/>
                  </a:lnTo>
                  <a:lnTo>
                    <a:pt x="966" y="1242"/>
                  </a:lnTo>
                  <a:lnTo>
                    <a:pt x="963" y="1251"/>
                  </a:lnTo>
                  <a:lnTo>
                    <a:pt x="961" y="1357"/>
                  </a:lnTo>
                  <a:lnTo>
                    <a:pt x="961" y="1369"/>
                  </a:lnTo>
                  <a:lnTo>
                    <a:pt x="956" y="1359"/>
                  </a:lnTo>
                  <a:moveTo>
                    <a:pt x="922" y="1253"/>
                  </a:moveTo>
                  <a:lnTo>
                    <a:pt x="922" y="1258"/>
                  </a:lnTo>
                  <a:lnTo>
                    <a:pt x="915" y="1278"/>
                  </a:lnTo>
                  <a:lnTo>
                    <a:pt x="906" y="1290"/>
                  </a:lnTo>
                  <a:lnTo>
                    <a:pt x="901" y="1297"/>
                  </a:lnTo>
                  <a:moveTo>
                    <a:pt x="918" y="1270"/>
                  </a:moveTo>
                  <a:lnTo>
                    <a:pt x="922" y="1273"/>
                  </a:lnTo>
                  <a:lnTo>
                    <a:pt x="946" y="1268"/>
                  </a:lnTo>
                  <a:lnTo>
                    <a:pt x="944" y="1266"/>
                  </a:lnTo>
                  <a:lnTo>
                    <a:pt x="932" y="1287"/>
                  </a:lnTo>
                  <a:lnTo>
                    <a:pt x="925" y="1299"/>
                  </a:lnTo>
                  <a:lnTo>
                    <a:pt x="915" y="1309"/>
                  </a:lnTo>
                  <a:lnTo>
                    <a:pt x="908" y="1316"/>
                  </a:lnTo>
                  <a:lnTo>
                    <a:pt x="901" y="1321"/>
                  </a:lnTo>
                  <a:moveTo>
                    <a:pt x="918" y="1282"/>
                  </a:moveTo>
                  <a:lnTo>
                    <a:pt x="920" y="1282"/>
                  </a:lnTo>
                  <a:lnTo>
                    <a:pt x="946" y="1313"/>
                  </a:lnTo>
                  <a:lnTo>
                    <a:pt x="956" y="1313"/>
                  </a:lnTo>
                  <a:lnTo>
                    <a:pt x="946" y="1311"/>
                  </a:lnTo>
                  <a:lnTo>
                    <a:pt x="942" y="1309"/>
                  </a:lnTo>
                  <a:moveTo>
                    <a:pt x="922" y="1311"/>
                  </a:moveTo>
                  <a:lnTo>
                    <a:pt x="930" y="1321"/>
                  </a:lnTo>
                  <a:lnTo>
                    <a:pt x="934" y="1326"/>
                  </a:lnTo>
                  <a:moveTo>
                    <a:pt x="918" y="1333"/>
                  </a:moveTo>
                  <a:lnTo>
                    <a:pt x="930" y="1340"/>
                  </a:lnTo>
                  <a:lnTo>
                    <a:pt x="934" y="1345"/>
                  </a:lnTo>
                  <a:moveTo>
                    <a:pt x="1018" y="1234"/>
                  </a:moveTo>
                  <a:lnTo>
                    <a:pt x="1021" y="1246"/>
                  </a:lnTo>
                  <a:lnTo>
                    <a:pt x="1023" y="1256"/>
                  </a:lnTo>
                  <a:lnTo>
                    <a:pt x="1023" y="1270"/>
                  </a:lnTo>
                  <a:lnTo>
                    <a:pt x="1021" y="1280"/>
                  </a:lnTo>
                  <a:lnTo>
                    <a:pt x="1021" y="1294"/>
                  </a:lnTo>
                  <a:lnTo>
                    <a:pt x="1018" y="1304"/>
                  </a:lnTo>
                  <a:lnTo>
                    <a:pt x="1018" y="1313"/>
                  </a:lnTo>
                  <a:lnTo>
                    <a:pt x="1016" y="1323"/>
                  </a:lnTo>
                  <a:lnTo>
                    <a:pt x="1014" y="1333"/>
                  </a:lnTo>
                  <a:lnTo>
                    <a:pt x="1011" y="1342"/>
                  </a:lnTo>
                  <a:lnTo>
                    <a:pt x="1004" y="1352"/>
                  </a:lnTo>
                  <a:lnTo>
                    <a:pt x="1002" y="1359"/>
                  </a:lnTo>
                  <a:lnTo>
                    <a:pt x="997" y="1366"/>
                  </a:lnTo>
                  <a:lnTo>
                    <a:pt x="994" y="1369"/>
                  </a:lnTo>
                  <a:lnTo>
                    <a:pt x="990" y="1376"/>
                  </a:lnTo>
                  <a:moveTo>
                    <a:pt x="1028" y="1290"/>
                  </a:moveTo>
                  <a:lnTo>
                    <a:pt x="1030" y="1294"/>
                  </a:lnTo>
                  <a:lnTo>
                    <a:pt x="1071" y="1366"/>
                  </a:lnTo>
                  <a:lnTo>
                    <a:pt x="1074" y="1366"/>
                  </a:lnTo>
                  <a:lnTo>
                    <a:pt x="1093" y="1364"/>
                  </a:lnTo>
                  <a:lnTo>
                    <a:pt x="1071" y="1364"/>
                  </a:lnTo>
                  <a:lnTo>
                    <a:pt x="1062" y="1350"/>
                  </a:lnTo>
                  <a:moveTo>
                    <a:pt x="1023" y="1251"/>
                  </a:moveTo>
                  <a:lnTo>
                    <a:pt x="1069" y="1242"/>
                  </a:lnTo>
                  <a:lnTo>
                    <a:pt x="1066" y="1239"/>
                  </a:lnTo>
                  <a:lnTo>
                    <a:pt x="1066" y="1246"/>
                  </a:lnTo>
                  <a:lnTo>
                    <a:pt x="1062" y="1285"/>
                  </a:lnTo>
                  <a:lnTo>
                    <a:pt x="1066" y="1282"/>
                  </a:lnTo>
                  <a:lnTo>
                    <a:pt x="1021" y="1290"/>
                  </a:lnTo>
                  <a:moveTo>
                    <a:pt x="1162" y="1232"/>
                  </a:moveTo>
                  <a:lnTo>
                    <a:pt x="1162" y="1242"/>
                  </a:lnTo>
                  <a:lnTo>
                    <a:pt x="1165" y="1362"/>
                  </a:lnTo>
                  <a:lnTo>
                    <a:pt x="1165" y="1364"/>
                  </a:lnTo>
                  <a:lnTo>
                    <a:pt x="1162" y="1378"/>
                  </a:lnTo>
                  <a:lnTo>
                    <a:pt x="1155" y="1369"/>
                  </a:lnTo>
                  <a:lnTo>
                    <a:pt x="1155" y="1366"/>
                  </a:lnTo>
                  <a:lnTo>
                    <a:pt x="1146" y="1354"/>
                  </a:lnTo>
                  <a:lnTo>
                    <a:pt x="1162" y="1373"/>
                  </a:lnTo>
                  <a:moveTo>
                    <a:pt x="1131" y="1299"/>
                  </a:moveTo>
                  <a:lnTo>
                    <a:pt x="1138" y="1318"/>
                  </a:lnTo>
                  <a:lnTo>
                    <a:pt x="1141" y="1328"/>
                  </a:lnTo>
                  <a:moveTo>
                    <a:pt x="1105" y="1292"/>
                  </a:moveTo>
                  <a:lnTo>
                    <a:pt x="1196" y="1280"/>
                  </a:lnTo>
                  <a:lnTo>
                    <a:pt x="1191" y="1278"/>
                  </a:lnTo>
                  <a:lnTo>
                    <a:pt x="1184" y="1280"/>
                  </a:lnTo>
                  <a:moveTo>
                    <a:pt x="1218" y="1246"/>
                  </a:moveTo>
                  <a:lnTo>
                    <a:pt x="1220" y="1256"/>
                  </a:lnTo>
                  <a:lnTo>
                    <a:pt x="1220" y="1371"/>
                  </a:lnTo>
                  <a:lnTo>
                    <a:pt x="1218" y="1364"/>
                  </a:lnTo>
                  <a:lnTo>
                    <a:pt x="1220" y="1347"/>
                  </a:lnTo>
                  <a:moveTo>
                    <a:pt x="1220" y="1256"/>
                  </a:moveTo>
                  <a:lnTo>
                    <a:pt x="1244" y="1251"/>
                  </a:lnTo>
                  <a:lnTo>
                    <a:pt x="1242" y="1251"/>
                  </a:lnTo>
                  <a:lnTo>
                    <a:pt x="1232" y="1278"/>
                  </a:lnTo>
                  <a:lnTo>
                    <a:pt x="1232" y="1280"/>
                  </a:lnTo>
                  <a:lnTo>
                    <a:pt x="1234" y="1282"/>
                  </a:lnTo>
                  <a:lnTo>
                    <a:pt x="1237" y="1290"/>
                  </a:lnTo>
                  <a:lnTo>
                    <a:pt x="1237" y="1304"/>
                  </a:lnTo>
                  <a:lnTo>
                    <a:pt x="1234" y="1311"/>
                  </a:lnTo>
                  <a:lnTo>
                    <a:pt x="1234" y="1313"/>
                  </a:lnTo>
                  <a:lnTo>
                    <a:pt x="1232" y="1313"/>
                  </a:lnTo>
                  <a:lnTo>
                    <a:pt x="1225" y="1306"/>
                  </a:lnTo>
                  <a:moveTo>
                    <a:pt x="1266" y="1234"/>
                  </a:moveTo>
                  <a:lnTo>
                    <a:pt x="1266" y="1242"/>
                  </a:lnTo>
                  <a:lnTo>
                    <a:pt x="1258" y="1266"/>
                  </a:lnTo>
                  <a:lnTo>
                    <a:pt x="1251" y="1282"/>
                  </a:lnTo>
                  <a:lnTo>
                    <a:pt x="1246" y="1297"/>
                  </a:lnTo>
                  <a:lnTo>
                    <a:pt x="1242" y="1306"/>
                  </a:lnTo>
                  <a:moveTo>
                    <a:pt x="1263" y="1251"/>
                  </a:moveTo>
                  <a:lnTo>
                    <a:pt x="1290" y="1297"/>
                  </a:lnTo>
                  <a:lnTo>
                    <a:pt x="1302" y="1297"/>
                  </a:lnTo>
                  <a:lnTo>
                    <a:pt x="1290" y="1294"/>
                  </a:lnTo>
                  <a:lnTo>
                    <a:pt x="1285" y="1287"/>
                  </a:lnTo>
                  <a:moveTo>
                    <a:pt x="1254" y="1297"/>
                  </a:moveTo>
                  <a:lnTo>
                    <a:pt x="1278" y="1292"/>
                  </a:lnTo>
                  <a:moveTo>
                    <a:pt x="1266" y="1294"/>
                  </a:moveTo>
                  <a:lnTo>
                    <a:pt x="1266" y="1362"/>
                  </a:lnTo>
                  <a:lnTo>
                    <a:pt x="1263" y="1369"/>
                  </a:lnTo>
                  <a:lnTo>
                    <a:pt x="1263" y="1373"/>
                  </a:lnTo>
                  <a:lnTo>
                    <a:pt x="1251" y="1357"/>
                  </a:lnTo>
                  <a:lnTo>
                    <a:pt x="1263" y="1369"/>
                  </a:lnTo>
                  <a:moveTo>
                    <a:pt x="1242" y="1318"/>
                  </a:moveTo>
                  <a:lnTo>
                    <a:pt x="1290" y="1313"/>
                  </a:lnTo>
                  <a:lnTo>
                    <a:pt x="1285" y="1311"/>
                  </a:lnTo>
                  <a:lnTo>
                    <a:pt x="1278" y="1313"/>
                  </a:lnTo>
                  <a:moveTo>
                    <a:pt x="1249" y="1330"/>
                  </a:moveTo>
                  <a:lnTo>
                    <a:pt x="1249" y="1335"/>
                  </a:lnTo>
                  <a:lnTo>
                    <a:pt x="1242" y="1347"/>
                  </a:lnTo>
                  <a:lnTo>
                    <a:pt x="1234" y="1357"/>
                  </a:lnTo>
                  <a:lnTo>
                    <a:pt x="1230" y="1362"/>
                  </a:lnTo>
                  <a:moveTo>
                    <a:pt x="1275" y="1330"/>
                  </a:moveTo>
                  <a:lnTo>
                    <a:pt x="1287" y="1342"/>
                  </a:lnTo>
                  <a:lnTo>
                    <a:pt x="1290" y="1350"/>
                  </a:lnTo>
                  <a:lnTo>
                    <a:pt x="1292" y="1359"/>
                  </a:lnTo>
                  <a:moveTo>
                    <a:pt x="1333" y="1251"/>
                  </a:moveTo>
                  <a:lnTo>
                    <a:pt x="1340" y="1261"/>
                  </a:lnTo>
                  <a:lnTo>
                    <a:pt x="1345" y="1266"/>
                  </a:lnTo>
                  <a:lnTo>
                    <a:pt x="1345" y="1273"/>
                  </a:lnTo>
                  <a:moveTo>
                    <a:pt x="1321" y="1290"/>
                  </a:moveTo>
                  <a:lnTo>
                    <a:pt x="1326" y="1294"/>
                  </a:lnTo>
                  <a:lnTo>
                    <a:pt x="1330" y="1302"/>
                  </a:lnTo>
                  <a:lnTo>
                    <a:pt x="1333" y="1306"/>
                  </a:lnTo>
                  <a:lnTo>
                    <a:pt x="1333" y="1311"/>
                  </a:lnTo>
                  <a:moveTo>
                    <a:pt x="1323" y="1359"/>
                  </a:moveTo>
                  <a:lnTo>
                    <a:pt x="1333" y="1371"/>
                  </a:lnTo>
                  <a:lnTo>
                    <a:pt x="1352" y="1290"/>
                  </a:lnTo>
                  <a:moveTo>
                    <a:pt x="1374" y="1237"/>
                  </a:moveTo>
                  <a:lnTo>
                    <a:pt x="1378" y="1246"/>
                  </a:lnTo>
                  <a:lnTo>
                    <a:pt x="1381" y="1253"/>
                  </a:lnTo>
                  <a:lnTo>
                    <a:pt x="1383" y="1258"/>
                  </a:lnTo>
                  <a:lnTo>
                    <a:pt x="1383" y="1266"/>
                  </a:lnTo>
                  <a:moveTo>
                    <a:pt x="1359" y="1280"/>
                  </a:moveTo>
                  <a:lnTo>
                    <a:pt x="1400" y="1275"/>
                  </a:lnTo>
                  <a:lnTo>
                    <a:pt x="1410" y="1273"/>
                  </a:lnTo>
                  <a:lnTo>
                    <a:pt x="1407" y="1273"/>
                  </a:lnTo>
                  <a:lnTo>
                    <a:pt x="1402" y="1275"/>
                  </a:lnTo>
                  <a:moveTo>
                    <a:pt x="1359" y="1321"/>
                  </a:moveTo>
                  <a:lnTo>
                    <a:pt x="1395" y="1316"/>
                  </a:lnTo>
                  <a:lnTo>
                    <a:pt x="1405" y="1313"/>
                  </a:lnTo>
                  <a:lnTo>
                    <a:pt x="1400" y="1313"/>
                  </a:lnTo>
                  <a:moveTo>
                    <a:pt x="1381" y="1278"/>
                  </a:moveTo>
                  <a:lnTo>
                    <a:pt x="1381" y="1366"/>
                  </a:lnTo>
                  <a:moveTo>
                    <a:pt x="1350" y="1369"/>
                  </a:moveTo>
                  <a:lnTo>
                    <a:pt x="1419" y="1364"/>
                  </a:lnTo>
                  <a:lnTo>
                    <a:pt x="1417" y="1362"/>
                  </a:lnTo>
                  <a:lnTo>
                    <a:pt x="1410" y="1366"/>
                  </a:lnTo>
                  <a:moveTo>
                    <a:pt x="1441" y="1249"/>
                  </a:moveTo>
                  <a:lnTo>
                    <a:pt x="1443" y="1261"/>
                  </a:lnTo>
                  <a:lnTo>
                    <a:pt x="1443" y="1338"/>
                  </a:lnTo>
                  <a:lnTo>
                    <a:pt x="1443" y="1328"/>
                  </a:lnTo>
                  <a:lnTo>
                    <a:pt x="1458" y="1323"/>
                  </a:lnTo>
                  <a:lnTo>
                    <a:pt x="1465" y="1335"/>
                  </a:lnTo>
                  <a:lnTo>
                    <a:pt x="1465" y="1253"/>
                  </a:lnTo>
                  <a:lnTo>
                    <a:pt x="1467" y="1258"/>
                  </a:lnTo>
                  <a:lnTo>
                    <a:pt x="1465" y="1258"/>
                  </a:lnTo>
                  <a:lnTo>
                    <a:pt x="1443" y="1261"/>
                  </a:lnTo>
                  <a:moveTo>
                    <a:pt x="1446" y="1292"/>
                  </a:moveTo>
                  <a:lnTo>
                    <a:pt x="1458" y="1290"/>
                  </a:lnTo>
                  <a:moveTo>
                    <a:pt x="1484" y="1237"/>
                  </a:moveTo>
                  <a:lnTo>
                    <a:pt x="1486" y="1249"/>
                  </a:lnTo>
                  <a:lnTo>
                    <a:pt x="1486" y="1275"/>
                  </a:lnTo>
                  <a:lnTo>
                    <a:pt x="1484" y="1297"/>
                  </a:lnTo>
                  <a:lnTo>
                    <a:pt x="1482" y="1313"/>
                  </a:lnTo>
                  <a:lnTo>
                    <a:pt x="1477" y="1330"/>
                  </a:lnTo>
                  <a:lnTo>
                    <a:pt x="1470" y="1347"/>
                  </a:lnTo>
                  <a:lnTo>
                    <a:pt x="1465" y="1362"/>
                  </a:lnTo>
                  <a:lnTo>
                    <a:pt x="1455" y="1369"/>
                  </a:lnTo>
                  <a:lnTo>
                    <a:pt x="1453" y="1371"/>
                  </a:lnTo>
                  <a:moveTo>
                    <a:pt x="1484" y="1311"/>
                  </a:moveTo>
                  <a:lnTo>
                    <a:pt x="1486" y="1311"/>
                  </a:lnTo>
                  <a:lnTo>
                    <a:pt x="1506" y="1306"/>
                  </a:lnTo>
                  <a:lnTo>
                    <a:pt x="1503" y="1306"/>
                  </a:lnTo>
                  <a:lnTo>
                    <a:pt x="1498" y="1309"/>
                  </a:lnTo>
                  <a:moveTo>
                    <a:pt x="1486" y="1282"/>
                  </a:moveTo>
                  <a:lnTo>
                    <a:pt x="1489" y="1282"/>
                  </a:lnTo>
                  <a:lnTo>
                    <a:pt x="1508" y="1278"/>
                  </a:lnTo>
                  <a:lnTo>
                    <a:pt x="1501" y="1278"/>
                  </a:lnTo>
                  <a:moveTo>
                    <a:pt x="1486" y="1249"/>
                  </a:moveTo>
                  <a:lnTo>
                    <a:pt x="1520" y="1244"/>
                  </a:lnTo>
                  <a:lnTo>
                    <a:pt x="1513" y="1239"/>
                  </a:lnTo>
                  <a:lnTo>
                    <a:pt x="1513" y="1362"/>
                  </a:lnTo>
                  <a:lnTo>
                    <a:pt x="1510" y="1373"/>
                  </a:lnTo>
                  <a:lnTo>
                    <a:pt x="1496" y="1352"/>
                  </a:lnTo>
                  <a:moveTo>
                    <a:pt x="1573" y="1242"/>
                  </a:moveTo>
                  <a:lnTo>
                    <a:pt x="1573" y="1246"/>
                  </a:lnTo>
                  <a:lnTo>
                    <a:pt x="1566" y="1268"/>
                  </a:lnTo>
                  <a:lnTo>
                    <a:pt x="1558" y="1282"/>
                  </a:lnTo>
                  <a:lnTo>
                    <a:pt x="1551" y="1299"/>
                  </a:lnTo>
                  <a:lnTo>
                    <a:pt x="1544" y="1311"/>
                  </a:lnTo>
                  <a:moveTo>
                    <a:pt x="1566" y="1278"/>
                  </a:moveTo>
                  <a:lnTo>
                    <a:pt x="1568" y="1280"/>
                  </a:lnTo>
                  <a:lnTo>
                    <a:pt x="1587" y="1275"/>
                  </a:lnTo>
                  <a:lnTo>
                    <a:pt x="1590" y="1273"/>
                  </a:lnTo>
                  <a:lnTo>
                    <a:pt x="1587" y="1275"/>
                  </a:lnTo>
                  <a:lnTo>
                    <a:pt x="1580" y="1302"/>
                  </a:lnTo>
                  <a:lnTo>
                    <a:pt x="1573" y="1318"/>
                  </a:lnTo>
                  <a:lnTo>
                    <a:pt x="1566" y="1333"/>
                  </a:lnTo>
                  <a:lnTo>
                    <a:pt x="1558" y="1345"/>
                  </a:lnTo>
                  <a:lnTo>
                    <a:pt x="1556" y="1345"/>
                  </a:lnTo>
                  <a:lnTo>
                    <a:pt x="1546" y="1357"/>
                  </a:lnTo>
                  <a:lnTo>
                    <a:pt x="1544" y="1362"/>
                  </a:lnTo>
                  <a:moveTo>
                    <a:pt x="1558" y="1287"/>
                  </a:moveTo>
                  <a:lnTo>
                    <a:pt x="1566" y="1297"/>
                  </a:lnTo>
                  <a:lnTo>
                    <a:pt x="1570" y="1304"/>
                  </a:lnTo>
                  <a:lnTo>
                    <a:pt x="1570" y="1311"/>
                  </a:lnTo>
                  <a:moveTo>
                    <a:pt x="1602" y="1232"/>
                  </a:moveTo>
                  <a:lnTo>
                    <a:pt x="1604" y="1242"/>
                  </a:lnTo>
                  <a:lnTo>
                    <a:pt x="1604" y="1237"/>
                  </a:lnTo>
                  <a:lnTo>
                    <a:pt x="1602" y="1378"/>
                  </a:lnTo>
                  <a:lnTo>
                    <a:pt x="1602" y="1354"/>
                  </a:lnTo>
                  <a:moveTo>
                    <a:pt x="1604" y="1282"/>
                  </a:moveTo>
                  <a:lnTo>
                    <a:pt x="1618" y="1292"/>
                  </a:lnTo>
                  <a:lnTo>
                    <a:pt x="1635" y="1306"/>
                  </a:lnTo>
                  <a:lnTo>
                    <a:pt x="1635" y="1311"/>
                  </a:lnTo>
                  <a:moveTo>
                    <a:pt x="1674" y="1239"/>
                  </a:moveTo>
                  <a:lnTo>
                    <a:pt x="1676" y="1244"/>
                  </a:lnTo>
                  <a:lnTo>
                    <a:pt x="1676" y="1330"/>
                  </a:lnTo>
                  <a:moveTo>
                    <a:pt x="1654" y="1292"/>
                  </a:moveTo>
                  <a:lnTo>
                    <a:pt x="1690" y="1285"/>
                  </a:lnTo>
                  <a:moveTo>
                    <a:pt x="1654" y="1345"/>
                  </a:moveTo>
                  <a:lnTo>
                    <a:pt x="1657" y="1345"/>
                  </a:lnTo>
                  <a:lnTo>
                    <a:pt x="1693" y="1318"/>
                  </a:lnTo>
                  <a:moveTo>
                    <a:pt x="1710" y="1239"/>
                  </a:moveTo>
                  <a:lnTo>
                    <a:pt x="1710" y="1249"/>
                  </a:lnTo>
                  <a:lnTo>
                    <a:pt x="1705" y="1273"/>
                  </a:lnTo>
                  <a:lnTo>
                    <a:pt x="1698" y="1292"/>
                  </a:lnTo>
                  <a:lnTo>
                    <a:pt x="1690" y="1309"/>
                  </a:lnTo>
                  <a:moveTo>
                    <a:pt x="1705" y="1278"/>
                  </a:moveTo>
                  <a:lnTo>
                    <a:pt x="1710" y="1280"/>
                  </a:lnTo>
                  <a:lnTo>
                    <a:pt x="1743" y="1270"/>
                  </a:lnTo>
                  <a:lnTo>
                    <a:pt x="1741" y="1266"/>
                  </a:lnTo>
                  <a:lnTo>
                    <a:pt x="1738" y="1278"/>
                  </a:lnTo>
                  <a:lnTo>
                    <a:pt x="1738" y="1280"/>
                  </a:lnTo>
                  <a:lnTo>
                    <a:pt x="1736" y="1311"/>
                  </a:lnTo>
                  <a:lnTo>
                    <a:pt x="1736" y="1313"/>
                  </a:lnTo>
                  <a:lnTo>
                    <a:pt x="1734" y="1326"/>
                  </a:lnTo>
                  <a:lnTo>
                    <a:pt x="1731" y="1342"/>
                  </a:lnTo>
                  <a:lnTo>
                    <a:pt x="1731" y="1357"/>
                  </a:lnTo>
                  <a:lnTo>
                    <a:pt x="1729" y="1366"/>
                  </a:lnTo>
                  <a:lnTo>
                    <a:pt x="1724" y="1369"/>
                  </a:lnTo>
                  <a:lnTo>
                    <a:pt x="1710" y="1350"/>
                  </a:lnTo>
                  <a:lnTo>
                    <a:pt x="1726" y="1369"/>
                  </a:lnTo>
                  <a:moveTo>
                    <a:pt x="1705" y="1297"/>
                  </a:moveTo>
                  <a:lnTo>
                    <a:pt x="1717" y="1306"/>
                  </a:lnTo>
                  <a:lnTo>
                    <a:pt x="1719" y="1311"/>
                  </a:lnTo>
                  <a:moveTo>
                    <a:pt x="1690" y="1342"/>
                  </a:moveTo>
                  <a:lnTo>
                    <a:pt x="1695" y="1340"/>
                  </a:lnTo>
                  <a:lnTo>
                    <a:pt x="1724" y="1321"/>
                  </a:lnTo>
                  <a:moveTo>
                    <a:pt x="1777" y="1251"/>
                  </a:moveTo>
                  <a:lnTo>
                    <a:pt x="1777" y="1256"/>
                  </a:lnTo>
                  <a:lnTo>
                    <a:pt x="1774" y="1354"/>
                  </a:lnTo>
                  <a:lnTo>
                    <a:pt x="1772" y="1357"/>
                  </a:lnTo>
                  <a:lnTo>
                    <a:pt x="1806" y="1311"/>
                  </a:lnTo>
                  <a:moveTo>
                    <a:pt x="1798" y="1253"/>
                  </a:moveTo>
                  <a:lnTo>
                    <a:pt x="1806" y="1270"/>
                  </a:lnTo>
                  <a:lnTo>
                    <a:pt x="1808" y="1278"/>
                  </a:lnTo>
                  <a:lnTo>
                    <a:pt x="1808" y="1285"/>
                  </a:lnTo>
                  <a:lnTo>
                    <a:pt x="1806" y="1268"/>
                  </a:lnTo>
                  <a:moveTo>
                    <a:pt x="1839" y="1239"/>
                  </a:moveTo>
                  <a:lnTo>
                    <a:pt x="1839" y="1251"/>
                  </a:lnTo>
                  <a:lnTo>
                    <a:pt x="1837" y="1268"/>
                  </a:lnTo>
                  <a:lnTo>
                    <a:pt x="1834" y="1285"/>
                  </a:lnTo>
                  <a:lnTo>
                    <a:pt x="1834" y="1287"/>
                  </a:lnTo>
                  <a:lnTo>
                    <a:pt x="1832" y="1297"/>
                  </a:lnTo>
                  <a:lnTo>
                    <a:pt x="1830" y="1311"/>
                  </a:lnTo>
                  <a:lnTo>
                    <a:pt x="1825" y="1321"/>
                  </a:lnTo>
                  <a:lnTo>
                    <a:pt x="1822" y="1330"/>
                  </a:lnTo>
                  <a:lnTo>
                    <a:pt x="1818" y="1338"/>
                  </a:lnTo>
                  <a:lnTo>
                    <a:pt x="1815" y="1342"/>
                  </a:lnTo>
                  <a:lnTo>
                    <a:pt x="1808" y="1350"/>
                  </a:lnTo>
                  <a:lnTo>
                    <a:pt x="1803" y="1357"/>
                  </a:lnTo>
                  <a:lnTo>
                    <a:pt x="1798" y="1362"/>
                  </a:lnTo>
                  <a:lnTo>
                    <a:pt x="1794" y="1366"/>
                  </a:lnTo>
                  <a:lnTo>
                    <a:pt x="1789" y="1371"/>
                  </a:lnTo>
                  <a:moveTo>
                    <a:pt x="1846" y="1362"/>
                  </a:moveTo>
                  <a:lnTo>
                    <a:pt x="1842" y="1350"/>
                  </a:lnTo>
                  <a:lnTo>
                    <a:pt x="1827" y="1326"/>
                  </a:lnTo>
                  <a:moveTo>
                    <a:pt x="1892" y="1256"/>
                  </a:moveTo>
                  <a:lnTo>
                    <a:pt x="1899" y="1268"/>
                  </a:lnTo>
                  <a:lnTo>
                    <a:pt x="1902" y="1273"/>
                  </a:lnTo>
                  <a:lnTo>
                    <a:pt x="1904" y="1282"/>
                  </a:lnTo>
                  <a:moveTo>
                    <a:pt x="1942" y="1249"/>
                  </a:moveTo>
                  <a:lnTo>
                    <a:pt x="1942" y="1256"/>
                  </a:lnTo>
                  <a:lnTo>
                    <a:pt x="1923" y="1290"/>
                  </a:lnTo>
                  <a:moveTo>
                    <a:pt x="1918" y="1234"/>
                  </a:moveTo>
                  <a:lnTo>
                    <a:pt x="1921" y="1242"/>
                  </a:lnTo>
                  <a:lnTo>
                    <a:pt x="1918" y="1239"/>
                  </a:lnTo>
                  <a:lnTo>
                    <a:pt x="1918" y="1373"/>
                  </a:lnTo>
                  <a:lnTo>
                    <a:pt x="1918" y="1366"/>
                  </a:lnTo>
                  <a:lnTo>
                    <a:pt x="1918" y="1359"/>
                  </a:lnTo>
                  <a:moveTo>
                    <a:pt x="1911" y="1297"/>
                  </a:moveTo>
                  <a:lnTo>
                    <a:pt x="1906" y="1311"/>
                  </a:lnTo>
                  <a:lnTo>
                    <a:pt x="1899" y="1326"/>
                  </a:lnTo>
                  <a:lnTo>
                    <a:pt x="1890" y="1338"/>
                  </a:lnTo>
                  <a:lnTo>
                    <a:pt x="1882" y="1345"/>
                  </a:lnTo>
                  <a:lnTo>
                    <a:pt x="1878" y="1352"/>
                  </a:lnTo>
                  <a:lnTo>
                    <a:pt x="1873" y="1357"/>
                  </a:lnTo>
                  <a:moveTo>
                    <a:pt x="1880" y="1299"/>
                  </a:moveTo>
                  <a:lnTo>
                    <a:pt x="1957" y="1290"/>
                  </a:lnTo>
                  <a:lnTo>
                    <a:pt x="1954" y="1290"/>
                  </a:lnTo>
                  <a:lnTo>
                    <a:pt x="1945" y="1292"/>
                  </a:lnTo>
                  <a:moveTo>
                    <a:pt x="1923" y="1294"/>
                  </a:moveTo>
                  <a:lnTo>
                    <a:pt x="1947" y="1345"/>
                  </a:lnTo>
                  <a:lnTo>
                    <a:pt x="1964" y="1347"/>
                  </a:lnTo>
                  <a:lnTo>
                    <a:pt x="1950" y="1345"/>
                  </a:lnTo>
                  <a:lnTo>
                    <a:pt x="1945" y="1338"/>
                  </a:lnTo>
                  <a:moveTo>
                    <a:pt x="2019" y="1275"/>
                  </a:moveTo>
                  <a:lnTo>
                    <a:pt x="2019" y="1268"/>
                  </a:lnTo>
                  <a:lnTo>
                    <a:pt x="2007" y="1249"/>
                  </a:lnTo>
                  <a:moveTo>
                    <a:pt x="2036" y="1313"/>
                  </a:moveTo>
                  <a:lnTo>
                    <a:pt x="2041" y="1321"/>
                  </a:lnTo>
                  <a:lnTo>
                    <a:pt x="2046" y="1330"/>
                  </a:lnTo>
                  <a:lnTo>
                    <a:pt x="2046" y="1335"/>
                  </a:lnTo>
                  <a:moveTo>
                    <a:pt x="2038" y="1354"/>
                  </a:moveTo>
                  <a:lnTo>
                    <a:pt x="2053" y="1373"/>
                  </a:lnTo>
                  <a:moveTo>
                    <a:pt x="2043" y="1232"/>
                  </a:moveTo>
                  <a:lnTo>
                    <a:pt x="2043" y="1239"/>
                  </a:lnTo>
                  <a:lnTo>
                    <a:pt x="2038" y="1261"/>
                  </a:lnTo>
                  <a:lnTo>
                    <a:pt x="2036" y="1275"/>
                  </a:lnTo>
                  <a:lnTo>
                    <a:pt x="2031" y="1292"/>
                  </a:lnTo>
                  <a:lnTo>
                    <a:pt x="2029" y="1311"/>
                  </a:lnTo>
                  <a:lnTo>
                    <a:pt x="2024" y="1323"/>
                  </a:lnTo>
                  <a:lnTo>
                    <a:pt x="2019" y="1335"/>
                  </a:lnTo>
                  <a:lnTo>
                    <a:pt x="2012" y="1347"/>
                  </a:lnTo>
                  <a:lnTo>
                    <a:pt x="2005" y="1359"/>
                  </a:lnTo>
                  <a:lnTo>
                    <a:pt x="1998" y="1369"/>
                  </a:lnTo>
                  <a:lnTo>
                    <a:pt x="1990" y="1376"/>
                  </a:lnTo>
                  <a:lnTo>
                    <a:pt x="1986" y="1378"/>
                  </a:lnTo>
                  <a:moveTo>
                    <a:pt x="2036" y="1352"/>
                  </a:moveTo>
                  <a:lnTo>
                    <a:pt x="2050" y="1373"/>
                  </a:lnTo>
                  <a:lnTo>
                    <a:pt x="2053" y="1376"/>
                  </a:lnTo>
                  <a:lnTo>
                    <a:pt x="2060" y="1357"/>
                  </a:lnTo>
                  <a:lnTo>
                    <a:pt x="2062" y="1338"/>
                  </a:lnTo>
                  <a:lnTo>
                    <a:pt x="2067" y="1313"/>
                  </a:lnTo>
                  <a:lnTo>
                    <a:pt x="2070" y="1290"/>
                  </a:lnTo>
                  <a:lnTo>
                    <a:pt x="2072" y="1278"/>
                  </a:lnTo>
                  <a:lnTo>
                    <a:pt x="2072" y="1280"/>
                  </a:lnTo>
                  <a:lnTo>
                    <a:pt x="1995" y="1294"/>
                  </a:lnTo>
                  <a:moveTo>
                    <a:pt x="2118" y="1234"/>
                  </a:moveTo>
                  <a:lnTo>
                    <a:pt x="2127" y="1251"/>
                  </a:lnTo>
                  <a:lnTo>
                    <a:pt x="2127" y="1263"/>
                  </a:lnTo>
                  <a:lnTo>
                    <a:pt x="2125" y="1249"/>
                  </a:lnTo>
                  <a:moveTo>
                    <a:pt x="2154" y="1232"/>
                  </a:moveTo>
                  <a:lnTo>
                    <a:pt x="2158" y="1237"/>
                  </a:lnTo>
                  <a:lnTo>
                    <a:pt x="2156" y="1237"/>
                  </a:lnTo>
                  <a:lnTo>
                    <a:pt x="2144" y="1268"/>
                  </a:lnTo>
                  <a:moveTo>
                    <a:pt x="2106" y="1258"/>
                  </a:moveTo>
                  <a:lnTo>
                    <a:pt x="2110" y="1270"/>
                  </a:lnTo>
                  <a:lnTo>
                    <a:pt x="2113" y="1290"/>
                  </a:lnTo>
                  <a:lnTo>
                    <a:pt x="2113" y="1321"/>
                  </a:lnTo>
                  <a:lnTo>
                    <a:pt x="2110" y="1313"/>
                  </a:lnTo>
                  <a:lnTo>
                    <a:pt x="2170" y="1309"/>
                  </a:lnTo>
                  <a:lnTo>
                    <a:pt x="2163" y="1306"/>
                  </a:lnTo>
                  <a:lnTo>
                    <a:pt x="2168" y="1266"/>
                  </a:lnTo>
                  <a:lnTo>
                    <a:pt x="2170" y="1263"/>
                  </a:lnTo>
                  <a:lnTo>
                    <a:pt x="2168" y="1263"/>
                  </a:lnTo>
                  <a:lnTo>
                    <a:pt x="2168" y="1266"/>
                  </a:lnTo>
                  <a:lnTo>
                    <a:pt x="2113" y="1273"/>
                  </a:lnTo>
                  <a:moveTo>
                    <a:pt x="2122" y="1294"/>
                  </a:moveTo>
                  <a:lnTo>
                    <a:pt x="2156" y="1287"/>
                  </a:lnTo>
                  <a:moveTo>
                    <a:pt x="2137" y="1270"/>
                  </a:moveTo>
                  <a:lnTo>
                    <a:pt x="2139" y="1338"/>
                  </a:lnTo>
                  <a:lnTo>
                    <a:pt x="2139" y="1378"/>
                  </a:lnTo>
                  <a:lnTo>
                    <a:pt x="2137" y="1369"/>
                  </a:lnTo>
                  <a:lnTo>
                    <a:pt x="2139" y="1352"/>
                  </a:lnTo>
                  <a:moveTo>
                    <a:pt x="2091" y="1340"/>
                  </a:moveTo>
                  <a:lnTo>
                    <a:pt x="2187" y="1330"/>
                  </a:lnTo>
                  <a:lnTo>
                    <a:pt x="2182" y="1328"/>
                  </a:lnTo>
                  <a:lnTo>
                    <a:pt x="2175" y="1330"/>
                  </a:lnTo>
                  <a:moveTo>
                    <a:pt x="2230" y="1232"/>
                  </a:moveTo>
                  <a:lnTo>
                    <a:pt x="2230" y="1239"/>
                  </a:lnTo>
                  <a:lnTo>
                    <a:pt x="2223" y="1258"/>
                  </a:lnTo>
                  <a:lnTo>
                    <a:pt x="2216" y="1270"/>
                  </a:lnTo>
                  <a:lnTo>
                    <a:pt x="2206" y="1292"/>
                  </a:lnTo>
                  <a:lnTo>
                    <a:pt x="2197" y="1306"/>
                  </a:lnTo>
                  <a:moveTo>
                    <a:pt x="2218" y="1268"/>
                  </a:moveTo>
                  <a:lnTo>
                    <a:pt x="2218" y="1378"/>
                  </a:lnTo>
                  <a:lnTo>
                    <a:pt x="2218" y="1369"/>
                  </a:lnTo>
                  <a:lnTo>
                    <a:pt x="2218" y="1359"/>
                  </a:lnTo>
                  <a:moveTo>
                    <a:pt x="2254" y="1234"/>
                  </a:moveTo>
                  <a:lnTo>
                    <a:pt x="2262" y="1251"/>
                  </a:lnTo>
                  <a:lnTo>
                    <a:pt x="2264" y="1263"/>
                  </a:lnTo>
                  <a:lnTo>
                    <a:pt x="2262" y="1253"/>
                  </a:lnTo>
                  <a:moveTo>
                    <a:pt x="2235" y="1280"/>
                  </a:moveTo>
                  <a:lnTo>
                    <a:pt x="2290" y="1270"/>
                  </a:lnTo>
                  <a:moveTo>
                    <a:pt x="2242" y="1292"/>
                  </a:moveTo>
                  <a:lnTo>
                    <a:pt x="2247" y="1304"/>
                  </a:lnTo>
                  <a:lnTo>
                    <a:pt x="2250" y="1316"/>
                  </a:lnTo>
                  <a:lnTo>
                    <a:pt x="2252" y="1328"/>
                  </a:lnTo>
                  <a:lnTo>
                    <a:pt x="2254" y="1335"/>
                  </a:lnTo>
                  <a:lnTo>
                    <a:pt x="2254" y="1326"/>
                  </a:lnTo>
                  <a:lnTo>
                    <a:pt x="2250" y="1316"/>
                  </a:lnTo>
                  <a:moveTo>
                    <a:pt x="2276" y="1280"/>
                  </a:moveTo>
                  <a:lnTo>
                    <a:pt x="2276" y="1292"/>
                  </a:lnTo>
                  <a:lnTo>
                    <a:pt x="2271" y="1318"/>
                  </a:lnTo>
                  <a:lnTo>
                    <a:pt x="2269" y="1338"/>
                  </a:lnTo>
                  <a:lnTo>
                    <a:pt x="2264" y="1357"/>
                  </a:lnTo>
                  <a:moveTo>
                    <a:pt x="2230" y="1362"/>
                  </a:moveTo>
                  <a:lnTo>
                    <a:pt x="2286" y="1357"/>
                  </a:lnTo>
                  <a:lnTo>
                    <a:pt x="2300" y="1354"/>
                  </a:lnTo>
                  <a:moveTo>
                    <a:pt x="2343" y="1345"/>
                  </a:moveTo>
                  <a:lnTo>
                    <a:pt x="2343" y="1342"/>
                  </a:lnTo>
                  <a:moveTo>
                    <a:pt x="2334" y="1335"/>
                  </a:moveTo>
                  <a:lnTo>
                    <a:pt x="2329" y="1338"/>
                  </a:lnTo>
                  <a:lnTo>
                    <a:pt x="2326" y="1345"/>
                  </a:lnTo>
                  <a:lnTo>
                    <a:pt x="2329" y="1352"/>
                  </a:lnTo>
                  <a:lnTo>
                    <a:pt x="2334" y="1354"/>
                  </a:lnTo>
                  <a:lnTo>
                    <a:pt x="2338" y="1352"/>
                  </a:lnTo>
                  <a:lnTo>
                    <a:pt x="2341" y="1345"/>
                  </a:lnTo>
                  <a:lnTo>
                    <a:pt x="2338" y="1338"/>
                  </a:lnTo>
                  <a:lnTo>
                    <a:pt x="2334" y="1335"/>
                  </a:lnTo>
                  <a:close/>
                  <a:moveTo>
                    <a:pt x="452" y="6"/>
                  </a:moveTo>
                  <a:lnTo>
                    <a:pt x="908" y="1"/>
                  </a:lnTo>
                  <a:lnTo>
                    <a:pt x="908" y="178"/>
                  </a:lnTo>
                  <a:lnTo>
                    <a:pt x="452" y="183"/>
                  </a:lnTo>
                  <a:lnTo>
                    <a:pt x="452" y="6"/>
                  </a:lnTo>
                  <a:close/>
                  <a:moveTo>
                    <a:pt x="1021" y="73"/>
                  </a:moveTo>
                  <a:lnTo>
                    <a:pt x="1014" y="118"/>
                  </a:lnTo>
                  <a:moveTo>
                    <a:pt x="980" y="78"/>
                  </a:moveTo>
                  <a:lnTo>
                    <a:pt x="980" y="118"/>
                  </a:lnTo>
                  <a:moveTo>
                    <a:pt x="999" y="39"/>
                  </a:moveTo>
                  <a:lnTo>
                    <a:pt x="999" y="150"/>
                  </a:lnTo>
                  <a:moveTo>
                    <a:pt x="963" y="70"/>
                  </a:moveTo>
                  <a:lnTo>
                    <a:pt x="1033" y="61"/>
                  </a:lnTo>
                  <a:moveTo>
                    <a:pt x="1021" y="30"/>
                  </a:moveTo>
                  <a:lnTo>
                    <a:pt x="999" y="39"/>
                  </a:lnTo>
                  <a:lnTo>
                    <a:pt x="970" y="44"/>
                  </a:lnTo>
                  <a:moveTo>
                    <a:pt x="956" y="99"/>
                  </a:moveTo>
                  <a:lnTo>
                    <a:pt x="1040" y="92"/>
                  </a:lnTo>
                  <a:moveTo>
                    <a:pt x="961" y="130"/>
                  </a:moveTo>
                  <a:lnTo>
                    <a:pt x="1038" y="123"/>
                  </a:lnTo>
                  <a:moveTo>
                    <a:pt x="1028" y="145"/>
                  </a:moveTo>
                  <a:lnTo>
                    <a:pt x="970" y="152"/>
                  </a:lnTo>
                  <a:moveTo>
                    <a:pt x="1107" y="157"/>
                  </a:moveTo>
                  <a:lnTo>
                    <a:pt x="1107" y="27"/>
                  </a:lnTo>
                  <a:moveTo>
                    <a:pt x="1131" y="78"/>
                  </a:moveTo>
                  <a:lnTo>
                    <a:pt x="1083" y="85"/>
                  </a:lnTo>
                  <a:moveTo>
                    <a:pt x="1057" y="58"/>
                  </a:moveTo>
                  <a:lnTo>
                    <a:pt x="1057" y="113"/>
                  </a:lnTo>
                  <a:moveTo>
                    <a:pt x="1057" y="106"/>
                  </a:moveTo>
                  <a:lnTo>
                    <a:pt x="1081" y="102"/>
                  </a:lnTo>
                  <a:moveTo>
                    <a:pt x="1078" y="102"/>
                  </a:moveTo>
                  <a:lnTo>
                    <a:pt x="1078" y="61"/>
                  </a:lnTo>
                  <a:moveTo>
                    <a:pt x="1078" y="66"/>
                  </a:moveTo>
                  <a:lnTo>
                    <a:pt x="1057" y="70"/>
                  </a:lnTo>
                  <a:moveTo>
                    <a:pt x="1172" y="80"/>
                  </a:moveTo>
                  <a:lnTo>
                    <a:pt x="1179" y="92"/>
                  </a:lnTo>
                  <a:moveTo>
                    <a:pt x="1155" y="73"/>
                  </a:moveTo>
                  <a:lnTo>
                    <a:pt x="1184" y="66"/>
                  </a:lnTo>
                  <a:moveTo>
                    <a:pt x="1172" y="70"/>
                  </a:moveTo>
                  <a:lnTo>
                    <a:pt x="1153" y="130"/>
                  </a:lnTo>
                  <a:moveTo>
                    <a:pt x="1172" y="30"/>
                  </a:moveTo>
                  <a:lnTo>
                    <a:pt x="1172" y="157"/>
                  </a:lnTo>
                  <a:moveTo>
                    <a:pt x="1201" y="30"/>
                  </a:moveTo>
                  <a:lnTo>
                    <a:pt x="1208" y="49"/>
                  </a:lnTo>
                  <a:moveTo>
                    <a:pt x="1189" y="49"/>
                  </a:moveTo>
                  <a:lnTo>
                    <a:pt x="1186" y="78"/>
                  </a:lnTo>
                  <a:moveTo>
                    <a:pt x="1189" y="58"/>
                  </a:moveTo>
                  <a:lnTo>
                    <a:pt x="1232" y="53"/>
                  </a:lnTo>
                  <a:moveTo>
                    <a:pt x="1232" y="51"/>
                  </a:moveTo>
                  <a:lnTo>
                    <a:pt x="1225" y="68"/>
                  </a:lnTo>
                  <a:moveTo>
                    <a:pt x="1198" y="68"/>
                  </a:moveTo>
                  <a:lnTo>
                    <a:pt x="1186" y="97"/>
                  </a:lnTo>
                  <a:moveTo>
                    <a:pt x="1213" y="70"/>
                  </a:moveTo>
                  <a:lnTo>
                    <a:pt x="1225" y="85"/>
                  </a:lnTo>
                  <a:moveTo>
                    <a:pt x="1206" y="80"/>
                  </a:moveTo>
                  <a:lnTo>
                    <a:pt x="1194" y="104"/>
                  </a:lnTo>
                  <a:lnTo>
                    <a:pt x="1174" y="126"/>
                  </a:lnTo>
                  <a:moveTo>
                    <a:pt x="1203" y="90"/>
                  </a:moveTo>
                  <a:lnTo>
                    <a:pt x="1225" y="121"/>
                  </a:lnTo>
                  <a:moveTo>
                    <a:pt x="1194" y="126"/>
                  </a:moveTo>
                  <a:lnTo>
                    <a:pt x="1215" y="123"/>
                  </a:lnTo>
                  <a:moveTo>
                    <a:pt x="1215" y="121"/>
                  </a:moveTo>
                  <a:lnTo>
                    <a:pt x="1213" y="150"/>
                  </a:lnTo>
                  <a:moveTo>
                    <a:pt x="1215" y="150"/>
                  </a:moveTo>
                  <a:lnTo>
                    <a:pt x="1194" y="154"/>
                  </a:lnTo>
                  <a:moveTo>
                    <a:pt x="1225" y="121"/>
                  </a:moveTo>
                  <a:lnTo>
                    <a:pt x="1234" y="121"/>
                  </a:lnTo>
                  <a:moveTo>
                    <a:pt x="1194" y="118"/>
                  </a:moveTo>
                  <a:lnTo>
                    <a:pt x="1194" y="159"/>
                  </a:lnTo>
                  <a:moveTo>
                    <a:pt x="1273" y="37"/>
                  </a:moveTo>
                  <a:lnTo>
                    <a:pt x="1263" y="75"/>
                  </a:lnTo>
                  <a:lnTo>
                    <a:pt x="1263" y="118"/>
                  </a:lnTo>
                  <a:lnTo>
                    <a:pt x="1273" y="157"/>
                  </a:lnTo>
                  <a:moveTo>
                    <a:pt x="1333" y="32"/>
                  </a:moveTo>
                  <a:lnTo>
                    <a:pt x="1316" y="68"/>
                  </a:lnTo>
                  <a:lnTo>
                    <a:pt x="1292" y="106"/>
                  </a:lnTo>
                  <a:moveTo>
                    <a:pt x="1328" y="44"/>
                  </a:moveTo>
                  <a:lnTo>
                    <a:pt x="1366" y="97"/>
                  </a:lnTo>
                  <a:moveTo>
                    <a:pt x="1326" y="68"/>
                  </a:moveTo>
                  <a:lnTo>
                    <a:pt x="1335" y="85"/>
                  </a:lnTo>
                  <a:moveTo>
                    <a:pt x="1347" y="87"/>
                  </a:moveTo>
                  <a:lnTo>
                    <a:pt x="1335" y="121"/>
                  </a:lnTo>
                  <a:moveTo>
                    <a:pt x="1352" y="116"/>
                  </a:moveTo>
                  <a:lnTo>
                    <a:pt x="1347" y="150"/>
                  </a:lnTo>
                  <a:moveTo>
                    <a:pt x="1316" y="118"/>
                  </a:moveTo>
                  <a:lnTo>
                    <a:pt x="1316" y="162"/>
                  </a:lnTo>
                  <a:moveTo>
                    <a:pt x="1316" y="154"/>
                  </a:moveTo>
                  <a:lnTo>
                    <a:pt x="1350" y="152"/>
                  </a:lnTo>
                  <a:moveTo>
                    <a:pt x="1316" y="126"/>
                  </a:moveTo>
                  <a:lnTo>
                    <a:pt x="1350" y="123"/>
                  </a:lnTo>
                  <a:moveTo>
                    <a:pt x="1311" y="97"/>
                  </a:moveTo>
                  <a:lnTo>
                    <a:pt x="1347" y="90"/>
                  </a:lnTo>
                  <a:moveTo>
                    <a:pt x="1366" y="97"/>
                  </a:moveTo>
                  <a:lnTo>
                    <a:pt x="1374" y="97"/>
                  </a:lnTo>
                  <a:moveTo>
                    <a:pt x="1438" y="27"/>
                  </a:moveTo>
                  <a:lnTo>
                    <a:pt x="1405" y="92"/>
                  </a:lnTo>
                  <a:moveTo>
                    <a:pt x="1400" y="92"/>
                  </a:moveTo>
                  <a:lnTo>
                    <a:pt x="1460" y="85"/>
                  </a:lnTo>
                  <a:moveTo>
                    <a:pt x="1455" y="154"/>
                  </a:moveTo>
                  <a:lnTo>
                    <a:pt x="1412" y="157"/>
                  </a:lnTo>
                  <a:moveTo>
                    <a:pt x="1458" y="106"/>
                  </a:moveTo>
                  <a:lnTo>
                    <a:pt x="1453" y="154"/>
                  </a:lnTo>
                  <a:moveTo>
                    <a:pt x="1412" y="113"/>
                  </a:moveTo>
                  <a:lnTo>
                    <a:pt x="1455" y="111"/>
                  </a:lnTo>
                  <a:moveTo>
                    <a:pt x="1446" y="58"/>
                  </a:moveTo>
                  <a:lnTo>
                    <a:pt x="1470" y="102"/>
                  </a:lnTo>
                  <a:moveTo>
                    <a:pt x="1412" y="104"/>
                  </a:moveTo>
                  <a:lnTo>
                    <a:pt x="1412" y="162"/>
                  </a:lnTo>
                  <a:moveTo>
                    <a:pt x="1498" y="145"/>
                  </a:moveTo>
                  <a:lnTo>
                    <a:pt x="1515" y="73"/>
                  </a:lnTo>
                  <a:moveTo>
                    <a:pt x="1491" y="130"/>
                  </a:moveTo>
                  <a:lnTo>
                    <a:pt x="1498" y="142"/>
                  </a:lnTo>
                  <a:moveTo>
                    <a:pt x="1496" y="34"/>
                  </a:moveTo>
                  <a:lnTo>
                    <a:pt x="1508" y="53"/>
                  </a:lnTo>
                  <a:moveTo>
                    <a:pt x="1484" y="73"/>
                  </a:moveTo>
                  <a:lnTo>
                    <a:pt x="1498" y="90"/>
                  </a:lnTo>
                  <a:moveTo>
                    <a:pt x="1534" y="25"/>
                  </a:moveTo>
                  <a:lnTo>
                    <a:pt x="1542" y="39"/>
                  </a:lnTo>
                  <a:moveTo>
                    <a:pt x="1520" y="53"/>
                  </a:moveTo>
                  <a:lnTo>
                    <a:pt x="1566" y="46"/>
                  </a:lnTo>
                  <a:moveTo>
                    <a:pt x="1546" y="51"/>
                  </a:moveTo>
                  <a:lnTo>
                    <a:pt x="1546" y="85"/>
                  </a:lnTo>
                  <a:moveTo>
                    <a:pt x="1534" y="85"/>
                  </a:moveTo>
                  <a:lnTo>
                    <a:pt x="1534" y="51"/>
                  </a:lnTo>
                  <a:moveTo>
                    <a:pt x="1527" y="63"/>
                  </a:moveTo>
                  <a:lnTo>
                    <a:pt x="1515" y="85"/>
                  </a:lnTo>
                  <a:moveTo>
                    <a:pt x="1554" y="61"/>
                  </a:moveTo>
                  <a:lnTo>
                    <a:pt x="1563" y="75"/>
                  </a:lnTo>
                  <a:moveTo>
                    <a:pt x="1522" y="92"/>
                  </a:moveTo>
                  <a:lnTo>
                    <a:pt x="1554" y="90"/>
                  </a:lnTo>
                  <a:moveTo>
                    <a:pt x="1556" y="85"/>
                  </a:moveTo>
                  <a:lnTo>
                    <a:pt x="1554" y="104"/>
                  </a:lnTo>
                  <a:lnTo>
                    <a:pt x="1527" y="109"/>
                  </a:lnTo>
                  <a:moveTo>
                    <a:pt x="1527" y="102"/>
                  </a:moveTo>
                  <a:lnTo>
                    <a:pt x="1525" y="123"/>
                  </a:lnTo>
                  <a:moveTo>
                    <a:pt x="1522" y="123"/>
                  </a:moveTo>
                  <a:lnTo>
                    <a:pt x="1556" y="118"/>
                  </a:lnTo>
                  <a:moveTo>
                    <a:pt x="1558" y="113"/>
                  </a:moveTo>
                  <a:lnTo>
                    <a:pt x="1546" y="162"/>
                  </a:lnTo>
                  <a:lnTo>
                    <a:pt x="1534" y="142"/>
                  </a:lnTo>
                  <a:moveTo>
                    <a:pt x="1587" y="126"/>
                  </a:moveTo>
                  <a:lnTo>
                    <a:pt x="1666" y="121"/>
                  </a:lnTo>
                  <a:moveTo>
                    <a:pt x="1662" y="51"/>
                  </a:moveTo>
                  <a:lnTo>
                    <a:pt x="1592" y="53"/>
                  </a:lnTo>
                  <a:moveTo>
                    <a:pt x="1616" y="61"/>
                  </a:moveTo>
                  <a:lnTo>
                    <a:pt x="1616" y="27"/>
                  </a:lnTo>
                  <a:moveTo>
                    <a:pt x="1640" y="27"/>
                  </a:moveTo>
                  <a:lnTo>
                    <a:pt x="1633" y="63"/>
                  </a:lnTo>
                  <a:moveTo>
                    <a:pt x="1602" y="68"/>
                  </a:moveTo>
                  <a:lnTo>
                    <a:pt x="1602" y="109"/>
                  </a:lnTo>
                  <a:moveTo>
                    <a:pt x="1602" y="106"/>
                  </a:moveTo>
                  <a:lnTo>
                    <a:pt x="1647" y="104"/>
                  </a:lnTo>
                  <a:moveTo>
                    <a:pt x="1645" y="104"/>
                  </a:moveTo>
                  <a:lnTo>
                    <a:pt x="1647" y="63"/>
                  </a:lnTo>
                  <a:moveTo>
                    <a:pt x="1647" y="68"/>
                  </a:moveTo>
                  <a:lnTo>
                    <a:pt x="1602" y="70"/>
                  </a:lnTo>
                  <a:moveTo>
                    <a:pt x="1602" y="90"/>
                  </a:moveTo>
                  <a:lnTo>
                    <a:pt x="1640" y="85"/>
                  </a:lnTo>
                  <a:moveTo>
                    <a:pt x="1626" y="106"/>
                  </a:moveTo>
                  <a:lnTo>
                    <a:pt x="1626" y="159"/>
                  </a:lnTo>
                  <a:moveTo>
                    <a:pt x="1683" y="140"/>
                  </a:moveTo>
                  <a:lnTo>
                    <a:pt x="1698" y="123"/>
                  </a:lnTo>
                  <a:lnTo>
                    <a:pt x="1707" y="102"/>
                  </a:lnTo>
                  <a:lnTo>
                    <a:pt x="1707" y="80"/>
                  </a:lnTo>
                  <a:lnTo>
                    <a:pt x="1700" y="58"/>
                  </a:lnTo>
                  <a:lnTo>
                    <a:pt x="1686" y="39"/>
                  </a:lnTo>
                  <a:moveTo>
                    <a:pt x="966" y="618"/>
                  </a:moveTo>
                  <a:lnTo>
                    <a:pt x="990" y="618"/>
                  </a:lnTo>
                  <a:moveTo>
                    <a:pt x="990" y="663"/>
                  </a:moveTo>
                  <a:lnTo>
                    <a:pt x="1002" y="658"/>
                  </a:lnTo>
                  <a:lnTo>
                    <a:pt x="1011" y="649"/>
                  </a:lnTo>
                  <a:lnTo>
                    <a:pt x="1011" y="634"/>
                  </a:lnTo>
                  <a:lnTo>
                    <a:pt x="1002" y="625"/>
                  </a:lnTo>
                  <a:lnTo>
                    <a:pt x="990" y="620"/>
                  </a:lnTo>
                  <a:moveTo>
                    <a:pt x="990" y="663"/>
                  </a:moveTo>
                  <a:lnTo>
                    <a:pt x="978" y="663"/>
                  </a:lnTo>
                  <a:moveTo>
                    <a:pt x="1011" y="685"/>
                  </a:moveTo>
                  <a:lnTo>
                    <a:pt x="1009" y="673"/>
                  </a:lnTo>
                  <a:lnTo>
                    <a:pt x="999" y="666"/>
                  </a:lnTo>
                  <a:lnTo>
                    <a:pt x="990" y="663"/>
                  </a:lnTo>
                  <a:moveTo>
                    <a:pt x="1011" y="685"/>
                  </a:moveTo>
                  <a:lnTo>
                    <a:pt x="1011" y="697"/>
                  </a:lnTo>
                  <a:moveTo>
                    <a:pt x="990" y="718"/>
                  </a:moveTo>
                  <a:lnTo>
                    <a:pt x="999" y="716"/>
                  </a:lnTo>
                  <a:lnTo>
                    <a:pt x="1009" y="706"/>
                  </a:lnTo>
                  <a:lnTo>
                    <a:pt x="1011" y="697"/>
                  </a:lnTo>
                  <a:moveTo>
                    <a:pt x="990" y="718"/>
                  </a:moveTo>
                  <a:lnTo>
                    <a:pt x="966" y="718"/>
                  </a:lnTo>
                  <a:moveTo>
                    <a:pt x="1045" y="718"/>
                  </a:moveTo>
                  <a:lnTo>
                    <a:pt x="1045" y="713"/>
                  </a:lnTo>
                  <a:moveTo>
                    <a:pt x="1112" y="618"/>
                  </a:moveTo>
                  <a:lnTo>
                    <a:pt x="1095" y="627"/>
                  </a:lnTo>
                  <a:lnTo>
                    <a:pt x="1083" y="644"/>
                  </a:lnTo>
                  <a:lnTo>
                    <a:pt x="1078" y="663"/>
                  </a:lnTo>
                  <a:moveTo>
                    <a:pt x="1078" y="663"/>
                  </a:moveTo>
                  <a:lnTo>
                    <a:pt x="1078" y="697"/>
                  </a:lnTo>
                  <a:moveTo>
                    <a:pt x="1078" y="697"/>
                  </a:moveTo>
                  <a:lnTo>
                    <a:pt x="1081" y="706"/>
                  </a:lnTo>
                  <a:lnTo>
                    <a:pt x="1088" y="716"/>
                  </a:lnTo>
                  <a:lnTo>
                    <a:pt x="1100" y="718"/>
                  </a:lnTo>
                  <a:lnTo>
                    <a:pt x="1110" y="716"/>
                  </a:lnTo>
                  <a:lnTo>
                    <a:pt x="1119" y="706"/>
                  </a:lnTo>
                  <a:lnTo>
                    <a:pt x="1122" y="697"/>
                  </a:lnTo>
                  <a:moveTo>
                    <a:pt x="1122" y="697"/>
                  </a:moveTo>
                  <a:lnTo>
                    <a:pt x="1122" y="685"/>
                  </a:lnTo>
                  <a:moveTo>
                    <a:pt x="1122" y="685"/>
                  </a:moveTo>
                  <a:lnTo>
                    <a:pt x="1119" y="673"/>
                  </a:lnTo>
                  <a:lnTo>
                    <a:pt x="1112" y="666"/>
                  </a:lnTo>
                  <a:lnTo>
                    <a:pt x="1100" y="663"/>
                  </a:lnTo>
                  <a:moveTo>
                    <a:pt x="1100" y="663"/>
                  </a:moveTo>
                  <a:lnTo>
                    <a:pt x="1078" y="663"/>
                  </a:lnTo>
                  <a:moveTo>
                    <a:pt x="1155" y="685"/>
                  </a:moveTo>
                  <a:lnTo>
                    <a:pt x="1201" y="685"/>
                  </a:lnTo>
                  <a:moveTo>
                    <a:pt x="1256" y="618"/>
                  </a:moveTo>
                  <a:lnTo>
                    <a:pt x="1234" y="697"/>
                  </a:lnTo>
                  <a:lnTo>
                    <a:pt x="1290" y="697"/>
                  </a:lnTo>
                  <a:moveTo>
                    <a:pt x="1273" y="675"/>
                  </a:moveTo>
                  <a:lnTo>
                    <a:pt x="1273" y="718"/>
                  </a:lnTo>
                  <a:moveTo>
                    <a:pt x="1323" y="718"/>
                  </a:moveTo>
                  <a:lnTo>
                    <a:pt x="1323" y="713"/>
                  </a:lnTo>
                  <a:moveTo>
                    <a:pt x="1400" y="642"/>
                  </a:moveTo>
                  <a:lnTo>
                    <a:pt x="1398" y="630"/>
                  </a:lnTo>
                  <a:lnTo>
                    <a:pt x="1388" y="622"/>
                  </a:lnTo>
                  <a:lnTo>
                    <a:pt x="1378" y="620"/>
                  </a:lnTo>
                  <a:lnTo>
                    <a:pt x="1366" y="622"/>
                  </a:lnTo>
                  <a:lnTo>
                    <a:pt x="1359" y="630"/>
                  </a:lnTo>
                  <a:lnTo>
                    <a:pt x="1357" y="642"/>
                  </a:lnTo>
                  <a:lnTo>
                    <a:pt x="1359" y="651"/>
                  </a:lnTo>
                  <a:lnTo>
                    <a:pt x="1366" y="661"/>
                  </a:lnTo>
                  <a:lnTo>
                    <a:pt x="1378" y="663"/>
                  </a:lnTo>
                  <a:lnTo>
                    <a:pt x="1388" y="661"/>
                  </a:lnTo>
                  <a:lnTo>
                    <a:pt x="1398" y="651"/>
                  </a:lnTo>
                  <a:lnTo>
                    <a:pt x="1400" y="642"/>
                  </a:lnTo>
                  <a:close/>
                  <a:moveTo>
                    <a:pt x="1400" y="685"/>
                  </a:moveTo>
                  <a:lnTo>
                    <a:pt x="1398" y="673"/>
                  </a:lnTo>
                  <a:lnTo>
                    <a:pt x="1388" y="666"/>
                  </a:lnTo>
                  <a:lnTo>
                    <a:pt x="1378" y="663"/>
                  </a:lnTo>
                  <a:lnTo>
                    <a:pt x="1366" y="666"/>
                  </a:lnTo>
                  <a:lnTo>
                    <a:pt x="1359" y="673"/>
                  </a:lnTo>
                  <a:lnTo>
                    <a:pt x="1357" y="685"/>
                  </a:lnTo>
                  <a:moveTo>
                    <a:pt x="1400" y="685"/>
                  </a:moveTo>
                  <a:lnTo>
                    <a:pt x="1400" y="697"/>
                  </a:lnTo>
                  <a:moveTo>
                    <a:pt x="1357" y="697"/>
                  </a:moveTo>
                  <a:lnTo>
                    <a:pt x="1359" y="706"/>
                  </a:lnTo>
                  <a:lnTo>
                    <a:pt x="1366" y="716"/>
                  </a:lnTo>
                  <a:lnTo>
                    <a:pt x="1378" y="718"/>
                  </a:lnTo>
                  <a:lnTo>
                    <a:pt x="1388" y="716"/>
                  </a:lnTo>
                  <a:lnTo>
                    <a:pt x="1398" y="706"/>
                  </a:lnTo>
                  <a:lnTo>
                    <a:pt x="1400" y="697"/>
                  </a:lnTo>
                  <a:moveTo>
                    <a:pt x="1357" y="697"/>
                  </a:moveTo>
                  <a:lnTo>
                    <a:pt x="1357" y="685"/>
                  </a:lnTo>
                  <a:moveTo>
                    <a:pt x="1434" y="718"/>
                  </a:moveTo>
                  <a:lnTo>
                    <a:pt x="1434" y="651"/>
                  </a:lnTo>
                  <a:lnTo>
                    <a:pt x="1482" y="651"/>
                  </a:lnTo>
                  <a:moveTo>
                    <a:pt x="1501" y="670"/>
                  </a:moveTo>
                  <a:lnTo>
                    <a:pt x="1496" y="656"/>
                  </a:lnTo>
                  <a:lnTo>
                    <a:pt x="1482" y="651"/>
                  </a:lnTo>
                  <a:moveTo>
                    <a:pt x="1501" y="670"/>
                  </a:moveTo>
                  <a:lnTo>
                    <a:pt x="1501" y="718"/>
                  </a:lnTo>
                  <a:moveTo>
                    <a:pt x="1467" y="718"/>
                  </a:moveTo>
                  <a:lnTo>
                    <a:pt x="1467" y="651"/>
                  </a:lnTo>
                  <a:moveTo>
                    <a:pt x="1580" y="678"/>
                  </a:moveTo>
                  <a:lnTo>
                    <a:pt x="1575" y="704"/>
                  </a:lnTo>
                  <a:moveTo>
                    <a:pt x="1551" y="678"/>
                  </a:moveTo>
                  <a:lnTo>
                    <a:pt x="1551" y="713"/>
                  </a:lnTo>
                  <a:moveTo>
                    <a:pt x="1599" y="658"/>
                  </a:moveTo>
                  <a:lnTo>
                    <a:pt x="1592" y="730"/>
                  </a:lnTo>
                  <a:lnTo>
                    <a:pt x="1578" y="713"/>
                  </a:lnTo>
                  <a:moveTo>
                    <a:pt x="1534" y="658"/>
                  </a:moveTo>
                  <a:lnTo>
                    <a:pt x="1534" y="728"/>
                  </a:lnTo>
                  <a:moveTo>
                    <a:pt x="1582" y="630"/>
                  </a:moveTo>
                  <a:lnTo>
                    <a:pt x="1580" y="651"/>
                  </a:lnTo>
                  <a:moveTo>
                    <a:pt x="1546" y="630"/>
                  </a:moveTo>
                  <a:lnTo>
                    <a:pt x="1546" y="663"/>
                  </a:lnTo>
                  <a:moveTo>
                    <a:pt x="1530" y="622"/>
                  </a:moveTo>
                  <a:lnTo>
                    <a:pt x="1599" y="615"/>
                  </a:lnTo>
                  <a:moveTo>
                    <a:pt x="1561" y="598"/>
                  </a:moveTo>
                  <a:lnTo>
                    <a:pt x="1566" y="613"/>
                  </a:lnTo>
                  <a:moveTo>
                    <a:pt x="1546" y="656"/>
                  </a:moveTo>
                  <a:lnTo>
                    <a:pt x="1585" y="651"/>
                  </a:lnTo>
                  <a:moveTo>
                    <a:pt x="1546" y="637"/>
                  </a:moveTo>
                  <a:lnTo>
                    <a:pt x="1580" y="632"/>
                  </a:lnTo>
                  <a:moveTo>
                    <a:pt x="1551" y="709"/>
                  </a:moveTo>
                  <a:lnTo>
                    <a:pt x="1580" y="704"/>
                  </a:lnTo>
                  <a:moveTo>
                    <a:pt x="1551" y="685"/>
                  </a:moveTo>
                  <a:lnTo>
                    <a:pt x="1578" y="682"/>
                  </a:lnTo>
                  <a:moveTo>
                    <a:pt x="1534" y="670"/>
                  </a:moveTo>
                  <a:lnTo>
                    <a:pt x="1597" y="666"/>
                  </a:lnTo>
                  <a:moveTo>
                    <a:pt x="1633" y="606"/>
                  </a:moveTo>
                  <a:lnTo>
                    <a:pt x="1633" y="728"/>
                  </a:lnTo>
                  <a:moveTo>
                    <a:pt x="1633" y="618"/>
                  </a:moveTo>
                  <a:lnTo>
                    <a:pt x="1693" y="613"/>
                  </a:lnTo>
                  <a:moveTo>
                    <a:pt x="1695" y="606"/>
                  </a:moveTo>
                  <a:lnTo>
                    <a:pt x="1693" y="728"/>
                  </a:lnTo>
                  <a:moveTo>
                    <a:pt x="1633" y="721"/>
                  </a:moveTo>
                  <a:lnTo>
                    <a:pt x="1690" y="718"/>
                  </a:lnTo>
                  <a:lnTo>
                    <a:pt x="1693" y="726"/>
                  </a:lnTo>
                  <a:moveTo>
                    <a:pt x="1645" y="637"/>
                  </a:moveTo>
                  <a:lnTo>
                    <a:pt x="1683" y="632"/>
                  </a:lnTo>
                  <a:moveTo>
                    <a:pt x="1681" y="649"/>
                  </a:moveTo>
                  <a:lnTo>
                    <a:pt x="1647" y="653"/>
                  </a:lnTo>
                  <a:moveTo>
                    <a:pt x="1638" y="675"/>
                  </a:moveTo>
                  <a:lnTo>
                    <a:pt x="1683" y="670"/>
                  </a:lnTo>
                  <a:moveTo>
                    <a:pt x="1683" y="663"/>
                  </a:moveTo>
                  <a:lnTo>
                    <a:pt x="1678" y="702"/>
                  </a:lnTo>
                  <a:lnTo>
                    <a:pt x="1669" y="687"/>
                  </a:lnTo>
                  <a:moveTo>
                    <a:pt x="1662" y="620"/>
                  </a:moveTo>
                  <a:lnTo>
                    <a:pt x="1662" y="716"/>
                  </a:lnTo>
                  <a:moveTo>
                    <a:pt x="1719" y="656"/>
                  </a:moveTo>
                  <a:lnTo>
                    <a:pt x="1748" y="649"/>
                  </a:lnTo>
                  <a:moveTo>
                    <a:pt x="1719" y="709"/>
                  </a:moveTo>
                  <a:lnTo>
                    <a:pt x="1748" y="687"/>
                  </a:lnTo>
                  <a:moveTo>
                    <a:pt x="1748" y="630"/>
                  </a:moveTo>
                  <a:lnTo>
                    <a:pt x="1794" y="625"/>
                  </a:lnTo>
                  <a:moveTo>
                    <a:pt x="1772" y="598"/>
                  </a:moveTo>
                  <a:lnTo>
                    <a:pt x="1772" y="658"/>
                  </a:lnTo>
                  <a:moveTo>
                    <a:pt x="1743" y="666"/>
                  </a:moveTo>
                  <a:lnTo>
                    <a:pt x="1801" y="658"/>
                  </a:lnTo>
                  <a:moveTo>
                    <a:pt x="1755" y="639"/>
                  </a:moveTo>
                  <a:lnTo>
                    <a:pt x="1762" y="656"/>
                  </a:lnTo>
                  <a:moveTo>
                    <a:pt x="1755" y="675"/>
                  </a:moveTo>
                  <a:lnTo>
                    <a:pt x="1755" y="730"/>
                  </a:lnTo>
                  <a:moveTo>
                    <a:pt x="1755" y="682"/>
                  </a:moveTo>
                  <a:lnTo>
                    <a:pt x="1794" y="678"/>
                  </a:lnTo>
                  <a:moveTo>
                    <a:pt x="1794" y="673"/>
                  </a:moveTo>
                  <a:lnTo>
                    <a:pt x="1789" y="733"/>
                  </a:lnTo>
                  <a:moveTo>
                    <a:pt x="1765" y="690"/>
                  </a:moveTo>
                  <a:lnTo>
                    <a:pt x="1765" y="713"/>
                  </a:lnTo>
                  <a:moveTo>
                    <a:pt x="1765" y="694"/>
                  </a:moveTo>
                  <a:lnTo>
                    <a:pt x="1779" y="692"/>
                  </a:lnTo>
                  <a:moveTo>
                    <a:pt x="1755" y="723"/>
                  </a:moveTo>
                  <a:lnTo>
                    <a:pt x="1789" y="721"/>
                  </a:lnTo>
                  <a:moveTo>
                    <a:pt x="1789" y="632"/>
                  </a:moveTo>
                  <a:lnTo>
                    <a:pt x="1782" y="661"/>
                  </a:lnTo>
                  <a:moveTo>
                    <a:pt x="1765" y="709"/>
                  </a:moveTo>
                  <a:lnTo>
                    <a:pt x="1782" y="709"/>
                  </a:lnTo>
                  <a:moveTo>
                    <a:pt x="1779" y="690"/>
                  </a:moveTo>
                  <a:lnTo>
                    <a:pt x="1779" y="709"/>
                  </a:lnTo>
                  <a:moveTo>
                    <a:pt x="1731" y="606"/>
                  </a:moveTo>
                  <a:lnTo>
                    <a:pt x="1731" y="702"/>
                  </a:lnTo>
                  <a:moveTo>
                    <a:pt x="2746" y="68"/>
                  </a:moveTo>
                  <a:lnTo>
                    <a:pt x="2746" y="150"/>
                  </a:lnTo>
                  <a:moveTo>
                    <a:pt x="2730" y="70"/>
                  </a:moveTo>
                  <a:lnTo>
                    <a:pt x="2761" y="66"/>
                  </a:lnTo>
                  <a:moveTo>
                    <a:pt x="2730" y="32"/>
                  </a:moveTo>
                  <a:lnTo>
                    <a:pt x="2727" y="102"/>
                  </a:lnTo>
                  <a:lnTo>
                    <a:pt x="2725" y="121"/>
                  </a:lnTo>
                  <a:lnTo>
                    <a:pt x="2718" y="142"/>
                  </a:lnTo>
                  <a:moveTo>
                    <a:pt x="2754" y="25"/>
                  </a:moveTo>
                  <a:lnTo>
                    <a:pt x="2730" y="44"/>
                  </a:lnTo>
                  <a:moveTo>
                    <a:pt x="2710" y="104"/>
                  </a:moveTo>
                  <a:lnTo>
                    <a:pt x="2722" y="121"/>
                  </a:lnTo>
                  <a:moveTo>
                    <a:pt x="2696" y="104"/>
                  </a:moveTo>
                  <a:lnTo>
                    <a:pt x="2682" y="130"/>
                  </a:lnTo>
                  <a:moveTo>
                    <a:pt x="2703" y="73"/>
                  </a:moveTo>
                  <a:lnTo>
                    <a:pt x="2703" y="142"/>
                  </a:lnTo>
                  <a:lnTo>
                    <a:pt x="2694" y="130"/>
                  </a:lnTo>
                  <a:moveTo>
                    <a:pt x="2686" y="97"/>
                  </a:moveTo>
                  <a:lnTo>
                    <a:pt x="2720" y="90"/>
                  </a:lnTo>
                  <a:moveTo>
                    <a:pt x="2682" y="75"/>
                  </a:moveTo>
                  <a:lnTo>
                    <a:pt x="2722" y="70"/>
                  </a:lnTo>
                  <a:moveTo>
                    <a:pt x="2710" y="42"/>
                  </a:moveTo>
                  <a:lnTo>
                    <a:pt x="2708" y="70"/>
                  </a:lnTo>
                  <a:moveTo>
                    <a:pt x="2694" y="49"/>
                  </a:moveTo>
                  <a:lnTo>
                    <a:pt x="2698" y="66"/>
                  </a:lnTo>
                  <a:moveTo>
                    <a:pt x="2686" y="44"/>
                  </a:moveTo>
                  <a:lnTo>
                    <a:pt x="2720" y="39"/>
                  </a:lnTo>
                  <a:moveTo>
                    <a:pt x="2698" y="20"/>
                  </a:moveTo>
                  <a:lnTo>
                    <a:pt x="2703" y="32"/>
                  </a:lnTo>
                  <a:moveTo>
                    <a:pt x="2775" y="113"/>
                  </a:moveTo>
                  <a:lnTo>
                    <a:pt x="2787" y="130"/>
                  </a:lnTo>
                  <a:lnTo>
                    <a:pt x="2799" y="56"/>
                  </a:lnTo>
                  <a:moveTo>
                    <a:pt x="2790" y="70"/>
                  </a:moveTo>
                  <a:lnTo>
                    <a:pt x="2778" y="51"/>
                  </a:lnTo>
                  <a:moveTo>
                    <a:pt x="2787" y="18"/>
                  </a:moveTo>
                  <a:lnTo>
                    <a:pt x="2799" y="37"/>
                  </a:lnTo>
                  <a:moveTo>
                    <a:pt x="2845" y="18"/>
                  </a:moveTo>
                  <a:lnTo>
                    <a:pt x="2826" y="49"/>
                  </a:lnTo>
                  <a:lnTo>
                    <a:pt x="2799" y="78"/>
                  </a:lnTo>
                  <a:moveTo>
                    <a:pt x="2814" y="34"/>
                  </a:moveTo>
                  <a:lnTo>
                    <a:pt x="2847" y="75"/>
                  </a:lnTo>
                  <a:lnTo>
                    <a:pt x="2859" y="75"/>
                  </a:lnTo>
                  <a:moveTo>
                    <a:pt x="2845" y="82"/>
                  </a:moveTo>
                  <a:lnTo>
                    <a:pt x="2809" y="85"/>
                  </a:lnTo>
                  <a:moveTo>
                    <a:pt x="2799" y="109"/>
                  </a:moveTo>
                  <a:lnTo>
                    <a:pt x="2850" y="104"/>
                  </a:lnTo>
                  <a:moveTo>
                    <a:pt x="2826" y="63"/>
                  </a:moveTo>
                  <a:lnTo>
                    <a:pt x="2826" y="147"/>
                  </a:lnTo>
                  <a:moveTo>
                    <a:pt x="2806" y="27"/>
                  </a:moveTo>
                  <a:lnTo>
                    <a:pt x="2840" y="25"/>
                  </a:lnTo>
                  <a:moveTo>
                    <a:pt x="2876" y="37"/>
                  </a:moveTo>
                  <a:lnTo>
                    <a:pt x="2953" y="30"/>
                  </a:lnTo>
                  <a:moveTo>
                    <a:pt x="2890" y="56"/>
                  </a:moveTo>
                  <a:lnTo>
                    <a:pt x="2890" y="147"/>
                  </a:lnTo>
                  <a:moveTo>
                    <a:pt x="2890" y="133"/>
                  </a:moveTo>
                  <a:lnTo>
                    <a:pt x="2936" y="128"/>
                  </a:lnTo>
                  <a:lnTo>
                    <a:pt x="2943" y="140"/>
                  </a:lnTo>
                  <a:moveTo>
                    <a:pt x="2943" y="142"/>
                  </a:moveTo>
                  <a:lnTo>
                    <a:pt x="2946" y="56"/>
                  </a:lnTo>
                  <a:moveTo>
                    <a:pt x="2946" y="58"/>
                  </a:moveTo>
                  <a:lnTo>
                    <a:pt x="2890" y="63"/>
                  </a:lnTo>
                  <a:moveTo>
                    <a:pt x="2910" y="34"/>
                  </a:moveTo>
                  <a:lnTo>
                    <a:pt x="2910" y="75"/>
                  </a:lnTo>
                  <a:lnTo>
                    <a:pt x="2905" y="97"/>
                  </a:lnTo>
                  <a:lnTo>
                    <a:pt x="2890" y="111"/>
                  </a:lnTo>
                  <a:moveTo>
                    <a:pt x="2924" y="32"/>
                  </a:moveTo>
                  <a:lnTo>
                    <a:pt x="2924" y="97"/>
                  </a:lnTo>
                  <a:lnTo>
                    <a:pt x="2929" y="102"/>
                  </a:lnTo>
                  <a:lnTo>
                    <a:pt x="2938" y="102"/>
                  </a:lnTo>
                  <a:moveTo>
                    <a:pt x="2996" y="18"/>
                  </a:moveTo>
                  <a:lnTo>
                    <a:pt x="2996" y="150"/>
                  </a:lnTo>
                  <a:lnTo>
                    <a:pt x="2982" y="130"/>
                  </a:lnTo>
                  <a:moveTo>
                    <a:pt x="2974" y="104"/>
                  </a:moveTo>
                  <a:lnTo>
                    <a:pt x="3008" y="78"/>
                  </a:lnTo>
                  <a:moveTo>
                    <a:pt x="3027" y="18"/>
                  </a:moveTo>
                  <a:lnTo>
                    <a:pt x="3034" y="42"/>
                  </a:lnTo>
                  <a:moveTo>
                    <a:pt x="3046" y="46"/>
                  </a:moveTo>
                  <a:lnTo>
                    <a:pt x="3044" y="82"/>
                  </a:lnTo>
                  <a:moveTo>
                    <a:pt x="3046" y="51"/>
                  </a:moveTo>
                  <a:lnTo>
                    <a:pt x="3018" y="56"/>
                  </a:lnTo>
                  <a:moveTo>
                    <a:pt x="3018" y="44"/>
                  </a:moveTo>
                  <a:lnTo>
                    <a:pt x="3015" y="102"/>
                  </a:lnTo>
                  <a:moveTo>
                    <a:pt x="3001" y="150"/>
                  </a:moveTo>
                  <a:lnTo>
                    <a:pt x="3010" y="128"/>
                  </a:lnTo>
                  <a:lnTo>
                    <a:pt x="3015" y="102"/>
                  </a:lnTo>
                  <a:moveTo>
                    <a:pt x="3015" y="87"/>
                  </a:moveTo>
                  <a:lnTo>
                    <a:pt x="3049" y="82"/>
                  </a:lnTo>
                  <a:moveTo>
                    <a:pt x="3008" y="56"/>
                  </a:moveTo>
                  <a:lnTo>
                    <a:pt x="2977" y="63"/>
                  </a:lnTo>
                  <a:moveTo>
                    <a:pt x="3097" y="56"/>
                  </a:moveTo>
                  <a:lnTo>
                    <a:pt x="3070" y="63"/>
                  </a:lnTo>
                  <a:moveTo>
                    <a:pt x="3087" y="20"/>
                  </a:moveTo>
                  <a:lnTo>
                    <a:pt x="3087" y="147"/>
                  </a:lnTo>
                  <a:moveTo>
                    <a:pt x="3068" y="109"/>
                  </a:moveTo>
                  <a:lnTo>
                    <a:pt x="3087" y="63"/>
                  </a:lnTo>
                  <a:lnTo>
                    <a:pt x="3097" y="82"/>
                  </a:lnTo>
                  <a:moveTo>
                    <a:pt x="3109" y="30"/>
                  </a:moveTo>
                  <a:lnTo>
                    <a:pt x="3116" y="58"/>
                  </a:lnTo>
                  <a:moveTo>
                    <a:pt x="3135" y="20"/>
                  </a:moveTo>
                  <a:lnTo>
                    <a:pt x="3128" y="68"/>
                  </a:lnTo>
                  <a:moveTo>
                    <a:pt x="3104" y="73"/>
                  </a:moveTo>
                  <a:lnTo>
                    <a:pt x="3145" y="66"/>
                  </a:lnTo>
                  <a:moveTo>
                    <a:pt x="3109" y="102"/>
                  </a:moveTo>
                  <a:lnTo>
                    <a:pt x="3140" y="97"/>
                  </a:lnTo>
                  <a:moveTo>
                    <a:pt x="3097" y="135"/>
                  </a:moveTo>
                  <a:lnTo>
                    <a:pt x="3150" y="130"/>
                  </a:lnTo>
                  <a:moveTo>
                    <a:pt x="452" y="577"/>
                  </a:moveTo>
                  <a:lnTo>
                    <a:pt x="908" y="574"/>
                  </a:lnTo>
                  <a:lnTo>
                    <a:pt x="908" y="752"/>
                  </a:lnTo>
                  <a:lnTo>
                    <a:pt x="452" y="754"/>
                  </a:lnTo>
                  <a:lnTo>
                    <a:pt x="452" y="577"/>
                  </a:lnTo>
                  <a:close/>
                  <a:moveTo>
                    <a:pt x="452" y="862"/>
                  </a:moveTo>
                  <a:lnTo>
                    <a:pt x="908" y="860"/>
                  </a:lnTo>
                  <a:lnTo>
                    <a:pt x="908" y="1038"/>
                  </a:lnTo>
                  <a:lnTo>
                    <a:pt x="452" y="1040"/>
                  </a:lnTo>
                  <a:lnTo>
                    <a:pt x="452" y="862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32" name="path 10932"/>
            <p:cNvSpPr/>
            <p:nvPr/>
          </p:nvSpPr>
          <p:spPr>
            <a:xfrm>
              <a:off x="284227" y="424433"/>
              <a:ext cx="137160" cy="7620"/>
            </a:xfrm>
            <a:custGeom>
              <a:avLst/>
              <a:gdLst/>
              <a:ahLst/>
              <a:cxnLst/>
              <a:rect l="0" t="0" r="0" b="0"/>
              <a:pathLst>
                <a:path w="216" h="12">
                  <a:moveTo>
                    <a:pt x="0" y="0"/>
                  </a:moveTo>
                  <a:lnTo>
                    <a:pt x="0" y="12"/>
                  </a:lnTo>
                  <a:lnTo>
                    <a:pt x="216" y="0"/>
                  </a:lnTo>
                  <a:lnTo>
                    <a:pt x="0" y="0"/>
                  </a:lnTo>
                </a:path>
                <a:path w="216" h="12">
                  <a:moveTo>
                    <a:pt x="0" y="12"/>
                  </a:moveTo>
                  <a:lnTo>
                    <a:pt x="216" y="0"/>
                  </a:lnTo>
                  <a:lnTo>
                    <a:pt x="21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34" name="path 10934"/>
            <p:cNvSpPr/>
            <p:nvPr/>
          </p:nvSpPr>
          <p:spPr>
            <a:xfrm>
              <a:off x="420625" y="408432"/>
              <a:ext cx="16764" cy="16763"/>
            </a:xfrm>
            <a:custGeom>
              <a:avLst/>
              <a:gdLst/>
              <a:ahLst/>
              <a:cxnLst/>
              <a:rect l="0" t="0" r="0" b="0"/>
              <a:pathLst>
                <a:path w="26" h="26">
                  <a:moveTo>
                    <a:pt x="25" y="13"/>
                  </a:moveTo>
                  <a:lnTo>
                    <a:pt x="25" y="1"/>
                  </a:lnTo>
                  <a:lnTo>
                    <a:pt x="1" y="1"/>
                  </a:lnTo>
                  <a:lnTo>
                    <a:pt x="1" y="25"/>
                  </a:lnTo>
                  <a:lnTo>
                    <a:pt x="25" y="25"/>
                  </a:lnTo>
                  <a:lnTo>
                    <a:pt x="25" y="1"/>
                  </a:lnTo>
                  <a:lnTo>
                    <a:pt x="5" y="1"/>
                  </a:lnTo>
                  <a:lnTo>
                    <a:pt x="1" y="1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20" y="25"/>
                  </a:lnTo>
                  <a:lnTo>
                    <a:pt x="25" y="25"/>
                  </a:lnTo>
                  <a:lnTo>
                    <a:pt x="25" y="13"/>
                  </a:lnTo>
                  <a:lnTo>
                    <a:pt x="25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5" y="22"/>
                  </a:lnTo>
                  <a:lnTo>
                    <a:pt x="25" y="15"/>
                  </a:lnTo>
                  <a:lnTo>
                    <a:pt x="25" y="13"/>
                  </a:lnTo>
                  <a:close/>
                  <a:moveTo>
                    <a:pt x="22" y="13"/>
                  </a:move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8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15"/>
                  </a:lnTo>
                  <a:lnTo>
                    <a:pt x="22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13"/>
                  </a:lnTo>
                  <a:lnTo>
                    <a:pt x="22" y="3"/>
                  </a:lnTo>
                  <a:lnTo>
                    <a:pt x="5" y="3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13"/>
                  </a:lnTo>
                  <a:close/>
                  <a:moveTo>
                    <a:pt x="20" y="13"/>
                  </a:moveTo>
                  <a:lnTo>
                    <a:pt x="20" y="6"/>
                  </a:lnTo>
                  <a:lnTo>
                    <a:pt x="5" y="6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6"/>
                  </a:lnTo>
                  <a:lnTo>
                    <a:pt x="5" y="6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8" y="20"/>
                  </a:lnTo>
                  <a:lnTo>
                    <a:pt x="17" y="18"/>
                  </a:lnTo>
                  <a:lnTo>
                    <a:pt x="20" y="18"/>
                  </a:lnTo>
                  <a:lnTo>
                    <a:pt x="20" y="15"/>
                  </a:lnTo>
                  <a:lnTo>
                    <a:pt x="20" y="13"/>
                  </a:lnTo>
                  <a:close/>
                  <a:moveTo>
                    <a:pt x="17" y="13"/>
                  </a:moveTo>
                  <a:lnTo>
                    <a:pt x="17" y="8"/>
                  </a:lnTo>
                  <a:lnTo>
                    <a:pt x="8" y="8"/>
                  </a:lnTo>
                  <a:lnTo>
                    <a:pt x="8" y="18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5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8" y="8"/>
                  </a:lnTo>
                  <a:lnTo>
                    <a:pt x="10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7" y="15"/>
                  </a:lnTo>
                  <a:lnTo>
                    <a:pt x="17" y="13"/>
                  </a:lnTo>
                  <a:close/>
                  <a:moveTo>
                    <a:pt x="15" y="13"/>
                  </a:moveTo>
                  <a:lnTo>
                    <a:pt x="15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3" y="13"/>
                  </a:lnTo>
                  <a:lnTo>
                    <a:pt x="15" y="13"/>
                  </a:lnTo>
                  <a:close/>
                  <a:moveTo>
                    <a:pt x="13" y="13"/>
                  </a:moveTo>
                  <a:lnTo>
                    <a:pt x="13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36" name="path 10936"/>
            <p:cNvSpPr/>
            <p:nvPr/>
          </p:nvSpPr>
          <p:spPr>
            <a:xfrm>
              <a:off x="421388" y="422910"/>
              <a:ext cx="152400" cy="9144"/>
            </a:xfrm>
            <a:custGeom>
              <a:avLst/>
              <a:gdLst/>
              <a:ahLst/>
              <a:cxnLst/>
              <a:rect l="0" t="0" r="0" b="0"/>
              <a:pathLst>
                <a:path w="240" h="14">
                  <a:moveTo>
                    <a:pt x="0" y="2"/>
                  </a:moveTo>
                  <a:lnTo>
                    <a:pt x="0" y="14"/>
                  </a:lnTo>
                  <a:lnTo>
                    <a:pt x="23" y="2"/>
                  </a:lnTo>
                  <a:lnTo>
                    <a:pt x="0" y="2"/>
                  </a:lnTo>
                </a:path>
                <a:path w="240" h="14">
                  <a:moveTo>
                    <a:pt x="0" y="14"/>
                  </a:moveTo>
                  <a:lnTo>
                    <a:pt x="23" y="2"/>
                  </a:lnTo>
                  <a:lnTo>
                    <a:pt x="23" y="12"/>
                  </a:lnTo>
                  <a:lnTo>
                    <a:pt x="0" y="14"/>
                  </a:lnTo>
                </a:path>
                <a:path w="240" h="14">
                  <a:moveTo>
                    <a:pt x="23" y="2"/>
                  </a:moveTo>
                  <a:lnTo>
                    <a:pt x="23" y="12"/>
                  </a:lnTo>
                  <a:lnTo>
                    <a:pt x="240" y="0"/>
                  </a:lnTo>
                  <a:lnTo>
                    <a:pt x="23" y="2"/>
                  </a:lnTo>
                </a:path>
                <a:path w="240" h="14">
                  <a:moveTo>
                    <a:pt x="23" y="12"/>
                  </a:moveTo>
                  <a:lnTo>
                    <a:pt x="240" y="0"/>
                  </a:lnTo>
                  <a:lnTo>
                    <a:pt x="240" y="12"/>
                  </a:lnTo>
                  <a:lnTo>
                    <a:pt x="23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38" name="path 10938"/>
            <p:cNvSpPr/>
            <p:nvPr/>
          </p:nvSpPr>
          <p:spPr>
            <a:xfrm>
              <a:off x="573025" y="422910"/>
              <a:ext cx="1525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0"/>
                  </a:moveTo>
                  <a:lnTo>
                    <a:pt x="1" y="1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40" name="path 10940"/>
            <p:cNvSpPr/>
            <p:nvPr/>
          </p:nvSpPr>
          <p:spPr>
            <a:xfrm>
              <a:off x="1379983" y="236982"/>
              <a:ext cx="77723" cy="7619"/>
            </a:xfrm>
            <a:custGeom>
              <a:avLst/>
              <a:gdLst/>
              <a:ahLst/>
              <a:cxnLst/>
              <a:rect l="0" t="0" r="0" b="0"/>
              <a:pathLst>
                <a:path w="122" h="11">
                  <a:moveTo>
                    <a:pt x="0" y="0"/>
                  </a:moveTo>
                  <a:lnTo>
                    <a:pt x="0" y="11"/>
                  </a:lnTo>
                  <a:lnTo>
                    <a:pt x="122" y="0"/>
                  </a:lnTo>
                  <a:lnTo>
                    <a:pt x="0" y="0"/>
                  </a:lnTo>
                </a:path>
                <a:path w="122" h="11">
                  <a:moveTo>
                    <a:pt x="0" y="11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42" name="path 10942"/>
            <p:cNvSpPr/>
            <p:nvPr/>
          </p:nvSpPr>
          <p:spPr>
            <a:xfrm>
              <a:off x="1456945" y="215645"/>
              <a:ext cx="1523" cy="24384"/>
            </a:xfrm>
            <a:custGeom>
              <a:avLst/>
              <a:gdLst/>
              <a:ahLst/>
              <a:cxnLst/>
              <a:rect l="0" t="0" r="0" b="0"/>
              <a:pathLst>
                <a:path w="2" h="38">
                  <a:moveTo>
                    <a:pt x="1" y="0"/>
                  </a:moveTo>
                  <a:lnTo>
                    <a:pt x="1" y="3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44" name="path 10944"/>
            <p:cNvSpPr/>
            <p:nvPr/>
          </p:nvSpPr>
          <p:spPr>
            <a:xfrm>
              <a:off x="1457707" y="235458"/>
              <a:ext cx="108204" cy="7620"/>
            </a:xfrm>
            <a:custGeom>
              <a:avLst/>
              <a:gdLst/>
              <a:ahLst/>
              <a:cxnLst/>
              <a:rect l="0" t="0" r="0" b="0"/>
              <a:pathLst>
                <a:path w="170" h="12">
                  <a:moveTo>
                    <a:pt x="0" y="2"/>
                  </a:moveTo>
                  <a:lnTo>
                    <a:pt x="0" y="12"/>
                  </a:lnTo>
                  <a:lnTo>
                    <a:pt x="170" y="0"/>
                  </a:lnTo>
                  <a:lnTo>
                    <a:pt x="0" y="2"/>
                  </a:lnTo>
                </a:path>
                <a:path w="170" h="12">
                  <a:moveTo>
                    <a:pt x="0" y="12"/>
                  </a:moveTo>
                  <a:lnTo>
                    <a:pt x="170" y="0"/>
                  </a:lnTo>
                  <a:lnTo>
                    <a:pt x="170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46" name="path 10946"/>
            <p:cNvSpPr/>
            <p:nvPr/>
          </p:nvSpPr>
          <p:spPr>
            <a:xfrm>
              <a:off x="1566673" y="227076"/>
              <a:ext cx="22859" cy="22860"/>
            </a:xfrm>
            <a:custGeom>
              <a:avLst/>
              <a:gdLst/>
              <a:ahLst/>
              <a:cxnLst/>
              <a:rect l="0" t="0" r="0" b="0"/>
              <a:pathLst>
                <a:path w="35" h="36">
                  <a:moveTo>
                    <a:pt x="34" y="17"/>
                  </a:moveTo>
                  <a:lnTo>
                    <a:pt x="32" y="8"/>
                  </a:lnTo>
                  <a:lnTo>
                    <a:pt x="22" y="1"/>
                  </a:lnTo>
                  <a:lnTo>
                    <a:pt x="13" y="1"/>
                  </a:lnTo>
                  <a:lnTo>
                    <a:pt x="3" y="8"/>
                  </a:lnTo>
                  <a:lnTo>
                    <a:pt x="1" y="17"/>
                  </a:lnTo>
                  <a:lnTo>
                    <a:pt x="3" y="27"/>
                  </a:lnTo>
                  <a:lnTo>
                    <a:pt x="13" y="34"/>
                  </a:lnTo>
                  <a:lnTo>
                    <a:pt x="22" y="34"/>
                  </a:lnTo>
                  <a:lnTo>
                    <a:pt x="32" y="27"/>
                  </a:lnTo>
                  <a:lnTo>
                    <a:pt x="34" y="1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48" name="path 10948"/>
            <p:cNvSpPr/>
            <p:nvPr/>
          </p:nvSpPr>
          <p:spPr>
            <a:xfrm>
              <a:off x="1590295" y="235458"/>
              <a:ext cx="77723" cy="7620"/>
            </a:xfrm>
            <a:custGeom>
              <a:avLst/>
              <a:gdLst/>
              <a:ahLst/>
              <a:cxnLst/>
              <a:rect l="0" t="0" r="0" b="0"/>
              <a:pathLst>
                <a:path w="122" h="12">
                  <a:moveTo>
                    <a:pt x="0" y="0"/>
                  </a:moveTo>
                  <a:lnTo>
                    <a:pt x="0" y="12"/>
                  </a:lnTo>
                  <a:lnTo>
                    <a:pt x="122" y="0"/>
                  </a:lnTo>
                  <a:lnTo>
                    <a:pt x="0" y="0"/>
                  </a:lnTo>
                </a:path>
                <a:path w="122" h="12">
                  <a:moveTo>
                    <a:pt x="0" y="12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50" name="path 10950"/>
            <p:cNvSpPr/>
            <p:nvPr/>
          </p:nvSpPr>
          <p:spPr>
            <a:xfrm>
              <a:off x="22860" y="0"/>
              <a:ext cx="2039112" cy="297180"/>
            </a:xfrm>
            <a:custGeom>
              <a:avLst/>
              <a:gdLst/>
              <a:ahLst/>
              <a:cxnLst/>
              <a:rect l="0" t="0" r="0" b="0"/>
              <a:pathLst>
                <a:path w="3211" h="468">
                  <a:moveTo>
                    <a:pt x="2590" y="370"/>
                  </a:moveTo>
                  <a:lnTo>
                    <a:pt x="2590" y="380"/>
                  </a:lnTo>
                  <a:moveTo>
                    <a:pt x="416" y="13"/>
                  </a:moveTo>
                  <a:lnTo>
                    <a:pt x="872" y="10"/>
                  </a:lnTo>
                  <a:lnTo>
                    <a:pt x="872" y="188"/>
                  </a:lnTo>
                  <a:lnTo>
                    <a:pt x="416" y="190"/>
                  </a:lnTo>
                  <a:lnTo>
                    <a:pt x="416" y="13"/>
                  </a:lnTo>
                  <a:close/>
                  <a:moveTo>
                    <a:pt x="430" y="126"/>
                  </a:moveTo>
                  <a:lnTo>
                    <a:pt x="430" y="116"/>
                  </a:lnTo>
                  <a:moveTo>
                    <a:pt x="430" y="49"/>
                  </a:moveTo>
                  <a:lnTo>
                    <a:pt x="430" y="39"/>
                  </a:lnTo>
                  <a:moveTo>
                    <a:pt x="469" y="164"/>
                  </a:moveTo>
                  <a:lnTo>
                    <a:pt x="469" y="154"/>
                  </a:lnTo>
                  <a:moveTo>
                    <a:pt x="469" y="87"/>
                  </a:moveTo>
                  <a:lnTo>
                    <a:pt x="469" y="77"/>
                  </a:lnTo>
                  <a:moveTo>
                    <a:pt x="507" y="126"/>
                  </a:moveTo>
                  <a:lnTo>
                    <a:pt x="507" y="116"/>
                  </a:lnTo>
                  <a:moveTo>
                    <a:pt x="507" y="49"/>
                  </a:moveTo>
                  <a:lnTo>
                    <a:pt x="507" y="39"/>
                  </a:lnTo>
                  <a:moveTo>
                    <a:pt x="543" y="164"/>
                  </a:moveTo>
                  <a:lnTo>
                    <a:pt x="543" y="154"/>
                  </a:lnTo>
                  <a:moveTo>
                    <a:pt x="543" y="87"/>
                  </a:moveTo>
                  <a:lnTo>
                    <a:pt x="543" y="77"/>
                  </a:lnTo>
                  <a:moveTo>
                    <a:pt x="581" y="126"/>
                  </a:moveTo>
                  <a:lnTo>
                    <a:pt x="581" y="116"/>
                  </a:lnTo>
                  <a:moveTo>
                    <a:pt x="581" y="49"/>
                  </a:moveTo>
                  <a:lnTo>
                    <a:pt x="581" y="39"/>
                  </a:lnTo>
                  <a:moveTo>
                    <a:pt x="620" y="164"/>
                  </a:moveTo>
                  <a:lnTo>
                    <a:pt x="620" y="154"/>
                  </a:lnTo>
                  <a:moveTo>
                    <a:pt x="620" y="87"/>
                  </a:moveTo>
                  <a:lnTo>
                    <a:pt x="620" y="77"/>
                  </a:lnTo>
                  <a:moveTo>
                    <a:pt x="658" y="126"/>
                  </a:moveTo>
                  <a:lnTo>
                    <a:pt x="658" y="116"/>
                  </a:lnTo>
                  <a:moveTo>
                    <a:pt x="658" y="49"/>
                  </a:moveTo>
                  <a:lnTo>
                    <a:pt x="658" y="39"/>
                  </a:lnTo>
                  <a:moveTo>
                    <a:pt x="697" y="164"/>
                  </a:moveTo>
                  <a:lnTo>
                    <a:pt x="697" y="154"/>
                  </a:lnTo>
                  <a:moveTo>
                    <a:pt x="697" y="87"/>
                  </a:moveTo>
                  <a:lnTo>
                    <a:pt x="697" y="77"/>
                  </a:lnTo>
                  <a:moveTo>
                    <a:pt x="735" y="126"/>
                  </a:moveTo>
                  <a:lnTo>
                    <a:pt x="735" y="116"/>
                  </a:lnTo>
                  <a:moveTo>
                    <a:pt x="735" y="49"/>
                  </a:moveTo>
                  <a:lnTo>
                    <a:pt x="735" y="39"/>
                  </a:lnTo>
                  <a:moveTo>
                    <a:pt x="773" y="164"/>
                  </a:moveTo>
                  <a:lnTo>
                    <a:pt x="773" y="154"/>
                  </a:lnTo>
                  <a:moveTo>
                    <a:pt x="773" y="87"/>
                  </a:moveTo>
                  <a:lnTo>
                    <a:pt x="773" y="77"/>
                  </a:lnTo>
                  <a:moveTo>
                    <a:pt x="773" y="10"/>
                  </a:moveTo>
                  <a:lnTo>
                    <a:pt x="773" y="8"/>
                  </a:lnTo>
                  <a:moveTo>
                    <a:pt x="810" y="126"/>
                  </a:moveTo>
                  <a:lnTo>
                    <a:pt x="810" y="116"/>
                  </a:lnTo>
                  <a:moveTo>
                    <a:pt x="810" y="49"/>
                  </a:moveTo>
                  <a:lnTo>
                    <a:pt x="810" y="39"/>
                  </a:lnTo>
                  <a:moveTo>
                    <a:pt x="848" y="164"/>
                  </a:moveTo>
                  <a:lnTo>
                    <a:pt x="848" y="154"/>
                  </a:lnTo>
                  <a:moveTo>
                    <a:pt x="848" y="87"/>
                  </a:moveTo>
                  <a:lnTo>
                    <a:pt x="848" y="77"/>
                  </a:lnTo>
                  <a:moveTo>
                    <a:pt x="848" y="10"/>
                  </a:moveTo>
                  <a:lnTo>
                    <a:pt x="848" y="8"/>
                  </a:lnTo>
                  <a:moveTo>
                    <a:pt x="428" y="15"/>
                  </a:moveTo>
                  <a:lnTo>
                    <a:pt x="430" y="13"/>
                  </a:lnTo>
                  <a:moveTo>
                    <a:pt x="428" y="92"/>
                  </a:moveTo>
                  <a:lnTo>
                    <a:pt x="435" y="85"/>
                  </a:lnTo>
                  <a:moveTo>
                    <a:pt x="464" y="54"/>
                  </a:moveTo>
                  <a:lnTo>
                    <a:pt x="471" y="46"/>
                  </a:lnTo>
                  <a:moveTo>
                    <a:pt x="502" y="15"/>
                  </a:moveTo>
                  <a:lnTo>
                    <a:pt x="507" y="13"/>
                  </a:lnTo>
                  <a:moveTo>
                    <a:pt x="428" y="169"/>
                  </a:moveTo>
                  <a:lnTo>
                    <a:pt x="435" y="162"/>
                  </a:lnTo>
                  <a:moveTo>
                    <a:pt x="464" y="130"/>
                  </a:moveTo>
                  <a:lnTo>
                    <a:pt x="471" y="123"/>
                  </a:lnTo>
                  <a:moveTo>
                    <a:pt x="502" y="92"/>
                  </a:moveTo>
                  <a:lnTo>
                    <a:pt x="510" y="85"/>
                  </a:lnTo>
                  <a:moveTo>
                    <a:pt x="541" y="54"/>
                  </a:moveTo>
                  <a:lnTo>
                    <a:pt x="548" y="46"/>
                  </a:lnTo>
                  <a:moveTo>
                    <a:pt x="579" y="15"/>
                  </a:moveTo>
                  <a:lnTo>
                    <a:pt x="584" y="13"/>
                  </a:lnTo>
                  <a:moveTo>
                    <a:pt x="502" y="169"/>
                  </a:moveTo>
                  <a:lnTo>
                    <a:pt x="510" y="162"/>
                  </a:lnTo>
                  <a:moveTo>
                    <a:pt x="541" y="130"/>
                  </a:moveTo>
                  <a:lnTo>
                    <a:pt x="548" y="123"/>
                  </a:lnTo>
                  <a:moveTo>
                    <a:pt x="579" y="92"/>
                  </a:moveTo>
                  <a:lnTo>
                    <a:pt x="586" y="85"/>
                  </a:lnTo>
                  <a:moveTo>
                    <a:pt x="618" y="54"/>
                  </a:moveTo>
                  <a:lnTo>
                    <a:pt x="625" y="46"/>
                  </a:lnTo>
                  <a:moveTo>
                    <a:pt x="656" y="15"/>
                  </a:moveTo>
                  <a:lnTo>
                    <a:pt x="661" y="13"/>
                  </a:lnTo>
                  <a:moveTo>
                    <a:pt x="579" y="169"/>
                  </a:moveTo>
                  <a:lnTo>
                    <a:pt x="586" y="162"/>
                  </a:lnTo>
                  <a:moveTo>
                    <a:pt x="618" y="130"/>
                  </a:moveTo>
                  <a:lnTo>
                    <a:pt x="625" y="123"/>
                  </a:lnTo>
                  <a:moveTo>
                    <a:pt x="656" y="92"/>
                  </a:moveTo>
                  <a:lnTo>
                    <a:pt x="663" y="85"/>
                  </a:lnTo>
                  <a:moveTo>
                    <a:pt x="694" y="54"/>
                  </a:moveTo>
                  <a:lnTo>
                    <a:pt x="701" y="46"/>
                  </a:lnTo>
                  <a:moveTo>
                    <a:pt x="730" y="15"/>
                  </a:moveTo>
                  <a:lnTo>
                    <a:pt x="738" y="10"/>
                  </a:lnTo>
                  <a:moveTo>
                    <a:pt x="656" y="169"/>
                  </a:moveTo>
                  <a:lnTo>
                    <a:pt x="663" y="162"/>
                  </a:lnTo>
                  <a:moveTo>
                    <a:pt x="694" y="130"/>
                  </a:moveTo>
                  <a:lnTo>
                    <a:pt x="701" y="123"/>
                  </a:lnTo>
                  <a:moveTo>
                    <a:pt x="730" y="92"/>
                  </a:moveTo>
                  <a:lnTo>
                    <a:pt x="738" y="85"/>
                  </a:lnTo>
                  <a:moveTo>
                    <a:pt x="769" y="54"/>
                  </a:moveTo>
                  <a:lnTo>
                    <a:pt x="776" y="46"/>
                  </a:lnTo>
                  <a:moveTo>
                    <a:pt x="807" y="15"/>
                  </a:moveTo>
                  <a:lnTo>
                    <a:pt x="814" y="10"/>
                  </a:lnTo>
                  <a:moveTo>
                    <a:pt x="730" y="169"/>
                  </a:moveTo>
                  <a:lnTo>
                    <a:pt x="738" y="162"/>
                  </a:lnTo>
                  <a:moveTo>
                    <a:pt x="769" y="130"/>
                  </a:moveTo>
                  <a:lnTo>
                    <a:pt x="776" y="123"/>
                  </a:lnTo>
                  <a:moveTo>
                    <a:pt x="807" y="92"/>
                  </a:moveTo>
                  <a:lnTo>
                    <a:pt x="814" y="85"/>
                  </a:lnTo>
                  <a:moveTo>
                    <a:pt x="846" y="54"/>
                  </a:moveTo>
                  <a:lnTo>
                    <a:pt x="853" y="46"/>
                  </a:lnTo>
                  <a:moveTo>
                    <a:pt x="807" y="169"/>
                  </a:moveTo>
                  <a:lnTo>
                    <a:pt x="814" y="162"/>
                  </a:lnTo>
                  <a:moveTo>
                    <a:pt x="846" y="130"/>
                  </a:moveTo>
                  <a:lnTo>
                    <a:pt x="853" y="123"/>
                  </a:lnTo>
                  <a:moveTo>
                    <a:pt x="457" y="162"/>
                  </a:moveTo>
                  <a:lnTo>
                    <a:pt x="450" y="154"/>
                  </a:lnTo>
                  <a:moveTo>
                    <a:pt x="418" y="126"/>
                  </a:moveTo>
                  <a:lnTo>
                    <a:pt x="416" y="123"/>
                  </a:lnTo>
                  <a:moveTo>
                    <a:pt x="531" y="162"/>
                  </a:moveTo>
                  <a:lnTo>
                    <a:pt x="524" y="154"/>
                  </a:lnTo>
                  <a:moveTo>
                    <a:pt x="495" y="126"/>
                  </a:moveTo>
                  <a:lnTo>
                    <a:pt x="488" y="118"/>
                  </a:lnTo>
                  <a:moveTo>
                    <a:pt x="457" y="87"/>
                  </a:moveTo>
                  <a:lnTo>
                    <a:pt x="450" y="80"/>
                  </a:lnTo>
                  <a:moveTo>
                    <a:pt x="418" y="49"/>
                  </a:moveTo>
                  <a:lnTo>
                    <a:pt x="416" y="46"/>
                  </a:lnTo>
                  <a:moveTo>
                    <a:pt x="608" y="162"/>
                  </a:moveTo>
                  <a:lnTo>
                    <a:pt x="601" y="154"/>
                  </a:lnTo>
                  <a:moveTo>
                    <a:pt x="570" y="126"/>
                  </a:moveTo>
                  <a:lnTo>
                    <a:pt x="562" y="118"/>
                  </a:lnTo>
                  <a:moveTo>
                    <a:pt x="531" y="87"/>
                  </a:moveTo>
                  <a:lnTo>
                    <a:pt x="524" y="80"/>
                  </a:lnTo>
                  <a:moveTo>
                    <a:pt x="495" y="49"/>
                  </a:moveTo>
                  <a:lnTo>
                    <a:pt x="488" y="42"/>
                  </a:lnTo>
                  <a:moveTo>
                    <a:pt x="685" y="162"/>
                  </a:moveTo>
                  <a:lnTo>
                    <a:pt x="678" y="154"/>
                  </a:lnTo>
                  <a:moveTo>
                    <a:pt x="646" y="126"/>
                  </a:moveTo>
                  <a:lnTo>
                    <a:pt x="639" y="118"/>
                  </a:lnTo>
                  <a:moveTo>
                    <a:pt x="608" y="87"/>
                  </a:moveTo>
                  <a:lnTo>
                    <a:pt x="601" y="80"/>
                  </a:lnTo>
                  <a:moveTo>
                    <a:pt x="570" y="49"/>
                  </a:moveTo>
                  <a:lnTo>
                    <a:pt x="562" y="42"/>
                  </a:lnTo>
                  <a:moveTo>
                    <a:pt x="761" y="162"/>
                  </a:moveTo>
                  <a:lnTo>
                    <a:pt x="754" y="154"/>
                  </a:lnTo>
                  <a:moveTo>
                    <a:pt x="723" y="126"/>
                  </a:moveTo>
                  <a:lnTo>
                    <a:pt x="716" y="118"/>
                  </a:lnTo>
                  <a:moveTo>
                    <a:pt x="685" y="87"/>
                  </a:moveTo>
                  <a:lnTo>
                    <a:pt x="678" y="80"/>
                  </a:lnTo>
                  <a:moveTo>
                    <a:pt x="646" y="49"/>
                  </a:moveTo>
                  <a:lnTo>
                    <a:pt x="639" y="42"/>
                  </a:lnTo>
                  <a:moveTo>
                    <a:pt x="836" y="162"/>
                  </a:moveTo>
                  <a:lnTo>
                    <a:pt x="829" y="154"/>
                  </a:lnTo>
                  <a:moveTo>
                    <a:pt x="798" y="126"/>
                  </a:moveTo>
                  <a:lnTo>
                    <a:pt x="790" y="118"/>
                  </a:lnTo>
                  <a:moveTo>
                    <a:pt x="761" y="87"/>
                  </a:moveTo>
                  <a:lnTo>
                    <a:pt x="754" y="80"/>
                  </a:lnTo>
                  <a:moveTo>
                    <a:pt x="723" y="49"/>
                  </a:moveTo>
                  <a:lnTo>
                    <a:pt x="716" y="42"/>
                  </a:lnTo>
                  <a:moveTo>
                    <a:pt x="872" y="121"/>
                  </a:moveTo>
                  <a:lnTo>
                    <a:pt x="867" y="118"/>
                  </a:lnTo>
                  <a:moveTo>
                    <a:pt x="836" y="87"/>
                  </a:moveTo>
                  <a:lnTo>
                    <a:pt x="829" y="80"/>
                  </a:lnTo>
                  <a:moveTo>
                    <a:pt x="798" y="49"/>
                  </a:moveTo>
                  <a:lnTo>
                    <a:pt x="790" y="42"/>
                  </a:lnTo>
                  <a:moveTo>
                    <a:pt x="872" y="44"/>
                  </a:moveTo>
                  <a:lnTo>
                    <a:pt x="867" y="42"/>
                  </a:lnTo>
                  <a:moveTo>
                    <a:pt x="63" y="49"/>
                  </a:moveTo>
                  <a:lnTo>
                    <a:pt x="1" y="54"/>
                  </a:lnTo>
                  <a:moveTo>
                    <a:pt x="1" y="154"/>
                  </a:moveTo>
                  <a:lnTo>
                    <a:pt x="58" y="150"/>
                  </a:lnTo>
                  <a:moveTo>
                    <a:pt x="63" y="44"/>
                  </a:moveTo>
                  <a:lnTo>
                    <a:pt x="61" y="157"/>
                  </a:lnTo>
                  <a:lnTo>
                    <a:pt x="61" y="162"/>
                  </a:lnTo>
                  <a:moveTo>
                    <a:pt x="61" y="157"/>
                  </a:moveTo>
                  <a:lnTo>
                    <a:pt x="58" y="150"/>
                  </a:lnTo>
                  <a:moveTo>
                    <a:pt x="1" y="44"/>
                  </a:moveTo>
                  <a:lnTo>
                    <a:pt x="1" y="159"/>
                  </a:lnTo>
                  <a:moveTo>
                    <a:pt x="1" y="42"/>
                  </a:moveTo>
                  <a:lnTo>
                    <a:pt x="1" y="166"/>
                  </a:lnTo>
                  <a:moveTo>
                    <a:pt x="34" y="61"/>
                  </a:moveTo>
                  <a:lnTo>
                    <a:pt x="10" y="94"/>
                  </a:lnTo>
                  <a:moveTo>
                    <a:pt x="22" y="85"/>
                  </a:moveTo>
                  <a:lnTo>
                    <a:pt x="53" y="116"/>
                  </a:lnTo>
                  <a:lnTo>
                    <a:pt x="61" y="114"/>
                  </a:lnTo>
                  <a:moveTo>
                    <a:pt x="27" y="114"/>
                  </a:moveTo>
                  <a:lnTo>
                    <a:pt x="39" y="126"/>
                  </a:lnTo>
                  <a:moveTo>
                    <a:pt x="22" y="130"/>
                  </a:moveTo>
                  <a:lnTo>
                    <a:pt x="39" y="147"/>
                  </a:lnTo>
                  <a:moveTo>
                    <a:pt x="25" y="75"/>
                  </a:moveTo>
                  <a:lnTo>
                    <a:pt x="44" y="73"/>
                  </a:lnTo>
                  <a:moveTo>
                    <a:pt x="25" y="104"/>
                  </a:moveTo>
                  <a:lnTo>
                    <a:pt x="34" y="92"/>
                  </a:lnTo>
                  <a:lnTo>
                    <a:pt x="49" y="66"/>
                  </a:lnTo>
                  <a:moveTo>
                    <a:pt x="3" y="123"/>
                  </a:moveTo>
                  <a:lnTo>
                    <a:pt x="25" y="104"/>
                  </a:lnTo>
                  <a:moveTo>
                    <a:pt x="109" y="63"/>
                  </a:moveTo>
                  <a:lnTo>
                    <a:pt x="109" y="169"/>
                  </a:lnTo>
                  <a:moveTo>
                    <a:pt x="118" y="63"/>
                  </a:moveTo>
                  <a:lnTo>
                    <a:pt x="147" y="58"/>
                  </a:lnTo>
                  <a:moveTo>
                    <a:pt x="126" y="90"/>
                  </a:moveTo>
                  <a:lnTo>
                    <a:pt x="140" y="85"/>
                  </a:lnTo>
                  <a:moveTo>
                    <a:pt x="121" y="157"/>
                  </a:moveTo>
                  <a:lnTo>
                    <a:pt x="138" y="118"/>
                  </a:lnTo>
                  <a:lnTo>
                    <a:pt x="142" y="82"/>
                  </a:lnTo>
                  <a:moveTo>
                    <a:pt x="121" y="104"/>
                  </a:moveTo>
                  <a:lnTo>
                    <a:pt x="130" y="121"/>
                  </a:lnTo>
                  <a:moveTo>
                    <a:pt x="152" y="130"/>
                  </a:moveTo>
                  <a:lnTo>
                    <a:pt x="152" y="73"/>
                  </a:lnTo>
                  <a:moveTo>
                    <a:pt x="169" y="39"/>
                  </a:moveTo>
                  <a:lnTo>
                    <a:pt x="169" y="166"/>
                  </a:lnTo>
                  <a:lnTo>
                    <a:pt x="152" y="147"/>
                  </a:lnTo>
                  <a:moveTo>
                    <a:pt x="118" y="39"/>
                  </a:moveTo>
                  <a:lnTo>
                    <a:pt x="92" y="102"/>
                  </a:lnTo>
                  <a:moveTo>
                    <a:pt x="130" y="63"/>
                  </a:moveTo>
                  <a:lnTo>
                    <a:pt x="113" y="118"/>
                  </a:lnTo>
                  <a:moveTo>
                    <a:pt x="190" y="111"/>
                  </a:moveTo>
                  <a:lnTo>
                    <a:pt x="195" y="116"/>
                  </a:lnTo>
                  <a:lnTo>
                    <a:pt x="200" y="111"/>
                  </a:lnTo>
                  <a:moveTo>
                    <a:pt x="193" y="111"/>
                  </a:moveTo>
                  <a:lnTo>
                    <a:pt x="195" y="114"/>
                  </a:lnTo>
                  <a:lnTo>
                    <a:pt x="198" y="111"/>
                  </a:lnTo>
                  <a:moveTo>
                    <a:pt x="198" y="111"/>
                  </a:moveTo>
                  <a:lnTo>
                    <a:pt x="195" y="109"/>
                  </a:lnTo>
                  <a:lnTo>
                    <a:pt x="193" y="111"/>
                  </a:lnTo>
                  <a:moveTo>
                    <a:pt x="193" y="111"/>
                  </a:moveTo>
                  <a:lnTo>
                    <a:pt x="195" y="114"/>
                  </a:lnTo>
                  <a:lnTo>
                    <a:pt x="198" y="111"/>
                  </a:lnTo>
                  <a:moveTo>
                    <a:pt x="195" y="111"/>
                  </a:moveTo>
                  <a:lnTo>
                    <a:pt x="195" y="109"/>
                  </a:lnTo>
                  <a:moveTo>
                    <a:pt x="195" y="111"/>
                  </a:moveTo>
                  <a:lnTo>
                    <a:pt x="195" y="109"/>
                  </a:lnTo>
                  <a:moveTo>
                    <a:pt x="190" y="145"/>
                  </a:moveTo>
                  <a:lnTo>
                    <a:pt x="195" y="150"/>
                  </a:lnTo>
                  <a:lnTo>
                    <a:pt x="200" y="145"/>
                  </a:lnTo>
                  <a:moveTo>
                    <a:pt x="200" y="145"/>
                  </a:moveTo>
                  <a:lnTo>
                    <a:pt x="195" y="140"/>
                  </a:lnTo>
                  <a:lnTo>
                    <a:pt x="190" y="145"/>
                  </a:lnTo>
                  <a:moveTo>
                    <a:pt x="198" y="145"/>
                  </a:moveTo>
                  <a:lnTo>
                    <a:pt x="195" y="142"/>
                  </a:lnTo>
                  <a:lnTo>
                    <a:pt x="193" y="145"/>
                  </a:lnTo>
                  <a:moveTo>
                    <a:pt x="193" y="145"/>
                  </a:moveTo>
                  <a:lnTo>
                    <a:pt x="195" y="147"/>
                  </a:lnTo>
                  <a:lnTo>
                    <a:pt x="198" y="145"/>
                  </a:lnTo>
                  <a:moveTo>
                    <a:pt x="198" y="145"/>
                  </a:moveTo>
                  <a:lnTo>
                    <a:pt x="195" y="142"/>
                  </a:lnTo>
                  <a:lnTo>
                    <a:pt x="193" y="145"/>
                  </a:lnTo>
                  <a:moveTo>
                    <a:pt x="193" y="145"/>
                  </a:moveTo>
                  <a:lnTo>
                    <a:pt x="195" y="147"/>
                  </a:lnTo>
                  <a:lnTo>
                    <a:pt x="198" y="145"/>
                  </a:lnTo>
                  <a:moveTo>
                    <a:pt x="195" y="145"/>
                  </a:moveTo>
                  <a:lnTo>
                    <a:pt x="195" y="142"/>
                  </a:lnTo>
                  <a:moveTo>
                    <a:pt x="195" y="145"/>
                  </a:moveTo>
                  <a:lnTo>
                    <a:pt x="195" y="142"/>
                  </a:lnTo>
                  <a:moveTo>
                    <a:pt x="200" y="111"/>
                  </a:moveTo>
                  <a:lnTo>
                    <a:pt x="195" y="106"/>
                  </a:lnTo>
                  <a:lnTo>
                    <a:pt x="190" y="111"/>
                  </a:lnTo>
                  <a:moveTo>
                    <a:pt x="198" y="111"/>
                  </a:moveTo>
                  <a:lnTo>
                    <a:pt x="195" y="109"/>
                  </a:lnTo>
                  <a:lnTo>
                    <a:pt x="193" y="111"/>
                  </a:lnTo>
                  <a:moveTo>
                    <a:pt x="970" y="37"/>
                  </a:moveTo>
                  <a:lnTo>
                    <a:pt x="934" y="102"/>
                  </a:lnTo>
                  <a:moveTo>
                    <a:pt x="932" y="102"/>
                  </a:moveTo>
                  <a:lnTo>
                    <a:pt x="990" y="94"/>
                  </a:lnTo>
                  <a:moveTo>
                    <a:pt x="985" y="162"/>
                  </a:moveTo>
                  <a:lnTo>
                    <a:pt x="944" y="166"/>
                  </a:lnTo>
                  <a:moveTo>
                    <a:pt x="987" y="116"/>
                  </a:moveTo>
                  <a:lnTo>
                    <a:pt x="982" y="162"/>
                  </a:lnTo>
                  <a:moveTo>
                    <a:pt x="944" y="123"/>
                  </a:moveTo>
                  <a:lnTo>
                    <a:pt x="985" y="118"/>
                  </a:lnTo>
                  <a:moveTo>
                    <a:pt x="975" y="68"/>
                  </a:moveTo>
                  <a:lnTo>
                    <a:pt x="1001" y="111"/>
                  </a:lnTo>
                  <a:moveTo>
                    <a:pt x="944" y="114"/>
                  </a:moveTo>
                  <a:lnTo>
                    <a:pt x="944" y="171"/>
                  </a:lnTo>
                  <a:moveTo>
                    <a:pt x="1028" y="154"/>
                  </a:moveTo>
                  <a:lnTo>
                    <a:pt x="1045" y="82"/>
                  </a:lnTo>
                  <a:moveTo>
                    <a:pt x="1023" y="137"/>
                  </a:moveTo>
                  <a:lnTo>
                    <a:pt x="1028" y="150"/>
                  </a:lnTo>
                  <a:moveTo>
                    <a:pt x="1028" y="44"/>
                  </a:moveTo>
                  <a:lnTo>
                    <a:pt x="1040" y="63"/>
                  </a:lnTo>
                  <a:moveTo>
                    <a:pt x="1016" y="82"/>
                  </a:moveTo>
                  <a:lnTo>
                    <a:pt x="1030" y="99"/>
                  </a:lnTo>
                  <a:moveTo>
                    <a:pt x="1066" y="34"/>
                  </a:moveTo>
                  <a:lnTo>
                    <a:pt x="1074" y="49"/>
                  </a:lnTo>
                  <a:moveTo>
                    <a:pt x="1050" y="63"/>
                  </a:moveTo>
                  <a:lnTo>
                    <a:pt x="1095" y="54"/>
                  </a:lnTo>
                  <a:moveTo>
                    <a:pt x="1078" y="58"/>
                  </a:moveTo>
                  <a:lnTo>
                    <a:pt x="1078" y="92"/>
                  </a:lnTo>
                  <a:moveTo>
                    <a:pt x="1066" y="92"/>
                  </a:moveTo>
                  <a:lnTo>
                    <a:pt x="1066" y="61"/>
                  </a:lnTo>
                  <a:moveTo>
                    <a:pt x="1059" y="73"/>
                  </a:moveTo>
                  <a:lnTo>
                    <a:pt x="1047" y="94"/>
                  </a:lnTo>
                  <a:moveTo>
                    <a:pt x="1083" y="70"/>
                  </a:moveTo>
                  <a:lnTo>
                    <a:pt x="1095" y="85"/>
                  </a:lnTo>
                  <a:moveTo>
                    <a:pt x="1054" y="102"/>
                  </a:moveTo>
                  <a:lnTo>
                    <a:pt x="1086" y="97"/>
                  </a:lnTo>
                  <a:moveTo>
                    <a:pt x="1086" y="94"/>
                  </a:moveTo>
                  <a:lnTo>
                    <a:pt x="1083" y="111"/>
                  </a:lnTo>
                  <a:moveTo>
                    <a:pt x="1086" y="111"/>
                  </a:moveTo>
                  <a:lnTo>
                    <a:pt x="1057" y="116"/>
                  </a:lnTo>
                  <a:moveTo>
                    <a:pt x="1057" y="111"/>
                  </a:moveTo>
                  <a:lnTo>
                    <a:pt x="1054" y="130"/>
                  </a:lnTo>
                  <a:lnTo>
                    <a:pt x="1088" y="128"/>
                  </a:lnTo>
                  <a:moveTo>
                    <a:pt x="1088" y="123"/>
                  </a:moveTo>
                  <a:lnTo>
                    <a:pt x="1078" y="169"/>
                  </a:lnTo>
                  <a:lnTo>
                    <a:pt x="1066" y="150"/>
                  </a:lnTo>
                  <a:moveTo>
                    <a:pt x="1117" y="135"/>
                  </a:moveTo>
                  <a:lnTo>
                    <a:pt x="1196" y="130"/>
                  </a:lnTo>
                  <a:moveTo>
                    <a:pt x="1191" y="58"/>
                  </a:moveTo>
                  <a:lnTo>
                    <a:pt x="1124" y="63"/>
                  </a:lnTo>
                  <a:moveTo>
                    <a:pt x="1146" y="70"/>
                  </a:moveTo>
                  <a:lnTo>
                    <a:pt x="1146" y="37"/>
                  </a:lnTo>
                  <a:moveTo>
                    <a:pt x="1170" y="37"/>
                  </a:moveTo>
                  <a:lnTo>
                    <a:pt x="1165" y="73"/>
                  </a:lnTo>
                  <a:moveTo>
                    <a:pt x="1134" y="77"/>
                  </a:moveTo>
                  <a:lnTo>
                    <a:pt x="1134" y="118"/>
                  </a:lnTo>
                  <a:moveTo>
                    <a:pt x="1134" y="116"/>
                  </a:moveTo>
                  <a:lnTo>
                    <a:pt x="1179" y="111"/>
                  </a:lnTo>
                  <a:moveTo>
                    <a:pt x="1177" y="111"/>
                  </a:moveTo>
                  <a:lnTo>
                    <a:pt x="1179" y="73"/>
                  </a:lnTo>
                  <a:moveTo>
                    <a:pt x="1177" y="77"/>
                  </a:moveTo>
                  <a:lnTo>
                    <a:pt x="1134" y="80"/>
                  </a:lnTo>
                  <a:moveTo>
                    <a:pt x="1134" y="97"/>
                  </a:moveTo>
                  <a:lnTo>
                    <a:pt x="1170" y="94"/>
                  </a:lnTo>
                  <a:moveTo>
                    <a:pt x="1158" y="116"/>
                  </a:moveTo>
                  <a:lnTo>
                    <a:pt x="1158" y="169"/>
                  </a:lnTo>
                  <a:moveTo>
                    <a:pt x="2134" y="289"/>
                  </a:moveTo>
                  <a:lnTo>
                    <a:pt x="2590" y="286"/>
                  </a:lnTo>
                  <a:lnTo>
                    <a:pt x="2593" y="464"/>
                  </a:lnTo>
                  <a:lnTo>
                    <a:pt x="2137" y="466"/>
                  </a:lnTo>
                  <a:lnTo>
                    <a:pt x="2134" y="289"/>
                  </a:lnTo>
                  <a:close/>
                  <a:moveTo>
                    <a:pt x="2643" y="87"/>
                  </a:moveTo>
                  <a:lnTo>
                    <a:pt x="2665" y="77"/>
                  </a:lnTo>
                  <a:moveTo>
                    <a:pt x="2653" y="44"/>
                  </a:moveTo>
                  <a:lnTo>
                    <a:pt x="2660" y="56"/>
                  </a:lnTo>
                  <a:moveTo>
                    <a:pt x="2667" y="75"/>
                  </a:moveTo>
                  <a:lnTo>
                    <a:pt x="2658" y="104"/>
                  </a:lnTo>
                  <a:lnTo>
                    <a:pt x="2660" y="118"/>
                  </a:lnTo>
                  <a:lnTo>
                    <a:pt x="2655" y="135"/>
                  </a:lnTo>
                  <a:lnTo>
                    <a:pt x="2643" y="135"/>
                  </a:lnTo>
                  <a:moveTo>
                    <a:pt x="2655" y="135"/>
                  </a:moveTo>
                  <a:lnTo>
                    <a:pt x="2679" y="140"/>
                  </a:lnTo>
                  <a:lnTo>
                    <a:pt x="2720" y="157"/>
                  </a:lnTo>
                  <a:lnTo>
                    <a:pt x="2727" y="154"/>
                  </a:lnTo>
                  <a:moveTo>
                    <a:pt x="2679" y="30"/>
                  </a:moveTo>
                  <a:lnTo>
                    <a:pt x="2689" y="51"/>
                  </a:lnTo>
                  <a:moveTo>
                    <a:pt x="2667" y="63"/>
                  </a:moveTo>
                  <a:lnTo>
                    <a:pt x="2725" y="56"/>
                  </a:lnTo>
                  <a:moveTo>
                    <a:pt x="2694" y="66"/>
                  </a:moveTo>
                  <a:lnTo>
                    <a:pt x="2691" y="80"/>
                  </a:lnTo>
                  <a:moveTo>
                    <a:pt x="2679" y="77"/>
                  </a:moveTo>
                  <a:lnTo>
                    <a:pt x="2679" y="135"/>
                  </a:lnTo>
                  <a:moveTo>
                    <a:pt x="2682" y="128"/>
                  </a:moveTo>
                  <a:lnTo>
                    <a:pt x="2713" y="126"/>
                  </a:lnTo>
                  <a:moveTo>
                    <a:pt x="2710" y="126"/>
                  </a:moveTo>
                  <a:lnTo>
                    <a:pt x="2713" y="73"/>
                  </a:lnTo>
                  <a:moveTo>
                    <a:pt x="2713" y="77"/>
                  </a:moveTo>
                  <a:lnTo>
                    <a:pt x="2679" y="82"/>
                  </a:lnTo>
                  <a:moveTo>
                    <a:pt x="2682" y="97"/>
                  </a:moveTo>
                  <a:lnTo>
                    <a:pt x="2703" y="94"/>
                  </a:lnTo>
                  <a:moveTo>
                    <a:pt x="2710" y="25"/>
                  </a:moveTo>
                  <a:lnTo>
                    <a:pt x="2701" y="56"/>
                  </a:lnTo>
                  <a:moveTo>
                    <a:pt x="2679" y="114"/>
                  </a:moveTo>
                  <a:lnTo>
                    <a:pt x="2706" y="109"/>
                  </a:lnTo>
                  <a:moveTo>
                    <a:pt x="2749" y="37"/>
                  </a:moveTo>
                  <a:lnTo>
                    <a:pt x="2749" y="80"/>
                  </a:lnTo>
                  <a:moveTo>
                    <a:pt x="2749" y="46"/>
                  </a:moveTo>
                  <a:lnTo>
                    <a:pt x="2770" y="44"/>
                  </a:lnTo>
                  <a:moveTo>
                    <a:pt x="2770" y="39"/>
                  </a:moveTo>
                  <a:lnTo>
                    <a:pt x="2768" y="68"/>
                  </a:lnTo>
                  <a:moveTo>
                    <a:pt x="2770" y="68"/>
                  </a:moveTo>
                  <a:lnTo>
                    <a:pt x="2749" y="70"/>
                  </a:lnTo>
                  <a:moveTo>
                    <a:pt x="2758" y="97"/>
                  </a:moveTo>
                  <a:lnTo>
                    <a:pt x="2775" y="94"/>
                  </a:lnTo>
                  <a:moveTo>
                    <a:pt x="2739" y="142"/>
                  </a:moveTo>
                  <a:lnTo>
                    <a:pt x="2775" y="126"/>
                  </a:lnTo>
                  <a:moveTo>
                    <a:pt x="2758" y="68"/>
                  </a:moveTo>
                  <a:lnTo>
                    <a:pt x="2758" y="133"/>
                  </a:lnTo>
                  <a:moveTo>
                    <a:pt x="2746" y="140"/>
                  </a:moveTo>
                  <a:lnTo>
                    <a:pt x="2746" y="92"/>
                  </a:lnTo>
                  <a:moveTo>
                    <a:pt x="2794" y="32"/>
                  </a:moveTo>
                  <a:lnTo>
                    <a:pt x="2775" y="82"/>
                  </a:lnTo>
                  <a:moveTo>
                    <a:pt x="2785" y="56"/>
                  </a:moveTo>
                  <a:lnTo>
                    <a:pt x="2809" y="51"/>
                  </a:lnTo>
                  <a:moveTo>
                    <a:pt x="2797" y="80"/>
                  </a:moveTo>
                  <a:lnTo>
                    <a:pt x="2770" y="114"/>
                  </a:lnTo>
                  <a:moveTo>
                    <a:pt x="2785" y="63"/>
                  </a:moveTo>
                  <a:lnTo>
                    <a:pt x="2814" y="106"/>
                  </a:lnTo>
                  <a:lnTo>
                    <a:pt x="2823" y="106"/>
                  </a:lnTo>
                  <a:moveTo>
                    <a:pt x="2785" y="109"/>
                  </a:moveTo>
                  <a:lnTo>
                    <a:pt x="2785" y="157"/>
                  </a:lnTo>
                  <a:moveTo>
                    <a:pt x="2785" y="116"/>
                  </a:moveTo>
                  <a:lnTo>
                    <a:pt x="2809" y="114"/>
                  </a:lnTo>
                  <a:moveTo>
                    <a:pt x="2811" y="109"/>
                  </a:moveTo>
                  <a:lnTo>
                    <a:pt x="2809" y="147"/>
                  </a:lnTo>
                  <a:moveTo>
                    <a:pt x="2811" y="147"/>
                  </a:moveTo>
                  <a:lnTo>
                    <a:pt x="2785" y="150"/>
                  </a:lnTo>
                  <a:moveTo>
                    <a:pt x="2814" y="49"/>
                  </a:moveTo>
                  <a:lnTo>
                    <a:pt x="2797" y="82"/>
                  </a:lnTo>
                  <a:moveTo>
                    <a:pt x="2910" y="58"/>
                  </a:moveTo>
                  <a:lnTo>
                    <a:pt x="2905" y="94"/>
                  </a:lnTo>
                  <a:lnTo>
                    <a:pt x="2900" y="133"/>
                  </a:lnTo>
                  <a:lnTo>
                    <a:pt x="2890" y="114"/>
                  </a:lnTo>
                  <a:moveTo>
                    <a:pt x="2893" y="30"/>
                  </a:moveTo>
                  <a:lnTo>
                    <a:pt x="2888" y="68"/>
                  </a:lnTo>
                  <a:lnTo>
                    <a:pt x="2883" y="104"/>
                  </a:lnTo>
                  <a:lnTo>
                    <a:pt x="2871" y="133"/>
                  </a:lnTo>
                  <a:moveTo>
                    <a:pt x="2838" y="90"/>
                  </a:moveTo>
                  <a:lnTo>
                    <a:pt x="2862" y="82"/>
                  </a:lnTo>
                  <a:moveTo>
                    <a:pt x="2840" y="133"/>
                  </a:moveTo>
                  <a:lnTo>
                    <a:pt x="2857" y="135"/>
                  </a:lnTo>
                  <a:lnTo>
                    <a:pt x="2912" y="159"/>
                  </a:lnTo>
                  <a:lnTo>
                    <a:pt x="2919" y="152"/>
                  </a:lnTo>
                  <a:moveTo>
                    <a:pt x="2864" y="77"/>
                  </a:moveTo>
                  <a:lnTo>
                    <a:pt x="2859" y="104"/>
                  </a:lnTo>
                  <a:lnTo>
                    <a:pt x="2862" y="116"/>
                  </a:lnTo>
                  <a:lnTo>
                    <a:pt x="2857" y="135"/>
                  </a:lnTo>
                  <a:moveTo>
                    <a:pt x="2850" y="42"/>
                  </a:moveTo>
                  <a:lnTo>
                    <a:pt x="2859" y="61"/>
                  </a:lnTo>
                  <a:moveTo>
                    <a:pt x="2874" y="70"/>
                  </a:moveTo>
                  <a:lnTo>
                    <a:pt x="2907" y="63"/>
                  </a:lnTo>
                  <a:moveTo>
                    <a:pt x="2991" y="102"/>
                  </a:moveTo>
                  <a:lnTo>
                    <a:pt x="2965" y="130"/>
                  </a:lnTo>
                  <a:moveTo>
                    <a:pt x="2967" y="114"/>
                  </a:moveTo>
                  <a:lnTo>
                    <a:pt x="2996" y="77"/>
                  </a:lnTo>
                  <a:moveTo>
                    <a:pt x="2970" y="82"/>
                  </a:moveTo>
                  <a:lnTo>
                    <a:pt x="3015" y="73"/>
                  </a:lnTo>
                  <a:moveTo>
                    <a:pt x="2998" y="111"/>
                  </a:moveTo>
                  <a:lnTo>
                    <a:pt x="3008" y="140"/>
                  </a:lnTo>
                  <a:lnTo>
                    <a:pt x="3018" y="140"/>
                  </a:lnTo>
                  <a:moveTo>
                    <a:pt x="3008" y="94"/>
                  </a:moveTo>
                  <a:lnTo>
                    <a:pt x="2996" y="116"/>
                  </a:lnTo>
                  <a:moveTo>
                    <a:pt x="2994" y="116"/>
                  </a:moveTo>
                  <a:lnTo>
                    <a:pt x="2965" y="152"/>
                  </a:lnTo>
                  <a:moveTo>
                    <a:pt x="2989" y="97"/>
                  </a:moveTo>
                  <a:lnTo>
                    <a:pt x="2994" y="109"/>
                  </a:lnTo>
                  <a:lnTo>
                    <a:pt x="2994" y="130"/>
                  </a:lnTo>
                  <a:lnTo>
                    <a:pt x="2991" y="157"/>
                  </a:lnTo>
                  <a:lnTo>
                    <a:pt x="2979" y="147"/>
                  </a:lnTo>
                  <a:moveTo>
                    <a:pt x="2996" y="63"/>
                  </a:moveTo>
                  <a:lnTo>
                    <a:pt x="2977" y="68"/>
                  </a:lnTo>
                  <a:lnTo>
                    <a:pt x="2984" y="30"/>
                  </a:lnTo>
                  <a:moveTo>
                    <a:pt x="3001" y="39"/>
                  </a:moveTo>
                  <a:lnTo>
                    <a:pt x="2996" y="77"/>
                  </a:lnTo>
                  <a:moveTo>
                    <a:pt x="2982" y="46"/>
                  </a:moveTo>
                  <a:lnTo>
                    <a:pt x="2998" y="42"/>
                  </a:lnTo>
                  <a:moveTo>
                    <a:pt x="2936" y="82"/>
                  </a:moveTo>
                  <a:lnTo>
                    <a:pt x="2960" y="73"/>
                  </a:lnTo>
                  <a:moveTo>
                    <a:pt x="2967" y="63"/>
                  </a:moveTo>
                  <a:lnTo>
                    <a:pt x="2943" y="114"/>
                  </a:lnTo>
                  <a:moveTo>
                    <a:pt x="2941" y="114"/>
                  </a:moveTo>
                  <a:lnTo>
                    <a:pt x="2967" y="104"/>
                  </a:lnTo>
                  <a:moveTo>
                    <a:pt x="2936" y="145"/>
                  </a:moveTo>
                  <a:lnTo>
                    <a:pt x="2967" y="126"/>
                  </a:lnTo>
                  <a:moveTo>
                    <a:pt x="2958" y="32"/>
                  </a:moveTo>
                  <a:lnTo>
                    <a:pt x="2938" y="80"/>
                  </a:lnTo>
                  <a:moveTo>
                    <a:pt x="3097" y="99"/>
                  </a:moveTo>
                  <a:lnTo>
                    <a:pt x="3114" y="133"/>
                  </a:lnTo>
                  <a:moveTo>
                    <a:pt x="3078" y="97"/>
                  </a:moveTo>
                  <a:lnTo>
                    <a:pt x="3058" y="135"/>
                  </a:lnTo>
                  <a:moveTo>
                    <a:pt x="3090" y="157"/>
                  </a:moveTo>
                  <a:lnTo>
                    <a:pt x="3073" y="137"/>
                  </a:lnTo>
                  <a:moveTo>
                    <a:pt x="3063" y="80"/>
                  </a:moveTo>
                  <a:lnTo>
                    <a:pt x="3114" y="73"/>
                  </a:lnTo>
                  <a:moveTo>
                    <a:pt x="3073" y="46"/>
                  </a:moveTo>
                  <a:lnTo>
                    <a:pt x="3102" y="42"/>
                  </a:lnTo>
                  <a:moveTo>
                    <a:pt x="3061" y="92"/>
                  </a:moveTo>
                  <a:lnTo>
                    <a:pt x="3051" y="73"/>
                  </a:lnTo>
                  <a:lnTo>
                    <a:pt x="3032" y="116"/>
                  </a:lnTo>
                  <a:moveTo>
                    <a:pt x="3051" y="30"/>
                  </a:moveTo>
                  <a:lnTo>
                    <a:pt x="3051" y="154"/>
                  </a:lnTo>
                  <a:moveTo>
                    <a:pt x="3061" y="63"/>
                  </a:moveTo>
                  <a:lnTo>
                    <a:pt x="3034" y="68"/>
                  </a:lnTo>
                  <a:moveTo>
                    <a:pt x="3090" y="154"/>
                  </a:moveTo>
                  <a:lnTo>
                    <a:pt x="3090" y="75"/>
                  </a:lnTo>
                  <a:moveTo>
                    <a:pt x="3159" y="102"/>
                  </a:moveTo>
                  <a:lnTo>
                    <a:pt x="3130" y="111"/>
                  </a:lnTo>
                  <a:moveTo>
                    <a:pt x="3157" y="61"/>
                  </a:moveTo>
                  <a:lnTo>
                    <a:pt x="3133" y="109"/>
                  </a:lnTo>
                  <a:moveTo>
                    <a:pt x="3128" y="80"/>
                  </a:moveTo>
                  <a:lnTo>
                    <a:pt x="3150" y="70"/>
                  </a:lnTo>
                  <a:moveTo>
                    <a:pt x="3130" y="137"/>
                  </a:moveTo>
                  <a:lnTo>
                    <a:pt x="3159" y="121"/>
                  </a:lnTo>
                  <a:moveTo>
                    <a:pt x="3147" y="34"/>
                  </a:moveTo>
                  <a:lnTo>
                    <a:pt x="3130" y="77"/>
                  </a:lnTo>
                  <a:moveTo>
                    <a:pt x="3164" y="73"/>
                  </a:moveTo>
                  <a:lnTo>
                    <a:pt x="3198" y="58"/>
                  </a:lnTo>
                  <a:moveTo>
                    <a:pt x="3164" y="97"/>
                  </a:moveTo>
                  <a:lnTo>
                    <a:pt x="3200" y="82"/>
                  </a:lnTo>
                  <a:moveTo>
                    <a:pt x="3188" y="128"/>
                  </a:moveTo>
                  <a:lnTo>
                    <a:pt x="3210" y="154"/>
                  </a:lnTo>
                  <a:lnTo>
                    <a:pt x="3210" y="126"/>
                  </a:lnTo>
                  <a:moveTo>
                    <a:pt x="3186" y="37"/>
                  </a:moveTo>
                  <a:lnTo>
                    <a:pt x="3198" y="46"/>
                  </a:lnTo>
                  <a:moveTo>
                    <a:pt x="3174" y="30"/>
                  </a:moveTo>
                  <a:lnTo>
                    <a:pt x="3178" y="97"/>
                  </a:lnTo>
                  <a:lnTo>
                    <a:pt x="3188" y="128"/>
                  </a:lnTo>
                  <a:moveTo>
                    <a:pt x="3198" y="97"/>
                  </a:moveTo>
                  <a:lnTo>
                    <a:pt x="3186" y="118"/>
                  </a:lnTo>
                  <a:lnTo>
                    <a:pt x="3157" y="147"/>
                  </a:lnTo>
                  <a:moveTo>
                    <a:pt x="2134" y="3"/>
                  </a:moveTo>
                  <a:lnTo>
                    <a:pt x="2590" y="1"/>
                  </a:lnTo>
                  <a:lnTo>
                    <a:pt x="2593" y="178"/>
                  </a:lnTo>
                  <a:lnTo>
                    <a:pt x="2137" y="181"/>
                  </a:lnTo>
                  <a:lnTo>
                    <a:pt x="2134" y="3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52" name="path 10952"/>
            <p:cNvSpPr/>
            <p:nvPr/>
          </p:nvSpPr>
          <p:spPr>
            <a:xfrm>
              <a:off x="287275" y="52578"/>
              <a:ext cx="1380743" cy="195071"/>
            </a:xfrm>
            <a:custGeom>
              <a:avLst/>
              <a:gdLst/>
              <a:ahLst/>
              <a:cxnLst/>
              <a:rect l="0" t="0" r="0" b="0"/>
              <a:pathLst>
                <a:path w="2174" h="307">
                  <a:moveTo>
                    <a:pt x="1720" y="4"/>
                  </a:moveTo>
                  <a:lnTo>
                    <a:pt x="1720" y="16"/>
                  </a:lnTo>
                  <a:lnTo>
                    <a:pt x="2174" y="0"/>
                  </a:lnTo>
                  <a:lnTo>
                    <a:pt x="1720" y="4"/>
                  </a:lnTo>
                </a:path>
                <a:path w="2174" h="307">
                  <a:moveTo>
                    <a:pt x="1720" y="16"/>
                  </a:moveTo>
                  <a:lnTo>
                    <a:pt x="2174" y="0"/>
                  </a:lnTo>
                  <a:lnTo>
                    <a:pt x="2174" y="12"/>
                  </a:lnTo>
                  <a:lnTo>
                    <a:pt x="1720" y="16"/>
                  </a:lnTo>
                </a:path>
                <a:path w="2174" h="307">
                  <a:moveTo>
                    <a:pt x="0" y="297"/>
                  </a:moveTo>
                  <a:lnTo>
                    <a:pt x="0" y="307"/>
                  </a:lnTo>
                  <a:lnTo>
                    <a:pt x="455" y="297"/>
                  </a:lnTo>
                  <a:lnTo>
                    <a:pt x="0" y="297"/>
                  </a:lnTo>
                </a:path>
                <a:path w="2174" h="307">
                  <a:moveTo>
                    <a:pt x="0" y="307"/>
                  </a:moveTo>
                  <a:lnTo>
                    <a:pt x="455" y="297"/>
                  </a:lnTo>
                  <a:lnTo>
                    <a:pt x="455" y="307"/>
                  </a:lnTo>
                  <a:lnTo>
                    <a:pt x="0" y="30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54" name="path 10954"/>
            <p:cNvSpPr/>
            <p:nvPr/>
          </p:nvSpPr>
          <p:spPr>
            <a:xfrm>
              <a:off x="286512" y="213360"/>
              <a:ext cx="681228" cy="620267"/>
            </a:xfrm>
            <a:custGeom>
              <a:avLst/>
              <a:gdLst/>
              <a:ahLst/>
              <a:cxnLst/>
              <a:rect l="0" t="0" r="0" b="0"/>
              <a:pathLst>
                <a:path w="1072" h="976">
                  <a:moveTo>
                    <a:pt x="97" y="49"/>
                  </a:moveTo>
                  <a:lnTo>
                    <a:pt x="94" y="32"/>
                  </a:lnTo>
                  <a:lnTo>
                    <a:pt x="85" y="17"/>
                  </a:lnTo>
                  <a:lnTo>
                    <a:pt x="70" y="5"/>
                  </a:lnTo>
                  <a:lnTo>
                    <a:pt x="54" y="1"/>
                  </a:lnTo>
                  <a:lnTo>
                    <a:pt x="37" y="3"/>
                  </a:lnTo>
                  <a:lnTo>
                    <a:pt x="20" y="10"/>
                  </a:lnTo>
                  <a:lnTo>
                    <a:pt x="8" y="22"/>
                  </a:lnTo>
                  <a:lnTo>
                    <a:pt x="1" y="39"/>
                  </a:lnTo>
                  <a:lnTo>
                    <a:pt x="1" y="58"/>
                  </a:lnTo>
                  <a:lnTo>
                    <a:pt x="8" y="75"/>
                  </a:lnTo>
                  <a:lnTo>
                    <a:pt x="20" y="87"/>
                  </a:lnTo>
                  <a:lnTo>
                    <a:pt x="37" y="94"/>
                  </a:lnTo>
                  <a:lnTo>
                    <a:pt x="54" y="97"/>
                  </a:lnTo>
                  <a:lnTo>
                    <a:pt x="70" y="92"/>
                  </a:lnTo>
                  <a:lnTo>
                    <a:pt x="85" y="80"/>
                  </a:lnTo>
                  <a:lnTo>
                    <a:pt x="94" y="65"/>
                  </a:lnTo>
                  <a:lnTo>
                    <a:pt x="97" y="49"/>
                  </a:lnTo>
                  <a:close/>
                  <a:moveTo>
                    <a:pt x="186" y="49"/>
                  </a:moveTo>
                  <a:lnTo>
                    <a:pt x="183" y="32"/>
                  </a:lnTo>
                  <a:lnTo>
                    <a:pt x="174" y="17"/>
                  </a:lnTo>
                  <a:lnTo>
                    <a:pt x="159" y="5"/>
                  </a:lnTo>
                  <a:lnTo>
                    <a:pt x="142" y="1"/>
                  </a:lnTo>
                  <a:lnTo>
                    <a:pt x="126" y="3"/>
                  </a:lnTo>
                  <a:lnTo>
                    <a:pt x="109" y="10"/>
                  </a:lnTo>
                  <a:lnTo>
                    <a:pt x="97" y="22"/>
                  </a:lnTo>
                  <a:lnTo>
                    <a:pt x="90" y="39"/>
                  </a:lnTo>
                  <a:lnTo>
                    <a:pt x="90" y="58"/>
                  </a:lnTo>
                  <a:lnTo>
                    <a:pt x="97" y="75"/>
                  </a:lnTo>
                  <a:lnTo>
                    <a:pt x="109" y="87"/>
                  </a:lnTo>
                  <a:lnTo>
                    <a:pt x="126" y="94"/>
                  </a:lnTo>
                  <a:lnTo>
                    <a:pt x="142" y="97"/>
                  </a:lnTo>
                  <a:lnTo>
                    <a:pt x="159" y="92"/>
                  </a:lnTo>
                  <a:lnTo>
                    <a:pt x="174" y="80"/>
                  </a:lnTo>
                  <a:lnTo>
                    <a:pt x="183" y="65"/>
                  </a:lnTo>
                  <a:lnTo>
                    <a:pt x="186" y="49"/>
                  </a:lnTo>
                  <a:close/>
                  <a:moveTo>
                    <a:pt x="277" y="49"/>
                  </a:moveTo>
                  <a:lnTo>
                    <a:pt x="274" y="32"/>
                  </a:lnTo>
                  <a:lnTo>
                    <a:pt x="265" y="17"/>
                  </a:lnTo>
                  <a:lnTo>
                    <a:pt x="250" y="5"/>
                  </a:lnTo>
                  <a:lnTo>
                    <a:pt x="234" y="1"/>
                  </a:lnTo>
                  <a:lnTo>
                    <a:pt x="217" y="3"/>
                  </a:lnTo>
                  <a:lnTo>
                    <a:pt x="200" y="10"/>
                  </a:lnTo>
                  <a:lnTo>
                    <a:pt x="188" y="22"/>
                  </a:lnTo>
                  <a:lnTo>
                    <a:pt x="181" y="39"/>
                  </a:lnTo>
                  <a:lnTo>
                    <a:pt x="181" y="58"/>
                  </a:lnTo>
                  <a:lnTo>
                    <a:pt x="188" y="75"/>
                  </a:lnTo>
                  <a:lnTo>
                    <a:pt x="200" y="87"/>
                  </a:lnTo>
                  <a:lnTo>
                    <a:pt x="217" y="94"/>
                  </a:lnTo>
                  <a:lnTo>
                    <a:pt x="234" y="97"/>
                  </a:lnTo>
                  <a:lnTo>
                    <a:pt x="250" y="92"/>
                  </a:lnTo>
                  <a:lnTo>
                    <a:pt x="265" y="80"/>
                  </a:lnTo>
                  <a:lnTo>
                    <a:pt x="274" y="65"/>
                  </a:lnTo>
                  <a:lnTo>
                    <a:pt x="277" y="49"/>
                  </a:lnTo>
                  <a:close/>
                  <a:moveTo>
                    <a:pt x="366" y="49"/>
                  </a:moveTo>
                  <a:lnTo>
                    <a:pt x="363" y="32"/>
                  </a:lnTo>
                  <a:lnTo>
                    <a:pt x="354" y="17"/>
                  </a:lnTo>
                  <a:lnTo>
                    <a:pt x="339" y="5"/>
                  </a:lnTo>
                  <a:lnTo>
                    <a:pt x="322" y="1"/>
                  </a:lnTo>
                  <a:lnTo>
                    <a:pt x="306" y="3"/>
                  </a:lnTo>
                  <a:lnTo>
                    <a:pt x="289" y="10"/>
                  </a:lnTo>
                  <a:lnTo>
                    <a:pt x="277" y="22"/>
                  </a:lnTo>
                  <a:lnTo>
                    <a:pt x="270" y="39"/>
                  </a:lnTo>
                  <a:lnTo>
                    <a:pt x="270" y="58"/>
                  </a:lnTo>
                  <a:lnTo>
                    <a:pt x="277" y="75"/>
                  </a:lnTo>
                  <a:lnTo>
                    <a:pt x="289" y="87"/>
                  </a:lnTo>
                  <a:lnTo>
                    <a:pt x="306" y="94"/>
                  </a:lnTo>
                  <a:lnTo>
                    <a:pt x="322" y="97"/>
                  </a:lnTo>
                  <a:lnTo>
                    <a:pt x="339" y="92"/>
                  </a:lnTo>
                  <a:lnTo>
                    <a:pt x="354" y="80"/>
                  </a:lnTo>
                  <a:lnTo>
                    <a:pt x="363" y="65"/>
                  </a:lnTo>
                  <a:lnTo>
                    <a:pt x="366" y="49"/>
                  </a:lnTo>
                  <a:close/>
                  <a:moveTo>
                    <a:pt x="457" y="49"/>
                  </a:moveTo>
                  <a:lnTo>
                    <a:pt x="454" y="32"/>
                  </a:lnTo>
                  <a:lnTo>
                    <a:pt x="445" y="17"/>
                  </a:lnTo>
                  <a:lnTo>
                    <a:pt x="430" y="5"/>
                  </a:lnTo>
                  <a:lnTo>
                    <a:pt x="414" y="1"/>
                  </a:lnTo>
                  <a:lnTo>
                    <a:pt x="397" y="3"/>
                  </a:lnTo>
                  <a:lnTo>
                    <a:pt x="380" y="10"/>
                  </a:lnTo>
                  <a:lnTo>
                    <a:pt x="368" y="22"/>
                  </a:lnTo>
                  <a:lnTo>
                    <a:pt x="361" y="39"/>
                  </a:lnTo>
                  <a:lnTo>
                    <a:pt x="361" y="58"/>
                  </a:lnTo>
                  <a:lnTo>
                    <a:pt x="368" y="75"/>
                  </a:lnTo>
                  <a:lnTo>
                    <a:pt x="380" y="87"/>
                  </a:lnTo>
                  <a:lnTo>
                    <a:pt x="397" y="94"/>
                  </a:lnTo>
                  <a:lnTo>
                    <a:pt x="414" y="97"/>
                  </a:lnTo>
                  <a:lnTo>
                    <a:pt x="430" y="92"/>
                  </a:lnTo>
                  <a:lnTo>
                    <a:pt x="445" y="80"/>
                  </a:lnTo>
                  <a:lnTo>
                    <a:pt x="454" y="65"/>
                  </a:lnTo>
                  <a:lnTo>
                    <a:pt x="457" y="49"/>
                  </a:lnTo>
                  <a:close/>
                  <a:moveTo>
                    <a:pt x="505" y="905"/>
                  </a:moveTo>
                  <a:lnTo>
                    <a:pt x="529" y="896"/>
                  </a:lnTo>
                  <a:moveTo>
                    <a:pt x="514" y="862"/>
                  </a:moveTo>
                  <a:lnTo>
                    <a:pt x="524" y="874"/>
                  </a:lnTo>
                  <a:moveTo>
                    <a:pt x="529" y="893"/>
                  </a:moveTo>
                  <a:lnTo>
                    <a:pt x="522" y="922"/>
                  </a:lnTo>
                  <a:lnTo>
                    <a:pt x="524" y="937"/>
                  </a:lnTo>
                  <a:lnTo>
                    <a:pt x="519" y="953"/>
                  </a:lnTo>
                  <a:lnTo>
                    <a:pt x="505" y="953"/>
                  </a:lnTo>
                  <a:moveTo>
                    <a:pt x="519" y="953"/>
                  </a:moveTo>
                  <a:lnTo>
                    <a:pt x="541" y="958"/>
                  </a:lnTo>
                  <a:lnTo>
                    <a:pt x="582" y="975"/>
                  </a:lnTo>
                  <a:lnTo>
                    <a:pt x="589" y="973"/>
                  </a:lnTo>
                  <a:moveTo>
                    <a:pt x="543" y="848"/>
                  </a:moveTo>
                  <a:lnTo>
                    <a:pt x="550" y="869"/>
                  </a:lnTo>
                  <a:moveTo>
                    <a:pt x="531" y="881"/>
                  </a:moveTo>
                  <a:lnTo>
                    <a:pt x="586" y="874"/>
                  </a:lnTo>
                  <a:moveTo>
                    <a:pt x="558" y="884"/>
                  </a:moveTo>
                  <a:lnTo>
                    <a:pt x="553" y="898"/>
                  </a:lnTo>
                  <a:moveTo>
                    <a:pt x="541" y="896"/>
                  </a:moveTo>
                  <a:lnTo>
                    <a:pt x="543" y="953"/>
                  </a:lnTo>
                  <a:moveTo>
                    <a:pt x="543" y="946"/>
                  </a:moveTo>
                  <a:lnTo>
                    <a:pt x="577" y="944"/>
                  </a:lnTo>
                  <a:moveTo>
                    <a:pt x="572" y="944"/>
                  </a:moveTo>
                  <a:lnTo>
                    <a:pt x="577" y="891"/>
                  </a:lnTo>
                  <a:moveTo>
                    <a:pt x="574" y="896"/>
                  </a:moveTo>
                  <a:lnTo>
                    <a:pt x="543" y="901"/>
                  </a:lnTo>
                  <a:moveTo>
                    <a:pt x="543" y="915"/>
                  </a:moveTo>
                  <a:lnTo>
                    <a:pt x="567" y="913"/>
                  </a:lnTo>
                  <a:moveTo>
                    <a:pt x="574" y="843"/>
                  </a:moveTo>
                  <a:lnTo>
                    <a:pt x="565" y="874"/>
                  </a:lnTo>
                  <a:moveTo>
                    <a:pt x="543" y="932"/>
                  </a:moveTo>
                  <a:lnTo>
                    <a:pt x="567" y="927"/>
                  </a:lnTo>
                  <a:moveTo>
                    <a:pt x="613" y="855"/>
                  </a:moveTo>
                  <a:lnTo>
                    <a:pt x="613" y="898"/>
                  </a:lnTo>
                  <a:moveTo>
                    <a:pt x="613" y="865"/>
                  </a:moveTo>
                  <a:lnTo>
                    <a:pt x="632" y="862"/>
                  </a:lnTo>
                  <a:moveTo>
                    <a:pt x="634" y="857"/>
                  </a:moveTo>
                  <a:lnTo>
                    <a:pt x="632" y="886"/>
                  </a:lnTo>
                  <a:moveTo>
                    <a:pt x="634" y="886"/>
                  </a:moveTo>
                  <a:lnTo>
                    <a:pt x="613" y="889"/>
                  </a:lnTo>
                  <a:moveTo>
                    <a:pt x="622" y="917"/>
                  </a:moveTo>
                  <a:lnTo>
                    <a:pt x="639" y="913"/>
                  </a:lnTo>
                  <a:moveTo>
                    <a:pt x="603" y="963"/>
                  </a:moveTo>
                  <a:lnTo>
                    <a:pt x="639" y="944"/>
                  </a:lnTo>
                  <a:moveTo>
                    <a:pt x="622" y="886"/>
                  </a:moveTo>
                  <a:lnTo>
                    <a:pt x="622" y="951"/>
                  </a:lnTo>
                  <a:moveTo>
                    <a:pt x="608" y="958"/>
                  </a:moveTo>
                  <a:lnTo>
                    <a:pt x="608" y="910"/>
                  </a:lnTo>
                  <a:moveTo>
                    <a:pt x="658" y="850"/>
                  </a:moveTo>
                  <a:lnTo>
                    <a:pt x="639" y="901"/>
                  </a:lnTo>
                  <a:moveTo>
                    <a:pt x="649" y="874"/>
                  </a:moveTo>
                  <a:lnTo>
                    <a:pt x="673" y="869"/>
                  </a:lnTo>
                  <a:moveTo>
                    <a:pt x="658" y="898"/>
                  </a:moveTo>
                  <a:lnTo>
                    <a:pt x="632" y="932"/>
                  </a:lnTo>
                  <a:moveTo>
                    <a:pt x="646" y="881"/>
                  </a:moveTo>
                  <a:lnTo>
                    <a:pt x="678" y="925"/>
                  </a:lnTo>
                  <a:lnTo>
                    <a:pt x="685" y="925"/>
                  </a:lnTo>
                  <a:moveTo>
                    <a:pt x="646" y="927"/>
                  </a:moveTo>
                  <a:lnTo>
                    <a:pt x="646" y="975"/>
                  </a:lnTo>
                  <a:moveTo>
                    <a:pt x="646" y="934"/>
                  </a:moveTo>
                  <a:lnTo>
                    <a:pt x="673" y="932"/>
                  </a:lnTo>
                  <a:moveTo>
                    <a:pt x="673" y="927"/>
                  </a:moveTo>
                  <a:lnTo>
                    <a:pt x="670" y="965"/>
                  </a:lnTo>
                  <a:moveTo>
                    <a:pt x="673" y="965"/>
                  </a:moveTo>
                  <a:lnTo>
                    <a:pt x="646" y="968"/>
                  </a:lnTo>
                  <a:moveTo>
                    <a:pt x="675" y="867"/>
                  </a:moveTo>
                  <a:lnTo>
                    <a:pt x="658" y="901"/>
                  </a:lnTo>
                  <a:moveTo>
                    <a:pt x="711" y="886"/>
                  </a:moveTo>
                  <a:lnTo>
                    <a:pt x="774" y="879"/>
                  </a:lnTo>
                  <a:moveTo>
                    <a:pt x="711" y="872"/>
                  </a:moveTo>
                  <a:lnTo>
                    <a:pt x="711" y="937"/>
                  </a:lnTo>
                  <a:moveTo>
                    <a:pt x="742" y="843"/>
                  </a:moveTo>
                  <a:lnTo>
                    <a:pt x="742" y="975"/>
                  </a:lnTo>
                  <a:moveTo>
                    <a:pt x="774" y="874"/>
                  </a:moveTo>
                  <a:lnTo>
                    <a:pt x="769" y="920"/>
                  </a:lnTo>
                  <a:moveTo>
                    <a:pt x="774" y="920"/>
                  </a:moveTo>
                  <a:lnTo>
                    <a:pt x="711" y="927"/>
                  </a:lnTo>
                  <a:moveTo>
                    <a:pt x="858" y="881"/>
                  </a:moveTo>
                  <a:lnTo>
                    <a:pt x="877" y="915"/>
                  </a:lnTo>
                  <a:moveTo>
                    <a:pt x="829" y="857"/>
                  </a:moveTo>
                  <a:lnTo>
                    <a:pt x="841" y="893"/>
                  </a:lnTo>
                  <a:moveTo>
                    <a:pt x="819" y="896"/>
                  </a:moveTo>
                  <a:lnTo>
                    <a:pt x="829" y="929"/>
                  </a:lnTo>
                  <a:lnTo>
                    <a:pt x="846" y="956"/>
                  </a:lnTo>
                  <a:lnTo>
                    <a:pt x="867" y="963"/>
                  </a:lnTo>
                  <a:lnTo>
                    <a:pt x="860" y="925"/>
                  </a:lnTo>
                  <a:moveTo>
                    <a:pt x="807" y="893"/>
                  </a:moveTo>
                  <a:lnTo>
                    <a:pt x="802" y="939"/>
                  </a:lnTo>
                  <a:moveTo>
                    <a:pt x="958" y="917"/>
                  </a:moveTo>
                  <a:lnTo>
                    <a:pt x="978" y="951"/>
                  </a:lnTo>
                  <a:moveTo>
                    <a:pt x="942" y="915"/>
                  </a:moveTo>
                  <a:lnTo>
                    <a:pt x="922" y="953"/>
                  </a:lnTo>
                  <a:moveTo>
                    <a:pt x="951" y="975"/>
                  </a:moveTo>
                  <a:lnTo>
                    <a:pt x="937" y="956"/>
                  </a:lnTo>
                  <a:moveTo>
                    <a:pt x="927" y="898"/>
                  </a:moveTo>
                  <a:lnTo>
                    <a:pt x="978" y="891"/>
                  </a:lnTo>
                  <a:moveTo>
                    <a:pt x="934" y="865"/>
                  </a:moveTo>
                  <a:lnTo>
                    <a:pt x="966" y="860"/>
                  </a:lnTo>
                  <a:moveTo>
                    <a:pt x="922" y="910"/>
                  </a:moveTo>
                  <a:lnTo>
                    <a:pt x="913" y="891"/>
                  </a:lnTo>
                  <a:lnTo>
                    <a:pt x="894" y="937"/>
                  </a:lnTo>
                  <a:moveTo>
                    <a:pt x="913" y="848"/>
                  </a:moveTo>
                  <a:lnTo>
                    <a:pt x="913" y="973"/>
                  </a:lnTo>
                  <a:moveTo>
                    <a:pt x="925" y="881"/>
                  </a:moveTo>
                  <a:lnTo>
                    <a:pt x="896" y="886"/>
                  </a:lnTo>
                  <a:moveTo>
                    <a:pt x="951" y="973"/>
                  </a:moveTo>
                  <a:lnTo>
                    <a:pt x="951" y="893"/>
                  </a:lnTo>
                  <a:moveTo>
                    <a:pt x="1021" y="920"/>
                  </a:moveTo>
                  <a:lnTo>
                    <a:pt x="994" y="929"/>
                  </a:lnTo>
                  <a:moveTo>
                    <a:pt x="1018" y="879"/>
                  </a:moveTo>
                  <a:lnTo>
                    <a:pt x="997" y="927"/>
                  </a:lnTo>
                  <a:moveTo>
                    <a:pt x="990" y="898"/>
                  </a:moveTo>
                  <a:lnTo>
                    <a:pt x="1014" y="889"/>
                  </a:lnTo>
                  <a:moveTo>
                    <a:pt x="994" y="956"/>
                  </a:moveTo>
                  <a:lnTo>
                    <a:pt x="1023" y="939"/>
                  </a:lnTo>
                  <a:moveTo>
                    <a:pt x="1011" y="853"/>
                  </a:moveTo>
                  <a:lnTo>
                    <a:pt x="994" y="898"/>
                  </a:lnTo>
                  <a:moveTo>
                    <a:pt x="1028" y="891"/>
                  </a:moveTo>
                  <a:lnTo>
                    <a:pt x="1059" y="877"/>
                  </a:lnTo>
                  <a:moveTo>
                    <a:pt x="1026" y="915"/>
                  </a:moveTo>
                  <a:lnTo>
                    <a:pt x="1062" y="901"/>
                  </a:lnTo>
                  <a:moveTo>
                    <a:pt x="1052" y="946"/>
                  </a:moveTo>
                  <a:lnTo>
                    <a:pt x="1071" y="973"/>
                  </a:lnTo>
                  <a:lnTo>
                    <a:pt x="1071" y="944"/>
                  </a:lnTo>
                  <a:moveTo>
                    <a:pt x="1050" y="855"/>
                  </a:moveTo>
                  <a:lnTo>
                    <a:pt x="1059" y="865"/>
                  </a:lnTo>
                  <a:moveTo>
                    <a:pt x="1035" y="848"/>
                  </a:moveTo>
                  <a:lnTo>
                    <a:pt x="1040" y="915"/>
                  </a:lnTo>
                  <a:lnTo>
                    <a:pt x="1052" y="946"/>
                  </a:lnTo>
                  <a:moveTo>
                    <a:pt x="1062" y="915"/>
                  </a:moveTo>
                  <a:lnTo>
                    <a:pt x="1047" y="937"/>
                  </a:lnTo>
                  <a:lnTo>
                    <a:pt x="1021" y="96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56" name="path 10956"/>
            <p:cNvSpPr/>
            <p:nvPr/>
          </p:nvSpPr>
          <p:spPr>
            <a:xfrm>
              <a:off x="287275" y="785622"/>
              <a:ext cx="289559" cy="10667"/>
            </a:xfrm>
            <a:custGeom>
              <a:avLst/>
              <a:gdLst/>
              <a:ahLst/>
              <a:cxnLst/>
              <a:rect l="0" t="0" r="0" b="0"/>
              <a:pathLst>
                <a:path w="455" h="16">
                  <a:moveTo>
                    <a:pt x="0" y="4"/>
                  </a:moveTo>
                  <a:lnTo>
                    <a:pt x="0" y="16"/>
                  </a:lnTo>
                  <a:lnTo>
                    <a:pt x="60" y="4"/>
                  </a:lnTo>
                  <a:lnTo>
                    <a:pt x="0" y="4"/>
                  </a:lnTo>
                </a:path>
                <a:path w="455" h="16">
                  <a:moveTo>
                    <a:pt x="0" y="16"/>
                  </a:moveTo>
                  <a:lnTo>
                    <a:pt x="60" y="4"/>
                  </a:lnTo>
                  <a:lnTo>
                    <a:pt x="60" y="14"/>
                  </a:lnTo>
                  <a:lnTo>
                    <a:pt x="0" y="16"/>
                  </a:lnTo>
                </a:path>
                <a:path w="455" h="16">
                  <a:moveTo>
                    <a:pt x="107" y="4"/>
                  </a:moveTo>
                  <a:lnTo>
                    <a:pt x="107" y="14"/>
                  </a:lnTo>
                  <a:lnTo>
                    <a:pt x="203" y="2"/>
                  </a:lnTo>
                  <a:lnTo>
                    <a:pt x="107" y="4"/>
                  </a:lnTo>
                </a:path>
                <a:path w="455" h="16">
                  <a:moveTo>
                    <a:pt x="107" y="14"/>
                  </a:moveTo>
                  <a:lnTo>
                    <a:pt x="203" y="2"/>
                  </a:lnTo>
                  <a:lnTo>
                    <a:pt x="203" y="14"/>
                  </a:lnTo>
                  <a:lnTo>
                    <a:pt x="107" y="14"/>
                  </a:lnTo>
                </a:path>
                <a:path w="455" h="16">
                  <a:moveTo>
                    <a:pt x="251" y="2"/>
                  </a:moveTo>
                  <a:lnTo>
                    <a:pt x="251" y="14"/>
                  </a:lnTo>
                  <a:lnTo>
                    <a:pt x="347" y="2"/>
                  </a:lnTo>
                  <a:lnTo>
                    <a:pt x="251" y="2"/>
                  </a:lnTo>
                </a:path>
                <a:path w="455" h="16">
                  <a:moveTo>
                    <a:pt x="251" y="14"/>
                  </a:moveTo>
                  <a:lnTo>
                    <a:pt x="347" y="2"/>
                  </a:lnTo>
                  <a:lnTo>
                    <a:pt x="347" y="14"/>
                  </a:lnTo>
                  <a:lnTo>
                    <a:pt x="251" y="14"/>
                  </a:lnTo>
                </a:path>
                <a:path w="455" h="16">
                  <a:moveTo>
                    <a:pt x="393" y="2"/>
                  </a:moveTo>
                  <a:lnTo>
                    <a:pt x="393" y="11"/>
                  </a:lnTo>
                  <a:lnTo>
                    <a:pt x="455" y="0"/>
                  </a:lnTo>
                  <a:lnTo>
                    <a:pt x="393" y="2"/>
                  </a:lnTo>
                </a:path>
                <a:path w="455" h="16">
                  <a:moveTo>
                    <a:pt x="393" y="11"/>
                  </a:moveTo>
                  <a:lnTo>
                    <a:pt x="455" y="0"/>
                  </a:lnTo>
                  <a:lnTo>
                    <a:pt x="455" y="11"/>
                  </a:lnTo>
                  <a:lnTo>
                    <a:pt x="393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58" name="path 10958"/>
            <p:cNvSpPr/>
            <p:nvPr/>
          </p:nvSpPr>
          <p:spPr>
            <a:xfrm>
              <a:off x="576071" y="785622"/>
              <a:ext cx="1525" cy="7619"/>
            </a:xfrm>
            <a:custGeom>
              <a:avLst/>
              <a:gdLst/>
              <a:ahLst/>
              <a:cxnLst/>
              <a:rect l="0" t="0" r="0" b="0"/>
              <a:pathLst>
                <a:path w="2" h="11">
                  <a:moveTo>
                    <a:pt x="1" y="0"/>
                  </a:moveTo>
                  <a:lnTo>
                    <a:pt x="1" y="1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60" name="path 10960"/>
            <p:cNvSpPr/>
            <p:nvPr/>
          </p:nvSpPr>
          <p:spPr>
            <a:xfrm>
              <a:off x="287275" y="605790"/>
              <a:ext cx="53339" cy="7619"/>
            </a:xfrm>
            <a:custGeom>
              <a:avLst/>
              <a:gdLst/>
              <a:ahLst/>
              <a:cxnLst/>
              <a:rect l="0" t="0" r="0" b="0"/>
              <a:pathLst>
                <a:path w="83" h="11">
                  <a:moveTo>
                    <a:pt x="0" y="2"/>
                  </a:moveTo>
                  <a:lnTo>
                    <a:pt x="0" y="11"/>
                  </a:lnTo>
                  <a:lnTo>
                    <a:pt x="83" y="0"/>
                  </a:lnTo>
                  <a:lnTo>
                    <a:pt x="0" y="2"/>
                  </a:lnTo>
                </a:path>
                <a:path w="83" h="11">
                  <a:moveTo>
                    <a:pt x="0" y="11"/>
                  </a:moveTo>
                  <a:lnTo>
                    <a:pt x="83" y="0"/>
                  </a:lnTo>
                  <a:lnTo>
                    <a:pt x="83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62" name="path 10962"/>
            <p:cNvSpPr/>
            <p:nvPr/>
          </p:nvSpPr>
          <p:spPr>
            <a:xfrm>
              <a:off x="339852" y="611886"/>
              <a:ext cx="1525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64" name="path 10964"/>
            <p:cNvSpPr/>
            <p:nvPr/>
          </p:nvSpPr>
          <p:spPr>
            <a:xfrm>
              <a:off x="340614" y="605790"/>
              <a:ext cx="109728" cy="7619"/>
            </a:xfrm>
            <a:custGeom>
              <a:avLst/>
              <a:gdLst/>
              <a:ahLst/>
              <a:cxnLst/>
              <a:rect l="0" t="0" r="0" b="0"/>
              <a:pathLst>
                <a:path w="172" h="11">
                  <a:moveTo>
                    <a:pt x="0" y="0"/>
                  </a:moveTo>
                  <a:lnTo>
                    <a:pt x="0" y="11"/>
                  </a:lnTo>
                  <a:lnTo>
                    <a:pt x="57" y="0"/>
                  </a:lnTo>
                  <a:lnTo>
                    <a:pt x="0" y="0"/>
                  </a:lnTo>
                </a:path>
                <a:path w="172" h="11">
                  <a:moveTo>
                    <a:pt x="0" y="11"/>
                  </a:moveTo>
                  <a:lnTo>
                    <a:pt x="57" y="0"/>
                  </a:lnTo>
                  <a:lnTo>
                    <a:pt x="57" y="11"/>
                  </a:lnTo>
                  <a:lnTo>
                    <a:pt x="0" y="11"/>
                  </a:lnTo>
                </a:path>
                <a:path w="172" h="11">
                  <a:moveTo>
                    <a:pt x="115" y="0"/>
                  </a:moveTo>
                  <a:lnTo>
                    <a:pt x="115" y="11"/>
                  </a:lnTo>
                  <a:lnTo>
                    <a:pt x="172" y="0"/>
                  </a:lnTo>
                  <a:lnTo>
                    <a:pt x="115" y="0"/>
                  </a:lnTo>
                </a:path>
                <a:path w="172" h="11">
                  <a:moveTo>
                    <a:pt x="115" y="11"/>
                  </a:moveTo>
                  <a:lnTo>
                    <a:pt x="172" y="0"/>
                  </a:lnTo>
                  <a:lnTo>
                    <a:pt x="172" y="11"/>
                  </a:lnTo>
                  <a:lnTo>
                    <a:pt x="115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66" name="path 10966"/>
            <p:cNvSpPr/>
            <p:nvPr/>
          </p:nvSpPr>
          <p:spPr>
            <a:xfrm>
              <a:off x="449580" y="595122"/>
              <a:ext cx="1525" cy="12191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68" name="path 10968"/>
            <p:cNvSpPr/>
            <p:nvPr/>
          </p:nvSpPr>
          <p:spPr>
            <a:xfrm>
              <a:off x="450343" y="604266"/>
              <a:ext cx="126491" cy="9144"/>
            </a:xfrm>
            <a:custGeom>
              <a:avLst/>
              <a:gdLst/>
              <a:ahLst/>
              <a:cxnLst/>
              <a:rect l="0" t="0" r="0" b="0"/>
              <a:pathLst>
                <a:path w="199" h="14">
                  <a:moveTo>
                    <a:pt x="0" y="2"/>
                  </a:moveTo>
                  <a:lnTo>
                    <a:pt x="0" y="14"/>
                  </a:lnTo>
                  <a:lnTo>
                    <a:pt x="57" y="2"/>
                  </a:lnTo>
                  <a:lnTo>
                    <a:pt x="0" y="2"/>
                  </a:lnTo>
                </a:path>
                <a:path w="199" h="14">
                  <a:moveTo>
                    <a:pt x="0" y="14"/>
                  </a:moveTo>
                  <a:lnTo>
                    <a:pt x="57" y="2"/>
                  </a:lnTo>
                  <a:lnTo>
                    <a:pt x="57" y="12"/>
                  </a:lnTo>
                  <a:lnTo>
                    <a:pt x="0" y="14"/>
                  </a:lnTo>
                </a:path>
                <a:path w="199" h="14">
                  <a:moveTo>
                    <a:pt x="115" y="2"/>
                  </a:moveTo>
                  <a:lnTo>
                    <a:pt x="115" y="12"/>
                  </a:lnTo>
                  <a:lnTo>
                    <a:pt x="199" y="0"/>
                  </a:lnTo>
                  <a:lnTo>
                    <a:pt x="115" y="2"/>
                  </a:lnTo>
                </a:path>
                <a:path w="199" h="14">
                  <a:moveTo>
                    <a:pt x="115" y="12"/>
                  </a:moveTo>
                  <a:lnTo>
                    <a:pt x="199" y="0"/>
                  </a:lnTo>
                  <a:lnTo>
                    <a:pt x="199" y="12"/>
                  </a:lnTo>
                  <a:lnTo>
                    <a:pt x="115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70" name="path 10970"/>
            <p:cNvSpPr/>
            <p:nvPr/>
          </p:nvSpPr>
          <p:spPr>
            <a:xfrm>
              <a:off x="286512" y="362712"/>
              <a:ext cx="1761745" cy="480059"/>
            </a:xfrm>
            <a:custGeom>
              <a:avLst/>
              <a:gdLst/>
              <a:ahLst/>
              <a:cxnLst/>
              <a:rect l="0" t="0" r="0" b="0"/>
              <a:pathLst>
                <a:path w="2774" h="755">
                  <a:moveTo>
                    <a:pt x="457" y="380"/>
                  </a:moveTo>
                  <a:lnTo>
                    <a:pt x="457" y="392"/>
                  </a:lnTo>
                  <a:moveTo>
                    <a:pt x="538" y="56"/>
                  </a:moveTo>
                  <a:lnTo>
                    <a:pt x="514" y="135"/>
                  </a:lnTo>
                  <a:lnTo>
                    <a:pt x="572" y="135"/>
                  </a:lnTo>
                  <a:moveTo>
                    <a:pt x="555" y="111"/>
                  </a:moveTo>
                  <a:lnTo>
                    <a:pt x="555" y="157"/>
                  </a:lnTo>
                  <a:moveTo>
                    <a:pt x="603" y="157"/>
                  </a:moveTo>
                  <a:lnTo>
                    <a:pt x="603" y="90"/>
                  </a:lnTo>
                  <a:lnTo>
                    <a:pt x="651" y="90"/>
                  </a:lnTo>
                  <a:moveTo>
                    <a:pt x="670" y="109"/>
                  </a:moveTo>
                  <a:lnTo>
                    <a:pt x="666" y="94"/>
                  </a:lnTo>
                  <a:lnTo>
                    <a:pt x="651" y="90"/>
                  </a:lnTo>
                  <a:moveTo>
                    <a:pt x="670" y="109"/>
                  </a:moveTo>
                  <a:lnTo>
                    <a:pt x="670" y="157"/>
                  </a:lnTo>
                  <a:moveTo>
                    <a:pt x="637" y="157"/>
                  </a:moveTo>
                  <a:lnTo>
                    <a:pt x="637" y="90"/>
                  </a:lnTo>
                  <a:moveTo>
                    <a:pt x="750" y="116"/>
                  </a:moveTo>
                  <a:lnTo>
                    <a:pt x="747" y="142"/>
                  </a:lnTo>
                  <a:moveTo>
                    <a:pt x="721" y="116"/>
                  </a:moveTo>
                  <a:lnTo>
                    <a:pt x="721" y="152"/>
                  </a:lnTo>
                  <a:moveTo>
                    <a:pt x="769" y="97"/>
                  </a:moveTo>
                  <a:lnTo>
                    <a:pt x="762" y="169"/>
                  </a:lnTo>
                  <a:lnTo>
                    <a:pt x="747" y="152"/>
                  </a:lnTo>
                  <a:moveTo>
                    <a:pt x="704" y="97"/>
                  </a:moveTo>
                  <a:lnTo>
                    <a:pt x="704" y="166"/>
                  </a:lnTo>
                  <a:moveTo>
                    <a:pt x="752" y="66"/>
                  </a:moveTo>
                  <a:lnTo>
                    <a:pt x="750" y="90"/>
                  </a:lnTo>
                  <a:moveTo>
                    <a:pt x="718" y="66"/>
                  </a:moveTo>
                  <a:lnTo>
                    <a:pt x="718" y="99"/>
                  </a:lnTo>
                  <a:moveTo>
                    <a:pt x="702" y="61"/>
                  </a:moveTo>
                  <a:lnTo>
                    <a:pt x="769" y="53"/>
                  </a:lnTo>
                  <a:moveTo>
                    <a:pt x="730" y="37"/>
                  </a:moveTo>
                  <a:lnTo>
                    <a:pt x="735" y="51"/>
                  </a:lnTo>
                  <a:moveTo>
                    <a:pt x="718" y="92"/>
                  </a:moveTo>
                  <a:lnTo>
                    <a:pt x="754" y="90"/>
                  </a:lnTo>
                  <a:moveTo>
                    <a:pt x="718" y="73"/>
                  </a:moveTo>
                  <a:lnTo>
                    <a:pt x="752" y="70"/>
                  </a:lnTo>
                  <a:moveTo>
                    <a:pt x="721" y="145"/>
                  </a:moveTo>
                  <a:lnTo>
                    <a:pt x="750" y="142"/>
                  </a:lnTo>
                  <a:moveTo>
                    <a:pt x="721" y="123"/>
                  </a:moveTo>
                  <a:lnTo>
                    <a:pt x="747" y="121"/>
                  </a:lnTo>
                  <a:moveTo>
                    <a:pt x="704" y="109"/>
                  </a:moveTo>
                  <a:lnTo>
                    <a:pt x="766" y="104"/>
                  </a:lnTo>
                  <a:moveTo>
                    <a:pt x="802" y="42"/>
                  </a:moveTo>
                  <a:lnTo>
                    <a:pt x="802" y="166"/>
                  </a:lnTo>
                  <a:moveTo>
                    <a:pt x="802" y="56"/>
                  </a:moveTo>
                  <a:lnTo>
                    <a:pt x="862" y="51"/>
                  </a:lnTo>
                  <a:moveTo>
                    <a:pt x="865" y="44"/>
                  </a:moveTo>
                  <a:lnTo>
                    <a:pt x="862" y="166"/>
                  </a:lnTo>
                  <a:moveTo>
                    <a:pt x="802" y="159"/>
                  </a:moveTo>
                  <a:lnTo>
                    <a:pt x="860" y="157"/>
                  </a:lnTo>
                  <a:lnTo>
                    <a:pt x="862" y="164"/>
                  </a:lnTo>
                  <a:moveTo>
                    <a:pt x="817" y="73"/>
                  </a:moveTo>
                  <a:lnTo>
                    <a:pt x="853" y="68"/>
                  </a:lnTo>
                  <a:moveTo>
                    <a:pt x="850" y="87"/>
                  </a:moveTo>
                  <a:lnTo>
                    <a:pt x="817" y="92"/>
                  </a:lnTo>
                  <a:moveTo>
                    <a:pt x="810" y="113"/>
                  </a:moveTo>
                  <a:lnTo>
                    <a:pt x="853" y="106"/>
                  </a:lnTo>
                  <a:moveTo>
                    <a:pt x="855" y="102"/>
                  </a:moveTo>
                  <a:lnTo>
                    <a:pt x="848" y="140"/>
                  </a:lnTo>
                  <a:lnTo>
                    <a:pt x="838" y="126"/>
                  </a:lnTo>
                  <a:moveTo>
                    <a:pt x="831" y="58"/>
                  </a:moveTo>
                  <a:lnTo>
                    <a:pt x="831" y="152"/>
                  </a:lnTo>
                  <a:moveTo>
                    <a:pt x="889" y="94"/>
                  </a:moveTo>
                  <a:lnTo>
                    <a:pt x="920" y="87"/>
                  </a:lnTo>
                  <a:moveTo>
                    <a:pt x="889" y="147"/>
                  </a:moveTo>
                  <a:lnTo>
                    <a:pt x="920" y="126"/>
                  </a:lnTo>
                  <a:moveTo>
                    <a:pt x="920" y="68"/>
                  </a:moveTo>
                  <a:lnTo>
                    <a:pt x="966" y="61"/>
                  </a:lnTo>
                  <a:moveTo>
                    <a:pt x="942" y="34"/>
                  </a:moveTo>
                  <a:lnTo>
                    <a:pt x="942" y="97"/>
                  </a:lnTo>
                  <a:moveTo>
                    <a:pt x="913" y="104"/>
                  </a:moveTo>
                  <a:lnTo>
                    <a:pt x="973" y="97"/>
                  </a:lnTo>
                  <a:moveTo>
                    <a:pt x="925" y="77"/>
                  </a:moveTo>
                  <a:lnTo>
                    <a:pt x="932" y="94"/>
                  </a:lnTo>
                  <a:moveTo>
                    <a:pt x="925" y="111"/>
                  </a:moveTo>
                  <a:lnTo>
                    <a:pt x="925" y="169"/>
                  </a:lnTo>
                  <a:moveTo>
                    <a:pt x="925" y="118"/>
                  </a:moveTo>
                  <a:lnTo>
                    <a:pt x="963" y="116"/>
                  </a:lnTo>
                  <a:moveTo>
                    <a:pt x="963" y="111"/>
                  </a:moveTo>
                  <a:lnTo>
                    <a:pt x="961" y="171"/>
                  </a:lnTo>
                  <a:moveTo>
                    <a:pt x="934" y="128"/>
                  </a:moveTo>
                  <a:lnTo>
                    <a:pt x="934" y="152"/>
                  </a:lnTo>
                  <a:moveTo>
                    <a:pt x="934" y="130"/>
                  </a:moveTo>
                  <a:lnTo>
                    <a:pt x="949" y="130"/>
                  </a:lnTo>
                  <a:moveTo>
                    <a:pt x="925" y="162"/>
                  </a:moveTo>
                  <a:lnTo>
                    <a:pt x="961" y="159"/>
                  </a:lnTo>
                  <a:moveTo>
                    <a:pt x="961" y="68"/>
                  </a:moveTo>
                  <a:lnTo>
                    <a:pt x="951" y="99"/>
                  </a:lnTo>
                  <a:moveTo>
                    <a:pt x="934" y="147"/>
                  </a:moveTo>
                  <a:lnTo>
                    <a:pt x="951" y="145"/>
                  </a:lnTo>
                  <a:moveTo>
                    <a:pt x="949" y="126"/>
                  </a:moveTo>
                  <a:lnTo>
                    <a:pt x="949" y="145"/>
                  </a:lnTo>
                  <a:moveTo>
                    <a:pt x="901" y="42"/>
                  </a:moveTo>
                  <a:lnTo>
                    <a:pt x="901" y="140"/>
                  </a:lnTo>
                  <a:moveTo>
                    <a:pt x="1" y="15"/>
                  </a:moveTo>
                  <a:lnTo>
                    <a:pt x="457" y="10"/>
                  </a:lnTo>
                  <a:lnTo>
                    <a:pt x="457" y="188"/>
                  </a:lnTo>
                  <a:lnTo>
                    <a:pt x="1" y="193"/>
                  </a:lnTo>
                  <a:lnTo>
                    <a:pt x="1" y="15"/>
                  </a:lnTo>
                  <a:close/>
                  <a:moveTo>
                    <a:pt x="2312" y="63"/>
                  </a:moveTo>
                  <a:lnTo>
                    <a:pt x="2230" y="73"/>
                  </a:lnTo>
                  <a:moveTo>
                    <a:pt x="2264" y="70"/>
                  </a:moveTo>
                  <a:lnTo>
                    <a:pt x="2262" y="25"/>
                  </a:lnTo>
                  <a:moveTo>
                    <a:pt x="2286" y="22"/>
                  </a:moveTo>
                  <a:lnTo>
                    <a:pt x="2281" y="66"/>
                  </a:lnTo>
                  <a:moveTo>
                    <a:pt x="2252" y="80"/>
                  </a:moveTo>
                  <a:lnTo>
                    <a:pt x="2252" y="130"/>
                  </a:lnTo>
                  <a:moveTo>
                    <a:pt x="2293" y="121"/>
                  </a:moveTo>
                  <a:lnTo>
                    <a:pt x="2295" y="77"/>
                  </a:lnTo>
                  <a:moveTo>
                    <a:pt x="2259" y="104"/>
                  </a:moveTo>
                  <a:lnTo>
                    <a:pt x="2286" y="102"/>
                  </a:lnTo>
                  <a:moveTo>
                    <a:pt x="2274" y="70"/>
                  </a:moveTo>
                  <a:lnTo>
                    <a:pt x="2274" y="123"/>
                  </a:lnTo>
                  <a:moveTo>
                    <a:pt x="2266" y="133"/>
                  </a:moveTo>
                  <a:lnTo>
                    <a:pt x="2238" y="164"/>
                  </a:lnTo>
                  <a:moveTo>
                    <a:pt x="2278" y="130"/>
                  </a:moveTo>
                  <a:lnTo>
                    <a:pt x="2300" y="159"/>
                  </a:lnTo>
                  <a:moveTo>
                    <a:pt x="2302" y="44"/>
                  </a:moveTo>
                  <a:lnTo>
                    <a:pt x="2242" y="51"/>
                  </a:lnTo>
                  <a:moveTo>
                    <a:pt x="2252" y="90"/>
                  </a:moveTo>
                  <a:lnTo>
                    <a:pt x="2295" y="85"/>
                  </a:lnTo>
                  <a:moveTo>
                    <a:pt x="2295" y="121"/>
                  </a:moveTo>
                  <a:lnTo>
                    <a:pt x="2252" y="128"/>
                  </a:lnTo>
                  <a:moveTo>
                    <a:pt x="2370" y="37"/>
                  </a:moveTo>
                  <a:lnTo>
                    <a:pt x="2348" y="77"/>
                  </a:lnTo>
                  <a:lnTo>
                    <a:pt x="2324" y="109"/>
                  </a:lnTo>
                  <a:moveTo>
                    <a:pt x="2367" y="46"/>
                  </a:moveTo>
                  <a:lnTo>
                    <a:pt x="2403" y="97"/>
                  </a:lnTo>
                  <a:lnTo>
                    <a:pt x="2410" y="97"/>
                  </a:lnTo>
                  <a:moveTo>
                    <a:pt x="2331" y="154"/>
                  </a:moveTo>
                  <a:lnTo>
                    <a:pt x="2403" y="147"/>
                  </a:lnTo>
                  <a:moveTo>
                    <a:pt x="2370" y="150"/>
                  </a:moveTo>
                  <a:lnTo>
                    <a:pt x="2370" y="82"/>
                  </a:lnTo>
                  <a:moveTo>
                    <a:pt x="2350" y="121"/>
                  </a:moveTo>
                  <a:lnTo>
                    <a:pt x="2355" y="140"/>
                  </a:lnTo>
                  <a:moveTo>
                    <a:pt x="2377" y="145"/>
                  </a:moveTo>
                  <a:lnTo>
                    <a:pt x="2386" y="118"/>
                  </a:lnTo>
                  <a:moveTo>
                    <a:pt x="2391" y="106"/>
                  </a:moveTo>
                  <a:lnTo>
                    <a:pt x="2343" y="111"/>
                  </a:lnTo>
                  <a:moveTo>
                    <a:pt x="2350" y="85"/>
                  </a:moveTo>
                  <a:lnTo>
                    <a:pt x="2384" y="82"/>
                  </a:lnTo>
                  <a:moveTo>
                    <a:pt x="2444" y="80"/>
                  </a:moveTo>
                  <a:lnTo>
                    <a:pt x="2451" y="92"/>
                  </a:lnTo>
                  <a:moveTo>
                    <a:pt x="2427" y="73"/>
                  </a:moveTo>
                  <a:lnTo>
                    <a:pt x="2456" y="66"/>
                  </a:lnTo>
                  <a:moveTo>
                    <a:pt x="2444" y="70"/>
                  </a:moveTo>
                  <a:lnTo>
                    <a:pt x="2425" y="130"/>
                  </a:lnTo>
                  <a:moveTo>
                    <a:pt x="2444" y="30"/>
                  </a:moveTo>
                  <a:lnTo>
                    <a:pt x="2444" y="157"/>
                  </a:lnTo>
                  <a:moveTo>
                    <a:pt x="2475" y="30"/>
                  </a:moveTo>
                  <a:lnTo>
                    <a:pt x="2482" y="49"/>
                  </a:lnTo>
                  <a:moveTo>
                    <a:pt x="2463" y="49"/>
                  </a:moveTo>
                  <a:lnTo>
                    <a:pt x="2458" y="77"/>
                  </a:lnTo>
                  <a:moveTo>
                    <a:pt x="2461" y="58"/>
                  </a:moveTo>
                  <a:lnTo>
                    <a:pt x="2504" y="53"/>
                  </a:lnTo>
                  <a:moveTo>
                    <a:pt x="2506" y="51"/>
                  </a:moveTo>
                  <a:lnTo>
                    <a:pt x="2497" y="68"/>
                  </a:lnTo>
                  <a:moveTo>
                    <a:pt x="2470" y="68"/>
                  </a:moveTo>
                  <a:lnTo>
                    <a:pt x="2461" y="97"/>
                  </a:lnTo>
                  <a:moveTo>
                    <a:pt x="2485" y="70"/>
                  </a:moveTo>
                  <a:lnTo>
                    <a:pt x="2497" y="85"/>
                  </a:lnTo>
                  <a:moveTo>
                    <a:pt x="2480" y="82"/>
                  </a:moveTo>
                  <a:lnTo>
                    <a:pt x="2468" y="104"/>
                  </a:lnTo>
                  <a:lnTo>
                    <a:pt x="2449" y="128"/>
                  </a:lnTo>
                  <a:moveTo>
                    <a:pt x="2475" y="90"/>
                  </a:moveTo>
                  <a:lnTo>
                    <a:pt x="2497" y="121"/>
                  </a:lnTo>
                  <a:moveTo>
                    <a:pt x="2466" y="128"/>
                  </a:moveTo>
                  <a:lnTo>
                    <a:pt x="2490" y="123"/>
                  </a:lnTo>
                  <a:moveTo>
                    <a:pt x="2490" y="121"/>
                  </a:moveTo>
                  <a:lnTo>
                    <a:pt x="2487" y="150"/>
                  </a:lnTo>
                  <a:moveTo>
                    <a:pt x="2490" y="150"/>
                  </a:moveTo>
                  <a:lnTo>
                    <a:pt x="2466" y="154"/>
                  </a:lnTo>
                  <a:moveTo>
                    <a:pt x="2497" y="121"/>
                  </a:moveTo>
                  <a:lnTo>
                    <a:pt x="2509" y="121"/>
                  </a:lnTo>
                  <a:moveTo>
                    <a:pt x="2466" y="118"/>
                  </a:moveTo>
                  <a:lnTo>
                    <a:pt x="2466" y="159"/>
                  </a:lnTo>
                  <a:moveTo>
                    <a:pt x="2550" y="49"/>
                  </a:moveTo>
                  <a:lnTo>
                    <a:pt x="2521" y="53"/>
                  </a:lnTo>
                  <a:moveTo>
                    <a:pt x="2526" y="87"/>
                  </a:moveTo>
                  <a:lnTo>
                    <a:pt x="2550" y="82"/>
                  </a:lnTo>
                  <a:moveTo>
                    <a:pt x="2550" y="111"/>
                  </a:moveTo>
                  <a:lnTo>
                    <a:pt x="2521" y="130"/>
                  </a:lnTo>
                  <a:moveTo>
                    <a:pt x="2535" y="51"/>
                  </a:moveTo>
                  <a:lnTo>
                    <a:pt x="2535" y="121"/>
                  </a:lnTo>
                  <a:moveTo>
                    <a:pt x="2581" y="39"/>
                  </a:moveTo>
                  <a:lnTo>
                    <a:pt x="2590" y="51"/>
                  </a:lnTo>
                  <a:moveTo>
                    <a:pt x="2595" y="66"/>
                  </a:moveTo>
                  <a:lnTo>
                    <a:pt x="2552" y="70"/>
                  </a:lnTo>
                  <a:moveTo>
                    <a:pt x="2554" y="85"/>
                  </a:moveTo>
                  <a:lnTo>
                    <a:pt x="2562" y="102"/>
                  </a:lnTo>
                  <a:moveTo>
                    <a:pt x="2566" y="111"/>
                  </a:moveTo>
                  <a:lnTo>
                    <a:pt x="2545" y="135"/>
                  </a:lnTo>
                  <a:moveTo>
                    <a:pt x="2571" y="92"/>
                  </a:moveTo>
                  <a:lnTo>
                    <a:pt x="2595" y="140"/>
                  </a:lnTo>
                  <a:lnTo>
                    <a:pt x="2605" y="140"/>
                  </a:lnTo>
                  <a:moveTo>
                    <a:pt x="2581" y="109"/>
                  </a:moveTo>
                  <a:lnTo>
                    <a:pt x="2593" y="82"/>
                  </a:lnTo>
                  <a:moveTo>
                    <a:pt x="2559" y="150"/>
                  </a:moveTo>
                  <a:lnTo>
                    <a:pt x="2571" y="162"/>
                  </a:lnTo>
                  <a:lnTo>
                    <a:pt x="2571" y="30"/>
                  </a:lnTo>
                  <a:moveTo>
                    <a:pt x="1722" y="6"/>
                  </a:moveTo>
                  <a:lnTo>
                    <a:pt x="2178" y="1"/>
                  </a:lnTo>
                  <a:lnTo>
                    <a:pt x="2180" y="178"/>
                  </a:lnTo>
                  <a:lnTo>
                    <a:pt x="1724" y="183"/>
                  </a:lnTo>
                  <a:lnTo>
                    <a:pt x="1722" y="6"/>
                  </a:lnTo>
                  <a:close/>
                  <a:moveTo>
                    <a:pt x="1940" y="102"/>
                  </a:moveTo>
                  <a:lnTo>
                    <a:pt x="1957" y="90"/>
                  </a:lnTo>
                  <a:lnTo>
                    <a:pt x="1938" y="99"/>
                  </a:lnTo>
                  <a:moveTo>
                    <a:pt x="1930" y="97"/>
                  </a:moveTo>
                  <a:lnTo>
                    <a:pt x="1938" y="94"/>
                  </a:lnTo>
                  <a:lnTo>
                    <a:pt x="1940" y="87"/>
                  </a:lnTo>
                  <a:lnTo>
                    <a:pt x="1935" y="82"/>
                  </a:lnTo>
                  <a:moveTo>
                    <a:pt x="1950" y="106"/>
                  </a:moveTo>
                  <a:lnTo>
                    <a:pt x="1957" y="90"/>
                  </a:lnTo>
                  <a:lnTo>
                    <a:pt x="1945" y="106"/>
                  </a:lnTo>
                  <a:moveTo>
                    <a:pt x="1942" y="102"/>
                  </a:moveTo>
                  <a:lnTo>
                    <a:pt x="1957" y="90"/>
                  </a:lnTo>
                  <a:moveTo>
                    <a:pt x="1945" y="116"/>
                  </a:moveTo>
                  <a:lnTo>
                    <a:pt x="1945" y="106"/>
                  </a:lnTo>
                  <a:lnTo>
                    <a:pt x="1940" y="102"/>
                  </a:lnTo>
                  <a:lnTo>
                    <a:pt x="1930" y="99"/>
                  </a:lnTo>
                  <a:moveTo>
                    <a:pt x="1971" y="87"/>
                  </a:moveTo>
                  <a:lnTo>
                    <a:pt x="1962" y="90"/>
                  </a:lnTo>
                  <a:lnTo>
                    <a:pt x="1959" y="97"/>
                  </a:lnTo>
                  <a:lnTo>
                    <a:pt x="1964" y="104"/>
                  </a:lnTo>
                  <a:moveTo>
                    <a:pt x="1878" y="126"/>
                  </a:moveTo>
                  <a:lnTo>
                    <a:pt x="1875" y="123"/>
                  </a:lnTo>
                  <a:lnTo>
                    <a:pt x="1875" y="116"/>
                  </a:lnTo>
                  <a:lnTo>
                    <a:pt x="1875" y="118"/>
                  </a:lnTo>
                  <a:lnTo>
                    <a:pt x="1882" y="118"/>
                  </a:lnTo>
                  <a:lnTo>
                    <a:pt x="1882" y="116"/>
                  </a:lnTo>
                  <a:lnTo>
                    <a:pt x="1882" y="111"/>
                  </a:lnTo>
                  <a:lnTo>
                    <a:pt x="1880" y="111"/>
                  </a:lnTo>
                  <a:lnTo>
                    <a:pt x="1878" y="111"/>
                  </a:lnTo>
                  <a:lnTo>
                    <a:pt x="1878" y="109"/>
                  </a:lnTo>
                  <a:lnTo>
                    <a:pt x="1878" y="104"/>
                  </a:lnTo>
                  <a:lnTo>
                    <a:pt x="1875" y="104"/>
                  </a:lnTo>
                  <a:lnTo>
                    <a:pt x="1875" y="102"/>
                  </a:lnTo>
                  <a:lnTo>
                    <a:pt x="1873" y="102"/>
                  </a:lnTo>
                  <a:lnTo>
                    <a:pt x="1870" y="102"/>
                  </a:lnTo>
                  <a:lnTo>
                    <a:pt x="1870" y="99"/>
                  </a:lnTo>
                  <a:lnTo>
                    <a:pt x="1870" y="92"/>
                  </a:lnTo>
                  <a:lnTo>
                    <a:pt x="1868" y="92"/>
                  </a:lnTo>
                  <a:lnTo>
                    <a:pt x="1873" y="73"/>
                  </a:lnTo>
                  <a:lnTo>
                    <a:pt x="1873" y="66"/>
                  </a:lnTo>
                  <a:lnTo>
                    <a:pt x="1875" y="66"/>
                  </a:lnTo>
                  <a:lnTo>
                    <a:pt x="1875" y="61"/>
                  </a:lnTo>
                  <a:lnTo>
                    <a:pt x="1878" y="61"/>
                  </a:lnTo>
                  <a:lnTo>
                    <a:pt x="1878" y="56"/>
                  </a:lnTo>
                  <a:lnTo>
                    <a:pt x="1880" y="56"/>
                  </a:lnTo>
                  <a:lnTo>
                    <a:pt x="1885" y="56"/>
                  </a:lnTo>
                  <a:lnTo>
                    <a:pt x="1885" y="58"/>
                  </a:lnTo>
                  <a:lnTo>
                    <a:pt x="1885" y="61"/>
                  </a:lnTo>
                  <a:lnTo>
                    <a:pt x="1887" y="61"/>
                  </a:lnTo>
                  <a:lnTo>
                    <a:pt x="1887" y="66"/>
                  </a:lnTo>
                  <a:lnTo>
                    <a:pt x="1890" y="66"/>
                  </a:lnTo>
                  <a:lnTo>
                    <a:pt x="1894" y="66"/>
                  </a:lnTo>
                  <a:lnTo>
                    <a:pt x="1894" y="63"/>
                  </a:lnTo>
                  <a:lnTo>
                    <a:pt x="1897" y="63"/>
                  </a:lnTo>
                  <a:lnTo>
                    <a:pt x="1897" y="61"/>
                  </a:lnTo>
                  <a:lnTo>
                    <a:pt x="1899" y="61"/>
                  </a:lnTo>
                  <a:lnTo>
                    <a:pt x="1899" y="58"/>
                  </a:lnTo>
                  <a:lnTo>
                    <a:pt x="1902" y="58"/>
                  </a:lnTo>
                  <a:lnTo>
                    <a:pt x="1902" y="56"/>
                  </a:lnTo>
                  <a:lnTo>
                    <a:pt x="1904" y="56"/>
                  </a:lnTo>
                  <a:lnTo>
                    <a:pt x="1904" y="53"/>
                  </a:lnTo>
                  <a:lnTo>
                    <a:pt x="1904" y="49"/>
                  </a:lnTo>
                  <a:lnTo>
                    <a:pt x="1902" y="49"/>
                  </a:lnTo>
                  <a:lnTo>
                    <a:pt x="1899" y="49"/>
                  </a:lnTo>
                  <a:lnTo>
                    <a:pt x="1899" y="51"/>
                  </a:lnTo>
                  <a:lnTo>
                    <a:pt x="1897" y="51"/>
                  </a:lnTo>
                  <a:lnTo>
                    <a:pt x="1897" y="53"/>
                  </a:lnTo>
                  <a:lnTo>
                    <a:pt x="1890" y="53"/>
                  </a:lnTo>
                  <a:lnTo>
                    <a:pt x="1890" y="51"/>
                  </a:lnTo>
                  <a:lnTo>
                    <a:pt x="1887" y="51"/>
                  </a:lnTo>
                  <a:lnTo>
                    <a:pt x="1887" y="49"/>
                  </a:lnTo>
                  <a:lnTo>
                    <a:pt x="1885" y="49"/>
                  </a:lnTo>
                  <a:lnTo>
                    <a:pt x="1885" y="46"/>
                  </a:lnTo>
                  <a:lnTo>
                    <a:pt x="1885" y="44"/>
                  </a:lnTo>
                  <a:lnTo>
                    <a:pt x="1887" y="44"/>
                  </a:lnTo>
                  <a:lnTo>
                    <a:pt x="1887" y="42"/>
                  </a:lnTo>
                  <a:lnTo>
                    <a:pt x="1890" y="39"/>
                  </a:lnTo>
                  <a:lnTo>
                    <a:pt x="1892" y="37"/>
                  </a:lnTo>
                  <a:lnTo>
                    <a:pt x="1894" y="34"/>
                  </a:lnTo>
                  <a:lnTo>
                    <a:pt x="1897" y="32"/>
                  </a:lnTo>
                  <a:lnTo>
                    <a:pt x="1899" y="30"/>
                  </a:lnTo>
                  <a:lnTo>
                    <a:pt x="1902" y="30"/>
                  </a:lnTo>
                  <a:lnTo>
                    <a:pt x="1902" y="27"/>
                  </a:lnTo>
                  <a:lnTo>
                    <a:pt x="1906" y="27"/>
                  </a:lnTo>
                  <a:lnTo>
                    <a:pt x="1909" y="25"/>
                  </a:lnTo>
                  <a:lnTo>
                    <a:pt x="1911" y="22"/>
                  </a:lnTo>
                  <a:lnTo>
                    <a:pt x="1911" y="20"/>
                  </a:lnTo>
                  <a:lnTo>
                    <a:pt x="1914" y="20"/>
                  </a:lnTo>
                  <a:moveTo>
                    <a:pt x="1914" y="20"/>
                  </a:moveTo>
                  <a:lnTo>
                    <a:pt x="1916" y="20"/>
                  </a:lnTo>
                  <a:lnTo>
                    <a:pt x="1916" y="17"/>
                  </a:lnTo>
                  <a:lnTo>
                    <a:pt x="1923" y="17"/>
                  </a:lnTo>
                  <a:lnTo>
                    <a:pt x="1923" y="15"/>
                  </a:lnTo>
                  <a:lnTo>
                    <a:pt x="1926" y="15"/>
                  </a:lnTo>
                  <a:lnTo>
                    <a:pt x="1926" y="17"/>
                  </a:lnTo>
                  <a:lnTo>
                    <a:pt x="1926" y="20"/>
                  </a:lnTo>
                  <a:lnTo>
                    <a:pt x="1923" y="20"/>
                  </a:lnTo>
                  <a:lnTo>
                    <a:pt x="1923" y="22"/>
                  </a:lnTo>
                  <a:lnTo>
                    <a:pt x="1926" y="25"/>
                  </a:lnTo>
                  <a:lnTo>
                    <a:pt x="1930" y="25"/>
                  </a:lnTo>
                  <a:lnTo>
                    <a:pt x="1930" y="22"/>
                  </a:lnTo>
                  <a:lnTo>
                    <a:pt x="1933" y="22"/>
                  </a:lnTo>
                  <a:lnTo>
                    <a:pt x="1933" y="20"/>
                  </a:lnTo>
                  <a:lnTo>
                    <a:pt x="1938" y="20"/>
                  </a:lnTo>
                  <a:lnTo>
                    <a:pt x="1938" y="17"/>
                  </a:lnTo>
                  <a:lnTo>
                    <a:pt x="1942" y="17"/>
                  </a:lnTo>
                  <a:lnTo>
                    <a:pt x="1942" y="15"/>
                  </a:lnTo>
                  <a:lnTo>
                    <a:pt x="1942" y="13"/>
                  </a:lnTo>
                  <a:lnTo>
                    <a:pt x="1945" y="13"/>
                  </a:lnTo>
                  <a:lnTo>
                    <a:pt x="1947" y="13"/>
                  </a:lnTo>
                  <a:lnTo>
                    <a:pt x="1947" y="10"/>
                  </a:lnTo>
                  <a:lnTo>
                    <a:pt x="1952" y="10"/>
                  </a:lnTo>
                  <a:lnTo>
                    <a:pt x="1954" y="13"/>
                  </a:lnTo>
                  <a:lnTo>
                    <a:pt x="1957" y="13"/>
                  </a:lnTo>
                  <a:lnTo>
                    <a:pt x="1959" y="15"/>
                  </a:lnTo>
                  <a:lnTo>
                    <a:pt x="1959" y="17"/>
                  </a:lnTo>
                  <a:lnTo>
                    <a:pt x="1962" y="17"/>
                  </a:lnTo>
                  <a:lnTo>
                    <a:pt x="1964" y="17"/>
                  </a:lnTo>
                  <a:lnTo>
                    <a:pt x="1964" y="15"/>
                  </a:lnTo>
                  <a:lnTo>
                    <a:pt x="1964" y="13"/>
                  </a:lnTo>
                  <a:lnTo>
                    <a:pt x="1966" y="13"/>
                  </a:lnTo>
                  <a:lnTo>
                    <a:pt x="1971" y="13"/>
                  </a:lnTo>
                  <a:lnTo>
                    <a:pt x="1974" y="15"/>
                  </a:lnTo>
                  <a:lnTo>
                    <a:pt x="1978" y="15"/>
                  </a:lnTo>
                  <a:lnTo>
                    <a:pt x="1978" y="17"/>
                  </a:lnTo>
                  <a:lnTo>
                    <a:pt x="1983" y="17"/>
                  </a:lnTo>
                  <a:lnTo>
                    <a:pt x="1986" y="20"/>
                  </a:lnTo>
                  <a:lnTo>
                    <a:pt x="1988" y="20"/>
                  </a:lnTo>
                  <a:lnTo>
                    <a:pt x="1988" y="22"/>
                  </a:lnTo>
                  <a:lnTo>
                    <a:pt x="1988" y="27"/>
                  </a:lnTo>
                  <a:lnTo>
                    <a:pt x="1986" y="27"/>
                  </a:lnTo>
                  <a:lnTo>
                    <a:pt x="1978" y="27"/>
                  </a:lnTo>
                  <a:lnTo>
                    <a:pt x="1978" y="30"/>
                  </a:lnTo>
                  <a:lnTo>
                    <a:pt x="1976" y="30"/>
                  </a:lnTo>
                  <a:lnTo>
                    <a:pt x="1976" y="32"/>
                  </a:lnTo>
                  <a:lnTo>
                    <a:pt x="1976" y="34"/>
                  </a:lnTo>
                  <a:lnTo>
                    <a:pt x="1978" y="34"/>
                  </a:lnTo>
                  <a:lnTo>
                    <a:pt x="1978" y="37"/>
                  </a:lnTo>
                  <a:lnTo>
                    <a:pt x="1981" y="37"/>
                  </a:lnTo>
                  <a:lnTo>
                    <a:pt x="1981" y="39"/>
                  </a:lnTo>
                  <a:lnTo>
                    <a:pt x="1983" y="39"/>
                  </a:lnTo>
                  <a:lnTo>
                    <a:pt x="1983" y="42"/>
                  </a:lnTo>
                  <a:lnTo>
                    <a:pt x="1986" y="44"/>
                  </a:lnTo>
                  <a:lnTo>
                    <a:pt x="1993" y="44"/>
                  </a:lnTo>
                  <a:lnTo>
                    <a:pt x="1993" y="42"/>
                  </a:lnTo>
                  <a:lnTo>
                    <a:pt x="1993" y="39"/>
                  </a:lnTo>
                  <a:lnTo>
                    <a:pt x="1990" y="39"/>
                  </a:lnTo>
                  <a:lnTo>
                    <a:pt x="1990" y="37"/>
                  </a:lnTo>
                  <a:lnTo>
                    <a:pt x="1988" y="37"/>
                  </a:lnTo>
                  <a:lnTo>
                    <a:pt x="1988" y="32"/>
                  </a:lnTo>
                  <a:lnTo>
                    <a:pt x="1990" y="32"/>
                  </a:lnTo>
                  <a:lnTo>
                    <a:pt x="1990" y="30"/>
                  </a:lnTo>
                  <a:lnTo>
                    <a:pt x="1993" y="30"/>
                  </a:lnTo>
                  <a:moveTo>
                    <a:pt x="1993" y="30"/>
                  </a:moveTo>
                  <a:lnTo>
                    <a:pt x="1993" y="27"/>
                  </a:lnTo>
                  <a:lnTo>
                    <a:pt x="1995" y="27"/>
                  </a:lnTo>
                  <a:lnTo>
                    <a:pt x="2000" y="27"/>
                  </a:lnTo>
                  <a:lnTo>
                    <a:pt x="2000" y="30"/>
                  </a:lnTo>
                  <a:lnTo>
                    <a:pt x="2002" y="30"/>
                  </a:lnTo>
                  <a:lnTo>
                    <a:pt x="2005" y="32"/>
                  </a:lnTo>
                  <a:lnTo>
                    <a:pt x="2007" y="34"/>
                  </a:lnTo>
                  <a:lnTo>
                    <a:pt x="2007" y="37"/>
                  </a:lnTo>
                  <a:lnTo>
                    <a:pt x="2010" y="37"/>
                  </a:lnTo>
                  <a:lnTo>
                    <a:pt x="2012" y="39"/>
                  </a:lnTo>
                  <a:lnTo>
                    <a:pt x="2012" y="42"/>
                  </a:lnTo>
                  <a:lnTo>
                    <a:pt x="2014" y="42"/>
                  </a:lnTo>
                  <a:lnTo>
                    <a:pt x="2014" y="46"/>
                  </a:lnTo>
                  <a:lnTo>
                    <a:pt x="2017" y="46"/>
                  </a:lnTo>
                  <a:lnTo>
                    <a:pt x="2017" y="51"/>
                  </a:lnTo>
                  <a:lnTo>
                    <a:pt x="2019" y="51"/>
                  </a:lnTo>
                  <a:lnTo>
                    <a:pt x="2022" y="53"/>
                  </a:lnTo>
                  <a:lnTo>
                    <a:pt x="2024" y="56"/>
                  </a:lnTo>
                  <a:lnTo>
                    <a:pt x="2024" y="61"/>
                  </a:lnTo>
                  <a:lnTo>
                    <a:pt x="2026" y="61"/>
                  </a:lnTo>
                  <a:lnTo>
                    <a:pt x="2026" y="68"/>
                  </a:lnTo>
                  <a:lnTo>
                    <a:pt x="2024" y="68"/>
                  </a:lnTo>
                  <a:lnTo>
                    <a:pt x="2024" y="66"/>
                  </a:lnTo>
                  <a:lnTo>
                    <a:pt x="2022" y="66"/>
                  </a:lnTo>
                  <a:lnTo>
                    <a:pt x="2019" y="66"/>
                  </a:lnTo>
                  <a:lnTo>
                    <a:pt x="2019" y="68"/>
                  </a:lnTo>
                  <a:lnTo>
                    <a:pt x="2019" y="73"/>
                  </a:lnTo>
                  <a:lnTo>
                    <a:pt x="2022" y="73"/>
                  </a:lnTo>
                  <a:lnTo>
                    <a:pt x="2022" y="75"/>
                  </a:lnTo>
                  <a:lnTo>
                    <a:pt x="2024" y="75"/>
                  </a:lnTo>
                  <a:lnTo>
                    <a:pt x="2024" y="82"/>
                  </a:lnTo>
                  <a:lnTo>
                    <a:pt x="2026" y="82"/>
                  </a:lnTo>
                  <a:lnTo>
                    <a:pt x="2026" y="85"/>
                  </a:lnTo>
                  <a:lnTo>
                    <a:pt x="2029" y="85"/>
                  </a:lnTo>
                  <a:lnTo>
                    <a:pt x="2031" y="85"/>
                  </a:lnTo>
                  <a:lnTo>
                    <a:pt x="2031" y="87"/>
                  </a:lnTo>
                  <a:lnTo>
                    <a:pt x="2031" y="99"/>
                  </a:lnTo>
                  <a:lnTo>
                    <a:pt x="2029" y="99"/>
                  </a:lnTo>
                  <a:lnTo>
                    <a:pt x="2026" y="99"/>
                  </a:lnTo>
                  <a:lnTo>
                    <a:pt x="2026" y="102"/>
                  </a:lnTo>
                  <a:lnTo>
                    <a:pt x="2024" y="102"/>
                  </a:lnTo>
                  <a:lnTo>
                    <a:pt x="2024" y="104"/>
                  </a:lnTo>
                  <a:lnTo>
                    <a:pt x="2024" y="106"/>
                  </a:lnTo>
                  <a:lnTo>
                    <a:pt x="2026" y="106"/>
                  </a:lnTo>
                  <a:lnTo>
                    <a:pt x="2029" y="106"/>
                  </a:lnTo>
                  <a:lnTo>
                    <a:pt x="2029" y="109"/>
                  </a:lnTo>
                  <a:lnTo>
                    <a:pt x="2029" y="118"/>
                  </a:lnTo>
                  <a:lnTo>
                    <a:pt x="2026" y="118"/>
                  </a:lnTo>
                  <a:lnTo>
                    <a:pt x="2026" y="123"/>
                  </a:lnTo>
                  <a:lnTo>
                    <a:pt x="2024" y="123"/>
                  </a:lnTo>
                  <a:lnTo>
                    <a:pt x="2024" y="126"/>
                  </a:lnTo>
                  <a:lnTo>
                    <a:pt x="2022" y="128"/>
                  </a:lnTo>
                  <a:lnTo>
                    <a:pt x="2022" y="130"/>
                  </a:lnTo>
                  <a:lnTo>
                    <a:pt x="2019" y="130"/>
                  </a:lnTo>
                  <a:lnTo>
                    <a:pt x="2017" y="130"/>
                  </a:lnTo>
                  <a:lnTo>
                    <a:pt x="2017" y="128"/>
                  </a:lnTo>
                  <a:lnTo>
                    <a:pt x="2017" y="126"/>
                  </a:lnTo>
                  <a:lnTo>
                    <a:pt x="2014" y="126"/>
                  </a:lnTo>
                  <a:lnTo>
                    <a:pt x="2014" y="118"/>
                  </a:lnTo>
                  <a:lnTo>
                    <a:pt x="2012" y="118"/>
                  </a:lnTo>
                  <a:lnTo>
                    <a:pt x="2007" y="118"/>
                  </a:lnTo>
                  <a:moveTo>
                    <a:pt x="2007" y="118"/>
                  </a:moveTo>
                  <a:lnTo>
                    <a:pt x="2007" y="121"/>
                  </a:lnTo>
                  <a:lnTo>
                    <a:pt x="2005" y="123"/>
                  </a:lnTo>
                  <a:lnTo>
                    <a:pt x="2002" y="123"/>
                  </a:lnTo>
                  <a:lnTo>
                    <a:pt x="2002" y="126"/>
                  </a:lnTo>
                  <a:lnTo>
                    <a:pt x="2000" y="126"/>
                  </a:lnTo>
                  <a:lnTo>
                    <a:pt x="2000" y="128"/>
                  </a:lnTo>
                  <a:lnTo>
                    <a:pt x="1998" y="128"/>
                  </a:lnTo>
                  <a:lnTo>
                    <a:pt x="1998" y="130"/>
                  </a:lnTo>
                  <a:lnTo>
                    <a:pt x="1998" y="135"/>
                  </a:lnTo>
                  <a:lnTo>
                    <a:pt x="2000" y="135"/>
                  </a:lnTo>
                  <a:lnTo>
                    <a:pt x="2002" y="135"/>
                  </a:lnTo>
                  <a:lnTo>
                    <a:pt x="2002" y="133"/>
                  </a:lnTo>
                  <a:lnTo>
                    <a:pt x="2005" y="133"/>
                  </a:lnTo>
                  <a:lnTo>
                    <a:pt x="2005" y="130"/>
                  </a:lnTo>
                  <a:lnTo>
                    <a:pt x="2012" y="130"/>
                  </a:lnTo>
                  <a:lnTo>
                    <a:pt x="2012" y="133"/>
                  </a:lnTo>
                  <a:lnTo>
                    <a:pt x="2014" y="133"/>
                  </a:lnTo>
                  <a:lnTo>
                    <a:pt x="2014" y="135"/>
                  </a:lnTo>
                  <a:lnTo>
                    <a:pt x="2017" y="135"/>
                  </a:lnTo>
                  <a:lnTo>
                    <a:pt x="2017" y="137"/>
                  </a:lnTo>
                  <a:lnTo>
                    <a:pt x="2017" y="140"/>
                  </a:lnTo>
                  <a:lnTo>
                    <a:pt x="2014" y="140"/>
                  </a:lnTo>
                  <a:lnTo>
                    <a:pt x="2014" y="142"/>
                  </a:lnTo>
                  <a:lnTo>
                    <a:pt x="2012" y="145"/>
                  </a:lnTo>
                  <a:lnTo>
                    <a:pt x="2010" y="147"/>
                  </a:lnTo>
                  <a:lnTo>
                    <a:pt x="2007" y="150"/>
                  </a:lnTo>
                  <a:lnTo>
                    <a:pt x="2005" y="152"/>
                  </a:lnTo>
                  <a:lnTo>
                    <a:pt x="2002" y="154"/>
                  </a:lnTo>
                  <a:lnTo>
                    <a:pt x="2000" y="154"/>
                  </a:lnTo>
                  <a:lnTo>
                    <a:pt x="2000" y="157"/>
                  </a:lnTo>
                  <a:lnTo>
                    <a:pt x="1995" y="157"/>
                  </a:lnTo>
                  <a:lnTo>
                    <a:pt x="1995" y="159"/>
                  </a:lnTo>
                  <a:lnTo>
                    <a:pt x="1993" y="159"/>
                  </a:lnTo>
                  <a:lnTo>
                    <a:pt x="1993" y="162"/>
                  </a:lnTo>
                  <a:lnTo>
                    <a:pt x="1990" y="162"/>
                  </a:lnTo>
                  <a:lnTo>
                    <a:pt x="1990" y="164"/>
                  </a:lnTo>
                  <a:lnTo>
                    <a:pt x="1986" y="164"/>
                  </a:lnTo>
                  <a:lnTo>
                    <a:pt x="1986" y="166"/>
                  </a:lnTo>
                  <a:lnTo>
                    <a:pt x="1981" y="166"/>
                  </a:lnTo>
                  <a:lnTo>
                    <a:pt x="1981" y="169"/>
                  </a:lnTo>
                  <a:lnTo>
                    <a:pt x="1976" y="169"/>
                  </a:lnTo>
                  <a:lnTo>
                    <a:pt x="1976" y="166"/>
                  </a:lnTo>
                  <a:lnTo>
                    <a:pt x="1976" y="164"/>
                  </a:lnTo>
                  <a:lnTo>
                    <a:pt x="1978" y="164"/>
                  </a:lnTo>
                  <a:lnTo>
                    <a:pt x="1978" y="162"/>
                  </a:lnTo>
                  <a:lnTo>
                    <a:pt x="1976" y="162"/>
                  </a:lnTo>
                  <a:lnTo>
                    <a:pt x="1976" y="159"/>
                  </a:lnTo>
                  <a:lnTo>
                    <a:pt x="1974" y="159"/>
                  </a:lnTo>
                  <a:lnTo>
                    <a:pt x="1974" y="162"/>
                  </a:lnTo>
                  <a:lnTo>
                    <a:pt x="1971" y="162"/>
                  </a:lnTo>
                  <a:lnTo>
                    <a:pt x="1969" y="162"/>
                  </a:lnTo>
                  <a:lnTo>
                    <a:pt x="1969" y="164"/>
                  </a:lnTo>
                  <a:lnTo>
                    <a:pt x="1966" y="164"/>
                  </a:lnTo>
                  <a:lnTo>
                    <a:pt x="1966" y="166"/>
                  </a:lnTo>
                  <a:lnTo>
                    <a:pt x="1962" y="166"/>
                  </a:lnTo>
                  <a:lnTo>
                    <a:pt x="1959" y="169"/>
                  </a:lnTo>
                  <a:lnTo>
                    <a:pt x="1959" y="173"/>
                  </a:lnTo>
                  <a:lnTo>
                    <a:pt x="1957" y="173"/>
                  </a:lnTo>
                  <a:lnTo>
                    <a:pt x="1947" y="173"/>
                  </a:lnTo>
                  <a:lnTo>
                    <a:pt x="1945" y="171"/>
                  </a:lnTo>
                  <a:lnTo>
                    <a:pt x="1942" y="171"/>
                  </a:lnTo>
                  <a:lnTo>
                    <a:pt x="1942" y="169"/>
                  </a:lnTo>
                  <a:lnTo>
                    <a:pt x="1942" y="166"/>
                  </a:lnTo>
                  <a:lnTo>
                    <a:pt x="1940" y="166"/>
                  </a:lnTo>
                  <a:lnTo>
                    <a:pt x="1938" y="166"/>
                  </a:lnTo>
                  <a:lnTo>
                    <a:pt x="1938" y="169"/>
                  </a:lnTo>
                  <a:lnTo>
                    <a:pt x="1938" y="171"/>
                  </a:lnTo>
                  <a:lnTo>
                    <a:pt x="1935" y="171"/>
                  </a:lnTo>
                  <a:lnTo>
                    <a:pt x="1928" y="171"/>
                  </a:lnTo>
                  <a:lnTo>
                    <a:pt x="1926" y="169"/>
                  </a:lnTo>
                  <a:lnTo>
                    <a:pt x="1921" y="169"/>
                  </a:lnTo>
                  <a:lnTo>
                    <a:pt x="1921" y="166"/>
                  </a:lnTo>
                  <a:lnTo>
                    <a:pt x="1916" y="166"/>
                  </a:lnTo>
                  <a:lnTo>
                    <a:pt x="1916" y="164"/>
                  </a:lnTo>
                  <a:moveTo>
                    <a:pt x="1916" y="164"/>
                  </a:moveTo>
                  <a:lnTo>
                    <a:pt x="1914" y="164"/>
                  </a:lnTo>
                  <a:lnTo>
                    <a:pt x="1914" y="162"/>
                  </a:lnTo>
                  <a:lnTo>
                    <a:pt x="1914" y="159"/>
                  </a:lnTo>
                  <a:lnTo>
                    <a:pt x="1916" y="157"/>
                  </a:lnTo>
                  <a:lnTo>
                    <a:pt x="1923" y="157"/>
                  </a:lnTo>
                  <a:lnTo>
                    <a:pt x="1923" y="154"/>
                  </a:lnTo>
                  <a:lnTo>
                    <a:pt x="1926" y="154"/>
                  </a:lnTo>
                  <a:lnTo>
                    <a:pt x="1926" y="152"/>
                  </a:lnTo>
                  <a:lnTo>
                    <a:pt x="1926" y="150"/>
                  </a:lnTo>
                  <a:lnTo>
                    <a:pt x="1923" y="150"/>
                  </a:lnTo>
                  <a:lnTo>
                    <a:pt x="1923" y="147"/>
                  </a:lnTo>
                  <a:lnTo>
                    <a:pt x="1921" y="147"/>
                  </a:lnTo>
                  <a:lnTo>
                    <a:pt x="1918" y="145"/>
                  </a:lnTo>
                  <a:lnTo>
                    <a:pt x="1918" y="142"/>
                  </a:lnTo>
                  <a:lnTo>
                    <a:pt x="1916" y="142"/>
                  </a:lnTo>
                  <a:lnTo>
                    <a:pt x="1916" y="140"/>
                  </a:lnTo>
                  <a:lnTo>
                    <a:pt x="1914" y="140"/>
                  </a:lnTo>
                  <a:lnTo>
                    <a:pt x="1906" y="140"/>
                  </a:lnTo>
                  <a:lnTo>
                    <a:pt x="1906" y="142"/>
                  </a:lnTo>
                  <a:lnTo>
                    <a:pt x="1909" y="142"/>
                  </a:lnTo>
                  <a:lnTo>
                    <a:pt x="1909" y="145"/>
                  </a:lnTo>
                  <a:lnTo>
                    <a:pt x="1911" y="145"/>
                  </a:lnTo>
                  <a:lnTo>
                    <a:pt x="1911" y="147"/>
                  </a:lnTo>
                  <a:lnTo>
                    <a:pt x="1914" y="147"/>
                  </a:lnTo>
                  <a:lnTo>
                    <a:pt x="1914" y="150"/>
                  </a:lnTo>
                  <a:lnTo>
                    <a:pt x="1914" y="152"/>
                  </a:lnTo>
                  <a:lnTo>
                    <a:pt x="1911" y="152"/>
                  </a:lnTo>
                  <a:lnTo>
                    <a:pt x="1911" y="154"/>
                  </a:lnTo>
                  <a:lnTo>
                    <a:pt x="1909" y="154"/>
                  </a:lnTo>
                  <a:lnTo>
                    <a:pt x="1909" y="157"/>
                  </a:lnTo>
                  <a:lnTo>
                    <a:pt x="1906" y="157"/>
                  </a:lnTo>
                  <a:lnTo>
                    <a:pt x="1906" y="159"/>
                  </a:lnTo>
                  <a:lnTo>
                    <a:pt x="1904" y="159"/>
                  </a:lnTo>
                  <a:lnTo>
                    <a:pt x="1904" y="157"/>
                  </a:lnTo>
                  <a:lnTo>
                    <a:pt x="1902" y="157"/>
                  </a:lnTo>
                  <a:lnTo>
                    <a:pt x="1899" y="154"/>
                  </a:lnTo>
                  <a:lnTo>
                    <a:pt x="1897" y="152"/>
                  </a:lnTo>
                  <a:lnTo>
                    <a:pt x="1894" y="150"/>
                  </a:lnTo>
                  <a:lnTo>
                    <a:pt x="1892" y="150"/>
                  </a:lnTo>
                  <a:lnTo>
                    <a:pt x="1892" y="147"/>
                  </a:lnTo>
                  <a:lnTo>
                    <a:pt x="1890" y="145"/>
                  </a:lnTo>
                  <a:lnTo>
                    <a:pt x="1887" y="142"/>
                  </a:lnTo>
                  <a:lnTo>
                    <a:pt x="1887" y="140"/>
                  </a:lnTo>
                  <a:lnTo>
                    <a:pt x="1885" y="137"/>
                  </a:lnTo>
                  <a:lnTo>
                    <a:pt x="1885" y="135"/>
                  </a:lnTo>
                  <a:lnTo>
                    <a:pt x="1882" y="135"/>
                  </a:lnTo>
                  <a:lnTo>
                    <a:pt x="1882" y="133"/>
                  </a:lnTo>
                  <a:lnTo>
                    <a:pt x="1880" y="133"/>
                  </a:lnTo>
                  <a:lnTo>
                    <a:pt x="1880" y="130"/>
                  </a:lnTo>
                  <a:lnTo>
                    <a:pt x="1878" y="130"/>
                  </a:lnTo>
                  <a:lnTo>
                    <a:pt x="1878" y="126"/>
                  </a:lnTo>
                  <a:moveTo>
                    <a:pt x="1916" y="142"/>
                  </a:moveTo>
                  <a:lnTo>
                    <a:pt x="1911" y="147"/>
                  </a:lnTo>
                  <a:lnTo>
                    <a:pt x="1916" y="140"/>
                  </a:lnTo>
                  <a:moveTo>
                    <a:pt x="1914" y="152"/>
                  </a:moveTo>
                  <a:lnTo>
                    <a:pt x="1918" y="145"/>
                  </a:lnTo>
                  <a:moveTo>
                    <a:pt x="1906" y="159"/>
                  </a:moveTo>
                  <a:lnTo>
                    <a:pt x="1921" y="147"/>
                  </a:lnTo>
                  <a:moveTo>
                    <a:pt x="1914" y="164"/>
                  </a:moveTo>
                  <a:lnTo>
                    <a:pt x="1926" y="152"/>
                  </a:lnTo>
                  <a:lnTo>
                    <a:pt x="1914" y="162"/>
                  </a:lnTo>
                  <a:moveTo>
                    <a:pt x="1911" y="162"/>
                  </a:moveTo>
                  <a:lnTo>
                    <a:pt x="1923" y="150"/>
                  </a:lnTo>
                  <a:moveTo>
                    <a:pt x="1909" y="159"/>
                  </a:moveTo>
                  <a:lnTo>
                    <a:pt x="1921" y="147"/>
                  </a:lnTo>
                  <a:lnTo>
                    <a:pt x="1909" y="159"/>
                  </a:lnTo>
                  <a:close/>
                  <a:moveTo>
                    <a:pt x="1914" y="147"/>
                  </a:moveTo>
                  <a:lnTo>
                    <a:pt x="1918" y="142"/>
                  </a:lnTo>
                  <a:moveTo>
                    <a:pt x="1914" y="150"/>
                  </a:moveTo>
                  <a:lnTo>
                    <a:pt x="1918" y="145"/>
                  </a:lnTo>
                  <a:moveTo>
                    <a:pt x="1870" y="99"/>
                  </a:moveTo>
                  <a:lnTo>
                    <a:pt x="1870" y="102"/>
                  </a:lnTo>
                  <a:lnTo>
                    <a:pt x="1873" y="99"/>
                  </a:lnTo>
                  <a:moveTo>
                    <a:pt x="1873" y="102"/>
                  </a:moveTo>
                  <a:lnTo>
                    <a:pt x="1870" y="99"/>
                  </a:lnTo>
                  <a:moveTo>
                    <a:pt x="1909" y="142"/>
                  </a:moveTo>
                  <a:lnTo>
                    <a:pt x="1909" y="140"/>
                  </a:lnTo>
                  <a:moveTo>
                    <a:pt x="1878" y="109"/>
                  </a:moveTo>
                  <a:lnTo>
                    <a:pt x="1873" y="111"/>
                  </a:lnTo>
                  <a:lnTo>
                    <a:pt x="1878" y="106"/>
                  </a:lnTo>
                  <a:moveTo>
                    <a:pt x="1880" y="118"/>
                  </a:moveTo>
                  <a:lnTo>
                    <a:pt x="1882" y="116"/>
                  </a:lnTo>
                  <a:moveTo>
                    <a:pt x="1878" y="118"/>
                  </a:moveTo>
                  <a:lnTo>
                    <a:pt x="1882" y="113"/>
                  </a:lnTo>
                  <a:lnTo>
                    <a:pt x="1878" y="118"/>
                  </a:lnTo>
                  <a:close/>
                  <a:moveTo>
                    <a:pt x="1875" y="118"/>
                  </a:moveTo>
                  <a:lnTo>
                    <a:pt x="1882" y="111"/>
                  </a:lnTo>
                  <a:moveTo>
                    <a:pt x="1875" y="116"/>
                  </a:moveTo>
                  <a:lnTo>
                    <a:pt x="1880" y="111"/>
                  </a:lnTo>
                  <a:lnTo>
                    <a:pt x="1875" y="116"/>
                  </a:lnTo>
                  <a:close/>
                  <a:moveTo>
                    <a:pt x="1875" y="113"/>
                  </a:moveTo>
                  <a:lnTo>
                    <a:pt x="1878" y="109"/>
                  </a:lnTo>
                  <a:moveTo>
                    <a:pt x="1873" y="109"/>
                  </a:moveTo>
                  <a:lnTo>
                    <a:pt x="1878" y="104"/>
                  </a:lnTo>
                  <a:moveTo>
                    <a:pt x="1873" y="106"/>
                  </a:moveTo>
                  <a:lnTo>
                    <a:pt x="1875" y="102"/>
                  </a:lnTo>
                  <a:moveTo>
                    <a:pt x="1873" y="109"/>
                  </a:moveTo>
                  <a:lnTo>
                    <a:pt x="1878" y="104"/>
                  </a:lnTo>
                  <a:moveTo>
                    <a:pt x="1875" y="121"/>
                  </a:moveTo>
                  <a:lnTo>
                    <a:pt x="1875" y="118"/>
                  </a:lnTo>
                  <a:moveTo>
                    <a:pt x="1878" y="126"/>
                  </a:moveTo>
                  <a:lnTo>
                    <a:pt x="1878" y="123"/>
                  </a:lnTo>
                  <a:moveTo>
                    <a:pt x="1875" y="121"/>
                  </a:moveTo>
                  <a:lnTo>
                    <a:pt x="1875" y="116"/>
                  </a:lnTo>
                  <a:moveTo>
                    <a:pt x="1873" y="104"/>
                  </a:moveTo>
                  <a:lnTo>
                    <a:pt x="1875" y="102"/>
                  </a:lnTo>
                  <a:moveTo>
                    <a:pt x="1870" y="104"/>
                  </a:moveTo>
                  <a:lnTo>
                    <a:pt x="1873" y="102"/>
                  </a:lnTo>
                  <a:moveTo>
                    <a:pt x="1909" y="157"/>
                  </a:moveTo>
                  <a:lnTo>
                    <a:pt x="1904" y="159"/>
                  </a:lnTo>
                  <a:moveTo>
                    <a:pt x="1914" y="162"/>
                  </a:moveTo>
                  <a:lnTo>
                    <a:pt x="1914" y="159"/>
                  </a:lnTo>
                  <a:moveTo>
                    <a:pt x="1906" y="159"/>
                  </a:moveTo>
                  <a:lnTo>
                    <a:pt x="1906" y="157"/>
                  </a:lnTo>
                  <a:moveTo>
                    <a:pt x="1909" y="145"/>
                  </a:moveTo>
                  <a:lnTo>
                    <a:pt x="1914" y="140"/>
                  </a:lnTo>
                  <a:moveTo>
                    <a:pt x="1909" y="142"/>
                  </a:moveTo>
                  <a:lnTo>
                    <a:pt x="1911" y="140"/>
                  </a:lnTo>
                  <a:moveTo>
                    <a:pt x="1909" y="145"/>
                  </a:moveTo>
                  <a:lnTo>
                    <a:pt x="1914" y="140"/>
                  </a:lnTo>
                  <a:moveTo>
                    <a:pt x="1916" y="164"/>
                  </a:moveTo>
                  <a:lnTo>
                    <a:pt x="1914" y="162"/>
                  </a:lnTo>
                  <a:moveTo>
                    <a:pt x="2017" y="140"/>
                  </a:moveTo>
                  <a:lnTo>
                    <a:pt x="2017" y="137"/>
                  </a:lnTo>
                  <a:moveTo>
                    <a:pt x="2017" y="137"/>
                  </a:moveTo>
                  <a:lnTo>
                    <a:pt x="2017" y="135"/>
                  </a:lnTo>
                  <a:moveTo>
                    <a:pt x="2014" y="133"/>
                  </a:moveTo>
                  <a:lnTo>
                    <a:pt x="2017" y="128"/>
                  </a:lnTo>
                  <a:moveTo>
                    <a:pt x="1998" y="130"/>
                  </a:moveTo>
                  <a:lnTo>
                    <a:pt x="2005" y="123"/>
                  </a:lnTo>
                  <a:moveTo>
                    <a:pt x="2005" y="121"/>
                  </a:moveTo>
                  <a:lnTo>
                    <a:pt x="2010" y="118"/>
                  </a:lnTo>
                  <a:moveTo>
                    <a:pt x="2012" y="130"/>
                  </a:moveTo>
                  <a:lnTo>
                    <a:pt x="2017" y="128"/>
                  </a:lnTo>
                  <a:moveTo>
                    <a:pt x="2010" y="130"/>
                  </a:moveTo>
                  <a:lnTo>
                    <a:pt x="2014" y="126"/>
                  </a:lnTo>
                  <a:moveTo>
                    <a:pt x="2007" y="130"/>
                  </a:moveTo>
                  <a:lnTo>
                    <a:pt x="2014" y="121"/>
                  </a:lnTo>
                  <a:moveTo>
                    <a:pt x="2010" y="130"/>
                  </a:moveTo>
                  <a:lnTo>
                    <a:pt x="2014" y="123"/>
                  </a:lnTo>
                  <a:moveTo>
                    <a:pt x="2017" y="135"/>
                  </a:moveTo>
                  <a:lnTo>
                    <a:pt x="2019" y="133"/>
                  </a:lnTo>
                  <a:moveTo>
                    <a:pt x="2017" y="140"/>
                  </a:moveTo>
                  <a:lnTo>
                    <a:pt x="2017" y="137"/>
                  </a:lnTo>
                  <a:moveTo>
                    <a:pt x="2014" y="135"/>
                  </a:moveTo>
                  <a:lnTo>
                    <a:pt x="2022" y="130"/>
                  </a:lnTo>
                  <a:moveTo>
                    <a:pt x="2014" y="133"/>
                  </a:moveTo>
                  <a:lnTo>
                    <a:pt x="2019" y="130"/>
                  </a:lnTo>
                  <a:moveTo>
                    <a:pt x="1998" y="135"/>
                  </a:moveTo>
                  <a:lnTo>
                    <a:pt x="2014" y="118"/>
                  </a:lnTo>
                  <a:moveTo>
                    <a:pt x="2012" y="133"/>
                  </a:moveTo>
                  <a:lnTo>
                    <a:pt x="2017" y="128"/>
                  </a:lnTo>
                  <a:moveTo>
                    <a:pt x="2000" y="135"/>
                  </a:moveTo>
                  <a:lnTo>
                    <a:pt x="2014" y="121"/>
                  </a:lnTo>
                  <a:moveTo>
                    <a:pt x="1998" y="133"/>
                  </a:moveTo>
                  <a:lnTo>
                    <a:pt x="2012" y="118"/>
                  </a:lnTo>
                  <a:lnTo>
                    <a:pt x="1998" y="133"/>
                  </a:lnTo>
                  <a:close/>
                  <a:moveTo>
                    <a:pt x="1962" y="109"/>
                  </a:moveTo>
                  <a:lnTo>
                    <a:pt x="1950" y="106"/>
                  </a:lnTo>
                  <a:lnTo>
                    <a:pt x="1945" y="116"/>
                  </a:lnTo>
                  <a:moveTo>
                    <a:pt x="1976" y="169"/>
                  </a:moveTo>
                  <a:lnTo>
                    <a:pt x="1978" y="169"/>
                  </a:lnTo>
                  <a:moveTo>
                    <a:pt x="1976" y="169"/>
                  </a:moveTo>
                  <a:lnTo>
                    <a:pt x="1976" y="166"/>
                  </a:lnTo>
                  <a:moveTo>
                    <a:pt x="1974" y="169"/>
                  </a:moveTo>
                  <a:lnTo>
                    <a:pt x="1976" y="166"/>
                  </a:lnTo>
                  <a:moveTo>
                    <a:pt x="1971" y="169"/>
                  </a:moveTo>
                  <a:lnTo>
                    <a:pt x="1976" y="164"/>
                  </a:lnTo>
                  <a:moveTo>
                    <a:pt x="1969" y="169"/>
                  </a:moveTo>
                  <a:lnTo>
                    <a:pt x="1978" y="162"/>
                  </a:lnTo>
                  <a:moveTo>
                    <a:pt x="1959" y="173"/>
                  </a:moveTo>
                  <a:lnTo>
                    <a:pt x="1959" y="171"/>
                  </a:lnTo>
                  <a:moveTo>
                    <a:pt x="1957" y="173"/>
                  </a:moveTo>
                  <a:lnTo>
                    <a:pt x="1964" y="166"/>
                  </a:lnTo>
                  <a:moveTo>
                    <a:pt x="1959" y="169"/>
                  </a:moveTo>
                  <a:lnTo>
                    <a:pt x="1959" y="173"/>
                  </a:lnTo>
                  <a:moveTo>
                    <a:pt x="1942" y="171"/>
                  </a:moveTo>
                  <a:lnTo>
                    <a:pt x="1942" y="169"/>
                  </a:lnTo>
                  <a:moveTo>
                    <a:pt x="1959" y="171"/>
                  </a:moveTo>
                  <a:lnTo>
                    <a:pt x="1966" y="166"/>
                  </a:lnTo>
                  <a:moveTo>
                    <a:pt x="1938" y="169"/>
                  </a:moveTo>
                  <a:lnTo>
                    <a:pt x="1940" y="166"/>
                  </a:lnTo>
                  <a:lnTo>
                    <a:pt x="1938" y="171"/>
                  </a:lnTo>
                  <a:moveTo>
                    <a:pt x="1916" y="157"/>
                  </a:moveTo>
                  <a:lnTo>
                    <a:pt x="1923" y="150"/>
                  </a:lnTo>
                  <a:moveTo>
                    <a:pt x="1940" y="171"/>
                  </a:moveTo>
                  <a:lnTo>
                    <a:pt x="1942" y="169"/>
                  </a:lnTo>
                  <a:moveTo>
                    <a:pt x="1938" y="171"/>
                  </a:moveTo>
                  <a:lnTo>
                    <a:pt x="1942" y="166"/>
                  </a:lnTo>
                  <a:moveTo>
                    <a:pt x="1966" y="171"/>
                  </a:moveTo>
                  <a:lnTo>
                    <a:pt x="1976" y="162"/>
                  </a:lnTo>
                  <a:moveTo>
                    <a:pt x="1964" y="171"/>
                  </a:moveTo>
                  <a:lnTo>
                    <a:pt x="1976" y="159"/>
                  </a:lnTo>
                  <a:moveTo>
                    <a:pt x="1962" y="171"/>
                  </a:moveTo>
                  <a:lnTo>
                    <a:pt x="1974" y="159"/>
                  </a:lnTo>
                  <a:moveTo>
                    <a:pt x="2024" y="128"/>
                  </a:moveTo>
                  <a:lnTo>
                    <a:pt x="2022" y="128"/>
                  </a:lnTo>
                  <a:moveTo>
                    <a:pt x="1870" y="90"/>
                  </a:moveTo>
                  <a:lnTo>
                    <a:pt x="1868" y="92"/>
                  </a:lnTo>
                  <a:moveTo>
                    <a:pt x="1873" y="75"/>
                  </a:moveTo>
                  <a:lnTo>
                    <a:pt x="1873" y="73"/>
                  </a:lnTo>
                  <a:moveTo>
                    <a:pt x="1873" y="80"/>
                  </a:moveTo>
                  <a:lnTo>
                    <a:pt x="1875" y="80"/>
                  </a:lnTo>
                  <a:lnTo>
                    <a:pt x="1875" y="77"/>
                  </a:lnTo>
                  <a:lnTo>
                    <a:pt x="1875" y="80"/>
                  </a:lnTo>
                  <a:lnTo>
                    <a:pt x="1878" y="80"/>
                  </a:lnTo>
                  <a:lnTo>
                    <a:pt x="1875" y="82"/>
                  </a:lnTo>
                  <a:lnTo>
                    <a:pt x="1875" y="85"/>
                  </a:lnTo>
                  <a:lnTo>
                    <a:pt x="1873" y="85"/>
                  </a:lnTo>
                  <a:moveTo>
                    <a:pt x="1873" y="80"/>
                  </a:moveTo>
                  <a:lnTo>
                    <a:pt x="1873" y="77"/>
                  </a:lnTo>
                  <a:moveTo>
                    <a:pt x="1873" y="85"/>
                  </a:moveTo>
                  <a:lnTo>
                    <a:pt x="1875" y="82"/>
                  </a:lnTo>
                  <a:moveTo>
                    <a:pt x="1873" y="77"/>
                  </a:moveTo>
                  <a:lnTo>
                    <a:pt x="1873" y="80"/>
                  </a:lnTo>
                  <a:moveTo>
                    <a:pt x="1873" y="85"/>
                  </a:moveTo>
                  <a:lnTo>
                    <a:pt x="1870" y="85"/>
                  </a:lnTo>
                  <a:lnTo>
                    <a:pt x="1870" y="87"/>
                  </a:lnTo>
                  <a:lnTo>
                    <a:pt x="1870" y="90"/>
                  </a:lnTo>
                  <a:moveTo>
                    <a:pt x="1870" y="87"/>
                  </a:moveTo>
                  <a:lnTo>
                    <a:pt x="1870" y="85"/>
                  </a:lnTo>
                  <a:moveTo>
                    <a:pt x="1870" y="77"/>
                  </a:moveTo>
                  <a:lnTo>
                    <a:pt x="1873" y="77"/>
                  </a:lnTo>
                  <a:lnTo>
                    <a:pt x="1870" y="80"/>
                  </a:lnTo>
                  <a:moveTo>
                    <a:pt x="1873" y="75"/>
                  </a:moveTo>
                  <a:lnTo>
                    <a:pt x="1873" y="77"/>
                  </a:lnTo>
                  <a:lnTo>
                    <a:pt x="1873" y="73"/>
                  </a:lnTo>
                  <a:moveTo>
                    <a:pt x="1873" y="77"/>
                  </a:moveTo>
                  <a:lnTo>
                    <a:pt x="1873" y="75"/>
                  </a:lnTo>
                  <a:moveTo>
                    <a:pt x="1873" y="80"/>
                  </a:moveTo>
                  <a:lnTo>
                    <a:pt x="1873" y="77"/>
                  </a:lnTo>
                  <a:moveTo>
                    <a:pt x="1873" y="85"/>
                  </a:moveTo>
                  <a:lnTo>
                    <a:pt x="1873" y="82"/>
                  </a:lnTo>
                  <a:moveTo>
                    <a:pt x="1870" y="85"/>
                  </a:moveTo>
                  <a:lnTo>
                    <a:pt x="1875" y="80"/>
                  </a:lnTo>
                  <a:moveTo>
                    <a:pt x="1870" y="82"/>
                  </a:moveTo>
                  <a:lnTo>
                    <a:pt x="1873" y="80"/>
                  </a:lnTo>
                  <a:moveTo>
                    <a:pt x="1870" y="85"/>
                  </a:moveTo>
                  <a:lnTo>
                    <a:pt x="1875" y="77"/>
                  </a:lnTo>
                  <a:moveTo>
                    <a:pt x="1950" y="80"/>
                  </a:moveTo>
                  <a:lnTo>
                    <a:pt x="1957" y="90"/>
                  </a:lnTo>
                  <a:lnTo>
                    <a:pt x="1952" y="77"/>
                  </a:lnTo>
                  <a:moveTo>
                    <a:pt x="1962" y="90"/>
                  </a:moveTo>
                  <a:lnTo>
                    <a:pt x="1957" y="90"/>
                  </a:lnTo>
                  <a:lnTo>
                    <a:pt x="1959" y="90"/>
                  </a:lnTo>
                  <a:moveTo>
                    <a:pt x="1959" y="92"/>
                  </a:moveTo>
                  <a:lnTo>
                    <a:pt x="1957" y="90"/>
                  </a:lnTo>
                  <a:lnTo>
                    <a:pt x="1942" y="80"/>
                  </a:lnTo>
                  <a:moveTo>
                    <a:pt x="1942" y="87"/>
                  </a:moveTo>
                  <a:lnTo>
                    <a:pt x="1957" y="90"/>
                  </a:lnTo>
                  <a:lnTo>
                    <a:pt x="1942" y="85"/>
                  </a:lnTo>
                  <a:moveTo>
                    <a:pt x="1945" y="80"/>
                  </a:moveTo>
                  <a:lnTo>
                    <a:pt x="1957" y="90"/>
                  </a:lnTo>
                  <a:lnTo>
                    <a:pt x="1942" y="90"/>
                  </a:lnTo>
                  <a:moveTo>
                    <a:pt x="1940" y="82"/>
                  </a:moveTo>
                  <a:lnTo>
                    <a:pt x="1957" y="90"/>
                  </a:lnTo>
                  <a:moveTo>
                    <a:pt x="1938" y="80"/>
                  </a:moveTo>
                  <a:lnTo>
                    <a:pt x="1950" y="77"/>
                  </a:lnTo>
                  <a:lnTo>
                    <a:pt x="1959" y="70"/>
                  </a:lnTo>
                  <a:moveTo>
                    <a:pt x="1959" y="68"/>
                  </a:moveTo>
                  <a:lnTo>
                    <a:pt x="1957" y="77"/>
                  </a:lnTo>
                  <a:lnTo>
                    <a:pt x="1962" y="82"/>
                  </a:lnTo>
                  <a:lnTo>
                    <a:pt x="1969" y="85"/>
                  </a:lnTo>
                  <a:moveTo>
                    <a:pt x="2314" y="349"/>
                  </a:moveTo>
                  <a:lnTo>
                    <a:pt x="2233" y="361"/>
                  </a:lnTo>
                  <a:moveTo>
                    <a:pt x="2266" y="356"/>
                  </a:moveTo>
                  <a:lnTo>
                    <a:pt x="2264" y="310"/>
                  </a:lnTo>
                  <a:moveTo>
                    <a:pt x="2288" y="308"/>
                  </a:moveTo>
                  <a:lnTo>
                    <a:pt x="2283" y="353"/>
                  </a:lnTo>
                  <a:moveTo>
                    <a:pt x="2254" y="366"/>
                  </a:moveTo>
                  <a:lnTo>
                    <a:pt x="2254" y="418"/>
                  </a:lnTo>
                  <a:moveTo>
                    <a:pt x="2293" y="406"/>
                  </a:moveTo>
                  <a:lnTo>
                    <a:pt x="2298" y="366"/>
                  </a:lnTo>
                  <a:moveTo>
                    <a:pt x="2262" y="392"/>
                  </a:moveTo>
                  <a:lnTo>
                    <a:pt x="2288" y="387"/>
                  </a:lnTo>
                  <a:moveTo>
                    <a:pt x="2274" y="356"/>
                  </a:moveTo>
                  <a:lnTo>
                    <a:pt x="2274" y="409"/>
                  </a:lnTo>
                  <a:moveTo>
                    <a:pt x="2269" y="418"/>
                  </a:moveTo>
                  <a:lnTo>
                    <a:pt x="2240" y="450"/>
                  </a:lnTo>
                  <a:moveTo>
                    <a:pt x="2281" y="416"/>
                  </a:moveTo>
                  <a:lnTo>
                    <a:pt x="2302" y="445"/>
                  </a:lnTo>
                  <a:moveTo>
                    <a:pt x="2305" y="330"/>
                  </a:moveTo>
                  <a:lnTo>
                    <a:pt x="2245" y="339"/>
                  </a:lnTo>
                  <a:moveTo>
                    <a:pt x="2254" y="375"/>
                  </a:moveTo>
                  <a:lnTo>
                    <a:pt x="2298" y="373"/>
                  </a:lnTo>
                  <a:moveTo>
                    <a:pt x="2298" y="406"/>
                  </a:moveTo>
                  <a:lnTo>
                    <a:pt x="2254" y="413"/>
                  </a:lnTo>
                  <a:moveTo>
                    <a:pt x="2372" y="322"/>
                  </a:moveTo>
                  <a:lnTo>
                    <a:pt x="2350" y="363"/>
                  </a:lnTo>
                  <a:lnTo>
                    <a:pt x="2326" y="394"/>
                  </a:lnTo>
                  <a:moveTo>
                    <a:pt x="2370" y="332"/>
                  </a:moveTo>
                  <a:lnTo>
                    <a:pt x="2406" y="382"/>
                  </a:lnTo>
                  <a:lnTo>
                    <a:pt x="2413" y="382"/>
                  </a:lnTo>
                  <a:moveTo>
                    <a:pt x="2331" y="440"/>
                  </a:moveTo>
                  <a:lnTo>
                    <a:pt x="2406" y="433"/>
                  </a:lnTo>
                  <a:moveTo>
                    <a:pt x="2370" y="435"/>
                  </a:moveTo>
                  <a:lnTo>
                    <a:pt x="2370" y="368"/>
                  </a:lnTo>
                  <a:moveTo>
                    <a:pt x="2350" y="406"/>
                  </a:moveTo>
                  <a:lnTo>
                    <a:pt x="2358" y="426"/>
                  </a:lnTo>
                  <a:moveTo>
                    <a:pt x="2379" y="430"/>
                  </a:moveTo>
                  <a:lnTo>
                    <a:pt x="2389" y="404"/>
                  </a:lnTo>
                  <a:moveTo>
                    <a:pt x="2394" y="392"/>
                  </a:moveTo>
                  <a:lnTo>
                    <a:pt x="2346" y="399"/>
                  </a:lnTo>
                  <a:moveTo>
                    <a:pt x="2353" y="373"/>
                  </a:moveTo>
                  <a:lnTo>
                    <a:pt x="2386" y="368"/>
                  </a:lnTo>
                  <a:moveTo>
                    <a:pt x="2480" y="445"/>
                  </a:moveTo>
                  <a:lnTo>
                    <a:pt x="2480" y="315"/>
                  </a:lnTo>
                  <a:moveTo>
                    <a:pt x="2504" y="363"/>
                  </a:moveTo>
                  <a:lnTo>
                    <a:pt x="2456" y="373"/>
                  </a:lnTo>
                  <a:moveTo>
                    <a:pt x="2430" y="346"/>
                  </a:moveTo>
                  <a:lnTo>
                    <a:pt x="2430" y="399"/>
                  </a:lnTo>
                  <a:moveTo>
                    <a:pt x="2430" y="392"/>
                  </a:moveTo>
                  <a:lnTo>
                    <a:pt x="2454" y="387"/>
                  </a:lnTo>
                  <a:moveTo>
                    <a:pt x="2451" y="387"/>
                  </a:moveTo>
                  <a:lnTo>
                    <a:pt x="2451" y="349"/>
                  </a:lnTo>
                  <a:moveTo>
                    <a:pt x="2451" y="351"/>
                  </a:moveTo>
                  <a:lnTo>
                    <a:pt x="2430" y="356"/>
                  </a:lnTo>
                  <a:moveTo>
                    <a:pt x="1724" y="327"/>
                  </a:moveTo>
                  <a:lnTo>
                    <a:pt x="1743" y="308"/>
                  </a:lnTo>
                  <a:moveTo>
                    <a:pt x="1760" y="291"/>
                  </a:moveTo>
                  <a:lnTo>
                    <a:pt x="1760" y="289"/>
                  </a:lnTo>
                  <a:moveTo>
                    <a:pt x="1734" y="385"/>
                  </a:moveTo>
                  <a:lnTo>
                    <a:pt x="1734" y="382"/>
                  </a:lnTo>
                  <a:moveTo>
                    <a:pt x="1750" y="368"/>
                  </a:moveTo>
                  <a:lnTo>
                    <a:pt x="1830" y="291"/>
                  </a:lnTo>
                  <a:moveTo>
                    <a:pt x="1726" y="462"/>
                  </a:moveTo>
                  <a:lnTo>
                    <a:pt x="1810" y="377"/>
                  </a:lnTo>
                  <a:moveTo>
                    <a:pt x="1830" y="358"/>
                  </a:moveTo>
                  <a:lnTo>
                    <a:pt x="1830" y="356"/>
                  </a:lnTo>
                  <a:moveTo>
                    <a:pt x="1846" y="342"/>
                  </a:moveTo>
                  <a:lnTo>
                    <a:pt x="1899" y="289"/>
                  </a:lnTo>
                  <a:moveTo>
                    <a:pt x="1803" y="454"/>
                  </a:moveTo>
                  <a:lnTo>
                    <a:pt x="1803" y="452"/>
                  </a:lnTo>
                  <a:moveTo>
                    <a:pt x="1820" y="435"/>
                  </a:moveTo>
                  <a:lnTo>
                    <a:pt x="1906" y="351"/>
                  </a:lnTo>
                  <a:moveTo>
                    <a:pt x="1923" y="334"/>
                  </a:moveTo>
                  <a:lnTo>
                    <a:pt x="1923" y="332"/>
                  </a:lnTo>
                  <a:moveTo>
                    <a:pt x="1940" y="317"/>
                  </a:moveTo>
                  <a:lnTo>
                    <a:pt x="1966" y="289"/>
                  </a:lnTo>
                  <a:moveTo>
                    <a:pt x="1858" y="469"/>
                  </a:moveTo>
                  <a:lnTo>
                    <a:pt x="1880" y="445"/>
                  </a:lnTo>
                  <a:moveTo>
                    <a:pt x="1897" y="428"/>
                  </a:moveTo>
                  <a:lnTo>
                    <a:pt x="1897" y="426"/>
                  </a:lnTo>
                  <a:moveTo>
                    <a:pt x="1914" y="411"/>
                  </a:moveTo>
                  <a:lnTo>
                    <a:pt x="2000" y="325"/>
                  </a:lnTo>
                  <a:moveTo>
                    <a:pt x="2017" y="308"/>
                  </a:moveTo>
                  <a:lnTo>
                    <a:pt x="2017" y="306"/>
                  </a:lnTo>
                  <a:moveTo>
                    <a:pt x="2034" y="291"/>
                  </a:moveTo>
                  <a:lnTo>
                    <a:pt x="2036" y="289"/>
                  </a:lnTo>
                  <a:moveTo>
                    <a:pt x="1926" y="466"/>
                  </a:moveTo>
                  <a:lnTo>
                    <a:pt x="1974" y="418"/>
                  </a:lnTo>
                  <a:moveTo>
                    <a:pt x="1990" y="402"/>
                  </a:moveTo>
                  <a:lnTo>
                    <a:pt x="1990" y="399"/>
                  </a:lnTo>
                  <a:moveTo>
                    <a:pt x="2007" y="385"/>
                  </a:moveTo>
                  <a:lnTo>
                    <a:pt x="2094" y="298"/>
                  </a:lnTo>
                  <a:moveTo>
                    <a:pt x="1995" y="466"/>
                  </a:moveTo>
                  <a:lnTo>
                    <a:pt x="2067" y="394"/>
                  </a:lnTo>
                  <a:moveTo>
                    <a:pt x="2086" y="377"/>
                  </a:moveTo>
                  <a:lnTo>
                    <a:pt x="2086" y="375"/>
                  </a:lnTo>
                  <a:moveTo>
                    <a:pt x="2103" y="358"/>
                  </a:moveTo>
                  <a:lnTo>
                    <a:pt x="2175" y="289"/>
                  </a:lnTo>
                  <a:moveTo>
                    <a:pt x="2077" y="454"/>
                  </a:moveTo>
                  <a:lnTo>
                    <a:pt x="2163" y="368"/>
                  </a:lnTo>
                  <a:moveTo>
                    <a:pt x="2180" y="351"/>
                  </a:moveTo>
                  <a:lnTo>
                    <a:pt x="2180" y="349"/>
                  </a:lnTo>
                  <a:moveTo>
                    <a:pt x="2134" y="466"/>
                  </a:moveTo>
                  <a:lnTo>
                    <a:pt x="2137" y="462"/>
                  </a:lnTo>
                  <a:moveTo>
                    <a:pt x="2154" y="445"/>
                  </a:moveTo>
                  <a:lnTo>
                    <a:pt x="2154" y="442"/>
                  </a:lnTo>
                  <a:moveTo>
                    <a:pt x="2170" y="428"/>
                  </a:moveTo>
                  <a:lnTo>
                    <a:pt x="2180" y="418"/>
                  </a:lnTo>
                  <a:moveTo>
                    <a:pt x="1724" y="291"/>
                  </a:moveTo>
                  <a:lnTo>
                    <a:pt x="2180" y="286"/>
                  </a:lnTo>
                  <a:lnTo>
                    <a:pt x="2180" y="466"/>
                  </a:lnTo>
                  <a:lnTo>
                    <a:pt x="1726" y="469"/>
                  </a:lnTo>
                  <a:lnTo>
                    <a:pt x="1724" y="291"/>
                  </a:lnTo>
                  <a:close/>
                  <a:moveTo>
                    <a:pt x="2240" y="617"/>
                  </a:moveTo>
                  <a:lnTo>
                    <a:pt x="2262" y="617"/>
                  </a:lnTo>
                  <a:moveTo>
                    <a:pt x="2262" y="663"/>
                  </a:moveTo>
                  <a:lnTo>
                    <a:pt x="2274" y="658"/>
                  </a:lnTo>
                  <a:lnTo>
                    <a:pt x="2283" y="649"/>
                  </a:lnTo>
                  <a:lnTo>
                    <a:pt x="2283" y="634"/>
                  </a:lnTo>
                  <a:lnTo>
                    <a:pt x="2274" y="625"/>
                  </a:lnTo>
                  <a:lnTo>
                    <a:pt x="2262" y="620"/>
                  </a:lnTo>
                  <a:moveTo>
                    <a:pt x="2262" y="663"/>
                  </a:moveTo>
                  <a:lnTo>
                    <a:pt x="2250" y="663"/>
                  </a:lnTo>
                  <a:moveTo>
                    <a:pt x="2283" y="685"/>
                  </a:moveTo>
                  <a:lnTo>
                    <a:pt x="2281" y="673"/>
                  </a:lnTo>
                  <a:lnTo>
                    <a:pt x="2271" y="666"/>
                  </a:lnTo>
                  <a:lnTo>
                    <a:pt x="2262" y="663"/>
                  </a:lnTo>
                  <a:moveTo>
                    <a:pt x="2283" y="685"/>
                  </a:moveTo>
                  <a:lnTo>
                    <a:pt x="2283" y="697"/>
                  </a:lnTo>
                  <a:moveTo>
                    <a:pt x="2262" y="718"/>
                  </a:moveTo>
                  <a:lnTo>
                    <a:pt x="2271" y="716"/>
                  </a:lnTo>
                  <a:lnTo>
                    <a:pt x="2281" y="706"/>
                  </a:lnTo>
                  <a:lnTo>
                    <a:pt x="2283" y="697"/>
                  </a:lnTo>
                  <a:moveTo>
                    <a:pt x="2262" y="718"/>
                  </a:moveTo>
                  <a:lnTo>
                    <a:pt x="2240" y="718"/>
                  </a:lnTo>
                  <a:moveTo>
                    <a:pt x="2317" y="718"/>
                  </a:moveTo>
                  <a:lnTo>
                    <a:pt x="2317" y="713"/>
                  </a:lnTo>
                  <a:moveTo>
                    <a:pt x="2372" y="718"/>
                  </a:moveTo>
                  <a:lnTo>
                    <a:pt x="2372" y="617"/>
                  </a:lnTo>
                  <a:lnTo>
                    <a:pt x="2350" y="642"/>
                  </a:lnTo>
                  <a:moveTo>
                    <a:pt x="2406" y="718"/>
                  </a:moveTo>
                  <a:lnTo>
                    <a:pt x="2406" y="651"/>
                  </a:lnTo>
                  <a:lnTo>
                    <a:pt x="2454" y="651"/>
                  </a:lnTo>
                  <a:moveTo>
                    <a:pt x="2473" y="670"/>
                  </a:moveTo>
                  <a:lnTo>
                    <a:pt x="2468" y="656"/>
                  </a:lnTo>
                  <a:lnTo>
                    <a:pt x="2454" y="651"/>
                  </a:lnTo>
                  <a:moveTo>
                    <a:pt x="2473" y="670"/>
                  </a:moveTo>
                  <a:lnTo>
                    <a:pt x="2473" y="718"/>
                  </a:lnTo>
                  <a:moveTo>
                    <a:pt x="2439" y="718"/>
                  </a:moveTo>
                  <a:lnTo>
                    <a:pt x="2439" y="651"/>
                  </a:lnTo>
                  <a:moveTo>
                    <a:pt x="2552" y="677"/>
                  </a:moveTo>
                  <a:lnTo>
                    <a:pt x="2550" y="704"/>
                  </a:lnTo>
                  <a:moveTo>
                    <a:pt x="2523" y="677"/>
                  </a:moveTo>
                  <a:lnTo>
                    <a:pt x="2523" y="713"/>
                  </a:lnTo>
                  <a:moveTo>
                    <a:pt x="2571" y="658"/>
                  </a:moveTo>
                  <a:lnTo>
                    <a:pt x="2564" y="730"/>
                  </a:lnTo>
                  <a:lnTo>
                    <a:pt x="2550" y="713"/>
                  </a:lnTo>
                  <a:moveTo>
                    <a:pt x="2506" y="658"/>
                  </a:moveTo>
                  <a:lnTo>
                    <a:pt x="2506" y="728"/>
                  </a:lnTo>
                  <a:moveTo>
                    <a:pt x="2554" y="630"/>
                  </a:moveTo>
                  <a:lnTo>
                    <a:pt x="2552" y="651"/>
                  </a:lnTo>
                  <a:moveTo>
                    <a:pt x="2518" y="630"/>
                  </a:moveTo>
                  <a:lnTo>
                    <a:pt x="2518" y="663"/>
                  </a:lnTo>
                  <a:moveTo>
                    <a:pt x="2504" y="622"/>
                  </a:moveTo>
                  <a:lnTo>
                    <a:pt x="2571" y="615"/>
                  </a:lnTo>
                  <a:moveTo>
                    <a:pt x="2533" y="598"/>
                  </a:moveTo>
                  <a:lnTo>
                    <a:pt x="2538" y="613"/>
                  </a:lnTo>
                  <a:moveTo>
                    <a:pt x="2518" y="656"/>
                  </a:moveTo>
                  <a:lnTo>
                    <a:pt x="2557" y="651"/>
                  </a:lnTo>
                  <a:moveTo>
                    <a:pt x="2518" y="637"/>
                  </a:moveTo>
                  <a:lnTo>
                    <a:pt x="2552" y="632"/>
                  </a:lnTo>
                  <a:moveTo>
                    <a:pt x="2523" y="709"/>
                  </a:moveTo>
                  <a:lnTo>
                    <a:pt x="2552" y="706"/>
                  </a:lnTo>
                  <a:moveTo>
                    <a:pt x="2523" y="687"/>
                  </a:moveTo>
                  <a:lnTo>
                    <a:pt x="2550" y="682"/>
                  </a:lnTo>
                  <a:moveTo>
                    <a:pt x="2506" y="670"/>
                  </a:moveTo>
                  <a:lnTo>
                    <a:pt x="2569" y="666"/>
                  </a:lnTo>
                  <a:moveTo>
                    <a:pt x="2605" y="606"/>
                  </a:moveTo>
                  <a:lnTo>
                    <a:pt x="2605" y="728"/>
                  </a:lnTo>
                  <a:moveTo>
                    <a:pt x="2605" y="617"/>
                  </a:moveTo>
                  <a:lnTo>
                    <a:pt x="2665" y="613"/>
                  </a:lnTo>
                  <a:moveTo>
                    <a:pt x="2667" y="606"/>
                  </a:moveTo>
                  <a:lnTo>
                    <a:pt x="2665" y="728"/>
                  </a:lnTo>
                  <a:moveTo>
                    <a:pt x="2605" y="721"/>
                  </a:moveTo>
                  <a:lnTo>
                    <a:pt x="2662" y="718"/>
                  </a:lnTo>
                  <a:lnTo>
                    <a:pt x="2665" y="726"/>
                  </a:lnTo>
                  <a:moveTo>
                    <a:pt x="2617" y="637"/>
                  </a:moveTo>
                  <a:lnTo>
                    <a:pt x="2655" y="632"/>
                  </a:lnTo>
                  <a:moveTo>
                    <a:pt x="2653" y="649"/>
                  </a:moveTo>
                  <a:lnTo>
                    <a:pt x="2619" y="653"/>
                  </a:lnTo>
                  <a:moveTo>
                    <a:pt x="2610" y="675"/>
                  </a:moveTo>
                  <a:lnTo>
                    <a:pt x="2655" y="670"/>
                  </a:lnTo>
                  <a:moveTo>
                    <a:pt x="2655" y="663"/>
                  </a:moveTo>
                  <a:lnTo>
                    <a:pt x="2650" y="702"/>
                  </a:lnTo>
                  <a:lnTo>
                    <a:pt x="2641" y="687"/>
                  </a:lnTo>
                  <a:moveTo>
                    <a:pt x="2634" y="622"/>
                  </a:moveTo>
                  <a:lnTo>
                    <a:pt x="2634" y="716"/>
                  </a:lnTo>
                  <a:moveTo>
                    <a:pt x="2691" y="656"/>
                  </a:moveTo>
                  <a:lnTo>
                    <a:pt x="2720" y="649"/>
                  </a:lnTo>
                  <a:moveTo>
                    <a:pt x="2691" y="709"/>
                  </a:moveTo>
                  <a:lnTo>
                    <a:pt x="2720" y="687"/>
                  </a:lnTo>
                  <a:moveTo>
                    <a:pt x="2720" y="630"/>
                  </a:moveTo>
                  <a:lnTo>
                    <a:pt x="2766" y="625"/>
                  </a:lnTo>
                  <a:moveTo>
                    <a:pt x="2744" y="598"/>
                  </a:moveTo>
                  <a:lnTo>
                    <a:pt x="2744" y="658"/>
                  </a:lnTo>
                  <a:moveTo>
                    <a:pt x="2715" y="666"/>
                  </a:moveTo>
                  <a:lnTo>
                    <a:pt x="2773" y="658"/>
                  </a:lnTo>
                  <a:moveTo>
                    <a:pt x="2727" y="639"/>
                  </a:moveTo>
                  <a:lnTo>
                    <a:pt x="2734" y="656"/>
                  </a:lnTo>
                  <a:moveTo>
                    <a:pt x="2727" y="675"/>
                  </a:moveTo>
                  <a:lnTo>
                    <a:pt x="2727" y="733"/>
                  </a:lnTo>
                  <a:moveTo>
                    <a:pt x="2727" y="682"/>
                  </a:moveTo>
                  <a:lnTo>
                    <a:pt x="2766" y="677"/>
                  </a:lnTo>
                  <a:moveTo>
                    <a:pt x="2766" y="673"/>
                  </a:moveTo>
                  <a:lnTo>
                    <a:pt x="2763" y="733"/>
                  </a:lnTo>
                  <a:moveTo>
                    <a:pt x="2737" y="690"/>
                  </a:moveTo>
                  <a:lnTo>
                    <a:pt x="2737" y="713"/>
                  </a:lnTo>
                  <a:moveTo>
                    <a:pt x="2737" y="694"/>
                  </a:moveTo>
                  <a:lnTo>
                    <a:pt x="2751" y="692"/>
                  </a:lnTo>
                  <a:moveTo>
                    <a:pt x="2727" y="723"/>
                  </a:moveTo>
                  <a:lnTo>
                    <a:pt x="2763" y="721"/>
                  </a:lnTo>
                  <a:moveTo>
                    <a:pt x="2763" y="632"/>
                  </a:moveTo>
                  <a:lnTo>
                    <a:pt x="2754" y="661"/>
                  </a:lnTo>
                  <a:moveTo>
                    <a:pt x="2737" y="709"/>
                  </a:moveTo>
                  <a:lnTo>
                    <a:pt x="2754" y="709"/>
                  </a:lnTo>
                  <a:moveTo>
                    <a:pt x="2751" y="690"/>
                  </a:moveTo>
                  <a:lnTo>
                    <a:pt x="2751" y="709"/>
                  </a:lnTo>
                  <a:moveTo>
                    <a:pt x="2703" y="606"/>
                  </a:moveTo>
                  <a:lnTo>
                    <a:pt x="2703" y="702"/>
                  </a:lnTo>
                  <a:moveTo>
                    <a:pt x="1724" y="577"/>
                  </a:moveTo>
                  <a:lnTo>
                    <a:pt x="2180" y="574"/>
                  </a:lnTo>
                  <a:lnTo>
                    <a:pt x="2180" y="752"/>
                  </a:lnTo>
                  <a:lnTo>
                    <a:pt x="1726" y="754"/>
                  </a:lnTo>
                  <a:lnTo>
                    <a:pt x="1724" y="57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72" name="path 10972"/>
            <p:cNvSpPr/>
            <p:nvPr/>
          </p:nvSpPr>
          <p:spPr>
            <a:xfrm>
              <a:off x="1381507" y="782574"/>
              <a:ext cx="45719" cy="7619"/>
            </a:xfrm>
            <a:custGeom>
              <a:avLst/>
              <a:gdLst/>
              <a:ahLst/>
              <a:cxnLst/>
              <a:rect l="0" t="0" r="0" b="0"/>
              <a:pathLst>
                <a:path w="71" h="11">
                  <a:moveTo>
                    <a:pt x="0" y="0"/>
                  </a:moveTo>
                  <a:lnTo>
                    <a:pt x="0" y="11"/>
                  </a:lnTo>
                  <a:lnTo>
                    <a:pt x="71" y="0"/>
                  </a:lnTo>
                  <a:lnTo>
                    <a:pt x="0" y="0"/>
                  </a:lnTo>
                </a:path>
                <a:path w="71" h="11">
                  <a:moveTo>
                    <a:pt x="0" y="11"/>
                  </a:moveTo>
                  <a:lnTo>
                    <a:pt x="71" y="0"/>
                  </a:lnTo>
                  <a:lnTo>
                    <a:pt x="71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74" name="path 10974"/>
            <p:cNvSpPr/>
            <p:nvPr/>
          </p:nvSpPr>
          <p:spPr>
            <a:xfrm>
              <a:off x="1426464" y="773430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76" name="path 10976"/>
            <p:cNvSpPr/>
            <p:nvPr/>
          </p:nvSpPr>
          <p:spPr>
            <a:xfrm>
              <a:off x="1427226" y="781050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2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2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78" name="path 10978"/>
            <p:cNvSpPr/>
            <p:nvPr/>
          </p:nvSpPr>
          <p:spPr>
            <a:xfrm>
              <a:off x="1458469" y="771144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80" name="path 10980"/>
            <p:cNvSpPr/>
            <p:nvPr/>
          </p:nvSpPr>
          <p:spPr>
            <a:xfrm>
              <a:off x="1463803" y="781050"/>
              <a:ext cx="35052" cy="7620"/>
            </a:xfrm>
            <a:custGeom>
              <a:avLst/>
              <a:gdLst/>
              <a:ahLst/>
              <a:cxnLst/>
              <a:rect l="0" t="0" r="0" b="0"/>
              <a:pathLst>
                <a:path w="55" h="12">
                  <a:moveTo>
                    <a:pt x="0" y="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0" y="0"/>
                  </a:lnTo>
                </a:path>
                <a:path w="55" h="12">
                  <a:moveTo>
                    <a:pt x="0" y="12"/>
                  </a:moveTo>
                  <a:lnTo>
                    <a:pt x="26" y="0"/>
                  </a:lnTo>
                  <a:lnTo>
                    <a:pt x="26" y="12"/>
                  </a:lnTo>
                  <a:lnTo>
                    <a:pt x="0" y="12"/>
                  </a:lnTo>
                </a:path>
                <a:path w="55" h="12">
                  <a:moveTo>
                    <a:pt x="26" y="0"/>
                  </a:moveTo>
                  <a:lnTo>
                    <a:pt x="26" y="12"/>
                  </a:lnTo>
                  <a:lnTo>
                    <a:pt x="55" y="0"/>
                  </a:lnTo>
                  <a:lnTo>
                    <a:pt x="26" y="0"/>
                  </a:lnTo>
                </a:path>
                <a:path w="55" h="12">
                  <a:moveTo>
                    <a:pt x="26" y="12"/>
                  </a:moveTo>
                  <a:lnTo>
                    <a:pt x="55" y="0"/>
                  </a:lnTo>
                  <a:lnTo>
                    <a:pt x="55" y="12"/>
                  </a:lnTo>
                  <a:lnTo>
                    <a:pt x="26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82" name="path 10982"/>
            <p:cNvSpPr/>
            <p:nvPr/>
          </p:nvSpPr>
          <p:spPr>
            <a:xfrm>
              <a:off x="1498093" y="773430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84" name="path 10984"/>
            <p:cNvSpPr/>
            <p:nvPr/>
          </p:nvSpPr>
          <p:spPr>
            <a:xfrm>
              <a:off x="1498855" y="781050"/>
              <a:ext cx="36575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86" name="path 10986"/>
            <p:cNvSpPr/>
            <p:nvPr/>
          </p:nvSpPr>
          <p:spPr>
            <a:xfrm>
              <a:off x="1531621" y="771144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88" name="path 10988"/>
            <p:cNvSpPr/>
            <p:nvPr/>
          </p:nvSpPr>
          <p:spPr>
            <a:xfrm>
              <a:off x="1535431" y="781050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28" y="0"/>
                  </a:lnTo>
                  <a:lnTo>
                    <a:pt x="28" y="12"/>
                  </a:lnTo>
                  <a:lnTo>
                    <a:pt x="0" y="12"/>
                  </a:lnTo>
                </a:path>
                <a:path w="57" h="12">
                  <a:moveTo>
                    <a:pt x="28" y="0"/>
                  </a:moveTo>
                  <a:lnTo>
                    <a:pt x="28" y="12"/>
                  </a:lnTo>
                  <a:lnTo>
                    <a:pt x="57" y="0"/>
                  </a:lnTo>
                  <a:lnTo>
                    <a:pt x="28" y="0"/>
                  </a:lnTo>
                </a:path>
                <a:path w="57" h="12">
                  <a:moveTo>
                    <a:pt x="28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28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90" name="path 10990"/>
            <p:cNvSpPr/>
            <p:nvPr/>
          </p:nvSpPr>
          <p:spPr>
            <a:xfrm>
              <a:off x="1571245" y="771905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92" name="path 10992"/>
            <p:cNvSpPr/>
            <p:nvPr/>
          </p:nvSpPr>
          <p:spPr>
            <a:xfrm>
              <a:off x="1572007" y="781050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9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94" name="path 10994"/>
            <p:cNvSpPr/>
            <p:nvPr/>
          </p:nvSpPr>
          <p:spPr>
            <a:xfrm>
              <a:off x="1604773" y="771144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96" name="path 10996"/>
            <p:cNvSpPr/>
            <p:nvPr/>
          </p:nvSpPr>
          <p:spPr>
            <a:xfrm>
              <a:off x="1608583" y="779526"/>
              <a:ext cx="62483" cy="7619"/>
            </a:xfrm>
            <a:custGeom>
              <a:avLst/>
              <a:gdLst/>
              <a:ahLst/>
              <a:cxnLst/>
              <a:rect l="0" t="0" r="0" b="0"/>
              <a:pathLst>
                <a:path w="98" h="11">
                  <a:moveTo>
                    <a:pt x="0" y="2"/>
                  </a:moveTo>
                  <a:lnTo>
                    <a:pt x="0" y="11"/>
                  </a:lnTo>
                  <a:lnTo>
                    <a:pt x="28" y="2"/>
                  </a:lnTo>
                  <a:lnTo>
                    <a:pt x="0" y="2"/>
                  </a:lnTo>
                </a:path>
                <a:path w="98" h="11">
                  <a:moveTo>
                    <a:pt x="0" y="11"/>
                  </a:moveTo>
                  <a:lnTo>
                    <a:pt x="28" y="2"/>
                  </a:lnTo>
                  <a:lnTo>
                    <a:pt x="28" y="11"/>
                  </a:lnTo>
                  <a:lnTo>
                    <a:pt x="0" y="11"/>
                  </a:lnTo>
                </a:path>
                <a:path w="98" h="11">
                  <a:moveTo>
                    <a:pt x="28" y="2"/>
                  </a:moveTo>
                  <a:lnTo>
                    <a:pt x="28" y="11"/>
                  </a:lnTo>
                  <a:lnTo>
                    <a:pt x="98" y="0"/>
                  </a:lnTo>
                  <a:lnTo>
                    <a:pt x="28" y="2"/>
                  </a:lnTo>
                </a:path>
                <a:path w="98" h="11">
                  <a:moveTo>
                    <a:pt x="28" y="11"/>
                  </a:moveTo>
                  <a:lnTo>
                    <a:pt x="98" y="0"/>
                  </a:lnTo>
                  <a:lnTo>
                    <a:pt x="98" y="11"/>
                  </a:lnTo>
                  <a:lnTo>
                    <a:pt x="28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998" name="path 10998"/>
            <p:cNvSpPr/>
            <p:nvPr/>
          </p:nvSpPr>
          <p:spPr>
            <a:xfrm>
              <a:off x="1670305" y="779526"/>
              <a:ext cx="1523" cy="7619"/>
            </a:xfrm>
            <a:custGeom>
              <a:avLst/>
              <a:gdLst/>
              <a:ahLst/>
              <a:cxnLst/>
              <a:rect l="0" t="0" r="0" b="0"/>
              <a:pathLst>
                <a:path w="2" h="11">
                  <a:moveTo>
                    <a:pt x="1" y="0"/>
                  </a:moveTo>
                  <a:lnTo>
                    <a:pt x="1" y="1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10" name="group 510"/>
          <p:cNvGrpSpPr/>
          <p:nvPr/>
        </p:nvGrpSpPr>
        <p:grpSpPr>
          <a:xfrm rot="21600000">
            <a:off x="5439155" y="8506459"/>
            <a:ext cx="4247388" cy="468629"/>
            <a:chOff x="0" y="0"/>
            <a:chExt cx="4247388" cy="468629"/>
          </a:xfrm>
        </p:grpSpPr>
        <p:sp>
          <p:nvSpPr>
            <p:cNvPr id="11000" name="path 11000"/>
            <p:cNvSpPr/>
            <p:nvPr/>
          </p:nvSpPr>
          <p:spPr>
            <a:xfrm>
              <a:off x="31242" y="0"/>
              <a:ext cx="3996773" cy="332232"/>
            </a:xfrm>
            <a:custGeom>
              <a:avLst/>
              <a:gdLst/>
              <a:ahLst/>
              <a:cxnLst/>
              <a:rect l="0" t="0" r="0" b="0"/>
              <a:pathLst>
                <a:path w="6294" h="523">
                  <a:moveTo>
                    <a:pt x="25" y="352"/>
                  </a:moveTo>
                  <a:lnTo>
                    <a:pt x="20" y="448"/>
                  </a:lnTo>
                  <a:lnTo>
                    <a:pt x="54" y="477"/>
                  </a:lnTo>
                  <a:lnTo>
                    <a:pt x="274" y="472"/>
                  </a:lnTo>
                  <a:lnTo>
                    <a:pt x="253" y="357"/>
                  </a:lnTo>
                  <a:moveTo>
                    <a:pt x="25" y="352"/>
                  </a:moveTo>
                  <a:lnTo>
                    <a:pt x="174" y="45"/>
                  </a:lnTo>
                  <a:moveTo>
                    <a:pt x="166" y="57"/>
                  </a:moveTo>
                  <a:lnTo>
                    <a:pt x="1" y="96"/>
                  </a:lnTo>
                  <a:moveTo>
                    <a:pt x="440" y="23"/>
                  </a:moveTo>
                  <a:lnTo>
                    <a:pt x="428" y="232"/>
                  </a:lnTo>
                  <a:lnTo>
                    <a:pt x="399" y="403"/>
                  </a:lnTo>
                  <a:lnTo>
                    <a:pt x="354" y="494"/>
                  </a:lnTo>
                  <a:moveTo>
                    <a:pt x="378" y="148"/>
                  </a:moveTo>
                  <a:lnTo>
                    <a:pt x="406" y="256"/>
                  </a:lnTo>
                  <a:moveTo>
                    <a:pt x="490" y="148"/>
                  </a:moveTo>
                  <a:lnTo>
                    <a:pt x="428" y="232"/>
                  </a:lnTo>
                  <a:moveTo>
                    <a:pt x="457" y="381"/>
                  </a:moveTo>
                  <a:lnTo>
                    <a:pt x="416" y="307"/>
                  </a:lnTo>
                  <a:moveTo>
                    <a:pt x="627" y="11"/>
                  </a:moveTo>
                  <a:lnTo>
                    <a:pt x="577" y="96"/>
                  </a:lnTo>
                  <a:lnTo>
                    <a:pt x="490" y="165"/>
                  </a:lnTo>
                  <a:moveTo>
                    <a:pt x="524" y="23"/>
                  </a:moveTo>
                  <a:lnTo>
                    <a:pt x="644" y="160"/>
                  </a:lnTo>
                  <a:moveTo>
                    <a:pt x="577" y="136"/>
                  </a:moveTo>
                  <a:lnTo>
                    <a:pt x="536" y="232"/>
                  </a:lnTo>
                  <a:lnTo>
                    <a:pt x="474" y="340"/>
                  </a:lnTo>
                  <a:moveTo>
                    <a:pt x="485" y="223"/>
                  </a:moveTo>
                  <a:lnTo>
                    <a:pt x="673" y="199"/>
                  </a:lnTo>
                  <a:moveTo>
                    <a:pt x="502" y="295"/>
                  </a:moveTo>
                  <a:lnTo>
                    <a:pt x="502" y="448"/>
                  </a:lnTo>
                  <a:moveTo>
                    <a:pt x="502" y="307"/>
                  </a:moveTo>
                  <a:lnTo>
                    <a:pt x="656" y="290"/>
                  </a:lnTo>
                  <a:moveTo>
                    <a:pt x="661" y="278"/>
                  </a:moveTo>
                  <a:lnTo>
                    <a:pt x="656" y="369"/>
                  </a:lnTo>
                  <a:lnTo>
                    <a:pt x="639" y="456"/>
                  </a:lnTo>
                  <a:lnTo>
                    <a:pt x="610" y="398"/>
                  </a:lnTo>
                  <a:moveTo>
                    <a:pt x="582" y="232"/>
                  </a:moveTo>
                  <a:lnTo>
                    <a:pt x="582" y="523"/>
                  </a:lnTo>
                  <a:moveTo>
                    <a:pt x="793" y="69"/>
                  </a:moveTo>
                  <a:lnTo>
                    <a:pt x="785" y="223"/>
                  </a:lnTo>
                  <a:lnTo>
                    <a:pt x="769" y="393"/>
                  </a:lnTo>
                  <a:lnTo>
                    <a:pt x="723" y="511"/>
                  </a:lnTo>
                  <a:moveTo>
                    <a:pt x="793" y="91"/>
                  </a:moveTo>
                  <a:lnTo>
                    <a:pt x="1047" y="74"/>
                  </a:lnTo>
                  <a:moveTo>
                    <a:pt x="1122" y="103"/>
                  </a:moveTo>
                  <a:lnTo>
                    <a:pt x="1242" y="79"/>
                  </a:lnTo>
                  <a:moveTo>
                    <a:pt x="1126" y="227"/>
                  </a:moveTo>
                  <a:lnTo>
                    <a:pt x="1234" y="203"/>
                  </a:lnTo>
                  <a:moveTo>
                    <a:pt x="1110" y="386"/>
                  </a:moveTo>
                  <a:lnTo>
                    <a:pt x="1234" y="311"/>
                  </a:lnTo>
                  <a:moveTo>
                    <a:pt x="1179" y="347"/>
                  </a:moveTo>
                  <a:lnTo>
                    <a:pt x="1179" y="91"/>
                  </a:lnTo>
                  <a:moveTo>
                    <a:pt x="1258" y="69"/>
                  </a:moveTo>
                  <a:lnTo>
                    <a:pt x="1405" y="45"/>
                  </a:lnTo>
                  <a:moveTo>
                    <a:pt x="1333" y="57"/>
                  </a:moveTo>
                  <a:lnTo>
                    <a:pt x="1287" y="232"/>
                  </a:lnTo>
                  <a:lnTo>
                    <a:pt x="1242" y="336"/>
                  </a:lnTo>
                  <a:lnTo>
                    <a:pt x="1196" y="403"/>
                  </a:lnTo>
                  <a:moveTo>
                    <a:pt x="1342" y="223"/>
                  </a:moveTo>
                  <a:lnTo>
                    <a:pt x="1412" y="374"/>
                  </a:lnTo>
                  <a:moveTo>
                    <a:pt x="1309" y="511"/>
                  </a:moveTo>
                  <a:lnTo>
                    <a:pt x="1309" y="148"/>
                  </a:lnTo>
                  <a:moveTo>
                    <a:pt x="1542" y="69"/>
                  </a:moveTo>
                  <a:lnTo>
                    <a:pt x="1537" y="223"/>
                  </a:lnTo>
                  <a:lnTo>
                    <a:pt x="1520" y="393"/>
                  </a:lnTo>
                  <a:lnTo>
                    <a:pt x="1474" y="511"/>
                  </a:lnTo>
                  <a:moveTo>
                    <a:pt x="1542" y="91"/>
                  </a:moveTo>
                  <a:lnTo>
                    <a:pt x="1798" y="74"/>
                  </a:lnTo>
                  <a:moveTo>
                    <a:pt x="1890" y="45"/>
                  </a:moveTo>
                  <a:lnTo>
                    <a:pt x="1890" y="216"/>
                  </a:lnTo>
                  <a:moveTo>
                    <a:pt x="1890" y="86"/>
                  </a:moveTo>
                  <a:lnTo>
                    <a:pt x="1969" y="74"/>
                  </a:lnTo>
                  <a:moveTo>
                    <a:pt x="1974" y="57"/>
                  </a:moveTo>
                  <a:lnTo>
                    <a:pt x="1962" y="165"/>
                  </a:lnTo>
                  <a:moveTo>
                    <a:pt x="1974" y="165"/>
                  </a:moveTo>
                  <a:lnTo>
                    <a:pt x="1890" y="177"/>
                  </a:lnTo>
                  <a:moveTo>
                    <a:pt x="1928" y="285"/>
                  </a:moveTo>
                  <a:lnTo>
                    <a:pt x="1990" y="273"/>
                  </a:lnTo>
                  <a:moveTo>
                    <a:pt x="1854" y="460"/>
                  </a:moveTo>
                  <a:lnTo>
                    <a:pt x="1990" y="393"/>
                  </a:lnTo>
                  <a:moveTo>
                    <a:pt x="1928" y="170"/>
                  </a:moveTo>
                  <a:lnTo>
                    <a:pt x="1928" y="420"/>
                  </a:lnTo>
                  <a:moveTo>
                    <a:pt x="1878" y="448"/>
                  </a:moveTo>
                  <a:lnTo>
                    <a:pt x="1878" y="261"/>
                  </a:lnTo>
                  <a:moveTo>
                    <a:pt x="2065" y="28"/>
                  </a:moveTo>
                  <a:lnTo>
                    <a:pt x="1990" y="223"/>
                  </a:lnTo>
                  <a:moveTo>
                    <a:pt x="2031" y="120"/>
                  </a:moveTo>
                  <a:lnTo>
                    <a:pt x="2122" y="103"/>
                  </a:lnTo>
                  <a:moveTo>
                    <a:pt x="2070" y="216"/>
                  </a:moveTo>
                  <a:lnTo>
                    <a:pt x="1969" y="340"/>
                  </a:lnTo>
                  <a:moveTo>
                    <a:pt x="2024" y="148"/>
                  </a:moveTo>
                  <a:lnTo>
                    <a:pt x="2139" y="319"/>
                  </a:lnTo>
                  <a:lnTo>
                    <a:pt x="2173" y="319"/>
                  </a:lnTo>
                  <a:moveTo>
                    <a:pt x="2024" y="331"/>
                  </a:moveTo>
                  <a:lnTo>
                    <a:pt x="2024" y="511"/>
                  </a:lnTo>
                  <a:moveTo>
                    <a:pt x="2024" y="352"/>
                  </a:moveTo>
                  <a:lnTo>
                    <a:pt x="2122" y="340"/>
                  </a:lnTo>
                  <a:moveTo>
                    <a:pt x="2127" y="331"/>
                  </a:moveTo>
                  <a:lnTo>
                    <a:pt x="2115" y="472"/>
                  </a:lnTo>
                  <a:moveTo>
                    <a:pt x="2127" y="472"/>
                  </a:moveTo>
                  <a:lnTo>
                    <a:pt x="2024" y="482"/>
                  </a:lnTo>
                  <a:moveTo>
                    <a:pt x="2132" y="91"/>
                  </a:moveTo>
                  <a:lnTo>
                    <a:pt x="2070" y="223"/>
                  </a:lnTo>
                  <a:moveTo>
                    <a:pt x="2235" y="69"/>
                  </a:moveTo>
                  <a:lnTo>
                    <a:pt x="2542" y="33"/>
                  </a:lnTo>
                  <a:moveTo>
                    <a:pt x="2502" y="141"/>
                  </a:moveTo>
                  <a:lnTo>
                    <a:pt x="2497" y="506"/>
                  </a:lnTo>
                  <a:lnTo>
                    <a:pt x="2434" y="420"/>
                  </a:lnTo>
                  <a:moveTo>
                    <a:pt x="2276" y="501"/>
                  </a:moveTo>
                  <a:lnTo>
                    <a:pt x="2276" y="160"/>
                  </a:lnTo>
                  <a:moveTo>
                    <a:pt x="2276" y="194"/>
                  </a:moveTo>
                  <a:lnTo>
                    <a:pt x="2502" y="170"/>
                  </a:lnTo>
                  <a:moveTo>
                    <a:pt x="2355" y="57"/>
                  </a:moveTo>
                  <a:lnTo>
                    <a:pt x="2338" y="266"/>
                  </a:lnTo>
                  <a:lnTo>
                    <a:pt x="2285" y="403"/>
                  </a:lnTo>
                  <a:moveTo>
                    <a:pt x="2355" y="439"/>
                  </a:moveTo>
                  <a:lnTo>
                    <a:pt x="2410" y="266"/>
                  </a:lnTo>
                  <a:lnTo>
                    <a:pt x="2430" y="52"/>
                  </a:lnTo>
                  <a:moveTo>
                    <a:pt x="2338" y="266"/>
                  </a:moveTo>
                  <a:lnTo>
                    <a:pt x="2377" y="331"/>
                  </a:lnTo>
                  <a:moveTo>
                    <a:pt x="2418" y="261"/>
                  </a:moveTo>
                  <a:lnTo>
                    <a:pt x="2463" y="340"/>
                  </a:lnTo>
                  <a:moveTo>
                    <a:pt x="2718" y="11"/>
                  </a:moveTo>
                  <a:lnTo>
                    <a:pt x="2605" y="273"/>
                  </a:lnTo>
                  <a:moveTo>
                    <a:pt x="2679" y="120"/>
                  </a:moveTo>
                  <a:lnTo>
                    <a:pt x="2679" y="518"/>
                  </a:lnTo>
                  <a:moveTo>
                    <a:pt x="2730" y="79"/>
                  </a:moveTo>
                  <a:lnTo>
                    <a:pt x="2730" y="369"/>
                  </a:lnTo>
                  <a:moveTo>
                    <a:pt x="2730" y="103"/>
                  </a:moveTo>
                  <a:lnTo>
                    <a:pt x="2809" y="91"/>
                  </a:lnTo>
                  <a:moveTo>
                    <a:pt x="2809" y="79"/>
                  </a:moveTo>
                  <a:lnTo>
                    <a:pt x="2809" y="364"/>
                  </a:lnTo>
                  <a:moveTo>
                    <a:pt x="2763" y="386"/>
                  </a:moveTo>
                  <a:lnTo>
                    <a:pt x="2821" y="472"/>
                  </a:lnTo>
                  <a:moveTo>
                    <a:pt x="2854" y="136"/>
                  </a:moveTo>
                  <a:lnTo>
                    <a:pt x="2854" y="364"/>
                  </a:lnTo>
                  <a:moveTo>
                    <a:pt x="2912" y="33"/>
                  </a:moveTo>
                  <a:lnTo>
                    <a:pt x="2912" y="518"/>
                  </a:lnTo>
                  <a:lnTo>
                    <a:pt x="2854" y="448"/>
                  </a:lnTo>
                  <a:moveTo>
                    <a:pt x="2770" y="153"/>
                  </a:moveTo>
                  <a:lnTo>
                    <a:pt x="2763" y="364"/>
                  </a:lnTo>
                  <a:lnTo>
                    <a:pt x="2701" y="511"/>
                  </a:lnTo>
                  <a:moveTo>
                    <a:pt x="2974" y="216"/>
                  </a:moveTo>
                  <a:lnTo>
                    <a:pt x="3058" y="194"/>
                  </a:lnTo>
                  <a:moveTo>
                    <a:pt x="2974" y="460"/>
                  </a:moveTo>
                  <a:lnTo>
                    <a:pt x="3082" y="393"/>
                  </a:lnTo>
                  <a:moveTo>
                    <a:pt x="3058" y="45"/>
                  </a:moveTo>
                  <a:lnTo>
                    <a:pt x="2986" y="211"/>
                  </a:lnTo>
                  <a:moveTo>
                    <a:pt x="3078" y="160"/>
                  </a:moveTo>
                  <a:lnTo>
                    <a:pt x="2986" y="352"/>
                  </a:lnTo>
                  <a:moveTo>
                    <a:pt x="2974" y="364"/>
                  </a:moveTo>
                  <a:lnTo>
                    <a:pt x="3082" y="311"/>
                  </a:lnTo>
                  <a:moveTo>
                    <a:pt x="3104" y="57"/>
                  </a:moveTo>
                  <a:lnTo>
                    <a:pt x="3229" y="40"/>
                  </a:lnTo>
                  <a:moveTo>
                    <a:pt x="3236" y="28"/>
                  </a:moveTo>
                  <a:lnTo>
                    <a:pt x="3219" y="182"/>
                  </a:lnTo>
                  <a:moveTo>
                    <a:pt x="3099" y="199"/>
                  </a:moveTo>
                  <a:lnTo>
                    <a:pt x="3286" y="177"/>
                  </a:lnTo>
                  <a:moveTo>
                    <a:pt x="3116" y="120"/>
                  </a:moveTo>
                  <a:lnTo>
                    <a:pt x="3195" y="107"/>
                  </a:lnTo>
                  <a:moveTo>
                    <a:pt x="3174" y="199"/>
                  </a:moveTo>
                  <a:lnTo>
                    <a:pt x="3174" y="511"/>
                  </a:lnTo>
                  <a:lnTo>
                    <a:pt x="3121" y="460"/>
                  </a:lnTo>
                  <a:moveTo>
                    <a:pt x="3087" y="256"/>
                  </a:moveTo>
                  <a:lnTo>
                    <a:pt x="3133" y="302"/>
                  </a:lnTo>
                  <a:moveTo>
                    <a:pt x="3166" y="336"/>
                  </a:moveTo>
                  <a:lnTo>
                    <a:pt x="3078" y="427"/>
                  </a:lnTo>
                  <a:moveTo>
                    <a:pt x="3174" y="285"/>
                  </a:moveTo>
                  <a:lnTo>
                    <a:pt x="3258" y="439"/>
                  </a:lnTo>
                  <a:lnTo>
                    <a:pt x="3298" y="439"/>
                  </a:lnTo>
                  <a:moveTo>
                    <a:pt x="3258" y="256"/>
                  </a:moveTo>
                  <a:lnTo>
                    <a:pt x="3195" y="319"/>
                  </a:lnTo>
                  <a:moveTo>
                    <a:pt x="3498" y="23"/>
                  </a:moveTo>
                  <a:lnTo>
                    <a:pt x="3356" y="266"/>
                  </a:lnTo>
                  <a:moveTo>
                    <a:pt x="3440" y="124"/>
                  </a:moveTo>
                  <a:lnTo>
                    <a:pt x="3440" y="518"/>
                  </a:lnTo>
                  <a:moveTo>
                    <a:pt x="3536" y="23"/>
                  </a:moveTo>
                  <a:lnTo>
                    <a:pt x="3536" y="465"/>
                  </a:lnTo>
                  <a:lnTo>
                    <a:pt x="3560" y="489"/>
                  </a:lnTo>
                  <a:lnTo>
                    <a:pt x="3673" y="489"/>
                  </a:lnTo>
                  <a:lnTo>
                    <a:pt x="3661" y="357"/>
                  </a:lnTo>
                  <a:moveTo>
                    <a:pt x="3651" y="136"/>
                  </a:moveTo>
                  <a:lnTo>
                    <a:pt x="3481" y="331"/>
                  </a:lnTo>
                  <a:moveTo>
                    <a:pt x="3747" y="120"/>
                  </a:moveTo>
                  <a:lnTo>
                    <a:pt x="3855" y="103"/>
                  </a:lnTo>
                  <a:moveTo>
                    <a:pt x="3855" y="91"/>
                  </a:moveTo>
                  <a:lnTo>
                    <a:pt x="3843" y="216"/>
                  </a:lnTo>
                  <a:moveTo>
                    <a:pt x="3764" y="232"/>
                  </a:moveTo>
                  <a:lnTo>
                    <a:pt x="3855" y="216"/>
                  </a:lnTo>
                  <a:moveTo>
                    <a:pt x="3764" y="203"/>
                  </a:moveTo>
                  <a:lnTo>
                    <a:pt x="3764" y="439"/>
                  </a:lnTo>
                  <a:moveTo>
                    <a:pt x="3752" y="456"/>
                  </a:moveTo>
                  <a:lnTo>
                    <a:pt x="3855" y="340"/>
                  </a:lnTo>
                  <a:moveTo>
                    <a:pt x="3946" y="16"/>
                  </a:moveTo>
                  <a:lnTo>
                    <a:pt x="3913" y="165"/>
                  </a:lnTo>
                  <a:lnTo>
                    <a:pt x="3889" y="232"/>
                  </a:lnTo>
                  <a:lnTo>
                    <a:pt x="3855" y="307"/>
                  </a:lnTo>
                  <a:moveTo>
                    <a:pt x="3901" y="199"/>
                  </a:moveTo>
                  <a:lnTo>
                    <a:pt x="4038" y="182"/>
                  </a:lnTo>
                  <a:moveTo>
                    <a:pt x="3985" y="187"/>
                  </a:moveTo>
                  <a:lnTo>
                    <a:pt x="3958" y="336"/>
                  </a:lnTo>
                  <a:lnTo>
                    <a:pt x="3913" y="415"/>
                  </a:lnTo>
                  <a:lnTo>
                    <a:pt x="3860" y="472"/>
                  </a:lnTo>
                  <a:lnTo>
                    <a:pt x="3805" y="511"/>
                  </a:lnTo>
                  <a:moveTo>
                    <a:pt x="3889" y="266"/>
                  </a:moveTo>
                  <a:lnTo>
                    <a:pt x="3985" y="506"/>
                  </a:lnTo>
                  <a:lnTo>
                    <a:pt x="4047" y="506"/>
                  </a:lnTo>
                  <a:moveTo>
                    <a:pt x="4366" y="302"/>
                  </a:moveTo>
                  <a:lnTo>
                    <a:pt x="4263" y="319"/>
                  </a:lnTo>
                  <a:moveTo>
                    <a:pt x="4362" y="393"/>
                  </a:moveTo>
                  <a:lnTo>
                    <a:pt x="4371" y="290"/>
                  </a:lnTo>
                  <a:moveTo>
                    <a:pt x="4263" y="290"/>
                  </a:moveTo>
                  <a:lnTo>
                    <a:pt x="4263" y="443"/>
                  </a:lnTo>
                  <a:moveTo>
                    <a:pt x="4225" y="249"/>
                  </a:moveTo>
                  <a:lnTo>
                    <a:pt x="4417" y="223"/>
                  </a:lnTo>
                  <a:moveTo>
                    <a:pt x="4325" y="28"/>
                  </a:moveTo>
                  <a:lnTo>
                    <a:pt x="4325" y="232"/>
                  </a:lnTo>
                  <a:moveTo>
                    <a:pt x="4254" y="160"/>
                  </a:moveTo>
                  <a:lnTo>
                    <a:pt x="4383" y="141"/>
                  </a:lnTo>
                  <a:moveTo>
                    <a:pt x="4275" y="69"/>
                  </a:moveTo>
                  <a:lnTo>
                    <a:pt x="4237" y="203"/>
                  </a:lnTo>
                  <a:moveTo>
                    <a:pt x="4105" y="261"/>
                  </a:moveTo>
                  <a:lnTo>
                    <a:pt x="4184" y="240"/>
                  </a:lnTo>
                  <a:moveTo>
                    <a:pt x="4191" y="227"/>
                  </a:moveTo>
                  <a:lnTo>
                    <a:pt x="4155" y="311"/>
                  </a:lnTo>
                  <a:moveTo>
                    <a:pt x="4105" y="427"/>
                  </a:moveTo>
                  <a:lnTo>
                    <a:pt x="4150" y="427"/>
                  </a:lnTo>
                  <a:moveTo>
                    <a:pt x="4150" y="79"/>
                  </a:moveTo>
                  <a:lnTo>
                    <a:pt x="4184" y="141"/>
                  </a:lnTo>
                  <a:moveTo>
                    <a:pt x="4263" y="410"/>
                  </a:moveTo>
                  <a:lnTo>
                    <a:pt x="4378" y="393"/>
                  </a:lnTo>
                  <a:moveTo>
                    <a:pt x="4155" y="311"/>
                  </a:moveTo>
                  <a:lnTo>
                    <a:pt x="4179" y="357"/>
                  </a:lnTo>
                  <a:lnTo>
                    <a:pt x="4150" y="427"/>
                  </a:lnTo>
                  <a:lnTo>
                    <a:pt x="4371" y="501"/>
                  </a:lnTo>
                  <a:lnTo>
                    <a:pt x="4424" y="489"/>
                  </a:lnTo>
                  <a:moveTo>
                    <a:pt x="4525" y="62"/>
                  </a:moveTo>
                  <a:lnTo>
                    <a:pt x="4753" y="33"/>
                  </a:lnTo>
                  <a:moveTo>
                    <a:pt x="4798" y="232"/>
                  </a:moveTo>
                  <a:lnTo>
                    <a:pt x="4479" y="273"/>
                  </a:lnTo>
                  <a:moveTo>
                    <a:pt x="4554" y="120"/>
                  </a:moveTo>
                  <a:lnTo>
                    <a:pt x="4582" y="216"/>
                  </a:lnTo>
                  <a:moveTo>
                    <a:pt x="4690" y="227"/>
                  </a:moveTo>
                  <a:lnTo>
                    <a:pt x="4736" y="96"/>
                  </a:lnTo>
                  <a:moveTo>
                    <a:pt x="4645" y="52"/>
                  </a:moveTo>
                  <a:lnTo>
                    <a:pt x="4645" y="511"/>
                  </a:lnTo>
                  <a:moveTo>
                    <a:pt x="4993" y="182"/>
                  </a:moveTo>
                  <a:lnTo>
                    <a:pt x="5014" y="57"/>
                  </a:lnTo>
                  <a:moveTo>
                    <a:pt x="5122" y="170"/>
                  </a:moveTo>
                  <a:lnTo>
                    <a:pt x="4906" y="194"/>
                  </a:lnTo>
                  <a:moveTo>
                    <a:pt x="5031" y="249"/>
                  </a:moveTo>
                  <a:lnTo>
                    <a:pt x="4974" y="261"/>
                  </a:lnTo>
                  <a:moveTo>
                    <a:pt x="4974" y="340"/>
                  </a:moveTo>
                  <a:lnTo>
                    <a:pt x="5031" y="331"/>
                  </a:lnTo>
                  <a:moveTo>
                    <a:pt x="5055" y="182"/>
                  </a:moveTo>
                  <a:lnTo>
                    <a:pt x="5048" y="439"/>
                  </a:lnTo>
                  <a:moveTo>
                    <a:pt x="4974" y="187"/>
                  </a:moveTo>
                  <a:lnTo>
                    <a:pt x="4974" y="443"/>
                  </a:lnTo>
                  <a:moveTo>
                    <a:pt x="5110" y="489"/>
                  </a:moveTo>
                  <a:lnTo>
                    <a:pt x="5127" y="141"/>
                  </a:lnTo>
                  <a:moveTo>
                    <a:pt x="4911" y="456"/>
                  </a:moveTo>
                  <a:lnTo>
                    <a:pt x="5110" y="431"/>
                  </a:lnTo>
                  <a:moveTo>
                    <a:pt x="4906" y="148"/>
                  </a:moveTo>
                  <a:lnTo>
                    <a:pt x="4911" y="494"/>
                  </a:lnTo>
                  <a:moveTo>
                    <a:pt x="5163" y="45"/>
                  </a:moveTo>
                  <a:lnTo>
                    <a:pt x="4865" y="74"/>
                  </a:lnTo>
                  <a:moveTo>
                    <a:pt x="5509" y="57"/>
                  </a:moveTo>
                  <a:lnTo>
                    <a:pt x="5271" y="79"/>
                  </a:lnTo>
                  <a:moveTo>
                    <a:pt x="5271" y="465"/>
                  </a:moveTo>
                  <a:lnTo>
                    <a:pt x="5492" y="448"/>
                  </a:lnTo>
                  <a:moveTo>
                    <a:pt x="5509" y="33"/>
                  </a:moveTo>
                  <a:lnTo>
                    <a:pt x="5504" y="477"/>
                  </a:lnTo>
                  <a:lnTo>
                    <a:pt x="5504" y="494"/>
                  </a:lnTo>
                  <a:moveTo>
                    <a:pt x="5504" y="477"/>
                  </a:moveTo>
                  <a:lnTo>
                    <a:pt x="5492" y="448"/>
                  </a:lnTo>
                  <a:moveTo>
                    <a:pt x="5271" y="33"/>
                  </a:moveTo>
                  <a:lnTo>
                    <a:pt x="5271" y="482"/>
                  </a:lnTo>
                  <a:moveTo>
                    <a:pt x="5271" y="28"/>
                  </a:moveTo>
                  <a:lnTo>
                    <a:pt x="5271" y="506"/>
                  </a:lnTo>
                  <a:moveTo>
                    <a:pt x="5396" y="103"/>
                  </a:moveTo>
                  <a:lnTo>
                    <a:pt x="5305" y="232"/>
                  </a:lnTo>
                  <a:moveTo>
                    <a:pt x="5355" y="194"/>
                  </a:moveTo>
                  <a:lnTo>
                    <a:pt x="5468" y="311"/>
                  </a:lnTo>
                  <a:lnTo>
                    <a:pt x="5497" y="307"/>
                  </a:lnTo>
                  <a:moveTo>
                    <a:pt x="5372" y="307"/>
                  </a:moveTo>
                  <a:lnTo>
                    <a:pt x="5413" y="352"/>
                  </a:lnTo>
                  <a:moveTo>
                    <a:pt x="5355" y="369"/>
                  </a:moveTo>
                  <a:lnTo>
                    <a:pt x="5413" y="431"/>
                  </a:lnTo>
                  <a:moveTo>
                    <a:pt x="5360" y="160"/>
                  </a:moveTo>
                  <a:lnTo>
                    <a:pt x="5434" y="148"/>
                  </a:lnTo>
                  <a:moveTo>
                    <a:pt x="5360" y="273"/>
                  </a:moveTo>
                  <a:lnTo>
                    <a:pt x="5396" y="227"/>
                  </a:lnTo>
                  <a:lnTo>
                    <a:pt x="5451" y="124"/>
                  </a:lnTo>
                  <a:moveTo>
                    <a:pt x="5281" y="340"/>
                  </a:moveTo>
                  <a:lnTo>
                    <a:pt x="5360" y="273"/>
                  </a:lnTo>
                  <a:moveTo>
                    <a:pt x="5600" y="232"/>
                  </a:moveTo>
                  <a:lnTo>
                    <a:pt x="5929" y="187"/>
                  </a:lnTo>
                  <a:moveTo>
                    <a:pt x="5766" y="0"/>
                  </a:moveTo>
                  <a:lnTo>
                    <a:pt x="5766" y="518"/>
                  </a:lnTo>
                  <a:moveTo>
                    <a:pt x="6099" y="266"/>
                  </a:moveTo>
                  <a:lnTo>
                    <a:pt x="6049" y="398"/>
                  </a:lnTo>
                  <a:lnTo>
                    <a:pt x="5986" y="494"/>
                  </a:lnTo>
                  <a:moveTo>
                    <a:pt x="5986" y="211"/>
                  </a:moveTo>
                  <a:lnTo>
                    <a:pt x="6294" y="177"/>
                  </a:lnTo>
                  <a:moveTo>
                    <a:pt x="6111" y="28"/>
                  </a:moveTo>
                  <a:lnTo>
                    <a:pt x="6161" y="141"/>
                  </a:lnTo>
                  <a:moveTo>
                    <a:pt x="6174" y="261"/>
                  </a:moveTo>
                  <a:lnTo>
                    <a:pt x="6277" y="46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02" name="path 11002"/>
            <p:cNvSpPr/>
            <p:nvPr/>
          </p:nvSpPr>
          <p:spPr>
            <a:xfrm>
              <a:off x="0" y="382523"/>
              <a:ext cx="4247388" cy="35051"/>
            </a:xfrm>
            <a:custGeom>
              <a:avLst/>
              <a:gdLst/>
              <a:ahLst/>
              <a:cxnLst/>
              <a:rect l="0" t="0" r="0" b="0"/>
              <a:pathLst>
                <a:path w="6688" h="55">
                  <a:moveTo>
                    <a:pt x="0" y="0"/>
                  </a:moveTo>
                  <a:lnTo>
                    <a:pt x="0" y="55"/>
                  </a:lnTo>
                  <a:lnTo>
                    <a:pt x="6688" y="0"/>
                  </a:lnTo>
                  <a:lnTo>
                    <a:pt x="0" y="0"/>
                  </a:lnTo>
                </a:path>
                <a:path w="6688" h="55">
                  <a:moveTo>
                    <a:pt x="0" y="55"/>
                  </a:moveTo>
                  <a:lnTo>
                    <a:pt x="6688" y="0"/>
                  </a:lnTo>
                  <a:lnTo>
                    <a:pt x="6688" y="55"/>
                  </a:lnTo>
                  <a:lnTo>
                    <a:pt x="0" y="55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04" name="path 11004"/>
            <p:cNvSpPr/>
            <p:nvPr/>
          </p:nvSpPr>
          <p:spPr>
            <a:xfrm>
              <a:off x="0" y="467105"/>
              <a:ext cx="4247388" cy="1523"/>
            </a:xfrm>
            <a:custGeom>
              <a:avLst/>
              <a:gdLst/>
              <a:ahLst/>
              <a:cxnLst/>
              <a:rect l="0" t="0" r="0" b="0"/>
              <a:pathLst>
                <a:path w="6688" h="2">
                  <a:moveTo>
                    <a:pt x="0" y="1"/>
                  </a:moveTo>
                  <a:lnTo>
                    <a:pt x="6688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006" name="path 11006"/>
          <p:cNvSpPr/>
          <p:nvPr/>
        </p:nvSpPr>
        <p:spPr>
          <a:xfrm>
            <a:off x="1518663" y="4165345"/>
            <a:ext cx="11024227" cy="67818"/>
          </a:xfrm>
          <a:custGeom>
            <a:avLst/>
            <a:gdLst/>
            <a:ahLst/>
            <a:cxnLst/>
            <a:rect l="0" t="0" r="0" b="0"/>
            <a:pathLst>
              <a:path w="17360" h="106">
                <a:moveTo>
                  <a:pt x="142" y="8"/>
                </a:moveTo>
                <a:lnTo>
                  <a:pt x="152" y="8"/>
                </a:lnTo>
                <a:lnTo>
                  <a:pt x="169" y="15"/>
                </a:lnTo>
                <a:lnTo>
                  <a:pt x="178" y="22"/>
                </a:lnTo>
                <a:lnTo>
                  <a:pt x="186" y="37"/>
                </a:lnTo>
                <a:lnTo>
                  <a:pt x="186" y="63"/>
                </a:lnTo>
                <a:lnTo>
                  <a:pt x="178" y="78"/>
                </a:lnTo>
                <a:lnTo>
                  <a:pt x="169" y="85"/>
                </a:lnTo>
                <a:lnTo>
                  <a:pt x="152" y="92"/>
                </a:lnTo>
                <a:lnTo>
                  <a:pt x="133" y="92"/>
                </a:lnTo>
                <a:lnTo>
                  <a:pt x="116" y="85"/>
                </a:lnTo>
                <a:lnTo>
                  <a:pt x="90" y="70"/>
                </a:lnTo>
                <a:lnTo>
                  <a:pt x="1" y="1"/>
                </a:lnTo>
                <a:lnTo>
                  <a:pt x="1" y="99"/>
                </a:lnTo>
                <a:moveTo>
                  <a:pt x="5910" y="15"/>
                </a:moveTo>
                <a:lnTo>
                  <a:pt x="5910" y="92"/>
                </a:lnTo>
                <a:lnTo>
                  <a:pt x="5840" y="49"/>
                </a:lnTo>
                <a:lnTo>
                  <a:pt x="5840" y="70"/>
                </a:lnTo>
                <a:lnTo>
                  <a:pt x="5830" y="85"/>
                </a:lnTo>
                <a:lnTo>
                  <a:pt x="5823" y="92"/>
                </a:lnTo>
                <a:lnTo>
                  <a:pt x="5797" y="99"/>
                </a:lnTo>
                <a:lnTo>
                  <a:pt x="5778" y="99"/>
                </a:lnTo>
                <a:lnTo>
                  <a:pt x="5751" y="92"/>
                </a:lnTo>
                <a:lnTo>
                  <a:pt x="5734" y="78"/>
                </a:lnTo>
                <a:lnTo>
                  <a:pt x="5725" y="56"/>
                </a:lnTo>
                <a:lnTo>
                  <a:pt x="5725" y="37"/>
                </a:lnTo>
                <a:lnTo>
                  <a:pt x="5734" y="15"/>
                </a:lnTo>
                <a:lnTo>
                  <a:pt x="5744" y="8"/>
                </a:lnTo>
                <a:lnTo>
                  <a:pt x="5761" y="1"/>
                </a:lnTo>
                <a:moveTo>
                  <a:pt x="11636" y="15"/>
                </a:moveTo>
                <a:lnTo>
                  <a:pt x="11636" y="92"/>
                </a:lnTo>
                <a:lnTo>
                  <a:pt x="11564" y="49"/>
                </a:lnTo>
                <a:lnTo>
                  <a:pt x="11564" y="70"/>
                </a:lnTo>
                <a:lnTo>
                  <a:pt x="11557" y="85"/>
                </a:lnTo>
                <a:lnTo>
                  <a:pt x="11547" y="92"/>
                </a:lnTo>
                <a:lnTo>
                  <a:pt x="11521" y="99"/>
                </a:lnTo>
                <a:lnTo>
                  <a:pt x="11504" y="99"/>
                </a:lnTo>
                <a:lnTo>
                  <a:pt x="11478" y="92"/>
                </a:lnTo>
                <a:lnTo>
                  <a:pt x="11458" y="78"/>
                </a:lnTo>
                <a:lnTo>
                  <a:pt x="11451" y="56"/>
                </a:lnTo>
                <a:lnTo>
                  <a:pt x="11451" y="37"/>
                </a:lnTo>
                <a:lnTo>
                  <a:pt x="11458" y="15"/>
                </a:lnTo>
                <a:lnTo>
                  <a:pt x="11468" y="8"/>
                </a:lnTo>
                <a:lnTo>
                  <a:pt x="11485" y="1"/>
                </a:lnTo>
                <a:moveTo>
                  <a:pt x="17360" y="70"/>
                </a:moveTo>
                <a:lnTo>
                  <a:pt x="17235" y="1"/>
                </a:lnTo>
                <a:lnTo>
                  <a:pt x="17235" y="106"/>
                </a:lnTo>
                <a:moveTo>
                  <a:pt x="17360" y="70"/>
                </a:moveTo>
                <a:lnTo>
                  <a:pt x="17175" y="7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008" name="path 11008"/>
          <p:cNvSpPr/>
          <p:nvPr/>
        </p:nvSpPr>
        <p:spPr>
          <a:xfrm>
            <a:off x="1519039" y="3865118"/>
            <a:ext cx="11023952" cy="63901"/>
          </a:xfrm>
          <a:custGeom>
            <a:avLst/>
            <a:gdLst/>
            <a:ahLst/>
            <a:cxnLst/>
            <a:rect l="0" t="0" r="0" b="0"/>
            <a:pathLst>
              <a:path w="17360" h="100">
                <a:moveTo>
                  <a:pt x="0" y="1"/>
                </a:moveTo>
                <a:lnTo>
                  <a:pt x="185" y="1"/>
                </a:lnTo>
                <a:moveTo>
                  <a:pt x="185" y="99"/>
                </a:moveTo>
                <a:lnTo>
                  <a:pt x="63" y="1"/>
                </a:lnTo>
                <a:moveTo>
                  <a:pt x="106" y="37"/>
                </a:moveTo>
                <a:lnTo>
                  <a:pt x="0" y="99"/>
                </a:lnTo>
                <a:moveTo>
                  <a:pt x="5724" y="1"/>
                </a:moveTo>
                <a:lnTo>
                  <a:pt x="5909" y="1"/>
                </a:lnTo>
                <a:moveTo>
                  <a:pt x="5909" y="99"/>
                </a:moveTo>
                <a:lnTo>
                  <a:pt x="5787" y="1"/>
                </a:lnTo>
                <a:moveTo>
                  <a:pt x="5830" y="37"/>
                </a:moveTo>
                <a:lnTo>
                  <a:pt x="5724" y="99"/>
                </a:lnTo>
                <a:moveTo>
                  <a:pt x="11451" y="1"/>
                </a:moveTo>
                <a:lnTo>
                  <a:pt x="11635" y="1"/>
                </a:lnTo>
                <a:moveTo>
                  <a:pt x="11635" y="99"/>
                </a:moveTo>
                <a:lnTo>
                  <a:pt x="11511" y="1"/>
                </a:lnTo>
                <a:moveTo>
                  <a:pt x="11556" y="37"/>
                </a:moveTo>
                <a:lnTo>
                  <a:pt x="11451" y="99"/>
                </a:lnTo>
                <a:moveTo>
                  <a:pt x="17175" y="1"/>
                </a:moveTo>
                <a:lnTo>
                  <a:pt x="17359" y="1"/>
                </a:lnTo>
                <a:moveTo>
                  <a:pt x="17359" y="99"/>
                </a:moveTo>
                <a:lnTo>
                  <a:pt x="17235" y="1"/>
                </a:lnTo>
                <a:moveTo>
                  <a:pt x="17280" y="37"/>
                </a:moveTo>
                <a:lnTo>
                  <a:pt x="17175" y="9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010" name="path 11010"/>
          <p:cNvSpPr/>
          <p:nvPr/>
        </p:nvSpPr>
        <p:spPr>
          <a:xfrm>
            <a:off x="13020295" y="1158494"/>
            <a:ext cx="787906" cy="787906"/>
          </a:xfrm>
          <a:custGeom>
            <a:avLst/>
            <a:gdLst/>
            <a:ahLst/>
            <a:cxnLst/>
            <a:rect l="0" t="0" r="0" b="0"/>
            <a:pathLst>
              <a:path w="1240" h="1240">
                <a:moveTo>
                  <a:pt x="428" y="584"/>
                </a:moveTo>
                <a:lnTo>
                  <a:pt x="1" y="584"/>
                </a:lnTo>
                <a:lnTo>
                  <a:pt x="620" y="5"/>
                </a:lnTo>
                <a:moveTo>
                  <a:pt x="908" y="1160"/>
                </a:moveTo>
                <a:lnTo>
                  <a:pt x="773" y="1160"/>
                </a:lnTo>
                <a:moveTo>
                  <a:pt x="329" y="1160"/>
                </a:moveTo>
                <a:lnTo>
                  <a:pt x="428" y="1160"/>
                </a:lnTo>
                <a:moveTo>
                  <a:pt x="428" y="584"/>
                </a:moveTo>
                <a:lnTo>
                  <a:pt x="812" y="1064"/>
                </a:lnTo>
                <a:lnTo>
                  <a:pt x="812" y="584"/>
                </a:lnTo>
                <a:moveTo>
                  <a:pt x="329" y="584"/>
                </a:moveTo>
                <a:lnTo>
                  <a:pt x="329" y="1160"/>
                </a:lnTo>
                <a:moveTo>
                  <a:pt x="773" y="1160"/>
                </a:moveTo>
                <a:lnTo>
                  <a:pt x="428" y="728"/>
                </a:lnTo>
                <a:lnTo>
                  <a:pt x="428" y="1160"/>
                </a:lnTo>
                <a:moveTo>
                  <a:pt x="908" y="584"/>
                </a:moveTo>
                <a:lnTo>
                  <a:pt x="908" y="1160"/>
                </a:lnTo>
                <a:moveTo>
                  <a:pt x="1239" y="620"/>
                </a:moveTo>
                <a:lnTo>
                  <a:pt x="1237" y="560"/>
                </a:lnTo>
                <a:lnTo>
                  <a:pt x="1227" y="500"/>
                </a:lnTo>
                <a:lnTo>
                  <a:pt x="1213" y="440"/>
                </a:lnTo>
                <a:lnTo>
                  <a:pt x="1191" y="382"/>
                </a:lnTo>
                <a:lnTo>
                  <a:pt x="1167" y="327"/>
                </a:lnTo>
                <a:lnTo>
                  <a:pt x="1136" y="277"/>
                </a:lnTo>
                <a:lnTo>
                  <a:pt x="1097" y="226"/>
                </a:lnTo>
                <a:lnTo>
                  <a:pt x="1057" y="183"/>
                </a:lnTo>
                <a:lnTo>
                  <a:pt x="1013" y="142"/>
                </a:lnTo>
                <a:lnTo>
                  <a:pt x="963" y="104"/>
                </a:lnTo>
                <a:lnTo>
                  <a:pt x="913" y="73"/>
                </a:lnTo>
                <a:lnTo>
                  <a:pt x="857" y="49"/>
                </a:lnTo>
                <a:lnTo>
                  <a:pt x="800" y="27"/>
                </a:lnTo>
                <a:lnTo>
                  <a:pt x="740" y="13"/>
                </a:lnTo>
                <a:lnTo>
                  <a:pt x="680" y="3"/>
                </a:lnTo>
                <a:lnTo>
                  <a:pt x="620" y="1"/>
                </a:lnTo>
                <a:lnTo>
                  <a:pt x="560" y="3"/>
                </a:lnTo>
                <a:lnTo>
                  <a:pt x="500" y="13"/>
                </a:lnTo>
                <a:lnTo>
                  <a:pt x="440" y="27"/>
                </a:lnTo>
                <a:lnTo>
                  <a:pt x="382" y="49"/>
                </a:lnTo>
                <a:lnTo>
                  <a:pt x="327" y="73"/>
                </a:lnTo>
                <a:lnTo>
                  <a:pt x="277" y="104"/>
                </a:lnTo>
                <a:lnTo>
                  <a:pt x="226" y="142"/>
                </a:lnTo>
                <a:lnTo>
                  <a:pt x="183" y="183"/>
                </a:lnTo>
                <a:lnTo>
                  <a:pt x="142" y="226"/>
                </a:lnTo>
                <a:lnTo>
                  <a:pt x="104" y="277"/>
                </a:lnTo>
                <a:lnTo>
                  <a:pt x="73" y="327"/>
                </a:lnTo>
                <a:lnTo>
                  <a:pt x="49" y="382"/>
                </a:lnTo>
                <a:lnTo>
                  <a:pt x="27" y="440"/>
                </a:lnTo>
                <a:lnTo>
                  <a:pt x="13" y="500"/>
                </a:lnTo>
                <a:lnTo>
                  <a:pt x="3" y="560"/>
                </a:lnTo>
                <a:lnTo>
                  <a:pt x="1" y="620"/>
                </a:lnTo>
                <a:lnTo>
                  <a:pt x="3" y="680"/>
                </a:lnTo>
                <a:lnTo>
                  <a:pt x="13" y="740"/>
                </a:lnTo>
                <a:lnTo>
                  <a:pt x="27" y="800"/>
                </a:lnTo>
                <a:lnTo>
                  <a:pt x="49" y="857"/>
                </a:lnTo>
                <a:lnTo>
                  <a:pt x="73" y="913"/>
                </a:lnTo>
                <a:lnTo>
                  <a:pt x="104" y="963"/>
                </a:lnTo>
                <a:lnTo>
                  <a:pt x="142" y="1013"/>
                </a:lnTo>
                <a:lnTo>
                  <a:pt x="183" y="1057"/>
                </a:lnTo>
                <a:lnTo>
                  <a:pt x="226" y="1097"/>
                </a:lnTo>
                <a:lnTo>
                  <a:pt x="277" y="1136"/>
                </a:lnTo>
                <a:lnTo>
                  <a:pt x="327" y="1167"/>
                </a:lnTo>
                <a:lnTo>
                  <a:pt x="382" y="1191"/>
                </a:lnTo>
                <a:lnTo>
                  <a:pt x="440" y="1213"/>
                </a:lnTo>
                <a:lnTo>
                  <a:pt x="500" y="1227"/>
                </a:lnTo>
                <a:lnTo>
                  <a:pt x="560" y="1237"/>
                </a:lnTo>
                <a:lnTo>
                  <a:pt x="620" y="1239"/>
                </a:lnTo>
                <a:lnTo>
                  <a:pt x="680" y="1237"/>
                </a:lnTo>
                <a:lnTo>
                  <a:pt x="740" y="1227"/>
                </a:lnTo>
                <a:lnTo>
                  <a:pt x="800" y="1213"/>
                </a:lnTo>
                <a:lnTo>
                  <a:pt x="857" y="1191"/>
                </a:lnTo>
                <a:lnTo>
                  <a:pt x="913" y="1167"/>
                </a:lnTo>
                <a:lnTo>
                  <a:pt x="963" y="1136"/>
                </a:lnTo>
                <a:lnTo>
                  <a:pt x="1013" y="1097"/>
                </a:lnTo>
                <a:lnTo>
                  <a:pt x="1057" y="1057"/>
                </a:lnTo>
                <a:lnTo>
                  <a:pt x="1097" y="1013"/>
                </a:lnTo>
                <a:lnTo>
                  <a:pt x="1136" y="963"/>
                </a:lnTo>
                <a:lnTo>
                  <a:pt x="1167" y="913"/>
                </a:lnTo>
                <a:lnTo>
                  <a:pt x="1191" y="857"/>
                </a:lnTo>
                <a:lnTo>
                  <a:pt x="1213" y="800"/>
                </a:lnTo>
                <a:lnTo>
                  <a:pt x="1227" y="740"/>
                </a:lnTo>
                <a:lnTo>
                  <a:pt x="1237" y="680"/>
                </a:lnTo>
                <a:lnTo>
                  <a:pt x="1239" y="620"/>
                </a:lnTo>
                <a:close/>
                <a:moveTo>
                  <a:pt x="620" y="5"/>
                </a:moveTo>
                <a:lnTo>
                  <a:pt x="1234" y="584"/>
                </a:lnTo>
                <a:lnTo>
                  <a:pt x="812" y="58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12" name="group 512"/>
          <p:cNvGrpSpPr/>
          <p:nvPr/>
        </p:nvGrpSpPr>
        <p:grpSpPr>
          <a:xfrm rot="21600000">
            <a:off x="3894581" y="7266685"/>
            <a:ext cx="691895" cy="844296"/>
            <a:chOff x="0" y="0"/>
            <a:chExt cx="691895" cy="844296"/>
          </a:xfrm>
        </p:grpSpPr>
        <p:sp>
          <p:nvSpPr>
            <p:cNvPr id="11012" name="path 11012"/>
            <p:cNvSpPr/>
            <p:nvPr/>
          </p:nvSpPr>
          <p:spPr>
            <a:xfrm>
              <a:off x="0" y="0"/>
              <a:ext cx="669035" cy="117347"/>
            </a:xfrm>
            <a:custGeom>
              <a:avLst/>
              <a:gdLst/>
              <a:ahLst/>
              <a:cxnLst/>
              <a:rect l="0" t="0" r="0" b="0"/>
              <a:pathLst>
                <a:path w="1053" h="184">
                  <a:moveTo>
                    <a:pt x="541" y="147"/>
                  </a:moveTo>
                  <a:lnTo>
                    <a:pt x="541" y="46"/>
                  </a:lnTo>
                  <a:lnTo>
                    <a:pt x="517" y="68"/>
                  </a:lnTo>
                  <a:moveTo>
                    <a:pt x="574" y="147"/>
                  </a:moveTo>
                  <a:lnTo>
                    <a:pt x="574" y="142"/>
                  </a:lnTo>
                  <a:moveTo>
                    <a:pt x="606" y="147"/>
                  </a:moveTo>
                  <a:lnTo>
                    <a:pt x="630" y="147"/>
                  </a:lnTo>
                  <a:moveTo>
                    <a:pt x="630" y="147"/>
                  </a:moveTo>
                  <a:lnTo>
                    <a:pt x="639" y="145"/>
                  </a:lnTo>
                  <a:lnTo>
                    <a:pt x="649" y="135"/>
                  </a:lnTo>
                  <a:lnTo>
                    <a:pt x="651" y="126"/>
                  </a:lnTo>
                  <a:moveTo>
                    <a:pt x="651" y="126"/>
                  </a:moveTo>
                  <a:lnTo>
                    <a:pt x="651" y="114"/>
                  </a:lnTo>
                  <a:moveTo>
                    <a:pt x="651" y="114"/>
                  </a:moveTo>
                  <a:lnTo>
                    <a:pt x="649" y="102"/>
                  </a:lnTo>
                  <a:lnTo>
                    <a:pt x="639" y="94"/>
                  </a:lnTo>
                  <a:lnTo>
                    <a:pt x="630" y="92"/>
                  </a:lnTo>
                  <a:moveTo>
                    <a:pt x="630" y="92"/>
                  </a:moveTo>
                  <a:lnTo>
                    <a:pt x="606" y="92"/>
                  </a:lnTo>
                  <a:lnTo>
                    <a:pt x="606" y="46"/>
                  </a:lnTo>
                  <a:lnTo>
                    <a:pt x="646" y="46"/>
                  </a:lnTo>
                  <a:moveTo>
                    <a:pt x="685" y="147"/>
                  </a:moveTo>
                  <a:lnTo>
                    <a:pt x="685" y="80"/>
                  </a:lnTo>
                  <a:lnTo>
                    <a:pt x="733" y="80"/>
                  </a:lnTo>
                  <a:moveTo>
                    <a:pt x="752" y="99"/>
                  </a:moveTo>
                  <a:lnTo>
                    <a:pt x="747" y="85"/>
                  </a:lnTo>
                  <a:lnTo>
                    <a:pt x="733" y="80"/>
                  </a:lnTo>
                  <a:moveTo>
                    <a:pt x="752" y="99"/>
                  </a:moveTo>
                  <a:lnTo>
                    <a:pt x="752" y="147"/>
                  </a:lnTo>
                  <a:moveTo>
                    <a:pt x="718" y="147"/>
                  </a:moveTo>
                  <a:lnTo>
                    <a:pt x="718" y="80"/>
                  </a:lnTo>
                  <a:moveTo>
                    <a:pt x="831" y="106"/>
                  </a:moveTo>
                  <a:lnTo>
                    <a:pt x="826" y="133"/>
                  </a:lnTo>
                  <a:moveTo>
                    <a:pt x="802" y="106"/>
                  </a:moveTo>
                  <a:lnTo>
                    <a:pt x="802" y="142"/>
                  </a:lnTo>
                  <a:moveTo>
                    <a:pt x="848" y="87"/>
                  </a:moveTo>
                  <a:lnTo>
                    <a:pt x="841" y="159"/>
                  </a:lnTo>
                  <a:lnTo>
                    <a:pt x="829" y="142"/>
                  </a:lnTo>
                  <a:moveTo>
                    <a:pt x="783" y="87"/>
                  </a:moveTo>
                  <a:lnTo>
                    <a:pt x="783" y="157"/>
                  </a:lnTo>
                  <a:moveTo>
                    <a:pt x="834" y="56"/>
                  </a:moveTo>
                  <a:lnTo>
                    <a:pt x="831" y="80"/>
                  </a:lnTo>
                  <a:moveTo>
                    <a:pt x="798" y="56"/>
                  </a:moveTo>
                  <a:lnTo>
                    <a:pt x="798" y="90"/>
                  </a:lnTo>
                  <a:moveTo>
                    <a:pt x="781" y="51"/>
                  </a:moveTo>
                  <a:lnTo>
                    <a:pt x="848" y="44"/>
                  </a:lnTo>
                  <a:moveTo>
                    <a:pt x="812" y="27"/>
                  </a:moveTo>
                  <a:lnTo>
                    <a:pt x="817" y="42"/>
                  </a:lnTo>
                  <a:moveTo>
                    <a:pt x="798" y="82"/>
                  </a:moveTo>
                  <a:lnTo>
                    <a:pt x="834" y="80"/>
                  </a:lnTo>
                  <a:moveTo>
                    <a:pt x="798" y="63"/>
                  </a:moveTo>
                  <a:lnTo>
                    <a:pt x="831" y="61"/>
                  </a:lnTo>
                  <a:moveTo>
                    <a:pt x="802" y="138"/>
                  </a:moveTo>
                  <a:lnTo>
                    <a:pt x="831" y="133"/>
                  </a:lnTo>
                  <a:moveTo>
                    <a:pt x="802" y="114"/>
                  </a:moveTo>
                  <a:lnTo>
                    <a:pt x="829" y="111"/>
                  </a:lnTo>
                  <a:moveTo>
                    <a:pt x="783" y="99"/>
                  </a:moveTo>
                  <a:lnTo>
                    <a:pt x="848" y="94"/>
                  </a:lnTo>
                  <a:moveTo>
                    <a:pt x="884" y="34"/>
                  </a:moveTo>
                  <a:lnTo>
                    <a:pt x="884" y="157"/>
                  </a:lnTo>
                  <a:moveTo>
                    <a:pt x="884" y="46"/>
                  </a:moveTo>
                  <a:lnTo>
                    <a:pt x="944" y="42"/>
                  </a:lnTo>
                  <a:moveTo>
                    <a:pt x="944" y="34"/>
                  </a:moveTo>
                  <a:lnTo>
                    <a:pt x="944" y="157"/>
                  </a:lnTo>
                  <a:moveTo>
                    <a:pt x="884" y="150"/>
                  </a:moveTo>
                  <a:lnTo>
                    <a:pt x="942" y="147"/>
                  </a:lnTo>
                  <a:lnTo>
                    <a:pt x="944" y="154"/>
                  </a:lnTo>
                  <a:moveTo>
                    <a:pt x="896" y="63"/>
                  </a:moveTo>
                  <a:lnTo>
                    <a:pt x="932" y="61"/>
                  </a:lnTo>
                  <a:moveTo>
                    <a:pt x="932" y="78"/>
                  </a:moveTo>
                  <a:lnTo>
                    <a:pt x="898" y="82"/>
                  </a:lnTo>
                  <a:moveTo>
                    <a:pt x="889" y="104"/>
                  </a:moveTo>
                  <a:lnTo>
                    <a:pt x="932" y="99"/>
                  </a:lnTo>
                  <a:moveTo>
                    <a:pt x="934" y="92"/>
                  </a:moveTo>
                  <a:lnTo>
                    <a:pt x="930" y="130"/>
                  </a:lnTo>
                  <a:lnTo>
                    <a:pt x="920" y="116"/>
                  </a:lnTo>
                  <a:moveTo>
                    <a:pt x="913" y="49"/>
                  </a:moveTo>
                  <a:lnTo>
                    <a:pt x="913" y="145"/>
                  </a:lnTo>
                  <a:moveTo>
                    <a:pt x="970" y="85"/>
                  </a:moveTo>
                  <a:lnTo>
                    <a:pt x="999" y="78"/>
                  </a:lnTo>
                  <a:moveTo>
                    <a:pt x="970" y="138"/>
                  </a:moveTo>
                  <a:lnTo>
                    <a:pt x="999" y="116"/>
                  </a:lnTo>
                  <a:moveTo>
                    <a:pt x="999" y="58"/>
                  </a:moveTo>
                  <a:lnTo>
                    <a:pt x="1045" y="54"/>
                  </a:lnTo>
                  <a:moveTo>
                    <a:pt x="1023" y="25"/>
                  </a:moveTo>
                  <a:lnTo>
                    <a:pt x="1023" y="87"/>
                  </a:lnTo>
                  <a:moveTo>
                    <a:pt x="994" y="94"/>
                  </a:moveTo>
                  <a:lnTo>
                    <a:pt x="1052" y="87"/>
                  </a:lnTo>
                  <a:moveTo>
                    <a:pt x="1006" y="68"/>
                  </a:moveTo>
                  <a:lnTo>
                    <a:pt x="1014" y="85"/>
                  </a:lnTo>
                  <a:moveTo>
                    <a:pt x="1006" y="102"/>
                  </a:moveTo>
                  <a:lnTo>
                    <a:pt x="1006" y="159"/>
                  </a:lnTo>
                  <a:moveTo>
                    <a:pt x="1006" y="109"/>
                  </a:moveTo>
                  <a:lnTo>
                    <a:pt x="1042" y="106"/>
                  </a:lnTo>
                  <a:moveTo>
                    <a:pt x="1042" y="102"/>
                  </a:moveTo>
                  <a:lnTo>
                    <a:pt x="1040" y="162"/>
                  </a:lnTo>
                  <a:moveTo>
                    <a:pt x="1016" y="118"/>
                  </a:moveTo>
                  <a:lnTo>
                    <a:pt x="1016" y="142"/>
                  </a:lnTo>
                  <a:moveTo>
                    <a:pt x="1016" y="121"/>
                  </a:moveTo>
                  <a:lnTo>
                    <a:pt x="1030" y="121"/>
                  </a:lnTo>
                  <a:moveTo>
                    <a:pt x="1006" y="152"/>
                  </a:moveTo>
                  <a:lnTo>
                    <a:pt x="1040" y="150"/>
                  </a:lnTo>
                  <a:moveTo>
                    <a:pt x="1040" y="61"/>
                  </a:moveTo>
                  <a:lnTo>
                    <a:pt x="1033" y="90"/>
                  </a:lnTo>
                  <a:moveTo>
                    <a:pt x="1016" y="138"/>
                  </a:moveTo>
                  <a:lnTo>
                    <a:pt x="1033" y="138"/>
                  </a:lnTo>
                  <a:moveTo>
                    <a:pt x="1030" y="118"/>
                  </a:moveTo>
                  <a:lnTo>
                    <a:pt x="1028" y="138"/>
                  </a:lnTo>
                  <a:moveTo>
                    <a:pt x="982" y="34"/>
                  </a:moveTo>
                  <a:lnTo>
                    <a:pt x="982" y="130"/>
                  </a:lnTo>
                  <a:moveTo>
                    <a:pt x="1" y="6"/>
                  </a:moveTo>
                  <a:lnTo>
                    <a:pt x="457" y="1"/>
                  </a:lnTo>
                  <a:lnTo>
                    <a:pt x="457" y="181"/>
                  </a:lnTo>
                  <a:lnTo>
                    <a:pt x="1" y="183"/>
                  </a:lnTo>
                  <a:lnTo>
                    <a:pt x="1" y="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14" name="path 11014"/>
            <p:cNvSpPr/>
            <p:nvPr/>
          </p:nvSpPr>
          <p:spPr>
            <a:xfrm>
              <a:off x="761" y="54102"/>
              <a:ext cx="289559" cy="9144"/>
            </a:xfrm>
            <a:custGeom>
              <a:avLst/>
              <a:gdLst/>
              <a:ahLst/>
              <a:cxnLst/>
              <a:rect l="0" t="0" r="0" b="0"/>
              <a:pathLst>
                <a:path w="455" h="14">
                  <a:moveTo>
                    <a:pt x="0" y="4"/>
                  </a:moveTo>
                  <a:lnTo>
                    <a:pt x="0" y="14"/>
                  </a:lnTo>
                  <a:lnTo>
                    <a:pt x="122" y="2"/>
                  </a:lnTo>
                  <a:lnTo>
                    <a:pt x="0" y="4"/>
                  </a:lnTo>
                </a:path>
                <a:path w="455" h="14">
                  <a:moveTo>
                    <a:pt x="0" y="14"/>
                  </a:moveTo>
                  <a:lnTo>
                    <a:pt x="122" y="2"/>
                  </a:lnTo>
                  <a:lnTo>
                    <a:pt x="122" y="14"/>
                  </a:lnTo>
                  <a:lnTo>
                    <a:pt x="0" y="14"/>
                  </a:lnTo>
                </a:path>
                <a:path w="455" h="14">
                  <a:moveTo>
                    <a:pt x="141" y="2"/>
                  </a:moveTo>
                  <a:lnTo>
                    <a:pt x="141" y="14"/>
                  </a:lnTo>
                  <a:lnTo>
                    <a:pt x="160" y="2"/>
                  </a:lnTo>
                  <a:lnTo>
                    <a:pt x="141" y="2"/>
                  </a:lnTo>
                </a:path>
                <a:path w="455" h="14">
                  <a:moveTo>
                    <a:pt x="141" y="14"/>
                  </a:moveTo>
                  <a:lnTo>
                    <a:pt x="160" y="2"/>
                  </a:lnTo>
                  <a:lnTo>
                    <a:pt x="160" y="14"/>
                  </a:lnTo>
                  <a:lnTo>
                    <a:pt x="141" y="14"/>
                  </a:lnTo>
                </a:path>
                <a:path w="455" h="14">
                  <a:moveTo>
                    <a:pt x="180" y="2"/>
                  </a:moveTo>
                  <a:lnTo>
                    <a:pt x="180" y="14"/>
                  </a:lnTo>
                  <a:lnTo>
                    <a:pt x="275" y="2"/>
                  </a:lnTo>
                  <a:lnTo>
                    <a:pt x="180" y="2"/>
                  </a:lnTo>
                </a:path>
                <a:path w="455" h="14">
                  <a:moveTo>
                    <a:pt x="180" y="14"/>
                  </a:moveTo>
                  <a:lnTo>
                    <a:pt x="275" y="2"/>
                  </a:lnTo>
                  <a:lnTo>
                    <a:pt x="275" y="12"/>
                  </a:lnTo>
                  <a:lnTo>
                    <a:pt x="180" y="14"/>
                  </a:lnTo>
                </a:path>
                <a:path w="455" h="14">
                  <a:moveTo>
                    <a:pt x="295" y="2"/>
                  </a:moveTo>
                  <a:lnTo>
                    <a:pt x="295" y="12"/>
                  </a:lnTo>
                  <a:lnTo>
                    <a:pt x="314" y="2"/>
                  </a:lnTo>
                  <a:lnTo>
                    <a:pt x="295" y="2"/>
                  </a:lnTo>
                </a:path>
                <a:path w="455" h="14">
                  <a:moveTo>
                    <a:pt x="295" y="12"/>
                  </a:moveTo>
                  <a:lnTo>
                    <a:pt x="314" y="2"/>
                  </a:lnTo>
                  <a:lnTo>
                    <a:pt x="314" y="12"/>
                  </a:lnTo>
                  <a:lnTo>
                    <a:pt x="295" y="12"/>
                  </a:lnTo>
                </a:path>
                <a:path w="455" h="14">
                  <a:moveTo>
                    <a:pt x="333" y="0"/>
                  </a:moveTo>
                  <a:lnTo>
                    <a:pt x="333" y="12"/>
                  </a:lnTo>
                  <a:lnTo>
                    <a:pt x="455" y="0"/>
                  </a:lnTo>
                  <a:lnTo>
                    <a:pt x="333" y="0"/>
                  </a:lnTo>
                </a:path>
                <a:path w="455" h="14">
                  <a:moveTo>
                    <a:pt x="333" y="12"/>
                  </a:moveTo>
                  <a:lnTo>
                    <a:pt x="455" y="0"/>
                  </a:lnTo>
                  <a:lnTo>
                    <a:pt x="455" y="12"/>
                  </a:lnTo>
                  <a:lnTo>
                    <a:pt x="333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16" name="path 11016"/>
            <p:cNvSpPr/>
            <p:nvPr/>
          </p:nvSpPr>
          <p:spPr>
            <a:xfrm>
              <a:off x="1524" y="54102"/>
              <a:ext cx="690371" cy="244601"/>
            </a:xfrm>
            <a:custGeom>
              <a:avLst/>
              <a:gdLst/>
              <a:ahLst/>
              <a:cxnLst/>
              <a:rect l="0" t="0" r="0" b="0"/>
              <a:pathLst>
                <a:path w="1087" h="385">
                  <a:moveTo>
                    <a:pt x="454" y="0"/>
                  </a:moveTo>
                  <a:lnTo>
                    <a:pt x="454" y="12"/>
                  </a:lnTo>
                  <a:moveTo>
                    <a:pt x="541" y="247"/>
                  </a:moveTo>
                  <a:lnTo>
                    <a:pt x="517" y="326"/>
                  </a:lnTo>
                  <a:lnTo>
                    <a:pt x="572" y="326"/>
                  </a:lnTo>
                  <a:moveTo>
                    <a:pt x="557" y="304"/>
                  </a:moveTo>
                  <a:lnTo>
                    <a:pt x="557" y="347"/>
                  </a:lnTo>
                  <a:moveTo>
                    <a:pt x="605" y="347"/>
                  </a:moveTo>
                  <a:lnTo>
                    <a:pt x="605" y="343"/>
                  </a:lnTo>
                  <a:moveTo>
                    <a:pt x="663" y="347"/>
                  </a:moveTo>
                  <a:lnTo>
                    <a:pt x="685" y="247"/>
                  </a:lnTo>
                  <a:lnTo>
                    <a:pt x="639" y="247"/>
                  </a:lnTo>
                  <a:lnTo>
                    <a:pt x="639" y="259"/>
                  </a:lnTo>
                  <a:moveTo>
                    <a:pt x="718" y="347"/>
                  </a:moveTo>
                  <a:lnTo>
                    <a:pt x="718" y="280"/>
                  </a:lnTo>
                  <a:lnTo>
                    <a:pt x="764" y="280"/>
                  </a:lnTo>
                  <a:moveTo>
                    <a:pt x="783" y="300"/>
                  </a:moveTo>
                  <a:lnTo>
                    <a:pt x="778" y="285"/>
                  </a:lnTo>
                  <a:lnTo>
                    <a:pt x="764" y="280"/>
                  </a:lnTo>
                  <a:moveTo>
                    <a:pt x="785" y="300"/>
                  </a:moveTo>
                  <a:lnTo>
                    <a:pt x="785" y="347"/>
                  </a:lnTo>
                  <a:moveTo>
                    <a:pt x="752" y="347"/>
                  </a:moveTo>
                  <a:lnTo>
                    <a:pt x="752" y="280"/>
                  </a:lnTo>
                  <a:moveTo>
                    <a:pt x="862" y="307"/>
                  </a:moveTo>
                  <a:lnTo>
                    <a:pt x="860" y="333"/>
                  </a:lnTo>
                  <a:moveTo>
                    <a:pt x="836" y="307"/>
                  </a:moveTo>
                  <a:lnTo>
                    <a:pt x="836" y="343"/>
                  </a:lnTo>
                  <a:moveTo>
                    <a:pt x="881" y="287"/>
                  </a:moveTo>
                  <a:lnTo>
                    <a:pt x="874" y="360"/>
                  </a:lnTo>
                  <a:lnTo>
                    <a:pt x="862" y="343"/>
                  </a:lnTo>
                  <a:moveTo>
                    <a:pt x="817" y="287"/>
                  </a:moveTo>
                  <a:lnTo>
                    <a:pt x="817" y="357"/>
                  </a:lnTo>
                  <a:moveTo>
                    <a:pt x="867" y="259"/>
                  </a:moveTo>
                  <a:lnTo>
                    <a:pt x="862" y="280"/>
                  </a:lnTo>
                  <a:moveTo>
                    <a:pt x="831" y="259"/>
                  </a:moveTo>
                  <a:lnTo>
                    <a:pt x="831" y="292"/>
                  </a:lnTo>
                  <a:moveTo>
                    <a:pt x="814" y="252"/>
                  </a:moveTo>
                  <a:lnTo>
                    <a:pt x="881" y="244"/>
                  </a:lnTo>
                  <a:moveTo>
                    <a:pt x="843" y="227"/>
                  </a:moveTo>
                  <a:lnTo>
                    <a:pt x="850" y="242"/>
                  </a:lnTo>
                  <a:moveTo>
                    <a:pt x="831" y="285"/>
                  </a:moveTo>
                  <a:lnTo>
                    <a:pt x="867" y="280"/>
                  </a:lnTo>
                  <a:moveTo>
                    <a:pt x="831" y="266"/>
                  </a:moveTo>
                  <a:lnTo>
                    <a:pt x="865" y="261"/>
                  </a:lnTo>
                  <a:moveTo>
                    <a:pt x="836" y="338"/>
                  </a:moveTo>
                  <a:lnTo>
                    <a:pt x="862" y="336"/>
                  </a:lnTo>
                  <a:moveTo>
                    <a:pt x="836" y="316"/>
                  </a:moveTo>
                  <a:lnTo>
                    <a:pt x="862" y="312"/>
                  </a:lnTo>
                  <a:moveTo>
                    <a:pt x="817" y="300"/>
                  </a:moveTo>
                  <a:lnTo>
                    <a:pt x="881" y="295"/>
                  </a:lnTo>
                  <a:moveTo>
                    <a:pt x="915" y="235"/>
                  </a:moveTo>
                  <a:lnTo>
                    <a:pt x="915" y="357"/>
                  </a:lnTo>
                  <a:moveTo>
                    <a:pt x="915" y="247"/>
                  </a:moveTo>
                  <a:lnTo>
                    <a:pt x="977" y="242"/>
                  </a:lnTo>
                  <a:moveTo>
                    <a:pt x="977" y="235"/>
                  </a:moveTo>
                  <a:lnTo>
                    <a:pt x="977" y="357"/>
                  </a:lnTo>
                  <a:moveTo>
                    <a:pt x="915" y="350"/>
                  </a:moveTo>
                  <a:lnTo>
                    <a:pt x="973" y="347"/>
                  </a:lnTo>
                  <a:lnTo>
                    <a:pt x="977" y="355"/>
                  </a:lnTo>
                  <a:moveTo>
                    <a:pt x="929" y="266"/>
                  </a:moveTo>
                  <a:lnTo>
                    <a:pt x="965" y="261"/>
                  </a:lnTo>
                  <a:moveTo>
                    <a:pt x="965" y="278"/>
                  </a:moveTo>
                  <a:lnTo>
                    <a:pt x="932" y="283"/>
                  </a:lnTo>
                  <a:moveTo>
                    <a:pt x="922" y="304"/>
                  </a:moveTo>
                  <a:lnTo>
                    <a:pt x="965" y="300"/>
                  </a:lnTo>
                  <a:moveTo>
                    <a:pt x="968" y="292"/>
                  </a:moveTo>
                  <a:lnTo>
                    <a:pt x="961" y="331"/>
                  </a:lnTo>
                  <a:lnTo>
                    <a:pt x="953" y="316"/>
                  </a:lnTo>
                  <a:moveTo>
                    <a:pt x="946" y="252"/>
                  </a:moveTo>
                  <a:lnTo>
                    <a:pt x="946" y="345"/>
                  </a:lnTo>
                  <a:moveTo>
                    <a:pt x="1004" y="285"/>
                  </a:moveTo>
                  <a:lnTo>
                    <a:pt x="1033" y="278"/>
                  </a:lnTo>
                  <a:moveTo>
                    <a:pt x="1004" y="338"/>
                  </a:moveTo>
                  <a:lnTo>
                    <a:pt x="1033" y="316"/>
                  </a:lnTo>
                  <a:moveTo>
                    <a:pt x="1033" y="259"/>
                  </a:moveTo>
                  <a:lnTo>
                    <a:pt x="1078" y="254"/>
                  </a:lnTo>
                  <a:moveTo>
                    <a:pt x="1057" y="227"/>
                  </a:moveTo>
                  <a:lnTo>
                    <a:pt x="1057" y="287"/>
                  </a:lnTo>
                  <a:moveTo>
                    <a:pt x="1025" y="295"/>
                  </a:moveTo>
                  <a:lnTo>
                    <a:pt x="1085" y="287"/>
                  </a:lnTo>
                  <a:moveTo>
                    <a:pt x="1037" y="268"/>
                  </a:moveTo>
                  <a:lnTo>
                    <a:pt x="1045" y="285"/>
                  </a:lnTo>
                  <a:moveTo>
                    <a:pt x="1037" y="304"/>
                  </a:moveTo>
                  <a:lnTo>
                    <a:pt x="1037" y="362"/>
                  </a:lnTo>
                  <a:moveTo>
                    <a:pt x="1037" y="312"/>
                  </a:moveTo>
                  <a:lnTo>
                    <a:pt x="1076" y="307"/>
                  </a:lnTo>
                  <a:moveTo>
                    <a:pt x="1076" y="302"/>
                  </a:moveTo>
                  <a:lnTo>
                    <a:pt x="1073" y="362"/>
                  </a:lnTo>
                  <a:moveTo>
                    <a:pt x="1049" y="319"/>
                  </a:moveTo>
                  <a:lnTo>
                    <a:pt x="1049" y="343"/>
                  </a:lnTo>
                  <a:moveTo>
                    <a:pt x="1049" y="323"/>
                  </a:moveTo>
                  <a:lnTo>
                    <a:pt x="1064" y="321"/>
                  </a:lnTo>
                  <a:moveTo>
                    <a:pt x="1037" y="352"/>
                  </a:moveTo>
                  <a:lnTo>
                    <a:pt x="1073" y="350"/>
                  </a:lnTo>
                  <a:moveTo>
                    <a:pt x="1073" y="261"/>
                  </a:moveTo>
                  <a:lnTo>
                    <a:pt x="1064" y="290"/>
                  </a:lnTo>
                  <a:moveTo>
                    <a:pt x="1049" y="338"/>
                  </a:moveTo>
                  <a:lnTo>
                    <a:pt x="1064" y="338"/>
                  </a:lnTo>
                  <a:moveTo>
                    <a:pt x="1064" y="319"/>
                  </a:moveTo>
                  <a:lnTo>
                    <a:pt x="1061" y="338"/>
                  </a:lnTo>
                  <a:moveTo>
                    <a:pt x="1016" y="235"/>
                  </a:moveTo>
                  <a:lnTo>
                    <a:pt x="1016" y="331"/>
                  </a:lnTo>
                  <a:moveTo>
                    <a:pt x="1" y="206"/>
                  </a:moveTo>
                  <a:lnTo>
                    <a:pt x="457" y="203"/>
                  </a:lnTo>
                  <a:lnTo>
                    <a:pt x="457" y="381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18" name="path 11018"/>
            <p:cNvSpPr/>
            <p:nvPr/>
          </p:nvSpPr>
          <p:spPr>
            <a:xfrm>
              <a:off x="2286" y="236982"/>
              <a:ext cx="120395" cy="9144"/>
            </a:xfrm>
            <a:custGeom>
              <a:avLst/>
              <a:gdLst/>
              <a:ahLst/>
              <a:cxnLst/>
              <a:rect l="0" t="0" r="0" b="0"/>
              <a:pathLst>
                <a:path w="189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189" h="14">
                  <a:moveTo>
                    <a:pt x="0" y="14"/>
                  </a:moveTo>
                  <a:lnTo>
                    <a:pt x="189" y="0"/>
                  </a:lnTo>
                  <a:lnTo>
                    <a:pt x="189" y="12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20" name="path 11020"/>
            <p:cNvSpPr/>
            <p:nvPr/>
          </p:nvSpPr>
          <p:spPr>
            <a:xfrm>
              <a:off x="134111" y="227076"/>
              <a:ext cx="25908" cy="25908"/>
            </a:xfrm>
            <a:custGeom>
              <a:avLst/>
              <a:gdLst/>
              <a:ahLst/>
              <a:cxnLst/>
              <a:rect l="0" t="0" r="0" b="0"/>
              <a:pathLst>
                <a:path w="40" h="40">
                  <a:moveTo>
                    <a:pt x="20" y="20"/>
                  </a:moveTo>
                  <a:lnTo>
                    <a:pt x="39" y="1"/>
                  </a:lnTo>
                  <a:lnTo>
                    <a:pt x="20" y="20"/>
                  </a:lnTo>
                  <a:lnTo>
                    <a:pt x="1" y="39"/>
                  </a:lnTo>
                  <a:lnTo>
                    <a:pt x="20" y="20"/>
                  </a:lnTo>
                  <a:lnTo>
                    <a:pt x="1" y="3"/>
                  </a:lnTo>
                  <a:lnTo>
                    <a:pt x="20" y="20"/>
                  </a:lnTo>
                  <a:lnTo>
                    <a:pt x="39" y="3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22" name="path 11022"/>
            <p:cNvSpPr/>
            <p:nvPr/>
          </p:nvSpPr>
          <p:spPr>
            <a:xfrm>
              <a:off x="171450" y="235458"/>
              <a:ext cx="120395" cy="9144"/>
            </a:xfrm>
            <a:custGeom>
              <a:avLst/>
              <a:gdLst/>
              <a:ahLst/>
              <a:cxnLst/>
              <a:rect l="0" t="0" r="0" b="0"/>
              <a:pathLst>
                <a:path w="189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189" h="14">
                  <a:moveTo>
                    <a:pt x="0" y="14"/>
                  </a:moveTo>
                  <a:lnTo>
                    <a:pt x="189" y="0"/>
                  </a:lnTo>
                  <a:lnTo>
                    <a:pt x="189" y="11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24" name="path 11024"/>
            <p:cNvSpPr/>
            <p:nvPr/>
          </p:nvSpPr>
          <p:spPr>
            <a:xfrm>
              <a:off x="3048" y="235458"/>
              <a:ext cx="682751" cy="244601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4" y="0"/>
                  </a:moveTo>
                  <a:lnTo>
                    <a:pt x="454" y="11"/>
                  </a:lnTo>
                  <a:moveTo>
                    <a:pt x="517" y="249"/>
                  </a:moveTo>
                  <a:lnTo>
                    <a:pt x="538" y="249"/>
                  </a:lnTo>
                  <a:moveTo>
                    <a:pt x="538" y="292"/>
                  </a:moveTo>
                  <a:lnTo>
                    <a:pt x="550" y="287"/>
                  </a:lnTo>
                  <a:lnTo>
                    <a:pt x="560" y="278"/>
                  </a:lnTo>
                  <a:lnTo>
                    <a:pt x="560" y="263"/>
                  </a:lnTo>
                  <a:lnTo>
                    <a:pt x="550" y="254"/>
                  </a:lnTo>
                  <a:lnTo>
                    <a:pt x="538" y="249"/>
                  </a:lnTo>
                  <a:moveTo>
                    <a:pt x="538" y="292"/>
                  </a:moveTo>
                  <a:lnTo>
                    <a:pt x="529" y="292"/>
                  </a:lnTo>
                  <a:moveTo>
                    <a:pt x="560" y="314"/>
                  </a:moveTo>
                  <a:lnTo>
                    <a:pt x="557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6"/>
                  </a:lnTo>
                  <a:moveTo>
                    <a:pt x="538" y="347"/>
                  </a:moveTo>
                  <a:lnTo>
                    <a:pt x="548" y="345"/>
                  </a:lnTo>
                  <a:lnTo>
                    <a:pt x="557" y="336"/>
                  </a:lnTo>
                  <a:lnTo>
                    <a:pt x="560" y="326"/>
                  </a:lnTo>
                  <a:moveTo>
                    <a:pt x="538" y="347"/>
                  </a:moveTo>
                  <a:lnTo>
                    <a:pt x="517" y="347"/>
                  </a:lnTo>
                  <a:moveTo>
                    <a:pt x="596" y="347"/>
                  </a:moveTo>
                  <a:lnTo>
                    <a:pt x="596" y="343"/>
                  </a:lnTo>
                  <a:moveTo>
                    <a:pt x="663" y="249"/>
                  </a:moveTo>
                  <a:lnTo>
                    <a:pt x="646" y="259"/>
                  </a:lnTo>
                  <a:lnTo>
                    <a:pt x="634" y="276"/>
                  </a:lnTo>
                  <a:lnTo>
                    <a:pt x="630" y="295"/>
                  </a:lnTo>
                  <a:moveTo>
                    <a:pt x="630" y="292"/>
                  </a:moveTo>
                  <a:lnTo>
                    <a:pt x="630" y="326"/>
                  </a:lnTo>
                  <a:moveTo>
                    <a:pt x="630" y="326"/>
                  </a:moveTo>
                  <a:lnTo>
                    <a:pt x="632" y="336"/>
                  </a:lnTo>
                  <a:lnTo>
                    <a:pt x="639" y="345"/>
                  </a:lnTo>
                  <a:lnTo>
                    <a:pt x="651" y="347"/>
                  </a:lnTo>
                  <a:lnTo>
                    <a:pt x="661" y="345"/>
                  </a:lnTo>
                  <a:lnTo>
                    <a:pt x="670" y="336"/>
                  </a:lnTo>
                  <a:lnTo>
                    <a:pt x="673" y="326"/>
                  </a:lnTo>
                  <a:moveTo>
                    <a:pt x="673" y="326"/>
                  </a:moveTo>
                  <a:lnTo>
                    <a:pt x="673" y="314"/>
                  </a:lnTo>
                  <a:moveTo>
                    <a:pt x="673" y="314"/>
                  </a:moveTo>
                  <a:lnTo>
                    <a:pt x="670" y="302"/>
                  </a:lnTo>
                  <a:lnTo>
                    <a:pt x="663" y="295"/>
                  </a:lnTo>
                  <a:lnTo>
                    <a:pt x="651" y="292"/>
                  </a:lnTo>
                  <a:moveTo>
                    <a:pt x="651" y="292"/>
                  </a:moveTo>
                  <a:lnTo>
                    <a:pt x="630" y="292"/>
                  </a:lnTo>
                  <a:moveTo>
                    <a:pt x="706" y="347"/>
                  </a:moveTo>
                  <a:lnTo>
                    <a:pt x="706" y="283"/>
                  </a:lnTo>
                  <a:lnTo>
                    <a:pt x="754" y="283"/>
                  </a:lnTo>
                  <a:moveTo>
                    <a:pt x="773" y="302"/>
                  </a:moveTo>
                  <a:lnTo>
                    <a:pt x="769" y="287"/>
                  </a:lnTo>
                  <a:lnTo>
                    <a:pt x="754" y="283"/>
                  </a:lnTo>
                  <a:moveTo>
                    <a:pt x="773" y="302"/>
                  </a:moveTo>
                  <a:lnTo>
                    <a:pt x="773" y="347"/>
                  </a:lnTo>
                  <a:moveTo>
                    <a:pt x="740" y="347"/>
                  </a:moveTo>
                  <a:lnTo>
                    <a:pt x="740" y="283"/>
                  </a:lnTo>
                  <a:moveTo>
                    <a:pt x="853" y="309"/>
                  </a:moveTo>
                  <a:lnTo>
                    <a:pt x="848" y="333"/>
                  </a:lnTo>
                  <a:moveTo>
                    <a:pt x="824" y="309"/>
                  </a:moveTo>
                  <a:lnTo>
                    <a:pt x="824" y="343"/>
                  </a:lnTo>
                  <a:moveTo>
                    <a:pt x="872" y="287"/>
                  </a:moveTo>
                  <a:lnTo>
                    <a:pt x="862" y="360"/>
                  </a:lnTo>
                  <a:lnTo>
                    <a:pt x="850" y="343"/>
                  </a:lnTo>
                  <a:moveTo>
                    <a:pt x="807" y="290"/>
                  </a:moveTo>
                  <a:lnTo>
                    <a:pt x="807" y="360"/>
                  </a:lnTo>
                  <a:moveTo>
                    <a:pt x="855" y="259"/>
                  </a:moveTo>
                  <a:lnTo>
                    <a:pt x="853" y="283"/>
                  </a:lnTo>
                  <a:moveTo>
                    <a:pt x="819" y="259"/>
                  </a:moveTo>
                  <a:lnTo>
                    <a:pt x="819" y="292"/>
                  </a:lnTo>
                  <a:moveTo>
                    <a:pt x="802" y="251"/>
                  </a:moveTo>
                  <a:lnTo>
                    <a:pt x="872" y="244"/>
                  </a:lnTo>
                  <a:moveTo>
                    <a:pt x="833" y="230"/>
                  </a:moveTo>
                  <a:lnTo>
                    <a:pt x="838" y="242"/>
                  </a:lnTo>
                  <a:moveTo>
                    <a:pt x="819" y="285"/>
                  </a:moveTo>
                  <a:lnTo>
                    <a:pt x="855" y="283"/>
                  </a:lnTo>
                  <a:moveTo>
                    <a:pt x="819" y="266"/>
                  </a:moveTo>
                  <a:lnTo>
                    <a:pt x="853" y="263"/>
                  </a:lnTo>
                  <a:moveTo>
                    <a:pt x="824" y="338"/>
                  </a:moveTo>
                  <a:lnTo>
                    <a:pt x="853" y="336"/>
                  </a:lnTo>
                  <a:moveTo>
                    <a:pt x="824" y="316"/>
                  </a:moveTo>
                  <a:lnTo>
                    <a:pt x="850" y="314"/>
                  </a:lnTo>
                  <a:moveTo>
                    <a:pt x="807" y="302"/>
                  </a:moveTo>
                  <a:lnTo>
                    <a:pt x="870" y="295"/>
                  </a:lnTo>
                  <a:moveTo>
                    <a:pt x="905" y="235"/>
                  </a:moveTo>
                  <a:lnTo>
                    <a:pt x="905" y="360"/>
                  </a:lnTo>
                  <a:moveTo>
                    <a:pt x="905" y="249"/>
                  </a:moveTo>
                  <a:lnTo>
                    <a:pt x="965" y="244"/>
                  </a:lnTo>
                  <a:moveTo>
                    <a:pt x="965" y="237"/>
                  </a:moveTo>
                  <a:lnTo>
                    <a:pt x="965" y="360"/>
                  </a:lnTo>
                  <a:moveTo>
                    <a:pt x="905" y="350"/>
                  </a:moveTo>
                  <a:lnTo>
                    <a:pt x="963" y="347"/>
                  </a:lnTo>
                  <a:lnTo>
                    <a:pt x="965" y="355"/>
                  </a:lnTo>
                  <a:moveTo>
                    <a:pt x="917" y="266"/>
                  </a:moveTo>
                  <a:lnTo>
                    <a:pt x="956" y="261"/>
                  </a:lnTo>
                  <a:moveTo>
                    <a:pt x="953" y="278"/>
                  </a:moveTo>
                  <a:lnTo>
                    <a:pt x="920" y="283"/>
                  </a:lnTo>
                  <a:moveTo>
                    <a:pt x="910" y="304"/>
                  </a:moveTo>
                  <a:lnTo>
                    <a:pt x="956" y="300"/>
                  </a:lnTo>
                  <a:moveTo>
                    <a:pt x="956" y="295"/>
                  </a:moveTo>
                  <a:lnTo>
                    <a:pt x="951" y="333"/>
                  </a:lnTo>
                  <a:lnTo>
                    <a:pt x="941" y="316"/>
                  </a:lnTo>
                  <a:moveTo>
                    <a:pt x="934" y="251"/>
                  </a:moveTo>
                  <a:lnTo>
                    <a:pt x="934" y="345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40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4"/>
                  </a:lnTo>
                  <a:moveTo>
                    <a:pt x="1045" y="227"/>
                  </a:moveTo>
                  <a:lnTo>
                    <a:pt x="1045" y="290"/>
                  </a:lnTo>
                  <a:moveTo>
                    <a:pt x="1016" y="295"/>
                  </a:moveTo>
                  <a:lnTo>
                    <a:pt x="1073" y="287"/>
                  </a:lnTo>
                  <a:moveTo>
                    <a:pt x="1028" y="268"/>
                  </a:moveTo>
                  <a:lnTo>
                    <a:pt x="1035" y="285"/>
                  </a:lnTo>
                  <a:moveTo>
                    <a:pt x="1028" y="304"/>
                  </a:moveTo>
                  <a:lnTo>
                    <a:pt x="1028" y="362"/>
                  </a:lnTo>
                  <a:moveTo>
                    <a:pt x="1028" y="311"/>
                  </a:moveTo>
                  <a:lnTo>
                    <a:pt x="1066" y="307"/>
                  </a:lnTo>
                  <a:moveTo>
                    <a:pt x="1066" y="302"/>
                  </a:moveTo>
                  <a:lnTo>
                    <a:pt x="1061" y="362"/>
                  </a:lnTo>
                  <a:moveTo>
                    <a:pt x="1037" y="321"/>
                  </a:moveTo>
                  <a:lnTo>
                    <a:pt x="1037" y="343"/>
                  </a:lnTo>
                  <a:moveTo>
                    <a:pt x="1037" y="323"/>
                  </a:moveTo>
                  <a:lnTo>
                    <a:pt x="1052" y="321"/>
                  </a:lnTo>
                  <a:moveTo>
                    <a:pt x="1028" y="355"/>
                  </a:moveTo>
                  <a:lnTo>
                    <a:pt x="1061" y="350"/>
                  </a:lnTo>
                  <a:moveTo>
                    <a:pt x="1061" y="261"/>
                  </a:moveTo>
                  <a:lnTo>
                    <a:pt x="1054" y="290"/>
                  </a:lnTo>
                  <a:moveTo>
                    <a:pt x="1037" y="340"/>
                  </a:moveTo>
                  <a:lnTo>
                    <a:pt x="1054" y="338"/>
                  </a:lnTo>
                  <a:moveTo>
                    <a:pt x="1052" y="319"/>
                  </a:moveTo>
                  <a:lnTo>
                    <a:pt x="1050" y="338"/>
                  </a:lnTo>
                  <a:moveTo>
                    <a:pt x="1004" y="235"/>
                  </a:moveTo>
                  <a:lnTo>
                    <a:pt x="1004" y="333"/>
                  </a:lnTo>
                  <a:moveTo>
                    <a:pt x="1" y="206"/>
                  </a:moveTo>
                  <a:lnTo>
                    <a:pt x="454" y="203"/>
                  </a:lnTo>
                  <a:lnTo>
                    <a:pt x="457" y="381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26" name="path 11026"/>
            <p:cNvSpPr/>
            <p:nvPr/>
          </p:nvSpPr>
          <p:spPr>
            <a:xfrm>
              <a:off x="3810" y="418338"/>
              <a:ext cx="289559" cy="9144"/>
            </a:xfrm>
            <a:custGeom>
              <a:avLst/>
              <a:gdLst/>
              <a:ahLst/>
              <a:cxnLst/>
              <a:rect l="0" t="0" r="0" b="0"/>
              <a:pathLst>
                <a:path w="455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455" h="14">
                  <a:moveTo>
                    <a:pt x="0" y="14"/>
                  </a:moveTo>
                  <a:lnTo>
                    <a:pt x="189" y="0"/>
                  </a:lnTo>
                  <a:lnTo>
                    <a:pt x="189" y="12"/>
                  </a:lnTo>
                  <a:lnTo>
                    <a:pt x="0" y="14"/>
                  </a:lnTo>
                </a:path>
                <a:path w="455" h="14">
                  <a:moveTo>
                    <a:pt x="211" y="0"/>
                  </a:moveTo>
                  <a:lnTo>
                    <a:pt x="211" y="12"/>
                  </a:lnTo>
                  <a:lnTo>
                    <a:pt x="215" y="0"/>
                  </a:lnTo>
                  <a:lnTo>
                    <a:pt x="211" y="0"/>
                  </a:lnTo>
                </a:path>
                <a:path w="455" h="14">
                  <a:moveTo>
                    <a:pt x="211" y="12"/>
                  </a:moveTo>
                  <a:lnTo>
                    <a:pt x="215" y="0"/>
                  </a:lnTo>
                  <a:lnTo>
                    <a:pt x="215" y="12"/>
                  </a:lnTo>
                  <a:lnTo>
                    <a:pt x="211" y="12"/>
                  </a:lnTo>
                </a:path>
                <a:path w="455" h="14">
                  <a:moveTo>
                    <a:pt x="240" y="0"/>
                  </a:moveTo>
                  <a:lnTo>
                    <a:pt x="240" y="12"/>
                  </a:lnTo>
                  <a:lnTo>
                    <a:pt x="242" y="0"/>
                  </a:lnTo>
                  <a:lnTo>
                    <a:pt x="240" y="0"/>
                  </a:lnTo>
                </a:path>
                <a:path w="455" h="14">
                  <a:moveTo>
                    <a:pt x="240" y="12"/>
                  </a:moveTo>
                  <a:lnTo>
                    <a:pt x="242" y="0"/>
                  </a:lnTo>
                  <a:lnTo>
                    <a:pt x="242" y="12"/>
                  </a:lnTo>
                  <a:lnTo>
                    <a:pt x="240" y="12"/>
                  </a:lnTo>
                </a:path>
                <a:path w="455" h="14">
                  <a:moveTo>
                    <a:pt x="266" y="0"/>
                  </a:moveTo>
                  <a:lnTo>
                    <a:pt x="266" y="12"/>
                  </a:lnTo>
                  <a:lnTo>
                    <a:pt x="455" y="0"/>
                  </a:lnTo>
                  <a:lnTo>
                    <a:pt x="266" y="0"/>
                  </a:lnTo>
                </a:path>
                <a:path w="455" h="14">
                  <a:moveTo>
                    <a:pt x="266" y="12"/>
                  </a:moveTo>
                  <a:lnTo>
                    <a:pt x="455" y="0"/>
                  </a:lnTo>
                  <a:lnTo>
                    <a:pt x="455" y="9"/>
                  </a:lnTo>
                  <a:lnTo>
                    <a:pt x="266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28" name="path 11028"/>
            <p:cNvSpPr/>
            <p:nvPr/>
          </p:nvSpPr>
          <p:spPr>
            <a:xfrm>
              <a:off x="4571" y="418338"/>
              <a:ext cx="682752" cy="244601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4" y="0"/>
                  </a:moveTo>
                  <a:lnTo>
                    <a:pt x="454" y="9"/>
                  </a:lnTo>
                  <a:moveTo>
                    <a:pt x="517" y="247"/>
                  </a:moveTo>
                  <a:lnTo>
                    <a:pt x="538" y="247"/>
                  </a:lnTo>
                  <a:moveTo>
                    <a:pt x="538" y="290"/>
                  </a:moveTo>
                  <a:lnTo>
                    <a:pt x="550" y="285"/>
                  </a:lnTo>
                  <a:lnTo>
                    <a:pt x="560" y="276"/>
                  </a:lnTo>
                  <a:lnTo>
                    <a:pt x="560" y="261"/>
                  </a:lnTo>
                  <a:lnTo>
                    <a:pt x="550" y="252"/>
                  </a:lnTo>
                  <a:lnTo>
                    <a:pt x="538" y="247"/>
                  </a:lnTo>
                  <a:moveTo>
                    <a:pt x="538" y="290"/>
                  </a:moveTo>
                  <a:lnTo>
                    <a:pt x="529" y="290"/>
                  </a:lnTo>
                  <a:moveTo>
                    <a:pt x="560" y="314"/>
                  </a:moveTo>
                  <a:lnTo>
                    <a:pt x="558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3"/>
                  </a:lnTo>
                  <a:moveTo>
                    <a:pt x="538" y="345"/>
                  </a:moveTo>
                  <a:lnTo>
                    <a:pt x="548" y="343"/>
                  </a:lnTo>
                  <a:lnTo>
                    <a:pt x="558" y="333"/>
                  </a:lnTo>
                  <a:lnTo>
                    <a:pt x="560" y="323"/>
                  </a:lnTo>
                  <a:moveTo>
                    <a:pt x="538" y="348"/>
                  </a:moveTo>
                  <a:lnTo>
                    <a:pt x="517" y="348"/>
                  </a:lnTo>
                  <a:moveTo>
                    <a:pt x="594" y="348"/>
                  </a:moveTo>
                  <a:lnTo>
                    <a:pt x="594" y="340"/>
                  </a:lnTo>
                  <a:moveTo>
                    <a:pt x="627" y="247"/>
                  </a:moveTo>
                  <a:lnTo>
                    <a:pt x="651" y="247"/>
                  </a:lnTo>
                  <a:moveTo>
                    <a:pt x="651" y="290"/>
                  </a:moveTo>
                  <a:lnTo>
                    <a:pt x="663" y="285"/>
                  </a:lnTo>
                  <a:lnTo>
                    <a:pt x="673" y="276"/>
                  </a:lnTo>
                  <a:lnTo>
                    <a:pt x="673" y="261"/>
                  </a:lnTo>
                  <a:lnTo>
                    <a:pt x="663" y="252"/>
                  </a:lnTo>
                  <a:lnTo>
                    <a:pt x="651" y="247"/>
                  </a:lnTo>
                  <a:moveTo>
                    <a:pt x="651" y="290"/>
                  </a:moveTo>
                  <a:lnTo>
                    <a:pt x="639" y="290"/>
                  </a:lnTo>
                  <a:moveTo>
                    <a:pt x="673" y="314"/>
                  </a:moveTo>
                  <a:lnTo>
                    <a:pt x="670" y="302"/>
                  </a:lnTo>
                  <a:lnTo>
                    <a:pt x="661" y="295"/>
                  </a:lnTo>
                  <a:lnTo>
                    <a:pt x="651" y="292"/>
                  </a:lnTo>
                  <a:moveTo>
                    <a:pt x="673" y="314"/>
                  </a:moveTo>
                  <a:lnTo>
                    <a:pt x="673" y="323"/>
                  </a:lnTo>
                  <a:moveTo>
                    <a:pt x="651" y="345"/>
                  </a:moveTo>
                  <a:lnTo>
                    <a:pt x="661" y="343"/>
                  </a:lnTo>
                  <a:lnTo>
                    <a:pt x="670" y="333"/>
                  </a:lnTo>
                  <a:lnTo>
                    <a:pt x="673" y="323"/>
                  </a:lnTo>
                  <a:moveTo>
                    <a:pt x="651" y="348"/>
                  </a:moveTo>
                  <a:lnTo>
                    <a:pt x="627" y="348"/>
                  </a:lnTo>
                  <a:moveTo>
                    <a:pt x="706" y="348"/>
                  </a:moveTo>
                  <a:lnTo>
                    <a:pt x="706" y="280"/>
                  </a:lnTo>
                  <a:lnTo>
                    <a:pt x="754" y="280"/>
                  </a:lnTo>
                  <a:moveTo>
                    <a:pt x="774" y="300"/>
                  </a:moveTo>
                  <a:lnTo>
                    <a:pt x="769" y="285"/>
                  </a:lnTo>
                  <a:lnTo>
                    <a:pt x="754" y="280"/>
                  </a:lnTo>
                  <a:moveTo>
                    <a:pt x="774" y="300"/>
                  </a:moveTo>
                  <a:lnTo>
                    <a:pt x="774" y="348"/>
                  </a:lnTo>
                  <a:moveTo>
                    <a:pt x="740" y="348"/>
                  </a:moveTo>
                  <a:lnTo>
                    <a:pt x="740" y="280"/>
                  </a:lnTo>
                  <a:moveTo>
                    <a:pt x="850" y="307"/>
                  </a:moveTo>
                  <a:lnTo>
                    <a:pt x="848" y="331"/>
                  </a:lnTo>
                  <a:moveTo>
                    <a:pt x="824" y="307"/>
                  </a:moveTo>
                  <a:lnTo>
                    <a:pt x="824" y="343"/>
                  </a:lnTo>
                  <a:moveTo>
                    <a:pt x="870" y="285"/>
                  </a:moveTo>
                  <a:lnTo>
                    <a:pt x="862" y="357"/>
                  </a:lnTo>
                  <a:lnTo>
                    <a:pt x="850" y="343"/>
                  </a:lnTo>
                  <a:moveTo>
                    <a:pt x="805" y="288"/>
                  </a:moveTo>
                  <a:lnTo>
                    <a:pt x="805" y="357"/>
                  </a:lnTo>
                  <a:moveTo>
                    <a:pt x="855" y="256"/>
                  </a:moveTo>
                  <a:lnTo>
                    <a:pt x="850" y="280"/>
                  </a:lnTo>
                  <a:moveTo>
                    <a:pt x="819" y="256"/>
                  </a:moveTo>
                  <a:lnTo>
                    <a:pt x="819" y="290"/>
                  </a:lnTo>
                  <a:moveTo>
                    <a:pt x="802" y="252"/>
                  </a:moveTo>
                  <a:lnTo>
                    <a:pt x="870" y="244"/>
                  </a:lnTo>
                  <a:moveTo>
                    <a:pt x="831" y="228"/>
                  </a:moveTo>
                  <a:lnTo>
                    <a:pt x="838" y="240"/>
                  </a:lnTo>
                  <a:moveTo>
                    <a:pt x="819" y="283"/>
                  </a:moveTo>
                  <a:lnTo>
                    <a:pt x="855" y="280"/>
                  </a:lnTo>
                  <a:moveTo>
                    <a:pt x="819" y="263"/>
                  </a:moveTo>
                  <a:lnTo>
                    <a:pt x="853" y="261"/>
                  </a:lnTo>
                  <a:moveTo>
                    <a:pt x="824" y="336"/>
                  </a:moveTo>
                  <a:lnTo>
                    <a:pt x="850" y="333"/>
                  </a:lnTo>
                  <a:moveTo>
                    <a:pt x="824" y="314"/>
                  </a:moveTo>
                  <a:lnTo>
                    <a:pt x="850" y="312"/>
                  </a:lnTo>
                  <a:moveTo>
                    <a:pt x="805" y="300"/>
                  </a:moveTo>
                  <a:lnTo>
                    <a:pt x="870" y="292"/>
                  </a:lnTo>
                  <a:moveTo>
                    <a:pt x="906" y="232"/>
                  </a:moveTo>
                  <a:lnTo>
                    <a:pt x="906" y="357"/>
                  </a:lnTo>
                  <a:moveTo>
                    <a:pt x="906" y="247"/>
                  </a:moveTo>
                  <a:lnTo>
                    <a:pt x="966" y="242"/>
                  </a:lnTo>
                  <a:moveTo>
                    <a:pt x="966" y="235"/>
                  </a:moveTo>
                  <a:lnTo>
                    <a:pt x="966" y="357"/>
                  </a:lnTo>
                  <a:moveTo>
                    <a:pt x="906" y="350"/>
                  </a:moveTo>
                  <a:lnTo>
                    <a:pt x="961" y="345"/>
                  </a:lnTo>
                  <a:lnTo>
                    <a:pt x="966" y="355"/>
                  </a:lnTo>
                  <a:moveTo>
                    <a:pt x="918" y="263"/>
                  </a:moveTo>
                  <a:lnTo>
                    <a:pt x="954" y="259"/>
                  </a:lnTo>
                  <a:moveTo>
                    <a:pt x="954" y="278"/>
                  </a:moveTo>
                  <a:lnTo>
                    <a:pt x="920" y="280"/>
                  </a:lnTo>
                  <a:moveTo>
                    <a:pt x="910" y="304"/>
                  </a:moveTo>
                  <a:lnTo>
                    <a:pt x="954" y="297"/>
                  </a:lnTo>
                  <a:moveTo>
                    <a:pt x="956" y="292"/>
                  </a:moveTo>
                  <a:lnTo>
                    <a:pt x="951" y="331"/>
                  </a:lnTo>
                  <a:lnTo>
                    <a:pt x="942" y="316"/>
                  </a:lnTo>
                  <a:moveTo>
                    <a:pt x="934" y="249"/>
                  </a:moveTo>
                  <a:lnTo>
                    <a:pt x="934" y="343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38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2"/>
                  </a:lnTo>
                  <a:moveTo>
                    <a:pt x="1045" y="225"/>
                  </a:moveTo>
                  <a:lnTo>
                    <a:pt x="1045" y="288"/>
                  </a:lnTo>
                  <a:moveTo>
                    <a:pt x="1016" y="292"/>
                  </a:moveTo>
                  <a:lnTo>
                    <a:pt x="1074" y="285"/>
                  </a:lnTo>
                  <a:moveTo>
                    <a:pt x="1026" y="266"/>
                  </a:moveTo>
                  <a:lnTo>
                    <a:pt x="1035" y="285"/>
                  </a:lnTo>
                  <a:moveTo>
                    <a:pt x="1026" y="302"/>
                  </a:moveTo>
                  <a:lnTo>
                    <a:pt x="1026" y="360"/>
                  </a:lnTo>
                  <a:moveTo>
                    <a:pt x="1026" y="309"/>
                  </a:moveTo>
                  <a:lnTo>
                    <a:pt x="1064" y="304"/>
                  </a:lnTo>
                  <a:moveTo>
                    <a:pt x="1064" y="300"/>
                  </a:moveTo>
                  <a:lnTo>
                    <a:pt x="1062" y="362"/>
                  </a:lnTo>
                  <a:moveTo>
                    <a:pt x="1038" y="319"/>
                  </a:moveTo>
                  <a:lnTo>
                    <a:pt x="1038" y="343"/>
                  </a:lnTo>
                  <a:moveTo>
                    <a:pt x="1038" y="321"/>
                  </a:moveTo>
                  <a:lnTo>
                    <a:pt x="1052" y="319"/>
                  </a:lnTo>
                  <a:moveTo>
                    <a:pt x="1026" y="352"/>
                  </a:moveTo>
                  <a:lnTo>
                    <a:pt x="1062" y="350"/>
                  </a:lnTo>
                  <a:moveTo>
                    <a:pt x="1062" y="259"/>
                  </a:moveTo>
                  <a:lnTo>
                    <a:pt x="1054" y="290"/>
                  </a:lnTo>
                  <a:moveTo>
                    <a:pt x="1038" y="338"/>
                  </a:moveTo>
                  <a:lnTo>
                    <a:pt x="1054" y="336"/>
                  </a:lnTo>
                  <a:moveTo>
                    <a:pt x="1052" y="316"/>
                  </a:moveTo>
                  <a:lnTo>
                    <a:pt x="1050" y="336"/>
                  </a:lnTo>
                  <a:moveTo>
                    <a:pt x="1004" y="232"/>
                  </a:moveTo>
                  <a:lnTo>
                    <a:pt x="1004" y="331"/>
                  </a:lnTo>
                  <a:moveTo>
                    <a:pt x="1" y="206"/>
                  </a:moveTo>
                  <a:lnTo>
                    <a:pt x="454" y="201"/>
                  </a:lnTo>
                  <a:lnTo>
                    <a:pt x="457" y="379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30" name="path 11030"/>
            <p:cNvSpPr/>
            <p:nvPr/>
          </p:nvSpPr>
          <p:spPr>
            <a:xfrm>
              <a:off x="5333" y="601218"/>
              <a:ext cx="59436" cy="7619"/>
            </a:xfrm>
            <a:custGeom>
              <a:avLst/>
              <a:gdLst/>
              <a:ahLst/>
              <a:cxnLst/>
              <a:rect l="0" t="0" r="0" b="0"/>
              <a:pathLst>
                <a:path w="93" h="11">
                  <a:moveTo>
                    <a:pt x="0" y="0"/>
                  </a:moveTo>
                  <a:lnTo>
                    <a:pt x="0" y="11"/>
                  </a:lnTo>
                  <a:lnTo>
                    <a:pt x="93" y="0"/>
                  </a:lnTo>
                  <a:lnTo>
                    <a:pt x="0" y="0"/>
                  </a:lnTo>
                </a:path>
                <a:path w="93" h="11">
                  <a:moveTo>
                    <a:pt x="0" y="11"/>
                  </a:moveTo>
                  <a:lnTo>
                    <a:pt x="93" y="0"/>
                  </a:lnTo>
                  <a:lnTo>
                    <a:pt x="93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32" name="path 11032"/>
            <p:cNvSpPr/>
            <p:nvPr/>
          </p:nvSpPr>
          <p:spPr>
            <a:xfrm>
              <a:off x="77724" y="600456"/>
              <a:ext cx="22438" cy="10667"/>
            </a:xfrm>
            <a:custGeom>
              <a:avLst/>
              <a:gdLst/>
              <a:ahLst/>
              <a:cxnLst/>
              <a:rect l="0" t="0" r="0" b="0"/>
              <a:pathLst>
                <a:path w="35" h="16">
                  <a:moveTo>
                    <a:pt x="5" y="8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5" y="15"/>
                  </a:lnTo>
                  <a:moveTo>
                    <a:pt x="3" y="10"/>
                  </a:moveTo>
                  <a:lnTo>
                    <a:pt x="5" y="13"/>
                  </a:lnTo>
                  <a:moveTo>
                    <a:pt x="1" y="10"/>
                  </a:moveTo>
                  <a:lnTo>
                    <a:pt x="1" y="6"/>
                  </a:lnTo>
                  <a:moveTo>
                    <a:pt x="5" y="3"/>
                  </a:moveTo>
                  <a:lnTo>
                    <a:pt x="3" y="6"/>
                  </a:lnTo>
                  <a:moveTo>
                    <a:pt x="5" y="1"/>
                  </a:moveTo>
                  <a:lnTo>
                    <a:pt x="8" y="1"/>
                  </a:lnTo>
                  <a:moveTo>
                    <a:pt x="13" y="15"/>
                  </a:moveTo>
                  <a:lnTo>
                    <a:pt x="17" y="1"/>
                  </a:lnTo>
                  <a:lnTo>
                    <a:pt x="22" y="15"/>
                  </a:lnTo>
                  <a:moveTo>
                    <a:pt x="22" y="10"/>
                  </a:moveTo>
                  <a:lnTo>
                    <a:pt x="15" y="10"/>
                  </a:lnTo>
                  <a:moveTo>
                    <a:pt x="34" y="1"/>
                  </a:moveTo>
                  <a:lnTo>
                    <a:pt x="32" y="1"/>
                  </a:lnTo>
                  <a:moveTo>
                    <a:pt x="32" y="1"/>
                  </a:moveTo>
                  <a:lnTo>
                    <a:pt x="32" y="6"/>
                  </a:lnTo>
                  <a:moveTo>
                    <a:pt x="29" y="6"/>
                  </a:moveTo>
                  <a:lnTo>
                    <a:pt x="34" y="8"/>
                  </a:lnTo>
                  <a:moveTo>
                    <a:pt x="32" y="13"/>
                  </a:moveTo>
                  <a:lnTo>
                    <a:pt x="32" y="8"/>
                  </a:lnTo>
                  <a:moveTo>
                    <a:pt x="27" y="10"/>
                  </a:moveTo>
                  <a:lnTo>
                    <a:pt x="32" y="1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34" name="path 11034"/>
            <p:cNvSpPr/>
            <p:nvPr/>
          </p:nvSpPr>
          <p:spPr>
            <a:xfrm>
              <a:off x="119633" y="599694"/>
              <a:ext cx="60960" cy="7620"/>
            </a:xfrm>
            <a:custGeom>
              <a:avLst/>
              <a:gdLst/>
              <a:ahLst/>
              <a:cxnLst/>
              <a:rect l="0" t="0" r="0" b="0"/>
              <a:pathLst>
                <a:path w="96" h="12">
                  <a:moveTo>
                    <a:pt x="0" y="2"/>
                  </a:moveTo>
                  <a:lnTo>
                    <a:pt x="0" y="12"/>
                  </a:lnTo>
                  <a:lnTo>
                    <a:pt x="96" y="0"/>
                  </a:lnTo>
                  <a:lnTo>
                    <a:pt x="0" y="2"/>
                  </a:lnTo>
                </a:path>
                <a:path w="96" h="12">
                  <a:moveTo>
                    <a:pt x="0" y="12"/>
                  </a:moveTo>
                  <a:lnTo>
                    <a:pt x="96" y="0"/>
                  </a:lnTo>
                  <a:lnTo>
                    <a:pt x="9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36" name="path 11036"/>
            <p:cNvSpPr/>
            <p:nvPr/>
          </p:nvSpPr>
          <p:spPr>
            <a:xfrm>
              <a:off x="193548" y="598932"/>
              <a:ext cx="21335" cy="10667"/>
            </a:xfrm>
            <a:custGeom>
              <a:avLst/>
              <a:gdLst/>
              <a:ahLst/>
              <a:cxnLst/>
              <a:rect l="0" t="0" r="0" b="0"/>
              <a:pathLst>
                <a:path w="33" h="16">
                  <a:moveTo>
                    <a:pt x="5" y="8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3" y="15"/>
                  </a:lnTo>
                  <a:moveTo>
                    <a:pt x="1" y="13"/>
                  </a:moveTo>
                  <a:lnTo>
                    <a:pt x="3" y="15"/>
                  </a:lnTo>
                  <a:moveTo>
                    <a:pt x="1" y="13"/>
                  </a:moveTo>
                  <a:lnTo>
                    <a:pt x="1" y="6"/>
                  </a:lnTo>
                  <a:moveTo>
                    <a:pt x="3" y="3"/>
                  </a:moveTo>
                  <a:lnTo>
                    <a:pt x="1" y="6"/>
                  </a:lnTo>
                  <a:moveTo>
                    <a:pt x="3" y="1"/>
                  </a:moveTo>
                  <a:lnTo>
                    <a:pt x="8" y="1"/>
                  </a:lnTo>
                  <a:moveTo>
                    <a:pt x="13" y="15"/>
                  </a:moveTo>
                  <a:lnTo>
                    <a:pt x="17" y="1"/>
                  </a:lnTo>
                  <a:lnTo>
                    <a:pt x="22" y="15"/>
                  </a:lnTo>
                  <a:moveTo>
                    <a:pt x="20" y="13"/>
                  </a:moveTo>
                  <a:lnTo>
                    <a:pt x="13" y="13"/>
                  </a:lnTo>
                  <a:moveTo>
                    <a:pt x="32" y="3"/>
                  </a:moveTo>
                  <a:lnTo>
                    <a:pt x="30" y="3"/>
                  </a:lnTo>
                  <a:moveTo>
                    <a:pt x="30" y="3"/>
                  </a:moveTo>
                  <a:lnTo>
                    <a:pt x="30" y="8"/>
                  </a:lnTo>
                  <a:moveTo>
                    <a:pt x="30" y="8"/>
                  </a:moveTo>
                  <a:lnTo>
                    <a:pt x="32" y="10"/>
                  </a:lnTo>
                  <a:moveTo>
                    <a:pt x="32" y="15"/>
                  </a:moveTo>
                  <a:lnTo>
                    <a:pt x="32" y="10"/>
                  </a:lnTo>
                  <a:moveTo>
                    <a:pt x="27" y="10"/>
                  </a:moveTo>
                  <a:lnTo>
                    <a:pt x="32" y="1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38" name="path 11038"/>
            <p:cNvSpPr/>
            <p:nvPr/>
          </p:nvSpPr>
          <p:spPr>
            <a:xfrm>
              <a:off x="233933" y="599694"/>
              <a:ext cx="60960" cy="7620"/>
            </a:xfrm>
            <a:custGeom>
              <a:avLst/>
              <a:gdLst/>
              <a:ahLst/>
              <a:cxnLst/>
              <a:rect l="0" t="0" r="0" b="0"/>
              <a:pathLst>
                <a:path w="96" h="12">
                  <a:moveTo>
                    <a:pt x="0" y="0"/>
                  </a:moveTo>
                  <a:lnTo>
                    <a:pt x="0" y="12"/>
                  </a:lnTo>
                  <a:lnTo>
                    <a:pt x="96" y="0"/>
                  </a:lnTo>
                  <a:lnTo>
                    <a:pt x="0" y="0"/>
                  </a:lnTo>
                </a:path>
                <a:path w="96" h="12">
                  <a:moveTo>
                    <a:pt x="0" y="12"/>
                  </a:moveTo>
                  <a:lnTo>
                    <a:pt x="96" y="0"/>
                  </a:lnTo>
                  <a:lnTo>
                    <a:pt x="9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40" name="path 11040"/>
            <p:cNvSpPr/>
            <p:nvPr/>
          </p:nvSpPr>
          <p:spPr>
            <a:xfrm>
              <a:off x="3048" y="599694"/>
              <a:ext cx="682751" cy="244602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9" y="0"/>
                  </a:moveTo>
                  <a:lnTo>
                    <a:pt x="459" y="12"/>
                  </a:lnTo>
                  <a:moveTo>
                    <a:pt x="517" y="247"/>
                  </a:moveTo>
                  <a:lnTo>
                    <a:pt x="538" y="247"/>
                  </a:lnTo>
                  <a:moveTo>
                    <a:pt x="538" y="290"/>
                  </a:moveTo>
                  <a:lnTo>
                    <a:pt x="550" y="285"/>
                  </a:lnTo>
                  <a:lnTo>
                    <a:pt x="560" y="276"/>
                  </a:lnTo>
                  <a:lnTo>
                    <a:pt x="560" y="261"/>
                  </a:lnTo>
                  <a:lnTo>
                    <a:pt x="550" y="252"/>
                  </a:lnTo>
                  <a:lnTo>
                    <a:pt x="538" y="247"/>
                  </a:lnTo>
                  <a:moveTo>
                    <a:pt x="538" y="292"/>
                  </a:moveTo>
                  <a:lnTo>
                    <a:pt x="529" y="292"/>
                  </a:lnTo>
                  <a:moveTo>
                    <a:pt x="560" y="314"/>
                  </a:moveTo>
                  <a:lnTo>
                    <a:pt x="557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6"/>
                  </a:lnTo>
                  <a:moveTo>
                    <a:pt x="538" y="348"/>
                  </a:moveTo>
                  <a:lnTo>
                    <a:pt x="548" y="345"/>
                  </a:lnTo>
                  <a:lnTo>
                    <a:pt x="557" y="336"/>
                  </a:lnTo>
                  <a:lnTo>
                    <a:pt x="560" y="326"/>
                  </a:lnTo>
                  <a:moveTo>
                    <a:pt x="538" y="348"/>
                  </a:moveTo>
                  <a:lnTo>
                    <a:pt x="517" y="348"/>
                  </a:lnTo>
                  <a:moveTo>
                    <a:pt x="596" y="348"/>
                  </a:moveTo>
                  <a:lnTo>
                    <a:pt x="596" y="343"/>
                  </a:lnTo>
                  <a:moveTo>
                    <a:pt x="651" y="348"/>
                  </a:moveTo>
                  <a:lnTo>
                    <a:pt x="673" y="247"/>
                  </a:lnTo>
                  <a:lnTo>
                    <a:pt x="630" y="247"/>
                  </a:lnTo>
                  <a:lnTo>
                    <a:pt x="630" y="259"/>
                  </a:lnTo>
                  <a:moveTo>
                    <a:pt x="706" y="348"/>
                  </a:moveTo>
                  <a:lnTo>
                    <a:pt x="706" y="280"/>
                  </a:lnTo>
                  <a:lnTo>
                    <a:pt x="754" y="280"/>
                  </a:lnTo>
                  <a:moveTo>
                    <a:pt x="773" y="300"/>
                  </a:moveTo>
                  <a:lnTo>
                    <a:pt x="769" y="285"/>
                  </a:lnTo>
                  <a:lnTo>
                    <a:pt x="754" y="280"/>
                  </a:lnTo>
                  <a:moveTo>
                    <a:pt x="773" y="300"/>
                  </a:moveTo>
                  <a:lnTo>
                    <a:pt x="773" y="348"/>
                  </a:lnTo>
                  <a:moveTo>
                    <a:pt x="740" y="348"/>
                  </a:moveTo>
                  <a:lnTo>
                    <a:pt x="740" y="280"/>
                  </a:lnTo>
                  <a:moveTo>
                    <a:pt x="853" y="307"/>
                  </a:moveTo>
                  <a:lnTo>
                    <a:pt x="848" y="333"/>
                  </a:lnTo>
                  <a:moveTo>
                    <a:pt x="824" y="307"/>
                  </a:moveTo>
                  <a:lnTo>
                    <a:pt x="824" y="343"/>
                  </a:lnTo>
                  <a:moveTo>
                    <a:pt x="872" y="288"/>
                  </a:moveTo>
                  <a:lnTo>
                    <a:pt x="862" y="360"/>
                  </a:lnTo>
                  <a:lnTo>
                    <a:pt x="850" y="343"/>
                  </a:lnTo>
                  <a:moveTo>
                    <a:pt x="807" y="288"/>
                  </a:moveTo>
                  <a:lnTo>
                    <a:pt x="807" y="357"/>
                  </a:lnTo>
                  <a:moveTo>
                    <a:pt x="855" y="256"/>
                  </a:moveTo>
                  <a:lnTo>
                    <a:pt x="853" y="280"/>
                  </a:lnTo>
                  <a:moveTo>
                    <a:pt x="819" y="256"/>
                  </a:moveTo>
                  <a:lnTo>
                    <a:pt x="819" y="290"/>
                  </a:lnTo>
                  <a:moveTo>
                    <a:pt x="802" y="252"/>
                  </a:moveTo>
                  <a:lnTo>
                    <a:pt x="872" y="244"/>
                  </a:lnTo>
                  <a:moveTo>
                    <a:pt x="833" y="228"/>
                  </a:moveTo>
                  <a:lnTo>
                    <a:pt x="838" y="242"/>
                  </a:lnTo>
                  <a:moveTo>
                    <a:pt x="819" y="283"/>
                  </a:moveTo>
                  <a:lnTo>
                    <a:pt x="855" y="280"/>
                  </a:lnTo>
                  <a:moveTo>
                    <a:pt x="819" y="264"/>
                  </a:moveTo>
                  <a:lnTo>
                    <a:pt x="853" y="261"/>
                  </a:lnTo>
                  <a:moveTo>
                    <a:pt x="824" y="336"/>
                  </a:moveTo>
                  <a:lnTo>
                    <a:pt x="853" y="333"/>
                  </a:lnTo>
                  <a:moveTo>
                    <a:pt x="824" y="314"/>
                  </a:moveTo>
                  <a:lnTo>
                    <a:pt x="850" y="312"/>
                  </a:lnTo>
                  <a:moveTo>
                    <a:pt x="807" y="300"/>
                  </a:moveTo>
                  <a:lnTo>
                    <a:pt x="870" y="295"/>
                  </a:lnTo>
                  <a:moveTo>
                    <a:pt x="905" y="232"/>
                  </a:moveTo>
                  <a:lnTo>
                    <a:pt x="905" y="357"/>
                  </a:lnTo>
                  <a:moveTo>
                    <a:pt x="905" y="247"/>
                  </a:moveTo>
                  <a:lnTo>
                    <a:pt x="965" y="242"/>
                  </a:lnTo>
                  <a:moveTo>
                    <a:pt x="965" y="235"/>
                  </a:moveTo>
                  <a:lnTo>
                    <a:pt x="965" y="357"/>
                  </a:lnTo>
                  <a:moveTo>
                    <a:pt x="905" y="350"/>
                  </a:moveTo>
                  <a:lnTo>
                    <a:pt x="963" y="348"/>
                  </a:lnTo>
                  <a:lnTo>
                    <a:pt x="965" y="355"/>
                  </a:lnTo>
                  <a:moveTo>
                    <a:pt x="917" y="264"/>
                  </a:moveTo>
                  <a:lnTo>
                    <a:pt x="956" y="261"/>
                  </a:lnTo>
                  <a:moveTo>
                    <a:pt x="953" y="278"/>
                  </a:moveTo>
                  <a:lnTo>
                    <a:pt x="920" y="283"/>
                  </a:lnTo>
                  <a:moveTo>
                    <a:pt x="910" y="304"/>
                  </a:moveTo>
                  <a:lnTo>
                    <a:pt x="956" y="297"/>
                  </a:lnTo>
                  <a:moveTo>
                    <a:pt x="956" y="292"/>
                  </a:moveTo>
                  <a:lnTo>
                    <a:pt x="951" y="331"/>
                  </a:lnTo>
                  <a:lnTo>
                    <a:pt x="941" y="316"/>
                  </a:lnTo>
                  <a:moveTo>
                    <a:pt x="934" y="249"/>
                  </a:moveTo>
                  <a:lnTo>
                    <a:pt x="934" y="345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38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2"/>
                  </a:lnTo>
                  <a:moveTo>
                    <a:pt x="1045" y="225"/>
                  </a:moveTo>
                  <a:lnTo>
                    <a:pt x="1045" y="288"/>
                  </a:lnTo>
                  <a:moveTo>
                    <a:pt x="1016" y="295"/>
                  </a:moveTo>
                  <a:lnTo>
                    <a:pt x="1073" y="288"/>
                  </a:lnTo>
                  <a:moveTo>
                    <a:pt x="1028" y="268"/>
                  </a:moveTo>
                  <a:lnTo>
                    <a:pt x="1035" y="285"/>
                  </a:lnTo>
                  <a:moveTo>
                    <a:pt x="1028" y="302"/>
                  </a:moveTo>
                  <a:lnTo>
                    <a:pt x="1028" y="360"/>
                  </a:lnTo>
                  <a:moveTo>
                    <a:pt x="1028" y="309"/>
                  </a:moveTo>
                  <a:lnTo>
                    <a:pt x="1066" y="307"/>
                  </a:lnTo>
                  <a:moveTo>
                    <a:pt x="1066" y="302"/>
                  </a:moveTo>
                  <a:lnTo>
                    <a:pt x="1061" y="362"/>
                  </a:lnTo>
                  <a:moveTo>
                    <a:pt x="1037" y="319"/>
                  </a:moveTo>
                  <a:lnTo>
                    <a:pt x="1037" y="343"/>
                  </a:lnTo>
                  <a:moveTo>
                    <a:pt x="1037" y="321"/>
                  </a:moveTo>
                  <a:lnTo>
                    <a:pt x="1052" y="321"/>
                  </a:lnTo>
                  <a:moveTo>
                    <a:pt x="1028" y="352"/>
                  </a:moveTo>
                  <a:lnTo>
                    <a:pt x="1061" y="350"/>
                  </a:lnTo>
                  <a:moveTo>
                    <a:pt x="1061" y="261"/>
                  </a:moveTo>
                  <a:lnTo>
                    <a:pt x="1054" y="290"/>
                  </a:lnTo>
                  <a:moveTo>
                    <a:pt x="1037" y="338"/>
                  </a:moveTo>
                  <a:lnTo>
                    <a:pt x="1054" y="336"/>
                  </a:lnTo>
                  <a:moveTo>
                    <a:pt x="1052" y="316"/>
                  </a:moveTo>
                  <a:lnTo>
                    <a:pt x="1050" y="336"/>
                  </a:lnTo>
                  <a:moveTo>
                    <a:pt x="1004" y="232"/>
                  </a:moveTo>
                  <a:lnTo>
                    <a:pt x="1004" y="331"/>
                  </a:lnTo>
                  <a:moveTo>
                    <a:pt x="1" y="206"/>
                  </a:moveTo>
                  <a:lnTo>
                    <a:pt x="454" y="201"/>
                  </a:lnTo>
                  <a:lnTo>
                    <a:pt x="457" y="379"/>
                  </a:lnTo>
                  <a:lnTo>
                    <a:pt x="1" y="384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42" name="path 11042"/>
            <p:cNvSpPr/>
            <p:nvPr/>
          </p:nvSpPr>
          <p:spPr>
            <a:xfrm>
              <a:off x="3810" y="782574"/>
              <a:ext cx="47243" cy="7619"/>
            </a:xfrm>
            <a:custGeom>
              <a:avLst/>
              <a:gdLst/>
              <a:ahLst/>
              <a:cxnLst/>
              <a:rect l="0" t="0" r="0" b="0"/>
              <a:pathLst>
                <a:path w="74" h="11">
                  <a:moveTo>
                    <a:pt x="0" y="0"/>
                  </a:moveTo>
                  <a:lnTo>
                    <a:pt x="0" y="11"/>
                  </a:lnTo>
                  <a:lnTo>
                    <a:pt x="74" y="0"/>
                  </a:lnTo>
                  <a:lnTo>
                    <a:pt x="0" y="0"/>
                  </a:lnTo>
                </a:path>
                <a:path w="74" h="11">
                  <a:moveTo>
                    <a:pt x="0" y="11"/>
                  </a:moveTo>
                  <a:lnTo>
                    <a:pt x="74" y="0"/>
                  </a:lnTo>
                  <a:lnTo>
                    <a:pt x="74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44" name="path 11044"/>
            <p:cNvSpPr/>
            <p:nvPr/>
          </p:nvSpPr>
          <p:spPr>
            <a:xfrm>
              <a:off x="50292" y="762762"/>
              <a:ext cx="1523" cy="27431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1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46" name="path 11046"/>
            <p:cNvSpPr/>
            <p:nvPr/>
          </p:nvSpPr>
          <p:spPr>
            <a:xfrm>
              <a:off x="51054" y="782574"/>
              <a:ext cx="48767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48" name="path 11048"/>
            <p:cNvSpPr/>
            <p:nvPr/>
          </p:nvSpPr>
          <p:spPr>
            <a:xfrm>
              <a:off x="99059" y="761238"/>
              <a:ext cx="1523" cy="28955"/>
            </a:xfrm>
            <a:custGeom>
              <a:avLst/>
              <a:gdLst/>
              <a:ahLst/>
              <a:cxnLst/>
              <a:rect l="0" t="0" r="0" b="0"/>
              <a:pathLst>
                <a:path w="2" h="45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50" name="path 11050"/>
            <p:cNvSpPr/>
            <p:nvPr/>
          </p:nvSpPr>
          <p:spPr>
            <a:xfrm>
              <a:off x="99821" y="782574"/>
              <a:ext cx="48769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52" name="path 11052"/>
            <p:cNvSpPr/>
            <p:nvPr/>
          </p:nvSpPr>
          <p:spPr>
            <a:xfrm>
              <a:off x="147828" y="761238"/>
              <a:ext cx="1523" cy="28955"/>
            </a:xfrm>
            <a:custGeom>
              <a:avLst/>
              <a:gdLst/>
              <a:ahLst/>
              <a:cxnLst/>
              <a:rect l="0" t="0" r="0" b="0"/>
              <a:pathLst>
                <a:path w="2" h="45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54" name="path 11054"/>
            <p:cNvSpPr/>
            <p:nvPr/>
          </p:nvSpPr>
          <p:spPr>
            <a:xfrm>
              <a:off x="148590" y="782574"/>
              <a:ext cx="48767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56" name="path 11056"/>
            <p:cNvSpPr/>
            <p:nvPr/>
          </p:nvSpPr>
          <p:spPr>
            <a:xfrm>
              <a:off x="196596" y="761238"/>
              <a:ext cx="1523" cy="27432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58" name="path 11058"/>
            <p:cNvSpPr/>
            <p:nvPr/>
          </p:nvSpPr>
          <p:spPr>
            <a:xfrm>
              <a:off x="197358" y="781050"/>
              <a:ext cx="47243" cy="7620"/>
            </a:xfrm>
            <a:custGeom>
              <a:avLst/>
              <a:gdLst/>
              <a:ahLst/>
              <a:cxnLst/>
              <a:rect l="0" t="0" r="0" b="0"/>
              <a:pathLst>
                <a:path w="74" h="12">
                  <a:moveTo>
                    <a:pt x="0" y="2"/>
                  </a:moveTo>
                  <a:lnTo>
                    <a:pt x="0" y="12"/>
                  </a:lnTo>
                  <a:lnTo>
                    <a:pt x="74" y="0"/>
                  </a:lnTo>
                  <a:lnTo>
                    <a:pt x="0" y="2"/>
                  </a:lnTo>
                </a:path>
                <a:path w="74" h="12">
                  <a:moveTo>
                    <a:pt x="0" y="12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60" name="path 11060"/>
            <p:cNvSpPr/>
            <p:nvPr/>
          </p:nvSpPr>
          <p:spPr>
            <a:xfrm>
              <a:off x="243840" y="761238"/>
              <a:ext cx="1523" cy="27432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1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62" name="path 11062"/>
            <p:cNvSpPr/>
            <p:nvPr/>
          </p:nvSpPr>
          <p:spPr>
            <a:xfrm>
              <a:off x="244602" y="781050"/>
              <a:ext cx="48768" cy="7620"/>
            </a:xfrm>
            <a:custGeom>
              <a:avLst/>
              <a:gdLst/>
              <a:ahLst/>
              <a:cxnLst/>
              <a:rect l="0" t="0" r="0" b="0"/>
              <a:pathLst>
                <a:path w="76" h="12">
                  <a:moveTo>
                    <a:pt x="0" y="0"/>
                  </a:moveTo>
                  <a:lnTo>
                    <a:pt x="0" y="12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2">
                  <a:moveTo>
                    <a:pt x="0" y="12"/>
                  </a:moveTo>
                  <a:lnTo>
                    <a:pt x="76" y="0"/>
                  </a:lnTo>
                  <a:lnTo>
                    <a:pt x="7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64" name="path 11064"/>
            <p:cNvSpPr/>
            <p:nvPr/>
          </p:nvSpPr>
          <p:spPr>
            <a:xfrm>
              <a:off x="292608" y="781050"/>
              <a:ext cx="1523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0"/>
                  </a:moveTo>
                  <a:lnTo>
                    <a:pt x="1" y="1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066" name="path 11066"/>
          <p:cNvSpPr/>
          <p:nvPr/>
        </p:nvSpPr>
        <p:spPr>
          <a:xfrm>
            <a:off x="1780793" y="9142730"/>
            <a:ext cx="2142744" cy="92963"/>
          </a:xfrm>
          <a:custGeom>
            <a:avLst/>
            <a:gdLst/>
            <a:ahLst/>
            <a:cxnLst/>
            <a:rect l="0" t="0" r="0" b="0"/>
            <a:pathLst>
              <a:path w="3374" h="146">
                <a:moveTo>
                  <a:pt x="42" y="15"/>
                </a:moveTo>
                <a:lnTo>
                  <a:pt x="1" y="94"/>
                </a:lnTo>
                <a:lnTo>
                  <a:pt x="63" y="94"/>
                </a:lnTo>
                <a:moveTo>
                  <a:pt x="42" y="15"/>
                </a:moveTo>
                <a:lnTo>
                  <a:pt x="42" y="135"/>
                </a:lnTo>
                <a:moveTo>
                  <a:pt x="102" y="104"/>
                </a:moveTo>
                <a:lnTo>
                  <a:pt x="109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21" y="111"/>
                </a:lnTo>
                <a:lnTo>
                  <a:pt x="123" y="113"/>
                </a:lnTo>
                <a:lnTo>
                  <a:pt x="123" y="116"/>
                </a:lnTo>
                <a:lnTo>
                  <a:pt x="121" y="121"/>
                </a:lnTo>
                <a:lnTo>
                  <a:pt x="121" y="123"/>
                </a:lnTo>
                <a:lnTo>
                  <a:pt x="118" y="125"/>
                </a:lnTo>
                <a:lnTo>
                  <a:pt x="116" y="125"/>
                </a:lnTo>
                <a:lnTo>
                  <a:pt x="114" y="123"/>
                </a:lnTo>
                <a:lnTo>
                  <a:pt x="114" y="116"/>
                </a:lnTo>
                <a:lnTo>
                  <a:pt x="111" y="113"/>
                </a:lnTo>
                <a:lnTo>
                  <a:pt x="106" y="109"/>
                </a:lnTo>
                <a:lnTo>
                  <a:pt x="104" y="106"/>
                </a:lnTo>
                <a:lnTo>
                  <a:pt x="99" y="104"/>
                </a:lnTo>
                <a:moveTo>
                  <a:pt x="123" y="113"/>
                </a:moveTo>
                <a:lnTo>
                  <a:pt x="123" y="118"/>
                </a:lnTo>
                <a:moveTo>
                  <a:pt x="121" y="123"/>
                </a:moveTo>
                <a:lnTo>
                  <a:pt x="121" y="111"/>
                </a:lnTo>
                <a:moveTo>
                  <a:pt x="118" y="109"/>
                </a:moveTo>
                <a:lnTo>
                  <a:pt x="118" y="123"/>
                </a:lnTo>
                <a:moveTo>
                  <a:pt x="116" y="125"/>
                </a:moveTo>
                <a:lnTo>
                  <a:pt x="116" y="109"/>
                </a:lnTo>
                <a:lnTo>
                  <a:pt x="116" y="123"/>
                </a:lnTo>
                <a:moveTo>
                  <a:pt x="114" y="121"/>
                </a:moveTo>
                <a:lnTo>
                  <a:pt x="114" y="106"/>
                </a:lnTo>
                <a:moveTo>
                  <a:pt x="111" y="113"/>
                </a:moveTo>
                <a:lnTo>
                  <a:pt x="111" y="106"/>
                </a:lnTo>
                <a:lnTo>
                  <a:pt x="111" y="111"/>
                </a:lnTo>
                <a:moveTo>
                  <a:pt x="109" y="106"/>
                </a:moveTo>
                <a:lnTo>
                  <a:pt x="109" y="109"/>
                </a:lnTo>
                <a:moveTo>
                  <a:pt x="106" y="106"/>
                </a:moveTo>
                <a:lnTo>
                  <a:pt x="106" y="104"/>
                </a:lnTo>
                <a:moveTo>
                  <a:pt x="104" y="106"/>
                </a:moveTo>
                <a:lnTo>
                  <a:pt x="109" y="106"/>
                </a:lnTo>
                <a:moveTo>
                  <a:pt x="114" y="106"/>
                </a:moveTo>
                <a:lnTo>
                  <a:pt x="106" y="106"/>
                </a:lnTo>
                <a:moveTo>
                  <a:pt x="106" y="109"/>
                </a:moveTo>
                <a:lnTo>
                  <a:pt x="116" y="109"/>
                </a:lnTo>
                <a:moveTo>
                  <a:pt x="118" y="109"/>
                </a:moveTo>
                <a:lnTo>
                  <a:pt x="109" y="109"/>
                </a:lnTo>
                <a:moveTo>
                  <a:pt x="111" y="111"/>
                </a:moveTo>
                <a:lnTo>
                  <a:pt x="121" y="111"/>
                </a:lnTo>
                <a:moveTo>
                  <a:pt x="123" y="113"/>
                </a:moveTo>
                <a:lnTo>
                  <a:pt x="111" y="113"/>
                </a:lnTo>
                <a:moveTo>
                  <a:pt x="114" y="116"/>
                </a:moveTo>
                <a:lnTo>
                  <a:pt x="123" y="116"/>
                </a:lnTo>
                <a:lnTo>
                  <a:pt x="114" y="116"/>
                </a:lnTo>
                <a:close/>
                <a:moveTo>
                  <a:pt x="114" y="118"/>
                </a:moveTo>
                <a:lnTo>
                  <a:pt x="123" y="118"/>
                </a:lnTo>
                <a:moveTo>
                  <a:pt x="121" y="121"/>
                </a:moveTo>
                <a:lnTo>
                  <a:pt x="114" y="121"/>
                </a:lnTo>
                <a:moveTo>
                  <a:pt x="114" y="123"/>
                </a:moveTo>
                <a:lnTo>
                  <a:pt x="121" y="123"/>
                </a:lnTo>
                <a:moveTo>
                  <a:pt x="226" y="8"/>
                </a:moveTo>
                <a:lnTo>
                  <a:pt x="224" y="15"/>
                </a:lnTo>
                <a:lnTo>
                  <a:pt x="214" y="41"/>
                </a:lnTo>
                <a:lnTo>
                  <a:pt x="207" y="61"/>
                </a:lnTo>
                <a:lnTo>
                  <a:pt x="205" y="61"/>
                </a:lnTo>
                <a:lnTo>
                  <a:pt x="226" y="56"/>
                </a:lnTo>
                <a:moveTo>
                  <a:pt x="231" y="41"/>
                </a:moveTo>
                <a:lnTo>
                  <a:pt x="210" y="92"/>
                </a:lnTo>
                <a:lnTo>
                  <a:pt x="207" y="92"/>
                </a:lnTo>
                <a:lnTo>
                  <a:pt x="234" y="82"/>
                </a:lnTo>
                <a:moveTo>
                  <a:pt x="200" y="121"/>
                </a:moveTo>
                <a:lnTo>
                  <a:pt x="231" y="99"/>
                </a:lnTo>
                <a:moveTo>
                  <a:pt x="238" y="18"/>
                </a:moveTo>
                <a:lnTo>
                  <a:pt x="277" y="10"/>
                </a:lnTo>
                <a:lnTo>
                  <a:pt x="274" y="8"/>
                </a:lnTo>
                <a:lnTo>
                  <a:pt x="270" y="51"/>
                </a:lnTo>
                <a:moveTo>
                  <a:pt x="265" y="30"/>
                </a:moveTo>
                <a:lnTo>
                  <a:pt x="262" y="30"/>
                </a:lnTo>
                <a:lnTo>
                  <a:pt x="241" y="34"/>
                </a:lnTo>
                <a:moveTo>
                  <a:pt x="236" y="56"/>
                </a:moveTo>
                <a:lnTo>
                  <a:pt x="289" y="49"/>
                </a:lnTo>
                <a:lnTo>
                  <a:pt x="286" y="49"/>
                </a:lnTo>
                <a:lnTo>
                  <a:pt x="279" y="51"/>
                </a:lnTo>
                <a:moveTo>
                  <a:pt x="255" y="56"/>
                </a:moveTo>
                <a:lnTo>
                  <a:pt x="255" y="135"/>
                </a:lnTo>
                <a:lnTo>
                  <a:pt x="246" y="123"/>
                </a:lnTo>
                <a:lnTo>
                  <a:pt x="255" y="135"/>
                </a:lnTo>
                <a:moveTo>
                  <a:pt x="255" y="73"/>
                </a:moveTo>
                <a:lnTo>
                  <a:pt x="282" y="118"/>
                </a:lnTo>
                <a:lnTo>
                  <a:pt x="296" y="118"/>
                </a:lnTo>
                <a:lnTo>
                  <a:pt x="282" y="116"/>
                </a:lnTo>
                <a:lnTo>
                  <a:pt x="274" y="109"/>
                </a:lnTo>
                <a:moveTo>
                  <a:pt x="279" y="65"/>
                </a:moveTo>
                <a:lnTo>
                  <a:pt x="279" y="73"/>
                </a:lnTo>
                <a:lnTo>
                  <a:pt x="265" y="87"/>
                </a:lnTo>
                <a:moveTo>
                  <a:pt x="236" y="68"/>
                </a:moveTo>
                <a:lnTo>
                  <a:pt x="243" y="78"/>
                </a:lnTo>
                <a:lnTo>
                  <a:pt x="246" y="85"/>
                </a:lnTo>
                <a:moveTo>
                  <a:pt x="231" y="116"/>
                </a:moveTo>
                <a:lnTo>
                  <a:pt x="250" y="92"/>
                </a:lnTo>
                <a:moveTo>
                  <a:pt x="351" y="3"/>
                </a:moveTo>
                <a:lnTo>
                  <a:pt x="349" y="10"/>
                </a:lnTo>
                <a:lnTo>
                  <a:pt x="346" y="18"/>
                </a:lnTo>
                <a:lnTo>
                  <a:pt x="339" y="34"/>
                </a:lnTo>
                <a:lnTo>
                  <a:pt x="332" y="44"/>
                </a:lnTo>
                <a:lnTo>
                  <a:pt x="325" y="56"/>
                </a:lnTo>
                <a:lnTo>
                  <a:pt x="320" y="65"/>
                </a:lnTo>
                <a:lnTo>
                  <a:pt x="313" y="73"/>
                </a:lnTo>
                <a:moveTo>
                  <a:pt x="339" y="34"/>
                </a:moveTo>
                <a:lnTo>
                  <a:pt x="339" y="140"/>
                </a:lnTo>
                <a:lnTo>
                  <a:pt x="337" y="133"/>
                </a:lnTo>
                <a:lnTo>
                  <a:pt x="339" y="123"/>
                </a:lnTo>
                <a:moveTo>
                  <a:pt x="366" y="5"/>
                </a:moveTo>
                <a:lnTo>
                  <a:pt x="368" y="13"/>
                </a:lnTo>
                <a:lnTo>
                  <a:pt x="368" y="27"/>
                </a:lnTo>
                <a:lnTo>
                  <a:pt x="366" y="113"/>
                </a:lnTo>
                <a:lnTo>
                  <a:pt x="368" y="118"/>
                </a:lnTo>
                <a:lnTo>
                  <a:pt x="368" y="123"/>
                </a:lnTo>
                <a:lnTo>
                  <a:pt x="370" y="125"/>
                </a:lnTo>
                <a:lnTo>
                  <a:pt x="373" y="128"/>
                </a:lnTo>
                <a:lnTo>
                  <a:pt x="402" y="128"/>
                </a:lnTo>
                <a:lnTo>
                  <a:pt x="404" y="125"/>
                </a:lnTo>
                <a:lnTo>
                  <a:pt x="402" y="97"/>
                </a:lnTo>
                <a:lnTo>
                  <a:pt x="402" y="125"/>
                </a:lnTo>
                <a:moveTo>
                  <a:pt x="394" y="34"/>
                </a:moveTo>
                <a:lnTo>
                  <a:pt x="394" y="41"/>
                </a:lnTo>
                <a:lnTo>
                  <a:pt x="385" y="53"/>
                </a:lnTo>
                <a:lnTo>
                  <a:pt x="378" y="63"/>
                </a:lnTo>
                <a:lnTo>
                  <a:pt x="370" y="68"/>
                </a:lnTo>
                <a:lnTo>
                  <a:pt x="363" y="78"/>
                </a:lnTo>
                <a:lnTo>
                  <a:pt x="349" y="87"/>
                </a:lnTo>
                <a:moveTo>
                  <a:pt x="459" y="15"/>
                </a:moveTo>
                <a:lnTo>
                  <a:pt x="464" y="10"/>
                </a:lnTo>
                <a:lnTo>
                  <a:pt x="464" y="13"/>
                </a:lnTo>
                <a:lnTo>
                  <a:pt x="452" y="20"/>
                </a:lnTo>
                <a:lnTo>
                  <a:pt x="450" y="20"/>
                </a:lnTo>
                <a:lnTo>
                  <a:pt x="440" y="25"/>
                </a:lnTo>
                <a:lnTo>
                  <a:pt x="433" y="30"/>
                </a:lnTo>
                <a:moveTo>
                  <a:pt x="452" y="22"/>
                </a:moveTo>
                <a:lnTo>
                  <a:pt x="450" y="135"/>
                </a:lnTo>
                <a:lnTo>
                  <a:pt x="450" y="121"/>
                </a:lnTo>
                <a:moveTo>
                  <a:pt x="452" y="63"/>
                </a:moveTo>
                <a:lnTo>
                  <a:pt x="462" y="75"/>
                </a:lnTo>
                <a:lnTo>
                  <a:pt x="464" y="78"/>
                </a:lnTo>
                <a:moveTo>
                  <a:pt x="452" y="53"/>
                </a:moveTo>
                <a:lnTo>
                  <a:pt x="442" y="78"/>
                </a:lnTo>
                <a:lnTo>
                  <a:pt x="433" y="92"/>
                </a:lnTo>
                <a:lnTo>
                  <a:pt x="428" y="104"/>
                </a:lnTo>
                <a:lnTo>
                  <a:pt x="421" y="111"/>
                </a:lnTo>
                <a:moveTo>
                  <a:pt x="426" y="56"/>
                </a:moveTo>
                <a:lnTo>
                  <a:pt x="466" y="49"/>
                </a:lnTo>
                <a:moveTo>
                  <a:pt x="471" y="34"/>
                </a:moveTo>
                <a:lnTo>
                  <a:pt x="474" y="44"/>
                </a:lnTo>
                <a:lnTo>
                  <a:pt x="474" y="90"/>
                </a:lnTo>
                <a:lnTo>
                  <a:pt x="474" y="87"/>
                </a:lnTo>
                <a:lnTo>
                  <a:pt x="474" y="82"/>
                </a:lnTo>
                <a:lnTo>
                  <a:pt x="507" y="78"/>
                </a:lnTo>
                <a:lnTo>
                  <a:pt x="512" y="34"/>
                </a:lnTo>
                <a:lnTo>
                  <a:pt x="514" y="39"/>
                </a:lnTo>
                <a:lnTo>
                  <a:pt x="474" y="44"/>
                </a:lnTo>
                <a:moveTo>
                  <a:pt x="490" y="1"/>
                </a:moveTo>
                <a:lnTo>
                  <a:pt x="495" y="8"/>
                </a:lnTo>
                <a:lnTo>
                  <a:pt x="493" y="5"/>
                </a:lnTo>
                <a:lnTo>
                  <a:pt x="493" y="145"/>
                </a:lnTo>
                <a:lnTo>
                  <a:pt x="490" y="138"/>
                </a:lnTo>
                <a:lnTo>
                  <a:pt x="493" y="123"/>
                </a:lnTo>
                <a:moveTo>
                  <a:pt x="555" y="5"/>
                </a:moveTo>
                <a:lnTo>
                  <a:pt x="558" y="10"/>
                </a:lnTo>
                <a:lnTo>
                  <a:pt x="555" y="8"/>
                </a:lnTo>
                <a:lnTo>
                  <a:pt x="555" y="142"/>
                </a:lnTo>
                <a:lnTo>
                  <a:pt x="553" y="133"/>
                </a:lnTo>
                <a:lnTo>
                  <a:pt x="555" y="116"/>
                </a:lnTo>
                <a:moveTo>
                  <a:pt x="534" y="44"/>
                </a:moveTo>
                <a:lnTo>
                  <a:pt x="567" y="39"/>
                </a:lnTo>
                <a:moveTo>
                  <a:pt x="555" y="56"/>
                </a:moveTo>
                <a:lnTo>
                  <a:pt x="570" y="68"/>
                </a:lnTo>
                <a:moveTo>
                  <a:pt x="555" y="46"/>
                </a:moveTo>
                <a:lnTo>
                  <a:pt x="548" y="65"/>
                </a:lnTo>
                <a:lnTo>
                  <a:pt x="541" y="82"/>
                </a:lnTo>
                <a:lnTo>
                  <a:pt x="534" y="92"/>
                </a:lnTo>
                <a:lnTo>
                  <a:pt x="531" y="99"/>
                </a:lnTo>
                <a:moveTo>
                  <a:pt x="572" y="37"/>
                </a:moveTo>
                <a:lnTo>
                  <a:pt x="618" y="30"/>
                </a:lnTo>
                <a:lnTo>
                  <a:pt x="615" y="27"/>
                </a:lnTo>
                <a:lnTo>
                  <a:pt x="608" y="32"/>
                </a:lnTo>
                <a:moveTo>
                  <a:pt x="594" y="3"/>
                </a:moveTo>
                <a:lnTo>
                  <a:pt x="594" y="8"/>
                </a:lnTo>
                <a:lnTo>
                  <a:pt x="591" y="53"/>
                </a:lnTo>
                <a:moveTo>
                  <a:pt x="577" y="51"/>
                </a:moveTo>
                <a:lnTo>
                  <a:pt x="577" y="56"/>
                </a:lnTo>
                <a:lnTo>
                  <a:pt x="579" y="130"/>
                </a:lnTo>
                <a:moveTo>
                  <a:pt x="601" y="106"/>
                </a:moveTo>
                <a:lnTo>
                  <a:pt x="579" y="109"/>
                </a:lnTo>
                <a:moveTo>
                  <a:pt x="601" y="87"/>
                </a:moveTo>
                <a:lnTo>
                  <a:pt x="579" y="92"/>
                </a:lnTo>
                <a:moveTo>
                  <a:pt x="601" y="70"/>
                </a:moveTo>
                <a:lnTo>
                  <a:pt x="579" y="75"/>
                </a:lnTo>
                <a:moveTo>
                  <a:pt x="579" y="58"/>
                </a:moveTo>
                <a:lnTo>
                  <a:pt x="613" y="51"/>
                </a:lnTo>
                <a:lnTo>
                  <a:pt x="610" y="49"/>
                </a:lnTo>
                <a:lnTo>
                  <a:pt x="608" y="128"/>
                </a:lnTo>
                <a:moveTo>
                  <a:pt x="562" y="133"/>
                </a:moveTo>
                <a:lnTo>
                  <a:pt x="625" y="125"/>
                </a:lnTo>
                <a:lnTo>
                  <a:pt x="620" y="125"/>
                </a:lnTo>
                <a:moveTo>
                  <a:pt x="663" y="3"/>
                </a:moveTo>
                <a:lnTo>
                  <a:pt x="665" y="10"/>
                </a:lnTo>
                <a:lnTo>
                  <a:pt x="665" y="128"/>
                </a:lnTo>
                <a:lnTo>
                  <a:pt x="663" y="135"/>
                </a:lnTo>
                <a:lnTo>
                  <a:pt x="663" y="138"/>
                </a:lnTo>
                <a:lnTo>
                  <a:pt x="651" y="121"/>
                </a:lnTo>
                <a:lnTo>
                  <a:pt x="663" y="135"/>
                </a:lnTo>
                <a:moveTo>
                  <a:pt x="644" y="90"/>
                </a:moveTo>
                <a:lnTo>
                  <a:pt x="675" y="70"/>
                </a:lnTo>
                <a:moveTo>
                  <a:pt x="644" y="51"/>
                </a:moveTo>
                <a:lnTo>
                  <a:pt x="682" y="44"/>
                </a:lnTo>
                <a:lnTo>
                  <a:pt x="678" y="41"/>
                </a:lnTo>
                <a:lnTo>
                  <a:pt x="673" y="44"/>
                </a:lnTo>
                <a:moveTo>
                  <a:pt x="697" y="3"/>
                </a:moveTo>
                <a:lnTo>
                  <a:pt x="702" y="10"/>
                </a:lnTo>
                <a:lnTo>
                  <a:pt x="699" y="8"/>
                </a:lnTo>
                <a:lnTo>
                  <a:pt x="699" y="41"/>
                </a:lnTo>
                <a:lnTo>
                  <a:pt x="697" y="58"/>
                </a:lnTo>
                <a:lnTo>
                  <a:pt x="694" y="75"/>
                </a:lnTo>
                <a:lnTo>
                  <a:pt x="692" y="85"/>
                </a:lnTo>
                <a:lnTo>
                  <a:pt x="690" y="99"/>
                </a:lnTo>
                <a:lnTo>
                  <a:pt x="685" y="113"/>
                </a:lnTo>
                <a:lnTo>
                  <a:pt x="682" y="123"/>
                </a:lnTo>
                <a:lnTo>
                  <a:pt x="678" y="135"/>
                </a:lnTo>
                <a:lnTo>
                  <a:pt x="673" y="142"/>
                </a:lnTo>
                <a:moveTo>
                  <a:pt x="685" y="78"/>
                </a:moveTo>
                <a:lnTo>
                  <a:pt x="697" y="90"/>
                </a:lnTo>
                <a:lnTo>
                  <a:pt x="699" y="94"/>
                </a:lnTo>
                <a:lnTo>
                  <a:pt x="704" y="99"/>
                </a:lnTo>
                <a:moveTo>
                  <a:pt x="682" y="61"/>
                </a:moveTo>
                <a:lnTo>
                  <a:pt x="721" y="49"/>
                </a:lnTo>
                <a:lnTo>
                  <a:pt x="718" y="46"/>
                </a:lnTo>
                <a:lnTo>
                  <a:pt x="716" y="56"/>
                </a:lnTo>
                <a:lnTo>
                  <a:pt x="711" y="68"/>
                </a:lnTo>
                <a:lnTo>
                  <a:pt x="711" y="113"/>
                </a:lnTo>
                <a:lnTo>
                  <a:pt x="716" y="121"/>
                </a:lnTo>
                <a:lnTo>
                  <a:pt x="718" y="128"/>
                </a:lnTo>
                <a:lnTo>
                  <a:pt x="723" y="133"/>
                </a:lnTo>
                <a:lnTo>
                  <a:pt x="728" y="138"/>
                </a:lnTo>
                <a:lnTo>
                  <a:pt x="730" y="140"/>
                </a:lnTo>
                <a:lnTo>
                  <a:pt x="733" y="140"/>
                </a:lnTo>
                <a:lnTo>
                  <a:pt x="733" y="109"/>
                </a:lnTo>
                <a:lnTo>
                  <a:pt x="730" y="140"/>
                </a:lnTo>
                <a:moveTo>
                  <a:pt x="783" y="3"/>
                </a:moveTo>
                <a:lnTo>
                  <a:pt x="774" y="18"/>
                </a:lnTo>
                <a:lnTo>
                  <a:pt x="766" y="30"/>
                </a:lnTo>
                <a:lnTo>
                  <a:pt x="757" y="44"/>
                </a:lnTo>
                <a:lnTo>
                  <a:pt x="752" y="49"/>
                </a:lnTo>
                <a:moveTo>
                  <a:pt x="790" y="37"/>
                </a:moveTo>
                <a:lnTo>
                  <a:pt x="783" y="49"/>
                </a:lnTo>
                <a:lnTo>
                  <a:pt x="774" y="61"/>
                </a:lnTo>
                <a:lnTo>
                  <a:pt x="762" y="73"/>
                </a:lnTo>
                <a:lnTo>
                  <a:pt x="752" y="82"/>
                </a:lnTo>
                <a:lnTo>
                  <a:pt x="742" y="92"/>
                </a:lnTo>
                <a:moveTo>
                  <a:pt x="776" y="58"/>
                </a:moveTo>
                <a:lnTo>
                  <a:pt x="776" y="145"/>
                </a:lnTo>
                <a:lnTo>
                  <a:pt x="774" y="135"/>
                </a:lnTo>
                <a:lnTo>
                  <a:pt x="776" y="121"/>
                </a:lnTo>
                <a:moveTo>
                  <a:pt x="802" y="20"/>
                </a:moveTo>
                <a:lnTo>
                  <a:pt x="841" y="13"/>
                </a:lnTo>
                <a:lnTo>
                  <a:pt x="836" y="13"/>
                </a:lnTo>
                <a:lnTo>
                  <a:pt x="831" y="15"/>
                </a:lnTo>
                <a:moveTo>
                  <a:pt x="790" y="58"/>
                </a:moveTo>
                <a:lnTo>
                  <a:pt x="853" y="49"/>
                </a:lnTo>
                <a:lnTo>
                  <a:pt x="848" y="46"/>
                </a:lnTo>
                <a:lnTo>
                  <a:pt x="850" y="46"/>
                </a:lnTo>
                <a:lnTo>
                  <a:pt x="845" y="49"/>
                </a:lnTo>
                <a:moveTo>
                  <a:pt x="829" y="53"/>
                </a:moveTo>
                <a:lnTo>
                  <a:pt x="829" y="145"/>
                </a:lnTo>
                <a:lnTo>
                  <a:pt x="812" y="123"/>
                </a:lnTo>
                <a:moveTo>
                  <a:pt x="901" y="41"/>
                </a:moveTo>
                <a:lnTo>
                  <a:pt x="874" y="90"/>
                </a:lnTo>
                <a:lnTo>
                  <a:pt x="898" y="140"/>
                </a:lnTo>
                <a:moveTo>
                  <a:pt x="918" y="41"/>
                </a:moveTo>
                <a:lnTo>
                  <a:pt x="889" y="90"/>
                </a:lnTo>
                <a:lnTo>
                  <a:pt x="918" y="140"/>
                </a:lnTo>
                <a:moveTo>
                  <a:pt x="990" y="5"/>
                </a:moveTo>
                <a:lnTo>
                  <a:pt x="992" y="8"/>
                </a:lnTo>
                <a:lnTo>
                  <a:pt x="992" y="97"/>
                </a:lnTo>
                <a:moveTo>
                  <a:pt x="973" y="61"/>
                </a:moveTo>
                <a:lnTo>
                  <a:pt x="1004" y="53"/>
                </a:lnTo>
                <a:moveTo>
                  <a:pt x="973" y="111"/>
                </a:moveTo>
                <a:lnTo>
                  <a:pt x="1002" y="90"/>
                </a:lnTo>
                <a:moveTo>
                  <a:pt x="1009" y="37"/>
                </a:moveTo>
                <a:lnTo>
                  <a:pt x="1011" y="51"/>
                </a:lnTo>
                <a:lnTo>
                  <a:pt x="1011" y="68"/>
                </a:lnTo>
                <a:lnTo>
                  <a:pt x="1009" y="85"/>
                </a:lnTo>
                <a:lnTo>
                  <a:pt x="1006" y="99"/>
                </a:lnTo>
                <a:lnTo>
                  <a:pt x="1004" y="111"/>
                </a:lnTo>
                <a:lnTo>
                  <a:pt x="997" y="123"/>
                </a:lnTo>
                <a:lnTo>
                  <a:pt x="994" y="133"/>
                </a:lnTo>
                <a:lnTo>
                  <a:pt x="987" y="142"/>
                </a:lnTo>
                <a:moveTo>
                  <a:pt x="1011" y="78"/>
                </a:moveTo>
                <a:lnTo>
                  <a:pt x="1028" y="73"/>
                </a:lnTo>
                <a:lnTo>
                  <a:pt x="1025" y="70"/>
                </a:lnTo>
                <a:lnTo>
                  <a:pt x="1023" y="78"/>
                </a:lnTo>
                <a:lnTo>
                  <a:pt x="1021" y="104"/>
                </a:lnTo>
                <a:lnTo>
                  <a:pt x="1018" y="116"/>
                </a:lnTo>
                <a:lnTo>
                  <a:pt x="1016" y="123"/>
                </a:lnTo>
                <a:lnTo>
                  <a:pt x="1016" y="125"/>
                </a:lnTo>
                <a:lnTo>
                  <a:pt x="1009" y="118"/>
                </a:lnTo>
                <a:moveTo>
                  <a:pt x="1011" y="51"/>
                </a:moveTo>
                <a:lnTo>
                  <a:pt x="1054" y="39"/>
                </a:lnTo>
                <a:moveTo>
                  <a:pt x="1042" y="15"/>
                </a:moveTo>
                <a:lnTo>
                  <a:pt x="1050" y="25"/>
                </a:lnTo>
                <a:lnTo>
                  <a:pt x="1052" y="27"/>
                </a:lnTo>
                <a:moveTo>
                  <a:pt x="1028" y="1"/>
                </a:moveTo>
                <a:lnTo>
                  <a:pt x="1030" y="8"/>
                </a:lnTo>
                <a:lnTo>
                  <a:pt x="1033" y="46"/>
                </a:lnTo>
                <a:lnTo>
                  <a:pt x="1035" y="63"/>
                </a:lnTo>
                <a:lnTo>
                  <a:pt x="1038" y="82"/>
                </a:lnTo>
                <a:lnTo>
                  <a:pt x="1040" y="99"/>
                </a:lnTo>
                <a:lnTo>
                  <a:pt x="1045" y="111"/>
                </a:lnTo>
                <a:lnTo>
                  <a:pt x="1052" y="125"/>
                </a:lnTo>
                <a:lnTo>
                  <a:pt x="1059" y="135"/>
                </a:lnTo>
                <a:lnTo>
                  <a:pt x="1064" y="138"/>
                </a:lnTo>
                <a:lnTo>
                  <a:pt x="1062" y="106"/>
                </a:lnTo>
                <a:lnTo>
                  <a:pt x="1062" y="135"/>
                </a:lnTo>
                <a:moveTo>
                  <a:pt x="1052" y="58"/>
                </a:moveTo>
                <a:lnTo>
                  <a:pt x="1052" y="65"/>
                </a:lnTo>
                <a:lnTo>
                  <a:pt x="1047" y="85"/>
                </a:lnTo>
                <a:lnTo>
                  <a:pt x="1040" y="99"/>
                </a:lnTo>
                <a:lnTo>
                  <a:pt x="1033" y="111"/>
                </a:lnTo>
                <a:lnTo>
                  <a:pt x="1025" y="121"/>
                </a:lnTo>
                <a:moveTo>
                  <a:pt x="1122" y="1"/>
                </a:moveTo>
                <a:lnTo>
                  <a:pt x="1131" y="15"/>
                </a:lnTo>
                <a:lnTo>
                  <a:pt x="1131" y="25"/>
                </a:lnTo>
                <a:moveTo>
                  <a:pt x="1085" y="37"/>
                </a:moveTo>
                <a:lnTo>
                  <a:pt x="1170" y="27"/>
                </a:lnTo>
                <a:lnTo>
                  <a:pt x="1167" y="27"/>
                </a:lnTo>
                <a:lnTo>
                  <a:pt x="1162" y="30"/>
                </a:lnTo>
                <a:moveTo>
                  <a:pt x="1129" y="37"/>
                </a:moveTo>
                <a:lnTo>
                  <a:pt x="1129" y="142"/>
                </a:lnTo>
                <a:lnTo>
                  <a:pt x="1129" y="133"/>
                </a:lnTo>
                <a:lnTo>
                  <a:pt x="1129" y="118"/>
                </a:lnTo>
                <a:moveTo>
                  <a:pt x="1100" y="53"/>
                </a:moveTo>
                <a:lnTo>
                  <a:pt x="1102" y="65"/>
                </a:lnTo>
                <a:lnTo>
                  <a:pt x="1102" y="111"/>
                </a:lnTo>
                <a:lnTo>
                  <a:pt x="1102" y="101"/>
                </a:lnTo>
                <a:lnTo>
                  <a:pt x="1102" y="87"/>
                </a:lnTo>
                <a:moveTo>
                  <a:pt x="1102" y="61"/>
                </a:moveTo>
                <a:lnTo>
                  <a:pt x="1160" y="53"/>
                </a:lnTo>
                <a:lnTo>
                  <a:pt x="1158" y="51"/>
                </a:lnTo>
                <a:lnTo>
                  <a:pt x="1155" y="58"/>
                </a:lnTo>
                <a:lnTo>
                  <a:pt x="1153" y="94"/>
                </a:lnTo>
                <a:lnTo>
                  <a:pt x="1153" y="101"/>
                </a:lnTo>
                <a:lnTo>
                  <a:pt x="1150" y="109"/>
                </a:lnTo>
                <a:lnTo>
                  <a:pt x="1141" y="97"/>
                </a:lnTo>
                <a:lnTo>
                  <a:pt x="1150" y="106"/>
                </a:lnTo>
                <a:moveTo>
                  <a:pt x="1215" y="8"/>
                </a:moveTo>
                <a:lnTo>
                  <a:pt x="1213" y="15"/>
                </a:lnTo>
                <a:lnTo>
                  <a:pt x="1203" y="41"/>
                </a:lnTo>
                <a:lnTo>
                  <a:pt x="1196" y="61"/>
                </a:lnTo>
                <a:lnTo>
                  <a:pt x="1194" y="61"/>
                </a:lnTo>
                <a:lnTo>
                  <a:pt x="1215" y="56"/>
                </a:lnTo>
                <a:moveTo>
                  <a:pt x="1220" y="41"/>
                </a:moveTo>
                <a:lnTo>
                  <a:pt x="1198" y="92"/>
                </a:lnTo>
                <a:lnTo>
                  <a:pt x="1196" y="92"/>
                </a:lnTo>
                <a:lnTo>
                  <a:pt x="1222" y="82"/>
                </a:lnTo>
                <a:moveTo>
                  <a:pt x="1191" y="121"/>
                </a:moveTo>
                <a:lnTo>
                  <a:pt x="1220" y="99"/>
                </a:lnTo>
                <a:moveTo>
                  <a:pt x="1227" y="18"/>
                </a:moveTo>
                <a:lnTo>
                  <a:pt x="1265" y="10"/>
                </a:lnTo>
                <a:lnTo>
                  <a:pt x="1263" y="8"/>
                </a:lnTo>
                <a:lnTo>
                  <a:pt x="1258" y="51"/>
                </a:lnTo>
                <a:moveTo>
                  <a:pt x="1254" y="30"/>
                </a:moveTo>
                <a:lnTo>
                  <a:pt x="1251" y="30"/>
                </a:lnTo>
                <a:lnTo>
                  <a:pt x="1230" y="34"/>
                </a:lnTo>
                <a:moveTo>
                  <a:pt x="1225" y="56"/>
                </a:moveTo>
                <a:lnTo>
                  <a:pt x="1278" y="49"/>
                </a:lnTo>
                <a:lnTo>
                  <a:pt x="1275" y="49"/>
                </a:lnTo>
                <a:lnTo>
                  <a:pt x="1268" y="51"/>
                </a:lnTo>
                <a:moveTo>
                  <a:pt x="1244" y="56"/>
                </a:moveTo>
                <a:lnTo>
                  <a:pt x="1246" y="58"/>
                </a:lnTo>
                <a:lnTo>
                  <a:pt x="1246" y="128"/>
                </a:lnTo>
                <a:lnTo>
                  <a:pt x="1244" y="135"/>
                </a:lnTo>
                <a:lnTo>
                  <a:pt x="1234" y="123"/>
                </a:lnTo>
                <a:lnTo>
                  <a:pt x="1244" y="135"/>
                </a:lnTo>
                <a:moveTo>
                  <a:pt x="1246" y="73"/>
                </a:moveTo>
                <a:lnTo>
                  <a:pt x="1270" y="118"/>
                </a:lnTo>
                <a:lnTo>
                  <a:pt x="1285" y="118"/>
                </a:lnTo>
                <a:lnTo>
                  <a:pt x="1270" y="116"/>
                </a:lnTo>
                <a:lnTo>
                  <a:pt x="1265" y="109"/>
                </a:lnTo>
                <a:moveTo>
                  <a:pt x="1268" y="65"/>
                </a:moveTo>
                <a:lnTo>
                  <a:pt x="1268" y="73"/>
                </a:lnTo>
                <a:lnTo>
                  <a:pt x="1254" y="87"/>
                </a:lnTo>
                <a:moveTo>
                  <a:pt x="1225" y="68"/>
                </a:moveTo>
                <a:lnTo>
                  <a:pt x="1232" y="78"/>
                </a:lnTo>
                <a:lnTo>
                  <a:pt x="1234" y="85"/>
                </a:lnTo>
                <a:moveTo>
                  <a:pt x="1220" y="116"/>
                </a:moveTo>
                <a:lnTo>
                  <a:pt x="1239" y="92"/>
                </a:lnTo>
                <a:moveTo>
                  <a:pt x="1340" y="3"/>
                </a:moveTo>
                <a:lnTo>
                  <a:pt x="1340" y="10"/>
                </a:lnTo>
                <a:lnTo>
                  <a:pt x="1335" y="18"/>
                </a:lnTo>
                <a:lnTo>
                  <a:pt x="1328" y="34"/>
                </a:lnTo>
                <a:lnTo>
                  <a:pt x="1321" y="44"/>
                </a:lnTo>
                <a:lnTo>
                  <a:pt x="1314" y="56"/>
                </a:lnTo>
                <a:lnTo>
                  <a:pt x="1309" y="65"/>
                </a:lnTo>
                <a:lnTo>
                  <a:pt x="1302" y="73"/>
                </a:lnTo>
                <a:moveTo>
                  <a:pt x="1328" y="34"/>
                </a:moveTo>
                <a:lnTo>
                  <a:pt x="1328" y="140"/>
                </a:lnTo>
                <a:lnTo>
                  <a:pt x="1325" y="133"/>
                </a:lnTo>
                <a:lnTo>
                  <a:pt x="1328" y="123"/>
                </a:lnTo>
                <a:moveTo>
                  <a:pt x="1354" y="5"/>
                </a:moveTo>
                <a:lnTo>
                  <a:pt x="1357" y="13"/>
                </a:lnTo>
                <a:lnTo>
                  <a:pt x="1357" y="27"/>
                </a:lnTo>
                <a:lnTo>
                  <a:pt x="1354" y="113"/>
                </a:lnTo>
                <a:lnTo>
                  <a:pt x="1357" y="118"/>
                </a:lnTo>
                <a:lnTo>
                  <a:pt x="1357" y="123"/>
                </a:lnTo>
                <a:lnTo>
                  <a:pt x="1359" y="125"/>
                </a:lnTo>
                <a:lnTo>
                  <a:pt x="1362" y="128"/>
                </a:lnTo>
                <a:lnTo>
                  <a:pt x="1390" y="128"/>
                </a:lnTo>
                <a:lnTo>
                  <a:pt x="1393" y="125"/>
                </a:lnTo>
                <a:lnTo>
                  <a:pt x="1393" y="97"/>
                </a:lnTo>
                <a:lnTo>
                  <a:pt x="1393" y="125"/>
                </a:lnTo>
                <a:moveTo>
                  <a:pt x="1383" y="34"/>
                </a:moveTo>
                <a:lnTo>
                  <a:pt x="1383" y="41"/>
                </a:lnTo>
                <a:lnTo>
                  <a:pt x="1374" y="53"/>
                </a:lnTo>
                <a:lnTo>
                  <a:pt x="1366" y="63"/>
                </a:lnTo>
                <a:lnTo>
                  <a:pt x="1359" y="68"/>
                </a:lnTo>
                <a:lnTo>
                  <a:pt x="1352" y="78"/>
                </a:lnTo>
                <a:lnTo>
                  <a:pt x="1340" y="87"/>
                </a:lnTo>
                <a:moveTo>
                  <a:pt x="1424" y="37"/>
                </a:moveTo>
                <a:lnTo>
                  <a:pt x="1489" y="27"/>
                </a:lnTo>
                <a:lnTo>
                  <a:pt x="1486" y="25"/>
                </a:lnTo>
                <a:lnTo>
                  <a:pt x="1482" y="27"/>
                </a:lnTo>
                <a:moveTo>
                  <a:pt x="1458" y="37"/>
                </a:moveTo>
                <a:lnTo>
                  <a:pt x="1458" y="118"/>
                </a:lnTo>
                <a:moveTo>
                  <a:pt x="1414" y="123"/>
                </a:moveTo>
                <a:lnTo>
                  <a:pt x="1501" y="113"/>
                </a:lnTo>
                <a:lnTo>
                  <a:pt x="1498" y="111"/>
                </a:lnTo>
                <a:lnTo>
                  <a:pt x="1491" y="116"/>
                </a:lnTo>
                <a:moveTo>
                  <a:pt x="1558" y="3"/>
                </a:moveTo>
                <a:lnTo>
                  <a:pt x="1554" y="10"/>
                </a:lnTo>
                <a:lnTo>
                  <a:pt x="1544" y="20"/>
                </a:lnTo>
                <a:lnTo>
                  <a:pt x="1532" y="25"/>
                </a:lnTo>
                <a:lnTo>
                  <a:pt x="1527" y="27"/>
                </a:lnTo>
                <a:moveTo>
                  <a:pt x="1549" y="15"/>
                </a:moveTo>
                <a:lnTo>
                  <a:pt x="1546" y="140"/>
                </a:lnTo>
                <a:lnTo>
                  <a:pt x="1546" y="118"/>
                </a:lnTo>
                <a:moveTo>
                  <a:pt x="1565" y="41"/>
                </a:moveTo>
                <a:lnTo>
                  <a:pt x="1522" y="53"/>
                </a:lnTo>
                <a:moveTo>
                  <a:pt x="1546" y="51"/>
                </a:moveTo>
                <a:lnTo>
                  <a:pt x="1537" y="73"/>
                </a:lnTo>
                <a:lnTo>
                  <a:pt x="1527" y="87"/>
                </a:lnTo>
                <a:lnTo>
                  <a:pt x="1520" y="99"/>
                </a:lnTo>
                <a:moveTo>
                  <a:pt x="1551" y="56"/>
                </a:moveTo>
                <a:lnTo>
                  <a:pt x="1558" y="65"/>
                </a:lnTo>
                <a:lnTo>
                  <a:pt x="1563" y="70"/>
                </a:lnTo>
                <a:moveTo>
                  <a:pt x="1573" y="8"/>
                </a:moveTo>
                <a:lnTo>
                  <a:pt x="1573" y="20"/>
                </a:lnTo>
                <a:lnTo>
                  <a:pt x="1575" y="39"/>
                </a:lnTo>
                <a:lnTo>
                  <a:pt x="1575" y="56"/>
                </a:lnTo>
                <a:moveTo>
                  <a:pt x="1575" y="51"/>
                </a:moveTo>
                <a:lnTo>
                  <a:pt x="1602" y="44"/>
                </a:lnTo>
                <a:lnTo>
                  <a:pt x="1599" y="46"/>
                </a:lnTo>
                <a:lnTo>
                  <a:pt x="1602" y="10"/>
                </a:lnTo>
                <a:lnTo>
                  <a:pt x="1602" y="15"/>
                </a:lnTo>
                <a:lnTo>
                  <a:pt x="1575" y="20"/>
                </a:lnTo>
                <a:moveTo>
                  <a:pt x="1568" y="75"/>
                </a:moveTo>
                <a:lnTo>
                  <a:pt x="1606" y="68"/>
                </a:lnTo>
                <a:moveTo>
                  <a:pt x="1585" y="73"/>
                </a:moveTo>
                <a:lnTo>
                  <a:pt x="1585" y="125"/>
                </a:lnTo>
                <a:moveTo>
                  <a:pt x="1602" y="92"/>
                </a:moveTo>
                <a:lnTo>
                  <a:pt x="1570" y="99"/>
                </a:lnTo>
                <a:moveTo>
                  <a:pt x="1556" y="130"/>
                </a:moveTo>
                <a:lnTo>
                  <a:pt x="1614" y="121"/>
                </a:lnTo>
                <a:lnTo>
                  <a:pt x="1611" y="121"/>
                </a:lnTo>
                <a:lnTo>
                  <a:pt x="1602" y="123"/>
                </a:lnTo>
                <a:moveTo>
                  <a:pt x="1657" y="8"/>
                </a:moveTo>
                <a:lnTo>
                  <a:pt x="1662" y="22"/>
                </a:lnTo>
                <a:lnTo>
                  <a:pt x="1662" y="34"/>
                </a:lnTo>
                <a:moveTo>
                  <a:pt x="1638" y="49"/>
                </a:moveTo>
                <a:lnTo>
                  <a:pt x="1676" y="41"/>
                </a:lnTo>
                <a:moveTo>
                  <a:pt x="1654" y="49"/>
                </a:moveTo>
                <a:lnTo>
                  <a:pt x="1654" y="51"/>
                </a:lnTo>
                <a:lnTo>
                  <a:pt x="1652" y="75"/>
                </a:lnTo>
                <a:lnTo>
                  <a:pt x="1650" y="87"/>
                </a:lnTo>
                <a:lnTo>
                  <a:pt x="1647" y="101"/>
                </a:lnTo>
                <a:lnTo>
                  <a:pt x="1642" y="113"/>
                </a:lnTo>
                <a:lnTo>
                  <a:pt x="1640" y="123"/>
                </a:lnTo>
                <a:lnTo>
                  <a:pt x="1635" y="130"/>
                </a:lnTo>
                <a:lnTo>
                  <a:pt x="1630" y="135"/>
                </a:lnTo>
                <a:moveTo>
                  <a:pt x="1654" y="70"/>
                </a:moveTo>
                <a:lnTo>
                  <a:pt x="1671" y="68"/>
                </a:lnTo>
                <a:lnTo>
                  <a:pt x="1669" y="65"/>
                </a:lnTo>
                <a:lnTo>
                  <a:pt x="1669" y="70"/>
                </a:lnTo>
                <a:lnTo>
                  <a:pt x="1666" y="85"/>
                </a:lnTo>
                <a:lnTo>
                  <a:pt x="1664" y="97"/>
                </a:lnTo>
                <a:lnTo>
                  <a:pt x="1664" y="106"/>
                </a:lnTo>
                <a:lnTo>
                  <a:pt x="1662" y="116"/>
                </a:lnTo>
                <a:lnTo>
                  <a:pt x="1659" y="123"/>
                </a:lnTo>
                <a:lnTo>
                  <a:pt x="1657" y="128"/>
                </a:lnTo>
                <a:lnTo>
                  <a:pt x="1650" y="116"/>
                </a:lnTo>
                <a:lnTo>
                  <a:pt x="1657" y="125"/>
                </a:lnTo>
                <a:moveTo>
                  <a:pt x="1693" y="5"/>
                </a:moveTo>
                <a:lnTo>
                  <a:pt x="1693" y="13"/>
                </a:lnTo>
                <a:lnTo>
                  <a:pt x="1688" y="25"/>
                </a:lnTo>
                <a:lnTo>
                  <a:pt x="1683" y="41"/>
                </a:lnTo>
                <a:lnTo>
                  <a:pt x="1678" y="51"/>
                </a:lnTo>
                <a:lnTo>
                  <a:pt x="1674" y="58"/>
                </a:lnTo>
                <a:moveTo>
                  <a:pt x="1683" y="44"/>
                </a:moveTo>
                <a:lnTo>
                  <a:pt x="1688" y="44"/>
                </a:lnTo>
                <a:lnTo>
                  <a:pt x="1722" y="37"/>
                </a:lnTo>
                <a:lnTo>
                  <a:pt x="1714" y="37"/>
                </a:lnTo>
                <a:moveTo>
                  <a:pt x="1695" y="49"/>
                </a:moveTo>
                <a:lnTo>
                  <a:pt x="1695" y="53"/>
                </a:lnTo>
                <a:lnTo>
                  <a:pt x="1693" y="116"/>
                </a:lnTo>
                <a:lnTo>
                  <a:pt x="1693" y="101"/>
                </a:lnTo>
                <a:moveTo>
                  <a:pt x="1669" y="87"/>
                </a:moveTo>
                <a:lnTo>
                  <a:pt x="1671" y="90"/>
                </a:lnTo>
                <a:lnTo>
                  <a:pt x="1717" y="68"/>
                </a:lnTo>
                <a:lnTo>
                  <a:pt x="1714" y="65"/>
                </a:lnTo>
                <a:lnTo>
                  <a:pt x="1712" y="80"/>
                </a:lnTo>
                <a:lnTo>
                  <a:pt x="1710" y="92"/>
                </a:lnTo>
                <a:lnTo>
                  <a:pt x="1710" y="101"/>
                </a:lnTo>
                <a:lnTo>
                  <a:pt x="1707" y="106"/>
                </a:lnTo>
                <a:lnTo>
                  <a:pt x="1705" y="109"/>
                </a:lnTo>
                <a:lnTo>
                  <a:pt x="1700" y="101"/>
                </a:lnTo>
                <a:moveTo>
                  <a:pt x="1681" y="63"/>
                </a:moveTo>
                <a:lnTo>
                  <a:pt x="1681" y="130"/>
                </a:lnTo>
                <a:lnTo>
                  <a:pt x="1683" y="135"/>
                </a:lnTo>
                <a:lnTo>
                  <a:pt x="1685" y="138"/>
                </a:lnTo>
                <a:lnTo>
                  <a:pt x="1690" y="138"/>
                </a:lnTo>
                <a:lnTo>
                  <a:pt x="1695" y="140"/>
                </a:lnTo>
                <a:lnTo>
                  <a:pt x="1714" y="138"/>
                </a:lnTo>
                <a:lnTo>
                  <a:pt x="1717" y="138"/>
                </a:lnTo>
                <a:lnTo>
                  <a:pt x="1722" y="135"/>
                </a:lnTo>
                <a:lnTo>
                  <a:pt x="1724" y="135"/>
                </a:lnTo>
                <a:lnTo>
                  <a:pt x="1722" y="106"/>
                </a:lnTo>
                <a:lnTo>
                  <a:pt x="1722" y="135"/>
                </a:lnTo>
                <a:moveTo>
                  <a:pt x="1753" y="37"/>
                </a:moveTo>
                <a:lnTo>
                  <a:pt x="1820" y="27"/>
                </a:lnTo>
                <a:lnTo>
                  <a:pt x="1815" y="25"/>
                </a:lnTo>
                <a:lnTo>
                  <a:pt x="1810" y="27"/>
                </a:lnTo>
                <a:moveTo>
                  <a:pt x="1786" y="37"/>
                </a:moveTo>
                <a:lnTo>
                  <a:pt x="1789" y="46"/>
                </a:lnTo>
                <a:lnTo>
                  <a:pt x="1786" y="118"/>
                </a:lnTo>
                <a:moveTo>
                  <a:pt x="1743" y="123"/>
                </a:moveTo>
                <a:lnTo>
                  <a:pt x="1830" y="113"/>
                </a:lnTo>
                <a:lnTo>
                  <a:pt x="1827" y="111"/>
                </a:lnTo>
                <a:lnTo>
                  <a:pt x="1820" y="116"/>
                </a:lnTo>
                <a:moveTo>
                  <a:pt x="1865" y="15"/>
                </a:moveTo>
                <a:lnTo>
                  <a:pt x="1925" y="10"/>
                </a:lnTo>
                <a:lnTo>
                  <a:pt x="1921" y="5"/>
                </a:lnTo>
                <a:lnTo>
                  <a:pt x="1918" y="13"/>
                </a:lnTo>
                <a:lnTo>
                  <a:pt x="1914" y="34"/>
                </a:lnTo>
                <a:lnTo>
                  <a:pt x="1906" y="56"/>
                </a:lnTo>
                <a:lnTo>
                  <a:pt x="1906" y="53"/>
                </a:lnTo>
                <a:lnTo>
                  <a:pt x="1933" y="49"/>
                </a:lnTo>
                <a:lnTo>
                  <a:pt x="1930" y="46"/>
                </a:lnTo>
                <a:lnTo>
                  <a:pt x="1925" y="58"/>
                </a:lnTo>
                <a:lnTo>
                  <a:pt x="1921" y="70"/>
                </a:lnTo>
                <a:lnTo>
                  <a:pt x="1918" y="78"/>
                </a:lnTo>
                <a:lnTo>
                  <a:pt x="1914" y="85"/>
                </a:lnTo>
                <a:lnTo>
                  <a:pt x="1906" y="97"/>
                </a:lnTo>
                <a:lnTo>
                  <a:pt x="1902" y="106"/>
                </a:lnTo>
                <a:lnTo>
                  <a:pt x="1894" y="116"/>
                </a:lnTo>
                <a:lnTo>
                  <a:pt x="1887" y="121"/>
                </a:lnTo>
                <a:lnTo>
                  <a:pt x="1880" y="128"/>
                </a:lnTo>
                <a:lnTo>
                  <a:pt x="1873" y="135"/>
                </a:lnTo>
                <a:lnTo>
                  <a:pt x="1865" y="140"/>
                </a:lnTo>
                <a:moveTo>
                  <a:pt x="1885" y="58"/>
                </a:moveTo>
                <a:lnTo>
                  <a:pt x="1930" y="138"/>
                </a:lnTo>
                <a:lnTo>
                  <a:pt x="1947" y="138"/>
                </a:lnTo>
                <a:lnTo>
                  <a:pt x="1933" y="135"/>
                </a:lnTo>
                <a:lnTo>
                  <a:pt x="1930" y="133"/>
                </a:lnTo>
                <a:lnTo>
                  <a:pt x="1923" y="123"/>
                </a:lnTo>
                <a:moveTo>
                  <a:pt x="1887" y="20"/>
                </a:moveTo>
                <a:lnTo>
                  <a:pt x="1887" y="25"/>
                </a:lnTo>
                <a:lnTo>
                  <a:pt x="1885" y="46"/>
                </a:lnTo>
                <a:lnTo>
                  <a:pt x="1882" y="58"/>
                </a:lnTo>
                <a:lnTo>
                  <a:pt x="1880" y="73"/>
                </a:lnTo>
                <a:lnTo>
                  <a:pt x="1875" y="85"/>
                </a:lnTo>
                <a:lnTo>
                  <a:pt x="1870" y="97"/>
                </a:lnTo>
                <a:lnTo>
                  <a:pt x="1863" y="111"/>
                </a:lnTo>
                <a:lnTo>
                  <a:pt x="1856" y="121"/>
                </a:lnTo>
                <a:lnTo>
                  <a:pt x="1851" y="130"/>
                </a:lnTo>
                <a:lnTo>
                  <a:pt x="1846" y="135"/>
                </a:lnTo>
                <a:moveTo>
                  <a:pt x="1966" y="27"/>
                </a:moveTo>
                <a:lnTo>
                  <a:pt x="1995" y="22"/>
                </a:lnTo>
                <a:lnTo>
                  <a:pt x="1993" y="20"/>
                </a:lnTo>
                <a:lnTo>
                  <a:pt x="1983" y="78"/>
                </a:lnTo>
                <a:moveTo>
                  <a:pt x="1971" y="41"/>
                </a:moveTo>
                <a:lnTo>
                  <a:pt x="1971" y="46"/>
                </a:lnTo>
                <a:lnTo>
                  <a:pt x="1969" y="85"/>
                </a:lnTo>
                <a:lnTo>
                  <a:pt x="1966" y="85"/>
                </a:lnTo>
                <a:lnTo>
                  <a:pt x="1971" y="82"/>
                </a:lnTo>
                <a:lnTo>
                  <a:pt x="1993" y="78"/>
                </a:lnTo>
                <a:lnTo>
                  <a:pt x="1990" y="75"/>
                </a:lnTo>
                <a:lnTo>
                  <a:pt x="1988" y="116"/>
                </a:lnTo>
                <a:lnTo>
                  <a:pt x="1985" y="125"/>
                </a:lnTo>
                <a:lnTo>
                  <a:pt x="1983" y="133"/>
                </a:lnTo>
                <a:lnTo>
                  <a:pt x="1981" y="138"/>
                </a:lnTo>
                <a:lnTo>
                  <a:pt x="1974" y="123"/>
                </a:lnTo>
                <a:moveTo>
                  <a:pt x="1959" y="109"/>
                </a:moveTo>
                <a:lnTo>
                  <a:pt x="1983" y="97"/>
                </a:lnTo>
                <a:moveTo>
                  <a:pt x="2019" y="5"/>
                </a:moveTo>
                <a:lnTo>
                  <a:pt x="2017" y="10"/>
                </a:lnTo>
                <a:lnTo>
                  <a:pt x="2012" y="37"/>
                </a:lnTo>
                <a:lnTo>
                  <a:pt x="2007" y="51"/>
                </a:lnTo>
                <a:lnTo>
                  <a:pt x="2002" y="63"/>
                </a:lnTo>
                <a:lnTo>
                  <a:pt x="2000" y="73"/>
                </a:lnTo>
                <a:lnTo>
                  <a:pt x="1998" y="75"/>
                </a:lnTo>
                <a:moveTo>
                  <a:pt x="2017" y="22"/>
                </a:moveTo>
                <a:lnTo>
                  <a:pt x="2041" y="65"/>
                </a:lnTo>
                <a:lnTo>
                  <a:pt x="2053" y="68"/>
                </a:lnTo>
                <a:lnTo>
                  <a:pt x="2041" y="65"/>
                </a:lnTo>
                <a:moveTo>
                  <a:pt x="2029" y="58"/>
                </a:moveTo>
                <a:lnTo>
                  <a:pt x="2010" y="65"/>
                </a:lnTo>
                <a:moveTo>
                  <a:pt x="2002" y="85"/>
                </a:moveTo>
                <a:lnTo>
                  <a:pt x="2007" y="101"/>
                </a:lnTo>
                <a:lnTo>
                  <a:pt x="2007" y="111"/>
                </a:lnTo>
                <a:moveTo>
                  <a:pt x="2014" y="78"/>
                </a:moveTo>
                <a:lnTo>
                  <a:pt x="2019" y="92"/>
                </a:lnTo>
                <a:lnTo>
                  <a:pt x="2019" y="101"/>
                </a:lnTo>
                <a:moveTo>
                  <a:pt x="2034" y="78"/>
                </a:moveTo>
                <a:lnTo>
                  <a:pt x="2034" y="82"/>
                </a:lnTo>
                <a:lnTo>
                  <a:pt x="2024" y="130"/>
                </a:lnTo>
                <a:moveTo>
                  <a:pt x="1995" y="133"/>
                </a:moveTo>
                <a:lnTo>
                  <a:pt x="1998" y="135"/>
                </a:lnTo>
                <a:lnTo>
                  <a:pt x="2000" y="133"/>
                </a:lnTo>
                <a:lnTo>
                  <a:pt x="2045" y="125"/>
                </a:lnTo>
                <a:lnTo>
                  <a:pt x="2043" y="125"/>
                </a:lnTo>
                <a:lnTo>
                  <a:pt x="2038" y="128"/>
                </a:lnTo>
                <a:moveTo>
                  <a:pt x="2079" y="34"/>
                </a:moveTo>
                <a:lnTo>
                  <a:pt x="2082" y="41"/>
                </a:lnTo>
                <a:lnTo>
                  <a:pt x="2079" y="92"/>
                </a:lnTo>
                <a:lnTo>
                  <a:pt x="2077" y="97"/>
                </a:lnTo>
                <a:lnTo>
                  <a:pt x="2096" y="82"/>
                </a:lnTo>
                <a:moveTo>
                  <a:pt x="2096" y="1"/>
                </a:moveTo>
                <a:lnTo>
                  <a:pt x="2098" y="5"/>
                </a:lnTo>
                <a:lnTo>
                  <a:pt x="2096" y="142"/>
                </a:lnTo>
                <a:lnTo>
                  <a:pt x="2096" y="125"/>
                </a:lnTo>
                <a:moveTo>
                  <a:pt x="2125" y="1"/>
                </a:moveTo>
                <a:lnTo>
                  <a:pt x="2125" y="8"/>
                </a:lnTo>
                <a:lnTo>
                  <a:pt x="2120" y="34"/>
                </a:lnTo>
                <a:lnTo>
                  <a:pt x="2118" y="51"/>
                </a:lnTo>
                <a:lnTo>
                  <a:pt x="2113" y="63"/>
                </a:lnTo>
                <a:lnTo>
                  <a:pt x="2108" y="78"/>
                </a:lnTo>
                <a:lnTo>
                  <a:pt x="2105" y="85"/>
                </a:lnTo>
                <a:moveTo>
                  <a:pt x="2118" y="49"/>
                </a:moveTo>
                <a:lnTo>
                  <a:pt x="2156" y="41"/>
                </a:lnTo>
                <a:lnTo>
                  <a:pt x="2151" y="41"/>
                </a:lnTo>
                <a:lnTo>
                  <a:pt x="2146" y="44"/>
                </a:lnTo>
                <a:moveTo>
                  <a:pt x="2139" y="46"/>
                </a:moveTo>
                <a:lnTo>
                  <a:pt x="2139" y="53"/>
                </a:lnTo>
                <a:lnTo>
                  <a:pt x="2137" y="65"/>
                </a:lnTo>
                <a:lnTo>
                  <a:pt x="2134" y="82"/>
                </a:lnTo>
                <a:lnTo>
                  <a:pt x="2130" y="92"/>
                </a:lnTo>
                <a:lnTo>
                  <a:pt x="2125" y="104"/>
                </a:lnTo>
                <a:lnTo>
                  <a:pt x="2120" y="116"/>
                </a:lnTo>
                <a:lnTo>
                  <a:pt x="2115" y="125"/>
                </a:lnTo>
                <a:lnTo>
                  <a:pt x="2108" y="138"/>
                </a:lnTo>
                <a:lnTo>
                  <a:pt x="2105" y="140"/>
                </a:lnTo>
                <a:lnTo>
                  <a:pt x="2103" y="145"/>
                </a:lnTo>
                <a:moveTo>
                  <a:pt x="2115" y="63"/>
                </a:moveTo>
                <a:lnTo>
                  <a:pt x="2118" y="65"/>
                </a:lnTo>
                <a:lnTo>
                  <a:pt x="2142" y="135"/>
                </a:lnTo>
                <a:lnTo>
                  <a:pt x="2158" y="135"/>
                </a:lnTo>
                <a:lnTo>
                  <a:pt x="2142" y="133"/>
                </a:lnTo>
                <a:lnTo>
                  <a:pt x="2137" y="123"/>
                </a:lnTo>
                <a:moveTo>
                  <a:pt x="2187" y="44"/>
                </a:moveTo>
                <a:lnTo>
                  <a:pt x="2218" y="37"/>
                </a:lnTo>
                <a:moveTo>
                  <a:pt x="2182" y="73"/>
                </a:moveTo>
                <a:lnTo>
                  <a:pt x="2218" y="63"/>
                </a:lnTo>
                <a:lnTo>
                  <a:pt x="2216" y="63"/>
                </a:lnTo>
                <a:lnTo>
                  <a:pt x="2214" y="65"/>
                </a:lnTo>
                <a:moveTo>
                  <a:pt x="2204" y="1"/>
                </a:moveTo>
                <a:lnTo>
                  <a:pt x="2206" y="8"/>
                </a:lnTo>
                <a:lnTo>
                  <a:pt x="2206" y="13"/>
                </a:lnTo>
                <a:lnTo>
                  <a:pt x="2204" y="34"/>
                </a:lnTo>
                <a:lnTo>
                  <a:pt x="2204" y="63"/>
                </a:lnTo>
                <a:lnTo>
                  <a:pt x="2202" y="75"/>
                </a:lnTo>
                <a:lnTo>
                  <a:pt x="2202" y="85"/>
                </a:lnTo>
                <a:lnTo>
                  <a:pt x="2199" y="94"/>
                </a:lnTo>
                <a:lnTo>
                  <a:pt x="2194" y="104"/>
                </a:lnTo>
                <a:lnTo>
                  <a:pt x="2192" y="116"/>
                </a:lnTo>
                <a:lnTo>
                  <a:pt x="2190" y="123"/>
                </a:lnTo>
                <a:lnTo>
                  <a:pt x="2182" y="130"/>
                </a:lnTo>
                <a:lnTo>
                  <a:pt x="2180" y="138"/>
                </a:lnTo>
                <a:moveTo>
                  <a:pt x="2202" y="82"/>
                </a:moveTo>
                <a:lnTo>
                  <a:pt x="2211" y="94"/>
                </a:lnTo>
                <a:lnTo>
                  <a:pt x="2216" y="101"/>
                </a:lnTo>
                <a:moveTo>
                  <a:pt x="2225" y="15"/>
                </a:moveTo>
                <a:lnTo>
                  <a:pt x="2225" y="92"/>
                </a:lnTo>
                <a:lnTo>
                  <a:pt x="2225" y="87"/>
                </a:lnTo>
                <a:lnTo>
                  <a:pt x="2225" y="75"/>
                </a:lnTo>
                <a:moveTo>
                  <a:pt x="2225" y="25"/>
                </a:moveTo>
                <a:lnTo>
                  <a:pt x="2262" y="18"/>
                </a:lnTo>
                <a:lnTo>
                  <a:pt x="2257" y="15"/>
                </a:lnTo>
                <a:lnTo>
                  <a:pt x="2257" y="70"/>
                </a:lnTo>
                <a:lnTo>
                  <a:pt x="2254" y="87"/>
                </a:lnTo>
                <a:lnTo>
                  <a:pt x="2254" y="75"/>
                </a:lnTo>
                <a:moveTo>
                  <a:pt x="2240" y="44"/>
                </a:moveTo>
                <a:lnTo>
                  <a:pt x="2242" y="46"/>
                </a:lnTo>
                <a:lnTo>
                  <a:pt x="2240" y="61"/>
                </a:lnTo>
                <a:lnTo>
                  <a:pt x="2238" y="78"/>
                </a:lnTo>
                <a:lnTo>
                  <a:pt x="2235" y="94"/>
                </a:lnTo>
                <a:lnTo>
                  <a:pt x="2233" y="104"/>
                </a:lnTo>
                <a:lnTo>
                  <a:pt x="2225" y="116"/>
                </a:lnTo>
                <a:lnTo>
                  <a:pt x="2221" y="125"/>
                </a:lnTo>
                <a:lnTo>
                  <a:pt x="2216" y="130"/>
                </a:lnTo>
                <a:lnTo>
                  <a:pt x="2209" y="138"/>
                </a:lnTo>
                <a:lnTo>
                  <a:pt x="2204" y="142"/>
                </a:lnTo>
                <a:moveTo>
                  <a:pt x="2245" y="85"/>
                </a:moveTo>
                <a:lnTo>
                  <a:pt x="2247" y="90"/>
                </a:lnTo>
                <a:lnTo>
                  <a:pt x="2245" y="92"/>
                </a:lnTo>
                <a:lnTo>
                  <a:pt x="2245" y="130"/>
                </a:lnTo>
                <a:lnTo>
                  <a:pt x="2247" y="133"/>
                </a:lnTo>
                <a:lnTo>
                  <a:pt x="2250" y="135"/>
                </a:lnTo>
                <a:lnTo>
                  <a:pt x="2269" y="135"/>
                </a:lnTo>
                <a:lnTo>
                  <a:pt x="2274" y="133"/>
                </a:lnTo>
                <a:lnTo>
                  <a:pt x="2269" y="111"/>
                </a:lnTo>
                <a:lnTo>
                  <a:pt x="2271" y="133"/>
                </a:lnTo>
                <a:moveTo>
                  <a:pt x="2295" y="34"/>
                </a:moveTo>
                <a:lnTo>
                  <a:pt x="2384" y="25"/>
                </a:lnTo>
                <a:lnTo>
                  <a:pt x="2379" y="25"/>
                </a:lnTo>
                <a:lnTo>
                  <a:pt x="2372" y="27"/>
                </a:lnTo>
                <a:moveTo>
                  <a:pt x="2319" y="1"/>
                </a:moveTo>
                <a:lnTo>
                  <a:pt x="2322" y="5"/>
                </a:lnTo>
                <a:lnTo>
                  <a:pt x="2324" y="49"/>
                </a:lnTo>
                <a:moveTo>
                  <a:pt x="2358" y="1"/>
                </a:moveTo>
                <a:lnTo>
                  <a:pt x="2358" y="8"/>
                </a:lnTo>
                <a:lnTo>
                  <a:pt x="2345" y="53"/>
                </a:lnTo>
                <a:moveTo>
                  <a:pt x="2348" y="99"/>
                </a:moveTo>
                <a:lnTo>
                  <a:pt x="2358" y="109"/>
                </a:lnTo>
                <a:moveTo>
                  <a:pt x="2379" y="121"/>
                </a:moveTo>
                <a:lnTo>
                  <a:pt x="2379" y="140"/>
                </a:lnTo>
                <a:moveTo>
                  <a:pt x="2302" y="56"/>
                </a:moveTo>
                <a:lnTo>
                  <a:pt x="2312" y="65"/>
                </a:lnTo>
                <a:lnTo>
                  <a:pt x="2314" y="73"/>
                </a:lnTo>
                <a:moveTo>
                  <a:pt x="2290" y="78"/>
                </a:moveTo>
                <a:lnTo>
                  <a:pt x="2300" y="87"/>
                </a:lnTo>
                <a:lnTo>
                  <a:pt x="2302" y="94"/>
                </a:lnTo>
                <a:moveTo>
                  <a:pt x="2290" y="125"/>
                </a:moveTo>
                <a:lnTo>
                  <a:pt x="2300" y="142"/>
                </a:lnTo>
                <a:lnTo>
                  <a:pt x="2324" y="75"/>
                </a:lnTo>
                <a:moveTo>
                  <a:pt x="2379" y="109"/>
                </a:moveTo>
                <a:lnTo>
                  <a:pt x="2382" y="130"/>
                </a:lnTo>
                <a:lnTo>
                  <a:pt x="2382" y="140"/>
                </a:lnTo>
                <a:lnTo>
                  <a:pt x="2379" y="142"/>
                </a:lnTo>
                <a:lnTo>
                  <a:pt x="2360" y="145"/>
                </a:lnTo>
                <a:lnTo>
                  <a:pt x="2348" y="145"/>
                </a:lnTo>
                <a:lnTo>
                  <a:pt x="2341" y="142"/>
                </a:lnTo>
                <a:lnTo>
                  <a:pt x="2338" y="138"/>
                </a:lnTo>
                <a:lnTo>
                  <a:pt x="2336" y="130"/>
                </a:lnTo>
                <a:lnTo>
                  <a:pt x="2336" y="68"/>
                </a:lnTo>
                <a:lnTo>
                  <a:pt x="2334" y="56"/>
                </a:lnTo>
                <a:lnTo>
                  <a:pt x="2336" y="68"/>
                </a:lnTo>
                <a:lnTo>
                  <a:pt x="2370" y="63"/>
                </a:lnTo>
                <a:lnTo>
                  <a:pt x="2367" y="58"/>
                </a:lnTo>
                <a:lnTo>
                  <a:pt x="2365" y="68"/>
                </a:lnTo>
                <a:lnTo>
                  <a:pt x="2362" y="85"/>
                </a:lnTo>
                <a:lnTo>
                  <a:pt x="2358" y="106"/>
                </a:lnTo>
                <a:lnTo>
                  <a:pt x="2358" y="111"/>
                </a:lnTo>
                <a:lnTo>
                  <a:pt x="2345" y="97"/>
                </a:lnTo>
                <a:moveTo>
                  <a:pt x="2418" y="140"/>
                </a:moveTo>
                <a:lnTo>
                  <a:pt x="2444" y="90"/>
                </a:lnTo>
                <a:lnTo>
                  <a:pt x="2418" y="41"/>
                </a:lnTo>
                <a:moveTo>
                  <a:pt x="2434" y="41"/>
                </a:moveTo>
                <a:lnTo>
                  <a:pt x="2461" y="90"/>
                </a:lnTo>
                <a:lnTo>
                  <a:pt x="2434" y="140"/>
                </a:lnTo>
                <a:moveTo>
                  <a:pt x="2566" y="44"/>
                </a:moveTo>
                <a:lnTo>
                  <a:pt x="2562" y="34"/>
                </a:lnTo>
                <a:lnTo>
                  <a:pt x="2552" y="22"/>
                </a:lnTo>
                <a:lnTo>
                  <a:pt x="2545" y="15"/>
                </a:lnTo>
                <a:lnTo>
                  <a:pt x="2528" y="15"/>
                </a:lnTo>
                <a:lnTo>
                  <a:pt x="2518" y="22"/>
                </a:lnTo>
                <a:lnTo>
                  <a:pt x="2511" y="34"/>
                </a:lnTo>
                <a:lnTo>
                  <a:pt x="2506" y="44"/>
                </a:lnTo>
                <a:lnTo>
                  <a:pt x="2502" y="61"/>
                </a:lnTo>
                <a:lnTo>
                  <a:pt x="2502" y="90"/>
                </a:lnTo>
                <a:lnTo>
                  <a:pt x="2506" y="106"/>
                </a:lnTo>
                <a:lnTo>
                  <a:pt x="2511" y="118"/>
                </a:lnTo>
                <a:lnTo>
                  <a:pt x="2518" y="128"/>
                </a:lnTo>
                <a:lnTo>
                  <a:pt x="2528" y="135"/>
                </a:lnTo>
                <a:lnTo>
                  <a:pt x="2545" y="135"/>
                </a:lnTo>
                <a:lnTo>
                  <a:pt x="2552" y="128"/>
                </a:lnTo>
                <a:lnTo>
                  <a:pt x="2562" y="118"/>
                </a:lnTo>
                <a:lnTo>
                  <a:pt x="2566" y="106"/>
                </a:lnTo>
                <a:moveTo>
                  <a:pt x="2634" y="15"/>
                </a:moveTo>
                <a:lnTo>
                  <a:pt x="2634" y="106"/>
                </a:lnTo>
                <a:lnTo>
                  <a:pt x="2629" y="123"/>
                </a:lnTo>
                <a:lnTo>
                  <a:pt x="2624" y="128"/>
                </a:lnTo>
                <a:lnTo>
                  <a:pt x="2617" y="135"/>
                </a:lnTo>
                <a:lnTo>
                  <a:pt x="2607" y="135"/>
                </a:lnTo>
                <a:lnTo>
                  <a:pt x="2600" y="128"/>
                </a:lnTo>
                <a:lnTo>
                  <a:pt x="2595" y="123"/>
                </a:lnTo>
                <a:lnTo>
                  <a:pt x="2590" y="106"/>
                </a:lnTo>
                <a:lnTo>
                  <a:pt x="2590" y="94"/>
                </a:lnTo>
                <a:moveTo>
                  <a:pt x="2701" y="15"/>
                </a:moveTo>
                <a:lnTo>
                  <a:pt x="2701" y="106"/>
                </a:lnTo>
                <a:lnTo>
                  <a:pt x="2696" y="123"/>
                </a:lnTo>
                <a:lnTo>
                  <a:pt x="2691" y="128"/>
                </a:lnTo>
                <a:lnTo>
                  <a:pt x="2684" y="135"/>
                </a:lnTo>
                <a:lnTo>
                  <a:pt x="2674" y="135"/>
                </a:lnTo>
                <a:lnTo>
                  <a:pt x="2667" y="128"/>
                </a:lnTo>
                <a:lnTo>
                  <a:pt x="2662" y="123"/>
                </a:lnTo>
                <a:lnTo>
                  <a:pt x="2658" y="106"/>
                </a:lnTo>
                <a:lnTo>
                  <a:pt x="2658" y="94"/>
                </a:lnTo>
                <a:moveTo>
                  <a:pt x="2797" y="5"/>
                </a:moveTo>
                <a:lnTo>
                  <a:pt x="2739" y="140"/>
                </a:lnTo>
                <a:moveTo>
                  <a:pt x="2840" y="15"/>
                </a:moveTo>
                <a:lnTo>
                  <a:pt x="2840" y="135"/>
                </a:lnTo>
                <a:moveTo>
                  <a:pt x="2811" y="15"/>
                </a:moveTo>
                <a:lnTo>
                  <a:pt x="2869" y="15"/>
                </a:lnTo>
                <a:moveTo>
                  <a:pt x="2907" y="15"/>
                </a:moveTo>
                <a:lnTo>
                  <a:pt x="2895" y="22"/>
                </a:lnTo>
                <a:lnTo>
                  <a:pt x="2890" y="34"/>
                </a:lnTo>
                <a:lnTo>
                  <a:pt x="2890" y="44"/>
                </a:lnTo>
                <a:lnTo>
                  <a:pt x="2895" y="56"/>
                </a:lnTo>
                <a:lnTo>
                  <a:pt x="2902" y="61"/>
                </a:lnTo>
                <a:lnTo>
                  <a:pt x="2919" y="68"/>
                </a:lnTo>
                <a:lnTo>
                  <a:pt x="2934" y="73"/>
                </a:lnTo>
                <a:lnTo>
                  <a:pt x="2941" y="85"/>
                </a:lnTo>
                <a:lnTo>
                  <a:pt x="2945" y="94"/>
                </a:lnTo>
                <a:lnTo>
                  <a:pt x="2945" y="111"/>
                </a:lnTo>
                <a:lnTo>
                  <a:pt x="2941" y="123"/>
                </a:lnTo>
                <a:lnTo>
                  <a:pt x="2936" y="128"/>
                </a:lnTo>
                <a:lnTo>
                  <a:pt x="2924" y="135"/>
                </a:lnTo>
                <a:lnTo>
                  <a:pt x="2907" y="135"/>
                </a:lnTo>
                <a:lnTo>
                  <a:pt x="2895" y="128"/>
                </a:lnTo>
                <a:lnTo>
                  <a:pt x="2890" y="123"/>
                </a:lnTo>
                <a:lnTo>
                  <a:pt x="2885" y="111"/>
                </a:lnTo>
                <a:lnTo>
                  <a:pt x="2885" y="94"/>
                </a:lnTo>
                <a:lnTo>
                  <a:pt x="2890" y="85"/>
                </a:lnTo>
                <a:lnTo>
                  <a:pt x="2900" y="73"/>
                </a:lnTo>
                <a:lnTo>
                  <a:pt x="2912" y="68"/>
                </a:lnTo>
                <a:lnTo>
                  <a:pt x="2929" y="61"/>
                </a:lnTo>
                <a:lnTo>
                  <a:pt x="2936" y="56"/>
                </a:lnTo>
                <a:lnTo>
                  <a:pt x="2941" y="44"/>
                </a:lnTo>
                <a:lnTo>
                  <a:pt x="2941" y="34"/>
                </a:lnTo>
                <a:lnTo>
                  <a:pt x="2936" y="22"/>
                </a:lnTo>
                <a:lnTo>
                  <a:pt x="2924" y="15"/>
                </a:lnTo>
                <a:lnTo>
                  <a:pt x="2907" y="15"/>
                </a:lnTo>
                <a:close/>
                <a:moveTo>
                  <a:pt x="2974" y="44"/>
                </a:moveTo>
                <a:lnTo>
                  <a:pt x="2974" y="39"/>
                </a:lnTo>
                <a:lnTo>
                  <a:pt x="2979" y="27"/>
                </a:lnTo>
                <a:lnTo>
                  <a:pt x="2984" y="22"/>
                </a:lnTo>
                <a:lnTo>
                  <a:pt x="2991" y="15"/>
                </a:lnTo>
                <a:lnTo>
                  <a:pt x="3008" y="15"/>
                </a:lnTo>
                <a:lnTo>
                  <a:pt x="3018" y="22"/>
                </a:lnTo>
                <a:lnTo>
                  <a:pt x="3022" y="27"/>
                </a:lnTo>
                <a:lnTo>
                  <a:pt x="3025" y="39"/>
                </a:lnTo>
                <a:lnTo>
                  <a:pt x="3025" y="51"/>
                </a:lnTo>
                <a:lnTo>
                  <a:pt x="3022" y="61"/>
                </a:lnTo>
                <a:lnTo>
                  <a:pt x="3013" y="78"/>
                </a:lnTo>
                <a:lnTo>
                  <a:pt x="2972" y="135"/>
                </a:lnTo>
                <a:lnTo>
                  <a:pt x="3030" y="135"/>
                </a:lnTo>
                <a:moveTo>
                  <a:pt x="3056" y="85"/>
                </a:moveTo>
                <a:lnTo>
                  <a:pt x="3133" y="85"/>
                </a:lnTo>
                <a:moveTo>
                  <a:pt x="3219" y="56"/>
                </a:moveTo>
                <a:lnTo>
                  <a:pt x="3217" y="73"/>
                </a:lnTo>
                <a:lnTo>
                  <a:pt x="3207" y="85"/>
                </a:lnTo>
                <a:lnTo>
                  <a:pt x="3195" y="90"/>
                </a:lnTo>
                <a:lnTo>
                  <a:pt x="3190" y="90"/>
                </a:lnTo>
                <a:lnTo>
                  <a:pt x="3178" y="85"/>
                </a:lnTo>
                <a:lnTo>
                  <a:pt x="3169" y="73"/>
                </a:lnTo>
                <a:lnTo>
                  <a:pt x="3166" y="56"/>
                </a:lnTo>
                <a:lnTo>
                  <a:pt x="3166" y="51"/>
                </a:lnTo>
                <a:lnTo>
                  <a:pt x="3169" y="34"/>
                </a:lnTo>
                <a:lnTo>
                  <a:pt x="3178" y="22"/>
                </a:lnTo>
                <a:lnTo>
                  <a:pt x="3190" y="15"/>
                </a:lnTo>
                <a:lnTo>
                  <a:pt x="3195" y="15"/>
                </a:lnTo>
                <a:lnTo>
                  <a:pt x="3207" y="22"/>
                </a:lnTo>
                <a:lnTo>
                  <a:pt x="3217" y="34"/>
                </a:lnTo>
                <a:lnTo>
                  <a:pt x="3219" y="56"/>
                </a:lnTo>
                <a:lnTo>
                  <a:pt x="3219" y="85"/>
                </a:lnTo>
                <a:lnTo>
                  <a:pt x="3217" y="111"/>
                </a:lnTo>
                <a:lnTo>
                  <a:pt x="3207" y="128"/>
                </a:lnTo>
                <a:lnTo>
                  <a:pt x="3195" y="135"/>
                </a:lnTo>
                <a:lnTo>
                  <a:pt x="3185" y="135"/>
                </a:lnTo>
                <a:lnTo>
                  <a:pt x="3174" y="128"/>
                </a:lnTo>
                <a:lnTo>
                  <a:pt x="3169" y="118"/>
                </a:lnTo>
                <a:moveTo>
                  <a:pt x="3305" y="56"/>
                </a:moveTo>
                <a:lnTo>
                  <a:pt x="3301" y="73"/>
                </a:lnTo>
                <a:lnTo>
                  <a:pt x="3291" y="85"/>
                </a:lnTo>
                <a:lnTo>
                  <a:pt x="3279" y="90"/>
                </a:lnTo>
                <a:lnTo>
                  <a:pt x="3274" y="90"/>
                </a:lnTo>
                <a:lnTo>
                  <a:pt x="3262" y="85"/>
                </a:lnTo>
                <a:lnTo>
                  <a:pt x="3255" y="73"/>
                </a:lnTo>
                <a:lnTo>
                  <a:pt x="3250" y="56"/>
                </a:lnTo>
                <a:lnTo>
                  <a:pt x="3250" y="51"/>
                </a:lnTo>
                <a:lnTo>
                  <a:pt x="3255" y="34"/>
                </a:lnTo>
                <a:lnTo>
                  <a:pt x="3262" y="22"/>
                </a:lnTo>
                <a:lnTo>
                  <a:pt x="3274" y="15"/>
                </a:lnTo>
                <a:lnTo>
                  <a:pt x="3279" y="15"/>
                </a:lnTo>
                <a:lnTo>
                  <a:pt x="3291" y="22"/>
                </a:lnTo>
                <a:lnTo>
                  <a:pt x="3301" y="34"/>
                </a:lnTo>
                <a:lnTo>
                  <a:pt x="3305" y="56"/>
                </a:lnTo>
                <a:lnTo>
                  <a:pt x="3305" y="85"/>
                </a:lnTo>
                <a:lnTo>
                  <a:pt x="3301" y="111"/>
                </a:lnTo>
                <a:lnTo>
                  <a:pt x="3291" y="128"/>
                </a:lnTo>
                <a:lnTo>
                  <a:pt x="3279" y="135"/>
                </a:lnTo>
                <a:lnTo>
                  <a:pt x="3272" y="135"/>
                </a:lnTo>
                <a:lnTo>
                  <a:pt x="3258" y="128"/>
                </a:lnTo>
                <a:lnTo>
                  <a:pt x="3255" y="118"/>
                </a:lnTo>
                <a:moveTo>
                  <a:pt x="3373" y="113"/>
                </a:moveTo>
                <a:lnTo>
                  <a:pt x="3373" y="111"/>
                </a:lnTo>
                <a:moveTo>
                  <a:pt x="3365" y="104"/>
                </a:moveTo>
                <a:lnTo>
                  <a:pt x="3361" y="106"/>
                </a:lnTo>
                <a:lnTo>
                  <a:pt x="3358" y="113"/>
                </a:lnTo>
                <a:lnTo>
                  <a:pt x="3361" y="121"/>
                </a:lnTo>
                <a:lnTo>
                  <a:pt x="3365" y="123"/>
                </a:lnTo>
                <a:lnTo>
                  <a:pt x="3370" y="121"/>
                </a:lnTo>
                <a:lnTo>
                  <a:pt x="3373" y="113"/>
                </a:lnTo>
                <a:lnTo>
                  <a:pt x="3370" y="106"/>
                </a:lnTo>
                <a:lnTo>
                  <a:pt x="3365" y="104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14" name="group 514"/>
          <p:cNvGrpSpPr/>
          <p:nvPr/>
        </p:nvGrpSpPr>
        <p:grpSpPr>
          <a:xfrm rot="21600000">
            <a:off x="5097780" y="4045711"/>
            <a:ext cx="156971" cy="181355"/>
            <a:chOff x="0" y="0"/>
            <a:chExt cx="156971" cy="181355"/>
          </a:xfrm>
        </p:grpSpPr>
        <p:sp>
          <p:nvSpPr>
            <p:cNvPr id="11068" name="path 11068"/>
            <p:cNvSpPr/>
            <p:nvPr/>
          </p:nvSpPr>
          <p:spPr>
            <a:xfrm>
              <a:off x="0" y="0"/>
              <a:ext cx="18288" cy="181355"/>
            </a:xfrm>
            <a:custGeom>
              <a:avLst/>
              <a:gdLst/>
              <a:ahLst/>
              <a:cxnLst/>
              <a:rect l="0" t="0" r="0" b="0"/>
              <a:pathLst>
                <a:path w="28" h="285">
                  <a:moveTo>
                    <a:pt x="28" y="0"/>
                  </a:moveTo>
                  <a:lnTo>
                    <a:pt x="0" y="0"/>
                  </a:lnTo>
                  <a:lnTo>
                    <a:pt x="28" y="285"/>
                  </a:lnTo>
                  <a:lnTo>
                    <a:pt x="28" y="0"/>
                  </a:lnTo>
                </a:path>
                <a:path w="28" h="285">
                  <a:moveTo>
                    <a:pt x="0" y="0"/>
                  </a:moveTo>
                  <a:lnTo>
                    <a:pt x="28" y="285"/>
                  </a:lnTo>
                  <a:lnTo>
                    <a:pt x="0" y="285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070" name="path 11070"/>
            <p:cNvSpPr/>
            <p:nvPr/>
          </p:nvSpPr>
          <p:spPr>
            <a:xfrm>
              <a:off x="56388" y="4571"/>
              <a:ext cx="100583" cy="79248"/>
            </a:xfrm>
            <a:custGeom>
              <a:avLst/>
              <a:gdLst/>
              <a:ahLst/>
              <a:cxnLst/>
              <a:rect l="0" t="0" r="0" b="0"/>
              <a:pathLst>
                <a:path w="158" h="124">
                  <a:moveTo>
                    <a:pt x="158" y="62"/>
                  </a:moveTo>
                  <a:lnTo>
                    <a:pt x="0" y="62"/>
                  </a:lnTo>
                  <a:moveTo>
                    <a:pt x="79" y="0"/>
                  </a:moveTo>
                  <a:lnTo>
                    <a:pt x="79" y="12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072" name="path 11072"/>
          <p:cNvSpPr/>
          <p:nvPr/>
        </p:nvSpPr>
        <p:spPr>
          <a:xfrm>
            <a:off x="1331976" y="4316222"/>
            <a:ext cx="13083539" cy="1523"/>
          </a:xfrm>
          <a:custGeom>
            <a:avLst/>
            <a:gdLst/>
            <a:ahLst/>
            <a:cxnLst/>
            <a:rect l="0" t="0" r="0" b="0"/>
            <a:pathLst>
              <a:path w="20603" h="2">
                <a:moveTo>
                  <a:pt x="20603" y="1"/>
                </a:moveTo>
                <a:lnTo>
                  <a:pt x="1120" y="1"/>
                </a:lnTo>
                <a:moveTo>
                  <a:pt x="1120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074" name="path 11074"/>
          <p:cNvSpPr/>
          <p:nvPr/>
        </p:nvSpPr>
        <p:spPr>
          <a:xfrm>
            <a:off x="1518663" y="4255262"/>
            <a:ext cx="118874" cy="152399"/>
          </a:xfrm>
          <a:custGeom>
            <a:avLst/>
            <a:gdLst/>
            <a:ahLst/>
            <a:cxnLst/>
            <a:rect l="0" t="0" r="0" b="0"/>
            <a:pathLst>
              <a:path w="187" h="239">
                <a:moveTo>
                  <a:pt x="186" y="85"/>
                </a:moveTo>
                <a:lnTo>
                  <a:pt x="186" y="13"/>
                </a:lnTo>
                <a:lnTo>
                  <a:pt x="106" y="8"/>
                </a:lnTo>
                <a:lnTo>
                  <a:pt x="116" y="13"/>
                </a:lnTo>
                <a:lnTo>
                  <a:pt x="126" y="34"/>
                </a:lnTo>
                <a:lnTo>
                  <a:pt x="126" y="56"/>
                </a:lnTo>
                <a:lnTo>
                  <a:pt x="116" y="77"/>
                </a:lnTo>
                <a:lnTo>
                  <a:pt x="99" y="92"/>
                </a:lnTo>
                <a:lnTo>
                  <a:pt x="73" y="99"/>
                </a:lnTo>
                <a:lnTo>
                  <a:pt x="54" y="99"/>
                </a:lnTo>
                <a:lnTo>
                  <a:pt x="27" y="92"/>
                </a:lnTo>
                <a:lnTo>
                  <a:pt x="10" y="77"/>
                </a:lnTo>
                <a:lnTo>
                  <a:pt x="1" y="56"/>
                </a:lnTo>
                <a:lnTo>
                  <a:pt x="1" y="34"/>
                </a:lnTo>
                <a:lnTo>
                  <a:pt x="10" y="13"/>
                </a:lnTo>
                <a:lnTo>
                  <a:pt x="20" y="8"/>
                </a:lnTo>
                <a:lnTo>
                  <a:pt x="37" y="1"/>
                </a:lnTo>
                <a:moveTo>
                  <a:pt x="186" y="183"/>
                </a:moveTo>
                <a:lnTo>
                  <a:pt x="178" y="161"/>
                </a:lnTo>
                <a:lnTo>
                  <a:pt x="152" y="147"/>
                </a:lnTo>
                <a:lnTo>
                  <a:pt x="106" y="140"/>
                </a:lnTo>
                <a:lnTo>
                  <a:pt x="80" y="140"/>
                </a:lnTo>
                <a:lnTo>
                  <a:pt x="37" y="147"/>
                </a:lnTo>
                <a:lnTo>
                  <a:pt x="10" y="161"/>
                </a:lnTo>
                <a:lnTo>
                  <a:pt x="1" y="183"/>
                </a:lnTo>
                <a:lnTo>
                  <a:pt x="1" y="197"/>
                </a:lnTo>
                <a:lnTo>
                  <a:pt x="10" y="219"/>
                </a:lnTo>
                <a:lnTo>
                  <a:pt x="37" y="233"/>
                </a:lnTo>
                <a:lnTo>
                  <a:pt x="80" y="238"/>
                </a:lnTo>
                <a:lnTo>
                  <a:pt x="106" y="238"/>
                </a:lnTo>
                <a:lnTo>
                  <a:pt x="152" y="233"/>
                </a:lnTo>
                <a:lnTo>
                  <a:pt x="178" y="219"/>
                </a:lnTo>
                <a:lnTo>
                  <a:pt x="186" y="197"/>
                </a:lnTo>
                <a:lnTo>
                  <a:pt x="186" y="18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076" name="path 11076"/>
          <p:cNvSpPr/>
          <p:nvPr/>
        </p:nvSpPr>
        <p:spPr>
          <a:xfrm>
            <a:off x="12424409" y="4255262"/>
            <a:ext cx="118872" cy="152399"/>
          </a:xfrm>
          <a:custGeom>
            <a:avLst/>
            <a:gdLst/>
            <a:ahLst/>
            <a:cxnLst/>
            <a:rect l="0" t="0" r="0" b="0"/>
            <a:pathLst>
              <a:path w="187" h="239">
                <a:moveTo>
                  <a:pt x="185" y="41"/>
                </a:moveTo>
                <a:lnTo>
                  <a:pt x="176" y="20"/>
                </a:lnTo>
                <a:lnTo>
                  <a:pt x="150" y="8"/>
                </a:lnTo>
                <a:lnTo>
                  <a:pt x="106" y="1"/>
                </a:lnTo>
                <a:lnTo>
                  <a:pt x="80" y="1"/>
                </a:lnTo>
                <a:lnTo>
                  <a:pt x="34" y="8"/>
                </a:lnTo>
                <a:lnTo>
                  <a:pt x="8" y="20"/>
                </a:lnTo>
                <a:lnTo>
                  <a:pt x="1" y="41"/>
                </a:lnTo>
                <a:lnTo>
                  <a:pt x="1" y="56"/>
                </a:lnTo>
                <a:lnTo>
                  <a:pt x="8" y="77"/>
                </a:lnTo>
                <a:lnTo>
                  <a:pt x="34" y="92"/>
                </a:lnTo>
                <a:lnTo>
                  <a:pt x="80" y="99"/>
                </a:lnTo>
                <a:lnTo>
                  <a:pt x="106" y="99"/>
                </a:lnTo>
                <a:lnTo>
                  <a:pt x="150" y="92"/>
                </a:lnTo>
                <a:lnTo>
                  <a:pt x="176" y="77"/>
                </a:lnTo>
                <a:lnTo>
                  <a:pt x="185" y="56"/>
                </a:lnTo>
                <a:lnTo>
                  <a:pt x="185" y="41"/>
                </a:lnTo>
                <a:close/>
                <a:moveTo>
                  <a:pt x="185" y="183"/>
                </a:moveTo>
                <a:lnTo>
                  <a:pt x="176" y="161"/>
                </a:lnTo>
                <a:lnTo>
                  <a:pt x="150" y="147"/>
                </a:lnTo>
                <a:lnTo>
                  <a:pt x="106" y="140"/>
                </a:lnTo>
                <a:lnTo>
                  <a:pt x="80" y="140"/>
                </a:lnTo>
                <a:lnTo>
                  <a:pt x="34" y="147"/>
                </a:lnTo>
                <a:lnTo>
                  <a:pt x="8" y="161"/>
                </a:lnTo>
                <a:lnTo>
                  <a:pt x="1" y="183"/>
                </a:lnTo>
                <a:lnTo>
                  <a:pt x="1" y="197"/>
                </a:lnTo>
                <a:lnTo>
                  <a:pt x="8" y="219"/>
                </a:lnTo>
                <a:lnTo>
                  <a:pt x="34" y="233"/>
                </a:lnTo>
                <a:lnTo>
                  <a:pt x="80" y="238"/>
                </a:lnTo>
                <a:lnTo>
                  <a:pt x="106" y="238"/>
                </a:lnTo>
                <a:lnTo>
                  <a:pt x="150" y="233"/>
                </a:lnTo>
                <a:lnTo>
                  <a:pt x="176" y="219"/>
                </a:lnTo>
                <a:lnTo>
                  <a:pt x="185" y="197"/>
                </a:lnTo>
                <a:lnTo>
                  <a:pt x="185" y="18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078" name="path 11078"/>
          <p:cNvSpPr/>
          <p:nvPr/>
        </p:nvSpPr>
        <p:spPr>
          <a:xfrm>
            <a:off x="8789669" y="4255262"/>
            <a:ext cx="118871" cy="152399"/>
          </a:xfrm>
          <a:custGeom>
            <a:avLst/>
            <a:gdLst/>
            <a:ahLst/>
            <a:cxnLst/>
            <a:rect l="0" t="0" r="0" b="0"/>
            <a:pathLst>
              <a:path w="187" h="239">
                <a:moveTo>
                  <a:pt x="186" y="85"/>
                </a:moveTo>
                <a:lnTo>
                  <a:pt x="186" y="13"/>
                </a:lnTo>
                <a:lnTo>
                  <a:pt x="106" y="8"/>
                </a:lnTo>
                <a:lnTo>
                  <a:pt x="114" y="13"/>
                </a:lnTo>
                <a:lnTo>
                  <a:pt x="123" y="34"/>
                </a:lnTo>
                <a:lnTo>
                  <a:pt x="123" y="56"/>
                </a:lnTo>
                <a:lnTo>
                  <a:pt x="114" y="77"/>
                </a:lnTo>
                <a:lnTo>
                  <a:pt x="97" y="92"/>
                </a:lnTo>
                <a:lnTo>
                  <a:pt x="70" y="99"/>
                </a:lnTo>
                <a:lnTo>
                  <a:pt x="54" y="99"/>
                </a:lnTo>
                <a:lnTo>
                  <a:pt x="27" y="92"/>
                </a:lnTo>
                <a:lnTo>
                  <a:pt x="8" y="77"/>
                </a:lnTo>
                <a:lnTo>
                  <a:pt x="1" y="56"/>
                </a:lnTo>
                <a:lnTo>
                  <a:pt x="1" y="34"/>
                </a:lnTo>
                <a:lnTo>
                  <a:pt x="8" y="13"/>
                </a:lnTo>
                <a:lnTo>
                  <a:pt x="18" y="8"/>
                </a:lnTo>
                <a:lnTo>
                  <a:pt x="34" y="1"/>
                </a:lnTo>
                <a:moveTo>
                  <a:pt x="186" y="183"/>
                </a:moveTo>
                <a:lnTo>
                  <a:pt x="176" y="161"/>
                </a:lnTo>
                <a:lnTo>
                  <a:pt x="150" y="147"/>
                </a:lnTo>
                <a:lnTo>
                  <a:pt x="106" y="140"/>
                </a:lnTo>
                <a:lnTo>
                  <a:pt x="80" y="140"/>
                </a:lnTo>
                <a:lnTo>
                  <a:pt x="34" y="147"/>
                </a:lnTo>
                <a:lnTo>
                  <a:pt x="8" y="161"/>
                </a:lnTo>
                <a:lnTo>
                  <a:pt x="1" y="183"/>
                </a:lnTo>
                <a:lnTo>
                  <a:pt x="1" y="197"/>
                </a:lnTo>
                <a:lnTo>
                  <a:pt x="8" y="219"/>
                </a:lnTo>
                <a:lnTo>
                  <a:pt x="34" y="233"/>
                </a:lnTo>
                <a:lnTo>
                  <a:pt x="80" y="238"/>
                </a:lnTo>
                <a:lnTo>
                  <a:pt x="106" y="238"/>
                </a:lnTo>
                <a:lnTo>
                  <a:pt x="150" y="233"/>
                </a:lnTo>
                <a:lnTo>
                  <a:pt x="176" y="219"/>
                </a:lnTo>
                <a:lnTo>
                  <a:pt x="186" y="197"/>
                </a:lnTo>
                <a:lnTo>
                  <a:pt x="186" y="18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080" name="path 11080"/>
          <p:cNvSpPr/>
          <p:nvPr/>
        </p:nvSpPr>
        <p:spPr>
          <a:xfrm>
            <a:off x="5153406" y="4255262"/>
            <a:ext cx="118871" cy="152399"/>
          </a:xfrm>
          <a:custGeom>
            <a:avLst/>
            <a:gdLst/>
            <a:ahLst/>
            <a:cxnLst/>
            <a:rect l="0" t="0" r="0" b="0"/>
            <a:pathLst>
              <a:path w="187" h="239">
                <a:moveTo>
                  <a:pt x="185" y="41"/>
                </a:moveTo>
                <a:lnTo>
                  <a:pt x="178" y="20"/>
                </a:lnTo>
                <a:lnTo>
                  <a:pt x="152" y="8"/>
                </a:lnTo>
                <a:lnTo>
                  <a:pt x="106" y="1"/>
                </a:lnTo>
                <a:lnTo>
                  <a:pt x="80" y="1"/>
                </a:lnTo>
                <a:lnTo>
                  <a:pt x="37" y="8"/>
                </a:lnTo>
                <a:lnTo>
                  <a:pt x="10" y="20"/>
                </a:lnTo>
                <a:lnTo>
                  <a:pt x="1" y="41"/>
                </a:lnTo>
                <a:lnTo>
                  <a:pt x="1" y="56"/>
                </a:lnTo>
                <a:lnTo>
                  <a:pt x="10" y="77"/>
                </a:lnTo>
                <a:lnTo>
                  <a:pt x="37" y="92"/>
                </a:lnTo>
                <a:lnTo>
                  <a:pt x="80" y="99"/>
                </a:lnTo>
                <a:lnTo>
                  <a:pt x="106" y="99"/>
                </a:lnTo>
                <a:lnTo>
                  <a:pt x="152" y="92"/>
                </a:lnTo>
                <a:lnTo>
                  <a:pt x="178" y="77"/>
                </a:lnTo>
                <a:lnTo>
                  <a:pt x="185" y="56"/>
                </a:lnTo>
                <a:lnTo>
                  <a:pt x="185" y="41"/>
                </a:lnTo>
                <a:close/>
                <a:moveTo>
                  <a:pt x="185" y="183"/>
                </a:moveTo>
                <a:lnTo>
                  <a:pt x="178" y="161"/>
                </a:lnTo>
                <a:lnTo>
                  <a:pt x="152" y="147"/>
                </a:lnTo>
                <a:lnTo>
                  <a:pt x="106" y="140"/>
                </a:lnTo>
                <a:lnTo>
                  <a:pt x="80" y="140"/>
                </a:lnTo>
                <a:lnTo>
                  <a:pt x="37" y="147"/>
                </a:lnTo>
                <a:lnTo>
                  <a:pt x="10" y="161"/>
                </a:lnTo>
                <a:lnTo>
                  <a:pt x="1" y="183"/>
                </a:lnTo>
                <a:lnTo>
                  <a:pt x="1" y="197"/>
                </a:lnTo>
                <a:lnTo>
                  <a:pt x="10" y="219"/>
                </a:lnTo>
                <a:lnTo>
                  <a:pt x="37" y="233"/>
                </a:lnTo>
                <a:lnTo>
                  <a:pt x="80" y="238"/>
                </a:lnTo>
                <a:lnTo>
                  <a:pt x="106" y="238"/>
                </a:lnTo>
                <a:lnTo>
                  <a:pt x="152" y="233"/>
                </a:lnTo>
                <a:lnTo>
                  <a:pt x="178" y="219"/>
                </a:lnTo>
                <a:lnTo>
                  <a:pt x="185" y="197"/>
                </a:lnTo>
                <a:lnTo>
                  <a:pt x="185" y="18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082" name="path 11082"/>
          <p:cNvSpPr/>
          <p:nvPr/>
        </p:nvSpPr>
        <p:spPr>
          <a:xfrm>
            <a:off x="366521" y="10435843"/>
            <a:ext cx="1525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084" name="rect 11084"/>
          <p:cNvSpPr/>
          <p:nvPr/>
        </p:nvSpPr>
        <p:spPr>
          <a:xfrm>
            <a:off x="366521" y="260095"/>
            <a:ext cx="1525" cy="1523"/>
          </a:xfrm>
          <a:prstGeom prst="rect">
            <a:avLst/>
          </a:prstGeom>
          <a:solidFill>
            <a:srgbClr val="000000">
              <a:alpha val="1372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086" name="rect 11086"/>
          <p:cNvSpPr/>
          <p:nvPr/>
        </p:nvSpPr>
        <p:spPr>
          <a:xfrm>
            <a:off x="14757654" y="10435843"/>
            <a:ext cx="1523" cy="1524"/>
          </a:xfrm>
          <a:prstGeom prst="rect">
            <a:avLst/>
          </a:prstGeom>
          <a:solidFill>
            <a:srgbClr val="000000">
              <a:alpha val="1294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088" name="path 11088"/>
          <p:cNvSpPr/>
          <p:nvPr/>
        </p:nvSpPr>
        <p:spPr>
          <a:xfrm>
            <a:off x="14757654" y="260095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90" name="picture 1109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1331213" y="3720338"/>
            <a:ext cx="13085064" cy="155447"/>
          </a:xfrm>
          <a:prstGeom prst="rect">
            <a:avLst/>
          </a:prstGeom>
        </p:spPr>
      </p:pic>
      <p:sp>
        <p:nvSpPr>
          <p:cNvPr id="11092" name="path 11092"/>
          <p:cNvSpPr/>
          <p:nvPr/>
        </p:nvSpPr>
        <p:spPr>
          <a:xfrm>
            <a:off x="11353784" y="3871214"/>
            <a:ext cx="2503963" cy="53340"/>
          </a:xfrm>
          <a:custGeom>
            <a:avLst/>
            <a:gdLst/>
            <a:ahLst/>
            <a:cxnLst/>
            <a:rect l="0" t="0" r="0" b="0"/>
            <a:pathLst>
              <a:path w="3943" h="84">
                <a:moveTo>
                  <a:pt x="3943" y="82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1094" name="table 11094"/>
          <p:cNvGraphicFramePr>
            <a:graphicFrameLocks noGrp="1"/>
          </p:cNvGraphicFramePr>
          <p:nvPr/>
        </p:nvGraphicFramePr>
        <p:xfrm>
          <a:off x="366521" y="260095"/>
          <a:ext cx="14392275" cy="10177780"/>
        </p:xfrm>
        <a:graphic>
          <a:graphicData uri="http://schemas.openxmlformats.org/drawingml/2006/table">
            <a:tbl>
              <a:tblPr/>
              <a:tblGrid>
                <a:gridCol w="963295"/>
                <a:gridCol w="2354579"/>
                <a:gridCol w="1659889"/>
                <a:gridCol w="9414509"/>
              </a:tblGrid>
              <a:tr h="3322954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43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24554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054100"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74549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46050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ts val="110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013460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7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2503170" algn="l" rtl="0" eaLnBrk="0">
                        <a:lnSpc>
                          <a:spcPct val="99000"/>
                        </a:lnSpc>
                        <a:spcBef>
                          <a:spcPts val="0"/>
                        </a:spcBef>
                      </a:pPr>
                      <a:r>
                        <a:rPr sz="1300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5735"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096" name="path 11096"/>
          <p:cNvSpPr/>
          <p:nvPr/>
        </p:nvSpPr>
        <p:spPr>
          <a:xfrm>
            <a:off x="9146877" y="5780785"/>
            <a:ext cx="863516" cy="405384"/>
          </a:xfrm>
          <a:custGeom>
            <a:avLst/>
            <a:gdLst/>
            <a:ahLst/>
            <a:cxnLst/>
            <a:rect l="0" t="0" r="0" b="0"/>
            <a:pathLst>
              <a:path w="1359" h="638">
                <a:moveTo>
                  <a:pt x="1358" y="1"/>
                </a:moveTo>
                <a:lnTo>
                  <a:pt x="1341" y="8"/>
                </a:lnTo>
                <a:lnTo>
                  <a:pt x="1286" y="63"/>
                </a:lnTo>
                <a:lnTo>
                  <a:pt x="1274" y="80"/>
                </a:lnTo>
                <a:lnTo>
                  <a:pt x="1267" y="90"/>
                </a:lnTo>
                <a:lnTo>
                  <a:pt x="1229" y="181"/>
                </a:lnTo>
                <a:lnTo>
                  <a:pt x="1334" y="226"/>
                </a:lnTo>
                <a:moveTo>
                  <a:pt x="1229" y="181"/>
                </a:moveTo>
                <a:lnTo>
                  <a:pt x="1209" y="224"/>
                </a:lnTo>
                <a:lnTo>
                  <a:pt x="1147" y="394"/>
                </a:lnTo>
                <a:lnTo>
                  <a:pt x="1255" y="435"/>
                </a:lnTo>
                <a:moveTo>
                  <a:pt x="1147" y="394"/>
                </a:moveTo>
                <a:lnTo>
                  <a:pt x="1130" y="442"/>
                </a:lnTo>
                <a:lnTo>
                  <a:pt x="1080" y="502"/>
                </a:lnTo>
                <a:lnTo>
                  <a:pt x="1073" y="507"/>
                </a:lnTo>
                <a:lnTo>
                  <a:pt x="1065" y="512"/>
                </a:lnTo>
                <a:lnTo>
                  <a:pt x="1058" y="517"/>
                </a:lnTo>
                <a:lnTo>
                  <a:pt x="984" y="526"/>
                </a:lnTo>
                <a:lnTo>
                  <a:pt x="957" y="637"/>
                </a:lnTo>
                <a:moveTo>
                  <a:pt x="984" y="526"/>
                </a:moveTo>
                <a:lnTo>
                  <a:pt x="849" y="493"/>
                </a:lnTo>
                <a:lnTo>
                  <a:pt x="765" y="459"/>
                </a:lnTo>
                <a:lnTo>
                  <a:pt x="722" y="565"/>
                </a:lnTo>
                <a:moveTo>
                  <a:pt x="765" y="459"/>
                </a:moveTo>
                <a:lnTo>
                  <a:pt x="689" y="426"/>
                </a:lnTo>
                <a:lnTo>
                  <a:pt x="679" y="423"/>
                </a:lnTo>
                <a:lnTo>
                  <a:pt x="660" y="414"/>
                </a:lnTo>
                <a:lnTo>
                  <a:pt x="552" y="375"/>
                </a:lnTo>
                <a:lnTo>
                  <a:pt x="513" y="483"/>
                </a:lnTo>
                <a:moveTo>
                  <a:pt x="552" y="375"/>
                </a:moveTo>
                <a:lnTo>
                  <a:pt x="336" y="298"/>
                </a:lnTo>
                <a:lnTo>
                  <a:pt x="297" y="406"/>
                </a:lnTo>
                <a:moveTo>
                  <a:pt x="336" y="298"/>
                </a:moveTo>
                <a:lnTo>
                  <a:pt x="321" y="294"/>
                </a:lnTo>
                <a:lnTo>
                  <a:pt x="115" y="243"/>
                </a:lnTo>
                <a:lnTo>
                  <a:pt x="89" y="354"/>
                </a:lnTo>
                <a:moveTo>
                  <a:pt x="115" y="243"/>
                </a:moveTo>
                <a:lnTo>
                  <a:pt x="0" y="21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098" name="path 11098"/>
          <p:cNvSpPr/>
          <p:nvPr/>
        </p:nvSpPr>
        <p:spPr>
          <a:xfrm>
            <a:off x="12230861" y="6073394"/>
            <a:ext cx="850392" cy="324086"/>
          </a:xfrm>
          <a:custGeom>
            <a:avLst/>
            <a:gdLst/>
            <a:ahLst/>
            <a:cxnLst/>
            <a:rect l="0" t="0" r="0" b="0"/>
            <a:pathLst>
              <a:path w="1339" h="510">
                <a:moveTo>
                  <a:pt x="1337" y="399"/>
                </a:moveTo>
                <a:lnTo>
                  <a:pt x="1302" y="510"/>
                </a:lnTo>
                <a:moveTo>
                  <a:pt x="1337" y="399"/>
                </a:moveTo>
                <a:lnTo>
                  <a:pt x="1119" y="330"/>
                </a:lnTo>
                <a:lnTo>
                  <a:pt x="1083" y="438"/>
                </a:lnTo>
                <a:moveTo>
                  <a:pt x="1119" y="330"/>
                </a:moveTo>
                <a:lnTo>
                  <a:pt x="1025" y="298"/>
                </a:lnTo>
                <a:lnTo>
                  <a:pt x="903" y="253"/>
                </a:lnTo>
                <a:lnTo>
                  <a:pt x="865" y="361"/>
                </a:lnTo>
                <a:moveTo>
                  <a:pt x="903" y="253"/>
                </a:moveTo>
                <a:lnTo>
                  <a:pt x="829" y="226"/>
                </a:lnTo>
                <a:lnTo>
                  <a:pt x="812" y="219"/>
                </a:lnTo>
                <a:lnTo>
                  <a:pt x="795" y="214"/>
                </a:lnTo>
                <a:lnTo>
                  <a:pt x="687" y="178"/>
                </a:lnTo>
                <a:lnTo>
                  <a:pt x="651" y="289"/>
                </a:lnTo>
                <a:moveTo>
                  <a:pt x="687" y="178"/>
                </a:moveTo>
                <a:lnTo>
                  <a:pt x="469" y="111"/>
                </a:lnTo>
                <a:lnTo>
                  <a:pt x="433" y="219"/>
                </a:lnTo>
                <a:moveTo>
                  <a:pt x="469" y="111"/>
                </a:moveTo>
                <a:lnTo>
                  <a:pt x="334" y="68"/>
                </a:lnTo>
                <a:lnTo>
                  <a:pt x="248" y="49"/>
                </a:lnTo>
                <a:lnTo>
                  <a:pt x="224" y="162"/>
                </a:lnTo>
                <a:moveTo>
                  <a:pt x="248" y="49"/>
                </a:moveTo>
                <a:lnTo>
                  <a:pt x="25" y="1"/>
                </a:lnTo>
                <a:lnTo>
                  <a:pt x="1" y="114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16" name="group 516"/>
          <p:cNvGrpSpPr/>
          <p:nvPr/>
        </p:nvGrpSpPr>
        <p:grpSpPr>
          <a:xfrm rot="21600000">
            <a:off x="5189981" y="4369562"/>
            <a:ext cx="4617720" cy="161543"/>
            <a:chOff x="0" y="0"/>
            <a:chExt cx="4617720" cy="161543"/>
          </a:xfrm>
        </p:grpSpPr>
        <p:sp>
          <p:nvSpPr>
            <p:cNvPr id="11100" name="path 11100"/>
            <p:cNvSpPr/>
            <p:nvPr/>
          </p:nvSpPr>
          <p:spPr>
            <a:xfrm>
              <a:off x="1157478" y="20573"/>
              <a:ext cx="28955" cy="45719"/>
            </a:xfrm>
            <a:custGeom>
              <a:avLst/>
              <a:gdLst/>
              <a:ahLst/>
              <a:cxnLst/>
              <a:rect l="0" t="0" r="0" b="0"/>
              <a:pathLst>
                <a:path w="45" h="71">
                  <a:moveTo>
                    <a:pt x="0" y="69"/>
                  </a:moveTo>
                  <a:lnTo>
                    <a:pt x="35" y="71"/>
                  </a:lnTo>
                  <a:lnTo>
                    <a:pt x="4" y="33"/>
                  </a:lnTo>
                  <a:lnTo>
                    <a:pt x="0" y="69"/>
                  </a:lnTo>
                </a:path>
                <a:path w="45" h="71">
                  <a:moveTo>
                    <a:pt x="35" y="71"/>
                  </a:moveTo>
                  <a:lnTo>
                    <a:pt x="4" y="33"/>
                  </a:lnTo>
                  <a:lnTo>
                    <a:pt x="40" y="40"/>
                  </a:lnTo>
                  <a:lnTo>
                    <a:pt x="35" y="71"/>
                  </a:lnTo>
                </a:path>
                <a:path w="45" h="71">
                  <a:moveTo>
                    <a:pt x="4" y="33"/>
                  </a:moveTo>
                  <a:lnTo>
                    <a:pt x="40" y="40"/>
                  </a:lnTo>
                  <a:lnTo>
                    <a:pt x="12" y="0"/>
                  </a:lnTo>
                  <a:lnTo>
                    <a:pt x="4" y="33"/>
                  </a:lnTo>
                </a:path>
                <a:path w="45" h="71">
                  <a:moveTo>
                    <a:pt x="40" y="40"/>
                  </a:moveTo>
                  <a:lnTo>
                    <a:pt x="12" y="0"/>
                  </a:lnTo>
                  <a:lnTo>
                    <a:pt x="45" y="7"/>
                  </a:lnTo>
                  <a:lnTo>
                    <a:pt x="40" y="4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02" name="path 11102"/>
            <p:cNvSpPr/>
            <p:nvPr/>
          </p:nvSpPr>
          <p:spPr>
            <a:xfrm>
              <a:off x="0" y="0"/>
              <a:ext cx="4617720" cy="161543"/>
            </a:xfrm>
            <a:custGeom>
              <a:avLst/>
              <a:gdLst/>
              <a:ahLst/>
              <a:cxnLst/>
              <a:rect l="0" t="0" r="0" b="0"/>
              <a:pathLst>
                <a:path w="7272" h="254">
                  <a:moveTo>
                    <a:pt x="1" y="1"/>
                  </a:moveTo>
                  <a:lnTo>
                    <a:pt x="7270" y="1"/>
                  </a:lnTo>
                  <a:lnTo>
                    <a:pt x="7270" y="253"/>
                  </a:lnTo>
                  <a:lnTo>
                    <a:pt x="1" y="253"/>
                  </a:lnTo>
                  <a:lnTo>
                    <a:pt x="1" y="1"/>
                  </a:lnTo>
                  <a:close/>
                  <a:moveTo>
                    <a:pt x="13" y="77"/>
                  </a:moveTo>
                  <a:lnTo>
                    <a:pt x="13" y="75"/>
                  </a:lnTo>
                  <a:moveTo>
                    <a:pt x="25" y="63"/>
                  </a:moveTo>
                  <a:lnTo>
                    <a:pt x="32" y="56"/>
                  </a:lnTo>
                  <a:moveTo>
                    <a:pt x="6" y="135"/>
                  </a:moveTo>
                  <a:lnTo>
                    <a:pt x="70" y="70"/>
                  </a:lnTo>
                  <a:moveTo>
                    <a:pt x="82" y="56"/>
                  </a:moveTo>
                  <a:lnTo>
                    <a:pt x="82" y="53"/>
                  </a:lnTo>
                  <a:moveTo>
                    <a:pt x="94" y="44"/>
                  </a:moveTo>
                  <a:lnTo>
                    <a:pt x="97" y="44"/>
                  </a:lnTo>
                  <a:moveTo>
                    <a:pt x="15" y="176"/>
                  </a:moveTo>
                  <a:lnTo>
                    <a:pt x="51" y="140"/>
                  </a:lnTo>
                  <a:moveTo>
                    <a:pt x="63" y="128"/>
                  </a:moveTo>
                  <a:lnTo>
                    <a:pt x="63" y="125"/>
                  </a:lnTo>
                  <a:moveTo>
                    <a:pt x="75" y="116"/>
                  </a:moveTo>
                  <a:lnTo>
                    <a:pt x="140" y="51"/>
                  </a:lnTo>
                  <a:moveTo>
                    <a:pt x="82" y="159"/>
                  </a:moveTo>
                  <a:lnTo>
                    <a:pt x="121" y="121"/>
                  </a:lnTo>
                  <a:moveTo>
                    <a:pt x="133" y="109"/>
                  </a:moveTo>
                  <a:lnTo>
                    <a:pt x="133" y="106"/>
                  </a:lnTo>
                  <a:moveTo>
                    <a:pt x="147" y="97"/>
                  </a:moveTo>
                  <a:lnTo>
                    <a:pt x="198" y="46"/>
                  </a:lnTo>
                  <a:moveTo>
                    <a:pt x="138" y="154"/>
                  </a:moveTo>
                  <a:lnTo>
                    <a:pt x="193" y="101"/>
                  </a:lnTo>
                  <a:moveTo>
                    <a:pt x="205" y="89"/>
                  </a:moveTo>
                  <a:lnTo>
                    <a:pt x="205" y="87"/>
                  </a:lnTo>
                  <a:moveTo>
                    <a:pt x="217" y="77"/>
                  </a:moveTo>
                  <a:lnTo>
                    <a:pt x="238" y="53"/>
                  </a:lnTo>
                  <a:moveTo>
                    <a:pt x="198" y="147"/>
                  </a:moveTo>
                  <a:lnTo>
                    <a:pt x="262" y="82"/>
                  </a:lnTo>
                  <a:moveTo>
                    <a:pt x="274" y="70"/>
                  </a:moveTo>
                  <a:lnTo>
                    <a:pt x="274" y="68"/>
                  </a:lnTo>
                  <a:moveTo>
                    <a:pt x="231" y="166"/>
                  </a:moveTo>
                  <a:lnTo>
                    <a:pt x="243" y="154"/>
                  </a:lnTo>
                  <a:moveTo>
                    <a:pt x="255" y="140"/>
                  </a:moveTo>
                  <a:lnTo>
                    <a:pt x="255" y="137"/>
                  </a:lnTo>
                  <a:moveTo>
                    <a:pt x="270" y="128"/>
                  </a:moveTo>
                  <a:lnTo>
                    <a:pt x="313" y="82"/>
                  </a:lnTo>
                  <a:moveTo>
                    <a:pt x="270" y="178"/>
                  </a:moveTo>
                  <a:lnTo>
                    <a:pt x="313" y="135"/>
                  </a:lnTo>
                  <a:moveTo>
                    <a:pt x="327" y="121"/>
                  </a:moveTo>
                  <a:lnTo>
                    <a:pt x="327" y="118"/>
                  </a:lnTo>
                  <a:moveTo>
                    <a:pt x="339" y="109"/>
                  </a:moveTo>
                  <a:lnTo>
                    <a:pt x="351" y="97"/>
                  </a:lnTo>
                  <a:moveTo>
                    <a:pt x="308" y="193"/>
                  </a:moveTo>
                  <a:lnTo>
                    <a:pt x="308" y="190"/>
                  </a:lnTo>
                  <a:moveTo>
                    <a:pt x="320" y="178"/>
                  </a:moveTo>
                  <a:lnTo>
                    <a:pt x="385" y="116"/>
                  </a:lnTo>
                  <a:moveTo>
                    <a:pt x="342" y="207"/>
                  </a:moveTo>
                  <a:lnTo>
                    <a:pt x="366" y="185"/>
                  </a:lnTo>
                  <a:moveTo>
                    <a:pt x="378" y="173"/>
                  </a:moveTo>
                  <a:lnTo>
                    <a:pt x="378" y="171"/>
                  </a:lnTo>
                  <a:moveTo>
                    <a:pt x="392" y="159"/>
                  </a:moveTo>
                  <a:lnTo>
                    <a:pt x="440" y="111"/>
                  </a:lnTo>
                  <a:moveTo>
                    <a:pt x="382" y="219"/>
                  </a:moveTo>
                  <a:lnTo>
                    <a:pt x="435" y="166"/>
                  </a:lnTo>
                  <a:moveTo>
                    <a:pt x="450" y="154"/>
                  </a:moveTo>
                  <a:lnTo>
                    <a:pt x="450" y="152"/>
                  </a:lnTo>
                  <a:moveTo>
                    <a:pt x="462" y="140"/>
                  </a:moveTo>
                  <a:lnTo>
                    <a:pt x="490" y="113"/>
                  </a:lnTo>
                  <a:moveTo>
                    <a:pt x="430" y="224"/>
                  </a:moveTo>
                  <a:lnTo>
                    <a:pt x="430" y="221"/>
                  </a:lnTo>
                  <a:moveTo>
                    <a:pt x="442" y="212"/>
                  </a:moveTo>
                  <a:lnTo>
                    <a:pt x="507" y="147"/>
                  </a:lnTo>
                  <a:moveTo>
                    <a:pt x="519" y="135"/>
                  </a:moveTo>
                  <a:lnTo>
                    <a:pt x="519" y="133"/>
                  </a:lnTo>
                  <a:moveTo>
                    <a:pt x="531" y="121"/>
                  </a:moveTo>
                  <a:lnTo>
                    <a:pt x="548" y="104"/>
                  </a:lnTo>
                  <a:moveTo>
                    <a:pt x="478" y="226"/>
                  </a:moveTo>
                  <a:lnTo>
                    <a:pt x="488" y="217"/>
                  </a:lnTo>
                  <a:moveTo>
                    <a:pt x="500" y="205"/>
                  </a:moveTo>
                  <a:lnTo>
                    <a:pt x="500" y="202"/>
                  </a:lnTo>
                  <a:moveTo>
                    <a:pt x="512" y="193"/>
                  </a:moveTo>
                  <a:lnTo>
                    <a:pt x="577" y="128"/>
                  </a:lnTo>
                  <a:moveTo>
                    <a:pt x="591" y="116"/>
                  </a:moveTo>
                  <a:lnTo>
                    <a:pt x="591" y="113"/>
                  </a:lnTo>
                  <a:moveTo>
                    <a:pt x="603" y="101"/>
                  </a:moveTo>
                  <a:lnTo>
                    <a:pt x="622" y="82"/>
                  </a:lnTo>
                  <a:moveTo>
                    <a:pt x="534" y="221"/>
                  </a:moveTo>
                  <a:lnTo>
                    <a:pt x="558" y="197"/>
                  </a:lnTo>
                  <a:moveTo>
                    <a:pt x="572" y="185"/>
                  </a:moveTo>
                  <a:lnTo>
                    <a:pt x="572" y="183"/>
                  </a:lnTo>
                  <a:moveTo>
                    <a:pt x="584" y="173"/>
                  </a:moveTo>
                  <a:lnTo>
                    <a:pt x="649" y="109"/>
                  </a:lnTo>
                  <a:moveTo>
                    <a:pt x="661" y="97"/>
                  </a:moveTo>
                  <a:lnTo>
                    <a:pt x="661" y="94"/>
                  </a:lnTo>
                  <a:moveTo>
                    <a:pt x="673" y="82"/>
                  </a:moveTo>
                  <a:lnTo>
                    <a:pt x="704" y="51"/>
                  </a:lnTo>
                  <a:moveTo>
                    <a:pt x="603" y="205"/>
                  </a:moveTo>
                  <a:lnTo>
                    <a:pt x="630" y="178"/>
                  </a:lnTo>
                  <a:moveTo>
                    <a:pt x="642" y="166"/>
                  </a:moveTo>
                  <a:lnTo>
                    <a:pt x="642" y="164"/>
                  </a:lnTo>
                  <a:moveTo>
                    <a:pt x="654" y="154"/>
                  </a:moveTo>
                  <a:lnTo>
                    <a:pt x="718" y="89"/>
                  </a:lnTo>
                  <a:moveTo>
                    <a:pt x="730" y="77"/>
                  </a:moveTo>
                  <a:lnTo>
                    <a:pt x="730" y="75"/>
                  </a:lnTo>
                  <a:moveTo>
                    <a:pt x="745" y="63"/>
                  </a:moveTo>
                  <a:lnTo>
                    <a:pt x="766" y="41"/>
                  </a:lnTo>
                  <a:moveTo>
                    <a:pt x="690" y="171"/>
                  </a:moveTo>
                  <a:lnTo>
                    <a:pt x="699" y="159"/>
                  </a:lnTo>
                  <a:moveTo>
                    <a:pt x="711" y="147"/>
                  </a:moveTo>
                  <a:lnTo>
                    <a:pt x="711" y="145"/>
                  </a:lnTo>
                  <a:moveTo>
                    <a:pt x="726" y="135"/>
                  </a:moveTo>
                  <a:lnTo>
                    <a:pt x="790" y="70"/>
                  </a:lnTo>
                  <a:moveTo>
                    <a:pt x="802" y="56"/>
                  </a:moveTo>
                  <a:lnTo>
                    <a:pt x="802" y="53"/>
                  </a:lnTo>
                  <a:moveTo>
                    <a:pt x="814" y="44"/>
                  </a:moveTo>
                  <a:lnTo>
                    <a:pt x="817" y="41"/>
                  </a:lnTo>
                  <a:moveTo>
                    <a:pt x="752" y="157"/>
                  </a:moveTo>
                  <a:lnTo>
                    <a:pt x="771" y="140"/>
                  </a:lnTo>
                  <a:moveTo>
                    <a:pt x="783" y="128"/>
                  </a:moveTo>
                  <a:lnTo>
                    <a:pt x="783" y="125"/>
                  </a:lnTo>
                  <a:moveTo>
                    <a:pt x="795" y="116"/>
                  </a:moveTo>
                  <a:lnTo>
                    <a:pt x="860" y="51"/>
                  </a:lnTo>
                  <a:moveTo>
                    <a:pt x="807" y="157"/>
                  </a:moveTo>
                  <a:lnTo>
                    <a:pt x="841" y="121"/>
                  </a:lnTo>
                  <a:moveTo>
                    <a:pt x="853" y="109"/>
                  </a:moveTo>
                  <a:lnTo>
                    <a:pt x="853" y="106"/>
                  </a:lnTo>
                  <a:moveTo>
                    <a:pt x="867" y="97"/>
                  </a:moveTo>
                  <a:lnTo>
                    <a:pt x="906" y="58"/>
                  </a:lnTo>
                  <a:moveTo>
                    <a:pt x="853" y="159"/>
                  </a:moveTo>
                  <a:lnTo>
                    <a:pt x="910" y="101"/>
                  </a:lnTo>
                  <a:moveTo>
                    <a:pt x="925" y="89"/>
                  </a:moveTo>
                  <a:lnTo>
                    <a:pt x="925" y="87"/>
                  </a:lnTo>
                  <a:moveTo>
                    <a:pt x="937" y="77"/>
                  </a:moveTo>
                  <a:lnTo>
                    <a:pt x="942" y="70"/>
                  </a:lnTo>
                  <a:moveTo>
                    <a:pt x="906" y="159"/>
                  </a:moveTo>
                  <a:lnTo>
                    <a:pt x="906" y="157"/>
                  </a:lnTo>
                  <a:moveTo>
                    <a:pt x="918" y="147"/>
                  </a:moveTo>
                  <a:lnTo>
                    <a:pt x="978" y="87"/>
                  </a:lnTo>
                  <a:moveTo>
                    <a:pt x="934" y="183"/>
                  </a:moveTo>
                  <a:lnTo>
                    <a:pt x="963" y="154"/>
                  </a:lnTo>
                  <a:moveTo>
                    <a:pt x="975" y="140"/>
                  </a:moveTo>
                  <a:lnTo>
                    <a:pt x="975" y="137"/>
                  </a:lnTo>
                  <a:moveTo>
                    <a:pt x="990" y="128"/>
                  </a:moveTo>
                  <a:lnTo>
                    <a:pt x="1016" y="99"/>
                  </a:lnTo>
                  <a:moveTo>
                    <a:pt x="970" y="197"/>
                  </a:moveTo>
                  <a:lnTo>
                    <a:pt x="1033" y="135"/>
                  </a:lnTo>
                  <a:moveTo>
                    <a:pt x="1047" y="121"/>
                  </a:moveTo>
                  <a:lnTo>
                    <a:pt x="1047" y="118"/>
                  </a:lnTo>
                  <a:moveTo>
                    <a:pt x="1059" y="109"/>
                  </a:moveTo>
                  <a:lnTo>
                    <a:pt x="1059" y="106"/>
                  </a:lnTo>
                  <a:moveTo>
                    <a:pt x="1009" y="212"/>
                  </a:moveTo>
                  <a:lnTo>
                    <a:pt x="1014" y="205"/>
                  </a:lnTo>
                  <a:moveTo>
                    <a:pt x="1028" y="193"/>
                  </a:moveTo>
                  <a:lnTo>
                    <a:pt x="1028" y="190"/>
                  </a:lnTo>
                  <a:moveTo>
                    <a:pt x="1040" y="178"/>
                  </a:moveTo>
                  <a:lnTo>
                    <a:pt x="1105" y="116"/>
                  </a:lnTo>
                  <a:moveTo>
                    <a:pt x="1050" y="221"/>
                  </a:moveTo>
                  <a:lnTo>
                    <a:pt x="1086" y="185"/>
                  </a:lnTo>
                  <a:moveTo>
                    <a:pt x="1098" y="173"/>
                  </a:moveTo>
                  <a:lnTo>
                    <a:pt x="1098" y="171"/>
                  </a:lnTo>
                  <a:moveTo>
                    <a:pt x="1110" y="159"/>
                  </a:moveTo>
                  <a:lnTo>
                    <a:pt x="1160" y="111"/>
                  </a:lnTo>
                  <a:moveTo>
                    <a:pt x="1095" y="226"/>
                  </a:moveTo>
                  <a:lnTo>
                    <a:pt x="1155" y="166"/>
                  </a:lnTo>
                  <a:moveTo>
                    <a:pt x="1170" y="154"/>
                  </a:moveTo>
                  <a:lnTo>
                    <a:pt x="1170" y="152"/>
                  </a:lnTo>
                  <a:moveTo>
                    <a:pt x="1182" y="140"/>
                  </a:moveTo>
                  <a:lnTo>
                    <a:pt x="1220" y="101"/>
                  </a:lnTo>
                  <a:moveTo>
                    <a:pt x="1150" y="224"/>
                  </a:moveTo>
                  <a:lnTo>
                    <a:pt x="1150" y="221"/>
                  </a:lnTo>
                  <a:moveTo>
                    <a:pt x="1162" y="212"/>
                  </a:moveTo>
                  <a:lnTo>
                    <a:pt x="1227" y="147"/>
                  </a:lnTo>
                  <a:moveTo>
                    <a:pt x="1239" y="135"/>
                  </a:moveTo>
                  <a:lnTo>
                    <a:pt x="1239" y="133"/>
                  </a:lnTo>
                  <a:moveTo>
                    <a:pt x="1251" y="121"/>
                  </a:moveTo>
                  <a:lnTo>
                    <a:pt x="1302" y="73"/>
                  </a:lnTo>
                  <a:moveTo>
                    <a:pt x="1206" y="219"/>
                  </a:moveTo>
                  <a:lnTo>
                    <a:pt x="1208" y="217"/>
                  </a:lnTo>
                  <a:moveTo>
                    <a:pt x="1220" y="205"/>
                  </a:moveTo>
                  <a:lnTo>
                    <a:pt x="1220" y="202"/>
                  </a:lnTo>
                  <a:moveTo>
                    <a:pt x="1232" y="193"/>
                  </a:moveTo>
                  <a:lnTo>
                    <a:pt x="1297" y="128"/>
                  </a:lnTo>
                  <a:moveTo>
                    <a:pt x="1309" y="116"/>
                  </a:moveTo>
                  <a:lnTo>
                    <a:pt x="1309" y="113"/>
                  </a:lnTo>
                  <a:moveTo>
                    <a:pt x="1323" y="101"/>
                  </a:moveTo>
                  <a:lnTo>
                    <a:pt x="1376" y="49"/>
                  </a:lnTo>
                  <a:moveTo>
                    <a:pt x="1290" y="185"/>
                  </a:moveTo>
                  <a:lnTo>
                    <a:pt x="1290" y="183"/>
                  </a:lnTo>
                  <a:moveTo>
                    <a:pt x="1304" y="173"/>
                  </a:moveTo>
                  <a:lnTo>
                    <a:pt x="1369" y="109"/>
                  </a:lnTo>
                  <a:moveTo>
                    <a:pt x="1381" y="97"/>
                  </a:moveTo>
                  <a:lnTo>
                    <a:pt x="1381" y="94"/>
                  </a:lnTo>
                  <a:moveTo>
                    <a:pt x="1393" y="82"/>
                  </a:moveTo>
                  <a:lnTo>
                    <a:pt x="1436" y="41"/>
                  </a:lnTo>
                  <a:moveTo>
                    <a:pt x="1374" y="154"/>
                  </a:moveTo>
                  <a:lnTo>
                    <a:pt x="1438" y="89"/>
                  </a:lnTo>
                  <a:moveTo>
                    <a:pt x="1450" y="77"/>
                  </a:moveTo>
                  <a:lnTo>
                    <a:pt x="1450" y="75"/>
                  </a:lnTo>
                  <a:moveTo>
                    <a:pt x="1465" y="63"/>
                  </a:moveTo>
                  <a:lnTo>
                    <a:pt x="1484" y="41"/>
                  </a:lnTo>
                  <a:moveTo>
                    <a:pt x="1431" y="147"/>
                  </a:moveTo>
                  <a:lnTo>
                    <a:pt x="1431" y="145"/>
                  </a:lnTo>
                  <a:moveTo>
                    <a:pt x="1446" y="135"/>
                  </a:moveTo>
                  <a:lnTo>
                    <a:pt x="1508" y="70"/>
                  </a:lnTo>
                  <a:moveTo>
                    <a:pt x="1522" y="56"/>
                  </a:moveTo>
                  <a:lnTo>
                    <a:pt x="1522" y="53"/>
                  </a:lnTo>
                  <a:moveTo>
                    <a:pt x="1474" y="157"/>
                  </a:moveTo>
                  <a:lnTo>
                    <a:pt x="1489" y="140"/>
                  </a:lnTo>
                  <a:moveTo>
                    <a:pt x="1503" y="128"/>
                  </a:moveTo>
                  <a:lnTo>
                    <a:pt x="1503" y="125"/>
                  </a:lnTo>
                  <a:moveTo>
                    <a:pt x="1515" y="116"/>
                  </a:moveTo>
                  <a:lnTo>
                    <a:pt x="1570" y="61"/>
                  </a:lnTo>
                  <a:moveTo>
                    <a:pt x="1520" y="161"/>
                  </a:moveTo>
                  <a:lnTo>
                    <a:pt x="1561" y="121"/>
                  </a:lnTo>
                  <a:moveTo>
                    <a:pt x="1573" y="109"/>
                  </a:moveTo>
                  <a:lnTo>
                    <a:pt x="1573" y="106"/>
                  </a:lnTo>
                  <a:moveTo>
                    <a:pt x="1587" y="97"/>
                  </a:moveTo>
                  <a:lnTo>
                    <a:pt x="1606" y="75"/>
                  </a:lnTo>
                  <a:moveTo>
                    <a:pt x="1568" y="166"/>
                  </a:moveTo>
                  <a:lnTo>
                    <a:pt x="1630" y="101"/>
                  </a:lnTo>
                  <a:moveTo>
                    <a:pt x="1599" y="185"/>
                  </a:moveTo>
                  <a:lnTo>
                    <a:pt x="1611" y="173"/>
                  </a:lnTo>
                  <a:moveTo>
                    <a:pt x="1626" y="159"/>
                  </a:moveTo>
                  <a:lnTo>
                    <a:pt x="1626" y="157"/>
                  </a:lnTo>
                  <a:moveTo>
                    <a:pt x="1638" y="147"/>
                  </a:moveTo>
                  <a:lnTo>
                    <a:pt x="1683" y="101"/>
                  </a:lnTo>
                  <a:moveTo>
                    <a:pt x="1635" y="202"/>
                  </a:moveTo>
                  <a:lnTo>
                    <a:pt x="1683" y="154"/>
                  </a:lnTo>
                  <a:moveTo>
                    <a:pt x="1695" y="140"/>
                  </a:moveTo>
                  <a:lnTo>
                    <a:pt x="1695" y="137"/>
                  </a:lnTo>
                  <a:moveTo>
                    <a:pt x="1707" y="128"/>
                  </a:moveTo>
                  <a:lnTo>
                    <a:pt x="1726" y="109"/>
                  </a:lnTo>
                  <a:moveTo>
                    <a:pt x="1676" y="212"/>
                  </a:moveTo>
                  <a:lnTo>
                    <a:pt x="1676" y="209"/>
                  </a:lnTo>
                  <a:moveTo>
                    <a:pt x="1688" y="197"/>
                  </a:moveTo>
                  <a:lnTo>
                    <a:pt x="1753" y="135"/>
                  </a:lnTo>
                  <a:moveTo>
                    <a:pt x="1767" y="121"/>
                  </a:moveTo>
                  <a:lnTo>
                    <a:pt x="1767" y="118"/>
                  </a:lnTo>
                  <a:moveTo>
                    <a:pt x="1717" y="224"/>
                  </a:moveTo>
                  <a:lnTo>
                    <a:pt x="1734" y="205"/>
                  </a:lnTo>
                  <a:moveTo>
                    <a:pt x="1748" y="193"/>
                  </a:moveTo>
                  <a:lnTo>
                    <a:pt x="1748" y="190"/>
                  </a:lnTo>
                  <a:moveTo>
                    <a:pt x="1760" y="178"/>
                  </a:moveTo>
                  <a:lnTo>
                    <a:pt x="1825" y="116"/>
                  </a:lnTo>
                  <a:moveTo>
                    <a:pt x="1762" y="226"/>
                  </a:moveTo>
                  <a:lnTo>
                    <a:pt x="1806" y="185"/>
                  </a:lnTo>
                  <a:moveTo>
                    <a:pt x="1818" y="173"/>
                  </a:moveTo>
                  <a:lnTo>
                    <a:pt x="1818" y="171"/>
                  </a:lnTo>
                  <a:moveTo>
                    <a:pt x="1830" y="159"/>
                  </a:moveTo>
                  <a:lnTo>
                    <a:pt x="1894" y="97"/>
                  </a:lnTo>
                  <a:moveTo>
                    <a:pt x="1815" y="226"/>
                  </a:moveTo>
                  <a:lnTo>
                    <a:pt x="1875" y="166"/>
                  </a:lnTo>
                  <a:moveTo>
                    <a:pt x="1887" y="154"/>
                  </a:moveTo>
                  <a:lnTo>
                    <a:pt x="1887" y="152"/>
                  </a:lnTo>
                  <a:moveTo>
                    <a:pt x="1902" y="140"/>
                  </a:moveTo>
                  <a:lnTo>
                    <a:pt x="1966" y="77"/>
                  </a:lnTo>
                  <a:moveTo>
                    <a:pt x="1978" y="63"/>
                  </a:moveTo>
                  <a:lnTo>
                    <a:pt x="1978" y="61"/>
                  </a:lnTo>
                  <a:moveTo>
                    <a:pt x="1882" y="212"/>
                  </a:moveTo>
                  <a:lnTo>
                    <a:pt x="1947" y="147"/>
                  </a:lnTo>
                  <a:moveTo>
                    <a:pt x="1959" y="135"/>
                  </a:moveTo>
                  <a:lnTo>
                    <a:pt x="1959" y="133"/>
                  </a:lnTo>
                  <a:moveTo>
                    <a:pt x="1971" y="121"/>
                  </a:moveTo>
                  <a:lnTo>
                    <a:pt x="2036" y="56"/>
                  </a:lnTo>
                  <a:moveTo>
                    <a:pt x="1959" y="185"/>
                  </a:moveTo>
                  <a:lnTo>
                    <a:pt x="2017" y="128"/>
                  </a:lnTo>
                  <a:moveTo>
                    <a:pt x="2029" y="116"/>
                  </a:moveTo>
                  <a:lnTo>
                    <a:pt x="2029" y="113"/>
                  </a:lnTo>
                  <a:moveTo>
                    <a:pt x="2043" y="101"/>
                  </a:moveTo>
                  <a:lnTo>
                    <a:pt x="2103" y="41"/>
                  </a:lnTo>
                  <a:moveTo>
                    <a:pt x="2034" y="161"/>
                  </a:moveTo>
                  <a:lnTo>
                    <a:pt x="2086" y="109"/>
                  </a:lnTo>
                  <a:moveTo>
                    <a:pt x="2101" y="97"/>
                  </a:moveTo>
                  <a:lnTo>
                    <a:pt x="2101" y="94"/>
                  </a:lnTo>
                  <a:moveTo>
                    <a:pt x="2113" y="82"/>
                  </a:moveTo>
                  <a:lnTo>
                    <a:pt x="2151" y="44"/>
                  </a:lnTo>
                  <a:moveTo>
                    <a:pt x="2094" y="154"/>
                  </a:moveTo>
                  <a:lnTo>
                    <a:pt x="2158" y="89"/>
                  </a:lnTo>
                  <a:moveTo>
                    <a:pt x="2170" y="77"/>
                  </a:moveTo>
                  <a:lnTo>
                    <a:pt x="2170" y="75"/>
                  </a:lnTo>
                  <a:moveTo>
                    <a:pt x="2185" y="63"/>
                  </a:moveTo>
                  <a:lnTo>
                    <a:pt x="2194" y="51"/>
                  </a:lnTo>
                  <a:moveTo>
                    <a:pt x="2151" y="147"/>
                  </a:moveTo>
                  <a:lnTo>
                    <a:pt x="2151" y="145"/>
                  </a:lnTo>
                  <a:moveTo>
                    <a:pt x="2166" y="135"/>
                  </a:moveTo>
                  <a:lnTo>
                    <a:pt x="2228" y="70"/>
                  </a:lnTo>
                  <a:moveTo>
                    <a:pt x="2185" y="164"/>
                  </a:moveTo>
                  <a:lnTo>
                    <a:pt x="2209" y="140"/>
                  </a:lnTo>
                  <a:moveTo>
                    <a:pt x="2223" y="128"/>
                  </a:moveTo>
                  <a:lnTo>
                    <a:pt x="2223" y="125"/>
                  </a:lnTo>
                  <a:moveTo>
                    <a:pt x="2235" y="116"/>
                  </a:moveTo>
                  <a:lnTo>
                    <a:pt x="2271" y="80"/>
                  </a:lnTo>
                  <a:moveTo>
                    <a:pt x="2226" y="176"/>
                  </a:moveTo>
                  <a:lnTo>
                    <a:pt x="2281" y="121"/>
                  </a:lnTo>
                  <a:moveTo>
                    <a:pt x="2293" y="109"/>
                  </a:moveTo>
                  <a:lnTo>
                    <a:pt x="2293" y="106"/>
                  </a:lnTo>
                  <a:moveTo>
                    <a:pt x="2305" y="97"/>
                  </a:moveTo>
                  <a:lnTo>
                    <a:pt x="2307" y="94"/>
                  </a:lnTo>
                  <a:moveTo>
                    <a:pt x="2274" y="178"/>
                  </a:moveTo>
                  <a:lnTo>
                    <a:pt x="2274" y="176"/>
                  </a:lnTo>
                  <a:moveTo>
                    <a:pt x="2286" y="166"/>
                  </a:moveTo>
                  <a:lnTo>
                    <a:pt x="2348" y="104"/>
                  </a:lnTo>
                  <a:moveTo>
                    <a:pt x="2300" y="205"/>
                  </a:moveTo>
                  <a:lnTo>
                    <a:pt x="2331" y="173"/>
                  </a:lnTo>
                  <a:moveTo>
                    <a:pt x="2346" y="159"/>
                  </a:moveTo>
                  <a:lnTo>
                    <a:pt x="2346" y="157"/>
                  </a:lnTo>
                  <a:moveTo>
                    <a:pt x="2358" y="147"/>
                  </a:moveTo>
                  <a:lnTo>
                    <a:pt x="2394" y="111"/>
                  </a:lnTo>
                  <a:moveTo>
                    <a:pt x="2338" y="217"/>
                  </a:moveTo>
                  <a:lnTo>
                    <a:pt x="2403" y="154"/>
                  </a:lnTo>
                  <a:moveTo>
                    <a:pt x="2415" y="140"/>
                  </a:moveTo>
                  <a:lnTo>
                    <a:pt x="2415" y="137"/>
                  </a:lnTo>
                  <a:moveTo>
                    <a:pt x="2427" y="128"/>
                  </a:moveTo>
                  <a:lnTo>
                    <a:pt x="2444" y="113"/>
                  </a:lnTo>
                  <a:moveTo>
                    <a:pt x="2382" y="224"/>
                  </a:moveTo>
                  <a:lnTo>
                    <a:pt x="2384" y="224"/>
                  </a:lnTo>
                  <a:moveTo>
                    <a:pt x="2396" y="212"/>
                  </a:moveTo>
                  <a:lnTo>
                    <a:pt x="2396" y="209"/>
                  </a:lnTo>
                  <a:moveTo>
                    <a:pt x="2408" y="197"/>
                  </a:moveTo>
                  <a:lnTo>
                    <a:pt x="2473" y="135"/>
                  </a:lnTo>
                  <a:moveTo>
                    <a:pt x="2485" y="121"/>
                  </a:moveTo>
                  <a:lnTo>
                    <a:pt x="2485" y="118"/>
                  </a:lnTo>
                  <a:moveTo>
                    <a:pt x="2499" y="109"/>
                  </a:moveTo>
                  <a:lnTo>
                    <a:pt x="2499" y="106"/>
                  </a:lnTo>
                  <a:moveTo>
                    <a:pt x="2432" y="229"/>
                  </a:moveTo>
                  <a:lnTo>
                    <a:pt x="2454" y="205"/>
                  </a:lnTo>
                  <a:moveTo>
                    <a:pt x="2466" y="193"/>
                  </a:moveTo>
                  <a:lnTo>
                    <a:pt x="2466" y="190"/>
                  </a:lnTo>
                  <a:moveTo>
                    <a:pt x="2480" y="178"/>
                  </a:moveTo>
                  <a:lnTo>
                    <a:pt x="2545" y="116"/>
                  </a:lnTo>
                  <a:moveTo>
                    <a:pt x="2557" y="101"/>
                  </a:moveTo>
                  <a:lnTo>
                    <a:pt x="2557" y="99"/>
                  </a:lnTo>
                  <a:moveTo>
                    <a:pt x="2487" y="224"/>
                  </a:moveTo>
                  <a:lnTo>
                    <a:pt x="2523" y="185"/>
                  </a:lnTo>
                  <a:moveTo>
                    <a:pt x="2538" y="173"/>
                  </a:moveTo>
                  <a:lnTo>
                    <a:pt x="2538" y="171"/>
                  </a:lnTo>
                  <a:moveTo>
                    <a:pt x="2550" y="159"/>
                  </a:moveTo>
                  <a:lnTo>
                    <a:pt x="2614" y="97"/>
                  </a:lnTo>
                  <a:moveTo>
                    <a:pt x="2626" y="82"/>
                  </a:moveTo>
                  <a:lnTo>
                    <a:pt x="2626" y="80"/>
                  </a:lnTo>
                  <a:moveTo>
                    <a:pt x="2641" y="70"/>
                  </a:moveTo>
                  <a:lnTo>
                    <a:pt x="2655" y="56"/>
                  </a:lnTo>
                  <a:moveTo>
                    <a:pt x="2552" y="209"/>
                  </a:moveTo>
                  <a:lnTo>
                    <a:pt x="2595" y="166"/>
                  </a:lnTo>
                  <a:moveTo>
                    <a:pt x="2607" y="154"/>
                  </a:moveTo>
                  <a:lnTo>
                    <a:pt x="2607" y="152"/>
                  </a:lnTo>
                  <a:moveTo>
                    <a:pt x="2622" y="140"/>
                  </a:moveTo>
                  <a:lnTo>
                    <a:pt x="2684" y="77"/>
                  </a:lnTo>
                  <a:moveTo>
                    <a:pt x="2698" y="63"/>
                  </a:moveTo>
                  <a:lnTo>
                    <a:pt x="2698" y="61"/>
                  </a:lnTo>
                  <a:moveTo>
                    <a:pt x="2710" y="51"/>
                  </a:moveTo>
                  <a:lnTo>
                    <a:pt x="2718" y="44"/>
                  </a:lnTo>
                  <a:moveTo>
                    <a:pt x="2636" y="176"/>
                  </a:moveTo>
                  <a:lnTo>
                    <a:pt x="2665" y="147"/>
                  </a:lnTo>
                  <a:moveTo>
                    <a:pt x="2679" y="135"/>
                  </a:moveTo>
                  <a:lnTo>
                    <a:pt x="2679" y="133"/>
                  </a:lnTo>
                  <a:moveTo>
                    <a:pt x="2691" y="121"/>
                  </a:moveTo>
                  <a:lnTo>
                    <a:pt x="2756" y="56"/>
                  </a:lnTo>
                  <a:moveTo>
                    <a:pt x="2768" y="44"/>
                  </a:moveTo>
                  <a:lnTo>
                    <a:pt x="2768" y="41"/>
                  </a:lnTo>
                  <a:moveTo>
                    <a:pt x="2706" y="159"/>
                  </a:moveTo>
                  <a:lnTo>
                    <a:pt x="2737" y="128"/>
                  </a:lnTo>
                  <a:moveTo>
                    <a:pt x="2749" y="116"/>
                  </a:moveTo>
                  <a:lnTo>
                    <a:pt x="2749" y="113"/>
                  </a:lnTo>
                  <a:moveTo>
                    <a:pt x="2763" y="101"/>
                  </a:moveTo>
                  <a:lnTo>
                    <a:pt x="2818" y="46"/>
                  </a:lnTo>
                  <a:moveTo>
                    <a:pt x="2761" y="154"/>
                  </a:moveTo>
                  <a:lnTo>
                    <a:pt x="2806" y="109"/>
                  </a:lnTo>
                  <a:moveTo>
                    <a:pt x="2821" y="97"/>
                  </a:moveTo>
                  <a:lnTo>
                    <a:pt x="2821" y="94"/>
                  </a:lnTo>
                  <a:moveTo>
                    <a:pt x="2833" y="82"/>
                  </a:moveTo>
                  <a:lnTo>
                    <a:pt x="2862" y="56"/>
                  </a:lnTo>
                  <a:moveTo>
                    <a:pt x="2814" y="154"/>
                  </a:moveTo>
                  <a:lnTo>
                    <a:pt x="2878" y="89"/>
                  </a:lnTo>
                  <a:moveTo>
                    <a:pt x="2890" y="77"/>
                  </a:moveTo>
                  <a:lnTo>
                    <a:pt x="2890" y="75"/>
                  </a:lnTo>
                  <a:moveTo>
                    <a:pt x="2852" y="166"/>
                  </a:moveTo>
                  <a:lnTo>
                    <a:pt x="2859" y="159"/>
                  </a:lnTo>
                  <a:moveTo>
                    <a:pt x="2871" y="147"/>
                  </a:moveTo>
                  <a:lnTo>
                    <a:pt x="2871" y="145"/>
                  </a:lnTo>
                  <a:moveTo>
                    <a:pt x="2883" y="135"/>
                  </a:moveTo>
                  <a:lnTo>
                    <a:pt x="2934" y="85"/>
                  </a:lnTo>
                  <a:moveTo>
                    <a:pt x="2890" y="178"/>
                  </a:moveTo>
                  <a:lnTo>
                    <a:pt x="2929" y="140"/>
                  </a:lnTo>
                  <a:moveTo>
                    <a:pt x="2943" y="128"/>
                  </a:moveTo>
                  <a:lnTo>
                    <a:pt x="2943" y="125"/>
                  </a:lnTo>
                  <a:moveTo>
                    <a:pt x="2955" y="116"/>
                  </a:moveTo>
                  <a:lnTo>
                    <a:pt x="2972" y="97"/>
                  </a:lnTo>
                  <a:moveTo>
                    <a:pt x="2936" y="185"/>
                  </a:moveTo>
                  <a:lnTo>
                    <a:pt x="3001" y="121"/>
                  </a:lnTo>
                  <a:moveTo>
                    <a:pt x="3013" y="109"/>
                  </a:moveTo>
                  <a:lnTo>
                    <a:pt x="3013" y="106"/>
                  </a:lnTo>
                  <a:moveTo>
                    <a:pt x="2965" y="209"/>
                  </a:moveTo>
                  <a:lnTo>
                    <a:pt x="2982" y="193"/>
                  </a:lnTo>
                  <a:moveTo>
                    <a:pt x="2994" y="178"/>
                  </a:moveTo>
                  <a:lnTo>
                    <a:pt x="2994" y="176"/>
                  </a:lnTo>
                  <a:moveTo>
                    <a:pt x="3006" y="166"/>
                  </a:moveTo>
                  <a:lnTo>
                    <a:pt x="3061" y="111"/>
                  </a:lnTo>
                  <a:moveTo>
                    <a:pt x="3006" y="219"/>
                  </a:moveTo>
                  <a:lnTo>
                    <a:pt x="3051" y="173"/>
                  </a:lnTo>
                  <a:moveTo>
                    <a:pt x="3063" y="159"/>
                  </a:moveTo>
                  <a:lnTo>
                    <a:pt x="3063" y="157"/>
                  </a:lnTo>
                  <a:moveTo>
                    <a:pt x="3078" y="147"/>
                  </a:moveTo>
                  <a:lnTo>
                    <a:pt x="3111" y="111"/>
                  </a:lnTo>
                  <a:moveTo>
                    <a:pt x="3058" y="217"/>
                  </a:moveTo>
                  <a:lnTo>
                    <a:pt x="3121" y="154"/>
                  </a:lnTo>
                  <a:moveTo>
                    <a:pt x="3135" y="140"/>
                  </a:moveTo>
                  <a:lnTo>
                    <a:pt x="3135" y="137"/>
                  </a:lnTo>
                  <a:moveTo>
                    <a:pt x="3147" y="128"/>
                  </a:moveTo>
                  <a:lnTo>
                    <a:pt x="3171" y="104"/>
                  </a:lnTo>
                  <a:moveTo>
                    <a:pt x="3099" y="226"/>
                  </a:moveTo>
                  <a:lnTo>
                    <a:pt x="3102" y="224"/>
                  </a:lnTo>
                  <a:moveTo>
                    <a:pt x="3116" y="212"/>
                  </a:moveTo>
                  <a:lnTo>
                    <a:pt x="3116" y="209"/>
                  </a:lnTo>
                  <a:moveTo>
                    <a:pt x="3128" y="197"/>
                  </a:moveTo>
                  <a:lnTo>
                    <a:pt x="3193" y="135"/>
                  </a:lnTo>
                  <a:moveTo>
                    <a:pt x="3205" y="121"/>
                  </a:moveTo>
                  <a:lnTo>
                    <a:pt x="3205" y="118"/>
                  </a:lnTo>
                  <a:moveTo>
                    <a:pt x="3219" y="109"/>
                  </a:moveTo>
                  <a:lnTo>
                    <a:pt x="3246" y="80"/>
                  </a:lnTo>
                  <a:moveTo>
                    <a:pt x="3157" y="221"/>
                  </a:moveTo>
                  <a:lnTo>
                    <a:pt x="3174" y="205"/>
                  </a:lnTo>
                  <a:moveTo>
                    <a:pt x="3186" y="193"/>
                  </a:moveTo>
                  <a:lnTo>
                    <a:pt x="3186" y="190"/>
                  </a:lnTo>
                  <a:moveTo>
                    <a:pt x="3200" y="178"/>
                  </a:moveTo>
                  <a:lnTo>
                    <a:pt x="3262" y="116"/>
                  </a:lnTo>
                  <a:moveTo>
                    <a:pt x="3277" y="101"/>
                  </a:moveTo>
                  <a:lnTo>
                    <a:pt x="3277" y="99"/>
                  </a:lnTo>
                  <a:moveTo>
                    <a:pt x="3289" y="89"/>
                  </a:moveTo>
                  <a:lnTo>
                    <a:pt x="3327" y="51"/>
                  </a:lnTo>
                  <a:moveTo>
                    <a:pt x="3226" y="202"/>
                  </a:moveTo>
                  <a:lnTo>
                    <a:pt x="3243" y="185"/>
                  </a:lnTo>
                  <a:moveTo>
                    <a:pt x="3258" y="173"/>
                  </a:moveTo>
                  <a:lnTo>
                    <a:pt x="3258" y="171"/>
                  </a:lnTo>
                  <a:moveTo>
                    <a:pt x="3270" y="159"/>
                  </a:moveTo>
                  <a:lnTo>
                    <a:pt x="3334" y="97"/>
                  </a:lnTo>
                  <a:moveTo>
                    <a:pt x="3346" y="82"/>
                  </a:moveTo>
                  <a:lnTo>
                    <a:pt x="3346" y="80"/>
                  </a:lnTo>
                  <a:moveTo>
                    <a:pt x="3361" y="70"/>
                  </a:moveTo>
                  <a:lnTo>
                    <a:pt x="3387" y="41"/>
                  </a:lnTo>
                  <a:moveTo>
                    <a:pt x="3310" y="169"/>
                  </a:moveTo>
                  <a:lnTo>
                    <a:pt x="3315" y="166"/>
                  </a:lnTo>
                  <a:moveTo>
                    <a:pt x="3327" y="154"/>
                  </a:moveTo>
                  <a:lnTo>
                    <a:pt x="3327" y="152"/>
                  </a:lnTo>
                  <a:moveTo>
                    <a:pt x="3342" y="140"/>
                  </a:moveTo>
                  <a:lnTo>
                    <a:pt x="3404" y="77"/>
                  </a:lnTo>
                  <a:moveTo>
                    <a:pt x="3418" y="63"/>
                  </a:moveTo>
                  <a:lnTo>
                    <a:pt x="3418" y="61"/>
                  </a:lnTo>
                  <a:moveTo>
                    <a:pt x="3430" y="51"/>
                  </a:moveTo>
                  <a:lnTo>
                    <a:pt x="3440" y="41"/>
                  </a:lnTo>
                  <a:moveTo>
                    <a:pt x="3375" y="157"/>
                  </a:moveTo>
                  <a:lnTo>
                    <a:pt x="3385" y="147"/>
                  </a:lnTo>
                  <a:moveTo>
                    <a:pt x="3399" y="135"/>
                  </a:moveTo>
                  <a:lnTo>
                    <a:pt x="3399" y="133"/>
                  </a:lnTo>
                  <a:moveTo>
                    <a:pt x="3411" y="121"/>
                  </a:moveTo>
                  <a:lnTo>
                    <a:pt x="3476" y="56"/>
                  </a:lnTo>
                  <a:moveTo>
                    <a:pt x="3428" y="157"/>
                  </a:moveTo>
                  <a:lnTo>
                    <a:pt x="3457" y="128"/>
                  </a:lnTo>
                  <a:moveTo>
                    <a:pt x="3469" y="116"/>
                  </a:moveTo>
                  <a:lnTo>
                    <a:pt x="3469" y="113"/>
                  </a:lnTo>
                  <a:moveTo>
                    <a:pt x="3481" y="101"/>
                  </a:moveTo>
                  <a:lnTo>
                    <a:pt x="3526" y="58"/>
                  </a:lnTo>
                  <a:moveTo>
                    <a:pt x="3476" y="161"/>
                  </a:moveTo>
                  <a:lnTo>
                    <a:pt x="3526" y="109"/>
                  </a:lnTo>
                  <a:moveTo>
                    <a:pt x="3541" y="97"/>
                  </a:moveTo>
                  <a:lnTo>
                    <a:pt x="3541" y="94"/>
                  </a:lnTo>
                  <a:moveTo>
                    <a:pt x="3553" y="82"/>
                  </a:moveTo>
                  <a:lnTo>
                    <a:pt x="3562" y="73"/>
                  </a:lnTo>
                  <a:moveTo>
                    <a:pt x="3519" y="166"/>
                  </a:moveTo>
                  <a:lnTo>
                    <a:pt x="3519" y="164"/>
                  </a:lnTo>
                  <a:moveTo>
                    <a:pt x="3534" y="154"/>
                  </a:moveTo>
                  <a:lnTo>
                    <a:pt x="3598" y="89"/>
                  </a:lnTo>
                  <a:moveTo>
                    <a:pt x="3555" y="183"/>
                  </a:moveTo>
                  <a:lnTo>
                    <a:pt x="3579" y="159"/>
                  </a:lnTo>
                  <a:moveTo>
                    <a:pt x="3591" y="147"/>
                  </a:moveTo>
                  <a:lnTo>
                    <a:pt x="3591" y="145"/>
                  </a:lnTo>
                  <a:moveTo>
                    <a:pt x="3603" y="135"/>
                  </a:moveTo>
                  <a:lnTo>
                    <a:pt x="3639" y="99"/>
                  </a:lnTo>
                  <a:moveTo>
                    <a:pt x="3591" y="200"/>
                  </a:moveTo>
                  <a:lnTo>
                    <a:pt x="3649" y="140"/>
                  </a:lnTo>
                  <a:moveTo>
                    <a:pt x="3661" y="128"/>
                  </a:moveTo>
                  <a:lnTo>
                    <a:pt x="3661" y="125"/>
                  </a:lnTo>
                  <a:moveTo>
                    <a:pt x="3675" y="116"/>
                  </a:moveTo>
                  <a:lnTo>
                    <a:pt x="3680" y="109"/>
                  </a:lnTo>
                  <a:moveTo>
                    <a:pt x="3630" y="212"/>
                  </a:moveTo>
                  <a:lnTo>
                    <a:pt x="3630" y="209"/>
                  </a:lnTo>
                  <a:moveTo>
                    <a:pt x="3642" y="197"/>
                  </a:moveTo>
                  <a:lnTo>
                    <a:pt x="3642" y="195"/>
                  </a:lnTo>
                  <a:moveTo>
                    <a:pt x="3656" y="185"/>
                  </a:moveTo>
                  <a:lnTo>
                    <a:pt x="3718" y="121"/>
                  </a:lnTo>
                  <a:moveTo>
                    <a:pt x="3670" y="221"/>
                  </a:moveTo>
                  <a:lnTo>
                    <a:pt x="3699" y="193"/>
                  </a:lnTo>
                  <a:moveTo>
                    <a:pt x="3714" y="178"/>
                  </a:moveTo>
                  <a:lnTo>
                    <a:pt x="3714" y="176"/>
                  </a:lnTo>
                  <a:moveTo>
                    <a:pt x="3726" y="166"/>
                  </a:moveTo>
                  <a:lnTo>
                    <a:pt x="3781" y="111"/>
                  </a:lnTo>
                  <a:moveTo>
                    <a:pt x="3716" y="226"/>
                  </a:moveTo>
                  <a:lnTo>
                    <a:pt x="3771" y="173"/>
                  </a:lnTo>
                  <a:moveTo>
                    <a:pt x="3783" y="159"/>
                  </a:moveTo>
                  <a:lnTo>
                    <a:pt x="3783" y="157"/>
                  </a:lnTo>
                  <a:moveTo>
                    <a:pt x="3798" y="147"/>
                  </a:moveTo>
                  <a:lnTo>
                    <a:pt x="3843" y="99"/>
                  </a:lnTo>
                  <a:moveTo>
                    <a:pt x="3778" y="217"/>
                  </a:moveTo>
                  <a:lnTo>
                    <a:pt x="3841" y="154"/>
                  </a:lnTo>
                  <a:moveTo>
                    <a:pt x="3855" y="140"/>
                  </a:moveTo>
                  <a:lnTo>
                    <a:pt x="3855" y="137"/>
                  </a:lnTo>
                  <a:moveTo>
                    <a:pt x="3867" y="128"/>
                  </a:moveTo>
                  <a:lnTo>
                    <a:pt x="3925" y="70"/>
                  </a:lnTo>
                  <a:moveTo>
                    <a:pt x="3836" y="212"/>
                  </a:moveTo>
                  <a:lnTo>
                    <a:pt x="3836" y="209"/>
                  </a:lnTo>
                  <a:moveTo>
                    <a:pt x="3848" y="197"/>
                  </a:moveTo>
                  <a:lnTo>
                    <a:pt x="3913" y="135"/>
                  </a:lnTo>
                  <a:moveTo>
                    <a:pt x="3925" y="121"/>
                  </a:moveTo>
                  <a:lnTo>
                    <a:pt x="3925" y="118"/>
                  </a:lnTo>
                  <a:moveTo>
                    <a:pt x="3939" y="109"/>
                  </a:moveTo>
                  <a:lnTo>
                    <a:pt x="3999" y="46"/>
                  </a:lnTo>
                  <a:moveTo>
                    <a:pt x="3906" y="193"/>
                  </a:moveTo>
                  <a:lnTo>
                    <a:pt x="3906" y="190"/>
                  </a:lnTo>
                  <a:moveTo>
                    <a:pt x="3918" y="178"/>
                  </a:moveTo>
                  <a:lnTo>
                    <a:pt x="3982" y="116"/>
                  </a:lnTo>
                  <a:moveTo>
                    <a:pt x="3997" y="101"/>
                  </a:moveTo>
                  <a:lnTo>
                    <a:pt x="3997" y="99"/>
                  </a:lnTo>
                  <a:moveTo>
                    <a:pt x="4009" y="89"/>
                  </a:moveTo>
                  <a:lnTo>
                    <a:pt x="4057" y="41"/>
                  </a:lnTo>
                  <a:moveTo>
                    <a:pt x="3990" y="159"/>
                  </a:moveTo>
                  <a:lnTo>
                    <a:pt x="4054" y="97"/>
                  </a:lnTo>
                  <a:moveTo>
                    <a:pt x="4066" y="82"/>
                  </a:moveTo>
                  <a:lnTo>
                    <a:pt x="4066" y="80"/>
                  </a:lnTo>
                  <a:moveTo>
                    <a:pt x="4078" y="70"/>
                  </a:moveTo>
                  <a:lnTo>
                    <a:pt x="4107" y="44"/>
                  </a:lnTo>
                  <a:moveTo>
                    <a:pt x="4047" y="154"/>
                  </a:moveTo>
                  <a:lnTo>
                    <a:pt x="4047" y="152"/>
                  </a:lnTo>
                  <a:moveTo>
                    <a:pt x="4059" y="140"/>
                  </a:moveTo>
                  <a:lnTo>
                    <a:pt x="4124" y="77"/>
                  </a:lnTo>
                  <a:moveTo>
                    <a:pt x="4138" y="63"/>
                  </a:moveTo>
                  <a:lnTo>
                    <a:pt x="4138" y="61"/>
                  </a:lnTo>
                  <a:moveTo>
                    <a:pt x="4150" y="51"/>
                  </a:moveTo>
                  <a:lnTo>
                    <a:pt x="4150" y="49"/>
                  </a:lnTo>
                  <a:moveTo>
                    <a:pt x="4095" y="157"/>
                  </a:moveTo>
                  <a:lnTo>
                    <a:pt x="4105" y="147"/>
                  </a:lnTo>
                  <a:moveTo>
                    <a:pt x="4117" y="135"/>
                  </a:moveTo>
                  <a:lnTo>
                    <a:pt x="4117" y="133"/>
                  </a:lnTo>
                  <a:moveTo>
                    <a:pt x="4131" y="121"/>
                  </a:moveTo>
                  <a:lnTo>
                    <a:pt x="4191" y="61"/>
                  </a:lnTo>
                  <a:moveTo>
                    <a:pt x="4141" y="161"/>
                  </a:moveTo>
                  <a:lnTo>
                    <a:pt x="4177" y="128"/>
                  </a:lnTo>
                  <a:moveTo>
                    <a:pt x="4189" y="116"/>
                  </a:moveTo>
                  <a:lnTo>
                    <a:pt x="4189" y="113"/>
                  </a:lnTo>
                  <a:moveTo>
                    <a:pt x="4201" y="101"/>
                  </a:moveTo>
                  <a:lnTo>
                    <a:pt x="4227" y="75"/>
                  </a:lnTo>
                  <a:moveTo>
                    <a:pt x="4182" y="173"/>
                  </a:moveTo>
                  <a:lnTo>
                    <a:pt x="4246" y="109"/>
                  </a:lnTo>
                  <a:moveTo>
                    <a:pt x="4258" y="97"/>
                  </a:moveTo>
                  <a:lnTo>
                    <a:pt x="4258" y="94"/>
                  </a:lnTo>
                  <a:moveTo>
                    <a:pt x="4220" y="188"/>
                  </a:moveTo>
                  <a:lnTo>
                    <a:pt x="4227" y="178"/>
                  </a:lnTo>
                  <a:moveTo>
                    <a:pt x="4239" y="166"/>
                  </a:moveTo>
                  <a:lnTo>
                    <a:pt x="4239" y="164"/>
                  </a:lnTo>
                  <a:moveTo>
                    <a:pt x="4254" y="154"/>
                  </a:moveTo>
                  <a:lnTo>
                    <a:pt x="4304" y="101"/>
                  </a:lnTo>
                  <a:moveTo>
                    <a:pt x="4256" y="202"/>
                  </a:moveTo>
                  <a:lnTo>
                    <a:pt x="4297" y="159"/>
                  </a:lnTo>
                  <a:moveTo>
                    <a:pt x="4311" y="147"/>
                  </a:moveTo>
                  <a:lnTo>
                    <a:pt x="4311" y="145"/>
                  </a:lnTo>
                  <a:moveTo>
                    <a:pt x="4323" y="135"/>
                  </a:moveTo>
                  <a:lnTo>
                    <a:pt x="4347" y="111"/>
                  </a:lnTo>
                  <a:moveTo>
                    <a:pt x="4304" y="205"/>
                  </a:moveTo>
                  <a:lnTo>
                    <a:pt x="4369" y="140"/>
                  </a:lnTo>
                  <a:moveTo>
                    <a:pt x="4381" y="128"/>
                  </a:moveTo>
                  <a:lnTo>
                    <a:pt x="4381" y="125"/>
                  </a:lnTo>
                  <a:moveTo>
                    <a:pt x="4395" y="116"/>
                  </a:moveTo>
                  <a:lnTo>
                    <a:pt x="4395" y="113"/>
                  </a:lnTo>
                  <a:moveTo>
                    <a:pt x="4338" y="224"/>
                  </a:moveTo>
                  <a:lnTo>
                    <a:pt x="4350" y="212"/>
                  </a:lnTo>
                  <a:moveTo>
                    <a:pt x="4362" y="197"/>
                  </a:moveTo>
                  <a:lnTo>
                    <a:pt x="4362" y="195"/>
                  </a:lnTo>
                  <a:moveTo>
                    <a:pt x="4376" y="185"/>
                  </a:moveTo>
                  <a:lnTo>
                    <a:pt x="4438" y="121"/>
                  </a:lnTo>
                  <a:moveTo>
                    <a:pt x="4386" y="226"/>
                  </a:moveTo>
                  <a:lnTo>
                    <a:pt x="4419" y="193"/>
                  </a:lnTo>
                  <a:moveTo>
                    <a:pt x="4434" y="178"/>
                  </a:moveTo>
                  <a:lnTo>
                    <a:pt x="4434" y="176"/>
                  </a:lnTo>
                  <a:moveTo>
                    <a:pt x="4446" y="166"/>
                  </a:moveTo>
                  <a:lnTo>
                    <a:pt x="4510" y="101"/>
                  </a:lnTo>
                  <a:moveTo>
                    <a:pt x="4438" y="226"/>
                  </a:moveTo>
                  <a:lnTo>
                    <a:pt x="4491" y="173"/>
                  </a:lnTo>
                  <a:moveTo>
                    <a:pt x="4503" y="159"/>
                  </a:moveTo>
                  <a:lnTo>
                    <a:pt x="4503" y="157"/>
                  </a:lnTo>
                  <a:moveTo>
                    <a:pt x="4515" y="147"/>
                  </a:moveTo>
                  <a:lnTo>
                    <a:pt x="4580" y="82"/>
                  </a:lnTo>
                  <a:moveTo>
                    <a:pt x="4594" y="70"/>
                  </a:moveTo>
                  <a:lnTo>
                    <a:pt x="4594" y="68"/>
                  </a:lnTo>
                  <a:moveTo>
                    <a:pt x="4501" y="214"/>
                  </a:moveTo>
                  <a:lnTo>
                    <a:pt x="4561" y="154"/>
                  </a:lnTo>
                  <a:moveTo>
                    <a:pt x="4575" y="140"/>
                  </a:moveTo>
                  <a:lnTo>
                    <a:pt x="4575" y="137"/>
                  </a:lnTo>
                  <a:moveTo>
                    <a:pt x="4587" y="128"/>
                  </a:moveTo>
                  <a:lnTo>
                    <a:pt x="4652" y="63"/>
                  </a:lnTo>
                  <a:moveTo>
                    <a:pt x="4664" y="51"/>
                  </a:moveTo>
                  <a:lnTo>
                    <a:pt x="4664" y="49"/>
                  </a:lnTo>
                  <a:moveTo>
                    <a:pt x="4585" y="183"/>
                  </a:moveTo>
                  <a:lnTo>
                    <a:pt x="4633" y="135"/>
                  </a:lnTo>
                  <a:moveTo>
                    <a:pt x="4645" y="121"/>
                  </a:moveTo>
                  <a:lnTo>
                    <a:pt x="4645" y="118"/>
                  </a:lnTo>
                  <a:moveTo>
                    <a:pt x="4657" y="109"/>
                  </a:moveTo>
                  <a:lnTo>
                    <a:pt x="4722" y="44"/>
                  </a:lnTo>
                  <a:moveTo>
                    <a:pt x="4657" y="161"/>
                  </a:moveTo>
                  <a:lnTo>
                    <a:pt x="4702" y="116"/>
                  </a:lnTo>
                  <a:moveTo>
                    <a:pt x="4714" y="101"/>
                  </a:moveTo>
                  <a:lnTo>
                    <a:pt x="4714" y="99"/>
                  </a:lnTo>
                  <a:moveTo>
                    <a:pt x="4729" y="89"/>
                  </a:moveTo>
                  <a:lnTo>
                    <a:pt x="4774" y="44"/>
                  </a:lnTo>
                  <a:moveTo>
                    <a:pt x="4714" y="157"/>
                  </a:moveTo>
                  <a:lnTo>
                    <a:pt x="4774" y="97"/>
                  </a:lnTo>
                  <a:moveTo>
                    <a:pt x="4786" y="82"/>
                  </a:moveTo>
                  <a:lnTo>
                    <a:pt x="4786" y="80"/>
                  </a:lnTo>
                  <a:moveTo>
                    <a:pt x="4798" y="70"/>
                  </a:moveTo>
                  <a:lnTo>
                    <a:pt x="4818" y="53"/>
                  </a:lnTo>
                  <a:moveTo>
                    <a:pt x="4767" y="154"/>
                  </a:moveTo>
                  <a:lnTo>
                    <a:pt x="4767" y="152"/>
                  </a:lnTo>
                  <a:moveTo>
                    <a:pt x="4779" y="140"/>
                  </a:moveTo>
                  <a:lnTo>
                    <a:pt x="4844" y="77"/>
                  </a:lnTo>
                  <a:moveTo>
                    <a:pt x="4808" y="164"/>
                  </a:moveTo>
                  <a:lnTo>
                    <a:pt x="4825" y="147"/>
                  </a:lnTo>
                  <a:moveTo>
                    <a:pt x="4837" y="135"/>
                  </a:moveTo>
                  <a:lnTo>
                    <a:pt x="4837" y="133"/>
                  </a:lnTo>
                  <a:moveTo>
                    <a:pt x="4851" y="121"/>
                  </a:moveTo>
                  <a:lnTo>
                    <a:pt x="4892" y="80"/>
                  </a:lnTo>
                  <a:moveTo>
                    <a:pt x="4846" y="176"/>
                  </a:moveTo>
                  <a:lnTo>
                    <a:pt x="4894" y="128"/>
                  </a:lnTo>
                  <a:moveTo>
                    <a:pt x="4909" y="116"/>
                  </a:moveTo>
                  <a:lnTo>
                    <a:pt x="4909" y="113"/>
                  </a:lnTo>
                  <a:moveTo>
                    <a:pt x="4921" y="101"/>
                  </a:moveTo>
                  <a:lnTo>
                    <a:pt x="4928" y="94"/>
                  </a:lnTo>
                  <a:moveTo>
                    <a:pt x="4890" y="185"/>
                  </a:moveTo>
                  <a:lnTo>
                    <a:pt x="4890" y="183"/>
                  </a:lnTo>
                  <a:moveTo>
                    <a:pt x="4902" y="173"/>
                  </a:moveTo>
                  <a:lnTo>
                    <a:pt x="4966" y="109"/>
                  </a:lnTo>
                  <a:moveTo>
                    <a:pt x="4921" y="205"/>
                  </a:moveTo>
                  <a:lnTo>
                    <a:pt x="4947" y="178"/>
                  </a:lnTo>
                  <a:moveTo>
                    <a:pt x="4959" y="166"/>
                  </a:moveTo>
                  <a:lnTo>
                    <a:pt x="4959" y="164"/>
                  </a:lnTo>
                  <a:moveTo>
                    <a:pt x="4974" y="154"/>
                  </a:moveTo>
                  <a:lnTo>
                    <a:pt x="5014" y="111"/>
                  </a:lnTo>
                  <a:moveTo>
                    <a:pt x="4959" y="217"/>
                  </a:moveTo>
                  <a:lnTo>
                    <a:pt x="5017" y="159"/>
                  </a:lnTo>
                  <a:moveTo>
                    <a:pt x="5031" y="147"/>
                  </a:moveTo>
                  <a:lnTo>
                    <a:pt x="5031" y="145"/>
                  </a:lnTo>
                  <a:moveTo>
                    <a:pt x="5043" y="135"/>
                  </a:moveTo>
                  <a:lnTo>
                    <a:pt x="5065" y="113"/>
                  </a:lnTo>
                  <a:moveTo>
                    <a:pt x="5012" y="217"/>
                  </a:moveTo>
                  <a:lnTo>
                    <a:pt x="5012" y="214"/>
                  </a:lnTo>
                  <a:moveTo>
                    <a:pt x="5024" y="205"/>
                  </a:moveTo>
                  <a:lnTo>
                    <a:pt x="5089" y="140"/>
                  </a:lnTo>
                  <a:moveTo>
                    <a:pt x="5101" y="128"/>
                  </a:moveTo>
                  <a:lnTo>
                    <a:pt x="5101" y="125"/>
                  </a:lnTo>
                  <a:moveTo>
                    <a:pt x="5113" y="116"/>
                  </a:moveTo>
                  <a:lnTo>
                    <a:pt x="5122" y="106"/>
                  </a:lnTo>
                  <a:moveTo>
                    <a:pt x="5053" y="229"/>
                  </a:moveTo>
                  <a:lnTo>
                    <a:pt x="5070" y="212"/>
                  </a:lnTo>
                  <a:moveTo>
                    <a:pt x="5082" y="197"/>
                  </a:moveTo>
                  <a:lnTo>
                    <a:pt x="5082" y="195"/>
                  </a:lnTo>
                  <a:moveTo>
                    <a:pt x="5094" y="185"/>
                  </a:moveTo>
                  <a:lnTo>
                    <a:pt x="5158" y="121"/>
                  </a:lnTo>
                  <a:moveTo>
                    <a:pt x="5173" y="109"/>
                  </a:moveTo>
                  <a:lnTo>
                    <a:pt x="5173" y="106"/>
                  </a:lnTo>
                  <a:moveTo>
                    <a:pt x="5185" y="97"/>
                  </a:moveTo>
                  <a:lnTo>
                    <a:pt x="5192" y="87"/>
                  </a:lnTo>
                  <a:moveTo>
                    <a:pt x="5108" y="224"/>
                  </a:moveTo>
                  <a:lnTo>
                    <a:pt x="5139" y="193"/>
                  </a:lnTo>
                  <a:moveTo>
                    <a:pt x="5154" y="178"/>
                  </a:moveTo>
                  <a:lnTo>
                    <a:pt x="5154" y="176"/>
                  </a:lnTo>
                  <a:moveTo>
                    <a:pt x="5166" y="166"/>
                  </a:moveTo>
                  <a:lnTo>
                    <a:pt x="5230" y="101"/>
                  </a:lnTo>
                  <a:moveTo>
                    <a:pt x="5242" y="89"/>
                  </a:moveTo>
                  <a:lnTo>
                    <a:pt x="5242" y="87"/>
                  </a:lnTo>
                  <a:moveTo>
                    <a:pt x="5254" y="77"/>
                  </a:moveTo>
                  <a:lnTo>
                    <a:pt x="5276" y="56"/>
                  </a:lnTo>
                  <a:moveTo>
                    <a:pt x="5175" y="209"/>
                  </a:moveTo>
                  <a:lnTo>
                    <a:pt x="5211" y="173"/>
                  </a:lnTo>
                  <a:moveTo>
                    <a:pt x="5223" y="159"/>
                  </a:moveTo>
                  <a:lnTo>
                    <a:pt x="5223" y="157"/>
                  </a:lnTo>
                  <a:moveTo>
                    <a:pt x="5235" y="147"/>
                  </a:moveTo>
                  <a:lnTo>
                    <a:pt x="5300" y="82"/>
                  </a:lnTo>
                  <a:moveTo>
                    <a:pt x="5314" y="70"/>
                  </a:moveTo>
                  <a:lnTo>
                    <a:pt x="5314" y="68"/>
                  </a:lnTo>
                  <a:moveTo>
                    <a:pt x="5326" y="56"/>
                  </a:moveTo>
                  <a:lnTo>
                    <a:pt x="5341" y="44"/>
                  </a:lnTo>
                  <a:moveTo>
                    <a:pt x="5259" y="173"/>
                  </a:moveTo>
                  <a:lnTo>
                    <a:pt x="5281" y="154"/>
                  </a:lnTo>
                  <a:moveTo>
                    <a:pt x="5293" y="140"/>
                  </a:moveTo>
                  <a:lnTo>
                    <a:pt x="5293" y="137"/>
                  </a:lnTo>
                  <a:moveTo>
                    <a:pt x="5307" y="128"/>
                  </a:moveTo>
                  <a:lnTo>
                    <a:pt x="5372" y="63"/>
                  </a:lnTo>
                  <a:moveTo>
                    <a:pt x="5384" y="51"/>
                  </a:moveTo>
                  <a:lnTo>
                    <a:pt x="5384" y="49"/>
                  </a:lnTo>
                  <a:moveTo>
                    <a:pt x="5326" y="159"/>
                  </a:moveTo>
                  <a:lnTo>
                    <a:pt x="5353" y="135"/>
                  </a:lnTo>
                  <a:moveTo>
                    <a:pt x="5365" y="121"/>
                  </a:moveTo>
                  <a:lnTo>
                    <a:pt x="5365" y="118"/>
                  </a:lnTo>
                  <a:moveTo>
                    <a:pt x="5377" y="109"/>
                  </a:moveTo>
                  <a:lnTo>
                    <a:pt x="5439" y="46"/>
                  </a:lnTo>
                  <a:moveTo>
                    <a:pt x="5382" y="154"/>
                  </a:moveTo>
                  <a:lnTo>
                    <a:pt x="5422" y="116"/>
                  </a:lnTo>
                  <a:moveTo>
                    <a:pt x="5434" y="101"/>
                  </a:moveTo>
                  <a:lnTo>
                    <a:pt x="5434" y="99"/>
                  </a:lnTo>
                  <a:moveTo>
                    <a:pt x="5449" y="89"/>
                  </a:moveTo>
                  <a:lnTo>
                    <a:pt x="5482" y="56"/>
                  </a:lnTo>
                  <a:moveTo>
                    <a:pt x="5430" y="159"/>
                  </a:moveTo>
                  <a:lnTo>
                    <a:pt x="5492" y="97"/>
                  </a:lnTo>
                  <a:moveTo>
                    <a:pt x="5506" y="82"/>
                  </a:moveTo>
                  <a:lnTo>
                    <a:pt x="5506" y="80"/>
                  </a:lnTo>
                  <a:moveTo>
                    <a:pt x="5518" y="70"/>
                  </a:moveTo>
                  <a:lnTo>
                    <a:pt x="5521" y="68"/>
                  </a:lnTo>
                  <a:moveTo>
                    <a:pt x="5473" y="166"/>
                  </a:moveTo>
                  <a:lnTo>
                    <a:pt x="5473" y="164"/>
                  </a:lnTo>
                  <a:moveTo>
                    <a:pt x="5487" y="154"/>
                  </a:moveTo>
                  <a:lnTo>
                    <a:pt x="5487" y="152"/>
                  </a:lnTo>
                  <a:moveTo>
                    <a:pt x="5499" y="140"/>
                  </a:moveTo>
                  <a:lnTo>
                    <a:pt x="5557" y="85"/>
                  </a:lnTo>
                  <a:moveTo>
                    <a:pt x="5511" y="181"/>
                  </a:moveTo>
                  <a:lnTo>
                    <a:pt x="5545" y="147"/>
                  </a:lnTo>
                  <a:moveTo>
                    <a:pt x="5557" y="135"/>
                  </a:moveTo>
                  <a:lnTo>
                    <a:pt x="5557" y="133"/>
                  </a:lnTo>
                  <a:moveTo>
                    <a:pt x="5571" y="121"/>
                  </a:moveTo>
                  <a:lnTo>
                    <a:pt x="5595" y="97"/>
                  </a:lnTo>
                  <a:moveTo>
                    <a:pt x="5552" y="193"/>
                  </a:moveTo>
                  <a:lnTo>
                    <a:pt x="5614" y="128"/>
                  </a:lnTo>
                  <a:moveTo>
                    <a:pt x="5629" y="116"/>
                  </a:moveTo>
                  <a:lnTo>
                    <a:pt x="5629" y="113"/>
                  </a:lnTo>
                  <a:moveTo>
                    <a:pt x="5585" y="209"/>
                  </a:moveTo>
                  <a:lnTo>
                    <a:pt x="5595" y="197"/>
                  </a:lnTo>
                  <a:moveTo>
                    <a:pt x="5610" y="185"/>
                  </a:moveTo>
                  <a:lnTo>
                    <a:pt x="5610" y="183"/>
                  </a:lnTo>
                  <a:moveTo>
                    <a:pt x="5622" y="173"/>
                  </a:moveTo>
                  <a:lnTo>
                    <a:pt x="5682" y="111"/>
                  </a:lnTo>
                  <a:moveTo>
                    <a:pt x="5626" y="219"/>
                  </a:moveTo>
                  <a:lnTo>
                    <a:pt x="5667" y="178"/>
                  </a:lnTo>
                  <a:moveTo>
                    <a:pt x="5679" y="166"/>
                  </a:moveTo>
                  <a:lnTo>
                    <a:pt x="5679" y="164"/>
                  </a:lnTo>
                  <a:moveTo>
                    <a:pt x="5691" y="154"/>
                  </a:moveTo>
                  <a:lnTo>
                    <a:pt x="5734" y="111"/>
                  </a:lnTo>
                  <a:moveTo>
                    <a:pt x="5672" y="224"/>
                  </a:moveTo>
                  <a:lnTo>
                    <a:pt x="5737" y="159"/>
                  </a:lnTo>
                  <a:moveTo>
                    <a:pt x="5751" y="147"/>
                  </a:moveTo>
                  <a:lnTo>
                    <a:pt x="5751" y="145"/>
                  </a:lnTo>
                  <a:moveTo>
                    <a:pt x="5763" y="135"/>
                  </a:moveTo>
                  <a:lnTo>
                    <a:pt x="5794" y="104"/>
                  </a:lnTo>
                  <a:moveTo>
                    <a:pt x="5732" y="217"/>
                  </a:moveTo>
                  <a:lnTo>
                    <a:pt x="5732" y="214"/>
                  </a:lnTo>
                  <a:moveTo>
                    <a:pt x="5744" y="205"/>
                  </a:moveTo>
                  <a:lnTo>
                    <a:pt x="5809" y="140"/>
                  </a:lnTo>
                  <a:moveTo>
                    <a:pt x="5821" y="128"/>
                  </a:moveTo>
                  <a:lnTo>
                    <a:pt x="5821" y="125"/>
                  </a:lnTo>
                  <a:moveTo>
                    <a:pt x="5833" y="116"/>
                  </a:moveTo>
                  <a:lnTo>
                    <a:pt x="5869" y="80"/>
                  </a:lnTo>
                  <a:moveTo>
                    <a:pt x="5780" y="221"/>
                  </a:moveTo>
                  <a:lnTo>
                    <a:pt x="5790" y="212"/>
                  </a:lnTo>
                  <a:moveTo>
                    <a:pt x="5802" y="197"/>
                  </a:moveTo>
                  <a:lnTo>
                    <a:pt x="5802" y="195"/>
                  </a:lnTo>
                  <a:moveTo>
                    <a:pt x="5814" y="185"/>
                  </a:moveTo>
                  <a:lnTo>
                    <a:pt x="5878" y="121"/>
                  </a:lnTo>
                  <a:moveTo>
                    <a:pt x="5890" y="109"/>
                  </a:moveTo>
                  <a:lnTo>
                    <a:pt x="5890" y="106"/>
                  </a:lnTo>
                  <a:moveTo>
                    <a:pt x="5905" y="97"/>
                  </a:moveTo>
                  <a:lnTo>
                    <a:pt x="5950" y="51"/>
                  </a:lnTo>
                  <a:moveTo>
                    <a:pt x="5850" y="202"/>
                  </a:moveTo>
                  <a:lnTo>
                    <a:pt x="5859" y="193"/>
                  </a:lnTo>
                  <a:moveTo>
                    <a:pt x="5871" y="178"/>
                  </a:moveTo>
                  <a:lnTo>
                    <a:pt x="5871" y="176"/>
                  </a:lnTo>
                  <a:moveTo>
                    <a:pt x="5885" y="166"/>
                  </a:moveTo>
                  <a:lnTo>
                    <a:pt x="5950" y="101"/>
                  </a:lnTo>
                  <a:moveTo>
                    <a:pt x="5962" y="89"/>
                  </a:moveTo>
                  <a:lnTo>
                    <a:pt x="5962" y="87"/>
                  </a:lnTo>
                  <a:moveTo>
                    <a:pt x="5974" y="77"/>
                  </a:moveTo>
                  <a:lnTo>
                    <a:pt x="6010" y="41"/>
                  </a:lnTo>
                  <a:moveTo>
                    <a:pt x="5943" y="159"/>
                  </a:moveTo>
                  <a:lnTo>
                    <a:pt x="5943" y="157"/>
                  </a:lnTo>
                  <a:moveTo>
                    <a:pt x="5955" y="147"/>
                  </a:moveTo>
                  <a:lnTo>
                    <a:pt x="6020" y="82"/>
                  </a:lnTo>
                  <a:moveTo>
                    <a:pt x="6032" y="70"/>
                  </a:moveTo>
                  <a:lnTo>
                    <a:pt x="6032" y="68"/>
                  </a:lnTo>
                  <a:moveTo>
                    <a:pt x="6046" y="56"/>
                  </a:moveTo>
                  <a:lnTo>
                    <a:pt x="6061" y="41"/>
                  </a:lnTo>
                  <a:moveTo>
                    <a:pt x="5996" y="157"/>
                  </a:moveTo>
                  <a:lnTo>
                    <a:pt x="6001" y="154"/>
                  </a:lnTo>
                  <a:moveTo>
                    <a:pt x="6013" y="140"/>
                  </a:moveTo>
                  <a:lnTo>
                    <a:pt x="6013" y="137"/>
                  </a:lnTo>
                  <a:moveTo>
                    <a:pt x="6027" y="128"/>
                  </a:moveTo>
                  <a:lnTo>
                    <a:pt x="6090" y="63"/>
                  </a:lnTo>
                  <a:moveTo>
                    <a:pt x="6104" y="51"/>
                  </a:moveTo>
                  <a:lnTo>
                    <a:pt x="6104" y="49"/>
                  </a:lnTo>
                  <a:moveTo>
                    <a:pt x="6049" y="157"/>
                  </a:moveTo>
                  <a:lnTo>
                    <a:pt x="6070" y="135"/>
                  </a:lnTo>
                  <a:moveTo>
                    <a:pt x="6085" y="121"/>
                  </a:moveTo>
                  <a:lnTo>
                    <a:pt x="6085" y="118"/>
                  </a:lnTo>
                  <a:moveTo>
                    <a:pt x="6097" y="109"/>
                  </a:moveTo>
                  <a:lnTo>
                    <a:pt x="6147" y="58"/>
                  </a:lnTo>
                  <a:moveTo>
                    <a:pt x="6097" y="161"/>
                  </a:moveTo>
                  <a:lnTo>
                    <a:pt x="6142" y="116"/>
                  </a:lnTo>
                  <a:moveTo>
                    <a:pt x="6154" y="101"/>
                  </a:moveTo>
                  <a:lnTo>
                    <a:pt x="6154" y="99"/>
                  </a:lnTo>
                  <a:moveTo>
                    <a:pt x="6169" y="89"/>
                  </a:moveTo>
                  <a:lnTo>
                    <a:pt x="6185" y="73"/>
                  </a:lnTo>
                  <a:moveTo>
                    <a:pt x="6150" y="159"/>
                  </a:moveTo>
                  <a:lnTo>
                    <a:pt x="6212" y="97"/>
                  </a:lnTo>
                  <a:moveTo>
                    <a:pt x="6176" y="183"/>
                  </a:moveTo>
                  <a:lnTo>
                    <a:pt x="6193" y="166"/>
                  </a:lnTo>
                  <a:moveTo>
                    <a:pt x="6207" y="154"/>
                  </a:moveTo>
                  <a:lnTo>
                    <a:pt x="6207" y="152"/>
                  </a:lnTo>
                  <a:moveTo>
                    <a:pt x="6219" y="140"/>
                  </a:moveTo>
                  <a:lnTo>
                    <a:pt x="6260" y="99"/>
                  </a:lnTo>
                  <a:moveTo>
                    <a:pt x="6212" y="200"/>
                  </a:moveTo>
                  <a:lnTo>
                    <a:pt x="6265" y="147"/>
                  </a:lnTo>
                  <a:moveTo>
                    <a:pt x="6277" y="135"/>
                  </a:moveTo>
                  <a:lnTo>
                    <a:pt x="6277" y="133"/>
                  </a:lnTo>
                  <a:moveTo>
                    <a:pt x="6289" y="121"/>
                  </a:moveTo>
                  <a:lnTo>
                    <a:pt x="6303" y="109"/>
                  </a:lnTo>
                  <a:moveTo>
                    <a:pt x="6258" y="205"/>
                  </a:moveTo>
                  <a:lnTo>
                    <a:pt x="6258" y="202"/>
                  </a:lnTo>
                  <a:moveTo>
                    <a:pt x="6270" y="193"/>
                  </a:moveTo>
                  <a:lnTo>
                    <a:pt x="6334" y="128"/>
                  </a:lnTo>
                  <a:moveTo>
                    <a:pt x="6349" y="116"/>
                  </a:moveTo>
                  <a:lnTo>
                    <a:pt x="6349" y="113"/>
                  </a:lnTo>
                  <a:moveTo>
                    <a:pt x="6294" y="221"/>
                  </a:moveTo>
                  <a:lnTo>
                    <a:pt x="6315" y="197"/>
                  </a:lnTo>
                  <a:moveTo>
                    <a:pt x="6330" y="185"/>
                  </a:moveTo>
                  <a:lnTo>
                    <a:pt x="6330" y="183"/>
                  </a:lnTo>
                  <a:moveTo>
                    <a:pt x="6342" y="173"/>
                  </a:moveTo>
                  <a:lnTo>
                    <a:pt x="6404" y="111"/>
                  </a:lnTo>
                  <a:moveTo>
                    <a:pt x="6339" y="226"/>
                  </a:moveTo>
                  <a:lnTo>
                    <a:pt x="6387" y="178"/>
                  </a:lnTo>
                  <a:moveTo>
                    <a:pt x="6399" y="166"/>
                  </a:moveTo>
                  <a:lnTo>
                    <a:pt x="6399" y="164"/>
                  </a:lnTo>
                  <a:moveTo>
                    <a:pt x="6411" y="154"/>
                  </a:moveTo>
                  <a:lnTo>
                    <a:pt x="6466" y="99"/>
                  </a:lnTo>
                  <a:moveTo>
                    <a:pt x="6392" y="224"/>
                  </a:moveTo>
                  <a:lnTo>
                    <a:pt x="6457" y="159"/>
                  </a:lnTo>
                  <a:moveTo>
                    <a:pt x="6469" y="147"/>
                  </a:moveTo>
                  <a:lnTo>
                    <a:pt x="6469" y="145"/>
                  </a:lnTo>
                  <a:moveTo>
                    <a:pt x="6483" y="135"/>
                  </a:moveTo>
                  <a:lnTo>
                    <a:pt x="6548" y="70"/>
                  </a:lnTo>
                  <a:moveTo>
                    <a:pt x="6464" y="205"/>
                  </a:moveTo>
                  <a:lnTo>
                    <a:pt x="6529" y="140"/>
                  </a:lnTo>
                  <a:moveTo>
                    <a:pt x="6541" y="128"/>
                  </a:moveTo>
                  <a:lnTo>
                    <a:pt x="6541" y="125"/>
                  </a:lnTo>
                  <a:moveTo>
                    <a:pt x="6553" y="116"/>
                  </a:moveTo>
                  <a:lnTo>
                    <a:pt x="6618" y="51"/>
                  </a:lnTo>
                  <a:moveTo>
                    <a:pt x="6534" y="185"/>
                  </a:moveTo>
                  <a:lnTo>
                    <a:pt x="6598" y="121"/>
                  </a:lnTo>
                  <a:moveTo>
                    <a:pt x="6610" y="109"/>
                  </a:moveTo>
                  <a:lnTo>
                    <a:pt x="6610" y="106"/>
                  </a:lnTo>
                  <a:moveTo>
                    <a:pt x="6625" y="97"/>
                  </a:moveTo>
                  <a:lnTo>
                    <a:pt x="6678" y="41"/>
                  </a:lnTo>
                  <a:moveTo>
                    <a:pt x="6605" y="164"/>
                  </a:moveTo>
                  <a:lnTo>
                    <a:pt x="6668" y="101"/>
                  </a:lnTo>
                  <a:moveTo>
                    <a:pt x="6682" y="89"/>
                  </a:moveTo>
                  <a:lnTo>
                    <a:pt x="6682" y="87"/>
                  </a:lnTo>
                  <a:moveTo>
                    <a:pt x="6694" y="77"/>
                  </a:moveTo>
                  <a:lnTo>
                    <a:pt x="6728" y="44"/>
                  </a:lnTo>
                  <a:moveTo>
                    <a:pt x="6675" y="147"/>
                  </a:moveTo>
                  <a:lnTo>
                    <a:pt x="6740" y="82"/>
                  </a:lnTo>
                  <a:moveTo>
                    <a:pt x="6752" y="70"/>
                  </a:moveTo>
                  <a:lnTo>
                    <a:pt x="6752" y="68"/>
                  </a:lnTo>
                  <a:moveTo>
                    <a:pt x="6766" y="56"/>
                  </a:moveTo>
                  <a:lnTo>
                    <a:pt x="6771" y="51"/>
                  </a:lnTo>
                  <a:moveTo>
                    <a:pt x="6718" y="157"/>
                  </a:moveTo>
                  <a:lnTo>
                    <a:pt x="6721" y="154"/>
                  </a:lnTo>
                  <a:moveTo>
                    <a:pt x="6733" y="140"/>
                  </a:moveTo>
                  <a:lnTo>
                    <a:pt x="6733" y="137"/>
                  </a:lnTo>
                  <a:moveTo>
                    <a:pt x="6747" y="128"/>
                  </a:moveTo>
                  <a:lnTo>
                    <a:pt x="6810" y="63"/>
                  </a:lnTo>
                  <a:moveTo>
                    <a:pt x="6762" y="164"/>
                  </a:moveTo>
                  <a:lnTo>
                    <a:pt x="6790" y="135"/>
                  </a:lnTo>
                  <a:moveTo>
                    <a:pt x="6805" y="121"/>
                  </a:moveTo>
                  <a:lnTo>
                    <a:pt x="6805" y="118"/>
                  </a:lnTo>
                  <a:moveTo>
                    <a:pt x="6817" y="109"/>
                  </a:moveTo>
                  <a:lnTo>
                    <a:pt x="6848" y="77"/>
                  </a:lnTo>
                  <a:moveTo>
                    <a:pt x="6802" y="173"/>
                  </a:moveTo>
                  <a:lnTo>
                    <a:pt x="6862" y="116"/>
                  </a:lnTo>
                  <a:moveTo>
                    <a:pt x="6874" y="101"/>
                  </a:moveTo>
                  <a:lnTo>
                    <a:pt x="6874" y="99"/>
                  </a:lnTo>
                  <a:moveTo>
                    <a:pt x="6841" y="188"/>
                  </a:moveTo>
                  <a:lnTo>
                    <a:pt x="6843" y="185"/>
                  </a:lnTo>
                  <a:moveTo>
                    <a:pt x="6855" y="173"/>
                  </a:moveTo>
                  <a:lnTo>
                    <a:pt x="6855" y="171"/>
                  </a:lnTo>
                  <a:moveTo>
                    <a:pt x="6867" y="159"/>
                  </a:moveTo>
                  <a:lnTo>
                    <a:pt x="6925" y="104"/>
                  </a:lnTo>
                  <a:moveTo>
                    <a:pt x="6877" y="202"/>
                  </a:moveTo>
                  <a:lnTo>
                    <a:pt x="6913" y="166"/>
                  </a:lnTo>
                  <a:moveTo>
                    <a:pt x="6927" y="154"/>
                  </a:moveTo>
                  <a:lnTo>
                    <a:pt x="6927" y="152"/>
                  </a:lnTo>
                  <a:moveTo>
                    <a:pt x="6939" y="140"/>
                  </a:moveTo>
                  <a:lnTo>
                    <a:pt x="6970" y="111"/>
                  </a:lnTo>
                  <a:moveTo>
                    <a:pt x="6920" y="212"/>
                  </a:moveTo>
                  <a:lnTo>
                    <a:pt x="6985" y="147"/>
                  </a:lnTo>
                  <a:moveTo>
                    <a:pt x="6997" y="135"/>
                  </a:moveTo>
                  <a:lnTo>
                    <a:pt x="6997" y="133"/>
                  </a:lnTo>
                  <a:moveTo>
                    <a:pt x="7009" y="121"/>
                  </a:moveTo>
                  <a:lnTo>
                    <a:pt x="7018" y="113"/>
                  </a:lnTo>
                  <a:moveTo>
                    <a:pt x="6958" y="224"/>
                  </a:moveTo>
                  <a:lnTo>
                    <a:pt x="6965" y="217"/>
                  </a:lnTo>
                  <a:moveTo>
                    <a:pt x="6978" y="205"/>
                  </a:moveTo>
                  <a:lnTo>
                    <a:pt x="6978" y="202"/>
                  </a:lnTo>
                  <a:moveTo>
                    <a:pt x="6990" y="193"/>
                  </a:moveTo>
                  <a:lnTo>
                    <a:pt x="7054" y="128"/>
                  </a:lnTo>
                  <a:moveTo>
                    <a:pt x="7066" y="116"/>
                  </a:moveTo>
                  <a:lnTo>
                    <a:pt x="7066" y="113"/>
                  </a:lnTo>
                  <a:moveTo>
                    <a:pt x="7006" y="226"/>
                  </a:moveTo>
                  <a:lnTo>
                    <a:pt x="7035" y="197"/>
                  </a:lnTo>
                  <a:moveTo>
                    <a:pt x="7047" y="185"/>
                  </a:moveTo>
                  <a:lnTo>
                    <a:pt x="7047" y="183"/>
                  </a:lnTo>
                  <a:moveTo>
                    <a:pt x="7062" y="173"/>
                  </a:moveTo>
                  <a:lnTo>
                    <a:pt x="7126" y="109"/>
                  </a:lnTo>
                  <a:moveTo>
                    <a:pt x="7138" y="97"/>
                  </a:moveTo>
                  <a:lnTo>
                    <a:pt x="7138" y="94"/>
                  </a:lnTo>
                  <a:moveTo>
                    <a:pt x="7059" y="226"/>
                  </a:moveTo>
                  <a:lnTo>
                    <a:pt x="7107" y="178"/>
                  </a:lnTo>
                  <a:moveTo>
                    <a:pt x="7119" y="166"/>
                  </a:moveTo>
                  <a:lnTo>
                    <a:pt x="7119" y="164"/>
                  </a:lnTo>
                  <a:moveTo>
                    <a:pt x="7131" y="154"/>
                  </a:moveTo>
                  <a:lnTo>
                    <a:pt x="7196" y="89"/>
                  </a:lnTo>
                  <a:moveTo>
                    <a:pt x="7208" y="77"/>
                  </a:moveTo>
                  <a:lnTo>
                    <a:pt x="7208" y="75"/>
                  </a:lnTo>
                  <a:moveTo>
                    <a:pt x="7222" y="63"/>
                  </a:moveTo>
                  <a:lnTo>
                    <a:pt x="7225" y="61"/>
                  </a:lnTo>
                  <a:moveTo>
                    <a:pt x="7124" y="214"/>
                  </a:moveTo>
                  <a:lnTo>
                    <a:pt x="7177" y="159"/>
                  </a:lnTo>
                  <a:moveTo>
                    <a:pt x="7189" y="147"/>
                  </a:moveTo>
                  <a:lnTo>
                    <a:pt x="7189" y="145"/>
                  </a:lnTo>
                  <a:moveTo>
                    <a:pt x="7203" y="135"/>
                  </a:moveTo>
                  <a:lnTo>
                    <a:pt x="7265" y="70"/>
                  </a:lnTo>
                  <a:moveTo>
                    <a:pt x="7208" y="181"/>
                  </a:moveTo>
                  <a:lnTo>
                    <a:pt x="7246" y="140"/>
                  </a:lnTo>
                  <a:moveTo>
                    <a:pt x="7261" y="128"/>
                  </a:moveTo>
                  <a:lnTo>
                    <a:pt x="7261" y="12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04" name="path 11104"/>
            <p:cNvSpPr/>
            <p:nvPr/>
          </p:nvSpPr>
          <p:spPr>
            <a:xfrm>
              <a:off x="1718310" y="66293"/>
              <a:ext cx="35051" cy="35052"/>
            </a:xfrm>
            <a:custGeom>
              <a:avLst/>
              <a:gdLst/>
              <a:ahLst/>
              <a:cxnLst/>
              <a:rect l="0" t="0" r="0" b="0"/>
              <a:pathLst>
                <a:path w="55" h="55">
                  <a:moveTo>
                    <a:pt x="28" y="55"/>
                  </a:moveTo>
                  <a:lnTo>
                    <a:pt x="40" y="50"/>
                  </a:lnTo>
                  <a:lnTo>
                    <a:pt x="28" y="26"/>
                  </a:lnTo>
                  <a:lnTo>
                    <a:pt x="28" y="55"/>
                  </a:lnTo>
                </a:path>
                <a:path w="55" h="55">
                  <a:moveTo>
                    <a:pt x="40" y="50"/>
                  </a:moveTo>
                  <a:lnTo>
                    <a:pt x="52" y="40"/>
                  </a:lnTo>
                  <a:lnTo>
                    <a:pt x="28" y="26"/>
                  </a:lnTo>
                  <a:lnTo>
                    <a:pt x="40" y="50"/>
                  </a:lnTo>
                </a:path>
                <a:path w="55" h="55">
                  <a:moveTo>
                    <a:pt x="52" y="40"/>
                  </a:moveTo>
                  <a:lnTo>
                    <a:pt x="55" y="26"/>
                  </a:lnTo>
                  <a:lnTo>
                    <a:pt x="28" y="26"/>
                  </a:lnTo>
                  <a:lnTo>
                    <a:pt x="52" y="40"/>
                  </a:lnTo>
                </a:path>
                <a:path w="55" h="55">
                  <a:moveTo>
                    <a:pt x="55" y="26"/>
                  </a:moveTo>
                  <a:lnTo>
                    <a:pt x="52" y="14"/>
                  </a:lnTo>
                  <a:lnTo>
                    <a:pt x="28" y="26"/>
                  </a:lnTo>
                  <a:lnTo>
                    <a:pt x="55" y="26"/>
                  </a:lnTo>
                </a:path>
                <a:path w="55" h="55">
                  <a:moveTo>
                    <a:pt x="52" y="14"/>
                  </a:moveTo>
                  <a:lnTo>
                    <a:pt x="40" y="4"/>
                  </a:lnTo>
                  <a:lnTo>
                    <a:pt x="28" y="26"/>
                  </a:lnTo>
                  <a:lnTo>
                    <a:pt x="52" y="14"/>
                  </a:lnTo>
                </a:path>
                <a:path w="55" h="55">
                  <a:moveTo>
                    <a:pt x="40" y="4"/>
                  </a:moveTo>
                  <a:lnTo>
                    <a:pt x="28" y="0"/>
                  </a:lnTo>
                  <a:lnTo>
                    <a:pt x="28" y="26"/>
                  </a:lnTo>
                  <a:lnTo>
                    <a:pt x="40" y="4"/>
                  </a:lnTo>
                </a:path>
                <a:path w="55" h="55">
                  <a:moveTo>
                    <a:pt x="28" y="0"/>
                  </a:moveTo>
                  <a:lnTo>
                    <a:pt x="14" y="4"/>
                  </a:lnTo>
                  <a:lnTo>
                    <a:pt x="28" y="26"/>
                  </a:lnTo>
                  <a:lnTo>
                    <a:pt x="28" y="0"/>
                  </a:lnTo>
                </a:path>
                <a:path w="55" h="55">
                  <a:moveTo>
                    <a:pt x="14" y="4"/>
                  </a:moveTo>
                  <a:lnTo>
                    <a:pt x="4" y="14"/>
                  </a:lnTo>
                  <a:lnTo>
                    <a:pt x="28" y="26"/>
                  </a:lnTo>
                  <a:lnTo>
                    <a:pt x="14" y="4"/>
                  </a:lnTo>
                </a:path>
                <a:path w="55" h="55">
                  <a:moveTo>
                    <a:pt x="4" y="14"/>
                  </a:moveTo>
                  <a:lnTo>
                    <a:pt x="0" y="26"/>
                  </a:lnTo>
                  <a:lnTo>
                    <a:pt x="28" y="26"/>
                  </a:lnTo>
                  <a:lnTo>
                    <a:pt x="4" y="14"/>
                  </a:lnTo>
                </a:path>
                <a:path w="55" h="55">
                  <a:moveTo>
                    <a:pt x="0" y="26"/>
                  </a:moveTo>
                  <a:lnTo>
                    <a:pt x="4" y="40"/>
                  </a:lnTo>
                  <a:lnTo>
                    <a:pt x="28" y="26"/>
                  </a:lnTo>
                  <a:lnTo>
                    <a:pt x="0" y="26"/>
                  </a:lnTo>
                </a:path>
                <a:path w="55" h="55">
                  <a:moveTo>
                    <a:pt x="4" y="40"/>
                  </a:moveTo>
                  <a:lnTo>
                    <a:pt x="14" y="50"/>
                  </a:lnTo>
                  <a:lnTo>
                    <a:pt x="28" y="26"/>
                  </a:lnTo>
                  <a:lnTo>
                    <a:pt x="4" y="40"/>
                  </a:lnTo>
                </a:path>
                <a:path w="55" h="55">
                  <a:moveTo>
                    <a:pt x="14" y="50"/>
                  </a:moveTo>
                  <a:lnTo>
                    <a:pt x="28" y="55"/>
                  </a:lnTo>
                  <a:lnTo>
                    <a:pt x="28" y="26"/>
                  </a:lnTo>
                  <a:lnTo>
                    <a:pt x="14" y="50"/>
                  </a:lnTo>
                </a:path>
                <a:path w="55" h="55">
                  <a:moveTo>
                    <a:pt x="28" y="55"/>
                  </a:moveTo>
                  <a:lnTo>
                    <a:pt x="40" y="50"/>
                  </a:lnTo>
                  <a:lnTo>
                    <a:pt x="28" y="26"/>
                  </a:lnTo>
                  <a:lnTo>
                    <a:pt x="28" y="55"/>
                  </a:lnTo>
                </a:path>
                <a:path w="55" h="55">
                  <a:moveTo>
                    <a:pt x="40" y="50"/>
                  </a:moveTo>
                  <a:lnTo>
                    <a:pt x="52" y="40"/>
                  </a:lnTo>
                  <a:lnTo>
                    <a:pt x="28" y="26"/>
                  </a:lnTo>
                  <a:lnTo>
                    <a:pt x="40" y="50"/>
                  </a:lnTo>
                </a:path>
                <a:path w="55" h="55">
                  <a:moveTo>
                    <a:pt x="52" y="40"/>
                  </a:moveTo>
                  <a:lnTo>
                    <a:pt x="55" y="26"/>
                  </a:lnTo>
                  <a:lnTo>
                    <a:pt x="28" y="26"/>
                  </a:lnTo>
                  <a:lnTo>
                    <a:pt x="52" y="40"/>
                  </a:lnTo>
                </a:path>
                <a:path w="55" h="55">
                  <a:moveTo>
                    <a:pt x="55" y="26"/>
                  </a:moveTo>
                  <a:lnTo>
                    <a:pt x="52" y="14"/>
                  </a:lnTo>
                  <a:lnTo>
                    <a:pt x="28" y="26"/>
                  </a:lnTo>
                  <a:lnTo>
                    <a:pt x="55" y="26"/>
                  </a:lnTo>
                </a:path>
                <a:path w="55" h="55">
                  <a:moveTo>
                    <a:pt x="52" y="14"/>
                  </a:moveTo>
                  <a:lnTo>
                    <a:pt x="40" y="4"/>
                  </a:lnTo>
                  <a:lnTo>
                    <a:pt x="28" y="26"/>
                  </a:lnTo>
                  <a:lnTo>
                    <a:pt x="52" y="14"/>
                  </a:lnTo>
                </a:path>
                <a:path w="55" h="55">
                  <a:moveTo>
                    <a:pt x="40" y="4"/>
                  </a:moveTo>
                  <a:lnTo>
                    <a:pt x="28" y="0"/>
                  </a:lnTo>
                  <a:lnTo>
                    <a:pt x="28" y="26"/>
                  </a:lnTo>
                  <a:lnTo>
                    <a:pt x="40" y="4"/>
                  </a:lnTo>
                </a:path>
                <a:path w="55" h="55">
                  <a:moveTo>
                    <a:pt x="28" y="0"/>
                  </a:moveTo>
                  <a:lnTo>
                    <a:pt x="14" y="4"/>
                  </a:lnTo>
                  <a:lnTo>
                    <a:pt x="28" y="26"/>
                  </a:lnTo>
                  <a:lnTo>
                    <a:pt x="28" y="0"/>
                  </a:lnTo>
                </a:path>
                <a:path w="55" h="55">
                  <a:moveTo>
                    <a:pt x="14" y="4"/>
                  </a:moveTo>
                  <a:lnTo>
                    <a:pt x="4" y="14"/>
                  </a:lnTo>
                  <a:lnTo>
                    <a:pt x="28" y="26"/>
                  </a:lnTo>
                  <a:lnTo>
                    <a:pt x="14" y="4"/>
                  </a:lnTo>
                </a:path>
                <a:path w="55" h="55">
                  <a:moveTo>
                    <a:pt x="4" y="14"/>
                  </a:moveTo>
                  <a:lnTo>
                    <a:pt x="0" y="26"/>
                  </a:lnTo>
                  <a:lnTo>
                    <a:pt x="28" y="26"/>
                  </a:lnTo>
                  <a:lnTo>
                    <a:pt x="4" y="14"/>
                  </a:lnTo>
                </a:path>
                <a:path w="55" h="55">
                  <a:moveTo>
                    <a:pt x="0" y="26"/>
                  </a:moveTo>
                  <a:lnTo>
                    <a:pt x="4" y="40"/>
                  </a:lnTo>
                  <a:lnTo>
                    <a:pt x="28" y="26"/>
                  </a:lnTo>
                  <a:lnTo>
                    <a:pt x="0" y="26"/>
                  </a:lnTo>
                </a:path>
                <a:path w="55" h="55">
                  <a:moveTo>
                    <a:pt x="4" y="40"/>
                  </a:moveTo>
                  <a:lnTo>
                    <a:pt x="14" y="50"/>
                  </a:lnTo>
                  <a:lnTo>
                    <a:pt x="28" y="26"/>
                  </a:lnTo>
                  <a:lnTo>
                    <a:pt x="4" y="40"/>
                  </a:lnTo>
                </a:path>
                <a:path w="55" h="55">
                  <a:moveTo>
                    <a:pt x="14" y="50"/>
                  </a:moveTo>
                  <a:lnTo>
                    <a:pt x="28" y="55"/>
                  </a:lnTo>
                  <a:lnTo>
                    <a:pt x="28" y="26"/>
                  </a:lnTo>
                  <a:lnTo>
                    <a:pt x="14" y="5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18" name="group 518"/>
          <p:cNvGrpSpPr/>
          <p:nvPr/>
        </p:nvGrpSpPr>
        <p:grpSpPr>
          <a:xfrm rot="21600000">
            <a:off x="1331213" y="4346702"/>
            <a:ext cx="12529908" cy="183641"/>
            <a:chOff x="0" y="0"/>
            <a:chExt cx="12529908" cy="183641"/>
          </a:xfrm>
        </p:grpSpPr>
        <p:sp>
          <p:nvSpPr>
            <p:cNvPr id="11106" name="path 11106"/>
            <p:cNvSpPr/>
            <p:nvPr/>
          </p:nvSpPr>
          <p:spPr>
            <a:xfrm>
              <a:off x="0" y="36576"/>
              <a:ext cx="12529908" cy="27351"/>
            </a:xfrm>
            <a:custGeom>
              <a:avLst/>
              <a:gdLst/>
              <a:ahLst/>
              <a:cxnLst/>
              <a:rect l="0" t="0" r="0" b="0"/>
              <a:pathLst>
                <a:path w="19732" h="43">
                  <a:moveTo>
                    <a:pt x="1" y="1"/>
                  </a:moveTo>
                  <a:lnTo>
                    <a:pt x="6812" y="13"/>
                  </a:lnTo>
                  <a:lnTo>
                    <a:pt x="7028" y="13"/>
                  </a:lnTo>
                  <a:lnTo>
                    <a:pt x="10170" y="17"/>
                  </a:lnTo>
                  <a:lnTo>
                    <a:pt x="10234" y="17"/>
                  </a:lnTo>
                  <a:moveTo>
                    <a:pt x="15812" y="1"/>
                  </a:moveTo>
                  <a:lnTo>
                    <a:pt x="15776" y="3"/>
                  </a:lnTo>
                  <a:lnTo>
                    <a:pt x="13995" y="27"/>
                  </a:lnTo>
                  <a:lnTo>
                    <a:pt x="13882" y="27"/>
                  </a:lnTo>
                  <a:lnTo>
                    <a:pt x="10309" y="17"/>
                  </a:lnTo>
                  <a:lnTo>
                    <a:pt x="10234" y="17"/>
                  </a:lnTo>
                  <a:moveTo>
                    <a:pt x="15795" y="1"/>
                  </a:moveTo>
                  <a:lnTo>
                    <a:pt x="19722" y="37"/>
                  </a:lnTo>
                  <a:moveTo>
                    <a:pt x="19722" y="37"/>
                  </a:moveTo>
                  <a:lnTo>
                    <a:pt x="19731" y="41"/>
                  </a:lnTo>
                  <a:moveTo>
                    <a:pt x="8982" y="13"/>
                  </a:moveTo>
                  <a:lnTo>
                    <a:pt x="8977" y="1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08" name="path 11108"/>
            <p:cNvSpPr/>
            <p:nvPr/>
          </p:nvSpPr>
          <p:spPr>
            <a:xfrm>
              <a:off x="212" y="22860"/>
              <a:ext cx="8476276" cy="160781"/>
            </a:xfrm>
            <a:custGeom>
              <a:avLst/>
              <a:gdLst/>
              <a:ahLst/>
              <a:cxnLst/>
              <a:rect l="0" t="0" r="0" b="0"/>
              <a:pathLst>
                <a:path w="13348" h="253">
                  <a:moveTo>
                    <a:pt x="5276" y="253"/>
                  </a:moveTo>
                  <a:lnTo>
                    <a:pt x="5276" y="1"/>
                  </a:lnTo>
                  <a:lnTo>
                    <a:pt x="0" y="1"/>
                  </a:lnTo>
                  <a:moveTo>
                    <a:pt x="10" y="89"/>
                  </a:moveTo>
                  <a:lnTo>
                    <a:pt x="22" y="75"/>
                  </a:lnTo>
                  <a:moveTo>
                    <a:pt x="0" y="152"/>
                  </a:moveTo>
                  <a:lnTo>
                    <a:pt x="53" y="97"/>
                  </a:lnTo>
                  <a:moveTo>
                    <a:pt x="15" y="185"/>
                  </a:moveTo>
                  <a:lnTo>
                    <a:pt x="34" y="166"/>
                  </a:lnTo>
                  <a:moveTo>
                    <a:pt x="48" y="154"/>
                  </a:moveTo>
                  <a:lnTo>
                    <a:pt x="48" y="152"/>
                  </a:lnTo>
                  <a:moveTo>
                    <a:pt x="60" y="140"/>
                  </a:moveTo>
                  <a:lnTo>
                    <a:pt x="99" y="101"/>
                  </a:lnTo>
                  <a:moveTo>
                    <a:pt x="51" y="202"/>
                  </a:moveTo>
                  <a:lnTo>
                    <a:pt x="106" y="147"/>
                  </a:lnTo>
                  <a:moveTo>
                    <a:pt x="118" y="135"/>
                  </a:moveTo>
                  <a:lnTo>
                    <a:pt x="118" y="133"/>
                  </a:lnTo>
                  <a:moveTo>
                    <a:pt x="132" y="121"/>
                  </a:moveTo>
                  <a:lnTo>
                    <a:pt x="142" y="111"/>
                  </a:lnTo>
                  <a:moveTo>
                    <a:pt x="99" y="205"/>
                  </a:moveTo>
                  <a:lnTo>
                    <a:pt x="99" y="202"/>
                  </a:lnTo>
                  <a:moveTo>
                    <a:pt x="113" y="193"/>
                  </a:moveTo>
                  <a:lnTo>
                    <a:pt x="176" y="128"/>
                  </a:lnTo>
                  <a:moveTo>
                    <a:pt x="190" y="116"/>
                  </a:moveTo>
                  <a:lnTo>
                    <a:pt x="190" y="113"/>
                  </a:lnTo>
                  <a:moveTo>
                    <a:pt x="132" y="224"/>
                  </a:moveTo>
                  <a:lnTo>
                    <a:pt x="156" y="197"/>
                  </a:lnTo>
                  <a:moveTo>
                    <a:pt x="171" y="185"/>
                  </a:moveTo>
                  <a:lnTo>
                    <a:pt x="171" y="183"/>
                  </a:lnTo>
                  <a:moveTo>
                    <a:pt x="183" y="173"/>
                  </a:moveTo>
                  <a:lnTo>
                    <a:pt x="245" y="109"/>
                  </a:lnTo>
                  <a:moveTo>
                    <a:pt x="180" y="226"/>
                  </a:moveTo>
                  <a:lnTo>
                    <a:pt x="228" y="178"/>
                  </a:lnTo>
                  <a:moveTo>
                    <a:pt x="240" y="166"/>
                  </a:moveTo>
                  <a:lnTo>
                    <a:pt x="240" y="164"/>
                  </a:lnTo>
                  <a:moveTo>
                    <a:pt x="252" y="154"/>
                  </a:moveTo>
                  <a:lnTo>
                    <a:pt x="312" y="94"/>
                  </a:lnTo>
                  <a:moveTo>
                    <a:pt x="233" y="224"/>
                  </a:moveTo>
                  <a:lnTo>
                    <a:pt x="298" y="159"/>
                  </a:lnTo>
                  <a:moveTo>
                    <a:pt x="312" y="147"/>
                  </a:moveTo>
                  <a:lnTo>
                    <a:pt x="312" y="145"/>
                  </a:lnTo>
                  <a:moveTo>
                    <a:pt x="324" y="135"/>
                  </a:moveTo>
                  <a:lnTo>
                    <a:pt x="389" y="70"/>
                  </a:lnTo>
                  <a:moveTo>
                    <a:pt x="305" y="205"/>
                  </a:moveTo>
                  <a:lnTo>
                    <a:pt x="370" y="140"/>
                  </a:lnTo>
                  <a:moveTo>
                    <a:pt x="382" y="128"/>
                  </a:moveTo>
                  <a:lnTo>
                    <a:pt x="382" y="125"/>
                  </a:lnTo>
                  <a:moveTo>
                    <a:pt x="394" y="116"/>
                  </a:moveTo>
                  <a:lnTo>
                    <a:pt x="459" y="51"/>
                  </a:lnTo>
                  <a:moveTo>
                    <a:pt x="377" y="183"/>
                  </a:moveTo>
                  <a:lnTo>
                    <a:pt x="440" y="121"/>
                  </a:lnTo>
                  <a:moveTo>
                    <a:pt x="454" y="109"/>
                  </a:moveTo>
                  <a:lnTo>
                    <a:pt x="454" y="106"/>
                  </a:lnTo>
                  <a:moveTo>
                    <a:pt x="466" y="97"/>
                  </a:moveTo>
                  <a:lnTo>
                    <a:pt x="521" y="41"/>
                  </a:lnTo>
                  <a:moveTo>
                    <a:pt x="452" y="161"/>
                  </a:moveTo>
                  <a:lnTo>
                    <a:pt x="512" y="101"/>
                  </a:lnTo>
                  <a:moveTo>
                    <a:pt x="524" y="89"/>
                  </a:moveTo>
                  <a:lnTo>
                    <a:pt x="524" y="87"/>
                  </a:lnTo>
                  <a:moveTo>
                    <a:pt x="536" y="77"/>
                  </a:moveTo>
                  <a:lnTo>
                    <a:pt x="569" y="44"/>
                  </a:lnTo>
                  <a:moveTo>
                    <a:pt x="516" y="147"/>
                  </a:moveTo>
                  <a:lnTo>
                    <a:pt x="581" y="82"/>
                  </a:lnTo>
                  <a:moveTo>
                    <a:pt x="593" y="70"/>
                  </a:moveTo>
                  <a:lnTo>
                    <a:pt x="593" y="68"/>
                  </a:lnTo>
                  <a:moveTo>
                    <a:pt x="608" y="56"/>
                  </a:moveTo>
                  <a:lnTo>
                    <a:pt x="612" y="53"/>
                  </a:lnTo>
                  <a:moveTo>
                    <a:pt x="557" y="157"/>
                  </a:moveTo>
                  <a:lnTo>
                    <a:pt x="562" y="154"/>
                  </a:lnTo>
                  <a:moveTo>
                    <a:pt x="574" y="140"/>
                  </a:moveTo>
                  <a:lnTo>
                    <a:pt x="574" y="137"/>
                  </a:lnTo>
                  <a:moveTo>
                    <a:pt x="588" y="128"/>
                  </a:moveTo>
                  <a:lnTo>
                    <a:pt x="651" y="65"/>
                  </a:lnTo>
                  <a:moveTo>
                    <a:pt x="603" y="164"/>
                  </a:moveTo>
                  <a:lnTo>
                    <a:pt x="632" y="135"/>
                  </a:lnTo>
                  <a:moveTo>
                    <a:pt x="646" y="121"/>
                  </a:moveTo>
                  <a:lnTo>
                    <a:pt x="646" y="118"/>
                  </a:lnTo>
                  <a:moveTo>
                    <a:pt x="658" y="109"/>
                  </a:moveTo>
                  <a:lnTo>
                    <a:pt x="687" y="80"/>
                  </a:lnTo>
                  <a:moveTo>
                    <a:pt x="641" y="176"/>
                  </a:moveTo>
                  <a:lnTo>
                    <a:pt x="704" y="116"/>
                  </a:lnTo>
                  <a:moveTo>
                    <a:pt x="716" y="101"/>
                  </a:moveTo>
                  <a:lnTo>
                    <a:pt x="716" y="99"/>
                  </a:lnTo>
                  <a:moveTo>
                    <a:pt x="680" y="190"/>
                  </a:moveTo>
                  <a:lnTo>
                    <a:pt x="684" y="185"/>
                  </a:lnTo>
                  <a:moveTo>
                    <a:pt x="696" y="173"/>
                  </a:moveTo>
                  <a:lnTo>
                    <a:pt x="696" y="171"/>
                  </a:lnTo>
                  <a:moveTo>
                    <a:pt x="711" y="159"/>
                  </a:moveTo>
                  <a:lnTo>
                    <a:pt x="766" y="104"/>
                  </a:lnTo>
                  <a:moveTo>
                    <a:pt x="716" y="205"/>
                  </a:moveTo>
                  <a:lnTo>
                    <a:pt x="754" y="166"/>
                  </a:lnTo>
                  <a:moveTo>
                    <a:pt x="768" y="154"/>
                  </a:moveTo>
                  <a:lnTo>
                    <a:pt x="768" y="152"/>
                  </a:lnTo>
                  <a:moveTo>
                    <a:pt x="780" y="140"/>
                  </a:moveTo>
                  <a:lnTo>
                    <a:pt x="809" y="111"/>
                  </a:lnTo>
                  <a:moveTo>
                    <a:pt x="761" y="212"/>
                  </a:moveTo>
                  <a:lnTo>
                    <a:pt x="826" y="147"/>
                  </a:lnTo>
                  <a:moveTo>
                    <a:pt x="838" y="135"/>
                  </a:moveTo>
                  <a:lnTo>
                    <a:pt x="838" y="133"/>
                  </a:lnTo>
                  <a:moveTo>
                    <a:pt x="852" y="121"/>
                  </a:moveTo>
                  <a:lnTo>
                    <a:pt x="860" y="113"/>
                  </a:lnTo>
                  <a:moveTo>
                    <a:pt x="800" y="224"/>
                  </a:moveTo>
                  <a:lnTo>
                    <a:pt x="807" y="217"/>
                  </a:lnTo>
                  <a:moveTo>
                    <a:pt x="819" y="205"/>
                  </a:moveTo>
                  <a:lnTo>
                    <a:pt x="819" y="202"/>
                  </a:lnTo>
                  <a:moveTo>
                    <a:pt x="831" y="193"/>
                  </a:moveTo>
                  <a:lnTo>
                    <a:pt x="896" y="128"/>
                  </a:lnTo>
                  <a:moveTo>
                    <a:pt x="910" y="116"/>
                  </a:moveTo>
                  <a:lnTo>
                    <a:pt x="910" y="113"/>
                  </a:lnTo>
                  <a:moveTo>
                    <a:pt x="848" y="229"/>
                  </a:moveTo>
                  <a:lnTo>
                    <a:pt x="876" y="197"/>
                  </a:lnTo>
                  <a:moveTo>
                    <a:pt x="891" y="185"/>
                  </a:moveTo>
                  <a:lnTo>
                    <a:pt x="891" y="183"/>
                  </a:lnTo>
                  <a:moveTo>
                    <a:pt x="903" y="173"/>
                  </a:moveTo>
                  <a:lnTo>
                    <a:pt x="968" y="109"/>
                  </a:lnTo>
                  <a:moveTo>
                    <a:pt x="980" y="97"/>
                  </a:moveTo>
                  <a:lnTo>
                    <a:pt x="980" y="94"/>
                  </a:lnTo>
                  <a:moveTo>
                    <a:pt x="903" y="224"/>
                  </a:moveTo>
                  <a:lnTo>
                    <a:pt x="948" y="178"/>
                  </a:lnTo>
                  <a:moveTo>
                    <a:pt x="960" y="166"/>
                  </a:moveTo>
                  <a:lnTo>
                    <a:pt x="960" y="164"/>
                  </a:lnTo>
                  <a:moveTo>
                    <a:pt x="972" y="154"/>
                  </a:moveTo>
                  <a:lnTo>
                    <a:pt x="1037" y="89"/>
                  </a:lnTo>
                  <a:moveTo>
                    <a:pt x="1052" y="77"/>
                  </a:moveTo>
                  <a:lnTo>
                    <a:pt x="1052" y="75"/>
                  </a:lnTo>
                  <a:moveTo>
                    <a:pt x="1064" y="63"/>
                  </a:moveTo>
                  <a:lnTo>
                    <a:pt x="1071" y="56"/>
                  </a:lnTo>
                  <a:moveTo>
                    <a:pt x="970" y="209"/>
                  </a:moveTo>
                  <a:lnTo>
                    <a:pt x="1018" y="159"/>
                  </a:lnTo>
                  <a:moveTo>
                    <a:pt x="1030" y="147"/>
                  </a:moveTo>
                  <a:lnTo>
                    <a:pt x="1030" y="145"/>
                  </a:lnTo>
                  <a:moveTo>
                    <a:pt x="1044" y="135"/>
                  </a:moveTo>
                  <a:lnTo>
                    <a:pt x="1109" y="70"/>
                  </a:lnTo>
                  <a:moveTo>
                    <a:pt x="1121" y="56"/>
                  </a:moveTo>
                  <a:lnTo>
                    <a:pt x="1121" y="53"/>
                  </a:lnTo>
                  <a:moveTo>
                    <a:pt x="1133" y="44"/>
                  </a:moveTo>
                  <a:lnTo>
                    <a:pt x="1136" y="44"/>
                  </a:lnTo>
                  <a:moveTo>
                    <a:pt x="1054" y="176"/>
                  </a:moveTo>
                  <a:lnTo>
                    <a:pt x="1090" y="140"/>
                  </a:lnTo>
                  <a:moveTo>
                    <a:pt x="1102" y="128"/>
                  </a:moveTo>
                  <a:lnTo>
                    <a:pt x="1102" y="125"/>
                  </a:lnTo>
                  <a:moveTo>
                    <a:pt x="1114" y="116"/>
                  </a:moveTo>
                  <a:lnTo>
                    <a:pt x="1179" y="51"/>
                  </a:lnTo>
                  <a:moveTo>
                    <a:pt x="1121" y="159"/>
                  </a:moveTo>
                  <a:lnTo>
                    <a:pt x="1160" y="121"/>
                  </a:lnTo>
                  <a:moveTo>
                    <a:pt x="1172" y="109"/>
                  </a:moveTo>
                  <a:lnTo>
                    <a:pt x="1172" y="106"/>
                  </a:lnTo>
                  <a:moveTo>
                    <a:pt x="1186" y="97"/>
                  </a:moveTo>
                  <a:lnTo>
                    <a:pt x="1234" y="46"/>
                  </a:lnTo>
                  <a:moveTo>
                    <a:pt x="1176" y="154"/>
                  </a:moveTo>
                  <a:lnTo>
                    <a:pt x="1229" y="101"/>
                  </a:lnTo>
                  <a:moveTo>
                    <a:pt x="1244" y="89"/>
                  </a:moveTo>
                  <a:lnTo>
                    <a:pt x="1244" y="87"/>
                  </a:lnTo>
                  <a:moveTo>
                    <a:pt x="1256" y="77"/>
                  </a:moveTo>
                  <a:lnTo>
                    <a:pt x="1277" y="56"/>
                  </a:lnTo>
                  <a:moveTo>
                    <a:pt x="1236" y="147"/>
                  </a:moveTo>
                  <a:lnTo>
                    <a:pt x="1301" y="82"/>
                  </a:lnTo>
                  <a:moveTo>
                    <a:pt x="1313" y="70"/>
                  </a:moveTo>
                  <a:lnTo>
                    <a:pt x="1313" y="68"/>
                  </a:lnTo>
                  <a:moveTo>
                    <a:pt x="1268" y="166"/>
                  </a:moveTo>
                  <a:lnTo>
                    <a:pt x="1282" y="154"/>
                  </a:lnTo>
                  <a:moveTo>
                    <a:pt x="1294" y="140"/>
                  </a:moveTo>
                  <a:lnTo>
                    <a:pt x="1294" y="137"/>
                  </a:lnTo>
                  <a:moveTo>
                    <a:pt x="1308" y="128"/>
                  </a:moveTo>
                  <a:lnTo>
                    <a:pt x="1352" y="85"/>
                  </a:lnTo>
                  <a:moveTo>
                    <a:pt x="1306" y="181"/>
                  </a:moveTo>
                  <a:lnTo>
                    <a:pt x="1352" y="135"/>
                  </a:lnTo>
                  <a:moveTo>
                    <a:pt x="1366" y="121"/>
                  </a:moveTo>
                  <a:lnTo>
                    <a:pt x="1366" y="118"/>
                  </a:lnTo>
                  <a:moveTo>
                    <a:pt x="1378" y="109"/>
                  </a:moveTo>
                  <a:lnTo>
                    <a:pt x="1390" y="97"/>
                  </a:lnTo>
                  <a:moveTo>
                    <a:pt x="1347" y="193"/>
                  </a:moveTo>
                  <a:lnTo>
                    <a:pt x="1347" y="190"/>
                  </a:lnTo>
                  <a:moveTo>
                    <a:pt x="1359" y="178"/>
                  </a:moveTo>
                  <a:lnTo>
                    <a:pt x="1424" y="116"/>
                  </a:lnTo>
                  <a:moveTo>
                    <a:pt x="1380" y="209"/>
                  </a:moveTo>
                  <a:lnTo>
                    <a:pt x="1404" y="185"/>
                  </a:lnTo>
                  <a:moveTo>
                    <a:pt x="1416" y="173"/>
                  </a:moveTo>
                  <a:lnTo>
                    <a:pt x="1416" y="171"/>
                  </a:lnTo>
                  <a:moveTo>
                    <a:pt x="1428" y="159"/>
                  </a:moveTo>
                  <a:lnTo>
                    <a:pt x="1476" y="111"/>
                  </a:lnTo>
                  <a:moveTo>
                    <a:pt x="1421" y="219"/>
                  </a:moveTo>
                  <a:lnTo>
                    <a:pt x="1474" y="166"/>
                  </a:lnTo>
                  <a:moveTo>
                    <a:pt x="1488" y="154"/>
                  </a:moveTo>
                  <a:lnTo>
                    <a:pt x="1488" y="152"/>
                  </a:lnTo>
                  <a:moveTo>
                    <a:pt x="1500" y="140"/>
                  </a:moveTo>
                  <a:lnTo>
                    <a:pt x="1529" y="111"/>
                  </a:lnTo>
                  <a:moveTo>
                    <a:pt x="1469" y="224"/>
                  </a:moveTo>
                  <a:lnTo>
                    <a:pt x="1469" y="221"/>
                  </a:lnTo>
                  <a:moveTo>
                    <a:pt x="1481" y="212"/>
                  </a:moveTo>
                  <a:lnTo>
                    <a:pt x="1546" y="147"/>
                  </a:lnTo>
                  <a:moveTo>
                    <a:pt x="1558" y="135"/>
                  </a:moveTo>
                  <a:lnTo>
                    <a:pt x="1558" y="133"/>
                  </a:lnTo>
                  <a:moveTo>
                    <a:pt x="1570" y="121"/>
                  </a:moveTo>
                  <a:lnTo>
                    <a:pt x="1589" y="104"/>
                  </a:lnTo>
                  <a:moveTo>
                    <a:pt x="1517" y="226"/>
                  </a:moveTo>
                  <a:lnTo>
                    <a:pt x="1527" y="217"/>
                  </a:lnTo>
                  <a:moveTo>
                    <a:pt x="1539" y="205"/>
                  </a:moveTo>
                  <a:lnTo>
                    <a:pt x="1539" y="202"/>
                  </a:lnTo>
                  <a:moveTo>
                    <a:pt x="1551" y="193"/>
                  </a:moveTo>
                  <a:lnTo>
                    <a:pt x="1616" y="128"/>
                  </a:lnTo>
                  <a:moveTo>
                    <a:pt x="1628" y="116"/>
                  </a:moveTo>
                  <a:lnTo>
                    <a:pt x="1628" y="113"/>
                  </a:lnTo>
                  <a:moveTo>
                    <a:pt x="1642" y="101"/>
                  </a:moveTo>
                  <a:lnTo>
                    <a:pt x="1664" y="80"/>
                  </a:lnTo>
                  <a:moveTo>
                    <a:pt x="1575" y="221"/>
                  </a:moveTo>
                  <a:lnTo>
                    <a:pt x="1596" y="197"/>
                  </a:lnTo>
                  <a:moveTo>
                    <a:pt x="1608" y="185"/>
                  </a:moveTo>
                  <a:lnTo>
                    <a:pt x="1608" y="183"/>
                  </a:lnTo>
                  <a:moveTo>
                    <a:pt x="1623" y="173"/>
                  </a:moveTo>
                  <a:lnTo>
                    <a:pt x="1688" y="109"/>
                  </a:lnTo>
                  <a:moveTo>
                    <a:pt x="1700" y="97"/>
                  </a:moveTo>
                  <a:lnTo>
                    <a:pt x="1700" y="94"/>
                  </a:lnTo>
                  <a:moveTo>
                    <a:pt x="1712" y="82"/>
                  </a:moveTo>
                  <a:lnTo>
                    <a:pt x="1745" y="51"/>
                  </a:lnTo>
                  <a:moveTo>
                    <a:pt x="1644" y="202"/>
                  </a:moveTo>
                  <a:lnTo>
                    <a:pt x="1668" y="178"/>
                  </a:lnTo>
                  <a:moveTo>
                    <a:pt x="1680" y="166"/>
                  </a:moveTo>
                  <a:lnTo>
                    <a:pt x="1680" y="164"/>
                  </a:lnTo>
                  <a:moveTo>
                    <a:pt x="1692" y="154"/>
                  </a:moveTo>
                  <a:lnTo>
                    <a:pt x="1757" y="89"/>
                  </a:lnTo>
                  <a:moveTo>
                    <a:pt x="1769" y="77"/>
                  </a:moveTo>
                  <a:lnTo>
                    <a:pt x="1769" y="75"/>
                  </a:lnTo>
                  <a:moveTo>
                    <a:pt x="1784" y="63"/>
                  </a:moveTo>
                  <a:lnTo>
                    <a:pt x="1805" y="41"/>
                  </a:lnTo>
                  <a:moveTo>
                    <a:pt x="1728" y="169"/>
                  </a:moveTo>
                  <a:lnTo>
                    <a:pt x="1738" y="159"/>
                  </a:lnTo>
                  <a:moveTo>
                    <a:pt x="1750" y="147"/>
                  </a:moveTo>
                  <a:lnTo>
                    <a:pt x="1750" y="145"/>
                  </a:lnTo>
                  <a:moveTo>
                    <a:pt x="1764" y="135"/>
                  </a:moveTo>
                  <a:lnTo>
                    <a:pt x="1827" y="70"/>
                  </a:lnTo>
                  <a:moveTo>
                    <a:pt x="1841" y="56"/>
                  </a:moveTo>
                  <a:lnTo>
                    <a:pt x="1841" y="53"/>
                  </a:lnTo>
                  <a:moveTo>
                    <a:pt x="1853" y="44"/>
                  </a:moveTo>
                  <a:lnTo>
                    <a:pt x="1856" y="41"/>
                  </a:lnTo>
                  <a:moveTo>
                    <a:pt x="1793" y="157"/>
                  </a:moveTo>
                  <a:lnTo>
                    <a:pt x="1808" y="140"/>
                  </a:lnTo>
                  <a:moveTo>
                    <a:pt x="1822" y="128"/>
                  </a:moveTo>
                  <a:lnTo>
                    <a:pt x="1822" y="125"/>
                  </a:lnTo>
                  <a:moveTo>
                    <a:pt x="1834" y="116"/>
                  </a:moveTo>
                  <a:lnTo>
                    <a:pt x="1899" y="51"/>
                  </a:lnTo>
                  <a:moveTo>
                    <a:pt x="1846" y="157"/>
                  </a:moveTo>
                  <a:lnTo>
                    <a:pt x="1880" y="121"/>
                  </a:lnTo>
                  <a:moveTo>
                    <a:pt x="1892" y="109"/>
                  </a:moveTo>
                  <a:lnTo>
                    <a:pt x="1892" y="106"/>
                  </a:lnTo>
                  <a:moveTo>
                    <a:pt x="1906" y="97"/>
                  </a:moveTo>
                  <a:lnTo>
                    <a:pt x="1942" y="58"/>
                  </a:lnTo>
                  <a:moveTo>
                    <a:pt x="1892" y="161"/>
                  </a:moveTo>
                  <a:lnTo>
                    <a:pt x="1949" y="101"/>
                  </a:lnTo>
                  <a:moveTo>
                    <a:pt x="1964" y="89"/>
                  </a:moveTo>
                  <a:lnTo>
                    <a:pt x="1964" y="87"/>
                  </a:lnTo>
                  <a:moveTo>
                    <a:pt x="1976" y="77"/>
                  </a:moveTo>
                  <a:lnTo>
                    <a:pt x="1980" y="73"/>
                  </a:lnTo>
                  <a:moveTo>
                    <a:pt x="1944" y="159"/>
                  </a:moveTo>
                  <a:lnTo>
                    <a:pt x="1944" y="157"/>
                  </a:lnTo>
                  <a:moveTo>
                    <a:pt x="1956" y="147"/>
                  </a:moveTo>
                  <a:lnTo>
                    <a:pt x="2016" y="87"/>
                  </a:lnTo>
                  <a:moveTo>
                    <a:pt x="1971" y="183"/>
                  </a:moveTo>
                  <a:lnTo>
                    <a:pt x="2002" y="154"/>
                  </a:lnTo>
                  <a:moveTo>
                    <a:pt x="2014" y="140"/>
                  </a:moveTo>
                  <a:lnTo>
                    <a:pt x="2014" y="137"/>
                  </a:lnTo>
                  <a:moveTo>
                    <a:pt x="2026" y="128"/>
                  </a:moveTo>
                  <a:lnTo>
                    <a:pt x="2055" y="99"/>
                  </a:lnTo>
                  <a:moveTo>
                    <a:pt x="2007" y="197"/>
                  </a:moveTo>
                  <a:lnTo>
                    <a:pt x="2072" y="135"/>
                  </a:lnTo>
                  <a:moveTo>
                    <a:pt x="2086" y="121"/>
                  </a:moveTo>
                  <a:lnTo>
                    <a:pt x="2086" y="118"/>
                  </a:lnTo>
                  <a:moveTo>
                    <a:pt x="2045" y="212"/>
                  </a:moveTo>
                  <a:lnTo>
                    <a:pt x="2052" y="205"/>
                  </a:lnTo>
                  <a:moveTo>
                    <a:pt x="2067" y="193"/>
                  </a:moveTo>
                  <a:lnTo>
                    <a:pt x="2067" y="190"/>
                  </a:lnTo>
                  <a:moveTo>
                    <a:pt x="2079" y="178"/>
                  </a:moveTo>
                  <a:lnTo>
                    <a:pt x="2144" y="116"/>
                  </a:lnTo>
                  <a:moveTo>
                    <a:pt x="2088" y="221"/>
                  </a:moveTo>
                  <a:lnTo>
                    <a:pt x="2124" y="185"/>
                  </a:lnTo>
                  <a:moveTo>
                    <a:pt x="2136" y="173"/>
                  </a:moveTo>
                  <a:lnTo>
                    <a:pt x="2136" y="171"/>
                  </a:lnTo>
                  <a:moveTo>
                    <a:pt x="2148" y="159"/>
                  </a:moveTo>
                  <a:lnTo>
                    <a:pt x="2199" y="111"/>
                  </a:lnTo>
                  <a:moveTo>
                    <a:pt x="2134" y="226"/>
                  </a:moveTo>
                  <a:lnTo>
                    <a:pt x="2194" y="166"/>
                  </a:lnTo>
                  <a:moveTo>
                    <a:pt x="2206" y="154"/>
                  </a:moveTo>
                  <a:lnTo>
                    <a:pt x="2206" y="152"/>
                  </a:lnTo>
                  <a:moveTo>
                    <a:pt x="2220" y="140"/>
                  </a:moveTo>
                  <a:lnTo>
                    <a:pt x="2261" y="99"/>
                  </a:lnTo>
                  <a:moveTo>
                    <a:pt x="2187" y="224"/>
                  </a:moveTo>
                  <a:lnTo>
                    <a:pt x="2187" y="221"/>
                  </a:lnTo>
                  <a:moveTo>
                    <a:pt x="2201" y="212"/>
                  </a:moveTo>
                  <a:lnTo>
                    <a:pt x="2266" y="147"/>
                  </a:lnTo>
                  <a:moveTo>
                    <a:pt x="2278" y="135"/>
                  </a:moveTo>
                  <a:lnTo>
                    <a:pt x="2278" y="133"/>
                  </a:lnTo>
                  <a:moveTo>
                    <a:pt x="2290" y="121"/>
                  </a:moveTo>
                  <a:lnTo>
                    <a:pt x="2343" y="68"/>
                  </a:lnTo>
                  <a:moveTo>
                    <a:pt x="2244" y="217"/>
                  </a:moveTo>
                  <a:lnTo>
                    <a:pt x="2247" y="217"/>
                  </a:lnTo>
                  <a:moveTo>
                    <a:pt x="2259" y="205"/>
                  </a:moveTo>
                  <a:lnTo>
                    <a:pt x="2259" y="202"/>
                  </a:lnTo>
                  <a:moveTo>
                    <a:pt x="2271" y="193"/>
                  </a:moveTo>
                  <a:lnTo>
                    <a:pt x="2336" y="128"/>
                  </a:lnTo>
                  <a:moveTo>
                    <a:pt x="2348" y="116"/>
                  </a:moveTo>
                  <a:lnTo>
                    <a:pt x="2348" y="113"/>
                  </a:lnTo>
                  <a:moveTo>
                    <a:pt x="2362" y="101"/>
                  </a:moveTo>
                  <a:lnTo>
                    <a:pt x="2417" y="46"/>
                  </a:lnTo>
                  <a:moveTo>
                    <a:pt x="2328" y="185"/>
                  </a:moveTo>
                  <a:lnTo>
                    <a:pt x="2328" y="183"/>
                  </a:lnTo>
                  <a:moveTo>
                    <a:pt x="2343" y="173"/>
                  </a:moveTo>
                  <a:lnTo>
                    <a:pt x="2405" y="109"/>
                  </a:lnTo>
                  <a:moveTo>
                    <a:pt x="2420" y="97"/>
                  </a:moveTo>
                  <a:lnTo>
                    <a:pt x="2420" y="94"/>
                  </a:lnTo>
                  <a:moveTo>
                    <a:pt x="2432" y="82"/>
                  </a:moveTo>
                  <a:lnTo>
                    <a:pt x="2475" y="41"/>
                  </a:lnTo>
                  <a:moveTo>
                    <a:pt x="2412" y="154"/>
                  </a:moveTo>
                  <a:lnTo>
                    <a:pt x="2477" y="89"/>
                  </a:lnTo>
                  <a:moveTo>
                    <a:pt x="2489" y="77"/>
                  </a:moveTo>
                  <a:lnTo>
                    <a:pt x="2489" y="75"/>
                  </a:lnTo>
                  <a:moveTo>
                    <a:pt x="2504" y="63"/>
                  </a:moveTo>
                  <a:lnTo>
                    <a:pt x="2523" y="44"/>
                  </a:lnTo>
                  <a:moveTo>
                    <a:pt x="2470" y="147"/>
                  </a:moveTo>
                  <a:lnTo>
                    <a:pt x="2470" y="145"/>
                  </a:lnTo>
                  <a:moveTo>
                    <a:pt x="2484" y="135"/>
                  </a:moveTo>
                  <a:lnTo>
                    <a:pt x="2547" y="70"/>
                  </a:lnTo>
                  <a:moveTo>
                    <a:pt x="2561" y="56"/>
                  </a:moveTo>
                  <a:lnTo>
                    <a:pt x="2561" y="53"/>
                  </a:lnTo>
                  <a:moveTo>
                    <a:pt x="2513" y="157"/>
                  </a:moveTo>
                  <a:lnTo>
                    <a:pt x="2528" y="140"/>
                  </a:lnTo>
                  <a:moveTo>
                    <a:pt x="2542" y="128"/>
                  </a:moveTo>
                  <a:lnTo>
                    <a:pt x="2542" y="125"/>
                  </a:lnTo>
                  <a:moveTo>
                    <a:pt x="2554" y="116"/>
                  </a:moveTo>
                  <a:lnTo>
                    <a:pt x="2607" y="61"/>
                  </a:lnTo>
                  <a:moveTo>
                    <a:pt x="2559" y="161"/>
                  </a:moveTo>
                  <a:lnTo>
                    <a:pt x="2600" y="121"/>
                  </a:lnTo>
                  <a:moveTo>
                    <a:pt x="2612" y="109"/>
                  </a:moveTo>
                  <a:lnTo>
                    <a:pt x="2612" y="106"/>
                  </a:lnTo>
                  <a:moveTo>
                    <a:pt x="2624" y="97"/>
                  </a:moveTo>
                  <a:lnTo>
                    <a:pt x="2643" y="77"/>
                  </a:lnTo>
                  <a:moveTo>
                    <a:pt x="2604" y="166"/>
                  </a:moveTo>
                  <a:lnTo>
                    <a:pt x="2669" y="101"/>
                  </a:lnTo>
                  <a:moveTo>
                    <a:pt x="2636" y="188"/>
                  </a:moveTo>
                  <a:lnTo>
                    <a:pt x="2650" y="173"/>
                  </a:lnTo>
                  <a:moveTo>
                    <a:pt x="2664" y="159"/>
                  </a:moveTo>
                  <a:lnTo>
                    <a:pt x="2664" y="157"/>
                  </a:lnTo>
                  <a:moveTo>
                    <a:pt x="2676" y="147"/>
                  </a:moveTo>
                  <a:lnTo>
                    <a:pt x="2720" y="101"/>
                  </a:lnTo>
                  <a:moveTo>
                    <a:pt x="2672" y="202"/>
                  </a:moveTo>
                  <a:lnTo>
                    <a:pt x="2722" y="154"/>
                  </a:lnTo>
                  <a:moveTo>
                    <a:pt x="2734" y="140"/>
                  </a:moveTo>
                  <a:lnTo>
                    <a:pt x="2734" y="137"/>
                  </a:lnTo>
                  <a:moveTo>
                    <a:pt x="2746" y="128"/>
                  </a:moveTo>
                  <a:lnTo>
                    <a:pt x="2765" y="111"/>
                  </a:lnTo>
                  <a:moveTo>
                    <a:pt x="2715" y="212"/>
                  </a:moveTo>
                  <a:lnTo>
                    <a:pt x="2715" y="209"/>
                  </a:lnTo>
                  <a:moveTo>
                    <a:pt x="2727" y="197"/>
                  </a:moveTo>
                  <a:lnTo>
                    <a:pt x="2792" y="135"/>
                  </a:lnTo>
                  <a:moveTo>
                    <a:pt x="2804" y="121"/>
                  </a:moveTo>
                  <a:lnTo>
                    <a:pt x="2804" y="118"/>
                  </a:lnTo>
                  <a:moveTo>
                    <a:pt x="2753" y="224"/>
                  </a:moveTo>
                  <a:lnTo>
                    <a:pt x="2772" y="205"/>
                  </a:lnTo>
                  <a:moveTo>
                    <a:pt x="2784" y="193"/>
                  </a:moveTo>
                  <a:lnTo>
                    <a:pt x="2784" y="190"/>
                  </a:lnTo>
                  <a:moveTo>
                    <a:pt x="2799" y="178"/>
                  </a:moveTo>
                  <a:lnTo>
                    <a:pt x="2864" y="116"/>
                  </a:lnTo>
                  <a:moveTo>
                    <a:pt x="2801" y="226"/>
                  </a:moveTo>
                  <a:lnTo>
                    <a:pt x="2844" y="185"/>
                  </a:lnTo>
                  <a:moveTo>
                    <a:pt x="2856" y="173"/>
                  </a:moveTo>
                  <a:lnTo>
                    <a:pt x="2856" y="171"/>
                  </a:lnTo>
                  <a:moveTo>
                    <a:pt x="2868" y="159"/>
                  </a:moveTo>
                  <a:lnTo>
                    <a:pt x="2933" y="97"/>
                  </a:lnTo>
                  <a:moveTo>
                    <a:pt x="2854" y="226"/>
                  </a:moveTo>
                  <a:lnTo>
                    <a:pt x="2914" y="166"/>
                  </a:lnTo>
                  <a:moveTo>
                    <a:pt x="2926" y="154"/>
                  </a:moveTo>
                  <a:lnTo>
                    <a:pt x="2926" y="152"/>
                  </a:lnTo>
                  <a:moveTo>
                    <a:pt x="2940" y="140"/>
                  </a:moveTo>
                  <a:lnTo>
                    <a:pt x="3003" y="77"/>
                  </a:lnTo>
                  <a:moveTo>
                    <a:pt x="3017" y="63"/>
                  </a:moveTo>
                  <a:lnTo>
                    <a:pt x="3017" y="61"/>
                  </a:lnTo>
                  <a:moveTo>
                    <a:pt x="2921" y="212"/>
                  </a:moveTo>
                  <a:lnTo>
                    <a:pt x="2984" y="147"/>
                  </a:lnTo>
                  <a:moveTo>
                    <a:pt x="2998" y="135"/>
                  </a:moveTo>
                  <a:lnTo>
                    <a:pt x="2998" y="133"/>
                  </a:lnTo>
                  <a:moveTo>
                    <a:pt x="3010" y="121"/>
                  </a:moveTo>
                  <a:lnTo>
                    <a:pt x="3075" y="56"/>
                  </a:lnTo>
                  <a:moveTo>
                    <a:pt x="3003" y="181"/>
                  </a:moveTo>
                  <a:lnTo>
                    <a:pt x="3056" y="128"/>
                  </a:lnTo>
                  <a:moveTo>
                    <a:pt x="3068" y="116"/>
                  </a:moveTo>
                  <a:lnTo>
                    <a:pt x="3068" y="113"/>
                  </a:lnTo>
                  <a:moveTo>
                    <a:pt x="3082" y="101"/>
                  </a:moveTo>
                  <a:lnTo>
                    <a:pt x="3142" y="41"/>
                  </a:lnTo>
                  <a:moveTo>
                    <a:pt x="3072" y="161"/>
                  </a:moveTo>
                  <a:lnTo>
                    <a:pt x="3125" y="109"/>
                  </a:lnTo>
                  <a:moveTo>
                    <a:pt x="3140" y="97"/>
                  </a:moveTo>
                  <a:lnTo>
                    <a:pt x="3140" y="94"/>
                  </a:lnTo>
                  <a:moveTo>
                    <a:pt x="3152" y="82"/>
                  </a:moveTo>
                  <a:lnTo>
                    <a:pt x="3190" y="44"/>
                  </a:lnTo>
                  <a:moveTo>
                    <a:pt x="3132" y="154"/>
                  </a:moveTo>
                  <a:lnTo>
                    <a:pt x="3197" y="89"/>
                  </a:lnTo>
                  <a:moveTo>
                    <a:pt x="3209" y="77"/>
                  </a:moveTo>
                  <a:lnTo>
                    <a:pt x="3209" y="75"/>
                  </a:lnTo>
                  <a:moveTo>
                    <a:pt x="3221" y="63"/>
                  </a:moveTo>
                  <a:lnTo>
                    <a:pt x="3233" y="53"/>
                  </a:lnTo>
                  <a:moveTo>
                    <a:pt x="3190" y="147"/>
                  </a:moveTo>
                  <a:lnTo>
                    <a:pt x="3190" y="145"/>
                  </a:lnTo>
                  <a:moveTo>
                    <a:pt x="3202" y="135"/>
                  </a:moveTo>
                  <a:lnTo>
                    <a:pt x="3267" y="70"/>
                  </a:lnTo>
                  <a:moveTo>
                    <a:pt x="3224" y="164"/>
                  </a:moveTo>
                  <a:lnTo>
                    <a:pt x="3248" y="140"/>
                  </a:lnTo>
                  <a:moveTo>
                    <a:pt x="3262" y="128"/>
                  </a:moveTo>
                  <a:lnTo>
                    <a:pt x="3262" y="125"/>
                  </a:lnTo>
                  <a:moveTo>
                    <a:pt x="3274" y="116"/>
                  </a:moveTo>
                  <a:lnTo>
                    <a:pt x="3308" y="80"/>
                  </a:lnTo>
                  <a:moveTo>
                    <a:pt x="3264" y="176"/>
                  </a:moveTo>
                  <a:lnTo>
                    <a:pt x="3320" y="121"/>
                  </a:lnTo>
                  <a:moveTo>
                    <a:pt x="3332" y="109"/>
                  </a:moveTo>
                  <a:lnTo>
                    <a:pt x="3332" y="106"/>
                  </a:lnTo>
                  <a:moveTo>
                    <a:pt x="3344" y="97"/>
                  </a:moveTo>
                  <a:lnTo>
                    <a:pt x="3346" y="94"/>
                  </a:lnTo>
                  <a:moveTo>
                    <a:pt x="3312" y="178"/>
                  </a:moveTo>
                  <a:lnTo>
                    <a:pt x="3312" y="176"/>
                  </a:lnTo>
                  <a:moveTo>
                    <a:pt x="3324" y="166"/>
                  </a:moveTo>
                  <a:lnTo>
                    <a:pt x="3387" y="104"/>
                  </a:lnTo>
                  <a:moveTo>
                    <a:pt x="3336" y="207"/>
                  </a:moveTo>
                  <a:lnTo>
                    <a:pt x="3370" y="173"/>
                  </a:lnTo>
                  <a:moveTo>
                    <a:pt x="3382" y="159"/>
                  </a:moveTo>
                  <a:lnTo>
                    <a:pt x="3382" y="157"/>
                  </a:lnTo>
                  <a:moveTo>
                    <a:pt x="3396" y="147"/>
                  </a:moveTo>
                  <a:lnTo>
                    <a:pt x="3432" y="111"/>
                  </a:lnTo>
                  <a:moveTo>
                    <a:pt x="3377" y="217"/>
                  </a:moveTo>
                  <a:lnTo>
                    <a:pt x="3442" y="154"/>
                  </a:lnTo>
                  <a:moveTo>
                    <a:pt x="3454" y="140"/>
                  </a:moveTo>
                  <a:lnTo>
                    <a:pt x="3454" y="137"/>
                  </a:lnTo>
                  <a:moveTo>
                    <a:pt x="3466" y="128"/>
                  </a:moveTo>
                  <a:lnTo>
                    <a:pt x="3480" y="113"/>
                  </a:lnTo>
                  <a:moveTo>
                    <a:pt x="3420" y="224"/>
                  </a:moveTo>
                  <a:lnTo>
                    <a:pt x="3420" y="221"/>
                  </a:lnTo>
                  <a:moveTo>
                    <a:pt x="3435" y="212"/>
                  </a:moveTo>
                  <a:lnTo>
                    <a:pt x="3435" y="209"/>
                  </a:lnTo>
                  <a:moveTo>
                    <a:pt x="3447" y="197"/>
                  </a:moveTo>
                  <a:lnTo>
                    <a:pt x="3512" y="135"/>
                  </a:lnTo>
                  <a:moveTo>
                    <a:pt x="3524" y="121"/>
                  </a:moveTo>
                  <a:lnTo>
                    <a:pt x="3524" y="118"/>
                  </a:lnTo>
                  <a:moveTo>
                    <a:pt x="3538" y="109"/>
                  </a:moveTo>
                  <a:lnTo>
                    <a:pt x="3538" y="106"/>
                  </a:lnTo>
                  <a:moveTo>
                    <a:pt x="3471" y="229"/>
                  </a:moveTo>
                  <a:lnTo>
                    <a:pt x="3492" y="205"/>
                  </a:lnTo>
                  <a:moveTo>
                    <a:pt x="3504" y="193"/>
                  </a:moveTo>
                  <a:lnTo>
                    <a:pt x="3504" y="190"/>
                  </a:lnTo>
                  <a:moveTo>
                    <a:pt x="3519" y="178"/>
                  </a:moveTo>
                  <a:lnTo>
                    <a:pt x="3581" y="116"/>
                  </a:lnTo>
                  <a:moveTo>
                    <a:pt x="3596" y="101"/>
                  </a:moveTo>
                  <a:lnTo>
                    <a:pt x="3596" y="99"/>
                  </a:lnTo>
                  <a:moveTo>
                    <a:pt x="3608" y="89"/>
                  </a:moveTo>
                  <a:lnTo>
                    <a:pt x="3610" y="87"/>
                  </a:lnTo>
                  <a:moveTo>
                    <a:pt x="3526" y="224"/>
                  </a:moveTo>
                  <a:lnTo>
                    <a:pt x="3562" y="185"/>
                  </a:lnTo>
                  <a:moveTo>
                    <a:pt x="3576" y="173"/>
                  </a:moveTo>
                  <a:lnTo>
                    <a:pt x="3576" y="171"/>
                  </a:lnTo>
                  <a:moveTo>
                    <a:pt x="3588" y="159"/>
                  </a:moveTo>
                  <a:lnTo>
                    <a:pt x="3653" y="97"/>
                  </a:lnTo>
                  <a:moveTo>
                    <a:pt x="3665" y="82"/>
                  </a:moveTo>
                  <a:lnTo>
                    <a:pt x="3665" y="80"/>
                  </a:lnTo>
                  <a:moveTo>
                    <a:pt x="3680" y="70"/>
                  </a:moveTo>
                  <a:lnTo>
                    <a:pt x="3694" y="53"/>
                  </a:lnTo>
                  <a:moveTo>
                    <a:pt x="3591" y="207"/>
                  </a:moveTo>
                  <a:lnTo>
                    <a:pt x="3634" y="166"/>
                  </a:lnTo>
                  <a:moveTo>
                    <a:pt x="3646" y="154"/>
                  </a:moveTo>
                  <a:lnTo>
                    <a:pt x="3646" y="152"/>
                  </a:lnTo>
                  <a:moveTo>
                    <a:pt x="3660" y="140"/>
                  </a:moveTo>
                  <a:lnTo>
                    <a:pt x="3723" y="77"/>
                  </a:lnTo>
                  <a:moveTo>
                    <a:pt x="3737" y="63"/>
                  </a:moveTo>
                  <a:lnTo>
                    <a:pt x="3737" y="61"/>
                  </a:lnTo>
                  <a:moveTo>
                    <a:pt x="3749" y="51"/>
                  </a:moveTo>
                  <a:lnTo>
                    <a:pt x="3756" y="41"/>
                  </a:lnTo>
                  <a:moveTo>
                    <a:pt x="3677" y="173"/>
                  </a:moveTo>
                  <a:lnTo>
                    <a:pt x="3704" y="147"/>
                  </a:lnTo>
                  <a:moveTo>
                    <a:pt x="3718" y="135"/>
                  </a:moveTo>
                  <a:lnTo>
                    <a:pt x="3718" y="133"/>
                  </a:lnTo>
                  <a:moveTo>
                    <a:pt x="3730" y="121"/>
                  </a:moveTo>
                  <a:lnTo>
                    <a:pt x="3795" y="56"/>
                  </a:lnTo>
                  <a:moveTo>
                    <a:pt x="3807" y="44"/>
                  </a:moveTo>
                  <a:lnTo>
                    <a:pt x="3807" y="41"/>
                  </a:lnTo>
                  <a:moveTo>
                    <a:pt x="3744" y="159"/>
                  </a:moveTo>
                  <a:lnTo>
                    <a:pt x="3776" y="128"/>
                  </a:lnTo>
                  <a:moveTo>
                    <a:pt x="3788" y="116"/>
                  </a:moveTo>
                  <a:lnTo>
                    <a:pt x="3788" y="113"/>
                  </a:lnTo>
                  <a:moveTo>
                    <a:pt x="3800" y="101"/>
                  </a:moveTo>
                  <a:lnTo>
                    <a:pt x="3857" y="46"/>
                  </a:lnTo>
                  <a:moveTo>
                    <a:pt x="3800" y="154"/>
                  </a:moveTo>
                  <a:lnTo>
                    <a:pt x="3845" y="109"/>
                  </a:lnTo>
                  <a:moveTo>
                    <a:pt x="3860" y="97"/>
                  </a:moveTo>
                  <a:lnTo>
                    <a:pt x="3860" y="94"/>
                  </a:lnTo>
                  <a:moveTo>
                    <a:pt x="3872" y="82"/>
                  </a:moveTo>
                  <a:lnTo>
                    <a:pt x="3898" y="56"/>
                  </a:lnTo>
                  <a:moveTo>
                    <a:pt x="3852" y="154"/>
                  </a:moveTo>
                  <a:lnTo>
                    <a:pt x="3917" y="89"/>
                  </a:lnTo>
                  <a:moveTo>
                    <a:pt x="3929" y="77"/>
                  </a:moveTo>
                  <a:lnTo>
                    <a:pt x="3929" y="75"/>
                  </a:lnTo>
                  <a:moveTo>
                    <a:pt x="3888" y="169"/>
                  </a:moveTo>
                  <a:lnTo>
                    <a:pt x="3898" y="159"/>
                  </a:lnTo>
                  <a:moveTo>
                    <a:pt x="3910" y="147"/>
                  </a:moveTo>
                  <a:lnTo>
                    <a:pt x="3910" y="145"/>
                  </a:lnTo>
                  <a:moveTo>
                    <a:pt x="3922" y="135"/>
                  </a:moveTo>
                  <a:lnTo>
                    <a:pt x="3972" y="85"/>
                  </a:lnTo>
                  <a:moveTo>
                    <a:pt x="3929" y="181"/>
                  </a:moveTo>
                  <a:lnTo>
                    <a:pt x="3968" y="140"/>
                  </a:lnTo>
                  <a:moveTo>
                    <a:pt x="3980" y="128"/>
                  </a:moveTo>
                  <a:lnTo>
                    <a:pt x="3980" y="125"/>
                  </a:lnTo>
                  <a:moveTo>
                    <a:pt x="3994" y="116"/>
                  </a:moveTo>
                  <a:lnTo>
                    <a:pt x="4011" y="97"/>
                  </a:lnTo>
                  <a:moveTo>
                    <a:pt x="3975" y="185"/>
                  </a:moveTo>
                  <a:lnTo>
                    <a:pt x="4040" y="121"/>
                  </a:lnTo>
                  <a:moveTo>
                    <a:pt x="4052" y="109"/>
                  </a:moveTo>
                  <a:lnTo>
                    <a:pt x="4052" y="106"/>
                  </a:lnTo>
                  <a:moveTo>
                    <a:pt x="4001" y="209"/>
                  </a:moveTo>
                  <a:lnTo>
                    <a:pt x="4018" y="193"/>
                  </a:lnTo>
                  <a:moveTo>
                    <a:pt x="4032" y="178"/>
                  </a:moveTo>
                  <a:lnTo>
                    <a:pt x="4032" y="176"/>
                  </a:lnTo>
                  <a:moveTo>
                    <a:pt x="4044" y="166"/>
                  </a:moveTo>
                  <a:lnTo>
                    <a:pt x="4100" y="113"/>
                  </a:lnTo>
                  <a:moveTo>
                    <a:pt x="4042" y="219"/>
                  </a:moveTo>
                  <a:lnTo>
                    <a:pt x="4090" y="173"/>
                  </a:lnTo>
                  <a:moveTo>
                    <a:pt x="4102" y="159"/>
                  </a:moveTo>
                  <a:lnTo>
                    <a:pt x="4102" y="157"/>
                  </a:lnTo>
                  <a:moveTo>
                    <a:pt x="4116" y="147"/>
                  </a:moveTo>
                  <a:lnTo>
                    <a:pt x="4150" y="111"/>
                  </a:lnTo>
                  <a:moveTo>
                    <a:pt x="4097" y="217"/>
                  </a:moveTo>
                  <a:lnTo>
                    <a:pt x="4160" y="154"/>
                  </a:lnTo>
                  <a:moveTo>
                    <a:pt x="4174" y="140"/>
                  </a:moveTo>
                  <a:lnTo>
                    <a:pt x="4174" y="137"/>
                  </a:lnTo>
                  <a:moveTo>
                    <a:pt x="4186" y="128"/>
                  </a:moveTo>
                  <a:lnTo>
                    <a:pt x="4210" y="104"/>
                  </a:lnTo>
                  <a:moveTo>
                    <a:pt x="4138" y="226"/>
                  </a:moveTo>
                  <a:lnTo>
                    <a:pt x="4140" y="224"/>
                  </a:lnTo>
                  <a:moveTo>
                    <a:pt x="4155" y="212"/>
                  </a:moveTo>
                  <a:lnTo>
                    <a:pt x="4155" y="209"/>
                  </a:lnTo>
                  <a:moveTo>
                    <a:pt x="4167" y="197"/>
                  </a:moveTo>
                  <a:lnTo>
                    <a:pt x="4232" y="135"/>
                  </a:lnTo>
                  <a:moveTo>
                    <a:pt x="4244" y="121"/>
                  </a:moveTo>
                  <a:lnTo>
                    <a:pt x="4244" y="118"/>
                  </a:lnTo>
                  <a:moveTo>
                    <a:pt x="4258" y="109"/>
                  </a:moveTo>
                  <a:lnTo>
                    <a:pt x="4287" y="77"/>
                  </a:lnTo>
                  <a:moveTo>
                    <a:pt x="4196" y="221"/>
                  </a:moveTo>
                  <a:lnTo>
                    <a:pt x="4212" y="205"/>
                  </a:lnTo>
                  <a:moveTo>
                    <a:pt x="4224" y="193"/>
                  </a:moveTo>
                  <a:lnTo>
                    <a:pt x="4224" y="190"/>
                  </a:lnTo>
                  <a:moveTo>
                    <a:pt x="4239" y="178"/>
                  </a:moveTo>
                  <a:lnTo>
                    <a:pt x="4301" y="116"/>
                  </a:lnTo>
                  <a:moveTo>
                    <a:pt x="4316" y="101"/>
                  </a:moveTo>
                  <a:lnTo>
                    <a:pt x="4316" y="99"/>
                  </a:lnTo>
                  <a:moveTo>
                    <a:pt x="4328" y="89"/>
                  </a:moveTo>
                  <a:lnTo>
                    <a:pt x="4366" y="51"/>
                  </a:lnTo>
                  <a:moveTo>
                    <a:pt x="4268" y="200"/>
                  </a:moveTo>
                  <a:lnTo>
                    <a:pt x="4282" y="185"/>
                  </a:lnTo>
                  <a:moveTo>
                    <a:pt x="4296" y="173"/>
                  </a:moveTo>
                  <a:lnTo>
                    <a:pt x="4296" y="171"/>
                  </a:lnTo>
                  <a:moveTo>
                    <a:pt x="4308" y="159"/>
                  </a:moveTo>
                  <a:lnTo>
                    <a:pt x="4373" y="97"/>
                  </a:lnTo>
                  <a:moveTo>
                    <a:pt x="4385" y="82"/>
                  </a:moveTo>
                  <a:lnTo>
                    <a:pt x="4385" y="80"/>
                  </a:lnTo>
                  <a:moveTo>
                    <a:pt x="4397" y="70"/>
                  </a:moveTo>
                  <a:lnTo>
                    <a:pt x="4426" y="41"/>
                  </a:lnTo>
                  <a:moveTo>
                    <a:pt x="4352" y="169"/>
                  </a:moveTo>
                  <a:lnTo>
                    <a:pt x="4354" y="166"/>
                  </a:lnTo>
                  <a:moveTo>
                    <a:pt x="4366" y="154"/>
                  </a:moveTo>
                  <a:lnTo>
                    <a:pt x="4366" y="152"/>
                  </a:lnTo>
                  <a:moveTo>
                    <a:pt x="4378" y="140"/>
                  </a:moveTo>
                  <a:lnTo>
                    <a:pt x="4443" y="77"/>
                  </a:lnTo>
                  <a:moveTo>
                    <a:pt x="4457" y="63"/>
                  </a:moveTo>
                  <a:lnTo>
                    <a:pt x="4457" y="61"/>
                  </a:lnTo>
                  <a:moveTo>
                    <a:pt x="4469" y="51"/>
                  </a:moveTo>
                  <a:lnTo>
                    <a:pt x="4479" y="41"/>
                  </a:lnTo>
                  <a:moveTo>
                    <a:pt x="4414" y="157"/>
                  </a:moveTo>
                  <a:lnTo>
                    <a:pt x="4424" y="147"/>
                  </a:lnTo>
                  <a:moveTo>
                    <a:pt x="4438" y="135"/>
                  </a:moveTo>
                  <a:lnTo>
                    <a:pt x="4438" y="133"/>
                  </a:lnTo>
                  <a:moveTo>
                    <a:pt x="4450" y="121"/>
                  </a:moveTo>
                  <a:lnTo>
                    <a:pt x="4515" y="56"/>
                  </a:lnTo>
                  <a:moveTo>
                    <a:pt x="4467" y="157"/>
                  </a:moveTo>
                  <a:lnTo>
                    <a:pt x="4496" y="128"/>
                  </a:lnTo>
                  <a:moveTo>
                    <a:pt x="4508" y="116"/>
                  </a:moveTo>
                  <a:lnTo>
                    <a:pt x="4508" y="113"/>
                  </a:lnTo>
                  <a:moveTo>
                    <a:pt x="4520" y="101"/>
                  </a:moveTo>
                  <a:lnTo>
                    <a:pt x="4563" y="58"/>
                  </a:lnTo>
                  <a:moveTo>
                    <a:pt x="4512" y="161"/>
                  </a:moveTo>
                  <a:lnTo>
                    <a:pt x="4565" y="109"/>
                  </a:lnTo>
                  <a:moveTo>
                    <a:pt x="4577" y="97"/>
                  </a:moveTo>
                  <a:lnTo>
                    <a:pt x="4577" y="94"/>
                  </a:lnTo>
                  <a:moveTo>
                    <a:pt x="4592" y="82"/>
                  </a:moveTo>
                  <a:lnTo>
                    <a:pt x="4601" y="73"/>
                  </a:lnTo>
                  <a:moveTo>
                    <a:pt x="4558" y="166"/>
                  </a:moveTo>
                  <a:lnTo>
                    <a:pt x="4558" y="164"/>
                  </a:lnTo>
                  <a:moveTo>
                    <a:pt x="4572" y="154"/>
                  </a:moveTo>
                  <a:lnTo>
                    <a:pt x="4637" y="89"/>
                  </a:lnTo>
                  <a:moveTo>
                    <a:pt x="4592" y="183"/>
                  </a:moveTo>
                  <a:lnTo>
                    <a:pt x="4616" y="159"/>
                  </a:lnTo>
                  <a:moveTo>
                    <a:pt x="4630" y="147"/>
                  </a:moveTo>
                  <a:lnTo>
                    <a:pt x="4630" y="145"/>
                  </a:lnTo>
                  <a:moveTo>
                    <a:pt x="4642" y="135"/>
                  </a:moveTo>
                  <a:lnTo>
                    <a:pt x="4676" y="101"/>
                  </a:lnTo>
                  <a:moveTo>
                    <a:pt x="4628" y="200"/>
                  </a:moveTo>
                  <a:lnTo>
                    <a:pt x="4688" y="140"/>
                  </a:lnTo>
                  <a:moveTo>
                    <a:pt x="4700" y="128"/>
                  </a:moveTo>
                  <a:lnTo>
                    <a:pt x="4700" y="125"/>
                  </a:lnTo>
                  <a:moveTo>
                    <a:pt x="4714" y="116"/>
                  </a:moveTo>
                  <a:lnTo>
                    <a:pt x="4719" y="109"/>
                  </a:lnTo>
                  <a:moveTo>
                    <a:pt x="4666" y="212"/>
                  </a:moveTo>
                  <a:lnTo>
                    <a:pt x="4668" y="212"/>
                  </a:lnTo>
                  <a:moveTo>
                    <a:pt x="4680" y="197"/>
                  </a:moveTo>
                  <a:lnTo>
                    <a:pt x="4680" y="195"/>
                  </a:lnTo>
                  <a:moveTo>
                    <a:pt x="4695" y="185"/>
                  </a:moveTo>
                  <a:lnTo>
                    <a:pt x="4757" y="121"/>
                  </a:lnTo>
                  <a:moveTo>
                    <a:pt x="4709" y="221"/>
                  </a:moveTo>
                  <a:lnTo>
                    <a:pt x="4738" y="193"/>
                  </a:lnTo>
                  <a:moveTo>
                    <a:pt x="4752" y="178"/>
                  </a:moveTo>
                  <a:lnTo>
                    <a:pt x="4752" y="176"/>
                  </a:lnTo>
                  <a:moveTo>
                    <a:pt x="4764" y="166"/>
                  </a:moveTo>
                  <a:lnTo>
                    <a:pt x="4820" y="111"/>
                  </a:lnTo>
                  <a:moveTo>
                    <a:pt x="4755" y="226"/>
                  </a:moveTo>
                  <a:lnTo>
                    <a:pt x="4810" y="173"/>
                  </a:lnTo>
                  <a:moveTo>
                    <a:pt x="4822" y="159"/>
                  </a:moveTo>
                  <a:lnTo>
                    <a:pt x="4822" y="157"/>
                  </a:lnTo>
                  <a:moveTo>
                    <a:pt x="4836" y="147"/>
                  </a:moveTo>
                  <a:lnTo>
                    <a:pt x="4884" y="99"/>
                  </a:lnTo>
                  <a:moveTo>
                    <a:pt x="4815" y="217"/>
                  </a:moveTo>
                  <a:lnTo>
                    <a:pt x="4880" y="154"/>
                  </a:lnTo>
                  <a:moveTo>
                    <a:pt x="4894" y="140"/>
                  </a:moveTo>
                  <a:lnTo>
                    <a:pt x="4894" y="137"/>
                  </a:lnTo>
                  <a:moveTo>
                    <a:pt x="4906" y="128"/>
                  </a:moveTo>
                  <a:lnTo>
                    <a:pt x="4966" y="65"/>
                  </a:lnTo>
                  <a:moveTo>
                    <a:pt x="4875" y="212"/>
                  </a:moveTo>
                  <a:lnTo>
                    <a:pt x="4875" y="209"/>
                  </a:lnTo>
                  <a:moveTo>
                    <a:pt x="4887" y="197"/>
                  </a:moveTo>
                  <a:lnTo>
                    <a:pt x="4952" y="135"/>
                  </a:lnTo>
                  <a:moveTo>
                    <a:pt x="4964" y="121"/>
                  </a:moveTo>
                  <a:lnTo>
                    <a:pt x="4964" y="118"/>
                  </a:lnTo>
                  <a:moveTo>
                    <a:pt x="4976" y="109"/>
                  </a:moveTo>
                  <a:lnTo>
                    <a:pt x="5038" y="46"/>
                  </a:lnTo>
                  <a:moveTo>
                    <a:pt x="4956" y="178"/>
                  </a:moveTo>
                  <a:lnTo>
                    <a:pt x="5021" y="116"/>
                  </a:lnTo>
                  <a:moveTo>
                    <a:pt x="5036" y="101"/>
                  </a:moveTo>
                  <a:lnTo>
                    <a:pt x="5036" y="99"/>
                  </a:lnTo>
                  <a:moveTo>
                    <a:pt x="5048" y="89"/>
                  </a:moveTo>
                  <a:lnTo>
                    <a:pt x="5096" y="41"/>
                  </a:lnTo>
                  <a:moveTo>
                    <a:pt x="5028" y="159"/>
                  </a:moveTo>
                  <a:lnTo>
                    <a:pt x="5093" y="97"/>
                  </a:lnTo>
                  <a:moveTo>
                    <a:pt x="5105" y="82"/>
                  </a:moveTo>
                  <a:lnTo>
                    <a:pt x="5105" y="80"/>
                  </a:lnTo>
                  <a:moveTo>
                    <a:pt x="5117" y="70"/>
                  </a:moveTo>
                  <a:lnTo>
                    <a:pt x="5144" y="44"/>
                  </a:lnTo>
                  <a:moveTo>
                    <a:pt x="5086" y="154"/>
                  </a:moveTo>
                  <a:lnTo>
                    <a:pt x="5086" y="152"/>
                  </a:lnTo>
                  <a:moveTo>
                    <a:pt x="5098" y="140"/>
                  </a:moveTo>
                  <a:lnTo>
                    <a:pt x="5163" y="77"/>
                  </a:lnTo>
                  <a:moveTo>
                    <a:pt x="5175" y="63"/>
                  </a:moveTo>
                  <a:lnTo>
                    <a:pt x="5175" y="61"/>
                  </a:lnTo>
                  <a:moveTo>
                    <a:pt x="5189" y="51"/>
                  </a:moveTo>
                  <a:lnTo>
                    <a:pt x="5189" y="49"/>
                  </a:lnTo>
                  <a:moveTo>
                    <a:pt x="5134" y="157"/>
                  </a:moveTo>
                  <a:lnTo>
                    <a:pt x="5144" y="147"/>
                  </a:lnTo>
                  <a:moveTo>
                    <a:pt x="5156" y="135"/>
                  </a:moveTo>
                  <a:lnTo>
                    <a:pt x="5156" y="133"/>
                  </a:lnTo>
                  <a:moveTo>
                    <a:pt x="5170" y="121"/>
                  </a:moveTo>
                  <a:lnTo>
                    <a:pt x="5228" y="63"/>
                  </a:lnTo>
                  <a:moveTo>
                    <a:pt x="5180" y="164"/>
                  </a:moveTo>
                  <a:lnTo>
                    <a:pt x="5213" y="128"/>
                  </a:lnTo>
                  <a:moveTo>
                    <a:pt x="5228" y="116"/>
                  </a:moveTo>
                  <a:lnTo>
                    <a:pt x="5228" y="113"/>
                  </a:lnTo>
                  <a:moveTo>
                    <a:pt x="5240" y="101"/>
                  </a:moveTo>
                  <a:lnTo>
                    <a:pt x="5266" y="77"/>
                  </a:lnTo>
                  <a:moveTo>
                    <a:pt x="5220" y="173"/>
                  </a:moveTo>
                  <a:lnTo>
                    <a:pt x="5276" y="118"/>
                  </a:lnTo>
                  <a:moveTo>
                    <a:pt x="5256" y="188"/>
                  </a:moveTo>
                  <a:lnTo>
                    <a:pt x="5266" y="178"/>
                  </a:lnTo>
                  <a:moveTo>
                    <a:pt x="36" y="82"/>
                  </a:moveTo>
                  <a:lnTo>
                    <a:pt x="0" y="68"/>
                  </a:lnTo>
                  <a:moveTo>
                    <a:pt x="36" y="82"/>
                  </a:moveTo>
                  <a:lnTo>
                    <a:pt x="84" y="99"/>
                  </a:lnTo>
                  <a:lnTo>
                    <a:pt x="132" y="109"/>
                  </a:lnTo>
                  <a:lnTo>
                    <a:pt x="183" y="113"/>
                  </a:lnTo>
                  <a:lnTo>
                    <a:pt x="236" y="111"/>
                  </a:lnTo>
                  <a:lnTo>
                    <a:pt x="284" y="104"/>
                  </a:lnTo>
                  <a:lnTo>
                    <a:pt x="334" y="89"/>
                  </a:lnTo>
                  <a:lnTo>
                    <a:pt x="380" y="68"/>
                  </a:lnTo>
                  <a:moveTo>
                    <a:pt x="689" y="82"/>
                  </a:moveTo>
                  <a:lnTo>
                    <a:pt x="641" y="61"/>
                  </a:lnTo>
                  <a:lnTo>
                    <a:pt x="588" y="49"/>
                  </a:lnTo>
                  <a:lnTo>
                    <a:pt x="536" y="41"/>
                  </a:lnTo>
                  <a:lnTo>
                    <a:pt x="483" y="44"/>
                  </a:lnTo>
                  <a:lnTo>
                    <a:pt x="430" y="51"/>
                  </a:lnTo>
                  <a:lnTo>
                    <a:pt x="380" y="68"/>
                  </a:lnTo>
                  <a:moveTo>
                    <a:pt x="692" y="82"/>
                  </a:moveTo>
                  <a:lnTo>
                    <a:pt x="740" y="99"/>
                  </a:lnTo>
                  <a:lnTo>
                    <a:pt x="788" y="109"/>
                  </a:lnTo>
                  <a:lnTo>
                    <a:pt x="838" y="113"/>
                  </a:lnTo>
                  <a:lnTo>
                    <a:pt x="891" y="111"/>
                  </a:lnTo>
                  <a:lnTo>
                    <a:pt x="939" y="104"/>
                  </a:lnTo>
                  <a:lnTo>
                    <a:pt x="989" y="89"/>
                  </a:lnTo>
                  <a:lnTo>
                    <a:pt x="1035" y="68"/>
                  </a:lnTo>
                  <a:moveTo>
                    <a:pt x="1344" y="82"/>
                  </a:moveTo>
                  <a:lnTo>
                    <a:pt x="1296" y="61"/>
                  </a:lnTo>
                  <a:lnTo>
                    <a:pt x="1244" y="49"/>
                  </a:lnTo>
                  <a:lnTo>
                    <a:pt x="1191" y="41"/>
                  </a:lnTo>
                  <a:lnTo>
                    <a:pt x="1138" y="44"/>
                  </a:lnTo>
                  <a:lnTo>
                    <a:pt x="1085" y="51"/>
                  </a:lnTo>
                  <a:lnTo>
                    <a:pt x="1035" y="68"/>
                  </a:lnTo>
                  <a:moveTo>
                    <a:pt x="1347" y="82"/>
                  </a:moveTo>
                  <a:lnTo>
                    <a:pt x="1395" y="99"/>
                  </a:lnTo>
                  <a:lnTo>
                    <a:pt x="1443" y="109"/>
                  </a:lnTo>
                  <a:lnTo>
                    <a:pt x="1493" y="113"/>
                  </a:lnTo>
                  <a:lnTo>
                    <a:pt x="1546" y="111"/>
                  </a:lnTo>
                  <a:lnTo>
                    <a:pt x="1594" y="104"/>
                  </a:lnTo>
                  <a:lnTo>
                    <a:pt x="1644" y="89"/>
                  </a:lnTo>
                  <a:lnTo>
                    <a:pt x="1690" y="68"/>
                  </a:lnTo>
                  <a:moveTo>
                    <a:pt x="2000" y="82"/>
                  </a:moveTo>
                  <a:lnTo>
                    <a:pt x="1952" y="61"/>
                  </a:lnTo>
                  <a:lnTo>
                    <a:pt x="1899" y="49"/>
                  </a:lnTo>
                  <a:lnTo>
                    <a:pt x="1846" y="41"/>
                  </a:lnTo>
                  <a:lnTo>
                    <a:pt x="1793" y="44"/>
                  </a:lnTo>
                  <a:lnTo>
                    <a:pt x="1740" y="51"/>
                  </a:lnTo>
                  <a:lnTo>
                    <a:pt x="1690" y="68"/>
                  </a:lnTo>
                  <a:moveTo>
                    <a:pt x="2002" y="82"/>
                  </a:moveTo>
                  <a:lnTo>
                    <a:pt x="2050" y="99"/>
                  </a:lnTo>
                  <a:lnTo>
                    <a:pt x="2098" y="109"/>
                  </a:lnTo>
                  <a:lnTo>
                    <a:pt x="2148" y="113"/>
                  </a:lnTo>
                  <a:lnTo>
                    <a:pt x="2201" y="111"/>
                  </a:lnTo>
                  <a:lnTo>
                    <a:pt x="2249" y="104"/>
                  </a:lnTo>
                  <a:lnTo>
                    <a:pt x="2300" y="89"/>
                  </a:lnTo>
                  <a:lnTo>
                    <a:pt x="2345" y="68"/>
                  </a:lnTo>
                  <a:moveTo>
                    <a:pt x="2655" y="82"/>
                  </a:moveTo>
                  <a:lnTo>
                    <a:pt x="2607" y="61"/>
                  </a:lnTo>
                  <a:lnTo>
                    <a:pt x="2554" y="49"/>
                  </a:lnTo>
                  <a:lnTo>
                    <a:pt x="2501" y="41"/>
                  </a:lnTo>
                  <a:lnTo>
                    <a:pt x="2448" y="44"/>
                  </a:lnTo>
                  <a:lnTo>
                    <a:pt x="2396" y="51"/>
                  </a:lnTo>
                  <a:lnTo>
                    <a:pt x="2345" y="68"/>
                  </a:lnTo>
                  <a:moveTo>
                    <a:pt x="2655" y="82"/>
                  </a:moveTo>
                  <a:lnTo>
                    <a:pt x="2703" y="99"/>
                  </a:lnTo>
                  <a:lnTo>
                    <a:pt x="2751" y="109"/>
                  </a:lnTo>
                  <a:lnTo>
                    <a:pt x="2801" y="113"/>
                  </a:lnTo>
                  <a:lnTo>
                    <a:pt x="2854" y="111"/>
                  </a:lnTo>
                  <a:lnTo>
                    <a:pt x="2902" y="104"/>
                  </a:lnTo>
                  <a:lnTo>
                    <a:pt x="2952" y="89"/>
                  </a:lnTo>
                  <a:lnTo>
                    <a:pt x="2998" y="68"/>
                  </a:lnTo>
                  <a:moveTo>
                    <a:pt x="3310" y="82"/>
                  </a:moveTo>
                  <a:lnTo>
                    <a:pt x="3262" y="61"/>
                  </a:lnTo>
                  <a:lnTo>
                    <a:pt x="3209" y="49"/>
                  </a:lnTo>
                  <a:lnTo>
                    <a:pt x="3156" y="41"/>
                  </a:lnTo>
                  <a:lnTo>
                    <a:pt x="3104" y="44"/>
                  </a:lnTo>
                  <a:lnTo>
                    <a:pt x="3051" y="51"/>
                  </a:lnTo>
                  <a:lnTo>
                    <a:pt x="3000" y="68"/>
                  </a:lnTo>
                  <a:moveTo>
                    <a:pt x="3310" y="82"/>
                  </a:moveTo>
                  <a:lnTo>
                    <a:pt x="3358" y="99"/>
                  </a:lnTo>
                  <a:lnTo>
                    <a:pt x="3406" y="109"/>
                  </a:lnTo>
                  <a:lnTo>
                    <a:pt x="3456" y="113"/>
                  </a:lnTo>
                  <a:lnTo>
                    <a:pt x="3509" y="111"/>
                  </a:lnTo>
                  <a:lnTo>
                    <a:pt x="3557" y="104"/>
                  </a:lnTo>
                  <a:lnTo>
                    <a:pt x="3608" y="89"/>
                  </a:lnTo>
                  <a:lnTo>
                    <a:pt x="3653" y="68"/>
                  </a:lnTo>
                  <a:moveTo>
                    <a:pt x="3965" y="82"/>
                  </a:moveTo>
                  <a:lnTo>
                    <a:pt x="3917" y="61"/>
                  </a:lnTo>
                  <a:lnTo>
                    <a:pt x="3864" y="49"/>
                  </a:lnTo>
                  <a:lnTo>
                    <a:pt x="3812" y="41"/>
                  </a:lnTo>
                  <a:lnTo>
                    <a:pt x="3759" y="44"/>
                  </a:lnTo>
                  <a:lnTo>
                    <a:pt x="3706" y="51"/>
                  </a:lnTo>
                  <a:lnTo>
                    <a:pt x="3656" y="68"/>
                  </a:lnTo>
                  <a:moveTo>
                    <a:pt x="3965" y="82"/>
                  </a:moveTo>
                  <a:lnTo>
                    <a:pt x="4013" y="99"/>
                  </a:lnTo>
                  <a:lnTo>
                    <a:pt x="4061" y="109"/>
                  </a:lnTo>
                  <a:lnTo>
                    <a:pt x="4112" y="113"/>
                  </a:lnTo>
                  <a:lnTo>
                    <a:pt x="4164" y="111"/>
                  </a:lnTo>
                  <a:lnTo>
                    <a:pt x="4212" y="104"/>
                  </a:lnTo>
                  <a:lnTo>
                    <a:pt x="4263" y="89"/>
                  </a:lnTo>
                  <a:lnTo>
                    <a:pt x="4308" y="68"/>
                  </a:lnTo>
                  <a:moveTo>
                    <a:pt x="4620" y="82"/>
                  </a:moveTo>
                  <a:lnTo>
                    <a:pt x="4572" y="61"/>
                  </a:lnTo>
                  <a:lnTo>
                    <a:pt x="4520" y="49"/>
                  </a:lnTo>
                  <a:lnTo>
                    <a:pt x="4467" y="41"/>
                  </a:lnTo>
                  <a:lnTo>
                    <a:pt x="4414" y="44"/>
                  </a:lnTo>
                  <a:lnTo>
                    <a:pt x="4361" y="51"/>
                  </a:lnTo>
                  <a:lnTo>
                    <a:pt x="4311" y="68"/>
                  </a:lnTo>
                  <a:moveTo>
                    <a:pt x="4620" y="82"/>
                  </a:moveTo>
                  <a:lnTo>
                    <a:pt x="4668" y="99"/>
                  </a:lnTo>
                  <a:lnTo>
                    <a:pt x="4716" y="109"/>
                  </a:lnTo>
                  <a:lnTo>
                    <a:pt x="4767" y="113"/>
                  </a:lnTo>
                  <a:lnTo>
                    <a:pt x="4820" y="111"/>
                  </a:lnTo>
                  <a:lnTo>
                    <a:pt x="4868" y="104"/>
                  </a:lnTo>
                  <a:lnTo>
                    <a:pt x="4918" y="89"/>
                  </a:lnTo>
                  <a:lnTo>
                    <a:pt x="4964" y="68"/>
                  </a:lnTo>
                  <a:moveTo>
                    <a:pt x="5273" y="82"/>
                  </a:moveTo>
                  <a:lnTo>
                    <a:pt x="5225" y="61"/>
                  </a:lnTo>
                  <a:lnTo>
                    <a:pt x="5172" y="49"/>
                  </a:lnTo>
                  <a:lnTo>
                    <a:pt x="5120" y="41"/>
                  </a:lnTo>
                  <a:lnTo>
                    <a:pt x="5067" y="44"/>
                  </a:lnTo>
                  <a:lnTo>
                    <a:pt x="5014" y="51"/>
                  </a:lnTo>
                  <a:lnTo>
                    <a:pt x="4964" y="68"/>
                  </a:lnTo>
                  <a:moveTo>
                    <a:pt x="5276" y="82"/>
                  </a:moveTo>
                  <a:lnTo>
                    <a:pt x="5276" y="197"/>
                  </a:lnTo>
                  <a:moveTo>
                    <a:pt x="5273" y="197"/>
                  </a:moveTo>
                  <a:lnTo>
                    <a:pt x="5225" y="176"/>
                  </a:lnTo>
                  <a:lnTo>
                    <a:pt x="5172" y="164"/>
                  </a:lnTo>
                  <a:lnTo>
                    <a:pt x="5120" y="157"/>
                  </a:lnTo>
                  <a:lnTo>
                    <a:pt x="5067" y="159"/>
                  </a:lnTo>
                  <a:lnTo>
                    <a:pt x="5014" y="166"/>
                  </a:lnTo>
                  <a:lnTo>
                    <a:pt x="4964" y="183"/>
                  </a:lnTo>
                  <a:moveTo>
                    <a:pt x="4620" y="195"/>
                  </a:moveTo>
                  <a:lnTo>
                    <a:pt x="4668" y="212"/>
                  </a:lnTo>
                  <a:lnTo>
                    <a:pt x="4716" y="221"/>
                  </a:lnTo>
                  <a:lnTo>
                    <a:pt x="4767" y="226"/>
                  </a:lnTo>
                  <a:lnTo>
                    <a:pt x="4820" y="224"/>
                  </a:lnTo>
                  <a:lnTo>
                    <a:pt x="4868" y="217"/>
                  </a:lnTo>
                  <a:lnTo>
                    <a:pt x="4918" y="202"/>
                  </a:lnTo>
                  <a:lnTo>
                    <a:pt x="4964" y="181"/>
                  </a:lnTo>
                  <a:moveTo>
                    <a:pt x="4620" y="197"/>
                  </a:moveTo>
                  <a:lnTo>
                    <a:pt x="4572" y="176"/>
                  </a:lnTo>
                  <a:lnTo>
                    <a:pt x="4520" y="164"/>
                  </a:lnTo>
                  <a:lnTo>
                    <a:pt x="4467" y="157"/>
                  </a:lnTo>
                  <a:lnTo>
                    <a:pt x="4414" y="159"/>
                  </a:lnTo>
                  <a:lnTo>
                    <a:pt x="4361" y="166"/>
                  </a:lnTo>
                  <a:lnTo>
                    <a:pt x="4311" y="183"/>
                  </a:lnTo>
                  <a:moveTo>
                    <a:pt x="3965" y="195"/>
                  </a:moveTo>
                  <a:lnTo>
                    <a:pt x="4013" y="212"/>
                  </a:lnTo>
                  <a:lnTo>
                    <a:pt x="4061" y="221"/>
                  </a:lnTo>
                  <a:lnTo>
                    <a:pt x="4112" y="226"/>
                  </a:lnTo>
                  <a:lnTo>
                    <a:pt x="4164" y="224"/>
                  </a:lnTo>
                  <a:lnTo>
                    <a:pt x="4212" y="217"/>
                  </a:lnTo>
                  <a:lnTo>
                    <a:pt x="4263" y="202"/>
                  </a:lnTo>
                  <a:lnTo>
                    <a:pt x="4308" y="181"/>
                  </a:lnTo>
                  <a:moveTo>
                    <a:pt x="3965" y="197"/>
                  </a:moveTo>
                  <a:lnTo>
                    <a:pt x="3917" y="176"/>
                  </a:lnTo>
                  <a:lnTo>
                    <a:pt x="3864" y="164"/>
                  </a:lnTo>
                  <a:lnTo>
                    <a:pt x="3812" y="157"/>
                  </a:lnTo>
                  <a:lnTo>
                    <a:pt x="3759" y="159"/>
                  </a:lnTo>
                  <a:lnTo>
                    <a:pt x="3706" y="166"/>
                  </a:lnTo>
                  <a:lnTo>
                    <a:pt x="3656" y="183"/>
                  </a:lnTo>
                  <a:moveTo>
                    <a:pt x="3310" y="195"/>
                  </a:moveTo>
                  <a:lnTo>
                    <a:pt x="3358" y="212"/>
                  </a:lnTo>
                  <a:lnTo>
                    <a:pt x="3406" y="221"/>
                  </a:lnTo>
                  <a:lnTo>
                    <a:pt x="3456" y="226"/>
                  </a:lnTo>
                  <a:lnTo>
                    <a:pt x="3509" y="224"/>
                  </a:lnTo>
                  <a:lnTo>
                    <a:pt x="3557" y="217"/>
                  </a:lnTo>
                  <a:lnTo>
                    <a:pt x="3608" y="202"/>
                  </a:lnTo>
                  <a:lnTo>
                    <a:pt x="3653" y="181"/>
                  </a:lnTo>
                  <a:moveTo>
                    <a:pt x="3310" y="197"/>
                  </a:moveTo>
                  <a:lnTo>
                    <a:pt x="3262" y="176"/>
                  </a:lnTo>
                  <a:lnTo>
                    <a:pt x="3209" y="164"/>
                  </a:lnTo>
                  <a:lnTo>
                    <a:pt x="3156" y="157"/>
                  </a:lnTo>
                  <a:lnTo>
                    <a:pt x="3104" y="159"/>
                  </a:lnTo>
                  <a:lnTo>
                    <a:pt x="3051" y="166"/>
                  </a:lnTo>
                  <a:lnTo>
                    <a:pt x="3000" y="183"/>
                  </a:lnTo>
                  <a:moveTo>
                    <a:pt x="2655" y="195"/>
                  </a:moveTo>
                  <a:lnTo>
                    <a:pt x="2703" y="212"/>
                  </a:lnTo>
                  <a:lnTo>
                    <a:pt x="2751" y="221"/>
                  </a:lnTo>
                  <a:lnTo>
                    <a:pt x="2801" y="226"/>
                  </a:lnTo>
                  <a:lnTo>
                    <a:pt x="2854" y="224"/>
                  </a:lnTo>
                  <a:lnTo>
                    <a:pt x="2902" y="217"/>
                  </a:lnTo>
                  <a:lnTo>
                    <a:pt x="2952" y="202"/>
                  </a:lnTo>
                  <a:lnTo>
                    <a:pt x="2998" y="181"/>
                  </a:lnTo>
                  <a:moveTo>
                    <a:pt x="2655" y="197"/>
                  </a:moveTo>
                  <a:lnTo>
                    <a:pt x="2607" y="176"/>
                  </a:lnTo>
                  <a:lnTo>
                    <a:pt x="2554" y="164"/>
                  </a:lnTo>
                  <a:lnTo>
                    <a:pt x="2501" y="157"/>
                  </a:lnTo>
                  <a:lnTo>
                    <a:pt x="2448" y="159"/>
                  </a:lnTo>
                  <a:lnTo>
                    <a:pt x="2396" y="166"/>
                  </a:lnTo>
                  <a:lnTo>
                    <a:pt x="2345" y="183"/>
                  </a:lnTo>
                  <a:moveTo>
                    <a:pt x="2002" y="195"/>
                  </a:moveTo>
                  <a:lnTo>
                    <a:pt x="2050" y="212"/>
                  </a:lnTo>
                  <a:lnTo>
                    <a:pt x="2098" y="221"/>
                  </a:lnTo>
                  <a:lnTo>
                    <a:pt x="2148" y="226"/>
                  </a:lnTo>
                  <a:lnTo>
                    <a:pt x="2201" y="224"/>
                  </a:lnTo>
                  <a:lnTo>
                    <a:pt x="2249" y="217"/>
                  </a:lnTo>
                  <a:lnTo>
                    <a:pt x="2300" y="202"/>
                  </a:lnTo>
                  <a:lnTo>
                    <a:pt x="2345" y="181"/>
                  </a:lnTo>
                  <a:moveTo>
                    <a:pt x="2000" y="197"/>
                  </a:moveTo>
                  <a:lnTo>
                    <a:pt x="1952" y="176"/>
                  </a:lnTo>
                  <a:lnTo>
                    <a:pt x="1899" y="164"/>
                  </a:lnTo>
                  <a:lnTo>
                    <a:pt x="1846" y="157"/>
                  </a:lnTo>
                  <a:lnTo>
                    <a:pt x="1793" y="159"/>
                  </a:lnTo>
                  <a:lnTo>
                    <a:pt x="1740" y="166"/>
                  </a:lnTo>
                  <a:lnTo>
                    <a:pt x="1690" y="183"/>
                  </a:lnTo>
                  <a:moveTo>
                    <a:pt x="1347" y="195"/>
                  </a:moveTo>
                  <a:lnTo>
                    <a:pt x="1395" y="212"/>
                  </a:lnTo>
                  <a:lnTo>
                    <a:pt x="1443" y="221"/>
                  </a:lnTo>
                  <a:lnTo>
                    <a:pt x="1493" y="226"/>
                  </a:lnTo>
                  <a:lnTo>
                    <a:pt x="1546" y="224"/>
                  </a:lnTo>
                  <a:lnTo>
                    <a:pt x="1594" y="217"/>
                  </a:lnTo>
                  <a:lnTo>
                    <a:pt x="1644" y="202"/>
                  </a:lnTo>
                  <a:lnTo>
                    <a:pt x="1690" y="181"/>
                  </a:lnTo>
                  <a:moveTo>
                    <a:pt x="1344" y="197"/>
                  </a:moveTo>
                  <a:lnTo>
                    <a:pt x="1296" y="176"/>
                  </a:lnTo>
                  <a:lnTo>
                    <a:pt x="1244" y="164"/>
                  </a:lnTo>
                  <a:lnTo>
                    <a:pt x="1191" y="157"/>
                  </a:lnTo>
                  <a:lnTo>
                    <a:pt x="1138" y="159"/>
                  </a:lnTo>
                  <a:lnTo>
                    <a:pt x="1085" y="166"/>
                  </a:lnTo>
                  <a:lnTo>
                    <a:pt x="1035" y="183"/>
                  </a:lnTo>
                  <a:moveTo>
                    <a:pt x="692" y="195"/>
                  </a:moveTo>
                  <a:lnTo>
                    <a:pt x="740" y="212"/>
                  </a:lnTo>
                  <a:lnTo>
                    <a:pt x="788" y="221"/>
                  </a:lnTo>
                  <a:lnTo>
                    <a:pt x="838" y="226"/>
                  </a:lnTo>
                  <a:lnTo>
                    <a:pt x="891" y="224"/>
                  </a:lnTo>
                  <a:lnTo>
                    <a:pt x="939" y="217"/>
                  </a:lnTo>
                  <a:lnTo>
                    <a:pt x="989" y="202"/>
                  </a:lnTo>
                  <a:lnTo>
                    <a:pt x="1035" y="181"/>
                  </a:lnTo>
                  <a:moveTo>
                    <a:pt x="689" y="197"/>
                  </a:moveTo>
                  <a:lnTo>
                    <a:pt x="641" y="176"/>
                  </a:lnTo>
                  <a:lnTo>
                    <a:pt x="588" y="164"/>
                  </a:lnTo>
                  <a:lnTo>
                    <a:pt x="536" y="157"/>
                  </a:lnTo>
                  <a:lnTo>
                    <a:pt x="483" y="159"/>
                  </a:lnTo>
                  <a:lnTo>
                    <a:pt x="430" y="166"/>
                  </a:lnTo>
                  <a:lnTo>
                    <a:pt x="380" y="183"/>
                  </a:lnTo>
                  <a:moveTo>
                    <a:pt x="36" y="195"/>
                  </a:moveTo>
                  <a:lnTo>
                    <a:pt x="84" y="212"/>
                  </a:lnTo>
                  <a:lnTo>
                    <a:pt x="132" y="221"/>
                  </a:lnTo>
                  <a:lnTo>
                    <a:pt x="183" y="226"/>
                  </a:lnTo>
                  <a:lnTo>
                    <a:pt x="236" y="224"/>
                  </a:lnTo>
                  <a:lnTo>
                    <a:pt x="284" y="217"/>
                  </a:lnTo>
                  <a:lnTo>
                    <a:pt x="334" y="202"/>
                  </a:lnTo>
                  <a:lnTo>
                    <a:pt x="380" y="181"/>
                  </a:lnTo>
                  <a:moveTo>
                    <a:pt x="36" y="197"/>
                  </a:moveTo>
                  <a:lnTo>
                    <a:pt x="0" y="181"/>
                  </a:lnTo>
                  <a:moveTo>
                    <a:pt x="6387" y="82"/>
                  </a:moveTo>
                  <a:lnTo>
                    <a:pt x="6435" y="99"/>
                  </a:lnTo>
                  <a:lnTo>
                    <a:pt x="6483" y="109"/>
                  </a:lnTo>
                  <a:lnTo>
                    <a:pt x="6533" y="113"/>
                  </a:lnTo>
                  <a:lnTo>
                    <a:pt x="6586" y="111"/>
                  </a:lnTo>
                  <a:lnTo>
                    <a:pt x="6634" y="104"/>
                  </a:lnTo>
                  <a:lnTo>
                    <a:pt x="6684" y="89"/>
                  </a:lnTo>
                  <a:lnTo>
                    <a:pt x="6730" y="68"/>
                  </a:lnTo>
                  <a:moveTo>
                    <a:pt x="7042" y="82"/>
                  </a:moveTo>
                  <a:lnTo>
                    <a:pt x="6994" y="61"/>
                  </a:lnTo>
                  <a:lnTo>
                    <a:pt x="6941" y="49"/>
                  </a:lnTo>
                  <a:lnTo>
                    <a:pt x="6888" y="41"/>
                  </a:lnTo>
                  <a:lnTo>
                    <a:pt x="6836" y="44"/>
                  </a:lnTo>
                  <a:lnTo>
                    <a:pt x="6783" y="51"/>
                  </a:lnTo>
                  <a:lnTo>
                    <a:pt x="6732" y="68"/>
                  </a:lnTo>
                  <a:moveTo>
                    <a:pt x="7042" y="82"/>
                  </a:moveTo>
                  <a:lnTo>
                    <a:pt x="7090" y="99"/>
                  </a:lnTo>
                  <a:lnTo>
                    <a:pt x="7138" y="109"/>
                  </a:lnTo>
                  <a:lnTo>
                    <a:pt x="7188" y="113"/>
                  </a:lnTo>
                  <a:lnTo>
                    <a:pt x="7241" y="111"/>
                  </a:lnTo>
                  <a:lnTo>
                    <a:pt x="7289" y="104"/>
                  </a:lnTo>
                  <a:lnTo>
                    <a:pt x="7340" y="89"/>
                  </a:lnTo>
                  <a:lnTo>
                    <a:pt x="7385" y="68"/>
                  </a:lnTo>
                  <a:moveTo>
                    <a:pt x="7697" y="82"/>
                  </a:moveTo>
                  <a:lnTo>
                    <a:pt x="7649" y="61"/>
                  </a:lnTo>
                  <a:lnTo>
                    <a:pt x="7596" y="49"/>
                  </a:lnTo>
                  <a:lnTo>
                    <a:pt x="7544" y="41"/>
                  </a:lnTo>
                  <a:lnTo>
                    <a:pt x="7491" y="44"/>
                  </a:lnTo>
                  <a:lnTo>
                    <a:pt x="7438" y="51"/>
                  </a:lnTo>
                  <a:lnTo>
                    <a:pt x="7388" y="68"/>
                  </a:lnTo>
                  <a:moveTo>
                    <a:pt x="7697" y="82"/>
                  </a:moveTo>
                  <a:lnTo>
                    <a:pt x="7745" y="99"/>
                  </a:lnTo>
                  <a:lnTo>
                    <a:pt x="7793" y="109"/>
                  </a:lnTo>
                  <a:lnTo>
                    <a:pt x="7844" y="113"/>
                  </a:lnTo>
                  <a:lnTo>
                    <a:pt x="7896" y="111"/>
                  </a:lnTo>
                  <a:lnTo>
                    <a:pt x="7944" y="104"/>
                  </a:lnTo>
                  <a:lnTo>
                    <a:pt x="7995" y="89"/>
                  </a:lnTo>
                  <a:lnTo>
                    <a:pt x="8040" y="68"/>
                  </a:lnTo>
                  <a:moveTo>
                    <a:pt x="8350" y="82"/>
                  </a:moveTo>
                  <a:lnTo>
                    <a:pt x="8302" y="61"/>
                  </a:lnTo>
                  <a:lnTo>
                    <a:pt x="8249" y="49"/>
                  </a:lnTo>
                  <a:lnTo>
                    <a:pt x="8196" y="41"/>
                  </a:lnTo>
                  <a:lnTo>
                    <a:pt x="8144" y="44"/>
                  </a:lnTo>
                  <a:lnTo>
                    <a:pt x="8091" y="51"/>
                  </a:lnTo>
                  <a:lnTo>
                    <a:pt x="8040" y="68"/>
                  </a:lnTo>
                  <a:moveTo>
                    <a:pt x="8352" y="82"/>
                  </a:moveTo>
                  <a:lnTo>
                    <a:pt x="8400" y="99"/>
                  </a:lnTo>
                  <a:lnTo>
                    <a:pt x="8448" y="109"/>
                  </a:lnTo>
                  <a:lnTo>
                    <a:pt x="8499" y="113"/>
                  </a:lnTo>
                  <a:lnTo>
                    <a:pt x="8552" y="111"/>
                  </a:lnTo>
                  <a:lnTo>
                    <a:pt x="8600" y="104"/>
                  </a:lnTo>
                  <a:lnTo>
                    <a:pt x="8650" y="89"/>
                  </a:lnTo>
                  <a:lnTo>
                    <a:pt x="8696" y="68"/>
                  </a:lnTo>
                  <a:moveTo>
                    <a:pt x="9005" y="82"/>
                  </a:moveTo>
                  <a:lnTo>
                    <a:pt x="8957" y="61"/>
                  </a:lnTo>
                  <a:lnTo>
                    <a:pt x="8904" y="49"/>
                  </a:lnTo>
                  <a:lnTo>
                    <a:pt x="8852" y="41"/>
                  </a:lnTo>
                  <a:lnTo>
                    <a:pt x="8799" y="44"/>
                  </a:lnTo>
                  <a:lnTo>
                    <a:pt x="8746" y="51"/>
                  </a:lnTo>
                  <a:lnTo>
                    <a:pt x="8696" y="68"/>
                  </a:lnTo>
                  <a:moveTo>
                    <a:pt x="9008" y="82"/>
                  </a:moveTo>
                  <a:lnTo>
                    <a:pt x="9056" y="99"/>
                  </a:lnTo>
                  <a:lnTo>
                    <a:pt x="9104" y="109"/>
                  </a:lnTo>
                  <a:lnTo>
                    <a:pt x="9154" y="113"/>
                  </a:lnTo>
                  <a:lnTo>
                    <a:pt x="9207" y="111"/>
                  </a:lnTo>
                  <a:lnTo>
                    <a:pt x="9255" y="104"/>
                  </a:lnTo>
                  <a:lnTo>
                    <a:pt x="9305" y="89"/>
                  </a:lnTo>
                  <a:lnTo>
                    <a:pt x="9351" y="68"/>
                  </a:lnTo>
                  <a:moveTo>
                    <a:pt x="9660" y="82"/>
                  </a:moveTo>
                  <a:lnTo>
                    <a:pt x="9612" y="61"/>
                  </a:lnTo>
                  <a:lnTo>
                    <a:pt x="9560" y="49"/>
                  </a:lnTo>
                  <a:lnTo>
                    <a:pt x="9507" y="41"/>
                  </a:lnTo>
                  <a:lnTo>
                    <a:pt x="9454" y="44"/>
                  </a:lnTo>
                  <a:lnTo>
                    <a:pt x="9401" y="51"/>
                  </a:lnTo>
                  <a:lnTo>
                    <a:pt x="9351" y="68"/>
                  </a:lnTo>
                  <a:moveTo>
                    <a:pt x="9663" y="82"/>
                  </a:moveTo>
                  <a:lnTo>
                    <a:pt x="9711" y="99"/>
                  </a:lnTo>
                  <a:lnTo>
                    <a:pt x="9759" y="109"/>
                  </a:lnTo>
                  <a:lnTo>
                    <a:pt x="9809" y="113"/>
                  </a:lnTo>
                  <a:lnTo>
                    <a:pt x="9862" y="111"/>
                  </a:lnTo>
                  <a:lnTo>
                    <a:pt x="9910" y="104"/>
                  </a:lnTo>
                  <a:lnTo>
                    <a:pt x="9960" y="89"/>
                  </a:lnTo>
                  <a:lnTo>
                    <a:pt x="10006" y="68"/>
                  </a:lnTo>
                  <a:moveTo>
                    <a:pt x="10316" y="82"/>
                  </a:moveTo>
                  <a:lnTo>
                    <a:pt x="10268" y="61"/>
                  </a:lnTo>
                  <a:lnTo>
                    <a:pt x="10215" y="49"/>
                  </a:lnTo>
                  <a:lnTo>
                    <a:pt x="10162" y="41"/>
                  </a:lnTo>
                  <a:lnTo>
                    <a:pt x="10109" y="44"/>
                  </a:lnTo>
                  <a:lnTo>
                    <a:pt x="10056" y="51"/>
                  </a:lnTo>
                  <a:lnTo>
                    <a:pt x="10006" y="68"/>
                  </a:lnTo>
                  <a:moveTo>
                    <a:pt x="10318" y="82"/>
                  </a:moveTo>
                  <a:lnTo>
                    <a:pt x="10366" y="99"/>
                  </a:lnTo>
                  <a:lnTo>
                    <a:pt x="10414" y="109"/>
                  </a:lnTo>
                  <a:lnTo>
                    <a:pt x="10464" y="113"/>
                  </a:lnTo>
                  <a:lnTo>
                    <a:pt x="10517" y="111"/>
                  </a:lnTo>
                  <a:lnTo>
                    <a:pt x="10565" y="104"/>
                  </a:lnTo>
                  <a:lnTo>
                    <a:pt x="10616" y="89"/>
                  </a:lnTo>
                  <a:lnTo>
                    <a:pt x="10661" y="68"/>
                  </a:lnTo>
                  <a:moveTo>
                    <a:pt x="10971" y="82"/>
                  </a:moveTo>
                  <a:lnTo>
                    <a:pt x="10923" y="61"/>
                  </a:lnTo>
                  <a:lnTo>
                    <a:pt x="10870" y="49"/>
                  </a:lnTo>
                  <a:lnTo>
                    <a:pt x="10817" y="41"/>
                  </a:lnTo>
                  <a:lnTo>
                    <a:pt x="10764" y="44"/>
                  </a:lnTo>
                  <a:lnTo>
                    <a:pt x="10712" y="51"/>
                  </a:lnTo>
                  <a:lnTo>
                    <a:pt x="10661" y="68"/>
                  </a:lnTo>
                  <a:moveTo>
                    <a:pt x="10973" y="82"/>
                  </a:moveTo>
                  <a:lnTo>
                    <a:pt x="11021" y="99"/>
                  </a:lnTo>
                  <a:lnTo>
                    <a:pt x="11069" y="109"/>
                  </a:lnTo>
                  <a:lnTo>
                    <a:pt x="11120" y="113"/>
                  </a:lnTo>
                  <a:lnTo>
                    <a:pt x="11172" y="111"/>
                  </a:lnTo>
                  <a:lnTo>
                    <a:pt x="11220" y="104"/>
                  </a:lnTo>
                  <a:lnTo>
                    <a:pt x="11271" y="89"/>
                  </a:lnTo>
                  <a:lnTo>
                    <a:pt x="11316" y="68"/>
                  </a:lnTo>
                  <a:moveTo>
                    <a:pt x="11626" y="82"/>
                  </a:moveTo>
                  <a:lnTo>
                    <a:pt x="11578" y="61"/>
                  </a:lnTo>
                  <a:lnTo>
                    <a:pt x="11525" y="49"/>
                  </a:lnTo>
                  <a:lnTo>
                    <a:pt x="11472" y="41"/>
                  </a:lnTo>
                  <a:lnTo>
                    <a:pt x="11420" y="44"/>
                  </a:lnTo>
                  <a:lnTo>
                    <a:pt x="11367" y="51"/>
                  </a:lnTo>
                  <a:lnTo>
                    <a:pt x="11316" y="68"/>
                  </a:lnTo>
                  <a:moveTo>
                    <a:pt x="11626" y="82"/>
                  </a:moveTo>
                  <a:lnTo>
                    <a:pt x="11674" y="99"/>
                  </a:lnTo>
                  <a:lnTo>
                    <a:pt x="11722" y="109"/>
                  </a:lnTo>
                  <a:lnTo>
                    <a:pt x="11772" y="113"/>
                  </a:lnTo>
                  <a:lnTo>
                    <a:pt x="11825" y="111"/>
                  </a:lnTo>
                  <a:lnTo>
                    <a:pt x="11873" y="104"/>
                  </a:lnTo>
                  <a:lnTo>
                    <a:pt x="11924" y="89"/>
                  </a:lnTo>
                  <a:lnTo>
                    <a:pt x="11969" y="68"/>
                  </a:lnTo>
                  <a:moveTo>
                    <a:pt x="12281" y="82"/>
                  </a:moveTo>
                  <a:lnTo>
                    <a:pt x="12233" y="61"/>
                  </a:lnTo>
                  <a:lnTo>
                    <a:pt x="12180" y="49"/>
                  </a:lnTo>
                  <a:lnTo>
                    <a:pt x="12128" y="41"/>
                  </a:lnTo>
                  <a:lnTo>
                    <a:pt x="12075" y="44"/>
                  </a:lnTo>
                  <a:lnTo>
                    <a:pt x="12022" y="51"/>
                  </a:lnTo>
                  <a:lnTo>
                    <a:pt x="11972" y="68"/>
                  </a:lnTo>
                  <a:moveTo>
                    <a:pt x="12281" y="82"/>
                  </a:moveTo>
                  <a:lnTo>
                    <a:pt x="12329" y="99"/>
                  </a:lnTo>
                  <a:lnTo>
                    <a:pt x="12377" y="109"/>
                  </a:lnTo>
                  <a:lnTo>
                    <a:pt x="12428" y="113"/>
                  </a:lnTo>
                  <a:lnTo>
                    <a:pt x="12480" y="111"/>
                  </a:lnTo>
                  <a:lnTo>
                    <a:pt x="12528" y="104"/>
                  </a:lnTo>
                  <a:lnTo>
                    <a:pt x="12579" y="89"/>
                  </a:lnTo>
                  <a:lnTo>
                    <a:pt x="12624" y="68"/>
                  </a:lnTo>
                  <a:moveTo>
                    <a:pt x="12936" y="82"/>
                  </a:moveTo>
                  <a:lnTo>
                    <a:pt x="12888" y="61"/>
                  </a:lnTo>
                  <a:lnTo>
                    <a:pt x="12836" y="49"/>
                  </a:lnTo>
                  <a:lnTo>
                    <a:pt x="12783" y="41"/>
                  </a:lnTo>
                  <a:lnTo>
                    <a:pt x="12730" y="44"/>
                  </a:lnTo>
                  <a:lnTo>
                    <a:pt x="12677" y="51"/>
                  </a:lnTo>
                  <a:lnTo>
                    <a:pt x="12627" y="68"/>
                  </a:lnTo>
                  <a:moveTo>
                    <a:pt x="12936" y="82"/>
                  </a:moveTo>
                  <a:lnTo>
                    <a:pt x="12984" y="99"/>
                  </a:lnTo>
                  <a:lnTo>
                    <a:pt x="13032" y="109"/>
                  </a:lnTo>
                  <a:lnTo>
                    <a:pt x="13083" y="113"/>
                  </a:lnTo>
                  <a:lnTo>
                    <a:pt x="13136" y="111"/>
                  </a:lnTo>
                  <a:lnTo>
                    <a:pt x="13184" y="104"/>
                  </a:lnTo>
                  <a:lnTo>
                    <a:pt x="13234" y="89"/>
                  </a:lnTo>
                  <a:lnTo>
                    <a:pt x="13280" y="68"/>
                  </a:lnTo>
                  <a:moveTo>
                    <a:pt x="13344" y="49"/>
                  </a:moveTo>
                  <a:lnTo>
                    <a:pt x="13280" y="68"/>
                  </a:lnTo>
                  <a:moveTo>
                    <a:pt x="13347" y="49"/>
                  </a:moveTo>
                  <a:lnTo>
                    <a:pt x="13347" y="161"/>
                  </a:lnTo>
                  <a:moveTo>
                    <a:pt x="13344" y="164"/>
                  </a:moveTo>
                  <a:lnTo>
                    <a:pt x="13280" y="183"/>
                  </a:lnTo>
                  <a:moveTo>
                    <a:pt x="12936" y="195"/>
                  </a:moveTo>
                  <a:lnTo>
                    <a:pt x="12984" y="212"/>
                  </a:lnTo>
                  <a:lnTo>
                    <a:pt x="13032" y="221"/>
                  </a:lnTo>
                  <a:lnTo>
                    <a:pt x="13083" y="226"/>
                  </a:lnTo>
                  <a:lnTo>
                    <a:pt x="13136" y="224"/>
                  </a:lnTo>
                  <a:lnTo>
                    <a:pt x="13184" y="217"/>
                  </a:lnTo>
                  <a:lnTo>
                    <a:pt x="13234" y="202"/>
                  </a:lnTo>
                  <a:lnTo>
                    <a:pt x="13280" y="181"/>
                  </a:lnTo>
                  <a:moveTo>
                    <a:pt x="12936" y="197"/>
                  </a:moveTo>
                  <a:lnTo>
                    <a:pt x="12888" y="176"/>
                  </a:lnTo>
                  <a:lnTo>
                    <a:pt x="12836" y="164"/>
                  </a:lnTo>
                  <a:lnTo>
                    <a:pt x="12783" y="157"/>
                  </a:lnTo>
                  <a:lnTo>
                    <a:pt x="12730" y="159"/>
                  </a:lnTo>
                  <a:lnTo>
                    <a:pt x="12677" y="166"/>
                  </a:lnTo>
                  <a:lnTo>
                    <a:pt x="12627" y="183"/>
                  </a:lnTo>
                  <a:moveTo>
                    <a:pt x="12281" y="195"/>
                  </a:moveTo>
                  <a:lnTo>
                    <a:pt x="12329" y="212"/>
                  </a:lnTo>
                  <a:lnTo>
                    <a:pt x="12377" y="221"/>
                  </a:lnTo>
                  <a:lnTo>
                    <a:pt x="12428" y="226"/>
                  </a:lnTo>
                  <a:lnTo>
                    <a:pt x="12480" y="224"/>
                  </a:lnTo>
                  <a:lnTo>
                    <a:pt x="12528" y="217"/>
                  </a:lnTo>
                  <a:lnTo>
                    <a:pt x="12579" y="202"/>
                  </a:lnTo>
                  <a:lnTo>
                    <a:pt x="12624" y="181"/>
                  </a:lnTo>
                  <a:moveTo>
                    <a:pt x="12281" y="197"/>
                  </a:moveTo>
                  <a:lnTo>
                    <a:pt x="12233" y="176"/>
                  </a:lnTo>
                  <a:lnTo>
                    <a:pt x="12180" y="164"/>
                  </a:lnTo>
                  <a:lnTo>
                    <a:pt x="12128" y="157"/>
                  </a:lnTo>
                  <a:lnTo>
                    <a:pt x="12075" y="159"/>
                  </a:lnTo>
                  <a:lnTo>
                    <a:pt x="12022" y="166"/>
                  </a:lnTo>
                  <a:lnTo>
                    <a:pt x="11972" y="183"/>
                  </a:lnTo>
                  <a:moveTo>
                    <a:pt x="11626" y="195"/>
                  </a:moveTo>
                  <a:lnTo>
                    <a:pt x="11674" y="212"/>
                  </a:lnTo>
                  <a:lnTo>
                    <a:pt x="11722" y="221"/>
                  </a:lnTo>
                  <a:lnTo>
                    <a:pt x="11772" y="226"/>
                  </a:lnTo>
                  <a:lnTo>
                    <a:pt x="11825" y="224"/>
                  </a:lnTo>
                  <a:lnTo>
                    <a:pt x="11873" y="217"/>
                  </a:lnTo>
                  <a:lnTo>
                    <a:pt x="11924" y="202"/>
                  </a:lnTo>
                  <a:lnTo>
                    <a:pt x="11969" y="181"/>
                  </a:lnTo>
                  <a:moveTo>
                    <a:pt x="11626" y="197"/>
                  </a:moveTo>
                  <a:lnTo>
                    <a:pt x="11578" y="176"/>
                  </a:lnTo>
                  <a:lnTo>
                    <a:pt x="11525" y="164"/>
                  </a:lnTo>
                  <a:lnTo>
                    <a:pt x="11472" y="157"/>
                  </a:lnTo>
                  <a:lnTo>
                    <a:pt x="11420" y="159"/>
                  </a:lnTo>
                  <a:lnTo>
                    <a:pt x="11367" y="166"/>
                  </a:lnTo>
                  <a:lnTo>
                    <a:pt x="11316" y="183"/>
                  </a:lnTo>
                  <a:moveTo>
                    <a:pt x="10973" y="195"/>
                  </a:moveTo>
                  <a:lnTo>
                    <a:pt x="11021" y="212"/>
                  </a:lnTo>
                  <a:lnTo>
                    <a:pt x="11069" y="221"/>
                  </a:lnTo>
                  <a:lnTo>
                    <a:pt x="11120" y="226"/>
                  </a:lnTo>
                  <a:lnTo>
                    <a:pt x="11172" y="224"/>
                  </a:lnTo>
                  <a:lnTo>
                    <a:pt x="11220" y="217"/>
                  </a:lnTo>
                  <a:lnTo>
                    <a:pt x="11271" y="202"/>
                  </a:lnTo>
                  <a:lnTo>
                    <a:pt x="11316" y="181"/>
                  </a:lnTo>
                  <a:moveTo>
                    <a:pt x="10971" y="197"/>
                  </a:moveTo>
                  <a:lnTo>
                    <a:pt x="10923" y="176"/>
                  </a:lnTo>
                  <a:lnTo>
                    <a:pt x="10870" y="164"/>
                  </a:lnTo>
                  <a:lnTo>
                    <a:pt x="10817" y="157"/>
                  </a:lnTo>
                  <a:lnTo>
                    <a:pt x="10764" y="159"/>
                  </a:lnTo>
                  <a:lnTo>
                    <a:pt x="10712" y="166"/>
                  </a:lnTo>
                  <a:lnTo>
                    <a:pt x="10661" y="183"/>
                  </a:lnTo>
                  <a:moveTo>
                    <a:pt x="10318" y="195"/>
                  </a:moveTo>
                  <a:lnTo>
                    <a:pt x="10366" y="212"/>
                  </a:lnTo>
                  <a:lnTo>
                    <a:pt x="10414" y="221"/>
                  </a:lnTo>
                  <a:lnTo>
                    <a:pt x="10464" y="226"/>
                  </a:lnTo>
                  <a:lnTo>
                    <a:pt x="10517" y="224"/>
                  </a:lnTo>
                  <a:lnTo>
                    <a:pt x="10565" y="217"/>
                  </a:lnTo>
                  <a:lnTo>
                    <a:pt x="10616" y="202"/>
                  </a:lnTo>
                  <a:lnTo>
                    <a:pt x="10661" y="181"/>
                  </a:lnTo>
                  <a:moveTo>
                    <a:pt x="10316" y="197"/>
                  </a:moveTo>
                  <a:lnTo>
                    <a:pt x="10268" y="176"/>
                  </a:lnTo>
                  <a:lnTo>
                    <a:pt x="10215" y="164"/>
                  </a:lnTo>
                  <a:lnTo>
                    <a:pt x="10162" y="157"/>
                  </a:lnTo>
                  <a:lnTo>
                    <a:pt x="10109" y="159"/>
                  </a:lnTo>
                  <a:lnTo>
                    <a:pt x="10056" y="166"/>
                  </a:lnTo>
                  <a:lnTo>
                    <a:pt x="10006" y="183"/>
                  </a:lnTo>
                  <a:moveTo>
                    <a:pt x="9663" y="195"/>
                  </a:moveTo>
                  <a:lnTo>
                    <a:pt x="9711" y="212"/>
                  </a:lnTo>
                  <a:lnTo>
                    <a:pt x="9759" y="221"/>
                  </a:lnTo>
                  <a:lnTo>
                    <a:pt x="9809" y="226"/>
                  </a:lnTo>
                  <a:lnTo>
                    <a:pt x="9862" y="224"/>
                  </a:lnTo>
                  <a:lnTo>
                    <a:pt x="9910" y="217"/>
                  </a:lnTo>
                  <a:lnTo>
                    <a:pt x="9960" y="202"/>
                  </a:lnTo>
                  <a:lnTo>
                    <a:pt x="10006" y="181"/>
                  </a:lnTo>
                  <a:moveTo>
                    <a:pt x="9660" y="197"/>
                  </a:moveTo>
                  <a:lnTo>
                    <a:pt x="9612" y="176"/>
                  </a:lnTo>
                  <a:lnTo>
                    <a:pt x="9560" y="164"/>
                  </a:lnTo>
                  <a:lnTo>
                    <a:pt x="9507" y="157"/>
                  </a:lnTo>
                  <a:lnTo>
                    <a:pt x="9454" y="159"/>
                  </a:lnTo>
                  <a:lnTo>
                    <a:pt x="9401" y="166"/>
                  </a:lnTo>
                  <a:lnTo>
                    <a:pt x="9351" y="183"/>
                  </a:lnTo>
                  <a:moveTo>
                    <a:pt x="9008" y="195"/>
                  </a:moveTo>
                  <a:lnTo>
                    <a:pt x="9056" y="212"/>
                  </a:lnTo>
                  <a:lnTo>
                    <a:pt x="9104" y="221"/>
                  </a:lnTo>
                  <a:lnTo>
                    <a:pt x="9154" y="226"/>
                  </a:lnTo>
                  <a:lnTo>
                    <a:pt x="9207" y="224"/>
                  </a:lnTo>
                  <a:lnTo>
                    <a:pt x="9255" y="217"/>
                  </a:lnTo>
                  <a:lnTo>
                    <a:pt x="9305" y="202"/>
                  </a:lnTo>
                  <a:lnTo>
                    <a:pt x="9351" y="181"/>
                  </a:lnTo>
                  <a:moveTo>
                    <a:pt x="9005" y="197"/>
                  </a:moveTo>
                  <a:lnTo>
                    <a:pt x="8957" y="176"/>
                  </a:lnTo>
                  <a:lnTo>
                    <a:pt x="8904" y="164"/>
                  </a:lnTo>
                  <a:lnTo>
                    <a:pt x="8852" y="157"/>
                  </a:lnTo>
                  <a:lnTo>
                    <a:pt x="8799" y="159"/>
                  </a:lnTo>
                  <a:lnTo>
                    <a:pt x="8746" y="166"/>
                  </a:lnTo>
                  <a:lnTo>
                    <a:pt x="8696" y="183"/>
                  </a:lnTo>
                  <a:moveTo>
                    <a:pt x="8352" y="195"/>
                  </a:moveTo>
                  <a:lnTo>
                    <a:pt x="8400" y="212"/>
                  </a:lnTo>
                  <a:lnTo>
                    <a:pt x="8448" y="221"/>
                  </a:lnTo>
                  <a:lnTo>
                    <a:pt x="8499" y="226"/>
                  </a:lnTo>
                  <a:lnTo>
                    <a:pt x="8552" y="224"/>
                  </a:lnTo>
                  <a:lnTo>
                    <a:pt x="8600" y="217"/>
                  </a:lnTo>
                  <a:lnTo>
                    <a:pt x="8650" y="202"/>
                  </a:lnTo>
                  <a:lnTo>
                    <a:pt x="8696" y="181"/>
                  </a:lnTo>
                  <a:moveTo>
                    <a:pt x="8350" y="197"/>
                  </a:moveTo>
                  <a:lnTo>
                    <a:pt x="8302" y="176"/>
                  </a:lnTo>
                  <a:lnTo>
                    <a:pt x="8249" y="164"/>
                  </a:lnTo>
                  <a:lnTo>
                    <a:pt x="8196" y="157"/>
                  </a:lnTo>
                  <a:lnTo>
                    <a:pt x="8144" y="159"/>
                  </a:lnTo>
                  <a:lnTo>
                    <a:pt x="8091" y="166"/>
                  </a:lnTo>
                  <a:lnTo>
                    <a:pt x="8040" y="183"/>
                  </a:lnTo>
                  <a:moveTo>
                    <a:pt x="7697" y="195"/>
                  </a:moveTo>
                  <a:lnTo>
                    <a:pt x="7745" y="212"/>
                  </a:lnTo>
                  <a:lnTo>
                    <a:pt x="7793" y="221"/>
                  </a:lnTo>
                  <a:lnTo>
                    <a:pt x="7844" y="226"/>
                  </a:lnTo>
                  <a:lnTo>
                    <a:pt x="7896" y="224"/>
                  </a:lnTo>
                  <a:lnTo>
                    <a:pt x="7944" y="217"/>
                  </a:lnTo>
                  <a:lnTo>
                    <a:pt x="7995" y="202"/>
                  </a:lnTo>
                  <a:lnTo>
                    <a:pt x="8040" y="181"/>
                  </a:lnTo>
                  <a:moveTo>
                    <a:pt x="7697" y="197"/>
                  </a:moveTo>
                  <a:lnTo>
                    <a:pt x="7649" y="176"/>
                  </a:lnTo>
                  <a:lnTo>
                    <a:pt x="7596" y="164"/>
                  </a:lnTo>
                  <a:lnTo>
                    <a:pt x="7544" y="157"/>
                  </a:lnTo>
                  <a:lnTo>
                    <a:pt x="7491" y="159"/>
                  </a:lnTo>
                  <a:lnTo>
                    <a:pt x="7438" y="166"/>
                  </a:lnTo>
                  <a:lnTo>
                    <a:pt x="7388" y="183"/>
                  </a:lnTo>
                  <a:moveTo>
                    <a:pt x="7042" y="195"/>
                  </a:moveTo>
                  <a:lnTo>
                    <a:pt x="7090" y="212"/>
                  </a:lnTo>
                  <a:lnTo>
                    <a:pt x="7138" y="221"/>
                  </a:lnTo>
                  <a:lnTo>
                    <a:pt x="7188" y="226"/>
                  </a:lnTo>
                  <a:lnTo>
                    <a:pt x="7241" y="224"/>
                  </a:lnTo>
                  <a:lnTo>
                    <a:pt x="7289" y="217"/>
                  </a:lnTo>
                  <a:lnTo>
                    <a:pt x="7340" y="202"/>
                  </a:lnTo>
                  <a:lnTo>
                    <a:pt x="7385" y="181"/>
                  </a:lnTo>
                  <a:moveTo>
                    <a:pt x="7042" y="197"/>
                  </a:moveTo>
                  <a:lnTo>
                    <a:pt x="6994" y="176"/>
                  </a:lnTo>
                  <a:lnTo>
                    <a:pt x="6941" y="164"/>
                  </a:lnTo>
                  <a:lnTo>
                    <a:pt x="6888" y="157"/>
                  </a:lnTo>
                  <a:lnTo>
                    <a:pt x="6836" y="159"/>
                  </a:lnTo>
                  <a:lnTo>
                    <a:pt x="6783" y="166"/>
                  </a:lnTo>
                  <a:lnTo>
                    <a:pt x="6732" y="183"/>
                  </a:lnTo>
                  <a:moveTo>
                    <a:pt x="6387" y="195"/>
                  </a:moveTo>
                  <a:lnTo>
                    <a:pt x="6435" y="212"/>
                  </a:lnTo>
                  <a:lnTo>
                    <a:pt x="6483" y="221"/>
                  </a:lnTo>
                  <a:lnTo>
                    <a:pt x="6533" y="226"/>
                  </a:lnTo>
                  <a:lnTo>
                    <a:pt x="6586" y="224"/>
                  </a:lnTo>
                  <a:lnTo>
                    <a:pt x="6634" y="217"/>
                  </a:lnTo>
                  <a:lnTo>
                    <a:pt x="6684" y="202"/>
                  </a:lnTo>
                  <a:lnTo>
                    <a:pt x="6730" y="181"/>
                  </a:lnTo>
                  <a:moveTo>
                    <a:pt x="6387" y="197"/>
                  </a:moveTo>
                  <a:lnTo>
                    <a:pt x="6339" y="176"/>
                  </a:lnTo>
                  <a:lnTo>
                    <a:pt x="6286" y="164"/>
                  </a:lnTo>
                  <a:lnTo>
                    <a:pt x="6233" y="157"/>
                  </a:lnTo>
                  <a:lnTo>
                    <a:pt x="6180" y="159"/>
                  </a:lnTo>
                  <a:lnTo>
                    <a:pt x="6128" y="166"/>
                  </a:lnTo>
                  <a:lnTo>
                    <a:pt x="6077" y="183"/>
                  </a:lnTo>
                  <a:moveTo>
                    <a:pt x="6077" y="183"/>
                  </a:moveTo>
                  <a:lnTo>
                    <a:pt x="6077" y="68"/>
                  </a:lnTo>
                  <a:moveTo>
                    <a:pt x="6387" y="82"/>
                  </a:moveTo>
                  <a:lnTo>
                    <a:pt x="6339" y="61"/>
                  </a:lnTo>
                  <a:lnTo>
                    <a:pt x="6286" y="49"/>
                  </a:lnTo>
                  <a:lnTo>
                    <a:pt x="6233" y="41"/>
                  </a:lnTo>
                  <a:lnTo>
                    <a:pt x="6180" y="44"/>
                  </a:lnTo>
                  <a:lnTo>
                    <a:pt x="6128" y="51"/>
                  </a:lnTo>
                  <a:lnTo>
                    <a:pt x="6077" y="6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10" name="path 11110"/>
            <p:cNvSpPr/>
            <p:nvPr/>
          </p:nvSpPr>
          <p:spPr>
            <a:xfrm>
              <a:off x="747521" y="89153"/>
              <a:ext cx="35052" cy="35052"/>
            </a:xfrm>
            <a:custGeom>
              <a:avLst/>
              <a:gdLst/>
              <a:ahLst/>
              <a:cxnLst/>
              <a:rect l="0" t="0" r="0" b="0"/>
              <a:pathLst>
                <a:path w="55" h="55">
                  <a:moveTo>
                    <a:pt x="28" y="55"/>
                  </a:moveTo>
                  <a:lnTo>
                    <a:pt x="43" y="50"/>
                  </a:lnTo>
                  <a:lnTo>
                    <a:pt x="28" y="26"/>
                  </a:lnTo>
                  <a:lnTo>
                    <a:pt x="28" y="55"/>
                  </a:lnTo>
                </a:path>
                <a:path w="55" h="55">
                  <a:moveTo>
                    <a:pt x="43" y="50"/>
                  </a:moveTo>
                  <a:lnTo>
                    <a:pt x="52" y="40"/>
                  </a:lnTo>
                  <a:lnTo>
                    <a:pt x="28" y="26"/>
                  </a:lnTo>
                  <a:lnTo>
                    <a:pt x="43" y="50"/>
                  </a:lnTo>
                </a:path>
                <a:path w="55" h="55">
                  <a:moveTo>
                    <a:pt x="52" y="40"/>
                  </a:moveTo>
                  <a:lnTo>
                    <a:pt x="55" y="26"/>
                  </a:lnTo>
                  <a:lnTo>
                    <a:pt x="28" y="26"/>
                  </a:lnTo>
                  <a:lnTo>
                    <a:pt x="52" y="40"/>
                  </a:lnTo>
                </a:path>
                <a:path w="55" h="55">
                  <a:moveTo>
                    <a:pt x="55" y="26"/>
                  </a:moveTo>
                  <a:lnTo>
                    <a:pt x="52" y="14"/>
                  </a:lnTo>
                  <a:lnTo>
                    <a:pt x="28" y="26"/>
                  </a:lnTo>
                  <a:lnTo>
                    <a:pt x="55" y="26"/>
                  </a:lnTo>
                </a:path>
                <a:path w="55" h="55">
                  <a:moveTo>
                    <a:pt x="52" y="14"/>
                  </a:moveTo>
                  <a:lnTo>
                    <a:pt x="43" y="4"/>
                  </a:lnTo>
                  <a:lnTo>
                    <a:pt x="28" y="26"/>
                  </a:lnTo>
                  <a:lnTo>
                    <a:pt x="52" y="14"/>
                  </a:lnTo>
                </a:path>
                <a:path w="55" h="55">
                  <a:moveTo>
                    <a:pt x="43" y="4"/>
                  </a:moveTo>
                  <a:lnTo>
                    <a:pt x="28" y="0"/>
                  </a:lnTo>
                  <a:lnTo>
                    <a:pt x="28" y="26"/>
                  </a:lnTo>
                  <a:lnTo>
                    <a:pt x="43" y="4"/>
                  </a:lnTo>
                </a:path>
                <a:path w="55" h="55">
                  <a:moveTo>
                    <a:pt x="28" y="0"/>
                  </a:moveTo>
                  <a:lnTo>
                    <a:pt x="14" y="4"/>
                  </a:lnTo>
                  <a:lnTo>
                    <a:pt x="28" y="26"/>
                  </a:lnTo>
                  <a:lnTo>
                    <a:pt x="28" y="0"/>
                  </a:lnTo>
                </a:path>
                <a:path w="55" h="55">
                  <a:moveTo>
                    <a:pt x="14" y="4"/>
                  </a:moveTo>
                  <a:lnTo>
                    <a:pt x="4" y="14"/>
                  </a:lnTo>
                  <a:lnTo>
                    <a:pt x="28" y="26"/>
                  </a:lnTo>
                  <a:lnTo>
                    <a:pt x="14" y="4"/>
                  </a:lnTo>
                </a:path>
                <a:path w="55" h="55">
                  <a:moveTo>
                    <a:pt x="4" y="14"/>
                  </a:moveTo>
                  <a:lnTo>
                    <a:pt x="0" y="26"/>
                  </a:lnTo>
                  <a:lnTo>
                    <a:pt x="28" y="26"/>
                  </a:lnTo>
                  <a:lnTo>
                    <a:pt x="4" y="14"/>
                  </a:lnTo>
                </a:path>
                <a:path w="55" h="55">
                  <a:moveTo>
                    <a:pt x="0" y="26"/>
                  </a:moveTo>
                  <a:lnTo>
                    <a:pt x="4" y="40"/>
                  </a:lnTo>
                  <a:lnTo>
                    <a:pt x="28" y="26"/>
                  </a:lnTo>
                  <a:lnTo>
                    <a:pt x="0" y="26"/>
                  </a:lnTo>
                </a:path>
                <a:path w="55" h="55">
                  <a:moveTo>
                    <a:pt x="4" y="40"/>
                  </a:moveTo>
                  <a:lnTo>
                    <a:pt x="14" y="50"/>
                  </a:lnTo>
                  <a:lnTo>
                    <a:pt x="28" y="26"/>
                  </a:lnTo>
                  <a:lnTo>
                    <a:pt x="4" y="40"/>
                  </a:lnTo>
                </a:path>
                <a:path w="55" h="55">
                  <a:moveTo>
                    <a:pt x="14" y="50"/>
                  </a:moveTo>
                  <a:lnTo>
                    <a:pt x="28" y="55"/>
                  </a:lnTo>
                  <a:lnTo>
                    <a:pt x="28" y="26"/>
                  </a:lnTo>
                  <a:lnTo>
                    <a:pt x="14" y="50"/>
                  </a:lnTo>
                </a:path>
                <a:path w="55" h="55">
                  <a:moveTo>
                    <a:pt x="28" y="55"/>
                  </a:moveTo>
                  <a:lnTo>
                    <a:pt x="43" y="50"/>
                  </a:lnTo>
                  <a:lnTo>
                    <a:pt x="28" y="26"/>
                  </a:lnTo>
                  <a:lnTo>
                    <a:pt x="28" y="55"/>
                  </a:lnTo>
                </a:path>
                <a:path w="55" h="55">
                  <a:moveTo>
                    <a:pt x="43" y="50"/>
                  </a:moveTo>
                  <a:lnTo>
                    <a:pt x="52" y="40"/>
                  </a:lnTo>
                  <a:lnTo>
                    <a:pt x="28" y="26"/>
                  </a:lnTo>
                  <a:lnTo>
                    <a:pt x="43" y="50"/>
                  </a:lnTo>
                </a:path>
                <a:path w="55" h="55">
                  <a:moveTo>
                    <a:pt x="52" y="40"/>
                  </a:moveTo>
                  <a:lnTo>
                    <a:pt x="55" y="26"/>
                  </a:lnTo>
                  <a:lnTo>
                    <a:pt x="28" y="26"/>
                  </a:lnTo>
                  <a:lnTo>
                    <a:pt x="52" y="40"/>
                  </a:lnTo>
                </a:path>
                <a:path w="55" h="55">
                  <a:moveTo>
                    <a:pt x="55" y="26"/>
                  </a:moveTo>
                  <a:lnTo>
                    <a:pt x="52" y="14"/>
                  </a:lnTo>
                  <a:lnTo>
                    <a:pt x="28" y="26"/>
                  </a:lnTo>
                  <a:lnTo>
                    <a:pt x="55" y="26"/>
                  </a:lnTo>
                </a:path>
                <a:path w="55" h="55">
                  <a:moveTo>
                    <a:pt x="52" y="14"/>
                  </a:moveTo>
                  <a:lnTo>
                    <a:pt x="43" y="4"/>
                  </a:lnTo>
                  <a:lnTo>
                    <a:pt x="28" y="26"/>
                  </a:lnTo>
                  <a:lnTo>
                    <a:pt x="52" y="14"/>
                  </a:lnTo>
                </a:path>
                <a:path w="55" h="55">
                  <a:moveTo>
                    <a:pt x="43" y="4"/>
                  </a:moveTo>
                  <a:lnTo>
                    <a:pt x="28" y="0"/>
                  </a:lnTo>
                  <a:lnTo>
                    <a:pt x="28" y="26"/>
                  </a:lnTo>
                  <a:lnTo>
                    <a:pt x="43" y="4"/>
                  </a:lnTo>
                </a:path>
                <a:path w="55" h="55">
                  <a:moveTo>
                    <a:pt x="28" y="0"/>
                  </a:moveTo>
                  <a:lnTo>
                    <a:pt x="14" y="4"/>
                  </a:lnTo>
                  <a:lnTo>
                    <a:pt x="28" y="26"/>
                  </a:lnTo>
                  <a:lnTo>
                    <a:pt x="28" y="0"/>
                  </a:lnTo>
                </a:path>
                <a:path w="55" h="55">
                  <a:moveTo>
                    <a:pt x="14" y="4"/>
                  </a:moveTo>
                  <a:lnTo>
                    <a:pt x="4" y="14"/>
                  </a:lnTo>
                  <a:lnTo>
                    <a:pt x="28" y="26"/>
                  </a:lnTo>
                  <a:lnTo>
                    <a:pt x="14" y="4"/>
                  </a:lnTo>
                </a:path>
                <a:path w="55" h="55">
                  <a:moveTo>
                    <a:pt x="4" y="14"/>
                  </a:moveTo>
                  <a:lnTo>
                    <a:pt x="0" y="26"/>
                  </a:lnTo>
                  <a:lnTo>
                    <a:pt x="28" y="26"/>
                  </a:lnTo>
                  <a:lnTo>
                    <a:pt x="4" y="14"/>
                  </a:lnTo>
                </a:path>
                <a:path w="55" h="55">
                  <a:moveTo>
                    <a:pt x="0" y="26"/>
                  </a:moveTo>
                  <a:lnTo>
                    <a:pt x="4" y="40"/>
                  </a:lnTo>
                  <a:lnTo>
                    <a:pt x="28" y="26"/>
                  </a:lnTo>
                  <a:lnTo>
                    <a:pt x="0" y="26"/>
                  </a:lnTo>
                </a:path>
                <a:path w="55" h="55">
                  <a:moveTo>
                    <a:pt x="4" y="40"/>
                  </a:moveTo>
                  <a:lnTo>
                    <a:pt x="14" y="50"/>
                  </a:lnTo>
                  <a:lnTo>
                    <a:pt x="28" y="26"/>
                  </a:lnTo>
                  <a:lnTo>
                    <a:pt x="4" y="40"/>
                  </a:lnTo>
                </a:path>
                <a:path w="55" h="55">
                  <a:moveTo>
                    <a:pt x="14" y="50"/>
                  </a:moveTo>
                  <a:lnTo>
                    <a:pt x="28" y="55"/>
                  </a:lnTo>
                  <a:lnTo>
                    <a:pt x="28" y="26"/>
                  </a:lnTo>
                  <a:lnTo>
                    <a:pt x="14" y="5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12" name="path 11112"/>
            <p:cNvSpPr/>
            <p:nvPr/>
          </p:nvSpPr>
          <p:spPr>
            <a:xfrm>
              <a:off x="8752332" y="95249"/>
              <a:ext cx="1523" cy="73152"/>
            </a:xfrm>
            <a:custGeom>
              <a:avLst/>
              <a:gdLst/>
              <a:ahLst/>
              <a:cxnLst/>
              <a:rect l="0" t="0" r="0" b="0"/>
              <a:pathLst>
                <a:path w="2" h="115">
                  <a:moveTo>
                    <a:pt x="1" y="0"/>
                  </a:moveTo>
                  <a:lnTo>
                    <a:pt x="1" y="11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14" name="path 11114"/>
            <p:cNvSpPr/>
            <p:nvPr/>
          </p:nvSpPr>
          <p:spPr>
            <a:xfrm>
              <a:off x="8745474" y="95249"/>
              <a:ext cx="13716" cy="73152"/>
            </a:xfrm>
            <a:custGeom>
              <a:avLst/>
              <a:gdLst/>
              <a:ahLst/>
              <a:cxnLst/>
              <a:rect l="0" t="0" r="0" b="0"/>
              <a:pathLst>
                <a:path w="21" h="115">
                  <a:moveTo>
                    <a:pt x="12" y="115"/>
                  </a:moveTo>
                  <a:lnTo>
                    <a:pt x="0" y="45"/>
                  </a:lnTo>
                  <a:lnTo>
                    <a:pt x="21" y="45"/>
                  </a:lnTo>
                  <a:lnTo>
                    <a:pt x="12" y="115"/>
                  </a:lnTo>
                </a:path>
                <a:path w="21" h="115">
                  <a:moveTo>
                    <a:pt x="0" y="67"/>
                  </a:moveTo>
                  <a:lnTo>
                    <a:pt x="12" y="0"/>
                  </a:lnTo>
                  <a:lnTo>
                    <a:pt x="21" y="67"/>
                  </a:lnTo>
                  <a:lnTo>
                    <a:pt x="0" y="6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16" name="path 11116"/>
            <p:cNvSpPr/>
            <p:nvPr/>
          </p:nvSpPr>
          <p:spPr>
            <a:xfrm>
              <a:off x="3678936" y="0"/>
              <a:ext cx="5116830" cy="149351"/>
            </a:xfrm>
            <a:custGeom>
              <a:avLst/>
              <a:gdLst/>
              <a:ahLst/>
              <a:cxnLst/>
              <a:rect l="0" t="0" r="0" b="0"/>
              <a:pathLst>
                <a:path w="8058" h="235">
                  <a:moveTo>
                    <a:pt x="7436" y="149"/>
                  </a:moveTo>
                  <a:lnTo>
                    <a:pt x="8058" y="149"/>
                  </a:lnTo>
                  <a:moveTo>
                    <a:pt x="7698" y="193"/>
                  </a:moveTo>
                  <a:lnTo>
                    <a:pt x="7707" y="214"/>
                  </a:lnTo>
                  <a:lnTo>
                    <a:pt x="7738" y="226"/>
                  </a:lnTo>
                  <a:lnTo>
                    <a:pt x="7786" y="233"/>
                  </a:lnTo>
                  <a:lnTo>
                    <a:pt x="7815" y="233"/>
                  </a:lnTo>
                  <a:lnTo>
                    <a:pt x="7863" y="226"/>
                  </a:lnTo>
                  <a:lnTo>
                    <a:pt x="7892" y="214"/>
                  </a:lnTo>
                  <a:lnTo>
                    <a:pt x="7901" y="193"/>
                  </a:lnTo>
                  <a:lnTo>
                    <a:pt x="7901" y="178"/>
                  </a:lnTo>
                  <a:lnTo>
                    <a:pt x="7892" y="159"/>
                  </a:lnTo>
                  <a:lnTo>
                    <a:pt x="7863" y="145"/>
                  </a:lnTo>
                  <a:lnTo>
                    <a:pt x="7815" y="137"/>
                  </a:lnTo>
                  <a:lnTo>
                    <a:pt x="7786" y="137"/>
                  </a:lnTo>
                  <a:lnTo>
                    <a:pt x="7738" y="145"/>
                  </a:lnTo>
                  <a:lnTo>
                    <a:pt x="7707" y="159"/>
                  </a:lnTo>
                  <a:lnTo>
                    <a:pt x="7698" y="178"/>
                  </a:lnTo>
                  <a:lnTo>
                    <a:pt x="7698" y="193"/>
                  </a:lnTo>
                  <a:close/>
                  <a:moveTo>
                    <a:pt x="7698" y="56"/>
                  </a:moveTo>
                  <a:lnTo>
                    <a:pt x="7707" y="75"/>
                  </a:lnTo>
                  <a:lnTo>
                    <a:pt x="7738" y="89"/>
                  </a:lnTo>
                  <a:lnTo>
                    <a:pt x="7786" y="97"/>
                  </a:lnTo>
                  <a:lnTo>
                    <a:pt x="7815" y="97"/>
                  </a:lnTo>
                  <a:lnTo>
                    <a:pt x="7863" y="89"/>
                  </a:lnTo>
                  <a:lnTo>
                    <a:pt x="7892" y="75"/>
                  </a:lnTo>
                  <a:lnTo>
                    <a:pt x="7901" y="56"/>
                  </a:lnTo>
                  <a:lnTo>
                    <a:pt x="7901" y="41"/>
                  </a:lnTo>
                  <a:lnTo>
                    <a:pt x="7892" y="20"/>
                  </a:lnTo>
                  <a:lnTo>
                    <a:pt x="7863" y="8"/>
                  </a:lnTo>
                  <a:lnTo>
                    <a:pt x="7815" y="1"/>
                  </a:lnTo>
                  <a:lnTo>
                    <a:pt x="7786" y="1"/>
                  </a:lnTo>
                  <a:lnTo>
                    <a:pt x="7738" y="8"/>
                  </a:lnTo>
                  <a:lnTo>
                    <a:pt x="7707" y="20"/>
                  </a:lnTo>
                  <a:lnTo>
                    <a:pt x="7698" y="41"/>
                  </a:lnTo>
                  <a:lnTo>
                    <a:pt x="7698" y="56"/>
                  </a:lnTo>
                  <a:close/>
                  <a:moveTo>
                    <a:pt x="1" y="190"/>
                  </a:moveTo>
                  <a:lnTo>
                    <a:pt x="1" y="188"/>
                  </a:lnTo>
                  <a:moveTo>
                    <a:pt x="1" y="77"/>
                  </a:moveTo>
                  <a:lnTo>
                    <a:pt x="1" y="19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18" name="path 11118"/>
            <p:cNvSpPr/>
            <p:nvPr/>
          </p:nvSpPr>
          <p:spPr>
            <a:xfrm>
              <a:off x="3672078" y="78485"/>
              <a:ext cx="15240" cy="42671"/>
            </a:xfrm>
            <a:custGeom>
              <a:avLst/>
              <a:gdLst/>
              <a:ahLst/>
              <a:cxnLst/>
              <a:rect l="0" t="0" r="0" b="0"/>
              <a:pathLst>
                <a:path w="24" h="67">
                  <a:moveTo>
                    <a:pt x="11" y="67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11" y="6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20" name="path 11120"/>
            <p:cNvSpPr/>
            <p:nvPr/>
          </p:nvSpPr>
          <p:spPr>
            <a:xfrm>
              <a:off x="3329178" y="120395"/>
              <a:ext cx="393191" cy="1523"/>
            </a:xfrm>
            <a:custGeom>
              <a:avLst/>
              <a:gdLst/>
              <a:ahLst/>
              <a:cxnLst/>
              <a:rect l="0" t="0" r="0" b="0"/>
              <a:pathLst>
                <a:path w="619" h="2">
                  <a:moveTo>
                    <a:pt x="0" y="1"/>
                  </a:moveTo>
                  <a:lnTo>
                    <a:pt x="619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22" name="path 11122"/>
            <p:cNvSpPr/>
            <p:nvPr/>
          </p:nvSpPr>
          <p:spPr>
            <a:xfrm>
              <a:off x="3672078" y="49529"/>
              <a:ext cx="15240" cy="42672"/>
            </a:xfrm>
            <a:custGeom>
              <a:avLst/>
              <a:gdLst/>
              <a:ahLst/>
              <a:cxnLst/>
              <a:rect l="0" t="0" r="0" b="0"/>
              <a:pathLst>
                <a:path w="24" h="67">
                  <a:moveTo>
                    <a:pt x="0" y="67"/>
                  </a:moveTo>
                  <a:lnTo>
                    <a:pt x="11" y="0"/>
                  </a:lnTo>
                  <a:lnTo>
                    <a:pt x="24" y="67"/>
                  </a:lnTo>
                  <a:lnTo>
                    <a:pt x="0" y="6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24" name="path 11124"/>
            <p:cNvSpPr/>
            <p:nvPr/>
          </p:nvSpPr>
          <p:spPr>
            <a:xfrm>
              <a:off x="3329178" y="48767"/>
              <a:ext cx="393191" cy="99059"/>
            </a:xfrm>
            <a:custGeom>
              <a:avLst/>
              <a:gdLst/>
              <a:ahLst/>
              <a:cxnLst/>
              <a:rect l="0" t="0" r="0" b="0"/>
              <a:pathLst>
                <a:path w="619" h="155">
                  <a:moveTo>
                    <a:pt x="0" y="1"/>
                  </a:moveTo>
                  <a:lnTo>
                    <a:pt x="619" y="1"/>
                  </a:lnTo>
                  <a:moveTo>
                    <a:pt x="446" y="147"/>
                  </a:moveTo>
                  <a:lnTo>
                    <a:pt x="455" y="154"/>
                  </a:lnTo>
                  <a:lnTo>
                    <a:pt x="465" y="147"/>
                  </a:lnTo>
                  <a:lnTo>
                    <a:pt x="455" y="14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126" name="path 11126"/>
          <p:cNvSpPr/>
          <p:nvPr/>
        </p:nvSpPr>
        <p:spPr>
          <a:xfrm>
            <a:off x="1331976" y="4302505"/>
            <a:ext cx="13083539" cy="1523"/>
          </a:xfrm>
          <a:custGeom>
            <a:avLst/>
            <a:gdLst/>
            <a:ahLst/>
            <a:cxnLst/>
            <a:rect l="0" t="0" r="0" b="0"/>
            <a:pathLst>
              <a:path w="20603" h="2">
                <a:moveTo>
                  <a:pt x="20603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128" name="path 11128"/>
          <p:cNvSpPr/>
          <p:nvPr/>
        </p:nvSpPr>
        <p:spPr>
          <a:xfrm>
            <a:off x="7224521" y="4151630"/>
            <a:ext cx="118872" cy="242315"/>
          </a:xfrm>
          <a:custGeom>
            <a:avLst/>
            <a:gdLst/>
            <a:ahLst/>
            <a:cxnLst/>
            <a:rect l="0" t="0" r="0" b="0"/>
            <a:pathLst>
              <a:path w="187" h="381">
                <a:moveTo>
                  <a:pt x="186" y="85"/>
                </a:moveTo>
                <a:lnTo>
                  <a:pt x="186" y="15"/>
                </a:lnTo>
                <a:lnTo>
                  <a:pt x="106" y="8"/>
                </a:lnTo>
                <a:lnTo>
                  <a:pt x="114" y="15"/>
                </a:lnTo>
                <a:lnTo>
                  <a:pt x="123" y="34"/>
                </a:lnTo>
                <a:lnTo>
                  <a:pt x="123" y="56"/>
                </a:lnTo>
                <a:lnTo>
                  <a:pt x="114" y="77"/>
                </a:lnTo>
                <a:lnTo>
                  <a:pt x="97" y="92"/>
                </a:lnTo>
                <a:lnTo>
                  <a:pt x="70" y="99"/>
                </a:lnTo>
                <a:lnTo>
                  <a:pt x="54" y="99"/>
                </a:lnTo>
                <a:lnTo>
                  <a:pt x="27" y="92"/>
                </a:lnTo>
                <a:lnTo>
                  <a:pt x="8" y="77"/>
                </a:lnTo>
                <a:lnTo>
                  <a:pt x="1" y="56"/>
                </a:lnTo>
                <a:lnTo>
                  <a:pt x="1" y="34"/>
                </a:lnTo>
                <a:lnTo>
                  <a:pt x="8" y="15"/>
                </a:lnTo>
                <a:lnTo>
                  <a:pt x="18" y="8"/>
                </a:lnTo>
                <a:lnTo>
                  <a:pt x="34" y="1"/>
                </a:lnTo>
                <a:moveTo>
                  <a:pt x="186" y="183"/>
                </a:moveTo>
                <a:lnTo>
                  <a:pt x="176" y="161"/>
                </a:lnTo>
                <a:lnTo>
                  <a:pt x="150" y="147"/>
                </a:lnTo>
                <a:lnTo>
                  <a:pt x="106" y="140"/>
                </a:lnTo>
                <a:lnTo>
                  <a:pt x="80" y="140"/>
                </a:lnTo>
                <a:lnTo>
                  <a:pt x="34" y="147"/>
                </a:lnTo>
                <a:lnTo>
                  <a:pt x="8" y="161"/>
                </a:lnTo>
                <a:lnTo>
                  <a:pt x="1" y="183"/>
                </a:lnTo>
                <a:lnTo>
                  <a:pt x="1" y="197"/>
                </a:lnTo>
                <a:lnTo>
                  <a:pt x="8" y="219"/>
                </a:lnTo>
                <a:lnTo>
                  <a:pt x="34" y="233"/>
                </a:lnTo>
                <a:lnTo>
                  <a:pt x="80" y="241"/>
                </a:lnTo>
                <a:lnTo>
                  <a:pt x="106" y="241"/>
                </a:lnTo>
                <a:lnTo>
                  <a:pt x="150" y="233"/>
                </a:lnTo>
                <a:lnTo>
                  <a:pt x="176" y="219"/>
                </a:lnTo>
                <a:lnTo>
                  <a:pt x="186" y="197"/>
                </a:lnTo>
                <a:lnTo>
                  <a:pt x="186" y="183"/>
                </a:lnTo>
                <a:close/>
                <a:moveTo>
                  <a:pt x="186" y="325"/>
                </a:moveTo>
                <a:lnTo>
                  <a:pt x="176" y="303"/>
                </a:lnTo>
                <a:lnTo>
                  <a:pt x="150" y="289"/>
                </a:lnTo>
                <a:lnTo>
                  <a:pt x="106" y="281"/>
                </a:lnTo>
                <a:lnTo>
                  <a:pt x="80" y="281"/>
                </a:lnTo>
                <a:lnTo>
                  <a:pt x="34" y="289"/>
                </a:lnTo>
                <a:lnTo>
                  <a:pt x="8" y="303"/>
                </a:lnTo>
                <a:lnTo>
                  <a:pt x="1" y="325"/>
                </a:lnTo>
                <a:lnTo>
                  <a:pt x="1" y="339"/>
                </a:lnTo>
                <a:lnTo>
                  <a:pt x="8" y="358"/>
                </a:lnTo>
                <a:lnTo>
                  <a:pt x="34" y="373"/>
                </a:lnTo>
                <a:lnTo>
                  <a:pt x="80" y="380"/>
                </a:lnTo>
                <a:lnTo>
                  <a:pt x="106" y="380"/>
                </a:lnTo>
                <a:lnTo>
                  <a:pt x="150" y="373"/>
                </a:lnTo>
                <a:lnTo>
                  <a:pt x="176" y="358"/>
                </a:lnTo>
                <a:lnTo>
                  <a:pt x="186" y="339"/>
                </a:lnTo>
                <a:lnTo>
                  <a:pt x="186" y="325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130" name="path 11130"/>
          <p:cNvSpPr/>
          <p:nvPr/>
        </p:nvSpPr>
        <p:spPr>
          <a:xfrm>
            <a:off x="10859262" y="4151630"/>
            <a:ext cx="118871" cy="242315"/>
          </a:xfrm>
          <a:custGeom>
            <a:avLst/>
            <a:gdLst/>
            <a:ahLst/>
            <a:cxnLst/>
            <a:rect l="0" t="0" r="0" b="0"/>
            <a:pathLst>
              <a:path w="187" h="381">
                <a:moveTo>
                  <a:pt x="185" y="85"/>
                </a:moveTo>
                <a:lnTo>
                  <a:pt x="185" y="15"/>
                </a:lnTo>
                <a:lnTo>
                  <a:pt x="106" y="8"/>
                </a:lnTo>
                <a:lnTo>
                  <a:pt x="113" y="15"/>
                </a:lnTo>
                <a:lnTo>
                  <a:pt x="123" y="34"/>
                </a:lnTo>
                <a:lnTo>
                  <a:pt x="123" y="56"/>
                </a:lnTo>
                <a:lnTo>
                  <a:pt x="113" y="77"/>
                </a:lnTo>
                <a:lnTo>
                  <a:pt x="97" y="92"/>
                </a:lnTo>
                <a:lnTo>
                  <a:pt x="70" y="99"/>
                </a:lnTo>
                <a:lnTo>
                  <a:pt x="53" y="99"/>
                </a:lnTo>
                <a:lnTo>
                  <a:pt x="27" y="92"/>
                </a:lnTo>
                <a:lnTo>
                  <a:pt x="8" y="77"/>
                </a:lnTo>
                <a:lnTo>
                  <a:pt x="1" y="56"/>
                </a:lnTo>
                <a:lnTo>
                  <a:pt x="1" y="34"/>
                </a:lnTo>
                <a:lnTo>
                  <a:pt x="8" y="15"/>
                </a:lnTo>
                <a:lnTo>
                  <a:pt x="17" y="8"/>
                </a:lnTo>
                <a:lnTo>
                  <a:pt x="34" y="1"/>
                </a:lnTo>
                <a:moveTo>
                  <a:pt x="185" y="226"/>
                </a:moveTo>
                <a:lnTo>
                  <a:pt x="185" y="154"/>
                </a:lnTo>
                <a:lnTo>
                  <a:pt x="106" y="147"/>
                </a:lnTo>
                <a:lnTo>
                  <a:pt x="113" y="154"/>
                </a:lnTo>
                <a:lnTo>
                  <a:pt x="123" y="176"/>
                </a:lnTo>
                <a:lnTo>
                  <a:pt x="123" y="197"/>
                </a:lnTo>
                <a:lnTo>
                  <a:pt x="113" y="219"/>
                </a:lnTo>
                <a:lnTo>
                  <a:pt x="97" y="233"/>
                </a:lnTo>
                <a:lnTo>
                  <a:pt x="70" y="241"/>
                </a:lnTo>
                <a:lnTo>
                  <a:pt x="53" y="241"/>
                </a:lnTo>
                <a:lnTo>
                  <a:pt x="27" y="233"/>
                </a:lnTo>
                <a:lnTo>
                  <a:pt x="8" y="219"/>
                </a:lnTo>
                <a:lnTo>
                  <a:pt x="1" y="197"/>
                </a:lnTo>
                <a:lnTo>
                  <a:pt x="1" y="176"/>
                </a:lnTo>
                <a:lnTo>
                  <a:pt x="8" y="154"/>
                </a:lnTo>
                <a:lnTo>
                  <a:pt x="17" y="147"/>
                </a:lnTo>
                <a:lnTo>
                  <a:pt x="34" y="140"/>
                </a:lnTo>
                <a:moveTo>
                  <a:pt x="185" y="325"/>
                </a:moveTo>
                <a:lnTo>
                  <a:pt x="176" y="303"/>
                </a:lnTo>
                <a:lnTo>
                  <a:pt x="149" y="289"/>
                </a:lnTo>
                <a:lnTo>
                  <a:pt x="106" y="281"/>
                </a:lnTo>
                <a:lnTo>
                  <a:pt x="80" y="281"/>
                </a:lnTo>
                <a:lnTo>
                  <a:pt x="34" y="289"/>
                </a:lnTo>
                <a:lnTo>
                  <a:pt x="8" y="303"/>
                </a:lnTo>
                <a:lnTo>
                  <a:pt x="1" y="325"/>
                </a:lnTo>
                <a:lnTo>
                  <a:pt x="1" y="339"/>
                </a:lnTo>
                <a:lnTo>
                  <a:pt x="8" y="358"/>
                </a:lnTo>
                <a:lnTo>
                  <a:pt x="34" y="373"/>
                </a:lnTo>
                <a:lnTo>
                  <a:pt x="80" y="380"/>
                </a:lnTo>
                <a:lnTo>
                  <a:pt x="106" y="380"/>
                </a:lnTo>
                <a:lnTo>
                  <a:pt x="149" y="373"/>
                </a:lnTo>
                <a:lnTo>
                  <a:pt x="176" y="358"/>
                </a:lnTo>
                <a:lnTo>
                  <a:pt x="185" y="339"/>
                </a:lnTo>
                <a:lnTo>
                  <a:pt x="185" y="325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132" name="path 11132"/>
          <p:cNvSpPr/>
          <p:nvPr/>
        </p:nvSpPr>
        <p:spPr>
          <a:xfrm>
            <a:off x="3588257" y="4240022"/>
            <a:ext cx="118872" cy="153923"/>
          </a:xfrm>
          <a:custGeom>
            <a:avLst/>
            <a:gdLst/>
            <a:ahLst/>
            <a:cxnLst/>
            <a:rect l="0" t="0" r="0" b="0"/>
            <a:pathLst>
              <a:path w="187" h="242">
                <a:moveTo>
                  <a:pt x="186" y="87"/>
                </a:moveTo>
                <a:lnTo>
                  <a:pt x="186" y="15"/>
                </a:lnTo>
                <a:lnTo>
                  <a:pt x="106" y="8"/>
                </a:lnTo>
                <a:lnTo>
                  <a:pt x="116" y="15"/>
                </a:lnTo>
                <a:lnTo>
                  <a:pt x="126" y="37"/>
                </a:lnTo>
                <a:lnTo>
                  <a:pt x="126" y="58"/>
                </a:lnTo>
                <a:lnTo>
                  <a:pt x="116" y="80"/>
                </a:lnTo>
                <a:lnTo>
                  <a:pt x="99" y="94"/>
                </a:lnTo>
                <a:lnTo>
                  <a:pt x="73" y="101"/>
                </a:lnTo>
                <a:lnTo>
                  <a:pt x="54" y="101"/>
                </a:lnTo>
                <a:lnTo>
                  <a:pt x="27" y="94"/>
                </a:lnTo>
                <a:lnTo>
                  <a:pt x="10" y="80"/>
                </a:lnTo>
                <a:lnTo>
                  <a:pt x="1" y="58"/>
                </a:lnTo>
                <a:lnTo>
                  <a:pt x="1" y="37"/>
                </a:lnTo>
                <a:lnTo>
                  <a:pt x="10" y="15"/>
                </a:lnTo>
                <a:lnTo>
                  <a:pt x="20" y="8"/>
                </a:lnTo>
                <a:lnTo>
                  <a:pt x="37" y="1"/>
                </a:lnTo>
                <a:moveTo>
                  <a:pt x="186" y="185"/>
                </a:moveTo>
                <a:lnTo>
                  <a:pt x="178" y="164"/>
                </a:lnTo>
                <a:lnTo>
                  <a:pt x="152" y="149"/>
                </a:lnTo>
                <a:lnTo>
                  <a:pt x="106" y="142"/>
                </a:lnTo>
                <a:lnTo>
                  <a:pt x="80" y="142"/>
                </a:lnTo>
                <a:lnTo>
                  <a:pt x="37" y="149"/>
                </a:lnTo>
                <a:lnTo>
                  <a:pt x="10" y="164"/>
                </a:lnTo>
                <a:lnTo>
                  <a:pt x="1" y="185"/>
                </a:lnTo>
                <a:lnTo>
                  <a:pt x="1" y="200"/>
                </a:lnTo>
                <a:lnTo>
                  <a:pt x="10" y="219"/>
                </a:lnTo>
                <a:lnTo>
                  <a:pt x="37" y="233"/>
                </a:lnTo>
                <a:lnTo>
                  <a:pt x="80" y="241"/>
                </a:lnTo>
                <a:lnTo>
                  <a:pt x="106" y="241"/>
                </a:lnTo>
                <a:lnTo>
                  <a:pt x="152" y="233"/>
                </a:lnTo>
                <a:lnTo>
                  <a:pt x="178" y="219"/>
                </a:lnTo>
                <a:lnTo>
                  <a:pt x="186" y="200"/>
                </a:lnTo>
                <a:lnTo>
                  <a:pt x="186" y="185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20" name="group 520"/>
          <p:cNvGrpSpPr/>
          <p:nvPr/>
        </p:nvGrpSpPr>
        <p:grpSpPr>
          <a:xfrm rot="21600000">
            <a:off x="1331976" y="4369562"/>
            <a:ext cx="13083539" cy="28955"/>
            <a:chOff x="0" y="0"/>
            <a:chExt cx="13083539" cy="28955"/>
          </a:xfrm>
        </p:grpSpPr>
        <p:sp>
          <p:nvSpPr>
            <p:cNvPr id="11134" name="path 11134"/>
            <p:cNvSpPr/>
            <p:nvPr/>
          </p:nvSpPr>
          <p:spPr>
            <a:xfrm>
              <a:off x="0" y="27431"/>
              <a:ext cx="13083539" cy="1523"/>
            </a:xfrm>
            <a:custGeom>
              <a:avLst/>
              <a:gdLst/>
              <a:ahLst/>
              <a:cxnLst/>
              <a:rect l="0" t="0" r="0" b="0"/>
              <a:pathLst>
                <a:path w="20603" h="2">
                  <a:moveTo>
                    <a:pt x="0" y="1"/>
                  </a:moveTo>
                  <a:lnTo>
                    <a:pt x="20603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36" name="path 11136"/>
            <p:cNvSpPr/>
            <p:nvPr/>
          </p:nvSpPr>
          <p:spPr>
            <a:xfrm>
              <a:off x="0" y="0"/>
              <a:ext cx="13083539" cy="1523"/>
            </a:xfrm>
            <a:custGeom>
              <a:avLst/>
              <a:gdLst/>
              <a:ahLst/>
              <a:cxnLst/>
              <a:rect l="0" t="0" r="0" b="0"/>
              <a:pathLst>
                <a:path w="20603" h="2">
                  <a:moveTo>
                    <a:pt x="20603" y="1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138" name="path 11138"/>
          <p:cNvSpPr/>
          <p:nvPr/>
        </p:nvSpPr>
        <p:spPr>
          <a:xfrm>
            <a:off x="1331976" y="4374896"/>
            <a:ext cx="794004" cy="284988"/>
          </a:xfrm>
          <a:custGeom>
            <a:avLst/>
            <a:gdLst/>
            <a:ahLst/>
            <a:cxnLst/>
            <a:rect l="0" t="0" r="0" b="0"/>
            <a:pathLst>
              <a:path w="1250" h="448">
                <a:moveTo>
                  <a:pt x="1250" y="33"/>
                </a:moveTo>
                <a:lnTo>
                  <a:pt x="1238" y="0"/>
                </a:lnTo>
                <a:lnTo>
                  <a:pt x="1185" y="55"/>
                </a:lnTo>
                <a:lnTo>
                  <a:pt x="1250" y="33"/>
                </a:lnTo>
              </a:path>
              <a:path w="1250" h="448">
                <a:moveTo>
                  <a:pt x="1238" y="0"/>
                </a:moveTo>
                <a:lnTo>
                  <a:pt x="1185" y="55"/>
                </a:lnTo>
                <a:lnTo>
                  <a:pt x="1173" y="21"/>
                </a:lnTo>
                <a:lnTo>
                  <a:pt x="1238" y="0"/>
                </a:lnTo>
              </a:path>
              <a:path w="1250" h="448">
                <a:moveTo>
                  <a:pt x="0" y="412"/>
                </a:moveTo>
                <a:lnTo>
                  <a:pt x="0" y="448"/>
                </a:lnTo>
                <a:lnTo>
                  <a:pt x="1173" y="21"/>
                </a:lnTo>
                <a:lnTo>
                  <a:pt x="0" y="412"/>
                </a:lnTo>
              </a:path>
              <a:path w="1250" h="448">
                <a:moveTo>
                  <a:pt x="0" y="448"/>
                </a:moveTo>
                <a:lnTo>
                  <a:pt x="1173" y="21"/>
                </a:lnTo>
                <a:lnTo>
                  <a:pt x="1185" y="55"/>
                </a:lnTo>
                <a:lnTo>
                  <a:pt x="0" y="448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22" name="group 522"/>
          <p:cNvGrpSpPr/>
          <p:nvPr/>
        </p:nvGrpSpPr>
        <p:grpSpPr>
          <a:xfrm rot="21600000">
            <a:off x="1331974" y="4529582"/>
            <a:ext cx="3350515" cy="372621"/>
            <a:chOff x="0" y="0"/>
            <a:chExt cx="3350515" cy="372621"/>
          </a:xfrm>
        </p:grpSpPr>
        <p:sp>
          <p:nvSpPr>
            <p:cNvPr id="11140" name="path 11140"/>
            <p:cNvSpPr/>
            <p:nvPr/>
          </p:nvSpPr>
          <p:spPr>
            <a:xfrm>
              <a:off x="0" y="0"/>
              <a:ext cx="3349753" cy="329184"/>
            </a:xfrm>
            <a:custGeom>
              <a:avLst/>
              <a:gdLst/>
              <a:ahLst/>
              <a:cxnLst/>
              <a:rect l="0" t="0" r="0" b="0"/>
              <a:pathLst>
                <a:path w="5275" h="518">
                  <a:moveTo>
                    <a:pt x="0" y="205"/>
                  </a:moveTo>
                  <a:lnTo>
                    <a:pt x="4644" y="207"/>
                  </a:lnTo>
                  <a:lnTo>
                    <a:pt x="4644" y="1"/>
                  </a:lnTo>
                  <a:lnTo>
                    <a:pt x="5275" y="1"/>
                  </a:lnTo>
                  <a:moveTo>
                    <a:pt x="5272" y="517"/>
                  </a:moveTo>
                  <a:lnTo>
                    <a:pt x="0" y="50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42" name="path 11142"/>
            <p:cNvSpPr/>
            <p:nvPr/>
          </p:nvSpPr>
          <p:spPr>
            <a:xfrm>
              <a:off x="3304033" y="320802"/>
              <a:ext cx="44195" cy="15240"/>
            </a:xfrm>
            <a:custGeom>
              <a:avLst/>
              <a:gdLst/>
              <a:ahLst/>
              <a:cxnLst/>
              <a:rect l="0" t="0" r="0" b="0"/>
              <a:pathLst>
                <a:path w="69" h="24">
                  <a:moveTo>
                    <a:pt x="2" y="0"/>
                  </a:moveTo>
                  <a:lnTo>
                    <a:pt x="69" y="12"/>
                  </a:lnTo>
                  <a:lnTo>
                    <a:pt x="0" y="24"/>
                  </a:lnTo>
                  <a:lnTo>
                    <a:pt x="2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44" name="path 11144"/>
            <p:cNvSpPr/>
            <p:nvPr/>
          </p:nvSpPr>
          <p:spPr>
            <a:xfrm>
              <a:off x="159258" y="52574"/>
              <a:ext cx="3191257" cy="320047"/>
            </a:xfrm>
            <a:custGeom>
              <a:avLst/>
              <a:gdLst/>
              <a:ahLst/>
              <a:cxnLst/>
              <a:rect l="0" t="0" r="0" b="0"/>
              <a:pathLst>
                <a:path w="5025" h="504">
                  <a:moveTo>
                    <a:pt x="5024" y="0"/>
                  </a:moveTo>
                  <a:lnTo>
                    <a:pt x="5022" y="504"/>
                  </a:lnTo>
                  <a:moveTo>
                    <a:pt x="34" y="132"/>
                  </a:moveTo>
                  <a:lnTo>
                    <a:pt x="13" y="141"/>
                  </a:lnTo>
                  <a:lnTo>
                    <a:pt x="6" y="160"/>
                  </a:lnTo>
                  <a:lnTo>
                    <a:pt x="6" y="180"/>
                  </a:lnTo>
                  <a:lnTo>
                    <a:pt x="13" y="201"/>
                  </a:lnTo>
                  <a:lnTo>
                    <a:pt x="27" y="211"/>
                  </a:lnTo>
                  <a:lnTo>
                    <a:pt x="54" y="220"/>
                  </a:lnTo>
                  <a:lnTo>
                    <a:pt x="75" y="230"/>
                  </a:lnTo>
                  <a:lnTo>
                    <a:pt x="90" y="249"/>
                  </a:lnTo>
                  <a:lnTo>
                    <a:pt x="97" y="268"/>
                  </a:lnTo>
                  <a:lnTo>
                    <a:pt x="97" y="297"/>
                  </a:lnTo>
                  <a:lnTo>
                    <a:pt x="90" y="316"/>
                  </a:lnTo>
                  <a:lnTo>
                    <a:pt x="82" y="326"/>
                  </a:lnTo>
                  <a:lnTo>
                    <a:pt x="61" y="336"/>
                  </a:lnTo>
                  <a:lnTo>
                    <a:pt x="34" y="336"/>
                  </a:lnTo>
                  <a:lnTo>
                    <a:pt x="13" y="326"/>
                  </a:lnTo>
                  <a:lnTo>
                    <a:pt x="6" y="316"/>
                  </a:lnTo>
                  <a:lnTo>
                    <a:pt x="1" y="297"/>
                  </a:lnTo>
                  <a:lnTo>
                    <a:pt x="1" y="268"/>
                  </a:lnTo>
                  <a:lnTo>
                    <a:pt x="6" y="249"/>
                  </a:lnTo>
                  <a:lnTo>
                    <a:pt x="20" y="230"/>
                  </a:lnTo>
                  <a:lnTo>
                    <a:pt x="42" y="220"/>
                  </a:lnTo>
                  <a:lnTo>
                    <a:pt x="68" y="211"/>
                  </a:lnTo>
                  <a:lnTo>
                    <a:pt x="82" y="201"/>
                  </a:lnTo>
                  <a:lnTo>
                    <a:pt x="90" y="182"/>
                  </a:lnTo>
                  <a:lnTo>
                    <a:pt x="90" y="160"/>
                  </a:lnTo>
                  <a:lnTo>
                    <a:pt x="82" y="141"/>
                  </a:lnTo>
                  <a:lnTo>
                    <a:pt x="61" y="132"/>
                  </a:lnTo>
                  <a:lnTo>
                    <a:pt x="34" y="132"/>
                  </a:lnTo>
                  <a:close/>
                  <a:moveTo>
                    <a:pt x="145" y="182"/>
                  </a:moveTo>
                  <a:lnTo>
                    <a:pt x="145" y="172"/>
                  </a:lnTo>
                  <a:lnTo>
                    <a:pt x="152" y="151"/>
                  </a:lnTo>
                  <a:lnTo>
                    <a:pt x="157" y="141"/>
                  </a:lnTo>
                  <a:lnTo>
                    <a:pt x="171" y="132"/>
                  </a:lnTo>
                  <a:lnTo>
                    <a:pt x="200" y="132"/>
                  </a:lnTo>
                  <a:lnTo>
                    <a:pt x="212" y="141"/>
                  </a:lnTo>
                  <a:lnTo>
                    <a:pt x="219" y="153"/>
                  </a:lnTo>
                  <a:lnTo>
                    <a:pt x="226" y="172"/>
                  </a:lnTo>
                  <a:lnTo>
                    <a:pt x="226" y="192"/>
                  </a:lnTo>
                  <a:lnTo>
                    <a:pt x="219" y="211"/>
                  </a:lnTo>
                  <a:lnTo>
                    <a:pt x="205" y="240"/>
                  </a:lnTo>
                  <a:lnTo>
                    <a:pt x="138" y="336"/>
                  </a:lnTo>
                  <a:lnTo>
                    <a:pt x="234" y="338"/>
                  </a:lnTo>
                  <a:moveTo>
                    <a:pt x="282" y="319"/>
                  </a:moveTo>
                  <a:lnTo>
                    <a:pt x="274" y="328"/>
                  </a:lnTo>
                  <a:lnTo>
                    <a:pt x="282" y="338"/>
                  </a:lnTo>
                  <a:lnTo>
                    <a:pt x="289" y="328"/>
                  </a:lnTo>
                  <a:moveTo>
                    <a:pt x="426" y="163"/>
                  </a:moveTo>
                  <a:lnTo>
                    <a:pt x="418" y="144"/>
                  </a:lnTo>
                  <a:lnTo>
                    <a:pt x="399" y="134"/>
                  </a:lnTo>
                  <a:lnTo>
                    <a:pt x="385" y="134"/>
                  </a:lnTo>
                  <a:lnTo>
                    <a:pt x="363" y="144"/>
                  </a:lnTo>
                  <a:lnTo>
                    <a:pt x="351" y="172"/>
                  </a:lnTo>
                  <a:lnTo>
                    <a:pt x="344" y="220"/>
                  </a:lnTo>
                  <a:lnTo>
                    <a:pt x="344" y="268"/>
                  </a:lnTo>
                  <a:lnTo>
                    <a:pt x="349" y="309"/>
                  </a:lnTo>
                  <a:lnTo>
                    <a:pt x="363" y="328"/>
                  </a:lnTo>
                  <a:lnTo>
                    <a:pt x="385" y="338"/>
                  </a:lnTo>
                  <a:lnTo>
                    <a:pt x="392" y="338"/>
                  </a:lnTo>
                  <a:lnTo>
                    <a:pt x="411" y="328"/>
                  </a:lnTo>
                  <a:lnTo>
                    <a:pt x="426" y="309"/>
                  </a:lnTo>
                  <a:lnTo>
                    <a:pt x="433" y="278"/>
                  </a:lnTo>
                  <a:lnTo>
                    <a:pt x="433" y="268"/>
                  </a:lnTo>
                  <a:lnTo>
                    <a:pt x="426" y="240"/>
                  </a:lnTo>
                  <a:lnTo>
                    <a:pt x="411" y="220"/>
                  </a:lnTo>
                  <a:lnTo>
                    <a:pt x="392" y="211"/>
                  </a:lnTo>
                  <a:lnTo>
                    <a:pt x="385" y="211"/>
                  </a:lnTo>
                  <a:lnTo>
                    <a:pt x="363" y="220"/>
                  </a:lnTo>
                  <a:lnTo>
                    <a:pt x="351" y="240"/>
                  </a:lnTo>
                  <a:lnTo>
                    <a:pt x="344" y="268"/>
                  </a:lnTo>
                  <a:moveTo>
                    <a:pt x="550" y="134"/>
                  </a:moveTo>
                  <a:lnTo>
                    <a:pt x="481" y="268"/>
                  </a:lnTo>
                  <a:lnTo>
                    <a:pt x="584" y="271"/>
                  </a:lnTo>
                  <a:moveTo>
                    <a:pt x="550" y="134"/>
                  </a:moveTo>
                  <a:lnTo>
                    <a:pt x="548" y="33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146" name="path 11146"/>
          <p:cNvSpPr/>
          <p:nvPr/>
        </p:nvSpPr>
        <p:spPr>
          <a:xfrm>
            <a:off x="7802118" y="6026150"/>
            <a:ext cx="2456664" cy="1179154"/>
          </a:xfrm>
          <a:custGeom>
            <a:avLst/>
            <a:gdLst/>
            <a:ahLst/>
            <a:cxnLst/>
            <a:rect l="0" t="0" r="0" b="0"/>
            <a:pathLst>
              <a:path w="3868" h="1856">
                <a:moveTo>
                  <a:pt x="3867" y="1856"/>
                </a:moveTo>
                <a:lnTo>
                  <a:pt x="3865" y="1846"/>
                </a:lnTo>
                <a:lnTo>
                  <a:pt x="3826" y="1743"/>
                </a:lnTo>
                <a:lnTo>
                  <a:pt x="3817" y="1729"/>
                </a:lnTo>
                <a:lnTo>
                  <a:pt x="3742" y="1633"/>
                </a:lnTo>
                <a:lnTo>
                  <a:pt x="3613" y="1532"/>
                </a:lnTo>
                <a:lnTo>
                  <a:pt x="3358" y="1390"/>
                </a:lnTo>
                <a:lnTo>
                  <a:pt x="3046" y="1220"/>
                </a:lnTo>
                <a:lnTo>
                  <a:pt x="3027" y="1205"/>
                </a:lnTo>
                <a:lnTo>
                  <a:pt x="2845" y="1062"/>
                </a:lnTo>
                <a:lnTo>
                  <a:pt x="2549" y="769"/>
                </a:lnTo>
                <a:lnTo>
                  <a:pt x="2266" y="497"/>
                </a:lnTo>
                <a:lnTo>
                  <a:pt x="2194" y="440"/>
                </a:lnTo>
                <a:lnTo>
                  <a:pt x="2177" y="425"/>
                </a:lnTo>
                <a:lnTo>
                  <a:pt x="1957" y="282"/>
                </a:lnTo>
                <a:lnTo>
                  <a:pt x="1678" y="140"/>
                </a:lnTo>
                <a:lnTo>
                  <a:pt x="1431" y="49"/>
                </a:lnTo>
                <a:lnTo>
                  <a:pt x="1225" y="8"/>
                </a:lnTo>
                <a:lnTo>
                  <a:pt x="1110" y="1"/>
                </a:lnTo>
                <a:lnTo>
                  <a:pt x="1093" y="1"/>
                </a:lnTo>
                <a:lnTo>
                  <a:pt x="898" y="32"/>
                </a:lnTo>
                <a:lnTo>
                  <a:pt x="692" y="102"/>
                </a:lnTo>
                <a:lnTo>
                  <a:pt x="514" y="195"/>
                </a:lnTo>
                <a:lnTo>
                  <a:pt x="373" y="308"/>
                </a:lnTo>
                <a:lnTo>
                  <a:pt x="361" y="317"/>
                </a:lnTo>
                <a:lnTo>
                  <a:pt x="346" y="334"/>
                </a:lnTo>
                <a:lnTo>
                  <a:pt x="245" y="464"/>
                </a:lnTo>
                <a:lnTo>
                  <a:pt x="147" y="651"/>
                </a:lnTo>
                <a:lnTo>
                  <a:pt x="61" y="891"/>
                </a:lnTo>
                <a:lnTo>
                  <a:pt x="10" y="1141"/>
                </a:lnTo>
                <a:lnTo>
                  <a:pt x="1" y="1287"/>
                </a:lnTo>
                <a:lnTo>
                  <a:pt x="1" y="1306"/>
                </a:lnTo>
                <a:lnTo>
                  <a:pt x="27" y="1544"/>
                </a:lnTo>
                <a:lnTo>
                  <a:pt x="101" y="1837"/>
                </a:lnTo>
                <a:lnTo>
                  <a:pt x="111" y="185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148" name="path 11148"/>
          <p:cNvSpPr/>
          <p:nvPr/>
        </p:nvSpPr>
        <p:spPr>
          <a:xfrm>
            <a:off x="7604020" y="6116387"/>
            <a:ext cx="266537" cy="614796"/>
          </a:xfrm>
          <a:custGeom>
            <a:avLst/>
            <a:gdLst/>
            <a:ahLst/>
            <a:cxnLst/>
            <a:rect l="0" t="0" r="0" b="0"/>
            <a:pathLst>
              <a:path w="419" h="968">
                <a:moveTo>
                  <a:pt x="418" y="0"/>
                </a:moveTo>
                <a:lnTo>
                  <a:pt x="337" y="115"/>
                </a:lnTo>
                <a:moveTo>
                  <a:pt x="296" y="192"/>
                </a:moveTo>
                <a:lnTo>
                  <a:pt x="190" y="384"/>
                </a:lnTo>
                <a:moveTo>
                  <a:pt x="185" y="394"/>
                </a:moveTo>
                <a:lnTo>
                  <a:pt x="291" y="437"/>
                </a:lnTo>
                <a:moveTo>
                  <a:pt x="185" y="394"/>
                </a:moveTo>
                <a:lnTo>
                  <a:pt x="99" y="605"/>
                </a:lnTo>
                <a:lnTo>
                  <a:pt x="205" y="648"/>
                </a:lnTo>
                <a:moveTo>
                  <a:pt x="68" y="689"/>
                </a:moveTo>
                <a:lnTo>
                  <a:pt x="37" y="823"/>
                </a:lnTo>
                <a:lnTo>
                  <a:pt x="147" y="852"/>
                </a:lnTo>
                <a:moveTo>
                  <a:pt x="37" y="823"/>
                </a:moveTo>
                <a:lnTo>
                  <a:pt x="1" y="96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24" name="group 524"/>
          <p:cNvGrpSpPr/>
          <p:nvPr/>
        </p:nvGrpSpPr>
        <p:grpSpPr>
          <a:xfrm rot="21600000">
            <a:off x="1330452" y="4434332"/>
            <a:ext cx="13086587" cy="2772917"/>
            <a:chOff x="0" y="0"/>
            <a:chExt cx="13086587" cy="2772917"/>
          </a:xfrm>
        </p:grpSpPr>
        <p:sp>
          <p:nvSpPr>
            <p:cNvPr id="11150" name="path 11150"/>
            <p:cNvSpPr/>
            <p:nvPr/>
          </p:nvSpPr>
          <p:spPr>
            <a:xfrm>
              <a:off x="12889284" y="624598"/>
              <a:ext cx="147733" cy="58436"/>
            </a:xfrm>
            <a:custGeom>
              <a:avLst/>
              <a:gdLst/>
              <a:ahLst/>
              <a:cxnLst/>
              <a:rect l="0" t="0" r="0" b="0"/>
              <a:pathLst>
                <a:path w="232" h="92">
                  <a:moveTo>
                    <a:pt x="5" y="91"/>
                  </a:moveTo>
                  <a:lnTo>
                    <a:pt x="1" y="79"/>
                  </a:lnTo>
                  <a:moveTo>
                    <a:pt x="217" y="0"/>
                  </a:moveTo>
                  <a:lnTo>
                    <a:pt x="219" y="7"/>
                  </a:lnTo>
                  <a:lnTo>
                    <a:pt x="231" y="43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52" name="path 11152"/>
            <p:cNvSpPr/>
            <p:nvPr/>
          </p:nvSpPr>
          <p:spPr>
            <a:xfrm>
              <a:off x="1523" y="0"/>
              <a:ext cx="10242804" cy="2770632"/>
            </a:xfrm>
            <a:custGeom>
              <a:avLst/>
              <a:gdLst/>
              <a:ahLst/>
              <a:cxnLst/>
              <a:rect l="0" t="0" r="0" b="0"/>
              <a:pathLst>
                <a:path w="16130" h="4363">
                  <a:moveTo>
                    <a:pt x="16128" y="2620"/>
                  </a:moveTo>
                  <a:lnTo>
                    <a:pt x="16130" y="2584"/>
                  </a:lnTo>
                  <a:lnTo>
                    <a:pt x="16094" y="2615"/>
                  </a:lnTo>
                  <a:lnTo>
                    <a:pt x="16128" y="2620"/>
                  </a:lnTo>
                </a:path>
                <a:path w="16130" h="4363">
                  <a:moveTo>
                    <a:pt x="16130" y="2584"/>
                  </a:moveTo>
                  <a:lnTo>
                    <a:pt x="16094" y="2615"/>
                  </a:lnTo>
                  <a:lnTo>
                    <a:pt x="16096" y="2582"/>
                  </a:lnTo>
                  <a:lnTo>
                    <a:pt x="16130" y="2584"/>
                  </a:lnTo>
                </a:path>
                <a:path w="16130" h="4363">
                  <a:moveTo>
                    <a:pt x="16094" y="2615"/>
                  </a:moveTo>
                  <a:lnTo>
                    <a:pt x="16096" y="2582"/>
                  </a:lnTo>
                  <a:lnTo>
                    <a:pt x="15160" y="2541"/>
                  </a:lnTo>
                  <a:lnTo>
                    <a:pt x="16094" y="2615"/>
                  </a:lnTo>
                </a:path>
                <a:path w="16130" h="4363">
                  <a:moveTo>
                    <a:pt x="16096" y="2582"/>
                  </a:moveTo>
                  <a:lnTo>
                    <a:pt x="15160" y="2541"/>
                  </a:lnTo>
                  <a:lnTo>
                    <a:pt x="15160" y="2505"/>
                  </a:lnTo>
                  <a:lnTo>
                    <a:pt x="16096" y="2582"/>
                  </a:lnTo>
                </a:path>
                <a:path w="16130" h="4363">
                  <a:moveTo>
                    <a:pt x="15160" y="2541"/>
                  </a:moveTo>
                  <a:lnTo>
                    <a:pt x="15160" y="2505"/>
                  </a:lnTo>
                  <a:lnTo>
                    <a:pt x="14798" y="2543"/>
                  </a:lnTo>
                  <a:lnTo>
                    <a:pt x="15160" y="2541"/>
                  </a:lnTo>
                </a:path>
                <a:path w="16130" h="4363">
                  <a:moveTo>
                    <a:pt x="15160" y="2505"/>
                  </a:moveTo>
                  <a:lnTo>
                    <a:pt x="14798" y="2543"/>
                  </a:lnTo>
                  <a:lnTo>
                    <a:pt x="14796" y="2510"/>
                  </a:lnTo>
                  <a:lnTo>
                    <a:pt x="15160" y="2505"/>
                  </a:lnTo>
                </a:path>
                <a:path w="16130" h="4363">
                  <a:moveTo>
                    <a:pt x="14212" y="3631"/>
                  </a:moveTo>
                  <a:lnTo>
                    <a:pt x="14176" y="3633"/>
                  </a:lnTo>
                  <a:lnTo>
                    <a:pt x="14210" y="3815"/>
                  </a:lnTo>
                  <a:lnTo>
                    <a:pt x="14212" y="3631"/>
                  </a:lnTo>
                </a:path>
                <a:path w="16130" h="4363">
                  <a:moveTo>
                    <a:pt x="14176" y="3633"/>
                  </a:moveTo>
                  <a:lnTo>
                    <a:pt x="14210" y="3815"/>
                  </a:lnTo>
                  <a:lnTo>
                    <a:pt x="14176" y="3813"/>
                  </a:lnTo>
                  <a:lnTo>
                    <a:pt x="14176" y="3633"/>
                  </a:lnTo>
                </a:path>
                <a:path w="16130" h="4363">
                  <a:moveTo>
                    <a:pt x="14210" y="3815"/>
                  </a:moveTo>
                  <a:lnTo>
                    <a:pt x="14176" y="3813"/>
                  </a:lnTo>
                  <a:lnTo>
                    <a:pt x="14208" y="3832"/>
                  </a:lnTo>
                  <a:lnTo>
                    <a:pt x="14210" y="3815"/>
                  </a:lnTo>
                </a:path>
                <a:path w="16130" h="4363">
                  <a:moveTo>
                    <a:pt x="14176" y="3813"/>
                  </a:moveTo>
                  <a:lnTo>
                    <a:pt x="14208" y="3832"/>
                  </a:lnTo>
                  <a:lnTo>
                    <a:pt x="14174" y="3825"/>
                  </a:lnTo>
                  <a:lnTo>
                    <a:pt x="14176" y="3813"/>
                  </a:lnTo>
                </a:path>
                <a:path w="16130" h="4363">
                  <a:moveTo>
                    <a:pt x="14208" y="3832"/>
                  </a:moveTo>
                  <a:lnTo>
                    <a:pt x="14174" y="3825"/>
                  </a:lnTo>
                  <a:lnTo>
                    <a:pt x="14176" y="3933"/>
                  </a:lnTo>
                  <a:lnTo>
                    <a:pt x="14208" y="3832"/>
                  </a:lnTo>
                </a:path>
                <a:path w="16130" h="4363">
                  <a:moveTo>
                    <a:pt x="14174" y="3825"/>
                  </a:moveTo>
                  <a:lnTo>
                    <a:pt x="14176" y="3933"/>
                  </a:lnTo>
                  <a:lnTo>
                    <a:pt x="14145" y="3914"/>
                  </a:lnTo>
                  <a:lnTo>
                    <a:pt x="14174" y="3825"/>
                  </a:lnTo>
                </a:path>
                <a:path w="16130" h="4363">
                  <a:moveTo>
                    <a:pt x="14176" y="3933"/>
                  </a:moveTo>
                  <a:lnTo>
                    <a:pt x="14145" y="3914"/>
                  </a:lnTo>
                  <a:lnTo>
                    <a:pt x="14143" y="3967"/>
                  </a:lnTo>
                  <a:lnTo>
                    <a:pt x="14176" y="3933"/>
                  </a:lnTo>
                </a:path>
                <a:path w="16130" h="4363">
                  <a:moveTo>
                    <a:pt x="14145" y="3914"/>
                  </a:moveTo>
                  <a:lnTo>
                    <a:pt x="14143" y="3967"/>
                  </a:lnTo>
                  <a:lnTo>
                    <a:pt x="14121" y="3940"/>
                  </a:lnTo>
                  <a:lnTo>
                    <a:pt x="14145" y="3914"/>
                  </a:lnTo>
                </a:path>
                <a:path w="16130" h="4363">
                  <a:moveTo>
                    <a:pt x="14143" y="3967"/>
                  </a:moveTo>
                  <a:lnTo>
                    <a:pt x="14121" y="3940"/>
                  </a:lnTo>
                  <a:lnTo>
                    <a:pt x="14133" y="3971"/>
                  </a:lnTo>
                  <a:lnTo>
                    <a:pt x="14143" y="3967"/>
                  </a:lnTo>
                </a:path>
                <a:path w="16130" h="4363">
                  <a:moveTo>
                    <a:pt x="14121" y="3940"/>
                  </a:moveTo>
                  <a:lnTo>
                    <a:pt x="14133" y="3971"/>
                  </a:lnTo>
                  <a:lnTo>
                    <a:pt x="14119" y="3940"/>
                  </a:lnTo>
                  <a:lnTo>
                    <a:pt x="14121" y="3940"/>
                  </a:lnTo>
                </a:path>
                <a:path w="16130" h="4363">
                  <a:moveTo>
                    <a:pt x="14133" y="3971"/>
                  </a:moveTo>
                  <a:lnTo>
                    <a:pt x="14119" y="3940"/>
                  </a:lnTo>
                  <a:lnTo>
                    <a:pt x="14119" y="3976"/>
                  </a:lnTo>
                  <a:lnTo>
                    <a:pt x="14133" y="3971"/>
                  </a:lnTo>
                </a:path>
                <a:path w="16130" h="4363">
                  <a:moveTo>
                    <a:pt x="14119" y="3940"/>
                  </a:moveTo>
                  <a:lnTo>
                    <a:pt x="14119" y="3976"/>
                  </a:lnTo>
                  <a:lnTo>
                    <a:pt x="14111" y="3943"/>
                  </a:lnTo>
                  <a:lnTo>
                    <a:pt x="14119" y="3940"/>
                  </a:lnTo>
                </a:path>
                <a:path w="16130" h="4363">
                  <a:moveTo>
                    <a:pt x="14119" y="3976"/>
                  </a:moveTo>
                  <a:lnTo>
                    <a:pt x="14111" y="3943"/>
                  </a:lnTo>
                  <a:lnTo>
                    <a:pt x="14037" y="3983"/>
                  </a:lnTo>
                  <a:lnTo>
                    <a:pt x="14119" y="3976"/>
                  </a:lnTo>
                </a:path>
                <a:path w="16130" h="4363">
                  <a:moveTo>
                    <a:pt x="14111" y="3943"/>
                  </a:moveTo>
                  <a:lnTo>
                    <a:pt x="14037" y="3983"/>
                  </a:lnTo>
                  <a:lnTo>
                    <a:pt x="14032" y="3950"/>
                  </a:lnTo>
                  <a:lnTo>
                    <a:pt x="14111" y="3943"/>
                  </a:lnTo>
                </a:path>
                <a:path w="16130" h="4363">
                  <a:moveTo>
                    <a:pt x="14037" y="3983"/>
                  </a:moveTo>
                  <a:lnTo>
                    <a:pt x="14032" y="3950"/>
                  </a:lnTo>
                  <a:lnTo>
                    <a:pt x="14030" y="3986"/>
                  </a:lnTo>
                  <a:lnTo>
                    <a:pt x="14037" y="3983"/>
                  </a:lnTo>
                </a:path>
                <a:path w="16130" h="4363">
                  <a:moveTo>
                    <a:pt x="14032" y="3950"/>
                  </a:moveTo>
                  <a:lnTo>
                    <a:pt x="14030" y="3986"/>
                  </a:lnTo>
                  <a:lnTo>
                    <a:pt x="14025" y="3952"/>
                  </a:lnTo>
                  <a:lnTo>
                    <a:pt x="14032" y="3950"/>
                  </a:lnTo>
                </a:path>
                <a:path w="16130" h="4363">
                  <a:moveTo>
                    <a:pt x="6060" y="3026"/>
                  </a:moveTo>
                  <a:lnTo>
                    <a:pt x="6095" y="3026"/>
                  </a:lnTo>
                  <a:lnTo>
                    <a:pt x="6074" y="2839"/>
                  </a:lnTo>
                  <a:lnTo>
                    <a:pt x="6060" y="3026"/>
                  </a:lnTo>
                </a:path>
                <a:path w="16130" h="4363">
                  <a:moveTo>
                    <a:pt x="6095" y="3026"/>
                  </a:moveTo>
                  <a:lnTo>
                    <a:pt x="6074" y="2839"/>
                  </a:lnTo>
                  <a:lnTo>
                    <a:pt x="6107" y="2846"/>
                  </a:lnTo>
                  <a:lnTo>
                    <a:pt x="6095" y="3026"/>
                  </a:lnTo>
                </a:path>
                <a:path w="16130" h="4363">
                  <a:moveTo>
                    <a:pt x="6074" y="2839"/>
                  </a:moveTo>
                  <a:lnTo>
                    <a:pt x="6107" y="2846"/>
                  </a:lnTo>
                  <a:lnTo>
                    <a:pt x="6115" y="2716"/>
                  </a:lnTo>
                  <a:lnTo>
                    <a:pt x="6074" y="2839"/>
                  </a:lnTo>
                </a:path>
                <a:path w="16130" h="4363">
                  <a:moveTo>
                    <a:pt x="6107" y="2846"/>
                  </a:moveTo>
                  <a:lnTo>
                    <a:pt x="6115" y="2716"/>
                  </a:lnTo>
                  <a:lnTo>
                    <a:pt x="6146" y="2731"/>
                  </a:lnTo>
                  <a:lnTo>
                    <a:pt x="6107" y="2846"/>
                  </a:lnTo>
                </a:path>
                <a:path w="16130" h="4363">
                  <a:moveTo>
                    <a:pt x="6115" y="2716"/>
                  </a:moveTo>
                  <a:lnTo>
                    <a:pt x="6146" y="2731"/>
                  </a:lnTo>
                  <a:lnTo>
                    <a:pt x="6122" y="2700"/>
                  </a:lnTo>
                  <a:lnTo>
                    <a:pt x="6115" y="2716"/>
                  </a:lnTo>
                </a:path>
                <a:path w="16130" h="4363">
                  <a:moveTo>
                    <a:pt x="6146" y="2731"/>
                  </a:moveTo>
                  <a:lnTo>
                    <a:pt x="6122" y="2700"/>
                  </a:lnTo>
                  <a:lnTo>
                    <a:pt x="6153" y="2716"/>
                  </a:lnTo>
                  <a:lnTo>
                    <a:pt x="6146" y="2731"/>
                  </a:lnTo>
                </a:path>
                <a:path w="16130" h="4363">
                  <a:moveTo>
                    <a:pt x="6122" y="2700"/>
                  </a:moveTo>
                  <a:lnTo>
                    <a:pt x="6153" y="2716"/>
                  </a:lnTo>
                  <a:lnTo>
                    <a:pt x="6208" y="2582"/>
                  </a:lnTo>
                  <a:lnTo>
                    <a:pt x="6122" y="2700"/>
                  </a:lnTo>
                </a:path>
                <a:path w="16130" h="4363">
                  <a:moveTo>
                    <a:pt x="6153" y="2716"/>
                  </a:moveTo>
                  <a:lnTo>
                    <a:pt x="6208" y="2582"/>
                  </a:lnTo>
                  <a:lnTo>
                    <a:pt x="6232" y="2606"/>
                  </a:lnTo>
                  <a:lnTo>
                    <a:pt x="6153" y="2716"/>
                  </a:lnTo>
                </a:path>
                <a:path w="16130" h="4363">
                  <a:moveTo>
                    <a:pt x="6208" y="2582"/>
                  </a:moveTo>
                  <a:lnTo>
                    <a:pt x="6232" y="2606"/>
                  </a:lnTo>
                  <a:lnTo>
                    <a:pt x="6338" y="2467"/>
                  </a:lnTo>
                  <a:lnTo>
                    <a:pt x="6208" y="2582"/>
                  </a:lnTo>
                </a:path>
                <a:path w="16130" h="4363">
                  <a:moveTo>
                    <a:pt x="6232" y="2606"/>
                  </a:moveTo>
                  <a:lnTo>
                    <a:pt x="6338" y="2467"/>
                  </a:lnTo>
                  <a:lnTo>
                    <a:pt x="6360" y="2493"/>
                  </a:lnTo>
                  <a:lnTo>
                    <a:pt x="6232" y="2606"/>
                  </a:lnTo>
                </a:path>
                <a:path w="16130" h="4363">
                  <a:moveTo>
                    <a:pt x="6338" y="2467"/>
                  </a:moveTo>
                  <a:lnTo>
                    <a:pt x="6360" y="2493"/>
                  </a:lnTo>
                  <a:lnTo>
                    <a:pt x="6549" y="2330"/>
                  </a:lnTo>
                  <a:lnTo>
                    <a:pt x="6338" y="2467"/>
                  </a:lnTo>
                </a:path>
                <a:path w="16130" h="4363">
                  <a:moveTo>
                    <a:pt x="6360" y="2493"/>
                  </a:moveTo>
                  <a:lnTo>
                    <a:pt x="6549" y="2330"/>
                  </a:lnTo>
                  <a:lnTo>
                    <a:pt x="6566" y="2359"/>
                  </a:lnTo>
                  <a:lnTo>
                    <a:pt x="6360" y="2493"/>
                  </a:lnTo>
                </a:path>
                <a:path w="16130" h="4363">
                  <a:moveTo>
                    <a:pt x="6549" y="2330"/>
                  </a:moveTo>
                  <a:lnTo>
                    <a:pt x="6566" y="2359"/>
                  </a:lnTo>
                  <a:lnTo>
                    <a:pt x="6919" y="2133"/>
                  </a:lnTo>
                  <a:lnTo>
                    <a:pt x="6549" y="2330"/>
                  </a:lnTo>
                </a:path>
                <a:path w="16130" h="4363">
                  <a:moveTo>
                    <a:pt x="6566" y="2359"/>
                  </a:moveTo>
                  <a:lnTo>
                    <a:pt x="6919" y="2133"/>
                  </a:lnTo>
                  <a:lnTo>
                    <a:pt x="6933" y="2162"/>
                  </a:lnTo>
                  <a:lnTo>
                    <a:pt x="6566" y="2359"/>
                  </a:lnTo>
                </a:path>
                <a:path w="16130" h="4363">
                  <a:moveTo>
                    <a:pt x="6919" y="2133"/>
                  </a:moveTo>
                  <a:lnTo>
                    <a:pt x="6933" y="2162"/>
                  </a:lnTo>
                  <a:lnTo>
                    <a:pt x="6938" y="2121"/>
                  </a:lnTo>
                  <a:lnTo>
                    <a:pt x="6919" y="2133"/>
                  </a:lnTo>
                </a:path>
                <a:path w="16130" h="4363">
                  <a:moveTo>
                    <a:pt x="6933" y="2162"/>
                  </a:moveTo>
                  <a:lnTo>
                    <a:pt x="6938" y="2121"/>
                  </a:lnTo>
                  <a:lnTo>
                    <a:pt x="6952" y="2152"/>
                  </a:lnTo>
                  <a:lnTo>
                    <a:pt x="6933" y="2162"/>
                  </a:lnTo>
                </a:path>
                <a:path w="16130" h="4363">
                  <a:moveTo>
                    <a:pt x="6938" y="2121"/>
                  </a:moveTo>
                  <a:lnTo>
                    <a:pt x="6952" y="2152"/>
                  </a:lnTo>
                  <a:lnTo>
                    <a:pt x="6955" y="2114"/>
                  </a:lnTo>
                  <a:lnTo>
                    <a:pt x="6938" y="2121"/>
                  </a:lnTo>
                </a:path>
                <a:path w="16130" h="4363">
                  <a:moveTo>
                    <a:pt x="6952" y="2152"/>
                  </a:moveTo>
                  <a:lnTo>
                    <a:pt x="6955" y="2114"/>
                  </a:lnTo>
                  <a:lnTo>
                    <a:pt x="6971" y="2143"/>
                  </a:lnTo>
                  <a:lnTo>
                    <a:pt x="6952" y="2152"/>
                  </a:lnTo>
                </a:path>
                <a:path w="16130" h="4363">
                  <a:moveTo>
                    <a:pt x="6955" y="2114"/>
                  </a:moveTo>
                  <a:lnTo>
                    <a:pt x="6971" y="2143"/>
                  </a:lnTo>
                  <a:lnTo>
                    <a:pt x="7274" y="1924"/>
                  </a:lnTo>
                  <a:lnTo>
                    <a:pt x="6955" y="2114"/>
                  </a:lnTo>
                </a:path>
                <a:path w="16130" h="4363">
                  <a:moveTo>
                    <a:pt x="6971" y="2143"/>
                  </a:moveTo>
                  <a:lnTo>
                    <a:pt x="7274" y="1924"/>
                  </a:lnTo>
                  <a:lnTo>
                    <a:pt x="7293" y="1953"/>
                  </a:lnTo>
                  <a:lnTo>
                    <a:pt x="6971" y="2143"/>
                  </a:lnTo>
                </a:path>
                <a:path w="16130" h="4363">
                  <a:moveTo>
                    <a:pt x="7274" y="1924"/>
                  </a:moveTo>
                  <a:lnTo>
                    <a:pt x="7293" y="1953"/>
                  </a:lnTo>
                  <a:lnTo>
                    <a:pt x="7466" y="1775"/>
                  </a:lnTo>
                  <a:lnTo>
                    <a:pt x="7274" y="1924"/>
                  </a:lnTo>
                </a:path>
                <a:path w="16130" h="4363">
                  <a:moveTo>
                    <a:pt x="7293" y="1953"/>
                  </a:moveTo>
                  <a:lnTo>
                    <a:pt x="7466" y="1775"/>
                  </a:lnTo>
                  <a:lnTo>
                    <a:pt x="7490" y="1802"/>
                  </a:lnTo>
                  <a:lnTo>
                    <a:pt x="7293" y="1953"/>
                  </a:lnTo>
                </a:path>
                <a:path w="16130" h="4363">
                  <a:moveTo>
                    <a:pt x="7466" y="1775"/>
                  </a:moveTo>
                  <a:lnTo>
                    <a:pt x="7490" y="1802"/>
                  </a:lnTo>
                  <a:lnTo>
                    <a:pt x="7591" y="1646"/>
                  </a:lnTo>
                  <a:lnTo>
                    <a:pt x="7466" y="1775"/>
                  </a:lnTo>
                </a:path>
                <a:path w="16130" h="4363">
                  <a:moveTo>
                    <a:pt x="7490" y="1802"/>
                  </a:moveTo>
                  <a:lnTo>
                    <a:pt x="7591" y="1646"/>
                  </a:lnTo>
                  <a:lnTo>
                    <a:pt x="7617" y="1667"/>
                  </a:lnTo>
                  <a:lnTo>
                    <a:pt x="7490" y="1802"/>
                  </a:lnTo>
                </a:path>
                <a:path w="16130" h="4363">
                  <a:moveTo>
                    <a:pt x="7591" y="1646"/>
                  </a:moveTo>
                  <a:lnTo>
                    <a:pt x="7617" y="1667"/>
                  </a:lnTo>
                  <a:lnTo>
                    <a:pt x="7629" y="1593"/>
                  </a:lnTo>
                  <a:lnTo>
                    <a:pt x="7591" y="1646"/>
                  </a:lnTo>
                </a:path>
                <a:path w="16130" h="4363">
                  <a:moveTo>
                    <a:pt x="7617" y="1667"/>
                  </a:moveTo>
                  <a:lnTo>
                    <a:pt x="7629" y="1593"/>
                  </a:lnTo>
                  <a:lnTo>
                    <a:pt x="7658" y="1612"/>
                  </a:lnTo>
                  <a:lnTo>
                    <a:pt x="7617" y="1667"/>
                  </a:lnTo>
                </a:path>
                <a:path w="16130" h="4363">
                  <a:moveTo>
                    <a:pt x="7629" y="1593"/>
                  </a:moveTo>
                  <a:lnTo>
                    <a:pt x="7658" y="1612"/>
                  </a:lnTo>
                  <a:lnTo>
                    <a:pt x="7646" y="1567"/>
                  </a:lnTo>
                  <a:lnTo>
                    <a:pt x="7629" y="1593"/>
                  </a:lnTo>
                </a:path>
                <a:path w="16130" h="4363">
                  <a:moveTo>
                    <a:pt x="7658" y="1612"/>
                  </a:moveTo>
                  <a:lnTo>
                    <a:pt x="7646" y="1567"/>
                  </a:lnTo>
                  <a:lnTo>
                    <a:pt x="7675" y="1583"/>
                  </a:lnTo>
                  <a:lnTo>
                    <a:pt x="7658" y="1612"/>
                  </a:lnTo>
                </a:path>
                <a:path w="16130" h="4363">
                  <a:moveTo>
                    <a:pt x="7646" y="1567"/>
                  </a:moveTo>
                  <a:lnTo>
                    <a:pt x="7675" y="1583"/>
                  </a:lnTo>
                  <a:lnTo>
                    <a:pt x="7725" y="1399"/>
                  </a:lnTo>
                  <a:lnTo>
                    <a:pt x="7646" y="1567"/>
                  </a:lnTo>
                </a:path>
                <a:path w="16130" h="4363">
                  <a:moveTo>
                    <a:pt x="7675" y="1583"/>
                  </a:moveTo>
                  <a:lnTo>
                    <a:pt x="7725" y="1399"/>
                  </a:lnTo>
                  <a:lnTo>
                    <a:pt x="7759" y="1411"/>
                  </a:lnTo>
                  <a:lnTo>
                    <a:pt x="7675" y="1583"/>
                  </a:lnTo>
                </a:path>
                <a:path w="16130" h="4363">
                  <a:moveTo>
                    <a:pt x="7725" y="1399"/>
                  </a:moveTo>
                  <a:lnTo>
                    <a:pt x="7759" y="1411"/>
                  </a:lnTo>
                  <a:lnTo>
                    <a:pt x="7785" y="1180"/>
                  </a:lnTo>
                  <a:lnTo>
                    <a:pt x="7725" y="1399"/>
                  </a:lnTo>
                </a:path>
                <a:path w="16130" h="4363">
                  <a:moveTo>
                    <a:pt x="7759" y="1411"/>
                  </a:moveTo>
                  <a:lnTo>
                    <a:pt x="7785" y="1180"/>
                  </a:lnTo>
                  <a:lnTo>
                    <a:pt x="7819" y="1187"/>
                  </a:lnTo>
                  <a:lnTo>
                    <a:pt x="7759" y="1411"/>
                  </a:lnTo>
                </a:path>
                <a:path w="16130" h="4363">
                  <a:moveTo>
                    <a:pt x="7785" y="1180"/>
                  </a:moveTo>
                  <a:lnTo>
                    <a:pt x="7819" y="1187"/>
                  </a:lnTo>
                  <a:lnTo>
                    <a:pt x="7833" y="842"/>
                  </a:lnTo>
                  <a:lnTo>
                    <a:pt x="7785" y="1180"/>
                  </a:lnTo>
                </a:path>
                <a:path w="16130" h="4363">
                  <a:moveTo>
                    <a:pt x="7819" y="1187"/>
                  </a:moveTo>
                  <a:lnTo>
                    <a:pt x="7833" y="842"/>
                  </a:lnTo>
                  <a:lnTo>
                    <a:pt x="7867" y="847"/>
                  </a:lnTo>
                  <a:lnTo>
                    <a:pt x="7819" y="1187"/>
                  </a:lnTo>
                </a:path>
                <a:path w="16130" h="4363">
                  <a:moveTo>
                    <a:pt x="7833" y="842"/>
                  </a:moveTo>
                  <a:lnTo>
                    <a:pt x="7867" y="847"/>
                  </a:lnTo>
                  <a:lnTo>
                    <a:pt x="7898" y="0"/>
                  </a:lnTo>
                  <a:lnTo>
                    <a:pt x="7833" y="842"/>
                  </a:lnTo>
                </a:path>
                <a:path w="16130" h="4363">
                  <a:moveTo>
                    <a:pt x="7867" y="847"/>
                  </a:moveTo>
                  <a:lnTo>
                    <a:pt x="7898" y="0"/>
                  </a:lnTo>
                  <a:lnTo>
                    <a:pt x="7934" y="2"/>
                  </a:lnTo>
                  <a:lnTo>
                    <a:pt x="7867" y="847"/>
                  </a:lnTo>
                </a:path>
                <a:path w="16130" h="4363">
                  <a:moveTo>
                    <a:pt x="842" y="3751"/>
                  </a:moveTo>
                  <a:lnTo>
                    <a:pt x="842" y="3717"/>
                  </a:lnTo>
                  <a:lnTo>
                    <a:pt x="0" y="3767"/>
                  </a:lnTo>
                  <a:lnTo>
                    <a:pt x="842" y="3751"/>
                  </a:lnTo>
                </a:path>
                <a:path w="16130" h="4363">
                  <a:moveTo>
                    <a:pt x="842" y="3717"/>
                  </a:moveTo>
                  <a:lnTo>
                    <a:pt x="0" y="3767"/>
                  </a:lnTo>
                  <a:lnTo>
                    <a:pt x="0" y="3731"/>
                  </a:lnTo>
                  <a:lnTo>
                    <a:pt x="842" y="3717"/>
                  </a:lnTo>
                </a:path>
                <a:path w="16130" h="4363">
                  <a:moveTo>
                    <a:pt x="842" y="3717"/>
                  </a:moveTo>
                  <a:lnTo>
                    <a:pt x="842" y="3751"/>
                  </a:lnTo>
                  <a:lnTo>
                    <a:pt x="1473" y="3746"/>
                  </a:lnTo>
                  <a:lnTo>
                    <a:pt x="842" y="3717"/>
                  </a:lnTo>
                </a:path>
                <a:path w="16130" h="4363">
                  <a:moveTo>
                    <a:pt x="842" y="3751"/>
                  </a:moveTo>
                  <a:lnTo>
                    <a:pt x="1473" y="3746"/>
                  </a:lnTo>
                  <a:lnTo>
                    <a:pt x="1471" y="3780"/>
                  </a:lnTo>
                  <a:lnTo>
                    <a:pt x="842" y="3751"/>
                  </a:lnTo>
                </a:path>
                <a:path w="16130" h="4363">
                  <a:moveTo>
                    <a:pt x="1473" y="3746"/>
                  </a:moveTo>
                  <a:lnTo>
                    <a:pt x="1471" y="3780"/>
                  </a:lnTo>
                  <a:lnTo>
                    <a:pt x="1917" y="3806"/>
                  </a:lnTo>
                  <a:lnTo>
                    <a:pt x="1473" y="3746"/>
                  </a:lnTo>
                </a:path>
                <a:path w="16130" h="4363">
                  <a:moveTo>
                    <a:pt x="1471" y="3780"/>
                  </a:moveTo>
                  <a:lnTo>
                    <a:pt x="1917" y="3806"/>
                  </a:lnTo>
                  <a:lnTo>
                    <a:pt x="1910" y="3840"/>
                  </a:lnTo>
                  <a:lnTo>
                    <a:pt x="1471" y="3780"/>
                  </a:lnTo>
                </a:path>
                <a:path w="16130" h="4363">
                  <a:moveTo>
                    <a:pt x="1917" y="3806"/>
                  </a:moveTo>
                  <a:lnTo>
                    <a:pt x="1910" y="3840"/>
                  </a:lnTo>
                  <a:lnTo>
                    <a:pt x="2234" y="3885"/>
                  </a:lnTo>
                  <a:lnTo>
                    <a:pt x="1917" y="3806"/>
                  </a:lnTo>
                </a:path>
                <a:path w="16130" h="4363">
                  <a:moveTo>
                    <a:pt x="1910" y="3840"/>
                  </a:moveTo>
                  <a:lnTo>
                    <a:pt x="2234" y="3885"/>
                  </a:lnTo>
                  <a:lnTo>
                    <a:pt x="2224" y="3916"/>
                  </a:lnTo>
                  <a:lnTo>
                    <a:pt x="1910" y="3840"/>
                  </a:lnTo>
                </a:path>
                <a:path w="16130" h="4363">
                  <a:moveTo>
                    <a:pt x="2234" y="3885"/>
                  </a:moveTo>
                  <a:lnTo>
                    <a:pt x="2224" y="3916"/>
                  </a:lnTo>
                  <a:lnTo>
                    <a:pt x="2435" y="3960"/>
                  </a:lnTo>
                  <a:lnTo>
                    <a:pt x="2234" y="3885"/>
                  </a:lnTo>
                </a:path>
                <a:path w="16130" h="4363">
                  <a:moveTo>
                    <a:pt x="2224" y="3916"/>
                  </a:moveTo>
                  <a:lnTo>
                    <a:pt x="2435" y="3960"/>
                  </a:lnTo>
                  <a:lnTo>
                    <a:pt x="2423" y="3991"/>
                  </a:lnTo>
                  <a:lnTo>
                    <a:pt x="2224" y="3916"/>
                  </a:lnTo>
                </a:path>
                <a:path w="16130" h="4363">
                  <a:moveTo>
                    <a:pt x="2435" y="3960"/>
                  </a:moveTo>
                  <a:lnTo>
                    <a:pt x="2423" y="3991"/>
                  </a:lnTo>
                  <a:lnTo>
                    <a:pt x="2486" y="3981"/>
                  </a:lnTo>
                  <a:lnTo>
                    <a:pt x="2435" y="3960"/>
                  </a:lnTo>
                </a:path>
                <a:path w="16130" h="4363">
                  <a:moveTo>
                    <a:pt x="2423" y="3991"/>
                  </a:moveTo>
                  <a:lnTo>
                    <a:pt x="2486" y="3981"/>
                  </a:lnTo>
                  <a:lnTo>
                    <a:pt x="2471" y="4012"/>
                  </a:lnTo>
                  <a:lnTo>
                    <a:pt x="2423" y="3991"/>
                  </a:lnTo>
                </a:path>
                <a:path w="16130" h="4363">
                  <a:moveTo>
                    <a:pt x="2486" y="3981"/>
                  </a:moveTo>
                  <a:lnTo>
                    <a:pt x="2471" y="4012"/>
                  </a:lnTo>
                  <a:lnTo>
                    <a:pt x="2531" y="4000"/>
                  </a:lnTo>
                  <a:lnTo>
                    <a:pt x="2486" y="3981"/>
                  </a:lnTo>
                </a:path>
                <a:path w="16130" h="4363">
                  <a:moveTo>
                    <a:pt x="2471" y="4012"/>
                  </a:moveTo>
                  <a:lnTo>
                    <a:pt x="2531" y="4000"/>
                  </a:lnTo>
                  <a:lnTo>
                    <a:pt x="2517" y="4031"/>
                  </a:lnTo>
                  <a:lnTo>
                    <a:pt x="2471" y="4012"/>
                  </a:lnTo>
                </a:path>
                <a:path w="16130" h="4363">
                  <a:moveTo>
                    <a:pt x="2531" y="4000"/>
                  </a:moveTo>
                  <a:lnTo>
                    <a:pt x="2517" y="4031"/>
                  </a:lnTo>
                  <a:lnTo>
                    <a:pt x="2793" y="4135"/>
                  </a:lnTo>
                  <a:lnTo>
                    <a:pt x="2531" y="4000"/>
                  </a:lnTo>
                </a:path>
                <a:path w="16130" h="4363">
                  <a:moveTo>
                    <a:pt x="2517" y="4031"/>
                  </a:moveTo>
                  <a:lnTo>
                    <a:pt x="2793" y="4135"/>
                  </a:lnTo>
                  <a:lnTo>
                    <a:pt x="2774" y="4166"/>
                  </a:lnTo>
                  <a:lnTo>
                    <a:pt x="2517" y="4031"/>
                  </a:lnTo>
                </a:path>
                <a:path w="16130" h="4363">
                  <a:moveTo>
                    <a:pt x="2793" y="4135"/>
                  </a:moveTo>
                  <a:lnTo>
                    <a:pt x="2774" y="4166"/>
                  </a:lnTo>
                  <a:lnTo>
                    <a:pt x="3040" y="4303"/>
                  </a:lnTo>
                  <a:lnTo>
                    <a:pt x="2793" y="4135"/>
                  </a:lnTo>
                </a:path>
                <a:path w="16130" h="4363">
                  <a:moveTo>
                    <a:pt x="2774" y="4166"/>
                  </a:moveTo>
                  <a:lnTo>
                    <a:pt x="3040" y="4303"/>
                  </a:lnTo>
                  <a:lnTo>
                    <a:pt x="3019" y="4331"/>
                  </a:lnTo>
                  <a:lnTo>
                    <a:pt x="2774" y="4166"/>
                  </a:lnTo>
                </a:path>
                <a:path w="16130" h="4363">
                  <a:moveTo>
                    <a:pt x="3060" y="4363"/>
                  </a:moveTo>
                  <a:lnTo>
                    <a:pt x="3115" y="4363"/>
                  </a:lnTo>
                  <a:lnTo>
                    <a:pt x="3019" y="4331"/>
                  </a:lnTo>
                  <a:lnTo>
                    <a:pt x="3060" y="4363"/>
                  </a:lnTo>
                </a:path>
                <a:path w="16130" h="4363">
                  <a:moveTo>
                    <a:pt x="3115" y="4363"/>
                  </a:moveTo>
                  <a:lnTo>
                    <a:pt x="3019" y="4331"/>
                  </a:lnTo>
                  <a:lnTo>
                    <a:pt x="3040" y="4303"/>
                  </a:lnTo>
                  <a:lnTo>
                    <a:pt x="3115" y="4363"/>
                  </a:lnTo>
                </a:path>
                <a:path w="16130" h="4363">
                  <a:moveTo>
                    <a:pt x="5267" y="4363"/>
                  </a:moveTo>
                  <a:lnTo>
                    <a:pt x="5255" y="4363"/>
                  </a:lnTo>
                  <a:lnTo>
                    <a:pt x="5265" y="4358"/>
                  </a:lnTo>
                  <a:lnTo>
                    <a:pt x="5267" y="4363"/>
                  </a:lnTo>
                </a:path>
                <a:path w="16130" h="4363">
                  <a:moveTo>
                    <a:pt x="4975" y="3923"/>
                  </a:moveTo>
                  <a:lnTo>
                    <a:pt x="4917" y="3964"/>
                  </a:lnTo>
                  <a:lnTo>
                    <a:pt x="5265" y="4358"/>
                  </a:lnTo>
                  <a:lnTo>
                    <a:pt x="4975" y="3923"/>
                  </a:lnTo>
                </a:path>
                <a:path w="16130" h="4363">
                  <a:moveTo>
                    <a:pt x="4917" y="3964"/>
                  </a:moveTo>
                  <a:lnTo>
                    <a:pt x="5265" y="4358"/>
                  </a:lnTo>
                  <a:lnTo>
                    <a:pt x="5186" y="4363"/>
                  </a:lnTo>
                  <a:lnTo>
                    <a:pt x="4917" y="3964"/>
                  </a:lnTo>
                </a:path>
                <a:path w="16130" h="4363">
                  <a:moveTo>
                    <a:pt x="5265" y="4358"/>
                  </a:moveTo>
                  <a:lnTo>
                    <a:pt x="5186" y="4363"/>
                  </a:lnTo>
                  <a:lnTo>
                    <a:pt x="5255" y="4363"/>
                  </a:lnTo>
                  <a:lnTo>
                    <a:pt x="5265" y="4358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54" name="path 11154"/>
            <p:cNvSpPr/>
            <p:nvPr/>
          </p:nvSpPr>
          <p:spPr>
            <a:xfrm>
              <a:off x="6247638" y="444246"/>
              <a:ext cx="6838091" cy="2327147"/>
            </a:xfrm>
            <a:custGeom>
              <a:avLst/>
              <a:gdLst/>
              <a:ahLst/>
              <a:cxnLst/>
              <a:rect l="0" t="0" r="0" b="0"/>
              <a:pathLst>
                <a:path w="10768" h="3664">
                  <a:moveTo>
                    <a:pt x="4090" y="3437"/>
                  </a:moveTo>
                  <a:lnTo>
                    <a:pt x="4102" y="3435"/>
                  </a:lnTo>
                  <a:lnTo>
                    <a:pt x="4522" y="3334"/>
                  </a:lnTo>
                  <a:lnTo>
                    <a:pt x="4642" y="3320"/>
                  </a:lnTo>
                  <a:lnTo>
                    <a:pt x="4654" y="3317"/>
                  </a:lnTo>
                  <a:lnTo>
                    <a:pt x="4666" y="3317"/>
                  </a:lnTo>
                  <a:lnTo>
                    <a:pt x="4834" y="3320"/>
                  </a:lnTo>
                  <a:lnTo>
                    <a:pt x="4916" y="3351"/>
                  </a:lnTo>
                  <a:lnTo>
                    <a:pt x="4921" y="3353"/>
                  </a:lnTo>
                  <a:lnTo>
                    <a:pt x="4930" y="3361"/>
                  </a:lnTo>
                  <a:lnTo>
                    <a:pt x="4985" y="3430"/>
                  </a:lnTo>
                  <a:lnTo>
                    <a:pt x="5029" y="3541"/>
                  </a:lnTo>
                  <a:lnTo>
                    <a:pt x="5031" y="3553"/>
                  </a:lnTo>
                  <a:lnTo>
                    <a:pt x="5034" y="3565"/>
                  </a:lnTo>
                  <a:lnTo>
                    <a:pt x="5043" y="3663"/>
                  </a:lnTo>
                  <a:moveTo>
                    <a:pt x="6279" y="1767"/>
                  </a:moveTo>
                  <a:lnTo>
                    <a:pt x="6253" y="1762"/>
                  </a:lnTo>
                  <a:moveTo>
                    <a:pt x="4501" y="1393"/>
                  </a:moveTo>
                  <a:lnTo>
                    <a:pt x="4481" y="1505"/>
                  </a:lnTo>
                  <a:moveTo>
                    <a:pt x="4501" y="1393"/>
                  </a:moveTo>
                  <a:lnTo>
                    <a:pt x="4325" y="1361"/>
                  </a:lnTo>
                  <a:lnTo>
                    <a:pt x="4275" y="1359"/>
                  </a:lnTo>
                  <a:lnTo>
                    <a:pt x="4270" y="1472"/>
                  </a:lnTo>
                  <a:moveTo>
                    <a:pt x="4275" y="1359"/>
                  </a:moveTo>
                  <a:lnTo>
                    <a:pt x="4074" y="1349"/>
                  </a:lnTo>
                  <a:lnTo>
                    <a:pt x="4047" y="1354"/>
                  </a:lnTo>
                  <a:lnTo>
                    <a:pt x="4066" y="1467"/>
                  </a:lnTo>
                  <a:moveTo>
                    <a:pt x="4047" y="1354"/>
                  </a:moveTo>
                  <a:lnTo>
                    <a:pt x="3913" y="1378"/>
                  </a:lnTo>
                  <a:lnTo>
                    <a:pt x="3829" y="1421"/>
                  </a:lnTo>
                  <a:lnTo>
                    <a:pt x="3881" y="1522"/>
                  </a:lnTo>
                  <a:moveTo>
                    <a:pt x="2470" y="1637"/>
                  </a:moveTo>
                  <a:lnTo>
                    <a:pt x="2360" y="1623"/>
                  </a:lnTo>
                  <a:lnTo>
                    <a:pt x="2348" y="1738"/>
                  </a:lnTo>
                  <a:moveTo>
                    <a:pt x="2360" y="1623"/>
                  </a:moveTo>
                  <a:lnTo>
                    <a:pt x="2187" y="1604"/>
                  </a:lnTo>
                  <a:lnTo>
                    <a:pt x="2132" y="1604"/>
                  </a:lnTo>
                  <a:lnTo>
                    <a:pt x="2132" y="1719"/>
                  </a:lnTo>
                  <a:moveTo>
                    <a:pt x="2132" y="1604"/>
                  </a:moveTo>
                  <a:lnTo>
                    <a:pt x="1904" y="1599"/>
                  </a:lnTo>
                  <a:lnTo>
                    <a:pt x="1901" y="1714"/>
                  </a:lnTo>
                  <a:moveTo>
                    <a:pt x="1904" y="1599"/>
                  </a:moveTo>
                  <a:lnTo>
                    <a:pt x="1705" y="1597"/>
                  </a:lnTo>
                  <a:lnTo>
                    <a:pt x="1700" y="1597"/>
                  </a:lnTo>
                  <a:lnTo>
                    <a:pt x="1690" y="1594"/>
                  </a:lnTo>
                  <a:lnTo>
                    <a:pt x="1676" y="1592"/>
                  </a:lnTo>
                  <a:lnTo>
                    <a:pt x="1654" y="1705"/>
                  </a:lnTo>
                  <a:moveTo>
                    <a:pt x="1450" y="1553"/>
                  </a:moveTo>
                  <a:lnTo>
                    <a:pt x="1429" y="1666"/>
                  </a:lnTo>
                  <a:moveTo>
                    <a:pt x="1450" y="1553"/>
                  </a:moveTo>
                  <a:lnTo>
                    <a:pt x="1306" y="1529"/>
                  </a:lnTo>
                  <a:lnTo>
                    <a:pt x="1301" y="1529"/>
                  </a:lnTo>
                  <a:lnTo>
                    <a:pt x="1290" y="1527"/>
                  </a:lnTo>
                  <a:lnTo>
                    <a:pt x="1222" y="1529"/>
                  </a:lnTo>
                  <a:lnTo>
                    <a:pt x="1225" y="1645"/>
                  </a:lnTo>
                  <a:moveTo>
                    <a:pt x="1222" y="1529"/>
                  </a:moveTo>
                  <a:lnTo>
                    <a:pt x="1078" y="1532"/>
                  </a:lnTo>
                  <a:lnTo>
                    <a:pt x="997" y="1551"/>
                  </a:lnTo>
                  <a:moveTo>
                    <a:pt x="656" y="1719"/>
                  </a:moveTo>
                  <a:lnTo>
                    <a:pt x="605" y="1772"/>
                  </a:lnTo>
                  <a:lnTo>
                    <a:pt x="687" y="1851"/>
                  </a:lnTo>
                  <a:moveTo>
                    <a:pt x="605" y="1772"/>
                  </a:moveTo>
                  <a:lnTo>
                    <a:pt x="521" y="1861"/>
                  </a:lnTo>
                  <a:lnTo>
                    <a:pt x="459" y="1949"/>
                  </a:lnTo>
                  <a:lnTo>
                    <a:pt x="553" y="2014"/>
                  </a:lnTo>
                  <a:moveTo>
                    <a:pt x="377" y="2065"/>
                  </a:moveTo>
                  <a:lnTo>
                    <a:pt x="337" y="2141"/>
                  </a:lnTo>
                  <a:lnTo>
                    <a:pt x="437" y="2197"/>
                  </a:lnTo>
                  <a:moveTo>
                    <a:pt x="231" y="2333"/>
                  </a:moveTo>
                  <a:lnTo>
                    <a:pt x="226" y="2343"/>
                  </a:lnTo>
                  <a:moveTo>
                    <a:pt x="140" y="2554"/>
                  </a:moveTo>
                  <a:lnTo>
                    <a:pt x="123" y="2593"/>
                  </a:lnTo>
                  <a:lnTo>
                    <a:pt x="116" y="2617"/>
                  </a:lnTo>
                  <a:lnTo>
                    <a:pt x="109" y="2638"/>
                  </a:lnTo>
                  <a:moveTo>
                    <a:pt x="41" y="2917"/>
                  </a:moveTo>
                  <a:lnTo>
                    <a:pt x="32" y="2998"/>
                  </a:lnTo>
                  <a:lnTo>
                    <a:pt x="145" y="3013"/>
                  </a:lnTo>
                  <a:moveTo>
                    <a:pt x="32" y="2998"/>
                  </a:moveTo>
                  <a:lnTo>
                    <a:pt x="5" y="3226"/>
                  </a:lnTo>
                  <a:lnTo>
                    <a:pt x="118" y="3238"/>
                  </a:lnTo>
                  <a:moveTo>
                    <a:pt x="5" y="3226"/>
                  </a:moveTo>
                  <a:lnTo>
                    <a:pt x="1" y="3257"/>
                  </a:lnTo>
                  <a:lnTo>
                    <a:pt x="3" y="3454"/>
                  </a:lnTo>
                  <a:lnTo>
                    <a:pt x="116" y="3454"/>
                  </a:lnTo>
                  <a:moveTo>
                    <a:pt x="3" y="3454"/>
                  </a:moveTo>
                  <a:lnTo>
                    <a:pt x="3" y="3557"/>
                  </a:lnTo>
                  <a:lnTo>
                    <a:pt x="8" y="3598"/>
                  </a:lnTo>
                  <a:lnTo>
                    <a:pt x="10" y="3617"/>
                  </a:lnTo>
                  <a:lnTo>
                    <a:pt x="13" y="3644"/>
                  </a:lnTo>
                  <a:lnTo>
                    <a:pt x="17" y="3663"/>
                  </a:lnTo>
                  <a:moveTo>
                    <a:pt x="133" y="3656"/>
                  </a:moveTo>
                  <a:lnTo>
                    <a:pt x="99" y="3663"/>
                  </a:lnTo>
                  <a:moveTo>
                    <a:pt x="6572" y="430"/>
                  </a:moveTo>
                  <a:lnTo>
                    <a:pt x="6560" y="428"/>
                  </a:lnTo>
                  <a:moveTo>
                    <a:pt x="6349" y="389"/>
                  </a:moveTo>
                  <a:lnTo>
                    <a:pt x="6327" y="502"/>
                  </a:lnTo>
                  <a:moveTo>
                    <a:pt x="6123" y="346"/>
                  </a:moveTo>
                  <a:lnTo>
                    <a:pt x="6101" y="459"/>
                  </a:lnTo>
                  <a:moveTo>
                    <a:pt x="6123" y="346"/>
                  </a:moveTo>
                  <a:lnTo>
                    <a:pt x="5962" y="315"/>
                  </a:lnTo>
                  <a:lnTo>
                    <a:pt x="5934" y="308"/>
                  </a:lnTo>
                  <a:lnTo>
                    <a:pt x="5900" y="301"/>
                  </a:lnTo>
                  <a:lnTo>
                    <a:pt x="5897" y="301"/>
                  </a:lnTo>
                  <a:moveTo>
                    <a:pt x="5014" y="63"/>
                  </a:moveTo>
                  <a:lnTo>
                    <a:pt x="4923" y="39"/>
                  </a:lnTo>
                  <a:lnTo>
                    <a:pt x="4789" y="20"/>
                  </a:lnTo>
                  <a:lnTo>
                    <a:pt x="4774" y="133"/>
                  </a:lnTo>
                  <a:moveTo>
                    <a:pt x="4789" y="20"/>
                  </a:moveTo>
                  <a:lnTo>
                    <a:pt x="4661" y="1"/>
                  </a:lnTo>
                  <a:lnTo>
                    <a:pt x="4563" y="5"/>
                  </a:lnTo>
                  <a:lnTo>
                    <a:pt x="4568" y="121"/>
                  </a:lnTo>
                  <a:moveTo>
                    <a:pt x="4563" y="5"/>
                  </a:moveTo>
                  <a:lnTo>
                    <a:pt x="4486" y="10"/>
                  </a:lnTo>
                  <a:lnTo>
                    <a:pt x="4385" y="41"/>
                  </a:lnTo>
                  <a:lnTo>
                    <a:pt x="4345" y="65"/>
                  </a:lnTo>
                  <a:lnTo>
                    <a:pt x="4405" y="164"/>
                  </a:lnTo>
                  <a:moveTo>
                    <a:pt x="4102" y="625"/>
                  </a:moveTo>
                  <a:lnTo>
                    <a:pt x="4090" y="689"/>
                  </a:lnTo>
                  <a:lnTo>
                    <a:pt x="4203" y="711"/>
                  </a:lnTo>
                  <a:moveTo>
                    <a:pt x="4090" y="689"/>
                  </a:moveTo>
                  <a:lnTo>
                    <a:pt x="4090" y="697"/>
                  </a:lnTo>
                  <a:lnTo>
                    <a:pt x="4085" y="711"/>
                  </a:lnTo>
                  <a:lnTo>
                    <a:pt x="4083" y="723"/>
                  </a:lnTo>
                  <a:lnTo>
                    <a:pt x="4052" y="915"/>
                  </a:lnTo>
                  <a:lnTo>
                    <a:pt x="4165" y="934"/>
                  </a:lnTo>
                  <a:moveTo>
                    <a:pt x="4052" y="915"/>
                  </a:moveTo>
                  <a:lnTo>
                    <a:pt x="4016" y="1141"/>
                  </a:lnTo>
                  <a:lnTo>
                    <a:pt x="4129" y="1160"/>
                  </a:lnTo>
                  <a:moveTo>
                    <a:pt x="4016" y="1141"/>
                  </a:moveTo>
                  <a:lnTo>
                    <a:pt x="3980" y="1366"/>
                  </a:lnTo>
                  <a:moveTo>
                    <a:pt x="4261" y="3397"/>
                  </a:moveTo>
                  <a:lnTo>
                    <a:pt x="4256" y="3387"/>
                  </a:lnTo>
                  <a:lnTo>
                    <a:pt x="4198" y="3284"/>
                  </a:lnTo>
                  <a:lnTo>
                    <a:pt x="4097" y="3339"/>
                  </a:lnTo>
                  <a:moveTo>
                    <a:pt x="4088" y="3082"/>
                  </a:moveTo>
                  <a:lnTo>
                    <a:pt x="3987" y="3137"/>
                  </a:lnTo>
                  <a:moveTo>
                    <a:pt x="3982" y="2888"/>
                  </a:moveTo>
                  <a:lnTo>
                    <a:pt x="3977" y="2881"/>
                  </a:lnTo>
                  <a:lnTo>
                    <a:pt x="3877" y="2933"/>
                  </a:lnTo>
                  <a:moveTo>
                    <a:pt x="3977" y="2881"/>
                  </a:moveTo>
                  <a:lnTo>
                    <a:pt x="3977" y="2878"/>
                  </a:lnTo>
                  <a:lnTo>
                    <a:pt x="3968" y="2859"/>
                  </a:lnTo>
                  <a:moveTo>
                    <a:pt x="3783" y="2468"/>
                  </a:moveTo>
                  <a:lnTo>
                    <a:pt x="3680" y="2516"/>
                  </a:lnTo>
                  <a:moveTo>
                    <a:pt x="3687" y="2259"/>
                  </a:moveTo>
                  <a:lnTo>
                    <a:pt x="3685" y="2254"/>
                  </a:lnTo>
                  <a:moveTo>
                    <a:pt x="3591" y="2050"/>
                  </a:moveTo>
                  <a:lnTo>
                    <a:pt x="3488" y="2098"/>
                  </a:lnTo>
                  <a:moveTo>
                    <a:pt x="4441" y="3663"/>
                  </a:moveTo>
                  <a:lnTo>
                    <a:pt x="4438" y="3663"/>
                  </a:lnTo>
                  <a:moveTo>
                    <a:pt x="4374" y="3545"/>
                  </a:moveTo>
                  <a:lnTo>
                    <a:pt x="4273" y="3603"/>
                  </a:lnTo>
                  <a:moveTo>
                    <a:pt x="4285" y="3394"/>
                  </a:moveTo>
                  <a:lnTo>
                    <a:pt x="4285" y="3392"/>
                  </a:lnTo>
                  <a:moveTo>
                    <a:pt x="10745" y="3003"/>
                  </a:moveTo>
                  <a:lnTo>
                    <a:pt x="10767" y="2969"/>
                  </a:lnTo>
                  <a:moveTo>
                    <a:pt x="10767" y="2881"/>
                  </a:moveTo>
                  <a:lnTo>
                    <a:pt x="10662" y="2806"/>
                  </a:lnTo>
                  <a:lnTo>
                    <a:pt x="10618" y="2782"/>
                  </a:lnTo>
                  <a:lnTo>
                    <a:pt x="10561" y="2881"/>
                  </a:lnTo>
                  <a:moveTo>
                    <a:pt x="10422" y="2665"/>
                  </a:moveTo>
                  <a:lnTo>
                    <a:pt x="10364" y="2765"/>
                  </a:lnTo>
                  <a:moveTo>
                    <a:pt x="10314" y="2602"/>
                  </a:moveTo>
                  <a:lnTo>
                    <a:pt x="10302" y="2595"/>
                  </a:lnTo>
                  <a:lnTo>
                    <a:pt x="10220" y="2557"/>
                  </a:lnTo>
                  <a:lnTo>
                    <a:pt x="10172" y="2660"/>
                  </a:lnTo>
                  <a:moveTo>
                    <a:pt x="10014" y="2458"/>
                  </a:moveTo>
                  <a:lnTo>
                    <a:pt x="9965" y="2561"/>
                  </a:lnTo>
                  <a:moveTo>
                    <a:pt x="10014" y="2458"/>
                  </a:moveTo>
                  <a:lnTo>
                    <a:pt x="9997" y="2449"/>
                  </a:lnTo>
                  <a:moveTo>
                    <a:pt x="9572" y="2345"/>
                  </a:moveTo>
                  <a:lnTo>
                    <a:pt x="9344" y="2341"/>
                  </a:lnTo>
                  <a:lnTo>
                    <a:pt x="9342" y="2456"/>
                  </a:lnTo>
                  <a:moveTo>
                    <a:pt x="9344" y="2341"/>
                  </a:moveTo>
                  <a:lnTo>
                    <a:pt x="9116" y="2343"/>
                  </a:lnTo>
                  <a:lnTo>
                    <a:pt x="9116" y="2458"/>
                  </a:lnTo>
                  <a:moveTo>
                    <a:pt x="9116" y="2343"/>
                  </a:moveTo>
                  <a:lnTo>
                    <a:pt x="8982" y="2345"/>
                  </a:lnTo>
                  <a:lnTo>
                    <a:pt x="8967" y="2345"/>
                  </a:lnTo>
                  <a:lnTo>
                    <a:pt x="8950" y="2343"/>
                  </a:lnTo>
                  <a:lnTo>
                    <a:pt x="8888" y="2331"/>
                  </a:lnTo>
                  <a:lnTo>
                    <a:pt x="8866" y="2444"/>
                  </a:lnTo>
                  <a:moveTo>
                    <a:pt x="8888" y="2331"/>
                  </a:moveTo>
                  <a:lnTo>
                    <a:pt x="8715" y="2297"/>
                  </a:lnTo>
                  <a:lnTo>
                    <a:pt x="8665" y="2281"/>
                  </a:lnTo>
                  <a:moveTo>
                    <a:pt x="7352" y="1882"/>
                  </a:moveTo>
                  <a:lnTo>
                    <a:pt x="7328" y="1877"/>
                  </a:lnTo>
                  <a:lnTo>
                    <a:pt x="7311" y="1875"/>
                  </a:lnTo>
                  <a:lnTo>
                    <a:pt x="7297" y="1873"/>
                  </a:lnTo>
                  <a:lnTo>
                    <a:pt x="7124" y="1861"/>
                  </a:lnTo>
                  <a:lnTo>
                    <a:pt x="7114" y="1976"/>
                  </a:lnTo>
                  <a:moveTo>
                    <a:pt x="7124" y="1861"/>
                  </a:moveTo>
                  <a:lnTo>
                    <a:pt x="6896" y="1844"/>
                  </a:lnTo>
                  <a:lnTo>
                    <a:pt x="6886" y="1957"/>
                  </a:lnTo>
                  <a:moveTo>
                    <a:pt x="6896" y="1844"/>
                  </a:moveTo>
                  <a:lnTo>
                    <a:pt x="6668" y="1825"/>
                  </a:lnTo>
                  <a:lnTo>
                    <a:pt x="6658" y="1940"/>
                  </a:lnTo>
                  <a:moveTo>
                    <a:pt x="6668" y="1825"/>
                  </a:moveTo>
                  <a:lnTo>
                    <a:pt x="6550" y="1815"/>
                  </a:lnTo>
                  <a:lnTo>
                    <a:pt x="6538" y="1815"/>
                  </a:lnTo>
                  <a:lnTo>
                    <a:pt x="6440" y="1796"/>
                  </a:lnTo>
                  <a:lnTo>
                    <a:pt x="6418" y="1909"/>
                  </a:lnTo>
                  <a:moveTo>
                    <a:pt x="6440" y="1796"/>
                  </a:moveTo>
                  <a:lnTo>
                    <a:pt x="6267" y="1765"/>
                  </a:lnTo>
                  <a:lnTo>
                    <a:pt x="6265" y="1765"/>
                  </a:lnTo>
                  <a:moveTo>
                    <a:pt x="10731" y="1899"/>
                  </a:moveTo>
                  <a:lnTo>
                    <a:pt x="10767" y="1834"/>
                  </a:lnTo>
                  <a:moveTo>
                    <a:pt x="9819" y="1189"/>
                  </a:moveTo>
                  <a:lnTo>
                    <a:pt x="9757" y="1285"/>
                  </a:lnTo>
                  <a:moveTo>
                    <a:pt x="9819" y="1189"/>
                  </a:moveTo>
                  <a:lnTo>
                    <a:pt x="9735" y="1133"/>
                  </a:lnTo>
                  <a:moveTo>
                    <a:pt x="9622" y="1076"/>
                  </a:moveTo>
                  <a:lnTo>
                    <a:pt x="9569" y="1177"/>
                  </a:lnTo>
                  <a:moveTo>
                    <a:pt x="9195" y="913"/>
                  </a:moveTo>
                  <a:lnTo>
                    <a:pt x="9137" y="896"/>
                  </a:lnTo>
                  <a:lnTo>
                    <a:pt x="8972" y="865"/>
                  </a:lnTo>
                  <a:lnTo>
                    <a:pt x="8950" y="977"/>
                  </a:lnTo>
                  <a:moveTo>
                    <a:pt x="8972" y="865"/>
                  </a:moveTo>
                  <a:lnTo>
                    <a:pt x="8770" y="826"/>
                  </a:lnTo>
                  <a:lnTo>
                    <a:pt x="8746" y="821"/>
                  </a:lnTo>
                  <a:lnTo>
                    <a:pt x="8727" y="934"/>
                  </a:lnTo>
                  <a:moveTo>
                    <a:pt x="8746" y="821"/>
                  </a:moveTo>
                  <a:lnTo>
                    <a:pt x="8727" y="819"/>
                  </a:lnTo>
                  <a:lnTo>
                    <a:pt x="8521" y="783"/>
                  </a:lnTo>
                  <a:lnTo>
                    <a:pt x="8501" y="893"/>
                  </a:lnTo>
                  <a:moveTo>
                    <a:pt x="8295" y="742"/>
                  </a:moveTo>
                  <a:lnTo>
                    <a:pt x="8276" y="855"/>
                  </a:lnTo>
                  <a:moveTo>
                    <a:pt x="8070" y="701"/>
                  </a:moveTo>
                  <a:lnTo>
                    <a:pt x="8050" y="814"/>
                  </a:lnTo>
                  <a:moveTo>
                    <a:pt x="6718" y="457"/>
                  </a:moveTo>
                  <a:lnTo>
                    <a:pt x="6697" y="569"/>
                  </a:lnTo>
                  <a:moveTo>
                    <a:pt x="6718" y="457"/>
                  </a:moveTo>
                  <a:lnTo>
                    <a:pt x="6572" y="430"/>
                  </a:lnTo>
                  <a:moveTo>
                    <a:pt x="5021" y="3548"/>
                  </a:moveTo>
                  <a:lnTo>
                    <a:pt x="5012" y="3663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56" name="path 11156"/>
            <p:cNvSpPr/>
            <p:nvPr/>
          </p:nvSpPr>
          <p:spPr>
            <a:xfrm>
              <a:off x="0" y="17526"/>
              <a:ext cx="13086587" cy="2755391"/>
            </a:xfrm>
            <a:custGeom>
              <a:avLst/>
              <a:gdLst/>
              <a:ahLst/>
              <a:cxnLst/>
              <a:rect l="0" t="0" r="0" b="0"/>
              <a:pathLst>
                <a:path w="20608" h="4339">
                  <a:moveTo>
                    <a:pt x="1207" y="1"/>
                  </a:moveTo>
                  <a:lnTo>
                    <a:pt x="1207" y="3046"/>
                  </a:lnTo>
                  <a:lnTo>
                    <a:pt x="1207" y="1"/>
                  </a:lnTo>
                  <a:close/>
                  <a:moveTo>
                    <a:pt x="1207" y="3046"/>
                  </a:moveTo>
                  <a:lnTo>
                    <a:pt x="2596" y="3046"/>
                  </a:lnTo>
                  <a:moveTo>
                    <a:pt x="1840" y="2756"/>
                  </a:moveTo>
                  <a:lnTo>
                    <a:pt x="1840" y="2982"/>
                  </a:lnTo>
                  <a:moveTo>
                    <a:pt x="1872" y="2878"/>
                  </a:moveTo>
                  <a:lnTo>
                    <a:pt x="1812" y="2888"/>
                  </a:lnTo>
                  <a:moveTo>
                    <a:pt x="1872" y="2804"/>
                  </a:moveTo>
                  <a:lnTo>
                    <a:pt x="1867" y="2878"/>
                  </a:lnTo>
                  <a:moveTo>
                    <a:pt x="1812" y="2821"/>
                  </a:moveTo>
                  <a:lnTo>
                    <a:pt x="1869" y="2813"/>
                  </a:lnTo>
                  <a:moveTo>
                    <a:pt x="1812" y="2804"/>
                  </a:moveTo>
                  <a:lnTo>
                    <a:pt x="1812" y="2900"/>
                  </a:lnTo>
                  <a:moveTo>
                    <a:pt x="1795" y="2756"/>
                  </a:moveTo>
                  <a:lnTo>
                    <a:pt x="1747" y="2799"/>
                  </a:lnTo>
                  <a:moveTo>
                    <a:pt x="1740" y="2835"/>
                  </a:moveTo>
                  <a:lnTo>
                    <a:pt x="1800" y="2825"/>
                  </a:lnTo>
                  <a:moveTo>
                    <a:pt x="1773" y="2780"/>
                  </a:moveTo>
                  <a:lnTo>
                    <a:pt x="1773" y="2972"/>
                  </a:lnTo>
                  <a:moveTo>
                    <a:pt x="1773" y="2830"/>
                  </a:moveTo>
                  <a:lnTo>
                    <a:pt x="1756" y="2873"/>
                  </a:lnTo>
                  <a:lnTo>
                    <a:pt x="1732" y="2917"/>
                  </a:lnTo>
                  <a:moveTo>
                    <a:pt x="1773" y="2842"/>
                  </a:moveTo>
                  <a:lnTo>
                    <a:pt x="1797" y="2871"/>
                  </a:lnTo>
                  <a:moveTo>
                    <a:pt x="1936" y="2756"/>
                  </a:moveTo>
                  <a:lnTo>
                    <a:pt x="1936" y="2979"/>
                  </a:lnTo>
                  <a:moveTo>
                    <a:pt x="1936" y="2818"/>
                  </a:moveTo>
                  <a:lnTo>
                    <a:pt x="1898" y="2919"/>
                  </a:lnTo>
                  <a:moveTo>
                    <a:pt x="1936" y="2821"/>
                  </a:moveTo>
                  <a:lnTo>
                    <a:pt x="1955" y="2862"/>
                  </a:lnTo>
                  <a:moveTo>
                    <a:pt x="1903" y="2823"/>
                  </a:moveTo>
                  <a:lnTo>
                    <a:pt x="1948" y="2816"/>
                  </a:lnTo>
                  <a:moveTo>
                    <a:pt x="1958" y="2813"/>
                  </a:moveTo>
                  <a:lnTo>
                    <a:pt x="2032" y="2804"/>
                  </a:lnTo>
                  <a:moveTo>
                    <a:pt x="1970" y="2828"/>
                  </a:moveTo>
                  <a:lnTo>
                    <a:pt x="1970" y="2967"/>
                  </a:lnTo>
                  <a:moveTo>
                    <a:pt x="1944" y="2970"/>
                  </a:moveTo>
                  <a:lnTo>
                    <a:pt x="2042" y="2957"/>
                  </a:lnTo>
                  <a:moveTo>
                    <a:pt x="2020" y="2823"/>
                  </a:moveTo>
                  <a:lnTo>
                    <a:pt x="2018" y="2960"/>
                  </a:lnTo>
                  <a:moveTo>
                    <a:pt x="1970" y="2929"/>
                  </a:moveTo>
                  <a:lnTo>
                    <a:pt x="2006" y="2922"/>
                  </a:lnTo>
                  <a:moveTo>
                    <a:pt x="1970" y="2897"/>
                  </a:moveTo>
                  <a:lnTo>
                    <a:pt x="2006" y="2893"/>
                  </a:lnTo>
                  <a:moveTo>
                    <a:pt x="1970" y="2866"/>
                  </a:moveTo>
                  <a:lnTo>
                    <a:pt x="2006" y="2862"/>
                  </a:lnTo>
                  <a:moveTo>
                    <a:pt x="1970" y="2837"/>
                  </a:moveTo>
                  <a:lnTo>
                    <a:pt x="2020" y="2833"/>
                  </a:lnTo>
                  <a:moveTo>
                    <a:pt x="1992" y="2753"/>
                  </a:moveTo>
                  <a:lnTo>
                    <a:pt x="1989" y="2835"/>
                  </a:lnTo>
                  <a:moveTo>
                    <a:pt x="2212" y="2816"/>
                  </a:moveTo>
                  <a:lnTo>
                    <a:pt x="2068" y="2833"/>
                  </a:lnTo>
                  <a:moveTo>
                    <a:pt x="2126" y="2825"/>
                  </a:moveTo>
                  <a:lnTo>
                    <a:pt x="2124" y="2746"/>
                  </a:lnTo>
                  <a:moveTo>
                    <a:pt x="2164" y="2744"/>
                  </a:moveTo>
                  <a:lnTo>
                    <a:pt x="2157" y="2821"/>
                  </a:lnTo>
                  <a:moveTo>
                    <a:pt x="2107" y="2842"/>
                  </a:moveTo>
                  <a:lnTo>
                    <a:pt x="2107" y="2933"/>
                  </a:lnTo>
                  <a:moveTo>
                    <a:pt x="2176" y="2912"/>
                  </a:moveTo>
                  <a:lnTo>
                    <a:pt x="2184" y="2840"/>
                  </a:lnTo>
                  <a:moveTo>
                    <a:pt x="2119" y="2888"/>
                  </a:moveTo>
                  <a:lnTo>
                    <a:pt x="2164" y="2878"/>
                  </a:lnTo>
                  <a:moveTo>
                    <a:pt x="2143" y="2825"/>
                  </a:moveTo>
                  <a:lnTo>
                    <a:pt x="2143" y="2917"/>
                  </a:lnTo>
                  <a:moveTo>
                    <a:pt x="2133" y="2936"/>
                  </a:moveTo>
                  <a:lnTo>
                    <a:pt x="2080" y="2989"/>
                  </a:lnTo>
                  <a:moveTo>
                    <a:pt x="2152" y="2931"/>
                  </a:moveTo>
                  <a:lnTo>
                    <a:pt x="2191" y="2982"/>
                  </a:lnTo>
                  <a:moveTo>
                    <a:pt x="2193" y="2782"/>
                  </a:moveTo>
                  <a:lnTo>
                    <a:pt x="2092" y="2794"/>
                  </a:lnTo>
                  <a:moveTo>
                    <a:pt x="2107" y="2862"/>
                  </a:moveTo>
                  <a:lnTo>
                    <a:pt x="2181" y="2854"/>
                  </a:lnTo>
                  <a:moveTo>
                    <a:pt x="2181" y="2914"/>
                  </a:moveTo>
                  <a:lnTo>
                    <a:pt x="2107" y="2926"/>
                  </a:lnTo>
                  <a:moveTo>
                    <a:pt x="2311" y="2765"/>
                  </a:moveTo>
                  <a:lnTo>
                    <a:pt x="2272" y="2837"/>
                  </a:lnTo>
                  <a:lnTo>
                    <a:pt x="2232" y="2893"/>
                  </a:lnTo>
                  <a:moveTo>
                    <a:pt x="2306" y="2785"/>
                  </a:moveTo>
                  <a:lnTo>
                    <a:pt x="2371" y="2871"/>
                  </a:lnTo>
                  <a:lnTo>
                    <a:pt x="2383" y="2871"/>
                  </a:lnTo>
                  <a:moveTo>
                    <a:pt x="2241" y="2972"/>
                  </a:moveTo>
                  <a:lnTo>
                    <a:pt x="2371" y="2957"/>
                  </a:lnTo>
                  <a:moveTo>
                    <a:pt x="2308" y="2965"/>
                  </a:moveTo>
                  <a:lnTo>
                    <a:pt x="2308" y="2850"/>
                  </a:lnTo>
                  <a:moveTo>
                    <a:pt x="2275" y="2914"/>
                  </a:moveTo>
                  <a:lnTo>
                    <a:pt x="2287" y="2948"/>
                  </a:lnTo>
                  <a:moveTo>
                    <a:pt x="2325" y="2955"/>
                  </a:moveTo>
                  <a:lnTo>
                    <a:pt x="2340" y="2910"/>
                  </a:lnTo>
                  <a:moveTo>
                    <a:pt x="2347" y="2890"/>
                  </a:moveTo>
                  <a:lnTo>
                    <a:pt x="2265" y="2900"/>
                  </a:lnTo>
                  <a:moveTo>
                    <a:pt x="2277" y="2854"/>
                  </a:moveTo>
                  <a:lnTo>
                    <a:pt x="2335" y="2847"/>
                  </a:lnTo>
                  <a:moveTo>
                    <a:pt x="2498" y="2979"/>
                  </a:moveTo>
                  <a:lnTo>
                    <a:pt x="2498" y="2753"/>
                  </a:lnTo>
                  <a:moveTo>
                    <a:pt x="2539" y="2837"/>
                  </a:moveTo>
                  <a:lnTo>
                    <a:pt x="2457" y="2854"/>
                  </a:lnTo>
                  <a:moveTo>
                    <a:pt x="2412" y="2809"/>
                  </a:moveTo>
                  <a:lnTo>
                    <a:pt x="2412" y="2902"/>
                  </a:lnTo>
                  <a:moveTo>
                    <a:pt x="2412" y="2890"/>
                  </a:moveTo>
                  <a:lnTo>
                    <a:pt x="2452" y="2881"/>
                  </a:lnTo>
                  <a:moveTo>
                    <a:pt x="2448" y="2881"/>
                  </a:moveTo>
                  <a:lnTo>
                    <a:pt x="2450" y="2813"/>
                  </a:lnTo>
                  <a:moveTo>
                    <a:pt x="2450" y="2818"/>
                  </a:moveTo>
                  <a:lnTo>
                    <a:pt x="2412" y="2828"/>
                  </a:lnTo>
                  <a:moveTo>
                    <a:pt x="1459" y="3166"/>
                  </a:moveTo>
                  <a:lnTo>
                    <a:pt x="1444" y="3145"/>
                  </a:lnTo>
                  <a:lnTo>
                    <a:pt x="1425" y="3135"/>
                  </a:lnTo>
                  <a:lnTo>
                    <a:pt x="1396" y="3135"/>
                  </a:lnTo>
                  <a:lnTo>
                    <a:pt x="1377" y="3145"/>
                  </a:lnTo>
                  <a:lnTo>
                    <a:pt x="1363" y="3166"/>
                  </a:lnTo>
                  <a:lnTo>
                    <a:pt x="1363" y="3185"/>
                  </a:lnTo>
                  <a:lnTo>
                    <a:pt x="1370" y="3205"/>
                  </a:lnTo>
                  <a:lnTo>
                    <a:pt x="1377" y="3214"/>
                  </a:lnTo>
                  <a:lnTo>
                    <a:pt x="1389" y="3224"/>
                  </a:lnTo>
                  <a:lnTo>
                    <a:pt x="1432" y="3243"/>
                  </a:lnTo>
                  <a:lnTo>
                    <a:pt x="1444" y="3253"/>
                  </a:lnTo>
                  <a:lnTo>
                    <a:pt x="1452" y="3262"/>
                  </a:lnTo>
                  <a:lnTo>
                    <a:pt x="1459" y="3282"/>
                  </a:lnTo>
                  <a:lnTo>
                    <a:pt x="1459" y="3310"/>
                  </a:lnTo>
                  <a:lnTo>
                    <a:pt x="1444" y="3332"/>
                  </a:lnTo>
                  <a:lnTo>
                    <a:pt x="1425" y="3342"/>
                  </a:lnTo>
                  <a:lnTo>
                    <a:pt x="1396" y="3342"/>
                  </a:lnTo>
                  <a:lnTo>
                    <a:pt x="1377" y="3332"/>
                  </a:lnTo>
                  <a:lnTo>
                    <a:pt x="1363" y="3310"/>
                  </a:lnTo>
                  <a:moveTo>
                    <a:pt x="1500" y="3224"/>
                  </a:moveTo>
                  <a:lnTo>
                    <a:pt x="1624" y="3224"/>
                  </a:lnTo>
                  <a:moveTo>
                    <a:pt x="1500" y="3282"/>
                  </a:moveTo>
                  <a:lnTo>
                    <a:pt x="1624" y="3282"/>
                  </a:lnTo>
                  <a:moveTo>
                    <a:pt x="1713" y="3135"/>
                  </a:moveTo>
                  <a:lnTo>
                    <a:pt x="1692" y="3145"/>
                  </a:lnTo>
                  <a:lnTo>
                    <a:pt x="1684" y="3166"/>
                  </a:lnTo>
                  <a:lnTo>
                    <a:pt x="1684" y="3185"/>
                  </a:lnTo>
                  <a:lnTo>
                    <a:pt x="1692" y="3205"/>
                  </a:lnTo>
                  <a:lnTo>
                    <a:pt x="1706" y="3214"/>
                  </a:lnTo>
                  <a:lnTo>
                    <a:pt x="1735" y="3224"/>
                  </a:lnTo>
                  <a:lnTo>
                    <a:pt x="1754" y="3233"/>
                  </a:lnTo>
                  <a:lnTo>
                    <a:pt x="1768" y="3253"/>
                  </a:lnTo>
                  <a:lnTo>
                    <a:pt x="1775" y="3272"/>
                  </a:lnTo>
                  <a:lnTo>
                    <a:pt x="1775" y="3301"/>
                  </a:lnTo>
                  <a:lnTo>
                    <a:pt x="1768" y="3320"/>
                  </a:lnTo>
                  <a:lnTo>
                    <a:pt x="1761" y="3332"/>
                  </a:lnTo>
                  <a:lnTo>
                    <a:pt x="1740" y="3342"/>
                  </a:lnTo>
                  <a:lnTo>
                    <a:pt x="1713" y="3342"/>
                  </a:lnTo>
                  <a:lnTo>
                    <a:pt x="1692" y="3332"/>
                  </a:lnTo>
                  <a:lnTo>
                    <a:pt x="1684" y="3320"/>
                  </a:lnTo>
                  <a:lnTo>
                    <a:pt x="1680" y="3301"/>
                  </a:lnTo>
                  <a:lnTo>
                    <a:pt x="1680" y="3272"/>
                  </a:lnTo>
                  <a:lnTo>
                    <a:pt x="1684" y="3253"/>
                  </a:lnTo>
                  <a:lnTo>
                    <a:pt x="1699" y="3233"/>
                  </a:lnTo>
                  <a:lnTo>
                    <a:pt x="1720" y="3224"/>
                  </a:lnTo>
                  <a:lnTo>
                    <a:pt x="1747" y="3214"/>
                  </a:lnTo>
                  <a:lnTo>
                    <a:pt x="1761" y="3205"/>
                  </a:lnTo>
                  <a:lnTo>
                    <a:pt x="1768" y="3185"/>
                  </a:lnTo>
                  <a:lnTo>
                    <a:pt x="1768" y="3166"/>
                  </a:lnTo>
                  <a:lnTo>
                    <a:pt x="1761" y="3145"/>
                  </a:lnTo>
                  <a:lnTo>
                    <a:pt x="1740" y="3135"/>
                  </a:lnTo>
                  <a:lnTo>
                    <a:pt x="1713" y="3135"/>
                  </a:lnTo>
                  <a:close/>
                  <a:moveTo>
                    <a:pt x="1816" y="3176"/>
                  </a:moveTo>
                  <a:lnTo>
                    <a:pt x="1831" y="3166"/>
                  </a:lnTo>
                  <a:lnTo>
                    <a:pt x="1850" y="3135"/>
                  </a:lnTo>
                  <a:lnTo>
                    <a:pt x="1850" y="3342"/>
                  </a:lnTo>
                  <a:moveTo>
                    <a:pt x="1934" y="3320"/>
                  </a:moveTo>
                  <a:lnTo>
                    <a:pt x="1927" y="3332"/>
                  </a:lnTo>
                  <a:lnTo>
                    <a:pt x="1934" y="3342"/>
                  </a:lnTo>
                  <a:lnTo>
                    <a:pt x="1939" y="3332"/>
                  </a:lnTo>
                  <a:moveTo>
                    <a:pt x="2078" y="3166"/>
                  </a:moveTo>
                  <a:lnTo>
                    <a:pt x="2071" y="3145"/>
                  </a:lnTo>
                  <a:lnTo>
                    <a:pt x="2049" y="3135"/>
                  </a:lnTo>
                  <a:lnTo>
                    <a:pt x="2035" y="3135"/>
                  </a:lnTo>
                  <a:lnTo>
                    <a:pt x="2015" y="3145"/>
                  </a:lnTo>
                  <a:lnTo>
                    <a:pt x="2001" y="3176"/>
                  </a:lnTo>
                  <a:lnTo>
                    <a:pt x="1994" y="3224"/>
                  </a:lnTo>
                  <a:lnTo>
                    <a:pt x="1994" y="3272"/>
                  </a:lnTo>
                  <a:lnTo>
                    <a:pt x="2001" y="3310"/>
                  </a:lnTo>
                  <a:lnTo>
                    <a:pt x="2015" y="3332"/>
                  </a:lnTo>
                  <a:lnTo>
                    <a:pt x="2035" y="3342"/>
                  </a:lnTo>
                  <a:lnTo>
                    <a:pt x="2042" y="3342"/>
                  </a:lnTo>
                  <a:lnTo>
                    <a:pt x="2064" y="3332"/>
                  </a:lnTo>
                  <a:lnTo>
                    <a:pt x="2078" y="3310"/>
                  </a:lnTo>
                  <a:lnTo>
                    <a:pt x="2083" y="3282"/>
                  </a:lnTo>
                  <a:lnTo>
                    <a:pt x="2083" y="3272"/>
                  </a:lnTo>
                  <a:lnTo>
                    <a:pt x="2078" y="3243"/>
                  </a:lnTo>
                  <a:lnTo>
                    <a:pt x="2064" y="3224"/>
                  </a:lnTo>
                  <a:lnTo>
                    <a:pt x="2042" y="3214"/>
                  </a:lnTo>
                  <a:lnTo>
                    <a:pt x="2035" y="3214"/>
                  </a:lnTo>
                  <a:lnTo>
                    <a:pt x="2015" y="3224"/>
                  </a:lnTo>
                  <a:lnTo>
                    <a:pt x="2001" y="3243"/>
                  </a:lnTo>
                  <a:lnTo>
                    <a:pt x="1994" y="3272"/>
                  </a:lnTo>
                  <a:moveTo>
                    <a:pt x="2215" y="3166"/>
                  </a:moveTo>
                  <a:lnTo>
                    <a:pt x="2208" y="3145"/>
                  </a:lnTo>
                  <a:lnTo>
                    <a:pt x="2186" y="3135"/>
                  </a:lnTo>
                  <a:lnTo>
                    <a:pt x="2174" y="3135"/>
                  </a:lnTo>
                  <a:lnTo>
                    <a:pt x="2152" y="3145"/>
                  </a:lnTo>
                  <a:lnTo>
                    <a:pt x="2138" y="3176"/>
                  </a:lnTo>
                  <a:lnTo>
                    <a:pt x="2133" y="3224"/>
                  </a:lnTo>
                  <a:lnTo>
                    <a:pt x="2133" y="3272"/>
                  </a:lnTo>
                  <a:lnTo>
                    <a:pt x="2138" y="3310"/>
                  </a:lnTo>
                  <a:lnTo>
                    <a:pt x="2152" y="3332"/>
                  </a:lnTo>
                  <a:lnTo>
                    <a:pt x="2174" y="3342"/>
                  </a:lnTo>
                  <a:lnTo>
                    <a:pt x="2181" y="3342"/>
                  </a:lnTo>
                  <a:lnTo>
                    <a:pt x="2200" y="3332"/>
                  </a:lnTo>
                  <a:lnTo>
                    <a:pt x="2215" y="3310"/>
                  </a:lnTo>
                  <a:lnTo>
                    <a:pt x="2222" y="3282"/>
                  </a:lnTo>
                  <a:lnTo>
                    <a:pt x="2222" y="3272"/>
                  </a:lnTo>
                  <a:lnTo>
                    <a:pt x="2215" y="3243"/>
                  </a:lnTo>
                  <a:lnTo>
                    <a:pt x="2200" y="3224"/>
                  </a:lnTo>
                  <a:lnTo>
                    <a:pt x="2181" y="3214"/>
                  </a:lnTo>
                  <a:lnTo>
                    <a:pt x="2174" y="3214"/>
                  </a:lnTo>
                  <a:lnTo>
                    <a:pt x="2152" y="3224"/>
                  </a:lnTo>
                  <a:lnTo>
                    <a:pt x="2138" y="3243"/>
                  </a:lnTo>
                  <a:lnTo>
                    <a:pt x="2133" y="3272"/>
                  </a:lnTo>
                  <a:moveTo>
                    <a:pt x="2270" y="3342"/>
                  </a:moveTo>
                  <a:lnTo>
                    <a:pt x="2270" y="3205"/>
                  </a:lnTo>
                  <a:moveTo>
                    <a:pt x="2270" y="3243"/>
                  </a:moveTo>
                  <a:lnTo>
                    <a:pt x="2289" y="3214"/>
                  </a:lnTo>
                  <a:lnTo>
                    <a:pt x="2304" y="3205"/>
                  </a:lnTo>
                  <a:lnTo>
                    <a:pt x="2325" y="3205"/>
                  </a:lnTo>
                  <a:lnTo>
                    <a:pt x="2337" y="3214"/>
                  </a:lnTo>
                  <a:lnTo>
                    <a:pt x="2344" y="3243"/>
                  </a:lnTo>
                  <a:lnTo>
                    <a:pt x="2344" y="3342"/>
                  </a:lnTo>
                  <a:moveTo>
                    <a:pt x="2344" y="3243"/>
                  </a:moveTo>
                  <a:lnTo>
                    <a:pt x="2366" y="3214"/>
                  </a:lnTo>
                  <a:lnTo>
                    <a:pt x="2380" y="3205"/>
                  </a:lnTo>
                  <a:lnTo>
                    <a:pt x="2400" y="3205"/>
                  </a:lnTo>
                  <a:lnTo>
                    <a:pt x="2414" y="3214"/>
                  </a:lnTo>
                  <a:lnTo>
                    <a:pt x="2421" y="3243"/>
                  </a:lnTo>
                  <a:lnTo>
                    <a:pt x="2421" y="3342"/>
                  </a:lnTo>
                  <a:moveTo>
                    <a:pt x="2479" y="3142"/>
                  </a:moveTo>
                  <a:lnTo>
                    <a:pt x="2479" y="3137"/>
                  </a:lnTo>
                  <a:lnTo>
                    <a:pt x="2484" y="3128"/>
                  </a:lnTo>
                  <a:lnTo>
                    <a:pt x="2486" y="3123"/>
                  </a:lnTo>
                  <a:lnTo>
                    <a:pt x="2493" y="3118"/>
                  </a:lnTo>
                  <a:lnTo>
                    <a:pt x="2508" y="3118"/>
                  </a:lnTo>
                  <a:lnTo>
                    <a:pt x="2512" y="3123"/>
                  </a:lnTo>
                  <a:lnTo>
                    <a:pt x="2517" y="3128"/>
                  </a:lnTo>
                  <a:lnTo>
                    <a:pt x="2520" y="3137"/>
                  </a:lnTo>
                  <a:lnTo>
                    <a:pt x="2520" y="3147"/>
                  </a:lnTo>
                  <a:lnTo>
                    <a:pt x="2517" y="3157"/>
                  </a:lnTo>
                  <a:lnTo>
                    <a:pt x="2510" y="3171"/>
                  </a:lnTo>
                  <a:lnTo>
                    <a:pt x="2476" y="3222"/>
                  </a:lnTo>
                  <a:lnTo>
                    <a:pt x="2524" y="3222"/>
                  </a:lnTo>
                  <a:moveTo>
                    <a:pt x="8812" y="1"/>
                  </a:moveTo>
                  <a:lnTo>
                    <a:pt x="8812" y="3046"/>
                  </a:lnTo>
                  <a:lnTo>
                    <a:pt x="8812" y="1"/>
                  </a:lnTo>
                  <a:close/>
                  <a:moveTo>
                    <a:pt x="8812" y="3046"/>
                  </a:moveTo>
                  <a:lnTo>
                    <a:pt x="10202" y="3046"/>
                  </a:lnTo>
                  <a:moveTo>
                    <a:pt x="9446" y="2756"/>
                  </a:moveTo>
                  <a:lnTo>
                    <a:pt x="9446" y="2982"/>
                  </a:lnTo>
                  <a:moveTo>
                    <a:pt x="9477" y="2878"/>
                  </a:moveTo>
                  <a:lnTo>
                    <a:pt x="9417" y="2888"/>
                  </a:lnTo>
                  <a:moveTo>
                    <a:pt x="9477" y="2804"/>
                  </a:moveTo>
                  <a:lnTo>
                    <a:pt x="9472" y="2878"/>
                  </a:lnTo>
                  <a:moveTo>
                    <a:pt x="9417" y="2821"/>
                  </a:moveTo>
                  <a:lnTo>
                    <a:pt x="9475" y="2813"/>
                  </a:lnTo>
                  <a:moveTo>
                    <a:pt x="9417" y="2804"/>
                  </a:moveTo>
                  <a:lnTo>
                    <a:pt x="9417" y="2900"/>
                  </a:lnTo>
                  <a:moveTo>
                    <a:pt x="9400" y="2756"/>
                  </a:moveTo>
                  <a:lnTo>
                    <a:pt x="9352" y="2799"/>
                  </a:lnTo>
                  <a:moveTo>
                    <a:pt x="9343" y="2835"/>
                  </a:moveTo>
                  <a:lnTo>
                    <a:pt x="9405" y="2825"/>
                  </a:lnTo>
                  <a:moveTo>
                    <a:pt x="9379" y="2780"/>
                  </a:moveTo>
                  <a:lnTo>
                    <a:pt x="9379" y="2972"/>
                  </a:lnTo>
                  <a:moveTo>
                    <a:pt x="9379" y="2830"/>
                  </a:moveTo>
                  <a:lnTo>
                    <a:pt x="9362" y="2873"/>
                  </a:lnTo>
                  <a:lnTo>
                    <a:pt x="9338" y="2917"/>
                  </a:lnTo>
                  <a:moveTo>
                    <a:pt x="9379" y="2842"/>
                  </a:moveTo>
                  <a:lnTo>
                    <a:pt x="9403" y="2871"/>
                  </a:lnTo>
                  <a:moveTo>
                    <a:pt x="9540" y="2756"/>
                  </a:moveTo>
                  <a:lnTo>
                    <a:pt x="9540" y="2979"/>
                  </a:lnTo>
                  <a:moveTo>
                    <a:pt x="9540" y="2818"/>
                  </a:moveTo>
                  <a:lnTo>
                    <a:pt x="9501" y="2919"/>
                  </a:lnTo>
                  <a:moveTo>
                    <a:pt x="9540" y="2821"/>
                  </a:moveTo>
                  <a:lnTo>
                    <a:pt x="9561" y="2862"/>
                  </a:lnTo>
                  <a:moveTo>
                    <a:pt x="9508" y="2823"/>
                  </a:moveTo>
                  <a:lnTo>
                    <a:pt x="9554" y="2816"/>
                  </a:lnTo>
                  <a:moveTo>
                    <a:pt x="9564" y="2813"/>
                  </a:moveTo>
                  <a:lnTo>
                    <a:pt x="9638" y="2804"/>
                  </a:lnTo>
                  <a:moveTo>
                    <a:pt x="9575" y="2828"/>
                  </a:moveTo>
                  <a:lnTo>
                    <a:pt x="9575" y="2967"/>
                  </a:lnTo>
                  <a:moveTo>
                    <a:pt x="9549" y="2970"/>
                  </a:moveTo>
                  <a:lnTo>
                    <a:pt x="9648" y="2957"/>
                  </a:lnTo>
                  <a:moveTo>
                    <a:pt x="9626" y="2823"/>
                  </a:moveTo>
                  <a:lnTo>
                    <a:pt x="9624" y="2960"/>
                  </a:lnTo>
                  <a:moveTo>
                    <a:pt x="9575" y="2929"/>
                  </a:moveTo>
                  <a:lnTo>
                    <a:pt x="9612" y="2922"/>
                  </a:lnTo>
                  <a:moveTo>
                    <a:pt x="9575" y="2897"/>
                  </a:moveTo>
                  <a:lnTo>
                    <a:pt x="9612" y="2893"/>
                  </a:lnTo>
                  <a:moveTo>
                    <a:pt x="9575" y="2866"/>
                  </a:moveTo>
                  <a:lnTo>
                    <a:pt x="9612" y="2862"/>
                  </a:lnTo>
                  <a:moveTo>
                    <a:pt x="9575" y="2837"/>
                  </a:moveTo>
                  <a:lnTo>
                    <a:pt x="9626" y="2833"/>
                  </a:lnTo>
                  <a:moveTo>
                    <a:pt x="9597" y="2753"/>
                  </a:moveTo>
                  <a:lnTo>
                    <a:pt x="9595" y="2835"/>
                  </a:lnTo>
                  <a:moveTo>
                    <a:pt x="9818" y="2816"/>
                  </a:moveTo>
                  <a:lnTo>
                    <a:pt x="9674" y="2833"/>
                  </a:lnTo>
                  <a:moveTo>
                    <a:pt x="9732" y="2825"/>
                  </a:moveTo>
                  <a:lnTo>
                    <a:pt x="9729" y="2746"/>
                  </a:lnTo>
                  <a:moveTo>
                    <a:pt x="9770" y="2744"/>
                  </a:moveTo>
                  <a:lnTo>
                    <a:pt x="9763" y="2821"/>
                  </a:lnTo>
                  <a:moveTo>
                    <a:pt x="9712" y="2842"/>
                  </a:moveTo>
                  <a:lnTo>
                    <a:pt x="9712" y="2933"/>
                  </a:lnTo>
                  <a:moveTo>
                    <a:pt x="9782" y="2912"/>
                  </a:moveTo>
                  <a:lnTo>
                    <a:pt x="9789" y="2840"/>
                  </a:lnTo>
                  <a:moveTo>
                    <a:pt x="9724" y="2888"/>
                  </a:moveTo>
                  <a:lnTo>
                    <a:pt x="9770" y="2878"/>
                  </a:lnTo>
                  <a:moveTo>
                    <a:pt x="9748" y="2825"/>
                  </a:moveTo>
                  <a:lnTo>
                    <a:pt x="9748" y="2917"/>
                  </a:lnTo>
                  <a:moveTo>
                    <a:pt x="9739" y="2936"/>
                  </a:moveTo>
                  <a:lnTo>
                    <a:pt x="9686" y="2989"/>
                  </a:lnTo>
                  <a:moveTo>
                    <a:pt x="9758" y="2931"/>
                  </a:moveTo>
                  <a:lnTo>
                    <a:pt x="9796" y="2982"/>
                  </a:lnTo>
                  <a:moveTo>
                    <a:pt x="9799" y="2782"/>
                  </a:moveTo>
                  <a:lnTo>
                    <a:pt x="9695" y="2794"/>
                  </a:lnTo>
                  <a:moveTo>
                    <a:pt x="9712" y="2862"/>
                  </a:moveTo>
                  <a:lnTo>
                    <a:pt x="9787" y="2854"/>
                  </a:lnTo>
                  <a:moveTo>
                    <a:pt x="9787" y="2914"/>
                  </a:moveTo>
                  <a:lnTo>
                    <a:pt x="9712" y="2926"/>
                  </a:lnTo>
                  <a:moveTo>
                    <a:pt x="9916" y="2765"/>
                  </a:moveTo>
                  <a:lnTo>
                    <a:pt x="9878" y="2837"/>
                  </a:lnTo>
                  <a:lnTo>
                    <a:pt x="9837" y="2893"/>
                  </a:lnTo>
                  <a:moveTo>
                    <a:pt x="9912" y="2785"/>
                  </a:moveTo>
                  <a:lnTo>
                    <a:pt x="9976" y="2871"/>
                  </a:lnTo>
                  <a:lnTo>
                    <a:pt x="9988" y="2871"/>
                  </a:lnTo>
                  <a:moveTo>
                    <a:pt x="9847" y="2972"/>
                  </a:moveTo>
                  <a:lnTo>
                    <a:pt x="9976" y="2957"/>
                  </a:lnTo>
                  <a:moveTo>
                    <a:pt x="9914" y="2965"/>
                  </a:moveTo>
                  <a:lnTo>
                    <a:pt x="9914" y="2850"/>
                  </a:lnTo>
                  <a:moveTo>
                    <a:pt x="9880" y="2914"/>
                  </a:moveTo>
                  <a:lnTo>
                    <a:pt x="9890" y="2948"/>
                  </a:lnTo>
                  <a:moveTo>
                    <a:pt x="9928" y="2955"/>
                  </a:moveTo>
                  <a:lnTo>
                    <a:pt x="9945" y="2910"/>
                  </a:lnTo>
                  <a:moveTo>
                    <a:pt x="9952" y="2890"/>
                  </a:moveTo>
                  <a:lnTo>
                    <a:pt x="9871" y="2900"/>
                  </a:lnTo>
                  <a:moveTo>
                    <a:pt x="9883" y="2854"/>
                  </a:moveTo>
                  <a:lnTo>
                    <a:pt x="9940" y="2847"/>
                  </a:lnTo>
                  <a:moveTo>
                    <a:pt x="10104" y="2979"/>
                  </a:moveTo>
                  <a:lnTo>
                    <a:pt x="10104" y="2753"/>
                  </a:lnTo>
                  <a:moveTo>
                    <a:pt x="10144" y="2837"/>
                  </a:moveTo>
                  <a:lnTo>
                    <a:pt x="10063" y="2854"/>
                  </a:lnTo>
                  <a:moveTo>
                    <a:pt x="10017" y="2809"/>
                  </a:moveTo>
                  <a:lnTo>
                    <a:pt x="10017" y="2902"/>
                  </a:lnTo>
                  <a:moveTo>
                    <a:pt x="10017" y="2890"/>
                  </a:moveTo>
                  <a:lnTo>
                    <a:pt x="10058" y="2881"/>
                  </a:lnTo>
                  <a:moveTo>
                    <a:pt x="10053" y="2881"/>
                  </a:moveTo>
                  <a:lnTo>
                    <a:pt x="10055" y="2813"/>
                  </a:lnTo>
                  <a:moveTo>
                    <a:pt x="10055" y="2818"/>
                  </a:moveTo>
                  <a:lnTo>
                    <a:pt x="10017" y="2828"/>
                  </a:lnTo>
                  <a:moveTo>
                    <a:pt x="9035" y="3166"/>
                  </a:moveTo>
                  <a:lnTo>
                    <a:pt x="9024" y="3145"/>
                  </a:lnTo>
                  <a:lnTo>
                    <a:pt x="9002" y="3135"/>
                  </a:lnTo>
                  <a:lnTo>
                    <a:pt x="8975" y="3135"/>
                  </a:lnTo>
                  <a:lnTo>
                    <a:pt x="8954" y="3145"/>
                  </a:lnTo>
                  <a:lnTo>
                    <a:pt x="8940" y="3166"/>
                  </a:lnTo>
                  <a:lnTo>
                    <a:pt x="8940" y="3185"/>
                  </a:lnTo>
                  <a:lnTo>
                    <a:pt x="8947" y="3205"/>
                  </a:lnTo>
                  <a:lnTo>
                    <a:pt x="8954" y="3214"/>
                  </a:lnTo>
                  <a:lnTo>
                    <a:pt x="8968" y="3224"/>
                  </a:lnTo>
                  <a:lnTo>
                    <a:pt x="9009" y="3243"/>
                  </a:lnTo>
                  <a:lnTo>
                    <a:pt x="9024" y="3253"/>
                  </a:lnTo>
                  <a:lnTo>
                    <a:pt x="9031" y="3262"/>
                  </a:lnTo>
                  <a:lnTo>
                    <a:pt x="9035" y="3282"/>
                  </a:lnTo>
                  <a:lnTo>
                    <a:pt x="9035" y="3310"/>
                  </a:lnTo>
                  <a:lnTo>
                    <a:pt x="9024" y="3332"/>
                  </a:lnTo>
                  <a:lnTo>
                    <a:pt x="9002" y="3342"/>
                  </a:lnTo>
                  <a:lnTo>
                    <a:pt x="8975" y="3342"/>
                  </a:lnTo>
                  <a:lnTo>
                    <a:pt x="8954" y="3332"/>
                  </a:lnTo>
                  <a:lnTo>
                    <a:pt x="8940" y="3310"/>
                  </a:lnTo>
                  <a:moveTo>
                    <a:pt x="9079" y="3224"/>
                  </a:moveTo>
                  <a:lnTo>
                    <a:pt x="9201" y="3224"/>
                  </a:lnTo>
                  <a:moveTo>
                    <a:pt x="9079" y="3282"/>
                  </a:moveTo>
                  <a:lnTo>
                    <a:pt x="9201" y="3282"/>
                  </a:lnTo>
                  <a:moveTo>
                    <a:pt x="9338" y="3166"/>
                  </a:moveTo>
                  <a:lnTo>
                    <a:pt x="9333" y="3145"/>
                  </a:lnTo>
                  <a:lnTo>
                    <a:pt x="9312" y="3135"/>
                  </a:lnTo>
                  <a:lnTo>
                    <a:pt x="9297" y="3135"/>
                  </a:lnTo>
                  <a:lnTo>
                    <a:pt x="9278" y="3145"/>
                  </a:lnTo>
                  <a:lnTo>
                    <a:pt x="9264" y="3176"/>
                  </a:lnTo>
                  <a:lnTo>
                    <a:pt x="9256" y="3224"/>
                  </a:lnTo>
                  <a:lnTo>
                    <a:pt x="9256" y="3272"/>
                  </a:lnTo>
                  <a:lnTo>
                    <a:pt x="9264" y="3310"/>
                  </a:lnTo>
                  <a:lnTo>
                    <a:pt x="9278" y="3332"/>
                  </a:lnTo>
                  <a:lnTo>
                    <a:pt x="9297" y="3342"/>
                  </a:lnTo>
                  <a:lnTo>
                    <a:pt x="9304" y="3342"/>
                  </a:lnTo>
                  <a:lnTo>
                    <a:pt x="9326" y="3332"/>
                  </a:lnTo>
                  <a:lnTo>
                    <a:pt x="9338" y="3310"/>
                  </a:lnTo>
                  <a:lnTo>
                    <a:pt x="9345" y="3282"/>
                  </a:lnTo>
                  <a:lnTo>
                    <a:pt x="9345" y="3272"/>
                  </a:lnTo>
                  <a:lnTo>
                    <a:pt x="9338" y="3243"/>
                  </a:lnTo>
                  <a:lnTo>
                    <a:pt x="9326" y="3224"/>
                  </a:lnTo>
                  <a:lnTo>
                    <a:pt x="9304" y="3214"/>
                  </a:lnTo>
                  <a:lnTo>
                    <a:pt x="9297" y="3214"/>
                  </a:lnTo>
                  <a:lnTo>
                    <a:pt x="9278" y="3224"/>
                  </a:lnTo>
                  <a:lnTo>
                    <a:pt x="9264" y="3243"/>
                  </a:lnTo>
                  <a:lnTo>
                    <a:pt x="9256" y="3272"/>
                  </a:lnTo>
                  <a:moveTo>
                    <a:pt x="9408" y="3135"/>
                  </a:moveTo>
                  <a:lnTo>
                    <a:pt x="9484" y="3135"/>
                  </a:lnTo>
                  <a:lnTo>
                    <a:pt x="9441" y="3214"/>
                  </a:lnTo>
                  <a:lnTo>
                    <a:pt x="9463" y="3214"/>
                  </a:lnTo>
                  <a:lnTo>
                    <a:pt x="9477" y="3224"/>
                  </a:lnTo>
                  <a:lnTo>
                    <a:pt x="9484" y="3233"/>
                  </a:lnTo>
                  <a:lnTo>
                    <a:pt x="9489" y="3262"/>
                  </a:lnTo>
                  <a:lnTo>
                    <a:pt x="9489" y="3282"/>
                  </a:lnTo>
                  <a:lnTo>
                    <a:pt x="9484" y="3310"/>
                  </a:lnTo>
                  <a:lnTo>
                    <a:pt x="9470" y="3332"/>
                  </a:lnTo>
                  <a:lnTo>
                    <a:pt x="9448" y="3342"/>
                  </a:lnTo>
                  <a:lnTo>
                    <a:pt x="9429" y="3342"/>
                  </a:lnTo>
                  <a:lnTo>
                    <a:pt x="9408" y="3332"/>
                  </a:lnTo>
                  <a:lnTo>
                    <a:pt x="9400" y="3320"/>
                  </a:lnTo>
                  <a:lnTo>
                    <a:pt x="9393" y="3301"/>
                  </a:lnTo>
                  <a:moveTo>
                    <a:pt x="9537" y="3320"/>
                  </a:moveTo>
                  <a:lnTo>
                    <a:pt x="9532" y="3332"/>
                  </a:lnTo>
                  <a:lnTo>
                    <a:pt x="9537" y="3342"/>
                  </a:lnTo>
                  <a:lnTo>
                    <a:pt x="9544" y="3332"/>
                  </a:lnTo>
                  <a:moveTo>
                    <a:pt x="9684" y="3135"/>
                  </a:moveTo>
                  <a:lnTo>
                    <a:pt x="9614" y="3135"/>
                  </a:lnTo>
                  <a:lnTo>
                    <a:pt x="9607" y="3224"/>
                  </a:lnTo>
                  <a:lnTo>
                    <a:pt x="9614" y="3214"/>
                  </a:lnTo>
                  <a:lnTo>
                    <a:pt x="9633" y="3205"/>
                  </a:lnTo>
                  <a:lnTo>
                    <a:pt x="9655" y="3205"/>
                  </a:lnTo>
                  <a:lnTo>
                    <a:pt x="9676" y="3214"/>
                  </a:lnTo>
                  <a:lnTo>
                    <a:pt x="9688" y="3233"/>
                  </a:lnTo>
                  <a:lnTo>
                    <a:pt x="9695" y="3262"/>
                  </a:lnTo>
                  <a:lnTo>
                    <a:pt x="9695" y="3282"/>
                  </a:lnTo>
                  <a:lnTo>
                    <a:pt x="9688" y="3310"/>
                  </a:lnTo>
                  <a:lnTo>
                    <a:pt x="9676" y="3332"/>
                  </a:lnTo>
                  <a:lnTo>
                    <a:pt x="9655" y="3342"/>
                  </a:lnTo>
                  <a:lnTo>
                    <a:pt x="9633" y="3342"/>
                  </a:lnTo>
                  <a:lnTo>
                    <a:pt x="9614" y="3332"/>
                  </a:lnTo>
                  <a:lnTo>
                    <a:pt x="9607" y="3320"/>
                  </a:lnTo>
                  <a:lnTo>
                    <a:pt x="9600" y="3301"/>
                  </a:lnTo>
                  <a:moveTo>
                    <a:pt x="9780" y="3135"/>
                  </a:moveTo>
                  <a:lnTo>
                    <a:pt x="9758" y="3145"/>
                  </a:lnTo>
                  <a:lnTo>
                    <a:pt x="9744" y="3176"/>
                  </a:lnTo>
                  <a:lnTo>
                    <a:pt x="9736" y="3224"/>
                  </a:lnTo>
                  <a:lnTo>
                    <a:pt x="9736" y="3253"/>
                  </a:lnTo>
                  <a:lnTo>
                    <a:pt x="9744" y="3301"/>
                  </a:lnTo>
                  <a:lnTo>
                    <a:pt x="9758" y="3332"/>
                  </a:lnTo>
                  <a:lnTo>
                    <a:pt x="9780" y="3342"/>
                  </a:lnTo>
                  <a:lnTo>
                    <a:pt x="9792" y="3342"/>
                  </a:lnTo>
                  <a:lnTo>
                    <a:pt x="9813" y="3332"/>
                  </a:lnTo>
                  <a:lnTo>
                    <a:pt x="9828" y="3301"/>
                  </a:lnTo>
                  <a:lnTo>
                    <a:pt x="9832" y="3253"/>
                  </a:lnTo>
                  <a:lnTo>
                    <a:pt x="9832" y="3224"/>
                  </a:lnTo>
                  <a:lnTo>
                    <a:pt x="9828" y="3176"/>
                  </a:lnTo>
                  <a:lnTo>
                    <a:pt x="9813" y="3145"/>
                  </a:lnTo>
                  <a:lnTo>
                    <a:pt x="9792" y="3135"/>
                  </a:lnTo>
                  <a:lnTo>
                    <a:pt x="9780" y="3135"/>
                  </a:lnTo>
                  <a:close/>
                  <a:moveTo>
                    <a:pt x="9875" y="3342"/>
                  </a:moveTo>
                  <a:lnTo>
                    <a:pt x="9875" y="3205"/>
                  </a:lnTo>
                  <a:moveTo>
                    <a:pt x="9875" y="3243"/>
                  </a:moveTo>
                  <a:lnTo>
                    <a:pt x="9895" y="3214"/>
                  </a:lnTo>
                  <a:lnTo>
                    <a:pt x="9909" y="3205"/>
                  </a:lnTo>
                  <a:lnTo>
                    <a:pt x="9931" y="3205"/>
                  </a:lnTo>
                  <a:lnTo>
                    <a:pt x="9943" y="3214"/>
                  </a:lnTo>
                  <a:lnTo>
                    <a:pt x="9950" y="3243"/>
                  </a:lnTo>
                  <a:lnTo>
                    <a:pt x="9950" y="3342"/>
                  </a:lnTo>
                  <a:moveTo>
                    <a:pt x="9950" y="3243"/>
                  </a:moveTo>
                  <a:lnTo>
                    <a:pt x="9972" y="3214"/>
                  </a:lnTo>
                  <a:lnTo>
                    <a:pt x="9984" y="3205"/>
                  </a:lnTo>
                  <a:lnTo>
                    <a:pt x="10005" y="3205"/>
                  </a:lnTo>
                  <a:lnTo>
                    <a:pt x="10020" y="3214"/>
                  </a:lnTo>
                  <a:lnTo>
                    <a:pt x="10027" y="3243"/>
                  </a:lnTo>
                  <a:lnTo>
                    <a:pt x="10027" y="3342"/>
                  </a:lnTo>
                  <a:moveTo>
                    <a:pt x="10084" y="3142"/>
                  </a:moveTo>
                  <a:lnTo>
                    <a:pt x="10084" y="3137"/>
                  </a:lnTo>
                  <a:lnTo>
                    <a:pt x="10087" y="3128"/>
                  </a:lnTo>
                  <a:lnTo>
                    <a:pt x="10092" y="3123"/>
                  </a:lnTo>
                  <a:lnTo>
                    <a:pt x="10099" y="3118"/>
                  </a:lnTo>
                  <a:lnTo>
                    <a:pt x="10111" y="3118"/>
                  </a:lnTo>
                  <a:lnTo>
                    <a:pt x="10118" y="3123"/>
                  </a:lnTo>
                  <a:lnTo>
                    <a:pt x="10123" y="3128"/>
                  </a:lnTo>
                  <a:lnTo>
                    <a:pt x="10125" y="3137"/>
                  </a:lnTo>
                  <a:lnTo>
                    <a:pt x="10125" y="3147"/>
                  </a:lnTo>
                  <a:lnTo>
                    <a:pt x="10123" y="3157"/>
                  </a:lnTo>
                  <a:lnTo>
                    <a:pt x="10115" y="3171"/>
                  </a:lnTo>
                  <a:lnTo>
                    <a:pt x="10082" y="3222"/>
                  </a:lnTo>
                  <a:lnTo>
                    <a:pt x="10130" y="3222"/>
                  </a:lnTo>
                  <a:moveTo>
                    <a:pt x="0" y="4337"/>
                  </a:moveTo>
                  <a:lnTo>
                    <a:pt x="20608" y="433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26" name="group 526"/>
          <p:cNvGrpSpPr/>
          <p:nvPr/>
        </p:nvGrpSpPr>
        <p:grpSpPr>
          <a:xfrm rot="21600000">
            <a:off x="1330452" y="2402078"/>
            <a:ext cx="13086587" cy="1221523"/>
            <a:chOff x="0" y="0"/>
            <a:chExt cx="13086587" cy="1221523"/>
          </a:xfrm>
        </p:grpSpPr>
        <p:sp>
          <p:nvSpPr>
            <p:cNvPr id="11158" name="path 11158"/>
            <p:cNvSpPr/>
            <p:nvPr/>
          </p:nvSpPr>
          <p:spPr>
            <a:xfrm>
              <a:off x="2626614" y="1523"/>
              <a:ext cx="808481" cy="1219999"/>
            </a:xfrm>
            <a:custGeom>
              <a:avLst/>
              <a:gdLst/>
              <a:ahLst/>
              <a:cxnLst/>
              <a:rect l="0" t="0" r="0" b="0"/>
              <a:pathLst>
                <a:path w="1273" h="1921">
                  <a:moveTo>
                    <a:pt x="121" y="1"/>
                  </a:moveTo>
                  <a:lnTo>
                    <a:pt x="1" y="541"/>
                  </a:lnTo>
                  <a:moveTo>
                    <a:pt x="644" y="783"/>
                  </a:moveTo>
                  <a:lnTo>
                    <a:pt x="399" y="1"/>
                  </a:lnTo>
                  <a:moveTo>
                    <a:pt x="1160" y="1805"/>
                  </a:moveTo>
                  <a:lnTo>
                    <a:pt x="1273" y="1805"/>
                  </a:lnTo>
                  <a:moveTo>
                    <a:pt x="1234" y="1921"/>
                  </a:moveTo>
                  <a:lnTo>
                    <a:pt x="1141" y="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60" name="path 11160"/>
            <p:cNvSpPr/>
            <p:nvPr/>
          </p:nvSpPr>
          <p:spPr>
            <a:xfrm>
              <a:off x="3363467" y="456437"/>
              <a:ext cx="86868" cy="691896"/>
            </a:xfrm>
            <a:custGeom>
              <a:avLst/>
              <a:gdLst/>
              <a:ahLst/>
              <a:cxnLst/>
              <a:rect l="0" t="0" r="0" b="0"/>
              <a:pathLst>
                <a:path w="136" h="1089">
                  <a:moveTo>
                    <a:pt x="0" y="1089"/>
                  </a:moveTo>
                  <a:lnTo>
                    <a:pt x="112" y="1089"/>
                  </a:lnTo>
                  <a:lnTo>
                    <a:pt x="0" y="1089"/>
                  </a:lnTo>
                </a:path>
                <a:path w="136" h="1089">
                  <a:moveTo>
                    <a:pt x="132" y="0"/>
                  </a:moveTo>
                  <a:lnTo>
                    <a:pt x="132" y="7"/>
                  </a:lnTo>
                  <a:lnTo>
                    <a:pt x="16" y="7"/>
                  </a:lnTo>
                  <a:lnTo>
                    <a:pt x="132" y="0"/>
                  </a:lnTo>
                </a:path>
                <a:path w="136" h="1089">
                  <a:moveTo>
                    <a:pt x="21" y="115"/>
                  </a:moveTo>
                  <a:lnTo>
                    <a:pt x="136" y="115"/>
                  </a:lnTo>
                  <a:lnTo>
                    <a:pt x="21" y="120"/>
                  </a:lnTo>
                  <a:lnTo>
                    <a:pt x="21" y="115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62" name="path 11162"/>
            <p:cNvSpPr/>
            <p:nvPr/>
          </p:nvSpPr>
          <p:spPr>
            <a:xfrm>
              <a:off x="1523" y="2285"/>
              <a:ext cx="2574035" cy="181355"/>
            </a:xfrm>
            <a:custGeom>
              <a:avLst/>
              <a:gdLst/>
              <a:ahLst/>
              <a:cxnLst/>
              <a:rect l="0" t="0" r="0" b="0"/>
              <a:pathLst>
                <a:path w="4053" h="285">
                  <a:moveTo>
                    <a:pt x="0" y="148"/>
                  </a:moveTo>
                  <a:lnTo>
                    <a:pt x="4053" y="148"/>
                  </a:lnTo>
                  <a:moveTo>
                    <a:pt x="2155" y="0"/>
                  </a:moveTo>
                  <a:lnTo>
                    <a:pt x="2155" y="28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64" name="path 11164"/>
            <p:cNvSpPr/>
            <p:nvPr/>
          </p:nvSpPr>
          <p:spPr>
            <a:xfrm>
              <a:off x="0" y="0"/>
              <a:ext cx="13086587" cy="1523"/>
            </a:xfrm>
            <a:custGeom>
              <a:avLst/>
              <a:gdLst/>
              <a:ahLst/>
              <a:cxnLst/>
              <a:rect l="0" t="0" r="0" b="0"/>
              <a:pathLst>
                <a:path w="20608" h="2">
                  <a:moveTo>
                    <a:pt x="20608" y="1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11166" name="picture 1116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1313687" y="9294368"/>
            <a:ext cx="13118593" cy="816863"/>
          </a:xfrm>
          <a:prstGeom prst="rect">
            <a:avLst/>
          </a:prstGeom>
        </p:spPr>
      </p:pic>
      <p:sp>
        <p:nvSpPr>
          <p:cNvPr id="11168" name="path 11168"/>
          <p:cNvSpPr/>
          <p:nvPr/>
        </p:nvSpPr>
        <p:spPr>
          <a:xfrm>
            <a:off x="1331976" y="5702300"/>
            <a:ext cx="3159252" cy="1249679"/>
          </a:xfrm>
          <a:custGeom>
            <a:avLst/>
            <a:gdLst/>
            <a:ahLst/>
            <a:cxnLst/>
            <a:rect l="0" t="0" r="0" b="0"/>
            <a:pathLst>
              <a:path w="4975" h="1967">
                <a:moveTo>
                  <a:pt x="4917" y="1967"/>
                </a:moveTo>
                <a:lnTo>
                  <a:pt x="4975" y="1927"/>
                </a:lnTo>
                <a:lnTo>
                  <a:pt x="4667" y="1646"/>
                </a:lnTo>
                <a:lnTo>
                  <a:pt x="4917" y="1967"/>
                </a:lnTo>
              </a:path>
              <a:path w="4975" h="1967">
                <a:moveTo>
                  <a:pt x="4975" y="1927"/>
                </a:moveTo>
                <a:lnTo>
                  <a:pt x="4667" y="1646"/>
                </a:lnTo>
                <a:lnTo>
                  <a:pt x="4720" y="1600"/>
                </a:lnTo>
                <a:lnTo>
                  <a:pt x="4975" y="1927"/>
                </a:lnTo>
              </a:path>
              <a:path w="4975" h="1967">
                <a:moveTo>
                  <a:pt x="4667" y="1646"/>
                </a:moveTo>
                <a:lnTo>
                  <a:pt x="4720" y="1600"/>
                </a:lnTo>
                <a:lnTo>
                  <a:pt x="4394" y="1353"/>
                </a:lnTo>
                <a:lnTo>
                  <a:pt x="4667" y="1646"/>
                </a:lnTo>
              </a:path>
              <a:path w="4975" h="1967">
                <a:moveTo>
                  <a:pt x="4720" y="1600"/>
                </a:moveTo>
                <a:lnTo>
                  <a:pt x="4394" y="1353"/>
                </a:lnTo>
                <a:lnTo>
                  <a:pt x="4442" y="1303"/>
                </a:lnTo>
                <a:lnTo>
                  <a:pt x="4720" y="1600"/>
                </a:lnTo>
              </a:path>
              <a:path w="4975" h="1967">
                <a:moveTo>
                  <a:pt x="4394" y="1353"/>
                </a:moveTo>
                <a:lnTo>
                  <a:pt x="4442" y="1303"/>
                </a:lnTo>
                <a:lnTo>
                  <a:pt x="4171" y="1156"/>
                </a:lnTo>
                <a:lnTo>
                  <a:pt x="4394" y="1353"/>
                </a:lnTo>
              </a:path>
              <a:path w="4975" h="1967">
                <a:moveTo>
                  <a:pt x="4442" y="1303"/>
                </a:moveTo>
                <a:lnTo>
                  <a:pt x="4171" y="1156"/>
                </a:lnTo>
                <a:lnTo>
                  <a:pt x="4214" y="1104"/>
                </a:lnTo>
                <a:lnTo>
                  <a:pt x="4442" y="1303"/>
                </a:lnTo>
              </a:path>
              <a:path w="4975" h="1967">
                <a:moveTo>
                  <a:pt x="4171" y="1156"/>
                </a:moveTo>
                <a:lnTo>
                  <a:pt x="4214" y="1104"/>
                </a:lnTo>
                <a:lnTo>
                  <a:pt x="4111" y="1113"/>
                </a:lnTo>
                <a:lnTo>
                  <a:pt x="4171" y="1156"/>
                </a:lnTo>
              </a:path>
              <a:path w="4975" h="1967">
                <a:moveTo>
                  <a:pt x="4214" y="1104"/>
                </a:moveTo>
                <a:lnTo>
                  <a:pt x="4111" y="1113"/>
                </a:lnTo>
                <a:lnTo>
                  <a:pt x="4151" y="1055"/>
                </a:lnTo>
                <a:lnTo>
                  <a:pt x="4214" y="1104"/>
                </a:lnTo>
              </a:path>
              <a:path w="4975" h="1967">
                <a:moveTo>
                  <a:pt x="4111" y="1113"/>
                </a:moveTo>
                <a:lnTo>
                  <a:pt x="4151" y="1055"/>
                </a:lnTo>
                <a:lnTo>
                  <a:pt x="3861" y="947"/>
                </a:lnTo>
                <a:lnTo>
                  <a:pt x="4111" y="1113"/>
                </a:lnTo>
              </a:path>
              <a:path w="4975" h="1967">
                <a:moveTo>
                  <a:pt x="4151" y="1055"/>
                </a:moveTo>
                <a:lnTo>
                  <a:pt x="3861" y="947"/>
                </a:lnTo>
                <a:lnTo>
                  <a:pt x="3897" y="887"/>
                </a:lnTo>
                <a:lnTo>
                  <a:pt x="4151" y="1055"/>
                </a:lnTo>
              </a:path>
              <a:path w="4975" h="1967">
                <a:moveTo>
                  <a:pt x="3861" y="947"/>
                </a:moveTo>
                <a:lnTo>
                  <a:pt x="3897" y="887"/>
                </a:lnTo>
                <a:lnTo>
                  <a:pt x="3527" y="767"/>
                </a:lnTo>
                <a:lnTo>
                  <a:pt x="3861" y="947"/>
                </a:lnTo>
              </a:path>
              <a:path w="4975" h="1967">
                <a:moveTo>
                  <a:pt x="3897" y="887"/>
                </a:moveTo>
                <a:lnTo>
                  <a:pt x="3527" y="767"/>
                </a:lnTo>
                <a:lnTo>
                  <a:pt x="3559" y="705"/>
                </a:lnTo>
                <a:lnTo>
                  <a:pt x="3897" y="887"/>
                </a:lnTo>
              </a:path>
              <a:path w="4975" h="1967">
                <a:moveTo>
                  <a:pt x="3527" y="767"/>
                </a:moveTo>
                <a:lnTo>
                  <a:pt x="3559" y="705"/>
                </a:lnTo>
                <a:lnTo>
                  <a:pt x="3103" y="587"/>
                </a:lnTo>
                <a:lnTo>
                  <a:pt x="3527" y="767"/>
                </a:lnTo>
              </a:path>
              <a:path w="4975" h="1967">
                <a:moveTo>
                  <a:pt x="3559" y="705"/>
                </a:moveTo>
                <a:lnTo>
                  <a:pt x="3103" y="587"/>
                </a:lnTo>
                <a:lnTo>
                  <a:pt x="3127" y="523"/>
                </a:lnTo>
                <a:lnTo>
                  <a:pt x="3559" y="705"/>
                </a:lnTo>
              </a:path>
              <a:path w="4975" h="1967">
                <a:moveTo>
                  <a:pt x="3103" y="587"/>
                </a:moveTo>
                <a:lnTo>
                  <a:pt x="3127" y="523"/>
                </a:lnTo>
                <a:lnTo>
                  <a:pt x="2582" y="412"/>
                </a:lnTo>
                <a:lnTo>
                  <a:pt x="3103" y="587"/>
                </a:lnTo>
              </a:path>
              <a:path w="4975" h="1967">
                <a:moveTo>
                  <a:pt x="3127" y="523"/>
                </a:moveTo>
                <a:lnTo>
                  <a:pt x="2582" y="412"/>
                </a:lnTo>
                <a:lnTo>
                  <a:pt x="2601" y="345"/>
                </a:lnTo>
                <a:lnTo>
                  <a:pt x="3127" y="523"/>
                </a:lnTo>
              </a:path>
              <a:path w="4975" h="1967">
                <a:moveTo>
                  <a:pt x="2582" y="412"/>
                </a:moveTo>
                <a:lnTo>
                  <a:pt x="2601" y="345"/>
                </a:lnTo>
                <a:lnTo>
                  <a:pt x="2047" y="271"/>
                </a:lnTo>
                <a:lnTo>
                  <a:pt x="2582" y="412"/>
                </a:lnTo>
              </a:path>
              <a:path w="4975" h="1967">
                <a:moveTo>
                  <a:pt x="2601" y="345"/>
                </a:moveTo>
                <a:lnTo>
                  <a:pt x="2047" y="271"/>
                </a:lnTo>
                <a:lnTo>
                  <a:pt x="2061" y="204"/>
                </a:lnTo>
                <a:lnTo>
                  <a:pt x="2601" y="345"/>
                </a:lnTo>
              </a:path>
              <a:path w="4975" h="1967">
                <a:moveTo>
                  <a:pt x="2047" y="271"/>
                </a:moveTo>
                <a:lnTo>
                  <a:pt x="2061" y="204"/>
                </a:lnTo>
                <a:lnTo>
                  <a:pt x="1500" y="163"/>
                </a:lnTo>
                <a:lnTo>
                  <a:pt x="2047" y="271"/>
                </a:lnTo>
              </a:path>
              <a:path w="4975" h="1967">
                <a:moveTo>
                  <a:pt x="2061" y="204"/>
                </a:moveTo>
                <a:lnTo>
                  <a:pt x="1500" y="163"/>
                </a:lnTo>
                <a:lnTo>
                  <a:pt x="1511" y="95"/>
                </a:lnTo>
                <a:lnTo>
                  <a:pt x="2061" y="204"/>
                </a:lnTo>
              </a:path>
              <a:path w="4975" h="1967">
                <a:moveTo>
                  <a:pt x="1500" y="163"/>
                </a:moveTo>
                <a:lnTo>
                  <a:pt x="1511" y="95"/>
                </a:lnTo>
                <a:lnTo>
                  <a:pt x="952" y="93"/>
                </a:lnTo>
                <a:lnTo>
                  <a:pt x="1500" y="163"/>
                </a:lnTo>
              </a:path>
              <a:path w="4975" h="1967">
                <a:moveTo>
                  <a:pt x="1511" y="95"/>
                </a:moveTo>
                <a:lnTo>
                  <a:pt x="952" y="93"/>
                </a:lnTo>
                <a:lnTo>
                  <a:pt x="960" y="24"/>
                </a:lnTo>
                <a:lnTo>
                  <a:pt x="1511" y="95"/>
                </a:lnTo>
              </a:path>
              <a:path w="4975" h="1967">
                <a:moveTo>
                  <a:pt x="952" y="93"/>
                </a:moveTo>
                <a:lnTo>
                  <a:pt x="960" y="24"/>
                </a:lnTo>
                <a:lnTo>
                  <a:pt x="487" y="69"/>
                </a:lnTo>
                <a:lnTo>
                  <a:pt x="952" y="93"/>
                </a:lnTo>
              </a:path>
              <a:path w="4975" h="1967">
                <a:moveTo>
                  <a:pt x="960" y="24"/>
                </a:moveTo>
                <a:lnTo>
                  <a:pt x="487" y="69"/>
                </a:lnTo>
                <a:lnTo>
                  <a:pt x="489" y="2"/>
                </a:lnTo>
                <a:lnTo>
                  <a:pt x="960" y="24"/>
                </a:lnTo>
              </a:path>
              <a:path w="4975" h="1967">
                <a:moveTo>
                  <a:pt x="487" y="69"/>
                </a:moveTo>
                <a:lnTo>
                  <a:pt x="489" y="2"/>
                </a:lnTo>
                <a:lnTo>
                  <a:pt x="458" y="69"/>
                </a:lnTo>
                <a:lnTo>
                  <a:pt x="487" y="69"/>
                </a:lnTo>
              </a:path>
              <a:path w="4975" h="1967">
                <a:moveTo>
                  <a:pt x="489" y="2"/>
                </a:moveTo>
                <a:lnTo>
                  <a:pt x="458" y="69"/>
                </a:lnTo>
                <a:lnTo>
                  <a:pt x="458" y="0"/>
                </a:lnTo>
                <a:lnTo>
                  <a:pt x="489" y="2"/>
                </a:lnTo>
              </a:path>
              <a:path w="4975" h="1967">
                <a:moveTo>
                  <a:pt x="0" y="21"/>
                </a:moveTo>
                <a:lnTo>
                  <a:pt x="0" y="91"/>
                </a:lnTo>
                <a:lnTo>
                  <a:pt x="458" y="0"/>
                </a:lnTo>
                <a:lnTo>
                  <a:pt x="0" y="21"/>
                </a:lnTo>
              </a:path>
              <a:path w="4975" h="1967">
                <a:moveTo>
                  <a:pt x="0" y="91"/>
                </a:moveTo>
                <a:lnTo>
                  <a:pt x="458" y="0"/>
                </a:lnTo>
                <a:lnTo>
                  <a:pt x="458" y="69"/>
                </a:lnTo>
                <a:lnTo>
                  <a:pt x="0" y="91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28" name="group 528"/>
          <p:cNvGrpSpPr/>
          <p:nvPr/>
        </p:nvGrpSpPr>
        <p:grpSpPr>
          <a:xfrm rot="21600000">
            <a:off x="1331976" y="4031995"/>
            <a:ext cx="13083539" cy="187452"/>
            <a:chOff x="0" y="0"/>
            <a:chExt cx="13083539" cy="187452"/>
          </a:xfrm>
        </p:grpSpPr>
        <p:sp>
          <p:nvSpPr>
            <p:cNvPr id="11170" name="path 11170"/>
            <p:cNvSpPr/>
            <p:nvPr/>
          </p:nvSpPr>
          <p:spPr>
            <a:xfrm>
              <a:off x="0" y="90678"/>
              <a:ext cx="13083539" cy="1523"/>
            </a:xfrm>
            <a:custGeom>
              <a:avLst/>
              <a:gdLst/>
              <a:ahLst/>
              <a:cxnLst/>
              <a:rect l="0" t="0" r="0" b="0"/>
              <a:pathLst>
                <a:path w="20603" h="2">
                  <a:moveTo>
                    <a:pt x="0" y="1"/>
                  </a:moveTo>
                  <a:lnTo>
                    <a:pt x="20603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72" name="path 11172"/>
            <p:cNvSpPr/>
            <p:nvPr/>
          </p:nvSpPr>
          <p:spPr>
            <a:xfrm>
              <a:off x="2200656" y="0"/>
              <a:ext cx="18287" cy="181355"/>
            </a:xfrm>
            <a:custGeom>
              <a:avLst/>
              <a:gdLst/>
              <a:ahLst/>
              <a:cxnLst/>
              <a:rect l="0" t="0" r="0" b="0"/>
              <a:pathLst>
                <a:path w="28" h="285">
                  <a:moveTo>
                    <a:pt x="28" y="0"/>
                  </a:moveTo>
                  <a:lnTo>
                    <a:pt x="0" y="0"/>
                  </a:lnTo>
                  <a:lnTo>
                    <a:pt x="28" y="285"/>
                  </a:lnTo>
                  <a:lnTo>
                    <a:pt x="28" y="0"/>
                  </a:lnTo>
                </a:path>
                <a:path w="28" h="285">
                  <a:moveTo>
                    <a:pt x="0" y="0"/>
                  </a:moveTo>
                  <a:lnTo>
                    <a:pt x="28" y="285"/>
                  </a:lnTo>
                  <a:lnTo>
                    <a:pt x="0" y="285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74" name="path 11174"/>
            <p:cNvSpPr/>
            <p:nvPr/>
          </p:nvSpPr>
          <p:spPr>
            <a:xfrm>
              <a:off x="2257043" y="3047"/>
              <a:ext cx="117725" cy="184404"/>
            </a:xfrm>
            <a:custGeom>
              <a:avLst/>
              <a:gdLst/>
              <a:ahLst/>
              <a:cxnLst/>
              <a:rect l="0" t="0" r="0" b="0"/>
              <a:pathLst>
                <a:path w="185" h="290">
                  <a:moveTo>
                    <a:pt x="158" y="64"/>
                  </a:moveTo>
                  <a:lnTo>
                    <a:pt x="0" y="64"/>
                  </a:lnTo>
                  <a:moveTo>
                    <a:pt x="79" y="0"/>
                  </a:moveTo>
                  <a:lnTo>
                    <a:pt x="79" y="127"/>
                  </a:lnTo>
                  <a:moveTo>
                    <a:pt x="184" y="254"/>
                  </a:moveTo>
                  <a:lnTo>
                    <a:pt x="62" y="184"/>
                  </a:lnTo>
                  <a:lnTo>
                    <a:pt x="62" y="290"/>
                  </a:lnTo>
                  <a:moveTo>
                    <a:pt x="184" y="254"/>
                  </a:moveTo>
                  <a:lnTo>
                    <a:pt x="0" y="25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76" name="path 11176"/>
            <p:cNvSpPr/>
            <p:nvPr/>
          </p:nvSpPr>
          <p:spPr>
            <a:xfrm>
              <a:off x="5835396" y="0"/>
              <a:ext cx="18287" cy="181355"/>
            </a:xfrm>
            <a:custGeom>
              <a:avLst/>
              <a:gdLst/>
              <a:ahLst/>
              <a:cxnLst/>
              <a:rect l="0" t="0" r="0" b="0"/>
              <a:pathLst>
                <a:path w="28" h="285">
                  <a:moveTo>
                    <a:pt x="28" y="0"/>
                  </a:moveTo>
                  <a:lnTo>
                    <a:pt x="0" y="0"/>
                  </a:lnTo>
                  <a:lnTo>
                    <a:pt x="28" y="285"/>
                  </a:lnTo>
                  <a:lnTo>
                    <a:pt x="28" y="0"/>
                  </a:lnTo>
                </a:path>
                <a:path w="28" h="285">
                  <a:moveTo>
                    <a:pt x="0" y="0"/>
                  </a:moveTo>
                  <a:lnTo>
                    <a:pt x="28" y="285"/>
                  </a:lnTo>
                  <a:lnTo>
                    <a:pt x="0" y="285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78" name="path 11178"/>
            <p:cNvSpPr/>
            <p:nvPr/>
          </p:nvSpPr>
          <p:spPr>
            <a:xfrm>
              <a:off x="5893307" y="3047"/>
              <a:ext cx="100584" cy="80771"/>
            </a:xfrm>
            <a:custGeom>
              <a:avLst/>
              <a:gdLst/>
              <a:ahLst/>
              <a:cxnLst/>
              <a:rect l="0" t="0" r="0" b="0"/>
              <a:pathLst>
                <a:path w="158" h="127">
                  <a:moveTo>
                    <a:pt x="158" y="64"/>
                  </a:moveTo>
                  <a:lnTo>
                    <a:pt x="0" y="64"/>
                  </a:lnTo>
                  <a:moveTo>
                    <a:pt x="79" y="0"/>
                  </a:moveTo>
                  <a:lnTo>
                    <a:pt x="79" y="12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80" name="path 11180"/>
            <p:cNvSpPr/>
            <p:nvPr/>
          </p:nvSpPr>
          <p:spPr>
            <a:xfrm>
              <a:off x="9471660" y="0"/>
              <a:ext cx="18287" cy="181355"/>
            </a:xfrm>
            <a:custGeom>
              <a:avLst/>
              <a:gdLst/>
              <a:ahLst/>
              <a:cxnLst/>
              <a:rect l="0" t="0" r="0" b="0"/>
              <a:pathLst>
                <a:path w="28" h="285">
                  <a:moveTo>
                    <a:pt x="28" y="0"/>
                  </a:moveTo>
                  <a:lnTo>
                    <a:pt x="0" y="0"/>
                  </a:lnTo>
                  <a:lnTo>
                    <a:pt x="28" y="285"/>
                  </a:lnTo>
                  <a:lnTo>
                    <a:pt x="28" y="0"/>
                  </a:lnTo>
                </a:path>
                <a:path w="28" h="285">
                  <a:moveTo>
                    <a:pt x="0" y="0"/>
                  </a:moveTo>
                  <a:lnTo>
                    <a:pt x="28" y="285"/>
                  </a:lnTo>
                  <a:lnTo>
                    <a:pt x="0" y="285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82" name="path 11182"/>
            <p:cNvSpPr/>
            <p:nvPr/>
          </p:nvSpPr>
          <p:spPr>
            <a:xfrm>
              <a:off x="9528047" y="3047"/>
              <a:ext cx="100584" cy="80771"/>
            </a:xfrm>
            <a:custGeom>
              <a:avLst/>
              <a:gdLst/>
              <a:ahLst/>
              <a:cxnLst/>
              <a:rect l="0" t="0" r="0" b="0"/>
              <a:pathLst>
                <a:path w="158" h="127">
                  <a:moveTo>
                    <a:pt x="158" y="64"/>
                  </a:moveTo>
                  <a:lnTo>
                    <a:pt x="0" y="64"/>
                  </a:lnTo>
                  <a:moveTo>
                    <a:pt x="79" y="0"/>
                  </a:moveTo>
                  <a:lnTo>
                    <a:pt x="79" y="12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184" name="path 11184"/>
          <p:cNvSpPr/>
          <p:nvPr/>
        </p:nvSpPr>
        <p:spPr>
          <a:xfrm>
            <a:off x="1786889" y="8408161"/>
            <a:ext cx="3464052" cy="688848"/>
          </a:xfrm>
          <a:custGeom>
            <a:avLst/>
            <a:gdLst/>
            <a:ahLst/>
            <a:cxnLst/>
            <a:rect l="0" t="0" r="0" b="0"/>
            <a:pathLst>
              <a:path w="5455" h="1084">
                <a:moveTo>
                  <a:pt x="8" y="330"/>
                </a:moveTo>
                <a:lnTo>
                  <a:pt x="56" y="330"/>
                </a:lnTo>
                <a:lnTo>
                  <a:pt x="30" y="375"/>
                </a:lnTo>
                <a:lnTo>
                  <a:pt x="42" y="375"/>
                </a:lnTo>
                <a:lnTo>
                  <a:pt x="51" y="380"/>
                </a:lnTo>
                <a:lnTo>
                  <a:pt x="56" y="385"/>
                </a:lnTo>
                <a:lnTo>
                  <a:pt x="58" y="402"/>
                </a:lnTo>
                <a:lnTo>
                  <a:pt x="58" y="414"/>
                </a:lnTo>
                <a:lnTo>
                  <a:pt x="56" y="430"/>
                </a:lnTo>
                <a:lnTo>
                  <a:pt x="46" y="442"/>
                </a:lnTo>
                <a:lnTo>
                  <a:pt x="34" y="447"/>
                </a:lnTo>
                <a:lnTo>
                  <a:pt x="20" y="447"/>
                </a:lnTo>
                <a:lnTo>
                  <a:pt x="8" y="442"/>
                </a:lnTo>
                <a:lnTo>
                  <a:pt x="3" y="438"/>
                </a:lnTo>
                <a:lnTo>
                  <a:pt x="1" y="426"/>
                </a:lnTo>
                <a:moveTo>
                  <a:pt x="102" y="418"/>
                </a:moveTo>
                <a:lnTo>
                  <a:pt x="109" y="418"/>
                </a:lnTo>
                <a:lnTo>
                  <a:pt x="114" y="421"/>
                </a:lnTo>
                <a:lnTo>
                  <a:pt x="118" y="421"/>
                </a:lnTo>
                <a:lnTo>
                  <a:pt x="118" y="423"/>
                </a:lnTo>
                <a:lnTo>
                  <a:pt x="121" y="423"/>
                </a:lnTo>
                <a:lnTo>
                  <a:pt x="123" y="426"/>
                </a:lnTo>
                <a:lnTo>
                  <a:pt x="123" y="430"/>
                </a:lnTo>
                <a:lnTo>
                  <a:pt x="121" y="435"/>
                </a:lnTo>
                <a:lnTo>
                  <a:pt x="121" y="438"/>
                </a:lnTo>
                <a:lnTo>
                  <a:pt x="118" y="438"/>
                </a:lnTo>
                <a:lnTo>
                  <a:pt x="114" y="438"/>
                </a:lnTo>
                <a:lnTo>
                  <a:pt x="114" y="435"/>
                </a:lnTo>
                <a:lnTo>
                  <a:pt x="114" y="428"/>
                </a:lnTo>
                <a:lnTo>
                  <a:pt x="111" y="426"/>
                </a:lnTo>
                <a:lnTo>
                  <a:pt x="109" y="421"/>
                </a:lnTo>
                <a:lnTo>
                  <a:pt x="104" y="418"/>
                </a:lnTo>
                <a:lnTo>
                  <a:pt x="99" y="418"/>
                </a:lnTo>
                <a:moveTo>
                  <a:pt x="123" y="426"/>
                </a:moveTo>
                <a:lnTo>
                  <a:pt x="123" y="433"/>
                </a:lnTo>
                <a:moveTo>
                  <a:pt x="121" y="435"/>
                </a:moveTo>
                <a:lnTo>
                  <a:pt x="121" y="423"/>
                </a:lnTo>
                <a:moveTo>
                  <a:pt x="118" y="423"/>
                </a:moveTo>
                <a:lnTo>
                  <a:pt x="118" y="438"/>
                </a:lnTo>
                <a:lnTo>
                  <a:pt x="118" y="421"/>
                </a:lnTo>
                <a:moveTo>
                  <a:pt x="116" y="421"/>
                </a:moveTo>
                <a:lnTo>
                  <a:pt x="116" y="438"/>
                </a:lnTo>
                <a:moveTo>
                  <a:pt x="114" y="435"/>
                </a:moveTo>
                <a:lnTo>
                  <a:pt x="114" y="421"/>
                </a:lnTo>
                <a:moveTo>
                  <a:pt x="111" y="421"/>
                </a:moveTo>
                <a:lnTo>
                  <a:pt x="111" y="426"/>
                </a:lnTo>
                <a:lnTo>
                  <a:pt x="111" y="421"/>
                </a:lnTo>
                <a:close/>
                <a:moveTo>
                  <a:pt x="109" y="418"/>
                </a:moveTo>
                <a:lnTo>
                  <a:pt x="109" y="423"/>
                </a:lnTo>
                <a:moveTo>
                  <a:pt x="106" y="421"/>
                </a:moveTo>
                <a:lnTo>
                  <a:pt x="106" y="418"/>
                </a:lnTo>
                <a:moveTo>
                  <a:pt x="104" y="418"/>
                </a:moveTo>
                <a:lnTo>
                  <a:pt x="109" y="418"/>
                </a:lnTo>
                <a:moveTo>
                  <a:pt x="114" y="421"/>
                </a:moveTo>
                <a:lnTo>
                  <a:pt x="106" y="421"/>
                </a:lnTo>
                <a:moveTo>
                  <a:pt x="109" y="421"/>
                </a:moveTo>
                <a:lnTo>
                  <a:pt x="118" y="421"/>
                </a:lnTo>
                <a:moveTo>
                  <a:pt x="118" y="423"/>
                </a:moveTo>
                <a:lnTo>
                  <a:pt x="109" y="423"/>
                </a:lnTo>
                <a:moveTo>
                  <a:pt x="111" y="423"/>
                </a:moveTo>
                <a:lnTo>
                  <a:pt x="121" y="423"/>
                </a:lnTo>
                <a:moveTo>
                  <a:pt x="123" y="426"/>
                </a:moveTo>
                <a:lnTo>
                  <a:pt x="111" y="426"/>
                </a:lnTo>
                <a:moveTo>
                  <a:pt x="114" y="428"/>
                </a:moveTo>
                <a:lnTo>
                  <a:pt x="123" y="428"/>
                </a:lnTo>
                <a:moveTo>
                  <a:pt x="123" y="430"/>
                </a:moveTo>
                <a:lnTo>
                  <a:pt x="114" y="430"/>
                </a:lnTo>
                <a:moveTo>
                  <a:pt x="114" y="433"/>
                </a:moveTo>
                <a:lnTo>
                  <a:pt x="123" y="433"/>
                </a:lnTo>
                <a:moveTo>
                  <a:pt x="121" y="435"/>
                </a:moveTo>
                <a:lnTo>
                  <a:pt x="114" y="435"/>
                </a:lnTo>
                <a:moveTo>
                  <a:pt x="114" y="438"/>
                </a:moveTo>
                <a:lnTo>
                  <a:pt x="121" y="438"/>
                </a:lnTo>
                <a:moveTo>
                  <a:pt x="231" y="315"/>
                </a:moveTo>
                <a:lnTo>
                  <a:pt x="236" y="325"/>
                </a:lnTo>
                <a:lnTo>
                  <a:pt x="238" y="332"/>
                </a:lnTo>
                <a:moveTo>
                  <a:pt x="262" y="313"/>
                </a:moveTo>
                <a:lnTo>
                  <a:pt x="262" y="318"/>
                </a:lnTo>
                <a:lnTo>
                  <a:pt x="258" y="337"/>
                </a:lnTo>
                <a:moveTo>
                  <a:pt x="219" y="342"/>
                </a:moveTo>
                <a:lnTo>
                  <a:pt x="279" y="337"/>
                </a:lnTo>
                <a:lnTo>
                  <a:pt x="274" y="334"/>
                </a:lnTo>
                <a:lnTo>
                  <a:pt x="270" y="337"/>
                </a:lnTo>
                <a:moveTo>
                  <a:pt x="248" y="339"/>
                </a:moveTo>
                <a:lnTo>
                  <a:pt x="246" y="358"/>
                </a:lnTo>
                <a:lnTo>
                  <a:pt x="241" y="368"/>
                </a:lnTo>
                <a:lnTo>
                  <a:pt x="236" y="382"/>
                </a:lnTo>
                <a:lnTo>
                  <a:pt x="229" y="394"/>
                </a:lnTo>
                <a:lnTo>
                  <a:pt x="219" y="404"/>
                </a:lnTo>
                <a:lnTo>
                  <a:pt x="214" y="414"/>
                </a:lnTo>
                <a:lnTo>
                  <a:pt x="207" y="418"/>
                </a:lnTo>
                <a:lnTo>
                  <a:pt x="200" y="426"/>
                </a:lnTo>
                <a:moveTo>
                  <a:pt x="226" y="361"/>
                </a:moveTo>
                <a:lnTo>
                  <a:pt x="272" y="356"/>
                </a:lnTo>
                <a:moveTo>
                  <a:pt x="207" y="380"/>
                </a:moveTo>
                <a:lnTo>
                  <a:pt x="289" y="373"/>
                </a:lnTo>
                <a:lnTo>
                  <a:pt x="284" y="373"/>
                </a:lnTo>
                <a:lnTo>
                  <a:pt x="279" y="375"/>
                </a:lnTo>
                <a:moveTo>
                  <a:pt x="258" y="378"/>
                </a:moveTo>
                <a:lnTo>
                  <a:pt x="282" y="414"/>
                </a:lnTo>
                <a:lnTo>
                  <a:pt x="298" y="414"/>
                </a:lnTo>
                <a:lnTo>
                  <a:pt x="284" y="411"/>
                </a:lnTo>
                <a:lnTo>
                  <a:pt x="277" y="406"/>
                </a:lnTo>
                <a:moveTo>
                  <a:pt x="258" y="394"/>
                </a:moveTo>
                <a:lnTo>
                  <a:pt x="258" y="457"/>
                </a:lnTo>
                <a:lnTo>
                  <a:pt x="258" y="450"/>
                </a:lnTo>
                <a:lnTo>
                  <a:pt x="258" y="438"/>
                </a:lnTo>
                <a:moveTo>
                  <a:pt x="236" y="397"/>
                </a:moveTo>
                <a:lnTo>
                  <a:pt x="234" y="421"/>
                </a:lnTo>
                <a:lnTo>
                  <a:pt x="231" y="435"/>
                </a:lnTo>
                <a:lnTo>
                  <a:pt x="226" y="442"/>
                </a:lnTo>
                <a:lnTo>
                  <a:pt x="224" y="450"/>
                </a:lnTo>
                <a:lnTo>
                  <a:pt x="219" y="457"/>
                </a:lnTo>
                <a:lnTo>
                  <a:pt x="214" y="459"/>
                </a:lnTo>
                <a:moveTo>
                  <a:pt x="339" y="313"/>
                </a:moveTo>
                <a:lnTo>
                  <a:pt x="342" y="320"/>
                </a:lnTo>
                <a:lnTo>
                  <a:pt x="339" y="440"/>
                </a:lnTo>
                <a:lnTo>
                  <a:pt x="339" y="450"/>
                </a:lnTo>
                <a:lnTo>
                  <a:pt x="337" y="452"/>
                </a:lnTo>
                <a:lnTo>
                  <a:pt x="325" y="435"/>
                </a:lnTo>
                <a:lnTo>
                  <a:pt x="337" y="450"/>
                </a:lnTo>
                <a:lnTo>
                  <a:pt x="339" y="445"/>
                </a:lnTo>
                <a:moveTo>
                  <a:pt x="315" y="402"/>
                </a:moveTo>
                <a:lnTo>
                  <a:pt x="354" y="380"/>
                </a:lnTo>
                <a:moveTo>
                  <a:pt x="318" y="363"/>
                </a:moveTo>
                <a:lnTo>
                  <a:pt x="356" y="356"/>
                </a:lnTo>
                <a:lnTo>
                  <a:pt x="354" y="354"/>
                </a:lnTo>
                <a:lnTo>
                  <a:pt x="344" y="358"/>
                </a:lnTo>
                <a:moveTo>
                  <a:pt x="375" y="313"/>
                </a:moveTo>
                <a:lnTo>
                  <a:pt x="380" y="325"/>
                </a:lnTo>
                <a:lnTo>
                  <a:pt x="382" y="332"/>
                </a:lnTo>
                <a:lnTo>
                  <a:pt x="385" y="339"/>
                </a:lnTo>
                <a:moveTo>
                  <a:pt x="363" y="342"/>
                </a:moveTo>
                <a:lnTo>
                  <a:pt x="366" y="356"/>
                </a:lnTo>
                <a:lnTo>
                  <a:pt x="363" y="373"/>
                </a:lnTo>
                <a:lnTo>
                  <a:pt x="363" y="399"/>
                </a:lnTo>
                <a:lnTo>
                  <a:pt x="361" y="411"/>
                </a:lnTo>
                <a:lnTo>
                  <a:pt x="358" y="423"/>
                </a:lnTo>
                <a:lnTo>
                  <a:pt x="354" y="433"/>
                </a:lnTo>
                <a:lnTo>
                  <a:pt x="351" y="442"/>
                </a:lnTo>
                <a:lnTo>
                  <a:pt x="346" y="450"/>
                </a:lnTo>
                <a:lnTo>
                  <a:pt x="344" y="457"/>
                </a:lnTo>
                <a:moveTo>
                  <a:pt x="366" y="356"/>
                </a:moveTo>
                <a:lnTo>
                  <a:pt x="402" y="349"/>
                </a:lnTo>
                <a:lnTo>
                  <a:pt x="399" y="346"/>
                </a:lnTo>
                <a:lnTo>
                  <a:pt x="394" y="385"/>
                </a:lnTo>
                <a:lnTo>
                  <a:pt x="397" y="385"/>
                </a:lnTo>
                <a:lnTo>
                  <a:pt x="363" y="390"/>
                </a:lnTo>
                <a:moveTo>
                  <a:pt x="428" y="351"/>
                </a:moveTo>
                <a:lnTo>
                  <a:pt x="478" y="344"/>
                </a:lnTo>
                <a:moveTo>
                  <a:pt x="440" y="320"/>
                </a:moveTo>
                <a:lnTo>
                  <a:pt x="442" y="327"/>
                </a:lnTo>
                <a:lnTo>
                  <a:pt x="442" y="414"/>
                </a:lnTo>
                <a:moveTo>
                  <a:pt x="464" y="313"/>
                </a:moveTo>
                <a:lnTo>
                  <a:pt x="466" y="320"/>
                </a:lnTo>
                <a:lnTo>
                  <a:pt x="464" y="409"/>
                </a:lnTo>
                <a:moveTo>
                  <a:pt x="426" y="416"/>
                </a:moveTo>
                <a:lnTo>
                  <a:pt x="478" y="406"/>
                </a:lnTo>
                <a:lnTo>
                  <a:pt x="476" y="406"/>
                </a:lnTo>
                <a:lnTo>
                  <a:pt x="471" y="409"/>
                </a:lnTo>
                <a:moveTo>
                  <a:pt x="442" y="370"/>
                </a:moveTo>
                <a:lnTo>
                  <a:pt x="459" y="366"/>
                </a:lnTo>
                <a:moveTo>
                  <a:pt x="445" y="390"/>
                </a:moveTo>
                <a:lnTo>
                  <a:pt x="459" y="387"/>
                </a:lnTo>
                <a:moveTo>
                  <a:pt x="445" y="423"/>
                </a:moveTo>
                <a:lnTo>
                  <a:pt x="442" y="428"/>
                </a:lnTo>
                <a:lnTo>
                  <a:pt x="438" y="440"/>
                </a:lnTo>
                <a:lnTo>
                  <a:pt x="430" y="450"/>
                </a:lnTo>
                <a:lnTo>
                  <a:pt x="426" y="454"/>
                </a:lnTo>
                <a:moveTo>
                  <a:pt x="459" y="421"/>
                </a:moveTo>
                <a:lnTo>
                  <a:pt x="469" y="433"/>
                </a:lnTo>
                <a:lnTo>
                  <a:pt x="469" y="440"/>
                </a:lnTo>
                <a:lnTo>
                  <a:pt x="464" y="428"/>
                </a:lnTo>
                <a:moveTo>
                  <a:pt x="486" y="330"/>
                </a:moveTo>
                <a:lnTo>
                  <a:pt x="488" y="342"/>
                </a:lnTo>
                <a:lnTo>
                  <a:pt x="488" y="366"/>
                </a:lnTo>
                <a:lnTo>
                  <a:pt x="486" y="394"/>
                </a:lnTo>
                <a:lnTo>
                  <a:pt x="486" y="411"/>
                </a:lnTo>
                <a:lnTo>
                  <a:pt x="481" y="430"/>
                </a:lnTo>
                <a:lnTo>
                  <a:pt x="476" y="442"/>
                </a:lnTo>
                <a:lnTo>
                  <a:pt x="466" y="459"/>
                </a:lnTo>
                <a:moveTo>
                  <a:pt x="488" y="342"/>
                </a:moveTo>
                <a:lnTo>
                  <a:pt x="514" y="337"/>
                </a:lnTo>
                <a:lnTo>
                  <a:pt x="512" y="334"/>
                </a:lnTo>
                <a:lnTo>
                  <a:pt x="512" y="442"/>
                </a:lnTo>
                <a:lnTo>
                  <a:pt x="510" y="454"/>
                </a:lnTo>
                <a:lnTo>
                  <a:pt x="510" y="457"/>
                </a:lnTo>
                <a:lnTo>
                  <a:pt x="495" y="442"/>
                </a:lnTo>
                <a:lnTo>
                  <a:pt x="507" y="454"/>
                </a:lnTo>
                <a:moveTo>
                  <a:pt x="488" y="370"/>
                </a:moveTo>
                <a:lnTo>
                  <a:pt x="502" y="368"/>
                </a:lnTo>
                <a:moveTo>
                  <a:pt x="486" y="402"/>
                </a:moveTo>
                <a:lnTo>
                  <a:pt x="488" y="402"/>
                </a:lnTo>
                <a:lnTo>
                  <a:pt x="502" y="397"/>
                </a:lnTo>
                <a:moveTo>
                  <a:pt x="570" y="356"/>
                </a:moveTo>
                <a:lnTo>
                  <a:pt x="567" y="349"/>
                </a:lnTo>
                <a:lnTo>
                  <a:pt x="558" y="330"/>
                </a:lnTo>
                <a:moveTo>
                  <a:pt x="586" y="394"/>
                </a:moveTo>
                <a:lnTo>
                  <a:pt x="591" y="402"/>
                </a:lnTo>
                <a:lnTo>
                  <a:pt x="596" y="411"/>
                </a:lnTo>
                <a:lnTo>
                  <a:pt x="596" y="416"/>
                </a:lnTo>
                <a:moveTo>
                  <a:pt x="586" y="435"/>
                </a:moveTo>
                <a:lnTo>
                  <a:pt x="603" y="457"/>
                </a:lnTo>
                <a:lnTo>
                  <a:pt x="601" y="457"/>
                </a:lnTo>
                <a:moveTo>
                  <a:pt x="591" y="313"/>
                </a:moveTo>
                <a:lnTo>
                  <a:pt x="591" y="320"/>
                </a:lnTo>
                <a:lnTo>
                  <a:pt x="589" y="342"/>
                </a:lnTo>
                <a:lnTo>
                  <a:pt x="586" y="356"/>
                </a:lnTo>
                <a:lnTo>
                  <a:pt x="582" y="373"/>
                </a:lnTo>
                <a:lnTo>
                  <a:pt x="577" y="392"/>
                </a:lnTo>
                <a:lnTo>
                  <a:pt x="574" y="404"/>
                </a:lnTo>
                <a:lnTo>
                  <a:pt x="567" y="416"/>
                </a:lnTo>
                <a:lnTo>
                  <a:pt x="560" y="428"/>
                </a:lnTo>
                <a:lnTo>
                  <a:pt x="555" y="440"/>
                </a:lnTo>
                <a:lnTo>
                  <a:pt x="548" y="450"/>
                </a:lnTo>
                <a:lnTo>
                  <a:pt x="538" y="457"/>
                </a:lnTo>
                <a:lnTo>
                  <a:pt x="536" y="459"/>
                </a:lnTo>
                <a:moveTo>
                  <a:pt x="584" y="433"/>
                </a:moveTo>
                <a:lnTo>
                  <a:pt x="601" y="457"/>
                </a:lnTo>
                <a:lnTo>
                  <a:pt x="608" y="438"/>
                </a:lnTo>
                <a:lnTo>
                  <a:pt x="613" y="418"/>
                </a:lnTo>
                <a:lnTo>
                  <a:pt x="618" y="394"/>
                </a:lnTo>
                <a:lnTo>
                  <a:pt x="620" y="370"/>
                </a:lnTo>
                <a:lnTo>
                  <a:pt x="620" y="358"/>
                </a:lnTo>
                <a:lnTo>
                  <a:pt x="622" y="363"/>
                </a:lnTo>
                <a:lnTo>
                  <a:pt x="546" y="375"/>
                </a:lnTo>
                <a:moveTo>
                  <a:pt x="642" y="330"/>
                </a:moveTo>
                <a:lnTo>
                  <a:pt x="690" y="330"/>
                </a:lnTo>
                <a:lnTo>
                  <a:pt x="663" y="375"/>
                </a:lnTo>
                <a:lnTo>
                  <a:pt x="675" y="375"/>
                </a:lnTo>
                <a:lnTo>
                  <a:pt x="685" y="380"/>
                </a:lnTo>
                <a:lnTo>
                  <a:pt x="690" y="385"/>
                </a:lnTo>
                <a:lnTo>
                  <a:pt x="692" y="402"/>
                </a:lnTo>
                <a:lnTo>
                  <a:pt x="692" y="414"/>
                </a:lnTo>
                <a:lnTo>
                  <a:pt x="690" y="430"/>
                </a:lnTo>
                <a:lnTo>
                  <a:pt x="680" y="442"/>
                </a:lnTo>
                <a:lnTo>
                  <a:pt x="668" y="447"/>
                </a:lnTo>
                <a:lnTo>
                  <a:pt x="656" y="447"/>
                </a:lnTo>
                <a:lnTo>
                  <a:pt x="642" y="442"/>
                </a:lnTo>
                <a:lnTo>
                  <a:pt x="639" y="438"/>
                </a:lnTo>
                <a:lnTo>
                  <a:pt x="634" y="426"/>
                </a:lnTo>
                <a:moveTo>
                  <a:pt x="776" y="313"/>
                </a:moveTo>
                <a:lnTo>
                  <a:pt x="776" y="320"/>
                </a:lnTo>
                <a:lnTo>
                  <a:pt x="769" y="337"/>
                </a:lnTo>
                <a:lnTo>
                  <a:pt x="759" y="356"/>
                </a:lnTo>
                <a:lnTo>
                  <a:pt x="750" y="368"/>
                </a:lnTo>
                <a:lnTo>
                  <a:pt x="738" y="382"/>
                </a:lnTo>
                <a:lnTo>
                  <a:pt x="730" y="392"/>
                </a:lnTo>
                <a:lnTo>
                  <a:pt x="721" y="399"/>
                </a:lnTo>
                <a:moveTo>
                  <a:pt x="774" y="361"/>
                </a:moveTo>
                <a:lnTo>
                  <a:pt x="774" y="416"/>
                </a:lnTo>
                <a:lnTo>
                  <a:pt x="771" y="459"/>
                </a:lnTo>
                <a:lnTo>
                  <a:pt x="771" y="450"/>
                </a:lnTo>
                <a:lnTo>
                  <a:pt x="774" y="430"/>
                </a:lnTo>
                <a:moveTo>
                  <a:pt x="771" y="334"/>
                </a:moveTo>
                <a:lnTo>
                  <a:pt x="783" y="349"/>
                </a:lnTo>
                <a:lnTo>
                  <a:pt x="798" y="370"/>
                </a:lnTo>
                <a:lnTo>
                  <a:pt x="807" y="387"/>
                </a:lnTo>
                <a:lnTo>
                  <a:pt x="826" y="390"/>
                </a:lnTo>
                <a:lnTo>
                  <a:pt x="807" y="385"/>
                </a:lnTo>
                <a:lnTo>
                  <a:pt x="800" y="378"/>
                </a:lnTo>
                <a:moveTo>
                  <a:pt x="846" y="452"/>
                </a:moveTo>
                <a:lnTo>
                  <a:pt x="850" y="447"/>
                </a:lnTo>
                <a:lnTo>
                  <a:pt x="855" y="442"/>
                </a:lnTo>
                <a:lnTo>
                  <a:pt x="862" y="433"/>
                </a:lnTo>
                <a:lnTo>
                  <a:pt x="867" y="423"/>
                </a:lnTo>
                <a:lnTo>
                  <a:pt x="870" y="411"/>
                </a:lnTo>
                <a:lnTo>
                  <a:pt x="874" y="399"/>
                </a:lnTo>
                <a:lnTo>
                  <a:pt x="874" y="368"/>
                </a:lnTo>
                <a:lnTo>
                  <a:pt x="877" y="351"/>
                </a:lnTo>
                <a:lnTo>
                  <a:pt x="877" y="332"/>
                </a:lnTo>
                <a:lnTo>
                  <a:pt x="874" y="318"/>
                </a:lnTo>
                <a:lnTo>
                  <a:pt x="877" y="332"/>
                </a:lnTo>
                <a:lnTo>
                  <a:pt x="915" y="325"/>
                </a:lnTo>
                <a:lnTo>
                  <a:pt x="915" y="320"/>
                </a:lnTo>
                <a:lnTo>
                  <a:pt x="918" y="325"/>
                </a:lnTo>
                <a:lnTo>
                  <a:pt x="915" y="325"/>
                </a:lnTo>
                <a:lnTo>
                  <a:pt x="918" y="445"/>
                </a:lnTo>
                <a:lnTo>
                  <a:pt x="915" y="454"/>
                </a:lnTo>
                <a:lnTo>
                  <a:pt x="910" y="447"/>
                </a:lnTo>
                <a:lnTo>
                  <a:pt x="906" y="440"/>
                </a:lnTo>
                <a:lnTo>
                  <a:pt x="898" y="433"/>
                </a:lnTo>
                <a:lnTo>
                  <a:pt x="915" y="452"/>
                </a:lnTo>
                <a:moveTo>
                  <a:pt x="906" y="387"/>
                </a:moveTo>
                <a:lnTo>
                  <a:pt x="874" y="392"/>
                </a:lnTo>
                <a:moveTo>
                  <a:pt x="877" y="363"/>
                </a:moveTo>
                <a:lnTo>
                  <a:pt x="906" y="358"/>
                </a:lnTo>
                <a:moveTo>
                  <a:pt x="978" y="426"/>
                </a:moveTo>
                <a:lnTo>
                  <a:pt x="978" y="423"/>
                </a:lnTo>
                <a:moveTo>
                  <a:pt x="968" y="416"/>
                </a:moveTo>
                <a:lnTo>
                  <a:pt x="963" y="418"/>
                </a:lnTo>
                <a:lnTo>
                  <a:pt x="961" y="426"/>
                </a:lnTo>
                <a:lnTo>
                  <a:pt x="963" y="433"/>
                </a:lnTo>
                <a:lnTo>
                  <a:pt x="968" y="435"/>
                </a:lnTo>
                <a:lnTo>
                  <a:pt x="973" y="433"/>
                </a:lnTo>
                <a:lnTo>
                  <a:pt x="975" y="426"/>
                </a:lnTo>
                <a:lnTo>
                  <a:pt x="973" y="418"/>
                </a:lnTo>
                <a:lnTo>
                  <a:pt x="968" y="416"/>
                </a:lnTo>
                <a:close/>
                <a:moveTo>
                  <a:pt x="1062" y="358"/>
                </a:moveTo>
                <a:lnTo>
                  <a:pt x="1143" y="344"/>
                </a:lnTo>
                <a:lnTo>
                  <a:pt x="1141" y="344"/>
                </a:lnTo>
                <a:lnTo>
                  <a:pt x="1134" y="346"/>
                </a:lnTo>
                <a:moveTo>
                  <a:pt x="1117" y="318"/>
                </a:moveTo>
                <a:lnTo>
                  <a:pt x="1114" y="339"/>
                </a:lnTo>
                <a:lnTo>
                  <a:pt x="1110" y="363"/>
                </a:lnTo>
                <a:lnTo>
                  <a:pt x="1107" y="375"/>
                </a:lnTo>
                <a:moveTo>
                  <a:pt x="1086" y="322"/>
                </a:moveTo>
                <a:lnTo>
                  <a:pt x="1090" y="375"/>
                </a:lnTo>
                <a:moveTo>
                  <a:pt x="1071" y="378"/>
                </a:moveTo>
                <a:lnTo>
                  <a:pt x="1071" y="392"/>
                </a:lnTo>
                <a:lnTo>
                  <a:pt x="1074" y="452"/>
                </a:lnTo>
                <a:lnTo>
                  <a:pt x="1074" y="442"/>
                </a:lnTo>
                <a:lnTo>
                  <a:pt x="1119" y="435"/>
                </a:lnTo>
                <a:lnTo>
                  <a:pt x="1124" y="450"/>
                </a:lnTo>
                <a:lnTo>
                  <a:pt x="1126" y="428"/>
                </a:lnTo>
                <a:lnTo>
                  <a:pt x="1131" y="375"/>
                </a:lnTo>
                <a:lnTo>
                  <a:pt x="1131" y="380"/>
                </a:lnTo>
                <a:lnTo>
                  <a:pt x="1071" y="387"/>
                </a:lnTo>
                <a:moveTo>
                  <a:pt x="1081" y="414"/>
                </a:moveTo>
                <a:lnTo>
                  <a:pt x="1119" y="404"/>
                </a:lnTo>
                <a:moveTo>
                  <a:pt x="1100" y="385"/>
                </a:moveTo>
                <a:lnTo>
                  <a:pt x="1100" y="438"/>
                </a:lnTo>
                <a:moveTo>
                  <a:pt x="1172" y="363"/>
                </a:moveTo>
                <a:lnTo>
                  <a:pt x="1251" y="354"/>
                </a:lnTo>
                <a:lnTo>
                  <a:pt x="1246" y="354"/>
                </a:lnTo>
                <a:lnTo>
                  <a:pt x="1237" y="356"/>
                </a:lnTo>
                <a:moveTo>
                  <a:pt x="1208" y="315"/>
                </a:moveTo>
                <a:lnTo>
                  <a:pt x="1213" y="320"/>
                </a:lnTo>
                <a:lnTo>
                  <a:pt x="1210" y="318"/>
                </a:lnTo>
                <a:lnTo>
                  <a:pt x="1210" y="457"/>
                </a:lnTo>
                <a:lnTo>
                  <a:pt x="1208" y="447"/>
                </a:lnTo>
                <a:lnTo>
                  <a:pt x="1210" y="430"/>
                </a:lnTo>
                <a:moveTo>
                  <a:pt x="1210" y="358"/>
                </a:moveTo>
                <a:lnTo>
                  <a:pt x="1203" y="378"/>
                </a:lnTo>
                <a:lnTo>
                  <a:pt x="1196" y="390"/>
                </a:lnTo>
                <a:lnTo>
                  <a:pt x="1191" y="399"/>
                </a:lnTo>
                <a:lnTo>
                  <a:pt x="1186" y="409"/>
                </a:lnTo>
                <a:lnTo>
                  <a:pt x="1179" y="421"/>
                </a:lnTo>
                <a:lnTo>
                  <a:pt x="1172" y="426"/>
                </a:lnTo>
                <a:lnTo>
                  <a:pt x="1165" y="435"/>
                </a:lnTo>
                <a:moveTo>
                  <a:pt x="1213" y="361"/>
                </a:moveTo>
                <a:lnTo>
                  <a:pt x="1244" y="426"/>
                </a:lnTo>
                <a:lnTo>
                  <a:pt x="1258" y="428"/>
                </a:lnTo>
                <a:lnTo>
                  <a:pt x="1246" y="426"/>
                </a:lnTo>
                <a:lnTo>
                  <a:pt x="1239" y="416"/>
                </a:lnTo>
                <a:moveTo>
                  <a:pt x="1294" y="322"/>
                </a:moveTo>
                <a:lnTo>
                  <a:pt x="1297" y="334"/>
                </a:lnTo>
                <a:lnTo>
                  <a:pt x="1299" y="361"/>
                </a:lnTo>
                <a:lnTo>
                  <a:pt x="1297" y="378"/>
                </a:lnTo>
                <a:lnTo>
                  <a:pt x="1294" y="392"/>
                </a:lnTo>
                <a:lnTo>
                  <a:pt x="1294" y="406"/>
                </a:lnTo>
                <a:lnTo>
                  <a:pt x="1290" y="421"/>
                </a:lnTo>
                <a:lnTo>
                  <a:pt x="1287" y="430"/>
                </a:lnTo>
                <a:lnTo>
                  <a:pt x="1282" y="440"/>
                </a:lnTo>
                <a:lnTo>
                  <a:pt x="1278" y="447"/>
                </a:lnTo>
                <a:moveTo>
                  <a:pt x="1354" y="315"/>
                </a:moveTo>
                <a:lnTo>
                  <a:pt x="1352" y="320"/>
                </a:lnTo>
                <a:lnTo>
                  <a:pt x="1340" y="325"/>
                </a:lnTo>
                <a:lnTo>
                  <a:pt x="1323" y="330"/>
                </a:lnTo>
                <a:lnTo>
                  <a:pt x="1299" y="334"/>
                </a:lnTo>
                <a:moveTo>
                  <a:pt x="1333" y="330"/>
                </a:moveTo>
                <a:lnTo>
                  <a:pt x="1333" y="337"/>
                </a:lnTo>
                <a:lnTo>
                  <a:pt x="1328" y="378"/>
                </a:lnTo>
                <a:moveTo>
                  <a:pt x="1304" y="358"/>
                </a:moveTo>
                <a:lnTo>
                  <a:pt x="1366" y="346"/>
                </a:lnTo>
                <a:lnTo>
                  <a:pt x="1364" y="346"/>
                </a:lnTo>
                <a:lnTo>
                  <a:pt x="1357" y="349"/>
                </a:lnTo>
                <a:moveTo>
                  <a:pt x="1311" y="370"/>
                </a:moveTo>
                <a:lnTo>
                  <a:pt x="1314" y="380"/>
                </a:lnTo>
                <a:lnTo>
                  <a:pt x="1314" y="421"/>
                </a:lnTo>
                <a:lnTo>
                  <a:pt x="1311" y="416"/>
                </a:lnTo>
                <a:lnTo>
                  <a:pt x="1314" y="409"/>
                </a:lnTo>
                <a:moveTo>
                  <a:pt x="1314" y="380"/>
                </a:moveTo>
                <a:lnTo>
                  <a:pt x="1354" y="373"/>
                </a:lnTo>
                <a:lnTo>
                  <a:pt x="1352" y="370"/>
                </a:lnTo>
                <a:lnTo>
                  <a:pt x="1352" y="414"/>
                </a:lnTo>
                <a:lnTo>
                  <a:pt x="1350" y="421"/>
                </a:lnTo>
                <a:lnTo>
                  <a:pt x="1350" y="414"/>
                </a:lnTo>
                <a:lnTo>
                  <a:pt x="1352" y="406"/>
                </a:lnTo>
                <a:moveTo>
                  <a:pt x="1333" y="423"/>
                </a:moveTo>
                <a:lnTo>
                  <a:pt x="1345" y="430"/>
                </a:lnTo>
                <a:lnTo>
                  <a:pt x="1352" y="438"/>
                </a:lnTo>
                <a:lnTo>
                  <a:pt x="1357" y="442"/>
                </a:lnTo>
                <a:lnTo>
                  <a:pt x="1362" y="450"/>
                </a:lnTo>
                <a:moveTo>
                  <a:pt x="1333" y="390"/>
                </a:moveTo>
                <a:lnTo>
                  <a:pt x="1333" y="397"/>
                </a:lnTo>
                <a:lnTo>
                  <a:pt x="1330" y="411"/>
                </a:lnTo>
                <a:lnTo>
                  <a:pt x="1328" y="421"/>
                </a:lnTo>
                <a:lnTo>
                  <a:pt x="1326" y="426"/>
                </a:lnTo>
                <a:lnTo>
                  <a:pt x="1321" y="433"/>
                </a:lnTo>
                <a:lnTo>
                  <a:pt x="1316" y="438"/>
                </a:lnTo>
                <a:lnTo>
                  <a:pt x="1311" y="445"/>
                </a:lnTo>
                <a:lnTo>
                  <a:pt x="1304" y="450"/>
                </a:lnTo>
                <a:lnTo>
                  <a:pt x="1302" y="452"/>
                </a:lnTo>
                <a:lnTo>
                  <a:pt x="1297" y="454"/>
                </a:lnTo>
                <a:moveTo>
                  <a:pt x="1410" y="315"/>
                </a:moveTo>
                <a:lnTo>
                  <a:pt x="1412" y="327"/>
                </a:lnTo>
                <a:lnTo>
                  <a:pt x="1412" y="363"/>
                </a:lnTo>
                <a:lnTo>
                  <a:pt x="1410" y="356"/>
                </a:lnTo>
                <a:lnTo>
                  <a:pt x="1458" y="351"/>
                </a:lnTo>
                <a:lnTo>
                  <a:pt x="1455" y="351"/>
                </a:lnTo>
                <a:lnTo>
                  <a:pt x="1458" y="315"/>
                </a:lnTo>
                <a:lnTo>
                  <a:pt x="1460" y="318"/>
                </a:lnTo>
                <a:lnTo>
                  <a:pt x="1412" y="325"/>
                </a:lnTo>
                <a:moveTo>
                  <a:pt x="1412" y="342"/>
                </a:moveTo>
                <a:lnTo>
                  <a:pt x="1446" y="337"/>
                </a:lnTo>
                <a:moveTo>
                  <a:pt x="1386" y="375"/>
                </a:moveTo>
                <a:lnTo>
                  <a:pt x="1417" y="370"/>
                </a:lnTo>
                <a:lnTo>
                  <a:pt x="1479" y="363"/>
                </a:lnTo>
                <a:moveTo>
                  <a:pt x="1407" y="380"/>
                </a:moveTo>
                <a:lnTo>
                  <a:pt x="1410" y="390"/>
                </a:lnTo>
                <a:lnTo>
                  <a:pt x="1410" y="423"/>
                </a:lnTo>
                <a:lnTo>
                  <a:pt x="1407" y="421"/>
                </a:lnTo>
                <a:lnTo>
                  <a:pt x="1436" y="416"/>
                </a:lnTo>
                <a:lnTo>
                  <a:pt x="1460" y="416"/>
                </a:lnTo>
                <a:lnTo>
                  <a:pt x="1455" y="414"/>
                </a:lnTo>
                <a:lnTo>
                  <a:pt x="1460" y="378"/>
                </a:lnTo>
                <a:lnTo>
                  <a:pt x="1462" y="380"/>
                </a:lnTo>
                <a:lnTo>
                  <a:pt x="1434" y="385"/>
                </a:lnTo>
                <a:lnTo>
                  <a:pt x="1410" y="390"/>
                </a:lnTo>
                <a:moveTo>
                  <a:pt x="1419" y="402"/>
                </a:moveTo>
                <a:lnTo>
                  <a:pt x="1448" y="399"/>
                </a:lnTo>
                <a:moveTo>
                  <a:pt x="1434" y="385"/>
                </a:moveTo>
                <a:lnTo>
                  <a:pt x="1434" y="452"/>
                </a:lnTo>
                <a:moveTo>
                  <a:pt x="1407" y="435"/>
                </a:moveTo>
                <a:lnTo>
                  <a:pt x="1462" y="430"/>
                </a:lnTo>
                <a:moveTo>
                  <a:pt x="1393" y="457"/>
                </a:moveTo>
                <a:lnTo>
                  <a:pt x="1434" y="452"/>
                </a:lnTo>
                <a:lnTo>
                  <a:pt x="1453" y="450"/>
                </a:lnTo>
                <a:lnTo>
                  <a:pt x="1474" y="450"/>
                </a:lnTo>
                <a:lnTo>
                  <a:pt x="1472" y="450"/>
                </a:lnTo>
                <a:lnTo>
                  <a:pt x="1458" y="450"/>
                </a:lnTo>
                <a:moveTo>
                  <a:pt x="1503" y="330"/>
                </a:moveTo>
                <a:lnTo>
                  <a:pt x="1506" y="332"/>
                </a:lnTo>
                <a:lnTo>
                  <a:pt x="1508" y="330"/>
                </a:lnTo>
                <a:lnTo>
                  <a:pt x="1578" y="322"/>
                </a:lnTo>
                <a:lnTo>
                  <a:pt x="1575" y="320"/>
                </a:lnTo>
                <a:lnTo>
                  <a:pt x="1566" y="322"/>
                </a:lnTo>
                <a:moveTo>
                  <a:pt x="1546" y="330"/>
                </a:moveTo>
                <a:lnTo>
                  <a:pt x="1549" y="334"/>
                </a:lnTo>
                <a:lnTo>
                  <a:pt x="1546" y="375"/>
                </a:lnTo>
                <a:moveTo>
                  <a:pt x="1527" y="332"/>
                </a:moveTo>
                <a:lnTo>
                  <a:pt x="1532" y="337"/>
                </a:lnTo>
                <a:lnTo>
                  <a:pt x="1532" y="378"/>
                </a:lnTo>
                <a:moveTo>
                  <a:pt x="1513" y="344"/>
                </a:moveTo>
                <a:lnTo>
                  <a:pt x="1515" y="351"/>
                </a:lnTo>
                <a:lnTo>
                  <a:pt x="1515" y="385"/>
                </a:lnTo>
                <a:lnTo>
                  <a:pt x="1515" y="378"/>
                </a:lnTo>
                <a:lnTo>
                  <a:pt x="1568" y="373"/>
                </a:lnTo>
                <a:lnTo>
                  <a:pt x="1566" y="373"/>
                </a:lnTo>
                <a:lnTo>
                  <a:pt x="1568" y="342"/>
                </a:lnTo>
                <a:lnTo>
                  <a:pt x="1568" y="344"/>
                </a:lnTo>
                <a:lnTo>
                  <a:pt x="1515" y="351"/>
                </a:lnTo>
                <a:moveTo>
                  <a:pt x="1539" y="378"/>
                </a:moveTo>
                <a:lnTo>
                  <a:pt x="1539" y="382"/>
                </a:lnTo>
                <a:lnTo>
                  <a:pt x="1525" y="418"/>
                </a:lnTo>
                <a:lnTo>
                  <a:pt x="1530" y="423"/>
                </a:lnTo>
                <a:lnTo>
                  <a:pt x="1546" y="430"/>
                </a:lnTo>
                <a:lnTo>
                  <a:pt x="1558" y="440"/>
                </a:lnTo>
                <a:lnTo>
                  <a:pt x="1566" y="445"/>
                </a:lnTo>
                <a:lnTo>
                  <a:pt x="1568" y="450"/>
                </a:lnTo>
                <a:moveTo>
                  <a:pt x="1498" y="399"/>
                </a:moveTo>
                <a:lnTo>
                  <a:pt x="1503" y="402"/>
                </a:lnTo>
                <a:lnTo>
                  <a:pt x="1506" y="402"/>
                </a:lnTo>
                <a:lnTo>
                  <a:pt x="1585" y="394"/>
                </a:lnTo>
                <a:lnTo>
                  <a:pt x="1580" y="392"/>
                </a:lnTo>
                <a:lnTo>
                  <a:pt x="1575" y="394"/>
                </a:lnTo>
                <a:moveTo>
                  <a:pt x="1556" y="397"/>
                </a:moveTo>
                <a:lnTo>
                  <a:pt x="1551" y="411"/>
                </a:lnTo>
                <a:lnTo>
                  <a:pt x="1546" y="418"/>
                </a:lnTo>
                <a:lnTo>
                  <a:pt x="1542" y="426"/>
                </a:lnTo>
                <a:lnTo>
                  <a:pt x="1537" y="433"/>
                </a:lnTo>
                <a:lnTo>
                  <a:pt x="1527" y="442"/>
                </a:lnTo>
                <a:lnTo>
                  <a:pt x="1518" y="447"/>
                </a:lnTo>
                <a:lnTo>
                  <a:pt x="1513" y="452"/>
                </a:lnTo>
                <a:lnTo>
                  <a:pt x="1506" y="452"/>
                </a:lnTo>
                <a:moveTo>
                  <a:pt x="1664" y="322"/>
                </a:moveTo>
                <a:lnTo>
                  <a:pt x="1674" y="332"/>
                </a:lnTo>
                <a:lnTo>
                  <a:pt x="1676" y="339"/>
                </a:lnTo>
                <a:moveTo>
                  <a:pt x="1645" y="315"/>
                </a:moveTo>
                <a:lnTo>
                  <a:pt x="1652" y="325"/>
                </a:lnTo>
                <a:lnTo>
                  <a:pt x="1650" y="325"/>
                </a:lnTo>
                <a:lnTo>
                  <a:pt x="1650" y="430"/>
                </a:lnTo>
                <a:lnTo>
                  <a:pt x="1650" y="447"/>
                </a:lnTo>
                <a:lnTo>
                  <a:pt x="1647" y="452"/>
                </a:lnTo>
                <a:lnTo>
                  <a:pt x="1645" y="454"/>
                </a:lnTo>
                <a:lnTo>
                  <a:pt x="1630" y="435"/>
                </a:lnTo>
                <a:moveTo>
                  <a:pt x="1611" y="361"/>
                </a:moveTo>
                <a:lnTo>
                  <a:pt x="1614" y="363"/>
                </a:lnTo>
                <a:lnTo>
                  <a:pt x="1616" y="363"/>
                </a:lnTo>
                <a:lnTo>
                  <a:pt x="1686" y="354"/>
                </a:lnTo>
                <a:lnTo>
                  <a:pt x="1681" y="354"/>
                </a:lnTo>
                <a:lnTo>
                  <a:pt x="1671" y="356"/>
                </a:lnTo>
                <a:moveTo>
                  <a:pt x="1618" y="375"/>
                </a:moveTo>
                <a:lnTo>
                  <a:pt x="1628" y="385"/>
                </a:lnTo>
                <a:lnTo>
                  <a:pt x="1633" y="392"/>
                </a:lnTo>
                <a:moveTo>
                  <a:pt x="1609" y="428"/>
                </a:moveTo>
                <a:lnTo>
                  <a:pt x="1611" y="428"/>
                </a:lnTo>
                <a:lnTo>
                  <a:pt x="1640" y="402"/>
                </a:lnTo>
                <a:moveTo>
                  <a:pt x="1650" y="380"/>
                </a:moveTo>
                <a:lnTo>
                  <a:pt x="1681" y="433"/>
                </a:lnTo>
                <a:lnTo>
                  <a:pt x="1695" y="433"/>
                </a:lnTo>
                <a:lnTo>
                  <a:pt x="1681" y="430"/>
                </a:lnTo>
                <a:lnTo>
                  <a:pt x="1674" y="423"/>
                </a:lnTo>
                <a:moveTo>
                  <a:pt x="1676" y="373"/>
                </a:moveTo>
                <a:lnTo>
                  <a:pt x="1676" y="378"/>
                </a:lnTo>
                <a:lnTo>
                  <a:pt x="1659" y="397"/>
                </a:lnTo>
                <a:moveTo>
                  <a:pt x="1712" y="368"/>
                </a:moveTo>
                <a:lnTo>
                  <a:pt x="1707" y="375"/>
                </a:lnTo>
                <a:lnTo>
                  <a:pt x="1712" y="380"/>
                </a:lnTo>
                <a:lnTo>
                  <a:pt x="1717" y="375"/>
                </a:lnTo>
                <a:lnTo>
                  <a:pt x="1712" y="368"/>
                </a:lnTo>
                <a:close/>
                <a:moveTo>
                  <a:pt x="1712" y="438"/>
                </a:moveTo>
                <a:lnTo>
                  <a:pt x="1707" y="442"/>
                </a:lnTo>
                <a:lnTo>
                  <a:pt x="1712" y="447"/>
                </a:lnTo>
                <a:lnTo>
                  <a:pt x="1717" y="442"/>
                </a:lnTo>
                <a:lnTo>
                  <a:pt x="1712" y="438"/>
                </a:lnTo>
                <a:close/>
                <a:moveTo>
                  <a:pt x="1801" y="332"/>
                </a:moveTo>
                <a:lnTo>
                  <a:pt x="1851" y="330"/>
                </a:lnTo>
                <a:lnTo>
                  <a:pt x="1849" y="327"/>
                </a:lnTo>
                <a:lnTo>
                  <a:pt x="1842" y="330"/>
                </a:lnTo>
                <a:moveTo>
                  <a:pt x="1827" y="334"/>
                </a:moveTo>
                <a:lnTo>
                  <a:pt x="1827" y="339"/>
                </a:lnTo>
                <a:lnTo>
                  <a:pt x="1822" y="366"/>
                </a:lnTo>
                <a:lnTo>
                  <a:pt x="1820" y="380"/>
                </a:lnTo>
                <a:lnTo>
                  <a:pt x="1815" y="397"/>
                </a:lnTo>
                <a:lnTo>
                  <a:pt x="1810" y="404"/>
                </a:lnTo>
                <a:lnTo>
                  <a:pt x="1806" y="416"/>
                </a:lnTo>
                <a:lnTo>
                  <a:pt x="1798" y="426"/>
                </a:lnTo>
                <a:lnTo>
                  <a:pt x="1794" y="430"/>
                </a:lnTo>
                <a:lnTo>
                  <a:pt x="1786" y="438"/>
                </a:lnTo>
                <a:lnTo>
                  <a:pt x="1782" y="442"/>
                </a:lnTo>
                <a:moveTo>
                  <a:pt x="1830" y="368"/>
                </a:moveTo>
                <a:lnTo>
                  <a:pt x="1830" y="426"/>
                </a:lnTo>
                <a:lnTo>
                  <a:pt x="1832" y="430"/>
                </a:lnTo>
                <a:lnTo>
                  <a:pt x="1834" y="438"/>
                </a:lnTo>
                <a:lnTo>
                  <a:pt x="1839" y="438"/>
                </a:lnTo>
                <a:lnTo>
                  <a:pt x="1846" y="440"/>
                </a:lnTo>
                <a:lnTo>
                  <a:pt x="1854" y="440"/>
                </a:lnTo>
                <a:lnTo>
                  <a:pt x="1866" y="438"/>
                </a:lnTo>
                <a:lnTo>
                  <a:pt x="1868" y="435"/>
                </a:lnTo>
                <a:lnTo>
                  <a:pt x="1866" y="414"/>
                </a:lnTo>
                <a:lnTo>
                  <a:pt x="1868" y="438"/>
                </a:lnTo>
                <a:moveTo>
                  <a:pt x="1789" y="368"/>
                </a:moveTo>
                <a:lnTo>
                  <a:pt x="1861" y="366"/>
                </a:lnTo>
                <a:lnTo>
                  <a:pt x="1858" y="363"/>
                </a:lnTo>
                <a:lnTo>
                  <a:pt x="1851" y="366"/>
                </a:lnTo>
                <a:moveTo>
                  <a:pt x="1897" y="356"/>
                </a:moveTo>
                <a:lnTo>
                  <a:pt x="1904" y="368"/>
                </a:lnTo>
                <a:lnTo>
                  <a:pt x="1906" y="370"/>
                </a:lnTo>
                <a:lnTo>
                  <a:pt x="1906" y="378"/>
                </a:lnTo>
                <a:moveTo>
                  <a:pt x="1892" y="402"/>
                </a:moveTo>
                <a:lnTo>
                  <a:pt x="1916" y="387"/>
                </a:lnTo>
                <a:moveTo>
                  <a:pt x="1916" y="334"/>
                </a:moveTo>
                <a:lnTo>
                  <a:pt x="1918" y="346"/>
                </a:lnTo>
                <a:lnTo>
                  <a:pt x="1918" y="363"/>
                </a:lnTo>
                <a:lnTo>
                  <a:pt x="1916" y="375"/>
                </a:lnTo>
                <a:lnTo>
                  <a:pt x="1916" y="390"/>
                </a:lnTo>
                <a:lnTo>
                  <a:pt x="1914" y="399"/>
                </a:lnTo>
                <a:lnTo>
                  <a:pt x="1911" y="411"/>
                </a:lnTo>
                <a:lnTo>
                  <a:pt x="1906" y="423"/>
                </a:lnTo>
                <a:lnTo>
                  <a:pt x="1902" y="433"/>
                </a:lnTo>
                <a:lnTo>
                  <a:pt x="1899" y="442"/>
                </a:lnTo>
                <a:lnTo>
                  <a:pt x="1894" y="452"/>
                </a:lnTo>
                <a:moveTo>
                  <a:pt x="1918" y="346"/>
                </a:moveTo>
                <a:lnTo>
                  <a:pt x="1978" y="339"/>
                </a:lnTo>
                <a:lnTo>
                  <a:pt x="1976" y="337"/>
                </a:lnTo>
                <a:lnTo>
                  <a:pt x="1969" y="339"/>
                </a:lnTo>
                <a:moveTo>
                  <a:pt x="1942" y="318"/>
                </a:moveTo>
                <a:lnTo>
                  <a:pt x="1950" y="327"/>
                </a:lnTo>
                <a:lnTo>
                  <a:pt x="1950" y="337"/>
                </a:lnTo>
                <a:moveTo>
                  <a:pt x="1928" y="368"/>
                </a:moveTo>
                <a:lnTo>
                  <a:pt x="1978" y="361"/>
                </a:lnTo>
                <a:lnTo>
                  <a:pt x="1976" y="361"/>
                </a:lnTo>
                <a:lnTo>
                  <a:pt x="1971" y="363"/>
                </a:lnTo>
                <a:moveTo>
                  <a:pt x="1952" y="366"/>
                </a:moveTo>
                <a:lnTo>
                  <a:pt x="1950" y="380"/>
                </a:lnTo>
                <a:lnTo>
                  <a:pt x="1947" y="392"/>
                </a:lnTo>
                <a:lnTo>
                  <a:pt x="1945" y="404"/>
                </a:lnTo>
                <a:lnTo>
                  <a:pt x="1942" y="418"/>
                </a:lnTo>
                <a:lnTo>
                  <a:pt x="1938" y="426"/>
                </a:lnTo>
                <a:lnTo>
                  <a:pt x="1933" y="430"/>
                </a:lnTo>
                <a:moveTo>
                  <a:pt x="1947" y="402"/>
                </a:moveTo>
                <a:lnTo>
                  <a:pt x="1959" y="416"/>
                </a:lnTo>
                <a:lnTo>
                  <a:pt x="1964" y="421"/>
                </a:lnTo>
                <a:moveTo>
                  <a:pt x="1928" y="385"/>
                </a:moveTo>
                <a:lnTo>
                  <a:pt x="1928" y="452"/>
                </a:lnTo>
                <a:lnTo>
                  <a:pt x="1928" y="442"/>
                </a:lnTo>
                <a:lnTo>
                  <a:pt x="1928" y="433"/>
                </a:lnTo>
                <a:moveTo>
                  <a:pt x="1928" y="394"/>
                </a:moveTo>
                <a:lnTo>
                  <a:pt x="1978" y="387"/>
                </a:lnTo>
                <a:lnTo>
                  <a:pt x="1976" y="385"/>
                </a:lnTo>
                <a:lnTo>
                  <a:pt x="1974" y="394"/>
                </a:lnTo>
                <a:lnTo>
                  <a:pt x="1971" y="423"/>
                </a:lnTo>
                <a:lnTo>
                  <a:pt x="1969" y="438"/>
                </a:lnTo>
                <a:lnTo>
                  <a:pt x="1969" y="450"/>
                </a:lnTo>
                <a:lnTo>
                  <a:pt x="1957" y="438"/>
                </a:lnTo>
                <a:lnTo>
                  <a:pt x="1969" y="447"/>
                </a:lnTo>
                <a:moveTo>
                  <a:pt x="2022" y="361"/>
                </a:moveTo>
                <a:lnTo>
                  <a:pt x="2024" y="370"/>
                </a:lnTo>
                <a:lnTo>
                  <a:pt x="2024" y="411"/>
                </a:lnTo>
                <a:lnTo>
                  <a:pt x="2024" y="402"/>
                </a:lnTo>
                <a:lnTo>
                  <a:pt x="2074" y="397"/>
                </a:lnTo>
                <a:lnTo>
                  <a:pt x="2070" y="397"/>
                </a:lnTo>
                <a:lnTo>
                  <a:pt x="2074" y="358"/>
                </a:lnTo>
                <a:lnTo>
                  <a:pt x="2077" y="363"/>
                </a:lnTo>
                <a:lnTo>
                  <a:pt x="2024" y="370"/>
                </a:lnTo>
                <a:moveTo>
                  <a:pt x="2048" y="318"/>
                </a:moveTo>
                <a:lnTo>
                  <a:pt x="2050" y="322"/>
                </a:lnTo>
                <a:lnTo>
                  <a:pt x="2048" y="320"/>
                </a:lnTo>
                <a:lnTo>
                  <a:pt x="2048" y="440"/>
                </a:lnTo>
                <a:moveTo>
                  <a:pt x="2007" y="442"/>
                </a:moveTo>
                <a:lnTo>
                  <a:pt x="2077" y="435"/>
                </a:lnTo>
                <a:moveTo>
                  <a:pt x="2067" y="418"/>
                </a:moveTo>
                <a:lnTo>
                  <a:pt x="2082" y="440"/>
                </a:lnTo>
                <a:lnTo>
                  <a:pt x="2082" y="445"/>
                </a:lnTo>
                <a:lnTo>
                  <a:pt x="2084" y="452"/>
                </a:lnTo>
                <a:moveTo>
                  <a:pt x="2154" y="313"/>
                </a:moveTo>
                <a:lnTo>
                  <a:pt x="2161" y="325"/>
                </a:lnTo>
                <a:lnTo>
                  <a:pt x="2161" y="332"/>
                </a:lnTo>
                <a:moveTo>
                  <a:pt x="2127" y="332"/>
                </a:moveTo>
                <a:lnTo>
                  <a:pt x="2127" y="342"/>
                </a:lnTo>
                <a:lnTo>
                  <a:pt x="2125" y="349"/>
                </a:lnTo>
                <a:lnTo>
                  <a:pt x="2125" y="356"/>
                </a:lnTo>
                <a:lnTo>
                  <a:pt x="2122" y="361"/>
                </a:lnTo>
                <a:moveTo>
                  <a:pt x="2127" y="344"/>
                </a:moveTo>
                <a:lnTo>
                  <a:pt x="2197" y="337"/>
                </a:lnTo>
                <a:lnTo>
                  <a:pt x="2194" y="334"/>
                </a:lnTo>
                <a:lnTo>
                  <a:pt x="2185" y="354"/>
                </a:lnTo>
                <a:moveTo>
                  <a:pt x="2132" y="368"/>
                </a:moveTo>
                <a:lnTo>
                  <a:pt x="2182" y="358"/>
                </a:lnTo>
                <a:lnTo>
                  <a:pt x="2180" y="358"/>
                </a:lnTo>
                <a:lnTo>
                  <a:pt x="2173" y="361"/>
                </a:lnTo>
                <a:moveTo>
                  <a:pt x="2130" y="382"/>
                </a:moveTo>
                <a:lnTo>
                  <a:pt x="2132" y="382"/>
                </a:lnTo>
                <a:lnTo>
                  <a:pt x="2185" y="373"/>
                </a:lnTo>
                <a:lnTo>
                  <a:pt x="2180" y="373"/>
                </a:lnTo>
                <a:lnTo>
                  <a:pt x="2175" y="375"/>
                </a:lnTo>
                <a:moveTo>
                  <a:pt x="2108" y="402"/>
                </a:moveTo>
                <a:lnTo>
                  <a:pt x="2202" y="390"/>
                </a:lnTo>
                <a:lnTo>
                  <a:pt x="2199" y="390"/>
                </a:lnTo>
                <a:lnTo>
                  <a:pt x="2190" y="392"/>
                </a:lnTo>
                <a:moveTo>
                  <a:pt x="2158" y="349"/>
                </a:moveTo>
                <a:lnTo>
                  <a:pt x="2158" y="406"/>
                </a:lnTo>
                <a:moveTo>
                  <a:pt x="2137" y="409"/>
                </a:moveTo>
                <a:lnTo>
                  <a:pt x="2137" y="418"/>
                </a:lnTo>
                <a:lnTo>
                  <a:pt x="2139" y="457"/>
                </a:lnTo>
                <a:lnTo>
                  <a:pt x="2139" y="445"/>
                </a:lnTo>
                <a:lnTo>
                  <a:pt x="2178" y="440"/>
                </a:lnTo>
                <a:lnTo>
                  <a:pt x="2175" y="440"/>
                </a:lnTo>
                <a:lnTo>
                  <a:pt x="2178" y="406"/>
                </a:lnTo>
                <a:lnTo>
                  <a:pt x="2180" y="411"/>
                </a:lnTo>
                <a:lnTo>
                  <a:pt x="2137" y="416"/>
                </a:lnTo>
                <a:moveTo>
                  <a:pt x="2218" y="442"/>
                </a:moveTo>
                <a:lnTo>
                  <a:pt x="2214" y="447"/>
                </a:lnTo>
                <a:lnTo>
                  <a:pt x="2211" y="442"/>
                </a:lnTo>
                <a:lnTo>
                  <a:pt x="2214" y="438"/>
                </a:lnTo>
                <a:lnTo>
                  <a:pt x="2218" y="442"/>
                </a:lnTo>
                <a:lnTo>
                  <a:pt x="2218" y="454"/>
                </a:lnTo>
                <a:lnTo>
                  <a:pt x="2214" y="464"/>
                </a:lnTo>
                <a:lnTo>
                  <a:pt x="2211" y="471"/>
                </a:lnTo>
                <a:moveTo>
                  <a:pt x="2307" y="320"/>
                </a:moveTo>
                <a:lnTo>
                  <a:pt x="2312" y="325"/>
                </a:lnTo>
                <a:lnTo>
                  <a:pt x="2310" y="325"/>
                </a:lnTo>
                <a:lnTo>
                  <a:pt x="2307" y="442"/>
                </a:lnTo>
                <a:moveTo>
                  <a:pt x="2274" y="390"/>
                </a:moveTo>
                <a:lnTo>
                  <a:pt x="2343" y="382"/>
                </a:lnTo>
                <a:lnTo>
                  <a:pt x="2341" y="382"/>
                </a:lnTo>
                <a:lnTo>
                  <a:pt x="2336" y="380"/>
                </a:lnTo>
                <a:lnTo>
                  <a:pt x="2326" y="385"/>
                </a:lnTo>
                <a:moveTo>
                  <a:pt x="2262" y="447"/>
                </a:moveTo>
                <a:lnTo>
                  <a:pt x="2353" y="440"/>
                </a:lnTo>
                <a:lnTo>
                  <a:pt x="2348" y="438"/>
                </a:lnTo>
                <a:lnTo>
                  <a:pt x="2336" y="440"/>
                </a:lnTo>
                <a:moveTo>
                  <a:pt x="2406" y="342"/>
                </a:moveTo>
                <a:lnTo>
                  <a:pt x="2374" y="346"/>
                </a:lnTo>
                <a:moveTo>
                  <a:pt x="2377" y="380"/>
                </a:moveTo>
                <a:lnTo>
                  <a:pt x="2403" y="373"/>
                </a:lnTo>
                <a:moveTo>
                  <a:pt x="2370" y="423"/>
                </a:moveTo>
                <a:lnTo>
                  <a:pt x="2406" y="402"/>
                </a:lnTo>
                <a:moveTo>
                  <a:pt x="2391" y="411"/>
                </a:moveTo>
                <a:lnTo>
                  <a:pt x="2391" y="346"/>
                </a:lnTo>
                <a:moveTo>
                  <a:pt x="2442" y="325"/>
                </a:moveTo>
                <a:lnTo>
                  <a:pt x="2449" y="334"/>
                </a:lnTo>
                <a:lnTo>
                  <a:pt x="2451" y="339"/>
                </a:lnTo>
                <a:moveTo>
                  <a:pt x="2427" y="315"/>
                </a:moveTo>
                <a:lnTo>
                  <a:pt x="2432" y="322"/>
                </a:lnTo>
                <a:lnTo>
                  <a:pt x="2430" y="322"/>
                </a:lnTo>
                <a:lnTo>
                  <a:pt x="2427" y="445"/>
                </a:lnTo>
                <a:lnTo>
                  <a:pt x="2427" y="452"/>
                </a:lnTo>
                <a:lnTo>
                  <a:pt x="2425" y="454"/>
                </a:lnTo>
                <a:lnTo>
                  <a:pt x="2413" y="440"/>
                </a:lnTo>
                <a:lnTo>
                  <a:pt x="2425" y="454"/>
                </a:lnTo>
                <a:moveTo>
                  <a:pt x="2451" y="368"/>
                </a:moveTo>
                <a:lnTo>
                  <a:pt x="2449" y="375"/>
                </a:lnTo>
                <a:lnTo>
                  <a:pt x="2437" y="397"/>
                </a:lnTo>
                <a:moveTo>
                  <a:pt x="2427" y="375"/>
                </a:moveTo>
                <a:lnTo>
                  <a:pt x="2454" y="430"/>
                </a:lnTo>
                <a:lnTo>
                  <a:pt x="2466" y="433"/>
                </a:lnTo>
                <a:lnTo>
                  <a:pt x="2454" y="428"/>
                </a:lnTo>
                <a:lnTo>
                  <a:pt x="2446" y="418"/>
                </a:lnTo>
                <a:moveTo>
                  <a:pt x="2408" y="373"/>
                </a:moveTo>
                <a:lnTo>
                  <a:pt x="2415" y="385"/>
                </a:lnTo>
                <a:lnTo>
                  <a:pt x="2418" y="390"/>
                </a:lnTo>
                <a:moveTo>
                  <a:pt x="2408" y="356"/>
                </a:moveTo>
                <a:lnTo>
                  <a:pt x="2451" y="351"/>
                </a:lnTo>
                <a:lnTo>
                  <a:pt x="2446" y="349"/>
                </a:lnTo>
                <a:lnTo>
                  <a:pt x="2444" y="351"/>
                </a:lnTo>
                <a:moveTo>
                  <a:pt x="2396" y="426"/>
                </a:moveTo>
                <a:lnTo>
                  <a:pt x="2422" y="402"/>
                </a:lnTo>
                <a:moveTo>
                  <a:pt x="2526" y="318"/>
                </a:moveTo>
                <a:lnTo>
                  <a:pt x="2530" y="327"/>
                </a:lnTo>
                <a:lnTo>
                  <a:pt x="2530" y="337"/>
                </a:lnTo>
                <a:moveTo>
                  <a:pt x="2499" y="337"/>
                </a:moveTo>
                <a:lnTo>
                  <a:pt x="2499" y="346"/>
                </a:lnTo>
                <a:lnTo>
                  <a:pt x="2497" y="358"/>
                </a:lnTo>
                <a:lnTo>
                  <a:pt x="2494" y="366"/>
                </a:lnTo>
                <a:moveTo>
                  <a:pt x="2499" y="346"/>
                </a:moveTo>
                <a:lnTo>
                  <a:pt x="2566" y="342"/>
                </a:lnTo>
                <a:lnTo>
                  <a:pt x="2564" y="337"/>
                </a:lnTo>
                <a:lnTo>
                  <a:pt x="2554" y="358"/>
                </a:lnTo>
                <a:moveTo>
                  <a:pt x="2547" y="366"/>
                </a:moveTo>
                <a:lnTo>
                  <a:pt x="2509" y="370"/>
                </a:lnTo>
                <a:moveTo>
                  <a:pt x="2492" y="394"/>
                </a:moveTo>
                <a:lnTo>
                  <a:pt x="2562" y="385"/>
                </a:lnTo>
                <a:lnTo>
                  <a:pt x="2559" y="385"/>
                </a:lnTo>
                <a:lnTo>
                  <a:pt x="2552" y="387"/>
                </a:lnTo>
                <a:moveTo>
                  <a:pt x="2518" y="394"/>
                </a:moveTo>
                <a:lnTo>
                  <a:pt x="2518" y="399"/>
                </a:lnTo>
                <a:lnTo>
                  <a:pt x="2511" y="418"/>
                </a:lnTo>
                <a:lnTo>
                  <a:pt x="2504" y="430"/>
                </a:lnTo>
                <a:lnTo>
                  <a:pt x="2497" y="442"/>
                </a:lnTo>
                <a:lnTo>
                  <a:pt x="2490" y="450"/>
                </a:lnTo>
                <a:lnTo>
                  <a:pt x="2485" y="454"/>
                </a:lnTo>
                <a:moveTo>
                  <a:pt x="2530" y="397"/>
                </a:moveTo>
                <a:lnTo>
                  <a:pt x="2533" y="402"/>
                </a:lnTo>
                <a:lnTo>
                  <a:pt x="2533" y="445"/>
                </a:lnTo>
                <a:lnTo>
                  <a:pt x="2538" y="450"/>
                </a:lnTo>
                <a:lnTo>
                  <a:pt x="2542" y="450"/>
                </a:lnTo>
                <a:lnTo>
                  <a:pt x="2547" y="452"/>
                </a:lnTo>
                <a:lnTo>
                  <a:pt x="2550" y="452"/>
                </a:lnTo>
                <a:lnTo>
                  <a:pt x="2564" y="450"/>
                </a:lnTo>
                <a:lnTo>
                  <a:pt x="2569" y="447"/>
                </a:lnTo>
                <a:lnTo>
                  <a:pt x="2566" y="418"/>
                </a:lnTo>
                <a:lnTo>
                  <a:pt x="2569" y="447"/>
                </a:lnTo>
                <a:moveTo>
                  <a:pt x="2600" y="342"/>
                </a:moveTo>
                <a:lnTo>
                  <a:pt x="2643" y="337"/>
                </a:lnTo>
                <a:lnTo>
                  <a:pt x="2643" y="334"/>
                </a:lnTo>
                <a:lnTo>
                  <a:pt x="2634" y="337"/>
                </a:lnTo>
                <a:moveTo>
                  <a:pt x="2622" y="315"/>
                </a:moveTo>
                <a:lnTo>
                  <a:pt x="2624" y="320"/>
                </a:lnTo>
                <a:lnTo>
                  <a:pt x="2624" y="380"/>
                </a:lnTo>
                <a:lnTo>
                  <a:pt x="2622" y="404"/>
                </a:lnTo>
                <a:lnTo>
                  <a:pt x="2622" y="387"/>
                </a:lnTo>
                <a:moveTo>
                  <a:pt x="2605" y="346"/>
                </a:moveTo>
                <a:lnTo>
                  <a:pt x="2607" y="354"/>
                </a:lnTo>
                <a:lnTo>
                  <a:pt x="2607" y="380"/>
                </a:lnTo>
                <a:lnTo>
                  <a:pt x="2605" y="373"/>
                </a:lnTo>
                <a:lnTo>
                  <a:pt x="2638" y="368"/>
                </a:lnTo>
                <a:lnTo>
                  <a:pt x="2636" y="368"/>
                </a:lnTo>
                <a:lnTo>
                  <a:pt x="2638" y="349"/>
                </a:lnTo>
                <a:lnTo>
                  <a:pt x="2641" y="349"/>
                </a:lnTo>
                <a:lnTo>
                  <a:pt x="2607" y="356"/>
                </a:lnTo>
                <a:moveTo>
                  <a:pt x="2619" y="370"/>
                </a:moveTo>
                <a:lnTo>
                  <a:pt x="2614" y="385"/>
                </a:lnTo>
                <a:lnTo>
                  <a:pt x="2607" y="394"/>
                </a:lnTo>
                <a:lnTo>
                  <a:pt x="2598" y="404"/>
                </a:lnTo>
                <a:lnTo>
                  <a:pt x="2590" y="411"/>
                </a:lnTo>
                <a:moveTo>
                  <a:pt x="2624" y="378"/>
                </a:moveTo>
                <a:lnTo>
                  <a:pt x="2636" y="392"/>
                </a:lnTo>
                <a:moveTo>
                  <a:pt x="2655" y="315"/>
                </a:moveTo>
                <a:lnTo>
                  <a:pt x="2658" y="325"/>
                </a:lnTo>
                <a:lnTo>
                  <a:pt x="2650" y="356"/>
                </a:lnTo>
                <a:lnTo>
                  <a:pt x="2646" y="368"/>
                </a:lnTo>
                <a:lnTo>
                  <a:pt x="2641" y="378"/>
                </a:lnTo>
                <a:moveTo>
                  <a:pt x="2650" y="351"/>
                </a:moveTo>
                <a:lnTo>
                  <a:pt x="2682" y="349"/>
                </a:lnTo>
                <a:lnTo>
                  <a:pt x="2677" y="346"/>
                </a:lnTo>
                <a:lnTo>
                  <a:pt x="2667" y="351"/>
                </a:lnTo>
                <a:lnTo>
                  <a:pt x="2665" y="361"/>
                </a:lnTo>
                <a:lnTo>
                  <a:pt x="2660" y="373"/>
                </a:lnTo>
                <a:lnTo>
                  <a:pt x="2653" y="385"/>
                </a:lnTo>
                <a:lnTo>
                  <a:pt x="2646" y="394"/>
                </a:lnTo>
                <a:lnTo>
                  <a:pt x="2641" y="399"/>
                </a:lnTo>
                <a:lnTo>
                  <a:pt x="2634" y="404"/>
                </a:lnTo>
                <a:moveTo>
                  <a:pt x="2648" y="366"/>
                </a:moveTo>
                <a:lnTo>
                  <a:pt x="2655" y="380"/>
                </a:lnTo>
                <a:lnTo>
                  <a:pt x="2662" y="392"/>
                </a:lnTo>
                <a:lnTo>
                  <a:pt x="2670" y="404"/>
                </a:lnTo>
                <a:lnTo>
                  <a:pt x="2672" y="406"/>
                </a:lnTo>
                <a:lnTo>
                  <a:pt x="2686" y="406"/>
                </a:lnTo>
                <a:lnTo>
                  <a:pt x="2672" y="404"/>
                </a:lnTo>
                <a:lnTo>
                  <a:pt x="2667" y="397"/>
                </a:lnTo>
                <a:moveTo>
                  <a:pt x="2607" y="414"/>
                </a:moveTo>
                <a:lnTo>
                  <a:pt x="2631" y="414"/>
                </a:lnTo>
                <a:lnTo>
                  <a:pt x="2665" y="409"/>
                </a:lnTo>
                <a:lnTo>
                  <a:pt x="2660" y="406"/>
                </a:lnTo>
                <a:lnTo>
                  <a:pt x="2650" y="409"/>
                </a:lnTo>
                <a:moveTo>
                  <a:pt x="2638" y="414"/>
                </a:moveTo>
                <a:lnTo>
                  <a:pt x="2636" y="454"/>
                </a:lnTo>
                <a:moveTo>
                  <a:pt x="2638" y="433"/>
                </a:moveTo>
                <a:lnTo>
                  <a:pt x="2662" y="430"/>
                </a:lnTo>
                <a:lnTo>
                  <a:pt x="2658" y="428"/>
                </a:lnTo>
                <a:lnTo>
                  <a:pt x="2653" y="430"/>
                </a:lnTo>
                <a:moveTo>
                  <a:pt x="2617" y="426"/>
                </a:moveTo>
                <a:lnTo>
                  <a:pt x="2617" y="454"/>
                </a:lnTo>
                <a:lnTo>
                  <a:pt x="2593" y="457"/>
                </a:lnTo>
                <a:moveTo>
                  <a:pt x="2617" y="454"/>
                </a:moveTo>
                <a:lnTo>
                  <a:pt x="2650" y="454"/>
                </a:lnTo>
                <a:lnTo>
                  <a:pt x="2679" y="452"/>
                </a:lnTo>
                <a:lnTo>
                  <a:pt x="2677" y="450"/>
                </a:lnTo>
                <a:lnTo>
                  <a:pt x="2670" y="452"/>
                </a:lnTo>
                <a:moveTo>
                  <a:pt x="2701" y="442"/>
                </a:moveTo>
                <a:lnTo>
                  <a:pt x="2696" y="447"/>
                </a:lnTo>
                <a:lnTo>
                  <a:pt x="2691" y="442"/>
                </a:lnTo>
                <a:lnTo>
                  <a:pt x="2696" y="438"/>
                </a:lnTo>
                <a:lnTo>
                  <a:pt x="2701" y="442"/>
                </a:lnTo>
                <a:lnTo>
                  <a:pt x="2701" y="454"/>
                </a:lnTo>
                <a:lnTo>
                  <a:pt x="2696" y="464"/>
                </a:lnTo>
                <a:lnTo>
                  <a:pt x="2691" y="471"/>
                </a:lnTo>
                <a:moveTo>
                  <a:pt x="2766" y="332"/>
                </a:moveTo>
                <a:lnTo>
                  <a:pt x="2816" y="330"/>
                </a:lnTo>
                <a:lnTo>
                  <a:pt x="2811" y="327"/>
                </a:lnTo>
                <a:lnTo>
                  <a:pt x="2804" y="330"/>
                </a:lnTo>
                <a:moveTo>
                  <a:pt x="2790" y="334"/>
                </a:moveTo>
                <a:lnTo>
                  <a:pt x="2790" y="339"/>
                </a:lnTo>
                <a:lnTo>
                  <a:pt x="2787" y="366"/>
                </a:lnTo>
                <a:lnTo>
                  <a:pt x="2785" y="380"/>
                </a:lnTo>
                <a:lnTo>
                  <a:pt x="2780" y="397"/>
                </a:lnTo>
                <a:lnTo>
                  <a:pt x="2775" y="404"/>
                </a:lnTo>
                <a:lnTo>
                  <a:pt x="2770" y="416"/>
                </a:lnTo>
                <a:lnTo>
                  <a:pt x="2763" y="426"/>
                </a:lnTo>
                <a:lnTo>
                  <a:pt x="2756" y="430"/>
                </a:lnTo>
                <a:lnTo>
                  <a:pt x="2751" y="438"/>
                </a:lnTo>
                <a:lnTo>
                  <a:pt x="2746" y="442"/>
                </a:lnTo>
                <a:moveTo>
                  <a:pt x="2794" y="368"/>
                </a:moveTo>
                <a:lnTo>
                  <a:pt x="2794" y="430"/>
                </a:lnTo>
                <a:lnTo>
                  <a:pt x="2799" y="438"/>
                </a:lnTo>
                <a:lnTo>
                  <a:pt x="2804" y="438"/>
                </a:lnTo>
                <a:lnTo>
                  <a:pt x="2809" y="440"/>
                </a:lnTo>
                <a:lnTo>
                  <a:pt x="2816" y="440"/>
                </a:lnTo>
                <a:lnTo>
                  <a:pt x="2830" y="438"/>
                </a:lnTo>
                <a:lnTo>
                  <a:pt x="2833" y="435"/>
                </a:lnTo>
                <a:lnTo>
                  <a:pt x="2830" y="414"/>
                </a:lnTo>
                <a:lnTo>
                  <a:pt x="2830" y="438"/>
                </a:lnTo>
                <a:moveTo>
                  <a:pt x="2754" y="368"/>
                </a:moveTo>
                <a:lnTo>
                  <a:pt x="2826" y="366"/>
                </a:lnTo>
                <a:lnTo>
                  <a:pt x="2821" y="363"/>
                </a:lnTo>
                <a:lnTo>
                  <a:pt x="2814" y="366"/>
                </a:lnTo>
                <a:moveTo>
                  <a:pt x="2857" y="356"/>
                </a:moveTo>
                <a:lnTo>
                  <a:pt x="2886" y="346"/>
                </a:lnTo>
                <a:moveTo>
                  <a:pt x="2871" y="354"/>
                </a:moveTo>
                <a:lnTo>
                  <a:pt x="2871" y="358"/>
                </a:lnTo>
                <a:lnTo>
                  <a:pt x="2866" y="375"/>
                </a:lnTo>
                <a:lnTo>
                  <a:pt x="2862" y="385"/>
                </a:lnTo>
                <a:lnTo>
                  <a:pt x="2857" y="397"/>
                </a:lnTo>
                <a:lnTo>
                  <a:pt x="2854" y="397"/>
                </a:lnTo>
                <a:lnTo>
                  <a:pt x="2852" y="404"/>
                </a:lnTo>
                <a:moveTo>
                  <a:pt x="2864" y="382"/>
                </a:moveTo>
                <a:lnTo>
                  <a:pt x="2864" y="390"/>
                </a:lnTo>
                <a:lnTo>
                  <a:pt x="2866" y="426"/>
                </a:lnTo>
                <a:lnTo>
                  <a:pt x="2864" y="418"/>
                </a:lnTo>
                <a:lnTo>
                  <a:pt x="2883" y="414"/>
                </a:lnTo>
                <a:lnTo>
                  <a:pt x="2881" y="414"/>
                </a:lnTo>
                <a:lnTo>
                  <a:pt x="2883" y="380"/>
                </a:lnTo>
                <a:lnTo>
                  <a:pt x="2883" y="382"/>
                </a:lnTo>
                <a:lnTo>
                  <a:pt x="2886" y="382"/>
                </a:lnTo>
                <a:lnTo>
                  <a:pt x="2866" y="387"/>
                </a:lnTo>
                <a:moveTo>
                  <a:pt x="2895" y="346"/>
                </a:moveTo>
                <a:lnTo>
                  <a:pt x="2898" y="358"/>
                </a:lnTo>
                <a:lnTo>
                  <a:pt x="2895" y="385"/>
                </a:lnTo>
                <a:lnTo>
                  <a:pt x="2893" y="402"/>
                </a:lnTo>
                <a:lnTo>
                  <a:pt x="2890" y="414"/>
                </a:lnTo>
                <a:lnTo>
                  <a:pt x="2888" y="423"/>
                </a:lnTo>
                <a:lnTo>
                  <a:pt x="2883" y="433"/>
                </a:lnTo>
                <a:lnTo>
                  <a:pt x="2878" y="442"/>
                </a:lnTo>
                <a:lnTo>
                  <a:pt x="2874" y="450"/>
                </a:lnTo>
                <a:moveTo>
                  <a:pt x="2898" y="358"/>
                </a:moveTo>
                <a:lnTo>
                  <a:pt x="2941" y="351"/>
                </a:lnTo>
                <a:lnTo>
                  <a:pt x="2938" y="349"/>
                </a:lnTo>
                <a:lnTo>
                  <a:pt x="2931" y="368"/>
                </a:lnTo>
                <a:moveTo>
                  <a:pt x="2914" y="315"/>
                </a:moveTo>
                <a:lnTo>
                  <a:pt x="2917" y="325"/>
                </a:lnTo>
                <a:lnTo>
                  <a:pt x="2914" y="385"/>
                </a:lnTo>
                <a:moveTo>
                  <a:pt x="2902" y="387"/>
                </a:moveTo>
                <a:lnTo>
                  <a:pt x="2934" y="380"/>
                </a:lnTo>
                <a:lnTo>
                  <a:pt x="2931" y="378"/>
                </a:lnTo>
                <a:lnTo>
                  <a:pt x="2926" y="392"/>
                </a:lnTo>
                <a:lnTo>
                  <a:pt x="2922" y="402"/>
                </a:lnTo>
                <a:lnTo>
                  <a:pt x="2917" y="409"/>
                </a:lnTo>
                <a:lnTo>
                  <a:pt x="2914" y="418"/>
                </a:lnTo>
                <a:lnTo>
                  <a:pt x="2907" y="428"/>
                </a:lnTo>
                <a:lnTo>
                  <a:pt x="2900" y="435"/>
                </a:lnTo>
                <a:lnTo>
                  <a:pt x="2895" y="442"/>
                </a:lnTo>
                <a:lnTo>
                  <a:pt x="2888" y="447"/>
                </a:lnTo>
                <a:lnTo>
                  <a:pt x="2883" y="452"/>
                </a:lnTo>
                <a:moveTo>
                  <a:pt x="2900" y="397"/>
                </a:moveTo>
                <a:lnTo>
                  <a:pt x="2902" y="399"/>
                </a:lnTo>
                <a:lnTo>
                  <a:pt x="2934" y="447"/>
                </a:lnTo>
                <a:lnTo>
                  <a:pt x="2948" y="447"/>
                </a:lnTo>
                <a:lnTo>
                  <a:pt x="2934" y="445"/>
                </a:lnTo>
                <a:lnTo>
                  <a:pt x="2931" y="442"/>
                </a:lnTo>
                <a:lnTo>
                  <a:pt x="2929" y="438"/>
                </a:lnTo>
                <a:moveTo>
                  <a:pt x="2974" y="330"/>
                </a:moveTo>
                <a:lnTo>
                  <a:pt x="3015" y="325"/>
                </a:lnTo>
                <a:lnTo>
                  <a:pt x="3013" y="322"/>
                </a:lnTo>
                <a:lnTo>
                  <a:pt x="3008" y="325"/>
                </a:lnTo>
                <a:moveTo>
                  <a:pt x="2994" y="330"/>
                </a:moveTo>
                <a:lnTo>
                  <a:pt x="2994" y="334"/>
                </a:lnTo>
                <a:lnTo>
                  <a:pt x="2986" y="346"/>
                </a:lnTo>
                <a:lnTo>
                  <a:pt x="2979" y="358"/>
                </a:lnTo>
                <a:lnTo>
                  <a:pt x="2970" y="370"/>
                </a:lnTo>
                <a:moveTo>
                  <a:pt x="2982" y="356"/>
                </a:moveTo>
                <a:lnTo>
                  <a:pt x="2989" y="366"/>
                </a:lnTo>
                <a:lnTo>
                  <a:pt x="2989" y="370"/>
                </a:lnTo>
                <a:moveTo>
                  <a:pt x="2989" y="349"/>
                </a:moveTo>
                <a:lnTo>
                  <a:pt x="3010" y="346"/>
                </a:lnTo>
                <a:lnTo>
                  <a:pt x="3010" y="344"/>
                </a:lnTo>
                <a:lnTo>
                  <a:pt x="3006" y="356"/>
                </a:lnTo>
                <a:lnTo>
                  <a:pt x="3001" y="366"/>
                </a:lnTo>
                <a:lnTo>
                  <a:pt x="2994" y="373"/>
                </a:lnTo>
                <a:lnTo>
                  <a:pt x="2986" y="380"/>
                </a:lnTo>
                <a:lnTo>
                  <a:pt x="2979" y="387"/>
                </a:lnTo>
                <a:lnTo>
                  <a:pt x="2972" y="394"/>
                </a:lnTo>
                <a:moveTo>
                  <a:pt x="3022" y="332"/>
                </a:moveTo>
                <a:lnTo>
                  <a:pt x="3022" y="368"/>
                </a:lnTo>
                <a:moveTo>
                  <a:pt x="3037" y="318"/>
                </a:moveTo>
                <a:lnTo>
                  <a:pt x="3042" y="325"/>
                </a:lnTo>
                <a:lnTo>
                  <a:pt x="3039" y="322"/>
                </a:lnTo>
                <a:lnTo>
                  <a:pt x="3039" y="385"/>
                </a:lnTo>
                <a:lnTo>
                  <a:pt x="3027" y="370"/>
                </a:lnTo>
                <a:lnTo>
                  <a:pt x="3039" y="382"/>
                </a:lnTo>
                <a:moveTo>
                  <a:pt x="3006" y="375"/>
                </a:moveTo>
                <a:lnTo>
                  <a:pt x="3010" y="382"/>
                </a:lnTo>
                <a:lnTo>
                  <a:pt x="3010" y="390"/>
                </a:lnTo>
                <a:moveTo>
                  <a:pt x="2974" y="402"/>
                </a:moveTo>
                <a:lnTo>
                  <a:pt x="3049" y="392"/>
                </a:lnTo>
                <a:lnTo>
                  <a:pt x="3044" y="392"/>
                </a:lnTo>
                <a:lnTo>
                  <a:pt x="3039" y="394"/>
                </a:lnTo>
                <a:moveTo>
                  <a:pt x="3008" y="397"/>
                </a:moveTo>
                <a:lnTo>
                  <a:pt x="3001" y="409"/>
                </a:lnTo>
                <a:lnTo>
                  <a:pt x="2991" y="418"/>
                </a:lnTo>
                <a:lnTo>
                  <a:pt x="2979" y="428"/>
                </a:lnTo>
                <a:lnTo>
                  <a:pt x="2972" y="435"/>
                </a:lnTo>
                <a:lnTo>
                  <a:pt x="2962" y="440"/>
                </a:lnTo>
                <a:moveTo>
                  <a:pt x="3008" y="402"/>
                </a:moveTo>
                <a:lnTo>
                  <a:pt x="3020" y="423"/>
                </a:lnTo>
                <a:lnTo>
                  <a:pt x="3037" y="447"/>
                </a:lnTo>
                <a:lnTo>
                  <a:pt x="3054" y="447"/>
                </a:lnTo>
                <a:lnTo>
                  <a:pt x="3039" y="445"/>
                </a:lnTo>
                <a:lnTo>
                  <a:pt x="3032" y="438"/>
                </a:lnTo>
                <a:moveTo>
                  <a:pt x="3039" y="402"/>
                </a:moveTo>
                <a:lnTo>
                  <a:pt x="3037" y="409"/>
                </a:lnTo>
                <a:lnTo>
                  <a:pt x="3020" y="423"/>
                </a:lnTo>
                <a:moveTo>
                  <a:pt x="2996" y="418"/>
                </a:moveTo>
                <a:lnTo>
                  <a:pt x="2996" y="450"/>
                </a:lnTo>
                <a:lnTo>
                  <a:pt x="2991" y="454"/>
                </a:lnTo>
                <a:lnTo>
                  <a:pt x="3015" y="430"/>
                </a:lnTo>
                <a:moveTo>
                  <a:pt x="3138" y="322"/>
                </a:moveTo>
                <a:lnTo>
                  <a:pt x="3147" y="330"/>
                </a:lnTo>
                <a:lnTo>
                  <a:pt x="3150" y="334"/>
                </a:lnTo>
                <a:lnTo>
                  <a:pt x="3150" y="337"/>
                </a:lnTo>
                <a:moveTo>
                  <a:pt x="3118" y="318"/>
                </a:moveTo>
                <a:lnTo>
                  <a:pt x="3123" y="322"/>
                </a:lnTo>
                <a:lnTo>
                  <a:pt x="3123" y="325"/>
                </a:lnTo>
                <a:lnTo>
                  <a:pt x="3126" y="356"/>
                </a:lnTo>
                <a:lnTo>
                  <a:pt x="3126" y="370"/>
                </a:lnTo>
                <a:lnTo>
                  <a:pt x="3128" y="382"/>
                </a:lnTo>
                <a:lnTo>
                  <a:pt x="3128" y="392"/>
                </a:lnTo>
                <a:lnTo>
                  <a:pt x="3130" y="402"/>
                </a:lnTo>
                <a:lnTo>
                  <a:pt x="3133" y="411"/>
                </a:lnTo>
                <a:lnTo>
                  <a:pt x="3138" y="423"/>
                </a:lnTo>
                <a:lnTo>
                  <a:pt x="3142" y="430"/>
                </a:lnTo>
                <a:lnTo>
                  <a:pt x="3147" y="440"/>
                </a:lnTo>
                <a:lnTo>
                  <a:pt x="3154" y="447"/>
                </a:lnTo>
                <a:lnTo>
                  <a:pt x="3159" y="450"/>
                </a:lnTo>
                <a:lnTo>
                  <a:pt x="3162" y="452"/>
                </a:lnTo>
                <a:lnTo>
                  <a:pt x="3159" y="416"/>
                </a:lnTo>
                <a:lnTo>
                  <a:pt x="3159" y="450"/>
                </a:lnTo>
                <a:moveTo>
                  <a:pt x="3147" y="370"/>
                </a:moveTo>
                <a:lnTo>
                  <a:pt x="3147" y="378"/>
                </a:lnTo>
                <a:lnTo>
                  <a:pt x="3145" y="387"/>
                </a:lnTo>
                <a:lnTo>
                  <a:pt x="3140" y="399"/>
                </a:lnTo>
                <a:lnTo>
                  <a:pt x="3135" y="409"/>
                </a:lnTo>
                <a:lnTo>
                  <a:pt x="3128" y="418"/>
                </a:lnTo>
                <a:lnTo>
                  <a:pt x="3123" y="430"/>
                </a:lnTo>
                <a:lnTo>
                  <a:pt x="3116" y="440"/>
                </a:lnTo>
                <a:lnTo>
                  <a:pt x="3106" y="452"/>
                </a:lnTo>
                <a:moveTo>
                  <a:pt x="3075" y="440"/>
                </a:moveTo>
                <a:lnTo>
                  <a:pt x="3078" y="440"/>
                </a:lnTo>
                <a:lnTo>
                  <a:pt x="3118" y="421"/>
                </a:lnTo>
                <a:moveTo>
                  <a:pt x="3090" y="375"/>
                </a:moveTo>
                <a:lnTo>
                  <a:pt x="3090" y="382"/>
                </a:lnTo>
                <a:lnTo>
                  <a:pt x="3092" y="399"/>
                </a:lnTo>
                <a:lnTo>
                  <a:pt x="3092" y="418"/>
                </a:lnTo>
                <a:lnTo>
                  <a:pt x="3092" y="409"/>
                </a:lnTo>
                <a:lnTo>
                  <a:pt x="3111" y="404"/>
                </a:lnTo>
                <a:lnTo>
                  <a:pt x="3109" y="404"/>
                </a:lnTo>
                <a:lnTo>
                  <a:pt x="3114" y="373"/>
                </a:lnTo>
                <a:lnTo>
                  <a:pt x="3114" y="375"/>
                </a:lnTo>
                <a:lnTo>
                  <a:pt x="3090" y="382"/>
                </a:lnTo>
                <a:moveTo>
                  <a:pt x="3078" y="361"/>
                </a:moveTo>
                <a:lnTo>
                  <a:pt x="3080" y="363"/>
                </a:lnTo>
                <a:lnTo>
                  <a:pt x="3082" y="363"/>
                </a:lnTo>
                <a:lnTo>
                  <a:pt x="3157" y="346"/>
                </a:lnTo>
                <a:lnTo>
                  <a:pt x="3152" y="346"/>
                </a:lnTo>
                <a:lnTo>
                  <a:pt x="3150" y="349"/>
                </a:lnTo>
                <a:moveTo>
                  <a:pt x="3202" y="315"/>
                </a:moveTo>
                <a:lnTo>
                  <a:pt x="3207" y="322"/>
                </a:lnTo>
                <a:lnTo>
                  <a:pt x="3205" y="454"/>
                </a:lnTo>
                <a:lnTo>
                  <a:pt x="3205" y="430"/>
                </a:lnTo>
                <a:moveTo>
                  <a:pt x="3207" y="373"/>
                </a:moveTo>
                <a:lnTo>
                  <a:pt x="3217" y="387"/>
                </a:lnTo>
                <a:moveTo>
                  <a:pt x="3207" y="368"/>
                </a:moveTo>
                <a:lnTo>
                  <a:pt x="3198" y="390"/>
                </a:lnTo>
                <a:lnTo>
                  <a:pt x="3190" y="402"/>
                </a:lnTo>
                <a:lnTo>
                  <a:pt x="3181" y="418"/>
                </a:lnTo>
                <a:moveTo>
                  <a:pt x="3186" y="366"/>
                </a:moveTo>
                <a:lnTo>
                  <a:pt x="3222" y="358"/>
                </a:lnTo>
                <a:moveTo>
                  <a:pt x="3236" y="332"/>
                </a:moveTo>
                <a:lnTo>
                  <a:pt x="3234" y="342"/>
                </a:lnTo>
                <a:lnTo>
                  <a:pt x="3231" y="358"/>
                </a:lnTo>
                <a:lnTo>
                  <a:pt x="3226" y="373"/>
                </a:lnTo>
                <a:lnTo>
                  <a:pt x="3222" y="387"/>
                </a:lnTo>
                <a:lnTo>
                  <a:pt x="3217" y="402"/>
                </a:lnTo>
                <a:moveTo>
                  <a:pt x="3243" y="318"/>
                </a:moveTo>
                <a:lnTo>
                  <a:pt x="3246" y="322"/>
                </a:lnTo>
                <a:lnTo>
                  <a:pt x="3265" y="390"/>
                </a:lnTo>
                <a:lnTo>
                  <a:pt x="3277" y="392"/>
                </a:lnTo>
                <a:lnTo>
                  <a:pt x="3265" y="387"/>
                </a:lnTo>
                <a:lnTo>
                  <a:pt x="3262" y="378"/>
                </a:lnTo>
                <a:moveTo>
                  <a:pt x="3243" y="375"/>
                </a:moveTo>
                <a:lnTo>
                  <a:pt x="3243" y="385"/>
                </a:lnTo>
                <a:lnTo>
                  <a:pt x="3231" y="416"/>
                </a:lnTo>
                <a:lnTo>
                  <a:pt x="3222" y="440"/>
                </a:lnTo>
                <a:lnTo>
                  <a:pt x="3219" y="440"/>
                </a:lnTo>
                <a:lnTo>
                  <a:pt x="3260" y="428"/>
                </a:lnTo>
                <a:moveTo>
                  <a:pt x="3248" y="409"/>
                </a:moveTo>
                <a:lnTo>
                  <a:pt x="3262" y="435"/>
                </a:lnTo>
                <a:lnTo>
                  <a:pt x="3262" y="440"/>
                </a:lnTo>
                <a:lnTo>
                  <a:pt x="3265" y="445"/>
                </a:lnTo>
                <a:moveTo>
                  <a:pt x="3315" y="320"/>
                </a:moveTo>
                <a:lnTo>
                  <a:pt x="3315" y="366"/>
                </a:lnTo>
                <a:moveTo>
                  <a:pt x="3334" y="315"/>
                </a:moveTo>
                <a:lnTo>
                  <a:pt x="3334" y="322"/>
                </a:lnTo>
                <a:lnTo>
                  <a:pt x="3332" y="366"/>
                </a:lnTo>
                <a:moveTo>
                  <a:pt x="3344" y="344"/>
                </a:moveTo>
                <a:lnTo>
                  <a:pt x="3301" y="349"/>
                </a:lnTo>
                <a:moveTo>
                  <a:pt x="3294" y="370"/>
                </a:moveTo>
                <a:lnTo>
                  <a:pt x="3344" y="366"/>
                </a:lnTo>
                <a:moveTo>
                  <a:pt x="3308" y="378"/>
                </a:moveTo>
                <a:lnTo>
                  <a:pt x="3310" y="387"/>
                </a:lnTo>
                <a:lnTo>
                  <a:pt x="3308" y="454"/>
                </a:lnTo>
                <a:lnTo>
                  <a:pt x="3308" y="435"/>
                </a:lnTo>
                <a:moveTo>
                  <a:pt x="3325" y="421"/>
                </a:moveTo>
                <a:lnTo>
                  <a:pt x="3308" y="423"/>
                </a:lnTo>
                <a:moveTo>
                  <a:pt x="3310" y="406"/>
                </a:moveTo>
                <a:lnTo>
                  <a:pt x="3325" y="402"/>
                </a:lnTo>
                <a:lnTo>
                  <a:pt x="3310" y="406"/>
                </a:lnTo>
                <a:close/>
                <a:moveTo>
                  <a:pt x="3310" y="387"/>
                </a:moveTo>
                <a:lnTo>
                  <a:pt x="3337" y="382"/>
                </a:lnTo>
                <a:lnTo>
                  <a:pt x="3334" y="380"/>
                </a:lnTo>
                <a:lnTo>
                  <a:pt x="3334" y="387"/>
                </a:lnTo>
                <a:lnTo>
                  <a:pt x="3332" y="445"/>
                </a:lnTo>
                <a:lnTo>
                  <a:pt x="3330" y="452"/>
                </a:lnTo>
                <a:lnTo>
                  <a:pt x="3330" y="454"/>
                </a:lnTo>
                <a:lnTo>
                  <a:pt x="3320" y="442"/>
                </a:lnTo>
                <a:lnTo>
                  <a:pt x="3330" y="452"/>
                </a:lnTo>
                <a:moveTo>
                  <a:pt x="3358" y="318"/>
                </a:moveTo>
                <a:lnTo>
                  <a:pt x="3361" y="327"/>
                </a:lnTo>
                <a:lnTo>
                  <a:pt x="3358" y="344"/>
                </a:lnTo>
                <a:lnTo>
                  <a:pt x="3354" y="358"/>
                </a:lnTo>
                <a:lnTo>
                  <a:pt x="3349" y="378"/>
                </a:lnTo>
                <a:lnTo>
                  <a:pt x="3346" y="390"/>
                </a:lnTo>
                <a:lnTo>
                  <a:pt x="3339" y="406"/>
                </a:lnTo>
                <a:moveTo>
                  <a:pt x="3351" y="370"/>
                </a:moveTo>
                <a:lnTo>
                  <a:pt x="3382" y="366"/>
                </a:lnTo>
                <a:lnTo>
                  <a:pt x="3378" y="366"/>
                </a:lnTo>
                <a:lnTo>
                  <a:pt x="3373" y="368"/>
                </a:lnTo>
                <a:moveTo>
                  <a:pt x="3366" y="370"/>
                </a:moveTo>
                <a:lnTo>
                  <a:pt x="3368" y="378"/>
                </a:lnTo>
                <a:lnTo>
                  <a:pt x="3361" y="402"/>
                </a:lnTo>
                <a:lnTo>
                  <a:pt x="3358" y="411"/>
                </a:lnTo>
                <a:lnTo>
                  <a:pt x="3354" y="426"/>
                </a:lnTo>
                <a:lnTo>
                  <a:pt x="3349" y="438"/>
                </a:lnTo>
                <a:lnTo>
                  <a:pt x="3342" y="447"/>
                </a:lnTo>
                <a:lnTo>
                  <a:pt x="3337" y="457"/>
                </a:lnTo>
                <a:moveTo>
                  <a:pt x="3346" y="387"/>
                </a:moveTo>
                <a:lnTo>
                  <a:pt x="3368" y="452"/>
                </a:lnTo>
                <a:lnTo>
                  <a:pt x="3385" y="454"/>
                </a:lnTo>
                <a:lnTo>
                  <a:pt x="3370" y="450"/>
                </a:lnTo>
                <a:lnTo>
                  <a:pt x="3366" y="440"/>
                </a:lnTo>
                <a:moveTo>
                  <a:pt x="3399" y="368"/>
                </a:moveTo>
                <a:lnTo>
                  <a:pt x="3394" y="375"/>
                </a:lnTo>
                <a:lnTo>
                  <a:pt x="3399" y="380"/>
                </a:lnTo>
                <a:lnTo>
                  <a:pt x="3402" y="375"/>
                </a:lnTo>
                <a:lnTo>
                  <a:pt x="3399" y="368"/>
                </a:lnTo>
                <a:close/>
                <a:moveTo>
                  <a:pt x="3399" y="447"/>
                </a:moveTo>
                <a:lnTo>
                  <a:pt x="3394" y="442"/>
                </a:lnTo>
                <a:lnTo>
                  <a:pt x="3399" y="438"/>
                </a:lnTo>
                <a:lnTo>
                  <a:pt x="3402" y="442"/>
                </a:lnTo>
                <a:lnTo>
                  <a:pt x="3402" y="454"/>
                </a:lnTo>
                <a:lnTo>
                  <a:pt x="3399" y="464"/>
                </a:lnTo>
                <a:lnTo>
                  <a:pt x="3394" y="471"/>
                </a:lnTo>
                <a:moveTo>
                  <a:pt x="3469" y="330"/>
                </a:moveTo>
                <a:lnTo>
                  <a:pt x="3471" y="332"/>
                </a:lnTo>
                <a:lnTo>
                  <a:pt x="3474" y="330"/>
                </a:lnTo>
                <a:lnTo>
                  <a:pt x="3543" y="322"/>
                </a:lnTo>
                <a:lnTo>
                  <a:pt x="3541" y="320"/>
                </a:lnTo>
                <a:lnTo>
                  <a:pt x="3531" y="322"/>
                </a:lnTo>
                <a:moveTo>
                  <a:pt x="3512" y="330"/>
                </a:moveTo>
                <a:lnTo>
                  <a:pt x="3514" y="334"/>
                </a:lnTo>
                <a:lnTo>
                  <a:pt x="3512" y="375"/>
                </a:lnTo>
                <a:moveTo>
                  <a:pt x="3493" y="332"/>
                </a:moveTo>
                <a:lnTo>
                  <a:pt x="3495" y="337"/>
                </a:lnTo>
                <a:lnTo>
                  <a:pt x="3495" y="378"/>
                </a:lnTo>
                <a:moveTo>
                  <a:pt x="3478" y="344"/>
                </a:moveTo>
                <a:lnTo>
                  <a:pt x="3481" y="351"/>
                </a:lnTo>
                <a:lnTo>
                  <a:pt x="3481" y="385"/>
                </a:lnTo>
                <a:lnTo>
                  <a:pt x="3481" y="378"/>
                </a:lnTo>
                <a:lnTo>
                  <a:pt x="3534" y="373"/>
                </a:lnTo>
                <a:lnTo>
                  <a:pt x="3531" y="373"/>
                </a:lnTo>
                <a:lnTo>
                  <a:pt x="3534" y="342"/>
                </a:lnTo>
                <a:lnTo>
                  <a:pt x="3534" y="344"/>
                </a:lnTo>
                <a:lnTo>
                  <a:pt x="3481" y="351"/>
                </a:lnTo>
                <a:moveTo>
                  <a:pt x="3505" y="378"/>
                </a:moveTo>
                <a:lnTo>
                  <a:pt x="3505" y="382"/>
                </a:lnTo>
                <a:lnTo>
                  <a:pt x="3490" y="418"/>
                </a:lnTo>
                <a:lnTo>
                  <a:pt x="3495" y="423"/>
                </a:lnTo>
                <a:lnTo>
                  <a:pt x="3512" y="430"/>
                </a:lnTo>
                <a:lnTo>
                  <a:pt x="3524" y="440"/>
                </a:lnTo>
                <a:lnTo>
                  <a:pt x="3531" y="445"/>
                </a:lnTo>
                <a:lnTo>
                  <a:pt x="3534" y="450"/>
                </a:lnTo>
                <a:moveTo>
                  <a:pt x="3464" y="399"/>
                </a:moveTo>
                <a:lnTo>
                  <a:pt x="3469" y="402"/>
                </a:lnTo>
                <a:lnTo>
                  <a:pt x="3471" y="402"/>
                </a:lnTo>
                <a:lnTo>
                  <a:pt x="3550" y="394"/>
                </a:lnTo>
                <a:lnTo>
                  <a:pt x="3546" y="392"/>
                </a:lnTo>
                <a:lnTo>
                  <a:pt x="3538" y="394"/>
                </a:lnTo>
                <a:moveTo>
                  <a:pt x="3522" y="397"/>
                </a:moveTo>
                <a:lnTo>
                  <a:pt x="3517" y="411"/>
                </a:lnTo>
                <a:lnTo>
                  <a:pt x="3512" y="418"/>
                </a:lnTo>
                <a:lnTo>
                  <a:pt x="3507" y="426"/>
                </a:lnTo>
                <a:lnTo>
                  <a:pt x="3502" y="433"/>
                </a:lnTo>
                <a:lnTo>
                  <a:pt x="3493" y="442"/>
                </a:lnTo>
                <a:lnTo>
                  <a:pt x="3483" y="447"/>
                </a:lnTo>
                <a:lnTo>
                  <a:pt x="3478" y="452"/>
                </a:lnTo>
                <a:lnTo>
                  <a:pt x="3471" y="452"/>
                </a:lnTo>
                <a:moveTo>
                  <a:pt x="3630" y="322"/>
                </a:moveTo>
                <a:lnTo>
                  <a:pt x="3639" y="332"/>
                </a:lnTo>
                <a:lnTo>
                  <a:pt x="3642" y="339"/>
                </a:lnTo>
                <a:moveTo>
                  <a:pt x="3610" y="315"/>
                </a:moveTo>
                <a:lnTo>
                  <a:pt x="3618" y="325"/>
                </a:lnTo>
                <a:lnTo>
                  <a:pt x="3613" y="325"/>
                </a:lnTo>
                <a:lnTo>
                  <a:pt x="3613" y="430"/>
                </a:lnTo>
                <a:lnTo>
                  <a:pt x="3613" y="452"/>
                </a:lnTo>
                <a:lnTo>
                  <a:pt x="3610" y="454"/>
                </a:lnTo>
                <a:lnTo>
                  <a:pt x="3596" y="435"/>
                </a:lnTo>
                <a:moveTo>
                  <a:pt x="3577" y="361"/>
                </a:moveTo>
                <a:lnTo>
                  <a:pt x="3579" y="363"/>
                </a:lnTo>
                <a:lnTo>
                  <a:pt x="3582" y="363"/>
                </a:lnTo>
                <a:lnTo>
                  <a:pt x="3651" y="354"/>
                </a:lnTo>
                <a:lnTo>
                  <a:pt x="3646" y="354"/>
                </a:lnTo>
                <a:lnTo>
                  <a:pt x="3637" y="356"/>
                </a:lnTo>
                <a:moveTo>
                  <a:pt x="3584" y="375"/>
                </a:moveTo>
                <a:lnTo>
                  <a:pt x="3594" y="385"/>
                </a:lnTo>
                <a:lnTo>
                  <a:pt x="3598" y="392"/>
                </a:lnTo>
                <a:moveTo>
                  <a:pt x="3574" y="428"/>
                </a:moveTo>
                <a:lnTo>
                  <a:pt x="3577" y="428"/>
                </a:lnTo>
                <a:lnTo>
                  <a:pt x="3606" y="402"/>
                </a:lnTo>
                <a:moveTo>
                  <a:pt x="3613" y="380"/>
                </a:moveTo>
                <a:lnTo>
                  <a:pt x="3644" y="433"/>
                </a:lnTo>
                <a:lnTo>
                  <a:pt x="3661" y="433"/>
                </a:lnTo>
                <a:lnTo>
                  <a:pt x="3646" y="430"/>
                </a:lnTo>
                <a:lnTo>
                  <a:pt x="3639" y="423"/>
                </a:lnTo>
                <a:moveTo>
                  <a:pt x="3642" y="373"/>
                </a:moveTo>
                <a:lnTo>
                  <a:pt x="3642" y="378"/>
                </a:lnTo>
                <a:lnTo>
                  <a:pt x="3622" y="397"/>
                </a:lnTo>
                <a:moveTo>
                  <a:pt x="3702" y="313"/>
                </a:moveTo>
                <a:lnTo>
                  <a:pt x="3702" y="325"/>
                </a:lnTo>
                <a:lnTo>
                  <a:pt x="3704" y="363"/>
                </a:lnTo>
                <a:lnTo>
                  <a:pt x="3702" y="356"/>
                </a:lnTo>
                <a:lnTo>
                  <a:pt x="3750" y="351"/>
                </a:lnTo>
                <a:lnTo>
                  <a:pt x="3747" y="351"/>
                </a:lnTo>
                <a:lnTo>
                  <a:pt x="3750" y="313"/>
                </a:lnTo>
                <a:lnTo>
                  <a:pt x="3752" y="318"/>
                </a:lnTo>
                <a:lnTo>
                  <a:pt x="3704" y="325"/>
                </a:lnTo>
                <a:moveTo>
                  <a:pt x="3711" y="339"/>
                </a:moveTo>
                <a:lnTo>
                  <a:pt x="3738" y="337"/>
                </a:lnTo>
                <a:moveTo>
                  <a:pt x="3682" y="378"/>
                </a:moveTo>
                <a:lnTo>
                  <a:pt x="3769" y="366"/>
                </a:lnTo>
                <a:moveTo>
                  <a:pt x="3697" y="375"/>
                </a:moveTo>
                <a:lnTo>
                  <a:pt x="3697" y="430"/>
                </a:lnTo>
                <a:moveTo>
                  <a:pt x="3685" y="440"/>
                </a:moveTo>
                <a:lnTo>
                  <a:pt x="3730" y="414"/>
                </a:lnTo>
                <a:moveTo>
                  <a:pt x="3721" y="373"/>
                </a:moveTo>
                <a:lnTo>
                  <a:pt x="3721" y="457"/>
                </a:lnTo>
                <a:lnTo>
                  <a:pt x="3718" y="454"/>
                </a:lnTo>
                <a:lnTo>
                  <a:pt x="3721" y="442"/>
                </a:lnTo>
                <a:moveTo>
                  <a:pt x="3697" y="392"/>
                </a:moveTo>
                <a:lnTo>
                  <a:pt x="3714" y="392"/>
                </a:lnTo>
                <a:moveTo>
                  <a:pt x="3699" y="409"/>
                </a:moveTo>
                <a:lnTo>
                  <a:pt x="3714" y="406"/>
                </a:lnTo>
                <a:moveTo>
                  <a:pt x="3728" y="390"/>
                </a:moveTo>
                <a:lnTo>
                  <a:pt x="3757" y="382"/>
                </a:lnTo>
                <a:lnTo>
                  <a:pt x="3754" y="380"/>
                </a:lnTo>
                <a:lnTo>
                  <a:pt x="3752" y="397"/>
                </a:lnTo>
                <a:lnTo>
                  <a:pt x="3750" y="406"/>
                </a:lnTo>
                <a:lnTo>
                  <a:pt x="3745" y="416"/>
                </a:lnTo>
                <a:lnTo>
                  <a:pt x="3740" y="430"/>
                </a:lnTo>
                <a:lnTo>
                  <a:pt x="3735" y="440"/>
                </a:lnTo>
                <a:lnTo>
                  <a:pt x="3730" y="450"/>
                </a:lnTo>
                <a:lnTo>
                  <a:pt x="3726" y="454"/>
                </a:lnTo>
                <a:moveTo>
                  <a:pt x="3752" y="438"/>
                </a:moveTo>
                <a:lnTo>
                  <a:pt x="3759" y="445"/>
                </a:lnTo>
                <a:moveTo>
                  <a:pt x="3735" y="399"/>
                </a:moveTo>
                <a:lnTo>
                  <a:pt x="3738" y="409"/>
                </a:lnTo>
                <a:lnTo>
                  <a:pt x="3742" y="418"/>
                </a:lnTo>
                <a:lnTo>
                  <a:pt x="3747" y="430"/>
                </a:lnTo>
                <a:lnTo>
                  <a:pt x="3757" y="445"/>
                </a:lnTo>
                <a:lnTo>
                  <a:pt x="3757" y="447"/>
                </a:lnTo>
                <a:lnTo>
                  <a:pt x="3774" y="447"/>
                </a:lnTo>
                <a:lnTo>
                  <a:pt x="3759" y="445"/>
                </a:lnTo>
                <a:moveTo>
                  <a:pt x="3822" y="315"/>
                </a:moveTo>
                <a:lnTo>
                  <a:pt x="3812" y="332"/>
                </a:lnTo>
                <a:lnTo>
                  <a:pt x="3805" y="344"/>
                </a:lnTo>
                <a:lnTo>
                  <a:pt x="3795" y="361"/>
                </a:lnTo>
                <a:lnTo>
                  <a:pt x="3788" y="370"/>
                </a:lnTo>
                <a:lnTo>
                  <a:pt x="3783" y="373"/>
                </a:lnTo>
                <a:moveTo>
                  <a:pt x="3810" y="337"/>
                </a:moveTo>
                <a:lnTo>
                  <a:pt x="3810" y="459"/>
                </a:lnTo>
                <a:lnTo>
                  <a:pt x="3810" y="452"/>
                </a:lnTo>
                <a:lnTo>
                  <a:pt x="3810" y="423"/>
                </a:lnTo>
                <a:moveTo>
                  <a:pt x="3877" y="315"/>
                </a:moveTo>
                <a:lnTo>
                  <a:pt x="3862" y="325"/>
                </a:lnTo>
                <a:lnTo>
                  <a:pt x="3850" y="334"/>
                </a:lnTo>
                <a:lnTo>
                  <a:pt x="3836" y="339"/>
                </a:lnTo>
                <a:lnTo>
                  <a:pt x="3831" y="327"/>
                </a:lnTo>
                <a:lnTo>
                  <a:pt x="3836" y="337"/>
                </a:lnTo>
                <a:lnTo>
                  <a:pt x="3834" y="440"/>
                </a:lnTo>
                <a:lnTo>
                  <a:pt x="3831" y="438"/>
                </a:lnTo>
                <a:lnTo>
                  <a:pt x="3855" y="402"/>
                </a:lnTo>
                <a:moveTo>
                  <a:pt x="3850" y="423"/>
                </a:moveTo>
                <a:lnTo>
                  <a:pt x="3858" y="430"/>
                </a:lnTo>
                <a:lnTo>
                  <a:pt x="3862" y="438"/>
                </a:lnTo>
                <a:lnTo>
                  <a:pt x="3862" y="445"/>
                </a:lnTo>
                <a:moveTo>
                  <a:pt x="3858" y="330"/>
                </a:moveTo>
                <a:lnTo>
                  <a:pt x="3858" y="351"/>
                </a:lnTo>
                <a:lnTo>
                  <a:pt x="3860" y="368"/>
                </a:lnTo>
                <a:lnTo>
                  <a:pt x="3862" y="387"/>
                </a:lnTo>
                <a:lnTo>
                  <a:pt x="3867" y="406"/>
                </a:lnTo>
                <a:lnTo>
                  <a:pt x="3872" y="421"/>
                </a:lnTo>
                <a:lnTo>
                  <a:pt x="3879" y="433"/>
                </a:lnTo>
                <a:lnTo>
                  <a:pt x="3886" y="442"/>
                </a:lnTo>
                <a:lnTo>
                  <a:pt x="3894" y="450"/>
                </a:lnTo>
                <a:lnTo>
                  <a:pt x="3891" y="404"/>
                </a:lnTo>
                <a:lnTo>
                  <a:pt x="3891" y="447"/>
                </a:lnTo>
                <a:moveTo>
                  <a:pt x="3836" y="378"/>
                </a:moveTo>
                <a:lnTo>
                  <a:pt x="3889" y="366"/>
                </a:lnTo>
                <a:lnTo>
                  <a:pt x="3884" y="366"/>
                </a:lnTo>
                <a:lnTo>
                  <a:pt x="3879" y="368"/>
                </a:lnTo>
                <a:moveTo>
                  <a:pt x="3934" y="334"/>
                </a:moveTo>
                <a:lnTo>
                  <a:pt x="3934" y="342"/>
                </a:lnTo>
                <a:lnTo>
                  <a:pt x="3927" y="356"/>
                </a:lnTo>
                <a:lnTo>
                  <a:pt x="3918" y="370"/>
                </a:lnTo>
                <a:lnTo>
                  <a:pt x="3908" y="387"/>
                </a:lnTo>
                <a:lnTo>
                  <a:pt x="3901" y="397"/>
                </a:lnTo>
                <a:lnTo>
                  <a:pt x="3896" y="402"/>
                </a:lnTo>
                <a:moveTo>
                  <a:pt x="3949" y="313"/>
                </a:moveTo>
                <a:lnTo>
                  <a:pt x="3954" y="315"/>
                </a:lnTo>
                <a:lnTo>
                  <a:pt x="3956" y="330"/>
                </a:lnTo>
                <a:lnTo>
                  <a:pt x="3963" y="344"/>
                </a:lnTo>
                <a:lnTo>
                  <a:pt x="3970" y="363"/>
                </a:lnTo>
                <a:lnTo>
                  <a:pt x="3982" y="382"/>
                </a:lnTo>
                <a:lnTo>
                  <a:pt x="3987" y="387"/>
                </a:lnTo>
                <a:lnTo>
                  <a:pt x="3999" y="387"/>
                </a:lnTo>
                <a:lnTo>
                  <a:pt x="3987" y="385"/>
                </a:lnTo>
                <a:lnTo>
                  <a:pt x="3982" y="378"/>
                </a:lnTo>
                <a:moveTo>
                  <a:pt x="3920" y="390"/>
                </a:moveTo>
                <a:lnTo>
                  <a:pt x="3966" y="380"/>
                </a:lnTo>
                <a:lnTo>
                  <a:pt x="3966" y="378"/>
                </a:lnTo>
                <a:lnTo>
                  <a:pt x="3968" y="380"/>
                </a:lnTo>
                <a:lnTo>
                  <a:pt x="3966" y="382"/>
                </a:lnTo>
                <a:lnTo>
                  <a:pt x="3963" y="406"/>
                </a:lnTo>
                <a:lnTo>
                  <a:pt x="3961" y="423"/>
                </a:lnTo>
                <a:lnTo>
                  <a:pt x="3956" y="440"/>
                </a:lnTo>
                <a:lnTo>
                  <a:pt x="3951" y="452"/>
                </a:lnTo>
                <a:lnTo>
                  <a:pt x="3951" y="454"/>
                </a:lnTo>
                <a:lnTo>
                  <a:pt x="3946" y="442"/>
                </a:lnTo>
                <a:lnTo>
                  <a:pt x="3939" y="433"/>
                </a:lnTo>
                <a:moveTo>
                  <a:pt x="3939" y="387"/>
                </a:moveTo>
                <a:lnTo>
                  <a:pt x="3939" y="394"/>
                </a:lnTo>
                <a:lnTo>
                  <a:pt x="3934" y="406"/>
                </a:lnTo>
                <a:lnTo>
                  <a:pt x="3930" y="418"/>
                </a:lnTo>
                <a:lnTo>
                  <a:pt x="3925" y="433"/>
                </a:lnTo>
                <a:lnTo>
                  <a:pt x="3915" y="445"/>
                </a:lnTo>
                <a:lnTo>
                  <a:pt x="3906" y="452"/>
                </a:lnTo>
                <a:lnTo>
                  <a:pt x="3898" y="457"/>
                </a:lnTo>
                <a:moveTo>
                  <a:pt x="4033" y="315"/>
                </a:moveTo>
                <a:lnTo>
                  <a:pt x="4035" y="322"/>
                </a:lnTo>
                <a:lnTo>
                  <a:pt x="4033" y="457"/>
                </a:lnTo>
                <a:lnTo>
                  <a:pt x="4033" y="435"/>
                </a:lnTo>
                <a:moveTo>
                  <a:pt x="4033" y="366"/>
                </a:moveTo>
                <a:lnTo>
                  <a:pt x="4026" y="382"/>
                </a:lnTo>
                <a:lnTo>
                  <a:pt x="4021" y="397"/>
                </a:lnTo>
                <a:lnTo>
                  <a:pt x="4014" y="409"/>
                </a:lnTo>
                <a:lnTo>
                  <a:pt x="4009" y="418"/>
                </a:lnTo>
                <a:moveTo>
                  <a:pt x="4035" y="370"/>
                </a:moveTo>
                <a:lnTo>
                  <a:pt x="4045" y="385"/>
                </a:lnTo>
                <a:lnTo>
                  <a:pt x="4047" y="390"/>
                </a:lnTo>
                <a:moveTo>
                  <a:pt x="4014" y="363"/>
                </a:moveTo>
                <a:lnTo>
                  <a:pt x="4047" y="356"/>
                </a:lnTo>
                <a:moveTo>
                  <a:pt x="4054" y="358"/>
                </a:moveTo>
                <a:lnTo>
                  <a:pt x="4100" y="351"/>
                </a:lnTo>
                <a:moveTo>
                  <a:pt x="4071" y="313"/>
                </a:moveTo>
                <a:lnTo>
                  <a:pt x="4076" y="320"/>
                </a:lnTo>
                <a:lnTo>
                  <a:pt x="4074" y="320"/>
                </a:lnTo>
                <a:lnTo>
                  <a:pt x="4071" y="382"/>
                </a:lnTo>
                <a:moveTo>
                  <a:pt x="4054" y="385"/>
                </a:moveTo>
                <a:lnTo>
                  <a:pt x="4090" y="380"/>
                </a:lnTo>
                <a:lnTo>
                  <a:pt x="4088" y="378"/>
                </a:lnTo>
                <a:lnTo>
                  <a:pt x="4083" y="392"/>
                </a:lnTo>
                <a:lnTo>
                  <a:pt x="4078" y="406"/>
                </a:lnTo>
                <a:lnTo>
                  <a:pt x="4074" y="418"/>
                </a:lnTo>
                <a:lnTo>
                  <a:pt x="4066" y="428"/>
                </a:lnTo>
                <a:lnTo>
                  <a:pt x="4062" y="435"/>
                </a:lnTo>
                <a:lnTo>
                  <a:pt x="4054" y="440"/>
                </a:lnTo>
                <a:lnTo>
                  <a:pt x="4050" y="447"/>
                </a:lnTo>
                <a:lnTo>
                  <a:pt x="4045" y="452"/>
                </a:lnTo>
                <a:lnTo>
                  <a:pt x="4040" y="457"/>
                </a:lnTo>
                <a:moveTo>
                  <a:pt x="4057" y="397"/>
                </a:moveTo>
                <a:lnTo>
                  <a:pt x="4059" y="399"/>
                </a:lnTo>
                <a:lnTo>
                  <a:pt x="4088" y="450"/>
                </a:lnTo>
                <a:lnTo>
                  <a:pt x="4090" y="450"/>
                </a:lnTo>
                <a:lnTo>
                  <a:pt x="4105" y="452"/>
                </a:lnTo>
                <a:moveTo>
                  <a:pt x="4165" y="318"/>
                </a:moveTo>
                <a:lnTo>
                  <a:pt x="4167" y="325"/>
                </a:lnTo>
                <a:lnTo>
                  <a:pt x="4167" y="373"/>
                </a:lnTo>
                <a:moveTo>
                  <a:pt x="4167" y="349"/>
                </a:moveTo>
                <a:lnTo>
                  <a:pt x="4201" y="344"/>
                </a:lnTo>
                <a:lnTo>
                  <a:pt x="4198" y="344"/>
                </a:lnTo>
                <a:lnTo>
                  <a:pt x="4194" y="346"/>
                </a:lnTo>
                <a:moveTo>
                  <a:pt x="4146" y="366"/>
                </a:moveTo>
                <a:lnTo>
                  <a:pt x="4146" y="378"/>
                </a:lnTo>
                <a:lnTo>
                  <a:pt x="4148" y="418"/>
                </a:lnTo>
                <a:lnTo>
                  <a:pt x="4146" y="409"/>
                </a:lnTo>
                <a:lnTo>
                  <a:pt x="4189" y="406"/>
                </a:lnTo>
                <a:lnTo>
                  <a:pt x="4186" y="406"/>
                </a:lnTo>
                <a:lnTo>
                  <a:pt x="4191" y="370"/>
                </a:lnTo>
                <a:lnTo>
                  <a:pt x="4191" y="373"/>
                </a:lnTo>
                <a:lnTo>
                  <a:pt x="4146" y="375"/>
                </a:lnTo>
                <a:moveTo>
                  <a:pt x="4136" y="418"/>
                </a:moveTo>
                <a:lnTo>
                  <a:pt x="4136" y="433"/>
                </a:lnTo>
                <a:lnTo>
                  <a:pt x="4134" y="440"/>
                </a:lnTo>
                <a:lnTo>
                  <a:pt x="4131" y="450"/>
                </a:lnTo>
                <a:lnTo>
                  <a:pt x="4129" y="454"/>
                </a:lnTo>
                <a:moveTo>
                  <a:pt x="4153" y="423"/>
                </a:moveTo>
                <a:lnTo>
                  <a:pt x="4155" y="438"/>
                </a:lnTo>
                <a:lnTo>
                  <a:pt x="4158" y="445"/>
                </a:lnTo>
                <a:lnTo>
                  <a:pt x="4158" y="450"/>
                </a:lnTo>
                <a:moveTo>
                  <a:pt x="4172" y="423"/>
                </a:moveTo>
                <a:lnTo>
                  <a:pt x="4177" y="435"/>
                </a:lnTo>
                <a:lnTo>
                  <a:pt x="4179" y="445"/>
                </a:lnTo>
                <a:lnTo>
                  <a:pt x="4179" y="450"/>
                </a:lnTo>
                <a:moveTo>
                  <a:pt x="4191" y="421"/>
                </a:moveTo>
                <a:lnTo>
                  <a:pt x="4198" y="433"/>
                </a:lnTo>
                <a:lnTo>
                  <a:pt x="4203" y="442"/>
                </a:lnTo>
                <a:lnTo>
                  <a:pt x="4203" y="450"/>
                </a:lnTo>
                <a:lnTo>
                  <a:pt x="4206" y="454"/>
                </a:lnTo>
                <a:moveTo>
                  <a:pt x="4242" y="334"/>
                </a:moveTo>
                <a:lnTo>
                  <a:pt x="4244" y="337"/>
                </a:lnTo>
                <a:lnTo>
                  <a:pt x="4246" y="334"/>
                </a:lnTo>
                <a:lnTo>
                  <a:pt x="4311" y="330"/>
                </a:lnTo>
                <a:lnTo>
                  <a:pt x="4309" y="327"/>
                </a:lnTo>
                <a:lnTo>
                  <a:pt x="4297" y="330"/>
                </a:lnTo>
                <a:moveTo>
                  <a:pt x="4275" y="337"/>
                </a:moveTo>
                <a:lnTo>
                  <a:pt x="4273" y="342"/>
                </a:lnTo>
                <a:lnTo>
                  <a:pt x="4251" y="375"/>
                </a:lnTo>
                <a:lnTo>
                  <a:pt x="4249" y="375"/>
                </a:lnTo>
                <a:lnTo>
                  <a:pt x="4302" y="366"/>
                </a:lnTo>
                <a:moveTo>
                  <a:pt x="4287" y="351"/>
                </a:moveTo>
                <a:lnTo>
                  <a:pt x="4299" y="363"/>
                </a:lnTo>
                <a:lnTo>
                  <a:pt x="4304" y="370"/>
                </a:lnTo>
                <a:lnTo>
                  <a:pt x="4306" y="378"/>
                </a:lnTo>
                <a:moveTo>
                  <a:pt x="4275" y="378"/>
                </a:moveTo>
                <a:lnTo>
                  <a:pt x="4275" y="440"/>
                </a:lnTo>
                <a:moveTo>
                  <a:pt x="4249" y="411"/>
                </a:moveTo>
                <a:lnTo>
                  <a:pt x="4304" y="404"/>
                </a:lnTo>
                <a:lnTo>
                  <a:pt x="4302" y="402"/>
                </a:lnTo>
                <a:lnTo>
                  <a:pt x="4294" y="404"/>
                </a:lnTo>
                <a:moveTo>
                  <a:pt x="4234" y="442"/>
                </a:moveTo>
                <a:lnTo>
                  <a:pt x="4237" y="442"/>
                </a:lnTo>
                <a:lnTo>
                  <a:pt x="4318" y="438"/>
                </a:lnTo>
                <a:lnTo>
                  <a:pt x="4314" y="435"/>
                </a:lnTo>
                <a:lnTo>
                  <a:pt x="4306" y="438"/>
                </a:lnTo>
                <a:moveTo>
                  <a:pt x="4340" y="385"/>
                </a:moveTo>
                <a:lnTo>
                  <a:pt x="4376" y="373"/>
                </a:lnTo>
                <a:moveTo>
                  <a:pt x="4359" y="322"/>
                </a:moveTo>
                <a:lnTo>
                  <a:pt x="4364" y="330"/>
                </a:lnTo>
                <a:lnTo>
                  <a:pt x="4362" y="327"/>
                </a:lnTo>
                <a:lnTo>
                  <a:pt x="4362" y="423"/>
                </a:lnTo>
                <a:lnTo>
                  <a:pt x="4362" y="416"/>
                </a:lnTo>
                <a:lnTo>
                  <a:pt x="4362" y="426"/>
                </a:lnTo>
                <a:lnTo>
                  <a:pt x="4340" y="440"/>
                </a:lnTo>
                <a:lnTo>
                  <a:pt x="4338" y="440"/>
                </a:lnTo>
                <a:lnTo>
                  <a:pt x="4376" y="418"/>
                </a:lnTo>
                <a:moveTo>
                  <a:pt x="4374" y="399"/>
                </a:moveTo>
                <a:lnTo>
                  <a:pt x="4429" y="361"/>
                </a:lnTo>
                <a:lnTo>
                  <a:pt x="4426" y="356"/>
                </a:lnTo>
                <a:lnTo>
                  <a:pt x="4426" y="363"/>
                </a:lnTo>
                <a:lnTo>
                  <a:pt x="4424" y="385"/>
                </a:lnTo>
                <a:lnTo>
                  <a:pt x="4422" y="406"/>
                </a:lnTo>
                <a:lnTo>
                  <a:pt x="4417" y="423"/>
                </a:lnTo>
                <a:lnTo>
                  <a:pt x="4417" y="426"/>
                </a:lnTo>
                <a:lnTo>
                  <a:pt x="4410" y="411"/>
                </a:lnTo>
                <a:lnTo>
                  <a:pt x="4417" y="423"/>
                </a:lnTo>
                <a:moveTo>
                  <a:pt x="4402" y="313"/>
                </a:moveTo>
                <a:lnTo>
                  <a:pt x="4405" y="322"/>
                </a:lnTo>
                <a:lnTo>
                  <a:pt x="4405" y="320"/>
                </a:lnTo>
                <a:lnTo>
                  <a:pt x="4402" y="418"/>
                </a:lnTo>
                <a:lnTo>
                  <a:pt x="4402" y="435"/>
                </a:lnTo>
                <a:lnTo>
                  <a:pt x="4402" y="421"/>
                </a:lnTo>
                <a:moveTo>
                  <a:pt x="4383" y="349"/>
                </a:moveTo>
                <a:lnTo>
                  <a:pt x="4386" y="358"/>
                </a:lnTo>
                <a:lnTo>
                  <a:pt x="4386" y="356"/>
                </a:lnTo>
                <a:lnTo>
                  <a:pt x="4386" y="404"/>
                </a:lnTo>
                <a:lnTo>
                  <a:pt x="4386" y="442"/>
                </a:lnTo>
                <a:lnTo>
                  <a:pt x="4388" y="450"/>
                </a:lnTo>
                <a:lnTo>
                  <a:pt x="4393" y="454"/>
                </a:lnTo>
                <a:lnTo>
                  <a:pt x="4400" y="457"/>
                </a:lnTo>
                <a:lnTo>
                  <a:pt x="4429" y="457"/>
                </a:lnTo>
                <a:lnTo>
                  <a:pt x="4436" y="452"/>
                </a:lnTo>
                <a:lnTo>
                  <a:pt x="4434" y="421"/>
                </a:lnTo>
                <a:lnTo>
                  <a:pt x="4434" y="454"/>
                </a:lnTo>
                <a:moveTo>
                  <a:pt x="4453" y="332"/>
                </a:moveTo>
                <a:lnTo>
                  <a:pt x="4542" y="325"/>
                </a:lnTo>
                <a:lnTo>
                  <a:pt x="4537" y="322"/>
                </a:lnTo>
                <a:lnTo>
                  <a:pt x="4530" y="327"/>
                </a:lnTo>
                <a:moveTo>
                  <a:pt x="4496" y="330"/>
                </a:moveTo>
                <a:lnTo>
                  <a:pt x="4496" y="337"/>
                </a:lnTo>
                <a:lnTo>
                  <a:pt x="4489" y="363"/>
                </a:lnTo>
                <a:moveTo>
                  <a:pt x="4465" y="358"/>
                </a:moveTo>
                <a:lnTo>
                  <a:pt x="4465" y="366"/>
                </a:lnTo>
                <a:lnTo>
                  <a:pt x="4467" y="421"/>
                </a:lnTo>
                <a:lnTo>
                  <a:pt x="4467" y="450"/>
                </a:lnTo>
                <a:lnTo>
                  <a:pt x="4467" y="440"/>
                </a:lnTo>
                <a:lnTo>
                  <a:pt x="4518" y="435"/>
                </a:lnTo>
                <a:lnTo>
                  <a:pt x="4515" y="433"/>
                </a:lnTo>
                <a:lnTo>
                  <a:pt x="4510" y="435"/>
                </a:lnTo>
                <a:moveTo>
                  <a:pt x="4518" y="435"/>
                </a:moveTo>
                <a:lnTo>
                  <a:pt x="4525" y="445"/>
                </a:lnTo>
                <a:lnTo>
                  <a:pt x="4527" y="440"/>
                </a:lnTo>
                <a:lnTo>
                  <a:pt x="4527" y="402"/>
                </a:lnTo>
                <a:lnTo>
                  <a:pt x="4530" y="356"/>
                </a:lnTo>
                <a:lnTo>
                  <a:pt x="4532" y="358"/>
                </a:lnTo>
                <a:lnTo>
                  <a:pt x="4494" y="363"/>
                </a:lnTo>
                <a:lnTo>
                  <a:pt x="4465" y="366"/>
                </a:lnTo>
                <a:moveTo>
                  <a:pt x="4484" y="366"/>
                </a:moveTo>
                <a:lnTo>
                  <a:pt x="4484" y="438"/>
                </a:lnTo>
                <a:moveTo>
                  <a:pt x="4486" y="409"/>
                </a:moveTo>
                <a:lnTo>
                  <a:pt x="4501" y="406"/>
                </a:lnTo>
                <a:lnTo>
                  <a:pt x="4498" y="406"/>
                </a:lnTo>
                <a:lnTo>
                  <a:pt x="4496" y="409"/>
                </a:lnTo>
                <a:moveTo>
                  <a:pt x="4486" y="387"/>
                </a:moveTo>
                <a:lnTo>
                  <a:pt x="4501" y="385"/>
                </a:lnTo>
                <a:lnTo>
                  <a:pt x="4498" y="382"/>
                </a:lnTo>
                <a:lnTo>
                  <a:pt x="4496" y="385"/>
                </a:lnTo>
                <a:moveTo>
                  <a:pt x="4508" y="363"/>
                </a:moveTo>
                <a:lnTo>
                  <a:pt x="4506" y="435"/>
                </a:lnTo>
                <a:moveTo>
                  <a:pt x="4585" y="315"/>
                </a:moveTo>
                <a:lnTo>
                  <a:pt x="4582" y="327"/>
                </a:lnTo>
                <a:lnTo>
                  <a:pt x="4575" y="349"/>
                </a:lnTo>
                <a:lnTo>
                  <a:pt x="4573" y="363"/>
                </a:lnTo>
                <a:moveTo>
                  <a:pt x="4563" y="354"/>
                </a:moveTo>
                <a:lnTo>
                  <a:pt x="4566" y="366"/>
                </a:lnTo>
                <a:lnTo>
                  <a:pt x="4568" y="394"/>
                </a:lnTo>
                <a:lnTo>
                  <a:pt x="4566" y="418"/>
                </a:lnTo>
                <a:lnTo>
                  <a:pt x="4568" y="440"/>
                </a:lnTo>
                <a:lnTo>
                  <a:pt x="4566" y="430"/>
                </a:lnTo>
                <a:lnTo>
                  <a:pt x="4587" y="428"/>
                </a:lnTo>
                <a:lnTo>
                  <a:pt x="4592" y="435"/>
                </a:lnTo>
                <a:lnTo>
                  <a:pt x="4592" y="440"/>
                </a:lnTo>
                <a:lnTo>
                  <a:pt x="4594" y="406"/>
                </a:lnTo>
                <a:lnTo>
                  <a:pt x="4594" y="354"/>
                </a:lnTo>
                <a:lnTo>
                  <a:pt x="4599" y="358"/>
                </a:lnTo>
                <a:lnTo>
                  <a:pt x="4592" y="361"/>
                </a:lnTo>
                <a:lnTo>
                  <a:pt x="4568" y="366"/>
                </a:lnTo>
                <a:moveTo>
                  <a:pt x="4568" y="394"/>
                </a:moveTo>
                <a:lnTo>
                  <a:pt x="4587" y="392"/>
                </a:lnTo>
                <a:moveTo>
                  <a:pt x="4618" y="313"/>
                </a:moveTo>
                <a:lnTo>
                  <a:pt x="4618" y="322"/>
                </a:lnTo>
                <a:lnTo>
                  <a:pt x="4614" y="342"/>
                </a:lnTo>
                <a:lnTo>
                  <a:pt x="4609" y="363"/>
                </a:lnTo>
                <a:lnTo>
                  <a:pt x="4606" y="378"/>
                </a:lnTo>
                <a:lnTo>
                  <a:pt x="4602" y="387"/>
                </a:lnTo>
                <a:lnTo>
                  <a:pt x="4602" y="394"/>
                </a:lnTo>
                <a:moveTo>
                  <a:pt x="4609" y="363"/>
                </a:moveTo>
                <a:lnTo>
                  <a:pt x="4628" y="361"/>
                </a:lnTo>
                <a:lnTo>
                  <a:pt x="4630" y="361"/>
                </a:lnTo>
                <a:lnTo>
                  <a:pt x="4645" y="358"/>
                </a:lnTo>
                <a:lnTo>
                  <a:pt x="4647" y="356"/>
                </a:lnTo>
                <a:lnTo>
                  <a:pt x="4645" y="351"/>
                </a:lnTo>
                <a:lnTo>
                  <a:pt x="4645" y="373"/>
                </a:lnTo>
                <a:lnTo>
                  <a:pt x="4642" y="394"/>
                </a:lnTo>
                <a:lnTo>
                  <a:pt x="4640" y="416"/>
                </a:lnTo>
                <a:lnTo>
                  <a:pt x="4638" y="435"/>
                </a:lnTo>
                <a:lnTo>
                  <a:pt x="4635" y="447"/>
                </a:lnTo>
                <a:lnTo>
                  <a:pt x="4630" y="457"/>
                </a:lnTo>
                <a:lnTo>
                  <a:pt x="4616" y="435"/>
                </a:lnTo>
                <a:lnTo>
                  <a:pt x="4630" y="457"/>
                </a:lnTo>
                <a:moveTo>
                  <a:pt x="4611" y="382"/>
                </a:moveTo>
                <a:lnTo>
                  <a:pt x="4621" y="399"/>
                </a:lnTo>
                <a:lnTo>
                  <a:pt x="4623" y="404"/>
                </a:lnTo>
                <a:lnTo>
                  <a:pt x="4623" y="409"/>
                </a:lnTo>
                <a:moveTo>
                  <a:pt x="4693" y="315"/>
                </a:moveTo>
                <a:lnTo>
                  <a:pt x="4698" y="320"/>
                </a:lnTo>
                <a:lnTo>
                  <a:pt x="4695" y="318"/>
                </a:lnTo>
                <a:lnTo>
                  <a:pt x="4693" y="457"/>
                </a:lnTo>
                <a:lnTo>
                  <a:pt x="4693" y="435"/>
                </a:lnTo>
                <a:moveTo>
                  <a:pt x="4695" y="375"/>
                </a:moveTo>
                <a:lnTo>
                  <a:pt x="4702" y="387"/>
                </a:lnTo>
                <a:lnTo>
                  <a:pt x="4707" y="392"/>
                </a:lnTo>
                <a:moveTo>
                  <a:pt x="4693" y="366"/>
                </a:moveTo>
                <a:lnTo>
                  <a:pt x="4688" y="385"/>
                </a:lnTo>
                <a:lnTo>
                  <a:pt x="4681" y="397"/>
                </a:lnTo>
                <a:lnTo>
                  <a:pt x="4678" y="406"/>
                </a:lnTo>
                <a:lnTo>
                  <a:pt x="4674" y="414"/>
                </a:lnTo>
                <a:lnTo>
                  <a:pt x="4669" y="421"/>
                </a:lnTo>
                <a:moveTo>
                  <a:pt x="4671" y="366"/>
                </a:moveTo>
                <a:lnTo>
                  <a:pt x="4707" y="361"/>
                </a:lnTo>
                <a:moveTo>
                  <a:pt x="4710" y="351"/>
                </a:moveTo>
                <a:lnTo>
                  <a:pt x="4731" y="346"/>
                </a:lnTo>
                <a:lnTo>
                  <a:pt x="4729" y="344"/>
                </a:lnTo>
                <a:lnTo>
                  <a:pt x="4726" y="358"/>
                </a:lnTo>
                <a:lnTo>
                  <a:pt x="4724" y="375"/>
                </a:lnTo>
                <a:lnTo>
                  <a:pt x="4722" y="385"/>
                </a:lnTo>
                <a:lnTo>
                  <a:pt x="4717" y="397"/>
                </a:lnTo>
                <a:lnTo>
                  <a:pt x="4712" y="406"/>
                </a:lnTo>
                <a:lnTo>
                  <a:pt x="4707" y="416"/>
                </a:lnTo>
                <a:lnTo>
                  <a:pt x="4700" y="428"/>
                </a:lnTo>
                <a:moveTo>
                  <a:pt x="4712" y="368"/>
                </a:moveTo>
                <a:lnTo>
                  <a:pt x="4719" y="392"/>
                </a:lnTo>
                <a:lnTo>
                  <a:pt x="4724" y="404"/>
                </a:lnTo>
                <a:lnTo>
                  <a:pt x="4724" y="409"/>
                </a:lnTo>
                <a:lnTo>
                  <a:pt x="4726" y="418"/>
                </a:lnTo>
                <a:moveTo>
                  <a:pt x="4734" y="385"/>
                </a:moveTo>
                <a:lnTo>
                  <a:pt x="4736" y="397"/>
                </a:lnTo>
                <a:lnTo>
                  <a:pt x="4738" y="404"/>
                </a:lnTo>
                <a:moveTo>
                  <a:pt x="4731" y="375"/>
                </a:moveTo>
                <a:lnTo>
                  <a:pt x="4765" y="368"/>
                </a:lnTo>
                <a:lnTo>
                  <a:pt x="4762" y="366"/>
                </a:lnTo>
                <a:lnTo>
                  <a:pt x="4758" y="368"/>
                </a:lnTo>
                <a:moveTo>
                  <a:pt x="4746" y="315"/>
                </a:moveTo>
                <a:lnTo>
                  <a:pt x="4750" y="322"/>
                </a:lnTo>
                <a:lnTo>
                  <a:pt x="4748" y="320"/>
                </a:lnTo>
                <a:lnTo>
                  <a:pt x="4748" y="450"/>
                </a:lnTo>
                <a:lnTo>
                  <a:pt x="4746" y="454"/>
                </a:lnTo>
                <a:lnTo>
                  <a:pt x="4746" y="457"/>
                </a:lnTo>
                <a:lnTo>
                  <a:pt x="4731" y="438"/>
                </a:lnTo>
                <a:lnTo>
                  <a:pt x="4746" y="454"/>
                </a:lnTo>
                <a:moveTo>
                  <a:pt x="4796" y="330"/>
                </a:moveTo>
                <a:lnTo>
                  <a:pt x="4851" y="322"/>
                </a:lnTo>
                <a:lnTo>
                  <a:pt x="4844" y="322"/>
                </a:lnTo>
                <a:moveTo>
                  <a:pt x="4825" y="327"/>
                </a:moveTo>
                <a:lnTo>
                  <a:pt x="4825" y="450"/>
                </a:lnTo>
                <a:lnTo>
                  <a:pt x="4825" y="440"/>
                </a:lnTo>
                <a:lnTo>
                  <a:pt x="4825" y="430"/>
                </a:lnTo>
                <a:moveTo>
                  <a:pt x="4784" y="373"/>
                </a:moveTo>
                <a:lnTo>
                  <a:pt x="4870" y="363"/>
                </a:lnTo>
                <a:lnTo>
                  <a:pt x="4866" y="363"/>
                </a:lnTo>
                <a:lnTo>
                  <a:pt x="4861" y="366"/>
                </a:lnTo>
                <a:moveTo>
                  <a:pt x="4897" y="330"/>
                </a:moveTo>
                <a:lnTo>
                  <a:pt x="4906" y="344"/>
                </a:lnTo>
                <a:lnTo>
                  <a:pt x="4909" y="351"/>
                </a:lnTo>
                <a:moveTo>
                  <a:pt x="4887" y="378"/>
                </a:moveTo>
                <a:lnTo>
                  <a:pt x="4916" y="370"/>
                </a:lnTo>
                <a:lnTo>
                  <a:pt x="4914" y="368"/>
                </a:lnTo>
                <a:lnTo>
                  <a:pt x="4911" y="375"/>
                </a:lnTo>
                <a:lnTo>
                  <a:pt x="4906" y="387"/>
                </a:lnTo>
                <a:lnTo>
                  <a:pt x="4904" y="392"/>
                </a:lnTo>
                <a:lnTo>
                  <a:pt x="4906" y="397"/>
                </a:lnTo>
                <a:lnTo>
                  <a:pt x="4909" y="404"/>
                </a:lnTo>
                <a:lnTo>
                  <a:pt x="4909" y="411"/>
                </a:lnTo>
                <a:lnTo>
                  <a:pt x="4906" y="423"/>
                </a:lnTo>
                <a:lnTo>
                  <a:pt x="4904" y="430"/>
                </a:lnTo>
                <a:moveTo>
                  <a:pt x="4887" y="430"/>
                </a:moveTo>
                <a:lnTo>
                  <a:pt x="4894" y="428"/>
                </a:lnTo>
                <a:lnTo>
                  <a:pt x="4902" y="430"/>
                </a:lnTo>
                <a:lnTo>
                  <a:pt x="4914" y="433"/>
                </a:lnTo>
                <a:lnTo>
                  <a:pt x="4923" y="435"/>
                </a:lnTo>
                <a:lnTo>
                  <a:pt x="4940" y="442"/>
                </a:lnTo>
                <a:lnTo>
                  <a:pt x="4954" y="450"/>
                </a:lnTo>
                <a:lnTo>
                  <a:pt x="4966" y="454"/>
                </a:lnTo>
                <a:lnTo>
                  <a:pt x="4986" y="447"/>
                </a:lnTo>
                <a:lnTo>
                  <a:pt x="4966" y="452"/>
                </a:lnTo>
                <a:lnTo>
                  <a:pt x="4957" y="450"/>
                </a:lnTo>
                <a:moveTo>
                  <a:pt x="4926" y="325"/>
                </a:moveTo>
                <a:lnTo>
                  <a:pt x="4964" y="320"/>
                </a:lnTo>
                <a:lnTo>
                  <a:pt x="4964" y="318"/>
                </a:lnTo>
                <a:lnTo>
                  <a:pt x="4947" y="344"/>
                </a:lnTo>
                <a:lnTo>
                  <a:pt x="4938" y="337"/>
                </a:lnTo>
                <a:lnTo>
                  <a:pt x="4950" y="346"/>
                </a:lnTo>
                <a:lnTo>
                  <a:pt x="4952" y="351"/>
                </a:lnTo>
                <a:moveTo>
                  <a:pt x="4923" y="346"/>
                </a:moveTo>
                <a:lnTo>
                  <a:pt x="4926" y="358"/>
                </a:lnTo>
                <a:lnTo>
                  <a:pt x="4926" y="426"/>
                </a:lnTo>
                <a:lnTo>
                  <a:pt x="4926" y="418"/>
                </a:lnTo>
                <a:lnTo>
                  <a:pt x="4926" y="406"/>
                </a:lnTo>
                <a:moveTo>
                  <a:pt x="4926" y="358"/>
                </a:moveTo>
                <a:lnTo>
                  <a:pt x="4942" y="356"/>
                </a:lnTo>
                <a:lnTo>
                  <a:pt x="4957" y="354"/>
                </a:lnTo>
                <a:lnTo>
                  <a:pt x="4974" y="351"/>
                </a:lnTo>
                <a:lnTo>
                  <a:pt x="4971" y="346"/>
                </a:lnTo>
                <a:lnTo>
                  <a:pt x="4969" y="382"/>
                </a:lnTo>
                <a:lnTo>
                  <a:pt x="4969" y="423"/>
                </a:lnTo>
                <a:lnTo>
                  <a:pt x="4966" y="430"/>
                </a:lnTo>
                <a:lnTo>
                  <a:pt x="4957" y="418"/>
                </a:lnTo>
                <a:moveTo>
                  <a:pt x="4947" y="356"/>
                </a:moveTo>
                <a:lnTo>
                  <a:pt x="4947" y="428"/>
                </a:lnTo>
                <a:lnTo>
                  <a:pt x="4945" y="421"/>
                </a:lnTo>
                <a:lnTo>
                  <a:pt x="4947" y="406"/>
                </a:lnTo>
                <a:moveTo>
                  <a:pt x="4933" y="378"/>
                </a:moveTo>
                <a:lnTo>
                  <a:pt x="4962" y="373"/>
                </a:lnTo>
                <a:moveTo>
                  <a:pt x="4933" y="399"/>
                </a:moveTo>
                <a:lnTo>
                  <a:pt x="4964" y="392"/>
                </a:lnTo>
                <a:moveTo>
                  <a:pt x="5010" y="349"/>
                </a:moveTo>
                <a:lnTo>
                  <a:pt x="5086" y="337"/>
                </a:lnTo>
                <a:lnTo>
                  <a:pt x="5082" y="337"/>
                </a:lnTo>
                <a:lnTo>
                  <a:pt x="5074" y="339"/>
                </a:lnTo>
                <a:moveTo>
                  <a:pt x="5046" y="318"/>
                </a:moveTo>
                <a:lnTo>
                  <a:pt x="5048" y="325"/>
                </a:lnTo>
                <a:lnTo>
                  <a:pt x="5043" y="356"/>
                </a:lnTo>
                <a:lnTo>
                  <a:pt x="5041" y="368"/>
                </a:lnTo>
                <a:moveTo>
                  <a:pt x="5024" y="366"/>
                </a:moveTo>
                <a:lnTo>
                  <a:pt x="5026" y="373"/>
                </a:lnTo>
                <a:lnTo>
                  <a:pt x="5026" y="450"/>
                </a:lnTo>
                <a:moveTo>
                  <a:pt x="5029" y="426"/>
                </a:moveTo>
                <a:lnTo>
                  <a:pt x="5055" y="423"/>
                </a:lnTo>
                <a:moveTo>
                  <a:pt x="5029" y="409"/>
                </a:moveTo>
                <a:lnTo>
                  <a:pt x="5055" y="402"/>
                </a:lnTo>
                <a:moveTo>
                  <a:pt x="5026" y="390"/>
                </a:moveTo>
                <a:lnTo>
                  <a:pt x="5055" y="385"/>
                </a:lnTo>
                <a:moveTo>
                  <a:pt x="5026" y="370"/>
                </a:moveTo>
                <a:lnTo>
                  <a:pt x="5070" y="363"/>
                </a:lnTo>
                <a:lnTo>
                  <a:pt x="5067" y="361"/>
                </a:lnTo>
                <a:lnTo>
                  <a:pt x="5065" y="426"/>
                </a:lnTo>
                <a:lnTo>
                  <a:pt x="5062" y="445"/>
                </a:lnTo>
                <a:moveTo>
                  <a:pt x="5002" y="452"/>
                </a:moveTo>
                <a:lnTo>
                  <a:pt x="5029" y="450"/>
                </a:lnTo>
                <a:lnTo>
                  <a:pt x="5089" y="442"/>
                </a:lnTo>
                <a:lnTo>
                  <a:pt x="5084" y="442"/>
                </a:lnTo>
                <a:lnTo>
                  <a:pt x="5077" y="445"/>
                </a:lnTo>
                <a:moveTo>
                  <a:pt x="5110" y="442"/>
                </a:moveTo>
                <a:lnTo>
                  <a:pt x="5106" y="447"/>
                </a:lnTo>
                <a:lnTo>
                  <a:pt x="5101" y="442"/>
                </a:lnTo>
                <a:lnTo>
                  <a:pt x="5106" y="438"/>
                </a:lnTo>
                <a:lnTo>
                  <a:pt x="5110" y="442"/>
                </a:lnTo>
                <a:lnTo>
                  <a:pt x="5110" y="454"/>
                </a:lnTo>
                <a:lnTo>
                  <a:pt x="5106" y="464"/>
                </a:lnTo>
                <a:lnTo>
                  <a:pt x="5101" y="471"/>
                </a:lnTo>
                <a:moveTo>
                  <a:pt x="3" y="44"/>
                </a:moveTo>
                <a:lnTo>
                  <a:pt x="3" y="39"/>
                </a:lnTo>
                <a:lnTo>
                  <a:pt x="8" y="27"/>
                </a:lnTo>
                <a:lnTo>
                  <a:pt x="13" y="22"/>
                </a:lnTo>
                <a:lnTo>
                  <a:pt x="20" y="18"/>
                </a:lnTo>
                <a:lnTo>
                  <a:pt x="37" y="18"/>
                </a:lnTo>
                <a:lnTo>
                  <a:pt x="46" y="22"/>
                </a:lnTo>
                <a:lnTo>
                  <a:pt x="51" y="27"/>
                </a:lnTo>
                <a:lnTo>
                  <a:pt x="56" y="39"/>
                </a:lnTo>
                <a:lnTo>
                  <a:pt x="56" y="51"/>
                </a:lnTo>
                <a:lnTo>
                  <a:pt x="51" y="61"/>
                </a:lnTo>
                <a:lnTo>
                  <a:pt x="42" y="80"/>
                </a:lnTo>
                <a:lnTo>
                  <a:pt x="1" y="135"/>
                </a:lnTo>
                <a:lnTo>
                  <a:pt x="58" y="135"/>
                </a:lnTo>
                <a:moveTo>
                  <a:pt x="102" y="104"/>
                </a:moveTo>
                <a:lnTo>
                  <a:pt x="109" y="106"/>
                </a:lnTo>
                <a:lnTo>
                  <a:pt x="114" y="106"/>
                </a:lnTo>
                <a:lnTo>
                  <a:pt x="118" y="109"/>
                </a:lnTo>
                <a:lnTo>
                  <a:pt x="121" y="111"/>
                </a:lnTo>
                <a:lnTo>
                  <a:pt x="123" y="114"/>
                </a:lnTo>
                <a:lnTo>
                  <a:pt x="123" y="118"/>
                </a:lnTo>
                <a:lnTo>
                  <a:pt x="121" y="123"/>
                </a:lnTo>
                <a:lnTo>
                  <a:pt x="121" y="126"/>
                </a:lnTo>
                <a:lnTo>
                  <a:pt x="118" y="126"/>
                </a:lnTo>
                <a:lnTo>
                  <a:pt x="114" y="126"/>
                </a:lnTo>
                <a:lnTo>
                  <a:pt x="114" y="123"/>
                </a:lnTo>
                <a:lnTo>
                  <a:pt x="114" y="116"/>
                </a:lnTo>
                <a:lnTo>
                  <a:pt x="111" y="114"/>
                </a:lnTo>
                <a:lnTo>
                  <a:pt x="109" y="109"/>
                </a:lnTo>
                <a:lnTo>
                  <a:pt x="104" y="106"/>
                </a:lnTo>
                <a:lnTo>
                  <a:pt x="99" y="104"/>
                </a:lnTo>
                <a:moveTo>
                  <a:pt x="123" y="114"/>
                </a:moveTo>
                <a:lnTo>
                  <a:pt x="123" y="121"/>
                </a:lnTo>
                <a:moveTo>
                  <a:pt x="121" y="123"/>
                </a:moveTo>
                <a:lnTo>
                  <a:pt x="121" y="111"/>
                </a:lnTo>
                <a:moveTo>
                  <a:pt x="118" y="109"/>
                </a:moveTo>
                <a:lnTo>
                  <a:pt x="118" y="126"/>
                </a:lnTo>
                <a:lnTo>
                  <a:pt x="118" y="109"/>
                </a:lnTo>
                <a:close/>
                <a:moveTo>
                  <a:pt x="116" y="109"/>
                </a:moveTo>
                <a:lnTo>
                  <a:pt x="116" y="126"/>
                </a:lnTo>
                <a:moveTo>
                  <a:pt x="114" y="123"/>
                </a:moveTo>
                <a:lnTo>
                  <a:pt x="114" y="106"/>
                </a:lnTo>
                <a:moveTo>
                  <a:pt x="111" y="114"/>
                </a:moveTo>
                <a:lnTo>
                  <a:pt x="111" y="106"/>
                </a:lnTo>
                <a:lnTo>
                  <a:pt x="111" y="111"/>
                </a:lnTo>
                <a:moveTo>
                  <a:pt x="109" y="106"/>
                </a:moveTo>
                <a:lnTo>
                  <a:pt x="109" y="109"/>
                </a:lnTo>
                <a:moveTo>
                  <a:pt x="106" y="106"/>
                </a:moveTo>
                <a:lnTo>
                  <a:pt x="106" y="104"/>
                </a:lnTo>
                <a:moveTo>
                  <a:pt x="104" y="106"/>
                </a:moveTo>
                <a:lnTo>
                  <a:pt x="109" y="106"/>
                </a:lnTo>
                <a:moveTo>
                  <a:pt x="114" y="106"/>
                </a:moveTo>
                <a:lnTo>
                  <a:pt x="106" y="106"/>
                </a:lnTo>
                <a:moveTo>
                  <a:pt x="109" y="109"/>
                </a:moveTo>
                <a:lnTo>
                  <a:pt x="118" y="109"/>
                </a:lnTo>
                <a:lnTo>
                  <a:pt x="109" y="109"/>
                </a:lnTo>
                <a:close/>
                <a:moveTo>
                  <a:pt x="111" y="111"/>
                </a:moveTo>
                <a:lnTo>
                  <a:pt x="121" y="111"/>
                </a:lnTo>
                <a:moveTo>
                  <a:pt x="123" y="114"/>
                </a:moveTo>
                <a:lnTo>
                  <a:pt x="111" y="114"/>
                </a:lnTo>
                <a:moveTo>
                  <a:pt x="114" y="116"/>
                </a:moveTo>
                <a:lnTo>
                  <a:pt x="123" y="116"/>
                </a:lnTo>
                <a:moveTo>
                  <a:pt x="123" y="118"/>
                </a:moveTo>
                <a:lnTo>
                  <a:pt x="114" y="118"/>
                </a:lnTo>
                <a:moveTo>
                  <a:pt x="114" y="121"/>
                </a:moveTo>
                <a:lnTo>
                  <a:pt x="123" y="121"/>
                </a:lnTo>
                <a:moveTo>
                  <a:pt x="121" y="123"/>
                </a:moveTo>
                <a:lnTo>
                  <a:pt x="114" y="123"/>
                </a:lnTo>
                <a:moveTo>
                  <a:pt x="114" y="126"/>
                </a:moveTo>
                <a:lnTo>
                  <a:pt x="121" y="126"/>
                </a:lnTo>
                <a:moveTo>
                  <a:pt x="207" y="51"/>
                </a:moveTo>
                <a:lnTo>
                  <a:pt x="294" y="39"/>
                </a:lnTo>
                <a:lnTo>
                  <a:pt x="289" y="39"/>
                </a:lnTo>
                <a:lnTo>
                  <a:pt x="279" y="42"/>
                </a:lnTo>
                <a:moveTo>
                  <a:pt x="250" y="1"/>
                </a:moveTo>
                <a:lnTo>
                  <a:pt x="250" y="147"/>
                </a:lnTo>
                <a:lnTo>
                  <a:pt x="250" y="140"/>
                </a:lnTo>
                <a:lnTo>
                  <a:pt x="250" y="126"/>
                </a:lnTo>
                <a:moveTo>
                  <a:pt x="229" y="109"/>
                </a:moveTo>
                <a:lnTo>
                  <a:pt x="272" y="104"/>
                </a:lnTo>
                <a:lnTo>
                  <a:pt x="267" y="102"/>
                </a:lnTo>
                <a:lnTo>
                  <a:pt x="260" y="104"/>
                </a:lnTo>
                <a:moveTo>
                  <a:pt x="248" y="46"/>
                </a:moveTo>
                <a:lnTo>
                  <a:pt x="238" y="68"/>
                </a:lnTo>
                <a:lnTo>
                  <a:pt x="229" y="85"/>
                </a:lnTo>
                <a:lnTo>
                  <a:pt x="219" y="99"/>
                </a:lnTo>
                <a:lnTo>
                  <a:pt x="207" y="111"/>
                </a:lnTo>
                <a:lnTo>
                  <a:pt x="198" y="121"/>
                </a:lnTo>
                <a:moveTo>
                  <a:pt x="255" y="49"/>
                </a:moveTo>
                <a:lnTo>
                  <a:pt x="282" y="106"/>
                </a:lnTo>
                <a:lnTo>
                  <a:pt x="301" y="106"/>
                </a:lnTo>
                <a:lnTo>
                  <a:pt x="282" y="104"/>
                </a:lnTo>
                <a:lnTo>
                  <a:pt x="277" y="99"/>
                </a:lnTo>
                <a:moveTo>
                  <a:pt x="325" y="39"/>
                </a:moveTo>
                <a:lnTo>
                  <a:pt x="390" y="27"/>
                </a:lnTo>
                <a:lnTo>
                  <a:pt x="387" y="27"/>
                </a:lnTo>
                <a:lnTo>
                  <a:pt x="382" y="30"/>
                </a:lnTo>
                <a:moveTo>
                  <a:pt x="358" y="37"/>
                </a:moveTo>
                <a:lnTo>
                  <a:pt x="358" y="118"/>
                </a:lnTo>
                <a:moveTo>
                  <a:pt x="315" y="123"/>
                </a:moveTo>
                <a:lnTo>
                  <a:pt x="402" y="114"/>
                </a:lnTo>
                <a:lnTo>
                  <a:pt x="399" y="111"/>
                </a:lnTo>
                <a:lnTo>
                  <a:pt x="392" y="116"/>
                </a:lnTo>
                <a:moveTo>
                  <a:pt x="462" y="6"/>
                </a:moveTo>
                <a:lnTo>
                  <a:pt x="454" y="10"/>
                </a:lnTo>
                <a:lnTo>
                  <a:pt x="445" y="20"/>
                </a:lnTo>
                <a:lnTo>
                  <a:pt x="433" y="25"/>
                </a:lnTo>
                <a:lnTo>
                  <a:pt x="430" y="27"/>
                </a:lnTo>
                <a:moveTo>
                  <a:pt x="450" y="15"/>
                </a:moveTo>
                <a:lnTo>
                  <a:pt x="450" y="140"/>
                </a:lnTo>
                <a:lnTo>
                  <a:pt x="447" y="130"/>
                </a:lnTo>
                <a:lnTo>
                  <a:pt x="450" y="118"/>
                </a:lnTo>
                <a:moveTo>
                  <a:pt x="466" y="42"/>
                </a:moveTo>
                <a:lnTo>
                  <a:pt x="426" y="54"/>
                </a:lnTo>
                <a:moveTo>
                  <a:pt x="447" y="51"/>
                </a:moveTo>
                <a:lnTo>
                  <a:pt x="438" y="73"/>
                </a:lnTo>
                <a:lnTo>
                  <a:pt x="430" y="87"/>
                </a:lnTo>
                <a:lnTo>
                  <a:pt x="421" y="99"/>
                </a:lnTo>
                <a:moveTo>
                  <a:pt x="452" y="58"/>
                </a:moveTo>
                <a:lnTo>
                  <a:pt x="462" y="68"/>
                </a:lnTo>
                <a:lnTo>
                  <a:pt x="464" y="70"/>
                </a:lnTo>
                <a:moveTo>
                  <a:pt x="474" y="8"/>
                </a:moveTo>
                <a:lnTo>
                  <a:pt x="474" y="20"/>
                </a:lnTo>
                <a:lnTo>
                  <a:pt x="476" y="39"/>
                </a:lnTo>
                <a:lnTo>
                  <a:pt x="476" y="56"/>
                </a:lnTo>
                <a:moveTo>
                  <a:pt x="476" y="51"/>
                </a:moveTo>
                <a:lnTo>
                  <a:pt x="502" y="44"/>
                </a:lnTo>
                <a:lnTo>
                  <a:pt x="500" y="46"/>
                </a:lnTo>
                <a:lnTo>
                  <a:pt x="505" y="10"/>
                </a:lnTo>
                <a:lnTo>
                  <a:pt x="505" y="15"/>
                </a:lnTo>
                <a:lnTo>
                  <a:pt x="476" y="20"/>
                </a:lnTo>
                <a:moveTo>
                  <a:pt x="469" y="75"/>
                </a:moveTo>
                <a:lnTo>
                  <a:pt x="507" y="68"/>
                </a:lnTo>
                <a:moveTo>
                  <a:pt x="486" y="73"/>
                </a:moveTo>
                <a:lnTo>
                  <a:pt x="486" y="126"/>
                </a:lnTo>
                <a:moveTo>
                  <a:pt x="502" y="94"/>
                </a:moveTo>
                <a:lnTo>
                  <a:pt x="471" y="99"/>
                </a:lnTo>
                <a:moveTo>
                  <a:pt x="459" y="130"/>
                </a:moveTo>
                <a:lnTo>
                  <a:pt x="514" y="123"/>
                </a:lnTo>
                <a:lnTo>
                  <a:pt x="512" y="121"/>
                </a:lnTo>
                <a:lnTo>
                  <a:pt x="502" y="123"/>
                </a:lnTo>
                <a:moveTo>
                  <a:pt x="543" y="18"/>
                </a:moveTo>
                <a:lnTo>
                  <a:pt x="550" y="30"/>
                </a:lnTo>
                <a:lnTo>
                  <a:pt x="553" y="39"/>
                </a:lnTo>
                <a:moveTo>
                  <a:pt x="538" y="49"/>
                </a:moveTo>
                <a:lnTo>
                  <a:pt x="584" y="39"/>
                </a:lnTo>
                <a:moveTo>
                  <a:pt x="579" y="10"/>
                </a:moveTo>
                <a:lnTo>
                  <a:pt x="579" y="15"/>
                </a:lnTo>
                <a:lnTo>
                  <a:pt x="572" y="42"/>
                </a:lnTo>
                <a:moveTo>
                  <a:pt x="560" y="3"/>
                </a:moveTo>
                <a:lnTo>
                  <a:pt x="562" y="10"/>
                </a:lnTo>
                <a:lnTo>
                  <a:pt x="562" y="73"/>
                </a:lnTo>
                <a:lnTo>
                  <a:pt x="560" y="66"/>
                </a:lnTo>
                <a:lnTo>
                  <a:pt x="562" y="58"/>
                </a:lnTo>
                <a:moveTo>
                  <a:pt x="562" y="49"/>
                </a:moveTo>
                <a:lnTo>
                  <a:pt x="555" y="61"/>
                </a:lnTo>
                <a:lnTo>
                  <a:pt x="546" y="73"/>
                </a:lnTo>
                <a:lnTo>
                  <a:pt x="538" y="82"/>
                </a:lnTo>
                <a:lnTo>
                  <a:pt x="531" y="90"/>
                </a:lnTo>
                <a:moveTo>
                  <a:pt x="562" y="51"/>
                </a:moveTo>
                <a:lnTo>
                  <a:pt x="574" y="58"/>
                </a:lnTo>
                <a:lnTo>
                  <a:pt x="579" y="63"/>
                </a:lnTo>
                <a:moveTo>
                  <a:pt x="560" y="80"/>
                </a:moveTo>
                <a:lnTo>
                  <a:pt x="550" y="114"/>
                </a:lnTo>
                <a:lnTo>
                  <a:pt x="558" y="116"/>
                </a:lnTo>
                <a:lnTo>
                  <a:pt x="565" y="118"/>
                </a:lnTo>
                <a:lnTo>
                  <a:pt x="570" y="121"/>
                </a:lnTo>
                <a:lnTo>
                  <a:pt x="579" y="126"/>
                </a:lnTo>
                <a:moveTo>
                  <a:pt x="538" y="99"/>
                </a:moveTo>
                <a:lnTo>
                  <a:pt x="574" y="92"/>
                </a:lnTo>
                <a:lnTo>
                  <a:pt x="577" y="82"/>
                </a:lnTo>
                <a:lnTo>
                  <a:pt x="577" y="87"/>
                </a:lnTo>
                <a:lnTo>
                  <a:pt x="572" y="99"/>
                </a:lnTo>
                <a:lnTo>
                  <a:pt x="565" y="116"/>
                </a:lnTo>
                <a:lnTo>
                  <a:pt x="560" y="128"/>
                </a:lnTo>
                <a:lnTo>
                  <a:pt x="553" y="133"/>
                </a:lnTo>
                <a:lnTo>
                  <a:pt x="546" y="140"/>
                </a:lnTo>
                <a:lnTo>
                  <a:pt x="543" y="145"/>
                </a:lnTo>
                <a:moveTo>
                  <a:pt x="596" y="1"/>
                </a:moveTo>
                <a:lnTo>
                  <a:pt x="596" y="20"/>
                </a:lnTo>
                <a:lnTo>
                  <a:pt x="594" y="37"/>
                </a:lnTo>
                <a:lnTo>
                  <a:pt x="591" y="54"/>
                </a:lnTo>
                <a:lnTo>
                  <a:pt x="586" y="68"/>
                </a:lnTo>
                <a:lnTo>
                  <a:pt x="584" y="80"/>
                </a:lnTo>
                <a:lnTo>
                  <a:pt x="582" y="82"/>
                </a:lnTo>
                <a:moveTo>
                  <a:pt x="589" y="68"/>
                </a:moveTo>
                <a:lnTo>
                  <a:pt x="591" y="70"/>
                </a:lnTo>
                <a:lnTo>
                  <a:pt x="601" y="102"/>
                </a:lnTo>
                <a:lnTo>
                  <a:pt x="606" y="118"/>
                </a:lnTo>
                <a:lnTo>
                  <a:pt x="613" y="133"/>
                </a:lnTo>
                <a:lnTo>
                  <a:pt x="613" y="138"/>
                </a:lnTo>
                <a:lnTo>
                  <a:pt x="627" y="135"/>
                </a:lnTo>
                <a:lnTo>
                  <a:pt x="613" y="135"/>
                </a:lnTo>
                <a:lnTo>
                  <a:pt x="610" y="128"/>
                </a:lnTo>
                <a:moveTo>
                  <a:pt x="591" y="54"/>
                </a:moveTo>
                <a:lnTo>
                  <a:pt x="622" y="46"/>
                </a:lnTo>
                <a:moveTo>
                  <a:pt x="608" y="54"/>
                </a:moveTo>
                <a:lnTo>
                  <a:pt x="606" y="73"/>
                </a:lnTo>
                <a:lnTo>
                  <a:pt x="603" y="87"/>
                </a:lnTo>
                <a:lnTo>
                  <a:pt x="601" y="99"/>
                </a:lnTo>
                <a:lnTo>
                  <a:pt x="598" y="109"/>
                </a:lnTo>
                <a:lnTo>
                  <a:pt x="591" y="123"/>
                </a:lnTo>
                <a:lnTo>
                  <a:pt x="584" y="133"/>
                </a:lnTo>
                <a:lnTo>
                  <a:pt x="577" y="142"/>
                </a:lnTo>
                <a:lnTo>
                  <a:pt x="572" y="147"/>
                </a:lnTo>
                <a:moveTo>
                  <a:pt x="666" y="3"/>
                </a:moveTo>
                <a:lnTo>
                  <a:pt x="668" y="13"/>
                </a:lnTo>
                <a:lnTo>
                  <a:pt x="668" y="49"/>
                </a:lnTo>
                <a:lnTo>
                  <a:pt x="666" y="44"/>
                </a:lnTo>
                <a:lnTo>
                  <a:pt x="714" y="39"/>
                </a:lnTo>
                <a:lnTo>
                  <a:pt x="711" y="39"/>
                </a:lnTo>
                <a:lnTo>
                  <a:pt x="714" y="3"/>
                </a:lnTo>
                <a:lnTo>
                  <a:pt x="716" y="6"/>
                </a:lnTo>
                <a:lnTo>
                  <a:pt x="668" y="13"/>
                </a:lnTo>
                <a:moveTo>
                  <a:pt x="668" y="30"/>
                </a:moveTo>
                <a:lnTo>
                  <a:pt x="702" y="22"/>
                </a:lnTo>
                <a:moveTo>
                  <a:pt x="642" y="63"/>
                </a:moveTo>
                <a:lnTo>
                  <a:pt x="673" y="58"/>
                </a:lnTo>
                <a:lnTo>
                  <a:pt x="735" y="51"/>
                </a:lnTo>
                <a:moveTo>
                  <a:pt x="663" y="68"/>
                </a:moveTo>
                <a:lnTo>
                  <a:pt x="666" y="78"/>
                </a:lnTo>
                <a:lnTo>
                  <a:pt x="666" y="111"/>
                </a:lnTo>
                <a:lnTo>
                  <a:pt x="663" y="106"/>
                </a:lnTo>
                <a:lnTo>
                  <a:pt x="692" y="104"/>
                </a:lnTo>
                <a:lnTo>
                  <a:pt x="716" y="102"/>
                </a:lnTo>
                <a:lnTo>
                  <a:pt x="711" y="102"/>
                </a:lnTo>
                <a:lnTo>
                  <a:pt x="716" y="66"/>
                </a:lnTo>
                <a:lnTo>
                  <a:pt x="718" y="68"/>
                </a:lnTo>
                <a:lnTo>
                  <a:pt x="690" y="73"/>
                </a:lnTo>
                <a:lnTo>
                  <a:pt x="666" y="75"/>
                </a:lnTo>
                <a:moveTo>
                  <a:pt x="675" y="90"/>
                </a:moveTo>
                <a:lnTo>
                  <a:pt x="704" y="87"/>
                </a:lnTo>
                <a:moveTo>
                  <a:pt x="690" y="73"/>
                </a:moveTo>
                <a:lnTo>
                  <a:pt x="690" y="140"/>
                </a:lnTo>
                <a:moveTo>
                  <a:pt x="663" y="123"/>
                </a:moveTo>
                <a:lnTo>
                  <a:pt x="718" y="118"/>
                </a:lnTo>
                <a:moveTo>
                  <a:pt x="649" y="145"/>
                </a:moveTo>
                <a:lnTo>
                  <a:pt x="690" y="140"/>
                </a:lnTo>
                <a:lnTo>
                  <a:pt x="709" y="138"/>
                </a:lnTo>
                <a:lnTo>
                  <a:pt x="730" y="138"/>
                </a:lnTo>
                <a:lnTo>
                  <a:pt x="728" y="135"/>
                </a:lnTo>
                <a:lnTo>
                  <a:pt x="714" y="138"/>
                </a:lnTo>
                <a:moveTo>
                  <a:pt x="800" y="3"/>
                </a:moveTo>
                <a:lnTo>
                  <a:pt x="800" y="68"/>
                </a:lnTo>
                <a:moveTo>
                  <a:pt x="795" y="70"/>
                </a:moveTo>
                <a:lnTo>
                  <a:pt x="790" y="80"/>
                </a:lnTo>
                <a:lnTo>
                  <a:pt x="783" y="92"/>
                </a:lnTo>
                <a:lnTo>
                  <a:pt x="781" y="94"/>
                </a:lnTo>
                <a:lnTo>
                  <a:pt x="776" y="99"/>
                </a:lnTo>
                <a:lnTo>
                  <a:pt x="771" y="104"/>
                </a:lnTo>
                <a:lnTo>
                  <a:pt x="762" y="111"/>
                </a:lnTo>
                <a:lnTo>
                  <a:pt x="757" y="118"/>
                </a:lnTo>
                <a:lnTo>
                  <a:pt x="752" y="123"/>
                </a:lnTo>
                <a:moveTo>
                  <a:pt x="786" y="90"/>
                </a:moveTo>
                <a:lnTo>
                  <a:pt x="786" y="138"/>
                </a:lnTo>
                <a:lnTo>
                  <a:pt x="783" y="142"/>
                </a:lnTo>
                <a:lnTo>
                  <a:pt x="805" y="116"/>
                </a:lnTo>
                <a:moveTo>
                  <a:pt x="798" y="73"/>
                </a:moveTo>
                <a:lnTo>
                  <a:pt x="826" y="128"/>
                </a:lnTo>
                <a:lnTo>
                  <a:pt x="843" y="128"/>
                </a:lnTo>
                <a:lnTo>
                  <a:pt x="826" y="126"/>
                </a:lnTo>
                <a:lnTo>
                  <a:pt x="822" y="118"/>
                </a:lnTo>
                <a:moveTo>
                  <a:pt x="829" y="78"/>
                </a:moveTo>
                <a:lnTo>
                  <a:pt x="826" y="82"/>
                </a:lnTo>
                <a:lnTo>
                  <a:pt x="812" y="99"/>
                </a:lnTo>
                <a:moveTo>
                  <a:pt x="771" y="32"/>
                </a:moveTo>
                <a:lnTo>
                  <a:pt x="834" y="25"/>
                </a:lnTo>
                <a:moveTo>
                  <a:pt x="778" y="51"/>
                </a:moveTo>
                <a:lnTo>
                  <a:pt x="826" y="44"/>
                </a:lnTo>
                <a:moveTo>
                  <a:pt x="757" y="70"/>
                </a:moveTo>
                <a:lnTo>
                  <a:pt x="843" y="66"/>
                </a:lnTo>
                <a:lnTo>
                  <a:pt x="841" y="63"/>
                </a:lnTo>
                <a:lnTo>
                  <a:pt x="836" y="66"/>
                </a:lnTo>
                <a:moveTo>
                  <a:pt x="898" y="42"/>
                </a:moveTo>
                <a:lnTo>
                  <a:pt x="898" y="37"/>
                </a:lnTo>
                <a:lnTo>
                  <a:pt x="886" y="18"/>
                </a:lnTo>
                <a:moveTo>
                  <a:pt x="915" y="82"/>
                </a:moveTo>
                <a:lnTo>
                  <a:pt x="920" y="90"/>
                </a:lnTo>
                <a:lnTo>
                  <a:pt x="925" y="99"/>
                </a:lnTo>
                <a:lnTo>
                  <a:pt x="925" y="104"/>
                </a:lnTo>
                <a:moveTo>
                  <a:pt x="918" y="123"/>
                </a:moveTo>
                <a:lnTo>
                  <a:pt x="932" y="142"/>
                </a:lnTo>
                <a:moveTo>
                  <a:pt x="922" y="1"/>
                </a:moveTo>
                <a:lnTo>
                  <a:pt x="922" y="8"/>
                </a:lnTo>
                <a:lnTo>
                  <a:pt x="918" y="30"/>
                </a:lnTo>
                <a:lnTo>
                  <a:pt x="915" y="42"/>
                </a:lnTo>
                <a:lnTo>
                  <a:pt x="913" y="61"/>
                </a:lnTo>
                <a:lnTo>
                  <a:pt x="908" y="78"/>
                </a:lnTo>
                <a:lnTo>
                  <a:pt x="903" y="92"/>
                </a:lnTo>
                <a:lnTo>
                  <a:pt x="898" y="104"/>
                </a:lnTo>
                <a:lnTo>
                  <a:pt x="891" y="116"/>
                </a:lnTo>
                <a:lnTo>
                  <a:pt x="884" y="128"/>
                </a:lnTo>
                <a:lnTo>
                  <a:pt x="877" y="135"/>
                </a:lnTo>
                <a:lnTo>
                  <a:pt x="870" y="145"/>
                </a:lnTo>
                <a:lnTo>
                  <a:pt x="865" y="147"/>
                </a:lnTo>
                <a:moveTo>
                  <a:pt x="915" y="121"/>
                </a:moveTo>
                <a:lnTo>
                  <a:pt x="930" y="142"/>
                </a:lnTo>
                <a:lnTo>
                  <a:pt x="932" y="145"/>
                </a:lnTo>
                <a:lnTo>
                  <a:pt x="939" y="126"/>
                </a:lnTo>
                <a:lnTo>
                  <a:pt x="942" y="104"/>
                </a:lnTo>
                <a:lnTo>
                  <a:pt x="946" y="82"/>
                </a:lnTo>
                <a:lnTo>
                  <a:pt x="949" y="58"/>
                </a:lnTo>
                <a:lnTo>
                  <a:pt x="951" y="44"/>
                </a:lnTo>
                <a:lnTo>
                  <a:pt x="951" y="49"/>
                </a:lnTo>
                <a:lnTo>
                  <a:pt x="874" y="63"/>
                </a:lnTo>
                <a:moveTo>
                  <a:pt x="980" y="25"/>
                </a:moveTo>
                <a:lnTo>
                  <a:pt x="1030" y="18"/>
                </a:lnTo>
                <a:lnTo>
                  <a:pt x="1028" y="15"/>
                </a:lnTo>
                <a:lnTo>
                  <a:pt x="1016" y="34"/>
                </a:lnTo>
                <a:lnTo>
                  <a:pt x="1006" y="56"/>
                </a:lnTo>
                <a:lnTo>
                  <a:pt x="992" y="82"/>
                </a:lnTo>
                <a:lnTo>
                  <a:pt x="987" y="94"/>
                </a:lnTo>
                <a:lnTo>
                  <a:pt x="985" y="104"/>
                </a:lnTo>
                <a:lnTo>
                  <a:pt x="985" y="111"/>
                </a:lnTo>
                <a:lnTo>
                  <a:pt x="987" y="118"/>
                </a:lnTo>
                <a:lnTo>
                  <a:pt x="987" y="123"/>
                </a:lnTo>
                <a:lnTo>
                  <a:pt x="992" y="126"/>
                </a:lnTo>
                <a:lnTo>
                  <a:pt x="994" y="128"/>
                </a:lnTo>
                <a:lnTo>
                  <a:pt x="1002" y="128"/>
                </a:lnTo>
                <a:lnTo>
                  <a:pt x="1009" y="130"/>
                </a:lnTo>
                <a:lnTo>
                  <a:pt x="1033" y="130"/>
                </a:lnTo>
                <a:lnTo>
                  <a:pt x="1040" y="128"/>
                </a:lnTo>
                <a:lnTo>
                  <a:pt x="1052" y="128"/>
                </a:lnTo>
                <a:lnTo>
                  <a:pt x="1057" y="126"/>
                </a:lnTo>
                <a:lnTo>
                  <a:pt x="1052" y="90"/>
                </a:lnTo>
                <a:lnTo>
                  <a:pt x="1054" y="126"/>
                </a:lnTo>
                <a:moveTo>
                  <a:pt x="1081" y="44"/>
                </a:moveTo>
                <a:lnTo>
                  <a:pt x="1088" y="58"/>
                </a:lnTo>
                <a:lnTo>
                  <a:pt x="1090" y="68"/>
                </a:lnTo>
                <a:moveTo>
                  <a:pt x="1114" y="42"/>
                </a:moveTo>
                <a:lnTo>
                  <a:pt x="1114" y="49"/>
                </a:lnTo>
                <a:lnTo>
                  <a:pt x="1112" y="49"/>
                </a:lnTo>
                <a:lnTo>
                  <a:pt x="1100" y="68"/>
                </a:lnTo>
                <a:moveTo>
                  <a:pt x="1098" y="90"/>
                </a:moveTo>
                <a:lnTo>
                  <a:pt x="1107" y="99"/>
                </a:lnTo>
                <a:lnTo>
                  <a:pt x="1110" y="104"/>
                </a:lnTo>
                <a:moveTo>
                  <a:pt x="1098" y="6"/>
                </a:moveTo>
                <a:lnTo>
                  <a:pt x="1102" y="10"/>
                </a:lnTo>
                <a:lnTo>
                  <a:pt x="1100" y="10"/>
                </a:lnTo>
                <a:lnTo>
                  <a:pt x="1100" y="37"/>
                </a:lnTo>
                <a:lnTo>
                  <a:pt x="1100" y="73"/>
                </a:lnTo>
                <a:lnTo>
                  <a:pt x="1098" y="85"/>
                </a:lnTo>
                <a:lnTo>
                  <a:pt x="1098" y="94"/>
                </a:lnTo>
                <a:lnTo>
                  <a:pt x="1095" y="104"/>
                </a:lnTo>
                <a:lnTo>
                  <a:pt x="1090" y="116"/>
                </a:lnTo>
                <a:lnTo>
                  <a:pt x="1088" y="126"/>
                </a:lnTo>
                <a:lnTo>
                  <a:pt x="1083" y="135"/>
                </a:lnTo>
                <a:moveTo>
                  <a:pt x="1124" y="6"/>
                </a:moveTo>
                <a:lnTo>
                  <a:pt x="1126" y="8"/>
                </a:lnTo>
                <a:lnTo>
                  <a:pt x="1138" y="15"/>
                </a:lnTo>
                <a:lnTo>
                  <a:pt x="1150" y="27"/>
                </a:lnTo>
                <a:lnTo>
                  <a:pt x="1158" y="34"/>
                </a:lnTo>
                <a:lnTo>
                  <a:pt x="1162" y="39"/>
                </a:lnTo>
                <a:moveTo>
                  <a:pt x="1158" y="1"/>
                </a:moveTo>
                <a:lnTo>
                  <a:pt x="1158" y="6"/>
                </a:lnTo>
                <a:lnTo>
                  <a:pt x="1150" y="13"/>
                </a:lnTo>
                <a:lnTo>
                  <a:pt x="1141" y="25"/>
                </a:lnTo>
                <a:lnTo>
                  <a:pt x="1134" y="34"/>
                </a:lnTo>
                <a:lnTo>
                  <a:pt x="1126" y="39"/>
                </a:lnTo>
                <a:lnTo>
                  <a:pt x="1119" y="44"/>
                </a:lnTo>
                <a:moveTo>
                  <a:pt x="1138" y="39"/>
                </a:moveTo>
                <a:lnTo>
                  <a:pt x="1141" y="42"/>
                </a:lnTo>
                <a:lnTo>
                  <a:pt x="1138" y="42"/>
                </a:lnTo>
                <a:lnTo>
                  <a:pt x="1134" y="56"/>
                </a:lnTo>
                <a:lnTo>
                  <a:pt x="1129" y="68"/>
                </a:lnTo>
                <a:lnTo>
                  <a:pt x="1122" y="78"/>
                </a:lnTo>
                <a:lnTo>
                  <a:pt x="1117" y="85"/>
                </a:lnTo>
                <a:lnTo>
                  <a:pt x="1112" y="92"/>
                </a:lnTo>
                <a:moveTo>
                  <a:pt x="1114" y="61"/>
                </a:moveTo>
                <a:lnTo>
                  <a:pt x="1117" y="61"/>
                </a:lnTo>
                <a:lnTo>
                  <a:pt x="1174" y="49"/>
                </a:lnTo>
                <a:lnTo>
                  <a:pt x="1170" y="49"/>
                </a:lnTo>
                <a:lnTo>
                  <a:pt x="1162" y="51"/>
                </a:lnTo>
                <a:moveTo>
                  <a:pt x="1122" y="80"/>
                </a:moveTo>
                <a:lnTo>
                  <a:pt x="1122" y="85"/>
                </a:lnTo>
                <a:lnTo>
                  <a:pt x="1124" y="104"/>
                </a:lnTo>
                <a:lnTo>
                  <a:pt x="1124" y="123"/>
                </a:lnTo>
                <a:lnTo>
                  <a:pt x="1124" y="116"/>
                </a:lnTo>
                <a:lnTo>
                  <a:pt x="1124" y="109"/>
                </a:lnTo>
                <a:moveTo>
                  <a:pt x="1124" y="85"/>
                </a:moveTo>
                <a:lnTo>
                  <a:pt x="1167" y="75"/>
                </a:lnTo>
                <a:lnTo>
                  <a:pt x="1165" y="70"/>
                </a:lnTo>
                <a:lnTo>
                  <a:pt x="1162" y="92"/>
                </a:lnTo>
                <a:lnTo>
                  <a:pt x="1162" y="102"/>
                </a:lnTo>
                <a:lnTo>
                  <a:pt x="1160" y="111"/>
                </a:lnTo>
                <a:lnTo>
                  <a:pt x="1160" y="118"/>
                </a:lnTo>
                <a:lnTo>
                  <a:pt x="1158" y="121"/>
                </a:lnTo>
                <a:lnTo>
                  <a:pt x="1150" y="109"/>
                </a:lnTo>
                <a:moveTo>
                  <a:pt x="1141" y="63"/>
                </a:moveTo>
                <a:lnTo>
                  <a:pt x="1141" y="145"/>
                </a:lnTo>
                <a:lnTo>
                  <a:pt x="1141" y="140"/>
                </a:lnTo>
                <a:lnTo>
                  <a:pt x="1141" y="130"/>
                </a:lnTo>
                <a:moveTo>
                  <a:pt x="1285" y="15"/>
                </a:moveTo>
                <a:lnTo>
                  <a:pt x="1280" y="13"/>
                </a:lnTo>
                <a:lnTo>
                  <a:pt x="1275" y="15"/>
                </a:lnTo>
                <a:lnTo>
                  <a:pt x="1287" y="15"/>
                </a:lnTo>
                <a:lnTo>
                  <a:pt x="1215" y="22"/>
                </a:lnTo>
                <a:moveTo>
                  <a:pt x="1213" y="8"/>
                </a:moveTo>
                <a:lnTo>
                  <a:pt x="1215" y="18"/>
                </a:lnTo>
                <a:lnTo>
                  <a:pt x="1215" y="70"/>
                </a:lnTo>
                <a:lnTo>
                  <a:pt x="1213" y="85"/>
                </a:lnTo>
                <a:lnTo>
                  <a:pt x="1208" y="102"/>
                </a:lnTo>
                <a:lnTo>
                  <a:pt x="1203" y="116"/>
                </a:lnTo>
                <a:lnTo>
                  <a:pt x="1196" y="128"/>
                </a:lnTo>
                <a:lnTo>
                  <a:pt x="1191" y="138"/>
                </a:lnTo>
                <a:moveTo>
                  <a:pt x="1309" y="22"/>
                </a:moveTo>
                <a:lnTo>
                  <a:pt x="1338" y="18"/>
                </a:lnTo>
                <a:moveTo>
                  <a:pt x="1323" y="22"/>
                </a:moveTo>
                <a:lnTo>
                  <a:pt x="1323" y="90"/>
                </a:lnTo>
                <a:moveTo>
                  <a:pt x="1338" y="54"/>
                </a:moveTo>
                <a:lnTo>
                  <a:pt x="1309" y="58"/>
                </a:lnTo>
                <a:moveTo>
                  <a:pt x="1304" y="102"/>
                </a:moveTo>
                <a:lnTo>
                  <a:pt x="1335" y="82"/>
                </a:lnTo>
                <a:moveTo>
                  <a:pt x="1347" y="15"/>
                </a:moveTo>
                <a:lnTo>
                  <a:pt x="1388" y="10"/>
                </a:lnTo>
                <a:lnTo>
                  <a:pt x="1383" y="8"/>
                </a:lnTo>
                <a:lnTo>
                  <a:pt x="1376" y="13"/>
                </a:lnTo>
                <a:moveTo>
                  <a:pt x="1364" y="18"/>
                </a:moveTo>
                <a:lnTo>
                  <a:pt x="1364" y="27"/>
                </a:lnTo>
                <a:lnTo>
                  <a:pt x="1357" y="54"/>
                </a:lnTo>
                <a:lnTo>
                  <a:pt x="1350" y="68"/>
                </a:lnTo>
                <a:lnTo>
                  <a:pt x="1342" y="85"/>
                </a:lnTo>
                <a:lnTo>
                  <a:pt x="1335" y="97"/>
                </a:lnTo>
                <a:lnTo>
                  <a:pt x="1328" y="106"/>
                </a:lnTo>
                <a:moveTo>
                  <a:pt x="1362" y="46"/>
                </a:moveTo>
                <a:lnTo>
                  <a:pt x="1362" y="135"/>
                </a:lnTo>
                <a:lnTo>
                  <a:pt x="1362" y="126"/>
                </a:lnTo>
                <a:lnTo>
                  <a:pt x="1362" y="111"/>
                </a:lnTo>
                <a:moveTo>
                  <a:pt x="1371" y="54"/>
                </a:moveTo>
                <a:lnTo>
                  <a:pt x="1383" y="75"/>
                </a:lnTo>
                <a:lnTo>
                  <a:pt x="1390" y="90"/>
                </a:lnTo>
                <a:lnTo>
                  <a:pt x="1393" y="99"/>
                </a:lnTo>
                <a:moveTo>
                  <a:pt x="1506" y="15"/>
                </a:moveTo>
                <a:lnTo>
                  <a:pt x="1501" y="13"/>
                </a:lnTo>
                <a:lnTo>
                  <a:pt x="1496" y="15"/>
                </a:lnTo>
                <a:lnTo>
                  <a:pt x="1506" y="15"/>
                </a:lnTo>
                <a:lnTo>
                  <a:pt x="1436" y="22"/>
                </a:lnTo>
                <a:moveTo>
                  <a:pt x="1434" y="8"/>
                </a:moveTo>
                <a:lnTo>
                  <a:pt x="1436" y="18"/>
                </a:lnTo>
                <a:lnTo>
                  <a:pt x="1436" y="54"/>
                </a:lnTo>
                <a:lnTo>
                  <a:pt x="1434" y="70"/>
                </a:lnTo>
                <a:lnTo>
                  <a:pt x="1431" y="85"/>
                </a:lnTo>
                <a:lnTo>
                  <a:pt x="1429" y="102"/>
                </a:lnTo>
                <a:lnTo>
                  <a:pt x="1424" y="116"/>
                </a:lnTo>
                <a:lnTo>
                  <a:pt x="1417" y="128"/>
                </a:lnTo>
                <a:lnTo>
                  <a:pt x="1412" y="138"/>
                </a:lnTo>
                <a:moveTo>
                  <a:pt x="1527" y="15"/>
                </a:moveTo>
                <a:lnTo>
                  <a:pt x="1530" y="22"/>
                </a:lnTo>
                <a:lnTo>
                  <a:pt x="1530" y="58"/>
                </a:lnTo>
                <a:lnTo>
                  <a:pt x="1530" y="51"/>
                </a:lnTo>
                <a:lnTo>
                  <a:pt x="1554" y="46"/>
                </a:lnTo>
                <a:lnTo>
                  <a:pt x="1551" y="46"/>
                </a:lnTo>
                <a:lnTo>
                  <a:pt x="1554" y="18"/>
                </a:lnTo>
                <a:lnTo>
                  <a:pt x="1554" y="22"/>
                </a:lnTo>
                <a:lnTo>
                  <a:pt x="1530" y="25"/>
                </a:lnTo>
                <a:moveTo>
                  <a:pt x="1542" y="49"/>
                </a:moveTo>
                <a:lnTo>
                  <a:pt x="1542" y="118"/>
                </a:lnTo>
                <a:moveTo>
                  <a:pt x="1520" y="128"/>
                </a:moveTo>
                <a:lnTo>
                  <a:pt x="1556" y="111"/>
                </a:lnTo>
                <a:moveTo>
                  <a:pt x="1522" y="70"/>
                </a:moveTo>
                <a:lnTo>
                  <a:pt x="1525" y="75"/>
                </a:lnTo>
                <a:lnTo>
                  <a:pt x="1525" y="126"/>
                </a:lnTo>
                <a:moveTo>
                  <a:pt x="1542" y="80"/>
                </a:moveTo>
                <a:lnTo>
                  <a:pt x="1554" y="78"/>
                </a:lnTo>
                <a:moveTo>
                  <a:pt x="1580" y="1"/>
                </a:moveTo>
                <a:lnTo>
                  <a:pt x="1580" y="8"/>
                </a:lnTo>
                <a:lnTo>
                  <a:pt x="1570" y="32"/>
                </a:lnTo>
                <a:lnTo>
                  <a:pt x="1566" y="44"/>
                </a:lnTo>
                <a:lnTo>
                  <a:pt x="1558" y="58"/>
                </a:lnTo>
                <a:lnTo>
                  <a:pt x="1556" y="63"/>
                </a:lnTo>
                <a:moveTo>
                  <a:pt x="1573" y="32"/>
                </a:moveTo>
                <a:lnTo>
                  <a:pt x="1575" y="32"/>
                </a:lnTo>
                <a:lnTo>
                  <a:pt x="1599" y="27"/>
                </a:lnTo>
                <a:lnTo>
                  <a:pt x="1597" y="22"/>
                </a:lnTo>
                <a:lnTo>
                  <a:pt x="1592" y="39"/>
                </a:lnTo>
                <a:lnTo>
                  <a:pt x="1587" y="54"/>
                </a:lnTo>
                <a:lnTo>
                  <a:pt x="1582" y="61"/>
                </a:lnTo>
                <a:lnTo>
                  <a:pt x="1575" y="70"/>
                </a:lnTo>
                <a:lnTo>
                  <a:pt x="1566" y="82"/>
                </a:lnTo>
                <a:lnTo>
                  <a:pt x="1558" y="92"/>
                </a:lnTo>
                <a:lnTo>
                  <a:pt x="1551" y="99"/>
                </a:lnTo>
                <a:moveTo>
                  <a:pt x="1570" y="42"/>
                </a:moveTo>
                <a:lnTo>
                  <a:pt x="1573" y="44"/>
                </a:lnTo>
                <a:lnTo>
                  <a:pt x="1582" y="63"/>
                </a:lnTo>
                <a:lnTo>
                  <a:pt x="1592" y="75"/>
                </a:lnTo>
                <a:lnTo>
                  <a:pt x="1602" y="87"/>
                </a:lnTo>
                <a:lnTo>
                  <a:pt x="1604" y="90"/>
                </a:lnTo>
                <a:lnTo>
                  <a:pt x="1616" y="90"/>
                </a:lnTo>
                <a:lnTo>
                  <a:pt x="1602" y="87"/>
                </a:lnTo>
                <a:lnTo>
                  <a:pt x="1594" y="80"/>
                </a:lnTo>
                <a:moveTo>
                  <a:pt x="1566" y="94"/>
                </a:moveTo>
                <a:lnTo>
                  <a:pt x="1568" y="99"/>
                </a:lnTo>
                <a:lnTo>
                  <a:pt x="1568" y="145"/>
                </a:lnTo>
                <a:lnTo>
                  <a:pt x="1566" y="140"/>
                </a:lnTo>
                <a:lnTo>
                  <a:pt x="1568" y="135"/>
                </a:lnTo>
                <a:lnTo>
                  <a:pt x="1597" y="133"/>
                </a:lnTo>
                <a:lnTo>
                  <a:pt x="1592" y="133"/>
                </a:lnTo>
                <a:lnTo>
                  <a:pt x="1594" y="99"/>
                </a:lnTo>
                <a:lnTo>
                  <a:pt x="1594" y="94"/>
                </a:lnTo>
                <a:lnTo>
                  <a:pt x="1597" y="99"/>
                </a:lnTo>
                <a:lnTo>
                  <a:pt x="1592" y="99"/>
                </a:lnTo>
                <a:lnTo>
                  <a:pt x="1568" y="102"/>
                </a:lnTo>
                <a:moveTo>
                  <a:pt x="1734" y="85"/>
                </a:moveTo>
                <a:lnTo>
                  <a:pt x="1810" y="85"/>
                </a:lnTo>
                <a:moveTo>
                  <a:pt x="1844" y="85"/>
                </a:moveTo>
                <a:lnTo>
                  <a:pt x="1921" y="85"/>
                </a:lnTo>
                <a:moveTo>
                  <a:pt x="1986" y="8"/>
                </a:moveTo>
                <a:lnTo>
                  <a:pt x="1983" y="15"/>
                </a:lnTo>
                <a:lnTo>
                  <a:pt x="1974" y="42"/>
                </a:lnTo>
                <a:lnTo>
                  <a:pt x="1966" y="61"/>
                </a:lnTo>
                <a:lnTo>
                  <a:pt x="1964" y="63"/>
                </a:lnTo>
                <a:lnTo>
                  <a:pt x="1986" y="56"/>
                </a:lnTo>
                <a:moveTo>
                  <a:pt x="1990" y="42"/>
                </a:moveTo>
                <a:lnTo>
                  <a:pt x="1969" y="92"/>
                </a:lnTo>
                <a:lnTo>
                  <a:pt x="1966" y="94"/>
                </a:lnTo>
                <a:lnTo>
                  <a:pt x="1993" y="82"/>
                </a:lnTo>
                <a:moveTo>
                  <a:pt x="1959" y="121"/>
                </a:moveTo>
                <a:lnTo>
                  <a:pt x="1990" y="99"/>
                </a:lnTo>
                <a:moveTo>
                  <a:pt x="1998" y="18"/>
                </a:moveTo>
                <a:lnTo>
                  <a:pt x="2036" y="10"/>
                </a:lnTo>
                <a:lnTo>
                  <a:pt x="2034" y="8"/>
                </a:lnTo>
                <a:lnTo>
                  <a:pt x="2029" y="51"/>
                </a:lnTo>
                <a:moveTo>
                  <a:pt x="2024" y="32"/>
                </a:moveTo>
                <a:lnTo>
                  <a:pt x="2022" y="32"/>
                </a:lnTo>
                <a:lnTo>
                  <a:pt x="2000" y="34"/>
                </a:lnTo>
                <a:moveTo>
                  <a:pt x="1995" y="56"/>
                </a:moveTo>
                <a:lnTo>
                  <a:pt x="2048" y="49"/>
                </a:lnTo>
                <a:lnTo>
                  <a:pt x="2046" y="49"/>
                </a:lnTo>
                <a:lnTo>
                  <a:pt x="2038" y="51"/>
                </a:lnTo>
                <a:moveTo>
                  <a:pt x="2014" y="56"/>
                </a:moveTo>
                <a:lnTo>
                  <a:pt x="2017" y="61"/>
                </a:lnTo>
                <a:lnTo>
                  <a:pt x="2017" y="128"/>
                </a:lnTo>
                <a:lnTo>
                  <a:pt x="2014" y="135"/>
                </a:lnTo>
                <a:lnTo>
                  <a:pt x="2005" y="123"/>
                </a:lnTo>
                <a:lnTo>
                  <a:pt x="2014" y="135"/>
                </a:lnTo>
                <a:moveTo>
                  <a:pt x="2017" y="73"/>
                </a:moveTo>
                <a:lnTo>
                  <a:pt x="2041" y="118"/>
                </a:lnTo>
                <a:lnTo>
                  <a:pt x="2055" y="118"/>
                </a:lnTo>
                <a:lnTo>
                  <a:pt x="2041" y="118"/>
                </a:lnTo>
                <a:lnTo>
                  <a:pt x="2034" y="109"/>
                </a:lnTo>
                <a:moveTo>
                  <a:pt x="2038" y="66"/>
                </a:moveTo>
                <a:lnTo>
                  <a:pt x="2038" y="73"/>
                </a:lnTo>
                <a:lnTo>
                  <a:pt x="2024" y="90"/>
                </a:lnTo>
                <a:moveTo>
                  <a:pt x="1995" y="68"/>
                </a:moveTo>
                <a:lnTo>
                  <a:pt x="2002" y="78"/>
                </a:lnTo>
                <a:lnTo>
                  <a:pt x="2005" y="85"/>
                </a:lnTo>
                <a:moveTo>
                  <a:pt x="1990" y="116"/>
                </a:moveTo>
                <a:lnTo>
                  <a:pt x="2010" y="94"/>
                </a:lnTo>
                <a:moveTo>
                  <a:pt x="2110" y="6"/>
                </a:moveTo>
                <a:lnTo>
                  <a:pt x="2110" y="10"/>
                </a:lnTo>
                <a:lnTo>
                  <a:pt x="2106" y="18"/>
                </a:lnTo>
                <a:lnTo>
                  <a:pt x="2098" y="34"/>
                </a:lnTo>
                <a:lnTo>
                  <a:pt x="2091" y="44"/>
                </a:lnTo>
                <a:lnTo>
                  <a:pt x="2084" y="58"/>
                </a:lnTo>
                <a:lnTo>
                  <a:pt x="2079" y="66"/>
                </a:lnTo>
                <a:lnTo>
                  <a:pt x="2072" y="73"/>
                </a:lnTo>
                <a:moveTo>
                  <a:pt x="2098" y="37"/>
                </a:moveTo>
                <a:lnTo>
                  <a:pt x="2098" y="140"/>
                </a:lnTo>
                <a:lnTo>
                  <a:pt x="2096" y="133"/>
                </a:lnTo>
                <a:lnTo>
                  <a:pt x="2098" y="123"/>
                </a:lnTo>
                <a:moveTo>
                  <a:pt x="2125" y="6"/>
                </a:moveTo>
                <a:lnTo>
                  <a:pt x="2127" y="13"/>
                </a:lnTo>
                <a:lnTo>
                  <a:pt x="2127" y="30"/>
                </a:lnTo>
                <a:lnTo>
                  <a:pt x="2125" y="114"/>
                </a:lnTo>
                <a:lnTo>
                  <a:pt x="2127" y="121"/>
                </a:lnTo>
                <a:lnTo>
                  <a:pt x="2127" y="123"/>
                </a:lnTo>
                <a:lnTo>
                  <a:pt x="2130" y="126"/>
                </a:lnTo>
                <a:lnTo>
                  <a:pt x="2132" y="128"/>
                </a:lnTo>
                <a:lnTo>
                  <a:pt x="2163" y="128"/>
                </a:lnTo>
                <a:lnTo>
                  <a:pt x="2161" y="99"/>
                </a:lnTo>
                <a:lnTo>
                  <a:pt x="2161" y="128"/>
                </a:lnTo>
                <a:moveTo>
                  <a:pt x="2154" y="34"/>
                </a:moveTo>
                <a:lnTo>
                  <a:pt x="2154" y="42"/>
                </a:lnTo>
                <a:lnTo>
                  <a:pt x="2144" y="54"/>
                </a:lnTo>
                <a:lnTo>
                  <a:pt x="2137" y="63"/>
                </a:lnTo>
                <a:lnTo>
                  <a:pt x="2130" y="68"/>
                </a:lnTo>
                <a:lnTo>
                  <a:pt x="2122" y="78"/>
                </a:lnTo>
                <a:lnTo>
                  <a:pt x="2110" y="87"/>
                </a:lnTo>
                <a:moveTo>
                  <a:pt x="2211" y="114"/>
                </a:moveTo>
                <a:lnTo>
                  <a:pt x="2211" y="111"/>
                </a:lnTo>
                <a:moveTo>
                  <a:pt x="2204" y="104"/>
                </a:moveTo>
                <a:lnTo>
                  <a:pt x="2199" y="106"/>
                </a:lnTo>
                <a:lnTo>
                  <a:pt x="2197" y="114"/>
                </a:lnTo>
                <a:lnTo>
                  <a:pt x="2199" y="121"/>
                </a:lnTo>
                <a:lnTo>
                  <a:pt x="2204" y="123"/>
                </a:lnTo>
                <a:lnTo>
                  <a:pt x="2209" y="121"/>
                </a:lnTo>
                <a:lnTo>
                  <a:pt x="2211" y="114"/>
                </a:lnTo>
                <a:lnTo>
                  <a:pt x="2209" y="106"/>
                </a:lnTo>
                <a:lnTo>
                  <a:pt x="2204" y="104"/>
                </a:lnTo>
                <a:close/>
                <a:moveTo>
                  <a:pt x="222" y="630"/>
                </a:moveTo>
                <a:lnTo>
                  <a:pt x="226" y="632"/>
                </a:lnTo>
                <a:lnTo>
                  <a:pt x="224" y="632"/>
                </a:lnTo>
                <a:lnTo>
                  <a:pt x="222" y="769"/>
                </a:lnTo>
                <a:lnTo>
                  <a:pt x="222" y="750"/>
                </a:lnTo>
                <a:moveTo>
                  <a:pt x="224" y="690"/>
                </a:moveTo>
                <a:lnTo>
                  <a:pt x="231" y="699"/>
                </a:lnTo>
                <a:lnTo>
                  <a:pt x="234" y="704"/>
                </a:lnTo>
                <a:moveTo>
                  <a:pt x="222" y="678"/>
                </a:moveTo>
                <a:lnTo>
                  <a:pt x="217" y="697"/>
                </a:lnTo>
                <a:lnTo>
                  <a:pt x="210" y="709"/>
                </a:lnTo>
                <a:lnTo>
                  <a:pt x="207" y="718"/>
                </a:lnTo>
                <a:lnTo>
                  <a:pt x="202" y="726"/>
                </a:lnTo>
                <a:lnTo>
                  <a:pt x="198" y="733"/>
                </a:lnTo>
                <a:moveTo>
                  <a:pt x="200" y="678"/>
                </a:moveTo>
                <a:lnTo>
                  <a:pt x="236" y="673"/>
                </a:lnTo>
                <a:moveTo>
                  <a:pt x="238" y="666"/>
                </a:moveTo>
                <a:lnTo>
                  <a:pt x="260" y="658"/>
                </a:lnTo>
                <a:lnTo>
                  <a:pt x="258" y="656"/>
                </a:lnTo>
                <a:lnTo>
                  <a:pt x="255" y="670"/>
                </a:lnTo>
                <a:lnTo>
                  <a:pt x="253" y="687"/>
                </a:lnTo>
                <a:lnTo>
                  <a:pt x="250" y="697"/>
                </a:lnTo>
                <a:lnTo>
                  <a:pt x="246" y="709"/>
                </a:lnTo>
                <a:lnTo>
                  <a:pt x="241" y="721"/>
                </a:lnTo>
                <a:lnTo>
                  <a:pt x="236" y="728"/>
                </a:lnTo>
                <a:lnTo>
                  <a:pt x="229" y="742"/>
                </a:lnTo>
                <a:moveTo>
                  <a:pt x="241" y="682"/>
                </a:moveTo>
                <a:lnTo>
                  <a:pt x="248" y="704"/>
                </a:lnTo>
                <a:lnTo>
                  <a:pt x="253" y="718"/>
                </a:lnTo>
                <a:lnTo>
                  <a:pt x="253" y="723"/>
                </a:lnTo>
                <a:lnTo>
                  <a:pt x="255" y="730"/>
                </a:lnTo>
                <a:moveTo>
                  <a:pt x="262" y="697"/>
                </a:moveTo>
                <a:lnTo>
                  <a:pt x="265" y="711"/>
                </a:lnTo>
                <a:lnTo>
                  <a:pt x="267" y="716"/>
                </a:lnTo>
                <a:moveTo>
                  <a:pt x="260" y="687"/>
                </a:moveTo>
                <a:lnTo>
                  <a:pt x="294" y="680"/>
                </a:lnTo>
                <a:lnTo>
                  <a:pt x="291" y="680"/>
                </a:lnTo>
                <a:lnTo>
                  <a:pt x="286" y="682"/>
                </a:lnTo>
                <a:moveTo>
                  <a:pt x="274" y="627"/>
                </a:moveTo>
                <a:lnTo>
                  <a:pt x="279" y="634"/>
                </a:lnTo>
                <a:lnTo>
                  <a:pt x="277" y="634"/>
                </a:lnTo>
                <a:lnTo>
                  <a:pt x="277" y="762"/>
                </a:lnTo>
                <a:lnTo>
                  <a:pt x="274" y="766"/>
                </a:lnTo>
                <a:lnTo>
                  <a:pt x="274" y="769"/>
                </a:lnTo>
                <a:lnTo>
                  <a:pt x="260" y="750"/>
                </a:lnTo>
                <a:lnTo>
                  <a:pt x="274" y="766"/>
                </a:lnTo>
                <a:moveTo>
                  <a:pt x="325" y="642"/>
                </a:moveTo>
                <a:lnTo>
                  <a:pt x="380" y="634"/>
                </a:lnTo>
                <a:lnTo>
                  <a:pt x="373" y="634"/>
                </a:lnTo>
                <a:moveTo>
                  <a:pt x="354" y="639"/>
                </a:moveTo>
                <a:lnTo>
                  <a:pt x="354" y="762"/>
                </a:lnTo>
                <a:lnTo>
                  <a:pt x="354" y="754"/>
                </a:lnTo>
                <a:lnTo>
                  <a:pt x="354" y="745"/>
                </a:lnTo>
                <a:moveTo>
                  <a:pt x="313" y="685"/>
                </a:moveTo>
                <a:lnTo>
                  <a:pt x="399" y="675"/>
                </a:lnTo>
                <a:lnTo>
                  <a:pt x="394" y="675"/>
                </a:lnTo>
                <a:lnTo>
                  <a:pt x="390" y="678"/>
                </a:lnTo>
                <a:moveTo>
                  <a:pt x="488" y="634"/>
                </a:moveTo>
                <a:lnTo>
                  <a:pt x="486" y="637"/>
                </a:lnTo>
                <a:lnTo>
                  <a:pt x="474" y="644"/>
                </a:lnTo>
                <a:lnTo>
                  <a:pt x="464" y="649"/>
                </a:lnTo>
                <a:lnTo>
                  <a:pt x="447" y="651"/>
                </a:lnTo>
                <a:lnTo>
                  <a:pt x="438" y="654"/>
                </a:lnTo>
                <a:moveTo>
                  <a:pt x="464" y="649"/>
                </a:moveTo>
                <a:lnTo>
                  <a:pt x="464" y="759"/>
                </a:lnTo>
                <a:moveTo>
                  <a:pt x="426" y="675"/>
                </a:moveTo>
                <a:lnTo>
                  <a:pt x="471" y="673"/>
                </a:lnTo>
                <a:lnTo>
                  <a:pt x="505" y="668"/>
                </a:lnTo>
                <a:lnTo>
                  <a:pt x="500" y="668"/>
                </a:lnTo>
                <a:lnTo>
                  <a:pt x="493" y="670"/>
                </a:lnTo>
                <a:moveTo>
                  <a:pt x="418" y="709"/>
                </a:moveTo>
                <a:lnTo>
                  <a:pt x="512" y="699"/>
                </a:lnTo>
                <a:lnTo>
                  <a:pt x="507" y="697"/>
                </a:lnTo>
                <a:lnTo>
                  <a:pt x="500" y="699"/>
                </a:lnTo>
                <a:moveTo>
                  <a:pt x="486" y="680"/>
                </a:moveTo>
                <a:lnTo>
                  <a:pt x="486" y="699"/>
                </a:lnTo>
                <a:lnTo>
                  <a:pt x="481" y="726"/>
                </a:lnTo>
                <a:moveTo>
                  <a:pt x="445" y="685"/>
                </a:moveTo>
                <a:lnTo>
                  <a:pt x="445" y="726"/>
                </a:lnTo>
                <a:moveTo>
                  <a:pt x="426" y="738"/>
                </a:moveTo>
                <a:lnTo>
                  <a:pt x="505" y="728"/>
                </a:lnTo>
                <a:lnTo>
                  <a:pt x="502" y="728"/>
                </a:lnTo>
                <a:lnTo>
                  <a:pt x="493" y="730"/>
                </a:lnTo>
                <a:moveTo>
                  <a:pt x="435" y="759"/>
                </a:moveTo>
                <a:lnTo>
                  <a:pt x="493" y="754"/>
                </a:lnTo>
                <a:lnTo>
                  <a:pt x="490" y="754"/>
                </a:lnTo>
                <a:lnTo>
                  <a:pt x="483" y="757"/>
                </a:lnTo>
                <a:moveTo>
                  <a:pt x="538" y="661"/>
                </a:moveTo>
                <a:lnTo>
                  <a:pt x="615" y="651"/>
                </a:lnTo>
                <a:lnTo>
                  <a:pt x="610" y="649"/>
                </a:lnTo>
                <a:lnTo>
                  <a:pt x="603" y="651"/>
                </a:lnTo>
                <a:moveTo>
                  <a:pt x="574" y="632"/>
                </a:moveTo>
                <a:lnTo>
                  <a:pt x="577" y="637"/>
                </a:lnTo>
                <a:lnTo>
                  <a:pt x="572" y="668"/>
                </a:lnTo>
                <a:lnTo>
                  <a:pt x="570" y="680"/>
                </a:lnTo>
                <a:moveTo>
                  <a:pt x="553" y="678"/>
                </a:moveTo>
                <a:lnTo>
                  <a:pt x="555" y="687"/>
                </a:lnTo>
                <a:lnTo>
                  <a:pt x="555" y="762"/>
                </a:lnTo>
                <a:moveTo>
                  <a:pt x="558" y="740"/>
                </a:moveTo>
                <a:lnTo>
                  <a:pt x="584" y="735"/>
                </a:lnTo>
                <a:moveTo>
                  <a:pt x="558" y="723"/>
                </a:moveTo>
                <a:lnTo>
                  <a:pt x="584" y="716"/>
                </a:lnTo>
                <a:moveTo>
                  <a:pt x="555" y="702"/>
                </a:moveTo>
                <a:lnTo>
                  <a:pt x="584" y="697"/>
                </a:lnTo>
                <a:moveTo>
                  <a:pt x="555" y="682"/>
                </a:moveTo>
                <a:lnTo>
                  <a:pt x="598" y="675"/>
                </a:lnTo>
                <a:lnTo>
                  <a:pt x="596" y="673"/>
                </a:lnTo>
                <a:lnTo>
                  <a:pt x="594" y="738"/>
                </a:lnTo>
                <a:lnTo>
                  <a:pt x="591" y="757"/>
                </a:lnTo>
                <a:moveTo>
                  <a:pt x="531" y="764"/>
                </a:moveTo>
                <a:lnTo>
                  <a:pt x="558" y="762"/>
                </a:lnTo>
                <a:lnTo>
                  <a:pt x="618" y="754"/>
                </a:lnTo>
                <a:lnTo>
                  <a:pt x="613" y="754"/>
                </a:lnTo>
                <a:lnTo>
                  <a:pt x="606" y="757"/>
                </a:lnTo>
                <a:moveTo>
                  <a:pt x="668" y="632"/>
                </a:moveTo>
                <a:lnTo>
                  <a:pt x="666" y="644"/>
                </a:lnTo>
                <a:lnTo>
                  <a:pt x="658" y="663"/>
                </a:lnTo>
                <a:lnTo>
                  <a:pt x="649" y="682"/>
                </a:lnTo>
                <a:lnTo>
                  <a:pt x="639" y="694"/>
                </a:lnTo>
                <a:moveTo>
                  <a:pt x="658" y="666"/>
                </a:moveTo>
                <a:lnTo>
                  <a:pt x="661" y="766"/>
                </a:lnTo>
                <a:lnTo>
                  <a:pt x="658" y="754"/>
                </a:lnTo>
                <a:lnTo>
                  <a:pt x="658" y="740"/>
                </a:lnTo>
                <a:moveTo>
                  <a:pt x="697" y="630"/>
                </a:moveTo>
                <a:lnTo>
                  <a:pt x="702" y="639"/>
                </a:lnTo>
                <a:lnTo>
                  <a:pt x="704" y="644"/>
                </a:lnTo>
                <a:moveTo>
                  <a:pt x="682" y="658"/>
                </a:moveTo>
                <a:lnTo>
                  <a:pt x="721" y="651"/>
                </a:lnTo>
                <a:lnTo>
                  <a:pt x="718" y="646"/>
                </a:lnTo>
                <a:lnTo>
                  <a:pt x="716" y="675"/>
                </a:lnTo>
                <a:lnTo>
                  <a:pt x="718" y="673"/>
                </a:lnTo>
                <a:lnTo>
                  <a:pt x="680" y="680"/>
                </a:lnTo>
                <a:moveTo>
                  <a:pt x="680" y="646"/>
                </a:moveTo>
                <a:lnTo>
                  <a:pt x="682" y="658"/>
                </a:lnTo>
                <a:lnTo>
                  <a:pt x="682" y="670"/>
                </a:lnTo>
                <a:lnTo>
                  <a:pt x="680" y="687"/>
                </a:lnTo>
                <a:lnTo>
                  <a:pt x="678" y="702"/>
                </a:lnTo>
                <a:lnTo>
                  <a:pt x="675" y="718"/>
                </a:lnTo>
                <a:lnTo>
                  <a:pt x="673" y="730"/>
                </a:lnTo>
                <a:lnTo>
                  <a:pt x="668" y="742"/>
                </a:lnTo>
                <a:lnTo>
                  <a:pt x="663" y="752"/>
                </a:lnTo>
                <a:moveTo>
                  <a:pt x="680" y="694"/>
                </a:moveTo>
                <a:lnTo>
                  <a:pt x="682" y="702"/>
                </a:lnTo>
                <a:lnTo>
                  <a:pt x="682" y="733"/>
                </a:lnTo>
                <a:lnTo>
                  <a:pt x="685" y="764"/>
                </a:lnTo>
                <a:lnTo>
                  <a:pt x="682" y="757"/>
                </a:lnTo>
                <a:lnTo>
                  <a:pt x="685" y="742"/>
                </a:lnTo>
                <a:moveTo>
                  <a:pt x="682" y="702"/>
                </a:moveTo>
                <a:lnTo>
                  <a:pt x="730" y="694"/>
                </a:lnTo>
                <a:lnTo>
                  <a:pt x="728" y="690"/>
                </a:lnTo>
                <a:lnTo>
                  <a:pt x="726" y="730"/>
                </a:lnTo>
                <a:lnTo>
                  <a:pt x="723" y="752"/>
                </a:lnTo>
                <a:lnTo>
                  <a:pt x="723" y="759"/>
                </a:lnTo>
                <a:lnTo>
                  <a:pt x="721" y="764"/>
                </a:lnTo>
                <a:lnTo>
                  <a:pt x="714" y="752"/>
                </a:lnTo>
                <a:lnTo>
                  <a:pt x="721" y="762"/>
                </a:lnTo>
                <a:moveTo>
                  <a:pt x="718" y="718"/>
                </a:moveTo>
                <a:lnTo>
                  <a:pt x="690" y="726"/>
                </a:lnTo>
                <a:moveTo>
                  <a:pt x="697" y="702"/>
                </a:moveTo>
                <a:lnTo>
                  <a:pt x="697" y="754"/>
                </a:lnTo>
                <a:moveTo>
                  <a:pt x="709" y="699"/>
                </a:moveTo>
                <a:lnTo>
                  <a:pt x="709" y="754"/>
                </a:lnTo>
                <a:moveTo>
                  <a:pt x="783" y="634"/>
                </a:moveTo>
                <a:lnTo>
                  <a:pt x="788" y="646"/>
                </a:lnTo>
                <a:lnTo>
                  <a:pt x="790" y="654"/>
                </a:lnTo>
                <a:lnTo>
                  <a:pt x="790" y="656"/>
                </a:lnTo>
                <a:moveTo>
                  <a:pt x="814" y="632"/>
                </a:moveTo>
                <a:lnTo>
                  <a:pt x="812" y="649"/>
                </a:lnTo>
                <a:lnTo>
                  <a:pt x="807" y="663"/>
                </a:lnTo>
                <a:moveTo>
                  <a:pt x="769" y="668"/>
                </a:moveTo>
                <a:lnTo>
                  <a:pt x="831" y="661"/>
                </a:lnTo>
                <a:lnTo>
                  <a:pt x="826" y="661"/>
                </a:lnTo>
                <a:lnTo>
                  <a:pt x="822" y="663"/>
                </a:lnTo>
                <a:moveTo>
                  <a:pt x="776" y="690"/>
                </a:moveTo>
                <a:lnTo>
                  <a:pt x="824" y="680"/>
                </a:lnTo>
                <a:lnTo>
                  <a:pt x="819" y="680"/>
                </a:lnTo>
                <a:lnTo>
                  <a:pt x="812" y="682"/>
                </a:lnTo>
                <a:moveTo>
                  <a:pt x="762" y="711"/>
                </a:moveTo>
                <a:lnTo>
                  <a:pt x="838" y="697"/>
                </a:lnTo>
                <a:lnTo>
                  <a:pt x="834" y="697"/>
                </a:lnTo>
                <a:lnTo>
                  <a:pt x="826" y="699"/>
                </a:lnTo>
                <a:moveTo>
                  <a:pt x="802" y="666"/>
                </a:moveTo>
                <a:lnTo>
                  <a:pt x="800" y="680"/>
                </a:lnTo>
                <a:lnTo>
                  <a:pt x="793" y="694"/>
                </a:lnTo>
                <a:lnTo>
                  <a:pt x="788" y="709"/>
                </a:lnTo>
                <a:lnTo>
                  <a:pt x="781" y="723"/>
                </a:lnTo>
                <a:lnTo>
                  <a:pt x="771" y="735"/>
                </a:lnTo>
                <a:lnTo>
                  <a:pt x="762" y="747"/>
                </a:lnTo>
                <a:lnTo>
                  <a:pt x="752" y="754"/>
                </a:lnTo>
                <a:moveTo>
                  <a:pt x="786" y="726"/>
                </a:moveTo>
                <a:lnTo>
                  <a:pt x="824" y="721"/>
                </a:lnTo>
                <a:moveTo>
                  <a:pt x="802" y="726"/>
                </a:moveTo>
                <a:lnTo>
                  <a:pt x="802" y="762"/>
                </a:lnTo>
                <a:moveTo>
                  <a:pt x="769" y="764"/>
                </a:moveTo>
                <a:lnTo>
                  <a:pt x="836" y="757"/>
                </a:lnTo>
                <a:lnTo>
                  <a:pt x="831" y="754"/>
                </a:lnTo>
                <a:lnTo>
                  <a:pt x="822" y="759"/>
                </a:lnTo>
                <a:moveTo>
                  <a:pt x="867" y="644"/>
                </a:moveTo>
                <a:lnTo>
                  <a:pt x="956" y="634"/>
                </a:lnTo>
                <a:lnTo>
                  <a:pt x="951" y="634"/>
                </a:lnTo>
                <a:lnTo>
                  <a:pt x="942" y="637"/>
                </a:lnTo>
                <a:moveTo>
                  <a:pt x="915" y="642"/>
                </a:moveTo>
                <a:lnTo>
                  <a:pt x="910" y="658"/>
                </a:lnTo>
                <a:lnTo>
                  <a:pt x="901" y="673"/>
                </a:lnTo>
                <a:lnTo>
                  <a:pt x="889" y="690"/>
                </a:lnTo>
                <a:lnTo>
                  <a:pt x="882" y="697"/>
                </a:lnTo>
                <a:lnTo>
                  <a:pt x="870" y="709"/>
                </a:lnTo>
                <a:lnTo>
                  <a:pt x="862" y="716"/>
                </a:lnTo>
                <a:lnTo>
                  <a:pt x="855" y="723"/>
                </a:lnTo>
                <a:moveTo>
                  <a:pt x="908" y="668"/>
                </a:moveTo>
                <a:lnTo>
                  <a:pt x="908" y="759"/>
                </a:lnTo>
                <a:lnTo>
                  <a:pt x="906" y="764"/>
                </a:lnTo>
                <a:lnTo>
                  <a:pt x="906" y="754"/>
                </a:lnTo>
                <a:lnTo>
                  <a:pt x="908" y="747"/>
                </a:lnTo>
                <a:moveTo>
                  <a:pt x="954" y="721"/>
                </a:moveTo>
                <a:lnTo>
                  <a:pt x="951" y="714"/>
                </a:lnTo>
                <a:lnTo>
                  <a:pt x="937" y="697"/>
                </a:lnTo>
                <a:lnTo>
                  <a:pt x="925" y="685"/>
                </a:lnTo>
                <a:moveTo>
                  <a:pt x="994" y="630"/>
                </a:moveTo>
                <a:lnTo>
                  <a:pt x="994" y="634"/>
                </a:lnTo>
                <a:lnTo>
                  <a:pt x="975" y="675"/>
                </a:lnTo>
                <a:lnTo>
                  <a:pt x="973" y="675"/>
                </a:lnTo>
                <a:lnTo>
                  <a:pt x="1009" y="666"/>
                </a:lnTo>
                <a:lnTo>
                  <a:pt x="999" y="651"/>
                </a:lnTo>
                <a:lnTo>
                  <a:pt x="1009" y="666"/>
                </a:lnTo>
                <a:lnTo>
                  <a:pt x="1011" y="670"/>
                </a:lnTo>
                <a:moveTo>
                  <a:pt x="980" y="685"/>
                </a:moveTo>
                <a:lnTo>
                  <a:pt x="980" y="769"/>
                </a:lnTo>
                <a:lnTo>
                  <a:pt x="980" y="762"/>
                </a:lnTo>
                <a:lnTo>
                  <a:pt x="980" y="754"/>
                </a:lnTo>
                <a:moveTo>
                  <a:pt x="982" y="694"/>
                </a:moveTo>
                <a:lnTo>
                  <a:pt x="1006" y="692"/>
                </a:lnTo>
                <a:lnTo>
                  <a:pt x="1006" y="690"/>
                </a:lnTo>
                <a:lnTo>
                  <a:pt x="1009" y="692"/>
                </a:lnTo>
                <a:lnTo>
                  <a:pt x="1006" y="692"/>
                </a:lnTo>
                <a:lnTo>
                  <a:pt x="1004" y="752"/>
                </a:lnTo>
                <a:lnTo>
                  <a:pt x="1004" y="769"/>
                </a:lnTo>
                <a:lnTo>
                  <a:pt x="992" y="757"/>
                </a:lnTo>
                <a:moveTo>
                  <a:pt x="982" y="714"/>
                </a:moveTo>
                <a:lnTo>
                  <a:pt x="997" y="711"/>
                </a:lnTo>
                <a:moveTo>
                  <a:pt x="982" y="733"/>
                </a:moveTo>
                <a:lnTo>
                  <a:pt x="997" y="730"/>
                </a:lnTo>
                <a:moveTo>
                  <a:pt x="1023" y="627"/>
                </a:moveTo>
                <a:lnTo>
                  <a:pt x="1023" y="656"/>
                </a:lnTo>
                <a:lnTo>
                  <a:pt x="1021" y="675"/>
                </a:lnTo>
                <a:lnTo>
                  <a:pt x="1023" y="685"/>
                </a:lnTo>
                <a:lnTo>
                  <a:pt x="1026" y="690"/>
                </a:lnTo>
                <a:lnTo>
                  <a:pt x="1028" y="692"/>
                </a:lnTo>
                <a:lnTo>
                  <a:pt x="1035" y="694"/>
                </a:lnTo>
                <a:lnTo>
                  <a:pt x="1052" y="692"/>
                </a:lnTo>
                <a:lnTo>
                  <a:pt x="1052" y="673"/>
                </a:lnTo>
                <a:moveTo>
                  <a:pt x="1045" y="646"/>
                </a:moveTo>
                <a:lnTo>
                  <a:pt x="1042" y="654"/>
                </a:lnTo>
                <a:lnTo>
                  <a:pt x="1023" y="673"/>
                </a:lnTo>
                <a:moveTo>
                  <a:pt x="1018" y="697"/>
                </a:moveTo>
                <a:lnTo>
                  <a:pt x="1021" y="702"/>
                </a:lnTo>
                <a:lnTo>
                  <a:pt x="1021" y="754"/>
                </a:lnTo>
                <a:lnTo>
                  <a:pt x="1023" y="762"/>
                </a:lnTo>
                <a:lnTo>
                  <a:pt x="1026" y="764"/>
                </a:lnTo>
                <a:lnTo>
                  <a:pt x="1028" y="766"/>
                </a:lnTo>
                <a:lnTo>
                  <a:pt x="1030" y="766"/>
                </a:lnTo>
                <a:lnTo>
                  <a:pt x="1045" y="769"/>
                </a:lnTo>
                <a:lnTo>
                  <a:pt x="1052" y="766"/>
                </a:lnTo>
                <a:lnTo>
                  <a:pt x="1057" y="766"/>
                </a:lnTo>
                <a:lnTo>
                  <a:pt x="1057" y="745"/>
                </a:lnTo>
                <a:moveTo>
                  <a:pt x="1045" y="709"/>
                </a:moveTo>
                <a:lnTo>
                  <a:pt x="1042" y="714"/>
                </a:lnTo>
                <a:lnTo>
                  <a:pt x="1021" y="738"/>
                </a:lnTo>
                <a:moveTo>
                  <a:pt x="1086" y="668"/>
                </a:moveTo>
                <a:lnTo>
                  <a:pt x="1124" y="663"/>
                </a:lnTo>
                <a:moveTo>
                  <a:pt x="1078" y="692"/>
                </a:moveTo>
                <a:lnTo>
                  <a:pt x="1129" y="682"/>
                </a:lnTo>
                <a:moveTo>
                  <a:pt x="1105" y="625"/>
                </a:moveTo>
                <a:lnTo>
                  <a:pt x="1107" y="632"/>
                </a:lnTo>
                <a:lnTo>
                  <a:pt x="1107" y="687"/>
                </a:lnTo>
                <a:moveTo>
                  <a:pt x="1102" y="690"/>
                </a:moveTo>
                <a:lnTo>
                  <a:pt x="1105" y="697"/>
                </a:lnTo>
                <a:lnTo>
                  <a:pt x="1105" y="738"/>
                </a:lnTo>
                <a:moveTo>
                  <a:pt x="1093" y="702"/>
                </a:moveTo>
                <a:lnTo>
                  <a:pt x="1086" y="730"/>
                </a:lnTo>
                <a:lnTo>
                  <a:pt x="1081" y="747"/>
                </a:lnTo>
                <a:lnTo>
                  <a:pt x="1078" y="757"/>
                </a:lnTo>
                <a:lnTo>
                  <a:pt x="1074" y="766"/>
                </a:lnTo>
                <a:lnTo>
                  <a:pt x="1071" y="769"/>
                </a:lnTo>
                <a:moveTo>
                  <a:pt x="1088" y="728"/>
                </a:moveTo>
                <a:lnTo>
                  <a:pt x="1102" y="738"/>
                </a:lnTo>
                <a:lnTo>
                  <a:pt x="1114" y="747"/>
                </a:lnTo>
                <a:lnTo>
                  <a:pt x="1131" y="757"/>
                </a:lnTo>
                <a:lnTo>
                  <a:pt x="1148" y="769"/>
                </a:lnTo>
                <a:lnTo>
                  <a:pt x="1155" y="771"/>
                </a:lnTo>
                <a:lnTo>
                  <a:pt x="1177" y="764"/>
                </a:lnTo>
                <a:lnTo>
                  <a:pt x="1155" y="769"/>
                </a:lnTo>
                <a:lnTo>
                  <a:pt x="1143" y="764"/>
                </a:lnTo>
                <a:moveTo>
                  <a:pt x="1105" y="714"/>
                </a:moveTo>
                <a:lnTo>
                  <a:pt x="1122" y="709"/>
                </a:lnTo>
                <a:moveTo>
                  <a:pt x="1124" y="706"/>
                </a:moveTo>
                <a:lnTo>
                  <a:pt x="1131" y="694"/>
                </a:lnTo>
                <a:lnTo>
                  <a:pt x="1138" y="685"/>
                </a:lnTo>
                <a:lnTo>
                  <a:pt x="1141" y="668"/>
                </a:lnTo>
                <a:lnTo>
                  <a:pt x="1146" y="651"/>
                </a:lnTo>
                <a:moveTo>
                  <a:pt x="1131" y="651"/>
                </a:moveTo>
                <a:lnTo>
                  <a:pt x="1162" y="649"/>
                </a:lnTo>
                <a:lnTo>
                  <a:pt x="1170" y="646"/>
                </a:lnTo>
                <a:lnTo>
                  <a:pt x="1165" y="642"/>
                </a:lnTo>
                <a:lnTo>
                  <a:pt x="1165" y="654"/>
                </a:lnTo>
                <a:lnTo>
                  <a:pt x="1162" y="670"/>
                </a:lnTo>
                <a:lnTo>
                  <a:pt x="1158" y="685"/>
                </a:lnTo>
                <a:lnTo>
                  <a:pt x="1155" y="694"/>
                </a:lnTo>
                <a:lnTo>
                  <a:pt x="1146" y="685"/>
                </a:lnTo>
                <a:moveTo>
                  <a:pt x="1131" y="704"/>
                </a:moveTo>
                <a:lnTo>
                  <a:pt x="1134" y="711"/>
                </a:lnTo>
                <a:lnTo>
                  <a:pt x="1134" y="747"/>
                </a:lnTo>
                <a:lnTo>
                  <a:pt x="1131" y="740"/>
                </a:lnTo>
                <a:lnTo>
                  <a:pt x="1162" y="735"/>
                </a:lnTo>
                <a:lnTo>
                  <a:pt x="1158" y="735"/>
                </a:lnTo>
                <a:lnTo>
                  <a:pt x="1162" y="702"/>
                </a:lnTo>
                <a:lnTo>
                  <a:pt x="1165" y="706"/>
                </a:lnTo>
                <a:lnTo>
                  <a:pt x="1134" y="711"/>
                </a:lnTo>
                <a:moveTo>
                  <a:pt x="1198" y="639"/>
                </a:moveTo>
                <a:lnTo>
                  <a:pt x="1208" y="654"/>
                </a:lnTo>
                <a:lnTo>
                  <a:pt x="1213" y="663"/>
                </a:lnTo>
                <a:moveTo>
                  <a:pt x="1184" y="694"/>
                </a:moveTo>
                <a:lnTo>
                  <a:pt x="1220" y="687"/>
                </a:lnTo>
                <a:lnTo>
                  <a:pt x="1215" y="682"/>
                </a:lnTo>
                <a:lnTo>
                  <a:pt x="1215" y="692"/>
                </a:lnTo>
                <a:lnTo>
                  <a:pt x="1208" y="709"/>
                </a:lnTo>
                <a:lnTo>
                  <a:pt x="1208" y="714"/>
                </a:lnTo>
                <a:lnTo>
                  <a:pt x="1210" y="721"/>
                </a:lnTo>
                <a:lnTo>
                  <a:pt x="1213" y="726"/>
                </a:lnTo>
                <a:lnTo>
                  <a:pt x="1210" y="735"/>
                </a:lnTo>
                <a:lnTo>
                  <a:pt x="1206" y="747"/>
                </a:lnTo>
                <a:moveTo>
                  <a:pt x="1184" y="745"/>
                </a:moveTo>
                <a:lnTo>
                  <a:pt x="1196" y="745"/>
                </a:lnTo>
                <a:lnTo>
                  <a:pt x="1210" y="747"/>
                </a:lnTo>
                <a:lnTo>
                  <a:pt x="1218" y="750"/>
                </a:lnTo>
                <a:lnTo>
                  <a:pt x="1232" y="754"/>
                </a:lnTo>
                <a:lnTo>
                  <a:pt x="1246" y="762"/>
                </a:lnTo>
                <a:lnTo>
                  <a:pt x="1258" y="769"/>
                </a:lnTo>
                <a:lnTo>
                  <a:pt x="1266" y="771"/>
                </a:lnTo>
                <a:lnTo>
                  <a:pt x="1285" y="764"/>
                </a:lnTo>
                <a:lnTo>
                  <a:pt x="1266" y="769"/>
                </a:lnTo>
                <a:lnTo>
                  <a:pt x="1251" y="764"/>
                </a:lnTo>
                <a:moveTo>
                  <a:pt x="1237" y="692"/>
                </a:moveTo>
                <a:lnTo>
                  <a:pt x="1239" y="702"/>
                </a:lnTo>
                <a:lnTo>
                  <a:pt x="1239" y="711"/>
                </a:lnTo>
                <a:lnTo>
                  <a:pt x="1239" y="697"/>
                </a:lnTo>
                <a:moveTo>
                  <a:pt x="1225" y="680"/>
                </a:moveTo>
                <a:lnTo>
                  <a:pt x="1285" y="675"/>
                </a:lnTo>
                <a:lnTo>
                  <a:pt x="1280" y="673"/>
                </a:lnTo>
                <a:lnTo>
                  <a:pt x="1273" y="675"/>
                </a:lnTo>
                <a:moveTo>
                  <a:pt x="1258" y="625"/>
                </a:moveTo>
                <a:lnTo>
                  <a:pt x="1258" y="632"/>
                </a:lnTo>
                <a:lnTo>
                  <a:pt x="1261" y="721"/>
                </a:lnTo>
                <a:lnTo>
                  <a:pt x="1258" y="740"/>
                </a:lnTo>
                <a:lnTo>
                  <a:pt x="1258" y="747"/>
                </a:lnTo>
                <a:lnTo>
                  <a:pt x="1244" y="730"/>
                </a:lnTo>
                <a:moveTo>
                  <a:pt x="1306" y="666"/>
                </a:moveTo>
                <a:lnTo>
                  <a:pt x="1316" y="658"/>
                </a:lnTo>
                <a:lnTo>
                  <a:pt x="1328" y="642"/>
                </a:lnTo>
                <a:lnTo>
                  <a:pt x="1328" y="762"/>
                </a:lnTo>
                <a:moveTo>
                  <a:pt x="1400" y="642"/>
                </a:moveTo>
                <a:lnTo>
                  <a:pt x="1386" y="649"/>
                </a:lnTo>
                <a:lnTo>
                  <a:pt x="1378" y="666"/>
                </a:lnTo>
                <a:lnTo>
                  <a:pt x="1374" y="692"/>
                </a:lnTo>
                <a:lnTo>
                  <a:pt x="1374" y="709"/>
                </a:lnTo>
                <a:lnTo>
                  <a:pt x="1378" y="738"/>
                </a:lnTo>
                <a:lnTo>
                  <a:pt x="1386" y="754"/>
                </a:lnTo>
                <a:lnTo>
                  <a:pt x="1400" y="762"/>
                </a:lnTo>
                <a:lnTo>
                  <a:pt x="1407" y="762"/>
                </a:lnTo>
                <a:lnTo>
                  <a:pt x="1422" y="754"/>
                </a:lnTo>
                <a:lnTo>
                  <a:pt x="1429" y="738"/>
                </a:lnTo>
                <a:lnTo>
                  <a:pt x="1434" y="709"/>
                </a:lnTo>
                <a:lnTo>
                  <a:pt x="1434" y="692"/>
                </a:lnTo>
                <a:lnTo>
                  <a:pt x="1429" y="666"/>
                </a:lnTo>
                <a:lnTo>
                  <a:pt x="1422" y="649"/>
                </a:lnTo>
                <a:lnTo>
                  <a:pt x="1407" y="642"/>
                </a:lnTo>
                <a:lnTo>
                  <a:pt x="1400" y="642"/>
                </a:lnTo>
                <a:close/>
                <a:moveTo>
                  <a:pt x="1510" y="625"/>
                </a:moveTo>
                <a:lnTo>
                  <a:pt x="1520" y="634"/>
                </a:lnTo>
                <a:lnTo>
                  <a:pt x="1520" y="642"/>
                </a:lnTo>
                <a:moveTo>
                  <a:pt x="1486" y="642"/>
                </a:moveTo>
                <a:lnTo>
                  <a:pt x="1486" y="680"/>
                </a:lnTo>
                <a:lnTo>
                  <a:pt x="1484" y="697"/>
                </a:lnTo>
                <a:lnTo>
                  <a:pt x="1482" y="718"/>
                </a:lnTo>
                <a:lnTo>
                  <a:pt x="1482" y="721"/>
                </a:lnTo>
                <a:lnTo>
                  <a:pt x="1479" y="735"/>
                </a:lnTo>
                <a:lnTo>
                  <a:pt x="1474" y="750"/>
                </a:lnTo>
                <a:lnTo>
                  <a:pt x="1470" y="762"/>
                </a:lnTo>
                <a:lnTo>
                  <a:pt x="1467" y="766"/>
                </a:lnTo>
                <a:moveTo>
                  <a:pt x="1486" y="656"/>
                </a:moveTo>
                <a:lnTo>
                  <a:pt x="1554" y="646"/>
                </a:lnTo>
                <a:lnTo>
                  <a:pt x="1549" y="646"/>
                </a:lnTo>
                <a:lnTo>
                  <a:pt x="1544" y="649"/>
                </a:lnTo>
                <a:moveTo>
                  <a:pt x="1506" y="658"/>
                </a:moveTo>
                <a:lnTo>
                  <a:pt x="1506" y="663"/>
                </a:lnTo>
                <a:lnTo>
                  <a:pt x="1508" y="702"/>
                </a:lnTo>
                <a:lnTo>
                  <a:pt x="1508" y="697"/>
                </a:lnTo>
                <a:lnTo>
                  <a:pt x="1534" y="694"/>
                </a:lnTo>
                <a:lnTo>
                  <a:pt x="1530" y="694"/>
                </a:lnTo>
                <a:lnTo>
                  <a:pt x="1532" y="658"/>
                </a:lnTo>
                <a:lnTo>
                  <a:pt x="1532" y="651"/>
                </a:lnTo>
                <a:moveTo>
                  <a:pt x="1491" y="680"/>
                </a:moveTo>
                <a:lnTo>
                  <a:pt x="1554" y="673"/>
                </a:lnTo>
                <a:lnTo>
                  <a:pt x="1551" y="673"/>
                </a:lnTo>
                <a:lnTo>
                  <a:pt x="1546" y="675"/>
                </a:lnTo>
                <a:moveTo>
                  <a:pt x="1501" y="714"/>
                </a:moveTo>
                <a:lnTo>
                  <a:pt x="1539" y="709"/>
                </a:lnTo>
                <a:lnTo>
                  <a:pt x="1537" y="706"/>
                </a:lnTo>
                <a:lnTo>
                  <a:pt x="1532" y="716"/>
                </a:lnTo>
                <a:lnTo>
                  <a:pt x="1527" y="728"/>
                </a:lnTo>
                <a:lnTo>
                  <a:pt x="1522" y="735"/>
                </a:lnTo>
                <a:lnTo>
                  <a:pt x="1518" y="742"/>
                </a:lnTo>
                <a:lnTo>
                  <a:pt x="1518" y="745"/>
                </a:lnTo>
                <a:lnTo>
                  <a:pt x="1508" y="752"/>
                </a:lnTo>
                <a:lnTo>
                  <a:pt x="1498" y="759"/>
                </a:lnTo>
                <a:lnTo>
                  <a:pt x="1491" y="766"/>
                </a:lnTo>
                <a:lnTo>
                  <a:pt x="1479" y="771"/>
                </a:lnTo>
                <a:moveTo>
                  <a:pt x="1501" y="723"/>
                </a:moveTo>
                <a:lnTo>
                  <a:pt x="1503" y="723"/>
                </a:lnTo>
                <a:lnTo>
                  <a:pt x="1542" y="766"/>
                </a:lnTo>
                <a:lnTo>
                  <a:pt x="1561" y="766"/>
                </a:lnTo>
                <a:lnTo>
                  <a:pt x="1558" y="766"/>
                </a:lnTo>
                <a:lnTo>
                  <a:pt x="1542" y="764"/>
                </a:lnTo>
                <a:lnTo>
                  <a:pt x="1534" y="759"/>
                </a:lnTo>
                <a:moveTo>
                  <a:pt x="1606" y="740"/>
                </a:moveTo>
                <a:lnTo>
                  <a:pt x="1606" y="738"/>
                </a:lnTo>
                <a:moveTo>
                  <a:pt x="1599" y="730"/>
                </a:moveTo>
                <a:lnTo>
                  <a:pt x="1594" y="733"/>
                </a:lnTo>
                <a:lnTo>
                  <a:pt x="1592" y="740"/>
                </a:lnTo>
                <a:lnTo>
                  <a:pt x="1594" y="747"/>
                </a:lnTo>
                <a:lnTo>
                  <a:pt x="1599" y="750"/>
                </a:lnTo>
                <a:lnTo>
                  <a:pt x="1604" y="747"/>
                </a:lnTo>
                <a:lnTo>
                  <a:pt x="1606" y="740"/>
                </a:lnTo>
                <a:lnTo>
                  <a:pt x="1604" y="733"/>
                </a:lnTo>
                <a:lnTo>
                  <a:pt x="1599" y="730"/>
                </a:lnTo>
                <a:close/>
                <a:moveTo>
                  <a:pt x="1722" y="632"/>
                </a:moveTo>
                <a:lnTo>
                  <a:pt x="1729" y="644"/>
                </a:lnTo>
                <a:lnTo>
                  <a:pt x="1731" y="651"/>
                </a:lnTo>
                <a:lnTo>
                  <a:pt x="1734" y="656"/>
                </a:lnTo>
                <a:moveTo>
                  <a:pt x="1698" y="682"/>
                </a:moveTo>
                <a:lnTo>
                  <a:pt x="1762" y="668"/>
                </a:lnTo>
                <a:lnTo>
                  <a:pt x="1760" y="666"/>
                </a:lnTo>
                <a:lnTo>
                  <a:pt x="1750" y="670"/>
                </a:lnTo>
                <a:moveTo>
                  <a:pt x="1731" y="678"/>
                </a:moveTo>
                <a:lnTo>
                  <a:pt x="1731" y="754"/>
                </a:lnTo>
                <a:moveTo>
                  <a:pt x="1690" y="762"/>
                </a:moveTo>
                <a:lnTo>
                  <a:pt x="1774" y="752"/>
                </a:lnTo>
                <a:lnTo>
                  <a:pt x="1772" y="750"/>
                </a:lnTo>
                <a:lnTo>
                  <a:pt x="1762" y="752"/>
                </a:lnTo>
                <a:moveTo>
                  <a:pt x="1705" y="716"/>
                </a:moveTo>
                <a:lnTo>
                  <a:pt x="1760" y="706"/>
                </a:lnTo>
                <a:lnTo>
                  <a:pt x="1755" y="704"/>
                </a:lnTo>
                <a:lnTo>
                  <a:pt x="1746" y="709"/>
                </a:lnTo>
                <a:moveTo>
                  <a:pt x="1813" y="642"/>
                </a:moveTo>
                <a:lnTo>
                  <a:pt x="1868" y="634"/>
                </a:lnTo>
                <a:lnTo>
                  <a:pt x="1861" y="634"/>
                </a:lnTo>
                <a:moveTo>
                  <a:pt x="1842" y="639"/>
                </a:moveTo>
                <a:lnTo>
                  <a:pt x="1842" y="762"/>
                </a:lnTo>
                <a:lnTo>
                  <a:pt x="1842" y="754"/>
                </a:lnTo>
                <a:lnTo>
                  <a:pt x="1842" y="745"/>
                </a:lnTo>
                <a:moveTo>
                  <a:pt x="1798" y="685"/>
                </a:moveTo>
                <a:lnTo>
                  <a:pt x="1887" y="675"/>
                </a:lnTo>
                <a:lnTo>
                  <a:pt x="1882" y="675"/>
                </a:lnTo>
                <a:lnTo>
                  <a:pt x="1878" y="678"/>
                </a:lnTo>
                <a:moveTo>
                  <a:pt x="1914" y="644"/>
                </a:moveTo>
                <a:lnTo>
                  <a:pt x="2005" y="634"/>
                </a:lnTo>
                <a:lnTo>
                  <a:pt x="2000" y="634"/>
                </a:lnTo>
                <a:lnTo>
                  <a:pt x="1990" y="637"/>
                </a:lnTo>
                <a:moveTo>
                  <a:pt x="1964" y="642"/>
                </a:moveTo>
                <a:lnTo>
                  <a:pt x="1959" y="658"/>
                </a:lnTo>
                <a:lnTo>
                  <a:pt x="1950" y="673"/>
                </a:lnTo>
                <a:lnTo>
                  <a:pt x="1938" y="690"/>
                </a:lnTo>
                <a:lnTo>
                  <a:pt x="1930" y="697"/>
                </a:lnTo>
                <a:lnTo>
                  <a:pt x="1918" y="709"/>
                </a:lnTo>
                <a:lnTo>
                  <a:pt x="1911" y="716"/>
                </a:lnTo>
                <a:lnTo>
                  <a:pt x="1902" y="723"/>
                </a:lnTo>
                <a:moveTo>
                  <a:pt x="1954" y="668"/>
                </a:moveTo>
                <a:lnTo>
                  <a:pt x="1957" y="675"/>
                </a:lnTo>
                <a:lnTo>
                  <a:pt x="1954" y="759"/>
                </a:lnTo>
                <a:lnTo>
                  <a:pt x="1954" y="764"/>
                </a:lnTo>
                <a:lnTo>
                  <a:pt x="1954" y="754"/>
                </a:lnTo>
                <a:lnTo>
                  <a:pt x="1954" y="747"/>
                </a:lnTo>
                <a:moveTo>
                  <a:pt x="2000" y="721"/>
                </a:moveTo>
                <a:lnTo>
                  <a:pt x="1998" y="714"/>
                </a:lnTo>
                <a:lnTo>
                  <a:pt x="1986" y="697"/>
                </a:lnTo>
                <a:lnTo>
                  <a:pt x="1974" y="685"/>
                </a:lnTo>
                <a:moveTo>
                  <a:pt x="2043" y="630"/>
                </a:moveTo>
                <a:lnTo>
                  <a:pt x="2043" y="634"/>
                </a:lnTo>
                <a:lnTo>
                  <a:pt x="2038" y="646"/>
                </a:lnTo>
                <a:lnTo>
                  <a:pt x="2029" y="658"/>
                </a:lnTo>
                <a:lnTo>
                  <a:pt x="2022" y="670"/>
                </a:lnTo>
                <a:lnTo>
                  <a:pt x="2017" y="675"/>
                </a:lnTo>
                <a:moveTo>
                  <a:pt x="2048" y="663"/>
                </a:moveTo>
                <a:lnTo>
                  <a:pt x="2046" y="668"/>
                </a:lnTo>
                <a:lnTo>
                  <a:pt x="2038" y="682"/>
                </a:lnTo>
                <a:lnTo>
                  <a:pt x="2029" y="697"/>
                </a:lnTo>
                <a:lnTo>
                  <a:pt x="2019" y="709"/>
                </a:lnTo>
                <a:lnTo>
                  <a:pt x="2012" y="716"/>
                </a:lnTo>
                <a:moveTo>
                  <a:pt x="2036" y="687"/>
                </a:moveTo>
                <a:lnTo>
                  <a:pt x="2036" y="769"/>
                </a:lnTo>
                <a:lnTo>
                  <a:pt x="2036" y="759"/>
                </a:lnTo>
                <a:lnTo>
                  <a:pt x="2036" y="752"/>
                </a:lnTo>
                <a:moveTo>
                  <a:pt x="2058" y="627"/>
                </a:moveTo>
                <a:lnTo>
                  <a:pt x="2060" y="634"/>
                </a:lnTo>
                <a:lnTo>
                  <a:pt x="2062" y="651"/>
                </a:lnTo>
                <a:lnTo>
                  <a:pt x="2062" y="680"/>
                </a:lnTo>
                <a:lnTo>
                  <a:pt x="2062" y="673"/>
                </a:lnTo>
                <a:lnTo>
                  <a:pt x="2094" y="670"/>
                </a:lnTo>
                <a:lnTo>
                  <a:pt x="2091" y="670"/>
                </a:lnTo>
                <a:lnTo>
                  <a:pt x="2094" y="627"/>
                </a:lnTo>
                <a:lnTo>
                  <a:pt x="2096" y="630"/>
                </a:lnTo>
                <a:lnTo>
                  <a:pt x="2094" y="632"/>
                </a:lnTo>
                <a:lnTo>
                  <a:pt x="2060" y="634"/>
                </a:lnTo>
                <a:moveTo>
                  <a:pt x="2062" y="654"/>
                </a:moveTo>
                <a:lnTo>
                  <a:pt x="2084" y="651"/>
                </a:lnTo>
                <a:moveTo>
                  <a:pt x="2055" y="694"/>
                </a:moveTo>
                <a:lnTo>
                  <a:pt x="2103" y="687"/>
                </a:lnTo>
                <a:moveTo>
                  <a:pt x="2048" y="718"/>
                </a:moveTo>
                <a:lnTo>
                  <a:pt x="2113" y="711"/>
                </a:lnTo>
                <a:lnTo>
                  <a:pt x="2110" y="709"/>
                </a:lnTo>
                <a:lnTo>
                  <a:pt x="2103" y="711"/>
                </a:lnTo>
                <a:moveTo>
                  <a:pt x="2086" y="694"/>
                </a:moveTo>
                <a:lnTo>
                  <a:pt x="2089" y="699"/>
                </a:lnTo>
                <a:lnTo>
                  <a:pt x="2089" y="754"/>
                </a:lnTo>
                <a:lnTo>
                  <a:pt x="2086" y="766"/>
                </a:lnTo>
                <a:lnTo>
                  <a:pt x="2086" y="771"/>
                </a:lnTo>
                <a:lnTo>
                  <a:pt x="2072" y="754"/>
                </a:lnTo>
                <a:lnTo>
                  <a:pt x="2086" y="769"/>
                </a:lnTo>
                <a:moveTo>
                  <a:pt x="2060" y="723"/>
                </a:moveTo>
                <a:lnTo>
                  <a:pt x="2062" y="733"/>
                </a:lnTo>
                <a:lnTo>
                  <a:pt x="2065" y="740"/>
                </a:lnTo>
                <a:lnTo>
                  <a:pt x="2065" y="747"/>
                </a:lnTo>
                <a:moveTo>
                  <a:pt x="2178" y="625"/>
                </a:moveTo>
                <a:lnTo>
                  <a:pt x="2178" y="632"/>
                </a:lnTo>
                <a:lnTo>
                  <a:pt x="2173" y="651"/>
                </a:lnTo>
                <a:lnTo>
                  <a:pt x="2168" y="666"/>
                </a:lnTo>
                <a:lnTo>
                  <a:pt x="2163" y="673"/>
                </a:lnTo>
                <a:lnTo>
                  <a:pt x="2154" y="692"/>
                </a:lnTo>
                <a:lnTo>
                  <a:pt x="2139" y="709"/>
                </a:lnTo>
                <a:lnTo>
                  <a:pt x="2130" y="721"/>
                </a:lnTo>
                <a:lnTo>
                  <a:pt x="2125" y="726"/>
                </a:lnTo>
                <a:moveTo>
                  <a:pt x="2158" y="685"/>
                </a:moveTo>
                <a:lnTo>
                  <a:pt x="2161" y="690"/>
                </a:lnTo>
                <a:lnTo>
                  <a:pt x="2161" y="771"/>
                </a:lnTo>
                <a:lnTo>
                  <a:pt x="2158" y="764"/>
                </a:lnTo>
                <a:lnTo>
                  <a:pt x="2161" y="757"/>
                </a:lnTo>
                <a:moveTo>
                  <a:pt x="2161" y="690"/>
                </a:moveTo>
                <a:lnTo>
                  <a:pt x="2202" y="685"/>
                </a:lnTo>
                <a:lnTo>
                  <a:pt x="2202" y="682"/>
                </a:lnTo>
                <a:lnTo>
                  <a:pt x="2204" y="685"/>
                </a:lnTo>
                <a:lnTo>
                  <a:pt x="2202" y="685"/>
                </a:lnTo>
                <a:lnTo>
                  <a:pt x="2202" y="766"/>
                </a:lnTo>
                <a:lnTo>
                  <a:pt x="2199" y="771"/>
                </a:lnTo>
                <a:lnTo>
                  <a:pt x="2187" y="754"/>
                </a:lnTo>
                <a:lnTo>
                  <a:pt x="2199" y="769"/>
                </a:lnTo>
                <a:moveTo>
                  <a:pt x="2216" y="656"/>
                </a:moveTo>
                <a:lnTo>
                  <a:pt x="2209" y="661"/>
                </a:lnTo>
                <a:moveTo>
                  <a:pt x="2163" y="733"/>
                </a:moveTo>
                <a:lnTo>
                  <a:pt x="2192" y="730"/>
                </a:lnTo>
                <a:moveTo>
                  <a:pt x="2192" y="709"/>
                </a:moveTo>
                <a:lnTo>
                  <a:pt x="2163" y="711"/>
                </a:lnTo>
                <a:moveTo>
                  <a:pt x="2132" y="668"/>
                </a:moveTo>
                <a:lnTo>
                  <a:pt x="2221" y="658"/>
                </a:lnTo>
                <a:lnTo>
                  <a:pt x="2216" y="656"/>
                </a:lnTo>
                <a:moveTo>
                  <a:pt x="2276" y="627"/>
                </a:moveTo>
                <a:lnTo>
                  <a:pt x="2283" y="634"/>
                </a:lnTo>
                <a:lnTo>
                  <a:pt x="2286" y="642"/>
                </a:lnTo>
                <a:moveTo>
                  <a:pt x="2245" y="651"/>
                </a:moveTo>
                <a:lnTo>
                  <a:pt x="2326" y="644"/>
                </a:lnTo>
                <a:lnTo>
                  <a:pt x="2324" y="644"/>
                </a:lnTo>
                <a:lnTo>
                  <a:pt x="2312" y="646"/>
                </a:lnTo>
                <a:moveTo>
                  <a:pt x="2293" y="651"/>
                </a:moveTo>
                <a:lnTo>
                  <a:pt x="2293" y="682"/>
                </a:lnTo>
                <a:moveTo>
                  <a:pt x="2274" y="651"/>
                </a:moveTo>
                <a:lnTo>
                  <a:pt x="2276" y="682"/>
                </a:lnTo>
                <a:moveTo>
                  <a:pt x="2300" y="663"/>
                </a:moveTo>
                <a:lnTo>
                  <a:pt x="2314" y="673"/>
                </a:lnTo>
                <a:lnTo>
                  <a:pt x="2319" y="680"/>
                </a:lnTo>
                <a:lnTo>
                  <a:pt x="2322" y="687"/>
                </a:lnTo>
                <a:moveTo>
                  <a:pt x="2264" y="661"/>
                </a:moveTo>
                <a:lnTo>
                  <a:pt x="2262" y="668"/>
                </a:lnTo>
                <a:lnTo>
                  <a:pt x="2259" y="675"/>
                </a:lnTo>
                <a:lnTo>
                  <a:pt x="2250" y="685"/>
                </a:lnTo>
                <a:lnTo>
                  <a:pt x="2242" y="694"/>
                </a:lnTo>
                <a:lnTo>
                  <a:pt x="2238" y="697"/>
                </a:lnTo>
                <a:moveTo>
                  <a:pt x="2259" y="694"/>
                </a:moveTo>
                <a:lnTo>
                  <a:pt x="2264" y="694"/>
                </a:lnTo>
                <a:lnTo>
                  <a:pt x="2310" y="687"/>
                </a:lnTo>
                <a:lnTo>
                  <a:pt x="2307" y="682"/>
                </a:lnTo>
                <a:lnTo>
                  <a:pt x="2302" y="706"/>
                </a:lnTo>
                <a:lnTo>
                  <a:pt x="2305" y="704"/>
                </a:lnTo>
                <a:lnTo>
                  <a:pt x="2264" y="709"/>
                </a:lnTo>
                <a:lnTo>
                  <a:pt x="2264" y="704"/>
                </a:lnTo>
                <a:lnTo>
                  <a:pt x="2264" y="711"/>
                </a:lnTo>
                <a:lnTo>
                  <a:pt x="2262" y="733"/>
                </a:lnTo>
                <a:lnTo>
                  <a:pt x="2259" y="730"/>
                </a:lnTo>
                <a:lnTo>
                  <a:pt x="2312" y="723"/>
                </a:lnTo>
                <a:lnTo>
                  <a:pt x="2310" y="721"/>
                </a:lnTo>
                <a:lnTo>
                  <a:pt x="2305" y="738"/>
                </a:lnTo>
                <a:lnTo>
                  <a:pt x="2298" y="752"/>
                </a:lnTo>
                <a:lnTo>
                  <a:pt x="2293" y="762"/>
                </a:lnTo>
                <a:lnTo>
                  <a:pt x="2290" y="766"/>
                </a:lnTo>
                <a:lnTo>
                  <a:pt x="2288" y="769"/>
                </a:lnTo>
                <a:lnTo>
                  <a:pt x="2276" y="750"/>
                </a:lnTo>
                <a:lnTo>
                  <a:pt x="2288" y="769"/>
                </a:lnTo>
                <a:moveTo>
                  <a:pt x="2358" y="673"/>
                </a:moveTo>
                <a:lnTo>
                  <a:pt x="2360" y="687"/>
                </a:lnTo>
                <a:lnTo>
                  <a:pt x="2365" y="766"/>
                </a:lnTo>
                <a:lnTo>
                  <a:pt x="2362" y="757"/>
                </a:lnTo>
                <a:lnTo>
                  <a:pt x="2413" y="754"/>
                </a:lnTo>
                <a:lnTo>
                  <a:pt x="2410" y="752"/>
                </a:lnTo>
                <a:lnTo>
                  <a:pt x="2401" y="754"/>
                </a:lnTo>
                <a:moveTo>
                  <a:pt x="2413" y="711"/>
                </a:moveTo>
                <a:lnTo>
                  <a:pt x="2370" y="718"/>
                </a:lnTo>
                <a:moveTo>
                  <a:pt x="2360" y="687"/>
                </a:moveTo>
                <a:lnTo>
                  <a:pt x="2427" y="678"/>
                </a:lnTo>
                <a:lnTo>
                  <a:pt x="2425" y="675"/>
                </a:lnTo>
                <a:lnTo>
                  <a:pt x="2420" y="726"/>
                </a:lnTo>
                <a:lnTo>
                  <a:pt x="2420" y="747"/>
                </a:lnTo>
                <a:lnTo>
                  <a:pt x="2418" y="757"/>
                </a:lnTo>
                <a:lnTo>
                  <a:pt x="2418" y="762"/>
                </a:lnTo>
                <a:lnTo>
                  <a:pt x="2413" y="752"/>
                </a:lnTo>
                <a:moveTo>
                  <a:pt x="2398" y="752"/>
                </a:moveTo>
                <a:lnTo>
                  <a:pt x="2401" y="634"/>
                </a:lnTo>
                <a:lnTo>
                  <a:pt x="2401" y="630"/>
                </a:lnTo>
                <a:moveTo>
                  <a:pt x="2379" y="634"/>
                </a:moveTo>
                <a:lnTo>
                  <a:pt x="2379" y="642"/>
                </a:lnTo>
                <a:lnTo>
                  <a:pt x="2382" y="754"/>
                </a:lnTo>
                <a:moveTo>
                  <a:pt x="2463" y="730"/>
                </a:moveTo>
                <a:lnTo>
                  <a:pt x="2473" y="730"/>
                </a:lnTo>
                <a:lnTo>
                  <a:pt x="2478" y="733"/>
                </a:lnTo>
                <a:lnTo>
                  <a:pt x="2480" y="733"/>
                </a:lnTo>
                <a:lnTo>
                  <a:pt x="2482" y="735"/>
                </a:lnTo>
                <a:lnTo>
                  <a:pt x="2485" y="735"/>
                </a:lnTo>
                <a:lnTo>
                  <a:pt x="2485" y="738"/>
                </a:lnTo>
                <a:lnTo>
                  <a:pt x="2487" y="740"/>
                </a:lnTo>
                <a:lnTo>
                  <a:pt x="2487" y="742"/>
                </a:lnTo>
                <a:lnTo>
                  <a:pt x="2485" y="747"/>
                </a:lnTo>
                <a:lnTo>
                  <a:pt x="2482" y="750"/>
                </a:lnTo>
                <a:lnTo>
                  <a:pt x="2482" y="752"/>
                </a:lnTo>
                <a:lnTo>
                  <a:pt x="2480" y="752"/>
                </a:lnTo>
                <a:lnTo>
                  <a:pt x="2478" y="750"/>
                </a:lnTo>
                <a:lnTo>
                  <a:pt x="2478" y="745"/>
                </a:lnTo>
                <a:lnTo>
                  <a:pt x="2475" y="742"/>
                </a:lnTo>
                <a:lnTo>
                  <a:pt x="2475" y="738"/>
                </a:lnTo>
                <a:lnTo>
                  <a:pt x="2470" y="733"/>
                </a:lnTo>
                <a:lnTo>
                  <a:pt x="2468" y="730"/>
                </a:lnTo>
                <a:lnTo>
                  <a:pt x="2463" y="730"/>
                </a:lnTo>
                <a:close/>
                <a:moveTo>
                  <a:pt x="2485" y="738"/>
                </a:moveTo>
                <a:lnTo>
                  <a:pt x="2485" y="745"/>
                </a:lnTo>
                <a:moveTo>
                  <a:pt x="2485" y="750"/>
                </a:moveTo>
                <a:lnTo>
                  <a:pt x="2485" y="735"/>
                </a:lnTo>
                <a:moveTo>
                  <a:pt x="2482" y="735"/>
                </a:moveTo>
                <a:lnTo>
                  <a:pt x="2482" y="750"/>
                </a:lnTo>
                <a:moveTo>
                  <a:pt x="2480" y="752"/>
                </a:moveTo>
                <a:lnTo>
                  <a:pt x="2480" y="733"/>
                </a:lnTo>
                <a:lnTo>
                  <a:pt x="2480" y="750"/>
                </a:lnTo>
                <a:moveTo>
                  <a:pt x="2478" y="747"/>
                </a:moveTo>
                <a:lnTo>
                  <a:pt x="2478" y="733"/>
                </a:lnTo>
                <a:moveTo>
                  <a:pt x="2475" y="733"/>
                </a:moveTo>
                <a:lnTo>
                  <a:pt x="2475" y="740"/>
                </a:lnTo>
                <a:moveTo>
                  <a:pt x="2473" y="738"/>
                </a:moveTo>
                <a:lnTo>
                  <a:pt x="2473" y="733"/>
                </a:lnTo>
                <a:moveTo>
                  <a:pt x="2473" y="730"/>
                </a:moveTo>
                <a:lnTo>
                  <a:pt x="2473" y="735"/>
                </a:lnTo>
                <a:moveTo>
                  <a:pt x="2470" y="733"/>
                </a:moveTo>
                <a:lnTo>
                  <a:pt x="2470" y="730"/>
                </a:lnTo>
                <a:moveTo>
                  <a:pt x="2468" y="730"/>
                </a:moveTo>
                <a:lnTo>
                  <a:pt x="2473" y="730"/>
                </a:lnTo>
                <a:moveTo>
                  <a:pt x="2478" y="733"/>
                </a:moveTo>
                <a:lnTo>
                  <a:pt x="2470" y="733"/>
                </a:lnTo>
                <a:lnTo>
                  <a:pt x="2480" y="733"/>
                </a:lnTo>
                <a:moveTo>
                  <a:pt x="2482" y="735"/>
                </a:moveTo>
                <a:lnTo>
                  <a:pt x="2473" y="735"/>
                </a:lnTo>
                <a:lnTo>
                  <a:pt x="2482" y="735"/>
                </a:lnTo>
                <a:close/>
                <a:moveTo>
                  <a:pt x="2485" y="738"/>
                </a:moveTo>
                <a:lnTo>
                  <a:pt x="2475" y="738"/>
                </a:lnTo>
                <a:moveTo>
                  <a:pt x="2475" y="740"/>
                </a:moveTo>
                <a:lnTo>
                  <a:pt x="2487" y="740"/>
                </a:lnTo>
                <a:moveTo>
                  <a:pt x="2487" y="742"/>
                </a:moveTo>
                <a:lnTo>
                  <a:pt x="2478" y="742"/>
                </a:lnTo>
                <a:moveTo>
                  <a:pt x="2478" y="745"/>
                </a:moveTo>
                <a:lnTo>
                  <a:pt x="2485" y="745"/>
                </a:lnTo>
                <a:moveTo>
                  <a:pt x="2485" y="747"/>
                </a:moveTo>
                <a:lnTo>
                  <a:pt x="2478" y="747"/>
                </a:lnTo>
                <a:moveTo>
                  <a:pt x="2478" y="750"/>
                </a:moveTo>
                <a:lnTo>
                  <a:pt x="2482" y="750"/>
                </a:lnTo>
                <a:moveTo>
                  <a:pt x="2590" y="630"/>
                </a:moveTo>
                <a:lnTo>
                  <a:pt x="2590" y="764"/>
                </a:lnTo>
                <a:lnTo>
                  <a:pt x="2588" y="754"/>
                </a:lnTo>
                <a:lnTo>
                  <a:pt x="2590" y="745"/>
                </a:lnTo>
                <a:moveTo>
                  <a:pt x="2590" y="687"/>
                </a:moveTo>
                <a:lnTo>
                  <a:pt x="2602" y="699"/>
                </a:lnTo>
                <a:lnTo>
                  <a:pt x="2602" y="704"/>
                </a:lnTo>
                <a:moveTo>
                  <a:pt x="2590" y="680"/>
                </a:moveTo>
                <a:lnTo>
                  <a:pt x="2586" y="694"/>
                </a:lnTo>
                <a:lnTo>
                  <a:pt x="2578" y="706"/>
                </a:lnTo>
                <a:lnTo>
                  <a:pt x="2574" y="718"/>
                </a:lnTo>
                <a:lnTo>
                  <a:pt x="2569" y="726"/>
                </a:lnTo>
                <a:lnTo>
                  <a:pt x="2566" y="730"/>
                </a:lnTo>
                <a:moveTo>
                  <a:pt x="2569" y="673"/>
                </a:moveTo>
                <a:lnTo>
                  <a:pt x="2607" y="668"/>
                </a:lnTo>
                <a:moveTo>
                  <a:pt x="2614" y="644"/>
                </a:moveTo>
                <a:lnTo>
                  <a:pt x="2619" y="658"/>
                </a:lnTo>
                <a:lnTo>
                  <a:pt x="2619" y="678"/>
                </a:lnTo>
                <a:lnTo>
                  <a:pt x="2617" y="694"/>
                </a:lnTo>
                <a:lnTo>
                  <a:pt x="2617" y="706"/>
                </a:lnTo>
                <a:lnTo>
                  <a:pt x="2614" y="718"/>
                </a:lnTo>
                <a:lnTo>
                  <a:pt x="2614" y="730"/>
                </a:lnTo>
                <a:lnTo>
                  <a:pt x="2612" y="740"/>
                </a:lnTo>
                <a:lnTo>
                  <a:pt x="2607" y="750"/>
                </a:lnTo>
                <a:lnTo>
                  <a:pt x="2605" y="754"/>
                </a:lnTo>
                <a:lnTo>
                  <a:pt x="2600" y="762"/>
                </a:lnTo>
                <a:lnTo>
                  <a:pt x="2598" y="766"/>
                </a:lnTo>
                <a:moveTo>
                  <a:pt x="2619" y="654"/>
                </a:moveTo>
                <a:lnTo>
                  <a:pt x="2641" y="649"/>
                </a:lnTo>
                <a:lnTo>
                  <a:pt x="2638" y="646"/>
                </a:lnTo>
                <a:lnTo>
                  <a:pt x="2636" y="709"/>
                </a:lnTo>
                <a:lnTo>
                  <a:pt x="2636" y="745"/>
                </a:lnTo>
                <a:lnTo>
                  <a:pt x="2638" y="750"/>
                </a:lnTo>
                <a:lnTo>
                  <a:pt x="2641" y="752"/>
                </a:lnTo>
                <a:lnTo>
                  <a:pt x="2641" y="754"/>
                </a:lnTo>
                <a:lnTo>
                  <a:pt x="2646" y="754"/>
                </a:lnTo>
                <a:lnTo>
                  <a:pt x="2660" y="754"/>
                </a:lnTo>
                <a:lnTo>
                  <a:pt x="2658" y="730"/>
                </a:lnTo>
                <a:lnTo>
                  <a:pt x="2658" y="754"/>
                </a:lnTo>
                <a:lnTo>
                  <a:pt x="2655" y="754"/>
                </a:lnTo>
                <a:moveTo>
                  <a:pt x="2696" y="630"/>
                </a:moveTo>
                <a:lnTo>
                  <a:pt x="2698" y="632"/>
                </a:lnTo>
                <a:lnTo>
                  <a:pt x="2701" y="634"/>
                </a:lnTo>
                <a:lnTo>
                  <a:pt x="2698" y="632"/>
                </a:lnTo>
                <a:lnTo>
                  <a:pt x="2698" y="769"/>
                </a:lnTo>
                <a:lnTo>
                  <a:pt x="2698" y="762"/>
                </a:lnTo>
                <a:lnTo>
                  <a:pt x="2698" y="754"/>
                </a:lnTo>
                <a:moveTo>
                  <a:pt x="2698" y="685"/>
                </a:moveTo>
                <a:lnTo>
                  <a:pt x="2710" y="694"/>
                </a:lnTo>
                <a:moveTo>
                  <a:pt x="2698" y="678"/>
                </a:moveTo>
                <a:lnTo>
                  <a:pt x="2691" y="697"/>
                </a:lnTo>
                <a:lnTo>
                  <a:pt x="2684" y="714"/>
                </a:lnTo>
                <a:lnTo>
                  <a:pt x="2674" y="733"/>
                </a:lnTo>
                <a:moveTo>
                  <a:pt x="2677" y="675"/>
                </a:moveTo>
                <a:lnTo>
                  <a:pt x="2710" y="668"/>
                </a:lnTo>
                <a:moveTo>
                  <a:pt x="2734" y="627"/>
                </a:moveTo>
                <a:lnTo>
                  <a:pt x="2737" y="634"/>
                </a:lnTo>
                <a:lnTo>
                  <a:pt x="2737" y="632"/>
                </a:lnTo>
                <a:lnTo>
                  <a:pt x="2739" y="670"/>
                </a:lnTo>
                <a:lnTo>
                  <a:pt x="2739" y="692"/>
                </a:lnTo>
                <a:lnTo>
                  <a:pt x="2742" y="709"/>
                </a:lnTo>
                <a:lnTo>
                  <a:pt x="2746" y="723"/>
                </a:lnTo>
                <a:lnTo>
                  <a:pt x="2749" y="738"/>
                </a:lnTo>
                <a:lnTo>
                  <a:pt x="2756" y="750"/>
                </a:lnTo>
                <a:lnTo>
                  <a:pt x="2761" y="757"/>
                </a:lnTo>
                <a:lnTo>
                  <a:pt x="2766" y="762"/>
                </a:lnTo>
                <a:lnTo>
                  <a:pt x="2768" y="766"/>
                </a:lnTo>
                <a:lnTo>
                  <a:pt x="2770" y="740"/>
                </a:lnTo>
                <a:moveTo>
                  <a:pt x="2758" y="685"/>
                </a:moveTo>
                <a:lnTo>
                  <a:pt x="2758" y="692"/>
                </a:lnTo>
                <a:lnTo>
                  <a:pt x="2751" y="709"/>
                </a:lnTo>
                <a:lnTo>
                  <a:pt x="2746" y="721"/>
                </a:lnTo>
                <a:lnTo>
                  <a:pt x="2742" y="733"/>
                </a:lnTo>
                <a:lnTo>
                  <a:pt x="2737" y="742"/>
                </a:lnTo>
                <a:moveTo>
                  <a:pt x="2749" y="637"/>
                </a:moveTo>
                <a:lnTo>
                  <a:pt x="2754" y="644"/>
                </a:lnTo>
                <a:lnTo>
                  <a:pt x="2756" y="654"/>
                </a:lnTo>
                <a:moveTo>
                  <a:pt x="2715" y="675"/>
                </a:moveTo>
                <a:lnTo>
                  <a:pt x="2718" y="675"/>
                </a:lnTo>
                <a:lnTo>
                  <a:pt x="2720" y="673"/>
                </a:lnTo>
                <a:lnTo>
                  <a:pt x="2761" y="666"/>
                </a:lnTo>
                <a:lnTo>
                  <a:pt x="2751" y="666"/>
                </a:lnTo>
                <a:moveTo>
                  <a:pt x="2727" y="682"/>
                </a:moveTo>
                <a:lnTo>
                  <a:pt x="2730" y="690"/>
                </a:lnTo>
                <a:lnTo>
                  <a:pt x="2730" y="762"/>
                </a:lnTo>
                <a:lnTo>
                  <a:pt x="2730" y="754"/>
                </a:lnTo>
                <a:lnTo>
                  <a:pt x="2730" y="745"/>
                </a:lnTo>
                <a:moveTo>
                  <a:pt x="2708" y="714"/>
                </a:moveTo>
                <a:lnTo>
                  <a:pt x="2737" y="706"/>
                </a:lnTo>
                <a:moveTo>
                  <a:pt x="2718" y="687"/>
                </a:moveTo>
                <a:lnTo>
                  <a:pt x="2718" y="694"/>
                </a:lnTo>
                <a:lnTo>
                  <a:pt x="2715" y="726"/>
                </a:lnTo>
                <a:lnTo>
                  <a:pt x="2713" y="742"/>
                </a:lnTo>
                <a:lnTo>
                  <a:pt x="2708" y="752"/>
                </a:lnTo>
                <a:lnTo>
                  <a:pt x="2706" y="759"/>
                </a:lnTo>
                <a:moveTo>
                  <a:pt x="2811" y="627"/>
                </a:moveTo>
                <a:lnTo>
                  <a:pt x="2814" y="634"/>
                </a:lnTo>
                <a:lnTo>
                  <a:pt x="2811" y="632"/>
                </a:lnTo>
                <a:lnTo>
                  <a:pt x="2811" y="764"/>
                </a:lnTo>
                <a:lnTo>
                  <a:pt x="2802" y="752"/>
                </a:lnTo>
                <a:lnTo>
                  <a:pt x="2811" y="762"/>
                </a:lnTo>
                <a:moveTo>
                  <a:pt x="2790" y="714"/>
                </a:moveTo>
                <a:lnTo>
                  <a:pt x="2826" y="690"/>
                </a:lnTo>
                <a:moveTo>
                  <a:pt x="2794" y="675"/>
                </a:moveTo>
                <a:lnTo>
                  <a:pt x="2826" y="668"/>
                </a:lnTo>
                <a:moveTo>
                  <a:pt x="2835" y="637"/>
                </a:moveTo>
                <a:lnTo>
                  <a:pt x="2838" y="646"/>
                </a:lnTo>
                <a:lnTo>
                  <a:pt x="2840" y="678"/>
                </a:lnTo>
                <a:moveTo>
                  <a:pt x="2838" y="646"/>
                </a:moveTo>
                <a:lnTo>
                  <a:pt x="2871" y="639"/>
                </a:lnTo>
                <a:lnTo>
                  <a:pt x="2866" y="637"/>
                </a:lnTo>
                <a:lnTo>
                  <a:pt x="2864" y="668"/>
                </a:lnTo>
                <a:lnTo>
                  <a:pt x="2866" y="668"/>
                </a:lnTo>
                <a:lnTo>
                  <a:pt x="2838" y="673"/>
                </a:lnTo>
                <a:moveTo>
                  <a:pt x="2833" y="687"/>
                </a:moveTo>
                <a:lnTo>
                  <a:pt x="2833" y="694"/>
                </a:lnTo>
                <a:lnTo>
                  <a:pt x="2835" y="738"/>
                </a:lnTo>
                <a:lnTo>
                  <a:pt x="2833" y="730"/>
                </a:lnTo>
                <a:lnTo>
                  <a:pt x="2835" y="721"/>
                </a:lnTo>
                <a:moveTo>
                  <a:pt x="2835" y="692"/>
                </a:moveTo>
                <a:lnTo>
                  <a:pt x="2874" y="685"/>
                </a:lnTo>
                <a:lnTo>
                  <a:pt x="2869" y="682"/>
                </a:lnTo>
                <a:lnTo>
                  <a:pt x="2869" y="742"/>
                </a:lnTo>
                <a:lnTo>
                  <a:pt x="2869" y="735"/>
                </a:lnTo>
                <a:lnTo>
                  <a:pt x="2869" y="730"/>
                </a:lnTo>
                <a:moveTo>
                  <a:pt x="2852" y="704"/>
                </a:moveTo>
                <a:lnTo>
                  <a:pt x="2852" y="711"/>
                </a:lnTo>
                <a:lnTo>
                  <a:pt x="2847" y="733"/>
                </a:lnTo>
                <a:lnTo>
                  <a:pt x="2845" y="742"/>
                </a:lnTo>
                <a:lnTo>
                  <a:pt x="2840" y="752"/>
                </a:lnTo>
                <a:lnTo>
                  <a:pt x="2835" y="759"/>
                </a:lnTo>
                <a:lnTo>
                  <a:pt x="2828" y="764"/>
                </a:lnTo>
                <a:lnTo>
                  <a:pt x="2823" y="769"/>
                </a:lnTo>
                <a:moveTo>
                  <a:pt x="2854" y="740"/>
                </a:moveTo>
                <a:lnTo>
                  <a:pt x="2866" y="752"/>
                </a:lnTo>
                <a:lnTo>
                  <a:pt x="2871" y="759"/>
                </a:lnTo>
                <a:lnTo>
                  <a:pt x="2874" y="766"/>
                </a:lnTo>
                <a:moveTo>
                  <a:pt x="2929" y="630"/>
                </a:moveTo>
                <a:lnTo>
                  <a:pt x="2926" y="637"/>
                </a:lnTo>
                <a:lnTo>
                  <a:pt x="2919" y="658"/>
                </a:lnTo>
                <a:lnTo>
                  <a:pt x="2914" y="670"/>
                </a:lnTo>
                <a:lnTo>
                  <a:pt x="2905" y="687"/>
                </a:lnTo>
                <a:lnTo>
                  <a:pt x="2898" y="699"/>
                </a:lnTo>
                <a:lnTo>
                  <a:pt x="2895" y="704"/>
                </a:lnTo>
                <a:moveTo>
                  <a:pt x="2919" y="663"/>
                </a:moveTo>
                <a:lnTo>
                  <a:pt x="2919" y="764"/>
                </a:lnTo>
                <a:lnTo>
                  <a:pt x="2917" y="757"/>
                </a:lnTo>
                <a:lnTo>
                  <a:pt x="2919" y="742"/>
                </a:lnTo>
                <a:moveTo>
                  <a:pt x="2948" y="630"/>
                </a:moveTo>
                <a:lnTo>
                  <a:pt x="2948" y="639"/>
                </a:lnTo>
                <a:lnTo>
                  <a:pt x="2938" y="668"/>
                </a:lnTo>
                <a:lnTo>
                  <a:pt x="2934" y="682"/>
                </a:lnTo>
                <a:lnTo>
                  <a:pt x="2926" y="694"/>
                </a:lnTo>
                <a:moveTo>
                  <a:pt x="2941" y="666"/>
                </a:moveTo>
                <a:lnTo>
                  <a:pt x="2989" y="656"/>
                </a:lnTo>
                <a:lnTo>
                  <a:pt x="2986" y="656"/>
                </a:lnTo>
                <a:lnTo>
                  <a:pt x="2979" y="658"/>
                </a:lnTo>
                <a:moveTo>
                  <a:pt x="2958" y="663"/>
                </a:moveTo>
                <a:lnTo>
                  <a:pt x="2960" y="670"/>
                </a:lnTo>
                <a:lnTo>
                  <a:pt x="2958" y="692"/>
                </a:lnTo>
                <a:lnTo>
                  <a:pt x="2953" y="711"/>
                </a:lnTo>
                <a:lnTo>
                  <a:pt x="2948" y="726"/>
                </a:lnTo>
                <a:lnTo>
                  <a:pt x="2943" y="740"/>
                </a:lnTo>
                <a:lnTo>
                  <a:pt x="2938" y="750"/>
                </a:lnTo>
                <a:lnTo>
                  <a:pt x="2934" y="757"/>
                </a:lnTo>
                <a:lnTo>
                  <a:pt x="2926" y="766"/>
                </a:lnTo>
                <a:moveTo>
                  <a:pt x="2934" y="699"/>
                </a:moveTo>
                <a:lnTo>
                  <a:pt x="2982" y="692"/>
                </a:lnTo>
                <a:lnTo>
                  <a:pt x="2982" y="690"/>
                </a:lnTo>
                <a:lnTo>
                  <a:pt x="2977" y="709"/>
                </a:lnTo>
                <a:lnTo>
                  <a:pt x="2974" y="726"/>
                </a:lnTo>
                <a:lnTo>
                  <a:pt x="2972" y="740"/>
                </a:lnTo>
                <a:lnTo>
                  <a:pt x="2970" y="752"/>
                </a:lnTo>
                <a:lnTo>
                  <a:pt x="2967" y="759"/>
                </a:lnTo>
                <a:lnTo>
                  <a:pt x="2965" y="759"/>
                </a:lnTo>
                <a:lnTo>
                  <a:pt x="2955" y="747"/>
                </a:lnTo>
                <a:lnTo>
                  <a:pt x="2965" y="757"/>
                </a:lnTo>
                <a:lnTo>
                  <a:pt x="2967" y="754"/>
                </a:lnTo>
                <a:moveTo>
                  <a:pt x="3013" y="730"/>
                </a:moveTo>
                <a:lnTo>
                  <a:pt x="3022" y="730"/>
                </a:lnTo>
                <a:lnTo>
                  <a:pt x="3027" y="733"/>
                </a:lnTo>
                <a:lnTo>
                  <a:pt x="3030" y="733"/>
                </a:lnTo>
                <a:lnTo>
                  <a:pt x="3032" y="735"/>
                </a:lnTo>
                <a:lnTo>
                  <a:pt x="3034" y="735"/>
                </a:lnTo>
                <a:lnTo>
                  <a:pt x="3034" y="738"/>
                </a:lnTo>
                <a:lnTo>
                  <a:pt x="3037" y="740"/>
                </a:lnTo>
                <a:lnTo>
                  <a:pt x="3037" y="742"/>
                </a:lnTo>
                <a:lnTo>
                  <a:pt x="3034" y="747"/>
                </a:lnTo>
                <a:lnTo>
                  <a:pt x="3032" y="750"/>
                </a:lnTo>
                <a:lnTo>
                  <a:pt x="3032" y="752"/>
                </a:lnTo>
                <a:lnTo>
                  <a:pt x="3030" y="752"/>
                </a:lnTo>
                <a:lnTo>
                  <a:pt x="3027" y="750"/>
                </a:lnTo>
                <a:lnTo>
                  <a:pt x="3027" y="745"/>
                </a:lnTo>
                <a:lnTo>
                  <a:pt x="3025" y="742"/>
                </a:lnTo>
                <a:lnTo>
                  <a:pt x="3025" y="738"/>
                </a:lnTo>
                <a:lnTo>
                  <a:pt x="3020" y="733"/>
                </a:lnTo>
                <a:lnTo>
                  <a:pt x="3018" y="730"/>
                </a:lnTo>
                <a:lnTo>
                  <a:pt x="3013" y="730"/>
                </a:lnTo>
                <a:close/>
                <a:moveTo>
                  <a:pt x="3034" y="738"/>
                </a:moveTo>
                <a:lnTo>
                  <a:pt x="3034" y="745"/>
                </a:lnTo>
                <a:moveTo>
                  <a:pt x="3034" y="750"/>
                </a:moveTo>
                <a:lnTo>
                  <a:pt x="3034" y="735"/>
                </a:lnTo>
                <a:moveTo>
                  <a:pt x="3032" y="735"/>
                </a:moveTo>
                <a:lnTo>
                  <a:pt x="3032" y="750"/>
                </a:lnTo>
                <a:moveTo>
                  <a:pt x="3030" y="752"/>
                </a:moveTo>
                <a:lnTo>
                  <a:pt x="3030" y="733"/>
                </a:lnTo>
                <a:moveTo>
                  <a:pt x="3027" y="750"/>
                </a:moveTo>
                <a:lnTo>
                  <a:pt x="3027" y="733"/>
                </a:lnTo>
                <a:lnTo>
                  <a:pt x="3027" y="747"/>
                </a:lnTo>
                <a:moveTo>
                  <a:pt x="3025" y="733"/>
                </a:moveTo>
                <a:lnTo>
                  <a:pt x="3025" y="740"/>
                </a:lnTo>
                <a:moveTo>
                  <a:pt x="3022" y="738"/>
                </a:moveTo>
                <a:lnTo>
                  <a:pt x="3022" y="733"/>
                </a:lnTo>
                <a:moveTo>
                  <a:pt x="3022" y="730"/>
                </a:moveTo>
                <a:lnTo>
                  <a:pt x="3022" y="735"/>
                </a:lnTo>
                <a:moveTo>
                  <a:pt x="3020" y="733"/>
                </a:moveTo>
                <a:lnTo>
                  <a:pt x="3020" y="730"/>
                </a:lnTo>
                <a:moveTo>
                  <a:pt x="3018" y="730"/>
                </a:moveTo>
                <a:lnTo>
                  <a:pt x="3022" y="730"/>
                </a:lnTo>
                <a:moveTo>
                  <a:pt x="3027" y="733"/>
                </a:moveTo>
                <a:lnTo>
                  <a:pt x="3020" y="733"/>
                </a:lnTo>
                <a:lnTo>
                  <a:pt x="3030" y="733"/>
                </a:lnTo>
                <a:moveTo>
                  <a:pt x="3032" y="735"/>
                </a:moveTo>
                <a:lnTo>
                  <a:pt x="3022" y="735"/>
                </a:lnTo>
                <a:lnTo>
                  <a:pt x="3032" y="735"/>
                </a:lnTo>
                <a:close/>
                <a:moveTo>
                  <a:pt x="3034" y="738"/>
                </a:moveTo>
                <a:lnTo>
                  <a:pt x="3025" y="738"/>
                </a:lnTo>
                <a:moveTo>
                  <a:pt x="3025" y="740"/>
                </a:moveTo>
                <a:lnTo>
                  <a:pt x="3037" y="740"/>
                </a:lnTo>
                <a:moveTo>
                  <a:pt x="3037" y="742"/>
                </a:moveTo>
                <a:lnTo>
                  <a:pt x="3027" y="742"/>
                </a:lnTo>
                <a:moveTo>
                  <a:pt x="3027" y="745"/>
                </a:moveTo>
                <a:lnTo>
                  <a:pt x="3034" y="745"/>
                </a:lnTo>
                <a:moveTo>
                  <a:pt x="3034" y="747"/>
                </a:moveTo>
                <a:lnTo>
                  <a:pt x="3027" y="747"/>
                </a:lnTo>
                <a:moveTo>
                  <a:pt x="3027" y="750"/>
                </a:moveTo>
                <a:lnTo>
                  <a:pt x="3032" y="750"/>
                </a:lnTo>
                <a:moveTo>
                  <a:pt x="3123" y="642"/>
                </a:moveTo>
                <a:lnTo>
                  <a:pt x="3126" y="656"/>
                </a:lnTo>
                <a:lnTo>
                  <a:pt x="3126" y="730"/>
                </a:lnTo>
                <a:lnTo>
                  <a:pt x="3123" y="723"/>
                </a:lnTo>
                <a:lnTo>
                  <a:pt x="3126" y="721"/>
                </a:lnTo>
                <a:lnTo>
                  <a:pt x="3140" y="718"/>
                </a:lnTo>
                <a:lnTo>
                  <a:pt x="3145" y="728"/>
                </a:lnTo>
                <a:lnTo>
                  <a:pt x="3147" y="723"/>
                </a:lnTo>
                <a:lnTo>
                  <a:pt x="3147" y="646"/>
                </a:lnTo>
                <a:lnTo>
                  <a:pt x="3150" y="651"/>
                </a:lnTo>
                <a:lnTo>
                  <a:pt x="3145" y="654"/>
                </a:lnTo>
                <a:lnTo>
                  <a:pt x="3126" y="656"/>
                </a:lnTo>
                <a:moveTo>
                  <a:pt x="3128" y="687"/>
                </a:moveTo>
                <a:lnTo>
                  <a:pt x="3140" y="682"/>
                </a:lnTo>
                <a:moveTo>
                  <a:pt x="3164" y="630"/>
                </a:moveTo>
                <a:lnTo>
                  <a:pt x="3169" y="642"/>
                </a:lnTo>
                <a:lnTo>
                  <a:pt x="3169" y="668"/>
                </a:lnTo>
                <a:lnTo>
                  <a:pt x="3166" y="692"/>
                </a:lnTo>
                <a:lnTo>
                  <a:pt x="3164" y="709"/>
                </a:lnTo>
                <a:lnTo>
                  <a:pt x="3159" y="726"/>
                </a:lnTo>
                <a:lnTo>
                  <a:pt x="3152" y="742"/>
                </a:lnTo>
                <a:lnTo>
                  <a:pt x="3145" y="754"/>
                </a:lnTo>
                <a:lnTo>
                  <a:pt x="3138" y="764"/>
                </a:lnTo>
                <a:lnTo>
                  <a:pt x="3135" y="766"/>
                </a:lnTo>
                <a:moveTo>
                  <a:pt x="3166" y="704"/>
                </a:moveTo>
                <a:lnTo>
                  <a:pt x="3169" y="704"/>
                </a:lnTo>
                <a:lnTo>
                  <a:pt x="3188" y="699"/>
                </a:lnTo>
                <a:lnTo>
                  <a:pt x="3186" y="699"/>
                </a:lnTo>
                <a:lnTo>
                  <a:pt x="3181" y="702"/>
                </a:lnTo>
                <a:moveTo>
                  <a:pt x="3169" y="675"/>
                </a:moveTo>
                <a:lnTo>
                  <a:pt x="3171" y="675"/>
                </a:lnTo>
                <a:lnTo>
                  <a:pt x="3190" y="670"/>
                </a:lnTo>
                <a:lnTo>
                  <a:pt x="3183" y="670"/>
                </a:lnTo>
                <a:moveTo>
                  <a:pt x="3169" y="642"/>
                </a:moveTo>
                <a:lnTo>
                  <a:pt x="3202" y="637"/>
                </a:lnTo>
                <a:lnTo>
                  <a:pt x="3195" y="634"/>
                </a:lnTo>
                <a:lnTo>
                  <a:pt x="3195" y="754"/>
                </a:lnTo>
                <a:lnTo>
                  <a:pt x="3193" y="766"/>
                </a:lnTo>
                <a:lnTo>
                  <a:pt x="3178" y="747"/>
                </a:lnTo>
                <a:moveTo>
                  <a:pt x="3248" y="634"/>
                </a:moveTo>
                <a:lnTo>
                  <a:pt x="3250" y="646"/>
                </a:lnTo>
                <a:lnTo>
                  <a:pt x="3250" y="699"/>
                </a:lnTo>
                <a:lnTo>
                  <a:pt x="3250" y="690"/>
                </a:lnTo>
                <a:lnTo>
                  <a:pt x="3296" y="685"/>
                </a:lnTo>
                <a:lnTo>
                  <a:pt x="3291" y="685"/>
                </a:lnTo>
                <a:lnTo>
                  <a:pt x="3298" y="634"/>
                </a:lnTo>
                <a:lnTo>
                  <a:pt x="3298" y="639"/>
                </a:lnTo>
                <a:lnTo>
                  <a:pt x="3250" y="644"/>
                </a:lnTo>
                <a:moveTo>
                  <a:pt x="3250" y="668"/>
                </a:moveTo>
                <a:lnTo>
                  <a:pt x="3284" y="663"/>
                </a:lnTo>
                <a:lnTo>
                  <a:pt x="3279" y="663"/>
                </a:lnTo>
                <a:lnTo>
                  <a:pt x="3274" y="666"/>
                </a:lnTo>
                <a:moveTo>
                  <a:pt x="3277" y="694"/>
                </a:moveTo>
                <a:lnTo>
                  <a:pt x="3279" y="699"/>
                </a:lnTo>
                <a:lnTo>
                  <a:pt x="3277" y="757"/>
                </a:lnTo>
                <a:moveTo>
                  <a:pt x="3260" y="694"/>
                </a:moveTo>
                <a:lnTo>
                  <a:pt x="3262" y="699"/>
                </a:lnTo>
                <a:lnTo>
                  <a:pt x="3262" y="757"/>
                </a:lnTo>
                <a:moveTo>
                  <a:pt x="3301" y="699"/>
                </a:moveTo>
                <a:lnTo>
                  <a:pt x="3301" y="706"/>
                </a:lnTo>
                <a:lnTo>
                  <a:pt x="3291" y="726"/>
                </a:lnTo>
                <a:lnTo>
                  <a:pt x="3284" y="735"/>
                </a:lnTo>
                <a:moveTo>
                  <a:pt x="3238" y="704"/>
                </a:moveTo>
                <a:lnTo>
                  <a:pt x="3246" y="721"/>
                </a:lnTo>
                <a:lnTo>
                  <a:pt x="3248" y="728"/>
                </a:lnTo>
                <a:lnTo>
                  <a:pt x="3248" y="735"/>
                </a:lnTo>
                <a:moveTo>
                  <a:pt x="3229" y="759"/>
                </a:moveTo>
                <a:lnTo>
                  <a:pt x="3313" y="754"/>
                </a:lnTo>
                <a:lnTo>
                  <a:pt x="3298" y="754"/>
                </a:lnTo>
                <a:moveTo>
                  <a:pt x="3368" y="630"/>
                </a:moveTo>
                <a:lnTo>
                  <a:pt x="3366" y="637"/>
                </a:lnTo>
                <a:lnTo>
                  <a:pt x="3358" y="658"/>
                </a:lnTo>
                <a:lnTo>
                  <a:pt x="3354" y="670"/>
                </a:lnTo>
                <a:lnTo>
                  <a:pt x="3344" y="687"/>
                </a:lnTo>
                <a:lnTo>
                  <a:pt x="3339" y="699"/>
                </a:lnTo>
                <a:lnTo>
                  <a:pt x="3334" y="704"/>
                </a:lnTo>
                <a:moveTo>
                  <a:pt x="3358" y="663"/>
                </a:moveTo>
                <a:lnTo>
                  <a:pt x="3358" y="764"/>
                </a:lnTo>
                <a:lnTo>
                  <a:pt x="3356" y="757"/>
                </a:lnTo>
                <a:lnTo>
                  <a:pt x="3358" y="742"/>
                </a:lnTo>
                <a:moveTo>
                  <a:pt x="3387" y="630"/>
                </a:moveTo>
                <a:lnTo>
                  <a:pt x="3387" y="639"/>
                </a:lnTo>
                <a:lnTo>
                  <a:pt x="3378" y="668"/>
                </a:lnTo>
                <a:lnTo>
                  <a:pt x="3373" y="682"/>
                </a:lnTo>
                <a:lnTo>
                  <a:pt x="3366" y="694"/>
                </a:lnTo>
                <a:moveTo>
                  <a:pt x="3380" y="666"/>
                </a:moveTo>
                <a:lnTo>
                  <a:pt x="3428" y="656"/>
                </a:lnTo>
                <a:lnTo>
                  <a:pt x="3426" y="656"/>
                </a:lnTo>
                <a:lnTo>
                  <a:pt x="3418" y="658"/>
                </a:lnTo>
                <a:moveTo>
                  <a:pt x="3397" y="663"/>
                </a:moveTo>
                <a:lnTo>
                  <a:pt x="3399" y="670"/>
                </a:lnTo>
                <a:lnTo>
                  <a:pt x="3397" y="692"/>
                </a:lnTo>
                <a:lnTo>
                  <a:pt x="3392" y="711"/>
                </a:lnTo>
                <a:lnTo>
                  <a:pt x="3387" y="726"/>
                </a:lnTo>
                <a:lnTo>
                  <a:pt x="3382" y="740"/>
                </a:lnTo>
                <a:lnTo>
                  <a:pt x="3378" y="750"/>
                </a:lnTo>
                <a:lnTo>
                  <a:pt x="3373" y="757"/>
                </a:lnTo>
                <a:lnTo>
                  <a:pt x="3366" y="766"/>
                </a:lnTo>
                <a:moveTo>
                  <a:pt x="3373" y="699"/>
                </a:moveTo>
                <a:lnTo>
                  <a:pt x="3423" y="692"/>
                </a:lnTo>
                <a:lnTo>
                  <a:pt x="3421" y="690"/>
                </a:lnTo>
                <a:lnTo>
                  <a:pt x="3416" y="709"/>
                </a:lnTo>
                <a:lnTo>
                  <a:pt x="3414" y="726"/>
                </a:lnTo>
                <a:lnTo>
                  <a:pt x="3411" y="740"/>
                </a:lnTo>
                <a:lnTo>
                  <a:pt x="3409" y="752"/>
                </a:lnTo>
                <a:lnTo>
                  <a:pt x="3406" y="759"/>
                </a:lnTo>
                <a:lnTo>
                  <a:pt x="3404" y="759"/>
                </a:lnTo>
                <a:lnTo>
                  <a:pt x="3394" y="747"/>
                </a:lnTo>
                <a:lnTo>
                  <a:pt x="3404" y="757"/>
                </a:lnTo>
                <a:lnTo>
                  <a:pt x="3406" y="754"/>
                </a:lnTo>
                <a:moveTo>
                  <a:pt x="3495" y="630"/>
                </a:moveTo>
                <a:lnTo>
                  <a:pt x="3502" y="637"/>
                </a:lnTo>
                <a:lnTo>
                  <a:pt x="3502" y="649"/>
                </a:lnTo>
                <a:moveTo>
                  <a:pt x="3476" y="661"/>
                </a:moveTo>
                <a:lnTo>
                  <a:pt x="3534" y="651"/>
                </a:lnTo>
                <a:lnTo>
                  <a:pt x="3531" y="651"/>
                </a:lnTo>
                <a:lnTo>
                  <a:pt x="3522" y="654"/>
                </a:lnTo>
                <a:moveTo>
                  <a:pt x="3471" y="649"/>
                </a:moveTo>
                <a:lnTo>
                  <a:pt x="3474" y="661"/>
                </a:lnTo>
                <a:lnTo>
                  <a:pt x="3471" y="687"/>
                </a:lnTo>
                <a:lnTo>
                  <a:pt x="3471" y="704"/>
                </a:lnTo>
                <a:lnTo>
                  <a:pt x="3469" y="716"/>
                </a:lnTo>
                <a:lnTo>
                  <a:pt x="3469" y="723"/>
                </a:lnTo>
                <a:lnTo>
                  <a:pt x="3464" y="733"/>
                </a:lnTo>
                <a:lnTo>
                  <a:pt x="3459" y="747"/>
                </a:lnTo>
                <a:lnTo>
                  <a:pt x="3452" y="757"/>
                </a:lnTo>
                <a:lnTo>
                  <a:pt x="3445" y="766"/>
                </a:lnTo>
                <a:moveTo>
                  <a:pt x="3447" y="718"/>
                </a:moveTo>
                <a:lnTo>
                  <a:pt x="3471" y="702"/>
                </a:lnTo>
                <a:moveTo>
                  <a:pt x="3454" y="670"/>
                </a:moveTo>
                <a:lnTo>
                  <a:pt x="3459" y="682"/>
                </a:lnTo>
                <a:lnTo>
                  <a:pt x="3459" y="692"/>
                </a:lnTo>
                <a:moveTo>
                  <a:pt x="3486" y="670"/>
                </a:moveTo>
                <a:lnTo>
                  <a:pt x="3488" y="680"/>
                </a:lnTo>
                <a:lnTo>
                  <a:pt x="3486" y="750"/>
                </a:lnTo>
                <a:lnTo>
                  <a:pt x="3488" y="757"/>
                </a:lnTo>
                <a:lnTo>
                  <a:pt x="3488" y="759"/>
                </a:lnTo>
                <a:lnTo>
                  <a:pt x="3493" y="762"/>
                </a:lnTo>
                <a:lnTo>
                  <a:pt x="3498" y="764"/>
                </a:lnTo>
                <a:lnTo>
                  <a:pt x="3505" y="764"/>
                </a:lnTo>
                <a:lnTo>
                  <a:pt x="3524" y="762"/>
                </a:lnTo>
                <a:lnTo>
                  <a:pt x="3531" y="762"/>
                </a:lnTo>
                <a:lnTo>
                  <a:pt x="3536" y="759"/>
                </a:lnTo>
                <a:lnTo>
                  <a:pt x="3534" y="733"/>
                </a:lnTo>
                <a:lnTo>
                  <a:pt x="3536" y="759"/>
                </a:lnTo>
                <a:moveTo>
                  <a:pt x="3502" y="680"/>
                </a:moveTo>
                <a:lnTo>
                  <a:pt x="3502" y="711"/>
                </a:lnTo>
                <a:moveTo>
                  <a:pt x="3488" y="680"/>
                </a:moveTo>
                <a:lnTo>
                  <a:pt x="3526" y="675"/>
                </a:lnTo>
                <a:lnTo>
                  <a:pt x="3524" y="673"/>
                </a:lnTo>
                <a:lnTo>
                  <a:pt x="3522" y="709"/>
                </a:lnTo>
                <a:lnTo>
                  <a:pt x="3524" y="709"/>
                </a:lnTo>
                <a:lnTo>
                  <a:pt x="3488" y="714"/>
                </a:lnTo>
                <a:moveTo>
                  <a:pt x="3562" y="730"/>
                </a:moveTo>
                <a:lnTo>
                  <a:pt x="3572" y="730"/>
                </a:lnTo>
                <a:lnTo>
                  <a:pt x="3577" y="733"/>
                </a:lnTo>
                <a:lnTo>
                  <a:pt x="3579" y="733"/>
                </a:lnTo>
                <a:lnTo>
                  <a:pt x="3582" y="735"/>
                </a:lnTo>
                <a:lnTo>
                  <a:pt x="3584" y="735"/>
                </a:lnTo>
                <a:lnTo>
                  <a:pt x="3584" y="738"/>
                </a:lnTo>
                <a:lnTo>
                  <a:pt x="3586" y="740"/>
                </a:lnTo>
                <a:lnTo>
                  <a:pt x="3586" y="742"/>
                </a:lnTo>
                <a:lnTo>
                  <a:pt x="3584" y="747"/>
                </a:lnTo>
                <a:lnTo>
                  <a:pt x="3582" y="750"/>
                </a:lnTo>
                <a:lnTo>
                  <a:pt x="3579" y="752"/>
                </a:lnTo>
                <a:lnTo>
                  <a:pt x="3577" y="750"/>
                </a:lnTo>
                <a:lnTo>
                  <a:pt x="3577" y="745"/>
                </a:lnTo>
                <a:lnTo>
                  <a:pt x="3574" y="742"/>
                </a:lnTo>
                <a:lnTo>
                  <a:pt x="3574" y="738"/>
                </a:lnTo>
                <a:lnTo>
                  <a:pt x="3570" y="733"/>
                </a:lnTo>
                <a:lnTo>
                  <a:pt x="3567" y="730"/>
                </a:lnTo>
                <a:lnTo>
                  <a:pt x="3562" y="730"/>
                </a:lnTo>
                <a:close/>
                <a:moveTo>
                  <a:pt x="3584" y="738"/>
                </a:moveTo>
                <a:lnTo>
                  <a:pt x="3584" y="745"/>
                </a:lnTo>
                <a:moveTo>
                  <a:pt x="3584" y="750"/>
                </a:moveTo>
                <a:lnTo>
                  <a:pt x="3584" y="735"/>
                </a:lnTo>
                <a:moveTo>
                  <a:pt x="3582" y="735"/>
                </a:moveTo>
                <a:lnTo>
                  <a:pt x="3582" y="750"/>
                </a:lnTo>
                <a:moveTo>
                  <a:pt x="3579" y="752"/>
                </a:moveTo>
                <a:lnTo>
                  <a:pt x="3579" y="733"/>
                </a:lnTo>
                <a:moveTo>
                  <a:pt x="3577" y="750"/>
                </a:moveTo>
                <a:lnTo>
                  <a:pt x="3577" y="733"/>
                </a:lnTo>
                <a:lnTo>
                  <a:pt x="3577" y="747"/>
                </a:lnTo>
                <a:moveTo>
                  <a:pt x="3574" y="733"/>
                </a:moveTo>
                <a:lnTo>
                  <a:pt x="3574" y="740"/>
                </a:lnTo>
                <a:moveTo>
                  <a:pt x="3572" y="738"/>
                </a:moveTo>
                <a:lnTo>
                  <a:pt x="3572" y="733"/>
                </a:lnTo>
                <a:moveTo>
                  <a:pt x="3572" y="730"/>
                </a:moveTo>
                <a:lnTo>
                  <a:pt x="3572" y="735"/>
                </a:lnTo>
                <a:moveTo>
                  <a:pt x="3570" y="733"/>
                </a:moveTo>
                <a:lnTo>
                  <a:pt x="3570" y="730"/>
                </a:lnTo>
                <a:moveTo>
                  <a:pt x="3567" y="730"/>
                </a:moveTo>
                <a:lnTo>
                  <a:pt x="3572" y="730"/>
                </a:lnTo>
                <a:moveTo>
                  <a:pt x="3577" y="733"/>
                </a:moveTo>
                <a:lnTo>
                  <a:pt x="3570" y="733"/>
                </a:lnTo>
                <a:lnTo>
                  <a:pt x="3579" y="733"/>
                </a:lnTo>
                <a:moveTo>
                  <a:pt x="3582" y="735"/>
                </a:moveTo>
                <a:lnTo>
                  <a:pt x="3572" y="735"/>
                </a:lnTo>
                <a:lnTo>
                  <a:pt x="3582" y="735"/>
                </a:lnTo>
                <a:close/>
                <a:moveTo>
                  <a:pt x="3584" y="738"/>
                </a:moveTo>
                <a:lnTo>
                  <a:pt x="3574" y="738"/>
                </a:lnTo>
                <a:moveTo>
                  <a:pt x="3574" y="740"/>
                </a:moveTo>
                <a:lnTo>
                  <a:pt x="3586" y="740"/>
                </a:lnTo>
                <a:moveTo>
                  <a:pt x="3586" y="742"/>
                </a:moveTo>
                <a:lnTo>
                  <a:pt x="3577" y="742"/>
                </a:lnTo>
                <a:moveTo>
                  <a:pt x="3577" y="745"/>
                </a:moveTo>
                <a:lnTo>
                  <a:pt x="3584" y="745"/>
                </a:lnTo>
                <a:moveTo>
                  <a:pt x="3584" y="747"/>
                </a:moveTo>
                <a:lnTo>
                  <a:pt x="3577" y="747"/>
                </a:lnTo>
                <a:moveTo>
                  <a:pt x="3577" y="750"/>
                </a:moveTo>
                <a:lnTo>
                  <a:pt x="3582" y="750"/>
                </a:lnTo>
                <a:moveTo>
                  <a:pt x="3690" y="630"/>
                </a:moveTo>
                <a:lnTo>
                  <a:pt x="3692" y="632"/>
                </a:lnTo>
                <a:lnTo>
                  <a:pt x="3690" y="632"/>
                </a:lnTo>
                <a:lnTo>
                  <a:pt x="3690" y="769"/>
                </a:lnTo>
                <a:lnTo>
                  <a:pt x="3687" y="759"/>
                </a:lnTo>
                <a:lnTo>
                  <a:pt x="3690" y="750"/>
                </a:lnTo>
                <a:moveTo>
                  <a:pt x="3690" y="690"/>
                </a:moveTo>
                <a:lnTo>
                  <a:pt x="3699" y="699"/>
                </a:lnTo>
                <a:lnTo>
                  <a:pt x="3702" y="704"/>
                </a:lnTo>
                <a:moveTo>
                  <a:pt x="3690" y="678"/>
                </a:moveTo>
                <a:lnTo>
                  <a:pt x="3682" y="697"/>
                </a:lnTo>
                <a:lnTo>
                  <a:pt x="3678" y="709"/>
                </a:lnTo>
                <a:lnTo>
                  <a:pt x="3673" y="718"/>
                </a:lnTo>
                <a:lnTo>
                  <a:pt x="3668" y="726"/>
                </a:lnTo>
                <a:lnTo>
                  <a:pt x="3663" y="733"/>
                </a:lnTo>
                <a:moveTo>
                  <a:pt x="3668" y="678"/>
                </a:moveTo>
                <a:lnTo>
                  <a:pt x="3702" y="673"/>
                </a:lnTo>
                <a:moveTo>
                  <a:pt x="3704" y="666"/>
                </a:moveTo>
                <a:lnTo>
                  <a:pt x="3726" y="658"/>
                </a:lnTo>
                <a:lnTo>
                  <a:pt x="3723" y="656"/>
                </a:lnTo>
                <a:lnTo>
                  <a:pt x="3721" y="670"/>
                </a:lnTo>
                <a:lnTo>
                  <a:pt x="3718" y="687"/>
                </a:lnTo>
                <a:lnTo>
                  <a:pt x="3716" y="697"/>
                </a:lnTo>
                <a:lnTo>
                  <a:pt x="3711" y="709"/>
                </a:lnTo>
                <a:lnTo>
                  <a:pt x="3706" y="721"/>
                </a:lnTo>
                <a:lnTo>
                  <a:pt x="3702" y="728"/>
                </a:lnTo>
                <a:lnTo>
                  <a:pt x="3694" y="742"/>
                </a:lnTo>
                <a:moveTo>
                  <a:pt x="3706" y="682"/>
                </a:moveTo>
                <a:lnTo>
                  <a:pt x="3714" y="704"/>
                </a:lnTo>
                <a:lnTo>
                  <a:pt x="3718" y="718"/>
                </a:lnTo>
                <a:lnTo>
                  <a:pt x="3721" y="723"/>
                </a:lnTo>
                <a:lnTo>
                  <a:pt x="3721" y="730"/>
                </a:lnTo>
                <a:moveTo>
                  <a:pt x="3728" y="697"/>
                </a:moveTo>
                <a:lnTo>
                  <a:pt x="3733" y="711"/>
                </a:lnTo>
                <a:lnTo>
                  <a:pt x="3733" y="716"/>
                </a:lnTo>
                <a:moveTo>
                  <a:pt x="3726" y="687"/>
                </a:moveTo>
                <a:lnTo>
                  <a:pt x="3759" y="680"/>
                </a:lnTo>
                <a:lnTo>
                  <a:pt x="3757" y="680"/>
                </a:lnTo>
                <a:lnTo>
                  <a:pt x="3752" y="682"/>
                </a:lnTo>
                <a:moveTo>
                  <a:pt x="3740" y="627"/>
                </a:moveTo>
                <a:lnTo>
                  <a:pt x="3745" y="634"/>
                </a:lnTo>
                <a:lnTo>
                  <a:pt x="3742" y="634"/>
                </a:lnTo>
                <a:lnTo>
                  <a:pt x="3742" y="762"/>
                </a:lnTo>
                <a:lnTo>
                  <a:pt x="3742" y="766"/>
                </a:lnTo>
                <a:lnTo>
                  <a:pt x="3740" y="769"/>
                </a:lnTo>
                <a:lnTo>
                  <a:pt x="3726" y="750"/>
                </a:lnTo>
                <a:lnTo>
                  <a:pt x="3740" y="766"/>
                </a:lnTo>
                <a:moveTo>
                  <a:pt x="3824" y="627"/>
                </a:moveTo>
                <a:lnTo>
                  <a:pt x="3831" y="639"/>
                </a:lnTo>
                <a:lnTo>
                  <a:pt x="3831" y="644"/>
                </a:lnTo>
                <a:moveTo>
                  <a:pt x="3800" y="656"/>
                </a:moveTo>
                <a:lnTo>
                  <a:pt x="3865" y="646"/>
                </a:lnTo>
                <a:lnTo>
                  <a:pt x="3855" y="646"/>
                </a:lnTo>
                <a:moveTo>
                  <a:pt x="3800" y="644"/>
                </a:moveTo>
                <a:lnTo>
                  <a:pt x="3800" y="682"/>
                </a:lnTo>
                <a:lnTo>
                  <a:pt x="3798" y="704"/>
                </a:lnTo>
                <a:lnTo>
                  <a:pt x="3795" y="721"/>
                </a:lnTo>
                <a:lnTo>
                  <a:pt x="3790" y="735"/>
                </a:lnTo>
                <a:lnTo>
                  <a:pt x="3786" y="747"/>
                </a:lnTo>
                <a:lnTo>
                  <a:pt x="3781" y="759"/>
                </a:lnTo>
                <a:lnTo>
                  <a:pt x="3776" y="769"/>
                </a:lnTo>
                <a:moveTo>
                  <a:pt x="3776" y="718"/>
                </a:moveTo>
                <a:lnTo>
                  <a:pt x="3798" y="702"/>
                </a:lnTo>
                <a:moveTo>
                  <a:pt x="3781" y="670"/>
                </a:moveTo>
                <a:lnTo>
                  <a:pt x="3788" y="680"/>
                </a:lnTo>
                <a:lnTo>
                  <a:pt x="3793" y="687"/>
                </a:lnTo>
                <a:moveTo>
                  <a:pt x="3829" y="661"/>
                </a:moveTo>
                <a:lnTo>
                  <a:pt x="3812" y="675"/>
                </a:lnTo>
                <a:lnTo>
                  <a:pt x="3812" y="668"/>
                </a:lnTo>
                <a:lnTo>
                  <a:pt x="3812" y="678"/>
                </a:lnTo>
                <a:lnTo>
                  <a:pt x="3812" y="702"/>
                </a:lnTo>
                <a:lnTo>
                  <a:pt x="3810" y="702"/>
                </a:lnTo>
                <a:lnTo>
                  <a:pt x="3829" y="690"/>
                </a:lnTo>
                <a:lnTo>
                  <a:pt x="3824" y="680"/>
                </a:lnTo>
                <a:lnTo>
                  <a:pt x="3831" y="694"/>
                </a:lnTo>
                <a:moveTo>
                  <a:pt x="3843" y="675"/>
                </a:moveTo>
                <a:lnTo>
                  <a:pt x="3838" y="697"/>
                </a:lnTo>
                <a:lnTo>
                  <a:pt x="3831" y="706"/>
                </a:lnTo>
                <a:lnTo>
                  <a:pt x="3829" y="714"/>
                </a:lnTo>
                <a:moveTo>
                  <a:pt x="3831" y="675"/>
                </a:moveTo>
                <a:lnTo>
                  <a:pt x="3860" y="668"/>
                </a:lnTo>
                <a:lnTo>
                  <a:pt x="3860" y="666"/>
                </a:lnTo>
                <a:lnTo>
                  <a:pt x="3858" y="680"/>
                </a:lnTo>
                <a:lnTo>
                  <a:pt x="3853" y="699"/>
                </a:lnTo>
                <a:lnTo>
                  <a:pt x="3853" y="702"/>
                </a:lnTo>
                <a:lnTo>
                  <a:pt x="3846" y="694"/>
                </a:lnTo>
                <a:lnTo>
                  <a:pt x="3853" y="702"/>
                </a:lnTo>
                <a:moveTo>
                  <a:pt x="3831" y="718"/>
                </a:moveTo>
                <a:lnTo>
                  <a:pt x="3831" y="757"/>
                </a:lnTo>
                <a:moveTo>
                  <a:pt x="3846" y="733"/>
                </a:moveTo>
                <a:lnTo>
                  <a:pt x="3817" y="738"/>
                </a:lnTo>
                <a:moveTo>
                  <a:pt x="3810" y="714"/>
                </a:moveTo>
                <a:lnTo>
                  <a:pt x="3812" y="769"/>
                </a:lnTo>
                <a:lnTo>
                  <a:pt x="3812" y="759"/>
                </a:lnTo>
                <a:lnTo>
                  <a:pt x="3846" y="754"/>
                </a:lnTo>
                <a:lnTo>
                  <a:pt x="3853" y="762"/>
                </a:lnTo>
                <a:lnTo>
                  <a:pt x="3853" y="752"/>
                </a:lnTo>
                <a:lnTo>
                  <a:pt x="3855" y="733"/>
                </a:lnTo>
                <a:lnTo>
                  <a:pt x="3855" y="711"/>
                </a:lnTo>
                <a:lnTo>
                  <a:pt x="3858" y="714"/>
                </a:lnTo>
                <a:lnTo>
                  <a:pt x="3812" y="721"/>
                </a:lnTo>
                <a:moveTo>
                  <a:pt x="3915" y="793"/>
                </a:moveTo>
                <a:lnTo>
                  <a:pt x="3920" y="788"/>
                </a:lnTo>
                <a:lnTo>
                  <a:pt x="3925" y="778"/>
                </a:lnTo>
                <a:lnTo>
                  <a:pt x="3925" y="766"/>
                </a:lnTo>
                <a:lnTo>
                  <a:pt x="3920" y="759"/>
                </a:lnTo>
                <a:lnTo>
                  <a:pt x="3915" y="766"/>
                </a:lnTo>
                <a:lnTo>
                  <a:pt x="3920" y="771"/>
                </a:lnTo>
                <a:lnTo>
                  <a:pt x="3925" y="766"/>
                </a:lnTo>
                <a:moveTo>
                  <a:pt x="4002" y="642"/>
                </a:moveTo>
                <a:lnTo>
                  <a:pt x="4004" y="644"/>
                </a:lnTo>
                <a:lnTo>
                  <a:pt x="4006" y="642"/>
                </a:lnTo>
                <a:lnTo>
                  <a:pt x="4076" y="634"/>
                </a:lnTo>
                <a:lnTo>
                  <a:pt x="4064" y="634"/>
                </a:lnTo>
                <a:moveTo>
                  <a:pt x="4045" y="642"/>
                </a:moveTo>
                <a:lnTo>
                  <a:pt x="4047" y="646"/>
                </a:lnTo>
                <a:lnTo>
                  <a:pt x="4045" y="687"/>
                </a:lnTo>
                <a:moveTo>
                  <a:pt x="4028" y="644"/>
                </a:moveTo>
                <a:lnTo>
                  <a:pt x="4030" y="649"/>
                </a:lnTo>
                <a:lnTo>
                  <a:pt x="4030" y="690"/>
                </a:lnTo>
                <a:moveTo>
                  <a:pt x="4011" y="656"/>
                </a:moveTo>
                <a:lnTo>
                  <a:pt x="4014" y="666"/>
                </a:lnTo>
                <a:lnTo>
                  <a:pt x="4014" y="697"/>
                </a:lnTo>
                <a:lnTo>
                  <a:pt x="4014" y="692"/>
                </a:lnTo>
                <a:lnTo>
                  <a:pt x="4066" y="685"/>
                </a:lnTo>
                <a:lnTo>
                  <a:pt x="4064" y="685"/>
                </a:lnTo>
                <a:lnTo>
                  <a:pt x="4066" y="654"/>
                </a:lnTo>
                <a:lnTo>
                  <a:pt x="4066" y="658"/>
                </a:lnTo>
                <a:lnTo>
                  <a:pt x="4014" y="663"/>
                </a:lnTo>
                <a:moveTo>
                  <a:pt x="4038" y="692"/>
                </a:moveTo>
                <a:lnTo>
                  <a:pt x="4038" y="694"/>
                </a:lnTo>
                <a:lnTo>
                  <a:pt x="4023" y="730"/>
                </a:lnTo>
                <a:lnTo>
                  <a:pt x="4028" y="735"/>
                </a:lnTo>
                <a:lnTo>
                  <a:pt x="4045" y="745"/>
                </a:lnTo>
                <a:lnTo>
                  <a:pt x="4059" y="752"/>
                </a:lnTo>
                <a:lnTo>
                  <a:pt x="4064" y="757"/>
                </a:lnTo>
                <a:lnTo>
                  <a:pt x="4066" y="762"/>
                </a:lnTo>
                <a:moveTo>
                  <a:pt x="3997" y="714"/>
                </a:moveTo>
                <a:lnTo>
                  <a:pt x="4002" y="716"/>
                </a:lnTo>
                <a:lnTo>
                  <a:pt x="4004" y="716"/>
                </a:lnTo>
                <a:lnTo>
                  <a:pt x="4083" y="706"/>
                </a:lnTo>
                <a:lnTo>
                  <a:pt x="4081" y="704"/>
                </a:lnTo>
                <a:lnTo>
                  <a:pt x="4074" y="706"/>
                </a:lnTo>
                <a:moveTo>
                  <a:pt x="4054" y="711"/>
                </a:moveTo>
                <a:lnTo>
                  <a:pt x="4050" y="723"/>
                </a:lnTo>
                <a:lnTo>
                  <a:pt x="4045" y="730"/>
                </a:lnTo>
                <a:lnTo>
                  <a:pt x="4040" y="740"/>
                </a:lnTo>
                <a:lnTo>
                  <a:pt x="4035" y="747"/>
                </a:lnTo>
                <a:lnTo>
                  <a:pt x="4026" y="754"/>
                </a:lnTo>
                <a:lnTo>
                  <a:pt x="4016" y="759"/>
                </a:lnTo>
                <a:lnTo>
                  <a:pt x="4011" y="764"/>
                </a:lnTo>
                <a:lnTo>
                  <a:pt x="4004" y="764"/>
                </a:lnTo>
                <a:moveTo>
                  <a:pt x="4138" y="646"/>
                </a:moveTo>
                <a:lnTo>
                  <a:pt x="4136" y="654"/>
                </a:lnTo>
                <a:lnTo>
                  <a:pt x="4131" y="668"/>
                </a:lnTo>
                <a:lnTo>
                  <a:pt x="4122" y="685"/>
                </a:lnTo>
                <a:lnTo>
                  <a:pt x="4112" y="699"/>
                </a:lnTo>
                <a:lnTo>
                  <a:pt x="4105" y="709"/>
                </a:lnTo>
                <a:lnTo>
                  <a:pt x="4098" y="714"/>
                </a:lnTo>
                <a:moveTo>
                  <a:pt x="4153" y="627"/>
                </a:moveTo>
                <a:lnTo>
                  <a:pt x="4158" y="630"/>
                </a:lnTo>
                <a:lnTo>
                  <a:pt x="4160" y="642"/>
                </a:lnTo>
                <a:lnTo>
                  <a:pt x="4167" y="658"/>
                </a:lnTo>
                <a:lnTo>
                  <a:pt x="4174" y="675"/>
                </a:lnTo>
                <a:lnTo>
                  <a:pt x="4186" y="694"/>
                </a:lnTo>
                <a:lnTo>
                  <a:pt x="4189" y="699"/>
                </a:lnTo>
                <a:lnTo>
                  <a:pt x="4203" y="699"/>
                </a:lnTo>
                <a:lnTo>
                  <a:pt x="4189" y="697"/>
                </a:lnTo>
                <a:lnTo>
                  <a:pt x="4186" y="692"/>
                </a:lnTo>
                <a:moveTo>
                  <a:pt x="4124" y="702"/>
                </a:moveTo>
                <a:lnTo>
                  <a:pt x="4170" y="694"/>
                </a:lnTo>
                <a:lnTo>
                  <a:pt x="4170" y="690"/>
                </a:lnTo>
                <a:lnTo>
                  <a:pt x="4172" y="692"/>
                </a:lnTo>
                <a:lnTo>
                  <a:pt x="4170" y="694"/>
                </a:lnTo>
                <a:lnTo>
                  <a:pt x="4167" y="721"/>
                </a:lnTo>
                <a:lnTo>
                  <a:pt x="4165" y="735"/>
                </a:lnTo>
                <a:lnTo>
                  <a:pt x="4160" y="754"/>
                </a:lnTo>
                <a:lnTo>
                  <a:pt x="4155" y="764"/>
                </a:lnTo>
                <a:lnTo>
                  <a:pt x="4155" y="766"/>
                </a:lnTo>
                <a:lnTo>
                  <a:pt x="4150" y="754"/>
                </a:lnTo>
                <a:lnTo>
                  <a:pt x="4143" y="747"/>
                </a:lnTo>
                <a:moveTo>
                  <a:pt x="4141" y="699"/>
                </a:moveTo>
                <a:lnTo>
                  <a:pt x="4143" y="706"/>
                </a:lnTo>
                <a:lnTo>
                  <a:pt x="4138" y="721"/>
                </a:lnTo>
                <a:lnTo>
                  <a:pt x="4134" y="730"/>
                </a:lnTo>
                <a:lnTo>
                  <a:pt x="4126" y="747"/>
                </a:lnTo>
                <a:lnTo>
                  <a:pt x="4119" y="757"/>
                </a:lnTo>
                <a:lnTo>
                  <a:pt x="4110" y="764"/>
                </a:lnTo>
                <a:lnTo>
                  <a:pt x="4102" y="771"/>
                </a:lnTo>
                <a:moveTo>
                  <a:pt x="4234" y="627"/>
                </a:moveTo>
                <a:lnTo>
                  <a:pt x="4239" y="634"/>
                </a:lnTo>
                <a:lnTo>
                  <a:pt x="4237" y="769"/>
                </a:lnTo>
                <a:lnTo>
                  <a:pt x="4237" y="747"/>
                </a:lnTo>
                <a:moveTo>
                  <a:pt x="4237" y="678"/>
                </a:moveTo>
                <a:lnTo>
                  <a:pt x="4230" y="694"/>
                </a:lnTo>
                <a:lnTo>
                  <a:pt x="4222" y="711"/>
                </a:lnTo>
                <a:lnTo>
                  <a:pt x="4218" y="723"/>
                </a:lnTo>
                <a:lnTo>
                  <a:pt x="4213" y="730"/>
                </a:lnTo>
                <a:moveTo>
                  <a:pt x="4239" y="685"/>
                </a:moveTo>
                <a:lnTo>
                  <a:pt x="4249" y="697"/>
                </a:lnTo>
                <a:lnTo>
                  <a:pt x="4251" y="702"/>
                </a:lnTo>
                <a:moveTo>
                  <a:pt x="4215" y="675"/>
                </a:moveTo>
                <a:lnTo>
                  <a:pt x="4251" y="668"/>
                </a:lnTo>
                <a:moveTo>
                  <a:pt x="4258" y="670"/>
                </a:moveTo>
                <a:lnTo>
                  <a:pt x="4304" y="663"/>
                </a:lnTo>
                <a:moveTo>
                  <a:pt x="4273" y="627"/>
                </a:moveTo>
                <a:lnTo>
                  <a:pt x="4280" y="634"/>
                </a:lnTo>
                <a:lnTo>
                  <a:pt x="4278" y="632"/>
                </a:lnTo>
                <a:lnTo>
                  <a:pt x="4275" y="694"/>
                </a:lnTo>
                <a:moveTo>
                  <a:pt x="4258" y="697"/>
                </a:moveTo>
                <a:lnTo>
                  <a:pt x="4294" y="692"/>
                </a:lnTo>
                <a:lnTo>
                  <a:pt x="4292" y="692"/>
                </a:lnTo>
                <a:lnTo>
                  <a:pt x="4287" y="704"/>
                </a:lnTo>
                <a:lnTo>
                  <a:pt x="4282" y="718"/>
                </a:lnTo>
                <a:lnTo>
                  <a:pt x="4275" y="730"/>
                </a:lnTo>
                <a:lnTo>
                  <a:pt x="4270" y="740"/>
                </a:lnTo>
                <a:lnTo>
                  <a:pt x="4266" y="747"/>
                </a:lnTo>
                <a:lnTo>
                  <a:pt x="4258" y="754"/>
                </a:lnTo>
                <a:lnTo>
                  <a:pt x="4254" y="759"/>
                </a:lnTo>
                <a:lnTo>
                  <a:pt x="4249" y="764"/>
                </a:lnTo>
                <a:lnTo>
                  <a:pt x="4244" y="769"/>
                </a:lnTo>
                <a:moveTo>
                  <a:pt x="4261" y="709"/>
                </a:moveTo>
                <a:lnTo>
                  <a:pt x="4263" y="711"/>
                </a:lnTo>
                <a:lnTo>
                  <a:pt x="4292" y="762"/>
                </a:lnTo>
                <a:lnTo>
                  <a:pt x="4294" y="762"/>
                </a:lnTo>
                <a:lnTo>
                  <a:pt x="4309" y="764"/>
                </a:lnTo>
                <a:moveTo>
                  <a:pt x="4345" y="632"/>
                </a:moveTo>
                <a:lnTo>
                  <a:pt x="4347" y="637"/>
                </a:lnTo>
                <a:lnTo>
                  <a:pt x="4347" y="723"/>
                </a:lnTo>
                <a:moveTo>
                  <a:pt x="4326" y="687"/>
                </a:moveTo>
                <a:lnTo>
                  <a:pt x="4362" y="680"/>
                </a:lnTo>
                <a:moveTo>
                  <a:pt x="4326" y="738"/>
                </a:moveTo>
                <a:lnTo>
                  <a:pt x="4328" y="738"/>
                </a:lnTo>
                <a:lnTo>
                  <a:pt x="4364" y="714"/>
                </a:lnTo>
                <a:moveTo>
                  <a:pt x="4381" y="634"/>
                </a:moveTo>
                <a:lnTo>
                  <a:pt x="4381" y="642"/>
                </a:lnTo>
                <a:lnTo>
                  <a:pt x="4376" y="666"/>
                </a:lnTo>
                <a:lnTo>
                  <a:pt x="4369" y="687"/>
                </a:lnTo>
                <a:lnTo>
                  <a:pt x="4362" y="702"/>
                </a:lnTo>
                <a:moveTo>
                  <a:pt x="4376" y="670"/>
                </a:moveTo>
                <a:lnTo>
                  <a:pt x="4381" y="673"/>
                </a:lnTo>
                <a:lnTo>
                  <a:pt x="4414" y="663"/>
                </a:lnTo>
                <a:lnTo>
                  <a:pt x="4412" y="661"/>
                </a:lnTo>
                <a:lnTo>
                  <a:pt x="4410" y="670"/>
                </a:lnTo>
                <a:lnTo>
                  <a:pt x="4410" y="673"/>
                </a:lnTo>
                <a:lnTo>
                  <a:pt x="4407" y="704"/>
                </a:lnTo>
                <a:lnTo>
                  <a:pt x="4407" y="706"/>
                </a:lnTo>
                <a:lnTo>
                  <a:pt x="4405" y="721"/>
                </a:lnTo>
                <a:lnTo>
                  <a:pt x="4402" y="738"/>
                </a:lnTo>
                <a:lnTo>
                  <a:pt x="4402" y="750"/>
                </a:lnTo>
                <a:lnTo>
                  <a:pt x="4400" y="759"/>
                </a:lnTo>
                <a:lnTo>
                  <a:pt x="4395" y="764"/>
                </a:lnTo>
                <a:lnTo>
                  <a:pt x="4381" y="745"/>
                </a:lnTo>
                <a:lnTo>
                  <a:pt x="4398" y="762"/>
                </a:lnTo>
                <a:moveTo>
                  <a:pt x="4376" y="692"/>
                </a:moveTo>
                <a:lnTo>
                  <a:pt x="4388" y="699"/>
                </a:lnTo>
                <a:lnTo>
                  <a:pt x="4390" y="704"/>
                </a:lnTo>
                <a:moveTo>
                  <a:pt x="4362" y="735"/>
                </a:moveTo>
                <a:lnTo>
                  <a:pt x="4366" y="735"/>
                </a:lnTo>
                <a:lnTo>
                  <a:pt x="4395" y="716"/>
                </a:lnTo>
                <a:moveTo>
                  <a:pt x="4472" y="627"/>
                </a:moveTo>
                <a:lnTo>
                  <a:pt x="4472" y="637"/>
                </a:lnTo>
                <a:lnTo>
                  <a:pt x="4460" y="666"/>
                </a:lnTo>
                <a:lnTo>
                  <a:pt x="4453" y="682"/>
                </a:lnTo>
                <a:lnTo>
                  <a:pt x="4443" y="694"/>
                </a:lnTo>
                <a:lnTo>
                  <a:pt x="4441" y="702"/>
                </a:lnTo>
                <a:moveTo>
                  <a:pt x="4460" y="666"/>
                </a:moveTo>
                <a:lnTo>
                  <a:pt x="4465" y="668"/>
                </a:lnTo>
                <a:lnTo>
                  <a:pt x="4520" y="656"/>
                </a:lnTo>
                <a:lnTo>
                  <a:pt x="4518" y="651"/>
                </a:lnTo>
                <a:lnTo>
                  <a:pt x="4518" y="666"/>
                </a:lnTo>
                <a:lnTo>
                  <a:pt x="4515" y="692"/>
                </a:lnTo>
                <a:lnTo>
                  <a:pt x="4510" y="723"/>
                </a:lnTo>
                <a:lnTo>
                  <a:pt x="4508" y="745"/>
                </a:lnTo>
                <a:lnTo>
                  <a:pt x="4506" y="754"/>
                </a:lnTo>
                <a:lnTo>
                  <a:pt x="4506" y="764"/>
                </a:lnTo>
                <a:lnTo>
                  <a:pt x="4503" y="766"/>
                </a:lnTo>
                <a:lnTo>
                  <a:pt x="4486" y="742"/>
                </a:lnTo>
                <a:lnTo>
                  <a:pt x="4503" y="764"/>
                </a:lnTo>
                <a:lnTo>
                  <a:pt x="4506" y="762"/>
                </a:lnTo>
                <a:moveTo>
                  <a:pt x="4465" y="685"/>
                </a:moveTo>
                <a:lnTo>
                  <a:pt x="4482" y="694"/>
                </a:lnTo>
                <a:lnTo>
                  <a:pt x="4484" y="694"/>
                </a:lnTo>
                <a:lnTo>
                  <a:pt x="4486" y="702"/>
                </a:lnTo>
                <a:moveTo>
                  <a:pt x="4448" y="730"/>
                </a:moveTo>
                <a:lnTo>
                  <a:pt x="4501" y="711"/>
                </a:lnTo>
                <a:moveTo>
                  <a:pt x="4575" y="793"/>
                </a:moveTo>
                <a:lnTo>
                  <a:pt x="4580" y="788"/>
                </a:lnTo>
                <a:lnTo>
                  <a:pt x="4582" y="778"/>
                </a:lnTo>
                <a:lnTo>
                  <a:pt x="4582" y="766"/>
                </a:lnTo>
                <a:lnTo>
                  <a:pt x="4580" y="759"/>
                </a:lnTo>
                <a:lnTo>
                  <a:pt x="4575" y="766"/>
                </a:lnTo>
                <a:lnTo>
                  <a:pt x="4580" y="771"/>
                </a:lnTo>
                <a:lnTo>
                  <a:pt x="4582" y="766"/>
                </a:lnTo>
                <a:moveTo>
                  <a:pt x="4678" y="630"/>
                </a:moveTo>
                <a:lnTo>
                  <a:pt x="4681" y="632"/>
                </a:lnTo>
                <a:lnTo>
                  <a:pt x="4678" y="632"/>
                </a:lnTo>
                <a:lnTo>
                  <a:pt x="4678" y="769"/>
                </a:lnTo>
                <a:lnTo>
                  <a:pt x="4676" y="759"/>
                </a:lnTo>
                <a:lnTo>
                  <a:pt x="4678" y="750"/>
                </a:lnTo>
                <a:moveTo>
                  <a:pt x="4678" y="690"/>
                </a:moveTo>
                <a:lnTo>
                  <a:pt x="4688" y="699"/>
                </a:lnTo>
                <a:lnTo>
                  <a:pt x="4690" y="704"/>
                </a:lnTo>
                <a:moveTo>
                  <a:pt x="4678" y="678"/>
                </a:moveTo>
                <a:lnTo>
                  <a:pt x="4671" y="697"/>
                </a:lnTo>
                <a:lnTo>
                  <a:pt x="4666" y="709"/>
                </a:lnTo>
                <a:lnTo>
                  <a:pt x="4662" y="718"/>
                </a:lnTo>
                <a:lnTo>
                  <a:pt x="4657" y="726"/>
                </a:lnTo>
                <a:lnTo>
                  <a:pt x="4652" y="733"/>
                </a:lnTo>
                <a:moveTo>
                  <a:pt x="4657" y="678"/>
                </a:moveTo>
                <a:lnTo>
                  <a:pt x="4690" y="673"/>
                </a:lnTo>
                <a:moveTo>
                  <a:pt x="4693" y="666"/>
                </a:moveTo>
                <a:lnTo>
                  <a:pt x="4714" y="658"/>
                </a:lnTo>
                <a:lnTo>
                  <a:pt x="4712" y="656"/>
                </a:lnTo>
                <a:lnTo>
                  <a:pt x="4710" y="670"/>
                </a:lnTo>
                <a:lnTo>
                  <a:pt x="4707" y="687"/>
                </a:lnTo>
                <a:lnTo>
                  <a:pt x="4705" y="697"/>
                </a:lnTo>
                <a:lnTo>
                  <a:pt x="4700" y="709"/>
                </a:lnTo>
                <a:lnTo>
                  <a:pt x="4698" y="721"/>
                </a:lnTo>
                <a:lnTo>
                  <a:pt x="4690" y="728"/>
                </a:lnTo>
                <a:lnTo>
                  <a:pt x="4683" y="742"/>
                </a:lnTo>
                <a:moveTo>
                  <a:pt x="4695" y="682"/>
                </a:moveTo>
                <a:lnTo>
                  <a:pt x="4702" y="704"/>
                </a:lnTo>
                <a:lnTo>
                  <a:pt x="4707" y="718"/>
                </a:lnTo>
                <a:lnTo>
                  <a:pt x="4710" y="723"/>
                </a:lnTo>
                <a:lnTo>
                  <a:pt x="4710" y="730"/>
                </a:lnTo>
                <a:moveTo>
                  <a:pt x="4717" y="697"/>
                </a:moveTo>
                <a:lnTo>
                  <a:pt x="4722" y="711"/>
                </a:lnTo>
                <a:lnTo>
                  <a:pt x="4722" y="716"/>
                </a:lnTo>
                <a:moveTo>
                  <a:pt x="4714" y="687"/>
                </a:moveTo>
                <a:lnTo>
                  <a:pt x="4748" y="680"/>
                </a:lnTo>
                <a:lnTo>
                  <a:pt x="4746" y="680"/>
                </a:lnTo>
                <a:lnTo>
                  <a:pt x="4741" y="682"/>
                </a:lnTo>
                <a:moveTo>
                  <a:pt x="4729" y="627"/>
                </a:moveTo>
                <a:lnTo>
                  <a:pt x="4734" y="634"/>
                </a:lnTo>
                <a:lnTo>
                  <a:pt x="4731" y="634"/>
                </a:lnTo>
                <a:lnTo>
                  <a:pt x="4731" y="762"/>
                </a:lnTo>
                <a:lnTo>
                  <a:pt x="4731" y="766"/>
                </a:lnTo>
                <a:lnTo>
                  <a:pt x="4729" y="769"/>
                </a:lnTo>
                <a:lnTo>
                  <a:pt x="4717" y="750"/>
                </a:lnTo>
                <a:lnTo>
                  <a:pt x="4729" y="766"/>
                </a:lnTo>
                <a:moveTo>
                  <a:pt x="4784" y="634"/>
                </a:moveTo>
                <a:lnTo>
                  <a:pt x="4782" y="644"/>
                </a:lnTo>
                <a:lnTo>
                  <a:pt x="4782" y="656"/>
                </a:lnTo>
                <a:lnTo>
                  <a:pt x="4777" y="666"/>
                </a:lnTo>
                <a:moveTo>
                  <a:pt x="4782" y="646"/>
                </a:moveTo>
                <a:lnTo>
                  <a:pt x="4851" y="634"/>
                </a:lnTo>
                <a:lnTo>
                  <a:pt x="4842" y="651"/>
                </a:lnTo>
                <a:moveTo>
                  <a:pt x="4810" y="663"/>
                </a:moveTo>
                <a:lnTo>
                  <a:pt x="4786" y="670"/>
                </a:lnTo>
                <a:moveTo>
                  <a:pt x="4815" y="690"/>
                </a:moveTo>
                <a:lnTo>
                  <a:pt x="4772" y="697"/>
                </a:lnTo>
                <a:moveTo>
                  <a:pt x="4789" y="697"/>
                </a:moveTo>
                <a:lnTo>
                  <a:pt x="4791" y="704"/>
                </a:lnTo>
                <a:lnTo>
                  <a:pt x="4786" y="721"/>
                </a:lnTo>
                <a:lnTo>
                  <a:pt x="4784" y="735"/>
                </a:lnTo>
                <a:lnTo>
                  <a:pt x="4777" y="747"/>
                </a:lnTo>
                <a:lnTo>
                  <a:pt x="4772" y="754"/>
                </a:lnTo>
                <a:lnTo>
                  <a:pt x="4765" y="762"/>
                </a:lnTo>
                <a:lnTo>
                  <a:pt x="4762" y="764"/>
                </a:lnTo>
                <a:moveTo>
                  <a:pt x="4801" y="697"/>
                </a:moveTo>
                <a:lnTo>
                  <a:pt x="4803" y="702"/>
                </a:lnTo>
                <a:lnTo>
                  <a:pt x="4803" y="745"/>
                </a:lnTo>
                <a:lnTo>
                  <a:pt x="4806" y="750"/>
                </a:lnTo>
                <a:lnTo>
                  <a:pt x="4808" y="754"/>
                </a:lnTo>
                <a:lnTo>
                  <a:pt x="4813" y="754"/>
                </a:lnTo>
                <a:lnTo>
                  <a:pt x="4818" y="757"/>
                </a:lnTo>
                <a:lnTo>
                  <a:pt x="4849" y="757"/>
                </a:lnTo>
                <a:lnTo>
                  <a:pt x="4851" y="754"/>
                </a:lnTo>
                <a:lnTo>
                  <a:pt x="4858" y="752"/>
                </a:lnTo>
                <a:lnTo>
                  <a:pt x="4856" y="726"/>
                </a:lnTo>
                <a:lnTo>
                  <a:pt x="4856" y="754"/>
                </a:lnTo>
                <a:moveTo>
                  <a:pt x="4820" y="699"/>
                </a:moveTo>
                <a:lnTo>
                  <a:pt x="4825" y="709"/>
                </a:lnTo>
                <a:lnTo>
                  <a:pt x="4825" y="716"/>
                </a:lnTo>
                <a:moveTo>
                  <a:pt x="4834" y="654"/>
                </a:moveTo>
                <a:lnTo>
                  <a:pt x="4837" y="658"/>
                </a:lnTo>
                <a:lnTo>
                  <a:pt x="4837" y="742"/>
                </a:lnTo>
                <a:lnTo>
                  <a:pt x="4834" y="745"/>
                </a:lnTo>
                <a:lnTo>
                  <a:pt x="4825" y="733"/>
                </a:lnTo>
                <a:lnTo>
                  <a:pt x="4834" y="742"/>
                </a:lnTo>
                <a:moveTo>
                  <a:pt x="4820" y="685"/>
                </a:moveTo>
                <a:lnTo>
                  <a:pt x="4856" y="678"/>
                </a:lnTo>
                <a:lnTo>
                  <a:pt x="4851" y="675"/>
                </a:lnTo>
                <a:lnTo>
                  <a:pt x="4846" y="678"/>
                </a:lnTo>
                <a:moveTo>
                  <a:pt x="4918" y="630"/>
                </a:moveTo>
                <a:lnTo>
                  <a:pt x="4923" y="639"/>
                </a:lnTo>
                <a:lnTo>
                  <a:pt x="4923" y="649"/>
                </a:lnTo>
                <a:moveTo>
                  <a:pt x="4892" y="649"/>
                </a:moveTo>
                <a:lnTo>
                  <a:pt x="4892" y="661"/>
                </a:lnTo>
                <a:lnTo>
                  <a:pt x="4890" y="670"/>
                </a:lnTo>
                <a:lnTo>
                  <a:pt x="4887" y="678"/>
                </a:lnTo>
                <a:moveTo>
                  <a:pt x="4892" y="661"/>
                </a:moveTo>
                <a:lnTo>
                  <a:pt x="4959" y="654"/>
                </a:lnTo>
                <a:lnTo>
                  <a:pt x="4957" y="651"/>
                </a:lnTo>
                <a:lnTo>
                  <a:pt x="4950" y="670"/>
                </a:lnTo>
                <a:moveTo>
                  <a:pt x="4940" y="678"/>
                </a:moveTo>
                <a:lnTo>
                  <a:pt x="4902" y="685"/>
                </a:lnTo>
                <a:moveTo>
                  <a:pt x="4885" y="706"/>
                </a:moveTo>
                <a:lnTo>
                  <a:pt x="4954" y="697"/>
                </a:lnTo>
                <a:lnTo>
                  <a:pt x="4952" y="697"/>
                </a:lnTo>
                <a:lnTo>
                  <a:pt x="4945" y="699"/>
                </a:lnTo>
                <a:moveTo>
                  <a:pt x="4911" y="706"/>
                </a:moveTo>
                <a:lnTo>
                  <a:pt x="4911" y="714"/>
                </a:lnTo>
                <a:lnTo>
                  <a:pt x="4904" y="730"/>
                </a:lnTo>
                <a:lnTo>
                  <a:pt x="4897" y="745"/>
                </a:lnTo>
                <a:lnTo>
                  <a:pt x="4890" y="754"/>
                </a:lnTo>
                <a:lnTo>
                  <a:pt x="4882" y="762"/>
                </a:lnTo>
                <a:lnTo>
                  <a:pt x="4878" y="766"/>
                </a:lnTo>
                <a:moveTo>
                  <a:pt x="4923" y="711"/>
                </a:moveTo>
                <a:lnTo>
                  <a:pt x="4926" y="714"/>
                </a:lnTo>
                <a:lnTo>
                  <a:pt x="4926" y="757"/>
                </a:lnTo>
                <a:lnTo>
                  <a:pt x="4930" y="762"/>
                </a:lnTo>
                <a:lnTo>
                  <a:pt x="4935" y="762"/>
                </a:lnTo>
                <a:lnTo>
                  <a:pt x="4940" y="764"/>
                </a:lnTo>
                <a:lnTo>
                  <a:pt x="4942" y="764"/>
                </a:lnTo>
                <a:lnTo>
                  <a:pt x="4957" y="762"/>
                </a:lnTo>
                <a:lnTo>
                  <a:pt x="4962" y="759"/>
                </a:lnTo>
                <a:lnTo>
                  <a:pt x="4959" y="730"/>
                </a:lnTo>
                <a:lnTo>
                  <a:pt x="4962" y="759"/>
                </a:lnTo>
                <a:moveTo>
                  <a:pt x="4993" y="654"/>
                </a:moveTo>
                <a:lnTo>
                  <a:pt x="5036" y="649"/>
                </a:lnTo>
                <a:lnTo>
                  <a:pt x="5036" y="646"/>
                </a:lnTo>
                <a:lnTo>
                  <a:pt x="5026" y="651"/>
                </a:lnTo>
                <a:moveTo>
                  <a:pt x="5014" y="630"/>
                </a:moveTo>
                <a:lnTo>
                  <a:pt x="5017" y="634"/>
                </a:lnTo>
                <a:lnTo>
                  <a:pt x="5017" y="694"/>
                </a:lnTo>
                <a:lnTo>
                  <a:pt x="5014" y="716"/>
                </a:lnTo>
                <a:lnTo>
                  <a:pt x="5014" y="699"/>
                </a:lnTo>
                <a:moveTo>
                  <a:pt x="4998" y="661"/>
                </a:moveTo>
                <a:lnTo>
                  <a:pt x="5002" y="666"/>
                </a:lnTo>
                <a:lnTo>
                  <a:pt x="5000" y="685"/>
                </a:lnTo>
                <a:lnTo>
                  <a:pt x="5000" y="692"/>
                </a:lnTo>
                <a:lnTo>
                  <a:pt x="4998" y="685"/>
                </a:lnTo>
                <a:lnTo>
                  <a:pt x="5031" y="682"/>
                </a:lnTo>
                <a:lnTo>
                  <a:pt x="5029" y="682"/>
                </a:lnTo>
                <a:lnTo>
                  <a:pt x="5031" y="661"/>
                </a:lnTo>
                <a:lnTo>
                  <a:pt x="5034" y="663"/>
                </a:lnTo>
                <a:lnTo>
                  <a:pt x="5002" y="668"/>
                </a:lnTo>
                <a:moveTo>
                  <a:pt x="5012" y="685"/>
                </a:moveTo>
                <a:lnTo>
                  <a:pt x="5007" y="697"/>
                </a:lnTo>
                <a:lnTo>
                  <a:pt x="5000" y="706"/>
                </a:lnTo>
                <a:lnTo>
                  <a:pt x="4993" y="716"/>
                </a:lnTo>
                <a:lnTo>
                  <a:pt x="4983" y="723"/>
                </a:lnTo>
                <a:moveTo>
                  <a:pt x="5017" y="690"/>
                </a:moveTo>
                <a:lnTo>
                  <a:pt x="5029" y="704"/>
                </a:lnTo>
                <a:moveTo>
                  <a:pt x="5048" y="630"/>
                </a:moveTo>
                <a:lnTo>
                  <a:pt x="5050" y="637"/>
                </a:lnTo>
                <a:lnTo>
                  <a:pt x="5043" y="668"/>
                </a:lnTo>
                <a:lnTo>
                  <a:pt x="5038" y="682"/>
                </a:lnTo>
                <a:lnTo>
                  <a:pt x="5034" y="692"/>
                </a:lnTo>
                <a:moveTo>
                  <a:pt x="5043" y="666"/>
                </a:moveTo>
                <a:lnTo>
                  <a:pt x="5074" y="661"/>
                </a:lnTo>
                <a:lnTo>
                  <a:pt x="5070" y="661"/>
                </a:lnTo>
                <a:lnTo>
                  <a:pt x="5060" y="663"/>
                </a:lnTo>
                <a:moveTo>
                  <a:pt x="5060" y="666"/>
                </a:moveTo>
                <a:lnTo>
                  <a:pt x="5058" y="673"/>
                </a:lnTo>
                <a:lnTo>
                  <a:pt x="5053" y="685"/>
                </a:lnTo>
                <a:lnTo>
                  <a:pt x="5046" y="697"/>
                </a:lnTo>
                <a:lnTo>
                  <a:pt x="5038" y="706"/>
                </a:lnTo>
                <a:lnTo>
                  <a:pt x="5034" y="711"/>
                </a:lnTo>
                <a:lnTo>
                  <a:pt x="5026" y="718"/>
                </a:lnTo>
                <a:moveTo>
                  <a:pt x="5041" y="678"/>
                </a:moveTo>
                <a:lnTo>
                  <a:pt x="5048" y="692"/>
                </a:lnTo>
                <a:lnTo>
                  <a:pt x="5055" y="704"/>
                </a:lnTo>
                <a:lnTo>
                  <a:pt x="5062" y="718"/>
                </a:lnTo>
                <a:lnTo>
                  <a:pt x="5065" y="721"/>
                </a:lnTo>
                <a:lnTo>
                  <a:pt x="5079" y="721"/>
                </a:lnTo>
                <a:lnTo>
                  <a:pt x="5065" y="718"/>
                </a:lnTo>
                <a:lnTo>
                  <a:pt x="5060" y="711"/>
                </a:lnTo>
                <a:moveTo>
                  <a:pt x="5002" y="726"/>
                </a:moveTo>
                <a:lnTo>
                  <a:pt x="5024" y="726"/>
                </a:lnTo>
                <a:lnTo>
                  <a:pt x="5058" y="721"/>
                </a:lnTo>
                <a:lnTo>
                  <a:pt x="5053" y="721"/>
                </a:lnTo>
                <a:lnTo>
                  <a:pt x="5043" y="723"/>
                </a:lnTo>
                <a:moveTo>
                  <a:pt x="5031" y="726"/>
                </a:moveTo>
                <a:lnTo>
                  <a:pt x="5029" y="766"/>
                </a:lnTo>
                <a:moveTo>
                  <a:pt x="5031" y="745"/>
                </a:moveTo>
                <a:lnTo>
                  <a:pt x="5055" y="742"/>
                </a:lnTo>
                <a:lnTo>
                  <a:pt x="5050" y="742"/>
                </a:lnTo>
                <a:lnTo>
                  <a:pt x="5046" y="745"/>
                </a:lnTo>
                <a:moveTo>
                  <a:pt x="5010" y="738"/>
                </a:moveTo>
                <a:lnTo>
                  <a:pt x="5010" y="766"/>
                </a:lnTo>
                <a:lnTo>
                  <a:pt x="4986" y="769"/>
                </a:lnTo>
                <a:moveTo>
                  <a:pt x="5010" y="766"/>
                </a:moveTo>
                <a:lnTo>
                  <a:pt x="5043" y="766"/>
                </a:lnTo>
                <a:lnTo>
                  <a:pt x="5072" y="764"/>
                </a:lnTo>
                <a:lnTo>
                  <a:pt x="5070" y="762"/>
                </a:lnTo>
                <a:lnTo>
                  <a:pt x="5062" y="764"/>
                </a:lnTo>
                <a:moveTo>
                  <a:pt x="5139" y="632"/>
                </a:moveTo>
                <a:lnTo>
                  <a:pt x="5125" y="642"/>
                </a:lnTo>
                <a:lnTo>
                  <a:pt x="5110" y="651"/>
                </a:lnTo>
                <a:lnTo>
                  <a:pt x="5103" y="654"/>
                </a:lnTo>
                <a:moveTo>
                  <a:pt x="5146" y="670"/>
                </a:moveTo>
                <a:lnTo>
                  <a:pt x="5098" y="682"/>
                </a:lnTo>
                <a:moveTo>
                  <a:pt x="5125" y="642"/>
                </a:moveTo>
                <a:lnTo>
                  <a:pt x="5125" y="769"/>
                </a:lnTo>
                <a:lnTo>
                  <a:pt x="5125" y="762"/>
                </a:lnTo>
                <a:lnTo>
                  <a:pt x="5125" y="750"/>
                </a:lnTo>
                <a:moveTo>
                  <a:pt x="5125" y="680"/>
                </a:moveTo>
                <a:lnTo>
                  <a:pt x="5120" y="694"/>
                </a:lnTo>
                <a:lnTo>
                  <a:pt x="5113" y="706"/>
                </a:lnTo>
                <a:lnTo>
                  <a:pt x="5106" y="718"/>
                </a:lnTo>
                <a:lnTo>
                  <a:pt x="5101" y="726"/>
                </a:lnTo>
                <a:lnTo>
                  <a:pt x="5091" y="738"/>
                </a:lnTo>
                <a:moveTo>
                  <a:pt x="5125" y="690"/>
                </a:moveTo>
                <a:lnTo>
                  <a:pt x="5137" y="699"/>
                </a:lnTo>
                <a:lnTo>
                  <a:pt x="5142" y="706"/>
                </a:lnTo>
                <a:moveTo>
                  <a:pt x="5154" y="658"/>
                </a:moveTo>
                <a:lnTo>
                  <a:pt x="5156" y="670"/>
                </a:lnTo>
                <a:lnTo>
                  <a:pt x="5156" y="728"/>
                </a:lnTo>
                <a:lnTo>
                  <a:pt x="5158" y="740"/>
                </a:lnTo>
                <a:lnTo>
                  <a:pt x="5156" y="728"/>
                </a:lnTo>
                <a:lnTo>
                  <a:pt x="5185" y="723"/>
                </a:lnTo>
                <a:lnTo>
                  <a:pt x="5180" y="723"/>
                </a:lnTo>
                <a:lnTo>
                  <a:pt x="5185" y="658"/>
                </a:lnTo>
                <a:lnTo>
                  <a:pt x="5187" y="663"/>
                </a:lnTo>
                <a:lnTo>
                  <a:pt x="5156" y="670"/>
                </a:lnTo>
                <a:moveTo>
                  <a:pt x="5242" y="627"/>
                </a:moveTo>
                <a:lnTo>
                  <a:pt x="5240" y="637"/>
                </a:lnTo>
                <a:lnTo>
                  <a:pt x="5230" y="666"/>
                </a:lnTo>
                <a:lnTo>
                  <a:pt x="5221" y="682"/>
                </a:lnTo>
                <a:lnTo>
                  <a:pt x="5214" y="694"/>
                </a:lnTo>
                <a:lnTo>
                  <a:pt x="5209" y="702"/>
                </a:lnTo>
                <a:moveTo>
                  <a:pt x="5230" y="666"/>
                </a:moveTo>
                <a:lnTo>
                  <a:pt x="5233" y="668"/>
                </a:lnTo>
                <a:lnTo>
                  <a:pt x="5290" y="656"/>
                </a:lnTo>
                <a:lnTo>
                  <a:pt x="5288" y="651"/>
                </a:lnTo>
                <a:lnTo>
                  <a:pt x="5286" y="666"/>
                </a:lnTo>
                <a:lnTo>
                  <a:pt x="5283" y="692"/>
                </a:lnTo>
                <a:lnTo>
                  <a:pt x="5281" y="723"/>
                </a:lnTo>
                <a:lnTo>
                  <a:pt x="5278" y="745"/>
                </a:lnTo>
                <a:lnTo>
                  <a:pt x="5276" y="754"/>
                </a:lnTo>
                <a:lnTo>
                  <a:pt x="5274" y="764"/>
                </a:lnTo>
                <a:lnTo>
                  <a:pt x="5271" y="766"/>
                </a:lnTo>
                <a:lnTo>
                  <a:pt x="5254" y="742"/>
                </a:lnTo>
                <a:lnTo>
                  <a:pt x="5274" y="764"/>
                </a:lnTo>
                <a:lnTo>
                  <a:pt x="5274" y="762"/>
                </a:lnTo>
                <a:moveTo>
                  <a:pt x="5233" y="685"/>
                </a:moveTo>
                <a:lnTo>
                  <a:pt x="5252" y="694"/>
                </a:lnTo>
                <a:lnTo>
                  <a:pt x="5257" y="702"/>
                </a:lnTo>
                <a:moveTo>
                  <a:pt x="5218" y="730"/>
                </a:moveTo>
                <a:lnTo>
                  <a:pt x="5271" y="711"/>
                </a:lnTo>
                <a:moveTo>
                  <a:pt x="5353" y="634"/>
                </a:moveTo>
                <a:lnTo>
                  <a:pt x="5350" y="639"/>
                </a:lnTo>
                <a:lnTo>
                  <a:pt x="5338" y="649"/>
                </a:lnTo>
                <a:lnTo>
                  <a:pt x="5326" y="656"/>
                </a:lnTo>
                <a:lnTo>
                  <a:pt x="5317" y="661"/>
                </a:lnTo>
                <a:moveTo>
                  <a:pt x="5317" y="685"/>
                </a:moveTo>
                <a:lnTo>
                  <a:pt x="5355" y="675"/>
                </a:lnTo>
                <a:moveTo>
                  <a:pt x="5341" y="651"/>
                </a:moveTo>
                <a:lnTo>
                  <a:pt x="5341" y="742"/>
                </a:lnTo>
                <a:lnTo>
                  <a:pt x="5343" y="769"/>
                </a:lnTo>
                <a:lnTo>
                  <a:pt x="5341" y="764"/>
                </a:lnTo>
                <a:lnTo>
                  <a:pt x="5341" y="754"/>
                </a:lnTo>
                <a:moveTo>
                  <a:pt x="5341" y="680"/>
                </a:moveTo>
                <a:lnTo>
                  <a:pt x="5336" y="694"/>
                </a:lnTo>
                <a:lnTo>
                  <a:pt x="5329" y="709"/>
                </a:lnTo>
                <a:lnTo>
                  <a:pt x="5324" y="721"/>
                </a:lnTo>
                <a:lnTo>
                  <a:pt x="5319" y="728"/>
                </a:lnTo>
                <a:lnTo>
                  <a:pt x="5312" y="738"/>
                </a:lnTo>
                <a:moveTo>
                  <a:pt x="5341" y="690"/>
                </a:moveTo>
                <a:lnTo>
                  <a:pt x="5353" y="697"/>
                </a:lnTo>
                <a:lnTo>
                  <a:pt x="5355" y="702"/>
                </a:lnTo>
                <a:moveTo>
                  <a:pt x="5374" y="630"/>
                </a:moveTo>
                <a:lnTo>
                  <a:pt x="5374" y="634"/>
                </a:lnTo>
                <a:lnTo>
                  <a:pt x="5370" y="661"/>
                </a:lnTo>
                <a:lnTo>
                  <a:pt x="5367" y="675"/>
                </a:lnTo>
                <a:lnTo>
                  <a:pt x="5360" y="694"/>
                </a:lnTo>
                <a:moveTo>
                  <a:pt x="5367" y="670"/>
                </a:moveTo>
                <a:lnTo>
                  <a:pt x="5408" y="663"/>
                </a:lnTo>
                <a:lnTo>
                  <a:pt x="5403" y="663"/>
                </a:lnTo>
                <a:lnTo>
                  <a:pt x="5396" y="687"/>
                </a:lnTo>
                <a:moveTo>
                  <a:pt x="5377" y="680"/>
                </a:moveTo>
                <a:lnTo>
                  <a:pt x="5382" y="685"/>
                </a:lnTo>
                <a:lnTo>
                  <a:pt x="5379" y="685"/>
                </a:lnTo>
                <a:lnTo>
                  <a:pt x="5379" y="745"/>
                </a:lnTo>
                <a:lnTo>
                  <a:pt x="5379" y="769"/>
                </a:lnTo>
                <a:lnTo>
                  <a:pt x="5365" y="750"/>
                </a:lnTo>
                <a:lnTo>
                  <a:pt x="5379" y="766"/>
                </a:lnTo>
                <a:moveTo>
                  <a:pt x="5370" y="704"/>
                </a:moveTo>
                <a:lnTo>
                  <a:pt x="5367" y="709"/>
                </a:lnTo>
                <a:lnTo>
                  <a:pt x="5358" y="730"/>
                </a:lnTo>
                <a:lnTo>
                  <a:pt x="5348" y="745"/>
                </a:lnTo>
                <a:moveTo>
                  <a:pt x="5389" y="706"/>
                </a:moveTo>
                <a:lnTo>
                  <a:pt x="5406" y="726"/>
                </a:lnTo>
                <a:lnTo>
                  <a:pt x="5408" y="735"/>
                </a:lnTo>
                <a:moveTo>
                  <a:pt x="5454" y="740"/>
                </a:moveTo>
                <a:lnTo>
                  <a:pt x="5454" y="738"/>
                </a:lnTo>
                <a:moveTo>
                  <a:pt x="5444" y="730"/>
                </a:moveTo>
                <a:lnTo>
                  <a:pt x="5439" y="733"/>
                </a:lnTo>
                <a:lnTo>
                  <a:pt x="5437" y="740"/>
                </a:lnTo>
                <a:lnTo>
                  <a:pt x="5439" y="747"/>
                </a:lnTo>
                <a:lnTo>
                  <a:pt x="5444" y="750"/>
                </a:lnTo>
                <a:lnTo>
                  <a:pt x="5449" y="747"/>
                </a:lnTo>
                <a:lnTo>
                  <a:pt x="5451" y="740"/>
                </a:lnTo>
                <a:lnTo>
                  <a:pt x="5449" y="733"/>
                </a:lnTo>
                <a:lnTo>
                  <a:pt x="5444" y="730"/>
                </a:lnTo>
                <a:close/>
                <a:moveTo>
                  <a:pt x="222" y="946"/>
                </a:moveTo>
                <a:lnTo>
                  <a:pt x="219" y="954"/>
                </a:lnTo>
                <a:lnTo>
                  <a:pt x="210" y="980"/>
                </a:lnTo>
                <a:lnTo>
                  <a:pt x="202" y="999"/>
                </a:lnTo>
                <a:lnTo>
                  <a:pt x="200" y="999"/>
                </a:lnTo>
                <a:lnTo>
                  <a:pt x="222" y="994"/>
                </a:lnTo>
                <a:moveTo>
                  <a:pt x="229" y="980"/>
                </a:moveTo>
                <a:lnTo>
                  <a:pt x="207" y="1030"/>
                </a:lnTo>
                <a:lnTo>
                  <a:pt x="205" y="1030"/>
                </a:lnTo>
                <a:lnTo>
                  <a:pt x="229" y="1021"/>
                </a:lnTo>
                <a:moveTo>
                  <a:pt x="198" y="1059"/>
                </a:moveTo>
                <a:lnTo>
                  <a:pt x="229" y="1038"/>
                </a:lnTo>
                <a:moveTo>
                  <a:pt x="234" y="956"/>
                </a:moveTo>
                <a:lnTo>
                  <a:pt x="274" y="949"/>
                </a:lnTo>
                <a:lnTo>
                  <a:pt x="272" y="946"/>
                </a:lnTo>
                <a:lnTo>
                  <a:pt x="265" y="990"/>
                </a:lnTo>
                <a:moveTo>
                  <a:pt x="260" y="968"/>
                </a:moveTo>
                <a:lnTo>
                  <a:pt x="238" y="973"/>
                </a:lnTo>
                <a:moveTo>
                  <a:pt x="234" y="994"/>
                </a:moveTo>
                <a:lnTo>
                  <a:pt x="286" y="987"/>
                </a:lnTo>
                <a:lnTo>
                  <a:pt x="284" y="987"/>
                </a:lnTo>
                <a:lnTo>
                  <a:pt x="277" y="990"/>
                </a:lnTo>
                <a:moveTo>
                  <a:pt x="253" y="992"/>
                </a:moveTo>
                <a:lnTo>
                  <a:pt x="253" y="1074"/>
                </a:lnTo>
                <a:lnTo>
                  <a:pt x="250" y="1074"/>
                </a:lnTo>
                <a:lnTo>
                  <a:pt x="241" y="1061"/>
                </a:lnTo>
                <a:lnTo>
                  <a:pt x="253" y="1074"/>
                </a:lnTo>
                <a:moveTo>
                  <a:pt x="253" y="1011"/>
                </a:moveTo>
                <a:lnTo>
                  <a:pt x="279" y="1057"/>
                </a:lnTo>
                <a:lnTo>
                  <a:pt x="294" y="1057"/>
                </a:lnTo>
                <a:lnTo>
                  <a:pt x="279" y="1054"/>
                </a:lnTo>
                <a:lnTo>
                  <a:pt x="272" y="1047"/>
                </a:lnTo>
                <a:moveTo>
                  <a:pt x="277" y="1004"/>
                </a:moveTo>
                <a:lnTo>
                  <a:pt x="274" y="1011"/>
                </a:lnTo>
                <a:lnTo>
                  <a:pt x="262" y="1026"/>
                </a:lnTo>
                <a:moveTo>
                  <a:pt x="234" y="1006"/>
                </a:moveTo>
                <a:lnTo>
                  <a:pt x="238" y="1016"/>
                </a:lnTo>
                <a:lnTo>
                  <a:pt x="241" y="1023"/>
                </a:lnTo>
                <a:moveTo>
                  <a:pt x="229" y="1054"/>
                </a:moveTo>
                <a:lnTo>
                  <a:pt x="248" y="1030"/>
                </a:lnTo>
                <a:moveTo>
                  <a:pt x="308" y="1009"/>
                </a:moveTo>
                <a:lnTo>
                  <a:pt x="346" y="999"/>
                </a:lnTo>
                <a:moveTo>
                  <a:pt x="327" y="949"/>
                </a:moveTo>
                <a:lnTo>
                  <a:pt x="332" y="956"/>
                </a:lnTo>
                <a:lnTo>
                  <a:pt x="332" y="954"/>
                </a:lnTo>
                <a:lnTo>
                  <a:pt x="332" y="1050"/>
                </a:lnTo>
                <a:lnTo>
                  <a:pt x="330" y="1042"/>
                </a:lnTo>
                <a:lnTo>
                  <a:pt x="330" y="1052"/>
                </a:lnTo>
                <a:lnTo>
                  <a:pt x="308" y="1066"/>
                </a:lnTo>
                <a:lnTo>
                  <a:pt x="306" y="1064"/>
                </a:lnTo>
                <a:lnTo>
                  <a:pt x="344" y="1042"/>
                </a:lnTo>
                <a:moveTo>
                  <a:pt x="342" y="1023"/>
                </a:moveTo>
                <a:lnTo>
                  <a:pt x="399" y="987"/>
                </a:lnTo>
                <a:lnTo>
                  <a:pt x="397" y="982"/>
                </a:lnTo>
                <a:lnTo>
                  <a:pt x="394" y="990"/>
                </a:lnTo>
                <a:lnTo>
                  <a:pt x="397" y="987"/>
                </a:lnTo>
                <a:lnTo>
                  <a:pt x="392" y="1011"/>
                </a:lnTo>
                <a:lnTo>
                  <a:pt x="390" y="1033"/>
                </a:lnTo>
                <a:lnTo>
                  <a:pt x="385" y="1050"/>
                </a:lnTo>
                <a:lnTo>
                  <a:pt x="385" y="1052"/>
                </a:lnTo>
                <a:lnTo>
                  <a:pt x="378" y="1038"/>
                </a:lnTo>
                <a:lnTo>
                  <a:pt x="385" y="1050"/>
                </a:lnTo>
                <a:moveTo>
                  <a:pt x="370" y="939"/>
                </a:moveTo>
                <a:lnTo>
                  <a:pt x="373" y="946"/>
                </a:lnTo>
                <a:lnTo>
                  <a:pt x="373" y="944"/>
                </a:lnTo>
                <a:lnTo>
                  <a:pt x="370" y="1042"/>
                </a:lnTo>
                <a:lnTo>
                  <a:pt x="370" y="1059"/>
                </a:lnTo>
                <a:lnTo>
                  <a:pt x="370" y="1047"/>
                </a:lnTo>
                <a:moveTo>
                  <a:pt x="351" y="975"/>
                </a:moveTo>
                <a:lnTo>
                  <a:pt x="356" y="985"/>
                </a:lnTo>
                <a:lnTo>
                  <a:pt x="354" y="982"/>
                </a:lnTo>
                <a:lnTo>
                  <a:pt x="354" y="1028"/>
                </a:lnTo>
                <a:lnTo>
                  <a:pt x="356" y="1052"/>
                </a:lnTo>
                <a:lnTo>
                  <a:pt x="356" y="1074"/>
                </a:lnTo>
                <a:lnTo>
                  <a:pt x="361" y="1081"/>
                </a:lnTo>
                <a:lnTo>
                  <a:pt x="368" y="1083"/>
                </a:lnTo>
                <a:lnTo>
                  <a:pt x="390" y="1083"/>
                </a:lnTo>
                <a:lnTo>
                  <a:pt x="399" y="1081"/>
                </a:lnTo>
                <a:lnTo>
                  <a:pt x="404" y="1076"/>
                </a:lnTo>
                <a:lnTo>
                  <a:pt x="402" y="1047"/>
                </a:lnTo>
                <a:lnTo>
                  <a:pt x="402" y="1078"/>
                </a:lnTo>
                <a:moveTo>
                  <a:pt x="454" y="954"/>
                </a:moveTo>
                <a:lnTo>
                  <a:pt x="459" y="949"/>
                </a:lnTo>
                <a:lnTo>
                  <a:pt x="462" y="951"/>
                </a:lnTo>
                <a:lnTo>
                  <a:pt x="447" y="958"/>
                </a:lnTo>
                <a:lnTo>
                  <a:pt x="438" y="963"/>
                </a:lnTo>
                <a:lnTo>
                  <a:pt x="428" y="968"/>
                </a:lnTo>
                <a:moveTo>
                  <a:pt x="447" y="961"/>
                </a:moveTo>
                <a:lnTo>
                  <a:pt x="447" y="1074"/>
                </a:lnTo>
                <a:lnTo>
                  <a:pt x="445" y="1066"/>
                </a:lnTo>
                <a:lnTo>
                  <a:pt x="447" y="1059"/>
                </a:lnTo>
                <a:moveTo>
                  <a:pt x="447" y="1002"/>
                </a:moveTo>
                <a:lnTo>
                  <a:pt x="459" y="1014"/>
                </a:lnTo>
                <a:lnTo>
                  <a:pt x="462" y="1016"/>
                </a:lnTo>
                <a:moveTo>
                  <a:pt x="447" y="992"/>
                </a:moveTo>
                <a:lnTo>
                  <a:pt x="440" y="1016"/>
                </a:lnTo>
                <a:lnTo>
                  <a:pt x="430" y="1030"/>
                </a:lnTo>
                <a:lnTo>
                  <a:pt x="423" y="1042"/>
                </a:lnTo>
                <a:lnTo>
                  <a:pt x="418" y="1050"/>
                </a:lnTo>
                <a:moveTo>
                  <a:pt x="423" y="994"/>
                </a:moveTo>
                <a:lnTo>
                  <a:pt x="462" y="987"/>
                </a:lnTo>
                <a:moveTo>
                  <a:pt x="469" y="973"/>
                </a:moveTo>
                <a:lnTo>
                  <a:pt x="471" y="982"/>
                </a:lnTo>
                <a:lnTo>
                  <a:pt x="471" y="1028"/>
                </a:lnTo>
                <a:lnTo>
                  <a:pt x="471" y="1026"/>
                </a:lnTo>
                <a:lnTo>
                  <a:pt x="471" y="1021"/>
                </a:lnTo>
                <a:lnTo>
                  <a:pt x="505" y="1016"/>
                </a:lnTo>
                <a:lnTo>
                  <a:pt x="510" y="973"/>
                </a:lnTo>
                <a:lnTo>
                  <a:pt x="512" y="978"/>
                </a:lnTo>
                <a:lnTo>
                  <a:pt x="471" y="982"/>
                </a:lnTo>
                <a:moveTo>
                  <a:pt x="486" y="939"/>
                </a:moveTo>
                <a:lnTo>
                  <a:pt x="490" y="946"/>
                </a:lnTo>
                <a:lnTo>
                  <a:pt x="488" y="944"/>
                </a:lnTo>
                <a:lnTo>
                  <a:pt x="488" y="1083"/>
                </a:lnTo>
                <a:lnTo>
                  <a:pt x="486" y="1076"/>
                </a:lnTo>
                <a:lnTo>
                  <a:pt x="488" y="1061"/>
                </a:lnTo>
                <a:moveTo>
                  <a:pt x="572" y="942"/>
                </a:moveTo>
                <a:lnTo>
                  <a:pt x="572" y="949"/>
                </a:lnTo>
                <a:lnTo>
                  <a:pt x="565" y="963"/>
                </a:lnTo>
                <a:lnTo>
                  <a:pt x="558" y="982"/>
                </a:lnTo>
                <a:lnTo>
                  <a:pt x="550" y="992"/>
                </a:lnTo>
                <a:lnTo>
                  <a:pt x="543" y="1006"/>
                </a:lnTo>
                <a:lnTo>
                  <a:pt x="538" y="1006"/>
                </a:lnTo>
                <a:lnTo>
                  <a:pt x="562" y="1002"/>
                </a:lnTo>
                <a:lnTo>
                  <a:pt x="601" y="997"/>
                </a:lnTo>
                <a:moveTo>
                  <a:pt x="582" y="970"/>
                </a:moveTo>
                <a:lnTo>
                  <a:pt x="603" y="999"/>
                </a:lnTo>
                <a:lnTo>
                  <a:pt x="608" y="1004"/>
                </a:lnTo>
                <a:lnTo>
                  <a:pt x="610" y="1009"/>
                </a:lnTo>
                <a:lnTo>
                  <a:pt x="610" y="1014"/>
                </a:lnTo>
                <a:moveTo>
                  <a:pt x="550" y="1018"/>
                </a:moveTo>
                <a:lnTo>
                  <a:pt x="550" y="1030"/>
                </a:lnTo>
                <a:lnTo>
                  <a:pt x="553" y="1078"/>
                </a:lnTo>
                <a:lnTo>
                  <a:pt x="553" y="1069"/>
                </a:lnTo>
                <a:lnTo>
                  <a:pt x="594" y="1066"/>
                </a:lnTo>
                <a:lnTo>
                  <a:pt x="591" y="1066"/>
                </a:lnTo>
                <a:lnTo>
                  <a:pt x="596" y="1021"/>
                </a:lnTo>
                <a:lnTo>
                  <a:pt x="598" y="1026"/>
                </a:lnTo>
                <a:lnTo>
                  <a:pt x="553" y="1030"/>
                </a:lnTo>
                <a:moveTo>
                  <a:pt x="654" y="956"/>
                </a:moveTo>
                <a:lnTo>
                  <a:pt x="663" y="966"/>
                </a:lnTo>
                <a:lnTo>
                  <a:pt x="663" y="968"/>
                </a:lnTo>
                <a:lnTo>
                  <a:pt x="666" y="973"/>
                </a:lnTo>
                <a:moveTo>
                  <a:pt x="644" y="992"/>
                </a:moveTo>
                <a:lnTo>
                  <a:pt x="651" y="997"/>
                </a:lnTo>
                <a:lnTo>
                  <a:pt x="654" y="1002"/>
                </a:lnTo>
                <a:lnTo>
                  <a:pt x="656" y="1006"/>
                </a:lnTo>
                <a:moveTo>
                  <a:pt x="642" y="1057"/>
                </a:moveTo>
                <a:lnTo>
                  <a:pt x="651" y="1066"/>
                </a:lnTo>
                <a:lnTo>
                  <a:pt x="666" y="997"/>
                </a:lnTo>
                <a:moveTo>
                  <a:pt x="692" y="939"/>
                </a:moveTo>
                <a:lnTo>
                  <a:pt x="699" y="954"/>
                </a:lnTo>
                <a:lnTo>
                  <a:pt x="699" y="958"/>
                </a:lnTo>
                <a:moveTo>
                  <a:pt x="675" y="970"/>
                </a:moveTo>
                <a:lnTo>
                  <a:pt x="728" y="961"/>
                </a:lnTo>
                <a:lnTo>
                  <a:pt x="723" y="961"/>
                </a:lnTo>
                <a:lnTo>
                  <a:pt x="716" y="963"/>
                </a:lnTo>
                <a:moveTo>
                  <a:pt x="704" y="966"/>
                </a:moveTo>
                <a:lnTo>
                  <a:pt x="704" y="999"/>
                </a:lnTo>
                <a:lnTo>
                  <a:pt x="704" y="994"/>
                </a:lnTo>
                <a:lnTo>
                  <a:pt x="704" y="990"/>
                </a:lnTo>
                <a:moveTo>
                  <a:pt x="692" y="970"/>
                </a:moveTo>
                <a:lnTo>
                  <a:pt x="692" y="1002"/>
                </a:lnTo>
                <a:lnTo>
                  <a:pt x="690" y="997"/>
                </a:lnTo>
                <a:lnTo>
                  <a:pt x="692" y="992"/>
                </a:lnTo>
                <a:moveTo>
                  <a:pt x="682" y="982"/>
                </a:moveTo>
                <a:lnTo>
                  <a:pt x="670" y="1004"/>
                </a:lnTo>
                <a:moveTo>
                  <a:pt x="714" y="978"/>
                </a:moveTo>
                <a:lnTo>
                  <a:pt x="726" y="992"/>
                </a:lnTo>
                <a:lnTo>
                  <a:pt x="728" y="997"/>
                </a:lnTo>
                <a:moveTo>
                  <a:pt x="680" y="1011"/>
                </a:moveTo>
                <a:lnTo>
                  <a:pt x="716" y="1004"/>
                </a:lnTo>
                <a:lnTo>
                  <a:pt x="714" y="1002"/>
                </a:lnTo>
                <a:lnTo>
                  <a:pt x="711" y="1023"/>
                </a:lnTo>
                <a:lnTo>
                  <a:pt x="714" y="1023"/>
                </a:lnTo>
                <a:lnTo>
                  <a:pt x="682" y="1026"/>
                </a:lnTo>
                <a:lnTo>
                  <a:pt x="682" y="1021"/>
                </a:lnTo>
                <a:lnTo>
                  <a:pt x="678" y="1047"/>
                </a:lnTo>
                <a:lnTo>
                  <a:pt x="678" y="1045"/>
                </a:lnTo>
                <a:lnTo>
                  <a:pt x="718" y="1038"/>
                </a:lnTo>
                <a:lnTo>
                  <a:pt x="718" y="1035"/>
                </a:lnTo>
                <a:lnTo>
                  <a:pt x="711" y="1066"/>
                </a:lnTo>
                <a:lnTo>
                  <a:pt x="706" y="1074"/>
                </a:lnTo>
                <a:lnTo>
                  <a:pt x="704" y="1078"/>
                </a:lnTo>
                <a:lnTo>
                  <a:pt x="702" y="1081"/>
                </a:lnTo>
                <a:lnTo>
                  <a:pt x="690" y="1064"/>
                </a:lnTo>
                <a:lnTo>
                  <a:pt x="704" y="1078"/>
                </a:lnTo>
                <a:moveTo>
                  <a:pt x="810" y="939"/>
                </a:moveTo>
                <a:lnTo>
                  <a:pt x="810" y="944"/>
                </a:lnTo>
                <a:lnTo>
                  <a:pt x="802" y="982"/>
                </a:lnTo>
                <a:moveTo>
                  <a:pt x="783" y="944"/>
                </a:moveTo>
                <a:lnTo>
                  <a:pt x="783" y="978"/>
                </a:lnTo>
                <a:moveTo>
                  <a:pt x="754" y="966"/>
                </a:moveTo>
                <a:lnTo>
                  <a:pt x="831" y="958"/>
                </a:lnTo>
                <a:moveTo>
                  <a:pt x="771" y="985"/>
                </a:moveTo>
                <a:lnTo>
                  <a:pt x="774" y="992"/>
                </a:lnTo>
                <a:lnTo>
                  <a:pt x="774" y="1030"/>
                </a:lnTo>
                <a:lnTo>
                  <a:pt x="771" y="1023"/>
                </a:lnTo>
                <a:lnTo>
                  <a:pt x="817" y="1016"/>
                </a:lnTo>
                <a:lnTo>
                  <a:pt x="814" y="1016"/>
                </a:lnTo>
                <a:lnTo>
                  <a:pt x="819" y="978"/>
                </a:lnTo>
                <a:lnTo>
                  <a:pt x="822" y="982"/>
                </a:lnTo>
                <a:lnTo>
                  <a:pt x="774" y="990"/>
                </a:lnTo>
                <a:moveTo>
                  <a:pt x="774" y="1006"/>
                </a:moveTo>
                <a:lnTo>
                  <a:pt x="805" y="1002"/>
                </a:lnTo>
                <a:moveTo>
                  <a:pt x="795" y="1023"/>
                </a:moveTo>
                <a:lnTo>
                  <a:pt x="795" y="1083"/>
                </a:lnTo>
                <a:lnTo>
                  <a:pt x="793" y="1074"/>
                </a:lnTo>
                <a:lnTo>
                  <a:pt x="795" y="1066"/>
                </a:lnTo>
                <a:moveTo>
                  <a:pt x="752" y="1045"/>
                </a:moveTo>
                <a:lnTo>
                  <a:pt x="838" y="1038"/>
                </a:lnTo>
                <a:lnTo>
                  <a:pt x="826" y="1038"/>
                </a:lnTo>
                <a:moveTo>
                  <a:pt x="867" y="1042"/>
                </a:moveTo>
                <a:lnTo>
                  <a:pt x="874" y="1045"/>
                </a:lnTo>
                <a:lnTo>
                  <a:pt x="879" y="1045"/>
                </a:lnTo>
                <a:lnTo>
                  <a:pt x="884" y="1047"/>
                </a:lnTo>
                <a:lnTo>
                  <a:pt x="886" y="1050"/>
                </a:lnTo>
                <a:lnTo>
                  <a:pt x="889" y="1052"/>
                </a:lnTo>
                <a:lnTo>
                  <a:pt x="889" y="1054"/>
                </a:lnTo>
                <a:lnTo>
                  <a:pt x="886" y="1059"/>
                </a:lnTo>
                <a:lnTo>
                  <a:pt x="886" y="1061"/>
                </a:lnTo>
                <a:lnTo>
                  <a:pt x="884" y="1064"/>
                </a:lnTo>
                <a:lnTo>
                  <a:pt x="882" y="1064"/>
                </a:lnTo>
                <a:lnTo>
                  <a:pt x="879" y="1061"/>
                </a:lnTo>
                <a:lnTo>
                  <a:pt x="879" y="1054"/>
                </a:lnTo>
                <a:lnTo>
                  <a:pt x="877" y="1052"/>
                </a:lnTo>
                <a:lnTo>
                  <a:pt x="874" y="1047"/>
                </a:lnTo>
                <a:lnTo>
                  <a:pt x="870" y="1045"/>
                </a:lnTo>
                <a:lnTo>
                  <a:pt x="865" y="1042"/>
                </a:lnTo>
                <a:moveTo>
                  <a:pt x="889" y="1052"/>
                </a:moveTo>
                <a:lnTo>
                  <a:pt x="889" y="1057"/>
                </a:lnTo>
                <a:moveTo>
                  <a:pt x="886" y="1061"/>
                </a:moveTo>
                <a:lnTo>
                  <a:pt x="886" y="1050"/>
                </a:lnTo>
                <a:moveTo>
                  <a:pt x="884" y="1061"/>
                </a:moveTo>
                <a:lnTo>
                  <a:pt x="884" y="1047"/>
                </a:lnTo>
                <a:lnTo>
                  <a:pt x="884" y="1064"/>
                </a:lnTo>
                <a:moveTo>
                  <a:pt x="882" y="1047"/>
                </a:moveTo>
                <a:lnTo>
                  <a:pt x="882" y="1061"/>
                </a:lnTo>
                <a:moveTo>
                  <a:pt x="879" y="1059"/>
                </a:moveTo>
                <a:lnTo>
                  <a:pt x="879" y="1045"/>
                </a:lnTo>
                <a:moveTo>
                  <a:pt x="877" y="1052"/>
                </a:moveTo>
                <a:lnTo>
                  <a:pt x="877" y="1045"/>
                </a:lnTo>
                <a:lnTo>
                  <a:pt x="877" y="1050"/>
                </a:lnTo>
                <a:moveTo>
                  <a:pt x="874" y="1045"/>
                </a:moveTo>
                <a:lnTo>
                  <a:pt x="874" y="1047"/>
                </a:lnTo>
                <a:moveTo>
                  <a:pt x="872" y="1045"/>
                </a:moveTo>
                <a:lnTo>
                  <a:pt x="872" y="1042"/>
                </a:lnTo>
                <a:moveTo>
                  <a:pt x="870" y="1045"/>
                </a:moveTo>
                <a:lnTo>
                  <a:pt x="874" y="1045"/>
                </a:lnTo>
                <a:moveTo>
                  <a:pt x="879" y="1045"/>
                </a:moveTo>
                <a:lnTo>
                  <a:pt x="872" y="1045"/>
                </a:lnTo>
                <a:moveTo>
                  <a:pt x="874" y="1047"/>
                </a:moveTo>
                <a:lnTo>
                  <a:pt x="884" y="1047"/>
                </a:lnTo>
                <a:lnTo>
                  <a:pt x="874" y="1047"/>
                </a:lnTo>
                <a:close/>
                <a:moveTo>
                  <a:pt x="877" y="1050"/>
                </a:moveTo>
                <a:lnTo>
                  <a:pt x="886" y="1050"/>
                </a:lnTo>
                <a:moveTo>
                  <a:pt x="877" y="1052"/>
                </a:moveTo>
                <a:lnTo>
                  <a:pt x="889" y="1052"/>
                </a:lnTo>
                <a:lnTo>
                  <a:pt x="879" y="1052"/>
                </a:lnTo>
                <a:moveTo>
                  <a:pt x="889" y="1054"/>
                </a:moveTo>
                <a:lnTo>
                  <a:pt x="879" y="1054"/>
                </a:lnTo>
                <a:moveTo>
                  <a:pt x="879" y="1057"/>
                </a:moveTo>
                <a:lnTo>
                  <a:pt x="889" y="1057"/>
                </a:lnTo>
                <a:moveTo>
                  <a:pt x="886" y="1059"/>
                </a:moveTo>
                <a:lnTo>
                  <a:pt x="879" y="1059"/>
                </a:lnTo>
                <a:moveTo>
                  <a:pt x="879" y="1061"/>
                </a:moveTo>
                <a:lnTo>
                  <a:pt x="886" y="1061"/>
                </a:lnTo>
                <a:moveTo>
                  <a:pt x="1038" y="946"/>
                </a:moveTo>
                <a:lnTo>
                  <a:pt x="1035" y="949"/>
                </a:lnTo>
                <a:lnTo>
                  <a:pt x="1023" y="956"/>
                </a:lnTo>
                <a:lnTo>
                  <a:pt x="1014" y="961"/>
                </a:lnTo>
                <a:lnTo>
                  <a:pt x="997" y="963"/>
                </a:lnTo>
                <a:lnTo>
                  <a:pt x="987" y="966"/>
                </a:lnTo>
                <a:moveTo>
                  <a:pt x="1014" y="961"/>
                </a:moveTo>
                <a:lnTo>
                  <a:pt x="1014" y="1071"/>
                </a:lnTo>
                <a:moveTo>
                  <a:pt x="975" y="987"/>
                </a:moveTo>
                <a:lnTo>
                  <a:pt x="1021" y="985"/>
                </a:lnTo>
                <a:lnTo>
                  <a:pt x="1054" y="982"/>
                </a:lnTo>
                <a:lnTo>
                  <a:pt x="1050" y="980"/>
                </a:lnTo>
                <a:lnTo>
                  <a:pt x="1042" y="982"/>
                </a:lnTo>
                <a:moveTo>
                  <a:pt x="968" y="1021"/>
                </a:moveTo>
                <a:lnTo>
                  <a:pt x="1062" y="1011"/>
                </a:lnTo>
                <a:lnTo>
                  <a:pt x="1050" y="1011"/>
                </a:lnTo>
                <a:moveTo>
                  <a:pt x="1035" y="992"/>
                </a:moveTo>
                <a:lnTo>
                  <a:pt x="1035" y="1014"/>
                </a:lnTo>
                <a:lnTo>
                  <a:pt x="1028" y="1038"/>
                </a:lnTo>
                <a:moveTo>
                  <a:pt x="994" y="997"/>
                </a:moveTo>
                <a:lnTo>
                  <a:pt x="994" y="1038"/>
                </a:lnTo>
                <a:moveTo>
                  <a:pt x="975" y="1050"/>
                </a:moveTo>
                <a:lnTo>
                  <a:pt x="1054" y="1042"/>
                </a:lnTo>
                <a:lnTo>
                  <a:pt x="1052" y="1040"/>
                </a:lnTo>
                <a:lnTo>
                  <a:pt x="1042" y="1042"/>
                </a:lnTo>
                <a:moveTo>
                  <a:pt x="985" y="1074"/>
                </a:moveTo>
                <a:lnTo>
                  <a:pt x="1042" y="1069"/>
                </a:lnTo>
                <a:lnTo>
                  <a:pt x="1033" y="1069"/>
                </a:lnTo>
                <a:moveTo>
                  <a:pt x="1081" y="968"/>
                </a:moveTo>
                <a:lnTo>
                  <a:pt x="1086" y="982"/>
                </a:lnTo>
                <a:lnTo>
                  <a:pt x="1088" y="1033"/>
                </a:lnTo>
                <a:lnTo>
                  <a:pt x="1086" y="1021"/>
                </a:lnTo>
                <a:lnTo>
                  <a:pt x="1107" y="1016"/>
                </a:lnTo>
                <a:lnTo>
                  <a:pt x="1102" y="1016"/>
                </a:lnTo>
                <a:lnTo>
                  <a:pt x="1107" y="975"/>
                </a:lnTo>
                <a:lnTo>
                  <a:pt x="1110" y="980"/>
                </a:lnTo>
                <a:lnTo>
                  <a:pt x="1086" y="982"/>
                </a:lnTo>
                <a:moveTo>
                  <a:pt x="1112" y="999"/>
                </a:moveTo>
                <a:lnTo>
                  <a:pt x="1167" y="992"/>
                </a:lnTo>
                <a:lnTo>
                  <a:pt x="1162" y="990"/>
                </a:lnTo>
                <a:lnTo>
                  <a:pt x="1155" y="992"/>
                </a:lnTo>
                <a:moveTo>
                  <a:pt x="1134" y="939"/>
                </a:moveTo>
                <a:lnTo>
                  <a:pt x="1138" y="949"/>
                </a:lnTo>
                <a:lnTo>
                  <a:pt x="1138" y="946"/>
                </a:lnTo>
                <a:lnTo>
                  <a:pt x="1138" y="1083"/>
                </a:lnTo>
                <a:lnTo>
                  <a:pt x="1136" y="1074"/>
                </a:lnTo>
                <a:lnTo>
                  <a:pt x="1138" y="1054"/>
                </a:lnTo>
                <a:moveTo>
                  <a:pt x="1206" y="942"/>
                </a:moveTo>
                <a:lnTo>
                  <a:pt x="1208" y="949"/>
                </a:lnTo>
                <a:lnTo>
                  <a:pt x="1206" y="949"/>
                </a:lnTo>
                <a:lnTo>
                  <a:pt x="1208" y="1076"/>
                </a:lnTo>
                <a:lnTo>
                  <a:pt x="1206" y="1069"/>
                </a:lnTo>
                <a:lnTo>
                  <a:pt x="1206" y="1057"/>
                </a:lnTo>
                <a:moveTo>
                  <a:pt x="1208" y="997"/>
                </a:moveTo>
                <a:lnTo>
                  <a:pt x="1218" y="1006"/>
                </a:lnTo>
                <a:lnTo>
                  <a:pt x="1220" y="1009"/>
                </a:lnTo>
                <a:moveTo>
                  <a:pt x="1206" y="987"/>
                </a:moveTo>
                <a:lnTo>
                  <a:pt x="1201" y="1006"/>
                </a:lnTo>
                <a:lnTo>
                  <a:pt x="1196" y="1018"/>
                </a:lnTo>
                <a:lnTo>
                  <a:pt x="1191" y="1028"/>
                </a:lnTo>
                <a:lnTo>
                  <a:pt x="1184" y="1038"/>
                </a:lnTo>
                <a:moveTo>
                  <a:pt x="1189" y="987"/>
                </a:moveTo>
                <a:lnTo>
                  <a:pt x="1218" y="980"/>
                </a:lnTo>
                <a:moveTo>
                  <a:pt x="1244" y="939"/>
                </a:moveTo>
                <a:lnTo>
                  <a:pt x="1249" y="949"/>
                </a:lnTo>
                <a:lnTo>
                  <a:pt x="1251" y="954"/>
                </a:lnTo>
                <a:lnTo>
                  <a:pt x="1251" y="958"/>
                </a:lnTo>
                <a:moveTo>
                  <a:pt x="1227" y="961"/>
                </a:moveTo>
                <a:lnTo>
                  <a:pt x="1227" y="978"/>
                </a:lnTo>
                <a:lnTo>
                  <a:pt x="1225" y="982"/>
                </a:lnTo>
                <a:lnTo>
                  <a:pt x="1225" y="990"/>
                </a:lnTo>
                <a:moveTo>
                  <a:pt x="1227" y="973"/>
                </a:moveTo>
                <a:lnTo>
                  <a:pt x="1278" y="963"/>
                </a:lnTo>
                <a:lnTo>
                  <a:pt x="1268" y="982"/>
                </a:lnTo>
                <a:moveTo>
                  <a:pt x="1256" y="987"/>
                </a:moveTo>
                <a:lnTo>
                  <a:pt x="1263" y="994"/>
                </a:lnTo>
                <a:lnTo>
                  <a:pt x="1266" y="999"/>
                </a:lnTo>
                <a:lnTo>
                  <a:pt x="1268" y="1002"/>
                </a:lnTo>
                <a:moveTo>
                  <a:pt x="1239" y="982"/>
                </a:moveTo>
                <a:lnTo>
                  <a:pt x="1239" y="985"/>
                </a:lnTo>
                <a:lnTo>
                  <a:pt x="1237" y="990"/>
                </a:lnTo>
                <a:lnTo>
                  <a:pt x="1232" y="999"/>
                </a:lnTo>
                <a:lnTo>
                  <a:pt x="1225" y="1009"/>
                </a:lnTo>
                <a:moveTo>
                  <a:pt x="1249" y="1004"/>
                </a:moveTo>
                <a:lnTo>
                  <a:pt x="1270" y="1038"/>
                </a:lnTo>
                <a:lnTo>
                  <a:pt x="1282" y="1040"/>
                </a:lnTo>
                <a:lnTo>
                  <a:pt x="1270" y="1038"/>
                </a:lnTo>
                <a:lnTo>
                  <a:pt x="1266" y="1030"/>
                </a:lnTo>
                <a:moveTo>
                  <a:pt x="1249" y="997"/>
                </a:moveTo>
                <a:lnTo>
                  <a:pt x="1249" y="1002"/>
                </a:lnTo>
                <a:lnTo>
                  <a:pt x="1242" y="1011"/>
                </a:lnTo>
                <a:lnTo>
                  <a:pt x="1237" y="1023"/>
                </a:lnTo>
                <a:lnTo>
                  <a:pt x="1230" y="1030"/>
                </a:lnTo>
                <a:lnTo>
                  <a:pt x="1225" y="1038"/>
                </a:lnTo>
                <a:lnTo>
                  <a:pt x="1218" y="1042"/>
                </a:lnTo>
                <a:lnTo>
                  <a:pt x="1215" y="1045"/>
                </a:lnTo>
                <a:moveTo>
                  <a:pt x="1232" y="1038"/>
                </a:moveTo>
                <a:lnTo>
                  <a:pt x="1234" y="1045"/>
                </a:lnTo>
                <a:lnTo>
                  <a:pt x="1234" y="1081"/>
                </a:lnTo>
                <a:lnTo>
                  <a:pt x="1232" y="1074"/>
                </a:lnTo>
                <a:lnTo>
                  <a:pt x="1261" y="1071"/>
                </a:lnTo>
                <a:lnTo>
                  <a:pt x="1258" y="1071"/>
                </a:lnTo>
                <a:lnTo>
                  <a:pt x="1261" y="1038"/>
                </a:lnTo>
                <a:lnTo>
                  <a:pt x="1263" y="1042"/>
                </a:lnTo>
                <a:lnTo>
                  <a:pt x="1234" y="1045"/>
                </a:lnTo>
                <a:moveTo>
                  <a:pt x="1306" y="1042"/>
                </a:moveTo>
                <a:lnTo>
                  <a:pt x="1314" y="1045"/>
                </a:lnTo>
                <a:lnTo>
                  <a:pt x="1321" y="1045"/>
                </a:lnTo>
                <a:lnTo>
                  <a:pt x="1323" y="1047"/>
                </a:lnTo>
                <a:lnTo>
                  <a:pt x="1326" y="1050"/>
                </a:lnTo>
                <a:lnTo>
                  <a:pt x="1328" y="1052"/>
                </a:lnTo>
                <a:lnTo>
                  <a:pt x="1328" y="1054"/>
                </a:lnTo>
                <a:lnTo>
                  <a:pt x="1326" y="1059"/>
                </a:lnTo>
                <a:lnTo>
                  <a:pt x="1326" y="1061"/>
                </a:lnTo>
                <a:lnTo>
                  <a:pt x="1323" y="1064"/>
                </a:lnTo>
                <a:lnTo>
                  <a:pt x="1321" y="1064"/>
                </a:lnTo>
                <a:lnTo>
                  <a:pt x="1321" y="1061"/>
                </a:lnTo>
                <a:lnTo>
                  <a:pt x="1318" y="1059"/>
                </a:lnTo>
                <a:lnTo>
                  <a:pt x="1318" y="1054"/>
                </a:lnTo>
                <a:lnTo>
                  <a:pt x="1316" y="1052"/>
                </a:lnTo>
                <a:lnTo>
                  <a:pt x="1314" y="1047"/>
                </a:lnTo>
                <a:lnTo>
                  <a:pt x="1309" y="1045"/>
                </a:lnTo>
                <a:lnTo>
                  <a:pt x="1304" y="1042"/>
                </a:lnTo>
                <a:moveTo>
                  <a:pt x="1328" y="1052"/>
                </a:moveTo>
                <a:lnTo>
                  <a:pt x="1328" y="1057"/>
                </a:lnTo>
                <a:moveTo>
                  <a:pt x="1326" y="1061"/>
                </a:moveTo>
                <a:lnTo>
                  <a:pt x="1326" y="1050"/>
                </a:lnTo>
                <a:moveTo>
                  <a:pt x="1323" y="1061"/>
                </a:moveTo>
                <a:lnTo>
                  <a:pt x="1323" y="1047"/>
                </a:lnTo>
                <a:lnTo>
                  <a:pt x="1323" y="1064"/>
                </a:lnTo>
                <a:moveTo>
                  <a:pt x="1321" y="1047"/>
                </a:moveTo>
                <a:lnTo>
                  <a:pt x="1321" y="1061"/>
                </a:lnTo>
                <a:moveTo>
                  <a:pt x="1318" y="1059"/>
                </a:moveTo>
                <a:lnTo>
                  <a:pt x="1318" y="1045"/>
                </a:lnTo>
                <a:lnTo>
                  <a:pt x="1318" y="1052"/>
                </a:lnTo>
                <a:moveTo>
                  <a:pt x="1316" y="1050"/>
                </a:moveTo>
                <a:lnTo>
                  <a:pt x="1316" y="1045"/>
                </a:lnTo>
                <a:moveTo>
                  <a:pt x="1314" y="1045"/>
                </a:moveTo>
                <a:lnTo>
                  <a:pt x="1314" y="1047"/>
                </a:lnTo>
                <a:moveTo>
                  <a:pt x="1311" y="1045"/>
                </a:moveTo>
                <a:lnTo>
                  <a:pt x="1311" y="1042"/>
                </a:lnTo>
                <a:moveTo>
                  <a:pt x="1309" y="1045"/>
                </a:moveTo>
                <a:lnTo>
                  <a:pt x="1314" y="1045"/>
                </a:lnTo>
                <a:moveTo>
                  <a:pt x="1318" y="1045"/>
                </a:moveTo>
                <a:lnTo>
                  <a:pt x="1311" y="1045"/>
                </a:lnTo>
                <a:moveTo>
                  <a:pt x="1314" y="1047"/>
                </a:moveTo>
                <a:lnTo>
                  <a:pt x="1323" y="1047"/>
                </a:lnTo>
                <a:lnTo>
                  <a:pt x="1314" y="1047"/>
                </a:lnTo>
                <a:close/>
                <a:moveTo>
                  <a:pt x="1316" y="1050"/>
                </a:moveTo>
                <a:lnTo>
                  <a:pt x="1326" y="1050"/>
                </a:lnTo>
                <a:moveTo>
                  <a:pt x="1316" y="1052"/>
                </a:moveTo>
                <a:lnTo>
                  <a:pt x="1328" y="1052"/>
                </a:lnTo>
                <a:lnTo>
                  <a:pt x="1318" y="1052"/>
                </a:lnTo>
                <a:moveTo>
                  <a:pt x="1328" y="1054"/>
                </a:moveTo>
                <a:lnTo>
                  <a:pt x="1318" y="1054"/>
                </a:lnTo>
                <a:moveTo>
                  <a:pt x="1318" y="1057"/>
                </a:moveTo>
                <a:lnTo>
                  <a:pt x="1328" y="1057"/>
                </a:lnTo>
                <a:moveTo>
                  <a:pt x="1326" y="1059"/>
                </a:moveTo>
                <a:lnTo>
                  <a:pt x="1318" y="1059"/>
                </a:lnTo>
                <a:moveTo>
                  <a:pt x="1321" y="1061"/>
                </a:moveTo>
                <a:lnTo>
                  <a:pt x="1326" y="1061"/>
                </a:lnTo>
                <a:moveTo>
                  <a:pt x="1470" y="937"/>
                </a:moveTo>
                <a:lnTo>
                  <a:pt x="1470" y="944"/>
                </a:lnTo>
                <a:lnTo>
                  <a:pt x="1465" y="985"/>
                </a:lnTo>
                <a:moveTo>
                  <a:pt x="1441" y="939"/>
                </a:moveTo>
                <a:lnTo>
                  <a:pt x="1441" y="942"/>
                </a:lnTo>
                <a:lnTo>
                  <a:pt x="1446" y="987"/>
                </a:lnTo>
                <a:moveTo>
                  <a:pt x="1424" y="966"/>
                </a:moveTo>
                <a:lnTo>
                  <a:pt x="1489" y="958"/>
                </a:lnTo>
                <a:lnTo>
                  <a:pt x="1486" y="958"/>
                </a:lnTo>
                <a:lnTo>
                  <a:pt x="1479" y="961"/>
                </a:lnTo>
                <a:moveTo>
                  <a:pt x="1407" y="992"/>
                </a:moveTo>
                <a:lnTo>
                  <a:pt x="1501" y="980"/>
                </a:lnTo>
                <a:lnTo>
                  <a:pt x="1496" y="978"/>
                </a:lnTo>
                <a:lnTo>
                  <a:pt x="1489" y="982"/>
                </a:lnTo>
                <a:moveTo>
                  <a:pt x="1455" y="987"/>
                </a:moveTo>
                <a:lnTo>
                  <a:pt x="1453" y="1042"/>
                </a:lnTo>
                <a:moveTo>
                  <a:pt x="1470" y="1021"/>
                </a:moveTo>
                <a:lnTo>
                  <a:pt x="1467" y="1021"/>
                </a:lnTo>
                <a:lnTo>
                  <a:pt x="1441" y="1023"/>
                </a:lnTo>
                <a:moveTo>
                  <a:pt x="1429" y="997"/>
                </a:moveTo>
                <a:lnTo>
                  <a:pt x="1431" y="1009"/>
                </a:lnTo>
                <a:lnTo>
                  <a:pt x="1434" y="1052"/>
                </a:lnTo>
                <a:lnTo>
                  <a:pt x="1431" y="1045"/>
                </a:lnTo>
                <a:lnTo>
                  <a:pt x="1479" y="1040"/>
                </a:lnTo>
                <a:lnTo>
                  <a:pt x="1477" y="1040"/>
                </a:lnTo>
                <a:lnTo>
                  <a:pt x="1482" y="997"/>
                </a:lnTo>
                <a:lnTo>
                  <a:pt x="1484" y="999"/>
                </a:lnTo>
                <a:lnTo>
                  <a:pt x="1431" y="1006"/>
                </a:lnTo>
                <a:moveTo>
                  <a:pt x="1448" y="1052"/>
                </a:moveTo>
                <a:lnTo>
                  <a:pt x="1446" y="1057"/>
                </a:lnTo>
                <a:lnTo>
                  <a:pt x="1434" y="1071"/>
                </a:lnTo>
                <a:lnTo>
                  <a:pt x="1424" y="1078"/>
                </a:lnTo>
                <a:lnTo>
                  <a:pt x="1417" y="1083"/>
                </a:lnTo>
                <a:moveTo>
                  <a:pt x="1465" y="1052"/>
                </a:moveTo>
                <a:lnTo>
                  <a:pt x="1477" y="1061"/>
                </a:lnTo>
                <a:lnTo>
                  <a:pt x="1484" y="1071"/>
                </a:lnTo>
                <a:lnTo>
                  <a:pt x="1489" y="1078"/>
                </a:lnTo>
                <a:moveTo>
                  <a:pt x="1566" y="944"/>
                </a:moveTo>
                <a:lnTo>
                  <a:pt x="1566" y="951"/>
                </a:lnTo>
                <a:lnTo>
                  <a:pt x="1556" y="968"/>
                </a:lnTo>
                <a:lnTo>
                  <a:pt x="1549" y="985"/>
                </a:lnTo>
                <a:lnTo>
                  <a:pt x="1539" y="997"/>
                </a:lnTo>
                <a:lnTo>
                  <a:pt x="1530" y="1011"/>
                </a:lnTo>
                <a:lnTo>
                  <a:pt x="1522" y="1018"/>
                </a:lnTo>
                <a:lnTo>
                  <a:pt x="1515" y="1028"/>
                </a:lnTo>
                <a:moveTo>
                  <a:pt x="1563" y="956"/>
                </a:moveTo>
                <a:lnTo>
                  <a:pt x="1597" y="1016"/>
                </a:lnTo>
                <a:lnTo>
                  <a:pt x="1614" y="1016"/>
                </a:lnTo>
                <a:lnTo>
                  <a:pt x="1597" y="1014"/>
                </a:lnTo>
                <a:lnTo>
                  <a:pt x="1590" y="1004"/>
                </a:lnTo>
                <a:moveTo>
                  <a:pt x="1578" y="997"/>
                </a:moveTo>
                <a:lnTo>
                  <a:pt x="1544" y="1004"/>
                </a:lnTo>
                <a:moveTo>
                  <a:pt x="1563" y="1002"/>
                </a:moveTo>
                <a:lnTo>
                  <a:pt x="1563" y="1074"/>
                </a:lnTo>
                <a:moveTo>
                  <a:pt x="1582" y="1035"/>
                </a:moveTo>
                <a:lnTo>
                  <a:pt x="1582" y="1042"/>
                </a:lnTo>
                <a:lnTo>
                  <a:pt x="1573" y="1066"/>
                </a:lnTo>
                <a:moveTo>
                  <a:pt x="1587" y="1023"/>
                </a:moveTo>
                <a:lnTo>
                  <a:pt x="1537" y="1030"/>
                </a:lnTo>
                <a:moveTo>
                  <a:pt x="1542" y="1040"/>
                </a:moveTo>
                <a:lnTo>
                  <a:pt x="1546" y="1052"/>
                </a:lnTo>
                <a:lnTo>
                  <a:pt x="1546" y="1066"/>
                </a:lnTo>
                <a:moveTo>
                  <a:pt x="1520" y="1076"/>
                </a:moveTo>
                <a:lnTo>
                  <a:pt x="1602" y="1071"/>
                </a:lnTo>
                <a:lnTo>
                  <a:pt x="1597" y="1069"/>
                </a:lnTo>
                <a:lnTo>
                  <a:pt x="1590" y="1071"/>
                </a:lnTo>
                <a:moveTo>
                  <a:pt x="1630" y="968"/>
                </a:moveTo>
                <a:lnTo>
                  <a:pt x="1633" y="982"/>
                </a:lnTo>
                <a:lnTo>
                  <a:pt x="1638" y="1033"/>
                </a:lnTo>
                <a:lnTo>
                  <a:pt x="1635" y="1021"/>
                </a:lnTo>
                <a:lnTo>
                  <a:pt x="1657" y="1016"/>
                </a:lnTo>
                <a:lnTo>
                  <a:pt x="1652" y="1016"/>
                </a:lnTo>
                <a:lnTo>
                  <a:pt x="1657" y="975"/>
                </a:lnTo>
                <a:lnTo>
                  <a:pt x="1659" y="980"/>
                </a:lnTo>
                <a:lnTo>
                  <a:pt x="1633" y="982"/>
                </a:lnTo>
                <a:moveTo>
                  <a:pt x="1662" y="999"/>
                </a:moveTo>
                <a:lnTo>
                  <a:pt x="1717" y="992"/>
                </a:lnTo>
                <a:lnTo>
                  <a:pt x="1712" y="990"/>
                </a:lnTo>
                <a:lnTo>
                  <a:pt x="1705" y="992"/>
                </a:lnTo>
                <a:moveTo>
                  <a:pt x="1683" y="939"/>
                </a:moveTo>
                <a:lnTo>
                  <a:pt x="1688" y="949"/>
                </a:lnTo>
                <a:lnTo>
                  <a:pt x="1686" y="946"/>
                </a:lnTo>
                <a:lnTo>
                  <a:pt x="1688" y="1083"/>
                </a:lnTo>
                <a:lnTo>
                  <a:pt x="1686" y="1074"/>
                </a:lnTo>
                <a:lnTo>
                  <a:pt x="1686" y="1054"/>
                </a:lnTo>
                <a:moveTo>
                  <a:pt x="1746" y="1042"/>
                </a:moveTo>
                <a:lnTo>
                  <a:pt x="1755" y="1045"/>
                </a:lnTo>
                <a:lnTo>
                  <a:pt x="1760" y="1045"/>
                </a:lnTo>
                <a:lnTo>
                  <a:pt x="1762" y="1047"/>
                </a:lnTo>
                <a:lnTo>
                  <a:pt x="1765" y="1047"/>
                </a:lnTo>
                <a:lnTo>
                  <a:pt x="1765" y="1050"/>
                </a:lnTo>
                <a:lnTo>
                  <a:pt x="1767" y="1052"/>
                </a:lnTo>
                <a:lnTo>
                  <a:pt x="1767" y="1059"/>
                </a:lnTo>
                <a:lnTo>
                  <a:pt x="1765" y="1061"/>
                </a:lnTo>
                <a:lnTo>
                  <a:pt x="1762" y="1064"/>
                </a:lnTo>
                <a:lnTo>
                  <a:pt x="1760" y="1064"/>
                </a:lnTo>
                <a:lnTo>
                  <a:pt x="1760" y="1061"/>
                </a:lnTo>
                <a:lnTo>
                  <a:pt x="1758" y="1059"/>
                </a:lnTo>
                <a:lnTo>
                  <a:pt x="1758" y="1054"/>
                </a:lnTo>
                <a:lnTo>
                  <a:pt x="1755" y="1052"/>
                </a:lnTo>
                <a:lnTo>
                  <a:pt x="1753" y="1047"/>
                </a:lnTo>
                <a:lnTo>
                  <a:pt x="1748" y="1045"/>
                </a:lnTo>
                <a:lnTo>
                  <a:pt x="1746" y="1042"/>
                </a:lnTo>
                <a:close/>
                <a:moveTo>
                  <a:pt x="1767" y="1052"/>
                </a:moveTo>
                <a:lnTo>
                  <a:pt x="1767" y="1057"/>
                </a:lnTo>
                <a:moveTo>
                  <a:pt x="1765" y="1050"/>
                </a:moveTo>
                <a:lnTo>
                  <a:pt x="1765" y="1061"/>
                </a:lnTo>
                <a:lnTo>
                  <a:pt x="1765" y="1047"/>
                </a:lnTo>
                <a:moveTo>
                  <a:pt x="1762" y="1064"/>
                </a:moveTo>
                <a:lnTo>
                  <a:pt x="1762" y="1047"/>
                </a:lnTo>
                <a:moveTo>
                  <a:pt x="1760" y="1047"/>
                </a:moveTo>
                <a:lnTo>
                  <a:pt x="1760" y="1061"/>
                </a:lnTo>
                <a:moveTo>
                  <a:pt x="1758" y="1059"/>
                </a:moveTo>
                <a:lnTo>
                  <a:pt x="1758" y="1045"/>
                </a:lnTo>
                <a:lnTo>
                  <a:pt x="1758" y="1052"/>
                </a:lnTo>
                <a:moveTo>
                  <a:pt x="1755" y="1050"/>
                </a:moveTo>
                <a:lnTo>
                  <a:pt x="1755" y="1045"/>
                </a:lnTo>
                <a:moveTo>
                  <a:pt x="1753" y="1047"/>
                </a:moveTo>
                <a:lnTo>
                  <a:pt x="1753" y="1045"/>
                </a:lnTo>
                <a:lnTo>
                  <a:pt x="1748" y="1045"/>
                </a:lnTo>
                <a:moveTo>
                  <a:pt x="1758" y="1045"/>
                </a:moveTo>
                <a:lnTo>
                  <a:pt x="1753" y="1045"/>
                </a:lnTo>
                <a:moveTo>
                  <a:pt x="1762" y="1047"/>
                </a:moveTo>
                <a:lnTo>
                  <a:pt x="1753" y="1047"/>
                </a:lnTo>
                <a:lnTo>
                  <a:pt x="1765" y="1047"/>
                </a:lnTo>
                <a:moveTo>
                  <a:pt x="1755" y="1050"/>
                </a:moveTo>
                <a:lnTo>
                  <a:pt x="1765" y="1050"/>
                </a:lnTo>
                <a:moveTo>
                  <a:pt x="1755" y="1052"/>
                </a:moveTo>
                <a:lnTo>
                  <a:pt x="1767" y="1052"/>
                </a:lnTo>
                <a:lnTo>
                  <a:pt x="1758" y="1052"/>
                </a:lnTo>
                <a:moveTo>
                  <a:pt x="1767" y="1054"/>
                </a:moveTo>
                <a:lnTo>
                  <a:pt x="1758" y="1054"/>
                </a:lnTo>
                <a:moveTo>
                  <a:pt x="1758" y="1057"/>
                </a:moveTo>
                <a:lnTo>
                  <a:pt x="1767" y="1057"/>
                </a:lnTo>
                <a:moveTo>
                  <a:pt x="1767" y="1059"/>
                </a:moveTo>
                <a:lnTo>
                  <a:pt x="1758" y="1059"/>
                </a:lnTo>
                <a:moveTo>
                  <a:pt x="1760" y="1061"/>
                </a:moveTo>
                <a:lnTo>
                  <a:pt x="1765" y="1061"/>
                </a:lnTo>
                <a:moveTo>
                  <a:pt x="1909" y="937"/>
                </a:moveTo>
                <a:lnTo>
                  <a:pt x="1909" y="944"/>
                </a:lnTo>
                <a:lnTo>
                  <a:pt x="1904" y="985"/>
                </a:lnTo>
                <a:moveTo>
                  <a:pt x="1880" y="939"/>
                </a:moveTo>
                <a:lnTo>
                  <a:pt x="1882" y="942"/>
                </a:lnTo>
                <a:lnTo>
                  <a:pt x="1885" y="987"/>
                </a:lnTo>
                <a:moveTo>
                  <a:pt x="1863" y="966"/>
                </a:moveTo>
                <a:lnTo>
                  <a:pt x="1928" y="958"/>
                </a:lnTo>
                <a:lnTo>
                  <a:pt x="1926" y="958"/>
                </a:lnTo>
                <a:lnTo>
                  <a:pt x="1918" y="961"/>
                </a:lnTo>
                <a:moveTo>
                  <a:pt x="1849" y="992"/>
                </a:moveTo>
                <a:lnTo>
                  <a:pt x="1940" y="980"/>
                </a:lnTo>
                <a:lnTo>
                  <a:pt x="1935" y="978"/>
                </a:lnTo>
                <a:lnTo>
                  <a:pt x="1928" y="982"/>
                </a:lnTo>
                <a:moveTo>
                  <a:pt x="1894" y="987"/>
                </a:moveTo>
                <a:lnTo>
                  <a:pt x="1894" y="1042"/>
                </a:lnTo>
                <a:moveTo>
                  <a:pt x="1909" y="1021"/>
                </a:moveTo>
                <a:lnTo>
                  <a:pt x="1906" y="1021"/>
                </a:lnTo>
                <a:lnTo>
                  <a:pt x="1880" y="1023"/>
                </a:lnTo>
                <a:moveTo>
                  <a:pt x="1870" y="997"/>
                </a:moveTo>
                <a:lnTo>
                  <a:pt x="1870" y="1009"/>
                </a:lnTo>
                <a:lnTo>
                  <a:pt x="1873" y="1052"/>
                </a:lnTo>
                <a:lnTo>
                  <a:pt x="1873" y="1045"/>
                </a:lnTo>
                <a:lnTo>
                  <a:pt x="1918" y="1040"/>
                </a:lnTo>
                <a:lnTo>
                  <a:pt x="1916" y="1040"/>
                </a:lnTo>
                <a:lnTo>
                  <a:pt x="1923" y="997"/>
                </a:lnTo>
                <a:lnTo>
                  <a:pt x="1926" y="999"/>
                </a:lnTo>
                <a:lnTo>
                  <a:pt x="1873" y="1006"/>
                </a:lnTo>
                <a:moveTo>
                  <a:pt x="1887" y="1052"/>
                </a:moveTo>
                <a:lnTo>
                  <a:pt x="1885" y="1057"/>
                </a:lnTo>
                <a:lnTo>
                  <a:pt x="1873" y="1071"/>
                </a:lnTo>
                <a:lnTo>
                  <a:pt x="1863" y="1078"/>
                </a:lnTo>
                <a:lnTo>
                  <a:pt x="1856" y="1083"/>
                </a:lnTo>
                <a:moveTo>
                  <a:pt x="1904" y="1052"/>
                </a:moveTo>
                <a:lnTo>
                  <a:pt x="1916" y="1061"/>
                </a:lnTo>
                <a:lnTo>
                  <a:pt x="1923" y="1071"/>
                </a:lnTo>
                <a:lnTo>
                  <a:pt x="1928" y="1078"/>
                </a:lnTo>
                <a:moveTo>
                  <a:pt x="2005" y="944"/>
                </a:moveTo>
                <a:lnTo>
                  <a:pt x="2005" y="951"/>
                </a:lnTo>
                <a:lnTo>
                  <a:pt x="1998" y="968"/>
                </a:lnTo>
                <a:lnTo>
                  <a:pt x="1988" y="985"/>
                </a:lnTo>
                <a:lnTo>
                  <a:pt x="1978" y="997"/>
                </a:lnTo>
                <a:lnTo>
                  <a:pt x="1969" y="1011"/>
                </a:lnTo>
                <a:lnTo>
                  <a:pt x="1962" y="1018"/>
                </a:lnTo>
                <a:lnTo>
                  <a:pt x="1954" y="1028"/>
                </a:lnTo>
                <a:moveTo>
                  <a:pt x="2002" y="956"/>
                </a:moveTo>
                <a:lnTo>
                  <a:pt x="2038" y="1016"/>
                </a:lnTo>
                <a:lnTo>
                  <a:pt x="2053" y="1016"/>
                </a:lnTo>
                <a:lnTo>
                  <a:pt x="2038" y="1014"/>
                </a:lnTo>
                <a:lnTo>
                  <a:pt x="2031" y="1004"/>
                </a:lnTo>
                <a:moveTo>
                  <a:pt x="2017" y="997"/>
                </a:moveTo>
                <a:lnTo>
                  <a:pt x="1983" y="1004"/>
                </a:lnTo>
                <a:moveTo>
                  <a:pt x="2002" y="1002"/>
                </a:moveTo>
                <a:lnTo>
                  <a:pt x="2002" y="1074"/>
                </a:lnTo>
                <a:moveTo>
                  <a:pt x="2022" y="1035"/>
                </a:moveTo>
                <a:lnTo>
                  <a:pt x="2022" y="1042"/>
                </a:lnTo>
                <a:lnTo>
                  <a:pt x="2012" y="1066"/>
                </a:lnTo>
                <a:moveTo>
                  <a:pt x="2026" y="1023"/>
                </a:moveTo>
                <a:lnTo>
                  <a:pt x="1976" y="1030"/>
                </a:lnTo>
                <a:moveTo>
                  <a:pt x="1981" y="1040"/>
                </a:moveTo>
                <a:lnTo>
                  <a:pt x="1986" y="1052"/>
                </a:lnTo>
                <a:lnTo>
                  <a:pt x="1986" y="1066"/>
                </a:lnTo>
                <a:moveTo>
                  <a:pt x="1959" y="1076"/>
                </a:moveTo>
                <a:lnTo>
                  <a:pt x="2041" y="1071"/>
                </a:lnTo>
                <a:lnTo>
                  <a:pt x="2036" y="1069"/>
                </a:lnTo>
                <a:lnTo>
                  <a:pt x="2029" y="1071"/>
                </a:lnTo>
                <a:moveTo>
                  <a:pt x="2084" y="942"/>
                </a:moveTo>
                <a:lnTo>
                  <a:pt x="2086" y="949"/>
                </a:lnTo>
                <a:lnTo>
                  <a:pt x="2086" y="1076"/>
                </a:lnTo>
                <a:lnTo>
                  <a:pt x="2084" y="1069"/>
                </a:lnTo>
                <a:lnTo>
                  <a:pt x="2086" y="1057"/>
                </a:lnTo>
                <a:moveTo>
                  <a:pt x="2086" y="997"/>
                </a:moveTo>
                <a:lnTo>
                  <a:pt x="2096" y="1006"/>
                </a:lnTo>
                <a:lnTo>
                  <a:pt x="2098" y="1009"/>
                </a:lnTo>
                <a:moveTo>
                  <a:pt x="2086" y="987"/>
                </a:moveTo>
                <a:lnTo>
                  <a:pt x="2079" y="1006"/>
                </a:lnTo>
                <a:lnTo>
                  <a:pt x="2074" y="1018"/>
                </a:lnTo>
                <a:lnTo>
                  <a:pt x="2070" y="1028"/>
                </a:lnTo>
                <a:lnTo>
                  <a:pt x="2065" y="1038"/>
                </a:lnTo>
                <a:moveTo>
                  <a:pt x="2067" y="987"/>
                </a:moveTo>
                <a:lnTo>
                  <a:pt x="2096" y="980"/>
                </a:lnTo>
                <a:moveTo>
                  <a:pt x="2125" y="939"/>
                </a:moveTo>
                <a:lnTo>
                  <a:pt x="2127" y="949"/>
                </a:lnTo>
                <a:lnTo>
                  <a:pt x="2130" y="954"/>
                </a:lnTo>
                <a:lnTo>
                  <a:pt x="2130" y="958"/>
                </a:lnTo>
                <a:moveTo>
                  <a:pt x="2108" y="961"/>
                </a:moveTo>
                <a:lnTo>
                  <a:pt x="2108" y="970"/>
                </a:lnTo>
                <a:lnTo>
                  <a:pt x="2106" y="978"/>
                </a:lnTo>
                <a:lnTo>
                  <a:pt x="2106" y="982"/>
                </a:lnTo>
                <a:lnTo>
                  <a:pt x="2103" y="987"/>
                </a:lnTo>
                <a:lnTo>
                  <a:pt x="2103" y="990"/>
                </a:lnTo>
                <a:moveTo>
                  <a:pt x="2108" y="973"/>
                </a:moveTo>
                <a:lnTo>
                  <a:pt x="2156" y="963"/>
                </a:lnTo>
                <a:lnTo>
                  <a:pt x="2146" y="982"/>
                </a:lnTo>
                <a:moveTo>
                  <a:pt x="2134" y="987"/>
                </a:moveTo>
                <a:lnTo>
                  <a:pt x="2142" y="994"/>
                </a:lnTo>
                <a:lnTo>
                  <a:pt x="2146" y="999"/>
                </a:lnTo>
                <a:lnTo>
                  <a:pt x="2146" y="1002"/>
                </a:lnTo>
                <a:moveTo>
                  <a:pt x="2118" y="982"/>
                </a:moveTo>
                <a:lnTo>
                  <a:pt x="2120" y="985"/>
                </a:lnTo>
                <a:lnTo>
                  <a:pt x="2118" y="990"/>
                </a:lnTo>
                <a:lnTo>
                  <a:pt x="2110" y="999"/>
                </a:lnTo>
                <a:lnTo>
                  <a:pt x="2106" y="1009"/>
                </a:lnTo>
                <a:moveTo>
                  <a:pt x="2127" y="1004"/>
                </a:moveTo>
                <a:lnTo>
                  <a:pt x="2149" y="1038"/>
                </a:lnTo>
                <a:lnTo>
                  <a:pt x="2163" y="1040"/>
                </a:lnTo>
                <a:lnTo>
                  <a:pt x="2151" y="1038"/>
                </a:lnTo>
                <a:lnTo>
                  <a:pt x="2146" y="1030"/>
                </a:lnTo>
                <a:moveTo>
                  <a:pt x="2127" y="997"/>
                </a:moveTo>
                <a:lnTo>
                  <a:pt x="2127" y="1002"/>
                </a:lnTo>
                <a:lnTo>
                  <a:pt x="2120" y="1011"/>
                </a:lnTo>
                <a:lnTo>
                  <a:pt x="2115" y="1023"/>
                </a:lnTo>
                <a:lnTo>
                  <a:pt x="2108" y="1030"/>
                </a:lnTo>
                <a:lnTo>
                  <a:pt x="2103" y="1038"/>
                </a:lnTo>
                <a:lnTo>
                  <a:pt x="2098" y="1042"/>
                </a:lnTo>
                <a:lnTo>
                  <a:pt x="2094" y="1045"/>
                </a:lnTo>
                <a:moveTo>
                  <a:pt x="2113" y="1038"/>
                </a:moveTo>
                <a:lnTo>
                  <a:pt x="2113" y="1081"/>
                </a:lnTo>
                <a:lnTo>
                  <a:pt x="2113" y="1074"/>
                </a:lnTo>
                <a:lnTo>
                  <a:pt x="2139" y="1071"/>
                </a:lnTo>
                <a:lnTo>
                  <a:pt x="2137" y="1071"/>
                </a:lnTo>
                <a:lnTo>
                  <a:pt x="2142" y="1038"/>
                </a:lnTo>
                <a:lnTo>
                  <a:pt x="2142" y="1042"/>
                </a:lnTo>
                <a:lnTo>
                  <a:pt x="2113" y="1045"/>
                </a:lnTo>
                <a:moveTo>
                  <a:pt x="2211" y="966"/>
                </a:moveTo>
                <a:lnTo>
                  <a:pt x="2180" y="973"/>
                </a:lnTo>
                <a:moveTo>
                  <a:pt x="2182" y="1006"/>
                </a:moveTo>
                <a:lnTo>
                  <a:pt x="2209" y="999"/>
                </a:lnTo>
                <a:moveTo>
                  <a:pt x="2175" y="1050"/>
                </a:moveTo>
                <a:lnTo>
                  <a:pt x="2211" y="1026"/>
                </a:lnTo>
                <a:moveTo>
                  <a:pt x="2197" y="1035"/>
                </a:moveTo>
                <a:lnTo>
                  <a:pt x="2197" y="970"/>
                </a:lnTo>
                <a:moveTo>
                  <a:pt x="2247" y="949"/>
                </a:moveTo>
                <a:lnTo>
                  <a:pt x="2254" y="961"/>
                </a:lnTo>
                <a:lnTo>
                  <a:pt x="2257" y="966"/>
                </a:lnTo>
                <a:moveTo>
                  <a:pt x="2233" y="942"/>
                </a:moveTo>
                <a:lnTo>
                  <a:pt x="2238" y="949"/>
                </a:lnTo>
                <a:lnTo>
                  <a:pt x="2235" y="946"/>
                </a:lnTo>
                <a:lnTo>
                  <a:pt x="2233" y="1069"/>
                </a:lnTo>
                <a:lnTo>
                  <a:pt x="2233" y="1081"/>
                </a:lnTo>
                <a:lnTo>
                  <a:pt x="2221" y="1064"/>
                </a:lnTo>
                <a:lnTo>
                  <a:pt x="2233" y="1078"/>
                </a:lnTo>
                <a:moveTo>
                  <a:pt x="2257" y="992"/>
                </a:moveTo>
                <a:lnTo>
                  <a:pt x="2257" y="999"/>
                </a:lnTo>
                <a:lnTo>
                  <a:pt x="2245" y="1023"/>
                </a:lnTo>
                <a:moveTo>
                  <a:pt x="2235" y="999"/>
                </a:moveTo>
                <a:lnTo>
                  <a:pt x="2259" y="1057"/>
                </a:lnTo>
                <a:lnTo>
                  <a:pt x="2271" y="1059"/>
                </a:lnTo>
                <a:lnTo>
                  <a:pt x="2259" y="1054"/>
                </a:lnTo>
                <a:lnTo>
                  <a:pt x="2252" y="1042"/>
                </a:lnTo>
                <a:moveTo>
                  <a:pt x="2214" y="999"/>
                </a:moveTo>
                <a:lnTo>
                  <a:pt x="2223" y="1009"/>
                </a:lnTo>
                <a:lnTo>
                  <a:pt x="2223" y="1016"/>
                </a:lnTo>
                <a:moveTo>
                  <a:pt x="2214" y="982"/>
                </a:moveTo>
                <a:lnTo>
                  <a:pt x="2257" y="975"/>
                </a:lnTo>
                <a:lnTo>
                  <a:pt x="2254" y="975"/>
                </a:lnTo>
                <a:lnTo>
                  <a:pt x="2250" y="978"/>
                </a:lnTo>
                <a:moveTo>
                  <a:pt x="2204" y="1052"/>
                </a:moveTo>
                <a:lnTo>
                  <a:pt x="2228" y="1028"/>
                </a:lnTo>
                <a:moveTo>
                  <a:pt x="2312" y="954"/>
                </a:moveTo>
                <a:lnTo>
                  <a:pt x="2312" y="961"/>
                </a:lnTo>
                <a:lnTo>
                  <a:pt x="2307" y="982"/>
                </a:lnTo>
                <a:lnTo>
                  <a:pt x="2302" y="999"/>
                </a:lnTo>
                <a:lnTo>
                  <a:pt x="2298" y="1011"/>
                </a:lnTo>
                <a:lnTo>
                  <a:pt x="2293" y="1023"/>
                </a:lnTo>
                <a:lnTo>
                  <a:pt x="2288" y="1030"/>
                </a:lnTo>
                <a:moveTo>
                  <a:pt x="2305" y="994"/>
                </a:moveTo>
                <a:lnTo>
                  <a:pt x="2331" y="990"/>
                </a:lnTo>
                <a:lnTo>
                  <a:pt x="2329" y="987"/>
                </a:lnTo>
                <a:lnTo>
                  <a:pt x="2326" y="997"/>
                </a:lnTo>
                <a:lnTo>
                  <a:pt x="2324" y="1014"/>
                </a:lnTo>
                <a:lnTo>
                  <a:pt x="2319" y="1023"/>
                </a:lnTo>
                <a:lnTo>
                  <a:pt x="2314" y="1035"/>
                </a:lnTo>
                <a:lnTo>
                  <a:pt x="2310" y="1045"/>
                </a:lnTo>
                <a:lnTo>
                  <a:pt x="2305" y="1057"/>
                </a:lnTo>
                <a:lnTo>
                  <a:pt x="2298" y="1066"/>
                </a:lnTo>
                <a:lnTo>
                  <a:pt x="2293" y="1074"/>
                </a:lnTo>
                <a:lnTo>
                  <a:pt x="2288" y="1081"/>
                </a:lnTo>
                <a:moveTo>
                  <a:pt x="2305" y="1011"/>
                </a:moveTo>
                <a:lnTo>
                  <a:pt x="2360" y="1076"/>
                </a:lnTo>
                <a:lnTo>
                  <a:pt x="2379" y="1076"/>
                </a:lnTo>
                <a:lnTo>
                  <a:pt x="2360" y="1074"/>
                </a:lnTo>
                <a:lnTo>
                  <a:pt x="2350" y="1066"/>
                </a:lnTo>
                <a:moveTo>
                  <a:pt x="2343" y="942"/>
                </a:moveTo>
                <a:lnTo>
                  <a:pt x="2348" y="946"/>
                </a:lnTo>
                <a:lnTo>
                  <a:pt x="2346" y="954"/>
                </a:lnTo>
                <a:lnTo>
                  <a:pt x="2346" y="1050"/>
                </a:lnTo>
                <a:lnTo>
                  <a:pt x="2343" y="1042"/>
                </a:lnTo>
                <a:lnTo>
                  <a:pt x="2346" y="1030"/>
                </a:lnTo>
                <a:moveTo>
                  <a:pt x="2353" y="992"/>
                </a:moveTo>
                <a:lnTo>
                  <a:pt x="2370" y="1011"/>
                </a:lnTo>
                <a:lnTo>
                  <a:pt x="2374" y="1018"/>
                </a:lnTo>
                <a:moveTo>
                  <a:pt x="2406" y="966"/>
                </a:moveTo>
                <a:lnTo>
                  <a:pt x="2449" y="961"/>
                </a:lnTo>
                <a:lnTo>
                  <a:pt x="2439" y="963"/>
                </a:lnTo>
                <a:moveTo>
                  <a:pt x="2427" y="942"/>
                </a:moveTo>
                <a:lnTo>
                  <a:pt x="2430" y="946"/>
                </a:lnTo>
                <a:lnTo>
                  <a:pt x="2430" y="1006"/>
                </a:lnTo>
                <a:lnTo>
                  <a:pt x="2427" y="1028"/>
                </a:lnTo>
                <a:lnTo>
                  <a:pt x="2427" y="1014"/>
                </a:lnTo>
                <a:moveTo>
                  <a:pt x="2413" y="973"/>
                </a:moveTo>
                <a:lnTo>
                  <a:pt x="2415" y="980"/>
                </a:lnTo>
                <a:lnTo>
                  <a:pt x="2413" y="997"/>
                </a:lnTo>
                <a:lnTo>
                  <a:pt x="2413" y="1004"/>
                </a:lnTo>
                <a:lnTo>
                  <a:pt x="2413" y="997"/>
                </a:lnTo>
                <a:lnTo>
                  <a:pt x="2446" y="994"/>
                </a:lnTo>
                <a:lnTo>
                  <a:pt x="2442" y="994"/>
                </a:lnTo>
                <a:lnTo>
                  <a:pt x="2446" y="973"/>
                </a:lnTo>
                <a:lnTo>
                  <a:pt x="2446" y="975"/>
                </a:lnTo>
                <a:lnTo>
                  <a:pt x="2415" y="980"/>
                </a:lnTo>
                <a:moveTo>
                  <a:pt x="2425" y="997"/>
                </a:moveTo>
                <a:lnTo>
                  <a:pt x="2420" y="1009"/>
                </a:lnTo>
                <a:lnTo>
                  <a:pt x="2413" y="1021"/>
                </a:lnTo>
                <a:lnTo>
                  <a:pt x="2406" y="1028"/>
                </a:lnTo>
                <a:lnTo>
                  <a:pt x="2396" y="1035"/>
                </a:lnTo>
                <a:moveTo>
                  <a:pt x="2430" y="1002"/>
                </a:moveTo>
                <a:lnTo>
                  <a:pt x="2442" y="1018"/>
                </a:lnTo>
                <a:moveTo>
                  <a:pt x="2463" y="942"/>
                </a:moveTo>
                <a:lnTo>
                  <a:pt x="2463" y="949"/>
                </a:lnTo>
                <a:lnTo>
                  <a:pt x="2456" y="980"/>
                </a:lnTo>
                <a:lnTo>
                  <a:pt x="2451" y="994"/>
                </a:lnTo>
                <a:lnTo>
                  <a:pt x="2446" y="1004"/>
                </a:lnTo>
                <a:moveTo>
                  <a:pt x="2456" y="978"/>
                </a:moveTo>
                <a:lnTo>
                  <a:pt x="2487" y="973"/>
                </a:lnTo>
                <a:lnTo>
                  <a:pt x="2485" y="973"/>
                </a:lnTo>
                <a:lnTo>
                  <a:pt x="2475" y="975"/>
                </a:lnTo>
                <a:moveTo>
                  <a:pt x="2473" y="978"/>
                </a:moveTo>
                <a:lnTo>
                  <a:pt x="2470" y="985"/>
                </a:lnTo>
                <a:lnTo>
                  <a:pt x="2466" y="997"/>
                </a:lnTo>
                <a:lnTo>
                  <a:pt x="2458" y="1009"/>
                </a:lnTo>
                <a:lnTo>
                  <a:pt x="2454" y="1018"/>
                </a:lnTo>
                <a:lnTo>
                  <a:pt x="2446" y="1023"/>
                </a:lnTo>
                <a:lnTo>
                  <a:pt x="2442" y="1030"/>
                </a:lnTo>
                <a:moveTo>
                  <a:pt x="2454" y="992"/>
                </a:moveTo>
                <a:lnTo>
                  <a:pt x="2463" y="1004"/>
                </a:lnTo>
                <a:lnTo>
                  <a:pt x="2468" y="1018"/>
                </a:lnTo>
                <a:lnTo>
                  <a:pt x="2478" y="1030"/>
                </a:lnTo>
                <a:lnTo>
                  <a:pt x="2478" y="1033"/>
                </a:lnTo>
                <a:lnTo>
                  <a:pt x="2492" y="1033"/>
                </a:lnTo>
                <a:lnTo>
                  <a:pt x="2478" y="1030"/>
                </a:lnTo>
                <a:lnTo>
                  <a:pt x="2473" y="1023"/>
                </a:lnTo>
                <a:moveTo>
                  <a:pt x="2415" y="1040"/>
                </a:moveTo>
                <a:lnTo>
                  <a:pt x="2437" y="1038"/>
                </a:lnTo>
                <a:lnTo>
                  <a:pt x="2470" y="1033"/>
                </a:lnTo>
                <a:lnTo>
                  <a:pt x="2466" y="1033"/>
                </a:lnTo>
                <a:lnTo>
                  <a:pt x="2456" y="1035"/>
                </a:lnTo>
                <a:moveTo>
                  <a:pt x="2444" y="1040"/>
                </a:moveTo>
                <a:lnTo>
                  <a:pt x="2444" y="1078"/>
                </a:lnTo>
                <a:moveTo>
                  <a:pt x="2444" y="1057"/>
                </a:moveTo>
                <a:lnTo>
                  <a:pt x="2468" y="1054"/>
                </a:lnTo>
                <a:lnTo>
                  <a:pt x="2466" y="1054"/>
                </a:lnTo>
                <a:lnTo>
                  <a:pt x="2458" y="1057"/>
                </a:lnTo>
                <a:moveTo>
                  <a:pt x="2422" y="1050"/>
                </a:moveTo>
                <a:lnTo>
                  <a:pt x="2425" y="1054"/>
                </a:lnTo>
                <a:lnTo>
                  <a:pt x="2422" y="1078"/>
                </a:lnTo>
                <a:moveTo>
                  <a:pt x="2398" y="1081"/>
                </a:moveTo>
                <a:lnTo>
                  <a:pt x="2425" y="1081"/>
                </a:lnTo>
                <a:lnTo>
                  <a:pt x="2456" y="1078"/>
                </a:lnTo>
                <a:lnTo>
                  <a:pt x="2485" y="1078"/>
                </a:lnTo>
                <a:lnTo>
                  <a:pt x="2482" y="1076"/>
                </a:lnTo>
                <a:lnTo>
                  <a:pt x="2475" y="1078"/>
                </a:lnTo>
                <a:moveTo>
                  <a:pt x="2538" y="939"/>
                </a:moveTo>
                <a:lnTo>
                  <a:pt x="2535" y="949"/>
                </a:lnTo>
                <a:lnTo>
                  <a:pt x="2528" y="966"/>
                </a:lnTo>
                <a:lnTo>
                  <a:pt x="2518" y="982"/>
                </a:lnTo>
                <a:lnTo>
                  <a:pt x="2511" y="994"/>
                </a:lnTo>
                <a:lnTo>
                  <a:pt x="2506" y="1004"/>
                </a:lnTo>
                <a:lnTo>
                  <a:pt x="2502" y="1009"/>
                </a:lnTo>
                <a:moveTo>
                  <a:pt x="2523" y="973"/>
                </a:moveTo>
                <a:lnTo>
                  <a:pt x="2523" y="1078"/>
                </a:lnTo>
                <a:lnTo>
                  <a:pt x="2521" y="1069"/>
                </a:lnTo>
                <a:lnTo>
                  <a:pt x="2523" y="1057"/>
                </a:lnTo>
                <a:moveTo>
                  <a:pt x="2562" y="939"/>
                </a:moveTo>
                <a:lnTo>
                  <a:pt x="2564" y="944"/>
                </a:lnTo>
                <a:lnTo>
                  <a:pt x="2564" y="942"/>
                </a:lnTo>
                <a:lnTo>
                  <a:pt x="2562" y="1083"/>
                </a:lnTo>
                <a:lnTo>
                  <a:pt x="2562" y="1052"/>
                </a:lnTo>
                <a:moveTo>
                  <a:pt x="2535" y="982"/>
                </a:moveTo>
                <a:lnTo>
                  <a:pt x="2595" y="973"/>
                </a:lnTo>
                <a:lnTo>
                  <a:pt x="2593" y="973"/>
                </a:lnTo>
                <a:lnTo>
                  <a:pt x="2586" y="975"/>
                </a:lnTo>
                <a:moveTo>
                  <a:pt x="2557" y="982"/>
                </a:moveTo>
                <a:lnTo>
                  <a:pt x="2554" y="997"/>
                </a:lnTo>
                <a:lnTo>
                  <a:pt x="2550" y="1009"/>
                </a:lnTo>
                <a:lnTo>
                  <a:pt x="2542" y="1023"/>
                </a:lnTo>
                <a:lnTo>
                  <a:pt x="2538" y="1035"/>
                </a:lnTo>
                <a:lnTo>
                  <a:pt x="2533" y="1045"/>
                </a:lnTo>
                <a:lnTo>
                  <a:pt x="2528" y="1052"/>
                </a:lnTo>
                <a:moveTo>
                  <a:pt x="2564" y="980"/>
                </a:moveTo>
                <a:lnTo>
                  <a:pt x="2590" y="1040"/>
                </a:lnTo>
                <a:lnTo>
                  <a:pt x="2605" y="1042"/>
                </a:lnTo>
                <a:lnTo>
                  <a:pt x="2602" y="1042"/>
                </a:lnTo>
                <a:lnTo>
                  <a:pt x="2590" y="1038"/>
                </a:lnTo>
                <a:lnTo>
                  <a:pt x="2586" y="1033"/>
                </a:lnTo>
                <a:moveTo>
                  <a:pt x="2578" y="1038"/>
                </a:moveTo>
                <a:lnTo>
                  <a:pt x="2545" y="1042"/>
                </a:lnTo>
                <a:moveTo>
                  <a:pt x="2631" y="954"/>
                </a:moveTo>
                <a:lnTo>
                  <a:pt x="2696" y="942"/>
                </a:lnTo>
                <a:lnTo>
                  <a:pt x="2694" y="942"/>
                </a:lnTo>
                <a:lnTo>
                  <a:pt x="2686" y="944"/>
                </a:lnTo>
                <a:moveTo>
                  <a:pt x="2665" y="949"/>
                </a:moveTo>
                <a:lnTo>
                  <a:pt x="2665" y="1081"/>
                </a:lnTo>
                <a:lnTo>
                  <a:pt x="2662" y="1071"/>
                </a:lnTo>
                <a:lnTo>
                  <a:pt x="2665" y="1061"/>
                </a:lnTo>
                <a:moveTo>
                  <a:pt x="2617" y="1016"/>
                </a:moveTo>
                <a:lnTo>
                  <a:pt x="2708" y="999"/>
                </a:lnTo>
                <a:lnTo>
                  <a:pt x="2703" y="999"/>
                </a:lnTo>
                <a:lnTo>
                  <a:pt x="2698" y="1002"/>
                </a:lnTo>
                <a:moveTo>
                  <a:pt x="2691" y="961"/>
                </a:moveTo>
                <a:lnTo>
                  <a:pt x="2691" y="968"/>
                </a:lnTo>
                <a:lnTo>
                  <a:pt x="2677" y="997"/>
                </a:lnTo>
                <a:moveTo>
                  <a:pt x="2636" y="968"/>
                </a:moveTo>
                <a:lnTo>
                  <a:pt x="2646" y="987"/>
                </a:lnTo>
                <a:lnTo>
                  <a:pt x="2646" y="994"/>
                </a:lnTo>
                <a:moveTo>
                  <a:pt x="2737" y="966"/>
                </a:moveTo>
                <a:lnTo>
                  <a:pt x="2780" y="961"/>
                </a:lnTo>
                <a:lnTo>
                  <a:pt x="2778" y="961"/>
                </a:lnTo>
                <a:lnTo>
                  <a:pt x="2770" y="963"/>
                </a:lnTo>
                <a:moveTo>
                  <a:pt x="2758" y="942"/>
                </a:moveTo>
                <a:lnTo>
                  <a:pt x="2758" y="1028"/>
                </a:lnTo>
                <a:lnTo>
                  <a:pt x="2756" y="1023"/>
                </a:lnTo>
                <a:lnTo>
                  <a:pt x="2758" y="1014"/>
                </a:lnTo>
                <a:moveTo>
                  <a:pt x="2742" y="973"/>
                </a:moveTo>
                <a:lnTo>
                  <a:pt x="2744" y="980"/>
                </a:lnTo>
                <a:lnTo>
                  <a:pt x="2744" y="1004"/>
                </a:lnTo>
                <a:lnTo>
                  <a:pt x="2742" y="997"/>
                </a:lnTo>
                <a:lnTo>
                  <a:pt x="2775" y="994"/>
                </a:lnTo>
                <a:lnTo>
                  <a:pt x="2773" y="994"/>
                </a:lnTo>
                <a:lnTo>
                  <a:pt x="2775" y="973"/>
                </a:lnTo>
                <a:lnTo>
                  <a:pt x="2778" y="975"/>
                </a:lnTo>
                <a:lnTo>
                  <a:pt x="2744" y="980"/>
                </a:lnTo>
                <a:moveTo>
                  <a:pt x="2756" y="997"/>
                </a:moveTo>
                <a:lnTo>
                  <a:pt x="2749" y="1009"/>
                </a:lnTo>
                <a:lnTo>
                  <a:pt x="2742" y="1021"/>
                </a:lnTo>
                <a:lnTo>
                  <a:pt x="2734" y="1028"/>
                </a:lnTo>
                <a:lnTo>
                  <a:pt x="2725" y="1035"/>
                </a:lnTo>
                <a:moveTo>
                  <a:pt x="2761" y="1002"/>
                </a:moveTo>
                <a:lnTo>
                  <a:pt x="2773" y="1018"/>
                </a:lnTo>
                <a:moveTo>
                  <a:pt x="2792" y="942"/>
                </a:moveTo>
                <a:lnTo>
                  <a:pt x="2792" y="949"/>
                </a:lnTo>
                <a:lnTo>
                  <a:pt x="2785" y="980"/>
                </a:lnTo>
                <a:lnTo>
                  <a:pt x="2780" y="994"/>
                </a:lnTo>
                <a:lnTo>
                  <a:pt x="2778" y="1004"/>
                </a:lnTo>
                <a:moveTo>
                  <a:pt x="2787" y="978"/>
                </a:moveTo>
                <a:lnTo>
                  <a:pt x="2816" y="973"/>
                </a:lnTo>
                <a:lnTo>
                  <a:pt x="2814" y="973"/>
                </a:lnTo>
                <a:lnTo>
                  <a:pt x="2804" y="975"/>
                </a:lnTo>
                <a:moveTo>
                  <a:pt x="2802" y="978"/>
                </a:moveTo>
                <a:lnTo>
                  <a:pt x="2802" y="985"/>
                </a:lnTo>
                <a:lnTo>
                  <a:pt x="2794" y="997"/>
                </a:lnTo>
                <a:lnTo>
                  <a:pt x="2790" y="1009"/>
                </a:lnTo>
                <a:lnTo>
                  <a:pt x="2782" y="1018"/>
                </a:lnTo>
                <a:lnTo>
                  <a:pt x="2775" y="1023"/>
                </a:lnTo>
                <a:lnTo>
                  <a:pt x="2770" y="1030"/>
                </a:lnTo>
                <a:moveTo>
                  <a:pt x="2785" y="992"/>
                </a:moveTo>
                <a:lnTo>
                  <a:pt x="2792" y="1004"/>
                </a:lnTo>
                <a:lnTo>
                  <a:pt x="2799" y="1018"/>
                </a:lnTo>
                <a:lnTo>
                  <a:pt x="2806" y="1030"/>
                </a:lnTo>
                <a:lnTo>
                  <a:pt x="2809" y="1033"/>
                </a:lnTo>
                <a:lnTo>
                  <a:pt x="2821" y="1033"/>
                </a:lnTo>
                <a:lnTo>
                  <a:pt x="2809" y="1030"/>
                </a:lnTo>
                <a:lnTo>
                  <a:pt x="2802" y="1023"/>
                </a:lnTo>
                <a:moveTo>
                  <a:pt x="2744" y="1040"/>
                </a:moveTo>
                <a:lnTo>
                  <a:pt x="2766" y="1038"/>
                </a:lnTo>
                <a:lnTo>
                  <a:pt x="2799" y="1033"/>
                </a:lnTo>
                <a:lnTo>
                  <a:pt x="2797" y="1033"/>
                </a:lnTo>
                <a:lnTo>
                  <a:pt x="2785" y="1035"/>
                </a:lnTo>
                <a:moveTo>
                  <a:pt x="2773" y="1040"/>
                </a:moveTo>
                <a:lnTo>
                  <a:pt x="2773" y="1078"/>
                </a:lnTo>
                <a:moveTo>
                  <a:pt x="2773" y="1057"/>
                </a:moveTo>
                <a:lnTo>
                  <a:pt x="2797" y="1054"/>
                </a:lnTo>
                <a:lnTo>
                  <a:pt x="2794" y="1054"/>
                </a:lnTo>
                <a:lnTo>
                  <a:pt x="2790" y="1057"/>
                </a:lnTo>
                <a:moveTo>
                  <a:pt x="2751" y="1050"/>
                </a:moveTo>
                <a:lnTo>
                  <a:pt x="2754" y="1054"/>
                </a:lnTo>
                <a:lnTo>
                  <a:pt x="2754" y="1078"/>
                </a:lnTo>
                <a:moveTo>
                  <a:pt x="2730" y="1081"/>
                </a:moveTo>
                <a:lnTo>
                  <a:pt x="2754" y="1081"/>
                </a:lnTo>
                <a:lnTo>
                  <a:pt x="2785" y="1078"/>
                </a:lnTo>
                <a:lnTo>
                  <a:pt x="2816" y="1078"/>
                </a:lnTo>
                <a:lnTo>
                  <a:pt x="2811" y="1076"/>
                </a:lnTo>
                <a:lnTo>
                  <a:pt x="2804" y="1078"/>
                </a:lnTo>
                <a:moveTo>
                  <a:pt x="2914" y="942"/>
                </a:moveTo>
                <a:lnTo>
                  <a:pt x="2912" y="946"/>
                </a:lnTo>
                <a:lnTo>
                  <a:pt x="2900" y="954"/>
                </a:lnTo>
                <a:lnTo>
                  <a:pt x="2883" y="961"/>
                </a:lnTo>
                <a:lnTo>
                  <a:pt x="2864" y="968"/>
                </a:lnTo>
                <a:lnTo>
                  <a:pt x="2862" y="954"/>
                </a:lnTo>
                <a:lnTo>
                  <a:pt x="2864" y="968"/>
                </a:lnTo>
                <a:lnTo>
                  <a:pt x="2864" y="970"/>
                </a:lnTo>
                <a:lnTo>
                  <a:pt x="2862" y="990"/>
                </a:lnTo>
                <a:lnTo>
                  <a:pt x="2862" y="1009"/>
                </a:lnTo>
                <a:lnTo>
                  <a:pt x="2859" y="1023"/>
                </a:lnTo>
                <a:lnTo>
                  <a:pt x="2857" y="1038"/>
                </a:lnTo>
                <a:lnTo>
                  <a:pt x="2852" y="1052"/>
                </a:lnTo>
                <a:lnTo>
                  <a:pt x="2847" y="1064"/>
                </a:lnTo>
                <a:lnTo>
                  <a:pt x="2845" y="1066"/>
                </a:lnTo>
                <a:lnTo>
                  <a:pt x="2840" y="1074"/>
                </a:lnTo>
                <a:lnTo>
                  <a:pt x="2835" y="1081"/>
                </a:lnTo>
                <a:moveTo>
                  <a:pt x="2866" y="994"/>
                </a:moveTo>
                <a:lnTo>
                  <a:pt x="2931" y="987"/>
                </a:lnTo>
                <a:lnTo>
                  <a:pt x="2929" y="985"/>
                </a:lnTo>
                <a:lnTo>
                  <a:pt x="2924" y="987"/>
                </a:lnTo>
                <a:moveTo>
                  <a:pt x="2871" y="1016"/>
                </a:moveTo>
                <a:lnTo>
                  <a:pt x="2876" y="1028"/>
                </a:lnTo>
                <a:lnTo>
                  <a:pt x="2876" y="1078"/>
                </a:lnTo>
                <a:lnTo>
                  <a:pt x="2876" y="1066"/>
                </a:lnTo>
                <a:lnTo>
                  <a:pt x="2917" y="1064"/>
                </a:lnTo>
                <a:lnTo>
                  <a:pt x="2912" y="1064"/>
                </a:lnTo>
                <a:lnTo>
                  <a:pt x="2917" y="1016"/>
                </a:lnTo>
                <a:lnTo>
                  <a:pt x="2919" y="1023"/>
                </a:lnTo>
                <a:lnTo>
                  <a:pt x="2914" y="1023"/>
                </a:lnTo>
                <a:lnTo>
                  <a:pt x="2876" y="1028"/>
                </a:lnTo>
                <a:moveTo>
                  <a:pt x="2955" y="949"/>
                </a:moveTo>
                <a:lnTo>
                  <a:pt x="2958" y="966"/>
                </a:lnTo>
                <a:lnTo>
                  <a:pt x="2960" y="1018"/>
                </a:lnTo>
                <a:lnTo>
                  <a:pt x="2962" y="1071"/>
                </a:lnTo>
                <a:lnTo>
                  <a:pt x="2960" y="1057"/>
                </a:lnTo>
                <a:lnTo>
                  <a:pt x="3018" y="1052"/>
                </a:lnTo>
                <a:lnTo>
                  <a:pt x="3013" y="1052"/>
                </a:lnTo>
                <a:lnTo>
                  <a:pt x="3006" y="1054"/>
                </a:lnTo>
                <a:moveTo>
                  <a:pt x="2958" y="963"/>
                </a:moveTo>
                <a:lnTo>
                  <a:pt x="3030" y="956"/>
                </a:lnTo>
                <a:lnTo>
                  <a:pt x="3027" y="954"/>
                </a:lnTo>
                <a:lnTo>
                  <a:pt x="3025" y="958"/>
                </a:lnTo>
                <a:lnTo>
                  <a:pt x="3022" y="1026"/>
                </a:lnTo>
                <a:lnTo>
                  <a:pt x="3022" y="1050"/>
                </a:lnTo>
                <a:lnTo>
                  <a:pt x="3020" y="1057"/>
                </a:lnTo>
                <a:lnTo>
                  <a:pt x="3020" y="1061"/>
                </a:lnTo>
                <a:lnTo>
                  <a:pt x="3015" y="1054"/>
                </a:lnTo>
                <a:moveTo>
                  <a:pt x="2977" y="982"/>
                </a:moveTo>
                <a:lnTo>
                  <a:pt x="2977" y="992"/>
                </a:lnTo>
                <a:lnTo>
                  <a:pt x="2979" y="1033"/>
                </a:lnTo>
                <a:lnTo>
                  <a:pt x="2979" y="1021"/>
                </a:lnTo>
                <a:lnTo>
                  <a:pt x="3006" y="1018"/>
                </a:lnTo>
                <a:lnTo>
                  <a:pt x="3003" y="1018"/>
                </a:lnTo>
                <a:lnTo>
                  <a:pt x="3003" y="985"/>
                </a:lnTo>
                <a:lnTo>
                  <a:pt x="3006" y="987"/>
                </a:lnTo>
                <a:lnTo>
                  <a:pt x="3003" y="990"/>
                </a:lnTo>
                <a:lnTo>
                  <a:pt x="2979" y="992"/>
                </a:lnTo>
                <a:moveTo>
                  <a:pt x="3073" y="949"/>
                </a:moveTo>
                <a:lnTo>
                  <a:pt x="3073" y="956"/>
                </a:lnTo>
                <a:lnTo>
                  <a:pt x="3075" y="1035"/>
                </a:lnTo>
                <a:moveTo>
                  <a:pt x="3056" y="1050"/>
                </a:moveTo>
                <a:lnTo>
                  <a:pt x="3087" y="1026"/>
                </a:lnTo>
                <a:moveTo>
                  <a:pt x="3085" y="992"/>
                </a:moveTo>
                <a:lnTo>
                  <a:pt x="3056" y="999"/>
                </a:lnTo>
                <a:moveTo>
                  <a:pt x="3090" y="968"/>
                </a:moveTo>
                <a:lnTo>
                  <a:pt x="3145" y="958"/>
                </a:lnTo>
                <a:moveTo>
                  <a:pt x="3114" y="937"/>
                </a:moveTo>
                <a:lnTo>
                  <a:pt x="3116" y="942"/>
                </a:lnTo>
                <a:lnTo>
                  <a:pt x="3111" y="982"/>
                </a:lnTo>
                <a:moveTo>
                  <a:pt x="3097" y="980"/>
                </a:moveTo>
                <a:lnTo>
                  <a:pt x="3099" y="985"/>
                </a:lnTo>
                <a:lnTo>
                  <a:pt x="3099" y="1050"/>
                </a:lnTo>
                <a:moveTo>
                  <a:pt x="3099" y="985"/>
                </a:moveTo>
                <a:lnTo>
                  <a:pt x="3135" y="978"/>
                </a:lnTo>
                <a:lnTo>
                  <a:pt x="3130" y="975"/>
                </a:lnTo>
                <a:lnTo>
                  <a:pt x="3130" y="1045"/>
                </a:lnTo>
                <a:moveTo>
                  <a:pt x="3121" y="997"/>
                </a:moveTo>
                <a:lnTo>
                  <a:pt x="3118" y="997"/>
                </a:lnTo>
                <a:lnTo>
                  <a:pt x="3099" y="1002"/>
                </a:lnTo>
                <a:moveTo>
                  <a:pt x="3099" y="1016"/>
                </a:moveTo>
                <a:lnTo>
                  <a:pt x="3123" y="1011"/>
                </a:lnTo>
                <a:moveTo>
                  <a:pt x="3121" y="1026"/>
                </a:moveTo>
                <a:lnTo>
                  <a:pt x="3099" y="1030"/>
                </a:lnTo>
                <a:moveTo>
                  <a:pt x="3082" y="1052"/>
                </a:moveTo>
                <a:lnTo>
                  <a:pt x="3150" y="1042"/>
                </a:lnTo>
                <a:lnTo>
                  <a:pt x="3145" y="1040"/>
                </a:lnTo>
                <a:lnTo>
                  <a:pt x="3138" y="1042"/>
                </a:lnTo>
                <a:moveTo>
                  <a:pt x="3123" y="1057"/>
                </a:moveTo>
                <a:lnTo>
                  <a:pt x="3135" y="1066"/>
                </a:lnTo>
                <a:lnTo>
                  <a:pt x="3142" y="1076"/>
                </a:lnTo>
                <a:moveTo>
                  <a:pt x="3106" y="1054"/>
                </a:moveTo>
                <a:lnTo>
                  <a:pt x="3104" y="1061"/>
                </a:lnTo>
                <a:lnTo>
                  <a:pt x="3094" y="1074"/>
                </a:lnTo>
                <a:lnTo>
                  <a:pt x="3082" y="1083"/>
                </a:lnTo>
                <a:moveTo>
                  <a:pt x="3210" y="954"/>
                </a:moveTo>
                <a:lnTo>
                  <a:pt x="3166" y="954"/>
                </a:lnTo>
                <a:lnTo>
                  <a:pt x="3162" y="1006"/>
                </a:lnTo>
                <a:lnTo>
                  <a:pt x="3166" y="999"/>
                </a:lnTo>
                <a:lnTo>
                  <a:pt x="3178" y="994"/>
                </a:lnTo>
                <a:lnTo>
                  <a:pt x="3190" y="994"/>
                </a:lnTo>
                <a:lnTo>
                  <a:pt x="3205" y="999"/>
                </a:lnTo>
                <a:lnTo>
                  <a:pt x="3212" y="1011"/>
                </a:lnTo>
                <a:lnTo>
                  <a:pt x="3217" y="1028"/>
                </a:lnTo>
                <a:lnTo>
                  <a:pt x="3217" y="1040"/>
                </a:lnTo>
                <a:lnTo>
                  <a:pt x="3212" y="1057"/>
                </a:lnTo>
                <a:lnTo>
                  <a:pt x="3205" y="1066"/>
                </a:lnTo>
                <a:lnTo>
                  <a:pt x="3190" y="1074"/>
                </a:lnTo>
                <a:lnTo>
                  <a:pt x="3178" y="1074"/>
                </a:lnTo>
                <a:lnTo>
                  <a:pt x="3166" y="1066"/>
                </a:lnTo>
                <a:lnTo>
                  <a:pt x="3162" y="1061"/>
                </a:lnTo>
                <a:lnTo>
                  <a:pt x="3157" y="1050"/>
                </a:lnTo>
                <a:moveTo>
                  <a:pt x="3267" y="954"/>
                </a:moveTo>
                <a:lnTo>
                  <a:pt x="3255" y="961"/>
                </a:lnTo>
                <a:lnTo>
                  <a:pt x="3246" y="978"/>
                </a:lnTo>
                <a:lnTo>
                  <a:pt x="3243" y="1006"/>
                </a:lnTo>
                <a:lnTo>
                  <a:pt x="3243" y="1023"/>
                </a:lnTo>
                <a:lnTo>
                  <a:pt x="3246" y="1050"/>
                </a:lnTo>
                <a:lnTo>
                  <a:pt x="3255" y="1066"/>
                </a:lnTo>
                <a:lnTo>
                  <a:pt x="3267" y="1074"/>
                </a:lnTo>
                <a:lnTo>
                  <a:pt x="3277" y="1074"/>
                </a:lnTo>
                <a:lnTo>
                  <a:pt x="3289" y="1066"/>
                </a:lnTo>
                <a:lnTo>
                  <a:pt x="3298" y="1050"/>
                </a:lnTo>
                <a:lnTo>
                  <a:pt x="3301" y="1023"/>
                </a:lnTo>
                <a:lnTo>
                  <a:pt x="3301" y="1006"/>
                </a:lnTo>
                <a:lnTo>
                  <a:pt x="3298" y="978"/>
                </a:lnTo>
                <a:lnTo>
                  <a:pt x="3289" y="961"/>
                </a:lnTo>
                <a:lnTo>
                  <a:pt x="3277" y="954"/>
                </a:lnTo>
                <a:lnTo>
                  <a:pt x="3267" y="954"/>
                </a:lnTo>
                <a:close/>
                <a:moveTo>
                  <a:pt x="3378" y="1011"/>
                </a:moveTo>
                <a:lnTo>
                  <a:pt x="3368" y="999"/>
                </a:lnTo>
                <a:lnTo>
                  <a:pt x="3361" y="994"/>
                </a:lnTo>
                <a:lnTo>
                  <a:pt x="3349" y="994"/>
                </a:lnTo>
                <a:lnTo>
                  <a:pt x="3339" y="999"/>
                </a:lnTo>
                <a:lnTo>
                  <a:pt x="3332" y="1011"/>
                </a:lnTo>
                <a:lnTo>
                  <a:pt x="3327" y="1028"/>
                </a:lnTo>
                <a:lnTo>
                  <a:pt x="3327" y="1040"/>
                </a:lnTo>
                <a:lnTo>
                  <a:pt x="3332" y="1057"/>
                </a:lnTo>
                <a:lnTo>
                  <a:pt x="3339" y="1066"/>
                </a:lnTo>
                <a:lnTo>
                  <a:pt x="3349" y="1074"/>
                </a:lnTo>
                <a:lnTo>
                  <a:pt x="3361" y="1074"/>
                </a:lnTo>
                <a:lnTo>
                  <a:pt x="3368" y="1066"/>
                </a:lnTo>
                <a:lnTo>
                  <a:pt x="3378" y="1057"/>
                </a:lnTo>
                <a:moveTo>
                  <a:pt x="3404" y="1074"/>
                </a:moveTo>
                <a:lnTo>
                  <a:pt x="3404" y="994"/>
                </a:lnTo>
                <a:moveTo>
                  <a:pt x="3404" y="1016"/>
                </a:moveTo>
                <a:lnTo>
                  <a:pt x="3416" y="999"/>
                </a:lnTo>
                <a:lnTo>
                  <a:pt x="3423" y="994"/>
                </a:lnTo>
                <a:lnTo>
                  <a:pt x="3438" y="994"/>
                </a:lnTo>
                <a:lnTo>
                  <a:pt x="3445" y="999"/>
                </a:lnTo>
                <a:lnTo>
                  <a:pt x="3450" y="1016"/>
                </a:lnTo>
                <a:lnTo>
                  <a:pt x="3450" y="1074"/>
                </a:lnTo>
                <a:moveTo>
                  <a:pt x="3450" y="1016"/>
                </a:moveTo>
                <a:lnTo>
                  <a:pt x="3462" y="999"/>
                </a:lnTo>
                <a:lnTo>
                  <a:pt x="3471" y="994"/>
                </a:lnTo>
                <a:lnTo>
                  <a:pt x="3483" y="994"/>
                </a:lnTo>
                <a:lnTo>
                  <a:pt x="3493" y="999"/>
                </a:lnTo>
                <a:lnTo>
                  <a:pt x="3495" y="1016"/>
                </a:lnTo>
                <a:lnTo>
                  <a:pt x="3495" y="1074"/>
                </a:lnTo>
                <a:moveTo>
                  <a:pt x="3555" y="944"/>
                </a:moveTo>
                <a:lnTo>
                  <a:pt x="3558" y="958"/>
                </a:lnTo>
                <a:lnTo>
                  <a:pt x="3558" y="980"/>
                </a:lnTo>
                <a:lnTo>
                  <a:pt x="3555" y="1002"/>
                </a:lnTo>
                <a:lnTo>
                  <a:pt x="3553" y="1021"/>
                </a:lnTo>
                <a:lnTo>
                  <a:pt x="3550" y="1038"/>
                </a:lnTo>
                <a:lnTo>
                  <a:pt x="3546" y="1052"/>
                </a:lnTo>
                <a:lnTo>
                  <a:pt x="3541" y="1064"/>
                </a:lnTo>
                <a:lnTo>
                  <a:pt x="3538" y="1071"/>
                </a:lnTo>
                <a:moveTo>
                  <a:pt x="3558" y="958"/>
                </a:moveTo>
                <a:lnTo>
                  <a:pt x="3620" y="951"/>
                </a:lnTo>
                <a:lnTo>
                  <a:pt x="3610" y="951"/>
                </a:lnTo>
                <a:moveTo>
                  <a:pt x="3570" y="963"/>
                </a:moveTo>
                <a:lnTo>
                  <a:pt x="3572" y="973"/>
                </a:lnTo>
                <a:lnTo>
                  <a:pt x="3572" y="1006"/>
                </a:lnTo>
                <a:lnTo>
                  <a:pt x="3570" y="1002"/>
                </a:lnTo>
                <a:lnTo>
                  <a:pt x="3610" y="997"/>
                </a:lnTo>
                <a:lnTo>
                  <a:pt x="3608" y="997"/>
                </a:lnTo>
                <a:lnTo>
                  <a:pt x="3613" y="963"/>
                </a:lnTo>
                <a:lnTo>
                  <a:pt x="3613" y="966"/>
                </a:lnTo>
                <a:lnTo>
                  <a:pt x="3572" y="973"/>
                </a:lnTo>
                <a:moveTo>
                  <a:pt x="3572" y="987"/>
                </a:moveTo>
                <a:lnTo>
                  <a:pt x="3601" y="982"/>
                </a:lnTo>
                <a:lnTo>
                  <a:pt x="3598" y="982"/>
                </a:lnTo>
                <a:lnTo>
                  <a:pt x="3594" y="985"/>
                </a:lnTo>
                <a:moveTo>
                  <a:pt x="3570" y="1016"/>
                </a:moveTo>
                <a:lnTo>
                  <a:pt x="3610" y="1011"/>
                </a:lnTo>
                <a:lnTo>
                  <a:pt x="3610" y="1009"/>
                </a:lnTo>
                <a:lnTo>
                  <a:pt x="3591" y="1033"/>
                </a:lnTo>
                <a:moveTo>
                  <a:pt x="3589" y="1023"/>
                </a:moveTo>
                <a:lnTo>
                  <a:pt x="3591" y="1030"/>
                </a:lnTo>
                <a:lnTo>
                  <a:pt x="3594" y="1038"/>
                </a:lnTo>
                <a:lnTo>
                  <a:pt x="3594" y="1069"/>
                </a:lnTo>
                <a:lnTo>
                  <a:pt x="3591" y="1076"/>
                </a:lnTo>
                <a:lnTo>
                  <a:pt x="3579" y="1061"/>
                </a:lnTo>
                <a:lnTo>
                  <a:pt x="3591" y="1076"/>
                </a:lnTo>
                <a:moveTo>
                  <a:pt x="3560" y="1040"/>
                </a:moveTo>
                <a:lnTo>
                  <a:pt x="3560" y="1042"/>
                </a:lnTo>
                <a:lnTo>
                  <a:pt x="3630" y="1033"/>
                </a:lnTo>
                <a:lnTo>
                  <a:pt x="3625" y="1033"/>
                </a:lnTo>
                <a:lnTo>
                  <a:pt x="3620" y="1035"/>
                </a:lnTo>
                <a:moveTo>
                  <a:pt x="3685" y="954"/>
                </a:moveTo>
                <a:lnTo>
                  <a:pt x="3690" y="949"/>
                </a:lnTo>
                <a:lnTo>
                  <a:pt x="3690" y="951"/>
                </a:lnTo>
                <a:lnTo>
                  <a:pt x="3678" y="958"/>
                </a:lnTo>
                <a:lnTo>
                  <a:pt x="3675" y="958"/>
                </a:lnTo>
                <a:lnTo>
                  <a:pt x="3666" y="963"/>
                </a:lnTo>
                <a:lnTo>
                  <a:pt x="3658" y="968"/>
                </a:lnTo>
                <a:moveTo>
                  <a:pt x="3678" y="961"/>
                </a:moveTo>
                <a:lnTo>
                  <a:pt x="3675" y="1074"/>
                </a:lnTo>
                <a:lnTo>
                  <a:pt x="3675" y="1059"/>
                </a:lnTo>
                <a:moveTo>
                  <a:pt x="3678" y="1002"/>
                </a:moveTo>
                <a:lnTo>
                  <a:pt x="3687" y="1014"/>
                </a:lnTo>
                <a:lnTo>
                  <a:pt x="3690" y="1016"/>
                </a:lnTo>
                <a:moveTo>
                  <a:pt x="3678" y="992"/>
                </a:moveTo>
                <a:lnTo>
                  <a:pt x="3668" y="1016"/>
                </a:lnTo>
                <a:lnTo>
                  <a:pt x="3658" y="1030"/>
                </a:lnTo>
                <a:lnTo>
                  <a:pt x="3654" y="1042"/>
                </a:lnTo>
                <a:lnTo>
                  <a:pt x="3646" y="1050"/>
                </a:lnTo>
                <a:moveTo>
                  <a:pt x="3651" y="994"/>
                </a:moveTo>
                <a:lnTo>
                  <a:pt x="3692" y="987"/>
                </a:lnTo>
                <a:moveTo>
                  <a:pt x="3697" y="973"/>
                </a:moveTo>
                <a:lnTo>
                  <a:pt x="3699" y="982"/>
                </a:lnTo>
                <a:lnTo>
                  <a:pt x="3699" y="1028"/>
                </a:lnTo>
                <a:lnTo>
                  <a:pt x="3699" y="1026"/>
                </a:lnTo>
                <a:lnTo>
                  <a:pt x="3699" y="1021"/>
                </a:lnTo>
                <a:lnTo>
                  <a:pt x="3733" y="1016"/>
                </a:lnTo>
                <a:lnTo>
                  <a:pt x="3738" y="973"/>
                </a:lnTo>
                <a:lnTo>
                  <a:pt x="3740" y="978"/>
                </a:lnTo>
                <a:lnTo>
                  <a:pt x="3699" y="982"/>
                </a:lnTo>
                <a:moveTo>
                  <a:pt x="3716" y="939"/>
                </a:moveTo>
                <a:lnTo>
                  <a:pt x="3721" y="946"/>
                </a:lnTo>
                <a:lnTo>
                  <a:pt x="3718" y="944"/>
                </a:lnTo>
                <a:lnTo>
                  <a:pt x="3718" y="1083"/>
                </a:lnTo>
                <a:lnTo>
                  <a:pt x="3716" y="1076"/>
                </a:lnTo>
                <a:lnTo>
                  <a:pt x="3718" y="1061"/>
                </a:lnTo>
                <a:moveTo>
                  <a:pt x="3781" y="944"/>
                </a:moveTo>
                <a:lnTo>
                  <a:pt x="3783" y="949"/>
                </a:lnTo>
                <a:lnTo>
                  <a:pt x="3781" y="946"/>
                </a:lnTo>
                <a:lnTo>
                  <a:pt x="3781" y="1081"/>
                </a:lnTo>
                <a:lnTo>
                  <a:pt x="3778" y="1071"/>
                </a:lnTo>
                <a:lnTo>
                  <a:pt x="3781" y="1054"/>
                </a:lnTo>
                <a:moveTo>
                  <a:pt x="3759" y="982"/>
                </a:moveTo>
                <a:lnTo>
                  <a:pt x="3793" y="978"/>
                </a:lnTo>
                <a:moveTo>
                  <a:pt x="3781" y="992"/>
                </a:moveTo>
                <a:lnTo>
                  <a:pt x="3795" y="1006"/>
                </a:lnTo>
                <a:moveTo>
                  <a:pt x="3781" y="985"/>
                </a:moveTo>
                <a:lnTo>
                  <a:pt x="3774" y="1004"/>
                </a:lnTo>
                <a:lnTo>
                  <a:pt x="3766" y="1021"/>
                </a:lnTo>
                <a:lnTo>
                  <a:pt x="3759" y="1030"/>
                </a:lnTo>
                <a:lnTo>
                  <a:pt x="3757" y="1038"/>
                </a:lnTo>
                <a:moveTo>
                  <a:pt x="3798" y="975"/>
                </a:moveTo>
                <a:lnTo>
                  <a:pt x="3843" y="968"/>
                </a:lnTo>
                <a:lnTo>
                  <a:pt x="3841" y="966"/>
                </a:lnTo>
                <a:lnTo>
                  <a:pt x="3834" y="970"/>
                </a:lnTo>
                <a:moveTo>
                  <a:pt x="3819" y="942"/>
                </a:moveTo>
                <a:lnTo>
                  <a:pt x="3819" y="946"/>
                </a:lnTo>
                <a:lnTo>
                  <a:pt x="3817" y="992"/>
                </a:lnTo>
                <a:moveTo>
                  <a:pt x="3802" y="990"/>
                </a:moveTo>
                <a:lnTo>
                  <a:pt x="3802" y="994"/>
                </a:lnTo>
                <a:lnTo>
                  <a:pt x="3805" y="1069"/>
                </a:lnTo>
                <a:moveTo>
                  <a:pt x="3826" y="1045"/>
                </a:moveTo>
                <a:lnTo>
                  <a:pt x="3805" y="1047"/>
                </a:lnTo>
                <a:moveTo>
                  <a:pt x="3826" y="1026"/>
                </a:moveTo>
                <a:lnTo>
                  <a:pt x="3805" y="1030"/>
                </a:lnTo>
                <a:moveTo>
                  <a:pt x="3826" y="1009"/>
                </a:moveTo>
                <a:lnTo>
                  <a:pt x="3805" y="1014"/>
                </a:lnTo>
                <a:moveTo>
                  <a:pt x="3805" y="997"/>
                </a:moveTo>
                <a:lnTo>
                  <a:pt x="3838" y="990"/>
                </a:lnTo>
                <a:lnTo>
                  <a:pt x="3836" y="987"/>
                </a:lnTo>
                <a:lnTo>
                  <a:pt x="3834" y="1066"/>
                </a:lnTo>
                <a:moveTo>
                  <a:pt x="3788" y="1071"/>
                </a:moveTo>
                <a:lnTo>
                  <a:pt x="3853" y="1064"/>
                </a:lnTo>
                <a:lnTo>
                  <a:pt x="3846" y="1064"/>
                </a:lnTo>
                <a:moveTo>
                  <a:pt x="3915" y="946"/>
                </a:moveTo>
                <a:lnTo>
                  <a:pt x="3918" y="951"/>
                </a:lnTo>
                <a:lnTo>
                  <a:pt x="3918" y="949"/>
                </a:lnTo>
                <a:lnTo>
                  <a:pt x="3915" y="1069"/>
                </a:lnTo>
                <a:moveTo>
                  <a:pt x="3882" y="1016"/>
                </a:moveTo>
                <a:lnTo>
                  <a:pt x="3949" y="1006"/>
                </a:lnTo>
                <a:lnTo>
                  <a:pt x="3942" y="1006"/>
                </a:lnTo>
                <a:lnTo>
                  <a:pt x="3934" y="1009"/>
                </a:lnTo>
                <a:moveTo>
                  <a:pt x="3870" y="1071"/>
                </a:moveTo>
                <a:lnTo>
                  <a:pt x="3958" y="1064"/>
                </a:lnTo>
                <a:lnTo>
                  <a:pt x="3954" y="1064"/>
                </a:lnTo>
                <a:lnTo>
                  <a:pt x="3942" y="1066"/>
                </a:lnTo>
                <a:moveTo>
                  <a:pt x="4004" y="942"/>
                </a:moveTo>
                <a:lnTo>
                  <a:pt x="4004" y="975"/>
                </a:lnTo>
                <a:lnTo>
                  <a:pt x="4002" y="992"/>
                </a:lnTo>
                <a:lnTo>
                  <a:pt x="4002" y="1009"/>
                </a:lnTo>
                <a:lnTo>
                  <a:pt x="3999" y="1023"/>
                </a:lnTo>
                <a:lnTo>
                  <a:pt x="3994" y="1038"/>
                </a:lnTo>
                <a:lnTo>
                  <a:pt x="3992" y="1050"/>
                </a:lnTo>
                <a:lnTo>
                  <a:pt x="3987" y="1061"/>
                </a:lnTo>
                <a:lnTo>
                  <a:pt x="3982" y="1071"/>
                </a:lnTo>
                <a:lnTo>
                  <a:pt x="3980" y="1078"/>
                </a:lnTo>
                <a:moveTo>
                  <a:pt x="4006" y="954"/>
                </a:moveTo>
                <a:lnTo>
                  <a:pt x="4057" y="949"/>
                </a:lnTo>
                <a:lnTo>
                  <a:pt x="4052" y="946"/>
                </a:lnTo>
                <a:lnTo>
                  <a:pt x="4047" y="975"/>
                </a:lnTo>
                <a:lnTo>
                  <a:pt x="4052" y="975"/>
                </a:lnTo>
                <a:lnTo>
                  <a:pt x="4004" y="980"/>
                </a:lnTo>
                <a:moveTo>
                  <a:pt x="4014" y="1002"/>
                </a:moveTo>
                <a:lnTo>
                  <a:pt x="4054" y="997"/>
                </a:lnTo>
                <a:lnTo>
                  <a:pt x="4052" y="994"/>
                </a:lnTo>
                <a:lnTo>
                  <a:pt x="4047" y="997"/>
                </a:lnTo>
                <a:moveTo>
                  <a:pt x="4004" y="1026"/>
                </a:moveTo>
                <a:lnTo>
                  <a:pt x="4069" y="1021"/>
                </a:lnTo>
                <a:lnTo>
                  <a:pt x="4064" y="1021"/>
                </a:lnTo>
                <a:lnTo>
                  <a:pt x="4059" y="1023"/>
                </a:lnTo>
                <a:moveTo>
                  <a:pt x="4028" y="1028"/>
                </a:moveTo>
                <a:lnTo>
                  <a:pt x="4028" y="1030"/>
                </a:lnTo>
                <a:lnTo>
                  <a:pt x="4018" y="1052"/>
                </a:lnTo>
                <a:lnTo>
                  <a:pt x="4009" y="1066"/>
                </a:lnTo>
                <a:lnTo>
                  <a:pt x="4006" y="1069"/>
                </a:lnTo>
                <a:lnTo>
                  <a:pt x="4052" y="1057"/>
                </a:lnTo>
                <a:moveTo>
                  <a:pt x="4042" y="1040"/>
                </a:moveTo>
                <a:lnTo>
                  <a:pt x="4054" y="1057"/>
                </a:lnTo>
                <a:lnTo>
                  <a:pt x="4057" y="1059"/>
                </a:lnTo>
                <a:lnTo>
                  <a:pt x="4057" y="1064"/>
                </a:lnTo>
                <a:lnTo>
                  <a:pt x="4059" y="1066"/>
                </a:lnTo>
                <a:moveTo>
                  <a:pt x="4083" y="1061"/>
                </a:moveTo>
                <a:lnTo>
                  <a:pt x="4078" y="1066"/>
                </a:lnTo>
                <a:lnTo>
                  <a:pt x="4083" y="1074"/>
                </a:lnTo>
                <a:lnTo>
                  <a:pt x="4088" y="106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30" name="group 530"/>
          <p:cNvGrpSpPr/>
          <p:nvPr/>
        </p:nvGrpSpPr>
        <p:grpSpPr>
          <a:xfrm rot="21600000">
            <a:off x="5437632" y="8506459"/>
            <a:ext cx="4250435" cy="468629"/>
            <a:chOff x="0" y="0"/>
            <a:chExt cx="4250435" cy="468629"/>
          </a:xfrm>
        </p:grpSpPr>
        <p:sp>
          <p:nvSpPr>
            <p:cNvPr id="11186" name="path 11186"/>
            <p:cNvSpPr/>
            <p:nvPr/>
          </p:nvSpPr>
          <p:spPr>
            <a:xfrm>
              <a:off x="31241" y="0"/>
              <a:ext cx="3999895" cy="332232"/>
            </a:xfrm>
            <a:custGeom>
              <a:avLst/>
              <a:gdLst/>
              <a:ahLst/>
              <a:cxnLst/>
              <a:rect l="0" t="0" r="0" b="0"/>
              <a:pathLst>
                <a:path w="6299" h="523">
                  <a:moveTo>
                    <a:pt x="25" y="352"/>
                  </a:moveTo>
                  <a:lnTo>
                    <a:pt x="17" y="448"/>
                  </a:lnTo>
                  <a:lnTo>
                    <a:pt x="54" y="477"/>
                  </a:lnTo>
                  <a:lnTo>
                    <a:pt x="274" y="472"/>
                  </a:lnTo>
                  <a:lnTo>
                    <a:pt x="250" y="357"/>
                  </a:lnTo>
                  <a:moveTo>
                    <a:pt x="25" y="352"/>
                  </a:moveTo>
                  <a:lnTo>
                    <a:pt x="171" y="45"/>
                  </a:lnTo>
                  <a:moveTo>
                    <a:pt x="166" y="57"/>
                  </a:moveTo>
                  <a:lnTo>
                    <a:pt x="1" y="96"/>
                  </a:lnTo>
                  <a:moveTo>
                    <a:pt x="440" y="23"/>
                  </a:moveTo>
                  <a:lnTo>
                    <a:pt x="428" y="232"/>
                  </a:lnTo>
                  <a:lnTo>
                    <a:pt x="399" y="403"/>
                  </a:lnTo>
                  <a:lnTo>
                    <a:pt x="354" y="494"/>
                  </a:lnTo>
                  <a:moveTo>
                    <a:pt x="377" y="148"/>
                  </a:moveTo>
                  <a:lnTo>
                    <a:pt x="404" y="256"/>
                  </a:lnTo>
                  <a:moveTo>
                    <a:pt x="490" y="148"/>
                  </a:moveTo>
                  <a:lnTo>
                    <a:pt x="428" y="232"/>
                  </a:lnTo>
                  <a:moveTo>
                    <a:pt x="457" y="381"/>
                  </a:moveTo>
                  <a:lnTo>
                    <a:pt x="416" y="307"/>
                  </a:lnTo>
                  <a:moveTo>
                    <a:pt x="627" y="11"/>
                  </a:moveTo>
                  <a:lnTo>
                    <a:pt x="574" y="96"/>
                  </a:lnTo>
                  <a:lnTo>
                    <a:pt x="490" y="165"/>
                  </a:lnTo>
                  <a:moveTo>
                    <a:pt x="524" y="23"/>
                  </a:moveTo>
                  <a:lnTo>
                    <a:pt x="644" y="160"/>
                  </a:lnTo>
                  <a:moveTo>
                    <a:pt x="574" y="136"/>
                  </a:moveTo>
                  <a:lnTo>
                    <a:pt x="536" y="232"/>
                  </a:lnTo>
                  <a:lnTo>
                    <a:pt x="474" y="340"/>
                  </a:lnTo>
                  <a:moveTo>
                    <a:pt x="485" y="223"/>
                  </a:moveTo>
                  <a:lnTo>
                    <a:pt x="673" y="199"/>
                  </a:lnTo>
                  <a:moveTo>
                    <a:pt x="502" y="295"/>
                  </a:moveTo>
                  <a:lnTo>
                    <a:pt x="502" y="448"/>
                  </a:lnTo>
                  <a:moveTo>
                    <a:pt x="502" y="307"/>
                  </a:moveTo>
                  <a:lnTo>
                    <a:pt x="656" y="290"/>
                  </a:lnTo>
                  <a:moveTo>
                    <a:pt x="661" y="278"/>
                  </a:moveTo>
                  <a:lnTo>
                    <a:pt x="656" y="369"/>
                  </a:lnTo>
                  <a:lnTo>
                    <a:pt x="639" y="456"/>
                  </a:lnTo>
                  <a:lnTo>
                    <a:pt x="610" y="398"/>
                  </a:lnTo>
                  <a:moveTo>
                    <a:pt x="581" y="232"/>
                  </a:moveTo>
                  <a:lnTo>
                    <a:pt x="581" y="523"/>
                  </a:lnTo>
                  <a:moveTo>
                    <a:pt x="790" y="69"/>
                  </a:moveTo>
                  <a:lnTo>
                    <a:pt x="785" y="223"/>
                  </a:lnTo>
                  <a:lnTo>
                    <a:pt x="769" y="393"/>
                  </a:lnTo>
                  <a:lnTo>
                    <a:pt x="723" y="511"/>
                  </a:lnTo>
                  <a:moveTo>
                    <a:pt x="790" y="91"/>
                  </a:moveTo>
                  <a:lnTo>
                    <a:pt x="1047" y="74"/>
                  </a:lnTo>
                  <a:moveTo>
                    <a:pt x="1121" y="103"/>
                  </a:moveTo>
                  <a:lnTo>
                    <a:pt x="1241" y="79"/>
                  </a:lnTo>
                  <a:moveTo>
                    <a:pt x="1126" y="227"/>
                  </a:moveTo>
                  <a:lnTo>
                    <a:pt x="1234" y="203"/>
                  </a:lnTo>
                  <a:moveTo>
                    <a:pt x="1110" y="386"/>
                  </a:moveTo>
                  <a:lnTo>
                    <a:pt x="1234" y="311"/>
                  </a:lnTo>
                  <a:moveTo>
                    <a:pt x="1177" y="347"/>
                  </a:moveTo>
                  <a:lnTo>
                    <a:pt x="1177" y="91"/>
                  </a:lnTo>
                  <a:moveTo>
                    <a:pt x="1258" y="69"/>
                  </a:moveTo>
                  <a:lnTo>
                    <a:pt x="1405" y="45"/>
                  </a:lnTo>
                  <a:moveTo>
                    <a:pt x="1330" y="57"/>
                  </a:moveTo>
                  <a:lnTo>
                    <a:pt x="1285" y="232"/>
                  </a:lnTo>
                  <a:lnTo>
                    <a:pt x="1241" y="336"/>
                  </a:lnTo>
                  <a:lnTo>
                    <a:pt x="1196" y="403"/>
                  </a:lnTo>
                  <a:moveTo>
                    <a:pt x="1342" y="223"/>
                  </a:moveTo>
                  <a:lnTo>
                    <a:pt x="1412" y="374"/>
                  </a:lnTo>
                  <a:moveTo>
                    <a:pt x="1309" y="511"/>
                  </a:moveTo>
                  <a:lnTo>
                    <a:pt x="1309" y="148"/>
                  </a:lnTo>
                  <a:moveTo>
                    <a:pt x="1541" y="69"/>
                  </a:moveTo>
                  <a:lnTo>
                    <a:pt x="1537" y="223"/>
                  </a:lnTo>
                  <a:lnTo>
                    <a:pt x="1520" y="393"/>
                  </a:lnTo>
                  <a:lnTo>
                    <a:pt x="1474" y="511"/>
                  </a:lnTo>
                  <a:moveTo>
                    <a:pt x="1541" y="91"/>
                  </a:moveTo>
                  <a:lnTo>
                    <a:pt x="1798" y="74"/>
                  </a:lnTo>
                  <a:moveTo>
                    <a:pt x="1887" y="45"/>
                  </a:moveTo>
                  <a:lnTo>
                    <a:pt x="1887" y="216"/>
                  </a:lnTo>
                  <a:moveTo>
                    <a:pt x="1887" y="86"/>
                  </a:moveTo>
                  <a:lnTo>
                    <a:pt x="1969" y="74"/>
                  </a:lnTo>
                  <a:moveTo>
                    <a:pt x="1974" y="57"/>
                  </a:moveTo>
                  <a:lnTo>
                    <a:pt x="1961" y="165"/>
                  </a:lnTo>
                  <a:moveTo>
                    <a:pt x="1974" y="165"/>
                  </a:moveTo>
                  <a:lnTo>
                    <a:pt x="1887" y="177"/>
                  </a:lnTo>
                  <a:moveTo>
                    <a:pt x="1928" y="285"/>
                  </a:moveTo>
                  <a:lnTo>
                    <a:pt x="1990" y="273"/>
                  </a:lnTo>
                  <a:moveTo>
                    <a:pt x="1854" y="460"/>
                  </a:moveTo>
                  <a:lnTo>
                    <a:pt x="1990" y="393"/>
                  </a:lnTo>
                  <a:moveTo>
                    <a:pt x="1928" y="170"/>
                  </a:moveTo>
                  <a:lnTo>
                    <a:pt x="1928" y="420"/>
                  </a:lnTo>
                  <a:moveTo>
                    <a:pt x="1877" y="448"/>
                  </a:moveTo>
                  <a:lnTo>
                    <a:pt x="1877" y="261"/>
                  </a:lnTo>
                  <a:moveTo>
                    <a:pt x="2065" y="28"/>
                  </a:moveTo>
                  <a:lnTo>
                    <a:pt x="1990" y="223"/>
                  </a:lnTo>
                  <a:moveTo>
                    <a:pt x="2031" y="120"/>
                  </a:moveTo>
                  <a:lnTo>
                    <a:pt x="2122" y="103"/>
                  </a:lnTo>
                  <a:moveTo>
                    <a:pt x="2070" y="216"/>
                  </a:moveTo>
                  <a:lnTo>
                    <a:pt x="1969" y="340"/>
                  </a:lnTo>
                  <a:moveTo>
                    <a:pt x="2024" y="148"/>
                  </a:moveTo>
                  <a:lnTo>
                    <a:pt x="2139" y="319"/>
                  </a:lnTo>
                  <a:lnTo>
                    <a:pt x="2173" y="319"/>
                  </a:lnTo>
                  <a:moveTo>
                    <a:pt x="2024" y="331"/>
                  </a:moveTo>
                  <a:lnTo>
                    <a:pt x="2024" y="511"/>
                  </a:lnTo>
                  <a:moveTo>
                    <a:pt x="2024" y="352"/>
                  </a:moveTo>
                  <a:lnTo>
                    <a:pt x="2122" y="340"/>
                  </a:lnTo>
                  <a:moveTo>
                    <a:pt x="2127" y="331"/>
                  </a:moveTo>
                  <a:lnTo>
                    <a:pt x="2115" y="472"/>
                  </a:lnTo>
                  <a:moveTo>
                    <a:pt x="2127" y="472"/>
                  </a:moveTo>
                  <a:lnTo>
                    <a:pt x="2024" y="482"/>
                  </a:lnTo>
                  <a:moveTo>
                    <a:pt x="2132" y="91"/>
                  </a:moveTo>
                  <a:lnTo>
                    <a:pt x="2070" y="223"/>
                  </a:lnTo>
                  <a:moveTo>
                    <a:pt x="2235" y="69"/>
                  </a:moveTo>
                  <a:lnTo>
                    <a:pt x="2542" y="33"/>
                  </a:lnTo>
                  <a:moveTo>
                    <a:pt x="2501" y="141"/>
                  </a:moveTo>
                  <a:lnTo>
                    <a:pt x="2497" y="506"/>
                  </a:lnTo>
                  <a:lnTo>
                    <a:pt x="2434" y="420"/>
                  </a:lnTo>
                  <a:moveTo>
                    <a:pt x="2274" y="501"/>
                  </a:moveTo>
                  <a:lnTo>
                    <a:pt x="2274" y="160"/>
                  </a:lnTo>
                  <a:moveTo>
                    <a:pt x="2274" y="194"/>
                  </a:moveTo>
                  <a:lnTo>
                    <a:pt x="2501" y="170"/>
                  </a:lnTo>
                  <a:moveTo>
                    <a:pt x="2355" y="57"/>
                  </a:moveTo>
                  <a:lnTo>
                    <a:pt x="2338" y="266"/>
                  </a:lnTo>
                  <a:lnTo>
                    <a:pt x="2285" y="403"/>
                  </a:lnTo>
                  <a:moveTo>
                    <a:pt x="2355" y="439"/>
                  </a:moveTo>
                  <a:lnTo>
                    <a:pt x="2410" y="266"/>
                  </a:lnTo>
                  <a:lnTo>
                    <a:pt x="2427" y="52"/>
                  </a:lnTo>
                  <a:moveTo>
                    <a:pt x="2338" y="266"/>
                  </a:moveTo>
                  <a:lnTo>
                    <a:pt x="2377" y="331"/>
                  </a:lnTo>
                  <a:moveTo>
                    <a:pt x="2417" y="261"/>
                  </a:moveTo>
                  <a:lnTo>
                    <a:pt x="2463" y="340"/>
                  </a:lnTo>
                  <a:moveTo>
                    <a:pt x="2717" y="11"/>
                  </a:moveTo>
                  <a:lnTo>
                    <a:pt x="2605" y="273"/>
                  </a:lnTo>
                  <a:moveTo>
                    <a:pt x="2679" y="120"/>
                  </a:moveTo>
                  <a:lnTo>
                    <a:pt x="2679" y="518"/>
                  </a:lnTo>
                  <a:moveTo>
                    <a:pt x="2730" y="79"/>
                  </a:moveTo>
                  <a:lnTo>
                    <a:pt x="2730" y="369"/>
                  </a:lnTo>
                  <a:moveTo>
                    <a:pt x="2730" y="103"/>
                  </a:moveTo>
                  <a:lnTo>
                    <a:pt x="2809" y="91"/>
                  </a:lnTo>
                  <a:moveTo>
                    <a:pt x="2809" y="79"/>
                  </a:moveTo>
                  <a:lnTo>
                    <a:pt x="2809" y="364"/>
                  </a:lnTo>
                  <a:moveTo>
                    <a:pt x="2763" y="386"/>
                  </a:moveTo>
                  <a:lnTo>
                    <a:pt x="2821" y="472"/>
                  </a:lnTo>
                  <a:moveTo>
                    <a:pt x="2854" y="136"/>
                  </a:moveTo>
                  <a:lnTo>
                    <a:pt x="2854" y="364"/>
                  </a:lnTo>
                  <a:moveTo>
                    <a:pt x="2912" y="33"/>
                  </a:moveTo>
                  <a:lnTo>
                    <a:pt x="2912" y="518"/>
                  </a:lnTo>
                  <a:lnTo>
                    <a:pt x="2854" y="448"/>
                  </a:lnTo>
                  <a:moveTo>
                    <a:pt x="2768" y="153"/>
                  </a:moveTo>
                  <a:lnTo>
                    <a:pt x="2763" y="364"/>
                  </a:lnTo>
                  <a:lnTo>
                    <a:pt x="2701" y="511"/>
                  </a:lnTo>
                  <a:moveTo>
                    <a:pt x="2974" y="216"/>
                  </a:moveTo>
                  <a:lnTo>
                    <a:pt x="3058" y="194"/>
                  </a:lnTo>
                  <a:moveTo>
                    <a:pt x="2974" y="460"/>
                  </a:moveTo>
                  <a:lnTo>
                    <a:pt x="3082" y="393"/>
                  </a:lnTo>
                  <a:moveTo>
                    <a:pt x="3058" y="45"/>
                  </a:moveTo>
                  <a:lnTo>
                    <a:pt x="2984" y="211"/>
                  </a:lnTo>
                  <a:moveTo>
                    <a:pt x="3075" y="160"/>
                  </a:moveTo>
                  <a:lnTo>
                    <a:pt x="2984" y="352"/>
                  </a:lnTo>
                  <a:moveTo>
                    <a:pt x="2974" y="364"/>
                  </a:moveTo>
                  <a:lnTo>
                    <a:pt x="3082" y="311"/>
                  </a:lnTo>
                  <a:moveTo>
                    <a:pt x="3104" y="57"/>
                  </a:moveTo>
                  <a:lnTo>
                    <a:pt x="3229" y="40"/>
                  </a:lnTo>
                  <a:moveTo>
                    <a:pt x="3236" y="28"/>
                  </a:moveTo>
                  <a:lnTo>
                    <a:pt x="3219" y="182"/>
                  </a:lnTo>
                  <a:moveTo>
                    <a:pt x="3099" y="199"/>
                  </a:moveTo>
                  <a:lnTo>
                    <a:pt x="3286" y="177"/>
                  </a:lnTo>
                  <a:moveTo>
                    <a:pt x="3116" y="120"/>
                  </a:moveTo>
                  <a:lnTo>
                    <a:pt x="3195" y="107"/>
                  </a:lnTo>
                  <a:moveTo>
                    <a:pt x="3174" y="199"/>
                  </a:moveTo>
                  <a:lnTo>
                    <a:pt x="3174" y="511"/>
                  </a:lnTo>
                  <a:lnTo>
                    <a:pt x="3121" y="460"/>
                  </a:lnTo>
                  <a:moveTo>
                    <a:pt x="3087" y="256"/>
                  </a:moveTo>
                  <a:lnTo>
                    <a:pt x="3133" y="302"/>
                  </a:lnTo>
                  <a:moveTo>
                    <a:pt x="3166" y="336"/>
                  </a:moveTo>
                  <a:lnTo>
                    <a:pt x="3075" y="427"/>
                  </a:lnTo>
                  <a:moveTo>
                    <a:pt x="3174" y="285"/>
                  </a:moveTo>
                  <a:lnTo>
                    <a:pt x="3257" y="439"/>
                  </a:lnTo>
                  <a:lnTo>
                    <a:pt x="3298" y="439"/>
                  </a:lnTo>
                  <a:moveTo>
                    <a:pt x="3257" y="256"/>
                  </a:moveTo>
                  <a:lnTo>
                    <a:pt x="3195" y="319"/>
                  </a:lnTo>
                  <a:moveTo>
                    <a:pt x="3497" y="23"/>
                  </a:moveTo>
                  <a:lnTo>
                    <a:pt x="3354" y="266"/>
                  </a:lnTo>
                  <a:moveTo>
                    <a:pt x="3440" y="124"/>
                  </a:moveTo>
                  <a:lnTo>
                    <a:pt x="3440" y="518"/>
                  </a:lnTo>
                  <a:moveTo>
                    <a:pt x="3536" y="23"/>
                  </a:moveTo>
                  <a:lnTo>
                    <a:pt x="3536" y="465"/>
                  </a:lnTo>
                  <a:lnTo>
                    <a:pt x="3560" y="489"/>
                  </a:lnTo>
                  <a:lnTo>
                    <a:pt x="3673" y="489"/>
                  </a:lnTo>
                  <a:lnTo>
                    <a:pt x="3661" y="357"/>
                  </a:lnTo>
                  <a:moveTo>
                    <a:pt x="3651" y="136"/>
                  </a:moveTo>
                  <a:lnTo>
                    <a:pt x="3478" y="331"/>
                  </a:lnTo>
                  <a:moveTo>
                    <a:pt x="3747" y="120"/>
                  </a:moveTo>
                  <a:lnTo>
                    <a:pt x="3855" y="103"/>
                  </a:lnTo>
                  <a:moveTo>
                    <a:pt x="3855" y="91"/>
                  </a:moveTo>
                  <a:lnTo>
                    <a:pt x="3843" y="216"/>
                  </a:lnTo>
                  <a:moveTo>
                    <a:pt x="3764" y="232"/>
                  </a:moveTo>
                  <a:lnTo>
                    <a:pt x="3855" y="216"/>
                  </a:lnTo>
                  <a:moveTo>
                    <a:pt x="3764" y="203"/>
                  </a:moveTo>
                  <a:lnTo>
                    <a:pt x="3764" y="439"/>
                  </a:lnTo>
                  <a:moveTo>
                    <a:pt x="3752" y="456"/>
                  </a:moveTo>
                  <a:lnTo>
                    <a:pt x="3855" y="340"/>
                  </a:lnTo>
                  <a:moveTo>
                    <a:pt x="3946" y="16"/>
                  </a:moveTo>
                  <a:lnTo>
                    <a:pt x="3910" y="165"/>
                  </a:lnTo>
                  <a:lnTo>
                    <a:pt x="3889" y="232"/>
                  </a:lnTo>
                  <a:lnTo>
                    <a:pt x="3855" y="307"/>
                  </a:lnTo>
                  <a:moveTo>
                    <a:pt x="3901" y="199"/>
                  </a:moveTo>
                  <a:lnTo>
                    <a:pt x="4037" y="182"/>
                  </a:lnTo>
                  <a:moveTo>
                    <a:pt x="3985" y="187"/>
                  </a:moveTo>
                  <a:lnTo>
                    <a:pt x="3956" y="336"/>
                  </a:lnTo>
                  <a:lnTo>
                    <a:pt x="3910" y="415"/>
                  </a:lnTo>
                  <a:lnTo>
                    <a:pt x="3860" y="472"/>
                  </a:lnTo>
                  <a:lnTo>
                    <a:pt x="3802" y="511"/>
                  </a:lnTo>
                  <a:moveTo>
                    <a:pt x="3889" y="266"/>
                  </a:moveTo>
                  <a:lnTo>
                    <a:pt x="3985" y="506"/>
                  </a:lnTo>
                  <a:lnTo>
                    <a:pt x="4047" y="506"/>
                  </a:lnTo>
                  <a:moveTo>
                    <a:pt x="4366" y="302"/>
                  </a:moveTo>
                  <a:lnTo>
                    <a:pt x="4263" y="319"/>
                  </a:lnTo>
                  <a:moveTo>
                    <a:pt x="4361" y="393"/>
                  </a:moveTo>
                  <a:lnTo>
                    <a:pt x="4371" y="290"/>
                  </a:lnTo>
                  <a:moveTo>
                    <a:pt x="4263" y="290"/>
                  </a:moveTo>
                  <a:lnTo>
                    <a:pt x="4263" y="443"/>
                  </a:lnTo>
                  <a:moveTo>
                    <a:pt x="4225" y="249"/>
                  </a:moveTo>
                  <a:lnTo>
                    <a:pt x="4417" y="223"/>
                  </a:lnTo>
                  <a:moveTo>
                    <a:pt x="4325" y="28"/>
                  </a:moveTo>
                  <a:lnTo>
                    <a:pt x="4325" y="232"/>
                  </a:lnTo>
                  <a:moveTo>
                    <a:pt x="4254" y="160"/>
                  </a:moveTo>
                  <a:lnTo>
                    <a:pt x="4383" y="141"/>
                  </a:lnTo>
                  <a:moveTo>
                    <a:pt x="4275" y="69"/>
                  </a:moveTo>
                  <a:lnTo>
                    <a:pt x="4234" y="203"/>
                  </a:lnTo>
                  <a:moveTo>
                    <a:pt x="4105" y="261"/>
                  </a:moveTo>
                  <a:lnTo>
                    <a:pt x="4184" y="240"/>
                  </a:lnTo>
                  <a:moveTo>
                    <a:pt x="4189" y="227"/>
                  </a:moveTo>
                  <a:lnTo>
                    <a:pt x="4155" y="311"/>
                  </a:lnTo>
                  <a:moveTo>
                    <a:pt x="4105" y="427"/>
                  </a:moveTo>
                  <a:lnTo>
                    <a:pt x="4150" y="427"/>
                  </a:lnTo>
                  <a:moveTo>
                    <a:pt x="4150" y="79"/>
                  </a:moveTo>
                  <a:lnTo>
                    <a:pt x="4184" y="141"/>
                  </a:lnTo>
                  <a:moveTo>
                    <a:pt x="4263" y="410"/>
                  </a:moveTo>
                  <a:lnTo>
                    <a:pt x="4378" y="393"/>
                  </a:lnTo>
                  <a:moveTo>
                    <a:pt x="4155" y="311"/>
                  </a:moveTo>
                  <a:lnTo>
                    <a:pt x="4179" y="357"/>
                  </a:lnTo>
                  <a:lnTo>
                    <a:pt x="4150" y="427"/>
                  </a:lnTo>
                  <a:lnTo>
                    <a:pt x="4371" y="501"/>
                  </a:lnTo>
                  <a:lnTo>
                    <a:pt x="4424" y="489"/>
                  </a:lnTo>
                  <a:moveTo>
                    <a:pt x="4525" y="62"/>
                  </a:moveTo>
                  <a:lnTo>
                    <a:pt x="4753" y="33"/>
                  </a:lnTo>
                  <a:moveTo>
                    <a:pt x="4798" y="232"/>
                  </a:moveTo>
                  <a:lnTo>
                    <a:pt x="4479" y="273"/>
                  </a:lnTo>
                  <a:moveTo>
                    <a:pt x="4554" y="120"/>
                  </a:moveTo>
                  <a:lnTo>
                    <a:pt x="4582" y="216"/>
                  </a:lnTo>
                  <a:moveTo>
                    <a:pt x="4690" y="227"/>
                  </a:moveTo>
                  <a:lnTo>
                    <a:pt x="4736" y="96"/>
                  </a:lnTo>
                  <a:moveTo>
                    <a:pt x="4645" y="52"/>
                  </a:moveTo>
                  <a:lnTo>
                    <a:pt x="4645" y="511"/>
                  </a:lnTo>
                  <a:moveTo>
                    <a:pt x="4990" y="182"/>
                  </a:moveTo>
                  <a:lnTo>
                    <a:pt x="5014" y="57"/>
                  </a:lnTo>
                  <a:moveTo>
                    <a:pt x="5122" y="170"/>
                  </a:moveTo>
                  <a:lnTo>
                    <a:pt x="4906" y="194"/>
                  </a:lnTo>
                  <a:moveTo>
                    <a:pt x="5031" y="249"/>
                  </a:moveTo>
                  <a:lnTo>
                    <a:pt x="4974" y="261"/>
                  </a:lnTo>
                  <a:moveTo>
                    <a:pt x="4974" y="340"/>
                  </a:moveTo>
                  <a:lnTo>
                    <a:pt x="5031" y="331"/>
                  </a:lnTo>
                  <a:moveTo>
                    <a:pt x="5053" y="182"/>
                  </a:moveTo>
                  <a:lnTo>
                    <a:pt x="5048" y="439"/>
                  </a:lnTo>
                  <a:moveTo>
                    <a:pt x="4974" y="187"/>
                  </a:moveTo>
                  <a:lnTo>
                    <a:pt x="4974" y="443"/>
                  </a:lnTo>
                  <a:moveTo>
                    <a:pt x="5110" y="489"/>
                  </a:moveTo>
                  <a:lnTo>
                    <a:pt x="5127" y="141"/>
                  </a:lnTo>
                  <a:moveTo>
                    <a:pt x="4911" y="456"/>
                  </a:moveTo>
                  <a:lnTo>
                    <a:pt x="5110" y="431"/>
                  </a:lnTo>
                  <a:moveTo>
                    <a:pt x="4906" y="148"/>
                  </a:moveTo>
                  <a:lnTo>
                    <a:pt x="4911" y="494"/>
                  </a:lnTo>
                  <a:moveTo>
                    <a:pt x="5161" y="45"/>
                  </a:moveTo>
                  <a:lnTo>
                    <a:pt x="4865" y="74"/>
                  </a:lnTo>
                  <a:moveTo>
                    <a:pt x="5509" y="57"/>
                  </a:moveTo>
                  <a:lnTo>
                    <a:pt x="5269" y="79"/>
                  </a:lnTo>
                  <a:moveTo>
                    <a:pt x="5269" y="465"/>
                  </a:moveTo>
                  <a:lnTo>
                    <a:pt x="5492" y="448"/>
                  </a:lnTo>
                  <a:moveTo>
                    <a:pt x="5509" y="33"/>
                  </a:moveTo>
                  <a:lnTo>
                    <a:pt x="5501" y="477"/>
                  </a:lnTo>
                  <a:lnTo>
                    <a:pt x="5501" y="494"/>
                  </a:lnTo>
                  <a:moveTo>
                    <a:pt x="5501" y="477"/>
                  </a:moveTo>
                  <a:lnTo>
                    <a:pt x="5492" y="448"/>
                  </a:lnTo>
                  <a:moveTo>
                    <a:pt x="5269" y="33"/>
                  </a:moveTo>
                  <a:lnTo>
                    <a:pt x="5269" y="482"/>
                  </a:lnTo>
                  <a:moveTo>
                    <a:pt x="5269" y="28"/>
                  </a:moveTo>
                  <a:lnTo>
                    <a:pt x="5269" y="506"/>
                  </a:lnTo>
                  <a:moveTo>
                    <a:pt x="5394" y="103"/>
                  </a:moveTo>
                  <a:lnTo>
                    <a:pt x="5305" y="232"/>
                  </a:lnTo>
                  <a:moveTo>
                    <a:pt x="5355" y="194"/>
                  </a:moveTo>
                  <a:lnTo>
                    <a:pt x="5468" y="311"/>
                  </a:lnTo>
                  <a:lnTo>
                    <a:pt x="5497" y="307"/>
                  </a:lnTo>
                  <a:moveTo>
                    <a:pt x="5372" y="307"/>
                  </a:moveTo>
                  <a:lnTo>
                    <a:pt x="5413" y="352"/>
                  </a:lnTo>
                  <a:moveTo>
                    <a:pt x="5355" y="369"/>
                  </a:moveTo>
                  <a:lnTo>
                    <a:pt x="5413" y="431"/>
                  </a:lnTo>
                  <a:moveTo>
                    <a:pt x="5360" y="160"/>
                  </a:moveTo>
                  <a:lnTo>
                    <a:pt x="5434" y="148"/>
                  </a:lnTo>
                  <a:moveTo>
                    <a:pt x="5360" y="273"/>
                  </a:moveTo>
                  <a:lnTo>
                    <a:pt x="5394" y="227"/>
                  </a:lnTo>
                  <a:lnTo>
                    <a:pt x="5451" y="124"/>
                  </a:lnTo>
                  <a:moveTo>
                    <a:pt x="5281" y="340"/>
                  </a:moveTo>
                  <a:lnTo>
                    <a:pt x="5360" y="273"/>
                  </a:lnTo>
                  <a:moveTo>
                    <a:pt x="5600" y="232"/>
                  </a:moveTo>
                  <a:lnTo>
                    <a:pt x="5929" y="187"/>
                  </a:lnTo>
                  <a:moveTo>
                    <a:pt x="5763" y="0"/>
                  </a:moveTo>
                  <a:lnTo>
                    <a:pt x="5763" y="518"/>
                  </a:lnTo>
                  <a:moveTo>
                    <a:pt x="6140" y="11"/>
                  </a:moveTo>
                  <a:lnTo>
                    <a:pt x="6116" y="398"/>
                  </a:lnTo>
                  <a:lnTo>
                    <a:pt x="6123" y="482"/>
                  </a:lnTo>
                  <a:lnTo>
                    <a:pt x="6150" y="511"/>
                  </a:lnTo>
                  <a:lnTo>
                    <a:pt x="6274" y="506"/>
                  </a:lnTo>
                  <a:lnTo>
                    <a:pt x="6258" y="364"/>
                  </a:lnTo>
                  <a:moveTo>
                    <a:pt x="5979" y="307"/>
                  </a:moveTo>
                  <a:lnTo>
                    <a:pt x="6298" y="24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88" name="path 11188"/>
            <p:cNvSpPr/>
            <p:nvPr/>
          </p:nvSpPr>
          <p:spPr>
            <a:xfrm>
              <a:off x="0" y="382523"/>
              <a:ext cx="4250435" cy="35051"/>
            </a:xfrm>
            <a:custGeom>
              <a:avLst/>
              <a:gdLst/>
              <a:ahLst/>
              <a:cxnLst/>
              <a:rect l="0" t="0" r="0" b="0"/>
              <a:pathLst>
                <a:path w="6693" h="55">
                  <a:moveTo>
                    <a:pt x="0" y="0"/>
                  </a:moveTo>
                  <a:lnTo>
                    <a:pt x="0" y="55"/>
                  </a:lnTo>
                  <a:lnTo>
                    <a:pt x="6693" y="0"/>
                  </a:lnTo>
                  <a:lnTo>
                    <a:pt x="0" y="0"/>
                  </a:lnTo>
                </a:path>
                <a:path w="6693" h="55">
                  <a:moveTo>
                    <a:pt x="0" y="55"/>
                  </a:moveTo>
                  <a:lnTo>
                    <a:pt x="6693" y="0"/>
                  </a:lnTo>
                  <a:lnTo>
                    <a:pt x="6693" y="55"/>
                  </a:lnTo>
                  <a:lnTo>
                    <a:pt x="0" y="55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90" name="path 11190"/>
            <p:cNvSpPr/>
            <p:nvPr/>
          </p:nvSpPr>
          <p:spPr>
            <a:xfrm>
              <a:off x="0" y="467105"/>
              <a:ext cx="4250435" cy="1523"/>
            </a:xfrm>
            <a:custGeom>
              <a:avLst/>
              <a:gdLst/>
              <a:ahLst/>
              <a:cxnLst/>
              <a:rect l="0" t="0" r="0" b="0"/>
              <a:pathLst>
                <a:path w="6693" h="2">
                  <a:moveTo>
                    <a:pt x="0" y="1"/>
                  </a:moveTo>
                  <a:lnTo>
                    <a:pt x="6693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32" name="group 532"/>
          <p:cNvGrpSpPr/>
          <p:nvPr/>
        </p:nvGrpSpPr>
        <p:grpSpPr>
          <a:xfrm rot="21600000">
            <a:off x="1424176" y="7457185"/>
            <a:ext cx="2048257" cy="890015"/>
            <a:chOff x="0" y="0"/>
            <a:chExt cx="2048257" cy="890015"/>
          </a:xfrm>
        </p:grpSpPr>
        <p:sp>
          <p:nvSpPr>
            <p:cNvPr id="11192" name="path 11192"/>
            <p:cNvSpPr/>
            <p:nvPr/>
          </p:nvSpPr>
          <p:spPr>
            <a:xfrm>
              <a:off x="0" y="6095"/>
              <a:ext cx="2000320" cy="883919"/>
            </a:xfrm>
            <a:custGeom>
              <a:avLst/>
              <a:gdLst/>
              <a:ahLst/>
              <a:cxnLst/>
              <a:rect l="0" t="0" r="0" b="0"/>
              <a:pathLst>
                <a:path w="3150" h="1391">
                  <a:moveTo>
                    <a:pt x="13" y="1261"/>
                  </a:moveTo>
                  <a:lnTo>
                    <a:pt x="25" y="1273"/>
                  </a:lnTo>
                  <a:lnTo>
                    <a:pt x="27" y="1278"/>
                  </a:lnTo>
                  <a:lnTo>
                    <a:pt x="22" y="1273"/>
                  </a:lnTo>
                  <a:moveTo>
                    <a:pt x="1" y="1309"/>
                  </a:moveTo>
                  <a:lnTo>
                    <a:pt x="6" y="1309"/>
                  </a:lnTo>
                  <a:lnTo>
                    <a:pt x="27" y="1304"/>
                  </a:lnTo>
                  <a:lnTo>
                    <a:pt x="25" y="1302"/>
                  </a:lnTo>
                  <a:lnTo>
                    <a:pt x="22" y="1371"/>
                  </a:lnTo>
                  <a:lnTo>
                    <a:pt x="42" y="1338"/>
                  </a:lnTo>
                  <a:moveTo>
                    <a:pt x="44" y="1253"/>
                  </a:moveTo>
                  <a:lnTo>
                    <a:pt x="46" y="1256"/>
                  </a:lnTo>
                  <a:lnTo>
                    <a:pt x="56" y="1270"/>
                  </a:lnTo>
                  <a:lnTo>
                    <a:pt x="56" y="1278"/>
                  </a:lnTo>
                  <a:moveTo>
                    <a:pt x="78" y="1244"/>
                  </a:moveTo>
                  <a:lnTo>
                    <a:pt x="78" y="1251"/>
                  </a:lnTo>
                  <a:lnTo>
                    <a:pt x="66" y="1287"/>
                  </a:lnTo>
                  <a:moveTo>
                    <a:pt x="44" y="1282"/>
                  </a:moveTo>
                  <a:lnTo>
                    <a:pt x="46" y="1290"/>
                  </a:lnTo>
                  <a:lnTo>
                    <a:pt x="46" y="1328"/>
                  </a:lnTo>
                  <a:lnTo>
                    <a:pt x="44" y="1321"/>
                  </a:lnTo>
                  <a:lnTo>
                    <a:pt x="80" y="1316"/>
                  </a:lnTo>
                  <a:lnTo>
                    <a:pt x="75" y="1316"/>
                  </a:lnTo>
                  <a:lnTo>
                    <a:pt x="80" y="1282"/>
                  </a:lnTo>
                  <a:lnTo>
                    <a:pt x="80" y="1285"/>
                  </a:lnTo>
                  <a:lnTo>
                    <a:pt x="46" y="1290"/>
                  </a:lnTo>
                  <a:moveTo>
                    <a:pt x="56" y="1323"/>
                  </a:moveTo>
                  <a:lnTo>
                    <a:pt x="54" y="1333"/>
                  </a:lnTo>
                  <a:lnTo>
                    <a:pt x="51" y="1347"/>
                  </a:lnTo>
                  <a:lnTo>
                    <a:pt x="46" y="1362"/>
                  </a:lnTo>
                  <a:lnTo>
                    <a:pt x="42" y="1369"/>
                  </a:lnTo>
                  <a:lnTo>
                    <a:pt x="32" y="1381"/>
                  </a:lnTo>
                  <a:lnTo>
                    <a:pt x="27" y="1388"/>
                  </a:lnTo>
                  <a:moveTo>
                    <a:pt x="66" y="1321"/>
                  </a:moveTo>
                  <a:lnTo>
                    <a:pt x="68" y="1330"/>
                  </a:lnTo>
                  <a:lnTo>
                    <a:pt x="66" y="1364"/>
                  </a:lnTo>
                  <a:lnTo>
                    <a:pt x="68" y="1373"/>
                  </a:lnTo>
                  <a:lnTo>
                    <a:pt x="70" y="1378"/>
                  </a:lnTo>
                  <a:lnTo>
                    <a:pt x="97" y="1378"/>
                  </a:lnTo>
                  <a:lnTo>
                    <a:pt x="94" y="1347"/>
                  </a:lnTo>
                  <a:moveTo>
                    <a:pt x="118" y="1261"/>
                  </a:moveTo>
                  <a:lnTo>
                    <a:pt x="123" y="1273"/>
                  </a:lnTo>
                  <a:lnTo>
                    <a:pt x="123" y="1350"/>
                  </a:lnTo>
                  <a:lnTo>
                    <a:pt x="121" y="1340"/>
                  </a:lnTo>
                  <a:lnTo>
                    <a:pt x="123" y="1338"/>
                  </a:lnTo>
                  <a:lnTo>
                    <a:pt x="138" y="1335"/>
                  </a:lnTo>
                  <a:lnTo>
                    <a:pt x="142" y="1345"/>
                  </a:lnTo>
                  <a:lnTo>
                    <a:pt x="145" y="1340"/>
                  </a:lnTo>
                  <a:lnTo>
                    <a:pt x="145" y="1266"/>
                  </a:lnTo>
                  <a:lnTo>
                    <a:pt x="147" y="1270"/>
                  </a:lnTo>
                  <a:lnTo>
                    <a:pt x="142" y="1270"/>
                  </a:lnTo>
                  <a:lnTo>
                    <a:pt x="123" y="1273"/>
                  </a:lnTo>
                  <a:moveTo>
                    <a:pt x="123" y="1304"/>
                  </a:moveTo>
                  <a:lnTo>
                    <a:pt x="138" y="1302"/>
                  </a:lnTo>
                  <a:lnTo>
                    <a:pt x="135" y="1302"/>
                  </a:lnTo>
                  <a:moveTo>
                    <a:pt x="162" y="1246"/>
                  </a:moveTo>
                  <a:lnTo>
                    <a:pt x="164" y="1261"/>
                  </a:lnTo>
                  <a:lnTo>
                    <a:pt x="164" y="1309"/>
                  </a:lnTo>
                  <a:lnTo>
                    <a:pt x="162" y="1326"/>
                  </a:lnTo>
                  <a:lnTo>
                    <a:pt x="157" y="1342"/>
                  </a:lnTo>
                  <a:lnTo>
                    <a:pt x="150" y="1359"/>
                  </a:lnTo>
                  <a:lnTo>
                    <a:pt x="142" y="1371"/>
                  </a:lnTo>
                  <a:lnTo>
                    <a:pt x="135" y="1381"/>
                  </a:lnTo>
                  <a:lnTo>
                    <a:pt x="133" y="1383"/>
                  </a:lnTo>
                  <a:moveTo>
                    <a:pt x="164" y="1323"/>
                  </a:moveTo>
                  <a:lnTo>
                    <a:pt x="166" y="1321"/>
                  </a:lnTo>
                  <a:lnTo>
                    <a:pt x="186" y="1318"/>
                  </a:lnTo>
                  <a:lnTo>
                    <a:pt x="181" y="1316"/>
                  </a:lnTo>
                  <a:lnTo>
                    <a:pt x="178" y="1321"/>
                  </a:lnTo>
                  <a:moveTo>
                    <a:pt x="166" y="1294"/>
                  </a:moveTo>
                  <a:lnTo>
                    <a:pt x="186" y="1290"/>
                  </a:lnTo>
                  <a:lnTo>
                    <a:pt x="183" y="1287"/>
                  </a:lnTo>
                  <a:lnTo>
                    <a:pt x="181" y="1290"/>
                  </a:lnTo>
                  <a:moveTo>
                    <a:pt x="166" y="1261"/>
                  </a:moveTo>
                  <a:lnTo>
                    <a:pt x="166" y="1258"/>
                  </a:lnTo>
                  <a:lnTo>
                    <a:pt x="198" y="1256"/>
                  </a:lnTo>
                  <a:lnTo>
                    <a:pt x="193" y="1251"/>
                  </a:lnTo>
                  <a:lnTo>
                    <a:pt x="193" y="1371"/>
                  </a:lnTo>
                  <a:lnTo>
                    <a:pt x="190" y="1386"/>
                  </a:lnTo>
                  <a:lnTo>
                    <a:pt x="176" y="1364"/>
                  </a:lnTo>
                  <a:moveTo>
                    <a:pt x="258" y="1323"/>
                  </a:moveTo>
                  <a:lnTo>
                    <a:pt x="262" y="1318"/>
                  </a:lnTo>
                  <a:lnTo>
                    <a:pt x="258" y="1311"/>
                  </a:lnTo>
                  <a:lnTo>
                    <a:pt x="253" y="1318"/>
                  </a:lnTo>
                  <a:lnTo>
                    <a:pt x="258" y="1323"/>
                  </a:lnTo>
                  <a:close/>
                  <a:moveTo>
                    <a:pt x="258" y="1390"/>
                  </a:moveTo>
                  <a:lnTo>
                    <a:pt x="262" y="1383"/>
                  </a:lnTo>
                  <a:lnTo>
                    <a:pt x="258" y="1378"/>
                  </a:lnTo>
                  <a:lnTo>
                    <a:pt x="253" y="1383"/>
                  </a:lnTo>
                  <a:lnTo>
                    <a:pt x="258" y="1390"/>
                  </a:lnTo>
                  <a:close/>
                  <a:moveTo>
                    <a:pt x="589" y="1270"/>
                  </a:moveTo>
                  <a:lnTo>
                    <a:pt x="596" y="1266"/>
                  </a:lnTo>
                  <a:lnTo>
                    <a:pt x="608" y="1249"/>
                  </a:lnTo>
                  <a:lnTo>
                    <a:pt x="608" y="1366"/>
                  </a:lnTo>
                  <a:moveTo>
                    <a:pt x="673" y="1338"/>
                  </a:moveTo>
                  <a:lnTo>
                    <a:pt x="680" y="1338"/>
                  </a:lnTo>
                  <a:lnTo>
                    <a:pt x="685" y="1340"/>
                  </a:lnTo>
                  <a:lnTo>
                    <a:pt x="690" y="1340"/>
                  </a:lnTo>
                  <a:lnTo>
                    <a:pt x="692" y="1342"/>
                  </a:lnTo>
                  <a:lnTo>
                    <a:pt x="694" y="1345"/>
                  </a:lnTo>
                  <a:lnTo>
                    <a:pt x="694" y="1350"/>
                  </a:lnTo>
                  <a:lnTo>
                    <a:pt x="692" y="1354"/>
                  </a:lnTo>
                  <a:lnTo>
                    <a:pt x="692" y="1357"/>
                  </a:lnTo>
                  <a:lnTo>
                    <a:pt x="690" y="1357"/>
                  </a:lnTo>
                  <a:lnTo>
                    <a:pt x="685" y="1357"/>
                  </a:lnTo>
                  <a:lnTo>
                    <a:pt x="685" y="1354"/>
                  </a:lnTo>
                  <a:lnTo>
                    <a:pt x="685" y="1347"/>
                  </a:lnTo>
                  <a:lnTo>
                    <a:pt x="682" y="1345"/>
                  </a:lnTo>
                  <a:lnTo>
                    <a:pt x="680" y="1340"/>
                  </a:lnTo>
                  <a:lnTo>
                    <a:pt x="675" y="1338"/>
                  </a:lnTo>
                  <a:lnTo>
                    <a:pt x="670" y="1338"/>
                  </a:lnTo>
                  <a:moveTo>
                    <a:pt x="694" y="1345"/>
                  </a:moveTo>
                  <a:lnTo>
                    <a:pt x="694" y="1352"/>
                  </a:lnTo>
                  <a:moveTo>
                    <a:pt x="692" y="1354"/>
                  </a:moveTo>
                  <a:lnTo>
                    <a:pt x="692" y="1342"/>
                  </a:lnTo>
                  <a:moveTo>
                    <a:pt x="690" y="1340"/>
                  </a:moveTo>
                  <a:lnTo>
                    <a:pt x="690" y="1357"/>
                  </a:lnTo>
                  <a:lnTo>
                    <a:pt x="690" y="1340"/>
                  </a:lnTo>
                  <a:close/>
                  <a:moveTo>
                    <a:pt x="687" y="1340"/>
                  </a:moveTo>
                  <a:lnTo>
                    <a:pt x="687" y="1357"/>
                  </a:lnTo>
                  <a:moveTo>
                    <a:pt x="685" y="1354"/>
                  </a:moveTo>
                  <a:lnTo>
                    <a:pt x="685" y="1340"/>
                  </a:lnTo>
                  <a:moveTo>
                    <a:pt x="682" y="1345"/>
                  </a:moveTo>
                  <a:lnTo>
                    <a:pt x="682" y="1340"/>
                  </a:lnTo>
                  <a:lnTo>
                    <a:pt x="682" y="1342"/>
                  </a:lnTo>
                  <a:moveTo>
                    <a:pt x="680" y="1338"/>
                  </a:moveTo>
                  <a:lnTo>
                    <a:pt x="680" y="1340"/>
                  </a:lnTo>
                  <a:moveTo>
                    <a:pt x="678" y="1340"/>
                  </a:moveTo>
                  <a:lnTo>
                    <a:pt x="678" y="1338"/>
                  </a:lnTo>
                  <a:moveTo>
                    <a:pt x="675" y="1338"/>
                  </a:moveTo>
                  <a:lnTo>
                    <a:pt x="680" y="1338"/>
                  </a:lnTo>
                  <a:moveTo>
                    <a:pt x="685" y="1340"/>
                  </a:moveTo>
                  <a:lnTo>
                    <a:pt x="678" y="1340"/>
                  </a:lnTo>
                  <a:moveTo>
                    <a:pt x="680" y="1340"/>
                  </a:moveTo>
                  <a:lnTo>
                    <a:pt x="690" y="1340"/>
                  </a:lnTo>
                  <a:lnTo>
                    <a:pt x="680" y="1340"/>
                  </a:lnTo>
                  <a:close/>
                  <a:moveTo>
                    <a:pt x="682" y="1342"/>
                  </a:moveTo>
                  <a:lnTo>
                    <a:pt x="692" y="1342"/>
                  </a:lnTo>
                  <a:moveTo>
                    <a:pt x="694" y="1345"/>
                  </a:moveTo>
                  <a:lnTo>
                    <a:pt x="682" y="1345"/>
                  </a:lnTo>
                  <a:moveTo>
                    <a:pt x="685" y="1347"/>
                  </a:moveTo>
                  <a:lnTo>
                    <a:pt x="694" y="1347"/>
                  </a:lnTo>
                  <a:moveTo>
                    <a:pt x="694" y="1350"/>
                  </a:moveTo>
                  <a:lnTo>
                    <a:pt x="685" y="1350"/>
                  </a:lnTo>
                  <a:moveTo>
                    <a:pt x="685" y="1352"/>
                  </a:moveTo>
                  <a:lnTo>
                    <a:pt x="694" y="1352"/>
                  </a:lnTo>
                  <a:moveTo>
                    <a:pt x="692" y="1354"/>
                  </a:moveTo>
                  <a:lnTo>
                    <a:pt x="685" y="1354"/>
                  </a:lnTo>
                  <a:moveTo>
                    <a:pt x="685" y="1357"/>
                  </a:moveTo>
                  <a:lnTo>
                    <a:pt x="692" y="1357"/>
                  </a:lnTo>
                  <a:moveTo>
                    <a:pt x="778" y="1282"/>
                  </a:moveTo>
                  <a:lnTo>
                    <a:pt x="865" y="1273"/>
                  </a:lnTo>
                  <a:lnTo>
                    <a:pt x="860" y="1270"/>
                  </a:lnTo>
                  <a:lnTo>
                    <a:pt x="850" y="1273"/>
                  </a:lnTo>
                  <a:moveTo>
                    <a:pt x="822" y="1232"/>
                  </a:moveTo>
                  <a:lnTo>
                    <a:pt x="822" y="1378"/>
                  </a:lnTo>
                  <a:lnTo>
                    <a:pt x="822" y="1371"/>
                  </a:lnTo>
                  <a:lnTo>
                    <a:pt x="822" y="1357"/>
                  </a:lnTo>
                  <a:moveTo>
                    <a:pt x="800" y="1340"/>
                  </a:moveTo>
                  <a:lnTo>
                    <a:pt x="843" y="1335"/>
                  </a:lnTo>
                  <a:lnTo>
                    <a:pt x="838" y="1333"/>
                  </a:lnTo>
                  <a:lnTo>
                    <a:pt x="831" y="1338"/>
                  </a:lnTo>
                  <a:moveTo>
                    <a:pt x="819" y="1280"/>
                  </a:moveTo>
                  <a:lnTo>
                    <a:pt x="810" y="1299"/>
                  </a:lnTo>
                  <a:lnTo>
                    <a:pt x="800" y="1316"/>
                  </a:lnTo>
                  <a:lnTo>
                    <a:pt x="790" y="1330"/>
                  </a:lnTo>
                  <a:lnTo>
                    <a:pt x="778" y="1342"/>
                  </a:lnTo>
                  <a:lnTo>
                    <a:pt x="769" y="1352"/>
                  </a:lnTo>
                  <a:moveTo>
                    <a:pt x="826" y="1280"/>
                  </a:moveTo>
                  <a:lnTo>
                    <a:pt x="853" y="1340"/>
                  </a:lnTo>
                  <a:lnTo>
                    <a:pt x="872" y="1338"/>
                  </a:lnTo>
                  <a:lnTo>
                    <a:pt x="853" y="1338"/>
                  </a:lnTo>
                  <a:lnTo>
                    <a:pt x="848" y="1330"/>
                  </a:lnTo>
                  <a:moveTo>
                    <a:pt x="891" y="1237"/>
                  </a:moveTo>
                  <a:lnTo>
                    <a:pt x="894" y="1251"/>
                  </a:lnTo>
                  <a:lnTo>
                    <a:pt x="896" y="1371"/>
                  </a:lnTo>
                  <a:lnTo>
                    <a:pt x="894" y="1359"/>
                  </a:lnTo>
                  <a:lnTo>
                    <a:pt x="956" y="1359"/>
                  </a:lnTo>
                  <a:lnTo>
                    <a:pt x="951" y="1357"/>
                  </a:lnTo>
                  <a:lnTo>
                    <a:pt x="944" y="1359"/>
                  </a:lnTo>
                  <a:moveTo>
                    <a:pt x="894" y="1251"/>
                  </a:moveTo>
                  <a:lnTo>
                    <a:pt x="968" y="1246"/>
                  </a:lnTo>
                  <a:lnTo>
                    <a:pt x="966" y="1242"/>
                  </a:lnTo>
                  <a:lnTo>
                    <a:pt x="963" y="1251"/>
                  </a:lnTo>
                  <a:lnTo>
                    <a:pt x="961" y="1357"/>
                  </a:lnTo>
                  <a:lnTo>
                    <a:pt x="961" y="1369"/>
                  </a:lnTo>
                  <a:lnTo>
                    <a:pt x="956" y="1359"/>
                  </a:lnTo>
                  <a:moveTo>
                    <a:pt x="922" y="1253"/>
                  </a:moveTo>
                  <a:lnTo>
                    <a:pt x="922" y="1258"/>
                  </a:lnTo>
                  <a:lnTo>
                    <a:pt x="915" y="1278"/>
                  </a:lnTo>
                  <a:lnTo>
                    <a:pt x="906" y="1290"/>
                  </a:lnTo>
                  <a:lnTo>
                    <a:pt x="901" y="1297"/>
                  </a:lnTo>
                  <a:moveTo>
                    <a:pt x="918" y="1270"/>
                  </a:moveTo>
                  <a:lnTo>
                    <a:pt x="922" y="1273"/>
                  </a:lnTo>
                  <a:lnTo>
                    <a:pt x="946" y="1268"/>
                  </a:lnTo>
                  <a:lnTo>
                    <a:pt x="944" y="1266"/>
                  </a:lnTo>
                  <a:lnTo>
                    <a:pt x="932" y="1287"/>
                  </a:lnTo>
                  <a:lnTo>
                    <a:pt x="925" y="1299"/>
                  </a:lnTo>
                  <a:lnTo>
                    <a:pt x="915" y="1309"/>
                  </a:lnTo>
                  <a:lnTo>
                    <a:pt x="908" y="1316"/>
                  </a:lnTo>
                  <a:lnTo>
                    <a:pt x="901" y="1321"/>
                  </a:lnTo>
                  <a:moveTo>
                    <a:pt x="918" y="1282"/>
                  </a:moveTo>
                  <a:lnTo>
                    <a:pt x="920" y="1282"/>
                  </a:lnTo>
                  <a:lnTo>
                    <a:pt x="946" y="1313"/>
                  </a:lnTo>
                  <a:lnTo>
                    <a:pt x="956" y="1313"/>
                  </a:lnTo>
                  <a:lnTo>
                    <a:pt x="946" y="1311"/>
                  </a:lnTo>
                  <a:lnTo>
                    <a:pt x="942" y="1309"/>
                  </a:lnTo>
                  <a:moveTo>
                    <a:pt x="922" y="1311"/>
                  </a:moveTo>
                  <a:lnTo>
                    <a:pt x="930" y="1321"/>
                  </a:lnTo>
                  <a:lnTo>
                    <a:pt x="934" y="1326"/>
                  </a:lnTo>
                  <a:moveTo>
                    <a:pt x="918" y="1333"/>
                  </a:moveTo>
                  <a:lnTo>
                    <a:pt x="930" y="1340"/>
                  </a:lnTo>
                  <a:lnTo>
                    <a:pt x="934" y="1345"/>
                  </a:lnTo>
                  <a:moveTo>
                    <a:pt x="1018" y="1234"/>
                  </a:moveTo>
                  <a:lnTo>
                    <a:pt x="1021" y="1246"/>
                  </a:lnTo>
                  <a:lnTo>
                    <a:pt x="1023" y="1256"/>
                  </a:lnTo>
                  <a:lnTo>
                    <a:pt x="1023" y="1270"/>
                  </a:lnTo>
                  <a:lnTo>
                    <a:pt x="1021" y="1280"/>
                  </a:lnTo>
                  <a:lnTo>
                    <a:pt x="1021" y="1294"/>
                  </a:lnTo>
                  <a:lnTo>
                    <a:pt x="1018" y="1304"/>
                  </a:lnTo>
                  <a:lnTo>
                    <a:pt x="1018" y="1313"/>
                  </a:lnTo>
                  <a:lnTo>
                    <a:pt x="1016" y="1323"/>
                  </a:lnTo>
                  <a:lnTo>
                    <a:pt x="1014" y="1333"/>
                  </a:lnTo>
                  <a:lnTo>
                    <a:pt x="1011" y="1342"/>
                  </a:lnTo>
                  <a:lnTo>
                    <a:pt x="1004" y="1352"/>
                  </a:lnTo>
                  <a:lnTo>
                    <a:pt x="1002" y="1359"/>
                  </a:lnTo>
                  <a:lnTo>
                    <a:pt x="997" y="1366"/>
                  </a:lnTo>
                  <a:lnTo>
                    <a:pt x="994" y="1369"/>
                  </a:lnTo>
                  <a:lnTo>
                    <a:pt x="990" y="1376"/>
                  </a:lnTo>
                  <a:moveTo>
                    <a:pt x="1028" y="1290"/>
                  </a:moveTo>
                  <a:lnTo>
                    <a:pt x="1030" y="1294"/>
                  </a:lnTo>
                  <a:lnTo>
                    <a:pt x="1071" y="1366"/>
                  </a:lnTo>
                  <a:lnTo>
                    <a:pt x="1074" y="1366"/>
                  </a:lnTo>
                  <a:lnTo>
                    <a:pt x="1093" y="1364"/>
                  </a:lnTo>
                  <a:lnTo>
                    <a:pt x="1071" y="1364"/>
                  </a:lnTo>
                  <a:lnTo>
                    <a:pt x="1062" y="1350"/>
                  </a:lnTo>
                  <a:moveTo>
                    <a:pt x="1023" y="1251"/>
                  </a:moveTo>
                  <a:lnTo>
                    <a:pt x="1069" y="1242"/>
                  </a:lnTo>
                  <a:lnTo>
                    <a:pt x="1066" y="1239"/>
                  </a:lnTo>
                  <a:lnTo>
                    <a:pt x="1066" y="1246"/>
                  </a:lnTo>
                  <a:lnTo>
                    <a:pt x="1062" y="1285"/>
                  </a:lnTo>
                  <a:lnTo>
                    <a:pt x="1066" y="1282"/>
                  </a:lnTo>
                  <a:lnTo>
                    <a:pt x="1021" y="1290"/>
                  </a:lnTo>
                  <a:moveTo>
                    <a:pt x="1162" y="1232"/>
                  </a:moveTo>
                  <a:lnTo>
                    <a:pt x="1162" y="1242"/>
                  </a:lnTo>
                  <a:lnTo>
                    <a:pt x="1165" y="1362"/>
                  </a:lnTo>
                  <a:lnTo>
                    <a:pt x="1165" y="1364"/>
                  </a:lnTo>
                  <a:lnTo>
                    <a:pt x="1162" y="1378"/>
                  </a:lnTo>
                  <a:lnTo>
                    <a:pt x="1155" y="1369"/>
                  </a:lnTo>
                  <a:lnTo>
                    <a:pt x="1155" y="1366"/>
                  </a:lnTo>
                  <a:lnTo>
                    <a:pt x="1146" y="1354"/>
                  </a:lnTo>
                  <a:lnTo>
                    <a:pt x="1162" y="1373"/>
                  </a:lnTo>
                  <a:moveTo>
                    <a:pt x="1131" y="1299"/>
                  </a:moveTo>
                  <a:lnTo>
                    <a:pt x="1138" y="1318"/>
                  </a:lnTo>
                  <a:lnTo>
                    <a:pt x="1141" y="1328"/>
                  </a:lnTo>
                  <a:moveTo>
                    <a:pt x="1105" y="1292"/>
                  </a:moveTo>
                  <a:lnTo>
                    <a:pt x="1196" y="1280"/>
                  </a:lnTo>
                  <a:lnTo>
                    <a:pt x="1191" y="1278"/>
                  </a:lnTo>
                  <a:lnTo>
                    <a:pt x="1184" y="1280"/>
                  </a:lnTo>
                  <a:moveTo>
                    <a:pt x="1218" y="1246"/>
                  </a:moveTo>
                  <a:lnTo>
                    <a:pt x="1220" y="1256"/>
                  </a:lnTo>
                  <a:lnTo>
                    <a:pt x="1220" y="1371"/>
                  </a:lnTo>
                  <a:lnTo>
                    <a:pt x="1218" y="1364"/>
                  </a:lnTo>
                  <a:lnTo>
                    <a:pt x="1220" y="1347"/>
                  </a:lnTo>
                  <a:moveTo>
                    <a:pt x="1220" y="1256"/>
                  </a:moveTo>
                  <a:lnTo>
                    <a:pt x="1244" y="1251"/>
                  </a:lnTo>
                  <a:lnTo>
                    <a:pt x="1242" y="1251"/>
                  </a:lnTo>
                  <a:lnTo>
                    <a:pt x="1232" y="1278"/>
                  </a:lnTo>
                  <a:lnTo>
                    <a:pt x="1232" y="1280"/>
                  </a:lnTo>
                  <a:lnTo>
                    <a:pt x="1234" y="1282"/>
                  </a:lnTo>
                  <a:lnTo>
                    <a:pt x="1237" y="1290"/>
                  </a:lnTo>
                  <a:lnTo>
                    <a:pt x="1237" y="1304"/>
                  </a:lnTo>
                  <a:lnTo>
                    <a:pt x="1234" y="1311"/>
                  </a:lnTo>
                  <a:lnTo>
                    <a:pt x="1234" y="1313"/>
                  </a:lnTo>
                  <a:lnTo>
                    <a:pt x="1232" y="1313"/>
                  </a:lnTo>
                  <a:lnTo>
                    <a:pt x="1225" y="1306"/>
                  </a:lnTo>
                  <a:moveTo>
                    <a:pt x="1266" y="1234"/>
                  </a:moveTo>
                  <a:lnTo>
                    <a:pt x="1266" y="1242"/>
                  </a:lnTo>
                  <a:lnTo>
                    <a:pt x="1258" y="1266"/>
                  </a:lnTo>
                  <a:lnTo>
                    <a:pt x="1251" y="1282"/>
                  </a:lnTo>
                  <a:lnTo>
                    <a:pt x="1246" y="1297"/>
                  </a:lnTo>
                  <a:lnTo>
                    <a:pt x="1242" y="1306"/>
                  </a:lnTo>
                  <a:moveTo>
                    <a:pt x="1263" y="1251"/>
                  </a:moveTo>
                  <a:lnTo>
                    <a:pt x="1290" y="1297"/>
                  </a:lnTo>
                  <a:lnTo>
                    <a:pt x="1302" y="1297"/>
                  </a:lnTo>
                  <a:lnTo>
                    <a:pt x="1290" y="1294"/>
                  </a:lnTo>
                  <a:lnTo>
                    <a:pt x="1285" y="1287"/>
                  </a:lnTo>
                  <a:moveTo>
                    <a:pt x="1254" y="1297"/>
                  </a:moveTo>
                  <a:lnTo>
                    <a:pt x="1278" y="1292"/>
                  </a:lnTo>
                  <a:moveTo>
                    <a:pt x="1266" y="1294"/>
                  </a:moveTo>
                  <a:lnTo>
                    <a:pt x="1266" y="1362"/>
                  </a:lnTo>
                  <a:lnTo>
                    <a:pt x="1263" y="1369"/>
                  </a:lnTo>
                  <a:lnTo>
                    <a:pt x="1263" y="1373"/>
                  </a:lnTo>
                  <a:lnTo>
                    <a:pt x="1251" y="1357"/>
                  </a:lnTo>
                  <a:lnTo>
                    <a:pt x="1263" y="1369"/>
                  </a:lnTo>
                  <a:moveTo>
                    <a:pt x="1242" y="1318"/>
                  </a:moveTo>
                  <a:lnTo>
                    <a:pt x="1290" y="1313"/>
                  </a:lnTo>
                  <a:lnTo>
                    <a:pt x="1285" y="1311"/>
                  </a:lnTo>
                  <a:lnTo>
                    <a:pt x="1278" y="1313"/>
                  </a:lnTo>
                  <a:moveTo>
                    <a:pt x="1249" y="1330"/>
                  </a:moveTo>
                  <a:lnTo>
                    <a:pt x="1249" y="1335"/>
                  </a:lnTo>
                  <a:lnTo>
                    <a:pt x="1242" y="1347"/>
                  </a:lnTo>
                  <a:lnTo>
                    <a:pt x="1234" y="1357"/>
                  </a:lnTo>
                  <a:lnTo>
                    <a:pt x="1230" y="1362"/>
                  </a:lnTo>
                  <a:moveTo>
                    <a:pt x="1275" y="1330"/>
                  </a:moveTo>
                  <a:lnTo>
                    <a:pt x="1287" y="1342"/>
                  </a:lnTo>
                  <a:lnTo>
                    <a:pt x="1290" y="1350"/>
                  </a:lnTo>
                  <a:lnTo>
                    <a:pt x="1292" y="1359"/>
                  </a:lnTo>
                  <a:moveTo>
                    <a:pt x="1333" y="1251"/>
                  </a:moveTo>
                  <a:lnTo>
                    <a:pt x="1340" y="1261"/>
                  </a:lnTo>
                  <a:lnTo>
                    <a:pt x="1345" y="1266"/>
                  </a:lnTo>
                  <a:lnTo>
                    <a:pt x="1345" y="1273"/>
                  </a:lnTo>
                  <a:moveTo>
                    <a:pt x="1321" y="1290"/>
                  </a:moveTo>
                  <a:lnTo>
                    <a:pt x="1326" y="1294"/>
                  </a:lnTo>
                  <a:lnTo>
                    <a:pt x="1330" y="1302"/>
                  </a:lnTo>
                  <a:lnTo>
                    <a:pt x="1333" y="1306"/>
                  </a:lnTo>
                  <a:lnTo>
                    <a:pt x="1333" y="1311"/>
                  </a:lnTo>
                  <a:moveTo>
                    <a:pt x="1323" y="1359"/>
                  </a:moveTo>
                  <a:lnTo>
                    <a:pt x="1333" y="1371"/>
                  </a:lnTo>
                  <a:lnTo>
                    <a:pt x="1352" y="1290"/>
                  </a:lnTo>
                  <a:moveTo>
                    <a:pt x="1374" y="1237"/>
                  </a:moveTo>
                  <a:lnTo>
                    <a:pt x="1378" y="1246"/>
                  </a:lnTo>
                  <a:lnTo>
                    <a:pt x="1381" y="1253"/>
                  </a:lnTo>
                  <a:lnTo>
                    <a:pt x="1383" y="1258"/>
                  </a:lnTo>
                  <a:lnTo>
                    <a:pt x="1383" y="1266"/>
                  </a:lnTo>
                  <a:moveTo>
                    <a:pt x="1359" y="1280"/>
                  </a:moveTo>
                  <a:lnTo>
                    <a:pt x="1400" y="1275"/>
                  </a:lnTo>
                  <a:lnTo>
                    <a:pt x="1410" y="1273"/>
                  </a:lnTo>
                  <a:lnTo>
                    <a:pt x="1407" y="1273"/>
                  </a:lnTo>
                  <a:lnTo>
                    <a:pt x="1402" y="1275"/>
                  </a:lnTo>
                  <a:moveTo>
                    <a:pt x="1359" y="1321"/>
                  </a:moveTo>
                  <a:lnTo>
                    <a:pt x="1395" y="1316"/>
                  </a:lnTo>
                  <a:lnTo>
                    <a:pt x="1405" y="1313"/>
                  </a:lnTo>
                  <a:lnTo>
                    <a:pt x="1400" y="1313"/>
                  </a:lnTo>
                  <a:moveTo>
                    <a:pt x="1381" y="1278"/>
                  </a:moveTo>
                  <a:lnTo>
                    <a:pt x="1381" y="1366"/>
                  </a:lnTo>
                  <a:moveTo>
                    <a:pt x="1350" y="1369"/>
                  </a:moveTo>
                  <a:lnTo>
                    <a:pt x="1419" y="1364"/>
                  </a:lnTo>
                  <a:lnTo>
                    <a:pt x="1417" y="1362"/>
                  </a:lnTo>
                  <a:lnTo>
                    <a:pt x="1410" y="1366"/>
                  </a:lnTo>
                  <a:moveTo>
                    <a:pt x="1441" y="1249"/>
                  </a:moveTo>
                  <a:lnTo>
                    <a:pt x="1443" y="1261"/>
                  </a:lnTo>
                  <a:lnTo>
                    <a:pt x="1443" y="1338"/>
                  </a:lnTo>
                  <a:lnTo>
                    <a:pt x="1443" y="1328"/>
                  </a:lnTo>
                  <a:lnTo>
                    <a:pt x="1458" y="1323"/>
                  </a:lnTo>
                  <a:lnTo>
                    <a:pt x="1465" y="1335"/>
                  </a:lnTo>
                  <a:lnTo>
                    <a:pt x="1465" y="1253"/>
                  </a:lnTo>
                  <a:lnTo>
                    <a:pt x="1467" y="1258"/>
                  </a:lnTo>
                  <a:lnTo>
                    <a:pt x="1465" y="1258"/>
                  </a:lnTo>
                  <a:lnTo>
                    <a:pt x="1443" y="1261"/>
                  </a:lnTo>
                  <a:moveTo>
                    <a:pt x="1446" y="1292"/>
                  </a:moveTo>
                  <a:lnTo>
                    <a:pt x="1458" y="1290"/>
                  </a:lnTo>
                  <a:moveTo>
                    <a:pt x="1484" y="1237"/>
                  </a:moveTo>
                  <a:lnTo>
                    <a:pt x="1486" y="1249"/>
                  </a:lnTo>
                  <a:lnTo>
                    <a:pt x="1486" y="1275"/>
                  </a:lnTo>
                  <a:lnTo>
                    <a:pt x="1484" y="1297"/>
                  </a:lnTo>
                  <a:lnTo>
                    <a:pt x="1482" y="1313"/>
                  </a:lnTo>
                  <a:lnTo>
                    <a:pt x="1477" y="1330"/>
                  </a:lnTo>
                  <a:lnTo>
                    <a:pt x="1470" y="1347"/>
                  </a:lnTo>
                  <a:lnTo>
                    <a:pt x="1465" y="1362"/>
                  </a:lnTo>
                  <a:lnTo>
                    <a:pt x="1455" y="1369"/>
                  </a:lnTo>
                  <a:lnTo>
                    <a:pt x="1453" y="1371"/>
                  </a:lnTo>
                  <a:moveTo>
                    <a:pt x="1484" y="1311"/>
                  </a:moveTo>
                  <a:lnTo>
                    <a:pt x="1486" y="1311"/>
                  </a:lnTo>
                  <a:lnTo>
                    <a:pt x="1506" y="1306"/>
                  </a:lnTo>
                  <a:lnTo>
                    <a:pt x="1503" y="1306"/>
                  </a:lnTo>
                  <a:lnTo>
                    <a:pt x="1498" y="1309"/>
                  </a:lnTo>
                  <a:moveTo>
                    <a:pt x="1486" y="1282"/>
                  </a:moveTo>
                  <a:lnTo>
                    <a:pt x="1489" y="1282"/>
                  </a:lnTo>
                  <a:lnTo>
                    <a:pt x="1508" y="1278"/>
                  </a:lnTo>
                  <a:lnTo>
                    <a:pt x="1501" y="1278"/>
                  </a:lnTo>
                  <a:moveTo>
                    <a:pt x="1486" y="1249"/>
                  </a:moveTo>
                  <a:lnTo>
                    <a:pt x="1520" y="1244"/>
                  </a:lnTo>
                  <a:lnTo>
                    <a:pt x="1513" y="1239"/>
                  </a:lnTo>
                  <a:lnTo>
                    <a:pt x="1513" y="1362"/>
                  </a:lnTo>
                  <a:lnTo>
                    <a:pt x="1510" y="1373"/>
                  </a:lnTo>
                  <a:lnTo>
                    <a:pt x="1496" y="1352"/>
                  </a:lnTo>
                  <a:moveTo>
                    <a:pt x="1573" y="1242"/>
                  </a:moveTo>
                  <a:lnTo>
                    <a:pt x="1573" y="1246"/>
                  </a:lnTo>
                  <a:lnTo>
                    <a:pt x="1566" y="1268"/>
                  </a:lnTo>
                  <a:lnTo>
                    <a:pt x="1558" y="1282"/>
                  </a:lnTo>
                  <a:lnTo>
                    <a:pt x="1551" y="1299"/>
                  </a:lnTo>
                  <a:lnTo>
                    <a:pt x="1544" y="1311"/>
                  </a:lnTo>
                  <a:moveTo>
                    <a:pt x="1566" y="1278"/>
                  </a:moveTo>
                  <a:lnTo>
                    <a:pt x="1568" y="1280"/>
                  </a:lnTo>
                  <a:lnTo>
                    <a:pt x="1587" y="1275"/>
                  </a:lnTo>
                  <a:lnTo>
                    <a:pt x="1590" y="1273"/>
                  </a:lnTo>
                  <a:lnTo>
                    <a:pt x="1587" y="1275"/>
                  </a:lnTo>
                  <a:lnTo>
                    <a:pt x="1580" y="1302"/>
                  </a:lnTo>
                  <a:lnTo>
                    <a:pt x="1573" y="1318"/>
                  </a:lnTo>
                  <a:lnTo>
                    <a:pt x="1566" y="1333"/>
                  </a:lnTo>
                  <a:lnTo>
                    <a:pt x="1558" y="1345"/>
                  </a:lnTo>
                  <a:lnTo>
                    <a:pt x="1556" y="1345"/>
                  </a:lnTo>
                  <a:lnTo>
                    <a:pt x="1546" y="1357"/>
                  </a:lnTo>
                  <a:lnTo>
                    <a:pt x="1544" y="1362"/>
                  </a:lnTo>
                  <a:moveTo>
                    <a:pt x="1558" y="1287"/>
                  </a:moveTo>
                  <a:lnTo>
                    <a:pt x="1566" y="1297"/>
                  </a:lnTo>
                  <a:lnTo>
                    <a:pt x="1570" y="1304"/>
                  </a:lnTo>
                  <a:lnTo>
                    <a:pt x="1570" y="1311"/>
                  </a:lnTo>
                  <a:moveTo>
                    <a:pt x="1602" y="1232"/>
                  </a:moveTo>
                  <a:lnTo>
                    <a:pt x="1604" y="1242"/>
                  </a:lnTo>
                  <a:lnTo>
                    <a:pt x="1604" y="1237"/>
                  </a:lnTo>
                  <a:lnTo>
                    <a:pt x="1602" y="1378"/>
                  </a:lnTo>
                  <a:lnTo>
                    <a:pt x="1602" y="1354"/>
                  </a:lnTo>
                  <a:moveTo>
                    <a:pt x="1604" y="1282"/>
                  </a:moveTo>
                  <a:lnTo>
                    <a:pt x="1618" y="1292"/>
                  </a:lnTo>
                  <a:lnTo>
                    <a:pt x="1635" y="1306"/>
                  </a:lnTo>
                  <a:lnTo>
                    <a:pt x="1635" y="1311"/>
                  </a:lnTo>
                  <a:moveTo>
                    <a:pt x="1674" y="1239"/>
                  </a:moveTo>
                  <a:lnTo>
                    <a:pt x="1676" y="1244"/>
                  </a:lnTo>
                  <a:lnTo>
                    <a:pt x="1676" y="1330"/>
                  </a:lnTo>
                  <a:moveTo>
                    <a:pt x="1654" y="1292"/>
                  </a:moveTo>
                  <a:lnTo>
                    <a:pt x="1690" y="1285"/>
                  </a:lnTo>
                  <a:moveTo>
                    <a:pt x="1654" y="1345"/>
                  </a:moveTo>
                  <a:lnTo>
                    <a:pt x="1657" y="1345"/>
                  </a:lnTo>
                  <a:lnTo>
                    <a:pt x="1693" y="1318"/>
                  </a:lnTo>
                  <a:moveTo>
                    <a:pt x="1710" y="1239"/>
                  </a:moveTo>
                  <a:lnTo>
                    <a:pt x="1710" y="1249"/>
                  </a:lnTo>
                  <a:lnTo>
                    <a:pt x="1705" y="1273"/>
                  </a:lnTo>
                  <a:lnTo>
                    <a:pt x="1698" y="1292"/>
                  </a:lnTo>
                  <a:lnTo>
                    <a:pt x="1690" y="1309"/>
                  </a:lnTo>
                  <a:moveTo>
                    <a:pt x="1705" y="1278"/>
                  </a:moveTo>
                  <a:lnTo>
                    <a:pt x="1710" y="1280"/>
                  </a:lnTo>
                  <a:lnTo>
                    <a:pt x="1743" y="1270"/>
                  </a:lnTo>
                  <a:lnTo>
                    <a:pt x="1741" y="1266"/>
                  </a:lnTo>
                  <a:lnTo>
                    <a:pt x="1738" y="1278"/>
                  </a:lnTo>
                  <a:lnTo>
                    <a:pt x="1738" y="1280"/>
                  </a:lnTo>
                  <a:lnTo>
                    <a:pt x="1736" y="1311"/>
                  </a:lnTo>
                  <a:lnTo>
                    <a:pt x="1736" y="1313"/>
                  </a:lnTo>
                  <a:lnTo>
                    <a:pt x="1734" y="1326"/>
                  </a:lnTo>
                  <a:lnTo>
                    <a:pt x="1731" y="1342"/>
                  </a:lnTo>
                  <a:lnTo>
                    <a:pt x="1731" y="1357"/>
                  </a:lnTo>
                  <a:lnTo>
                    <a:pt x="1729" y="1366"/>
                  </a:lnTo>
                  <a:lnTo>
                    <a:pt x="1724" y="1369"/>
                  </a:lnTo>
                  <a:lnTo>
                    <a:pt x="1710" y="1350"/>
                  </a:lnTo>
                  <a:lnTo>
                    <a:pt x="1726" y="1369"/>
                  </a:lnTo>
                  <a:moveTo>
                    <a:pt x="1705" y="1297"/>
                  </a:moveTo>
                  <a:lnTo>
                    <a:pt x="1717" y="1306"/>
                  </a:lnTo>
                  <a:lnTo>
                    <a:pt x="1719" y="1311"/>
                  </a:lnTo>
                  <a:moveTo>
                    <a:pt x="1690" y="1342"/>
                  </a:moveTo>
                  <a:lnTo>
                    <a:pt x="1695" y="1340"/>
                  </a:lnTo>
                  <a:lnTo>
                    <a:pt x="1724" y="1321"/>
                  </a:lnTo>
                  <a:moveTo>
                    <a:pt x="1777" y="1251"/>
                  </a:moveTo>
                  <a:lnTo>
                    <a:pt x="1777" y="1256"/>
                  </a:lnTo>
                  <a:lnTo>
                    <a:pt x="1774" y="1354"/>
                  </a:lnTo>
                  <a:lnTo>
                    <a:pt x="1772" y="1357"/>
                  </a:lnTo>
                  <a:lnTo>
                    <a:pt x="1806" y="1311"/>
                  </a:lnTo>
                  <a:moveTo>
                    <a:pt x="1798" y="1253"/>
                  </a:moveTo>
                  <a:lnTo>
                    <a:pt x="1806" y="1270"/>
                  </a:lnTo>
                  <a:lnTo>
                    <a:pt x="1808" y="1278"/>
                  </a:lnTo>
                  <a:lnTo>
                    <a:pt x="1808" y="1285"/>
                  </a:lnTo>
                  <a:lnTo>
                    <a:pt x="1806" y="1268"/>
                  </a:lnTo>
                  <a:moveTo>
                    <a:pt x="1839" y="1239"/>
                  </a:moveTo>
                  <a:lnTo>
                    <a:pt x="1839" y="1251"/>
                  </a:lnTo>
                  <a:lnTo>
                    <a:pt x="1837" y="1268"/>
                  </a:lnTo>
                  <a:lnTo>
                    <a:pt x="1834" y="1285"/>
                  </a:lnTo>
                  <a:lnTo>
                    <a:pt x="1834" y="1287"/>
                  </a:lnTo>
                  <a:lnTo>
                    <a:pt x="1832" y="1297"/>
                  </a:lnTo>
                  <a:lnTo>
                    <a:pt x="1830" y="1311"/>
                  </a:lnTo>
                  <a:lnTo>
                    <a:pt x="1825" y="1321"/>
                  </a:lnTo>
                  <a:lnTo>
                    <a:pt x="1822" y="1330"/>
                  </a:lnTo>
                  <a:lnTo>
                    <a:pt x="1818" y="1338"/>
                  </a:lnTo>
                  <a:lnTo>
                    <a:pt x="1815" y="1342"/>
                  </a:lnTo>
                  <a:lnTo>
                    <a:pt x="1808" y="1350"/>
                  </a:lnTo>
                  <a:lnTo>
                    <a:pt x="1803" y="1357"/>
                  </a:lnTo>
                  <a:lnTo>
                    <a:pt x="1798" y="1362"/>
                  </a:lnTo>
                  <a:lnTo>
                    <a:pt x="1794" y="1366"/>
                  </a:lnTo>
                  <a:lnTo>
                    <a:pt x="1789" y="1371"/>
                  </a:lnTo>
                  <a:moveTo>
                    <a:pt x="1846" y="1362"/>
                  </a:moveTo>
                  <a:lnTo>
                    <a:pt x="1842" y="1350"/>
                  </a:lnTo>
                  <a:lnTo>
                    <a:pt x="1827" y="1326"/>
                  </a:lnTo>
                  <a:moveTo>
                    <a:pt x="1892" y="1256"/>
                  </a:moveTo>
                  <a:lnTo>
                    <a:pt x="1899" y="1268"/>
                  </a:lnTo>
                  <a:lnTo>
                    <a:pt x="1902" y="1273"/>
                  </a:lnTo>
                  <a:lnTo>
                    <a:pt x="1904" y="1282"/>
                  </a:lnTo>
                  <a:moveTo>
                    <a:pt x="1942" y="1249"/>
                  </a:moveTo>
                  <a:lnTo>
                    <a:pt x="1942" y="1256"/>
                  </a:lnTo>
                  <a:lnTo>
                    <a:pt x="1923" y="1290"/>
                  </a:lnTo>
                  <a:moveTo>
                    <a:pt x="1918" y="1234"/>
                  </a:moveTo>
                  <a:lnTo>
                    <a:pt x="1921" y="1242"/>
                  </a:lnTo>
                  <a:lnTo>
                    <a:pt x="1918" y="1239"/>
                  </a:lnTo>
                  <a:lnTo>
                    <a:pt x="1918" y="1373"/>
                  </a:lnTo>
                  <a:lnTo>
                    <a:pt x="1918" y="1366"/>
                  </a:lnTo>
                  <a:lnTo>
                    <a:pt x="1918" y="1359"/>
                  </a:lnTo>
                  <a:moveTo>
                    <a:pt x="1911" y="1297"/>
                  </a:moveTo>
                  <a:lnTo>
                    <a:pt x="1906" y="1311"/>
                  </a:lnTo>
                  <a:lnTo>
                    <a:pt x="1899" y="1326"/>
                  </a:lnTo>
                  <a:lnTo>
                    <a:pt x="1890" y="1338"/>
                  </a:lnTo>
                  <a:lnTo>
                    <a:pt x="1882" y="1345"/>
                  </a:lnTo>
                  <a:lnTo>
                    <a:pt x="1878" y="1352"/>
                  </a:lnTo>
                  <a:lnTo>
                    <a:pt x="1873" y="1357"/>
                  </a:lnTo>
                  <a:moveTo>
                    <a:pt x="1880" y="1299"/>
                  </a:moveTo>
                  <a:lnTo>
                    <a:pt x="1957" y="1290"/>
                  </a:lnTo>
                  <a:lnTo>
                    <a:pt x="1954" y="1290"/>
                  </a:lnTo>
                  <a:lnTo>
                    <a:pt x="1945" y="1292"/>
                  </a:lnTo>
                  <a:moveTo>
                    <a:pt x="1923" y="1294"/>
                  </a:moveTo>
                  <a:lnTo>
                    <a:pt x="1947" y="1345"/>
                  </a:lnTo>
                  <a:lnTo>
                    <a:pt x="1964" y="1347"/>
                  </a:lnTo>
                  <a:lnTo>
                    <a:pt x="1950" y="1345"/>
                  </a:lnTo>
                  <a:lnTo>
                    <a:pt x="1945" y="1338"/>
                  </a:lnTo>
                  <a:moveTo>
                    <a:pt x="2019" y="1275"/>
                  </a:moveTo>
                  <a:lnTo>
                    <a:pt x="2019" y="1268"/>
                  </a:lnTo>
                  <a:lnTo>
                    <a:pt x="2007" y="1249"/>
                  </a:lnTo>
                  <a:moveTo>
                    <a:pt x="2036" y="1313"/>
                  </a:moveTo>
                  <a:lnTo>
                    <a:pt x="2041" y="1321"/>
                  </a:lnTo>
                  <a:lnTo>
                    <a:pt x="2046" y="1330"/>
                  </a:lnTo>
                  <a:lnTo>
                    <a:pt x="2046" y="1335"/>
                  </a:lnTo>
                  <a:moveTo>
                    <a:pt x="2038" y="1354"/>
                  </a:moveTo>
                  <a:lnTo>
                    <a:pt x="2053" y="1373"/>
                  </a:lnTo>
                  <a:moveTo>
                    <a:pt x="2043" y="1232"/>
                  </a:moveTo>
                  <a:lnTo>
                    <a:pt x="2043" y="1239"/>
                  </a:lnTo>
                  <a:lnTo>
                    <a:pt x="2038" y="1261"/>
                  </a:lnTo>
                  <a:lnTo>
                    <a:pt x="2036" y="1275"/>
                  </a:lnTo>
                  <a:lnTo>
                    <a:pt x="2031" y="1292"/>
                  </a:lnTo>
                  <a:lnTo>
                    <a:pt x="2029" y="1311"/>
                  </a:lnTo>
                  <a:lnTo>
                    <a:pt x="2024" y="1323"/>
                  </a:lnTo>
                  <a:lnTo>
                    <a:pt x="2019" y="1335"/>
                  </a:lnTo>
                  <a:lnTo>
                    <a:pt x="2012" y="1347"/>
                  </a:lnTo>
                  <a:lnTo>
                    <a:pt x="2005" y="1359"/>
                  </a:lnTo>
                  <a:lnTo>
                    <a:pt x="1998" y="1369"/>
                  </a:lnTo>
                  <a:lnTo>
                    <a:pt x="1990" y="1376"/>
                  </a:lnTo>
                  <a:lnTo>
                    <a:pt x="1986" y="1378"/>
                  </a:lnTo>
                  <a:moveTo>
                    <a:pt x="2036" y="1352"/>
                  </a:moveTo>
                  <a:lnTo>
                    <a:pt x="2050" y="1373"/>
                  </a:lnTo>
                  <a:lnTo>
                    <a:pt x="2053" y="1376"/>
                  </a:lnTo>
                  <a:lnTo>
                    <a:pt x="2060" y="1357"/>
                  </a:lnTo>
                  <a:lnTo>
                    <a:pt x="2062" y="1338"/>
                  </a:lnTo>
                  <a:lnTo>
                    <a:pt x="2067" y="1313"/>
                  </a:lnTo>
                  <a:lnTo>
                    <a:pt x="2070" y="1290"/>
                  </a:lnTo>
                  <a:lnTo>
                    <a:pt x="2072" y="1278"/>
                  </a:lnTo>
                  <a:lnTo>
                    <a:pt x="2072" y="1280"/>
                  </a:lnTo>
                  <a:lnTo>
                    <a:pt x="1995" y="1294"/>
                  </a:lnTo>
                  <a:moveTo>
                    <a:pt x="2118" y="1234"/>
                  </a:moveTo>
                  <a:lnTo>
                    <a:pt x="2127" y="1251"/>
                  </a:lnTo>
                  <a:lnTo>
                    <a:pt x="2127" y="1263"/>
                  </a:lnTo>
                  <a:lnTo>
                    <a:pt x="2125" y="1249"/>
                  </a:lnTo>
                  <a:moveTo>
                    <a:pt x="2154" y="1232"/>
                  </a:moveTo>
                  <a:lnTo>
                    <a:pt x="2158" y="1237"/>
                  </a:lnTo>
                  <a:lnTo>
                    <a:pt x="2156" y="1237"/>
                  </a:lnTo>
                  <a:lnTo>
                    <a:pt x="2144" y="1268"/>
                  </a:lnTo>
                  <a:moveTo>
                    <a:pt x="2106" y="1258"/>
                  </a:moveTo>
                  <a:lnTo>
                    <a:pt x="2110" y="1270"/>
                  </a:lnTo>
                  <a:lnTo>
                    <a:pt x="2113" y="1290"/>
                  </a:lnTo>
                  <a:lnTo>
                    <a:pt x="2113" y="1321"/>
                  </a:lnTo>
                  <a:lnTo>
                    <a:pt x="2110" y="1313"/>
                  </a:lnTo>
                  <a:lnTo>
                    <a:pt x="2170" y="1309"/>
                  </a:lnTo>
                  <a:lnTo>
                    <a:pt x="2163" y="1306"/>
                  </a:lnTo>
                  <a:lnTo>
                    <a:pt x="2168" y="1266"/>
                  </a:lnTo>
                  <a:lnTo>
                    <a:pt x="2170" y="1263"/>
                  </a:lnTo>
                  <a:lnTo>
                    <a:pt x="2168" y="1263"/>
                  </a:lnTo>
                  <a:lnTo>
                    <a:pt x="2168" y="1266"/>
                  </a:lnTo>
                  <a:lnTo>
                    <a:pt x="2113" y="1273"/>
                  </a:lnTo>
                  <a:moveTo>
                    <a:pt x="2122" y="1294"/>
                  </a:moveTo>
                  <a:lnTo>
                    <a:pt x="2156" y="1287"/>
                  </a:lnTo>
                  <a:moveTo>
                    <a:pt x="2137" y="1270"/>
                  </a:moveTo>
                  <a:lnTo>
                    <a:pt x="2139" y="1338"/>
                  </a:lnTo>
                  <a:lnTo>
                    <a:pt x="2139" y="1378"/>
                  </a:lnTo>
                  <a:lnTo>
                    <a:pt x="2137" y="1369"/>
                  </a:lnTo>
                  <a:lnTo>
                    <a:pt x="2139" y="1352"/>
                  </a:lnTo>
                  <a:moveTo>
                    <a:pt x="2091" y="1340"/>
                  </a:moveTo>
                  <a:lnTo>
                    <a:pt x="2187" y="1330"/>
                  </a:lnTo>
                  <a:lnTo>
                    <a:pt x="2182" y="1328"/>
                  </a:lnTo>
                  <a:lnTo>
                    <a:pt x="2175" y="1330"/>
                  </a:lnTo>
                  <a:moveTo>
                    <a:pt x="2230" y="1232"/>
                  </a:moveTo>
                  <a:lnTo>
                    <a:pt x="2230" y="1239"/>
                  </a:lnTo>
                  <a:lnTo>
                    <a:pt x="2223" y="1258"/>
                  </a:lnTo>
                  <a:lnTo>
                    <a:pt x="2216" y="1270"/>
                  </a:lnTo>
                  <a:lnTo>
                    <a:pt x="2206" y="1292"/>
                  </a:lnTo>
                  <a:lnTo>
                    <a:pt x="2197" y="1306"/>
                  </a:lnTo>
                  <a:moveTo>
                    <a:pt x="2218" y="1268"/>
                  </a:moveTo>
                  <a:lnTo>
                    <a:pt x="2218" y="1378"/>
                  </a:lnTo>
                  <a:lnTo>
                    <a:pt x="2218" y="1369"/>
                  </a:lnTo>
                  <a:lnTo>
                    <a:pt x="2218" y="1359"/>
                  </a:lnTo>
                  <a:moveTo>
                    <a:pt x="2254" y="1234"/>
                  </a:moveTo>
                  <a:lnTo>
                    <a:pt x="2262" y="1251"/>
                  </a:lnTo>
                  <a:lnTo>
                    <a:pt x="2264" y="1263"/>
                  </a:lnTo>
                  <a:lnTo>
                    <a:pt x="2262" y="1253"/>
                  </a:lnTo>
                  <a:moveTo>
                    <a:pt x="2235" y="1280"/>
                  </a:moveTo>
                  <a:lnTo>
                    <a:pt x="2290" y="1270"/>
                  </a:lnTo>
                  <a:moveTo>
                    <a:pt x="2242" y="1292"/>
                  </a:moveTo>
                  <a:lnTo>
                    <a:pt x="2247" y="1304"/>
                  </a:lnTo>
                  <a:lnTo>
                    <a:pt x="2250" y="1316"/>
                  </a:lnTo>
                  <a:lnTo>
                    <a:pt x="2252" y="1328"/>
                  </a:lnTo>
                  <a:lnTo>
                    <a:pt x="2254" y="1335"/>
                  </a:lnTo>
                  <a:lnTo>
                    <a:pt x="2254" y="1326"/>
                  </a:lnTo>
                  <a:lnTo>
                    <a:pt x="2250" y="1316"/>
                  </a:lnTo>
                  <a:moveTo>
                    <a:pt x="2276" y="1280"/>
                  </a:moveTo>
                  <a:lnTo>
                    <a:pt x="2276" y="1292"/>
                  </a:lnTo>
                  <a:lnTo>
                    <a:pt x="2271" y="1318"/>
                  </a:lnTo>
                  <a:lnTo>
                    <a:pt x="2269" y="1338"/>
                  </a:lnTo>
                  <a:lnTo>
                    <a:pt x="2264" y="1357"/>
                  </a:lnTo>
                  <a:moveTo>
                    <a:pt x="2230" y="1362"/>
                  </a:moveTo>
                  <a:lnTo>
                    <a:pt x="2286" y="1357"/>
                  </a:lnTo>
                  <a:lnTo>
                    <a:pt x="2300" y="1354"/>
                  </a:lnTo>
                  <a:moveTo>
                    <a:pt x="2343" y="1345"/>
                  </a:moveTo>
                  <a:lnTo>
                    <a:pt x="2343" y="1342"/>
                  </a:lnTo>
                  <a:moveTo>
                    <a:pt x="2334" y="1335"/>
                  </a:moveTo>
                  <a:lnTo>
                    <a:pt x="2329" y="1338"/>
                  </a:lnTo>
                  <a:lnTo>
                    <a:pt x="2326" y="1345"/>
                  </a:lnTo>
                  <a:lnTo>
                    <a:pt x="2329" y="1352"/>
                  </a:lnTo>
                  <a:lnTo>
                    <a:pt x="2334" y="1354"/>
                  </a:lnTo>
                  <a:lnTo>
                    <a:pt x="2338" y="1352"/>
                  </a:lnTo>
                  <a:lnTo>
                    <a:pt x="2341" y="1345"/>
                  </a:lnTo>
                  <a:lnTo>
                    <a:pt x="2338" y="1338"/>
                  </a:lnTo>
                  <a:lnTo>
                    <a:pt x="2334" y="1335"/>
                  </a:lnTo>
                  <a:close/>
                  <a:moveTo>
                    <a:pt x="452" y="6"/>
                  </a:moveTo>
                  <a:lnTo>
                    <a:pt x="908" y="1"/>
                  </a:lnTo>
                  <a:lnTo>
                    <a:pt x="908" y="178"/>
                  </a:lnTo>
                  <a:lnTo>
                    <a:pt x="452" y="183"/>
                  </a:lnTo>
                  <a:lnTo>
                    <a:pt x="452" y="6"/>
                  </a:lnTo>
                  <a:close/>
                  <a:moveTo>
                    <a:pt x="1021" y="73"/>
                  </a:moveTo>
                  <a:lnTo>
                    <a:pt x="1014" y="118"/>
                  </a:lnTo>
                  <a:moveTo>
                    <a:pt x="980" y="78"/>
                  </a:moveTo>
                  <a:lnTo>
                    <a:pt x="980" y="118"/>
                  </a:lnTo>
                  <a:moveTo>
                    <a:pt x="999" y="39"/>
                  </a:moveTo>
                  <a:lnTo>
                    <a:pt x="999" y="150"/>
                  </a:lnTo>
                  <a:moveTo>
                    <a:pt x="963" y="70"/>
                  </a:moveTo>
                  <a:lnTo>
                    <a:pt x="1033" y="61"/>
                  </a:lnTo>
                  <a:moveTo>
                    <a:pt x="1021" y="30"/>
                  </a:moveTo>
                  <a:lnTo>
                    <a:pt x="999" y="39"/>
                  </a:lnTo>
                  <a:lnTo>
                    <a:pt x="970" y="44"/>
                  </a:lnTo>
                  <a:moveTo>
                    <a:pt x="956" y="99"/>
                  </a:moveTo>
                  <a:lnTo>
                    <a:pt x="1040" y="92"/>
                  </a:lnTo>
                  <a:moveTo>
                    <a:pt x="961" y="130"/>
                  </a:moveTo>
                  <a:lnTo>
                    <a:pt x="1038" y="123"/>
                  </a:lnTo>
                  <a:moveTo>
                    <a:pt x="1028" y="145"/>
                  </a:moveTo>
                  <a:lnTo>
                    <a:pt x="970" y="152"/>
                  </a:lnTo>
                  <a:moveTo>
                    <a:pt x="1107" y="157"/>
                  </a:moveTo>
                  <a:lnTo>
                    <a:pt x="1107" y="27"/>
                  </a:lnTo>
                  <a:moveTo>
                    <a:pt x="1131" y="78"/>
                  </a:moveTo>
                  <a:lnTo>
                    <a:pt x="1083" y="85"/>
                  </a:lnTo>
                  <a:moveTo>
                    <a:pt x="1057" y="58"/>
                  </a:moveTo>
                  <a:lnTo>
                    <a:pt x="1057" y="113"/>
                  </a:lnTo>
                  <a:moveTo>
                    <a:pt x="1057" y="106"/>
                  </a:moveTo>
                  <a:lnTo>
                    <a:pt x="1081" y="102"/>
                  </a:lnTo>
                  <a:moveTo>
                    <a:pt x="1078" y="102"/>
                  </a:moveTo>
                  <a:lnTo>
                    <a:pt x="1078" y="61"/>
                  </a:lnTo>
                  <a:moveTo>
                    <a:pt x="1078" y="66"/>
                  </a:moveTo>
                  <a:lnTo>
                    <a:pt x="1057" y="70"/>
                  </a:lnTo>
                  <a:moveTo>
                    <a:pt x="1172" y="80"/>
                  </a:moveTo>
                  <a:lnTo>
                    <a:pt x="1179" y="92"/>
                  </a:lnTo>
                  <a:moveTo>
                    <a:pt x="1155" y="73"/>
                  </a:moveTo>
                  <a:lnTo>
                    <a:pt x="1184" y="66"/>
                  </a:lnTo>
                  <a:moveTo>
                    <a:pt x="1172" y="70"/>
                  </a:moveTo>
                  <a:lnTo>
                    <a:pt x="1153" y="130"/>
                  </a:lnTo>
                  <a:moveTo>
                    <a:pt x="1172" y="30"/>
                  </a:moveTo>
                  <a:lnTo>
                    <a:pt x="1172" y="157"/>
                  </a:lnTo>
                  <a:moveTo>
                    <a:pt x="1201" y="30"/>
                  </a:moveTo>
                  <a:lnTo>
                    <a:pt x="1208" y="49"/>
                  </a:lnTo>
                  <a:moveTo>
                    <a:pt x="1189" y="49"/>
                  </a:moveTo>
                  <a:lnTo>
                    <a:pt x="1186" y="78"/>
                  </a:lnTo>
                  <a:moveTo>
                    <a:pt x="1189" y="58"/>
                  </a:moveTo>
                  <a:lnTo>
                    <a:pt x="1232" y="53"/>
                  </a:lnTo>
                  <a:moveTo>
                    <a:pt x="1232" y="51"/>
                  </a:moveTo>
                  <a:lnTo>
                    <a:pt x="1225" y="68"/>
                  </a:lnTo>
                  <a:moveTo>
                    <a:pt x="1198" y="68"/>
                  </a:moveTo>
                  <a:lnTo>
                    <a:pt x="1186" y="97"/>
                  </a:lnTo>
                  <a:moveTo>
                    <a:pt x="1213" y="70"/>
                  </a:moveTo>
                  <a:lnTo>
                    <a:pt x="1225" y="85"/>
                  </a:lnTo>
                  <a:moveTo>
                    <a:pt x="1206" y="80"/>
                  </a:moveTo>
                  <a:lnTo>
                    <a:pt x="1194" y="104"/>
                  </a:lnTo>
                  <a:lnTo>
                    <a:pt x="1174" y="126"/>
                  </a:lnTo>
                  <a:moveTo>
                    <a:pt x="1203" y="90"/>
                  </a:moveTo>
                  <a:lnTo>
                    <a:pt x="1225" y="121"/>
                  </a:lnTo>
                  <a:moveTo>
                    <a:pt x="1194" y="126"/>
                  </a:moveTo>
                  <a:lnTo>
                    <a:pt x="1215" y="123"/>
                  </a:lnTo>
                  <a:moveTo>
                    <a:pt x="1215" y="121"/>
                  </a:moveTo>
                  <a:lnTo>
                    <a:pt x="1213" y="150"/>
                  </a:lnTo>
                  <a:moveTo>
                    <a:pt x="1215" y="150"/>
                  </a:moveTo>
                  <a:lnTo>
                    <a:pt x="1194" y="154"/>
                  </a:lnTo>
                  <a:moveTo>
                    <a:pt x="1225" y="121"/>
                  </a:moveTo>
                  <a:lnTo>
                    <a:pt x="1234" y="121"/>
                  </a:lnTo>
                  <a:moveTo>
                    <a:pt x="1194" y="118"/>
                  </a:moveTo>
                  <a:lnTo>
                    <a:pt x="1194" y="159"/>
                  </a:lnTo>
                  <a:moveTo>
                    <a:pt x="1273" y="37"/>
                  </a:moveTo>
                  <a:lnTo>
                    <a:pt x="1263" y="75"/>
                  </a:lnTo>
                  <a:lnTo>
                    <a:pt x="1263" y="118"/>
                  </a:lnTo>
                  <a:lnTo>
                    <a:pt x="1273" y="157"/>
                  </a:lnTo>
                  <a:moveTo>
                    <a:pt x="1333" y="32"/>
                  </a:moveTo>
                  <a:lnTo>
                    <a:pt x="1316" y="68"/>
                  </a:lnTo>
                  <a:lnTo>
                    <a:pt x="1292" y="106"/>
                  </a:lnTo>
                  <a:moveTo>
                    <a:pt x="1328" y="44"/>
                  </a:moveTo>
                  <a:lnTo>
                    <a:pt x="1366" y="97"/>
                  </a:lnTo>
                  <a:moveTo>
                    <a:pt x="1326" y="68"/>
                  </a:moveTo>
                  <a:lnTo>
                    <a:pt x="1335" y="85"/>
                  </a:lnTo>
                  <a:moveTo>
                    <a:pt x="1347" y="87"/>
                  </a:moveTo>
                  <a:lnTo>
                    <a:pt x="1335" y="121"/>
                  </a:lnTo>
                  <a:moveTo>
                    <a:pt x="1352" y="116"/>
                  </a:moveTo>
                  <a:lnTo>
                    <a:pt x="1347" y="150"/>
                  </a:lnTo>
                  <a:moveTo>
                    <a:pt x="1316" y="118"/>
                  </a:moveTo>
                  <a:lnTo>
                    <a:pt x="1316" y="162"/>
                  </a:lnTo>
                  <a:moveTo>
                    <a:pt x="1316" y="154"/>
                  </a:moveTo>
                  <a:lnTo>
                    <a:pt x="1350" y="152"/>
                  </a:lnTo>
                  <a:moveTo>
                    <a:pt x="1316" y="126"/>
                  </a:moveTo>
                  <a:lnTo>
                    <a:pt x="1350" y="123"/>
                  </a:lnTo>
                  <a:moveTo>
                    <a:pt x="1311" y="97"/>
                  </a:moveTo>
                  <a:lnTo>
                    <a:pt x="1347" y="90"/>
                  </a:lnTo>
                  <a:moveTo>
                    <a:pt x="1366" y="97"/>
                  </a:moveTo>
                  <a:lnTo>
                    <a:pt x="1374" y="97"/>
                  </a:lnTo>
                  <a:moveTo>
                    <a:pt x="1438" y="27"/>
                  </a:moveTo>
                  <a:lnTo>
                    <a:pt x="1405" y="92"/>
                  </a:lnTo>
                  <a:moveTo>
                    <a:pt x="1400" y="92"/>
                  </a:moveTo>
                  <a:lnTo>
                    <a:pt x="1460" y="85"/>
                  </a:lnTo>
                  <a:moveTo>
                    <a:pt x="1455" y="154"/>
                  </a:moveTo>
                  <a:lnTo>
                    <a:pt x="1412" y="157"/>
                  </a:lnTo>
                  <a:moveTo>
                    <a:pt x="1458" y="106"/>
                  </a:moveTo>
                  <a:lnTo>
                    <a:pt x="1453" y="154"/>
                  </a:lnTo>
                  <a:moveTo>
                    <a:pt x="1412" y="113"/>
                  </a:moveTo>
                  <a:lnTo>
                    <a:pt x="1455" y="111"/>
                  </a:lnTo>
                  <a:moveTo>
                    <a:pt x="1446" y="58"/>
                  </a:moveTo>
                  <a:lnTo>
                    <a:pt x="1470" y="102"/>
                  </a:lnTo>
                  <a:moveTo>
                    <a:pt x="1412" y="104"/>
                  </a:moveTo>
                  <a:lnTo>
                    <a:pt x="1412" y="162"/>
                  </a:lnTo>
                  <a:moveTo>
                    <a:pt x="1498" y="145"/>
                  </a:moveTo>
                  <a:lnTo>
                    <a:pt x="1515" y="73"/>
                  </a:lnTo>
                  <a:moveTo>
                    <a:pt x="1491" y="130"/>
                  </a:moveTo>
                  <a:lnTo>
                    <a:pt x="1498" y="142"/>
                  </a:lnTo>
                  <a:moveTo>
                    <a:pt x="1496" y="34"/>
                  </a:moveTo>
                  <a:lnTo>
                    <a:pt x="1508" y="53"/>
                  </a:lnTo>
                  <a:moveTo>
                    <a:pt x="1484" y="73"/>
                  </a:moveTo>
                  <a:lnTo>
                    <a:pt x="1498" y="90"/>
                  </a:lnTo>
                  <a:moveTo>
                    <a:pt x="1534" y="25"/>
                  </a:moveTo>
                  <a:lnTo>
                    <a:pt x="1542" y="39"/>
                  </a:lnTo>
                  <a:moveTo>
                    <a:pt x="1520" y="53"/>
                  </a:moveTo>
                  <a:lnTo>
                    <a:pt x="1566" y="46"/>
                  </a:lnTo>
                  <a:moveTo>
                    <a:pt x="1546" y="51"/>
                  </a:moveTo>
                  <a:lnTo>
                    <a:pt x="1546" y="85"/>
                  </a:lnTo>
                  <a:moveTo>
                    <a:pt x="1534" y="85"/>
                  </a:moveTo>
                  <a:lnTo>
                    <a:pt x="1534" y="51"/>
                  </a:lnTo>
                  <a:moveTo>
                    <a:pt x="1527" y="63"/>
                  </a:moveTo>
                  <a:lnTo>
                    <a:pt x="1515" y="85"/>
                  </a:lnTo>
                  <a:moveTo>
                    <a:pt x="1554" y="61"/>
                  </a:moveTo>
                  <a:lnTo>
                    <a:pt x="1563" y="75"/>
                  </a:lnTo>
                  <a:moveTo>
                    <a:pt x="1522" y="92"/>
                  </a:moveTo>
                  <a:lnTo>
                    <a:pt x="1554" y="90"/>
                  </a:lnTo>
                  <a:moveTo>
                    <a:pt x="1556" y="85"/>
                  </a:moveTo>
                  <a:lnTo>
                    <a:pt x="1554" y="104"/>
                  </a:lnTo>
                  <a:lnTo>
                    <a:pt x="1527" y="109"/>
                  </a:lnTo>
                  <a:moveTo>
                    <a:pt x="1527" y="102"/>
                  </a:moveTo>
                  <a:lnTo>
                    <a:pt x="1525" y="123"/>
                  </a:lnTo>
                  <a:moveTo>
                    <a:pt x="1522" y="123"/>
                  </a:moveTo>
                  <a:lnTo>
                    <a:pt x="1556" y="118"/>
                  </a:lnTo>
                  <a:moveTo>
                    <a:pt x="1558" y="113"/>
                  </a:moveTo>
                  <a:lnTo>
                    <a:pt x="1546" y="162"/>
                  </a:lnTo>
                  <a:lnTo>
                    <a:pt x="1534" y="142"/>
                  </a:lnTo>
                  <a:moveTo>
                    <a:pt x="1587" y="126"/>
                  </a:moveTo>
                  <a:lnTo>
                    <a:pt x="1666" y="121"/>
                  </a:lnTo>
                  <a:moveTo>
                    <a:pt x="1662" y="51"/>
                  </a:moveTo>
                  <a:lnTo>
                    <a:pt x="1592" y="53"/>
                  </a:lnTo>
                  <a:moveTo>
                    <a:pt x="1616" y="61"/>
                  </a:moveTo>
                  <a:lnTo>
                    <a:pt x="1616" y="27"/>
                  </a:lnTo>
                  <a:moveTo>
                    <a:pt x="1640" y="27"/>
                  </a:moveTo>
                  <a:lnTo>
                    <a:pt x="1633" y="63"/>
                  </a:lnTo>
                  <a:moveTo>
                    <a:pt x="1602" y="68"/>
                  </a:moveTo>
                  <a:lnTo>
                    <a:pt x="1602" y="109"/>
                  </a:lnTo>
                  <a:moveTo>
                    <a:pt x="1602" y="106"/>
                  </a:moveTo>
                  <a:lnTo>
                    <a:pt x="1647" y="104"/>
                  </a:lnTo>
                  <a:moveTo>
                    <a:pt x="1645" y="104"/>
                  </a:moveTo>
                  <a:lnTo>
                    <a:pt x="1647" y="63"/>
                  </a:lnTo>
                  <a:moveTo>
                    <a:pt x="1647" y="68"/>
                  </a:moveTo>
                  <a:lnTo>
                    <a:pt x="1602" y="70"/>
                  </a:lnTo>
                  <a:moveTo>
                    <a:pt x="1602" y="90"/>
                  </a:moveTo>
                  <a:lnTo>
                    <a:pt x="1640" y="85"/>
                  </a:lnTo>
                  <a:moveTo>
                    <a:pt x="1626" y="106"/>
                  </a:moveTo>
                  <a:lnTo>
                    <a:pt x="1626" y="159"/>
                  </a:lnTo>
                  <a:moveTo>
                    <a:pt x="1683" y="140"/>
                  </a:moveTo>
                  <a:lnTo>
                    <a:pt x="1698" y="123"/>
                  </a:lnTo>
                  <a:lnTo>
                    <a:pt x="1707" y="102"/>
                  </a:lnTo>
                  <a:lnTo>
                    <a:pt x="1707" y="80"/>
                  </a:lnTo>
                  <a:lnTo>
                    <a:pt x="1700" y="58"/>
                  </a:lnTo>
                  <a:lnTo>
                    <a:pt x="1686" y="39"/>
                  </a:lnTo>
                  <a:moveTo>
                    <a:pt x="966" y="618"/>
                  </a:moveTo>
                  <a:lnTo>
                    <a:pt x="990" y="618"/>
                  </a:lnTo>
                  <a:moveTo>
                    <a:pt x="990" y="663"/>
                  </a:moveTo>
                  <a:lnTo>
                    <a:pt x="1002" y="658"/>
                  </a:lnTo>
                  <a:lnTo>
                    <a:pt x="1011" y="649"/>
                  </a:lnTo>
                  <a:lnTo>
                    <a:pt x="1011" y="634"/>
                  </a:lnTo>
                  <a:lnTo>
                    <a:pt x="1002" y="625"/>
                  </a:lnTo>
                  <a:lnTo>
                    <a:pt x="990" y="620"/>
                  </a:lnTo>
                  <a:moveTo>
                    <a:pt x="990" y="663"/>
                  </a:moveTo>
                  <a:lnTo>
                    <a:pt x="978" y="663"/>
                  </a:lnTo>
                  <a:moveTo>
                    <a:pt x="1011" y="685"/>
                  </a:moveTo>
                  <a:lnTo>
                    <a:pt x="1009" y="673"/>
                  </a:lnTo>
                  <a:lnTo>
                    <a:pt x="999" y="666"/>
                  </a:lnTo>
                  <a:lnTo>
                    <a:pt x="990" y="663"/>
                  </a:lnTo>
                  <a:moveTo>
                    <a:pt x="1011" y="685"/>
                  </a:moveTo>
                  <a:lnTo>
                    <a:pt x="1011" y="697"/>
                  </a:lnTo>
                  <a:moveTo>
                    <a:pt x="990" y="718"/>
                  </a:moveTo>
                  <a:lnTo>
                    <a:pt x="999" y="716"/>
                  </a:lnTo>
                  <a:lnTo>
                    <a:pt x="1009" y="706"/>
                  </a:lnTo>
                  <a:lnTo>
                    <a:pt x="1011" y="697"/>
                  </a:lnTo>
                  <a:moveTo>
                    <a:pt x="990" y="718"/>
                  </a:moveTo>
                  <a:lnTo>
                    <a:pt x="966" y="718"/>
                  </a:lnTo>
                  <a:moveTo>
                    <a:pt x="1045" y="718"/>
                  </a:moveTo>
                  <a:lnTo>
                    <a:pt x="1045" y="713"/>
                  </a:lnTo>
                  <a:moveTo>
                    <a:pt x="1112" y="618"/>
                  </a:moveTo>
                  <a:lnTo>
                    <a:pt x="1095" y="627"/>
                  </a:lnTo>
                  <a:lnTo>
                    <a:pt x="1083" y="644"/>
                  </a:lnTo>
                  <a:lnTo>
                    <a:pt x="1078" y="663"/>
                  </a:lnTo>
                  <a:moveTo>
                    <a:pt x="1078" y="663"/>
                  </a:moveTo>
                  <a:lnTo>
                    <a:pt x="1078" y="697"/>
                  </a:lnTo>
                  <a:moveTo>
                    <a:pt x="1078" y="697"/>
                  </a:moveTo>
                  <a:lnTo>
                    <a:pt x="1081" y="706"/>
                  </a:lnTo>
                  <a:lnTo>
                    <a:pt x="1088" y="716"/>
                  </a:lnTo>
                  <a:lnTo>
                    <a:pt x="1100" y="718"/>
                  </a:lnTo>
                  <a:lnTo>
                    <a:pt x="1110" y="716"/>
                  </a:lnTo>
                  <a:lnTo>
                    <a:pt x="1119" y="706"/>
                  </a:lnTo>
                  <a:lnTo>
                    <a:pt x="1122" y="697"/>
                  </a:lnTo>
                  <a:moveTo>
                    <a:pt x="1122" y="697"/>
                  </a:moveTo>
                  <a:lnTo>
                    <a:pt x="1122" y="685"/>
                  </a:lnTo>
                  <a:moveTo>
                    <a:pt x="1122" y="685"/>
                  </a:moveTo>
                  <a:lnTo>
                    <a:pt x="1119" y="673"/>
                  </a:lnTo>
                  <a:lnTo>
                    <a:pt x="1112" y="666"/>
                  </a:lnTo>
                  <a:lnTo>
                    <a:pt x="1100" y="663"/>
                  </a:lnTo>
                  <a:moveTo>
                    <a:pt x="1100" y="663"/>
                  </a:moveTo>
                  <a:lnTo>
                    <a:pt x="1078" y="663"/>
                  </a:lnTo>
                  <a:moveTo>
                    <a:pt x="1155" y="685"/>
                  </a:moveTo>
                  <a:lnTo>
                    <a:pt x="1201" y="685"/>
                  </a:lnTo>
                  <a:moveTo>
                    <a:pt x="1256" y="618"/>
                  </a:moveTo>
                  <a:lnTo>
                    <a:pt x="1234" y="697"/>
                  </a:lnTo>
                  <a:lnTo>
                    <a:pt x="1290" y="697"/>
                  </a:lnTo>
                  <a:moveTo>
                    <a:pt x="1273" y="675"/>
                  </a:moveTo>
                  <a:lnTo>
                    <a:pt x="1273" y="718"/>
                  </a:lnTo>
                  <a:moveTo>
                    <a:pt x="1323" y="718"/>
                  </a:moveTo>
                  <a:lnTo>
                    <a:pt x="1323" y="713"/>
                  </a:lnTo>
                  <a:moveTo>
                    <a:pt x="1400" y="642"/>
                  </a:moveTo>
                  <a:lnTo>
                    <a:pt x="1398" y="630"/>
                  </a:lnTo>
                  <a:lnTo>
                    <a:pt x="1388" y="622"/>
                  </a:lnTo>
                  <a:lnTo>
                    <a:pt x="1378" y="620"/>
                  </a:lnTo>
                  <a:lnTo>
                    <a:pt x="1366" y="622"/>
                  </a:lnTo>
                  <a:lnTo>
                    <a:pt x="1359" y="630"/>
                  </a:lnTo>
                  <a:lnTo>
                    <a:pt x="1357" y="642"/>
                  </a:lnTo>
                  <a:lnTo>
                    <a:pt x="1359" y="651"/>
                  </a:lnTo>
                  <a:lnTo>
                    <a:pt x="1366" y="661"/>
                  </a:lnTo>
                  <a:lnTo>
                    <a:pt x="1378" y="663"/>
                  </a:lnTo>
                  <a:lnTo>
                    <a:pt x="1388" y="661"/>
                  </a:lnTo>
                  <a:lnTo>
                    <a:pt x="1398" y="651"/>
                  </a:lnTo>
                  <a:lnTo>
                    <a:pt x="1400" y="642"/>
                  </a:lnTo>
                  <a:close/>
                  <a:moveTo>
                    <a:pt x="1400" y="685"/>
                  </a:moveTo>
                  <a:lnTo>
                    <a:pt x="1398" y="673"/>
                  </a:lnTo>
                  <a:lnTo>
                    <a:pt x="1388" y="666"/>
                  </a:lnTo>
                  <a:lnTo>
                    <a:pt x="1378" y="663"/>
                  </a:lnTo>
                  <a:lnTo>
                    <a:pt x="1366" y="666"/>
                  </a:lnTo>
                  <a:lnTo>
                    <a:pt x="1359" y="673"/>
                  </a:lnTo>
                  <a:lnTo>
                    <a:pt x="1357" y="685"/>
                  </a:lnTo>
                  <a:moveTo>
                    <a:pt x="1400" y="685"/>
                  </a:moveTo>
                  <a:lnTo>
                    <a:pt x="1400" y="697"/>
                  </a:lnTo>
                  <a:moveTo>
                    <a:pt x="1357" y="697"/>
                  </a:moveTo>
                  <a:lnTo>
                    <a:pt x="1359" y="706"/>
                  </a:lnTo>
                  <a:lnTo>
                    <a:pt x="1366" y="716"/>
                  </a:lnTo>
                  <a:lnTo>
                    <a:pt x="1378" y="718"/>
                  </a:lnTo>
                  <a:lnTo>
                    <a:pt x="1388" y="716"/>
                  </a:lnTo>
                  <a:lnTo>
                    <a:pt x="1398" y="706"/>
                  </a:lnTo>
                  <a:lnTo>
                    <a:pt x="1400" y="697"/>
                  </a:lnTo>
                  <a:moveTo>
                    <a:pt x="1357" y="697"/>
                  </a:moveTo>
                  <a:lnTo>
                    <a:pt x="1357" y="685"/>
                  </a:lnTo>
                  <a:moveTo>
                    <a:pt x="1434" y="718"/>
                  </a:moveTo>
                  <a:lnTo>
                    <a:pt x="1434" y="651"/>
                  </a:lnTo>
                  <a:lnTo>
                    <a:pt x="1482" y="651"/>
                  </a:lnTo>
                  <a:moveTo>
                    <a:pt x="1501" y="670"/>
                  </a:moveTo>
                  <a:lnTo>
                    <a:pt x="1496" y="656"/>
                  </a:lnTo>
                  <a:lnTo>
                    <a:pt x="1482" y="651"/>
                  </a:lnTo>
                  <a:moveTo>
                    <a:pt x="1501" y="670"/>
                  </a:moveTo>
                  <a:lnTo>
                    <a:pt x="1501" y="718"/>
                  </a:lnTo>
                  <a:moveTo>
                    <a:pt x="1467" y="718"/>
                  </a:moveTo>
                  <a:lnTo>
                    <a:pt x="1467" y="651"/>
                  </a:lnTo>
                  <a:moveTo>
                    <a:pt x="1580" y="678"/>
                  </a:moveTo>
                  <a:lnTo>
                    <a:pt x="1575" y="704"/>
                  </a:lnTo>
                  <a:moveTo>
                    <a:pt x="1551" y="678"/>
                  </a:moveTo>
                  <a:lnTo>
                    <a:pt x="1551" y="713"/>
                  </a:lnTo>
                  <a:moveTo>
                    <a:pt x="1599" y="658"/>
                  </a:moveTo>
                  <a:lnTo>
                    <a:pt x="1592" y="730"/>
                  </a:lnTo>
                  <a:lnTo>
                    <a:pt x="1578" y="713"/>
                  </a:lnTo>
                  <a:moveTo>
                    <a:pt x="1534" y="658"/>
                  </a:moveTo>
                  <a:lnTo>
                    <a:pt x="1534" y="728"/>
                  </a:lnTo>
                  <a:moveTo>
                    <a:pt x="1582" y="630"/>
                  </a:moveTo>
                  <a:lnTo>
                    <a:pt x="1580" y="651"/>
                  </a:lnTo>
                  <a:moveTo>
                    <a:pt x="1546" y="630"/>
                  </a:moveTo>
                  <a:lnTo>
                    <a:pt x="1546" y="663"/>
                  </a:lnTo>
                  <a:moveTo>
                    <a:pt x="1530" y="622"/>
                  </a:moveTo>
                  <a:lnTo>
                    <a:pt x="1599" y="615"/>
                  </a:lnTo>
                  <a:moveTo>
                    <a:pt x="1561" y="598"/>
                  </a:moveTo>
                  <a:lnTo>
                    <a:pt x="1566" y="613"/>
                  </a:lnTo>
                  <a:moveTo>
                    <a:pt x="1546" y="656"/>
                  </a:moveTo>
                  <a:lnTo>
                    <a:pt x="1585" y="651"/>
                  </a:lnTo>
                  <a:moveTo>
                    <a:pt x="1546" y="637"/>
                  </a:moveTo>
                  <a:lnTo>
                    <a:pt x="1580" y="632"/>
                  </a:lnTo>
                  <a:moveTo>
                    <a:pt x="1551" y="709"/>
                  </a:moveTo>
                  <a:lnTo>
                    <a:pt x="1580" y="704"/>
                  </a:lnTo>
                  <a:moveTo>
                    <a:pt x="1551" y="685"/>
                  </a:moveTo>
                  <a:lnTo>
                    <a:pt x="1578" y="682"/>
                  </a:lnTo>
                  <a:moveTo>
                    <a:pt x="1534" y="670"/>
                  </a:moveTo>
                  <a:lnTo>
                    <a:pt x="1597" y="666"/>
                  </a:lnTo>
                  <a:moveTo>
                    <a:pt x="1633" y="606"/>
                  </a:moveTo>
                  <a:lnTo>
                    <a:pt x="1633" y="728"/>
                  </a:lnTo>
                  <a:moveTo>
                    <a:pt x="1633" y="618"/>
                  </a:moveTo>
                  <a:lnTo>
                    <a:pt x="1693" y="613"/>
                  </a:lnTo>
                  <a:moveTo>
                    <a:pt x="1695" y="606"/>
                  </a:moveTo>
                  <a:lnTo>
                    <a:pt x="1693" y="728"/>
                  </a:lnTo>
                  <a:moveTo>
                    <a:pt x="1633" y="721"/>
                  </a:moveTo>
                  <a:lnTo>
                    <a:pt x="1690" y="718"/>
                  </a:lnTo>
                  <a:lnTo>
                    <a:pt x="1693" y="726"/>
                  </a:lnTo>
                  <a:moveTo>
                    <a:pt x="1645" y="637"/>
                  </a:moveTo>
                  <a:lnTo>
                    <a:pt x="1683" y="632"/>
                  </a:lnTo>
                  <a:moveTo>
                    <a:pt x="1681" y="649"/>
                  </a:moveTo>
                  <a:lnTo>
                    <a:pt x="1647" y="653"/>
                  </a:lnTo>
                  <a:moveTo>
                    <a:pt x="1638" y="675"/>
                  </a:moveTo>
                  <a:lnTo>
                    <a:pt x="1683" y="670"/>
                  </a:lnTo>
                  <a:moveTo>
                    <a:pt x="1683" y="663"/>
                  </a:moveTo>
                  <a:lnTo>
                    <a:pt x="1678" y="702"/>
                  </a:lnTo>
                  <a:lnTo>
                    <a:pt x="1669" y="687"/>
                  </a:lnTo>
                  <a:moveTo>
                    <a:pt x="1662" y="620"/>
                  </a:moveTo>
                  <a:lnTo>
                    <a:pt x="1662" y="716"/>
                  </a:lnTo>
                  <a:moveTo>
                    <a:pt x="1719" y="656"/>
                  </a:moveTo>
                  <a:lnTo>
                    <a:pt x="1748" y="649"/>
                  </a:lnTo>
                  <a:moveTo>
                    <a:pt x="1719" y="709"/>
                  </a:moveTo>
                  <a:lnTo>
                    <a:pt x="1748" y="687"/>
                  </a:lnTo>
                  <a:moveTo>
                    <a:pt x="1748" y="630"/>
                  </a:moveTo>
                  <a:lnTo>
                    <a:pt x="1794" y="625"/>
                  </a:lnTo>
                  <a:moveTo>
                    <a:pt x="1772" y="598"/>
                  </a:moveTo>
                  <a:lnTo>
                    <a:pt x="1772" y="658"/>
                  </a:lnTo>
                  <a:moveTo>
                    <a:pt x="1743" y="666"/>
                  </a:moveTo>
                  <a:lnTo>
                    <a:pt x="1801" y="658"/>
                  </a:lnTo>
                  <a:moveTo>
                    <a:pt x="1755" y="639"/>
                  </a:moveTo>
                  <a:lnTo>
                    <a:pt x="1762" y="656"/>
                  </a:lnTo>
                  <a:moveTo>
                    <a:pt x="1755" y="675"/>
                  </a:moveTo>
                  <a:lnTo>
                    <a:pt x="1755" y="730"/>
                  </a:lnTo>
                  <a:moveTo>
                    <a:pt x="1755" y="682"/>
                  </a:moveTo>
                  <a:lnTo>
                    <a:pt x="1794" y="678"/>
                  </a:lnTo>
                  <a:moveTo>
                    <a:pt x="1794" y="673"/>
                  </a:moveTo>
                  <a:lnTo>
                    <a:pt x="1789" y="733"/>
                  </a:lnTo>
                  <a:moveTo>
                    <a:pt x="1765" y="690"/>
                  </a:moveTo>
                  <a:lnTo>
                    <a:pt x="1765" y="713"/>
                  </a:lnTo>
                  <a:moveTo>
                    <a:pt x="1765" y="694"/>
                  </a:moveTo>
                  <a:lnTo>
                    <a:pt x="1779" y="692"/>
                  </a:lnTo>
                  <a:moveTo>
                    <a:pt x="1755" y="723"/>
                  </a:moveTo>
                  <a:lnTo>
                    <a:pt x="1789" y="721"/>
                  </a:lnTo>
                  <a:moveTo>
                    <a:pt x="1789" y="632"/>
                  </a:moveTo>
                  <a:lnTo>
                    <a:pt x="1782" y="661"/>
                  </a:lnTo>
                  <a:moveTo>
                    <a:pt x="1765" y="709"/>
                  </a:moveTo>
                  <a:lnTo>
                    <a:pt x="1782" y="709"/>
                  </a:lnTo>
                  <a:moveTo>
                    <a:pt x="1779" y="690"/>
                  </a:moveTo>
                  <a:lnTo>
                    <a:pt x="1779" y="709"/>
                  </a:lnTo>
                  <a:moveTo>
                    <a:pt x="1731" y="606"/>
                  </a:moveTo>
                  <a:lnTo>
                    <a:pt x="1731" y="702"/>
                  </a:lnTo>
                  <a:moveTo>
                    <a:pt x="2746" y="68"/>
                  </a:moveTo>
                  <a:lnTo>
                    <a:pt x="2746" y="150"/>
                  </a:lnTo>
                  <a:moveTo>
                    <a:pt x="2730" y="70"/>
                  </a:moveTo>
                  <a:lnTo>
                    <a:pt x="2761" y="66"/>
                  </a:lnTo>
                  <a:moveTo>
                    <a:pt x="2730" y="32"/>
                  </a:moveTo>
                  <a:lnTo>
                    <a:pt x="2727" y="102"/>
                  </a:lnTo>
                  <a:lnTo>
                    <a:pt x="2725" y="121"/>
                  </a:lnTo>
                  <a:lnTo>
                    <a:pt x="2718" y="142"/>
                  </a:lnTo>
                  <a:moveTo>
                    <a:pt x="2754" y="25"/>
                  </a:moveTo>
                  <a:lnTo>
                    <a:pt x="2730" y="44"/>
                  </a:lnTo>
                  <a:moveTo>
                    <a:pt x="2710" y="104"/>
                  </a:moveTo>
                  <a:lnTo>
                    <a:pt x="2722" y="121"/>
                  </a:lnTo>
                  <a:moveTo>
                    <a:pt x="2696" y="104"/>
                  </a:moveTo>
                  <a:lnTo>
                    <a:pt x="2682" y="130"/>
                  </a:lnTo>
                  <a:moveTo>
                    <a:pt x="2703" y="73"/>
                  </a:moveTo>
                  <a:lnTo>
                    <a:pt x="2703" y="142"/>
                  </a:lnTo>
                  <a:lnTo>
                    <a:pt x="2694" y="130"/>
                  </a:lnTo>
                  <a:moveTo>
                    <a:pt x="2686" y="97"/>
                  </a:moveTo>
                  <a:lnTo>
                    <a:pt x="2720" y="90"/>
                  </a:lnTo>
                  <a:moveTo>
                    <a:pt x="2682" y="75"/>
                  </a:moveTo>
                  <a:lnTo>
                    <a:pt x="2722" y="70"/>
                  </a:lnTo>
                  <a:moveTo>
                    <a:pt x="2710" y="42"/>
                  </a:moveTo>
                  <a:lnTo>
                    <a:pt x="2708" y="70"/>
                  </a:lnTo>
                  <a:moveTo>
                    <a:pt x="2694" y="49"/>
                  </a:moveTo>
                  <a:lnTo>
                    <a:pt x="2698" y="66"/>
                  </a:lnTo>
                  <a:moveTo>
                    <a:pt x="2686" y="44"/>
                  </a:moveTo>
                  <a:lnTo>
                    <a:pt x="2720" y="39"/>
                  </a:lnTo>
                  <a:moveTo>
                    <a:pt x="2698" y="20"/>
                  </a:moveTo>
                  <a:lnTo>
                    <a:pt x="2703" y="32"/>
                  </a:lnTo>
                  <a:moveTo>
                    <a:pt x="2775" y="113"/>
                  </a:moveTo>
                  <a:lnTo>
                    <a:pt x="2787" y="130"/>
                  </a:lnTo>
                  <a:lnTo>
                    <a:pt x="2799" y="56"/>
                  </a:lnTo>
                  <a:moveTo>
                    <a:pt x="2790" y="70"/>
                  </a:moveTo>
                  <a:lnTo>
                    <a:pt x="2778" y="51"/>
                  </a:lnTo>
                  <a:moveTo>
                    <a:pt x="2787" y="18"/>
                  </a:moveTo>
                  <a:lnTo>
                    <a:pt x="2799" y="37"/>
                  </a:lnTo>
                  <a:moveTo>
                    <a:pt x="2845" y="18"/>
                  </a:moveTo>
                  <a:lnTo>
                    <a:pt x="2826" y="49"/>
                  </a:lnTo>
                  <a:lnTo>
                    <a:pt x="2799" y="78"/>
                  </a:lnTo>
                  <a:moveTo>
                    <a:pt x="2814" y="34"/>
                  </a:moveTo>
                  <a:lnTo>
                    <a:pt x="2847" y="75"/>
                  </a:lnTo>
                  <a:lnTo>
                    <a:pt x="2859" y="75"/>
                  </a:lnTo>
                  <a:moveTo>
                    <a:pt x="2845" y="82"/>
                  </a:moveTo>
                  <a:lnTo>
                    <a:pt x="2809" y="85"/>
                  </a:lnTo>
                  <a:moveTo>
                    <a:pt x="2799" y="109"/>
                  </a:moveTo>
                  <a:lnTo>
                    <a:pt x="2850" y="104"/>
                  </a:lnTo>
                  <a:moveTo>
                    <a:pt x="2826" y="63"/>
                  </a:moveTo>
                  <a:lnTo>
                    <a:pt x="2826" y="147"/>
                  </a:lnTo>
                  <a:moveTo>
                    <a:pt x="2806" y="27"/>
                  </a:moveTo>
                  <a:lnTo>
                    <a:pt x="2840" y="25"/>
                  </a:lnTo>
                  <a:moveTo>
                    <a:pt x="2876" y="37"/>
                  </a:moveTo>
                  <a:lnTo>
                    <a:pt x="2953" y="30"/>
                  </a:lnTo>
                  <a:moveTo>
                    <a:pt x="2890" y="56"/>
                  </a:moveTo>
                  <a:lnTo>
                    <a:pt x="2890" y="147"/>
                  </a:lnTo>
                  <a:moveTo>
                    <a:pt x="2890" y="133"/>
                  </a:moveTo>
                  <a:lnTo>
                    <a:pt x="2936" y="128"/>
                  </a:lnTo>
                  <a:lnTo>
                    <a:pt x="2943" y="140"/>
                  </a:lnTo>
                  <a:moveTo>
                    <a:pt x="2943" y="142"/>
                  </a:moveTo>
                  <a:lnTo>
                    <a:pt x="2946" y="56"/>
                  </a:lnTo>
                  <a:moveTo>
                    <a:pt x="2946" y="58"/>
                  </a:moveTo>
                  <a:lnTo>
                    <a:pt x="2890" y="63"/>
                  </a:lnTo>
                  <a:moveTo>
                    <a:pt x="2910" y="34"/>
                  </a:moveTo>
                  <a:lnTo>
                    <a:pt x="2910" y="75"/>
                  </a:lnTo>
                  <a:lnTo>
                    <a:pt x="2905" y="97"/>
                  </a:lnTo>
                  <a:lnTo>
                    <a:pt x="2890" y="111"/>
                  </a:lnTo>
                  <a:moveTo>
                    <a:pt x="2924" y="32"/>
                  </a:moveTo>
                  <a:lnTo>
                    <a:pt x="2924" y="97"/>
                  </a:lnTo>
                  <a:lnTo>
                    <a:pt x="2929" y="102"/>
                  </a:lnTo>
                  <a:lnTo>
                    <a:pt x="2938" y="102"/>
                  </a:lnTo>
                  <a:moveTo>
                    <a:pt x="2996" y="18"/>
                  </a:moveTo>
                  <a:lnTo>
                    <a:pt x="2996" y="150"/>
                  </a:lnTo>
                  <a:lnTo>
                    <a:pt x="2982" y="130"/>
                  </a:lnTo>
                  <a:moveTo>
                    <a:pt x="2974" y="104"/>
                  </a:moveTo>
                  <a:lnTo>
                    <a:pt x="3008" y="78"/>
                  </a:lnTo>
                  <a:moveTo>
                    <a:pt x="3027" y="18"/>
                  </a:moveTo>
                  <a:lnTo>
                    <a:pt x="3034" y="42"/>
                  </a:lnTo>
                  <a:moveTo>
                    <a:pt x="3046" y="46"/>
                  </a:moveTo>
                  <a:lnTo>
                    <a:pt x="3044" y="82"/>
                  </a:lnTo>
                  <a:moveTo>
                    <a:pt x="3046" y="51"/>
                  </a:moveTo>
                  <a:lnTo>
                    <a:pt x="3018" y="56"/>
                  </a:lnTo>
                  <a:moveTo>
                    <a:pt x="3018" y="44"/>
                  </a:moveTo>
                  <a:lnTo>
                    <a:pt x="3015" y="102"/>
                  </a:lnTo>
                  <a:moveTo>
                    <a:pt x="3001" y="150"/>
                  </a:moveTo>
                  <a:lnTo>
                    <a:pt x="3010" y="128"/>
                  </a:lnTo>
                  <a:lnTo>
                    <a:pt x="3015" y="102"/>
                  </a:lnTo>
                  <a:moveTo>
                    <a:pt x="3015" y="87"/>
                  </a:moveTo>
                  <a:lnTo>
                    <a:pt x="3049" y="82"/>
                  </a:lnTo>
                  <a:moveTo>
                    <a:pt x="3008" y="56"/>
                  </a:moveTo>
                  <a:lnTo>
                    <a:pt x="2977" y="63"/>
                  </a:lnTo>
                  <a:moveTo>
                    <a:pt x="3097" y="56"/>
                  </a:moveTo>
                  <a:lnTo>
                    <a:pt x="3070" y="63"/>
                  </a:lnTo>
                  <a:moveTo>
                    <a:pt x="3087" y="20"/>
                  </a:moveTo>
                  <a:lnTo>
                    <a:pt x="3087" y="147"/>
                  </a:lnTo>
                  <a:moveTo>
                    <a:pt x="3068" y="109"/>
                  </a:moveTo>
                  <a:lnTo>
                    <a:pt x="3087" y="63"/>
                  </a:lnTo>
                  <a:lnTo>
                    <a:pt x="3097" y="82"/>
                  </a:lnTo>
                  <a:moveTo>
                    <a:pt x="3109" y="30"/>
                  </a:moveTo>
                  <a:lnTo>
                    <a:pt x="3116" y="58"/>
                  </a:lnTo>
                  <a:moveTo>
                    <a:pt x="3135" y="20"/>
                  </a:moveTo>
                  <a:lnTo>
                    <a:pt x="3128" y="68"/>
                  </a:lnTo>
                  <a:moveTo>
                    <a:pt x="3104" y="73"/>
                  </a:moveTo>
                  <a:lnTo>
                    <a:pt x="3145" y="66"/>
                  </a:lnTo>
                  <a:moveTo>
                    <a:pt x="3109" y="102"/>
                  </a:moveTo>
                  <a:lnTo>
                    <a:pt x="3140" y="97"/>
                  </a:lnTo>
                  <a:moveTo>
                    <a:pt x="3097" y="135"/>
                  </a:moveTo>
                  <a:lnTo>
                    <a:pt x="3150" y="130"/>
                  </a:lnTo>
                  <a:moveTo>
                    <a:pt x="452" y="577"/>
                  </a:moveTo>
                  <a:lnTo>
                    <a:pt x="908" y="574"/>
                  </a:lnTo>
                  <a:lnTo>
                    <a:pt x="908" y="752"/>
                  </a:lnTo>
                  <a:lnTo>
                    <a:pt x="452" y="754"/>
                  </a:lnTo>
                  <a:lnTo>
                    <a:pt x="452" y="577"/>
                  </a:lnTo>
                  <a:close/>
                  <a:moveTo>
                    <a:pt x="452" y="862"/>
                  </a:moveTo>
                  <a:lnTo>
                    <a:pt x="908" y="860"/>
                  </a:lnTo>
                  <a:lnTo>
                    <a:pt x="908" y="1038"/>
                  </a:lnTo>
                  <a:lnTo>
                    <a:pt x="452" y="1040"/>
                  </a:lnTo>
                  <a:lnTo>
                    <a:pt x="452" y="862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94" name="path 11194"/>
            <p:cNvSpPr/>
            <p:nvPr/>
          </p:nvSpPr>
          <p:spPr>
            <a:xfrm>
              <a:off x="284227" y="243077"/>
              <a:ext cx="137160" cy="7620"/>
            </a:xfrm>
            <a:custGeom>
              <a:avLst/>
              <a:gdLst/>
              <a:ahLst/>
              <a:cxnLst/>
              <a:rect l="0" t="0" r="0" b="0"/>
              <a:pathLst>
                <a:path w="216" h="12">
                  <a:moveTo>
                    <a:pt x="0" y="0"/>
                  </a:moveTo>
                  <a:lnTo>
                    <a:pt x="0" y="12"/>
                  </a:lnTo>
                  <a:lnTo>
                    <a:pt x="216" y="0"/>
                  </a:lnTo>
                  <a:lnTo>
                    <a:pt x="0" y="0"/>
                  </a:lnTo>
                </a:path>
                <a:path w="216" h="12">
                  <a:moveTo>
                    <a:pt x="0" y="12"/>
                  </a:moveTo>
                  <a:lnTo>
                    <a:pt x="216" y="0"/>
                  </a:lnTo>
                  <a:lnTo>
                    <a:pt x="21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96" name="path 11196"/>
            <p:cNvSpPr/>
            <p:nvPr/>
          </p:nvSpPr>
          <p:spPr>
            <a:xfrm>
              <a:off x="420625" y="227075"/>
              <a:ext cx="16764" cy="16763"/>
            </a:xfrm>
            <a:custGeom>
              <a:avLst/>
              <a:gdLst/>
              <a:ahLst/>
              <a:cxnLst/>
              <a:rect l="0" t="0" r="0" b="0"/>
              <a:pathLst>
                <a:path w="26" h="26">
                  <a:moveTo>
                    <a:pt x="25" y="13"/>
                  </a:moveTo>
                  <a:lnTo>
                    <a:pt x="25" y="1"/>
                  </a:lnTo>
                  <a:lnTo>
                    <a:pt x="1" y="1"/>
                  </a:lnTo>
                  <a:lnTo>
                    <a:pt x="1" y="25"/>
                  </a:lnTo>
                  <a:lnTo>
                    <a:pt x="25" y="25"/>
                  </a:lnTo>
                  <a:lnTo>
                    <a:pt x="25" y="1"/>
                  </a:lnTo>
                  <a:lnTo>
                    <a:pt x="5" y="1"/>
                  </a:lnTo>
                  <a:lnTo>
                    <a:pt x="1" y="1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20" y="25"/>
                  </a:lnTo>
                  <a:lnTo>
                    <a:pt x="25" y="25"/>
                  </a:lnTo>
                  <a:lnTo>
                    <a:pt x="25" y="13"/>
                  </a:lnTo>
                  <a:lnTo>
                    <a:pt x="25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5" y="22"/>
                  </a:lnTo>
                  <a:lnTo>
                    <a:pt x="25" y="15"/>
                  </a:lnTo>
                  <a:lnTo>
                    <a:pt x="25" y="13"/>
                  </a:lnTo>
                  <a:close/>
                  <a:moveTo>
                    <a:pt x="22" y="13"/>
                  </a:move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8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15"/>
                  </a:lnTo>
                  <a:lnTo>
                    <a:pt x="22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13"/>
                  </a:lnTo>
                  <a:lnTo>
                    <a:pt x="22" y="3"/>
                  </a:lnTo>
                  <a:lnTo>
                    <a:pt x="5" y="3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13"/>
                  </a:lnTo>
                  <a:close/>
                  <a:moveTo>
                    <a:pt x="20" y="13"/>
                  </a:moveTo>
                  <a:lnTo>
                    <a:pt x="20" y="6"/>
                  </a:lnTo>
                  <a:lnTo>
                    <a:pt x="5" y="6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6"/>
                  </a:lnTo>
                  <a:lnTo>
                    <a:pt x="5" y="6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8" y="20"/>
                  </a:lnTo>
                  <a:lnTo>
                    <a:pt x="17" y="18"/>
                  </a:lnTo>
                  <a:lnTo>
                    <a:pt x="20" y="18"/>
                  </a:lnTo>
                  <a:lnTo>
                    <a:pt x="20" y="15"/>
                  </a:lnTo>
                  <a:lnTo>
                    <a:pt x="20" y="13"/>
                  </a:lnTo>
                  <a:close/>
                  <a:moveTo>
                    <a:pt x="17" y="13"/>
                  </a:moveTo>
                  <a:lnTo>
                    <a:pt x="17" y="8"/>
                  </a:lnTo>
                  <a:lnTo>
                    <a:pt x="8" y="8"/>
                  </a:lnTo>
                  <a:lnTo>
                    <a:pt x="8" y="18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5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8" y="8"/>
                  </a:lnTo>
                  <a:lnTo>
                    <a:pt x="10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7" y="15"/>
                  </a:lnTo>
                  <a:lnTo>
                    <a:pt x="17" y="13"/>
                  </a:lnTo>
                  <a:close/>
                  <a:moveTo>
                    <a:pt x="15" y="13"/>
                  </a:moveTo>
                  <a:lnTo>
                    <a:pt x="15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3" y="13"/>
                  </a:lnTo>
                  <a:lnTo>
                    <a:pt x="15" y="13"/>
                  </a:lnTo>
                  <a:close/>
                  <a:moveTo>
                    <a:pt x="13" y="13"/>
                  </a:moveTo>
                  <a:lnTo>
                    <a:pt x="13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198" name="path 11198"/>
            <p:cNvSpPr/>
            <p:nvPr/>
          </p:nvSpPr>
          <p:spPr>
            <a:xfrm>
              <a:off x="421388" y="241553"/>
              <a:ext cx="152400" cy="9144"/>
            </a:xfrm>
            <a:custGeom>
              <a:avLst/>
              <a:gdLst/>
              <a:ahLst/>
              <a:cxnLst/>
              <a:rect l="0" t="0" r="0" b="0"/>
              <a:pathLst>
                <a:path w="240" h="14">
                  <a:moveTo>
                    <a:pt x="0" y="2"/>
                  </a:moveTo>
                  <a:lnTo>
                    <a:pt x="0" y="14"/>
                  </a:lnTo>
                  <a:lnTo>
                    <a:pt x="23" y="2"/>
                  </a:lnTo>
                  <a:lnTo>
                    <a:pt x="0" y="2"/>
                  </a:lnTo>
                </a:path>
                <a:path w="240" h="14">
                  <a:moveTo>
                    <a:pt x="0" y="14"/>
                  </a:moveTo>
                  <a:lnTo>
                    <a:pt x="23" y="2"/>
                  </a:lnTo>
                  <a:lnTo>
                    <a:pt x="23" y="12"/>
                  </a:lnTo>
                  <a:lnTo>
                    <a:pt x="0" y="14"/>
                  </a:lnTo>
                </a:path>
                <a:path w="240" h="14">
                  <a:moveTo>
                    <a:pt x="23" y="2"/>
                  </a:moveTo>
                  <a:lnTo>
                    <a:pt x="23" y="12"/>
                  </a:lnTo>
                  <a:lnTo>
                    <a:pt x="240" y="0"/>
                  </a:lnTo>
                  <a:lnTo>
                    <a:pt x="23" y="2"/>
                  </a:lnTo>
                </a:path>
                <a:path w="240" h="14">
                  <a:moveTo>
                    <a:pt x="23" y="12"/>
                  </a:moveTo>
                  <a:lnTo>
                    <a:pt x="240" y="0"/>
                  </a:lnTo>
                  <a:lnTo>
                    <a:pt x="240" y="12"/>
                  </a:lnTo>
                  <a:lnTo>
                    <a:pt x="23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00" name="path 11200"/>
            <p:cNvSpPr/>
            <p:nvPr/>
          </p:nvSpPr>
          <p:spPr>
            <a:xfrm>
              <a:off x="573025" y="241553"/>
              <a:ext cx="1525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12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02" name="path 11202"/>
            <p:cNvSpPr/>
            <p:nvPr/>
          </p:nvSpPr>
          <p:spPr>
            <a:xfrm>
              <a:off x="1379983" y="55626"/>
              <a:ext cx="77723" cy="7619"/>
            </a:xfrm>
            <a:custGeom>
              <a:avLst/>
              <a:gdLst/>
              <a:ahLst/>
              <a:cxnLst/>
              <a:rect l="0" t="0" r="0" b="0"/>
              <a:pathLst>
                <a:path w="122" h="11">
                  <a:moveTo>
                    <a:pt x="0" y="0"/>
                  </a:moveTo>
                  <a:lnTo>
                    <a:pt x="0" y="11"/>
                  </a:lnTo>
                  <a:lnTo>
                    <a:pt x="122" y="0"/>
                  </a:lnTo>
                  <a:lnTo>
                    <a:pt x="0" y="0"/>
                  </a:lnTo>
                </a:path>
                <a:path w="122" h="11">
                  <a:moveTo>
                    <a:pt x="0" y="11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04" name="path 11204"/>
            <p:cNvSpPr/>
            <p:nvPr/>
          </p:nvSpPr>
          <p:spPr>
            <a:xfrm>
              <a:off x="1456945" y="34289"/>
              <a:ext cx="1523" cy="24384"/>
            </a:xfrm>
            <a:custGeom>
              <a:avLst/>
              <a:gdLst/>
              <a:ahLst/>
              <a:cxnLst/>
              <a:rect l="0" t="0" r="0" b="0"/>
              <a:pathLst>
                <a:path w="2" h="38">
                  <a:moveTo>
                    <a:pt x="1" y="0"/>
                  </a:moveTo>
                  <a:lnTo>
                    <a:pt x="1" y="3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06" name="path 11206"/>
            <p:cNvSpPr/>
            <p:nvPr/>
          </p:nvSpPr>
          <p:spPr>
            <a:xfrm>
              <a:off x="1457707" y="54101"/>
              <a:ext cx="108204" cy="7620"/>
            </a:xfrm>
            <a:custGeom>
              <a:avLst/>
              <a:gdLst/>
              <a:ahLst/>
              <a:cxnLst/>
              <a:rect l="0" t="0" r="0" b="0"/>
              <a:pathLst>
                <a:path w="170" h="12">
                  <a:moveTo>
                    <a:pt x="0" y="2"/>
                  </a:moveTo>
                  <a:lnTo>
                    <a:pt x="0" y="12"/>
                  </a:lnTo>
                  <a:lnTo>
                    <a:pt x="170" y="0"/>
                  </a:lnTo>
                  <a:lnTo>
                    <a:pt x="0" y="2"/>
                  </a:lnTo>
                </a:path>
                <a:path w="170" h="12">
                  <a:moveTo>
                    <a:pt x="0" y="12"/>
                  </a:moveTo>
                  <a:lnTo>
                    <a:pt x="170" y="0"/>
                  </a:lnTo>
                  <a:lnTo>
                    <a:pt x="170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08" name="path 11208"/>
            <p:cNvSpPr/>
            <p:nvPr/>
          </p:nvSpPr>
          <p:spPr>
            <a:xfrm>
              <a:off x="1566673" y="45719"/>
              <a:ext cx="22859" cy="22860"/>
            </a:xfrm>
            <a:custGeom>
              <a:avLst/>
              <a:gdLst/>
              <a:ahLst/>
              <a:cxnLst/>
              <a:rect l="0" t="0" r="0" b="0"/>
              <a:pathLst>
                <a:path w="35" h="36">
                  <a:moveTo>
                    <a:pt x="34" y="17"/>
                  </a:moveTo>
                  <a:lnTo>
                    <a:pt x="32" y="8"/>
                  </a:lnTo>
                  <a:lnTo>
                    <a:pt x="22" y="1"/>
                  </a:lnTo>
                  <a:lnTo>
                    <a:pt x="13" y="1"/>
                  </a:lnTo>
                  <a:lnTo>
                    <a:pt x="3" y="8"/>
                  </a:lnTo>
                  <a:lnTo>
                    <a:pt x="1" y="17"/>
                  </a:lnTo>
                  <a:lnTo>
                    <a:pt x="3" y="27"/>
                  </a:lnTo>
                  <a:lnTo>
                    <a:pt x="13" y="34"/>
                  </a:lnTo>
                  <a:lnTo>
                    <a:pt x="22" y="34"/>
                  </a:lnTo>
                  <a:lnTo>
                    <a:pt x="32" y="27"/>
                  </a:lnTo>
                  <a:lnTo>
                    <a:pt x="34" y="1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10" name="path 11210"/>
            <p:cNvSpPr/>
            <p:nvPr/>
          </p:nvSpPr>
          <p:spPr>
            <a:xfrm>
              <a:off x="1590295" y="54101"/>
              <a:ext cx="77723" cy="7620"/>
            </a:xfrm>
            <a:custGeom>
              <a:avLst/>
              <a:gdLst/>
              <a:ahLst/>
              <a:cxnLst/>
              <a:rect l="0" t="0" r="0" b="0"/>
              <a:pathLst>
                <a:path w="122" h="12">
                  <a:moveTo>
                    <a:pt x="0" y="0"/>
                  </a:moveTo>
                  <a:lnTo>
                    <a:pt x="0" y="12"/>
                  </a:lnTo>
                  <a:lnTo>
                    <a:pt x="122" y="0"/>
                  </a:lnTo>
                  <a:lnTo>
                    <a:pt x="0" y="0"/>
                  </a:lnTo>
                </a:path>
                <a:path w="122" h="12">
                  <a:moveTo>
                    <a:pt x="0" y="12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12" name="path 11212"/>
            <p:cNvSpPr/>
            <p:nvPr/>
          </p:nvSpPr>
          <p:spPr>
            <a:xfrm>
              <a:off x="1377697" y="0"/>
              <a:ext cx="292607" cy="115823"/>
            </a:xfrm>
            <a:custGeom>
              <a:avLst/>
              <a:gdLst/>
              <a:ahLst/>
              <a:cxnLst/>
              <a:rect l="0" t="0" r="0" b="0"/>
              <a:pathLst>
                <a:path w="460" h="182">
                  <a:moveTo>
                    <a:pt x="457" y="94"/>
                  </a:moveTo>
                  <a:lnTo>
                    <a:pt x="457" y="85"/>
                  </a:lnTo>
                  <a:moveTo>
                    <a:pt x="1" y="3"/>
                  </a:moveTo>
                  <a:lnTo>
                    <a:pt x="457" y="1"/>
                  </a:lnTo>
                  <a:lnTo>
                    <a:pt x="459" y="178"/>
                  </a:lnTo>
                  <a:lnTo>
                    <a:pt x="3" y="181"/>
                  </a:lnTo>
                  <a:lnTo>
                    <a:pt x="1" y="3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14" name="path 11214"/>
            <p:cNvSpPr/>
            <p:nvPr/>
          </p:nvSpPr>
          <p:spPr>
            <a:xfrm>
              <a:off x="287275" y="60197"/>
              <a:ext cx="289559" cy="6095"/>
            </a:xfrm>
            <a:custGeom>
              <a:avLst/>
              <a:gdLst/>
              <a:ahLst/>
              <a:cxnLst/>
              <a:rect l="0" t="0" r="0" b="0"/>
              <a:pathLst>
                <a:path w="455" h="9">
                  <a:moveTo>
                    <a:pt x="0" y="0"/>
                  </a:moveTo>
                  <a:lnTo>
                    <a:pt x="0" y="9"/>
                  </a:lnTo>
                  <a:lnTo>
                    <a:pt x="455" y="0"/>
                  </a:lnTo>
                  <a:lnTo>
                    <a:pt x="0" y="0"/>
                  </a:lnTo>
                </a:path>
                <a:path w="455" h="9">
                  <a:moveTo>
                    <a:pt x="0" y="9"/>
                  </a:moveTo>
                  <a:lnTo>
                    <a:pt x="455" y="0"/>
                  </a:lnTo>
                  <a:lnTo>
                    <a:pt x="455" y="9"/>
                  </a:lnTo>
                  <a:lnTo>
                    <a:pt x="0" y="9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16" name="path 11216"/>
            <p:cNvSpPr/>
            <p:nvPr/>
          </p:nvSpPr>
          <p:spPr>
            <a:xfrm>
              <a:off x="286512" y="32004"/>
              <a:ext cx="681228" cy="620267"/>
            </a:xfrm>
            <a:custGeom>
              <a:avLst/>
              <a:gdLst/>
              <a:ahLst/>
              <a:cxnLst/>
              <a:rect l="0" t="0" r="0" b="0"/>
              <a:pathLst>
                <a:path w="1072" h="976">
                  <a:moveTo>
                    <a:pt x="97" y="49"/>
                  </a:moveTo>
                  <a:lnTo>
                    <a:pt x="94" y="32"/>
                  </a:lnTo>
                  <a:lnTo>
                    <a:pt x="85" y="17"/>
                  </a:lnTo>
                  <a:lnTo>
                    <a:pt x="70" y="5"/>
                  </a:lnTo>
                  <a:lnTo>
                    <a:pt x="54" y="1"/>
                  </a:lnTo>
                  <a:lnTo>
                    <a:pt x="37" y="3"/>
                  </a:lnTo>
                  <a:lnTo>
                    <a:pt x="20" y="10"/>
                  </a:lnTo>
                  <a:lnTo>
                    <a:pt x="8" y="22"/>
                  </a:lnTo>
                  <a:lnTo>
                    <a:pt x="1" y="39"/>
                  </a:lnTo>
                  <a:lnTo>
                    <a:pt x="1" y="58"/>
                  </a:lnTo>
                  <a:lnTo>
                    <a:pt x="8" y="75"/>
                  </a:lnTo>
                  <a:lnTo>
                    <a:pt x="20" y="87"/>
                  </a:lnTo>
                  <a:lnTo>
                    <a:pt x="37" y="94"/>
                  </a:lnTo>
                  <a:lnTo>
                    <a:pt x="54" y="97"/>
                  </a:lnTo>
                  <a:lnTo>
                    <a:pt x="70" y="92"/>
                  </a:lnTo>
                  <a:lnTo>
                    <a:pt x="85" y="80"/>
                  </a:lnTo>
                  <a:lnTo>
                    <a:pt x="94" y="65"/>
                  </a:lnTo>
                  <a:lnTo>
                    <a:pt x="97" y="49"/>
                  </a:lnTo>
                  <a:close/>
                  <a:moveTo>
                    <a:pt x="186" y="49"/>
                  </a:moveTo>
                  <a:lnTo>
                    <a:pt x="183" y="32"/>
                  </a:lnTo>
                  <a:lnTo>
                    <a:pt x="174" y="17"/>
                  </a:lnTo>
                  <a:lnTo>
                    <a:pt x="159" y="5"/>
                  </a:lnTo>
                  <a:lnTo>
                    <a:pt x="142" y="1"/>
                  </a:lnTo>
                  <a:lnTo>
                    <a:pt x="126" y="3"/>
                  </a:lnTo>
                  <a:lnTo>
                    <a:pt x="109" y="10"/>
                  </a:lnTo>
                  <a:lnTo>
                    <a:pt x="97" y="22"/>
                  </a:lnTo>
                  <a:lnTo>
                    <a:pt x="90" y="39"/>
                  </a:lnTo>
                  <a:lnTo>
                    <a:pt x="90" y="58"/>
                  </a:lnTo>
                  <a:lnTo>
                    <a:pt x="97" y="75"/>
                  </a:lnTo>
                  <a:lnTo>
                    <a:pt x="109" y="87"/>
                  </a:lnTo>
                  <a:lnTo>
                    <a:pt x="126" y="94"/>
                  </a:lnTo>
                  <a:lnTo>
                    <a:pt x="142" y="97"/>
                  </a:lnTo>
                  <a:lnTo>
                    <a:pt x="159" y="92"/>
                  </a:lnTo>
                  <a:lnTo>
                    <a:pt x="174" y="80"/>
                  </a:lnTo>
                  <a:lnTo>
                    <a:pt x="183" y="65"/>
                  </a:lnTo>
                  <a:lnTo>
                    <a:pt x="186" y="49"/>
                  </a:lnTo>
                  <a:close/>
                  <a:moveTo>
                    <a:pt x="277" y="49"/>
                  </a:moveTo>
                  <a:lnTo>
                    <a:pt x="274" y="32"/>
                  </a:lnTo>
                  <a:lnTo>
                    <a:pt x="265" y="17"/>
                  </a:lnTo>
                  <a:lnTo>
                    <a:pt x="250" y="5"/>
                  </a:lnTo>
                  <a:lnTo>
                    <a:pt x="234" y="1"/>
                  </a:lnTo>
                  <a:lnTo>
                    <a:pt x="217" y="3"/>
                  </a:lnTo>
                  <a:lnTo>
                    <a:pt x="200" y="10"/>
                  </a:lnTo>
                  <a:lnTo>
                    <a:pt x="188" y="22"/>
                  </a:lnTo>
                  <a:lnTo>
                    <a:pt x="181" y="39"/>
                  </a:lnTo>
                  <a:lnTo>
                    <a:pt x="181" y="58"/>
                  </a:lnTo>
                  <a:lnTo>
                    <a:pt x="188" y="75"/>
                  </a:lnTo>
                  <a:lnTo>
                    <a:pt x="200" y="87"/>
                  </a:lnTo>
                  <a:lnTo>
                    <a:pt x="217" y="94"/>
                  </a:lnTo>
                  <a:lnTo>
                    <a:pt x="234" y="97"/>
                  </a:lnTo>
                  <a:lnTo>
                    <a:pt x="250" y="92"/>
                  </a:lnTo>
                  <a:lnTo>
                    <a:pt x="265" y="80"/>
                  </a:lnTo>
                  <a:lnTo>
                    <a:pt x="274" y="65"/>
                  </a:lnTo>
                  <a:lnTo>
                    <a:pt x="277" y="49"/>
                  </a:lnTo>
                  <a:close/>
                  <a:moveTo>
                    <a:pt x="366" y="49"/>
                  </a:moveTo>
                  <a:lnTo>
                    <a:pt x="363" y="32"/>
                  </a:lnTo>
                  <a:lnTo>
                    <a:pt x="354" y="17"/>
                  </a:lnTo>
                  <a:lnTo>
                    <a:pt x="339" y="5"/>
                  </a:lnTo>
                  <a:lnTo>
                    <a:pt x="322" y="1"/>
                  </a:lnTo>
                  <a:lnTo>
                    <a:pt x="306" y="3"/>
                  </a:lnTo>
                  <a:lnTo>
                    <a:pt x="289" y="10"/>
                  </a:lnTo>
                  <a:lnTo>
                    <a:pt x="277" y="22"/>
                  </a:lnTo>
                  <a:lnTo>
                    <a:pt x="270" y="39"/>
                  </a:lnTo>
                  <a:lnTo>
                    <a:pt x="270" y="58"/>
                  </a:lnTo>
                  <a:lnTo>
                    <a:pt x="277" y="75"/>
                  </a:lnTo>
                  <a:lnTo>
                    <a:pt x="289" y="87"/>
                  </a:lnTo>
                  <a:lnTo>
                    <a:pt x="306" y="94"/>
                  </a:lnTo>
                  <a:lnTo>
                    <a:pt x="322" y="97"/>
                  </a:lnTo>
                  <a:lnTo>
                    <a:pt x="339" y="92"/>
                  </a:lnTo>
                  <a:lnTo>
                    <a:pt x="354" y="80"/>
                  </a:lnTo>
                  <a:lnTo>
                    <a:pt x="363" y="65"/>
                  </a:lnTo>
                  <a:lnTo>
                    <a:pt x="366" y="49"/>
                  </a:lnTo>
                  <a:close/>
                  <a:moveTo>
                    <a:pt x="457" y="49"/>
                  </a:moveTo>
                  <a:lnTo>
                    <a:pt x="454" y="32"/>
                  </a:lnTo>
                  <a:lnTo>
                    <a:pt x="445" y="17"/>
                  </a:lnTo>
                  <a:lnTo>
                    <a:pt x="430" y="5"/>
                  </a:lnTo>
                  <a:lnTo>
                    <a:pt x="414" y="1"/>
                  </a:lnTo>
                  <a:lnTo>
                    <a:pt x="397" y="3"/>
                  </a:lnTo>
                  <a:lnTo>
                    <a:pt x="380" y="10"/>
                  </a:lnTo>
                  <a:lnTo>
                    <a:pt x="368" y="22"/>
                  </a:lnTo>
                  <a:lnTo>
                    <a:pt x="361" y="39"/>
                  </a:lnTo>
                  <a:lnTo>
                    <a:pt x="361" y="58"/>
                  </a:lnTo>
                  <a:lnTo>
                    <a:pt x="368" y="75"/>
                  </a:lnTo>
                  <a:lnTo>
                    <a:pt x="380" y="87"/>
                  </a:lnTo>
                  <a:lnTo>
                    <a:pt x="397" y="94"/>
                  </a:lnTo>
                  <a:lnTo>
                    <a:pt x="414" y="97"/>
                  </a:lnTo>
                  <a:lnTo>
                    <a:pt x="430" y="92"/>
                  </a:lnTo>
                  <a:lnTo>
                    <a:pt x="445" y="80"/>
                  </a:lnTo>
                  <a:lnTo>
                    <a:pt x="454" y="65"/>
                  </a:lnTo>
                  <a:lnTo>
                    <a:pt x="457" y="49"/>
                  </a:lnTo>
                  <a:close/>
                  <a:moveTo>
                    <a:pt x="505" y="905"/>
                  </a:moveTo>
                  <a:lnTo>
                    <a:pt x="529" y="896"/>
                  </a:lnTo>
                  <a:moveTo>
                    <a:pt x="514" y="862"/>
                  </a:moveTo>
                  <a:lnTo>
                    <a:pt x="524" y="874"/>
                  </a:lnTo>
                  <a:moveTo>
                    <a:pt x="529" y="893"/>
                  </a:moveTo>
                  <a:lnTo>
                    <a:pt x="522" y="922"/>
                  </a:lnTo>
                  <a:lnTo>
                    <a:pt x="524" y="937"/>
                  </a:lnTo>
                  <a:lnTo>
                    <a:pt x="519" y="953"/>
                  </a:lnTo>
                  <a:lnTo>
                    <a:pt x="505" y="953"/>
                  </a:lnTo>
                  <a:moveTo>
                    <a:pt x="519" y="953"/>
                  </a:moveTo>
                  <a:lnTo>
                    <a:pt x="541" y="958"/>
                  </a:lnTo>
                  <a:lnTo>
                    <a:pt x="582" y="975"/>
                  </a:lnTo>
                  <a:lnTo>
                    <a:pt x="589" y="973"/>
                  </a:lnTo>
                  <a:moveTo>
                    <a:pt x="543" y="848"/>
                  </a:moveTo>
                  <a:lnTo>
                    <a:pt x="550" y="869"/>
                  </a:lnTo>
                  <a:moveTo>
                    <a:pt x="531" y="881"/>
                  </a:moveTo>
                  <a:lnTo>
                    <a:pt x="586" y="874"/>
                  </a:lnTo>
                  <a:moveTo>
                    <a:pt x="558" y="884"/>
                  </a:moveTo>
                  <a:lnTo>
                    <a:pt x="553" y="898"/>
                  </a:lnTo>
                  <a:moveTo>
                    <a:pt x="541" y="896"/>
                  </a:moveTo>
                  <a:lnTo>
                    <a:pt x="543" y="953"/>
                  </a:lnTo>
                  <a:moveTo>
                    <a:pt x="543" y="946"/>
                  </a:moveTo>
                  <a:lnTo>
                    <a:pt x="577" y="944"/>
                  </a:lnTo>
                  <a:moveTo>
                    <a:pt x="572" y="944"/>
                  </a:moveTo>
                  <a:lnTo>
                    <a:pt x="577" y="891"/>
                  </a:lnTo>
                  <a:moveTo>
                    <a:pt x="574" y="896"/>
                  </a:moveTo>
                  <a:lnTo>
                    <a:pt x="543" y="901"/>
                  </a:lnTo>
                  <a:moveTo>
                    <a:pt x="543" y="915"/>
                  </a:moveTo>
                  <a:lnTo>
                    <a:pt x="567" y="913"/>
                  </a:lnTo>
                  <a:moveTo>
                    <a:pt x="574" y="843"/>
                  </a:moveTo>
                  <a:lnTo>
                    <a:pt x="565" y="874"/>
                  </a:lnTo>
                  <a:moveTo>
                    <a:pt x="543" y="932"/>
                  </a:moveTo>
                  <a:lnTo>
                    <a:pt x="567" y="927"/>
                  </a:lnTo>
                  <a:moveTo>
                    <a:pt x="613" y="855"/>
                  </a:moveTo>
                  <a:lnTo>
                    <a:pt x="613" y="898"/>
                  </a:lnTo>
                  <a:moveTo>
                    <a:pt x="613" y="865"/>
                  </a:moveTo>
                  <a:lnTo>
                    <a:pt x="632" y="862"/>
                  </a:lnTo>
                  <a:moveTo>
                    <a:pt x="634" y="857"/>
                  </a:moveTo>
                  <a:lnTo>
                    <a:pt x="632" y="886"/>
                  </a:lnTo>
                  <a:moveTo>
                    <a:pt x="634" y="886"/>
                  </a:moveTo>
                  <a:lnTo>
                    <a:pt x="613" y="889"/>
                  </a:lnTo>
                  <a:moveTo>
                    <a:pt x="622" y="917"/>
                  </a:moveTo>
                  <a:lnTo>
                    <a:pt x="639" y="913"/>
                  </a:lnTo>
                  <a:moveTo>
                    <a:pt x="603" y="963"/>
                  </a:moveTo>
                  <a:lnTo>
                    <a:pt x="639" y="944"/>
                  </a:lnTo>
                  <a:moveTo>
                    <a:pt x="622" y="886"/>
                  </a:moveTo>
                  <a:lnTo>
                    <a:pt x="622" y="951"/>
                  </a:lnTo>
                  <a:moveTo>
                    <a:pt x="608" y="958"/>
                  </a:moveTo>
                  <a:lnTo>
                    <a:pt x="608" y="910"/>
                  </a:lnTo>
                  <a:moveTo>
                    <a:pt x="658" y="850"/>
                  </a:moveTo>
                  <a:lnTo>
                    <a:pt x="639" y="901"/>
                  </a:lnTo>
                  <a:moveTo>
                    <a:pt x="649" y="874"/>
                  </a:moveTo>
                  <a:lnTo>
                    <a:pt x="673" y="869"/>
                  </a:lnTo>
                  <a:moveTo>
                    <a:pt x="658" y="898"/>
                  </a:moveTo>
                  <a:lnTo>
                    <a:pt x="632" y="932"/>
                  </a:lnTo>
                  <a:moveTo>
                    <a:pt x="646" y="881"/>
                  </a:moveTo>
                  <a:lnTo>
                    <a:pt x="678" y="925"/>
                  </a:lnTo>
                  <a:lnTo>
                    <a:pt x="685" y="925"/>
                  </a:lnTo>
                  <a:moveTo>
                    <a:pt x="646" y="927"/>
                  </a:moveTo>
                  <a:lnTo>
                    <a:pt x="646" y="975"/>
                  </a:lnTo>
                  <a:moveTo>
                    <a:pt x="646" y="934"/>
                  </a:moveTo>
                  <a:lnTo>
                    <a:pt x="673" y="932"/>
                  </a:lnTo>
                  <a:moveTo>
                    <a:pt x="673" y="927"/>
                  </a:moveTo>
                  <a:lnTo>
                    <a:pt x="670" y="965"/>
                  </a:lnTo>
                  <a:moveTo>
                    <a:pt x="673" y="965"/>
                  </a:moveTo>
                  <a:lnTo>
                    <a:pt x="646" y="968"/>
                  </a:lnTo>
                  <a:moveTo>
                    <a:pt x="675" y="867"/>
                  </a:moveTo>
                  <a:lnTo>
                    <a:pt x="658" y="901"/>
                  </a:lnTo>
                  <a:moveTo>
                    <a:pt x="711" y="886"/>
                  </a:moveTo>
                  <a:lnTo>
                    <a:pt x="774" y="879"/>
                  </a:lnTo>
                  <a:moveTo>
                    <a:pt x="711" y="872"/>
                  </a:moveTo>
                  <a:lnTo>
                    <a:pt x="711" y="937"/>
                  </a:lnTo>
                  <a:moveTo>
                    <a:pt x="742" y="843"/>
                  </a:moveTo>
                  <a:lnTo>
                    <a:pt x="742" y="975"/>
                  </a:lnTo>
                  <a:moveTo>
                    <a:pt x="774" y="874"/>
                  </a:moveTo>
                  <a:lnTo>
                    <a:pt x="769" y="920"/>
                  </a:lnTo>
                  <a:moveTo>
                    <a:pt x="774" y="920"/>
                  </a:moveTo>
                  <a:lnTo>
                    <a:pt x="711" y="927"/>
                  </a:lnTo>
                  <a:moveTo>
                    <a:pt x="858" y="881"/>
                  </a:moveTo>
                  <a:lnTo>
                    <a:pt x="877" y="915"/>
                  </a:lnTo>
                  <a:moveTo>
                    <a:pt x="829" y="857"/>
                  </a:moveTo>
                  <a:lnTo>
                    <a:pt x="841" y="893"/>
                  </a:lnTo>
                  <a:moveTo>
                    <a:pt x="819" y="896"/>
                  </a:moveTo>
                  <a:lnTo>
                    <a:pt x="829" y="929"/>
                  </a:lnTo>
                  <a:lnTo>
                    <a:pt x="846" y="956"/>
                  </a:lnTo>
                  <a:lnTo>
                    <a:pt x="867" y="963"/>
                  </a:lnTo>
                  <a:lnTo>
                    <a:pt x="860" y="925"/>
                  </a:lnTo>
                  <a:moveTo>
                    <a:pt x="807" y="893"/>
                  </a:moveTo>
                  <a:lnTo>
                    <a:pt x="802" y="939"/>
                  </a:lnTo>
                  <a:moveTo>
                    <a:pt x="958" y="917"/>
                  </a:moveTo>
                  <a:lnTo>
                    <a:pt x="978" y="951"/>
                  </a:lnTo>
                  <a:moveTo>
                    <a:pt x="942" y="915"/>
                  </a:moveTo>
                  <a:lnTo>
                    <a:pt x="922" y="953"/>
                  </a:lnTo>
                  <a:moveTo>
                    <a:pt x="951" y="975"/>
                  </a:moveTo>
                  <a:lnTo>
                    <a:pt x="937" y="956"/>
                  </a:lnTo>
                  <a:moveTo>
                    <a:pt x="927" y="898"/>
                  </a:moveTo>
                  <a:lnTo>
                    <a:pt x="978" y="891"/>
                  </a:lnTo>
                  <a:moveTo>
                    <a:pt x="934" y="865"/>
                  </a:moveTo>
                  <a:lnTo>
                    <a:pt x="966" y="860"/>
                  </a:lnTo>
                  <a:moveTo>
                    <a:pt x="922" y="910"/>
                  </a:moveTo>
                  <a:lnTo>
                    <a:pt x="913" y="891"/>
                  </a:lnTo>
                  <a:lnTo>
                    <a:pt x="894" y="937"/>
                  </a:lnTo>
                  <a:moveTo>
                    <a:pt x="913" y="848"/>
                  </a:moveTo>
                  <a:lnTo>
                    <a:pt x="913" y="973"/>
                  </a:lnTo>
                  <a:moveTo>
                    <a:pt x="925" y="881"/>
                  </a:moveTo>
                  <a:lnTo>
                    <a:pt x="896" y="886"/>
                  </a:lnTo>
                  <a:moveTo>
                    <a:pt x="951" y="973"/>
                  </a:moveTo>
                  <a:lnTo>
                    <a:pt x="951" y="893"/>
                  </a:lnTo>
                  <a:moveTo>
                    <a:pt x="1021" y="920"/>
                  </a:moveTo>
                  <a:lnTo>
                    <a:pt x="994" y="929"/>
                  </a:lnTo>
                  <a:moveTo>
                    <a:pt x="1018" y="879"/>
                  </a:moveTo>
                  <a:lnTo>
                    <a:pt x="997" y="927"/>
                  </a:lnTo>
                  <a:moveTo>
                    <a:pt x="990" y="898"/>
                  </a:moveTo>
                  <a:lnTo>
                    <a:pt x="1014" y="889"/>
                  </a:lnTo>
                  <a:moveTo>
                    <a:pt x="994" y="956"/>
                  </a:moveTo>
                  <a:lnTo>
                    <a:pt x="1023" y="939"/>
                  </a:lnTo>
                  <a:moveTo>
                    <a:pt x="1011" y="853"/>
                  </a:moveTo>
                  <a:lnTo>
                    <a:pt x="994" y="898"/>
                  </a:lnTo>
                  <a:moveTo>
                    <a:pt x="1028" y="891"/>
                  </a:moveTo>
                  <a:lnTo>
                    <a:pt x="1059" y="877"/>
                  </a:lnTo>
                  <a:moveTo>
                    <a:pt x="1026" y="915"/>
                  </a:moveTo>
                  <a:lnTo>
                    <a:pt x="1062" y="901"/>
                  </a:lnTo>
                  <a:moveTo>
                    <a:pt x="1052" y="946"/>
                  </a:moveTo>
                  <a:lnTo>
                    <a:pt x="1071" y="973"/>
                  </a:lnTo>
                  <a:lnTo>
                    <a:pt x="1071" y="944"/>
                  </a:lnTo>
                  <a:moveTo>
                    <a:pt x="1050" y="855"/>
                  </a:moveTo>
                  <a:lnTo>
                    <a:pt x="1059" y="865"/>
                  </a:lnTo>
                  <a:moveTo>
                    <a:pt x="1035" y="848"/>
                  </a:moveTo>
                  <a:lnTo>
                    <a:pt x="1040" y="915"/>
                  </a:lnTo>
                  <a:lnTo>
                    <a:pt x="1052" y="946"/>
                  </a:lnTo>
                  <a:moveTo>
                    <a:pt x="1062" y="915"/>
                  </a:moveTo>
                  <a:lnTo>
                    <a:pt x="1047" y="937"/>
                  </a:lnTo>
                  <a:lnTo>
                    <a:pt x="1021" y="96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18" name="path 11218"/>
            <p:cNvSpPr/>
            <p:nvPr/>
          </p:nvSpPr>
          <p:spPr>
            <a:xfrm>
              <a:off x="287275" y="604266"/>
              <a:ext cx="289559" cy="10667"/>
            </a:xfrm>
            <a:custGeom>
              <a:avLst/>
              <a:gdLst/>
              <a:ahLst/>
              <a:cxnLst/>
              <a:rect l="0" t="0" r="0" b="0"/>
              <a:pathLst>
                <a:path w="455" h="16">
                  <a:moveTo>
                    <a:pt x="0" y="4"/>
                  </a:moveTo>
                  <a:lnTo>
                    <a:pt x="0" y="16"/>
                  </a:lnTo>
                  <a:lnTo>
                    <a:pt x="60" y="4"/>
                  </a:lnTo>
                  <a:lnTo>
                    <a:pt x="0" y="4"/>
                  </a:lnTo>
                </a:path>
                <a:path w="455" h="16">
                  <a:moveTo>
                    <a:pt x="0" y="16"/>
                  </a:moveTo>
                  <a:lnTo>
                    <a:pt x="60" y="4"/>
                  </a:lnTo>
                  <a:lnTo>
                    <a:pt x="60" y="14"/>
                  </a:lnTo>
                  <a:lnTo>
                    <a:pt x="0" y="16"/>
                  </a:lnTo>
                </a:path>
                <a:path w="455" h="16">
                  <a:moveTo>
                    <a:pt x="107" y="4"/>
                  </a:moveTo>
                  <a:lnTo>
                    <a:pt x="107" y="14"/>
                  </a:lnTo>
                  <a:lnTo>
                    <a:pt x="203" y="2"/>
                  </a:lnTo>
                  <a:lnTo>
                    <a:pt x="107" y="4"/>
                  </a:lnTo>
                </a:path>
                <a:path w="455" h="16">
                  <a:moveTo>
                    <a:pt x="107" y="14"/>
                  </a:moveTo>
                  <a:lnTo>
                    <a:pt x="203" y="2"/>
                  </a:lnTo>
                  <a:lnTo>
                    <a:pt x="203" y="14"/>
                  </a:lnTo>
                  <a:lnTo>
                    <a:pt x="107" y="14"/>
                  </a:lnTo>
                </a:path>
                <a:path w="455" h="16">
                  <a:moveTo>
                    <a:pt x="251" y="2"/>
                  </a:moveTo>
                  <a:lnTo>
                    <a:pt x="251" y="14"/>
                  </a:lnTo>
                  <a:lnTo>
                    <a:pt x="347" y="2"/>
                  </a:lnTo>
                  <a:lnTo>
                    <a:pt x="251" y="2"/>
                  </a:lnTo>
                </a:path>
                <a:path w="455" h="16">
                  <a:moveTo>
                    <a:pt x="251" y="14"/>
                  </a:moveTo>
                  <a:lnTo>
                    <a:pt x="347" y="2"/>
                  </a:lnTo>
                  <a:lnTo>
                    <a:pt x="347" y="14"/>
                  </a:lnTo>
                  <a:lnTo>
                    <a:pt x="251" y="14"/>
                  </a:lnTo>
                </a:path>
                <a:path w="455" h="16">
                  <a:moveTo>
                    <a:pt x="393" y="2"/>
                  </a:moveTo>
                  <a:lnTo>
                    <a:pt x="393" y="11"/>
                  </a:lnTo>
                  <a:lnTo>
                    <a:pt x="455" y="0"/>
                  </a:lnTo>
                  <a:lnTo>
                    <a:pt x="393" y="2"/>
                  </a:lnTo>
                </a:path>
                <a:path w="455" h="16">
                  <a:moveTo>
                    <a:pt x="393" y="11"/>
                  </a:moveTo>
                  <a:lnTo>
                    <a:pt x="455" y="0"/>
                  </a:lnTo>
                  <a:lnTo>
                    <a:pt x="455" y="11"/>
                  </a:lnTo>
                  <a:lnTo>
                    <a:pt x="393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20" name="path 11220"/>
            <p:cNvSpPr/>
            <p:nvPr/>
          </p:nvSpPr>
          <p:spPr>
            <a:xfrm>
              <a:off x="576071" y="604266"/>
              <a:ext cx="1525" cy="7619"/>
            </a:xfrm>
            <a:custGeom>
              <a:avLst/>
              <a:gdLst/>
              <a:ahLst/>
              <a:cxnLst/>
              <a:rect l="0" t="0" r="0" b="0"/>
              <a:pathLst>
                <a:path w="2" h="11">
                  <a:moveTo>
                    <a:pt x="1" y="0"/>
                  </a:moveTo>
                  <a:lnTo>
                    <a:pt x="1" y="1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22" name="path 11222"/>
            <p:cNvSpPr/>
            <p:nvPr/>
          </p:nvSpPr>
          <p:spPr>
            <a:xfrm>
              <a:off x="287275" y="424433"/>
              <a:ext cx="53339" cy="7619"/>
            </a:xfrm>
            <a:custGeom>
              <a:avLst/>
              <a:gdLst/>
              <a:ahLst/>
              <a:cxnLst/>
              <a:rect l="0" t="0" r="0" b="0"/>
              <a:pathLst>
                <a:path w="83" h="11">
                  <a:moveTo>
                    <a:pt x="0" y="2"/>
                  </a:moveTo>
                  <a:lnTo>
                    <a:pt x="0" y="11"/>
                  </a:lnTo>
                  <a:lnTo>
                    <a:pt x="83" y="0"/>
                  </a:lnTo>
                  <a:lnTo>
                    <a:pt x="0" y="2"/>
                  </a:lnTo>
                </a:path>
                <a:path w="83" h="11">
                  <a:moveTo>
                    <a:pt x="0" y="11"/>
                  </a:moveTo>
                  <a:lnTo>
                    <a:pt x="83" y="0"/>
                  </a:lnTo>
                  <a:lnTo>
                    <a:pt x="83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24" name="path 11224"/>
            <p:cNvSpPr/>
            <p:nvPr/>
          </p:nvSpPr>
          <p:spPr>
            <a:xfrm>
              <a:off x="339852" y="430529"/>
              <a:ext cx="1525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26" name="path 11226"/>
            <p:cNvSpPr/>
            <p:nvPr/>
          </p:nvSpPr>
          <p:spPr>
            <a:xfrm>
              <a:off x="340614" y="424433"/>
              <a:ext cx="109728" cy="7619"/>
            </a:xfrm>
            <a:custGeom>
              <a:avLst/>
              <a:gdLst/>
              <a:ahLst/>
              <a:cxnLst/>
              <a:rect l="0" t="0" r="0" b="0"/>
              <a:pathLst>
                <a:path w="172" h="11">
                  <a:moveTo>
                    <a:pt x="0" y="0"/>
                  </a:moveTo>
                  <a:lnTo>
                    <a:pt x="0" y="11"/>
                  </a:lnTo>
                  <a:lnTo>
                    <a:pt x="57" y="0"/>
                  </a:lnTo>
                  <a:lnTo>
                    <a:pt x="0" y="0"/>
                  </a:lnTo>
                </a:path>
                <a:path w="172" h="11">
                  <a:moveTo>
                    <a:pt x="0" y="11"/>
                  </a:moveTo>
                  <a:lnTo>
                    <a:pt x="57" y="0"/>
                  </a:lnTo>
                  <a:lnTo>
                    <a:pt x="57" y="11"/>
                  </a:lnTo>
                  <a:lnTo>
                    <a:pt x="0" y="11"/>
                  </a:lnTo>
                </a:path>
                <a:path w="172" h="11">
                  <a:moveTo>
                    <a:pt x="115" y="0"/>
                  </a:moveTo>
                  <a:lnTo>
                    <a:pt x="115" y="11"/>
                  </a:lnTo>
                  <a:lnTo>
                    <a:pt x="172" y="0"/>
                  </a:lnTo>
                  <a:lnTo>
                    <a:pt x="115" y="0"/>
                  </a:lnTo>
                </a:path>
                <a:path w="172" h="11">
                  <a:moveTo>
                    <a:pt x="115" y="11"/>
                  </a:moveTo>
                  <a:lnTo>
                    <a:pt x="172" y="0"/>
                  </a:lnTo>
                  <a:lnTo>
                    <a:pt x="172" y="11"/>
                  </a:lnTo>
                  <a:lnTo>
                    <a:pt x="115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28" name="path 11228"/>
            <p:cNvSpPr/>
            <p:nvPr/>
          </p:nvSpPr>
          <p:spPr>
            <a:xfrm>
              <a:off x="449580" y="413766"/>
              <a:ext cx="1525" cy="12191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30" name="path 11230"/>
            <p:cNvSpPr/>
            <p:nvPr/>
          </p:nvSpPr>
          <p:spPr>
            <a:xfrm>
              <a:off x="450343" y="422909"/>
              <a:ext cx="126491" cy="9144"/>
            </a:xfrm>
            <a:custGeom>
              <a:avLst/>
              <a:gdLst/>
              <a:ahLst/>
              <a:cxnLst/>
              <a:rect l="0" t="0" r="0" b="0"/>
              <a:pathLst>
                <a:path w="199" h="14">
                  <a:moveTo>
                    <a:pt x="0" y="2"/>
                  </a:moveTo>
                  <a:lnTo>
                    <a:pt x="0" y="14"/>
                  </a:lnTo>
                  <a:lnTo>
                    <a:pt x="57" y="2"/>
                  </a:lnTo>
                  <a:lnTo>
                    <a:pt x="0" y="2"/>
                  </a:lnTo>
                </a:path>
                <a:path w="199" h="14">
                  <a:moveTo>
                    <a:pt x="0" y="14"/>
                  </a:moveTo>
                  <a:lnTo>
                    <a:pt x="57" y="2"/>
                  </a:lnTo>
                  <a:lnTo>
                    <a:pt x="57" y="12"/>
                  </a:lnTo>
                  <a:lnTo>
                    <a:pt x="0" y="14"/>
                  </a:lnTo>
                </a:path>
                <a:path w="199" h="14">
                  <a:moveTo>
                    <a:pt x="115" y="2"/>
                  </a:moveTo>
                  <a:lnTo>
                    <a:pt x="115" y="12"/>
                  </a:lnTo>
                  <a:lnTo>
                    <a:pt x="199" y="0"/>
                  </a:lnTo>
                  <a:lnTo>
                    <a:pt x="115" y="2"/>
                  </a:lnTo>
                </a:path>
                <a:path w="199" h="14">
                  <a:moveTo>
                    <a:pt x="115" y="12"/>
                  </a:moveTo>
                  <a:lnTo>
                    <a:pt x="199" y="0"/>
                  </a:lnTo>
                  <a:lnTo>
                    <a:pt x="199" y="12"/>
                  </a:lnTo>
                  <a:lnTo>
                    <a:pt x="115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32" name="path 11232"/>
            <p:cNvSpPr/>
            <p:nvPr/>
          </p:nvSpPr>
          <p:spPr>
            <a:xfrm>
              <a:off x="286512" y="181355"/>
              <a:ext cx="1761745" cy="480059"/>
            </a:xfrm>
            <a:custGeom>
              <a:avLst/>
              <a:gdLst/>
              <a:ahLst/>
              <a:cxnLst/>
              <a:rect l="0" t="0" r="0" b="0"/>
              <a:pathLst>
                <a:path w="2774" h="755">
                  <a:moveTo>
                    <a:pt x="457" y="380"/>
                  </a:moveTo>
                  <a:lnTo>
                    <a:pt x="457" y="392"/>
                  </a:lnTo>
                  <a:moveTo>
                    <a:pt x="538" y="56"/>
                  </a:moveTo>
                  <a:lnTo>
                    <a:pt x="514" y="135"/>
                  </a:lnTo>
                  <a:lnTo>
                    <a:pt x="572" y="135"/>
                  </a:lnTo>
                  <a:moveTo>
                    <a:pt x="555" y="111"/>
                  </a:moveTo>
                  <a:lnTo>
                    <a:pt x="555" y="157"/>
                  </a:lnTo>
                  <a:moveTo>
                    <a:pt x="603" y="157"/>
                  </a:moveTo>
                  <a:lnTo>
                    <a:pt x="603" y="90"/>
                  </a:lnTo>
                  <a:lnTo>
                    <a:pt x="651" y="90"/>
                  </a:lnTo>
                  <a:moveTo>
                    <a:pt x="670" y="109"/>
                  </a:moveTo>
                  <a:lnTo>
                    <a:pt x="666" y="94"/>
                  </a:lnTo>
                  <a:lnTo>
                    <a:pt x="651" y="90"/>
                  </a:lnTo>
                  <a:moveTo>
                    <a:pt x="670" y="109"/>
                  </a:moveTo>
                  <a:lnTo>
                    <a:pt x="670" y="157"/>
                  </a:lnTo>
                  <a:moveTo>
                    <a:pt x="637" y="157"/>
                  </a:moveTo>
                  <a:lnTo>
                    <a:pt x="637" y="90"/>
                  </a:lnTo>
                  <a:moveTo>
                    <a:pt x="750" y="116"/>
                  </a:moveTo>
                  <a:lnTo>
                    <a:pt x="747" y="142"/>
                  </a:lnTo>
                  <a:moveTo>
                    <a:pt x="721" y="116"/>
                  </a:moveTo>
                  <a:lnTo>
                    <a:pt x="721" y="152"/>
                  </a:lnTo>
                  <a:moveTo>
                    <a:pt x="769" y="97"/>
                  </a:moveTo>
                  <a:lnTo>
                    <a:pt x="762" y="169"/>
                  </a:lnTo>
                  <a:lnTo>
                    <a:pt x="747" y="152"/>
                  </a:lnTo>
                  <a:moveTo>
                    <a:pt x="704" y="97"/>
                  </a:moveTo>
                  <a:lnTo>
                    <a:pt x="704" y="166"/>
                  </a:lnTo>
                  <a:moveTo>
                    <a:pt x="752" y="66"/>
                  </a:moveTo>
                  <a:lnTo>
                    <a:pt x="750" y="90"/>
                  </a:lnTo>
                  <a:moveTo>
                    <a:pt x="718" y="66"/>
                  </a:moveTo>
                  <a:lnTo>
                    <a:pt x="718" y="99"/>
                  </a:lnTo>
                  <a:moveTo>
                    <a:pt x="702" y="61"/>
                  </a:moveTo>
                  <a:lnTo>
                    <a:pt x="769" y="53"/>
                  </a:lnTo>
                  <a:moveTo>
                    <a:pt x="730" y="37"/>
                  </a:moveTo>
                  <a:lnTo>
                    <a:pt x="735" y="51"/>
                  </a:lnTo>
                  <a:moveTo>
                    <a:pt x="718" y="92"/>
                  </a:moveTo>
                  <a:lnTo>
                    <a:pt x="754" y="90"/>
                  </a:lnTo>
                  <a:moveTo>
                    <a:pt x="718" y="73"/>
                  </a:moveTo>
                  <a:lnTo>
                    <a:pt x="752" y="70"/>
                  </a:lnTo>
                  <a:moveTo>
                    <a:pt x="721" y="145"/>
                  </a:moveTo>
                  <a:lnTo>
                    <a:pt x="750" y="142"/>
                  </a:lnTo>
                  <a:moveTo>
                    <a:pt x="721" y="123"/>
                  </a:moveTo>
                  <a:lnTo>
                    <a:pt x="747" y="121"/>
                  </a:lnTo>
                  <a:moveTo>
                    <a:pt x="704" y="109"/>
                  </a:moveTo>
                  <a:lnTo>
                    <a:pt x="766" y="104"/>
                  </a:lnTo>
                  <a:moveTo>
                    <a:pt x="802" y="42"/>
                  </a:moveTo>
                  <a:lnTo>
                    <a:pt x="802" y="166"/>
                  </a:lnTo>
                  <a:moveTo>
                    <a:pt x="802" y="56"/>
                  </a:moveTo>
                  <a:lnTo>
                    <a:pt x="862" y="51"/>
                  </a:lnTo>
                  <a:moveTo>
                    <a:pt x="865" y="44"/>
                  </a:moveTo>
                  <a:lnTo>
                    <a:pt x="862" y="166"/>
                  </a:lnTo>
                  <a:moveTo>
                    <a:pt x="802" y="159"/>
                  </a:moveTo>
                  <a:lnTo>
                    <a:pt x="860" y="157"/>
                  </a:lnTo>
                  <a:lnTo>
                    <a:pt x="862" y="164"/>
                  </a:lnTo>
                  <a:moveTo>
                    <a:pt x="817" y="73"/>
                  </a:moveTo>
                  <a:lnTo>
                    <a:pt x="853" y="68"/>
                  </a:lnTo>
                  <a:moveTo>
                    <a:pt x="850" y="87"/>
                  </a:moveTo>
                  <a:lnTo>
                    <a:pt x="817" y="92"/>
                  </a:lnTo>
                  <a:moveTo>
                    <a:pt x="810" y="113"/>
                  </a:moveTo>
                  <a:lnTo>
                    <a:pt x="853" y="106"/>
                  </a:lnTo>
                  <a:moveTo>
                    <a:pt x="855" y="102"/>
                  </a:moveTo>
                  <a:lnTo>
                    <a:pt x="848" y="140"/>
                  </a:lnTo>
                  <a:lnTo>
                    <a:pt x="838" y="126"/>
                  </a:lnTo>
                  <a:moveTo>
                    <a:pt x="831" y="58"/>
                  </a:moveTo>
                  <a:lnTo>
                    <a:pt x="831" y="152"/>
                  </a:lnTo>
                  <a:moveTo>
                    <a:pt x="889" y="94"/>
                  </a:moveTo>
                  <a:lnTo>
                    <a:pt x="920" y="87"/>
                  </a:lnTo>
                  <a:moveTo>
                    <a:pt x="889" y="147"/>
                  </a:moveTo>
                  <a:lnTo>
                    <a:pt x="920" y="126"/>
                  </a:lnTo>
                  <a:moveTo>
                    <a:pt x="920" y="68"/>
                  </a:moveTo>
                  <a:lnTo>
                    <a:pt x="966" y="61"/>
                  </a:lnTo>
                  <a:moveTo>
                    <a:pt x="942" y="34"/>
                  </a:moveTo>
                  <a:lnTo>
                    <a:pt x="942" y="97"/>
                  </a:lnTo>
                  <a:moveTo>
                    <a:pt x="913" y="104"/>
                  </a:moveTo>
                  <a:lnTo>
                    <a:pt x="973" y="97"/>
                  </a:lnTo>
                  <a:moveTo>
                    <a:pt x="925" y="77"/>
                  </a:moveTo>
                  <a:lnTo>
                    <a:pt x="932" y="94"/>
                  </a:lnTo>
                  <a:moveTo>
                    <a:pt x="925" y="111"/>
                  </a:moveTo>
                  <a:lnTo>
                    <a:pt x="925" y="169"/>
                  </a:lnTo>
                  <a:moveTo>
                    <a:pt x="925" y="118"/>
                  </a:moveTo>
                  <a:lnTo>
                    <a:pt x="963" y="116"/>
                  </a:lnTo>
                  <a:moveTo>
                    <a:pt x="963" y="111"/>
                  </a:moveTo>
                  <a:lnTo>
                    <a:pt x="961" y="171"/>
                  </a:lnTo>
                  <a:moveTo>
                    <a:pt x="934" y="128"/>
                  </a:moveTo>
                  <a:lnTo>
                    <a:pt x="934" y="152"/>
                  </a:lnTo>
                  <a:moveTo>
                    <a:pt x="934" y="130"/>
                  </a:moveTo>
                  <a:lnTo>
                    <a:pt x="949" y="130"/>
                  </a:lnTo>
                  <a:moveTo>
                    <a:pt x="925" y="162"/>
                  </a:moveTo>
                  <a:lnTo>
                    <a:pt x="961" y="159"/>
                  </a:lnTo>
                  <a:moveTo>
                    <a:pt x="961" y="68"/>
                  </a:moveTo>
                  <a:lnTo>
                    <a:pt x="951" y="99"/>
                  </a:lnTo>
                  <a:moveTo>
                    <a:pt x="934" y="147"/>
                  </a:moveTo>
                  <a:lnTo>
                    <a:pt x="951" y="145"/>
                  </a:lnTo>
                  <a:moveTo>
                    <a:pt x="949" y="126"/>
                  </a:moveTo>
                  <a:lnTo>
                    <a:pt x="949" y="145"/>
                  </a:lnTo>
                  <a:moveTo>
                    <a:pt x="901" y="42"/>
                  </a:moveTo>
                  <a:lnTo>
                    <a:pt x="901" y="140"/>
                  </a:lnTo>
                  <a:moveTo>
                    <a:pt x="1" y="15"/>
                  </a:moveTo>
                  <a:lnTo>
                    <a:pt x="457" y="10"/>
                  </a:lnTo>
                  <a:lnTo>
                    <a:pt x="457" y="188"/>
                  </a:lnTo>
                  <a:lnTo>
                    <a:pt x="1" y="193"/>
                  </a:lnTo>
                  <a:lnTo>
                    <a:pt x="1" y="15"/>
                  </a:lnTo>
                  <a:close/>
                  <a:moveTo>
                    <a:pt x="2312" y="63"/>
                  </a:moveTo>
                  <a:lnTo>
                    <a:pt x="2230" y="73"/>
                  </a:lnTo>
                  <a:moveTo>
                    <a:pt x="2264" y="70"/>
                  </a:moveTo>
                  <a:lnTo>
                    <a:pt x="2262" y="25"/>
                  </a:lnTo>
                  <a:moveTo>
                    <a:pt x="2286" y="22"/>
                  </a:moveTo>
                  <a:lnTo>
                    <a:pt x="2281" y="66"/>
                  </a:lnTo>
                  <a:moveTo>
                    <a:pt x="2252" y="80"/>
                  </a:moveTo>
                  <a:lnTo>
                    <a:pt x="2252" y="130"/>
                  </a:lnTo>
                  <a:moveTo>
                    <a:pt x="2293" y="121"/>
                  </a:moveTo>
                  <a:lnTo>
                    <a:pt x="2295" y="77"/>
                  </a:lnTo>
                  <a:moveTo>
                    <a:pt x="2259" y="104"/>
                  </a:moveTo>
                  <a:lnTo>
                    <a:pt x="2286" y="102"/>
                  </a:lnTo>
                  <a:moveTo>
                    <a:pt x="2274" y="70"/>
                  </a:moveTo>
                  <a:lnTo>
                    <a:pt x="2274" y="123"/>
                  </a:lnTo>
                  <a:moveTo>
                    <a:pt x="2266" y="133"/>
                  </a:moveTo>
                  <a:lnTo>
                    <a:pt x="2238" y="164"/>
                  </a:lnTo>
                  <a:moveTo>
                    <a:pt x="2278" y="130"/>
                  </a:moveTo>
                  <a:lnTo>
                    <a:pt x="2300" y="159"/>
                  </a:lnTo>
                  <a:moveTo>
                    <a:pt x="2302" y="44"/>
                  </a:moveTo>
                  <a:lnTo>
                    <a:pt x="2242" y="51"/>
                  </a:lnTo>
                  <a:moveTo>
                    <a:pt x="2252" y="90"/>
                  </a:moveTo>
                  <a:lnTo>
                    <a:pt x="2295" y="85"/>
                  </a:lnTo>
                  <a:moveTo>
                    <a:pt x="2295" y="121"/>
                  </a:moveTo>
                  <a:lnTo>
                    <a:pt x="2252" y="128"/>
                  </a:lnTo>
                  <a:moveTo>
                    <a:pt x="2370" y="37"/>
                  </a:moveTo>
                  <a:lnTo>
                    <a:pt x="2348" y="77"/>
                  </a:lnTo>
                  <a:lnTo>
                    <a:pt x="2324" y="109"/>
                  </a:lnTo>
                  <a:moveTo>
                    <a:pt x="2367" y="46"/>
                  </a:moveTo>
                  <a:lnTo>
                    <a:pt x="2403" y="97"/>
                  </a:lnTo>
                  <a:lnTo>
                    <a:pt x="2410" y="97"/>
                  </a:lnTo>
                  <a:moveTo>
                    <a:pt x="2331" y="154"/>
                  </a:moveTo>
                  <a:lnTo>
                    <a:pt x="2403" y="147"/>
                  </a:lnTo>
                  <a:moveTo>
                    <a:pt x="2370" y="150"/>
                  </a:moveTo>
                  <a:lnTo>
                    <a:pt x="2370" y="82"/>
                  </a:lnTo>
                  <a:moveTo>
                    <a:pt x="2350" y="121"/>
                  </a:moveTo>
                  <a:lnTo>
                    <a:pt x="2355" y="140"/>
                  </a:lnTo>
                  <a:moveTo>
                    <a:pt x="2377" y="145"/>
                  </a:moveTo>
                  <a:lnTo>
                    <a:pt x="2386" y="118"/>
                  </a:lnTo>
                  <a:moveTo>
                    <a:pt x="2391" y="106"/>
                  </a:moveTo>
                  <a:lnTo>
                    <a:pt x="2343" y="111"/>
                  </a:lnTo>
                  <a:moveTo>
                    <a:pt x="2350" y="85"/>
                  </a:moveTo>
                  <a:lnTo>
                    <a:pt x="2384" y="82"/>
                  </a:lnTo>
                  <a:moveTo>
                    <a:pt x="2444" y="80"/>
                  </a:moveTo>
                  <a:lnTo>
                    <a:pt x="2451" y="92"/>
                  </a:lnTo>
                  <a:moveTo>
                    <a:pt x="2427" y="73"/>
                  </a:moveTo>
                  <a:lnTo>
                    <a:pt x="2456" y="66"/>
                  </a:lnTo>
                  <a:moveTo>
                    <a:pt x="2444" y="70"/>
                  </a:moveTo>
                  <a:lnTo>
                    <a:pt x="2425" y="130"/>
                  </a:lnTo>
                  <a:moveTo>
                    <a:pt x="2444" y="30"/>
                  </a:moveTo>
                  <a:lnTo>
                    <a:pt x="2444" y="157"/>
                  </a:lnTo>
                  <a:moveTo>
                    <a:pt x="2475" y="30"/>
                  </a:moveTo>
                  <a:lnTo>
                    <a:pt x="2482" y="49"/>
                  </a:lnTo>
                  <a:moveTo>
                    <a:pt x="2463" y="49"/>
                  </a:moveTo>
                  <a:lnTo>
                    <a:pt x="2458" y="77"/>
                  </a:lnTo>
                  <a:moveTo>
                    <a:pt x="2461" y="58"/>
                  </a:moveTo>
                  <a:lnTo>
                    <a:pt x="2504" y="53"/>
                  </a:lnTo>
                  <a:moveTo>
                    <a:pt x="2506" y="51"/>
                  </a:moveTo>
                  <a:lnTo>
                    <a:pt x="2497" y="68"/>
                  </a:lnTo>
                  <a:moveTo>
                    <a:pt x="2470" y="68"/>
                  </a:moveTo>
                  <a:lnTo>
                    <a:pt x="2461" y="97"/>
                  </a:lnTo>
                  <a:moveTo>
                    <a:pt x="2485" y="70"/>
                  </a:moveTo>
                  <a:lnTo>
                    <a:pt x="2497" y="85"/>
                  </a:lnTo>
                  <a:moveTo>
                    <a:pt x="2480" y="82"/>
                  </a:moveTo>
                  <a:lnTo>
                    <a:pt x="2468" y="104"/>
                  </a:lnTo>
                  <a:lnTo>
                    <a:pt x="2449" y="128"/>
                  </a:lnTo>
                  <a:moveTo>
                    <a:pt x="2475" y="90"/>
                  </a:moveTo>
                  <a:lnTo>
                    <a:pt x="2497" y="121"/>
                  </a:lnTo>
                  <a:moveTo>
                    <a:pt x="2466" y="128"/>
                  </a:moveTo>
                  <a:lnTo>
                    <a:pt x="2490" y="123"/>
                  </a:lnTo>
                  <a:moveTo>
                    <a:pt x="2490" y="121"/>
                  </a:moveTo>
                  <a:lnTo>
                    <a:pt x="2487" y="150"/>
                  </a:lnTo>
                  <a:moveTo>
                    <a:pt x="2490" y="150"/>
                  </a:moveTo>
                  <a:lnTo>
                    <a:pt x="2466" y="154"/>
                  </a:lnTo>
                  <a:moveTo>
                    <a:pt x="2497" y="121"/>
                  </a:moveTo>
                  <a:lnTo>
                    <a:pt x="2509" y="121"/>
                  </a:lnTo>
                  <a:moveTo>
                    <a:pt x="2466" y="118"/>
                  </a:moveTo>
                  <a:lnTo>
                    <a:pt x="2466" y="159"/>
                  </a:lnTo>
                  <a:moveTo>
                    <a:pt x="2550" y="49"/>
                  </a:moveTo>
                  <a:lnTo>
                    <a:pt x="2521" y="53"/>
                  </a:lnTo>
                  <a:moveTo>
                    <a:pt x="2526" y="87"/>
                  </a:moveTo>
                  <a:lnTo>
                    <a:pt x="2550" y="82"/>
                  </a:lnTo>
                  <a:moveTo>
                    <a:pt x="2550" y="111"/>
                  </a:moveTo>
                  <a:lnTo>
                    <a:pt x="2521" y="130"/>
                  </a:lnTo>
                  <a:moveTo>
                    <a:pt x="2535" y="51"/>
                  </a:moveTo>
                  <a:lnTo>
                    <a:pt x="2535" y="121"/>
                  </a:lnTo>
                  <a:moveTo>
                    <a:pt x="2581" y="39"/>
                  </a:moveTo>
                  <a:lnTo>
                    <a:pt x="2590" y="51"/>
                  </a:lnTo>
                  <a:moveTo>
                    <a:pt x="2595" y="66"/>
                  </a:moveTo>
                  <a:lnTo>
                    <a:pt x="2552" y="70"/>
                  </a:lnTo>
                  <a:moveTo>
                    <a:pt x="2554" y="85"/>
                  </a:moveTo>
                  <a:lnTo>
                    <a:pt x="2562" y="102"/>
                  </a:lnTo>
                  <a:moveTo>
                    <a:pt x="2566" y="111"/>
                  </a:moveTo>
                  <a:lnTo>
                    <a:pt x="2545" y="135"/>
                  </a:lnTo>
                  <a:moveTo>
                    <a:pt x="2571" y="92"/>
                  </a:moveTo>
                  <a:lnTo>
                    <a:pt x="2595" y="140"/>
                  </a:lnTo>
                  <a:lnTo>
                    <a:pt x="2605" y="140"/>
                  </a:lnTo>
                  <a:moveTo>
                    <a:pt x="2581" y="109"/>
                  </a:moveTo>
                  <a:lnTo>
                    <a:pt x="2593" y="82"/>
                  </a:lnTo>
                  <a:moveTo>
                    <a:pt x="2559" y="150"/>
                  </a:moveTo>
                  <a:lnTo>
                    <a:pt x="2571" y="162"/>
                  </a:lnTo>
                  <a:lnTo>
                    <a:pt x="2571" y="30"/>
                  </a:lnTo>
                  <a:moveTo>
                    <a:pt x="1722" y="6"/>
                  </a:moveTo>
                  <a:lnTo>
                    <a:pt x="2178" y="1"/>
                  </a:lnTo>
                  <a:lnTo>
                    <a:pt x="2180" y="178"/>
                  </a:lnTo>
                  <a:lnTo>
                    <a:pt x="1724" y="183"/>
                  </a:lnTo>
                  <a:lnTo>
                    <a:pt x="1722" y="6"/>
                  </a:lnTo>
                  <a:close/>
                  <a:moveTo>
                    <a:pt x="1940" y="102"/>
                  </a:moveTo>
                  <a:lnTo>
                    <a:pt x="1957" y="90"/>
                  </a:lnTo>
                  <a:lnTo>
                    <a:pt x="1938" y="99"/>
                  </a:lnTo>
                  <a:moveTo>
                    <a:pt x="1930" y="97"/>
                  </a:moveTo>
                  <a:lnTo>
                    <a:pt x="1938" y="94"/>
                  </a:lnTo>
                  <a:lnTo>
                    <a:pt x="1940" y="87"/>
                  </a:lnTo>
                  <a:lnTo>
                    <a:pt x="1935" y="82"/>
                  </a:lnTo>
                  <a:moveTo>
                    <a:pt x="1950" y="106"/>
                  </a:moveTo>
                  <a:lnTo>
                    <a:pt x="1957" y="90"/>
                  </a:lnTo>
                  <a:lnTo>
                    <a:pt x="1945" y="106"/>
                  </a:lnTo>
                  <a:moveTo>
                    <a:pt x="1942" y="102"/>
                  </a:moveTo>
                  <a:lnTo>
                    <a:pt x="1957" y="90"/>
                  </a:lnTo>
                  <a:moveTo>
                    <a:pt x="1945" y="116"/>
                  </a:moveTo>
                  <a:lnTo>
                    <a:pt x="1945" y="106"/>
                  </a:lnTo>
                  <a:lnTo>
                    <a:pt x="1940" y="102"/>
                  </a:lnTo>
                  <a:lnTo>
                    <a:pt x="1930" y="99"/>
                  </a:lnTo>
                  <a:moveTo>
                    <a:pt x="1971" y="87"/>
                  </a:moveTo>
                  <a:lnTo>
                    <a:pt x="1962" y="90"/>
                  </a:lnTo>
                  <a:lnTo>
                    <a:pt x="1959" y="97"/>
                  </a:lnTo>
                  <a:lnTo>
                    <a:pt x="1964" y="104"/>
                  </a:lnTo>
                  <a:moveTo>
                    <a:pt x="1878" y="126"/>
                  </a:moveTo>
                  <a:lnTo>
                    <a:pt x="1875" y="123"/>
                  </a:lnTo>
                  <a:lnTo>
                    <a:pt x="1875" y="116"/>
                  </a:lnTo>
                  <a:lnTo>
                    <a:pt x="1875" y="118"/>
                  </a:lnTo>
                  <a:lnTo>
                    <a:pt x="1882" y="118"/>
                  </a:lnTo>
                  <a:lnTo>
                    <a:pt x="1882" y="116"/>
                  </a:lnTo>
                  <a:lnTo>
                    <a:pt x="1882" y="111"/>
                  </a:lnTo>
                  <a:lnTo>
                    <a:pt x="1880" y="111"/>
                  </a:lnTo>
                  <a:lnTo>
                    <a:pt x="1878" y="111"/>
                  </a:lnTo>
                  <a:lnTo>
                    <a:pt x="1878" y="109"/>
                  </a:lnTo>
                  <a:lnTo>
                    <a:pt x="1878" y="104"/>
                  </a:lnTo>
                  <a:lnTo>
                    <a:pt x="1875" y="104"/>
                  </a:lnTo>
                  <a:lnTo>
                    <a:pt x="1875" y="102"/>
                  </a:lnTo>
                  <a:lnTo>
                    <a:pt x="1873" y="102"/>
                  </a:lnTo>
                  <a:lnTo>
                    <a:pt x="1870" y="102"/>
                  </a:lnTo>
                  <a:lnTo>
                    <a:pt x="1870" y="99"/>
                  </a:lnTo>
                  <a:lnTo>
                    <a:pt x="1870" y="92"/>
                  </a:lnTo>
                  <a:lnTo>
                    <a:pt x="1868" y="92"/>
                  </a:lnTo>
                  <a:lnTo>
                    <a:pt x="1873" y="73"/>
                  </a:lnTo>
                  <a:lnTo>
                    <a:pt x="1873" y="66"/>
                  </a:lnTo>
                  <a:lnTo>
                    <a:pt x="1875" y="66"/>
                  </a:lnTo>
                  <a:lnTo>
                    <a:pt x="1875" y="61"/>
                  </a:lnTo>
                  <a:lnTo>
                    <a:pt x="1878" y="61"/>
                  </a:lnTo>
                  <a:lnTo>
                    <a:pt x="1878" y="56"/>
                  </a:lnTo>
                  <a:lnTo>
                    <a:pt x="1880" y="56"/>
                  </a:lnTo>
                  <a:lnTo>
                    <a:pt x="1885" y="56"/>
                  </a:lnTo>
                  <a:lnTo>
                    <a:pt x="1885" y="58"/>
                  </a:lnTo>
                  <a:lnTo>
                    <a:pt x="1885" y="61"/>
                  </a:lnTo>
                  <a:lnTo>
                    <a:pt x="1887" y="61"/>
                  </a:lnTo>
                  <a:lnTo>
                    <a:pt x="1887" y="66"/>
                  </a:lnTo>
                  <a:lnTo>
                    <a:pt x="1890" y="66"/>
                  </a:lnTo>
                  <a:lnTo>
                    <a:pt x="1894" y="66"/>
                  </a:lnTo>
                  <a:lnTo>
                    <a:pt x="1894" y="63"/>
                  </a:lnTo>
                  <a:lnTo>
                    <a:pt x="1897" y="63"/>
                  </a:lnTo>
                  <a:lnTo>
                    <a:pt x="1897" y="61"/>
                  </a:lnTo>
                  <a:lnTo>
                    <a:pt x="1899" y="61"/>
                  </a:lnTo>
                  <a:lnTo>
                    <a:pt x="1899" y="58"/>
                  </a:lnTo>
                  <a:lnTo>
                    <a:pt x="1902" y="58"/>
                  </a:lnTo>
                  <a:lnTo>
                    <a:pt x="1902" y="56"/>
                  </a:lnTo>
                  <a:lnTo>
                    <a:pt x="1904" y="56"/>
                  </a:lnTo>
                  <a:lnTo>
                    <a:pt x="1904" y="53"/>
                  </a:lnTo>
                  <a:lnTo>
                    <a:pt x="1904" y="49"/>
                  </a:lnTo>
                  <a:lnTo>
                    <a:pt x="1902" y="49"/>
                  </a:lnTo>
                  <a:lnTo>
                    <a:pt x="1899" y="49"/>
                  </a:lnTo>
                  <a:lnTo>
                    <a:pt x="1899" y="51"/>
                  </a:lnTo>
                  <a:lnTo>
                    <a:pt x="1897" y="51"/>
                  </a:lnTo>
                  <a:lnTo>
                    <a:pt x="1897" y="53"/>
                  </a:lnTo>
                  <a:lnTo>
                    <a:pt x="1890" y="53"/>
                  </a:lnTo>
                  <a:lnTo>
                    <a:pt x="1890" y="51"/>
                  </a:lnTo>
                  <a:lnTo>
                    <a:pt x="1887" y="51"/>
                  </a:lnTo>
                  <a:lnTo>
                    <a:pt x="1887" y="49"/>
                  </a:lnTo>
                  <a:lnTo>
                    <a:pt x="1885" y="49"/>
                  </a:lnTo>
                  <a:lnTo>
                    <a:pt x="1885" y="46"/>
                  </a:lnTo>
                  <a:lnTo>
                    <a:pt x="1885" y="44"/>
                  </a:lnTo>
                  <a:lnTo>
                    <a:pt x="1887" y="44"/>
                  </a:lnTo>
                  <a:lnTo>
                    <a:pt x="1887" y="42"/>
                  </a:lnTo>
                  <a:lnTo>
                    <a:pt x="1890" y="39"/>
                  </a:lnTo>
                  <a:lnTo>
                    <a:pt x="1892" y="37"/>
                  </a:lnTo>
                  <a:lnTo>
                    <a:pt x="1894" y="34"/>
                  </a:lnTo>
                  <a:lnTo>
                    <a:pt x="1897" y="32"/>
                  </a:lnTo>
                  <a:lnTo>
                    <a:pt x="1899" y="30"/>
                  </a:lnTo>
                  <a:lnTo>
                    <a:pt x="1902" y="30"/>
                  </a:lnTo>
                  <a:lnTo>
                    <a:pt x="1902" y="27"/>
                  </a:lnTo>
                  <a:lnTo>
                    <a:pt x="1906" y="27"/>
                  </a:lnTo>
                  <a:lnTo>
                    <a:pt x="1909" y="25"/>
                  </a:lnTo>
                  <a:lnTo>
                    <a:pt x="1911" y="22"/>
                  </a:lnTo>
                  <a:lnTo>
                    <a:pt x="1911" y="20"/>
                  </a:lnTo>
                  <a:lnTo>
                    <a:pt x="1914" y="20"/>
                  </a:lnTo>
                  <a:moveTo>
                    <a:pt x="1914" y="20"/>
                  </a:moveTo>
                  <a:lnTo>
                    <a:pt x="1916" y="20"/>
                  </a:lnTo>
                  <a:lnTo>
                    <a:pt x="1916" y="17"/>
                  </a:lnTo>
                  <a:lnTo>
                    <a:pt x="1923" y="17"/>
                  </a:lnTo>
                  <a:lnTo>
                    <a:pt x="1923" y="15"/>
                  </a:lnTo>
                  <a:lnTo>
                    <a:pt x="1926" y="15"/>
                  </a:lnTo>
                  <a:lnTo>
                    <a:pt x="1926" y="17"/>
                  </a:lnTo>
                  <a:lnTo>
                    <a:pt x="1926" y="20"/>
                  </a:lnTo>
                  <a:lnTo>
                    <a:pt x="1923" y="20"/>
                  </a:lnTo>
                  <a:lnTo>
                    <a:pt x="1923" y="22"/>
                  </a:lnTo>
                  <a:lnTo>
                    <a:pt x="1926" y="25"/>
                  </a:lnTo>
                  <a:lnTo>
                    <a:pt x="1930" y="25"/>
                  </a:lnTo>
                  <a:lnTo>
                    <a:pt x="1930" y="22"/>
                  </a:lnTo>
                  <a:lnTo>
                    <a:pt x="1933" y="22"/>
                  </a:lnTo>
                  <a:lnTo>
                    <a:pt x="1933" y="20"/>
                  </a:lnTo>
                  <a:lnTo>
                    <a:pt x="1938" y="20"/>
                  </a:lnTo>
                  <a:lnTo>
                    <a:pt x="1938" y="17"/>
                  </a:lnTo>
                  <a:lnTo>
                    <a:pt x="1942" y="17"/>
                  </a:lnTo>
                  <a:lnTo>
                    <a:pt x="1942" y="15"/>
                  </a:lnTo>
                  <a:lnTo>
                    <a:pt x="1942" y="13"/>
                  </a:lnTo>
                  <a:lnTo>
                    <a:pt x="1945" y="13"/>
                  </a:lnTo>
                  <a:lnTo>
                    <a:pt x="1947" y="13"/>
                  </a:lnTo>
                  <a:lnTo>
                    <a:pt x="1947" y="10"/>
                  </a:lnTo>
                  <a:lnTo>
                    <a:pt x="1952" y="10"/>
                  </a:lnTo>
                  <a:lnTo>
                    <a:pt x="1954" y="13"/>
                  </a:lnTo>
                  <a:lnTo>
                    <a:pt x="1957" y="13"/>
                  </a:lnTo>
                  <a:lnTo>
                    <a:pt x="1959" y="15"/>
                  </a:lnTo>
                  <a:lnTo>
                    <a:pt x="1959" y="17"/>
                  </a:lnTo>
                  <a:lnTo>
                    <a:pt x="1962" y="17"/>
                  </a:lnTo>
                  <a:lnTo>
                    <a:pt x="1964" y="17"/>
                  </a:lnTo>
                  <a:lnTo>
                    <a:pt x="1964" y="15"/>
                  </a:lnTo>
                  <a:lnTo>
                    <a:pt x="1964" y="13"/>
                  </a:lnTo>
                  <a:lnTo>
                    <a:pt x="1966" y="13"/>
                  </a:lnTo>
                  <a:lnTo>
                    <a:pt x="1971" y="13"/>
                  </a:lnTo>
                  <a:lnTo>
                    <a:pt x="1974" y="15"/>
                  </a:lnTo>
                  <a:lnTo>
                    <a:pt x="1978" y="15"/>
                  </a:lnTo>
                  <a:lnTo>
                    <a:pt x="1978" y="17"/>
                  </a:lnTo>
                  <a:lnTo>
                    <a:pt x="1983" y="17"/>
                  </a:lnTo>
                  <a:lnTo>
                    <a:pt x="1986" y="20"/>
                  </a:lnTo>
                  <a:lnTo>
                    <a:pt x="1988" y="20"/>
                  </a:lnTo>
                  <a:lnTo>
                    <a:pt x="1988" y="22"/>
                  </a:lnTo>
                  <a:lnTo>
                    <a:pt x="1988" y="27"/>
                  </a:lnTo>
                  <a:lnTo>
                    <a:pt x="1986" y="27"/>
                  </a:lnTo>
                  <a:lnTo>
                    <a:pt x="1978" y="27"/>
                  </a:lnTo>
                  <a:lnTo>
                    <a:pt x="1978" y="30"/>
                  </a:lnTo>
                  <a:lnTo>
                    <a:pt x="1976" y="30"/>
                  </a:lnTo>
                  <a:lnTo>
                    <a:pt x="1976" y="32"/>
                  </a:lnTo>
                  <a:lnTo>
                    <a:pt x="1976" y="34"/>
                  </a:lnTo>
                  <a:lnTo>
                    <a:pt x="1978" y="34"/>
                  </a:lnTo>
                  <a:lnTo>
                    <a:pt x="1978" y="37"/>
                  </a:lnTo>
                  <a:lnTo>
                    <a:pt x="1981" y="37"/>
                  </a:lnTo>
                  <a:lnTo>
                    <a:pt x="1981" y="39"/>
                  </a:lnTo>
                  <a:lnTo>
                    <a:pt x="1983" y="39"/>
                  </a:lnTo>
                  <a:lnTo>
                    <a:pt x="1983" y="42"/>
                  </a:lnTo>
                  <a:lnTo>
                    <a:pt x="1986" y="44"/>
                  </a:lnTo>
                  <a:lnTo>
                    <a:pt x="1993" y="44"/>
                  </a:lnTo>
                  <a:lnTo>
                    <a:pt x="1993" y="42"/>
                  </a:lnTo>
                  <a:lnTo>
                    <a:pt x="1993" y="39"/>
                  </a:lnTo>
                  <a:lnTo>
                    <a:pt x="1990" y="39"/>
                  </a:lnTo>
                  <a:lnTo>
                    <a:pt x="1990" y="37"/>
                  </a:lnTo>
                  <a:lnTo>
                    <a:pt x="1988" y="37"/>
                  </a:lnTo>
                  <a:lnTo>
                    <a:pt x="1988" y="32"/>
                  </a:lnTo>
                  <a:lnTo>
                    <a:pt x="1990" y="32"/>
                  </a:lnTo>
                  <a:lnTo>
                    <a:pt x="1990" y="30"/>
                  </a:lnTo>
                  <a:lnTo>
                    <a:pt x="1993" y="30"/>
                  </a:lnTo>
                  <a:moveTo>
                    <a:pt x="1993" y="30"/>
                  </a:moveTo>
                  <a:lnTo>
                    <a:pt x="1993" y="27"/>
                  </a:lnTo>
                  <a:lnTo>
                    <a:pt x="1995" y="27"/>
                  </a:lnTo>
                  <a:lnTo>
                    <a:pt x="2000" y="27"/>
                  </a:lnTo>
                  <a:lnTo>
                    <a:pt x="2000" y="30"/>
                  </a:lnTo>
                  <a:lnTo>
                    <a:pt x="2002" y="30"/>
                  </a:lnTo>
                  <a:lnTo>
                    <a:pt x="2005" y="32"/>
                  </a:lnTo>
                  <a:lnTo>
                    <a:pt x="2007" y="34"/>
                  </a:lnTo>
                  <a:lnTo>
                    <a:pt x="2007" y="37"/>
                  </a:lnTo>
                  <a:lnTo>
                    <a:pt x="2010" y="37"/>
                  </a:lnTo>
                  <a:lnTo>
                    <a:pt x="2012" y="39"/>
                  </a:lnTo>
                  <a:lnTo>
                    <a:pt x="2012" y="42"/>
                  </a:lnTo>
                  <a:lnTo>
                    <a:pt x="2014" y="42"/>
                  </a:lnTo>
                  <a:lnTo>
                    <a:pt x="2014" y="46"/>
                  </a:lnTo>
                  <a:lnTo>
                    <a:pt x="2017" y="46"/>
                  </a:lnTo>
                  <a:lnTo>
                    <a:pt x="2017" y="51"/>
                  </a:lnTo>
                  <a:lnTo>
                    <a:pt x="2019" y="51"/>
                  </a:lnTo>
                  <a:lnTo>
                    <a:pt x="2022" y="53"/>
                  </a:lnTo>
                  <a:lnTo>
                    <a:pt x="2024" y="56"/>
                  </a:lnTo>
                  <a:lnTo>
                    <a:pt x="2024" y="61"/>
                  </a:lnTo>
                  <a:lnTo>
                    <a:pt x="2026" y="61"/>
                  </a:lnTo>
                  <a:lnTo>
                    <a:pt x="2026" y="68"/>
                  </a:lnTo>
                  <a:lnTo>
                    <a:pt x="2024" y="68"/>
                  </a:lnTo>
                  <a:lnTo>
                    <a:pt x="2024" y="66"/>
                  </a:lnTo>
                  <a:lnTo>
                    <a:pt x="2022" y="66"/>
                  </a:lnTo>
                  <a:lnTo>
                    <a:pt x="2019" y="66"/>
                  </a:lnTo>
                  <a:lnTo>
                    <a:pt x="2019" y="68"/>
                  </a:lnTo>
                  <a:lnTo>
                    <a:pt x="2019" y="73"/>
                  </a:lnTo>
                  <a:lnTo>
                    <a:pt x="2022" y="73"/>
                  </a:lnTo>
                  <a:lnTo>
                    <a:pt x="2022" y="75"/>
                  </a:lnTo>
                  <a:lnTo>
                    <a:pt x="2024" y="75"/>
                  </a:lnTo>
                  <a:lnTo>
                    <a:pt x="2024" y="82"/>
                  </a:lnTo>
                  <a:lnTo>
                    <a:pt x="2026" y="82"/>
                  </a:lnTo>
                  <a:lnTo>
                    <a:pt x="2026" y="85"/>
                  </a:lnTo>
                  <a:lnTo>
                    <a:pt x="2029" y="85"/>
                  </a:lnTo>
                  <a:lnTo>
                    <a:pt x="2031" y="85"/>
                  </a:lnTo>
                  <a:lnTo>
                    <a:pt x="2031" y="87"/>
                  </a:lnTo>
                  <a:lnTo>
                    <a:pt x="2031" y="99"/>
                  </a:lnTo>
                  <a:lnTo>
                    <a:pt x="2029" y="99"/>
                  </a:lnTo>
                  <a:lnTo>
                    <a:pt x="2026" y="99"/>
                  </a:lnTo>
                  <a:lnTo>
                    <a:pt x="2026" y="102"/>
                  </a:lnTo>
                  <a:lnTo>
                    <a:pt x="2024" y="102"/>
                  </a:lnTo>
                  <a:lnTo>
                    <a:pt x="2024" y="104"/>
                  </a:lnTo>
                  <a:lnTo>
                    <a:pt x="2024" y="106"/>
                  </a:lnTo>
                  <a:lnTo>
                    <a:pt x="2026" y="106"/>
                  </a:lnTo>
                  <a:lnTo>
                    <a:pt x="2029" y="106"/>
                  </a:lnTo>
                  <a:lnTo>
                    <a:pt x="2029" y="109"/>
                  </a:lnTo>
                  <a:lnTo>
                    <a:pt x="2029" y="118"/>
                  </a:lnTo>
                  <a:lnTo>
                    <a:pt x="2026" y="118"/>
                  </a:lnTo>
                  <a:lnTo>
                    <a:pt x="2026" y="123"/>
                  </a:lnTo>
                  <a:lnTo>
                    <a:pt x="2024" y="123"/>
                  </a:lnTo>
                  <a:lnTo>
                    <a:pt x="2024" y="126"/>
                  </a:lnTo>
                  <a:lnTo>
                    <a:pt x="2022" y="128"/>
                  </a:lnTo>
                  <a:lnTo>
                    <a:pt x="2022" y="130"/>
                  </a:lnTo>
                  <a:lnTo>
                    <a:pt x="2019" y="130"/>
                  </a:lnTo>
                  <a:lnTo>
                    <a:pt x="2017" y="130"/>
                  </a:lnTo>
                  <a:lnTo>
                    <a:pt x="2017" y="128"/>
                  </a:lnTo>
                  <a:lnTo>
                    <a:pt x="2017" y="126"/>
                  </a:lnTo>
                  <a:lnTo>
                    <a:pt x="2014" y="126"/>
                  </a:lnTo>
                  <a:lnTo>
                    <a:pt x="2014" y="118"/>
                  </a:lnTo>
                  <a:lnTo>
                    <a:pt x="2012" y="118"/>
                  </a:lnTo>
                  <a:lnTo>
                    <a:pt x="2007" y="118"/>
                  </a:lnTo>
                  <a:moveTo>
                    <a:pt x="2007" y="118"/>
                  </a:moveTo>
                  <a:lnTo>
                    <a:pt x="2007" y="121"/>
                  </a:lnTo>
                  <a:lnTo>
                    <a:pt x="2005" y="123"/>
                  </a:lnTo>
                  <a:lnTo>
                    <a:pt x="2002" y="123"/>
                  </a:lnTo>
                  <a:lnTo>
                    <a:pt x="2002" y="126"/>
                  </a:lnTo>
                  <a:lnTo>
                    <a:pt x="2000" y="126"/>
                  </a:lnTo>
                  <a:lnTo>
                    <a:pt x="2000" y="128"/>
                  </a:lnTo>
                  <a:lnTo>
                    <a:pt x="1998" y="128"/>
                  </a:lnTo>
                  <a:lnTo>
                    <a:pt x="1998" y="130"/>
                  </a:lnTo>
                  <a:lnTo>
                    <a:pt x="1998" y="135"/>
                  </a:lnTo>
                  <a:lnTo>
                    <a:pt x="2000" y="135"/>
                  </a:lnTo>
                  <a:lnTo>
                    <a:pt x="2002" y="135"/>
                  </a:lnTo>
                  <a:lnTo>
                    <a:pt x="2002" y="133"/>
                  </a:lnTo>
                  <a:lnTo>
                    <a:pt x="2005" y="133"/>
                  </a:lnTo>
                  <a:lnTo>
                    <a:pt x="2005" y="130"/>
                  </a:lnTo>
                  <a:lnTo>
                    <a:pt x="2012" y="130"/>
                  </a:lnTo>
                  <a:lnTo>
                    <a:pt x="2012" y="133"/>
                  </a:lnTo>
                  <a:lnTo>
                    <a:pt x="2014" y="133"/>
                  </a:lnTo>
                  <a:lnTo>
                    <a:pt x="2014" y="135"/>
                  </a:lnTo>
                  <a:lnTo>
                    <a:pt x="2017" y="135"/>
                  </a:lnTo>
                  <a:lnTo>
                    <a:pt x="2017" y="137"/>
                  </a:lnTo>
                  <a:lnTo>
                    <a:pt x="2017" y="140"/>
                  </a:lnTo>
                  <a:lnTo>
                    <a:pt x="2014" y="140"/>
                  </a:lnTo>
                  <a:lnTo>
                    <a:pt x="2014" y="142"/>
                  </a:lnTo>
                  <a:lnTo>
                    <a:pt x="2012" y="145"/>
                  </a:lnTo>
                  <a:lnTo>
                    <a:pt x="2010" y="147"/>
                  </a:lnTo>
                  <a:lnTo>
                    <a:pt x="2007" y="150"/>
                  </a:lnTo>
                  <a:lnTo>
                    <a:pt x="2005" y="152"/>
                  </a:lnTo>
                  <a:lnTo>
                    <a:pt x="2002" y="154"/>
                  </a:lnTo>
                  <a:lnTo>
                    <a:pt x="2000" y="154"/>
                  </a:lnTo>
                  <a:lnTo>
                    <a:pt x="2000" y="157"/>
                  </a:lnTo>
                  <a:lnTo>
                    <a:pt x="1995" y="157"/>
                  </a:lnTo>
                  <a:lnTo>
                    <a:pt x="1995" y="159"/>
                  </a:lnTo>
                  <a:lnTo>
                    <a:pt x="1993" y="159"/>
                  </a:lnTo>
                  <a:lnTo>
                    <a:pt x="1993" y="162"/>
                  </a:lnTo>
                  <a:lnTo>
                    <a:pt x="1990" y="162"/>
                  </a:lnTo>
                  <a:lnTo>
                    <a:pt x="1990" y="164"/>
                  </a:lnTo>
                  <a:lnTo>
                    <a:pt x="1986" y="164"/>
                  </a:lnTo>
                  <a:lnTo>
                    <a:pt x="1986" y="166"/>
                  </a:lnTo>
                  <a:lnTo>
                    <a:pt x="1981" y="166"/>
                  </a:lnTo>
                  <a:lnTo>
                    <a:pt x="1981" y="169"/>
                  </a:lnTo>
                  <a:lnTo>
                    <a:pt x="1976" y="169"/>
                  </a:lnTo>
                  <a:lnTo>
                    <a:pt x="1976" y="166"/>
                  </a:lnTo>
                  <a:lnTo>
                    <a:pt x="1976" y="164"/>
                  </a:lnTo>
                  <a:lnTo>
                    <a:pt x="1978" y="164"/>
                  </a:lnTo>
                  <a:lnTo>
                    <a:pt x="1978" y="162"/>
                  </a:lnTo>
                  <a:lnTo>
                    <a:pt x="1976" y="162"/>
                  </a:lnTo>
                  <a:lnTo>
                    <a:pt x="1976" y="159"/>
                  </a:lnTo>
                  <a:lnTo>
                    <a:pt x="1974" y="159"/>
                  </a:lnTo>
                  <a:lnTo>
                    <a:pt x="1974" y="162"/>
                  </a:lnTo>
                  <a:lnTo>
                    <a:pt x="1971" y="162"/>
                  </a:lnTo>
                  <a:lnTo>
                    <a:pt x="1969" y="162"/>
                  </a:lnTo>
                  <a:lnTo>
                    <a:pt x="1969" y="164"/>
                  </a:lnTo>
                  <a:lnTo>
                    <a:pt x="1966" y="164"/>
                  </a:lnTo>
                  <a:lnTo>
                    <a:pt x="1966" y="166"/>
                  </a:lnTo>
                  <a:lnTo>
                    <a:pt x="1962" y="166"/>
                  </a:lnTo>
                  <a:lnTo>
                    <a:pt x="1959" y="169"/>
                  </a:lnTo>
                  <a:lnTo>
                    <a:pt x="1959" y="173"/>
                  </a:lnTo>
                  <a:lnTo>
                    <a:pt x="1957" y="173"/>
                  </a:lnTo>
                  <a:lnTo>
                    <a:pt x="1947" y="173"/>
                  </a:lnTo>
                  <a:lnTo>
                    <a:pt x="1945" y="171"/>
                  </a:lnTo>
                  <a:lnTo>
                    <a:pt x="1942" y="171"/>
                  </a:lnTo>
                  <a:lnTo>
                    <a:pt x="1942" y="169"/>
                  </a:lnTo>
                  <a:lnTo>
                    <a:pt x="1942" y="166"/>
                  </a:lnTo>
                  <a:lnTo>
                    <a:pt x="1940" y="166"/>
                  </a:lnTo>
                  <a:lnTo>
                    <a:pt x="1938" y="166"/>
                  </a:lnTo>
                  <a:lnTo>
                    <a:pt x="1938" y="169"/>
                  </a:lnTo>
                  <a:lnTo>
                    <a:pt x="1938" y="171"/>
                  </a:lnTo>
                  <a:lnTo>
                    <a:pt x="1935" y="171"/>
                  </a:lnTo>
                  <a:lnTo>
                    <a:pt x="1928" y="171"/>
                  </a:lnTo>
                  <a:lnTo>
                    <a:pt x="1926" y="169"/>
                  </a:lnTo>
                  <a:lnTo>
                    <a:pt x="1921" y="169"/>
                  </a:lnTo>
                  <a:lnTo>
                    <a:pt x="1921" y="166"/>
                  </a:lnTo>
                  <a:lnTo>
                    <a:pt x="1916" y="166"/>
                  </a:lnTo>
                  <a:lnTo>
                    <a:pt x="1916" y="164"/>
                  </a:lnTo>
                  <a:moveTo>
                    <a:pt x="1916" y="164"/>
                  </a:moveTo>
                  <a:lnTo>
                    <a:pt x="1914" y="164"/>
                  </a:lnTo>
                  <a:lnTo>
                    <a:pt x="1914" y="162"/>
                  </a:lnTo>
                  <a:lnTo>
                    <a:pt x="1914" y="159"/>
                  </a:lnTo>
                  <a:lnTo>
                    <a:pt x="1916" y="157"/>
                  </a:lnTo>
                  <a:lnTo>
                    <a:pt x="1923" y="157"/>
                  </a:lnTo>
                  <a:lnTo>
                    <a:pt x="1923" y="154"/>
                  </a:lnTo>
                  <a:lnTo>
                    <a:pt x="1926" y="154"/>
                  </a:lnTo>
                  <a:lnTo>
                    <a:pt x="1926" y="152"/>
                  </a:lnTo>
                  <a:lnTo>
                    <a:pt x="1926" y="150"/>
                  </a:lnTo>
                  <a:lnTo>
                    <a:pt x="1923" y="150"/>
                  </a:lnTo>
                  <a:lnTo>
                    <a:pt x="1923" y="147"/>
                  </a:lnTo>
                  <a:lnTo>
                    <a:pt x="1921" y="147"/>
                  </a:lnTo>
                  <a:lnTo>
                    <a:pt x="1918" y="145"/>
                  </a:lnTo>
                  <a:lnTo>
                    <a:pt x="1918" y="142"/>
                  </a:lnTo>
                  <a:lnTo>
                    <a:pt x="1916" y="142"/>
                  </a:lnTo>
                  <a:lnTo>
                    <a:pt x="1916" y="140"/>
                  </a:lnTo>
                  <a:lnTo>
                    <a:pt x="1914" y="140"/>
                  </a:lnTo>
                  <a:lnTo>
                    <a:pt x="1906" y="140"/>
                  </a:lnTo>
                  <a:lnTo>
                    <a:pt x="1906" y="142"/>
                  </a:lnTo>
                  <a:lnTo>
                    <a:pt x="1909" y="142"/>
                  </a:lnTo>
                  <a:lnTo>
                    <a:pt x="1909" y="145"/>
                  </a:lnTo>
                  <a:lnTo>
                    <a:pt x="1911" y="145"/>
                  </a:lnTo>
                  <a:lnTo>
                    <a:pt x="1911" y="147"/>
                  </a:lnTo>
                  <a:lnTo>
                    <a:pt x="1914" y="147"/>
                  </a:lnTo>
                  <a:lnTo>
                    <a:pt x="1914" y="150"/>
                  </a:lnTo>
                  <a:lnTo>
                    <a:pt x="1914" y="152"/>
                  </a:lnTo>
                  <a:lnTo>
                    <a:pt x="1911" y="152"/>
                  </a:lnTo>
                  <a:lnTo>
                    <a:pt x="1911" y="154"/>
                  </a:lnTo>
                  <a:lnTo>
                    <a:pt x="1909" y="154"/>
                  </a:lnTo>
                  <a:lnTo>
                    <a:pt x="1909" y="157"/>
                  </a:lnTo>
                  <a:lnTo>
                    <a:pt x="1906" y="157"/>
                  </a:lnTo>
                  <a:lnTo>
                    <a:pt x="1906" y="159"/>
                  </a:lnTo>
                  <a:lnTo>
                    <a:pt x="1904" y="159"/>
                  </a:lnTo>
                  <a:lnTo>
                    <a:pt x="1904" y="157"/>
                  </a:lnTo>
                  <a:lnTo>
                    <a:pt x="1902" y="157"/>
                  </a:lnTo>
                  <a:lnTo>
                    <a:pt x="1899" y="154"/>
                  </a:lnTo>
                  <a:lnTo>
                    <a:pt x="1897" y="152"/>
                  </a:lnTo>
                  <a:lnTo>
                    <a:pt x="1894" y="150"/>
                  </a:lnTo>
                  <a:lnTo>
                    <a:pt x="1892" y="150"/>
                  </a:lnTo>
                  <a:lnTo>
                    <a:pt x="1892" y="147"/>
                  </a:lnTo>
                  <a:lnTo>
                    <a:pt x="1890" y="145"/>
                  </a:lnTo>
                  <a:lnTo>
                    <a:pt x="1887" y="142"/>
                  </a:lnTo>
                  <a:lnTo>
                    <a:pt x="1887" y="140"/>
                  </a:lnTo>
                  <a:lnTo>
                    <a:pt x="1885" y="137"/>
                  </a:lnTo>
                  <a:lnTo>
                    <a:pt x="1885" y="135"/>
                  </a:lnTo>
                  <a:lnTo>
                    <a:pt x="1882" y="135"/>
                  </a:lnTo>
                  <a:lnTo>
                    <a:pt x="1882" y="133"/>
                  </a:lnTo>
                  <a:lnTo>
                    <a:pt x="1880" y="133"/>
                  </a:lnTo>
                  <a:lnTo>
                    <a:pt x="1880" y="130"/>
                  </a:lnTo>
                  <a:lnTo>
                    <a:pt x="1878" y="130"/>
                  </a:lnTo>
                  <a:lnTo>
                    <a:pt x="1878" y="126"/>
                  </a:lnTo>
                  <a:moveTo>
                    <a:pt x="1916" y="142"/>
                  </a:moveTo>
                  <a:lnTo>
                    <a:pt x="1911" y="147"/>
                  </a:lnTo>
                  <a:lnTo>
                    <a:pt x="1916" y="140"/>
                  </a:lnTo>
                  <a:moveTo>
                    <a:pt x="1914" y="152"/>
                  </a:moveTo>
                  <a:lnTo>
                    <a:pt x="1918" y="145"/>
                  </a:lnTo>
                  <a:moveTo>
                    <a:pt x="1906" y="159"/>
                  </a:moveTo>
                  <a:lnTo>
                    <a:pt x="1921" y="147"/>
                  </a:lnTo>
                  <a:moveTo>
                    <a:pt x="1914" y="164"/>
                  </a:moveTo>
                  <a:lnTo>
                    <a:pt x="1926" y="152"/>
                  </a:lnTo>
                  <a:lnTo>
                    <a:pt x="1914" y="162"/>
                  </a:lnTo>
                  <a:moveTo>
                    <a:pt x="1911" y="162"/>
                  </a:moveTo>
                  <a:lnTo>
                    <a:pt x="1923" y="150"/>
                  </a:lnTo>
                  <a:moveTo>
                    <a:pt x="1909" y="159"/>
                  </a:moveTo>
                  <a:lnTo>
                    <a:pt x="1921" y="147"/>
                  </a:lnTo>
                  <a:lnTo>
                    <a:pt x="1909" y="159"/>
                  </a:lnTo>
                  <a:close/>
                  <a:moveTo>
                    <a:pt x="1914" y="147"/>
                  </a:moveTo>
                  <a:lnTo>
                    <a:pt x="1918" y="142"/>
                  </a:lnTo>
                  <a:moveTo>
                    <a:pt x="1914" y="150"/>
                  </a:moveTo>
                  <a:lnTo>
                    <a:pt x="1918" y="145"/>
                  </a:lnTo>
                  <a:moveTo>
                    <a:pt x="1870" y="99"/>
                  </a:moveTo>
                  <a:lnTo>
                    <a:pt x="1870" y="102"/>
                  </a:lnTo>
                  <a:lnTo>
                    <a:pt x="1873" y="99"/>
                  </a:lnTo>
                  <a:moveTo>
                    <a:pt x="1873" y="102"/>
                  </a:moveTo>
                  <a:lnTo>
                    <a:pt x="1870" y="99"/>
                  </a:lnTo>
                  <a:moveTo>
                    <a:pt x="1909" y="142"/>
                  </a:moveTo>
                  <a:lnTo>
                    <a:pt x="1909" y="140"/>
                  </a:lnTo>
                  <a:moveTo>
                    <a:pt x="1878" y="109"/>
                  </a:moveTo>
                  <a:lnTo>
                    <a:pt x="1873" y="111"/>
                  </a:lnTo>
                  <a:lnTo>
                    <a:pt x="1878" y="106"/>
                  </a:lnTo>
                  <a:moveTo>
                    <a:pt x="1880" y="118"/>
                  </a:moveTo>
                  <a:lnTo>
                    <a:pt x="1882" y="116"/>
                  </a:lnTo>
                  <a:moveTo>
                    <a:pt x="1878" y="118"/>
                  </a:moveTo>
                  <a:lnTo>
                    <a:pt x="1882" y="113"/>
                  </a:lnTo>
                  <a:lnTo>
                    <a:pt x="1878" y="118"/>
                  </a:lnTo>
                  <a:close/>
                  <a:moveTo>
                    <a:pt x="1875" y="118"/>
                  </a:moveTo>
                  <a:lnTo>
                    <a:pt x="1882" y="111"/>
                  </a:lnTo>
                  <a:moveTo>
                    <a:pt x="1875" y="116"/>
                  </a:moveTo>
                  <a:lnTo>
                    <a:pt x="1880" y="111"/>
                  </a:lnTo>
                  <a:lnTo>
                    <a:pt x="1875" y="116"/>
                  </a:lnTo>
                  <a:close/>
                  <a:moveTo>
                    <a:pt x="1875" y="113"/>
                  </a:moveTo>
                  <a:lnTo>
                    <a:pt x="1878" y="109"/>
                  </a:lnTo>
                  <a:moveTo>
                    <a:pt x="1873" y="109"/>
                  </a:moveTo>
                  <a:lnTo>
                    <a:pt x="1878" y="104"/>
                  </a:lnTo>
                  <a:moveTo>
                    <a:pt x="1873" y="106"/>
                  </a:moveTo>
                  <a:lnTo>
                    <a:pt x="1875" y="102"/>
                  </a:lnTo>
                  <a:moveTo>
                    <a:pt x="1873" y="109"/>
                  </a:moveTo>
                  <a:lnTo>
                    <a:pt x="1878" y="104"/>
                  </a:lnTo>
                  <a:moveTo>
                    <a:pt x="1875" y="121"/>
                  </a:moveTo>
                  <a:lnTo>
                    <a:pt x="1875" y="118"/>
                  </a:lnTo>
                  <a:moveTo>
                    <a:pt x="1878" y="126"/>
                  </a:moveTo>
                  <a:lnTo>
                    <a:pt x="1878" y="123"/>
                  </a:lnTo>
                  <a:moveTo>
                    <a:pt x="1875" y="121"/>
                  </a:moveTo>
                  <a:lnTo>
                    <a:pt x="1875" y="116"/>
                  </a:lnTo>
                  <a:moveTo>
                    <a:pt x="1873" y="104"/>
                  </a:moveTo>
                  <a:lnTo>
                    <a:pt x="1875" y="102"/>
                  </a:lnTo>
                  <a:moveTo>
                    <a:pt x="1870" y="104"/>
                  </a:moveTo>
                  <a:lnTo>
                    <a:pt x="1873" y="102"/>
                  </a:lnTo>
                  <a:moveTo>
                    <a:pt x="1909" y="157"/>
                  </a:moveTo>
                  <a:lnTo>
                    <a:pt x="1904" y="159"/>
                  </a:lnTo>
                  <a:moveTo>
                    <a:pt x="1914" y="162"/>
                  </a:moveTo>
                  <a:lnTo>
                    <a:pt x="1914" y="159"/>
                  </a:lnTo>
                  <a:moveTo>
                    <a:pt x="1906" y="159"/>
                  </a:moveTo>
                  <a:lnTo>
                    <a:pt x="1906" y="157"/>
                  </a:lnTo>
                  <a:moveTo>
                    <a:pt x="1909" y="145"/>
                  </a:moveTo>
                  <a:lnTo>
                    <a:pt x="1914" y="140"/>
                  </a:lnTo>
                  <a:moveTo>
                    <a:pt x="1909" y="142"/>
                  </a:moveTo>
                  <a:lnTo>
                    <a:pt x="1911" y="140"/>
                  </a:lnTo>
                  <a:moveTo>
                    <a:pt x="1909" y="145"/>
                  </a:moveTo>
                  <a:lnTo>
                    <a:pt x="1914" y="140"/>
                  </a:lnTo>
                  <a:moveTo>
                    <a:pt x="1916" y="164"/>
                  </a:moveTo>
                  <a:lnTo>
                    <a:pt x="1914" y="162"/>
                  </a:lnTo>
                  <a:moveTo>
                    <a:pt x="2017" y="140"/>
                  </a:moveTo>
                  <a:lnTo>
                    <a:pt x="2017" y="137"/>
                  </a:lnTo>
                  <a:moveTo>
                    <a:pt x="2017" y="137"/>
                  </a:moveTo>
                  <a:lnTo>
                    <a:pt x="2017" y="135"/>
                  </a:lnTo>
                  <a:moveTo>
                    <a:pt x="2014" y="133"/>
                  </a:moveTo>
                  <a:lnTo>
                    <a:pt x="2017" y="128"/>
                  </a:lnTo>
                  <a:moveTo>
                    <a:pt x="1998" y="130"/>
                  </a:moveTo>
                  <a:lnTo>
                    <a:pt x="2005" y="123"/>
                  </a:lnTo>
                  <a:moveTo>
                    <a:pt x="2005" y="121"/>
                  </a:moveTo>
                  <a:lnTo>
                    <a:pt x="2010" y="118"/>
                  </a:lnTo>
                  <a:moveTo>
                    <a:pt x="2012" y="130"/>
                  </a:moveTo>
                  <a:lnTo>
                    <a:pt x="2017" y="128"/>
                  </a:lnTo>
                  <a:moveTo>
                    <a:pt x="2010" y="130"/>
                  </a:moveTo>
                  <a:lnTo>
                    <a:pt x="2014" y="126"/>
                  </a:lnTo>
                  <a:moveTo>
                    <a:pt x="2007" y="130"/>
                  </a:moveTo>
                  <a:lnTo>
                    <a:pt x="2014" y="121"/>
                  </a:lnTo>
                  <a:moveTo>
                    <a:pt x="2010" y="130"/>
                  </a:moveTo>
                  <a:lnTo>
                    <a:pt x="2014" y="123"/>
                  </a:lnTo>
                  <a:moveTo>
                    <a:pt x="2017" y="135"/>
                  </a:moveTo>
                  <a:lnTo>
                    <a:pt x="2019" y="133"/>
                  </a:lnTo>
                  <a:moveTo>
                    <a:pt x="2017" y="140"/>
                  </a:moveTo>
                  <a:lnTo>
                    <a:pt x="2017" y="137"/>
                  </a:lnTo>
                  <a:moveTo>
                    <a:pt x="2014" y="135"/>
                  </a:moveTo>
                  <a:lnTo>
                    <a:pt x="2022" y="130"/>
                  </a:lnTo>
                  <a:moveTo>
                    <a:pt x="2014" y="133"/>
                  </a:moveTo>
                  <a:lnTo>
                    <a:pt x="2019" y="130"/>
                  </a:lnTo>
                  <a:moveTo>
                    <a:pt x="1998" y="135"/>
                  </a:moveTo>
                  <a:lnTo>
                    <a:pt x="2014" y="118"/>
                  </a:lnTo>
                  <a:moveTo>
                    <a:pt x="2012" y="133"/>
                  </a:moveTo>
                  <a:lnTo>
                    <a:pt x="2017" y="128"/>
                  </a:lnTo>
                  <a:moveTo>
                    <a:pt x="2000" y="135"/>
                  </a:moveTo>
                  <a:lnTo>
                    <a:pt x="2014" y="121"/>
                  </a:lnTo>
                  <a:moveTo>
                    <a:pt x="1998" y="133"/>
                  </a:moveTo>
                  <a:lnTo>
                    <a:pt x="2012" y="118"/>
                  </a:lnTo>
                  <a:lnTo>
                    <a:pt x="1998" y="133"/>
                  </a:lnTo>
                  <a:close/>
                  <a:moveTo>
                    <a:pt x="1962" y="109"/>
                  </a:moveTo>
                  <a:lnTo>
                    <a:pt x="1950" y="106"/>
                  </a:lnTo>
                  <a:lnTo>
                    <a:pt x="1945" y="116"/>
                  </a:lnTo>
                  <a:moveTo>
                    <a:pt x="1976" y="169"/>
                  </a:moveTo>
                  <a:lnTo>
                    <a:pt x="1978" y="169"/>
                  </a:lnTo>
                  <a:moveTo>
                    <a:pt x="1976" y="169"/>
                  </a:moveTo>
                  <a:lnTo>
                    <a:pt x="1976" y="166"/>
                  </a:lnTo>
                  <a:moveTo>
                    <a:pt x="1974" y="169"/>
                  </a:moveTo>
                  <a:lnTo>
                    <a:pt x="1976" y="166"/>
                  </a:lnTo>
                  <a:moveTo>
                    <a:pt x="1971" y="169"/>
                  </a:moveTo>
                  <a:lnTo>
                    <a:pt x="1976" y="164"/>
                  </a:lnTo>
                  <a:moveTo>
                    <a:pt x="1969" y="169"/>
                  </a:moveTo>
                  <a:lnTo>
                    <a:pt x="1978" y="162"/>
                  </a:lnTo>
                  <a:moveTo>
                    <a:pt x="1959" y="173"/>
                  </a:moveTo>
                  <a:lnTo>
                    <a:pt x="1959" y="171"/>
                  </a:lnTo>
                  <a:moveTo>
                    <a:pt x="1957" y="173"/>
                  </a:moveTo>
                  <a:lnTo>
                    <a:pt x="1964" y="166"/>
                  </a:lnTo>
                  <a:moveTo>
                    <a:pt x="1959" y="169"/>
                  </a:moveTo>
                  <a:lnTo>
                    <a:pt x="1959" y="173"/>
                  </a:lnTo>
                  <a:moveTo>
                    <a:pt x="1942" y="171"/>
                  </a:moveTo>
                  <a:lnTo>
                    <a:pt x="1942" y="169"/>
                  </a:lnTo>
                  <a:moveTo>
                    <a:pt x="1959" y="171"/>
                  </a:moveTo>
                  <a:lnTo>
                    <a:pt x="1966" y="166"/>
                  </a:lnTo>
                  <a:moveTo>
                    <a:pt x="1938" y="169"/>
                  </a:moveTo>
                  <a:lnTo>
                    <a:pt x="1940" y="166"/>
                  </a:lnTo>
                  <a:lnTo>
                    <a:pt x="1938" y="171"/>
                  </a:lnTo>
                  <a:moveTo>
                    <a:pt x="1916" y="157"/>
                  </a:moveTo>
                  <a:lnTo>
                    <a:pt x="1923" y="150"/>
                  </a:lnTo>
                  <a:moveTo>
                    <a:pt x="1940" y="171"/>
                  </a:moveTo>
                  <a:lnTo>
                    <a:pt x="1942" y="169"/>
                  </a:lnTo>
                  <a:moveTo>
                    <a:pt x="1938" y="171"/>
                  </a:moveTo>
                  <a:lnTo>
                    <a:pt x="1942" y="166"/>
                  </a:lnTo>
                  <a:moveTo>
                    <a:pt x="1966" y="171"/>
                  </a:moveTo>
                  <a:lnTo>
                    <a:pt x="1976" y="162"/>
                  </a:lnTo>
                  <a:moveTo>
                    <a:pt x="1964" y="171"/>
                  </a:moveTo>
                  <a:lnTo>
                    <a:pt x="1976" y="159"/>
                  </a:lnTo>
                  <a:moveTo>
                    <a:pt x="1962" y="171"/>
                  </a:moveTo>
                  <a:lnTo>
                    <a:pt x="1974" y="159"/>
                  </a:lnTo>
                  <a:moveTo>
                    <a:pt x="2024" y="128"/>
                  </a:moveTo>
                  <a:lnTo>
                    <a:pt x="2022" y="128"/>
                  </a:lnTo>
                  <a:moveTo>
                    <a:pt x="1870" y="90"/>
                  </a:moveTo>
                  <a:lnTo>
                    <a:pt x="1868" y="92"/>
                  </a:lnTo>
                  <a:moveTo>
                    <a:pt x="1873" y="75"/>
                  </a:moveTo>
                  <a:lnTo>
                    <a:pt x="1873" y="73"/>
                  </a:lnTo>
                  <a:moveTo>
                    <a:pt x="1873" y="80"/>
                  </a:moveTo>
                  <a:lnTo>
                    <a:pt x="1875" y="80"/>
                  </a:lnTo>
                  <a:lnTo>
                    <a:pt x="1875" y="77"/>
                  </a:lnTo>
                  <a:lnTo>
                    <a:pt x="1875" y="80"/>
                  </a:lnTo>
                  <a:lnTo>
                    <a:pt x="1878" y="80"/>
                  </a:lnTo>
                  <a:lnTo>
                    <a:pt x="1875" y="82"/>
                  </a:lnTo>
                  <a:lnTo>
                    <a:pt x="1875" y="85"/>
                  </a:lnTo>
                  <a:lnTo>
                    <a:pt x="1873" y="85"/>
                  </a:lnTo>
                  <a:moveTo>
                    <a:pt x="1873" y="80"/>
                  </a:moveTo>
                  <a:lnTo>
                    <a:pt x="1873" y="77"/>
                  </a:lnTo>
                  <a:moveTo>
                    <a:pt x="1873" y="85"/>
                  </a:moveTo>
                  <a:lnTo>
                    <a:pt x="1875" y="82"/>
                  </a:lnTo>
                  <a:moveTo>
                    <a:pt x="1873" y="77"/>
                  </a:moveTo>
                  <a:lnTo>
                    <a:pt x="1873" y="80"/>
                  </a:lnTo>
                  <a:moveTo>
                    <a:pt x="1873" y="85"/>
                  </a:moveTo>
                  <a:lnTo>
                    <a:pt x="1870" y="85"/>
                  </a:lnTo>
                  <a:lnTo>
                    <a:pt x="1870" y="87"/>
                  </a:lnTo>
                  <a:lnTo>
                    <a:pt x="1870" y="90"/>
                  </a:lnTo>
                  <a:moveTo>
                    <a:pt x="1870" y="87"/>
                  </a:moveTo>
                  <a:lnTo>
                    <a:pt x="1870" y="85"/>
                  </a:lnTo>
                  <a:moveTo>
                    <a:pt x="1870" y="77"/>
                  </a:moveTo>
                  <a:lnTo>
                    <a:pt x="1873" y="77"/>
                  </a:lnTo>
                  <a:lnTo>
                    <a:pt x="1870" y="80"/>
                  </a:lnTo>
                  <a:moveTo>
                    <a:pt x="1873" y="75"/>
                  </a:moveTo>
                  <a:lnTo>
                    <a:pt x="1873" y="77"/>
                  </a:lnTo>
                  <a:lnTo>
                    <a:pt x="1873" y="73"/>
                  </a:lnTo>
                  <a:moveTo>
                    <a:pt x="1873" y="77"/>
                  </a:moveTo>
                  <a:lnTo>
                    <a:pt x="1873" y="75"/>
                  </a:lnTo>
                  <a:moveTo>
                    <a:pt x="1873" y="80"/>
                  </a:moveTo>
                  <a:lnTo>
                    <a:pt x="1873" y="77"/>
                  </a:lnTo>
                  <a:moveTo>
                    <a:pt x="1873" y="85"/>
                  </a:moveTo>
                  <a:lnTo>
                    <a:pt x="1873" y="82"/>
                  </a:lnTo>
                  <a:moveTo>
                    <a:pt x="1870" y="85"/>
                  </a:moveTo>
                  <a:lnTo>
                    <a:pt x="1875" y="80"/>
                  </a:lnTo>
                  <a:moveTo>
                    <a:pt x="1870" y="82"/>
                  </a:moveTo>
                  <a:lnTo>
                    <a:pt x="1873" y="80"/>
                  </a:lnTo>
                  <a:moveTo>
                    <a:pt x="1870" y="85"/>
                  </a:moveTo>
                  <a:lnTo>
                    <a:pt x="1875" y="77"/>
                  </a:lnTo>
                  <a:moveTo>
                    <a:pt x="1950" y="80"/>
                  </a:moveTo>
                  <a:lnTo>
                    <a:pt x="1957" y="90"/>
                  </a:lnTo>
                  <a:lnTo>
                    <a:pt x="1952" y="77"/>
                  </a:lnTo>
                  <a:moveTo>
                    <a:pt x="1962" y="90"/>
                  </a:moveTo>
                  <a:lnTo>
                    <a:pt x="1957" y="90"/>
                  </a:lnTo>
                  <a:lnTo>
                    <a:pt x="1959" y="90"/>
                  </a:lnTo>
                  <a:moveTo>
                    <a:pt x="1959" y="92"/>
                  </a:moveTo>
                  <a:lnTo>
                    <a:pt x="1957" y="90"/>
                  </a:lnTo>
                  <a:lnTo>
                    <a:pt x="1942" y="80"/>
                  </a:lnTo>
                  <a:moveTo>
                    <a:pt x="1942" y="87"/>
                  </a:moveTo>
                  <a:lnTo>
                    <a:pt x="1957" y="90"/>
                  </a:lnTo>
                  <a:lnTo>
                    <a:pt x="1942" y="85"/>
                  </a:lnTo>
                  <a:moveTo>
                    <a:pt x="1945" y="80"/>
                  </a:moveTo>
                  <a:lnTo>
                    <a:pt x="1957" y="90"/>
                  </a:lnTo>
                  <a:lnTo>
                    <a:pt x="1942" y="90"/>
                  </a:lnTo>
                  <a:moveTo>
                    <a:pt x="1940" y="82"/>
                  </a:moveTo>
                  <a:lnTo>
                    <a:pt x="1957" y="90"/>
                  </a:lnTo>
                  <a:moveTo>
                    <a:pt x="1938" y="80"/>
                  </a:moveTo>
                  <a:lnTo>
                    <a:pt x="1950" y="77"/>
                  </a:lnTo>
                  <a:lnTo>
                    <a:pt x="1959" y="70"/>
                  </a:lnTo>
                  <a:moveTo>
                    <a:pt x="1959" y="68"/>
                  </a:moveTo>
                  <a:lnTo>
                    <a:pt x="1957" y="77"/>
                  </a:lnTo>
                  <a:lnTo>
                    <a:pt x="1962" y="82"/>
                  </a:lnTo>
                  <a:lnTo>
                    <a:pt x="1969" y="85"/>
                  </a:lnTo>
                  <a:moveTo>
                    <a:pt x="2314" y="349"/>
                  </a:moveTo>
                  <a:lnTo>
                    <a:pt x="2233" y="361"/>
                  </a:lnTo>
                  <a:moveTo>
                    <a:pt x="2266" y="356"/>
                  </a:moveTo>
                  <a:lnTo>
                    <a:pt x="2264" y="310"/>
                  </a:lnTo>
                  <a:moveTo>
                    <a:pt x="2288" y="308"/>
                  </a:moveTo>
                  <a:lnTo>
                    <a:pt x="2283" y="353"/>
                  </a:lnTo>
                  <a:moveTo>
                    <a:pt x="2254" y="366"/>
                  </a:moveTo>
                  <a:lnTo>
                    <a:pt x="2254" y="418"/>
                  </a:lnTo>
                  <a:moveTo>
                    <a:pt x="2293" y="406"/>
                  </a:moveTo>
                  <a:lnTo>
                    <a:pt x="2298" y="366"/>
                  </a:lnTo>
                  <a:moveTo>
                    <a:pt x="2262" y="392"/>
                  </a:moveTo>
                  <a:lnTo>
                    <a:pt x="2288" y="387"/>
                  </a:lnTo>
                  <a:moveTo>
                    <a:pt x="2274" y="356"/>
                  </a:moveTo>
                  <a:lnTo>
                    <a:pt x="2274" y="409"/>
                  </a:lnTo>
                  <a:moveTo>
                    <a:pt x="2269" y="418"/>
                  </a:moveTo>
                  <a:lnTo>
                    <a:pt x="2240" y="450"/>
                  </a:lnTo>
                  <a:moveTo>
                    <a:pt x="2281" y="416"/>
                  </a:moveTo>
                  <a:lnTo>
                    <a:pt x="2302" y="445"/>
                  </a:lnTo>
                  <a:moveTo>
                    <a:pt x="2305" y="330"/>
                  </a:moveTo>
                  <a:lnTo>
                    <a:pt x="2245" y="339"/>
                  </a:lnTo>
                  <a:moveTo>
                    <a:pt x="2254" y="375"/>
                  </a:moveTo>
                  <a:lnTo>
                    <a:pt x="2298" y="373"/>
                  </a:lnTo>
                  <a:moveTo>
                    <a:pt x="2298" y="406"/>
                  </a:moveTo>
                  <a:lnTo>
                    <a:pt x="2254" y="413"/>
                  </a:lnTo>
                  <a:moveTo>
                    <a:pt x="2372" y="322"/>
                  </a:moveTo>
                  <a:lnTo>
                    <a:pt x="2350" y="363"/>
                  </a:lnTo>
                  <a:lnTo>
                    <a:pt x="2326" y="394"/>
                  </a:lnTo>
                  <a:moveTo>
                    <a:pt x="2370" y="332"/>
                  </a:moveTo>
                  <a:lnTo>
                    <a:pt x="2406" y="382"/>
                  </a:lnTo>
                  <a:lnTo>
                    <a:pt x="2413" y="382"/>
                  </a:lnTo>
                  <a:moveTo>
                    <a:pt x="2331" y="440"/>
                  </a:moveTo>
                  <a:lnTo>
                    <a:pt x="2406" y="433"/>
                  </a:lnTo>
                  <a:moveTo>
                    <a:pt x="2370" y="435"/>
                  </a:moveTo>
                  <a:lnTo>
                    <a:pt x="2370" y="368"/>
                  </a:lnTo>
                  <a:moveTo>
                    <a:pt x="2350" y="406"/>
                  </a:moveTo>
                  <a:lnTo>
                    <a:pt x="2358" y="426"/>
                  </a:lnTo>
                  <a:moveTo>
                    <a:pt x="2379" y="430"/>
                  </a:moveTo>
                  <a:lnTo>
                    <a:pt x="2389" y="404"/>
                  </a:lnTo>
                  <a:moveTo>
                    <a:pt x="2394" y="392"/>
                  </a:moveTo>
                  <a:lnTo>
                    <a:pt x="2346" y="399"/>
                  </a:lnTo>
                  <a:moveTo>
                    <a:pt x="2353" y="373"/>
                  </a:moveTo>
                  <a:lnTo>
                    <a:pt x="2386" y="368"/>
                  </a:lnTo>
                  <a:moveTo>
                    <a:pt x="2480" y="445"/>
                  </a:moveTo>
                  <a:lnTo>
                    <a:pt x="2480" y="315"/>
                  </a:lnTo>
                  <a:moveTo>
                    <a:pt x="2504" y="363"/>
                  </a:moveTo>
                  <a:lnTo>
                    <a:pt x="2456" y="373"/>
                  </a:lnTo>
                  <a:moveTo>
                    <a:pt x="2430" y="346"/>
                  </a:moveTo>
                  <a:lnTo>
                    <a:pt x="2430" y="399"/>
                  </a:lnTo>
                  <a:moveTo>
                    <a:pt x="2430" y="392"/>
                  </a:moveTo>
                  <a:lnTo>
                    <a:pt x="2454" y="387"/>
                  </a:lnTo>
                  <a:moveTo>
                    <a:pt x="2451" y="387"/>
                  </a:moveTo>
                  <a:lnTo>
                    <a:pt x="2451" y="349"/>
                  </a:lnTo>
                  <a:moveTo>
                    <a:pt x="2451" y="351"/>
                  </a:moveTo>
                  <a:lnTo>
                    <a:pt x="2430" y="356"/>
                  </a:lnTo>
                  <a:moveTo>
                    <a:pt x="1724" y="327"/>
                  </a:moveTo>
                  <a:lnTo>
                    <a:pt x="1743" y="308"/>
                  </a:lnTo>
                  <a:moveTo>
                    <a:pt x="1760" y="291"/>
                  </a:moveTo>
                  <a:lnTo>
                    <a:pt x="1760" y="289"/>
                  </a:lnTo>
                  <a:moveTo>
                    <a:pt x="1734" y="385"/>
                  </a:moveTo>
                  <a:lnTo>
                    <a:pt x="1734" y="382"/>
                  </a:lnTo>
                  <a:moveTo>
                    <a:pt x="1750" y="368"/>
                  </a:moveTo>
                  <a:lnTo>
                    <a:pt x="1830" y="291"/>
                  </a:lnTo>
                  <a:moveTo>
                    <a:pt x="1726" y="462"/>
                  </a:moveTo>
                  <a:lnTo>
                    <a:pt x="1810" y="377"/>
                  </a:lnTo>
                  <a:moveTo>
                    <a:pt x="1830" y="358"/>
                  </a:moveTo>
                  <a:lnTo>
                    <a:pt x="1830" y="356"/>
                  </a:lnTo>
                  <a:moveTo>
                    <a:pt x="1846" y="342"/>
                  </a:moveTo>
                  <a:lnTo>
                    <a:pt x="1899" y="289"/>
                  </a:lnTo>
                  <a:moveTo>
                    <a:pt x="1803" y="454"/>
                  </a:moveTo>
                  <a:lnTo>
                    <a:pt x="1803" y="452"/>
                  </a:lnTo>
                  <a:moveTo>
                    <a:pt x="1820" y="435"/>
                  </a:moveTo>
                  <a:lnTo>
                    <a:pt x="1906" y="351"/>
                  </a:lnTo>
                  <a:moveTo>
                    <a:pt x="1923" y="334"/>
                  </a:moveTo>
                  <a:lnTo>
                    <a:pt x="1923" y="332"/>
                  </a:lnTo>
                  <a:moveTo>
                    <a:pt x="1940" y="317"/>
                  </a:moveTo>
                  <a:lnTo>
                    <a:pt x="1966" y="289"/>
                  </a:lnTo>
                  <a:moveTo>
                    <a:pt x="1858" y="469"/>
                  </a:moveTo>
                  <a:lnTo>
                    <a:pt x="1880" y="445"/>
                  </a:lnTo>
                  <a:moveTo>
                    <a:pt x="1897" y="428"/>
                  </a:moveTo>
                  <a:lnTo>
                    <a:pt x="1897" y="426"/>
                  </a:lnTo>
                  <a:moveTo>
                    <a:pt x="1914" y="411"/>
                  </a:moveTo>
                  <a:lnTo>
                    <a:pt x="2000" y="325"/>
                  </a:lnTo>
                  <a:moveTo>
                    <a:pt x="2017" y="308"/>
                  </a:moveTo>
                  <a:lnTo>
                    <a:pt x="2017" y="306"/>
                  </a:lnTo>
                  <a:moveTo>
                    <a:pt x="2034" y="291"/>
                  </a:moveTo>
                  <a:lnTo>
                    <a:pt x="2036" y="289"/>
                  </a:lnTo>
                  <a:moveTo>
                    <a:pt x="1926" y="466"/>
                  </a:moveTo>
                  <a:lnTo>
                    <a:pt x="1974" y="418"/>
                  </a:lnTo>
                  <a:moveTo>
                    <a:pt x="1990" y="402"/>
                  </a:moveTo>
                  <a:lnTo>
                    <a:pt x="1990" y="399"/>
                  </a:lnTo>
                  <a:moveTo>
                    <a:pt x="2007" y="385"/>
                  </a:moveTo>
                  <a:lnTo>
                    <a:pt x="2094" y="298"/>
                  </a:lnTo>
                  <a:moveTo>
                    <a:pt x="1995" y="466"/>
                  </a:moveTo>
                  <a:lnTo>
                    <a:pt x="2067" y="394"/>
                  </a:lnTo>
                  <a:moveTo>
                    <a:pt x="2086" y="377"/>
                  </a:moveTo>
                  <a:lnTo>
                    <a:pt x="2086" y="375"/>
                  </a:lnTo>
                  <a:moveTo>
                    <a:pt x="2103" y="358"/>
                  </a:moveTo>
                  <a:lnTo>
                    <a:pt x="2175" y="289"/>
                  </a:lnTo>
                  <a:moveTo>
                    <a:pt x="2077" y="454"/>
                  </a:moveTo>
                  <a:lnTo>
                    <a:pt x="2163" y="368"/>
                  </a:lnTo>
                  <a:moveTo>
                    <a:pt x="2180" y="351"/>
                  </a:moveTo>
                  <a:lnTo>
                    <a:pt x="2180" y="349"/>
                  </a:lnTo>
                  <a:moveTo>
                    <a:pt x="2134" y="466"/>
                  </a:moveTo>
                  <a:lnTo>
                    <a:pt x="2137" y="462"/>
                  </a:lnTo>
                  <a:moveTo>
                    <a:pt x="2154" y="445"/>
                  </a:moveTo>
                  <a:lnTo>
                    <a:pt x="2154" y="442"/>
                  </a:lnTo>
                  <a:moveTo>
                    <a:pt x="2170" y="428"/>
                  </a:moveTo>
                  <a:lnTo>
                    <a:pt x="2180" y="418"/>
                  </a:lnTo>
                  <a:moveTo>
                    <a:pt x="1724" y="291"/>
                  </a:moveTo>
                  <a:lnTo>
                    <a:pt x="2180" y="286"/>
                  </a:lnTo>
                  <a:lnTo>
                    <a:pt x="2180" y="466"/>
                  </a:lnTo>
                  <a:lnTo>
                    <a:pt x="1726" y="469"/>
                  </a:lnTo>
                  <a:lnTo>
                    <a:pt x="1724" y="291"/>
                  </a:lnTo>
                  <a:close/>
                  <a:moveTo>
                    <a:pt x="2240" y="617"/>
                  </a:moveTo>
                  <a:lnTo>
                    <a:pt x="2262" y="617"/>
                  </a:lnTo>
                  <a:moveTo>
                    <a:pt x="2262" y="663"/>
                  </a:moveTo>
                  <a:lnTo>
                    <a:pt x="2274" y="658"/>
                  </a:lnTo>
                  <a:lnTo>
                    <a:pt x="2283" y="649"/>
                  </a:lnTo>
                  <a:lnTo>
                    <a:pt x="2283" y="634"/>
                  </a:lnTo>
                  <a:lnTo>
                    <a:pt x="2274" y="625"/>
                  </a:lnTo>
                  <a:lnTo>
                    <a:pt x="2262" y="620"/>
                  </a:lnTo>
                  <a:moveTo>
                    <a:pt x="2262" y="663"/>
                  </a:moveTo>
                  <a:lnTo>
                    <a:pt x="2250" y="663"/>
                  </a:lnTo>
                  <a:moveTo>
                    <a:pt x="2283" y="685"/>
                  </a:moveTo>
                  <a:lnTo>
                    <a:pt x="2281" y="673"/>
                  </a:lnTo>
                  <a:lnTo>
                    <a:pt x="2271" y="666"/>
                  </a:lnTo>
                  <a:lnTo>
                    <a:pt x="2262" y="663"/>
                  </a:lnTo>
                  <a:moveTo>
                    <a:pt x="2283" y="685"/>
                  </a:moveTo>
                  <a:lnTo>
                    <a:pt x="2283" y="697"/>
                  </a:lnTo>
                  <a:moveTo>
                    <a:pt x="2262" y="718"/>
                  </a:moveTo>
                  <a:lnTo>
                    <a:pt x="2271" y="716"/>
                  </a:lnTo>
                  <a:lnTo>
                    <a:pt x="2281" y="706"/>
                  </a:lnTo>
                  <a:lnTo>
                    <a:pt x="2283" y="697"/>
                  </a:lnTo>
                  <a:moveTo>
                    <a:pt x="2262" y="718"/>
                  </a:moveTo>
                  <a:lnTo>
                    <a:pt x="2240" y="718"/>
                  </a:lnTo>
                  <a:moveTo>
                    <a:pt x="2317" y="718"/>
                  </a:moveTo>
                  <a:lnTo>
                    <a:pt x="2317" y="713"/>
                  </a:lnTo>
                  <a:moveTo>
                    <a:pt x="2372" y="718"/>
                  </a:moveTo>
                  <a:lnTo>
                    <a:pt x="2372" y="617"/>
                  </a:lnTo>
                  <a:lnTo>
                    <a:pt x="2350" y="642"/>
                  </a:lnTo>
                  <a:moveTo>
                    <a:pt x="2406" y="718"/>
                  </a:moveTo>
                  <a:lnTo>
                    <a:pt x="2406" y="651"/>
                  </a:lnTo>
                  <a:lnTo>
                    <a:pt x="2454" y="651"/>
                  </a:lnTo>
                  <a:moveTo>
                    <a:pt x="2473" y="670"/>
                  </a:moveTo>
                  <a:lnTo>
                    <a:pt x="2468" y="656"/>
                  </a:lnTo>
                  <a:lnTo>
                    <a:pt x="2454" y="651"/>
                  </a:lnTo>
                  <a:moveTo>
                    <a:pt x="2473" y="670"/>
                  </a:moveTo>
                  <a:lnTo>
                    <a:pt x="2473" y="718"/>
                  </a:lnTo>
                  <a:moveTo>
                    <a:pt x="2439" y="718"/>
                  </a:moveTo>
                  <a:lnTo>
                    <a:pt x="2439" y="651"/>
                  </a:lnTo>
                  <a:moveTo>
                    <a:pt x="2552" y="677"/>
                  </a:moveTo>
                  <a:lnTo>
                    <a:pt x="2550" y="704"/>
                  </a:lnTo>
                  <a:moveTo>
                    <a:pt x="2523" y="677"/>
                  </a:moveTo>
                  <a:lnTo>
                    <a:pt x="2523" y="713"/>
                  </a:lnTo>
                  <a:moveTo>
                    <a:pt x="2571" y="658"/>
                  </a:moveTo>
                  <a:lnTo>
                    <a:pt x="2564" y="730"/>
                  </a:lnTo>
                  <a:lnTo>
                    <a:pt x="2550" y="713"/>
                  </a:lnTo>
                  <a:moveTo>
                    <a:pt x="2506" y="658"/>
                  </a:moveTo>
                  <a:lnTo>
                    <a:pt x="2506" y="728"/>
                  </a:lnTo>
                  <a:moveTo>
                    <a:pt x="2554" y="630"/>
                  </a:moveTo>
                  <a:lnTo>
                    <a:pt x="2552" y="651"/>
                  </a:lnTo>
                  <a:moveTo>
                    <a:pt x="2518" y="630"/>
                  </a:moveTo>
                  <a:lnTo>
                    <a:pt x="2518" y="663"/>
                  </a:lnTo>
                  <a:moveTo>
                    <a:pt x="2504" y="622"/>
                  </a:moveTo>
                  <a:lnTo>
                    <a:pt x="2571" y="615"/>
                  </a:lnTo>
                  <a:moveTo>
                    <a:pt x="2533" y="598"/>
                  </a:moveTo>
                  <a:lnTo>
                    <a:pt x="2538" y="613"/>
                  </a:lnTo>
                  <a:moveTo>
                    <a:pt x="2518" y="656"/>
                  </a:moveTo>
                  <a:lnTo>
                    <a:pt x="2557" y="651"/>
                  </a:lnTo>
                  <a:moveTo>
                    <a:pt x="2518" y="637"/>
                  </a:moveTo>
                  <a:lnTo>
                    <a:pt x="2552" y="632"/>
                  </a:lnTo>
                  <a:moveTo>
                    <a:pt x="2523" y="709"/>
                  </a:moveTo>
                  <a:lnTo>
                    <a:pt x="2552" y="706"/>
                  </a:lnTo>
                  <a:moveTo>
                    <a:pt x="2523" y="687"/>
                  </a:moveTo>
                  <a:lnTo>
                    <a:pt x="2550" y="682"/>
                  </a:lnTo>
                  <a:moveTo>
                    <a:pt x="2506" y="670"/>
                  </a:moveTo>
                  <a:lnTo>
                    <a:pt x="2569" y="666"/>
                  </a:lnTo>
                  <a:moveTo>
                    <a:pt x="2605" y="606"/>
                  </a:moveTo>
                  <a:lnTo>
                    <a:pt x="2605" y="728"/>
                  </a:lnTo>
                  <a:moveTo>
                    <a:pt x="2605" y="617"/>
                  </a:moveTo>
                  <a:lnTo>
                    <a:pt x="2665" y="613"/>
                  </a:lnTo>
                  <a:moveTo>
                    <a:pt x="2667" y="606"/>
                  </a:moveTo>
                  <a:lnTo>
                    <a:pt x="2665" y="728"/>
                  </a:lnTo>
                  <a:moveTo>
                    <a:pt x="2605" y="721"/>
                  </a:moveTo>
                  <a:lnTo>
                    <a:pt x="2662" y="718"/>
                  </a:lnTo>
                  <a:lnTo>
                    <a:pt x="2665" y="726"/>
                  </a:lnTo>
                  <a:moveTo>
                    <a:pt x="2617" y="637"/>
                  </a:moveTo>
                  <a:lnTo>
                    <a:pt x="2655" y="632"/>
                  </a:lnTo>
                  <a:moveTo>
                    <a:pt x="2653" y="649"/>
                  </a:moveTo>
                  <a:lnTo>
                    <a:pt x="2619" y="653"/>
                  </a:lnTo>
                  <a:moveTo>
                    <a:pt x="2610" y="675"/>
                  </a:moveTo>
                  <a:lnTo>
                    <a:pt x="2655" y="670"/>
                  </a:lnTo>
                  <a:moveTo>
                    <a:pt x="2655" y="663"/>
                  </a:moveTo>
                  <a:lnTo>
                    <a:pt x="2650" y="702"/>
                  </a:lnTo>
                  <a:lnTo>
                    <a:pt x="2641" y="687"/>
                  </a:lnTo>
                  <a:moveTo>
                    <a:pt x="2634" y="622"/>
                  </a:moveTo>
                  <a:lnTo>
                    <a:pt x="2634" y="716"/>
                  </a:lnTo>
                  <a:moveTo>
                    <a:pt x="2691" y="656"/>
                  </a:moveTo>
                  <a:lnTo>
                    <a:pt x="2720" y="649"/>
                  </a:lnTo>
                  <a:moveTo>
                    <a:pt x="2691" y="709"/>
                  </a:moveTo>
                  <a:lnTo>
                    <a:pt x="2720" y="687"/>
                  </a:lnTo>
                  <a:moveTo>
                    <a:pt x="2720" y="630"/>
                  </a:moveTo>
                  <a:lnTo>
                    <a:pt x="2766" y="625"/>
                  </a:lnTo>
                  <a:moveTo>
                    <a:pt x="2744" y="598"/>
                  </a:moveTo>
                  <a:lnTo>
                    <a:pt x="2744" y="658"/>
                  </a:lnTo>
                  <a:moveTo>
                    <a:pt x="2715" y="666"/>
                  </a:moveTo>
                  <a:lnTo>
                    <a:pt x="2773" y="658"/>
                  </a:lnTo>
                  <a:moveTo>
                    <a:pt x="2727" y="639"/>
                  </a:moveTo>
                  <a:lnTo>
                    <a:pt x="2734" y="656"/>
                  </a:lnTo>
                  <a:moveTo>
                    <a:pt x="2727" y="675"/>
                  </a:moveTo>
                  <a:lnTo>
                    <a:pt x="2727" y="733"/>
                  </a:lnTo>
                  <a:moveTo>
                    <a:pt x="2727" y="682"/>
                  </a:moveTo>
                  <a:lnTo>
                    <a:pt x="2766" y="677"/>
                  </a:lnTo>
                  <a:moveTo>
                    <a:pt x="2766" y="673"/>
                  </a:moveTo>
                  <a:lnTo>
                    <a:pt x="2763" y="733"/>
                  </a:lnTo>
                  <a:moveTo>
                    <a:pt x="2737" y="690"/>
                  </a:moveTo>
                  <a:lnTo>
                    <a:pt x="2737" y="713"/>
                  </a:lnTo>
                  <a:moveTo>
                    <a:pt x="2737" y="694"/>
                  </a:moveTo>
                  <a:lnTo>
                    <a:pt x="2751" y="692"/>
                  </a:lnTo>
                  <a:moveTo>
                    <a:pt x="2727" y="723"/>
                  </a:moveTo>
                  <a:lnTo>
                    <a:pt x="2763" y="721"/>
                  </a:lnTo>
                  <a:moveTo>
                    <a:pt x="2763" y="632"/>
                  </a:moveTo>
                  <a:lnTo>
                    <a:pt x="2754" y="661"/>
                  </a:lnTo>
                  <a:moveTo>
                    <a:pt x="2737" y="709"/>
                  </a:moveTo>
                  <a:lnTo>
                    <a:pt x="2754" y="709"/>
                  </a:lnTo>
                  <a:moveTo>
                    <a:pt x="2751" y="690"/>
                  </a:moveTo>
                  <a:lnTo>
                    <a:pt x="2751" y="709"/>
                  </a:lnTo>
                  <a:moveTo>
                    <a:pt x="2703" y="606"/>
                  </a:moveTo>
                  <a:lnTo>
                    <a:pt x="2703" y="702"/>
                  </a:lnTo>
                  <a:moveTo>
                    <a:pt x="1724" y="577"/>
                  </a:moveTo>
                  <a:lnTo>
                    <a:pt x="2180" y="574"/>
                  </a:lnTo>
                  <a:lnTo>
                    <a:pt x="2180" y="752"/>
                  </a:lnTo>
                  <a:lnTo>
                    <a:pt x="1726" y="754"/>
                  </a:lnTo>
                  <a:lnTo>
                    <a:pt x="1724" y="57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34" name="path 11234"/>
            <p:cNvSpPr/>
            <p:nvPr/>
          </p:nvSpPr>
          <p:spPr>
            <a:xfrm>
              <a:off x="1381507" y="601217"/>
              <a:ext cx="45719" cy="7619"/>
            </a:xfrm>
            <a:custGeom>
              <a:avLst/>
              <a:gdLst/>
              <a:ahLst/>
              <a:cxnLst/>
              <a:rect l="0" t="0" r="0" b="0"/>
              <a:pathLst>
                <a:path w="71" h="11">
                  <a:moveTo>
                    <a:pt x="0" y="0"/>
                  </a:moveTo>
                  <a:lnTo>
                    <a:pt x="0" y="11"/>
                  </a:lnTo>
                  <a:lnTo>
                    <a:pt x="71" y="0"/>
                  </a:lnTo>
                  <a:lnTo>
                    <a:pt x="0" y="0"/>
                  </a:lnTo>
                </a:path>
                <a:path w="71" h="11">
                  <a:moveTo>
                    <a:pt x="0" y="11"/>
                  </a:moveTo>
                  <a:lnTo>
                    <a:pt x="71" y="0"/>
                  </a:lnTo>
                  <a:lnTo>
                    <a:pt x="71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36" name="path 11236"/>
            <p:cNvSpPr/>
            <p:nvPr/>
          </p:nvSpPr>
          <p:spPr>
            <a:xfrm>
              <a:off x="1426464" y="592073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38" name="path 11238"/>
            <p:cNvSpPr/>
            <p:nvPr/>
          </p:nvSpPr>
          <p:spPr>
            <a:xfrm>
              <a:off x="1427226" y="599693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2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2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40" name="path 11240"/>
            <p:cNvSpPr/>
            <p:nvPr/>
          </p:nvSpPr>
          <p:spPr>
            <a:xfrm>
              <a:off x="1458469" y="589787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42" name="path 11242"/>
            <p:cNvSpPr/>
            <p:nvPr/>
          </p:nvSpPr>
          <p:spPr>
            <a:xfrm>
              <a:off x="1463803" y="599693"/>
              <a:ext cx="35052" cy="7620"/>
            </a:xfrm>
            <a:custGeom>
              <a:avLst/>
              <a:gdLst/>
              <a:ahLst/>
              <a:cxnLst/>
              <a:rect l="0" t="0" r="0" b="0"/>
              <a:pathLst>
                <a:path w="55" h="12">
                  <a:moveTo>
                    <a:pt x="0" y="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0" y="0"/>
                  </a:lnTo>
                </a:path>
                <a:path w="55" h="12">
                  <a:moveTo>
                    <a:pt x="0" y="12"/>
                  </a:moveTo>
                  <a:lnTo>
                    <a:pt x="26" y="0"/>
                  </a:lnTo>
                  <a:lnTo>
                    <a:pt x="26" y="12"/>
                  </a:lnTo>
                  <a:lnTo>
                    <a:pt x="0" y="12"/>
                  </a:lnTo>
                </a:path>
                <a:path w="55" h="12">
                  <a:moveTo>
                    <a:pt x="26" y="0"/>
                  </a:moveTo>
                  <a:lnTo>
                    <a:pt x="26" y="12"/>
                  </a:lnTo>
                  <a:lnTo>
                    <a:pt x="55" y="0"/>
                  </a:lnTo>
                  <a:lnTo>
                    <a:pt x="26" y="0"/>
                  </a:lnTo>
                </a:path>
                <a:path w="55" h="12">
                  <a:moveTo>
                    <a:pt x="26" y="12"/>
                  </a:moveTo>
                  <a:lnTo>
                    <a:pt x="55" y="0"/>
                  </a:lnTo>
                  <a:lnTo>
                    <a:pt x="55" y="12"/>
                  </a:lnTo>
                  <a:lnTo>
                    <a:pt x="26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44" name="path 11244"/>
            <p:cNvSpPr/>
            <p:nvPr/>
          </p:nvSpPr>
          <p:spPr>
            <a:xfrm>
              <a:off x="1498093" y="592073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46" name="path 11246"/>
            <p:cNvSpPr/>
            <p:nvPr/>
          </p:nvSpPr>
          <p:spPr>
            <a:xfrm>
              <a:off x="1498855" y="599693"/>
              <a:ext cx="36575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48" name="path 11248"/>
            <p:cNvSpPr/>
            <p:nvPr/>
          </p:nvSpPr>
          <p:spPr>
            <a:xfrm>
              <a:off x="1531621" y="589787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50" name="path 11250"/>
            <p:cNvSpPr/>
            <p:nvPr/>
          </p:nvSpPr>
          <p:spPr>
            <a:xfrm>
              <a:off x="1535431" y="599693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28" y="0"/>
                  </a:lnTo>
                  <a:lnTo>
                    <a:pt x="28" y="12"/>
                  </a:lnTo>
                  <a:lnTo>
                    <a:pt x="0" y="12"/>
                  </a:lnTo>
                </a:path>
                <a:path w="57" h="12">
                  <a:moveTo>
                    <a:pt x="28" y="0"/>
                  </a:moveTo>
                  <a:lnTo>
                    <a:pt x="28" y="12"/>
                  </a:lnTo>
                  <a:lnTo>
                    <a:pt x="57" y="0"/>
                  </a:lnTo>
                  <a:lnTo>
                    <a:pt x="28" y="0"/>
                  </a:lnTo>
                </a:path>
                <a:path w="57" h="12">
                  <a:moveTo>
                    <a:pt x="28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28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52" name="path 11252"/>
            <p:cNvSpPr/>
            <p:nvPr/>
          </p:nvSpPr>
          <p:spPr>
            <a:xfrm>
              <a:off x="1571245" y="590549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54" name="path 11254"/>
            <p:cNvSpPr/>
            <p:nvPr/>
          </p:nvSpPr>
          <p:spPr>
            <a:xfrm>
              <a:off x="1572007" y="599693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9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56" name="path 11256"/>
            <p:cNvSpPr/>
            <p:nvPr/>
          </p:nvSpPr>
          <p:spPr>
            <a:xfrm>
              <a:off x="1604773" y="589787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58" name="path 11258"/>
            <p:cNvSpPr/>
            <p:nvPr/>
          </p:nvSpPr>
          <p:spPr>
            <a:xfrm>
              <a:off x="1608583" y="598169"/>
              <a:ext cx="62483" cy="7619"/>
            </a:xfrm>
            <a:custGeom>
              <a:avLst/>
              <a:gdLst/>
              <a:ahLst/>
              <a:cxnLst/>
              <a:rect l="0" t="0" r="0" b="0"/>
              <a:pathLst>
                <a:path w="98" h="11">
                  <a:moveTo>
                    <a:pt x="0" y="2"/>
                  </a:moveTo>
                  <a:lnTo>
                    <a:pt x="0" y="11"/>
                  </a:lnTo>
                  <a:lnTo>
                    <a:pt x="28" y="2"/>
                  </a:lnTo>
                  <a:lnTo>
                    <a:pt x="0" y="2"/>
                  </a:lnTo>
                </a:path>
                <a:path w="98" h="11">
                  <a:moveTo>
                    <a:pt x="0" y="11"/>
                  </a:moveTo>
                  <a:lnTo>
                    <a:pt x="28" y="2"/>
                  </a:lnTo>
                  <a:lnTo>
                    <a:pt x="28" y="11"/>
                  </a:lnTo>
                  <a:lnTo>
                    <a:pt x="0" y="11"/>
                  </a:lnTo>
                </a:path>
                <a:path w="98" h="11">
                  <a:moveTo>
                    <a:pt x="28" y="2"/>
                  </a:moveTo>
                  <a:lnTo>
                    <a:pt x="28" y="11"/>
                  </a:lnTo>
                  <a:lnTo>
                    <a:pt x="98" y="0"/>
                  </a:lnTo>
                  <a:lnTo>
                    <a:pt x="28" y="2"/>
                  </a:lnTo>
                </a:path>
                <a:path w="98" h="11">
                  <a:moveTo>
                    <a:pt x="28" y="11"/>
                  </a:moveTo>
                  <a:lnTo>
                    <a:pt x="98" y="0"/>
                  </a:lnTo>
                  <a:lnTo>
                    <a:pt x="98" y="11"/>
                  </a:lnTo>
                  <a:lnTo>
                    <a:pt x="28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60" name="path 11260"/>
            <p:cNvSpPr/>
            <p:nvPr/>
          </p:nvSpPr>
          <p:spPr>
            <a:xfrm>
              <a:off x="1670305" y="598169"/>
              <a:ext cx="1523" cy="7619"/>
            </a:xfrm>
            <a:custGeom>
              <a:avLst/>
              <a:gdLst/>
              <a:ahLst/>
              <a:cxnLst/>
              <a:rect l="0" t="0" r="0" b="0"/>
              <a:pathLst>
                <a:path w="2" h="11">
                  <a:moveTo>
                    <a:pt x="1" y="0"/>
                  </a:moveTo>
                  <a:lnTo>
                    <a:pt x="1" y="1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1262" name="table 11262"/>
          <p:cNvGraphicFramePr>
            <a:graphicFrameLocks noGrp="1"/>
          </p:cNvGraphicFramePr>
          <p:nvPr/>
        </p:nvGraphicFramePr>
        <p:xfrm>
          <a:off x="5189981" y="4573016"/>
          <a:ext cx="4617719" cy="319404"/>
        </p:xfrm>
        <a:graphic>
          <a:graphicData uri="http://schemas.openxmlformats.org/drawingml/2006/table">
            <a:tbl>
              <a:tblPr/>
              <a:tblGrid>
                <a:gridCol w="4617719"/>
              </a:tblGrid>
              <a:tr h="319404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11264" name="path 11264"/>
          <p:cNvSpPr/>
          <p:nvPr/>
        </p:nvSpPr>
        <p:spPr>
          <a:xfrm>
            <a:off x="13860347" y="4409320"/>
            <a:ext cx="555879" cy="1207913"/>
          </a:xfrm>
          <a:custGeom>
            <a:avLst/>
            <a:gdLst/>
            <a:ahLst/>
            <a:cxnLst/>
            <a:rect l="0" t="0" r="0" b="0"/>
            <a:pathLst>
              <a:path w="875" h="1902">
                <a:moveTo>
                  <a:pt x="874" y="1901"/>
                </a:moveTo>
                <a:lnTo>
                  <a:pt x="634" y="1287"/>
                </a:lnTo>
                <a:lnTo>
                  <a:pt x="571" y="1114"/>
                </a:lnTo>
                <a:moveTo>
                  <a:pt x="567" y="1102"/>
                </a:moveTo>
                <a:lnTo>
                  <a:pt x="387" y="608"/>
                </a:lnTo>
                <a:moveTo>
                  <a:pt x="607" y="538"/>
                </a:moveTo>
                <a:lnTo>
                  <a:pt x="783" y="1023"/>
                </a:lnTo>
                <a:moveTo>
                  <a:pt x="797" y="1066"/>
                </a:moveTo>
                <a:lnTo>
                  <a:pt x="874" y="1265"/>
                </a:lnTo>
                <a:moveTo>
                  <a:pt x="0" y="0"/>
                </a:moveTo>
                <a:lnTo>
                  <a:pt x="154" y="106"/>
                </a:lnTo>
                <a:moveTo>
                  <a:pt x="192" y="147"/>
                </a:moveTo>
                <a:lnTo>
                  <a:pt x="257" y="252"/>
                </a:lnTo>
                <a:lnTo>
                  <a:pt x="384" y="603"/>
                </a:lnTo>
                <a:moveTo>
                  <a:pt x="874" y="75"/>
                </a:moveTo>
                <a:lnTo>
                  <a:pt x="737" y="231"/>
                </a:lnTo>
                <a:moveTo>
                  <a:pt x="727" y="243"/>
                </a:moveTo>
                <a:lnTo>
                  <a:pt x="636" y="37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266" name="path 11266"/>
          <p:cNvSpPr/>
          <p:nvPr/>
        </p:nvSpPr>
        <p:spPr>
          <a:xfrm>
            <a:off x="9823014" y="6105836"/>
            <a:ext cx="574381" cy="1099495"/>
          </a:xfrm>
          <a:custGeom>
            <a:avLst/>
            <a:gdLst/>
            <a:ahLst/>
            <a:cxnLst/>
            <a:rect l="0" t="0" r="0" b="0"/>
            <a:pathLst>
              <a:path w="904" h="1731">
                <a:moveTo>
                  <a:pt x="663" y="1351"/>
                </a:moveTo>
                <a:lnTo>
                  <a:pt x="553" y="1150"/>
                </a:lnTo>
                <a:moveTo>
                  <a:pt x="553" y="1150"/>
                </a:moveTo>
                <a:lnTo>
                  <a:pt x="447" y="955"/>
                </a:lnTo>
                <a:moveTo>
                  <a:pt x="433" y="926"/>
                </a:moveTo>
                <a:lnTo>
                  <a:pt x="346" y="742"/>
                </a:lnTo>
                <a:lnTo>
                  <a:pt x="241" y="790"/>
                </a:lnTo>
                <a:moveTo>
                  <a:pt x="346" y="742"/>
                </a:moveTo>
                <a:lnTo>
                  <a:pt x="248" y="535"/>
                </a:lnTo>
                <a:moveTo>
                  <a:pt x="248" y="535"/>
                </a:moveTo>
                <a:lnTo>
                  <a:pt x="152" y="326"/>
                </a:lnTo>
                <a:lnTo>
                  <a:pt x="46" y="374"/>
                </a:lnTo>
                <a:moveTo>
                  <a:pt x="149" y="322"/>
                </a:moveTo>
                <a:lnTo>
                  <a:pt x="56" y="118"/>
                </a:lnTo>
                <a:moveTo>
                  <a:pt x="56" y="118"/>
                </a:moveTo>
                <a:lnTo>
                  <a:pt x="1" y="0"/>
                </a:lnTo>
                <a:moveTo>
                  <a:pt x="903" y="1730"/>
                </a:moveTo>
                <a:lnTo>
                  <a:pt x="838" y="1613"/>
                </a:lnTo>
                <a:moveTo>
                  <a:pt x="838" y="1613"/>
                </a:moveTo>
                <a:lnTo>
                  <a:pt x="749" y="146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268" name="path 11268"/>
          <p:cNvSpPr/>
          <p:nvPr/>
        </p:nvSpPr>
        <p:spPr>
          <a:xfrm>
            <a:off x="13020295" y="1158494"/>
            <a:ext cx="787906" cy="787906"/>
          </a:xfrm>
          <a:custGeom>
            <a:avLst/>
            <a:gdLst/>
            <a:ahLst/>
            <a:cxnLst/>
            <a:rect l="0" t="0" r="0" b="0"/>
            <a:pathLst>
              <a:path w="1240" h="1240">
                <a:moveTo>
                  <a:pt x="428" y="584"/>
                </a:moveTo>
                <a:lnTo>
                  <a:pt x="1" y="584"/>
                </a:lnTo>
                <a:lnTo>
                  <a:pt x="620" y="5"/>
                </a:lnTo>
                <a:moveTo>
                  <a:pt x="908" y="1160"/>
                </a:moveTo>
                <a:lnTo>
                  <a:pt x="773" y="1160"/>
                </a:lnTo>
                <a:moveTo>
                  <a:pt x="329" y="1160"/>
                </a:moveTo>
                <a:lnTo>
                  <a:pt x="428" y="1160"/>
                </a:lnTo>
                <a:moveTo>
                  <a:pt x="428" y="584"/>
                </a:moveTo>
                <a:lnTo>
                  <a:pt x="812" y="1064"/>
                </a:lnTo>
                <a:lnTo>
                  <a:pt x="812" y="584"/>
                </a:lnTo>
                <a:moveTo>
                  <a:pt x="329" y="584"/>
                </a:moveTo>
                <a:lnTo>
                  <a:pt x="329" y="1160"/>
                </a:lnTo>
                <a:moveTo>
                  <a:pt x="773" y="1160"/>
                </a:moveTo>
                <a:lnTo>
                  <a:pt x="428" y="728"/>
                </a:lnTo>
                <a:lnTo>
                  <a:pt x="428" y="1160"/>
                </a:lnTo>
                <a:moveTo>
                  <a:pt x="908" y="584"/>
                </a:moveTo>
                <a:lnTo>
                  <a:pt x="908" y="1160"/>
                </a:lnTo>
                <a:moveTo>
                  <a:pt x="1239" y="620"/>
                </a:moveTo>
                <a:lnTo>
                  <a:pt x="1237" y="560"/>
                </a:lnTo>
                <a:lnTo>
                  <a:pt x="1227" y="500"/>
                </a:lnTo>
                <a:lnTo>
                  <a:pt x="1213" y="440"/>
                </a:lnTo>
                <a:lnTo>
                  <a:pt x="1191" y="382"/>
                </a:lnTo>
                <a:lnTo>
                  <a:pt x="1167" y="327"/>
                </a:lnTo>
                <a:lnTo>
                  <a:pt x="1136" y="277"/>
                </a:lnTo>
                <a:lnTo>
                  <a:pt x="1097" y="226"/>
                </a:lnTo>
                <a:lnTo>
                  <a:pt x="1057" y="183"/>
                </a:lnTo>
                <a:lnTo>
                  <a:pt x="1013" y="142"/>
                </a:lnTo>
                <a:lnTo>
                  <a:pt x="963" y="104"/>
                </a:lnTo>
                <a:lnTo>
                  <a:pt x="913" y="73"/>
                </a:lnTo>
                <a:lnTo>
                  <a:pt x="857" y="49"/>
                </a:lnTo>
                <a:lnTo>
                  <a:pt x="800" y="27"/>
                </a:lnTo>
                <a:lnTo>
                  <a:pt x="740" y="13"/>
                </a:lnTo>
                <a:lnTo>
                  <a:pt x="680" y="3"/>
                </a:lnTo>
                <a:lnTo>
                  <a:pt x="620" y="1"/>
                </a:lnTo>
                <a:lnTo>
                  <a:pt x="560" y="3"/>
                </a:lnTo>
                <a:lnTo>
                  <a:pt x="500" y="13"/>
                </a:lnTo>
                <a:lnTo>
                  <a:pt x="440" y="27"/>
                </a:lnTo>
                <a:lnTo>
                  <a:pt x="382" y="49"/>
                </a:lnTo>
                <a:lnTo>
                  <a:pt x="327" y="73"/>
                </a:lnTo>
                <a:lnTo>
                  <a:pt x="277" y="104"/>
                </a:lnTo>
                <a:lnTo>
                  <a:pt x="226" y="142"/>
                </a:lnTo>
                <a:lnTo>
                  <a:pt x="183" y="183"/>
                </a:lnTo>
                <a:lnTo>
                  <a:pt x="142" y="226"/>
                </a:lnTo>
                <a:lnTo>
                  <a:pt x="104" y="277"/>
                </a:lnTo>
                <a:lnTo>
                  <a:pt x="73" y="327"/>
                </a:lnTo>
                <a:lnTo>
                  <a:pt x="49" y="382"/>
                </a:lnTo>
                <a:lnTo>
                  <a:pt x="27" y="440"/>
                </a:lnTo>
                <a:lnTo>
                  <a:pt x="13" y="500"/>
                </a:lnTo>
                <a:lnTo>
                  <a:pt x="3" y="560"/>
                </a:lnTo>
                <a:lnTo>
                  <a:pt x="1" y="620"/>
                </a:lnTo>
                <a:lnTo>
                  <a:pt x="3" y="680"/>
                </a:lnTo>
                <a:lnTo>
                  <a:pt x="13" y="740"/>
                </a:lnTo>
                <a:lnTo>
                  <a:pt x="27" y="800"/>
                </a:lnTo>
                <a:lnTo>
                  <a:pt x="49" y="857"/>
                </a:lnTo>
                <a:lnTo>
                  <a:pt x="73" y="913"/>
                </a:lnTo>
                <a:lnTo>
                  <a:pt x="104" y="963"/>
                </a:lnTo>
                <a:lnTo>
                  <a:pt x="142" y="1013"/>
                </a:lnTo>
                <a:lnTo>
                  <a:pt x="183" y="1057"/>
                </a:lnTo>
                <a:lnTo>
                  <a:pt x="226" y="1097"/>
                </a:lnTo>
                <a:lnTo>
                  <a:pt x="277" y="1136"/>
                </a:lnTo>
                <a:lnTo>
                  <a:pt x="327" y="1167"/>
                </a:lnTo>
                <a:lnTo>
                  <a:pt x="382" y="1191"/>
                </a:lnTo>
                <a:lnTo>
                  <a:pt x="440" y="1213"/>
                </a:lnTo>
                <a:lnTo>
                  <a:pt x="500" y="1227"/>
                </a:lnTo>
                <a:lnTo>
                  <a:pt x="560" y="1237"/>
                </a:lnTo>
                <a:lnTo>
                  <a:pt x="620" y="1239"/>
                </a:lnTo>
                <a:lnTo>
                  <a:pt x="680" y="1237"/>
                </a:lnTo>
                <a:lnTo>
                  <a:pt x="740" y="1227"/>
                </a:lnTo>
                <a:lnTo>
                  <a:pt x="800" y="1213"/>
                </a:lnTo>
                <a:lnTo>
                  <a:pt x="857" y="1191"/>
                </a:lnTo>
                <a:lnTo>
                  <a:pt x="913" y="1167"/>
                </a:lnTo>
                <a:lnTo>
                  <a:pt x="963" y="1136"/>
                </a:lnTo>
                <a:lnTo>
                  <a:pt x="1013" y="1097"/>
                </a:lnTo>
                <a:lnTo>
                  <a:pt x="1057" y="1057"/>
                </a:lnTo>
                <a:lnTo>
                  <a:pt x="1097" y="1013"/>
                </a:lnTo>
                <a:lnTo>
                  <a:pt x="1136" y="963"/>
                </a:lnTo>
                <a:lnTo>
                  <a:pt x="1167" y="913"/>
                </a:lnTo>
                <a:lnTo>
                  <a:pt x="1191" y="857"/>
                </a:lnTo>
                <a:lnTo>
                  <a:pt x="1213" y="800"/>
                </a:lnTo>
                <a:lnTo>
                  <a:pt x="1227" y="740"/>
                </a:lnTo>
                <a:lnTo>
                  <a:pt x="1237" y="680"/>
                </a:lnTo>
                <a:lnTo>
                  <a:pt x="1239" y="620"/>
                </a:lnTo>
                <a:close/>
                <a:moveTo>
                  <a:pt x="620" y="5"/>
                </a:moveTo>
                <a:lnTo>
                  <a:pt x="1234" y="584"/>
                </a:lnTo>
                <a:lnTo>
                  <a:pt x="812" y="58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270" name="path 11270"/>
          <p:cNvSpPr/>
          <p:nvPr/>
        </p:nvSpPr>
        <p:spPr>
          <a:xfrm>
            <a:off x="3588257" y="3945890"/>
            <a:ext cx="7389876" cy="64007"/>
          </a:xfrm>
          <a:custGeom>
            <a:avLst/>
            <a:gdLst/>
            <a:ahLst/>
            <a:cxnLst/>
            <a:rect l="0" t="0" r="0" b="0"/>
            <a:pathLst>
              <a:path w="11637" h="100">
                <a:moveTo>
                  <a:pt x="142" y="8"/>
                </a:moveTo>
                <a:lnTo>
                  <a:pt x="152" y="8"/>
                </a:lnTo>
                <a:lnTo>
                  <a:pt x="169" y="13"/>
                </a:lnTo>
                <a:lnTo>
                  <a:pt x="178" y="20"/>
                </a:lnTo>
                <a:lnTo>
                  <a:pt x="186" y="34"/>
                </a:lnTo>
                <a:lnTo>
                  <a:pt x="186" y="63"/>
                </a:lnTo>
                <a:lnTo>
                  <a:pt x="178" y="77"/>
                </a:lnTo>
                <a:lnTo>
                  <a:pt x="169" y="85"/>
                </a:lnTo>
                <a:lnTo>
                  <a:pt x="152" y="92"/>
                </a:lnTo>
                <a:lnTo>
                  <a:pt x="133" y="92"/>
                </a:lnTo>
                <a:lnTo>
                  <a:pt x="116" y="85"/>
                </a:lnTo>
                <a:lnTo>
                  <a:pt x="90" y="70"/>
                </a:lnTo>
                <a:lnTo>
                  <a:pt x="1" y="1"/>
                </a:lnTo>
                <a:lnTo>
                  <a:pt x="1" y="99"/>
                </a:lnTo>
                <a:moveTo>
                  <a:pt x="5866" y="8"/>
                </a:moveTo>
                <a:lnTo>
                  <a:pt x="5876" y="8"/>
                </a:lnTo>
                <a:lnTo>
                  <a:pt x="5893" y="13"/>
                </a:lnTo>
                <a:lnTo>
                  <a:pt x="5902" y="20"/>
                </a:lnTo>
                <a:lnTo>
                  <a:pt x="5912" y="34"/>
                </a:lnTo>
                <a:lnTo>
                  <a:pt x="5912" y="63"/>
                </a:lnTo>
                <a:lnTo>
                  <a:pt x="5902" y="77"/>
                </a:lnTo>
                <a:lnTo>
                  <a:pt x="5893" y="85"/>
                </a:lnTo>
                <a:lnTo>
                  <a:pt x="5876" y="92"/>
                </a:lnTo>
                <a:lnTo>
                  <a:pt x="5859" y="92"/>
                </a:lnTo>
                <a:lnTo>
                  <a:pt x="5840" y="85"/>
                </a:lnTo>
                <a:lnTo>
                  <a:pt x="5814" y="70"/>
                </a:lnTo>
                <a:lnTo>
                  <a:pt x="5727" y="1"/>
                </a:lnTo>
                <a:lnTo>
                  <a:pt x="5727" y="99"/>
                </a:lnTo>
                <a:moveTo>
                  <a:pt x="11590" y="8"/>
                </a:moveTo>
                <a:lnTo>
                  <a:pt x="11600" y="8"/>
                </a:lnTo>
                <a:lnTo>
                  <a:pt x="11617" y="13"/>
                </a:lnTo>
                <a:lnTo>
                  <a:pt x="11626" y="20"/>
                </a:lnTo>
                <a:lnTo>
                  <a:pt x="11636" y="34"/>
                </a:lnTo>
                <a:lnTo>
                  <a:pt x="11636" y="63"/>
                </a:lnTo>
                <a:lnTo>
                  <a:pt x="11626" y="77"/>
                </a:lnTo>
                <a:lnTo>
                  <a:pt x="11617" y="85"/>
                </a:lnTo>
                <a:lnTo>
                  <a:pt x="11600" y="92"/>
                </a:lnTo>
                <a:lnTo>
                  <a:pt x="11583" y="92"/>
                </a:lnTo>
                <a:lnTo>
                  <a:pt x="11564" y="85"/>
                </a:lnTo>
                <a:lnTo>
                  <a:pt x="11538" y="70"/>
                </a:lnTo>
                <a:lnTo>
                  <a:pt x="11451" y="1"/>
                </a:lnTo>
                <a:lnTo>
                  <a:pt x="11451" y="9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34" name="group 534"/>
          <p:cNvGrpSpPr/>
          <p:nvPr/>
        </p:nvGrpSpPr>
        <p:grpSpPr>
          <a:xfrm rot="21600000">
            <a:off x="3896106" y="7449566"/>
            <a:ext cx="690371" cy="661416"/>
            <a:chOff x="0" y="0"/>
            <a:chExt cx="690371" cy="661416"/>
          </a:xfrm>
        </p:grpSpPr>
        <p:sp>
          <p:nvSpPr>
            <p:cNvPr id="11272" name="path 11272"/>
            <p:cNvSpPr/>
            <p:nvPr/>
          </p:nvSpPr>
          <p:spPr>
            <a:xfrm>
              <a:off x="0" y="0"/>
              <a:ext cx="690371" cy="115823"/>
            </a:xfrm>
            <a:custGeom>
              <a:avLst/>
              <a:gdLst/>
              <a:ahLst/>
              <a:cxnLst/>
              <a:rect l="0" t="0" r="0" b="0"/>
              <a:pathLst>
                <a:path w="1087" h="182">
                  <a:moveTo>
                    <a:pt x="541" y="44"/>
                  </a:moveTo>
                  <a:lnTo>
                    <a:pt x="517" y="123"/>
                  </a:lnTo>
                  <a:lnTo>
                    <a:pt x="572" y="123"/>
                  </a:lnTo>
                  <a:moveTo>
                    <a:pt x="557" y="101"/>
                  </a:moveTo>
                  <a:lnTo>
                    <a:pt x="557" y="145"/>
                  </a:lnTo>
                  <a:moveTo>
                    <a:pt x="605" y="145"/>
                  </a:moveTo>
                  <a:lnTo>
                    <a:pt x="605" y="140"/>
                  </a:lnTo>
                  <a:moveTo>
                    <a:pt x="663" y="145"/>
                  </a:moveTo>
                  <a:lnTo>
                    <a:pt x="685" y="44"/>
                  </a:lnTo>
                  <a:lnTo>
                    <a:pt x="639" y="44"/>
                  </a:lnTo>
                  <a:lnTo>
                    <a:pt x="639" y="56"/>
                  </a:lnTo>
                  <a:moveTo>
                    <a:pt x="718" y="145"/>
                  </a:moveTo>
                  <a:lnTo>
                    <a:pt x="718" y="77"/>
                  </a:lnTo>
                  <a:lnTo>
                    <a:pt x="764" y="77"/>
                  </a:lnTo>
                  <a:moveTo>
                    <a:pt x="783" y="97"/>
                  </a:moveTo>
                  <a:lnTo>
                    <a:pt x="778" y="82"/>
                  </a:lnTo>
                  <a:lnTo>
                    <a:pt x="764" y="77"/>
                  </a:lnTo>
                  <a:moveTo>
                    <a:pt x="785" y="97"/>
                  </a:moveTo>
                  <a:lnTo>
                    <a:pt x="785" y="145"/>
                  </a:lnTo>
                  <a:moveTo>
                    <a:pt x="752" y="145"/>
                  </a:moveTo>
                  <a:lnTo>
                    <a:pt x="752" y="77"/>
                  </a:lnTo>
                  <a:moveTo>
                    <a:pt x="862" y="104"/>
                  </a:moveTo>
                  <a:lnTo>
                    <a:pt x="860" y="130"/>
                  </a:lnTo>
                  <a:moveTo>
                    <a:pt x="836" y="104"/>
                  </a:moveTo>
                  <a:lnTo>
                    <a:pt x="836" y="140"/>
                  </a:lnTo>
                  <a:moveTo>
                    <a:pt x="881" y="85"/>
                  </a:moveTo>
                  <a:lnTo>
                    <a:pt x="874" y="157"/>
                  </a:lnTo>
                  <a:lnTo>
                    <a:pt x="862" y="140"/>
                  </a:lnTo>
                  <a:moveTo>
                    <a:pt x="817" y="85"/>
                  </a:moveTo>
                  <a:lnTo>
                    <a:pt x="817" y="154"/>
                  </a:lnTo>
                  <a:moveTo>
                    <a:pt x="867" y="56"/>
                  </a:moveTo>
                  <a:lnTo>
                    <a:pt x="862" y="77"/>
                  </a:lnTo>
                  <a:moveTo>
                    <a:pt x="831" y="56"/>
                  </a:moveTo>
                  <a:lnTo>
                    <a:pt x="831" y="90"/>
                  </a:lnTo>
                  <a:moveTo>
                    <a:pt x="814" y="49"/>
                  </a:moveTo>
                  <a:lnTo>
                    <a:pt x="881" y="41"/>
                  </a:lnTo>
                  <a:moveTo>
                    <a:pt x="843" y="25"/>
                  </a:moveTo>
                  <a:lnTo>
                    <a:pt x="850" y="39"/>
                  </a:lnTo>
                  <a:moveTo>
                    <a:pt x="831" y="82"/>
                  </a:moveTo>
                  <a:lnTo>
                    <a:pt x="867" y="77"/>
                  </a:lnTo>
                  <a:moveTo>
                    <a:pt x="831" y="63"/>
                  </a:moveTo>
                  <a:lnTo>
                    <a:pt x="865" y="58"/>
                  </a:lnTo>
                  <a:moveTo>
                    <a:pt x="836" y="135"/>
                  </a:moveTo>
                  <a:lnTo>
                    <a:pt x="862" y="133"/>
                  </a:lnTo>
                  <a:moveTo>
                    <a:pt x="836" y="113"/>
                  </a:moveTo>
                  <a:lnTo>
                    <a:pt x="862" y="109"/>
                  </a:lnTo>
                  <a:moveTo>
                    <a:pt x="817" y="97"/>
                  </a:moveTo>
                  <a:lnTo>
                    <a:pt x="881" y="92"/>
                  </a:lnTo>
                  <a:moveTo>
                    <a:pt x="915" y="32"/>
                  </a:moveTo>
                  <a:lnTo>
                    <a:pt x="915" y="154"/>
                  </a:lnTo>
                  <a:moveTo>
                    <a:pt x="915" y="44"/>
                  </a:moveTo>
                  <a:lnTo>
                    <a:pt x="977" y="39"/>
                  </a:lnTo>
                  <a:moveTo>
                    <a:pt x="977" y="32"/>
                  </a:moveTo>
                  <a:lnTo>
                    <a:pt x="977" y="154"/>
                  </a:lnTo>
                  <a:moveTo>
                    <a:pt x="915" y="147"/>
                  </a:moveTo>
                  <a:lnTo>
                    <a:pt x="973" y="145"/>
                  </a:lnTo>
                  <a:lnTo>
                    <a:pt x="977" y="152"/>
                  </a:lnTo>
                  <a:moveTo>
                    <a:pt x="929" y="63"/>
                  </a:moveTo>
                  <a:lnTo>
                    <a:pt x="965" y="58"/>
                  </a:lnTo>
                  <a:moveTo>
                    <a:pt x="965" y="75"/>
                  </a:moveTo>
                  <a:lnTo>
                    <a:pt x="932" y="80"/>
                  </a:lnTo>
                  <a:moveTo>
                    <a:pt x="922" y="101"/>
                  </a:moveTo>
                  <a:lnTo>
                    <a:pt x="965" y="97"/>
                  </a:lnTo>
                  <a:moveTo>
                    <a:pt x="968" y="90"/>
                  </a:moveTo>
                  <a:lnTo>
                    <a:pt x="961" y="128"/>
                  </a:lnTo>
                  <a:lnTo>
                    <a:pt x="953" y="113"/>
                  </a:lnTo>
                  <a:moveTo>
                    <a:pt x="946" y="49"/>
                  </a:moveTo>
                  <a:lnTo>
                    <a:pt x="946" y="142"/>
                  </a:lnTo>
                  <a:moveTo>
                    <a:pt x="1004" y="82"/>
                  </a:moveTo>
                  <a:lnTo>
                    <a:pt x="1033" y="75"/>
                  </a:lnTo>
                  <a:moveTo>
                    <a:pt x="1004" y="135"/>
                  </a:moveTo>
                  <a:lnTo>
                    <a:pt x="1033" y="113"/>
                  </a:lnTo>
                  <a:moveTo>
                    <a:pt x="1033" y="56"/>
                  </a:moveTo>
                  <a:lnTo>
                    <a:pt x="1078" y="51"/>
                  </a:lnTo>
                  <a:moveTo>
                    <a:pt x="1057" y="25"/>
                  </a:moveTo>
                  <a:lnTo>
                    <a:pt x="1057" y="85"/>
                  </a:lnTo>
                  <a:moveTo>
                    <a:pt x="1025" y="92"/>
                  </a:moveTo>
                  <a:lnTo>
                    <a:pt x="1085" y="85"/>
                  </a:lnTo>
                  <a:moveTo>
                    <a:pt x="1037" y="65"/>
                  </a:moveTo>
                  <a:lnTo>
                    <a:pt x="1045" y="82"/>
                  </a:lnTo>
                  <a:moveTo>
                    <a:pt x="1037" y="101"/>
                  </a:moveTo>
                  <a:lnTo>
                    <a:pt x="1037" y="159"/>
                  </a:lnTo>
                  <a:moveTo>
                    <a:pt x="1037" y="109"/>
                  </a:moveTo>
                  <a:lnTo>
                    <a:pt x="1076" y="104"/>
                  </a:lnTo>
                  <a:moveTo>
                    <a:pt x="1076" y="99"/>
                  </a:moveTo>
                  <a:lnTo>
                    <a:pt x="1073" y="159"/>
                  </a:lnTo>
                  <a:moveTo>
                    <a:pt x="1049" y="116"/>
                  </a:moveTo>
                  <a:lnTo>
                    <a:pt x="1049" y="140"/>
                  </a:lnTo>
                  <a:moveTo>
                    <a:pt x="1049" y="121"/>
                  </a:moveTo>
                  <a:lnTo>
                    <a:pt x="1064" y="118"/>
                  </a:lnTo>
                  <a:moveTo>
                    <a:pt x="1037" y="150"/>
                  </a:moveTo>
                  <a:lnTo>
                    <a:pt x="1073" y="147"/>
                  </a:lnTo>
                  <a:moveTo>
                    <a:pt x="1073" y="58"/>
                  </a:moveTo>
                  <a:lnTo>
                    <a:pt x="1064" y="87"/>
                  </a:lnTo>
                  <a:moveTo>
                    <a:pt x="1049" y="135"/>
                  </a:moveTo>
                  <a:lnTo>
                    <a:pt x="1064" y="135"/>
                  </a:lnTo>
                  <a:moveTo>
                    <a:pt x="1064" y="116"/>
                  </a:moveTo>
                  <a:lnTo>
                    <a:pt x="1061" y="135"/>
                  </a:lnTo>
                  <a:moveTo>
                    <a:pt x="1016" y="32"/>
                  </a:moveTo>
                  <a:lnTo>
                    <a:pt x="1016" y="128"/>
                  </a:lnTo>
                  <a:moveTo>
                    <a:pt x="1" y="3"/>
                  </a:moveTo>
                  <a:lnTo>
                    <a:pt x="457" y="1"/>
                  </a:lnTo>
                  <a:lnTo>
                    <a:pt x="457" y="178"/>
                  </a:lnTo>
                  <a:lnTo>
                    <a:pt x="1" y="181"/>
                  </a:lnTo>
                  <a:lnTo>
                    <a:pt x="1" y="3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74" name="path 11274"/>
            <p:cNvSpPr/>
            <p:nvPr/>
          </p:nvSpPr>
          <p:spPr>
            <a:xfrm>
              <a:off x="761" y="54101"/>
              <a:ext cx="120395" cy="9144"/>
            </a:xfrm>
            <a:custGeom>
              <a:avLst/>
              <a:gdLst/>
              <a:ahLst/>
              <a:cxnLst/>
              <a:rect l="0" t="0" r="0" b="0"/>
              <a:pathLst>
                <a:path w="189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189" h="14">
                  <a:moveTo>
                    <a:pt x="0" y="14"/>
                  </a:moveTo>
                  <a:lnTo>
                    <a:pt x="189" y="0"/>
                  </a:lnTo>
                  <a:lnTo>
                    <a:pt x="189" y="12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76" name="path 11276"/>
            <p:cNvSpPr/>
            <p:nvPr/>
          </p:nvSpPr>
          <p:spPr>
            <a:xfrm>
              <a:off x="132587" y="44195"/>
              <a:ext cx="25908" cy="25908"/>
            </a:xfrm>
            <a:custGeom>
              <a:avLst/>
              <a:gdLst/>
              <a:ahLst/>
              <a:cxnLst/>
              <a:rect l="0" t="0" r="0" b="0"/>
              <a:pathLst>
                <a:path w="40" h="40">
                  <a:moveTo>
                    <a:pt x="20" y="20"/>
                  </a:moveTo>
                  <a:lnTo>
                    <a:pt x="39" y="1"/>
                  </a:lnTo>
                  <a:lnTo>
                    <a:pt x="20" y="20"/>
                  </a:lnTo>
                  <a:lnTo>
                    <a:pt x="1" y="39"/>
                  </a:lnTo>
                  <a:lnTo>
                    <a:pt x="20" y="20"/>
                  </a:lnTo>
                  <a:lnTo>
                    <a:pt x="1" y="3"/>
                  </a:lnTo>
                  <a:lnTo>
                    <a:pt x="20" y="20"/>
                  </a:lnTo>
                  <a:lnTo>
                    <a:pt x="39" y="3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78" name="path 11278"/>
            <p:cNvSpPr/>
            <p:nvPr/>
          </p:nvSpPr>
          <p:spPr>
            <a:xfrm>
              <a:off x="169926" y="52577"/>
              <a:ext cx="120395" cy="9144"/>
            </a:xfrm>
            <a:custGeom>
              <a:avLst/>
              <a:gdLst/>
              <a:ahLst/>
              <a:cxnLst/>
              <a:rect l="0" t="0" r="0" b="0"/>
              <a:pathLst>
                <a:path w="189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189" h="14">
                  <a:moveTo>
                    <a:pt x="0" y="14"/>
                  </a:moveTo>
                  <a:lnTo>
                    <a:pt x="189" y="0"/>
                  </a:lnTo>
                  <a:lnTo>
                    <a:pt x="189" y="11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80" name="path 11280"/>
            <p:cNvSpPr/>
            <p:nvPr/>
          </p:nvSpPr>
          <p:spPr>
            <a:xfrm>
              <a:off x="1523" y="52577"/>
              <a:ext cx="682751" cy="244601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4" y="0"/>
                  </a:moveTo>
                  <a:lnTo>
                    <a:pt x="454" y="11"/>
                  </a:lnTo>
                  <a:moveTo>
                    <a:pt x="517" y="249"/>
                  </a:moveTo>
                  <a:lnTo>
                    <a:pt x="538" y="249"/>
                  </a:lnTo>
                  <a:moveTo>
                    <a:pt x="538" y="292"/>
                  </a:moveTo>
                  <a:lnTo>
                    <a:pt x="550" y="287"/>
                  </a:lnTo>
                  <a:lnTo>
                    <a:pt x="560" y="278"/>
                  </a:lnTo>
                  <a:lnTo>
                    <a:pt x="560" y="263"/>
                  </a:lnTo>
                  <a:lnTo>
                    <a:pt x="550" y="254"/>
                  </a:lnTo>
                  <a:lnTo>
                    <a:pt x="538" y="249"/>
                  </a:lnTo>
                  <a:moveTo>
                    <a:pt x="538" y="292"/>
                  </a:moveTo>
                  <a:lnTo>
                    <a:pt x="529" y="292"/>
                  </a:lnTo>
                  <a:moveTo>
                    <a:pt x="560" y="314"/>
                  </a:moveTo>
                  <a:lnTo>
                    <a:pt x="557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6"/>
                  </a:lnTo>
                  <a:moveTo>
                    <a:pt x="538" y="347"/>
                  </a:moveTo>
                  <a:lnTo>
                    <a:pt x="548" y="345"/>
                  </a:lnTo>
                  <a:lnTo>
                    <a:pt x="557" y="336"/>
                  </a:lnTo>
                  <a:lnTo>
                    <a:pt x="560" y="326"/>
                  </a:lnTo>
                  <a:moveTo>
                    <a:pt x="538" y="347"/>
                  </a:moveTo>
                  <a:lnTo>
                    <a:pt x="517" y="347"/>
                  </a:lnTo>
                  <a:moveTo>
                    <a:pt x="596" y="347"/>
                  </a:moveTo>
                  <a:lnTo>
                    <a:pt x="596" y="343"/>
                  </a:lnTo>
                  <a:moveTo>
                    <a:pt x="663" y="249"/>
                  </a:moveTo>
                  <a:lnTo>
                    <a:pt x="646" y="259"/>
                  </a:lnTo>
                  <a:lnTo>
                    <a:pt x="634" y="276"/>
                  </a:lnTo>
                  <a:lnTo>
                    <a:pt x="630" y="295"/>
                  </a:lnTo>
                  <a:moveTo>
                    <a:pt x="630" y="292"/>
                  </a:moveTo>
                  <a:lnTo>
                    <a:pt x="630" y="326"/>
                  </a:lnTo>
                  <a:moveTo>
                    <a:pt x="630" y="326"/>
                  </a:moveTo>
                  <a:lnTo>
                    <a:pt x="632" y="336"/>
                  </a:lnTo>
                  <a:lnTo>
                    <a:pt x="639" y="345"/>
                  </a:lnTo>
                  <a:lnTo>
                    <a:pt x="651" y="347"/>
                  </a:lnTo>
                  <a:lnTo>
                    <a:pt x="661" y="345"/>
                  </a:lnTo>
                  <a:lnTo>
                    <a:pt x="670" y="336"/>
                  </a:lnTo>
                  <a:lnTo>
                    <a:pt x="673" y="326"/>
                  </a:lnTo>
                  <a:moveTo>
                    <a:pt x="673" y="326"/>
                  </a:moveTo>
                  <a:lnTo>
                    <a:pt x="673" y="314"/>
                  </a:lnTo>
                  <a:moveTo>
                    <a:pt x="673" y="314"/>
                  </a:moveTo>
                  <a:lnTo>
                    <a:pt x="670" y="302"/>
                  </a:lnTo>
                  <a:lnTo>
                    <a:pt x="663" y="295"/>
                  </a:lnTo>
                  <a:lnTo>
                    <a:pt x="651" y="292"/>
                  </a:lnTo>
                  <a:moveTo>
                    <a:pt x="651" y="292"/>
                  </a:moveTo>
                  <a:lnTo>
                    <a:pt x="630" y="292"/>
                  </a:lnTo>
                  <a:moveTo>
                    <a:pt x="706" y="347"/>
                  </a:moveTo>
                  <a:lnTo>
                    <a:pt x="706" y="283"/>
                  </a:lnTo>
                  <a:lnTo>
                    <a:pt x="754" y="283"/>
                  </a:lnTo>
                  <a:moveTo>
                    <a:pt x="773" y="302"/>
                  </a:moveTo>
                  <a:lnTo>
                    <a:pt x="769" y="287"/>
                  </a:lnTo>
                  <a:lnTo>
                    <a:pt x="754" y="283"/>
                  </a:lnTo>
                  <a:moveTo>
                    <a:pt x="773" y="302"/>
                  </a:moveTo>
                  <a:lnTo>
                    <a:pt x="773" y="347"/>
                  </a:lnTo>
                  <a:moveTo>
                    <a:pt x="740" y="347"/>
                  </a:moveTo>
                  <a:lnTo>
                    <a:pt x="740" y="283"/>
                  </a:lnTo>
                  <a:moveTo>
                    <a:pt x="853" y="309"/>
                  </a:moveTo>
                  <a:lnTo>
                    <a:pt x="848" y="333"/>
                  </a:lnTo>
                  <a:moveTo>
                    <a:pt x="824" y="309"/>
                  </a:moveTo>
                  <a:lnTo>
                    <a:pt x="824" y="343"/>
                  </a:lnTo>
                  <a:moveTo>
                    <a:pt x="872" y="287"/>
                  </a:moveTo>
                  <a:lnTo>
                    <a:pt x="862" y="360"/>
                  </a:lnTo>
                  <a:lnTo>
                    <a:pt x="850" y="343"/>
                  </a:lnTo>
                  <a:moveTo>
                    <a:pt x="807" y="290"/>
                  </a:moveTo>
                  <a:lnTo>
                    <a:pt x="807" y="360"/>
                  </a:lnTo>
                  <a:moveTo>
                    <a:pt x="855" y="259"/>
                  </a:moveTo>
                  <a:lnTo>
                    <a:pt x="853" y="283"/>
                  </a:lnTo>
                  <a:moveTo>
                    <a:pt x="819" y="259"/>
                  </a:moveTo>
                  <a:lnTo>
                    <a:pt x="819" y="292"/>
                  </a:lnTo>
                  <a:moveTo>
                    <a:pt x="802" y="251"/>
                  </a:moveTo>
                  <a:lnTo>
                    <a:pt x="872" y="244"/>
                  </a:lnTo>
                  <a:moveTo>
                    <a:pt x="833" y="230"/>
                  </a:moveTo>
                  <a:lnTo>
                    <a:pt x="838" y="242"/>
                  </a:lnTo>
                  <a:moveTo>
                    <a:pt x="819" y="285"/>
                  </a:moveTo>
                  <a:lnTo>
                    <a:pt x="855" y="283"/>
                  </a:lnTo>
                  <a:moveTo>
                    <a:pt x="819" y="266"/>
                  </a:moveTo>
                  <a:lnTo>
                    <a:pt x="853" y="263"/>
                  </a:lnTo>
                  <a:moveTo>
                    <a:pt x="824" y="338"/>
                  </a:moveTo>
                  <a:lnTo>
                    <a:pt x="853" y="336"/>
                  </a:lnTo>
                  <a:moveTo>
                    <a:pt x="824" y="316"/>
                  </a:moveTo>
                  <a:lnTo>
                    <a:pt x="850" y="314"/>
                  </a:lnTo>
                  <a:moveTo>
                    <a:pt x="807" y="302"/>
                  </a:moveTo>
                  <a:lnTo>
                    <a:pt x="870" y="295"/>
                  </a:lnTo>
                  <a:moveTo>
                    <a:pt x="905" y="235"/>
                  </a:moveTo>
                  <a:lnTo>
                    <a:pt x="905" y="360"/>
                  </a:lnTo>
                  <a:moveTo>
                    <a:pt x="905" y="249"/>
                  </a:moveTo>
                  <a:lnTo>
                    <a:pt x="965" y="244"/>
                  </a:lnTo>
                  <a:moveTo>
                    <a:pt x="965" y="237"/>
                  </a:moveTo>
                  <a:lnTo>
                    <a:pt x="965" y="360"/>
                  </a:lnTo>
                  <a:moveTo>
                    <a:pt x="905" y="350"/>
                  </a:moveTo>
                  <a:lnTo>
                    <a:pt x="963" y="347"/>
                  </a:lnTo>
                  <a:lnTo>
                    <a:pt x="965" y="355"/>
                  </a:lnTo>
                  <a:moveTo>
                    <a:pt x="917" y="266"/>
                  </a:moveTo>
                  <a:lnTo>
                    <a:pt x="956" y="261"/>
                  </a:lnTo>
                  <a:moveTo>
                    <a:pt x="953" y="278"/>
                  </a:moveTo>
                  <a:lnTo>
                    <a:pt x="920" y="283"/>
                  </a:lnTo>
                  <a:moveTo>
                    <a:pt x="910" y="304"/>
                  </a:moveTo>
                  <a:lnTo>
                    <a:pt x="956" y="300"/>
                  </a:lnTo>
                  <a:moveTo>
                    <a:pt x="956" y="295"/>
                  </a:moveTo>
                  <a:lnTo>
                    <a:pt x="951" y="333"/>
                  </a:lnTo>
                  <a:lnTo>
                    <a:pt x="941" y="316"/>
                  </a:lnTo>
                  <a:moveTo>
                    <a:pt x="934" y="251"/>
                  </a:moveTo>
                  <a:lnTo>
                    <a:pt x="934" y="345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40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4"/>
                  </a:lnTo>
                  <a:moveTo>
                    <a:pt x="1045" y="227"/>
                  </a:moveTo>
                  <a:lnTo>
                    <a:pt x="1045" y="290"/>
                  </a:lnTo>
                  <a:moveTo>
                    <a:pt x="1016" y="295"/>
                  </a:moveTo>
                  <a:lnTo>
                    <a:pt x="1073" y="287"/>
                  </a:lnTo>
                  <a:moveTo>
                    <a:pt x="1028" y="268"/>
                  </a:moveTo>
                  <a:lnTo>
                    <a:pt x="1035" y="285"/>
                  </a:lnTo>
                  <a:moveTo>
                    <a:pt x="1028" y="304"/>
                  </a:moveTo>
                  <a:lnTo>
                    <a:pt x="1028" y="362"/>
                  </a:lnTo>
                  <a:moveTo>
                    <a:pt x="1028" y="311"/>
                  </a:moveTo>
                  <a:lnTo>
                    <a:pt x="1066" y="307"/>
                  </a:lnTo>
                  <a:moveTo>
                    <a:pt x="1066" y="302"/>
                  </a:moveTo>
                  <a:lnTo>
                    <a:pt x="1061" y="362"/>
                  </a:lnTo>
                  <a:moveTo>
                    <a:pt x="1037" y="321"/>
                  </a:moveTo>
                  <a:lnTo>
                    <a:pt x="1037" y="343"/>
                  </a:lnTo>
                  <a:moveTo>
                    <a:pt x="1037" y="323"/>
                  </a:moveTo>
                  <a:lnTo>
                    <a:pt x="1052" y="321"/>
                  </a:lnTo>
                  <a:moveTo>
                    <a:pt x="1028" y="355"/>
                  </a:moveTo>
                  <a:lnTo>
                    <a:pt x="1061" y="350"/>
                  </a:lnTo>
                  <a:moveTo>
                    <a:pt x="1061" y="261"/>
                  </a:moveTo>
                  <a:lnTo>
                    <a:pt x="1054" y="290"/>
                  </a:lnTo>
                  <a:moveTo>
                    <a:pt x="1037" y="340"/>
                  </a:moveTo>
                  <a:lnTo>
                    <a:pt x="1054" y="338"/>
                  </a:lnTo>
                  <a:moveTo>
                    <a:pt x="1052" y="319"/>
                  </a:moveTo>
                  <a:lnTo>
                    <a:pt x="1050" y="338"/>
                  </a:lnTo>
                  <a:moveTo>
                    <a:pt x="1004" y="235"/>
                  </a:moveTo>
                  <a:lnTo>
                    <a:pt x="1004" y="333"/>
                  </a:lnTo>
                  <a:moveTo>
                    <a:pt x="1" y="206"/>
                  </a:moveTo>
                  <a:lnTo>
                    <a:pt x="454" y="203"/>
                  </a:lnTo>
                  <a:lnTo>
                    <a:pt x="457" y="381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82" name="path 11282"/>
            <p:cNvSpPr/>
            <p:nvPr/>
          </p:nvSpPr>
          <p:spPr>
            <a:xfrm>
              <a:off x="2285" y="235457"/>
              <a:ext cx="289559" cy="9144"/>
            </a:xfrm>
            <a:custGeom>
              <a:avLst/>
              <a:gdLst/>
              <a:ahLst/>
              <a:cxnLst/>
              <a:rect l="0" t="0" r="0" b="0"/>
              <a:pathLst>
                <a:path w="455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455" h="14">
                  <a:moveTo>
                    <a:pt x="0" y="14"/>
                  </a:moveTo>
                  <a:lnTo>
                    <a:pt x="189" y="0"/>
                  </a:lnTo>
                  <a:lnTo>
                    <a:pt x="189" y="12"/>
                  </a:lnTo>
                  <a:lnTo>
                    <a:pt x="0" y="14"/>
                  </a:lnTo>
                </a:path>
                <a:path w="455" h="14">
                  <a:moveTo>
                    <a:pt x="211" y="0"/>
                  </a:moveTo>
                  <a:lnTo>
                    <a:pt x="211" y="12"/>
                  </a:lnTo>
                  <a:lnTo>
                    <a:pt x="215" y="0"/>
                  </a:lnTo>
                  <a:lnTo>
                    <a:pt x="211" y="0"/>
                  </a:lnTo>
                </a:path>
                <a:path w="455" h="14">
                  <a:moveTo>
                    <a:pt x="211" y="12"/>
                  </a:moveTo>
                  <a:lnTo>
                    <a:pt x="215" y="0"/>
                  </a:lnTo>
                  <a:lnTo>
                    <a:pt x="215" y="12"/>
                  </a:lnTo>
                  <a:lnTo>
                    <a:pt x="211" y="12"/>
                  </a:lnTo>
                </a:path>
                <a:path w="455" h="14">
                  <a:moveTo>
                    <a:pt x="240" y="0"/>
                  </a:moveTo>
                  <a:lnTo>
                    <a:pt x="240" y="12"/>
                  </a:lnTo>
                  <a:lnTo>
                    <a:pt x="242" y="0"/>
                  </a:lnTo>
                  <a:lnTo>
                    <a:pt x="240" y="0"/>
                  </a:lnTo>
                </a:path>
                <a:path w="455" h="14">
                  <a:moveTo>
                    <a:pt x="240" y="12"/>
                  </a:moveTo>
                  <a:lnTo>
                    <a:pt x="242" y="0"/>
                  </a:lnTo>
                  <a:lnTo>
                    <a:pt x="242" y="12"/>
                  </a:lnTo>
                  <a:lnTo>
                    <a:pt x="240" y="12"/>
                  </a:lnTo>
                </a:path>
                <a:path w="455" h="14">
                  <a:moveTo>
                    <a:pt x="266" y="0"/>
                  </a:moveTo>
                  <a:lnTo>
                    <a:pt x="266" y="12"/>
                  </a:lnTo>
                  <a:lnTo>
                    <a:pt x="455" y="0"/>
                  </a:lnTo>
                  <a:lnTo>
                    <a:pt x="266" y="0"/>
                  </a:lnTo>
                </a:path>
                <a:path w="455" h="14">
                  <a:moveTo>
                    <a:pt x="266" y="12"/>
                  </a:moveTo>
                  <a:lnTo>
                    <a:pt x="455" y="0"/>
                  </a:lnTo>
                  <a:lnTo>
                    <a:pt x="455" y="9"/>
                  </a:lnTo>
                  <a:lnTo>
                    <a:pt x="266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84" name="path 11284"/>
            <p:cNvSpPr/>
            <p:nvPr/>
          </p:nvSpPr>
          <p:spPr>
            <a:xfrm>
              <a:off x="3047" y="235457"/>
              <a:ext cx="682752" cy="244601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4" y="0"/>
                  </a:moveTo>
                  <a:lnTo>
                    <a:pt x="454" y="9"/>
                  </a:lnTo>
                  <a:moveTo>
                    <a:pt x="517" y="247"/>
                  </a:moveTo>
                  <a:lnTo>
                    <a:pt x="538" y="247"/>
                  </a:lnTo>
                  <a:moveTo>
                    <a:pt x="538" y="290"/>
                  </a:moveTo>
                  <a:lnTo>
                    <a:pt x="550" y="285"/>
                  </a:lnTo>
                  <a:lnTo>
                    <a:pt x="560" y="276"/>
                  </a:lnTo>
                  <a:lnTo>
                    <a:pt x="560" y="261"/>
                  </a:lnTo>
                  <a:lnTo>
                    <a:pt x="550" y="252"/>
                  </a:lnTo>
                  <a:lnTo>
                    <a:pt x="538" y="247"/>
                  </a:lnTo>
                  <a:moveTo>
                    <a:pt x="538" y="290"/>
                  </a:moveTo>
                  <a:lnTo>
                    <a:pt x="529" y="290"/>
                  </a:lnTo>
                  <a:moveTo>
                    <a:pt x="560" y="314"/>
                  </a:moveTo>
                  <a:lnTo>
                    <a:pt x="558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3"/>
                  </a:lnTo>
                  <a:moveTo>
                    <a:pt x="538" y="345"/>
                  </a:moveTo>
                  <a:lnTo>
                    <a:pt x="548" y="343"/>
                  </a:lnTo>
                  <a:lnTo>
                    <a:pt x="558" y="333"/>
                  </a:lnTo>
                  <a:lnTo>
                    <a:pt x="560" y="323"/>
                  </a:lnTo>
                  <a:moveTo>
                    <a:pt x="538" y="348"/>
                  </a:moveTo>
                  <a:lnTo>
                    <a:pt x="517" y="348"/>
                  </a:lnTo>
                  <a:moveTo>
                    <a:pt x="594" y="348"/>
                  </a:moveTo>
                  <a:lnTo>
                    <a:pt x="594" y="340"/>
                  </a:lnTo>
                  <a:moveTo>
                    <a:pt x="627" y="247"/>
                  </a:moveTo>
                  <a:lnTo>
                    <a:pt x="651" y="247"/>
                  </a:lnTo>
                  <a:moveTo>
                    <a:pt x="651" y="290"/>
                  </a:moveTo>
                  <a:lnTo>
                    <a:pt x="663" y="285"/>
                  </a:lnTo>
                  <a:lnTo>
                    <a:pt x="673" y="276"/>
                  </a:lnTo>
                  <a:lnTo>
                    <a:pt x="673" y="261"/>
                  </a:lnTo>
                  <a:lnTo>
                    <a:pt x="663" y="252"/>
                  </a:lnTo>
                  <a:lnTo>
                    <a:pt x="651" y="247"/>
                  </a:lnTo>
                  <a:moveTo>
                    <a:pt x="651" y="290"/>
                  </a:moveTo>
                  <a:lnTo>
                    <a:pt x="639" y="290"/>
                  </a:lnTo>
                  <a:moveTo>
                    <a:pt x="673" y="314"/>
                  </a:moveTo>
                  <a:lnTo>
                    <a:pt x="670" y="302"/>
                  </a:lnTo>
                  <a:lnTo>
                    <a:pt x="661" y="295"/>
                  </a:lnTo>
                  <a:lnTo>
                    <a:pt x="651" y="292"/>
                  </a:lnTo>
                  <a:moveTo>
                    <a:pt x="673" y="314"/>
                  </a:moveTo>
                  <a:lnTo>
                    <a:pt x="673" y="323"/>
                  </a:lnTo>
                  <a:moveTo>
                    <a:pt x="651" y="345"/>
                  </a:moveTo>
                  <a:lnTo>
                    <a:pt x="661" y="343"/>
                  </a:lnTo>
                  <a:lnTo>
                    <a:pt x="670" y="333"/>
                  </a:lnTo>
                  <a:lnTo>
                    <a:pt x="673" y="323"/>
                  </a:lnTo>
                  <a:moveTo>
                    <a:pt x="651" y="348"/>
                  </a:moveTo>
                  <a:lnTo>
                    <a:pt x="627" y="348"/>
                  </a:lnTo>
                  <a:moveTo>
                    <a:pt x="706" y="348"/>
                  </a:moveTo>
                  <a:lnTo>
                    <a:pt x="706" y="280"/>
                  </a:lnTo>
                  <a:lnTo>
                    <a:pt x="754" y="280"/>
                  </a:lnTo>
                  <a:moveTo>
                    <a:pt x="774" y="300"/>
                  </a:moveTo>
                  <a:lnTo>
                    <a:pt x="769" y="285"/>
                  </a:lnTo>
                  <a:lnTo>
                    <a:pt x="754" y="280"/>
                  </a:lnTo>
                  <a:moveTo>
                    <a:pt x="774" y="300"/>
                  </a:moveTo>
                  <a:lnTo>
                    <a:pt x="774" y="348"/>
                  </a:lnTo>
                  <a:moveTo>
                    <a:pt x="740" y="348"/>
                  </a:moveTo>
                  <a:lnTo>
                    <a:pt x="740" y="280"/>
                  </a:lnTo>
                  <a:moveTo>
                    <a:pt x="850" y="307"/>
                  </a:moveTo>
                  <a:lnTo>
                    <a:pt x="848" y="331"/>
                  </a:lnTo>
                  <a:moveTo>
                    <a:pt x="824" y="307"/>
                  </a:moveTo>
                  <a:lnTo>
                    <a:pt x="824" y="343"/>
                  </a:lnTo>
                  <a:moveTo>
                    <a:pt x="870" y="285"/>
                  </a:moveTo>
                  <a:lnTo>
                    <a:pt x="862" y="357"/>
                  </a:lnTo>
                  <a:lnTo>
                    <a:pt x="850" y="343"/>
                  </a:lnTo>
                  <a:moveTo>
                    <a:pt x="805" y="288"/>
                  </a:moveTo>
                  <a:lnTo>
                    <a:pt x="805" y="357"/>
                  </a:lnTo>
                  <a:moveTo>
                    <a:pt x="855" y="256"/>
                  </a:moveTo>
                  <a:lnTo>
                    <a:pt x="850" y="280"/>
                  </a:lnTo>
                  <a:moveTo>
                    <a:pt x="819" y="256"/>
                  </a:moveTo>
                  <a:lnTo>
                    <a:pt x="819" y="290"/>
                  </a:lnTo>
                  <a:moveTo>
                    <a:pt x="802" y="252"/>
                  </a:moveTo>
                  <a:lnTo>
                    <a:pt x="870" y="244"/>
                  </a:lnTo>
                  <a:moveTo>
                    <a:pt x="831" y="228"/>
                  </a:moveTo>
                  <a:lnTo>
                    <a:pt x="838" y="240"/>
                  </a:lnTo>
                  <a:moveTo>
                    <a:pt x="819" y="283"/>
                  </a:moveTo>
                  <a:lnTo>
                    <a:pt x="855" y="280"/>
                  </a:lnTo>
                  <a:moveTo>
                    <a:pt x="819" y="263"/>
                  </a:moveTo>
                  <a:lnTo>
                    <a:pt x="853" y="261"/>
                  </a:lnTo>
                  <a:moveTo>
                    <a:pt x="824" y="336"/>
                  </a:moveTo>
                  <a:lnTo>
                    <a:pt x="850" y="333"/>
                  </a:lnTo>
                  <a:moveTo>
                    <a:pt x="824" y="314"/>
                  </a:moveTo>
                  <a:lnTo>
                    <a:pt x="850" y="312"/>
                  </a:lnTo>
                  <a:moveTo>
                    <a:pt x="805" y="300"/>
                  </a:moveTo>
                  <a:lnTo>
                    <a:pt x="870" y="292"/>
                  </a:lnTo>
                  <a:moveTo>
                    <a:pt x="906" y="232"/>
                  </a:moveTo>
                  <a:lnTo>
                    <a:pt x="906" y="357"/>
                  </a:lnTo>
                  <a:moveTo>
                    <a:pt x="906" y="247"/>
                  </a:moveTo>
                  <a:lnTo>
                    <a:pt x="966" y="242"/>
                  </a:lnTo>
                  <a:moveTo>
                    <a:pt x="966" y="235"/>
                  </a:moveTo>
                  <a:lnTo>
                    <a:pt x="966" y="357"/>
                  </a:lnTo>
                  <a:moveTo>
                    <a:pt x="906" y="350"/>
                  </a:moveTo>
                  <a:lnTo>
                    <a:pt x="961" y="345"/>
                  </a:lnTo>
                  <a:lnTo>
                    <a:pt x="966" y="355"/>
                  </a:lnTo>
                  <a:moveTo>
                    <a:pt x="918" y="263"/>
                  </a:moveTo>
                  <a:lnTo>
                    <a:pt x="954" y="259"/>
                  </a:lnTo>
                  <a:moveTo>
                    <a:pt x="954" y="278"/>
                  </a:moveTo>
                  <a:lnTo>
                    <a:pt x="920" y="280"/>
                  </a:lnTo>
                  <a:moveTo>
                    <a:pt x="910" y="304"/>
                  </a:moveTo>
                  <a:lnTo>
                    <a:pt x="954" y="297"/>
                  </a:lnTo>
                  <a:moveTo>
                    <a:pt x="956" y="292"/>
                  </a:moveTo>
                  <a:lnTo>
                    <a:pt x="951" y="331"/>
                  </a:lnTo>
                  <a:lnTo>
                    <a:pt x="942" y="316"/>
                  </a:lnTo>
                  <a:moveTo>
                    <a:pt x="934" y="249"/>
                  </a:moveTo>
                  <a:lnTo>
                    <a:pt x="934" y="343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38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2"/>
                  </a:lnTo>
                  <a:moveTo>
                    <a:pt x="1045" y="225"/>
                  </a:moveTo>
                  <a:lnTo>
                    <a:pt x="1045" y="288"/>
                  </a:lnTo>
                  <a:moveTo>
                    <a:pt x="1016" y="292"/>
                  </a:moveTo>
                  <a:lnTo>
                    <a:pt x="1074" y="285"/>
                  </a:lnTo>
                  <a:moveTo>
                    <a:pt x="1026" y="266"/>
                  </a:moveTo>
                  <a:lnTo>
                    <a:pt x="1035" y="285"/>
                  </a:lnTo>
                  <a:moveTo>
                    <a:pt x="1026" y="302"/>
                  </a:moveTo>
                  <a:lnTo>
                    <a:pt x="1026" y="360"/>
                  </a:lnTo>
                  <a:moveTo>
                    <a:pt x="1026" y="309"/>
                  </a:moveTo>
                  <a:lnTo>
                    <a:pt x="1064" y="304"/>
                  </a:lnTo>
                  <a:moveTo>
                    <a:pt x="1064" y="300"/>
                  </a:moveTo>
                  <a:lnTo>
                    <a:pt x="1062" y="362"/>
                  </a:lnTo>
                  <a:moveTo>
                    <a:pt x="1038" y="319"/>
                  </a:moveTo>
                  <a:lnTo>
                    <a:pt x="1038" y="343"/>
                  </a:lnTo>
                  <a:moveTo>
                    <a:pt x="1038" y="321"/>
                  </a:moveTo>
                  <a:lnTo>
                    <a:pt x="1052" y="319"/>
                  </a:lnTo>
                  <a:moveTo>
                    <a:pt x="1026" y="352"/>
                  </a:moveTo>
                  <a:lnTo>
                    <a:pt x="1062" y="350"/>
                  </a:lnTo>
                  <a:moveTo>
                    <a:pt x="1062" y="259"/>
                  </a:moveTo>
                  <a:lnTo>
                    <a:pt x="1054" y="290"/>
                  </a:lnTo>
                  <a:moveTo>
                    <a:pt x="1038" y="338"/>
                  </a:moveTo>
                  <a:lnTo>
                    <a:pt x="1054" y="336"/>
                  </a:lnTo>
                  <a:moveTo>
                    <a:pt x="1052" y="316"/>
                  </a:moveTo>
                  <a:lnTo>
                    <a:pt x="1050" y="336"/>
                  </a:lnTo>
                  <a:moveTo>
                    <a:pt x="1004" y="232"/>
                  </a:moveTo>
                  <a:lnTo>
                    <a:pt x="1004" y="331"/>
                  </a:lnTo>
                  <a:moveTo>
                    <a:pt x="1" y="206"/>
                  </a:moveTo>
                  <a:lnTo>
                    <a:pt x="454" y="201"/>
                  </a:lnTo>
                  <a:lnTo>
                    <a:pt x="457" y="379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86" name="path 11286"/>
            <p:cNvSpPr/>
            <p:nvPr/>
          </p:nvSpPr>
          <p:spPr>
            <a:xfrm>
              <a:off x="3809" y="418338"/>
              <a:ext cx="59436" cy="7619"/>
            </a:xfrm>
            <a:custGeom>
              <a:avLst/>
              <a:gdLst/>
              <a:ahLst/>
              <a:cxnLst/>
              <a:rect l="0" t="0" r="0" b="0"/>
              <a:pathLst>
                <a:path w="93" h="11">
                  <a:moveTo>
                    <a:pt x="0" y="0"/>
                  </a:moveTo>
                  <a:lnTo>
                    <a:pt x="0" y="11"/>
                  </a:lnTo>
                  <a:lnTo>
                    <a:pt x="93" y="0"/>
                  </a:lnTo>
                  <a:lnTo>
                    <a:pt x="0" y="0"/>
                  </a:lnTo>
                </a:path>
                <a:path w="93" h="11">
                  <a:moveTo>
                    <a:pt x="0" y="11"/>
                  </a:moveTo>
                  <a:lnTo>
                    <a:pt x="93" y="0"/>
                  </a:lnTo>
                  <a:lnTo>
                    <a:pt x="93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88" name="path 11288"/>
            <p:cNvSpPr/>
            <p:nvPr/>
          </p:nvSpPr>
          <p:spPr>
            <a:xfrm>
              <a:off x="76200" y="417576"/>
              <a:ext cx="22438" cy="10667"/>
            </a:xfrm>
            <a:custGeom>
              <a:avLst/>
              <a:gdLst/>
              <a:ahLst/>
              <a:cxnLst/>
              <a:rect l="0" t="0" r="0" b="0"/>
              <a:pathLst>
                <a:path w="35" h="16">
                  <a:moveTo>
                    <a:pt x="5" y="8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5" y="15"/>
                  </a:lnTo>
                  <a:moveTo>
                    <a:pt x="3" y="10"/>
                  </a:moveTo>
                  <a:lnTo>
                    <a:pt x="5" y="13"/>
                  </a:lnTo>
                  <a:moveTo>
                    <a:pt x="1" y="10"/>
                  </a:moveTo>
                  <a:lnTo>
                    <a:pt x="1" y="6"/>
                  </a:lnTo>
                  <a:moveTo>
                    <a:pt x="5" y="3"/>
                  </a:moveTo>
                  <a:lnTo>
                    <a:pt x="3" y="6"/>
                  </a:lnTo>
                  <a:moveTo>
                    <a:pt x="5" y="1"/>
                  </a:moveTo>
                  <a:lnTo>
                    <a:pt x="8" y="1"/>
                  </a:lnTo>
                  <a:moveTo>
                    <a:pt x="13" y="15"/>
                  </a:moveTo>
                  <a:lnTo>
                    <a:pt x="17" y="1"/>
                  </a:lnTo>
                  <a:lnTo>
                    <a:pt x="22" y="15"/>
                  </a:lnTo>
                  <a:moveTo>
                    <a:pt x="22" y="10"/>
                  </a:moveTo>
                  <a:lnTo>
                    <a:pt x="15" y="10"/>
                  </a:lnTo>
                  <a:moveTo>
                    <a:pt x="34" y="1"/>
                  </a:moveTo>
                  <a:lnTo>
                    <a:pt x="32" y="1"/>
                  </a:lnTo>
                  <a:moveTo>
                    <a:pt x="32" y="1"/>
                  </a:moveTo>
                  <a:lnTo>
                    <a:pt x="32" y="6"/>
                  </a:lnTo>
                  <a:moveTo>
                    <a:pt x="29" y="6"/>
                  </a:moveTo>
                  <a:lnTo>
                    <a:pt x="34" y="8"/>
                  </a:lnTo>
                  <a:moveTo>
                    <a:pt x="32" y="13"/>
                  </a:moveTo>
                  <a:lnTo>
                    <a:pt x="32" y="8"/>
                  </a:lnTo>
                  <a:moveTo>
                    <a:pt x="27" y="10"/>
                  </a:moveTo>
                  <a:lnTo>
                    <a:pt x="32" y="1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90" name="path 11290"/>
            <p:cNvSpPr/>
            <p:nvPr/>
          </p:nvSpPr>
          <p:spPr>
            <a:xfrm>
              <a:off x="118109" y="416813"/>
              <a:ext cx="60960" cy="7620"/>
            </a:xfrm>
            <a:custGeom>
              <a:avLst/>
              <a:gdLst/>
              <a:ahLst/>
              <a:cxnLst/>
              <a:rect l="0" t="0" r="0" b="0"/>
              <a:pathLst>
                <a:path w="96" h="12">
                  <a:moveTo>
                    <a:pt x="0" y="2"/>
                  </a:moveTo>
                  <a:lnTo>
                    <a:pt x="0" y="12"/>
                  </a:lnTo>
                  <a:lnTo>
                    <a:pt x="96" y="0"/>
                  </a:lnTo>
                  <a:lnTo>
                    <a:pt x="0" y="2"/>
                  </a:lnTo>
                </a:path>
                <a:path w="96" h="12">
                  <a:moveTo>
                    <a:pt x="0" y="12"/>
                  </a:moveTo>
                  <a:lnTo>
                    <a:pt x="96" y="0"/>
                  </a:lnTo>
                  <a:lnTo>
                    <a:pt x="9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92" name="path 11292"/>
            <p:cNvSpPr/>
            <p:nvPr/>
          </p:nvSpPr>
          <p:spPr>
            <a:xfrm>
              <a:off x="192023" y="416051"/>
              <a:ext cx="21335" cy="10667"/>
            </a:xfrm>
            <a:custGeom>
              <a:avLst/>
              <a:gdLst/>
              <a:ahLst/>
              <a:cxnLst/>
              <a:rect l="0" t="0" r="0" b="0"/>
              <a:pathLst>
                <a:path w="33" h="16">
                  <a:moveTo>
                    <a:pt x="5" y="8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3" y="15"/>
                  </a:lnTo>
                  <a:moveTo>
                    <a:pt x="1" y="13"/>
                  </a:moveTo>
                  <a:lnTo>
                    <a:pt x="3" y="15"/>
                  </a:lnTo>
                  <a:moveTo>
                    <a:pt x="1" y="13"/>
                  </a:moveTo>
                  <a:lnTo>
                    <a:pt x="1" y="6"/>
                  </a:lnTo>
                  <a:moveTo>
                    <a:pt x="3" y="3"/>
                  </a:moveTo>
                  <a:lnTo>
                    <a:pt x="1" y="6"/>
                  </a:lnTo>
                  <a:moveTo>
                    <a:pt x="3" y="1"/>
                  </a:moveTo>
                  <a:lnTo>
                    <a:pt x="8" y="1"/>
                  </a:lnTo>
                  <a:moveTo>
                    <a:pt x="13" y="15"/>
                  </a:moveTo>
                  <a:lnTo>
                    <a:pt x="17" y="1"/>
                  </a:lnTo>
                  <a:lnTo>
                    <a:pt x="22" y="15"/>
                  </a:lnTo>
                  <a:moveTo>
                    <a:pt x="20" y="13"/>
                  </a:moveTo>
                  <a:lnTo>
                    <a:pt x="13" y="13"/>
                  </a:lnTo>
                  <a:moveTo>
                    <a:pt x="32" y="3"/>
                  </a:moveTo>
                  <a:lnTo>
                    <a:pt x="30" y="3"/>
                  </a:lnTo>
                  <a:moveTo>
                    <a:pt x="30" y="3"/>
                  </a:moveTo>
                  <a:lnTo>
                    <a:pt x="30" y="8"/>
                  </a:lnTo>
                  <a:moveTo>
                    <a:pt x="30" y="8"/>
                  </a:moveTo>
                  <a:lnTo>
                    <a:pt x="32" y="10"/>
                  </a:lnTo>
                  <a:moveTo>
                    <a:pt x="32" y="15"/>
                  </a:moveTo>
                  <a:lnTo>
                    <a:pt x="32" y="10"/>
                  </a:lnTo>
                  <a:moveTo>
                    <a:pt x="27" y="10"/>
                  </a:moveTo>
                  <a:lnTo>
                    <a:pt x="32" y="1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94" name="path 11294"/>
            <p:cNvSpPr/>
            <p:nvPr/>
          </p:nvSpPr>
          <p:spPr>
            <a:xfrm>
              <a:off x="232409" y="416813"/>
              <a:ext cx="60960" cy="7620"/>
            </a:xfrm>
            <a:custGeom>
              <a:avLst/>
              <a:gdLst/>
              <a:ahLst/>
              <a:cxnLst/>
              <a:rect l="0" t="0" r="0" b="0"/>
              <a:pathLst>
                <a:path w="96" h="12">
                  <a:moveTo>
                    <a:pt x="0" y="0"/>
                  </a:moveTo>
                  <a:lnTo>
                    <a:pt x="0" y="12"/>
                  </a:lnTo>
                  <a:lnTo>
                    <a:pt x="96" y="0"/>
                  </a:lnTo>
                  <a:lnTo>
                    <a:pt x="0" y="0"/>
                  </a:lnTo>
                </a:path>
                <a:path w="96" h="12">
                  <a:moveTo>
                    <a:pt x="0" y="12"/>
                  </a:moveTo>
                  <a:lnTo>
                    <a:pt x="96" y="0"/>
                  </a:lnTo>
                  <a:lnTo>
                    <a:pt x="9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96" name="path 11296"/>
            <p:cNvSpPr/>
            <p:nvPr/>
          </p:nvSpPr>
          <p:spPr>
            <a:xfrm>
              <a:off x="1523" y="416813"/>
              <a:ext cx="682751" cy="244602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9" y="0"/>
                  </a:moveTo>
                  <a:lnTo>
                    <a:pt x="459" y="12"/>
                  </a:lnTo>
                  <a:moveTo>
                    <a:pt x="517" y="247"/>
                  </a:moveTo>
                  <a:lnTo>
                    <a:pt x="538" y="247"/>
                  </a:lnTo>
                  <a:moveTo>
                    <a:pt x="538" y="290"/>
                  </a:moveTo>
                  <a:lnTo>
                    <a:pt x="550" y="285"/>
                  </a:lnTo>
                  <a:lnTo>
                    <a:pt x="560" y="276"/>
                  </a:lnTo>
                  <a:lnTo>
                    <a:pt x="560" y="261"/>
                  </a:lnTo>
                  <a:lnTo>
                    <a:pt x="550" y="252"/>
                  </a:lnTo>
                  <a:lnTo>
                    <a:pt x="538" y="247"/>
                  </a:lnTo>
                  <a:moveTo>
                    <a:pt x="538" y="292"/>
                  </a:moveTo>
                  <a:lnTo>
                    <a:pt x="529" y="292"/>
                  </a:lnTo>
                  <a:moveTo>
                    <a:pt x="560" y="314"/>
                  </a:moveTo>
                  <a:lnTo>
                    <a:pt x="557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6"/>
                  </a:lnTo>
                  <a:moveTo>
                    <a:pt x="538" y="348"/>
                  </a:moveTo>
                  <a:lnTo>
                    <a:pt x="548" y="345"/>
                  </a:lnTo>
                  <a:lnTo>
                    <a:pt x="557" y="336"/>
                  </a:lnTo>
                  <a:lnTo>
                    <a:pt x="560" y="326"/>
                  </a:lnTo>
                  <a:moveTo>
                    <a:pt x="538" y="348"/>
                  </a:moveTo>
                  <a:lnTo>
                    <a:pt x="517" y="348"/>
                  </a:lnTo>
                  <a:moveTo>
                    <a:pt x="596" y="348"/>
                  </a:moveTo>
                  <a:lnTo>
                    <a:pt x="596" y="343"/>
                  </a:lnTo>
                  <a:moveTo>
                    <a:pt x="651" y="348"/>
                  </a:moveTo>
                  <a:lnTo>
                    <a:pt x="673" y="247"/>
                  </a:lnTo>
                  <a:lnTo>
                    <a:pt x="630" y="247"/>
                  </a:lnTo>
                  <a:lnTo>
                    <a:pt x="630" y="259"/>
                  </a:lnTo>
                  <a:moveTo>
                    <a:pt x="706" y="348"/>
                  </a:moveTo>
                  <a:lnTo>
                    <a:pt x="706" y="280"/>
                  </a:lnTo>
                  <a:lnTo>
                    <a:pt x="754" y="280"/>
                  </a:lnTo>
                  <a:moveTo>
                    <a:pt x="773" y="300"/>
                  </a:moveTo>
                  <a:lnTo>
                    <a:pt x="769" y="285"/>
                  </a:lnTo>
                  <a:lnTo>
                    <a:pt x="754" y="280"/>
                  </a:lnTo>
                  <a:moveTo>
                    <a:pt x="773" y="300"/>
                  </a:moveTo>
                  <a:lnTo>
                    <a:pt x="773" y="348"/>
                  </a:lnTo>
                  <a:moveTo>
                    <a:pt x="740" y="348"/>
                  </a:moveTo>
                  <a:lnTo>
                    <a:pt x="740" y="280"/>
                  </a:lnTo>
                  <a:moveTo>
                    <a:pt x="853" y="307"/>
                  </a:moveTo>
                  <a:lnTo>
                    <a:pt x="848" y="333"/>
                  </a:lnTo>
                  <a:moveTo>
                    <a:pt x="824" y="307"/>
                  </a:moveTo>
                  <a:lnTo>
                    <a:pt x="824" y="343"/>
                  </a:lnTo>
                  <a:moveTo>
                    <a:pt x="872" y="288"/>
                  </a:moveTo>
                  <a:lnTo>
                    <a:pt x="862" y="360"/>
                  </a:lnTo>
                  <a:lnTo>
                    <a:pt x="850" y="343"/>
                  </a:lnTo>
                  <a:moveTo>
                    <a:pt x="807" y="288"/>
                  </a:moveTo>
                  <a:lnTo>
                    <a:pt x="807" y="357"/>
                  </a:lnTo>
                  <a:moveTo>
                    <a:pt x="855" y="256"/>
                  </a:moveTo>
                  <a:lnTo>
                    <a:pt x="853" y="280"/>
                  </a:lnTo>
                  <a:moveTo>
                    <a:pt x="819" y="256"/>
                  </a:moveTo>
                  <a:lnTo>
                    <a:pt x="819" y="290"/>
                  </a:lnTo>
                  <a:moveTo>
                    <a:pt x="802" y="252"/>
                  </a:moveTo>
                  <a:lnTo>
                    <a:pt x="872" y="244"/>
                  </a:lnTo>
                  <a:moveTo>
                    <a:pt x="833" y="228"/>
                  </a:moveTo>
                  <a:lnTo>
                    <a:pt x="838" y="242"/>
                  </a:lnTo>
                  <a:moveTo>
                    <a:pt x="819" y="283"/>
                  </a:moveTo>
                  <a:lnTo>
                    <a:pt x="855" y="280"/>
                  </a:lnTo>
                  <a:moveTo>
                    <a:pt x="819" y="264"/>
                  </a:moveTo>
                  <a:lnTo>
                    <a:pt x="853" y="261"/>
                  </a:lnTo>
                  <a:moveTo>
                    <a:pt x="824" y="336"/>
                  </a:moveTo>
                  <a:lnTo>
                    <a:pt x="853" y="333"/>
                  </a:lnTo>
                  <a:moveTo>
                    <a:pt x="824" y="314"/>
                  </a:moveTo>
                  <a:lnTo>
                    <a:pt x="850" y="312"/>
                  </a:lnTo>
                  <a:moveTo>
                    <a:pt x="807" y="300"/>
                  </a:moveTo>
                  <a:lnTo>
                    <a:pt x="870" y="295"/>
                  </a:lnTo>
                  <a:moveTo>
                    <a:pt x="905" y="232"/>
                  </a:moveTo>
                  <a:lnTo>
                    <a:pt x="905" y="357"/>
                  </a:lnTo>
                  <a:moveTo>
                    <a:pt x="905" y="247"/>
                  </a:moveTo>
                  <a:lnTo>
                    <a:pt x="965" y="242"/>
                  </a:lnTo>
                  <a:moveTo>
                    <a:pt x="965" y="235"/>
                  </a:moveTo>
                  <a:lnTo>
                    <a:pt x="965" y="357"/>
                  </a:lnTo>
                  <a:moveTo>
                    <a:pt x="905" y="350"/>
                  </a:moveTo>
                  <a:lnTo>
                    <a:pt x="963" y="348"/>
                  </a:lnTo>
                  <a:lnTo>
                    <a:pt x="965" y="355"/>
                  </a:lnTo>
                  <a:moveTo>
                    <a:pt x="917" y="264"/>
                  </a:moveTo>
                  <a:lnTo>
                    <a:pt x="956" y="261"/>
                  </a:lnTo>
                  <a:moveTo>
                    <a:pt x="953" y="278"/>
                  </a:moveTo>
                  <a:lnTo>
                    <a:pt x="920" y="283"/>
                  </a:lnTo>
                  <a:moveTo>
                    <a:pt x="910" y="304"/>
                  </a:moveTo>
                  <a:lnTo>
                    <a:pt x="956" y="297"/>
                  </a:lnTo>
                  <a:moveTo>
                    <a:pt x="956" y="292"/>
                  </a:moveTo>
                  <a:lnTo>
                    <a:pt x="951" y="331"/>
                  </a:lnTo>
                  <a:lnTo>
                    <a:pt x="941" y="316"/>
                  </a:lnTo>
                  <a:moveTo>
                    <a:pt x="934" y="249"/>
                  </a:moveTo>
                  <a:lnTo>
                    <a:pt x="934" y="345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38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2"/>
                  </a:lnTo>
                  <a:moveTo>
                    <a:pt x="1045" y="225"/>
                  </a:moveTo>
                  <a:lnTo>
                    <a:pt x="1045" y="288"/>
                  </a:lnTo>
                  <a:moveTo>
                    <a:pt x="1016" y="295"/>
                  </a:moveTo>
                  <a:lnTo>
                    <a:pt x="1073" y="288"/>
                  </a:lnTo>
                  <a:moveTo>
                    <a:pt x="1028" y="268"/>
                  </a:moveTo>
                  <a:lnTo>
                    <a:pt x="1035" y="285"/>
                  </a:lnTo>
                  <a:moveTo>
                    <a:pt x="1028" y="302"/>
                  </a:moveTo>
                  <a:lnTo>
                    <a:pt x="1028" y="360"/>
                  </a:lnTo>
                  <a:moveTo>
                    <a:pt x="1028" y="309"/>
                  </a:moveTo>
                  <a:lnTo>
                    <a:pt x="1066" y="307"/>
                  </a:lnTo>
                  <a:moveTo>
                    <a:pt x="1066" y="302"/>
                  </a:moveTo>
                  <a:lnTo>
                    <a:pt x="1061" y="362"/>
                  </a:lnTo>
                  <a:moveTo>
                    <a:pt x="1037" y="319"/>
                  </a:moveTo>
                  <a:lnTo>
                    <a:pt x="1037" y="343"/>
                  </a:lnTo>
                  <a:moveTo>
                    <a:pt x="1037" y="321"/>
                  </a:moveTo>
                  <a:lnTo>
                    <a:pt x="1052" y="321"/>
                  </a:lnTo>
                  <a:moveTo>
                    <a:pt x="1028" y="352"/>
                  </a:moveTo>
                  <a:lnTo>
                    <a:pt x="1061" y="350"/>
                  </a:lnTo>
                  <a:moveTo>
                    <a:pt x="1061" y="261"/>
                  </a:moveTo>
                  <a:lnTo>
                    <a:pt x="1054" y="290"/>
                  </a:lnTo>
                  <a:moveTo>
                    <a:pt x="1037" y="338"/>
                  </a:moveTo>
                  <a:lnTo>
                    <a:pt x="1054" y="336"/>
                  </a:lnTo>
                  <a:moveTo>
                    <a:pt x="1052" y="316"/>
                  </a:moveTo>
                  <a:lnTo>
                    <a:pt x="1050" y="336"/>
                  </a:lnTo>
                  <a:moveTo>
                    <a:pt x="1004" y="232"/>
                  </a:moveTo>
                  <a:lnTo>
                    <a:pt x="1004" y="331"/>
                  </a:lnTo>
                  <a:moveTo>
                    <a:pt x="1" y="206"/>
                  </a:moveTo>
                  <a:lnTo>
                    <a:pt x="454" y="201"/>
                  </a:lnTo>
                  <a:lnTo>
                    <a:pt x="457" y="379"/>
                  </a:lnTo>
                  <a:lnTo>
                    <a:pt x="1" y="384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298" name="path 11298"/>
            <p:cNvSpPr/>
            <p:nvPr/>
          </p:nvSpPr>
          <p:spPr>
            <a:xfrm>
              <a:off x="2285" y="599694"/>
              <a:ext cx="47243" cy="7619"/>
            </a:xfrm>
            <a:custGeom>
              <a:avLst/>
              <a:gdLst/>
              <a:ahLst/>
              <a:cxnLst/>
              <a:rect l="0" t="0" r="0" b="0"/>
              <a:pathLst>
                <a:path w="74" h="11">
                  <a:moveTo>
                    <a:pt x="0" y="0"/>
                  </a:moveTo>
                  <a:lnTo>
                    <a:pt x="0" y="11"/>
                  </a:lnTo>
                  <a:lnTo>
                    <a:pt x="74" y="0"/>
                  </a:lnTo>
                  <a:lnTo>
                    <a:pt x="0" y="0"/>
                  </a:lnTo>
                </a:path>
                <a:path w="74" h="11">
                  <a:moveTo>
                    <a:pt x="0" y="11"/>
                  </a:moveTo>
                  <a:lnTo>
                    <a:pt x="74" y="0"/>
                  </a:lnTo>
                  <a:lnTo>
                    <a:pt x="74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300" name="path 11300"/>
            <p:cNvSpPr/>
            <p:nvPr/>
          </p:nvSpPr>
          <p:spPr>
            <a:xfrm>
              <a:off x="48767" y="579882"/>
              <a:ext cx="1523" cy="27431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1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302" name="path 11302"/>
            <p:cNvSpPr/>
            <p:nvPr/>
          </p:nvSpPr>
          <p:spPr>
            <a:xfrm>
              <a:off x="49529" y="599694"/>
              <a:ext cx="48767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304" name="path 11304"/>
            <p:cNvSpPr/>
            <p:nvPr/>
          </p:nvSpPr>
          <p:spPr>
            <a:xfrm>
              <a:off x="97535" y="578357"/>
              <a:ext cx="1523" cy="28955"/>
            </a:xfrm>
            <a:custGeom>
              <a:avLst/>
              <a:gdLst/>
              <a:ahLst/>
              <a:cxnLst/>
              <a:rect l="0" t="0" r="0" b="0"/>
              <a:pathLst>
                <a:path w="2" h="45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306" name="path 11306"/>
            <p:cNvSpPr/>
            <p:nvPr/>
          </p:nvSpPr>
          <p:spPr>
            <a:xfrm>
              <a:off x="98297" y="599694"/>
              <a:ext cx="48769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308" name="path 11308"/>
            <p:cNvSpPr/>
            <p:nvPr/>
          </p:nvSpPr>
          <p:spPr>
            <a:xfrm>
              <a:off x="146304" y="578357"/>
              <a:ext cx="1523" cy="28955"/>
            </a:xfrm>
            <a:custGeom>
              <a:avLst/>
              <a:gdLst/>
              <a:ahLst/>
              <a:cxnLst/>
              <a:rect l="0" t="0" r="0" b="0"/>
              <a:pathLst>
                <a:path w="2" h="45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310" name="path 11310"/>
            <p:cNvSpPr/>
            <p:nvPr/>
          </p:nvSpPr>
          <p:spPr>
            <a:xfrm>
              <a:off x="147066" y="599694"/>
              <a:ext cx="48767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312" name="path 11312"/>
            <p:cNvSpPr/>
            <p:nvPr/>
          </p:nvSpPr>
          <p:spPr>
            <a:xfrm>
              <a:off x="195071" y="578357"/>
              <a:ext cx="1523" cy="27432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314" name="path 11314"/>
            <p:cNvSpPr/>
            <p:nvPr/>
          </p:nvSpPr>
          <p:spPr>
            <a:xfrm>
              <a:off x="195833" y="598169"/>
              <a:ext cx="47243" cy="7620"/>
            </a:xfrm>
            <a:custGeom>
              <a:avLst/>
              <a:gdLst/>
              <a:ahLst/>
              <a:cxnLst/>
              <a:rect l="0" t="0" r="0" b="0"/>
              <a:pathLst>
                <a:path w="74" h="12">
                  <a:moveTo>
                    <a:pt x="0" y="2"/>
                  </a:moveTo>
                  <a:lnTo>
                    <a:pt x="0" y="12"/>
                  </a:lnTo>
                  <a:lnTo>
                    <a:pt x="74" y="0"/>
                  </a:lnTo>
                  <a:lnTo>
                    <a:pt x="0" y="2"/>
                  </a:lnTo>
                </a:path>
                <a:path w="74" h="12">
                  <a:moveTo>
                    <a:pt x="0" y="12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316" name="path 11316"/>
            <p:cNvSpPr/>
            <p:nvPr/>
          </p:nvSpPr>
          <p:spPr>
            <a:xfrm>
              <a:off x="242315" y="578357"/>
              <a:ext cx="1523" cy="27432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1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318" name="path 11318"/>
            <p:cNvSpPr/>
            <p:nvPr/>
          </p:nvSpPr>
          <p:spPr>
            <a:xfrm>
              <a:off x="243077" y="598169"/>
              <a:ext cx="48768" cy="7620"/>
            </a:xfrm>
            <a:custGeom>
              <a:avLst/>
              <a:gdLst/>
              <a:ahLst/>
              <a:cxnLst/>
              <a:rect l="0" t="0" r="0" b="0"/>
              <a:pathLst>
                <a:path w="76" h="12">
                  <a:moveTo>
                    <a:pt x="0" y="0"/>
                  </a:moveTo>
                  <a:lnTo>
                    <a:pt x="0" y="12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2">
                  <a:moveTo>
                    <a:pt x="0" y="12"/>
                  </a:moveTo>
                  <a:lnTo>
                    <a:pt x="76" y="0"/>
                  </a:lnTo>
                  <a:lnTo>
                    <a:pt x="7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320" name="path 11320"/>
            <p:cNvSpPr/>
            <p:nvPr/>
          </p:nvSpPr>
          <p:spPr>
            <a:xfrm>
              <a:off x="291083" y="598169"/>
              <a:ext cx="1523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0"/>
                  </a:moveTo>
                  <a:lnTo>
                    <a:pt x="1" y="1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322" name="path 11322"/>
          <p:cNvSpPr/>
          <p:nvPr/>
        </p:nvSpPr>
        <p:spPr>
          <a:xfrm>
            <a:off x="1330452" y="587755"/>
            <a:ext cx="13101828" cy="32004"/>
          </a:xfrm>
          <a:custGeom>
            <a:avLst/>
            <a:gdLst/>
            <a:ahLst/>
            <a:cxnLst/>
            <a:rect l="0" t="0" r="0" b="0"/>
            <a:pathLst>
              <a:path w="20632" h="50">
                <a:moveTo>
                  <a:pt x="0" y="0"/>
                </a:moveTo>
                <a:lnTo>
                  <a:pt x="0" y="50"/>
                </a:lnTo>
                <a:lnTo>
                  <a:pt x="20632" y="0"/>
                </a:lnTo>
                <a:lnTo>
                  <a:pt x="0" y="0"/>
                </a:lnTo>
              </a:path>
              <a:path w="20632" h="50">
                <a:moveTo>
                  <a:pt x="0" y="50"/>
                </a:moveTo>
                <a:lnTo>
                  <a:pt x="20632" y="0"/>
                </a:lnTo>
                <a:lnTo>
                  <a:pt x="20582" y="50"/>
                </a:lnTo>
                <a:lnTo>
                  <a:pt x="0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36" name="group 536"/>
          <p:cNvGrpSpPr/>
          <p:nvPr/>
        </p:nvGrpSpPr>
        <p:grpSpPr>
          <a:xfrm rot="21600000">
            <a:off x="1447037" y="7266685"/>
            <a:ext cx="3116580" cy="131064"/>
            <a:chOff x="0" y="0"/>
            <a:chExt cx="3116580" cy="131064"/>
          </a:xfrm>
        </p:grpSpPr>
        <p:sp>
          <p:nvSpPr>
            <p:cNvPr id="11324" name="path 11324"/>
            <p:cNvSpPr/>
            <p:nvPr/>
          </p:nvSpPr>
          <p:spPr>
            <a:xfrm>
              <a:off x="0" y="9144"/>
              <a:ext cx="2039112" cy="121920"/>
            </a:xfrm>
            <a:custGeom>
              <a:avLst/>
              <a:gdLst/>
              <a:ahLst/>
              <a:cxnLst/>
              <a:rect l="0" t="0" r="0" b="0"/>
              <a:pathLst>
                <a:path w="3211" h="192">
                  <a:moveTo>
                    <a:pt x="416" y="13"/>
                  </a:moveTo>
                  <a:lnTo>
                    <a:pt x="872" y="10"/>
                  </a:lnTo>
                  <a:lnTo>
                    <a:pt x="872" y="188"/>
                  </a:lnTo>
                  <a:lnTo>
                    <a:pt x="416" y="190"/>
                  </a:lnTo>
                  <a:lnTo>
                    <a:pt x="416" y="13"/>
                  </a:lnTo>
                  <a:close/>
                  <a:moveTo>
                    <a:pt x="430" y="126"/>
                  </a:moveTo>
                  <a:lnTo>
                    <a:pt x="430" y="116"/>
                  </a:lnTo>
                  <a:moveTo>
                    <a:pt x="430" y="49"/>
                  </a:moveTo>
                  <a:lnTo>
                    <a:pt x="430" y="39"/>
                  </a:lnTo>
                  <a:moveTo>
                    <a:pt x="469" y="164"/>
                  </a:moveTo>
                  <a:lnTo>
                    <a:pt x="469" y="154"/>
                  </a:lnTo>
                  <a:moveTo>
                    <a:pt x="469" y="87"/>
                  </a:moveTo>
                  <a:lnTo>
                    <a:pt x="469" y="77"/>
                  </a:lnTo>
                  <a:moveTo>
                    <a:pt x="507" y="126"/>
                  </a:moveTo>
                  <a:lnTo>
                    <a:pt x="507" y="116"/>
                  </a:lnTo>
                  <a:moveTo>
                    <a:pt x="507" y="49"/>
                  </a:moveTo>
                  <a:lnTo>
                    <a:pt x="507" y="39"/>
                  </a:lnTo>
                  <a:moveTo>
                    <a:pt x="543" y="164"/>
                  </a:moveTo>
                  <a:lnTo>
                    <a:pt x="543" y="154"/>
                  </a:lnTo>
                  <a:moveTo>
                    <a:pt x="543" y="87"/>
                  </a:moveTo>
                  <a:lnTo>
                    <a:pt x="543" y="77"/>
                  </a:lnTo>
                  <a:moveTo>
                    <a:pt x="581" y="126"/>
                  </a:moveTo>
                  <a:lnTo>
                    <a:pt x="581" y="116"/>
                  </a:lnTo>
                  <a:moveTo>
                    <a:pt x="581" y="49"/>
                  </a:moveTo>
                  <a:lnTo>
                    <a:pt x="581" y="39"/>
                  </a:lnTo>
                  <a:moveTo>
                    <a:pt x="620" y="164"/>
                  </a:moveTo>
                  <a:lnTo>
                    <a:pt x="620" y="154"/>
                  </a:lnTo>
                  <a:moveTo>
                    <a:pt x="620" y="87"/>
                  </a:moveTo>
                  <a:lnTo>
                    <a:pt x="620" y="77"/>
                  </a:lnTo>
                  <a:moveTo>
                    <a:pt x="658" y="126"/>
                  </a:moveTo>
                  <a:lnTo>
                    <a:pt x="658" y="116"/>
                  </a:lnTo>
                  <a:moveTo>
                    <a:pt x="658" y="49"/>
                  </a:moveTo>
                  <a:lnTo>
                    <a:pt x="658" y="39"/>
                  </a:lnTo>
                  <a:moveTo>
                    <a:pt x="697" y="164"/>
                  </a:moveTo>
                  <a:lnTo>
                    <a:pt x="697" y="154"/>
                  </a:lnTo>
                  <a:moveTo>
                    <a:pt x="697" y="87"/>
                  </a:moveTo>
                  <a:lnTo>
                    <a:pt x="697" y="77"/>
                  </a:lnTo>
                  <a:moveTo>
                    <a:pt x="735" y="126"/>
                  </a:moveTo>
                  <a:lnTo>
                    <a:pt x="735" y="116"/>
                  </a:lnTo>
                  <a:moveTo>
                    <a:pt x="735" y="49"/>
                  </a:moveTo>
                  <a:lnTo>
                    <a:pt x="735" y="39"/>
                  </a:lnTo>
                  <a:moveTo>
                    <a:pt x="773" y="164"/>
                  </a:moveTo>
                  <a:lnTo>
                    <a:pt x="773" y="154"/>
                  </a:lnTo>
                  <a:moveTo>
                    <a:pt x="773" y="87"/>
                  </a:moveTo>
                  <a:lnTo>
                    <a:pt x="773" y="77"/>
                  </a:lnTo>
                  <a:moveTo>
                    <a:pt x="773" y="10"/>
                  </a:moveTo>
                  <a:lnTo>
                    <a:pt x="773" y="8"/>
                  </a:lnTo>
                  <a:moveTo>
                    <a:pt x="810" y="126"/>
                  </a:moveTo>
                  <a:lnTo>
                    <a:pt x="810" y="116"/>
                  </a:lnTo>
                  <a:moveTo>
                    <a:pt x="810" y="49"/>
                  </a:moveTo>
                  <a:lnTo>
                    <a:pt x="810" y="39"/>
                  </a:lnTo>
                  <a:moveTo>
                    <a:pt x="848" y="164"/>
                  </a:moveTo>
                  <a:lnTo>
                    <a:pt x="848" y="154"/>
                  </a:lnTo>
                  <a:moveTo>
                    <a:pt x="848" y="87"/>
                  </a:moveTo>
                  <a:lnTo>
                    <a:pt x="848" y="77"/>
                  </a:lnTo>
                  <a:moveTo>
                    <a:pt x="848" y="10"/>
                  </a:moveTo>
                  <a:lnTo>
                    <a:pt x="848" y="8"/>
                  </a:lnTo>
                  <a:moveTo>
                    <a:pt x="428" y="15"/>
                  </a:moveTo>
                  <a:lnTo>
                    <a:pt x="430" y="13"/>
                  </a:lnTo>
                  <a:moveTo>
                    <a:pt x="428" y="92"/>
                  </a:moveTo>
                  <a:lnTo>
                    <a:pt x="435" y="85"/>
                  </a:lnTo>
                  <a:moveTo>
                    <a:pt x="464" y="54"/>
                  </a:moveTo>
                  <a:lnTo>
                    <a:pt x="471" y="46"/>
                  </a:lnTo>
                  <a:moveTo>
                    <a:pt x="502" y="15"/>
                  </a:moveTo>
                  <a:lnTo>
                    <a:pt x="507" y="13"/>
                  </a:lnTo>
                  <a:moveTo>
                    <a:pt x="428" y="169"/>
                  </a:moveTo>
                  <a:lnTo>
                    <a:pt x="435" y="162"/>
                  </a:lnTo>
                  <a:moveTo>
                    <a:pt x="464" y="130"/>
                  </a:moveTo>
                  <a:lnTo>
                    <a:pt x="471" y="123"/>
                  </a:lnTo>
                  <a:moveTo>
                    <a:pt x="502" y="92"/>
                  </a:moveTo>
                  <a:lnTo>
                    <a:pt x="510" y="85"/>
                  </a:lnTo>
                  <a:moveTo>
                    <a:pt x="541" y="54"/>
                  </a:moveTo>
                  <a:lnTo>
                    <a:pt x="548" y="46"/>
                  </a:lnTo>
                  <a:moveTo>
                    <a:pt x="579" y="15"/>
                  </a:moveTo>
                  <a:lnTo>
                    <a:pt x="584" y="13"/>
                  </a:lnTo>
                  <a:moveTo>
                    <a:pt x="502" y="169"/>
                  </a:moveTo>
                  <a:lnTo>
                    <a:pt x="510" y="162"/>
                  </a:lnTo>
                  <a:moveTo>
                    <a:pt x="541" y="130"/>
                  </a:moveTo>
                  <a:lnTo>
                    <a:pt x="548" y="123"/>
                  </a:lnTo>
                  <a:moveTo>
                    <a:pt x="579" y="92"/>
                  </a:moveTo>
                  <a:lnTo>
                    <a:pt x="586" y="85"/>
                  </a:lnTo>
                  <a:moveTo>
                    <a:pt x="618" y="54"/>
                  </a:moveTo>
                  <a:lnTo>
                    <a:pt x="625" y="46"/>
                  </a:lnTo>
                  <a:moveTo>
                    <a:pt x="656" y="15"/>
                  </a:moveTo>
                  <a:lnTo>
                    <a:pt x="661" y="13"/>
                  </a:lnTo>
                  <a:moveTo>
                    <a:pt x="579" y="169"/>
                  </a:moveTo>
                  <a:lnTo>
                    <a:pt x="586" y="162"/>
                  </a:lnTo>
                  <a:moveTo>
                    <a:pt x="618" y="130"/>
                  </a:moveTo>
                  <a:lnTo>
                    <a:pt x="625" y="123"/>
                  </a:lnTo>
                  <a:moveTo>
                    <a:pt x="656" y="92"/>
                  </a:moveTo>
                  <a:lnTo>
                    <a:pt x="663" y="85"/>
                  </a:lnTo>
                  <a:moveTo>
                    <a:pt x="694" y="54"/>
                  </a:moveTo>
                  <a:lnTo>
                    <a:pt x="701" y="46"/>
                  </a:lnTo>
                  <a:moveTo>
                    <a:pt x="730" y="15"/>
                  </a:moveTo>
                  <a:lnTo>
                    <a:pt x="738" y="10"/>
                  </a:lnTo>
                  <a:moveTo>
                    <a:pt x="656" y="169"/>
                  </a:moveTo>
                  <a:lnTo>
                    <a:pt x="663" y="162"/>
                  </a:lnTo>
                  <a:moveTo>
                    <a:pt x="694" y="130"/>
                  </a:moveTo>
                  <a:lnTo>
                    <a:pt x="701" y="123"/>
                  </a:lnTo>
                  <a:moveTo>
                    <a:pt x="730" y="92"/>
                  </a:moveTo>
                  <a:lnTo>
                    <a:pt x="738" y="85"/>
                  </a:lnTo>
                  <a:moveTo>
                    <a:pt x="769" y="54"/>
                  </a:moveTo>
                  <a:lnTo>
                    <a:pt x="776" y="46"/>
                  </a:lnTo>
                  <a:moveTo>
                    <a:pt x="807" y="15"/>
                  </a:moveTo>
                  <a:lnTo>
                    <a:pt x="814" y="10"/>
                  </a:lnTo>
                  <a:moveTo>
                    <a:pt x="730" y="169"/>
                  </a:moveTo>
                  <a:lnTo>
                    <a:pt x="738" y="162"/>
                  </a:lnTo>
                  <a:moveTo>
                    <a:pt x="769" y="130"/>
                  </a:moveTo>
                  <a:lnTo>
                    <a:pt x="776" y="123"/>
                  </a:lnTo>
                  <a:moveTo>
                    <a:pt x="807" y="92"/>
                  </a:moveTo>
                  <a:lnTo>
                    <a:pt x="814" y="85"/>
                  </a:lnTo>
                  <a:moveTo>
                    <a:pt x="846" y="54"/>
                  </a:moveTo>
                  <a:lnTo>
                    <a:pt x="853" y="46"/>
                  </a:lnTo>
                  <a:moveTo>
                    <a:pt x="807" y="169"/>
                  </a:moveTo>
                  <a:lnTo>
                    <a:pt x="814" y="162"/>
                  </a:lnTo>
                  <a:moveTo>
                    <a:pt x="846" y="130"/>
                  </a:moveTo>
                  <a:lnTo>
                    <a:pt x="853" y="123"/>
                  </a:lnTo>
                  <a:moveTo>
                    <a:pt x="457" y="162"/>
                  </a:moveTo>
                  <a:lnTo>
                    <a:pt x="450" y="154"/>
                  </a:lnTo>
                  <a:moveTo>
                    <a:pt x="418" y="126"/>
                  </a:moveTo>
                  <a:lnTo>
                    <a:pt x="416" y="123"/>
                  </a:lnTo>
                  <a:moveTo>
                    <a:pt x="531" y="162"/>
                  </a:moveTo>
                  <a:lnTo>
                    <a:pt x="524" y="154"/>
                  </a:lnTo>
                  <a:moveTo>
                    <a:pt x="495" y="126"/>
                  </a:moveTo>
                  <a:lnTo>
                    <a:pt x="488" y="118"/>
                  </a:lnTo>
                  <a:moveTo>
                    <a:pt x="457" y="87"/>
                  </a:moveTo>
                  <a:lnTo>
                    <a:pt x="450" y="80"/>
                  </a:lnTo>
                  <a:moveTo>
                    <a:pt x="418" y="49"/>
                  </a:moveTo>
                  <a:lnTo>
                    <a:pt x="416" y="46"/>
                  </a:lnTo>
                  <a:moveTo>
                    <a:pt x="608" y="162"/>
                  </a:moveTo>
                  <a:lnTo>
                    <a:pt x="601" y="154"/>
                  </a:lnTo>
                  <a:moveTo>
                    <a:pt x="570" y="126"/>
                  </a:moveTo>
                  <a:lnTo>
                    <a:pt x="562" y="118"/>
                  </a:lnTo>
                  <a:moveTo>
                    <a:pt x="531" y="87"/>
                  </a:moveTo>
                  <a:lnTo>
                    <a:pt x="524" y="80"/>
                  </a:lnTo>
                  <a:moveTo>
                    <a:pt x="495" y="49"/>
                  </a:moveTo>
                  <a:lnTo>
                    <a:pt x="488" y="42"/>
                  </a:lnTo>
                  <a:moveTo>
                    <a:pt x="685" y="162"/>
                  </a:moveTo>
                  <a:lnTo>
                    <a:pt x="678" y="154"/>
                  </a:lnTo>
                  <a:moveTo>
                    <a:pt x="646" y="126"/>
                  </a:moveTo>
                  <a:lnTo>
                    <a:pt x="639" y="118"/>
                  </a:lnTo>
                  <a:moveTo>
                    <a:pt x="608" y="87"/>
                  </a:moveTo>
                  <a:lnTo>
                    <a:pt x="601" y="80"/>
                  </a:lnTo>
                  <a:moveTo>
                    <a:pt x="570" y="49"/>
                  </a:moveTo>
                  <a:lnTo>
                    <a:pt x="562" y="42"/>
                  </a:lnTo>
                  <a:moveTo>
                    <a:pt x="761" y="162"/>
                  </a:moveTo>
                  <a:lnTo>
                    <a:pt x="754" y="154"/>
                  </a:lnTo>
                  <a:moveTo>
                    <a:pt x="723" y="126"/>
                  </a:moveTo>
                  <a:lnTo>
                    <a:pt x="716" y="118"/>
                  </a:lnTo>
                  <a:moveTo>
                    <a:pt x="685" y="87"/>
                  </a:moveTo>
                  <a:lnTo>
                    <a:pt x="678" y="80"/>
                  </a:lnTo>
                  <a:moveTo>
                    <a:pt x="646" y="49"/>
                  </a:moveTo>
                  <a:lnTo>
                    <a:pt x="639" y="42"/>
                  </a:lnTo>
                  <a:moveTo>
                    <a:pt x="836" y="162"/>
                  </a:moveTo>
                  <a:lnTo>
                    <a:pt x="829" y="154"/>
                  </a:lnTo>
                  <a:moveTo>
                    <a:pt x="798" y="126"/>
                  </a:moveTo>
                  <a:lnTo>
                    <a:pt x="790" y="118"/>
                  </a:lnTo>
                  <a:moveTo>
                    <a:pt x="761" y="87"/>
                  </a:moveTo>
                  <a:lnTo>
                    <a:pt x="754" y="80"/>
                  </a:lnTo>
                  <a:moveTo>
                    <a:pt x="723" y="49"/>
                  </a:moveTo>
                  <a:lnTo>
                    <a:pt x="716" y="42"/>
                  </a:lnTo>
                  <a:moveTo>
                    <a:pt x="872" y="121"/>
                  </a:moveTo>
                  <a:lnTo>
                    <a:pt x="867" y="118"/>
                  </a:lnTo>
                  <a:moveTo>
                    <a:pt x="836" y="87"/>
                  </a:moveTo>
                  <a:lnTo>
                    <a:pt x="829" y="80"/>
                  </a:lnTo>
                  <a:moveTo>
                    <a:pt x="798" y="49"/>
                  </a:moveTo>
                  <a:lnTo>
                    <a:pt x="790" y="42"/>
                  </a:lnTo>
                  <a:moveTo>
                    <a:pt x="872" y="44"/>
                  </a:moveTo>
                  <a:lnTo>
                    <a:pt x="867" y="42"/>
                  </a:lnTo>
                  <a:moveTo>
                    <a:pt x="63" y="49"/>
                  </a:moveTo>
                  <a:lnTo>
                    <a:pt x="1" y="54"/>
                  </a:lnTo>
                  <a:moveTo>
                    <a:pt x="1" y="154"/>
                  </a:moveTo>
                  <a:lnTo>
                    <a:pt x="58" y="150"/>
                  </a:lnTo>
                  <a:moveTo>
                    <a:pt x="63" y="44"/>
                  </a:moveTo>
                  <a:lnTo>
                    <a:pt x="61" y="157"/>
                  </a:lnTo>
                  <a:lnTo>
                    <a:pt x="61" y="162"/>
                  </a:lnTo>
                  <a:moveTo>
                    <a:pt x="61" y="157"/>
                  </a:moveTo>
                  <a:lnTo>
                    <a:pt x="58" y="150"/>
                  </a:lnTo>
                  <a:moveTo>
                    <a:pt x="1" y="44"/>
                  </a:moveTo>
                  <a:lnTo>
                    <a:pt x="1" y="159"/>
                  </a:lnTo>
                  <a:moveTo>
                    <a:pt x="1" y="42"/>
                  </a:moveTo>
                  <a:lnTo>
                    <a:pt x="1" y="166"/>
                  </a:lnTo>
                  <a:moveTo>
                    <a:pt x="34" y="61"/>
                  </a:moveTo>
                  <a:lnTo>
                    <a:pt x="10" y="94"/>
                  </a:lnTo>
                  <a:moveTo>
                    <a:pt x="22" y="85"/>
                  </a:moveTo>
                  <a:lnTo>
                    <a:pt x="53" y="116"/>
                  </a:lnTo>
                  <a:lnTo>
                    <a:pt x="61" y="114"/>
                  </a:lnTo>
                  <a:moveTo>
                    <a:pt x="27" y="114"/>
                  </a:moveTo>
                  <a:lnTo>
                    <a:pt x="39" y="126"/>
                  </a:lnTo>
                  <a:moveTo>
                    <a:pt x="22" y="130"/>
                  </a:moveTo>
                  <a:lnTo>
                    <a:pt x="39" y="147"/>
                  </a:lnTo>
                  <a:moveTo>
                    <a:pt x="25" y="75"/>
                  </a:moveTo>
                  <a:lnTo>
                    <a:pt x="44" y="73"/>
                  </a:lnTo>
                  <a:moveTo>
                    <a:pt x="25" y="104"/>
                  </a:moveTo>
                  <a:lnTo>
                    <a:pt x="34" y="92"/>
                  </a:lnTo>
                  <a:lnTo>
                    <a:pt x="49" y="66"/>
                  </a:lnTo>
                  <a:moveTo>
                    <a:pt x="3" y="123"/>
                  </a:moveTo>
                  <a:lnTo>
                    <a:pt x="25" y="104"/>
                  </a:lnTo>
                  <a:moveTo>
                    <a:pt x="109" y="63"/>
                  </a:moveTo>
                  <a:lnTo>
                    <a:pt x="109" y="169"/>
                  </a:lnTo>
                  <a:moveTo>
                    <a:pt x="118" y="63"/>
                  </a:moveTo>
                  <a:lnTo>
                    <a:pt x="147" y="58"/>
                  </a:lnTo>
                  <a:moveTo>
                    <a:pt x="126" y="90"/>
                  </a:moveTo>
                  <a:lnTo>
                    <a:pt x="140" y="85"/>
                  </a:lnTo>
                  <a:moveTo>
                    <a:pt x="121" y="157"/>
                  </a:moveTo>
                  <a:lnTo>
                    <a:pt x="138" y="118"/>
                  </a:lnTo>
                  <a:lnTo>
                    <a:pt x="142" y="82"/>
                  </a:lnTo>
                  <a:moveTo>
                    <a:pt x="121" y="104"/>
                  </a:moveTo>
                  <a:lnTo>
                    <a:pt x="130" y="121"/>
                  </a:lnTo>
                  <a:moveTo>
                    <a:pt x="152" y="130"/>
                  </a:moveTo>
                  <a:lnTo>
                    <a:pt x="152" y="73"/>
                  </a:lnTo>
                  <a:moveTo>
                    <a:pt x="169" y="39"/>
                  </a:moveTo>
                  <a:lnTo>
                    <a:pt x="169" y="166"/>
                  </a:lnTo>
                  <a:lnTo>
                    <a:pt x="152" y="147"/>
                  </a:lnTo>
                  <a:moveTo>
                    <a:pt x="118" y="39"/>
                  </a:moveTo>
                  <a:lnTo>
                    <a:pt x="92" y="102"/>
                  </a:lnTo>
                  <a:moveTo>
                    <a:pt x="130" y="63"/>
                  </a:moveTo>
                  <a:lnTo>
                    <a:pt x="113" y="118"/>
                  </a:lnTo>
                  <a:moveTo>
                    <a:pt x="190" y="111"/>
                  </a:moveTo>
                  <a:lnTo>
                    <a:pt x="195" y="116"/>
                  </a:lnTo>
                  <a:lnTo>
                    <a:pt x="200" y="111"/>
                  </a:lnTo>
                  <a:moveTo>
                    <a:pt x="193" y="111"/>
                  </a:moveTo>
                  <a:lnTo>
                    <a:pt x="195" y="114"/>
                  </a:lnTo>
                  <a:lnTo>
                    <a:pt x="198" y="111"/>
                  </a:lnTo>
                  <a:moveTo>
                    <a:pt x="198" y="111"/>
                  </a:moveTo>
                  <a:lnTo>
                    <a:pt x="195" y="109"/>
                  </a:lnTo>
                  <a:lnTo>
                    <a:pt x="193" y="111"/>
                  </a:lnTo>
                  <a:moveTo>
                    <a:pt x="193" y="111"/>
                  </a:moveTo>
                  <a:lnTo>
                    <a:pt x="195" y="114"/>
                  </a:lnTo>
                  <a:lnTo>
                    <a:pt x="198" y="111"/>
                  </a:lnTo>
                  <a:moveTo>
                    <a:pt x="195" y="111"/>
                  </a:moveTo>
                  <a:lnTo>
                    <a:pt x="195" y="109"/>
                  </a:lnTo>
                  <a:moveTo>
                    <a:pt x="195" y="111"/>
                  </a:moveTo>
                  <a:lnTo>
                    <a:pt x="195" y="109"/>
                  </a:lnTo>
                  <a:moveTo>
                    <a:pt x="190" y="145"/>
                  </a:moveTo>
                  <a:lnTo>
                    <a:pt x="195" y="150"/>
                  </a:lnTo>
                  <a:lnTo>
                    <a:pt x="200" y="145"/>
                  </a:lnTo>
                  <a:moveTo>
                    <a:pt x="200" y="145"/>
                  </a:moveTo>
                  <a:lnTo>
                    <a:pt x="195" y="140"/>
                  </a:lnTo>
                  <a:lnTo>
                    <a:pt x="190" y="145"/>
                  </a:lnTo>
                  <a:moveTo>
                    <a:pt x="198" y="145"/>
                  </a:moveTo>
                  <a:lnTo>
                    <a:pt x="195" y="142"/>
                  </a:lnTo>
                  <a:lnTo>
                    <a:pt x="193" y="145"/>
                  </a:lnTo>
                  <a:moveTo>
                    <a:pt x="193" y="145"/>
                  </a:moveTo>
                  <a:lnTo>
                    <a:pt x="195" y="147"/>
                  </a:lnTo>
                  <a:lnTo>
                    <a:pt x="198" y="145"/>
                  </a:lnTo>
                  <a:moveTo>
                    <a:pt x="198" y="145"/>
                  </a:moveTo>
                  <a:lnTo>
                    <a:pt x="195" y="142"/>
                  </a:lnTo>
                  <a:lnTo>
                    <a:pt x="193" y="145"/>
                  </a:lnTo>
                  <a:moveTo>
                    <a:pt x="193" y="145"/>
                  </a:moveTo>
                  <a:lnTo>
                    <a:pt x="195" y="147"/>
                  </a:lnTo>
                  <a:lnTo>
                    <a:pt x="198" y="145"/>
                  </a:lnTo>
                  <a:moveTo>
                    <a:pt x="195" y="145"/>
                  </a:moveTo>
                  <a:lnTo>
                    <a:pt x="195" y="142"/>
                  </a:lnTo>
                  <a:moveTo>
                    <a:pt x="195" y="145"/>
                  </a:moveTo>
                  <a:lnTo>
                    <a:pt x="195" y="142"/>
                  </a:lnTo>
                  <a:moveTo>
                    <a:pt x="200" y="111"/>
                  </a:moveTo>
                  <a:lnTo>
                    <a:pt x="195" y="106"/>
                  </a:lnTo>
                  <a:lnTo>
                    <a:pt x="190" y="111"/>
                  </a:lnTo>
                  <a:moveTo>
                    <a:pt x="198" y="111"/>
                  </a:moveTo>
                  <a:lnTo>
                    <a:pt x="195" y="109"/>
                  </a:lnTo>
                  <a:lnTo>
                    <a:pt x="193" y="111"/>
                  </a:lnTo>
                  <a:moveTo>
                    <a:pt x="970" y="37"/>
                  </a:moveTo>
                  <a:lnTo>
                    <a:pt x="934" y="102"/>
                  </a:lnTo>
                  <a:moveTo>
                    <a:pt x="932" y="102"/>
                  </a:moveTo>
                  <a:lnTo>
                    <a:pt x="990" y="94"/>
                  </a:lnTo>
                  <a:moveTo>
                    <a:pt x="985" y="162"/>
                  </a:moveTo>
                  <a:lnTo>
                    <a:pt x="944" y="166"/>
                  </a:lnTo>
                  <a:moveTo>
                    <a:pt x="987" y="116"/>
                  </a:moveTo>
                  <a:lnTo>
                    <a:pt x="982" y="162"/>
                  </a:lnTo>
                  <a:moveTo>
                    <a:pt x="944" y="123"/>
                  </a:moveTo>
                  <a:lnTo>
                    <a:pt x="985" y="118"/>
                  </a:lnTo>
                  <a:moveTo>
                    <a:pt x="975" y="68"/>
                  </a:moveTo>
                  <a:lnTo>
                    <a:pt x="1001" y="111"/>
                  </a:lnTo>
                  <a:moveTo>
                    <a:pt x="944" y="114"/>
                  </a:moveTo>
                  <a:lnTo>
                    <a:pt x="944" y="171"/>
                  </a:lnTo>
                  <a:moveTo>
                    <a:pt x="1028" y="154"/>
                  </a:moveTo>
                  <a:lnTo>
                    <a:pt x="1045" y="82"/>
                  </a:lnTo>
                  <a:moveTo>
                    <a:pt x="1023" y="137"/>
                  </a:moveTo>
                  <a:lnTo>
                    <a:pt x="1028" y="150"/>
                  </a:lnTo>
                  <a:moveTo>
                    <a:pt x="1028" y="44"/>
                  </a:moveTo>
                  <a:lnTo>
                    <a:pt x="1040" y="63"/>
                  </a:lnTo>
                  <a:moveTo>
                    <a:pt x="1016" y="82"/>
                  </a:moveTo>
                  <a:lnTo>
                    <a:pt x="1030" y="99"/>
                  </a:lnTo>
                  <a:moveTo>
                    <a:pt x="1066" y="34"/>
                  </a:moveTo>
                  <a:lnTo>
                    <a:pt x="1074" y="49"/>
                  </a:lnTo>
                  <a:moveTo>
                    <a:pt x="1050" y="63"/>
                  </a:moveTo>
                  <a:lnTo>
                    <a:pt x="1095" y="54"/>
                  </a:lnTo>
                  <a:moveTo>
                    <a:pt x="1078" y="58"/>
                  </a:moveTo>
                  <a:lnTo>
                    <a:pt x="1078" y="92"/>
                  </a:lnTo>
                  <a:moveTo>
                    <a:pt x="1066" y="92"/>
                  </a:moveTo>
                  <a:lnTo>
                    <a:pt x="1066" y="61"/>
                  </a:lnTo>
                  <a:moveTo>
                    <a:pt x="1059" y="73"/>
                  </a:moveTo>
                  <a:lnTo>
                    <a:pt x="1047" y="94"/>
                  </a:lnTo>
                  <a:moveTo>
                    <a:pt x="1083" y="70"/>
                  </a:moveTo>
                  <a:lnTo>
                    <a:pt x="1095" y="85"/>
                  </a:lnTo>
                  <a:moveTo>
                    <a:pt x="1054" y="102"/>
                  </a:moveTo>
                  <a:lnTo>
                    <a:pt x="1086" y="97"/>
                  </a:lnTo>
                  <a:moveTo>
                    <a:pt x="1086" y="94"/>
                  </a:moveTo>
                  <a:lnTo>
                    <a:pt x="1083" y="111"/>
                  </a:lnTo>
                  <a:moveTo>
                    <a:pt x="1086" y="111"/>
                  </a:moveTo>
                  <a:lnTo>
                    <a:pt x="1057" y="116"/>
                  </a:lnTo>
                  <a:moveTo>
                    <a:pt x="1057" y="111"/>
                  </a:moveTo>
                  <a:lnTo>
                    <a:pt x="1054" y="130"/>
                  </a:lnTo>
                  <a:lnTo>
                    <a:pt x="1088" y="128"/>
                  </a:lnTo>
                  <a:moveTo>
                    <a:pt x="1088" y="123"/>
                  </a:moveTo>
                  <a:lnTo>
                    <a:pt x="1078" y="169"/>
                  </a:lnTo>
                  <a:lnTo>
                    <a:pt x="1066" y="150"/>
                  </a:lnTo>
                  <a:moveTo>
                    <a:pt x="1117" y="135"/>
                  </a:moveTo>
                  <a:lnTo>
                    <a:pt x="1196" y="130"/>
                  </a:lnTo>
                  <a:moveTo>
                    <a:pt x="1191" y="58"/>
                  </a:moveTo>
                  <a:lnTo>
                    <a:pt x="1124" y="63"/>
                  </a:lnTo>
                  <a:moveTo>
                    <a:pt x="1146" y="70"/>
                  </a:moveTo>
                  <a:lnTo>
                    <a:pt x="1146" y="37"/>
                  </a:lnTo>
                  <a:moveTo>
                    <a:pt x="1170" y="37"/>
                  </a:moveTo>
                  <a:lnTo>
                    <a:pt x="1165" y="73"/>
                  </a:lnTo>
                  <a:moveTo>
                    <a:pt x="1134" y="77"/>
                  </a:moveTo>
                  <a:lnTo>
                    <a:pt x="1134" y="118"/>
                  </a:lnTo>
                  <a:moveTo>
                    <a:pt x="1134" y="116"/>
                  </a:moveTo>
                  <a:lnTo>
                    <a:pt x="1179" y="111"/>
                  </a:lnTo>
                  <a:moveTo>
                    <a:pt x="1177" y="111"/>
                  </a:moveTo>
                  <a:lnTo>
                    <a:pt x="1179" y="73"/>
                  </a:lnTo>
                  <a:moveTo>
                    <a:pt x="1177" y="77"/>
                  </a:moveTo>
                  <a:lnTo>
                    <a:pt x="1134" y="80"/>
                  </a:lnTo>
                  <a:moveTo>
                    <a:pt x="1134" y="97"/>
                  </a:moveTo>
                  <a:lnTo>
                    <a:pt x="1170" y="94"/>
                  </a:lnTo>
                  <a:moveTo>
                    <a:pt x="1158" y="116"/>
                  </a:moveTo>
                  <a:lnTo>
                    <a:pt x="1158" y="169"/>
                  </a:lnTo>
                  <a:moveTo>
                    <a:pt x="2643" y="87"/>
                  </a:moveTo>
                  <a:lnTo>
                    <a:pt x="2665" y="77"/>
                  </a:lnTo>
                  <a:moveTo>
                    <a:pt x="2653" y="44"/>
                  </a:moveTo>
                  <a:lnTo>
                    <a:pt x="2660" y="56"/>
                  </a:lnTo>
                  <a:moveTo>
                    <a:pt x="2667" y="75"/>
                  </a:moveTo>
                  <a:lnTo>
                    <a:pt x="2658" y="104"/>
                  </a:lnTo>
                  <a:lnTo>
                    <a:pt x="2660" y="118"/>
                  </a:lnTo>
                  <a:lnTo>
                    <a:pt x="2655" y="135"/>
                  </a:lnTo>
                  <a:lnTo>
                    <a:pt x="2643" y="135"/>
                  </a:lnTo>
                  <a:moveTo>
                    <a:pt x="2655" y="135"/>
                  </a:moveTo>
                  <a:lnTo>
                    <a:pt x="2679" y="140"/>
                  </a:lnTo>
                  <a:lnTo>
                    <a:pt x="2720" y="157"/>
                  </a:lnTo>
                  <a:lnTo>
                    <a:pt x="2727" y="154"/>
                  </a:lnTo>
                  <a:moveTo>
                    <a:pt x="2679" y="30"/>
                  </a:moveTo>
                  <a:lnTo>
                    <a:pt x="2689" y="51"/>
                  </a:lnTo>
                  <a:moveTo>
                    <a:pt x="2667" y="63"/>
                  </a:moveTo>
                  <a:lnTo>
                    <a:pt x="2725" y="56"/>
                  </a:lnTo>
                  <a:moveTo>
                    <a:pt x="2694" y="66"/>
                  </a:moveTo>
                  <a:lnTo>
                    <a:pt x="2691" y="80"/>
                  </a:lnTo>
                  <a:moveTo>
                    <a:pt x="2679" y="77"/>
                  </a:moveTo>
                  <a:lnTo>
                    <a:pt x="2679" y="135"/>
                  </a:lnTo>
                  <a:moveTo>
                    <a:pt x="2682" y="128"/>
                  </a:moveTo>
                  <a:lnTo>
                    <a:pt x="2713" y="126"/>
                  </a:lnTo>
                  <a:moveTo>
                    <a:pt x="2710" y="126"/>
                  </a:moveTo>
                  <a:lnTo>
                    <a:pt x="2713" y="73"/>
                  </a:lnTo>
                  <a:moveTo>
                    <a:pt x="2713" y="77"/>
                  </a:moveTo>
                  <a:lnTo>
                    <a:pt x="2679" y="82"/>
                  </a:lnTo>
                  <a:moveTo>
                    <a:pt x="2682" y="97"/>
                  </a:moveTo>
                  <a:lnTo>
                    <a:pt x="2703" y="94"/>
                  </a:lnTo>
                  <a:moveTo>
                    <a:pt x="2710" y="25"/>
                  </a:moveTo>
                  <a:lnTo>
                    <a:pt x="2701" y="56"/>
                  </a:lnTo>
                  <a:moveTo>
                    <a:pt x="2679" y="114"/>
                  </a:moveTo>
                  <a:lnTo>
                    <a:pt x="2706" y="109"/>
                  </a:lnTo>
                  <a:moveTo>
                    <a:pt x="2749" y="37"/>
                  </a:moveTo>
                  <a:lnTo>
                    <a:pt x="2749" y="80"/>
                  </a:lnTo>
                  <a:moveTo>
                    <a:pt x="2749" y="46"/>
                  </a:moveTo>
                  <a:lnTo>
                    <a:pt x="2770" y="44"/>
                  </a:lnTo>
                  <a:moveTo>
                    <a:pt x="2770" y="39"/>
                  </a:moveTo>
                  <a:lnTo>
                    <a:pt x="2768" y="68"/>
                  </a:lnTo>
                  <a:moveTo>
                    <a:pt x="2770" y="68"/>
                  </a:moveTo>
                  <a:lnTo>
                    <a:pt x="2749" y="70"/>
                  </a:lnTo>
                  <a:moveTo>
                    <a:pt x="2758" y="97"/>
                  </a:moveTo>
                  <a:lnTo>
                    <a:pt x="2775" y="94"/>
                  </a:lnTo>
                  <a:moveTo>
                    <a:pt x="2739" y="142"/>
                  </a:moveTo>
                  <a:lnTo>
                    <a:pt x="2775" y="126"/>
                  </a:lnTo>
                  <a:moveTo>
                    <a:pt x="2758" y="68"/>
                  </a:moveTo>
                  <a:lnTo>
                    <a:pt x="2758" y="133"/>
                  </a:lnTo>
                  <a:moveTo>
                    <a:pt x="2746" y="140"/>
                  </a:moveTo>
                  <a:lnTo>
                    <a:pt x="2746" y="92"/>
                  </a:lnTo>
                  <a:moveTo>
                    <a:pt x="2794" y="32"/>
                  </a:moveTo>
                  <a:lnTo>
                    <a:pt x="2775" y="82"/>
                  </a:lnTo>
                  <a:moveTo>
                    <a:pt x="2785" y="56"/>
                  </a:moveTo>
                  <a:lnTo>
                    <a:pt x="2809" y="51"/>
                  </a:lnTo>
                  <a:moveTo>
                    <a:pt x="2797" y="80"/>
                  </a:moveTo>
                  <a:lnTo>
                    <a:pt x="2770" y="114"/>
                  </a:lnTo>
                  <a:moveTo>
                    <a:pt x="2785" y="63"/>
                  </a:moveTo>
                  <a:lnTo>
                    <a:pt x="2814" y="106"/>
                  </a:lnTo>
                  <a:lnTo>
                    <a:pt x="2823" y="106"/>
                  </a:lnTo>
                  <a:moveTo>
                    <a:pt x="2785" y="109"/>
                  </a:moveTo>
                  <a:lnTo>
                    <a:pt x="2785" y="157"/>
                  </a:lnTo>
                  <a:moveTo>
                    <a:pt x="2785" y="116"/>
                  </a:moveTo>
                  <a:lnTo>
                    <a:pt x="2809" y="114"/>
                  </a:lnTo>
                  <a:moveTo>
                    <a:pt x="2811" y="109"/>
                  </a:moveTo>
                  <a:lnTo>
                    <a:pt x="2809" y="147"/>
                  </a:lnTo>
                  <a:moveTo>
                    <a:pt x="2811" y="147"/>
                  </a:moveTo>
                  <a:lnTo>
                    <a:pt x="2785" y="150"/>
                  </a:lnTo>
                  <a:moveTo>
                    <a:pt x="2814" y="49"/>
                  </a:moveTo>
                  <a:lnTo>
                    <a:pt x="2797" y="82"/>
                  </a:lnTo>
                  <a:moveTo>
                    <a:pt x="2910" y="58"/>
                  </a:moveTo>
                  <a:lnTo>
                    <a:pt x="2905" y="94"/>
                  </a:lnTo>
                  <a:lnTo>
                    <a:pt x="2900" y="133"/>
                  </a:lnTo>
                  <a:lnTo>
                    <a:pt x="2890" y="114"/>
                  </a:lnTo>
                  <a:moveTo>
                    <a:pt x="2893" y="30"/>
                  </a:moveTo>
                  <a:lnTo>
                    <a:pt x="2888" y="68"/>
                  </a:lnTo>
                  <a:lnTo>
                    <a:pt x="2883" y="104"/>
                  </a:lnTo>
                  <a:lnTo>
                    <a:pt x="2871" y="133"/>
                  </a:lnTo>
                  <a:moveTo>
                    <a:pt x="2838" y="90"/>
                  </a:moveTo>
                  <a:lnTo>
                    <a:pt x="2862" y="82"/>
                  </a:lnTo>
                  <a:moveTo>
                    <a:pt x="2840" y="133"/>
                  </a:moveTo>
                  <a:lnTo>
                    <a:pt x="2857" y="135"/>
                  </a:lnTo>
                  <a:lnTo>
                    <a:pt x="2912" y="159"/>
                  </a:lnTo>
                  <a:lnTo>
                    <a:pt x="2919" y="152"/>
                  </a:lnTo>
                  <a:moveTo>
                    <a:pt x="2864" y="77"/>
                  </a:moveTo>
                  <a:lnTo>
                    <a:pt x="2859" y="104"/>
                  </a:lnTo>
                  <a:lnTo>
                    <a:pt x="2862" y="116"/>
                  </a:lnTo>
                  <a:lnTo>
                    <a:pt x="2857" y="135"/>
                  </a:lnTo>
                  <a:moveTo>
                    <a:pt x="2850" y="42"/>
                  </a:moveTo>
                  <a:lnTo>
                    <a:pt x="2859" y="61"/>
                  </a:lnTo>
                  <a:moveTo>
                    <a:pt x="2874" y="70"/>
                  </a:moveTo>
                  <a:lnTo>
                    <a:pt x="2907" y="63"/>
                  </a:lnTo>
                  <a:moveTo>
                    <a:pt x="2991" y="102"/>
                  </a:moveTo>
                  <a:lnTo>
                    <a:pt x="2965" y="130"/>
                  </a:lnTo>
                  <a:moveTo>
                    <a:pt x="2967" y="114"/>
                  </a:moveTo>
                  <a:lnTo>
                    <a:pt x="2996" y="77"/>
                  </a:lnTo>
                  <a:moveTo>
                    <a:pt x="2970" y="82"/>
                  </a:moveTo>
                  <a:lnTo>
                    <a:pt x="3015" y="73"/>
                  </a:lnTo>
                  <a:moveTo>
                    <a:pt x="2998" y="111"/>
                  </a:moveTo>
                  <a:lnTo>
                    <a:pt x="3008" y="140"/>
                  </a:lnTo>
                  <a:lnTo>
                    <a:pt x="3018" y="140"/>
                  </a:lnTo>
                  <a:moveTo>
                    <a:pt x="3008" y="94"/>
                  </a:moveTo>
                  <a:lnTo>
                    <a:pt x="2996" y="116"/>
                  </a:lnTo>
                  <a:moveTo>
                    <a:pt x="2994" y="116"/>
                  </a:moveTo>
                  <a:lnTo>
                    <a:pt x="2965" y="152"/>
                  </a:lnTo>
                  <a:moveTo>
                    <a:pt x="2989" y="97"/>
                  </a:moveTo>
                  <a:lnTo>
                    <a:pt x="2994" y="109"/>
                  </a:lnTo>
                  <a:lnTo>
                    <a:pt x="2994" y="130"/>
                  </a:lnTo>
                  <a:lnTo>
                    <a:pt x="2991" y="157"/>
                  </a:lnTo>
                  <a:lnTo>
                    <a:pt x="2979" y="147"/>
                  </a:lnTo>
                  <a:moveTo>
                    <a:pt x="2996" y="63"/>
                  </a:moveTo>
                  <a:lnTo>
                    <a:pt x="2977" y="68"/>
                  </a:lnTo>
                  <a:lnTo>
                    <a:pt x="2984" y="30"/>
                  </a:lnTo>
                  <a:moveTo>
                    <a:pt x="3001" y="39"/>
                  </a:moveTo>
                  <a:lnTo>
                    <a:pt x="2996" y="77"/>
                  </a:lnTo>
                  <a:moveTo>
                    <a:pt x="2982" y="46"/>
                  </a:moveTo>
                  <a:lnTo>
                    <a:pt x="2998" y="42"/>
                  </a:lnTo>
                  <a:moveTo>
                    <a:pt x="2936" y="82"/>
                  </a:moveTo>
                  <a:lnTo>
                    <a:pt x="2960" y="73"/>
                  </a:lnTo>
                  <a:moveTo>
                    <a:pt x="2967" y="63"/>
                  </a:moveTo>
                  <a:lnTo>
                    <a:pt x="2943" y="114"/>
                  </a:lnTo>
                  <a:moveTo>
                    <a:pt x="2941" y="114"/>
                  </a:moveTo>
                  <a:lnTo>
                    <a:pt x="2967" y="104"/>
                  </a:lnTo>
                  <a:moveTo>
                    <a:pt x="2936" y="145"/>
                  </a:moveTo>
                  <a:lnTo>
                    <a:pt x="2967" y="126"/>
                  </a:lnTo>
                  <a:moveTo>
                    <a:pt x="2958" y="32"/>
                  </a:moveTo>
                  <a:lnTo>
                    <a:pt x="2938" y="80"/>
                  </a:lnTo>
                  <a:moveTo>
                    <a:pt x="3097" y="99"/>
                  </a:moveTo>
                  <a:lnTo>
                    <a:pt x="3114" y="133"/>
                  </a:lnTo>
                  <a:moveTo>
                    <a:pt x="3078" y="97"/>
                  </a:moveTo>
                  <a:lnTo>
                    <a:pt x="3058" y="135"/>
                  </a:lnTo>
                  <a:moveTo>
                    <a:pt x="3090" y="157"/>
                  </a:moveTo>
                  <a:lnTo>
                    <a:pt x="3073" y="137"/>
                  </a:lnTo>
                  <a:moveTo>
                    <a:pt x="3063" y="80"/>
                  </a:moveTo>
                  <a:lnTo>
                    <a:pt x="3114" y="73"/>
                  </a:lnTo>
                  <a:moveTo>
                    <a:pt x="3073" y="46"/>
                  </a:moveTo>
                  <a:lnTo>
                    <a:pt x="3102" y="42"/>
                  </a:lnTo>
                  <a:moveTo>
                    <a:pt x="3061" y="92"/>
                  </a:moveTo>
                  <a:lnTo>
                    <a:pt x="3051" y="73"/>
                  </a:lnTo>
                  <a:lnTo>
                    <a:pt x="3032" y="116"/>
                  </a:lnTo>
                  <a:moveTo>
                    <a:pt x="3051" y="30"/>
                  </a:moveTo>
                  <a:lnTo>
                    <a:pt x="3051" y="154"/>
                  </a:lnTo>
                  <a:moveTo>
                    <a:pt x="3061" y="63"/>
                  </a:moveTo>
                  <a:lnTo>
                    <a:pt x="3034" y="68"/>
                  </a:lnTo>
                  <a:moveTo>
                    <a:pt x="3090" y="154"/>
                  </a:moveTo>
                  <a:lnTo>
                    <a:pt x="3090" y="75"/>
                  </a:lnTo>
                  <a:moveTo>
                    <a:pt x="3159" y="102"/>
                  </a:moveTo>
                  <a:lnTo>
                    <a:pt x="3130" y="111"/>
                  </a:lnTo>
                  <a:moveTo>
                    <a:pt x="3157" y="61"/>
                  </a:moveTo>
                  <a:lnTo>
                    <a:pt x="3133" y="109"/>
                  </a:lnTo>
                  <a:moveTo>
                    <a:pt x="3128" y="80"/>
                  </a:moveTo>
                  <a:lnTo>
                    <a:pt x="3150" y="70"/>
                  </a:lnTo>
                  <a:moveTo>
                    <a:pt x="3130" y="137"/>
                  </a:moveTo>
                  <a:lnTo>
                    <a:pt x="3159" y="121"/>
                  </a:lnTo>
                  <a:moveTo>
                    <a:pt x="3147" y="34"/>
                  </a:moveTo>
                  <a:lnTo>
                    <a:pt x="3130" y="77"/>
                  </a:lnTo>
                  <a:moveTo>
                    <a:pt x="3164" y="73"/>
                  </a:moveTo>
                  <a:lnTo>
                    <a:pt x="3198" y="58"/>
                  </a:lnTo>
                  <a:moveTo>
                    <a:pt x="3164" y="97"/>
                  </a:moveTo>
                  <a:lnTo>
                    <a:pt x="3200" y="82"/>
                  </a:lnTo>
                  <a:moveTo>
                    <a:pt x="3188" y="128"/>
                  </a:moveTo>
                  <a:lnTo>
                    <a:pt x="3210" y="154"/>
                  </a:lnTo>
                  <a:lnTo>
                    <a:pt x="3210" y="126"/>
                  </a:lnTo>
                  <a:moveTo>
                    <a:pt x="3186" y="37"/>
                  </a:moveTo>
                  <a:lnTo>
                    <a:pt x="3198" y="46"/>
                  </a:lnTo>
                  <a:moveTo>
                    <a:pt x="3174" y="30"/>
                  </a:moveTo>
                  <a:lnTo>
                    <a:pt x="3178" y="97"/>
                  </a:lnTo>
                  <a:lnTo>
                    <a:pt x="3188" y="128"/>
                  </a:lnTo>
                  <a:moveTo>
                    <a:pt x="3198" y="97"/>
                  </a:moveTo>
                  <a:lnTo>
                    <a:pt x="3186" y="118"/>
                  </a:lnTo>
                  <a:lnTo>
                    <a:pt x="3157" y="147"/>
                  </a:lnTo>
                  <a:moveTo>
                    <a:pt x="2134" y="3"/>
                  </a:moveTo>
                  <a:lnTo>
                    <a:pt x="2590" y="1"/>
                  </a:lnTo>
                  <a:lnTo>
                    <a:pt x="2593" y="178"/>
                  </a:lnTo>
                  <a:lnTo>
                    <a:pt x="2137" y="181"/>
                  </a:lnTo>
                  <a:lnTo>
                    <a:pt x="2134" y="3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326" name="path 11326"/>
            <p:cNvSpPr/>
            <p:nvPr/>
          </p:nvSpPr>
          <p:spPr>
            <a:xfrm>
              <a:off x="1357122" y="61722"/>
              <a:ext cx="288035" cy="10667"/>
            </a:xfrm>
            <a:custGeom>
              <a:avLst/>
              <a:gdLst/>
              <a:ahLst/>
              <a:cxnLst/>
              <a:rect l="0" t="0" r="0" b="0"/>
              <a:pathLst>
                <a:path w="453" h="16">
                  <a:moveTo>
                    <a:pt x="0" y="4"/>
                  </a:moveTo>
                  <a:lnTo>
                    <a:pt x="0" y="16"/>
                  </a:lnTo>
                  <a:lnTo>
                    <a:pt x="453" y="0"/>
                  </a:lnTo>
                  <a:lnTo>
                    <a:pt x="0" y="4"/>
                  </a:lnTo>
                </a:path>
                <a:path w="453" h="16">
                  <a:moveTo>
                    <a:pt x="0" y="16"/>
                  </a:moveTo>
                  <a:lnTo>
                    <a:pt x="453" y="0"/>
                  </a:lnTo>
                  <a:lnTo>
                    <a:pt x="453" y="12"/>
                  </a:lnTo>
                  <a:lnTo>
                    <a:pt x="0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328" name="path 11328"/>
            <p:cNvSpPr/>
            <p:nvPr/>
          </p:nvSpPr>
          <p:spPr>
            <a:xfrm>
              <a:off x="2447544" y="0"/>
              <a:ext cx="669035" cy="117347"/>
            </a:xfrm>
            <a:custGeom>
              <a:avLst/>
              <a:gdLst/>
              <a:ahLst/>
              <a:cxnLst/>
              <a:rect l="0" t="0" r="0" b="0"/>
              <a:pathLst>
                <a:path w="1053" h="184">
                  <a:moveTo>
                    <a:pt x="541" y="147"/>
                  </a:moveTo>
                  <a:lnTo>
                    <a:pt x="541" y="46"/>
                  </a:lnTo>
                  <a:lnTo>
                    <a:pt x="517" y="68"/>
                  </a:lnTo>
                  <a:moveTo>
                    <a:pt x="574" y="147"/>
                  </a:moveTo>
                  <a:lnTo>
                    <a:pt x="574" y="142"/>
                  </a:lnTo>
                  <a:moveTo>
                    <a:pt x="606" y="147"/>
                  </a:moveTo>
                  <a:lnTo>
                    <a:pt x="630" y="147"/>
                  </a:lnTo>
                  <a:moveTo>
                    <a:pt x="630" y="147"/>
                  </a:moveTo>
                  <a:lnTo>
                    <a:pt x="639" y="145"/>
                  </a:lnTo>
                  <a:lnTo>
                    <a:pt x="649" y="135"/>
                  </a:lnTo>
                  <a:lnTo>
                    <a:pt x="651" y="126"/>
                  </a:lnTo>
                  <a:moveTo>
                    <a:pt x="651" y="126"/>
                  </a:moveTo>
                  <a:lnTo>
                    <a:pt x="651" y="114"/>
                  </a:lnTo>
                  <a:moveTo>
                    <a:pt x="651" y="114"/>
                  </a:moveTo>
                  <a:lnTo>
                    <a:pt x="649" y="102"/>
                  </a:lnTo>
                  <a:lnTo>
                    <a:pt x="639" y="94"/>
                  </a:lnTo>
                  <a:lnTo>
                    <a:pt x="630" y="92"/>
                  </a:lnTo>
                  <a:moveTo>
                    <a:pt x="630" y="92"/>
                  </a:moveTo>
                  <a:lnTo>
                    <a:pt x="606" y="92"/>
                  </a:lnTo>
                  <a:lnTo>
                    <a:pt x="606" y="46"/>
                  </a:lnTo>
                  <a:lnTo>
                    <a:pt x="646" y="46"/>
                  </a:lnTo>
                  <a:moveTo>
                    <a:pt x="685" y="147"/>
                  </a:moveTo>
                  <a:lnTo>
                    <a:pt x="685" y="80"/>
                  </a:lnTo>
                  <a:lnTo>
                    <a:pt x="733" y="80"/>
                  </a:lnTo>
                  <a:moveTo>
                    <a:pt x="752" y="99"/>
                  </a:moveTo>
                  <a:lnTo>
                    <a:pt x="747" y="85"/>
                  </a:lnTo>
                  <a:lnTo>
                    <a:pt x="733" y="80"/>
                  </a:lnTo>
                  <a:moveTo>
                    <a:pt x="752" y="99"/>
                  </a:moveTo>
                  <a:lnTo>
                    <a:pt x="752" y="147"/>
                  </a:lnTo>
                  <a:moveTo>
                    <a:pt x="718" y="147"/>
                  </a:moveTo>
                  <a:lnTo>
                    <a:pt x="718" y="80"/>
                  </a:lnTo>
                  <a:moveTo>
                    <a:pt x="831" y="106"/>
                  </a:moveTo>
                  <a:lnTo>
                    <a:pt x="826" y="133"/>
                  </a:lnTo>
                  <a:moveTo>
                    <a:pt x="802" y="106"/>
                  </a:moveTo>
                  <a:lnTo>
                    <a:pt x="802" y="142"/>
                  </a:lnTo>
                  <a:moveTo>
                    <a:pt x="848" y="87"/>
                  </a:moveTo>
                  <a:lnTo>
                    <a:pt x="841" y="159"/>
                  </a:lnTo>
                  <a:lnTo>
                    <a:pt x="829" y="142"/>
                  </a:lnTo>
                  <a:moveTo>
                    <a:pt x="783" y="87"/>
                  </a:moveTo>
                  <a:lnTo>
                    <a:pt x="783" y="157"/>
                  </a:lnTo>
                  <a:moveTo>
                    <a:pt x="834" y="56"/>
                  </a:moveTo>
                  <a:lnTo>
                    <a:pt x="831" y="80"/>
                  </a:lnTo>
                  <a:moveTo>
                    <a:pt x="798" y="56"/>
                  </a:moveTo>
                  <a:lnTo>
                    <a:pt x="798" y="90"/>
                  </a:lnTo>
                  <a:moveTo>
                    <a:pt x="781" y="51"/>
                  </a:moveTo>
                  <a:lnTo>
                    <a:pt x="848" y="44"/>
                  </a:lnTo>
                  <a:moveTo>
                    <a:pt x="812" y="27"/>
                  </a:moveTo>
                  <a:lnTo>
                    <a:pt x="817" y="42"/>
                  </a:lnTo>
                  <a:moveTo>
                    <a:pt x="798" y="82"/>
                  </a:moveTo>
                  <a:lnTo>
                    <a:pt x="834" y="80"/>
                  </a:lnTo>
                  <a:moveTo>
                    <a:pt x="798" y="63"/>
                  </a:moveTo>
                  <a:lnTo>
                    <a:pt x="831" y="61"/>
                  </a:lnTo>
                  <a:moveTo>
                    <a:pt x="802" y="138"/>
                  </a:moveTo>
                  <a:lnTo>
                    <a:pt x="831" y="133"/>
                  </a:lnTo>
                  <a:moveTo>
                    <a:pt x="802" y="114"/>
                  </a:moveTo>
                  <a:lnTo>
                    <a:pt x="829" y="111"/>
                  </a:lnTo>
                  <a:moveTo>
                    <a:pt x="783" y="99"/>
                  </a:moveTo>
                  <a:lnTo>
                    <a:pt x="848" y="94"/>
                  </a:lnTo>
                  <a:moveTo>
                    <a:pt x="884" y="34"/>
                  </a:moveTo>
                  <a:lnTo>
                    <a:pt x="884" y="157"/>
                  </a:lnTo>
                  <a:moveTo>
                    <a:pt x="884" y="46"/>
                  </a:moveTo>
                  <a:lnTo>
                    <a:pt x="944" y="42"/>
                  </a:lnTo>
                  <a:moveTo>
                    <a:pt x="944" y="34"/>
                  </a:moveTo>
                  <a:lnTo>
                    <a:pt x="944" y="157"/>
                  </a:lnTo>
                  <a:moveTo>
                    <a:pt x="884" y="150"/>
                  </a:moveTo>
                  <a:lnTo>
                    <a:pt x="942" y="147"/>
                  </a:lnTo>
                  <a:lnTo>
                    <a:pt x="944" y="154"/>
                  </a:lnTo>
                  <a:moveTo>
                    <a:pt x="896" y="63"/>
                  </a:moveTo>
                  <a:lnTo>
                    <a:pt x="932" y="61"/>
                  </a:lnTo>
                  <a:moveTo>
                    <a:pt x="932" y="78"/>
                  </a:moveTo>
                  <a:lnTo>
                    <a:pt x="898" y="82"/>
                  </a:lnTo>
                  <a:moveTo>
                    <a:pt x="889" y="104"/>
                  </a:moveTo>
                  <a:lnTo>
                    <a:pt x="932" y="99"/>
                  </a:lnTo>
                  <a:moveTo>
                    <a:pt x="934" y="92"/>
                  </a:moveTo>
                  <a:lnTo>
                    <a:pt x="930" y="130"/>
                  </a:lnTo>
                  <a:lnTo>
                    <a:pt x="920" y="116"/>
                  </a:lnTo>
                  <a:moveTo>
                    <a:pt x="913" y="49"/>
                  </a:moveTo>
                  <a:lnTo>
                    <a:pt x="913" y="145"/>
                  </a:lnTo>
                  <a:moveTo>
                    <a:pt x="970" y="85"/>
                  </a:moveTo>
                  <a:lnTo>
                    <a:pt x="999" y="78"/>
                  </a:lnTo>
                  <a:moveTo>
                    <a:pt x="970" y="138"/>
                  </a:moveTo>
                  <a:lnTo>
                    <a:pt x="999" y="116"/>
                  </a:lnTo>
                  <a:moveTo>
                    <a:pt x="999" y="58"/>
                  </a:moveTo>
                  <a:lnTo>
                    <a:pt x="1045" y="54"/>
                  </a:lnTo>
                  <a:moveTo>
                    <a:pt x="1023" y="25"/>
                  </a:moveTo>
                  <a:lnTo>
                    <a:pt x="1023" y="87"/>
                  </a:lnTo>
                  <a:moveTo>
                    <a:pt x="994" y="94"/>
                  </a:moveTo>
                  <a:lnTo>
                    <a:pt x="1052" y="87"/>
                  </a:lnTo>
                  <a:moveTo>
                    <a:pt x="1006" y="68"/>
                  </a:moveTo>
                  <a:lnTo>
                    <a:pt x="1014" y="85"/>
                  </a:lnTo>
                  <a:moveTo>
                    <a:pt x="1006" y="102"/>
                  </a:moveTo>
                  <a:lnTo>
                    <a:pt x="1006" y="159"/>
                  </a:lnTo>
                  <a:moveTo>
                    <a:pt x="1006" y="109"/>
                  </a:moveTo>
                  <a:lnTo>
                    <a:pt x="1042" y="106"/>
                  </a:lnTo>
                  <a:moveTo>
                    <a:pt x="1042" y="102"/>
                  </a:moveTo>
                  <a:lnTo>
                    <a:pt x="1040" y="162"/>
                  </a:lnTo>
                  <a:moveTo>
                    <a:pt x="1016" y="118"/>
                  </a:moveTo>
                  <a:lnTo>
                    <a:pt x="1016" y="142"/>
                  </a:lnTo>
                  <a:moveTo>
                    <a:pt x="1016" y="121"/>
                  </a:moveTo>
                  <a:lnTo>
                    <a:pt x="1030" y="121"/>
                  </a:lnTo>
                  <a:moveTo>
                    <a:pt x="1006" y="152"/>
                  </a:moveTo>
                  <a:lnTo>
                    <a:pt x="1040" y="150"/>
                  </a:lnTo>
                  <a:moveTo>
                    <a:pt x="1040" y="61"/>
                  </a:moveTo>
                  <a:lnTo>
                    <a:pt x="1033" y="90"/>
                  </a:lnTo>
                  <a:moveTo>
                    <a:pt x="1016" y="138"/>
                  </a:moveTo>
                  <a:lnTo>
                    <a:pt x="1033" y="138"/>
                  </a:lnTo>
                  <a:moveTo>
                    <a:pt x="1030" y="118"/>
                  </a:moveTo>
                  <a:lnTo>
                    <a:pt x="1028" y="138"/>
                  </a:lnTo>
                  <a:moveTo>
                    <a:pt x="982" y="34"/>
                  </a:moveTo>
                  <a:lnTo>
                    <a:pt x="982" y="130"/>
                  </a:lnTo>
                  <a:moveTo>
                    <a:pt x="1" y="6"/>
                  </a:moveTo>
                  <a:lnTo>
                    <a:pt x="457" y="1"/>
                  </a:lnTo>
                  <a:lnTo>
                    <a:pt x="457" y="181"/>
                  </a:lnTo>
                  <a:lnTo>
                    <a:pt x="1" y="183"/>
                  </a:lnTo>
                  <a:lnTo>
                    <a:pt x="1" y="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330" name="path 11330"/>
            <p:cNvSpPr/>
            <p:nvPr/>
          </p:nvSpPr>
          <p:spPr>
            <a:xfrm>
              <a:off x="2448306" y="54102"/>
              <a:ext cx="289559" cy="9144"/>
            </a:xfrm>
            <a:custGeom>
              <a:avLst/>
              <a:gdLst/>
              <a:ahLst/>
              <a:cxnLst/>
              <a:rect l="0" t="0" r="0" b="0"/>
              <a:pathLst>
                <a:path w="455" h="14">
                  <a:moveTo>
                    <a:pt x="0" y="4"/>
                  </a:moveTo>
                  <a:lnTo>
                    <a:pt x="0" y="14"/>
                  </a:lnTo>
                  <a:lnTo>
                    <a:pt x="122" y="2"/>
                  </a:lnTo>
                  <a:lnTo>
                    <a:pt x="0" y="4"/>
                  </a:lnTo>
                </a:path>
                <a:path w="455" h="14">
                  <a:moveTo>
                    <a:pt x="0" y="14"/>
                  </a:moveTo>
                  <a:lnTo>
                    <a:pt x="122" y="2"/>
                  </a:lnTo>
                  <a:lnTo>
                    <a:pt x="122" y="14"/>
                  </a:lnTo>
                  <a:lnTo>
                    <a:pt x="0" y="14"/>
                  </a:lnTo>
                </a:path>
                <a:path w="455" h="14">
                  <a:moveTo>
                    <a:pt x="141" y="2"/>
                  </a:moveTo>
                  <a:lnTo>
                    <a:pt x="141" y="14"/>
                  </a:lnTo>
                  <a:lnTo>
                    <a:pt x="160" y="2"/>
                  </a:lnTo>
                  <a:lnTo>
                    <a:pt x="141" y="2"/>
                  </a:lnTo>
                </a:path>
                <a:path w="455" h="14">
                  <a:moveTo>
                    <a:pt x="141" y="14"/>
                  </a:moveTo>
                  <a:lnTo>
                    <a:pt x="160" y="2"/>
                  </a:lnTo>
                  <a:lnTo>
                    <a:pt x="160" y="14"/>
                  </a:lnTo>
                  <a:lnTo>
                    <a:pt x="141" y="14"/>
                  </a:lnTo>
                </a:path>
                <a:path w="455" h="14">
                  <a:moveTo>
                    <a:pt x="180" y="2"/>
                  </a:moveTo>
                  <a:lnTo>
                    <a:pt x="180" y="14"/>
                  </a:lnTo>
                  <a:lnTo>
                    <a:pt x="275" y="2"/>
                  </a:lnTo>
                  <a:lnTo>
                    <a:pt x="180" y="2"/>
                  </a:lnTo>
                </a:path>
                <a:path w="455" h="14">
                  <a:moveTo>
                    <a:pt x="180" y="14"/>
                  </a:moveTo>
                  <a:lnTo>
                    <a:pt x="275" y="2"/>
                  </a:lnTo>
                  <a:lnTo>
                    <a:pt x="275" y="12"/>
                  </a:lnTo>
                  <a:lnTo>
                    <a:pt x="180" y="14"/>
                  </a:lnTo>
                </a:path>
                <a:path w="455" h="14">
                  <a:moveTo>
                    <a:pt x="295" y="2"/>
                  </a:moveTo>
                  <a:lnTo>
                    <a:pt x="295" y="12"/>
                  </a:lnTo>
                  <a:lnTo>
                    <a:pt x="314" y="2"/>
                  </a:lnTo>
                  <a:lnTo>
                    <a:pt x="295" y="2"/>
                  </a:lnTo>
                </a:path>
                <a:path w="455" h="14">
                  <a:moveTo>
                    <a:pt x="295" y="12"/>
                  </a:moveTo>
                  <a:lnTo>
                    <a:pt x="314" y="2"/>
                  </a:lnTo>
                  <a:lnTo>
                    <a:pt x="314" y="12"/>
                  </a:lnTo>
                  <a:lnTo>
                    <a:pt x="295" y="12"/>
                  </a:lnTo>
                </a:path>
                <a:path w="455" h="14">
                  <a:moveTo>
                    <a:pt x="333" y="0"/>
                  </a:moveTo>
                  <a:lnTo>
                    <a:pt x="333" y="12"/>
                  </a:lnTo>
                  <a:lnTo>
                    <a:pt x="455" y="0"/>
                  </a:lnTo>
                  <a:lnTo>
                    <a:pt x="333" y="0"/>
                  </a:lnTo>
                </a:path>
                <a:path w="455" h="14">
                  <a:moveTo>
                    <a:pt x="333" y="12"/>
                  </a:moveTo>
                  <a:lnTo>
                    <a:pt x="455" y="0"/>
                  </a:lnTo>
                  <a:lnTo>
                    <a:pt x="455" y="12"/>
                  </a:lnTo>
                  <a:lnTo>
                    <a:pt x="333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332" name="path 11332"/>
            <p:cNvSpPr/>
            <p:nvPr/>
          </p:nvSpPr>
          <p:spPr>
            <a:xfrm>
              <a:off x="2737104" y="54102"/>
              <a:ext cx="1523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0"/>
                  </a:moveTo>
                  <a:lnTo>
                    <a:pt x="1" y="1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334" name="path 11334"/>
          <p:cNvSpPr/>
          <p:nvPr/>
        </p:nvSpPr>
        <p:spPr>
          <a:xfrm>
            <a:off x="13707617" y="4450334"/>
            <a:ext cx="112776" cy="205739"/>
          </a:xfrm>
          <a:custGeom>
            <a:avLst/>
            <a:gdLst/>
            <a:ahLst/>
            <a:cxnLst/>
            <a:rect l="0" t="0" r="0" b="0"/>
            <a:pathLst>
              <a:path w="177" h="323">
                <a:moveTo>
                  <a:pt x="27" y="322"/>
                </a:moveTo>
                <a:lnTo>
                  <a:pt x="176" y="147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36" name="path 11336"/>
          <p:cNvSpPr/>
          <p:nvPr/>
        </p:nvSpPr>
        <p:spPr>
          <a:xfrm>
            <a:off x="11810238" y="4453382"/>
            <a:ext cx="155447" cy="175259"/>
          </a:xfrm>
          <a:custGeom>
            <a:avLst/>
            <a:gdLst/>
            <a:ahLst/>
            <a:cxnLst/>
            <a:rect l="0" t="0" r="0" b="0"/>
            <a:pathLst>
              <a:path w="244" h="275">
                <a:moveTo>
                  <a:pt x="243" y="274"/>
                </a:moveTo>
                <a:lnTo>
                  <a:pt x="1" y="145"/>
                </a:lnTo>
                <a:lnTo>
                  <a:pt x="234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38" name="group 538"/>
          <p:cNvGrpSpPr/>
          <p:nvPr/>
        </p:nvGrpSpPr>
        <p:grpSpPr>
          <a:xfrm rot="21600000">
            <a:off x="9732264" y="4511294"/>
            <a:ext cx="4087369" cy="99059"/>
            <a:chOff x="0" y="0"/>
            <a:chExt cx="4087369" cy="99059"/>
          </a:xfrm>
        </p:grpSpPr>
        <p:sp>
          <p:nvSpPr>
            <p:cNvPr id="11338" name="path 11338"/>
            <p:cNvSpPr/>
            <p:nvPr/>
          </p:nvSpPr>
          <p:spPr>
            <a:xfrm>
              <a:off x="422144" y="0"/>
              <a:ext cx="3665225" cy="35051"/>
            </a:xfrm>
            <a:custGeom>
              <a:avLst/>
              <a:gdLst/>
              <a:ahLst/>
              <a:cxnLst/>
              <a:rect l="0" t="0" r="0" b="0"/>
              <a:pathLst>
                <a:path w="5772" h="55">
                  <a:moveTo>
                    <a:pt x="1404" y="39"/>
                  </a:moveTo>
                  <a:lnTo>
                    <a:pt x="0" y="46"/>
                  </a:lnTo>
                  <a:moveTo>
                    <a:pt x="5772" y="51"/>
                  </a:moveTo>
                  <a:lnTo>
                    <a:pt x="1404" y="39"/>
                  </a:lnTo>
                  <a:moveTo>
                    <a:pt x="4324" y="1"/>
                  </a:moveTo>
                  <a:lnTo>
                    <a:pt x="2608" y="53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340" name="path 11340"/>
            <p:cNvSpPr/>
            <p:nvPr/>
          </p:nvSpPr>
          <p:spPr>
            <a:xfrm>
              <a:off x="0" y="2285"/>
              <a:ext cx="394716" cy="96773"/>
            </a:xfrm>
            <a:custGeom>
              <a:avLst/>
              <a:gdLst/>
              <a:ahLst/>
              <a:cxnLst/>
              <a:rect l="0" t="0" r="0" b="0"/>
              <a:pathLst>
                <a:path w="621" h="152">
                  <a:moveTo>
                    <a:pt x="554" y="2"/>
                  </a:moveTo>
                  <a:lnTo>
                    <a:pt x="554" y="0"/>
                  </a:lnTo>
                  <a:moveTo>
                    <a:pt x="0" y="2"/>
                  </a:moveTo>
                  <a:lnTo>
                    <a:pt x="621" y="2"/>
                  </a:lnTo>
                  <a:moveTo>
                    <a:pt x="302" y="151"/>
                  </a:moveTo>
                  <a:lnTo>
                    <a:pt x="290" y="136"/>
                  </a:lnTo>
                  <a:lnTo>
                    <a:pt x="261" y="115"/>
                  </a:lnTo>
                  <a:lnTo>
                    <a:pt x="465" y="115"/>
                  </a:lnTo>
                  <a:moveTo>
                    <a:pt x="446" y="33"/>
                  </a:moveTo>
                  <a:lnTo>
                    <a:pt x="455" y="40"/>
                  </a:lnTo>
                  <a:lnTo>
                    <a:pt x="465" y="33"/>
                  </a:lnTo>
                  <a:lnTo>
                    <a:pt x="455" y="26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342" name="path 11342"/>
          <p:cNvSpPr/>
          <p:nvPr/>
        </p:nvSpPr>
        <p:spPr>
          <a:xfrm>
            <a:off x="13280135" y="6485636"/>
            <a:ext cx="513588" cy="719327"/>
          </a:xfrm>
          <a:custGeom>
            <a:avLst/>
            <a:gdLst/>
            <a:ahLst/>
            <a:cxnLst/>
            <a:rect l="0" t="0" r="0" b="0"/>
            <a:pathLst>
              <a:path w="808" h="1132">
                <a:moveTo>
                  <a:pt x="540" y="607"/>
                </a:moveTo>
                <a:lnTo>
                  <a:pt x="508" y="623"/>
                </a:lnTo>
                <a:lnTo>
                  <a:pt x="808" y="1132"/>
                </a:lnTo>
                <a:lnTo>
                  <a:pt x="540" y="607"/>
                </a:lnTo>
              </a:path>
              <a:path w="808" h="1132">
                <a:moveTo>
                  <a:pt x="508" y="623"/>
                </a:moveTo>
                <a:lnTo>
                  <a:pt x="808" y="1132"/>
                </a:lnTo>
                <a:lnTo>
                  <a:pt x="770" y="1132"/>
                </a:lnTo>
                <a:lnTo>
                  <a:pt x="508" y="623"/>
                </a:lnTo>
              </a:path>
              <a:path w="808" h="1132">
                <a:moveTo>
                  <a:pt x="508" y="623"/>
                </a:moveTo>
                <a:lnTo>
                  <a:pt x="540" y="607"/>
                </a:lnTo>
                <a:lnTo>
                  <a:pt x="343" y="362"/>
                </a:lnTo>
                <a:lnTo>
                  <a:pt x="508" y="623"/>
                </a:lnTo>
              </a:path>
              <a:path w="808" h="1132">
                <a:moveTo>
                  <a:pt x="540" y="607"/>
                </a:moveTo>
                <a:lnTo>
                  <a:pt x="343" y="362"/>
                </a:lnTo>
                <a:lnTo>
                  <a:pt x="372" y="343"/>
                </a:lnTo>
                <a:lnTo>
                  <a:pt x="540" y="607"/>
                </a:lnTo>
              </a:path>
              <a:path w="808" h="1132">
                <a:moveTo>
                  <a:pt x="343" y="362"/>
                </a:moveTo>
                <a:lnTo>
                  <a:pt x="372" y="343"/>
                </a:lnTo>
                <a:lnTo>
                  <a:pt x="201" y="189"/>
                </a:lnTo>
                <a:lnTo>
                  <a:pt x="343" y="362"/>
                </a:lnTo>
              </a:path>
              <a:path w="808" h="1132">
                <a:moveTo>
                  <a:pt x="372" y="343"/>
                </a:moveTo>
                <a:lnTo>
                  <a:pt x="201" y="189"/>
                </a:lnTo>
                <a:lnTo>
                  <a:pt x="225" y="165"/>
                </a:lnTo>
                <a:lnTo>
                  <a:pt x="372" y="343"/>
                </a:lnTo>
              </a:path>
              <a:path w="808" h="1132">
                <a:moveTo>
                  <a:pt x="201" y="189"/>
                </a:moveTo>
                <a:lnTo>
                  <a:pt x="225" y="165"/>
                </a:lnTo>
                <a:lnTo>
                  <a:pt x="182" y="170"/>
                </a:lnTo>
                <a:lnTo>
                  <a:pt x="201" y="189"/>
                </a:lnTo>
              </a:path>
              <a:path w="808" h="1132">
                <a:moveTo>
                  <a:pt x="225" y="165"/>
                </a:moveTo>
                <a:lnTo>
                  <a:pt x="182" y="170"/>
                </a:lnTo>
                <a:lnTo>
                  <a:pt x="206" y="146"/>
                </a:lnTo>
                <a:lnTo>
                  <a:pt x="225" y="165"/>
                </a:lnTo>
              </a:path>
              <a:path w="808" h="1132">
                <a:moveTo>
                  <a:pt x="182" y="170"/>
                </a:moveTo>
                <a:lnTo>
                  <a:pt x="206" y="146"/>
                </a:lnTo>
                <a:lnTo>
                  <a:pt x="160" y="148"/>
                </a:lnTo>
                <a:lnTo>
                  <a:pt x="182" y="170"/>
                </a:lnTo>
              </a:path>
              <a:path w="808" h="1132">
                <a:moveTo>
                  <a:pt x="206" y="146"/>
                </a:moveTo>
                <a:lnTo>
                  <a:pt x="160" y="148"/>
                </a:lnTo>
                <a:lnTo>
                  <a:pt x="184" y="124"/>
                </a:lnTo>
                <a:lnTo>
                  <a:pt x="206" y="146"/>
                </a:lnTo>
              </a:path>
              <a:path w="808" h="1132">
                <a:moveTo>
                  <a:pt x="160" y="148"/>
                </a:moveTo>
                <a:lnTo>
                  <a:pt x="184" y="124"/>
                </a:lnTo>
                <a:lnTo>
                  <a:pt x="153" y="141"/>
                </a:lnTo>
                <a:lnTo>
                  <a:pt x="160" y="148"/>
                </a:lnTo>
              </a:path>
              <a:path w="808" h="1132">
                <a:moveTo>
                  <a:pt x="184" y="124"/>
                </a:moveTo>
                <a:lnTo>
                  <a:pt x="153" y="141"/>
                </a:lnTo>
                <a:lnTo>
                  <a:pt x="175" y="117"/>
                </a:lnTo>
                <a:lnTo>
                  <a:pt x="184" y="124"/>
                </a:lnTo>
              </a:path>
              <a:path w="808" h="1132">
                <a:moveTo>
                  <a:pt x="153" y="141"/>
                </a:moveTo>
                <a:lnTo>
                  <a:pt x="175" y="117"/>
                </a:lnTo>
                <a:lnTo>
                  <a:pt x="38" y="52"/>
                </a:lnTo>
                <a:lnTo>
                  <a:pt x="153" y="141"/>
                </a:lnTo>
              </a:path>
              <a:path w="808" h="1132">
                <a:moveTo>
                  <a:pt x="175" y="117"/>
                </a:moveTo>
                <a:lnTo>
                  <a:pt x="38" y="52"/>
                </a:lnTo>
                <a:lnTo>
                  <a:pt x="55" y="21"/>
                </a:lnTo>
                <a:lnTo>
                  <a:pt x="175" y="117"/>
                </a:lnTo>
              </a:path>
              <a:path w="808" h="1132">
                <a:moveTo>
                  <a:pt x="38" y="52"/>
                </a:moveTo>
                <a:lnTo>
                  <a:pt x="55" y="21"/>
                </a:lnTo>
                <a:lnTo>
                  <a:pt x="0" y="31"/>
                </a:lnTo>
                <a:lnTo>
                  <a:pt x="38" y="52"/>
                </a:lnTo>
              </a:path>
              <a:path w="808" h="1132">
                <a:moveTo>
                  <a:pt x="55" y="21"/>
                </a:moveTo>
                <a:lnTo>
                  <a:pt x="0" y="31"/>
                </a:lnTo>
                <a:lnTo>
                  <a:pt x="14" y="0"/>
                </a:lnTo>
                <a:lnTo>
                  <a:pt x="55" y="21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44" name="path 11344"/>
          <p:cNvSpPr/>
          <p:nvPr/>
        </p:nvSpPr>
        <p:spPr>
          <a:xfrm>
            <a:off x="5180076" y="6356096"/>
            <a:ext cx="425196" cy="848867"/>
          </a:xfrm>
          <a:custGeom>
            <a:avLst/>
            <a:gdLst/>
            <a:ahLst/>
            <a:cxnLst/>
            <a:rect l="0" t="0" r="0" b="0"/>
            <a:pathLst>
              <a:path w="669" h="1336">
                <a:moveTo>
                  <a:pt x="477" y="1089"/>
                </a:moveTo>
                <a:lnTo>
                  <a:pt x="451" y="1111"/>
                </a:lnTo>
                <a:lnTo>
                  <a:pt x="669" y="1336"/>
                </a:lnTo>
                <a:lnTo>
                  <a:pt x="477" y="1089"/>
                </a:lnTo>
              </a:path>
              <a:path w="669" h="1336">
                <a:moveTo>
                  <a:pt x="451" y="1111"/>
                </a:moveTo>
                <a:lnTo>
                  <a:pt x="669" y="1336"/>
                </a:lnTo>
                <a:lnTo>
                  <a:pt x="626" y="1336"/>
                </a:lnTo>
                <a:lnTo>
                  <a:pt x="451" y="1111"/>
                </a:lnTo>
              </a:path>
              <a:path w="669" h="1336">
                <a:moveTo>
                  <a:pt x="451" y="1111"/>
                </a:moveTo>
                <a:lnTo>
                  <a:pt x="477" y="1089"/>
                </a:lnTo>
                <a:lnTo>
                  <a:pt x="431" y="1082"/>
                </a:lnTo>
                <a:lnTo>
                  <a:pt x="451" y="1111"/>
                </a:lnTo>
              </a:path>
              <a:path w="669" h="1336">
                <a:moveTo>
                  <a:pt x="477" y="1089"/>
                </a:moveTo>
                <a:lnTo>
                  <a:pt x="431" y="1082"/>
                </a:lnTo>
                <a:lnTo>
                  <a:pt x="460" y="1063"/>
                </a:lnTo>
                <a:lnTo>
                  <a:pt x="477" y="1089"/>
                </a:lnTo>
              </a:path>
              <a:path w="669" h="1336">
                <a:moveTo>
                  <a:pt x="431" y="1082"/>
                </a:moveTo>
                <a:lnTo>
                  <a:pt x="460" y="1063"/>
                </a:lnTo>
                <a:lnTo>
                  <a:pt x="263" y="799"/>
                </a:lnTo>
                <a:lnTo>
                  <a:pt x="431" y="1082"/>
                </a:lnTo>
              </a:path>
              <a:path w="669" h="1336">
                <a:moveTo>
                  <a:pt x="460" y="1063"/>
                </a:moveTo>
                <a:lnTo>
                  <a:pt x="263" y="799"/>
                </a:lnTo>
                <a:lnTo>
                  <a:pt x="292" y="782"/>
                </a:lnTo>
                <a:lnTo>
                  <a:pt x="460" y="1063"/>
                </a:lnTo>
              </a:path>
              <a:path w="669" h="1336">
                <a:moveTo>
                  <a:pt x="263" y="799"/>
                </a:moveTo>
                <a:lnTo>
                  <a:pt x="292" y="782"/>
                </a:lnTo>
                <a:lnTo>
                  <a:pt x="124" y="501"/>
                </a:lnTo>
                <a:lnTo>
                  <a:pt x="263" y="799"/>
                </a:lnTo>
              </a:path>
              <a:path w="669" h="1336">
                <a:moveTo>
                  <a:pt x="292" y="782"/>
                </a:moveTo>
                <a:lnTo>
                  <a:pt x="124" y="501"/>
                </a:lnTo>
                <a:lnTo>
                  <a:pt x="155" y="487"/>
                </a:lnTo>
                <a:lnTo>
                  <a:pt x="292" y="782"/>
                </a:lnTo>
              </a:path>
              <a:path w="669" h="1336">
                <a:moveTo>
                  <a:pt x="124" y="501"/>
                </a:moveTo>
                <a:lnTo>
                  <a:pt x="155" y="487"/>
                </a:lnTo>
                <a:lnTo>
                  <a:pt x="35" y="230"/>
                </a:lnTo>
                <a:lnTo>
                  <a:pt x="124" y="501"/>
                </a:lnTo>
              </a:path>
              <a:path w="669" h="1336">
                <a:moveTo>
                  <a:pt x="155" y="487"/>
                </a:moveTo>
                <a:lnTo>
                  <a:pt x="35" y="230"/>
                </a:lnTo>
                <a:lnTo>
                  <a:pt x="69" y="223"/>
                </a:lnTo>
                <a:lnTo>
                  <a:pt x="155" y="487"/>
                </a:lnTo>
              </a:path>
              <a:path w="669" h="1336">
                <a:moveTo>
                  <a:pt x="35" y="230"/>
                </a:moveTo>
                <a:lnTo>
                  <a:pt x="69" y="223"/>
                </a:lnTo>
                <a:lnTo>
                  <a:pt x="0" y="0"/>
                </a:lnTo>
                <a:lnTo>
                  <a:pt x="35" y="230"/>
                </a:lnTo>
              </a:path>
              <a:path w="669" h="1336">
                <a:moveTo>
                  <a:pt x="69" y="223"/>
                </a:moveTo>
                <a:lnTo>
                  <a:pt x="0" y="0"/>
                </a:lnTo>
                <a:lnTo>
                  <a:pt x="35" y="0"/>
                </a:lnTo>
                <a:lnTo>
                  <a:pt x="69" y="223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46" name="path 11346"/>
          <p:cNvSpPr/>
          <p:nvPr/>
        </p:nvSpPr>
        <p:spPr>
          <a:xfrm>
            <a:off x="10267188" y="6028436"/>
            <a:ext cx="461771" cy="713231"/>
          </a:xfrm>
          <a:custGeom>
            <a:avLst/>
            <a:gdLst/>
            <a:ahLst/>
            <a:cxnLst/>
            <a:rect l="0" t="0" r="0" b="0"/>
            <a:pathLst>
              <a:path w="727" h="1123">
                <a:moveTo>
                  <a:pt x="727" y="33"/>
                </a:moveTo>
                <a:lnTo>
                  <a:pt x="724" y="0"/>
                </a:lnTo>
                <a:lnTo>
                  <a:pt x="501" y="71"/>
                </a:lnTo>
                <a:lnTo>
                  <a:pt x="727" y="33"/>
                </a:lnTo>
              </a:path>
              <a:path w="727" h="1123">
                <a:moveTo>
                  <a:pt x="724" y="0"/>
                </a:moveTo>
                <a:lnTo>
                  <a:pt x="501" y="71"/>
                </a:lnTo>
                <a:lnTo>
                  <a:pt x="494" y="38"/>
                </a:lnTo>
                <a:lnTo>
                  <a:pt x="724" y="0"/>
                </a:lnTo>
              </a:path>
              <a:path w="727" h="1123">
                <a:moveTo>
                  <a:pt x="501" y="71"/>
                </a:moveTo>
                <a:lnTo>
                  <a:pt x="494" y="38"/>
                </a:lnTo>
                <a:lnTo>
                  <a:pt x="439" y="93"/>
                </a:lnTo>
                <a:lnTo>
                  <a:pt x="501" y="71"/>
                </a:lnTo>
              </a:path>
              <a:path w="727" h="1123">
                <a:moveTo>
                  <a:pt x="494" y="38"/>
                </a:moveTo>
                <a:lnTo>
                  <a:pt x="439" y="93"/>
                </a:lnTo>
                <a:lnTo>
                  <a:pt x="427" y="60"/>
                </a:lnTo>
                <a:lnTo>
                  <a:pt x="494" y="38"/>
                </a:lnTo>
              </a:path>
              <a:path w="727" h="1123">
                <a:moveTo>
                  <a:pt x="439" y="93"/>
                </a:moveTo>
                <a:lnTo>
                  <a:pt x="427" y="60"/>
                </a:lnTo>
                <a:lnTo>
                  <a:pt x="407" y="105"/>
                </a:lnTo>
                <a:lnTo>
                  <a:pt x="439" y="93"/>
                </a:lnTo>
              </a:path>
              <a:path w="727" h="1123">
                <a:moveTo>
                  <a:pt x="427" y="60"/>
                </a:moveTo>
                <a:lnTo>
                  <a:pt x="407" y="105"/>
                </a:lnTo>
                <a:lnTo>
                  <a:pt x="393" y="74"/>
                </a:lnTo>
                <a:lnTo>
                  <a:pt x="427" y="60"/>
                </a:lnTo>
              </a:path>
              <a:path w="727" h="1123">
                <a:moveTo>
                  <a:pt x="407" y="105"/>
                </a:moveTo>
                <a:lnTo>
                  <a:pt x="393" y="74"/>
                </a:lnTo>
                <a:lnTo>
                  <a:pt x="398" y="110"/>
                </a:lnTo>
                <a:lnTo>
                  <a:pt x="407" y="105"/>
                </a:lnTo>
              </a:path>
              <a:path w="727" h="1123">
                <a:moveTo>
                  <a:pt x="393" y="74"/>
                </a:moveTo>
                <a:lnTo>
                  <a:pt x="398" y="110"/>
                </a:lnTo>
                <a:lnTo>
                  <a:pt x="381" y="79"/>
                </a:lnTo>
                <a:lnTo>
                  <a:pt x="393" y="74"/>
                </a:lnTo>
              </a:path>
              <a:path w="727" h="1123">
                <a:moveTo>
                  <a:pt x="398" y="110"/>
                </a:moveTo>
                <a:lnTo>
                  <a:pt x="381" y="79"/>
                </a:lnTo>
                <a:lnTo>
                  <a:pt x="252" y="191"/>
                </a:lnTo>
                <a:lnTo>
                  <a:pt x="398" y="110"/>
                </a:lnTo>
              </a:path>
              <a:path w="727" h="1123">
                <a:moveTo>
                  <a:pt x="381" y="79"/>
                </a:moveTo>
                <a:lnTo>
                  <a:pt x="252" y="191"/>
                </a:lnTo>
                <a:lnTo>
                  <a:pt x="230" y="163"/>
                </a:lnTo>
                <a:lnTo>
                  <a:pt x="381" y="79"/>
                </a:lnTo>
              </a:path>
              <a:path w="727" h="1123">
                <a:moveTo>
                  <a:pt x="252" y="191"/>
                </a:moveTo>
                <a:lnTo>
                  <a:pt x="230" y="163"/>
                </a:lnTo>
                <a:lnTo>
                  <a:pt x="136" y="287"/>
                </a:lnTo>
                <a:lnTo>
                  <a:pt x="252" y="191"/>
                </a:lnTo>
              </a:path>
              <a:path w="727" h="1123">
                <a:moveTo>
                  <a:pt x="230" y="163"/>
                </a:moveTo>
                <a:lnTo>
                  <a:pt x="136" y="287"/>
                </a:lnTo>
                <a:lnTo>
                  <a:pt x="110" y="263"/>
                </a:lnTo>
                <a:lnTo>
                  <a:pt x="230" y="163"/>
                </a:lnTo>
              </a:path>
              <a:path w="727" h="1123">
                <a:moveTo>
                  <a:pt x="136" y="287"/>
                </a:moveTo>
                <a:lnTo>
                  <a:pt x="110" y="263"/>
                </a:lnTo>
                <a:lnTo>
                  <a:pt x="67" y="383"/>
                </a:lnTo>
                <a:lnTo>
                  <a:pt x="136" y="287"/>
                </a:lnTo>
              </a:path>
              <a:path w="727" h="1123">
                <a:moveTo>
                  <a:pt x="110" y="263"/>
                </a:moveTo>
                <a:lnTo>
                  <a:pt x="67" y="383"/>
                </a:lnTo>
                <a:lnTo>
                  <a:pt x="38" y="364"/>
                </a:lnTo>
                <a:lnTo>
                  <a:pt x="110" y="263"/>
                </a:lnTo>
              </a:path>
              <a:path w="727" h="1123">
                <a:moveTo>
                  <a:pt x="67" y="383"/>
                </a:moveTo>
                <a:lnTo>
                  <a:pt x="38" y="364"/>
                </a:lnTo>
                <a:lnTo>
                  <a:pt x="62" y="391"/>
                </a:lnTo>
                <a:lnTo>
                  <a:pt x="67" y="383"/>
                </a:lnTo>
              </a:path>
              <a:path w="727" h="1123">
                <a:moveTo>
                  <a:pt x="38" y="364"/>
                </a:moveTo>
                <a:lnTo>
                  <a:pt x="62" y="391"/>
                </a:lnTo>
                <a:lnTo>
                  <a:pt x="33" y="376"/>
                </a:lnTo>
                <a:lnTo>
                  <a:pt x="38" y="364"/>
                </a:lnTo>
              </a:path>
              <a:path w="727" h="1123">
                <a:moveTo>
                  <a:pt x="62" y="391"/>
                </a:moveTo>
                <a:lnTo>
                  <a:pt x="33" y="376"/>
                </a:lnTo>
                <a:lnTo>
                  <a:pt x="62" y="395"/>
                </a:lnTo>
                <a:lnTo>
                  <a:pt x="62" y="391"/>
                </a:lnTo>
              </a:path>
              <a:path w="727" h="1123">
                <a:moveTo>
                  <a:pt x="33" y="376"/>
                </a:moveTo>
                <a:lnTo>
                  <a:pt x="62" y="395"/>
                </a:lnTo>
                <a:lnTo>
                  <a:pt x="28" y="381"/>
                </a:lnTo>
                <a:lnTo>
                  <a:pt x="33" y="376"/>
                </a:lnTo>
              </a:path>
              <a:path w="727" h="1123">
                <a:moveTo>
                  <a:pt x="62" y="395"/>
                </a:moveTo>
                <a:lnTo>
                  <a:pt x="28" y="381"/>
                </a:lnTo>
                <a:lnTo>
                  <a:pt x="55" y="407"/>
                </a:lnTo>
                <a:lnTo>
                  <a:pt x="62" y="395"/>
                </a:lnTo>
              </a:path>
              <a:path w="727" h="1123">
                <a:moveTo>
                  <a:pt x="28" y="381"/>
                </a:moveTo>
                <a:lnTo>
                  <a:pt x="55" y="407"/>
                </a:lnTo>
                <a:lnTo>
                  <a:pt x="21" y="398"/>
                </a:lnTo>
                <a:lnTo>
                  <a:pt x="28" y="381"/>
                </a:lnTo>
              </a:path>
              <a:path w="727" h="1123">
                <a:moveTo>
                  <a:pt x="55" y="407"/>
                </a:moveTo>
                <a:lnTo>
                  <a:pt x="21" y="398"/>
                </a:lnTo>
                <a:lnTo>
                  <a:pt x="35" y="518"/>
                </a:lnTo>
                <a:lnTo>
                  <a:pt x="55" y="407"/>
                </a:lnTo>
              </a:path>
              <a:path w="727" h="1123">
                <a:moveTo>
                  <a:pt x="21" y="398"/>
                </a:moveTo>
                <a:lnTo>
                  <a:pt x="35" y="518"/>
                </a:lnTo>
                <a:lnTo>
                  <a:pt x="0" y="515"/>
                </a:lnTo>
                <a:lnTo>
                  <a:pt x="21" y="398"/>
                </a:lnTo>
              </a:path>
              <a:path w="727" h="1123">
                <a:moveTo>
                  <a:pt x="35" y="518"/>
                </a:moveTo>
                <a:lnTo>
                  <a:pt x="0" y="515"/>
                </a:lnTo>
                <a:lnTo>
                  <a:pt x="55" y="703"/>
                </a:lnTo>
                <a:lnTo>
                  <a:pt x="35" y="518"/>
                </a:lnTo>
              </a:path>
              <a:path w="727" h="1123">
                <a:moveTo>
                  <a:pt x="0" y="515"/>
                </a:moveTo>
                <a:lnTo>
                  <a:pt x="55" y="703"/>
                </a:lnTo>
                <a:lnTo>
                  <a:pt x="21" y="710"/>
                </a:lnTo>
                <a:lnTo>
                  <a:pt x="0" y="515"/>
                </a:lnTo>
              </a:path>
              <a:path w="727" h="1123">
                <a:moveTo>
                  <a:pt x="55" y="703"/>
                </a:moveTo>
                <a:lnTo>
                  <a:pt x="21" y="710"/>
                </a:lnTo>
                <a:lnTo>
                  <a:pt x="141" y="1120"/>
                </a:lnTo>
                <a:lnTo>
                  <a:pt x="55" y="703"/>
                </a:lnTo>
              </a:path>
              <a:path w="727" h="1123">
                <a:moveTo>
                  <a:pt x="21" y="710"/>
                </a:moveTo>
                <a:lnTo>
                  <a:pt x="141" y="1120"/>
                </a:lnTo>
                <a:lnTo>
                  <a:pt x="105" y="1123"/>
                </a:lnTo>
                <a:lnTo>
                  <a:pt x="21" y="710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48" name="path 11348"/>
          <p:cNvSpPr/>
          <p:nvPr/>
        </p:nvSpPr>
        <p:spPr>
          <a:xfrm>
            <a:off x="10436223" y="5762508"/>
            <a:ext cx="1112814" cy="281340"/>
          </a:xfrm>
          <a:custGeom>
            <a:avLst/>
            <a:gdLst/>
            <a:ahLst/>
            <a:cxnLst/>
            <a:rect l="0" t="0" r="0" b="0"/>
            <a:pathLst>
              <a:path w="1752" h="443">
                <a:moveTo>
                  <a:pt x="1752" y="370"/>
                </a:moveTo>
                <a:lnTo>
                  <a:pt x="1569" y="329"/>
                </a:lnTo>
                <a:lnTo>
                  <a:pt x="1543" y="442"/>
                </a:lnTo>
                <a:moveTo>
                  <a:pt x="1569" y="329"/>
                </a:moveTo>
                <a:lnTo>
                  <a:pt x="1344" y="281"/>
                </a:lnTo>
                <a:lnTo>
                  <a:pt x="1320" y="394"/>
                </a:lnTo>
                <a:moveTo>
                  <a:pt x="1344" y="281"/>
                </a:moveTo>
                <a:lnTo>
                  <a:pt x="1121" y="233"/>
                </a:lnTo>
                <a:lnTo>
                  <a:pt x="1097" y="344"/>
                </a:lnTo>
                <a:moveTo>
                  <a:pt x="1121" y="233"/>
                </a:moveTo>
                <a:lnTo>
                  <a:pt x="897" y="183"/>
                </a:lnTo>
                <a:lnTo>
                  <a:pt x="873" y="296"/>
                </a:lnTo>
                <a:moveTo>
                  <a:pt x="897" y="183"/>
                </a:moveTo>
                <a:lnTo>
                  <a:pt x="674" y="135"/>
                </a:lnTo>
                <a:lnTo>
                  <a:pt x="648" y="248"/>
                </a:lnTo>
                <a:moveTo>
                  <a:pt x="674" y="135"/>
                </a:moveTo>
                <a:lnTo>
                  <a:pt x="449" y="87"/>
                </a:lnTo>
                <a:lnTo>
                  <a:pt x="425" y="197"/>
                </a:lnTo>
                <a:moveTo>
                  <a:pt x="449" y="87"/>
                </a:moveTo>
                <a:lnTo>
                  <a:pt x="302" y="53"/>
                </a:lnTo>
                <a:lnTo>
                  <a:pt x="278" y="49"/>
                </a:lnTo>
                <a:lnTo>
                  <a:pt x="225" y="39"/>
                </a:lnTo>
                <a:lnTo>
                  <a:pt x="206" y="152"/>
                </a:lnTo>
                <a:moveTo>
                  <a:pt x="225" y="39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50" name="path 11350"/>
          <p:cNvSpPr/>
          <p:nvPr/>
        </p:nvSpPr>
        <p:spPr>
          <a:xfrm>
            <a:off x="13957777" y="4476465"/>
            <a:ext cx="25462" cy="26985"/>
          </a:xfrm>
          <a:custGeom>
            <a:avLst/>
            <a:gdLst/>
            <a:ahLst/>
            <a:cxnLst/>
            <a:rect l="0" t="0" r="0" b="0"/>
            <a:pathLst>
              <a:path w="40" h="42">
                <a:moveTo>
                  <a:pt x="0" y="0"/>
                </a:moveTo>
                <a:lnTo>
                  <a:pt x="32" y="32"/>
                </a:lnTo>
                <a:lnTo>
                  <a:pt x="32" y="34"/>
                </a:lnTo>
                <a:lnTo>
                  <a:pt x="39" y="4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52" name="path 11352"/>
          <p:cNvSpPr/>
          <p:nvPr/>
        </p:nvSpPr>
        <p:spPr>
          <a:xfrm>
            <a:off x="13819565" y="4491484"/>
            <a:ext cx="596016" cy="53334"/>
          </a:xfrm>
          <a:custGeom>
            <a:avLst/>
            <a:gdLst/>
            <a:ahLst/>
            <a:cxnLst/>
            <a:rect l="0" t="0" r="0" b="0"/>
            <a:pathLst>
              <a:path w="938" h="83">
                <a:moveTo>
                  <a:pt x="0" y="82"/>
                </a:moveTo>
                <a:lnTo>
                  <a:pt x="938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54" name="path 11354"/>
          <p:cNvSpPr/>
          <p:nvPr/>
        </p:nvSpPr>
        <p:spPr>
          <a:xfrm>
            <a:off x="13813121" y="5633081"/>
            <a:ext cx="602777" cy="382297"/>
          </a:xfrm>
          <a:custGeom>
            <a:avLst/>
            <a:gdLst/>
            <a:ahLst/>
            <a:cxnLst/>
            <a:rect l="0" t="0" r="0" b="0"/>
            <a:pathLst>
              <a:path w="949" h="602">
                <a:moveTo>
                  <a:pt x="948" y="601"/>
                </a:moveTo>
                <a:lnTo>
                  <a:pt x="771" y="497"/>
                </a:lnTo>
                <a:lnTo>
                  <a:pt x="713" y="598"/>
                </a:lnTo>
                <a:moveTo>
                  <a:pt x="771" y="497"/>
                </a:moveTo>
                <a:lnTo>
                  <a:pt x="730" y="476"/>
                </a:lnTo>
                <a:lnTo>
                  <a:pt x="708" y="461"/>
                </a:lnTo>
                <a:lnTo>
                  <a:pt x="696" y="454"/>
                </a:lnTo>
                <a:lnTo>
                  <a:pt x="675" y="440"/>
                </a:lnTo>
                <a:lnTo>
                  <a:pt x="576" y="377"/>
                </a:lnTo>
                <a:lnTo>
                  <a:pt x="514" y="473"/>
                </a:lnTo>
                <a:moveTo>
                  <a:pt x="576" y="377"/>
                </a:moveTo>
                <a:lnTo>
                  <a:pt x="384" y="250"/>
                </a:lnTo>
                <a:lnTo>
                  <a:pt x="322" y="346"/>
                </a:lnTo>
                <a:moveTo>
                  <a:pt x="384" y="250"/>
                </a:moveTo>
                <a:lnTo>
                  <a:pt x="192" y="125"/>
                </a:lnTo>
                <a:lnTo>
                  <a:pt x="130" y="221"/>
                </a:lnTo>
                <a:moveTo>
                  <a:pt x="192" y="125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56" name="path 11356"/>
          <p:cNvSpPr/>
          <p:nvPr/>
        </p:nvSpPr>
        <p:spPr>
          <a:xfrm>
            <a:off x="14416278" y="2402840"/>
            <a:ext cx="1523" cy="4803647"/>
          </a:xfrm>
          <a:custGeom>
            <a:avLst/>
            <a:gdLst/>
            <a:ahLst/>
            <a:cxnLst/>
            <a:rect l="0" t="0" r="0" b="0"/>
            <a:pathLst>
              <a:path w="2" h="7564">
                <a:moveTo>
                  <a:pt x="1" y="7564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58" name="path 11358"/>
          <p:cNvSpPr/>
          <p:nvPr/>
        </p:nvSpPr>
        <p:spPr>
          <a:xfrm>
            <a:off x="14400276" y="587755"/>
            <a:ext cx="32004" cy="9523476"/>
          </a:xfrm>
          <a:custGeom>
            <a:avLst/>
            <a:gdLst/>
            <a:ahLst/>
            <a:cxnLst/>
            <a:rect l="0" t="0" r="0" b="0"/>
            <a:pathLst>
              <a:path w="50" h="14997">
                <a:moveTo>
                  <a:pt x="50" y="0"/>
                </a:moveTo>
                <a:lnTo>
                  <a:pt x="0" y="50"/>
                </a:lnTo>
                <a:lnTo>
                  <a:pt x="50" y="14997"/>
                </a:lnTo>
                <a:lnTo>
                  <a:pt x="50" y="0"/>
                </a:lnTo>
              </a:path>
              <a:path w="50" h="14997">
                <a:moveTo>
                  <a:pt x="0" y="50"/>
                </a:moveTo>
                <a:lnTo>
                  <a:pt x="50" y="14997"/>
                </a:lnTo>
                <a:lnTo>
                  <a:pt x="0" y="14947"/>
                </a:lnTo>
                <a:lnTo>
                  <a:pt x="0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60" name="path 11360"/>
          <p:cNvSpPr/>
          <p:nvPr/>
        </p:nvSpPr>
        <p:spPr>
          <a:xfrm>
            <a:off x="11844392" y="5168150"/>
            <a:ext cx="1144795" cy="208764"/>
          </a:xfrm>
          <a:custGeom>
            <a:avLst/>
            <a:gdLst/>
            <a:ahLst/>
            <a:cxnLst/>
            <a:rect l="0" t="0" r="0" b="0"/>
            <a:pathLst>
              <a:path w="1802" h="328">
                <a:moveTo>
                  <a:pt x="1802" y="327"/>
                </a:moveTo>
                <a:lnTo>
                  <a:pt x="1577" y="286"/>
                </a:lnTo>
                <a:moveTo>
                  <a:pt x="1577" y="286"/>
                </a:moveTo>
                <a:lnTo>
                  <a:pt x="1351" y="245"/>
                </a:lnTo>
                <a:moveTo>
                  <a:pt x="1351" y="245"/>
                </a:moveTo>
                <a:lnTo>
                  <a:pt x="1125" y="205"/>
                </a:lnTo>
                <a:lnTo>
                  <a:pt x="1106" y="317"/>
                </a:lnTo>
                <a:moveTo>
                  <a:pt x="1125" y="205"/>
                </a:moveTo>
                <a:lnTo>
                  <a:pt x="902" y="164"/>
                </a:lnTo>
                <a:lnTo>
                  <a:pt x="881" y="277"/>
                </a:lnTo>
                <a:moveTo>
                  <a:pt x="902" y="164"/>
                </a:moveTo>
                <a:lnTo>
                  <a:pt x="677" y="123"/>
                </a:lnTo>
                <a:lnTo>
                  <a:pt x="655" y="236"/>
                </a:lnTo>
                <a:moveTo>
                  <a:pt x="677" y="123"/>
                </a:moveTo>
                <a:lnTo>
                  <a:pt x="451" y="82"/>
                </a:lnTo>
                <a:lnTo>
                  <a:pt x="429" y="195"/>
                </a:lnTo>
                <a:moveTo>
                  <a:pt x="451" y="82"/>
                </a:moveTo>
                <a:lnTo>
                  <a:pt x="225" y="41"/>
                </a:lnTo>
                <a:lnTo>
                  <a:pt x="204" y="154"/>
                </a:lnTo>
                <a:moveTo>
                  <a:pt x="225" y="4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62" name="path 11362"/>
          <p:cNvSpPr/>
          <p:nvPr/>
        </p:nvSpPr>
        <p:spPr>
          <a:xfrm>
            <a:off x="1780793" y="9142730"/>
            <a:ext cx="2142744" cy="92963"/>
          </a:xfrm>
          <a:custGeom>
            <a:avLst/>
            <a:gdLst/>
            <a:ahLst/>
            <a:cxnLst/>
            <a:rect l="0" t="0" r="0" b="0"/>
            <a:pathLst>
              <a:path w="3374" h="146">
                <a:moveTo>
                  <a:pt x="42" y="15"/>
                </a:moveTo>
                <a:lnTo>
                  <a:pt x="1" y="94"/>
                </a:lnTo>
                <a:lnTo>
                  <a:pt x="63" y="94"/>
                </a:lnTo>
                <a:moveTo>
                  <a:pt x="42" y="15"/>
                </a:moveTo>
                <a:lnTo>
                  <a:pt x="42" y="135"/>
                </a:lnTo>
                <a:moveTo>
                  <a:pt x="102" y="104"/>
                </a:moveTo>
                <a:lnTo>
                  <a:pt x="109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21" y="111"/>
                </a:lnTo>
                <a:lnTo>
                  <a:pt x="123" y="113"/>
                </a:lnTo>
                <a:lnTo>
                  <a:pt x="123" y="116"/>
                </a:lnTo>
                <a:lnTo>
                  <a:pt x="121" y="121"/>
                </a:lnTo>
                <a:lnTo>
                  <a:pt x="121" y="123"/>
                </a:lnTo>
                <a:lnTo>
                  <a:pt x="118" y="125"/>
                </a:lnTo>
                <a:lnTo>
                  <a:pt x="116" y="125"/>
                </a:lnTo>
                <a:lnTo>
                  <a:pt x="114" y="123"/>
                </a:lnTo>
                <a:lnTo>
                  <a:pt x="114" y="116"/>
                </a:lnTo>
                <a:lnTo>
                  <a:pt x="111" y="113"/>
                </a:lnTo>
                <a:lnTo>
                  <a:pt x="106" y="109"/>
                </a:lnTo>
                <a:lnTo>
                  <a:pt x="104" y="106"/>
                </a:lnTo>
                <a:lnTo>
                  <a:pt x="99" y="104"/>
                </a:lnTo>
                <a:moveTo>
                  <a:pt x="123" y="113"/>
                </a:moveTo>
                <a:lnTo>
                  <a:pt x="123" y="118"/>
                </a:lnTo>
                <a:moveTo>
                  <a:pt x="121" y="123"/>
                </a:moveTo>
                <a:lnTo>
                  <a:pt x="121" y="111"/>
                </a:lnTo>
                <a:moveTo>
                  <a:pt x="118" y="109"/>
                </a:moveTo>
                <a:lnTo>
                  <a:pt x="118" y="123"/>
                </a:lnTo>
                <a:moveTo>
                  <a:pt x="116" y="125"/>
                </a:moveTo>
                <a:lnTo>
                  <a:pt x="116" y="109"/>
                </a:lnTo>
                <a:lnTo>
                  <a:pt x="116" y="123"/>
                </a:lnTo>
                <a:moveTo>
                  <a:pt x="114" y="121"/>
                </a:moveTo>
                <a:lnTo>
                  <a:pt x="114" y="106"/>
                </a:lnTo>
                <a:moveTo>
                  <a:pt x="111" y="113"/>
                </a:moveTo>
                <a:lnTo>
                  <a:pt x="111" y="106"/>
                </a:lnTo>
                <a:lnTo>
                  <a:pt x="111" y="111"/>
                </a:lnTo>
                <a:moveTo>
                  <a:pt x="109" y="106"/>
                </a:moveTo>
                <a:lnTo>
                  <a:pt x="109" y="109"/>
                </a:lnTo>
                <a:moveTo>
                  <a:pt x="106" y="106"/>
                </a:moveTo>
                <a:lnTo>
                  <a:pt x="106" y="104"/>
                </a:lnTo>
                <a:moveTo>
                  <a:pt x="104" y="106"/>
                </a:moveTo>
                <a:lnTo>
                  <a:pt x="109" y="106"/>
                </a:lnTo>
                <a:moveTo>
                  <a:pt x="114" y="106"/>
                </a:moveTo>
                <a:lnTo>
                  <a:pt x="106" y="106"/>
                </a:lnTo>
                <a:moveTo>
                  <a:pt x="106" y="109"/>
                </a:moveTo>
                <a:lnTo>
                  <a:pt x="116" y="109"/>
                </a:lnTo>
                <a:moveTo>
                  <a:pt x="118" y="109"/>
                </a:moveTo>
                <a:lnTo>
                  <a:pt x="109" y="109"/>
                </a:lnTo>
                <a:moveTo>
                  <a:pt x="111" y="111"/>
                </a:moveTo>
                <a:lnTo>
                  <a:pt x="121" y="111"/>
                </a:lnTo>
                <a:moveTo>
                  <a:pt x="123" y="113"/>
                </a:moveTo>
                <a:lnTo>
                  <a:pt x="111" y="113"/>
                </a:lnTo>
                <a:moveTo>
                  <a:pt x="114" y="116"/>
                </a:moveTo>
                <a:lnTo>
                  <a:pt x="123" y="116"/>
                </a:lnTo>
                <a:lnTo>
                  <a:pt x="114" y="116"/>
                </a:lnTo>
                <a:close/>
                <a:moveTo>
                  <a:pt x="114" y="118"/>
                </a:moveTo>
                <a:lnTo>
                  <a:pt x="123" y="118"/>
                </a:lnTo>
                <a:moveTo>
                  <a:pt x="121" y="121"/>
                </a:moveTo>
                <a:lnTo>
                  <a:pt x="114" y="121"/>
                </a:lnTo>
                <a:moveTo>
                  <a:pt x="114" y="123"/>
                </a:moveTo>
                <a:lnTo>
                  <a:pt x="121" y="123"/>
                </a:lnTo>
                <a:moveTo>
                  <a:pt x="226" y="8"/>
                </a:moveTo>
                <a:lnTo>
                  <a:pt x="224" y="15"/>
                </a:lnTo>
                <a:lnTo>
                  <a:pt x="214" y="41"/>
                </a:lnTo>
                <a:lnTo>
                  <a:pt x="207" y="61"/>
                </a:lnTo>
                <a:lnTo>
                  <a:pt x="205" y="61"/>
                </a:lnTo>
                <a:lnTo>
                  <a:pt x="226" y="56"/>
                </a:lnTo>
                <a:moveTo>
                  <a:pt x="231" y="41"/>
                </a:moveTo>
                <a:lnTo>
                  <a:pt x="210" y="92"/>
                </a:lnTo>
                <a:lnTo>
                  <a:pt x="207" y="92"/>
                </a:lnTo>
                <a:lnTo>
                  <a:pt x="234" y="82"/>
                </a:lnTo>
                <a:moveTo>
                  <a:pt x="200" y="121"/>
                </a:moveTo>
                <a:lnTo>
                  <a:pt x="231" y="99"/>
                </a:lnTo>
                <a:moveTo>
                  <a:pt x="238" y="18"/>
                </a:moveTo>
                <a:lnTo>
                  <a:pt x="277" y="10"/>
                </a:lnTo>
                <a:lnTo>
                  <a:pt x="274" y="8"/>
                </a:lnTo>
                <a:lnTo>
                  <a:pt x="270" y="51"/>
                </a:lnTo>
                <a:moveTo>
                  <a:pt x="265" y="30"/>
                </a:moveTo>
                <a:lnTo>
                  <a:pt x="262" y="30"/>
                </a:lnTo>
                <a:lnTo>
                  <a:pt x="241" y="34"/>
                </a:lnTo>
                <a:moveTo>
                  <a:pt x="236" y="56"/>
                </a:moveTo>
                <a:lnTo>
                  <a:pt x="289" y="49"/>
                </a:lnTo>
                <a:lnTo>
                  <a:pt x="286" y="49"/>
                </a:lnTo>
                <a:lnTo>
                  <a:pt x="279" y="51"/>
                </a:lnTo>
                <a:moveTo>
                  <a:pt x="255" y="56"/>
                </a:moveTo>
                <a:lnTo>
                  <a:pt x="255" y="135"/>
                </a:lnTo>
                <a:lnTo>
                  <a:pt x="246" y="123"/>
                </a:lnTo>
                <a:lnTo>
                  <a:pt x="255" y="135"/>
                </a:lnTo>
                <a:moveTo>
                  <a:pt x="255" y="73"/>
                </a:moveTo>
                <a:lnTo>
                  <a:pt x="282" y="118"/>
                </a:lnTo>
                <a:lnTo>
                  <a:pt x="296" y="118"/>
                </a:lnTo>
                <a:lnTo>
                  <a:pt x="282" y="116"/>
                </a:lnTo>
                <a:lnTo>
                  <a:pt x="274" y="109"/>
                </a:lnTo>
                <a:moveTo>
                  <a:pt x="279" y="65"/>
                </a:moveTo>
                <a:lnTo>
                  <a:pt x="279" y="73"/>
                </a:lnTo>
                <a:lnTo>
                  <a:pt x="265" y="87"/>
                </a:lnTo>
                <a:moveTo>
                  <a:pt x="236" y="68"/>
                </a:moveTo>
                <a:lnTo>
                  <a:pt x="243" y="78"/>
                </a:lnTo>
                <a:lnTo>
                  <a:pt x="246" y="85"/>
                </a:lnTo>
                <a:moveTo>
                  <a:pt x="231" y="116"/>
                </a:moveTo>
                <a:lnTo>
                  <a:pt x="250" y="92"/>
                </a:lnTo>
                <a:moveTo>
                  <a:pt x="351" y="3"/>
                </a:moveTo>
                <a:lnTo>
                  <a:pt x="349" y="10"/>
                </a:lnTo>
                <a:lnTo>
                  <a:pt x="346" y="18"/>
                </a:lnTo>
                <a:lnTo>
                  <a:pt x="339" y="34"/>
                </a:lnTo>
                <a:lnTo>
                  <a:pt x="332" y="44"/>
                </a:lnTo>
                <a:lnTo>
                  <a:pt x="325" y="56"/>
                </a:lnTo>
                <a:lnTo>
                  <a:pt x="320" y="65"/>
                </a:lnTo>
                <a:lnTo>
                  <a:pt x="313" y="73"/>
                </a:lnTo>
                <a:moveTo>
                  <a:pt x="339" y="34"/>
                </a:moveTo>
                <a:lnTo>
                  <a:pt x="339" y="140"/>
                </a:lnTo>
                <a:lnTo>
                  <a:pt x="337" y="133"/>
                </a:lnTo>
                <a:lnTo>
                  <a:pt x="339" y="123"/>
                </a:lnTo>
                <a:moveTo>
                  <a:pt x="366" y="5"/>
                </a:moveTo>
                <a:lnTo>
                  <a:pt x="368" y="13"/>
                </a:lnTo>
                <a:lnTo>
                  <a:pt x="368" y="27"/>
                </a:lnTo>
                <a:lnTo>
                  <a:pt x="366" y="113"/>
                </a:lnTo>
                <a:lnTo>
                  <a:pt x="368" y="118"/>
                </a:lnTo>
                <a:lnTo>
                  <a:pt x="368" y="123"/>
                </a:lnTo>
                <a:lnTo>
                  <a:pt x="370" y="125"/>
                </a:lnTo>
                <a:lnTo>
                  <a:pt x="373" y="128"/>
                </a:lnTo>
                <a:lnTo>
                  <a:pt x="402" y="128"/>
                </a:lnTo>
                <a:lnTo>
                  <a:pt x="404" y="125"/>
                </a:lnTo>
                <a:lnTo>
                  <a:pt x="402" y="97"/>
                </a:lnTo>
                <a:lnTo>
                  <a:pt x="402" y="125"/>
                </a:lnTo>
                <a:moveTo>
                  <a:pt x="394" y="34"/>
                </a:moveTo>
                <a:lnTo>
                  <a:pt x="394" y="41"/>
                </a:lnTo>
                <a:lnTo>
                  <a:pt x="385" y="53"/>
                </a:lnTo>
                <a:lnTo>
                  <a:pt x="378" y="63"/>
                </a:lnTo>
                <a:lnTo>
                  <a:pt x="370" y="68"/>
                </a:lnTo>
                <a:lnTo>
                  <a:pt x="363" y="78"/>
                </a:lnTo>
                <a:lnTo>
                  <a:pt x="349" y="87"/>
                </a:lnTo>
                <a:moveTo>
                  <a:pt x="459" y="15"/>
                </a:moveTo>
                <a:lnTo>
                  <a:pt x="464" y="10"/>
                </a:lnTo>
                <a:lnTo>
                  <a:pt x="464" y="13"/>
                </a:lnTo>
                <a:lnTo>
                  <a:pt x="452" y="20"/>
                </a:lnTo>
                <a:lnTo>
                  <a:pt x="450" y="20"/>
                </a:lnTo>
                <a:lnTo>
                  <a:pt x="440" y="25"/>
                </a:lnTo>
                <a:lnTo>
                  <a:pt x="433" y="30"/>
                </a:lnTo>
                <a:moveTo>
                  <a:pt x="452" y="22"/>
                </a:moveTo>
                <a:lnTo>
                  <a:pt x="450" y="135"/>
                </a:lnTo>
                <a:lnTo>
                  <a:pt x="450" y="121"/>
                </a:lnTo>
                <a:moveTo>
                  <a:pt x="452" y="63"/>
                </a:moveTo>
                <a:lnTo>
                  <a:pt x="462" y="75"/>
                </a:lnTo>
                <a:lnTo>
                  <a:pt x="464" y="78"/>
                </a:lnTo>
                <a:moveTo>
                  <a:pt x="452" y="53"/>
                </a:moveTo>
                <a:lnTo>
                  <a:pt x="442" y="78"/>
                </a:lnTo>
                <a:lnTo>
                  <a:pt x="433" y="92"/>
                </a:lnTo>
                <a:lnTo>
                  <a:pt x="428" y="104"/>
                </a:lnTo>
                <a:lnTo>
                  <a:pt x="421" y="111"/>
                </a:lnTo>
                <a:moveTo>
                  <a:pt x="426" y="56"/>
                </a:moveTo>
                <a:lnTo>
                  <a:pt x="466" y="49"/>
                </a:lnTo>
                <a:moveTo>
                  <a:pt x="471" y="34"/>
                </a:moveTo>
                <a:lnTo>
                  <a:pt x="474" y="44"/>
                </a:lnTo>
                <a:lnTo>
                  <a:pt x="474" y="90"/>
                </a:lnTo>
                <a:lnTo>
                  <a:pt x="474" y="87"/>
                </a:lnTo>
                <a:lnTo>
                  <a:pt x="474" y="82"/>
                </a:lnTo>
                <a:lnTo>
                  <a:pt x="507" y="78"/>
                </a:lnTo>
                <a:lnTo>
                  <a:pt x="512" y="34"/>
                </a:lnTo>
                <a:lnTo>
                  <a:pt x="514" y="39"/>
                </a:lnTo>
                <a:lnTo>
                  <a:pt x="474" y="44"/>
                </a:lnTo>
                <a:moveTo>
                  <a:pt x="490" y="1"/>
                </a:moveTo>
                <a:lnTo>
                  <a:pt x="495" y="8"/>
                </a:lnTo>
                <a:lnTo>
                  <a:pt x="493" y="5"/>
                </a:lnTo>
                <a:lnTo>
                  <a:pt x="493" y="145"/>
                </a:lnTo>
                <a:lnTo>
                  <a:pt x="490" y="138"/>
                </a:lnTo>
                <a:lnTo>
                  <a:pt x="493" y="123"/>
                </a:lnTo>
                <a:moveTo>
                  <a:pt x="555" y="5"/>
                </a:moveTo>
                <a:lnTo>
                  <a:pt x="558" y="10"/>
                </a:lnTo>
                <a:lnTo>
                  <a:pt x="555" y="8"/>
                </a:lnTo>
                <a:lnTo>
                  <a:pt x="555" y="142"/>
                </a:lnTo>
                <a:lnTo>
                  <a:pt x="553" y="133"/>
                </a:lnTo>
                <a:lnTo>
                  <a:pt x="555" y="116"/>
                </a:lnTo>
                <a:moveTo>
                  <a:pt x="534" y="44"/>
                </a:moveTo>
                <a:lnTo>
                  <a:pt x="567" y="39"/>
                </a:lnTo>
                <a:moveTo>
                  <a:pt x="555" y="56"/>
                </a:moveTo>
                <a:lnTo>
                  <a:pt x="570" y="68"/>
                </a:lnTo>
                <a:moveTo>
                  <a:pt x="555" y="46"/>
                </a:moveTo>
                <a:lnTo>
                  <a:pt x="548" y="65"/>
                </a:lnTo>
                <a:lnTo>
                  <a:pt x="541" y="82"/>
                </a:lnTo>
                <a:lnTo>
                  <a:pt x="534" y="92"/>
                </a:lnTo>
                <a:lnTo>
                  <a:pt x="531" y="99"/>
                </a:lnTo>
                <a:moveTo>
                  <a:pt x="572" y="37"/>
                </a:moveTo>
                <a:lnTo>
                  <a:pt x="618" y="30"/>
                </a:lnTo>
                <a:lnTo>
                  <a:pt x="615" y="27"/>
                </a:lnTo>
                <a:lnTo>
                  <a:pt x="608" y="32"/>
                </a:lnTo>
                <a:moveTo>
                  <a:pt x="594" y="3"/>
                </a:moveTo>
                <a:lnTo>
                  <a:pt x="594" y="8"/>
                </a:lnTo>
                <a:lnTo>
                  <a:pt x="591" y="53"/>
                </a:lnTo>
                <a:moveTo>
                  <a:pt x="577" y="51"/>
                </a:moveTo>
                <a:lnTo>
                  <a:pt x="577" y="56"/>
                </a:lnTo>
                <a:lnTo>
                  <a:pt x="579" y="130"/>
                </a:lnTo>
                <a:moveTo>
                  <a:pt x="601" y="106"/>
                </a:moveTo>
                <a:lnTo>
                  <a:pt x="579" y="109"/>
                </a:lnTo>
                <a:moveTo>
                  <a:pt x="601" y="87"/>
                </a:moveTo>
                <a:lnTo>
                  <a:pt x="579" y="92"/>
                </a:lnTo>
                <a:moveTo>
                  <a:pt x="601" y="70"/>
                </a:moveTo>
                <a:lnTo>
                  <a:pt x="579" y="75"/>
                </a:lnTo>
                <a:moveTo>
                  <a:pt x="579" y="58"/>
                </a:moveTo>
                <a:lnTo>
                  <a:pt x="613" y="51"/>
                </a:lnTo>
                <a:lnTo>
                  <a:pt x="610" y="49"/>
                </a:lnTo>
                <a:lnTo>
                  <a:pt x="608" y="128"/>
                </a:lnTo>
                <a:moveTo>
                  <a:pt x="562" y="133"/>
                </a:moveTo>
                <a:lnTo>
                  <a:pt x="625" y="125"/>
                </a:lnTo>
                <a:lnTo>
                  <a:pt x="620" y="125"/>
                </a:lnTo>
                <a:moveTo>
                  <a:pt x="663" y="3"/>
                </a:moveTo>
                <a:lnTo>
                  <a:pt x="665" y="10"/>
                </a:lnTo>
                <a:lnTo>
                  <a:pt x="665" y="128"/>
                </a:lnTo>
                <a:lnTo>
                  <a:pt x="663" y="135"/>
                </a:lnTo>
                <a:lnTo>
                  <a:pt x="663" y="138"/>
                </a:lnTo>
                <a:lnTo>
                  <a:pt x="651" y="121"/>
                </a:lnTo>
                <a:lnTo>
                  <a:pt x="663" y="135"/>
                </a:lnTo>
                <a:moveTo>
                  <a:pt x="644" y="90"/>
                </a:moveTo>
                <a:lnTo>
                  <a:pt x="675" y="70"/>
                </a:lnTo>
                <a:moveTo>
                  <a:pt x="644" y="51"/>
                </a:moveTo>
                <a:lnTo>
                  <a:pt x="682" y="44"/>
                </a:lnTo>
                <a:lnTo>
                  <a:pt x="678" y="41"/>
                </a:lnTo>
                <a:lnTo>
                  <a:pt x="673" y="44"/>
                </a:lnTo>
                <a:moveTo>
                  <a:pt x="697" y="3"/>
                </a:moveTo>
                <a:lnTo>
                  <a:pt x="702" y="10"/>
                </a:lnTo>
                <a:lnTo>
                  <a:pt x="699" y="8"/>
                </a:lnTo>
                <a:lnTo>
                  <a:pt x="699" y="41"/>
                </a:lnTo>
                <a:lnTo>
                  <a:pt x="697" y="58"/>
                </a:lnTo>
                <a:lnTo>
                  <a:pt x="694" y="75"/>
                </a:lnTo>
                <a:lnTo>
                  <a:pt x="692" y="85"/>
                </a:lnTo>
                <a:lnTo>
                  <a:pt x="690" y="99"/>
                </a:lnTo>
                <a:lnTo>
                  <a:pt x="685" y="113"/>
                </a:lnTo>
                <a:lnTo>
                  <a:pt x="682" y="123"/>
                </a:lnTo>
                <a:lnTo>
                  <a:pt x="678" y="135"/>
                </a:lnTo>
                <a:lnTo>
                  <a:pt x="673" y="142"/>
                </a:lnTo>
                <a:moveTo>
                  <a:pt x="685" y="78"/>
                </a:moveTo>
                <a:lnTo>
                  <a:pt x="697" y="90"/>
                </a:lnTo>
                <a:lnTo>
                  <a:pt x="699" y="94"/>
                </a:lnTo>
                <a:lnTo>
                  <a:pt x="704" y="99"/>
                </a:lnTo>
                <a:moveTo>
                  <a:pt x="682" y="61"/>
                </a:moveTo>
                <a:lnTo>
                  <a:pt x="721" y="49"/>
                </a:lnTo>
                <a:lnTo>
                  <a:pt x="718" y="46"/>
                </a:lnTo>
                <a:lnTo>
                  <a:pt x="716" y="56"/>
                </a:lnTo>
                <a:lnTo>
                  <a:pt x="711" y="68"/>
                </a:lnTo>
                <a:lnTo>
                  <a:pt x="711" y="113"/>
                </a:lnTo>
                <a:lnTo>
                  <a:pt x="716" y="121"/>
                </a:lnTo>
                <a:lnTo>
                  <a:pt x="718" y="128"/>
                </a:lnTo>
                <a:lnTo>
                  <a:pt x="723" y="133"/>
                </a:lnTo>
                <a:lnTo>
                  <a:pt x="728" y="138"/>
                </a:lnTo>
                <a:lnTo>
                  <a:pt x="730" y="140"/>
                </a:lnTo>
                <a:lnTo>
                  <a:pt x="733" y="140"/>
                </a:lnTo>
                <a:lnTo>
                  <a:pt x="733" y="109"/>
                </a:lnTo>
                <a:lnTo>
                  <a:pt x="730" y="140"/>
                </a:lnTo>
                <a:moveTo>
                  <a:pt x="783" y="3"/>
                </a:moveTo>
                <a:lnTo>
                  <a:pt x="774" y="18"/>
                </a:lnTo>
                <a:lnTo>
                  <a:pt x="766" y="30"/>
                </a:lnTo>
                <a:lnTo>
                  <a:pt x="757" y="44"/>
                </a:lnTo>
                <a:lnTo>
                  <a:pt x="752" y="49"/>
                </a:lnTo>
                <a:moveTo>
                  <a:pt x="790" y="37"/>
                </a:moveTo>
                <a:lnTo>
                  <a:pt x="783" y="49"/>
                </a:lnTo>
                <a:lnTo>
                  <a:pt x="774" y="61"/>
                </a:lnTo>
                <a:lnTo>
                  <a:pt x="762" y="73"/>
                </a:lnTo>
                <a:lnTo>
                  <a:pt x="752" y="82"/>
                </a:lnTo>
                <a:lnTo>
                  <a:pt x="742" y="92"/>
                </a:lnTo>
                <a:moveTo>
                  <a:pt x="776" y="58"/>
                </a:moveTo>
                <a:lnTo>
                  <a:pt x="776" y="145"/>
                </a:lnTo>
                <a:lnTo>
                  <a:pt x="774" y="135"/>
                </a:lnTo>
                <a:lnTo>
                  <a:pt x="776" y="121"/>
                </a:lnTo>
                <a:moveTo>
                  <a:pt x="802" y="20"/>
                </a:moveTo>
                <a:lnTo>
                  <a:pt x="841" y="13"/>
                </a:lnTo>
                <a:lnTo>
                  <a:pt x="836" y="13"/>
                </a:lnTo>
                <a:lnTo>
                  <a:pt x="831" y="15"/>
                </a:lnTo>
                <a:moveTo>
                  <a:pt x="790" y="58"/>
                </a:moveTo>
                <a:lnTo>
                  <a:pt x="853" y="49"/>
                </a:lnTo>
                <a:lnTo>
                  <a:pt x="848" y="46"/>
                </a:lnTo>
                <a:lnTo>
                  <a:pt x="850" y="46"/>
                </a:lnTo>
                <a:lnTo>
                  <a:pt x="845" y="49"/>
                </a:lnTo>
                <a:moveTo>
                  <a:pt x="829" y="53"/>
                </a:moveTo>
                <a:lnTo>
                  <a:pt x="829" y="145"/>
                </a:lnTo>
                <a:lnTo>
                  <a:pt x="812" y="123"/>
                </a:lnTo>
                <a:moveTo>
                  <a:pt x="901" y="41"/>
                </a:moveTo>
                <a:lnTo>
                  <a:pt x="874" y="90"/>
                </a:lnTo>
                <a:lnTo>
                  <a:pt x="898" y="140"/>
                </a:lnTo>
                <a:moveTo>
                  <a:pt x="918" y="41"/>
                </a:moveTo>
                <a:lnTo>
                  <a:pt x="889" y="90"/>
                </a:lnTo>
                <a:lnTo>
                  <a:pt x="918" y="140"/>
                </a:lnTo>
                <a:moveTo>
                  <a:pt x="990" y="5"/>
                </a:moveTo>
                <a:lnTo>
                  <a:pt x="992" y="8"/>
                </a:lnTo>
                <a:lnTo>
                  <a:pt x="992" y="97"/>
                </a:lnTo>
                <a:moveTo>
                  <a:pt x="973" y="61"/>
                </a:moveTo>
                <a:lnTo>
                  <a:pt x="1004" y="53"/>
                </a:lnTo>
                <a:moveTo>
                  <a:pt x="973" y="111"/>
                </a:moveTo>
                <a:lnTo>
                  <a:pt x="1002" y="90"/>
                </a:lnTo>
                <a:moveTo>
                  <a:pt x="1009" y="37"/>
                </a:moveTo>
                <a:lnTo>
                  <a:pt x="1011" y="51"/>
                </a:lnTo>
                <a:lnTo>
                  <a:pt x="1011" y="68"/>
                </a:lnTo>
                <a:lnTo>
                  <a:pt x="1009" y="85"/>
                </a:lnTo>
                <a:lnTo>
                  <a:pt x="1006" y="99"/>
                </a:lnTo>
                <a:lnTo>
                  <a:pt x="1004" y="111"/>
                </a:lnTo>
                <a:lnTo>
                  <a:pt x="997" y="123"/>
                </a:lnTo>
                <a:lnTo>
                  <a:pt x="994" y="133"/>
                </a:lnTo>
                <a:lnTo>
                  <a:pt x="987" y="142"/>
                </a:lnTo>
                <a:moveTo>
                  <a:pt x="1011" y="78"/>
                </a:moveTo>
                <a:lnTo>
                  <a:pt x="1028" y="73"/>
                </a:lnTo>
                <a:lnTo>
                  <a:pt x="1025" y="70"/>
                </a:lnTo>
                <a:lnTo>
                  <a:pt x="1023" y="78"/>
                </a:lnTo>
                <a:lnTo>
                  <a:pt x="1021" y="104"/>
                </a:lnTo>
                <a:lnTo>
                  <a:pt x="1018" y="116"/>
                </a:lnTo>
                <a:lnTo>
                  <a:pt x="1016" y="123"/>
                </a:lnTo>
                <a:lnTo>
                  <a:pt x="1016" y="125"/>
                </a:lnTo>
                <a:lnTo>
                  <a:pt x="1009" y="118"/>
                </a:lnTo>
                <a:moveTo>
                  <a:pt x="1011" y="51"/>
                </a:moveTo>
                <a:lnTo>
                  <a:pt x="1054" y="39"/>
                </a:lnTo>
                <a:moveTo>
                  <a:pt x="1042" y="15"/>
                </a:moveTo>
                <a:lnTo>
                  <a:pt x="1050" y="25"/>
                </a:lnTo>
                <a:lnTo>
                  <a:pt x="1052" y="27"/>
                </a:lnTo>
                <a:moveTo>
                  <a:pt x="1028" y="1"/>
                </a:moveTo>
                <a:lnTo>
                  <a:pt x="1030" y="8"/>
                </a:lnTo>
                <a:lnTo>
                  <a:pt x="1033" y="46"/>
                </a:lnTo>
                <a:lnTo>
                  <a:pt x="1035" y="63"/>
                </a:lnTo>
                <a:lnTo>
                  <a:pt x="1038" y="82"/>
                </a:lnTo>
                <a:lnTo>
                  <a:pt x="1040" y="99"/>
                </a:lnTo>
                <a:lnTo>
                  <a:pt x="1045" y="111"/>
                </a:lnTo>
                <a:lnTo>
                  <a:pt x="1052" y="125"/>
                </a:lnTo>
                <a:lnTo>
                  <a:pt x="1059" y="135"/>
                </a:lnTo>
                <a:lnTo>
                  <a:pt x="1064" y="138"/>
                </a:lnTo>
                <a:lnTo>
                  <a:pt x="1062" y="106"/>
                </a:lnTo>
                <a:lnTo>
                  <a:pt x="1062" y="135"/>
                </a:lnTo>
                <a:moveTo>
                  <a:pt x="1052" y="58"/>
                </a:moveTo>
                <a:lnTo>
                  <a:pt x="1052" y="65"/>
                </a:lnTo>
                <a:lnTo>
                  <a:pt x="1047" y="85"/>
                </a:lnTo>
                <a:lnTo>
                  <a:pt x="1040" y="99"/>
                </a:lnTo>
                <a:lnTo>
                  <a:pt x="1033" y="111"/>
                </a:lnTo>
                <a:lnTo>
                  <a:pt x="1025" y="121"/>
                </a:lnTo>
                <a:moveTo>
                  <a:pt x="1122" y="1"/>
                </a:moveTo>
                <a:lnTo>
                  <a:pt x="1131" y="15"/>
                </a:lnTo>
                <a:lnTo>
                  <a:pt x="1131" y="25"/>
                </a:lnTo>
                <a:moveTo>
                  <a:pt x="1085" y="37"/>
                </a:moveTo>
                <a:lnTo>
                  <a:pt x="1170" y="27"/>
                </a:lnTo>
                <a:lnTo>
                  <a:pt x="1167" y="27"/>
                </a:lnTo>
                <a:lnTo>
                  <a:pt x="1162" y="30"/>
                </a:lnTo>
                <a:moveTo>
                  <a:pt x="1129" y="37"/>
                </a:moveTo>
                <a:lnTo>
                  <a:pt x="1129" y="142"/>
                </a:lnTo>
                <a:lnTo>
                  <a:pt x="1129" y="133"/>
                </a:lnTo>
                <a:lnTo>
                  <a:pt x="1129" y="118"/>
                </a:lnTo>
                <a:moveTo>
                  <a:pt x="1100" y="53"/>
                </a:moveTo>
                <a:lnTo>
                  <a:pt x="1102" y="65"/>
                </a:lnTo>
                <a:lnTo>
                  <a:pt x="1102" y="111"/>
                </a:lnTo>
                <a:lnTo>
                  <a:pt x="1102" y="101"/>
                </a:lnTo>
                <a:lnTo>
                  <a:pt x="1102" y="87"/>
                </a:lnTo>
                <a:moveTo>
                  <a:pt x="1102" y="61"/>
                </a:moveTo>
                <a:lnTo>
                  <a:pt x="1160" y="53"/>
                </a:lnTo>
                <a:lnTo>
                  <a:pt x="1158" y="51"/>
                </a:lnTo>
                <a:lnTo>
                  <a:pt x="1155" y="58"/>
                </a:lnTo>
                <a:lnTo>
                  <a:pt x="1153" y="94"/>
                </a:lnTo>
                <a:lnTo>
                  <a:pt x="1153" y="101"/>
                </a:lnTo>
                <a:lnTo>
                  <a:pt x="1150" y="109"/>
                </a:lnTo>
                <a:lnTo>
                  <a:pt x="1141" y="97"/>
                </a:lnTo>
                <a:lnTo>
                  <a:pt x="1150" y="106"/>
                </a:lnTo>
                <a:moveTo>
                  <a:pt x="1215" y="8"/>
                </a:moveTo>
                <a:lnTo>
                  <a:pt x="1213" y="15"/>
                </a:lnTo>
                <a:lnTo>
                  <a:pt x="1203" y="41"/>
                </a:lnTo>
                <a:lnTo>
                  <a:pt x="1196" y="61"/>
                </a:lnTo>
                <a:lnTo>
                  <a:pt x="1194" y="61"/>
                </a:lnTo>
                <a:lnTo>
                  <a:pt x="1215" y="56"/>
                </a:lnTo>
                <a:moveTo>
                  <a:pt x="1220" y="41"/>
                </a:moveTo>
                <a:lnTo>
                  <a:pt x="1198" y="92"/>
                </a:lnTo>
                <a:lnTo>
                  <a:pt x="1196" y="92"/>
                </a:lnTo>
                <a:lnTo>
                  <a:pt x="1222" y="82"/>
                </a:lnTo>
                <a:moveTo>
                  <a:pt x="1191" y="121"/>
                </a:moveTo>
                <a:lnTo>
                  <a:pt x="1220" y="99"/>
                </a:lnTo>
                <a:moveTo>
                  <a:pt x="1227" y="18"/>
                </a:moveTo>
                <a:lnTo>
                  <a:pt x="1265" y="10"/>
                </a:lnTo>
                <a:lnTo>
                  <a:pt x="1263" y="8"/>
                </a:lnTo>
                <a:lnTo>
                  <a:pt x="1258" y="51"/>
                </a:lnTo>
                <a:moveTo>
                  <a:pt x="1254" y="30"/>
                </a:moveTo>
                <a:lnTo>
                  <a:pt x="1251" y="30"/>
                </a:lnTo>
                <a:lnTo>
                  <a:pt x="1230" y="34"/>
                </a:lnTo>
                <a:moveTo>
                  <a:pt x="1225" y="56"/>
                </a:moveTo>
                <a:lnTo>
                  <a:pt x="1278" y="49"/>
                </a:lnTo>
                <a:lnTo>
                  <a:pt x="1275" y="49"/>
                </a:lnTo>
                <a:lnTo>
                  <a:pt x="1268" y="51"/>
                </a:lnTo>
                <a:moveTo>
                  <a:pt x="1244" y="56"/>
                </a:moveTo>
                <a:lnTo>
                  <a:pt x="1246" y="58"/>
                </a:lnTo>
                <a:lnTo>
                  <a:pt x="1246" y="128"/>
                </a:lnTo>
                <a:lnTo>
                  <a:pt x="1244" y="135"/>
                </a:lnTo>
                <a:lnTo>
                  <a:pt x="1234" y="123"/>
                </a:lnTo>
                <a:lnTo>
                  <a:pt x="1244" y="135"/>
                </a:lnTo>
                <a:moveTo>
                  <a:pt x="1246" y="73"/>
                </a:moveTo>
                <a:lnTo>
                  <a:pt x="1270" y="118"/>
                </a:lnTo>
                <a:lnTo>
                  <a:pt x="1285" y="118"/>
                </a:lnTo>
                <a:lnTo>
                  <a:pt x="1270" y="116"/>
                </a:lnTo>
                <a:lnTo>
                  <a:pt x="1265" y="109"/>
                </a:lnTo>
                <a:moveTo>
                  <a:pt x="1268" y="65"/>
                </a:moveTo>
                <a:lnTo>
                  <a:pt x="1268" y="73"/>
                </a:lnTo>
                <a:lnTo>
                  <a:pt x="1254" y="87"/>
                </a:lnTo>
                <a:moveTo>
                  <a:pt x="1225" y="68"/>
                </a:moveTo>
                <a:lnTo>
                  <a:pt x="1232" y="78"/>
                </a:lnTo>
                <a:lnTo>
                  <a:pt x="1234" y="85"/>
                </a:lnTo>
                <a:moveTo>
                  <a:pt x="1220" y="116"/>
                </a:moveTo>
                <a:lnTo>
                  <a:pt x="1239" y="92"/>
                </a:lnTo>
                <a:moveTo>
                  <a:pt x="1340" y="3"/>
                </a:moveTo>
                <a:lnTo>
                  <a:pt x="1340" y="10"/>
                </a:lnTo>
                <a:lnTo>
                  <a:pt x="1335" y="18"/>
                </a:lnTo>
                <a:lnTo>
                  <a:pt x="1328" y="34"/>
                </a:lnTo>
                <a:lnTo>
                  <a:pt x="1321" y="44"/>
                </a:lnTo>
                <a:lnTo>
                  <a:pt x="1314" y="56"/>
                </a:lnTo>
                <a:lnTo>
                  <a:pt x="1309" y="65"/>
                </a:lnTo>
                <a:lnTo>
                  <a:pt x="1302" y="73"/>
                </a:lnTo>
                <a:moveTo>
                  <a:pt x="1328" y="34"/>
                </a:moveTo>
                <a:lnTo>
                  <a:pt x="1328" y="140"/>
                </a:lnTo>
                <a:lnTo>
                  <a:pt x="1325" y="133"/>
                </a:lnTo>
                <a:lnTo>
                  <a:pt x="1328" y="123"/>
                </a:lnTo>
                <a:moveTo>
                  <a:pt x="1354" y="5"/>
                </a:moveTo>
                <a:lnTo>
                  <a:pt x="1357" y="13"/>
                </a:lnTo>
                <a:lnTo>
                  <a:pt x="1357" y="27"/>
                </a:lnTo>
                <a:lnTo>
                  <a:pt x="1354" y="113"/>
                </a:lnTo>
                <a:lnTo>
                  <a:pt x="1357" y="118"/>
                </a:lnTo>
                <a:lnTo>
                  <a:pt x="1357" y="123"/>
                </a:lnTo>
                <a:lnTo>
                  <a:pt x="1359" y="125"/>
                </a:lnTo>
                <a:lnTo>
                  <a:pt x="1362" y="128"/>
                </a:lnTo>
                <a:lnTo>
                  <a:pt x="1390" y="128"/>
                </a:lnTo>
                <a:lnTo>
                  <a:pt x="1393" y="125"/>
                </a:lnTo>
                <a:lnTo>
                  <a:pt x="1393" y="97"/>
                </a:lnTo>
                <a:lnTo>
                  <a:pt x="1393" y="125"/>
                </a:lnTo>
                <a:moveTo>
                  <a:pt x="1383" y="34"/>
                </a:moveTo>
                <a:lnTo>
                  <a:pt x="1383" y="41"/>
                </a:lnTo>
                <a:lnTo>
                  <a:pt x="1374" y="53"/>
                </a:lnTo>
                <a:lnTo>
                  <a:pt x="1366" y="63"/>
                </a:lnTo>
                <a:lnTo>
                  <a:pt x="1359" y="68"/>
                </a:lnTo>
                <a:lnTo>
                  <a:pt x="1352" y="78"/>
                </a:lnTo>
                <a:lnTo>
                  <a:pt x="1340" y="87"/>
                </a:lnTo>
                <a:moveTo>
                  <a:pt x="1424" y="37"/>
                </a:moveTo>
                <a:lnTo>
                  <a:pt x="1489" y="27"/>
                </a:lnTo>
                <a:lnTo>
                  <a:pt x="1486" y="25"/>
                </a:lnTo>
                <a:lnTo>
                  <a:pt x="1482" y="27"/>
                </a:lnTo>
                <a:moveTo>
                  <a:pt x="1458" y="37"/>
                </a:moveTo>
                <a:lnTo>
                  <a:pt x="1458" y="118"/>
                </a:lnTo>
                <a:moveTo>
                  <a:pt x="1414" y="123"/>
                </a:moveTo>
                <a:lnTo>
                  <a:pt x="1501" y="113"/>
                </a:lnTo>
                <a:lnTo>
                  <a:pt x="1498" y="111"/>
                </a:lnTo>
                <a:lnTo>
                  <a:pt x="1491" y="116"/>
                </a:lnTo>
                <a:moveTo>
                  <a:pt x="1558" y="3"/>
                </a:moveTo>
                <a:lnTo>
                  <a:pt x="1554" y="10"/>
                </a:lnTo>
                <a:lnTo>
                  <a:pt x="1544" y="20"/>
                </a:lnTo>
                <a:lnTo>
                  <a:pt x="1532" y="25"/>
                </a:lnTo>
                <a:lnTo>
                  <a:pt x="1527" y="27"/>
                </a:lnTo>
                <a:moveTo>
                  <a:pt x="1549" y="15"/>
                </a:moveTo>
                <a:lnTo>
                  <a:pt x="1546" y="140"/>
                </a:lnTo>
                <a:lnTo>
                  <a:pt x="1546" y="118"/>
                </a:lnTo>
                <a:moveTo>
                  <a:pt x="1565" y="41"/>
                </a:moveTo>
                <a:lnTo>
                  <a:pt x="1522" y="53"/>
                </a:lnTo>
                <a:moveTo>
                  <a:pt x="1546" y="51"/>
                </a:moveTo>
                <a:lnTo>
                  <a:pt x="1537" y="73"/>
                </a:lnTo>
                <a:lnTo>
                  <a:pt x="1527" y="87"/>
                </a:lnTo>
                <a:lnTo>
                  <a:pt x="1520" y="99"/>
                </a:lnTo>
                <a:moveTo>
                  <a:pt x="1551" y="56"/>
                </a:moveTo>
                <a:lnTo>
                  <a:pt x="1558" y="65"/>
                </a:lnTo>
                <a:lnTo>
                  <a:pt x="1563" y="70"/>
                </a:lnTo>
                <a:moveTo>
                  <a:pt x="1573" y="8"/>
                </a:moveTo>
                <a:lnTo>
                  <a:pt x="1573" y="20"/>
                </a:lnTo>
                <a:lnTo>
                  <a:pt x="1575" y="39"/>
                </a:lnTo>
                <a:lnTo>
                  <a:pt x="1575" y="56"/>
                </a:lnTo>
                <a:moveTo>
                  <a:pt x="1575" y="51"/>
                </a:moveTo>
                <a:lnTo>
                  <a:pt x="1602" y="44"/>
                </a:lnTo>
                <a:lnTo>
                  <a:pt x="1599" y="46"/>
                </a:lnTo>
                <a:lnTo>
                  <a:pt x="1602" y="10"/>
                </a:lnTo>
                <a:lnTo>
                  <a:pt x="1602" y="15"/>
                </a:lnTo>
                <a:lnTo>
                  <a:pt x="1575" y="20"/>
                </a:lnTo>
                <a:moveTo>
                  <a:pt x="1568" y="75"/>
                </a:moveTo>
                <a:lnTo>
                  <a:pt x="1606" y="68"/>
                </a:lnTo>
                <a:moveTo>
                  <a:pt x="1585" y="73"/>
                </a:moveTo>
                <a:lnTo>
                  <a:pt x="1585" y="125"/>
                </a:lnTo>
                <a:moveTo>
                  <a:pt x="1602" y="92"/>
                </a:moveTo>
                <a:lnTo>
                  <a:pt x="1570" y="99"/>
                </a:lnTo>
                <a:moveTo>
                  <a:pt x="1556" y="130"/>
                </a:moveTo>
                <a:lnTo>
                  <a:pt x="1614" y="121"/>
                </a:lnTo>
                <a:lnTo>
                  <a:pt x="1611" y="121"/>
                </a:lnTo>
                <a:lnTo>
                  <a:pt x="1602" y="123"/>
                </a:lnTo>
                <a:moveTo>
                  <a:pt x="1657" y="8"/>
                </a:moveTo>
                <a:lnTo>
                  <a:pt x="1662" y="22"/>
                </a:lnTo>
                <a:lnTo>
                  <a:pt x="1662" y="34"/>
                </a:lnTo>
                <a:moveTo>
                  <a:pt x="1638" y="49"/>
                </a:moveTo>
                <a:lnTo>
                  <a:pt x="1676" y="41"/>
                </a:lnTo>
                <a:moveTo>
                  <a:pt x="1654" y="49"/>
                </a:moveTo>
                <a:lnTo>
                  <a:pt x="1654" y="51"/>
                </a:lnTo>
                <a:lnTo>
                  <a:pt x="1652" y="75"/>
                </a:lnTo>
                <a:lnTo>
                  <a:pt x="1650" y="87"/>
                </a:lnTo>
                <a:lnTo>
                  <a:pt x="1647" y="101"/>
                </a:lnTo>
                <a:lnTo>
                  <a:pt x="1642" y="113"/>
                </a:lnTo>
                <a:lnTo>
                  <a:pt x="1640" y="123"/>
                </a:lnTo>
                <a:lnTo>
                  <a:pt x="1635" y="130"/>
                </a:lnTo>
                <a:lnTo>
                  <a:pt x="1630" y="135"/>
                </a:lnTo>
                <a:moveTo>
                  <a:pt x="1654" y="70"/>
                </a:moveTo>
                <a:lnTo>
                  <a:pt x="1671" y="68"/>
                </a:lnTo>
                <a:lnTo>
                  <a:pt x="1669" y="65"/>
                </a:lnTo>
                <a:lnTo>
                  <a:pt x="1669" y="70"/>
                </a:lnTo>
                <a:lnTo>
                  <a:pt x="1666" y="85"/>
                </a:lnTo>
                <a:lnTo>
                  <a:pt x="1664" y="97"/>
                </a:lnTo>
                <a:lnTo>
                  <a:pt x="1664" y="106"/>
                </a:lnTo>
                <a:lnTo>
                  <a:pt x="1662" y="116"/>
                </a:lnTo>
                <a:lnTo>
                  <a:pt x="1659" y="123"/>
                </a:lnTo>
                <a:lnTo>
                  <a:pt x="1657" y="128"/>
                </a:lnTo>
                <a:lnTo>
                  <a:pt x="1650" y="116"/>
                </a:lnTo>
                <a:lnTo>
                  <a:pt x="1657" y="125"/>
                </a:lnTo>
                <a:moveTo>
                  <a:pt x="1693" y="5"/>
                </a:moveTo>
                <a:lnTo>
                  <a:pt x="1693" y="13"/>
                </a:lnTo>
                <a:lnTo>
                  <a:pt x="1688" y="25"/>
                </a:lnTo>
                <a:lnTo>
                  <a:pt x="1683" y="41"/>
                </a:lnTo>
                <a:lnTo>
                  <a:pt x="1678" y="51"/>
                </a:lnTo>
                <a:lnTo>
                  <a:pt x="1674" y="58"/>
                </a:lnTo>
                <a:moveTo>
                  <a:pt x="1683" y="44"/>
                </a:moveTo>
                <a:lnTo>
                  <a:pt x="1688" y="44"/>
                </a:lnTo>
                <a:lnTo>
                  <a:pt x="1722" y="37"/>
                </a:lnTo>
                <a:lnTo>
                  <a:pt x="1714" y="37"/>
                </a:lnTo>
                <a:moveTo>
                  <a:pt x="1695" y="49"/>
                </a:moveTo>
                <a:lnTo>
                  <a:pt x="1695" y="53"/>
                </a:lnTo>
                <a:lnTo>
                  <a:pt x="1693" y="116"/>
                </a:lnTo>
                <a:lnTo>
                  <a:pt x="1693" y="101"/>
                </a:lnTo>
                <a:moveTo>
                  <a:pt x="1669" y="87"/>
                </a:moveTo>
                <a:lnTo>
                  <a:pt x="1671" y="90"/>
                </a:lnTo>
                <a:lnTo>
                  <a:pt x="1717" y="68"/>
                </a:lnTo>
                <a:lnTo>
                  <a:pt x="1714" y="65"/>
                </a:lnTo>
                <a:lnTo>
                  <a:pt x="1712" y="80"/>
                </a:lnTo>
                <a:lnTo>
                  <a:pt x="1710" y="92"/>
                </a:lnTo>
                <a:lnTo>
                  <a:pt x="1710" y="101"/>
                </a:lnTo>
                <a:lnTo>
                  <a:pt x="1707" y="106"/>
                </a:lnTo>
                <a:lnTo>
                  <a:pt x="1705" y="109"/>
                </a:lnTo>
                <a:lnTo>
                  <a:pt x="1700" y="101"/>
                </a:lnTo>
                <a:moveTo>
                  <a:pt x="1681" y="63"/>
                </a:moveTo>
                <a:lnTo>
                  <a:pt x="1681" y="130"/>
                </a:lnTo>
                <a:lnTo>
                  <a:pt x="1683" y="135"/>
                </a:lnTo>
                <a:lnTo>
                  <a:pt x="1685" y="138"/>
                </a:lnTo>
                <a:lnTo>
                  <a:pt x="1690" y="138"/>
                </a:lnTo>
                <a:lnTo>
                  <a:pt x="1695" y="140"/>
                </a:lnTo>
                <a:lnTo>
                  <a:pt x="1714" y="138"/>
                </a:lnTo>
                <a:lnTo>
                  <a:pt x="1717" y="138"/>
                </a:lnTo>
                <a:lnTo>
                  <a:pt x="1722" y="135"/>
                </a:lnTo>
                <a:lnTo>
                  <a:pt x="1724" y="135"/>
                </a:lnTo>
                <a:lnTo>
                  <a:pt x="1722" y="106"/>
                </a:lnTo>
                <a:lnTo>
                  <a:pt x="1722" y="135"/>
                </a:lnTo>
                <a:moveTo>
                  <a:pt x="1753" y="37"/>
                </a:moveTo>
                <a:lnTo>
                  <a:pt x="1820" y="27"/>
                </a:lnTo>
                <a:lnTo>
                  <a:pt x="1815" y="25"/>
                </a:lnTo>
                <a:lnTo>
                  <a:pt x="1810" y="27"/>
                </a:lnTo>
                <a:moveTo>
                  <a:pt x="1786" y="37"/>
                </a:moveTo>
                <a:lnTo>
                  <a:pt x="1789" y="46"/>
                </a:lnTo>
                <a:lnTo>
                  <a:pt x="1786" y="118"/>
                </a:lnTo>
                <a:moveTo>
                  <a:pt x="1743" y="123"/>
                </a:moveTo>
                <a:lnTo>
                  <a:pt x="1830" y="113"/>
                </a:lnTo>
                <a:lnTo>
                  <a:pt x="1827" y="111"/>
                </a:lnTo>
                <a:lnTo>
                  <a:pt x="1820" y="116"/>
                </a:lnTo>
                <a:moveTo>
                  <a:pt x="1865" y="15"/>
                </a:moveTo>
                <a:lnTo>
                  <a:pt x="1925" y="10"/>
                </a:lnTo>
                <a:lnTo>
                  <a:pt x="1921" y="5"/>
                </a:lnTo>
                <a:lnTo>
                  <a:pt x="1918" y="13"/>
                </a:lnTo>
                <a:lnTo>
                  <a:pt x="1914" y="34"/>
                </a:lnTo>
                <a:lnTo>
                  <a:pt x="1906" y="56"/>
                </a:lnTo>
                <a:lnTo>
                  <a:pt x="1906" y="53"/>
                </a:lnTo>
                <a:lnTo>
                  <a:pt x="1933" y="49"/>
                </a:lnTo>
                <a:lnTo>
                  <a:pt x="1930" y="46"/>
                </a:lnTo>
                <a:lnTo>
                  <a:pt x="1925" y="58"/>
                </a:lnTo>
                <a:lnTo>
                  <a:pt x="1921" y="70"/>
                </a:lnTo>
                <a:lnTo>
                  <a:pt x="1918" y="78"/>
                </a:lnTo>
                <a:lnTo>
                  <a:pt x="1914" y="85"/>
                </a:lnTo>
                <a:lnTo>
                  <a:pt x="1906" y="97"/>
                </a:lnTo>
                <a:lnTo>
                  <a:pt x="1902" y="106"/>
                </a:lnTo>
                <a:lnTo>
                  <a:pt x="1894" y="116"/>
                </a:lnTo>
                <a:lnTo>
                  <a:pt x="1887" y="121"/>
                </a:lnTo>
                <a:lnTo>
                  <a:pt x="1880" y="128"/>
                </a:lnTo>
                <a:lnTo>
                  <a:pt x="1873" y="135"/>
                </a:lnTo>
                <a:lnTo>
                  <a:pt x="1865" y="140"/>
                </a:lnTo>
                <a:moveTo>
                  <a:pt x="1885" y="58"/>
                </a:moveTo>
                <a:lnTo>
                  <a:pt x="1930" y="138"/>
                </a:lnTo>
                <a:lnTo>
                  <a:pt x="1947" y="138"/>
                </a:lnTo>
                <a:lnTo>
                  <a:pt x="1933" y="135"/>
                </a:lnTo>
                <a:lnTo>
                  <a:pt x="1930" y="133"/>
                </a:lnTo>
                <a:lnTo>
                  <a:pt x="1923" y="123"/>
                </a:lnTo>
                <a:moveTo>
                  <a:pt x="1887" y="20"/>
                </a:moveTo>
                <a:lnTo>
                  <a:pt x="1887" y="25"/>
                </a:lnTo>
                <a:lnTo>
                  <a:pt x="1885" y="46"/>
                </a:lnTo>
                <a:lnTo>
                  <a:pt x="1882" y="58"/>
                </a:lnTo>
                <a:lnTo>
                  <a:pt x="1880" y="73"/>
                </a:lnTo>
                <a:lnTo>
                  <a:pt x="1875" y="85"/>
                </a:lnTo>
                <a:lnTo>
                  <a:pt x="1870" y="97"/>
                </a:lnTo>
                <a:lnTo>
                  <a:pt x="1863" y="111"/>
                </a:lnTo>
                <a:lnTo>
                  <a:pt x="1856" y="121"/>
                </a:lnTo>
                <a:lnTo>
                  <a:pt x="1851" y="130"/>
                </a:lnTo>
                <a:lnTo>
                  <a:pt x="1846" y="135"/>
                </a:lnTo>
                <a:moveTo>
                  <a:pt x="1966" y="27"/>
                </a:moveTo>
                <a:lnTo>
                  <a:pt x="1995" y="22"/>
                </a:lnTo>
                <a:lnTo>
                  <a:pt x="1993" y="20"/>
                </a:lnTo>
                <a:lnTo>
                  <a:pt x="1983" y="78"/>
                </a:lnTo>
                <a:moveTo>
                  <a:pt x="1971" y="41"/>
                </a:moveTo>
                <a:lnTo>
                  <a:pt x="1971" y="46"/>
                </a:lnTo>
                <a:lnTo>
                  <a:pt x="1969" y="85"/>
                </a:lnTo>
                <a:lnTo>
                  <a:pt x="1966" y="85"/>
                </a:lnTo>
                <a:lnTo>
                  <a:pt x="1971" y="82"/>
                </a:lnTo>
                <a:lnTo>
                  <a:pt x="1993" y="78"/>
                </a:lnTo>
                <a:lnTo>
                  <a:pt x="1990" y="75"/>
                </a:lnTo>
                <a:lnTo>
                  <a:pt x="1988" y="116"/>
                </a:lnTo>
                <a:lnTo>
                  <a:pt x="1985" y="125"/>
                </a:lnTo>
                <a:lnTo>
                  <a:pt x="1983" y="133"/>
                </a:lnTo>
                <a:lnTo>
                  <a:pt x="1981" y="138"/>
                </a:lnTo>
                <a:lnTo>
                  <a:pt x="1974" y="123"/>
                </a:lnTo>
                <a:moveTo>
                  <a:pt x="1959" y="109"/>
                </a:moveTo>
                <a:lnTo>
                  <a:pt x="1983" y="97"/>
                </a:lnTo>
                <a:moveTo>
                  <a:pt x="2019" y="5"/>
                </a:moveTo>
                <a:lnTo>
                  <a:pt x="2017" y="10"/>
                </a:lnTo>
                <a:lnTo>
                  <a:pt x="2012" y="37"/>
                </a:lnTo>
                <a:lnTo>
                  <a:pt x="2007" y="51"/>
                </a:lnTo>
                <a:lnTo>
                  <a:pt x="2002" y="63"/>
                </a:lnTo>
                <a:lnTo>
                  <a:pt x="2000" y="73"/>
                </a:lnTo>
                <a:lnTo>
                  <a:pt x="1998" y="75"/>
                </a:lnTo>
                <a:moveTo>
                  <a:pt x="2017" y="22"/>
                </a:moveTo>
                <a:lnTo>
                  <a:pt x="2041" y="65"/>
                </a:lnTo>
                <a:lnTo>
                  <a:pt x="2053" y="68"/>
                </a:lnTo>
                <a:lnTo>
                  <a:pt x="2041" y="65"/>
                </a:lnTo>
                <a:moveTo>
                  <a:pt x="2029" y="58"/>
                </a:moveTo>
                <a:lnTo>
                  <a:pt x="2010" y="65"/>
                </a:lnTo>
                <a:moveTo>
                  <a:pt x="2002" y="85"/>
                </a:moveTo>
                <a:lnTo>
                  <a:pt x="2007" y="101"/>
                </a:lnTo>
                <a:lnTo>
                  <a:pt x="2007" y="111"/>
                </a:lnTo>
                <a:moveTo>
                  <a:pt x="2014" y="78"/>
                </a:moveTo>
                <a:lnTo>
                  <a:pt x="2019" y="92"/>
                </a:lnTo>
                <a:lnTo>
                  <a:pt x="2019" y="101"/>
                </a:lnTo>
                <a:moveTo>
                  <a:pt x="2034" y="78"/>
                </a:moveTo>
                <a:lnTo>
                  <a:pt x="2034" y="82"/>
                </a:lnTo>
                <a:lnTo>
                  <a:pt x="2024" y="130"/>
                </a:lnTo>
                <a:moveTo>
                  <a:pt x="1995" y="133"/>
                </a:moveTo>
                <a:lnTo>
                  <a:pt x="1998" y="135"/>
                </a:lnTo>
                <a:lnTo>
                  <a:pt x="2000" y="133"/>
                </a:lnTo>
                <a:lnTo>
                  <a:pt x="2045" y="125"/>
                </a:lnTo>
                <a:lnTo>
                  <a:pt x="2043" y="125"/>
                </a:lnTo>
                <a:lnTo>
                  <a:pt x="2038" y="128"/>
                </a:lnTo>
                <a:moveTo>
                  <a:pt x="2079" y="34"/>
                </a:moveTo>
                <a:lnTo>
                  <a:pt x="2082" y="41"/>
                </a:lnTo>
                <a:lnTo>
                  <a:pt x="2079" y="92"/>
                </a:lnTo>
                <a:lnTo>
                  <a:pt x="2077" y="97"/>
                </a:lnTo>
                <a:lnTo>
                  <a:pt x="2096" y="82"/>
                </a:lnTo>
                <a:moveTo>
                  <a:pt x="2096" y="1"/>
                </a:moveTo>
                <a:lnTo>
                  <a:pt x="2098" y="5"/>
                </a:lnTo>
                <a:lnTo>
                  <a:pt x="2096" y="142"/>
                </a:lnTo>
                <a:lnTo>
                  <a:pt x="2096" y="125"/>
                </a:lnTo>
                <a:moveTo>
                  <a:pt x="2125" y="1"/>
                </a:moveTo>
                <a:lnTo>
                  <a:pt x="2125" y="8"/>
                </a:lnTo>
                <a:lnTo>
                  <a:pt x="2120" y="34"/>
                </a:lnTo>
                <a:lnTo>
                  <a:pt x="2118" y="51"/>
                </a:lnTo>
                <a:lnTo>
                  <a:pt x="2113" y="63"/>
                </a:lnTo>
                <a:lnTo>
                  <a:pt x="2108" y="78"/>
                </a:lnTo>
                <a:lnTo>
                  <a:pt x="2105" y="85"/>
                </a:lnTo>
                <a:moveTo>
                  <a:pt x="2118" y="49"/>
                </a:moveTo>
                <a:lnTo>
                  <a:pt x="2156" y="41"/>
                </a:lnTo>
                <a:lnTo>
                  <a:pt x="2151" y="41"/>
                </a:lnTo>
                <a:lnTo>
                  <a:pt x="2146" y="44"/>
                </a:lnTo>
                <a:moveTo>
                  <a:pt x="2139" y="46"/>
                </a:moveTo>
                <a:lnTo>
                  <a:pt x="2139" y="53"/>
                </a:lnTo>
                <a:lnTo>
                  <a:pt x="2137" y="65"/>
                </a:lnTo>
                <a:lnTo>
                  <a:pt x="2134" y="82"/>
                </a:lnTo>
                <a:lnTo>
                  <a:pt x="2130" y="92"/>
                </a:lnTo>
                <a:lnTo>
                  <a:pt x="2125" y="104"/>
                </a:lnTo>
                <a:lnTo>
                  <a:pt x="2120" y="116"/>
                </a:lnTo>
                <a:lnTo>
                  <a:pt x="2115" y="125"/>
                </a:lnTo>
                <a:lnTo>
                  <a:pt x="2108" y="138"/>
                </a:lnTo>
                <a:lnTo>
                  <a:pt x="2105" y="140"/>
                </a:lnTo>
                <a:lnTo>
                  <a:pt x="2103" y="145"/>
                </a:lnTo>
                <a:moveTo>
                  <a:pt x="2115" y="63"/>
                </a:moveTo>
                <a:lnTo>
                  <a:pt x="2118" y="65"/>
                </a:lnTo>
                <a:lnTo>
                  <a:pt x="2142" y="135"/>
                </a:lnTo>
                <a:lnTo>
                  <a:pt x="2158" y="135"/>
                </a:lnTo>
                <a:lnTo>
                  <a:pt x="2142" y="133"/>
                </a:lnTo>
                <a:lnTo>
                  <a:pt x="2137" y="123"/>
                </a:lnTo>
                <a:moveTo>
                  <a:pt x="2187" y="44"/>
                </a:moveTo>
                <a:lnTo>
                  <a:pt x="2218" y="37"/>
                </a:lnTo>
                <a:moveTo>
                  <a:pt x="2182" y="73"/>
                </a:moveTo>
                <a:lnTo>
                  <a:pt x="2218" y="63"/>
                </a:lnTo>
                <a:lnTo>
                  <a:pt x="2216" y="63"/>
                </a:lnTo>
                <a:lnTo>
                  <a:pt x="2214" y="65"/>
                </a:lnTo>
                <a:moveTo>
                  <a:pt x="2204" y="1"/>
                </a:moveTo>
                <a:lnTo>
                  <a:pt x="2206" y="8"/>
                </a:lnTo>
                <a:lnTo>
                  <a:pt x="2206" y="13"/>
                </a:lnTo>
                <a:lnTo>
                  <a:pt x="2204" y="34"/>
                </a:lnTo>
                <a:lnTo>
                  <a:pt x="2204" y="63"/>
                </a:lnTo>
                <a:lnTo>
                  <a:pt x="2202" y="75"/>
                </a:lnTo>
                <a:lnTo>
                  <a:pt x="2202" y="85"/>
                </a:lnTo>
                <a:lnTo>
                  <a:pt x="2199" y="94"/>
                </a:lnTo>
                <a:lnTo>
                  <a:pt x="2194" y="104"/>
                </a:lnTo>
                <a:lnTo>
                  <a:pt x="2192" y="116"/>
                </a:lnTo>
                <a:lnTo>
                  <a:pt x="2190" y="123"/>
                </a:lnTo>
                <a:lnTo>
                  <a:pt x="2182" y="130"/>
                </a:lnTo>
                <a:lnTo>
                  <a:pt x="2180" y="138"/>
                </a:lnTo>
                <a:moveTo>
                  <a:pt x="2202" y="82"/>
                </a:moveTo>
                <a:lnTo>
                  <a:pt x="2211" y="94"/>
                </a:lnTo>
                <a:lnTo>
                  <a:pt x="2216" y="101"/>
                </a:lnTo>
                <a:moveTo>
                  <a:pt x="2225" y="15"/>
                </a:moveTo>
                <a:lnTo>
                  <a:pt x="2225" y="92"/>
                </a:lnTo>
                <a:lnTo>
                  <a:pt x="2225" y="87"/>
                </a:lnTo>
                <a:lnTo>
                  <a:pt x="2225" y="75"/>
                </a:lnTo>
                <a:moveTo>
                  <a:pt x="2225" y="25"/>
                </a:moveTo>
                <a:lnTo>
                  <a:pt x="2262" y="18"/>
                </a:lnTo>
                <a:lnTo>
                  <a:pt x="2257" y="15"/>
                </a:lnTo>
                <a:lnTo>
                  <a:pt x="2257" y="70"/>
                </a:lnTo>
                <a:lnTo>
                  <a:pt x="2254" y="87"/>
                </a:lnTo>
                <a:lnTo>
                  <a:pt x="2254" y="75"/>
                </a:lnTo>
                <a:moveTo>
                  <a:pt x="2240" y="44"/>
                </a:moveTo>
                <a:lnTo>
                  <a:pt x="2242" y="46"/>
                </a:lnTo>
                <a:lnTo>
                  <a:pt x="2240" y="61"/>
                </a:lnTo>
                <a:lnTo>
                  <a:pt x="2238" y="78"/>
                </a:lnTo>
                <a:lnTo>
                  <a:pt x="2235" y="94"/>
                </a:lnTo>
                <a:lnTo>
                  <a:pt x="2233" y="104"/>
                </a:lnTo>
                <a:lnTo>
                  <a:pt x="2225" y="116"/>
                </a:lnTo>
                <a:lnTo>
                  <a:pt x="2221" y="125"/>
                </a:lnTo>
                <a:lnTo>
                  <a:pt x="2216" y="130"/>
                </a:lnTo>
                <a:lnTo>
                  <a:pt x="2209" y="138"/>
                </a:lnTo>
                <a:lnTo>
                  <a:pt x="2204" y="142"/>
                </a:lnTo>
                <a:moveTo>
                  <a:pt x="2245" y="85"/>
                </a:moveTo>
                <a:lnTo>
                  <a:pt x="2247" y="90"/>
                </a:lnTo>
                <a:lnTo>
                  <a:pt x="2245" y="92"/>
                </a:lnTo>
                <a:lnTo>
                  <a:pt x="2245" y="130"/>
                </a:lnTo>
                <a:lnTo>
                  <a:pt x="2247" y="133"/>
                </a:lnTo>
                <a:lnTo>
                  <a:pt x="2250" y="135"/>
                </a:lnTo>
                <a:lnTo>
                  <a:pt x="2269" y="135"/>
                </a:lnTo>
                <a:lnTo>
                  <a:pt x="2274" y="133"/>
                </a:lnTo>
                <a:lnTo>
                  <a:pt x="2269" y="111"/>
                </a:lnTo>
                <a:lnTo>
                  <a:pt x="2271" y="133"/>
                </a:lnTo>
                <a:moveTo>
                  <a:pt x="2295" y="34"/>
                </a:moveTo>
                <a:lnTo>
                  <a:pt x="2384" y="25"/>
                </a:lnTo>
                <a:lnTo>
                  <a:pt x="2379" y="25"/>
                </a:lnTo>
                <a:lnTo>
                  <a:pt x="2372" y="27"/>
                </a:lnTo>
                <a:moveTo>
                  <a:pt x="2319" y="1"/>
                </a:moveTo>
                <a:lnTo>
                  <a:pt x="2322" y="5"/>
                </a:lnTo>
                <a:lnTo>
                  <a:pt x="2324" y="49"/>
                </a:lnTo>
                <a:moveTo>
                  <a:pt x="2358" y="1"/>
                </a:moveTo>
                <a:lnTo>
                  <a:pt x="2358" y="8"/>
                </a:lnTo>
                <a:lnTo>
                  <a:pt x="2345" y="53"/>
                </a:lnTo>
                <a:moveTo>
                  <a:pt x="2348" y="99"/>
                </a:moveTo>
                <a:lnTo>
                  <a:pt x="2358" y="109"/>
                </a:lnTo>
                <a:moveTo>
                  <a:pt x="2379" y="121"/>
                </a:moveTo>
                <a:lnTo>
                  <a:pt x="2379" y="140"/>
                </a:lnTo>
                <a:moveTo>
                  <a:pt x="2302" y="56"/>
                </a:moveTo>
                <a:lnTo>
                  <a:pt x="2312" y="65"/>
                </a:lnTo>
                <a:lnTo>
                  <a:pt x="2314" y="73"/>
                </a:lnTo>
                <a:moveTo>
                  <a:pt x="2290" y="78"/>
                </a:moveTo>
                <a:lnTo>
                  <a:pt x="2300" y="87"/>
                </a:lnTo>
                <a:lnTo>
                  <a:pt x="2302" y="94"/>
                </a:lnTo>
                <a:moveTo>
                  <a:pt x="2290" y="125"/>
                </a:moveTo>
                <a:lnTo>
                  <a:pt x="2300" y="142"/>
                </a:lnTo>
                <a:lnTo>
                  <a:pt x="2324" y="75"/>
                </a:lnTo>
                <a:moveTo>
                  <a:pt x="2379" y="109"/>
                </a:moveTo>
                <a:lnTo>
                  <a:pt x="2382" y="130"/>
                </a:lnTo>
                <a:lnTo>
                  <a:pt x="2382" y="140"/>
                </a:lnTo>
                <a:lnTo>
                  <a:pt x="2379" y="142"/>
                </a:lnTo>
                <a:lnTo>
                  <a:pt x="2360" y="145"/>
                </a:lnTo>
                <a:lnTo>
                  <a:pt x="2348" y="145"/>
                </a:lnTo>
                <a:lnTo>
                  <a:pt x="2341" y="142"/>
                </a:lnTo>
                <a:lnTo>
                  <a:pt x="2338" y="138"/>
                </a:lnTo>
                <a:lnTo>
                  <a:pt x="2336" y="130"/>
                </a:lnTo>
                <a:lnTo>
                  <a:pt x="2336" y="68"/>
                </a:lnTo>
                <a:lnTo>
                  <a:pt x="2334" y="56"/>
                </a:lnTo>
                <a:lnTo>
                  <a:pt x="2336" y="68"/>
                </a:lnTo>
                <a:lnTo>
                  <a:pt x="2370" y="63"/>
                </a:lnTo>
                <a:lnTo>
                  <a:pt x="2367" y="58"/>
                </a:lnTo>
                <a:lnTo>
                  <a:pt x="2365" y="68"/>
                </a:lnTo>
                <a:lnTo>
                  <a:pt x="2362" y="85"/>
                </a:lnTo>
                <a:lnTo>
                  <a:pt x="2358" y="106"/>
                </a:lnTo>
                <a:lnTo>
                  <a:pt x="2358" y="111"/>
                </a:lnTo>
                <a:lnTo>
                  <a:pt x="2345" y="97"/>
                </a:lnTo>
                <a:moveTo>
                  <a:pt x="2418" y="140"/>
                </a:moveTo>
                <a:lnTo>
                  <a:pt x="2444" y="90"/>
                </a:lnTo>
                <a:lnTo>
                  <a:pt x="2418" y="41"/>
                </a:lnTo>
                <a:moveTo>
                  <a:pt x="2434" y="41"/>
                </a:moveTo>
                <a:lnTo>
                  <a:pt x="2461" y="90"/>
                </a:lnTo>
                <a:lnTo>
                  <a:pt x="2434" y="140"/>
                </a:lnTo>
                <a:moveTo>
                  <a:pt x="2566" y="44"/>
                </a:moveTo>
                <a:lnTo>
                  <a:pt x="2562" y="34"/>
                </a:lnTo>
                <a:lnTo>
                  <a:pt x="2552" y="22"/>
                </a:lnTo>
                <a:lnTo>
                  <a:pt x="2545" y="15"/>
                </a:lnTo>
                <a:lnTo>
                  <a:pt x="2528" y="15"/>
                </a:lnTo>
                <a:lnTo>
                  <a:pt x="2518" y="22"/>
                </a:lnTo>
                <a:lnTo>
                  <a:pt x="2511" y="34"/>
                </a:lnTo>
                <a:lnTo>
                  <a:pt x="2506" y="44"/>
                </a:lnTo>
                <a:lnTo>
                  <a:pt x="2502" y="61"/>
                </a:lnTo>
                <a:lnTo>
                  <a:pt x="2502" y="90"/>
                </a:lnTo>
                <a:lnTo>
                  <a:pt x="2506" y="106"/>
                </a:lnTo>
                <a:lnTo>
                  <a:pt x="2511" y="118"/>
                </a:lnTo>
                <a:lnTo>
                  <a:pt x="2518" y="128"/>
                </a:lnTo>
                <a:lnTo>
                  <a:pt x="2528" y="135"/>
                </a:lnTo>
                <a:lnTo>
                  <a:pt x="2545" y="135"/>
                </a:lnTo>
                <a:lnTo>
                  <a:pt x="2552" y="128"/>
                </a:lnTo>
                <a:lnTo>
                  <a:pt x="2562" y="118"/>
                </a:lnTo>
                <a:lnTo>
                  <a:pt x="2566" y="106"/>
                </a:lnTo>
                <a:moveTo>
                  <a:pt x="2634" y="15"/>
                </a:moveTo>
                <a:lnTo>
                  <a:pt x="2634" y="106"/>
                </a:lnTo>
                <a:lnTo>
                  <a:pt x="2629" y="123"/>
                </a:lnTo>
                <a:lnTo>
                  <a:pt x="2624" y="128"/>
                </a:lnTo>
                <a:lnTo>
                  <a:pt x="2617" y="135"/>
                </a:lnTo>
                <a:lnTo>
                  <a:pt x="2607" y="135"/>
                </a:lnTo>
                <a:lnTo>
                  <a:pt x="2600" y="128"/>
                </a:lnTo>
                <a:lnTo>
                  <a:pt x="2595" y="123"/>
                </a:lnTo>
                <a:lnTo>
                  <a:pt x="2590" y="106"/>
                </a:lnTo>
                <a:lnTo>
                  <a:pt x="2590" y="94"/>
                </a:lnTo>
                <a:moveTo>
                  <a:pt x="2701" y="15"/>
                </a:moveTo>
                <a:lnTo>
                  <a:pt x="2701" y="106"/>
                </a:lnTo>
                <a:lnTo>
                  <a:pt x="2696" y="123"/>
                </a:lnTo>
                <a:lnTo>
                  <a:pt x="2691" y="128"/>
                </a:lnTo>
                <a:lnTo>
                  <a:pt x="2684" y="135"/>
                </a:lnTo>
                <a:lnTo>
                  <a:pt x="2674" y="135"/>
                </a:lnTo>
                <a:lnTo>
                  <a:pt x="2667" y="128"/>
                </a:lnTo>
                <a:lnTo>
                  <a:pt x="2662" y="123"/>
                </a:lnTo>
                <a:lnTo>
                  <a:pt x="2658" y="106"/>
                </a:lnTo>
                <a:lnTo>
                  <a:pt x="2658" y="94"/>
                </a:lnTo>
                <a:moveTo>
                  <a:pt x="2797" y="5"/>
                </a:moveTo>
                <a:lnTo>
                  <a:pt x="2739" y="140"/>
                </a:lnTo>
                <a:moveTo>
                  <a:pt x="2840" y="15"/>
                </a:moveTo>
                <a:lnTo>
                  <a:pt x="2840" y="135"/>
                </a:lnTo>
                <a:moveTo>
                  <a:pt x="2811" y="15"/>
                </a:moveTo>
                <a:lnTo>
                  <a:pt x="2869" y="15"/>
                </a:lnTo>
                <a:moveTo>
                  <a:pt x="2907" y="15"/>
                </a:moveTo>
                <a:lnTo>
                  <a:pt x="2895" y="22"/>
                </a:lnTo>
                <a:lnTo>
                  <a:pt x="2890" y="34"/>
                </a:lnTo>
                <a:lnTo>
                  <a:pt x="2890" y="44"/>
                </a:lnTo>
                <a:lnTo>
                  <a:pt x="2895" y="56"/>
                </a:lnTo>
                <a:lnTo>
                  <a:pt x="2902" y="61"/>
                </a:lnTo>
                <a:lnTo>
                  <a:pt x="2919" y="68"/>
                </a:lnTo>
                <a:lnTo>
                  <a:pt x="2934" y="73"/>
                </a:lnTo>
                <a:lnTo>
                  <a:pt x="2941" y="85"/>
                </a:lnTo>
                <a:lnTo>
                  <a:pt x="2945" y="94"/>
                </a:lnTo>
                <a:lnTo>
                  <a:pt x="2945" y="111"/>
                </a:lnTo>
                <a:lnTo>
                  <a:pt x="2941" y="123"/>
                </a:lnTo>
                <a:lnTo>
                  <a:pt x="2936" y="128"/>
                </a:lnTo>
                <a:lnTo>
                  <a:pt x="2924" y="135"/>
                </a:lnTo>
                <a:lnTo>
                  <a:pt x="2907" y="135"/>
                </a:lnTo>
                <a:lnTo>
                  <a:pt x="2895" y="128"/>
                </a:lnTo>
                <a:lnTo>
                  <a:pt x="2890" y="123"/>
                </a:lnTo>
                <a:lnTo>
                  <a:pt x="2885" y="111"/>
                </a:lnTo>
                <a:lnTo>
                  <a:pt x="2885" y="94"/>
                </a:lnTo>
                <a:lnTo>
                  <a:pt x="2890" y="85"/>
                </a:lnTo>
                <a:lnTo>
                  <a:pt x="2900" y="73"/>
                </a:lnTo>
                <a:lnTo>
                  <a:pt x="2912" y="68"/>
                </a:lnTo>
                <a:lnTo>
                  <a:pt x="2929" y="61"/>
                </a:lnTo>
                <a:lnTo>
                  <a:pt x="2936" y="56"/>
                </a:lnTo>
                <a:lnTo>
                  <a:pt x="2941" y="44"/>
                </a:lnTo>
                <a:lnTo>
                  <a:pt x="2941" y="34"/>
                </a:lnTo>
                <a:lnTo>
                  <a:pt x="2936" y="22"/>
                </a:lnTo>
                <a:lnTo>
                  <a:pt x="2924" y="15"/>
                </a:lnTo>
                <a:lnTo>
                  <a:pt x="2907" y="15"/>
                </a:lnTo>
                <a:close/>
                <a:moveTo>
                  <a:pt x="2974" y="44"/>
                </a:moveTo>
                <a:lnTo>
                  <a:pt x="2974" y="39"/>
                </a:lnTo>
                <a:lnTo>
                  <a:pt x="2979" y="27"/>
                </a:lnTo>
                <a:lnTo>
                  <a:pt x="2984" y="22"/>
                </a:lnTo>
                <a:lnTo>
                  <a:pt x="2991" y="15"/>
                </a:lnTo>
                <a:lnTo>
                  <a:pt x="3008" y="15"/>
                </a:lnTo>
                <a:lnTo>
                  <a:pt x="3018" y="22"/>
                </a:lnTo>
                <a:lnTo>
                  <a:pt x="3022" y="27"/>
                </a:lnTo>
                <a:lnTo>
                  <a:pt x="3025" y="39"/>
                </a:lnTo>
                <a:lnTo>
                  <a:pt x="3025" y="51"/>
                </a:lnTo>
                <a:lnTo>
                  <a:pt x="3022" y="61"/>
                </a:lnTo>
                <a:lnTo>
                  <a:pt x="3013" y="78"/>
                </a:lnTo>
                <a:lnTo>
                  <a:pt x="2972" y="135"/>
                </a:lnTo>
                <a:lnTo>
                  <a:pt x="3030" y="135"/>
                </a:lnTo>
                <a:moveTo>
                  <a:pt x="3056" y="85"/>
                </a:moveTo>
                <a:lnTo>
                  <a:pt x="3133" y="85"/>
                </a:lnTo>
                <a:moveTo>
                  <a:pt x="3219" y="56"/>
                </a:moveTo>
                <a:lnTo>
                  <a:pt x="3217" y="73"/>
                </a:lnTo>
                <a:lnTo>
                  <a:pt x="3207" y="85"/>
                </a:lnTo>
                <a:lnTo>
                  <a:pt x="3195" y="90"/>
                </a:lnTo>
                <a:lnTo>
                  <a:pt x="3190" y="90"/>
                </a:lnTo>
                <a:lnTo>
                  <a:pt x="3178" y="85"/>
                </a:lnTo>
                <a:lnTo>
                  <a:pt x="3169" y="73"/>
                </a:lnTo>
                <a:lnTo>
                  <a:pt x="3166" y="56"/>
                </a:lnTo>
                <a:lnTo>
                  <a:pt x="3166" y="51"/>
                </a:lnTo>
                <a:lnTo>
                  <a:pt x="3169" y="34"/>
                </a:lnTo>
                <a:lnTo>
                  <a:pt x="3178" y="22"/>
                </a:lnTo>
                <a:lnTo>
                  <a:pt x="3190" y="15"/>
                </a:lnTo>
                <a:lnTo>
                  <a:pt x="3195" y="15"/>
                </a:lnTo>
                <a:lnTo>
                  <a:pt x="3207" y="22"/>
                </a:lnTo>
                <a:lnTo>
                  <a:pt x="3217" y="34"/>
                </a:lnTo>
                <a:lnTo>
                  <a:pt x="3219" y="56"/>
                </a:lnTo>
                <a:lnTo>
                  <a:pt x="3219" y="85"/>
                </a:lnTo>
                <a:lnTo>
                  <a:pt x="3217" y="111"/>
                </a:lnTo>
                <a:lnTo>
                  <a:pt x="3207" y="128"/>
                </a:lnTo>
                <a:lnTo>
                  <a:pt x="3195" y="135"/>
                </a:lnTo>
                <a:lnTo>
                  <a:pt x="3185" y="135"/>
                </a:lnTo>
                <a:lnTo>
                  <a:pt x="3174" y="128"/>
                </a:lnTo>
                <a:lnTo>
                  <a:pt x="3169" y="118"/>
                </a:lnTo>
                <a:moveTo>
                  <a:pt x="3305" y="56"/>
                </a:moveTo>
                <a:lnTo>
                  <a:pt x="3301" y="73"/>
                </a:lnTo>
                <a:lnTo>
                  <a:pt x="3291" y="85"/>
                </a:lnTo>
                <a:lnTo>
                  <a:pt x="3279" y="90"/>
                </a:lnTo>
                <a:lnTo>
                  <a:pt x="3274" y="90"/>
                </a:lnTo>
                <a:lnTo>
                  <a:pt x="3262" y="85"/>
                </a:lnTo>
                <a:lnTo>
                  <a:pt x="3255" y="73"/>
                </a:lnTo>
                <a:lnTo>
                  <a:pt x="3250" y="56"/>
                </a:lnTo>
                <a:lnTo>
                  <a:pt x="3250" y="51"/>
                </a:lnTo>
                <a:lnTo>
                  <a:pt x="3255" y="34"/>
                </a:lnTo>
                <a:lnTo>
                  <a:pt x="3262" y="22"/>
                </a:lnTo>
                <a:lnTo>
                  <a:pt x="3274" y="15"/>
                </a:lnTo>
                <a:lnTo>
                  <a:pt x="3279" y="15"/>
                </a:lnTo>
                <a:lnTo>
                  <a:pt x="3291" y="22"/>
                </a:lnTo>
                <a:lnTo>
                  <a:pt x="3301" y="34"/>
                </a:lnTo>
                <a:lnTo>
                  <a:pt x="3305" y="56"/>
                </a:lnTo>
                <a:lnTo>
                  <a:pt x="3305" y="85"/>
                </a:lnTo>
                <a:lnTo>
                  <a:pt x="3301" y="111"/>
                </a:lnTo>
                <a:lnTo>
                  <a:pt x="3291" y="128"/>
                </a:lnTo>
                <a:lnTo>
                  <a:pt x="3279" y="135"/>
                </a:lnTo>
                <a:lnTo>
                  <a:pt x="3272" y="135"/>
                </a:lnTo>
                <a:lnTo>
                  <a:pt x="3258" y="128"/>
                </a:lnTo>
                <a:lnTo>
                  <a:pt x="3255" y="118"/>
                </a:lnTo>
                <a:moveTo>
                  <a:pt x="3373" y="113"/>
                </a:moveTo>
                <a:lnTo>
                  <a:pt x="3373" y="111"/>
                </a:lnTo>
                <a:moveTo>
                  <a:pt x="3365" y="104"/>
                </a:moveTo>
                <a:lnTo>
                  <a:pt x="3361" y="106"/>
                </a:lnTo>
                <a:lnTo>
                  <a:pt x="3358" y="113"/>
                </a:lnTo>
                <a:lnTo>
                  <a:pt x="3361" y="121"/>
                </a:lnTo>
                <a:lnTo>
                  <a:pt x="3365" y="123"/>
                </a:lnTo>
                <a:lnTo>
                  <a:pt x="3370" y="121"/>
                </a:lnTo>
                <a:lnTo>
                  <a:pt x="3373" y="113"/>
                </a:lnTo>
                <a:lnTo>
                  <a:pt x="3370" y="106"/>
                </a:lnTo>
                <a:lnTo>
                  <a:pt x="3365" y="104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64" name="path 11364"/>
          <p:cNvSpPr/>
          <p:nvPr/>
        </p:nvSpPr>
        <p:spPr>
          <a:xfrm>
            <a:off x="10741914" y="4918202"/>
            <a:ext cx="582168" cy="221934"/>
          </a:xfrm>
          <a:custGeom>
            <a:avLst/>
            <a:gdLst/>
            <a:ahLst/>
            <a:cxnLst/>
            <a:rect l="0" t="0" r="0" b="0"/>
            <a:pathLst>
              <a:path w="916" h="349">
                <a:moveTo>
                  <a:pt x="915" y="238"/>
                </a:moveTo>
                <a:lnTo>
                  <a:pt x="886" y="349"/>
                </a:lnTo>
                <a:moveTo>
                  <a:pt x="915" y="238"/>
                </a:moveTo>
                <a:lnTo>
                  <a:pt x="694" y="178"/>
                </a:lnTo>
                <a:lnTo>
                  <a:pt x="665" y="289"/>
                </a:lnTo>
                <a:moveTo>
                  <a:pt x="694" y="178"/>
                </a:moveTo>
                <a:lnTo>
                  <a:pt x="474" y="118"/>
                </a:lnTo>
                <a:lnTo>
                  <a:pt x="445" y="229"/>
                </a:lnTo>
                <a:moveTo>
                  <a:pt x="474" y="118"/>
                </a:moveTo>
                <a:lnTo>
                  <a:pt x="253" y="61"/>
                </a:lnTo>
                <a:lnTo>
                  <a:pt x="224" y="171"/>
                </a:lnTo>
                <a:moveTo>
                  <a:pt x="253" y="61"/>
                </a:moveTo>
                <a:lnTo>
                  <a:pt x="32" y="1"/>
                </a:lnTo>
                <a:lnTo>
                  <a:pt x="1" y="11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66" name="path 11366"/>
          <p:cNvSpPr/>
          <p:nvPr/>
        </p:nvSpPr>
        <p:spPr>
          <a:xfrm>
            <a:off x="13936651" y="6439228"/>
            <a:ext cx="384767" cy="207081"/>
          </a:xfrm>
          <a:custGeom>
            <a:avLst/>
            <a:gdLst/>
            <a:ahLst/>
            <a:cxnLst/>
            <a:rect l="0" t="0" r="0" b="0"/>
            <a:pathLst>
              <a:path w="605" h="326">
                <a:moveTo>
                  <a:pt x="605" y="325"/>
                </a:moveTo>
                <a:lnTo>
                  <a:pt x="408" y="207"/>
                </a:lnTo>
                <a:moveTo>
                  <a:pt x="408" y="207"/>
                </a:moveTo>
                <a:lnTo>
                  <a:pt x="300" y="145"/>
                </a:lnTo>
                <a:moveTo>
                  <a:pt x="206" y="99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68" name="path 11368"/>
          <p:cNvSpPr/>
          <p:nvPr/>
        </p:nvSpPr>
        <p:spPr>
          <a:xfrm>
            <a:off x="10182629" y="4919726"/>
            <a:ext cx="155424" cy="356043"/>
          </a:xfrm>
          <a:custGeom>
            <a:avLst/>
            <a:gdLst/>
            <a:ahLst/>
            <a:cxnLst/>
            <a:rect l="0" t="0" r="0" b="0"/>
            <a:pathLst>
              <a:path w="244" h="560">
                <a:moveTo>
                  <a:pt x="243" y="1"/>
                </a:moveTo>
                <a:lnTo>
                  <a:pt x="238" y="3"/>
                </a:lnTo>
                <a:lnTo>
                  <a:pt x="219" y="20"/>
                </a:lnTo>
                <a:lnTo>
                  <a:pt x="209" y="27"/>
                </a:lnTo>
                <a:lnTo>
                  <a:pt x="140" y="121"/>
                </a:lnTo>
                <a:lnTo>
                  <a:pt x="113" y="186"/>
                </a:lnTo>
                <a:lnTo>
                  <a:pt x="219" y="231"/>
                </a:lnTo>
                <a:moveTo>
                  <a:pt x="113" y="186"/>
                </a:moveTo>
                <a:lnTo>
                  <a:pt x="73" y="279"/>
                </a:lnTo>
                <a:lnTo>
                  <a:pt x="41" y="402"/>
                </a:lnTo>
                <a:lnTo>
                  <a:pt x="152" y="430"/>
                </a:lnTo>
                <a:moveTo>
                  <a:pt x="41" y="402"/>
                </a:moveTo>
                <a:lnTo>
                  <a:pt x="1" y="56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70" name="path 11370"/>
          <p:cNvSpPr/>
          <p:nvPr/>
        </p:nvSpPr>
        <p:spPr>
          <a:xfrm>
            <a:off x="13396751" y="5457728"/>
            <a:ext cx="363791" cy="141618"/>
          </a:xfrm>
          <a:custGeom>
            <a:avLst/>
            <a:gdLst/>
            <a:ahLst/>
            <a:cxnLst/>
            <a:rect l="0" t="0" r="0" b="0"/>
            <a:pathLst>
              <a:path w="572" h="223">
                <a:moveTo>
                  <a:pt x="572" y="221"/>
                </a:moveTo>
                <a:lnTo>
                  <a:pt x="459" y="164"/>
                </a:lnTo>
                <a:moveTo>
                  <a:pt x="459" y="164"/>
                </a:moveTo>
                <a:lnTo>
                  <a:pt x="322" y="94"/>
                </a:lnTo>
                <a:lnTo>
                  <a:pt x="253" y="65"/>
                </a:lnTo>
                <a:lnTo>
                  <a:pt x="209" y="171"/>
                </a:lnTo>
                <a:moveTo>
                  <a:pt x="253" y="65"/>
                </a:moveTo>
                <a:lnTo>
                  <a:pt x="250" y="65"/>
                </a:lnTo>
                <a:lnTo>
                  <a:pt x="238" y="61"/>
                </a:lnTo>
                <a:lnTo>
                  <a:pt x="32" y="1"/>
                </a:lnTo>
                <a:lnTo>
                  <a:pt x="1" y="11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72" name="path 11372"/>
          <p:cNvSpPr/>
          <p:nvPr/>
        </p:nvSpPr>
        <p:spPr>
          <a:xfrm>
            <a:off x="7314438" y="4663694"/>
            <a:ext cx="367283" cy="131064"/>
          </a:xfrm>
          <a:custGeom>
            <a:avLst/>
            <a:gdLst/>
            <a:ahLst/>
            <a:cxnLst/>
            <a:rect l="0" t="0" r="0" b="0"/>
            <a:pathLst>
              <a:path w="578" h="206">
                <a:moveTo>
                  <a:pt x="82" y="30"/>
                </a:moveTo>
                <a:lnTo>
                  <a:pt x="75" y="10"/>
                </a:lnTo>
                <a:lnTo>
                  <a:pt x="56" y="1"/>
                </a:lnTo>
                <a:lnTo>
                  <a:pt x="41" y="1"/>
                </a:lnTo>
                <a:lnTo>
                  <a:pt x="22" y="10"/>
                </a:lnTo>
                <a:lnTo>
                  <a:pt x="8" y="39"/>
                </a:lnTo>
                <a:lnTo>
                  <a:pt x="1" y="87"/>
                </a:lnTo>
                <a:lnTo>
                  <a:pt x="1" y="138"/>
                </a:lnTo>
                <a:lnTo>
                  <a:pt x="8" y="176"/>
                </a:lnTo>
                <a:lnTo>
                  <a:pt x="22" y="195"/>
                </a:lnTo>
                <a:lnTo>
                  <a:pt x="41" y="205"/>
                </a:lnTo>
                <a:lnTo>
                  <a:pt x="49" y="205"/>
                </a:lnTo>
                <a:lnTo>
                  <a:pt x="70" y="195"/>
                </a:lnTo>
                <a:lnTo>
                  <a:pt x="82" y="176"/>
                </a:lnTo>
                <a:lnTo>
                  <a:pt x="90" y="147"/>
                </a:lnTo>
                <a:lnTo>
                  <a:pt x="90" y="138"/>
                </a:lnTo>
                <a:lnTo>
                  <a:pt x="82" y="109"/>
                </a:lnTo>
                <a:lnTo>
                  <a:pt x="70" y="87"/>
                </a:lnTo>
                <a:lnTo>
                  <a:pt x="49" y="78"/>
                </a:lnTo>
                <a:lnTo>
                  <a:pt x="41" y="78"/>
                </a:lnTo>
                <a:lnTo>
                  <a:pt x="22" y="87"/>
                </a:lnTo>
                <a:lnTo>
                  <a:pt x="8" y="109"/>
                </a:lnTo>
                <a:lnTo>
                  <a:pt x="1" y="138"/>
                </a:lnTo>
                <a:moveTo>
                  <a:pt x="152" y="1"/>
                </a:moveTo>
                <a:lnTo>
                  <a:pt x="226" y="1"/>
                </a:lnTo>
                <a:lnTo>
                  <a:pt x="185" y="78"/>
                </a:lnTo>
                <a:lnTo>
                  <a:pt x="207" y="78"/>
                </a:lnTo>
                <a:lnTo>
                  <a:pt x="221" y="87"/>
                </a:lnTo>
                <a:lnTo>
                  <a:pt x="226" y="97"/>
                </a:lnTo>
                <a:lnTo>
                  <a:pt x="234" y="128"/>
                </a:lnTo>
                <a:lnTo>
                  <a:pt x="234" y="147"/>
                </a:lnTo>
                <a:lnTo>
                  <a:pt x="226" y="176"/>
                </a:lnTo>
                <a:lnTo>
                  <a:pt x="214" y="195"/>
                </a:lnTo>
                <a:lnTo>
                  <a:pt x="193" y="205"/>
                </a:lnTo>
                <a:lnTo>
                  <a:pt x="174" y="205"/>
                </a:lnTo>
                <a:lnTo>
                  <a:pt x="152" y="195"/>
                </a:lnTo>
                <a:lnTo>
                  <a:pt x="145" y="186"/>
                </a:lnTo>
                <a:lnTo>
                  <a:pt x="138" y="166"/>
                </a:lnTo>
                <a:moveTo>
                  <a:pt x="281" y="186"/>
                </a:moveTo>
                <a:lnTo>
                  <a:pt x="274" y="195"/>
                </a:lnTo>
                <a:lnTo>
                  <a:pt x="281" y="205"/>
                </a:lnTo>
                <a:lnTo>
                  <a:pt x="289" y="195"/>
                </a:lnTo>
                <a:moveTo>
                  <a:pt x="425" y="1"/>
                </a:moveTo>
                <a:lnTo>
                  <a:pt x="358" y="1"/>
                </a:lnTo>
                <a:lnTo>
                  <a:pt x="351" y="87"/>
                </a:lnTo>
                <a:lnTo>
                  <a:pt x="358" y="78"/>
                </a:lnTo>
                <a:lnTo>
                  <a:pt x="378" y="68"/>
                </a:lnTo>
                <a:lnTo>
                  <a:pt x="399" y="68"/>
                </a:lnTo>
                <a:lnTo>
                  <a:pt x="421" y="78"/>
                </a:lnTo>
                <a:lnTo>
                  <a:pt x="433" y="97"/>
                </a:lnTo>
                <a:lnTo>
                  <a:pt x="440" y="128"/>
                </a:lnTo>
                <a:lnTo>
                  <a:pt x="440" y="147"/>
                </a:lnTo>
                <a:lnTo>
                  <a:pt x="433" y="176"/>
                </a:lnTo>
                <a:lnTo>
                  <a:pt x="421" y="195"/>
                </a:lnTo>
                <a:lnTo>
                  <a:pt x="399" y="205"/>
                </a:lnTo>
                <a:lnTo>
                  <a:pt x="378" y="205"/>
                </a:lnTo>
                <a:lnTo>
                  <a:pt x="358" y="195"/>
                </a:lnTo>
                <a:lnTo>
                  <a:pt x="351" y="186"/>
                </a:lnTo>
                <a:lnTo>
                  <a:pt x="344" y="166"/>
                </a:lnTo>
                <a:moveTo>
                  <a:pt x="521" y="1"/>
                </a:moveTo>
                <a:lnTo>
                  <a:pt x="502" y="10"/>
                </a:lnTo>
                <a:lnTo>
                  <a:pt x="488" y="39"/>
                </a:lnTo>
                <a:lnTo>
                  <a:pt x="481" y="87"/>
                </a:lnTo>
                <a:lnTo>
                  <a:pt x="481" y="118"/>
                </a:lnTo>
                <a:lnTo>
                  <a:pt x="488" y="166"/>
                </a:lnTo>
                <a:lnTo>
                  <a:pt x="502" y="195"/>
                </a:lnTo>
                <a:lnTo>
                  <a:pt x="521" y="205"/>
                </a:lnTo>
                <a:lnTo>
                  <a:pt x="536" y="205"/>
                </a:lnTo>
                <a:lnTo>
                  <a:pt x="558" y="195"/>
                </a:lnTo>
                <a:lnTo>
                  <a:pt x="572" y="166"/>
                </a:lnTo>
                <a:lnTo>
                  <a:pt x="577" y="118"/>
                </a:lnTo>
                <a:lnTo>
                  <a:pt x="577" y="87"/>
                </a:lnTo>
                <a:lnTo>
                  <a:pt x="572" y="39"/>
                </a:lnTo>
                <a:lnTo>
                  <a:pt x="558" y="10"/>
                </a:lnTo>
                <a:lnTo>
                  <a:pt x="536" y="1"/>
                </a:lnTo>
                <a:lnTo>
                  <a:pt x="52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74" name="path 11374"/>
          <p:cNvSpPr/>
          <p:nvPr/>
        </p:nvSpPr>
        <p:spPr>
          <a:xfrm>
            <a:off x="7994453" y="5863082"/>
            <a:ext cx="232843" cy="109727"/>
          </a:xfrm>
          <a:custGeom>
            <a:avLst/>
            <a:gdLst/>
            <a:ahLst/>
            <a:cxnLst/>
            <a:rect l="0" t="0" r="0" b="0"/>
            <a:pathLst>
              <a:path w="366" h="172">
                <a:moveTo>
                  <a:pt x="341" y="1"/>
                </a:moveTo>
                <a:lnTo>
                  <a:pt x="365" y="113"/>
                </a:lnTo>
                <a:moveTo>
                  <a:pt x="341" y="1"/>
                </a:moveTo>
                <a:lnTo>
                  <a:pt x="243" y="25"/>
                </a:lnTo>
                <a:lnTo>
                  <a:pt x="159" y="58"/>
                </a:lnTo>
                <a:lnTo>
                  <a:pt x="156" y="61"/>
                </a:lnTo>
                <a:lnTo>
                  <a:pt x="135" y="70"/>
                </a:lnTo>
                <a:lnTo>
                  <a:pt x="125" y="77"/>
                </a:lnTo>
                <a:lnTo>
                  <a:pt x="192" y="171"/>
                </a:lnTo>
                <a:moveTo>
                  <a:pt x="125" y="77"/>
                </a:moveTo>
                <a:lnTo>
                  <a:pt x="0" y="16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76" name="path 11376"/>
          <p:cNvSpPr/>
          <p:nvPr/>
        </p:nvSpPr>
        <p:spPr>
          <a:xfrm>
            <a:off x="13655802" y="6367526"/>
            <a:ext cx="270746" cy="93966"/>
          </a:xfrm>
          <a:custGeom>
            <a:avLst/>
            <a:gdLst/>
            <a:ahLst/>
            <a:cxnLst/>
            <a:rect l="0" t="0" r="0" b="0"/>
            <a:pathLst>
              <a:path w="426" h="147">
                <a:moveTo>
                  <a:pt x="426" y="104"/>
                </a:moveTo>
                <a:lnTo>
                  <a:pt x="226" y="39"/>
                </a:lnTo>
                <a:lnTo>
                  <a:pt x="190" y="147"/>
                </a:lnTo>
                <a:moveTo>
                  <a:pt x="226" y="39"/>
                </a:moveTo>
                <a:lnTo>
                  <a:pt x="193" y="27"/>
                </a:lnTo>
                <a:lnTo>
                  <a:pt x="80" y="6"/>
                </a:lnTo>
                <a:lnTo>
                  <a:pt x="66" y="3"/>
                </a:lnTo>
                <a:lnTo>
                  <a:pt x="51" y="1"/>
                </a:lnTo>
                <a:lnTo>
                  <a:pt x="1" y="1"/>
                </a:lnTo>
                <a:lnTo>
                  <a:pt x="1" y="11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78" name="path 11378"/>
          <p:cNvSpPr/>
          <p:nvPr/>
        </p:nvSpPr>
        <p:spPr>
          <a:xfrm>
            <a:off x="4825745" y="4300982"/>
            <a:ext cx="131064" cy="149351"/>
          </a:xfrm>
          <a:custGeom>
            <a:avLst/>
            <a:gdLst/>
            <a:ahLst/>
            <a:cxnLst/>
            <a:rect l="0" t="0" r="0" b="0"/>
            <a:pathLst>
              <a:path w="206" h="235">
                <a:moveTo>
                  <a:pt x="1" y="193"/>
                </a:moveTo>
                <a:lnTo>
                  <a:pt x="10" y="212"/>
                </a:lnTo>
                <a:lnTo>
                  <a:pt x="39" y="226"/>
                </a:lnTo>
                <a:lnTo>
                  <a:pt x="87" y="233"/>
                </a:lnTo>
                <a:lnTo>
                  <a:pt x="116" y="233"/>
                </a:lnTo>
                <a:lnTo>
                  <a:pt x="166" y="226"/>
                </a:lnTo>
                <a:lnTo>
                  <a:pt x="195" y="212"/>
                </a:lnTo>
                <a:lnTo>
                  <a:pt x="205" y="193"/>
                </a:lnTo>
                <a:lnTo>
                  <a:pt x="205" y="178"/>
                </a:lnTo>
                <a:lnTo>
                  <a:pt x="195" y="159"/>
                </a:lnTo>
                <a:lnTo>
                  <a:pt x="166" y="145"/>
                </a:lnTo>
                <a:lnTo>
                  <a:pt x="116" y="137"/>
                </a:lnTo>
                <a:lnTo>
                  <a:pt x="87" y="137"/>
                </a:lnTo>
                <a:lnTo>
                  <a:pt x="39" y="145"/>
                </a:lnTo>
                <a:lnTo>
                  <a:pt x="10" y="159"/>
                </a:lnTo>
                <a:lnTo>
                  <a:pt x="1" y="178"/>
                </a:lnTo>
                <a:lnTo>
                  <a:pt x="1" y="193"/>
                </a:lnTo>
                <a:close/>
                <a:moveTo>
                  <a:pt x="1" y="56"/>
                </a:moveTo>
                <a:lnTo>
                  <a:pt x="10" y="75"/>
                </a:lnTo>
                <a:lnTo>
                  <a:pt x="39" y="90"/>
                </a:lnTo>
                <a:lnTo>
                  <a:pt x="87" y="97"/>
                </a:lnTo>
                <a:lnTo>
                  <a:pt x="116" y="97"/>
                </a:lnTo>
                <a:lnTo>
                  <a:pt x="166" y="90"/>
                </a:lnTo>
                <a:lnTo>
                  <a:pt x="195" y="75"/>
                </a:lnTo>
                <a:lnTo>
                  <a:pt x="205" y="56"/>
                </a:lnTo>
                <a:lnTo>
                  <a:pt x="205" y="41"/>
                </a:lnTo>
                <a:lnTo>
                  <a:pt x="195" y="20"/>
                </a:lnTo>
                <a:lnTo>
                  <a:pt x="166" y="8"/>
                </a:lnTo>
                <a:lnTo>
                  <a:pt x="116" y="1"/>
                </a:lnTo>
                <a:lnTo>
                  <a:pt x="87" y="1"/>
                </a:lnTo>
                <a:lnTo>
                  <a:pt x="39" y="8"/>
                </a:lnTo>
                <a:lnTo>
                  <a:pt x="10" y="20"/>
                </a:lnTo>
                <a:lnTo>
                  <a:pt x="1" y="41"/>
                </a:lnTo>
                <a:lnTo>
                  <a:pt x="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80" name="path 11380"/>
          <p:cNvSpPr/>
          <p:nvPr/>
        </p:nvSpPr>
        <p:spPr>
          <a:xfrm>
            <a:off x="11466432" y="5098047"/>
            <a:ext cx="277647" cy="53313"/>
          </a:xfrm>
          <a:custGeom>
            <a:avLst/>
            <a:gdLst/>
            <a:ahLst/>
            <a:cxnLst/>
            <a:rect l="0" t="0" r="0" b="0"/>
            <a:pathLst>
              <a:path w="437" h="83">
                <a:moveTo>
                  <a:pt x="437" y="82"/>
                </a:moveTo>
                <a:lnTo>
                  <a:pt x="225" y="44"/>
                </a:lnTo>
                <a:moveTo>
                  <a:pt x="225" y="44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40" name="group 540"/>
          <p:cNvGrpSpPr/>
          <p:nvPr/>
        </p:nvGrpSpPr>
        <p:grpSpPr>
          <a:xfrm rot="21600000">
            <a:off x="13112495" y="6446011"/>
            <a:ext cx="177475" cy="59755"/>
            <a:chOff x="0" y="0"/>
            <a:chExt cx="177475" cy="59755"/>
          </a:xfrm>
        </p:grpSpPr>
        <p:sp>
          <p:nvSpPr>
            <p:cNvPr id="11382" name="path 11382"/>
            <p:cNvSpPr/>
            <p:nvPr/>
          </p:nvSpPr>
          <p:spPr>
            <a:xfrm>
              <a:off x="166947" y="39304"/>
              <a:ext cx="10528" cy="20450"/>
            </a:xfrm>
            <a:custGeom>
              <a:avLst/>
              <a:gdLst/>
              <a:ahLst/>
              <a:cxnLst/>
              <a:rect l="0" t="0" r="0" b="0"/>
              <a:pathLst>
                <a:path w="16" h="32">
                  <a:moveTo>
                    <a:pt x="15" y="0"/>
                  </a:moveTo>
                  <a:lnTo>
                    <a:pt x="1" y="31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384" name="path 11384"/>
            <p:cNvSpPr/>
            <p:nvPr/>
          </p:nvSpPr>
          <p:spPr>
            <a:xfrm>
              <a:off x="0" y="0"/>
              <a:ext cx="175260" cy="59435"/>
            </a:xfrm>
            <a:custGeom>
              <a:avLst/>
              <a:gdLst/>
              <a:ahLst/>
              <a:cxnLst/>
              <a:rect l="0" t="0" r="0" b="0"/>
              <a:pathLst>
                <a:path w="276" h="93">
                  <a:moveTo>
                    <a:pt x="263" y="93"/>
                  </a:moveTo>
                  <a:lnTo>
                    <a:pt x="276" y="62"/>
                  </a:lnTo>
                  <a:lnTo>
                    <a:pt x="254" y="91"/>
                  </a:lnTo>
                  <a:lnTo>
                    <a:pt x="263" y="93"/>
                  </a:lnTo>
                </a:path>
                <a:path w="276" h="93">
                  <a:moveTo>
                    <a:pt x="276" y="62"/>
                  </a:moveTo>
                  <a:lnTo>
                    <a:pt x="254" y="91"/>
                  </a:lnTo>
                  <a:lnTo>
                    <a:pt x="263" y="57"/>
                  </a:lnTo>
                  <a:lnTo>
                    <a:pt x="276" y="62"/>
                  </a:lnTo>
                </a:path>
                <a:path w="276" h="93">
                  <a:moveTo>
                    <a:pt x="254" y="91"/>
                  </a:moveTo>
                  <a:lnTo>
                    <a:pt x="263" y="57"/>
                  </a:lnTo>
                  <a:lnTo>
                    <a:pt x="100" y="52"/>
                  </a:lnTo>
                  <a:lnTo>
                    <a:pt x="254" y="91"/>
                  </a:lnTo>
                </a:path>
                <a:path w="276" h="93">
                  <a:moveTo>
                    <a:pt x="263" y="57"/>
                  </a:moveTo>
                  <a:lnTo>
                    <a:pt x="100" y="52"/>
                  </a:lnTo>
                  <a:lnTo>
                    <a:pt x="108" y="19"/>
                  </a:lnTo>
                  <a:lnTo>
                    <a:pt x="263" y="57"/>
                  </a:lnTo>
                </a:path>
                <a:path w="276" h="93">
                  <a:moveTo>
                    <a:pt x="100" y="52"/>
                  </a:moveTo>
                  <a:lnTo>
                    <a:pt x="108" y="19"/>
                  </a:lnTo>
                  <a:lnTo>
                    <a:pt x="9" y="35"/>
                  </a:lnTo>
                  <a:lnTo>
                    <a:pt x="100" y="52"/>
                  </a:lnTo>
                </a:path>
                <a:path w="276" h="93">
                  <a:moveTo>
                    <a:pt x="108" y="19"/>
                  </a:moveTo>
                  <a:lnTo>
                    <a:pt x="9" y="35"/>
                  </a:lnTo>
                  <a:lnTo>
                    <a:pt x="16" y="2"/>
                  </a:lnTo>
                  <a:lnTo>
                    <a:pt x="108" y="19"/>
                  </a:lnTo>
                </a:path>
                <a:path w="276" h="93">
                  <a:moveTo>
                    <a:pt x="9" y="35"/>
                  </a:moveTo>
                  <a:lnTo>
                    <a:pt x="16" y="2"/>
                  </a:lnTo>
                  <a:lnTo>
                    <a:pt x="0" y="33"/>
                  </a:lnTo>
                  <a:lnTo>
                    <a:pt x="9" y="35"/>
                  </a:lnTo>
                </a:path>
                <a:path w="276" h="93">
                  <a:moveTo>
                    <a:pt x="16" y="2"/>
                  </a:moveTo>
                  <a:lnTo>
                    <a:pt x="0" y="33"/>
                  </a:lnTo>
                  <a:lnTo>
                    <a:pt x="7" y="0"/>
                  </a:lnTo>
                  <a:lnTo>
                    <a:pt x="16" y="2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386" name="path 11386"/>
          <p:cNvSpPr/>
          <p:nvPr/>
        </p:nvSpPr>
        <p:spPr>
          <a:xfrm>
            <a:off x="7224896" y="3851565"/>
            <a:ext cx="118208" cy="63737"/>
          </a:xfrm>
          <a:custGeom>
            <a:avLst/>
            <a:gdLst/>
            <a:ahLst/>
            <a:cxnLst/>
            <a:rect l="0" t="0" r="0" b="0"/>
            <a:pathLst>
              <a:path w="186" h="100">
                <a:moveTo>
                  <a:pt x="185" y="99"/>
                </a:moveTo>
                <a:lnTo>
                  <a:pt x="60" y="0"/>
                </a:lnTo>
                <a:moveTo>
                  <a:pt x="106" y="36"/>
                </a:moveTo>
                <a:lnTo>
                  <a:pt x="0" y="9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88" name="path 11388"/>
          <p:cNvSpPr/>
          <p:nvPr/>
        </p:nvSpPr>
        <p:spPr>
          <a:xfrm>
            <a:off x="10859636" y="3851565"/>
            <a:ext cx="118206" cy="63737"/>
          </a:xfrm>
          <a:custGeom>
            <a:avLst/>
            <a:gdLst/>
            <a:ahLst/>
            <a:cxnLst/>
            <a:rect l="0" t="0" r="0" b="0"/>
            <a:pathLst>
              <a:path w="186" h="100">
                <a:moveTo>
                  <a:pt x="185" y="99"/>
                </a:moveTo>
                <a:lnTo>
                  <a:pt x="60" y="0"/>
                </a:lnTo>
                <a:moveTo>
                  <a:pt x="106" y="36"/>
                </a:moveTo>
                <a:lnTo>
                  <a:pt x="0" y="9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90" name="path 11390"/>
          <p:cNvSpPr/>
          <p:nvPr/>
        </p:nvSpPr>
        <p:spPr>
          <a:xfrm>
            <a:off x="3588632" y="3851570"/>
            <a:ext cx="118213" cy="63733"/>
          </a:xfrm>
          <a:custGeom>
            <a:avLst/>
            <a:gdLst/>
            <a:ahLst/>
            <a:cxnLst/>
            <a:rect l="0" t="0" r="0" b="0"/>
            <a:pathLst>
              <a:path w="186" h="100">
                <a:moveTo>
                  <a:pt x="185" y="99"/>
                </a:moveTo>
                <a:lnTo>
                  <a:pt x="63" y="0"/>
                </a:lnTo>
                <a:moveTo>
                  <a:pt x="106" y="36"/>
                </a:moveTo>
                <a:lnTo>
                  <a:pt x="0" y="9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42" name="group 542"/>
          <p:cNvGrpSpPr/>
          <p:nvPr/>
        </p:nvGrpSpPr>
        <p:grpSpPr>
          <a:xfrm rot="21600000">
            <a:off x="4703826" y="2857755"/>
            <a:ext cx="77722" cy="77721"/>
            <a:chOff x="0" y="0"/>
            <a:chExt cx="77722" cy="77721"/>
          </a:xfrm>
        </p:grpSpPr>
        <p:sp>
          <p:nvSpPr>
            <p:cNvPr id="11392" name="path 11392"/>
            <p:cNvSpPr/>
            <p:nvPr/>
          </p:nvSpPr>
          <p:spPr>
            <a:xfrm>
              <a:off x="0" y="0"/>
              <a:ext cx="77722" cy="77721"/>
            </a:xfrm>
            <a:custGeom>
              <a:avLst/>
              <a:gdLst/>
              <a:ahLst/>
              <a:cxnLst/>
              <a:rect l="0" t="0" r="0" b="0"/>
              <a:pathLst>
                <a:path w="122" h="122">
                  <a:moveTo>
                    <a:pt x="1" y="8"/>
                  </a:moveTo>
                  <a:lnTo>
                    <a:pt x="116" y="1"/>
                  </a:lnTo>
                  <a:lnTo>
                    <a:pt x="121" y="116"/>
                  </a:lnTo>
                  <a:lnTo>
                    <a:pt x="5" y="12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394" name="path 11394"/>
            <p:cNvSpPr/>
            <p:nvPr/>
          </p:nvSpPr>
          <p:spPr>
            <a:xfrm>
              <a:off x="761" y="5333"/>
              <a:ext cx="76200" cy="68580"/>
            </a:xfrm>
            <a:custGeom>
              <a:avLst/>
              <a:gdLst/>
              <a:ahLst/>
              <a:cxnLst/>
              <a:rect l="0" t="0" r="0" b="0"/>
              <a:pathLst>
                <a:path w="120" h="108">
                  <a:moveTo>
                    <a:pt x="0" y="0"/>
                  </a:moveTo>
                  <a:lnTo>
                    <a:pt x="120" y="108"/>
                  </a:lnTo>
                  <a:lnTo>
                    <a:pt x="4" y="108"/>
                  </a:lnTo>
                  <a:lnTo>
                    <a:pt x="0" y="0"/>
                  </a:lnTo>
                </a:path>
                <a:path w="120" h="108">
                  <a:moveTo>
                    <a:pt x="0" y="0"/>
                  </a:moveTo>
                  <a:lnTo>
                    <a:pt x="115" y="0"/>
                  </a:lnTo>
                  <a:lnTo>
                    <a:pt x="120" y="108"/>
                  </a:lnTo>
                  <a:lnTo>
                    <a:pt x="0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44" name="group 544"/>
          <p:cNvGrpSpPr/>
          <p:nvPr/>
        </p:nvGrpSpPr>
        <p:grpSpPr>
          <a:xfrm rot="21600000">
            <a:off x="4691633" y="3550395"/>
            <a:ext cx="74676" cy="72406"/>
            <a:chOff x="0" y="0"/>
            <a:chExt cx="74676" cy="72406"/>
          </a:xfrm>
        </p:grpSpPr>
        <p:sp>
          <p:nvSpPr>
            <p:cNvPr id="11396" name="path 11396"/>
            <p:cNvSpPr/>
            <p:nvPr/>
          </p:nvSpPr>
          <p:spPr>
            <a:xfrm>
              <a:off x="0" y="0"/>
              <a:ext cx="74676" cy="72406"/>
            </a:xfrm>
            <a:custGeom>
              <a:avLst/>
              <a:gdLst/>
              <a:ahLst/>
              <a:cxnLst/>
              <a:rect l="0" t="0" r="0" b="0"/>
              <a:pathLst>
                <a:path w="117" h="114">
                  <a:moveTo>
                    <a:pt x="1" y="112"/>
                  </a:moveTo>
                  <a:lnTo>
                    <a:pt x="3" y="0"/>
                  </a:lnTo>
                  <a:moveTo>
                    <a:pt x="116" y="0"/>
                  </a:moveTo>
                  <a:lnTo>
                    <a:pt x="116" y="112"/>
                  </a:lnTo>
                  <a:lnTo>
                    <a:pt x="1" y="112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398" name="path 11398"/>
            <p:cNvSpPr/>
            <p:nvPr/>
          </p:nvSpPr>
          <p:spPr>
            <a:xfrm>
              <a:off x="761" y="16"/>
              <a:ext cx="73152" cy="71628"/>
            </a:xfrm>
            <a:custGeom>
              <a:avLst/>
              <a:gdLst/>
              <a:ahLst/>
              <a:cxnLst/>
              <a:rect l="0" t="0" r="0" b="0"/>
              <a:pathLst>
                <a:path w="115" h="112">
                  <a:moveTo>
                    <a:pt x="0" y="112"/>
                  </a:moveTo>
                  <a:lnTo>
                    <a:pt x="115" y="112"/>
                  </a:lnTo>
                  <a:lnTo>
                    <a:pt x="0" y="112"/>
                  </a:lnTo>
                </a:path>
                <a:path w="115" h="112">
                  <a:moveTo>
                    <a:pt x="2" y="0"/>
                  </a:moveTo>
                  <a:lnTo>
                    <a:pt x="115" y="112"/>
                  </a:lnTo>
                  <a:lnTo>
                    <a:pt x="0" y="112"/>
                  </a:lnTo>
                  <a:lnTo>
                    <a:pt x="2" y="0"/>
                  </a:lnTo>
                </a:path>
                <a:path w="115" h="112">
                  <a:moveTo>
                    <a:pt x="2" y="0"/>
                  </a:moveTo>
                  <a:lnTo>
                    <a:pt x="115" y="0"/>
                  </a:lnTo>
                  <a:lnTo>
                    <a:pt x="115" y="112"/>
                  </a:lnTo>
                  <a:lnTo>
                    <a:pt x="2" y="0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400" name="path 11400"/>
          <p:cNvSpPr/>
          <p:nvPr/>
        </p:nvSpPr>
        <p:spPr>
          <a:xfrm>
            <a:off x="8499219" y="5864616"/>
            <a:ext cx="143512" cy="25886"/>
          </a:xfrm>
          <a:custGeom>
            <a:avLst/>
            <a:gdLst/>
            <a:ahLst/>
            <a:cxnLst/>
            <a:rect l="0" t="0" r="0" b="0"/>
            <a:pathLst>
              <a:path w="226" h="40">
                <a:moveTo>
                  <a:pt x="225" y="39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402" name="path 11402"/>
          <p:cNvSpPr/>
          <p:nvPr/>
        </p:nvSpPr>
        <p:spPr>
          <a:xfrm>
            <a:off x="4825745" y="4540250"/>
            <a:ext cx="131064" cy="22859"/>
          </a:xfrm>
          <a:custGeom>
            <a:avLst/>
            <a:gdLst/>
            <a:ahLst/>
            <a:cxnLst/>
            <a:rect l="0" t="0" r="0" b="0"/>
            <a:pathLst>
              <a:path w="206" h="35">
                <a:moveTo>
                  <a:pt x="39" y="34"/>
                </a:moveTo>
                <a:lnTo>
                  <a:pt x="30" y="22"/>
                </a:lnTo>
                <a:lnTo>
                  <a:pt x="1" y="1"/>
                </a:lnTo>
                <a:lnTo>
                  <a:pt x="20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404" name="path 11404"/>
          <p:cNvSpPr/>
          <p:nvPr/>
        </p:nvSpPr>
        <p:spPr>
          <a:xfrm>
            <a:off x="14242622" y="4648975"/>
            <a:ext cx="22741" cy="102689"/>
          </a:xfrm>
          <a:custGeom>
            <a:avLst/>
            <a:gdLst/>
            <a:ahLst/>
            <a:cxnLst/>
            <a:rect l="0" t="0" r="0" b="0"/>
            <a:pathLst>
              <a:path w="35" h="161">
                <a:moveTo>
                  <a:pt x="1" y="151"/>
                </a:moveTo>
                <a:lnTo>
                  <a:pt x="5" y="161"/>
                </a:lnTo>
                <a:moveTo>
                  <a:pt x="34" y="0"/>
                </a:moveTo>
                <a:lnTo>
                  <a:pt x="13" y="65"/>
                </a:lnTo>
                <a:lnTo>
                  <a:pt x="10" y="69"/>
                </a:lnTo>
                <a:lnTo>
                  <a:pt x="10" y="79"/>
                </a:lnTo>
                <a:lnTo>
                  <a:pt x="3" y="149"/>
                </a:lnTo>
                <a:lnTo>
                  <a:pt x="3" y="15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406" name="rect 11406"/>
          <p:cNvSpPr/>
          <p:nvPr/>
        </p:nvSpPr>
        <p:spPr>
          <a:xfrm>
            <a:off x="14321942" y="4555713"/>
            <a:ext cx="7244" cy="8616"/>
          </a:xfrm>
          <a:prstGeom prst="rect">
            <a:avLst/>
          </a:prstGeom>
          <a:solidFill>
            <a:srgbClr val="CCCCCC">
              <a:alpha val="1529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408" name="rect 11408"/>
          <p:cNvSpPr/>
          <p:nvPr/>
        </p:nvSpPr>
        <p:spPr>
          <a:xfrm>
            <a:off x="14104081" y="4791933"/>
            <a:ext cx="2824" cy="3586"/>
          </a:xfrm>
          <a:prstGeom prst="rect">
            <a:avLst/>
          </a:prstGeom>
          <a:solidFill>
            <a:srgbClr val="CCCCCC">
              <a:alpha val="24313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410" name="path 11410"/>
          <p:cNvSpPr/>
          <p:nvPr/>
        </p:nvSpPr>
        <p:spPr>
          <a:xfrm>
            <a:off x="366521" y="10435843"/>
            <a:ext cx="1525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412" name="rect 11412"/>
          <p:cNvSpPr/>
          <p:nvPr/>
        </p:nvSpPr>
        <p:spPr>
          <a:xfrm>
            <a:off x="366521" y="260095"/>
            <a:ext cx="1525" cy="1523"/>
          </a:xfrm>
          <a:prstGeom prst="rect">
            <a:avLst/>
          </a:prstGeom>
          <a:solidFill>
            <a:srgbClr val="000000">
              <a:alpha val="1372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414" name="rect 11414"/>
          <p:cNvSpPr/>
          <p:nvPr/>
        </p:nvSpPr>
        <p:spPr>
          <a:xfrm>
            <a:off x="14757654" y="10435843"/>
            <a:ext cx="1523" cy="1524"/>
          </a:xfrm>
          <a:prstGeom prst="rect">
            <a:avLst/>
          </a:prstGeom>
          <a:solidFill>
            <a:srgbClr val="000000">
              <a:alpha val="1294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416" name="path 11416"/>
          <p:cNvSpPr/>
          <p:nvPr/>
        </p:nvSpPr>
        <p:spPr>
          <a:xfrm>
            <a:off x="14757654" y="260095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18" name="picture 1141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1329689" y="2402078"/>
            <a:ext cx="13088112" cy="4805171"/>
          </a:xfrm>
          <a:prstGeom prst="rect">
            <a:avLst/>
          </a:prstGeom>
        </p:spPr>
      </p:pic>
      <p:graphicFrame>
        <p:nvGraphicFramePr>
          <p:cNvPr id="11420" name="table 11420"/>
          <p:cNvGraphicFramePr>
            <a:graphicFrameLocks noGrp="1"/>
          </p:cNvGraphicFramePr>
          <p:nvPr/>
        </p:nvGraphicFramePr>
        <p:xfrm>
          <a:off x="1313687" y="587755"/>
          <a:ext cx="13118462" cy="9523094"/>
        </p:xfrm>
        <a:graphic>
          <a:graphicData uri="http://schemas.openxmlformats.org/drawingml/2006/table">
            <a:tbl>
              <a:tblPr/>
              <a:tblGrid>
                <a:gridCol w="3304539"/>
                <a:gridCol w="1351914"/>
                <a:gridCol w="495300"/>
                <a:gridCol w="661669"/>
                <a:gridCol w="172085"/>
                <a:gridCol w="495934"/>
                <a:gridCol w="496569"/>
                <a:gridCol w="661669"/>
                <a:gridCol w="117475"/>
                <a:gridCol w="276225"/>
                <a:gridCol w="259079"/>
                <a:gridCol w="330834"/>
                <a:gridCol w="1689100"/>
                <a:gridCol w="198120"/>
                <a:gridCol w="1400810"/>
                <a:gridCol w="496569"/>
                <a:gridCol w="710565"/>
              </a:tblGrid>
              <a:tr h="8724265">
                <a:tc gridSpan="17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754"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143764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  <a:tabLst>
                          <a:tab pos="1555750" algn="l"/>
                        </a:tabLst>
                      </a:pPr>
                      <a:r>
                        <a:rPr sz="1300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	</a:t>
                      </a:r>
                      <a:r>
                        <a:rPr sz="1300" u="sng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4310">
                <a:tc v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120">
                <a:tc v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7644">
                <a:tc v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1422" name="path 11422"/>
          <p:cNvSpPr/>
          <p:nvPr/>
        </p:nvSpPr>
        <p:spPr>
          <a:xfrm>
            <a:off x="2710433" y="9421621"/>
            <a:ext cx="41147" cy="260603"/>
          </a:xfrm>
          <a:custGeom>
            <a:avLst/>
            <a:gdLst/>
            <a:ahLst/>
            <a:cxnLst/>
            <a:rect l="0" t="0" r="0" b="0"/>
            <a:pathLst>
              <a:path w="64" h="410">
                <a:moveTo>
                  <a:pt x="63" y="1"/>
                </a:moveTo>
                <a:lnTo>
                  <a:pt x="37" y="1"/>
                </a:lnTo>
                <a:lnTo>
                  <a:pt x="37" y="5"/>
                </a:lnTo>
                <a:lnTo>
                  <a:pt x="37" y="25"/>
                </a:lnTo>
                <a:lnTo>
                  <a:pt x="39" y="32"/>
                </a:lnTo>
                <a:lnTo>
                  <a:pt x="39" y="236"/>
                </a:lnTo>
                <a:lnTo>
                  <a:pt x="37" y="243"/>
                </a:lnTo>
                <a:lnTo>
                  <a:pt x="34" y="248"/>
                </a:lnTo>
                <a:lnTo>
                  <a:pt x="32" y="250"/>
                </a:lnTo>
                <a:lnTo>
                  <a:pt x="1" y="250"/>
                </a:lnTo>
                <a:lnTo>
                  <a:pt x="5" y="255"/>
                </a:lnTo>
                <a:lnTo>
                  <a:pt x="8" y="262"/>
                </a:lnTo>
                <a:lnTo>
                  <a:pt x="10" y="267"/>
                </a:lnTo>
                <a:lnTo>
                  <a:pt x="13" y="272"/>
                </a:lnTo>
                <a:lnTo>
                  <a:pt x="13" y="279"/>
                </a:lnTo>
                <a:lnTo>
                  <a:pt x="20" y="279"/>
                </a:lnTo>
                <a:lnTo>
                  <a:pt x="30" y="277"/>
                </a:lnTo>
                <a:lnTo>
                  <a:pt x="34" y="274"/>
                </a:lnTo>
                <a:lnTo>
                  <a:pt x="41" y="274"/>
                </a:lnTo>
                <a:lnTo>
                  <a:pt x="46" y="272"/>
                </a:lnTo>
                <a:lnTo>
                  <a:pt x="51" y="272"/>
                </a:lnTo>
                <a:lnTo>
                  <a:pt x="54" y="270"/>
                </a:lnTo>
                <a:lnTo>
                  <a:pt x="58" y="265"/>
                </a:lnTo>
                <a:lnTo>
                  <a:pt x="61" y="260"/>
                </a:lnTo>
                <a:lnTo>
                  <a:pt x="61" y="20"/>
                </a:lnTo>
                <a:lnTo>
                  <a:pt x="63" y="13"/>
                </a:lnTo>
                <a:lnTo>
                  <a:pt x="63" y="1"/>
                </a:lnTo>
                <a:lnTo>
                  <a:pt x="63" y="1"/>
                </a:lnTo>
                <a:close/>
              </a:path>
              <a:path w="64" h="410">
                <a:moveTo>
                  <a:pt x="10" y="339"/>
                </a:moveTo>
                <a:lnTo>
                  <a:pt x="8" y="341"/>
                </a:lnTo>
                <a:lnTo>
                  <a:pt x="8" y="344"/>
                </a:lnTo>
                <a:lnTo>
                  <a:pt x="5" y="344"/>
                </a:lnTo>
                <a:lnTo>
                  <a:pt x="5" y="346"/>
                </a:lnTo>
                <a:lnTo>
                  <a:pt x="3" y="349"/>
                </a:lnTo>
                <a:lnTo>
                  <a:pt x="3" y="356"/>
                </a:lnTo>
                <a:lnTo>
                  <a:pt x="1" y="358"/>
                </a:lnTo>
                <a:lnTo>
                  <a:pt x="1" y="392"/>
                </a:lnTo>
                <a:lnTo>
                  <a:pt x="3" y="394"/>
                </a:lnTo>
                <a:lnTo>
                  <a:pt x="3" y="399"/>
                </a:lnTo>
                <a:lnTo>
                  <a:pt x="5" y="401"/>
                </a:lnTo>
                <a:lnTo>
                  <a:pt x="5" y="404"/>
                </a:lnTo>
                <a:lnTo>
                  <a:pt x="8" y="404"/>
                </a:lnTo>
                <a:lnTo>
                  <a:pt x="8" y="406"/>
                </a:lnTo>
                <a:lnTo>
                  <a:pt x="10" y="409"/>
                </a:lnTo>
                <a:lnTo>
                  <a:pt x="34" y="409"/>
                </a:lnTo>
                <a:lnTo>
                  <a:pt x="32" y="409"/>
                </a:lnTo>
                <a:lnTo>
                  <a:pt x="30" y="409"/>
                </a:lnTo>
                <a:lnTo>
                  <a:pt x="27" y="406"/>
                </a:lnTo>
                <a:lnTo>
                  <a:pt x="25" y="406"/>
                </a:lnTo>
                <a:lnTo>
                  <a:pt x="22" y="404"/>
                </a:lnTo>
                <a:lnTo>
                  <a:pt x="20" y="401"/>
                </a:lnTo>
                <a:lnTo>
                  <a:pt x="18" y="399"/>
                </a:lnTo>
                <a:lnTo>
                  <a:pt x="18" y="397"/>
                </a:lnTo>
                <a:lnTo>
                  <a:pt x="15" y="394"/>
                </a:lnTo>
                <a:lnTo>
                  <a:pt x="15" y="353"/>
                </a:lnTo>
                <a:lnTo>
                  <a:pt x="18" y="353"/>
                </a:lnTo>
                <a:lnTo>
                  <a:pt x="18" y="349"/>
                </a:lnTo>
                <a:lnTo>
                  <a:pt x="20" y="346"/>
                </a:lnTo>
                <a:lnTo>
                  <a:pt x="20" y="344"/>
                </a:lnTo>
                <a:lnTo>
                  <a:pt x="22" y="341"/>
                </a:lnTo>
                <a:lnTo>
                  <a:pt x="25" y="341"/>
                </a:lnTo>
                <a:lnTo>
                  <a:pt x="27" y="339"/>
                </a:lnTo>
                <a:lnTo>
                  <a:pt x="32" y="339"/>
                </a:lnTo>
                <a:lnTo>
                  <a:pt x="10" y="339"/>
                </a:lnTo>
                <a:lnTo>
                  <a:pt x="10" y="339"/>
                </a:lnTo>
                <a:close/>
              </a:path>
              <a:path w="64" h="410">
                <a:moveTo>
                  <a:pt x="32" y="330"/>
                </a:moveTo>
                <a:lnTo>
                  <a:pt x="25" y="330"/>
                </a:lnTo>
                <a:lnTo>
                  <a:pt x="22" y="332"/>
                </a:lnTo>
                <a:lnTo>
                  <a:pt x="20" y="332"/>
                </a:lnTo>
                <a:lnTo>
                  <a:pt x="18" y="334"/>
                </a:lnTo>
                <a:lnTo>
                  <a:pt x="15" y="334"/>
                </a:lnTo>
                <a:lnTo>
                  <a:pt x="13" y="337"/>
                </a:lnTo>
                <a:lnTo>
                  <a:pt x="10" y="339"/>
                </a:lnTo>
                <a:lnTo>
                  <a:pt x="37" y="339"/>
                </a:lnTo>
                <a:lnTo>
                  <a:pt x="41" y="341"/>
                </a:lnTo>
                <a:lnTo>
                  <a:pt x="44" y="344"/>
                </a:lnTo>
                <a:lnTo>
                  <a:pt x="46" y="344"/>
                </a:lnTo>
                <a:lnTo>
                  <a:pt x="46" y="346"/>
                </a:lnTo>
                <a:lnTo>
                  <a:pt x="46" y="349"/>
                </a:lnTo>
                <a:lnTo>
                  <a:pt x="49" y="351"/>
                </a:lnTo>
                <a:lnTo>
                  <a:pt x="49" y="361"/>
                </a:lnTo>
                <a:lnTo>
                  <a:pt x="61" y="361"/>
                </a:lnTo>
                <a:lnTo>
                  <a:pt x="61" y="356"/>
                </a:lnTo>
                <a:lnTo>
                  <a:pt x="61" y="353"/>
                </a:lnTo>
                <a:lnTo>
                  <a:pt x="61" y="349"/>
                </a:lnTo>
                <a:lnTo>
                  <a:pt x="58" y="346"/>
                </a:lnTo>
                <a:lnTo>
                  <a:pt x="58" y="344"/>
                </a:lnTo>
                <a:lnTo>
                  <a:pt x="56" y="341"/>
                </a:lnTo>
                <a:lnTo>
                  <a:pt x="56" y="339"/>
                </a:lnTo>
                <a:lnTo>
                  <a:pt x="54" y="337"/>
                </a:lnTo>
                <a:lnTo>
                  <a:pt x="51" y="334"/>
                </a:lnTo>
                <a:lnTo>
                  <a:pt x="49" y="334"/>
                </a:lnTo>
                <a:lnTo>
                  <a:pt x="46" y="332"/>
                </a:lnTo>
                <a:lnTo>
                  <a:pt x="44" y="332"/>
                </a:lnTo>
                <a:lnTo>
                  <a:pt x="41" y="330"/>
                </a:lnTo>
                <a:lnTo>
                  <a:pt x="32" y="330"/>
                </a:lnTo>
                <a:lnTo>
                  <a:pt x="32" y="33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46" name="group 546"/>
          <p:cNvGrpSpPr/>
          <p:nvPr/>
        </p:nvGrpSpPr>
        <p:grpSpPr>
          <a:xfrm rot="21600000">
            <a:off x="2492502" y="6893452"/>
            <a:ext cx="1147458" cy="1209910"/>
            <a:chOff x="0" y="0"/>
            <a:chExt cx="1147458" cy="1209910"/>
          </a:xfrm>
        </p:grpSpPr>
        <p:sp>
          <p:nvSpPr>
            <p:cNvPr id="11424" name="path 11424"/>
            <p:cNvSpPr/>
            <p:nvPr/>
          </p:nvSpPr>
          <p:spPr>
            <a:xfrm>
              <a:off x="480216" y="0"/>
              <a:ext cx="667242" cy="312274"/>
            </a:xfrm>
            <a:custGeom>
              <a:avLst/>
              <a:gdLst/>
              <a:ahLst/>
              <a:cxnLst/>
              <a:rect l="0" t="0" r="0" b="0"/>
              <a:pathLst>
                <a:path w="1050" h="491">
                  <a:moveTo>
                    <a:pt x="920" y="490"/>
                  </a:moveTo>
                  <a:lnTo>
                    <a:pt x="855" y="389"/>
                  </a:lnTo>
                  <a:lnTo>
                    <a:pt x="836" y="358"/>
                  </a:lnTo>
                  <a:lnTo>
                    <a:pt x="819" y="332"/>
                  </a:lnTo>
                  <a:moveTo>
                    <a:pt x="1013" y="209"/>
                  </a:moveTo>
                  <a:lnTo>
                    <a:pt x="1030" y="236"/>
                  </a:lnTo>
                  <a:lnTo>
                    <a:pt x="1049" y="267"/>
                  </a:lnTo>
                  <a:moveTo>
                    <a:pt x="605" y="490"/>
                  </a:moveTo>
                  <a:lnTo>
                    <a:pt x="596" y="480"/>
                  </a:lnTo>
                  <a:lnTo>
                    <a:pt x="584" y="490"/>
                  </a:lnTo>
                  <a:moveTo>
                    <a:pt x="454" y="344"/>
                  </a:moveTo>
                  <a:lnTo>
                    <a:pt x="428" y="324"/>
                  </a:lnTo>
                  <a:lnTo>
                    <a:pt x="353" y="411"/>
                  </a:lnTo>
                  <a:moveTo>
                    <a:pt x="428" y="324"/>
                  </a:moveTo>
                  <a:lnTo>
                    <a:pt x="380" y="279"/>
                  </a:lnTo>
                  <a:lnTo>
                    <a:pt x="358" y="262"/>
                  </a:lnTo>
                  <a:moveTo>
                    <a:pt x="250" y="180"/>
                  </a:moveTo>
                  <a:lnTo>
                    <a:pt x="180" y="269"/>
                  </a:lnTo>
                  <a:moveTo>
                    <a:pt x="70" y="39"/>
                  </a:moveTo>
                  <a:lnTo>
                    <a:pt x="0" y="130"/>
                  </a:lnTo>
                  <a:moveTo>
                    <a:pt x="70" y="39"/>
                  </a:moveTo>
                  <a:lnTo>
                    <a:pt x="17" y="0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26" name="path 11426"/>
            <p:cNvSpPr/>
            <p:nvPr/>
          </p:nvSpPr>
          <p:spPr>
            <a:xfrm>
              <a:off x="0" y="580498"/>
              <a:ext cx="931995" cy="85343"/>
            </a:xfrm>
            <a:custGeom>
              <a:avLst/>
              <a:gdLst/>
              <a:ahLst/>
              <a:cxnLst/>
              <a:rect l="0" t="0" r="0" b="0"/>
              <a:pathLst>
                <a:path w="1467" h="134">
                  <a:moveTo>
                    <a:pt x="1" y="123"/>
                  </a:moveTo>
                  <a:lnTo>
                    <a:pt x="15" y="106"/>
                  </a:lnTo>
                  <a:lnTo>
                    <a:pt x="25" y="85"/>
                  </a:lnTo>
                  <a:lnTo>
                    <a:pt x="25" y="63"/>
                  </a:lnTo>
                  <a:lnTo>
                    <a:pt x="18" y="41"/>
                  </a:lnTo>
                  <a:lnTo>
                    <a:pt x="3" y="22"/>
                  </a:lnTo>
                  <a:moveTo>
                    <a:pt x="1064" y="51"/>
                  </a:moveTo>
                  <a:lnTo>
                    <a:pt x="1064" y="133"/>
                  </a:lnTo>
                  <a:moveTo>
                    <a:pt x="1047" y="53"/>
                  </a:moveTo>
                  <a:lnTo>
                    <a:pt x="1078" y="49"/>
                  </a:lnTo>
                  <a:moveTo>
                    <a:pt x="1047" y="15"/>
                  </a:moveTo>
                  <a:lnTo>
                    <a:pt x="1045" y="85"/>
                  </a:lnTo>
                  <a:lnTo>
                    <a:pt x="1042" y="104"/>
                  </a:lnTo>
                  <a:lnTo>
                    <a:pt x="1035" y="125"/>
                  </a:lnTo>
                  <a:moveTo>
                    <a:pt x="1071" y="8"/>
                  </a:moveTo>
                  <a:lnTo>
                    <a:pt x="1047" y="27"/>
                  </a:lnTo>
                  <a:moveTo>
                    <a:pt x="1028" y="87"/>
                  </a:moveTo>
                  <a:lnTo>
                    <a:pt x="1040" y="104"/>
                  </a:lnTo>
                  <a:moveTo>
                    <a:pt x="1014" y="87"/>
                  </a:moveTo>
                  <a:lnTo>
                    <a:pt x="999" y="113"/>
                  </a:lnTo>
                  <a:moveTo>
                    <a:pt x="1021" y="56"/>
                  </a:moveTo>
                  <a:lnTo>
                    <a:pt x="1021" y="125"/>
                  </a:lnTo>
                  <a:lnTo>
                    <a:pt x="1011" y="113"/>
                  </a:lnTo>
                  <a:moveTo>
                    <a:pt x="1004" y="80"/>
                  </a:moveTo>
                  <a:lnTo>
                    <a:pt x="1038" y="73"/>
                  </a:lnTo>
                  <a:moveTo>
                    <a:pt x="999" y="58"/>
                  </a:moveTo>
                  <a:lnTo>
                    <a:pt x="1040" y="53"/>
                  </a:lnTo>
                  <a:moveTo>
                    <a:pt x="1028" y="25"/>
                  </a:moveTo>
                  <a:lnTo>
                    <a:pt x="1025" y="53"/>
                  </a:lnTo>
                  <a:moveTo>
                    <a:pt x="1011" y="32"/>
                  </a:moveTo>
                  <a:lnTo>
                    <a:pt x="1016" y="49"/>
                  </a:lnTo>
                  <a:moveTo>
                    <a:pt x="1004" y="27"/>
                  </a:moveTo>
                  <a:lnTo>
                    <a:pt x="1038" y="22"/>
                  </a:lnTo>
                  <a:moveTo>
                    <a:pt x="1016" y="3"/>
                  </a:moveTo>
                  <a:lnTo>
                    <a:pt x="1021" y="15"/>
                  </a:lnTo>
                  <a:moveTo>
                    <a:pt x="1093" y="97"/>
                  </a:moveTo>
                  <a:lnTo>
                    <a:pt x="1105" y="113"/>
                  </a:lnTo>
                  <a:lnTo>
                    <a:pt x="1117" y="39"/>
                  </a:lnTo>
                  <a:moveTo>
                    <a:pt x="1107" y="53"/>
                  </a:moveTo>
                  <a:lnTo>
                    <a:pt x="1095" y="34"/>
                  </a:lnTo>
                  <a:moveTo>
                    <a:pt x="1105" y="1"/>
                  </a:moveTo>
                  <a:lnTo>
                    <a:pt x="1117" y="20"/>
                  </a:lnTo>
                  <a:moveTo>
                    <a:pt x="1162" y="1"/>
                  </a:moveTo>
                  <a:lnTo>
                    <a:pt x="1143" y="32"/>
                  </a:lnTo>
                  <a:lnTo>
                    <a:pt x="1117" y="61"/>
                  </a:lnTo>
                  <a:moveTo>
                    <a:pt x="1131" y="17"/>
                  </a:moveTo>
                  <a:lnTo>
                    <a:pt x="1165" y="58"/>
                  </a:lnTo>
                  <a:lnTo>
                    <a:pt x="1177" y="58"/>
                  </a:lnTo>
                  <a:moveTo>
                    <a:pt x="1162" y="65"/>
                  </a:moveTo>
                  <a:lnTo>
                    <a:pt x="1126" y="68"/>
                  </a:lnTo>
                  <a:moveTo>
                    <a:pt x="1117" y="92"/>
                  </a:moveTo>
                  <a:lnTo>
                    <a:pt x="1167" y="87"/>
                  </a:lnTo>
                  <a:moveTo>
                    <a:pt x="1143" y="46"/>
                  </a:moveTo>
                  <a:lnTo>
                    <a:pt x="1143" y="130"/>
                  </a:lnTo>
                  <a:moveTo>
                    <a:pt x="1124" y="10"/>
                  </a:moveTo>
                  <a:lnTo>
                    <a:pt x="1158" y="8"/>
                  </a:lnTo>
                  <a:moveTo>
                    <a:pt x="1194" y="20"/>
                  </a:moveTo>
                  <a:lnTo>
                    <a:pt x="1270" y="13"/>
                  </a:lnTo>
                  <a:moveTo>
                    <a:pt x="1208" y="39"/>
                  </a:moveTo>
                  <a:lnTo>
                    <a:pt x="1208" y="130"/>
                  </a:lnTo>
                  <a:moveTo>
                    <a:pt x="1208" y="116"/>
                  </a:moveTo>
                  <a:lnTo>
                    <a:pt x="1254" y="111"/>
                  </a:lnTo>
                  <a:lnTo>
                    <a:pt x="1261" y="123"/>
                  </a:lnTo>
                  <a:moveTo>
                    <a:pt x="1261" y="125"/>
                  </a:moveTo>
                  <a:lnTo>
                    <a:pt x="1263" y="39"/>
                  </a:lnTo>
                  <a:moveTo>
                    <a:pt x="1263" y="41"/>
                  </a:moveTo>
                  <a:lnTo>
                    <a:pt x="1208" y="46"/>
                  </a:lnTo>
                  <a:moveTo>
                    <a:pt x="1227" y="17"/>
                  </a:moveTo>
                  <a:lnTo>
                    <a:pt x="1227" y="58"/>
                  </a:lnTo>
                  <a:lnTo>
                    <a:pt x="1222" y="80"/>
                  </a:lnTo>
                  <a:lnTo>
                    <a:pt x="1208" y="94"/>
                  </a:lnTo>
                  <a:moveTo>
                    <a:pt x="1242" y="15"/>
                  </a:moveTo>
                  <a:lnTo>
                    <a:pt x="1242" y="80"/>
                  </a:lnTo>
                  <a:lnTo>
                    <a:pt x="1246" y="85"/>
                  </a:lnTo>
                  <a:lnTo>
                    <a:pt x="1256" y="85"/>
                  </a:lnTo>
                  <a:moveTo>
                    <a:pt x="1314" y="1"/>
                  </a:moveTo>
                  <a:lnTo>
                    <a:pt x="1314" y="133"/>
                  </a:lnTo>
                  <a:lnTo>
                    <a:pt x="1299" y="113"/>
                  </a:lnTo>
                  <a:moveTo>
                    <a:pt x="1292" y="87"/>
                  </a:moveTo>
                  <a:lnTo>
                    <a:pt x="1325" y="61"/>
                  </a:lnTo>
                  <a:moveTo>
                    <a:pt x="1345" y="1"/>
                  </a:moveTo>
                  <a:lnTo>
                    <a:pt x="1352" y="25"/>
                  </a:lnTo>
                  <a:moveTo>
                    <a:pt x="1364" y="29"/>
                  </a:moveTo>
                  <a:lnTo>
                    <a:pt x="1362" y="65"/>
                  </a:lnTo>
                  <a:moveTo>
                    <a:pt x="1364" y="34"/>
                  </a:moveTo>
                  <a:lnTo>
                    <a:pt x="1335" y="39"/>
                  </a:lnTo>
                  <a:moveTo>
                    <a:pt x="1335" y="27"/>
                  </a:moveTo>
                  <a:lnTo>
                    <a:pt x="1333" y="85"/>
                  </a:lnTo>
                  <a:moveTo>
                    <a:pt x="1318" y="133"/>
                  </a:moveTo>
                  <a:lnTo>
                    <a:pt x="1328" y="111"/>
                  </a:lnTo>
                  <a:lnTo>
                    <a:pt x="1333" y="85"/>
                  </a:lnTo>
                  <a:moveTo>
                    <a:pt x="1333" y="70"/>
                  </a:moveTo>
                  <a:lnTo>
                    <a:pt x="1366" y="65"/>
                  </a:lnTo>
                  <a:moveTo>
                    <a:pt x="1325" y="39"/>
                  </a:moveTo>
                  <a:lnTo>
                    <a:pt x="1294" y="46"/>
                  </a:lnTo>
                  <a:moveTo>
                    <a:pt x="1414" y="39"/>
                  </a:moveTo>
                  <a:lnTo>
                    <a:pt x="1388" y="46"/>
                  </a:lnTo>
                  <a:moveTo>
                    <a:pt x="1405" y="3"/>
                  </a:moveTo>
                  <a:lnTo>
                    <a:pt x="1405" y="130"/>
                  </a:lnTo>
                  <a:moveTo>
                    <a:pt x="1385" y="92"/>
                  </a:moveTo>
                  <a:lnTo>
                    <a:pt x="1405" y="46"/>
                  </a:lnTo>
                  <a:lnTo>
                    <a:pt x="1414" y="65"/>
                  </a:lnTo>
                  <a:moveTo>
                    <a:pt x="1426" y="13"/>
                  </a:moveTo>
                  <a:lnTo>
                    <a:pt x="1434" y="41"/>
                  </a:lnTo>
                  <a:moveTo>
                    <a:pt x="1453" y="3"/>
                  </a:moveTo>
                  <a:lnTo>
                    <a:pt x="1445" y="51"/>
                  </a:lnTo>
                  <a:moveTo>
                    <a:pt x="1422" y="56"/>
                  </a:moveTo>
                  <a:lnTo>
                    <a:pt x="1462" y="49"/>
                  </a:lnTo>
                  <a:moveTo>
                    <a:pt x="1426" y="85"/>
                  </a:moveTo>
                  <a:lnTo>
                    <a:pt x="1458" y="80"/>
                  </a:lnTo>
                  <a:moveTo>
                    <a:pt x="1414" y="118"/>
                  </a:moveTo>
                  <a:lnTo>
                    <a:pt x="1467" y="11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28" name="path 11428"/>
            <p:cNvSpPr/>
            <p:nvPr/>
          </p:nvSpPr>
          <p:spPr>
            <a:xfrm>
              <a:off x="311657" y="619360"/>
              <a:ext cx="77723" cy="7619"/>
            </a:xfrm>
            <a:custGeom>
              <a:avLst/>
              <a:gdLst/>
              <a:ahLst/>
              <a:cxnLst/>
              <a:rect l="0" t="0" r="0" b="0"/>
              <a:pathLst>
                <a:path w="122" h="11">
                  <a:moveTo>
                    <a:pt x="0" y="0"/>
                  </a:moveTo>
                  <a:lnTo>
                    <a:pt x="0" y="11"/>
                  </a:lnTo>
                  <a:lnTo>
                    <a:pt x="122" y="0"/>
                  </a:lnTo>
                  <a:lnTo>
                    <a:pt x="0" y="0"/>
                  </a:lnTo>
                </a:path>
                <a:path w="122" h="11">
                  <a:moveTo>
                    <a:pt x="0" y="11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30" name="path 11430"/>
            <p:cNvSpPr/>
            <p:nvPr/>
          </p:nvSpPr>
          <p:spPr>
            <a:xfrm>
              <a:off x="388619" y="598024"/>
              <a:ext cx="1523" cy="24384"/>
            </a:xfrm>
            <a:custGeom>
              <a:avLst/>
              <a:gdLst/>
              <a:ahLst/>
              <a:cxnLst/>
              <a:rect l="0" t="0" r="0" b="0"/>
              <a:pathLst>
                <a:path w="2" h="38">
                  <a:moveTo>
                    <a:pt x="1" y="0"/>
                  </a:moveTo>
                  <a:lnTo>
                    <a:pt x="1" y="3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32" name="path 11432"/>
            <p:cNvSpPr/>
            <p:nvPr/>
          </p:nvSpPr>
          <p:spPr>
            <a:xfrm>
              <a:off x="389381" y="617836"/>
              <a:ext cx="108204" cy="7620"/>
            </a:xfrm>
            <a:custGeom>
              <a:avLst/>
              <a:gdLst/>
              <a:ahLst/>
              <a:cxnLst/>
              <a:rect l="0" t="0" r="0" b="0"/>
              <a:pathLst>
                <a:path w="170" h="12">
                  <a:moveTo>
                    <a:pt x="0" y="2"/>
                  </a:moveTo>
                  <a:lnTo>
                    <a:pt x="0" y="12"/>
                  </a:lnTo>
                  <a:lnTo>
                    <a:pt x="170" y="0"/>
                  </a:lnTo>
                  <a:lnTo>
                    <a:pt x="0" y="2"/>
                  </a:lnTo>
                </a:path>
                <a:path w="170" h="12">
                  <a:moveTo>
                    <a:pt x="0" y="12"/>
                  </a:moveTo>
                  <a:lnTo>
                    <a:pt x="170" y="0"/>
                  </a:lnTo>
                  <a:lnTo>
                    <a:pt x="170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34" name="path 11434"/>
            <p:cNvSpPr/>
            <p:nvPr/>
          </p:nvSpPr>
          <p:spPr>
            <a:xfrm>
              <a:off x="498347" y="609454"/>
              <a:ext cx="22859" cy="22860"/>
            </a:xfrm>
            <a:custGeom>
              <a:avLst/>
              <a:gdLst/>
              <a:ahLst/>
              <a:cxnLst/>
              <a:rect l="0" t="0" r="0" b="0"/>
              <a:pathLst>
                <a:path w="35" h="36">
                  <a:moveTo>
                    <a:pt x="34" y="17"/>
                  </a:moveTo>
                  <a:lnTo>
                    <a:pt x="32" y="8"/>
                  </a:lnTo>
                  <a:lnTo>
                    <a:pt x="22" y="1"/>
                  </a:lnTo>
                  <a:lnTo>
                    <a:pt x="13" y="1"/>
                  </a:lnTo>
                  <a:lnTo>
                    <a:pt x="3" y="8"/>
                  </a:lnTo>
                  <a:lnTo>
                    <a:pt x="1" y="17"/>
                  </a:lnTo>
                  <a:lnTo>
                    <a:pt x="3" y="27"/>
                  </a:lnTo>
                  <a:lnTo>
                    <a:pt x="13" y="34"/>
                  </a:lnTo>
                  <a:lnTo>
                    <a:pt x="22" y="34"/>
                  </a:lnTo>
                  <a:lnTo>
                    <a:pt x="32" y="27"/>
                  </a:lnTo>
                  <a:lnTo>
                    <a:pt x="34" y="1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36" name="path 11436"/>
            <p:cNvSpPr/>
            <p:nvPr/>
          </p:nvSpPr>
          <p:spPr>
            <a:xfrm>
              <a:off x="521970" y="617836"/>
              <a:ext cx="77723" cy="7620"/>
            </a:xfrm>
            <a:custGeom>
              <a:avLst/>
              <a:gdLst/>
              <a:ahLst/>
              <a:cxnLst/>
              <a:rect l="0" t="0" r="0" b="0"/>
              <a:pathLst>
                <a:path w="122" h="12">
                  <a:moveTo>
                    <a:pt x="0" y="0"/>
                  </a:moveTo>
                  <a:lnTo>
                    <a:pt x="0" y="12"/>
                  </a:lnTo>
                  <a:lnTo>
                    <a:pt x="122" y="0"/>
                  </a:lnTo>
                  <a:lnTo>
                    <a:pt x="0" y="0"/>
                  </a:lnTo>
                </a:path>
                <a:path w="122" h="12">
                  <a:moveTo>
                    <a:pt x="0" y="12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38" name="path 11438"/>
            <p:cNvSpPr/>
            <p:nvPr/>
          </p:nvSpPr>
          <p:spPr>
            <a:xfrm>
              <a:off x="598931" y="400666"/>
              <a:ext cx="394716" cy="223266"/>
            </a:xfrm>
            <a:custGeom>
              <a:avLst/>
              <a:gdLst/>
              <a:ahLst/>
              <a:cxnLst/>
              <a:rect l="0" t="0" r="0" b="0"/>
              <a:pathLst>
                <a:path w="621" h="351">
                  <a:moveTo>
                    <a:pt x="1" y="351"/>
                  </a:moveTo>
                  <a:lnTo>
                    <a:pt x="1" y="342"/>
                  </a:lnTo>
                  <a:moveTo>
                    <a:pt x="54" y="58"/>
                  </a:moveTo>
                  <a:lnTo>
                    <a:pt x="75" y="49"/>
                  </a:lnTo>
                  <a:moveTo>
                    <a:pt x="63" y="15"/>
                  </a:moveTo>
                  <a:lnTo>
                    <a:pt x="70" y="27"/>
                  </a:lnTo>
                  <a:moveTo>
                    <a:pt x="78" y="46"/>
                  </a:moveTo>
                  <a:lnTo>
                    <a:pt x="68" y="75"/>
                  </a:lnTo>
                  <a:lnTo>
                    <a:pt x="70" y="90"/>
                  </a:lnTo>
                  <a:lnTo>
                    <a:pt x="65" y="106"/>
                  </a:lnTo>
                  <a:lnTo>
                    <a:pt x="54" y="106"/>
                  </a:lnTo>
                  <a:moveTo>
                    <a:pt x="65" y="106"/>
                  </a:moveTo>
                  <a:lnTo>
                    <a:pt x="90" y="111"/>
                  </a:lnTo>
                  <a:lnTo>
                    <a:pt x="130" y="128"/>
                  </a:lnTo>
                  <a:lnTo>
                    <a:pt x="138" y="126"/>
                  </a:lnTo>
                  <a:moveTo>
                    <a:pt x="195" y="34"/>
                  </a:moveTo>
                  <a:lnTo>
                    <a:pt x="224" y="77"/>
                  </a:lnTo>
                  <a:lnTo>
                    <a:pt x="234" y="77"/>
                  </a:lnTo>
                  <a:moveTo>
                    <a:pt x="195" y="80"/>
                  </a:moveTo>
                  <a:lnTo>
                    <a:pt x="195" y="128"/>
                  </a:lnTo>
                  <a:moveTo>
                    <a:pt x="195" y="87"/>
                  </a:moveTo>
                  <a:lnTo>
                    <a:pt x="219" y="85"/>
                  </a:lnTo>
                  <a:moveTo>
                    <a:pt x="221" y="80"/>
                  </a:moveTo>
                  <a:lnTo>
                    <a:pt x="219" y="118"/>
                  </a:lnTo>
                  <a:moveTo>
                    <a:pt x="221" y="118"/>
                  </a:moveTo>
                  <a:lnTo>
                    <a:pt x="195" y="121"/>
                  </a:lnTo>
                  <a:moveTo>
                    <a:pt x="224" y="20"/>
                  </a:moveTo>
                  <a:lnTo>
                    <a:pt x="207" y="54"/>
                  </a:lnTo>
                  <a:moveTo>
                    <a:pt x="320" y="30"/>
                  </a:moveTo>
                  <a:lnTo>
                    <a:pt x="315" y="66"/>
                  </a:lnTo>
                  <a:lnTo>
                    <a:pt x="310" y="104"/>
                  </a:lnTo>
                  <a:lnTo>
                    <a:pt x="301" y="85"/>
                  </a:lnTo>
                  <a:moveTo>
                    <a:pt x="303" y="1"/>
                  </a:moveTo>
                  <a:lnTo>
                    <a:pt x="298" y="39"/>
                  </a:lnTo>
                  <a:lnTo>
                    <a:pt x="294" y="75"/>
                  </a:lnTo>
                  <a:lnTo>
                    <a:pt x="281" y="104"/>
                  </a:lnTo>
                  <a:moveTo>
                    <a:pt x="248" y="61"/>
                  </a:moveTo>
                  <a:lnTo>
                    <a:pt x="272" y="54"/>
                  </a:lnTo>
                  <a:moveTo>
                    <a:pt x="250" y="104"/>
                  </a:moveTo>
                  <a:lnTo>
                    <a:pt x="267" y="106"/>
                  </a:lnTo>
                  <a:lnTo>
                    <a:pt x="322" y="130"/>
                  </a:lnTo>
                  <a:lnTo>
                    <a:pt x="330" y="123"/>
                  </a:lnTo>
                  <a:moveTo>
                    <a:pt x="274" y="49"/>
                  </a:moveTo>
                  <a:lnTo>
                    <a:pt x="270" y="75"/>
                  </a:lnTo>
                  <a:lnTo>
                    <a:pt x="272" y="87"/>
                  </a:lnTo>
                  <a:lnTo>
                    <a:pt x="267" y="106"/>
                  </a:lnTo>
                  <a:moveTo>
                    <a:pt x="260" y="13"/>
                  </a:moveTo>
                  <a:lnTo>
                    <a:pt x="270" y="32"/>
                  </a:lnTo>
                  <a:moveTo>
                    <a:pt x="284" y="42"/>
                  </a:moveTo>
                  <a:lnTo>
                    <a:pt x="318" y="34"/>
                  </a:lnTo>
                  <a:moveTo>
                    <a:pt x="401" y="73"/>
                  </a:moveTo>
                  <a:lnTo>
                    <a:pt x="375" y="102"/>
                  </a:lnTo>
                  <a:moveTo>
                    <a:pt x="378" y="85"/>
                  </a:moveTo>
                  <a:lnTo>
                    <a:pt x="406" y="49"/>
                  </a:lnTo>
                  <a:moveTo>
                    <a:pt x="380" y="54"/>
                  </a:moveTo>
                  <a:lnTo>
                    <a:pt x="425" y="44"/>
                  </a:lnTo>
                  <a:moveTo>
                    <a:pt x="409" y="82"/>
                  </a:moveTo>
                  <a:lnTo>
                    <a:pt x="418" y="111"/>
                  </a:lnTo>
                  <a:lnTo>
                    <a:pt x="428" y="111"/>
                  </a:lnTo>
                  <a:moveTo>
                    <a:pt x="418" y="66"/>
                  </a:moveTo>
                  <a:lnTo>
                    <a:pt x="406" y="87"/>
                  </a:lnTo>
                  <a:moveTo>
                    <a:pt x="404" y="87"/>
                  </a:moveTo>
                  <a:lnTo>
                    <a:pt x="375" y="123"/>
                  </a:lnTo>
                  <a:moveTo>
                    <a:pt x="399" y="68"/>
                  </a:moveTo>
                  <a:lnTo>
                    <a:pt x="404" y="80"/>
                  </a:lnTo>
                  <a:lnTo>
                    <a:pt x="404" y="102"/>
                  </a:lnTo>
                  <a:lnTo>
                    <a:pt x="401" y="128"/>
                  </a:lnTo>
                  <a:lnTo>
                    <a:pt x="390" y="118"/>
                  </a:lnTo>
                  <a:moveTo>
                    <a:pt x="406" y="34"/>
                  </a:moveTo>
                  <a:lnTo>
                    <a:pt x="387" y="39"/>
                  </a:lnTo>
                  <a:lnTo>
                    <a:pt x="394" y="1"/>
                  </a:lnTo>
                  <a:moveTo>
                    <a:pt x="411" y="10"/>
                  </a:moveTo>
                  <a:lnTo>
                    <a:pt x="406" y="49"/>
                  </a:lnTo>
                  <a:moveTo>
                    <a:pt x="392" y="17"/>
                  </a:moveTo>
                  <a:lnTo>
                    <a:pt x="409" y="13"/>
                  </a:lnTo>
                  <a:moveTo>
                    <a:pt x="346" y="54"/>
                  </a:moveTo>
                  <a:lnTo>
                    <a:pt x="370" y="44"/>
                  </a:lnTo>
                  <a:moveTo>
                    <a:pt x="378" y="34"/>
                  </a:moveTo>
                  <a:lnTo>
                    <a:pt x="354" y="85"/>
                  </a:lnTo>
                  <a:moveTo>
                    <a:pt x="351" y="85"/>
                  </a:moveTo>
                  <a:lnTo>
                    <a:pt x="378" y="75"/>
                  </a:lnTo>
                  <a:moveTo>
                    <a:pt x="346" y="116"/>
                  </a:moveTo>
                  <a:lnTo>
                    <a:pt x="378" y="97"/>
                  </a:lnTo>
                  <a:moveTo>
                    <a:pt x="368" y="3"/>
                  </a:moveTo>
                  <a:lnTo>
                    <a:pt x="349" y="51"/>
                  </a:lnTo>
                  <a:moveTo>
                    <a:pt x="507" y="70"/>
                  </a:moveTo>
                  <a:lnTo>
                    <a:pt x="524" y="104"/>
                  </a:lnTo>
                  <a:moveTo>
                    <a:pt x="488" y="68"/>
                  </a:moveTo>
                  <a:lnTo>
                    <a:pt x="469" y="106"/>
                  </a:lnTo>
                  <a:moveTo>
                    <a:pt x="500" y="128"/>
                  </a:moveTo>
                  <a:lnTo>
                    <a:pt x="483" y="109"/>
                  </a:lnTo>
                  <a:moveTo>
                    <a:pt x="474" y="51"/>
                  </a:moveTo>
                  <a:lnTo>
                    <a:pt x="524" y="44"/>
                  </a:lnTo>
                  <a:moveTo>
                    <a:pt x="483" y="17"/>
                  </a:moveTo>
                  <a:lnTo>
                    <a:pt x="512" y="13"/>
                  </a:lnTo>
                  <a:moveTo>
                    <a:pt x="471" y="63"/>
                  </a:moveTo>
                  <a:lnTo>
                    <a:pt x="461" y="44"/>
                  </a:lnTo>
                  <a:lnTo>
                    <a:pt x="442" y="87"/>
                  </a:lnTo>
                  <a:moveTo>
                    <a:pt x="461" y="1"/>
                  </a:moveTo>
                  <a:lnTo>
                    <a:pt x="461" y="126"/>
                  </a:lnTo>
                  <a:moveTo>
                    <a:pt x="471" y="34"/>
                  </a:moveTo>
                  <a:lnTo>
                    <a:pt x="445" y="39"/>
                  </a:lnTo>
                  <a:moveTo>
                    <a:pt x="500" y="126"/>
                  </a:moveTo>
                  <a:lnTo>
                    <a:pt x="500" y="46"/>
                  </a:lnTo>
                  <a:moveTo>
                    <a:pt x="570" y="73"/>
                  </a:moveTo>
                  <a:lnTo>
                    <a:pt x="541" y="82"/>
                  </a:lnTo>
                  <a:moveTo>
                    <a:pt x="567" y="32"/>
                  </a:moveTo>
                  <a:lnTo>
                    <a:pt x="543" y="80"/>
                  </a:lnTo>
                  <a:moveTo>
                    <a:pt x="538" y="51"/>
                  </a:moveTo>
                  <a:lnTo>
                    <a:pt x="560" y="42"/>
                  </a:lnTo>
                  <a:moveTo>
                    <a:pt x="541" y="109"/>
                  </a:moveTo>
                  <a:lnTo>
                    <a:pt x="570" y="92"/>
                  </a:lnTo>
                  <a:moveTo>
                    <a:pt x="558" y="6"/>
                  </a:moveTo>
                  <a:lnTo>
                    <a:pt x="541" y="49"/>
                  </a:lnTo>
                  <a:moveTo>
                    <a:pt x="574" y="44"/>
                  </a:moveTo>
                  <a:lnTo>
                    <a:pt x="608" y="30"/>
                  </a:lnTo>
                  <a:moveTo>
                    <a:pt x="574" y="68"/>
                  </a:moveTo>
                  <a:lnTo>
                    <a:pt x="610" y="54"/>
                  </a:lnTo>
                  <a:moveTo>
                    <a:pt x="598" y="99"/>
                  </a:moveTo>
                  <a:lnTo>
                    <a:pt x="620" y="126"/>
                  </a:lnTo>
                  <a:lnTo>
                    <a:pt x="620" y="97"/>
                  </a:lnTo>
                  <a:moveTo>
                    <a:pt x="596" y="8"/>
                  </a:moveTo>
                  <a:lnTo>
                    <a:pt x="608" y="17"/>
                  </a:lnTo>
                  <a:moveTo>
                    <a:pt x="584" y="1"/>
                  </a:moveTo>
                  <a:lnTo>
                    <a:pt x="589" y="68"/>
                  </a:lnTo>
                  <a:lnTo>
                    <a:pt x="598" y="99"/>
                  </a:lnTo>
                  <a:moveTo>
                    <a:pt x="608" y="68"/>
                  </a:moveTo>
                  <a:lnTo>
                    <a:pt x="596" y="90"/>
                  </a:lnTo>
                  <a:lnTo>
                    <a:pt x="567" y="11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40" name="path 11440"/>
            <p:cNvSpPr/>
            <p:nvPr/>
          </p:nvSpPr>
          <p:spPr>
            <a:xfrm>
              <a:off x="311657" y="434956"/>
              <a:ext cx="288035" cy="10667"/>
            </a:xfrm>
            <a:custGeom>
              <a:avLst/>
              <a:gdLst/>
              <a:ahLst/>
              <a:cxnLst/>
              <a:rect l="0" t="0" r="0" b="0"/>
              <a:pathLst>
                <a:path w="453" h="16">
                  <a:moveTo>
                    <a:pt x="0" y="4"/>
                  </a:moveTo>
                  <a:lnTo>
                    <a:pt x="0" y="16"/>
                  </a:lnTo>
                  <a:lnTo>
                    <a:pt x="453" y="0"/>
                  </a:lnTo>
                  <a:lnTo>
                    <a:pt x="0" y="4"/>
                  </a:lnTo>
                </a:path>
                <a:path w="453" h="16">
                  <a:moveTo>
                    <a:pt x="0" y="16"/>
                  </a:moveTo>
                  <a:lnTo>
                    <a:pt x="453" y="0"/>
                  </a:lnTo>
                  <a:lnTo>
                    <a:pt x="453" y="12"/>
                  </a:lnTo>
                  <a:lnTo>
                    <a:pt x="0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42" name="path 11442"/>
            <p:cNvSpPr/>
            <p:nvPr/>
          </p:nvSpPr>
          <p:spPr>
            <a:xfrm>
              <a:off x="640079" y="763378"/>
              <a:ext cx="271272" cy="446531"/>
            </a:xfrm>
            <a:custGeom>
              <a:avLst/>
              <a:gdLst/>
              <a:ahLst/>
              <a:cxnLst/>
              <a:rect l="0" t="0" r="0" b="0"/>
              <a:pathLst>
                <a:path w="427" h="703">
                  <a:moveTo>
                    <a:pt x="130" y="8"/>
                  </a:moveTo>
                  <a:lnTo>
                    <a:pt x="109" y="49"/>
                  </a:lnTo>
                  <a:lnTo>
                    <a:pt x="85" y="80"/>
                  </a:lnTo>
                  <a:moveTo>
                    <a:pt x="128" y="17"/>
                  </a:moveTo>
                  <a:lnTo>
                    <a:pt x="164" y="68"/>
                  </a:lnTo>
                  <a:lnTo>
                    <a:pt x="171" y="68"/>
                  </a:lnTo>
                  <a:moveTo>
                    <a:pt x="92" y="125"/>
                  </a:moveTo>
                  <a:lnTo>
                    <a:pt x="164" y="118"/>
                  </a:lnTo>
                  <a:moveTo>
                    <a:pt x="130" y="121"/>
                  </a:moveTo>
                  <a:lnTo>
                    <a:pt x="130" y="53"/>
                  </a:lnTo>
                  <a:moveTo>
                    <a:pt x="111" y="92"/>
                  </a:moveTo>
                  <a:lnTo>
                    <a:pt x="116" y="111"/>
                  </a:lnTo>
                  <a:moveTo>
                    <a:pt x="138" y="116"/>
                  </a:moveTo>
                  <a:lnTo>
                    <a:pt x="147" y="89"/>
                  </a:lnTo>
                  <a:moveTo>
                    <a:pt x="152" y="77"/>
                  </a:moveTo>
                  <a:lnTo>
                    <a:pt x="104" y="82"/>
                  </a:lnTo>
                  <a:moveTo>
                    <a:pt x="111" y="56"/>
                  </a:moveTo>
                  <a:lnTo>
                    <a:pt x="145" y="53"/>
                  </a:lnTo>
                  <a:moveTo>
                    <a:pt x="205" y="51"/>
                  </a:moveTo>
                  <a:lnTo>
                    <a:pt x="212" y="63"/>
                  </a:lnTo>
                  <a:moveTo>
                    <a:pt x="188" y="44"/>
                  </a:moveTo>
                  <a:lnTo>
                    <a:pt x="217" y="37"/>
                  </a:lnTo>
                  <a:moveTo>
                    <a:pt x="205" y="41"/>
                  </a:moveTo>
                  <a:lnTo>
                    <a:pt x="186" y="101"/>
                  </a:lnTo>
                  <a:moveTo>
                    <a:pt x="205" y="1"/>
                  </a:moveTo>
                  <a:lnTo>
                    <a:pt x="205" y="128"/>
                  </a:lnTo>
                  <a:moveTo>
                    <a:pt x="236" y="1"/>
                  </a:moveTo>
                  <a:lnTo>
                    <a:pt x="243" y="20"/>
                  </a:lnTo>
                  <a:moveTo>
                    <a:pt x="224" y="20"/>
                  </a:moveTo>
                  <a:lnTo>
                    <a:pt x="219" y="49"/>
                  </a:lnTo>
                  <a:moveTo>
                    <a:pt x="222" y="29"/>
                  </a:moveTo>
                  <a:lnTo>
                    <a:pt x="265" y="25"/>
                  </a:lnTo>
                  <a:moveTo>
                    <a:pt x="267" y="22"/>
                  </a:moveTo>
                  <a:lnTo>
                    <a:pt x="258" y="39"/>
                  </a:lnTo>
                  <a:moveTo>
                    <a:pt x="231" y="39"/>
                  </a:moveTo>
                  <a:lnTo>
                    <a:pt x="222" y="68"/>
                  </a:lnTo>
                  <a:moveTo>
                    <a:pt x="246" y="41"/>
                  </a:moveTo>
                  <a:lnTo>
                    <a:pt x="258" y="56"/>
                  </a:lnTo>
                  <a:moveTo>
                    <a:pt x="241" y="53"/>
                  </a:moveTo>
                  <a:lnTo>
                    <a:pt x="229" y="75"/>
                  </a:lnTo>
                  <a:lnTo>
                    <a:pt x="210" y="99"/>
                  </a:lnTo>
                  <a:moveTo>
                    <a:pt x="236" y="61"/>
                  </a:moveTo>
                  <a:lnTo>
                    <a:pt x="258" y="92"/>
                  </a:lnTo>
                  <a:moveTo>
                    <a:pt x="226" y="99"/>
                  </a:moveTo>
                  <a:lnTo>
                    <a:pt x="250" y="94"/>
                  </a:lnTo>
                  <a:moveTo>
                    <a:pt x="250" y="92"/>
                  </a:moveTo>
                  <a:lnTo>
                    <a:pt x="248" y="121"/>
                  </a:lnTo>
                  <a:moveTo>
                    <a:pt x="250" y="121"/>
                  </a:moveTo>
                  <a:lnTo>
                    <a:pt x="226" y="125"/>
                  </a:lnTo>
                  <a:moveTo>
                    <a:pt x="258" y="92"/>
                  </a:moveTo>
                  <a:lnTo>
                    <a:pt x="270" y="92"/>
                  </a:lnTo>
                  <a:moveTo>
                    <a:pt x="226" y="89"/>
                  </a:moveTo>
                  <a:lnTo>
                    <a:pt x="226" y="130"/>
                  </a:lnTo>
                  <a:moveTo>
                    <a:pt x="310" y="20"/>
                  </a:moveTo>
                  <a:lnTo>
                    <a:pt x="282" y="25"/>
                  </a:lnTo>
                  <a:moveTo>
                    <a:pt x="286" y="58"/>
                  </a:moveTo>
                  <a:lnTo>
                    <a:pt x="310" y="53"/>
                  </a:lnTo>
                  <a:moveTo>
                    <a:pt x="310" y="82"/>
                  </a:moveTo>
                  <a:lnTo>
                    <a:pt x="282" y="101"/>
                  </a:lnTo>
                  <a:moveTo>
                    <a:pt x="296" y="22"/>
                  </a:moveTo>
                  <a:lnTo>
                    <a:pt x="296" y="92"/>
                  </a:lnTo>
                  <a:moveTo>
                    <a:pt x="342" y="10"/>
                  </a:moveTo>
                  <a:lnTo>
                    <a:pt x="351" y="22"/>
                  </a:lnTo>
                  <a:moveTo>
                    <a:pt x="356" y="37"/>
                  </a:moveTo>
                  <a:lnTo>
                    <a:pt x="313" y="41"/>
                  </a:lnTo>
                  <a:moveTo>
                    <a:pt x="315" y="56"/>
                  </a:moveTo>
                  <a:lnTo>
                    <a:pt x="322" y="73"/>
                  </a:lnTo>
                  <a:moveTo>
                    <a:pt x="327" y="82"/>
                  </a:moveTo>
                  <a:lnTo>
                    <a:pt x="306" y="106"/>
                  </a:lnTo>
                  <a:moveTo>
                    <a:pt x="332" y="63"/>
                  </a:moveTo>
                  <a:lnTo>
                    <a:pt x="356" y="111"/>
                  </a:lnTo>
                  <a:lnTo>
                    <a:pt x="366" y="111"/>
                  </a:lnTo>
                  <a:moveTo>
                    <a:pt x="342" y="80"/>
                  </a:moveTo>
                  <a:lnTo>
                    <a:pt x="354" y="53"/>
                  </a:lnTo>
                  <a:moveTo>
                    <a:pt x="320" y="121"/>
                  </a:moveTo>
                  <a:lnTo>
                    <a:pt x="332" y="133"/>
                  </a:lnTo>
                  <a:lnTo>
                    <a:pt x="332" y="1"/>
                  </a:lnTo>
                  <a:moveTo>
                    <a:pt x="1" y="589"/>
                  </a:moveTo>
                  <a:lnTo>
                    <a:pt x="22" y="589"/>
                  </a:lnTo>
                  <a:moveTo>
                    <a:pt x="22" y="634"/>
                  </a:moveTo>
                  <a:lnTo>
                    <a:pt x="34" y="629"/>
                  </a:lnTo>
                  <a:lnTo>
                    <a:pt x="44" y="620"/>
                  </a:lnTo>
                  <a:lnTo>
                    <a:pt x="44" y="605"/>
                  </a:lnTo>
                  <a:lnTo>
                    <a:pt x="34" y="596"/>
                  </a:lnTo>
                  <a:lnTo>
                    <a:pt x="22" y="591"/>
                  </a:lnTo>
                  <a:moveTo>
                    <a:pt x="22" y="634"/>
                  </a:moveTo>
                  <a:lnTo>
                    <a:pt x="10" y="634"/>
                  </a:lnTo>
                  <a:moveTo>
                    <a:pt x="44" y="656"/>
                  </a:moveTo>
                  <a:lnTo>
                    <a:pt x="42" y="644"/>
                  </a:lnTo>
                  <a:lnTo>
                    <a:pt x="32" y="637"/>
                  </a:lnTo>
                  <a:lnTo>
                    <a:pt x="22" y="634"/>
                  </a:lnTo>
                  <a:moveTo>
                    <a:pt x="44" y="656"/>
                  </a:moveTo>
                  <a:lnTo>
                    <a:pt x="44" y="668"/>
                  </a:lnTo>
                  <a:moveTo>
                    <a:pt x="22" y="689"/>
                  </a:moveTo>
                  <a:lnTo>
                    <a:pt x="32" y="687"/>
                  </a:lnTo>
                  <a:lnTo>
                    <a:pt x="42" y="677"/>
                  </a:lnTo>
                  <a:lnTo>
                    <a:pt x="44" y="668"/>
                  </a:lnTo>
                  <a:moveTo>
                    <a:pt x="22" y="689"/>
                  </a:moveTo>
                  <a:lnTo>
                    <a:pt x="1" y="689"/>
                  </a:lnTo>
                  <a:moveTo>
                    <a:pt x="78" y="689"/>
                  </a:moveTo>
                  <a:lnTo>
                    <a:pt x="78" y="685"/>
                  </a:lnTo>
                  <a:moveTo>
                    <a:pt x="133" y="689"/>
                  </a:moveTo>
                  <a:lnTo>
                    <a:pt x="133" y="589"/>
                  </a:lnTo>
                  <a:lnTo>
                    <a:pt x="111" y="613"/>
                  </a:lnTo>
                  <a:moveTo>
                    <a:pt x="166" y="689"/>
                  </a:moveTo>
                  <a:lnTo>
                    <a:pt x="166" y="622"/>
                  </a:lnTo>
                  <a:lnTo>
                    <a:pt x="214" y="622"/>
                  </a:lnTo>
                  <a:moveTo>
                    <a:pt x="234" y="641"/>
                  </a:moveTo>
                  <a:lnTo>
                    <a:pt x="229" y="627"/>
                  </a:lnTo>
                  <a:lnTo>
                    <a:pt x="214" y="622"/>
                  </a:lnTo>
                  <a:moveTo>
                    <a:pt x="234" y="641"/>
                  </a:moveTo>
                  <a:lnTo>
                    <a:pt x="234" y="689"/>
                  </a:lnTo>
                  <a:moveTo>
                    <a:pt x="200" y="689"/>
                  </a:moveTo>
                  <a:lnTo>
                    <a:pt x="200" y="622"/>
                  </a:lnTo>
                  <a:moveTo>
                    <a:pt x="313" y="649"/>
                  </a:moveTo>
                  <a:lnTo>
                    <a:pt x="310" y="675"/>
                  </a:lnTo>
                  <a:moveTo>
                    <a:pt x="284" y="649"/>
                  </a:moveTo>
                  <a:lnTo>
                    <a:pt x="284" y="685"/>
                  </a:lnTo>
                  <a:moveTo>
                    <a:pt x="332" y="629"/>
                  </a:moveTo>
                  <a:lnTo>
                    <a:pt x="325" y="701"/>
                  </a:lnTo>
                  <a:lnTo>
                    <a:pt x="310" y="685"/>
                  </a:lnTo>
                  <a:moveTo>
                    <a:pt x="366" y="692"/>
                  </a:moveTo>
                  <a:lnTo>
                    <a:pt x="423" y="689"/>
                  </a:lnTo>
                  <a:lnTo>
                    <a:pt x="426" y="697"/>
                  </a:lnTo>
                  <a:moveTo>
                    <a:pt x="378" y="608"/>
                  </a:moveTo>
                  <a:lnTo>
                    <a:pt x="416" y="603"/>
                  </a:lnTo>
                  <a:moveTo>
                    <a:pt x="414" y="620"/>
                  </a:moveTo>
                  <a:lnTo>
                    <a:pt x="380" y="625"/>
                  </a:lnTo>
                  <a:moveTo>
                    <a:pt x="370" y="646"/>
                  </a:moveTo>
                  <a:lnTo>
                    <a:pt x="416" y="641"/>
                  </a:lnTo>
                  <a:moveTo>
                    <a:pt x="416" y="634"/>
                  </a:moveTo>
                  <a:lnTo>
                    <a:pt x="411" y="673"/>
                  </a:lnTo>
                  <a:lnTo>
                    <a:pt x="402" y="65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1444" name="table 11444"/>
          <p:cNvGraphicFramePr>
            <a:graphicFrameLocks noGrp="1"/>
          </p:cNvGraphicFramePr>
          <p:nvPr/>
        </p:nvGraphicFramePr>
        <p:xfrm>
          <a:off x="366521" y="260095"/>
          <a:ext cx="14392275" cy="10177780"/>
        </p:xfrm>
        <a:graphic>
          <a:graphicData uri="http://schemas.openxmlformats.org/drawingml/2006/table">
            <a:tbl>
              <a:tblPr/>
              <a:tblGrid>
                <a:gridCol w="474344"/>
                <a:gridCol w="13754100"/>
                <a:gridCol w="163829"/>
              </a:tblGrid>
              <a:tr h="101777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11446" name="picture 1144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1780793" y="8408161"/>
            <a:ext cx="3470148" cy="827531"/>
          </a:xfrm>
          <a:prstGeom prst="rect">
            <a:avLst/>
          </a:prstGeom>
        </p:spPr>
      </p:pic>
      <p:grpSp>
        <p:nvGrpSpPr>
          <p:cNvPr id="548" name="group 548"/>
          <p:cNvGrpSpPr/>
          <p:nvPr/>
        </p:nvGrpSpPr>
        <p:grpSpPr>
          <a:xfrm rot="21600000">
            <a:off x="5436107" y="8506459"/>
            <a:ext cx="4253483" cy="468629"/>
            <a:chOff x="0" y="0"/>
            <a:chExt cx="4253483" cy="468629"/>
          </a:xfrm>
        </p:grpSpPr>
        <p:sp>
          <p:nvSpPr>
            <p:cNvPr id="11448" name="path 11448"/>
            <p:cNvSpPr/>
            <p:nvPr/>
          </p:nvSpPr>
          <p:spPr>
            <a:xfrm>
              <a:off x="31242" y="0"/>
              <a:ext cx="4002786" cy="332232"/>
            </a:xfrm>
            <a:custGeom>
              <a:avLst/>
              <a:gdLst/>
              <a:ahLst/>
              <a:cxnLst/>
              <a:rect l="0" t="0" r="0" b="0"/>
              <a:pathLst>
                <a:path w="6303" h="523">
                  <a:moveTo>
                    <a:pt x="25" y="352"/>
                  </a:moveTo>
                  <a:lnTo>
                    <a:pt x="18" y="448"/>
                  </a:lnTo>
                  <a:lnTo>
                    <a:pt x="51" y="477"/>
                  </a:lnTo>
                  <a:lnTo>
                    <a:pt x="274" y="472"/>
                  </a:lnTo>
                  <a:lnTo>
                    <a:pt x="250" y="357"/>
                  </a:lnTo>
                  <a:moveTo>
                    <a:pt x="25" y="352"/>
                  </a:moveTo>
                  <a:lnTo>
                    <a:pt x="171" y="45"/>
                  </a:lnTo>
                  <a:moveTo>
                    <a:pt x="166" y="57"/>
                  </a:moveTo>
                  <a:lnTo>
                    <a:pt x="1" y="96"/>
                  </a:lnTo>
                  <a:moveTo>
                    <a:pt x="438" y="23"/>
                  </a:moveTo>
                  <a:lnTo>
                    <a:pt x="428" y="232"/>
                  </a:lnTo>
                  <a:lnTo>
                    <a:pt x="399" y="403"/>
                  </a:lnTo>
                  <a:lnTo>
                    <a:pt x="354" y="494"/>
                  </a:lnTo>
                  <a:moveTo>
                    <a:pt x="375" y="148"/>
                  </a:moveTo>
                  <a:lnTo>
                    <a:pt x="404" y="256"/>
                  </a:lnTo>
                  <a:moveTo>
                    <a:pt x="490" y="148"/>
                  </a:moveTo>
                  <a:lnTo>
                    <a:pt x="428" y="232"/>
                  </a:lnTo>
                  <a:moveTo>
                    <a:pt x="457" y="381"/>
                  </a:moveTo>
                  <a:lnTo>
                    <a:pt x="416" y="307"/>
                  </a:lnTo>
                  <a:moveTo>
                    <a:pt x="627" y="11"/>
                  </a:moveTo>
                  <a:lnTo>
                    <a:pt x="574" y="96"/>
                  </a:lnTo>
                  <a:lnTo>
                    <a:pt x="490" y="165"/>
                  </a:lnTo>
                  <a:moveTo>
                    <a:pt x="524" y="23"/>
                  </a:moveTo>
                  <a:lnTo>
                    <a:pt x="644" y="160"/>
                  </a:lnTo>
                  <a:moveTo>
                    <a:pt x="574" y="136"/>
                  </a:moveTo>
                  <a:lnTo>
                    <a:pt x="536" y="232"/>
                  </a:lnTo>
                  <a:lnTo>
                    <a:pt x="474" y="340"/>
                  </a:lnTo>
                  <a:moveTo>
                    <a:pt x="483" y="223"/>
                  </a:moveTo>
                  <a:lnTo>
                    <a:pt x="673" y="199"/>
                  </a:lnTo>
                  <a:moveTo>
                    <a:pt x="500" y="295"/>
                  </a:moveTo>
                  <a:lnTo>
                    <a:pt x="500" y="448"/>
                  </a:lnTo>
                  <a:moveTo>
                    <a:pt x="500" y="307"/>
                  </a:moveTo>
                  <a:lnTo>
                    <a:pt x="654" y="290"/>
                  </a:lnTo>
                  <a:moveTo>
                    <a:pt x="661" y="278"/>
                  </a:moveTo>
                  <a:lnTo>
                    <a:pt x="654" y="369"/>
                  </a:lnTo>
                  <a:lnTo>
                    <a:pt x="637" y="456"/>
                  </a:lnTo>
                  <a:lnTo>
                    <a:pt x="608" y="398"/>
                  </a:lnTo>
                  <a:moveTo>
                    <a:pt x="581" y="232"/>
                  </a:moveTo>
                  <a:lnTo>
                    <a:pt x="581" y="523"/>
                  </a:lnTo>
                  <a:moveTo>
                    <a:pt x="790" y="69"/>
                  </a:moveTo>
                  <a:lnTo>
                    <a:pt x="785" y="223"/>
                  </a:lnTo>
                  <a:lnTo>
                    <a:pt x="769" y="393"/>
                  </a:lnTo>
                  <a:lnTo>
                    <a:pt x="723" y="511"/>
                  </a:lnTo>
                  <a:moveTo>
                    <a:pt x="790" y="91"/>
                  </a:moveTo>
                  <a:lnTo>
                    <a:pt x="1047" y="74"/>
                  </a:lnTo>
                  <a:moveTo>
                    <a:pt x="1121" y="103"/>
                  </a:moveTo>
                  <a:lnTo>
                    <a:pt x="1239" y="79"/>
                  </a:lnTo>
                  <a:moveTo>
                    <a:pt x="1126" y="227"/>
                  </a:moveTo>
                  <a:lnTo>
                    <a:pt x="1234" y="203"/>
                  </a:lnTo>
                  <a:moveTo>
                    <a:pt x="1110" y="386"/>
                  </a:moveTo>
                  <a:lnTo>
                    <a:pt x="1234" y="311"/>
                  </a:lnTo>
                  <a:moveTo>
                    <a:pt x="1177" y="347"/>
                  </a:moveTo>
                  <a:lnTo>
                    <a:pt x="1177" y="91"/>
                  </a:lnTo>
                  <a:moveTo>
                    <a:pt x="1256" y="69"/>
                  </a:moveTo>
                  <a:lnTo>
                    <a:pt x="1405" y="45"/>
                  </a:lnTo>
                  <a:moveTo>
                    <a:pt x="1330" y="57"/>
                  </a:moveTo>
                  <a:lnTo>
                    <a:pt x="1285" y="232"/>
                  </a:lnTo>
                  <a:lnTo>
                    <a:pt x="1239" y="336"/>
                  </a:lnTo>
                  <a:lnTo>
                    <a:pt x="1194" y="403"/>
                  </a:lnTo>
                  <a:moveTo>
                    <a:pt x="1342" y="223"/>
                  </a:moveTo>
                  <a:lnTo>
                    <a:pt x="1410" y="374"/>
                  </a:lnTo>
                  <a:moveTo>
                    <a:pt x="1309" y="511"/>
                  </a:moveTo>
                  <a:lnTo>
                    <a:pt x="1309" y="148"/>
                  </a:lnTo>
                  <a:moveTo>
                    <a:pt x="1541" y="69"/>
                  </a:moveTo>
                  <a:lnTo>
                    <a:pt x="1534" y="223"/>
                  </a:lnTo>
                  <a:lnTo>
                    <a:pt x="1518" y="393"/>
                  </a:lnTo>
                  <a:lnTo>
                    <a:pt x="1472" y="511"/>
                  </a:lnTo>
                  <a:moveTo>
                    <a:pt x="1541" y="91"/>
                  </a:moveTo>
                  <a:lnTo>
                    <a:pt x="1796" y="74"/>
                  </a:lnTo>
                  <a:moveTo>
                    <a:pt x="1887" y="45"/>
                  </a:moveTo>
                  <a:lnTo>
                    <a:pt x="1887" y="216"/>
                  </a:lnTo>
                  <a:moveTo>
                    <a:pt x="1887" y="86"/>
                  </a:moveTo>
                  <a:lnTo>
                    <a:pt x="1966" y="74"/>
                  </a:lnTo>
                  <a:moveTo>
                    <a:pt x="1974" y="57"/>
                  </a:moveTo>
                  <a:lnTo>
                    <a:pt x="1961" y="165"/>
                  </a:lnTo>
                  <a:moveTo>
                    <a:pt x="1974" y="165"/>
                  </a:moveTo>
                  <a:lnTo>
                    <a:pt x="1887" y="177"/>
                  </a:lnTo>
                  <a:moveTo>
                    <a:pt x="1928" y="285"/>
                  </a:moveTo>
                  <a:lnTo>
                    <a:pt x="1990" y="273"/>
                  </a:lnTo>
                  <a:moveTo>
                    <a:pt x="1854" y="460"/>
                  </a:moveTo>
                  <a:lnTo>
                    <a:pt x="1990" y="393"/>
                  </a:lnTo>
                  <a:moveTo>
                    <a:pt x="1928" y="170"/>
                  </a:moveTo>
                  <a:lnTo>
                    <a:pt x="1928" y="420"/>
                  </a:lnTo>
                  <a:moveTo>
                    <a:pt x="1878" y="448"/>
                  </a:moveTo>
                  <a:lnTo>
                    <a:pt x="1878" y="261"/>
                  </a:lnTo>
                  <a:moveTo>
                    <a:pt x="2065" y="28"/>
                  </a:moveTo>
                  <a:lnTo>
                    <a:pt x="1990" y="223"/>
                  </a:lnTo>
                  <a:moveTo>
                    <a:pt x="2029" y="120"/>
                  </a:moveTo>
                  <a:lnTo>
                    <a:pt x="2120" y="103"/>
                  </a:lnTo>
                  <a:moveTo>
                    <a:pt x="2070" y="216"/>
                  </a:moveTo>
                  <a:lnTo>
                    <a:pt x="1966" y="340"/>
                  </a:lnTo>
                  <a:moveTo>
                    <a:pt x="2024" y="148"/>
                  </a:moveTo>
                  <a:lnTo>
                    <a:pt x="2137" y="319"/>
                  </a:lnTo>
                  <a:lnTo>
                    <a:pt x="2173" y="319"/>
                  </a:lnTo>
                  <a:moveTo>
                    <a:pt x="2024" y="331"/>
                  </a:moveTo>
                  <a:lnTo>
                    <a:pt x="2024" y="511"/>
                  </a:lnTo>
                  <a:moveTo>
                    <a:pt x="2024" y="352"/>
                  </a:moveTo>
                  <a:lnTo>
                    <a:pt x="2120" y="340"/>
                  </a:lnTo>
                  <a:moveTo>
                    <a:pt x="2127" y="331"/>
                  </a:moveTo>
                  <a:lnTo>
                    <a:pt x="2115" y="472"/>
                  </a:lnTo>
                  <a:moveTo>
                    <a:pt x="2127" y="472"/>
                  </a:moveTo>
                  <a:lnTo>
                    <a:pt x="2024" y="482"/>
                  </a:lnTo>
                  <a:moveTo>
                    <a:pt x="2132" y="91"/>
                  </a:moveTo>
                  <a:lnTo>
                    <a:pt x="2070" y="223"/>
                  </a:lnTo>
                  <a:moveTo>
                    <a:pt x="2235" y="69"/>
                  </a:moveTo>
                  <a:lnTo>
                    <a:pt x="2542" y="33"/>
                  </a:lnTo>
                  <a:moveTo>
                    <a:pt x="2501" y="141"/>
                  </a:moveTo>
                  <a:lnTo>
                    <a:pt x="2497" y="506"/>
                  </a:lnTo>
                  <a:lnTo>
                    <a:pt x="2434" y="420"/>
                  </a:lnTo>
                  <a:moveTo>
                    <a:pt x="2274" y="501"/>
                  </a:moveTo>
                  <a:lnTo>
                    <a:pt x="2274" y="160"/>
                  </a:lnTo>
                  <a:moveTo>
                    <a:pt x="2274" y="194"/>
                  </a:moveTo>
                  <a:lnTo>
                    <a:pt x="2501" y="170"/>
                  </a:lnTo>
                  <a:moveTo>
                    <a:pt x="2353" y="57"/>
                  </a:moveTo>
                  <a:lnTo>
                    <a:pt x="2336" y="266"/>
                  </a:lnTo>
                  <a:lnTo>
                    <a:pt x="2285" y="403"/>
                  </a:lnTo>
                  <a:moveTo>
                    <a:pt x="2353" y="439"/>
                  </a:moveTo>
                  <a:lnTo>
                    <a:pt x="2410" y="266"/>
                  </a:lnTo>
                  <a:lnTo>
                    <a:pt x="2427" y="52"/>
                  </a:lnTo>
                  <a:moveTo>
                    <a:pt x="2336" y="266"/>
                  </a:moveTo>
                  <a:lnTo>
                    <a:pt x="2377" y="331"/>
                  </a:lnTo>
                  <a:moveTo>
                    <a:pt x="2415" y="261"/>
                  </a:moveTo>
                  <a:lnTo>
                    <a:pt x="2461" y="340"/>
                  </a:lnTo>
                  <a:moveTo>
                    <a:pt x="2718" y="11"/>
                  </a:moveTo>
                  <a:lnTo>
                    <a:pt x="2605" y="273"/>
                  </a:lnTo>
                  <a:moveTo>
                    <a:pt x="2677" y="120"/>
                  </a:moveTo>
                  <a:lnTo>
                    <a:pt x="2677" y="518"/>
                  </a:lnTo>
                  <a:moveTo>
                    <a:pt x="2730" y="79"/>
                  </a:moveTo>
                  <a:lnTo>
                    <a:pt x="2730" y="369"/>
                  </a:lnTo>
                  <a:moveTo>
                    <a:pt x="2730" y="103"/>
                  </a:moveTo>
                  <a:lnTo>
                    <a:pt x="2809" y="91"/>
                  </a:lnTo>
                  <a:moveTo>
                    <a:pt x="2809" y="79"/>
                  </a:moveTo>
                  <a:lnTo>
                    <a:pt x="2809" y="364"/>
                  </a:lnTo>
                  <a:moveTo>
                    <a:pt x="2763" y="386"/>
                  </a:moveTo>
                  <a:lnTo>
                    <a:pt x="2821" y="472"/>
                  </a:lnTo>
                  <a:moveTo>
                    <a:pt x="2854" y="136"/>
                  </a:moveTo>
                  <a:lnTo>
                    <a:pt x="2854" y="364"/>
                  </a:lnTo>
                  <a:moveTo>
                    <a:pt x="2910" y="33"/>
                  </a:moveTo>
                  <a:lnTo>
                    <a:pt x="2910" y="518"/>
                  </a:lnTo>
                  <a:lnTo>
                    <a:pt x="2854" y="448"/>
                  </a:lnTo>
                  <a:moveTo>
                    <a:pt x="2768" y="153"/>
                  </a:moveTo>
                  <a:lnTo>
                    <a:pt x="2763" y="364"/>
                  </a:lnTo>
                  <a:lnTo>
                    <a:pt x="2701" y="511"/>
                  </a:lnTo>
                  <a:moveTo>
                    <a:pt x="2974" y="216"/>
                  </a:moveTo>
                  <a:lnTo>
                    <a:pt x="3058" y="194"/>
                  </a:lnTo>
                  <a:moveTo>
                    <a:pt x="2974" y="460"/>
                  </a:moveTo>
                  <a:lnTo>
                    <a:pt x="3082" y="393"/>
                  </a:lnTo>
                  <a:moveTo>
                    <a:pt x="3058" y="45"/>
                  </a:moveTo>
                  <a:lnTo>
                    <a:pt x="2984" y="211"/>
                  </a:lnTo>
                  <a:moveTo>
                    <a:pt x="3075" y="160"/>
                  </a:moveTo>
                  <a:lnTo>
                    <a:pt x="2984" y="352"/>
                  </a:lnTo>
                  <a:moveTo>
                    <a:pt x="2974" y="364"/>
                  </a:moveTo>
                  <a:lnTo>
                    <a:pt x="3082" y="311"/>
                  </a:lnTo>
                  <a:moveTo>
                    <a:pt x="3104" y="57"/>
                  </a:moveTo>
                  <a:lnTo>
                    <a:pt x="3229" y="40"/>
                  </a:lnTo>
                  <a:moveTo>
                    <a:pt x="3234" y="28"/>
                  </a:moveTo>
                  <a:lnTo>
                    <a:pt x="3217" y="182"/>
                  </a:lnTo>
                  <a:moveTo>
                    <a:pt x="3099" y="199"/>
                  </a:moveTo>
                  <a:lnTo>
                    <a:pt x="3286" y="177"/>
                  </a:lnTo>
                  <a:moveTo>
                    <a:pt x="3116" y="120"/>
                  </a:moveTo>
                  <a:lnTo>
                    <a:pt x="3195" y="107"/>
                  </a:lnTo>
                  <a:moveTo>
                    <a:pt x="3171" y="199"/>
                  </a:moveTo>
                  <a:lnTo>
                    <a:pt x="3171" y="511"/>
                  </a:lnTo>
                  <a:lnTo>
                    <a:pt x="3121" y="460"/>
                  </a:lnTo>
                  <a:moveTo>
                    <a:pt x="3087" y="256"/>
                  </a:moveTo>
                  <a:lnTo>
                    <a:pt x="3133" y="302"/>
                  </a:lnTo>
                  <a:moveTo>
                    <a:pt x="3166" y="336"/>
                  </a:moveTo>
                  <a:lnTo>
                    <a:pt x="3075" y="427"/>
                  </a:lnTo>
                  <a:moveTo>
                    <a:pt x="3171" y="285"/>
                  </a:moveTo>
                  <a:lnTo>
                    <a:pt x="3258" y="439"/>
                  </a:lnTo>
                  <a:lnTo>
                    <a:pt x="3298" y="439"/>
                  </a:lnTo>
                  <a:moveTo>
                    <a:pt x="3258" y="256"/>
                  </a:moveTo>
                  <a:lnTo>
                    <a:pt x="3195" y="319"/>
                  </a:lnTo>
                  <a:moveTo>
                    <a:pt x="3495" y="23"/>
                  </a:moveTo>
                  <a:lnTo>
                    <a:pt x="3354" y="266"/>
                  </a:lnTo>
                  <a:moveTo>
                    <a:pt x="3440" y="124"/>
                  </a:moveTo>
                  <a:lnTo>
                    <a:pt x="3440" y="518"/>
                  </a:lnTo>
                  <a:moveTo>
                    <a:pt x="3536" y="23"/>
                  </a:moveTo>
                  <a:lnTo>
                    <a:pt x="3536" y="465"/>
                  </a:lnTo>
                  <a:lnTo>
                    <a:pt x="3558" y="489"/>
                  </a:lnTo>
                  <a:lnTo>
                    <a:pt x="3673" y="489"/>
                  </a:lnTo>
                  <a:lnTo>
                    <a:pt x="3661" y="357"/>
                  </a:lnTo>
                  <a:moveTo>
                    <a:pt x="3649" y="136"/>
                  </a:moveTo>
                  <a:lnTo>
                    <a:pt x="3478" y="331"/>
                  </a:lnTo>
                  <a:moveTo>
                    <a:pt x="3747" y="120"/>
                  </a:moveTo>
                  <a:lnTo>
                    <a:pt x="3855" y="103"/>
                  </a:lnTo>
                  <a:moveTo>
                    <a:pt x="3855" y="91"/>
                  </a:moveTo>
                  <a:lnTo>
                    <a:pt x="3843" y="216"/>
                  </a:lnTo>
                  <a:moveTo>
                    <a:pt x="3764" y="232"/>
                  </a:moveTo>
                  <a:lnTo>
                    <a:pt x="3855" y="216"/>
                  </a:lnTo>
                  <a:moveTo>
                    <a:pt x="3764" y="203"/>
                  </a:moveTo>
                  <a:lnTo>
                    <a:pt x="3764" y="439"/>
                  </a:lnTo>
                  <a:moveTo>
                    <a:pt x="3752" y="456"/>
                  </a:moveTo>
                  <a:lnTo>
                    <a:pt x="3855" y="340"/>
                  </a:lnTo>
                  <a:moveTo>
                    <a:pt x="3944" y="16"/>
                  </a:moveTo>
                  <a:lnTo>
                    <a:pt x="3910" y="165"/>
                  </a:lnTo>
                  <a:lnTo>
                    <a:pt x="3889" y="232"/>
                  </a:lnTo>
                  <a:lnTo>
                    <a:pt x="3855" y="307"/>
                  </a:lnTo>
                  <a:moveTo>
                    <a:pt x="3901" y="199"/>
                  </a:moveTo>
                  <a:lnTo>
                    <a:pt x="4035" y="182"/>
                  </a:lnTo>
                  <a:moveTo>
                    <a:pt x="3985" y="187"/>
                  </a:moveTo>
                  <a:lnTo>
                    <a:pt x="3956" y="336"/>
                  </a:lnTo>
                  <a:lnTo>
                    <a:pt x="3910" y="415"/>
                  </a:lnTo>
                  <a:lnTo>
                    <a:pt x="3860" y="472"/>
                  </a:lnTo>
                  <a:lnTo>
                    <a:pt x="3802" y="511"/>
                  </a:lnTo>
                  <a:moveTo>
                    <a:pt x="3889" y="266"/>
                  </a:moveTo>
                  <a:lnTo>
                    <a:pt x="3985" y="506"/>
                  </a:lnTo>
                  <a:lnTo>
                    <a:pt x="4047" y="506"/>
                  </a:lnTo>
                  <a:moveTo>
                    <a:pt x="4366" y="302"/>
                  </a:moveTo>
                  <a:lnTo>
                    <a:pt x="4263" y="319"/>
                  </a:lnTo>
                  <a:moveTo>
                    <a:pt x="4359" y="393"/>
                  </a:moveTo>
                  <a:lnTo>
                    <a:pt x="4371" y="290"/>
                  </a:lnTo>
                  <a:moveTo>
                    <a:pt x="4263" y="290"/>
                  </a:moveTo>
                  <a:lnTo>
                    <a:pt x="4263" y="443"/>
                  </a:lnTo>
                  <a:moveTo>
                    <a:pt x="4222" y="249"/>
                  </a:moveTo>
                  <a:lnTo>
                    <a:pt x="4417" y="223"/>
                  </a:lnTo>
                  <a:moveTo>
                    <a:pt x="4325" y="28"/>
                  </a:moveTo>
                  <a:lnTo>
                    <a:pt x="4325" y="232"/>
                  </a:lnTo>
                  <a:moveTo>
                    <a:pt x="4251" y="160"/>
                  </a:moveTo>
                  <a:lnTo>
                    <a:pt x="4383" y="141"/>
                  </a:lnTo>
                  <a:moveTo>
                    <a:pt x="4275" y="69"/>
                  </a:moveTo>
                  <a:lnTo>
                    <a:pt x="4234" y="203"/>
                  </a:lnTo>
                  <a:moveTo>
                    <a:pt x="4105" y="261"/>
                  </a:moveTo>
                  <a:lnTo>
                    <a:pt x="4184" y="240"/>
                  </a:lnTo>
                  <a:moveTo>
                    <a:pt x="4189" y="227"/>
                  </a:moveTo>
                  <a:lnTo>
                    <a:pt x="4155" y="311"/>
                  </a:lnTo>
                  <a:moveTo>
                    <a:pt x="4105" y="427"/>
                  </a:moveTo>
                  <a:lnTo>
                    <a:pt x="4150" y="427"/>
                  </a:lnTo>
                  <a:moveTo>
                    <a:pt x="4150" y="79"/>
                  </a:moveTo>
                  <a:lnTo>
                    <a:pt x="4184" y="141"/>
                  </a:lnTo>
                  <a:moveTo>
                    <a:pt x="4263" y="410"/>
                  </a:moveTo>
                  <a:lnTo>
                    <a:pt x="4376" y="393"/>
                  </a:lnTo>
                  <a:moveTo>
                    <a:pt x="4155" y="311"/>
                  </a:moveTo>
                  <a:lnTo>
                    <a:pt x="4179" y="357"/>
                  </a:lnTo>
                  <a:lnTo>
                    <a:pt x="4150" y="427"/>
                  </a:lnTo>
                  <a:lnTo>
                    <a:pt x="4371" y="501"/>
                  </a:lnTo>
                  <a:lnTo>
                    <a:pt x="4421" y="489"/>
                  </a:lnTo>
                  <a:moveTo>
                    <a:pt x="4525" y="62"/>
                  </a:moveTo>
                  <a:lnTo>
                    <a:pt x="4753" y="33"/>
                  </a:lnTo>
                  <a:moveTo>
                    <a:pt x="4798" y="232"/>
                  </a:moveTo>
                  <a:lnTo>
                    <a:pt x="4479" y="273"/>
                  </a:lnTo>
                  <a:moveTo>
                    <a:pt x="4554" y="120"/>
                  </a:moveTo>
                  <a:lnTo>
                    <a:pt x="4582" y="216"/>
                  </a:lnTo>
                  <a:moveTo>
                    <a:pt x="4690" y="227"/>
                  </a:moveTo>
                  <a:lnTo>
                    <a:pt x="4736" y="96"/>
                  </a:lnTo>
                  <a:moveTo>
                    <a:pt x="4645" y="52"/>
                  </a:moveTo>
                  <a:lnTo>
                    <a:pt x="4645" y="511"/>
                  </a:lnTo>
                  <a:moveTo>
                    <a:pt x="4990" y="182"/>
                  </a:moveTo>
                  <a:lnTo>
                    <a:pt x="5014" y="57"/>
                  </a:lnTo>
                  <a:moveTo>
                    <a:pt x="5122" y="170"/>
                  </a:moveTo>
                  <a:lnTo>
                    <a:pt x="4906" y="194"/>
                  </a:lnTo>
                  <a:moveTo>
                    <a:pt x="5031" y="249"/>
                  </a:moveTo>
                  <a:lnTo>
                    <a:pt x="4974" y="261"/>
                  </a:lnTo>
                  <a:moveTo>
                    <a:pt x="4974" y="340"/>
                  </a:moveTo>
                  <a:lnTo>
                    <a:pt x="5031" y="331"/>
                  </a:lnTo>
                  <a:moveTo>
                    <a:pt x="5053" y="182"/>
                  </a:moveTo>
                  <a:lnTo>
                    <a:pt x="5048" y="439"/>
                  </a:lnTo>
                  <a:moveTo>
                    <a:pt x="4974" y="187"/>
                  </a:moveTo>
                  <a:lnTo>
                    <a:pt x="4974" y="443"/>
                  </a:lnTo>
                  <a:moveTo>
                    <a:pt x="5110" y="489"/>
                  </a:moveTo>
                  <a:lnTo>
                    <a:pt x="5127" y="141"/>
                  </a:lnTo>
                  <a:moveTo>
                    <a:pt x="4911" y="456"/>
                  </a:moveTo>
                  <a:lnTo>
                    <a:pt x="5110" y="431"/>
                  </a:lnTo>
                  <a:moveTo>
                    <a:pt x="4906" y="148"/>
                  </a:moveTo>
                  <a:lnTo>
                    <a:pt x="4911" y="494"/>
                  </a:lnTo>
                  <a:moveTo>
                    <a:pt x="5161" y="45"/>
                  </a:moveTo>
                  <a:lnTo>
                    <a:pt x="4865" y="74"/>
                  </a:lnTo>
                  <a:moveTo>
                    <a:pt x="5509" y="57"/>
                  </a:moveTo>
                  <a:lnTo>
                    <a:pt x="5269" y="79"/>
                  </a:lnTo>
                  <a:moveTo>
                    <a:pt x="5269" y="465"/>
                  </a:moveTo>
                  <a:lnTo>
                    <a:pt x="5492" y="448"/>
                  </a:lnTo>
                  <a:moveTo>
                    <a:pt x="5509" y="33"/>
                  </a:moveTo>
                  <a:lnTo>
                    <a:pt x="5501" y="477"/>
                  </a:lnTo>
                  <a:lnTo>
                    <a:pt x="5501" y="494"/>
                  </a:lnTo>
                  <a:moveTo>
                    <a:pt x="5501" y="477"/>
                  </a:moveTo>
                  <a:lnTo>
                    <a:pt x="5492" y="448"/>
                  </a:lnTo>
                  <a:moveTo>
                    <a:pt x="5269" y="33"/>
                  </a:moveTo>
                  <a:lnTo>
                    <a:pt x="5269" y="482"/>
                  </a:lnTo>
                  <a:moveTo>
                    <a:pt x="5269" y="28"/>
                  </a:moveTo>
                  <a:lnTo>
                    <a:pt x="5269" y="506"/>
                  </a:lnTo>
                  <a:moveTo>
                    <a:pt x="5394" y="103"/>
                  </a:moveTo>
                  <a:lnTo>
                    <a:pt x="5302" y="232"/>
                  </a:lnTo>
                  <a:moveTo>
                    <a:pt x="5355" y="194"/>
                  </a:moveTo>
                  <a:lnTo>
                    <a:pt x="5468" y="311"/>
                  </a:lnTo>
                  <a:lnTo>
                    <a:pt x="5497" y="307"/>
                  </a:lnTo>
                  <a:moveTo>
                    <a:pt x="5372" y="307"/>
                  </a:moveTo>
                  <a:lnTo>
                    <a:pt x="5410" y="352"/>
                  </a:lnTo>
                  <a:moveTo>
                    <a:pt x="5355" y="369"/>
                  </a:moveTo>
                  <a:lnTo>
                    <a:pt x="5410" y="431"/>
                  </a:lnTo>
                  <a:moveTo>
                    <a:pt x="5360" y="160"/>
                  </a:moveTo>
                  <a:lnTo>
                    <a:pt x="5434" y="148"/>
                  </a:lnTo>
                  <a:moveTo>
                    <a:pt x="5360" y="273"/>
                  </a:moveTo>
                  <a:lnTo>
                    <a:pt x="5394" y="227"/>
                  </a:lnTo>
                  <a:lnTo>
                    <a:pt x="5451" y="124"/>
                  </a:lnTo>
                  <a:moveTo>
                    <a:pt x="5281" y="340"/>
                  </a:moveTo>
                  <a:lnTo>
                    <a:pt x="5360" y="273"/>
                  </a:lnTo>
                  <a:moveTo>
                    <a:pt x="5600" y="232"/>
                  </a:moveTo>
                  <a:lnTo>
                    <a:pt x="5929" y="187"/>
                  </a:lnTo>
                  <a:moveTo>
                    <a:pt x="5763" y="0"/>
                  </a:moveTo>
                  <a:lnTo>
                    <a:pt x="5763" y="518"/>
                  </a:lnTo>
                  <a:moveTo>
                    <a:pt x="6111" y="170"/>
                  </a:moveTo>
                  <a:lnTo>
                    <a:pt x="6049" y="364"/>
                  </a:lnTo>
                  <a:lnTo>
                    <a:pt x="5979" y="501"/>
                  </a:lnTo>
                  <a:moveTo>
                    <a:pt x="6166" y="62"/>
                  </a:moveTo>
                  <a:lnTo>
                    <a:pt x="6207" y="302"/>
                  </a:lnTo>
                  <a:lnTo>
                    <a:pt x="6258" y="494"/>
                  </a:lnTo>
                  <a:lnTo>
                    <a:pt x="6303" y="49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50" name="path 11450"/>
            <p:cNvSpPr/>
            <p:nvPr/>
          </p:nvSpPr>
          <p:spPr>
            <a:xfrm>
              <a:off x="0" y="382523"/>
              <a:ext cx="4253483" cy="35051"/>
            </a:xfrm>
            <a:custGeom>
              <a:avLst/>
              <a:gdLst/>
              <a:ahLst/>
              <a:cxnLst/>
              <a:rect l="0" t="0" r="0" b="0"/>
              <a:pathLst>
                <a:path w="6698" h="55">
                  <a:moveTo>
                    <a:pt x="0" y="0"/>
                  </a:moveTo>
                  <a:lnTo>
                    <a:pt x="0" y="55"/>
                  </a:lnTo>
                  <a:lnTo>
                    <a:pt x="6698" y="0"/>
                  </a:lnTo>
                  <a:lnTo>
                    <a:pt x="0" y="0"/>
                  </a:lnTo>
                </a:path>
                <a:path w="6698" h="55">
                  <a:moveTo>
                    <a:pt x="0" y="55"/>
                  </a:moveTo>
                  <a:lnTo>
                    <a:pt x="6698" y="0"/>
                  </a:lnTo>
                  <a:lnTo>
                    <a:pt x="6698" y="55"/>
                  </a:lnTo>
                  <a:lnTo>
                    <a:pt x="0" y="55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52" name="path 11452"/>
            <p:cNvSpPr/>
            <p:nvPr/>
          </p:nvSpPr>
          <p:spPr>
            <a:xfrm>
              <a:off x="0" y="467105"/>
              <a:ext cx="4253483" cy="1523"/>
            </a:xfrm>
            <a:custGeom>
              <a:avLst/>
              <a:gdLst/>
              <a:ahLst/>
              <a:cxnLst/>
              <a:rect l="0" t="0" r="0" b="0"/>
              <a:pathLst>
                <a:path w="6698" h="2">
                  <a:moveTo>
                    <a:pt x="0" y="1"/>
                  </a:moveTo>
                  <a:lnTo>
                    <a:pt x="6698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50" name="group 550"/>
          <p:cNvGrpSpPr/>
          <p:nvPr/>
        </p:nvGrpSpPr>
        <p:grpSpPr>
          <a:xfrm rot="21600000">
            <a:off x="1330452" y="9789668"/>
            <a:ext cx="3287267" cy="204977"/>
            <a:chOff x="0" y="0"/>
            <a:chExt cx="3287267" cy="204977"/>
          </a:xfrm>
        </p:grpSpPr>
        <p:sp>
          <p:nvSpPr>
            <p:cNvPr id="11454" name="path 11454"/>
            <p:cNvSpPr/>
            <p:nvPr/>
          </p:nvSpPr>
          <p:spPr>
            <a:xfrm>
              <a:off x="0" y="0"/>
              <a:ext cx="3287267" cy="10667"/>
            </a:xfrm>
            <a:custGeom>
              <a:avLst/>
              <a:gdLst/>
              <a:ahLst/>
              <a:cxnLst/>
              <a:rect l="0" t="0" r="0" b="0"/>
              <a:pathLst>
                <a:path w="5176" h="16">
                  <a:moveTo>
                    <a:pt x="0" y="0"/>
                  </a:moveTo>
                  <a:lnTo>
                    <a:pt x="0" y="16"/>
                  </a:lnTo>
                  <a:lnTo>
                    <a:pt x="5176" y="0"/>
                  </a:lnTo>
                  <a:lnTo>
                    <a:pt x="0" y="0"/>
                  </a:lnTo>
                </a:path>
                <a:path w="5176" h="16">
                  <a:moveTo>
                    <a:pt x="0" y="16"/>
                  </a:moveTo>
                  <a:lnTo>
                    <a:pt x="5176" y="0"/>
                  </a:lnTo>
                  <a:lnTo>
                    <a:pt x="5176" y="16"/>
                  </a:lnTo>
                  <a:lnTo>
                    <a:pt x="0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56" name="path 11456"/>
            <p:cNvSpPr/>
            <p:nvPr/>
          </p:nvSpPr>
          <p:spPr>
            <a:xfrm>
              <a:off x="51052" y="93725"/>
              <a:ext cx="2699005" cy="111252"/>
            </a:xfrm>
            <a:custGeom>
              <a:avLst/>
              <a:gdLst/>
              <a:ahLst/>
              <a:cxnLst/>
              <a:rect l="0" t="0" r="0" b="0"/>
              <a:pathLst>
                <a:path w="4250" h="175">
                  <a:moveTo>
                    <a:pt x="51" y="123"/>
                  </a:moveTo>
                  <a:lnTo>
                    <a:pt x="27" y="133"/>
                  </a:lnTo>
                  <a:lnTo>
                    <a:pt x="39" y="133"/>
                  </a:lnTo>
                  <a:lnTo>
                    <a:pt x="42" y="130"/>
                  </a:lnTo>
                  <a:lnTo>
                    <a:pt x="46" y="128"/>
                  </a:lnTo>
                  <a:lnTo>
                    <a:pt x="51" y="125"/>
                  </a:lnTo>
                  <a:lnTo>
                    <a:pt x="51" y="123"/>
                  </a:lnTo>
                  <a:lnTo>
                    <a:pt x="51" y="123"/>
                  </a:lnTo>
                  <a:close/>
                </a:path>
                <a:path w="4250" h="175">
                  <a:moveTo>
                    <a:pt x="121" y="118"/>
                  </a:moveTo>
                  <a:lnTo>
                    <a:pt x="118" y="118"/>
                  </a:lnTo>
                  <a:lnTo>
                    <a:pt x="118" y="121"/>
                  </a:lnTo>
                  <a:lnTo>
                    <a:pt x="118" y="147"/>
                  </a:lnTo>
                  <a:lnTo>
                    <a:pt x="116" y="150"/>
                  </a:lnTo>
                  <a:lnTo>
                    <a:pt x="116" y="152"/>
                  </a:lnTo>
                  <a:lnTo>
                    <a:pt x="114" y="154"/>
                  </a:lnTo>
                  <a:lnTo>
                    <a:pt x="68" y="154"/>
                  </a:lnTo>
                  <a:lnTo>
                    <a:pt x="128" y="154"/>
                  </a:lnTo>
                  <a:lnTo>
                    <a:pt x="128" y="150"/>
                  </a:lnTo>
                  <a:lnTo>
                    <a:pt x="126" y="147"/>
                  </a:lnTo>
                  <a:lnTo>
                    <a:pt x="123" y="145"/>
                  </a:lnTo>
                  <a:lnTo>
                    <a:pt x="123" y="135"/>
                  </a:lnTo>
                  <a:lnTo>
                    <a:pt x="121" y="133"/>
                  </a:lnTo>
                  <a:lnTo>
                    <a:pt x="121" y="118"/>
                  </a:lnTo>
                  <a:lnTo>
                    <a:pt x="121" y="118"/>
                  </a:lnTo>
                  <a:close/>
                </a:path>
                <a:path w="4250" h="175">
                  <a:moveTo>
                    <a:pt x="90" y="111"/>
                  </a:moveTo>
                  <a:lnTo>
                    <a:pt x="90" y="114"/>
                  </a:lnTo>
                  <a:lnTo>
                    <a:pt x="102" y="111"/>
                  </a:lnTo>
                  <a:lnTo>
                    <a:pt x="90" y="111"/>
                  </a:lnTo>
                  <a:lnTo>
                    <a:pt x="90" y="111"/>
                  </a:lnTo>
                  <a:close/>
                </a:path>
                <a:path w="4250" h="175">
                  <a:moveTo>
                    <a:pt x="63" y="75"/>
                  </a:moveTo>
                  <a:lnTo>
                    <a:pt x="56" y="80"/>
                  </a:lnTo>
                  <a:lnTo>
                    <a:pt x="56" y="157"/>
                  </a:lnTo>
                  <a:lnTo>
                    <a:pt x="58" y="159"/>
                  </a:lnTo>
                  <a:lnTo>
                    <a:pt x="58" y="162"/>
                  </a:lnTo>
                  <a:lnTo>
                    <a:pt x="61" y="164"/>
                  </a:lnTo>
                  <a:lnTo>
                    <a:pt x="118" y="164"/>
                  </a:lnTo>
                  <a:lnTo>
                    <a:pt x="121" y="162"/>
                  </a:lnTo>
                  <a:lnTo>
                    <a:pt x="123" y="162"/>
                  </a:lnTo>
                  <a:lnTo>
                    <a:pt x="126" y="159"/>
                  </a:lnTo>
                  <a:lnTo>
                    <a:pt x="128" y="154"/>
                  </a:lnTo>
                  <a:lnTo>
                    <a:pt x="66" y="154"/>
                  </a:lnTo>
                  <a:lnTo>
                    <a:pt x="63" y="152"/>
                  </a:lnTo>
                  <a:lnTo>
                    <a:pt x="63" y="75"/>
                  </a:lnTo>
                  <a:lnTo>
                    <a:pt x="63" y="75"/>
                  </a:lnTo>
                  <a:close/>
                </a:path>
                <a:path w="4250" h="175">
                  <a:moveTo>
                    <a:pt x="27" y="70"/>
                  </a:moveTo>
                  <a:lnTo>
                    <a:pt x="20" y="70"/>
                  </a:lnTo>
                  <a:lnTo>
                    <a:pt x="20" y="135"/>
                  </a:lnTo>
                  <a:lnTo>
                    <a:pt x="18" y="138"/>
                  </a:lnTo>
                  <a:lnTo>
                    <a:pt x="15" y="138"/>
                  </a:lnTo>
                  <a:lnTo>
                    <a:pt x="10" y="140"/>
                  </a:lnTo>
                  <a:lnTo>
                    <a:pt x="8" y="140"/>
                  </a:lnTo>
                  <a:lnTo>
                    <a:pt x="6" y="142"/>
                  </a:lnTo>
                  <a:lnTo>
                    <a:pt x="3" y="142"/>
                  </a:lnTo>
                  <a:lnTo>
                    <a:pt x="1" y="145"/>
                  </a:lnTo>
                  <a:lnTo>
                    <a:pt x="6" y="157"/>
                  </a:lnTo>
                  <a:lnTo>
                    <a:pt x="8" y="157"/>
                  </a:lnTo>
                  <a:lnTo>
                    <a:pt x="8" y="154"/>
                  </a:lnTo>
                  <a:lnTo>
                    <a:pt x="10" y="152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5" y="150"/>
                  </a:lnTo>
                  <a:lnTo>
                    <a:pt x="18" y="147"/>
                  </a:lnTo>
                  <a:lnTo>
                    <a:pt x="20" y="145"/>
                  </a:lnTo>
                  <a:lnTo>
                    <a:pt x="22" y="142"/>
                  </a:lnTo>
                  <a:lnTo>
                    <a:pt x="25" y="142"/>
                  </a:lnTo>
                  <a:lnTo>
                    <a:pt x="27" y="140"/>
                  </a:lnTo>
                  <a:lnTo>
                    <a:pt x="32" y="138"/>
                  </a:lnTo>
                  <a:lnTo>
                    <a:pt x="34" y="135"/>
                  </a:lnTo>
                  <a:lnTo>
                    <a:pt x="39" y="133"/>
                  </a:lnTo>
                  <a:lnTo>
                    <a:pt x="27" y="133"/>
                  </a:lnTo>
                  <a:lnTo>
                    <a:pt x="27" y="70"/>
                  </a:lnTo>
                  <a:lnTo>
                    <a:pt x="27" y="70"/>
                  </a:lnTo>
                  <a:close/>
                </a:path>
                <a:path w="4250" h="175">
                  <a:moveTo>
                    <a:pt x="87" y="63"/>
                  </a:moveTo>
                  <a:lnTo>
                    <a:pt x="80" y="68"/>
                  </a:lnTo>
                  <a:lnTo>
                    <a:pt x="80" y="114"/>
                  </a:lnTo>
                  <a:lnTo>
                    <a:pt x="78" y="118"/>
                  </a:lnTo>
                  <a:lnTo>
                    <a:pt x="78" y="135"/>
                  </a:lnTo>
                  <a:lnTo>
                    <a:pt x="87" y="130"/>
                  </a:lnTo>
                  <a:lnTo>
                    <a:pt x="87" y="123"/>
                  </a:lnTo>
                  <a:lnTo>
                    <a:pt x="87" y="121"/>
                  </a:lnTo>
                  <a:lnTo>
                    <a:pt x="87" y="63"/>
                  </a:lnTo>
                  <a:lnTo>
                    <a:pt x="87" y="63"/>
                  </a:lnTo>
                  <a:close/>
                </a:path>
                <a:path w="4250" h="175">
                  <a:moveTo>
                    <a:pt x="39" y="58"/>
                  </a:moveTo>
                  <a:lnTo>
                    <a:pt x="34" y="65"/>
                  </a:lnTo>
                  <a:lnTo>
                    <a:pt x="1" y="65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10" y="70"/>
                  </a:lnTo>
                  <a:lnTo>
                    <a:pt x="49" y="70"/>
                  </a:lnTo>
                  <a:lnTo>
                    <a:pt x="39" y="58"/>
                  </a:lnTo>
                  <a:lnTo>
                    <a:pt x="39" y="58"/>
                  </a:lnTo>
                  <a:close/>
                </a:path>
                <a:path w="4250" h="175">
                  <a:moveTo>
                    <a:pt x="118" y="51"/>
                  </a:moveTo>
                  <a:lnTo>
                    <a:pt x="106" y="54"/>
                  </a:lnTo>
                  <a:lnTo>
                    <a:pt x="106" y="109"/>
                  </a:lnTo>
                  <a:lnTo>
                    <a:pt x="104" y="111"/>
                  </a:lnTo>
                  <a:lnTo>
                    <a:pt x="102" y="111"/>
                  </a:lnTo>
                  <a:lnTo>
                    <a:pt x="90" y="114"/>
                  </a:lnTo>
                  <a:lnTo>
                    <a:pt x="92" y="114"/>
                  </a:lnTo>
                  <a:lnTo>
                    <a:pt x="94" y="116"/>
                  </a:lnTo>
                  <a:lnTo>
                    <a:pt x="97" y="118"/>
                  </a:lnTo>
                  <a:lnTo>
                    <a:pt x="99" y="121"/>
                  </a:lnTo>
                  <a:lnTo>
                    <a:pt x="102" y="123"/>
                  </a:lnTo>
                  <a:lnTo>
                    <a:pt x="102" y="125"/>
                  </a:lnTo>
                  <a:lnTo>
                    <a:pt x="104" y="128"/>
                  </a:lnTo>
                  <a:lnTo>
                    <a:pt x="104" y="125"/>
                  </a:lnTo>
                  <a:lnTo>
                    <a:pt x="106" y="123"/>
                  </a:lnTo>
                  <a:lnTo>
                    <a:pt x="109" y="123"/>
                  </a:lnTo>
                  <a:lnTo>
                    <a:pt x="111" y="118"/>
                  </a:lnTo>
                  <a:lnTo>
                    <a:pt x="114" y="116"/>
                  </a:lnTo>
                  <a:lnTo>
                    <a:pt x="114" y="56"/>
                  </a:lnTo>
                  <a:lnTo>
                    <a:pt x="118" y="51"/>
                  </a:lnTo>
                  <a:lnTo>
                    <a:pt x="118" y="51"/>
                  </a:lnTo>
                  <a:close/>
                </a:path>
                <a:path w="4250" h="175">
                  <a:moveTo>
                    <a:pt x="109" y="42"/>
                  </a:moveTo>
                  <a:lnTo>
                    <a:pt x="104" y="49"/>
                  </a:lnTo>
                  <a:lnTo>
                    <a:pt x="87" y="58"/>
                  </a:lnTo>
                  <a:lnTo>
                    <a:pt x="80" y="63"/>
                  </a:lnTo>
                  <a:lnTo>
                    <a:pt x="63" y="70"/>
                  </a:lnTo>
                  <a:lnTo>
                    <a:pt x="56" y="75"/>
                  </a:lnTo>
                  <a:lnTo>
                    <a:pt x="34" y="85"/>
                  </a:lnTo>
                  <a:lnTo>
                    <a:pt x="39" y="87"/>
                  </a:lnTo>
                  <a:lnTo>
                    <a:pt x="44" y="85"/>
                  </a:lnTo>
                  <a:lnTo>
                    <a:pt x="56" y="80"/>
                  </a:lnTo>
                  <a:lnTo>
                    <a:pt x="63" y="75"/>
                  </a:lnTo>
                  <a:lnTo>
                    <a:pt x="80" y="68"/>
                  </a:lnTo>
                  <a:lnTo>
                    <a:pt x="87" y="63"/>
                  </a:lnTo>
                  <a:lnTo>
                    <a:pt x="106" y="54"/>
                  </a:lnTo>
                  <a:lnTo>
                    <a:pt x="118" y="51"/>
                  </a:lnTo>
                  <a:lnTo>
                    <a:pt x="109" y="42"/>
                  </a:lnTo>
                  <a:lnTo>
                    <a:pt x="109" y="42"/>
                  </a:lnTo>
                  <a:close/>
                </a:path>
                <a:path w="4250" h="175">
                  <a:moveTo>
                    <a:pt x="54" y="25"/>
                  </a:moveTo>
                  <a:lnTo>
                    <a:pt x="54" y="34"/>
                  </a:lnTo>
                  <a:lnTo>
                    <a:pt x="56" y="39"/>
                  </a:lnTo>
                  <a:lnTo>
                    <a:pt x="56" y="75"/>
                  </a:lnTo>
                  <a:lnTo>
                    <a:pt x="63" y="70"/>
                  </a:lnTo>
                  <a:lnTo>
                    <a:pt x="63" y="39"/>
                  </a:lnTo>
                  <a:lnTo>
                    <a:pt x="66" y="34"/>
                  </a:lnTo>
                  <a:lnTo>
                    <a:pt x="54" y="25"/>
                  </a:lnTo>
                  <a:lnTo>
                    <a:pt x="54" y="25"/>
                  </a:lnTo>
                  <a:close/>
                </a:path>
                <a:path w="4250" h="175">
                  <a:moveTo>
                    <a:pt x="20" y="8"/>
                  </a:moveTo>
                  <a:lnTo>
                    <a:pt x="20" y="65"/>
                  </a:lnTo>
                  <a:lnTo>
                    <a:pt x="27" y="65"/>
                  </a:lnTo>
                  <a:lnTo>
                    <a:pt x="27" y="20"/>
                  </a:lnTo>
                  <a:lnTo>
                    <a:pt x="32" y="15"/>
                  </a:lnTo>
                  <a:lnTo>
                    <a:pt x="20" y="8"/>
                  </a:lnTo>
                  <a:lnTo>
                    <a:pt x="20" y="8"/>
                  </a:lnTo>
                  <a:close/>
                </a:path>
                <a:path w="4250" h="175">
                  <a:moveTo>
                    <a:pt x="78" y="3"/>
                  </a:moveTo>
                  <a:lnTo>
                    <a:pt x="78" y="8"/>
                  </a:lnTo>
                  <a:lnTo>
                    <a:pt x="80" y="13"/>
                  </a:lnTo>
                  <a:lnTo>
                    <a:pt x="80" y="63"/>
                  </a:lnTo>
                  <a:lnTo>
                    <a:pt x="87" y="58"/>
                  </a:lnTo>
                  <a:lnTo>
                    <a:pt x="87" y="15"/>
                  </a:lnTo>
                  <a:lnTo>
                    <a:pt x="92" y="10"/>
                  </a:lnTo>
                  <a:lnTo>
                    <a:pt x="78" y="3"/>
                  </a:lnTo>
                  <a:lnTo>
                    <a:pt x="78" y="3"/>
                  </a:lnTo>
                  <a:close/>
                </a:path>
                <a:path w="4250" h="175">
                  <a:moveTo>
                    <a:pt x="255" y="147"/>
                  </a:moveTo>
                  <a:lnTo>
                    <a:pt x="248" y="157"/>
                  </a:lnTo>
                  <a:lnTo>
                    <a:pt x="174" y="157"/>
                  </a:lnTo>
                  <a:lnTo>
                    <a:pt x="178" y="164"/>
                  </a:lnTo>
                  <a:lnTo>
                    <a:pt x="181" y="164"/>
                  </a:lnTo>
                  <a:lnTo>
                    <a:pt x="183" y="162"/>
                  </a:lnTo>
                  <a:lnTo>
                    <a:pt x="267" y="162"/>
                  </a:lnTo>
                  <a:lnTo>
                    <a:pt x="255" y="147"/>
                  </a:lnTo>
                  <a:lnTo>
                    <a:pt x="255" y="147"/>
                  </a:lnTo>
                  <a:close/>
                </a:path>
                <a:path w="4250" h="175">
                  <a:moveTo>
                    <a:pt x="190" y="118"/>
                  </a:moveTo>
                  <a:lnTo>
                    <a:pt x="169" y="128"/>
                  </a:lnTo>
                  <a:lnTo>
                    <a:pt x="178" y="128"/>
                  </a:lnTo>
                  <a:lnTo>
                    <a:pt x="183" y="125"/>
                  </a:lnTo>
                  <a:lnTo>
                    <a:pt x="188" y="123"/>
                  </a:lnTo>
                  <a:lnTo>
                    <a:pt x="190" y="121"/>
                  </a:lnTo>
                  <a:lnTo>
                    <a:pt x="190" y="118"/>
                  </a:lnTo>
                  <a:lnTo>
                    <a:pt x="190" y="118"/>
                  </a:lnTo>
                  <a:close/>
                </a:path>
                <a:path w="4250" h="175">
                  <a:moveTo>
                    <a:pt x="169" y="65"/>
                  </a:moveTo>
                  <a:lnTo>
                    <a:pt x="162" y="65"/>
                  </a:lnTo>
                  <a:lnTo>
                    <a:pt x="162" y="133"/>
                  </a:lnTo>
                  <a:lnTo>
                    <a:pt x="157" y="133"/>
                  </a:lnTo>
                  <a:lnTo>
                    <a:pt x="154" y="135"/>
                  </a:lnTo>
                  <a:lnTo>
                    <a:pt x="152" y="135"/>
                  </a:lnTo>
                  <a:lnTo>
                    <a:pt x="150" y="138"/>
                  </a:lnTo>
                  <a:lnTo>
                    <a:pt x="142" y="138"/>
                  </a:lnTo>
                  <a:lnTo>
                    <a:pt x="140" y="140"/>
                  </a:lnTo>
                  <a:lnTo>
                    <a:pt x="147" y="154"/>
                  </a:lnTo>
                  <a:lnTo>
                    <a:pt x="147" y="152"/>
                  </a:lnTo>
                  <a:lnTo>
                    <a:pt x="150" y="150"/>
                  </a:lnTo>
                  <a:lnTo>
                    <a:pt x="152" y="147"/>
                  </a:lnTo>
                  <a:lnTo>
                    <a:pt x="154" y="147"/>
                  </a:lnTo>
                  <a:lnTo>
                    <a:pt x="157" y="145"/>
                  </a:lnTo>
                  <a:lnTo>
                    <a:pt x="157" y="142"/>
                  </a:lnTo>
                  <a:lnTo>
                    <a:pt x="159" y="140"/>
                  </a:lnTo>
                  <a:lnTo>
                    <a:pt x="164" y="140"/>
                  </a:lnTo>
                  <a:lnTo>
                    <a:pt x="166" y="138"/>
                  </a:lnTo>
                  <a:lnTo>
                    <a:pt x="169" y="135"/>
                  </a:lnTo>
                  <a:lnTo>
                    <a:pt x="171" y="133"/>
                  </a:lnTo>
                  <a:lnTo>
                    <a:pt x="176" y="130"/>
                  </a:lnTo>
                  <a:lnTo>
                    <a:pt x="178" y="128"/>
                  </a:lnTo>
                  <a:lnTo>
                    <a:pt x="169" y="128"/>
                  </a:lnTo>
                  <a:lnTo>
                    <a:pt x="169" y="65"/>
                  </a:lnTo>
                  <a:lnTo>
                    <a:pt x="169" y="65"/>
                  </a:lnTo>
                  <a:close/>
                </a:path>
                <a:path w="4250" h="175">
                  <a:moveTo>
                    <a:pt x="255" y="63"/>
                  </a:moveTo>
                  <a:lnTo>
                    <a:pt x="248" y="73"/>
                  </a:lnTo>
                  <a:lnTo>
                    <a:pt x="231" y="73"/>
                  </a:lnTo>
                  <a:lnTo>
                    <a:pt x="265" y="78"/>
                  </a:lnTo>
                  <a:lnTo>
                    <a:pt x="255" y="63"/>
                  </a:lnTo>
                  <a:lnTo>
                    <a:pt x="255" y="63"/>
                  </a:lnTo>
                  <a:close/>
                </a:path>
                <a:path w="4250" h="175">
                  <a:moveTo>
                    <a:pt x="183" y="54"/>
                  </a:moveTo>
                  <a:lnTo>
                    <a:pt x="178" y="61"/>
                  </a:lnTo>
                  <a:lnTo>
                    <a:pt x="140" y="61"/>
                  </a:lnTo>
                  <a:lnTo>
                    <a:pt x="145" y="68"/>
                  </a:lnTo>
                  <a:lnTo>
                    <a:pt x="147" y="65"/>
                  </a:lnTo>
                  <a:lnTo>
                    <a:pt x="193" y="65"/>
                  </a:lnTo>
                  <a:lnTo>
                    <a:pt x="183" y="54"/>
                  </a:lnTo>
                  <a:lnTo>
                    <a:pt x="183" y="54"/>
                  </a:lnTo>
                  <a:close/>
                </a:path>
                <a:path w="4250" h="175">
                  <a:moveTo>
                    <a:pt x="198" y="49"/>
                  </a:moveTo>
                  <a:lnTo>
                    <a:pt x="198" y="157"/>
                  </a:lnTo>
                  <a:lnTo>
                    <a:pt x="205" y="157"/>
                  </a:lnTo>
                  <a:lnTo>
                    <a:pt x="205" y="63"/>
                  </a:lnTo>
                  <a:lnTo>
                    <a:pt x="210" y="58"/>
                  </a:lnTo>
                  <a:lnTo>
                    <a:pt x="198" y="49"/>
                  </a:lnTo>
                  <a:lnTo>
                    <a:pt x="198" y="49"/>
                  </a:lnTo>
                  <a:close/>
                </a:path>
                <a:path w="4250" h="175">
                  <a:moveTo>
                    <a:pt x="222" y="3"/>
                  </a:moveTo>
                  <a:lnTo>
                    <a:pt x="222" y="157"/>
                  </a:lnTo>
                  <a:lnTo>
                    <a:pt x="205" y="157"/>
                  </a:lnTo>
                  <a:lnTo>
                    <a:pt x="198" y="157"/>
                  </a:lnTo>
                  <a:lnTo>
                    <a:pt x="231" y="157"/>
                  </a:lnTo>
                  <a:lnTo>
                    <a:pt x="231" y="78"/>
                  </a:lnTo>
                  <a:lnTo>
                    <a:pt x="265" y="78"/>
                  </a:lnTo>
                  <a:lnTo>
                    <a:pt x="231" y="73"/>
                  </a:lnTo>
                  <a:lnTo>
                    <a:pt x="231" y="18"/>
                  </a:lnTo>
                  <a:lnTo>
                    <a:pt x="236" y="13"/>
                  </a:lnTo>
                  <a:lnTo>
                    <a:pt x="222" y="3"/>
                  </a:lnTo>
                  <a:lnTo>
                    <a:pt x="222" y="3"/>
                  </a:lnTo>
                  <a:close/>
                </a:path>
                <a:path w="4250" h="175">
                  <a:moveTo>
                    <a:pt x="159" y="3"/>
                  </a:moveTo>
                  <a:lnTo>
                    <a:pt x="162" y="8"/>
                  </a:lnTo>
                  <a:lnTo>
                    <a:pt x="162" y="61"/>
                  </a:lnTo>
                  <a:lnTo>
                    <a:pt x="169" y="61"/>
                  </a:lnTo>
                  <a:lnTo>
                    <a:pt x="169" y="15"/>
                  </a:lnTo>
                  <a:lnTo>
                    <a:pt x="174" y="10"/>
                  </a:lnTo>
                  <a:lnTo>
                    <a:pt x="159" y="3"/>
                  </a:lnTo>
                  <a:lnTo>
                    <a:pt x="159" y="3"/>
                  </a:lnTo>
                  <a:close/>
                </a:path>
                <a:path w="4250" h="175">
                  <a:moveTo>
                    <a:pt x="301" y="133"/>
                  </a:moveTo>
                  <a:lnTo>
                    <a:pt x="298" y="133"/>
                  </a:lnTo>
                  <a:lnTo>
                    <a:pt x="296" y="135"/>
                  </a:lnTo>
                  <a:lnTo>
                    <a:pt x="294" y="135"/>
                  </a:lnTo>
                  <a:lnTo>
                    <a:pt x="294" y="138"/>
                  </a:lnTo>
                  <a:lnTo>
                    <a:pt x="291" y="140"/>
                  </a:lnTo>
                  <a:lnTo>
                    <a:pt x="291" y="145"/>
                  </a:lnTo>
                  <a:lnTo>
                    <a:pt x="294" y="150"/>
                  </a:lnTo>
                  <a:lnTo>
                    <a:pt x="294" y="152"/>
                  </a:lnTo>
                  <a:lnTo>
                    <a:pt x="296" y="154"/>
                  </a:lnTo>
                  <a:lnTo>
                    <a:pt x="298" y="157"/>
                  </a:lnTo>
                  <a:lnTo>
                    <a:pt x="303" y="157"/>
                  </a:lnTo>
                  <a:lnTo>
                    <a:pt x="306" y="154"/>
                  </a:lnTo>
                  <a:lnTo>
                    <a:pt x="308" y="154"/>
                  </a:lnTo>
                  <a:lnTo>
                    <a:pt x="308" y="152"/>
                  </a:lnTo>
                  <a:lnTo>
                    <a:pt x="310" y="147"/>
                  </a:lnTo>
                  <a:lnTo>
                    <a:pt x="310" y="138"/>
                  </a:lnTo>
                  <a:lnTo>
                    <a:pt x="308" y="135"/>
                  </a:lnTo>
                  <a:lnTo>
                    <a:pt x="306" y="133"/>
                  </a:lnTo>
                  <a:lnTo>
                    <a:pt x="301" y="133"/>
                  </a:lnTo>
                  <a:lnTo>
                    <a:pt x="301" y="133"/>
                  </a:lnTo>
                  <a:close/>
                </a:path>
                <a:path w="4250" h="175">
                  <a:moveTo>
                    <a:pt x="301" y="87"/>
                  </a:moveTo>
                  <a:lnTo>
                    <a:pt x="298" y="90"/>
                  </a:lnTo>
                  <a:lnTo>
                    <a:pt x="296" y="90"/>
                  </a:lnTo>
                  <a:lnTo>
                    <a:pt x="296" y="92"/>
                  </a:lnTo>
                  <a:lnTo>
                    <a:pt x="294" y="92"/>
                  </a:lnTo>
                  <a:lnTo>
                    <a:pt x="291" y="97"/>
                  </a:lnTo>
                  <a:lnTo>
                    <a:pt x="291" y="104"/>
                  </a:lnTo>
                  <a:lnTo>
                    <a:pt x="294" y="109"/>
                  </a:lnTo>
                  <a:lnTo>
                    <a:pt x="296" y="111"/>
                  </a:lnTo>
                  <a:lnTo>
                    <a:pt x="298" y="114"/>
                  </a:lnTo>
                  <a:lnTo>
                    <a:pt x="303" y="114"/>
                  </a:lnTo>
                  <a:lnTo>
                    <a:pt x="308" y="111"/>
                  </a:lnTo>
                  <a:lnTo>
                    <a:pt x="308" y="109"/>
                  </a:lnTo>
                  <a:lnTo>
                    <a:pt x="310" y="109"/>
                  </a:lnTo>
                  <a:lnTo>
                    <a:pt x="310" y="92"/>
                  </a:lnTo>
                  <a:lnTo>
                    <a:pt x="308" y="90"/>
                  </a:lnTo>
                  <a:lnTo>
                    <a:pt x="306" y="90"/>
                  </a:lnTo>
                  <a:lnTo>
                    <a:pt x="303" y="90"/>
                  </a:lnTo>
                  <a:lnTo>
                    <a:pt x="301" y="87"/>
                  </a:lnTo>
                  <a:lnTo>
                    <a:pt x="301" y="87"/>
                  </a:lnTo>
                  <a:close/>
                </a:path>
                <a:path w="4250" h="175">
                  <a:moveTo>
                    <a:pt x="519" y="152"/>
                  </a:moveTo>
                  <a:lnTo>
                    <a:pt x="512" y="152"/>
                  </a:lnTo>
                  <a:lnTo>
                    <a:pt x="512" y="169"/>
                  </a:lnTo>
                  <a:lnTo>
                    <a:pt x="519" y="164"/>
                  </a:lnTo>
                  <a:lnTo>
                    <a:pt x="519" y="152"/>
                  </a:lnTo>
                  <a:lnTo>
                    <a:pt x="519" y="152"/>
                  </a:lnTo>
                  <a:close/>
                </a:path>
                <a:path w="4250" h="175">
                  <a:moveTo>
                    <a:pt x="524" y="106"/>
                  </a:moveTo>
                  <a:lnTo>
                    <a:pt x="512" y="109"/>
                  </a:lnTo>
                  <a:lnTo>
                    <a:pt x="512" y="147"/>
                  </a:lnTo>
                  <a:lnTo>
                    <a:pt x="457" y="147"/>
                  </a:lnTo>
                  <a:lnTo>
                    <a:pt x="450" y="150"/>
                  </a:lnTo>
                  <a:lnTo>
                    <a:pt x="450" y="169"/>
                  </a:lnTo>
                  <a:lnTo>
                    <a:pt x="447" y="171"/>
                  </a:lnTo>
                  <a:lnTo>
                    <a:pt x="457" y="169"/>
                  </a:lnTo>
                  <a:lnTo>
                    <a:pt x="457" y="152"/>
                  </a:lnTo>
                  <a:lnTo>
                    <a:pt x="512" y="152"/>
                  </a:lnTo>
                  <a:lnTo>
                    <a:pt x="519" y="152"/>
                  </a:lnTo>
                  <a:lnTo>
                    <a:pt x="519" y="147"/>
                  </a:lnTo>
                  <a:lnTo>
                    <a:pt x="519" y="111"/>
                  </a:lnTo>
                  <a:lnTo>
                    <a:pt x="524" y="106"/>
                  </a:lnTo>
                  <a:lnTo>
                    <a:pt x="524" y="106"/>
                  </a:lnTo>
                  <a:close/>
                </a:path>
                <a:path w="4250" h="175">
                  <a:moveTo>
                    <a:pt x="447" y="97"/>
                  </a:moveTo>
                  <a:lnTo>
                    <a:pt x="450" y="99"/>
                  </a:lnTo>
                  <a:lnTo>
                    <a:pt x="450" y="106"/>
                  </a:lnTo>
                  <a:lnTo>
                    <a:pt x="457" y="104"/>
                  </a:lnTo>
                  <a:lnTo>
                    <a:pt x="447" y="97"/>
                  </a:lnTo>
                  <a:lnTo>
                    <a:pt x="447" y="97"/>
                  </a:lnTo>
                  <a:close/>
                </a:path>
                <a:path w="4250" h="175">
                  <a:moveTo>
                    <a:pt x="514" y="97"/>
                  </a:moveTo>
                  <a:lnTo>
                    <a:pt x="510" y="104"/>
                  </a:lnTo>
                  <a:lnTo>
                    <a:pt x="457" y="104"/>
                  </a:lnTo>
                  <a:lnTo>
                    <a:pt x="450" y="106"/>
                  </a:lnTo>
                  <a:lnTo>
                    <a:pt x="450" y="150"/>
                  </a:lnTo>
                  <a:lnTo>
                    <a:pt x="457" y="147"/>
                  </a:lnTo>
                  <a:lnTo>
                    <a:pt x="457" y="109"/>
                  </a:lnTo>
                  <a:lnTo>
                    <a:pt x="512" y="109"/>
                  </a:lnTo>
                  <a:lnTo>
                    <a:pt x="524" y="106"/>
                  </a:lnTo>
                  <a:lnTo>
                    <a:pt x="514" y="97"/>
                  </a:lnTo>
                  <a:lnTo>
                    <a:pt x="514" y="97"/>
                  </a:lnTo>
                  <a:close/>
                </a:path>
                <a:path w="4250" h="175">
                  <a:moveTo>
                    <a:pt x="526" y="65"/>
                  </a:moveTo>
                  <a:lnTo>
                    <a:pt x="519" y="75"/>
                  </a:lnTo>
                  <a:lnTo>
                    <a:pt x="433" y="75"/>
                  </a:lnTo>
                  <a:lnTo>
                    <a:pt x="438" y="82"/>
                  </a:lnTo>
                  <a:lnTo>
                    <a:pt x="440" y="80"/>
                  </a:lnTo>
                  <a:lnTo>
                    <a:pt x="536" y="80"/>
                  </a:lnTo>
                  <a:lnTo>
                    <a:pt x="526" y="65"/>
                  </a:lnTo>
                  <a:lnTo>
                    <a:pt x="526" y="65"/>
                  </a:lnTo>
                  <a:close/>
                </a:path>
                <a:path w="4250" h="175">
                  <a:moveTo>
                    <a:pt x="488" y="75"/>
                  </a:moveTo>
                  <a:lnTo>
                    <a:pt x="488" y="46"/>
                  </a:lnTo>
                  <a:lnTo>
                    <a:pt x="478" y="46"/>
                  </a:lnTo>
                  <a:lnTo>
                    <a:pt x="478" y="75"/>
                  </a:lnTo>
                  <a:lnTo>
                    <a:pt x="488" y="75"/>
                  </a:lnTo>
                  <a:close/>
                </a:path>
                <a:path w="4250" h="175">
                  <a:moveTo>
                    <a:pt x="531" y="30"/>
                  </a:moveTo>
                  <a:lnTo>
                    <a:pt x="524" y="42"/>
                  </a:lnTo>
                  <a:lnTo>
                    <a:pt x="423" y="42"/>
                  </a:lnTo>
                  <a:lnTo>
                    <a:pt x="428" y="46"/>
                  </a:lnTo>
                  <a:lnTo>
                    <a:pt x="543" y="46"/>
                  </a:lnTo>
                  <a:lnTo>
                    <a:pt x="531" y="30"/>
                  </a:lnTo>
                  <a:lnTo>
                    <a:pt x="531" y="30"/>
                  </a:lnTo>
                  <a:close/>
                </a:path>
                <a:path w="4250" h="175">
                  <a:moveTo>
                    <a:pt x="478" y="1"/>
                  </a:moveTo>
                  <a:lnTo>
                    <a:pt x="478" y="42"/>
                  </a:lnTo>
                  <a:lnTo>
                    <a:pt x="488" y="42"/>
                  </a:lnTo>
                  <a:lnTo>
                    <a:pt x="488" y="15"/>
                  </a:lnTo>
                  <a:lnTo>
                    <a:pt x="493" y="10"/>
                  </a:lnTo>
                  <a:lnTo>
                    <a:pt x="478" y="1"/>
                  </a:lnTo>
                  <a:lnTo>
                    <a:pt x="478" y="1"/>
                  </a:lnTo>
                  <a:close/>
                </a:path>
                <a:path w="4250" h="175">
                  <a:moveTo>
                    <a:pt x="582" y="82"/>
                  </a:moveTo>
                  <a:lnTo>
                    <a:pt x="579" y="85"/>
                  </a:lnTo>
                  <a:lnTo>
                    <a:pt x="579" y="92"/>
                  </a:lnTo>
                  <a:lnTo>
                    <a:pt x="577" y="94"/>
                  </a:lnTo>
                  <a:lnTo>
                    <a:pt x="577" y="99"/>
                  </a:lnTo>
                  <a:lnTo>
                    <a:pt x="574" y="102"/>
                  </a:lnTo>
                  <a:lnTo>
                    <a:pt x="572" y="104"/>
                  </a:lnTo>
                  <a:lnTo>
                    <a:pt x="572" y="109"/>
                  </a:lnTo>
                  <a:lnTo>
                    <a:pt x="570" y="111"/>
                  </a:lnTo>
                  <a:lnTo>
                    <a:pt x="570" y="114"/>
                  </a:lnTo>
                  <a:lnTo>
                    <a:pt x="567" y="118"/>
                  </a:lnTo>
                  <a:lnTo>
                    <a:pt x="565" y="121"/>
                  </a:lnTo>
                  <a:lnTo>
                    <a:pt x="565" y="123"/>
                  </a:lnTo>
                  <a:lnTo>
                    <a:pt x="562" y="128"/>
                  </a:lnTo>
                  <a:lnTo>
                    <a:pt x="560" y="130"/>
                  </a:lnTo>
                  <a:lnTo>
                    <a:pt x="560" y="135"/>
                  </a:lnTo>
                  <a:lnTo>
                    <a:pt x="562" y="133"/>
                  </a:lnTo>
                  <a:lnTo>
                    <a:pt x="565" y="130"/>
                  </a:lnTo>
                  <a:lnTo>
                    <a:pt x="567" y="125"/>
                  </a:lnTo>
                  <a:lnTo>
                    <a:pt x="570" y="123"/>
                  </a:lnTo>
                  <a:lnTo>
                    <a:pt x="570" y="121"/>
                  </a:lnTo>
                  <a:lnTo>
                    <a:pt x="572" y="118"/>
                  </a:lnTo>
                  <a:lnTo>
                    <a:pt x="574" y="114"/>
                  </a:lnTo>
                  <a:lnTo>
                    <a:pt x="577" y="111"/>
                  </a:lnTo>
                  <a:lnTo>
                    <a:pt x="577" y="109"/>
                  </a:lnTo>
                  <a:lnTo>
                    <a:pt x="579" y="106"/>
                  </a:lnTo>
                  <a:lnTo>
                    <a:pt x="582" y="102"/>
                  </a:lnTo>
                  <a:lnTo>
                    <a:pt x="582" y="99"/>
                  </a:lnTo>
                  <a:lnTo>
                    <a:pt x="584" y="97"/>
                  </a:lnTo>
                  <a:lnTo>
                    <a:pt x="584" y="94"/>
                  </a:lnTo>
                  <a:lnTo>
                    <a:pt x="586" y="90"/>
                  </a:lnTo>
                  <a:lnTo>
                    <a:pt x="586" y="87"/>
                  </a:lnTo>
                  <a:lnTo>
                    <a:pt x="589" y="85"/>
                  </a:lnTo>
                  <a:lnTo>
                    <a:pt x="582" y="82"/>
                  </a:lnTo>
                  <a:lnTo>
                    <a:pt x="582" y="82"/>
                  </a:lnTo>
                  <a:close/>
                </a:path>
                <a:path w="4250" h="175">
                  <a:moveTo>
                    <a:pt x="601" y="73"/>
                  </a:moveTo>
                  <a:lnTo>
                    <a:pt x="596" y="73"/>
                  </a:lnTo>
                  <a:lnTo>
                    <a:pt x="596" y="75"/>
                  </a:lnTo>
                  <a:lnTo>
                    <a:pt x="598" y="78"/>
                  </a:lnTo>
                  <a:lnTo>
                    <a:pt x="601" y="82"/>
                  </a:lnTo>
                  <a:lnTo>
                    <a:pt x="603" y="85"/>
                  </a:lnTo>
                  <a:lnTo>
                    <a:pt x="603" y="87"/>
                  </a:lnTo>
                  <a:lnTo>
                    <a:pt x="606" y="90"/>
                  </a:lnTo>
                  <a:lnTo>
                    <a:pt x="606" y="94"/>
                  </a:lnTo>
                  <a:lnTo>
                    <a:pt x="608" y="97"/>
                  </a:lnTo>
                  <a:lnTo>
                    <a:pt x="608" y="102"/>
                  </a:lnTo>
                  <a:lnTo>
                    <a:pt x="610" y="104"/>
                  </a:lnTo>
                  <a:lnTo>
                    <a:pt x="613" y="99"/>
                  </a:lnTo>
                  <a:lnTo>
                    <a:pt x="615" y="94"/>
                  </a:lnTo>
                  <a:lnTo>
                    <a:pt x="615" y="90"/>
                  </a:lnTo>
                  <a:lnTo>
                    <a:pt x="613" y="87"/>
                  </a:lnTo>
                  <a:lnTo>
                    <a:pt x="610" y="82"/>
                  </a:lnTo>
                  <a:lnTo>
                    <a:pt x="610" y="80"/>
                  </a:lnTo>
                  <a:lnTo>
                    <a:pt x="608" y="80"/>
                  </a:lnTo>
                  <a:lnTo>
                    <a:pt x="606" y="78"/>
                  </a:lnTo>
                  <a:lnTo>
                    <a:pt x="603" y="75"/>
                  </a:lnTo>
                  <a:lnTo>
                    <a:pt x="601" y="73"/>
                  </a:lnTo>
                  <a:lnTo>
                    <a:pt x="601" y="73"/>
                  </a:lnTo>
                  <a:close/>
                </a:path>
                <a:path w="4250" h="175">
                  <a:moveTo>
                    <a:pt x="634" y="68"/>
                  </a:moveTo>
                  <a:lnTo>
                    <a:pt x="632" y="73"/>
                  </a:lnTo>
                  <a:lnTo>
                    <a:pt x="632" y="75"/>
                  </a:lnTo>
                  <a:lnTo>
                    <a:pt x="630" y="78"/>
                  </a:lnTo>
                  <a:lnTo>
                    <a:pt x="630" y="82"/>
                  </a:lnTo>
                  <a:lnTo>
                    <a:pt x="627" y="85"/>
                  </a:lnTo>
                  <a:lnTo>
                    <a:pt x="627" y="90"/>
                  </a:lnTo>
                  <a:lnTo>
                    <a:pt x="625" y="92"/>
                  </a:lnTo>
                  <a:lnTo>
                    <a:pt x="625" y="94"/>
                  </a:lnTo>
                  <a:lnTo>
                    <a:pt x="622" y="99"/>
                  </a:lnTo>
                  <a:lnTo>
                    <a:pt x="622" y="102"/>
                  </a:lnTo>
                  <a:lnTo>
                    <a:pt x="620" y="104"/>
                  </a:lnTo>
                  <a:lnTo>
                    <a:pt x="618" y="109"/>
                  </a:lnTo>
                  <a:lnTo>
                    <a:pt x="618" y="111"/>
                  </a:lnTo>
                  <a:lnTo>
                    <a:pt x="615" y="114"/>
                  </a:lnTo>
                  <a:lnTo>
                    <a:pt x="613" y="116"/>
                  </a:lnTo>
                  <a:lnTo>
                    <a:pt x="613" y="121"/>
                  </a:lnTo>
                  <a:lnTo>
                    <a:pt x="610" y="123"/>
                  </a:lnTo>
                  <a:lnTo>
                    <a:pt x="608" y="125"/>
                  </a:lnTo>
                  <a:lnTo>
                    <a:pt x="608" y="128"/>
                  </a:lnTo>
                  <a:lnTo>
                    <a:pt x="606" y="130"/>
                  </a:lnTo>
                  <a:lnTo>
                    <a:pt x="603" y="133"/>
                  </a:lnTo>
                  <a:lnTo>
                    <a:pt x="601" y="135"/>
                  </a:lnTo>
                  <a:lnTo>
                    <a:pt x="603" y="138"/>
                  </a:lnTo>
                  <a:lnTo>
                    <a:pt x="606" y="135"/>
                  </a:lnTo>
                  <a:lnTo>
                    <a:pt x="608" y="133"/>
                  </a:lnTo>
                  <a:lnTo>
                    <a:pt x="610" y="130"/>
                  </a:lnTo>
                  <a:lnTo>
                    <a:pt x="613" y="128"/>
                  </a:lnTo>
                  <a:lnTo>
                    <a:pt x="615" y="125"/>
                  </a:lnTo>
                  <a:lnTo>
                    <a:pt x="615" y="121"/>
                  </a:lnTo>
                  <a:lnTo>
                    <a:pt x="618" y="118"/>
                  </a:lnTo>
                  <a:lnTo>
                    <a:pt x="620" y="116"/>
                  </a:lnTo>
                  <a:lnTo>
                    <a:pt x="620" y="114"/>
                  </a:lnTo>
                  <a:lnTo>
                    <a:pt x="622" y="111"/>
                  </a:lnTo>
                  <a:lnTo>
                    <a:pt x="625" y="109"/>
                  </a:lnTo>
                  <a:lnTo>
                    <a:pt x="627" y="104"/>
                  </a:lnTo>
                  <a:lnTo>
                    <a:pt x="627" y="102"/>
                  </a:lnTo>
                  <a:lnTo>
                    <a:pt x="630" y="99"/>
                  </a:lnTo>
                  <a:lnTo>
                    <a:pt x="632" y="94"/>
                  </a:lnTo>
                  <a:lnTo>
                    <a:pt x="632" y="92"/>
                  </a:lnTo>
                  <a:lnTo>
                    <a:pt x="634" y="90"/>
                  </a:lnTo>
                  <a:lnTo>
                    <a:pt x="634" y="85"/>
                  </a:lnTo>
                  <a:lnTo>
                    <a:pt x="637" y="82"/>
                  </a:lnTo>
                  <a:lnTo>
                    <a:pt x="637" y="78"/>
                  </a:lnTo>
                  <a:lnTo>
                    <a:pt x="639" y="75"/>
                  </a:lnTo>
                  <a:lnTo>
                    <a:pt x="642" y="70"/>
                  </a:lnTo>
                  <a:lnTo>
                    <a:pt x="634" y="68"/>
                  </a:lnTo>
                  <a:lnTo>
                    <a:pt x="634" y="68"/>
                  </a:lnTo>
                  <a:close/>
                </a:path>
                <a:path w="4250" h="175">
                  <a:moveTo>
                    <a:pt x="596" y="51"/>
                  </a:moveTo>
                  <a:lnTo>
                    <a:pt x="589" y="51"/>
                  </a:lnTo>
                  <a:lnTo>
                    <a:pt x="589" y="54"/>
                  </a:lnTo>
                  <a:lnTo>
                    <a:pt x="586" y="58"/>
                  </a:lnTo>
                  <a:lnTo>
                    <a:pt x="586" y="65"/>
                  </a:lnTo>
                  <a:lnTo>
                    <a:pt x="584" y="68"/>
                  </a:lnTo>
                  <a:lnTo>
                    <a:pt x="584" y="75"/>
                  </a:lnTo>
                  <a:lnTo>
                    <a:pt x="582" y="78"/>
                  </a:lnTo>
                  <a:lnTo>
                    <a:pt x="582" y="82"/>
                  </a:lnTo>
                  <a:lnTo>
                    <a:pt x="589" y="85"/>
                  </a:lnTo>
                  <a:lnTo>
                    <a:pt x="589" y="140"/>
                  </a:lnTo>
                  <a:lnTo>
                    <a:pt x="589" y="145"/>
                  </a:lnTo>
                  <a:lnTo>
                    <a:pt x="589" y="174"/>
                  </a:lnTo>
                  <a:lnTo>
                    <a:pt x="596" y="169"/>
                  </a:lnTo>
                  <a:lnTo>
                    <a:pt x="596" y="73"/>
                  </a:lnTo>
                  <a:lnTo>
                    <a:pt x="601" y="73"/>
                  </a:lnTo>
                  <a:lnTo>
                    <a:pt x="596" y="70"/>
                  </a:lnTo>
                  <a:lnTo>
                    <a:pt x="596" y="51"/>
                  </a:lnTo>
                  <a:lnTo>
                    <a:pt x="596" y="51"/>
                  </a:lnTo>
                  <a:close/>
                </a:path>
                <a:path w="4250" h="175">
                  <a:moveTo>
                    <a:pt x="637" y="49"/>
                  </a:moveTo>
                  <a:lnTo>
                    <a:pt x="637" y="58"/>
                  </a:lnTo>
                  <a:lnTo>
                    <a:pt x="634" y="61"/>
                  </a:lnTo>
                  <a:lnTo>
                    <a:pt x="634" y="68"/>
                  </a:lnTo>
                  <a:lnTo>
                    <a:pt x="642" y="70"/>
                  </a:lnTo>
                  <a:lnTo>
                    <a:pt x="642" y="94"/>
                  </a:lnTo>
                  <a:lnTo>
                    <a:pt x="639" y="99"/>
                  </a:lnTo>
                  <a:lnTo>
                    <a:pt x="639" y="145"/>
                  </a:lnTo>
                  <a:lnTo>
                    <a:pt x="639" y="150"/>
                  </a:lnTo>
                  <a:lnTo>
                    <a:pt x="639" y="174"/>
                  </a:lnTo>
                  <a:lnTo>
                    <a:pt x="649" y="166"/>
                  </a:lnTo>
                  <a:lnTo>
                    <a:pt x="649" y="54"/>
                  </a:lnTo>
                  <a:lnTo>
                    <a:pt x="637" y="49"/>
                  </a:lnTo>
                  <a:lnTo>
                    <a:pt x="637" y="49"/>
                  </a:lnTo>
                  <a:close/>
                </a:path>
                <a:path w="4250" h="175">
                  <a:moveTo>
                    <a:pt x="649" y="49"/>
                  </a:moveTo>
                  <a:lnTo>
                    <a:pt x="637" y="49"/>
                  </a:lnTo>
                  <a:lnTo>
                    <a:pt x="649" y="54"/>
                  </a:lnTo>
                  <a:lnTo>
                    <a:pt x="649" y="63"/>
                  </a:lnTo>
                  <a:lnTo>
                    <a:pt x="651" y="68"/>
                  </a:lnTo>
                  <a:lnTo>
                    <a:pt x="651" y="75"/>
                  </a:lnTo>
                  <a:lnTo>
                    <a:pt x="654" y="80"/>
                  </a:lnTo>
                  <a:lnTo>
                    <a:pt x="654" y="87"/>
                  </a:lnTo>
                  <a:lnTo>
                    <a:pt x="656" y="90"/>
                  </a:lnTo>
                  <a:lnTo>
                    <a:pt x="656" y="94"/>
                  </a:lnTo>
                  <a:lnTo>
                    <a:pt x="658" y="97"/>
                  </a:lnTo>
                  <a:lnTo>
                    <a:pt x="658" y="99"/>
                  </a:lnTo>
                  <a:lnTo>
                    <a:pt x="661" y="104"/>
                  </a:lnTo>
                  <a:lnTo>
                    <a:pt x="661" y="106"/>
                  </a:lnTo>
                  <a:lnTo>
                    <a:pt x="663" y="109"/>
                  </a:lnTo>
                  <a:lnTo>
                    <a:pt x="663" y="114"/>
                  </a:lnTo>
                  <a:lnTo>
                    <a:pt x="666" y="116"/>
                  </a:lnTo>
                  <a:lnTo>
                    <a:pt x="666" y="118"/>
                  </a:lnTo>
                  <a:lnTo>
                    <a:pt x="668" y="121"/>
                  </a:lnTo>
                  <a:lnTo>
                    <a:pt x="670" y="125"/>
                  </a:lnTo>
                  <a:lnTo>
                    <a:pt x="670" y="128"/>
                  </a:lnTo>
                  <a:lnTo>
                    <a:pt x="673" y="130"/>
                  </a:lnTo>
                  <a:lnTo>
                    <a:pt x="675" y="133"/>
                  </a:lnTo>
                  <a:lnTo>
                    <a:pt x="675" y="135"/>
                  </a:lnTo>
                  <a:lnTo>
                    <a:pt x="678" y="133"/>
                  </a:lnTo>
                  <a:lnTo>
                    <a:pt x="678" y="130"/>
                  </a:lnTo>
                  <a:lnTo>
                    <a:pt x="680" y="128"/>
                  </a:lnTo>
                  <a:lnTo>
                    <a:pt x="687" y="128"/>
                  </a:lnTo>
                  <a:lnTo>
                    <a:pt x="687" y="125"/>
                  </a:lnTo>
                  <a:lnTo>
                    <a:pt x="687" y="123"/>
                  </a:lnTo>
                  <a:lnTo>
                    <a:pt x="685" y="123"/>
                  </a:lnTo>
                  <a:lnTo>
                    <a:pt x="682" y="121"/>
                  </a:lnTo>
                  <a:lnTo>
                    <a:pt x="680" y="121"/>
                  </a:lnTo>
                  <a:lnTo>
                    <a:pt x="678" y="118"/>
                  </a:lnTo>
                  <a:lnTo>
                    <a:pt x="678" y="116"/>
                  </a:lnTo>
                  <a:lnTo>
                    <a:pt x="675" y="114"/>
                  </a:lnTo>
                  <a:lnTo>
                    <a:pt x="673" y="111"/>
                  </a:lnTo>
                  <a:lnTo>
                    <a:pt x="673" y="109"/>
                  </a:lnTo>
                  <a:lnTo>
                    <a:pt x="670" y="106"/>
                  </a:lnTo>
                  <a:lnTo>
                    <a:pt x="668" y="104"/>
                  </a:lnTo>
                  <a:lnTo>
                    <a:pt x="668" y="102"/>
                  </a:lnTo>
                  <a:lnTo>
                    <a:pt x="666" y="99"/>
                  </a:lnTo>
                  <a:lnTo>
                    <a:pt x="666" y="97"/>
                  </a:lnTo>
                  <a:lnTo>
                    <a:pt x="663" y="94"/>
                  </a:lnTo>
                  <a:lnTo>
                    <a:pt x="661" y="90"/>
                  </a:lnTo>
                  <a:lnTo>
                    <a:pt x="661" y="87"/>
                  </a:lnTo>
                  <a:lnTo>
                    <a:pt x="658" y="82"/>
                  </a:lnTo>
                  <a:lnTo>
                    <a:pt x="658" y="80"/>
                  </a:lnTo>
                  <a:lnTo>
                    <a:pt x="656" y="75"/>
                  </a:lnTo>
                  <a:lnTo>
                    <a:pt x="656" y="73"/>
                  </a:lnTo>
                  <a:lnTo>
                    <a:pt x="654" y="68"/>
                  </a:lnTo>
                  <a:lnTo>
                    <a:pt x="654" y="63"/>
                  </a:lnTo>
                  <a:lnTo>
                    <a:pt x="651" y="58"/>
                  </a:lnTo>
                  <a:lnTo>
                    <a:pt x="651" y="54"/>
                  </a:lnTo>
                  <a:lnTo>
                    <a:pt x="649" y="49"/>
                  </a:lnTo>
                  <a:lnTo>
                    <a:pt x="649" y="49"/>
                  </a:lnTo>
                  <a:close/>
                </a:path>
                <a:path w="4250" h="175">
                  <a:moveTo>
                    <a:pt x="608" y="39"/>
                  </a:moveTo>
                  <a:lnTo>
                    <a:pt x="601" y="46"/>
                  </a:lnTo>
                  <a:lnTo>
                    <a:pt x="562" y="46"/>
                  </a:lnTo>
                  <a:lnTo>
                    <a:pt x="567" y="51"/>
                  </a:lnTo>
                  <a:lnTo>
                    <a:pt x="618" y="51"/>
                  </a:lnTo>
                  <a:lnTo>
                    <a:pt x="608" y="39"/>
                  </a:lnTo>
                  <a:lnTo>
                    <a:pt x="608" y="39"/>
                  </a:lnTo>
                  <a:close/>
                </a:path>
                <a:path w="4250" h="175">
                  <a:moveTo>
                    <a:pt x="670" y="37"/>
                  </a:moveTo>
                  <a:lnTo>
                    <a:pt x="666" y="46"/>
                  </a:lnTo>
                  <a:lnTo>
                    <a:pt x="618" y="46"/>
                  </a:lnTo>
                  <a:lnTo>
                    <a:pt x="622" y="51"/>
                  </a:lnTo>
                  <a:lnTo>
                    <a:pt x="627" y="49"/>
                  </a:lnTo>
                  <a:lnTo>
                    <a:pt x="682" y="49"/>
                  </a:lnTo>
                  <a:lnTo>
                    <a:pt x="670" y="37"/>
                  </a:lnTo>
                  <a:lnTo>
                    <a:pt x="670" y="37"/>
                  </a:lnTo>
                  <a:close/>
                </a:path>
                <a:path w="4250" h="175">
                  <a:moveTo>
                    <a:pt x="589" y="1"/>
                  </a:moveTo>
                  <a:lnTo>
                    <a:pt x="589" y="46"/>
                  </a:lnTo>
                  <a:lnTo>
                    <a:pt x="596" y="46"/>
                  </a:lnTo>
                  <a:lnTo>
                    <a:pt x="596" y="15"/>
                  </a:lnTo>
                  <a:lnTo>
                    <a:pt x="601" y="10"/>
                  </a:lnTo>
                  <a:lnTo>
                    <a:pt x="589" y="1"/>
                  </a:lnTo>
                  <a:lnTo>
                    <a:pt x="589" y="1"/>
                  </a:lnTo>
                  <a:close/>
                </a:path>
                <a:path w="4250" h="175">
                  <a:moveTo>
                    <a:pt x="639" y="1"/>
                  </a:moveTo>
                  <a:lnTo>
                    <a:pt x="639" y="32"/>
                  </a:lnTo>
                  <a:lnTo>
                    <a:pt x="642" y="37"/>
                  </a:lnTo>
                  <a:lnTo>
                    <a:pt x="642" y="46"/>
                  </a:lnTo>
                  <a:lnTo>
                    <a:pt x="649" y="46"/>
                  </a:lnTo>
                  <a:lnTo>
                    <a:pt x="649" y="15"/>
                  </a:lnTo>
                  <a:lnTo>
                    <a:pt x="654" y="10"/>
                  </a:lnTo>
                  <a:lnTo>
                    <a:pt x="639" y="1"/>
                  </a:lnTo>
                  <a:lnTo>
                    <a:pt x="639" y="1"/>
                  </a:lnTo>
                  <a:close/>
                </a:path>
                <a:path w="4250" h="175">
                  <a:moveTo>
                    <a:pt x="800" y="157"/>
                  </a:moveTo>
                  <a:lnTo>
                    <a:pt x="793" y="157"/>
                  </a:lnTo>
                  <a:lnTo>
                    <a:pt x="793" y="171"/>
                  </a:lnTo>
                  <a:lnTo>
                    <a:pt x="800" y="166"/>
                  </a:lnTo>
                  <a:lnTo>
                    <a:pt x="800" y="157"/>
                  </a:lnTo>
                  <a:lnTo>
                    <a:pt x="800" y="157"/>
                  </a:lnTo>
                  <a:close/>
                </a:path>
                <a:path w="4250" h="175">
                  <a:moveTo>
                    <a:pt x="733" y="128"/>
                  </a:moveTo>
                  <a:lnTo>
                    <a:pt x="733" y="174"/>
                  </a:lnTo>
                  <a:lnTo>
                    <a:pt x="740" y="169"/>
                  </a:lnTo>
                  <a:lnTo>
                    <a:pt x="740" y="157"/>
                  </a:lnTo>
                  <a:lnTo>
                    <a:pt x="793" y="157"/>
                  </a:lnTo>
                  <a:lnTo>
                    <a:pt x="800" y="157"/>
                  </a:lnTo>
                  <a:lnTo>
                    <a:pt x="800" y="154"/>
                  </a:lnTo>
                  <a:lnTo>
                    <a:pt x="740" y="152"/>
                  </a:lnTo>
                  <a:lnTo>
                    <a:pt x="740" y="133"/>
                  </a:lnTo>
                  <a:lnTo>
                    <a:pt x="793" y="133"/>
                  </a:lnTo>
                  <a:lnTo>
                    <a:pt x="733" y="128"/>
                  </a:lnTo>
                  <a:lnTo>
                    <a:pt x="733" y="128"/>
                  </a:lnTo>
                  <a:close/>
                </a:path>
                <a:path w="4250" h="175">
                  <a:moveTo>
                    <a:pt x="733" y="106"/>
                  </a:moveTo>
                  <a:lnTo>
                    <a:pt x="733" y="128"/>
                  </a:lnTo>
                  <a:lnTo>
                    <a:pt x="793" y="133"/>
                  </a:lnTo>
                  <a:lnTo>
                    <a:pt x="793" y="152"/>
                  </a:lnTo>
                  <a:lnTo>
                    <a:pt x="740" y="152"/>
                  </a:lnTo>
                  <a:lnTo>
                    <a:pt x="800" y="154"/>
                  </a:lnTo>
                  <a:lnTo>
                    <a:pt x="800" y="128"/>
                  </a:lnTo>
                  <a:lnTo>
                    <a:pt x="740" y="128"/>
                  </a:lnTo>
                  <a:lnTo>
                    <a:pt x="740" y="109"/>
                  </a:lnTo>
                  <a:lnTo>
                    <a:pt x="793" y="109"/>
                  </a:lnTo>
                  <a:lnTo>
                    <a:pt x="733" y="106"/>
                  </a:lnTo>
                  <a:lnTo>
                    <a:pt x="733" y="106"/>
                  </a:lnTo>
                  <a:close/>
                </a:path>
                <a:path w="4250" h="175">
                  <a:moveTo>
                    <a:pt x="726" y="92"/>
                  </a:moveTo>
                  <a:lnTo>
                    <a:pt x="723" y="94"/>
                  </a:lnTo>
                  <a:lnTo>
                    <a:pt x="721" y="97"/>
                  </a:lnTo>
                  <a:lnTo>
                    <a:pt x="718" y="97"/>
                  </a:lnTo>
                  <a:lnTo>
                    <a:pt x="716" y="99"/>
                  </a:lnTo>
                  <a:lnTo>
                    <a:pt x="711" y="102"/>
                  </a:lnTo>
                  <a:lnTo>
                    <a:pt x="709" y="104"/>
                  </a:lnTo>
                  <a:lnTo>
                    <a:pt x="706" y="104"/>
                  </a:lnTo>
                  <a:lnTo>
                    <a:pt x="704" y="106"/>
                  </a:lnTo>
                  <a:lnTo>
                    <a:pt x="702" y="109"/>
                  </a:lnTo>
                  <a:lnTo>
                    <a:pt x="702" y="111"/>
                  </a:lnTo>
                  <a:lnTo>
                    <a:pt x="704" y="109"/>
                  </a:lnTo>
                  <a:lnTo>
                    <a:pt x="706" y="109"/>
                  </a:lnTo>
                  <a:lnTo>
                    <a:pt x="711" y="106"/>
                  </a:lnTo>
                  <a:lnTo>
                    <a:pt x="714" y="106"/>
                  </a:lnTo>
                  <a:lnTo>
                    <a:pt x="716" y="104"/>
                  </a:lnTo>
                  <a:lnTo>
                    <a:pt x="718" y="104"/>
                  </a:lnTo>
                  <a:lnTo>
                    <a:pt x="721" y="102"/>
                  </a:lnTo>
                  <a:lnTo>
                    <a:pt x="723" y="99"/>
                  </a:lnTo>
                  <a:lnTo>
                    <a:pt x="726" y="99"/>
                  </a:lnTo>
                  <a:lnTo>
                    <a:pt x="728" y="97"/>
                  </a:lnTo>
                  <a:lnTo>
                    <a:pt x="730" y="94"/>
                  </a:lnTo>
                  <a:lnTo>
                    <a:pt x="733" y="94"/>
                  </a:lnTo>
                  <a:lnTo>
                    <a:pt x="726" y="92"/>
                  </a:lnTo>
                  <a:lnTo>
                    <a:pt x="726" y="92"/>
                  </a:lnTo>
                  <a:close/>
                </a:path>
                <a:path w="4250" h="175">
                  <a:moveTo>
                    <a:pt x="805" y="80"/>
                  </a:moveTo>
                  <a:lnTo>
                    <a:pt x="793" y="82"/>
                  </a:lnTo>
                  <a:lnTo>
                    <a:pt x="793" y="104"/>
                  </a:lnTo>
                  <a:lnTo>
                    <a:pt x="740" y="104"/>
                  </a:lnTo>
                  <a:lnTo>
                    <a:pt x="733" y="106"/>
                  </a:lnTo>
                  <a:lnTo>
                    <a:pt x="793" y="109"/>
                  </a:lnTo>
                  <a:lnTo>
                    <a:pt x="793" y="128"/>
                  </a:lnTo>
                  <a:lnTo>
                    <a:pt x="740" y="128"/>
                  </a:lnTo>
                  <a:lnTo>
                    <a:pt x="800" y="128"/>
                  </a:lnTo>
                  <a:lnTo>
                    <a:pt x="800" y="123"/>
                  </a:lnTo>
                  <a:lnTo>
                    <a:pt x="800" y="85"/>
                  </a:lnTo>
                  <a:lnTo>
                    <a:pt x="805" y="80"/>
                  </a:lnTo>
                  <a:lnTo>
                    <a:pt x="805" y="80"/>
                  </a:lnTo>
                  <a:close/>
                </a:path>
                <a:path w="4250" h="175">
                  <a:moveTo>
                    <a:pt x="733" y="73"/>
                  </a:moveTo>
                  <a:lnTo>
                    <a:pt x="733" y="85"/>
                  </a:lnTo>
                  <a:lnTo>
                    <a:pt x="730" y="87"/>
                  </a:lnTo>
                  <a:lnTo>
                    <a:pt x="728" y="90"/>
                  </a:lnTo>
                  <a:lnTo>
                    <a:pt x="726" y="90"/>
                  </a:lnTo>
                  <a:lnTo>
                    <a:pt x="726" y="92"/>
                  </a:lnTo>
                  <a:lnTo>
                    <a:pt x="733" y="94"/>
                  </a:lnTo>
                  <a:lnTo>
                    <a:pt x="733" y="106"/>
                  </a:lnTo>
                  <a:lnTo>
                    <a:pt x="740" y="104"/>
                  </a:lnTo>
                  <a:lnTo>
                    <a:pt x="740" y="87"/>
                  </a:lnTo>
                  <a:lnTo>
                    <a:pt x="747" y="82"/>
                  </a:lnTo>
                  <a:lnTo>
                    <a:pt x="793" y="82"/>
                  </a:lnTo>
                  <a:lnTo>
                    <a:pt x="805" y="80"/>
                  </a:lnTo>
                  <a:lnTo>
                    <a:pt x="752" y="80"/>
                  </a:lnTo>
                  <a:lnTo>
                    <a:pt x="752" y="78"/>
                  </a:lnTo>
                  <a:lnTo>
                    <a:pt x="742" y="78"/>
                  </a:lnTo>
                  <a:lnTo>
                    <a:pt x="733" y="73"/>
                  </a:lnTo>
                  <a:lnTo>
                    <a:pt x="733" y="73"/>
                  </a:lnTo>
                  <a:close/>
                </a:path>
                <a:path w="4250" h="175">
                  <a:moveTo>
                    <a:pt x="795" y="70"/>
                  </a:moveTo>
                  <a:lnTo>
                    <a:pt x="790" y="80"/>
                  </a:lnTo>
                  <a:lnTo>
                    <a:pt x="752" y="80"/>
                  </a:lnTo>
                  <a:lnTo>
                    <a:pt x="805" y="80"/>
                  </a:lnTo>
                  <a:lnTo>
                    <a:pt x="795" y="70"/>
                  </a:lnTo>
                  <a:lnTo>
                    <a:pt x="795" y="70"/>
                  </a:lnTo>
                  <a:close/>
                </a:path>
                <a:path w="4250" h="175">
                  <a:moveTo>
                    <a:pt x="786" y="30"/>
                  </a:moveTo>
                  <a:lnTo>
                    <a:pt x="783" y="32"/>
                  </a:lnTo>
                  <a:lnTo>
                    <a:pt x="783" y="34"/>
                  </a:lnTo>
                  <a:lnTo>
                    <a:pt x="781" y="34"/>
                  </a:lnTo>
                  <a:lnTo>
                    <a:pt x="778" y="37"/>
                  </a:lnTo>
                  <a:lnTo>
                    <a:pt x="778" y="39"/>
                  </a:lnTo>
                  <a:lnTo>
                    <a:pt x="776" y="42"/>
                  </a:lnTo>
                  <a:lnTo>
                    <a:pt x="774" y="44"/>
                  </a:lnTo>
                  <a:lnTo>
                    <a:pt x="774" y="46"/>
                  </a:lnTo>
                  <a:lnTo>
                    <a:pt x="771" y="49"/>
                  </a:lnTo>
                  <a:lnTo>
                    <a:pt x="769" y="51"/>
                  </a:lnTo>
                  <a:lnTo>
                    <a:pt x="766" y="54"/>
                  </a:lnTo>
                  <a:lnTo>
                    <a:pt x="764" y="56"/>
                  </a:lnTo>
                  <a:lnTo>
                    <a:pt x="762" y="58"/>
                  </a:lnTo>
                  <a:lnTo>
                    <a:pt x="759" y="61"/>
                  </a:lnTo>
                  <a:lnTo>
                    <a:pt x="757" y="63"/>
                  </a:lnTo>
                  <a:lnTo>
                    <a:pt x="754" y="65"/>
                  </a:lnTo>
                  <a:lnTo>
                    <a:pt x="752" y="68"/>
                  </a:lnTo>
                  <a:lnTo>
                    <a:pt x="750" y="73"/>
                  </a:lnTo>
                  <a:lnTo>
                    <a:pt x="745" y="75"/>
                  </a:lnTo>
                  <a:lnTo>
                    <a:pt x="742" y="78"/>
                  </a:lnTo>
                  <a:lnTo>
                    <a:pt x="754" y="78"/>
                  </a:lnTo>
                  <a:lnTo>
                    <a:pt x="757" y="75"/>
                  </a:lnTo>
                  <a:lnTo>
                    <a:pt x="757" y="73"/>
                  </a:lnTo>
                  <a:lnTo>
                    <a:pt x="759" y="70"/>
                  </a:lnTo>
                  <a:lnTo>
                    <a:pt x="762" y="68"/>
                  </a:lnTo>
                  <a:lnTo>
                    <a:pt x="764" y="68"/>
                  </a:lnTo>
                  <a:lnTo>
                    <a:pt x="766" y="65"/>
                  </a:lnTo>
                  <a:lnTo>
                    <a:pt x="769" y="63"/>
                  </a:lnTo>
                  <a:lnTo>
                    <a:pt x="771" y="61"/>
                  </a:lnTo>
                  <a:lnTo>
                    <a:pt x="774" y="58"/>
                  </a:lnTo>
                  <a:lnTo>
                    <a:pt x="776" y="56"/>
                  </a:lnTo>
                  <a:lnTo>
                    <a:pt x="778" y="54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6" y="46"/>
                  </a:lnTo>
                  <a:lnTo>
                    <a:pt x="788" y="44"/>
                  </a:lnTo>
                  <a:lnTo>
                    <a:pt x="793" y="42"/>
                  </a:lnTo>
                  <a:lnTo>
                    <a:pt x="786" y="30"/>
                  </a:lnTo>
                  <a:lnTo>
                    <a:pt x="786" y="30"/>
                  </a:lnTo>
                  <a:close/>
                </a:path>
                <a:path w="4250" h="175">
                  <a:moveTo>
                    <a:pt x="790" y="18"/>
                  </a:moveTo>
                  <a:lnTo>
                    <a:pt x="788" y="20"/>
                  </a:lnTo>
                  <a:lnTo>
                    <a:pt x="793" y="22"/>
                  </a:lnTo>
                  <a:lnTo>
                    <a:pt x="795" y="27"/>
                  </a:lnTo>
                  <a:lnTo>
                    <a:pt x="798" y="30"/>
                  </a:lnTo>
                  <a:lnTo>
                    <a:pt x="800" y="32"/>
                  </a:lnTo>
                  <a:lnTo>
                    <a:pt x="802" y="34"/>
                  </a:lnTo>
                  <a:lnTo>
                    <a:pt x="802" y="37"/>
                  </a:lnTo>
                  <a:lnTo>
                    <a:pt x="805" y="39"/>
                  </a:lnTo>
                  <a:lnTo>
                    <a:pt x="807" y="42"/>
                  </a:lnTo>
                  <a:lnTo>
                    <a:pt x="807" y="44"/>
                  </a:lnTo>
                  <a:lnTo>
                    <a:pt x="810" y="46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2" y="54"/>
                  </a:lnTo>
                  <a:lnTo>
                    <a:pt x="814" y="56"/>
                  </a:lnTo>
                  <a:lnTo>
                    <a:pt x="814" y="61"/>
                  </a:lnTo>
                  <a:lnTo>
                    <a:pt x="817" y="61"/>
                  </a:lnTo>
                  <a:lnTo>
                    <a:pt x="819" y="56"/>
                  </a:lnTo>
                  <a:lnTo>
                    <a:pt x="819" y="42"/>
                  </a:lnTo>
                  <a:lnTo>
                    <a:pt x="819" y="39"/>
                  </a:lnTo>
                  <a:lnTo>
                    <a:pt x="817" y="37"/>
                  </a:lnTo>
                  <a:lnTo>
                    <a:pt x="814" y="34"/>
                  </a:lnTo>
                  <a:lnTo>
                    <a:pt x="812" y="32"/>
                  </a:lnTo>
                  <a:lnTo>
                    <a:pt x="810" y="30"/>
                  </a:lnTo>
                  <a:lnTo>
                    <a:pt x="807" y="30"/>
                  </a:lnTo>
                  <a:lnTo>
                    <a:pt x="805" y="27"/>
                  </a:lnTo>
                  <a:lnTo>
                    <a:pt x="802" y="25"/>
                  </a:lnTo>
                  <a:lnTo>
                    <a:pt x="800" y="22"/>
                  </a:lnTo>
                  <a:lnTo>
                    <a:pt x="798" y="22"/>
                  </a:lnTo>
                  <a:lnTo>
                    <a:pt x="795" y="20"/>
                  </a:lnTo>
                  <a:lnTo>
                    <a:pt x="793" y="18"/>
                  </a:lnTo>
                  <a:lnTo>
                    <a:pt x="790" y="18"/>
                  </a:lnTo>
                  <a:lnTo>
                    <a:pt x="790" y="18"/>
                  </a:lnTo>
                  <a:close/>
                </a:path>
                <a:path w="4250" h="175">
                  <a:moveTo>
                    <a:pt x="733" y="15"/>
                  </a:moveTo>
                  <a:lnTo>
                    <a:pt x="730" y="18"/>
                  </a:lnTo>
                  <a:lnTo>
                    <a:pt x="730" y="20"/>
                  </a:lnTo>
                  <a:lnTo>
                    <a:pt x="728" y="25"/>
                  </a:lnTo>
                  <a:lnTo>
                    <a:pt x="728" y="27"/>
                  </a:lnTo>
                  <a:lnTo>
                    <a:pt x="726" y="30"/>
                  </a:lnTo>
                  <a:lnTo>
                    <a:pt x="726" y="32"/>
                  </a:lnTo>
                  <a:lnTo>
                    <a:pt x="723" y="37"/>
                  </a:lnTo>
                  <a:lnTo>
                    <a:pt x="721" y="39"/>
                  </a:lnTo>
                  <a:lnTo>
                    <a:pt x="721" y="42"/>
                  </a:lnTo>
                  <a:lnTo>
                    <a:pt x="718" y="44"/>
                  </a:lnTo>
                  <a:lnTo>
                    <a:pt x="716" y="49"/>
                  </a:lnTo>
                  <a:lnTo>
                    <a:pt x="716" y="51"/>
                  </a:lnTo>
                  <a:lnTo>
                    <a:pt x="714" y="54"/>
                  </a:lnTo>
                  <a:lnTo>
                    <a:pt x="711" y="56"/>
                  </a:lnTo>
                  <a:lnTo>
                    <a:pt x="709" y="61"/>
                  </a:lnTo>
                  <a:lnTo>
                    <a:pt x="706" y="63"/>
                  </a:lnTo>
                  <a:lnTo>
                    <a:pt x="704" y="65"/>
                  </a:lnTo>
                  <a:lnTo>
                    <a:pt x="702" y="70"/>
                  </a:lnTo>
                  <a:lnTo>
                    <a:pt x="706" y="70"/>
                  </a:lnTo>
                  <a:lnTo>
                    <a:pt x="706" y="68"/>
                  </a:lnTo>
                  <a:lnTo>
                    <a:pt x="709" y="65"/>
                  </a:lnTo>
                  <a:lnTo>
                    <a:pt x="711" y="63"/>
                  </a:lnTo>
                  <a:lnTo>
                    <a:pt x="714" y="61"/>
                  </a:lnTo>
                  <a:lnTo>
                    <a:pt x="716" y="58"/>
                  </a:lnTo>
                  <a:lnTo>
                    <a:pt x="718" y="56"/>
                  </a:lnTo>
                  <a:lnTo>
                    <a:pt x="721" y="54"/>
                  </a:lnTo>
                  <a:lnTo>
                    <a:pt x="721" y="51"/>
                  </a:lnTo>
                  <a:lnTo>
                    <a:pt x="723" y="49"/>
                  </a:lnTo>
                  <a:lnTo>
                    <a:pt x="726" y="46"/>
                  </a:lnTo>
                  <a:lnTo>
                    <a:pt x="728" y="44"/>
                  </a:lnTo>
                  <a:lnTo>
                    <a:pt x="730" y="42"/>
                  </a:lnTo>
                  <a:lnTo>
                    <a:pt x="733" y="37"/>
                  </a:lnTo>
                  <a:lnTo>
                    <a:pt x="733" y="34"/>
                  </a:lnTo>
                  <a:lnTo>
                    <a:pt x="735" y="32"/>
                  </a:lnTo>
                  <a:lnTo>
                    <a:pt x="738" y="30"/>
                  </a:lnTo>
                  <a:lnTo>
                    <a:pt x="742" y="25"/>
                  </a:lnTo>
                  <a:lnTo>
                    <a:pt x="733" y="15"/>
                  </a:lnTo>
                  <a:lnTo>
                    <a:pt x="733" y="15"/>
                  </a:lnTo>
                  <a:close/>
                </a:path>
                <a:path w="4250" h="175">
                  <a:moveTo>
                    <a:pt x="754" y="3"/>
                  </a:moveTo>
                  <a:lnTo>
                    <a:pt x="754" y="5"/>
                  </a:lnTo>
                  <a:lnTo>
                    <a:pt x="757" y="8"/>
                  </a:lnTo>
                  <a:lnTo>
                    <a:pt x="757" y="54"/>
                  </a:lnTo>
                  <a:lnTo>
                    <a:pt x="754" y="58"/>
                  </a:lnTo>
                  <a:lnTo>
                    <a:pt x="764" y="51"/>
                  </a:lnTo>
                  <a:lnTo>
                    <a:pt x="764" y="27"/>
                  </a:lnTo>
                  <a:lnTo>
                    <a:pt x="764" y="22"/>
                  </a:lnTo>
                  <a:lnTo>
                    <a:pt x="764" y="15"/>
                  </a:lnTo>
                  <a:lnTo>
                    <a:pt x="766" y="10"/>
                  </a:lnTo>
                  <a:lnTo>
                    <a:pt x="754" y="3"/>
                  </a:lnTo>
                  <a:lnTo>
                    <a:pt x="754" y="3"/>
                  </a:lnTo>
                  <a:close/>
                </a:path>
                <a:path w="4250" h="175">
                  <a:moveTo>
                    <a:pt x="910" y="133"/>
                  </a:moveTo>
                  <a:lnTo>
                    <a:pt x="908" y="135"/>
                  </a:lnTo>
                  <a:lnTo>
                    <a:pt x="906" y="135"/>
                  </a:lnTo>
                  <a:lnTo>
                    <a:pt x="903" y="138"/>
                  </a:lnTo>
                  <a:lnTo>
                    <a:pt x="901" y="140"/>
                  </a:lnTo>
                  <a:lnTo>
                    <a:pt x="898" y="140"/>
                  </a:lnTo>
                  <a:lnTo>
                    <a:pt x="896" y="142"/>
                  </a:lnTo>
                  <a:lnTo>
                    <a:pt x="894" y="142"/>
                  </a:lnTo>
                  <a:lnTo>
                    <a:pt x="889" y="145"/>
                  </a:lnTo>
                  <a:lnTo>
                    <a:pt x="886" y="147"/>
                  </a:lnTo>
                  <a:lnTo>
                    <a:pt x="884" y="147"/>
                  </a:lnTo>
                  <a:lnTo>
                    <a:pt x="882" y="150"/>
                  </a:lnTo>
                  <a:lnTo>
                    <a:pt x="879" y="152"/>
                  </a:lnTo>
                  <a:lnTo>
                    <a:pt x="877" y="152"/>
                  </a:lnTo>
                  <a:lnTo>
                    <a:pt x="891" y="152"/>
                  </a:lnTo>
                  <a:lnTo>
                    <a:pt x="894" y="150"/>
                  </a:lnTo>
                  <a:lnTo>
                    <a:pt x="896" y="150"/>
                  </a:lnTo>
                  <a:lnTo>
                    <a:pt x="898" y="147"/>
                  </a:lnTo>
                  <a:lnTo>
                    <a:pt x="901" y="145"/>
                  </a:lnTo>
                  <a:lnTo>
                    <a:pt x="906" y="142"/>
                  </a:lnTo>
                  <a:lnTo>
                    <a:pt x="908" y="140"/>
                  </a:lnTo>
                  <a:lnTo>
                    <a:pt x="910" y="138"/>
                  </a:lnTo>
                  <a:lnTo>
                    <a:pt x="910" y="133"/>
                  </a:lnTo>
                  <a:lnTo>
                    <a:pt x="910" y="133"/>
                  </a:lnTo>
                  <a:close/>
                </a:path>
                <a:path w="4250" h="175">
                  <a:moveTo>
                    <a:pt x="877" y="82"/>
                  </a:moveTo>
                  <a:lnTo>
                    <a:pt x="870" y="82"/>
                  </a:lnTo>
                  <a:lnTo>
                    <a:pt x="870" y="147"/>
                  </a:lnTo>
                  <a:lnTo>
                    <a:pt x="870" y="152"/>
                  </a:lnTo>
                  <a:lnTo>
                    <a:pt x="867" y="154"/>
                  </a:lnTo>
                  <a:lnTo>
                    <a:pt x="867" y="159"/>
                  </a:lnTo>
                  <a:lnTo>
                    <a:pt x="874" y="169"/>
                  </a:lnTo>
                  <a:lnTo>
                    <a:pt x="877" y="166"/>
                  </a:lnTo>
                  <a:lnTo>
                    <a:pt x="879" y="164"/>
                  </a:lnTo>
                  <a:lnTo>
                    <a:pt x="879" y="162"/>
                  </a:lnTo>
                  <a:lnTo>
                    <a:pt x="882" y="162"/>
                  </a:lnTo>
                  <a:lnTo>
                    <a:pt x="884" y="159"/>
                  </a:lnTo>
                  <a:lnTo>
                    <a:pt x="886" y="157"/>
                  </a:lnTo>
                  <a:lnTo>
                    <a:pt x="889" y="154"/>
                  </a:lnTo>
                  <a:lnTo>
                    <a:pt x="891" y="152"/>
                  </a:lnTo>
                  <a:lnTo>
                    <a:pt x="877" y="152"/>
                  </a:lnTo>
                  <a:lnTo>
                    <a:pt x="877" y="82"/>
                  </a:lnTo>
                  <a:lnTo>
                    <a:pt x="877" y="82"/>
                  </a:lnTo>
                  <a:close/>
                </a:path>
                <a:path w="4250" h="175">
                  <a:moveTo>
                    <a:pt x="901" y="82"/>
                  </a:moveTo>
                  <a:lnTo>
                    <a:pt x="898" y="82"/>
                  </a:lnTo>
                  <a:lnTo>
                    <a:pt x="898" y="87"/>
                  </a:lnTo>
                  <a:lnTo>
                    <a:pt x="898" y="90"/>
                  </a:lnTo>
                  <a:lnTo>
                    <a:pt x="901" y="94"/>
                  </a:lnTo>
                  <a:lnTo>
                    <a:pt x="901" y="97"/>
                  </a:lnTo>
                  <a:lnTo>
                    <a:pt x="903" y="102"/>
                  </a:lnTo>
                  <a:lnTo>
                    <a:pt x="903" y="104"/>
                  </a:lnTo>
                  <a:lnTo>
                    <a:pt x="906" y="106"/>
                  </a:lnTo>
                  <a:lnTo>
                    <a:pt x="906" y="111"/>
                  </a:lnTo>
                  <a:lnTo>
                    <a:pt x="908" y="114"/>
                  </a:lnTo>
                  <a:lnTo>
                    <a:pt x="910" y="116"/>
                  </a:lnTo>
                  <a:lnTo>
                    <a:pt x="910" y="118"/>
                  </a:lnTo>
                  <a:lnTo>
                    <a:pt x="913" y="121"/>
                  </a:lnTo>
                  <a:lnTo>
                    <a:pt x="915" y="125"/>
                  </a:lnTo>
                  <a:lnTo>
                    <a:pt x="918" y="128"/>
                  </a:lnTo>
                  <a:lnTo>
                    <a:pt x="918" y="130"/>
                  </a:lnTo>
                  <a:lnTo>
                    <a:pt x="920" y="133"/>
                  </a:lnTo>
                  <a:lnTo>
                    <a:pt x="922" y="133"/>
                  </a:lnTo>
                  <a:lnTo>
                    <a:pt x="925" y="135"/>
                  </a:lnTo>
                  <a:lnTo>
                    <a:pt x="927" y="138"/>
                  </a:lnTo>
                  <a:lnTo>
                    <a:pt x="930" y="140"/>
                  </a:lnTo>
                  <a:lnTo>
                    <a:pt x="932" y="142"/>
                  </a:lnTo>
                  <a:lnTo>
                    <a:pt x="934" y="145"/>
                  </a:lnTo>
                  <a:lnTo>
                    <a:pt x="934" y="147"/>
                  </a:lnTo>
                  <a:lnTo>
                    <a:pt x="937" y="150"/>
                  </a:lnTo>
                  <a:lnTo>
                    <a:pt x="939" y="152"/>
                  </a:lnTo>
                  <a:lnTo>
                    <a:pt x="942" y="152"/>
                  </a:lnTo>
                  <a:lnTo>
                    <a:pt x="944" y="154"/>
                  </a:lnTo>
                  <a:lnTo>
                    <a:pt x="946" y="154"/>
                  </a:lnTo>
                  <a:lnTo>
                    <a:pt x="951" y="157"/>
                  </a:lnTo>
                  <a:lnTo>
                    <a:pt x="954" y="159"/>
                  </a:lnTo>
                  <a:lnTo>
                    <a:pt x="954" y="154"/>
                  </a:lnTo>
                  <a:lnTo>
                    <a:pt x="956" y="152"/>
                  </a:lnTo>
                  <a:lnTo>
                    <a:pt x="958" y="150"/>
                  </a:lnTo>
                  <a:lnTo>
                    <a:pt x="961" y="150"/>
                  </a:lnTo>
                  <a:lnTo>
                    <a:pt x="963" y="147"/>
                  </a:lnTo>
                  <a:lnTo>
                    <a:pt x="966" y="147"/>
                  </a:lnTo>
                  <a:lnTo>
                    <a:pt x="966" y="145"/>
                  </a:lnTo>
                  <a:lnTo>
                    <a:pt x="961" y="145"/>
                  </a:lnTo>
                  <a:lnTo>
                    <a:pt x="958" y="142"/>
                  </a:lnTo>
                  <a:lnTo>
                    <a:pt x="951" y="142"/>
                  </a:lnTo>
                  <a:lnTo>
                    <a:pt x="949" y="140"/>
                  </a:lnTo>
                  <a:lnTo>
                    <a:pt x="946" y="140"/>
                  </a:lnTo>
                  <a:lnTo>
                    <a:pt x="944" y="138"/>
                  </a:lnTo>
                  <a:lnTo>
                    <a:pt x="942" y="135"/>
                  </a:lnTo>
                  <a:lnTo>
                    <a:pt x="939" y="135"/>
                  </a:lnTo>
                  <a:lnTo>
                    <a:pt x="937" y="133"/>
                  </a:lnTo>
                  <a:lnTo>
                    <a:pt x="934" y="130"/>
                  </a:lnTo>
                  <a:lnTo>
                    <a:pt x="932" y="130"/>
                  </a:lnTo>
                  <a:lnTo>
                    <a:pt x="930" y="128"/>
                  </a:lnTo>
                  <a:lnTo>
                    <a:pt x="927" y="125"/>
                  </a:lnTo>
                  <a:lnTo>
                    <a:pt x="925" y="123"/>
                  </a:lnTo>
                  <a:lnTo>
                    <a:pt x="922" y="121"/>
                  </a:lnTo>
                  <a:lnTo>
                    <a:pt x="920" y="118"/>
                  </a:lnTo>
                  <a:lnTo>
                    <a:pt x="918" y="116"/>
                  </a:lnTo>
                  <a:lnTo>
                    <a:pt x="915" y="114"/>
                  </a:lnTo>
                  <a:lnTo>
                    <a:pt x="915" y="111"/>
                  </a:lnTo>
                  <a:lnTo>
                    <a:pt x="913" y="109"/>
                  </a:lnTo>
                  <a:lnTo>
                    <a:pt x="910" y="104"/>
                  </a:lnTo>
                  <a:lnTo>
                    <a:pt x="908" y="102"/>
                  </a:lnTo>
                  <a:lnTo>
                    <a:pt x="908" y="99"/>
                  </a:lnTo>
                  <a:lnTo>
                    <a:pt x="906" y="97"/>
                  </a:lnTo>
                  <a:lnTo>
                    <a:pt x="903" y="92"/>
                  </a:lnTo>
                  <a:lnTo>
                    <a:pt x="903" y="90"/>
                  </a:lnTo>
                  <a:lnTo>
                    <a:pt x="901" y="87"/>
                  </a:lnTo>
                  <a:lnTo>
                    <a:pt x="901" y="82"/>
                  </a:lnTo>
                  <a:lnTo>
                    <a:pt x="901" y="82"/>
                  </a:lnTo>
                  <a:close/>
                </a:path>
                <a:path w="4250" h="175">
                  <a:moveTo>
                    <a:pt x="951" y="68"/>
                  </a:moveTo>
                  <a:lnTo>
                    <a:pt x="942" y="80"/>
                  </a:lnTo>
                  <a:lnTo>
                    <a:pt x="838" y="80"/>
                  </a:lnTo>
                  <a:lnTo>
                    <a:pt x="843" y="85"/>
                  </a:lnTo>
                  <a:lnTo>
                    <a:pt x="850" y="85"/>
                  </a:lnTo>
                  <a:lnTo>
                    <a:pt x="853" y="82"/>
                  </a:lnTo>
                  <a:lnTo>
                    <a:pt x="961" y="82"/>
                  </a:lnTo>
                  <a:lnTo>
                    <a:pt x="951" y="68"/>
                  </a:lnTo>
                  <a:lnTo>
                    <a:pt x="951" y="68"/>
                  </a:lnTo>
                  <a:close/>
                </a:path>
                <a:path w="4250" h="175">
                  <a:moveTo>
                    <a:pt x="930" y="5"/>
                  </a:moveTo>
                  <a:lnTo>
                    <a:pt x="930" y="8"/>
                  </a:lnTo>
                  <a:lnTo>
                    <a:pt x="927" y="10"/>
                  </a:lnTo>
                  <a:lnTo>
                    <a:pt x="927" y="13"/>
                  </a:lnTo>
                  <a:lnTo>
                    <a:pt x="925" y="15"/>
                  </a:lnTo>
                  <a:lnTo>
                    <a:pt x="922" y="18"/>
                  </a:lnTo>
                  <a:lnTo>
                    <a:pt x="922" y="20"/>
                  </a:lnTo>
                  <a:lnTo>
                    <a:pt x="920" y="25"/>
                  </a:lnTo>
                  <a:lnTo>
                    <a:pt x="918" y="27"/>
                  </a:lnTo>
                  <a:lnTo>
                    <a:pt x="915" y="30"/>
                  </a:lnTo>
                  <a:lnTo>
                    <a:pt x="913" y="32"/>
                  </a:lnTo>
                  <a:lnTo>
                    <a:pt x="910" y="37"/>
                  </a:lnTo>
                  <a:lnTo>
                    <a:pt x="908" y="39"/>
                  </a:lnTo>
                  <a:lnTo>
                    <a:pt x="906" y="42"/>
                  </a:lnTo>
                  <a:lnTo>
                    <a:pt x="903" y="44"/>
                  </a:lnTo>
                  <a:lnTo>
                    <a:pt x="903" y="46"/>
                  </a:lnTo>
                  <a:lnTo>
                    <a:pt x="901" y="49"/>
                  </a:lnTo>
                  <a:lnTo>
                    <a:pt x="898" y="51"/>
                  </a:lnTo>
                  <a:lnTo>
                    <a:pt x="896" y="54"/>
                  </a:lnTo>
                  <a:lnTo>
                    <a:pt x="894" y="56"/>
                  </a:lnTo>
                  <a:lnTo>
                    <a:pt x="891" y="58"/>
                  </a:lnTo>
                  <a:lnTo>
                    <a:pt x="889" y="61"/>
                  </a:lnTo>
                  <a:lnTo>
                    <a:pt x="886" y="63"/>
                  </a:lnTo>
                  <a:lnTo>
                    <a:pt x="884" y="65"/>
                  </a:lnTo>
                  <a:lnTo>
                    <a:pt x="882" y="68"/>
                  </a:lnTo>
                  <a:lnTo>
                    <a:pt x="882" y="70"/>
                  </a:lnTo>
                  <a:lnTo>
                    <a:pt x="884" y="70"/>
                  </a:lnTo>
                  <a:lnTo>
                    <a:pt x="886" y="68"/>
                  </a:lnTo>
                  <a:lnTo>
                    <a:pt x="889" y="65"/>
                  </a:lnTo>
                  <a:lnTo>
                    <a:pt x="891" y="65"/>
                  </a:lnTo>
                  <a:lnTo>
                    <a:pt x="894" y="63"/>
                  </a:lnTo>
                  <a:lnTo>
                    <a:pt x="896" y="61"/>
                  </a:lnTo>
                  <a:lnTo>
                    <a:pt x="898" y="61"/>
                  </a:lnTo>
                  <a:lnTo>
                    <a:pt x="898" y="58"/>
                  </a:lnTo>
                  <a:lnTo>
                    <a:pt x="901" y="56"/>
                  </a:lnTo>
                  <a:lnTo>
                    <a:pt x="903" y="54"/>
                  </a:lnTo>
                  <a:lnTo>
                    <a:pt x="906" y="51"/>
                  </a:lnTo>
                  <a:lnTo>
                    <a:pt x="908" y="49"/>
                  </a:lnTo>
                  <a:lnTo>
                    <a:pt x="910" y="46"/>
                  </a:lnTo>
                  <a:lnTo>
                    <a:pt x="913" y="44"/>
                  </a:lnTo>
                  <a:lnTo>
                    <a:pt x="915" y="42"/>
                  </a:lnTo>
                  <a:lnTo>
                    <a:pt x="918" y="39"/>
                  </a:lnTo>
                  <a:lnTo>
                    <a:pt x="920" y="37"/>
                  </a:lnTo>
                  <a:lnTo>
                    <a:pt x="922" y="34"/>
                  </a:lnTo>
                  <a:lnTo>
                    <a:pt x="925" y="32"/>
                  </a:lnTo>
                  <a:lnTo>
                    <a:pt x="927" y="30"/>
                  </a:lnTo>
                  <a:lnTo>
                    <a:pt x="930" y="25"/>
                  </a:lnTo>
                  <a:lnTo>
                    <a:pt x="934" y="22"/>
                  </a:lnTo>
                  <a:lnTo>
                    <a:pt x="942" y="20"/>
                  </a:lnTo>
                  <a:lnTo>
                    <a:pt x="930" y="5"/>
                  </a:lnTo>
                  <a:lnTo>
                    <a:pt x="930" y="5"/>
                  </a:lnTo>
                  <a:close/>
                </a:path>
                <a:path w="4250" h="175">
                  <a:moveTo>
                    <a:pt x="870" y="3"/>
                  </a:moveTo>
                  <a:lnTo>
                    <a:pt x="870" y="80"/>
                  </a:lnTo>
                  <a:lnTo>
                    <a:pt x="877" y="80"/>
                  </a:lnTo>
                  <a:lnTo>
                    <a:pt x="877" y="18"/>
                  </a:lnTo>
                  <a:lnTo>
                    <a:pt x="882" y="13"/>
                  </a:lnTo>
                  <a:lnTo>
                    <a:pt x="870" y="3"/>
                  </a:lnTo>
                  <a:lnTo>
                    <a:pt x="870" y="3"/>
                  </a:lnTo>
                  <a:close/>
                </a:path>
                <a:path w="4250" h="175">
                  <a:moveTo>
                    <a:pt x="1069" y="159"/>
                  </a:moveTo>
                  <a:lnTo>
                    <a:pt x="1062" y="159"/>
                  </a:lnTo>
                  <a:lnTo>
                    <a:pt x="1062" y="174"/>
                  </a:lnTo>
                  <a:lnTo>
                    <a:pt x="1069" y="166"/>
                  </a:lnTo>
                  <a:lnTo>
                    <a:pt x="1069" y="159"/>
                  </a:lnTo>
                  <a:lnTo>
                    <a:pt x="1069" y="159"/>
                  </a:lnTo>
                  <a:close/>
                </a:path>
                <a:path w="4250" h="175">
                  <a:moveTo>
                    <a:pt x="1011" y="130"/>
                  </a:moveTo>
                  <a:lnTo>
                    <a:pt x="1011" y="174"/>
                  </a:lnTo>
                  <a:lnTo>
                    <a:pt x="1021" y="166"/>
                  </a:lnTo>
                  <a:lnTo>
                    <a:pt x="1021" y="159"/>
                  </a:lnTo>
                  <a:lnTo>
                    <a:pt x="1062" y="159"/>
                  </a:lnTo>
                  <a:lnTo>
                    <a:pt x="1069" y="159"/>
                  </a:lnTo>
                  <a:lnTo>
                    <a:pt x="1069" y="157"/>
                  </a:lnTo>
                  <a:lnTo>
                    <a:pt x="1021" y="154"/>
                  </a:lnTo>
                  <a:lnTo>
                    <a:pt x="1021" y="133"/>
                  </a:lnTo>
                  <a:lnTo>
                    <a:pt x="1062" y="133"/>
                  </a:lnTo>
                  <a:lnTo>
                    <a:pt x="1011" y="130"/>
                  </a:lnTo>
                  <a:lnTo>
                    <a:pt x="1011" y="130"/>
                  </a:lnTo>
                  <a:close/>
                </a:path>
                <a:path w="4250" h="175">
                  <a:moveTo>
                    <a:pt x="1011" y="104"/>
                  </a:moveTo>
                  <a:lnTo>
                    <a:pt x="1011" y="130"/>
                  </a:lnTo>
                  <a:lnTo>
                    <a:pt x="1062" y="133"/>
                  </a:lnTo>
                  <a:lnTo>
                    <a:pt x="1062" y="154"/>
                  </a:lnTo>
                  <a:lnTo>
                    <a:pt x="1021" y="154"/>
                  </a:lnTo>
                  <a:lnTo>
                    <a:pt x="1069" y="157"/>
                  </a:lnTo>
                  <a:lnTo>
                    <a:pt x="1069" y="130"/>
                  </a:lnTo>
                  <a:lnTo>
                    <a:pt x="1021" y="128"/>
                  </a:lnTo>
                  <a:lnTo>
                    <a:pt x="1021" y="104"/>
                  </a:lnTo>
                  <a:lnTo>
                    <a:pt x="1062" y="104"/>
                  </a:lnTo>
                  <a:lnTo>
                    <a:pt x="1011" y="104"/>
                  </a:lnTo>
                  <a:lnTo>
                    <a:pt x="1011" y="104"/>
                  </a:lnTo>
                  <a:close/>
                </a:path>
                <a:path w="4250" h="175">
                  <a:moveTo>
                    <a:pt x="1011" y="94"/>
                  </a:moveTo>
                  <a:lnTo>
                    <a:pt x="1011" y="102"/>
                  </a:lnTo>
                  <a:lnTo>
                    <a:pt x="1021" y="99"/>
                  </a:lnTo>
                  <a:lnTo>
                    <a:pt x="1011" y="94"/>
                  </a:lnTo>
                  <a:lnTo>
                    <a:pt x="1011" y="94"/>
                  </a:lnTo>
                  <a:close/>
                </a:path>
                <a:path w="4250" h="175">
                  <a:moveTo>
                    <a:pt x="1064" y="94"/>
                  </a:moveTo>
                  <a:lnTo>
                    <a:pt x="1059" y="99"/>
                  </a:lnTo>
                  <a:lnTo>
                    <a:pt x="1021" y="99"/>
                  </a:lnTo>
                  <a:lnTo>
                    <a:pt x="1011" y="102"/>
                  </a:lnTo>
                  <a:lnTo>
                    <a:pt x="1011" y="104"/>
                  </a:lnTo>
                  <a:lnTo>
                    <a:pt x="1062" y="104"/>
                  </a:lnTo>
                  <a:lnTo>
                    <a:pt x="1062" y="128"/>
                  </a:lnTo>
                  <a:lnTo>
                    <a:pt x="1021" y="128"/>
                  </a:lnTo>
                  <a:lnTo>
                    <a:pt x="1069" y="130"/>
                  </a:lnTo>
                  <a:lnTo>
                    <a:pt x="1069" y="109"/>
                  </a:lnTo>
                  <a:lnTo>
                    <a:pt x="1074" y="104"/>
                  </a:lnTo>
                  <a:lnTo>
                    <a:pt x="1064" y="94"/>
                  </a:lnTo>
                  <a:lnTo>
                    <a:pt x="1064" y="94"/>
                  </a:lnTo>
                  <a:close/>
                </a:path>
                <a:path w="4250" h="175">
                  <a:moveTo>
                    <a:pt x="1016" y="75"/>
                  </a:moveTo>
                  <a:lnTo>
                    <a:pt x="1014" y="80"/>
                  </a:lnTo>
                  <a:lnTo>
                    <a:pt x="1014" y="82"/>
                  </a:lnTo>
                  <a:lnTo>
                    <a:pt x="1011" y="85"/>
                  </a:lnTo>
                  <a:lnTo>
                    <a:pt x="1009" y="87"/>
                  </a:lnTo>
                  <a:lnTo>
                    <a:pt x="1006" y="90"/>
                  </a:lnTo>
                  <a:lnTo>
                    <a:pt x="1006" y="92"/>
                  </a:lnTo>
                  <a:lnTo>
                    <a:pt x="1004" y="94"/>
                  </a:lnTo>
                  <a:lnTo>
                    <a:pt x="1002" y="97"/>
                  </a:lnTo>
                  <a:lnTo>
                    <a:pt x="999" y="99"/>
                  </a:lnTo>
                  <a:lnTo>
                    <a:pt x="997" y="102"/>
                  </a:lnTo>
                  <a:lnTo>
                    <a:pt x="994" y="104"/>
                  </a:lnTo>
                  <a:lnTo>
                    <a:pt x="992" y="106"/>
                  </a:lnTo>
                  <a:lnTo>
                    <a:pt x="990" y="106"/>
                  </a:lnTo>
                  <a:lnTo>
                    <a:pt x="987" y="109"/>
                  </a:lnTo>
                  <a:lnTo>
                    <a:pt x="985" y="111"/>
                  </a:lnTo>
                  <a:lnTo>
                    <a:pt x="982" y="114"/>
                  </a:lnTo>
                  <a:lnTo>
                    <a:pt x="980" y="116"/>
                  </a:lnTo>
                  <a:lnTo>
                    <a:pt x="978" y="118"/>
                  </a:lnTo>
                  <a:lnTo>
                    <a:pt x="978" y="121"/>
                  </a:lnTo>
                  <a:lnTo>
                    <a:pt x="982" y="118"/>
                  </a:lnTo>
                  <a:lnTo>
                    <a:pt x="985" y="118"/>
                  </a:lnTo>
                  <a:lnTo>
                    <a:pt x="987" y="116"/>
                  </a:lnTo>
                  <a:lnTo>
                    <a:pt x="990" y="114"/>
                  </a:lnTo>
                  <a:lnTo>
                    <a:pt x="992" y="114"/>
                  </a:lnTo>
                  <a:lnTo>
                    <a:pt x="994" y="111"/>
                  </a:lnTo>
                  <a:lnTo>
                    <a:pt x="997" y="109"/>
                  </a:lnTo>
                  <a:lnTo>
                    <a:pt x="999" y="106"/>
                  </a:lnTo>
                  <a:lnTo>
                    <a:pt x="1002" y="104"/>
                  </a:lnTo>
                  <a:lnTo>
                    <a:pt x="1004" y="104"/>
                  </a:lnTo>
                  <a:lnTo>
                    <a:pt x="1004" y="102"/>
                  </a:lnTo>
                  <a:lnTo>
                    <a:pt x="1006" y="99"/>
                  </a:lnTo>
                  <a:lnTo>
                    <a:pt x="1009" y="97"/>
                  </a:lnTo>
                  <a:lnTo>
                    <a:pt x="1011" y="94"/>
                  </a:lnTo>
                  <a:lnTo>
                    <a:pt x="1014" y="92"/>
                  </a:lnTo>
                  <a:lnTo>
                    <a:pt x="1016" y="90"/>
                  </a:lnTo>
                  <a:lnTo>
                    <a:pt x="1018" y="87"/>
                  </a:lnTo>
                  <a:lnTo>
                    <a:pt x="1018" y="85"/>
                  </a:lnTo>
                  <a:lnTo>
                    <a:pt x="1021" y="82"/>
                  </a:lnTo>
                  <a:lnTo>
                    <a:pt x="1023" y="78"/>
                  </a:lnTo>
                  <a:lnTo>
                    <a:pt x="1026" y="75"/>
                  </a:lnTo>
                  <a:lnTo>
                    <a:pt x="1059" y="75"/>
                  </a:lnTo>
                  <a:lnTo>
                    <a:pt x="1016" y="75"/>
                  </a:lnTo>
                  <a:lnTo>
                    <a:pt x="1016" y="75"/>
                  </a:lnTo>
                  <a:close/>
                </a:path>
                <a:path w="4250" h="175">
                  <a:moveTo>
                    <a:pt x="1062" y="75"/>
                  </a:moveTo>
                  <a:lnTo>
                    <a:pt x="1016" y="75"/>
                  </a:lnTo>
                  <a:lnTo>
                    <a:pt x="1059" y="75"/>
                  </a:lnTo>
                  <a:lnTo>
                    <a:pt x="1062" y="78"/>
                  </a:lnTo>
                  <a:lnTo>
                    <a:pt x="1062" y="82"/>
                  </a:lnTo>
                  <a:lnTo>
                    <a:pt x="1064" y="85"/>
                  </a:lnTo>
                  <a:lnTo>
                    <a:pt x="1064" y="87"/>
                  </a:lnTo>
                  <a:lnTo>
                    <a:pt x="1066" y="90"/>
                  </a:lnTo>
                  <a:lnTo>
                    <a:pt x="1069" y="94"/>
                  </a:lnTo>
                  <a:lnTo>
                    <a:pt x="1071" y="97"/>
                  </a:lnTo>
                  <a:lnTo>
                    <a:pt x="1071" y="99"/>
                  </a:lnTo>
                  <a:lnTo>
                    <a:pt x="1074" y="102"/>
                  </a:lnTo>
                  <a:lnTo>
                    <a:pt x="1076" y="104"/>
                  </a:lnTo>
                  <a:lnTo>
                    <a:pt x="1078" y="104"/>
                  </a:lnTo>
                  <a:lnTo>
                    <a:pt x="1081" y="109"/>
                  </a:lnTo>
                  <a:lnTo>
                    <a:pt x="1083" y="111"/>
                  </a:lnTo>
                  <a:lnTo>
                    <a:pt x="1086" y="114"/>
                  </a:lnTo>
                  <a:lnTo>
                    <a:pt x="1088" y="116"/>
                  </a:lnTo>
                  <a:lnTo>
                    <a:pt x="1090" y="118"/>
                  </a:lnTo>
                  <a:lnTo>
                    <a:pt x="1093" y="121"/>
                  </a:lnTo>
                  <a:lnTo>
                    <a:pt x="1095" y="121"/>
                  </a:lnTo>
                  <a:lnTo>
                    <a:pt x="1098" y="118"/>
                  </a:lnTo>
                  <a:lnTo>
                    <a:pt x="1100" y="116"/>
                  </a:lnTo>
                  <a:lnTo>
                    <a:pt x="1100" y="114"/>
                  </a:lnTo>
                  <a:lnTo>
                    <a:pt x="1105" y="114"/>
                  </a:lnTo>
                  <a:lnTo>
                    <a:pt x="1107" y="111"/>
                  </a:lnTo>
                  <a:lnTo>
                    <a:pt x="1107" y="109"/>
                  </a:lnTo>
                  <a:lnTo>
                    <a:pt x="1105" y="109"/>
                  </a:lnTo>
                  <a:lnTo>
                    <a:pt x="1098" y="109"/>
                  </a:lnTo>
                  <a:lnTo>
                    <a:pt x="1095" y="106"/>
                  </a:lnTo>
                  <a:lnTo>
                    <a:pt x="1093" y="106"/>
                  </a:lnTo>
                  <a:lnTo>
                    <a:pt x="1090" y="104"/>
                  </a:lnTo>
                  <a:lnTo>
                    <a:pt x="1088" y="102"/>
                  </a:lnTo>
                  <a:lnTo>
                    <a:pt x="1086" y="102"/>
                  </a:lnTo>
                  <a:lnTo>
                    <a:pt x="1083" y="99"/>
                  </a:lnTo>
                  <a:lnTo>
                    <a:pt x="1081" y="97"/>
                  </a:lnTo>
                  <a:lnTo>
                    <a:pt x="1078" y="94"/>
                  </a:lnTo>
                  <a:lnTo>
                    <a:pt x="1076" y="92"/>
                  </a:lnTo>
                  <a:lnTo>
                    <a:pt x="1074" y="92"/>
                  </a:lnTo>
                  <a:lnTo>
                    <a:pt x="1071" y="90"/>
                  </a:lnTo>
                  <a:lnTo>
                    <a:pt x="1069" y="87"/>
                  </a:lnTo>
                  <a:lnTo>
                    <a:pt x="1069" y="85"/>
                  </a:lnTo>
                  <a:lnTo>
                    <a:pt x="1066" y="80"/>
                  </a:lnTo>
                  <a:lnTo>
                    <a:pt x="1064" y="78"/>
                  </a:lnTo>
                  <a:lnTo>
                    <a:pt x="1062" y="75"/>
                  </a:lnTo>
                  <a:lnTo>
                    <a:pt x="1062" y="75"/>
                  </a:lnTo>
                  <a:close/>
                </a:path>
                <a:path w="4250" h="175">
                  <a:moveTo>
                    <a:pt x="1093" y="61"/>
                  </a:moveTo>
                  <a:lnTo>
                    <a:pt x="1086" y="70"/>
                  </a:lnTo>
                  <a:lnTo>
                    <a:pt x="978" y="70"/>
                  </a:lnTo>
                  <a:lnTo>
                    <a:pt x="982" y="78"/>
                  </a:lnTo>
                  <a:lnTo>
                    <a:pt x="987" y="75"/>
                  </a:lnTo>
                  <a:lnTo>
                    <a:pt x="1105" y="75"/>
                  </a:lnTo>
                  <a:lnTo>
                    <a:pt x="1093" y="61"/>
                  </a:lnTo>
                  <a:lnTo>
                    <a:pt x="1093" y="61"/>
                  </a:lnTo>
                  <a:close/>
                </a:path>
                <a:path w="4250" h="175">
                  <a:moveTo>
                    <a:pt x="1033" y="54"/>
                  </a:moveTo>
                  <a:lnTo>
                    <a:pt x="1023" y="54"/>
                  </a:lnTo>
                  <a:lnTo>
                    <a:pt x="1023" y="58"/>
                  </a:lnTo>
                  <a:lnTo>
                    <a:pt x="1021" y="63"/>
                  </a:lnTo>
                  <a:lnTo>
                    <a:pt x="1021" y="65"/>
                  </a:lnTo>
                  <a:lnTo>
                    <a:pt x="1018" y="68"/>
                  </a:lnTo>
                  <a:lnTo>
                    <a:pt x="1018" y="70"/>
                  </a:lnTo>
                  <a:lnTo>
                    <a:pt x="1026" y="70"/>
                  </a:lnTo>
                  <a:lnTo>
                    <a:pt x="1028" y="68"/>
                  </a:lnTo>
                  <a:lnTo>
                    <a:pt x="1030" y="63"/>
                  </a:lnTo>
                  <a:lnTo>
                    <a:pt x="1030" y="61"/>
                  </a:lnTo>
                  <a:lnTo>
                    <a:pt x="1033" y="56"/>
                  </a:lnTo>
                  <a:lnTo>
                    <a:pt x="1033" y="54"/>
                  </a:lnTo>
                  <a:lnTo>
                    <a:pt x="1033" y="54"/>
                  </a:lnTo>
                  <a:close/>
                </a:path>
                <a:path w="4250" h="175">
                  <a:moveTo>
                    <a:pt x="1076" y="39"/>
                  </a:moveTo>
                  <a:lnTo>
                    <a:pt x="1069" y="49"/>
                  </a:lnTo>
                  <a:lnTo>
                    <a:pt x="990" y="49"/>
                  </a:lnTo>
                  <a:lnTo>
                    <a:pt x="994" y="54"/>
                  </a:lnTo>
                  <a:lnTo>
                    <a:pt x="1086" y="54"/>
                  </a:lnTo>
                  <a:lnTo>
                    <a:pt x="1076" y="39"/>
                  </a:lnTo>
                  <a:lnTo>
                    <a:pt x="1076" y="39"/>
                  </a:lnTo>
                  <a:close/>
                </a:path>
                <a:path w="4250" h="175">
                  <a:moveTo>
                    <a:pt x="1038" y="32"/>
                  </a:moveTo>
                  <a:lnTo>
                    <a:pt x="1030" y="32"/>
                  </a:lnTo>
                  <a:lnTo>
                    <a:pt x="1030" y="34"/>
                  </a:lnTo>
                  <a:lnTo>
                    <a:pt x="1028" y="37"/>
                  </a:lnTo>
                  <a:lnTo>
                    <a:pt x="1028" y="44"/>
                  </a:lnTo>
                  <a:lnTo>
                    <a:pt x="1026" y="49"/>
                  </a:lnTo>
                  <a:lnTo>
                    <a:pt x="1035" y="49"/>
                  </a:lnTo>
                  <a:lnTo>
                    <a:pt x="1035" y="44"/>
                  </a:lnTo>
                  <a:lnTo>
                    <a:pt x="1035" y="42"/>
                  </a:lnTo>
                  <a:lnTo>
                    <a:pt x="1038" y="37"/>
                  </a:lnTo>
                  <a:lnTo>
                    <a:pt x="1038" y="32"/>
                  </a:lnTo>
                  <a:lnTo>
                    <a:pt x="1038" y="32"/>
                  </a:lnTo>
                  <a:close/>
                </a:path>
                <a:path w="4250" h="175">
                  <a:moveTo>
                    <a:pt x="1086" y="18"/>
                  </a:moveTo>
                  <a:lnTo>
                    <a:pt x="1081" y="27"/>
                  </a:lnTo>
                  <a:lnTo>
                    <a:pt x="985" y="27"/>
                  </a:lnTo>
                  <a:lnTo>
                    <a:pt x="990" y="32"/>
                  </a:lnTo>
                  <a:lnTo>
                    <a:pt x="1098" y="32"/>
                  </a:lnTo>
                  <a:lnTo>
                    <a:pt x="1086" y="18"/>
                  </a:lnTo>
                  <a:lnTo>
                    <a:pt x="1086" y="18"/>
                  </a:lnTo>
                  <a:close/>
                </a:path>
                <a:path w="4250" h="175">
                  <a:moveTo>
                    <a:pt x="1033" y="3"/>
                  </a:moveTo>
                  <a:lnTo>
                    <a:pt x="1033" y="20"/>
                  </a:lnTo>
                  <a:lnTo>
                    <a:pt x="1030" y="22"/>
                  </a:lnTo>
                  <a:lnTo>
                    <a:pt x="1030" y="27"/>
                  </a:lnTo>
                  <a:lnTo>
                    <a:pt x="1040" y="27"/>
                  </a:lnTo>
                  <a:lnTo>
                    <a:pt x="1040" y="20"/>
                  </a:lnTo>
                  <a:lnTo>
                    <a:pt x="1042" y="18"/>
                  </a:lnTo>
                  <a:lnTo>
                    <a:pt x="1042" y="13"/>
                  </a:lnTo>
                  <a:lnTo>
                    <a:pt x="1045" y="13"/>
                  </a:lnTo>
                  <a:lnTo>
                    <a:pt x="1047" y="10"/>
                  </a:lnTo>
                  <a:lnTo>
                    <a:pt x="1033" y="3"/>
                  </a:lnTo>
                  <a:lnTo>
                    <a:pt x="1033" y="3"/>
                  </a:lnTo>
                  <a:close/>
                </a:path>
                <a:path w="4250" h="175">
                  <a:moveTo>
                    <a:pt x="1196" y="135"/>
                  </a:moveTo>
                  <a:lnTo>
                    <a:pt x="1196" y="138"/>
                  </a:lnTo>
                  <a:lnTo>
                    <a:pt x="1201" y="140"/>
                  </a:lnTo>
                  <a:lnTo>
                    <a:pt x="1203" y="142"/>
                  </a:lnTo>
                  <a:lnTo>
                    <a:pt x="1206" y="142"/>
                  </a:lnTo>
                  <a:lnTo>
                    <a:pt x="1208" y="145"/>
                  </a:lnTo>
                  <a:lnTo>
                    <a:pt x="1210" y="147"/>
                  </a:lnTo>
                  <a:lnTo>
                    <a:pt x="1210" y="152"/>
                  </a:lnTo>
                  <a:lnTo>
                    <a:pt x="1213" y="154"/>
                  </a:lnTo>
                  <a:lnTo>
                    <a:pt x="1215" y="152"/>
                  </a:lnTo>
                  <a:lnTo>
                    <a:pt x="1218" y="152"/>
                  </a:lnTo>
                  <a:lnTo>
                    <a:pt x="1220" y="150"/>
                  </a:lnTo>
                  <a:lnTo>
                    <a:pt x="1220" y="147"/>
                  </a:lnTo>
                  <a:lnTo>
                    <a:pt x="1222" y="145"/>
                  </a:lnTo>
                  <a:lnTo>
                    <a:pt x="1222" y="142"/>
                  </a:lnTo>
                  <a:lnTo>
                    <a:pt x="1225" y="138"/>
                  </a:lnTo>
                  <a:lnTo>
                    <a:pt x="1203" y="138"/>
                  </a:lnTo>
                  <a:lnTo>
                    <a:pt x="1201" y="135"/>
                  </a:lnTo>
                  <a:lnTo>
                    <a:pt x="1196" y="135"/>
                  </a:lnTo>
                  <a:lnTo>
                    <a:pt x="1196" y="135"/>
                  </a:lnTo>
                  <a:close/>
                </a:path>
                <a:path w="4250" h="175">
                  <a:moveTo>
                    <a:pt x="1177" y="68"/>
                  </a:moveTo>
                  <a:lnTo>
                    <a:pt x="1177" y="174"/>
                  </a:lnTo>
                  <a:lnTo>
                    <a:pt x="1186" y="169"/>
                  </a:lnTo>
                  <a:lnTo>
                    <a:pt x="1186" y="164"/>
                  </a:lnTo>
                  <a:lnTo>
                    <a:pt x="1184" y="162"/>
                  </a:lnTo>
                  <a:lnTo>
                    <a:pt x="1184" y="68"/>
                  </a:lnTo>
                  <a:lnTo>
                    <a:pt x="1218" y="68"/>
                  </a:lnTo>
                  <a:lnTo>
                    <a:pt x="1177" y="68"/>
                  </a:lnTo>
                  <a:lnTo>
                    <a:pt x="1177" y="68"/>
                  </a:lnTo>
                  <a:close/>
                </a:path>
                <a:path w="4250" h="175">
                  <a:moveTo>
                    <a:pt x="1230" y="65"/>
                  </a:moveTo>
                  <a:lnTo>
                    <a:pt x="1177" y="68"/>
                  </a:lnTo>
                  <a:lnTo>
                    <a:pt x="1218" y="68"/>
                  </a:lnTo>
                  <a:lnTo>
                    <a:pt x="1218" y="128"/>
                  </a:lnTo>
                  <a:lnTo>
                    <a:pt x="1218" y="133"/>
                  </a:lnTo>
                  <a:lnTo>
                    <a:pt x="1215" y="135"/>
                  </a:lnTo>
                  <a:lnTo>
                    <a:pt x="1215" y="138"/>
                  </a:lnTo>
                  <a:lnTo>
                    <a:pt x="1213" y="138"/>
                  </a:lnTo>
                  <a:lnTo>
                    <a:pt x="1225" y="138"/>
                  </a:lnTo>
                  <a:lnTo>
                    <a:pt x="1225" y="135"/>
                  </a:lnTo>
                  <a:lnTo>
                    <a:pt x="1225" y="70"/>
                  </a:lnTo>
                  <a:lnTo>
                    <a:pt x="1230" y="65"/>
                  </a:lnTo>
                  <a:lnTo>
                    <a:pt x="1230" y="65"/>
                  </a:lnTo>
                  <a:close/>
                </a:path>
                <a:path w="4250" h="175">
                  <a:moveTo>
                    <a:pt x="1138" y="58"/>
                  </a:moveTo>
                  <a:lnTo>
                    <a:pt x="1138" y="65"/>
                  </a:lnTo>
                  <a:lnTo>
                    <a:pt x="1184" y="63"/>
                  </a:lnTo>
                  <a:lnTo>
                    <a:pt x="1148" y="63"/>
                  </a:lnTo>
                  <a:lnTo>
                    <a:pt x="1138" y="58"/>
                  </a:lnTo>
                  <a:lnTo>
                    <a:pt x="1138" y="58"/>
                  </a:lnTo>
                  <a:close/>
                </a:path>
                <a:path w="4250" h="175">
                  <a:moveTo>
                    <a:pt x="1220" y="56"/>
                  </a:moveTo>
                  <a:lnTo>
                    <a:pt x="1215" y="63"/>
                  </a:lnTo>
                  <a:lnTo>
                    <a:pt x="1184" y="63"/>
                  </a:lnTo>
                  <a:lnTo>
                    <a:pt x="1138" y="65"/>
                  </a:lnTo>
                  <a:lnTo>
                    <a:pt x="1138" y="87"/>
                  </a:lnTo>
                  <a:lnTo>
                    <a:pt x="1141" y="92"/>
                  </a:lnTo>
                  <a:lnTo>
                    <a:pt x="1141" y="111"/>
                  </a:lnTo>
                  <a:lnTo>
                    <a:pt x="1138" y="114"/>
                  </a:lnTo>
                  <a:lnTo>
                    <a:pt x="1138" y="147"/>
                  </a:lnTo>
                  <a:lnTo>
                    <a:pt x="1138" y="152"/>
                  </a:lnTo>
                  <a:lnTo>
                    <a:pt x="1138" y="154"/>
                  </a:lnTo>
                  <a:lnTo>
                    <a:pt x="1148" y="150"/>
                  </a:lnTo>
                  <a:lnTo>
                    <a:pt x="1148" y="68"/>
                  </a:lnTo>
                  <a:lnTo>
                    <a:pt x="1177" y="68"/>
                  </a:lnTo>
                  <a:lnTo>
                    <a:pt x="1230" y="65"/>
                  </a:lnTo>
                  <a:lnTo>
                    <a:pt x="1220" y="56"/>
                  </a:lnTo>
                  <a:lnTo>
                    <a:pt x="1220" y="56"/>
                  </a:lnTo>
                  <a:close/>
                </a:path>
                <a:path w="4250" h="175">
                  <a:moveTo>
                    <a:pt x="1184" y="39"/>
                  </a:moveTo>
                  <a:lnTo>
                    <a:pt x="1177" y="39"/>
                  </a:lnTo>
                  <a:lnTo>
                    <a:pt x="1177" y="63"/>
                  </a:lnTo>
                  <a:lnTo>
                    <a:pt x="1148" y="63"/>
                  </a:lnTo>
                  <a:lnTo>
                    <a:pt x="1184" y="63"/>
                  </a:lnTo>
                  <a:lnTo>
                    <a:pt x="1184" y="39"/>
                  </a:lnTo>
                  <a:lnTo>
                    <a:pt x="1184" y="39"/>
                  </a:lnTo>
                  <a:close/>
                </a:path>
                <a:path w="4250" h="175">
                  <a:moveTo>
                    <a:pt x="1232" y="22"/>
                  </a:moveTo>
                  <a:lnTo>
                    <a:pt x="1222" y="34"/>
                  </a:lnTo>
                  <a:lnTo>
                    <a:pt x="1122" y="34"/>
                  </a:lnTo>
                  <a:lnTo>
                    <a:pt x="1126" y="42"/>
                  </a:lnTo>
                  <a:lnTo>
                    <a:pt x="1129" y="42"/>
                  </a:lnTo>
                  <a:lnTo>
                    <a:pt x="1131" y="39"/>
                  </a:lnTo>
                  <a:lnTo>
                    <a:pt x="1244" y="39"/>
                  </a:lnTo>
                  <a:lnTo>
                    <a:pt x="1232" y="22"/>
                  </a:lnTo>
                  <a:lnTo>
                    <a:pt x="1232" y="22"/>
                  </a:lnTo>
                  <a:close/>
                </a:path>
                <a:path w="4250" h="175">
                  <a:moveTo>
                    <a:pt x="1170" y="3"/>
                  </a:moveTo>
                  <a:lnTo>
                    <a:pt x="1170" y="5"/>
                  </a:lnTo>
                  <a:lnTo>
                    <a:pt x="1172" y="10"/>
                  </a:lnTo>
                  <a:lnTo>
                    <a:pt x="1174" y="13"/>
                  </a:lnTo>
                  <a:lnTo>
                    <a:pt x="1174" y="18"/>
                  </a:lnTo>
                  <a:lnTo>
                    <a:pt x="1177" y="20"/>
                  </a:lnTo>
                  <a:lnTo>
                    <a:pt x="1177" y="25"/>
                  </a:lnTo>
                  <a:lnTo>
                    <a:pt x="1179" y="30"/>
                  </a:lnTo>
                  <a:lnTo>
                    <a:pt x="1182" y="32"/>
                  </a:lnTo>
                  <a:lnTo>
                    <a:pt x="1184" y="30"/>
                  </a:lnTo>
                  <a:lnTo>
                    <a:pt x="1186" y="27"/>
                  </a:lnTo>
                  <a:lnTo>
                    <a:pt x="1186" y="18"/>
                  </a:lnTo>
                  <a:lnTo>
                    <a:pt x="1184" y="15"/>
                  </a:lnTo>
                  <a:lnTo>
                    <a:pt x="1184" y="13"/>
                  </a:lnTo>
                  <a:lnTo>
                    <a:pt x="1182" y="10"/>
                  </a:lnTo>
                  <a:lnTo>
                    <a:pt x="1179" y="8"/>
                  </a:lnTo>
                  <a:lnTo>
                    <a:pt x="1177" y="8"/>
                  </a:lnTo>
                  <a:lnTo>
                    <a:pt x="1174" y="5"/>
                  </a:lnTo>
                  <a:lnTo>
                    <a:pt x="1170" y="3"/>
                  </a:lnTo>
                  <a:lnTo>
                    <a:pt x="1170" y="3"/>
                  </a:lnTo>
                  <a:close/>
                </a:path>
                <a:path w="4250" h="175">
                  <a:moveTo>
                    <a:pt x="1357" y="152"/>
                  </a:moveTo>
                  <a:lnTo>
                    <a:pt x="1350" y="152"/>
                  </a:lnTo>
                  <a:lnTo>
                    <a:pt x="1350" y="169"/>
                  </a:lnTo>
                  <a:lnTo>
                    <a:pt x="1357" y="164"/>
                  </a:lnTo>
                  <a:lnTo>
                    <a:pt x="1357" y="152"/>
                  </a:lnTo>
                  <a:lnTo>
                    <a:pt x="1357" y="152"/>
                  </a:lnTo>
                  <a:close/>
                </a:path>
                <a:path w="4250" h="175">
                  <a:moveTo>
                    <a:pt x="1362" y="106"/>
                  </a:moveTo>
                  <a:lnTo>
                    <a:pt x="1350" y="109"/>
                  </a:lnTo>
                  <a:lnTo>
                    <a:pt x="1350" y="147"/>
                  </a:lnTo>
                  <a:lnTo>
                    <a:pt x="1294" y="147"/>
                  </a:lnTo>
                  <a:lnTo>
                    <a:pt x="1287" y="150"/>
                  </a:lnTo>
                  <a:lnTo>
                    <a:pt x="1287" y="171"/>
                  </a:lnTo>
                  <a:lnTo>
                    <a:pt x="1294" y="169"/>
                  </a:lnTo>
                  <a:lnTo>
                    <a:pt x="1294" y="152"/>
                  </a:lnTo>
                  <a:lnTo>
                    <a:pt x="1350" y="152"/>
                  </a:lnTo>
                  <a:lnTo>
                    <a:pt x="1357" y="152"/>
                  </a:lnTo>
                  <a:lnTo>
                    <a:pt x="1357" y="147"/>
                  </a:lnTo>
                  <a:lnTo>
                    <a:pt x="1357" y="111"/>
                  </a:lnTo>
                  <a:lnTo>
                    <a:pt x="1362" y="106"/>
                  </a:lnTo>
                  <a:lnTo>
                    <a:pt x="1362" y="106"/>
                  </a:lnTo>
                  <a:close/>
                </a:path>
                <a:path w="4250" h="175">
                  <a:moveTo>
                    <a:pt x="1287" y="97"/>
                  </a:moveTo>
                  <a:lnTo>
                    <a:pt x="1287" y="106"/>
                  </a:lnTo>
                  <a:lnTo>
                    <a:pt x="1294" y="104"/>
                  </a:lnTo>
                  <a:lnTo>
                    <a:pt x="1287" y="97"/>
                  </a:lnTo>
                  <a:lnTo>
                    <a:pt x="1287" y="97"/>
                  </a:lnTo>
                  <a:close/>
                </a:path>
                <a:path w="4250" h="175">
                  <a:moveTo>
                    <a:pt x="1354" y="97"/>
                  </a:moveTo>
                  <a:lnTo>
                    <a:pt x="1350" y="104"/>
                  </a:lnTo>
                  <a:lnTo>
                    <a:pt x="1294" y="104"/>
                  </a:lnTo>
                  <a:lnTo>
                    <a:pt x="1287" y="106"/>
                  </a:lnTo>
                  <a:lnTo>
                    <a:pt x="1287" y="150"/>
                  </a:lnTo>
                  <a:lnTo>
                    <a:pt x="1294" y="147"/>
                  </a:lnTo>
                  <a:lnTo>
                    <a:pt x="1294" y="109"/>
                  </a:lnTo>
                  <a:lnTo>
                    <a:pt x="1350" y="109"/>
                  </a:lnTo>
                  <a:lnTo>
                    <a:pt x="1362" y="106"/>
                  </a:lnTo>
                  <a:lnTo>
                    <a:pt x="1354" y="97"/>
                  </a:lnTo>
                  <a:lnTo>
                    <a:pt x="1354" y="97"/>
                  </a:lnTo>
                  <a:close/>
                </a:path>
                <a:path w="4250" h="175">
                  <a:moveTo>
                    <a:pt x="1364" y="65"/>
                  </a:moveTo>
                  <a:lnTo>
                    <a:pt x="1357" y="75"/>
                  </a:lnTo>
                  <a:lnTo>
                    <a:pt x="1270" y="75"/>
                  </a:lnTo>
                  <a:lnTo>
                    <a:pt x="1275" y="82"/>
                  </a:lnTo>
                  <a:lnTo>
                    <a:pt x="1278" y="80"/>
                  </a:lnTo>
                  <a:lnTo>
                    <a:pt x="1374" y="80"/>
                  </a:lnTo>
                  <a:lnTo>
                    <a:pt x="1364" y="65"/>
                  </a:lnTo>
                  <a:lnTo>
                    <a:pt x="1364" y="65"/>
                  </a:lnTo>
                  <a:close/>
                </a:path>
                <a:path w="4250" h="175">
                  <a:moveTo>
                    <a:pt x="1326" y="75"/>
                  </a:moveTo>
                  <a:lnTo>
                    <a:pt x="1326" y="46"/>
                  </a:lnTo>
                  <a:lnTo>
                    <a:pt x="1318" y="46"/>
                  </a:lnTo>
                  <a:lnTo>
                    <a:pt x="1318" y="75"/>
                  </a:lnTo>
                  <a:lnTo>
                    <a:pt x="1326" y="75"/>
                  </a:lnTo>
                  <a:close/>
                </a:path>
                <a:path w="4250" h="175">
                  <a:moveTo>
                    <a:pt x="1371" y="30"/>
                  </a:moveTo>
                  <a:lnTo>
                    <a:pt x="1362" y="42"/>
                  </a:lnTo>
                  <a:lnTo>
                    <a:pt x="1261" y="42"/>
                  </a:lnTo>
                  <a:lnTo>
                    <a:pt x="1266" y="46"/>
                  </a:lnTo>
                  <a:lnTo>
                    <a:pt x="1381" y="46"/>
                  </a:lnTo>
                  <a:lnTo>
                    <a:pt x="1371" y="30"/>
                  </a:lnTo>
                  <a:lnTo>
                    <a:pt x="1371" y="30"/>
                  </a:lnTo>
                  <a:close/>
                </a:path>
                <a:path w="4250" h="175">
                  <a:moveTo>
                    <a:pt x="1316" y="1"/>
                  </a:moveTo>
                  <a:lnTo>
                    <a:pt x="1316" y="10"/>
                  </a:lnTo>
                  <a:lnTo>
                    <a:pt x="1318" y="13"/>
                  </a:lnTo>
                  <a:lnTo>
                    <a:pt x="1318" y="42"/>
                  </a:lnTo>
                  <a:lnTo>
                    <a:pt x="1326" y="42"/>
                  </a:lnTo>
                  <a:lnTo>
                    <a:pt x="1326" y="15"/>
                  </a:lnTo>
                  <a:lnTo>
                    <a:pt x="1330" y="10"/>
                  </a:lnTo>
                  <a:lnTo>
                    <a:pt x="1316" y="1"/>
                  </a:lnTo>
                  <a:lnTo>
                    <a:pt x="1316" y="1"/>
                  </a:lnTo>
                  <a:close/>
                </a:path>
                <a:path w="4250" h="175">
                  <a:moveTo>
                    <a:pt x="1419" y="82"/>
                  </a:moveTo>
                  <a:lnTo>
                    <a:pt x="1419" y="85"/>
                  </a:lnTo>
                  <a:lnTo>
                    <a:pt x="1417" y="90"/>
                  </a:lnTo>
                  <a:lnTo>
                    <a:pt x="1417" y="92"/>
                  </a:lnTo>
                  <a:lnTo>
                    <a:pt x="1414" y="94"/>
                  </a:lnTo>
                  <a:lnTo>
                    <a:pt x="1414" y="99"/>
                  </a:lnTo>
                  <a:lnTo>
                    <a:pt x="1412" y="102"/>
                  </a:lnTo>
                  <a:lnTo>
                    <a:pt x="1412" y="104"/>
                  </a:lnTo>
                  <a:lnTo>
                    <a:pt x="1410" y="109"/>
                  </a:lnTo>
                  <a:lnTo>
                    <a:pt x="1407" y="111"/>
                  </a:lnTo>
                  <a:lnTo>
                    <a:pt x="1407" y="114"/>
                  </a:lnTo>
                  <a:lnTo>
                    <a:pt x="1405" y="118"/>
                  </a:lnTo>
                  <a:lnTo>
                    <a:pt x="1405" y="121"/>
                  </a:lnTo>
                  <a:lnTo>
                    <a:pt x="1402" y="123"/>
                  </a:lnTo>
                  <a:lnTo>
                    <a:pt x="1400" y="128"/>
                  </a:lnTo>
                  <a:lnTo>
                    <a:pt x="1400" y="130"/>
                  </a:lnTo>
                  <a:lnTo>
                    <a:pt x="1398" y="133"/>
                  </a:lnTo>
                  <a:lnTo>
                    <a:pt x="1398" y="135"/>
                  </a:lnTo>
                  <a:lnTo>
                    <a:pt x="1400" y="133"/>
                  </a:lnTo>
                  <a:lnTo>
                    <a:pt x="1402" y="130"/>
                  </a:lnTo>
                  <a:lnTo>
                    <a:pt x="1405" y="125"/>
                  </a:lnTo>
                  <a:lnTo>
                    <a:pt x="1407" y="123"/>
                  </a:lnTo>
                  <a:lnTo>
                    <a:pt x="1410" y="121"/>
                  </a:lnTo>
                  <a:lnTo>
                    <a:pt x="1410" y="118"/>
                  </a:lnTo>
                  <a:lnTo>
                    <a:pt x="1412" y="114"/>
                  </a:lnTo>
                  <a:lnTo>
                    <a:pt x="1414" y="111"/>
                  </a:lnTo>
                  <a:lnTo>
                    <a:pt x="1414" y="109"/>
                  </a:lnTo>
                  <a:lnTo>
                    <a:pt x="1417" y="106"/>
                  </a:lnTo>
                  <a:lnTo>
                    <a:pt x="1419" y="102"/>
                  </a:lnTo>
                  <a:lnTo>
                    <a:pt x="1419" y="99"/>
                  </a:lnTo>
                  <a:lnTo>
                    <a:pt x="1422" y="97"/>
                  </a:lnTo>
                  <a:lnTo>
                    <a:pt x="1422" y="94"/>
                  </a:lnTo>
                  <a:lnTo>
                    <a:pt x="1424" y="90"/>
                  </a:lnTo>
                  <a:lnTo>
                    <a:pt x="1426" y="87"/>
                  </a:lnTo>
                  <a:lnTo>
                    <a:pt x="1426" y="85"/>
                  </a:lnTo>
                  <a:lnTo>
                    <a:pt x="1419" y="82"/>
                  </a:lnTo>
                  <a:lnTo>
                    <a:pt x="1419" y="82"/>
                  </a:lnTo>
                  <a:close/>
                </a:path>
                <a:path w="4250" h="175">
                  <a:moveTo>
                    <a:pt x="1438" y="73"/>
                  </a:moveTo>
                  <a:lnTo>
                    <a:pt x="1434" y="73"/>
                  </a:lnTo>
                  <a:lnTo>
                    <a:pt x="1436" y="75"/>
                  </a:lnTo>
                  <a:lnTo>
                    <a:pt x="1436" y="78"/>
                  </a:lnTo>
                  <a:lnTo>
                    <a:pt x="1438" y="82"/>
                  </a:lnTo>
                  <a:lnTo>
                    <a:pt x="1441" y="85"/>
                  </a:lnTo>
                  <a:lnTo>
                    <a:pt x="1441" y="87"/>
                  </a:lnTo>
                  <a:lnTo>
                    <a:pt x="1443" y="90"/>
                  </a:lnTo>
                  <a:lnTo>
                    <a:pt x="1443" y="94"/>
                  </a:lnTo>
                  <a:lnTo>
                    <a:pt x="1446" y="97"/>
                  </a:lnTo>
                  <a:lnTo>
                    <a:pt x="1446" y="99"/>
                  </a:lnTo>
                  <a:lnTo>
                    <a:pt x="1448" y="102"/>
                  </a:lnTo>
                  <a:lnTo>
                    <a:pt x="1448" y="104"/>
                  </a:lnTo>
                  <a:lnTo>
                    <a:pt x="1450" y="104"/>
                  </a:lnTo>
                  <a:lnTo>
                    <a:pt x="1450" y="99"/>
                  </a:lnTo>
                  <a:lnTo>
                    <a:pt x="1453" y="94"/>
                  </a:lnTo>
                  <a:lnTo>
                    <a:pt x="1453" y="90"/>
                  </a:lnTo>
                  <a:lnTo>
                    <a:pt x="1450" y="87"/>
                  </a:lnTo>
                  <a:lnTo>
                    <a:pt x="1450" y="82"/>
                  </a:lnTo>
                  <a:lnTo>
                    <a:pt x="1448" y="82"/>
                  </a:lnTo>
                  <a:lnTo>
                    <a:pt x="1448" y="80"/>
                  </a:lnTo>
                  <a:lnTo>
                    <a:pt x="1446" y="80"/>
                  </a:lnTo>
                  <a:lnTo>
                    <a:pt x="1443" y="78"/>
                  </a:lnTo>
                  <a:lnTo>
                    <a:pt x="1441" y="75"/>
                  </a:lnTo>
                  <a:lnTo>
                    <a:pt x="1438" y="73"/>
                  </a:lnTo>
                  <a:lnTo>
                    <a:pt x="1438" y="73"/>
                  </a:lnTo>
                  <a:close/>
                </a:path>
                <a:path w="4250" h="175">
                  <a:moveTo>
                    <a:pt x="1472" y="68"/>
                  </a:moveTo>
                  <a:lnTo>
                    <a:pt x="1470" y="73"/>
                  </a:lnTo>
                  <a:lnTo>
                    <a:pt x="1470" y="75"/>
                  </a:lnTo>
                  <a:lnTo>
                    <a:pt x="1467" y="78"/>
                  </a:lnTo>
                  <a:lnTo>
                    <a:pt x="1467" y="82"/>
                  </a:lnTo>
                  <a:lnTo>
                    <a:pt x="1465" y="85"/>
                  </a:lnTo>
                  <a:lnTo>
                    <a:pt x="1465" y="90"/>
                  </a:lnTo>
                  <a:lnTo>
                    <a:pt x="1462" y="92"/>
                  </a:lnTo>
                  <a:lnTo>
                    <a:pt x="1462" y="94"/>
                  </a:lnTo>
                  <a:lnTo>
                    <a:pt x="1460" y="99"/>
                  </a:lnTo>
                  <a:lnTo>
                    <a:pt x="1460" y="102"/>
                  </a:lnTo>
                  <a:lnTo>
                    <a:pt x="1458" y="104"/>
                  </a:lnTo>
                  <a:lnTo>
                    <a:pt x="1458" y="109"/>
                  </a:lnTo>
                  <a:lnTo>
                    <a:pt x="1455" y="111"/>
                  </a:lnTo>
                  <a:lnTo>
                    <a:pt x="1453" y="114"/>
                  </a:lnTo>
                  <a:lnTo>
                    <a:pt x="1453" y="116"/>
                  </a:lnTo>
                  <a:lnTo>
                    <a:pt x="1450" y="121"/>
                  </a:lnTo>
                  <a:lnTo>
                    <a:pt x="1448" y="123"/>
                  </a:lnTo>
                  <a:lnTo>
                    <a:pt x="1448" y="125"/>
                  </a:lnTo>
                  <a:lnTo>
                    <a:pt x="1446" y="128"/>
                  </a:lnTo>
                  <a:lnTo>
                    <a:pt x="1443" y="130"/>
                  </a:lnTo>
                  <a:lnTo>
                    <a:pt x="1441" y="133"/>
                  </a:lnTo>
                  <a:lnTo>
                    <a:pt x="1441" y="138"/>
                  </a:lnTo>
                  <a:lnTo>
                    <a:pt x="1443" y="138"/>
                  </a:lnTo>
                  <a:lnTo>
                    <a:pt x="1443" y="135"/>
                  </a:lnTo>
                  <a:lnTo>
                    <a:pt x="1446" y="133"/>
                  </a:lnTo>
                  <a:lnTo>
                    <a:pt x="1448" y="130"/>
                  </a:lnTo>
                  <a:lnTo>
                    <a:pt x="1450" y="128"/>
                  </a:lnTo>
                  <a:lnTo>
                    <a:pt x="1453" y="125"/>
                  </a:lnTo>
                  <a:lnTo>
                    <a:pt x="1453" y="121"/>
                  </a:lnTo>
                  <a:lnTo>
                    <a:pt x="1455" y="118"/>
                  </a:lnTo>
                  <a:lnTo>
                    <a:pt x="1458" y="116"/>
                  </a:lnTo>
                  <a:lnTo>
                    <a:pt x="1460" y="114"/>
                  </a:lnTo>
                  <a:lnTo>
                    <a:pt x="1460" y="111"/>
                  </a:lnTo>
                  <a:lnTo>
                    <a:pt x="1462" y="109"/>
                  </a:lnTo>
                  <a:lnTo>
                    <a:pt x="1465" y="104"/>
                  </a:lnTo>
                  <a:lnTo>
                    <a:pt x="1465" y="102"/>
                  </a:lnTo>
                  <a:lnTo>
                    <a:pt x="1467" y="99"/>
                  </a:lnTo>
                  <a:lnTo>
                    <a:pt x="1470" y="94"/>
                  </a:lnTo>
                  <a:lnTo>
                    <a:pt x="1470" y="92"/>
                  </a:lnTo>
                  <a:lnTo>
                    <a:pt x="1472" y="90"/>
                  </a:lnTo>
                  <a:lnTo>
                    <a:pt x="1472" y="85"/>
                  </a:lnTo>
                  <a:lnTo>
                    <a:pt x="1474" y="82"/>
                  </a:lnTo>
                  <a:lnTo>
                    <a:pt x="1477" y="78"/>
                  </a:lnTo>
                  <a:lnTo>
                    <a:pt x="1477" y="75"/>
                  </a:lnTo>
                  <a:lnTo>
                    <a:pt x="1479" y="70"/>
                  </a:lnTo>
                  <a:lnTo>
                    <a:pt x="1472" y="68"/>
                  </a:lnTo>
                  <a:lnTo>
                    <a:pt x="1472" y="68"/>
                  </a:lnTo>
                  <a:close/>
                </a:path>
                <a:path w="4250" h="175">
                  <a:moveTo>
                    <a:pt x="1434" y="51"/>
                  </a:moveTo>
                  <a:lnTo>
                    <a:pt x="1426" y="51"/>
                  </a:lnTo>
                  <a:lnTo>
                    <a:pt x="1426" y="54"/>
                  </a:lnTo>
                  <a:lnTo>
                    <a:pt x="1426" y="58"/>
                  </a:lnTo>
                  <a:lnTo>
                    <a:pt x="1424" y="61"/>
                  </a:lnTo>
                  <a:lnTo>
                    <a:pt x="1424" y="68"/>
                  </a:lnTo>
                  <a:lnTo>
                    <a:pt x="1422" y="70"/>
                  </a:lnTo>
                  <a:lnTo>
                    <a:pt x="1422" y="75"/>
                  </a:lnTo>
                  <a:lnTo>
                    <a:pt x="1419" y="78"/>
                  </a:lnTo>
                  <a:lnTo>
                    <a:pt x="1419" y="82"/>
                  </a:lnTo>
                  <a:lnTo>
                    <a:pt x="1426" y="85"/>
                  </a:lnTo>
                  <a:lnTo>
                    <a:pt x="1426" y="140"/>
                  </a:lnTo>
                  <a:lnTo>
                    <a:pt x="1426" y="145"/>
                  </a:lnTo>
                  <a:lnTo>
                    <a:pt x="1426" y="174"/>
                  </a:lnTo>
                  <a:lnTo>
                    <a:pt x="1434" y="169"/>
                  </a:lnTo>
                  <a:lnTo>
                    <a:pt x="1434" y="73"/>
                  </a:lnTo>
                  <a:lnTo>
                    <a:pt x="1438" y="73"/>
                  </a:lnTo>
                  <a:lnTo>
                    <a:pt x="1434" y="70"/>
                  </a:lnTo>
                  <a:lnTo>
                    <a:pt x="1434" y="51"/>
                  </a:lnTo>
                  <a:lnTo>
                    <a:pt x="1434" y="51"/>
                  </a:lnTo>
                  <a:close/>
                </a:path>
                <a:path w="4250" h="175">
                  <a:moveTo>
                    <a:pt x="1477" y="49"/>
                  </a:moveTo>
                  <a:lnTo>
                    <a:pt x="1474" y="54"/>
                  </a:lnTo>
                  <a:lnTo>
                    <a:pt x="1474" y="58"/>
                  </a:lnTo>
                  <a:lnTo>
                    <a:pt x="1472" y="61"/>
                  </a:lnTo>
                  <a:lnTo>
                    <a:pt x="1472" y="68"/>
                  </a:lnTo>
                  <a:lnTo>
                    <a:pt x="1479" y="70"/>
                  </a:lnTo>
                  <a:lnTo>
                    <a:pt x="1479" y="145"/>
                  </a:lnTo>
                  <a:lnTo>
                    <a:pt x="1479" y="150"/>
                  </a:lnTo>
                  <a:lnTo>
                    <a:pt x="1479" y="164"/>
                  </a:lnTo>
                  <a:lnTo>
                    <a:pt x="1477" y="166"/>
                  </a:lnTo>
                  <a:lnTo>
                    <a:pt x="1477" y="174"/>
                  </a:lnTo>
                  <a:lnTo>
                    <a:pt x="1486" y="166"/>
                  </a:lnTo>
                  <a:lnTo>
                    <a:pt x="1486" y="54"/>
                  </a:lnTo>
                  <a:lnTo>
                    <a:pt x="1477" y="49"/>
                  </a:lnTo>
                  <a:lnTo>
                    <a:pt x="1477" y="49"/>
                  </a:lnTo>
                  <a:close/>
                </a:path>
                <a:path w="4250" h="175">
                  <a:moveTo>
                    <a:pt x="1489" y="49"/>
                  </a:moveTo>
                  <a:lnTo>
                    <a:pt x="1477" y="49"/>
                  </a:lnTo>
                  <a:lnTo>
                    <a:pt x="1486" y="54"/>
                  </a:lnTo>
                  <a:lnTo>
                    <a:pt x="1486" y="61"/>
                  </a:lnTo>
                  <a:lnTo>
                    <a:pt x="1489" y="63"/>
                  </a:lnTo>
                  <a:lnTo>
                    <a:pt x="1489" y="73"/>
                  </a:lnTo>
                  <a:lnTo>
                    <a:pt x="1491" y="75"/>
                  </a:lnTo>
                  <a:lnTo>
                    <a:pt x="1491" y="82"/>
                  </a:lnTo>
                  <a:lnTo>
                    <a:pt x="1494" y="87"/>
                  </a:lnTo>
                  <a:lnTo>
                    <a:pt x="1494" y="90"/>
                  </a:lnTo>
                  <a:lnTo>
                    <a:pt x="1496" y="94"/>
                  </a:lnTo>
                  <a:lnTo>
                    <a:pt x="1496" y="99"/>
                  </a:lnTo>
                  <a:lnTo>
                    <a:pt x="1498" y="104"/>
                  </a:lnTo>
                  <a:lnTo>
                    <a:pt x="1498" y="106"/>
                  </a:lnTo>
                  <a:lnTo>
                    <a:pt x="1501" y="109"/>
                  </a:lnTo>
                  <a:lnTo>
                    <a:pt x="1501" y="114"/>
                  </a:lnTo>
                  <a:lnTo>
                    <a:pt x="1503" y="116"/>
                  </a:lnTo>
                  <a:lnTo>
                    <a:pt x="1506" y="118"/>
                  </a:lnTo>
                  <a:lnTo>
                    <a:pt x="1506" y="121"/>
                  </a:lnTo>
                  <a:lnTo>
                    <a:pt x="1508" y="125"/>
                  </a:lnTo>
                  <a:lnTo>
                    <a:pt x="1508" y="128"/>
                  </a:lnTo>
                  <a:lnTo>
                    <a:pt x="1510" y="130"/>
                  </a:lnTo>
                  <a:lnTo>
                    <a:pt x="1513" y="133"/>
                  </a:lnTo>
                  <a:lnTo>
                    <a:pt x="1513" y="135"/>
                  </a:lnTo>
                  <a:lnTo>
                    <a:pt x="1515" y="135"/>
                  </a:lnTo>
                  <a:lnTo>
                    <a:pt x="1515" y="133"/>
                  </a:lnTo>
                  <a:lnTo>
                    <a:pt x="1518" y="130"/>
                  </a:lnTo>
                  <a:lnTo>
                    <a:pt x="1520" y="128"/>
                  </a:lnTo>
                  <a:lnTo>
                    <a:pt x="1525" y="128"/>
                  </a:lnTo>
                  <a:lnTo>
                    <a:pt x="1525" y="125"/>
                  </a:lnTo>
                  <a:lnTo>
                    <a:pt x="1525" y="123"/>
                  </a:lnTo>
                  <a:lnTo>
                    <a:pt x="1522" y="123"/>
                  </a:lnTo>
                  <a:lnTo>
                    <a:pt x="1520" y="121"/>
                  </a:lnTo>
                  <a:lnTo>
                    <a:pt x="1518" y="121"/>
                  </a:lnTo>
                  <a:lnTo>
                    <a:pt x="1518" y="118"/>
                  </a:lnTo>
                  <a:lnTo>
                    <a:pt x="1515" y="116"/>
                  </a:lnTo>
                  <a:lnTo>
                    <a:pt x="1513" y="114"/>
                  </a:lnTo>
                  <a:lnTo>
                    <a:pt x="1513" y="111"/>
                  </a:lnTo>
                  <a:lnTo>
                    <a:pt x="1510" y="109"/>
                  </a:lnTo>
                  <a:lnTo>
                    <a:pt x="1508" y="106"/>
                  </a:lnTo>
                  <a:lnTo>
                    <a:pt x="1508" y="104"/>
                  </a:lnTo>
                  <a:lnTo>
                    <a:pt x="1506" y="102"/>
                  </a:lnTo>
                  <a:lnTo>
                    <a:pt x="1503" y="99"/>
                  </a:lnTo>
                  <a:lnTo>
                    <a:pt x="1503" y="97"/>
                  </a:lnTo>
                  <a:lnTo>
                    <a:pt x="1501" y="94"/>
                  </a:lnTo>
                  <a:lnTo>
                    <a:pt x="1501" y="90"/>
                  </a:lnTo>
                  <a:lnTo>
                    <a:pt x="1498" y="87"/>
                  </a:lnTo>
                  <a:lnTo>
                    <a:pt x="1496" y="82"/>
                  </a:lnTo>
                  <a:lnTo>
                    <a:pt x="1496" y="80"/>
                  </a:lnTo>
                  <a:lnTo>
                    <a:pt x="1494" y="75"/>
                  </a:lnTo>
                  <a:lnTo>
                    <a:pt x="1494" y="73"/>
                  </a:lnTo>
                  <a:lnTo>
                    <a:pt x="1491" y="68"/>
                  </a:lnTo>
                  <a:lnTo>
                    <a:pt x="1491" y="63"/>
                  </a:lnTo>
                  <a:lnTo>
                    <a:pt x="1489" y="58"/>
                  </a:lnTo>
                  <a:lnTo>
                    <a:pt x="1489" y="49"/>
                  </a:lnTo>
                  <a:lnTo>
                    <a:pt x="1489" y="49"/>
                  </a:lnTo>
                  <a:close/>
                </a:path>
                <a:path w="4250" h="175">
                  <a:moveTo>
                    <a:pt x="1446" y="39"/>
                  </a:moveTo>
                  <a:lnTo>
                    <a:pt x="1438" y="46"/>
                  </a:lnTo>
                  <a:lnTo>
                    <a:pt x="1400" y="46"/>
                  </a:lnTo>
                  <a:lnTo>
                    <a:pt x="1405" y="51"/>
                  </a:lnTo>
                  <a:lnTo>
                    <a:pt x="1455" y="51"/>
                  </a:lnTo>
                  <a:lnTo>
                    <a:pt x="1446" y="39"/>
                  </a:lnTo>
                  <a:lnTo>
                    <a:pt x="1446" y="39"/>
                  </a:lnTo>
                  <a:close/>
                </a:path>
                <a:path w="4250" h="175">
                  <a:moveTo>
                    <a:pt x="1510" y="37"/>
                  </a:moveTo>
                  <a:lnTo>
                    <a:pt x="1503" y="46"/>
                  </a:lnTo>
                  <a:lnTo>
                    <a:pt x="1455" y="46"/>
                  </a:lnTo>
                  <a:lnTo>
                    <a:pt x="1460" y="51"/>
                  </a:lnTo>
                  <a:lnTo>
                    <a:pt x="1465" y="49"/>
                  </a:lnTo>
                  <a:lnTo>
                    <a:pt x="1520" y="49"/>
                  </a:lnTo>
                  <a:lnTo>
                    <a:pt x="1510" y="37"/>
                  </a:lnTo>
                  <a:lnTo>
                    <a:pt x="1510" y="37"/>
                  </a:lnTo>
                  <a:close/>
                </a:path>
                <a:path w="4250" h="175">
                  <a:moveTo>
                    <a:pt x="1426" y="1"/>
                  </a:moveTo>
                  <a:lnTo>
                    <a:pt x="1426" y="46"/>
                  </a:lnTo>
                  <a:lnTo>
                    <a:pt x="1434" y="46"/>
                  </a:lnTo>
                  <a:lnTo>
                    <a:pt x="1434" y="15"/>
                  </a:lnTo>
                  <a:lnTo>
                    <a:pt x="1438" y="10"/>
                  </a:lnTo>
                  <a:lnTo>
                    <a:pt x="1426" y="1"/>
                  </a:lnTo>
                  <a:lnTo>
                    <a:pt x="1426" y="1"/>
                  </a:lnTo>
                  <a:close/>
                </a:path>
                <a:path w="4250" h="175">
                  <a:moveTo>
                    <a:pt x="1477" y="1"/>
                  </a:moveTo>
                  <a:lnTo>
                    <a:pt x="1477" y="3"/>
                  </a:lnTo>
                  <a:lnTo>
                    <a:pt x="1479" y="8"/>
                  </a:lnTo>
                  <a:lnTo>
                    <a:pt x="1479" y="46"/>
                  </a:lnTo>
                  <a:lnTo>
                    <a:pt x="1486" y="46"/>
                  </a:lnTo>
                  <a:lnTo>
                    <a:pt x="1486" y="15"/>
                  </a:lnTo>
                  <a:lnTo>
                    <a:pt x="1491" y="10"/>
                  </a:lnTo>
                  <a:lnTo>
                    <a:pt x="1477" y="1"/>
                  </a:lnTo>
                  <a:lnTo>
                    <a:pt x="1477" y="1"/>
                  </a:lnTo>
                  <a:close/>
                </a:path>
                <a:path w="4250" h="175">
                  <a:moveTo>
                    <a:pt x="1604" y="73"/>
                  </a:moveTo>
                  <a:lnTo>
                    <a:pt x="1602" y="73"/>
                  </a:lnTo>
                  <a:lnTo>
                    <a:pt x="1602" y="78"/>
                  </a:lnTo>
                  <a:lnTo>
                    <a:pt x="1604" y="80"/>
                  </a:lnTo>
                  <a:lnTo>
                    <a:pt x="1604" y="87"/>
                  </a:lnTo>
                  <a:lnTo>
                    <a:pt x="1606" y="90"/>
                  </a:lnTo>
                  <a:lnTo>
                    <a:pt x="1606" y="94"/>
                  </a:lnTo>
                  <a:lnTo>
                    <a:pt x="1609" y="97"/>
                  </a:lnTo>
                  <a:lnTo>
                    <a:pt x="1609" y="102"/>
                  </a:lnTo>
                  <a:lnTo>
                    <a:pt x="1611" y="104"/>
                  </a:lnTo>
                  <a:lnTo>
                    <a:pt x="1611" y="106"/>
                  </a:lnTo>
                  <a:lnTo>
                    <a:pt x="1614" y="111"/>
                  </a:lnTo>
                  <a:lnTo>
                    <a:pt x="1614" y="114"/>
                  </a:lnTo>
                  <a:lnTo>
                    <a:pt x="1616" y="116"/>
                  </a:lnTo>
                  <a:lnTo>
                    <a:pt x="1616" y="121"/>
                  </a:lnTo>
                  <a:lnTo>
                    <a:pt x="1618" y="123"/>
                  </a:lnTo>
                  <a:lnTo>
                    <a:pt x="1621" y="128"/>
                  </a:lnTo>
                  <a:lnTo>
                    <a:pt x="1623" y="133"/>
                  </a:lnTo>
                  <a:lnTo>
                    <a:pt x="1626" y="135"/>
                  </a:lnTo>
                  <a:lnTo>
                    <a:pt x="1626" y="138"/>
                  </a:lnTo>
                  <a:lnTo>
                    <a:pt x="1628" y="140"/>
                  </a:lnTo>
                  <a:lnTo>
                    <a:pt x="1630" y="145"/>
                  </a:lnTo>
                  <a:lnTo>
                    <a:pt x="1633" y="147"/>
                  </a:lnTo>
                  <a:lnTo>
                    <a:pt x="1635" y="150"/>
                  </a:lnTo>
                  <a:lnTo>
                    <a:pt x="1635" y="152"/>
                  </a:lnTo>
                  <a:lnTo>
                    <a:pt x="1638" y="154"/>
                  </a:lnTo>
                  <a:lnTo>
                    <a:pt x="1640" y="157"/>
                  </a:lnTo>
                  <a:lnTo>
                    <a:pt x="1642" y="159"/>
                  </a:lnTo>
                  <a:lnTo>
                    <a:pt x="1645" y="162"/>
                  </a:lnTo>
                  <a:lnTo>
                    <a:pt x="1647" y="164"/>
                  </a:lnTo>
                  <a:lnTo>
                    <a:pt x="1650" y="164"/>
                  </a:lnTo>
                  <a:lnTo>
                    <a:pt x="1652" y="166"/>
                  </a:lnTo>
                  <a:lnTo>
                    <a:pt x="1654" y="164"/>
                  </a:lnTo>
                  <a:lnTo>
                    <a:pt x="1657" y="162"/>
                  </a:lnTo>
                  <a:lnTo>
                    <a:pt x="1657" y="159"/>
                  </a:lnTo>
                  <a:lnTo>
                    <a:pt x="1662" y="157"/>
                  </a:lnTo>
                  <a:lnTo>
                    <a:pt x="1664" y="157"/>
                  </a:lnTo>
                  <a:lnTo>
                    <a:pt x="1664" y="154"/>
                  </a:lnTo>
                  <a:lnTo>
                    <a:pt x="1662" y="154"/>
                  </a:lnTo>
                  <a:lnTo>
                    <a:pt x="1659" y="152"/>
                  </a:lnTo>
                  <a:lnTo>
                    <a:pt x="1657" y="152"/>
                  </a:lnTo>
                  <a:lnTo>
                    <a:pt x="1654" y="150"/>
                  </a:lnTo>
                  <a:lnTo>
                    <a:pt x="1652" y="150"/>
                  </a:lnTo>
                  <a:lnTo>
                    <a:pt x="1650" y="147"/>
                  </a:lnTo>
                  <a:lnTo>
                    <a:pt x="1647" y="145"/>
                  </a:lnTo>
                  <a:lnTo>
                    <a:pt x="1645" y="145"/>
                  </a:lnTo>
                  <a:lnTo>
                    <a:pt x="1642" y="142"/>
                  </a:lnTo>
                  <a:lnTo>
                    <a:pt x="1640" y="140"/>
                  </a:lnTo>
                  <a:lnTo>
                    <a:pt x="1638" y="138"/>
                  </a:lnTo>
                  <a:lnTo>
                    <a:pt x="1635" y="135"/>
                  </a:lnTo>
                  <a:lnTo>
                    <a:pt x="1633" y="133"/>
                  </a:lnTo>
                  <a:lnTo>
                    <a:pt x="1633" y="130"/>
                  </a:lnTo>
                  <a:lnTo>
                    <a:pt x="1630" y="128"/>
                  </a:lnTo>
                  <a:lnTo>
                    <a:pt x="1628" y="125"/>
                  </a:lnTo>
                  <a:lnTo>
                    <a:pt x="1626" y="123"/>
                  </a:lnTo>
                  <a:lnTo>
                    <a:pt x="1626" y="121"/>
                  </a:lnTo>
                  <a:lnTo>
                    <a:pt x="1623" y="118"/>
                  </a:lnTo>
                  <a:lnTo>
                    <a:pt x="1623" y="116"/>
                  </a:lnTo>
                  <a:lnTo>
                    <a:pt x="1621" y="114"/>
                  </a:lnTo>
                  <a:lnTo>
                    <a:pt x="1618" y="109"/>
                  </a:lnTo>
                  <a:lnTo>
                    <a:pt x="1618" y="106"/>
                  </a:lnTo>
                  <a:lnTo>
                    <a:pt x="1616" y="104"/>
                  </a:lnTo>
                  <a:lnTo>
                    <a:pt x="1614" y="99"/>
                  </a:lnTo>
                  <a:lnTo>
                    <a:pt x="1614" y="97"/>
                  </a:lnTo>
                  <a:lnTo>
                    <a:pt x="1611" y="94"/>
                  </a:lnTo>
                  <a:lnTo>
                    <a:pt x="1611" y="90"/>
                  </a:lnTo>
                  <a:lnTo>
                    <a:pt x="1609" y="87"/>
                  </a:lnTo>
                  <a:lnTo>
                    <a:pt x="1609" y="82"/>
                  </a:lnTo>
                  <a:lnTo>
                    <a:pt x="1606" y="80"/>
                  </a:lnTo>
                  <a:lnTo>
                    <a:pt x="1606" y="78"/>
                  </a:lnTo>
                  <a:lnTo>
                    <a:pt x="1604" y="73"/>
                  </a:lnTo>
                  <a:lnTo>
                    <a:pt x="1604" y="73"/>
                  </a:lnTo>
                  <a:close/>
                </a:path>
                <a:path w="4250" h="175">
                  <a:moveTo>
                    <a:pt x="1604" y="58"/>
                  </a:moveTo>
                  <a:lnTo>
                    <a:pt x="1594" y="58"/>
                  </a:lnTo>
                  <a:lnTo>
                    <a:pt x="1594" y="61"/>
                  </a:lnTo>
                  <a:lnTo>
                    <a:pt x="1594" y="75"/>
                  </a:lnTo>
                  <a:lnTo>
                    <a:pt x="1592" y="78"/>
                  </a:lnTo>
                  <a:lnTo>
                    <a:pt x="1592" y="90"/>
                  </a:lnTo>
                  <a:lnTo>
                    <a:pt x="1590" y="92"/>
                  </a:lnTo>
                  <a:lnTo>
                    <a:pt x="1590" y="104"/>
                  </a:lnTo>
                  <a:lnTo>
                    <a:pt x="1587" y="106"/>
                  </a:lnTo>
                  <a:lnTo>
                    <a:pt x="1587" y="111"/>
                  </a:lnTo>
                  <a:lnTo>
                    <a:pt x="1585" y="116"/>
                  </a:lnTo>
                  <a:lnTo>
                    <a:pt x="1585" y="118"/>
                  </a:lnTo>
                  <a:lnTo>
                    <a:pt x="1582" y="121"/>
                  </a:lnTo>
                  <a:lnTo>
                    <a:pt x="1580" y="125"/>
                  </a:lnTo>
                  <a:lnTo>
                    <a:pt x="1580" y="128"/>
                  </a:lnTo>
                  <a:lnTo>
                    <a:pt x="1578" y="130"/>
                  </a:lnTo>
                  <a:lnTo>
                    <a:pt x="1575" y="133"/>
                  </a:lnTo>
                  <a:lnTo>
                    <a:pt x="1575" y="138"/>
                  </a:lnTo>
                  <a:lnTo>
                    <a:pt x="1573" y="140"/>
                  </a:lnTo>
                  <a:lnTo>
                    <a:pt x="1570" y="142"/>
                  </a:lnTo>
                  <a:lnTo>
                    <a:pt x="1568" y="145"/>
                  </a:lnTo>
                  <a:lnTo>
                    <a:pt x="1566" y="147"/>
                  </a:lnTo>
                  <a:lnTo>
                    <a:pt x="1566" y="150"/>
                  </a:lnTo>
                  <a:lnTo>
                    <a:pt x="1563" y="152"/>
                  </a:lnTo>
                  <a:lnTo>
                    <a:pt x="1561" y="152"/>
                  </a:lnTo>
                  <a:lnTo>
                    <a:pt x="1558" y="154"/>
                  </a:lnTo>
                  <a:lnTo>
                    <a:pt x="1556" y="157"/>
                  </a:lnTo>
                  <a:lnTo>
                    <a:pt x="1554" y="159"/>
                  </a:lnTo>
                  <a:lnTo>
                    <a:pt x="1551" y="162"/>
                  </a:lnTo>
                  <a:lnTo>
                    <a:pt x="1549" y="164"/>
                  </a:lnTo>
                  <a:lnTo>
                    <a:pt x="1546" y="164"/>
                  </a:lnTo>
                  <a:lnTo>
                    <a:pt x="1544" y="166"/>
                  </a:lnTo>
                  <a:lnTo>
                    <a:pt x="1542" y="169"/>
                  </a:lnTo>
                  <a:lnTo>
                    <a:pt x="1537" y="169"/>
                  </a:lnTo>
                  <a:lnTo>
                    <a:pt x="1539" y="174"/>
                  </a:lnTo>
                  <a:lnTo>
                    <a:pt x="1542" y="171"/>
                  </a:lnTo>
                  <a:lnTo>
                    <a:pt x="1544" y="169"/>
                  </a:lnTo>
                  <a:lnTo>
                    <a:pt x="1546" y="169"/>
                  </a:lnTo>
                  <a:lnTo>
                    <a:pt x="1549" y="166"/>
                  </a:lnTo>
                  <a:lnTo>
                    <a:pt x="1554" y="166"/>
                  </a:lnTo>
                  <a:lnTo>
                    <a:pt x="1556" y="164"/>
                  </a:lnTo>
                  <a:lnTo>
                    <a:pt x="1558" y="162"/>
                  </a:lnTo>
                  <a:lnTo>
                    <a:pt x="1561" y="159"/>
                  </a:lnTo>
                  <a:lnTo>
                    <a:pt x="1563" y="159"/>
                  </a:lnTo>
                  <a:lnTo>
                    <a:pt x="1566" y="157"/>
                  </a:lnTo>
                  <a:lnTo>
                    <a:pt x="1568" y="154"/>
                  </a:lnTo>
                  <a:lnTo>
                    <a:pt x="1570" y="152"/>
                  </a:lnTo>
                  <a:lnTo>
                    <a:pt x="1570" y="150"/>
                  </a:lnTo>
                  <a:lnTo>
                    <a:pt x="1573" y="150"/>
                  </a:lnTo>
                  <a:lnTo>
                    <a:pt x="1575" y="147"/>
                  </a:lnTo>
                  <a:lnTo>
                    <a:pt x="1578" y="145"/>
                  </a:lnTo>
                  <a:lnTo>
                    <a:pt x="1580" y="142"/>
                  </a:lnTo>
                  <a:lnTo>
                    <a:pt x="1580" y="140"/>
                  </a:lnTo>
                  <a:lnTo>
                    <a:pt x="1582" y="138"/>
                  </a:lnTo>
                  <a:lnTo>
                    <a:pt x="1585" y="135"/>
                  </a:lnTo>
                  <a:lnTo>
                    <a:pt x="1585" y="133"/>
                  </a:lnTo>
                  <a:lnTo>
                    <a:pt x="1587" y="130"/>
                  </a:lnTo>
                  <a:lnTo>
                    <a:pt x="1587" y="128"/>
                  </a:lnTo>
                  <a:lnTo>
                    <a:pt x="1590" y="125"/>
                  </a:lnTo>
                  <a:lnTo>
                    <a:pt x="1590" y="123"/>
                  </a:lnTo>
                  <a:lnTo>
                    <a:pt x="1592" y="118"/>
                  </a:lnTo>
                  <a:lnTo>
                    <a:pt x="1592" y="116"/>
                  </a:lnTo>
                  <a:lnTo>
                    <a:pt x="1594" y="114"/>
                  </a:lnTo>
                  <a:lnTo>
                    <a:pt x="1594" y="109"/>
                  </a:lnTo>
                  <a:lnTo>
                    <a:pt x="1597" y="106"/>
                  </a:lnTo>
                  <a:lnTo>
                    <a:pt x="1597" y="99"/>
                  </a:lnTo>
                  <a:lnTo>
                    <a:pt x="1599" y="94"/>
                  </a:lnTo>
                  <a:lnTo>
                    <a:pt x="1599" y="87"/>
                  </a:lnTo>
                  <a:lnTo>
                    <a:pt x="1602" y="82"/>
                  </a:lnTo>
                  <a:lnTo>
                    <a:pt x="1602" y="73"/>
                  </a:lnTo>
                  <a:lnTo>
                    <a:pt x="1604" y="73"/>
                  </a:lnTo>
                  <a:lnTo>
                    <a:pt x="1604" y="58"/>
                  </a:lnTo>
                  <a:lnTo>
                    <a:pt x="1604" y="58"/>
                  </a:lnTo>
                  <a:close/>
                </a:path>
                <a:path w="4250" h="175">
                  <a:moveTo>
                    <a:pt x="1652" y="42"/>
                  </a:moveTo>
                  <a:lnTo>
                    <a:pt x="1642" y="54"/>
                  </a:lnTo>
                  <a:lnTo>
                    <a:pt x="1539" y="54"/>
                  </a:lnTo>
                  <a:lnTo>
                    <a:pt x="1544" y="58"/>
                  </a:lnTo>
                  <a:lnTo>
                    <a:pt x="1664" y="58"/>
                  </a:lnTo>
                  <a:lnTo>
                    <a:pt x="1652" y="42"/>
                  </a:lnTo>
                  <a:lnTo>
                    <a:pt x="1652" y="42"/>
                  </a:lnTo>
                  <a:close/>
                </a:path>
                <a:path w="4250" h="175">
                  <a:moveTo>
                    <a:pt x="1594" y="1"/>
                  </a:moveTo>
                  <a:lnTo>
                    <a:pt x="1594" y="54"/>
                  </a:lnTo>
                  <a:lnTo>
                    <a:pt x="1604" y="54"/>
                  </a:lnTo>
                  <a:lnTo>
                    <a:pt x="1604" y="15"/>
                  </a:lnTo>
                  <a:lnTo>
                    <a:pt x="1606" y="10"/>
                  </a:lnTo>
                  <a:lnTo>
                    <a:pt x="1594" y="1"/>
                  </a:lnTo>
                  <a:lnTo>
                    <a:pt x="1594" y="1"/>
                  </a:lnTo>
                  <a:close/>
                </a:path>
                <a:path w="4250" h="175">
                  <a:moveTo>
                    <a:pt x="1743" y="157"/>
                  </a:moveTo>
                  <a:lnTo>
                    <a:pt x="1743" y="174"/>
                  </a:lnTo>
                  <a:lnTo>
                    <a:pt x="1750" y="169"/>
                  </a:lnTo>
                  <a:lnTo>
                    <a:pt x="1750" y="157"/>
                  </a:lnTo>
                  <a:lnTo>
                    <a:pt x="1779" y="157"/>
                  </a:lnTo>
                  <a:lnTo>
                    <a:pt x="1743" y="157"/>
                  </a:lnTo>
                  <a:lnTo>
                    <a:pt x="1743" y="157"/>
                  </a:lnTo>
                  <a:close/>
                </a:path>
                <a:path w="4250" h="175">
                  <a:moveTo>
                    <a:pt x="1729" y="133"/>
                  </a:moveTo>
                  <a:lnTo>
                    <a:pt x="1710" y="138"/>
                  </a:lnTo>
                  <a:lnTo>
                    <a:pt x="1722" y="140"/>
                  </a:lnTo>
                  <a:lnTo>
                    <a:pt x="1724" y="138"/>
                  </a:lnTo>
                  <a:lnTo>
                    <a:pt x="1726" y="138"/>
                  </a:lnTo>
                  <a:lnTo>
                    <a:pt x="1729" y="135"/>
                  </a:lnTo>
                  <a:lnTo>
                    <a:pt x="1731" y="135"/>
                  </a:lnTo>
                  <a:lnTo>
                    <a:pt x="1729" y="133"/>
                  </a:lnTo>
                  <a:lnTo>
                    <a:pt x="1729" y="133"/>
                  </a:lnTo>
                  <a:close/>
                </a:path>
                <a:path w="4250" h="175">
                  <a:moveTo>
                    <a:pt x="1791" y="109"/>
                  </a:moveTo>
                  <a:lnTo>
                    <a:pt x="1779" y="109"/>
                  </a:lnTo>
                  <a:lnTo>
                    <a:pt x="1779" y="152"/>
                  </a:lnTo>
                  <a:lnTo>
                    <a:pt x="1743" y="152"/>
                  </a:lnTo>
                  <a:lnTo>
                    <a:pt x="1743" y="157"/>
                  </a:lnTo>
                  <a:lnTo>
                    <a:pt x="1779" y="157"/>
                  </a:lnTo>
                  <a:lnTo>
                    <a:pt x="1779" y="171"/>
                  </a:lnTo>
                  <a:lnTo>
                    <a:pt x="1786" y="166"/>
                  </a:lnTo>
                  <a:lnTo>
                    <a:pt x="1786" y="111"/>
                  </a:lnTo>
                  <a:lnTo>
                    <a:pt x="1791" y="109"/>
                  </a:lnTo>
                  <a:lnTo>
                    <a:pt x="1791" y="109"/>
                  </a:lnTo>
                  <a:close/>
                </a:path>
                <a:path w="4250" h="175">
                  <a:moveTo>
                    <a:pt x="1738" y="102"/>
                  </a:moveTo>
                  <a:lnTo>
                    <a:pt x="1736" y="104"/>
                  </a:lnTo>
                  <a:lnTo>
                    <a:pt x="1734" y="106"/>
                  </a:lnTo>
                  <a:lnTo>
                    <a:pt x="1731" y="109"/>
                  </a:lnTo>
                  <a:lnTo>
                    <a:pt x="1729" y="109"/>
                  </a:lnTo>
                  <a:lnTo>
                    <a:pt x="1726" y="111"/>
                  </a:lnTo>
                  <a:lnTo>
                    <a:pt x="1724" y="114"/>
                  </a:lnTo>
                  <a:lnTo>
                    <a:pt x="1722" y="116"/>
                  </a:lnTo>
                  <a:lnTo>
                    <a:pt x="1722" y="118"/>
                  </a:lnTo>
                  <a:lnTo>
                    <a:pt x="1724" y="116"/>
                  </a:lnTo>
                  <a:lnTo>
                    <a:pt x="1726" y="116"/>
                  </a:lnTo>
                  <a:lnTo>
                    <a:pt x="1729" y="114"/>
                  </a:lnTo>
                  <a:lnTo>
                    <a:pt x="1734" y="111"/>
                  </a:lnTo>
                  <a:lnTo>
                    <a:pt x="1736" y="111"/>
                  </a:lnTo>
                  <a:lnTo>
                    <a:pt x="1738" y="109"/>
                  </a:lnTo>
                  <a:lnTo>
                    <a:pt x="1741" y="106"/>
                  </a:lnTo>
                  <a:lnTo>
                    <a:pt x="1743" y="104"/>
                  </a:lnTo>
                  <a:lnTo>
                    <a:pt x="1738" y="102"/>
                  </a:lnTo>
                  <a:lnTo>
                    <a:pt x="1738" y="102"/>
                  </a:lnTo>
                  <a:close/>
                </a:path>
                <a:path w="4250" h="175">
                  <a:moveTo>
                    <a:pt x="1782" y="99"/>
                  </a:moveTo>
                  <a:lnTo>
                    <a:pt x="1779" y="104"/>
                  </a:lnTo>
                  <a:lnTo>
                    <a:pt x="1753" y="104"/>
                  </a:lnTo>
                  <a:lnTo>
                    <a:pt x="1743" y="106"/>
                  </a:lnTo>
                  <a:lnTo>
                    <a:pt x="1743" y="152"/>
                  </a:lnTo>
                  <a:lnTo>
                    <a:pt x="1750" y="152"/>
                  </a:lnTo>
                  <a:lnTo>
                    <a:pt x="1750" y="109"/>
                  </a:lnTo>
                  <a:lnTo>
                    <a:pt x="1779" y="109"/>
                  </a:lnTo>
                  <a:lnTo>
                    <a:pt x="1791" y="109"/>
                  </a:lnTo>
                  <a:lnTo>
                    <a:pt x="1782" y="99"/>
                  </a:lnTo>
                  <a:lnTo>
                    <a:pt x="1782" y="99"/>
                  </a:lnTo>
                  <a:close/>
                </a:path>
                <a:path w="4250" h="175">
                  <a:moveTo>
                    <a:pt x="1686" y="87"/>
                  </a:moveTo>
                  <a:lnTo>
                    <a:pt x="1686" y="147"/>
                  </a:lnTo>
                  <a:lnTo>
                    <a:pt x="1676" y="150"/>
                  </a:lnTo>
                  <a:lnTo>
                    <a:pt x="1683" y="159"/>
                  </a:lnTo>
                  <a:lnTo>
                    <a:pt x="1686" y="157"/>
                  </a:lnTo>
                  <a:lnTo>
                    <a:pt x="1688" y="154"/>
                  </a:lnTo>
                  <a:lnTo>
                    <a:pt x="1693" y="154"/>
                  </a:lnTo>
                  <a:lnTo>
                    <a:pt x="1695" y="152"/>
                  </a:lnTo>
                  <a:lnTo>
                    <a:pt x="1698" y="152"/>
                  </a:lnTo>
                  <a:lnTo>
                    <a:pt x="1700" y="150"/>
                  </a:lnTo>
                  <a:lnTo>
                    <a:pt x="1702" y="147"/>
                  </a:lnTo>
                  <a:lnTo>
                    <a:pt x="1705" y="147"/>
                  </a:lnTo>
                  <a:lnTo>
                    <a:pt x="1707" y="145"/>
                  </a:lnTo>
                  <a:lnTo>
                    <a:pt x="1693" y="145"/>
                  </a:lnTo>
                  <a:lnTo>
                    <a:pt x="1693" y="99"/>
                  </a:lnTo>
                  <a:lnTo>
                    <a:pt x="1698" y="94"/>
                  </a:lnTo>
                  <a:lnTo>
                    <a:pt x="1686" y="87"/>
                  </a:lnTo>
                  <a:lnTo>
                    <a:pt x="1686" y="87"/>
                  </a:lnTo>
                  <a:close/>
                </a:path>
                <a:path w="4250" h="175">
                  <a:moveTo>
                    <a:pt x="1722" y="87"/>
                  </a:moveTo>
                  <a:lnTo>
                    <a:pt x="1717" y="94"/>
                  </a:lnTo>
                  <a:lnTo>
                    <a:pt x="1710" y="94"/>
                  </a:lnTo>
                  <a:lnTo>
                    <a:pt x="1731" y="99"/>
                  </a:lnTo>
                  <a:lnTo>
                    <a:pt x="1722" y="87"/>
                  </a:lnTo>
                  <a:lnTo>
                    <a:pt x="1722" y="87"/>
                  </a:lnTo>
                  <a:close/>
                </a:path>
                <a:path w="4250" h="175">
                  <a:moveTo>
                    <a:pt x="1755" y="80"/>
                  </a:moveTo>
                  <a:lnTo>
                    <a:pt x="1755" y="82"/>
                  </a:lnTo>
                  <a:lnTo>
                    <a:pt x="1753" y="85"/>
                  </a:lnTo>
                  <a:lnTo>
                    <a:pt x="1750" y="87"/>
                  </a:lnTo>
                  <a:lnTo>
                    <a:pt x="1748" y="90"/>
                  </a:lnTo>
                  <a:lnTo>
                    <a:pt x="1746" y="92"/>
                  </a:lnTo>
                  <a:lnTo>
                    <a:pt x="1743" y="94"/>
                  </a:lnTo>
                  <a:lnTo>
                    <a:pt x="1741" y="97"/>
                  </a:lnTo>
                  <a:lnTo>
                    <a:pt x="1741" y="99"/>
                  </a:lnTo>
                  <a:lnTo>
                    <a:pt x="1738" y="102"/>
                  </a:lnTo>
                  <a:lnTo>
                    <a:pt x="1743" y="104"/>
                  </a:lnTo>
                  <a:lnTo>
                    <a:pt x="1743" y="106"/>
                  </a:lnTo>
                  <a:lnTo>
                    <a:pt x="1753" y="104"/>
                  </a:lnTo>
                  <a:lnTo>
                    <a:pt x="1748" y="102"/>
                  </a:lnTo>
                  <a:lnTo>
                    <a:pt x="1748" y="99"/>
                  </a:lnTo>
                  <a:lnTo>
                    <a:pt x="1750" y="97"/>
                  </a:lnTo>
                  <a:lnTo>
                    <a:pt x="1753" y="94"/>
                  </a:lnTo>
                  <a:lnTo>
                    <a:pt x="1755" y="92"/>
                  </a:lnTo>
                  <a:lnTo>
                    <a:pt x="1758" y="90"/>
                  </a:lnTo>
                  <a:lnTo>
                    <a:pt x="1760" y="87"/>
                  </a:lnTo>
                  <a:lnTo>
                    <a:pt x="1762" y="85"/>
                  </a:lnTo>
                  <a:lnTo>
                    <a:pt x="1765" y="82"/>
                  </a:lnTo>
                  <a:lnTo>
                    <a:pt x="1765" y="80"/>
                  </a:lnTo>
                  <a:lnTo>
                    <a:pt x="1755" y="80"/>
                  </a:lnTo>
                  <a:lnTo>
                    <a:pt x="1755" y="80"/>
                  </a:lnTo>
                  <a:close/>
                </a:path>
                <a:path w="4250" h="175">
                  <a:moveTo>
                    <a:pt x="1702" y="65"/>
                  </a:moveTo>
                  <a:lnTo>
                    <a:pt x="1702" y="140"/>
                  </a:lnTo>
                  <a:lnTo>
                    <a:pt x="1693" y="145"/>
                  </a:lnTo>
                  <a:lnTo>
                    <a:pt x="1710" y="145"/>
                  </a:lnTo>
                  <a:lnTo>
                    <a:pt x="1714" y="142"/>
                  </a:lnTo>
                  <a:lnTo>
                    <a:pt x="1717" y="142"/>
                  </a:lnTo>
                  <a:lnTo>
                    <a:pt x="1719" y="140"/>
                  </a:lnTo>
                  <a:lnTo>
                    <a:pt x="1722" y="140"/>
                  </a:lnTo>
                  <a:lnTo>
                    <a:pt x="1710" y="138"/>
                  </a:lnTo>
                  <a:lnTo>
                    <a:pt x="1710" y="99"/>
                  </a:lnTo>
                  <a:lnTo>
                    <a:pt x="1731" y="99"/>
                  </a:lnTo>
                  <a:lnTo>
                    <a:pt x="1710" y="94"/>
                  </a:lnTo>
                  <a:lnTo>
                    <a:pt x="1710" y="65"/>
                  </a:lnTo>
                  <a:lnTo>
                    <a:pt x="1719" y="65"/>
                  </a:lnTo>
                  <a:lnTo>
                    <a:pt x="1702" y="65"/>
                  </a:lnTo>
                  <a:lnTo>
                    <a:pt x="1702" y="65"/>
                  </a:lnTo>
                  <a:close/>
                </a:path>
                <a:path w="4250" h="175">
                  <a:moveTo>
                    <a:pt x="1726" y="65"/>
                  </a:moveTo>
                  <a:lnTo>
                    <a:pt x="1702" y="65"/>
                  </a:lnTo>
                  <a:lnTo>
                    <a:pt x="1719" y="65"/>
                  </a:lnTo>
                  <a:lnTo>
                    <a:pt x="1719" y="73"/>
                  </a:lnTo>
                  <a:lnTo>
                    <a:pt x="1726" y="68"/>
                  </a:lnTo>
                  <a:lnTo>
                    <a:pt x="1726" y="65"/>
                  </a:lnTo>
                  <a:lnTo>
                    <a:pt x="1726" y="65"/>
                  </a:lnTo>
                  <a:close/>
                </a:path>
                <a:path w="4250" h="175">
                  <a:moveTo>
                    <a:pt x="1741" y="42"/>
                  </a:moveTo>
                  <a:lnTo>
                    <a:pt x="1741" y="44"/>
                  </a:lnTo>
                  <a:lnTo>
                    <a:pt x="1738" y="46"/>
                  </a:lnTo>
                  <a:lnTo>
                    <a:pt x="1738" y="51"/>
                  </a:lnTo>
                  <a:lnTo>
                    <a:pt x="1736" y="54"/>
                  </a:lnTo>
                  <a:lnTo>
                    <a:pt x="1736" y="58"/>
                  </a:lnTo>
                  <a:lnTo>
                    <a:pt x="1734" y="61"/>
                  </a:lnTo>
                  <a:lnTo>
                    <a:pt x="1734" y="65"/>
                  </a:lnTo>
                  <a:lnTo>
                    <a:pt x="1731" y="68"/>
                  </a:lnTo>
                  <a:lnTo>
                    <a:pt x="1731" y="70"/>
                  </a:lnTo>
                  <a:lnTo>
                    <a:pt x="1729" y="75"/>
                  </a:lnTo>
                  <a:lnTo>
                    <a:pt x="1731" y="75"/>
                  </a:lnTo>
                  <a:lnTo>
                    <a:pt x="1734" y="73"/>
                  </a:lnTo>
                  <a:lnTo>
                    <a:pt x="1734" y="70"/>
                  </a:lnTo>
                  <a:lnTo>
                    <a:pt x="1736" y="68"/>
                  </a:lnTo>
                  <a:lnTo>
                    <a:pt x="1738" y="63"/>
                  </a:lnTo>
                  <a:lnTo>
                    <a:pt x="1738" y="61"/>
                  </a:lnTo>
                  <a:lnTo>
                    <a:pt x="1741" y="58"/>
                  </a:lnTo>
                  <a:lnTo>
                    <a:pt x="1743" y="56"/>
                  </a:lnTo>
                  <a:lnTo>
                    <a:pt x="1743" y="51"/>
                  </a:lnTo>
                  <a:lnTo>
                    <a:pt x="1746" y="49"/>
                  </a:lnTo>
                  <a:lnTo>
                    <a:pt x="1746" y="44"/>
                  </a:lnTo>
                  <a:lnTo>
                    <a:pt x="1748" y="42"/>
                  </a:lnTo>
                  <a:lnTo>
                    <a:pt x="1741" y="42"/>
                  </a:lnTo>
                  <a:lnTo>
                    <a:pt x="1741" y="42"/>
                  </a:lnTo>
                  <a:close/>
                </a:path>
                <a:path w="4250" h="175">
                  <a:moveTo>
                    <a:pt x="1746" y="30"/>
                  </a:moveTo>
                  <a:lnTo>
                    <a:pt x="1743" y="34"/>
                  </a:lnTo>
                  <a:lnTo>
                    <a:pt x="1743" y="37"/>
                  </a:lnTo>
                  <a:lnTo>
                    <a:pt x="1741" y="42"/>
                  </a:lnTo>
                  <a:lnTo>
                    <a:pt x="1748" y="42"/>
                  </a:lnTo>
                  <a:lnTo>
                    <a:pt x="1748" y="44"/>
                  </a:lnTo>
                  <a:lnTo>
                    <a:pt x="1750" y="46"/>
                  </a:lnTo>
                  <a:lnTo>
                    <a:pt x="1750" y="51"/>
                  </a:lnTo>
                  <a:lnTo>
                    <a:pt x="1753" y="54"/>
                  </a:lnTo>
                  <a:lnTo>
                    <a:pt x="1753" y="56"/>
                  </a:lnTo>
                  <a:lnTo>
                    <a:pt x="1755" y="61"/>
                  </a:lnTo>
                  <a:lnTo>
                    <a:pt x="1755" y="63"/>
                  </a:lnTo>
                  <a:lnTo>
                    <a:pt x="1758" y="65"/>
                  </a:lnTo>
                  <a:lnTo>
                    <a:pt x="1760" y="70"/>
                  </a:lnTo>
                  <a:lnTo>
                    <a:pt x="1760" y="73"/>
                  </a:lnTo>
                  <a:lnTo>
                    <a:pt x="1758" y="78"/>
                  </a:lnTo>
                  <a:lnTo>
                    <a:pt x="1755" y="80"/>
                  </a:lnTo>
                  <a:lnTo>
                    <a:pt x="1765" y="80"/>
                  </a:lnTo>
                  <a:lnTo>
                    <a:pt x="1767" y="82"/>
                  </a:lnTo>
                  <a:lnTo>
                    <a:pt x="1770" y="85"/>
                  </a:lnTo>
                  <a:lnTo>
                    <a:pt x="1772" y="87"/>
                  </a:lnTo>
                  <a:lnTo>
                    <a:pt x="1774" y="90"/>
                  </a:lnTo>
                  <a:lnTo>
                    <a:pt x="1777" y="92"/>
                  </a:lnTo>
                  <a:lnTo>
                    <a:pt x="1779" y="94"/>
                  </a:lnTo>
                  <a:lnTo>
                    <a:pt x="1782" y="94"/>
                  </a:lnTo>
                  <a:lnTo>
                    <a:pt x="1784" y="97"/>
                  </a:lnTo>
                  <a:lnTo>
                    <a:pt x="1786" y="99"/>
                  </a:lnTo>
                  <a:lnTo>
                    <a:pt x="1789" y="102"/>
                  </a:lnTo>
                  <a:lnTo>
                    <a:pt x="1791" y="104"/>
                  </a:lnTo>
                  <a:lnTo>
                    <a:pt x="1794" y="104"/>
                  </a:lnTo>
                  <a:lnTo>
                    <a:pt x="1796" y="106"/>
                  </a:lnTo>
                  <a:lnTo>
                    <a:pt x="1796" y="104"/>
                  </a:lnTo>
                  <a:lnTo>
                    <a:pt x="1798" y="102"/>
                  </a:lnTo>
                  <a:lnTo>
                    <a:pt x="1801" y="99"/>
                  </a:lnTo>
                  <a:lnTo>
                    <a:pt x="1806" y="99"/>
                  </a:lnTo>
                  <a:lnTo>
                    <a:pt x="1806" y="94"/>
                  </a:lnTo>
                  <a:lnTo>
                    <a:pt x="1798" y="94"/>
                  </a:lnTo>
                  <a:lnTo>
                    <a:pt x="1796" y="92"/>
                  </a:lnTo>
                  <a:lnTo>
                    <a:pt x="1794" y="92"/>
                  </a:lnTo>
                  <a:lnTo>
                    <a:pt x="1791" y="90"/>
                  </a:lnTo>
                  <a:lnTo>
                    <a:pt x="1789" y="87"/>
                  </a:lnTo>
                  <a:lnTo>
                    <a:pt x="1786" y="87"/>
                  </a:lnTo>
                  <a:lnTo>
                    <a:pt x="1784" y="85"/>
                  </a:lnTo>
                  <a:lnTo>
                    <a:pt x="1782" y="82"/>
                  </a:lnTo>
                  <a:lnTo>
                    <a:pt x="1779" y="82"/>
                  </a:lnTo>
                  <a:lnTo>
                    <a:pt x="1777" y="80"/>
                  </a:lnTo>
                  <a:lnTo>
                    <a:pt x="1774" y="78"/>
                  </a:lnTo>
                  <a:lnTo>
                    <a:pt x="1772" y="75"/>
                  </a:lnTo>
                  <a:lnTo>
                    <a:pt x="1770" y="73"/>
                  </a:lnTo>
                  <a:lnTo>
                    <a:pt x="1772" y="68"/>
                  </a:lnTo>
                  <a:lnTo>
                    <a:pt x="1765" y="65"/>
                  </a:lnTo>
                  <a:lnTo>
                    <a:pt x="1762" y="61"/>
                  </a:lnTo>
                  <a:lnTo>
                    <a:pt x="1760" y="58"/>
                  </a:lnTo>
                  <a:lnTo>
                    <a:pt x="1758" y="56"/>
                  </a:lnTo>
                  <a:lnTo>
                    <a:pt x="1758" y="54"/>
                  </a:lnTo>
                  <a:lnTo>
                    <a:pt x="1755" y="49"/>
                  </a:lnTo>
                  <a:lnTo>
                    <a:pt x="1753" y="46"/>
                  </a:lnTo>
                  <a:lnTo>
                    <a:pt x="1753" y="44"/>
                  </a:lnTo>
                  <a:lnTo>
                    <a:pt x="1750" y="42"/>
                  </a:lnTo>
                  <a:lnTo>
                    <a:pt x="1750" y="37"/>
                  </a:lnTo>
                  <a:lnTo>
                    <a:pt x="1753" y="32"/>
                  </a:lnTo>
                  <a:lnTo>
                    <a:pt x="1779" y="32"/>
                  </a:lnTo>
                  <a:lnTo>
                    <a:pt x="1746" y="30"/>
                  </a:lnTo>
                  <a:lnTo>
                    <a:pt x="1746" y="30"/>
                  </a:lnTo>
                  <a:close/>
                </a:path>
                <a:path w="4250" h="175">
                  <a:moveTo>
                    <a:pt x="1686" y="22"/>
                  </a:moveTo>
                  <a:lnTo>
                    <a:pt x="1686" y="30"/>
                  </a:lnTo>
                  <a:lnTo>
                    <a:pt x="1688" y="34"/>
                  </a:lnTo>
                  <a:lnTo>
                    <a:pt x="1688" y="49"/>
                  </a:lnTo>
                  <a:lnTo>
                    <a:pt x="1686" y="54"/>
                  </a:lnTo>
                  <a:lnTo>
                    <a:pt x="1686" y="75"/>
                  </a:lnTo>
                  <a:lnTo>
                    <a:pt x="1693" y="73"/>
                  </a:lnTo>
                  <a:lnTo>
                    <a:pt x="1693" y="65"/>
                  </a:lnTo>
                  <a:lnTo>
                    <a:pt x="1702" y="65"/>
                  </a:lnTo>
                  <a:lnTo>
                    <a:pt x="1726" y="65"/>
                  </a:lnTo>
                  <a:lnTo>
                    <a:pt x="1726" y="63"/>
                  </a:lnTo>
                  <a:lnTo>
                    <a:pt x="1693" y="63"/>
                  </a:lnTo>
                  <a:lnTo>
                    <a:pt x="1693" y="25"/>
                  </a:lnTo>
                  <a:lnTo>
                    <a:pt x="1719" y="25"/>
                  </a:lnTo>
                  <a:lnTo>
                    <a:pt x="1686" y="22"/>
                  </a:lnTo>
                  <a:lnTo>
                    <a:pt x="1686" y="22"/>
                  </a:lnTo>
                  <a:close/>
                </a:path>
                <a:path w="4250" h="175">
                  <a:moveTo>
                    <a:pt x="1784" y="20"/>
                  </a:moveTo>
                  <a:lnTo>
                    <a:pt x="1782" y="27"/>
                  </a:lnTo>
                  <a:lnTo>
                    <a:pt x="1753" y="27"/>
                  </a:lnTo>
                  <a:lnTo>
                    <a:pt x="1794" y="30"/>
                  </a:lnTo>
                  <a:lnTo>
                    <a:pt x="1784" y="20"/>
                  </a:lnTo>
                  <a:lnTo>
                    <a:pt x="1784" y="20"/>
                  </a:lnTo>
                  <a:close/>
                </a:path>
                <a:path w="4250" h="175">
                  <a:moveTo>
                    <a:pt x="1686" y="15"/>
                  </a:moveTo>
                  <a:lnTo>
                    <a:pt x="1686" y="22"/>
                  </a:lnTo>
                  <a:lnTo>
                    <a:pt x="1719" y="25"/>
                  </a:lnTo>
                  <a:lnTo>
                    <a:pt x="1719" y="63"/>
                  </a:lnTo>
                  <a:lnTo>
                    <a:pt x="1693" y="63"/>
                  </a:lnTo>
                  <a:lnTo>
                    <a:pt x="1726" y="63"/>
                  </a:lnTo>
                  <a:lnTo>
                    <a:pt x="1726" y="61"/>
                  </a:lnTo>
                  <a:lnTo>
                    <a:pt x="1726" y="27"/>
                  </a:lnTo>
                  <a:lnTo>
                    <a:pt x="1729" y="22"/>
                  </a:lnTo>
                  <a:lnTo>
                    <a:pt x="1693" y="20"/>
                  </a:lnTo>
                  <a:lnTo>
                    <a:pt x="1686" y="15"/>
                  </a:lnTo>
                  <a:lnTo>
                    <a:pt x="1686" y="15"/>
                  </a:lnTo>
                  <a:close/>
                </a:path>
                <a:path w="4250" h="175">
                  <a:moveTo>
                    <a:pt x="1722" y="13"/>
                  </a:moveTo>
                  <a:lnTo>
                    <a:pt x="1717" y="20"/>
                  </a:lnTo>
                  <a:lnTo>
                    <a:pt x="1693" y="20"/>
                  </a:lnTo>
                  <a:lnTo>
                    <a:pt x="1729" y="22"/>
                  </a:lnTo>
                  <a:lnTo>
                    <a:pt x="1722" y="13"/>
                  </a:lnTo>
                  <a:lnTo>
                    <a:pt x="1722" y="13"/>
                  </a:lnTo>
                  <a:close/>
                </a:path>
                <a:path w="4250" h="175">
                  <a:moveTo>
                    <a:pt x="1750" y="3"/>
                  </a:moveTo>
                  <a:lnTo>
                    <a:pt x="1750" y="10"/>
                  </a:lnTo>
                  <a:lnTo>
                    <a:pt x="1748" y="13"/>
                  </a:lnTo>
                  <a:lnTo>
                    <a:pt x="1748" y="20"/>
                  </a:lnTo>
                  <a:lnTo>
                    <a:pt x="1746" y="22"/>
                  </a:lnTo>
                  <a:lnTo>
                    <a:pt x="1746" y="30"/>
                  </a:lnTo>
                  <a:lnTo>
                    <a:pt x="1779" y="32"/>
                  </a:lnTo>
                  <a:lnTo>
                    <a:pt x="1779" y="34"/>
                  </a:lnTo>
                  <a:lnTo>
                    <a:pt x="1777" y="39"/>
                  </a:lnTo>
                  <a:lnTo>
                    <a:pt x="1777" y="42"/>
                  </a:lnTo>
                  <a:lnTo>
                    <a:pt x="1774" y="46"/>
                  </a:lnTo>
                  <a:lnTo>
                    <a:pt x="1774" y="49"/>
                  </a:lnTo>
                  <a:lnTo>
                    <a:pt x="1772" y="51"/>
                  </a:lnTo>
                  <a:lnTo>
                    <a:pt x="1770" y="56"/>
                  </a:lnTo>
                  <a:lnTo>
                    <a:pt x="1770" y="58"/>
                  </a:lnTo>
                  <a:lnTo>
                    <a:pt x="1767" y="61"/>
                  </a:lnTo>
                  <a:lnTo>
                    <a:pt x="1767" y="63"/>
                  </a:lnTo>
                  <a:lnTo>
                    <a:pt x="1765" y="65"/>
                  </a:lnTo>
                  <a:lnTo>
                    <a:pt x="1772" y="68"/>
                  </a:lnTo>
                  <a:lnTo>
                    <a:pt x="1774" y="65"/>
                  </a:lnTo>
                  <a:lnTo>
                    <a:pt x="1774" y="63"/>
                  </a:lnTo>
                  <a:lnTo>
                    <a:pt x="1777" y="61"/>
                  </a:lnTo>
                  <a:lnTo>
                    <a:pt x="1779" y="56"/>
                  </a:lnTo>
                  <a:lnTo>
                    <a:pt x="1779" y="54"/>
                  </a:lnTo>
                  <a:lnTo>
                    <a:pt x="1782" y="51"/>
                  </a:lnTo>
                  <a:lnTo>
                    <a:pt x="1782" y="46"/>
                  </a:lnTo>
                  <a:lnTo>
                    <a:pt x="1784" y="44"/>
                  </a:lnTo>
                  <a:lnTo>
                    <a:pt x="1786" y="42"/>
                  </a:lnTo>
                  <a:lnTo>
                    <a:pt x="1786" y="37"/>
                  </a:lnTo>
                  <a:lnTo>
                    <a:pt x="1789" y="34"/>
                  </a:lnTo>
                  <a:lnTo>
                    <a:pt x="1794" y="30"/>
                  </a:lnTo>
                  <a:lnTo>
                    <a:pt x="1753" y="27"/>
                  </a:lnTo>
                  <a:lnTo>
                    <a:pt x="1753" y="25"/>
                  </a:lnTo>
                  <a:lnTo>
                    <a:pt x="1755" y="20"/>
                  </a:lnTo>
                  <a:lnTo>
                    <a:pt x="1758" y="18"/>
                  </a:lnTo>
                  <a:lnTo>
                    <a:pt x="1758" y="15"/>
                  </a:lnTo>
                  <a:lnTo>
                    <a:pt x="1762" y="10"/>
                  </a:lnTo>
                  <a:lnTo>
                    <a:pt x="1750" y="3"/>
                  </a:lnTo>
                  <a:lnTo>
                    <a:pt x="1750" y="3"/>
                  </a:lnTo>
                  <a:close/>
                </a:path>
                <a:path w="4250" h="175">
                  <a:moveTo>
                    <a:pt x="1825" y="116"/>
                  </a:moveTo>
                  <a:lnTo>
                    <a:pt x="1822" y="116"/>
                  </a:lnTo>
                  <a:lnTo>
                    <a:pt x="1820" y="118"/>
                  </a:lnTo>
                  <a:lnTo>
                    <a:pt x="1820" y="121"/>
                  </a:lnTo>
                  <a:lnTo>
                    <a:pt x="1818" y="123"/>
                  </a:lnTo>
                  <a:lnTo>
                    <a:pt x="1818" y="130"/>
                  </a:lnTo>
                  <a:lnTo>
                    <a:pt x="1820" y="133"/>
                  </a:lnTo>
                  <a:lnTo>
                    <a:pt x="1820" y="138"/>
                  </a:lnTo>
                  <a:lnTo>
                    <a:pt x="1822" y="140"/>
                  </a:lnTo>
                  <a:lnTo>
                    <a:pt x="1825" y="142"/>
                  </a:lnTo>
                  <a:lnTo>
                    <a:pt x="1825" y="145"/>
                  </a:lnTo>
                  <a:lnTo>
                    <a:pt x="1827" y="147"/>
                  </a:lnTo>
                  <a:lnTo>
                    <a:pt x="1830" y="150"/>
                  </a:lnTo>
                  <a:lnTo>
                    <a:pt x="1832" y="150"/>
                  </a:lnTo>
                  <a:lnTo>
                    <a:pt x="1834" y="152"/>
                  </a:lnTo>
                  <a:lnTo>
                    <a:pt x="1854" y="152"/>
                  </a:lnTo>
                  <a:lnTo>
                    <a:pt x="1856" y="150"/>
                  </a:lnTo>
                  <a:lnTo>
                    <a:pt x="1858" y="147"/>
                  </a:lnTo>
                  <a:lnTo>
                    <a:pt x="1834" y="147"/>
                  </a:lnTo>
                  <a:lnTo>
                    <a:pt x="1832" y="145"/>
                  </a:lnTo>
                  <a:lnTo>
                    <a:pt x="1830" y="142"/>
                  </a:lnTo>
                  <a:lnTo>
                    <a:pt x="1827" y="140"/>
                  </a:lnTo>
                  <a:lnTo>
                    <a:pt x="1827" y="133"/>
                  </a:lnTo>
                  <a:lnTo>
                    <a:pt x="1830" y="130"/>
                  </a:lnTo>
                  <a:lnTo>
                    <a:pt x="1830" y="128"/>
                  </a:lnTo>
                  <a:lnTo>
                    <a:pt x="1832" y="123"/>
                  </a:lnTo>
                  <a:lnTo>
                    <a:pt x="1830" y="123"/>
                  </a:lnTo>
                  <a:lnTo>
                    <a:pt x="1830" y="118"/>
                  </a:lnTo>
                  <a:lnTo>
                    <a:pt x="1827" y="116"/>
                  </a:lnTo>
                  <a:lnTo>
                    <a:pt x="1825" y="116"/>
                  </a:lnTo>
                  <a:lnTo>
                    <a:pt x="1825" y="116"/>
                  </a:lnTo>
                  <a:close/>
                </a:path>
                <a:path w="4250" h="175">
                  <a:moveTo>
                    <a:pt x="1832" y="78"/>
                  </a:moveTo>
                  <a:lnTo>
                    <a:pt x="1830" y="80"/>
                  </a:lnTo>
                  <a:lnTo>
                    <a:pt x="1830" y="82"/>
                  </a:lnTo>
                  <a:lnTo>
                    <a:pt x="1827" y="87"/>
                  </a:lnTo>
                  <a:lnTo>
                    <a:pt x="1830" y="90"/>
                  </a:lnTo>
                  <a:lnTo>
                    <a:pt x="1832" y="85"/>
                  </a:lnTo>
                  <a:lnTo>
                    <a:pt x="1834" y="82"/>
                  </a:lnTo>
                  <a:lnTo>
                    <a:pt x="1837" y="80"/>
                  </a:lnTo>
                  <a:lnTo>
                    <a:pt x="1846" y="80"/>
                  </a:lnTo>
                  <a:lnTo>
                    <a:pt x="1832" y="78"/>
                  </a:lnTo>
                  <a:lnTo>
                    <a:pt x="1832" y="78"/>
                  </a:lnTo>
                  <a:close/>
                </a:path>
                <a:path w="4250" h="175">
                  <a:moveTo>
                    <a:pt x="1849" y="70"/>
                  </a:moveTo>
                  <a:lnTo>
                    <a:pt x="1846" y="73"/>
                  </a:lnTo>
                  <a:lnTo>
                    <a:pt x="1837" y="73"/>
                  </a:lnTo>
                  <a:lnTo>
                    <a:pt x="1837" y="75"/>
                  </a:lnTo>
                  <a:lnTo>
                    <a:pt x="1834" y="75"/>
                  </a:lnTo>
                  <a:lnTo>
                    <a:pt x="1832" y="78"/>
                  </a:lnTo>
                  <a:lnTo>
                    <a:pt x="1846" y="80"/>
                  </a:lnTo>
                  <a:lnTo>
                    <a:pt x="1851" y="80"/>
                  </a:lnTo>
                  <a:lnTo>
                    <a:pt x="1854" y="82"/>
                  </a:lnTo>
                  <a:lnTo>
                    <a:pt x="1856" y="85"/>
                  </a:lnTo>
                  <a:lnTo>
                    <a:pt x="1858" y="87"/>
                  </a:lnTo>
                  <a:lnTo>
                    <a:pt x="1858" y="90"/>
                  </a:lnTo>
                  <a:lnTo>
                    <a:pt x="1861" y="92"/>
                  </a:lnTo>
                  <a:lnTo>
                    <a:pt x="1861" y="125"/>
                  </a:lnTo>
                  <a:lnTo>
                    <a:pt x="1861" y="130"/>
                  </a:lnTo>
                  <a:lnTo>
                    <a:pt x="1861" y="133"/>
                  </a:lnTo>
                  <a:lnTo>
                    <a:pt x="1858" y="135"/>
                  </a:lnTo>
                  <a:lnTo>
                    <a:pt x="1858" y="138"/>
                  </a:lnTo>
                  <a:lnTo>
                    <a:pt x="1856" y="142"/>
                  </a:lnTo>
                  <a:lnTo>
                    <a:pt x="1854" y="145"/>
                  </a:lnTo>
                  <a:lnTo>
                    <a:pt x="1851" y="145"/>
                  </a:lnTo>
                  <a:lnTo>
                    <a:pt x="1849" y="147"/>
                  </a:lnTo>
                  <a:lnTo>
                    <a:pt x="1844" y="147"/>
                  </a:lnTo>
                  <a:lnTo>
                    <a:pt x="1858" y="147"/>
                  </a:lnTo>
                  <a:lnTo>
                    <a:pt x="1861" y="147"/>
                  </a:lnTo>
                  <a:lnTo>
                    <a:pt x="1863" y="145"/>
                  </a:lnTo>
                  <a:lnTo>
                    <a:pt x="1866" y="142"/>
                  </a:lnTo>
                  <a:lnTo>
                    <a:pt x="1866" y="138"/>
                  </a:lnTo>
                  <a:lnTo>
                    <a:pt x="1868" y="135"/>
                  </a:lnTo>
                  <a:lnTo>
                    <a:pt x="1868" y="133"/>
                  </a:lnTo>
                  <a:lnTo>
                    <a:pt x="1870" y="130"/>
                  </a:lnTo>
                  <a:lnTo>
                    <a:pt x="1870" y="94"/>
                  </a:lnTo>
                  <a:lnTo>
                    <a:pt x="1868" y="90"/>
                  </a:lnTo>
                  <a:lnTo>
                    <a:pt x="1868" y="87"/>
                  </a:lnTo>
                  <a:lnTo>
                    <a:pt x="1866" y="85"/>
                  </a:lnTo>
                  <a:lnTo>
                    <a:pt x="1866" y="82"/>
                  </a:lnTo>
                  <a:lnTo>
                    <a:pt x="1863" y="80"/>
                  </a:lnTo>
                  <a:lnTo>
                    <a:pt x="1861" y="78"/>
                  </a:lnTo>
                  <a:lnTo>
                    <a:pt x="1858" y="75"/>
                  </a:lnTo>
                  <a:lnTo>
                    <a:pt x="1856" y="73"/>
                  </a:lnTo>
                  <a:lnTo>
                    <a:pt x="1851" y="73"/>
                  </a:lnTo>
                  <a:lnTo>
                    <a:pt x="1849" y="70"/>
                  </a:lnTo>
                  <a:lnTo>
                    <a:pt x="1849" y="70"/>
                  </a:lnTo>
                  <a:close/>
                </a:path>
                <a:path w="4250" h="175">
                  <a:moveTo>
                    <a:pt x="1870" y="27"/>
                  </a:moveTo>
                  <a:lnTo>
                    <a:pt x="1825" y="27"/>
                  </a:lnTo>
                  <a:lnTo>
                    <a:pt x="1822" y="94"/>
                  </a:lnTo>
                  <a:lnTo>
                    <a:pt x="1827" y="94"/>
                  </a:lnTo>
                  <a:lnTo>
                    <a:pt x="1827" y="92"/>
                  </a:lnTo>
                  <a:lnTo>
                    <a:pt x="1830" y="90"/>
                  </a:lnTo>
                  <a:lnTo>
                    <a:pt x="1827" y="87"/>
                  </a:lnTo>
                  <a:lnTo>
                    <a:pt x="1830" y="39"/>
                  </a:lnTo>
                  <a:lnTo>
                    <a:pt x="1868" y="39"/>
                  </a:lnTo>
                  <a:lnTo>
                    <a:pt x="1870" y="27"/>
                  </a:lnTo>
                  <a:lnTo>
                    <a:pt x="1870" y="27"/>
                  </a:lnTo>
                  <a:close/>
                </a:path>
                <a:path w="4250" h="175">
                  <a:moveTo>
                    <a:pt x="1894" y="118"/>
                  </a:moveTo>
                  <a:lnTo>
                    <a:pt x="1892" y="118"/>
                  </a:lnTo>
                  <a:lnTo>
                    <a:pt x="1890" y="121"/>
                  </a:lnTo>
                  <a:lnTo>
                    <a:pt x="1890" y="125"/>
                  </a:lnTo>
                  <a:lnTo>
                    <a:pt x="1887" y="128"/>
                  </a:lnTo>
                  <a:lnTo>
                    <a:pt x="1887" y="130"/>
                  </a:lnTo>
                  <a:lnTo>
                    <a:pt x="1890" y="135"/>
                  </a:lnTo>
                  <a:lnTo>
                    <a:pt x="1890" y="138"/>
                  </a:lnTo>
                  <a:lnTo>
                    <a:pt x="1892" y="140"/>
                  </a:lnTo>
                  <a:lnTo>
                    <a:pt x="1892" y="142"/>
                  </a:lnTo>
                  <a:lnTo>
                    <a:pt x="1894" y="145"/>
                  </a:lnTo>
                  <a:lnTo>
                    <a:pt x="1897" y="147"/>
                  </a:lnTo>
                  <a:lnTo>
                    <a:pt x="1899" y="150"/>
                  </a:lnTo>
                  <a:lnTo>
                    <a:pt x="1902" y="150"/>
                  </a:lnTo>
                  <a:lnTo>
                    <a:pt x="1904" y="152"/>
                  </a:lnTo>
                  <a:lnTo>
                    <a:pt x="1923" y="152"/>
                  </a:lnTo>
                  <a:lnTo>
                    <a:pt x="1926" y="150"/>
                  </a:lnTo>
                  <a:lnTo>
                    <a:pt x="1928" y="150"/>
                  </a:lnTo>
                  <a:lnTo>
                    <a:pt x="1911" y="147"/>
                  </a:lnTo>
                  <a:lnTo>
                    <a:pt x="1911" y="147"/>
                  </a:lnTo>
                  <a:lnTo>
                    <a:pt x="1906" y="147"/>
                  </a:lnTo>
                  <a:lnTo>
                    <a:pt x="1904" y="145"/>
                  </a:lnTo>
                  <a:lnTo>
                    <a:pt x="1902" y="142"/>
                  </a:lnTo>
                  <a:lnTo>
                    <a:pt x="1899" y="140"/>
                  </a:lnTo>
                  <a:lnTo>
                    <a:pt x="1899" y="130"/>
                  </a:lnTo>
                  <a:lnTo>
                    <a:pt x="1902" y="128"/>
                  </a:lnTo>
                  <a:lnTo>
                    <a:pt x="1902" y="125"/>
                  </a:lnTo>
                  <a:lnTo>
                    <a:pt x="1899" y="121"/>
                  </a:lnTo>
                  <a:lnTo>
                    <a:pt x="1897" y="118"/>
                  </a:lnTo>
                  <a:lnTo>
                    <a:pt x="1894" y="118"/>
                  </a:lnTo>
                  <a:lnTo>
                    <a:pt x="1894" y="118"/>
                  </a:lnTo>
                  <a:close/>
                </a:path>
                <a:path w="4250" h="175">
                  <a:moveTo>
                    <a:pt x="1899" y="30"/>
                  </a:moveTo>
                  <a:lnTo>
                    <a:pt x="1897" y="32"/>
                  </a:lnTo>
                  <a:lnTo>
                    <a:pt x="1894" y="34"/>
                  </a:lnTo>
                  <a:lnTo>
                    <a:pt x="1892" y="37"/>
                  </a:lnTo>
                  <a:lnTo>
                    <a:pt x="1892" y="39"/>
                  </a:lnTo>
                  <a:lnTo>
                    <a:pt x="1890" y="44"/>
                  </a:lnTo>
                  <a:lnTo>
                    <a:pt x="1890" y="56"/>
                  </a:lnTo>
                  <a:lnTo>
                    <a:pt x="1892" y="58"/>
                  </a:lnTo>
                  <a:lnTo>
                    <a:pt x="1894" y="61"/>
                  </a:lnTo>
                  <a:lnTo>
                    <a:pt x="1897" y="61"/>
                  </a:lnTo>
                  <a:lnTo>
                    <a:pt x="1899" y="58"/>
                  </a:lnTo>
                  <a:lnTo>
                    <a:pt x="1899" y="56"/>
                  </a:lnTo>
                  <a:lnTo>
                    <a:pt x="1902" y="54"/>
                  </a:lnTo>
                  <a:lnTo>
                    <a:pt x="1902" y="51"/>
                  </a:lnTo>
                  <a:lnTo>
                    <a:pt x="1899" y="49"/>
                  </a:lnTo>
                  <a:lnTo>
                    <a:pt x="1899" y="37"/>
                  </a:lnTo>
                  <a:lnTo>
                    <a:pt x="1902" y="34"/>
                  </a:lnTo>
                  <a:lnTo>
                    <a:pt x="1904" y="32"/>
                  </a:lnTo>
                  <a:lnTo>
                    <a:pt x="1904" y="32"/>
                  </a:lnTo>
                  <a:lnTo>
                    <a:pt x="1911" y="32"/>
                  </a:lnTo>
                  <a:lnTo>
                    <a:pt x="1899" y="30"/>
                  </a:lnTo>
                  <a:lnTo>
                    <a:pt x="1899" y="30"/>
                  </a:lnTo>
                  <a:close/>
                </a:path>
                <a:path w="4250" h="175">
                  <a:moveTo>
                    <a:pt x="1914" y="25"/>
                  </a:moveTo>
                  <a:lnTo>
                    <a:pt x="1911" y="25"/>
                  </a:lnTo>
                  <a:lnTo>
                    <a:pt x="1909" y="27"/>
                  </a:lnTo>
                  <a:lnTo>
                    <a:pt x="1904" y="27"/>
                  </a:lnTo>
                  <a:lnTo>
                    <a:pt x="1902" y="30"/>
                  </a:lnTo>
                  <a:lnTo>
                    <a:pt x="1899" y="30"/>
                  </a:lnTo>
                  <a:lnTo>
                    <a:pt x="1911" y="32"/>
                  </a:lnTo>
                  <a:lnTo>
                    <a:pt x="1918" y="32"/>
                  </a:lnTo>
                  <a:lnTo>
                    <a:pt x="1921" y="34"/>
                  </a:lnTo>
                  <a:lnTo>
                    <a:pt x="1923" y="37"/>
                  </a:lnTo>
                  <a:lnTo>
                    <a:pt x="1923" y="39"/>
                  </a:lnTo>
                  <a:lnTo>
                    <a:pt x="1926" y="39"/>
                  </a:lnTo>
                  <a:lnTo>
                    <a:pt x="1926" y="46"/>
                  </a:lnTo>
                  <a:lnTo>
                    <a:pt x="1928" y="49"/>
                  </a:lnTo>
                  <a:lnTo>
                    <a:pt x="1928" y="65"/>
                  </a:lnTo>
                  <a:lnTo>
                    <a:pt x="1926" y="70"/>
                  </a:lnTo>
                  <a:lnTo>
                    <a:pt x="1926" y="73"/>
                  </a:lnTo>
                  <a:lnTo>
                    <a:pt x="1923" y="75"/>
                  </a:lnTo>
                  <a:lnTo>
                    <a:pt x="1923" y="75"/>
                  </a:lnTo>
                  <a:lnTo>
                    <a:pt x="1921" y="78"/>
                  </a:lnTo>
                  <a:lnTo>
                    <a:pt x="1918" y="80"/>
                  </a:lnTo>
                  <a:lnTo>
                    <a:pt x="1916" y="80"/>
                  </a:lnTo>
                  <a:lnTo>
                    <a:pt x="1914" y="82"/>
                  </a:lnTo>
                  <a:lnTo>
                    <a:pt x="1906" y="82"/>
                  </a:lnTo>
                  <a:lnTo>
                    <a:pt x="1906" y="87"/>
                  </a:lnTo>
                  <a:lnTo>
                    <a:pt x="1914" y="87"/>
                  </a:lnTo>
                  <a:lnTo>
                    <a:pt x="1916" y="90"/>
                  </a:lnTo>
                  <a:lnTo>
                    <a:pt x="1921" y="90"/>
                  </a:lnTo>
                  <a:lnTo>
                    <a:pt x="1923" y="92"/>
                  </a:lnTo>
                  <a:lnTo>
                    <a:pt x="1926" y="94"/>
                  </a:lnTo>
                  <a:lnTo>
                    <a:pt x="1926" y="97"/>
                  </a:lnTo>
                  <a:lnTo>
                    <a:pt x="1928" y="99"/>
                  </a:lnTo>
                  <a:lnTo>
                    <a:pt x="1930" y="102"/>
                  </a:lnTo>
                  <a:lnTo>
                    <a:pt x="1930" y="133"/>
                  </a:lnTo>
                  <a:lnTo>
                    <a:pt x="1928" y="135"/>
                  </a:lnTo>
                  <a:lnTo>
                    <a:pt x="1928" y="138"/>
                  </a:lnTo>
                  <a:lnTo>
                    <a:pt x="1926" y="140"/>
                  </a:lnTo>
                  <a:lnTo>
                    <a:pt x="1926" y="142"/>
                  </a:lnTo>
                  <a:lnTo>
                    <a:pt x="1923" y="145"/>
                  </a:lnTo>
                  <a:lnTo>
                    <a:pt x="1921" y="147"/>
                  </a:lnTo>
                  <a:lnTo>
                    <a:pt x="1911" y="147"/>
                  </a:lnTo>
                  <a:lnTo>
                    <a:pt x="1928" y="150"/>
                  </a:lnTo>
                  <a:lnTo>
                    <a:pt x="1930" y="147"/>
                  </a:lnTo>
                  <a:lnTo>
                    <a:pt x="1933" y="145"/>
                  </a:lnTo>
                  <a:lnTo>
                    <a:pt x="1933" y="142"/>
                  </a:lnTo>
                  <a:lnTo>
                    <a:pt x="1935" y="140"/>
                  </a:lnTo>
                  <a:lnTo>
                    <a:pt x="1935" y="138"/>
                  </a:lnTo>
                  <a:lnTo>
                    <a:pt x="1938" y="135"/>
                  </a:lnTo>
                  <a:lnTo>
                    <a:pt x="1940" y="133"/>
                  </a:lnTo>
                  <a:lnTo>
                    <a:pt x="1940" y="106"/>
                  </a:lnTo>
                  <a:lnTo>
                    <a:pt x="1938" y="102"/>
                  </a:lnTo>
                  <a:lnTo>
                    <a:pt x="1938" y="99"/>
                  </a:lnTo>
                  <a:lnTo>
                    <a:pt x="1935" y="99"/>
                  </a:lnTo>
                  <a:lnTo>
                    <a:pt x="1935" y="97"/>
                  </a:lnTo>
                  <a:lnTo>
                    <a:pt x="1933" y="94"/>
                  </a:lnTo>
                  <a:lnTo>
                    <a:pt x="1930" y="92"/>
                  </a:lnTo>
                  <a:lnTo>
                    <a:pt x="1928" y="90"/>
                  </a:lnTo>
                  <a:lnTo>
                    <a:pt x="1926" y="87"/>
                  </a:lnTo>
                  <a:lnTo>
                    <a:pt x="1923" y="85"/>
                  </a:lnTo>
                  <a:lnTo>
                    <a:pt x="1921" y="85"/>
                  </a:lnTo>
                  <a:lnTo>
                    <a:pt x="1923" y="82"/>
                  </a:lnTo>
                  <a:lnTo>
                    <a:pt x="1926" y="82"/>
                  </a:lnTo>
                  <a:lnTo>
                    <a:pt x="1928" y="80"/>
                  </a:lnTo>
                  <a:lnTo>
                    <a:pt x="1930" y="78"/>
                  </a:lnTo>
                  <a:lnTo>
                    <a:pt x="1933" y="75"/>
                  </a:lnTo>
                  <a:lnTo>
                    <a:pt x="1933" y="73"/>
                  </a:lnTo>
                  <a:lnTo>
                    <a:pt x="1935" y="68"/>
                  </a:lnTo>
                  <a:lnTo>
                    <a:pt x="1935" y="65"/>
                  </a:lnTo>
                  <a:lnTo>
                    <a:pt x="1938" y="61"/>
                  </a:lnTo>
                  <a:lnTo>
                    <a:pt x="1938" y="46"/>
                  </a:lnTo>
                  <a:lnTo>
                    <a:pt x="1935" y="44"/>
                  </a:lnTo>
                  <a:lnTo>
                    <a:pt x="1935" y="42"/>
                  </a:lnTo>
                  <a:lnTo>
                    <a:pt x="1933" y="37"/>
                  </a:lnTo>
                  <a:lnTo>
                    <a:pt x="1930" y="34"/>
                  </a:lnTo>
                  <a:lnTo>
                    <a:pt x="1928" y="32"/>
                  </a:lnTo>
                  <a:lnTo>
                    <a:pt x="1926" y="30"/>
                  </a:lnTo>
                  <a:lnTo>
                    <a:pt x="1923" y="30"/>
                  </a:lnTo>
                  <a:lnTo>
                    <a:pt x="1921" y="27"/>
                  </a:lnTo>
                  <a:lnTo>
                    <a:pt x="1918" y="27"/>
                  </a:lnTo>
                  <a:lnTo>
                    <a:pt x="1916" y="25"/>
                  </a:lnTo>
                  <a:lnTo>
                    <a:pt x="1914" y="25"/>
                  </a:lnTo>
                  <a:lnTo>
                    <a:pt x="1914" y="25"/>
                  </a:lnTo>
                  <a:close/>
                </a:path>
                <a:path w="4250" h="175">
                  <a:moveTo>
                    <a:pt x="1964" y="116"/>
                  </a:moveTo>
                  <a:lnTo>
                    <a:pt x="1962" y="116"/>
                  </a:lnTo>
                  <a:lnTo>
                    <a:pt x="1959" y="118"/>
                  </a:lnTo>
                  <a:lnTo>
                    <a:pt x="1959" y="138"/>
                  </a:lnTo>
                  <a:lnTo>
                    <a:pt x="1962" y="140"/>
                  </a:lnTo>
                  <a:lnTo>
                    <a:pt x="1964" y="142"/>
                  </a:lnTo>
                  <a:lnTo>
                    <a:pt x="1966" y="145"/>
                  </a:lnTo>
                  <a:lnTo>
                    <a:pt x="1966" y="147"/>
                  </a:lnTo>
                  <a:lnTo>
                    <a:pt x="1969" y="150"/>
                  </a:lnTo>
                  <a:lnTo>
                    <a:pt x="1971" y="150"/>
                  </a:lnTo>
                  <a:lnTo>
                    <a:pt x="1976" y="152"/>
                  </a:lnTo>
                  <a:lnTo>
                    <a:pt x="1995" y="152"/>
                  </a:lnTo>
                  <a:lnTo>
                    <a:pt x="1998" y="150"/>
                  </a:lnTo>
                  <a:lnTo>
                    <a:pt x="1998" y="147"/>
                  </a:lnTo>
                  <a:lnTo>
                    <a:pt x="1976" y="147"/>
                  </a:lnTo>
                  <a:lnTo>
                    <a:pt x="1974" y="145"/>
                  </a:lnTo>
                  <a:lnTo>
                    <a:pt x="1971" y="145"/>
                  </a:lnTo>
                  <a:lnTo>
                    <a:pt x="1969" y="142"/>
                  </a:lnTo>
                  <a:lnTo>
                    <a:pt x="1969" y="140"/>
                  </a:lnTo>
                  <a:lnTo>
                    <a:pt x="1966" y="135"/>
                  </a:lnTo>
                  <a:lnTo>
                    <a:pt x="1966" y="133"/>
                  </a:lnTo>
                  <a:lnTo>
                    <a:pt x="1969" y="130"/>
                  </a:lnTo>
                  <a:lnTo>
                    <a:pt x="1971" y="128"/>
                  </a:lnTo>
                  <a:lnTo>
                    <a:pt x="1971" y="123"/>
                  </a:lnTo>
                  <a:lnTo>
                    <a:pt x="1969" y="118"/>
                  </a:lnTo>
                  <a:lnTo>
                    <a:pt x="1969" y="116"/>
                  </a:lnTo>
                  <a:lnTo>
                    <a:pt x="1964" y="116"/>
                  </a:lnTo>
                  <a:lnTo>
                    <a:pt x="1964" y="116"/>
                  </a:lnTo>
                  <a:close/>
                </a:path>
                <a:path w="4250" h="175">
                  <a:moveTo>
                    <a:pt x="1971" y="78"/>
                  </a:moveTo>
                  <a:lnTo>
                    <a:pt x="1971" y="80"/>
                  </a:lnTo>
                  <a:lnTo>
                    <a:pt x="1969" y="82"/>
                  </a:lnTo>
                  <a:lnTo>
                    <a:pt x="1966" y="87"/>
                  </a:lnTo>
                  <a:lnTo>
                    <a:pt x="1969" y="90"/>
                  </a:lnTo>
                  <a:lnTo>
                    <a:pt x="1971" y="85"/>
                  </a:lnTo>
                  <a:lnTo>
                    <a:pt x="1974" y="82"/>
                  </a:lnTo>
                  <a:lnTo>
                    <a:pt x="1976" y="82"/>
                  </a:lnTo>
                  <a:lnTo>
                    <a:pt x="1976" y="80"/>
                  </a:lnTo>
                  <a:lnTo>
                    <a:pt x="1986" y="80"/>
                  </a:lnTo>
                  <a:lnTo>
                    <a:pt x="1971" y="78"/>
                  </a:lnTo>
                  <a:lnTo>
                    <a:pt x="1971" y="78"/>
                  </a:lnTo>
                  <a:close/>
                </a:path>
                <a:path w="4250" h="175">
                  <a:moveTo>
                    <a:pt x="1988" y="70"/>
                  </a:moveTo>
                  <a:lnTo>
                    <a:pt x="1986" y="73"/>
                  </a:lnTo>
                  <a:lnTo>
                    <a:pt x="1976" y="73"/>
                  </a:lnTo>
                  <a:lnTo>
                    <a:pt x="1976" y="75"/>
                  </a:lnTo>
                  <a:lnTo>
                    <a:pt x="1974" y="75"/>
                  </a:lnTo>
                  <a:lnTo>
                    <a:pt x="1971" y="78"/>
                  </a:lnTo>
                  <a:lnTo>
                    <a:pt x="1986" y="80"/>
                  </a:lnTo>
                  <a:lnTo>
                    <a:pt x="1993" y="80"/>
                  </a:lnTo>
                  <a:lnTo>
                    <a:pt x="1995" y="82"/>
                  </a:lnTo>
                  <a:lnTo>
                    <a:pt x="1995" y="85"/>
                  </a:lnTo>
                  <a:lnTo>
                    <a:pt x="1998" y="87"/>
                  </a:lnTo>
                  <a:lnTo>
                    <a:pt x="1998" y="90"/>
                  </a:lnTo>
                  <a:lnTo>
                    <a:pt x="2000" y="92"/>
                  </a:lnTo>
                  <a:lnTo>
                    <a:pt x="2000" y="99"/>
                  </a:lnTo>
                  <a:lnTo>
                    <a:pt x="2002" y="104"/>
                  </a:lnTo>
                  <a:lnTo>
                    <a:pt x="2002" y="118"/>
                  </a:lnTo>
                  <a:lnTo>
                    <a:pt x="2000" y="123"/>
                  </a:lnTo>
                  <a:lnTo>
                    <a:pt x="2000" y="125"/>
                  </a:lnTo>
                  <a:lnTo>
                    <a:pt x="2000" y="130"/>
                  </a:lnTo>
                  <a:lnTo>
                    <a:pt x="2000" y="133"/>
                  </a:lnTo>
                  <a:lnTo>
                    <a:pt x="1998" y="135"/>
                  </a:lnTo>
                  <a:lnTo>
                    <a:pt x="1998" y="138"/>
                  </a:lnTo>
                  <a:lnTo>
                    <a:pt x="1995" y="142"/>
                  </a:lnTo>
                  <a:lnTo>
                    <a:pt x="1993" y="145"/>
                  </a:lnTo>
                  <a:lnTo>
                    <a:pt x="1990" y="145"/>
                  </a:lnTo>
                  <a:lnTo>
                    <a:pt x="1988" y="147"/>
                  </a:lnTo>
                  <a:lnTo>
                    <a:pt x="1983" y="147"/>
                  </a:lnTo>
                  <a:lnTo>
                    <a:pt x="1998" y="147"/>
                  </a:lnTo>
                  <a:lnTo>
                    <a:pt x="2000" y="147"/>
                  </a:lnTo>
                  <a:lnTo>
                    <a:pt x="2002" y="145"/>
                  </a:lnTo>
                  <a:lnTo>
                    <a:pt x="2005" y="142"/>
                  </a:lnTo>
                  <a:lnTo>
                    <a:pt x="2005" y="138"/>
                  </a:lnTo>
                  <a:lnTo>
                    <a:pt x="2007" y="135"/>
                  </a:lnTo>
                  <a:lnTo>
                    <a:pt x="2007" y="133"/>
                  </a:lnTo>
                  <a:lnTo>
                    <a:pt x="2010" y="130"/>
                  </a:lnTo>
                  <a:lnTo>
                    <a:pt x="2010" y="118"/>
                  </a:lnTo>
                  <a:lnTo>
                    <a:pt x="2012" y="114"/>
                  </a:lnTo>
                  <a:lnTo>
                    <a:pt x="2012" y="109"/>
                  </a:lnTo>
                  <a:lnTo>
                    <a:pt x="2010" y="104"/>
                  </a:lnTo>
                  <a:lnTo>
                    <a:pt x="2010" y="94"/>
                  </a:lnTo>
                  <a:lnTo>
                    <a:pt x="2007" y="90"/>
                  </a:lnTo>
                  <a:lnTo>
                    <a:pt x="2007" y="87"/>
                  </a:lnTo>
                  <a:lnTo>
                    <a:pt x="2005" y="85"/>
                  </a:lnTo>
                  <a:lnTo>
                    <a:pt x="2005" y="82"/>
                  </a:lnTo>
                  <a:lnTo>
                    <a:pt x="2002" y="80"/>
                  </a:lnTo>
                  <a:lnTo>
                    <a:pt x="2000" y="78"/>
                  </a:lnTo>
                  <a:lnTo>
                    <a:pt x="1998" y="75"/>
                  </a:lnTo>
                  <a:lnTo>
                    <a:pt x="1995" y="73"/>
                  </a:lnTo>
                  <a:lnTo>
                    <a:pt x="1990" y="73"/>
                  </a:lnTo>
                  <a:lnTo>
                    <a:pt x="1988" y="70"/>
                  </a:lnTo>
                  <a:lnTo>
                    <a:pt x="1988" y="70"/>
                  </a:lnTo>
                  <a:close/>
                </a:path>
                <a:path w="4250" h="175">
                  <a:moveTo>
                    <a:pt x="2010" y="27"/>
                  </a:moveTo>
                  <a:lnTo>
                    <a:pt x="1964" y="27"/>
                  </a:lnTo>
                  <a:lnTo>
                    <a:pt x="1962" y="94"/>
                  </a:lnTo>
                  <a:lnTo>
                    <a:pt x="1966" y="94"/>
                  </a:lnTo>
                  <a:lnTo>
                    <a:pt x="1969" y="92"/>
                  </a:lnTo>
                  <a:lnTo>
                    <a:pt x="1969" y="90"/>
                  </a:lnTo>
                  <a:lnTo>
                    <a:pt x="1966" y="87"/>
                  </a:lnTo>
                  <a:lnTo>
                    <a:pt x="1969" y="39"/>
                  </a:lnTo>
                  <a:lnTo>
                    <a:pt x="2007" y="39"/>
                  </a:lnTo>
                  <a:lnTo>
                    <a:pt x="2010" y="27"/>
                  </a:lnTo>
                  <a:lnTo>
                    <a:pt x="2010" y="27"/>
                  </a:lnTo>
                  <a:close/>
                </a:path>
                <a:path w="4250" h="175">
                  <a:moveTo>
                    <a:pt x="2082" y="150"/>
                  </a:moveTo>
                  <a:lnTo>
                    <a:pt x="2082" y="152"/>
                  </a:lnTo>
                  <a:lnTo>
                    <a:pt x="2084" y="154"/>
                  </a:lnTo>
                  <a:lnTo>
                    <a:pt x="2086" y="157"/>
                  </a:lnTo>
                  <a:lnTo>
                    <a:pt x="2103" y="154"/>
                  </a:lnTo>
                  <a:lnTo>
                    <a:pt x="2096" y="154"/>
                  </a:lnTo>
                  <a:lnTo>
                    <a:pt x="2091" y="152"/>
                  </a:lnTo>
                  <a:lnTo>
                    <a:pt x="2089" y="152"/>
                  </a:lnTo>
                  <a:lnTo>
                    <a:pt x="2086" y="150"/>
                  </a:lnTo>
                  <a:lnTo>
                    <a:pt x="2082" y="150"/>
                  </a:lnTo>
                  <a:lnTo>
                    <a:pt x="2082" y="150"/>
                  </a:lnTo>
                  <a:close/>
                </a:path>
                <a:path w="4250" h="175">
                  <a:moveTo>
                    <a:pt x="2132" y="109"/>
                  </a:moveTo>
                  <a:lnTo>
                    <a:pt x="2120" y="111"/>
                  </a:lnTo>
                  <a:lnTo>
                    <a:pt x="2118" y="118"/>
                  </a:lnTo>
                  <a:lnTo>
                    <a:pt x="2118" y="133"/>
                  </a:lnTo>
                  <a:lnTo>
                    <a:pt x="2115" y="138"/>
                  </a:lnTo>
                  <a:lnTo>
                    <a:pt x="2115" y="145"/>
                  </a:lnTo>
                  <a:lnTo>
                    <a:pt x="2113" y="147"/>
                  </a:lnTo>
                  <a:lnTo>
                    <a:pt x="2113" y="152"/>
                  </a:lnTo>
                  <a:lnTo>
                    <a:pt x="2110" y="152"/>
                  </a:lnTo>
                  <a:lnTo>
                    <a:pt x="2110" y="154"/>
                  </a:lnTo>
                  <a:lnTo>
                    <a:pt x="2106" y="154"/>
                  </a:lnTo>
                  <a:lnTo>
                    <a:pt x="2103" y="154"/>
                  </a:lnTo>
                  <a:lnTo>
                    <a:pt x="2086" y="157"/>
                  </a:lnTo>
                  <a:lnTo>
                    <a:pt x="2091" y="157"/>
                  </a:lnTo>
                  <a:lnTo>
                    <a:pt x="2094" y="159"/>
                  </a:lnTo>
                  <a:lnTo>
                    <a:pt x="2094" y="162"/>
                  </a:lnTo>
                  <a:lnTo>
                    <a:pt x="2096" y="164"/>
                  </a:lnTo>
                  <a:lnTo>
                    <a:pt x="2098" y="166"/>
                  </a:lnTo>
                  <a:lnTo>
                    <a:pt x="2098" y="169"/>
                  </a:lnTo>
                  <a:lnTo>
                    <a:pt x="2098" y="171"/>
                  </a:lnTo>
                  <a:lnTo>
                    <a:pt x="2101" y="171"/>
                  </a:lnTo>
                  <a:lnTo>
                    <a:pt x="2106" y="169"/>
                  </a:lnTo>
                  <a:lnTo>
                    <a:pt x="2108" y="169"/>
                  </a:lnTo>
                  <a:lnTo>
                    <a:pt x="2110" y="166"/>
                  </a:lnTo>
                  <a:lnTo>
                    <a:pt x="2113" y="166"/>
                  </a:lnTo>
                  <a:lnTo>
                    <a:pt x="2115" y="164"/>
                  </a:lnTo>
                  <a:lnTo>
                    <a:pt x="2118" y="162"/>
                  </a:lnTo>
                  <a:lnTo>
                    <a:pt x="2120" y="159"/>
                  </a:lnTo>
                  <a:lnTo>
                    <a:pt x="2120" y="152"/>
                  </a:lnTo>
                  <a:lnTo>
                    <a:pt x="2122" y="150"/>
                  </a:lnTo>
                  <a:lnTo>
                    <a:pt x="2122" y="145"/>
                  </a:lnTo>
                  <a:lnTo>
                    <a:pt x="2125" y="140"/>
                  </a:lnTo>
                  <a:lnTo>
                    <a:pt x="2125" y="130"/>
                  </a:lnTo>
                  <a:lnTo>
                    <a:pt x="2127" y="125"/>
                  </a:lnTo>
                  <a:lnTo>
                    <a:pt x="2127" y="114"/>
                  </a:lnTo>
                  <a:lnTo>
                    <a:pt x="2132" y="109"/>
                  </a:lnTo>
                  <a:lnTo>
                    <a:pt x="2132" y="109"/>
                  </a:lnTo>
                  <a:close/>
                </a:path>
                <a:path w="4250" h="175">
                  <a:moveTo>
                    <a:pt x="2125" y="99"/>
                  </a:moveTo>
                  <a:lnTo>
                    <a:pt x="2120" y="106"/>
                  </a:lnTo>
                  <a:lnTo>
                    <a:pt x="2070" y="106"/>
                  </a:lnTo>
                  <a:lnTo>
                    <a:pt x="2132" y="109"/>
                  </a:lnTo>
                  <a:lnTo>
                    <a:pt x="2125" y="99"/>
                  </a:lnTo>
                  <a:lnTo>
                    <a:pt x="2125" y="99"/>
                  </a:lnTo>
                  <a:close/>
                </a:path>
                <a:path w="4250" h="175">
                  <a:moveTo>
                    <a:pt x="2079" y="80"/>
                  </a:moveTo>
                  <a:lnTo>
                    <a:pt x="2070" y="80"/>
                  </a:lnTo>
                  <a:lnTo>
                    <a:pt x="2067" y="82"/>
                  </a:lnTo>
                  <a:lnTo>
                    <a:pt x="2067" y="92"/>
                  </a:lnTo>
                  <a:lnTo>
                    <a:pt x="2065" y="94"/>
                  </a:lnTo>
                  <a:lnTo>
                    <a:pt x="2065" y="97"/>
                  </a:lnTo>
                  <a:lnTo>
                    <a:pt x="2062" y="99"/>
                  </a:lnTo>
                  <a:lnTo>
                    <a:pt x="2062" y="102"/>
                  </a:lnTo>
                  <a:lnTo>
                    <a:pt x="2060" y="104"/>
                  </a:lnTo>
                  <a:lnTo>
                    <a:pt x="2058" y="106"/>
                  </a:lnTo>
                  <a:lnTo>
                    <a:pt x="2065" y="116"/>
                  </a:lnTo>
                  <a:lnTo>
                    <a:pt x="2070" y="111"/>
                  </a:lnTo>
                  <a:lnTo>
                    <a:pt x="2120" y="111"/>
                  </a:lnTo>
                  <a:lnTo>
                    <a:pt x="2132" y="109"/>
                  </a:lnTo>
                  <a:lnTo>
                    <a:pt x="2070" y="106"/>
                  </a:lnTo>
                  <a:lnTo>
                    <a:pt x="2079" y="80"/>
                  </a:lnTo>
                  <a:lnTo>
                    <a:pt x="2079" y="80"/>
                  </a:lnTo>
                  <a:close/>
                </a:path>
                <a:path w="4250" h="175">
                  <a:moveTo>
                    <a:pt x="2142" y="65"/>
                  </a:moveTo>
                  <a:lnTo>
                    <a:pt x="2134" y="75"/>
                  </a:lnTo>
                  <a:lnTo>
                    <a:pt x="2029" y="75"/>
                  </a:lnTo>
                  <a:lnTo>
                    <a:pt x="2034" y="82"/>
                  </a:lnTo>
                  <a:lnTo>
                    <a:pt x="2038" y="80"/>
                  </a:lnTo>
                  <a:lnTo>
                    <a:pt x="2151" y="80"/>
                  </a:lnTo>
                  <a:lnTo>
                    <a:pt x="2142" y="65"/>
                  </a:lnTo>
                  <a:lnTo>
                    <a:pt x="2142" y="65"/>
                  </a:lnTo>
                  <a:close/>
                </a:path>
                <a:path w="4250" h="175">
                  <a:moveTo>
                    <a:pt x="2055" y="58"/>
                  </a:moveTo>
                  <a:lnTo>
                    <a:pt x="2055" y="68"/>
                  </a:lnTo>
                  <a:lnTo>
                    <a:pt x="2062" y="63"/>
                  </a:lnTo>
                  <a:lnTo>
                    <a:pt x="2062" y="58"/>
                  </a:lnTo>
                  <a:lnTo>
                    <a:pt x="2118" y="58"/>
                  </a:lnTo>
                  <a:lnTo>
                    <a:pt x="2055" y="58"/>
                  </a:lnTo>
                  <a:lnTo>
                    <a:pt x="2055" y="58"/>
                  </a:lnTo>
                  <a:close/>
                </a:path>
                <a:path w="4250" h="175">
                  <a:moveTo>
                    <a:pt x="2055" y="15"/>
                  </a:moveTo>
                  <a:lnTo>
                    <a:pt x="2055" y="54"/>
                  </a:lnTo>
                  <a:lnTo>
                    <a:pt x="2062" y="54"/>
                  </a:lnTo>
                  <a:lnTo>
                    <a:pt x="2062" y="15"/>
                  </a:lnTo>
                  <a:lnTo>
                    <a:pt x="2118" y="15"/>
                  </a:lnTo>
                  <a:lnTo>
                    <a:pt x="2055" y="15"/>
                  </a:lnTo>
                  <a:lnTo>
                    <a:pt x="2055" y="15"/>
                  </a:lnTo>
                  <a:close/>
                </a:path>
                <a:path w="4250" h="175">
                  <a:moveTo>
                    <a:pt x="2055" y="5"/>
                  </a:moveTo>
                  <a:lnTo>
                    <a:pt x="2055" y="15"/>
                  </a:lnTo>
                  <a:lnTo>
                    <a:pt x="2118" y="15"/>
                  </a:lnTo>
                  <a:lnTo>
                    <a:pt x="2118" y="54"/>
                  </a:lnTo>
                  <a:lnTo>
                    <a:pt x="2062" y="54"/>
                  </a:lnTo>
                  <a:lnTo>
                    <a:pt x="2055" y="54"/>
                  </a:lnTo>
                  <a:lnTo>
                    <a:pt x="2055" y="58"/>
                  </a:lnTo>
                  <a:lnTo>
                    <a:pt x="2118" y="58"/>
                  </a:lnTo>
                  <a:lnTo>
                    <a:pt x="2118" y="65"/>
                  </a:lnTo>
                  <a:lnTo>
                    <a:pt x="2125" y="61"/>
                  </a:lnTo>
                  <a:lnTo>
                    <a:pt x="2125" y="18"/>
                  </a:lnTo>
                  <a:lnTo>
                    <a:pt x="2130" y="13"/>
                  </a:lnTo>
                  <a:lnTo>
                    <a:pt x="2062" y="13"/>
                  </a:lnTo>
                  <a:lnTo>
                    <a:pt x="2055" y="5"/>
                  </a:lnTo>
                  <a:lnTo>
                    <a:pt x="2055" y="5"/>
                  </a:lnTo>
                  <a:close/>
                </a:path>
                <a:path w="4250" h="175">
                  <a:moveTo>
                    <a:pt x="2120" y="5"/>
                  </a:moveTo>
                  <a:lnTo>
                    <a:pt x="2115" y="13"/>
                  </a:lnTo>
                  <a:lnTo>
                    <a:pt x="2062" y="13"/>
                  </a:lnTo>
                  <a:lnTo>
                    <a:pt x="2130" y="13"/>
                  </a:lnTo>
                  <a:lnTo>
                    <a:pt x="2120" y="5"/>
                  </a:lnTo>
                  <a:lnTo>
                    <a:pt x="2120" y="5"/>
                  </a:lnTo>
                  <a:close/>
                </a:path>
                <a:path w="4250" h="175">
                  <a:moveTo>
                    <a:pt x="2175" y="114"/>
                  </a:moveTo>
                  <a:lnTo>
                    <a:pt x="2175" y="116"/>
                  </a:lnTo>
                  <a:lnTo>
                    <a:pt x="2178" y="118"/>
                  </a:lnTo>
                  <a:lnTo>
                    <a:pt x="2180" y="121"/>
                  </a:lnTo>
                  <a:lnTo>
                    <a:pt x="2182" y="123"/>
                  </a:lnTo>
                  <a:lnTo>
                    <a:pt x="2185" y="125"/>
                  </a:lnTo>
                  <a:lnTo>
                    <a:pt x="2187" y="128"/>
                  </a:lnTo>
                  <a:lnTo>
                    <a:pt x="2190" y="133"/>
                  </a:lnTo>
                  <a:lnTo>
                    <a:pt x="2192" y="135"/>
                  </a:lnTo>
                  <a:lnTo>
                    <a:pt x="2192" y="138"/>
                  </a:lnTo>
                  <a:lnTo>
                    <a:pt x="2194" y="140"/>
                  </a:lnTo>
                  <a:lnTo>
                    <a:pt x="2194" y="142"/>
                  </a:lnTo>
                  <a:lnTo>
                    <a:pt x="2197" y="145"/>
                  </a:lnTo>
                  <a:lnTo>
                    <a:pt x="2197" y="147"/>
                  </a:lnTo>
                  <a:lnTo>
                    <a:pt x="2199" y="152"/>
                  </a:lnTo>
                  <a:lnTo>
                    <a:pt x="2199" y="154"/>
                  </a:lnTo>
                  <a:lnTo>
                    <a:pt x="2202" y="157"/>
                  </a:lnTo>
                  <a:lnTo>
                    <a:pt x="2204" y="157"/>
                  </a:lnTo>
                  <a:lnTo>
                    <a:pt x="2206" y="154"/>
                  </a:lnTo>
                  <a:lnTo>
                    <a:pt x="2209" y="152"/>
                  </a:lnTo>
                  <a:lnTo>
                    <a:pt x="2209" y="142"/>
                  </a:lnTo>
                  <a:lnTo>
                    <a:pt x="2206" y="140"/>
                  </a:lnTo>
                  <a:lnTo>
                    <a:pt x="2206" y="135"/>
                  </a:lnTo>
                  <a:lnTo>
                    <a:pt x="2204" y="133"/>
                  </a:lnTo>
                  <a:lnTo>
                    <a:pt x="2202" y="130"/>
                  </a:lnTo>
                  <a:lnTo>
                    <a:pt x="2199" y="128"/>
                  </a:lnTo>
                  <a:lnTo>
                    <a:pt x="2197" y="125"/>
                  </a:lnTo>
                  <a:lnTo>
                    <a:pt x="2194" y="123"/>
                  </a:lnTo>
                  <a:lnTo>
                    <a:pt x="2192" y="121"/>
                  </a:lnTo>
                  <a:lnTo>
                    <a:pt x="2190" y="121"/>
                  </a:lnTo>
                  <a:lnTo>
                    <a:pt x="2187" y="118"/>
                  </a:lnTo>
                  <a:lnTo>
                    <a:pt x="2185" y="118"/>
                  </a:lnTo>
                  <a:lnTo>
                    <a:pt x="2182" y="116"/>
                  </a:lnTo>
                  <a:lnTo>
                    <a:pt x="2178" y="116"/>
                  </a:lnTo>
                  <a:lnTo>
                    <a:pt x="2175" y="114"/>
                  </a:lnTo>
                  <a:lnTo>
                    <a:pt x="2175" y="114"/>
                  </a:lnTo>
                  <a:close/>
                </a:path>
                <a:path w="4250" h="175">
                  <a:moveTo>
                    <a:pt x="2374" y="138"/>
                  </a:moveTo>
                  <a:lnTo>
                    <a:pt x="2372" y="140"/>
                  </a:lnTo>
                  <a:lnTo>
                    <a:pt x="2370" y="142"/>
                  </a:lnTo>
                  <a:lnTo>
                    <a:pt x="2367" y="142"/>
                  </a:lnTo>
                  <a:lnTo>
                    <a:pt x="2365" y="145"/>
                  </a:lnTo>
                  <a:lnTo>
                    <a:pt x="2362" y="147"/>
                  </a:lnTo>
                  <a:lnTo>
                    <a:pt x="2362" y="150"/>
                  </a:lnTo>
                  <a:lnTo>
                    <a:pt x="2360" y="152"/>
                  </a:lnTo>
                  <a:lnTo>
                    <a:pt x="2358" y="154"/>
                  </a:lnTo>
                  <a:lnTo>
                    <a:pt x="2355" y="157"/>
                  </a:lnTo>
                  <a:lnTo>
                    <a:pt x="2350" y="157"/>
                  </a:lnTo>
                  <a:lnTo>
                    <a:pt x="2348" y="159"/>
                  </a:lnTo>
                  <a:lnTo>
                    <a:pt x="2346" y="162"/>
                  </a:lnTo>
                  <a:lnTo>
                    <a:pt x="2343" y="164"/>
                  </a:lnTo>
                  <a:lnTo>
                    <a:pt x="2341" y="164"/>
                  </a:lnTo>
                  <a:lnTo>
                    <a:pt x="2338" y="166"/>
                  </a:lnTo>
                  <a:lnTo>
                    <a:pt x="2338" y="169"/>
                  </a:lnTo>
                  <a:lnTo>
                    <a:pt x="2341" y="169"/>
                  </a:lnTo>
                  <a:lnTo>
                    <a:pt x="2343" y="166"/>
                  </a:lnTo>
                  <a:lnTo>
                    <a:pt x="2346" y="166"/>
                  </a:lnTo>
                  <a:lnTo>
                    <a:pt x="2348" y="164"/>
                  </a:lnTo>
                  <a:lnTo>
                    <a:pt x="2350" y="164"/>
                  </a:lnTo>
                  <a:lnTo>
                    <a:pt x="2353" y="162"/>
                  </a:lnTo>
                  <a:lnTo>
                    <a:pt x="2355" y="162"/>
                  </a:lnTo>
                  <a:lnTo>
                    <a:pt x="2358" y="159"/>
                  </a:lnTo>
                  <a:lnTo>
                    <a:pt x="2360" y="159"/>
                  </a:lnTo>
                  <a:lnTo>
                    <a:pt x="2362" y="157"/>
                  </a:lnTo>
                  <a:lnTo>
                    <a:pt x="2365" y="154"/>
                  </a:lnTo>
                  <a:lnTo>
                    <a:pt x="2367" y="152"/>
                  </a:lnTo>
                  <a:lnTo>
                    <a:pt x="2370" y="150"/>
                  </a:lnTo>
                  <a:lnTo>
                    <a:pt x="2372" y="150"/>
                  </a:lnTo>
                  <a:lnTo>
                    <a:pt x="2374" y="147"/>
                  </a:lnTo>
                  <a:lnTo>
                    <a:pt x="2377" y="145"/>
                  </a:lnTo>
                  <a:lnTo>
                    <a:pt x="2379" y="142"/>
                  </a:lnTo>
                  <a:lnTo>
                    <a:pt x="2382" y="140"/>
                  </a:lnTo>
                  <a:lnTo>
                    <a:pt x="2384" y="138"/>
                  </a:lnTo>
                  <a:lnTo>
                    <a:pt x="2374" y="138"/>
                  </a:lnTo>
                  <a:lnTo>
                    <a:pt x="2374" y="138"/>
                  </a:lnTo>
                  <a:close/>
                </a:path>
                <a:path w="4250" h="175">
                  <a:moveTo>
                    <a:pt x="2422" y="128"/>
                  </a:moveTo>
                  <a:lnTo>
                    <a:pt x="2418" y="157"/>
                  </a:lnTo>
                  <a:lnTo>
                    <a:pt x="2401" y="159"/>
                  </a:lnTo>
                  <a:lnTo>
                    <a:pt x="2403" y="159"/>
                  </a:lnTo>
                  <a:lnTo>
                    <a:pt x="2406" y="162"/>
                  </a:lnTo>
                  <a:lnTo>
                    <a:pt x="2408" y="164"/>
                  </a:lnTo>
                  <a:lnTo>
                    <a:pt x="2413" y="166"/>
                  </a:lnTo>
                  <a:lnTo>
                    <a:pt x="2415" y="166"/>
                  </a:lnTo>
                  <a:lnTo>
                    <a:pt x="2418" y="169"/>
                  </a:lnTo>
                  <a:lnTo>
                    <a:pt x="2420" y="169"/>
                  </a:lnTo>
                  <a:lnTo>
                    <a:pt x="2422" y="171"/>
                  </a:lnTo>
                  <a:lnTo>
                    <a:pt x="2427" y="171"/>
                  </a:lnTo>
                  <a:lnTo>
                    <a:pt x="2425" y="166"/>
                  </a:lnTo>
                  <a:lnTo>
                    <a:pt x="2425" y="130"/>
                  </a:lnTo>
                  <a:lnTo>
                    <a:pt x="2425" y="128"/>
                  </a:lnTo>
                  <a:lnTo>
                    <a:pt x="2422" y="128"/>
                  </a:lnTo>
                  <a:lnTo>
                    <a:pt x="2422" y="128"/>
                  </a:lnTo>
                  <a:close/>
                </a:path>
                <a:path w="4250" h="175">
                  <a:moveTo>
                    <a:pt x="2401" y="85"/>
                  </a:moveTo>
                  <a:lnTo>
                    <a:pt x="2401" y="87"/>
                  </a:lnTo>
                  <a:lnTo>
                    <a:pt x="2398" y="90"/>
                  </a:lnTo>
                  <a:lnTo>
                    <a:pt x="2398" y="97"/>
                  </a:lnTo>
                  <a:lnTo>
                    <a:pt x="2396" y="99"/>
                  </a:lnTo>
                  <a:lnTo>
                    <a:pt x="2396" y="104"/>
                  </a:lnTo>
                  <a:lnTo>
                    <a:pt x="2394" y="106"/>
                  </a:lnTo>
                  <a:lnTo>
                    <a:pt x="2391" y="111"/>
                  </a:lnTo>
                  <a:lnTo>
                    <a:pt x="2391" y="114"/>
                  </a:lnTo>
                  <a:lnTo>
                    <a:pt x="2389" y="116"/>
                  </a:lnTo>
                  <a:lnTo>
                    <a:pt x="2386" y="118"/>
                  </a:lnTo>
                  <a:lnTo>
                    <a:pt x="2386" y="123"/>
                  </a:lnTo>
                  <a:lnTo>
                    <a:pt x="2394" y="123"/>
                  </a:lnTo>
                  <a:lnTo>
                    <a:pt x="2396" y="121"/>
                  </a:lnTo>
                  <a:lnTo>
                    <a:pt x="2398" y="116"/>
                  </a:lnTo>
                  <a:lnTo>
                    <a:pt x="2398" y="114"/>
                  </a:lnTo>
                  <a:lnTo>
                    <a:pt x="2401" y="111"/>
                  </a:lnTo>
                  <a:lnTo>
                    <a:pt x="2403" y="106"/>
                  </a:lnTo>
                  <a:lnTo>
                    <a:pt x="2403" y="104"/>
                  </a:lnTo>
                  <a:lnTo>
                    <a:pt x="2406" y="99"/>
                  </a:lnTo>
                  <a:lnTo>
                    <a:pt x="2410" y="97"/>
                  </a:lnTo>
                  <a:lnTo>
                    <a:pt x="2401" y="85"/>
                  </a:lnTo>
                  <a:lnTo>
                    <a:pt x="2401" y="85"/>
                  </a:lnTo>
                  <a:close/>
                </a:path>
                <a:path w="4250" h="175">
                  <a:moveTo>
                    <a:pt x="2379" y="80"/>
                  </a:moveTo>
                  <a:lnTo>
                    <a:pt x="2370" y="80"/>
                  </a:lnTo>
                  <a:lnTo>
                    <a:pt x="2372" y="85"/>
                  </a:lnTo>
                  <a:lnTo>
                    <a:pt x="2372" y="102"/>
                  </a:lnTo>
                  <a:lnTo>
                    <a:pt x="2374" y="104"/>
                  </a:lnTo>
                  <a:lnTo>
                    <a:pt x="2374" y="111"/>
                  </a:lnTo>
                  <a:lnTo>
                    <a:pt x="2377" y="114"/>
                  </a:lnTo>
                  <a:lnTo>
                    <a:pt x="2377" y="123"/>
                  </a:lnTo>
                  <a:lnTo>
                    <a:pt x="2379" y="128"/>
                  </a:lnTo>
                  <a:lnTo>
                    <a:pt x="2379" y="130"/>
                  </a:lnTo>
                  <a:lnTo>
                    <a:pt x="2377" y="133"/>
                  </a:lnTo>
                  <a:lnTo>
                    <a:pt x="2377" y="135"/>
                  </a:lnTo>
                  <a:lnTo>
                    <a:pt x="2374" y="138"/>
                  </a:lnTo>
                  <a:lnTo>
                    <a:pt x="2384" y="138"/>
                  </a:lnTo>
                  <a:lnTo>
                    <a:pt x="2386" y="142"/>
                  </a:lnTo>
                  <a:lnTo>
                    <a:pt x="2389" y="145"/>
                  </a:lnTo>
                  <a:lnTo>
                    <a:pt x="2391" y="147"/>
                  </a:lnTo>
                  <a:lnTo>
                    <a:pt x="2394" y="150"/>
                  </a:lnTo>
                  <a:lnTo>
                    <a:pt x="2396" y="152"/>
                  </a:lnTo>
                  <a:lnTo>
                    <a:pt x="2398" y="154"/>
                  </a:lnTo>
                  <a:lnTo>
                    <a:pt x="2398" y="157"/>
                  </a:lnTo>
                  <a:lnTo>
                    <a:pt x="2401" y="159"/>
                  </a:lnTo>
                  <a:lnTo>
                    <a:pt x="2418" y="157"/>
                  </a:lnTo>
                  <a:lnTo>
                    <a:pt x="2413" y="154"/>
                  </a:lnTo>
                  <a:lnTo>
                    <a:pt x="2410" y="152"/>
                  </a:lnTo>
                  <a:lnTo>
                    <a:pt x="2408" y="152"/>
                  </a:lnTo>
                  <a:lnTo>
                    <a:pt x="2406" y="150"/>
                  </a:lnTo>
                  <a:lnTo>
                    <a:pt x="2403" y="147"/>
                  </a:lnTo>
                  <a:lnTo>
                    <a:pt x="2403" y="145"/>
                  </a:lnTo>
                  <a:lnTo>
                    <a:pt x="2401" y="142"/>
                  </a:lnTo>
                  <a:lnTo>
                    <a:pt x="2398" y="140"/>
                  </a:lnTo>
                  <a:lnTo>
                    <a:pt x="2396" y="138"/>
                  </a:lnTo>
                  <a:lnTo>
                    <a:pt x="2394" y="135"/>
                  </a:lnTo>
                  <a:lnTo>
                    <a:pt x="2391" y="133"/>
                  </a:lnTo>
                  <a:lnTo>
                    <a:pt x="2389" y="130"/>
                  </a:lnTo>
                  <a:lnTo>
                    <a:pt x="2391" y="128"/>
                  </a:lnTo>
                  <a:lnTo>
                    <a:pt x="2394" y="125"/>
                  </a:lnTo>
                  <a:lnTo>
                    <a:pt x="2394" y="123"/>
                  </a:lnTo>
                  <a:lnTo>
                    <a:pt x="2386" y="123"/>
                  </a:lnTo>
                  <a:lnTo>
                    <a:pt x="2384" y="121"/>
                  </a:lnTo>
                  <a:lnTo>
                    <a:pt x="2384" y="114"/>
                  </a:lnTo>
                  <a:lnTo>
                    <a:pt x="2382" y="111"/>
                  </a:lnTo>
                  <a:lnTo>
                    <a:pt x="2382" y="102"/>
                  </a:lnTo>
                  <a:lnTo>
                    <a:pt x="2379" y="97"/>
                  </a:lnTo>
                  <a:lnTo>
                    <a:pt x="2379" y="80"/>
                  </a:lnTo>
                  <a:lnTo>
                    <a:pt x="2379" y="80"/>
                  </a:lnTo>
                  <a:close/>
                </a:path>
                <a:path w="4250" h="175">
                  <a:moveTo>
                    <a:pt x="2324" y="65"/>
                  </a:moveTo>
                  <a:lnTo>
                    <a:pt x="2324" y="75"/>
                  </a:lnTo>
                  <a:lnTo>
                    <a:pt x="2377" y="75"/>
                  </a:lnTo>
                  <a:lnTo>
                    <a:pt x="2334" y="75"/>
                  </a:lnTo>
                  <a:lnTo>
                    <a:pt x="2324" y="65"/>
                  </a:lnTo>
                  <a:lnTo>
                    <a:pt x="2324" y="65"/>
                  </a:lnTo>
                  <a:close/>
                </a:path>
                <a:path w="4250" h="175">
                  <a:moveTo>
                    <a:pt x="2418" y="63"/>
                  </a:moveTo>
                  <a:lnTo>
                    <a:pt x="2408" y="75"/>
                  </a:lnTo>
                  <a:lnTo>
                    <a:pt x="2324" y="75"/>
                  </a:lnTo>
                  <a:lnTo>
                    <a:pt x="2324" y="78"/>
                  </a:lnTo>
                  <a:lnTo>
                    <a:pt x="2324" y="128"/>
                  </a:lnTo>
                  <a:lnTo>
                    <a:pt x="2322" y="130"/>
                  </a:lnTo>
                  <a:lnTo>
                    <a:pt x="2322" y="140"/>
                  </a:lnTo>
                  <a:lnTo>
                    <a:pt x="2319" y="142"/>
                  </a:lnTo>
                  <a:lnTo>
                    <a:pt x="2319" y="150"/>
                  </a:lnTo>
                  <a:lnTo>
                    <a:pt x="2317" y="152"/>
                  </a:lnTo>
                  <a:lnTo>
                    <a:pt x="2314" y="157"/>
                  </a:lnTo>
                  <a:lnTo>
                    <a:pt x="2314" y="159"/>
                  </a:lnTo>
                  <a:lnTo>
                    <a:pt x="2312" y="162"/>
                  </a:lnTo>
                  <a:lnTo>
                    <a:pt x="2310" y="164"/>
                  </a:lnTo>
                  <a:lnTo>
                    <a:pt x="2310" y="169"/>
                  </a:lnTo>
                  <a:lnTo>
                    <a:pt x="2307" y="171"/>
                  </a:lnTo>
                  <a:lnTo>
                    <a:pt x="2307" y="174"/>
                  </a:lnTo>
                  <a:lnTo>
                    <a:pt x="2310" y="171"/>
                  </a:lnTo>
                  <a:lnTo>
                    <a:pt x="2312" y="169"/>
                  </a:lnTo>
                  <a:lnTo>
                    <a:pt x="2314" y="166"/>
                  </a:lnTo>
                  <a:lnTo>
                    <a:pt x="2317" y="164"/>
                  </a:lnTo>
                  <a:lnTo>
                    <a:pt x="2317" y="162"/>
                  </a:lnTo>
                  <a:lnTo>
                    <a:pt x="2319" y="159"/>
                  </a:lnTo>
                  <a:lnTo>
                    <a:pt x="2322" y="157"/>
                  </a:lnTo>
                  <a:lnTo>
                    <a:pt x="2322" y="152"/>
                  </a:lnTo>
                  <a:lnTo>
                    <a:pt x="2324" y="150"/>
                  </a:lnTo>
                  <a:lnTo>
                    <a:pt x="2326" y="147"/>
                  </a:lnTo>
                  <a:lnTo>
                    <a:pt x="2326" y="145"/>
                  </a:lnTo>
                  <a:lnTo>
                    <a:pt x="2329" y="140"/>
                  </a:lnTo>
                  <a:lnTo>
                    <a:pt x="2329" y="133"/>
                  </a:lnTo>
                  <a:lnTo>
                    <a:pt x="2331" y="130"/>
                  </a:lnTo>
                  <a:lnTo>
                    <a:pt x="2331" y="109"/>
                  </a:lnTo>
                  <a:lnTo>
                    <a:pt x="2334" y="104"/>
                  </a:lnTo>
                  <a:lnTo>
                    <a:pt x="2334" y="80"/>
                  </a:lnTo>
                  <a:lnTo>
                    <a:pt x="2370" y="80"/>
                  </a:lnTo>
                  <a:lnTo>
                    <a:pt x="2427" y="80"/>
                  </a:lnTo>
                  <a:lnTo>
                    <a:pt x="2418" y="63"/>
                  </a:lnTo>
                  <a:lnTo>
                    <a:pt x="2418" y="63"/>
                  </a:lnTo>
                  <a:close/>
                </a:path>
                <a:path w="4250" h="175">
                  <a:moveTo>
                    <a:pt x="2391" y="49"/>
                  </a:moveTo>
                  <a:lnTo>
                    <a:pt x="2391" y="51"/>
                  </a:lnTo>
                  <a:lnTo>
                    <a:pt x="2394" y="54"/>
                  </a:lnTo>
                  <a:lnTo>
                    <a:pt x="2396" y="56"/>
                  </a:lnTo>
                  <a:lnTo>
                    <a:pt x="2398" y="61"/>
                  </a:lnTo>
                  <a:lnTo>
                    <a:pt x="2401" y="63"/>
                  </a:lnTo>
                  <a:lnTo>
                    <a:pt x="2401" y="65"/>
                  </a:lnTo>
                  <a:lnTo>
                    <a:pt x="2403" y="68"/>
                  </a:lnTo>
                  <a:lnTo>
                    <a:pt x="2403" y="73"/>
                  </a:lnTo>
                  <a:lnTo>
                    <a:pt x="2406" y="73"/>
                  </a:lnTo>
                  <a:lnTo>
                    <a:pt x="2408" y="68"/>
                  </a:lnTo>
                  <a:lnTo>
                    <a:pt x="2408" y="65"/>
                  </a:lnTo>
                  <a:lnTo>
                    <a:pt x="2410" y="63"/>
                  </a:lnTo>
                  <a:lnTo>
                    <a:pt x="2410" y="61"/>
                  </a:lnTo>
                  <a:lnTo>
                    <a:pt x="2408" y="58"/>
                  </a:lnTo>
                  <a:lnTo>
                    <a:pt x="2406" y="56"/>
                  </a:lnTo>
                  <a:lnTo>
                    <a:pt x="2403" y="54"/>
                  </a:lnTo>
                  <a:lnTo>
                    <a:pt x="2401" y="54"/>
                  </a:lnTo>
                  <a:lnTo>
                    <a:pt x="2398" y="51"/>
                  </a:lnTo>
                  <a:lnTo>
                    <a:pt x="2396" y="49"/>
                  </a:lnTo>
                  <a:lnTo>
                    <a:pt x="2391" y="49"/>
                  </a:lnTo>
                  <a:lnTo>
                    <a:pt x="2391" y="49"/>
                  </a:lnTo>
                  <a:close/>
                </a:path>
                <a:path w="4250" h="175">
                  <a:moveTo>
                    <a:pt x="2367" y="46"/>
                  </a:moveTo>
                  <a:lnTo>
                    <a:pt x="2370" y="49"/>
                  </a:lnTo>
                  <a:lnTo>
                    <a:pt x="2370" y="75"/>
                  </a:lnTo>
                  <a:lnTo>
                    <a:pt x="2334" y="75"/>
                  </a:lnTo>
                  <a:lnTo>
                    <a:pt x="2377" y="75"/>
                  </a:lnTo>
                  <a:lnTo>
                    <a:pt x="2377" y="70"/>
                  </a:lnTo>
                  <a:lnTo>
                    <a:pt x="2377" y="58"/>
                  </a:lnTo>
                  <a:lnTo>
                    <a:pt x="2382" y="56"/>
                  </a:lnTo>
                  <a:lnTo>
                    <a:pt x="2367" y="46"/>
                  </a:lnTo>
                  <a:lnTo>
                    <a:pt x="2367" y="46"/>
                  </a:lnTo>
                  <a:close/>
                </a:path>
                <a:path w="4250" h="175">
                  <a:moveTo>
                    <a:pt x="2346" y="32"/>
                  </a:moveTo>
                  <a:lnTo>
                    <a:pt x="2346" y="54"/>
                  </a:lnTo>
                  <a:lnTo>
                    <a:pt x="2355" y="49"/>
                  </a:lnTo>
                  <a:lnTo>
                    <a:pt x="2355" y="32"/>
                  </a:lnTo>
                  <a:lnTo>
                    <a:pt x="2384" y="32"/>
                  </a:lnTo>
                  <a:lnTo>
                    <a:pt x="2346" y="32"/>
                  </a:lnTo>
                  <a:lnTo>
                    <a:pt x="2346" y="32"/>
                  </a:lnTo>
                  <a:close/>
                </a:path>
                <a:path w="4250" h="175">
                  <a:moveTo>
                    <a:pt x="2391" y="32"/>
                  </a:moveTo>
                  <a:lnTo>
                    <a:pt x="2346" y="32"/>
                  </a:lnTo>
                  <a:lnTo>
                    <a:pt x="2384" y="32"/>
                  </a:lnTo>
                  <a:lnTo>
                    <a:pt x="2384" y="51"/>
                  </a:lnTo>
                  <a:lnTo>
                    <a:pt x="2391" y="46"/>
                  </a:lnTo>
                  <a:lnTo>
                    <a:pt x="2391" y="32"/>
                  </a:lnTo>
                  <a:lnTo>
                    <a:pt x="2391" y="32"/>
                  </a:lnTo>
                  <a:close/>
                </a:path>
                <a:path w="4250" h="175">
                  <a:moveTo>
                    <a:pt x="2418" y="15"/>
                  </a:moveTo>
                  <a:lnTo>
                    <a:pt x="2410" y="27"/>
                  </a:lnTo>
                  <a:lnTo>
                    <a:pt x="2307" y="27"/>
                  </a:lnTo>
                  <a:lnTo>
                    <a:pt x="2312" y="32"/>
                  </a:lnTo>
                  <a:lnTo>
                    <a:pt x="2430" y="32"/>
                  </a:lnTo>
                  <a:lnTo>
                    <a:pt x="2418" y="15"/>
                  </a:lnTo>
                  <a:lnTo>
                    <a:pt x="2418" y="15"/>
                  </a:lnTo>
                  <a:close/>
                </a:path>
                <a:path w="4250" h="175">
                  <a:moveTo>
                    <a:pt x="2384" y="3"/>
                  </a:moveTo>
                  <a:lnTo>
                    <a:pt x="2384" y="27"/>
                  </a:lnTo>
                  <a:lnTo>
                    <a:pt x="2391" y="27"/>
                  </a:lnTo>
                  <a:lnTo>
                    <a:pt x="2391" y="15"/>
                  </a:lnTo>
                  <a:lnTo>
                    <a:pt x="2396" y="10"/>
                  </a:lnTo>
                  <a:lnTo>
                    <a:pt x="2384" y="3"/>
                  </a:lnTo>
                  <a:lnTo>
                    <a:pt x="2384" y="3"/>
                  </a:lnTo>
                  <a:close/>
                </a:path>
                <a:path w="4250" h="175">
                  <a:moveTo>
                    <a:pt x="2346" y="3"/>
                  </a:moveTo>
                  <a:lnTo>
                    <a:pt x="2346" y="27"/>
                  </a:lnTo>
                  <a:lnTo>
                    <a:pt x="2355" y="27"/>
                  </a:lnTo>
                  <a:lnTo>
                    <a:pt x="2355" y="15"/>
                  </a:lnTo>
                  <a:lnTo>
                    <a:pt x="2360" y="10"/>
                  </a:lnTo>
                  <a:lnTo>
                    <a:pt x="2346" y="3"/>
                  </a:lnTo>
                  <a:lnTo>
                    <a:pt x="2346" y="3"/>
                  </a:lnTo>
                  <a:close/>
                </a:path>
                <a:path w="4250" h="175">
                  <a:moveTo>
                    <a:pt x="2485" y="154"/>
                  </a:moveTo>
                  <a:lnTo>
                    <a:pt x="2485" y="169"/>
                  </a:lnTo>
                  <a:lnTo>
                    <a:pt x="2494" y="166"/>
                  </a:lnTo>
                  <a:lnTo>
                    <a:pt x="2494" y="157"/>
                  </a:lnTo>
                  <a:lnTo>
                    <a:pt x="2547" y="157"/>
                  </a:lnTo>
                  <a:lnTo>
                    <a:pt x="2485" y="154"/>
                  </a:lnTo>
                  <a:lnTo>
                    <a:pt x="2485" y="154"/>
                  </a:lnTo>
                  <a:close/>
                </a:path>
                <a:path w="4250" h="175">
                  <a:moveTo>
                    <a:pt x="2478" y="114"/>
                  </a:moveTo>
                  <a:lnTo>
                    <a:pt x="2475" y="114"/>
                  </a:lnTo>
                  <a:lnTo>
                    <a:pt x="2473" y="116"/>
                  </a:lnTo>
                  <a:lnTo>
                    <a:pt x="2470" y="118"/>
                  </a:lnTo>
                  <a:lnTo>
                    <a:pt x="2468" y="118"/>
                  </a:lnTo>
                  <a:lnTo>
                    <a:pt x="2466" y="121"/>
                  </a:lnTo>
                  <a:lnTo>
                    <a:pt x="2463" y="123"/>
                  </a:lnTo>
                  <a:lnTo>
                    <a:pt x="2458" y="125"/>
                  </a:lnTo>
                  <a:lnTo>
                    <a:pt x="2456" y="125"/>
                  </a:lnTo>
                  <a:lnTo>
                    <a:pt x="2454" y="128"/>
                  </a:lnTo>
                  <a:lnTo>
                    <a:pt x="2451" y="128"/>
                  </a:lnTo>
                  <a:lnTo>
                    <a:pt x="2449" y="130"/>
                  </a:lnTo>
                  <a:lnTo>
                    <a:pt x="2446" y="133"/>
                  </a:lnTo>
                  <a:lnTo>
                    <a:pt x="2446" y="135"/>
                  </a:lnTo>
                  <a:lnTo>
                    <a:pt x="2446" y="133"/>
                  </a:lnTo>
                  <a:lnTo>
                    <a:pt x="2454" y="133"/>
                  </a:lnTo>
                  <a:lnTo>
                    <a:pt x="2456" y="130"/>
                  </a:lnTo>
                  <a:lnTo>
                    <a:pt x="2458" y="130"/>
                  </a:lnTo>
                  <a:lnTo>
                    <a:pt x="2461" y="128"/>
                  </a:lnTo>
                  <a:lnTo>
                    <a:pt x="2463" y="128"/>
                  </a:lnTo>
                  <a:lnTo>
                    <a:pt x="2466" y="125"/>
                  </a:lnTo>
                  <a:lnTo>
                    <a:pt x="2468" y="125"/>
                  </a:lnTo>
                  <a:lnTo>
                    <a:pt x="2470" y="123"/>
                  </a:lnTo>
                  <a:lnTo>
                    <a:pt x="2473" y="123"/>
                  </a:lnTo>
                  <a:lnTo>
                    <a:pt x="2475" y="121"/>
                  </a:lnTo>
                  <a:lnTo>
                    <a:pt x="2478" y="118"/>
                  </a:lnTo>
                  <a:lnTo>
                    <a:pt x="2480" y="118"/>
                  </a:lnTo>
                  <a:lnTo>
                    <a:pt x="2485" y="116"/>
                  </a:lnTo>
                  <a:lnTo>
                    <a:pt x="2487" y="114"/>
                  </a:lnTo>
                  <a:lnTo>
                    <a:pt x="2478" y="114"/>
                  </a:lnTo>
                  <a:lnTo>
                    <a:pt x="2478" y="114"/>
                  </a:lnTo>
                  <a:close/>
                </a:path>
                <a:path w="4250" h="175">
                  <a:moveTo>
                    <a:pt x="2482" y="106"/>
                  </a:moveTo>
                  <a:lnTo>
                    <a:pt x="2482" y="109"/>
                  </a:lnTo>
                  <a:lnTo>
                    <a:pt x="2480" y="111"/>
                  </a:lnTo>
                  <a:lnTo>
                    <a:pt x="2478" y="114"/>
                  </a:lnTo>
                  <a:lnTo>
                    <a:pt x="2487" y="114"/>
                  </a:lnTo>
                  <a:lnTo>
                    <a:pt x="2487" y="135"/>
                  </a:lnTo>
                  <a:lnTo>
                    <a:pt x="2487" y="147"/>
                  </a:lnTo>
                  <a:lnTo>
                    <a:pt x="2485" y="150"/>
                  </a:lnTo>
                  <a:lnTo>
                    <a:pt x="2485" y="154"/>
                  </a:lnTo>
                  <a:lnTo>
                    <a:pt x="2547" y="157"/>
                  </a:lnTo>
                  <a:lnTo>
                    <a:pt x="2547" y="169"/>
                  </a:lnTo>
                  <a:lnTo>
                    <a:pt x="2557" y="162"/>
                  </a:lnTo>
                  <a:lnTo>
                    <a:pt x="2557" y="152"/>
                  </a:lnTo>
                  <a:lnTo>
                    <a:pt x="2494" y="152"/>
                  </a:lnTo>
                  <a:lnTo>
                    <a:pt x="2494" y="109"/>
                  </a:lnTo>
                  <a:lnTo>
                    <a:pt x="2547" y="109"/>
                  </a:lnTo>
                  <a:lnTo>
                    <a:pt x="2482" y="106"/>
                  </a:lnTo>
                  <a:lnTo>
                    <a:pt x="2482" y="106"/>
                  </a:lnTo>
                  <a:close/>
                </a:path>
                <a:path w="4250" h="175">
                  <a:moveTo>
                    <a:pt x="2552" y="97"/>
                  </a:moveTo>
                  <a:lnTo>
                    <a:pt x="2547" y="104"/>
                  </a:lnTo>
                  <a:lnTo>
                    <a:pt x="2485" y="104"/>
                  </a:lnTo>
                  <a:lnTo>
                    <a:pt x="2482" y="106"/>
                  </a:lnTo>
                  <a:lnTo>
                    <a:pt x="2547" y="109"/>
                  </a:lnTo>
                  <a:lnTo>
                    <a:pt x="2547" y="152"/>
                  </a:lnTo>
                  <a:lnTo>
                    <a:pt x="2494" y="152"/>
                  </a:lnTo>
                  <a:lnTo>
                    <a:pt x="2557" y="152"/>
                  </a:lnTo>
                  <a:lnTo>
                    <a:pt x="2557" y="150"/>
                  </a:lnTo>
                  <a:lnTo>
                    <a:pt x="2557" y="111"/>
                  </a:lnTo>
                  <a:lnTo>
                    <a:pt x="2559" y="106"/>
                  </a:lnTo>
                  <a:lnTo>
                    <a:pt x="2552" y="97"/>
                  </a:lnTo>
                  <a:lnTo>
                    <a:pt x="2552" y="97"/>
                  </a:lnTo>
                  <a:close/>
                </a:path>
                <a:path w="4250" h="175">
                  <a:moveTo>
                    <a:pt x="2487" y="97"/>
                  </a:moveTo>
                  <a:lnTo>
                    <a:pt x="2487" y="104"/>
                  </a:lnTo>
                  <a:lnTo>
                    <a:pt x="2485" y="104"/>
                  </a:lnTo>
                  <a:lnTo>
                    <a:pt x="2499" y="104"/>
                  </a:lnTo>
                  <a:lnTo>
                    <a:pt x="2502" y="102"/>
                  </a:lnTo>
                  <a:lnTo>
                    <a:pt x="2492" y="99"/>
                  </a:lnTo>
                  <a:lnTo>
                    <a:pt x="2487" y="97"/>
                  </a:lnTo>
                  <a:lnTo>
                    <a:pt x="2487" y="97"/>
                  </a:lnTo>
                  <a:close/>
                </a:path>
                <a:path w="4250" h="175">
                  <a:moveTo>
                    <a:pt x="2475" y="54"/>
                  </a:moveTo>
                  <a:lnTo>
                    <a:pt x="2473" y="58"/>
                  </a:lnTo>
                  <a:lnTo>
                    <a:pt x="2470" y="61"/>
                  </a:lnTo>
                  <a:lnTo>
                    <a:pt x="2468" y="63"/>
                  </a:lnTo>
                  <a:lnTo>
                    <a:pt x="2468" y="65"/>
                  </a:lnTo>
                  <a:lnTo>
                    <a:pt x="2466" y="68"/>
                  </a:lnTo>
                  <a:lnTo>
                    <a:pt x="2463" y="70"/>
                  </a:lnTo>
                  <a:lnTo>
                    <a:pt x="2461" y="73"/>
                  </a:lnTo>
                  <a:lnTo>
                    <a:pt x="2458" y="75"/>
                  </a:lnTo>
                  <a:lnTo>
                    <a:pt x="2456" y="78"/>
                  </a:lnTo>
                  <a:lnTo>
                    <a:pt x="2456" y="82"/>
                  </a:lnTo>
                  <a:lnTo>
                    <a:pt x="2458" y="80"/>
                  </a:lnTo>
                  <a:lnTo>
                    <a:pt x="2461" y="80"/>
                  </a:lnTo>
                  <a:lnTo>
                    <a:pt x="2461" y="78"/>
                  </a:lnTo>
                  <a:lnTo>
                    <a:pt x="2463" y="75"/>
                  </a:lnTo>
                  <a:lnTo>
                    <a:pt x="2466" y="73"/>
                  </a:lnTo>
                  <a:lnTo>
                    <a:pt x="2468" y="70"/>
                  </a:lnTo>
                  <a:lnTo>
                    <a:pt x="2470" y="68"/>
                  </a:lnTo>
                  <a:lnTo>
                    <a:pt x="2473" y="68"/>
                  </a:lnTo>
                  <a:lnTo>
                    <a:pt x="2475" y="65"/>
                  </a:lnTo>
                  <a:lnTo>
                    <a:pt x="2475" y="61"/>
                  </a:lnTo>
                  <a:lnTo>
                    <a:pt x="2478" y="58"/>
                  </a:lnTo>
                  <a:lnTo>
                    <a:pt x="2480" y="56"/>
                  </a:lnTo>
                  <a:lnTo>
                    <a:pt x="2482" y="56"/>
                  </a:lnTo>
                  <a:lnTo>
                    <a:pt x="2475" y="54"/>
                  </a:lnTo>
                  <a:lnTo>
                    <a:pt x="2475" y="54"/>
                  </a:lnTo>
                  <a:close/>
                </a:path>
                <a:path w="4250" h="175">
                  <a:moveTo>
                    <a:pt x="2557" y="34"/>
                  </a:moveTo>
                  <a:lnTo>
                    <a:pt x="2542" y="34"/>
                  </a:lnTo>
                  <a:lnTo>
                    <a:pt x="2540" y="37"/>
                  </a:lnTo>
                  <a:lnTo>
                    <a:pt x="2538" y="39"/>
                  </a:lnTo>
                  <a:lnTo>
                    <a:pt x="2538" y="44"/>
                  </a:lnTo>
                  <a:lnTo>
                    <a:pt x="2535" y="46"/>
                  </a:lnTo>
                  <a:lnTo>
                    <a:pt x="2533" y="49"/>
                  </a:lnTo>
                  <a:lnTo>
                    <a:pt x="2533" y="51"/>
                  </a:lnTo>
                  <a:lnTo>
                    <a:pt x="2530" y="54"/>
                  </a:lnTo>
                  <a:lnTo>
                    <a:pt x="2528" y="58"/>
                  </a:lnTo>
                  <a:lnTo>
                    <a:pt x="2526" y="61"/>
                  </a:lnTo>
                  <a:lnTo>
                    <a:pt x="2526" y="63"/>
                  </a:lnTo>
                  <a:lnTo>
                    <a:pt x="2523" y="65"/>
                  </a:lnTo>
                  <a:lnTo>
                    <a:pt x="2521" y="68"/>
                  </a:lnTo>
                  <a:lnTo>
                    <a:pt x="2518" y="70"/>
                  </a:lnTo>
                  <a:lnTo>
                    <a:pt x="2516" y="75"/>
                  </a:lnTo>
                  <a:lnTo>
                    <a:pt x="2514" y="78"/>
                  </a:lnTo>
                  <a:lnTo>
                    <a:pt x="2511" y="80"/>
                  </a:lnTo>
                  <a:lnTo>
                    <a:pt x="2509" y="82"/>
                  </a:lnTo>
                  <a:lnTo>
                    <a:pt x="2506" y="85"/>
                  </a:lnTo>
                  <a:lnTo>
                    <a:pt x="2504" y="87"/>
                  </a:lnTo>
                  <a:lnTo>
                    <a:pt x="2502" y="90"/>
                  </a:lnTo>
                  <a:lnTo>
                    <a:pt x="2502" y="92"/>
                  </a:lnTo>
                  <a:lnTo>
                    <a:pt x="2499" y="94"/>
                  </a:lnTo>
                  <a:lnTo>
                    <a:pt x="2497" y="97"/>
                  </a:lnTo>
                  <a:lnTo>
                    <a:pt x="2494" y="99"/>
                  </a:lnTo>
                  <a:lnTo>
                    <a:pt x="2492" y="99"/>
                  </a:lnTo>
                  <a:lnTo>
                    <a:pt x="2502" y="102"/>
                  </a:lnTo>
                  <a:lnTo>
                    <a:pt x="2504" y="99"/>
                  </a:lnTo>
                  <a:lnTo>
                    <a:pt x="2506" y="97"/>
                  </a:lnTo>
                  <a:lnTo>
                    <a:pt x="2509" y="94"/>
                  </a:lnTo>
                  <a:lnTo>
                    <a:pt x="2511" y="92"/>
                  </a:lnTo>
                  <a:lnTo>
                    <a:pt x="2514" y="90"/>
                  </a:lnTo>
                  <a:lnTo>
                    <a:pt x="2516" y="87"/>
                  </a:lnTo>
                  <a:lnTo>
                    <a:pt x="2518" y="85"/>
                  </a:lnTo>
                  <a:lnTo>
                    <a:pt x="2521" y="82"/>
                  </a:lnTo>
                  <a:lnTo>
                    <a:pt x="2523" y="80"/>
                  </a:lnTo>
                  <a:lnTo>
                    <a:pt x="2526" y="78"/>
                  </a:lnTo>
                  <a:lnTo>
                    <a:pt x="2526" y="75"/>
                  </a:lnTo>
                  <a:lnTo>
                    <a:pt x="2528" y="73"/>
                  </a:lnTo>
                  <a:lnTo>
                    <a:pt x="2530" y="70"/>
                  </a:lnTo>
                  <a:lnTo>
                    <a:pt x="2533" y="68"/>
                  </a:lnTo>
                  <a:lnTo>
                    <a:pt x="2535" y="65"/>
                  </a:lnTo>
                  <a:lnTo>
                    <a:pt x="2535" y="63"/>
                  </a:lnTo>
                  <a:lnTo>
                    <a:pt x="2538" y="61"/>
                  </a:lnTo>
                  <a:lnTo>
                    <a:pt x="2540" y="56"/>
                  </a:lnTo>
                  <a:lnTo>
                    <a:pt x="2542" y="54"/>
                  </a:lnTo>
                  <a:lnTo>
                    <a:pt x="2542" y="51"/>
                  </a:lnTo>
                  <a:lnTo>
                    <a:pt x="2545" y="49"/>
                  </a:lnTo>
                  <a:lnTo>
                    <a:pt x="2547" y="44"/>
                  </a:lnTo>
                  <a:lnTo>
                    <a:pt x="2550" y="42"/>
                  </a:lnTo>
                  <a:lnTo>
                    <a:pt x="2550" y="39"/>
                  </a:lnTo>
                  <a:lnTo>
                    <a:pt x="2557" y="34"/>
                  </a:lnTo>
                  <a:lnTo>
                    <a:pt x="2557" y="34"/>
                  </a:lnTo>
                  <a:close/>
                </a:path>
                <a:path w="4250" h="175">
                  <a:moveTo>
                    <a:pt x="2547" y="22"/>
                  </a:moveTo>
                  <a:lnTo>
                    <a:pt x="2542" y="32"/>
                  </a:lnTo>
                  <a:lnTo>
                    <a:pt x="2494" y="32"/>
                  </a:lnTo>
                  <a:lnTo>
                    <a:pt x="2485" y="34"/>
                  </a:lnTo>
                  <a:lnTo>
                    <a:pt x="2485" y="37"/>
                  </a:lnTo>
                  <a:lnTo>
                    <a:pt x="2482" y="39"/>
                  </a:lnTo>
                  <a:lnTo>
                    <a:pt x="2482" y="44"/>
                  </a:lnTo>
                  <a:lnTo>
                    <a:pt x="2480" y="46"/>
                  </a:lnTo>
                  <a:lnTo>
                    <a:pt x="2478" y="49"/>
                  </a:lnTo>
                  <a:lnTo>
                    <a:pt x="2478" y="51"/>
                  </a:lnTo>
                  <a:lnTo>
                    <a:pt x="2475" y="54"/>
                  </a:lnTo>
                  <a:lnTo>
                    <a:pt x="2482" y="56"/>
                  </a:lnTo>
                  <a:lnTo>
                    <a:pt x="2485" y="61"/>
                  </a:lnTo>
                  <a:lnTo>
                    <a:pt x="2487" y="63"/>
                  </a:lnTo>
                  <a:lnTo>
                    <a:pt x="2490" y="65"/>
                  </a:lnTo>
                  <a:lnTo>
                    <a:pt x="2492" y="70"/>
                  </a:lnTo>
                  <a:lnTo>
                    <a:pt x="2492" y="73"/>
                  </a:lnTo>
                  <a:lnTo>
                    <a:pt x="2494" y="75"/>
                  </a:lnTo>
                  <a:lnTo>
                    <a:pt x="2494" y="80"/>
                  </a:lnTo>
                  <a:lnTo>
                    <a:pt x="2497" y="82"/>
                  </a:lnTo>
                  <a:lnTo>
                    <a:pt x="2499" y="80"/>
                  </a:lnTo>
                  <a:lnTo>
                    <a:pt x="2502" y="78"/>
                  </a:lnTo>
                  <a:lnTo>
                    <a:pt x="2502" y="73"/>
                  </a:lnTo>
                  <a:lnTo>
                    <a:pt x="2502" y="68"/>
                  </a:lnTo>
                  <a:lnTo>
                    <a:pt x="2502" y="65"/>
                  </a:lnTo>
                  <a:lnTo>
                    <a:pt x="2499" y="63"/>
                  </a:lnTo>
                  <a:lnTo>
                    <a:pt x="2497" y="63"/>
                  </a:lnTo>
                  <a:lnTo>
                    <a:pt x="2497" y="61"/>
                  </a:lnTo>
                  <a:lnTo>
                    <a:pt x="2492" y="58"/>
                  </a:lnTo>
                  <a:lnTo>
                    <a:pt x="2490" y="56"/>
                  </a:lnTo>
                  <a:lnTo>
                    <a:pt x="2487" y="54"/>
                  </a:lnTo>
                  <a:lnTo>
                    <a:pt x="2482" y="54"/>
                  </a:lnTo>
                  <a:lnTo>
                    <a:pt x="2485" y="51"/>
                  </a:lnTo>
                  <a:lnTo>
                    <a:pt x="2487" y="49"/>
                  </a:lnTo>
                  <a:lnTo>
                    <a:pt x="2487" y="44"/>
                  </a:lnTo>
                  <a:lnTo>
                    <a:pt x="2490" y="42"/>
                  </a:lnTo>
                  <a:lnTo>
                    <a:pt x="2492" y="39"/>
                  </a:lnTo>
                  <a:lnTo>
                    <a:pt x="2494" y="34"/>
                  </a:lnTo>
                  <a:lnTo>
                    <a:pt x="2557" y="34"/>
                  </a:lnTo>
                  <a:lnTo>
                    <a:pt x="2547" y="22"/>
                  </a:lnTo>
                  <a:lnTo>
                    <a:pt x="2547" y="22"/>
                  </a:lnTo>
                  <a:close/>
                </a:path>
                <a:path w="4250" h="175">
                  <a:moveTo>
                    <a:pt x="2497" y="3"/>
                  </a:moveTo>
                  <a:lnTo>
                    <a:pt x="2494" y="8"/>
                  </a:lnTo>
                  <a:lnTo>
                    <a:pt x="2494" y="13"/>
                  </a:lnTo>
                  <a:lnTo>
                    <a:pt x="2492" y="18"/>
                  </a:lnTo>
                  <a:lnTo>
                    <a:pt x="2492" y="20"/>
                  </a:lnTo>
                  <a:lnTo>
                    <a:pt x="2490" y="22"/>
                  </a:lnTo>
                  <a:lnTo>
                    <a:pt x="2490" y="27"/>
                  </a:lnTo>
                  <a:lnTo>
                    <a:pt x="2487" y="30"/>
                  </a:lnTo>
                  <a:lnTo>
                    <a:pt x="2485" y="34"/>
                  </a:lnTo>
                  <a:lnTo>
                    <a:pt x="2494" y="32"/>
                  </a:lnTo>
                  <a:lnTo>
                    <a:pt x="2497" y="30"/>
                  </a:lnTo>
                  <a:lnTo>
                    <a:pt x="2497" y="27"/>
                  </a:lnTo>
                  <a:lnTo>
                    <a:pt x="2499" y="25"/>
                  </a:lnTo>
                  <a:lnTo>
                    <a:pt x="2502" y="20"/>
                  </a:lnTo>
                  <a:lnTo>
                    <a:pt x="2502" y="18"/>
                  </a:lnTo>
                  <a:lnTo>
                    <a:pt x="2509" y="15"/>
                  </a:lnTo>
                  <a:lnTo>
                    <a:pt x="2497" y="3"/>
                  </a:lnTo>
                  <a:lnTo>
                    <a:pt x="2497" y="3"/>
                  </a:lnTo>
                  <a:close/>
                </a:path>
                <a:path w="4250" h="175">
                  <a:moveTo>
                    <a:pt x="2662" y="135"/>
                  </a:moveTo>
                  <a:lnTo>
                    <a:pt x="2662" y="138"/>
                  </a:lnTo>
                  <a:lnTo>
                    <a:pt x="2667" y="140"/>
                  </a:lnTo>
                  <a:lnTo>
                    <a:pt x="2670" y="142"/>
                  </a:lnTo>
                  <a:lnTo>
                    <a:pt x="2672" y="142"/>
                  </a:lnTo>
                  <a:lnTo>
                    <a:pt x="2674" y="145"/>
                  </a:lnTo>
                  <a:lnTo>
                    <a:pt x="2677" y="147"/>
                  </a:lnTo>
                  <a:lnTo>
                    <a:pt x="2677" y="152"/>
                  </a:lnTo>
                  <a:lnTo>
                    <a:pt x="2679" y="154"/>
                  </a:lnTo>
                  <a:lnTo>
                    <a:pt x="2682" y="152"/>
                  </a:lnTo>
                  <a:lnTo>
                    <a:pt x="2684" y="152"/>
                  </a:lnTo>
                  <a:lnTo>
                    <a:pt x="2686" y="150"/>
                  </a:lnTo>
                  <a:lnTo>
                    <a:pt x="2686" y="147"/>
                  </a:lnTo>
                  <a:lnTo>
                    <a:pt x="2689" y="145"/>
                  </a:lnTo>
                  <a:lnTo>
                    <a:pt x="2689" y="142"/>
                  </a:lnTo>
                  <a:lnTo>
                    <a:pt x="2691" y="138"/>
                  </a:lnTo>
                  <a:lnTo>
                    <a:pt x="2670" y="138"/>
                  </a:lnTo>
                  <a:lnTo>
                    <a:pt x="2667" y="135"/>
                  </a:lnTo>
                  <a:lnTo>
                    <a:pt x="2662" y="135"/>
                  </a:lnTo>
                  <a:lnTo>
                    <a:pt x="2662" y="135"/>
                  </a:lnTo>
                  <a:close/>
                </a:path>
                <a:path w="4250" h="175">
                  <a:moveTo>
                    <a:pt x="2643" y="68"/>
                  </a:moveTo>
                  <a:lnTo>
                    <a:pt x="2643" y="174"/>
                  </a:lnTo>
                  <a:lnTo>
                    <a:pt x="2653" y="169"/>
                  </a:lnTo>
                  <a:lnTo>
                    <a:pt x="2653" y="157"/>
                  </a:lnTo>
                  <a:lnTo>
                    <a:pt x="2650" y="154"/>
                  </a:lnTo>
                  <a:lnTo>
                    <a:pt x="2650" y="68"/>
                  </a:lnTo>
                  <a:lnTo>
                    <a:pt x="2684" y="68"/>
                  </a:lnTo>
                  <a:lnTo>
                    <a:pt x="2643" y="68"/>
                  </a:lnTo>
                  <a:lnTo>
                    <a:pt x="2643" y="68"/>
                  </a:lnTo>
                  <a:close/>
                </a:path>
                <a:path w="4250" h="175">
                  <a:moveTo>
                    <a:pt x="2696" y="65"/>
                  </a:moveTo>
                  <a:lnTo>
                    <a:pt x="2643" y="68"/>
                  </a:lnTo>
                  <a:lnTo>
                    <a:pt x="2684" y="68"/>
                  </a:lnTo>
                  <a:lnTo>
                    <a:pt x="2684" y="128"/>
                  </a:lnTo>
                  <a:lnTo>
                    <a:pt x="2684" y="133"/>
                  </a:lnTo>
                  <a:lnTo>
                    <a:pt x="2682" y="135"/>
                  </a:lnTo>
                  <a:lnTo>
                    <a:pt x="2682" y="138"/>
                  </a:lnTo>
                  <a:lnTo>
                    <a:pt x="2679" y="138"/>
                  </a:lnTo>
                  <a:lnTo>
                    <a:pt x="2691" y="138"/>
                  </a:lnTo>
                  <a:lnTo>
                    <a:pt x="2691" y="135"/>
                  </a:lnTo>
                  <a:lnTo>
                    <a:pt x="2691" y="70"/>
                  </a:lnTo>
                  <a:lnTo>
                    <a:pt x="2696" y="65"/>
                  </a:lnTo>
                  <a:lnTo>
                    <a:pt x="2696" y="65"/>
                  </a:lnTo>
                  <a:close/>
                </a:path>
                <a:path w="4250" h="175">
                  <a:moveTo>
                    <a:pt x="2605" y="58"/>
                  </a:moveTo>
                  <a:lnTo>
                    <a:pt x="2605" y="65"/>
                  </a:lnTo>
                  <a:lnTo>
                    <a:pt x="2650" y="63"/>
                  </a:lnTo>
                  <a:lnTo>
                    <a:pt x="2614" y="63"/>
                  </a:lnTo>
                  <a:lnTo>
                    <a:pt x="2605" y="58"/>
                  </a:lnTo>
                  <a:lnTo>
                    <a:pt x="2605" y="58"/>
                  </a:lnTo>
                  <a:close/>
                </a:path>
                <a:path w="4250" h="175">
                  <a:moveTo>
                    <a:pt x="2686" y="56"/>
                  </a:moveTo>
                  <a:lnTo>
                    <a:pt x="2682" y="63"/>
                  </a:lnTo>
                  <a:lnTo>
                    <a:pt x="2650" y="63"/>
                  </a:lnTo>
                  <a:lnTo>
                    <a:pt x="2605" y="65"/>
                  </a:lnTo>
                  <a:lnTo>
                    <a:pt x="2605" y="73"/>
                  </a:lnTo>
                  <a:lnTo>
                    <a:pt x="2607" y="75"/>
                  </a:lnTo>
                  <a:lnTo>
                    <a:pt x="2607" y="128"/>
                  </a:lnTo>
                  <a:lnTo>
                    <a:pt x="2605" y="133"/>
                  </a:lnTo>
                  <a:lnTo>
                    <a:pt x="2605" y="147"/>
                  </a:lnTo>
                  <a:lnTo>
                    <a:pt x="2605" y="152"/>
                  </a:lnTo>
                  <a:lnTo>
                    <a:pt x="2605" y="154"/>
                  </a:lnTo>
                  <a:lnTo>
                    <a:pt x="2614" y="150"/>
                  </a:lnTo>
                  <a:lnTo>
                    <a:pt x="2614" y="68"/>
                  </a:lnTo>
                  <a:lnTo>
                    <a:pt x="2643" y="68"/>
                  </a:lnTo>
                  <a:lnTo>
                    <a:pt x="2696" y="65"/>
                  </a:lnTo>
                  <a:lnTo>
                    <a:pt x="2686" y="56"/>
                  </a:lnTo>
                  <a:lnTo>
                    <a:pt x="2686" y="56"/>
                  </a:lnTo>
                  <a:close/>
                </a:path>
                <a:path w="4250" h="175">
                  <a:moveTo>
                    <a:pt x="2650" y="39"/>
                  </a:moveTo>
                  <a:lnTo>
                    <a:pt x="2643" y="39"/>
                  </a:lnTo>
                  <a:lnTo>
                    <a:pt x="2643" y="63"/>
                  </a:lnTo>
                  <a:lnTo>
                    <a:pt x="2614" y="63"/>
                  </a:lnTo>
                  <a:lnTo>
                    <a:pt x="2650" y="63"/>
                  </a:lnTo>
                  <a:lnTo>
                    <a:pt x="2650" y="39"/>
                  </a:lnTo>
                  <a:lnTo>
                    <a:pt x="2650" y="39"/>
                  </a:lnTo>
                  <a:close/>
                </a:path>
                <a:path w="4250" h="175">
                  <a:moveTo>
                    <a:pt x="2698" y="22"/>
                  </a:moveTo>
                  <a:lnTo>
                    <a:pt x="2689" y="34"/>
                  </a:lnTo>
                  <a:lnTo>
                    <a:pt x="2588" y="34"/>
                  </a:lnTo>
                  <a:lnTo>
                    <a:pt x="2593" y="42"/>
                  </a:lnTo>
                  <a:lnTo>
                    <a:pt x="2595" y="42"/>
                  </a:lnTo>
                  <a:lnTo>
                    <a:pt x="2598" y="39"/>
                  </a:lnTo>
                  <a:lnTo>
                    <a:pt x="2710" y="39"/>
                  </a:lnTo>
                  <a:lnTo>
                    <a:pt x="2698" y="22"/>
                  </a:lnTo>
                  <a:lnTo>
                    <a:pt x="2698" y="22"/>
                  </a:lnTo>
                  <a:close/>
                </a:path>
                <a:path w="4250" h="175">
                  <a:moveTo>
                    <a:pt x="2636" y="3"/>
                  </a:moveTo>
                  <a:lnTo>
                    <a:pt x="2636" y="5"/>
                  </a:lnTo>
                  <a:lnTo>
                    <a:pt x="2638" y="10"/>
                  </a:lnTo>
                  <a:lnTo>
                    <a:pt x="2641" y="13"/>
                  </a:lnTo>
                  <a:lnTo>
                    <a:pt x="2641" y="18"/>
                  </a:lnTo>
                  <a:lnTo>
                    <a:pt x="2643" y="20"/>
                  </a:lnTo>
                  <a:lnTo>
                    <a:pt x="2643" y="25"/>
                  </a:lnTo>
                  <a:lnTo>
                    <a:pt x="2646" y="25"/>
                  </a:lnTo>
                  <a:lnTo>
                    <a:pt x="2646" y="30"/>
                  </a:lnTo>
                  <a:lnTo>
                    <a:pt x="2648" y="32"/>
                  </a:lnTo>
                  <a:lnTo>
                    <a:pt x="2650" y="30"/>
                  </a:lnTo>
                  <a:lnTo>
                    <a:pt x="2653" y="27"/>
                  </a:lnTo>
                  <a:lnTo>
                    <a:pt x="2653" y="18"/>
                  </a:lnTo>
                  <a:lnTo>
                    <a:pt x="2650" y="15"/>
                  </a:lnTo>
                  <a:lnTo>
                    <a:pt x="2650" y="13"/>
                  </a:lnTo>
                  <a:lnTo>
                    <a:pt x="2648" y="10"/>
                  </a:lnTo>
                  <a:lnTo>
                    <a:pt x="2646" y="8"/>
                  </a:lnTo>
                  <a:lnTo>
                    <a:pt x="2643" y="8"/>
                  </a:lnTo>
                  <a:lnTo>
                    <a:pt x="2641" y="5"/>
                  </a:lnTo>
                  <a:lnTo>
                    <a:pt x="2636" y="3"/>
                  </a:lnTo>
                  <a:lnTo>
                    <a:pt x="2636" y="3"/>
                  </a:lnTo>
                  <a:close/>
                </a:path>
                <a:path w="4250" h="175">
                  <a:moveTo>
                    <a:pt x="2823" y="125"/>
                  </a:moveTo>
                  <a:lnTo>
                    <a:pt x="2816" y="125"/>
                  </a:lnTo>
                  <a:lnTo>
                    <a:pt x="2816" y="128"/>
                  </a:lnTo>
                  <a:lnTo>
                    <a:pt x="2818" y="133"/>
                  </a:lnTo>
                  <a:lnTo>
                    <a:pt x="2821" y="135"/>
                  </a:lnTo>
                  <a:lnTo>
                    <a:pt x="2821" y="138"/>
                  </a:lnTo>
                  <a:lnTo>
                    <a:pt x="2823" y="142"/>
                  </a:lnTo>
                  <a:lnTo>
                    <a:pt x="2826" y="145"/>
                  </a:lnTo>
                  <a:lnTo>
                    <a:pt x="2826" y="147"/>
                  </a:lnTo>
                  <a:lnTo>
                    <a:pt x="2828" y="150"/>
                  </a:lnTo>
                  <a:lnTo>
                    <a:pt x="2830" y="152"/>
                  </a:lnTo>
                  <a:lnTo>
                    <a:pt x="2833" y="154"/>
                  </a:lnTo>
                  <a:lnTo>
                    <a:pt x="2833" y="159"/>
                  </a:lnTo>
                  <a:lnTo>
                    <a:pt x="2835" y="162"/>
                  </a:lnTo>
                  <a:lnTo>
                    <a:pt x="2838" y="164"/>
                  </a:lnTo>
                  <a:lnTo>
                    <a:pt x="2840" y="162"/>
                  </a:lnTo>
                  <a:lnTo>
                    <a:pt x="2840" y="159"/>
                  </a:lnTo>
                  <a:lnTo>
                    <a:pt x="2842" y="157"/>
                  </a:lnTo>
                  <a:lnTo>
                    <a:pt x="2847" y="157"/>
                  </a:lnTo>
                  <a:lnTo>
                    <a:pt x="2850" y="154"/>
                  </a:lnTo>
                  <a:lnTo>
                    <a:pt x="2850" y="152"/>
                  </a:lnTo>
                  <a:lnTo>
                    <a:pt x="2847" y="152"/>
                  </a:lnTo>
                  <a:lnTo>
                    <a:pt x="2845" y="150"/>
                  </a:lnTo>
                  <a:lnTo>
                    <a:pt x="2842" y="147"/>
                  </a:lnTo>
                  <a:lnTo>
                    <a:pt x="2840" y="145"/>
                  </a:lnTo>
                  <a:lnTo>
                    <a:pt x="2838" y="145"/>
                  </a:lnTo>
                  <a:lnTo>
                    <a:pt x="2835" y="142"/>
                  </a:lnTo>
                  <a:lnTo>
                    <a:pt x="2833" y="140"/>
                  </a:lnTo>
                  <a:lnTo>
                    <a:pt x="2830" y="138"/>
                  </a:lnTo>
                  <a:lnTo>
                    <a:pt x="2830" y="133"/>
                  </a:lnTo>
                  <a:lnTo>
                    <a:pt x="2828" y="130"/>
                  </a:lnTo>
                  <a:lnTo>
                    <a:pt x="2826" y="128"/>
                  </a:lnTo>
                  <a:lnTo>
                    <a:pt x="2823" y="125"/>
                  </a:lnTo>
                  <a:lnTo>
                    <a:pt x="2823" y="125"/>
                  </a:lnTo>
                  <a:close/>
                </a:path>
                <a:path w="4250" h="175">
                  <a:moveTo>
                    <a:pt x="2773" y="102"/>
                  </a:moveTo>
                  <a:lnTo>
                    <a:pt x="2763" y="102"/>
                  </a:lnTo>
                  <a:lnTo>
                    <a:pt x="2766" y="106"/>
                  </a:lnTo>
                  <a:lnTo>
                    <a:pt x="2768" y="109"/>
                  </a:lnTo>
                  <a:lnTo>
                    <a:pt x="2768" y="114"/>
                  </a:lnTo>
                  <a:lnTo>
                    <a:pt x="2770" y="116"/>
                  </a:lnTo>
                  <a:lnTo>
                    <a:pt x="2773" y="118"/>
                  </a:lnTo>
                  <a:lnTo>
                    <a:pt x="2773" y="123"/>
                  </a:lnTo>
                  <a:lnTo>
                    <a:pt x="2775" y="125"/>
                  </a:lnTo>
                  <a:lnTo>
                    <a:pt x="2775" y="130"/>
                  </a:lnTo>
                  <a:lnTo>
                    <a:pt x="2778" y="135"/>
                  </a:lnTo>
                  <a:lnTo>
                    <a:pt x="2778" y="140"/>
                  </a:lnTo>
                  <a:lnTo>
                    <a:pt x="2780" y="142"/>
                  </a:lnTo>
                  <a:lnTo>
                    <a:pt x="2782" y="142"/>
                  </a:lnTo>
                  <a:lnTo>
                    <a:pt x="2782" y="138"/>
                  </a:lnTo>
                  <a:lnTo>
                    <a:pt x="2785" y="135"/>
                  </a:lnTo>
                  <a:lnTo>
                    <a:pt x="2785" y="128"/>
                  </a:lnTo>
                  <a:lnTo>
                    <a:pt x="2782" y="123"/>
                  </a:lnTo>
                  <a:lnTo>
                    <a:pt x="2782" y="121"/>
                  </a:lnTo>
                  <a:lnTo>
                    <a:pt x="2780" y="116"/>
                  </a:lnTo>
                  <a:lnTo>
                    <a:pt x="2780" y="114"/>
                  </a:lnTo>
                  <a:lnTo>
                    <a:pt x="2780" y="111"/>
                  </a:lnTo>
                  <a:lnTo>
                    <a:pt x="2778" y="109"/>
                  </a:lnTo>
                  <a:lnTo>
                    <a:pt x="2775" y="106"/>
                  </a:lnTo>
                  <a:lnTo>
                    <a:pt x="2775" y="104"/>
                  </a:lnTo>
                  <a:lnTo>
                    <a:pt x="2773" y="102"/>
                  </a:lnTo>
                  <a:lnTo>
                    <a:pt x="2773" y="102"/>
                  </a:lnTo>
                  <a:close/>
                </a:path>
                <a:path w="4250" h="175">
                  <a:moveTo>
                    <a:pt x="2737" y="51"/>
                  </a:moveTo>
                  <a:lnTo>
                    <a:pt x="2737" y="54"/>
                  </a:lnTo>
                  <a:lnTo>
                    <a:pt x="2739" y="56"/>
                  </a:lnTo>
                  <a:lnTo>
                    <a:pt x="2739" y="61"/>
                  </a:lnTo>
                  <a:lnTo>
                    <a:pt x="2742" y="63"/>
                  </a:lnTo>
                  <a:lnTo>
                    <a:pt x="2744" y="65"/>
                  </a:lnTo>
                  <a:lnTo>
                    <a:pt x="2746" y="70"/>
                  </a:lnTo>
                  <a:lnTo>
                    <a:pt x="2749" y="73"/>
                  </a:lnTo>
                  <a:lnTo>
                    <a:pt x="2749" y="75"/>
                  </a:lnTo>
                  <a:lnTo>
                    <a:pt x="2751" y="80"/>
                  </a:lnTo>
                  <a:lnTo>
                    <a:pt x="2754" y="82"/>
                  </a:lnTo>
                  <a:lnTo>
                    <a:pt x="2754" y="85"/>
                  </a:lnTo>
                  <a:lnTo>
                    <a:pt x="2756" y="87"/>
                  </a:lnTo>
                  <a:lnTo>
                    <a:pt x="2763" y="87"/>
                  </a:lnTo>
                  <a:lnTo>
                    <a:pt x="2761" y="82"/>
                  </a:lnTo>
                  <a:lnTo>
                    <a:pt x="2758" y="80"/>
                  </a:lnTo>
                  <a:lnTo>
                    <a:pt x="2756" y="78"/>
                  </a:lnTo>
                  <a:lnTo>
                    <a:pt x="2756" y="75"/>
                  </a:lnTo>
                  <a:lnTo>
                    <a:pt x="2754" y="73"/>
                  </a:lnTo>
                  <a:lnTo>
                    <a:pt x="2751" y="70"/>
                  </a:lnTo>
                  <a:lnTo>
                    <a:pt x="2749" y="68"/>
                  </a:lnTo>
                  <a:lnTo>
                    <a:pt x="2746" y="63"/>
                  </a:lnTo>
                  <a:lnTo>
                    <a:pt x="2746" y="61"/>
                  </a:lnTo>
                  <a:lnTo>
                    <a:pt x="2744" y="58"/>
                  </a:lnTo>
                  <a:lnTo>
                    <a:pt x="2742" y="56"/>
                  </a:lnTo>
                  <a:lnTo>
                    <a:pt x="2739" y="54"/>
                  </a:lnTo>
                  <a:lnTo>
                    <a:pt x="2737" y="51"/>
                  </a:lnTo>
                  <a:lnTo>
                    <a:pt x="2737" y="51"/>
                  </a:lnTo>
                  <a:close/>
                </a:path>
                <a:path w="4250" h="175">
                  <a:moveTo>
                    <a:pt x="2799" y="32"/>
                  </a:moveTo>
                  <a:lnTo>
                    <a:pt x="2797" y="32"/>
                  </a:lnTo>
                  <a:lnTo>
                    <a:pt x="2797" y="37"/>
                  </a:lnTo>
                  <a:lnTo>
                    <a:pt x="2797" y="42"/>
                  </a:lnTo>
                  <a:lnTo>
                    <a:pt x="2799" y="44"/>
                  </a:lnTo>
                  <a:lnTo>
                    <a:pt x="2799" y="63"/>
                  </a:lnTo>
                  <a:lnTo>
                    <a:pt x="2802" y="68"/>
                  </a:lnTo>
                  <a:lnTo>
                    <a:pt x="2802" y="78"/>
                  </a:lnTo>
                  <a:lnTo>
                    <a:pt x="2804" y="82"/>
                  </a:lnTo>
                  <a:lnTo>
                    <a:pt x="2804" y="92"/>
                  </a:lnTo>
                  <a:lnTo>
                    <a:pt x="2806" y="97"/>
                  </a:lnTo>
                  <a:lnTo>
                    <a:pt x="2806" y="102"/>
                  </a:lnTo>
                  <a:lnTo>
                    <a:pt x="2809" y="106"/>
                  </a:lnTo>
                  <a:lnTo>
                    <a:pt x="2809" y="109"/>
                  </a:lnTo>
                  <a:lnTo>
                    <a:pt x="2811" y="114"/>
                  </a:lnTo>
                  <a:lnTo>
                    <a:pt x="2811" y="116"/>
                  </a:lnTo>
                  <a:lnTo>
                    <a:pt x="2811" y="116"/>
                  </a:lnTo>
                  <a:lnTo>
                    <a:pt x="2809" y="118"/>
                  </a:lnTo>
                  <a:lnTo>
                    <a:pt x="2809" y="121"/>
                  </a:lnTo>
                  <a:lnTo>
                    <a:pt x="2806" y="123"/>
                  </a:lnTo>
                  <a:lnTo>
                    <a:pt x="2806" y="125"/>
                  </a:lnTo>
                  <a:lnTo>
                    <a:pt x="2804" y="130"/>
                  </a:lnTo>
                  <a:lnTo>
                    <a:pt x="2802" y="133"/>
                  </a:lnTo>
                  <a:lnTo>
                    <a:pt x="2799" y="135"/>
                  </a:lnTo>
                  <a:lnTo>
                    <a:pt x="2799" y="138"/>
                  </a:lnTo>
                  <a:lnTo>
                    <a:pt x="2797" y="140"/>
                  </a:lnTo>
                  <a:lnTo>
                    <a:pt x="2794" y="142"/>
                  </a:lnTo>
                  <a:lnTo>
                    <a:pt x="2792" y="145"/>
                  </a:lnTo>
                  <a:lnTo>
                    <a:pt x="2790" y="147"/>
                  </a:lnTo>
                  <a:lnTo>
                    <a:pt x="2787" y="150"/>
                  </a:lnTo>
                  <a:lnTo>
                    <a:pt x="2785" y="152"/>
                  </a:lnTo>
                  <a:lnTo>
                    <a:pt x="2782" y="154"/>
                  </a:lnTo>
                  <a:lnTo>
                    <a:pt x="2780" y="157"/>
                  </a:lnTo>
                  <a:lnTo>
                    <a:pt x="2778" y="159"/>
                  </a:lnTo>
                  <a:lnTo>
                    <a:pt x="2775" y="162"/>
                  </a:lnTo>
                  <a:lnTo>
                    <a:pt x="2773" y="164"/>
                  </a:lnTo>
                  <a:lnTo>
                    <a:pt x="2770" y="166"/>
                  </a:lnTo>
                  <a:lnTo>
                    <a:pt x="2770" y="169"/>
                  </a:lnTo>
                  <a:lnTo>
                    <a:pt x="2773" y="166"/>
                  </a:lnTo>
                  <a:lnTo>
                    <a:pt x="2775" y="166"/>
                  </a:lnTo>
                  <a:lnTo>
                    <a:pt x="2778" y="164"/>
                  </a:lnTo>
                  <a:lnTo>
                    <a:pt x="2780" y="162"/>
                  </a:lnTo>
                  <a:lnTo>
                    <a:pt x="2782" y="159"/>
                  </a:lnTo>
                  <a:lnTo>
                    <a:pt x="2785" y="159"/>
                  </a:lnTo>
                  <a:lnTo>
                    <a:pt x="2787" y="157"/>
                  </a:lnTo>
                  <a:lnTo>
                    <a:pt x="2790" y="154"/>
                  </a:lnTo>
                  <a:lnTo>
                    <a:pt x="2792" y="152"/>
                  </a:lnTo>
                  <a:lnTo>
                    <a:pt x="2794" y="150"/>
                  </a:lnTo>
                  <a:lnTo>
                    <a:pt x="2797" y="147"/>
                  </a:lnTo>
                  <a:lnTo>
                    <a:pt x="2799" y="145"/>
                  </a:lnTo>
                  <a:lnTo>
                    <a:pt x="2802" y="142"/>
                  </a:lnTo>
                  <a:lnTo>
                    <a:pt x="2804" y="140"/>
                  </a:lnTo>
                  <a:lnTo>
                    <a:pt x="2806" y="138"/>
                  </a:lnTo>
                  <a:lnTo>
                    <a:pt x="2809" y="135"/>
                  </a:lnTo>
                  <a:lnTo>
                    <a:pt x="2809" y="133"/>
                  </a:lnTo>
                  <a:lnTo>
                    <a:pt x="2811" y="130"/>
                  </a:lnTo>
                  <a:lnTo>
                    <a:pt x="2814" y="128"/>
                  </a:lnTo>
                  <a:lnTo>
                    <a:pt x="2816" y="125"/>
                  </a:lnTo>
                  <a:lnTo>
                    <a:pt x="2823" y="125"/>
                  </a:lnTo>
                  <a:lnTo>
                    <a:pt x="2821" y="121"/>
                  </a:lnTo>
                  <a:lnTo>
                    <a:pt x="2821" y="114"/>
                  </a:lnTo>
                  <a:lnTo>
                    <a:pt x="2823" y="111"/>
                  </a:lnTo>
                  <a:lnTo>
                    <a:pt x="2823" y="109"/>
                  </a:lnTo>
                  <a:lnTo>
                    <a:pt x="2816" y="106"/>
                  </a:lnTo>
                  <a:lnTo>
                    <a:pt x="2814" y="104"/>
                  </a:lnTo>
                  <a:lnTo>
                    <a:pt x="2814" y="99"/>
                  </a:lnTo>
                  <a:lnTo>
                    <a:pt x="2811" y="97"/>
                  </a:lnTo>
                  <a:lnTo>
                    <a:pt x="2811" y="90"/>
                  </a:lnTo>
                  <a:lnTo>
                    <a:pt x="2809" y="87"/>
                  </a:lnTo>
                  <a:lnTo>
                    <a:pt x="2809" y="85"/>
                  </a:lnTo>
                  <a:lnTo>
                    <a:pt x="2806" y="80"/>
                  </a:lnTo>
                  <a:lnTo>
                    <a:pt x="2806" y="73"/>
                  </a:lnTo>
                  <a:lnTo>
                    <a:pt x="2804" y="70"/>
                  </a:lnTo>
                  <a:lnTo>
                    <a:pt x="2804" y="58"/>
                  </a:lnTo>
                  <a:lnTo>
                    <a:pt x="2802" y="56"/>
                  </a:lnTo>
                  <a:lnTo>
                    <a:pt x="2802" y="39"/>
                  </a:lnTo>
                  <a:lnTo>
                    <a:pt x="2799" y="34"/>
                  </a:lnTo>
                  <a:lnTo>
                    <a:pt x="2799" y="32"/>
                  </a:lnTo>
                  <a:lnTo>
                    <a:pt x="2799" y="32"/>
                  </a:lnTo>
                  <a:close/>
                </a:path>
                <a:path w="4250" h="175">
                  <a:moveTo>
                    <a:pt x="2787" y="30"/>
                  </a:moveTo>
                  <a:lnTo>
                    <a:pt x="2775" y="32"/>
                  </a:lnTo>
                  <a:lnTo>
                    <a:pt x="2775" y="39"/>
                  </a:lnTo>
                  <a:lnTo>
                    <a:pt x="2773" y="44"/>
                  </a:lnTo>
                  <a:lnTo>
                    <a:pt x="2773" y="51"/>
                  </a:lnTo>
                  <a:lnTo>
                    <a:pt x="2770" y="54"/>
                  </a:lnTo>
                  <a:lnTo>
                    <a:pt x="2770" y="61"/>
                  </a:lnTo>
                  <a:lnTo>
                    <a:pt x="2768" y="63"/>
                  </a:lnTo>
                  <a:lnTo>
                    <a:pt x="2768" y="70"/>
                  </a:lnTo>
                  <a:lnTo>
                    <a:pt x="2766" y="75"/>
                  </a:lnTo>
                  <a:lnTo>
                    <a:pt x="2766" y="78"/>
                  </a:lnTo>
                  <a:lnTo>
                    <a:pt x="2763" y="82"/>
                  </a:lnTo>
                  <a:lnTo>
                    <a:pt x="2763" y="87"/>
                  </a:lnTo>
                  <a:lnTo>
                    <a:pt x="2756" y="87"/>
                  </a:lnTo>
                  <a:lnTo>
                    <a:pt x="2756" y="90"/>
                  </a:lnTo>
                  <a:lnTo>
                    <a:pt x="2758" y="92"/>
                  </a:lnTo>
                  <a:lnTo>
                    <a:pt x="2758" y="97"/>
                  </a:lnTo>
                  <a:lnTo>
                    <a:pt x="2756" y="99"/>
                  </a:lnTo>
                  <a:lnTo>
                    <a:pt x="2756" y="102"/>
                  </a:lnTo>
                  <a:lnTo>
                    <a:pt x="2754" y="104"/>
                  </a:lnTo>
                  <a:lnTo>
                    <a:pt x="2754" y="109"/>
                  </a:lnTo>
                  <a:lnTo>
                    <a:pt x="2751" y="111"/>
                  </a:lnTo>
                  <a:lnTo>
                    <a:pt x="2751" y="114"/>
                  </a:lnTo>
                  <a:lnTo>
                    <a:pt x="2749" y="116"/>
                  </a:lnTo>
                  <a:lnTo>
                    <a:pt x="2746" y="121"/>
                  </a:lnTo>
                  <a:lnTo>
                    <a:pt x="2746" y="123"/>
                  </a:lnTo>
                  <a:lnTo>
                    <a:pt x="2744" y="125"/>
                  </a:lnTo>
                  <a:lnTo>
                    <a:pt x="2742" y="128"/>
                  </a:lnTo>
                  <a:lnTo>
                    <a:pt x="2739" y="130"/>
                  </a:lnTo>
                  <a:lnTo>
                    <a:pt x="2739" y="135"/>
                  </a:lnTo>
                  <a:lnTo>
                    <a:pt x="2737" y="138"/>
                  </a:lnTo>
                  <a:lnTo>
                    <a:pt x="2734" y="140"/>
                  </a:lnTo>
                  <a:lnTo>
                    <a:pt x="2732" y="142"/>
                  </a:lnTo>
                  <a:lnTo>
                    <a:pt x="2730" y="145"/>
                  </a:lnTo>
                  <a:lnTo>
                    <a:pt x="2727" y="147"/>
                  </a:lnTo>
                  <a:lnTo>
                    <a:pt x="2725" y="152"/>
                  </a:lnTo>
                  <a:lnTo>
                    <a:pt x="2722" y="154"/>
                  </a:lnTo>
                  <a:lnTo>
                    <a:pt x="2725" y="157"/>
                  </a:lnTo>
                  <a:lnTo>
                    <a:pt x="2725" y="154"/>
                  </a:lnTo>
                  <a:lnTo>
                    <a:pt x="2727" y="152"/>
                  </a:lnTo>
                  <a:lnTo>
                    <a:pt x="2730" y="152"/>
                  </a:lnTo>
                  <a:lnTo>
                    <a:pt x="2732" y="150"/>
                  </a:lnTo>
                  <a:lnTo>
                    <a:pt x="2734" y="147"/>
                  </a:lnTo>
                  <a:lnTo>
                    <a:pt x="2737" y="145"/>
                  </a:lnTo>
                  <a:lnTo>
                    <a:pt x="2739" y="142"/>
                  </a:lnTo>
                  <a:lnTo>
                    <a:pt x="2742" y="140"/>
                  </a:lnTo>
                  <a:lnTo>
                    <a:pt x="2742" y="138"/>
                  </a:lnTo>
                  <a:lnTo>
                    <a:pt x="2744" y="135"/>
                  </a:lnTo>
                  <a:lnTo>
                    <a:pt x="2746" y="133"/>
                  </a:lnTo>
                  <a:lnTo>
                    <a:pt x="2749" y="128"/>
                  </a:lnTo>
                  <a:lnTo>
                    <a:pt x="2751" y="125"/>
                  </a:lnTo>
                  <a:lnTo>
                    <a:pt x="2751" y="123"/>
                  </a:lnTo>
                  <a:lnTo>
                    <a:pt x="2754" y="121"/>
                  </a:lnTo>
                  <a:lnTo>
                    <a:pt x="2756" y="118"/>
                  </a:lnTo>
                  <a:lnTo>
                    <a:pt x="2758" y="114"/>
                  </a:lnTo>
                  <a:lnTo>
                    <a:pt x="2758" y="111"/>
                  </a:lnTo>
                  <a:lnTo>
                    <a:pt x="2761" y="109"/>
                  </a:lnTo>
                  <a:lnTo>
                    <a:pt x="2763" y="106"/>
                  </a:lnTo>
                  <a:lnTo>
                    <a:pt x="2763" y="102"/>
                  </a:lnTo>
                  <a:lnTo>
                    <a:pt x="2773" y="102"/>
                  </a:lnTo>
                  <a:lnTo>
                    <a:pt x="2770" y="97"/>
                  </a:lnTo>
                  <a:lnTo>
                    <a:pt x="2768" y="94"/>
                  </a:lnTo>
                  <a:lnTo>
                    <a:pt x="2768" y="92"/>
                  </a:lnTo>
                  <a:lnTo>
                    <a:pt x="2770" y="90"/>
                  </a:lnTo>
                  <a:lnTo>
                    <a:pt x="2770" y="85"/>
                  </a:lnTo>
                  <a:lnTo>
                    <a:pt x="2773" y="82"/>
                  </a:lnTo>
                  <a:lnTo>
                    <a:pt x="2773" y="78"/>
                  </a:lnTo>
                  <a:lnTo>
                    <a:pt x="2775" y="73"/>
                  </a:lnTo>
                  <a:lnTo>
                    <a:pt x="2775" y="65"/>
                  </a:lnTo>
                  <a:lnTo>
                    <a:pt x="2778" y="63"/>
                  </a:lnTo>
                  <a:lnTo>
                    <a:pt x="2778" y="58"/>
                  </a:lnTo>
                  <a:lnTo>
                    <a:pt x="2780" y="56"/>
                  </a:lnTo>
                  <a:lnTo>
                    <a:pt x="2780" y="46"/>
                  </a:lnTo>
                  <a:lnTo>
                    <a:pt x="2782" y="44"/>
                  </a:lnTo>
                  <a:lnTo>
                    <a:pt x="2782" y="34"/>
                  </a:lnTo>
                  <a:lnTo>
                    <a:pt x="2787" y="30"/>
                  </a:lnTo>
                  <a:lnTo>
                    <a:pt x="2787" y="30"/>
                  </a:lnTo>
                  <a:close/>
                </a:path>
                <a:path w="4250" h="175">
                  <a:moveTo>
                    <a:pt x="2842" y="27"/>
                  </a:moveTo>
                  <a:lnTo>
                    <a:pt x="2830" y="32"/>
                  </a:lnTo>
                  <a:lnTo>
                    <a:pt x="2830" y="37"/>
                  </a:lnTo>
                  <a:lnTo>
                    <a:pt x="2828" y="42"/>
                  </a:lnTo>
                  <a:lnTo>
                    <a:pt x="2828" y="54"/>
                  </a:lnTo>
                  <a:lnTo>
                    <a:pt x="2826" y="58"/>
                  </a:lnTo>
                  <a:lnTo>
                    <a:pt x="2826" y="70"/>
                  </a:lnTo>
                  <a:lnTo>
                    <a:pt x="2823" y="73"/>
                  </a:lnTo>
                  <a:lnTo>
                    <a:pt x="2823" y="80"/>
                  </a:lnTo>
                  <a:lnTo>
                    <a:pt x="2821" y="85"/>
                  </a:lnTo>
                  <a:lnTo>
                    <a:pt x="2821" y="94"/>
                  </a:lnTo>
                  <a:lnTo>
                    <a:pt x="2818" y="97"/>
                  </a:lnTo>
                  <a:lnTo>
                    <a:pt x="2818" y="102"/>
                  </a:lnTo>
                  <a:lnTo>
                    <a:pt x="2816" y="104"/>
                  </a:lnTo>
                  <a:lnTo>
                    <a:pt x="2816" y="106"/>
                  </a:lnTo>
                  <a:lnTo>
                    <a:pt x="2823" y="109"/>
                  </a:lnTo>
                  <a:lnTo>
                    <a:pt x="2823" y="104"/>
                  </a:lnTo>
                  <a:lnTo>
                    <a:pt x="2826" y="102"/>
                  </a:lnTo>
                  <a:lnTo>
                    <a:pt x="2826" y="99"/>
                  </a:lnTo>
                  <a:lnTo>
                    <a:pt x="2828" y="97"/>
                  </a:lnTo>
                  <a:lnTo>
                    <a:pt x="2828" y="90"/>
                  </a:lnTo>
                  <a:lnTo>
                    <a:pt x="2830" y="85"/>
                  </a:lnTo>
                  <a:lnTo>
                    <a:pt x="2830" y="78"/>
                  </a:lnTo>
                  <a:lnTo>
                    <a:pt x="2833" y="75"/>
                  </a:lnTo>
                  <a:lnTo>
                    <a:pt x="2833" y="63"/>
                  </a:lnTo>
                  <a:lnTo>
                    <a:pt x="2835" y="58"/>
                  </a:lnTo>
                  <a:lnTo>
                    <a:pt x="2835" y="46"/>
                  </a:lnTo>
                  <a:lnTo>
                    <a:pt x="2838" y="42"/>
                  </a:lnTo>
                  <a:lnTo>
                    <a:pt x="2838" y="32"/>
                  </a:lnTo>
                  <a:lnTo>
                    <a:pt x="2842" y="27"/>
                  </a:lnTo>
                  <a:lnTo>
                    <a:pt x="2842" y="27"/>
                  </a:lnTo>
                  <a:close/>
                </a:path>
                <a:path w="4250" h="175">
                  <a:moveTo>
                    <a:pt x="2780" y="20"/>
                  </a:moveTo>
                  <a:lnTo>
                    <a:pt x="2775" y="27"/>
                  </a:lnTo>
                  <a:lnTo>
                    <a:pt x="2730" y="27"/>
                  </a:lnTo>
                  <a:lnTo>
                    <a:pt x="2734" y="34"/>
                  </a:lnTo>
                  <a:lnTo>
                    <a:pt x="2737" y="32"/>
                  </a:lnTo>
                  <a:lnTo>
                    <a:pt x="2775" y="32"/>
                  </a:lnTo>
                  <a:lnTo>
                    <a:pt x="2787" y="30"/>
                  </a:lnTo>
                  <a:lnTo>
                    <a:pt x="2780" y="20"/>
                  </a:lnTo>
                  <a:lnTo>
                    <a:pt x="2780" y="20"/>
                  </a:lnTo>
                  <a:close/>
                </a:path>
                <a:path w="4250" h="175">
                  <a:moveTo>
                    <a:pt x="2835" y="18"/>
                  </a:moveTo>
                  <a:lnTo>
                    <a:pt x="2830" y="27"/>
                  </a:lnTo>
                  <a:lnTo>
                    <a:pt x="2787" y="27"/>
                  </a:lnTo>
                  <a:lnTo>
                    <a:pt x="2792" y="32"/>
                  </a:lnTo>
                  <a:lnTo>
                    <a:pt x="2830" y="32"/>
                  </a:lnTo>
                  <a:lnTo>
                    <a:pt x="2842" y="27"/>
                  </a:lnTo>
                  <a:lnTo>
                    <a:pt x="2835" y="18"/>
                  </a:lnTo>
                  <a:lnTo>
                    <a:pt x="2835" y="18"/>
                  </a:lnTo>
                  <a:close/>
                </a:path>
                <a:path w="4250" h="175">
                  <a:moveTo>
                    <a:pt x="2974" y="150"/>
                  </a:moveTo>
                  <a:lnTo>
                    <a:pt x="2967" y="152"/>
                  </a:lnTo>
                  <a:lnTo>
                    <a:pt x="2967" y="166"/>
                  </a:lnTo>
                  <a:lnTo>
                    <a:pt x="2974" y="159"/>
                  </a:lnTo>
                  <a:lnTo>
                    <a:pt x="2974" y="150"/>
                  </a:lnTo>
                  <a:lnTo>
                    <a:pt x="2974" y="150"/>
                  </a:lnTo>
                  <a:close/>
                </a:path>
                <a:path w="4250" h="175">
                  <a:moveTo>
                    <a:pt x="2878" y="49"/>
                  </a:moveTo>
                  <a:lnTo>
                    <a:pt x="2881" y="54"/>
                  </a:lnTo>
                  <a:lnTo>
                    <a:pt x="2881" y="135"/>
                  </a:lnTo>
                  <a:lnTo>
                    <a:pt x="2881" y="142"/>
                  </a:lnTo>
                  <a:lnTo>
                    <a:pt x="2876" y="147"/>
                  </a:lnTo>
                  <a:lnTo>
                    <a:pt x="2883" y="159"/>
                  </a:lnTo>
                  <a:lnTo>
                    <a:pt x="2888" y="152"/>
                  </a:lnTo>
                  <a:lnTo>
                    <a:pt x="2967" y="152"/>
                  </a:lnTo>
                  <a:lnTo>
                    <a:pt x="2974" y="150"/>
                  </a:lnTo>
                  <a:lnTo>
                    <a:pt x="2974" y="147"/>
                  </a:lnTo>
                  <a:lnTo>
                    <a:pt x="2888" y="147"/>
                  </a:lnTo>
                  <a:lnTo>
                    <a:pt x="2888" y="63"/>
                  </a:lnTo>
                  <a:lnTo>
                    <a:pt x="2893" y="56"/>
                  </a:lnTo>
                  <a:lnTo>
                    <a:pt x="2878" y="49"/>
                  </a:lnTo>
                  <a:lnTo>
                    <a:pt x="2878" y="49"/>
                  </a:lnTo>
                  <a:close/>
                </a:path>
                <a:path w="4250" h="175">
                  <a:moveTo>
                    <a:pt x="2967" y="49"/>
                  </a:moveTo>
                  <a:lnTo>
                    <a:pt x="2967" y="133"/>
                  </a:lnTo>
                  <a:lnTo>
                    <a:pt x="2967" y="140"/>
                  </a:lnTo>
                  <a:lnTo>
                    <a:pt x="2967" y="147"/>
                  </a:lnTo>
                  <a:lnTo>
                    <a:pt x="2929" y="147"/>
                  </a:lnTo>
                  <a:lnTo>
                    <a:pt x="2888" y="147"/>
                  </a:lnTo>
                  <a:lnTo>
                    <a:pt x="2974" y="147"/>
                  </a:lnTo>
                  <a:lnTo>
                    <a:pt x="2974" y="63"/>
                  </a:lnTo>
                  <a:lnTo>
                    <a:pt x="2979" y="58"/>
                  </a:lnTo>
                  <a:lnTo>
                    <a:pt x="2967" y="49"/>
                  </a:lnTo>
                  <a:lnTo>
                    <a:pt x="2967" y="49"/>
                  </a:lnTo>
                  <a:close/>
                </a:path>
                <a:path w="4250" h="175">
                  <a:moveTo>
                    <a:pt x="2922" y="8"/>
                  </a:moveTo>
                  <a:lnTo>
                    <a:pt x="2922" y="75"/>
                  </a:lnTo>
                  <a:lnTo>
                    <a:pt x="2922" y="80"/>
                  </a:lnTo>
                  <a:lnTo>
                    <a:pt x="2922" y="147"/>
                  </a:lnTo>
                  <a:lnTo>
                    <a:pt x="2929" y="147"/>
                  </a:lnTo>
                  <a:lnTo>
                    <a:pt x="2929" y="20"/>
                  </a:lnTo>
                  <a:lnTo>
                    <a:pt x="2934" y="15"/>
                  </a:lnTo>
                  <a:lnTo>
                    <a:pt x="2922" y="8"/>
                  </a:lnTo>
                  <a:lnTo>
                    <a:pt x="2922" y="8"/>
                  </a:lnTo>
                  <a:close/>
                </a:path>
                <a:path w="4250" h="175">
                  <a:moveTo>
                    <a:pt x="3118" y="65"/>
                  </a:moveTo>
                  <a:lnTo>
                    <a:pt x="3106" y="78"/>
                  </a:lnTo>
                  <a:lnTo>
                    <a:pt x="3006" y="78"/>
                  </a:lnTo>
                  <a:lnTo>
                    <a:pt x="3010" y="85"/>
                  </a:lnTo>
                  <a:lnTo>
                    <a:pt x="3013" y="82"/>
                  </a:lnTo>
                  <a:lnTo>
                    <a:pt x="3130" y="82"/>
                  </a:lnTo>
                  <a:lnTo>
                    <a:pt x="3118" y="65"/>
                  </a:lnTo>
                  <a:lnTo>
                    <a:pt x="3118" y="65"/>
                  </a:lnTo>
                  <a:close/>
                </a:path>
                <a:path w="4250" h="175">
                  <a:moveTo>
                    <a:pt x="3210" y="157"/>
                  </a:moveTo>
                  <a:lnTo>
                    <a:pt x="3210" y="174"/>
                  </a:lnTo>
                  <a:lnTo>
                    <a:pt x="3217" y="169"/>
                  </a:lnTo>
                  <a:lnTo>
                    <a:pt x="3217" y="157"/>
                  </a:lnTo>
                  <a:lnTo>
                    <a:pt x="3246" y="157"/>
                  </a:lnTo>
                  <a:lnTo>
                    <a:pt x="3210" y="157"/>
                  </a:lnTo>
                  <a:lnTo>
                    <a:pt x="3210" y="157"/>
                  </a:lnTo>
                  <a:close/>
                </a:path>
                <a:path w="4250" h="175">
                  <a:moveTo>
                    <a:pt x="3198" y="133"/>
                  </a:moveTo>
                  <a:lnTo>
                    <a:pt x="3176" y="138"/>
                  </a:lnTo>
                  <a:lnTo>
                    <a:pt x="3188" y="140"/>
                  </a:lnTo>
                  <a:lnTo>
                    <a:pt x="3190" y="138"/>
                  </a:lnTo>
                  <a:lnTo>
                    <a:pt x="3193" y="138"/>
                  </a:lnTo>
                  <a:lnTo>
                    <a:pt x="3195" y="135"/>
                  </a:lnTo>
                  <a:lnTo>
                    <a:pt x="3198" y="135"/>
                  </a:lnTo>
                  <a:lnTo>
                    <a:pt x="3198" y="133"/>
                  </a:lnTo>
                  <a:lnTo>
                    <a:pt x="3198" y="133"/>
                  </a:lnTo>
                  <a:close/>
                </a:path>
                <a:path w="4250" h="175">
                  <a:moveTo>
                    <a:pt x="3258" y="109"/>
                  </a:moveTo>
                  <a:lnTo>
                    <a:pt x="3246" y="109"/>
                  </a:lnTo>
                  <a:lnTo>
                    <a:pt x="3246" y="152"/>
                  </a:lnTo>
                  <a:lnTo>
                    <a:pt x="3210" y="152"/>
                  </a:lnTo>
                  <a:lnTo>
                    <a:pt x="3210" y="157"/>
                  </a:lnTo>
                  <a:lnTo>
                    <a:pt x="3246" y="157"/>
                  </a:lnTo>
                  <a:lnTo>
                    <a:pt x="3246" y="171"/>
                  </a:lnTo>
                  <a:lnTo>
                    <a:pt x="3253" y="166"/>
                  </a:lnTo>
                  <a:lnTo>
                    <a:pt x="3253" y="111"/>
                  </a:lnTo>
                  <a:lnTo>
                    <a:pt x="3258" y="109"/>
                  </a:lnTo>
                  <a:lnTo>
                    <a:pt x="3258" y="109"/>
                  </a:lnTo>
                  <a:close/>
                </a:path>
                <a:path w="4250" h="175">
                  <a:moveTo>
                    <a:pt x="3205" y="102"/>
                  </a:moveTo>
                  <a:lnTo>
                    <a:pt x="3202" y="104"/>
                  </a:lnTo>
                  <a:lnTo>
                    <a:pt x="3200" y="106"/>
                  </a:lnTo>
                  <a:lnTo>
                    <a:pt x="3198" y="109"/>
                  </a:lnTo>
                  <a:lnTo>
                    <a:pt x="3195" y="109"/>
                  </a:lnTo>
                  <a:lnTo>
                    <a:pt x="3193" y="111"/>
                  </a:lnTo>
                  <a:lnTo>
                    <a:pt x="3190" y="114"/>
                  </a:lnTo>
                  <a:lnTo>
                    <a:pt x="3188" y="116"/>
                  </a:lnTo>
                  <a:lnTo>
                    <a:pt x="3188" y="118"/>
                  </a:lnTo>
                  <a:lnTo>
                    <a:pt x="3190" y="116"/>
                  </a:lnTo>
                  <a:lnTo>
                    <a:pt x="3193" y="116"/>
                  </a:lnTo>
                  <a:lnTo>
                    <a:pt x="3198" y="114"/>
                  </a:lnTo>
                  <a:lnTo>
                    <a:pt x="3200" y="111"/>
                  </a:lnTo>
                  <a:lnTo>
                    <a:pt x="3202" y="111"/>
                  </a:lnTo>
                  <a:lnTo>
                    <a:pt x="3205" y="109"/>
                  </a:lnTo>
                  <a:lnTo>
                    <a:pt x="3207" y="106"/>
                  </a:lnTo>
                  <a:lnTo>
                    <a:pt x="3210" y="104"/>
                  </a:lnTo>
                  <a:lnTo>
                    <a:pt x="3205" y="102"/>
                  </a:lnTo>
                  <a:lnTo>
                    <a:pt x="3205" y="102"/>
                  </a:lnTo>
                  <a:close/>
                </a:path>
                <a:path w="4250" h="175">
                  <a:moveTo>
                    <a:pt x="3248" y="99"/>
                  </a:moveTo>
                  <a:lnTo>
                    <a:pt x="3246" y="104"/>
                  </a:lnTo>
                  <a:lnTo>
                    <a:pt x="3219" y="104"/>
                  </a:lnTo>
                  <a:lnTo>
                    <a:pt x="3210" y="106"/>
                  </a:lnTo>
                  <a:lnTo>
                    <a:pt x="3210" y="152"/>
                  </a:lnTo>
                  <a:lnTo>
                    <a:pt x="3217" y="152"/>
                  </a:lnTo>
                  <a:lnTo>
                    <a:pt x="3217" y="109"/>
                  </a:lnTo>
                  <a:lnTo>
                    <a:pt x="3246" y="109"/>
                  </a:lnTo>
                  <a:lnTo>
                    <a:pt x="3258" y="109"/>
                  </a:lnTo>
                  <a:lnTo>
                    <a:pt x="3248" y="99"/>
                  </a:lnTo>
                  <a:lnTo>
                    <a:pt x="3248" y="99"/>
                  </a:lnTo>
                  <a:close/>
                </a:path>
                <a:path w="4250" h="175">
                  <a:moveTo>
                    <a:pt x="3152" y="87"/>
                  </a:moveTo>
                  <a:lnTo>
                    <a:pt x="3152" y="147"/>
                  </a:lnTo>
                  <a:lnTo>
                    <a:pt x="3142" y="150"/>
                  </a:lnTo>
                  <a:lnTo>
                    <a:pt x="3150" y="159"/>
                  </a:lnTo>
                  <a:lnTo>
                    <a:pt x="3152" y="157"/>
                  </a:lnTo>
                  <a:lnTo>
                    <a:pt x="3154" y="154"/>
                  </a:lnTo>
                  <a:lnTo>
                    <a:pt x="3159" y="154"/>
                  </a:lnTo>
                  <a:lnTo>
                    <a:pt x="3162" y="152"/>
                  </a:lnTo>
                  <a:lnTo>
                    <a:pt x="3164" y="152"/>
                  </a:lnTo>
                  <a:lnTo>
                    <a:pt x="3166" y="150"/>
                  </a:lnTo>
                  <a:lnTo>
                    <a:pt x="3169" y="147"/>
                  </a:lnTo>
                  <a:lnTo>
                    <a:pt x="3171" y="147"/>
                  </a:lnTo>
                  <a:lnTo>
                    <a:pt x="3174" y="145"/>
                  </a:lnTo>
                  <a:lnTo>
                    <a:pt x="3159" y="145"/>
                  </a:lnTo>
                  <a:lnTo>
                    <a:pt x="3159" y="99"/>
                  </a:lnTo>
                  <a:lnTo>
                    <a:pt x="3164" y="94"/>
                  </a:lnTo>
                  <a:lnTo>
                    <a:pt x="3152" y="87"/>
                  </a:lnTo>
                  <a:lnTo>
                    <a:pt x="3152" y="87"/>
                  </a:lnTo>
                  <a:close/>
                </a:path>
                <a:path w="4250" h="175">
                  <a:moveTo>
                    <a:pt x="3188" y="87"/>
                  </a:moveTo>
                  <a:lnTo>
                    <a:pt x="3183" y="94"/>
                  </a:lnTo>
                  <a:lnTo>
                    <a:pt x="3176" y="94"/>
                  </a:lnTo>
                  <a:lnTo>
                    <a:pt x="3198" y="99"/>
                  </a:lnTo>
                  <a:lnTo>
                    <a:pt x="3188" y="87"/>
                  </a:lnTo>
                  <a:lnTo>
                    <a:pt x="3188" y="87"/>
                  </a:lnTo>
                  <a:close/>
                </a:path>
                <a:path w="4250" h="175">
                  <a:moveTo>
                    <a:pt x="3222" y="80"/>
                  </a:moveTo>
                  <a:lnTo>
                    <a:pt x="3222" y="82"/>
                  </a:lnTo>
                  <a:lnTo>
                    <a:pt x="3219" y="85"/>
                  </a:lnTo>
                  <a:lnTo>
                    <a:pt x="3217" y="87"/>
                  </a:lnTo>
                  <a:lnTo>
                    <a:pt x="3214" y="90"/>
                  </a:lnTo>
                  <a:lnTo>
                    <a:pt x="3212" y="92"/>
                  </a:lnTo>
                  <a:lnTo>
                    <a:pt x="3210" y="94"/>
                  </a:lnTo>
                  <a:lnTo>
                    <a:pt x="3207" y="97"/>
                  </a:lnTo>
                  <a:lnTo>
                    <a:pt x="3207" y="99"/>
                  </a:lnTo>
                  <a:lnTo>
                    <a:pt x="3205" y="102"/>
                  </a:lnTo>
                  <a:lnTo>
                    <a:pt x="3210" y="104"/>
                  </a:lnTo>
                  <a:lnTo>
                    <a:pt x="3210" y="106"/>
                  </a:lnTo>
                  <a:lnTo>
                    <a:pt x="3219" y="104"/>
                  </a:lnTo>
                  <a:lnTo>
                    <a:pt x="3214" y="102"/>
                  </a:lnTo>
                  <a:lnTo>
                    <a:pt x="3214" y="99"/>
                  </a:lnTo>
                  <a:lnTo>
                    <a:pt x="3217" y="97"/>
                  </a:lnTo>
                  <a:lnTo>
                    <a:pt x="3219" y="94"/>
                  </a:lnTo>
                  <a:lnTo>
                    <a:pt x="3222" y="92"/>
                  </a:lnTo>
                  <a:lnTo>
                    <a:pt x="3224" y="90"/>
                  </a:lnTo>
                  <a:lnTo>
                    <a:pt x="3226" y="87"/>
                  </a:lnTo>
                  <a:lnTo>
                    <a:pt x="3229" y="85"/>
                  </a:lnTo>
                  <a:lnTo>
                    <a:pt x="3231" y="82"/>
                  </a:lnTo>
                  <a:lnTo>
                    <a:pt x="3231" y="80"/>
                  </a:lnTo>
                  <a:lnTo>
                    <a:pt x="3222" y="80"/>
                  </a:lnTo>
                  <a:lnTo>
                    <a:pt x="3222" y="80"/>
                  </a:lnTo>
                  <a:close/>
                </a:path>
                <a:path w="4250" h="175">
                  <a:moveTo>
                    <a:pt x="3169" y="65"/>
                  </a:moveTo>
                  <a:lnTo>
                    <a:pt x="3169" y="140"/>
                  </a:lnTo>
                  <a:lnTo>
                    <a:pt x="3159" y="145"/>
                  </a:lnTo>
                  <a:lnTo>
                    <a:pt x="3178" y="145"/>
                  </a:lnTo>
                  <a:lnTo>
                    <a:pt x="3181" y="142"/>
                  </a:lnTo>
                  <a:lnTo>
                    <a:pt x="3183" y="142"/>
                  </a:lnTo>
                  <a:lnTo>
                    <a:pt x="3186" y="140"/>
                  </a:lnTo>
                  <a:lnTo>
                    <a:pt x="3188" y="140"/>
                  </a:lnTo>
                  <a:lnTo>
                    <a:pt x="3176" y="138"/>
                  </a:lnTo>
                  <a:lnTo>
                    <a:pt x="3176" y="99"/>
                  </a:lnTo>
                  <a:lnTo>
                    <a:pt x="3198" y="99"/>
                  </a:lnTo>
                  <a:lnTo>
                    <a:pt x="3176" y="94"/>
                  </a:lnTo>
                  <a:lnTo>
                    <a:pt x="3176" y="65"/>
                  </a:lnTo>
                  <a:lnTo>
                    <a:pt x="3186" y="65"/>
                  </a:lnTo>
                  <a:lnTo>
                    <a:pt x="3169" y="65"/>
                  </a:lnTo>
                  <a:lnTo>
                    <a:pt x="3169" y="65"/>
                  </a:lnTo>
                  <a:close/>
                </a:path>
                <a:path w="4250" h="175">
                  <a:moveTo>
                    <a:pt x="3193" y="65"/>
                  </a:moveTo>
                  <a:lnTo>
                    <a:pt x="3169" y="65"/>
                  </a:lnTo>
                  <a:lnTo>
                    <a:pt x="3186" y="65"/>
                  </a:lnTo>
                  <a:lnTo>
                    <a:pt x="3186" y="73"/>
                  </a:lnTo>
                  <a:lnTo>
                    <a:pt x="3193" y="68"/>
                  </a:lnTo>
                  <a:lnTo>
                    <a:pt x="3193" y="65"/>
                  </a:lnTo>
                  <a:lnTo>
                    <a:pt x="3193" y="65"/>
                  </a:lnTo>
                  <a:close/>
                </a:path>
                <a:path w="4250" h="175">
                  <a:moveTo>
                    <a:pt x="3207" y="42"/>
                  </a:moveTo>
                  <a:lnTo>
                    <a:pt x="3207" y="46"/>
                  </a:lnTo>
                  <a:lnTo>
                    <a:pt x="3205" y="51"/>
                  </a:lnTo>
                  <a:lnTo>
                    <a:pt x="3205" y="54"/>
                  </a:lnTo>
                  <a:lnTo>
                    <a:pt x="3202" y="58"/>
                  </a:lnTo>
                  <a:lnTo>
                    <a:pt x="3200" y="61"/>
                  </a:lnTo>
                  <a:lnTo>
                    <a:pt x="3200" y="65"/>
                  </a:lnTo>
                  <a:lnTo>
                    <a:pt x="3198" y="68"/>
                  </a:lnTo>
                  <a:lnTo>
                    <a:pt x="3198" y="70"/>
                  </a:lnTo>
                  <a:lnTo>
                    <a:pt x="3195" y="75"/>
                  </a:lnTo>
                  <a:lnTo>
                    <a:pt x="3198" y="75"/>
                  </a:lnTo>
                  <a:lnTo>
                    <a:pt x="3200" y="73"/>
                  </a:lnTo>
                  <a:lnTo>
                    <a:pt x="3200" y="70"/>
                  </a:lnTo>
                  <a:lnTo>
                    <a:pt x="3202" y="68"/>
                  </a:lnTo>
                  <a:lnTo>
                    <a:pt x="3205" y="63"/>
                  </a:lnTo>
                  <a:lnTo>
                    <a:pt x="3205" y="61"/>
                  </a:lnTo>
                  <a:lnTo>
                    <a:pt x="3207" y="58"/>
                  </a:lnTo>
                  <a:lnTo>
                    <a:pt x="3210" y="56"/>
                  </a:lnTo>
                  <a:lnTo>
                    <a:pt x="3210" y="51"/>
                  </a:lnTo>
                  <a:lnTo>
                    <a:pt x="3212" y="49"/>
                  </a:lnTo>
                  <a:lnTo>
                    <a:pt x="3212" y="44"/>
                  </a:lnTo>
                  <a:lnTo>
                    <a:pt x="3214" y="42"/>
                  </a:lnTo>
                  <a:lnTo>
                    <a:pt x="3207" y="42"/>
                  </a:lnTo>
                  <a:lnTo>
                    <a:pt x="3207" y="42"/>
                  </a:lnTo>
                  <a:close/>
                </a:path>
                <a:path w="4250" h="175">
                  <a:moveTo>
                    <a:pt x="3212" y="30"/>
                  </a:moveTo>
                  <a:lnTo>
                    <a:pt x="3210" y="34"/>
                  </a:lnTo>
                  <a:lnTo>
                    <a:pt x="3210" y="37"/>
                  </a:lnTo>
                  <a:lnTo>
                    <a:pt x="3207" y="42"/>
                  </a:lnTo>
                  <a:lnTo>
                    <a:pt x="3214" y="42"/>
                  </a:lnTo>
                  <a:lnTo>
                    <a:pt x="3214" y="44"/>
                  </a:lnTo>
                  <a:lnTo>
                    <a:pt x="3217" y="46"/>
                  </a:lnTo>
                  <a:lnTo>
                    <a:pt x="3217" y="51"/>
                  </a:lnTo>
                  <a:lnTo>
                    <a:pt x="3219" y="54"/>
                  </a:lnTo>
                  <a:lnTo>
                    <a:pt x="3219" y="56"/>
                  </a:lnTo>
                  <a:lnTo>
                    <a:pt x="3222" y="61"/>
                  </a:lnTo>
                  <a:lnTo>
                    <a:pt x="3222" y="63"/>
                  </a:lnTo>
                  <a:lnTo>
                    <a:pt x="3224" y="65"/>
                  </a:lnTo>
                  <a:lnTo>
                    <a:pt x="3226" y="70"/>
                  </a:lnTo>
                  <a:lnTo>
                    <a:pt x="3226" y="73"/>
                  </a:lnTo>
                  <a:lnTo>
                    <a:pt x="3224" y="78"/>
                  </a:lnTo>
                  <a:lnTo>
                    <a:pt x="3222" y="80"/>
                  </a:lnTo>
                  <a:lnTo>
                    <a:pt x="3231" y="80"/>
                  </a:lnTo>
                  <a:lnTo>
                    <a:pt x="3234" y="82"/>
                  </a:lnTo>
                  <a:lnTo>
                    <a:pt x="3236" y="85"/>
                  </a:lnTo>
                  <a:lnTo>
                    <a:pt x="3238" y="87"/>
                  </a:lnTo>
                  <a:lnTo>
                    <a:pt x="3241" y="90"/>
                  </a:lnTo>
                  <a:lnTo>
                    <a:pt x="3243" y="92"/>
                  </a:lnTo>
                  <a:lnTo>
                    <a:pt x="3246" y="94"/>
                  </a:lnTo>
                  <a:lnTo>
                    <a:pt x="3248" y="94"/>
                  </a:lnTo>
                  <a:lnTo>
                    <a:pt x="3250" y="97"/>
                  </a:lnTo>
                  <a:lnTo>
                    <a:pt x="3253" y="99"/>
                  </a:lnTo>
                  <a:lnTo>
                    <a:pt x="3255" y="102"/>
                  </a:lnTo>
                  <a:lnTo>
                    <a:pt x="3258" y="104"/>
                  </a:lnTo>
                  <a:lnTo>
                    <a:pt x="3260" y="104"/>
                  </a:lnTo>
                  <a:lnTo>
                    <a:pt x="3262" y="106"/>
                  </a:lnTo>
                  <a:lnTo>
                    <a:pt x="3262" y="104"/>
                  </a:lnTo>
                  <a:lnTo>
                    <a:pt x="3265" y="102"/>
                  </a:lnTo>
                  <a:lnTo>
                    <a:pt x="3267" y="99"/>
                  </a:lnTo>
                  <a:lnTo>
                    <a:pt x="3272" y="99"/>
                  </a:lnTo>
                  <a:lnTo>
                    <a:pt x="3272" y="94"/>
                  </a:lnTo>
                  <a:lnTo>
                    <a:pt x="3265" y="94"/>
                  </a:lnTo>
                  <a:lnTo>
                    <a:pt x="3262" y="92"/>
                  </a:lnTo>
                  <a:lnTo>
                    <a:pt x="3260" y="92"/>
                  </a:lnTo>
                  <a:lnTo>
                    <a:pt x="3258" y="90"/>
                  </a:lnTo>
                  <a:lnTo>
                    <a:pt x="3255" y="87"/>
                  </a:lnTo>
                  <a:lnTo>
                    <a:pt x="3253" y="87"/>
                  </a:lnTo>
                  <a:lnTo>
                    <a:pt x="3250" y="85"/>
                  </a:lnTo>
                  <a:lnTo>
                    <a:pt x="3248" y="82"/>
                  </a:lnTo>
                  <a:lnTo>
                    <a:pt x="3246" y="82"/>
                  </a:lnTo>
                  <a:lnTo>
                    <a:pt x="3243" y="80"/>
                  </a:lnTo>
                  <a:lnTo>
                    <a:pt x="3241" y="78"/>
                  </a:lnTo>
                  <a:lnTo>
                    <a:pt x="3238" y="75"/>
                  </a:lnTo>
                  <a:lnTo>
                    <a:pt x="3236" y="73"/>
                  </a:lnTo>
                  <a:lnTo>
                    <a:pt x="3238" y="68"/>
                  </a:lnTo>
                  <a:lnTo>
                    <a:pt x="3231" y="65"/>
                  </a:lnTo>
                  <a:lnTo>
                    <a:pt x="3229" y="61"/>
                  </a:lnTo>
                  <a:lnTo>
                    <a:pt x="3226" y="58"/>
                  </a:lnTo>
                  <a:lnTo>
                    <a:pt x="3224" y="56"/>
                  </a:lnTo>
                  <a:lnTo>
                    <a:pt x="3224" y="54"/>
                  </a:lnTo>
                  <a:lnTo>
                    <a:pt x="3222" y="49"/>
                  </a:lnTo>
                  <a:lnTo>
                    <a:pt x="3219" y="46"/>
                  </a:lnTo>
                  <a:lnTo>
                    <a:pt x="3219" y="44"/>
                  </a:lnTo>
                  <a:lnTo>
                    <a:pt x="3217" y="42"/>
                  </a:lnTo>
                  <a:lnTo>
                    <a:pt x="3217" y="37"/>
                  </a:lnTo>
                  <a:lnTo>
                    <a:pt x="3219" y="32"/>
                  </a:lnTo>
                  <a:lnTo>
                    <a:pt x="3246" y="32"/>
                  </a:lnTo>
                  <a:lnTo>
                    <a:pt x="3212" y="30"/>
                  </a:lnTo>
                  <a:lnTo>
                    <a:pt x="3212" y="30"/>
                  </a:lnTo>
                  <a:close/>
                </a:path>
                <a:path w="4250" h="175">
                  <a:moveTo>
                    <a:pt x="3152" y="22"/>
                  </a:moveTo>
                  <a:lnTo>
                    <a:pt x="3154" y="27"/>
                  </a:lnTo>
                  <a:lnTo>
                    <a:pt x="3154" y="61"/>
                  </a:lnTo>
                  <a:lnTo>
                    <a:pt x="3152" y="65"/>
                  </a:lnTo>
                  <a:lnTo>
                    <a:pt x="3152" y="75"/>
                  </a:lnTo>
                  <a:lnTo>
                    <a:pt x="3162" y="73"/>
                  </a:lnTo>
                  <a:lnTo>
                    <a:pt x="3162" y="65"/>
                  </a:lnTo>
                  <a:lnTo>
                    <a:pt x="3169" y="65"/>
                  </a:lnTo>
                  <a:lnTo>
                    <a:pt x="3193" y="65"/>
                  </a:lnTo>
                  <a:lnTo>
                    <a:pt x="3193" y="63"/>
                  </a:lnTo>
                  <a:lnTo>
                    <a:pt x="3162" y="63"/>
                  </a:lnTo>
                  <a:lnTo>
                    <a:pt x="3162" y="25"/>
                  </a:lnTo>
                  <a:lnTo>
                    <a:pt x="3186" y="25"/>
                  </a:lnTo>
                  <a:lnTo>
                    <a:pt x="3152" y="22"/>
                  </a:lnTo>
                  <a:lnTo>
                    <a:pt x="3152" y="22"/>
                  </a:lnTo>
                  <a:close/>
                </a:path>
                <a:path w="4250" h="175">
                  <a:moveTo>
                    <a:pt x="3250" y="20"/>
                  </a:moveTo>
                  <a:lnTo>
                    <a:pt x="3248" y="27"/>
                  </a:lnTo>
                  <a:lnTo>
                    <a:pt x="3219" y="27"/>
                  </a:lnTo>
                  <a:lnTo>
                    <a:pt x="3260" y="30"/>
                  </a:lnTo>
                  <a:lnTo>
                    <a:pt x="3250" y="20"/>
                  </a:lnTo>
                  <a:lnTo>
                    <a:pt x="3250" y="20"/>
                  </a:lnTo>
                  <a:close/>
                </a:path>
                <a:path w="4250" h="175">
                  <a:moveTo>
                    <a:pt x="3152" y="15"/>
                  </a:moveTo>
                  <a:lnTo>
                    <a:pt x="3152" y="22"/>
                  </a:lnTo>
                  <a:lnTo>
                    <a:pt x="3186" y="25"/>
                  </a:lnTo>
                  <a:lnTo>
                    <a:pt x="3186" y="63"/>
                  </a:lnTo>
                  <a:lnTo>
                    <a:pt x="3162" y="63"/>
                  </a:lnTo>
                  <a:lnTo>
                    <a:pt x="3193" y="63"/>
                  </a:lnTo>
                  <a:lnTo>
                    <a:pt x="3193" y="61"/>
                  </a:lnTo>
                  <a:lnTo>
                    <a:pt x="3193" y="27"/>
                  </a:lnTo>
                  <a:lnTo>
                    <a:pt x="3198" y="22"/>
                  </a:lnTo>
                  <a:lnTo>
                    <a:pt x="3162" y="20"/>
                  </a:lnTo>
                  <a:lnTo>
                    <a:pt x="3152" y="15"/>
                  </a:lnTo>
                  <a:lnTo>
                    <a:pt x="3152" y="15"/>
                  </a:lnTo>
                  <a:close/>
                </a:path>
                <a:path w="4250" h="175">
                  <a:moveTo>
                    <a:pt x="3188" y="13"/>
                  </a:moveTo>
                  <a:lnTo>
                    <a:pt x="3186" y="20"/>
                  </a:lnTo>
                  <a:lnTo>
                    <a:pt x="3162" y="20"/>
                  </a:lnTo>
                  <a:lnTo>
                    <a:pt x="3198" y="22"/>
                  </a:lnTo>
                  <a:lnTo>
                    <a:pt x="3188" y="13"/>
                  </a:lnTo>
                  <a:lnTo>
                    <a:pt x="3188" y="13"/>
                  </a:lnTo>
                  <a:close/>
                </a:path>
                <a:path w="4250" h="175">
                  <a:moveTo>
                    <a:pt x="3217" y="3"/>
                  </a:moveTo>
                  <a:lnTo>
                    <a:pt x="3217" y="10"/>
                  </a:lnTo>
                  <a:lnTo>
                    <a:pt x="3214" y="13"/>
                  </a:lnTo>
                  <a:lnTo>
                    <a:pt x="3214" y="20"/>
                  </a:lnTo>
                  <a:lnTo>
                    <a:pt x="3212" y="22"/>
                  </a:lnTo>
                  <a:lnTo>
                    <a:pt x="3212" y="30"/>
                  </a:lnTo>
                  <a:lnTo>
                    <a:pt x="3246" y="32"/>
                  </a:lnTo>
                  <a:lnTo>
                    <a:pt x="3246" y="34"/>
                  </a:lnTo>
                  <a:lnTo>
                    <a:pt x="3243" y="39"/>
                  </a:lnTo>
                  <a:lnTo>
                    <a:pt x="3243" y="42"/>
                  </a:lnTo>
                  <a:lnTo>
                    <a:pt x="3241" y="46"/>
                  </a:lnTo>
                  <a:lnTo>
                    <a:pt x="3241" y="49"/>
                  </a:lnTo>
                  <a:lnTo>
                    <a:pt x="3238" y="51"/>
                  </a:lnTo>
                  <a:lnTo>
                    <a:pt x="3238" y="56"/>
                  </a:lnTo>
                  <a:lnTo>
                    <a:pt x="3236" y="58"/>
                  </a:lnTo>
                  <a:lnTo>
                    <a:pt x="3234" y="61"/>
                  </a:lnTo>
                  <a:lnTo>
                    <a:pt x="3234" y="63"/>
                  </a:lnTo>
                  <a:lnTo>
                    <a:pt x="3231" y="65"/>
                  </a:lnTo>
                  <a:lnTo>
                    <a:pt x="3238" y="68"/>
                  </a:lnTo>
                  <a:lnTo>
                    <a:pt x="3241" y="65"/>
                  </a:lnTo>
                  <a:lnTo>
                    <a:pt x="3241" y="63"/>
                  </a:lnTo>
                  <a:lnTo>
                    <a:pt x="3243" y="61"/>
                  </a:lnTo>
                  <a:lnTo>
                    <a:pt x="3246" y="56"/>
                  </a:lnTo>
                  <a:lnTo>
                    <a:pt x="3246" y="54"/>
                  </a:lnTo>
                  <a:lnTo>
                    <a:pt x="3248" y="51"/>
                  </a:lnTo>
                  <a:lnTo>
                    <a:pt x="3250" y="46"/>
                  </a:lnTo>
                  <a:lnTo>
                    <a:pt x="3250" y="44"/>
                  </a:lnTo>
                  <a:lnTo>
                    <a:pt x="3253" y="42"/>
                  </a:lnTo>
                  <a:lnTo>
                    <a:pt x="3253" y="37"/>
                  </a:lnTo>
                  <a:lnTo>
                    <a:pt x="3255" y="34"/>
                  </a:lnTo>
                  <a:lnTo>
                    <a:pt x="3260" y="30"/>
                  </a:lnTo>
                  <a:lnTo>
                    <a:pt x="3219" y="27"/>
                  </a:lnTo>
                  <a:lnTo>
                    <a:pt x="3222" y="25"/>
                  </a:lnTo>
                  <a:lnTo>
                    <a:pt x="3222" y="20"/>
                  </a:lnTo>
                  <a:lnTo>
                    <a:pt x="3224" y="18"/>
                  </a:lnTo>
                  <a:lnTo>
                    <a:pt x="3224" y="15"/>
                  </a:lnTo>
                  <a:lnTo>
                    <a:pt x="3229" y="10"/>
                  </a:lnTo>
                  <a:lnTo>
                    <a:pt x="3217" y="3"/>
                  </a:lnTo>
                  <a:lnTo>
                    <a:pt x="3217" y="3"/>
                  </a:lnTo>
                  <a:close/>
                </a:path>
                <a:path w="4250" h="175">
                  <a:moveTo>
                    <a:pt x="3298" y="87"/>
                  </a:moveTo>
                  <a:lnTo>
                    <a:pt x="3296" y="90"/>
                  </a:lnTo>
                  <a:lnTo>
                    <a:pt x="3294" y="92"/>
                  </a:lnTo>
                  <a:lnTo>
                    <a:pt x="3291" y="94"/>
                  </a:lnTo>
                  <a:lnTo>
                    <a:pt x="3289" y="97"/>
                  </a:lnTo>
                  <a:lnTo>
                    <a:pt x="3289" y="102"/>
                  </a:lnTo>
                  <a:lnTo>
                    <a:pt x="3286" y="102"/>
                  </a:lnTo>
                  <a:lnTo>
                    <a:pt x="3286" y="104"/>
                  </a:lnTo>
                  <a:lnTo>
                    <a:pt x="3284" y="106"/>
                  </a:lnTo>
                  <a:lnTo>
                    <a:pt x="3284" y="118"/>
                  </a:lnTo>
                  <a:lnTo>
                    <a:pt x="3282" y="121"/>
                  </a:lnTo>
                  <a:lnTo>
                    <a:pt x="3284" y="125"/>
                  </a:lnTo>
                  <a:lnTo>
                    <a:pt x="3284" y="133"/>
                  </a:lnTo>
                  <a:lnTo>
                    <a:pt x="3286" y="135"/>
                  </a:lnTo>
                  <a:lnTo>
                    <a:pt x="3286" y="138"/>
                  </a:lnTo>
                  <a:lnTo>
                    <a:pt x="3289" y="140"/>
                  </a:lnTo>
                  <a:lnTo>
                    <a:pt x="3291" y="142"/>
                  </a:lnTo>
                  <a:lnTo>
                    <a:pt x="3294" y="145"/>
                  </a:lnTo>
                  <a:lnTo>
                    <a:pt x="3296" y="147"/>
                  </a:lnTo>
                  <a:lnTo>
                    <a:pt x="3296" y="150"/>
                  </a:lnTo>
                  <a:lnTo>
                    <a:pt x="3310" y="147"/>
                  </a:lnTo>
                  <a:lnTo>
                    <a:pt x="3306" y="147"/>
                  </a:lnTo>
                  <a:lnTo>
                    <a:pt x="3303" y="147"/>
                  </a:lnTo>
                  <a:lnTo>
                    <a:pt x="3301" y="145"/>
                  </a:lnTo>
                  <a:lnTo>
                    <a:pt x="3298" y="142"/>
                  </a:lnTo>
                  <a:lnTo>
                    <a:pt x="3296" y="140"/>
                  </a:lnTo>
                  <a:lnTo>
                    <a:pt x="3294" y="138"/>
                  </a:lnTo>
                  <a:lnTo>
                    <a:pt x="3294" y="135"/>
                  </a:lnTo>
                  <a:lnTo>
                    <a:pt x="3291" y="133"/>
                  </a:lnTo>
                  <a:lnTo>
                    <a:pt x="3291" y="109"/>
                  </a:lnTo>
                  <a:lnTo>
                    <a:pt x="3294" y="106"/>
                  </a:lnTo>
                  <a:lnTo>
                    <a:pt x="3294" y="102"/>
                  </a:lnTo>
                  <a:lnTo>
                    <a:pt x="3296" y="99"/>
                  </a:lnTo>
                  <a:lnTo>
                    <a:pt x="3298" y="97"/>
                  </a:lnTo>
                  <a:lnTo>
                    <a:pt x="3298" y="92"/>
                  </a:lnTo>
                  <a:lnTo>
                    <a:pt x="3301" y="90"/>
                  </a:lnTo>
                  <a:lnTo>
                    <a:pt x="3303" y="87"/>
                  </a:lnTo>
                  <a:lnTo>
                    <a:pt x="3298" y="87"/>
                  </a:lnTo>
                  <a:lnTo>
                    <a:pt x="3298" y="87"/>
                  </a:lnTo>
                  <a:close/>
                </a:path>
                <a:path w="4250" h="175">
                  <a:moveTo>
                    <a:pt x="3296" y="30"/>
                  </a:moveTo>
                  <a:lnTo>
                    <a:pt x="3294" y="32"/>
                  </a:lnTo>
                  <a:lnTo>
                    <a:pt x="3291" y="34"/>
                  </a:lnTo>
                  <a:lnTo>
                    <a:pt x="3291" y="37"/>
                  </a:lnTo>
                  <a:lnTo>
                    <a:pt x="3289" y="39"/>
                  </a:lnTo>
                  <a:lnTo>
                    <a:pt x="3286" y="42"/>
                  </a:lnTo>
                  <a:lnTo>
                    <a:pt x="3286" y="49"/>
                  </a:lnTo>
                  <a:lnTo>
                    <a:pt x="3284" y="51"/>
                  </a:lnTo>
                  <a:lnTo>
                    <a:pt x="3284" y="58"/>
                  </a:lnTo>
                  <a:lnTo>
                    <a:pt x="3286" y="63"/>
                  </a:lnTo>
                  <a:lnTo>
                    <a:pt x="3286" y="65"/>
                  </a:lnTo>
                  <a:lnTo>
                    <a:pt x="3289" y="70"/>
                  </a:lnTo>
                  <a:lnTo>
                    <a:pt x="3289" y="73"/>
                  </a:lnTo>
                  <a:lnTo>
                    <a:pt x="3291" y="73"/>
                  </a:lnTo>
                  <a:lnTo>
                    <a:pt x="3291" y="78"/>
                  </a:lnTo>
                  <a:lnTo>
                    <a:pt x="3294" y="80"/>
                  </a:lnTo>
                  <a:lnTo>
                    <a:pt x="3296" y="82"/>
                  </a:lnTo>
                  <a:lnTo>
                    <a:pt x="3298" y="82"/>
                  </a:lnTo>
                  <a:lnTo>
                    <a:pt x="3301" y="85"/>
                  </a:lnTo>
                  <a:lnTo>
                    <a:pt x="3301" y="87"/>
                  </a:lnTo>
                  <a:lnTo>
                    <a:pt x="3298" y="87"/>
                  </a:lnTo>
                  <a:lnTo>
                    <a:pt x="3303" y="87"/>
                  </a:lnTo>
                  <a:lnTo>
                    <a:pt x="3306" y="90"/>
                  </a:lnTo>
                  <a:lnTo>
                    <a:pt x="3308" y="90"/>
                  </a:lnTo>
                  <a:lnTo>
                    <a:pt x="3310" y="92"/>
                  </a:lnTo>
                  <a:lnTo>
                    <a:pt x="3313" y="94"/>
                  </a:lnTo>
                  <a:lnTo>
                    <a:pt x="3315" y="97"/>
                  </a:lnTo>
                  <a:lnTo>
                    <a:pt x="3318" y="99"/>
                  </a:lnTo>
                  <a:lnTo>
                    <a:pt x="3320" y="99"/>
                  </a:lnTo>
                  <a:lnTo>
                    <a:pt x="3322" y="102"/>
                  </a:lnTo>
                  <a:lnTo>
                    <a:pt x="3325" y="104"/>
                  </a:lnTo>
                  <a:lnTo>
                    <a:pt x="3325" y="106"/>
                  </a:lnTo>
                  <a:lnTo>
                    <a:pt x="3327" y="109"/>
                  </a:lnTo>
                  <a:lnTo>
                    <a:pt x="3327" y="114"/>
                  </a:lnTo>
                  <a:lnTo>
                    <a:pt x="3330" y="116"/>
                  </a:lnTo>
                  <a:lnTo>
                    <a:pt x="3330" y="135"/>
                  </a:lnTo>
                  <a:lnTo>
                    <a:pt x="3327" y="138"/>
                  </a:lnTo>
                  <a:lnTo>
                    <a:pt x="3325" y="140"/>
                  </a:lnTo>
                  <a:lnTo>
                    <a:pt x="3325" y="142"/>
                  </a:lnTo>
                  <a:lnTo>
                    <a:pt x="3322" y="145"/>
                  </a:lnTo>
                  <a:lnTo>
                    <a:pt x="3320" y="147"/>
                  </a:lnTo>
                  <a:lnTo>
                    <a:pt x="3310" y="147"/>
                  </a:lnTo>
                  <a:lnTo>
                    <a:pt x="3296" y="150"/>
                  </a:lnTo>
                  <a:lnTo>
                    <a:pt x="3301" y="150"/>
                  </a:lnTo>
                  <a:lnTo>
                    <a:pt x="3303" y="152"/>
                  </a:lnTo>
                  <a:lnTo>
                    <a:pt x="3320" y="152"/>
                  </a:lnTo>
                  <a:lnTo>
                    <a:pt x="3322" y="150"/>
                  </a:lnTo>
                  <a:lnTo>
                    <a:pt x="3325" y="150"/>
                  </a:lnTo>
                  <a:lnTo>
                    <a:pt x="3327" y="147"/>
                  </a:lnTo>
                  <a:lnTo>
                    <a:pt x="3330" y="145"/>
                  </a:lnTo>
                  <a:lnTo>
                    <a:pt x="3330" y="142"/>
                  </a:lnTo>
                  <a:lnTo>
                    <a:pt x="3332" y="142"/>
                  </a:lnTo>
                  <a:lnTo>
                    <a:pt x="3332" y="140"/>
                  </a:lnTo>
                  <a:lnTo>
                    <a:pt x="3334" y="138"/>
                  </a:lnTo>
                  <a:lnTo>
                    <a:pt x="3337" y="135"/>
                  </a:lnTo>
                  <a:lnTo>
                    <a:pt x="3337" y="128"/>
                  </a:lnTo>
                  <a:lnTo>
                    <a:pt x="3339" y="123"/>
                  </a:lnTo>
                  <a:lnTo>
                    <a:pt x="3339" y="116"/>
                  </a:lnTo>
                  <a:lnTo>
                    <a:pt x="3337" y="111"/>
                  </a:lnTo>
                  <a:lnTo>
                    <a:pt x="3337" y="109"/>
                  </a:lnTo>
                  <a:lnTo>
                    <a:pt x="3334" y="104"/>
                  </a:lnTo>
                  <a:lnTo>
                    <a:pt x="3334" y="102"/>
                  </a:lnTo>
                  <a:lnTo>
                    <a:pt x="3332" y="99"/>
                  </a:lnTo>
                  <a:lnTo>
                    <a:pt x="3332" y="97"/>
                  </a:lnTo>
                  <a:lnTo>
                    <a:pt x="3330" y="94"/>
                  </a:lnTo>
                  <a:lnTo>
                    <a:pt x="3327" y="92"/>
                  </a:lnTo>
                  <a:lnTo>
                    <a:pt x="3325" y="90"/>
                  </a:lnTo>
                  <a:lnTo>
                    <a:pt x="3322" y="87"/>
                  </a:lnTo>
                  <a:lnTo>
                    <a:pt x="3320" y="85"/>
                  </a:lnTo>
                  <a:lnTo>
                    <a:pt x="3322" y="82"/>
                  </a:lnTo>
                  <a:lnTo>
                    <a:pt x="3315" y="82"/>
                  </a:lnTo>
                  <a:lnTo>
                    <a:pt x="3313" y="80"/>
                  </a:lnTo>
                  <a:lnTo>
                    <a:pt x="3310" y="78"/>
                  </a:lnTo>
                  <a:lnTo>
                    <a:pt x="3308" y="78"/>
                  </a:lnTo>
                  <a:lnTo>
                    <a:pt x="3306" y="75"/>
                  </a:lnTo>
                  <a:lnTo>
                    <a:pt x="3303" y="73"/>
                  </a:lnTo>
                  <a:lnTo>
                    <a:pt x="3301" y="70"/>
                  </a:lnTo>
                  <a:lnTo>
                    <a:pt x="3298" y="68"/>
                  </a:lnTo>
                  <a:lnTo>
                    <a:pt x="3296" y="65"/>
                  </a:lnTo>
                  <a:lnTo>
                    <a:pt x="3296" y="63"/>
                  </a:lnTo>
                  <a:lnTo>
                    <a:pt x="3294" y="61"/>
                  </a:lnTo>
                  <a:lnTo>
                    <a:pt x="3294" y="44"/>
                  </a:lnTo>
                  <a:lnTo>
                    <a:pt x="3296" y="42"/>
                  </a:lnTo>
                  <a:lnTo>
                    <a:pt x="3296" y="39"/>
                  </a:lnTo>
                  <a:lnTo>
                    <a:pt x="3298" y="37"/>
                  </a:lnTo>
                  <a:lnTo>
                    <a:pt x="3301" y="34"/>
                  </a:lnTo>
                  <a:lnTo>
                    <a:pt x="3303" y="32"/>
                  </a:lnTo>
                  <a:lnTo>
                    <a:pt x="3313" y="32"/>
                  </a:lnTo>
                  <a:lnTo>
                    <a:pt x="3296" y="30"/>
                  </a:lnTo>
                  <a:lnTo>
                    <a:pt x="3296" y="30"/>
                  </a:lnTo>
                  <a:close/>
                </a:path>
                <a:path w="4250" h="175">
                  <a:moveTo>
                    <a:pt x="3313" y="25"/>
                  </a:moveTo>
                  <a:lnTo>
                    <a:pt x="3310" y="25"/>
                  </a:lnTo>
                  <a:lnTo>
                    <a:pt x="3306" y="27"/>
                  </a:lnTo>
                  <a:lnTo>
                    <a:pt x="3301" y="27"/>
                  </a:lnTo>
                  <a:lnTo>
                    <a:pt x="3298" y="30"/>
                  </a:lnTo>
                  <a:lnTo>
                    <a:pt x="3296" y="30"/>
                  </a:lnTo>
                  <a:lnTo>
                    <a:pt x="3313" y="32"/>
                  </a:lnTo>
                  <a:lnTo>
                    <a:pt x="3320" y="32"/>
                  </a:lnTo>
                  <a:lnTo>
                    <a:pt x="3322" y="34"/>
                  </a:lnTo>
                  <a:lnTo>
                    <a:pt x="3322" y="37"/>
                  </a:lnTo>
                  <a:lnTo>
                    <a:pt x="3325" y="39"/>
                  </a:lnTo>
                  <a:lnTo>
                    <a:pt x="3327" y="42"/>
                  </a:lnTo>
                  <a:lnTo>
                    <a:pt x="3327" y="46"/>
                  </a:lnTo>
                  <a:lnTo>
                    <a:pt x="3330" y="49"/>
                  </a:lnTo>
                  <a:lnTo>
                    <a:pt x="3330" y="65"/>
                  </a:lnTo>
                  <a:lnTo>
                    <a:pt x="3327" y="68"/>
                  </a:lnTo>
                  <a:lnTo>
                    <a:pt x="3327" y="70"/>
                  </a:lnTo>
                  <a:lnTo>
                    <a:pt x="3325" y="73"/>
                  </a:lnTo>
                  <a:lnTo>
                    <a:pt x="3322" y="75"/>
                  </a:lnTo>
                  <a:lnTo>
                    <a:pt x="3322" y="78"/>
                  </a:lnTo>
                  <a:lnTo>
                    <a:pt x="3320" y="80"/>
                  </a:lnTo>
                  <a:lnTo>
                    <a:pt x="3318" y="82"/>
                  </a:lnTo>
                  <a:lnTo>
                    <a:pt x="3322" y="82"/>
                  </a:lnTo>
                  <a:lnTo>
                    <a:pt x="3325" y="80"/>
                  </a:lnTo>
                  <a:lnTo>
                    <a:pt x="3327" y="80"/>
                  </a:lnTo>
                  <a:lnTo>
                    <a:pt x="3330" y="78"/>
                  </a:lnTo>
                  <a:lnTo>
                    <a:pt x="3332" y="75"/>
                  </a:lnTo>
                  <a:lnTo>
                    <a:pt x="3334" y="70"/>
                  </a:lnTo>
                  <a:lnTo>
                    <a:pt x="3337" y="65"/>
                  </a:lnTo>
                  <a:lnTo>
                    <a:pt x="3337" y="46"/>
                  </a:lnTo>
                  <a:lnTo>
                    <a:pt x="3334" y="44"/>
                  </a:lnTo>
                  <a:lnTo>
                    <a:pt x="3334" y="39"/>
                  </a:lnTo>
                  <a:lnTo>
                    <a:pt x="3332" y="37"/>
                  </a:lnTo>
                  <a:lnTo>
                    <a:pt x="3330" y="34"/>
                  </a:lnTo>
                  <a:lnTo>
                    <a:pt x="3327" y="32"/>
                  </a:lnTo>
                  <a:lnTo>
                    <a:pt x="3325" y="30"/>
                  </a:lnTo>
                  <a:lnTo>
                    <a:pt x="3322" y="27"/>
                  </a:lnTo>
                  <a:lnTo>
                    <a:pt x="3318" y="27"/>
                  </a:lnTo>
                  <a:lnTo>
                    <a:pt x="3315" y="25"/>
                  </a:lnTo>
                  <a:lnTo>
                    <a:pt x="3313" y="25"/>
                  </a:lnTo>
                  <a:lnTo>
                    <a:pt x="3313" y="25"/>
                  </a:lnTo>
                  <a:close/>
                </a:path>
                <a:path w="4250" h="175">
                  <a:moveTo>
                    <a:pt x="3387" y="25"/>
                  </a:moveTo>
                  <a:lnTo>
                    <a:pt x="3385" y="25"/>
                  </a:lnTo>
                  <a:lnTo>
                    <a:pt x="3382" y="30"/>
                  </a:lnTo>
                  <a:lnTo>
                    <a:pt x="3380" y="32"/>
                  </a:lnTo>
                  <a:lnTo>
                    <a:pt x="3378" y="34"/>
                  </a:lnTo>
                  <a:lnTo>
                    <a:pt x="3375" y="34"/>
                  </a:lnTo>
                  <a:lnTo>
                    <a:pt x="3373" y="37"/>
                  </a:lnTo>
                  <a:lnTo>
                    <a:pt x="3363" y="37"/>
                  </a:lnTo>
                  <a:lnTo>
                    <a:pt x="3363" y="42"/>
                  </a:lnTo>
                  <a:lnTo>
                    <a:pt x="3378" y="42"/>
                  </a:lnTo>
                  <a:lnTo>
                    <a:pt x="3378" y="44"/>
                  </a:lnTo>
                  <a:lnTo>
                    <a:pt x="3378" y="142"/>
                  </a:lnTo>
                  <a:lnTo>
                    <a:pt x="3375" y="145"/>
                  </a:lnTo>
                  <a:lnTo>
                    <a:pt x="3373" y="147"/>
                  </a:lnTo>
                  <a:lnTo>
                    <a:pt x="3368" y="147"/>
                  </a:lnTo>
                  <a:lnTo>
                    <a:pt x="3363" y="147"/>
                  </a:lnTo>
                  <a:lnTo>
                    <a:pt x="3363" y="152"/>
                  </a:lnTo>
                  <a:lnTo>
                    <a:pt x="3402" y="152"/>
                  </a:lnTo>
                  <a:lnTo>
                    <a:pt x="3402" y="147"/>
                  </a:lnTo>
                  <a:lnTo>
                    <a:pt x="3397" y="147"/>
                  </a:lnTo>
                  <a:lnTo>
                    <a:pt x="3394" y="147"/>
                  </a:lnTo>
                  <a:lnTo>
                    <a:pt x="3392" y="145"/>
                  </a:lnTo>
                  <a:lnTo>
                    <a:pt x="3390" y="145"/>
                  </a:lnTo>
                  <a:lnTo>
                    <a:pt x="3387" y="142"/>
                  </a:lnTo>
                  <a:lnTo>
                    <a:pt x="3387" y="25"/>
                  </a:lnTo>
                  <a:lnTo>
                    <a:pt x="3387" y="25"/>
                  </a:lnTo>
                  <a:close/>
                </a:path>
                <a:path w="4250" h="175">
                  <a:moveTo>
                    <a:pt x="3478" y="150"/>
                  </a:moveTo>
                  <a:lnTo>
                    <a:pt x="3478" y="152"/>
                  </a:lnTo>
                  <a:lnTo>
                    <a:pt x="3481" y="154"/>
                  </a:lnTo>
                  <a:lnTo>
                    <a:pt x="3483" y="157"/>
                  </a:lnTo>
                  <a:lnTo>
                    <a:pt x="3500" y="154"/>
                  </a:lnTo>
                  <a:lnTo>
                    <a:pt x="3493" y="154"/>
                  </a:lnTo>
                  <a:lnTo>
                    <a:pt x="3488" y="152"/>
                  </a:lnTo>
                  <a:lnTo>
                    <a:pt x="3486" y="152"/>
                  </a:lnTo>
                  <a:lnTo>
                    <a:pt x="3483" y="150"/>
                  </a:lnTo>
                  <a:lnTo>
                    <a:pt x="3478" y="150"/>
                  </a:lnTo>
                  <a:lnTo>
                    <a:pt x="3478" y="150"/>
                  </a:lnTo>
                  <a:close/>
                </a:path>
                <a:path w="4250" h="175">
                  <a:moveTo>
                    <a:pt x="3529" y="109"/>
                  </a:moveTo>
                  <a:lnTo>
                    <a:pt x="3517" y="111"/>
                  </a:lnTo>
                  <a:lnTo>
                    <a:pt x="3514" y="118"/>
                  </a:lnTo>
                  <a:lnTo>
                    <a:pt x="3514" y="133"/>
                  </a:lnTo>
                  <a:lnTo>
                    <a:pt x="3512" y="138"/>
                  </a:lnTo>
                  <a:lnTo>
                    <a:pt x="3512" y="145"/>
                  </a:lnTo>
                  <a:lnTo>
                    <a:pt x="3510" y="147"/>
                  </a:lnTo>
                  <a:lnTo>
                    <a:pt x="3510" y="152"/>
                  </a:lnTo>
                  <a:lnTo>
                    <a:pt x="3507" y="152"/>
                  </a:lnTo>
                  <a:lnTo>
                    <a:pt x="3507" y="154"/>
                  </a:lnTo>
                  <a:lnTo>
                    <a:pt x="3502" y="154"/>
                  </a:lnTo>
                  <a:lnTo>
                    <a:pt x="3500" y="154"/>
                  </a:lnTo>
                  <a:lnTo>
                    <a:pt x="3483" y="157"/>
                  </a:lnTo>
                  <a:lnTo>
                    <a:pt x="3488" y="157"/>
                  </a:lnTo>
                  <a:lnTo>
                    <a:pt x="3490" y="159"/>
                  </a:lnTo>
                  <a:lnTo>
                    <a:pt x="3490" y="162"/>
                  </a:lnTo>
                  <a:lnTo>
                    <a:pt x="3493" y="164"/>
                  </a:lnTo>
                  <a:lnTo>
                    <a:pt x="3495" y="166"/>
                  </a:lnTo>
                  <a:lnTo>
                    <a:pt x="3495" y="169"/>
                  </a:lnTo>
                  <a:lnTo>
                    <a:pt x="3495" y="171"/>
                  </a:lnTo>
                  <a:lnTo>
                    <a:pt x="3498" y="171"/>
                  </a:lnTo>
                  <a:lnTo>
                    <a:pt x="3502" y="169"/>
                  </a:lnTo>
                  <a:lnTo>
                    <a:pt x="3505" y="169"/>
                  </a:lnTo>
                  <a:lnTo>
                    <a:pt x="3507" y="166"/>
                  </a:lnTo>
                  <a:lnTo>
                    <a:pt x="3510" y="166"/>
                  </a:lnTo>
                  <a:lnTo>
                    <a:pt x="3512" y="164"/>
                  </a:lnTo>
                  <a:lnTo>
                    <a:pt x="3514" y="162"/>
                  </a:lnTo>
                  <a:lnTo>
                    <a:pt x="3517" y="159"/>
                  </a:lnTo>
                  <a:lnTo>
                    <a:pt x="3517" y="152"/>
                  </a:lnTo>
                  <a:lnTo>
                    <a:pt x="3519" y="150"/>
                  </a:lnTo>
                  <a:lnTo>
                    <a:pt x="3519" y="145"/>
                  </a:lnTo>
                  <a:lnTo>
                    <a:pt x="3522" y="140"/>
                  </a:lnTo>
                  <a:lnTo>
                    <a:pt x="3522" y="130"/>
                  </a:lnTo>
                  <a:lnTo>
                    <a:pt x="3524" y="125"/>
                  </a:lnTo>
                  <a:lnTo>
                    <a:pt x="3524" y="114"/>
                  </a:lnTo>
                  <a:lnTo>
                    <a:pt x="3529" y="109"/>
                  </a:lnTo>
                  <a:lnTo>
                    <a:pt x="3529" y="109"/>
                  </a:lnTo>
                  <a:close/>
                </a:path>
                <a:path w="4250" h="175">
                  <a:moveTo>
                    <a:pt x="3522" y="99"/>
                  </a:moveTo>
                  <a:lnTo>
                    <a:pt x="3517" y="106"/>
                  </a:lnTo>
                  <a:lnTo>
                    <a:pt x="3466" y="106"/>
                  </a:lnTo>
                  <a:lnTo>
                    <a:pt x="3529" y="109"/>
                  </a:lnTo>
                  <a:lnTo>
                    <a:pt x="3522" y="99"/>
                  </a:lnTo>
                  <a:lnTo>
                    <a:pt x="3522" y="99"/>
                  </a:lnTo>
                  <a:close/>
                </a:path>
                <a:path w="4250" h="175">
                  <a:moveTo>
                    <a:pt x="3474" y="80"/>
                  </a:moveTo>
                  <a:lnTo>
                    <a:pt x="3466" y="80"/>
                  </a:lnTo>
                  <a:lnTo>
                    <a:pt x="3464" y="82"/>
                  </a:lnTo>
                  <a:lnTo>
                    <a:pt x="3464" y="92"/>
                  </a:lnTo>
                  <a:lnTo>
                    <a:pt x="3462" y="94"/>
                  </a:lnTo>
                  <a:lnTo>
                    <a:pt x="3462" y="97"/>
                  </a:lnTo>
                  <a:lnTo>
                    <a:pt x="3459" y="99"/>
                  </a:lnTo>
                  <a:lnTo>
                    <a:pt x="3459" y="102"/>
                  </a:lnTo>
                  <a:lnTo>
                    <a:pt x="3457" y="104"/>
                  </a:lnTo>
                  <a:lnTo>
                    <a:pt x="3454" y="106"/>
                  </a:lnTo>
                  <a:lnTo>
                    <a:pt x="3462" y="116"/>
                  </a:lnTo>
                  <a:lnTo>
                    <a:pt x="3466" y="111"/>
                  </a:lnTo>
                  <a:lnTo>
                    <a:pt x="3517" y="111"/>
                  </a:lnTo>
                  <a:lnTo>
                    <a:pt x="3529" y="109"/>
                  </a:lnTo>
                  <a:lnTo>
                    <a:pt x="3466" y="106"/>
                  </a:lnTo>
                  <a:lnTo>
                    <a:pt x="3474" y="80"/>
                  </a:lnTo>
                  <a:lnTo>
                    <a:pt x="3474" y="80"/>
                  </a:lnTo>
                  <a:close/>
                </a:path>
                <a:path w="4250" h="175">
                  <a:moveTo>
                    <a:pt x="3538" y="65"/>
                  </a:moveTo>
                  <a:lnTo>
                    <a:pt x="3531" y="75"/>
                  </a:lnTo>
                  <a:lnTo>
                    <a:pt x="3426" y="75"/>
                  </a:lnTo>
                  <a:lnTo>
                    <a:pt x="3430" y="82"/>
                  </a:lnTo>
                  <a:lnTo>
                    <a:pt x="3435" y="80"/>
                  </a:lnTo>
                  <a:lnTo>
                    <a:pt x="3548" y="80"/>
                  </a:lnTo>
                  <a:lnTo>
                    <a:pt x="3538" y="65"/>
                  </a:lnTo>
                  <a:lnTo>
                    <a:pt x="3538" y="65"/>
                  </a:lnTo>
                  <a:close/>
                </a:path>
                <a:path w="4250" h="175">
                  <a:moveTo>
                    <a:pt x="3452" y="58"/>
                  </a:moveTo>
                  <a:lnTo>
                    <a:pt x="3452" y="65"/>
                  </a:lnTo>
                  <a:lnTo>
                    <a:pt x="3450" y="68"/>
                  </a:lnTo>
                  <a:lnTo>
                    <a:pt x="3459" y="63"/>
                  </a:lnTo>
                  <a:lnTo>
                    <a:pt x="3459" y="58"/>
                  </a:lnTo>
                  <a:lnTo>
                    <a:pt x="3514" y="58"/>
                  </a:lnTo>
                  <a:lnTo>
                    <a:pt x="3452" y="58"/>
                  </a:lnTo>
                  <a:lnTo>
                    <a:pt x="3452" y="58"/>
                  </a:lnTo>
                  <a:close/>
                </a:path>
                <a:path w="4250" h="175">
                  <a:moveTo>
                    <a:pt x="3452" y="15"/>
                  </a:moveTo>
                  <a:lnTo>
                    <a:pt x="3452" y="54"/>
                  </a:lnTo>
                  <a:lnTo>
                    <a:pt x="3459" y="54"/>
                  </a:lnTo>
                  <a:lnTo>
                    <a:pt x="3459" y="15"/>
                  </a:lnTo>
                  <a:lnTo>
                    <a:pt x="3514" y="15"/>
                  </a:lnTo>
                  <a:lnTo>
                    <a:pt x="3452" y="15"/>
                  </a:lnTo>
                  <a:lnTo>
                    <a:pt x="3452" y="15"/>
                  </a:lnTo>
                  <a:close/>
                </a:path>
                <a:path w="4250" h="175">
                  <a:moveTo>
                    <a:pt x="3450" y="5"/>
                  </a:moveTo>
                  <a:lnTo>
                    <a:pt x="3450" y="8"/>
                  </a:lnTo>
                  <a:lnTo>
                    <a:pt x="3452" y="10"/>
                  </a:lnTo>
                  <a:lnTo>
                    <a:pt x="3452" y="15"/>
                  </a:lnTo>
                  <a:lnTo>
                    <a:pt x="3514" y="15"/>
                  </a:lnTo>
                  <a:lnTo>
                    <a:pt x="3514" y="54"/>
                  </a:lnTo>
                  <a:lnTo>
                    <a:pt x="3459" y="54"/>
                  </a:lnTo>
                  <a:lnTo>
                    <a:pt x="3452" y="54"/>
                  </a:lnTo>
                  <a:lnTo>
                    <a:pt x="3452" y="58"/>
                  </a:lnTo>
                  <a:lnTo>
                    <a:pt x="3514" y="58"/>
                  </a:lnTo>
                  <a:lnTo>
                    <a:pt x="3514" y="65"/>
                  </a:lnTo>
                  <a:lnTo>
                    <a:pt x="3522" y="61"/>
                  </a:lnTo>
                  <a:lnTo>
                    <a:pt x="3522" y="18"/>
                  </a:lnTo>
                  <a:lnTo>
                    <a:pt x="3526" y="13"/>
                  </a:lnTo>
                  <a:lnTo>
                    <a:pt x="3459" y="13"/>
                  </a:lnTo>
                  <a:lnTo>
                    <a:pt x="3450" y="5"/>
                  </a:lnTo>
                  <a:lnTo>
                    <a:pt x="3450" y="5"/>
                  </a:lnTo>
                  <a:close/>
                </a:path>
                <a:path w="4250" h="175">
                  <a:moveTo>
                    <a:pt x="3517" y="5"/>
                  </a:moveTo>
                  <a:lnTo>
                    <a:pt x="3512" y="13"/>
                  </a:lnTo>
                  <a:lnTo>
                    <a:pt x="3459" y="13"/>
                  </a:lnTo>
                  <a:lnTo>
                    <a:pt x="3526" y="13"/>
                  </a:lnTo>
                  <a:lnTo>
                    <a:pt x="3517" y="5"/>
                  </a:lnTo>
                  <a:lnTo>
                    <a:pt x="3517" y="5"/>
                  </a:lnTo>
                  <a:close/>
                </a:path>
                <a:path w="4250" h="175">
                  <a:moveTo>
                    <a:pt x="3606" y="25"/>
                  </a:moveTo>
                  <a:lnTo>
                    <a:pt x="3601" y="25"/>
                  </a:lnTo>
                  <a:lnTo>
                    <a:pt x="3560" y="111"/>
                  </a:lnTo>
                  <a:lnTo>
                    <a:pt x="3560" y="114"/>
                  </a:lnTo>
                  <a:lnTo>
                    <a:pt x="3598" y="114"/>
                  </a:lnTo>
                  <a:lnTo>
                    <a:pt x="3598" y="138"/>
                  </a:lnTo>
                  <a:lnTo>
                    <a:pt x="3596" y="142"/>
                  </a:lnTo>
                  <a:lnTo>
                    <a:pt x="3596" y="145"/>
                  </a:lnTo>
                  <a:lnTo>
                    <a:pt x="3594" y="147"/>
                  </a:lnTo>
                  <a:lnTo>
                    <a:pt x="3584" y="147"/>
                  </a:lnTo>
                  <a:lnTo>
                    <a:pt x="3584" y="152"/>
                  </a:lnTo>
                  <a:lnTo>
                    <a:pt x="3620" y="152"/>
                  </a:lnTo>
                  <a:lnTo>
                    <a:pt x="3620" y="147"/>
                  </a:lnTo>
                  <a:lnTo>
                    <a:pt x="3610" y="147"/>
                  </a:lnTo>
                  <a:lnTo>
                    <a:pt x="3608" y="145"/>
                  </a:lnTo>
                  <a:lnTo>
                    <a:pt x="3606" y="142"/>
                  </a:lnTo>
                  <a:lnTo>
                    <a:pt x="3606" y="114"/>
                  </a:lnTo>
                  <a:lnTo>
                    <a:pt x="3620" y="114"/>
                  </a:lnTo>
                  <a:lnTo>
                    <a:pt x="3620" y="109"/>
                  </a:lnTo>
                  <a:lnTo>
                    <a:pt x="3606" y="109"/>
                  </a:lnTo>
                  <a:lnTo>
                    <a:pt x="3565" y="109"/>
                  </a:lnTo>
                  <a:lnTo>
                    <a:pt x="3596" y="44"/>
                  </a:lnTo>
                  <a:lnTo>
                    <a:pt x="3598" y="44"/>
                  </a:lnTo>
                  <a:lnTo>
                    <a:pt x="3606" y="25"/>
                  </a:lnTo>
                  <a:lnTo>
                    <a:pt x="3606" y="25"/>
                  </a:lnTo>
                  <a:close/>
                </a:path>
                <a:path w="4250" h="175">
                  <a:moveTo>
                    <a:pt x="3606" y="25"/>
                  </a:moveTo>
                  <a:lnTo>
                    <a:pt x="3598" y="44"/>
                  </a:lnTo>
                  <a:lnTo>
                    <a:pt x="3598" y="109"/>
                  </a:lnTo>
                  <a:lnTo>
                    <a:pt x="3565" y="109"/>
                  </a:lnTo>
                  <a:lnTo>
                    <a:pt x="3606" y="109"/>
                  </a:lnTo>
                  <a:lnTo>
                    <a:pt x="3606" y="25"/>
                  </a:lnTo>
                  <a:lnTo>
                    <a:pt x="3606" y="25"/>
                  </a:lnTo>
                  <a:close/>
                </a:path>
                <a:path w="4250" h="175">
                  <a:moveTo>
                    <a:pt x="3630" y="90"/>
                  </a:moveTo>
                  <a:lnTo>
                    <a:pt x="3630" y="82"/>
                  </a:lnTo>
                  <a:lnTo>
                    <a:pt x="3690" y="82"/>
                  </a:lnTo>
                  <a:lnTo>
                    <a:pt x="3690" y="90"/>
                  </a:lnTo>
                  <a:lnTo>
                    <a:pt x="3630" y="90"/>
                  </a:lnTo>
                  <a:lnTo>
                    <a:pt x="3630" y="90"/>
                  </a:lnTo>
                  <a:close/>
                </a:path>
                <a:path w="4250" h="175">
                  <a:moveTo>
                    <a:pt x="3711" y="116"/>
                  </a:moveTo>
                  <a:lnTo>
                    <a:pt x="3709" y="116"/>
                  </a:lnTo>
                  <a:lnTo>
                    <a:pt x="3706" y="118"/>
                  </a:lnTo>
                  <a:lnTo>
                    <a:pt x="3706" y="121"/>
                  </a:lnTo>
                  <a:lnTo>
                    <a:pt x="3704" y="123"/>
                  </a:lnTo>
                  <a:lnTo>
                    <a:pt x="3704" y="133"/>
                  </a:lnTo>
                  <a:lnTo>
                    <a:pt x="3706" y="138"/>
                  </a:lnTo>
                  <a:lnTo>
                    <a:pt x="3706" y="140"/>
                  </a:lnTo>
                  <a:lnTo>
                    <a:pt x="3709" y="142"/>
                  </a:lnTo>
                  <a:lnTo>
                    <a:pt x="3711" y="145"/>
                  </a:lnTo>
                  <a:lnTo>
                    <a:pt x="3714" y="147"/>
                  </a:lnTo>
                  <a:lnTo>
                    <a:pt x="3716" y="150"/>
                  </a:lnTo>
                  <a:lnTo>
                    <a:pt x="3718" y="150"/>
                  </a:lnTo>
                  <a:lnTo>
                    <a:pt x="3721" y="152"/>
                  </a:lnTo>
                  <a:lnTo>
                    <a:pt x="3740" y="152"/>
                  </a:lnTo>
                  <a:lnTo>
                    <a:pt x="3742" y="150"/>
                  </a:lnTo>
                  <a:lnTo>
                    <a:pt x="3745" y="147"/>
                  </a:lnTo>
                  <a:lnTo>
                    <a:pt x="3721" y="147"/>
                  </a:lnTo>
                  <a:lnTo>
                    <a:pt x="3718" y="145"/>
                  </a:lnTo>
                  <a:lnTo>
                    <a:pt x="3716" y="142"/>
                  </a:lnTo>
                  <a:lnTo>
                    <a:pt x="3714" y="140"/>
                  </a:lnTo>
                  <a:lnTo>
                    <a:pt x="3714" y="130"/>
                  </a:lnTo>
                  <a:lnTo>
                    <a:pt x="3716" y="128"/>
                  </a:lnTo>
                  <a:lnTo>
                    <a:pt x="3716" y="118"/>
                  </a:lnTo>
                  <a:lnTo>
                    <a:pt x="3714" y="116"/>
                  </a:lnTo>
                  <a:lnTo>
                    <a:pt x="3711" y="116"/>
                  </a:lnTo>
                  <a:lnTo>
                    <a:pt x="3711" y="116"/>
                  </a:lnTo>
                  <a:close/>
                </a:path>
                <a:path w="4250" h="175">
                  <a:moveTo>
                    <a:pt x="3718" y="78"/>
                  </a:moveTo>
                  <a:lnTo>
                    <a:pt x="3716" y="80"/>
                  </a:lnTo>
                  <a:lnTo>
                    <a:pt x="3714" y="82"/>
                  </a:lnTo>
                  <a:lnTo>
                    <a:pt x="3711" y="87"/>
                  </a:lnTo>
                  <a:lnTo>
                    <a:pt x="3716" y="90"/>
                  </a:lnTo>
                  <a:lnTo>
                    <a:pt x="3716" y="85"/>
                  </a:lnTo>
                  <a:lnTo>
                    <a:pt x="3718" y="82"/>
                  </a:lnTo>
                  <a:lnTo>
                    <a:pt x="3721" y="82"/>
                  </a:lnTo>
                  <a:lnTo>
                    <a:pt x="3723" y="80"/>
                  </a:lnTo>
                  <a:lnTo>
                    <a:pt x="3730" y="80"/>
                  </a:lnTo>
                  <a:lnTo>
                    <a:pt x="3718" y="78"/>
                  </a:lnTo>
                  <a:lnTo>
                    <a:pt x="3718" y="78"/>
                  </a:lnTo>
                  <a:close/>
                </a:path>
                <a:path w="4250" h="175">
                  <a:moveTo>
                    <a:pt x="3733" y="70"/>
                  </a:moveTo>
                  <a:lnTo>
                    <a:pt x="3730" y="73"/>
                  </a:lnTo>
                  <a:lnTo>
                    <a:pt x="3723" y="73"/>
                  </a:lnTo>
                  <a:lnTo>
                    <a:pt x="3723" y="75"/>
                  </a:lnTo>
                  <a:lnTo>
                    <a:pt x="3721" y="75"/>
                  </a:lnTo>
                  <a:lnTo>
                    <a:pt x="3718" y="78"/>
                  </a:lnTo>
                  <a:lnTo>
                    <a:pt x="3730" y="80"/>
                  </a:lnTo>
                  <a:lnTo>
                    <a:pt x="3738" y="80"/>
                  </a:lnTo>
                  <a:lnTo>
                    <a:pt x="3740" y="82"/>
                  </a:lnTo>
                  <a:lnTo>
                    <a:pt x="3742" y="85"/>
                  </a:lnTo>
                  <a:lnTo>
                    <a:pt x="3745" y="87"/>
                  </a:lnTo>
                  <a:lnTo>
                    <a:pt x="3745" y="92"/>
                  </a:lnTo>
                  <a:lnTo>
                    <a:pt x="3747" y="97"/>
                  </a:lnTo>
                  <a:lnTo>
                    <a:pt x="3747" y="125"/>
                  </a:lnTo>
                  <a:lnTo>
                    <a:pt x="3745" y="130"/>
                  </a:lnTo>
                  <a:lnTo>
                    <a:pt x="3745" y="135"/>
                  </a:lnTo>
                  <a:lnTo>
                    <a:pt x="3742" y="138"/>
                  </a:lnTo>
                  <a:lnTo>
                    <a:pt x="3742" y="142"/>
                  </a:lnTo>
                  <a:lnTo>
                    <a:pt x="3740" y="145"/>
                  </a:lnTo>
                  <a:lnTo>
                    <a:pt x="3738" y="145"/>
                  </a:lnTo>
                  <a:lnTo>
                    <a:pt x="3735" y="147"/>
                  </a:lnTo>
                  <a:lnTo>
                    <a:pt x="3730" y="147"/>
                  </a:lnTo>
                  <a:lnTo>
                    <a:pt x="3745" y="147"/>
                  </a:lnTo>
                  <a:lnTo>
                    <a:pt x="3747" y="147"/>
                  </a:lnTo>
                  <a:lnTo>
                    <a:pt x="3750" y="145"/>
                  </a:lnTo>
                  <a:lnTo>
                    <a:pt x="3750" y="142"/>
                  </a:lnTo>
                  <a:lnTo>
                    <a:pt x="3752" y="138"/>
                  </a:lnTo>
                  <a:lnTo>
                    <a:pt x="3752" y="135"/>
                  </a:lnTo>
                  <a:lnTo>
                    <a:pt x="3754" y="133"/>
                  </a:lnTo>
                  <a:lnTo>
                    <a:pt x="3754" y="125"/>
                  </a:lnTo>
                  <a:lnTo>
                    <a:pt x="3757" y="123"/>
                  </a:lnTo>
                  <a:lnTo>
                    <a:pt x="3757" y="97"/>
                  </a:lnTo>
                  <a:lnTo>
                    <a:pt x="3754" y="94"/>
                  </a:lnTo>
                  <a:lnTo>
                    <a:pt x="3754" y="90"/>
                  </a:lnTo>
                  <a:lnTo>
                    <a:pt x="3752" y="87"/>
                  </a:lnTo>
                  <a:lnTo>
                    <a:pt x="3752" y="85"/>
                  </a:lnTo>
                  <a:lnTo>
                    <a:pt x="3750" y="82"/>
                  </a:lnTo>
                  <a:lnTo>
                    <a:pt x="3747" y="80"/>
                  </a:lnTo>
                  <a:lnTo>
                    <a:pt x="3747" y="78"/>
                  </a:lnTo>
                  <a:lnTo>
                    <a:pt x="3745" y="75"/>
                  </a:lnTo>
                  <a:lnTo>
                    <a:pt x="3742" y="73"/>
                  </a:lnTo>
                  <a:lnTo>
                    <a:pt x="3735" y="73"/>
                  </a:lnTo>
                  <a:lnTo>
                    <a:pt x="3733" y="70"/>
                  </a:lnTo>
                  <a:lnTo>
                    <a:pt x="3733" y="70"/>
                  </a:lnTo>
                  <a:close/>
                </a:path>
                <a:path w="4250" h="175">
                  <a:moveTo>
                    <a:pt x="3754" y="27"/>
                  </a:moveTo>
                  <a:lnTo>
                    <a:pt x="3711" y="27"/>
                  </a:lnTo>
                  <a:lnTo>
                    <a:pt x="3709" y="94"/>
                  </a:lnTo>
                  <a:lnTo>
                    <a:pt x="3714" y="94"/>
                  </a:lnTo>
                  <a:lnTo>
                    <a:pt x="3714" y="92"/>
                  </a:lnTo>
                  <a:lnTo>
                    <a:pt x="3716" y="90"/>
                  </a:lnTo>
                  <a:lnTo>
                    <a:pt x="3711" y="87"/>
                  </a:lnTo>
                  <a:lnTo>
                    <a:pt x="3714" y="39"/>
                  </a:lnTo>
                  <a:lnTo>
                    <a:pt x="3754" y="39"/>
                  </a:lnTo>
                  <a:lnTo>
                    <a:pt x="3754" y="27"/>
                  </a:lnTo>
                  <a:lnTo>
                    <a:pt x="3754" y="27"/>
                  </a:lnTo>
                  <a:close/>
                </a:path>
                <a:path w="4250" h="175">
                  <a:moveTo>
                    <a:pt x="3838" y="152"/>
                  </a:moveTo>
                  <a:lnTo>
                    <a:pt x="3838" y="157"/>
                  </a:lnTo>
                  <a:lnTo>
                    <a:pt x="3841" y="157"/>
                  </a:lnTo>
                  <a:lnTo>
                    <a:pt x="3853" y="157"/>
                  </a:lnTo>
                  <a:lnTo>
                    <a:pt x="3850" y="157"/>
                  </a:lnTo>
                  <a:lnTo>
                    <a:pt x="3848" y="154"/>
                  </a:lnTo>
                  <a:lnTo>
                    <a:pt x="3841" y="154"/>
                  </a:lnTo>
                  <a:lnTo>
                    <a:pt x="3838" y="152"/>
                  </a:lnTo>
                  <a:lnTo>
                    <a:pt x="3838" y="152"/>
                  </a:lnTo>
                  <a:close/>
                </a:path>
                <a:path w="4250" h="175">
                  <a:moveTo>
                    <a:pt x="3872" y="106"/>
                  </a:moveTo>
                  <a:lnTo>
                    <a:pt x="3872" y="111"/>
                  </a:lnTo>
                  <a:lnTo>
                    <a:pt x="3874" y="114"/>
                  </a:lnTo>
                  <a:lnTo>
                    <a:pt x="3877" y="118"/>
                  </a:lnTo>
                  <a:lnTo>
                    <a:pt x="3879" y="121"/>
                  </a:lnTo>
                  <a:lnTo>
                    <a:pt x="3879" y="125"/>
                  </a:lnTo>
                  <a:lnTo>
                    <a:pt x="3882" y="128"/>
                  </a:lnTo>
                  <a:lnTo>
                    <a:pt x="3884" y="130"/>
                  </a:lnTo>
                  <a:lnTo>
                    <a:pt x="3884" y="133"/>
                  </a:lnTo>
                  <a:lnTo>
                    <a:pt x="3886" y="138"/>
                  </a:lnTo>
                  <a:lnTo>
                    <a:pt x="3886" y="142"/>
                  </a:lnTo>
                  <a:lnTo>
                    <a:pt x="3889" y="145"/>
                  </a:lnTo>
                  <a:lnTo>
                    <a:pt x="3889" y="147"/>
                  </a:lnTo>
                  <a:lnTo>
                    <a:pt x="3891" y="152"/>
                  </a:lnTo>
                  <a:lnTo>
                    <a:pt x="3891" y="154"/>
                  </a:lnTo>
                  <a:lnTo>
                    <a:pt x="3894" y="154"/>
                  </a:lnTo>
                  <a:lnTo>
                    <a:pt x="3896" y="152"/>
                  </a:lnTo>
                  <a:lnTo>
                    <a:pt x="3896" y="135"/>
                  </a:lnTo>
                  <a:lnTo>
                    <a:pt x="3894" y="130"/>
                  </a:lnTo>
                  <a:lnTo>
                    <a:pt x="3891" y="128"/>
                  </a:lnTo>
                  <a:lnTo>
                    <a:pt x="3891" y="125"/>
                  </a:lnTo>
                  <a:lnTo>
                    <a:pt x="3889" y="123"/>
                  </a:lnTo>
                  <a:lnTo>
                    <a:pt x="3886" y="121"/>
                  </a:lnTo>
                  <a:lnTo>
                    <a:pt x="3884" y="118"/>
                  </a:lnTo>
                  <a:lnTo>
                    <a:pt x="3882" y="116"/>
                  </a:lnTo>
                  <a:lnTo>
                    <a:pt x="3879" y="114"/>
                  </a:lnTo>
                  <a:lnTo>
                    <a:pt x="3877" y="109"/>
                  </a:lnTo>
                  <a:lnTo>
                    <a:pt x="3872" y="106"/>
                  </a:lnTo>
                  <a:lnTo>
                    <a:pt x="3872" y="106"/>
                  </a:lnTo>
                  <a:close/>
                </a:path>
                <a:path w="4250" h="175">
                  <a:moveTo>
                    <a:pt x="3836" y="102"/>
                  </a:moveTo>
                  <a:lnTo>
                    <a:pt x="3836" y="104"/>
                  </a:lnTo>
                  <a:lnTo>
                    <a:pt x="3834" y="106"/>
                  </a:lnTo>
                  <a:lnTo>
                    <a:pt x="3834" y="111"/>
                  </a:lnTo>
                  <a:lnTo>
                    <a:pt x="3831" y="114"/>
                  </a:lnTo>
                  <a:lnTo>
                    <a:pt x="3831" y="116"/>
                  </a:lnTo>
                  <a:lnTo>
                    <a:pt x="3829" y="121"/>
                  </a:lnTo>
                  <a:lnTo>
                    <a:pt x="3829" y="123"/>
                  </a:lnTo>
                  <a:lnTo>
                    <a:pt x="3826" y="128"/>
                  </a:lnTo>
                  <a:lnTo>
                    <a:pt x="3824" y="130"/>
                  </a:lnTo>
                  <a:lnTo>
                    <a:pt x="3824" y="133"/>
                  </a:lnTo>
                  <a:lnTo>
                    <a:pt x="3822" y="135"/>
                  </a:lnTo>
                  <a:lnTo>
                    <a:pt x="3822" y="140"/>
                  </a:lnTo>
                  <a:lnTo>
                    <a:pt x="3819" y="142"/>
                  </a:lnTo>
                  <a:lnTo>
                    <a:pt x="3817" y="145"/>
                  </a:lnTo>
                  <a:lnTo>
                    <a:pt x="3817" y="150"/>
                  </a:lnTo>
                  <a:lnTo>
                    <a:pt x="3814" y="152"/>
                  </a:lnTo>
                  <a:lnTo>
                    <a:pt x="3812" y="154"/>
                  </a:lnTo>
                  <a:lnTo>
                    <a:pt x="3812" y="157"/>
                  </a:lnTo>
                  <a:lnTo>
                    <a:pt x="3810" y="159"/>
                  </a:lnTo>
                  <a:lnTo>
                    <a:pt x="3810" y="162"/>
                  </a:lnTo>
                  <a:lnTo>
                    <a:pt x="3812" y="162"/>
                  </a:lnTo>
                  <a:lnTo>
                    <a:pt x="3814" y="159"/>
                  </a:lnTo>
                  <a:lnTo>
                    <a:pt x="3814" y="157"/>
                  </a:lnTo>
                  <a:lnTo>
                    <a:pt x="3817" y="154"/>
                  </a:lnTo>
                  <a:lnTo>
                    <a:pt x="3819" y="152"/>
                  </a:lnTo>
                  <a:lnTo>
                    <a:pt x="3822" y="150"/>
                  </a:lnTo>
                  <a:lnTo>
                    <a:pt x="3824" y="145"/>
                  </a:lnTo>
                  <a:lnTo>
                    <a:pt x="3826" y="142"/>
                  </a:lnTo>
                  <a:lnTo>
                    <a:pt x="3826" y="140"/>
                  </a:lnTo>
                  <a:lnTo>
                    <a:pt x="3829" y="138"/>
                  </a:lnTo>
                  <a:lnTo>
                    <a:pt x="3831" y="135"/>
                  </a:lnTo>
                  <a:lnTo>
                    <a:pt x="3834" y="130"/>
                  </a:lnTo>
                  <a:lnTo>
                    <a:pt x="3836" y="125"/>
                  </a:lnTo>
                  <a:lnTo>
                    <a:pt x="3838" y="121"/>
                  </a:lnTo>
                  <a:lnTo>
                    <a:pt x="3841" y="118"/>
                  </a:lnTo>
                  <a:lnTo>
                    <a:pt x="3843" y="116"/>
                  </a:lnTo>
                  <a:lnTo>
                    <a:pt x="3843" y="114"/>
                  </a:lnTo>
                  <a:lnTo>
                    <a:pt x="3846" y="114"/>
                  </a:lnTo>
                  <a:lnTo>
                    <a:pt x="3848" y="111"/>
                  </a:lnTo>
                  <a:lnTo>
                    <a:pt x="3836" y="102"/>
                  </a:lnTo>
                  <a:lnTo>
                    <a:pt x="3836" y="102"/>
                  </a:lnTo>
                  <a:close/>
                </a:path>
                <a:path w="4250" h="175">
                  <a:moveTo>
                    <a:pt x="3865" y="92"/>
                  </a:moveTo>
                  <a:lnTo>
                    <a:pt x="3855" y="92"/>
                  </a:lnTo>
                  <a:lnTo>
                    <a:pt x="3855" y="150"/>
                  </a:lnTo>
                  <a:lnTo>
                    <a:pt x="3855" y="154"/>
                  </a:lnTo>
                  <a:lnTo>
                    <a:pt x="3853" y="157"/>
                  </a:lnTo>
                  <a:lnTo>
                    <a:pt x="3841" y="157"/>
                  </a:lnTo>
                  <a:lnTo>
                    <a:pt x="3843" y="159"/>
                  </a:lnTo>
                  <a:lnTo>
                    <a:pt x="3846" y="162"/>
                  </a:lnTo>
                  <a:lnTo>
                    <a:pt x="3848" y="164"/>
                  </a:lnTo>
                  <a:lnTo>
                    <a:pt x="3850" y="166"/>
                  </a:lnTo>
                  <a:lnTo>
                    <a:pt x="3850" y="169"/>
                  </a:lnTo>
                  <a:lnTo>
                    <a:pt x="3853" y="169"/>
                  </a:lnTo>
                  <a:lnTo>
                    <a:pt x="3853" y="171"/>
                  </a:lnTo>
                  <a:lnTo>
                    <a:pt x="3855" y="171"/>
                  </a:lnTo>
                  <a:lnTo>
                    <a:pt x="3858" y="169"/>
                  </a:lnTo>
                  <a:lnTo>
                    <a:pt x="3860" y="166"/>
                  </a:lnTo>
                  <a:lnTo>
                    <a:pt x="3862" y="164"/>
                  </a:lnTo>
                  <a:lnTo>
                    <a:pt x="3862" y="159"/>
                  </a:lnTo>
                  <a:lnTo>
                    <a:pt x="3865" y="157"/>
                  </a:lnTo>
                  <a:lnTo>
                    <a:pt x="3865" y="92"/>
                  </a:lnTo>
                  <a:lnTo>
                    <a:pt x="3865" y="92"/>
                  </a:lnTo>
                  <a:close/>
                </a:path>
                <a:path w="4250" h="175">
                  <a:moveTo>
                    <a:pt x="3802" y="87"/>
                  </a:moveTo>
                  <a:lnTo>
                    <a:pt x="3793" y="87"/>
                  </a:lnTo>
                  <a:lnTo>
                    <a:pt x="3793" y="92"/>
                  </a:lnTo>
                  <a:lnTo>
                    <a:pt x="3793" y="174"/>
                  </a:lnTo>
                  <a:lnTo>
                    <a:pt x="3802" y="169"/>
                  </a:lnTo>
                  <a:lnTo>
                    <a:pt x="3802" y="166"/>
                  </a:lnTo>
                  <a:lnTo>
                    <a:pt x="3802" y="87"/>
                  </a:lnTo>
                  <a:lnTo>
                    <a:pt x="3802" y="87"/>
                  </a:lnTo>
                  <a:close/>
                </a:path>
                <a:path w="4250" h="175">
                  <a:moveTo>
                    <a:pt x="3889" y="80"/>
                  </a:moveTo>
                  <a:lnTo>
                    <a:pt x="3882" y="87"/>
                  </a:lnTo>
                  <a:lnTo>
                    <a:pt x="3831" y="87"/>
                  </a:lnTo>
                  <a:lnTo>
                    <a:pt x="3898" y="92"/>
                  </a:lnTo>
                  <a:lnTo>
                    <a:pt x="3889" y="80"/>
                  </a:lnTo>
                  <a:lnTo>
                    <a:pt x="3889" y="80"/>
                  </a:lnTo>
                  <a:close/>
                </a:path>
                <a:path w="4250" h="175">
                  <a:moveTo>
                    <a:pt x="3805" y="73"/>
                  </a:moveTo>
                  <a:lnTo>
                    <a:pt x="3802" y="75"/>
                  </a:lnTo>
                  <a:lnTo>
                    <a:pt x="3805" y="80"/>
                  </a:lnTo>
                  <a:lnTo>
                    <a:pt x="3807" y="82"/>
                  </a:lnTo>
                  <a:lnTo>
                    <a:pt x="3807" y="85"/>
                  </a:lnTo>
                  <a:lnTo>
                    <a:pt x="3810" y="87"/>
                  </a:lnTo>
                  <a:lnTo>
                    <a:pt x="3810" y="92"/>
                  </a:lnTo>
                  <a:lnTo>
                    <a:pt x="3812" y="94"/>
                  </a:lnTo>
                  <a:lnTo>
                    <a:pt x="3812" y="99"/>
                  </a:lnTo>
                  <a:lnTo>
                    <a:pt x="3814" y="102"/>
                  </a:lnTo>
                  <a:lnTo>
                    <a:pt x="3814" y="104"/>
                  </a:lnTo>
                  <a:lnTo>
                    <a:pt x="3817" y="104"/>
                  </a:lnTo>
                  <a:lnTo>
                    <a:pt x="3817" y="99"/>
                  </a:lnTo>
                  <a:lnTo>
                    <a:pt x="3819" y="97"/>
                  </a:lnTo>
                  <a:lnTo>
                    <a:pt x="3819" y="87"/>
                  </a:lnTo>
                  <a:lnTo>
                    <a:pt x="3817" y="85"/>
                  </a:lnTo>
                  <a:lnTo>
                    <a:pt x="3817" y="82"/>
                  </a:lnTo>
                  <a:lnTo>
                    <a:pt x="3814" y="82"/>
                  </a:lnTo>
                  <a:lnTo>
                    <a:pt x="3812" y="80"/>
                  </a:lnTo>
                  <a:lnTo>
                    <a:pt x="3810" y="78"/>
                  </a:lnTo>
                  <a:lnTo>
                    <a:pt x="3807" y="75"/>
                  </a:lnTo>
                  <a:lnTo>
                    <a:pt x="3805" y="73"/>
                  </a:lnTo>
                  <a:lnTo>
                    <a:pt x="3805" y="73"/>
                  </a:lnTo>
                  <a:close/>
                </a:path>
                <a:path w="4250" h="175">
                  <a:moveTo>
                    <a:pt x="3802" y="54"/>
                  </a:moveTo>
                  <a:lnTo>
                    <a:pt x="3793" y="54"/>
                  </a:lnTo>
                  <a:lnTo>
                    <a:pt x="3793" y="56"/>
                  </a:lnTo>
                  <a:lnTo>
                    <a:pt x="3793" y="61"/>
                  </a:lnTo>
                  <a:lnTo>
                    <a:pt x="3790" y="63"/>
                  </a:lnTo>
                  <a:lnTo>
                    <a:pt x="3790" y="73"/>
                  </a:lnTo>
                  <a:lnTo>
                    <a:pt x="3788" y="75"/>
                  </a:lnTo>
                  <a:lnTo>
                    <a:pt x="3788" y="82"/>
                  </a:lnTo>
                  <a:lnTo>
                    <a:pt x="3786" y="87"/>
                  </a:lnTo>
                  <a:lnTo>
                    <a:pt x="3786" y="94"/>
                  </a:lnTo>
                  <a:lnTo>
                    <a:pt x="3783" y="97"/>
                  </a:lnTo>
                  <a:lnTo>
                    <a:pt x="3783" y="102"/>
                  </a:lnTo>
                  <a:lnTo>
                    <a:pt x="3781" y="104"/>
                  </a:lnTo>
                  <a:lnTo>
                    <a:pt x="3781" y="111"/>
                  </a:lnTo>
                  <a:lnTo>
                    <a:pt x="3778" y="114"/>
                  </a:lnTo>
                  <a:lnTo>
                    <a:pt x="3778" y="116"/>
                  </a:lnTo>
                  <a:lnTo>
                    <a:pt x="3776" y="121"/>
                  </a:lnTo>
                  <a:lnTo>
                    <a:pt x="3776" y="123"/>
                  </a:lnTo>
                  <a:lnTo>
                    <a:pt x="3774" y="125"/>
                  </a:lnTo>
                  <a:lnTo>
                    <a:pt x="3774" y="128"/>
                  </a:lnTo>
                  <a:lnTo>
                    <a:pt x="3771" y="133"/>
                  </a:lnTo>
                  <a:lnTo>
                    <a:pt x="3774" y="135"/>
                  </a:lnTo>
                  <a:lnTo>
                    <a:pt x="3774" y="133"/>
                  </a:lnTo>
                  <a:lnTo>
                    <a:pt x="3776" y="130"/>
                  </a:lnTo>
                  <a:lnTo>
                    <a:pt x="3778" y="128"/>
                  </a:lnTo>
                  <a:lnTo>
                    <a:pt x="3778" y="123"/>
                  </a:lnTo>
                  <a:lnTo>
                    <a:pt x="3781" y="121"/>
                  </a:lnTo>
                  <a:lnTo>
                    <a:pt x="3781" y="118"/>
                  </a:lnTo>
                  <a:lnTo>
                    <a:pt x="3783" y="116"/>
                  </a:lnTo>
                  <a:lnTo>
                    <a:pt x="3786" y="111"/>
                  </a:lnTo>
                  <a:lnTo>
                    <a:pt x="3786" y="109"/>
                  </a:lnTo>
                  <a:lnTo>
                    <a:pt x="3788" y="106"/>
                  </a:lnTo>
                  <a:lnTo>
                    <a:pt x="3788" y="102"/>
                  </a:lnTo>
                  <a:lnTo>
                    <a:pt x="3790" y="99"/>
                  </a:lnTo>
                  <a:lnTo>
                    <a:pt x="3790" y="94"/>
                  </a:lnTo>
                  <a:lnTo>
                    <a:pt x="3793" y="92"/>
                  </a:lnTo>
                  <a:lnTo>
                    <a:pt x="3793" y="87"/>
                  </a:lnTo>
                  <a:lnTo>
                    <a:pt x="3802" y="87"/>
                  </a:lnTo>
                  <a:lnTo>
                    <a:pt x="3802" y="75"/>
                  </a:lnTo>
                  <a:lnTo>
                    <a:pt x="3805" y="73"/>
                  </a:lnTo>
                  <a:lnTo>
                    <a:pt x="3802" y="70"/>
                  </a:lnTo>
                  <a:lnTo>
                    <a:pt x="3802" y="54"/>
                  </a:lnTo>
                  <a:lnTo>
                    <a:pt x="3802" y="54"/>
                  </a:lnTo>
                  <a:close/>
                </a:path>
                <a:path w="4250" h="175">
                  <a:moveTo>
                    <a:pt x="3855" y="51"/>
                  </a:moveTo>
                  <a:lnTo>
                    <a:pt x="3855" y="87"/>
                  </a:lnTo>
                  <a:lnTo>
                    <a:pt x="3865" y="87"/>
                  </a:lnTo>
                  <a:lnTo>
                    <a:pt x="3865" y="63"/>
                  </a:lnTo>
                  <a:lnTo>
                    <a:pt x="3870" y="61"/>
                  </a:lnTo>
                  <a:lnTo>
                    <a:pt x="3855" y="51"/>
                  </a:lnTo>
                  <a:lnTo>
                    <a:pt x="3855" y="51"/>
                  </a:lnTo>
                  <a:close/>
                </a:path>
                <a:path w="4250" h="175">
                  <a:moveTo>
                    <a:pt x="3814" y="42"/>
                  </a:moveTo>
                  <a:lnTo>
                    <a:pt x="3810" y="49"/>
                  </a:lnTo>
                  <a:lnTo>
                    <a:pt x="3771" y="49"/>
                  </a:lnTo>
                  <a:lnTo>
                    <a:pt x="3776" y="56"/>
                  </a:lnTo>
                  <a:lnTo>
                    <a:pt x="3781" y="54"/>
                  </a:lnTo>
                  <a:lnTo>
                    <a:pt x="3824" y="54"/>
                  </a:lnTo>
                  <a:lnTo>
                    <a:pt x="3814" y="42"/>
                  </a:lnTo>
                  <a:lnTo>
                    <a:pt x="3814" y="42"/>
                  </a:lnTo>
                  <a:close/>
                </a:path>
                <a:path w="4250" h="175">
                  <a:moveTo>
                    <a:pt x="3850" y="39"/>
                  </a:moveTo>
                  <a:lnTo>
                    <a:pt x="3841" y="39"/>
                  </a:lnTo>
                  <a:lnTo>
                    <a:pt x="3838" y="44"/>
                  </a:lnTo>
                  <a:lnTo>
                    <a:pt x="3838" y="46"/>
                  </a:lnTo>
                  <a:lnTo>
                    <a:pt x="3836" y="51"/>
                  </a:lnTo>
                  <a:lnTo>
                    <a:pt x="3836" y="56"/>
                  </a:lnTo>
                  <a:lnTo>
                    <a:pt x="3834" y="58"/>
                  </a:lnTo>
                  <a:lnTo>
                    <a:pt x="3834" y="63"/>
                  </a:lnTo>
                  <a:lnTo>
                    <a:pt x="3831" y="65"/>
                  </a:lnTo>
                  <a:lnTo>
                    <a:pt x="3831" y="70"/>
                  </a:lnTo>
                  <a:lnTo>
                    <a:pt x="3829" y="73"/>
                  </a:lnTo>
                  <a:lnTo>
                    <a:pt x="3826" y="75"/>
                  </a:lnTo>
                  <a:lnTo>
                    <a:pt x="3826" y="80"/>
                  </a:lnTo>
                  <a:lnTo>
                    <a:pt x="3824" y="82"/>
                  </a:lnTo>
                  <a:lnTo>
                    <a:pt x="3822" y="85"/>
                  </a:lnTo>
                  <a:lnTo>
                    <a:pt x="3819" y="87"/>
                  </a:lnTo>
                  <a:lnTo>
                    <a:pt x="3826" y="97"/>
                  </a:lnTo>
                  <a:lnTo>
                    <a:pt x="3831" y="92"/>
                  </a:lnTo>
                  <a:lnTo>
                    <a:pt x="3898" y="92"/>
                  </a:lnTo>
                  <a:lnTo>
                    <a:pt x="3831" y="87"/>
                  </a:lnTo>
                  <a:lnTo>
                    <a:pt x="3831" y="85"/>
                  </a:lnTo>
                  <a:lnTo>
                    <a:pt x="3834" y="82"/>
                  </a:lnTo>
                  <a:lnTo>
                    <a:pt x="3834" y="80"/>
                  </a:lnTo>
                  <a:lnTo>
                    <a:pt x="3836" y="78"/>
                  </a:lnTo>
                  <a:lnTo>
                    <a:pt x="3836" y="73"/>
                  </a:lnTo>
                  <a:lnTo>
                    <a:pt x="3838" y="70"/>
                  </a:lnTo>
                  <a:lnTo>
                    <a:pt x="3838" y="68"/>
                  </a:lnTo>
                  <a:lnTo>
                    <a:pt x="3841" y="63"/>
                  </a:lnTo>
                  <a:lnTo>
                    <a:pt x="3841" y="61"/>
                  </a:lnTo>
                  <a:lnTo>
                    <a:pt x="3843" y="56"/>
                  </a:lnTo>
                  <a:lnTo>
                    <a:pt x="3843" y="54"/>
                  </a:lnTo>
                  <a:lnTo>
                    <a:pt x="3846" y="49"/>
                  </a:lnTo>
                  <a:lnTo>
                    <a:pt x="3848" y="46"/>
                  </a:lnTo>
                  <a:lnTo>
                    <a:pt x="3848" y="42"/>
                  </a:lnTo>
                  <a:lnTo>
                    <a:pt x="3850" y="39"/>
                  </a:lnTo>
                  <a:lnTo>
                    <a:pt x="3850" y="39"/>
                  </a:lnTo>
                  <a:close/>
                </a:path>
                <a:path w="4250" h="175">
                  <a:moveTo>
                    <a:pt x="3884" y="25"/>
                  </a:moveTo>
                  <a:lnTo>
                    <a:pt x="3877" y="34"/>
                  </a:lnTo>
                  <a:lnTo>
                    <a:pt x="3819" y="34"/>
                  </a:lnTo>
                  <a:lnTo>
                    <a:pt x="3824" y="39"/>
                  </a:lnTo>
                  <a:lnTo>
                    <a:pt x="3894" y="39"/>
                  </a:lnTo>
                  <a:lnTo>
                    <a:pt x="3884" y="25"/>
                  </a:lnTo>
                  <a:lnTo>
                    <a:pt x="3884" y="25"/>
                  </a:lnTo>
                  <a:close/>
                </a:path>
                <a:path w="4250" h="175">
                  <a:moveTo>
                    <a:pt x="3848" y="3"/>
                  </a:moveTo>
                  <a:lnTo>
                    <a:pt x="3848" y="15"/>
                  </a:lnTo>
                  <a:lnTo>
                    <a:pt x="3846" y="18"/>
                  </a:lnTo>
                  <a:lnTo>
                    <a:pt x="3846" y="22"/>
                  </a:lnTo>
                  <a:lnTo>
                    <a:pt x="3843" y="25"/>
                  </a:lnTo>
                  <a:lnTo>
                    <a:pt x="3843" y="30"/>
                  </a:lnTo>
                  <a:lnTo>
                    <a:pt x="3841" y="34"/>
                  </a:lnTo>
                  <a:lnTo>
                    <a:pt x="3850" y="34"/>
                  </a:lnTo>
                  <a:lnTo>
                    <a:pt x="3850" y="30"/>
                  </a:lnTo>
                  <a:lnTo>
                    <a:pt x="3853" y="27"/>
                  </a:lnTo>
                  <a:lnTo>
                    <a:pt x="3853" y="25"/>
                  </a:lnTo>
                  <a:lnTo>
                    <a:pt x="3855" y="20"/>
                  </a:lnTo>
                  <a:lnTo>
                    <a:pt x="3855" y="15"/>
                  </a:lnTo>
                  <a:lnTo>
                    <a:pt x="3862" y="13"/>
                  </a:lnTo>
                  <a:lnTo>
                    <a:pt x="3848" y="3"/>
                  </a:lnTo>
                  <a:lnTo>
                    <a:pt x="3848" y="3"/>
                  </a:lnTo>
                  <a:close/>
                </a:path>
                <a:path w="4250" h="175">
                  <a:moveTo>
                    <a:pt x="3793" y="1"/>
                  </a:moveTo>
                  <a:lnTo>
                    <a:pt x="3793" y="49"/>
                  </a:lnTo>
                  <a:lnTo>
                    <a:pt x="3802" y="49"/>
                  </a:lnTo>
                  <a:lnTo>
                    <a:pt x="3802" y="13"/>
                  </a:lnTo>
                  <a:lnTo>
                    <a:pt x="3807" y="8"/>
                  </a:lnTo>
                  <a:lnTo>
                    <a:pt x="3793" y="1"/>
                  </a:lnTo>
                  <a:lnTo>
                    <a:pt x="3793" y="1"/>
                  </a:lnTo>
                  <a:close/>
                </a:path>
                <a:path w="4250" h="175">
                  <a:moveTo>
                    <a:pt x="3920" y="118"/>
                  </a:moveTo>
                  <a:lnTo>
                    <a:pt x="3918" y="118"/>
                  </a:lnTo>
                  <a:lnTo>
                    <a:pt x="3915" y="121"/>
                  </a:lnTo>
                  <a:lnTo>
                    <a:pt x="3915" y="123"/>
                  </a:lnTo>
                  <a:lnTo>
                    <a:pt x="3913" y="125"/>
                  </a:lnTo>
                  <a:lnTo>
                    <a:pt x="3913" y="135"/>
                  </a:lnTo>
                  <a:lnTo>
                    <a:pt x="3915" y="138"/>
                  </a:lnTo>
                  <a:lnTo>
                    <a:pt x="3915" y="140"/>
                  </a:lnTo>
                  <a:lnTo>
                    <a:pt x="3918" y="142"/>
                  </a:lnTo>
                  <a:lnTo>
                    <a:pt x="3920" y="145"/>
                  </a:lnTo>
                  <a:lnTo>
                    <a:pt x="3922" y="147"/>
                  </a:lnTo>
                  <a:lnTo>
                    <a:pt x="3925" y="150"/>
                  </a:lnTo>
                  <a:lnTo>
                    <a:pt x="3927" y="150"/>
                  </a:lnTo>
                  <a:lnTo>
                    <a:pt x="3930" y="152"/>
                  </a:lnTo>
                  <a:lnTo>
                    <a:pt x="3949" y="152"/>
                  </a:lnTo>
                  <a:lnTo>
                    <a:pt x="3951" y="150"/>
                  </a:lnTo>
                  <a:lnTo>
                    <a:pt x="3954" y="150"/>
                  </a:lnTo>
                  <a:lnTo>
                    <a:pt x="3937" y="147"/>
                  </a:lnTo>
                  <a:lnTo>
                    <a:pt x="3937" y="147"/>
                  </a:lnTo>
                  <a:lnTo>
                    <a:pt x="3930" y="147"/>
                  </a:lnTo>
                  <a:lnTo>
                    <a:pt x="3927" y="145"/>
                  </a:lnTo>
                  <a:lnTo>
                    <a:pt x="3927" y="142"/>
                  </a:lnTo>
                  <a:lnTo>
                    <a:pt x="3925" y="140"/>
                  </a:lnTo>
                  <a:lnTo>
                    <a:pt x="3925" y="121"/>
                  </a:lnTo>
                  <a:lnTo>
                    <a:pt x="3922" y="118"/>
                  </a:lnTo>
                  <a:lnTo>
                    <a:pt x="3920" y="118"/>
                  </a:lnTo>
                  <a:lnTo>
                    <a:pt x="3920" y="118"/>
                  </a:lnTo>
                  <a:close/>
                </a:path>
                <a:path w="4250" h="175">
                  <a:moveTo>
                    <a:pt x="3925" y="30"/>
                  </a:moveTo>
                  <a:lnTo>
                    <a:pt x="3922" y="32"/>
                  </a:lnTo>
                  <a:lnTo>
                    <a:pt x="3920" y="34"/>
                  </a:lnTo>
                  <a:lnTo>
                    <a:pt x="3918" y="37"/>
                  </a:lnTo>
                  <a:lnTo>
                    <a:pt x="3918" y="39"/>
                  </a:lnTo>
                  <a:lnTo>
                    <a:pt x="3915" y="44"/>
                  </a:lnTo>
                  <a:lnTo>
                    <a:pt x="3915" y="56"/>
                  </a:lnTo>
                  <a:lnTo>
                    <a:pt x="3918" y="58"/>
                  </a:lnTo>
                  <a:lnTo>
                    <a:pt x="3918" y="61"/>
                  </a:lnTo>
                  <a:lnTo>
                    <a:pt x="3920" y="61"/>
                  </a:lnTo>
                  <a:lnTo>
                    <a:pt x="3922" y="61"/>
                  </a:lnTo>
                  <a:lnTo>
                    <a:pt x="3925" y="58"/>
                  </a:lnTo>
                  <a:lnTo>
                    <a:pt x="3925" y="34"/>
                  </a:lnTo>
                  <a:lnTo>
                    <a:pt x="3927" y="32"/>
                  </a:lnTo>
                  <a:lnTo>
                    <a:pt x="3927" y="32"/>
                  </a:lnTo>
                  <a:lnTo>
                    <a:pt x="3937" y="32"/>
                  </a:lnTo>
                  <a:lnTo>
                    <a:pt x="3925" y="30"/>
                  </a:lnTo>
                  <a:lnTo>
                    <a:pt x="3925" y="30"/>
                  </a:lnTo>
                  <a:close/>
                </a:path>
                <a:path w="4250" h="175">
                  <a:moveTo>
                    <a:pt x="3939" y="25"/>
                  </a:moveTo>
                  <a:lnTo>
                    <a:pt x="3937" y="25"/>
                  </a:lnTo>
                  <a:lnTo>
                    <a:pt x="3934" y="27"/>
                  </a:lnTo>
                  <a:lnTo>
                    <a:pt x="3930" y="27"/>
                  </a:lnTo>
                  <a:lnTo>
                    <a:pt x="3927" y="30"/>
                  </a:lnTo>
                  <a:lnTo>
                    <a:pt x="3925" y="30"/>
                  </a:lnTo>
                  <a:lnTo>
                    <a:pt x="3937" y="32"/>
                  </a:lnTo>
                  <a:lnTo>
                    <a:pt x="3944" y="32"/>
                  </a:lnTo>
                  <a:lnTo>
                    <a:pt x="3946" y="34"/>
                  </a:lnTo>
                  <a:lnTo>
                    <a:pt x="3949" y="37"/>
                  </a:lnTo>
                  <a:lnTo>
                    <a:pt x="3949" y="39"/>
                  </a:lnTo>
                  <a:lnTo>
                    <a:pt x="3951" y="42"/>
                  </a:lnTo>
                  <a:lnTo>
                    <a:pt x="3951" y="46"/>
                  </a:lnTo>
                  <a:lnTo>
                    <a:pt x="3954" y="49"/>
                  </a:lnTo>
                  <a:lnTo>
                    <a:pt x="3954" y="63"/>
                  </a:lnTo>
                  <a:lnTo>
                    <a:pt x="3951" y="65"/>
                  </a:lnTo>
                  <a:lnTo>
                    <a:pt x="3951" y="70"/>
                  </a:lnTo>
                  <a:lnTo>
                    <a:pt x="3949" y="73"/>
                  </a:lnTo>
                  <a:lnTo>
                    <a:pt x="3949" y="75"/>
                  </a:lnTo>
                  <a:lnTo>
                    <a:pt x="3946" y="75"/>
                  </a:lnTo>
                  <a:lnTo>
                    <a:pt x="3946" y="78"/>
                  </a:lnTo>
                  <a:lnTo>
                    <a:pt x="3944" y="80"/>
                  </a:lnTo>
                  <a:lnTo>
                    <a:pt x="3942" y="80"/>
                  </a:lnTo>
                  <a:lnTo>
                    <a:pt x="3939" y="82"/>
                  </a:lnTo>
                  <a:lnTo>
                    <a:pt x="3932" y="82"/>
                  </a:lnTo>
                  <a:lnTo>
                    <a:pt x="3932" y="87"/>
                  </a:lnTo>
                  <a:lnTo>
                    <a:pt x="3937" y="87"/>
                  </a:lnTo>
                  <a:lnTo>
                    <a:pt x="3942" y="90"/>
                  </a:lnTo>
                  <a:lnTo>
                    <a:pt x="3946" y="90"/>
                  </a:lnTo>
                  <a:lnTo>
                    <a:pt x="3949" y="92"/>
                  </a:lnTo>
                  <a:lnTo>
                    <a:pt x="3951" y="94"/>
                  </a:lnTo>
                  <a:lnTo>
                    <a:pt x="3951" y="97"/>
                  </a:lnTo>
                  <a:lnTo>
                    <a:pt x="3954" y="99"/>
                  </a:lnTo>
                  <a:lnTo>
                    <a:pt x="3954" y="102"/>
                  </a:lnTo>
                  <a:lnTo>
                    <a:pt x="3956" y="104"/>
                  </a:lnTo>
                  <a:lnTo>
                    <a:pt x="3956" y="133"/>
                  </a:lnTo>
                  <a:lnTo>
                    <a:pt x="3954" y="135"/>
                  </a:lnTo>
                  <a:lnTo>
                    <a:pt x="3954" y="138"/>
                  </a:lnTo>
                  <a:lnTo>
                    <a:pt x="3951" y="140"/>
                  </a:lnTo>
                  <a:lnTo>
                    <a:pt x="3949" y="142"/>
                  </a:lnTo>
                  <a:lnTo>
                    <a:pt x="3949" y="145"/>
                  </a:lnTo>
                  <a:lnTo>
                    <a:pt x="3946" y="147"/>
                  </a:lnTo>
                  <a:lnTo>
                    <a:pt x="3937" y="147"/>
                  </a:lnTo>
                  <a:lnTo>
                    <a:pt x="3954" y="150"/>
                  </a:lnTo>
                  <a:lnTo>
                    <a:pt x="3956" y="147"/>
                  </a:lnTo>
                  <a:lnTo>
                    <a:pt x="3956" y="145"/>
                  </a:lnTo>
                  <a:lnTo>
                    <a:pt x="3958" y="142"/>
                  </a:lnTo>
                  <a:lnTo>
                    <a:pt x="3958" y="140"/>
                  </a:lnTo>
                  <a:lnTo>
                    <a:pt x="3961" y="138"/>
                  </a:lnTo>
                  <a:lnTo>
                    <a:pt x="3963" y="135"/>
                  </a:lnTo>
                  <a:lnTo>
                    <a:pt x="3963" y="133"/>
                  </a:lnTo>
                  <a:lnTo>
                    <a:pt x="3966" y="128"/>
                  </a:lnTo>
                  <a:lnTo>
                    <a:pt x="3966" y="106"/>
                  </a:lnTo>
                  <a:lnTo>
                    <a:pt x="3963" y="102"/>
                  </a:lnTo>
                  <a:lnTo>
                    <a:pt x="3961" y="99"/>
                  </a:lnTo>
                  <a:lnTo>
                    <a:pt x="3961" y="97"/>
                  </a:lnTo>
                  <a:lnTo>
                    <a:pt x="3958" y="94"/>
                  </a:lnTo>
                  <a:lnTo>
                    <a:pt x="3956" y="92"/>
                  </a:lnTo>
                  <a:lnTo>
                    <a:pt x="3954" y="90"/>
                  </a:lnTo>
                  <a:lnTo>
                    <a:pt x="3951" y="87"/>
                  </a:lnTo>
                  <a:lnTo>
                    <a:pt x="3949" y="85"/>
                  </a:lnTo>
                  <a:lnTo>
                    <a:pt x="3946" y="85"/>
                  </a:lnTo>
                  <a:lnTo>
                    <a:pt x="3949" y="82"/>
                  </a:lnTo>
                  <a:lnTo>
                    <a:pt x="3951" y="82"/>
                  </a:lnTo>
                  <a:lnTo>
                    <a:pt x="3954" y="80"/>
                  </a:lnTo>
                  <a:lnTo>
                    <a:pt x="3956" y="78"/>
                  </a:lnTo>
                  <a:lnTo>
                    <a:pt x="3956" y="75"/>
                  </a:lnTo>
                  <a:lnTo>
                    <a:pt x="3958" y="73"/>
                  </a:lnTo>
                  <a:lnTo>
                    <a:pt x="3961" y="68"/>
                  </a:lnTo>
                  <a:lnTo>
                    <a:pt x="3961" y="61"/>
                  </a:lnTo>
                  <a:lnTo>
                    <a:pt x="3963" y="58"/>
                  </a:lnTo>
                  <a:lnTo>
                    <a:pt x="3963" y="51"/>
                  </a:lnTo>
                  <a:lnTo>
                    <a:pt x="3961" y="46"/>
                  </a:lnTo>
                  <a:lnTo>
                    <a:pt x="3961" y="44"/>
                  </a:lnTo>
                  <a:lnTo>
                    <a:pt x="3958" y="42"/>
                  </a:lnTo>
                  <a:lnTo>
                    <a:pt x="3958" y="37"/>
                  </a:lnTo>
                  <a:lnTo>
                    <a:pt x="3956" y="34"/>
                  </a:lnTo>
                  <a:lnTo>
                    <a:pt x="3954" y="32"/>
                  </a:lnTo>
                  <a:lnTo>
                    <a:pt x="3951" y="30"/>
                  </a:lnTo>
                  <a:lnTo>
                    <a:pt x="3949" y="30"/>
                  </a:lnTo>
                  <a:lnTo>
                    <a:pt x="3946" y="27"/>
                  </a:lnTo>
                  <a:lnTo>
                    <a:pt x="3944" y="27"/>
                  </a:lnTo>
                  <a:lnTo>
                    <a:pt x="3942" y="25"/>
                  </a:lnTo>
                  <a:lnTo>
                    <a:pt x="3939" y="25"/>
                  </a:lnTo>
                  <a:lnTo>
                    <a:pt x="3939" y="25"/>
                  </a:lnTo>
                  <a:close/>
                </a:path>
                <a:path w="4250" h="175">
                  <a:moveTo>
                    <a:pt x="4021" y="30"/>
                  </a:moveTo>
                  <a:lnTo>
                    <a:pt x="4009" y="32"/>
                  </a:lnTo>
                  <a:lnTo>
                    <a:pt x="4014" y="32"/>
                  </a:lnTo>
                  <a:lnTo>
                    <a:pt x="4016" y="34"/>
                  </a:lnTo>
                  <a:lnTo>
                    <a:pt x="4018" y="37"/>
                  </a:lnTo>
                  <a:lnTo>
                    <a:pt x="4021" y="39"/>
                  </a:lnTo>
                  <a:lnTo>
                    <a:pt x="4021" y="44"/>
                  </a:lnTo>
                  <a:lnTo>
                    <a:pt x="4023" y="46"/>
                  </a:lnTo>
                  <a:lnTo>
                    <a:pt x="4023" y="51"/>
                  </a:lnTo>
                  <a:lnTo>
                    <a:pt x="4026" y="54"/>
                  </a:lnTo>
                  <a:lnTo>
                    <a:pt x="4026" y="68"/>
                  </a:lnTo>
                  <a:lnTo>
                    <a:pt x="4028" y="73"/>
                  </a:lnTo>
                  <a:lnTo>
                    <a:pt x="4028" y="106"/>
                  </a:lnTo>
                  <a:lnTo>
                    <a:pt x="4026" y="109"/>
                  </a:lnTo>
                  <a:lnTo>
                    <a:pt x="4026" y="125"/>
                  </a:lnTo>
                  <a:lnTo>
                    <a:pt x="4023" y="130"/>
                  </a:lnTo>
                  <a:lnTo>
                    <a:pt x="4023" y="133"/>
                  </a:lnTo>
                  <a:lnTo>
                    <a:pt x="4021" y="135"/>
                  </a:lnTo>
                  <a:lnTo>
                    <a:pt x="4021" y="140"/>
                  </a:lnTo>
                  <a:lnTo>
                    <a:pt x="4018" y="142"/>
                  </a:lnTo>
                  <a:lnTo>
                    <a:pt x="4016" y="145"/>
                  </a:lnTo>
                  <a:lnTo>
                    <a:pt x="4014" y="145"/>
                  </a:lnTo>
                  <a:lnTo>
                    <a:pt x="4011" y="147"/>
                  </a:lnTo>
                  <a:lnTo>
                    <a:pt x="4009" y="147"/>
                  </a:lnTo>
                  <a:lnTo>
                    <a:pt x="4023" y="147"/>
                  </a:lnTo>
                  <a:lnTo>
                    <a:pt x="4026" y="145"/>
                  </a:lnTo>
                  <a:lnTo>
                    <a:pt x="4026" y="142"/>
                  </a:lnTo>
                  <a:lnTo>
                    <a:pt x="4028" y="140"/>
                  </a:lnTo>
                  <a:lnTo>
                    <a:pt x="4030" y="135"/>
                  </a:lnTo>
                  <a:lnTo>
                    <a:pt x="4030" y="133"/>
                  </a:lnTo>
                  <a:lnTo>
                    <a:pt x="4033" y="130"/>
                  </a:lnTo>
                  <a:lnTo>
                    <a:pt x="4033" y="128"/>
                  </a:lnTo>
                  <a:lnTo>
                    <a:pt x="4035" y="123"/>
                  </a:lnTo>
                  <a:lnTo>
                    <a:pt x="4035" y="114"/>
                  </a:lnTo>
                  <a:lnTo>
                    <a:pt x="4038" y="109"/>
                  </a:lnTo>
                  <a:lnTo>
                    <a:pt x="4038" y="68"/>
                  </a:lnTo>
                  <a:lnTo>
                    <a:pt x="4035" y="63"/>
                  </a:lnTo>
                  <a:lnTo>
                    <a:pt x="4035" y="54"/>
                  </a:lnTo>
                  <a:lnTo>
                    <a:pt x="4033" y="51"/>
                  </a:lnTo>
                  <a:lnTo>
                    <a:pt x="4033" y="49"/>
                  </a:lnTo>
                  <a:lnTo>
                    <a:pt x="4030" y="44"/>
                  </a:lnTo>
                  <a:lnTo>
                    <a:pt x="4030" y="42"/>
                  </a:lnTo>
                  <a:lnTo>
                    <a:pt x="4028" y="39"/>
                  </a:lnTo>
                  <a:lnTo>
                    <a:pt x="4026" y="34"/>
                  </a:lnTo>
                  <a:lnTo>
                    <a:pt x="4023" y="32"/>
                  </a:lnTo>
                  <a:lnTo>
                    <a:pt x="4021" y="30"/>
                  </a:lnTo>
                  <a:lnTo>
                    <a:pt x="4021" y="30"/>
                  </a:lnTo>
                  <a:close/>
                </a:path>
                <a:path w="4250" h="175">
                  <a:moveTo>
                    <a:pt x="4009" y="25"/>
                  </a:moveTo>
                  <a:lnTo>
                    <a:pt x="4006" y="27"/>
                  </a:lnTo>
                  <a:lnTo>
                    <a:pt x="4002" y="27"/>
                  </a:lnTo>
                  <a:lnTo>
                    <a:pt x="3999" y="30"/>
                  </a:lnTo>
                  <a:lnTo>
                    <a:pt x="3997" y="32"/>
                  </a:lnTo>
                  <a:lnTo>
                    <a:pt x="3994" y="34"/>
                  </a:lnTo>
                  <a:lnTo>
                    <a:pt x="3994" y="37"/>
                  </a:lnTo>
                  <a:lnTo>
                    <a:pt x="3992" y="39"/>
                  </a:lnTo>
                  <a:lnTo>
                    <a:pt x="3990" y="44"/>
                  </a:lnTo>
                  <a:lnTo>
                    <a:pt x="3990" y="46"/>
                  </a:lnTo>
                  <a:lnTo>
                    <a:pt x="3987" y="49"/>
                  </a:lnTo>
                  <a:lnTo>
                    <a:pt x="3987" y="51"/>
                  </a:lnTo>
                  <a:lnTo>
                    <a:pt x="3985" y="56"/>
                  </a:lnTo>
                  <a:lnTo>
                    <a:pt x="3985" y="61"/>
                  </a:lnTo>
                  <a:lnTo>
                    <a:pt x="3982" y="65"/>
                  </a:lnTo>
                  <a:lnTo>
                    <a:pt x="3982" y="94"/>
                  </a:lnTo>
                  <a:lnTo>
                    <a:pt x="3982" y="99"/>
                  </a:lnTo>
                  <a:lnTo>
                    <a:pt x="3982" y="116"/>
                  </a:lnTo>
                  <a:lnTo>
                    <a:pt x="3985" y="118"/>
                  </a:lnTo>
                  <a:lnTo>
                    <a:pt x="3985" y="125"/>
                  </a:lnTo>
                  <a:lnTo>
                    <a:pt x="3987" y="128"/>
                  </a:lnTo>
                  <a:lnTo>
                    <a:pt x="3987" y="130"/>
                  </a:lnTo>
                  <a:lnTo>
                    <a:pt x="3990" y="133"/>
                  </a:lnTo>
                  <a:lnTo>
                    <a:pt x="3990" y="138"/>
                  </a:lnTo>
                  <a:lnTo>
                    <a:pt x="3992" y="140"/>
                  </a:lnTo>
                  <a:lnTo>
                    <a:pt x="3994" y="142"/>
                  </a:lnTo>
                  <a:lnTo>
                    <a:pt x="3997" y="147"/>
                  </a:lnTo>
                  <a:lnTo>
                    <a:pt x="3999" y="147"/>
                  </a:lnTo>
                  <a:lnTo>
                    <a:pt x="3999" y="150"/>
                  </a:lnTo>
                  <a:lnTo>
                    <a:pt x="4002" y="152"/>
                  </a:lnTo>
                  <a:lnTo>
                    <a:pt x="4016" y="152"/>
                  </a:lnTo>
                  <a:lnTo>
                    <a:pt x="4018" y="150"/>
                  </a:lnTo>
                  <a:lnTo>
                    <a:pt x="4021" y="150"/>
                  </a:lnTo>
                  <a:lnTo>
                    <a:pt x="4023" y="147"/>
                  </a:lnTo>
                  <a:lnTo>
                    <a:pt x="4006" y="147"/>
                  </a:lnTo>
                  <a:lnTo>
                    <a:pt x="4004" y="145"/>
                  </a:lnTo>
                  <a:lnTo>
                    <a:pt x="4002" y="142"/>
                  </a:lnTo>
                  <a:lnTo>
                    <a:pt x="4002" y="140"/>
                  </a:lnTo>
                  <a:lnTo>
                    <a:pt x="3999" y="135"/>
                  </a:lnTo>
                  <a:lnTo>
                    <a:pt x="3997" y="133"/>
                  </a:lnTo>
                  <a:lnTo>
                    <a:pt x="3997" y="128"/>
                  </a:lnTo>
                  <a:lnTo>
                    <a:pt x="3994" y="123"/>
                  </a:lnTo>
                  <a:lnTo>
                    <a:pt x="3994" y="114"/>
                  </a:lnTo>
                  <a:lnTo>
                    <a:pt x="3992" y="111"/>
                  </a:lnTo>
                  <a:lnTo>
                    <a:pt x="3992" y="70"/>
                  </a:lnTo>
                  <a:lnTo>
                    <a:pt x="3994" y="65"/>
                  </a:lnTo>
                  <a:lnTo>
                    <a:pt x="3994" y="56"/>
                  </a:lnTo>
                  <a:lnTo>
                    <a:pt x="3997" y="54"/>
                  </a:lnTo>
                  <a:lnTo>
                    <a:pt x="3997" y="46"/>
                  </a:lnTo>
                  <a:lnTo>
                    <a:pt x="3999" y="44"/>
                  </a:lnTo>
                  <a:lnTo>
                    <a:pt x="3999" y="39"/>
                  </a:lnTo>
                  <a:lnTo>
                    <a:pt x="4002" y="37"/>
                  </a:lnTo>
                  <a:lnTo>
                    <a:pt x="4004" y="34"/>
                  </a:lnTo>
                  <a:lnTo>
                    <a:pt x="4006" y="32"/>
                  </a:lnTo>
                  <a:lnTo>
                    <a:pt x="4009" y="32"/>
                  </a:lnTo>
                  <a:lnTo>
                    <a:pt x="4021" y="30"/>
                  </a:lnTo>
                  <a:lnTo>
                    <a:pt x="4018" y="27"/>
                  </a:lnTo>
                  <a:lnTo>
                    <a:pt x="4016" y="27"/>
                  </a:lnTo>
                  <a:lnTo>
                    <a:pt x="4014" y="25"/>
                  </a:lnTo>
                  <a:lnTo>
                    <a:pt x="4009" y="25"/>
                  </a:lnTo>
                  <a:lnTo>
                    <a:pt x="4009" y="25"/>
                  </a:lnTo>
                  <a:close/>
                </a:path>
                <a:path w="4250" h="175">
                  <a:moveTo>
                    <a:pt x="4086" y="25"/>
                  </a:moveTo>
                  <a:lnTo>
                    <a:pt x="4083" y="25"/>
                  </a:lnTo>
                  <a:lnTo>
                    <a:pt x="4081" y="30"/>
                  </a:lnTo>
                  <a:lnTo>
                    <a:pt x="4078" y="32"/>
                  </a:lnTo>
                  <a:lnTo>
                    <a:pt x="4076" y="34"/>
                  </a:lnTo>
                  <a:lnTo>
                    <a:pt x="4074" y="34"/>
                  </a:lnTo>
                  <a:lnTo>
                    <a:pt x="4071" y="37"/>
                  </a:lnTo>
                  <a:lnTo>
                    <a:pt x="4062" y="37"/>
                  </a:lnTo>
                  <a:lnTo>
                    <a:pt x="4062" y="42"/>
                  </a:lnTo>
                  <a:lnTo>
                    <a:pt x="4076" y="42"/>
                  </a:lnTo>
                  <a:lnTo>
                    <a:pt x="4076" y="44"/>
                  </a:lnTo>
                  <a:lnTo>
                    <a:pt x="4076" y="142"/>
                  </a:lnTo>
                  <a:lnTo>
                    <a:pt x="4074" y="145"/>
                  </a:lnTo>
                  <a:lnTo>
                    <a:pt x="4071" y="147"/>
                  </a:lnTo>
                  <a:lnTo>
                    <a:pt x="4066" y="147"/>
                  </a:lnTo>
                  <a:lnTo>
                    <a:pt x="4062" y="147"/>
                  </a:lnTo>
                  <a:lnTo>
                    <a:pt x="4062" y="152"/>
                  </a:lnTo>
                  <a:lnTo>
                    <a:pt x="4100" y="152"/>
                  </a:lnTo>
                  <a:lnTo>
                    <a:pt x="4100" y="147"/>
                  </a:lnTo>
                  <a:lnTo>
                    <a:pt x="4095" y="147"/>
                  </a:lnTo>
                  <a:lnTo>
                    <a:pt x="4093" y="147"/>
                  </a:lnTo>
                  <a:lnTo>
                    <a:pt x="4090" y="145"/>
                  </a:lnTo>
                  <a:lnTo>
                    <a:pt x="4088" y="145"/>
                  </a:lnTo>
                  <a:lnTo>
                    <a:pt x="4086" y="142"/>
                  </a:lnTo>
                  <a:lnTo>
                    <a:pt x="4086" y="25"/>
                  </a:lnTo>
                  <a:lnTo>
                    <a:pt x="4086" y="25"/>
                  </a:lnTo>
                  <a:close/>
                </a:path>
                <a:path w="4250" h="175">
                  <a:moveTo>
                    <a:pt x="4237" y="147"/>
                  </a:moveTo>
                  <a:lnTo>
                    <a:pt x="4227" y="159"/>
                  </a:lnTo>
                  <a:lnTo>
                    <a:pt x="4122" y="159"/>
                  </a:lnTo>
                  <a:lnTo>
                    <a:pt x="4126" y="166"/>
                  </a:lnTo>
                  <a:lnTo>
                    <a:pt x="4129" y="164"/>
                  </a:lnTo>
                  <a:lnTo>
                    <a:pt x="4249" y="164"/>
                  </a:lnTo>
                  <a:lnTo>
                    <a:pt x="4237" y="147"/>
                  </a:lnTo>
                  <a:lnTo>
                    <a:pt x="4237" y="147"/>
                  </a:lnTo>
                  <a:close/>
                </a:path>
                <a:path w="4250" h="175">
                  <a:moveTo>
                    <a:pt x="4189" y="159"/>
                  </a:moveTo>
                  <a:lnTo>
                    <a:pt x="4189" y="130"/>
                  </a:lnTo>
                  <a:lnTo>
                    <a:pt x="4182" y="130"/>
                  </a:lnTo>
                  <a:lnTo>
                    <a:pt x="4182" y="159"/>
                  </a:lnTo>
                  <a:lnTo>
                    <a:pt x="4189" y="159"/>
                  </a:lnTo>
                  <a:close/>
                </a:path>
                <a:path w="4250" h="175">
                  <a:moveTo>
                    <a:pt x="4220" y="116"/>
                  </a:moveTo>
                  <a:lnTo>
                    <a:pt x="4213" y="125"/>
                  </a:lnTo>
                  <a:lnTo>
                    <a:pt x="4141" y="125"/>
                  </a:lnTo>
                  <a:lnTo>
                    <a:pt x="4146" y="133"/>
                  </a:lnTo>
                  <a:lnTo>
                    <a:pt x="4148" y="130"/>
                  </a:lnTo>
                  <a:lnTo>
                    <a:pt x="4230" y="130"/>
                  </a:lnTo>
                  <a:lnTo>
                    <a:pt x="4220" y="116"/>
                  </a:lnTo>
                  <a:lnTo>
                    <a:pt x="4220" y="116"/>
                  </a:lnTo>
                  <a:close/>
                </a:path>
                <a:path w="4250" h="175">
                  <a:moveTo>
                    <a:pt x="4179" y="102"/>
                  </a:moveTo>
                  <a:lnTo>
                    <a:pt x="4179" y="106"/>
                  </a:lnTo>
                  <a:lnTo>
                    <a:pt x="4182" y="109"/>
                  </a:lnTo>
                  <a:lnTo>
                    <a:pt x="4182" y="125"/>
                  </a:lnTo>
                  <a:lnTo>
                    <a:pt x="4189" y="125"/>
                  </a:lnTo>
                  <a:lnTo>
                    <a:pt x="4189" y="114"/>
                  </a:lnTo>
                  <a:lnTo>
                    <a:pt x="4194" y="109"/>
                  </a:lnTo>
                  <a:lnTo>
                    <a:pt x="4179" y="102"/>
                  </a:lnTo>
                  <a:lnTo>
                    <a:pt x="4179" y="102"/>
                  </a:lnTo>
                  <a:close/>
                </a:path>
                <a:path w="4250" h="175">
                  <a:moveTo>
                    <a:pt x="4227" y="97"/>
                  </a:moveTo>
                  <a:lnTo>
                    <a:pt x="4218" y="97"/>
                  </a:lnTo>
                  <a:lnTo>
                    <a:pt x="4218" y="99"/>
                  </a:lnTo>
                  <a:lnTo>
                    <a:pt x="4220" y="102"/>
                  </a:lnTo>
                  <a:lnTo>
                    <a:pt x="4220" y="106"/>
                  </a:lnTo>
                  <a:lnTo>
                    <a:pt x="4222" y="109"/>
                  </a:lnTo>
                  <a:lnTo>
                    <a:pt x="4225" y="109"/>
                  </a:lnTo>
                  <a:lnTo>
                    <a:pt x="4227" y="104"/>
                  </a:lnTo>
                  <a:lnTo>
                    <a:pt x="4227" y="97"/>
                  </a:lnTo>
                  <a:lnTo>
                    <a:pt x="4227" y="97"/>
                  </a:lnTo>
                  <a:close/>
                </a:path>
                <a:path w="4250" h="175">
                  <a:moveTo>
                    <a:pt x="4203" y="70"/>
                  </a:moveTo>
                  <a:lnTo>
                    <a:pt x="4203" y="73"/>
                  </a:lnTo>
                  <a:lnTo>
                    <a:pt x="4206" y="75"/>
                  </a:lnTo>
                  <a:lnTo>
                    <a:pt x="4208" y="78"/>
                  </a:lnTo>
                  <a:lnTo>
                    <a:pt x="4210" y="80"/>
                  </a:lnTo>
                  <a:lnTo>
                    <a:pt x="4210" y="82"/>
                  </a:lnTo>
                  <a:lnTo>
                    <a:pt x="4213" y="87"/>
                  </a:lnTo>
                  <a:lnTo>
                    <a:pt x="4215" y="90"/>
                  </a:lnTo>
                  <a:lnTo>
                    <a:pt x="4215" y="92"/>
                  </a:lnTo>
                  <a:lnTo>
                    <a:pt x="4155" y="92"/>
                  </a:lnTo>
                  <a:lnTo>
                    <a:pt x="4227" y="92"/>
                  </a:lnTo>
                  <a:lnTo>
                    <a:pt x="4225" y="90"/>
                  </a:lnTo>
                  <a:lnTo>
                    <a:pt x="4225" y="87"/>
                  </a:lnTo>
                  <a:lnTo>
                    <a:pt x="4222" y="85"/>
                  </a:lnTo>
                  <a:lnTo>
                    <a:pt x="4220" y="82"/>
                  </a:lnTo>
                  <a:lnTo>
                    <a:pt x="4218" y="80"/>
                  </a:lnTo>
                  <a:lnTo>
                    <a:pt x="4215" y="78"/>
                  </a:lnTo>
                  <a:lnTo>
                    <a:pt x="4213" y="75"/>
                  </a:lnTo>
                  <a:lnTo>
                    <a:pt x="4210" y="75"/>
                  </a:lnTo>
                  <a:lnTo>
                    <a:pt x="4208" y="73"/>
                  </a:lnTo>
                  <a:lnTo>
                    <a:pt x="4203" y="70"/>
                  </a:lnTo>
                  <a:lnTo>
                    <a:pt x="4203" y="70"/>
                  </a:lnTo>
                  <a:close/>
                </a:path>
                <a:path w="4250" h="175">
                  <a:moveTo>
                    <a:pt x="4186" y="63"/>
                  </a:moveTo>
                  <a:lnTo>
                    <a:pt x="4172" y="63"/>
                  </a:lnTo>
                  <a:lnTo>
                    <a:pt x="4172" y="68"/>
                  </a:lnTo>
                  <a:lnTo>
                    <a:pt x="4170" y="70"/>
                  </a:lnTo>
                  <a:lnTo>
                    <a:pt x="4167" y="73"/>
                  </a:lnTo>
                  <a:lnTo>
                    <a:pt x="4165" y="75"/>
                  </a:lnTo>
                  <a:lnTo>
                    <a:pt x="4162" y="78"/>
                  </a:lnTo>
                  <a:lnTo>
                    <a:pt x="4160" y="80"/>
                  </a:lnTo>
                  <a:lnTo>
                    <a:pt x="4160" y="82"/>
                  </a:lnTo>
                  <a:lnTo>
                    <a:pt x="4158" y="82"/>
                  </a:lnTo>
                  <a:lnTo>
                    <a:pt x="4155" y="85"/>
                  </a:lnTo>
                  <a:lnTo>
                    <a:pt x="4153" y="87"/>
                  </a:lnTo>
                  <a:lnTo>
                    <a:pt x="4150" y="90"/>
                  </a:lnTo>
                  <a:lnTo>
                    <a:pt x="4146" y="90"/>
                  </a:lnTo>
                  <a:lnTo>
                    <a:pt x="4143" y="92"/>
                  </a:lnTo>
                  <a:lnTo>
                    <a:pt x="4148" y="106"/>
                  </a:lnTo>
                  <a:lnTo>
                    <a:pt x="4153" y="106"/>
                  </a:lnTo>
                  <a:lnTo>
                    <a:pt x="4153" y="104"/>
                  </a:lnTo>
                  <a:lnTo>
                    <a:pt x="4155" y="104"/>
                  </a:lnTo>
                  <a:lnTo>
                    <a:pt x="4158" y="102"/>
                  </a:lnTo>
                  <a:lnTo>
                    <a:pt x="4170" y="102"/>
                  </a:lnTo>
                  <a:lnTo>
                    <a:pt x="4172" y="99"/>
                  </a:lnTo>
                  <a:lnTo>
                    <a:pt x="4189" y="99"/>
                  </a:lnTo>
                  <a:lnTo>
                    <a:pt x="4191" y="97"/>
                  </a:lnTo>
                  <a:lnTo>
                    <a:pt x="4227" y="97"/>
                  </a:lnTo>
                  <a:lnTo>
                    <a:pt x="4227" y="92"/>
                  </a:lnTo>
                  <a:lnTo>
                    <a:pt x="4155" y="92"/>
                  </a:lnTo>
                  <a:lnTo>
                    <a:pt x="4158" y="90"/>
                  </a:lnTo>
                  <a:lnTo>
                    <a:pt x="4160" y="87"/>
                  </a:lnTo>
                  <a:lnTo>
                    <a:pt x="4162" y="85"/>
                  </a:lnTo>
                  <a:lnTo>
                    <a:pt x="4165" y="85"/>
                  </a:lnTo>
                  <a:lnTo>
                    <a:pt x="4167" y="82"/>
                  </a:lnTo>
                  <a:lnTo>
                    <a:pt x="4170" y="80"/>
                  </a:lnTo>
                  <a:lnTo>
                    <a:pt x="4172" y="78"/>
                  </a:lnTo>
                  <a:lnTo>
                    <a:pt x="4172" y="75"/>
                  </a:lnTo>
                  <a:lnTo>
                    <a:pt x="4174" y="73"/>
                  </a:lnTo>
                  <a:lnTo>
                    <a:pt x="4177" y="73"/>
                  </a:lnTo>
                  <a:lnTo>
                    <a:pt x="4179" y="70"/>
                  </a:lnTo>
                  <a:lnTo>
                    <a:pt x="4182" y="68"/>
                  </a:lnTo>
                  <a:lnTo>
                    <a:pt x="4184" y="65"/>
                  </a:lnTo>
                  <a:lnTo>
                    <a:pt x="4186" y="63"/>
                  </a:lnTo>
                  <a:lnTo>
                    <a:pt x="4186" y="63"/>
                  </a:lnTo>
                  <a:close/>
                </a:path>
                <a:path w="4250" h="175">
                  <a:moveTo>
                    <a:pt x="4218" y="49"/>
                  </a:moveTo>
                  <a:lnTo>
                    <a:pt x="4210" y="58"/>
                  </a:lnTo>
                  <a:lnTo>
                    <a:pt x="4138" y="58"/>
                  </a:lnTo>
                  <a:lnTo>
                    <a:pt x="4143" y="63"/>
                  </a:lnTo>
                  <a:lnTo>
                    <a:pt x="4227" y="63"/>
                  </a:lnTo>
                  <a:lnTo>
                    <a:pt x="4218" y="49"/>
                  </a:lnTo>
                  <a:lnTo>
                    <a:pt x="4218" y="49"/>
                  </a:lnTo>
                  <a:close/>
                </a:path>
                <a:path w="4250" h="175">
                  <a:moveTo>
                    <a:pt x="4136" y="34"/>
                  </a:moveTo>
                  <a:lnTo>
                    <a:pt x="4134" y="39"/>
                  </a:lnTo>
                  <a:lnTo>
                    <a:pt x="4134" y="42"/>
                  </a:lnTo>
                  <a:lnTo>
                    <a:pt x="4131" y="44"/>
                  </a:lnTo>
                  <a:lnTo>
                    <a:pt x="4131" y="46"/>
                  </a:lnTo>
                  <a:lnTo>
                    <a:pt x="4129" y="49"/>
                  </a:lnTo>
                  <a:lnTo>
                    <a:pt x="4129" y="51"/>
                  </a:lnTo>
                  <a:lnTo>
                    <a:pt x="4126" y="54"/>
                  </a:lnTo>
                  <a:lnTo>
                    <a:pt x="4129" y="56"/>
                  </a:lnTo>
                  <a:lnTo>
                    <a:pt x="4136" y="56"/>
                  </a:lnTo>
                  <a:lnTo>
                    <a:pt x="4138" y="54"/>
                  </a:lnTo>
                  <a:lnTo>
                    <a:pt x="4138" y="51"/>
                  </a:lnTo>
                  <a:lnTo>
                    <a:pt x="4141" y="49"/>
                  </a:lnTo>
                  <a:lnTo>
                    <a:pt x="4141" y="37"/>
                  </a:lnTo>
                  <a:lnTo>
                    <a:pt x="4230" y="37"/>
                  </a:lnTo>
                  <a:lnTo>
                    <a:pt x="4136" y="34"/>
                  </a:lnTo>
                  <a:lnTo>
                    <a:pt x="4136" y="34"/>
                  </a:lnTo>
                  <a:close/>
                </a:path>
                <a:path w="4250" h="175">
                  <a:moveTo>
                    <a:pt x="4234" y="25"/>
                  </a:moveTo>
                  <a:lnTo>
                    <a:pt x="4230" y="32"/>
                  </a:lnTo>
                  <a:lnTo>
                    <a:pt x="4141" y="32"/>
                  </a:lnTo>
                  <a:lnTo>
                    <a:pt x="4136" y="34"/>
                  </a:lnTo>
                  <a:lnTo>
                    <a:pt x="4230" y="37"/>
                  </a:lnTo>
                  <a:lnTo>
                    <a:pt x="4222" y="51"/>
                  </a:lnTo>
                  <a:lnTo>
                    <a:pt x="4225" y="54"/>
                  </a:lnTo>
                  <a:lnTo>
                    <a:pt x="4227" y="49"/>
                  </a:lnTo>
                  <a:lnTo>
                    <a:pt x="4230" y="46"/>
                  </a:lnTo>
                  <a:lnTo>
                    <a:pt x="4232" y="44"/>
                  </a:lnTo>
                  <a:lnTo>
                    <a:pt x="4234" y="42"/>
                  </a:lnTo>
                  <a:lnTo>
                    <a:pt x="4237" y="39"/>
                  </a:lnTo>
                  <a:lnTo>
                    <a:pt x="4239" y="39"/>
                  </a:lnTo>
                  <a:lnTo>
                    <a:pt x="4242" y="37"/>
                  </a:lnTo>
                  <a:lnTo>
                    <a:pt x="4244" y="37"/>
                  </a:lnTo>
                  <a:lnTo>
                    <a:pt x="4234" y="25"/>
                  </a:lnTo>
                  <a:lnTo>
                    <a:pt x="4234" y="25"/>
                  </a:lnTo>
                  <a:close/>
                </a:path>
                <a:path w="4250" h="175">
                  <a:moveTo>
                    <a:pt x="4141" y="22"/>
                  </a:moveTo>
                  <a:lnTo>
                    <a:pt x="4136" y="22"/>
                  </a:lnTo>
                  <a:lnTo>
                    <a:pt x="4136" y="27"/>
                  </a:lnTo>
                  <a:lnTo>
                    <a:pt x="4136" y="34"/>
                  </a:lnTo>
                  <a:lnTo>
                    <a:pt x="4141" y="32"/>
                  </a:lnTo>
                  <a:lnTo>
                    <a:pt x="4141" y="22"/>
                  </a:lnTo>
                  <a:lnTo>
                    <a:pt x="4141" y="22"/>
                  </a:lnTo>
                  <a:close/>
                </a:path>
                <a:path w="4250" h="175">
                  <a:moveTo>
                    <a:pt x="4174" y="3"/>
                  </a:moveTo>
                  <a:lnTo>
                    <a:pt x="4172" y="5"/>
                  </a:lnTo>
                  <a:lnTo>
                    <a:pt x="4174" y="5"/>
                  </a:lnTo>
                  <a:lnTo>
                    <a:pt x="4177" y="10"/>
                  </a:lnTo>
                  <a:lnTo>
                    <a:pt x="4179" y="13"/>
                  </a:lnTo>
                  <a:lnTo>
                    <a:pt x="4179" y="18"/>
                  </a:lnTo>
                  <a:lnTo>
                    <a:pt x="4182" y="20"/>
                  </a:lnTo>
                  <a:lnTo>
                    <a:pt x="4182" y="22"/>
                  </a:lnTo>
                  <a:lnTo>
                    <a:pt x="4184" y="25"/>
                  </a:lnTo>
                  <a:lnTo>
                    <a:pt x="4184" y="30"/>
                  </a:lnTo>
                  <a:lnTo>
                    <a:pt x="4186" y="32"/>
                  </a:lnTo>
                  <a:lnTo>
                    <a:pt x="4186" y="30"/>
                  </a:lnTo>
                  <a:lnTo>
                    <a:pt x="4189" y="27"/>
                  </a:lnTo>
                  <a:lnTo>
                    <a:pt x="4191" y="22"/>
                  </a:lnTo>
                  <a:lnTo>
                    <a:pt x="4191" y="15"/>
                  </a:lnTo>
                  <a:lnTo>
                    <a:pt x="4189" y="13"/>
                  </a:lnTo>
                  <a:lnTo>
                    <a:pt x="4186" y="10"/>
                  </a:lnTo>
                  <a:lnTo>
                    <a:pt x="4184" y="8"/>
                  </a:lnTo>
                  <a:lnTo>
                    <a:pt x="4182" y="8"/>
                  </a:lnTo>
                  <a:lnTo>
                    <a:pt x="4179" y="5"/>
                  </a:lnTo>
                  <a:lnTo>
                    <a:pt x="4174" y="3"/>
                  </a:lnTo>
                  <a:lnTo>
                    <a:pt x="4174" y="3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458" name="path 11458"/>
          <p:cNvSpPr/>
          <p:nvPr/>
        </p:nvSpPr>
        <p:spPr>
          <a:xfrm>
            <a:off x="13020295" y="1158494"/>
            <a:ext cx="787906" cy="787906"/>
          </a:xfrm>
          <a:custGeom>
            <a:avLst/>
            <a:gdLst/>
            <a:ahLst/>
            <a:cxnLst/>
            <a:rect l="0" t="0" r="0" b="0"/>
            <a:pathLst>
              <a:path w="1240" h="1240">
                <a:moveTo>
                  <a:pt x="428" y="584"/>
                </a:moveTo>
                <a:lnTo>
                  <a:pt x="1" y="584"/>
                </a:lnTo>
                <a:lnTo>
                  <a:pt x="620" y="5"/>
                </a:lnTo>
                <a:moveTo>
                  <a:pt x="908" y="1160"/>
                </a:moveTo>
                <a:lnTo>
                  <a:pt x="773" y="1160"/>
                </a:lnTo>
                <a:moveTo>
                  <a:pt x="329" y="1160"/>
                </a:moveTo>
                <a:lnTo>
                  <a:pt x="428" y="1160"/>
                </a:lnTo>
                <a:moveTo>
                  <a:pt x="428" y="584"/>
                </a:moveTo>
                <a:lnTo>
                  <a:pt x="812" y="1064"/>
                </a:lnTo>
                <a:lnTo>
                  <a:pt x="812" y="584"/>
                </a:lnTo>
                <a:moveTo>
                  <a:pt x="329" y="584"/>
                </a:moveTo>
                <a:lnTo>
                  <a:pt x="329" y="1160"/>
                </a:lnTo>
                <a:moveTo>
                  <a:pt x="773" y="1160"/>
                </a:moveTo>
                <a:lnTo>
                  <a:pt x="428" y="728"/>
                </a:lnTo>
                <a:lnTo>
                  <a:pt x="428" y="1160"/>
                </a:lnTo>
                <a:moveTo>
                  <a:pt x="908" y="584"/>
                </a:moveTo>
                <a:lnTo>
                  <a:pt x="908" y="1160"/>
                </a:lnTo>
                <a:moveTo>
                  <a:pt x="1239" y="620"/>
                </a:moveTo>
                <a:lnTo>
                  <a:pt x="1237" y="560"/>
                </a:lnTo>
                <a:lnTo>
                  <a:pt x="1227" y="500"/>
                </a:lnTo>
                <a:lnTo>
                  <a:pt x="1213" y="440"/>
                </a:lnTo>
                <a:lnTo>
                  <a:pt x="1191" y="382"/>
                </a:lnTo>
                <a:lnTo>
                  <a:pt x="1167" y="327"/>
                </a:lnTo>
                <a:lnTo>
                  <a:pt x="1136" y="277"/>
                </a:lnTo>
                <a:lnTo>
                  <a:pt x="1097" y="226"/>
                </a:lnTo>
                <a:lnTo>
                  <a:pt x="1057" y="183"/>
                </a:lnTo>
                <a:lnTo>
                  <a:pt x="1013" y="142"/>
                </a:lnTo>
                <a:lnTo>
                  <a:pt x="963" y="104"/>
                </a:lnTo>
                <a:lnTo>
                  <a:pt x="913" y="73"/>
                </a:lnTo>
                <a:lnTo>
                  <a:pt x="857" y="49"/>
                </a:lnTo>
                <a:lnTo>
                  <a:pt x="800" y="27"/>
                </a:lnTo>
                <a:lnTo>
                  <a:pt x="740" y="13"/>
                </a:lnTo>
                <a:lnTo>
                  <a:pt x="680" y="3"/>
                </a:lnTo>
                <a:lnTo>
                  <a:pt x="620" y="1"/>
                </a:lnTo>
                <a:lnTo>
                  <a:pt x="560" y="3"/>
                </a:lnTo>
                <a:lnTo>
                  <a:pt x="500" y="13"/>
                </a:lnTo>
                <a:lnTo>
                  <a:pt x="440" y="27"/>
                </a:lnTo>
                <a:lnTo>
                  <a:pt x="382" y="49"/>
                </a:lnTo>
                <a:lnTo>
                  <a:pt x="327" y="73"/>
                </a:lnTo>
                <a:lnTo>
                  <a:pt x="277" y="104"/>
                </a:lnTo>
                <a:lnTo>
                  <a:pt x="226" y="142"/>
                </a:lnTo>
                <a:lnTo>
                  <a:pt x="183" y="183"/>
                </a:lnTo>
                <a:lnTo>
                  <a:pt x="142" y="226"/>
                </a:lnTo>
                <a:lnTo>
                  <a:pt x="104" y="277"/>
                </a:lnTo>
                <a:lnTo>
                  <a:pt x="73" y="327"/>
                </a:lnTo>
                <a:lnTo>
                  <a:pt x="49" y="382"/>
                </a:lnTo>
                <a:lnTo>
                  <a:pt x="27" y="440"/>
                </a:lnTo>
                <a:lnTo>
                  <a:pt x="13" y="500"/>
                </a:lnTo>
                <a:lnTo>
                  <a:pt x="3" y="560"/>
                </a:lnTo>
                <a:lnTo>
                  <a:pt x="1" y="620"/>
                </a:lnTo>
                <a:lnTo>
                  <a:pt x="3" y="680"/>
                </a:lnTo>
                <a:lnTo>
                  <a:pt x="13" y="740"/>
                </a:lnTo>
                <a:lnTo>
                  <a:pt x="27" y="800"/>
                </a:lnTo>
                <a:lnTo>
                  <a:pt x="49" y="857"/>
                </a:lnTo>
                <a:lnTo>
                  <a:pt x="73" y="913"/>
                </a:lnTo>
                <a:lnTo>
                  <a:pt x="104" y="963"/>
                </a:lnTo>
                <a:lnTo>
                  <a:pt x="142" y="1013"/>
                </a:lnTo>
                <a:lnTo>
                  <a:pt x="183" y="1057"/>
                </a:lnTo>
                <a:lnTo>
                  <a:pt x="226" y="1097"/>
                </a:lnTo>
                <a:lnTo>
                  <a:pt x="277" y="1136"/>
                </a:lnTo>
                <a:lnTo>
                  <a:pt x="327" y="1167"/>
                </a:lnTo>
                <a:lnTo>
                  <a:pt x="382" y="1191"/>
                </a:lnTo>
                <a:lnTo>
                  <a:pt x="440" y="1213"/>
                </a:lnTo>
                <a:lnTo>
                  <a:pt x="500" y="1227"/>
                </a:lnTo>
                <a:lnTo>
                  <a:pt x="560" y="1237"/>
                </a:lnTo>
                <a:lnTo>
                  <a:pt x="620" y="1239"/>
                </a:lnTo>
                <a:lnTo>
                  <a:pt x="680" y="1237"/>
                </a:lnTo>
                <a:lnTo>
                  <a:pt x="740" y="1227"/>
                </a:lnTo>
                <a:lnTo>
                  <a:pt x="800" y="1213"/>
                </a:lnTo>
                <a:lnTo>
                  <a:pt x="857" y="1191"/>
                </a:lnTo>
                <a:lnTo>
                  <a:pt x="913" y="1167"/>
                </a:lnTo>
                <a:lnTo>
                  <a:pt x="963" y="1136"/>
                </a:lnTo>
                <a:lnTo>
                  <a:pt x="1013" y="1097"/>
                </a:lnTo>
                <a:lnTo>
                  <a:pt x="1057" y="1057"/>
                </a:lnTo>
                <a:lnTo>
                  <a:pt x="1097" y="1013"/>
                </a:lnTo>
                <a:lnTo>
                  <a:pt x="1136" y="963"/>
                </a:lnTo>
                <a:lnTo>
                  <a:pt x="1167" y="913"/>
                </a:lnTo>
                <a:lnTo>
                  <a:pt x="1191" y="857"/>
                </a:lnTo>
                <a:lnTo>
                  <a:pt x="1213" y="800"/>
                </a:lnTo>
                <a:lnTo>
                  <a:pt x="1227" y="740"/>
                </a:lnTo>
                <a:lnTo>
                  <a:pt x="1237" y="680"/>
                </a:lnTo>
                <a:lnTo>
                  <a:pt x="1239" y="620"/>
                </a:lnTo>
                <a:close/>
                <a:moveTo>
                  <a:pt x="620" y="5"/>
                </a:moveTo>
                <a:lnTo>
                  <a:pt x="1234" y="584"/>
                </a:lnTo>
                <a:lnTo>
                  <a:pt x="812" y="58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52" name="group 552"/>
          <p:cNvGrpSpPr/>
          <p:nvPr/>
        </p:nvGrpSpPr>
        <p:grpSpPr>
          <a:xfrm rot="21600000">
            <a:off x="3894581" y="7266685"/>
            <a:ext cx="691895" cy="844296"/>
            <a:chOff x="0" y="0"/>
            <a:chExt cx="691895" cy="844296"/>
          </a:xfrm>
        </p:grpSpPr>
        <p:sp>
          <p:nvSpPr>
            <p:cNvPr id="11460" name="path 11460"/>
            <p:cNvSpPr/>
            <p:nvPr/>
          </p:nvSpPr>
          <p:spPr>
            <a:xfrm>
              <a:off x="0" y="0"/>
              <a:ext cx="669035" cy="117347"/>
            </a:xfrm>
            <a:custGeom>
              <a:avLst/>
              <a:gdLst/>
              <a:ahLst/>
              <a:cxnLst/>
              <a:rect l="0" t="0" r="0" b="0"/>
              <a:pathLst>
                <a:path w="1053" h="184">
                  <a:moveTo>
                    <a:pt x="541" y="147"/>
                  </a:moveTo>
                  <a:lnTo>
                    <a:pt x="541" y="46"/>
                  </a:lnTo>
                  <a:lnTo>
                    <a:pt x="517" y="68"/>
                  </a:lnTo>
                  <a:moveTo>
                    <a:pt x="574" y="147"/>
                  </a:moveTo>
                  <a:lnTo>
                    <a:pt x="574" y="142"/>
                  </a:lnTo>
                  <a:moveTo>
                    <a:pt x="606" y="147"/>
                  </a:moveTo>
                  <a:lnTo>
                    <a:pt x="630" y="147"/>
                  </a:lnTo>
                  <a:moveTo>
                    <a:pt x="630" y="147"/>
                  </a:moveTo>
                  <a:lnTo>
                    <a:pt x="639" y="145"/>
                  </a:lnTo>
                  <a:lnTo>
                    <a:pt x="649" y="135"/>
                  </a:lnTo>
                  <a:lnTo>
                    <a:pt x="651" y="126"/>
                  </a:lnTo>
                  <a:moveTo>
                    <a:pt x="651" y="126"/>
                  </a:moveTo>
                  <a:lnTo>
                    <a:pt x="651" y="114"/>
                  </a:lnTo>
                  <a:moveTo>
                    <a:pt x="651" y="114"/>
                  </a:moveTo>
                  <a:lnTo>
                    <a:pt x="649" y="102"/>
                  </a:lnTo>
                  <a:lnTo>
                    <a:pt x="639" y="94"/>
                  </a:lnTo>
                  <a:lnTo>
                    <a:pt x="630" y="92"/>
                  </a:lnTo>
                  <a:moveTo>
                    <a:pt x="630" y="92"/>
                  </a:moveTo>
                  <a:lnTo>
                    <a:pt x="606" y="92"/>
                  </a:lnTo>
                  <a:lnTo>
                    <a:pt x="606" y="46"/>
                  </a:lnTo>
                  <a:lnTo>
                    <a:pt x="646" y="46"/>
                  </a:lnTo>
                  <a:moveTo>
                    <a:pt x="685" y="147"/>
                  </a:moveTo>
                  <a:lnTo>
                    <a:pt x="685" y="80"/>
                  </a:lnTo>
                  <a:lnTo>
                    <a:pt x="733" y="80"/>
                  </a:lnTo>
                  <a:moveTo>
                    <a:pt x="752" y="99"/>
                  </a:moveTo>
                  <a:lnTo>
                    <a:pt x="747" y="85"/>
                  </a:lnTo>
                  <a:lnTo>
                    <a:pt x="733" y="80"/>
                  </a:lnTo>
                  <a:moveTo>
                    <a:pt x="752" y="99"/>
                  </a:moveTo>
                  <a:lnTo>
                    <a:pt x="752" y="147"/>
                  </a:lnTo>
                  <a:moveTo>
                    <a:pt x="718" y="147"/>
                  </a:moveTo>
                  <a:lnTo>
                    <a:pt x="718" y="80"/>
                  </a:lnTo>
                  <a:moveTo>
                    <a:pt x="831" y="106"/>
                  </a:moveTo>
                  <a:lnTo>
                    <a:pt x="826" y="133"/>
                  </a:lnTo>
                  <a:moveTo>
                    <a:pt x="802" y="106"/>
                  </a:moveTo>
                  <a:lnTo>
                    <a:pt x="802" y="142"/>
                  </a:lnTo>
                  <a:moveTo>
                    <a:pt x="848" y="87"/>
                  </a:moveTo>
                  <a:lnTo>
                    <a:pt x="841" y="159"/>
                  </a:lnTo>
                  <a:lnTo>
                    <a:pt x="829" y="142"/>
                  </a:lnTo>
                  <a:moveTo>
                    <a:pt x="783" y="87"/>
                  </a:moveTo>
                  <a:lnTo>
                    <a:pt x="783" y="157"/>
                  </a:lnTo>
                  <a:moveTo>
                    <a:pt x="834" y="56"/>
                  </a:moveTo>
                  <a:lnTo>
                    <a:pt x="831" y="80"/>
                  </a:lnTo>
                  <a:moveTo>
                    <a:pt x="798" y="56"/>
                  </a:moveTo>
                  <a:lnTo>
                    <a:pt x="798" y="90"/>
                  </a:lnTo>
                  <a:moveTo>
                    <a:pt x="781" y="51"/>
                  </a:moveTo>
                  <a:lnTo>
                    <a:pt x="848" y="44"/>
                  </a:lnTo>
                  <a:moveTo>
                    <a:pt x="812" y="27"/>
                  </a:moveTo>
                  <a:lnTo>
                    <a:pt x="817" y="42"/>
                  </a:lnTo>
                  <a:moveTo>
                    <a:pt x="798" y="82"/>
                  </a:moveTo>
                  <a:lnTo>
                    <a:pt x="834" y="80"/>
                  </a:lnTo>
                  <a:moveTo>
                    <a:pt x="798" y="63"/>
                  </a:moveTo>
                  <a:lnTo>
                    <a:pt x="831" y="61"/>
                  </a:lnTo>
                  <a:moveTo>
                    <a:pt x="802" y="138"/>
                  </a:moveTo>
                  <a:lnTo>
                    <a:pt x="831" y="133"/>
                  </a:lnTo>
                  <a:moveTo>
                    <a:pt x="802" y="114"/>
                  </a:moveTo>
                  <a:lnTo>
                    <a:pt x="829" y="111"/>
                  </a:lnTo>
                  <a:moveTo>
                    <a:pt x="783" y="99"/>
                  </a:moveTo>
                  <a:lnTo>
                    <a:pt x="848" y="94"/>
                  </a:lnTo>
                  <a:moveTo>
                    <a:pt x="884" y="34"/>
                  </a:moveTo>
                  <a:lnTo>
                    <a:pt x="884" y="157"/>
                  </a:lnTo>
                  <a:moveTo>
                    <a:pt x="884" y="46"/>
                  </a:moveTo>
                  <a:lnTo>
                    <a:pt x="944" y="42"/>
                  </a:lnTo>
                  <a:moveTo>
                    <a:pt x="944" y="34"/>
                  </a:moveTo>
                  <a:lnTo>
                    <a:pt x="944" y="157"/>
                  </a:lnTo>
                  <a:moveTo>
                    <a:pt x="884" y="150"/>
                  </a:moveTo>
                  <a:lnTo>
                    <a:pt x="942" y="147"/>
                  </a:lnTo>
                  <a:lnTo>
                    <a:pt x="944" y="154"/>
                  </a:lnTo>
                  <a:moveTo>
                    <a:pt x="896" y="63"/>
                  </a:moveTo>
                  <a:lnTo>
                    <a:pt x="932" y="61"/>
                  </a:lnTo>
                  <a:moveTo>
                    <a:pt x="932" y="78"/>
                  </a:moveTo>
                  <a:lnTo>
                    <a:pt x="898" y="82"/>
                  </a:lnTo>
                  <a:moveTo>
                    <a:pt x="889" y="104"/>
                  </a:moveTo>
                  <a:lnTo>
                    <a:pt x="932" y="99"/>
                  </a:lnTo>
                  <a:moveTo>
                    <a:pt x="934" y="92"/>
                  </a:moveTo>
                  <a:lnTo>
                    <a:pt x="930" y="130"/>
                  </a:lnTo>
                  <a:lnTo>
                    <a:pt x="920" y="116"/>
                  </a:lnTo>
                  <a:moveTo>
                    <a:pt x="913" y="49"/>
                  </a:moveTo>
                  <a:lnTo>
                    <a:pt x="913" y="145"/>
                  </a:lnTo>
                  <a:moveTo>
                    <a:pt x="970" y="85"/>
                  </a:moveTo>
                  <a:lnTo>
                    <a:pt x="999" y="78"/>
                  </a:lnTo>
                  <a:moveTo>
                    <a:pt x="970" y="138"/>
                  </a:moveTo>
                  <a:lnTo>
                    <a:pt x="999" y="116"/>
                  </a:lnTo>
                  <a:moveTo>
                    <a:pt x="999" y="58"/>
                  </a:moveTo>
                  <a:lnTo>
                    <a:pt x="1045" y="54"/>
                  </a:lnTo>
                  <a:moveTo>
                    <a:pt x="1023" y="25"/>
                  </a:moveTo>
                  <a:lnTo>
                    <a:pt x="1023" y="87"/>
                  </a:lnTo>
                  <a:moveTo>
                    <a:pt x="994" y="94"/>
                  </a:moveTo>
                  <a:lnTo>
                    <a:pt x="1052" y="87"/>
                  </a:lnTo>
                  <a:moveTo>
                    <a:pt x="1006" y="68"/>
                  </a:moveTo>
                  <a:lnTo>
                    <a:pt x="1014" y="85"/>
                  </a:lnTo>
                  <a:moveTo>
                    <a:pt x="1006" y="102"/>
                  </a:moveTo>
                  <a:lnTo>
                    <a:pt x="1006" y="159"/>
                  </a:lnTo>
                  <a:moveTo>
                    <a:pt x="1006" y="109"/>
                  </a:moveTo>
                  <a:lnTo>
                    <a:pt x="1042" y="106"/>
                  </a:lnTo>
                  <a:moveTo>
                    <a:pt x="1042" y="102"/>
                  </a:moveTo>
                  <a:lnTo>
                    <a:pt x="1040" y="162"/>
                  </a:lnTo>
                  <a:moveTo>
                    <a:pt x="1016" y="118"/>
                  </a:moveTo>
                  <a:lnTo>
                    <a:pt x="1016" y="142"/>
                  </a:lnTo>
                  <a:moveTo>
                    <a:pt x="1016" y="121"/>
                  </a:moveTo>
                  <a:lnTo>
                    <a:pt x="1030" y="121"/>
                  </a:lnTo>
                  <a:moveTo>
                    <a:pt x="1006" y="152"/>
                  </a:moveTo>
                  <a:lnTo>
                    <a:pt x="1040" y="150"/>
                  </a:lnTo>
                  <a:moveTo>
                    <a:pt x="1040" y="61"/>
                  </a:moveTo>
                  <a:lnTo>
                    <a:pt x="1033" y="90"/>
                  </a:lnTo>
                  <a:moveTo>
                    <a:pt x="1016" y="138"/>
                  </a:moveTo>
                  <a:lnTo>
                    <a:pt x="1033" y="138"/>
                  </a:lnTo>
                  <a:moveTo>
                    <a:pt x="1030" y="118"/>
                  </a:moveTo>
                  <a:lnTo>
                    <a:pt x="1028" y="138"/>
                  </a:lnTo>
                  <a:moveTo>
                    <a:pt x="982" y="34"/>
                  </a:moveTo>
                  <a:lnTo>
                    <a:pt x="982" y="130"/>
                  </a:lnTo>
                  <a:moveTo>
                    <a:pt x="1" y="6"/>
                  </a:moveTo>
                  <a:lnTo>
                    <a:pt x="457" y="1"/>
                  </a:lnTo>
                  <a:lnTo>
                    <a:pt x="457" y="181"/>
                  </a:lnTo>
                  <a:lnTo>
                    <a:pt x="1" y="183"/>
                  </a:lnTo>
                  <a:lnTo>
                    <a:pt x="1" y="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62" name="path 11462"/>
            <p:cNvSpPr/>
            <p:nvPr/>
          </p:nvSpPr>
          <p:spPr>
            <a:xfrm>
              <a:off x="761" y="54102"/>
              <a:ext cx="289559" cy="9144"/>
            </a:xfrm>
            <a:custGeom>
              <a:avLst/>
              <a:gdLst/>
              <a:ahLst/>
              <a:cxnLst/>
              <a:rect l="0" t="0" r="0" b="0"/>
              <a:pathLst>
                <a:path w="455" h="14">
                  <a:moveTo>
                    <a:pt x="0" y="4"/>
                  </a:moveTo>
                  <a:lnTo>
                    <a:pt x="0" y="14"/>
                  </a:lnTo>
                  <a:lnTo>
                    <a:pt x="122" y="2"/>
                  </a:lnTo>
                  <a:lnTo>
                    <a:pt x="0" y="4"/>
                  </a:lnTo>
                </a:path>
                <a:path w="455" h="14">
                  <a:moveTo>
                    <a:pt x="0" y="14"/>
                  </a:moveTo>
                  <a:lnTo>
                    <a:pt x="122" y="2"/>
                  </a:lnTo>
                  <a:lnTo>
                    <a:pt x="122" y="14"/>
                  </a:lnTo>
                  <a:lnTo>
                    <a:pt x="0" y="14"/>
                  </a:lnTo>
                </a:path>
                <a:path w="455" h="14">
                  <a:moveTo>
                    <a:pt x="141" y="2"/>
                  </a:moveTo>
                  <a:lnTo>
                    <a:pt x="141" y="14"/>
                  </a:lnTo>
                  <a:lnTo>
                    <a:pt x="160" y="2"/>
                  </a:lnTo>
                  <a:lnTo>
                    <a:pt x="141" y="2"/>
                  </a:lnTo>
                </a:path>
                <a:path w="455" h="14">
                  <a:moveTo>
                    <a:pt x="141" y="14"/>
                  </a:moveTo>
                  <a:lnTo>
                    <a:pt x="160" y="2"/>
                  </a:lnTo>
                  <a:lnTo>
                    <a:pt x="160" y="14"/>
                  </a:lnTo>
                  <a:lnTo>
                    <a:pt x="141" y="14"/>
                  </a:lnTo>
                </a:path>
                <a:path w="455" h="14">
                  <a:moveTo>
                    <a:pt x="180" y="2"/>
                  </a:moveTo>
                  <a:lnTo>
                    <a:pt x="180" y="14"/>
                  </a:lnTo>
                  <a:lnTo>
                    <a:pt x="275" y="2"/>
                  </a:lnTo>
                  <a:lnTo>
                    <a:pt x="180" y="2"/>
                  </a:lnTo>
                </a:path>
                <a:path w="455" h="14">
                  <a:moveTo>
                    <a:pt x="180" y="14"/>
                  </a:moveTo>
                  <a:lnTo>
                    <a:pt x="275" y="2"/>
                  </a:lnTo>
                  <a:lnTo>
                    <a:pt x="275" y="12"/>
                  </a:lnTo>
                  <a:lnTo>
                    <a:pt x="180" y="14"/>
                  </a:lnTo>
                </a:path>
                <a:path w="455" h="14">
                  <a:moveTo>
                    <a:pt x="295" y="2"/>
                  </a:moveTo>
                  <a:lnTo>
                    <a:pt x="295" y="12"/>
                  </a:lnTo>
                  <a:lnTo>
                    <a:pt x="314" y="2"/>
                  </a:lnTo>
                  <a:lnTo>
                    <a:pt x="295" y="2"/>
                  </a:lnTo>
                </a:path>
                <a:path w="455" h="14">
                  <a:moveTo>
                    <a:pt x="295" y="12"/>
                  </a:moveTo>
                  <a:lnTo>
                    <a:pt x="314" y="2"/>
                  </a:lnTo>
                  <a:lnTo>
                    <a:pt x="314" y="12"/>
                  </a:lnTo>
                  <a:lnTo>
                    <a:pt x="295" y="12"/>
                  </a:lnTo>
                </a:path>
                <a:path w="455" h="14">
                  <a:moveTo>
                    <a:pt x="333" y="0"/>
                  </a:moveTo>
                  <a:lnTo>
                    <a:pt x="333" y="12"/>
                  </a:lnTo>
                  <a:lnTo>
                    <a:pt x="455" y="0"/>
                  </a:lnTo>
                  <a:lnTo>
                    <a:pt x="333" y="0"/>
                  </a:lnTo>
                </a:path>
                <a:path w="455" h="14">
                  <a:moveTo>
                    <a:pt x="333" y="12"/>
                  </a:moveTo>
                  <a:lnTo>
                    <a:pt x="455" y="0"/>
                  </a:lnTo>
                  <a:lnTo>
                    <a:pt x="455" y="12"/>
                  </a:lnTo>
                  <a:lnTo>
                    <a:pt x="333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64" name="path 11464"/>
            <p:cNvSpPr/>
            <p:nvPr/>
          </p:nvSpPr>
          <p:spPr>
            <a:xfrm>
              <a:off x="1524" y="54102"/>
              <a:ext cx="690371" cy="244601"/>
            </a:xfrm>
            <a:custGeom>
              <a:avLst/>
              <a:gdLst/>
              <a:ahLst/>
              <a:cxnLst/>
              <a:rect l="0" t="0" r="0" b="0"/>
              <a:pathLst>
                <a:path w="1087" h="385">
                  <a:moveTo>
                    <a:pt x="454" y="0"/>
                  </a:moveTo>
                  <a:lnTo>
                    <a:pt x="454" y="12"/>
                  </a:lnTo>
                  <a:moveTo>
                    <a:pt x="541" y="247"/>
                  </a:moveTo>
                  <a:lnTo>
                    <a:pt x="517" y="326"/>
                  </a:lnTo>
                  <a:lnTo>
                    <a:pt x="572" y="326"/>
                  </a:lnTo>
                  <a:moveTo>
                    <a:pt x="557" y="304"/>
                  </a:moveTo>
                  <a:lnTo>
                    <a:pt x="557" y="347"/>
                  </a:lnTo>
                  <a:moveTo>
                    <a:pt x="605" y="347"/>
                  </a:moveTo>
                  <a:lnTo>
                    <a:pt x="605" y="343"/>
                  </a:lnTo>
                  <a:moveTo>
                    <a:pt x="663" y="347"/>
                  </a:moveTo>
                  <a:lnTo>
                    <a:pt x="685" y="247"/>
                  </a:lnTo>
                  <a:lnTo>
                    <a:pt x="639" y="247"/>
                  </a:lnTo>
                  <a:lnTo>
                    <a:pt x="639" y="259"/>
                  </a:lnTo>
                  <a:moveTo>
                    <a:pt x="718" y="347"/>
                  </a:moveTo>
                  <a:lnTo>
                    <a:pt x="718" y="280"/>
                  </a:lnTo>
                  <a:lnTo>
                    <a:pt x="764" y="280"/>
                  </a:lnTo>
                  <a:moveTo>
                    <a:pt x="783" y="300"/>
                  </a:moveTo>
                  <a:lnTo>
                    <a:pt x="778" y="285"/>
                  </a:lnTo>
                  <a:lnTo>
                    <a:pt x="764" y="280"/>
                  </a:lnTo>
                  <a:moveTo>
                    <a:pt x="785" y="300"/>
                  </a:moveTo>
                  <a:lnTo>
                    <a:pt x="785" y="347"/>
                  </a:lnTo>
                  <a:moveTo>
                    <a:pt x="752" y="347"/>
                  </a:moveTo>
                  <a:lnTo>
                    <a:pt x="752" y="280"/>
                  </a:lnTo>
                  <a:moveTo>
                    <a:pt x="862" y="307"/>
                  </a:moveTo>
                  <a:lnTo>
                    <a:pt x="860" y="333"/>
                  </a:lnTo>
                  <a:moveTo>
                    <a:pt x="836" y="307"/>
                  </a:moveTo>
                  <a:lnTo>
                    <a:pt x="836" y="343"/>
                  </a:lnTo>
                  <a:moveTo>
                    <a:pt x="881" y="287"/>
                  </a:moveTo>
                  <a:lnTo>
                    <a:pt x="874" y="360"/>
                  </a:lnTo>
                  <a:lnTo>
                    <a:pt x="862" y="343"/>
                  </a:lnTo>
                  <a:moveTo>
                    <a:pt x="817" y="287"/>
                  </a:moveTo>
                  <a:lnTo>
                    <a:pt x="817" y="357"/>
                  </a:lnTo>
                  <a:moveTo>
                    <a:pt x="867" y="259"/>
                  </a:moveTo>
                  <a:lnTo>
                    <a:pt x="862" y="280"/>
                  </a:lnTo>
                  <a:moveTo>
                    <a:pt x="831" y="259"/>
                  </a:moveTo>
                  <a:lnTo>
                    <a:pt x="831" y="292"/>
                  </a:lnTo>
                  <a:moveTo>
                    <a:pt x="814" y="252"/>
                  </a:moveTo>
                  <a:lnTo>
                    <a:pt x="881" y="244"/>
                  </a:lnTo>
                  <a:moveTo>
                    <a:pt x="843" y="227"/>
                  </a:moveTo>
                  <a:lnTo>
                    <a:pt x="850" y="242"/>
                  </a:lnTo>
                  <a:moveTo>
                    <a:pt x="831" y="285"/>
                  </a:moveTo>
                  <a:lnTo>
                    <a:pt x="867" y="280"/>
                  </a:lnTo>
                  <a:moveTo>
                    <a:pt x="831" y="266"/>
                  </a:moveTo>
                  <a:lnTo>
                    <a:pt x="865" y="261"/>
                  </a:lnTo>
                  <a:moveTo>
                    <a:pt x="836" y="338"/>
                  </a:moveTo>
                  <a:lnTo>
                    <a:pt x="862" y="336"/>
                  </a:lnTo>
                  <a:moveTo>
                    <a:pt x="836" y="316"/>
                  </a:moveTo>
                  <a:lnTo>
                    <a:pt x="862" y="312"/>
                  </a:lnTo>
                  <a:moveTo>
                    <a:pt x="817" y="300"/>
                  </a:moveTo>
                  <a:lnTo>
                    <a:pt x="881" y="295"/>
                  </a:lnTo>
                  <a:moveTo>
                    <a:pt x="915" y="235"/>
                  </a:moveTo>
                  <a:lnTo>
                    <a:pt x="915" y="357"/>
                  </a:lnTo>
                  <a:moveTo>
                    <a:pt x="915" y="247"/>
                  </a:moveTo>
                  <a:lnTo>
                    <a:pt x="977" y="242"/>
                  </a:lnTo>
                  <a:moveTo>
                    <a:pt x="977" y="235"/>
                  </a:moveTo>
                  <a:lnTo>
                    <a:pt x="977" y="357"/>
                  </a:lnTo>
                  <a:moveTo>
                    <a:pt x="915" y="350"/>
                  </a:moveTo>
                  <a:lnTo>
                    <a:pt x="973" y="347"/>
                  </a:lnTo>
                  <a:lnTo>
                    <a:pt x="977" y="355"/>
                  </a:lnTo>
                  <a:moveTo>
                    <a:pt x="929" y="266"/>
                  </a:moveTo>
                  <a:lnTo>
                    <a:pt x="965" y="261"/>
                  </a:lnTo>
                  <a:moveTo>
                    <a:pt x="965" y="278"/>
                  </a:moveTo>
                  <a:lnTo>
                    <a:pt x="932" y="283"/>
                  </a:lnTo>
                  <a:moveTo>
                    <a:pt x="922" y="304"/>
                  </a:moveTo>
                  <a:lnTo>
                    <a:pt x="965" y="300"/>
                  </a:lnTo>
                  <a:moveTo>
                    <a:pt x="968" y="292"/>
                  </a:moveTo>
                  <a:lnTo>
                    <a:pt x="961" y="331"/>
                  </a:lnTo>
                  <a:lnTo>
                    <a:pt x="953" y="316"/>
                  </a:lnTo>
                  <a:moveTo>
                    <a:pt x="946" y="252"/>
                  </a:moveTo>
                  <a:lnTo>
                    <a:pt x="946" y="345"/>
                  </a:lnTo>
                  <a:moveTo>
                    <a:pt x="1004" y="285"/>
                  </a:moveTo>
                  <a:lnTo>
                    <a:pt x="1033" y="278"/>
                  </a:lnTo>
                  <a:moveTo>
                    <a:pt x="1004" y="338"/>
                  </a:moveTo>
                  <a:lnTo>
                    <a:pt x="1033" y="316"/>
                  </a:lnTo>
                  <a:moveTo>
                    <a:pt x="1033" y="259"/>
                  </a:moveTo>
                  <a:lnTo>
                    <a:pt x="1078" y="254"/>
                  </a:lnTo>
                  <a:moveTo>
                    <a:pt x="1057" y="227"/>
                  </a:moveTo>
                  <a:lnTo>
                    <a:pt x="1057" y="287"/>
                  </a:lnTo>
                  <a:moveTo>
                    <a:pt x="1025" y="295"/>
                  </a:moveTo>
                  <a:lnTo>
                    <a:pt x="1085" y="287"/>
                  </a:lnTo>
                  <a:moveTo>
                    <a:pt x="1037" y="268"/>
                  </a:moveTo>
                  <a:lnTo>
                    <a:pt x="1045" y="285"/>
                  </a:lnTo>
                  <a:moveTo>
                    <a:pt x="1037" y="304"/>
                  </a:moveTo>
                  <a:lnTo>
                    <a:pt x="1037" y="362"/>
                  </a:lnTo>
                  <a:moveTo>
                    <a:pt x="1037" y="312"/>
                  </a:moveTo>
                  <a:lnTo>
                    <a:pt x="1076" y="307"/>
                  </a:lnTo>
                  <a:moveTo>
                    <a:pt x="1076" y="302"/>
                  </a:moveTo>
                  <a:lnTo>
                    <a:pt x="1073" y="362"/>
                  </a:lnTo>
                  <a:moveTo>
                    <a:pt x="1049" y="319"/>
                  </a:moveTo>
                  <a:lnTo>
                    <a:pt x="1049" y="343"/>
                  </a:lnTo>
                  <a:moveTo>
                    <a:pt x="1049" y="323"/>
                  </a:moveTo>
                  <a:lnTo>
                    <a:pt x="1064" y="321"/>
                  </a:lnTo>
                  <a:moveTo>
                    <a:pt x="1037" y="352"/>
                  </a:moveTo>
                  <a:lnTo>
                    <a:pt x="1073" y="350"/>
                  </a:lnTo>
                  <a:moveTo>
                    <a:pt x="1073" y="261"/>
                  </a:moveTo>
                  <a:lnTo>
                    <a:pt x="1064" y="290"/>
                  </a:lnTo>
                  <a:moveTo>
                    <a:pt x="1049" y="338"/>
                  </a:moveTo>
                  <a:lnTo>
                    <a:pt x="1064" y="338"/>
                  </a:lnTo>
                  <a:moveTo>
                    <a:pt x="1064" y="319"/>
                  </a:moveTo>
                  <a:lnTo>
                    <a:pt x="1061" y="338"/>
                  </a:lnTo>
                  <a:moveTo>
                    <a:pt x="1016" y="235"/>
                  </a:moveTo>
                  <a:lnTo>
                    <a:pt x="1016" y="331"/>
                  </a:lnTo>
                  <a:moveTo>
                    <a:pt x="1" y="206"/>
                  </a:moveTo>
                  <a:lnTo>
                    <a:pt x="457" y="203"/>
                  </a:lnTo>
                  <a:lnTo>
                    <a:pt x="457" y="381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66" name="path 11466"/>
            <p:cNvSpPr/>
            <p:nvPr/>
          </p:nvSpPr>
          <p:spPr>
            <a:xfrm>
              <a:off x="2286" y="236982"/>
              <a:ext cx="120395" cy="9144"/>
            </a:xfrm>
            <a:custGeom>
              <a:avLst/>
              <a:gdLst/>
              <a:ahLst/>
              <a:cxnLst/>
              <a:rect l="0" t="0" r="0" b="0"/>
              <a:pathLst>
                <a:path w="189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189" h="14">
                  <a:moveTo>
                    <a:pt x="0" y="14"/>
                  </a:moveTo>
                  <a:lnTo>
                    <a:pt x="189" y="0"/>
                  </a:lnTo>
                  <a:lnTo>
                    <a:pt x="189" y="12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68" name="path 11468"/>
            <p:cNvSpPr/>
            <p:nvPr/>
          </p:nvSpPr>
          <p:spPr>
            <a:xfrm>
              <a:off x="134111" y="227076"/>
              <a:ext cx="25908" cy="25908"/>
            </a:xfrm>
            <a:custGeom>
              <a:avLst/>
              <a:gdLst/>
              <a:ahLst/>
              <a:cxnLst/>
              <a:rect l="0" t="0" r="0" b="0"/>
              <a:pathLst>
                <a:path w="40" h="40">
                  <a:moveTo>
                    <a:pt x="20" y="20"/>
                  </a:moveTo>
                  <a:lnTo>
                    <a:pt x="39" y="1"/>
                  </a:lnTo>
                  <a:lnTo>
                    <a:pt x="20" y="20"/>
                  </a:lnTo>
                  <a:lnTo>
                    <a:pt x="1" y="39"/>
                  </a:lnTo>
                  <a:lnTo>
                    <a:pt x="20" y="20"/>
                  </a:lnTo>
                  <a:lnTo>
                    <a:pt x="1" y="3"/>
                  </a:lnTo>
                  <a:lnTo>
                    <a:pt x="20" y="20"/>
                  </a:lnTo>
                  <a:lnTo>
                    <a:pt x="39" y="3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70" name="path 11470"/>
            <p:cNvSpPr/>
            <p:nvPr/>
          </p:nvSpPr>
          <p:spPr>
            <a:xfrm>
              <a:off x="171450" y="235458"/>
              <a:ext cx="120395" cy="9144"/>
            </a:xfrm>
            <a:custGeom>
              <a:avLst/>
              <a:gdLst/>
              <a:ahLst/>
              <a:cxnLst/>
              <a:rect l="0" t="0" r="0" b="0"/>
              <a:pathLst>
                <a:path w="189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189" h="14">
                  <a:moveTo>
                    <a:pt x="0" y="14"/>
                  </a:moveTo>
                  <a:lnTo>
                    <a:pt x="189" y="0"/>
                  </a:lnTo>
                  <a:lnTo>
                    <a:pt x="189" y="11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72" name="path 11472"/>
            <p:cNvSpPr/>
            <p:nvPr/>
          </p:nvSpPr>
          <p:spPr>
            <a:xfrm>
              <a:off x="3048" y="235458"/>
              <a:ext cx="682751" cy="244601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4" y="0"/>
                  </a:moveTo>
                  <a:lnTo>
                    <a:pt x="454" y="11"/>
                  </a:lnTo>
                  <a:moveTo>
                    <a:pt x="517" y="249"/>
                  </a:moveTo>
                  <a:lnTo>
                    <a:pt x="538" y="249"/>
                  </a:lnTo>
                  <a:moveTo>
                    <a:pt x="538" y="292"/>
                  </a:moveTo>
                  <a:lnTo>
                    <a:pt x="550" y="287"/>
                  </a:lnTo>
                  <a:lnTo>
                    <a:pt x="560" y="278"/>
                  </a:lnTo>
                  <a:lnTo>
                    <a:pt x="560" y="263"/>
                  </a:lnTo>
                  <a:lnTo>
                    <a:pt x="550" y="254"/>
                  </a:lnTo>
                  <a:lnTo>
                    <a:pt x="538" y="249"/>
                  </a:lnTo>
                  <a:moveTo>
                    <a:pt x="538" y="292"/>
                  </a:moveTo>
                  <a:lnTo>
                    <a:pt x="529" y="292"/>
                  </a:lnTo>
                  <a:moveTo>
                    <a:pt x="560" y="314"/>
                  </a:moveTo>
                  <a:lnTo>
                    <a:pt x="557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6"/>
                  </a:lnTo>
                  <a:moveTo>
                    <a:pt x="538" y="347"/>
                  </a:moveTo>
                  <a:lnTo>
                    <a:pt x="548" y="345"/>
                  </a:lnTo>
                  <a:lnTo>
                    <a:pt x="557" y="336"/>
                  </a:lnTo>
                  <a:lnTo>
                    <a:pt x="560" y="326"/>
                  </a:lnTo>
                  <a:moveTo>
                    <a:pt x="538" y="347"/>
                  </a:moveTo>
                  <a:lnTo>
                    <a:pt x="517" y="347"/>
                  </a:lnTo>
                  <a:moveTo>
                    <a:pt x="596" y="347"/>
                  </a:moveTo>
                  <a:lnTo>
                    <a:pt x="596" y="343"/>
                  </a:lnTo>
                  <a:moveTo>
                    <a:pt x="663" y="249"/>
                  </a:moveTo>
                  <a:lnTo>
                    <a:pt x="646" y="259"/>
                  </a:lnTo>
                  <a:lnTo>
                    <a:pt x="634" y="276"/>
                  </a:lnTo>
                  <a:lnTo>
                    <a:pt x="630" y="295"/>
                  </a:lnTo>
                  <a:moveTo>
                    <a:pt x="630" y="292"/>
                  </a:moveTo>
                  <a:lnTo>
                    <a:pt x="630" y="326"/>
                  </a:lnTo>
                  <a:moveTo>
                    <a:pt x="630" y="326"/>
                  </a:moveTo>
                  <a:lnTo>
                    <a:pt x="632" y="336"/>
                  </a:lnTo>
                  <a:lnTo>
                    <a:pt x="639" y="345"/>
                  </a:lnTo>
                  <a:lnTo>
                    <a:pt x="651" y="347"/>
                  </a:lnTo>
                  <a:lnTo>
                    <a:pt x="661" y="345"/>
                  </a:lnTo>
                  <a:lnTo>
                    <a:pt x="670" y="336"/>
                  </a:lnTo>
                  <a:lnTo>
                    <a:pt x="673" y="326"/>
                  </a:lnTo>
                  <a:moveTo>
                    <a:pt x="673" y="326"/>
                  </a:moveTo>
                  <a:lnTo>
                    <a:pt x="673" y="314"/>
                  </a:lnTo>
                  <a:moveTo>
                    <a:pt x="673" y="314"/>
                  </a:moveTo>
                  <a:lnTo>
                    <a:pt x="670" y="302"/>
                  </a:lnTo>
                  <a:lnTo>
                    <a:pt x="663" y="295"/>
                  </a:lnTo>
                  <a:lnTo>
                    <a:pt x="651" y="292"/>
                  </a:lnTo>
                  <a:moveTo>
                    <a:pt x="651" y="292"/>
                  </a:moveTo>
                  <a:lnTo>
                    <a:pt x="630" y="292"/>
                  </a:lnTo>
                  <a:moveTo>
                    <a:pt x="706" y="347"/>
                  </a:moveTo>
                  <a:lnTo>
                    <a:pt x="706" y="283"/>
                  </a:lnTo>
                  <a:lnTo>
                    <a:pt x="754" y="283"/>
                  </a:lnTo>
                  <a:moveTo>
                    <a:pt x="773" y="302"/>
                  </a:moveTo>
                  <a:lnTo>
                    <a:pt x="769" y="287"/>
                  </a:lnTo>
                  <a:lnTo>
                    <a:pt x="754" y="283"/>
                  </a:lnTo>
                  <a:moveTo>
                    <a:pt x="773" y="302"/>
                  </a:moveTo>
                  <a:lnTo>
                    <a:pt x="773" y="347"/>
                  </a:lnTo>
                  <a:moveTo>
                    <a:pt x="740" y="347"/>
                  </a:moveTo>
                  <a:lnTo>
                    <a:pt x="740" y="283"/>
                  </a:lnTo>
                  <a:moveTo>
                    <a:pt x="853" y="309"/>
                  </a:moveTo>
                  <a:lnTo>
                    <a:pt x="848" y="333"/>
                  </a:lnTo>
                  <a:moveTo>
                    <a:pt x="824" y="309"/>
                  </a:moveTo>
                  <a:lnTo>
                    <a:pt x="824" y="343"/>
                  </a:lnTo>
                  <a:moveTo>
                    <a:pt x="872" y="287"/>
                  </a:moveTo>
                  <a:lnTo>
                    <a:pt x="862" y="360"/>
                  </a:lnTo>
                  <a:lnTo>
                    <a:pt x="850" y="343"/>
                  </a:lnTo>
                  <a:moveTo>
                    <a:pt x="807" y="290"/>
                  </a:moveTo>
                  <a:lnTo>
                    <a:pt x="807" y="360"/>
                  </a:lnTo>
                  <a:moveTo>
                    <a:pt x="855" y="259"/>
                  </a:moveTo>
                  <a:lnTo>
                    <a:pt x="853" y="283"/>
                  </a:lnTo>
                  <a:moveTo>
                    <a:pt x="819" y="259"/>
                  </a:moveTo>
                  <a:lnTo>
                    <a:pt x="819" y="292"/>
                  </a:lnTo>
                  <a:moveTo>
                    <a:pt x="802" y="251"/>
                  </a:moveTo>
                  <a:lnTo>
                    <a:pt x="872" y="244"/>
                  </a:lnTo>
                  <a:moveTo>
                    <a:pt x="833" y="230"/>
                  </a:moveTo>
                  <a:lnTo>
                    <a:pt x="838" y="242"/>
                  </a:lnTo>
                  <a:moveTo>
                    <a:pt x="819" y="285"/>
                  </a:moveTo>
                  <a:lnTo>
                    <a:pt x="855" y="283"/>
                  </a:lnTo>
                  <a:moveTo>
                    <a:pt x="819" y="266"/>
                  </a:moveTo>
                  <a:lnTo>
                    <a:pt x="853" y="263"/>
                  </a:lnTo>
                  <a:moveTo>
                    <a:pt x="824" y="338"/>
                  </a:moveTo>
                  <a:lnTo>
                    <a:pt x="853" y="336"/>
                  </a:lnTo>
                  <a:moveTo>
                    <a:pt x="824" y="316"/>
                  </a:moveTo>
                  <a:lnTo>
                    <a:pt x="850" y="314"/>
                  </a:lnTo>
                  <a:moveTo>
                    <a:pt x="807" y="302"/>
                  </a:moveTo>
                  <a:lnTo>
                    <a:pt x="870" y="295"/>
                  </a:lnTo>
                  <a:moveTo>
                    <a:pt x="905" y="235"/>
                  </a:moveTo>
                  <a:lnTo>
                    <a:pt x="905" y="360"/>
                  </a:lnTo>
                  <a:moveTo>
                    <a:pt x="905" y="249"/>
                  </a:moveTo>
                  <a:lnTo>
                    <a:pt x="965" y="244"/>
                  </a:lnTo>
                  <a:moveTo>
                    <a:pt x="965" y="237"/>
                  </a:moveTo>
                  <a:lnTo>
                    <a:pt x="965" y="360"/>
                  </a:lnTo>
                  <a:moveTo>
                    <a:pt x="905" y="350"/>
                  </a:moveTo>
                  <a:lnTo>
                    <a:pt x="963" y="347"/>
                  </a:lnTo>
                  <a:lnTo>
                    <a:pt x="965" y="355"/>
                  </a:lnTo>
                  <a:moveTo>
                    <a:pt x="917" y="266"/>
                  </a:moveTo>
                  <a:lnTo>
                    <a:pt x="956" y="261"/>
                  </a:lnTo>
                  <a:moveTo>
                    <a:pt x="953" y="278"/>
                  </a:moveTo>
                  <a:lnTo>
                    <a:pt x="920" y="283"/>
                  </a:lnTo>
                  <a:moveTo>
                    <a:pt x="910" y="304"/>
                  </a:moveTo>
                  <a:lnTo>
                    <a:pt x="956" y="300"/>
                  </a:lnTo>
                  <a:moveTo>
                    <a:pt x="956" y="295"/>
                  </a:moveTo>
                  <a:lnTo>
                    <a:pt x="951" y="333"/>
                  </a:lnTo>
                  <a:lnTo>
                    <a:pt x="941" y="316"/>
                  </a:lnTo>
                  <a:moveTo>
                    <a:pt x="934" y="251"/>
                  </a:moveTo>
                  <a:lnTo>
                    <a:pt x="934" y="345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40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4"/>
                  </a:lnTo>
                  <a:moveTo>
                    <a:pt x="1045" y="227"/>
                  </a:moveTo>
                  <a:lnTo>
                    <a:pt x="1045" y="290"/>
                  </a:lnTo>
                  <a:moveTo>
                    <a:pt x="1016" y="295"/>
                  </a:moveTo>
                  <a:lnTo>
                    <a:pt x="1073" y="287"/>
                  </a:lnTo>
                  <a:moveTo>
                    <a:pt x="1028" y="268"/>
                  </a:moveTo>
                  <a:lnTo>
                    <a:pt x="1035" y="285"/>
                  </a:lnTo>
                  <a:moveTo>
                    <a:pt x="1028" y="304"/>
                  </a:moveTo>
                  <a:lnTo>
                    <a:pt x="1028" y="362"/>
                  </a:lnTo>
                  <a:moveTo>
                    <a:pt x="1028" y="311"/>
                  </a:moveTo>
                  <a:lnTo>
                    <a:pt x="1066" y="307"/>
                  </a:lnTo>
                  <a:moveTo>
                    <a:pt x="1066" y="302"/>
                  </a:moveTo>
                  <a:lnTo>
                    <a:pt x="1061" y="362"/>
                  </a:lnTo>
                  <a:moveTo>
                    <a:pt x="1037" y="321"/>
                  </a:moveTo>
                  <a:lnTo>
                    <a:pt x="1037" y="343"/>
                  </a:lnTo>
                  <a:moveTo>
                    <a:pt x="1037" y="323"/>
                  </a:moveTo>
                  <a:lnTo>
                    <a:pt x="1052" y="321"/>
                  </a:lnTo>
                  <a:moveTo>
                    <a:pt x="1028" y="355"/>
                  </a:moveTo>
                  <a:lnTo>
                    <a:pt x="1061" y="350"/>
                  </a:lnTo>
                  <a:moveTo>
                    <a:pt x="1061" y="261"/>
                  </a:moveTo>
                  <a:lnTo>
                    <a:pt x="1054" y="290"/>
                  </a:lnTo>
                  <a:moveTo>
                    <a:pt x="1037" y="340"/>
                  </a:moveTo>
                  <a:lnTo>
                    <a:pt x="1054" y="338"/>
                  </a:lnTo>
                  <a:moveTo>
                    <a:pt x="1052" y="319"/>
                  </a:moveTo>
                  <a:lnTo>
                    <a:pt x="1050" y="338"/>
                  </a:lnTo>
                  <a:moveTo>
                    <a:pt x="1004" y="235"/>
                  </a:moveTo>
                  <a:lnTo>
                    <a:pt x="1004" y="333"/>
                  </a:lnTo>
                  <a:moveTo>
                    <a:pt x="1" y="206"/>
                  </a:moveTo>
                  <a:lnTo>
                    <a:pt x="454" y="203"/>
                  </a:lnTo>
                  <a:lnTo>
                    <a:pt x="457" y="381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74" name="path 11474"/>
            <p:cNvSpPr/>
            <p:nvPr/>
          </p:nvSpPr>
          <p:spPr>
            <a:xfrm>
              <a:off x="3810" y="418338"/>
              <a:ext cx="289559" cy="9144"/>
            </a:xfrm>
            <a:custGeom>
              <a:avLst/>
              <a:gdLst/>
              <a:ahLst/>
              <a:cxnLst/>
              <a:rect l="0" t="0" r="0" b="0"/>
              <a:pathLst>
                <a:path w="455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455" h="14">
                  <a:moveTo>
                    <a:pt x="0" y="14"/>
                  </a:moveTo>
                  <a:lnTo>
                    <a:pt x="189" y="0"/>
                  </a:lnTo>
                  <a:lnTo>
                    <a:pt x="189" y="12"/>
                  </a:lnTo>
                  <a:lnTo>
                    <a:pt x="0" y="14"/>
                  </a:lnTo>
                </a:path>
                <a:path w="455" h="14">
                  <a:moveTo>
                    <a:pt x="211" y="0"/>
                  </a:moveTo>
                  <a:lnTo>
                    <a:pt x="211" y="12"/>
                  </a:lnTo>
                  <a:lnTo>
                    <a:pt x="215" y="0"/>
                  </a:lnTo>
                  <a:lnTo>
                    <a:pt x="211" y="0"/>
                  </a:lnTo>
                </a:path>
                <a:path w="455" h="14">
                  <a:moveTo>
                    <a:pt x="211" y="12"/>
                  </a:moveTo>
                  <a:lnTo>
                    <a:pt x="215" y="0"/>
                  </a:lnTo>
                  <a:lnTo>
                    <a:pt x="215" y="12"/>
                  </a:lnTo>
                  <a:lnTo>
                    <a:pt x="211" y="12"/>
                  </a:lnTo>
                </a:path>
                <a:path w="455" h="14">
                  <a:moveTo>
                    <a:pt x="240" y="0"/>
                  </a:moveTo>
                  <a:lnTo>
                    <a:pt x="240" y="12"/>
                  </a:lnTo>
                  <a:lnTo>
                    <a:pt x="242" y="0"/>
                  </a:lnTo>
                  <a:lnTo>
                    <a:pt x="240" y="0"/>
                  </a:lnTo>
                </a:path>
                <a:path w="455" h="14">
                  <a:moveTo>
                    <a:pt x="240" y="12"/>
                  </a:moveTo>
                  <a:lnTo>
                    <a:pt x="242" y="0"/>
                  </a:lnTo>
                  <a:lnTo>
                    <a:pt x="242" y="12"/>
                  </a:lnTo>
                  <a:lnTo>
                    <a:pt x="240" y="12"/>
                  </a:lnTo>
                </a:path>
                <a:path w="455" h="14">
                  <a:moveTo>
                    <a:pt x="266" y="0"/>
                  </a:moveTo>
                  <a:lnTo>
                    <a:pt x="266" y="12"/>
                  </a:lnTo>
                  <a:lnTo>
                    <a:pt x="455" y="0"/>
                  </a:lnTo>
                  <a:lnTo>
                    <a:pt x="266" y="0"/>
                  </a:lnTo>
                </a:path>
                <a:path w="455" h="14">
                  <a:moveTo>
                    <a:pt x="266" y="12"/>
                  </a:moveTo>
                  <a:lnTo>
                    <a:pt x="455" y="0"/>
                  </a:lnTo>
                  <a:lnTo>
                    <a:pt x="455" y="9"/>
                  </a:lnTo>
                  <a:lnTo>
                    <a:pt x="266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76" name="path 11476"/>
            <p:cNvSpPr/>
            <p:nvPr/>
          </p:nvSpPr>
          <p:spPr>
            <a:xfrm>
              <a:off x="4571" y="418338"/>
              <a:ext cx="682752" cy="244601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4" y="0"/>
                  </a:moveTo>
                  <a:lnTo>
                    <a:pt x="454" y="9"/>
                  </a:lnTo>
                  <a:moveTo>
                    <a:pt x="517" y="247"/>
                  </a:moveTo>
                  <a:lnTo>
                    <a:pt x="538" y="247"/>
                  </a:lnTo>
                  <a:moveTo>
                    <a:pt x="538" y="290"/>
                  </a:moveTo>
                  <a:lnTo>
                    <a:pt x="550" y="285"/>
                  </a:lnTo>
                  <a:lnTo>
                    <a:pt x="560" y="276"/>
                  </a:lnTo>
                  <a:lnTo>
                    <a:pt x="560" y="261"/>
                  </a:lnTo>
                  <a:lnTo>
                    <a:pt x="550" y="252"/>
                  </a:lnTo>
                  <a:lnTo>
                    <a:pt x="538" y="247"/>
                  </a:lnTo>
                  <a:moveTo>
                    <a:pt x="538" y="290"/>
                  </a:moveTo>
                  <a:lnTo>
                    <a:pt x="529" y="290"/>
                  </a:lnTo>
                  <a:moveTo>
                    <a:pt x="560" y="314"/>
                  </a:moveTo>
                  <a:lnTo>
                    <a:pt x="558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3"/>
                  </a:lnTo>
                  <a:moveTo>
                    <a:pt x="538" y="345"/>
                  </a:moveTo>
                  <a:lnTo>
                    <a:pt x="548" y="343"/>
                  </a:lnTo>
                  <a:lnTo>
                    <a:pt x="558" y="333"/>
                  </a:lnTo>
                  <a:lnTo>
                    <a:pt x="560" y="323"/>
                  </a:lnTo>
                  <a:moveTo>
                    <a:pt x="538" y="348"/>
                  </a:moveTo>
                  <a:lnTo>
                    <a:pt x="517" y="348"/>
                  </a:lnTo>
                  <a:moveTo>
                    <a:pt x="594" y="348"/>
                  </a:moveTo>
                  <a:lnTo>
                    <a:pt x="594" y="340"/>
                  </a:lnTo>
                  <a:moveTo>
                    <a:pt x="627" y="247"/>
                  </a:moveTo>
                  <a:lnTo>
                    <a:pt x="651" y="247"/>
                  </a:lnTo>
                  <a:moveTo>
                    <a:pt x="651" y="290"/>
                  </a:moveTo>
                  <a:lnTo>
                    <a:pt x="663" y="285"/>
                  </a:lnTo>
                  <a:lnTo>
                    <a:pt x="673" y="276"/>
                  </a:lnTo>
                  <a:lnTo>
                    <a:pt x="673" y="261"/>
                  </a:lnTo>
                  <a:lnTo>
                    <a:pt x="663" y="252"/>
                  </a:lnTo>
                  <a:lnTo>
                    <a:pt x="651" y="247"/>
                  </a:lnTo>
                  <a:moveTo>
                    <a:pt x="651" y="290"/>
                  </a:moveTo>
                  <a:lnTo>
                    <a:pt x="639" y="290"/>
                  </a:lnTo>
                  <a:moveTo>
                    <a:pt x="673" y="314"/>
                  </a:moveTo>
                  <a:lnTo>
                    <a:pt x="670" y="302"/>
                  </a:lnTo>
                  <a:lnTo>
                    <a:pt x="661" y="295"/>
                  </a:lnTo>
                  <a:lnTo>
                    <a:pt x="651" y="292"/>
                  </a:lnTo>
                  <a:moveTo>
                    <a:pt x="673" y="314"/>
                  </a:moveTo>
                  <a:lnTo>
                    <a:pt x="673" y="323"/>
                  </a:lnTo>
                  <a:moveTo>
                    <a:pt x="651" y="345"/>
                  </a:moveTo>
                  <a:lnTo>
                    <a:pt x="661" y="343"/>
                  </a:lnTo>
                  <a:lnTo>
                    <a:pt x="670" y="333"/>
                  </a:lnTo>
                  <a:lnTo>
                    <a:pt x="673" y="323"/>
                  </a:lnTo>
                  <a:moveTo>
                    <a:pt x="651" y="348"/>
                  </a:moveTo>
                  <a:lnTo>
                    <a:pt x="627" y="348"/>
                  </a:lnTo>
                  <a:moveTo>
                    <a:pt x="706" y="348"/>
                  </a:moveTo>
                  <a:lnTo>
                    <a:pt x="706" y="280"/>
                  </a:lnTo>
                  <a:lnTo>
                    <a:pt x="754" y="280"/>
                  </a:lnTo>
                  <a:moveTo>
                    <a:pt x="774" y="300"/>
                  </a:moveTo>
                  <a:lnTo>
                    <a:pt x="769" y="285"/>
                  </a:lnTo>
                  <a:lnTo>
                    <a:pt x="754" y="280"/>
                  </a:lnTo>
                  <a:moveTo>
                    <a:pt x="774" y="300"/>
                  </a:moveTo>
                  <a:lnTo>
                    <a:pt x="774" y="348"/>
                  </a:lnTo>
                  <a:moveTo>
                    <a:pt x="740" y="348"/>
                  </a:moveTo>
                  <a:lnTo>
                    <a:pt x="740" y="280"/>
                  </a:lnTo>
                  <a:moveTo>
                    <a:pt x="850" y="307"/>
                  </a:moveTo>
                  <a:lnTo>
                    <a:pt x="848" y="331"/>
                  </a:lnTo>
                  <a:moveTo>
                    <a:pt x="824" y="307"/>
                  </a:moveTo>
                  <a:lnTo>
                    <a:pt x="824" y="343"/>
                  </a:lnTo>
                  <a:moveTo>
                    <a:pt x="870" y="285"/>
                  </a:moveTo>
                  <a:lnTo>
                    <a:pt x="862" y="357"/>
                  </a:lnTo>
                  <a:lnTo>
                    <a:pt x="850" y="343"/>
                  </a:lnTo>
                  <a:moveTo>
                    <a:pt x="805" y="288"/>
                  </a:moveTo>
                  <a:lnTo>
                    <a:pt x="805" y="357"/>
                  </a:lnTo>
                  <a:moveTo>
                    <a:pt x="855" y="256"/>
                  </a:moveTo>
                  <a:lnTo>
                    <a:pt x="850" y="280"/>
                  </a:lnTo>
                  <a:moveTo>
                    <a:pt x="819" y="256"/>
                  </a:moveTo>
                  <a:lnTo>
                    <a:pt x="819" y="290"/>
                  </a:lnTo>
                  <a:moveTo>
                    <a:pt x="802" y="252"/>
                  </a:moveTo>
                  <a:lnTo>
                    <a:pt x="870" y="244"/>
                  </a:lnTo>
                  <a:moveTo>
                    <a:pt x="831" y="228"/>
                  </a:moveTo>
                  <a:lnTo>
                    <a:pt x="838" y="240"/>
                  </a:lnTo>
                  <a:moveTo>
                    <a:pt x="819" y="283"/>
                  </a:moveTo>
                  <a:lnTo>
                    <a:pt x="855" y="280"/>
                  </a:lnTo>
                  <a:moveTo>
                    <a:pt x="819" y="263"/>
                  </a:moveTo>
                  <a:lnTo>
                    <a:pt x="853" y="261"/>
                  </a:lnTo>
                  <a:moveTo>
                    <a:pt x="824" y="336"/>
                  </a:moveTo>
                  <a:lnTo>
                    <a:pt x="850" y="333"/>
                  </a:lnTo>
                  <a:moveTo>
                    <a:pt x="824" y="314"/>
                  </a:moveTo>
                  <a:lnTo>
                    <a:pt x="850" y="312"/>
                  </a:lnTo>
                  <a:moveTo>
                    <a:pt x="805" y="300"/>
                  </a:moveTo>
                  <a:lnTo>
                    <a:pt x="870" y="292"/>
                  </a:lnTo>
                  <a:moveTo>
                    <a:pt x="906" y="232"/>
                  </a:moveTo>
                  <a:lnTo>
                    <a:pt x="906" y="357"/>
                  </a:lnTo>
                  <a:moveTo>
                    <a:pt x="906" y="247"/>
                  </a:moveTo>
                  <a:lnTo>
                    <a:pt x="966" y="242"/>
                  </a:lnTo>
                  <a:moveTo>
                    <a:pt x="966" y="235"/>
                  </a:moveTo>
                  <a:lnTo>
                    <a:pt x="966" y="357"/>
                  </a:lnTo>
                  <a:moveTo>
                    <a:pt x="906" y="350"/>
                  </a:moveTo>
                  <a:lnTo>
                    <a:pt x="961" y="345"/>
                  </a:lnTo>
                  <a:lnTo>
                    <a:pt x="966" y="355"/>
                  </a:lnTo>
                  <a:moveTo>
                    <a:pt x="918" y="263"/>
                  </a:moveTo>
                  <a:lnTo>
                    <a:pt x="954" y="259"/>
                  </a:lnTo>
                  <a:moveTo>
                    <a:pt x="954" y="278"/>
                  </a:moveTo>
                  <a:lnTo>
                    <a:pt x="920" y="280"/>
                  </a:lnTo>
                  <a:moveTo>
                    <a:pt x="910" y="304"/>
                  </a:moveTo>
                  <a:lnTo>
                    <a:pt x="954" y="297"/>
                  </a:lnTo>
                  <a:moveTo>
                    <a:pt x="956" y="292"/>
                  </a:moveTo>
                  <a:lnTo>
                    <a:pt x="951" y="331"/>
                  </a:lnTo>
                  <a:lnTo>
                    <a:pt x="942" y="316"/>
                  </a:lnTo>
                  <a:moveTo>
                    <a:pt x="934" y="249"/>
                  </a:moveTo>
                  <a:lnTo>
                    <a:pt x="934" y="343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38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2"/>
                  </a:lnTo>
                  <a:moveTo>
                    <a:pt x="1045" y="225"/>
                  </a:moveTo>
                  <a:lnTo>
                    <a:pt x="1045" y="288"/>
                  </a:lnTo>
                  <a:moveTo>
                    <a:pt x="1016" y="292"/>
                  </a:moveTo>
                  <a:lnTo>
                    <a:pt x="1074" y="285"/>
                  </a:lnTo>
                  <a:moveTo>
                    <a:pt x="1026" y="266"/>
                  </a:moveTo>
                  <a:lnTo>
                    <a:pt x="1035" y="285"/>
                  </a:lnTo>
                  <a:moveTo>
                    <a:pt x="1026" y="302"/>
                  </a:moveTo>
                  <a:lnTo>
                    <a:pt x="1026" y="360"/>
                  </a:lnTo>
                  <a:moveTo>
                    <a:pt x="1026" y="309"/>
                  </a:moveTo>
                  <a:lnTo>
                    <a:pt x="1064" y="304"/>
                  </a:lnTo>
                  <a:moveTo>
                    <a:pt x="1064" y="300"/>
                  </a:moveTo>
                  <a:lnTo>
                    <a:pt x="1062" y="362"/>
                  </a:lnTo>
                  <a:moveTo>
                    <a:pt x="1038" y="319"/>
                  </a:moveTo>
                  <a:lnTo>
                    <a:pt x="1038" y="343"/>
                  </a:lnTo>
                  <a:moveTo>
                    <a:pt x="1038" y="321"/>
                  </a:moveTo>
                  <a:lnTo>
                    <a:pt x="1052" y="319"/>
                  </a:lnTo>
                  <a:moveTo>
                    <a:pt x="1026" y="352"/>
                  </a:moveTo>
                  <a:lnTo>
                    <a:pt x="1062" y="350"/>
                  </a:lnTo>
                  <a:moveTo>
                    <a:pt x="1062" y="259"/>
                  </a:moveTo>
                  <a:lnTo>
                    <a:pt x="1054" y="290"/>
                  </a:lnTo>
                  <a:moveTo>
                    <a:pt x="1038" y="338"/>
                  </a:moveTo>
                  <a:lnTo>
                    <a:pt x="1054" y="336"/>
                  </a:lnTo>
                  <a:moveTo>
                    <a:pt x="1052" y="316"/>
                  </a:moveTo>
                  <a:lnTo>
                    <a:pt x="1050" y="336"/>
                  </a:lnTo>
                  <a:moveTo>
                    <a:pt x="1004" y="232"/>
                  </a:moveTo>
                  <a:lnTo>
                    <a:pt x="1004" y="331"/>
                  </a:lnTo>
                  <a:moveTo>
                    <a:pt x="1" y="206"/>
                  </a:moveTo>
                  <a:lnTo>
                    <a:pt x="454" y="201"/>
                  </a:lnTo>
                  <a:lnTo>
                    <a:pt x="457" y="379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78" name="path 11478"/>
            <p:cNvSpPr/>
            <p:nvPr/>
          </p:nvSpPr>
          <p:spPr>
            <a:xfrm>
              <a:off x="5333" y="601218"/>
              <a:ext cx="59436" cy="7619"/>
            </a:xfrm>
            <a:custGeom>
              <a:avLst/>
              <a:gdLst/>
              <a:ahLst/>
              <a:cxnLst/>
              <a:rect l="0" t="0" r="0" b="0"/>
              <a:pathLst>
                <a:path w="93" h="11">
                  <a:moveTo>
                    <a:pt x="0" y="0"/>
                  </a:moveTo>
                  <a:lnTo>
                    <a:pt x="0" y="11"/>
                  </a:lnTo>
                  <a:lnTo>
                    <a:pt x="93" y="0"/>
                  </a:lnTo>
                  <a:lnTo>
                    <a:pt x="0" y="0"/>
                  </a:lnTo>
                </a:path>
                <a:path w="93" h="11">
                  <a:moveTo>
                    <a:pt x="0" y="11"/>
                  </a:moveTo>
                  <a:lnTo>
                    <a:pt x="93" y="0"/>
                  </a:lnTo>
                  <a:lnTo>
                    <a:pt x="93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80" name="path 11480"/>
            <p:cNvSpPr/>
            <p:nvPr/>
          </p:nvSpPr>
          <p:spPr>
            <a:xfrm>
              <a:off x="77724" y="600456"/>
              <a:ext cx="22438" cy="10667"/>
            </a:xfrm>
            <a:custGeom>
              <a:avLst/>
              <a:gdLst/>
              <a:ahLst/>
              <a:cxnLst/>
              <a:rect l="0" t="0" r="0" b="0"/>
              <a:pathLst>
                <a:path w="35" h="16">
                  <a:moveTo>
                    <a:pt x="5" y="8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5" y="15"/>
                  </a:lnTo>
                  <a:moveTo>
                    <a:pt x="3" y="10"/>
                  </a:moveTo>
                  <a:lnTo>
                    <a:pt x="5" y="13"/>
                  </a:lnTo>
                  <a:moveTo>
                    <a:pt x="1" y="10"/>
                  </a:moveTo>
                  <a:lnTo>
                    <a:pt x="1" y="6"/>
                  </a:lnTo>
                  <a:moveTo>
                    <a:pt x="5" y="3"/>
                  </a:moveTo>
                  <a:lnTo>
                    <a:pt x="3" y="6"/>
                  </a:lnTo>
                  <a:moveTo>
                    <a:pt x="5" y="1"/>
                  </a:moveTo>
                  <a:lnTo>
                    <a:pt x="8" y="1"/>
                  </a:lnTo>
                  <a:moveTo>
                    <a:pt x="13" y="15"/>
                  </a:moveTo>
                  <a:lnTo>
                    <a:pt x="17" y="1"/>
                  </a:lnTo>
                  <a:lnTo>
                    <a:pt x="22" y="15"/>
                  </a:lnTo>
                  <a:moveTo>
                    <a:pt x="22" y="10"/>
                  </a:moveTo>
                  <a:lnTo>
                    <a:pt x="15" y="10"/>
                  </a:lnTo>
                  <a:moveTo>
                    <a:pt x="34" y="1"/>
                  </a:moveTo>
                  <a:lnTo>
                    <a:pt x="32" y="1"/>
                  </a:lnTo>
                  <a:moveTo>
                    <a:pt x="32" y="1"/>
                  </a:moveTo>
                  <a:lnTo>
                    <a:pt x="32" y="6"/>
                  </a:lnTo>
                  <a:moveTo>
                    <a:pt x="29" y="6"/>
                  </a:moveTo>
                  <a:lnTo>
                    <a:pt x="34" y="8"/>
                  </a:lnTo>
                  <a:moveTo>
                    <a:pt x="32" y="13"/>
                  </a:moveTo>
                  <a:lnTo>
                    <a:pt x="32" y="8"/>
                  </a:lnTo>
                  <a:moveTo>
                    <a:pt x="27" y="10"/>
                  </a:moveTo>
                  <a:lnTo>
                    <a:pt x="32" y="1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82" name="path 11482"/>
            <p:cNvSpPr/>
            <p:nvPr/>
          </p:nvSpPr>
          <p:spPr>
            <a:xfrm>
              <a:off x="119633" y="599694"/>
              <a:ext cx="60960" cy="7620"/>
            </a:xfrm>
            <a:custGeom>
              <a:avLst/>
              <a:gdLst/>
              <a:ahLst/>
              <a:cxnLst/>
              <a:rect l="0" t="0" r="0" b="0"/>
              <a:pathLst>
                <a:path w="96" h="12">
                  <a:moveTo>
                    <a:pt x="0" y="2"/>
                  </a:moveTo>
                  <a:lnTo>
                    <a:pt x="0" y="12"/>
                  </a:lnTo>
                  <a:lnTo>
                    <a:pt x="96" y="0"/>
                  </a:lnTo>
                  <a:lnTo>
                    <a:pt x="0" y="2"/>
                  </a:lnTo>
                </a:path>
                <a:path w="96" h="12">
                  <a:moveTo>
                    <a:pt x="0" y="12"/>
                  </a:moveTo>
                  <a:lnTo>
                    <a:pt x="96" y="0"/>
                  </a:lnTo>
                  <a:lnTo>
                    <a:pt x="9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84" name="path 11484"/>
            <p:cNvSpPr/>
            <p:nvPr/>
          </p:nvSpPr>
          <p:spPr>
            <a:xfrm>
              <a:off x="193548" y="598932"/>
              <a:ext cx="21335" cy="10667"/>
            </a:xfrm>
            <a:custGeom>
              <a:avLst/>
              <a:gdLst/>
              <a:ahLst/>
              <a:cxnLst/>
              <a:rect l="0" t="0" r="0" b="0"/>
              <a:pathLst>
                <a:path w="33" h="16">
                  <a:moveTo>
                    <a:pt x="5" y="8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3" y="15"/>
                  </a:lnTo>
                  <a:moveTo>
                    <a:pt x="1" y="13"/>
                  </a:moveTo>
                  <a:lnTo>
                    <a:pt x="3" y="15"/>
                  </a:lnTo>
                  <a:moveTo>
                    <a:pt x="1" y="13"/>
                  </a:moveTo>
                  <a:lnTo>
                    <a:pt x="1" y="6"/>
                  </a:lnTo>
                  <a:moveTo>
                    <a:pt x="3" y="3"/>
                  </a:moveTo>
                  <a:lnTo>
                    <a:pt x="1" y="6"/>
                  </a:lnTo>
                  <a:moveTo>
                    <a:pt x="3" y="1"/>
                  </a:moveTo>
                  <a:lnTo>
                    <a:pt x="8" y="1"/>
                  </a:lnTo>
                  <a:moveTo>
                    <a:pt x="13" y="15"/>
                  </a:moveTo>
                  <a:lnTo>
                    <a:pt x="17" y="1"/>
                  </a:lnTo>
                  <a:lnTo>
                    <a:pt x="22" y="15"/>
                  </a:lnTo>
                  <a:moveTo>
                    <a:pt x="20" y="13"/>
                  </a:moveTo>
                  <a:lnTo>
                    <a:pt x="13" y="13"/>
                  </a:lnTo>
                  <a:moveTo>
                    <a:pt x="32" y="3"/>
                  </a:moveTo>
                  <a:lnTo>
                    <a:pt x="30" y="3"/>
                  </a:lnTo>
                  <a:moveTo>
                    <a:pt x="30" y="3"/>
                  </a:moveTo>
                  <a:lnTo>
                    <a:pt x="30" y="8"/>
                  </a:lnTo>
                  <a:moveTo>
                    <a:pt x="30" y="8"/>
                  </a:moveTo>
                  <a:lnTo>
                    <a:pt x="32" y="10"/>
                  </a:lnTo>
                  <a:moveTo>
                    <a:pt x="32" y="15"/>
                  </a:moveTo>
                  <a:lnTo>
                    <a:pt x="32" y="10"/>
                  </a:lnTo>
                  <a:moveTo>
                    <a:pt x="27" y="10"/>
                  </a:moveTo>
                  <a:lnTo>
                    <a:pt x="32" y="1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86" name="path 11486"/>
            <p:cNvSpPr/>
            <p:nvPr/>
          </p:nvSpPr>
          <p:spPr>
            <a:xfrm>
              <a:off x="233933" y="599694"/>
              <a:ext cx="60960" cy="7620"/>
            </a:xfrm>
            <a:custGeom>
              <a:avLst/>
              <a:gdLst/>
              <a:ahLst/>
              <a:cxnLst/>
              <a:rect l="0" t="0" r="0" b="0"/>
              <a:pathLst>
                <a:path w="96" h="12">
                  <a:moveTo>
                    <a:pt x="0" y="0"/>
                  </a:moveTo>
                  <a:lnTo>
                    <a:pt x="0" y="12"/>
                  </a:lnTo>
                  <a:lnTo>
                    <a:pt x="96" y="0"/>
                  </a:lnTo>
                  <a:lnTo>
                    <a:pt x="0" y="0"/>
                  </a:lnTo>
                </a:path>
                <a:path w="96" h="12">
                  <a:moveTo>
                    <a:pt x="0" y="12"/>
                  </a:moveTo>
                  <a:lnTo>
                    <a:pt x="96" y="0"/>
                  </a:lnTo>
                  <a:lnTo>
                    <a:pt x="9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88" name="path 11488"/>
            <p:cNvSpPr/>
            <p:nvPr/>
          </p:nvSpPr>
          <p:spPr>
            <a:xfrm>
              <a:off x="3048" y="599694"/>
              <a:ext cx="682751" cy="244602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9" y="0"/>
                  </a:moveTo>
                  <a:lnTo>
                    <a:pt x="459" y="12"/>
                  </a:lnTo>
                  <a:moveTo>
                    <a:pt x="517" y="247"/>
                  </a:moveTo>
                  <a:lnTo>
                    <a:pt x="538" y="247"/>
                  </a:lnTo>
                  <a:moveTo>
                    <a:pt x="538" y="290"/>
                  </a:moveTo>
                  <a:lnTo>
                    <a:pt x="550" y="285"/>
                  </a:lnTo>
                  <a:lnTo>
                    <a:pt x="560" y="276"/>
                  </a:lnTo>
                  <a:lnTo>
                    <a:pt x="560" y="261"/>
                  </a:lnTo>
                  <a:lnTo>
                    <a:pt x="550" y="252"/>
                  </a:lnTo>
                  <a:lnTo>
                    <a:pt x="538" y="247"/>
                  </a:lnTo>
                  <a:moveTo>
                    <a:pt x="538" y="292"/>
                  </a:moveTo>
                  <a:lnTo>
                    <a:pt x="529" y="292"/>
                  </a:lnTo>
                  <a:moveTo>
                    <a:pt x="560" y="314"/>
                  </a:moveTo>
                  <a:lnTo>
                    <a:pt x="557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6"/>
                  </a:lnTo>
                  <a:moveTo>
                    <a:pt x="538" y="348"/>
                  </a:moveTo>
                  <a:lnTo>
                    <a:pt x="548" y="345"/>
                  </a:lnTo>
                  <a:lnTo>
                    <a:pt x="557" y="336"/>
                  </a:lnTo>
                  <a:lnTo>
                    <a:pt x="560" y="326"/>
                  </a:lnTo>
                  <a:moveTo>
                    <a:pt x="538" y="348"/>
                  </a:moveTo>
                  <a:lnTo>
                    <a:pt x="517" y="348"/>
                  </a:lnTo>
                  <a:moveTo>
                    <a:pt x="596" y="348"/>
                  </a:moveTo>
                  <a:lnTo>
                    <a:pt x="596" y="343"/>
                  </a:lnTo>
                  <a:moveTo>
                    <a:pt x="651" y="348"/>
                  </a:moveTo>
                  <a:lnTo>
                    <a:pt x="673" y="247"/>
                  </a:lnTo>
                  <a:lnTo>
                    <a:pt x="630" y="247"/>
                  </a:lnTo>
                  <a:lnTo>
                    <a:pt x="630" y="259"/>
                  </a:lnTo>
                  <a:moveTo>
                    <a:pt x="706" y="348"/>
                  </a:moveTo>
                  <a:lnTo>
                    <a:pt x="706" y="280"/>
                  </a:lnTo>
                  <a:lnTo>
                    <a:pt x="754" y="280"/>
                  </a:lnTo>
                  <a:moveTo>
                    <a:pt x="773" y="300"/>
                  </a:moveTo>
                  <a:lnTo>
                    <a:pt x="769" y="285"/>
                  </a:lnTo>
                  <a:lnTo>
                    <a:pt x="754" y="280"/>
                  </a:lnTo>
                  <a:moveTo>
                    <a:pt x="773" y="300"/>
                  </a:moveTo>
                  <a:lnTo>
                    <a:pt x="773" y="348"/>
                  </a:lnTo>
                  <a:moveTo>
                    <a:pt x="740" y="348"/>
                  </a:moveTo>
                  <a:lnTo>
                    <a:pt x="740" y="280"/>
                  </a:lnTo>
                  <a:moveTo>
                    <a:pt x="853" y="307"/>
                  </a:moveTo>
                  <a:lnTo>
                    <a:pt x="848" y="333"/>
                  </a:lnTo>
                  <a:moveTo>
                    <a:pt x="824" y="307"/>
                  </a:moveTo>
                  <a:lnTo>
                    <a:pt x="824" y="343"/>
                  </a:lnTo>
                  <a:moveTo>
                    <a:pt x="872" y="288"/>
                  </a:moveTo>
                  <a:lnTo>
                    <a:pt x="862" y="360"/>
                  </a:lnTo>
                  <a:lnTo>
                    <a:pt x="850" y="343"/>
                  </a:lnTo>
                  <a:moveTo>
                    <a:pt x="807" y="288"/>
                  </a:moveTo>
                  <a:lnTo>
                    <a:pt x="807" y="357"/>
                  </a:lnTo>
                  <a:moveTo>
                    <a:pt x="855" y="256"/>
                  </a:moveTo>
                  <a:lnTo>
                    <a:pt x="853" y="280"/>
                  </a:lnTo>
                  <a:moveTo>
                    <a:pt x="819" y="256"/>
                  </a:moveTo>
                  <a:lnTo>
                    <a:pt x="819" y="290"/>
                  </a:lnTo>
                  <a:moveTo>
                    <a:pt x="802" y="252"/>
                  </a:moveTo>
                  <a:lnTo>
                    <a:pt x="872" y="244"/>
                  </a:lnTo>
                  <a:moveTo>
                    <a:pt x="833" y="228"/>
                  </a:moveTo>
                  <a:lnTo>
                    <a:pt x="838" y="242"/>
                  </a:lnTo>
                  <a:moveTo>
                    <a:pt x="819" y="283"/>
                  </a:moveTo>
                  <a:lnTo>
                    <a:pt x="855" y="280"/>
                  </a:lnTo>
                  <a:moveTo>
                    <a:pt x="819" y="264"/>
                  </a:moveTo>
                  <a:lnTo>
                    <a:pt x="853" y="261"/>
                  </a:lnTo>
                  <a:moveTo>
                    <a:pt x="824" y="336"/>
                  </a:moveTo>
                  <a:lnTo>
                    <a:pt x="853" y="333"/>
                  </a:lnTo>
                  <a:moveTo>
                    <a:pt x="824" y="314"/>
                  </a:moveTo>
                  <a:lnTo>
                    <a:pt x="850" y="312"/>
                  </a:lnTo>
                  <a:moveTo>
                    <a:pt x="807" y="300"/>
                  </a:moveTo>
                  <a:lnTo>
                    <a:pt x="870" y="295"/>
                  </a:lnTo>
                  <a:moveTo>
                    <a:pt x="905" y="232"/>
                  </a:moveTo>
                  <a:lnTo>
                    <a:pt x="905" y="357"/>
                  </a:lnTo>
                  <a:moveTo>
                    <a:pt x="905" y="247"/>
                  </a:moveTo>
                  <a:lnTo>
                    <a:pt x="965" y="242"/>
                  </a:lnTo>
                  <a:moveTo>
                    <a:pt x="965" y="235"/>
                  </a:moveTo>
                  <a:lnTo>
                    <a:pt x="965" y="357"/>
                  </a:lnTo>
                  <a:moveTo>
                    <a:pt x="905" y="350"/>
                  </a:moveTo>
                  <a:lnTo>
                    <a:pt x="963" y="348"/>
                  </a:lnTo>
                  <a:lnTo>
                    <a:pt x="965" y="355"/>
                  </a:lnTo>
                  <a:moveTo>
                    <a:pt x="917" y="264"/>
                  </a:moveTo>
                  <a:lnTo>
                    <a:pt x="956" y="261"/>
                  </a:lnTo>
                  <a:moveTo>
                    <a:pt x="953" y="278"/>
                  </a:moveTo>
                  <a:lnTo>
                    <a:pt x="920" y="283"/>
                  </a:lnTo>
                  <a:moveTo>
                    <a:pt x="910" y="304"/>
                  </a:moveTo>
                  <a:lnTo>
                    <a:pt x="956" y="297"/>
                  </a:lnTo>
                  <a:moveTo>
                    <a:pt x="956" y="292"/>
                  </a:moveTo>
                  <a:lnTo>
                    <a:pt x="951" y="331"/>
                  </a:lnTo>
                  <a:lnTo>
                    <a:pt x="941" y="316"/>
                  </a:lnTo>
                  <a:moveTo>
                    <a:pt x="934" y="249"/>
                  </a:moveTo>
                  <a:lnTo>
                    <a:pt x="934" y="345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38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2"/>
                  </a:lnTo>
                  <a:moveTo>
                    <a:pt x="1045" y="225"/>
                  </a:moveTo>
                  <a:lnTo>
                    <a:pt x="1045" y="288"/>
                  </a:lnTo>
                  <a:moveTo>
                    <a:pt x="1016" y="295"/>
                  </a:moveTo>
                  <a:lnTo>
                    <a:pt x="1073" y="288"/>
                  </a:lnTo>
                  <a:moveTo>
                    <a:pt x="1028" y="268"/>
                  </a:moveTo>
                  <a:lnTo>
                    <a:pt x="1035" y="285"/>
                  </a:lnTo>
                  <a:moveTo>
                    <a:pt x="1028" y="302"/>
                  </a:moveTo>
                  <a:lnTo>
                    <a:pt x="1028" y="360"/>
                  </a:lnTo>
                  <a:moveTo>
                    <a:pt x="1028" y="309"/>
                  </a:moveTo>
                  <a:lnTo>
                    <a:pt x="1066" y="307"/>
                  </a:lnTo>
                  <a:moveTo>
                    <a:pt x="1066" y="302"/>
                  </a:moveTo>
                  <a:lnTo>
                    <a:pt x="1061" y="362"/>
                  </a:lnTo>
                  <a:moveTo>
                    <a:pt x="1037" y="319"/>
                  </a:moveTo>
                  <a:lnTo>
                    <a:pt x="1037" y="343"/>
                  </a:lnTo>
                  <a:moveTo>
                    <a:pt x="1037" y="321"/>
                  </a:moveTo>
                  <a:lnTo>
                    <a:pt x="1052" y="321"/>
                  </a:lnTo>
                  <a:moveTo>
                    <a:pt x="1028" y="352"/>
                  </a:moveTo>
                  <a:lnTo>
                    <a:pt x="1061" y="350"/>
                  </a:lnTo>
                  <a:moveTo>
                    <a:pt x="1061" y="261"/>
                  </a:moveTo>
                  <a:lnTo>
                    <a:pt x="1054" y="290"/>
                  </a:lnTo>
                  <a:moveTo>
                    <a:pt x="1037" y="338"/>
                  </a:moveTo>
                  <a:lnTo>
                    <a:pt x="1054" y="336"/>
                  </a:lnTo>
                  <a:moveTo>
                    <a:pt x="1052" y="316"/>
                  </a:moveTo>
                  <a:lnTo>
                    <a:pt x="1050" y="336"/>
                  </a:lnTo>
                  <a:moveTo>
                    <a:pt x="1004" y="232"/>
                  </a:moveTo>
                  <a:lnTo>
                    <a:pt x="1004" y="331"/>
                  </a:lnTo>
                  <a:moveTo>
                    <a:pt x="1" y="206"/>
                  </a:moveTo>
                  <a:lnTo>
                    <a:pt x="454" y="201"/>
                  </a:lnTo>
                  <a:lnTo>
                    <a:pt x="457" y="379"/>
                  </a:lnTo>
                  <a:lnTo>
                    <a:pt x="1" y="384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90" name="path 11490"/>
            <p:cNvSpPr/>
            <p:nvPr/>
          </p:nvSpPr>
          <p:spPr>
            <a:xfrm>
              <a:off x="3810" y="782574"/>
              <a:ext cx="47243" cy="7619"/>
            </a:xfrm>
            <a:custGeom>
              <a:avLst/>
              <a:gdLst/>
              <a:ahLst/>
              <a:cxnLst/>
              <a:rect l="0" t="0" r="0" b="0"/>
              <a:pathLst>
                <a:path w="74" h="11">
                  <a:moveTo>
                    <a:pt x="0" y="0"/>
                  </a:moveTo>
                  <a:lnTo>
                    <a:pt x="0" y="11"/>
                  </a:lnTo>
                  <a:lnTo>
                    <a:pt x="74" y="0"/>
                  </a:lnTo>
                  <a:lnTo>
                    <a:pt x="0" y="0"/>
                  </a:lnTo>
                </a:path>
                <a:path w="74" h="11">
                  <a:moveTo>
                    <a:pt x="0" y="11"/>
                  </a:moveTo>
                  <a:lnTo>
                    <a:pt x="74" y="0"/>
                  </a:lnTo>
                  <a:lnTo>
                    <a:pt x="74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92" name="path 11492"/>
            <p:cNvSpPr/>
            <p:nvPr/>
          </p:nvSpPr>
          <p:spPr>
            <a:xfrm>
              <a:off x="50292" y="762762"/>
              <a:ext cx="1523" cy="27431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1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94" name="path 11494"/>
            <p:cNvSpPr/>
            <p:nvPr/>
          </p:nvSpPr>
          <p:spPr>
            <a:xfrm>
              <a:off x="51054" y="782574"/>
              <a:ext cx="48767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96" name="path 11496"/>
            <p:cNvSpPr/>
            <p:nvPr/>
          </p:nvSpPr>
          <p:spPr>
            <a:xfrm>
              <a:off x="99059" y="761238"/>
              <a:ext cx="1523" cy="28955"/>
            </a:xfrm>
            <a:custGeom>
              <a:avLst/>
              <a:gdLst/>
              <a:ahLst/>
              <a:cxnLst/>
              <a:rect l="0" t="0" r="0" b="0"/>
              <a:pathLst>
                <a:path w="2" h="45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498" name="path 11498"/>
            <p:cNvSpPr/>
            <p:nvPr/>
          </p:nvSpPr>
          <p:spPr>
            <a:xfrm>
              <a:off x="99821" y="782574"/>
              <a:ext cx="48769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00" name="path 11500"/>
            <p:cNvSpPr/>
            <p:nvPr/>
          </p:nvSpPr>
          <p:spPr>
            <a:xfrm>
              <a:off x="147828" y="761238"/>
              <a:ext cx="1523" cy="28955"/>
            </a:xfrm>
            <a:custGeom>
              <a:avLst/>
              <a:gdLst/>
              <a:ahLst/>
              <a:cxnLst/>
              <a:rect l="0" t="0" r="0" b="0"/>
              <a:pathLst>
                <a:path w="2" h="45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02" name="path 11502"/>
            <p:cNvSpPr/>
            <p:nvPr/>
          </p:nvSpPr>
          <p:spPr>
            <a:xfrm>
              <a:off x="148590" y="782574"/>
              <a:ext cx="48767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04" name="path 11504"/>
            <p:cNvSpPr/>
            <p:nvPr/>
          </p:nvSpPr>
          <p:spPr>
            <a:xfrm>
              <a:off x="196596" y="761238"/>
              <a:ext cx="1523" cy="27432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06" name="path 11506"/>
            <p:cNvSpPr/>
            <p:nvPr/>
          </p:nvSpPr>
          <p:spPr>
            <a:xfrm>
              <a:off x="197358" y="781050"/>
              <a:ext cx="47243" cy="7620"/>
            </a:xfrm>
            <a:custGeom>
              <a:avLst/>
              <a:gdLst/>
              <a:ahLst/>
              <a:cxnLst/>
              <a:rect l="0" t="0" r="0" b="0"/>
              <a:pathLst>
                <a:path w="74" h="12">
                  <a:moveTo>
                    <a:pt x="0" y="2"/>
                  </a:moveTo>
                  <a:lnTo>
                    <a:pt x="0" y="12"/>
                  </a:lnTo>
                  <a:lnTo>
                    <a:pt x="74" y="0"/>
                  </a:lnTo>
                  <a:lnTo>
                    <a:pt x="0" y="2"/>
                  </a:lnTo>
                </a:path>
                <a:path w="74" h="12">
                  <a:moveTo>
                    <a:pt x="0" y="12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08" name="path 11508"/>
            <p:cNvSpPr/>
            <p:nvPr/>
          </p:nvSpPr>
          <p:spPr>
            <a:xfrm>
              <a:off x="243840" y="761238"/>
              <a:ext cx="1523" cy="27432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1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10" name="path 11510"/>
            <p:cNvSpPr/>
            <p:nvPr/>
          </p:nvSpPr>
          <p:spPr>
            <a:xfrm>
              <a:off x="244602" y="781050"/>
              <a:ext cx="48768" cy="7620"/>
            </a:xfrm>
            <a:custGeom>
              <a:avLst/>
              <a:gdLst/>
              <a:ahLst/>
              <a:cxnLst/>
              <a:rect l="0" t="0" r="0" b="0"/>
              <a:pathLst>
                <a:path w="76" h="12">
                  <a:moveTo>
                    <a:pt x="0" y="0"/>
                  </a:moveTo>
                  <a:lnTo>
                    <a:pt x="0" y="12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2">
                  <a:moveTo>
                    <a:pt x="0" y="12"/>
                  </a:moveTo>
                  <a:lnTo>
                    <a:pt x="76" y="0"/>
                  </a:lnTo>
                  <a:lnTo>
                    <a:pt x="7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12" name="path 11512"/>
            <p:cNvSpPr/>
            <p:nvPr/>
          </p:nvSpPr>
          <p:spPr>
            <a:xfrm>
              <a:off x="292608" y="781050"/>
              <a:ext cx="1523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0"/>
                  </a:moveTo>
                  <a:lnTo>
                    <a:pt x="1" y="1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514" name="path 11514"/>
          <p:cNvSpPr/>
          <p:nvPr/>
        </p:nvSpPr>
        <p:spPr>
          <a:xfrm>
            <a:off x="4645914" y="9543542"/>
            <a:ext cx="1242059" cy="455676"/>
          </a:xfrm>
          <a:custGeom>
            <a:avLst/>
            <a:gdLst/>
            <a:ahLst/>
            <a:cxnLst/>
            <a:rect l="0" t="0" r="0" b="0"/>
            <a:pathLst>
              <a:path w="1955" h="717">
                <a:moveTo>
                  <a:pt x="46" y="90"/>
                </a:moveTo>
                <a:lnTo>
                  <a:pt x="46" y="92"/>
                </a:lnTo>
                <a:lnTo>
                  <a:pt x="49" y="92"/>
                </a:lnTo>
                <a:lnTo>
                  <a:pt x="51" y="94"/>
                </a:lnTo>
                <a:lnTo>
                  <a:pt x="53" y="94"/>
                </a:lnTo>
                <a:lnTo>
                  <a:pt x="53" y="97"/>
                </a:lnTo>
                <a:lnTo>
                  <a:pt x="56" y="97"/>
                </a:lnTo>
                <a:lnTo>
                  <a:pt x="56" y="99"/>
                </a:lnTo>
                <a:lnTo>
                  <a:pt x="56" y="101"/>
                </a:lnTo>
                <a:lnTo>
                  <a:pt x="58" y="101"/>
                </a:lnTo>
                <a:lnTo>
                  <a:pt x="61" y="99"/>
                </a:lnTo>
                <a:lnTo>
                  <a:pt x="61" y="97"/>
                </a:lnTo>
                <a:lnTo>
                  <a:pt x="63" y="97"/>
                </a:lnTo>
                <a:lnTo>
                  <a:pt x="63" y="92"/>
                </a:lnTo>
                <a:lnTo>
                  <a:pt x="56" y="92"/>
                </a:lnTo>
                <a:lnTo>
                  <a:pt x="53" y="92"/>
                </a:lnTo>
                <a:lnTo>
                  <a:pt x="51" y="90"/>
                </a:lnTo>
                <a:lnTo>
                  <a:pt x="46" y="90"/>
                </a:lnTo>
                <a:lnTo>
                  <a:pt x="46" y="90"/>
                </a:lnTo>
                <a:close/>
              </a:path>
              <a:path w="1955" h="717">
                <a:moveTo>
                  <a:pt x="37" y="46"/>
                </a:moveTo>
                <a:lnTo>
                  <a:pt x="37" y="116"/>
                </a:lnTo>
                <a:lnTo>
                  <a:pt x="41" y="111"/>
                </a:lnTo>
                <a:lnTo>
                  <a:pt x="41" y="46"/>
                </a:lnTo>
                <a:lnTo>
                  <a:pt x="58" y="46"/>
                </a:lnTo>
                <a:lnTo>
                  <a:pt x="37" y="46"/>
                </a:lnTo>
                <a:lnTo>
                  <a:pt x="37" y="46"/>
                </a:lnTo>
                <a:close/>
              </a:path>
              <a:path w="1955" h="717">
                <a:moveTo>
                  <a:pt x="65" y="44"/>
                </a:moveTo>
                <a:lnTo>
                  <a:pt x="37" y="46"/>
                </a:lnTo>
                <a:lnTo>
                  <a:pt x="58" y="46"/>
                </a:lnTo>
                <a:lnTo>
                  <a:pt x="58" y="85"/>
                </a:lnTo>
                <a:lnTo>
                  <a:pt x="58" y="90"/>
                </a:lnTo>
                <a:lnTo>
                  <a:pt x="56" y="92"/>
                </a:lnTo>
                <a:lnTo>
                  <a:pt x="63" y="92"/>
                </a:lnTo>
                <a:lnTo>
                  <a:pt x="63" y="90"/>
                </a:lnTo>
                <a:lnTo>
                  <a:pt x="63" y="46"/>
                </a:lnTo>
                <a:lnTo>
                  <a:pt x="65" y="44"/>
                </a:lnTo>
                <a:lnTo>
                  <a:pt x="65" y="44"/>
                </a:lnTo>
                <a:close/>
              </a:path>
              <a:path w="1955" h="717">
                <a:moveTo>
                  <a:pt x="15" y="39"/>
                </a:moveTo>
                <a:lnTo>
                  <a:pt x="15" y="44"/>
                </a:lnTo>
                <a:lnTo>
                  <a:pt x="41" y="44"/>
                </a:lnTo>
                <a:lnTo>
                  <a:pt x="20" y="44"/>
                </a:lnTo>
                <a:lnTo>
                  <a:pt x="15" y="39"/>
                </a:lnTo>
                <a:lnTo>
                  <a:pt x="15" y="39"/>
                </a:lnTo>
                <a:close/>
              </a:path>
              <a:path w="1955" h="717">
                <a:moveTo>
                  <a:pt x="61" y="39"/>
                </a:moveTo>
                <a:lnTo>
                  <a:pt x="58" y="44"/>
                </a:lnTo>
                <a:lnTo>
                  <a:pt x="15" y="44"/>
                </a:lnTo>
                <a:lnTo>
                  <a:pt x="15" y="46"/>
                </a:lnTo>
                <a:lnTo>
                  <a:pt x="15" y="99"/>
                </a:lnTo>
                <a:lnTo>
                  <a:pt x="15" y="101"/>
                </a:lnTo>
                <a:lnTo>
                  <a:pt x="15" y="104"/>
                </a:lnTo>
                <a:lnTo>
                  <a:pt x="20" y="99"/>
                </a:lnTo>
                <a:lnTo>
                  <a:pt x="20" y="46"/>
                </a:lnTo>
                <a:lnTo>
                  <a:pt x="37" y="46"/>
                </a:lnTo>
                <a:lnTo>
                  <a:pt x="65" y="44"/>
                </a:lnTo>
                <a:lnTo>
                  <a:pt x="61" y="39"/>
                </a:lnTo>
                <a:lnTo>
                  <a:pt x="61" y="39"/>
                </a:lnTo>
                <a:close/>
              </a:path>
              <a:path w="1955" h="717">
                <a:moveTo>
                  <a:pt x="41" y="25"/>
                </a:moveTo>
                <a:lnTo>
                  <a:pt x="37" y="25"/>
                </a:lnTo>
                <a:lnTo>
                  <a:pt x="37" y="44"/>
                </a:lnTo>
                <a:lnTo>
                  <a:pt x="20" y="44"/>
                </a:lnTo>
                <a:lnTo>
                  <a:pt x="41" y="44"/>
                </a:lnTo>
                <a:lnTo>
                  <a:pt x="41" y="25"/>
                </a:lnTo>
                <a:lnTo>
                  <a:pt x="41" y="25"/>
                </a:lnTo>
                <a:close/>
              </a:path>
              <a:path w="1955" h="717">
                <a:moveTo>
                  <a:pt x="68" y="15"/>
                </a:moveTo>
                <a:lnTo>
                  <a:pt x="63" y="22"/>
                </a:lnTo>
                <a:lnTo>
                  <a:pt x="3" y="22"/>
                </a:lnTo>
                <a:lnTo>
                  <a:pt x="8" y="27"/>
                </a:lnTo>
                <a:lnTo>
                  <a:pt x="13" y="27"/>
                </a:lnTo>
                <a:lnTo>
                  <a:pt x="15" y="25"/>
                </a:lnTo>
                <a:lnTo>
                  <a:pt x="75" y="25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1955" h="717">
                <a:moveTo>
                  <a:pt x="32" y="1"/>
                </a:moveTo>
                <a:lnTo>
                  <a:pt x="32" y="3"/>
                </a:lnTo>
                <a:lnTo>
                  <a:pt x="34" y="6"/>
                </a:lnTo>
                <a:lnTo>
                  <a:pt x="34" y="10"/>
                </a:lnTo>
                <a:lnTo>
                  <a:pt x="37" y="13"/>
                </a:lnTo>
                <a:lnTo>
                  <a:pt x="37" y="20"/>
                </a:lnTo>
                <a:lnTo>
                  <a:pt x="39" y="22"/>
                </a:lnTo>
                <a:lnTo>
                  <a:pt x="41" y="20"/>
                </a:lnTo>
                <a:lnTo>
                  <a:pt x="41" y="10"/>
                </a:lnTo>
                <a:lnTo>
                  <a:pt x="39" y="8"/>
                </a:lnTo>
                <a:lnTo>
                  <a:pt x="37" y="6"/>
                </a:lnTo>
                <a:lnTo>
                  <a:pt x="34" y="3"/>
                </a:lnTo>
                <a:lnTo>
                  <a:pt x="32" y="1"/>
                </a:lnTo>
                <a:lnTo>
                  <a:pt x="32" y="1"/>
                </a:lnTo>
                <a:close/>
              </a:path>
              <a:path w="1955" h="717">
                <a:moveTo>
                  <a:pt x="128" y="90"/>
                </a:moveTo>
                <a:lnTo>
                  <a:pt x="128" y="92"/>
                </a:lnTo>
                <a:lnTo>
                  <a:pt x="125" y="94"/>
                </a:lnTo>
                <a:lnTo>
                  <a:pt x="123" y="97"/>
                </a:lnTo>
                <a:lnTo>
                  <a:pt x="121" y="99"/>
                </a:lnTo>
                <a:lnTo>
                  <a:pt x="118" y="101"/>
                </a:lnTo>
                <a:lnTo>
                  <a:pt x="116" y="104"/>
                </a:lnTo>
                <a:lnTo>
                  <a:pt x="113" y="106"/>
                </a:lnTo>
                <a:lnTo>
                  <a:pt x="111" y="109"/>
                </a:lnTo>
                <a:lnTo>
                  <a:pt x="109" y="109"/>
                </a:lnTo>
                <a:lnTo>
                  <a:pt x="109" y="111"/>
                </a:lnTo>
                <a:lnTo>
                  <a:pt x="106" y="111"/>
                </a:lnTo>
                <a:lnTo>
                  <a:pt x="106" y="113"/>
                </a:lnTo>
                <a:lnTo>
                  <a:pt x="109" y="113"/>
                </a:lnTo>
                <a:lnTo>
                  <a:pt x="111" y="111"/>
                </a:lnTo>
                <a:lnTo>
                  <a:pt x="113" y="111"/>
                </a:lnTo>
                <a:lnTo>
                  <a:pt x="113" y="109"/>
                </a:lnTo>
                <a:lnTo>
                  <a:pt x="116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5" y="99"/>
                </a:lnTo>
                <a:lnTo>
                  <a:pt x="128" y="99"/>
                </a:lnTo>
                <a:lnTo>
                  <a:pt x="128" y="97"/>
                </a:lnTo>
                <a:lnTo>
                  <a:pt x="130" y="94"/>
                </a:lnTo>
                <a:lnTo>
                  <a:pt x="133" y="92"/>
                </a:lnTo>
                <a:lnTo>
                  <a:pt x="133" y="90"/>
                </a:lnTo>
                <a:lnTo>
                  <a:pt x="135" y="90"/>
                </a:lnTo>
                <a:lnTo>
                  <a:pt x="128" y="90"/>
                </a:lnTo>
                <a:lnTo>
                  <a:pt x="128" y="90"/>
                </a:lnTo>
                <a:close/>
              </a:path>
              <a:path w="1955" h="717">
                <a:moveTo>
                  <a:pt x="121" y="80"/>
                </a:moveTo>
                <a:lnTo>
                  <a:pt x="106" y="87"/>
                </a:lnTo>
                <a:lnTo>
                  <a:pt x="113" y="87"/>
                </a:lnTo>
                <a:lnTo>
                  <a:pt x="116" y="85"/>
                </a:lnTo>
                <a:lnTo>
                  <a:pt x="118" y="85"/>
                </a:lnTo>
                <a:lnTo>
                  <a:pt x="121" y="82"/>
                </a:lnTo>
                <a:lnTo>
                  <a:pt x="121" y="80"/>
                </a:lnTo>
                <a:lnTo>
                  <a:pt x="121" y="80"/>
                </a:lnTo>
                <a:close/>
              </a:path>
              <a:path w="1955" h="717">
                <a:moveTo>
                  <a:pt x="113" y="46"/>
                </a:moveTo>
                <a:lnTo>
                  <a:pt x="109" y="51"/>
                </a:lnTo>
                <a:lnTo>
                  <a:pt x="106" y="51"/>
                </a:lnTo>
                <a:lnTo>
                  <a:pt x="118" y="53"/>
                </a:lnTo>
                <a:lnTo>
                  <a:pt x="113" y="46"/>
                </a:lnTo>
                <a:lnTo>
                  <a:pt x="113" y="46"/>
                </a:lnTo>
                <a:close/>
              </a:path>
              <a:path w="1955" h="717">
                <a:moveTo>
                  <a:pt x="125" y="41"/>
                </a:moveTo>
                <a:lnTo>
                  <a:pt x="125" y="58"/>
                </a:lnTo>
                <a:lnTo>
                  <a:pt x="128" y="61"/>
                </a:lnTo>
                <a:lnTo>
                  <a:pt x="128" y="70"/>
                </a:lnTo>
                <a:lnTo>
                  <a:pt x="130" y="70"/>
                </a:lnTo>
                <a:lnTo>
                  <a:pt x="130" y="80"/>
                </a:lnTo>
                <a:lnTo>
                  <a:pt x="133" y="82"/>
                </a:lnTo>
                <a:lnTo>
                  <a:pt x="130" y="85"/>
                </a:lnTo>
                <a:lnTo>
                  <a:pt x="130" y="87"/>
                </a:lnTo>
                <a:lnTo>
                  <a:pt x="128" y="90"/>
                </a:lnTo>
                <a:lnTo>
                  <a:pt x="135" y="90"/>
                </a:lnTo>
                <a:lnTo>
                  <a:pt x="135" y="92"/>
                </a:lnTo>
                <a:lnTo>
                  <a:pt x="137" y="94"/>
                </a:lnTo>
                <a:lnTo>
                  <a:pt x="137" y="97"/>
                </a:lnTo>
                <a:lnTo>
                  <a:pt x="140" y="97"/>
                </a:lnTo>
                <a:lnTo>
                  <a:pt x="140" y="99"/>
                </a:lnTo>
                <a:lnTo>
                  <a:pt x="142" y="101"/>
                </a:lnTo>
                <a:lnTo>
                  <a:pt x="142" y="104"/>
                </a:lnTo>
                <a:lnTo>
                  <a:pt x="145" y="106"/>
                </a:lnTo>
                <a:lnTo>
                  <a:pt x="145" y="109"/>
                </a:lnTo>
                <a:lnTo>
                  <a:pt x="147" y="109"/>
                </a:lnTo>
                <a:lnTo>
                  <a:pt x="150" y="111"/>
                </a:lnTo>
                <a:lnTo>
                  <a:pt x="152" y="109"/>
                </a:lnTo>
                <a:lnTo>
                  <a:pt x="152" y="106"/>
                </a:lnTo>
                <a:lnTo>
                  <a:pt x="154" y="106"/>
                </a:lnTo>
                <a:lnTo>
                  <a:pt x="157" y="106"/>
                </a:lnTo>
                <a:lnTo>
                  <a:pt x="157" y="104"/>
                </a:lnTo>
                <a:lnTo>
                  <a:pt x="154" y="104"/>
                </a:lnTo>
                <a:lnTo>
                  <a:pt x="152" y="101"/>
                </a:lnTo>
                <a:lnTo>
                  <a:pt x="150" y="101"/>
                </a:lnTo>
                <a:lnTo>
                  <a:pt x="150" y="99"/>
                </a:lnTo>
                <a:lnTo>
                  <a:pt x="147" y="99"/>
                </a:lnTo>
                <a:lnTo>
                  <a:pt x="147" y="97"/>
                </a:lnTo>
                <a:lnTo>
                  <a:pt x="145" y="97"/>
                </a:lnTo>
                <a:lnTo>
                  <a:pt x="142" y="94"/>
                </a:lnTo>
                <a:lnTo>
                  <a:pt x="142" y="92"/>
                </a:lnTo>
                <a:lnTo>
                  <a:pt x="140" y="90"/>
                </a:lnTo>
                <a:lnTo>
                  <a:pt x="137" y="87"/>
                </a:lnTo>
                <a:lnTo>
                  <a:pt x="137" y="82"/>
                </a:lnTo>
                <a:lnTo>
                  <a:pt x="140" y="80"/>
                </a:lnTo>
                <a:lnTo>
                  <a:pt x="140" y="78"/>
                </a:lnTo>
                <a:lnTo>
                  <a:pt x="135" y="78"/>
                </a:lnTo>
                <a:lnTo>
                  <a:pt x="133" y="75"/>
                </a:lnTo>
                <a:lnTo>
                  <a:pt x="133" y="70"/>
                </a:lnTo>
                <a:lnTo>
                  <a:pt x="130" y="68"/>
                </a:lnTo>
                <a:lnTo>
                  <a:pt x="130" y="58"/>
                </a:lnTo>
                <a:lnTo>
                  <a:pt x="128" y="56"/>
                </a:lnTo>
                <a:lnTo>
                  <a:pt x="128" y="46"/>
                </a:lnTo>
                <a:lnTo>
                  <a:pt x="125" y="44"/>
                </a:lnTo>
                <a:lnTo>
                  <a:pt x="125" y="41"/>
                </a:lnTo>
                <a:lnTo>
                  <a:pt x="125" y="41"/>
                </a:lnTo>
                <a:close/>
              </a:path>
              <a:path w="1955" h="717">
                <a:moveTo>
                  <a:pt x="90" y="39"/>
                </a:moveTo>
                <a:lnTo>
                  <a:pt x="90" y="92"/>
                </a:lnTo>
                <a:lnTo>
                  <a:pt x="87" y="92"/>
                </a:lnTo>
                <a:lnTo>
                  <a:pt x="87" y="94"/>
                </a:lnTo>
                <a:lnTo>
                  <a:pt x="85" y="94"/>
                </a:lnTo>
                <a:lnTo>
                  <a:pt x="82" y="94"/>
                </a:lnTo>
                <a:lnTo>
                  <a:pt x="85" y="104"/>
                </a:lnTo>
                <a:lnTo>
                  <a:pt x="87" y="101"/>
                </a:lnTo>
                <a:lnTo>
                  <a:pt x="90" y="99"/>
                </a:lnTo>
                <a:lnTo>
                  <a:pt x="92" y="99"/>
                </a:lnTo>
                <a:lnTo>
                  <a:pt x="94" y="97"/>
                </a:lnTo>
                <a:lnTo>
                  <a:pt x="97" y="97"/>
                </a:lnTo>
                <a:lnTo>
                  <a:pt x="97" y="94"/>
                </a:lnTo>
                <a:lnTo>
                  <a:pt x="99" y="94"/>
                </a:lnTo>
                <a:lnTo>
                  <a:pt x="101" y="92"/>
                </a:lnTo>
                <a:lnTo>
                  <a:pt x="104" y="92"/>
                </a:lnTo>
                <a:lnTo>
                  <a:pt x="92" y="92"/>
                </a:lnTo>
                <a:lnTo>
                  <a:pt x="92" y="46"/>
                </a:lnTo>
                <a:lnTo>
                  <a:pt x="97" y="44"/>
                </a:lnTo>
                <a:lnTo>
                  <a:pt x="90" y="39"/>
                </a:lnTo>
                <a:lnTo>
                  <a:pt x="90" y="39"/>
                </a:lnTo>
                <a:close/>
              </a:path>
              <a:path w="1955" h="717">
                <a:moveTo>
                  <a:pt x="147" y="32"/>
                </a:moveTo>
                <a:lnTo>
                  <a:pt x="142" y="32"/>
                </a:lnTo>
                <a:lnTo>
                  <a:pt x="142" y="37"/>
                </a:lnTo>
                <a:lnTo>
                  <a:pt x="142" y="39"/>
                </a:lnTo>
                <a:lnTo>
                  <a:pt x="140" y="41"/>
                </a:lnTo>
                <a:lnTo>
                  <a:pt x="140" y="61"/>
                </a:lnTo>
                <a:lnTo>
                  <a:pt x="137" y="63"/>
                </a:lnTo>
                <a:lnTo>
                  <a:pt x="137" y="70"/>
                </a:lnTo>
                <a:lnTo>
                  <a:pt x="135" y="73"/>
                </a:lnTo>
                <a:lnTo>
                  <a:pt x="135" y="78"/>
                </a:lnTo>
                <a:lnTo>
                  <a:pt x="140" y="78"/>
                </a:lnTo>
                <a:lnTo>
                  <a:pt x="140" y="73"/>
                </a:lnTo>
                <a:lnTo>
                  <a:pt x="142" y="70"/>
                </a:lnTo>
                <a:lnTo>
                  <a:pt x="142" y="61"/>
                </a:lnTo>
                <a:lnTo>
                  <a:pt x="145" y="58"/>
                </a:lnTo>
                <a:lnTo>
                  <a:pt x="145" y="37"/>
                </a:lnTo>
                <a:lnTo>
                  <a:pt x="147" y="34"/>
                </a:lnTo>
                <a:lnTo>
                  <a:pt x="147" y="32"/>
                </a:lnTo>
                <a:lnTo>
                  <a:pt x="147" y="32"/>
                </a:lnTo>
                <a:close/>
              </a:path>
              <a:path w="1955" h="717">
                <a:moveTo>
                  <a:pt x="150" y="22"/>
                </a:moveTo>
                <a:lnTo>
                  <a:pt x="147" y="27"/>
                </a:lnTo>
                <a:lnTo>
                  <a:pt x="128" y="27"/>
                </a:lnTo>
                <a:lnTo>
                  <a:pt x="123" y="30"/>
                </a:lnTo>
                <a:lnTo>
                  <a:pt x="123" y="37"/>
                </a:lnTo>
                <a:lnTo>
                  <a:pt x="121" y="39"/>
                </a:lnTo>
                <a:lnTo>
                  <a:pt x="121" y="46"/>
                </a:lnTo>
                <a:lnTo>
                  <a:pt x="118" y="49"/>
                </a:lnTo>
                <a:lnTo>
                  <a:pt x="118" y="58"/>
                </a:lnTo>
                <a:lnTo>
                  <a:pt x="116" y="58"/>
                </a:lnTo>
                <a:lnTo>
                  <a:pt x="116" y="63"/>
                </a:lnTo>
                <a:lnTo>
                  <a:pt x="118" y="61"/>
                </a:lnTo>
                <a:lnTo>
                  <a:pt x="118" y="58"/>
                </a:lnTo>
                <a:lnTo>
                  <a:pt x="121" y="56"/>
                </a:lnTo>
                <a:lnTo>
                  <a:pt x="121" y="53"/>
                </a:lnTo>
                <a:lnTo>
                  <a:pt x="121" y="51"/>
                </a:lnTo>
                <a:lnTo>
                  <a:pt x="123" y="49"/>
                </a:lnTo>
                <a:lnTo>
                  <a:pt x="123" y="44"/>
                </a:lnTo>
                <a:lnTo>
                  <a:pt x="125" y="41"/>
                </a:lnTo>
                <a:lnTo>
                  <a:pt x="125" y="39"/>
                </a:lnTo>
                <a:lnTo>
                  <a:pt x="128" y="32"/>
                </a:lnTo>
                <a:lnTo>
                  <a:pt x="154" y="32"/>
                </a:lnTo>
                <a:lnTo>
                  <a:pt x="150" y="22"/>
                </a:lnTo>
                <a:lnTo>
                  <a:pt x="150" y="22"/>
                </a:lnTo>
                <a:close/>
              </a:path>
              <a:path w="1955" h="717">
                <a:moveTo>
                  <a:pt x="106" y="22"/>
                </a:moveTo>
                <a:lnTo>
                  <a:pt x="101" y="22"/>
                </a:lnTo>
                <a:lnTo>
                  <a:pt x="101" y="87"/>
                </a:lnTo>
                <a:lnTo>
                  <a:pt x="92" y="92"/>
                </a:lnTo>
                <a:lnTo>
                  <a:pt x="106" y="92"/>
                </a:lnTo>
                <a:lnTo>
                  <a:pt x="106" y="90"/>
                </a:lnTo>
                <a:lnTo>
                  <a:pt x="109" y="90"/>
                </a:lnTo>
                <a:lnTo>
                  <a:pt x="111" y="87"/>
                </a:lnTo>
                <a:lnTo>
                  <a:pt x="106" y="87"/>
                </a:lnTo>
                <a:lnTo>
                  <a:pt x="106" y="53"/>
                </a:lnTo>
                <a:lnTo>
                  <a:pt x="118" y="53"/>
                </a:lnTo>
                <a:lnTo>
                  <a:pt x="106" y="51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1955" h="717">
                <a:moveTo>
                  <a:pt x="116" y="13"/>
                </a:moveTo>
                <a:lnTo>
                  <a:pt x="111" y="20"/>
                </a:lnTo>
                <a:lnTo>
                  <a:pt x="82" y="20"/>
                </a:lnTo>
                <a:lnTo>
                  <a:pt x="85" y="25"/>
                </a:lnTo>
                <a:lnTo>
                  <a:pt x="87" y="25"/>
                </a:lnTo>
                <a:lnTo>
                  <a:pt x="87" y="22"/>
                </a:lnTo>
                <a:lnTo>
                  <a:pt x="121" y="22"/>
                </a:lnTo>
                <a:lnTo>
                  <a:pt x="116" y="13"/>
                </a:lnTo>
                <a:lnTo>
                  <a:pt x="116" y="13"/>
                </a:lnTo>
                <a:close/>
              </a:path>
              <a:path w="1955" h="717">
                <a:moveTo>
                  <a:pt x="128" y="1"/>
                </a:moveTo>
                <a:lnTo>
                  <a:pt x="128" y="8"/>
                </a:lnTo>
                <a:lnTo>
                  <a:pt x="125" y="10"/>
                </a:lnTo>
                <a:lnTo>
                  <a:pt x="125" y="22"/>
                </a:lnTo>
                <a:lnTo>
                  <a:pt x="123" y="25"/>
                </a:lnTo>
                <a:lnTo>
                  <a:pt x="123" y="30"/>
                </a:lnTo>
                <a:lnTo>
                  <a:pt x="128" y="27"/>
                </a:lnTo>
                <a:lnTo>
                  <a:pt x="128" y="25"/>
                </a:lnTo>
                <a:lnTo>
                  <a:pt x="130" y="22"/>
                </a:lnTo>
                <a:lnTo>
                  <a:pt x="130" y="13"/>
                </a:lnTo>
                <a:lnTo>
                  <a:pt x="133" y="10"/>
                </a:lnTo>
                <a:lnTo>
                  <a:pt x="133" y="8"/>
                </a:lnTo>
                <a:lnTo>
                  <a:pt x="135" y="6"/>
                </a:lnTo>
                <a:lnTo>
                  <a:pt x="128" y="1"/>
                </a:lnTo>
                <a:lnTo>
                  <a:pt x="128" y="1"/>
                </a:lnTo>
                <a:close/>
              </a:path>
              <a:path w="1955" h="717">
                <a:moveTo>
                  <a:pt x="197" y="101"/>
                </a:moveTo>
                <a:lnTo>
                  <a:pt x="197" y="104"/>
                </a:lnTo>
                <a:lnTo>
                  <a:pt x="210" y="101"/>
                </a:lnTo>
                <a:lnTo>
                  <a:pt x="197" y="101"/>
                </a:lnTo>
                <a:lnTo>
                  <a:pt x="197" y="101"/>
                </a:lnTo>
                <a:close/>
              </a:path>
              <a:path w="1955" h="717">
                <a:moveTo>
                  <a:pt x="173" y="56"/>
                </a:moveTo>
                <a:lnTo>
                  <a:pt x="173" y="58"/>
                </a:lnTo>
                <a:lnTo>
                  <a:pt x="171" y="61"/>
                </a:lnTo>
                <a:lnTo>
                  <a:pt x="171" y="63"/>
                </a:lnTo>
                <a:lnTo>
                  <a:pt x="169" y="66"/>
                </a:lnTo>
                <a:lnTo>
                  <a:pt x="166" y="68"/>
                </a:lnTo>
                <a:lnTo>
                  <a:pt x="166" y="70"/>
                </a:lnTo>
                <a:lnTo>
                  <a:pt x="164" y="70"/>
                </a:lnTo>
                <a:lnTo>
                  <a:pt x="164" y="75"/>
                </a:lnTo>
                <a:lnTo>
                  <a:pt x="166" y="73"/>
                </a:lnTo>
                <a:lnTo>
                  <a:pt x="169" y="70"/>
                </a:lnTo>
                <a:lnTo>
                  <a:pt x="171" y="68"/>
                </a:lnTo>
                <a:lnTo>
                  <a:pt x="171" y="66"/>
                </a:lnTo>
                <a:lnTo>
                  <a:pt x="173" y="66"/>
                </a:lnTo>
                <a:lnTo>
                  <a:pt x="173" y="63"/>
                </a:lnTo>
                <a:lnTo>
                  <a:pt x="176" y="61"/>
                </a:lnTo>
                <a:lnTo>
                  <a:pt x="178" y="58"/>
                </a:lnTo>
                <a:lnTo>
                  <a:pt x="178" y="56"/>
                </a:lnTo>
                <a:lnTo>
                  <a:pt x="173" y="56"/>
                </a:lnTo>
                <a:lnTo>
                  <a:pt x="173" y="56"/>
                </a:lnTo>
                <a:close/>
              </a:path>
              <a:path w="1955" h="717">
                <a:moveTo>
                  <a:pt x="217" y="46"/>
                </a:moveTo>
                <a:lnTo>
                  <a:pt x="212" y="46"/>
                </a:lnTo>
                <a:lnTo>
                  <a:pt x="212" y="97"/>
                </a:lnTo>
                <a:lnTo>
                  <a:pt x="212" y="99"/>
                </a:lnTo>
                <a:lnTo>
                  <a:pt x="210" y="101"/>
                </a:lnTo>
                <a:lnTo>
                  <a:pt x="197" y="104"/>
                </a:lnTo>
                <a:lnTo>
                  <a:pt x="202" y="104"/>
                </a:lnTo>
                <a:lnTo>
                  <a:pt x="205" y="106"/>
                </a:lnTo>
                <a:lnTo>
                  <a:pt x="207" y="109"/>
                </a:lnTo>
                <a:lnTo>
                  <a:pt x="207" y="111"/>
                </a:lnTo>
                <a:lnTo>
                  <a:pt x="210" y="113"/>
                </a:lnTo>
                <a:lnTo>
                  <a:pt x="212" y="113"/>
                </a:lnTo>
                <a:lnTo>
                  <a:pt x="212" y="111"/>
                </a:lnTo>
                <a:lnTo>
                  <a:pt x="214" y="111"/>
                </a:lnTo>
                <a:lnTo>
                  <a:pt x="214" y="109"/>
                </a:lnTo>
                <a:lnTo>
                  <a:pt x="214" y="106"/>
                </a:lnTo>
                <a:lnTo>
                  <a:pt x="217" y="106"/>
                </a:lnTo>
                <a:lnTo>
                  <a:pt x="217" y="101"/>
                </a:lnTo>
                <a:lnTo>
                  <a:pt x="217" y="99"/>
                </a:lnTo>
                <a:lnTo>
                  <a:pt x="217" y="46"/>
                </a:lnTo>
                <a:lnTo>
                  <a:pt x="217" y="46"/>
                </a:lnTo>
                <a:close/>
              </a:path>
              <a:path w="1955" h="717">
                <a:moveTo>
                  <a:pt x="231" y="37"/>
                </a:moveTo>
                <a:lnTo>
                  <a:pt x="226" y="44"/>
                </a:lnTo>
                <a:lnTo>
                  <a:pt x="190" y="44"/>
                </a:lnTo>
                <a:lnTo>
                  <a:pt x="193" y="49"/>
                </a:lnTo>
                <a:lnTo>
                  <a:pt x="195" y="46"/>
                </a:lnTo>
                <a:lnTo>
                  <a:pt x="236" y="46"/>
                </a:lnTo>
                <a:lnTo>
                  <a:pt x="231" y="37"/>
                </a:lnTo>
                <a:lnTo>
                  <a:pt x="231" y="37"/>
                </a:lnTo>
                <a:close/>
              </a:path>
              <a:path w="1955" h="717">
                <a:moveTo>
                  <a:pt x="185" y="27"/>
                </a:moveTo>
                <a:lnTo>
                  <a:pt x="185" y="32"/>
                </a:lnTo>
                <a:lnTo>
                  <a:pt x="183" y="34"/>
                </a:lnTo>
                <a:lnTo>
                  <a:pt x="183" y="37"/>
                </a:lnTo>
                <a:lnTo>
                  <a:pt x="181" y="39"/>
                </a:lnTo>
                <a:lnTo>
                  <a:pt x="181" y="44"/>
                </a:lnTo>
                <a:lnTo>
                  <a:pt x="178" y="46"/>
                </a:lnTo>
                <a:lnTo>
                  <a:pt x="178" y="49"/>
                </a:lnTo>
                <a:lnTo>
                  <a:pt x="176" y="51"/>
                </a:lnTo>
                <a:lnTo>
                  <a:pt x="176" y="53"/>
                </a:lnTo>
                <a:lnTo>
                  <a:pt x="173" y="56"/>
                </a:lnTo>
                <a:lnTo>
                  <a:pt x="178" y="56"/>
                </a:lnTo>
                <a:lnTo>
                  <a:pt x="178" y="58"/>
                </a:lnTo>
                <a:lnTo>
                  <a:pt x="178" y="87"/>
                </a:lnTo>
                <a:lnTo>
                  <a:pt x="178" y="90"/>
                </a:lnTo>
                <a:lnTo>
                  <a:pt x="178" y="113"/>
                </a:lnTo>
                <a:lnTo>
                  <a:pt x="183" y="111"/>
                </a:lnTo>
                <a:lnTo>
                  <a:pt x="183" y="58"/>
                </a:lnTo>
                <a:lnTo>
                  <a:pt x="185" y="56"/>
                </a:lnTo>
                <a:lnTo>
                  <a:pt x="181" y="51"/>
                </a:lnTo>
                <a:lnTo>
                  <a:pt x="183" y="49"/>
                </a:lnTo>
                <a:lnTo>
                  <a:pt x="183" y="44"/>
                </a:lnTo>
                <a:lnTo>
                  <a:pt x="185" y="44"/>
                </a:lnTo>
                <a:lnTo>
                  <a:pt x="185" y="41"/>
                </a:lnTo>
                <a:lnTo>
                  <a:pt x="188" y="39"/>
                </a:lnTo>
                <a:lnTo>
                  <a:pt x="188" y="37"/>
                </a:lnTo>
                <a:lnTo>
                  <a:pt x="190" y="34"/>
                </a:lnTo>
                <a:lnTo>
                  <a:pt x="185" y="27"/>
                </a:lnTo>
                <a:lnTo>
                  <a:pt x="185" y="27"/>
                </a:lnTo>
                <a:close/>
              </a:path>
              <a:path w="1955" h="717">
                <a:moveTo>
                  <a:pt x="226" y="8"/>
                </a:moveTo>
                <a:lnTo>
                  <a:pt x="221" y="15"/>
                </a:lnTo>
                <a:lnTo>
                  <a:pt x="195" y="15"/>
                </a:lnTo>
                <a:lnTo>
                  <a:pt x="197" y="20"/>
                </a:lnTo>
                <a:lnTo>
                  <a:pt x="200" y="18"/>
                </a:lnTo>
                <a:lnTo>
                  <a:pt x="231" y="18"/>
                </a:lnTo>
                <a:lnTo>
                  <a:pt x="226" y="8"/>
                </a:lnTo>
                <a:lnTo>
                  <a:pt x="226" y="8"/>
                </a:lnTo>
                <a:close/>
              </a:path>
              <a:path w="1955" h="717">
                <a:moveTo>
                  <a:pt x="183" y="3"/>
                </a:moveTo>
                <a:lnTo>
                  <a:pt x="181" y="6"/>
                </a:lnTo>
                <a:lnTo>
                  <a:pt x="181" y="10"/>
                </a:lnTo>
                <a:lnTo>
                  <a:pt x="178" y="13"/>
                </a:lnTo>
                <a:lnTo>
                  <a:pt x="178" y="18"/>
                </a:lnTo>
                <a:lnTo>
                  <a:pt x="176" y="20"/>
                </a:lnTo>
                <a:lnTo>
                  <a:pt x="176" y="22"/>
                </a:lnTo>
                <a:lnTo>
                  <a:pt x="173" y="25"/>
                </a:lnTo>
                <a:lnTo>
                  <a:pt x="173" y="27"/>
                </a:lnTo>
                <a:lnTo>
                  <a:pt x="171" y="27"/>
                </a:lnTo>
                <a:lnTo>
                  <a:pt x="171" y="30"/>
                </a:lnTo>
                <a:lnTo>
                  <a:pt x="169" y="32"/>
                </a:lnTo>
                <a:lnTo>
                  <a:pt x="169" y="34"/>
                </a:lnTo>
                <a:lnTo>
                  <a:pt x="166" y="34"/>
                </a:lnTo>
                <a:lnTo>
                  <a:pt x="166" y="39"/>
                </a:lnTo>
                <a:lnTo>
                  <a:pt x="166" y="37"/>
                </a:lnTo>
                <a:lnTo>
                  <a:pt x="169" y="37"/>
                </a:lnTo>
                <a:lnTo>
                  <a:pt x="171" y="34"/>
                </a:lnTo>
                <a:lnTo>
                  <a:pt x="171" y="32"/>
                </a:lnTo>
                <a:lnTo>
                  <a:pt x="173" y="32"/>
                </a:lnTo>
                <a:lnTo>
                  <a:pt x="173" y="30"/>
                </a:lnTo>
                <a:lnTo>
                  <a:pt x="176" y="27"/>
                </a:lnTo>
                <a:lnTo>
                  <a:pt x="178" y="25"/>
                </a:lnTo>
                <a:lnTo>
                  <a:pt x="178" y="22"/>
                </a:lnTo>
                <a:lnTo>
                  <a:pt x="181" y="20"/>
                </a:lnTo>
                <a:lnTo>
                  <a:pt x="181" y="18"/>
                </a:lnTo>
                <a:lnTo>
                  <a:pt x="183" y="15"/>
                </a:lnTo>
                <a:lnTo>
                  <a:pt x="185" y="13"/>
                </a:lnTo>
                <a:lnTo>
                  <a:pt x="185" y="10"/>
                </a:lnTo>
                <a:lnTo>
                  <a:pt x="188" y="10"/>
                </a:lnTo>
                <a:lnTo>
                  <a:pt x="183" y="3"/>
                </a:lnTo>
                <a:lnTo>
                  <a:pt x="183" y="3"/>
                </a:lnTo>
                <a:close/>
              </a:path>
              <a:path w="1955" h="717">
                <a:moveTo>
                  <a:pt x="310" y="94"/>
                </a:moveTo>
                <a:lnTo>
                  <a:pt x="305" y="101"/>
                </a:lnTo>
                <a:lnTo>
                  <a:pt x="243" y="101"/>
                </a:lnTo>
                <a:lnTo>
                  <a:pt x="245" y="106"/>
                </a:lnTo>
                <a:lnTo>
                  <a:pt x="317" y="106"/>
                </a:lnTo>
                <a:lnTo>
                  <a:pt x="310" y="94"/>
                </a:lnTo>
                <a:lnTo>
                  <a:pt x="310" y="94"/>
                </a:lnTo>
                <a:close/>
              </a:path>
              <a:path w="1955" h="717">
                <a:moveTo>
                  <a:pt x="248" y="30"/>
                </a:moveTo>
                <a:lnTo>
                  <a:pt x="248" y="37"/>
                </a:lnTo>
                <a:lnTo>
                  <a:pt x="250" y="39"/>
                </a:lnTo>
                <a:lnTo>
                  <a:pt x="250" y="46"/>
                </a:lnTo>
                <a:lnTo>
                  <a:pt x="253" y="49"/>
                </a:lnTo>
                <a:lnTo>
                  <a:pt x="253" y="56"/>
                </a:lnTo>
                <a:lnTo>
                  <a:pt x="255" y="58"/>
                </a:lnTo>
                <a:lnTo>
                  <a:pt x="255" y="66"/>
                </a:lnTo>
                <a:lnTo>
                  <a:pt x="257" y="68"/>
                </a:lnTo>
                <a:lnTo>
                  <a:pt x="257" y="80"/>
                </a:lnTo>
                <a:lnTo>
                  <a:pt x="260" y="82"/>
                </a:lnTo>
                <a:lnTo>
                  <a:pt x="260" y="82"/>
                </a:lnTo>
                <a:lnTo>
                  <a:pt x="262" y="80"/>
                </a:lnTo>
                <a:lnTo>
                  <a:pt x="262" y="63"/>
                </a:lnTo>
                <a:lnTo>
                  <a:pt x="260" y="61"/>
                </a:lnTo>
                <a:lnTo>
                  <a:pt x="260" y="56"/>
                </a:lnTo>
                <a:lnTo>
                  <a:pt x="257" y="53"/>
                </a:lnTo>
                <a:lnTo>
                  <a:pt x="257" y="51"/>
                </a:lnTo>
                <a:lnTo>
                  <a:pt x="255" y="49"/>
                </a:lnTo>
                <a:lnTo>
                  <a:pt x="255" y="46"/>
                </a:lnTo>
                <a:lnTo>
                  <a:pt x="253" y="44"/>
                </a:lnTo>
                <a:lnTo>
                  <a:pt x="253" y="39"/>
                </a:lnTo>
                <a:lnTo>
                  <a:pt x="250" y="37"/>
                </a:lnTo>
                <a:lnTo>
                  <a:pt x="250" y="34"/>
                </a:lnTo>
                <a:lnTo>
                  <a:pt x="248" y="30"/>
                </a:lnTo>
                <a:lnTo>
                  <a:pt x="248" y="30"/>
                </a:lnTo>
                <a:close/>
              </a:path>
              <a:path w="1955" h="717">
                <a:moveTo>
                  <a:pt x="308" y="30"/>
                </a:moveTo>
                <a:lnTo>
                  <a:pt x="305" y="32"/>
                </a:lnTo>
                <a:lnTo>
                  <a:pt x="305" y="39"/>
                </a:lnTo>
                <a:lnTo>
                  <a:pt x="303" y="41"/>
                </a:lnTo>
                <a:lnTo>
                  <a:pt x="303" y="49"/>
                </a:lnTo>
                <a:lnTo>
                  <a:pt x="301" y="51"/>
                </a:lnTo>
                <a:lnTo>
                  <a:pt x="301" y="58"/>
                </a:lnTo>
                <a:lnTo>
                  <a:pt x="298" y="61"/>
                </a:lnTo>
                <a:lnTo>
                  <a:pt x="298" y="66"/>
                </a:lnTo>
                <a:lnTo>
                  <a:pt x="296" y="68"/>
                </a:lnTo>
                <a:lnTo>
                  <a:pt x="296" y="70"/>
                </a:lnTo>
                <a:lnTo>
                  <a:pt x="293" y="73"/>
                </a:lnTo>
                <a:lnTo>
                  <a:pt x="293" y="78"/>
                </a:lnTo>
                <a:lnTo>
                  <a:pt x="291" y="80"/>
                </a:lnTo>
                <a:lnTo>
                  <a:pt x="291" y="82"/>
                </a:lnTo>
                <a:lnTo>
                  <a:pt x="293" y="82"/>
                </a:lnTo>
                <a:lnTo>
                  <a:pt x="293" y="80"/>
                </a:lnTo>
                <a:lnTo>
                  <a:pt x="296" y="78"/>
                </a:lnTo>
                <a:lnTo>
                  <a:pt x="296" y="75"/>
                </a:lnTo>
                <a:lnTo>
                  <a:pt x="298" y="73"/>
                </a:lnTo>
                <a:lnTo>
                  <a:pt x="298" y="70"/>
                </a:lnTo>
                <a:lnTo>
                  <a:pt x="301" y="68"/>
                </a:lnTo>
                <a:lnTo>
                  <a:pt x="301" y="66"/>
                </a:lnTo>
                <a:lnTo>
                  <a:pt x="303" y="63"/>
                </a:lnTo>
                <a:lnTo>
                  <a:pt x="303" y="58"/>
                </a:lnTo>
                <a:lnTo>
                  <a:pt x="305" y="56"/>
                </a:lnTo>
                <a:lnTo>
                  <a:pt x="305" y="53"/>
                </a:lnTo>
                <a:lnTo>
                  <a:pt x="308" y="51"/>
                </a:lnTo>
                <a:lnTo>
                  <a:pt x="308" y="46"/>
                </a:lnTo>
                <a:lnTo>
                  <a:pt x="310" y="41"/>
                </a:lnTo>
                <a:lnTo>
                  <a:pt x="310" y="39"/>
                </a:lnTo>
                <a:lnTo>
                  <a:pt x="315" y="37"/>
                </a:lnTo>
                <a:lnTo>
                  <a:pt x="308" y="30"/>
                </a:lnTo>
                <a:lnTo>
                  <a:pt x="308" y="30"/>
                </a:lnTo>
                <a:close/>
              </a:path>
              <a:path w="1955" h="717">
                <a:moveTo>
                  <a:pt x="286" y="3"/>
                </a:moveTo>
                <a:lnTo>
                  <a:pt x="286" y="101"/>
                </a:lnTo>
                <a:lnTo>
                  <a:pt x="274" y="101"/>
                </a:lnTo>
                <a:lnTo>
                  <a:pt x="270" y="101"/>
                </a:lnTo>
                <a:lnTo>
                  <a:pt x="291" y="101"/>
                </a:lnTo>
                <a:lnTo>
                  <a:pt x="291" y="85"/>
                </a:lnTo>
                <a:lnTo>
                  <a:pt x="293" y="82"/>
                </a:lnTo>
                <a:lnTo>
                  <a:pt x="291" y="82"/>
                </a:lnTo>
                <a:lnTo>
                  <a:pt x="291" y="13"/>
                </a:lnTo>
                <a:lnTo>
                  <a:pt x="293" y="10"/>
                </a:lnTo>
                <a:lnTo>
                  <a:pt x="286" y="3"/>
                </a:lnTo>
                <a:lnTo>
                  <a:pt x="286" y="3"/>
                </a:lnTo>
                <a:close/>
              </a:path>
              <a:path w="1955" h="717">
                <a:moveTo>
                  <a:pt x="270" y="3"/>
                </a:moveTo>
                <a:lnTo>
                  <a:pt x="270" y="101"/>
                </a:lnTo>
                <a:lnTo>
                  <a:pt x="274" y="101"/>
                </a:lnTo>
                <a:lnTo>
                  <a:pt x="274" y="13"/>
                </a:lnTo>
                <a:lnTo>
                  <a:pt x="277" y="10"/>
                </a:lnTo>
                <a:lnTo>
                  <a:pt x="270" y="3"/>
                </a:lnTo>
                <a:lnTo>
                  <a:pt x="270" y="3"/>
                </a:lnTo>
                <a:close/>
              </a:path>
              <a:path w="1955" h="717">
                <a:moveTo>
                  <a:pt x="387" y="10"/>
                </a:moveTo>
                <a:lnTo>
                  <a:pt x="385" y="13"/>
                </a:lnTo>
                <a:lnTo>
                  <a:pt x="382" y="15"/>
                </a:lnTo>
                <a:lnTo>
                  <a:pt x="380" y="18"/>
                </a:lnTo>
                <a:lnTo>
                  <a:pt x="377" y="20"/>
                </a:lnTo>
                <a:lnTo>
                  <a:pt x="377" y="22"/>
                </a:lnTo>
                <a:lnTo>
                  <a:pt x="375" y="22"/>
                </a:lnTo>
                <a:lnTo>
                  <a:pt x="375" y="27"/>
                </a:lnTo>
                <a:lnTo>
                  <a:pt x="373" y="30"/>
                </a:lnTo>
                <a:lnTo>
                  <a:pt x="373" y="32"/>
                </a:lnTo>
                <a:lnTo>
                  <a:pt x="370" y="32"/>
                </a:lnTo>
                <a:lnTo>
                  <a:pt x="370" y="37"/>
                </a:lnTo>
                <a:lnTo>
                  <a:pt x="368" y="39"/>
                </a:lnTo>
                <a:lnTo>
                  <a:pt x="368" y="46"/>
                </a:lnTo>
                <a:lnTo>
                  <a:pt x="365" y="49"/>
                </a:lnTo>
                <a:lnTo>
                  <a:pt x="365" y="56"/>
                </a:lnTo>
                <a:lnTo>
                  <a:pt x="365" y="58"/>
                </a:lnTo>
                <a:lnTo>
                  <a:pt x="365" y="66"/>
                </a:lnTo>
                <a:lnTo>
                  <a:pt x="368" y="70"/>
                </a:lnTo>
                <a:lnTo>
                  <a:pt x="368" y="78"/>
                </a:lnTo>
                <a:lnTo>
                  <a:pt x="370" y="80"/>
                </a:lnTo>
                <a:lnTo>
                  <a:pt x="370" y="85"/>
                </a:lnTo>
                <a:lnTo>
                  <a:pt x="373" y="87"/>
                </a:lnTo>
                <a:lnTo>
                  <a:pt x="373" y="90"/>
                </a:lnTo>
                <a:lnTo>
                  <a:pt x="375" y="92"/>
                </a:lnTo>
                <a:lnTo>
                  <a:pt x="375" y="94"/>
                </a:lnTo>
                <a:lnTo>
                  <a:pt x="377" y="94"/>
                </a:lnTo>
                <a:lnTo>
                  <a:pt x="377" y="97"/>
                </a:lnTo>
                <a:lnTo>
                  <a:pt x="380" y="99"/>
                </a:lnTo>
                <a:lnTo>
                  <a:pt x="382" y="101"/>
                </a:lnTo>
                <a:lnTo>
                  <a:pt x="385" y="104"/>
                </a:lnTo>
                <a:lnTo>
                  <a:pt x="387" y="104"/>
                </a:lnTo>
                <a:lnTo>
                  <a:pt x="387" y="106"/>
                </a:lnTo>
                <a:lnTo>
                  <a:pt x="387" y="104"/>
                </a:lnTo>
                <a:lnTo>
                  <a:pt x="385" y="101"/>
                </a:lnTo>
                <a:lnTo>
                  <a:pt x="385" y="99"/>
                </a:lnTo>
                <a:lnTo>
                  <a:pt x="382" y="97"/>
                </a:lnTo>
                <a:lnTo>
                  <a:pt x="382" y="94"/>
                </a:lnTo>
                <a:lnTo>
                  <a:pt x="380" y="94"/>
                </a:lnTo>
                <a:lnTo>
                  <a:pt x="380" y="92"/>
                </a:lnTo>
                <a:lnTo>
                  <a:pt x="377" y="90"/>
                </a:lnTo>
                <a:lnTo>
                  <a:pt x="377" y="87"/>
                </a:lnTo>
                <a:lnTo>
                  <a:pt x="375" y="85"/>
                </a:lnTo>
                <a:lnTo>
                  <a:pt x="375" y="82"/>
                </a:lnTo>
                <a:lnTo>
                  <a:pt x="373" y="80"/>
                </a:lnTo>
                <a:lnTo>
                  <a:pt x="373" y="73"/>
                </a:lnTo>
                <a:lnTo>
                  <a:pt x="370" y="70"/>
                </a:lnTo>
                <a:lnTo>
                  <a:pt x="370" y="49"/>
                </a:lnTo>
                <a:lnTo>
                  <a:pt x="373" y="46"/>
                </a:lnTo>
                <a:lnTo>
                  <a:pt x="373" y="37"/>
                </a:lnTo>
                <a:lnTo>
                  <a:pt x="375" y="34"/>
                </a:lnTo>
                <a:lnTo>
                  <a:pt x="375" y="32"/>
                </a:lnTo>
                <a:lnTo>
                  <a:pt x="377" y="30"/>
                </a:lnTo>
                <a:lnTo>
                  <a:pt x="377" y="25"/>
                </a:lnTo>
                <a:lnTo>
                  <a:pt x="380" y="25"/>
                </a:lnTo>
                <a:lnTo>
                  <a:pt x="380" y="22"/>
                </a:lnTo>
                <a:lnTo>
                  <a:pt x="382" y="20"/>
                </a:lnTo>
                <a:lnTo>
                  <a:pt x="382" y="18"/>
                </a:lnTo>
                <a:lnTo>
                  <a:pt x="385" y="18"/>
                </a:lnTo>
                <a:lnTo>
                  <a:pt x="385" y="15"/>
                </a:lnTo>
                <a:lnTo>
                  <a:pt x="387" y="13"/>
                </a:lnTo>
                <a:lnTo>
                  <a:pt x="387" y="10"/>
                </a:lnTo>
                <a:lnTo>
                  <a:pt x="387" y="10"/>
                </a:lnTo>
                <a:close/>
              </a:path>
              <a:path w="1955" h="717">
                <a:moveTo>
                  <a:pt x="476" y="101"/>
                </a:moveTo>
                <a:lnTo>
                  <a:pt x="461" y="101"/>
                </a:lnTo>
                <a:lnTo>
                  <a:pt x="461" y="104"/>
                </a:lnTo>
                <a:lnTo>
                  <a:pt x="430" y="104"/>
                </a:lnTo>
                <a:lnTo>
                  <a:pt x="433" y="104"/>
                </a:lnTo>
                <a:lnTo>
                  <a:pt x="433" y="106"/>
                </a:lnTo>
                <a:lnTo>
                  <a:pt x="435" y="106"/>
                </a:lnTo>
                <a:lnTo>
                  <a:pt x="437" y="106"/>
                </a:lnTo>
                <a:lnTo>
                  <a:pt x="440" y="109"/>
                </a:lnTo>
                <a:lnTo>
                  <a:pt x="442" y="109"/>
                </a:lnTo>
                <a:lnTo>
                  <a:pt x="452" y="109"/>
                </a:lnTo>
                <a:lnTo>
                  <a:pt x="452" y="111"/>
                </a:lnTo>
                <a:lnTo>
                  <a:pt x="471" y="111"/>
                </a:lnTo>
                <a:lnTo>
                  <a:pt x="471" y="109"/>
                </a:lnTo>
                <a:lnTo>
                  <a:pt x="473" y="106"/>
                </a:lnTo>
                <a:lnTo>
                  <a:pt x="473" y="104"/>
                </a:lnTo>
                <a:lnTo>
                  <a:pt x="476" y="104"/>
                </a:lnTo>
                <a:lnTo>
                  <a:pt x="476" y="101"/>
                </a:lnTo>
                <a:lnTo>
                  <a:pt x="476" y="101"/>
                </a:lnTo>
                <a:close/>
              </a:path>
              <a:path w="1955" h="717">
                <a:moveTo>
                  <a:pt x="413" y="87"/>
                </a:moveTo>
                <a:lnTo>
                  <a:pt x="411" y="90"/>
                </a:lnTo>
                <a:lnTo>
                  <a:pt x="411" y="92"/>
                </a:lnTo>
                <a:lnTo>
                  <a:pt x="409" y="92"/>
                </a:lnTo>
                <a:lnTo>
                  <a:pt x="409" y="94"/>
                </a:lnTo>
                <a:lnTo>
                  <a:pt x="406" y="94"/>
                </a:lnTo>
                <a:lnTo>
                  <a:pt x="406" y="97"/>
                </a:lnTo>
                <a:lnTo>
                  <a:pt x="404" y="97"/>
                </a:lnTo>
                <a:lnTo>
                  <a:pt x="409" y="104"/>
                </a:lnTo>
                <a:lnTo>
                  <a:pt x="409" y="101"/>
                </a:lnTo>
                <a:lnTo>
                  <a:pt x="411" y="99"/>
                </a:lnTo>
                <a:lnTo>
                  <a:pt x="411" y="97"/>
                </a:lnTo>
                <a:lnTo>
                  <a:pt x="413" y="94"/>
                </a:lnTo>
                <a:lnTo>
                  <a:pt x="413" y="92"/>
                </a:lnTo>
                <a:lnTo>
                  <a:pt x="416" y="90"/>
                </a:lnTo>
                <a:lnTo>
                  <a:pt x="418" y="87"/>
                </a:lnTo>
                <a:lnTo>
                  <a:pt x="413" y="87"/>
                </a:lnTo>
                <a:lnTo>
                  <a:pt x="413" y="87"/>
                </a:lnTo>
                <a:close/>
              </a:path>
              <a:path w="1955" h="717">
                <a:moveTo>
                  <a:pt x="466" y="87"/>
                </a:moveTo>
                <a:lnTo>
                  <a:pt x="461" y="87"/>
                </a:lnTo>
                <a:lnTo>
                  <a:pt x="461" y="94"/>
                </a:lnTo>
                <a:lnTo>
                  <a:pt x="466" y="92"/>
                </a:lnTo>
                <a:lnTo>
                  <a:pt x="466" y="87"/>
                </a:lnTo>
                <a:lnTo>
                  <a:pt x="466" y="87"/>
                </a:lnTo>
                <a:close/>
              </a:path>
              <a:path w="1955" h="717">
                <a:moveTo>
                  <a:pt x="466" y="73"/>
                </a:moveTo>
                <a:lnTo>
                  <a:pt x="461" y="73"/>
                </a:lnTo>
                <a:lnTo>
                  <a:pt x="461" y="85"/>
                </a:lnTo>
                <a:lnTo>
                  <a:pt x="435" y="85"/>
                </a:lnTo>
                <a:lnTo>
                  <a:pt x="433" y="87"/>
                </a:lnTo>
                <a:lnTo>
                  <a:pt x="433" y="97"/>
                </a:lnTo>
                <a:lnTo>
                  <a:pt x="437" y="92"/>
                </a:lnTo>
                <a:lnTo>
                  <a:pt x="437" y="87"/>
                </a:lnTo>
                <a:lnTo>
                  <a:pt x="461" y="87"/>
                </a:lnTo>
                <a:lnTo>
                  <a:pt x="466" y="87"/>
                </a:lnTo>
                <a:lnTo>
                  <a:pt x="466" y="85"/>
                </a:lnTo>
                <a:lnTo>
                  <a:pt x="466" y="73"/>
                </a:lnTo>
                <a:lnTo>
                  <a:pt x="466" y="73"/>
                </a:lnTo>
                <a:close/>
              </a:path>
              <a:path w="1955" h="717">
                <a:moveTo>
                  <a:pt x="435" y="56"/>
                </a:moveTo>
                <a:lnTo>
                  <a:pt x="435" y="70"/>
                </a:lnTo>
                <a:lnTo>
                  <a:pt x="437" y="70"/>
                </a:lnTo>
                <a:lnTo>
                  <a:pt x="437" y="56"/>
                </a:lnTo>
                <a:lnTo>
                  <a:pt x="461" y="56"/>
                </a:lnTo>
                <a:lnTo>
                  <a:pt x="435" y="56"/>
                </a:lnTo>
                <a:lnTo>
                  <a:pt x="435" y="56"/>
                </a:lnTo>
                <a:close/>
              </a:path>
              <a:path w="1955" h="717">
                <a:moveTo>
                  <a:pt x="423" y="44"/>
                </a:moveTo>
                <a:lnTo>
                  <a:pt x="416" y="46"/>
                </a:lnTo>
                <a:lnTo>
                  <a:pt x="416" y="87"/>
                </a:lnTo>
                <a:lnTo>
                  <a:pt x="413" y="87"/>
                </a:lnTo>
                <a:lnTo>
                  <a:pt x="418" y="87"/>
                </a:lnTo>
                <a:lnTo>
                  <a:pt x="418" y="90"/>
                </a:lnTo>
                <a:lnTo>
                  <a:pt x="421" y="90"/>
                </a:lnTo>
                <a:lnTo>
                  <a:pt x="421" y="92"/>
                </a:lnTo>
                <a:lnTo>
                  <a:pt x="423" y="94"/>
                </a:lnTo>
                <a:lnTo>
                  <a:pt x="423" y="97"/>
                </a:lnTo>
                <a:lnTo>
                  <a:pt x="425" y="99"/>
                </a:lnTo>
                <a:lnTo>
                  <a:pt x="428" y="101"/>
                </a:lnTo>
                <a:lnTo>
                  <a:pt x="430" y="104"/>
                </a:lnTo>
                <a:lnTo>
                  <a:pt x="452" y="104"/>
                </a:lnTo>
                <a:lnTo>
                  <a:pt x="450" y="104"/>
                </a:lnTo>
                <a:lnTo>
                  <a:pt x="447" y="104"/>
                </a:lnTo>
                <a:lnTo>
                  <a:pt x="445" y="101"/>
                </a:lnTo>
                <a:lnTo>
                  <a:pt x="442" y="101"/>
                </a:lnTo>
                <a:lnTo>
                  <a:pt x="440" y="101"/>
                </a:lnTo>
                <a:lnTo>
                  <a:pt x="435" y="101"/>
                </a:lnTo>
                <a:lnTo>
                  <a:pt x="435" y="99"/>
                </a:lnTo>
                <a:lnTo>
                  <a:pt x="430" y="99"/>
                </a:lnTo>
                <a:lnTo>
                  <a:pt x="430" y="97"/>
                </a:lnTo>
                <a:lnTo>
                  <a:pt x="428" y="97"/>
                </a:lnTo>
                <a:lnTo>
                  <a:pt x="425" y="94"/>
                </a:lnTo>
                <a:lnTo>
                  <a:pt x="423" y="92"/>
                </a:lnTo>
                <a:lnTo>
                  <a:pt x="421" y="90"/>
                </a:lnTo>
                <a:lnTo>
                  <a:pt x="421" y="49"/>
                </a:lnTo>
                <a:lnTo>
                  <a:pt x="423" y="44"/>
                </a:lnTo>
                <a:lnTo>
                  <a:pt x="423" y="44"/>
                </a:lnTo>
                <a:close/>
              </a:path>
              <a:path w="1955" h="717">
                <a:moveTo>
                  <a:pt x="469" y="41"/>
                </a:moveTo>
                <a:lnTo>
                  <a:pt x="461" y="41"/>
                </a:lnTo>
                <a:lnTo>
                  <a:pt x="461" y="53"/>
                </a:lnTo>
                <a:lnTo>
                  <a:pt x="437" y="53"/>
                </a:lnTo>
                <a:lnTo>
                  <a:pt x="435" y="56"/>
                </a:lnTo>
                <a:lnTo>
                  <a:pt x="461" y="56"/>
                </a:lnTo>
                <a:lnTo>
                  <a:pt x="461" y="70"/>
                </a:lnTo>
                <a:lnTo>
                  <a:pt x="435" y="70"/>
                </a:lnTo>
                <a:lnTo>
                  <a:pt x="435" y="73"/>
                </a:lnTo>
                <a:lnTo>
                  <a:pt x="435" y="85"/>
                </a:lnTo>
                <a:lnTo>
                  <a:pt x="437" y="85"/>
                </a:lnTo>
                <a:lnTo>
                  <a:pt x="437" y="73"/>
                </a:lnTo>
                <a:lnTo>
                  <a:pt x="461" y="73"/>
                </a:lnTo>
                <a:lnTo>
                  <a:pt x="466" y="73"/>
                </a:lnTo>
                <a:lnTo>
                  <a:pt x="466" y="68"/>
                </a:lnTo>
                <a:lnTo>
                  <a:pt x="466" y="44"/>
                </a:lnTo>
                <a:lnTo>
                  <a:pt x="469" y="41"/>
                </a:lnTo>
                <a:lnTo>
                  <a:pt x="469" y="41"/>
                </a:lnTo>
                <a:close/>
              </a:path>
              <a:path w="1955" h="717">
                <a:moveTo>
                  <a:pt x="418" y="37"/>
                </a:moveTo>
                <a:lnTo>
                  <a:pt x="416" y="44"/>
                </a:lnTo>
                <a:lnTo>
                  <a:pt x="404" y="44"/>
                </a:lnTo>
                <a:lnTo>
                  <a:pt x="406" y="46"/>
                </a:lnTo>
                <a:lnTo>
                  <a:pt x="416" y="46"/>
                </a:lnTo>
                <a:lnTo>
                  <a:pt x="423" y="44"/>
                </a:lnTo>
                <a:lnTo>
                  <a:pt x="418" y="37"/>
                </a:lnTo>
                <a:lnTo>
                  <a:pt x="418" y="37"/>
                </a:lnTo>
                <a:close/>
              </a:path>
              <a:path w="1955" h="717">
                <a:moveTo>
                  <a:pt x="433" y="37"/>
                </a:moveTo>
                <a:lnTo>
                  <a:pt x="433" y="39"/>
                </a:lnTo>
                <a:lnTo>
                  <a:pt x="437" y="39"/>
                </a:lnTo>
                <a:lnTo>
                  <a:pt x="433" y="37"/>
                </a:lnTo>
                <a:lnTo>
                  <a:pt x="433" y="37"/>
                </a:lnTo>
                <a:close/>
              </a:path>
              <a:path w="1955" h="717">
                <a:moveTo>
                  <a:pt x="464" y="34"/>
                </a:moveTo>
                <a:lnTo>
                  <a:pt x="461" y="39"/>
                </a:lnTo>
                <a:lnTo>
                  <a:pt x="433" y="39"/>
                </a:lnTo>
                <a:lnTo>
                  <a:pt x="433" y="41"/>
                </a:lnTo>
                <a:lnTo>
                  <a:pt x="435" y="44"/>
                </a:lnTo>
                <a:lnTo>
                  <a:pt x="435" y="56"/>
                </a:lnTo>
                <a:lnTo>
                  <a:pt x="437" y="53"/>
                </a:lnTo>
                <a:lnTo>
                  <a:pt x="437" y="41"/>
                </a:lnTo>
                <a:lnTo>
                  <a:pt x="461" y="41"/>
                </a:lnTo>
                <a:lnTo>
                  <a:pt x="469" y="41"/>
                </a:lnTo>
                <a:lnTo>
                  <a:pt x="464" y="34"/>
                </a:lnTo>
                <a:lnTo>
                  <a:pt x="464" y="34"/>
                </a:lnTo>
                <a:close/>
              </a:path>
              <a:path w="1955" h="717">
                <a:moveTo>
                  <a:pt x="452" y="27"/>
                </a:moveTo>
                <a:lnTo>
                  <a:pt x="447" y="27"/>
                </a:lnTo>
                <a:lnTo>
                  <a:pt x="445" y="39"/>
                </a:lnTo>
                <a:lnTo>
                  <a:pt x="447" y="39"/>
                </a:lnTo>
                <a:lnTo>
                  <a:pt x="452" y="27"/>
                </a:lnTo>
                <a:lnTo>
                  <a:pt x="452" y="27"/>
                </a:lnTo>
                <a:close/>
              </a:path>
              <a:path w="1955" h="717">
                <a:moveTo>
                  <a:pt x="471" y="18"/>
                </a:moveTo>
                <a:lnTo>
                  <a:pt x="466" y="25"/>
                </a:lnTo>
                <a:lnTo>
                  <a:pt x="425" y="25"/>
                </a:lnTo>
                <a:lnTo>
                  <a:pt x="428" y="30"/>
                </a:lnTo>
                <a:lnTo>
                  <a:pt x="430" y="30"/>
                </a:lnTo>
                <a:lnTo>
                  <a:pt x="433" y="27"/>
                </a:lnTo>
                <a:lnTo>
                  <a:pt x="476" y="27"/>
                </a:lnTo>
                <a:lnTo>
                  <a:pt x="471" y="18"/>
                </a:lnTo>
                <a:lnTo>
                  <a:pt x="471" y="18"/>
                </a:lnTo>
                <a:close/>
              </a:path>
              <a:path w="1955" h="717">
                <a:moveTo>
                  <a:pt x="411" y="3"/>
                </a:moveTo>
                <a:lnTo>
                  <a:pt x="411" y="8"/>
                </a:lnTo>
                <a:lnTo>
                  <a:pt x="413" y="10"/>
                </a:lnTo>
                <a:lnTo>
                  <a:pt x="413" y="15"/>
                </a:lnTo>
                <a:lnTo>
                  <a:pt x="416" y="18"/>
                </a:lnTo>
                <a:lnTo>
                  <a:pt x="416" y="22"/>
                </a:lnTo>
                <a:lnTo>
                  <a:pt x="418" y="25"/>
                </a:lnTo>
                <a:lnTo>
                  <a:pt x="421" y="25"/>
                </a:lnTo>
                <a:lnTo>
                  <a:pt x="421" y="22"/>
                </a:lnTo>
                <a:lnTo>
                  <a:pt x="421" y="13"/>
                </a:lnTo>
                <a:lnTo>
                  <a:pt x="418" y="10"/>
                </a:lnTo>
                <a:lnTo>
                  <a:pt x="416" y="8"/>
                </a:lnTo>
                <a:lnTo>
                  <a:pt x="413" y="6"/>
                </a:lnTo>
                <a:lnTo>
                  <a:pt x="413" y="6"/>
                </a:lnTo>
                <a:lnTo>
                  <a:pt x="411" y="3"/>
                </a:lnTo>
                <a:lnTo>
                  <a:pt x="411" y="3"/>
                </a:lnTo>
                <a:close/>
              </a:path>
              <a:path w="1955" h="717">
                <a:moveTo>
                  <a:pt x="435" y="3"/>
                </a:moveTo>
                <a:lnTo>
                  <a:pt x="435" y="8"/>
                </a:lnTo>
                <a:lnTo>
                  <a:pt x="437" y="10"/>
                </a:lnTo>
                <a:lnTo>
                  <a:pt x="437" y="15"/>
                </a:lnTo>
                <a:lnTo>
                  <a:pt x="440" y="15"/>
                </a:lnTo>
                <a:lnTo>
                  <a:pt x="440" y="22"/>
                </a:lnTo>
                <a:lnTo>
                  <a:pt x="442" y="22"/>
                </a:lnTo>
                <a:lnTo>
                  <a:pt x="445" y="20"/>
                </a:lnTo>
                <a:lnTo>
                  <a:pt x="445" y="13"/>
                </a:lnTo>
                <a:lnTo>
                  <a:pt x="442" y="10"/>
                </a:lnTo>
                <a:lnTo>
                  <a:pt x="440" y="8"/>
                </a:lnTo>
                <a:lnTo>
                  <a:pt x="437" y="6"/>
                </a:lnTo>
                <a:lnTo>
                  <a:pt x="435" y="3"/>
                </a:lnTo>
                <a:lnTo>
                  <a:pt x="435" y="3"/>
                </a:lnTo>
                <a:close/>
              </a:path>
              <a:path w="1955" h="717">
                <a:moveTo>
                  <a:pt x="459" y="1"/>
                </a:moveTo>
                <a:lnTo>
                  <a:pt x="459" y="6"/>
                </a:lnTo>
                <a:lnTo>
                  <a:pt x="457" y="8"/>
                </a:lnTo>
                <a:lnTo>
                  <a:pt x="457" y="15"/>
                </a:lnTo>
                <a:lnTo>
                  <a:pt x="454" y="18"/>
                </a:lnTo>
                <a:lnTo>
                  <a:pt x="454" y="22"/>
                </a:lnTo>
                <a:lnTo>
                  <a:pt x="452" y="25"/>
                </a:lnTo>
                <a:lnTo>
                  <a:pt x="454" y="25"/>
                </a:lnTo>
                <a:lnTo>
                  <a:pt x="457" y="22"/>
                </a:lnTo>
                <a:lnTo>
                  <a:pt x="457" y="20"/>
                </a:lnTo>
                <a:lnTo>
                  <a:pt x="459" y="18"/>
                </a:lnTo>
                <a:lnTo>
                  <a:pt x="459" y="15"/>
                </a:lnTo>
                <a:lnTo>
                  <a:pt x="461" y="13"/>
                </a:lnTo>
                <a:lnTo>
                  <a:pt x="464" y="10"/>
                </a:lnTo>
                <a:lnTo>
                  <a:pt x="464" y="8"/>
                </a:lnTo>
                <a:lnTo>
                  <a:pt x="466" y="8"/>
                </a:lnTo>
                <a:lnTo>
                  <a:pt x="459" y="1"/>
                </a:lnTo>
                <a:lnTo>
                  <a:pt x="459" y="1"/>
                </a:lnTo>
                <a:close/>
              </a:path>
              <a:path w="1955" h="717">
                <a:moveTo>
                  <a:pt x="521" y="104"/>
                </a:moveTo>
                <a:lnTo>
                  <a:pt x="521" y="116"/>
                </a:lnTo>
                <a:lnTo>
                  <a:pt x="526" y="111"/>
                </a:lnTo>
                <a:lnTo>
                  <a:pt x="526" y="104"/>
                </a:lnTo>
                <a:lnTo>
                  <a:pt x="543" y="104"/>
                </a:lnTo>
                <a:lnTo>
                  <a:pt x="521" y="104"/>
                </a:lnTo>
                <a:lnTo>
                  <a:pt x="521" y="104"/>
                </a:lnTo>
                <a:close/>
              </a:path>
              <a:path w="1955" h="717">
                <a:moveTo>
                  <a:pt x="514" y="87"/>
                </a:moveTo>
                <a:lnTo>
                  <a:pt x="502" y="92"/>
                </a:lnTo>
                <a:lnTo>
                  <a:pt x="512" y="92"/>
                </a:lnTo>
                <a:lnTo>
                  <a:pt x="514" y="90"/>
                </a:lnTo>
                <a:lnTo>
                  <a:pt x="514" y="87"/>
                </a:lnTo>
                <a:lnTo>
                  <a:pt x="514" y="87"/>
                </a:lnTo>
                <a:close/>
              </a:path>
              <a:path w="1955" h="717">
                <a:moveTo>
                  <a:pt x="550" y="73"/>
                </a:moveTo>
                <a:lnTo>
                  <a:pt x="543" y="73"/>
                </a:lnTo>
                <a:lnTo>
                  <a:pt x="543" y="101"/>
                </a:lnTo>
                <a:lnTo>
                  <a:pt x="521" y="101"/>
                </a:lnTo>
                <a:lnTo>
                  <a:pt x="521" y="104"/>
                </a:lnTo>
                <a:lnTo>
                  <a:pt x="543" y="104"/>
                </a:lnTo>
                <a:lnTo>
                  <a:pt x="543" y="113"/>
                </a:lnTo>
                <a:lnTo>
                  <a:pt x="548" y="109"/>
                </a:lnTo>
                <a:lnTo>
                  <a:pt x="548" y="75"/>
                </a:lnTo>
                <a:lnTo>
                  <a:pt x="550" y="73"/>
                </a:lnTo>
                <a:lnTo>
                  <a:pt x="550" y="73"/>
                </a:lnTo>
                <a:close/>
              </a:path>
              <a:path w="1955" h="717">
                <a:moveTo>
                  <a:pt x="519" y="68"/>
                </a:moveTo>
                <a:lnTo>
                  <a:pt x="517" y="68"/>
                </a:lnTo>
                <a:lnTo>
                  <a:pt x="517" y="70"/>
                </a:lnTo>
                <a:lnTo>
                  <a:pt x="514" y="73"/>
                </a:lnTo>
                <a:lnTo>
                  <a:pt x="512" y="75"/>
                </a:lnTo>
                <a:lnTo>
                  <a:pt x="510" y="78"/>
                </a:lnTo>
                <a:lnTo>
                  <a:pt x="512" y="78"/>
                </a:lnTo>
                <a:lnTo>
                  <a:pt x="512" y="75"/>
                </a:lnTo>
                <a:lnTo>
                  <a:pt x="517" y="75"/>
                </a:lnTo>
                <a:lnTo>
                  <a:pt x="517" y="73"/>
                </a:lnTo>
                <a:lnTo>
                  <a:pt x="519" y="73"/>
                </a:lnTo>
                <a:lnTo>
                  <a:pt x="519" y="70"/>
                </a:lnTo>
                <a:lnTo>
                  <a:pt x="521" y="70"/>
                </a:lnTo>
                <a:lnTo>
                  <a:pt x="521" y="68"/>
                </a:lnTo>
                <a:lnTo>
                  <a:pt x="519" y="68"/>
                </a:lnTo>
                <a:lnTo>
                  <a:pt x="519" y="68"/>
                </a:lnTo>
                <a:close/>
              </a:path>
              <a:path w="1955" h="717">
                <a:moveTo>
                  <a:pt x="545" y="66"/>
                </a:moveTo>
                <a:lnTo>
                  <a:pt x="543" y="70"/>
                </a:lnTo>
                <a:lnTo>
                  <a:pt x="521" y="70"/>
                </a:lnTo>
                <a:lnTo>
                  <a:pt x="521" y="75"/>
                </a:lnTo>
                <a:lnTo>
                  <a:pt x="521" y="101"/>
                </a:lnTo>
                <a:lnTo>
                  <a:pt x="526" y="101"/>
                </a:lnTo>
                <a:lnTo>
                  <a:pt x="526" y="73"/>
                </a:lnTo>
                <a:lnTo>
                  <a:pt x="543" y="73"/>
                </a:lnTo>
                <a:lnTo>
                  <a:pt x="550" y="73"/>
                </a:lnTo>
                <a:lnTo>
                  <a:pt x="545" y="66"/>
                </a:lnTo>
                <a:lnTo>
                  <a:pt x="545" y="66"/>
                </a:lnTo>
                <a:close/>
              </a:path>
              <a:path w="1955" h="717">
                <a:moveTo>
                  <a:pt x="488" y="58"/>
                </a:moveTo>
                <a:lnTo>
                  <a:pt x="488" y="63"/>
                </a:lnTo>
                <a:lnTo>
                  <a:pt x="490" y="66"/>
                </a:lnTo>
                <a:lnTo>
                  <a:pt x="490" y="97"/>
                </a:lnTo>
                <a:lnTo>
                  <a:pt x="483" y="99"/>
                </a:lnTo>
                <a:lnTo>
                  <a:pt x="488" y="106"/>
                </a:lnTo>
                <a:lnTo>
                  <a:pt x="490" y="104"/>
                </a:lnTo>
                <a:lnTo>
                  <a:pt x="493" y="101"/>
                </a:lnTo>
                <a:lnTo>
                  <a:pt x="495" y="101"/>
                </a:lnTo>
                <a:lnTo>
                  <a:pt x="495" y="99"/>
                </a:lnTo>
                <a:lnTo>
                  <a:pt x="500" y="99"/>
                </a:lnTo>
                <a:lnTo>
                  <a:pt x="500" y="97"/>
                </a:lnTo>
                <a:lnTo>
                  <a:pt x="502" y="97"/>
                </a:lnTo>
                <a:lnTo>
                  <a:pt x="493" y="97"/>
                </a:lnTo>
                <a:lnTo>
                  <a:pt x="493" y="66"/>
                </a:lnTo>
                <a:lnTo>
                  <a:pt x="495" y="63"/>
                </a:lnTo>
                <a:lnTo>
                  <a:pt x="488" y="58"/>
                </a:lnTo>
                <a:lnTo>
                  <a:pt x="488" y="58"/>
                </a:lnTo>
                <a:close/>
              </a:path>
              <a:path w="1955" h="717">
                <a:moveTo>
                  <a:pt x="510" y="58"/>
                </a:moveTo>
                <a:lnTo>
                  <a:pt x="507" y="63"/>
                </a:lnTo>
                <a:lnTo>
                  <a:pt x="502" y="63"/>
                </a:lnTo>
                <a:lnTo>
                  <a:pt x="514" y="66"/>
                </a:lnTo>
                <a:lnTo>
                  <a:pt x="510" y="58"/>
                </a:lnTo>
                <a:lnTo>
                  <a:pt x="510" y="58"/>
                </a:lnTo>
                <a:close/>
              </a:path>
              <a:path w="1955" h="717">
                <a:moveTo>
                  <a:pt x="529" y="53"/>
                </a:moveTo>
                <a:lnTo>
                  <a:pt x="526" y="56"/>
                </a:lnTo>
                <a:lnTo>
                  <a:pt x="526" y="58"/>
                </a:lnTo>
                <a:lnTo>
                  <a:pt x="524" y="61"/>
                </a:lnTo>
                <a:lnTo>
                  <a:pt x="521" y="63"/>
                </a:lnTo>
                <a:lnTo>
                  <a:pt x="521" y="66"/>
                </a:lnTo>
                <a:lnTo>
                  <a:pt x="519" y="66"/>
                </a:lnTo>
                <a:lnTo>
                  <a:pt x="519" y="68"/>
                </a:lnTo>
                <a:lnTo>
                  <a:pt x="521" y="68"/>
                </a:lnTo>
                <a:lnTo>
                  <a:pt x="521" y="70"/>
                </a:lnTo>
                <a:lnTo>
                  <a:pt x="529" y="70"/>
                </a:lnTo>
                <a:lnTo>
                  <a:pt x="524" y="68"/>
                </a:lnTo>
                <a:lnTo>
                  <a:pt x="526" y="66"/>
                </a:lnTo>
                <a:lnTo>
                  <a:pt x="526" y="63"/>
                </a:lnTo>
                <a:lnTo>
                  <a:pt x="529" y="63"/>
                </a:lnTo>
                <a:lnTo>
                  <a:pt x="529" y="61"/>
                </a:lnTo>
                <a:lnTo>
                  <a:pt x="531" y="58"/>
                </a:lnTo>
                <a:lnTo>
                  <a:pt x="533" y="56"/>
                </a:lnTo>
                <a:lnTo>
                  <a:pt x="533" y="53"/>
                </a:lnTo>
                <a:lnTo>
                  <a:pt x="536" y="53"/>
                </a:lnTo>
                <a:lnTo>
                  <a:pt x="529" y="53"/>
                </a:lnTo>
                <a:lnTo>
                  <a:pt x="529" y="53"/>
                </a:lnTo>
                <a:close/>
              </a:path>
              <a:path w="1955" h="717">
                <a:moveTo>
                  <a:pt x="500" y="44"/>
                </a:moveTo>
                <a:lnTo>
                  <a:pt x="500" y="94"/>
                </a:lnTo>
                <a:lnTo>
                  <a:pt x="493" y="97"/>
                </a:lnTo>
                <a:lnTo>
                  <a:pt x="505" y="97"/>
                </a:lnTo>
                <a:lnTo>
                  <a:pt x="505" y="94"/>
                </a:lnTo>
                <a:lnTo>
                  <a:pt x="507" y="94"/>
                </a:lnTo>
                <a:lnTo>
                  <a:pt x="510" y="92"/>
                </a:lnTo>
                <a:lnTo>
                  <a:pt x="502" y="92"/>
                </a:lnTo>
                <a:lnTo>
                  <a:pt x="502" y="66"/>
                </a:lnTo>
                <a:lnTo>
                  <a:pt x="514" y="66"/>
                </a:lnTo>
                <a:lnTo>
                  <a:pt x="502" y="63"/>
                </a:lnTo>
                <a:lnTo>
                  <a:pt x="502" y="44"/>
                </a:lnTo>
                <a:lnTo>
                  <a:pt x="510" y="44"/>
                </a:lnTo>
                <a:lnTo>
                  <a:pt x="500" y="44"/>
                </a:lnTo>
                <a:lnTo>
                  <a:pt x="500" y="44"/>
                </a:lnTo>
                <a:close/>
              </a:path>
              <a:path w="1955" h="717">
                <a:moveTo>
                  <a:pt x="512" y="44"/>
                </a:moveTo>
                <a:lnTo>
                  <a:pt x="500" y="44"/>
                </a:lnTo>
                <a:lnTo>
                  <a:pt x="510" y="44"/>
                </a:lnTo>
                <a:lnTo>
                  <a:pt x="510" y="49"/>
                </a:lnTo>
                <a:lnTo>
                  <a:pt x="512" y="46"/>
                </a:lnTo>
                <a:lnTo>
                  <a:pt x="512" y="44"/>
                </a:lnTo>
                <a:lnTo>
                  <a:pt x="512" y="44"/>
                </a:lnTo>
                <a:close/>
              </a:path>
              <a:path w="1955" h="717">
                <a:moveTo>
                  <a:pt x="521" y="27"/>
                </a:moveTo>
                <a:lnTo>
                  <a:pt x="521" y="30"/>
                </a:lnTo>
                <a:lnTo>
                  <a:pt x="519" y="32"/>
                </a:lnTo>
                <a:lnTo>
                  <a:pt x="519" y="39"/>
                </a:lnTo>
                <a:lnTo>
                  <a:pt x="517" y="41"/>
                </a:lnTo>
                <a:lnTo>
                  <a:pt x="517" y="44"/>
                </a:lnTo>
                <a:lnTo>
                  <a:pt x="514" y="46"/>
                </a:lnTo>
                <a:lnTo>
                  <a:pt x="514" y="51"/>
                </a:lnTo>
                <a:lnTo>
                  <a:pt x="517" y="49"/>
                </a:lnTo>
                <a:lnTo>
                  <a:pt x="517" y="46"/>
                </a:lnTo>
                <a:lnTo>
                  <a:pt x="519" y="44"/>
                </a:lnTo>
                <a:lnTo>
                  <a:pt x="519" y="41"/>
                </a:lnTo>
                <a:lnTo>
                  <a:pt x="521" y="39"/>
                </a:lnTo>
                <a:lnTo>
                  <a:pt x="521" y="34"/>
                </a:lnTo>
                <a:lnTo>
                  <a:pt x="524" y="32"/>
                </a:lnTo>
                <a:lnTo>
                  <a:pt x="524" y="27"/>
                </a:lnTo>
                <a:lnTo>
                  <a:pt x="521" y="27"/>
                </a:lnTo>
                <a:lnTo>
                  <a:pt x="521" y="27"/>
                </a:lnTo>
                <a:close/>
              </a:path>
              <a:path w="1955" h="717">
                <a:moveTo>
                  <a:pt x="524" y="20"/>
                </a:moveTo>
                <a:lnTo>
                  <a:pt x="521" y="22"/>
                </a:lnTo>
                <a:lnTo>
                  <a:pt x="521" y="27"/>
                </a:lnTo>
                <a:lnTo>
                  <a:pt x="524" y="27"/>
                </a:lnTo>
                <a:lnTo>
                  <a:pt x="526" y="30"/>
                </a:lnTo>
                <a:lnTo>
                  <a:pt x="526" y="37"/>
                </a:lnTo>
                <a:lnTo>
                  <a:pt x="529" y="37"/>
                </a:lnTo>
                <a:lnTo>
                  <a:pt x="529" y="41"/>
                </a:lnTo>
                <a:lnTo>
                  <a:pt x="531" y="44"/>
                </a:lnTo>
                <a:lnTo>
                  <a:pt x="531" y="51"/>
                </a:lnTo>
                <a:lnTo>
                  <a:pt x="529" y="53"/>
                </a:lnTo>
                <a:lnTo>
                  <a:pt x="536" y="53"/>
                </a:lnTo>
                <a:lnTo>
                  <a:pt x="538" y="56"/>
                </a:lnTo>
                <a:lnTo>
                  <a:pt x="538" y="58"/>
                </a:lnTo>
                <a:lnTo>
                  <a:pt x="541" y="58"/>
                </a:lnTo>
                <a:lnTo>
                  <a:pt x="541" y="61"/>
                </a:lnTo>
                <a:lnTo>
                  <a:pt x="543" y="63"/>
                </a:lnTo>
                <a:lnTo>
                  <a:pt x="545" y="66"/>
                </a:lnTo>
                <a:lnTo>
                  <a:pt x="548" y="68"/>
                </a:lnTo>
                <a:lnTo>
                  <a:pt x="550" y="68"/>
                </a:lnTo>
                <a:lnTo>
                  <a:pt x="550" y="70"/>
                </a:lnTo>
                <a:lnTo>
                  <a:pt x="553" y="70"/>
                </a:lnTo>
                <a:lnTo>
                  <a:pt x="553" y="68"/>
                </a:lnTo>
                <a:lnTo>
                  <a:pt x="555" y="66"/>
                </a:lnTo>
                <a:lnTo>
                  <a:pt x="557" y="66"/>
                </a:lnTo>
                <a:lnTo>
                  <a:pt x="557" y="63"/>
                </a:lnTo>
                <a:lnTo>
                  <a:pt x="555" y="63"/>
                </a:lnTo>
                <a:lnTo>
                  <a:pt x="553" y="61"/>
                </a:lnTo>
                <a:lnTo>
                  <a:pt x="550" y="61"/>
                </a:lnTo>
                <a:lnTo>
                  <a:pt x="548" y="58"/>
                </a:lnTo>
                <a:lnTo>
                  <a:pt x="545" y="56"/>
                </a:lnTo>
                <a:lnTo>
                  <a:pt x="543" y="56"/>
                </a:lnTo>
                <a:lnTo>
                  <a:pt x="543" y="53"/>
                </a:lnTo>
                <a:lnTo>
                  <a:pt x="541" y="53"/>
                </a:lnTo>
                <a:lnTo>
                  <a:pt x="541" y="51"/>
                </a:lnTo>
                <a:lnTo>
                  <a:pt x="538" y="49"/>
                </a:lnTo>
                <a:lnTo>
                  <a:pt x="538" y="46"/>
                </a:lnTo>
                <a:lnTo>
                  <a:pt x="536" y="44"/>
                </a:lnTo>
                <a:lnTo>
                  <a:pt x="533" y="44"/>
                </a:lnTo>
                <a:lnTo>
                  <a:pt x="533" y="41"/>
                </a:lnTo>
                <a:lnTo>
                  <a:pt x="531" y="39"/>
                </a:lnTo>
                <a:lnTo>
                  <a:pt x="531" y="37"/>
                </a:lnTo>
                <a:lnTo>
                  <a:pt x="529" y="34"/>
                </a:lnTo>
                <a:lnTo>
                  <a:pt x="529" y="32"/>
                </a:lnTo>
                <a:lnTo>
                  <a:pt x="526" y="30"/>
                </a:lnTo>
                <a:lnTo>
                  <a:pt x="526" y="20"/>
                </a:lnTo>
                <a:lnTo>
                  <a:pt x="543" y="20"/>
                </a:lnTo>
                <a:lnTo>
                  <a:pt x="524" y="20"/>
                </a:lnTo>
                <a:lnTo>
                  <a:pt x="524" y="20"/>
                </a:lnTo>
                <a:close/>
              </a:path>
              <a:path w="1955" h="717">
                <a:moveTo>
                  <a:pt x="490" y="15"/>
                </a:moveTo>
                <a:lnTo>
                  <a:pt x="490" y="51"/>
                </a:lnTo>
                <a:lnTo>
                  <a:pt x="495" y="49"/>
                </a:lnTo>
                <a:lnTo>
                  <a:pt x="495" y="44"/>
                </a:lnTo>
                <a:lnTo>
                  <a:pt x="500" y="44"/>
                </a:lnTo>
                <a:lnTo>
                  <a:pt x="512" y="44"/>
                </a:lnTo>
                <a:lnTo>
                  <a:pt x="512" y="41"/>
                </a:lnTo>
                <a:lnTo>
                  <a:pt x="495" y="41"/>
                </a:lnTo>
                <a:lnTo>
                  <a:pt x="495" y="15"/>
                </a:lnTo>
                <a:lnTo>
                  <a:pt x="510" y="15"/>
                </a:lnTo>
                <a:lnTo>
                  <a:pt x="490" y="15"/>
                </a:lnTo>
                <a:lnTo>
                  <a:pt x="490" y="15"/>
                </a:lnTo>
                <a:close/>
              </a:path>
              <a:path w="1955" h="717">
                <a:moveTo>
                  <a:pt x="545" y="13"/>
                </a:moveTo>
                <a:lnTo>
                  <a:pt x="543" y="18"/>
                </a:lnTo>
                <a:lnTo>
                  <a:pt x="529" y="18"/>
                </a:lnTo>
                <a:lnTo>
                  <a:pt x="550" y="20"/>
                </a:lnTo>
                <a:lnTo>
                  <a:pt x="545" y="13"/>
                </a:lnTo>
                <a:lnTo>
                  <a:pt x="545" y="13"/>
                </a:lnTo>
                <a:close/>
              </a:path>
              <a:path w="1955" h="717">
                <a:moveTo>
                  <a:pt x="490" y="10"/>
                </a:moveTo>
                <a:lnTo>
                  <a:pt x="490" y="15"/>
                </a:lnTo>
                <a:lnTo>
                  <a:pt x="510" y="15"/>
                </a:lnTo>
                <a:lnTo>
                  <a:pt x="510" y="41"/>
                </a:lnTo>
                <a:lnTo>
                  <a:pt x="495" y="41"/>
                </a:lnTo>
                <a:lnTo>
                  <a:pt x="512" y="41"/>
                </a:lnTo>
                <a:lnTo>
                  <a:pt x="512" y="39"/>
                </a:lnTo>
                <a:lnTo>
                  <a:pt x="512" y="18"/>
                </a:lnTo>
                <a:lnTo>
                  <a:pt x="514" y="15"/>
                </a:lnTo>
                <a:lnTo>
                  <a:pt x="495" y="13"/>
                </a:lnTo>
                <a:lnTo>
                  <a:pt x="490" y="10"/>
                </a:lnTo>
                <a:lnTo>
                  <a:pt x="490" y="10"/>
                </a:lnTo>
                <a:close/>
              </a:path>
              <a:path w="1955" h="717">
                <a:moveTo>
                  <a:pt x="510" y="8"/>
                </a:moveTo>
                <a:lnTo>
                  <a:pt x="507" y="13"/>
                </a:lnTo>
                <a:lnTo>
                  <a:pt x="495" y="13"/>
                </a:lnTo>
                <a:lnTo>
                  <a:pt x="514" y="15"/>
                </a:lnTo>
                <a:lnTo>
                  <a:pt x="510" y="8"/>
                </a:lnTo>
                <a:lnTo>
                  <a:pt x="510" y="8"/>
                </a:lnTo>
                <a:close/>
              </a:path>
              <a:path w="1955" h="717">
                <a:moveTo>
                  <a:pt x="526" y="1"/>
                </a:moveTo>
                <a:lnTo>
                  <a:pt x="526" y="8"/>
                </a:lnTo>
                <a:lnTo>
                  <a:pt x="524" y="10"/>
                </a:lnTo>
                <a:lnTo>
                  <a:pt x="524" y="20"/>
                </a:lnTo>
                <a:lnTo>
                  <a:pt x="543" y="20"/>
                </a:lnTo>
                <a:lnTo>
                  <a:pt x="543" y="25"/>
                </a:lnTo>
                <a:lnTo>
                  <a:pt x="541" y="27"/>
                </a:lnTo>
                <a:lnTo>
                  <a:pt x="541" y="32"/>
                </a:lnTo>
                <a:lnTo>
                  <a:pt x="538" y="34"/>
                </a:lnTo>
                <a:lnTo>
                  <a:pt x="538" y="39"/>
                </a:lnTo>
                <a:lnTo>
                  <a:pt x="536" y="41"/>
                </a:lnTo>
                <a:lnTo>
                  <a:pt x="536" y="44"/>
                </a:lnTo>
                <a:lnTo>
                  <a:pt x="538" y="46"/>
                </a:lnTo>
                <a:lnTo>
                  <a:pt x="541" y="44"/>
                </a:lnTo>
                <a:lnTo>
                  <a:pt x="541" y="39"/>
                </a:lnTo>
                <a:lnTo>
                  <a:pt x="543" y="37"/>
                </a:lnTo>
                <a:lnTo>
                  <a:pt x="543" y="34"/>
                </a:lnTo>
                <a:lnTo>
                  <a:pt x="545" y="32"/>
                </a:lnTo>
                <a:lnTo>
                  <a:pt x="545" y="27"/>
                </a:lnTo>
                <a:lnTo>
                  <a:pt x="548" y="25"/>
                </a:lnTo>
                <a:lnTo>
                  <a:pt x="548" y="22"/>
                </a:lnTo>
                <a:lnTo>
                  <a:pt x="550" y="20"/>
                </a:lnTo>
                <a:lnTo>
                  <a:pt x="529" y="18"/>
                </a:lnTo>
                <a:lnTo>
                  <a:pt x="529" y="13"/>
                </a:lnTo>
                <a:lnTo>
                  <a:pt x="531" y="10"/>
                </a:lnTo>
                <a:lnTo>
                  <a:pt x="533" y="8"/>
                </a:lnTo>
                <a:lnTo>
                  <a:pt x="526" y="1"/>
                </a:lnTo>
                <a:lnTo>
                  <a:pt x="526" y="1"/>
                </a:lnTo>
                <a:close/>
              </a:path>
              <a:path w="1955" h="717">
                <a:moveTo>
                  <a:pt x="630" y="92"/>
                </a:moveTo>
                <a:lnTo>
                  <a:pt x="625" y="99"/>
                </a:lnTo>
                <a:lnTo>
                  <a:pt x="565" y="99"/>
                </a:lnTo>
                <a:lnTo>
                  <a:pt x="567" y="104"/>
                </a:lnTo>
                <a:lnTo>
                  <a:pt x="637" y="104"/>
                </a:lnTo>
                <a:lnTo>
                  <a:pt x="630" y="92"/>
                </a:lnTo>
                <a:lnTo>
                  <a:pt x="630" y="92"/>
                </a:lnTo>
                <a:close/>
              </a:path>
              <a:path w="1955" h="717">
                <a:moveTo>
                  <a:pt x="603" y="99"/>
                </a:moveTo>
                <a:lnTo>
                  <a:pt x="603" y="22"/>
                </a:lnTo>
                <a:lnTo>
                  <a:pt x="598" y="22"/>
                </a:lnTo>
                <a:lnTo>
                  <a:pt x="598" y="99"/>
                </a:lnTo>
                <a:lnTo>
                  <a:pt x="603" y="99"/>
                </a:lnTo>
                <a:close/>
              </a:path>
              <a:path w="1955" h="717">
                <a:moveTo>
                  <a:pt x="627" y="10"/>
                </a:moveTo>
                <a:lnTo>
                  <a:pt x="622" y="18"/>
                </a:lnTo>
                <a:lnTo>
                  <a:pt x="570" y="18"/>
                </a:lnTo>
                <a:lnTo>
                  <a:pt x="572" y="22"/>
                </a:lnTo>
                <a:lnTo>
                  <a:pt x="632" y="22"/>
                </a:lnTo>
                <a:lnTo>
                  <a:pt x="627" y="10"/>
                </a:lnTo>
                <a:lnTo>
                  <a:pt x="627" y="10"/>
                </a:lnTo>
                <a:close/>
              </a:path>
              <a:path w="1955" h="717">
                <a:moveTo>
                  <a:pt x="713" y="99"/>
                </a:moveTo>
                <a:lnTo>
                  <a:pt x="709" y="104"/>
                </a:lnTo>
                <a:lnTo>
                  <a:pt x="670" y="104"/>
                </a:lnTo>
                <a:lnTo>
                  <a:pt x="673" y="109"/>
                </a:lnTo>
                <a:lnTo>
                  <a:pt x="677" y="109"/>
                </a:lnTo>
                <a:lnTo>
                  <a:pt x="680" y="106"/>
                </a:lnTo>
                <a:lnTo>
                  <a:pt x="718" y="106"/>
                </a:lnTo>
                <a:lnTo>
                  <a:pt x="713" y="99"/>
                </a:lnTo>
                <a:lnTo>
                  <a:pt x="713" y="99"/>
                </a:lnTo>
                <a:close/>
              </a:path>
              <a:path w="1955" h="717">
                <a:moveTo>
                  <a:pt x="697" y="104"/>
                </a:moveTo>
                <a:lnTo>
                  <a:pt x="697" y="82"/>
                </a:lnTo>
                <a:lnTo>
                  <a:pt x="692" y="82"/>
                </a:lnTo>
                <a:lnTo>
                  <a:pt x="692" y="104"/>
                </a:lnTo>
                <a:lnTo>
                  <a:pt x="697" y="104"/>
                </a:lnTo>
                <a:close/>
              </a:path>
              <a:path w="1955" h="717">
                <a:moveTo>
                  <a:pt x="709" y="75"/>
                </a:moveTo>
                <a:lnTo>
                  <a:pt x="706" y="80"/>
                </a:lnTo>
                <a:lnTo>
                  <a:pt x="677" y="80"/>
                </a:lnTo>
                <a:lnTo>
                  <a:pt x="680" y="85"/>
                </a:lnTo>
                <a:lnTo>
                  <a:pt x="680" y="82"/>
                </a:lnTo>
                <a:lnTo>
                  <a:pt x="682" y="82"/>
                </a:lnTo>
                <a:lnTo>
                  <a:pt x="713" y="82"/>
                </a:lnTo>
                <a:lnTo>
                  <a:pt x="709" y="75"/>
                </a:lnTo>
                <a:lnTo>
                  <a:pt x="709" y="75"/>
                </a:lnTo>
                <a:close/>
              </a:path>
              <a:path w="1955" h="717">
                <a:moveTo>
                  <a:pt x="697" y="80"/>
                </a:moveTo>
                <a:lnTo>
                  <a:pt x="697" y="58"/>
                </a:lnTo>
                <a:lnTo>
                  <a:pt x="692" y="58"/>
                </a:lnTo>
                <a:lnTo>
                  <a:pt x="692" y="80"/>
                </a:lnTo>
                <a:lnTo>
                  <a:pt x="697" y="80"/>
                </a:lnTo>
                <a:close/>
              </a:path>
              <a:path w="1955" h="717">
                <a:moveTo>
                  <a:pt x="656" y="58"/>
                </a:moveTo>
                <a:lnTo>
                  <a:pt x="656" y="61"/>
                </a:lnTo>
                <a:lnTo>
                  <a:pt x="653" y="63"/>
                </a:lnTo>
                <a:lnTo>
                  <a:pt x="653" y="70"/>
                </a:lnTo>
                <a:lnTo>
                  <a:pt x="651" y="73"/>
                </a:lnTo>
                <a:lnTo>
                  <a:pt x="651" y="80"/>
                </a:lnTo>
                <a:lnTo>
                  <a:pt x="649" y="80"/>
                </a:lnTo>
                <a:lnTo>
                  <a:pt x="649" y="85"/>
                </a:lnTo>
                <a:lnTo>
                  <a:pt x="646" y="87"/>
                </a:lnTo>
                <a:lnTo>
                  <a:pt x="646" y="90"/>
                </a:lnTo>
                <a:lnTo>
                  <a:pt x="644" y="92"/>
                </a:lnTo>
                <a:lnTo>
                  <a:pt x="644" y="97"/>
                </a:lnTo>
                <a:lnTo>
                  <a:pt x="646" y="94"/>
                </a:lnTo>
                <a:lnTo>
                  <a:pt x="646" y="92"/>
                </a:lnTo>
                <a:lnTo>
                  <a:pt x="649" y="92"/>
                </a:lnTo>
                <a:lnTo>
                  <a:pt x="649" y="87"/>
                </a:lnTo>
                <a:lnTo>
                  <a:pt x="651" y="85"/>
                </a:lnTo>
                <a:lnTo>
                  <a:pt x="651" y="82"/>
                </a:lnTo>
                <a:lnTo>
                  <a:pt x="651" y="82"/>
                </a:lnTo>
                <a:lnTo>
                  <a:pt x="653" y="80"/>
                </a:lnTo>
                <a:lnTo>
                  <a:pt x="653" y="75"/>
                </a:lnTo>
                <a:lnTo>
                  <a:pt x="656" y="73"/>
                </a:lnTo>
                <a:lnTo>
                  <a:pt x="656" y="68"/>
                </a:lnTo>
                <a:lnTo>
                  <a:pt x="658" y="66"/>
                </a:lnTo>
                <a:lnTo>
                  <a:pt x="658" y="61"/>
                </a:lnTo>
                <a:lnTo>
                  <a:pt x="661" y="58"/>
                </a:lnTo>
                <a:lnTo>
                  <a:pt x="656" y="58"/>
                </a:lnTo>
                <a:lnTo>
                  <a:pt x="656" y="58"/>
                </a:lnTo>
                <a:close/>
              </a:path>
              <a:path w="1955" h="717">
                <a:moveTo>
                  <a:pt x="665" y="51"/>
                </a:moveTo>
                <a:lnTo>
                  <a:pt x="663" y="53"/>
                </a:lnTo>
                <a:lnTo>
                  <a:pt x="665" y="53"/>
                </a:lnTo>
                <a:lnTo>
                  <a:pt x="665" y="56"/>
                </a:lnTo>
                <a:lnTo>
                  <a:pt x="668" y="58"/>
                </a:lnTo>
                <a:lnTo>
                  <a:pt x="668" y="61"/>
                </a:lnTo>
                <a:lnTo>
                  <a:pt x="670" y="63"/>
                </a:lnTo>
                <a:lnTo>
                  <a:pt x="670" y="70"/>
                </a:lnTo>
                <a:lnTo>
                  <a:pt x="673" y="70"/>
                </a:lnTo>
                <a:lnTo>
                  <a:pt x="673" y="68"/>
                </a:lnTo>
                <a:lnTo>
                  <a:pt x="675" y="66"/>
                </a:lnTo>
                <a:lnTo>
                  <a:pt x="675" y="63"/>
                </a:lnTo>
                <a:lnTo>
                  <a:pt x="673" y="61"/>
                </a:lnTo>
                <a:lnTo>
                  <a:pt x="673" y="58"/>
                </a:lnTo>
                <a:lnTo>
                  <a:pt x="670" y="56"/>
                </a:lnTo>
                <a:lnTo>
                  <a:pt x="668" y="53"/>
                </a:lnTo>
                <a:lnTo>
                  <a:pt x="665" y="51"/>
                </a:lnTo>
                <a:lnTo>
                  <a:pt x="665" y="51"/>
                </a:lnTo>
                <a:close/>
              </a:path>
              <a:path w="1955" h="717">
                <a:moveTo>
                  <a:pt x="711" y="51"/>
                </a:moveTo>
                <a:lnTo>
                  <a:pt x="709" y="56"/>
                </a:lnTo>
                <a:lnTo>
                  <a:pt x="675" y="56"/>
                </a:lnTo>
                <a:lnTo>
                  <a:pt x="677" y="61"/>
                </a:lnTo>
                <a:lnTo>
                  <a:pt x="680" y="61"/>
                </a:lnTo>
                <a:lnTo>
                  <a:pt x="680" y="58"/>
                </a:lnTo>
                <a:lnTo>
                  <a:pt x="716" y="58"/>
                </a:lnTo>
                <a:lnTo>
                  <a:pt x="711" y="51"/>
                </a:lnTo>
                <a:lnTo>
                  <a:pt x="711" y="51"/>
                </a:lnTo>
                <a:close/>
              </a:path>
              <a:path w="1955" h="717">
                <a:moveTo>
                  <a:pt x="663" y="41"/>
                </a:moveTo>
                <a:lnTo>
                  <a:pt x="658" y="41"/>
                </a:lnTo>
                <a:lnTo>
                  <a:pt x="658" y="44"/>
                </a:lnTo>
                <a:lnTo>
                  <a:pt x="658" y="51"/>
                </a:lnTo>
                <a:lnTo>
                  <a:pt x="656" y="53"/>
                </a:lnTo>
                <a:lnTo>
                  <a:pt x="656" y="58"/>
                </a:lnTo>
                <a:lnTo>
                  <a:pt x="661" y="58"/>
                </a:lnTo>
                <a:lnTo>
                  <a:pt x="661" y="73"/>
                </a:lnTo>
                <a:lnTo>
                  <a:pt x="658" y="75"/>
                </a:lnTo>
                <a:lnTo>
                  <a:pt x="658" y="99"/>
                </a:lnTo>
                <a:lnTo>
                  <a:pt x="658" y="101"/>
                </a:lnTo>
                <a:lnTo>
                  <a:pt x="658" y="113"/>
                </a:lnTo>
                <a:lnTo>
                  <a:pt x="663" y="111"/>
                </a:lnTo>
                <a:lnTo>
                  <a:pt x="663" y="53"/>
                </a:lnTo>
                <a:lnTo>
                  <a:pt x="665" y="51"/>
                </a:lnTo>
                <a:lnTo>
                  <a:pt x="663" y="51"/>
                </a:lnTo>
                <a:lnTo>
                  <a:pt x="663" y="41"/>
                </a:lnTo>
                <a:lnTo>
                  <a:pt x="663" y="41"/>
                </a:lnTo>
                <a:close/>
              </a:path>
              <a:path w="1955" h="717">
                <a:moveTo>
                  <a:pt x="711" y="41"/>
                </a:moveTo>
                <a:lnTo>
                  <a:pt x="706" y="41"/>
                </a:lnTo>
                <a:lnTo>
                  <a:pt x="706" y="46"/>
                </a:lnTo>
                <a:lnTo>
                  <a:pt x="711" y="44"/>
                </a:lnTo>
                <a:lnTo>
                  <a:pt x="711" y="41"/>
                </a:lnTo>
                <a:lnTo>
                  <a:pt x="711" y="41"/>
                </a:lnTo>
                <a:close/>
              </a:path>
              <a:path w="1955" h="717">
                <a:moveTo>
                  <a:pt x="673" y="32"/>
                </a:moveTo>
                <a:lnTo>
                  <a:pt x="668" y="39"/>
                </a:lnTo>
                <a:lnTo>
                  <a:pt x="644" y="39"/>
                </a:lnTo>
                <a:lnTo>
                  <a:pt x="646" y="44"/>
                </a:lnTo>
                <a:lnTo>
                  <a:pt x="649" y="41"/>
                </a:lnTo>
                <a:lnTo>
                  <a:pt x="677" y="41"/>
                </a:lnTo>
                <a:lnTo>
                  <a:pt x="673" y="32"/>
                </a:lnTo>
                <a:lnTo>
                  <a:pt x="673" y="32"/>
                </a:lnTo>
                <a:close/>
              </a:path>
              <a:path w="1955" h="717">
                <a:moveTo>
                  <a:pt x="649" y="15"/>
                </a:moveTo>
                <a:lnTo>
                  <a:pt x="646" y="15"/>
                </a:lnTo>
                <a:lnTo>
                  <a:pt x="646" y="18"/>
                </a:lnTo>
                <a:lnTo>
                  <a:pt x="653" y="18"/>
                </a:lnTo>
                <a:lnTo>
                  <a:pt x="653" y="15"/>
                </a:lnTo>
                <a:lnTo>
                  <a:pt x="661" y="15"/>
                </a:lnTo>
                <a:lnTo>
                  <a:pt x="649" y="15"/>
                </a:lnTo>
                <a:lnTo>
                  <a:pt x="649" y="15"/>
                </a:lnTo>
                <a:close/>
              </a:path>
              <a:path w="1955" h="717">
                <a:moveTo>
                  <a:pt x="713" y="13"/>
                </a:moveTo>
                <a:lnTo>
                  <a:pt x="706" y="13"/>
                </a:lnTo>
                <a:lnTo>
                  <a:pt x="706" y="39"/>
                </a:lnTo>
                <a:lnTo>
                  <a:pt x="685" y="39"/>
                </a:lnTo>
                <a:lnTo>
                  <a:pt x="711" y="39"/>
                </a:lnTo>
                <a:lnTo>
                  <a:pt x="711" y="15"/>
                </a:lnTo>
                <a:lnTo>
                  <a:pt x="713" y="13"/>
                </a:lnTo>
                <a:lnTo>
                  <a:pt x="713" y="13"/>
                </a:lnTo>
                <a:close/>
              </a:path>
              <a:path w="1955" h="717">
                <a:moveTo>
                  <a:pt x="680" y="6"/>
                </a:moveTo>
                <a:lnTo>
                  <a:pt x="680" y="13"/>
                </a:lnTo>
                <a:lnTo>
                  <a:pt x="685" y="10"/>
                </a:lnTo>
                <a:lnTo>
                  <a:pt x="680" y="6"/>
                </a:lnTo>
                <a:lnTo>
                  <a:pt x="680" y="6"/>
                </a:lnTo>
                <a:close/>
              </a:path>
              <a:path w="1955" h="717">
                <a:moveTo>
                  <a:pt x="709" y="6"/>
                </a:moveTo>
                <a:lnTo>
                  <a:pt x="706" y="10"/>
                </a:lnTo>
                <a:lnTo>
                  <a:pt x="685" y="10"/>
                </a:lnTo>
                <a:lnTo>
                  <a:pt x="680" y="13"/>
                </a:lnTo>
                <a:lnTo>
                  <a:pt x="680" y="49"/>
                </a:lnTo>
                <a:lnTo>
                  <a:pt x="685" y="46"/>
                </a:lnTo>
                <a:lnTo>
                  <a:pt x="685" y="41"/>
                </a:lnTo>
                <a:lnTo>
                  <a:pt x="706" y="41"/>
                </a:lnTo>
                <a:lnTo>
                  <a:pt x="711" y="41"/>
                </a:lnTo>
                <a:lnTo>
                  <a:pt x="711" y="39"/>
                </a:lnTo>
                <a:lnTo>
                  <a:pt x="685" y="39"/>
                </a:lnTo>
                <a:lnTo>
                  <a:pt x="685" y="13"/>
                </a:lnTo>
                <a:lnTo>
                  <a:pt x="706" y="13"/>
                </a:lnTo>
                <a:lnTo>
                  <a:pt x="713" y="13"/>
                </a:lnTo>
                <a:lnTo>
                  <a:pt x="709" y="6"/>
                </a:lnTo>
                <a:lnTo>
                  <a:pt x="709" y="6"/>
                </a:lnTo>
                <a:close/>
              </a:path>
              <a:path w="1955" h="717">
                <a:moveTo>
                  <a:pt x="670" y="3"/>
                </a:moveTo>
                <a:lnTo>
                  <a:pt x="668" y="6"/>
                </a:lnTo>
                <a:lnTo>
                  <a:pt x="665" y="8"/>
                </a:lnTo>
                <a:lnTo>
                  <a:pt x="663" y="10"/>
                </a:lnTo>
                <a:lnTo>
                  <a:pt x="658" y="10"/>
                </a:lnTo>
                <a:lnTo>
                  <a:pt x="656" y="13"/>
                </a:lnTo>
                <a:lnTo>
                  <a:pt x="653" y="13"/>
                </a:lnTo>
                <a:lnTo>
                  <a:pt x="651" y="15"/>
                </a:lnTo>
                <a:lnTo>
                  <a:pt x="649" y="15"/>
                </a:lnTo>
                <a:lnTo>
                  <a:pt x="661" y="15"/>
                </a:lnTo>
                <a:lnTo>
                  <a:pt x="661" y="39"/>
                </a:lnTo>
                <a:lnTo>
                  <a:pt x="663" y="39"/>
                </a:lnTo>
                <a:lnTo>
                  <a:pt x="663" y="15"/>
                </a:lnTo>
                <a:lnTo>
                  <a:pt x="665" y="13"/>
                </a:lnTo>
                <a:lnTo>
                  <a:pt x="670" y="13"/>
                </a:lnTo>
                <a:lnTo>
                  <a:pt x="673" y="13"/>
                </a:lnTo>
                <a:lnTo>
                  <a:pt x="675" y="13"/>
                </a:lnTo>
                <a:lnTo>
                  <a:pt x="670" y="3"/>
                </a:lnTo>
                <a:lnTo>
                  <a:pt x="670" y="3"/>
                </a:lnTo>
                <a:close/>
              </a:path>
              <a:path w="1955" h="717">
                <a:moveTo>
                  <a:pt x="730" y="75"/>
                </a:moveTo>
                <a:lnTo>
                  <a:pt x="730" y="78"/>
                </a:lnTo>
                <a:lnTo>
                  <a:pt x="733" y="80"/>
                </a:lnTo>
                <a:lnTo>
                  <a:pt x="735" y="82"/>
                </a:lnTo>
                <a:lnTo>
                  <a:pt x="735" y="85"/>
                </a:lnTo>
                <a:lnTo>
                  <a:pt x="737" y="85"/>
                </a:lnTo>
                <a:lnTo>
                  <a:pt x="737" y="87"/>
                </a:lnTo>
                <a:lnTo>
                  <a:pt x="740" y="90"/>
                </a:lnTo>
                <a:lnTo>
                  <a:pt x="740" y="92"/>
                </a:lnTo>
                <a:lnTo>
                  <a:pt x="742" y="94"/>
                </a:lnTo>
                <a:lnTo>
                  <a:pt x="742" y="99"/>
                </a:lnTo>
                <a:lnTo>
                  <a:pt x="745" y="101"/>
                </a:lnTo>
                <a:lnTo>
                  <a:pt x="745" y="104"/>
                </a:lnTo>
                <a:lnTo>
                  <a:pt x="747" y="104"/>
                </a:lnTo>
                <a:lnTo>
                  <a:pt x="750" y="101"/>
                </a:lnTo>
                <a:lnTo>
                  <a:pt x="750" y="92"/>
                </a:lnTo>
                <a:lnTo>
                  <a:pt x="747" y="90"/>
                </a:lnTo>
                <a:lnTo>
                  <a:pt x="747" y="87"/>
                </a:lnTo>
                <a:lnTo>
                  <a:pt x="745" y="87"/>
                </a:lnTo>
                <a:lnTo>
                  <a:pt x="745" y="85"/>
                </a:lnTo>
                <a:lnTo>
                  <a:pt x="742" y="82"/>
                </a:lnTo>
                <a:lnTo>
                  <a:pt x="740" y="80"/>
                </a:lnTo>
                <a:lnTo>
                  <a:pt x="737" y="80"/>
                </a:lnTo>
                <a:lnTo>
                  <a:pt x="735" y="78"/>
                </a:lnTo>
                <a:lnTo>
                  <a:pt x="733" y="78"/>
                </a:lnTo>
                <a:lnTo>
                  <a:pt x="730" y="75"/>
                </a:lnTo>
                <a:lnTo>
                  <a:pt x="730" y="75"/>
                </a:lnTo>
                <a:close/>
              </a:path>
              <a:path w="1955" h="717">
                <a:moveTo>
                  <a:pt x="874" y="61"/>
                </a:moveTo>
                <a:lnTo>
                  <a:pt x="865" y="61"/>
                </a:lnTo>
                <a:lnTo>
                  <a:pt x="867" y="63"/>
                </a:lnTo>
                <a:lnTo>
                  <a:pt x="867" y="66"/>
                </a:lnTo>
                <a:lnTo>
                  <a:pt x="870" y="66"/>
                </a:lnTo>
                <a:lnTo>
                  <a:pt x="870" y="68"/>
                </a:lnTo>
                <a:lnTo>
                  <a:pt x="872" y="68"/>
                </a:lnTo>
                <a:lnTo>
                  <a:pt x="874" y="68"/>
                </a:lnTo>
                <a:lnTo>
                  <a:pt x="874" y="66"/>
                </a:lnTo>
                <a:lnTo>
                  <a:pt x="877" y="63"/>
                </a:lnTo>
                <a:lnTo>
                  <a:pt x="879" y="63"/>
                </a:lnTo>
                <a:lnTo>
                  <a:pt x="879" y="61"/>
                </a:lnTo>
                <a:lnTo>
                  <a:pt x="874" y="61"/>
                </a:lnTo>
                <a:lnTo>
                  <a:pt x="874" y="61"/>
                </a:lnTo>
                <a:close/>
              </a:path>
              <a:path w="1955" h="717">
                <a:moveTo>
                  <a:pt x="838" y="56"/>
                </a:moveTo>
                <a:lnTo>
                  <a:pt x="836" y="58"/>
                </a:lnTo>
                <a:lnTo>
                  <a:pt x="836" y="61"/>
                </a:lnTo>
                <a:lnTo>
                  <a:pt x="833" y="63"/>
                </a:lnTo>
                <a:lnTo>
                  <a:pt x="831" y="66"/>
                </a:lnTo>
                <a:lnTo>
                  <a:pt x="831" y="68"/>
                </a:lnTo>
                <a:lnTo>
                  <a:pt x="829" y="70"/>
                </a:lnTo>
                <a:lnTo>
                  <a:pt x="829" y="73"/>
                </a:lnTo>
                <a:lnTo>
                  <a:pt x="826" y="73"/>
                </a:lnTo>
                <a:lnTo>
                  <a:pt x="826" y="75"/>
                </a:lnTo>
                <a:lnTo>
                  <a:pt x="829" y="73"/>
                </a:lnTo>
                <a:lnTo>
                  <a:pt x="831" y="70"/>
                </a:lnTo>
                <a:lnTo>
                  <a:pt x="833" y="70"/>
                </a:lnTo>
                <a:lnTo>
                  <a:pt x="833" y="68"/>
                </a:lnTo>
                <a:lnTo>
                  <a:pt x="836" y="68"/>
                </a:lnTo>
                <a:lnTo>
                  <a:pt x="836" y="66"/>
                </a:lnTo>
                <a:lnTo>
                  <a:pt x="838" y="63"/>
                </a:lnTo>
                <a:lnTo>
                  <a:pt x="841" y="61"/>
                </a:lnTo>
                <a:lnTo>
                  <a:pt x="841" y="58"/>
                </a:lnTo>
                <a:lnTo>
                  <a:pt x="838" y="56"/>
                </a:lnTo>
                <a:lnTo>
                  <a:pt x="838" y="56"/>
                </a:lnTo>
                <a:close/>
              </a:path>
              <a:path w="1955" h="717">
                <a:moveTo>
                  <a:pt x="814" y="56"/>
                </a:moveTo>
                <a:lnTo>
                  <a:pt x="812" y="58"/>
                </a:lnTo>
                <a:lnTo>
                  <a:pt x="812" y="68"/>
                </a:lnTo>
                <a:lnTo>
                  <a:pt x="810" y="70"/>
                </a:lnTo>
                <a:lnTo>
                  <a:pt x="810" y="75"/>
                </a:lnTo>
                <a:lnTo>
                  <a:pt x="807" y="75"/>
                </a:lnTo>
                <a:lnTo>
                  <a:pt x="807" y="82"/>
                </a:lnTo>
                <a:lnTo>
                  <a:pt x="805" y="85"/>
                </a:lnTo>
                <a:lnTo>
                  <a:pt x="805" y="87"/>
                </a:lnTo>
                <a:lnTo>
                  <a:pt x="807" y="85"/>
                </a:lnTo>
                <a:lnTo>
                  <a:pt x="807" y="82"/>
                </a:lnTo>
                <a:lnTo>
                  <a:pt x="810" y="80"/>
                </a:lnTo>
                <a:lnTo>
                  <a:pt x="810" y="78"/>
                </a:lnTo>
                <a:lnTo>
                  <a:pt x="812" y="78"/>
                </a:lnTo>
                <a:lnTo>
                  <a:pt x="812" y="73"/>
                </a:lnTo>
                <a:lnTo>
                  <a:pt x="814" y="70"/>
                </a:lnTo>
                <a:lnTo>
                  <a:pt x="814" y="68"/>
                </a:lnTo>
                <a:lnTo>
                  <a:pt x="814" y="66"/>
                </a:lnTo>
                <a:lnTo>
                  <a:pt x="814" y="63"/>
                </a:lnTo>
                <a:lnTo>
                  <a:pt x="817" y="61"/>
                </a:lnTo>
                <a:lnTo>
                  <a:pt x="817" y="56"/>
                </a:lnTo>
                <a:lnTo>
                  <a:pt x="814" y="56"/>
                </a:lnTo>
                <a:lnTo>
                  <a:pt x="814" y="56"/>
                </a:lnTo>
                <a:close/>
              </a:path>
              <a:path w="1955" h="717">
                <a:moveTo>
                  <a:pt x="857" y="56"/>
                </a:moveTo>
                <a:lnTo>
                  <a:pt x="857" y="58"/>
                </a:lnTo>
                <a:lnTo>
                  <a:pt x="860" y="61"/>
                </a:lnTo>
                <a:lnTo>
                  <a:pt x="860" y="109"/>
                </a:lnTo>
                <a:lnTo>
                  <a:pt x="857" y="111"/>
                </a:lnTo>
                <a:lnTo>
                  <a:pt x="857" y="113"/>
                </a:lnTo>
                <a:lnTo>
                  <a:pt x="865" y="111"/>
                </a:lnTo>
                <a:lnTo>
                  <a:pt x="865" y="104"/>
                </a:lnTo>
                <a:lnTo>
                  <a:pt x="862" y="101"/>
                </a:lnTo>
                <a:lnTo>
                  <a:pt x="862" y="63"/>
                </a:lnTo>
                <a:lnTo>
                  <a:pt x="865" y="61"/>
                </a:lnTo>
                <a:lnTo>
                  <a:pt x="874" y="61"/>
                </a:lnTo>
                <a:lnTo>
                  <a:pt x="872" y="58"/>
                </a:lnTo>
                <a:lnTo>
                  <a:pt x="862" y="58"/>
                </a:lnTo>
                <a:lnTo>
                  <a:pt x="857" y="56"/>
                </a:lnTo>
                <a:lnTo>
                  <a:pt x="857" y="56"/>
                </a:lnTo>
                <a:close/>
              </a:path>
              <a:path w="1955" h="717">
                <a:moveTo>
                  <a:pt x="826" y="46"/>
                </a:moveTo>
                <a:lnTo>
                  <a:pt x="821" y="49"/>
                </a:lnTo>
                <a:lnTo>
                  <a:pt x="824" y="49"/>
                </a:lnTo>
                <a:lnTo>
                  <a:pt x="824" y="51"/>
                </a:lnTo>
                <a:lnTo>
                  <a:pt x="824" y="53"/>
                </a:lnTo>
                <a:lnTo>
                  <a:pt x="826" y="56"/>
                </a:lnTo>
                <a:lnTo>
                  <a:pt x="826" y="61"/>
                </a:lnTo>
                <a:lnTo>
                  <a:pt x="829" y="63"/>
                </a:lnTo>
                <a:lnTo>
                  <a:pt x="831" y="61"/>
                </a:lnTo>
                <a:lnTo>
                  <a:pt x="831" y="53"/>
                </a:lnTo>
                <a:lnTo>
                  <a:pt x="829" y="51"/>
                </a:lnTo>
                <a:lnTo>
                  <a:pt x="829" y="49"/>
                </a:lnTo>
                <a:lnTo>
                  <a:pt x="826" y="49"/>
                </a:lnTo>
                <a:lnTo>
                  <a:pt x="826" y="46"/>
                </a:lnTo>
                <a:lnTo>
                  <a:pt x="826" y="46"/>
                </a:lnTo>
                <a:close/>
              </a:path>
              <a:path w="1955" h="717">
                <a:moveTo>
                  <a:pt x="845" y="39"/>
                </a:moveTo>
                <a:lnTo>
                  <a:pt x="843" y="39"/>
                </a:lnTo>
                <a:lnTo>
                  <a:pt x="843" y="41"/>
                </a:lnTo>
                <a:lnTo>
                  <a:pt x="843" y="46"/>
                </a:lnTo>
                <a:lnTo>
                  <a:pt x="841" y="49"/>
                </a:lnTo>
                <a:lnTo>
                  <a:pt x="841" y="51"/>
                </a:lnTo>
                <a:lnTo>
                  <a:pt x="838" y="53"/>
                </a:lnTo>
                <a:lnTo>
                  <a:pt x="838" y="56"/>
                </a:lnTo>
                <a:lnTo>
                  <a:pt x="841" y="58"/>
                </a:lnTo>
                <a:lnTo>
                  <a:pt x="841" y="90"/>
                </a:lnTo>
                <a:lnTo>
                  <a:pt x="838" y="92"/>
                </a:lnTo>
                <a:lnTo>
                  <a:pt x="838" y="97"/>
                </a:lnTo>
                <a:lnTo>
                  <a:pt x="836" y="97"/>
                </a:lnTo>
                <a:lnTo>
                  <a:pt x="836" y="101"/>
                </a:lnTo>
                <a:lnTo>
                  <a:pt x="833" y="104"/>
                </a:lnTo>
                <a:lnTo>
                  <a:pt x="833" y="104"/>
                </a:lnTo>
                <a:lnTo>
                  <a:pt x="831" y="106"/>
                </a:lnTo>
                <a:lnTo>
                  <a:pt x="831" y="109"/>
                </a:lnTo>
                <a:lnTo>
                  <a:pt x="829" y="109"/>
                </a:lnTo>
                <a:lnTo>
                  <a:pt x="829" y="111"/>
                </a:lnTo>
                <a:lnTo>
                  <a:pt x="826" y="111"/>
                </a:lnTo>
                <a:lnTo>
                  <a:pt x="826" y="113"/>
                </a:lnTo>
                <a:lnTo>
                  <a:pt x="829" y="113"/>
                </a:lnTo>
                <a:lnTo>
                  <a:pt x="831" y="111"/>
                </a:lnTo>
                <a:lnTo>
                  <a:pt x="833" y="109"/>
                </a:lnTo>
                <a:lnTo>
                  <a:pt x="836" y="106"/>
                </a:lnTo>
                <a:lnTo>
                  <a:pt x="838" y="104"/>
                </a:lnTo>
                <a:lnTo>
                  <a:pt x="838" y="101"/>
                </a:lnTo>
                <a:lnTo>
                  <a:pt x="841" y="99"/>
                </a:lnTo>
                <a:lnTo>
                  <a:pt x="841" y="97"/>
                </a:lnTo>
                <a:lnTo>
                  <a:pt x="843" y="97"/>
                </a:lnTo>
                <a:lnTo>
                  <a:pt x="843" y="90"/>
                </a:lnTo>
                <a:lnTo>
                  <a:pt x="845" y="90"/>
                </a:lnTo>
                <a:lnTo>
                  <a:pt x="845" y="61"/>
                </a:lnTo>
                <a:lnTo>
                  <a:pt x="848" y="58"/>
                </a:lnTo>
                <a:lnTo>
                  <a:pt x="843" y="53"/>
                </a:lnTo>
                <a:lnTo>
                  <a:pt x="845" y="51"/>
                </a:lnTo>
                <a:lnTo>
                  <a:pt x="845" y="46"/>
                </a:lnTo>
                <a:lnTo>
                  <a:pt x="848" y="44"/>
                </a:lnTo>
                <a:lnTo>
                  <a:pt x="848" y="41"/>
                </a:lnTo>
                <a:lnTo>
                  <a:pt x="850" y="39"/>
                </a:lnTo>
                <a:lnTo>
                  <a:pt x="855" y="39"/>
                </a:lnTo>
                <a:lnTo>
                  <a:pt x="845" y="39"/>
                </a:lnTo>
                <a:lnTo>
                  <a:pt x="845" y="39"/>
                </a:lnTo>
                <a:close/>
              </a:path>
              <a:path w="1955" h="717">
                <a:moveTo>
                  <a:pt x="857" y="39"/>
                </a:moveTo>
                <a:lnTo>
                  <a:pt x="845" y="39"/>
                </a:lnTo>
                <a:lnTo>
                  <a:pt x="855" y="39"/>
                </a:lnTo>
                <a:lnTo>
                  <a:pt x="855" y="41"/>
                </a:lnTo>
                <a:lnTo>
                  <a:pt x="857" y="44"/>
                </a:lnTo>
                <a:lnTo>
                  <a:pt x="857" y="49"/>
                </a:lnTo>
                <a:lnTo>
                  <a:pt x="860" y="51"/>
                </a:lnTo>
                <a:lnTo>
                  <a:pt x="860" y="53"/>
                </a:lnTo>
                <a:lnTo>
                  <a:pt x="862" y="53"/>
                </a:lnTo>
                <a:lnTo>
                  <a:pt x="862" y="58"/>
                </a:lnTo>
                <a:lnTo>
                  <a:pt x="872" y="58"/>
                </a:lnTo>
                <a:lnTo>
                  <a:pt x="870" y="58"/>
                </a:lnTo>
                <a:lnTo>
                  <a:pt x="870" y="56"/>
                </a:lnTo>
                <a:lnTo>
                  <a:pt x="867" y="56"/>
                </a:lnTo>
                <a:lnTo>
                  <a:pt x="867" y="53"/>
                </a:lnTo>
                <a:lnTo>
                  <a:pt x="865" y="53"/>
                </a:lnTo>
                <a:lnTo>
                  <a:pt x="865" y="51"/>
                </a:lnTo>
                <a:lnTo>
                  <a:pt x="862" y="49"/>
                </a:lnTo>
                <a:lnTo>
                  <a:pt x="860" y="46"/>
                </a:lnTo>
                <a:lnTo>
                  <a:pt x="860" y="44"/>
                </a:lnTo>
                <a:lnTo>
                  <a:pt x="857" y="41"/>
                </a:lnTo>
                <a:lnTo>
                  <a:pt x="857" y="39"/>
                </a:lnTo>
                <a:lnTo>
                  <a:pt x="857" y="39"/>
                </a:lnTo>
                <a:close/>
              </a:path>
              <a:path w="1955" h="717">
                <a:moveTo>
                  <a:pt x="821" y="34"/>
                </a:moveTo>
                <a:lnTo>
                  <a:pt x="817" y="34"/>
                </a:lnTo>
                <a:lnTo>
                  <a:pt x="817" y="39"/>
                </a:lnTo>
                <a:lnTo>
                  <a:pt x="817" y="44"/>
                </a:lnTo>
                <a:lnTo>
                  <a:pt x="814" y="46"/>
                </a:lnTo>
                <a:lnTo>
                  <a:pt x="814" y="56"/>
                </a:lnTo>
                <a:lnTo>
                  <a:pt x="817" y="56"/>
                </a:lnTo>
                <a:lnTo>
                  <a:pt x="817" y="90"/>
                </a:lnTo>
                <a:lnTo>
                  <a:pt x="817" y="92"/>
                </a:lnTo>
                <a:lnTo>
                  <a:pt x="817" y="113"/>
                </a:lnTo>
                <a:lnTo>
                  <a:pt x="821" y="111"/>
                </a:lnTo>
                <a:lnTo>
                  <a:pt x="821" y="49"/>
                </a:lnTo>
                <a:lnTo>
                  <a:pt x="826" y="46"/>
                </a:lnTo>
                <a:lnTo>
                  <a:pt x="824" y="46"/>
                </a:lnTo>
                <a:lnTo>
                  <a:pt x="821" y="44"/>
                </a:lnTo>
                <a:lnTo>
                  <a:pt x="821" y="34"/>
                </a:lnTo>
                <a:lnTo>
                  <a:pt x="821" y="34"/>
                </a:lnTo>
                <a:close/>
              </a:path>
              <a:path w="1955" h="717">
                <a:moveTo>
                  <a:pt x="872" y="30"/>
                </a:moveTo>
                <a:lnTo>
                  <a:pt x="870" y="34"/>
                </a:lnTo>
                <a:lnTo>
                  <a:pt x="829" y="34"/>
                </a:lnTo>
                <a:lnTo>
                  <a:pt x="831" y="39"/>
                </a:lnTo>
                <a:lnTo>
                  <a:pt x="879" y="39"/>
                </a:lnTo>
                <a:lnTo>
                  <a:pt x="872" y="30"/>
                </a:lnTo>
                <a:lnTo>
                  <a:pt x="872" y="30"/>
                </a:lnTo>
                <a:close/>
              </a:path>
              <a:path w="1955" h="717">
                <a:moveTo>
                  <a:pt x="829" y="25"/>
                </a:moveTo>
                <a:lnTo>
                  <a:pt x="826" y="30"/>
                </a:lnTo>
                <a:lnTo>
                  <a:pt x="805" y="30"/>
                </a:lnTo>
                <a:lnTo>
                  <a:pt x="807" y="34"/>
                </a:lnTo>
                <a:lnTo>
                  <a:pt x="833" y="34"/>
                </a:lnTo>
                <a:lnTo>
                  <a:pt x="829" y="25"/>
                </a:lnTo>
                <a:lnTo>
                  <a:pt x="829" y="25"/>
                </a:lnTo>
                <a:close/>
              </a:path>
              <a:path w="1955" h="717">
                <a:moveTo>
                  <a:pt x="836" y="15"/>
                </a:moveTo>
                <a:lnTo>
                  <a:pt x="833" y="15"/>
                </a:lnTo>
                <a:lnTo>
                  <a:pt x="833" y="18"/>
                </a:lnTo>
                <a:lnTo>
                  <a:pt x="843" y="18"/>
                </a:lnTo>
                <a:lnTo>
                  <a:pt x="843" y="15"/>
                </a:lnTo>
                <a:lnTo>
                  <a:pt x="848" y="15"/>
                </a:lnTo>
                <a:lnTo>
                  <a:pt x="836" y="15"/>
                </a:lnTo>
                <a:lnTo>
                  <a:pt x="836" y="15"/>
                </a:lnTo>
                <a:close/>
              </a:path>
              <a:path w="1955" h="717">
                <a:moveTo>
                  <a:pt x="817" y="1"/>
                </a:moveTo>
                <a:lnTo>
                  <a:pt x="817" y="30"/>
                </a:lnTo>
                <a:lnTo>
                  <a:pt x="821" y="30"/>
                </a:lnTo>
                <a:lnTo>
                  <a:pt x="821" y="10"/>
                </a:lnTo>
                <a:lnTo>
                  <a:pt x="824" y="8"/>
                </a:lnTo>
                <a:lnTo>
                  <a:pt x="817" y="1"/>
                </a:lnTo>
                <a:lnTo>
                  <a:pt x="817" y="1"/>
                </a:lnTo>
                <a:close/>
              </a:path>
              <a:path w="1955" h="717">
                <a:moveTo>
                  <a:pt x="865" y="1"/>
                </a:moveTo>
                <a:lnTo>
                  <a:pt x="865" y="3"/>
                </a:lnTo>
                <a:lnTo>
                  <a:pt x="862" y="3"/>
                </a:lnTo>
                <a:lnTo>
                  <a:pt x="862" y="6"/>
                </a:lnTo>
                <a:lnTo>
                  <a:pt x="860" y="6"/>
                </a:lnTo>
                <a:lnTo>
                  <a:pt x="857" y="8"/>
                </a:lnTo>
                <a:lnTo>
                  <a:pt x="855" y="8"/>
                </a:lnTo>
                <a:lnTo>
                  <a:pt x="853" y="10"/>
                </a:lnTo>
                <a:lnTo>
                  <a:pt x="848" y="10"/>
                </a:lnTo>
                <a:lnTo>
                  <a:pt x="848" y="13"/>
                </a:lnTo>
                <a:lnTo>
                  <a:pt x="843" y="13"/>
                </a:lnTo>
                <a:lnTo>
                  <a:pt x="841" y="15"/>
                </a:lnTo>
                <a:lnTo>
                  <a:pt x="836" y="15"/>
                </a:lnTo>
                <a:lnTo>
                  <a:pt x="848" y="15"/>
                </a:lnTo>
                <a:lnTo>
                  <a:pt x="848" y="22"/>
                </a:lnTo>
                <a:lnTo>
                  <a:pt x="848" y="25"/>
                </a:lnTo>
                <a:lnTo>
                  <a:pt x="848" y="27"/>
                </a:lnTo>
                <a:lnTo>
                  <a:pt x="845" y="30"/>
                </a:lnTo>
                <a:lnTo>
                  <a:pt x="845" y="34"/>
                </a:lnTo>
                <a:lnTo>
                  <a:pt x="850" y="34"/>
                </a:lnTo>
                <a:lnTo>
                  <a:pt x="850" y="27"/>
                </a:lnTo>
                <a:lnTo>
                  <a:pt x="853" y="25"/>
                </a:lnTo>
                <a:lnTo>
                  <a:pt x="853" y="15"/>
                </a:lnTo>
                <a:lnTo>
                  <a:pt x="855" y="15"/>
                </a:lnTo>
                <a:lnTo>
                  <a:pt x="855" y="13"/>
                </a:lnTo>
                <a:lnTo>
                  <a:pt x="857" y="13"/>
                </a:lnTo>
                <a:lnTo>
                  <a:pt x="862" y="13"/>
                </a:lnTo>
                <a:lnTo>
                  <a:pt x="865" y="10"/>
                </a:lnTo>
                <a:lnTo>
                  <a:pt x="872" y="10"/>
                </a:lnTo>
                <a:lnTo>
                  <a:pt x="865" y="1"/>
                </a:lnTo>
                <a:lnTo>
                  <a:pt x="865" y="1"/>
                </a:lnTo>
                <a:close/>
              </a:path>
              <a:path w="1955" h="717">
                <a:moveTo>
                  <a:pt x="915" y="78"/>
                </a:moveTo>
                <a:lnTo>
                  <a:pt x="913" y="80"/>
                </a:lnTo>
                <a:lnTo>
                  <a:pt x="910" y="82"/>
                </a:lnTo>
                <a:lnTo>
                  <a:pt x="910" y="85"/>
                </a:lnTo>
                <a:lnTo>
                  <a:pt x="908" y="87"/>
                </a:lnTo>
                <a:lnTo>
                  <a:pt x="908" y="90"/>
                </a:lnTo>
                <a:lnTo>
                  <a:pt x="905" y="92"/>
                </a:lnTo>
                <a:lnTo>
                  <a:pt x="903" y="94"/>
                </a:lnTo>
                <a:lnTo>
                  <a:pt x="903" y="97"/>
                </a:lnTo>
                <a:lnTo>
                  <a:pt x="901" y="97"/>
                </a:lnTo>
                <a:lnTo>
                  <a:pt x="898" y="99"/>
                </a:lnTo>
                <a:lnTo>
                  <a:pt x="896" y="101"/>
                </a:lnTo>
                <a:lnTo>
                  <a:pt x="893" y="104"/>
                </a:lnTo>
                <a:lnTo>
                  <a:pt x="891" y="106"/>
                </a:lnTo>
                <a:lnTo>
                  <a:pt x="889" y="106"/>
                </a:lnTo>
                <a:lnTo>
                  <a:pt x="889" y="109"/>
                </a:lnTo>
                <a:lnTo>
                  <a:pt x="886" y="109"/>
                </a:lnTo>
                <a:lnTo>
                  <a:pt x="886" y="111"/>
                </a:lnTo>
                <a:lnTo>
                  <a:pt x="889" y="111"/>
                </a:lnTo>
                <a:lnTo>
                  <a:pt x="891" y="111"/>
                </a:lnTo>
                <a:lnTo>
                  <a:pt x="891" y="109"/>
                </a:lnTo>
                <a:lnTo>
                  <a:pt x="893" y="109"/>
                </a:lnTo>
                <a:lnTo>
                  <a:pt x="893" y="106"/>
                </a:lnTo>
                <a:lnTo>
                  <a:pt x="898" y="106"/>
                </a:lnTo>
                <a:lnTo>
                  <a:pt x="898" y="104"/>
                </a:lnTo>
                <a:lnTo>
                  <a:pt x="901" y="104"/>
                </a:lnTo>
                <a:lnTo>
                  <a:pt x="901" y="101"/>
                </a:lnTo>
                <a:lnTo>
                  <a:pt x="903" y="101"/>
                </a:lnTo>
                <a:lnTo>
                  <a:pt x="905" y="99"/>
                </a:lnTo>
                <a:lnTo>
                  <a:pt x="908" y="97"/>
                </a:lnTo>
                <a:lnTo>
                  <a:pt x="908" y="94"/>
                </a:lnTo>
                <a:lnTo>
                  <a:pt x="910" y="94"/>
                </a:lnTo>
                <a:lnTo>
                  <a:pt x="910" y="92"/>
                </a:lnTo>
                <a:lnTo>
                  <a:pt x="913" y="92"/>
                </a:lnTo>
                <a:lnTo>
                  <a:pt x="913" y="90"/>
                </a:lnTo>
                <a:lnTo>
                  <a:pt x="915" y="87"/>
                </a:lnTo>
                <a:lnTo>
                  <a:pt x="917" y="85"/>
                </a:lnTo>
                <a:lnTo>
                  <a:pt x="917" y="80"/>
                </a:lnTo>
                <a:lnTo>
                  <a:pt x="920" y="80"/>
                </a:lnTo>
                <a:lnTo>
                  <a:pt x="915" y="78"/>
                </a:lnTo>
                <a:lnTo>
                  <a:pt x="915" y="78"/>
                </a:lnTo>
                <a:close/>
              </a:path>
              <a:path w="1955" h="717">
                <a:moveTo>
                  <a:pt x="925" y="75"/>
                </a:moveTo>
                <a:lnTo>
                  <a:pt x="915" y="75"/>
                </a:lnTo>
                <a:lnTo>
                  <a:pt x="915" y="78"/>
                </a:lnTo>
                <a:lnTo>
                  <a:pt x="920" y="80"/>
                </a:lnTo>
                <a:lnTo>
                  <a:pt x="920" y="116"/>
                </a:lnTo>
                <a:lnTo>
                  <a:pt x="925" y="111"/>
                </a:lnTo>
                <a:lnTo>
                  <a:pt x="925" y="99"/>
                </a:lnTo>
                <a:lnTo>
                  <a:pt x="925" y="97"/>
                </a:lnTo>
                <a:lnTo>
                  <a:pt x="925" y="75"/>
                </a:lnTo>
                <a:lnTo>
                  <a:pt x="925" y="75"/>
                </a:lnTo>
                <a:close/>
              </a:path>
              <a:path w="1955" h="717">
                <a:moveTo>
                  <a:pt x="927" y="75"/>
                </a:moveTo>
                <a:lnTo>
                  <a:pt x="925" y="75"/>
                </a:lnTo>
                <a:lnTo>
                  <a:pt x="925" y="78"/>
                </a:lnTo>
                <a:lnTo>
                  <a:pt x="925" y="80"/>
                </a:lnTo>
                <a:lnTo>
                  <a:pt x="927" y="80"/>
                </a:lnTo>
                <a:lnTo>
                  <a:pt x="927" y="85"/>
                </a:lnTo>
                <a:lnTo>
                  <a:pt x="930" y="87"/>
                </a:lnTo>
                <a:lnTo>
                  <a:pt x="932" y="90"/>
                </a:lnTo>
                <a:lnTo>
                  <a:pt x="932" y="94"/>
                </a:lnTo>
                <a:lnTo>
                  <a:pt x="934" y="94"/>
                </a:lnTo>
                <a:lnTo>
                  <a:pt x="934" y="97"/>
                </a:lnTo>
                <a:lnTo>
                  <a:pt x="937" y="97"/>
                </a:lnTo>
                <a:lnTo>
                  <a:pt x="937" y="99"/>
                </a:lnTo>
                <a:lnTo>
                  <a:pt x="939" y="101"/>
                </a:lnTo>
                <a:lnTo>
                  <a:pt x="941" y="104"/>
                </a:lnTo>
                <a:lnTo>
                  <a:pt x="944" y="104"/>
                </a:lnTo>
                <a:lnTo>
                  <a:pt x="944" y="106"/>
                </a:lnTo>
                <a:lnTo>
                  <a:pt x="949" y="106"/>
                </a:lnTo>
                <a:lnTo>
                  <a:pt x="949" y="109"/>
                </a:lnTo>
                <a:lnTo>
                  <a:pt x="951" y="109"/>
                </a:lnTo>
                <a:lnTo>
                  <a:pt x="953" y="106"/>
                </a:lnTo>
                <a:lnTo>
                  <a:pt x="953" y="104"/>
                </a:lnTo>
                <a:lnTo>
                  <a:pt x="956" y="104"/>
                </a:lnTo>
                <a:lnTo>
                  <a:pt x="958" y="101"/>
                </a:lnTo>
                <a:lnTo>
                  <a:pt x="956" y="101"/>
                </a:lnTo>
                <a:lnTo>
                  <a:pt x="956" y="99"/>
                </a:lnTo>
                <a:lnTo>
                  <a:pt x="949" y="99"/>
                </a:lnTo>
                <a:lnTo>
                  <a:pt x="949" y="97"/>
                </a:lnTo>
                <a:lnTo>
                  <a:pt x="944" y="97"/>
                </a:lnTo>
                <a:lnTo>
                  <a:pt x="944" y="94"/>
                </a:lnTo>
                <a:lnTo>
                  <a:pt x="941" y="94"/>
                </a:lnTo>
                <a:lnTo>
                  <a:pt x="939" y="92"/>
                </a:lnTo>
                <a:lnTo>
                  <a:pt x="937" y="92"/>
                </a:lnTo>
                <a:lnTo>
                  <a:pt x="937" y="90"/>
                </a:lnTo>
                <a:lnTo>
                  <a:pt x="934" y="90"/>
                </a:lnTo>
                <a:lnTo>
                  <a:pt x="934" y="87"/>
                </a:lnTo>
                <a:lnTo>
                  <a:pt x="932" y="87"/>
                </a:lnTo>
                <a:lnTo>
                  <a:pt x="932" y="85"/>
                </a:lnTo>
                <a:lnTo>
                  <a:pt x="930" y="85"/>
                </a:lnTo>
                <a:lnTo>
                  <a:pt x="930" y="82"/>
                </a:lnTo>
                <a:lnTo>
                  <a:pt x="930" y="80"/>
                </a:lnTo>
                <a:lnTo>
                  <a:pt x="927" y="80"/>
                </a:lnTo>
                <a:lnTo>
                  <a:pt x="927" y="75"/>
                </a:lnTo>
                <a:lnTo>
                  <a:pt x="927" y="75"/>
                </a:lnTo>
                <a:close/>
              </a:path>
              <a:path w="1955" h="717">
                <a:moveTo>
                  <a:pt x="951" y="66"/>
                </a:moveTo>
                <a:lnTo>
                  <a:pt x="946" y="73"/>
                </a:lnTo>
                <a:lnTo>
                  <a:pt x="884" y="73"/>
                </a:lnTo>
                <a:lnTo>
                  <a:pt x="889" y="78"/>
                </a:lnTo>
                <a:lnTo>
                  <a:pt x="891" y="75"/>
                </a:lnTo>
                <a:lnTo>
                  <a:pt x="958" y="75"/>
                </a:lnTo>
                <a:lnTo>
                  <a:pt x="951" y="66"/>
                </a:lnTo>
                <a:lnTo>
                  <a:pt x="951" y="66"/>
                </a:lnTo>
                <a:close/>
              </a:path>
              <a:path w="1955" h="717">
                <a:moveTo>
                  <a:pt x="920" y="58"/>
                </a:moveTo>
                <a:lnTo>
                  <a:pt x="920" y="73"/>
                </a:lnTo>
                <a:lnTo>
                  <a:pt x="925" y="73"/>
                </a:lnTo>
                <a:lnTo>
                  <a:pt x="925" y="66"/>
                </a:lnTo>
                <a:lnTo>
                  <a:pt x="927" y="63"/>
                </a:lnTo>
                <a:lnTo>
                  <a:pt x="920" y="58"/>
                </a:lnTo>
                <a:lnTo>
                  <a:pt x="920" y="58"/>
                </a:lnTo>
                <a:close/>
              </a:path>
              <a:path w="1955" h="717">
                <a:moveTo>
                  <a:pt x="927" y="49"/>
                </a:moveTo>
                <a:lnTo>
                  <a:pt x="927" y="51"/>
                </a:lnTo>
                <a:lnTo>
                  <a:pt x="934" y="51"/>
                </a:lnTo>
                <a:lnTo>
                  <a:pt x="932" y="51"/>
                </a:lnTo>
                <a:lnTo>
                  <a:pt x="930" y="49"/>
                </a:lnTo>
                <a:lnTo>
                  <a:pt x="927" y="49"/>
                </a:lnTo>
                <a:lnTo>
                  <a:pt x="927" y="49"/>
                </a:lnTo>
                <a:close/>
              </a:path>
              <a:path w="1955" h="717">
                <a:moveTo>
                  <a:pt x="891" y="44"/>
                </a:moveTo>
                <a:lnTo>
                  <a:pt x="891" y="46"/>
                </a:lnTo>
                <a:lnTo>
                  <a:pt x="893" y="44"/>
                </a:lnTo>
                <a:lnTo>
                  <a:pt x="891" y="44"/>
                </a:lnTo>
                <a:lnTo>
                  <a:pt x="891" y="44"/>
                </a:lnTo>
                <a:close/>
              </a:path>
              <a:path w="1955" h="717">
                <a:moveTo>
                  <a:pt x="941" y="30"/>
                </a:moveTo>
                <a:lnTo>
                  <a:pt x="939" y="32"/>
                </a:lnTo>
                <a:lnTo>
                  <a:pt x="939" y="49"/>
                </a:lnTo>
                <a:lnTo>
                  <a:pt x="937" y="49"/>
                </a:lnTo>
                <a:lnTo>
                  <a:pt x="937" y="51"/>
                </a:lnTo>
                <a:lnTo>
                  <a:pt x="934" y="51"/>
                </a:lnTo>
                <a:lnTo>
                  <a:pt x="927" y="51"/>
                </a:lnTo>
                <a:lnTo>
                  <a:pt x="930" y="51"/>
                </a:lnTo>
                <a:lnTo>
                  <a:pt x="930" y="53"/>
                </a:lnTo>
                <a:lnTo>
                  <a:pt x="932" y="53"/>
                </a:lnTo>
                <a:lnTo>
                  <a:pt x="932" y="56"/>
                </a:lnTo>
                <a:lnTo>
                  <a:pt x="934" y="58"/>
                </a:lnTo>
                <a:lnTo>
                  <a:pt x="934" y="61"/>
                </a:lnTo>
                <a:lnTo>
                  <a:pt x="937" y="61"/>
                </a:lnTo>
                <a:lnTo>
                  <a:pt x="937" y="58"/>
                </a:lnTo>
                <a:lnTo>
                  <a:pt x="939" y="58"/>
                </a:lnTo>
                <a:lnTo>
                  <a:pt x="939" y="56"/>
                </a:lnTo>
                <a:lnTo>
                  <a:pt x="941" y="56"/>
                </a:lnTo>
                <a:lnTo>
                  <a:pt x="941" y="53"/>
                </a:lnTo>
                <a:lnTo>
                  <a:pt x="941" y="53"/>
                </a:lnTo>
                <a:lnTo>
                  <a:pt x="941" y="49"/>
                </a:lnTo>
                <a:lnTo>
                  <a:pt x="944" y="46"/>
                </a:lnTo>
                <a:lnTo>
                  <a:pt x="944" y="30"/>
                </a:lnTo>
                <a:lnTo>
                  <a:pt x="941" y="30"/>
                </a:lnTo>
                <a:lnTo>
                  <a:pt x="941" y="30"/>
                </a:lnTo>
                <a:close/>
              </a:path>
              <a:path w="1955" h="717">
                <a:moveTo>
                  <a:pt x="917" y="22"/>
                </a:moveTo>
                <a:lnTo>
                  <a:pt x="915" y="22"/>
                </a:lnTo>
                <a:lnTo>
                  <a:pt x="915" y="27"/>
                </a:lnTo>
                <a:lnTo>
                  <a:pt x="915" y="30"/>
                </a:lnTo>
                <a:lnTo>
                  <a:pt x="913" y="30"/>
                </a:lnTo>
                <a:lnTo>
                  <a:pt x="913" y="34"/>
                </a:lnTo>
                <a:lnTo>
                  <a:pt x="910" y="37"/>
                </a:lnTo>
                <a:lnTo>
                  <a:pt x="910" y="41"/>
                </a:lnTo>
                <a:lnTo>
                  <a:pt x="913" y="41"/>
                </a:lnTo>
                <a:lnTo>
                  <a:pt x="915" y="39"/>
                </a:lnTo>
                <a:lnTo>
                  <a:pt x="915" y="37"/>
                </a:lnTo>
                <a:lnTo>
                  <a:pt x="917" y="37"/>
                </a:lnTo>
                <a:lnTo>
                  <a:pt x="917" y="22"/>
                </a:lnTo>
                <a:lnTo>
                  <a:pt x="917" y="22"/>
                </a:lnTo>
                <a:close/>
              </a:path>
              <a:path w="1955" h="717">
                <a:moveTo>
                  <a:pt x="889" y="18"/>
                </a:moveTo>
                <a:lnTo>
                  <a:pt x="886" y="20"/>
                </a:lnTo>
                <a:lnTo>
                  <a:pt x="889" y="20"/>
                </a:lnTo>
                <a:lnTo>
                  <a:pt x="889" y="22"/>
                </a:lnTo>
                <a:lnTo>
                  <a:pt x="891" y="25"/>
                </a:lnTo>
                <a:lnTo>
                  <a:pt x="893" y="27"/>
                </a:lnTo>
                <a:lnTo>
                  <a:pt x="893" y="32"/>
                </a:lnTo>
                <a:lnTo>
                  <a:pt x="896" y="34"/>
                </a:lnTo>
                <a:lnTo>
                  <a:pt x="896" y="32"/>
                </a:lnTo>
                <a:lnTo>
                  <a:pt x="898" y="30"/>
                </a:lnTo>
                <a:lnTo>
                  <a:pt x="898" y="27"/>
                </a:lnTo>
                <a:lnTo>
                  <a:pt x="896" y="22"/>
                </a:lnTo>
                <a:lnTo>
                  <a:pt x="893" y="22"/>
                </a:lnTo>
                <a:lnTo>
                  <a:pt x="893" y="20"/>
                </a:lnTo>
                <a:lnTo>
                  <a:pt x="891" y="20"/>
                </a:lnTo>
                <a:lnTo>
                  <a:pt x="889" y="18"/>
                </a:lnTo>
                <a:lnTo>
                  <a:pt x="889" y="18"/>
                </a:lnTo>
                <a:close/>
              </a:path>
              <a:path w="1955" h="717">
                <a:moveTo>
                  <a:pt x="908" y="18"/>
                </a:moveTo>
                <a:lnTo>
                  <a:pt x="908" y="20"/>
                </a:lnTo>
                <a:lnTo>
                  <a:pt x="905" y="25"/>
                </a:lnTo>
                <a:lnTo>
                  <a:pt x="905" y="30"/>
                </a:lnTo>
                <a:lnTo>
                  <a:pt x="903" y="32"/>
                </a:lnTo>
                <a:lnTo>
                  <a:pt x="903" y="34"/>
                </a:lnTo>
                <a:lnTo>
                  <a:pt x="901" y="37"/>
                </a:lnTo>
                <a:lnTo>
                  <a:pt x="901" y="41"/>
                </a:lnTo>
                <a:lnTo>
                  <a:pt x="898" y="41"/>
                </a:lnTo>
                <a:lnTo>
                  <a:pt x="898" y="44"/>
                </a:lnTo>
                <a:lnTo>
                  <a:pt x="896" y="44"/>
                </a:lnTo>
                <a:lnTo>
                  <a:pt x="893" y="44"/>
                </a:lnTo>
                <a:lnTo>
                  <a:pt x="891" y="46"/>
                </a:lnTo>
                <a:lnTo>
                  <a:pt x="893" y="46"/>
                </a:lnTo>
                <a:lnTo>
                  <a:pt x="893" y="49"/>
                </a:lnTo>
                <a:lnTo>
                  <a:pt x="896" y="49"/>
                </a:lnTo>
                <a:lnTo>
                  <a:pt x="896" y="51"/>
                </a:lnTo>
                <a:lnTo>
                  <a:pt x="896" y="56"/>
                </a:lnTo>
                <a:lnTo>
                  <a:pt x="896" y="58"/>
                </a:lnTo>
                <a:lnTo>
                  <a:pt x="893" y="61"/>
                </a:lnTo>
                <a:lnTo>
                  <a:pt x="893" y="63"/>
                </a:lnTo>
                <a:lnTo>
                  <a:pt x="896" y="66"/>
                </a:lnTo>
                <a:lnTo>
                  <a:pt x="896" y="68"/>
                </a:lnTo>
                <a:lnTo>
                  <a:pt x="898" y="68"/>
                </a:lnTo>
                <a:lnTo>
                  <a:pt x="901" y="68"/>
                </a:lnTo>
                <a:lnTo>
                  <a:pt x="901" y="66"/>
                </a:lnTo>
                <a:lnTo>
                  <a:pt x="901" y="46"/>
                </a:lnTo>
                <a:lnTo>
                  <a:pt x="903" y="44"/>
                </a:lnTo>
                <a:lnTo>
                  <a:pt x="903" y="39"/>
                </a:lnTo>
                <a:lnTo>
                  <a:pt x="905" y="34"/>
                </a:lnTo>
                <a:lnTo>
                  <a:pt x="905" y="30"/>
                </a:lnTo>
                <a:lnTo>
                  <a:pt x="908" y="27"/>
                </a:lnTo>
                <a:lnTo>
                  <a:pt x="908" y="22"/>
                </a:lnTo>
                <a:lnTo>
                  <a:pt x="910" y="18"/>
                </a:lnTo>
                <a:lnTo>
                  <a:pt x="908" y="18"/>
                </a:lnTo>
                <a:lnTo>
                  <a:pt x="908" y="18"/>
                </a:lnTo>
                <a:close/>
              </a:path>
              <a:path w="1955" h="717">
                <a:moveTo>
                  <a:pt x="927" y="13"/>
                </a:moveTo>
                <a:lnTo>
                  <a:pt x="925" y="13"/>
                </a:lnTo>
                <a:lnTo>
                  <a:pt x="925" y="18"/>
                </a:lnTo>
                <a:lnTo>
                  <a:pt x="925" y="30"/>
                </a:lnTo>
                <a:lnTo>
                  <a:pt x="922" y="32"/>
                </a:lnTo>
                <a:lnTo>
                  <a:pt x="922" y="39"/>
                </a:lnTo>
                <a:lnTo>
                  <a:pt x="920" y="41"/>
                </a:lnTo>
                <a:lnTo>
                  <a:pt x="920" y="44"/>
                </a:lnTo>
                <a:lnTo>
                  <a:pt x="917" y="46"/>
                </a:lnTo>
                <a:lnTo>
                  <a:pt x="917" y="51"/>
                </a:lnTo>
                <a:lnTo>
                  <a:pt x="915" y="51"/>
                </a:lnTo>
                <a:lnTo>
                  <a:pt x="915" y="53"/>
                </a:lnTo>
                <a:lnTo>
                  <a:pt x="913" y="56"/>
                </a:lnTo>
                <a:lnTo>
                  <a:pt x="910" y="58"/>
                </a:lnTo>
                <a:lnTo>
                  <a:pt x="908" y="58"/>
                </a:lnTo>
                <a:lnTo>
                  <a:pt x="908" y="61"/>
                </a:lnTo>
                <a:lnTo>
                  <a:pt x="905" y="63"/>
                </a:lnTo>
                <a:lnTo>
                  <a:pt x="903" y="63"/>
                </a:lnTo>
                <a:lnTo>
                  <a:pt x="905" y="66"/>
                </a:lnTo>
                <a:lnTo>
                  <a:pt x="905" y="63"/>
                </a:lnTo>
                <a:lnTo>
                  <a:pt x="908" y="63"/>
                </a:lnTo>
                <a:lnTo>
                  <a:pt x="910" y="63"/>
                </a:lnTo>
                <a:lnTo>
                  <a:pt x="910" y="61"/>
                </a:lnTo>
                <a:lnTo>
                  <a:pt x="913" y="61"/>
                </a:lnTo>
                <a:lnTo>
                  <a:pt x="915" y="58"/>
                </a:lnTo>
                <a:lnTo>
                  <a:pt x="917" y="56"/>
                </a:lnTo>
                <a:lnTo>
                  <a:pt x="917" y="53"/>
                </a:lnTo>
                <a:lnTo>
                  <a:pt x="920" y="53"/>
                </a:lnTo>
                <a:lnTo>
                  <a:pt x="920" y="51"/>
                </a:lnTo>
                <a:lnTo>
                  <a:pt x="922" y="49"/>
                </a:lnTo>
                <a:lnTo>
                  <a:pt x="922" y="46"/>
                </a:lnTo>
                <a:lnTo>
                  <a:pt x="925" y="46"/>
                </a:lnTo>
                <a:lnTo>
                  <a:pt x="925" y="39"/>
                </a:lnTo>
                <a:lnTo>
                  <a:pt x="927" y="37"/>
                </a:lnTo>
                <a:lnTo>
                  <a:pt x="927" y="30"/>
                </a:lnTo>
                <a:lnTo>
                  <a:pt x="930" y="27"/>
                </a:lnTo>
                <a:lnTo>
                  <a:pt x="930" y="13"/>
                </a:lnTo>
                <a:lnTo>
                  <a:pt x="941" y="13"/>
                </a:lnTo>
                <a:lnTo>
                  <a:pt x="927" y="13"/>
                </a:lnTo>
                <a:lnTo>
                  <a:pt x="927" y="13"/>
                </a:lnTo>
                <a:close/>
              </a:path>
              <a:path w="1955" h="717">
                <a:moveTo>
                  <a:pt x="949" y="10"/>
                </a:moveTo>
                <a:lnTo>
                  <a:pt x="927" y="13"/>
                </a:lnTo>
                <a:lnTo>
                  <a:pt x="941" y="13"/>
                </a:lnTo>
                <a:lnTo>
                  <a:pt x="941" y="18"/>
                </a:lnTo>
                <a:lnTo>
                  <a:pt x="941" y="30"/>
                </a:lnTo>
                <a:lnTo>
                  <a:pt x="944" y="30"/>
                </a:lnTo>
                <a:lnTo>
                  <a:pt x="946" y="32"/>
                </a:lnTo>
                <a:lnTo>
                  <a:pt x="946" y="34"/>
                </a:lnTo>
                <a:lnTo>
                  <a:pt x="949" y="34"/>
                </a:lnTo>
                <a:lnTo>
                  <a:pt x="949" y="37"/>
                </a:lnTo>
                <a:lnTo>
                  <a:pt x="951" y="39"/>
                </a:lnTo>
                <a:lnTo>
                  <a:pt x="951" y="46"/>
                </a:lnTo>
                <a:lnTo>
                  <a:pt x="953" y="46"/>
                </a:lnTo>
                <a:lnTo>
                  <a:pt x="953" y="49"/>
                </a:lnTo>
                <a:lnTo>
                  <a:pt x="956" y="46"/>
                </a:lnTo>
                <a:lnTo>
                  <a:pt x="956" y="41"/>
                </a:lnTo>
                <a:lnTo>
                  <a:pt x="956" y="41"/>
                </a:lnTo>
                <a:lnTo>
                  <a:pt x="956" y="37"/>
                </a:lnTo>
                <a:lnTo>
                  <a:pt x="953" y="34"/>
                </a:lnTo>
                <a:lnTo>
                  <a:pt x="951" y="32"/>
                </a:lnTo>
                <a:lnTo>
                  <a:pt x="949" y="30"/>
                </a:lnTo>
                <a:lnTo>
                  <a:pt x="946" y="30"/>
                </a:lnTo>
                <a:lnTo>
                  <a:pt x="944" y="27"/>
                </a:lnTo>
                <a:lnTo>
                  <a:pt x="946" y="13"/>
                </a:lnTo>
                <a:lnTo>
                  <a:pt x="949" y="10"/>
                </a:lnTo>
                <a:lnTo>
                  <a:pt x="949" y="10"/>
                </a:lnTo>
                <a:close/>
              </a:path>
              <a:path w="1955" h="717">
                <a:moveTo>
                  <a:pt x="944" y="6"/>
                </a:moveTo>
                <a:lnTo>
                  <a:pt x="941" y="8"/>
                </a:lnTo>
                <a:lnTo>
                  <a:pt x="910" y="8"/>
                </a:lnTo>
                <a:lnTo>
                  <a:pt x="913" y="13"/>
                </a:lnTo>
                <a:lnTo>
                  <a:pt x="927" y="13"/>
                </a:lnTo>
                <a:lnTo>
                  <a:pt x="949" y="10"/>
                </a:lnTo>
                <a:lnTo>
                  <a:pt x="944" y="6"/>
                </a:lnTo>
                <a:lnTo>
                  <a:pt x="944" y="6"/>
                </a:lnTo>
                <a:close/>
              </a:path>
              <a:path w="1955" h="717">
                <a:moveTo>
                  <a:pt x="896" y="3"/>
                </a:moveTo>
                <a:lnTo>
                  <a:pt x="896" y="6"/>
                </a:lnTo>
                <a:lnTo>
                  <a:pt x="898" y="8"/>
                </a:lnTo>
                <a:lnTo>
                  <a:pt x="898" y="10"/>
                </a:lnTo>
                <a:lnTo>
                  <a:pt x="901" y="13"/>
                </a:lnTo>
                <a:lnTo>
                  <a:pt x="901" y="15"/>
                </a:lnTo>
                <a:lnTo>
                  <a:pt x="903" y="18"/>
                </a:lnTo>
                <a:lnTo>
                  <a:pt x="903" y="20"/>
                </a:lnTo>
                <a:lnTo>
                  <a:pt x="903" y="15"/>
                </a:lnTo>
                <a:lnTo>
                  <a:pt x="905" y="15"/>
                </a:lnTo>
                <a:lnTo>
                  <a:pt x="905" y="13"/>
                </a:lnTo>
                <a:lnTo>
                  <a:pt x="905" y="10"/>
                </a:lnTo>
                <a:lnTo>
                  <a:pt x="903" y="8"/>
                </a:lnTo>
                <a:lnTo>
                  <a:pt x="901" y="6"/>
                </a:lnTo>
                <a:lnTo>
                  <a:pt x="898" y="3"/>
                </a:lnTo>
                <a:lnTo>
                  <a:pt x="896" y="3"/>
                </a:lnTo>
                <a:lnTo>
                  <a:pt x="896" y="3"/>
                </a:lnTo>
                <a:close/>
              </a:path>
              <a:path w="1955" h="717">
                <a:moveTo>
                  <a:pt x="1030" y="92"/>
                </a:moveTo>
                <a:lnTo>
                  <a:pt x="1025" y="99"/>
                </a:lnTo>
                <a:lnTo>
                  <a:pt x="965" y="99"/>
                </a:lnTo>
                <a:lnTo>
                  <a:pt x="968" y="104"/>
                </a:lnTo>
                <a:lnTo>
                  <a:pt x="1037" y="104"/>
                </a:lnTo>
                <a:lnTo>
                  <a:pt x="1030" y="92"/>
                </a:lnTo>
                <a:lnTo>
                  <a:pt x="1030" y="92"/>
                </a:lnTo>
                <a:close/>
              </a:path>
              <a:path w="1955" h="717">
                <a:moveTo>
                  <a:pt x="1004" y="99"/>
                </a:moveTo>
                <a:lnTo>
                  <a:pt x="1004" y="22"/>
                </a:lnTo>
                <a:lnTo>
                  <a:pt x="999" y="22"/>
                </a:lnTo>
                <a:lnTo>
                  <a:pt x="999" y="99"/>
                </a:lnTo>
                <a:lnTo>
                  <a:pt x="1004" y="99"/>
                </a:lnTo>
                <a:close/>
              </a:path>
              <a:path w="1955" h="717">
                <a:moveTo>
                  <a:pt x="1028" y="10"/>
                </a:moveTo>
                <a:lnTo>
                  <a:pt x="1023" y="18"/>
                </a:lnTo>
                <a:lnTo>
                  <a:pt x="970" y="18"/>
                </a:lnTo>
                <a:lnTo>
                  <a:pt x="973" y="22"/>
                </a:lnTo>
                <a:lnTo>
                  <a:pt x="1033" y="22"/>
                </a:lnTo>
                <a:lnTo>
                  <a:pt x="1028" y="10"/>
                </a:lnTo>
                <a:lnTo>
                  <a:pt x="1028" y="10"/>
                </a:lnTo>
                <a:close/>
              </a:path>
              <a:path w="1955" h="717">
                <a:moveTo>
                  <a:pt x="1114" y="99"/>
                </a:moveTo>
                <a:lnTo>
                  <a:pt x="1112" y="104"/>
                </a:lnTo>
                <a:lnTo>
                  <a:pt x="1071" y="104"/>
                </a:lnTo>
                <a:lnTo>
                  <a:pt x="1073" y="109"/>
                </a:lnTo>
                <a:lnTo>
                  <a:pt x="1078" y="109"/>
                </a:lnTo>
                <a:lnTo>
                  <a:pt x="1081" y="106"/>
                </a:lnTo>
                <a:lnTo>
                  <a:pt x="1119" y="106"/>
                </a:lnTo>
                <a:lnTo>
                  <a:pt x="1114" y="99"/>
                </a:lnTo>
                <a:lnTo>
                  <a:pt x="1114" y="99"/>
                </a:lnTo>
                <a:close/>
              </a:path>
              <a:path w="1955" h="717">
                <a:moveTo>
                  <a:pt x="1097" y="104"/>
                </a:moveTo>
                <a:lnTo>
                  <a:pt x="1097" y="82"/>
                </a:lnTo>
                <a:lnTo>
                  <a:pt x="1095" y="82"/>
                </a:lnTo>
                <a:lnTo>
                  <a:pt x="1095" y="104"/>
                </a:lnTo>
                <a:lnTo>
                  <a:pt x="1097" y="104"/>
                </a:lnTo>
                <a:close/>
              </a:path>
              <a:path w="1955" h="717">
                <a:moveTo>
                  <a:pt x="1112" y="75"/>
                </a:moveTo>
                <a:lnTo>
                  <a:pt x="1107" y="80"/>
                </a:lnTo>
                <a:lnTo>
                  <a:pt x="1078" y="80"/>
                </a:lnTo>
                <a:lnTo>
                  <a:pt x="1081" y="85"/>
                </a:lnTo>
                <a:lnTo>
                  <a:pt x="1083" y="82"/>
                </a:lnTo>
                <a:lnTo>
                  <a:pt x="1117" y="82"/>
                </a:lnTo>
                <a:lnTo>
                  <a:pt x="1112" y="75"/>
                </a:lnTo>
                <a:lnTo>
                  <a:pt x="1112" y="75"/>
                </a:lnTo>
                <a:close/>
              </a:path>
              <a:path w="1955" h="717">
                <a:moveTo>
                  <a:pt x="1097" y="80"/>
                </a:moveTo>
                <a:lnTo>
                  <a:pt x="1097" y="58"/>
                </a:lnTo>
                <a:lnTo>
                  <a:pt x="1095" y="58"/>
                </a:lnTo>
                <a:lnTo>
                  <a:pt x="1095" y="80"/>
                </a:lnTo>
                <a:lnTo>
                  <a:pt x="1097" y="80"/>
                </a:lnTo>
                <a:close/>
              </a:path>
              <a:path w="1955" h="717">
                <a:moveTo>
                  <a:pt x="1057" y="58"/>
                </a:moveTo>
                <a:lnTo>
                  <a:pt x="1057" y="63"/>
                </a:lnTo>
                <a:lnTo>
                  <a:pt x="1054" y="66"/>
                </a:lnTo>
                <a:lnTo>
                  <a:pt x="1054" y="73"/>
                </a:lnTo>
                <a:lnTo>
                  <a:pt x="1052" y="75"/>
                </a:lnTo>
                <a:lnTo>
                  <a:pt x="1052" y="80"/>
                </a:lnTo>
                <a:lnTo>
                  <a:pt x="1050" y="80"/>
                </a:lnTo>
                <a:lnTo>
                  <a:pt x="1050" y="85"/>
                </a:lnTo>
                <a:lnTo>
                  <a:pt x="1047" y="87"/>
                </a:lnTo>
                <a:lnTo>
                  <a:pt x="1047" y="92"/>
                </a:lnTo>
                <a:lnTo>
                  <a:pt x="1045" y="94"/>
                </a:lnTo>
                <a:lnTo>
                  <a:pt x="1047" y="97"/>
                </a:lnTo>
                <a:lnTo>
                  <a:pt x="1047" y="92"/>
                </a:lnTo>
                <a:lnTo>
                  <a:pt x="1050" y="92"/>
                </a:lnTo>
                <a:lnTo>
                  <a:pt x="1050" y="90"/>
                </a:lnTo>
                <a:lnTo>
                  <a:pt x="1052" y="87"/>
                </a:lnTo>
                <a:lnTo>
                  <a:pt x="1052" y="82"/>
                </a:lnTo>
                <a:lnTo>
                  <a:pt x="1054" y="82"/>
                </a:lnTo>
                <a:lnTo>
                  <a:pt x="1054" y="78"/>
                </a:lnTo>
                <a:lnTo>
                  <a:pt x="1057" y="75"/>
                </a:lnTo>
                <a:lnTo>
                  <a:pt x="1057" y="70"/>
                </a:lnTo>
                <a:lnTo>
                  <a:pt x="1059" y="68"/>
                </a:lnTo>
                <a:lnTo>
                  <a:pt x="1059" y="61"/>
                </a:lnTo>
                <a:lnTo>
                  <a:pt x="1061" y="58"/>
                </a:lnTo>
                <a:lnTo>
                  <a:pt x="1057" y="58"/>
                </a:lnTo>
                <a:lnTo>
                  <a:pt x="1057" y="58"/>
                </a:lnTo>
                <a:close/>
              </a:path>
              <a:path w="1955" h="717">
                <a:moveTo>
                  <a:pt x="1066" y="51"/>
                </a:moveTo>
                <a:lnTo>
                  <a:pt x="1064" y="53"/>
                </a:lnTo>
                <a:lnTo>
                  <a:pt x="1066" y="53"/>
                </a:lnTo>
                <a:lnTo>
                  <a:pt x="1066" y="56"/>
                </a:lnTo>
                <a:lnTo>
                  <a:pt x="1069" y="58"/>
                </a:lnTo>
                <a:lnTo>
                  <a:pt x="1069" y="61"/>
                </a:lnTo>
                <a:lnTo>
                  <a:pt x="1071" y="63"/>
                </a:lnTo>
                <a:lnTo>
                  <a:pt x="1071" y="68"/>
                </a:lnTo>
                <a:lnTo>
                  <a:pt x="1073" y="70"/>
                </a:lnTo>
                <a:lnTo>
                  <a:pt x="1076" y="68"/>
                </a:lnTo>
                <a:lnTo>
                  <a:pt x="1076" y="61"/>
                </a:lnTo>
                <a:lnTo>
                  <a:pt x="1073" y="58"/>
                </a:lnTo>
                <a:lnTo>
                  <a:pt x="1073" y="56"/>
                </a:lnTo>
                <a:lnTo>
                  <a:pt x="1071" y="56"/>
                </a:lnTo>
                <a:lnTo>
                  <a:pt x="1071" y="53"/>
                </a:lnTo>
                <a:lnTo>
                  <a:pt x="1069" y="53"/>
                </a:lnTo>
                <a:lnTo>
                  <a:pt x="1066" y="51"/>
                </a:lnTo>
                <a:lnTo>
                  <a:pt x="1066" y="51"/>
                </a:lnTo>
                <a:close/>
              </a:path>
              <a:path w="1955" h="717">
                <a:moveTo>
                  <a:pt x="1112" y="51"/>
                </a:moveTo>
                <a:lnTo>
                  <a:pt x="1110" y="56"/>
                </a:lnTo>
                <a:lnTo>
                  <a:pt x="1076" y="56"/>
                </a:lnTo>
                <a:lnTo>
                  <a:pt x="1078" y="61"/>
                </a:lnTo>
                <a:lnTo>
                  <a:pt x="1081" y="61"/>
                </a:lnTo>
                <a:lnTo>
                  <a:pt x="1083" y="58"/>
                </a:lnTo>
                <a:lnTo>
                  <a:pt x="1117" y="58"/>
                </a:lnTo>
                <a:lnTo>
                  <a:pt x="1112" y="51"/>
                </a:lnTo>
                <a:lnTo>
                  <a:pt x="1112" y="51"/>
                </a:lnTo>
                <a:close/>
              </a:path>
              <a:path w="1955" h="717">
                <a:moveTo>
                  <a:pt x="1064" y="41"/>
                </a:moveTo>
                <a:lnTo>
                  <a:pt x="1059" y="41"/>
                </a:lnTo>
                <a:lnTo>
                  <a:pt x="1059" y="44"/>
                </a:lnTo>
                <a:lnTo>
                  <a:pt x="1059" y="53"/>
                </a:lnTo>
                <a:lnTo>
                  <a:pt x="1057" y="56"/>
                </a:lnTo>
                <a:lnTo>
                  <a:pt x="1057" y="58"/>
                </a:lnTo>
                <a:lnTo>
                  <a:pt x="1061" y="58"/>
                </a:lnTo>
                <a:lnTo>
                  <a:pt x="1061" y="99"/>
                </a:lnTo>
                <a:lnTo>
                  <a:pt x="1061" y="101"/>
                </a:lnTo>
                <a:lnTo>
                  <a:pt x="1061" y="113"/>
                </a:lnTo>
                <a:lnTo>
                  <a:pt x="1066" y="111"/>
                </a:lnTo>
                <a:lnTo>
                  <a:pt x="1066" y="104"/>
                </a:lnTo>
                <a:lnTo>
                  <a:pt x="1064" y="104"/>
                </a:lnTo>
                <a:lnTo>
                  <a:pt x="1064" y="53"/>
                </a:lnTo>
                <a:lnTo>
                  <a:pt x="1066" y="51"/>
                </a:lnTo>
                <a:lnTo>
                  <a:pt x="1064" y="51"/>
                </a:lnTo>
                <a:lnTo>
                  <a:pt x="1064" y="41"/>
                </a:lnTo>
                <a:lnTo>
                  <a:pt x="1064" y="41"/>
                </a:lnTo>
                <a:close/>
              </a:path>
              <a:path w="1955" h="717">
                <a:moveTo>
                  <a:pt x="1112" y="41"/>
                </a:moveTo>
                <a:lnTo>
                  <a:pt x="1110" y="41"/>
                </a:lnTo>
                <a:lnTo>
                  <a:pt x="1110" y="46"/>
                </a:lnTo>
                <a:lnTo>
                  <a:pt x="1112" y="44"/>
                </a:lnTo>
                <a:lnTo>
                  <a:pt x="1112" y="41"/>
                </a:lnTo>
                <a:lnTo>
                  <a:pt x="1112" y="41"/>
                </a:lnTo>
                <a:close/>
              </a:path>
              <a:path w="1955" h="717">
                <a:moveTo>
                  <a:pt x="1073" y="32"/>
                </a:moveTo>
                <a:lnTo>
                  <a:pt x="1069" y="39"/>
                </a:lnTo>
                <a:lnTo>
                  <a:pt x="1045" y="39"/>
                </a:lnTo>
                <a:lnTo>
                  <a:pt x="1047" y="44"/>
                </a:lnTo>
                <a:lnTo>
                  <a:pt x="1050" y="41"/>
                </a:lnTo>
                <a:lnTo>
                  <a:pt x="1078" y="41"/>
                </a:lnTo>
                <a:lnTo>
                  <a:pt x="1073" y="32"/>
                </a:lnTo>
                <a:lnTo>
                  <a:pt x="1073" y="32"/>
                </a:lnTo>
                <a:close/>
              </a:path>
              <a:path w="1955" h="717">
                <a:moveTo>
                  <a:pt x="1050" y="15"/>
                </a:moveTo>
                <a:lnTo>
                  <a:pt x="1047" y="15"/>
                </a:lnTo>
                <a:lnTo>
                  <a:pt x="1047" y="18"/>
                </a:lnTo>
                <a:lnTo>
                  <a:pt x="1054" y="18"/>
                </a:lnTo>
                <a:lnTo>
                  <a:pt x="1057" y="15"/>
                </a:lnTo>
                <a:lnTo>
                  <a:pt x="1061" y="15"/>
                </a:lnTo>
                <a:lnTo>
                  <a:pt x="1050" y="15"/>
                </a:lnTo>
                <a:lnTo>
                  <a:pt x="1050" y="15"/>
                </a:lnTo>
                <a:close/>
              </a:path>
              <a:path w="1955" h="717">
                <a:moveTo>
                  <a:pt x="1114" y="13"/>
                </a:moveTo>
                <a:lnTo>
                  <a:pt x="1110" y="13"/>
                </a:lnTo>
                <a:lnTo>
                  <a:pt x="1110" y="39"/>
                </a:lnTo>
                <a:lnTo>
                  <a:pt x="1085" y="39"/>
                </a:lnTo>
                <a:lnTo>
                  <a:pt x="1112" y="39"/>
                </a:lnTo>
                <a:lnTo>
                  <a:pt x="1112" y="15"/>
                </a:lnTo>
                <a:lnTo>
                  <a:pt x="1114" y="13"/>
                </a:lnTo>
                <a:lnTo>
                  <a:pt x="1114" y="13"/>
                </a:lnTo>
                <a:close/>
              </a:path>
              <a:path w="1955" h="717">
                <a:moveTo>
                  <a:pt x="1081" y="6"/>
                </a:moveTo>
                <a:lnTo>
                  <a:pt x="1081" y="13"/>
                </a:lnTo>
                <a:lnTo>
                  <a:pt x="1085" y="10"/>
                </a:lnTo>
                <a:lnTo>
                  <a:pt x="1081" y="6"/>
                </a:lnTo>
                <a:lnTo>
                  <a:pt x="1081" y="6"/>
                </a:lnTo>
                <a:close/>
              </a:path>
              <a:path w="1955" h="717">
                <a:moveTo>
                  <a:pt x="1112" y="6"/>
                </a:moveTo>
                <a:lnTo>
                  <a:pt x="1107" y="10"/>
                </a:lnTo>
                <a:lnTo>
                  <a:pt x="1085" y="10"/>
                </a:lnTo>
                <a:lnTo>
                  <a:pt x="1081" y="13"/>
                </a:lnTo>
                <a:lnTo>
                  <a:pt x="1081" y="49"/>
                </a:lnTo>
                <a:lnTo>
                  <a:pt x="1085" y="46"/>
                </a:lnTo>
                <a:lnTo>
                  <a:pt x="1085" y="41"/>
                </a:lnTo>
                <a:lnTo>
                  <a:pt x="1110" y="41"/>
                </a:lnTo>
                <a:lnTo>
                  <a:pt x="1112" y="41"/>
                </a:lnTo>
                <a:lnTo>
                  <a:pt x="1112" y="39"/>
                </a:lnTo>
                <a:lnTo>
                  <a:pt x="1085" y="39"/>
                </a:lnTo>
                <a:lnTo>
                  <a:pt x="1085" y="13"/>
                </a:lnTo>
                <a:lnTo>
                  <a:pt x="1110" y="13"/>
                </a:lnTo>
                <a:lnTo>
                  <a:pt x="1114" y="13"/>
                </a:lnTo>
                <a:lnTo>
                  <a:pt x="1112" y="6"/>
                </a:lnTo>
                <a:lnTo>
                  <a:pt x="1112" y="6"/>
                </a:lnTo>
                <a:close/>
              </a:path>
              <a:path w="1955" h="717">
                <a:moveTo>
                  <a:pt x="1071" y="3"/>
                </a:moveTo>
                <a:lnTo>
                  <a:pt x="1071" y="6"/>
                </a:lnTo>
                <a:lnTo>
                  <a:pt x="1069" y="6"/>
                </a:lnTo>
                <a:lnTo>
                  <a:pt x="1066" y="8"/>
                </a:lnTo>
                <a:lnTo>
                  <a:pt x="1064" y="10"/>
                </a:lnTo>
                <a:lnTo>
                  <a:pt x="1059" y="10"/>
                </a:lnTo>
                <a:lnTo>
                  <a:pt x="1059" y="13"/>
                </a:lnTo>
                <a:lnTo>
                  <a:pt x="1054" y="13"/>
                </a:lnTo>
                <a:lnTo>
                  <a:pt x="1054" y="15"/>
                </a:lnTo>
                <a:lnTo>
                  <a:pt x="1050" y="15"/>
                </a:lnTo>
                <a:lnTo>
                  <a:pt x="1061" y="15"/>
                </a:lnTo>
                <a:lnTo>
                  <a:pt x="1061" y="39"/>
                </a:lnTo>
                <a:lnTo>
                  <a:pt x="1064" y="39"/>
                </a:lnTo>
                <a:lnTo>
                  <a:pt x="1064" y="15"/>
                </a:lnTo>
                <a:lnTo>
                  <a:pt x="1066" y="15"/>
                </a:lnTo>
                <a:lnTo>
                  <a:pt x="1066" y="13"/>
                </a:lnTo>
                <a:lnTo>
                  <a:pt x="1069" y="13"/>
                </a:lnTo>
                <a:lnTo>
                  <a:pt x="1073" y="13"/>
                </a:lnTo>
                <a:lnTo>
                  <a:pt x="1073" y="13"/>
                </a:lnTo>
                <a:lnTo>
                  <a:pt x="1076" y="13"/>
                </a:lnTo>
                <a:lnTo>
                  <a:pt x="1071" y="3"/>
                </a:lnTo>
                <a:lnTo>
                  <a:pt x="1071" y="3"/>
                </a:lnTo>
                <a:close/>
              </a:path>
              <a:path w="1955" h="717">
                <a:moveTo>
                  <a:pt x="1131" y="75"/>
                </a:moveTo>
                <a:lnTo>
                  <a:pt x="1131" y="78"/>
                </a:lnTo>
                <a:lnTo>
                  <a:pt x="1133" y="80"/>
                </a:lnTo>
                <a:lnTo>
                  <a:pt x="1136" y="82"/>
                </a:lnTo>
                <a:lnTo>
                  <a:pt x="1138" y="85"/>
                </a:lnTo>
                <a:lnTo>
                  <a:pt x="1141" y="87"/>
                </a:lnTo>
                <a:lnTo>
                  <a:pt x="1141" y="92"/>
                </a:lnTo>
                <a:lnTo>
                  <a:pt x="1143" y="92"/>
                </a:lnTo>
                <a:lnTo>
                  <a:pt x="1143" y="99"/>
                </a:lnTo>
                <a:lnTo>
                  <a:pt x="1145" y="101"/>
                </a:lnTo>
                <a:lnTo>
                  <a:pt x="1145" y="104"/>
                </a:lnTo>
                <a:lnTo>
                  <a:pt x="1148" y="104"/>
                </a:lnTo>
                <a:lnTo>
                  <a:pt x="1150" y="101"/>
                </a:lnTo>
                <a:lnTo>
                  <a:pt x="1150" y="92"/>
                </a:lnTo>
                <a:lnTo>
                  <a:pt x="1150" y="90"/>
                </a:lnTo>
                <a:lnTo>
                  <a:pt x="1148" y="90"/>
                </a:lnTo>
                <a:lnTo>
                  <a:pt x="1148" y="87"/>
                </a:lnTo>
                <a:lnTo>
                  <a:pt x="1145" y="85"/>
                </a:lnTo>
                <a:lnTo>
                  <a:pt x="1145" y="82"/>
                </a:lnTo>
                <a:lnTo>
                  <a:pt x="1143" y="82"/>
                </a:lnTo>
                <a:lnTo>
                  <a:pt x="1141" y="80"/>
                </a:lnTo>
                <a:lnTo>
                  <a:pt x="1138" y="80"/>
                </a:lnTo>
                <a:lnTo>
                  <a:pt x="1136" y="78"/>
                </a:lnTo>
                <a:lnTo>
                  <a:pt x="1133" y="78"/>
                </a:lnTo>
                <a:lnTo>
                  <a:pt x="1131" y="75"/>
                </a:lnTo>
                <a:lnTo>
                  <a:pt x="1131" y="75"/>
                </a:lnTo>
                <a:close/>
              </a:path>
              <a:path w="1955" h="717">
                <a:moveTo>
                  <a:pt x="1237" y="101"/>
                </a:moveTo>
                <a:lnTo>
                  <a:pt x="1237" y="113"/>
                </a:lnTo>
                <a:lnTo>
                  <a:pt x="1241" y="111"/>
                </a:lnTo>
                <a:lnTo>
                  <a:pt x="1241" y="104"/>
                </a:lnTo>
                <a:lnTo>
                  <a:pt x="1263" y="104"/>
                </a:lnTo>
                <a:lnTo>
                  <a:pt x="1237" y="101"/>
                </a:lnTo>
                <a:lnTo>
                  <a:pt x="1237" y="101"/>
                </a:lnTo>
                <a:close/>
              </a:path>
              <a:path w="1955" h="717">
                <a:moveTo>
                  <a:pt x="1234" y="90"/>
                </a:moveTo>
                <a:lnTo>
                  <a:pt x="1232" y="92"/>
                </a:lnTo>
                <a:lnTo>
                  <a:pt x="1227" y="92"/>
                </a:lnTo>
                <a:lnTo>
                  <a:pt x="1225" y="94"/>
                </a:lnTo>
                <a:lnTo>
                  <a:pt x="1220" y="94"/>
                </a:lnTo>
                <a:lnTo>
                  <a:pt x="1220" y="97"/>
                </a:lnTo>
                <a:lnTo>
                  <a:pt x="1215" y="97"/>
                </a:lnTo>
                <a:lnTo>
                  <a:pt x="1213" y="99"/>
                </a:lnTo>
                <a:lnTo>
                  <a:pt x="1208" y="99"/>
                </a:lnTo>
                <a:lnTo>
                  <a:pt x="1210" y="109"/>
                </a:lnTo>
                <a:lnTo>
                  <a:pt x="1213" y="109"/>
                </a:lnTo>
                <a:lnTo>
                  <a:pt x="1213" y="106"/>
                </a:lnTo>
                <a:lnTo>
                  <a:pt x="1215" y="106"/>
                </a:lnTo>
                <a:lnTo>
                  <a:pt x="1215" y="104"/>
                </a:lnTo>
                <a:lnTo>
                  <a:pt x="1217" y="104"/>
                </a:lnTo>
                <a:lnTo>
                  <a:pt x="1217" y="101"/>
                </a:lnTo>
                <a:lnTo>
                  <a:pt x="1220" y="101"/>
                </a:lnTo>
                <a:lnTo>
                  <a:pt x="1222" y="99"/>
                </a:lnTo>
                <a:lnTo>
                  <a:pt x="1225" y="97"/>
                </a:lnTo>
                <a:lnTo>
                  <a:pt x="1227" y="97"/>
                </a:lnTo>
                <a:lnTo>
                  <a:pt x="1230" y="94"/>
                </a:lnTo>
                <a:lnTo>
                  <a:pt x="1232" y="94"/>
                </a:lnTo>
                <a:lnTo>
                  <a:pt x="1234" y="92"/>
                </a:lnTo>
                <a:lnTo>
                  <a:pt x="1234" y="90"/>
                </a:lnTo>
                <a:lnTo>
                  <a:pt x="1234" y="90"/>
                </a:lnTo>
                <a:close/>
              </a:path>
              <a:path w="1955" h="717">
                <a:moveTo>
                  <a:pt x="1237" y="73"/>
                </a:moveTo>
                <a:lnTo>
                  <a:pt x="1237" y="101"/>
                </a:lnTo>
                <a:lnTo>
                  <a:pt x="1263" y="104"/>
                </a:lnTo>
                <a:lnTo>
                  <a:pt x="1263" y="113"/>
                </a:lnTo>
                <a:lnTo>
                  <a:pt x="1268" y="111"/>
                </a:lnTo>
                <a:lnTo>
                  <a:pt x="1268" y="101"/>
                </a:lnTo>
                <a:lnTo>
                  <a:pt x="1241" y="101"/>
                </a:lnTo>
                <a:lnTo>
                  <a:pt x="1241" y="73"/>
                </a:lnTo>
                <a:lnTo>
                  <a:pt x="1263" y="73"/>
                </a:lnTo>
                <a:lnTo>
                  <a:pt x="1237" y="73"/>
                </a:lnTo>
                <a:lnTo>
                  <a:pt x="1237" y="73"/>
                </a:lnTo>
                <a:close/>
              </a:path>
              <a:path w="1955" h="717">
                <a:moveTo>
                  <a:pt x="1234" y="70"/>
                </a:moveTo>
                <a:lnTo>
                  <a:pt x="1213" y="75"/>
                </a:lnTo>
                <a:lnTo>
                  <a:pt x="1230" y="75"/>
                </a:lnTo>
                <a:lnTo>
                  <a:pt x="1232" y="73"/>
                </a:lnTo>
                <a:lnTo>
                  <a:pt x="1234" y="73"/>
                </a:lnTo>
                <a:lnTo>
                  <a:pt x="1234" y="70"/>
                </a:lnTo>
                <a:lnTo>
                  <a:pt x="1234" y="70"/>
                </a:lnTo>
                <a:close/>
              </a:path>
              <a:path w="1955" h="717">
                <a:moveTo>
                  <a:pt x="1237" y="66"/>
                </a:moveTo>
                <a:lnTo>
                  <a:pt x="1237" y="70"/>
                </a:lnTo>
                <a:lnTo>
                  <a:pt x="1241" y="70"/>
                </a:lnTo>
                <a:lnTo>
                  <a:pt x="1237" y="66"/>
                </a:lnTo>
                <a:lnTo>
                  <a:pt x="1237" y="66"/>
                </a:lnTo>
                <a:close/>
              </a:path>
              <a:path w="1955" h="717">
                <a:moveTo>
                  <a:pt x="1265" y="66"/>
                </a:moveTo>
                <a:lnTo>
                  <a:pt x="1263" y="70"/>
                </a:lnTo>
                <a:lnTo>
                  <a:pt x="1237" y="70"/>
                </a:lnTo>
                <a:lnTo>
                  <a:pt x="1237" y="73"/>
                </a:lnTo>
                <a:lnTo>
                  <a:pt x="1263" y="73"/>
                </a:lnTo>
                <a:lnTo>
                  <a:pt x="1263" y="101"/>
                </a:lnTo>
                <a:lnTo>
                  <a:pt x="1241" y="101"/>
                </a:lnTo>
                <a:lnTo>
                  <a:pt x="1268" y="101"/>
                </a:lnTo>
                <a:lnTo>
                  <a:pt x="1268" y="75"/>
                </a:lnTo>
                <a:lnTo>
                  <a:pt x="1270" y="73"/>
                </a:lnTo>
                <a:lnTo>
                  <a:pt x="1265" y="66"/>
                </a:lnTo>
                <a:lnTo>
                  <a:pt x="1265" y="66"/>
                </a:lnTo>
                <a:close/>
              </a:path>
              <a:path w="1955" h="717">
                <a:moveTo>
                  <a:pt x="1227" y="46"/>
                </a:moveTo>
                <a:lnTo>
                  <a:pt x="1225" y="49"/>
                </a:lnTo>
                <a:lnTo>
                  <a:pt x="1222" y="49"/>
                </a:lnTo>
                <a:lnTo>
                  <a:pt x="1222" y="51"/>
                </a:lnTo>
                <a:lnTo>
                  <a:pt x="1220" y="56"/>
                </a:lnTo>
                <a:lnTo>
                  <a:pt x="1220" y="58"/>
                </a:lnTo>
                <a:lnTo>
                  <a:pt x="1217" y="61"/>
                </a:lnTo>
                <a:lnTo>
                  <a:pt x="1215" y="63"/>
                </a:lnTo>
                <a:lnTo>
                  <a:pt x="1215" y="68"/>
                </a:lnTo>
                <a:lnTo>
                  <a:pt x="1213" y="68"/>
                </a:lnTo>
                <a:lnTo>
                  <a:pt x="1213" y="70"/>
                </a:lnTo>
                <a:lnTo>
                  <a:pt x="1210" y="73"/>
                </a:lnTo>
                <a:lnTo>
                  <a:pt x="1208" y="75"/>
                </a:lnTo>
                <a:lnTo>
                  <a:pt x="1213" y="85"/>
                </a:lnTo>
                <a:lnTo>
                  <a:pt x="1213" y="82"/>
                </a:lnTo>
                <a:lnTo>
                  <a:pt x="1215" y="80"/>
                </a:lnTo>
                <a:lnTo>
                  <a:pt x="1217" y="80"/>
                </a:lnTo>
                <a:lnTo>
                  <a:pt x="1220" y="78"/>
                </a:lnTo>
                <a:lnTo>
                  <a:pt x="1222" y="78"/>
                </a:lnTo>
                <a:lnTo>
                  <a:pt x="1225" y="75"/>
                </a:lnTo>
                <a:lnTo>
                  <a:pt x="1227" y="75"/>
                </a:lnTo>
                <a:lnTo>
                  <a:pt x="1213" y="75"/>
                </a:lnTo>
                <a:lnTo>
                  <a:pt x="1213" y="73"/>
                </a:lnTo>
                <a:lnTo>
                  <a:pt x="1215" y="73"/>
                </a:lnTo>
                <a:lnTo>
                  <a:pt x="1215" y="70"/>
                </a:lnTo>
                <a:lnTo>
                  <a:pt x="1217" y="68"/>
                </a:lnTo>
                <a:lnTo>
                  <a:pt x="1217" y="66"/>
                </a:lnTo>
                <a:lnTo>
                  <a:pt x="1220" y="63"/>
                </a:lnTo>
                <a:lnTo>
                  <a:pt x="1222" y="61"/>
                </a:lnTo>
                <a:lnTo>
                  <a:pt x="1222" y="56"/>
                </a:lnTo>
                <a:lnTo>
                  <a:pt x="1225" y="53"/>
                </a:lnTo>
                <a:lnTo>
                  <a:pt x="1227" y="51"/>
                </a:lnTo>
                <a:lnTo>
                  <a:pt x="1227" y="46"/>
                </a:lnTo>
                <a:lnTo>
                  <a:pt x="1227" y="46"/>
                </a:lnTo>
                <a:close/>
              </a:path>
              <a:path w="1955" h="717">
                <a:moveTo>
                  <a:pt x="1261" y="44"/>
                </a:moveTo>
                <a:lnTo>
                  <a:pt x="1258" y="51"/>
                </a:lnTo>
                <a:lnTo>
                  <a:pt x="1239" y="51"/>
                </a:lnTo>
                <a:lnTo>
                  <a:pt x="1241" y="56"/>
                </a:lnTo>
                <a:lnTo>
                  <a:pt x="1244" y="53"/>
                </a:lnTo>
                <a:lnTo>
                  <a:pt x="1268" y="53"/>
                </a:lnTo>
                <a:lnTo>
                  <a:pt x="1261" y="44"/>
                </a:lnTo>
                <a:lnTo>
                  <a:pt x="1261" y="44"/>
                </a:lnTo>
                <a:close/>
              </a:path>
              <a:path w="1955" h="717">
                <a:moveTo>
                  <a:pt x="1232" y="27"/>
                </a:moveTo>
                <a:lnTo>
                  <a:pt x="1230" y="27"/>
                </a:lnTo>
                <a:lnTo>
                  <a:pt x="1230" y="30"/>
                </a:lnTo>
                <a:lnTo>
                  <a:pt x="1230" y="34"/>
                </a:lnTo>
                <a:lnTo>
                  <a:pt x="1227" y="37"/>
                </a:lnTo>
                <a:lnTo>
                  <a:pt x="1227" y="41"/>
                </a:lnTo>
                <a:lnTo>
                  <a:pt x="1225" y="41"/>
                </a:lnTo>
                <a:lnTo>
                  <a:pt x="1225" y="44"/>
                </a:lnTo>
                <a:lnTo>
                  <a:pt x="1210" y="46"/>
                </a:lnTo>
                <a:lnTo>
                  <a:pt x="1227" y="46"/>
                </a:lnTo>
                <a:lnTo>
                  <a:pt x="1230" y="44"/>
                </a:lnTo>
                <a:lnTo>
                  <a:pt x="1232" y="41"/>
                </a:lnTo>
                <a:lnTo>
                  <a:pt x="1232" y="37"/>
                </a:lnTo>
                <a:lnTo>
                  <a:pt x="1234" y="34"/>
                </a:lnTo>
                <a:lnTo>
                  <a:pt x="1237" y="32"/>
                </a:lnTo>
                <a:lnTo>
                  <a:pt x="1232" y="27"/>
                </a:lnTo>
                <a:lnTo>
                  <a:pt x="1232" y="27"/>
                </a:lnTo>
                <a:close/>
              </a:path>
              <a:path w="1955" h="717">
                <a:moveTo>
                  <a:pt x="1246" y="13"/>
                </a:moveTo>
                <a:lnTo>
                  <a:pt x="1246" y="18"/>
                </a:lnTo>
                <a:lnTo>
                  <a:pt x="1244" y="20"/>
                </a:lnTo>
                <a:lnTo>
                  <a:pt x="1244" y="27"/>
                </a:lnTo>
                <a:lnTo>
                  <a:pt x="1241" y="30"/>
                </a:lnTo>
                <a:lnTo>
                  <a:pt x="1241" y="34"/>
                </a:lnTo>
                <a:lnTo>
                  <a:pt x="1239" y="37"/>
                </a:lnTo>
                <a:lnTo>
                  <a:pt x="1239" y="39"/>
                </a:lnTo>
                <a:lnTo>
                  <a:pt x="1237" y="41"/>
                </a:lnTo>
                <a:lnTo>
                  <a:pt x="1237" y="44"/>
                </a:lnTo>
                <a:lnTo>
                  <a:pt x="1234" y="46"/>
                </a:lnTo>
                <a:lnTo>
                  <a:pt x="1234" y="49"/>
                </a:lnTo>
                <a:lnTo>
                  <a:pt x="1232" y="51"/>
                </a:lnTo>
                <a:lnTo>
                  <a:pt x="1232" y="53"/>
                </a:lnTo>
                <a:lnTo>
                  <a:pt x="1230" y="56"/>
                </a:lnTo>
                <a:lnTo>
                  <a:pt x="1230" y="58"/>
                </a:lnTo>
                <a:lnTo>
                  <a:pt x="1232" y="56"/>
                </a:lnTo>
                <a:lnTo>
                  <a:pt x="1234" y="53"/>
                </a:lnTo>
                <a:lnTo>
                  <a:pt x="1234" y="51"/>
                </a:lnTo>
                <a:lnTo>
                  <a:pt x="1237" y="49"/>
                </a:lnTo>
                <a:lnTo>
                  <a:pt x="1239" y="46"/>
                </a:lnTo>
                <a:lnTo>
                  <a:pt x="1239" y="44"/>
                </a:lnTo>
                <a:lnTo>
                  <a:pt x="1241" y="41"/>
                </a:lnTo>
                <a:lnTo>
                  <a:pt x="1241" y="39"/>
                </a:lnTo>
                <a:lnTo>
                  <a:pt x="1244" y="39"/>
                </a:lnTo>
                <a:lnTo>
                  <a:pt x="1244" y="34"/>
                </a:lnTo>
                <a:lnTo>
                  <a:pt x="1246" y="32"/>
                </a:lnTo>
                <a:lnTo>
                  <a:pt x="1246" y="27"/>
                </a:lnTo>
                <a:lnTo>
                  <a:pt x="1249" y="27"/>
                </a:lnTo>
                <a:lnTo>
                  <a:pt x="1249" y="22"/>
                </a:lnTo>
                <a:lnTo>
                  <a:pt x="1251" y="20"/>
                </a:lnTo>
                <a:lnTo>
                  <a:pt x="1251" y="13"/>
                </a:lnTo>
                <a:lnTo>
                  <a:pt x="1246" y="13"/>
                </a:lnTo>
                <a:lnTo>
                  <a:pt x="1246" y="13"/>
                </a:lnTo>
                <a:close/>
              </a:path>
              <a:path w="1955" h="717">
                <a:moveTo>
                  <a:pt x="1220" y="3"/>
                </a:moveTo>
                <a:lnTo>
                  <a:pt x="1220" y="10"/>
                </a:lnTo>
                <a:lnTo>
                  <a:pt x="1217" y="13"/>
                </a:lnTo>
                <a:lnTo>
                  <a:pt x="1217" y="20"/>
                </a:lnTo>
                <a:lnTo>
                  <a:pt x="1215" y="22"/>
                </a:lnTo>
                <a:lnTo>
                  <a:pt x="1215" y="30"/>
                </a:lnTo>
                <a:lnTo>
                  <a:pt x="1213" y="32"/>
                </a:lnTo>
                <a:lnTo>
                  <a:pt x="1213" y="37"/>
                </a:lnTo>
                <a:lnTo>
                  <a:pt x="1210" y="39"/>
                </a:lnTo>
                <a:lnTo>
                  <a:pt x="1210" y="41"/>
                </a:lnTo>
                <a:lnTo>
                  <a:pt x="1208" y="44"/>
                </a:lnTo>
                <a:lnTo>
                  <a:pt x="1205" y="46"/>
                </a:lnTo>
                <a:lnTo>
                  <a:pt x="1210" y="53"/>
                </a:lnTo>
                <a:lnTo>
                  <a:pt x="1213" y="51"/>
                </a:lnTo>
                <a:lnTo>
                  <a:pt x="1215" y="51"/>
                </a:lnTo>
                <a:lnTo>
                  <a:pt x="1215" y="49"/>
                </a:lnTo>
                <a:lnTo>
                  <a:pt x="1217" y="49"/>
                </a:lnTo>
                <a:lnTo>
                  <a:pt x="1225" y="49"/>
                </a:lnTo>
                <a:lnTo>
                  <a:pt x="1227" y="46"/>
                </a:lnTo>
                <a:lnTo>
                  <a:pt x="1210" y="46"/>
                </a:lnTo>
                <a:lnTo>
                  <a:pt x="1213" y="44"/>
                </a:lnTo>
                <a:lnTo>
                  <a:pt x="1213" y="39"/>
                </a:lnTo>
                <a:lnTo>
                  <a:pt x="1215" y="37"/>
                </a:lnTo>
                <a:lnTo>
                  <a:pt x="1215" y="34"/>
                </a:lnTo>
                <a:lnTo>
                  <a:pt x="1217" y="32"/>
                </a:lnTo>
                <a:lnTo>
                  <a:pt x="1217" y="27"/>
                </a:lnTo>
                <a:lnTo>
                  <a:pt x="1220" y="25"/>
                </a:lnTo>
                <a:lnTo>
                  <a:pt x="1220" y="20"/>
                </a:lnTo>
                <a:lnTo>
                  <a:pt x="1222" y="18"/>
                </a:lnTo>
                <a:lnTo>
                  <a:pt x="1222" y="13"/>
                </a:lnTo>
                <a:lnTo>
                  <a:pt x="1227" y="10"/>
                </a:lnTo>
                <a:lnTo>
                  <a:pt x="1220" y="3"/>
                </a:lnTo>
                <a:lnTo>
                  <a:pt x="1220" y="3"/>
                </a:lnTo>
                <a:close/>
              </a:path>
              <a:path w="1955" h="717">
                <a:moveTo>
                  <a:pt x="1249" y="1"/>
                </a:moveTo>
                <a:lnTo>
                  <a:pt x="1249" y="10"/>
                </a:lnTo>
                <a:lnTo>
                  <a:pt x="1246" y="13"/>
                </a:lnTo>
                <a:lnTo>
                  <a:pt x="1253" y="13"/>
                </a:lnTo>
                <a:lnTo>
                  <a:pt x="1253" y="15"/>
                </a:lnTo>
                <a:lnTo>
                  <a:pt x="1253" y="18"/>
                </a:lnTo>
                <a:lnTo>
                  <a:pt x="1256" y="20"/>
                </a:lnTo>
                <a:lnTo>
                  <a:pt x="1256" y="25"/>
                </a:lnTo>
                <a:lnTo>
                  <a:pt x="1258" y="27"/>
                </a:lnTo>
                <a:lnTo>
                  <a:pt x="1258" y="30"/>
                </a:lnTo>
                <a:lnTo>
                  <a:pt x="1261" y="32"/>
                </a:lnTo>
                <a:lnTo>
                  <a:pt x="1261" y="37"/>
                </a:lnTo>
                <a:lnTo>
                  <a:pt x="1263" y="39"/>
                </a:lnTo>
                <a:lnTo>
                  <a:pt x="1265" y="41"/>
                </a:lnTo>
                <a:lnTo>
                  <a:pt x="1265" y="44"/>
                </a:lnTo>
                <a:lnTo>
                  <a:pt x="1268" y="44"/>
                </a:lnTo>
                <a:lnTo>
                  <a:pt x="1268" y="46"/>
                </a:lnTo>
                <a:lnTo>
                  <a:pt x="1270" y="49"/>
                </a:lnTo>
                <a:lnTo>
                  <a:pt x="1270" y="49"/>
                </a:lnTo>
                <a:lnTo>
                  <a:pt x="1273" y="51"/>
                </a:lnTo>
                <a:lnTo>
                  <a:pt x="1273" y="53"/>
                </a:lnTo>
                <a:lnTo>
                  <a:pt x="1275" y="51"/>
                </a:lnTo>
                <a:lnTo>
                  <a:pt x="1277" y="49"/>
                </a:lnTo>
                <a:lnTo>
                  <a:pt x="1280" y="49"/>
                </a:lnTo>
                <a:lnTo>
                  <a:pt x="1280" y="46"/>
                </a:lnTo>
                <a:lnTo>
                  <a:pt x="1277" y="46"/>
                </a:lnTo>
                <a:lnTo>
                  <a:pt x="1277" y="44"/>
                </a:lnTo>
                <a:lnTo>
                  <a:pt x="1275" y="44"/>
                </a:lnTo>
                <a:lnTo>
                  <a:pt x="1273" y="41"/>
                </a:lnTo>
                <a:lnTo>
                  <a:pt x="1270" y="39"/>
                </a:lnTo>
                <a:lnTo>
                  <a:pt x="1268" y="37"/>
                </a:lnTo>
                <a:lnTo>
                  <a:pt x="1265" y="34"/>
                </a:lnTo>
                <a:lnTo>
                  <a:pt x="1265" y="32"/>
                </a:lnTo>
                <a:lnTo>
                  <a:pt x="1263" y="32"/>
                </a:lnTo>
                <a:lnTo>
                  <a:pt x="1263" y="30"/>
                </a:lnTo>
                <a:lnTo>
                  <a:pt x="1261" y="27"/>
                </a:lnTo>
                <a:lnTo>
                  <a:pt x="1261" y="25"/>
                </a:lnTo>
                <a:lnTo>
                  <a:pt x="1258" y="22"/>
                </a:lnTo>
                <a:lnTo>
                  <a:pt x="1258" y="20"/>
                </a:lnTo>
                <a:lnTo>
                  <a:pt x="1256" y="18"/>
                </a:lnTo>
                <a:lnTo>
                  <a:pt x="1256" y="15"/>
                </a:lnTo>
                <a:lnTo>
                  <a:pt x="1253" y="10"/>
                </a:lnTo>
                <a:lnTo>
                  <a:pt x="1253" y="8"/>
                </a:lnTo>
                <a:lnTo>
                  <a:pt x="1256" y="6"/>
                </a:lnTo>
                <a:lnTo>
                  <a:pt x="1249" y="1"/>
                </a:lnTo>
                <a:lnTo>
                  <a:pt x="1249" y="1"/>
                </a:lnTo>
                <a:close/>
              </a:path>
              <a:path w="1955" h="717">
                <a:moveTo>
                  <a:pt x="1309" y="101"/>
                </a:moveTo>
                <a:lnTo>
                  <a:pt x="1309" y="104"/>
                </a:lnTo>
                <a:lnTo>
                  <a:pt x="1318" y="104"/>
                </a:lnTo>
                <a:lnTo>
                  <a:pt x="1311" y="104"/>
                </a:lnTo>
                <a:lnTo>
                  <a:pt x="1309" y="101"/>
                </a:lnTo>
                <a:lnTo>
                  <a:pt x="1309" y="101"/>
                </a:lnTo>
                <a:close/>
              </a:path>
              <a:path w="1955" h="717">
                <a:moveTo>
                  <a:pt x="1316" y="41"/>
                </a:moveTo>
                <a:lnTo>
                  <a:pt x="1309" y="41"/>
                </a:lnTo>
                <a:lnTo>
                  <a:pt x="1309" y="44"/>
                </a:lnTo>
                <a:lnTo>
                  <a:pt x="1309" y="51"/>
                </a:lnTo>
                <a:lnTo>
                  <a:pt x="1306" y="53"/>
                </a:lnTo>
                <a:lnTo>
                  <a:pt x="1306" y="61"/>
                </a:lnTo>
                <a:lnTo>
                  <a:pt x="1304" y="63"/>
                </a:lnTo>
                <a:lnTo>
                  <a:pt x="1304" y="68"/>
                </a:lnTo>
                <a:lnTo>
                  <a:pt x="1301" y="70"/>
                </a:lnTo>
                <a:lnTo>
                  <a:pt x="1301" y="75"/>
                </a:lnTo>
                <a:lnTo>
                  <a:pt x="1299" y="78"/>
                </a:lnTo>
                <a:lnTo>
                  <a:pt x="1299" y="82"/>
                </a:lnTo>
                <a:lnTo>
                  <a:pt x="1297" y="85"/>
                </a:lnTo>
                <a:lnTo>
                  <a:pt x="1297" y="87"/>
                </a:lnTo>
                <a:lnTo>
                  <a:pt x="1294" y="90"/>
                </a:lnTo>
                <a:lnTo>
                  <a:pt x="1294" y="94"/>
                </a:lnTo>
                <a:lnTo>
                  <a:pt x="1292" y="94"/>
                </a:lnTo>
                <a:lnTo>
                  <a:pt x="1292" y="97"/>
                </a:lnTo>
                <a:lnTo>
                  <a:pt x="1290" y="99"/>
                </a:lnTo>
                <a:lnTo>
                  <a:pt x="1290" y="101"/>
                </a:lnTo>
                <a:lnTo>
                  <a:pt x="1287" y="101"/>
                </a:lnTo>
                <a:lnTo>
                  <a:pt x="1287" y="106"/>
                </a:lnTo>
                <a:lnTo>
                  <a:pt x="1290" y="104"/>
                </a:lnTo>
                <a:lnTo>
                  <a:pt x="1292" y="101"/>
                </a:lnTo>
                <a:lnTo>
                  <a:pt x="1292" y="99"/>
                </a:lnTo>
                <a:lnTo>
                  <a:pt x="1294" y="99"/>
                </a:lnTo>
                <a:lnTo>
                  <a:pt x="1294" y="97"/>
                </a:lnTo>
                <a:lnTo>
                  <a:pt x="1297" y="94"/>
                </a:lnTo>
                <a:lnTo>
                  <a:pt x="1297" y="92"/>
                </a:lnTo>
                <a:lnTo>
                  <a:pt x="1299" y="92"/>
                </a:lnTo>
                <a:lnTo>
                  <a:pt x="1299" y="90"/>
                </a:lnTo>
                <a:lnTo>
                  <a:pt x="1301" y="87"/>
                </a:lnTo>
                <a:lnTo>
                  <a:pt x="1301" y="85"/>
                </a:lnTo>
                <a:lnTo>
                  <a:pt x="1304" y="82"/>
                </a:lnTo>
                <a:lnTo>
                  <a:pt x="1304" y="78"/>
                </a:lnTo>
                <a:lnTo>
                  <a:pt x="1306" y="75"/>
                </a:lnTo>
                <a:lnTo>
                  <a:pt x="1306" y="70"/>
                </a:lnTo>
                <a:lnTo>
                  <a:pt x="1309" y="68"/>
                </a:lnTo>
                <a:lnTo>
                  <a:pt x="1309" y="61"/>
                </a:lnTo>
                <a:lnTo>
                  <a:pt x="1311" y="58"/>
                </a:lnTo>
                <a:lnTo>
                  <a:pt x="1311" y="51"/>
                </a:lnTo>
                <a:lnTo>
                  <a:pt x="1313" y="49"/>
                </a:lnTo>
                <a:lnTo>
                  <a:pt x="1313" y="44"/>
                </a:lnTo>
                <a:lnTo>
                  <a:pt x="1316" y="41"/>
                </a:lnTo>
                <a:lnTo>
                  <a:pt x="1316" y="41"/>
                </a:lnTo>
                <a:close/>
              </a:path>
              <a:path w="1955" h="717">
                <a:moveTo>
                  <a:pt x="1311" y="34"/>
                </a:moveTo>
                <a:lnTo>
                  <a:pt x="1309" y="39"/>
                </a:lnTo>
                <a:lnTo>
                  <a:pt x="1290" y="39"/>
                </a:lnTo>
                <a:lnTo>
                  <a:pt x="1292" y="44"/>
                </a:lnTo>
                <a:lnTo>
                  <a:pt x="1294" y="44"/>
                </a:lnTo>
                <a:lnTo>
                  <a:pt x="1297" y="41"/>
                </a:lnTo>
                <a:lnTo>
                  <a:pt x="1316" y="41"/>
                </a:lnTo>
                <a:lnTo>
                  <a:pt x="1311" y="34"/>
                </a:lnTo>
                <a:lnTo>
                  <a:pt x="1311" y="34"/>
                </a:lnTo>
                <a:close/>
              </a:path>
              <a:path w="1955" h="717">
                <a:moveTo>
                  <a:pt x="1328" y="32"/>
                </a:moveTo>
                <a:lnTo>
                  <a:pt x="1325" y="32"/>
                </a:lnTo>
                <a:lnTo>
                  <a:pt x="1325" y="34"/>
                </a:lnTo>
                <a:lnTo>
                  <a:pt x="1325" y="39"/>
                </a:lnTo>
                <a:lnTo>
                  <a:pt x="1328" y="41"/>
                </a:lnTo>
                <a:lnTo>
                  <a:pt x="1328" y="49"/>
                </a:lnTo>
                <a:lnTo>
                  <a:pt x="1330" y="51"/>
                </a:lnTo>
                <a:lnTo>
                  <a:pt x="1330" y="61"/>
                </a:lnTo>
                <a:lnTo>
                  <a:pt x="1333" y="61"/>
                </a:lnTo>
                <a:lnTo>
                  <a:pt x="1333" y="66"/>
                </a:lnTo>
                <a:lnTo>
                  <a:pt x="1335" y="68"/>
                </a:lnTo>
                <a:lnTo>
                  <a:pt x="1335" y="75"/>
                </a:lnTo>
                <a:lnTo>
                  <a:pt x="1337" y="78"/>
                </a:lnTo>
                <a:lnTo>
                  <a:pt x="1337" y="80"/>
                </a:lnTo>
                <a:lnTo>
                  <a:pt x="1340" y="82"/>
                </a:lnTo>
                <a:lnTo>
                  <a:pt x="1340" y="85"/>
                </a:lnTo>
                <a:lnTo>
                  <a:pt x="1342" y="87"/>
                </a:lnTo>
                <a:lnTo>
                  <a:pt x="1342" y="87"/>
                </a:lnTo>
                <a:lnTo>
                  <a:pt x="1342" y="90"/>
                </a:lnTo>
                <a:lnTo>
                  <a:pt x="1345" y="92"/>
                </a:lnTo>
                <a:lnTo>
                  <a:pt x="1347" y="94"/>
                </a:lnTo>
                <a:lnTo>
                  <a:pt x="1347" y="97"/>
                </a:lnTo>
                <a:lnTo>
                  <a:pt x="1350" y="99"/>
                </a:lnTo>
                <a:lnTo>
                  <a:pt x="1350" y="101"/>
                </a:lnTo>
                <a:lnTo>
                  <a:pt x="1352" y="101"/>
                </a:lnTo>
                <a:lnTo>
                  <a:pt x="1352" y="104"/>
                </a:lnTo>
                <a:lnTo>
                  <a:pt x="1352" y="101"/>
                </a:lnTo>
                <a:lnTo>
                  <a:pt x="1354" y="101"/>
                </a:lnTo>
                <a:lnTo>
                  <a:pt x="1354" y="99"/>
                </a:lnTo>
                <a:lnTo>
                  <a:pt x="1357" y="99"/>
                </a:lnTo>
                <a:lnTo>
                  <a:pt x="1357" y="97"/>
                </a:lnTo>
                <a:lnTo>
                  <a:pt x="1359" y="97"/>
                </a:lnTo>
                <a:lnTo>
                  <a:pt x="1359" y="94"/>
                </a:lnTo>
                <a:lnTo>
                  <a:pt x="1357" y="94"/>
                </a:lnTo>
                <a:lnTo>
                  <a:pt x="1354" y="92"/>
                </a:lnTo>
                <a:lnTo>
                  <a:pt x="1352" y="90"/>
                </a:lnTo>
                <a:lnTo>
                  <a:pt x="1350" y="87"/>
                </a:lnTo>
                <a:lnTo>
                  <a:pt x="1350" y="85"/>
                </a:lnTo>
                <a:lnTo>
                  <a:pt x="1347" y="85"/>
                </a:lnTo>
                <a:lnTo>
                  <a:pt x="1347" y="82"/>
                </a:lnTo>
                <a:lnTo>
                  <a:pt x="1345" y="80"/>
                </a:lnTo>
                <a:lnTo>
                  <a:pt x="1342" y="78"/>
                </a:lnTo>
                <a:lnTo>
                  <a:pt x="1342" y="75"/>
                </a:lnTo>
                <a:lnTo>
                  <a:pt x="1340" y="73"/>
                </a:lnTo>
                <a:lnTo>
                  <a:pt x="1340" y="68"/>
                </a:lnTo>
                <a:lnTo>
                  <a:pt x="1337" y="66"/>
                </a:lnTo>
                <a:lnTo>
                  <a:pt x="1335" y="63"/>
                </a:lnTo>
                <a:lnTo>
                  <a:pt x="1335" y="56"/>
                </a:lnTo>
                <a:lnTo>
                  <a:pt x="1333" y="53"/>
                </a:lnTo>
                <a:lnTo>
                  <a:pt x="1333" y="51"/>
                </a:lnTo>
                <a:lnTo>
                  <a:pt x="1335" y="49"/>
                </a:lnTo>
                <a:lnTo>
                  <a:pt x="1330" y="49"/>
                </a:lnTo>
                <a:lnTo>
                  <a:pt x="1330" y="46"/>
                </a:lnTo>
                <a:lnTo>
                  <a:pt x="1330" y="44"/>
                </a:lnTo>
                <a:lnTo>
                  <a:pt x="1328" y="41"/>
                </a:lnTo>
                <a:lnTo>
                  <a:pt x="1328" y="32"/>
                </a:lnTo>
                <a:lnTo>
                  <a:pt x="1328" y="32"/>
                </a:lnTo>
                <a:close/>
              </a:path>
              <a:path w="1955" h="717">
                <a:moveTo>
                  <a:pt x="1347" y="22"/>
                </a:moveTo>
                <a:lnTo>
                  <a:pt x="1347" y="27"/>
                </a:lnTo>
                <a:lnTo>
                  <a:pt x="1345" y="30"/>
                </a:lnTo>
                <a:lnTo>
                  <a:pt x="1342" y="32"/>
                </a:lnTo>
                <a:lnTo>
                  <a:pt x="1342" y="37"/>
                </a:lnTo>
                <a:lnTo>
                  <a:pt x="1340" y="37"/>
                </a:lnTo>
                <a:lnTo>
                  <a:pt x="1340" y="39"/>
                </a:lnTo>
                <a:lnTo>
                  <a:pt x="1337" y="41"/>
                </a:lnTo>
                <a:lnTo>
                  <a:pt x="1335" y="44"/>
                </a:lnTo>
                <a:lnTo>
                  <a:pt x="1333" y="46"/>
                </a:lnTo>
                <a:lnTo>
                  <a:pt x="1330" y="49"/>
                </a:lnTo>
                <a:lnTo>
                  <a:pt x="1335" y="49"/>
                </a:lnTo>
                <a:lnTo>
                  <a:pt x="1337" y="46"/>
                </a:lnTo>
                <a:lnTo>
                  <a:pt x="1337" y="44"/>
                </a:lnTo>
                <a:lnTo>
                  <a:pt x="1340" y="44"/>
                </a:lnTo>
                <a:lnTo>
                  <a:pt x="1340" y="41"/>
                </a:lnTo>
                <a:lnTo>
                  <a:pt x="1342" y="41"/>
                </a:lnTo>
                <a:lnTo>
                  <a:pt x="1342" y="39"/>
                </a:lnTo>
                <a:lnTo>
                  <a:pt x="1345" y="39"/>
                </a:lnTo>
                <a:lnTo>
                  <a:pt x="1345" y="37"/>
                </a:lnTo>
                <a:lnTo>
                  <a:pt x="1347" y="37"/>
                </a:lnTo>
                <a:lnTo>
                  <a:pt x="1347" y="34"/>
                </a:lnTo>
                <a:lnTo>
                  <a:pt x="1350" y="34"/>
                </a:lnTo>
                <a:lnTo>
                  <a:pt x="1352" y="32"/>
                </a:lnTo>
                <a:lnTo>
                  <a:pt x="1354" y="32"/>
                </a:lnTo>
                <a:lnTo>
                  <a:pt x="1347" y="22"/>
                </a:lnTo>
                <a:lnTo>
                  <a:pt x="1347" y="22"/>
                </a:lnTo>
                <a:close/>
              </a:path>
              <a:path w="1955" h="717">
                <a:moveTo>
                  <a:pt x="1321" y="3"/>
                </a:moveTo>
                <a:lnTo>
                  <a:pt x="1321" y="101"/>
                </a:lnTo>
                <a:lnTo>
                  <a:pt x="1318" y="104"/>
                </a:lnTo>
                <a:lnTo>
                  <a:pt x="1309" y="104"/>
                </a:lnTo>
                <a:lnTo>
                  <a:pt x="1311" y="106"/>
                </a:lnTo>
                <a:lnTo>
                  <a:pt x="1313" y="106"/>
                </a:lnTo>
                <a:lnTo>
                  <a:pt x="1313" y="109"/>
                </a:lnTo>
                <a:lnTo>
                  <a:pt x="1316" y="109"/>
                </a:lnTo>
                <a:lnTo>
                  <a:pt x="1316" y="111"/>
                </a:lnTo>
                <a:lnTo>
                  <a:pt x="1318" y="111"/>
                </a:lnTo>
                <a:lnTo>
                  <a:pt x="1318" y="113"/>
                </a:lnTo>
                <a:lnTo>
                  <a:pt x="1318" y="116"/>
                </a:lnTo>
                <a:lnTo>
                  <a:pt x="1318" y="113"/>
                </a:lnTo>
                <a:lnTo>
                  <a:pt x="1321" y="113"/>
                </a:lnTo>
                <a:lnTo>
                  <a:pt x="1323" y="111"/>
                </a:lnTo>
                <a:lnTo>
                  <a:pt x="1323" y="109"/>
                </a:lnTo>
                <a:lnTo>
                  <a:pt x="1325" y="106"/>
                </a:lnTo>
                <a:lnTo>
                  <a:pt x="1325" y="32"/>
                </a:lnTo>
                <a:lnTo>
                  <a:pt x="1328" y="32"/>
                </a:lnTo>
                <a:lnTo>
                  <a:pt x="1325" y="30"/>
                </a:lnTo>
                <a:lnTo>
                  <a:pt x="1325" y="10"/>
                </a:lnTo>
                <a:lnTo>
                  <a:pt x="1328" y="8"/>
                </a:lnTo>
                <a:lnTo>
                  <a:pt x="1321" y="3"/>
                </a:lnTo>
                <a:lnTo>
                  <a:pt x="1321" y="3"/>
                </a:lnTo>
                <a:close/>
              </a:path>
              <a:path w="1955" h="717">
                <a:moveTo>
                  <a:pt x="1431" y="92"/>
                </a:moveTo>
                <a:lnTo>
                  <a:pt x="1426" y="99"/>
                </a:lnTo>
                <a:lnTo>
                  <a:pt x="1366" y="99"/>
                </a:lnTo>
                <a:lnTo>
                  <a:pt x="1371" y="104"/>
                </a:lnTo>
                <a:lnTo>
                  <a:pt x="1438" y="104"/>
                </a:lnTo>
                <a:lnTo>
                  <a:pt x="1431" y="92"/>
                </a:lnTo>
                <a:lnTo>
                  <a:pt x="1431" y="92"/>
                </a:lnTo>
                <a:close/>
              </a:path>
              <a:path w="1955" h="717">
                <a:moveTo>
                  <a:pt x="1405" y="99"/>
                </a:moveTo>
                <a:lnTo>
                  <a:pt x="1405" y="22"/>
                </a:lnTo>
                <a:lnTo>
                  <a:pt x="1400" y="22"/>
                </a:lnTo>
                <a:lnTo>
                  <a:pt x="1400" y="99"/>
                </a:lnTo>
                <a:lnTo>
                  <a:pt x="1405" y="99"/>
                </a:lnTo>
                <a:close/>
              </a:path>
              <a:path w="1955" h="717">
                <a:moveTo>
                  <a:pt x="1429" y="10"/>
                </a:moveTo>
                <a:lnTo>
                  <a:pt x="1424" y="18"/>
                </a:lnTo>
                <a:lnTo>
                  <a:pt x="1371" y="18"/>
                </a:lnTo>
                <a:lnTo>
                  <a:pt x="1376" y="22"/>
                </a:lnTo>
                <a:lnTo>
                  <a:pt x="1436" y="22"/>
                </a:lnTo>
                <a:lnTo>
                  <a:pt x="1429" y="10"/>
                </a:lnTo>
                <a:lnTo>
                  <a:pt x="1429" y="10"/>
                </a:lnTo>
                <a:close/>
              </a:path>
              <a:path w="1955" h="717">
                <a:moveTo>
                  <a:pt x="1515" y="99"/>
                </a:moveTo>
                <a:lnTo>
                  <a:pt x="1513" y="104"/>
                </a:lnTo>
                <a:lnTo>
                  <a:pt x="1474" y="104"/>
                </a:lnTo>
                <a:lnTo>
                  <a:pt x="1477" y="109"/>
                </a:lnTo>
                <a:lnTo>
                  <a:pt x="1479" y="109"/>
                </a:lnTo>
                <a:lnTo>
                  <a:pt x="1481" y="106"/>
                </a:lnTo>
                <a:lnTo>
                  <a:pt x="1522" y="106"/>
                </a:lnTo>
                <a:lnTo>
                  <a:pt x="1515" y="99"/>
                </a:lnTo>
                <a:lnTo>
                  <a:pt x="1515" y="99"/>
                </a:lnTo>
                <a:close/>
              </a:path>
              <a:path w="1955" h="717">
                <a:moveTo>
                  <a:pt x="1501" y="104"/>
                </a:moveTo>
                <a:lnTo>
                  <a:pt x="1501" y="82"/>
                </a:lnTo>
                <a:lnTo>
                  <a:pt x="1496" y="82"/>
                </a:lnTo>
                <a:lnTo>
                  <a:pt x="1496" y="104"/>
                </a:lnTo>
                <a:lnTo>
                  <a:pt x="1501" y="104"/>
                </a:lnTo>
                <a:close/>
              </a:path>
              <a:path w="1955" h="717">
                <a:moveTo>
                  <a:pt x="1513" y="75"/>
                </a:moveTo>
                <a:lnTo>
                  <a:pt x="1508" y="80"/>
                </a:lnTo>
                <a:lnTo>
                  <a:pt x="1479" y="80"/>
                </a:lnTo>
                <a:lnTo>
                  <a:pt x="1481" y="85"/>
                </a:lnTo>
                <a:lnTo>
                  <a:pt x="1484" y="82"/>
                </a:lnTo>
                <a:lnTo>
                  <a:pt x="1517" y="82"/>
                </a:lnTo>
                <a:lnTo>
                  <a:pt x="1513" y="75"/>
                </a:lnTo>
                <a:lnTo>
                  <a:pt x="1513" y="75"/>
                </a:lnTo>
                <a:close/>
              </a:path>
              <a:path w="1955" h="717">
                <a:moveTo>
                  <a:pt x="1501" y="80"/>
                </a:moveTo>
                <a:lnTo>
                  <a:pt x="1501" y="58"/>
                </a:lnTo>
                <a:lnTo>
                  <a:pt x="1496" y="58"/>
                </a:lnTo>
                <a:lnTo>
                  <a:pt x="1496" y="80"/>
                </a:lnTo>
                <a:lnTo>
                  <a:pt x="1501" y="80"/>
                </a:lnTo>
                <a:close/>
              </a:path>
              <a:path w="1955" h="717">
                <a:moveTo>
                  <a:pt x="1457" y="58"/>
                </a:moveTo>
                <a:lnTo>
                  <a:pt x="1457" y="66"/>
                </a:lnTo>
                <a:lnTo>
                  <a:pt x="1455" y="68"/>
                </a:lnTo>
                <a:lnTo>
                  <a:pt x="1455" y="75"/>
                </a:lnTo>
                <a:lnTo>
                  <a:pt x="1453" y="78"/>
                </a:lnTo>
                <a:lnTo>
                  <a:pt x="1453" y="80"/>
                </a:lnTo>
                <a:lnTo>
                  <a:pt x="1450" y="82"/>
                </a:lnTo>
                <a:lnTo>
                  <a:pt x="1450" y="87"/>
                </a:lnTo>
                <a:lnTo>
                  <a:pt x="1448" y="90"/>
                </a:lnTo>
                <a:lnTo>
                  <a:pt x="1448" y="97"/>
                </a:lnTo>
                <a:lnTo>
                  <a:pt x="1448" y="94"/>
                </a:lnTo>
                <a:lnTo>
                  <a:pt x="1450" y="92"/>
                </a:lnTo>
                <a:lnTo>
                  <a:pt x="1450" y="90"/>
                </a:lnTo>
                <a:lnTo>
                  <a:pt x="1453" y="87"/>
                </a:lnTo>
                <a:lnTo>
                  <a:pt x="1453" y="82"/>
                </a:lnTo>
                <a:lnTo>
                  <a:pt x="1455" y="82"/>
                </a:lnTo>
                <a:lnTo>
                  <a:pt x="1455" y="80"/>
                </a:lnTo>
                <a:lnTo>
                  <a:pt x="1457" y="78"/>
                </a:lnTo>
                <a:lnTo>
                  <a:pt x="1457" y="73"/>
                </a:lnTo>
                <a:lnTo>
                  <a:pt x="1460" y="70"/>
                </a:lnTo>
                <a:lnTo>
                  <a:pt x="1460" y="63"/>
                </a:lnTo>
                <a:lnTo>
                  <a:pt x="1462" y="61"/>
                </a:lnTo>
                <a:lnTo>
                  <a:pt x="1462" y="58"/>
                </a:lnTo>
                <a:lnTo>
                  <a:pt x="1457" y="58"/>
                </a:lnTo>
                <a:lnTo>
                  <a:pt x="1457" y="58"/>
                </a:lnTo>
                <a:close/>
              </a:path>
              <a:path w="1955" h="717">
                <a:moveTo>
                  <a:pt x="1467" y="51"/>
                </a:moveTo>
                <a:lnTo>
                  <a:pt x="1467" y="53"/>
                </a:lnTo>
                <a:lnTo>
                  <a:pt x="1470" y="56"/>
                </a:lnTo>
                <a:lnTo>
                  <a:pt x="1470" y="61"/>
                </a:lnTo>
                <a:lnTo>
                  <a:pt x="1472" y="61"/>
                </a:lnTo>
                <a:lnTo>
                  <a:pt x="1472" y="68"/>
                </a:lnTo>
                <a:lnTo>
                  <a:pt x="1474" y="70"/>
                </a:lnTo>
                <a:lnTo>
                  <a:pt x="1477" y="68"/>
                </a:lnTo>
                <a:lnTo>
                  <a:pt x="1477" y="61"/>
                </a:lnTo>
                <a:lnTo>
                  <a:pt x="1474" y="58"/>
                </a:lnTo>
                <a:lnTo>
                  <a:pt x="1474" y="56"/>
                </a:lnTo>
                <a:lnTo>
                  <a:pt x="1472" y="56"/>
                </a:lnTo>
                <a:lnTo>
                  <a:pt x="1472" y="53"/>
                </a:lnTo>
                <a:lnTo>
                  <a:pt x="1470" y="53"/>
                </a:lnTo>
                <a:lnTo>
                  <a:pt x="1467" y="51"/>
                </a:lnTo>
                <a:lnTo>
                  <a:pt x="1467" y="51"/>
                </a:lnTo>
                <a:close/>
              </a:path>
              <a:path w="1955" h="717">
                <a:moveTo>
                  <a:pt x="1515" y="51"/>
                </a:moveTo>
                <a:lnTo>
                  <a:pt x="1510" y="56"/>
                </a:lnTo>
                <a:lnTo>
                  <a:pt x="1477" y="56"/>
                </a:lnTo>
                <a:lnTo>
                  <a:pt x="1481" y="61"/>
                </a:lnTo>
                <a:lnTo>
                  <a:pt x="1484" y="58"/>
                </a:lnTo>
                <a:lnTo>
                  <a:pt x="1520" y="58"/>
                </a:lnTo>
                <a:lnTo>
                  <a:pt x="1515" y="51"/>
                </a:lnTo>
                <a:lnTo>
                  <a:pt x="1515" y="51"/>
                </a:lnTo>
                <a:close/>
              </a:path>
              <a:path w="1955" h="717">
                <a:moveTo>
                  <a:pt x="1467" y="41"/>
                </a:moveTo>
                <a:lnTo>
                  <a:pt x="1462" y="41"/>
                </a:lnTo>
                <a:lnTo>
                  <a:pt x="1460" y="44"/>
                </a:lnTo>
                <a:lnTo>
                  <a:pt x="1460" y="56"/>
                </a:lnTo>
                <a:lnTo>
                  <a:pt x="1457" y="58"/>
                </a:lnTo>
                <a:lnTo>
                  <a:pt x="1462" y="58"/>
                </a:lnTo>
                <a:lnTo>
                  <a:pt x="1462" y="61"/>
                </a:lnTo>
                <a:lnTo>
                  <a:pt x="1462" y="99"/>
                </a:lnTo>
                <a:lnTo>
                  <a:pt x="1462" y="101"/>
                </a:lnTo>
                <a:lnTo>
                  <a:pt x="1462" y="113"/>
                </a:lnTo>
                <a:lnTo>
                  <a:pt x="1467" y="111"/>
                </a:lnTo>
                <a:lnTo>
                  <a:pt x="1467" y="41"/>
                </a:lnTo>
                <a:lnTo>
                  <a:pt x="1467" y="41"/>
                </a:lnTo>
                <a:close/>
              </a:path>
              <a:path w="1955" h="717">
                <a:moveTo>
                  <a:pt x="1515" y="41"/>
                </a:moveTo>
                <a:lnTo>
                  <a:pt x="1510" y="41"/>
                </a:lnTo>
                <a:lnTo>
                  <a:pt x="1510" y="46"/>
                </a:lnTo>
                <a:lnTo>
                  <a:pt x="1515" y="44"/>
                </a:lnTo>
                <a:lnTo>
                  <a:pt x="1515" y="41"/>
                </a:lnTo>
                <a:lnTo>
                  <a:pt x="1515" y="41"/>
                </a:lnTo>
                <a:close/>
              </a:path>
              <a:path w="1955" h="717">
                <a:moveTo>
                  <a:pt x="1474" y="32"/>
                </a:moveTo>
                <a:lnTo>
                  <a:pt x="1472" y="39"/>
                </a:lnTo>
                <a:lnTo>
                  <a:pt x="1445" y="39"/>
                </a:lnTo>
                <a:lnTo>
                  <a:pt x="1450" y="44"/>
                </a:lnTo>
                <a:lnTo>
                  <a:pt x="1450" y="41"/>
                </a:lnTo>
                <a:lnTo>
                  <a:pt x="1453" y="41"/>
                </a:lnTo>
                <a:lnTo>
                  <a:pt x="1479" y="41"/>
                </a:lnTo>
                <a:lnTo>
                  <a:pt x="1474" y="32"/>
                </a:lnTo>
                <a:lnTo>
                  <a:pt x="1474" y="32"/>
                </a:lnTo>
                <a:close/>
              </a:path>
              <a:path w="1955" h="717">
                <a:moveTo>
                  <a:pt x="1453" y="15"/>
                </a:moveTo>
                <a:lnTo>
                  <a:pt x="1448" y="15"/>
                </a:lnTo>
                <a:lnTo>
                  <a:pt x="1448" y="18"/>
                </a:lnTo>
                <a:lnTo>
                  <a:pt x="1455" y="18"/>
                </a:lnTo>
                <a:lnTo>
                  <a:pt x="1457" y="15"/>
                </a:lnTo>
                <a:lnTo>
                  <a:pt x="1462" y="15"/>
                </a:lnTo>
                <a:lnTo>
                  <a:pt x="1453" y="15"/>
                </a:lnTo>
                <a:lnTo>
                  <a:pt x="1453" y="15"/>
                </a:lnTo>
                <a:close/>
              </a:path>
              <a:path w="1955" h="717">
                <a:moveTo>
                  <a:pt x="1517" y="13"/>
                </a:moveTo>
                <a:lnTo>
                  <a:pt x="1510" y="13"/>
                </a:lnTo>
                <a:lnTo>
                  <a:pt x="1510" y="39"/>
                </a:lnTo>
                <a:lnTo>
                  <a:pt x="1486" y="39"/>
                </a:lnTo>
                <a:lnTo>
                  <a:pt x="1515" y="39"/>
                </a:lnTo>
                <a:lnTo>
                  <a:pt x="1515" y="15"/>
                </a:lnTo>
                <a:lnTo>
                  <a:pt x="1517" y="13"/>
                </a:lnTo>
                <a:lnTo>
                  <a:pt x="1517" y="13"/>
                </a:lnTo>
                <a:close/>
              </a:path>
              <a:path w="1955" h="717">
                <a:moveTo>
                  <a:pt x="1481" y="6"/>
                </a:moveTo>
                <a:lnTo>
                  <a:pt x="1481" y="13"/>
                </a:lnTo>
                <a:lnTo>
                  <a:pt x="1486" y="10"/>
                </a:lnTo>
                <a:lnTo>
                  <a:pt x="1481" y="6"/>
                </a:lnTo>
                <a:lnTo>
                  <a:pt x="1481" y="6"/>
                </a:lnTo>
                <a:close/>
              </a:path>
              <a:path w="1955" h="717">
                <a:moveTo>
                  <a:pt x="1513" y="6"/>
                </a:moveTo>
                <a:lnTo>
                  <a:pt x="1510" y="10"/>
                </a:lnTo>
                <a:lnTo>
                  <a:pt x="1486" y="10"/>
                </a:lnTo>
                <a:lnTo>
                  <a:pt x="1481" y="13"/>
                </a:lnTo>
                <a:lnTo>
                  <a:pt x="1481" y="49"/>
                </a:lnTo>
                <a:lnTo>
                  <a:pt x="1486" y="46"/>
                </a:lnTo>
                <a:lnTo>
                  <a:pt x="1486" y="41"/>
                </a:lnTo>
                <a:lnTo>
                  <a:pt x="1510" y="41"/>
                </a:lnTo>
                <a:lnTo>
                  <a:pt x="1515" y="41"/>
                </a:lnTo>
                <a:lnTo>
                  <a:pt x="1515" y="39"/>
                </a:lnTo>
                <a:lnTo>
                  <a:pt x="1486" y="39"/>
                </a:lnTo>
                <a:lnTo>
                  <a:pt x="1486" y="13"/>
                </a:lnTo>
                <a:lnTo>
                  <a:pt x="1510" y="13"/>
                </a:lnTo>
                <a:lnTo>
                  <a:pt x="1517" y="13"/>
                </a:lnTo>
                <a:lnTo>
                  <a:pt x="1513" y="6"/>
                </a:lnTo>
                <a:lnTo>
                  <a:pt x="1513" y="6"/>
                </a:lnTo>
                <a:close/>
              </a:path>
              <a:path w="1955" h="717">
                <a:moveTo>
                  <a:pt x="1474" y="3"/>
                </a:moveTo>
                <a:lnTo>
                  <a:pt x="1472" y="3"/>
                </a:lnTo>
                <a:lnTo>
                  <a:pt x="1472" y="6"/>
                </a:lnTo>
                <a:lnTo>
                  <a:pt x="1470" y="6"/>
                </a:lnTo>
                <a:lnTo>
                  <a:pt x="1470" y="8"/>
                </a:lnTo>
                <a:lnTo>
                  <a:pt x="1467" y="8"/>
                </a:lnTo>
                <a:lnTo>
                  <a:pt x="1465" y="10"/>
                </a:lnTo>
                <a:lnTo>
                  <a:pt x="1462" y="10"/>
                </a:lnTo>
                <a:lnTo>
                  <a:pt x="1460" y="13"/>
                </a:lnTo>
                <a:lnTo>
                  <a:pt x="1455" y="13"/>
                </a:lnTo>
                <a:lnTo>
                  <a:pt x="1455" y="15"/>
                </a:lnTo>
                <a:lnTo>
                  <a:pt x="1453" y="15"/>
                </a:lnTo>
                <a:lnTo>
                  <a:pt x="1462" y="15"/>
                </a:lnTo>
                <a:lnTo>
                  <a:pt x="1462" y="39"/>
                </a:lnTo>
                <a:lnTo>
                  <a:pt x="1467" y="39"/>
                </a:lnTo>
                <a:lnTo>
                  <a:pt x="1467" y="15"/>
                </a:lnTo>
                <a:lnTo>
                  <a:pt x="1470" y="13"/>
                </a:lnTo>
                <a:lnTo>
                  <a:pt x="1474" y="13"/>
                </a:lnTo>
                <a:lnTo>
                  <a:pt x="1477" y="13"/>
                </a:lnTo>
                <a:lnTo>
                  <a:pt x="1474" y="3"/>
                </a:lnTo>
                <a:lnTo>
                  <a:pt x="1474" y="3"/>
                </a:lnTo>
                <a:close/>
              </a:path>
              <a:path w="1955" h="717">
                <a:moveTo>
                  <a:pt x="1532" y="75"/>
                </a:moveTo>
                <a:lnTo>
                  <a:pt x="1532" y="78"/>
                </a:lnTo>
                <a:lnTo>
                  <a:pt x="1534" y="80"/>
                </a:lnTo>
                <a:lnTo>
                  <a:pt x="1537" y="80"/>
                </a:lnTo>
                <a:lnTo>
                  <a:pt x="1537" y="82"/>
                </a:lnTo>
                <a:lnTo>
                  <a:pt x="1539" y="85"/>
                </a:lnTo>
                <a:lnTo>
                  <a:pt x="1541" y="87"/>
                </a:lnTo>
                <a:lnTo>
                  <a:pt x="1541" y="90"/>
                </a:lnTo>
                <a:lnTo>
                  <a:pt x="1544" y="92"/>
                </a:lnTo>
                <a:lnTo>
                  <a:pt x="1544" y="97"/>
                </a:lnTo>
                <a:lnTo>
                  <a:pt x="1546" y="99"/>
                </a:lnTo>
                <a:lnTo>
                  <a:pt x="1546" y="104"/>
                </a:lnTo>
                <a:lnTo>
                  <a:pt x="1549" y="104"/>
                </a:lnTo>
                <a:lnTo>
                  <a:pt x="1551" y="101"/>
                </a:lnTo>
                <a:lnTo>
                  <a:pt x="1551" y="92"/>
                </a:lnTo>
                <a:lnTo>
                  <a:pt x="1551" y="90"/>
                </a:lnTo>
                <a:lnTo>
                  <a:pt x="1549" y="87"/>
                </a:lnTo>
                <a:lnTo>
                  <a:pt x="1546" y="85"/>
                </a:lnTo>
                <a:lnTo>
                  <a:pt x="1546" y="82"/>
                </a:lnTo>
                <a:lnTo>
                  <a:pt x="1544" y="82"/>
                </a:lnTo>
                <a:lnTo>
                  <a:pt x="1541" y="80"/>
                </a:lnTo>
                <a:lnTo>
                  <a:pt x="1539" y="80"/>
                </a:lnTo>
                <a:lnTo>
                  <a:pt x="1539" y="78"/>
                </a:lnTo>
                <a:lnTo>
                  <a:pt x="1534" y="78"/>
                </a:lnTo>
                <a:lnTo>
                  <a:pt x="1532" y="75"/>
                </a:lnTo>
                <a:lnTo>
                  <a:pt x="1532" y="75"/>
                </a:lnTo>
                <a:close/>
              </a:path>
              <a:path w="1955" h="717">
                <a:moveTo>
                  <a:pt x="1611" y="101"/>
                </a:moveTo>
                <a:lnTo>
                  <a:pt x="1611" y="104"/>
                </a:lnTo>
                <a:lnTo>
                  <a:pt x="1618" y="101"/>
                </a:lnTo>
                <a:lnTo>
                  <a:pt x="1611" y="101"/>
                </a:lnTo>
                <a:lnTo>
                  <a:pt x="1611" y="101"/>
                </a:lnTo>
                <a:close/>
              </a:path>
              <a:path w="1955" h="717">
                <a:moveTo>
                  <a:pt x="1630" y="78"/>
                </a:moveTo>
                <a:lnTo>
                  <a:pt x="1633" y="80"/>
                </a:lnTo>
                <a:lnTo>
                  <a:pt x="1647" y="80"/>
                </a:lnTo>
                <a:lnTo>
                  <a:pt x="1630" y="78"/>
                </a:lnTo>
                <a:lnTo>
                  <a:pt x="1630" y="78"/>
                </a:lnTo>
                <a:close/>
              </a:path>
              <a:path w="1955" h="717">
                <a:moveTo>
                  <a:pt x="1676" y="73"/>
                </a:moveTo>
                <a:lnTo>
                  <a:pt x="1673" y="78"/>
                </a:lnTo>
                <a:lnTo>
                  <a:pt x="1664" y="78"/>
                </a:lnTo>
                <a:lnTo>
                  <a:pt x="1681" y="80"/>
                </a:lnTo>
                <a:lnTo>
                  <a:pt x="1676" y="73"/>
                </a:lnTo>
                <a:lnTo>
                  <a:pt x="1676" y="73"/>
                </a:lnTo>
                <a:close/>
              </a:path>
              <a:path w="1955" h="717">
                <a:moveTo>
                  <a:pt x="1611" y="61"/>
                </a:moveTo>
                <a:lnTo>
                  <a:pt x="1609" y="63"/>
                </a:lnTo>
                <a:lnTo>
                  <a:pt x="1606" y="63"/>
                </a:lnTo>
                <a:lnTo>
                  <a:pt x="1611" y="73"/>
                </a:lnTo>
                <a:lnTo>
                  <a:pt x="1611" y="70"/>
                </a:lnTo>
                <a:lnTo>
                  <a:pt x="1613" y="70"/>
                </a:lnTo>
                <a:lnTo>
                  <a:pt x="1613" y="68"/>
                </a:lnTo>
                <a:lnTo>
                  <a:pt x="1616" y="66"/>
                </a:lnTo>
                <a:lnTo>
                  <a:pt x="1618" y="63"/>
                </a:lnTo>
                <a:lnTo>
                  <a:pt x="1621" y="61"/>
                </a:lnTo>
                <a:lnTo>
                  <a:pt x="1611" y="61"/>
                </a:lnTo>
                <a:lnTo>
                  <a:pt x="1611" y="61"/>
                </a:lnTo>
                <a:close/>
              </a:path>
              <a:path w="1955" h="717">
                <a:moveTo>
                  <a:pt x="1635" y="51"/>
                </a:moveTo>
                <a:lnTo>
                  <a:pt x="1637" y="56"/>
                </a:lnTo>
                <a:lnTo>
                  <a:pt x="1640" y="53"/>
                </a:lnTo>
                <a:lnTo>
                  <a:pt x="1647" y="53"/>
                </a:lnTo>
                <a:lnTo>
                  <a:pt x="1635" y="51"/>
                </a:lnTo>
                <a:lnTo>
                  <a:pt x="1635" y="51"/>
                </a:lnTo>
                <a:close/>
              </a:path>
              <a:path w="1955" h="717">
                <a:moveTo>
                  <a:pt x="1676" y="46"/>
                </a:moveTo>
                <a:lnTo>
                  <a:pt x="1671" y="51"/>
                </a:lnTo>
                <a:lnTo>
                  <a:pt x="1664" y="51"/>
                </a:lnTo>
                <a:lnTo>
                  <a:pt x="1681" y="56"/>
                </a:lnTo>
                <a:lnTo>
                  <a:pt x="1676" y="46"/>
                </a:lnTo>
                <a:lnTo>
                  <a:pt x="1676" y="46"/>
                </a:lnTo>
                <a:close/>
              </a:path>
              <a:path w="1955" h="717">
                <a:moveTo>
                  <a:pt x="1635" y="46"/>
                </a:moveTo>
                <a:lnTo>
                  <a:pt x="1625" y="53"/>
                </a:lnTo>
                <a:lnTo>
                  <a:pt x="1621" y="56"/>
                </a:lnTo>
                <a:lnTo>
                  <a:pt x="1618" y="56"/>
                </a:lnTo>
                <a:lnTo>
                  <a:pt x="1616" y="58"/>
                </a:lnTo>
                <a:lnTo>
                  <a:pt x="1613" y="61"/>
                </a:lnTo>
                <a:lnTo>
                  <a:pt x="1611" y="61"/>
                </a:lnTo>
                <a:lnTo>
                  <a:pt x="1621" y="61"/>
                </a:lnTo>
                <a:lnTo>
                  <a:pt x="1621" y="101"/>
                </a:lnTo>
                <a:lnTo>
                  <a:pt x="1618" y="101"/>
                </a:lnTo>
                <a:lnTo>
                  <a:pt x="1611" y="104"/>
                </a:lnTo>
                <a:lnTo>
                  <a:pt x="1613" y="104"/>
                </a:lnTo>
                <a:lnTo>
                  <a:pt x="1613" y="106"/>
                </a:lnTo>
                <a:lnTo>
                  <a:pt x="1616" y="109"/>
                </a:lnTo>
                <a:lnTo>
                  <a:pt x="1618" y="109"/>
                </a:lnTo>
                <a:lnTo>
                  <a:pt x="1618" y="111"/>
                </a:lnTo>
                <a:lnTo>
                  <a:pt x="1618" y="113"/>
                </a:lnTo>
                <a:lnTo>
                  <a:pt x="1621" y="111"/>
                </a:lnTo>
                <a:lnTo>
                  <a:pt x="1623" y="109"/>
                </a:lnTo>
                <a:lnTo>
                  <a:pt x="1623" y="106"/>
                </a:lnTo>
                <a:lnTo>
                  <a:pt x="1625" y="104"/>
                </a:lnTo>
                <a:lnTo>
                  <a:pt x="1625" y="58"/>
                </a:lnTo>
                <a:lnTo>
                  <a:pt x="1635" y="49"/>
                </a:lnTo>
                <a:lnTo>
                  <a:pt x="1635" y="46"/>
                </a:lnTo>
                <a:lnTo>
                  <a:pt x="1635" y="46"/>
                </a:lnTo>
                <a:close/>
              </a:path>
              <a:path w="1955" h="717">
                <a:moveTo>
                  <a:pt x="1625" y="32"/>
                </a:moveTo>
                <a:lnTo>
                  <a:pt x="1621" y="32"/>
                </a:lnTo>
                <a:lnTo>
                  <a:pt x="1621" y="56"/>
                </a:lnTo>
                <a:lnTo>
                  <a:pt x="1625" y="53"/>
                </a:lnTo>
                <a:lnTo>
                  <a:pt x="1625" y="32"/>
                </a:lnTo>
                <a:lnTo>
                  <a:pt x="1625" y="32"/>
                </a:lnTo>
                <a:close/>
              </a:path>
              <a:path w="1955" h="717">
                <a:moveTo>
                  <a:pt x="1633" y="27"/>
                </a:moveTo>
                <a:lnTo>
                  <a:pt x="1635" y="30"/>
                </a:lnTo>
                <a:lnTo>
                  <a:pt x="1647" y="30"/>
                </a:lnTo>
                <a:lnTo>
                  <a:pt x="1633" y="27"/>
                </a:lnTo>
                <a:lnTo>
                  <a:pt x="1633" y="27"/>
                </a:lnTo>
                <a:close/>
              </a:path>
              <a:path w="1955" h="717">
                <a:moveTo>
                  <a:pt x="1630" y="25"/>
                </a:moveTo>
                <a:lnTo>
                  <a:pt x="1628" y="30"/>
                </a:lnTo>
                <a:lnTo>
                  <a:pt x="1609" y="30"/>
                </a:lnTo>
                <a:lnTo>
                  <a:pt x="1611" y="34"/>
                </a:lnTo>
                <a:lnTo>
                  <a:pt x="1613" y="32"/>
                </a:lnTo>
                <a:lnTo>
                  <a:pt x="1635" y="32"/>
                </a:lnTo>
                <a:lnTo>
                  <a:pt x="1630" y="25"/>
                </a:lnTo>
                <a:lnTo>
                  <a:pt x="1630" y="25"/>
                </a:lnTo>
                <a:close/>
              </a:path>
              <a:path w="1955" h="717">
                <a:moveTo>
                  <a:pt x="1676" y="22"/>
                </a:moveTo>
                <a:lnTo>
                  <a:pt x="1673" y="27"/>
                </a:lnTo>
                <a:lnTo>
                  <a:pt x="1664" y="27"/>
                </a:lnTo>
                <a:lnTo>
                  <a:pt x="1681" y="30"/>
                </a:lnTo>
                <a:lnTo>
                  <a:pt x="1676" y="22"/>
                </a:lnTo>
                <a:lnTo>
                  <a:pt x="1676" y="22"/>
                </a:lnTo>
                <a:close/>
              </a:path>
              <a:path w="1955" h="717">
                <a:moveTo>
                  <a:pt x="1659" y="3"/>
                </a:moveTo>
                <a:lnTo>
                  <a:pt x="1659" y="113"/>
                </a:lnTo>
                <a:lnTo>
                  <a:pt x="1664" y="111"/>
                </a:lnTo>
                <a:lnTo>
                  <a:pt x="1664" y="80"/>
                </a:lnTo>
                <a:lnTo>
                  <a:pt x="1681" y="80"/>
                </a:lnTo>
                <a:lnTo>
                  <a:pt x="1664" y="78"/>
                </a:lnTo>
                <a:lnTo>
                  <a:pt x="1664" y="56"/>
                </a:lnTo>
                <a:lnTo>
                  <a:pt x="1681" y="56"/>
                </a:lnTo>
                <a:lnTo>
                  <a:pt x="1664" y="51"/>
                </a:lnTo>
                <a:lnTo>
                  <a:pt x="1664" y="30"/>
                </a:lnTo>
                <a:lnTo>
                  <a:pt x="1681" y="30"/>
                </a:lnTo>
                <a:lnTo>
                  <a:pt x="1664" y="27"/>
                </a:lnTo>
                <a:lnTo>
                  <a:pt x="1664" y="10"/>
                </a:lnTo>
                <a:lnTo>
                  <a:pt x="1666" y="8"/>
                </a:lnTo>
                <a:lnTo>
                  <a:pt x="1659" y="3"/>
                </a:lnTo>
                <a:lnTo>
                  <a:pt x="1659" y="3"/>
                </a:lnTo>
                <a:close/>
              </a:path>
              <a:path w="1955" h="717">
                <a:moveTo>
                  <a:pt x="1647" y="1"/>
                </a:moveTo>
                <a:lnTo>
                  <a:pt x="1647" y="27"/>
                </a:lnTo>
                <a:lnTo>
                  <a:pt x="1633" y="27"/>
                </a:lnTo>
                <a:lnTo>
                  <a:pt x="1647" y="30"/>
                </a:lnTo>
                <a:lnTo>
                  <a:pt x="1647" y="51"/>
                </a:lnTo>
                <a:lnTo>
                  <a:pt x="1635" y="51"/>
                </a:lnTo>
                <a:lnTo>
                  <a:pt x="1647" y="53"/>
                </a:lnTo>
                <a:lnTo>
                  <a:pt x="1647" y="78"/>
                </a:lnTo>
                <a:lnTo>
                  <a:pt x="1630" y="78"/>
                </a:lnTo>
                <a:lnTo>
                  <a:pt x="1647" y="80"/>
                </a:lnTo>
                <a:lnTo>
                  <a:pt x="1647" y="97"/>
                </a:lnTo>
                <a:lnTo>
                  <a:pt x="1647" y="99"/>
                </a:lnTo>
                <a:lnTo>
                  <a:pt x="1647" y="113"/>
                </a:lnTo>
                <a:lnTo>
                  <a:pt x="1652" y="111"/>
                </a:lnTo>
                <a:lnTo>
                  <a:pt x="1652" y="10"/>
                </a:lnTo>
                <a:lnTo>
                  <a:pt x="1654" y="8"/>
                </a:lnTo>
                <a:lnTo>
                  <a:pt x="1647" y="1"/>
                </a:lnTo>
                <a:lnTo>
                  <a:pt x="1647" y="1"/>
                </a:lnTo>
                <a:close/>
              </a:path>
              <a:path w="1955" h="717">
                <a:moveTo>
                  <a:pt x="1621" y="1"/>
                </a:moveTo>
                <a:lnTo>
                  <a:pt x="1621" y="30"/>
                </a:lnTo>
                <a:lnTo>
                  <a:pt x="1625" y="30"/>
                </a:lnTo>
                <a:lnTo>
                  <a:pt x="1625" y="10"/>
                </a:lnTo>
                <a:lnTo>
                  <a:pt x="1628" y="6"/>
                </a:lnTo>
                <a:lnTo>
                  <a:pt x="1621" y="1"/>
                </a:lnTo>
                <a:lnTo>
                  <a:pt x="1621" y="1"/>
                </a:lnTo>
                <a:close/>
              </a:path>
              <a:path w="1955" h="717">
                <a:moveTo>
                  <a:pt x="1710" y="101"/>
                </a:moveTo>
                <a:lnTo>
                  <a:pt x="1710" y="104"/>
                </a:lnTo>
                <a:lnTo>
                  <a:pt x="1719" y="104"/>
                </a:lnTo>
                <a:lnTo>
                  <a:pt x="1712" y="104"/>
                </a:lnTo>
                <a:lnTo>
                  <a:pt x="1710" y="101"/>
                </a:lnTo>
                <a:lnTo>
                  <a:pt x="1710" y="101"/>
                </a:lnTo>
                <a:close/>
              </a:path>
              <a:path w="1955" h="717">
                <a:moveTo>
                  <a:pt x="1719" y="41"/>
                </a:moveTo>
                <a:lnTo>
                  <a:pt x="1710" y="41"/>
                </a:lnTo>
                <a:lnTo>
                  <a:pt x="1710" y="44"/>
                </a:lnTo>
                <a:lnTo>
                  <a:pt x="1710" y="53"/>
                </a:lnTo>
                <a:lnTo>
                  <a:pt x="1707" y="56"/>
                </a:lnTo>
                <a:lnTo>
                  <a:pt x="1707" y="63"/>
                </a:lnTo>
                <a:lnTo>
                  <a:pt x="1705" y="66"/>
                </a:lnTo>
                <a:lnTo>
                  <a:pt x="1705" y="70"/>
                </a:lnTo>
                <a:lnTo>
                  <a:pt x="1702" y="73"/>
                </a:lnTo>
                <a:lnTo>
                  <a:pt x="1702" y="78"/>
                </a:lnTo>
                <a:lnTo>
                  <a:pt x="1700" y="80"/>
                </a:lnTo>
                <a:lnTo>
                  <a:pt x="1700" y="85"/>
                </a:lnTo>
                <a:lnTo>
                  <a:pt x="1697" y="85"/>
                </a:lnTo>
                <a:lnTo>
                  <a:pt x="1697" y="90"/>
                </a:lnTo>
                <a:lnTo>
                  <a:pt x="1695" y="92"/>
                </a:lnTo>
                <a:lnTo>
                  <a:pt x="1695" y="94"/>
                </a:lnTo>
                <a:lnTo>
                  <a:pt x="1693" y="94"/>
                </a:lnTo>
                <a:lnTo>
                  <a:pt x="1693" y="99"/>
                </a:lnTo>
                <a:lnTo>
                  <a:pt x="1690" y="101"/>
                </a:lnTo>
                <a:lnTo>
                  <a:pt x="1688" y="104"/>
                </a:lnTo>
                <a:lnTo>
                  <a:pt x="1690" y="106"/>
                </a:lnTo>
                <a:lnTo>
                  <a:pt x="1690" y="104"/>
                </a:lnTo>
                <a:lnTo>
                  <a:pt x="1693" y="101"/>
                </a:lnTo>
                <a:lnTo>
                  <a:pt x="1693" y="99"/>
                </a:lnTo>
                <a:lnTo>
                  <a:pt x="1695" y="99"/>
                </a:lnTo>
                <a:lnTo>
                  <a:pt x="1695" y="97"/>
                </a:lnTo>
                <a:lnTo>
                  <a:pt x="1697" y="97"/>
                </a:lnTo>
                <a:lnTo>
                  <a:pt x="1697" y="94"/>
                </a:lnTo>
                <a:lnTo>
                  <a:pt x="1700" y="92"/>
                </a:lnTo>
                <a:lnTo>
                  <a:pt x="1700" y="90"/>
                </a:lnTo>
                <a:lnTo>
                  <a:pt x="1702" y="87"/>
                </a:lnTo>
                <a:lnTo>
                  <a:pt x="1702" y="85"/>
                </a:lnTo>
                <a:lnTo>
                  <a:pt x="1705" y="82"/>
                </a:lnTo>
                <a:lnTo>
                  <a:pt x="1705" y="80"/>
                </a:lnTo>
                <a:lnTo>
                  <a:pt x="1707" y="78"/>
                </a:lnTo>
                <a:lnTo>
                  <a:pt x="1707" y="73"/>
                </a:lnTo>
                <a:lnTo>
                  <a:pt x="1710" y="70"/>
                </a:lnTo>
                <a:lnTo>
                  <a:pt x="1710" y="63"/>
                </a:lnTo>
                <a:lnTo>
                  <a:pt x="1712" y="61"/>
                </a:lnTo>
                <a:lnTo>
                  <a:pt x="1712" y="53"/>
                </a:lnTo>
                <a:lnTo>
                  <a:pt x="1714" y="51"/>
                </a:lnTo>
                <a:lnTo>
                  <a:pt x="1714" y="44"/>
                </a:lnTo>
                <a:lnTo>
                  <a:pt x="1719" y="41"/>
                </a:lnTo>
                <a:lnTo>
                  <a:pt x="1719" y="41"/>
                </a:lnTo>
                <a:close/>
              </a:path>
              <a:path w="1955" h="717">
                <a:moveTo>
                  <a:pt x="1712" y="34"/>
                </a:moveTo>
                <a:lnTo>
                  <a:pt x="1710" y="39"/>
                </a:lnTo>
                <a:lnTo>
                  <a:pt x="1690" y="39"/>
                </a:lnTo>
                <a:lnTo>
                  <a:pt x="1693" y="44"/>
                </a:lnTo>
                <a:lnTo>
                  <a:pt x="1695" y="44"/>
                </a:lnTo>
                <a:lnTo>
                  <a:pt x="1697" y="41"/>
                </a:lnTo>
                <a:lnTo>
                  <a:pt x="1719" y="41"/>
                </a:lnTo>
                <a:lnTo>
                  <a:pt x="1712" y="34"/>
                </a:lnTo>
                <a:lnTo>
                  <a:pt x="1712" y="34"/>
                </a:lnTo>
                <a:close/>
              </a:path>
              <a:path w="1955" h="717">
                <a:moveTo>
                  <a:pt x="1729" y="32"/>
                </a:moveTo>
                <a:lnTo>
                  <a:pt x="1726" y="32"/>
                </a:lnTo>
                <a:lnTo>
                  <a:pt x="1726" y="34"/>
                </a:lnTo>
                <a:lnTo>
                  <a:pt x="1726" y="37"/>
                </a:lnTo>
                <a:lnTo>
                  <a:pt x="1729" y="39"/>
                </a:lnTo>
                <a:lnTo>
                  <a:pt x="1729" y="46"/>
                </a:lnTo>
                <a:lnTo>
                  <a:pt x="1731" y="49"/>
                </a:lnTo>
                <a:lnTo>
                  <a:pt x="1731" y="58"/>
                </a:lnTo>
                <a:lnTo>
                  <a:pt x="1733" y="61"/>
                </a:lnTo>
                <a:lnTo>
                  <a:pt x="1733" y="66"/>
                </a:lnTo>
                <a:lnTo>
                  <a:pt x="1736" y="68"/>
                </a:lnTo>
                <a:lnTo>
                  <a:pt x="1736" y="73"/>
                </a:lnTo>
                <a:lnTo>
                  <a:pt x="1738" y="75"/>
                </a:lnTo>
                <a:lnTo>
                  <a:pt x="1738" y="80"/>
                </a:lnTo>
                <a:lnTo>
                  <a:pt x="1741" y="80"/>
                </a:lnTo>
                <a:lnTo>
                  <a:pt x="1741" y="85"/>
                </a:lnTo>
                <a:lnTo>
                  <a:pt x="1743" y="87"/>
                </a:lnTo>
                <a:lnTo>
                  <a:pt x="1743" y="87"/>
                </a:lnTo>
                <a:lnTo>
                  <a:pt x="1745" y="90"/>
                </a:lnTo>
                <a:lnTo>
                  <a:pt x="1745" y="92"/>
                </a:lnTo>
                <a:lnTo>
                  <a:pt x="1748" y="94"/>
                </a:lnTo>
                <a:lnTo>
                  <a:pt x="1748" y="97"/>
                </a:lnTo>
                <a:lnTo>
                  <a:pt x="1750" y="97"/>
                </a:lnTo>
                <a:lnTo>
                  <a:pt x="1750" y="99"/>
                </a:lnTo>
                <a:lnTo>
                  <a:pt x="1753" y="101"/>
                </a:lnTo>
                <a:lnTo>
                  <a:pt x="1753" y="104"/>
                </a:lnTo>
                <a:lnTo>
                  <a:pt x="1755" y="101"/>
                </a:lnTo>
                <a:lnTo>
                  <a:pt x="1755" y="99"/>
                </a:lnTo>
                <a:lnTo>
                  <a:pt x="1757" y="99"/>
                </a:lnTo>
                <a:lnTo>
                  <a:pt x="1760" y="97"/>
                </a:lnTo>
                <a:lnTo>
                  <a:pt x="1760" y="94"/>
                </a:lnTo>
                <a:lnTo>
                  <a:pt x="1757" y="94"/>
                </a:lnTo>
                <a:lnTo>
                  <a:pt x="1757" y="92"/>
                </a:lnTo>
                <a:lnTo>
                  <a:pt x="1755" y="92"/>
                </a:lnTo>
                <a:lnTo>
                  <a:pt x="1755" y="90"/>
                </a:lnTo>
                <a:lnTo>
                  <a:pt x="1753" y="90"/>
                </a:lnTo>
                <a:lnTo>
                  <a:pt x="1753" y="87"/>
                </a:lnTo>
                <a:lnTo>
                  <a:pt x="1750" y="87"/>
                </a:lnTo>
                <a:lnTo>
                  <a:pt x="1750" y="85"/>
                </a:lnTo>
                <a:lnTo>
                  <a:pt x="1748" y="85"/>
                </a:lnTo>
                <a:lnTo>
                  <a:pt x="1748" y="82"/>
                </a:lnTo>
                <a:lnTo>
                  <a:pt x="1745" y="80"/>
                </a:lnTo>
                <a:lnTo>
                  <a:pt x="1745" y="78"/>
                </a:lnTo>
                <a:lnTo>
                  <a:pt x="1743" y="75"/>
                </a:lnTo>
                <a:lnTo>
                  <a:pt x="1743" y="73"/>
                </a:lnTo>
                <a:lnTo>
                  <a:pt x="1741" y="70"/>
                </a:lnTo>
                <a:lnTo>
                  <a:pt x="1741" y="68"/>
                </a:lnTo>
                <a:lnTo>
                  <a:pt x="1738" y="66"/>
                </a:lnTo>
                <a:lnTo>
                  <a:pt x="1738" y="63"/>
                </a:lnTo>
                <a:lnTo>
                  <a:pt x="1736" y="58"/>
                </a:lnTo>
                <a:lnTo>
                  <a:pt x="1736" y="56"/>
                </a:lnTo>
                <a:lnTo>
                  <a:pt x="1733" y="53"/>
                </a:lnTo>
                <a:lnTo>
                  <a:pt x="1733" y="51"/>
                </a:lnTo>
                <a:lnTo>
                  <a:pt x="1736" y="49"/>
                </a:lnTo>
                <a:lnTo>
                  <a:pt x="1733" y="49"/>
                </a:lnTo>
                <a:lnTo>
                  <a:pt x="1731" y="46"/>
                </a:lnTo>
                <a:lnTo>
                  <a:pt x="1731" y="41"/>
                </a:lnTo>
                <a:lnTo>
                  <a:pt x="1729" y="39"/>
                </a:lnTo>
                <a:lnTo>
                  <a:pt x="1729" y="32"/>
                </a:lnTo>
                <a:lnTo>
                  <a:pt x="1729" y="32"/>
                </a:lnTo>
                <a:close/>
              </a:path>
              <a:path w="1955" h="717">
                <a:moveTo>
                  <a:pt x="1750" y="22"/>
                </a:moveTo>
                <a:lnTo>
                  <a:pt x="1748" y="25"/>
                </a:lnTo>
                <a:lnTo>
                  <a:pt x="1748" y="27"/>
                </a:lnTo>
                <a:lnTo>
                  <a:pt x="1745" y="30"/>
                </a:lnTo>
                <a:lnTo>
                  <a:pt x="1745" y="32"/>
                </a:lnTo>
                <a:lnTo>
                  <a:pt x="1743" y="34"/>
                </a:lnTo>
                <a:lnTo>
                  <a:pt x="1743" y="37"/>
                </a:lnTo>
                <a:lnTo>
                  <a:pt x="1741" y="37"/>
                </a:lnTo>
                <a:lnTo>
                  <a:pt x="1741" y="39"/>
                </a:lnTo>
                <a:lnTo>
                  <a:pt x="1738" y="41"/>
                </a:lnTo>
                <a:lnTo>
                  <a:pt x="1738" y="44"/>
                </a:lnTo>
                <a:lnTo>
                  <a:pt x="1736" y="44"/>
                </a:lnTo>
                <a:lnTo>
                  <a:pt x="1733" y="46"/>
                </a:lnTo>
                <a:lnTo>
                  <a:pt x="1733" y="49"/>
                </a:lnTo>
                <a:lnTo>
                  <a:pt x="1736" y="49"/>
                </a:lnTo>
                <a:lnTo>
                  <a:pt x="1738" y="46"/>
                </a:lnTo>
                <a:lnTo>
                  <a:pt x="1741" y="44"/>
                </a:lnTo>
                <a:lnTo>
                  <a:pt x="1743" y="41"/>
                </a:lnTo>
                <a:lnTo>
                  <a:pt x="1745" y="39"/>
                </a:lnTo>
                <a:lnTo>
                  <a:pt x="1748" y="37"/>
                </a:lnTo>
                <a:lnTo>
                  <a:pt x="1748" y="37"/>
                </a:lnTo>
                <a:lnTo>
                  <a:pt x="1750" y="34"/>
                </a:lnTo>
                <a:lnTo>
                  <a:pt x="1753" y="32"/>
                </a:lnTo>
                <a:lnTo>
                  <a:pt x="1755" y="32"/>
                </a:lnTo>
                <a:lnTo>
                  <a:pt x="1750" y="22"/>
                </a:lnTo>
                <a:lnTo>
                  <a:pt x="1750" y="22"/>
                </a:lnTo>
                <a:close/>
              </a:path>
              <a:path w="1955" h="717">
                <a:moveTo>
                  <a:pt x="1721" y="3"/>
                </a:moveTo>
                <a:lnTo>
                  <a:pt x="1721" y="104"/>
                </a:lnTo>
                <a:lnTo>
                  <a:pt x="1719" y="104"/>
                </a:lnTo>
                <a:lnTo>
                  <a:pt x="1710" y="104"/>
                </a:lnTo>
                <a:lnTo>
                  <a:pt x="1712" y="106"/>
                </a:lnTo>
                <a:lnTo>
                  <a:pt x="1714" y="106"/>
                </a:lnTo>
                <a:lnTo>
                  <a:pt x="1717" y="109"/>
                </a:lnTo>
                <a:lnTo>
                  <a:pt x="1719" y="111"/>
                </a:lnTo>
                <a:lnTo>
                  <a:pt x="1719" y="116"/>
                </a:lnTo>
                <a:lnTo>
                  <a:pt x="1721" y="113"/>
                </a:lnTo>
                <a:lnTo>
                  <a:pt x="1721" y="113"/>
                </a:lnTo>
                <a:lnTo>
                  <a:pt x="1724" y="111"/>
                </a:lnTo>
                <a:lnTo>
                  <a:pt x="1726" y="109"/>
                </a:lnTo>
                <a:lnTo>
                  <a:pt x="1726" y="32"/>
                </a:lnTo>
                <a:lnTo>
                  <a:pt x="1729" y="32"/>
                </a:lnTo>
                <a:lnTo>
                  <a:pt x="1729" y="30"/>
                </a:lnTo>
                <a:lnTo>
                  <a:pt x="1726" y="30"/>
                </a:lnTo>
                <a:lnTo>
                  <a:pt x="1726" y="10"/>
                </a:lnTo>
                <a:lnTo>
                  <a:pt x="1729" y="8"/>
                </a:lnTo>
                <a:lnTo>
                  <a:pt x="1721" y="3"/>
                </a:lnTo>
                <a:lnTo>
                  <a:pt x="1721" y="3"/>
                </a:lnTo>
                <a:close/>
              </a:path>
              <a:path w="1955" h="717">
                <a:moveTo>
                  <a:pt x="1834" y="92"/>
                </a:moveTo>
                <a:lnTo>
                  <a:pt x="1827" y="99"/>
                </a:lnTo>
                <a:lnTo>
                  <a:pt x="1770" y="99"/>
                </a:lnTo>
                <a:lnTo>
                  <a:pt x="1772" y="104"/>
                </a:lnTo>
                <a:lnTo>
                  <a:pt x="1841" y="104"/>
                </a:lnTo>
                <a:lnTo>
                  <a:pt x="1834" y="92"/>
                </a:lnTo>
                <a:lnTo>
                  <a:pt x="1834" y="92"/>
                </a:lnTo>
                <a:close/>
              </a:path>
              <a:path w="1955" h="717">
                <a:moveTo>
                  <a:pt x="1808" y="99"/>
                </a:moveTo>
                <a:lnTo>
                  <a:pt x="1808" y="22"/>
                </a:lnTo>
                <a:lnTo>
                  <a:pt x="1803" y="22"/>
                </a:lnTo>
                <a:lnTo>
                  <a:pt x="1803" y="99"/>
                </a:lnTo>
                <a:lnTo>
                  <a:pt x="1808" y="99"/>
                </a:lnTo>
                <a:close/>
              </a:path>
              <a:path w="1955" h="717">
                <a:moveTo>
                  <a:pt x="1830" y="10"/>
                </a:moveTo>
                <a:lnTo>
                  <a:pt x="1825" y="18"/>
                </a:lnTo>
                <a:lnTo>
                  <a:pt x="1774" y="18"/>
                </a:lnTo>
                <a:lnTo>
                  <a:pt x="1777" y="22"/>
                </a:lnTo>
                <a:lnTo>
                  <a:pt x="1837" y="22"/>
                </a:lnTo>
                <a:lnTo>
                  <a:pt x="1830" y="10"/>
                </a:lnTo>
                <a:lnTo>
                  <a:pt x="1830" y="10"/>
                </a:lnTo>
                <a:close/>
              </a:path>
              <a:path w="1955" h="717">
                <a:moveTo>
                  <a:pt x="1918" y="99"/>
                </a:moveTo>
                <a:lnTo>
                  <a:pt x="1913" y="104"/>
                </a:lnTo>
                <a:lnTo>
                  <a:pt x="1875" y="104"/>
                </a:lnTo>
                <a:lnTo>
                  <a:pt x="1877" y="109"/>
                </a:lnTo>
                <a:lnTo>
                  <a:pt x="1882" y="109"/>
                </a:lnTo>
                <a:lnTo>
                  <a:pt x="1882" y="106"/>
                </a:lnTo>
                <a:lnTo>
                  <a:pt x="1923" y="106"/>
                </a:lnTo>
                <a:lnTo>
                  <a:pt x="1918" y="99"/>
                </a:lnTo>
                <a:lnTo>
                  <a:pt x="1918" y="99"/>
                </a:lnTo>
                <a:close/>
              </a:path>
              <a:path w="1955" h="717">
                <a:moveTo>
                  <a:pt x="1901" y="104"/>
                </a:moveTo>
                <a:lnTo>
                  <a:pt x="1901" y="82"/>
                </a:lnTo>
                <a:lnTo>
                  <a:pt x="1897" y="82"/>
                </a:lnTo>
                <a:lnTo>
                  <a:pt x="1897" y="104"/>
                </a:lnTo>
                <a:lnTo>
                  <a:pt x="1901" y="104"/>
                </a:lnTo>
                <a:close/>
              </a:path>
              <a:path w="1955" h="717">
                <a:moveTo>
                  <a:pt x="1913" y="75"/>
                </a:moveTo>
                <a:lnTo>
                  <a:pt x="1911" y="80"/>
                </a:lnTo>
                <a:lnTo>
                  <a:pt x="1880" y="80"/>
                </a:lnTo>
                <a:lnTo>
                  <a:pt x="1885" y="85"/>
                </a:lnTo>
                <a:lnTo>
                  <a:pt x="1885" y="82"/>
                </a:lnTo>
                <a:lnTo>
                  <a:pt x="1887" y="82"/>
                </a:lnTo>
                <a:lnTo>
                  <a:pt x="1918" y="82"/>
                </a:lnTo>
                <a:lnTo>
                  <a:pt x="1913" y="75"/>
                </a:lnTo>
                <a:lnTo>
                  <a:pt x="1913" y="75"/>
                </a:lnTo>
                <a:close/>
              </a:path>
              <a:path w="1955" h="717">
                <a:moveTo>
                  <a:pt x="1901" y="80"/>
                </a:moveTo>
                <a:lnTo>
                  <a:pt x="1901" y="58"/>
                </a:lnTo>
                <a:lnTo>
                  <a:pt x="1897" y="58"/>
                </a:lnTo>
                <a:lnTo>
                  <a:pt x="1897" y="80"/>
                </a:lnTo>
                <a:lnTo>
                  <a:pt x="1901" y="80"/>
                </a:lnTo>
                <a:close/>
              </a:path>
              <a:path w="1955" h="717">
                <a:moveTo>
                  <a:pt x="1861" y="58"/>
                </a:moveTo>
                <a:lnTo>
                  <a:pt x="1858" y="61"/>
                </a:lnTo>
                <a:lnTo>
                  <a:pt x="1858" y="68"/>
                </a:lnTo>
                <a:lnTo>
                  <a:pt x="1856" y="70"/>
                </a:lnTo>
                <a:lnTo>
                  <a:pt x="1856" y="78"/>
                </a:lnTo>
                <a:lnTo>
                  <a:pt x="1853" y="80"/>
                </a:lnTo>
                <a:lnTo>
                  <a:pt x="1853" y="82"/>
                </a:lnTo>
                <a:lnTo>
                  <a:pt x="1851" y="85"/>
                </a:lnTo>
                <a:lnTo>
                  <a:pt x="1851" y="90"/>
                </a:lnTo>
                <a:lnTo>
                  <a:pt x="1849" y="92"/>
                </a:lnTo>
                <a:lnTo>
                  <a:pt x="1849" y="97"/>
                </a:lnTo>
                <a:lnTo>
                  <a:pt x="1849" y="94"/>
                </a:lnTo>
                <a:lnTo>
                  <a:pt x="1851" y="92"/>
                </a:lnTo>
                <a:lnTo>
                  <a:pt x="1853" y="90"/>
                </a:lnTo>
                <a:lnTo>
                  <a:pt x="1853" y="85"/>
                </a:lnTo>
                <a:lnTo>
                  <a:pt x="1856" y="82"/>
                </a:lnTo>
                <a:lnTo>
                  <a:pt x="1856" y="82"/>
                </a:lnTo>
                <a:lnTo>
                  <a:pt x="1856" y="80"/>
                </a:lnTo>
                <a:lnTo>
                  <a:pt x="1858" y="78"/>
                </a:lnTo>
                <a:lnTo>
                  <a:pt x="1858" y="73"/>
                </a:lnTo>
                <a:lnTo>
                  <a:pt x="1861" y="70"/>
                </a:lnTo>
                <a:lnTo>
                  <a:pt x="1861" y="66"/>
                </a:lnTo>
                <a:lnTo>
                  <a:pt x="1863" y="63"/>
                </a:lnTo>
                <a:lnTo>
                  <a:pt x="1863" y="58"/>
                </a:lnTo>
                <a:lnTo>
                  <a:pt x="1861" y="58"/>
                </a:lnTo>
                <a:lnTo>
                  <a:pt x="1861" y="58"/>
                </a:lnTo>
                <a:close/>
              </a:path>
              <a:path w="1955" h="717">
                <a:moveTo>
                  <a:pt x="1870" y="51"/>
                </a:moveTo>
                <a:lnTo>
                  <a:pt x="1868" y="53"/>
                </a:lnTo>
                <a:lnTo>
                  <a:pt x="1870" y="56"/>
                </a:lnTo>
                <a:lnTo>
                  <a:pt x="1870" y="58"/>
                </a:lnTo>
                <a:lnTo>
                  <a:pt x="1873" y="61"/>
                </a:lnTo>
                <a:lnTo>
                  <a:pt x="1873" y="66"/>
                </a:lnTo>
                <a:lnTo>
                  <a:pt x="1875" y="68"/>
                </a:lnTo>
                <a:lnTo>
                  <a:pt x="1875" y="70"/>
                </a:lnTo>
                <a:lnTo>
                  <a:pt x="1877" y="70"/>
                </a:lnTo>
                <a:lnTo>
                  <a:pt x="1877" y="58"/>
                </a:lnTo>
                <a:lnTo>
                  <a:pt x="1875" y="58"/>
                </a:lnTo>
                <a:lnTo>
                  <a:pt x="1875" y="56"/>
                </a:lnTo>
                <a:lnTo>
                  <a:pt x="1873" y="53"/>
                </a:lnTo>
                <a:lnTo>
                  <a:pt x="1870" y="53"/>
                </a:lnTo>
                <a:lnTo>
                  <a:pt x="1870" y="51"/>
                </a:lnTo>
                <a:lnTo>
                  <a:pt x="1870" y="51"/>
                </a:lnTo>
                <a:close/>
              </a:path>
              <a:path w="1955" h="717">
                <a:moveTo>
                  <a:pt x="1916" y="51"/>
                </a:moveTo>
                <a:lnTo>
                  <a:pt x="1911" y="56"/>
                </a:lnTo>
                <a:lnTo>
                  <a:pt x="1880" y="56"/>
                </a:lnTo>
                <a:lnTo>
                  <a:pt x="1882" y="61"/>
                </a:lnTo>
                <a:lnTo>
                  <a:pt x="1885" y="58"/>
                </a:lnTo>
                <a:lnTo>
                  <a:pt x="1921" y="58"/>
                </a:lnTo>
                <a:lnTo>
                  <a:pt x="1916" y="51"/>
                </a:lnTo>
                <a:lnTo>
                  <a:pt x="1916" y="51"/>
                </a:lnTo>
                <a:close/>
              </a:path>
              <a:path w="1955" h="717">
                <a:moveTo>
                  <a:pt x="1868" y="41"/>
                </a:moveTo>
                <a:lnTo>
                  <a:pt x="1863" y="41"/>
                </a:lnTo>
                <a:lnTo>
                  <a:pt x="1863" y="44"/>
                </a:lnTo>
                <a:lnTo>
                  <a:pt x="1863" y="46"/>
                </a:lnTo>
                <a:lnTo>
                  <a:pt x="1861" y="49"/>
                </a:lnTo>
                <a:lnTo>
                  <a:pt x="1861" y="58"/>
                </a:lnTo>
                <a:lnTo>
                  <a:pt x="1863" y="58"/>
                </a:lnTo>
                <a:lnTo>
                  <a:pt x="1863" y="99"/>
                </a:lnTo>
                <a:lnTo>
                  <a:pt x="1863" y="101"/>
                </a:lnTo>
                <a:lnTo>
                  <a:pt x="1863" y="113"/>
                </a:lnTo>
                <a:lnTo>
                  <a:pt x="1868" y="111"/>
                </a:lnTo>
                <a:lnTo>
                  <a:pt x="1868" y="53"/>
                </a:lnTo>
                <a:lnTo>
                  <a:pt x="1870" y="51"/>
                </a:lnTo>
                <a:lnTo>
                  <a:pt x="1868" y="51"/>
                </a:lnTo>
                <a:lnTo>
                  <a:pt x="1868" y="41"/>
                </a:lnTo>
                <a:lnTo>
                  <a:pt x="1868" y="41"/>
                </a:lnTo>
                <a:close/>
              </a:path>
              <a:path w="1955" h="717">
                <a:moveTo>
                  <a:pt x="1916" y="41"/>
                </a:moveTo>
                <a:lnTo>
                  <a:pt x="1911" y="41"/>
                </a:lnTo>
                <a:lnTo>
                  <a:pt x="1911" y="46"/>
                </a:lnTo>
                <a:lnTo>
                  <a:pt x="1916" y="44"/>
                </a:lnTo>
                <a:lnTo>
                  <a:pt x="1916" y="41"/>
                </a:lnTo>
                <a:lnTo>
                  <a:pt x="1916" y="41"/>
                </a:lnTo>
                <a:close/>
              </a:path>
              <a:path w="1955" h="717">
                <a:moveTo>
                  <a:pt x="1875" y="32"/>
                </a:moveTo>
                <a:lnTo>
                  <a:pt x="1873" y="39"/>
                </a:lnTo>
                <a:lnTo>
                  <a:pt x="1849" y="39"/>
                </a:lnTo>
                <a:lnTo>
                  <a:pt x="1851" y="44"/>
                </a:lnTo>
                <a:lnTo>
                  <a:pt x="1851" y="41"/>
                </a:lnTo>
                <a:lnTo>
                  <a:pt x="1853" y="41"/>
                </a:lnTo>
                <a:lnTo>
                  <a:pt x="1880" y="41"/>
                </a:lnTo>
                <a:lnTo>
                  <a:pt x="1875" y="32"/>
                </a:lnTo>
                <a:lnTo>
                  <a:pt x="1875" y="32"/>
                </a:lnTo>
                <a:close/>
              </a:path>
              <a:path w="1955" h="717">
                <a:moveTo>
                  <a:pt x="1853" y="15"/>
                </a:moveTo>
                <a:lnTo>
                  <a:pt x="1851" y="15"/>
                </a:lnTo>
                <a:lnTo>
                  <a:pt x="1851" y="18"/>
                </a:lnTo>
                <a:lnTo>
                  <a:pt x="1856" y="18"/>
                </a:lnTo>
                <a:lnTo>
                  <a:pt x="1858" y="15"/>
                </a:lnTo>
                <a:lnTo>
                  <a:pt x="1863" y="15"/>
                </a:lnTo>
                <a:lnTo>
                  <a:pt x="1853" y="15"/>
                </a:lnTo>
                <a:lnTo>
                  <a:pt x="1853" y="15"/>
                </a:lnTo>
                <a:close/>
              </a:path>
              <a:path w="1955" h="717">
                <a:moveTo>
                  <a:pt x="1918" y="13"/>
                </a:moveTo>
                <a:lnTo>
                  <a:pt x="1911" y="13"/>
                </a:lnTo>
                <a:lnTo>
                  <a:pt x="1911" y="39"/>
                </a:lnTo>
                <a:lnTo>
                  <a:pt x="1887" y="39"/>
                </a:lnTo>
                <a:lnTo>
                  <a:pt x="1916" y="39"/>
                </a:lnTo>
                <a:lnTo>
                  <a:pt x="1916" y="15"/>
                </a:lnTo>
                <a:lnTo>
                  <a:pt x="1918" y="13"/>
                </a:lnTo>
                <a:lnTo>
                  <a:pt x="1918" y="13"/>
                </a:lnTo>
                <a:close/>
              </a:path>
              <a:path w="1955" h="717">
                <a:moveTo>
                  <a:pt x="1882" y="6"/>
                </a:moveTo>
                <a:lnTo>
                  <a:pt x="1882" y="13"/>
                </a:lnTo>
                <a:lnTo>
                  <a:pt x="1887" y="10"/>
                </a:lnTo>
                <a:lnTo>
                  <a:pt x="1882" y="6"/>
                </a:lnTo>
                <a:lnTo>
                  <a:pt x="1882" y="6"/>
                </a:lnTo>
                <a:close/>
              </a:path>
              <a:path w="1955" h="717">
                <a:moveTo>
                  <a:pt x="1913" y="6"/>
                </a:moveTo>
                <a:lnTo>
                  <a:pt x="1911" y="10"/>
                </a:lnTo>
                <a:lnTo>
                  <a:pt x="1887" y="10"/>
                </a:lnTo>
                <a:lnTo>
                  <a:pt x="1882" y="13"/>
                </a:lnTo>
                <a:lnTo>
                  <a:pt x="1882" y="15"/>
                </a:lnTo>
                <a:lnTo>
                  <a:pt x="1885" y="18"/>
                </a:lnTo>
                <a:lnTo>
                  <a:pt x="1885" y="37"/>
                </a:lnTo>
                <a:lnTo>
                  <a:pt x="1882" y="39"/>
                </a:lnTo>
                <a:lnTo>
                  <a:pt x="1882" y="49"/>
                </a:lnTo>
                <a:lnTo>
                  <a:pt x="1887" y="46"/>
                </a:lnTo>
                <a:lnTo>
                  <a:pt x="1887" y="41"/>
                </a:lnTo>
                <a:lnTo>
                  <a:pt x="1911" y="41"/>
                </a:lnTo>
                <a:lnTo>
                  <a:pt x="1916" y="41"/>
                </a:lnTo>
                <a:lnTo>
                  <a:pt x="1916" y="39"/>
                </a:lnTo>
                <a:lnTo>
                  <a:pt x="1887" y="39"/>
                </a:lnTo>
                <a:lnTo>
                  <a:pt x="1887" y="13"/>
                </a:lnTo>
                <a:lnTo>
                  <a:pt x="1911" y="13"/>
                </a:lnTo>
                <a:lnTo>
                  <a:pt x="1918" y="13"/>
                </a:lnTo>
                <a:lnTo>
                  <a:pt x="1913" y="6"/>
                </a:lnTo>
                <a:lnTo>
                  <a:pt x="1913" y="6"/>
                </a:lnTo>
                <a:close/>
              </a:path>
              <a:path w="1955" h="717">
                <a:moveTo>
                  <a:pt x="1875" y="3"/>
                </a:moveTo>
                <a:lnTo>
                  <a:pt x="1873" y="3"/>
                </a:lnTo>
                <a:lnTo>
                  <a:pt x="1873" y="6"/>
                </a:lnTo>
                <a:lnTo>
                  <a:pt x="1870" y="8"/>
                </a:lnTo>
                <a:lnTo>
                  <a:pt x="1868" y="8"/>
                </a:lnTo>
                <a:lnTo>
                  <a:pt x="1865" y="10"/>
                </a:lnTo>
                <a:lnTo>
                  <a:pt x="1863" y="10"/>
                </a:lnTo>
                <a:lnTo>
                  <a:pt x="1861" y="13"/>
                </a:lnTo>
                <a:lnTo>
                  <a:pt x="1858" y="13"/>
                </a:lnTo>
                <a:lnTo>
                  <a:pt x="1856" y="15"/>
                </a:lnTo>
                <a:lnTo>
                  <a:pt x="1853" y="15"/>
                </a:lnTo>
                <a:lnTo>
                  <a:pt x="1863" y="15"/>
                </a:lnTo>
                <a:lnTo>
                  <a:pt x="1863" y="39"/>
                </a:lnTo>
                <a:lnTo>
                  <a:pt x="1868" y="39"/>
                </a:lnTo>
                <a:lnTo>
                  <a:pt x="1868" y="15"/>
                </a:lnTo>
                <a:lnTo>
                  <a:pt x="1870" y="13"/>
                </a:lnTo>
                <a:lnTo>
                  <a:pt x="1875" y="13"/>
                </a:lnTo>
                <a:lnTo>
                  <a:pt x="1877" y="13"/>
                </a:lnTo>
                <a:lnTo>
                  <a:pt x="1880" y="13"/>
                </a:lnTo>
                <a:lnTo>
                  <a:pt x="1875" y="3"/>
                </a:lnTo>
                <a:lnTo>
                  <a:pt x="1875" y="3"/>
                </a:lnTo>
                <a:close/>
              </a:path>
              <a:path w="1955" h="717">
                <a:moveTo>
                  <a:pt x="1935" y="75"/>
                </a:moveTo>
                <a:lnTo>
                  <a:pt x="1935" y="80"/>
                </a:lnTo>
                <a:lnTo>
                  <a:pt x="1937" y="80"/>
                </a:lnTo>
                <a:lnTo>
                  <a:pt x="1940" y="82"/>
                </a:lnTo>
                <a:lnTo>
                  <a:pt x="1940" y="85"/>
                </a:lnTo>
                <a:lnTo>
                  <a:pt x="1942" y="85"/>
                </a:lnTo>
                <a:lnTo>
                  <a:pt x="1942" y="90"/>
                </a:lnTo>
                <a:lnTo>
                  <a:pt x="1945" y="92"/>
                </a:lnTo>
                <a:lnTo>
                  <a:pt x="1945" y="94"/>
                </a:lnTo>
                <a:lnTo>
                  <a:pt x="1947" y="97"/>
                </a:lnTo>
                <a:lnTo>
                  <a:pt x="1947" y="101"/>
                </a:lnTo>
                <a:lnTo>
                  <a:pt x="1950" y="104"/>
                </a:lnTo>
                <a:lnTo>
                  <a:pt x="1952" y="104"/>
                </a:lnTo>
                <a:lnTo>
                  <a:pt x="1952" y="101"/>
                </a:lnTo>
                <a:lnTo>
                  <a:pt x="1954" y="101"/>
                </a:lnTo>
                <a:lnTo>
                  <a:pt x="1954" y="99"/>
                </a:lnTo>
                <a:lnTo>
                  <a:pt x="1954" y="94"/>
                </a:lnTo>
                <a:lnTo>
                  <a:pt x="1952" y="92"/>
                </a:lnTo>
                <a:lnTo>
                  <a:pt x="1952" y="90"/>
                </a:lnTo>
                <a:lnTo>
                  <a:pt x="1952" y="87"/>
                </a:lnTo>
                <a:lnTo>
                  <a:pt x="1950" y="87"/>
                </a:lnTo>
                <a:lnTo>
                  <a:pt x="1950" y="85"/>
                </a:lnTo>
                <a:lnTo>
                  <a:pt x="1947" y="82"/>
                </a:lnTo>
                <a:lnTo>
                  <a:pt x="1945" y="82"/>
                </a:lnTo>
                <a:lnTo>
                  <a:pt x="1945" y="80"/>
                </a:lnTo>
                <a:lnTo>
                  <a:pt x="1942" y="80"/>
                </a:lnTo>
                <a:lnTo>
                  <a:pt x="1940" y="78"/>
                </a:lnTo>
                <a:lnTo>
                  <a:pt x="1935" y="78"/>
                </a:lnTo>
                <a:lnTo>
                  <a:pt x="1935" y="75"/>
                </a:lnTo>
                <a:lnTo>
                  <a:pt x="1935" y="75"/>
                </a:lnTo>
                <a:close/>
              </a:path>
              <a:path w="1955" h="717">
                <a:moveTo>
                  <a:pt x="30" y="293"/>
                </a:moveTo>
                <a:lnTo>
                  <a:pt x="30" y="303"/>
                </a:lnTo>
                <a:lnTo>
                  <a:pt x="32" y="306"/>
                </a:lnTo>
                <a:lnTo>
                  <a:pt x="32" y="315"/>
                </a:lnTo>
                <a:lnTo>
                  <a:pt x="34" y="318"/>
                </a:lnTo>
                <a:lnTo>
                  <a:pt x="34" y="315"/>
                </a:lnTo>
                <a:lnTo>
                  <a:pt x="37" y="315"/>
                </a:lnTo>
                <a:lnTo>
                  <a:pt x="37" y="303"/>
                </a:lnTo>
                <a:lnTo>
                  <a:pt x="34" y="303"/>
                </a:lnTo>
                <a:lnTo>
                  <a:pt x="34" y="301"/>
                </a:lnTo>
                <a:lnTo>
                  <a:pt x="32" y="298"/>
                </a:lnTo>
                <a:lnTo>
                  <a:pt x="32" y="296"/>
                </a:lnTo>
                <a:lnTo>
                  <a:pt x="30" y="293"/>
                </a:lnTo>
                <a:lnTo>
                  <a:pt x="30" y="293"/>
                </a:lnTo>
                <a:close/>
              </a:path>
              <a:path w="1955" h="717">
                <a:moveTo>
                  <a:pt x="17" y="293"/>
                </a:moveTo>
                <a:lnTo>
                  <a:pt x="15" y="293"/>
                </a:lnTo>
                <a:lnTo>
                  <a:pt x="15" y="296"/>
                </a:lnTo>
                <a:lnTo>
                  <a:pt x="15" y="303"/>
                </a:lnTo>
                <a:lnTo>
                  <a:pt x="13" y="303"/>
                </a:lnTo>
                <a:lnTo>
                  <a:pt x="13" y="308"/>
                </a:lnTo>
                <a:lnTo>
                  <a:pt x="10" y="310"/>
                </a:lnTo>
                <a:lnTo>
                  <a:pt x="10" y="313"/>
                </a:lnTo>
                <a:lnTo>
                  <a:pt x="8" y="315"/>
                </a:lnTo>
                <a:lnTo>
                  <a:pt x="10" y="315"/>
                </a:lnTo>
                <a:lnTo>
                  <a:pt x="13" y="318"/>
                </a:lnTo>
                <a:lnTo>
                  <a:pt x="15" y="315"/>
                </a:lnTo>
                <a:lnTo>
                  <a:pt x="15" y="313"/>
                </a:lnTo>
                <a:lnTo>
                  <a:pt x="17" y="310"/>
                </a:lnTo>
                <a:lnTo>
                  <a:pt x="17" y="303"/>
                </a:lnTo>
                <a:lnTo>
                  <a:pt x="17" y="298"/>
                </a:lnTo>
                <a:lnTo>
                  <a:pt x="17" y="293"/>
                </a:lnTo>
                <a:lnTo>
                  <a:pt x="17" y="293"/>
                </a:lnTo>
                <a:close/>
              </a:path>
              <a:path w="1955" h="717">
                <a:moveTo>
                  <a:pt x="46" y="293"/>
                </a:moveTo>
                <a:lnTo>
                  <a:pt x="44" y="293"/>
                </a:lnTo>
                <a:lnTo>
                  <a:pt x="46" y="296"/>
                </a:lnTo>
                <a:lnTo>
                  <a:pt x="46" y="301"/>
                </a:lnTo>
                <a:lnTo>
                  <a:pt x="49" y="303"/>
                </a:lnTo>
                <a:lnTo>
                  <a:pt x="49" y="313"/>
                </a:lnTo>
                <a:lnTo>
                  <a:pt x="51" y="315"/>
                </a:lnTo>
                <a:lnTo>
                  <a:pt x="53" y="313"/>
                </a:lnTo>
                <a:lnTo>
                  <a:pt x="53" y="303"/>
                </a:lnTo>
                <a:lnTo>
                  <a:pt x="51" y="301"/>
                </a:lnTo>
                <a:lnTo>
                  <a:pt x="51" y="298"/>
                </a:lnTo>
                <a:lnTo>
                  <a:pt x="49" y="296"/>
                </a:lnTo>
                <a:lnTo>
                  <a:pt x="46" y="296"/>
                </a:lnTo>
                <a:lnTo>
                  <a:pt x="46" y="293"/>
                </a:lnTo>
                <a:lnTo>
                  <a:pt x="46" y="293"/>
                </a:lnTo>
                <a:close/>
              </a:path>
              <a:path w="1955" h="717">
                <a:moveTo>
                  <a:pt x="63" y="291"/>
                </a:moveTo>
                <a:lnTo>
                  <a:pt x="61" y="293"/>
                </a:lnTo>
                <a:lnTo>
                  <a:pt x="63" y="296"/>
                </a:lnTo>
                <a:lnTo>
                  <a:pt x="63" y="298"/>
                </a:lnTo>
                <a:lnTo>
                  <a:pt x="65" y="301"/>
                </a:lnTo>
                <a:lnTo>
                  <a:pt x="65" y="306"/>
                </a:lnTo>
                <a:lnTo>
                  <a:pt x="68" y="308"/>
                </a:lnTo>
                <a:lnTo>
                  <a:pt x="68" y="318"/>
                </a:lnTo>
                <a:lnTo>
                  <a:pt x="70" y="318"/>
                </a:lnTo>
                <a:lnTo>
                  <a:pt x="70" y="315"/>
                </a:lnTo>
                <a:lnTo>
                  <a:pt x="73" y="313"/>
                </a:lnTo>
                <a:lnTo>
                  <a:pt x="73" y="306"/>
                </a:lnTo>
                <a:lnTo>
                  <a:pt x="70" y="303"/>
                </a:lnTo>
                <a:lnTo>
                  <a:pt x="70" y="301"/>
                </a:lnTo>
                <a:lnTo>
                  <a:pt x="68" y="298"/>
                </a:lnTo>
                <a:lnTo>
                  <a:pt x="65" y="296"/>
                </a:lnTo>
                <a:lnTo>
                  <a:pt x="63" y="293"/>
                </a:lnTo>
                <a:lnTo>
                  <a:pt x="63" y="291"/>
                </a:lnTo>
                <a:lnTo>
                  <a:pt x="63" y="291"/>
                </a:lnTo>
                <a:close/>
              </a:path>
              <a:path w="1955" h="717">
                <a:moveTo>
                  <a:pt x="13" y="279"/>
                </a:moveTo>
                <a:lnTo>
                  <a:pt x="13" y="281"/>
                </a:lnTo>
                <a:lnTo>
                  <a:pt x="20" y="281"/>
                </a:lnTo>
                <a:lnTo>
                  <a:pt x="20" y="279"/>
                </a:lnTo>
                <a:lnTo>
                  <a:pt x="17" y="279"/>
                </a:lnTo>
                <a:lnTo>
                  <a:pt x="13" y="279"/>
                </a:lnTo>
                <a:lnTo>
                  <a:pt x="13" y="279"/>
                </a:lnTo>
                <a:close/>
              </a:path>
              <a:path w="1955" h="717">
                <a:moveTo>
                  <a:pt x="53" y="265"/>
                </a:moveTo>
                <a:lnTo>
                  <a:pt x="49" y="265"/>
                </a:lnTo>
                <a:lnTo>
                  <a:pt x="49" y="267"/>
                </a:lnTo>
                <a:lnTo>
                  <a:pt x="49" y="270"/>
                </a:lnTo>
                <a:lnTo>
                  <a:pt x="51" y="270"/>
                </a:lnTo>
                <a:lnTo>
                  <a:pt x="51" y="274"/>
                </a:lnTo>
                <a:lnTo>
                  <a:pt x="53" y="277"/>
                </a:lnTo>
                <a:lnTo>
                  <a:pt x="53" y="279"/>
                </a:lnTo>
                <a:lnTo>
                  <a:pt x="56" y="281"/>
                </a:lnTo>
                <a:lnTo>
                  <a:pt x="56" y="267"/>
                </a:lnTo>
                <a:lnTo>
                  <a:pt x="53" y="265"/>
                </a:lnTo>
                <a:lnTo>
                  <a:pt x="53" y="265"/>
                </a:lnTo>
                <a:close/>
              </a:path>
              <a:path w="1955" h="717">
                <a:moveTo>
                  <a:pt x="75" y="260"/>
                </a:moveTo>
                <a:lnTo>
                  <a:pt x="73" y="260"/>
                </a:lnTo>
                <a:lnTo>
                  <a:pt x="73" y="262"/>
                </a:lnTo>
                <a:lnTo>
                  <a:pt x="73" y="274"/>
                </a:lnTo>
                <a:lnTo>
                  <a:pt x="70" y="277"/>
                </a:lnTo>
                <a:lnTo>
                  <a:pt x="70" y="279"/>
                </a:lnTo>
                <a:lnTo>
                  <a:pt x="65" y="279"/>
                </a:lnTo>
                <a:lnTo>
                  <a:pt x="65" y="281"/>
                </a:lnTo>
                <a:lnTo>
                  <a:pt x="68" y="284"/>
                </a:lnTo>
                <a:lnTo>
                  <a:pt x="68" y="286"/>
                </a:lnTo>
                <a:lnTo>
                  <a:pt x="70" y="286"/>
                </a:lnTo>
                <a:lnTo>
                  <a:pt x="73" y="289"/>
                </a:lnTo>
                <a:lnTo>
                  <a:pt x="75" y="289"/>
                </a:lnTo>
                <a:lnTo>
                  <a:pt x="75" y="286"/>
                </a:lnTo>
                <a:lnTo>
                  <a:pt x="75" y="279"/>
                </a:lnTo>
                <a:lnTo>
                  <a:pt x="75" y="274"/>
                </a:lnTo>
                <a:lnTo>
                  <a:pt x="75" y="260"/>
                </a:lnTo>
                <a:lnTo>
                  <a:pt x="75" y="260"/>
                </a:lnTo>
                <a:close/>
              </a:path>
              <a:path w="1955" h="717">
                <a:moveTo>
                  <a:pt x="13" y="260"/>
                </a:moveTo>
                <a:lnTo>
                  <a:pt x="8" y="260"/>
                </a:lnTo>
                <a:lnTo>
                  <a:pt x="8" y="262"/>
                </a:lnTo>
                <a:lnTo>
                  <a:pt x="5" y="262"/>
                </a:lnTo>
                <a:lnTo>
                  <a:pt x="10" y="270"/>
                </a:lnTo>
                <a:lnTo>
                  <a:pt x="13" y="267"/>
                </a:lnTo>
                <a:lnTo>
                  <a:pt x="15" y="265"/>
                </a:lnTo>
                <a:lnTo>
                  <a:pt x="17" y="265"/>
                </a:lnTo>
                <a:lnTo>
                  <a:pt x="17" y="262"/>
                </a:lnTo>
                <a:lnTo>
                  <a:pt x="20" y="262"/>
                </a:lnTo>
                <a:lnTo>
                  <a:pt x="22" y="260"/>
                </a:lnTo>
                <a:lnTo>
                  <a:pt x="13" y="260"/>
                </a:lnTo>
                <a:lnTo>
                  <a:pt x="13" y="260"/>
                </a:lnTo>
                <a:close/>
              </a:path>
              <a:path w="1955" h="717">
                <a:moveTo>
                  <a:pt x="39" y="250"/>
                </a:moveTo>
                <a:lnTo>
                  <a:pt x="39" y="253"/>
                </a:lnTo>
                <a:lnTo>
                  <a:pt x="41" y="255"/>
                </a:lnTo>
                <a:lnTo>
                  <a:pt x="41" y="258"/>
                </a:lnTo>
                <a:lnTo>
                  <a:pt x="46" y="258"/>
                </a:lnTo>
                <a:lnTo>
                  <a:pt x="44" y="255"/>
                </a:lnTo>
                <a:lnTo>
                  <a:pt x="41" y="253"/>
                </a:lnTo>
                <a:lnTo>
                  <a:pt x="39" y="250"/>
                </a:lnTo>
                <a:lnTo>
                  <a:pt x="39" y="250"/>
                </a:lnTo>
                <a:close/>
              </a:path>
              <a:path w="1955" h="717">
                <a:moveTo>
                  <a:pt x="37" y="248"/>
                </a:moveTo>
                <a:lnTo>
                  <a:pt x="34" y="250"/>
                </a:lnTo>
                <a:lnTo>
                  <a:pt x="32" y="250"/>
                </a:lnTo>
                <a:lnTo>
                  <a:pt x="30" y="253"/>
                </a:lnTo>
                <a:lnTo>
                  <a:pt x="27" y="253"/>
                </a:lnTo>
                <a:lnTo>
                  <a:pt x="32" y="253"/>
                </a:lnTo>
                <a:lnTo>
                  <a:pt x="34" y="253"/>
                </a:lnTo>
                <a:lnTo>
                  <a:pt x="37" y="250"/>
                </a:lnTo>
                <a:lnTo>
                  <a:pt x="37" y="248"/>
                </a:lnTo>
                <a:lnTo>
                  <a:pt x="37" y="248"/>
                </a:lnTo>
                <a:close/>
              </a:path>
              <a:path w="1955" h="717">
                <a:moveTo>
                  <a:pt x="27" y="236"/>
                </a:moveTo>
                <a:lnTo>
                  <a:pt x="22" y="236"/>
                </a:lnTo>
                <a:lnTo>
                  <a:pt x="22" y="255"/>
                </a:lnTo>
                <a:lnTo>
                  <a:pt x="20" y="255"/>
                </a:lnTo>
                <a:lnTo>
                  <a:pt x="20" y="258"/>
                </a:lnTo>
                <a:lnTo>
                  <a:pt x="17" y="258"/>
                </a:lnTo>
                <a:lnTo>
                  <a:pt x="15" y="260"/>
                </a:lnTo>
                <a:lnTo>
                  <a:pt x="13" y="260"/>
                </a:lnTo>
                <a:lnTo>
                  <a:pt x="22" y="260"/>
                </a:lnTo>
                <a:lnTo>
                  <a:pt x="22" y="279"/>
                </a:lnTo>
                <a:lnTo>
                  <a:pt x="20" y="281"/>
                </a:lnTo>
                <a:lnTo>
                  <a:pt x="13" y="281"/>
                </a:lnTo>
                <a:lnTo>
                  <a:pt x="15" y="281"/>
                </a:lnTo>
                <a:lnTo>
                  <a:pt x="17" y="284"/>
                </a:lnTo>
                <a:lnTo>
                  <a:pt x="20" y="286"/>
                </a:lnTo>
                <a:lnTo>
                  <a:pt x="20" y="291"/>
                </a:lnTo>
                <a:lnTo>
                  <a:pt x="22" y="291"/>
                </a:lnTo>
                <a:lnTo>
                  <a:pt x="22" y="289"/>
                </a:lnTo>
                <a:lnTo>
                  <a:pt x="25" y="289"/>
                </a:lnTo>
                <a:lnTo>
                  <a:pt x="25" y="286"/>
                </a:lnTo>
                <a:lnTo>
                  <a:pt x="27" y="284"/>
                </a:lnTo>
                <a:lnTo>
                  <a:pt x="27" y="281"/>
                </a:lnTo>
                <a:lnTo>
                  <a:pt x="27" y="258"/>
                </a:lnTo>
                <a:lnTo>
                  <a:pt x="30" y="258"/>
                </a:lnTo>
                <a:lnTo>
                  <a:pt x="30" y="255"/>
                </a:lnTo>
                <a:lnTo>
                  <a:pt x="32" y="255"/>
                </a:lnTo>
                <a:lnTo>
                  <a:pt x="32" y="253"/>
                </a:lnTo>
                <a:lnTo>
                  <a:pt x="27" y="253"/>
                </a:lnTo>
                <a:lnTo>
                  <a:pt x="27" y="236"/>
                </a:lnTo>
                <a:lnTo>
                  <a:pt x="27" y="236"/>
                </a:lnTo>
                <a:close/>
              </a:path>
              <a:path w="1955" h="717">
                <a:moveTo>
                  <a:pt x="51" y="236"/>
                </a:moveTo>
                <a:lnTo>
                  <a:pt x="46" y="236"/>
                </a:lnTo>
                <a:lnTo>
                  <a:pt x="46" y="241"/>
                </a:lnTo>
                <a:lnTo>
                  <a:pt x="46" y="258"/>
                </a:lnTo>
                <a:lnTo>
                  <a:pt x="41" y="258"/>
                </a:lnTo>
                <a:lnTo>
                  <a:pt x="44" y="260"/>
                </a:lnTo>
                <a:lnTo>
                  <a:pt x="44" y="265"/>
                </a:lnTo>
                <a:lnTo>
                  <a:pt x="41" y="267"/>
                </a:lnTo>
                <a:lnTo>
                  <a:pt x="41" y="272"/>
                </a:lnTo>
                <a:lnTo>
                  <a:pt x="39" y="274"/>
                </a:lnTo>
                <a:lnTo>
                  <a:pt x="39" y="277"/>
                </a:lnTo>
                <a:lnTo>
                  <a:pt x="37" y="279"/>
                </a:lnTo>
                <a:lnTo>
                  <a:pt x="37" y="281"/>
                </a:lnTo>
                <a:lnTo>
                  <a:pt x="34" y="284"/>
                </a:lnTo>
                <a:lnTo>
                  <a:pt x="34" y="284"/>
                </a:lnTo>
                <a:lnTo>
                  <a:pt x="32" y="286"/>
                </a:lnTo>
                <a:lnTo>
                  <a:pt x="32" y="289"/>
                </a:lnTo>
                <a:lnTo>
                  <a:pt x="34" y="289"/>
                </a:lnTo>
                <a:lnTo>
                  <a:pt x="34" y="286"/>
                </a:lnTo>
                <a:lnTo>
                  <a:pt x="37" y="286"/>
                </a:lnTo>
                <a:lnTo>
                  <a:pt x="37" y="284"/>
                </a:lnTo>
                <a:lnTo>
                  <a:pt x="39" y="281"/>
                </a:lnTo>
                <a:lnTo>
                  <a:pt x="41" y="279"/>
                </a:lnTo>
                <a:lnTo>
                  <a:pt x="41" y="277"/>
                </a:lnTo>
                <a:lnTo>
                  <a:pt x="44" y="274"/>
                </a:lnTo>
                <a:lnTo>
                  <a:pt x="44" y="272"/>
                </a:lnTo>
                <a:lnTo>
                  <a:pt x="46" y="270"/>
                </a:lnTo>
                <a:lnTo>
                  <a:pt x="46" y="267"/>
                </a:lnTo>
                <a:lnTo>
                  <a:pt x="49" y="265"/>
                </a:lnTo>
                <a:lnTo>
                  <a:pt x="53" y="265"/>
                </a:lnTo>
                <a:lnTo>
                  <a:pt x="51" y="262"/>
                </a:lnTo>
                <a:lnTo>
                  <a:pt x="49" y="260"/>
                </a:lnTo>
                <a:lnTo>
                  <a:pt x="49" y="258"/>
                </a:lnTo>
                <a:lnTo>
                  <a:pt x="51" y="255"/>
                </a:lnTo>
                <a:lnTo>
                  <a:pt x="51" y="236"/>
                </a:lnTo>
                <a:lnTo>
                  <a:pt x="51" y="236"/>
                </a:lnTo>
                <a:close/>
              </a:path>
              <a:path w="1955" h="717">
                <a:moveTo>
                  <a:pt x="39" y="233"/>
                </a:moveTo>
                <a:lnTo>
                  <a:pt x="41" y="238"/>
                </a:lnTo>
                <a:lnTo>
                  <a:pt x="41" y="236"/>
                </a:lnTo>
                <a:lnTo>
                  <a:pt x="46" y="236"/>
                </a:lnTo>
                <a:lnTo>
                  <a:pt x="61" y="236"/>
                </a:lnTo>
                <a:lnTo>
                  <a:pt x="39" y="233"/>
                </a:lnTo>
                <a:lnTo>
                  <a:pt x="39" y="233"/>
                </a:lnTo>
                <a:close/>
              </a:path>
              <a:path w="1955" h="717">
                <a:moveTo>
                  <a:pt x="34" y="229"/>
                </a:moveTo>
                <a:lnTo>
                  <a:pt x="30" y="233"/>
                </a:lnTo>
                <a:lnTo>
                  <a:pt x="8" y="233"/>
                </a:lnTo>
                <a:lnTo>
                  <a:pt x="10" y="238"/>
                </a:lnTo>
                <a:lnTo>
                  <a:pt x="13" y="238"/>
                </a:lnTo>
                <a:lnTo>
                  <a:pt x="13" y="236"/>
                </a:lnTo>
                <a:lnTo>
                  <a:pt x="39" y="236"/>
                </a:lnTo>
                <a:lnTo>
                  <a:pt x="34" y="229"/>
                </a:lnTo>
                <a:lnTo>
                  <a:pt x="34" y="229"/>
                </a:lnTo>
                <a:close/>
              </a:path>
              <a:path w="1955" h="717">
                <a:moveTo>
                  <a:pt x="63" y="229"/>
                </a:moveTo>
                <a:lnTo>
                  <a:pt x="61" y="233"/>
                </a:lnTo>
                <a:lnTo>
                  <a:pt x="39" y="233"/>
                </a:lnTo>
                <a:lnTo>
                  <a:pt x="61" y="236"/>
                </a:lnTo>
                <a:lnTo>
                  <a:pt x="61" y="270"/>
                </a:lnTo>
                <a:lnTo>
                  <a:pt x="63" y="272"/>
                </a:lnTo>
                <a:lnTo>
                  <a:pt x="63" y="277"/>
                </a:lnTo>
                <a:lnTo>
                  <a:pt x="65" y="279"/>
                </a:lnTo>
                <a:lnTo>
                  <a:pt x="70" y="279"/>
                </a:lnTo>
                <a:lnTo>
                  <a:pt x="68" y="277"/>
                </a:lnTo>
                <a:lnTo>
                  <a:pt x="68" y="274"/>
                </a:lnTo>
                <a:lnTo>
                  <a:pt x="65" y="272"/>
                </a:lnTo>
                <a:lnTo>
                  <a:pt x="65" y="262"/>
                </a:lnTo>
                <a:lnTo>
                  <a:pt x="63" y="260"/>
                </a:lnTo>
                <a:lnTo>
                  <a:pt x="63" y="238"/>
                </a:lnTo>
                <a:lnTo>
                  <a:pt x="65" y="236"/>
                </a:lnTo>
                <a:lnTo>
                  <a:pt x="68" y="233"/>
                </a:lnTo>
                <a:lnTo>
                  <a:pt x="63" y="229"/>
                </a:lnTo>
                <a:lnTo>
                  <a:pt x="63" y="229"/>
                </a:lnTo>
                <a:close/>
              </a:path>
              <a:path w="1955" h="717">
                <a:moveTo>
                  <a:pt x="46" y="210"/>
                </a:moveTo>
                <a:lnTo>
                  <a:pt x="46" y="233"/>
                </a:lnTo>
                <a:lnTo>
                  <a:pt x="51" y="233"/>
                </a:lnTo>
                <a:lnTo>
                  <a:pt x="51" y="217"/>
                </a:lnTo>
                <a:lnTo>
                  <a:pt x="53" y="214"/>
                </a:lnTo>
                <a:lnTo>
                  <a:pt x="46" y="210"/>
                </a:lnTo>
                <a:lnTo>
                  <a:pt x="46" y="210"/>
                </a:lnTo>
                <a:close/>
              </a:path>
              <a:path w="1955" h="717">
                <a:moveTo>
                  <a:pt x="22" y="210"/>
                </a:moveTo>
                <a:lnTo>
                  <a:pt x="22" y="233"/>
                </a:lnTo>
                <a:lnTo>
                  <a:pt x="27" y="233"/>
                </a:lnTo>
                <a:lnTo>
                  <a:pt x="27" y="217"/>
                </a:lnTo>
                <a:lnTo>
                  <a:pt x="30" y="212"/>
                </a:lnTo>
                <a:lnTo>
                  <a:pt x="22" y="210"/>
                </a:lnTo>
                <a:lnTo>
                  <a:pt x="22" y="210"/>
                </a:lnTo>
                <a:close/>
              </a:path>
              <a:path w="1955" h="717">
                <a:moveTo>
                  <a:pt x="125" y="303"/>
                </a:moveTo>
                <a:lnTo>
                  <a:pt x="125" y="306"/>
                </a:lnTo>
                <a:lnTo>
                  <a:pt x="128" y="308"/>
                </a:lnTo>
                <a:lnTo>
                  <a:pt x="130" y="310"/>
                </a:lnTo>
                <a:lnTo>
                  <a:pt x="133" y="313"/>
                </a:lnTo>
                <a:lnTo>
                  <a:pt x="133" y="315"/>
                </a:lnTo>
                <a:lnTo>
                  <a:pt x="135" y="315"/>
                </a:lnTo>
                <a:lnTo>
                  <a:pt x="135" y="320"/>
                </a:lnTo>
                <a:lnTo>
                  <a:pt x="137" y="320"/>
                </a:lnTo>
                <a:lnTo>
                  <a:pt x="137" y="318"/>
                </a:lnTo>
                <a:lnTo>
                  <a:pt x="140" y="318"/>
                </a:lnTo>
                <a:lnTo>
                  <a:pt x="142" y="315"/>
                </a:lnTo>
                <a:lnTo>
                  <a:pt x="145" y="315"/>
                </a:lnTo>
                <a:lnTo>
                  <a:pt x="145" y="313"/>
                </a:lnTo>
                <a:lnTo>
                  <a:pt x="145" y="310"/>
                </a:lnTo>
                <a:lnTo>
                  <a:pt x="147" y="308"/>
                </a:lnTo>
                <a:lnTo>
                  <a:pt x="135" y="308"/>
                </a:lnTo>
                <a:lnTo>
                  <a:pt x="135" y="308"/>
                </a:lnTo>
                <a:lnTo>
                  <a:pt x="133" y="306"/>
                </a:lnTo>
                <a:lnTo>
                  <a:pt x="128" y="306"/>
                </a:lnTo>
                <a:lnTo>
                  <a:pt x="125" y="303"/>
                </a:lnTo>
                <a:lnTo>
                  <a:pt x="125" y="303"/>
                </a:lnTo>
                <a:close/>
              </a:path>
              <a:path w="1955" h="717">
                <a:moveTo>
                  <a:pt x="118" y="243"/>
                </a:moveTo>
                <a:lnTo>
                  <a:pt x="118" y="253"/>
                </a:lnTo>
                <a:lnTo>
                  <a:pt x="116" y="255"/>
                </a:lnTo>
                <a:lnTo>
                  <a:pt x="116" y="265"/>
                </a:lnTo>
                <a:lnTo>
                  <a:pt x="113" y="267"/>
                </a:lnTo>
                <a:lnTo>
                  <a:pt x="113" y="277"/>
                </a:lnTo>
                <a:lnTo>
                  <a:pt x="111" y="277"/>
                </a:lnTo>
                <a:lnTo>
                  <a:pt x="111" y="281"/>
                </a:lnTo>
                <a:lnTo>
                  <a:pt x="109" y="284"/>
                </a:lnTo>
                <a:lnTo>
                  <a:pt x="109" y="289"/>
                </a:lnTo>
                <a:lnTo>
                  <a:pt x="106" y="291"/>
                </a:lnTo>
                <a:lnTo>
                  <a:pt x="106" y="293"/>
                </a:lnTo>
                <a:lnTo>
                  <a:pt x="104" y="293"/>
                </a:lnTo>
                <a:lnTo>
                  <a:pt x="104" y="298"/>
                </a:lnTo>
                <a:lnTo>
                  <a:pt x="101" y="301"/>
                </a:lnTo>
                <a:lnTo>
                  <a:pt x="99" y="303"/>
                </a:lnTo>
                <a:lnTo>
                  <a:pt x="99" y="306"/>
                </a:lnTo>
                <a:lnTo>
                  <a:pt x="97" y="306"/>
                </a:lnTo>
                <a:lnTo>
                  <a:pt x="97" y="308"/>
                </a:lnTo>
                <a:lnTo>
                  <a:pt x="94" y="310"/>
                </a:lnTo>
                <a:lnTo>
                  <a:pt x="92" y="313"/>
                </a:lnTo>
                <a:lnTo>
                  <a:pt x="92" y="315"/>
                </a:lnTo>
                <a:lnTo>
                  <a:pt x="90" y="315"/>
                </a:lnTo>
                <a:lnTo>
                  <a:pt x="90" y="318"/>
                </a:lnTo>
                <a:lnTo>
                  <a:pt x="87" y="318"/>
                </a:lnTo>
                <a:lnTo>
                  <a:pt x="85" y="320"/>
                </a:lnTo>
                <a:lnTo>
                  <a:pt x="87" y="322"/>
                </a:lnTo>
                <a:lnTo>
                  <a:pt x="90" y="320"/>
                </a:lnTo>
                <a:lnTo>
                  <a:pt x="92" y="318"/>
                </a:lnTo>
                <a:lnTo>
                  <a:pt x="94" y="315"/>
                </a:lnTo>
                <a:lnTo>
                  <a:pt x="97" y="313"/>
                </a:lnTo>
                <a:lnTo>
                  <a:pt x="99" y="310"/>
                </a:lnTo>
                <a:lnTo>
                  <a:pt x="101" y="308"/>
                </a:lnTo>
                <a:lnTo>
                  <a:pt x="101" y="306"/>
                </a:lnTo>
                <a:lnTo>
                  <a:pt x="104" y="306"/>
                </a:lnTo>
                <a:lnTo>
                  <a:pt x="104" y="303"/>
                </a:lnTo>
                <a:lnTo>
                  <a:pt x="106" y="303"/>
                </a:lnTo>
                <a:lnTo>
                  <a:pt x="106" y="298"/>
                </a:lnTo>
                <a:lnTo>
                  <a:pt x="109" y="298"/>
                </a:lnTo>
                <a:lnTo>
                  <a:pt x="109" y="296"/>
                </a:lnTo>
                <a:lnTo>
                  <a:pt x="111" y="293"/>
                </a:lnTo>
                <a:lnTo>
                  <a:pt x="111" y="289"/>
                </a:lnTo>
                <a:lnTo>
                  <a:pt x="113" y="289"/>
                </a:lnTo>
                <a:lnTo>
                  <a:pt x="113" y="284"/>
                </a:lnTo>
                <a:lnTo>
                  <a:pt x="116" y="281"/>
                </a:lnTo>
                <a:lnTo>
                  <a:pt x="116" y="277"/>
                </a:lnTo>
                <a:lnTo>
                  <a:pt x="118" y="274"/>
                </a:lnTo>
                <a:lnTo>
                  <a:pt x="118" y="270"/>
                </a:lnTo>
                <a:lnTo>
                  <a:pt x="121" y="267"/>
                </a:lnTo>
                <a:lnTo>
                  <a:pt x="121" y="255"/>
                </a:lnTo>
                <a:lnTo>
                  <a:pt x="123" y="253"/>
                </a:lnTo>
                <a:lnTo>
                  <a:pt x="123" y="243"/>
                </a:lnTo>
                <a:lnTo>
                  <a:pt x="147" y="243"/>
                </a:lnTo>
                <a:lnTo>
                  <a:pt x="118" y="243"/>
                </a:lnTo>
                <a:lnTo>
                  <a:pt x="118" y="243"/>
                </a:lnTo>
                <a:close/>
              </a:path>
              <a:path w="1955" h="717">
                <a:moveTo>
                  <a:pt x="154" y="243"/>
                </a:moveTo>
                <a:lnTo>
                  <a:pt x="118" y="243"/>
                </a:lnTo>
                <a:lnTo>
                  <a:pt x="147" y="243"/>
                </a:lnTo>
                <a:lnTo>
                  <a:pt x="147" y="262"/>
                </a:lnTo>
                <a:lnTo>
                  <a:pt x="145" y="267"/>
                </a:lnTo>
                <a:lnTo>
                  <a:pt x="145" y="293"/>
                </a:lnTo>
                <a:lnTo>
                  <a:pt x="142" y="296"/>
                </a:lnTo>
                <a:lnTo>
                  <a:pt x="142" y="301"/>
                </a:lnTo>
                <a:lnTo>
                  <a:pt x="142" y="301"/>
                </a:lnTo>
                <a:lnTo>
                  <a:pt x="142" y="303"/>
                </a:lnTo>
                <a:lnTo>
                  <a:pt x="140" y="306"/>
                </a:lnTo>
                <a:lnTo>
                  <a:pt x="140" y="308"/>
                </a:lnTo>
                <a:lnTo>
                  <a:pt x="137" y="308"/>
                </a:lnTo>
                <a:lnTo>
                  <a:pt x="147" y="308"/>
                </a:lnTo>
                <a:lnTo>
                  <a:pt x="147" y="306"/>
                </a:lnTo>
                <a:lnTo>
                  <a:pt x="147" y="301"/>
                </a:lnTo>
                <a:lnTo>
                  <a:pt x="150" y="298"/>
                </a:lnTo>
                <a:lnTo>
                  <a:pt x="150" y="270"/>
                </a:lnTo>
                <a:lnTo>
                  <a:pt x="152" y="267"/>
                </a:lnTo>
                <a:lnTo>
                  <a:pt x="152" y="246"/>
                </a:lnTo>
                <a:lnTo>
                  <a:pt x="154" y="243"/>
                </a:lnTo>
                <a:lnTo>
                  <a:pt x="154" y="243"/>
                </a:lnTo>
                <a:close/>
              </a:path>
              <a:path w="1955" h="717">
                <a:moveTo>
                  <a:pt x="150" y="236"/>
                </a:moveTo>
                <a:lnTo>
                  <a:pt x="147" y="241"/>
                </a:lnTo>
                <a:lnTo>
                  <a:pt x="92" y="241"/>
                </a:lnTo>
                <a:lnTo>
                  <a:pt x="94" y="246"/>
                </a:lnTo>
                <a:lnTo>
                  <a:pt x="99" y="246"/>
                </a:lnTo>
                <a:lnTo>
                  <a:pt x="101" y="243"/>
                </a:lnTo>
                <a:lnTo>
                  <a:pt x="154" y="243"/>
                </a:lnTo>
                <a:lnTo>
                  <a:pt x="150" y="236"/>
                </a:lnTo>
                <a:lnTo>
                  <a:pt x="150" y="236"/>
                </a:lnTo>
                <a:close/>
              </a:path>
              <a:path w="1955" h="717">
                <a:moveTo>
                  <a:pt x="118" y="207"/>
                </a:moveTo>
                <a:lnTo>
                  <a:pt x="118" y="241"/>
                </a:lnTo>
                <a:lnTo>
                  <a:pt x="123" y="241"/>
                </a:lnTo>
                <a:lnTo>
                  <a:pt x="123" y="217"/>
                </a:lnTo>
                <a:lnTo>
                  <a:pt x="128" y="212"/>
                </a:lnTo>
                <a:lnTo>
                  <a:pt x="118" y="207"/>
                </a:lnTo>
                <a:lnTo>
                  <a:pt x="118" y="207"/>
                </a:lnTo>
                <a:close/>
              </a:path>
              <a:path w="1955" h="717">
                <a:moveTo>
                  <a:pt x="231" y="298"/>
                </a:moveTo>
                <a:lnTo>
                  <a:pt x="224" y="308"/>
                </a:lnTo>
                <a:lnTo>
                  <a:pt x="166" y="308"/>
                </a:lnTo>
                <a:lnTo>
                  <a:pt x="169" y="310"/>
                </a:lnTo>
                <a:lnTo>
                  <a:pt x="238" y="310"/>
                </a:lnTo>
                <a:lnTo>
                  <a:pt x="231" y="298"/>
                </a:lnTo>
                <a:lnTo>
                  <a:pt x="231" y="298"/>
                </a:lnTo>
                <a:close/>
              </a:path>
              <a:path w="1955" h="717">
                <a:moveTo>
                  <a:pt x="205" y="308"/>
                </a:moveTo>
                <a:lnTo>
                  <a:pt x="205" y="229"/>
                </a:lnTo>
                <a:lnTo>
                  <a:pt x="200" y="229"/>
                </a:lnTo>
                <a:lnTo>
                  <a:pt x="200" y="308"/>
                </a:lnTo>
                <a:lnTo>
                  <a:pt x="205" y="308"/>
                </a:lnTo>
                <a:close/>
              </a:path>
              <a:path w="1955" h="717">
                <a:moveTo>
                  <a:pt x="226" y="219"/>
                </a:moveTo>
                <a:lnTo>
                  <a:pt x="221" y="226"/>
                </a:lnTo>
                <a:lnTo>
                  <a:pt x="171" y="226"/>
                </a:lnTo>
                <a:lnTo>
                  <a:pt x="173" y="229"/>
                </a:lnTo>
                <a:lnTo>
                  <a:pt x="233" y="229"/>
                </a:lnTo>
                <a:lnTo>
                  <a:pt x="226" y="219"/>
                </a:lnTo>
                <a:lnTo>
                  <a:pt x="226" y="219"/>
                </a:lnTo>
                <a:close/>
              </a:path>
              <a:path w="1955" h="717">
                <a:moveTo>
                  <a:pt x="315" y="306"/>
                </a:moveTo>
                <a:lnTo>
                  <a:pt x="310" y="310"/>
                </a:lnTo>
                <a:lnTo>
                  <a:pt x="272" y="310"/>
                </a:lnTo>
                <a:lnTo>
                  <a:pt x="274" y="315"/>
                </a:lnTo>
                <a:lnTo>
                  <a:pt x="320" y="315"/>
                </a:lnTo>
                <a:lnTo>
                  <a:pt x="315" y="306"/>
                </a:lnTo>
                <a:lnTo>
                  <a:pt x="315" y="306"/>
                </a:lnTo>
                <a:close/>
              </a:path>
              <a:path w="1955" h="717">
                <a:moveTo>
                  <a:pt x="298" y="310"/>
                </a:moveTo>
                <a:lnTo>
                  <a:pt x="298" y="289"/>
                </a:lnTo>
                <a:lnTo>
                  <a:pt x="294" y="289"/>
                </a:lnTo>
                <a:lnTo>
                  <a:pt x="294" y="310"/>
                </a:lnTo>
                <a:lnTo>
                  <a:pt x="298" y="310"/>
                </a:lnTo>
                <a:close/>
              </a:path>
              <a:path w="1955" h="717">
                <a:moveTo>
                  <a:pt x="310" y="281"/>
                </a:moveTo>
                <a:lnTo>
                  <a:pt x="308" y="286"/>
                </a:lnTo>
                <a:lnTo>
                  <a:pt x="279" y="286"/>
                </a:lnTo>
                <a:lnTo>
                  <a:pt x="281" y="291"/>
                </a:lnTo>
                <a:lnTo>
                  <a:pt x="284" y="289"/>
                </a:lnTo>
                <a:lnTo>
                  <a:pt x="315" y="289"/>
                </a:lnTo>
                <a:lnTo>
                  <a:pt x="310" y="281"/>
                </a:lnTo>
                <a:lnTo>
                  <a:pt x="310" y="281"/>
                </a:lnTo>
                <a:close/>
              </a:path>
              <a:path w="1955" h="717">
                <a:moveTo>
                  <a:pt x="298" y="286"/>
                </a:moveTo>
                <a:lnTo>
                  <a:pt x="298" y="265"/>
                </a:lnTo>
                <a:lnTo>
                  <a:pt x="294" y="265"/>
                </a:lnTo>
                <a:lnTo>
                  <a:pt x="294" y="286"/>
                </a:lnTo>
                <a:lnTo>
                  <a:pt x="298" y="286"/>
                </a:lnTo>
                <a:close/>
              </a:path>
              <a:path w="1955" h="717">
                <a:moveTo>
                  <a:pt x="257" y="265"/>
                </a:moveTo>
                <a:lnTo>
                  <a:pt x="255" y="267"/>
                </a:lnTo>
                <a:lnTo>
                  <a:pt x="255" y="274"/>
                </a:lnTo>
                <a:lnTo>
                  <a:pt x="253" y="277"/>
                </a:lnTo>
                <a:lnTo>
                  <a:pt x="253" y="284"/>
                </a:lnTo>
                <a:lnTo>
                  <a:pt x="250" y="286"/>
                </a:lnTo>
                <a:lnTo>
                  <a:pt x="250" y="289"/>
                </a:lnTo>
                <a:lnTo>
                  <a:pt x="248" y="291"/>
                </a:lnTo>
                <a:lnTo>
                  <a:pt x="248" y="296"/>
                </a:lnTo>
                <a:lnTo>
                  <a:pt x="245" y="298"/>
                </a:lnTo>
                <a:lnTo>
                  <a:pt x="245" y="303"/>
                </a:lnTo>
                <a:lnTo>
                  <a:pt x="245" y="301"/>
                </a:lnTo>
                <a:lnTo>
                  <a:pt x="248" y="298"/>
                </a:lnTo>
                <a:lnTo>
                  <a:pt x="250" y="296"/>
                </a:lnTo>
                <a:lnTo>
                  <a:pt x="250" y="291"/>
                </a:lnTo>
                <a:lnTo>
                  <a:pt x="253" y="291"/>
                </a:lnTo>
                <a:lnTo>
                  <a:pt x="253" y="289"/>
                </a:lnTo>
                <a:lnTo>
                  <a:pt x="255" y="286"/>
                </a:lnTo>
                <a:lnTo>
                  <a:pt x="255" y="281"/>
                </a:lnTo>
                <a:lnTo>
                  <a:pt x="257" y="279"/>
                </a:lnTo>
                <a:lnTo>
                  <a:pt x="257" y="272"/>
                </a:lnTo>
                <a:lnTo>
                  <a:pt x="260" y="270"/>
                </a:lnTo>
                <a:lnTo>
                  <a:pt x="260" y="265"/>
                </a:lnTo>
                <a:lnTo>
                  <a:pt x="257" y="265"/>
                </a:lnTo>
                <a:lnTo>
                  <a:pt x="257" y="265"/>
                </a:lnTo>
                <a:close/>
              </a:path>
              <a:path w="1955" h="717">
                <a:moveTo>
                  <a:pt x="267" y="258"/>
                </a:moveTo>
                <a:lnTo>
                  <a:pt x="265" y="260"/>
                </a:lnTo>
                <a:lnTo>
                  <a:pt x="267" y="262"/>
                </a:lnTo>
                <a:lnTo>
                  <a:pt x="267" y="265"/>
                </a:lnTo>
                <a:lnTo>
                  <a:pt x="270" y="267"/>
                </a:lnTo>
                <a:lnTo>
                  <a:pt x="270" y="270"/>
                </a:lnTo>
                <a:lnTo>
                  <a:pt x="272" y="272"/>
                </a:lnTo>
                <a:lnTo>
                  <a:pt x="272" y="277"/>
                </a:lnTo>
                <a:lnTo>
                  <a:pt x="274" y="277"/>
                </a:lnTo>
                <a:lnTo>
                  <a:pt x="274" y="265"/>
                </a:lnTo>
                <a:lnTo>
                  <a:pt x="272" y="262"/>
                </a:lnTo>
                <a:lnTo>
                  <a:pt x="270" y="260"/>
                </a:lnTo>
                <a:lnTo>
                  <a:pt x="267" y="258"/>
                </a:lnTo>
                <a:lnTo>
                  <a:pt x="267" y="258"/>
                </a:lnTo>
                <a:close/>
              </a:path>
              <a:path w="1955" h="717">
                <a:moveTo>
                  <a:pt x="313" y="258"/>
                </a:moveTo>
                <a:lnTo>
                  <a:pt x="308" y="262"/>
                </a:lnTo>
                <a:lnTo>
                  <a:pt x="277" y="262"/>
                </a:lnTo>
                <a:lnTo>
                  <a:pt x="279" y="267"/>
                </a:lnTo>
                <a:lnTo>
                  <a:pt x="281" y="267"/>
                </a:lnTo>
                <a:lnTo>
                  <a:pt x="284" y="265"/>
                </a:lnTo>
                <a:lnTo>
                  <a:pt x="317" y="265"/>
                </a:lnTo>
                <a:lnTo>
                  <a:pt x="313" y="258"/>
                </a:lnTo>
                <a:lnTo>
                  <a:pt x="313" y="258"/>
                </a:lnTo>
                <a:close/>
              </a:path>
              <a:path w="1955" h="717">
                <a:moveTo>
                  <a:pt x="265" y="248"/>
                </a:moveTo>
                <a:lnTo>
                  <a:pt x="260" y="248"/>
                </a:lnTo>
                <a:lnTo>
                  <a:pt x="260" y="250"/>
                </a:lnTo>
                <a:lnTo>
                  <a:pt x="260" y="253"/>
                </a:lnTo>
                <a:lnTo>
                  <a:pt x="257" y="255"/>
                </a:lnTo>
                <a:lnTo>
                  <a:pt x="257" y="265"/>
                </a:lnTo>
                <a:lnTo>
                  <a:pt x="260" y="265"/>
                </a:lnTo>
                <a:lnTo>
                  <a:pt x="260" y="306"/>
                </a:lnTo>
                <a:lnTo>
                  <a:pt x="260" y="308"/>
                </a:lnTo>
                <a:lnTo>
                  <a:pt x="260" y="322"/>
                </a:lnTo>
                <a:lnTo>
                  <a:pt x="265" y="318"/>
                </a:lnTo>
                <a:lnTo>
                  <a:pt x="265" y="260"/>
                </a:lnTo>
                <a:lnTo>
                  <a:pt x="267" y="258"/>
                </a:lnTo>
                <a:lnTo>
                  <a:pt x="265" y="258"/>
                </a:lnTo>
                <a:lnTo>
                  <a:pt x="265" y="248"/>
                </a:lnTo>
                <a:lnTo>
                  <a:pt x="265" y="248"/>
                </a:lnTo>
                <a:close/>
              </a:path>
              <a:path w="1955" h="717">
                <a:moveTo>
                  <a:pt x="313" y="248"/>
                </a:moveTo>
                <a:lnTo>
                  <a:pt x="308" y="248"/>
                </a:lnTo>
                <a:lnTo>
                  <a:pt x="308" y="253"/>
                </a:lnTo>
                <a:lnTo>
                  <a:pt x="313" y="250"/>
                </a:lnTo>
                <a:lnTo>
                  <a:pt x="313" y="248"/>
                </a:lnTo>
                <a:lnTo>
                  <a:pt x="313" y="248"/>
                </a:lnTo>
                <a:close/>
              </a:path>
              <a:path w="1955" h="717">
                <a:moveTo>
                  <a:pt x="272" y="241"/>
                </a:moveTo>
                <a:lnTo>
                  <a:pt x="270" y="246"/>
                </a:lnTo>
                <a:lnTo>
                  <a:pt x="245" y="246"/>
                </a:lnTo>
                <a:lnTo>
                  <a:pt x="248" y="250"/>
                </a:lnTo>
                <a:lnTo>
                  <a:pt x="248" y="248"/>
                </a:lnTo>
                <a:lnTo>
                  <a:pt x="250" y="248"/>
                </a:lnTo>
                <a:lnTo>
                  <a:pt x="277" y="248"/>
                </a:lnTo>
                <a:lnTo>
                  <a:pt x="272" y="241"/>
                </a:lnTo>
                <a:lnTo>
                  <a:pt x="272" y="241"/>
                </a:lnTo>
                <a:close/>
              </a:path>
              <a:path w="1955" h="717">
                <a:moveTo>
                  <a:pt x="250" y="221"/>
                </a:moveTo>
                <a:lnTo>
                  <a:pt x="248" y="221"/>
                </a:lnTo>
                <a:lnTo>
                  <a:pt x="248" y="224"/>
                </a:lnTo>
                <a:lnTo>
                  <a:pt x="257" y="224"/>
                </a:lnTo>
                <a:lnTo>
                  <a:pt x="257" y="221"/>
                </a:lnTo>
                <a:lnTo>
                  <a:pt x="260" y="221"/>
                </a:lnTo>
                <a:lnTo>
                  <a:pt x="250" y="221"/>
                </a:lnTo>
                <a:lnTo>
                  <a:pt x="250" y="221"/>
                </a:lnTo>
                <a:close/>
              </a:path>
              <a:path w="1955" h="717">
                <a:moveTo>
                  <a:pt x="315" y="219"/>
                </a:moveTo>
                <a:lnTo>
                  <a:pt x="308" y="219"/>
                </a:lnTo>
                <a:lnTo>
                  <a:pt x="308" y="246"/>
                </a:lnTo>
                <a:lnTo>
                  <a:pt x="284" y="246"/>
                </a:lnTo>
                <a:lnTo>
                  <a:pt x="313" y="246"/>
                </a:lnTo>
                <a:lnTo>
                  <a:pt x="313" y="221"/>
                </a:lnTo>
                <a:lnTo>
                  <a:pt x="315" y="219"/>
                </a:lnTo>
                <a:lnTo>
                  <a:pt x="315" y="219"/>
                </a:lnTo>
                <a:close/>
              </a:path>
              <a:path w="1955" h="717">
                <a:moveTo>
                  <a:pt x="279" y="212"/>
                </a:moveTo>
                <a:lnTo>
                  <a:pt x="281" y="214"/>
                </a:lnTo>
                <a:lnTo>
                  <a:pt x="281" y="219"/>
                </a:lnTo>
                <a:lnTo>
                  <a:pt x="284" y="217"/>
                </a:lnTo>
                <a:lnTo>
                  <a:pt x="279" y="212"/>
                </a:lnTo>
                <a:lnTo>
                  <a:pt x="279" y="212"/>
                </a:lnTo>
                <a:close/>
              </a:path>
              <a:path w="1955" h="717">
                <a:moveTo>
                  <a:pt x="310" y="212"/>
                </a:moveTo>
                <a:lnTo>
                  <a:pt x="308" y="217"/>
                </a:lnTo>
                <a:lnTo>
                  <a:pt x="284" y="217"/>
                </a:lnTo>
                <a:lnTo>
                  <a:pt x="281" y="219"/>
                </a:lnTo>
                <a:lnTo>
                  <a:pt x="281" y="253"/>
                </a:lnTo>
                <a:lnTo>
                  <a:pt x="279" y="255"/>
                </a:lnTo>
                <a:lnTo>
                  <a:pt x="284" y="253"/>
                </a:lnTo>
                <a:lnTo>
                  <a:pt x="284" y="248"/>
                </a:lnTo>
                <a:lnTo>
                  <a:pt x="308" y="248"/>
                </a:lnTo>
                <a:lnTo>
                  <a:pt x="313" y="248"/>
                </a:lnTo>
                <a:lnTo>
                  <a:pt x="313" y="246"/>
                </a:lnTo>
                <a:lnTo>
                  <a:pt x="284" y="246"/>
                </a:lnTo>
                <a:lnTo>
                  <a:pt x="284" y="219"/>
                </a:lnTo>
                <a:lnTo>
                  <a:pt x="308" y="219"/>
                </a:lnTo>
                <a:lnTo>
                  <a:pt x="315" y="219"/>
                </a:lnTo>
                <a:lnTo>
                  <a:pt x="310" y="212"/>
                </a:lnTo>
                <a:lnTo>
                  <a:pt x="310" y="212"/>
                </a:lnTo>
                <a:close/>
              </a:path>
              <a:path w="1955" h="717">
                <a:moveTo>
                  <a:pt x="272" y="210"/>
                </a:moveTo>
                <a:lnTo>
                  <a:pt x="272" y="212"/>
                </a:lnTo>
                <a:lnTo>
                  <a:pt x="270" y="212"/>
                </a:lnTo>
                <a:lnTo>
                  <a:pt x="267" y="214"/>
                </a:lnTo>
                <a:lnTo>
                  <a:pt x="265" y="214"/>
                </a:lnTo>
                <a:lnTo>
                  <a:pt x="265" y="217"/>
                </a:lnTo>
                <a:lnTo>
                  <a:pt x="262" y="217"/>
                </a:lnTo>
                <a:lnTo>
                  <a:pt x="260" y="219"/>
                </a:lnTo>
                <a:lnTo>
                  <a:pt x="255" y="219"/>
                </a:lnTo>
                <a:lnTo>
                  <a:pt x="253" y="221"/>
                </a:lnTo>
                <a:lnTo>
                  <a:pt x="250" y="221"/>
                </a:lnTo>
                <a:lnTo>
                  <a:pt x="260" y="221"/>
                </a:lnTo>
                <a:lnTo>
                  <a:pt x="260" y="246"/>
                </a:lnTo>
                <a:lnTo>
                  <a:pt x="265" y="246"/>
                </a:lnTo>
                <a:lnTo>
                  <a:pt x="265" y="221"/>
                </a:lnTo>
                <a:lnTo>
                  <a:pt x="267" y="221"/>
                </a:lnTo>
                <a:lnTo>
                  <a:pt x="270" y="219"/>
                </a:lnTo>
                <a:lnTo>
                  <a:pt x="272" y="219"/>
                </a:lnTo>
                <a:lnTo>
                  <a:pt x="274" y="219"/>
                </a:lnTo>
                <a:lnTo>
                  <a:pt x="277" y="219"/>
                </a:lnTo>
                <a:lnTo>
                  <a:pt x="272" y="210"/>
                </a:lnTo>
                <a:lnTo>
                  <a:pt x="272" y="210"/>
                </a:lnTo>
                <a:close/>
              </a:path>
              <a:path w="1955" h="717">
                <a:moveTo>
                  <a:pt x="332" y="284"/>
                </a:moveTo>
                <a:lnTo>
                  <a:pt x="332" y="286"/>
                </a:lnTo>
                <a:lnTo>
                  <a:pt x="334" y="286"/>
                </a:lnTo>
                <a:lnTo>
                  <a:pt x="337" y="289"/>
                </a:lnTo>
                <a:lnTo>
                  <a:pt x="337" y="291"/>
                </a:lnTo>
                <a:lnTo>
                  <a:pt x="339" y="293"/>
                </a:lnTo>
                <a:lnTo>
                  <a:pt x="341" y="296"/>
                </a:lnTo>
                <a:lnTo>
                  <a:pt x="341" y="298"/>
                </a:lnTo>
                <a:lnTo>
                  <a:pt x="344" y="301"/>
                </a:lnTo>
                <a:lnTo>
                  <a:pt x="344" y="308"/>
                </a:lnTo>
                <a:lnTo>
                  <a:pt x="346" y="310"/>
                </a:lnTo>
                <a:lnTo>
                  <a:pt x="349" y="310"/>
                </a:lnTo>
                <a:lnTo>
                  <a:pt x="351" y="308"/>
                </a:lnTo>
                <a:lnTo>
                  <a:pt x="351" y="301"/>
                </a:lnTo>
                <a:lnTo>
                  <a:pt x="349" y="298"/>
                </a:lnTo>
                <a:lnTo>
                  <a:pt x="349" y="296"/>
                </a:lnTo>
                <a:lnTo>
                  <a:pt x="349" y="293"/>
                </a:lnTo>
                <a:lnTo>
                  <a:pt x="346" y="293"/>
                </a:lnTo>
                <a:lnTo>
                  <a:pt x="346" y="291"/>
                </a:lnTo>
                <a:lnTo>
                  <a:pt x="344" y="291"/>
                </a:lnTo>
                <a:lnTo>
                  <a:pt x="341" y="289"/>
                </a:lnTo>
                <a:lnTo>
                  <a:pt x="341" y="286"/>
                </a:lnTo>
                <a:lnTo>
                  <a:pt x="339" y="286"/>
                </a:lnTo>
                <a:lnTo>
                  <a:pt x="337" y="284"/>
                </a:lnTo>
                <a:lnTo>
                  <a:pt x="332" y="284"/>
                </a:lnTo>
                <a:lnTo>
                  <a:pt x="332" y="284"/>
                </a:lnTo>
                <a:close/>
              </a:path>
              <a:path w="1955" h="717">
                <a:moveTo>
                  <a:pt x="435" y="274"/>
                </a:moveTo>
                <a:lnTo>
                  <a:pt x="423" y="281"/>
                </a:lnTo>
                <a:lnTo>
                  <a:pt x="428" y="284"/>
                </a:lnTo>
                <a:lnTo>
                  <a:pt x="428" y="281"/>
                </a:lnTo>
                <a:lnTo>
                  <a:pt x="430" y="281"/>
                </a:lnTo>
                <a:lnTo>
                  <a:pt x="433" y="279"/>
                </a:lnTo>
                <a:lnTo>
                  <a:pt x="435" y="277"/>
                </a:lnTo>
                <a:lnTo>
                  <a:pt x="435" y="274"/>
                </a:lnTo>
                <a:lnTo>
                  <a:pt x="435" y="274"/>
                </a:lnTo>
                <a:close/>
              </a:path>
              <a:path w="1955" h="717">
                <a:moveTo>
                  <a:pt x="459" y="255"/>
                </a:moveTo>
                <a:lnTo>
                  <a:pt x="459" y="258"/>
                </a:lnTo>
                <a:lnTo>
                  <a:pt x="461" y="260"/>
                </a:lnTo>
                <a:lnTo>
                  <a:pt x="464" y="262"/>
                </a:lnTo>
                <a:lnTo>
                  <a:pt x="464" y="265"/>
                </a:lnTo>
                <a:lnTo>
                  <a:pt x="466" y="267"/>
                </a:lnTo>
                <a:lnTo>
                  <a:pt x="466" y="270"/>
                </a:lnTo>
                <a:lnTo>
                  <a:pt x="469" y="272"/>
                </a:lnTo>
                <a:lnTo>
                  <a:pt x="469" y="277"/>
                </a:lnTo>
                <a:lnTo>
                  <a:pt x="471" y="279"/>
                </a:lnTo>
                <a:lnTo>
                  <a:pt x="471" y="284"/>
                </a:lnTo>
                <a:lnTo>
                  <a:pt x="473" y="286"/>
                </a:lnTo>
                <a:lnTo>
                  <a:pt x="473" y="289"/>
                </a:lnTo>
                <a:lnTo>
                  <a:pt x="476" y="286"/>
                </a:lnTo>
                <a:lnTo>
                  <a:pt x="476" y="279"/>
                </a:lnTo>
                <a:lnTo>
                  <a:pt x="476" y="277"/>
                </a:lnTo>
                <a:lnTo>
                  <a:pt x="476" y="274"/>
                </a:lnTo>
                <a:lnTo>
                  <a:pt x="473" y="272"/>
                </a:lnTo>
                <a:lnTo>
                  <a:pt x="473" y="270"/>
                </a:lnTo>
                <a:lnTo>
                  <a:pt x="471" y="270"/>
                </a:lnTo>
                <a:lnTo>
                  <a:pt x="471" y="267"/>
                </a:lnTo>
                <a:lnTo>
                  <a:pt x="469" y="265"/>
                </a:lnTo>
                <a:lnTo>
                  <a:pt x="466" y="262"/>
                </a:lnTo>
                <a:lnTo>
                  <a:pt x="464" y="260"/>
                </a:lnTo>
                <a:lnTo>
                  <a:pt x="461" y="258"/>
                </a:lnTo>
                <a:lnTo>
                  <a:pt x="459" y="255"/>
                </a:lnTo>
                <a:lnTo>
                  <a:pt x="459" y="255"/>
                </a:lnTo>
                <a:close/>
              </a:path>
              <a:path w="1955" h="717">
                <a:moveTo>
                  <a:pt x="423" y="255"/>
                </a:moveTo>
                <a:lnTo>
                  <a:pt x="418" y="255"/>
                </a:lnTo>
                <a:lnTo>
                  <a:pt x="418" y="284"/>
                </a:lnTo>
                <a:lnTo>
                  <a:pt x="418" y="286"/>
                </a:lnTo>
                <a:lnTo>
                  <a:pt x="416" y="286"/>
                </a:lnTo>
                <a:lnTo>
                  <a:pt x="413" y="289"/>
                </a:lnTo>
                <a:lnTo>
                  <a:pt x="411" y="289"/>
                </a:lnTo>
                <a:lnTo>
                  <a:pt x="409" y="291"/>
                </a:lnTo>
                <a:lnTo>
                  <a:pt x="406" y="291"/>
                </a:lnTo>
                <a:lnTo>
                  <a:pt x="409" y="301"/>
                </a:lnTo>
                <a:lnTo>
                  <a:pt x="411" y="298"/>
                </a:lnTo>
                <a:lnTo>
                  <a:pt x="413" y="296"/>
                </a:lnTo>
                <a:lnTo>
                  <a:pt x="416" y="293"/>
                </a:lnTo>
                <a:lnTo>
                  <a:pt x="418" y="291"/>
                </a:lnTo>
                <a:lnTo>
                  <a:pt x="421" y="289"/>
                </a:lnTo>
                <a:lnTo>
                  <a:pt x="423" y="286"/>
                </a:lnTo>
                <a:lnTo>
                  <a:pt x="425" y="286"/>
                </a:lnTo>
                <a:lnTo>
                  <a:pt x="428" y="284"/>
                </a:lnTo>
                <a:lnTo>
                  <a:pt x="423" y="281"/>
                </a:lnTo>
                <a:lnTo>
                  <a:pt x="423" y="255"/>
                </a:lnTo>
                <a:lnTo>
                  <a:pt x="423" y="255"/>
                </a:lnTo>
                <a:close/>
              </a:path>
              <a:path w="1955" h="717">
                <a:moveTo>
                  <a:pt x="447" y="250"/>
                </a:moveTo>
                <a:lnTo>
                  <a:pt x="445" y="253"/>
                </a:lnTo>
                <a:lnTo>
                  <a:pt x="445" y="260"/>
                </a:lnTo>
                <a:lnTo>
                  <a:pt x="442" y="262"/>
                </a:lnTo>
                <a:lnTo>
                  <a:pt x="442" y="265"/>
                </a:lnTo>
                <a:lnTo>
                  <a:pt x="440" y="267"/>
                </a:lnTo>
                <a:lnTo>
                  <a:pt x="440" y="270"/>
                </a:lnTo>
                <a:lnTo>
                  <a:pt x="437" y="272"/>
                </a:lnTo>
                <a:lnTo>
                  <a:pt x="437" y="277"/>
                </a:lnTo>
                <a:lnTo>
                  <a:pt x="435" y="279"/>
                </a:lnTo>
                <a:lnTo>
                  <a:pt x="433" y="281"/>
                </a:lnTo>
                <a:lnTo>
                  <a:pt x="433" y="286"/>
                </a:lnTo>
                <a:lnTo>
                  <a:pt x="430" y="286"/>
                </a:lnTo>
                <a:lnTo>
                  <a:pt x="430" y="289"/>
                </a:lnTo>
                <a:lnTo>
                  <a:pt x="428" y="291"/>
                </a:lnTo>
                <a:lnTo>
                  <a:pt x="430" y="291"/>
                </a:lnTo>
                <a:lnTo>
                  <a:pt x="430" y="289"/>
                </a:lnTo>
                <a:lnTo>
                  <a:pt x="433" y="289"/>
                </a:lnTo>
                <a:lnTo>
                  <a:pt x="433" y="286"/>
                </a:lnTo>
                <a:lnTo>
                  <a:pt x="435" y="286"/>
                </a:lnTo>
                <a:lnTo>
                  <a:pt x="435" y="284"/>
                </a:lnTo>
                <a:lnTo>
                  <a:pt x="437" y="281"/>
                </a:lnTo>
                <a:lnTo>
                  <a:pt x="440" y="279"/>
                </a:lnTo>
                <a:lnTo>
                  <a:pt x="440" y="274"/>
                </a:lnTo>
                <a:lnTo>
                  <a:pt x="442" y="274"/>
                </a:lnTo>
                <a:lnTo>
                  <a:pt x="442" y="272"/>
                </a:lnTo>
                <a:lnTo>
                  <a:pt x="445" y="270"/>
                </a:lnTo>
                <a:lnTo>
                  <a:pt x="445" y="267"/>
                </a:lnTo>
                <a:lnTo>
                  <a:pt x="447" y="265"/>
                </a:lnTo>
                <a:lnTo>
                  <a:pt x="447" y="260"/>
                </a:lnTo>
                <a:lnTo>
                  <a:pt x="450" y="260"/>
                </a:lnTo>
                <a:lnTo>
                  <a:pt x="450" y="255"/>
                </a:lnTo>
                <a:lnTo>
                  <a:pt x="452" y="253"/>
                </a:lnTo>
                <a:lnTo>
                  <a:pt x="447" y="250"/>
                </a:lnTo>
                <a:lnTo>
                  <a:pt x="447" y="250"/>
                </a:lnTo>
                <a:close/>
              </a:path>
              <a:path w="1955" h="717">
                <a:moveTo>
                  <a:pt x="430" y="246"/>
                </a:moveTo>
                <a:lnTo>
                  <a:pt x="428" y="250"/>
                </a:lnTo>
                <a:lnTo>
                  <a:pt x="409" y="250"/>
                </a:lnTo>
                <a:lnTo>
                  <a:pt x="411" y="255"/>
                </a:lnTo>
                <a:lnTo>
                  <a:pt x="435" y="255"/>
                </a:lnTo>
                <a:lnTo>
                  <a:pt x="430" y="246"/>
                </a:lnTo>
                <a:lnTo>
                  <a:pt x="430" y="246"/>
                </a:lnTo>
                <a:close/>
              </a:path>
              <a:path w="1955" h="717">
                <a:moveTo>
                  <a:pt x="459" y="221"/>
                </a:moveTo>
                <a:lnTo>
                  <a:pt x="454" y="221"/>
                </a:lnTo>
                <a:lnTo>
                  <a:pt x="454" y="224"/>
                </a:lnTo>
                <a:lnTo>
                  <a:pt x="454" y="226"/>
                </a:lnTo>
                <a:lnTo>
                  <a:pt x="452" y="229"/>
                </a:lnTo>
                <a:lnTo>
                  <a:pt x="452" y="236"/>
                </a:lnTo>
                <a:lnTo>
                  <a:pt x="450" y="238"/>
                </a:lnTo>
                <a:lnTo>
                  <a:pt x="450" y="246"/>
                </a:lnTo>
                <a:lnTo>
                  <a:pt x="447" y="248"/>
                </a:lnTo>
                <a:lnTo>
                  <a:pt x="447" y="250"/>
                </a:lnTo>
                <a:lnTo>
                  <a:pt x="452" y="253"/>
                </a:lnTo>
                <a:lnTo>
                  <a:pt x="452" y="286"/>
                </a:lnTo>
                <a:lnTo>
                  <a:pt x="452" y="289"/>
                </a:lnTo>
                <a:lnTo>
                  <a:pt x="452" y="320"/>
                </a:lnTo>
                <a:lnTo>
                  <a:pt x="457" y="318"/>
                </a:lnTo>
                <a:lnTo>
                  <a:pt x="457" y="248"/>
                </a:lnTo>
                <a:lnTo>
                  <a:pt x="454" y="243"/>
                </a:lnTo>
                <a:lnTo>
                  <a:pt x="454" y="238"/>
                </a:lnTo>
                <a:lnTo>
                  <a:pt x="457" y="236"/>
                </a:lnTo>
                <a:lnTo>
                  <a:pt x="457" y="229"/>
                </a:lnTo>
                <a:lnTo>
                  <a:pt x="459" y="226"/>
                </a:lnTo>
                <a:lnTo>
                  <a:pt x="459" y="221"/>
                </a:lnTo>
                <a:lnTo>
                  <a:pt x="459" y="221"/>
                </a:lnTo>
                <a:close/>
              </a:path>
              <a:path w="1955" h="717">
                <a:moveTo>
                  <a:pt x="423" y="221"/>
                </a:moveTo>
                <a:lnTo>
                  <a:pt x="418" y="224"/>
                </a:lnTo>
                <a:lnTo>
                  <a:pt x="418" y="250"/>
                </a:lnTo>
                <a:lnTo>
                  <a:pt x="423" y="250"/>
                </a:lnTo>
                <a:lnTo>
                  <a:pt x="423" y="221"/>
                </a:lnTo>
                <a:lnTo>
                  <a:pt x="423" y="221"/>
                </a:lnTo>
                <a:close/>
              </a:path>
              <a:path w="1955" h="717">
                <a:moveTo>
                  <a:pt x="430" y="214"/>
                </a:moveTo>
                <a:lnTo>
                  <a:pt x="425" y="221"/>
                </a:lnTo>
                <a:lnTo>
                  <a:pt x="406" y="221"/>
                </a:lnTo>
                <a:lnTo>
                  <a:pt x="409" y="224"/>
                </a:lnTo>
                <a:lnTo>
                  <a:pt x="418" y="224"/>
                </a:lnTo>
                <a:lnTo>
                  <a:pt x="423" y="221"/>
                </a:lnTo>
                <a:lnTo>
                  <a:pt x="435" y="221"/>
                </a:lnTo>
                <a:lnTo>
                  <a:pt x="430" y="214"/>
                </a:lnTo>
                <a:lnTo>
                  <a:pt x="430" y="214"/>
                </a:lnTo>
                <a:close/>
              </a:path>
              <a:path w="1955" h="717">
                <a:moveTo>
                  <a:pt x="473" y="212"/>
                </a:moveTo>
                <a:lnTo>
                  <a:pt x="469" y="219"/>
                </a:lnTo>
                <a:lnTo>
                  <a:pt x="435" y="219"/>
                </a:lnTo>
                <a:lnTo>
                  <a:pt x="437" y="224"/>
                </a:lnTo>
                <a:lnTo>
                  <a:pt x="440" y="224"/>
                </a:lnTo>
                <a:lnTo>
                  <a:pt x="440" y="221"/>
                </a:lnTo>
                <a:lnTo>
                  <a:pt x="478" y="221"/>
                </a:lnTo>
                <a:lnTo>
                  <a:pt x="473" y="212"/>
                </a:lnTo>
                <a:lnTo>
                  <a:pt x="473" y="212"/>
                </a:lnTo>
                <a:close/>
              </a:path>
              <a:path w="1955" h="717">
                <a:moveTo>
                  <a:pt x="555" y="291"/>
                </a:moveTo>
                <a:lnTo>
                  <a:pt x="555" y="298"/>
                </a:lnTo>
                <a:lnTo>
                  <a:pt x="553" y="301"/>
                </a:lnTo>
                <a:lnTo>
                  <a:pt x="553" y="313"/>
                </a:lnTo>
                <a:lnTo>
                  <a:pt x="550" y="313"/>
                </a:lnTo>
                <a:lnTo>
                  <a:pt x="543" y="313"/>
                </a:lnTo>
                <a:lnTo>
                  <a:pt x="560" y="315"/>
                </a:lnTo>
                <a:lnTo>
                  <a:pt x="560" y="313"/>
                </a:lnTo>
                <a:lnTo>
                  <a:pt x="557" y="310"/>
                </a:lnTo>
                <a:lnTo>
                  <a:pt x="557" y="303"/>
                </a:lnTo>
                <a:lnTo>
                  <a:pt x="555" y="301"/>
                </a:lnTo>
                <a:lnTo>
                  <a:pt x="555" y="291"/>
                </a:lnTo>
                <a:lnTo>
                  <a:pt x="555" y="291"/>
                </a:lnTo>
                <a:close/>
              </a:path>
              <a:path w="1955" h="717">
                <a:moveTo>
                  <a:pt x="531" y="289"/>
                </a:moveTo>
                <a:lnTo>
                  <a:pt x="526" y="289"/>
                </a:lnTo>
                <a:lnTo>
                  <a:pt x="526" y="291"/>
                </a:lnTo>
                <a:lnTo>
                  <a:pt x="526" y="296"/>
                </a:lnTo>
                <a:lnTo>
                  <a:pt x="524" y="298"/>
                </a:lnTo>
                <a:lnTo>
                  <a:pt x="524" y="306"/>
                </a:lnTo>
                <a:lnTo>
                  <a:pt x="521" y="306"/>
                </a:lnTo>
                <a:lnTo>
                  <a:pt x="521" y="308"/>
                </a:lnTo>
                <a:lnTo>
                  <a:pt x="519" y="310"/>
                </a:lnTo>
                <a:lnTo>
                  <a:pt x="517" y="310"/>
                </a:lnTo>
                <a:lnTo>
                  <a:pt x="517" y="313"/>
                </a:lnTo>
                <a:lnTo>
                  <a:pt x="514" y="313"/>
                </a:lnTo>
                <a:lnTo>
                  <a:pt x="512" y="315"/>
                </a:lnTo>
                <a:lnTo>
                  <a:pt x="510" y="318"/>
                </a:lnTo>
                <a:lnTo>
                  <a:pt x="502" y="318"/>
                </a:lnTo>
                <a:lnTo>
                  <a:pt x="500" y="320"/>
                </a:lnTo>
                <a:lnTo>
                  <a:pt x="502" y="322"/>
                </a:lnTo>
                <a:lnTo>
                  <a:pt x="502" y="322"/>
                </a:lnTo>
                <a:lnTo>
                  <a:pt x="505" y="320"/>
                </a:lnTo>
                <a:lnTo>
                  <a:pt x="510" y="320"/>
                </a:lnTo>
                <a:lnTo>
                  <a:pt x="512" y="318"/>
                </a:lnTo>
                <a:lnTo>
                  <a:pt x="517" y="318"/>
                </a:lnTo>
                <a:lnTo>
                  <a:pt x="519" y="315"/>
                </a:lnTo>
                <a:lnTo>
                  <a:pt x="521" y="315"/>
                </a:lnTo>
                <a:lnTo>
                  <a:pt x="521" y="313"/>
                </a:lnTo>
                <a:lnTo>
                  <a:pt x="524" y="313"/>
                </a:lnTo>
                <a:lnTo>
                  <a:pt x="524" y="310"/>
                </a:lnTo>
                <a:lnTo>
                  <a:pt x="526" y="310"/>
                </a:lnTo>
                <a:lnTo>
                  <a:pt x="526" y="308"/>
                </a:lnTo>
                <a:lnTo>
                  <a:pt x="526" y="306"/>
                </a:lnTo>
                <a:lnTo>
                  <a:pt x="529" y="303"/>
                </a:lnTo>
                <a:lnTo>
                  <a:pt x="529" y="296"/>
                </a:lnTo>
                <a:lnTo>
                  <a:pt x="531" y="293"/>
                </a:lnTo>
                <a:lnTo>
                  <a:pt x="531" y="289"/>
                </a:lnTo>
                <a:lnTo>
                  <a:pt x="531" y="289"/>
                </a:lnTo>
                <a:close/>
              </a:path>
              <a:path w="1955" h="717">
                <a:moveTo>
                  <a:pt x="541" y="289"/>
                </a:moveTo>
                <a:lnTo>
                  <a:pt x="536" y="289"/>
                </a:lnTo>
                <a:lnTo>
                  <a:pt x="536" y="308"/>
                </a:lnTo>
                <a:lnTo>
                  <a:pt x="536" y="315"/>
                </a:lnTo>
                <a:lnTo>
                  <a:pt x="538" y="315"/>
                </a:lnTo>
                <a:lnTo>
                  <a:pt x="538" y="318"/>
                </a:lnTo>
                <a:lnTo>
                  <a:pt x="541" y="318"/>
                </a:lnTo>
                <a:lnTo>
                  <a:pt x="541" y="320"/>
                </a:lnTo>
                <a:lnTo>
                  <a:pt x="543" y="320"/>
                </a:lnTo>
                <a:lnTo>
                  <a:pt x="553" y="320"/>
                </a:lnTo>
                <a:lnTo>
                  <a:pt x="553" y="318"/>
                </a:lnTo>
                <a:lnTo>
                  <a:pt x="557" y="318"/>
                </a:lnTo>
                <a:lnTo>
                  <a:pt x="557" y="315"/>
                </a:lnTo>
                <a:lnTo>
                  <a:pt x="560" y="315"/>
                </a:lnTo>
                <a:lnTo>
                  <a:pt x="543" y="313"/>
                </a:lnTo>
                <a:lnTo>
                  <a:pt x="541" y="313"/>
                </a:lnTo>
                <a:lnTo>
                  <a:pt x="541" y="310"/>
                </a:lnTo>
                <a:lnTo>
                  <a:pt x="541" y="289"/>
                </a:lnTo>
                <a:lnTo>
                  <a:pt x="541" y="289"/>
                </a:lnTo>
                <a:close/>
              </a:path>
              <a:path w="1955" h="717">
                <a:moveTo>
                  <a:pt x="550" y="289"/>
                </a:moveTo>
                <a:lnTo>
                  <a:pt x="545" y="289"/>
                </a:lnTo>
                <a:lnTo>
                  <a:pt x="545" y="293"/>
                </a:lnTo>
                <a:lnTo>
                  <a:pt x="550" y="291"/>
                </a:lnTo>
                <a:lnTo>
                  <a:pt x="550" y="289"/>
                </a:lnTo>
                <a:lnTo>
                  <a:pt x="550" y="289"/>
                </a:lnTo>
                <a:close/>
              </a:path>
              <a:path w="1955" h="717">
                <a:moveTo>
                  <a:pt x="514" y="279"/>
                </a:moveTo>
                <a:lnTo>
                  <a:pt x="502" y="284"/>
                </a:lnTo>
                <a:lnTo>
                  <a:pt x="507" y="286"/>
                </a:lnTo>
                <a:lnTo>
                  <a:pt x="510" y="284"/>
                </a:lnTo>
                <a:lnTo>
                  <a:pt x="512" y="284"/>
                </a:lnTo>
                <a:lnTo>
                  <a:pt x="514" y="281"/>
                </a:lnTo>
                <a:lnTo>
                  <a:pt x="514" y="279"/>
                </a:lnTo>
                <a:lnTo>
                  <a:pt x="514" y="279"/>
                </a:lnTo>
                <a:close/>
              </a:path>
              <a:path w="1955" h="717">
                <a:moveTo>
                  <a:pt x="517" y="274"/>
                </a:moveTo>
                <a:lnTo>
                  <a:pt x="517" y="286"/>
                </a:lnTo>
                <a:lnTo>
                  <a:pt x="521" y="286"/>
                </a:lnTo>
                <a:lnTo>
                  <a:pt x="521" y="274"/>
                </a:lnTo>
                <a:lnTo>
                  <a:pt x="545" y="274"/>
                </a:lnTo>
                <a:lnTo>
                  <a:pt x="517" y="274"/>
                </a:lnTo>
                <a:lnTo>
                  <a:pt x="517" y="274"/>
                </a:lnTo>
                <a:close/>
              </a:path>
              <a:path w="1955" h="717">
                <a:moveTo>
                  <a:pt x="553" y="260"/>
                </a:moveTo>
                <a:lnTo>
                  <a:pt x="545" y="260"/>
                </a:lnTo>
                <a:lnTo>
                  <a:pt x="545" y="272"/>
                </a:lnTo>
                <a:lnTo>
                  <a:pt x="517" y="272"/>
                </a:lnTo>
                <a:lnTo>
                  <a:pt x="517" y="274"/>
                </a:lnTo>
                <a:lnTo>
                  <a:pt x="545" y="274"/>
                </a:lnTo>
                <a:lnTo>
                  <a:pt x="545" y="286"/>
                </a:lnTo>
                <a:lnTo>
                  <a:pt x="517" y="286"/>
                </a:lnTo>
                <a:lnTo>
                  <a:pt x="517" y="289"/>
                </a:lnTo>
                <a:lnTo>
                  <a:pt x="517" y="293"/>
                </a:lnTo>
                <a:lnTo>
                  <a:pt x="521" y="291"/>
                </a:lnTo>
                <a:lnTo>
                  <a:pt x="521" y="289"/>
                </a:lnTo>
                <a:lnTo>
                  <a:pt x="526" y="289"/>
                </a:lnTo>
                <a:lnTo>
                  <a:pt x="550" y="289"/>
                </a:lnTo>
                <a:lnTo>
                  <a:pt x="550" y="286"/>
                </a:lnTo>
                <a:lnTo>
                  <a:pt x="550" y="277"/>
                </a:lnTo>
                <a:lnTo>
                  <a:pt x="550" y="274"/>
                </a:lnTo>
                <a:lnTo>
                  <a:pt x="550" y="262"/>
                </a:lnTo>
                <a:lnTo>
                  <a:pt x="553" y="260"/>
                </a:lnTo>
                <a:lnTo>
                  <a:pt x="553" y="260"/>
                </a:lnTo>
                <a:close/>
              </a:path>
              <a:path w="1955" h="717">
                <a:moveTo>
                  <a:pt x="548" y="253"/>
                </a:moveTo>
                <a:lnTo>
                  <a:pt x="545" y="258"/>
                </a:lnTo>
                <a:lnTo>
                  <a:pt x="521" y="258"/>
                </a:lnTo>
                <a:lnTo>
                  <a:pt x="517" y="260"/>
                </a:lnTo>
                <a:lnTo>
                  <a:pt x="517" y="272"/>
                </a:lnTo>
                <a:lnTo>
                  <a:pt x="521" y="272"/>
                </a:lnTo>
                <a:lnTo>
                  <a:pt x="521" y="260"/>
                </a:lnTo>
                <a:lnTo>
                  <a:pt x="545" y="260"/>
                </a:lnTo>
                <a:lnTo>
                  <a:pt x="553" y="260"/>
                </a:lnTo>
                <a:lnTo>
                  <a:pt x="548" y="253"/>
                </a:lnTo>
                <a:lnTo>
                  <a:pt x="548" y="253"/>
                </a:lnTo>
                <a:close/>
              </a:path>
              <a:path w="1955" h="717">
                <a:moveTo>
                  <a:pt x="517" y="253"/>
                </a:moveTo>
                <a:lnTo>
                  <a:pt x="517" y="260"/>
                </a:lnTo>
                <a:lnTo>
                  <a:pt x="521" y="258"/>
                </a:lnTo>
                <a:lnTo>
                  <a:pt x="517" y="253"/>
                </a:lnTo>
                <a:lnTo>
                  <a:pt x="517" y="253"/>
                </a:lnTo>
                <a:close/>
              </a:path>
              <a:path w="1955" h="717">
                <a:moveTo>
                  <a:pt x="502" y="246"/>
                </a:moveTo>
                <a:lnTo>
                  <a:pt x="497" y="246"/>
                </a:lnTo>
                <a:lnTo>
                  <a:pt x="497" y="286"/>
                </a:lnTo>
                <a:lnTo>
                  <a:pt x="493" y="286"/>
                </a:lnTo>
                <a:lnTo>
                  <a:pt x="493" y="289"/>
                </a:lnTo>
                <a:lnTo>
                  <a:pt x="485" y="289"/>
                </a:lnTo>
                <a:lnTo>
                  <a:pt x="490" y="298"/>
                </a:lnTo>
                <a:lnTo>
                  <a:pt x="493" y="296"/>
                </a:lnTo>
                <a:lnTo>
                  <a:pt x="495" y="293"/>
                </a:lnTo>
                <a:lnTo>
                  <a:pt x="497" y="293"/>
                </a:lnTo>
                <a:lnTo>
                  <a:pt x="497" y="291"/>
                </a:lnTo>
                <a:lnTo>
                  <a:pt x="500" y="291"/>
                </a:lnTo>
                <a:lnTo>
                  <a:pt x="502" y="289"/>
                </a:lnTo>
                <a:lnTo>
                  <a:pt x="505" y="286"/>
                </a:lnTo>
                <a:lnTo>
                  <a:pt x="507" y="286"/>
                </a:lnTo>
                <a:lnTo>
                  <a:pt x="502" y="284"/>
                </a:lnTo>
                <a:lnTo>
                  <a:pt x="502" y="246"/>
                </a:lnTo>
                <a:lnTo>
                  <a:pt x="502" y="246"/>
                </a:lnTo>
                <a:close/>
              </a:path>
              <a:path w="1955" h="717">
                <a:moveTo>
                  <a:pt x="553" y="241"/>
                </a:moveTo>
                <a:lnTo>
                  <a:pt x="550" y="248"/>
                </a:lnTo>
                <a:lnTo>
                  <a:pt x="510" y="248"/>
                </a:lnTo>
                <a:lnTo>
                  <a:pt x="512" y="250"/>
                </a:lnTo>
                <a:lnTo>
                  <a:pt x="560" y="250"/>
                </a:lnTo>
                <a:lnTo>
                  <a:pt x="553" y="241"/>
                </a:lnTo>
                <a:lnTo>
                  <a:pt x="553" y="241"/>
                </a:lnTo>
                <a:close/>
              </a:path>
              <a:path w="1955" h="717">
                <a:moveTo>
                  <a:pt x="507" y="238"/>
                </a:moveTo>
                <a:lnTo>
                  <a:pt x="505" y="243"/>
                </a:lnTo>
                <a:lnTo>
                  <a:pt x="485" y="243"/>
                </a:lnTo>
                <a:lnTo>
                  <a:pt x="488" y="246"/>
                </a:lnTo>
                <a:lnTo>
                  <a:pt x="514" y="246"/>
                </a:lnTo>
                <a:lnTo>
                  <a:pt x="507" y="238"/>
                </a:lnTo>
                <a:lnTo>
                  <a:pt x="507" y="238"/>
                </a:lnTo>
                <a:close/>
              </a:path>
              <a:path w="1955" h="717">
                <a:moveTo>
                  <a:pt x="521" y="229"/>
                </a:moveTo>
                <a:lnTo>
                  <a:pt x="521" y="231"/>
                </a:lnTo>
                <a:lnTo>
                  <a:pt x="524" y="233"/>
                </a:lnTo>
                <a:lnTo>
                  <a:pt x="524" y="238"/>
                </a:lnTo>
                <a:lnTo>
                  <a:pt x="526" y="241"/>
                </a:lnTo>
                <a:lnTo>
                  <a:pt x="526" y="246"/>
                </a:lnTo>
                <a:lnTo>
                  <a:pt x="529" y="243"/>
                </a:lnTo>
                <a:lnTo>
                  <a:pt x="529" y="233"/>
                </a:lnTo>
                <a:lnTo>
                  <a:pt x="526" y="233"/>
                </a:lnTo>
                <a:lnTo>
                  <a:pt x="524" y="231"/>
                </a:lnTo>
                <a:lnTo>
                  <a:pt x="521" y="229"/>
                </a:lnTo>
                <a:lnTo>
                  <a:pt x="521" y="229"/>
                </a:lnTo>
                <a:close/>
              </a:path>
              <a:path w="1955" h="717">
                <a:moveTo>
                  <a:pt x="543" y="229"/>
                </a:moveTo>
                <a:lnTo>
                  <a:pt x="541" y="231"/>
                </a:lnTo>
                <a:lnTo>
                  <a:pt x="541" y="241"/>
                </a:lnTo>
                <a:lnTo>
                  <a:pt x="538" y="243"/>
                </a:lnTo>
                <a:lnTo>
                  <a:pt x="538" y="248"/>
                </a:lnTo>
                <a:lnTo>
                  <a:pt x="538" y="246"/>
                </a:lnTo>
                <a:lnTo>
                  <a:pt x="541" y="246"/>
                </a:lnTo>
                <a:lnTo>
                  <a:pt x="541" y="243"/>
                </a:lnTo>
                <a:lnTo>
                  <a:pt x="543" y="241"/>
                </a:lnTo>
                <a:lnTo>
                  <a:pt x="543" y="238"/>
                </a:lnTo>
                <a:lnTo>
                  <a:pt x="545" y="238"/>
                </a:lnTo>
                <a:lnTo>
                  <a:pt x="545" y="236"/>
                </a:lnTo>
                <a:lnTo>
                  <a:pt x="548" y="233"/>
                </a:lnTo>
                <a:lnTo>
                  <a:pt x="543" y="229"/>
                </a:lnTo>
                <a:lnTo>
                  <a:pt x="543" y="229"/>
                </a:lnTo>
                <a:close/>
              </a:path>
              <a:path w="1955" h="717">
                <a:moveTo>
                  <a:pt x="550" y="219"/>
                </a:moveTo>
                <a:lnTo>
                  <a:pt x="545" y="224"/>
                </a:lnTo>
                <a:lnTo>
                  <a:pt x="514" y="224"/>
                </a:lnTo>
                <a:lnTo>
                  <a:pt x="517" y="229"/>
                </a:lnTo>
                <a:lnTo>
                  <a:pt x="519" y="226"/>
                </a:lnTo>
                <a:lnTo>
                  <a:pt x="555" y="226"/>
                </a:lnTo>
                <a:lnTo>
                  <a:pt x="550" y="219"/>
                </a:lnTo>
                <a:lnTo>
                  <a:pt x="550" y="219"/>
                </a:lnTo>
                <a:close/>
              </a:path>
              <a:path w="1955" h="717">
                <a:moveTo>
                  <a:pt x="497" y="210"/>
                </a:moveTo>
                <a:lnTo>
                  <a:pt x="497" y="243"/>
                </a:lnTo>
                <a:lnTo>
                  <a:pt x="502" y="243"/>
                </a:lnTo>
                <a:lnTo>
                  <a:pt x="502" y="219"/>
                </a:lnTo>
                <a:lnTo>
                  <a:pt x="505" y="214"/>
                </a:lnTo>
                <a:lnTo>
                  <a:pt x="497" y="210"/>
                </a:lnTo>
                <a:lnTo>
                  <a:pt x="497" y="210"/>
                </a:lnTo>
                <a:close/>
              </a:path>
              <a:path w="1955" h="717">
                <a:moveTo>
                  <a:pt x="529" y="207"/>
                </a:moveTo>
                <a:lnTo>
                  <a:pt x="529" y="212"/>
                </a:lnTo>
                <a:lnTo>
                  <a:pt x="531" y="214"/>
                </a:lnTo>
                <a:lnTo>
                  <a:pt x="531" y="219"/>
                </a:lnTo>
                <a:lnTo>
                  <a:pt x="533" y="221"/>
                </a:lnTo>
                <a:lnTo>
                  <a:pt x="533" y="224"/>
                </a:lnTo>
                <a:lnTo>
                  <a:pt x="536" y="221"/>
                </a:lnTo>
                <a:lnTo>
                  <a:pt x="536" y="214"/>
                </a:lnTo>
                <a:lnTo>
                  <a:pt x="533" y="212"/>
                </a:lnTo>
                <a:lnTo>
                  <a:pt x="533" y="210"/>
                </a:lnTo>
                <a:lnTo>
                  <a:pt x="531" y="210"/>
                </a:lnTo>
                <a:lnTo>
                  <a:pt x="529" y="207"/>
                </a:lnTo>
                <a:lnTo>
                  <a:pt x="529" y="207"/>
                </a:lnTo>
                <a:close/>
              </a:path>
              <a:path w="1955" h="717">
                <a:moveTo>
                  <a:pt x="632" y="298"/>
                </a:moveTo>
                <a:lnTo>
                  <a:pt x="627" y="306"/>
                </a:lnTo>
                <a:lnTo>
                  <a:pt x="567" y="306"/>
                </a:lnTo>
                <a:lnTo>
                  <a:pt x="570" y="310"/>
                </a:lnTo>
                <a:lnTo>
                  <a:pt x="572" y="310"/>
                </a:lnTo>
                <a:lnTo>
                  <a:pt x="572" y="308"/>
                </a:lnTo>
                <a:lnTo>
                  <a:pt x="639" y="308"/>
                </a:lnTo>
                <a:lnTo>
                  <a:pt x="632" y="298"/>
                </a:lnTo>
                <a:lnTo>
                  <a:pt x="632" y="298"/>
                </a:lnTo>
                <a:close/>
              </a:path>
              <a:path w="1955" h="717">
                <a:moveTo>
                  <a:pt x="610" y="262"/>
                </a:moveTo>
                <a:lnTo>
                  <a:pt x="610" y="265"/>
                </a:lnTo>
                <a:lnTo>
                  <a:pt x="620" y="265"/>
                </a:lnTo>
                <a:lnTo>
                  <a:pt x="613" y="265"/>
                </a:lnTo>
                <a:lnTo>
                  <a:pt x="610" y="262"/>
                </a:lnTo>
                <a:lnTo>
                  <a:pt x="610" y="262"/>
                </a:lnTo>
                <a:close/>
              </a:path>
              <a:path w="1955" h="717">
                <a:moveTo>
                  <a:pt x="598" y="221"/>
                </a:moveTo>
                <a:lnTo>
                  <a:pt x="598" y="306"/>
                </a:lnTo>
                <a:lnTo>
                  <a:pt x="603" y="306"/>
                </a:lnTo>
                <a:lnTo>
                  <a:pt x="603" y="221"/>
                </a:lnTo>
                <a:lnTo>
                  <a:pt x="625" y="221"/>
                </a:lnTo>
                <a:lnTo>
                  <a:pt x="598" y="221"/>
                </a:lnTo>
                <a:lnTo>
                  <a:pt x="598" y="221"/>
                </a:lnTo>
                <a:close/>
              </a:path>
              <a:path w="1955" h="717">
                <a:moveTo>
                  <a:pt x="632" y="221"/>
                </a:moveTo>
                <a:lnTo>
                  <a:pt x="598" y="221"/>
                </a:lnTo>
                <a:lnTo>
                  <a:pt x="625" y="221"/>
                </a:lnTo>
                <a:lnTo>
                  <a:pt x="625" y="262"/>
                </a:lnTo>
                <a:lnTo>
                  <a:pt x="622" y="262"/>
                </a:lnTo>
                <a:lnTo>
                  <a:pt x="622" y="265"/>
                </a:lnTo>
                <a:lnTo>
                  <a:pt x="620" y="265"/>
                </a:lnTo>
                <a:lnTo>
                  <a:pt x="610" y="265"/>
                </a:lnTo>
                <a:lnTo>
                  <a:pt x="610" y="267"/>
                </a:lnTo>
                <a:lnTo>
                  <a:pt x="613" y="267"/>
                </a:lnTo>
                <a:lnTo>
                  <a:pt x="615" y="267"/>
                </a:lnTo>
                <a:lnTo>
                  <a:pt x="617" y="270"/>
                </a:lnTo>
                <a:lnTo>
                  <a:pt x="620" y="272"/>
                </a:lnTo>
                <a:lnTo>
                  <a:pt x="620" y="277"/>
                </a:lnTo>
                <a:lnTo>
                  <a:pt x="622" y="274"/>
                </a:lnTo>
                <a:lnTo>
                  <a:pt x="625" y="274"/>
                </a:lnTo>
                <a:lnTo>
                  <a:pt x="625" y="272"/>
                </a:lnTo>
                <a:lnTo>
                  <a:pt x="627" y="270"/>
                </a:lnTo>
                <a:lnTo>
                  <a:pt x="627" y="267"/>
                </a:lnTo>
                <a:lnTo>
                  <a:pt x="630" y="265"/>
                </a:lnTo>
                <a:lnTo>
                  <a:pt x="630" y="224"/>
                </a:lnTo>
                <a:lnTo>
                  <a:pt x="632" y="221"/>
                </a:lnTo>
                <a:lnTo>
                  <a:pt x="632" y="221"/>
                </a:lnTo>
                <a:close/>
              </a:path>
              <a:path w="1955" h="717">
                <a:moveTo>
                  <a:pt x="627" y="214"/>
                </a:moveTo>
                <a:lnTo>
                  <a:pt x="625" y="219"/>
                </a:lnTo>
                <a:lnTo>
                  <a:pt x="574" y="219"/>
                </a:lnTo>
                <a:lnTo>
                  <a:pt x="577" y="224"/>
                </a:lnTo>
                <a:lnTo>
                  <a:pt x="581" y="224"/>
                </a:lnTo>
                <a:lnTo>
                  <a:pt x="581" y="221"/>
                </a:lnTo>
                <a:lnTo>
                  <a:pt x="632" y="221"/>
                </a:lnTo>
                <a:lnTo>
                  <a:pt x="627" y="214"/>
                </a:lnTo>
                <a:lnTo>
                  <a:pt x="627" y="214"/>
                </a:lnTo>
                <a:close/>
              </a:path>
              <a:path w="1955" h="717">
                <a:moveTo>
                  <a:pt x="713" y="303"/>
                </a:moveTo>
                <a:lnTo>
                  <a:pt x="709" y="310"/>
                </a:lnTo>
                <a:lnTo>
                  <a:pt x="646" y="310"/>
                </a:lnTo>
                <a:lnTo>
                  <a:pt x="651" y="315"/>
                </a:lnTo>
                <a:lnTo>
                  <a:pt x="653" y="315"/>
                </a:lnTo>
                <a:lnTo>
                  <a:pt x="653" y="313"/>
                </a:lnTo>
                <a:lnTo>
                  <a:pt x="721" y="313"/>
                </a:lnTo>
                <a:lnTo>
                  <a:pt x="713" y="303"/>
                </a:lnTo>
                <a:lnTo>
                  <a:pt x="713" y="303"/>
                </a:lnTo>
                <a:close/>
              </a:path>
              <a:path w="1955" h="717">
                <a:moveTo>
                  <a:pt x="687" y="310"/>
                </a:moveTo>
                <a:lnTo>
                  <a:pt x="687" y="277"/>
                </a:lnTo>
                <a:lnTo>
                  <a:pt x="682" y="277"/>
                </a:lnTo>
                <a:lnTo>
                  <a:pt x="682" y="310"/>
                </a:lnTo>
                <a:lnTo>
                  <a:pt x="687" y="310"/>
                </a:lnTo>
                <a:close/>
              </a:path>
              <a:path w="1955" h="717">
                <a:moveTo>
                  <a:pt x="706" y="265"/>
                </a:moveTo>
                <a:lnTo>
                  <a:pt x="699" y="272"/>
                </a:lnTo>
                <a:lnTo>
                  <a:pt x="658" y="272"/>
                </a:lnTo>
                <a:lnTo>
                  <a:pt x="661" y="277"/>
                </a:lnTo>
                <a:lnTo>
                  <a:pt x="711" y="277"/>
                </a:lnTo>
                <a:lnTo>
                  <a:pt x="706" y="265"/>
                </a:lnTo>
                <a:lnTo>
                  <a:pt x="706" y="265"/>
                </a:lnTo>
                <a:close/>
              </a:path>
              <a:path w="1955" h="717">
                <a:moveTo>
                  <a:pt x="687" y="272"/>
                </a:moveTo>
                <a:lnTo>
                  <a:pt x="687" y="243"/>
                </a:lnTo>
                <a:lnTo>
                  <a:pt x="682" y="243"/>
                </a:lnTo>
                <a:lnTo>
                  <a:pt x="682" y="272"/>
                </a:lnTo>
                <a:lnTo>
                  <a:pt x="687" y="272"/>
                </a:lnTo>
                <a:close/>
              </a:path>
              <a:path w="1955" h="717">
                <a:moveTo>
                  <a:pt x="709" y="233"/>
                </a:moveTo>
                <a:lnTo>
                  <a:pt x="704" y="241"/>
                </a:lnTo>
                <a:lnTo>
                  <a:pt x="658" y="241"/>
                </a:lnTo>
                <a:lnTo>
                  <a:pt x="658" y="243"/>
                </a:lnTo>
                <a:lnTo>
                  <a:pt x="658" y="246"/>
                </a:lnTo>
                <a:lnTo>
                  <a:pt x="656" y="248"/>
                </a:lnTo>
                <a:lnTo>
                  <a:pt x="656" y="253"/>
                </a:lnTo>
                <a:lnTo>
                  <a:pt x="653" y="255"/>
                </a:lnTo>
                <a:lnTo>
                  <a:pt x="653" y="262"/>
                </a:lnTo>
                <a:lnTo>
                  <a:pt x="651" y="262"/>
                </a:lnTo>
                <a:lnTo>
                  <a:pt x="651" y="267"/>
                </a:lnTo>
                <a:lnTo>
                  <a:pt x="649" y="270"/>
                </a:lnTo>
                <a:lnTo>
                  <a:pt x="649" y="272"/>
                </a:lnTo>
                <a:lnTo>
                  <a:pt x="651" y="272"/>
                </a:lnTo>
                <a:lnTo>
                  <a:pt x="651" y="267"/>
                </a:lnTo>
                <a:lnTo>
                  <a:pt x="653" y="267"/>
                </a:lnTo>
                <a:lnTo>
                  <a:pt x="653" y="265"/>
                </a:lnTo>
                <a:lnTo>
                  <a:pt x="653" y="262"/>
                </a:lnTo>
                <a:lnTo>
                  <a:pt x="656" y="260"/>
                </a:lnTo>
                <a:lnTo>
                  <a:pt x="656" y="258"/>
                </a:lnTo>
                <a:lnTo>
                  <a:pt x="658" y="255"/>
                </a:lnTo>
                <a:lnTo>
                  <a:pt x="658" y="250"/>
                </a:lnTo>
                <a:lnTo>
                  <a:pt x="661" y="248"/>
                </a:lnTo>
                <a:lnTo>
                  <a:pt x="661" y="246"/>
                </a:lnTo>
                <a:lnTo>
                  <a:pt x="663" y="243"/>
                </a:lnTo>
                <a:lnTo>
                  <a:pt x="713" y="243"/>
                </a:lnTo>
                <a:lnTo>
                  <a:pt x="709" y="233"/>
                </a:lnTo>
                <a:lnTo>
                  <a:pt x="709" y="233"/>
                </a:lnTo>
                <a:close/>
              </a:path>
              <a:path w="1955" h="717">
                <a:moveTo>
                  <a:pt x="663" y="217"/>
                </a:moveTo>
                <a:lnTo>
                  <a:pt x="663" y="221"/>
                </a:lnTo>
                <a:lnTo>
                  <a:pt x="661" y="224"/>
                </a:lnTo>
                <a:lnTo>
                  <a:pt x="661" y="233"/>
                </a:lnTo>
                <a:lnTo>
                  <a:pt x="658" y="236"/>
                </a:lnTo>
                <a:lnTo>
                  <a:pt x="658" y="241"/>
                </a:lnTo>
                <a:lnTo>
                  <a:pt x="663" y="241"/>
                </a:lnTo>
                <a:lnTo>
                  <a:pt x="663" y="238"/>
                </a:lnTo>
                <a:lnTo>
                  <a:pt x="665" y="233"/>
                </a:lnTo>
                <a:lnTo>
                  <a:pt x="665" y="229"/>
                </a:lnTo>
                <a:lnTo>
                  <a:pt x="668" y="226"/>
                </a:lnTo>
                <a:lnTo>
                  <a:pt x="668" y="224"/>
                </a:lnTo>
                <a:lnTo>
                  <a:pt x="670" y="224"/>
                </a:lnTo>
                <a:lnTo>
                  <a:pt x="670" y="221"/>
                </a:lnTo>
                <a:lnTo>
                  <a:pt x="663" y="217"/>
                </a:lnTo>
                <a:lnTo>
                  <a:pt x="663" y="217"/>
                </a:lnTo>
                <a:close/>
              </a:path>
              <a:path w="1955" h="717">
                <a:moveTo>
                  <a:pt x="680" y="207"/>
                </a:moveTo>
                <a:lnTo>
                  <a:pt x="680" y="212"/>
                </a:lnTo>
                <a:lnTo>
                  <a:pt x="682" y="214"/>
                </a:lnTo>
                <a:lnTo>
                  <a:pt x="682" y="241"/>
                </a:lnTo>
                <a:lnTo>
                  <a:pt x="687" y="241"/>
                </a:lnTo>
                <a:lnTo>
                  <a:pt x="687" y="217"/>
                </a:lnTo>
                <a:lnTo>
                  <a:pt x="690" y="212"/>
                </a:lnTo>
                <a:lnTo>
                  <a:pt x="680" y="207"/>
                </a:lnTo>
                <a:lnTo>
                  <a:pt x="680" y="207"/>
                </a:lnTo>
                <a:close/>
              </a:path>
              <a:path w="1955" h="717">
                <a:moveTo>
                  <a:pt x="793" y="298"/>
                </a:moveTo>
                <a:lnTo>
                  <a:pt x="788" y="308"/>
                </a:lnTo>
                <a:lnTo>
                  <a:pt x="728" y="308"/>
                </a:lnTo>
                <a:lnTo>
                  <a:pt x="730" y="310"/>
                </a:lnTo>
                <a:lnTo>
                  <a:pt x="800" y="310"/>
                </a:lnTo>
                <a:lnTo>
                  <a:pt x="793" y="298"/>
                </a:lnTo>
                <a:lnTo>
                  <a:pt x="793" y="298"/>
                </a:lnTo>
                <a:close/>
              </a:path>
              <a:path w="1955" h="717">
                <a:moveTo>
                  <a:pt x="766" y="308"/>
                </a:moveTo>
                <a:lnTo>
                  <a:pt x="766" y="229"/>
                </a:lnTo>
                <a:lnTo>
                  <a:pt x="762" y="229"/>
                </a:lnTo>
                <a:lnTo>
                  <a:pt x="762" y="308"/>
                </a:lnTo>
                <a:lnTo>
                  <a:pt x="766" y="308"/>
                </a:lnTo>
                <a:close/>
              </a:path>
              <a:path w="1955" h="717">
                <a:moveTo>
                  <a:pt x="788" y="219"/>
                </a:moveTo>
                <a:lnTo>
                  <a:pt x="783" y="226"/>
                </a:lnTo>
                <a:lnTo>
                  <a:pt x="733" y="226"/>
                </a:lnTo>
                <a:lnTo>
                  <a:pt x="735" y="229"/>
                </a:lnTo>
                <a:lnTo>
                  <a:pt x="795" y="229"/>
                </a:lnTo>
                <a:lnTo>
                  <a:pt x="788" y="219"/>
                </a:lnTo>
                <a:lnTo>
                  <a:pt x="788" y="219"/>
                </a:lnTo>
                <a:close/>
              </a:path>
              <a:path w="1955" h="717">
                <a:moveTo>
                  <a:pt x="877" y="306"/>
                </a:moveTo>
                <a:lnTo>
                  <a:pt x="872" y="310"/>
                </a:lnTo>
                <a:lnTo>
                  <a:pt x="833" y="310"/>
                </a:lnTo>
                <a:lnTo>
                  <a:pt x="836" y="315"/>
                </a:lnTo>
                <a:lnTo>
                  <a:pt x="881" y="315"/>
                </a:lnTo>
                <a:lnTo>
                  <a:pt x="877" y="306"/>
                </a:lnTo>
                <a:lnTo>
                  <a:pt x="877" y="306"/>
                </a:lnTo>
                <a:close/>
              </a:path>
              <a:path w="1955" h="717">
                <a:moveTo>
                  <a:pt x="860" y="310"/>
                </a:moveTo>
                <a:lnTo>
                  <a:pt x="860" y="289"/>
                </a:lnTo>
                <a:lnTo>
                  <a:pt x="855" y="289"/>
                </a:lnTo>
                <a:lnTo>
                  <a:pt x="855" y="310"/>
                </a:lnTo>
                <a:lnTo>
                  <a:pt x="860" y="310"/>
                </a:lnTo>
                <a:close/>
              </a:path>
              <a:path w="1955" h="717">
                <a:moveTo>
                  <a:pt x="872" y="281"/>
                </a:moveTo>
                <a:lnTo>
                  <a:pt x="870" y="286"/>
                </a:lnTo>
                <a:lnTo>
                  <a:pt x="841" y="286"/>
                </a:lnTo>
                <a:lnTo>
                  <a:pt x="843" y="291"/>
                </a:lnTo>
                <a:lnTo>
                  <a:pt x="845" y="289"/>
                </a:lnTo>
                <a:lnTo>
                  <a:pt x="877" y="289"/>
                </a:lnTo>
                <a:lnTo>
                  <a:pt x="872" y="281"/>
                </a:lnTo>
                <a:lnTo>
                  <a:pt x="872" y="281"/>
                </a:lnTo>
                <a:close/>
              </a:path>
              <a:path w="1955" h="717">
                <a:moveTo>
                  <a:pt x="860" y="286"/>
                </a:moveTo>
                <a:lnTo>
                  <a:pt x="860" y="265"/>
                </a:lnTo>
                <a:lnTo>
                  <a:pt x="855" y="265"/>
                </a:lnTo>
                <a:lnTo>
                  <a:pt x="855" y="286"/>
                </a:lnTo>
                <a:lnTo>
                  <a:pt x="860" y="286"/>
                </a:lnTo>
                <a:close/>
              </a:path>
              <a:path w="1955" h="717">
                <a:moveTo>
                  <a:pt x="819" y="265"/>
                </a:moveTo>
                <a:lnTo>
                  <a:pt x="819" y="267"/>
                </a:lnTo>
                <a:lnTo>
                  <a:pt x="817" y="270"/>
                </a:lnTo>
                <a:lnTo>
                  <a:pt x="817" y="277"/>
                </a:lnTo>
                <a:lnTo>
                  <a:pt x="814" y="279"/>
                </a:lnTo>
                <a:lnTo>
                  <a:pt x="814" y="284"/>
                </a:lnTo>
                <a:lnTo>
                  <a:pt x="812" y="286"/>
                </a:lnTo>
                <a:lnTo>
                  <a:pt x="812" y="289"/>
                </a:lnTo>
                <a:lnTo>
                  <a:pt x="810" y="291"/>
                </a:lnTo>
                <a:lnTo>
                  <a:pt x="810" y="296"/>
                </a:lnTo>
                <a:lnTo>
                  <a:pt x="807" y="298"/>
                </a:lnTo>
                <a:lnTo>
                  <a:pt x="807" y="303"/>
                </a:lnTo>
                <a:lnTo>
                  <a:pt x="810" y="301"/>
                </a:lnTo>
                <a:lnTo>
                  <a:pt x="810" y="298"/>
                </a:lnTo>
                <a:lnTo>
                  <a:pt x="812" y="296"/>
                </a:lnTo>
                <a:lnTo>
                  <a:pt x="812" y="293"/>
                </a:lnTo>
                <a:lnTo>
                  <a:pt x="814" y="291"/>
                </a:lnTo>
                <a:lnTo>
                  <a:pt x="814" y="289"/>
                </a:lnTo>
                <a:lnTo>
                  <a:pt x="817" y="286"/>
                </a:lnTo>
                <a:lnTo>
                  <a:pt x="817" y="281"/>
                </a:lnTo>
                <a:lnTo>
                  <a:pt x="819" y="279"/>
                </a:lnTo>
                <a:lnTo>
                  <a:pt x="819" y="274"/>
                </a:lnTo>
                <a:lnTo>
                  <a:pt x="821" y="272"/>
                </a:lnTo>
                <a:lnTo>
                  <a:pt x="821" y="265"/>
                </a:lnTo>
                <a:lnTo>
                  <a:pt x="819" y="265"/>
                </a:lnTo>
                <a:lnTo>
                  <a:pt x="819" y="265"/>
                </a:lnTo>
                <a:close/>
              </a:path>
              <a:path w="1955" h="717">
                <a:moveTo>
                  <a:pt x="829" y="258"/>
                </a:moveTo>
                <a:lnTo>
                  <a:pt x="826" y="260"/>
                </a:lnTo>
                <a:lnTo>
                  <a:pt x="829" y="262"/>
                </a:lnTo>
                <a:lnTo>
                  <a:pt x="829" y="265"/>
                </a:lnTo>
                <a:lnTo>
                  <a:pt x="831" y="267"/>
                </a:lnTo>
                <a:lnTo>
                  <a:pt x="831" y="270"/>
                </a:lnTo>
                <a:lnTo>
                  <a:pt x="833" y="272"/>
                </a:lnTo>
                <a:lnTo>
                  <a:pt x="833" y="277"/>
                </a:lnTo>
                <a:lnTo>
                  <a:pt x="836" y="277"/>
                </a:lnTo>
                <a:lnTo>
                  <a:pt x="836" y="274"/>
                </a:lnTo>
                <a:lnTo>
                  <a:pt x="838" y="270"/>
                </a:lnTo>
                <a:lnTo>
                  <a:pt x="836" y="270"/>
                </a:lnTo>
                <a:lnTo>
                  <a:pt x="836" y="267"/>
                </a:lnTo>
                <a:lnTo>
                  <a:pt x="836" y="265"/>
                </a:lnTo>
                <a:lnTo>
                  <a:pt x="833" y="262"/>
                </a:lnTo>
                <a:lnTo>
                  <a:pt x="831" y="260"/>
                </a:lnTo>
                <a:lnTo>
                  <a:pt x="829" y="258"/>
                </a:lnTo>
                <a:lnTo>
                  <a:pt x="829" y="258"/>
                </a:lnTo>
                <a:close/>
              </a:path>
              <a:path w="1955" h="717">
                <a:moveTo>
                  <a:pt x="874" y="258"/>
                </a:moveTo>
                <a:lnTo>
                  <a:pt x="870" y="262"/>
                </a:lnTo>
                <a:lnTo>
                  <a:pt x="838" y="262"/>
                </a:lnTo>
                <a:lnTo>
                  <a:pt x="841" y="267"/>
                </a:lnTo>
                <a:lnTo>
                  <a:pt x="843" y="267"/>
                </a:lnTo>
                <a:lnTo>
                  <a:pt x="845" y="265"/>
                </a:lnTo>
                <a:lnTo>
                  <a:pt x="879" y="265"/>
                </a:lnTo>
                <a:lnTo>
                  <a:pt x="874" y="258"/>
                </a:lnTo>
                <a:lnTo>
                  <a:pt x="874" y="258"/>
                </a:lnTo>
                <a:close/>
              </a:path>
              <a:path w="1955" h="717">
                <a:moveTo>
                  <a:pt x="826" y="248"/>
                </a:moveTo>
                <a:lnTo>
                  <a:pt x="821" y="248"/>
                </a:lnTo>
                <a:lnTo>
                  <a:pt x="821" y="250"/>
                </a:lnTo>
                <a:lnTo>
                  <a:pt x="821" y="255"/>
                </a:lnTo>
                <a:lnTo>
                  <a:pt x="819" y="258"/>
                </a:lnTo>
                <a:lnTo>
                  <a:pt x="819" y="265"/>
                </a:lnTo>
                <a:lnTo>
                  <a:pt x="821" y="265"/>
                </a:lnTo>
                <a:lnTo>
                  <a:pt x="821" y="306"/>
                </a:lnTo>
                <a:lnTo>
                  <a:pt x="821" y="308"/>
                </a:lnTo>
                <a:lnTo>
                  <a:pt x="821" y="322"/>
                </a:lnTo>
                <a:lnTo>
                  <a:pt x="826" y="318"/>
                </a:lnTo>
                <a:lnTo>
                  <a:pt x="826" y="260"/>
                </a:lnTo>
                <a:lnTo>
                  <a:pt x="829" y="258"/>
                </a:lnTo>
                <a:lnTo>
                  <a:pt x="826" y="258"/>
                </a:lnTo>
                <a:lnTo>
                  <a:pt x="826" y="248"/>
                </a:lnTo>
                <a:lnTo>
                  <a:pt x="826" y="248"/>
                </a:lnTo>
                <a:close/>
              </a:path>
              <a:path w="1955" h="717">
                <a:moveTo>
                  <a:pt x="874" y="248"/>
                </a:moveTo>
                <a:lnTo>
                  <a:pt x="870" y="248"/>
                </a:lnTo>
                <a:lnTo>
                  <a:pt x="870" y="253"/>
                </a:lnTo>
                <a:lnTo>
                  <a:pt x="874" y="250"/>
                </a:lnTo>
                <a:lnTo>
                  <a:pt x="874" y="248"/>
                </a:lnTo>
                <a:lnTo>
                  <a:pt x="874" y="248"/>
                </a:lnTo>
                <a:close/>
              </a:path>
              <a:path w="1955" h="717">
                <a:moveTo>
                  <a:pt x="833" y="241"/>
                </a:moveTo>
                <a:lnTo>
                  <a:pt x="831" y="246"/>
                </a:lnTo>
                <a:lnTo>
                  <a:pt x="807" y="246"/>
                </a:lnTo>
                <a:lnTo>
                  <a:pt x="810" y="250"/>
                </a:lnTo>
                <a:lnTo>
                  <a:pt x="810" y="248"/>
                </a:lnTo>
                <a:lnTo>
                  <a:pt x="812" y="248"/>
                </a:lnTo>
                <a:lnTo>
                  <a:pt x="841" y="248"/>
                </a:lnTo>
                <a:lnTo>
                  <a:pt x="833" y="241"/>
                </a:lnTo>
                <a:lnTo>
                  <a:pt x="833" y="241"/>
                </a:lnTo>
                <a:close/>
              </a:path>
              <a:path w="1955" h="717">
                <a:moveTo>
                  <a:pt x="812" y="221"/>
                </a:moveTo>
                <a:lnTo>
                  <a:pt x="810" y="221"/>
                </a:lnTo>
                <a:lnTo>
                  <a:pt x="810" y="224"/>
                </a:lnTo>
                <a:lnTo>
                  <a:pt x="819" y="224"/>
                </a:lnTo>
                <a:lnTo>
                  <a:pt x="819" y="221"/>
                </a:lnTo>
                <a:lnTo>
                  <a:pt x="821" y="221"/>
                </a:lnTo>
                <a:lnTo>
                  <a:pt x="812" y="221"/>
                </a:lnTo>
                <a:lnTo>
                  <a:pt x="812" y="221"/>
                </a:lnTo>
                <a:close/>
              </a:path>
              <a:path w="1955" h="717">
                <a:moveTo>
                  <a:pt x="877" y="219"/>
                </a:moveTo>
                <a:lnTo>
                  <a:pt x="870" y="219"/>
                </a:lnTo>
                <a:lnTo>
                  <a:pt x="870" y="246"/>
                </a:lnTo>
                <a:lnTo>
                  <a:pt x="845" y="246"/>
                </a:lnTo>
                <a:lnTo>
                  <a:pt x="874" y="246"/>
                </a:lnTo>
                <a:lnTo>
                  <a:pt x="874" y="221"/>
                </a:lnTo>
                <a:lnTo>
                  <a:pt x="877" y="219"/>
                </a:lnTo>
                <a:lnTo>
                  <a:pt x="877" y="219"/>
                </a:lnTo>
                <a:close/>
              </a:path>
              <a:path w="1955" h="717">
                <a:moveTo>
                  <a:pt x="843" y="212"/>
                </a:moveTo>
                <a:lnTo>
                  <a:pt x="843" y="219"/>
                </a:lnTo>
                <a:lnTo>
                  <a:pt x="848" y="217"/>
                </a:lnTo>
                <a:lnTo>
                  <a:pt x="843" y="212"/>
                </a:lnTo>
                <a:lnTo>
                  <a:pt x="843" y="212"/>
                </a:lnTo>
                <a:close/>
              </a:path>
              <a:path w="1955" h="717">
                <a:moveTo>
                  <a:pt x="872" y="212"/>
                </a:moveTo>
                <a:lnTo>
                  <a:pt x="870" y="217"/>
                </a:lnTo>
                <a:lnTo>
                  <a:pt x="848" y="217"/>
                </a:lnTo>
                <a:lnTo>
                  <a:pt x="843" y="219"/>
                </a:lnTo>
                <a:lnTo>
                  <a:pt x="843" y="255"/>
                </a:lnTo>
                <a:lnTo>
                  <a:pt x="845" y="253"/>
                </a:lnTo>
                <a:lnTo>
                  <a:pt x="845" y="248"/>
                </a:lnTo>
                <a:lnTo>
                  <a:pt x="870" y="248"/>
                </a:lnTo>
                <a:lnTo>
                  <a:pt x="874" y="248"/>
                </a:lnTo>
                <a:lnTo>
                  <a:pt x="874" y="246"/>
                </a:lnTo>
                <a:lnTo>
                  <a:pt x="845" y="246"/>
                </a:lnTo>
                <a:lnTo>
                  <a:pt x="845" y="219"/>
                </a:lnTo>
                <a:lnTo>
                  <a:pt x="870" y="219"/>
                </a:lnTo>
                <a:lnTo>
                  <a:pt x="877" y="219"/>
                </a:lnTo>
                <a:lnTo>
                  <a:pt x="872" y="212"/>
                </a:lnTo>
                <a:lnTo>
                  <a:pt x="872" y="212"/>
                </a:lnTo>
                <a:close/>
              </a:path>
              <a:path w="1955" h="717">
                <a:moveTo>
                  <a:pt x="833" y="210"/>
                </a:moveTo>
                <a:lnTo>
                  <a:pt x="833" y="212"/>
                </a:lnTo>
                <a:lnTo>
                  <a:pt x="831" y="212"/>
                </a:lnTo>
                <a:lnTo>
                  <a:pt x="829" y="214"/>
                </a:lnTo>
                <a:lnTo>
                  <a:pt x="826" y="214"/>
                </a:lnTo>
                <a:lnTo>
                  <a:pt x="826" y="217"/>
                </a:lnTo>
                <a:lnTo>
                  <a:pt x="824" y="217"/>
                </a:lnTo>
                <a:lnTo>
                  <a:pt x="821" y="219"/>
                </a:lnTo>
                <a:lnTo>
                  <a:pt x="817" y="219"/>
                </a:lnTo>
                <a:lnTo>
                  <a:pt x="814" y="221"/>
                </a:lnTo>
                <a:lnTo>
                  <a:pt x="812" y="221"/>
                </a:lnTo>
                <a:lnTo>
                  <a:pt x="821" y="221"/>
                </a:lnTo>
                <a:lnTo>
                  <a:pt x="821" y="246"/>
                </a:lnTo>
                <a:lnTo>
                  <a:pt x="826" y="246"/>
                </a:lnTo>
                <a:lnTo>
                  <a:pt x="826" y="221"/>
                </a:lnTo>
                <a:lnTo>
                  <a:pt x="829" y="221"/>
                </a:lnTo>
                <a:lnTo>
                  <a:pt x="831" y="219"/>
                </a:lnTo>
                <a:lnTo>
                  <a:pt x="833" y="219"/>
                </a:lnTo>
                <a:lnTo>
                  <a:pt x="836" y="219"/>
                </a:lnTo>
                <a:lnTo>
                  <a:pt x="838" y="219"/>
                </a:lnTo>
                <a:lnTo>
                  <a:pt x="833" y="210"/>
                </a:lnTo>
                <a:lnTo>
                  <a:pt x="833" y="210"/>
                </a:lnTo>
                <a:close/>
              </a:path>
              <a:path w="1955" h="717">
                <a:moveTo>
                  <a:pt x="896" y="217"/>
                </a:moveTo>
                <a:lnTo>
                  <a:pt x="898" y="219"/>
                </a:lnTo>
                <a:lnTo>
                  <a:pt x="898" y="221"/>
                </a:lnTo>
                <a:lnTo>
                  <a:pt x="901" y="224"/>
                </a:lnTo>
                <a:lnTo>
                  <a:pt x="903" y="226"/>
                </a:lnTo>
                <a:lnTo>
                  <a:pt x="903" y="229"/>
                </a:lnTo>
                <a:lnTo>
                  <a:pt x="905" y="231"/>
                </a:lnTo>
                <a:lnTo>
                  <a:pt x="908" y="233"/>
                </a:lnTo>
                <a:lnTo>
                  <a:pt x="908" y="236"/>
                </a:lnTo>
                <a:lnTo>
                  <a:pt x="910" y="238"/>
                </a:lnTo>
                <a:lnTo>
                  <a:pt x="910" y="243"/>
                </a:lnTo>
                <a:lnTo>
                  <a:pt x="913" y="246"/>
                </a:lnTo>
                <a:lnTo>
                  <a:pt x="913" y="260"/>
                </a:lnTo>
                <a:lnTo>
                  <a:pt x="915" y="262"/>
                </a:lnTo>
                <a:lnTo>
                  <a:pt x="915" y="270"/>
                </a:lnTo>
                <a:lnTo>
                  <a:pt x="913" y="272"/>
                </a:lnTo>
                <a:lnTo>
                  <a:pt x="913" y="284"/>
                </a:lnTo>
                <a:lnTo>
                  <a:pt x="910" y="286"/>
                </a:lnTo>
                <a:lnTo>
                  <a:pt x="910" y="289"/>
                </a:lnTo>
                <a:lnTo>
                  <a:pt x="908" y="291"/>
                </a:lnTo>
                <a:lnTo>
                  <a:pt x="908" y="293"/>
                </a:lnTo>
                <a:lnTo>
                  <a:pt x="905" y="296"/>
                </a:lnTo>
                <a:lnTo>
                  <a:pt x="905" y="301"/>
                </a:lnTo>
                <a:lnTo>
                  <a:pt x="903" y="301"/>
                </a:lnTo>
                <a:lnTo>
                  <a:pt x="903" y="303"/>
                </a:lnTo>
                <a:lnTo>
                  <a:pt x="901" y="306"/>
                </a:lnTo>
                <a:lnTo>
                  <a:pt x="898" y="308"/>
                </a:lnTo>
                <a:lnTo>
                  <a:pt x="896" y="310"/>
                </a:lnTo>
                <a:lnTo>
                  <a:pt x="896" y="313"/>
                </a:lnTo>
                <a:lnTo>
                  <a:pt x="898" y="310"/>
                </a:lnTo>
                <a:lnTo>
                  <a:pt x="901" y="310"/>
                </a:lnTo>
                <a:lnTo>
                  <a:pt x="903" y="308"/>
                </a:lnTo>
                <a:lnTo>
                  <a:pt x="903" y="306"/>
                </a:lnTo>
                <a:lnTo>
                  <a:pt x="905" y="306"/>
                </a:lnTo>
                <a:lnTo>
                  <a:pt x="905" y="303"/>
                </a:lnTo>
                <a:lnTo>
                  <a:pt x="908" y="301"/>
                </a:lnTo>
                <a:lnTo>
                  <a:pt x="910" y="298"/>
                </a:lnTo>
                <a:lnTo>
                  <a:pt x="910" y="296"/>
                </a:lnTo>
                <a:lnTo>
                  <a:pt x="913" y="293"/>
                </a:lnTo>
                <a:lnTo>
                  <a:pt x="915" y="291"/>
                </a:lnTo>
                <a:lnTo>
                  <a:pt x="915" y="286"/>
                </a:lnTo>
                <a:lnTo>
                  <a:pt x="917" y="284"/>
                </a:lnTo>
                <a:lnTo>
                  <a:pt x="917" y="272"/>
                </a:lnTo>
                <a:lnTo>
                  <a:pt x="920" y="270"/>
                </a:lnTo>
                <a:lnTo>
                  <a:pt x="920" y="260"/>
                </a:lnTo>
                <a:lnTo>
                  <a:pt x="917" y="258"/>
                </a:lnTo>
                <a:lnTo>
                  <a:pt x="917" y="246"/>
                </a:lnTo>
                <a:lnTo>
                  <a:pt x="915" y="246"/>
                </a:lnTo>
                <a:lnTo>
                  <a:pt x="915" y="241"/>
                </a:lnTo>
                <a:lnTo>
                  <a:pt x="913" y="238"/>
                </a:lnTo>
                <a:lnTo>
                  <a:pt x="913" y="236"/>
                </a:lnTo>
                <a:lnTo>
                  <a:pt x="910" y="233"/>
                </a:lnTo>
                <a:lnTo>
                  <a:pt x="910" y="231"/>
                </a:lnTo>
                <a:lnTo>
                  <a:pt x="908" y="229"/>
                </a:lnTo>
                <a:lnTo>
                  <a:pt x="905" y="226"/>
                </a:lnTo>
                <a:lnTo>
                  <a:pt x="905" y="224"/>
                </a:lnTo>
                <a:lnTo>
                  <a:pt x="903" y="224"/>
                </a:lnTo>
                <a:lnTo>
                  <a:pt x="903" y="221"/>
                </a:lnTo>
                <a:lnTo>
                  <a:pt x="901" y="219"/>
                </a:lnTo>
                <a:lnTo>
                  <a:pt x="898" y="217"/>
                </a:lnTo>
                <a:lnTo>
                  <a:pt x="896" y="217"/>
                </a:lnTo>
                <a:lnTo>
                  <a:pt x="896" y="217"/>
                </a:lnTo>
                <a:close/>
              </a:path>
              <a:path w="1955" h="717">
                <a:moveTo>
                  <a:pt x="992" y="293"/>
                </a:moveTo>
                <a:lnTo>
                  <a:pt x="992" y="296"/>
                </a:lnTo>
                <a:lnTo>
                  <a:pt x="994" y="298"/>
                </a:lnTo>
                <a:lnTo>
                  <a:pt x="997" y="298"/>
                </a:lnTo>
                <a:lnTo>
                  <a:pt x="997" y="301"/>
                </a:lnTo>
                <a:lnTo>
                  <a:pt x="999" y="301"/>
                </a:lnTo>
                <a:lnTo>
                  <a:pt x="999" y="303"/>
                </a:lnTo>
                <a:lnTo>
                  <a:pt x="1009" y="303"/>
                </a:lnTo>
                <a:lnTo>
                  <a:pt x="1006" y="301"/>
                </a:lnTo>
                <a:lnTo>
                  <a:pt x="1004" y="301"/>
                </a:lnTo>
                <a:lnTo>
                  <a:pt x="1001" y="298"/>
                </a:lnTo>
                <a:lnTo>
                  <a:pt x="999" y="298"/>
                </a:lnTo>
                <a:lnTo>
                  <a:pt x="999" y="296"/>
                </a:lnTo>
                <a:lnTo>
                  <a:pt x="994" y="296"/>
                </a:lnTo>
                <a:lnTo>
                  <a:pt x="992" y="293"/>
                </a:lnTo>
                <a:lnTo>
                  <a:pt x="992" y="293"/>
                </a:lnTo>
                <a:close/>
              </a:path>
              <a:path w="1955" h="717">
                <a:moveTo>
                  <a:pt x="990" y="274"/>
                </a:moveTo>
                <a:lnTo>
                  <a:pt x="992" y="281"/>
                </a:lnTo>
                <a:lnTo>
                  <a:pt x="994" y="279"/>
                </a:lnTo>
                <a:lnTo>
                  <a:pt x="1021" y="279"/>
                </a:lnTo>
                <a:lnTo>
                  <a:pt x="990" y="274"/>
                </a:lnTo>
                <a:lnTo>
                  <a:pt x="990" y="274"/>
                </a:lnTo>
                <a:close/>
              </a:path>
              <a:path w="1955" h="717">
                <a:moveTo>
                  <a:pt x="1025" y="270"/>
                </a:moveTo>
                <a:lnTo>
                  <a:pt x="1021" y="274"/>
                </a:lnTo>
                <a:lnTo>
                  <a:pt x="990" y="274"/>
                </a:lnTo>
                <a:lnTo>
                  <a:pt x="1021" y="279"/>
                </a:lnTo>
                <a:lnTo>
                  <a:pt x="1018" y="281"/>
                </a:lnTo>
                <a:lnTo>
                  <a:pt x="1018" y="286"/>
                </a:lnTo>
                <a:lnTo>
                  <a:pt x="1016" y="289"/>
                </a:lnTo>
                <a:lnTo>
                  <a:pt x="1016" y="291"/>
                </a:lnTo>
                <a:lnTo>
                  <a:pt x="1013" y="293"/>
                </a:lnTo>
                <a:lnTo>
                  <a:pt x="1013" y="296"/>
                </a:lnTo>
                <a:lnTo>
                  <a:pt x="1011" y="296"/>
                </a:lnTo>
                <a:lnTo>
                  <a:pt x="1011" y="301"/>
                </a:lnTo>
                <a:lnTo>
                  <a:pt x="1009" y="301"/>
                </a:lnTo>
                <a:lnTo>
                  <a:pt x="1009" y="303"/>
                </a:lnTo>
                <a:lnTo>
                  <a:pt x="1001" y="303"/>
                </a:lnTo>
                <a:lnTo>
                  <a:pt x="1004" y="306"/>
                </a:lnTo>
                <a:lnTo>
                  <a:pt x="1004" y="308"/>
                </a:lnTo>
                <a:lnTo>
                  <a:pt x="1006" y="308"/>
                </a:lnTo>
                <a:lnTo>
                  <a:pt x="1006" y="310"/>
                </a:lnTo>
                <a:lnTo>
                  <a:pt x="1009" y="310"/>
                </a:lnTo>
                <a:lnTo>
                  <a:pt x="1011" y="313"/>
                </a:lnTo>
                <a:lnTo>
                  <a:pt x="1011" y="315"/>
                </a:lnTo>
                <a:lnTo>
                  <a:pt x="1013" y="315"/>
                </a:lnTo>
                <a:lnTo>
                  <a:pt x="1013" y="318"/>
                </a:lnTo>
                <a:lnTo>
                  <a:pt x="1016" y="320"/>
                </a:lnTo>
                <a:lnTo>
                  <a:pt x="1016" y="322"/>
                </a:lnTo>
                <a:lnTo>
                  <a:pt x="1018" y="322"/>
                </a:lnTo>
                <a:lnTo>
                  <a:pt x="1018" y="310"/>
                </a:lnTo>
                <a:lnTo>
                  <a:pt x="1016" y="308"/>
                </a:lnTo>
                <a:lnTo>
                  <a:pt x="1013" y="306"/>
                </a:lnTo>
                <a:lnTo>
                  <a:pt x="1011" y="303"/>
                </a:lnTo>
                <a:lnTo>
                  <a:pt x="1013" y="301"/>
                </a:lnTo>
                <a:lnTo>
                  <a:pt x="1013" y="298"/>
                </a:lnTo>
                <a:lnTo>
                  <a:pt x="1016" y="296"/>
                </a:lnTo>
                <a:lnTo>
                  <a:pt x="1018" y="293"/>
                </a:lnTo>
                <a:lnTo>
                  <a:pt x="1018" y="291"/>
                </a:lnTo>
                <a:lnTo>
                  <a:pt x="1021" y="289"/>
                </a:lnTo>
                <a:lnTo>
                  <a:pt x="1021" y="286"/>
                </a:lnTo>
                <a:lnTo>
                  <a:pt x="1023" y="286"/>
                </a:lnTo>
                <a:lnTo>
                  <a:pt x="1023" y="284"/>
                </a:lnTo>
                <a:lnTo>
                  <a:pt x="1025" y="284"/>
                </a:lnTo>
                <a:lnTo>
                  <a:pt x="1025" y="281"/>
                </a:lnTo>
                <a:lnTo>
                  <a:pt x="1028" y="281"/>
                </a:lnTo>
                <a:lnTo>
                  <a:pt x="1028" y="279"/>
                </a:lnTo>
                <a:lnTo>
                  <a:pt x="1030" y="279"/>
                </a:lnTo>
                <a:lnTo>
                  <a:pt x="1025" y="270"/>
                </a:lnTo>
                <a:lnTo>
                  <a:pt x="1025" y="270"/>
                </a:lnTo>
                <a:close/>
              </a:path>
              <a:path w="1955" h="717">
                <a:moveTo>
                  <a:pt x="999" y="258"/>
                </a:moveTo>
                <a:lnTo>
                  <a:pt x="994" y="258"/>
                </a:lnTo>
                <a:lnTo>
                  <a:pt x="994" y="260"/>
                </a:lnTo>
                <a:lnTo>
                  <a:pt x="992" y="265"/>
                </a:lnTo>
                <a:lnTo>
                  <a:pt x="992" y="272"/>
                </a:lnTo>
                <a:lnTo>
                  <a:pt x="990" y="274"/>
                </a:lnTo>
                <a:lnTo>
                  <a:pt x="997" y="274"/>
                </a:lnTo>
                <a:lnTo>
                  <a:pt x="997" y="272"/>
                </a:lnTo>
                <a:lnTo>
                  <a:pt x="997" y="262"/>
                </a:lnTo>
                <a:lnTo>
                  <a:pt x="999" y="260"/>
                </a:lnTo>
                <a:lnTo>
                  <a:pt x="999" y="258"/>
                </a:lnTo>
                <a:lnTo>
                  <a:pt x="999" y="258"/>
                </a:lnTo>
                <a:close/>
              </a:path>
              <a:path w="1955" h="717">
                <a:moveTo>
                  <a:pt x="1035" y="248"/>
                </a:moveTo>
                <a:lnTo>
                  <a:pt x="1030" y="253"/>
                </a:lnTo>
                <a:lnTo>
                  <a:pt x="968" y="253"/>
                </a:lnTo>
                <a:lnTo>
                  <a:pt x="970" y="258"/>
                </a:lnTo>
                <a:lnTo>
                  <a:pt x="1040" y="258"/>
                </a:lnTo>
                <a:lnTo>
                  <a:pt x="1035" y="248"/>
                </a:lnTo>
                <a:lnTo>
                  <a:pt x="1035" y="248"/>
                </a:lnTo>
                <a:close/>
              </a:path>
              <a:path w="1955" h="717">
                <a:moveTo>
                  <a:pt x="1001" y="233"/>
                </a:moveTo>
                <a:lnTo>
                  <a:pt x="997" y="233"/>
                </a:lnTo>
                <a:lnTo>
                  <a:pt x="997" y="238"/>
                </a:lnTo>
                <a:lnTo>
                  <a:pt x="997" y="243"/>
                </a:lnTo>
                <a:lnTo>
                  <a:pt x="994" y="246"/>
                </a:lnTo>
                <a:lnTo>
                  <a:pt x="994" y="253"/>
                </a:lnTo>
                <a:lnTo>
                  <a:pt x="999" y="253"/>
                </a:lnTo>
                <a:lnTo>
                  <a:pt x="999" y="243"/>
                </a:lnTo>
                <a:lnTo>
                  <a:pt x="1001" y="241"/>
                </a:lnTo>
                <a:lnTo>
                  <a:pt x="1001" y="233"/>
                </a:lnTo>
                <a:lnTo>
                  <a:pt x="1001" y="233"/>
                </a:lnTo>
                <a:close/>
              </a:path>
              <a:path w="1955" h="717">
                <a:moveTo>
                  <a:pt x="1025" y="224"/>
                </a:moveTo>
                <a:lnTo>
                  <a:pt x="1021" y="231"/>
                </a:lnTo>
                <a:lnTo>
                  <a:pt x="975" y="231"/>
                </a:lnTo>
                <a:lnTo>
                  <a:pt x="977" y="233"/>
                </a:lnTo>
                <a:lnTo>
                  <a:pt x="1030" y="233"/>
                </a:lnTo>
                <a:lnTo>
                  <a:pt x="1025" y="224"/>
                </a:lnTo>
                <a:lnTo>
                  <a:pt x="1025" y="224"/>
                </a:lnTo>
                <a:close/>
              </a:path>
              <a:path w="1955" h="717">
                <a:moveTo>
                  <a:pt x="999" y="207"/>
                </a:moveTo>
                <a:lnTo>
                  <a:pt x="999" y="219"/>
                </a:lnTo>
                <a:lnTo>
                  <a:pt x="997" y="221"/>
                </a:lnTo>
                <a:lnTo>
                  <a:pt x="997" y="231"/>
                </a:lnTo>
                <a:lnTo>
                  <a:pt x="1001" y="231"/>
                </a:lnTo>
                <a:lnTo>
                  <a:pt x="1001" y="221"/>
                </a:lnTo>
                <a:lnTo>
                  <a:pt x="1004" y="219"/>
                </a:lnTo>
                <a:lnTo>
                  <a:pt x="1004" y="217"/>
                </a:lnTo>
                <a:lnTo>
                  <a:pt x="1006" y="214"/>
                </a:lnTo>
                <a:lnTo>
                  <a:pt x="999" y="207"/>
                </a:lnTo>
                <a:lnTo>
                  <a:pt x="999" y="207"/>
                </a:lnTo>
                <a:close/>
              </a:path>
              <a:path w="1955" h="717">
                <a:moveTo>
                  <a:pt x="1114" y="301"/>
                </a:moveTo>
                <a:lnTo>
                  <a:pt x="1110" y="310"/>
                </a:lnTo>
                <a:lnTo>
                  <a:pt x="1047" y="310"/>
                </a:lnTo>
                <a:lnTo>
                  <a:pt x="1050" y="313"/>
                </a:lnTo>
                <a:lnTo>
                  <a:pt x="1121" y="313"/>
                </a:lnTo>
                <a:lnTo>
                  <a:pt x="1114" y="301"/>
                </a:lnTo>
                <a:lnTo>
                  <a:pt x="1114" y="301"/>
                </a:lnTo>
                <a:close/>
              </a:path>
              <a:path w="1955" h="717">
                <a:moveTo>
                  <a:pt x="1052" y="238"/>
                </a:moveTo>
                <a:lnTo>
                  <a:pt x="1052" y="241"/>
                </a:lnTo>
                <a:lnTo>
                  <a:pt x="1054" y="243"/>
                </a:lnTo>
                <a:lnTo>
                  <a:pt x="1054" y="248"/>
                </a:lnTo>
                <a:lnTo>
                  <a:pt x="1057" y="253"/>
                </a:lnTo>
                <a:lnTo>
                  <a:pt x="1057" y="258"/>
                </a:lnTo>
                <a:lnTo>
                  <a:pt x="1059" y="260"/>
                </a:lnTo>
                <a:lnTo>
                  <a:pt x="1059" y="267"/>
                </a:lnTo>
                <a:lnTo>
                  <a:pt x="1061" y="270"/>
                </a:lnTo>
                <a:lnTo>
                  <a:pt x="1061" y="281"/>
                </a:lnTo>
                <a:lnTo>
                  <a:pt x="1064" y="286"/>
                </a:lnTo>
                <a:lnTo>
                  <a:pt x="1064" y="289"/>
                </a:lnTo>
                <a:lnTo>
                  <a:pt x="1064" y="289"/>
                </a:lnTo>
                <a:lnTo>
                  <a:pt x="1066" y="289"/>
                </a:lnTo>
                <a:lnTo>
                  <a:pt x="1066" y="286"/>
                </a:lnTo>
                <a:lnTo>
                  <a:pt x="1069" y="284"/>
                </a:lnTo>
                <a:lnTo>
                  <a:pt x="1069" y="272"/>
                </a:lnTo>
                <a:lnTo>
                  <a:pt x="1066" y="272"/>
                </a:lnTo>
                <a:lnTo>
                  <a:pt x="1066" y="265"/>
                </a:lnTo>
                <a:lnTo>
                  <a:pt x="1064" y="265"/>
                </a:lnTo>
                <a:lnTo>
                  <a:pt x="1064" y="260"/>
                </a:lnTo>
                <a:lnTo>
                  <a:pt x="1061" y="258"/>
                </a:lnTo>
                <a:lnTo>
                  <a:pt x="1061" y="255"/>
                </a:lnTo>
                <a:lnTo>
                  <a:pt x="1059" y="253"/>
                </a:lnTo>
                <a:lnTo>
                  <a:pt x="1059" y="250"/>
                </a:lnTo>
                <a:lnTo>
                  <a:pt x="1057" y="248"/>
                </a:lnTo>
                <a:lnTo>
                  <a:pt x="1057" y="243"/>
                </a:lnTo>
                <a:lnTo>
                  <a:pt x="1054" y="241"/>
                </a:lnTo>
                <a:lnTo>
                  <a:pt x="1052" y="238"/>
                </a:lnTo>
                <a:lnTo>
                  <a:pt x="1052" y="238"/>
                </a:lnTo>
                <a:close/>
              </a:path>
              <a:path w="1955" h="717">
                <a:moveTo>
                  <a:pt x="1112" y="236"/>
                </a:moveTo>
                <a:lnTo>
                  <a:pt x="1112" y="241"/>
                </a:lnTo>
                <a:lnTo>
                  <a:pt x="1110" y="243"/>
                </a:lnTo>
                <a:lnTo>
                  <a:pt x="1110" y="250"/>
                </a:lnTo>
                <a:lnTo>
                  <a:pt x="1107" y="253"/>
                </a:lnTo>
                <a:lnTo>
                  <a:pt x="1107" y="260"/>
                </a:lnTo>
                <a:lnTo>
                  <a:pt x="1105" y="262"/>
                </a:lnTo>
                <a:lnTo>
                  <a:pt x="1105" y="267"/>
                </a:lnTo>
                <a:lnTo>
                  <a:pt x="1102" y="270"/>
                </a:lnTo>
                <a:lnTo>
                  <a:pt x="1102" y="274"/>
                </a:lnTo>
                <a:lnTo>
                  <a:pt x="1100" y="277"/>
                </a:lnTo>
                <a:lnTo>
                  <a:pt x="1100" y="281"/>
                </a:lnTo>
                <a:lnTo>
                  <a:pt x="1097" y="281"/>
                </a:lnTo>
                <a:lnTo>
                  <a:pt x="1097" y="286"/>
                </a:lnTo>
                <a:lnTo>
                  <a:pt x="1095" y="289"/>
                </a:lnTo>
                <a:lnTo>
                  <a:pt x="1097" y="289"/>
                </a:lnTo>
                <a:lnTo>
                  <a:pt x="1100" y="286"/>
                </a:lnTo>
                <a:lnTo>
                  <a:pt x="1100" y="284"/>
                </a:lnTo>
                <a:lnTo>
                  <a:pt x="1102" y="284"/>
                </a:lnTo>
                <a:lnTo>
                  <a:pt x="1102" y="279"/>
                </a:lnTo>
                <a:lnTo>
                  <a:pt x="1105" y="277"/>
                </a:lnTo>
                <a:lnTo>
                  <a:pt x="1105" y="274"/>
                </a:lnTo>
                <a:lnTo>
                  <a:pt x="1107" y="272"/>
                </a:lnTo>
                <a:lnTo>
                  <a:pt x="1107" y="267"/>
                </a:lnTo>
                <a:lnTo>
                  <a:pt x="1110" y="265"/>
                </a:lnTo>
                <a:lnTo>
                  <a:pt x="1110" y="262"/>
                </a:lnTo>
                <a:lnTo>
                  <a:pt x="1112" y="260"/>
                </a:lnTo>
                <a:lnTo>
                  <a:pt x="1112" y="255"/>
                </a:lnTo>
                <a:lnTo>
                  <a:pt x="1114" y="253"/>
                </a:lnTo>
                <a:lnTo>
                  <a:pt x="1114" y="250"/>
                </a:lnTo>
                <a:lnTo>
                  <a:pt x="1117" y="246"/>
                </a:lnTo>
                <a:lnTo>
                  <a:pt x="1119" y="243"/>
                </a:lnTo>
                <a:lnTo>
                  <a:pt x="1112" y="236"/>
                </a:lnTo>
                <a:lnTo>
                  <a:pt x="1112" y="236"/>
                </a:lnTo>
                <a:close/>
              </a:path>
              <a:path w="1955" h="717">
                <a:moveTo>
                  <a:pt x="1090" y="212"/>
                </a:moveTo>
                <a:lnTo>
                  <a:pt x="1090" y="310"/>
                </a:lnTo>
                <a:lnTo>
                  <a:pt x="1078" y="310"/>
                </a:lnTo>
                <a:lnTo>
                  <a:pt x="1073" y="310"/>
                </a:lnTo>
                <a:lnTo>
                  <a:pt x="1095" y="310"/>
                </a:lnTo>
                <a:lnTo>
                  <a:pt x="1095" y="291"/>
                </a:lnTo>
                <a:lnTo>
                  <a:pt x="1097" y="291"/>
                </a:lnTo>
                <a:lnTo>
                  <a:pt x="1097" y="289"/>
                </a:lnTo>
                <a:lnTo>
                  <a:pt x="1095" y="289"/>
                </a:lnTo>
                <a:lnTo>
                  <a:pt x="1095" y="219"/>
                </a:lnTo>
                <a:lnTo>
                  <a:pt x="1097" y="217"/>
                </a:lnTo>
                <a:lnTo>
                  <a:pt x="1090" y="212"/>
                </a:lnTo>
                <a:lnTo>
                  <a:pt x="1090" y="212"/>
                </a:lnTo>
                <a:close/>
              </a:path>
              <a:path w="1955" h="717">
                <a:moveTo>
                  <a:pt x="1073" y="212"/>
                </a:moveTo>
                <a:lnTo>
                  <a:pt x="1073" y="310"/>
                </a:lnTo>
                <a:lnTo>
                  <a:pt x="1078" y="310"/>
                </a:lnTo>
                <a:lnTo>
                  <a:pt x="1078" y="221"/>
                </a:lnTo>
                <a:lnTo>
                  <a:pt x="1081" y="217"/>
                </a:lnTo>
                <a:lnTo>
                  <a:pt x="1073" y="212"/>
                </a:lnTo>
                <a:lnTo>
                  <a:pt x="1073" y="212"/>
                </a:lnTo>
                <a:close/>
              </a:path>
              <a:path w="1955" h="717">
                <a:moveTo>
                  <a:pt x="1193" y="277"/>
                </a:moveTo>
                <a:lnTo>
                  <a:pt x="1191" y="277"/>
                </a:lnTo>
                <a:lnTo>
                  <a:pt x="1191" y="281"/>
                </a:lnTo>
                <a:lnTo>
                  <a:pt x="1191" y="301"/>
                </a:lnTo>
                <a:lnTo>
                  <a:pt x="1189" y="303"/>
                </a:lnTo>
                <a:lnTo>
                  <a:pt x="1189" y="306"/>
                </a:lnTo>
                <a:lnTo>
                  <a:pt x="1186" y="306"/>
                </a:lnTo>
                <a:lnTo>
                  <a:pt x="1148" y="306"/>
                </a:lnTo>
                <a:lnTo>
                  <a:pt x="1198" y="306"/>
                </a:lnTo>
                <a:lnTo>
                  <a:pt x="1198" y="303"/>
                </a:lnTo>
                <a:lnTo>
                  <a:pt x="1196" y="301"/>
                </a:lnTo>
                <a:lnTo>
                  <a:pt x="1196" y="296"/>
                </a:lnTo>
                <a:lnTo>
                  <a:pt x="1193" y="293"/>
                </a:lnTo>
                <a:lnTo>
                  <a:pt x="1193" y="277"/>
                </a:lnTo>
                <a:lnTo>
                  <a:pt x="1193" y="277"/>
                </a:lnTo>
                <a:close/>
              </a:path>
              <a:path w="1955" h="717">
                <a:moveTo>
                  <a:pt x="1136" y="224"/>
                </a:moveTo>
                <a:lnTo>
                  <a:pt x="1138" y="229"/>
                </a:lnTo>
                <a:lnTo>
                  <a:pt x="1141" y="226"/>
                </a:lnTo>
                <a:lnTo>
                  <a:pt x="1172" y="226"/>
                </a:lnTo>
                <a:lnTo>
                  <a:pt x="1136" y="224"/>
                </a:lnTo>
                <a:lnTo>
                  <a:pt x="1136" y="224"/>
                </a:lnTo>
                <a:close/>
              </a:path>
              <a:path w="1955" h="717">
                <a:moveTo>
                  <a:pt x="1177" y="219"/>
                </a:moveTo>
                <a:lnTo>
                  <a:pt x="1172" y="224"/>
                </a:lnTo>
                <a:lnTo>
                  <a:pt x="1136" y="224"/>
                </a:lnTo>
                <a:lnTo>
                  <a:pt x="1172" y="226"/>
                </a:lnTo>
                <a:lnTo>
                  <a:pt x="1172" y="229"/>
                </a:lnTo>
                <a:lnTo>
                  <a:pt x="1170" y="231"/>
                </a:lnTo>
                <a:lnTo>
                  <a:pt x="1167" y="236"/>
                </a:lnTo>
                <a:lnTo>
                  <a:pt x="1165" y="238"/>
                </a:lnTo>
                <a:lnTo>
                  <a:pt x="1165" y="241"/>
                </a:lnTo>
                <a:lnTo>
                  <a:pt x="1162" y="243"/>
                </a:lnTo>
                <a:lnTo>
                  <a:pt x="1160" y="246"/>
                </a:lnTo>
                <a:lnTo>
                  <a:pt x="1160" y="248"/>
                </a:lnTo>
                <a:lnTo>
                  <a:pt x="1157" y="250"/>
                </a:lnTo>
                <a:lnTo>
                  <a:pt x="1157" y="253"/>
                </a:lnTo>
                <a:lnTo>
                  <a:pt x="1155" y="255"/>
                </a:lnTo>
                <a:lnTo>
                  <a:pt x="1153" y="258"/>
                </a:lnTo>
                <a:lnTo>
                  <a:pt x="1153" y="262"/>
                </a:lnTo>
                <a:lnTo>
                  <a:pt x="1150" y="262"/>
                </a:lnTo>
                <a:lnTo>
                  <a:pt x="1150" y="265"/>
                </a:lnTo>
                <a:lnTo>
                  <a:pt x="1148" y="267"/>
                </a:lnTo>
                <a:lnTo>
                  <a:pt x="1148" y="270"/>
                </a:lnTo>
                <a:lnTo>
                  <a:pt x="1145" y="270"/>
                </a:lnTo>
                <a:lnTo>
                  <a:pt x="1145" y="274"/>
                </a:lnTo>
                <a:lnTo>
                  <a:pt x="1143" y="274"/>
                </a:lnTo>
                <a:lnTo>
                  <a:pt x="1143" y="279"/>
                </a:lnTo>
                <a:lnTo>
                  <a:pt x="1141" y="279"/>
                </a:lnTo>
                <a:lnTo>
                  <a:pt x="1141" y="284"/>
                </a:lnTo>
                <a:lnTo>
                  <a:pt x="1138" y="286"/>
                </a:lnTo>
                <a:lnTo>
                  <a:pt x="1138" y="291"/>
                </a:lnTo>
                <a:lnTo>
                  <a:pt x="1136" y="293"/>
                </a:lnTo>
                <a:lnTo>
                  <a:pt x="1136" y="303"/>
                </a:lnTo>
                <a:lnTo>
                  <a:pt x="1138" y="306"/>
                </a:lnTo>
                <a:lnTo>
                  <a:pt x="1138" y="308"/>
                </a:lnTo>
                <a:lnTo>
                  <a:pt x="1141" y="310"/>
                </a:lnTo>
                <a:lnTo>
                  <a:pt x="1143" y="310"/>
                </a:lnTo>
                <a:lnTo>
                  <a:pt x="1143" y="313"/>
                </a:lnTo>
                <a:lnTo>
                  <a:pt x="1189" y="313"/>
                </a:lnTo>
                <a:lnTo>
                  <a:pt x="1191" y="310"/>
                </a:lnTo>
                <a:lnTo>
                  <a:pt x="1193" y="310"/>
                </a:lnTo>
                <a:lnTo>
                  <a:pt x="1196" y="308"/>
                </a:lnTo>
                <a:lnTo>
                  <a:pt x="1198" y="306"/>
                </a:lnTo>
                <a:lnTo>
                  <a:pt x="1143" y="306"/>
                </a:lnTo>
                <a:lnTo>
                  <a:pt x="1143" y="303"/>
                </a:lnTo>
                <a:lnTo>
                  <a:pt x="1141" y="301"/>
                </a:lnTo>
                <a:lnTo>
                  <a:pt x="1141" y="298"/>
                </a:lnTo>
                <a:lnTo>
                  <a:pt x="1143" y="296"/>
                </a:lnTo>
                <a:lnTo>
                  <a:pt x="1143" y="289"/>
                </a:lnTo>
                <a:lnTo>
                  <a:pt x="1145" y="286"/>
                </a:lnTo>
                <a:lnTo>
                  <a:pt x="1145" y="284"/>
                </a:lnTo>
                <a:lnTo>
                  <a:pt x="1148" y="281"/>
                </a:lnTo>
                <a:lnTo>
                  <a:pt x="1148" y="277"/>
                </a:lnTo>
                <a:lnTo>
                  <a:pt x="1150" y="277"/>
                </a:lnTo>
                <a:lnTo>
                  <a:pt x="1150" y="272"/>
                </a:lnTo>
                <a:lnTo>
                  <a:pt x="1153" y="272"/>
                </a:lnTo>
                <a:lnTo>
                  <a:pt x="1153" y="270"/>
                </a:lnTo>
                <a:lnTo>
                  <a:pt x="1155" y="267"/>
                </a:lnTo>
                <a:lnTo>
                  <a:pt x="1155" y="265"/>
                </a:lnTo>
                <a:lnTo>
                  <a:pt x="1157" y="262"/>
                </a:lnTo>
                <a:lnTo>
                  <a:pt x="1157" y="260"/>
                </a:lnTo>
                <a:lnTo>
                  <a:pt x="1160" y="258"/>
                </a:lnTo>
                <a:lnTo>
                  <a:pt x="1162" y="255"/>
                </a:lnTo>
                <a:lnTo>
                  <a:pt x="1162" y="253"/>
                </a:lnTo>
                <a:lnTo>
                  <a:pt x="1165" y="250"/>
                </a:lnTo>
                <a:lnTo>
                  <a:pt x="1167" y="248"/>
                </a:lnTo>
                <a:lnTo>
                  <a:pt x="1167" y="246"/>
                </a:lnTo>
                <a:lnTo>
                  <a:pt x="1170" y="243"/>
                </a:lnTo>
                <a:lnTo>
                  <a:pt x="1170" y="241"/>
                </a:lnTo>
                <a:lnTo>
                  <a:pt x="1172" y="238"/>
                </a:lnTo>
                <a:lnTo>
                  <a:pt x="1174" y="236"/>
                </a:lnTo>
                <a:lnTo>
                  <a:pt x="1174" y="233"/>
                </a:lnTo>
                <a:lnTo>
                  <a:pt x="1177" y="231"/>
                </a:lnTo>
                <a:lnTo>
                  <a:pt x="1179" y="229"/>
                </a:lnTo>
                <a:lnTo>
                  <a:pt x="1181" y="229"/>
                </a:lnTo>
                <a:lnTo>
                  <a:pt x="1181" y="226"/>
                </a:lnTo>
                <a:lnTo>
                  <a:pt x="1177" y="219"/>
                </a:lnTo>
                <a:lnTo>
                  <a:pt x="1177" y="219"/>
                </a:lnTo>
                <a:close/>
              </a:path>
              <a:path w="1955" h="717">
                <a:moveTo>
                  <a:pt x="1256" y="298"/>
                </a:moveTo>
                <a:lnTo>
                  <a:pt x="1256" y="301"/>
                </a:lnTo>
                <a:lnTo>
                  <a:pt x="1253" y="301"/>
                </a:lnTo>
                <a:lnTo>
                  <a:pt x="1253" y="303"/>
                </a:lnTo>
                <a:lnTo>
                  <a:pt x="1251" y="306"/>
                </a:lnTo>
                <a:lnTo>
                  <a:pt x="1249" y="308"/>
                </a:lnTo>
                <a:lnTo>
                  <a:pt x="1249" y="310"/>
                </a:lnTo>
                <a:lnTo>
                  <a:pt x="1246" y="310"/>
                </a:lnTo>
                <a:lnTo>
                  <a:pt x="1246" y="313"/>
                </a:lnTo>
                <a:lnTo>
                  <a:pt x="1244" y="313"/>
                </a:lnTo>
                <a:lnTo>
                  <a:pt x="1244" y="315"/>
                </a:lnTo>
                <a:lnTo>
                  <a:pt x="1241" y="315"/>
                </a:lnTo>
                <a:lnTo>
                  <a:pt x="1239" y="318"/>
                </a:lnTo>
                <a:lnTo>
                  <a:pt x="1237" y="320"/>
                </a:lnTo>
                <a:lnTo>
                  <a:pt x="1239" y="320"/>
                </a:lnTo>
                <a:lnTo>
                  <a:pt x="1241" y="318"/>
                </a:lnTo>
                <a:lnTo>
                  <a:pt x="1244" y="318"/>
                </a:lnTo>
                <a:lnTo>
                  <a:pt x="1246" y="315"/>
                </a:lnTo>
                <a:lnTo>
                  <a:pt x="1249" y="313"/>
                </a:lnTo>
                <a:lnTo>
                  <a:pt x="1251" y="313"/>
                </a:lnTo>
                <a:lnTo>
                  <a:pt x="1251" y="310"/>
                </a:lnTo>
                <a:lnTo>
                  <a:pt x="1253" y="310"/>
                </a:lnTo>
                <a:lnTo>
                  <a:pt x="1253" y="308"/>
                </a:lnTo>
                <a:lnTo>
                  <a:pt x="1256" y="308"/>
                </a:lnTo>
                <a:lnTo>
                  <a:pt x="1256" y="306"/>
                </a:lnTo>
                <a:lnTo>
                  <a:pt x="1258" y="306"/>
                </a:lnTo>
                <a:lnTo>
                  <a:pt x="1258" y="303"/>
                </a:lnTo>
                <a:lnTo>
                  <a:pt x="1261" y="301"/>
                </a:lnTo>
                <a:lnTo>
                  <a:pt x="1256" y="298"/>
                </a:lnTo>
                <a:lnTo>
                  <a:pt x="1256" y="298"/>
                </a:lnTo>
                <a:close/>
              </a:path>
              <a:path w="1955" h="717">
                <a:moveTo>
                  <a:pt x="1237" y="293"/>
                </a:moveTo>
                <a:lnTo>
                  <a:pt x="1234" y="293"/>
                </a:lnTo>
                <a:lnTo>
                  <a:pt x="1232" y="296"/>
                </a:lnTo>
                <a:lnTo>
                  <a:pt x="1230" y="296"/>
                </a:lnTo>
                <a:lnTo>
                  <a:pt x="1227" y="298"/>
                </a:lnTo>
                <a:lnTo>
                  <a:pt x="1225" y="298"/>
                </a:lnTo>
                <a:lnTo>
                  <a:pt x="1222" y="301"/>
                </a:lnTo>
                <a:lnTo>
                  <a:pt x="1217" y="301"/>
                </a:lnTo>
                <a:lnTo>
                  <a:pt x="1217" y="303"/>
                </a:lnTo>
                <a:lnTo>
                  <a:pt x="1210" y="303"/>
                </a:lnTo>
                <a:lnTo>
                  <a:pt x="1210" y="306"/>
                </a:lnTo>
                <a:lnTo>
                  <a:pt x="1213" y="313"/>
                </a:lnTo>
                <a:lnTo>
                  <a:pt x="1215" y="313"/>
                </a:lnTo>
                <a:lnTo>
                  <a:pt x="1215" y="310"/>
                </a:lnTo>
                <a:lnTo>
                  <a:pt x="1217" y="310"/>
                </a:lnTo>
                <a:lnTo>
                  <a:pt x="1217" y="308"/>
                </a:lnTo>
                <a:lnTo>
                  <a:pt x="1220" y="306"/>
                </a:lnTo>
                <a:lnTo>
                  <a:pt x="1222" y="306"/>
                </a:lnTo>
                <a:lnTo>
                  <a:pt x="1225" y="303"/>
                </a:lnTo>
                <a:lnTo>
                  <a:pt x="1227" y="301"/>
                </a:lnTo>
                <a:lnTo>
                  <a:pt x="1230" y="301"/>
                </a:lnTo>
                <a:lnTo>
                  <a:pt x="1232" y="298"/>
                </a:lnTo>
                <a:lnTo>
                  <a:pt x="1234" y="296"/>
                </a:lnTo>
                <a:lnTo>
                  <a:pt x="1237" y="293"/>
                </a:lnTo>
                <a:lnTo>
                  <a:pt x="1237" y="293"/>
                </a:lnTo>
                <a:close/>
              </a:path>
              <a:path w="1955" h="717">
                <a:moveTo>
                  <a:pt x="1237" y="274"/>
                </a:moveTo>
                <a:lnTo>
                  <a:pt x="1217" y="281"/>
                </a:lnTo>
                <a:lnTo>
                  <a:pt x="1210" y="281"/>
                </a:lnTo>
                <a:lnTo>
                  <a:pt x="1215" y="291"/>
                </a:lnTo>
                <a:lnTo>
                  <a:pt x="1215" y="289"/>
                </a:lnTo>
                <a:lnTo>
                  <a:pt x="1217" y="289"/>
                </a:lnTo>
                <a:lnTo>
                  <a:pt x="1217" y="286"/>
                </a:lnTo>
                <a:lnTo>
                  <a:pt x="1220" y="286"/>
                </a:lnTo>
                <a:lnTo>
                  <a:pt x="1222" y="284"/>
                </a:lnTo>
                <a:lnTo>
                  <a:pt x="1225" y="284"/>
                </a:lnTo>
                <a:lnTo>
                  <a:pt x="1227" y="281"/>
                </a:lnTo>
                <a:lnTo>
                  <a:pt x="1230" y="281"/>
                </a:lnTo>
                <a:lnTo>
                  <a:pt x="1232" y="279"/>
                </a:lnTo>
                <a:lnTo>
                  <a:pt x="1234" y="279"/>
                </a:lnTo>
                <a:lnTo>
                  <a:pt x="1237" y="277"/>
                </a:lnTo>
                <a:lnTo>
                  <a:pt x="1237" y="274"/>
                </a:lnTo>
                <a:lnTo>
                  <a:pt x="1237" y="274"/>
                </a:lnTo>
                <a:close/>
              </a:path>
              <a:path w="1955" h="717">
                <a:moveTo>
                  <a:pt x="1246" y="255"/>
                </a:moveTo>
                <a:lnTo>
                  <a:pt x="1246" y="262"/>
                </a:lnTo>
                <a:lnTo>
                  <a:pt x="1244" y="265"/>
                </a:lnTo>
                <a:lnTo>
                  <a:pt x="1244" y="281"/>
                </a:lnTo>
                <a:lnTo>
                  <a:pt x="1241" y="284"/>
                </a:lnTo>
                <a:lnTo>
                  <a:pt x="1241" y="291"/>
                </a:lnTo>
                <a:lnTo>
                  <a:pt x="1239" y="293"/>
                </a:lnTo>
                <a:lnTo>
                  <a:pt x="1239" y="298"/>
                </a:lnTo>
                <a:lnTo>
                  <a:pt x="1237" y="301"/>
                </a:lnTo>
                <a:lnTo>
                  <a:pt x="1234" y="303"/>
                </a:lnTo>
                <a:lnTo>
                  <a:pt x="1234" y="308"/>
                </a:lnTo>
                <a:lnTo>
                  <a:pt x="1232" y="308"/>
                </a:lnTo>
                <a:lnTo>
                  <a:pt x="1232" y="310"/>
                </a:lnTo>
                <a:lnTo>
                  <a:pt x="1230" y="313"/>
                </a:lnTo>
                <a:lnTo>
                  <a:pt x="1227" y="315"/>
                </a:lnTo>
                <a:lnTo>
                  <a:pt x="1225" y="318"/>
                </a:lnTo>
                <a:lnTo>
                  <a:pt x="1225" y="320"/>
                </a:lnTo>
                <a:lnTo>
                  <a:pt x="1227" y="318"/>
                </a:lnTo>
                <a:lnTo>
                  <a:pt x="1230" y="315"/>
                </a:lnTo>
                <a:lnTo>
                  <a:pt x="1232" y="315"/>
                </a:lnTo>
                <a:lnTo>
                  <a:pt x="1232" y="313"/>
                </a:lnTo>
                <a:lnTo>
                  <a:pt x="1234" y="310"/>
                </a:lnTo>
                <a:lnTo>
                  <a:pt x="1237" y="308"/>
                </a:lnTo>
                <a:lnTo>
                  <a:pt x="1237" y="306"/>
                </a:lnTo>
                <a:lnTo>
                  <a:pt x="1239" y="306"/>
                </a:lnTo>
                <a:lnTo>
                  <a:pt x="1239" y="301"/>
                </a:lnTo>
                <a:lnTo>
                  <a:pt x="1241" y="298"/>
                </a:lnTo>
                <a:lnTo>
                  <a:pt x="1244" y="296"/>
                </a:lnTo>
                <a:lnTo>
                  <a:pt x="1244" y="289"/>
                </a:lnTo>
                <a:lnTo>
                  <a:pt x="1246" y="289"/>
                </a:lnTo>
                <a:lnTo>
                  <a:pt x="1246" y="279"/>
                </a:lnTo>
                <a:lnTo>
                  <a:pt x="1249" y="277"/>
                </a:lnTo>
                <a:lnTo>
                  <a:pt x="1249" y="258"/>
                </a:lnTo>
                <a:lnTo>
                  <a:pt x="1246" y="255"/>
                </a:lnTo>
                <a:lnTo>
                  <a:pt x="1246" y="255"/>
                </a:lnTo>
                <a:close/>
              </a:path>
              <a:path w="1955" h="717">
                <a:moveTo>
                  <a:pt x="1277" y="255"/>
                </a:moveTo>
                <a:lnTo>
                  <a:pt x="1270" y="255"/>
                </a:lnTo>
                <a:lnTo>
                  <a:pt x="1270" y="258"/>
                </a:lnTo>
                <a:lnTo>
                  <a:pt x="1270" y="260"/>
                </a:lnTo>
                <a:lnTo>
                  <a:pt x="1268" y="265"/>
                </a:lnTo>
                <a:lnTo>
                  <a:pt x="1268" y="274"/>
                </a:lnTo>
                <a:lnTo>
                  <a:pt x="1265" y="277"/>
                </a:lnTo>
                <a:lnTo>
                  <a:pt x="1265" y="279"/>
                </a:lnTo>
                <a:lnTo>
                  <a:pt x="1263" y="281"/>
                </a:lnTo>
                <a:lnTo>
                  <a:pt x="1263" y="289"/>
                </a:lnTo>
                <a:lnTo>
                  <a:pt x="1261" y="289"/>
                </a:lnTo>
                <a:lnTo>
                  <a:pt x="1265" y="291"/>
                </a:lnTo>
                <a:lnTo>
                  <a:pt x="1268" y="289"/>
                </a:lnTo>
                <a:lnTo>
                  <a:pt x="1268" y="281"/>
                </a:lnTo>
                <a:lnTo>
                  <a:pt x="1270" y="279"/>
                </a:lnTo>
                <a:lnTo>
                  <a:pt x="1270" y="274"/>
                </a:lnTo>
                <a:lnTo>
                  <a:pt x="1273" y="272"/>
                </a:lnTo>
                <a:lnTo>
                  <a:pt x="1273" y="262"/>
                </a:lnTo>
                <a:lnTo>
                  <a:pt x="1275" y="260"/>
                </a:lnTo>
                <a:lnTo>
                  <a:pt x="1275" y="258"/>
                </a:lnTo>
                <a:lnTo>
                  <a:pt x="1277" y="255"/>
                </a:lnTo>
                <a:lnTo>
                  <a:pt x="1277" y="255"/>
                </a:lnTo>
                <a:close/>
              </a:path>
              <a:path w="1955" h="717">
                <a:moveTo>
                  <a:pt x="1234" y="250"/>
                </a:moveTo>
                <a:lnTo>
                  <a:pt x="1227" y="253"/>
                </a:lnTo>
                <a:lnTo>
                  <a:pt x="1227" y="255"/>
                </a:lnTo>
                <a:lnTo>
                  <a:pt x="1225" y="258"/>
                </a:lnTo>
                <a:lnTo>
                  <a:pt x="1225" y="260"/>
                </a:lnTo>
                <a:lnTo>
                  <a:pt x="1222" y="262"/>
                </a:lnTo>
                <a:lnTo>
                  <a:pt x="1222" y="265"/>
                </a:lnTo>
                <a:lnTo>
                  <a:pt x="1220" y="267"/>
                </a:lnTo>
                <a:lnTo>
                  <a:pt x="1220" y="270"/>
                </a:lnTo>
                <a:lnTo>
                  <a:pt x="1217" y="272"/>
                </a:lnTo>
                <a:lnTo>
                  <a:pt x="1217" y="274"/>
                </a:lnTo>
                <a:lnTo>
                  <a:pt x="1215" y="277"/>
                </a:lnTo>
                <a:lnTo>
                  <a:pt x="1215" y="279"/>
                </a:lnTo>
                <a:lnTo>
                  <a:pt x="1213" y="279"/>
                </a:lnTo>
                <a:lnTo>
                  <a:pt x="1210" y="281"/>
                </a:lnTo>
                <a:lnTo>
                  <a:pt x="1217" y="281"/>
                </a:lnTo>
                <a:lnTo>
                  <a:pt x="1217" y="279"/>
                </a:lnTo>
                <a:lnTo>
                  <a:pt x="1217" y="277"/>
                </a:lnTo>
                <a:lnTo>
                  <a:pt x="1220" y="277"/>
                </a:lnTo>
                <a:lnTo>
                  <a:pt x="1220" y="274"/>
                </a:lnTo>
                <a:lnTo>
                  <a:pt x="1222" y="272"/>
                </a:lnTo>
                <a:lnTo>
                  <a:pt x="1222" y="270"/>
                </a:lnTo>
                <a:lnTo>
                  <a:pt x="1225" y="267"/>
                </a:lnTo>
                <a:lnTo>
                  <a:pt x="1225" y="265"/>
                </a:lnTo>
                <a:lnTo>
                  <a:pt x="1227" y="265"/>
                </a:lnTo>
                <a:lnTo>
                  <a:pt x="1227" y="262"/>
                </a:lnTo>
                <a:lnTo>
                  <a:pt x="1230" y="260"/>
                </a:lnTo>
                <a:lnTo>
                  <a:pt x="1230" y="255"/>
                </a:lnTo>
                <a:lnTo>
                  <a:pt x="1232" y="255"/>
                </a:lnTo>
                <a:lnTo>
                  <a:pt x="1232" y="253"/>
                </a:lnTo>
                <a:lnTo>
                  <a:pt x="1234" y="250"/>
                </a:lnTo>
                <a:lnTo>
                  <a:pt x="1234" y="250"/>
                </a:lnTo>
                <a:close/>
              </a:path>
              <a:path w="1955" h="717">
                <a:moveTo>
                  <a:pt x="1273" y="248"/>
                </a:moveTo>
                <a:lnTo>
                  <a:pt x="1270" y="253"/>
                </a:lnTo>
                <a:lnTo>
                  <a:pt x="1263" y="253"/>
                </a:lnTo>
                <a:lnTo>
                  <a:pt x="1277" y="255"/>
                </a:lnTo>
                <a:lnTo>
                  <a:pt x="1273" y="248"/>
                </a:lnTo>
                <a:lnTo>
                  <a:pt x="1273" y="248"/>
                </a:lnTo>
                <a:close/>
              </a:path>
              <a:path w="1955" h="717">
                <a:moveTo>
                  <a:pt x="1234" y="231"/>
                </a:moveTo>
                <a:lnTo>
                  <a:pt x="1234" y="238"/>
                </a:lnTo>
                <a:lnTo>
                  <a:pt x="1232" y="241"/>
                </a:lnTo>
                <a:lnTo>
                  <a:pt x="1232" y="246"/>
                </a:lnTo>
                <a:lnTo>
                  <a:pt x="1230" y="248"/>
                </a:lnTo>
                <a:lnTo>
                  <a:pt x="1230" y="250"/>
                </a:lnTo>
                <a:lnTo>
                  <a:pt x="1215" y="250"/>
                </a:lnTo>
                <a:lnTo>
                  <a:pt x="1234" y="250"/>
                </a:lnTo>
                <a:lnTo>
                  <a:pt x="1234" y="248"/>
                </a:lnTo>
                <a:lnTo>
                  <a:pt x="1237" y="246"/>
                </a:lnTo>
                <a:lnTo>
                  <a:pt x="1237" y="241"/>
                </a:lnTo>
                <a:lnTo>
                  <a:pt x="1241" y="238"/>
                </a:lnTo>
                <a:lnTo>
                  <a:pt x="1234" y="231"/>
                </a:lnTo>
                <a:lnTo>
                  <a:pt x="1234" y="231"/>
                </a:lnTo>
                <a:close/>
              </a:path>
              <a:path w="1955" h="717">
                <a:moveTo>
                  <a:pt x="1246" y="224"/>
                </a:moveTo>
                <a:lnTo>
                  <a:pt x="1246" y="255"/>
                </a:lnTo>
                <a:lnTo>
                  <a:pt x="1249" y="258"/>
                </a:lnTo>
                <a:lnTo>
                  <a:pt x="1251" y="260"/>
                </a:lnTo>
                <a:lnTo>
                  <a:pt x="1251" y="272"/>
                </a:lnTo>
                <a:lnTo>
                  <a:pt x="1253" y="274"/>
                </a:lnTo>
                <a:lnTo>
                  <a:pt x="1253" y="281"/>
                </a:lnTo>
                <a:lnTo>
                  <a:pt x="1256" y="284"/>
                </a:lnTo>
                <a:lnTo>
                  <a:pt x="1256" y="284"/>
                </a:lnTo>
                <a:lnTo>
                  <a:pt x="1256" y="289"/>
                </a:lnTo>
                <a:lnTo>
                  <a:pt x="1258" y="291"/>
                </a:lnTo>
                <a:lnTo>
                  <a:pt x="1258" y="296"/>
                </a:lnTo>
                <a:lnTo>
                  <a:pt x="1256" y="298"/>
                </a:lnTo>
                <a:lnTo>
                  <a:pt x="1261" y="301"/>
                </a:lnTo>
                <a:lnTo>
                  <a:pt x="1263" y="301"/>
                </a:lnTo>
                <a:lnTo>
                  <a:pt x="1263" y="303"/>
                </a:lnTo>
                <a:lnTo>
                  <a:pt x="1265" y="306"/>
                </a:lnTo>
                <a:lnTo>
                  <a:pt x="1265" y="308"/>
                </a:lnTo>
                <a:lnTo>
                  <a:pt x="1268" y="308"/>
                </a:lnTo>
                <a:lnTo>
                  <a:pt x="1268" y="313"/>
                </a:lnTo>
                <a:lnTo>
                  <a:pt x="1270" y="313"/>
                </a:lnTo>
                <a:lnTo>
                  <a:pt x="1273" y="315"/>
                </a:lnTo>
                <a:lnTo>
                  <a:pt x="1275" y="318"/>
                </a:lnTo>
                <a:lnTo>
                  <a:pt x="1275" y="315"/>
                </a:lnTo>
                <a:lnTo>
                  <a:pt x="1277" y="313"/>
                </a:lnTo>
                <a:lnTo>
                  <a:pt x="1280" y="313"/>
                </a:lnTo>
                <a:lnTo>
                  <a:pt x="1280" y="310"/>
                </a:lnTo>
                <a:lnTo>
                  <a:pt x="1277" y="310"/>
                </a:lnTo>
                <a:lnTo>
                  <a:pt x="1275" y="308"/>
                </a:lnTo>
                <a:lnTo>
                  <a:pt x="1273" y="306"/>
                </a:lnTo>
                <a:lnTo>
                  <a:pt x="1270" y="306"/>
                </a:lnTo>
                <a:lnTo>
                  <a:pt x="1270" y="303"/>
                </a:lnTo>
                <a:lnTo>
                  <a:pt x="1268" y="301"/>
                </a:lnTo>
                <a:lnTo>
                  <a:pt x="1265" y="298"/>
                </a:lnTo>
                <a:lnTo>
                  <a:pt x="1265" y="296"/>
                </a:lnTo>
                <a:lnTo>
                  <a:pt x="1263" y="296"/>
                </a:lnTo>
                <a:lnTo>
                  <a:pt x="1265" y="293"/>
                </a:lnTo>
                <a:lnTo>
                  <a:pt x="1265" y="291"/>
                </a:lnTo>
                <a:lnTo>
                  <a:pt x="1261" y="289"/>
                </a:lnTo>
                <a:lnTo>
                  <a:pt x="1261" y="286"/>
                </a:lnTo>
                <a:lnTo>
                  <a:pt x="1258" y="286"/>
                </a:lnTo>
                <a:lnTo>
                  <a:pt x="1258" y="279"/>
                </a:lnTo>
                <a:lnTo>
                  <a:pt x="1256" y="277"/>
                </a:lnTo>
                <a:lnTo>
                  <a:pt x="1256" y="274"/>
                </a:lnTo>
                <a:lnTo>
                  <a:pt x="1253" y="272"/>
                </a:lnTo>
                <a:lnTo>
                  <a:pt x="1253" y="262"/>
                </a:lnTo>
                <a:lnTo>
                  <a:pt x="1251" y="260"/>
                </a:lnTo>
                <a:lnTo>
                  <a:pt x="1251" y="224"/>
                </a:lnTo>
                <a:lnTo>
                  <a:pt x="1265" y="224"/>
                </a:lnTo>
                <a:lnTo>
                  <a:pt x="1246" y="224"/>
                </a:lnTo>
                <a:lnTo>
                  <a:pt x="1246" y="224"/>
                </a:lnTo>
                <a:close/>
              </a:path>
              <a:path w="1955" h="717">
                <a:moveTo>
                  <a:pt x="1275" y="224"/>
                </a:moveTo>
                <a:lnTo>
                  <a:pt x="1246" y="224"/>
                </a:lnTo>
                <a:lnTo>
                  <a:pt x="1265" y="224"/>
                </a:lnTo>
                <a:lnTo>
                  <a:pt x="1265" y="233"/>
                </a:lnTo>
                <a:lnTo>
                  <a:pt x="1263" y="233"/>
                </a:lnTo>
                <a:lnTo>
                  <a:pt x="1263" y="238"/>
                </a:lnTo>
                <a:lnTo>
                  <a:pt x="1261" y="241"/>
                </a:lnTo>
                <a:lnTo>
                  <a:pt x="1261" y="248"/>
                </a:lnTo>
                <a:lnTo>
                  <a:pt x="1258" y="248"/>
                </a:lnTo>
                <a:lnTo>
                  <a:pt x="1258" y="250"/>
                </a:lnTo>
                <a:lnTo>
                  <a:pt x="1256" y="253"/>
                </a:lnTo>
                <a:lnTo>
                  <a:pt x="1261" y="260"/>
                </a:lnTo>
                <a:lnTo>
                  <a:pt x="1261" y="255"/>
                </a:lnTo>
                <a:lnTo>
                  <a:pt x="1270" y="255"/>
                </a:lnTo>
                <a:lnTo>
                  <a:pt x="1277" y="255"/>
                </a:lnTo>
                <a:lnTo>
                  <a:pt x="1263" y="253"/>
                </a:lnTo>
                <a:lnTo>
                  <a:pt x="1263" y="248"/>
                </a:lnTo>
                <a:lnTo>
                  <a:pt x="1265" y="246"/>
                </a:lnTo>
                <a:lnTo>
                  <a:pt x="1265" y="241"/>
                </a:lnTo>
                <a:lnTo>
                  <a:pt x="1268" y="238"/>
                </a:lnTo>
                <a:lnTo>
                  <a:pt x="1268" y="233"/>
                </a:lnTo>
                <a:lnTo>
                  <a:pt x="1270" y="229"/>
                </a:lnTo>
                <a:lnTo>
                  <a:pt x="1270" y="226"/>
                </a:lnTo>
                <a:lnTo>
                  <a:pt x="1275" y="224"/>
                </a:lnTo>
                <a:lnTo>
                  <a:pt x="1275" y="224"/>
                </a:lnTo>
                <a:close/>
              </a:path>
              <a:path w="1955" h="717">
                <a:moveTo>
                  <a:pt x="1270" y="217"/>
                </a:moveTo>
                <a:lnTo>
                  <a:pt x="1265" y="221"/>
                </a:lnTo>
                <a:lnTo>
                  <a:pt x="1237" y="221"/>
                </a:lnTo>
                <a:lnTo>
                  <a:pt x="1239" y="224"/>
                </a:lnTo>
                <a:lnTo>
                  <a:pt x="1275" y="224"/>
                </a:lnTo>
                <a:lnTo>
                  <a:pt x="1270" y="217"/>
                </a:lnTo>
                <a:lnTo>
                  <a:pt x="1270" y="217"/>
                </a:lnTo>
                <a:close/>
              </a:path>
              <a:path w="1955" h="717">
                <a:moveTo>
                  <a:pt x="1225" y="210"/>
                </a:moveTo>
                <a:lnTo>
                  <a:pt x="1225" y="217"/>
                </a:lnTo>
                <a:lnTo>
                  <a:pt x="1222" y="219"/>
                </a:lnTo>
                <a:lnTo>
                  <a:pt x="1222" y="224"/>
                </a:lnTo>
                <a:lnTo>
                  <a:pt x="1220" y="226"/>
                </a:lnTo>
                <a:lnTo>
                  <a:pt x="1220" y="233"/>
                </a:lnTo>
                <a:lnTo>
                  <a:pt x="1217" y="236"/>
                </a:lnTo>
                <a:lnTo>
                  <a:pt x="1215" y="241"/>
                </a:lnTo>
                <a:lnTo>
                  <a:pt x="1215" y="246"/>
                </a:lnTo>
                <a:lnTo>
                  <a:pt x="1213" y="246"/>
                </a:lnTo>
                <a:lnTo>
                  <a:pt x="1213" y="248"/>
                </a:lnTo>
                <a:lnTo>
                  <a:pt x="1210" y="250"/>
                </a:lnTo>
                <a:lnTo>
                  <a:pt x="1213" y="258"/>
                </a:lnTo>
                <a:lnTo>
                  <a:pt x="1215" y="258"/>
                </a:lnTo>
                <a:lnTo>
                  <a:pt x="1215" y="255"/>
                </a:lnTo>
                <a:lnTo>
                  <a:pt x="1217" y="255"/>
                </a:lnTo>
                <a:lnTo>
                  <a:pt x="1220" y="255"/>
                </a:lnTo>
                <a:lnTo>
                  <a:pt x="1222" y="253"/>
                </a:lnTo>
                <a:lnTo>
                  <a:pt x="1227" y="253"/>
                </a:lnTo>
                <a:lnTo>
                  <a:pt x="1234" y="250"/>
                </a:lnTo>
                <a:lnTo>
                  <a:pt x="1215" y="250"/>
                </a:lnTo>
                <a:lnTo>
                  <a:pt x="1215" y="248"/>
                </a:lnTo>
                <a:lnTo>
                  <a:pt x="1217" y="246"/>
                </a:lnTo>
                <a:lnTo>
                  <a:pt x="1217" y="243"/>
                </a:lnTo>
                <a:lnTo>
                  <a:pt x="1220" y="241"/>
                </a:lnTo>
                <a:lnTo>
                  <a:pt x="1220" y="236"/>
                </a:lnTo>
                <a:lnTo>
                  <a:pt x="1222" y="236"/>
                </a:lnTo>
                <a:lnTo>
                  <a:pt x="1222" y="233"/>
                </a:lnTo>
                <a:lnTo>
                  <a:pt x="1225" y="231"/>
                </a:lnTo>
                <a:lnTo>
                  <a:pt x="1225" y="226"/>
                </a:lnTo>
                <a:lnTo>
                  <a:pt x="1227" y="224"/>
                </a:lnTo>
                <a:lnTo>
                  <a:pt x="1227" y="221"/>
                </a:lnTo>
                <a:lnTo>
                  <a:pt x="1230" y="219"/>
                </a:lnTo>
                <a:lnTo>
                  <a:pt x="1232" y="217"/>
                </a:lnTo>
                <a:lnTo>
                  <a:pt x="1225" y="210"/>
                </a:lnTo>
                <a:lnTo>
                  <a:pt x="1225" y="210"/>
                </a:lnTo>
                <a:close/>
              </a:path>
              <a:path w="1955" h="717">
                <a:moveTo>
                  <a:pt x="1301" y="293"/>
                </a:moveTo>
                <a:lnTo>
                  <a:pt x="1299" y="296"/>
                </a:lnTo>
                <a:lnTo>
                  <a:pt x="1297" y="298"/>
                </a:lnTo>
                <a:lnTo>
                  <a:pt x="1297" y="306"/>
                </a:lnTo>
                <a:lnTo>
                  <a:pt x="1299" y="308"/>
                </a:lnTo>
                <a:lnTo>
                  <a:pt x="1301" y="308"/>
                </a:lnTo>
                <a:lnTo>
                  <a:pt x="1301" y="310"/>
                </a:lnTo>
                <a:lnTo>
                  <a:pt x="1301" y="315"/>
                </a:lnTo>
                <a:lnTo>
                  <a:pt x="1299" y="318"/>
                </a:lnTo>
                <a:lnTo>
                  <a:pt x="1299" y="320"/>
                </a:lnTo>
                <a:lnTo>
                  <a:pt x="1297" y="320"/>
                </a:lnTo>
                <a:lnTo>
                  <a:pt x="1299" y="320"/>
                </a:lnTo>
                <a:lnTo>
                  <a:pt x="1301" y="318"/>
                </a:lnTo>
                <a:lnTo>
                  <a:pt x="1304" y="318"/>
                </a:lnTo>
                <a:lnTo>
                  <a:pt x="1304" y="315"/>
                </a:lnTo>
                <a:lnTo>
                  <a:pt x="1304" y="315"/>
                </a:lnTo>
                <a:lnTo>
                  <a:pt x="1306" y="313"/>
                </a:lnTo>
                <a:lnTo>
                  <a:pt x="1306" y="298"/>
                </a:lnTo>
                <a:lnTo>
                  <a:pt x="1304" y="296"/>
                </a:lnTo>
                <a:lnTo>
                  <a:pt x="1301" y="293"/>
                </a:lnTo>
                <a:lnTo>
                  <a:pt x="1301" y="293"/>
                </a:lnTo>
                <a:close/>
              </a:path>
              <a:path w="1955" h="717">
                <a:moveTo>
                  <a:pt x="1301" y="265"/>
                </a:moveTo>
                <a:lnTo>
                  <a:pt x="1299" y="267"/>
                </a:lnTo>
                <a:lnTo>
                  <a:pt x="1297" y="267"/>
                </a:lnTo>
                <a:lnTo>
                  <a:pt x="1297" y="270"/>
                </a:lnTo>
                <a:lnTo>
                  <a:pt x="1297" y="281"/>
                </a:lnTo>
                <a:lnTo>
                  <a:pt x="1299" y="281"/>
                </a:lnTo>
                <a:lnTo>
                  <a:pt x="1304" y="281"/>
                </a:lnTo>
                <a:lnTo>
                  <a:pt x="1306" y="279"/>
                </a:lnTo>
                <a:lnTo>
                  <a:pt x="1306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1" y="267"/>
                </a:lnTo>
                <a:lnTo>
                  <a:pt x="1301" y="265"/>
                </a:lnTo>
                <a:lnTo>
                  <a:pt x="1301" y="265"/>
                </a:lnTo>
                <a:close/>
              </a:path>
              <a:path w="1955" h="717">
                <a:moveTo>
                  <a:pt x="58" y="701"/>
                </a:moveTo>
                <a:lnTo>
                  <a:pt x="51" y="701"/>
                </a:lnTo>
                <a:lnTo>
                  <a:pt x="51" y="704"/>
                </a:lnTo>
                <a:lnTo>
                  <a:pt x="53" y="704"/>
                </a:lnTo>
                <a:lnTo>
                  <a:pt x="53" y="706"/>
                </a:lnTo>
                <a:lnTo>
                  <a:pt x="53" y="711"/>
                </a:lnTo>
                <a:lnTo>
                  <a:pt x="56" y="714"/>
                </a:lnTo>
                <a:lnTo>
                  <a:pt x="58" y="711"/>
                </a:lnTo>
                <a:lnTo>
                  <a:pt x="58" y="701"/>
                </a:lnTo>
                <a:lnTo>
                  <a:pt x="58" y="701"/>
                </a:lnTo>
                <a:close/>
              </a:path>
              <a:path w="1955" h="717">
                <a:moveTo>
                  <a:pt x="41" y="675"/>
                </a:moveTo>
                <a:lnTo>
                  <a:pt x="41" y="678"/>
                </a:lnTo>
                <a:lnTo>
                  <a:pt x="44" y="680"/>
                </a:lnTo>
                <a:lnTo>
                  <a:pt x="44" y="682"/>
                </a:lnTo>
                <a:lnTo>
                  <a:pt x="46" y="685"/>
                </a:lnTo>
                <a:lnTo>
                  <a:pt x="46" y="690"/>
                </a:lnTo>
                <a:lnTo>
                  <a:pt x="49" y="692"/>
                </a:lnTo>
                <a:lnTo>
                  <a:pt x="49" y="694"/>
                </a:lnTo>
                <a:lnTo>
                  <a:pt x="51" y="697"/>
                </a:lnTo>
                <a:lnTo>
                  <a:pt x="51" y="699"/>
                </a:lnTo>
                <a:lnTo>
                  <a:pt x="15" y="699"/>
                </a:lnTo>
                <a:lnTo>
                  <a:pt x="58" y="701"/>
                </a:lnTo>
                <a:lnTo>
                  <a:pt x="58" y="699"/>
                </a:lnTo>
                <a:lnTo>
                  <a:pt x="56" y="697"/>
                </a:lnTo>
                <a:lnTo>
                  <a:pt x="56" y="692"/>
                </a:lnTo>
                <a:lnTo>
                  <a:pt x="53" y="692"/>
                </a:lnTo>
                <a:lnTo>
                  <a:pt x="53" y="690"/>
                </a:lnTo>
                <a:lnTo>
                  <a:pt x="51" y="687"/>
                </a:lnTo>
                <a:lnTo>
                  <a:pt x="51" y="685"/>
                </a:lnTo>
                <a:lnTo>
                  <a:pt x="49" y="682"/>
                </a:lnTo>
                <a:lnTo>
                  <a:pt x="46" y="682"/>
                </a:lnTo>
                <a:lnTo>
                  <a:pt x="46" y="680"/>
                </a:lnTo>
                <a:lnTo>
                  <a:pt x="44" y="678"/>
                </a:lnTo>
                <a:lnTo>
                  <a:pt x="41" y="675"/>
                </a:lnTo>
                <a:lnTo>
                  <a:pt x="41" y="675"/>
                </a:lnTo>
                <a:close/>
              </a:path>
              <a:path w="1955" h="717">
                <a:moveTo>
                  <a:pt x="32" y="646"/>
                </a:moveTo>
                <a:lnTo>
                  <a:pt x="32" y="654"/>
                </a:lnTo>
                <a:lnTo>
                  <a:pt x="30" y="656"/>
                </a:lnTo>
                <a:lnTo>
                  <a:pt x="30" y="661"/>
                </a:lnTo>
                <a:lnTo>
                  <a:pt x="27" y="663"/>
                </a:lnTo>
                <a:lnTo>
                  <a:pt x="27" y="668"/>
                </a:lnTo>
                <a:lnTo>
                  <a:pt x="25" y="670"/>
                </a:lnTo>
                <a:lnTo>
                  <a:pt x="25" y="675"/>
                </a:lnTo>
                <a:lnTo>
                  <a:pt x="22" y="678"/>
                </a:lnTo>
                <a:lnTo>
                  <a:pt x="22" y="680"/>
                </a:lnTo>
                <a:lnTo>
                  <a:pt x="20" y="682"/>
                </a:lnTo>
                <a:lnTo>
                  <a:pt x="20" y="685"/>
                </a:lnTo>
                <a:lnTo>
                  <a:pt x="17" y="685"/>
                </a:lnTo>
                <a:lnTo>
                  <a:pt x="17" y="690"/>
                </a:lnTo>
                <a:lnTo>
                  <a:pt x="15" y="690"/>
                </a:lnTo>
                <a:lnTo>
                  <a:pt x="15" y="694"/>
                </a:lnTo>
                <a:lnTo>
                  <a:pt x="13" y="694"/>
                </a:lnTo>
                <a:lnTo>
                  <a:pt x="10" y="697"/>
                </a:lnTo>
                <a:lnTo>
                  <a:pt x="10" y="699"/>
                </a:lnTo>
                <a:lnTo>
                  <a:pt x="8" y="699"/>
                </a:lnTo>
                <a:lnTo>
                  <a:pt x="10" y="709"/>
                </a:lnTo>
                <a:lnTo>
                  <a:pt x="13" y="709"/>
                </a:lnTo>
                <a:lnTo>
                  <a:pt x="15" y="706"/>
                </a:lnTo>
                <a:lnTo>
                  <a:pt x="20" y="706"/>
                </a:lnTo>
                <a:lnTo>
                  <a:pt x="22" y="704"/>
                </a:lnTo>
                <a:lnTo>
                  <a:pt x="37" y="704"/>
                </a:lnTo>
                <a:lnTo>
                  <a:pt x="39" y="701"/>
                </a:lnTo>
                <a:lnTo>
                  <a:pt x="58" y="701"/>
                </a:lnTo>
                <a:lnTo>
                  <a:pt x="15" y="699"/>
                </a:lnTo>
                <a:lnTo>
                  <a:pt x="15" y="697"/>
                </a:lnTo>
                <a:lnTo>
                  <a:pt x="17" y="697"/>
                </a:lnTo>
                <a:lnTo>
                  <a:pt x="17" y="692"/>
                </a:lnTo>
                <a:lnTo>
                  <a:pt x="20" y="692"/>
                </a:lnTo>
                <a:lnTo>
                  <a:pt x="20" y="690"/>
                </a:lnTo>
                <a:lnTo>
                  <a:pt x="22" y="687"/>
                </a:lnTo>
                <a:lnTo>
                  <a:pt x="22" y="685"/>
                </a:lnTo>
                <a:lnTo>
                  <a:pt x="25" y="682"/>
                </a:lnTo>
                <a:lnTo>
                  <a:pt x="25" y="680"/>
                </a:lnTo>
                <a:lnTo>
                  <a:pt x="27" y="678"/>
                </a:lnTo>
                <a:lnTo>
                  <a:pt x="27" y="675"/>
                </a:lnTo>
                <a:lnTo>
                  <a:pt x="30" y="673"/>
                </a:lnTo>
                <a:lnTo>
                  <a:pt x="30" y="670"/>
                </a:lnTo>
                <a:lnTo>
                  <a:pt x="32" y="668"/>
                </a:lnTo>
                <a:lnTo>
                  <a:pt x="32" y="665"/>
                </a:lnTo>
                <a:lnTo>
                  <a:pt x="34" y="663"/>
                </a:lnTo>
                <a:lnTo>
                  <a:pt x="34" y="658"/>
                </a:lnTo>
                <a:lnTo>
                  <a:pt x="37" y="656"/>
                </a:lnTo>
                <a:lnTo>
                  <a:pt x="39" y="654"/>
                </a:lnTo>
                <a:lnTo>
                  <a:pt x="32" y="646"/>
                </a:lnTo>
                <a:lnTo>
                  <a:pt x="32" y="646"/>
                </a:lnTo>
                <a:close/>
              </a:path>
              <a:path w="1955" h="717">
                <a:moveTo>
                  <a:pt x="25" y="605"/>
                </a:moveTo>
                <a:lnTo>
                  <a:pt x="25" y="610"/>
                </a:lnTo>
                <a:lnTo>
                  <a:pt x="22" y="613"/>
                </a:lnTo>
                <a:lnTo>
                  <a:pt x="22" y="620"/>
                </a:lnTo>
                <a:lnTo>
                  <a:pt x="20" y="622"/>
                </a:lnTo>
                <a:lnTo>
                  <a:pt x="20" y="627"/>
                </a:lnTo>
                <a:lnTo>
                  <a:pt x="17" y="630"/>
                </a:lnTo>
                <a:lnTo>
                  <a:pt x="17" y="634"/>
                </a:lnTo>
                <a:lnTo>
                  <a:pt x="15" y="637"/>
                </a:lnTo>
                <a:lnTo>
                  <a:pt x="15" y="641"/>
                </a:lnTo>
                <a:lnTo>
                  <a:pt x="13" y="644"/>
                </a:lnTo>
                <a:lnTo>
                  <a:pt x="13" y="646"/>
                </a:lnTo>
                <a:lnTo>
                  <a:pt x="10" y="649"/>
                </a:lnTo>
                <a:lnTo>
                  <a:pt x="10" y="651"/>
                </a:lnTo>
                <a:lnTo>
                  <a:pt x="8" y="651"/>
                </a:lnTo>
                <a:lnTo>
                  <a:pt x="8" y="654"/>
                </a:lnTo>
                <a:lnTo>
                  <a:pt x="5" y="656"/>
                </a:lnTo>
                <a:lnTo>
                  <a:pt x="5" y="658"/>
                </a:lnTo>
                <a:lnTo>
                  <a:pt x="3" y="661"/>
                </a:lnTo>
                <a:lnTo>
                  <a:pt x="1" y="663"/>
                </a:lnTo>
                <a:lnTo>
                  <a:pt x="1" y="668"/>
                </a:lnTo>
                <a:lnTo>
                  <a:pt x="3" y="665"/>
                </a:lnTo>
                <a:lnTo>
                  <a:pt x="5" y="663"/>
                </a:lnTo>
                <a:lnTo>
                  <a:pt x="5" y="661"/>
                </a:lnTo>
                <a:lnTo>
                  <a:pt x="8" y="661"/>
                </a:lnTo>
                <a:lnTo>
                  <a:pt x="8" y="658"/>
                </a:lnTo>
                <a:lnTo>
                  <a:pt x="10" y="658"/>
                </a:lnTo>
                <a:lnTo>
                  <a:pt x="10" y="654"/>
                </a:lnTo>
                <a:lnTo>
                  <a:pt x="13" y="654"/>
                </a:lnTo>
                <a:lnTo>
                  <a:pt x="13" y="651"/>
                </a:lnTo>
                <a:lnTo>
                  <a:pt x="15" y="649"/>
                </a:lnTo>
                <a:lnTo>
                  <a:pt x="15" y="646"/>
                </a:lnTo>
                <a:lnTo>
                  <a:pt x="17" y="644"/>
                </a:lnTo>
                <a:lnTo>
                  <a:pt x="17" y="641"/>
                </a:lnTo>
                <a:lnTo>
                  <a:pt x="20" y="639"/>
                </a:lnTo>
                <a:lnTo>
                  <a:pt x="20" y="637"/>
                </a:lnTo>
                <a:lnTo>
                  <a:pt x="22" y="634"/>
                </a:lnTo>
                <a:lnTo>
                  <a:pt x="22" y="632"/>
                </a:lnTo>
                <a:lnTo>
                  <a:pt x="25" y="630"/>
                </a:lnTo>
                <a:lnTo>
                  <a:pt x="25" y="625"/>
                </a:lnTo>
                <a:lnTo>
                  <a:pt x="27" y="622"/>
                </a:lnTo>
                <a:lnTo>
                  <a:pt x="27" y="618"/>
                </a:lnTo>
                <a:lnTo>
                  <a:pt x="32" y="613"/>
                </a:lnTo>
                <a:lnTo>
                  <a:pt x="25" y="605"/>
                </a:lnTo>
                <a:lnTo>
                  <a:pt x="25" y="605"/>
                </a:lnTo>
                <a:close/>
              </a:path>
              <a:path w="1955" h="717">
                <a:moveTo>
                  <a:pt x="39" y="603"/>
                </a:moveTo>
                <a:lnTo>
                  <a:pt x="39" y="613"/>
                </a:lnTo>
                <a:lnTo>
                  <a:pt x="41" y="615"/>
                </a:lnTo>
                <a:lnTo>
                  <a:pt x="41" y="622"/>
                </a:lnTo>
                <a:lnTo>
                  <a:pt x="44" y="625"/>
                </a:lnTo>
                <a:lnTo>
                  <a:pt x="44" y="632"/>
                </a:lnTo>
                <a:lnTo>
                  <a:pt x="46" y="634"/>
                </a:lnTo>
                <a:lnTo>
                  <a:pt x="46" y="637"/>
                </a:lnTo>
                <a:lnTo>
                  <a:pt x="49" y="639"/>
                </a:lnTo>
                <a:lnTo>
                  <a:pt x="49" y="644"/>
                </a:lnTo>
                <a:lnTo>
                  <a:pt x="51" y="646"/>
                </a:lnTo>
                <a:lnTo>
                  <a:pt x="51" y="649"/>
                </a:lnTo>
                <a:lnTo>
                  <a:pt x="53" y="649"/>
                </a:lnTo>
                <a:lnTo>
                  <a:pt x="53" y="651"/>
                </a:lnTo>
                <a:lnTo>
                  <a:pt x="56" y="654"/>
                </a:lnTo>
                <a:lnTo>
                  <a:pt x="56" y="656"/>
                </a:lnTo>
                <a:lnTo>
                  <a:pt x="56" y="658"/>
                </a:lnTo>
                <a:lnTo>
                  <a:pt x="58" y="658"/>
                </a:lnTo>
                <a:lnTo>
                  <a:pt x="58" y="661"/>
                </a:lnTo>
                <a:lnTo>
                  <a:pt x="61" y="663"/>
                </a:lnTo>
                <a:lnTo>
                  <a:pt x="63" y="665"/>
                </a:lnTo>
                <a:lnTo>
                  <a:pt x="63" y="663"/>
                </a:lnTo>
                <a:lnTo>
                  <a:pt x="65" y="661"/>
                </a:lnTo>
                <a:lnTo>
                  <a:pt x="68" y="661"/>
                </a:lnTo>
                <a:lnTo>
                  <a:pt x="70" y="658"/>
                </a:lnTo>
                <a:lnTo>
                  <a:pt x="68" y="658"/>
                </a:lnTo>
                <a:lnTo>
                  <a:pt x="68" y="656"/>
                </a:lnTo>
                <a:lnTo>
                  <a:pt x="65" y="656"/>
                </a:lnTo>
                <a:lnTo>
                  <a:pt x="63" y="654"/>
                </a:lnTo>
                <a:lnTo>
                  <a:pt x="61" y="651"/>
                </a:lnTo>
                <a:lnTo>
                  <a:pt x="58" y="649"/>
                </a:lnTo>
                <a:lnTo>
                  <a:pt x="58" y="646"/>
                </a:lnTo>
                <a:lnTo>
                  <a:pt x="56" y="646"/>
                </a:lnTo>
                <a:lnTo>
                  <a:pt x="56" y="644"/>
                </a:lnTo>
                <a:lnTo>
                  <a:pt x="53" y="641"/>
                </a:lnTo>
                <a:lnTo>
                  <a:pt x="53" y="639"/>
                </a:lnTo>
                <a:lnTo>
                  <a:pt x="51" y="637"/>
                </a:lnTo>
                <a:lnTo>
                  <a:pt x="51" y="634"/>
                </a:lnTo>
                <a:lnTo>
                  <a:pt x="49" y="632"/>
                </a:lnTo>
                <a:lnTo>
                  <a:pt x="49" y="630"/>
                </a:lnTo>
                <a:lnTo>
                  <a:pt x="46" y="627"/>
                </a:lnTo>
                <a:lnTo>
                  <a:pt x="46" y="620"/>
                </a:lnTo>
                <a:lnTo>
                  <a:pt x="44" y="618"/>
                </a:lnTo>
                <a:lnTo>
                  <a:pt x="44" y="613"/>
                </a:lnTo>
                <a:lnTo>
                  <a:pt x="41" y="610"/>
                </a:lnTo>
                <a:lnTo>
                  <a:pt x="46" y="605"/>
                </a:lnTo>
                <a:lnTo>
                  <a:pt x="39" y="603"/>
                </a:lnTo>
                <a:lnTo>
                  <a:pt x="39" y="603"/>
                </a:lnTo>
                <a:close/>
              </a:path>
              <a:path w="1955" h="717">
                <a:moveTo>
                  <a:pt x="116" y="704"/>
                </a:moveTo>
                <a:lnTo>
                  <a:pt x="116" y="716"/>
                </a:lnTo>
                <a:lnTo>
                  <a:pt x="121" y="711"/>
                </a:lnTo>
                <a:lnTo>
                  <a:pt x="121" y="704"/>
                </a:lnTo>
                <a:lnTo>
                  <a:pt x="137" y="704"/>
                </a:lnTo>
                <a:lnTo>
                  <a:pt x="116" y="704"/>
                </a:lnTo>
                <a:lnTo>
                  <a:pt x="116" y="704"/>
                </a:lnTo>
                <a:close/>
              </a:path>
              <a:path w="1955" h="717">
                <a:moveTo>
                  <a:pt x="109" y="687"/>
                </a:moveTo>
                <a:lnTo>
                  <a:pt x="97" y="692"/>
                </a:lnTo>
                <a:lnTo>
                  <a:pt x="106" y="692"/>
                </a:lnTo>
                <a:lnTo>
                  <a:pt x="109" y="690"/>
                </a:lnTo>
                <a:lnTo>
                  <a:pt x="109" y="687"/>
                </a:lnTo>
                <a:lnTo>
                  <a:pt x="109" y="687"/>
                </a:lnTo>
                <a:close/>
              </a:path>
              <a:path w="1955" h="717">
                <a:moveTo>
                  <a:pt x="145" y="673"/>
                </a:moveTo>
                <a:lnTo>
                  <a:pt x="137" y="673"/>
                </a:lnTo>
                <a:lnTo>
                  <a:pt x="137" y="701"/>
                </a:lnTo>
                <a:lnTo>
                  <a:pt x="116" y="701"/>
                </a:lnTo>
                <a:lnTo>
                  <a:pt x="116" y="704"/>
                </a:lnTo>
                <a:lnTo>
                  <a:pt x="137" y="704"/>
                </a:lnTo>
                <a:lnTo>
                  <a:pt x="137" y="714"/>
                </a:lnTo>
                <a:lnTo>
                  <a:pt x="142" y="711"/>
                </a:lnTo>
                <a:lnTo>
                  <a:pt x="142" y="675"/>
                </a:lnTo>
                <a:lnTo>
                  <a:pt x="145" y="673"/>
                </a:lnTo>
                <a:lnTo>
                  <a:pt x="145" y="673"/>
                </a:lnTo>
                <a:close/>
              </a:path>
              <a:path w="1955" h="717">
                <a:moveTo>
                  <a:pt x="113" y="668"/>
                </a:moveTo>
                <a:lnTo>
                  <a:pt x="111" y="670"/>
                </a:lnTo>
                <a:lnTo>
                  <a:pt x="109" y="673"/>
                </a:lnTo>
                <a:lnTo>
                  <a:pt x="106" y="675"/>
                </a:lnTo>
                <a:lnTo>
                  <a:pt x="104" y="678"/>
                </a:lnTo>
                <a:lnTo>
                  <a:pt x="106" y="678"/>
                </a:lnTo>
                <a:lnTo>
                  <a:pt x="109" y="675"/>
                </a:lnTo>
                <a:lnTo>
                  <a:pt x="111" y="675"/>
                </a:lnTo>
                <a:lnTo>
                  <a:pt x="111" y="673"/>
                </a:lnTo>
                <a:lnTo>
                  <a:pt x="113" y="673"/>
                </a:lnTo>
                <a:lnTo>
                  <a:pt x="113" y="670"/>
                </a:lnTo>
                <a:lnTo>
                  <a:pt x="116" y="670"/>
                </a:lnTo>
                <a:lnTo>
                  <a:pt x="113" y="668"/>
                </a:lnTo>
                <a:lnTo>
                  <a:pt x="113" y="668"/>
                </a:lnTo>
                <a:close/>
              </a:path>
              <a:path w="1955" h="717">
                <a:moveTo>
                  <a:pt x="140" y="665"/>
                </a:moveTo>
                <a:lnTo>
                  <a:pt x="137" y="670"/>
                </a:lnTo>
                <a:lnTo>
                  <a:pt x="116" y="670"/>
                </a:lnTo>
                <a:lnTo>
                  <a:pt x="116" y="675"/>
                </a:lnTo>
                <a:lnTo>
                  <a:pt x="116" y="701"/>
                </a:lnTo>
                <a:lnTo>
                  <a:pt x="121" y="701"/>
                </a:lnTo>
                <a:lnTo>
                  <a:pt x="121" y="673"/>
                </a:lnTo>
                <a:lnTo>
                  <a:pt x="137" y="673"/>
                </a:lnTo>
                <a:lnTo>
                  <a:pt x="145" y="673"/>
                </a:lnTo>
                <a:lnTo>
                  <a:pt x="140" y="665"/>
                </a:lnTo>
                <a:lnTo>
                  <a:pt x="140" y="665"/>
                </a:lnTo>
                <a:close/>
              </a:path>
              <a:path w="1955" h="717">
                <a:moveTo>
                  <a:pt x="82" y="658"/>
                </a:moveTo>
                <a:lnTo>
                  <a:pt x="82" y="697"/>
                </a:lnTo>
                <a:lnTo>
                  <a:pt x="77" y="699"/>
                </a:lnTo>
                <a:lnTo>
                  <a:pt x="82" y="706"/>
                </a:lnTo>
                <a:lnTo>
                  <a:pt x="85" y="704"/>
                </a:lnTo>
                <a:lnTo>
                  <a:pt x="87" y="701"/>
                </a:lnTo>
                <a:lnTo>
                  <a:pt x="90" y="701"/>
                </a:lnTo>
                <a:lnTo>
                  <a:pt x="92" y="699"/>
                </a:lnTo>
                <a:lnTo>
                  <a:pt x="94" y="699"/>
                </a:lnTo>
                <a:lnTo>
                  <a:pt x="94" y="697"/>
                </a:lnTo>
                <a:lnTo>
                  <a:pt x="97" y="697"/>
                </a:lnTo>
                <a:lnTo>
                  <a:pt x="87" y="697"/>
                </a:lnTo>
                <a:lnTo>
                  <a:pt x="87" y="665"/>
                </a:lnTo>
                <a:lnTo>
                  <a:pt x="90" y="663"/>
                </a:lnTo>
                <a:lnTo>
                  <a:pt x="82" y="658"/>
                </a:lnTo>
                <a:lnTo>
                  <a:pt x="82" y="658"/>
                </a:lnTo>
                <a:close/>
              </a:path>
              <a:path w="1955" h="717">
                <a:moveTo>
                  <a:pt x="104" y="658"/>
                </a:moveTo>
                <a:lnTo>
                  <a:pt x="101" y="663"/>
                </a:lnTo>
                <a:lnTo>
                  <a:pt x="97" y="663"/>
                </a:lnTo>
                <a:lnTo>
                  <a:pt x="109" y="665"/>
                </a:lnTo>
                <a:lnTo>
                  <a:pt x="104" y="658"/>
                </a:lnTo>
                <a:lnTo>
                  <a:pt x="104" y="658"/>
                </a:lnTo>
                <a:close/>
              </a:path>
              <a:path w="1955" h="717">
                <a:moveTo>
                  <a:pt x="123" y="654"/>
                </a:moveTo>
                <a:lnTo>
                  <a:pt x="123" y="656"/>
                </a:lnTo>
                <a:lnTo>
                  <a:pt x="121" y="656"/>
                </a:lnTo>
                <a:lnTo>
                  <a:pt x="121" y="658"/>
                </a:lnTo>
                <a:lnTo>
                  <a:pt x="118" y="661"/>
                </a:lnTo>
                <a:lnTo>
                  <a:pt x="116" y="663"/>
                </a:lnTo>
                <a:lnTo>
                  <a:pt x="116" y="665"/>
                </a:lnTo>
                <a:lnTo>
                  <a:pt x="113" y="665"/>
                </a:lnTo>
                <a:lnTo>
                  <a:pt x="113" y="668"/>
                </a:lnTo>
                <a:lnTo>
                  <a:pt x="116" y="670"/>
                </a:lnTo>
                <a:lnTo>
                  <a:pt x="121" y="670"/>
                </a:lnTo>
                <a:lnTo>
                  <a:pt x="118" y="668"/>
                </a:lnTo>
                <a:lnTo>
                  <a:pt x="121" y="665"/>
                </a:lnTo>
                <a:lnTo>
                  <a:pt x="121" y="663"/>
                </a:lnTo>
                <a:lnTo>
                  <a:pt x="123" y="663"/>
                </a:lnTo>
                <a:lnTo>
                  <a:pt x="123" y="661"/>
                </a:lnTo>
                <a:lnTo>
                  <a:pt x="125" y="658"/>
                </a:lnTo>
                <a:lnTo>
                  <a:pt x="128" y="656"/>
                </a:lnTo>
                <a:lnTo>
                  <a:pt x="128" y="654"/>
                </a:lnTo>
                <a:lnTo>
                  <a:pt x="130" y="654"/>
                </a:lnTo>
                <a:lnTo>
                  <a:pt x="123" y="654"/>
                </a:lnTo>
                <a:lnTo>
                  <a:pt x="123" y="654"/>
                </a:lnTo>
                <a:close/>
              </a:path>
              <a:path w="1955" h="717">
                <a:moveTo>
                  <a:pt x="94" y="644"/>
                </a:moveTo>
                <a:lnTo>
                  <a:pt x="94" y="694"/>
                </a:lnTo>
                <a:lnTo>
                  <a:pt x="87" y="697"/>
                </a:lnTo>
                <a:lnTo>
                  <a:pt x="97" y="697"/>
                </a:lnTo>
                <a:lnTo>
                  <a:pt x="99" y="694"/>
                </a:lnTo>
                <a:lnTo>
                  <a:pt x="101" y="694"/>
                </a:lnTo>
                <a:lnTo>
                  <a:pt x="104" y="692"/>
                </a:lnTo>
                <a:lnTo>
                  <a:pt x="97" y="692"/>
                </a:lnTo>
                <a:lnTo>
                  <a:pt x="97" y="665"/>
                </a:lnTo>
                <a:lnTo>
                  <a:pt x="109" y="665"/>
                </a:lnTo>
                <a:lnTo>
                  <a:pt x="97" y="663"/>
                </a:lnTo>
                <a:lnTo>
                  <a:pt x="97" y="644"/>
                </a:lnTo>
                <a:lnTo>
                  <a:pt x="101" y="644"/>
                </a:lnTo>
                <a:lnTo>
                  <a:pt x="94" y="644"/>
                </a:lnTo>
                <a:lnTo>
                  <a:pt x="94" y="644"/>
                </a:lnTo>
                <a:close/>
              </a:path>
              <a:path w="1955" h="717">
                <a:moveTo>
                  <a:pt x="106" y="644"/>
                </a:moveTo>
                <a:lnTo>
                  <a:pt x="94" y="644"/>
                </a:lnTo>
                <a:lnTo>
                  <a:pt x="101" y="644"/>
                </a:lnTo>
                <a:lnTo>
                  <a:pt x="101" y="649"/>
                </a:lnTo>
                <a:lnTo>
                  <a:pt x="106" y="646"/>
                </a:lnTo>
                <a:lnTo>
                  <a:pt x="106" y="644"/>
                </a:lnTo>
                <a:lnTo>
                  <a:pt x="106" y="644"/>
                </a:lnTo>
                <a:close/>
              </a:path>
              <a:path w="1955" h="717">
                <a:moveTo>
                  <a:pt x="116" y="627"/>
                </a:moveTo>
                <a:lnTo>
                  <a:pt x="116" y="630"/>
                </a:lnTo>
                <a:lnTo>
                  <a:pt x="113" y="632"/>
                </a:lnTo>
                <a:lnTo>
                  <a:pt x="113" y="637"/>
                </a:lnTo>
                <a:lnTo>
                  <a:pt x="111" y="639"/>
                </a:lnTo>
                <a:lnTo>
                  <a:pt x="111" y="646"/>
                </a:lnTo>
                <a:lnTo>
                  <a:pt x="109" y="649"/>
                </a:lnTo>
                <a:lnTo>
                  <a:pt x="109" y="651"/>
                </a:lnTo>
                <a:lnTo>
                  <a:pt x="111" y="649"/>
                </a:lnTo>
                <a:lnTo>
                  <a:pt x="111" y="644"/>
                </a:lnTo>
                <a:lnTo>
                  <a:pt x="113" y="644"/>
                </a:lnTo>
                <a:lnTo>
                  <a:pt x="113" y="641"/>
                </a:lnTo>
                <a:lnTo>
                  <a:pt x="116" y="639"/>
                </a:lnTo>
                <a:lnTo>
                  <a:pt x="116" y="634"/>
                </a:lnTo>
                <a:lnTo>
                  <a:pt x="118" y="632"/>
                </a:lnTo>
                <a:lnTo>
                  <a:pt x="118" y="627"/>
                </a:lnTo>
                <a:lnTo>
                  <a:pt x="116" y="627"/>
                </a:lnTo>
                <a:lnTo>
                  <a:pt x="116" y="627"/>
                </a:lnTo>
                <a:close/>
              </a:path>
              <a:path w="1955" h="717">
                <a:moveTo>
                  <a:pt x="118" y="620"/>
                </a:moveTo>
                <a:lnTo>
                  <a:pt x="116" y="622"/>
                </a:lnTo>
                <a:lnTo>
                  <a:pt x="116" y="627"/>
                </a:lnTo>
                <a:lnTo>
                  <a:pt x="118" y="627"/>
                </a:lnTo>
                <a:lnTo>
                  <a:pt x="121" y="630"/>
                </a:lnTo>
                <a:lnTo>
                  <a:pt x="121" y="637"/>
                </a:lnTo>
                <a:lnTo>
                  <a:pt x="123" y="639"/>
                </a:lnTo>
                <a:lnTo>
                  <a:pt x="123" y="641"/>
                </a:lnTo>
                <a:lnTo>
                  <a:pt x="125" y="644"/>
                </a:lnTo>
                <a:lnTo>
                  <a:pt x="125" y="651"/>
                </a:lnTo>
                <a:lnTo>
                  <a:pt x="123" y="654"/>
                </a:lnTo>
                <a:lnTo>
                  <a:pt x="130" y="654"/>
                </a:lnTo>
                <a:lnTo>
                  <a:pt x="133" y="656"/>
                </a:lnTo>
                <a:lnTo>
                  <a:pt x="133" y="658"/>
                </a:lnTo>
                <a:lnTo>
                  <a:pt x="135" y="658"/>
                </a:lnTo>
                <a:lnTo>
                  <a:pt x="135" y="661"/>
                </a:lnTo>
                <a:lnTo>
                  <a:pt x="137" y="663"/>
                </a:lnTo>
                <a:lnTo>
                  <a:pt x="140" y="665"/>
                </a:lnTo>
                <a:lnTo>
                  <a:pt x="142" y="668"/>
                </a:lnTo>
                <a:lnTo>
                  <a:pt x="145" y="670"/>
                </a:lnTo>
                <a:lnTo>
                  <a:pt x="147" y="670"/>
                </a:lnTo>
                <a:lnTo>
                  <a:pt x="147" y="668"/>
                </a:lnTo>
                <a:lnTo>
                  <a:pt x="150" y="668"/>
                </a:lnTo>
                <a:lnTo>
                  <a:pt x="150" y="665"/>
                </a:lnTo>
                <a:lnTo>
                  <a:pt x="152" y="665"/>
                </a:lnTo>
                <a:lnTo>
                  <a:pt x="152" y="663"/>
                </a:lnTo>
                <a:lnTo>
                  <a:pt x="150" y="663"/>
                </a:lnTo>
                <a:lnTo>
                  <a:pt x="147" y="661"/>
                </a:lnTo>
                <a:lnTo>
                  <a:pt x="145" y="661"/>
                </a:lnTo>
                <a:lnTo>
                  <a:pt x="142" y="658"/>
                </a:lnTo>
                <a:lnTo>
                  <a:pt x="140" y="658"/>
                </a:lnTo>
                <a:lnTo>
                  <a:pt x="140" y="656"/>
                </a:lnTo>
                <a:lnTo>
                  <a:pt x="137" y="656"/>
                </a:lnTo>
                <a:lnTo>
                  <a:pt x="137" y="654"/>
                </a:lnTo>
                <a:lnTo>
                  <a:pt x="135" y="654"/>
                </a:lnTo>
                <a:lnTo>
                  <a:pt x="135" y="651"/>
                </a:lnTo>
                <a:lnTo>
                  <a:pt x="133" y="651"/>
                </a:lnTo>
                <a:lnTo>
                  <a:pt x="133" y="649"/>
                </a:lnTo>
                <a:lnTo>
                  <a:pt x="133" y="646"/>
                </a:lnTo>
                <a:lnTo>
                  <a:pt x="128" y="644"/>
                </a:lnTo>
                <a:lnTo>
                  <a:pt x="128" y="641"/>
                </a:lnTo>
                <a:lnTo>
                  <a:pt x="125" y="639"/>
                </a:lnTo>
                <a:lnTo>
                  <a:pt x="125" y="637"/>
                </a:lnTo>
                <a:lnTo>
                  <a:pt x="123" y="637"/>
                </a:lnTo>
                <a:lnTo>
                  <a:pt x="123" y="632"/>
                </a:lnTo>
                <a:lnTo>
                  <a:pt x="121" y="630"/>
                </a:lnTo>
                <a:lnTo>
                  <a:pt x="121" y="622"/>
                </a:lnTo>
                <a:lnTo>
                  <a:pt x="137" y="622"/>
                </a:lnTo>
                <a:lnTo>
                  <a:pt x="118" y="620"/>
                </a:lnTo>
                <a:lnTo>
                  <a:pt x="118" y="620"/>
                </a:lnTo>
                <a:close/>
              </a:path>
              <a:path w="1955" h="717">
                <a:moveTo>
                  <a:pt x="85" y="615"/>
                </a:moveTo>
                <a:lnTo>
                  <a:pt x="85" y="651"/>
                </a:lnTo>
                <a:lnTo>
                  <a:pt x="87" y="649"/>
                </a:lnTo>
                <a:lnTo>
                  <a:pt x="87" y="644"/>
                </a:lnTo>
                <a:lnTo>
                  <a:pt x="94" y="644"/>
                </a:lnTo>
                <a:lnTo>
                  <a:pt x="106" y="644"/>
                </a:lnTo>
                <a:lnTo>
                  <a:pt x="106" y="641"/>
                </a:lnTo>
                <a:lnTo>
                  <a:pt x="87" y="641"/>
                </a:lnTo>
                <a:lnTo>
                  <a:pt x="87" y="618"/>
                </a:lnTo>
                <a:lnTo>
                  <a:pt x="101" y="618"/>
                </a:lnTo>
                <a:lnTo>
                  <a:pt x="85" y="615"/>
                </a:lnTo>
                <a:lnTo>
                  <a:pt x="85" y="615"/>
                </a:lnTo>
                <a:close/>
              </a:path>
              <a:path w="1955" h="717">
                <a:moveTo>
                  <a:pt x="140" y="613"/>
                </a:moveTo>
                <a:lnTo>
                  <a:pt x="137" y="618"/>
                </a:lnTo>
                <a:lnTo>
                  <a:pt x="123" y="618"/>
                </a:lnTo>
                <a:lnTo>
                  <a:pt x="145" y="620"/>
                </a:lnTo>
                <a:lnTo>
                  <a:pt x="140" y="613"/>
                </a:lnTo>
                <a:lnTo>
                  <a:pt x="140" y="613"/>
                </a:lnTo>
                <a:close/>
              </a:path>
              <a:path w="1955" h="717">
                <a:moveTo>
                  <a:pt x="85" y="610"/>
                </a:moveTo>
                <a:lnTo>
                  <a:pt x="85" y="615"/>
                </a:lnTo>
                <a:lnTo>
                  <a:pt x="101" y="618"/>
                </a:lnTo>
                <a:lnTo>
                  <a:pt x="101" y="641"/>
                </a:lnTo>
                <a:lnTo>
                  <a:pt x="87" y="641"/>
                </a:lnTo>
                <a:lnTo>
                  <a:pt x="106" y="641"/>
                </a:lnTo>
                <a:lnTo>
                  <a:pt x="106" y="639"/>
                </a:lnTo>
                <a:lnTo>
                  <a:pt x="106" y="618"/>
                </a:lnTo>
                <a:lnTo>
                  <a:pt x="109" y="615"/>
                </a:lnTo>
                <a:lnTo>
                  <a:pt x="87" y="613"/>
                </a:lnTo>
                <a:lnTo>
                  <a:pt x="85" y="610"/>
                </a:lnTo>
                <a:lnTo>
                  <a:pt x="85" y="610"/>
                </a:lnTo>
                <a:close/>
              </a:path>
              <a:path w="1955" h="717">
                <a:moveTo>
                  <a:pt x="104" y="610"/>
                </a:moveTo>
                <a:lnTo>
                  <a:pt x="101" y="613"/>
                </a:lnTo>
                <a:lnTo>
                  <a:pt x="87" y="613"/>
                </a:lnTo>
                <a:lnTo>
                  <a:pt x="109" y="615"/>
                </a:lnTo>
                <a:lnTo>
                  <a:pt x="104" y="610"/>
                </a:lnTo>
                <a:lnTo>
                  <a:pt x="104" y="610"/>
                </a:lnTo>
                <a:close/>
              </a:path>
              <a:path w="1955" h="717">
                <a:moveTo>
                  <a:pt x="121" y="603"/>
                </a:moveTo>
                <a:lnTo>
                  <a:pt x="121" y="610"/>
                </a:lnTo>
                <a:lnTo>
                  <a:pt x="118" y="610"/>
                </a:lnTo>
                <a:lnTo>
                  <a:pt x="118" y="620"/>
                </a:lnTo>
                <a:lnTo>
                  <a:pt x="137" y="622"/>
                </a:lnTo>
                <a:lnTo>
                  <a:pt x="137" y="625"/>
                </a:lnTo>
                <a:lnTo>
                  <a:pt x="135" y="627"/>
                </a:lnTo>
                <a:lnTo>
                  <a:pt x="135" y="632"/>
                </a:lnTo>
                <a:lnTo>
                  <a:pt x="133" y="634"/>
                </a:lnTo>
                <a:lnTo>
                  <a:pt x="133" y="637"/>
                </a:lnTo>
                <a:lnTo>
                  <a:pt x="130" y="639"/>
                </a:lnTo>
                <a:lnTo>
                  <a:pt x="130" y="644"/>
                </a:lnTo>
                <a:lnTo>
                  <a:pt x="128" y="644"/>
                </a:lnTo>
                <a:lnTo>
                  <a:pt x="133" y="646"/>
                </a:lnTo>
                <a:lnTo>
                  <a:pt x="133" y="644"/>
                </a:lnTo>
                <a:lnTo>
                  <a:pt x="135" y="641"/>
                </a:lnTo>
                <a:lnTo>
                  <a:pt x="135" y="639"/>
                </a:lnTo>
                <a:lnTo>
                  <a:pt x="137" y="639"/>
                </a:lnTo>
                <a:lnTo>
                  <a:pt x="137" y="634"/>
                </a:lnTo>
                <a:lnTo>
                  <a:pt x="140" y="632"/>
                </a:lnTo>
                <a:lnTo>
                  <a:pt x="140" y="627"/>
                </a:lnTo>
                <a:lnTo>
                  <a:pt x="142" y="625"/>
                </a:lnTo>
                <a:lnTo>
                  <a:pt x="142" y="622"/>
                </a:lnTo>
                <a:lnTo>
                  <a:pt x="145" y="620"/>
                </a:lnTo>
                <a:lnTo>
                  <a:pt x="123" y="618"/>
                </a:lnTo>
                <a:lnTo>
                  <a:pt x="123" y="613"/>
                </a:lnTo>
                <a:lnTo>
                  <a:pt x="125" y="610"/>
                </a:lnTo>
                <a:lnTo>
                  <a:pt x="128" y="608"/>
                </a:lnTo>
                <a:lnTo>
                  <a:pt x="121" y="603"/>
                </a:lnTo>
                <a:lnTo>
                  <a:pt x="121" y="603"/>
                </a:lnTo>
                <a:close/>
              </a:path>
              <a:path w="1955" h="717">
                <a:moveTo>
                  <a:pt x="193" y="701"/>
                </a:moveTo>
                <a:lnTo>
                  <a:pt x="193" y="704"/>
                </a:lnTo>
                <a:lnTo>
                  <a:pt x="205" y="701"/>
                </a:lnTo>
                <a:lnTo>
                  <a:pt x="193" y="701"/>
                </a:lnTo>
                <a:lnTo>
                  <a:pt x="193" y="701"/>
                </a:lnTo>
                <a:close/>
              </a:path>
              <a:path w="1955" h="717">
                <a:moveTo>
                  <a:pt x="171" y="656"/>
                </a:moveTo>
                <a:lnTo>
                  <a:pt x="169" y="658"/>
                </a:lnTo>
                <a:lnTo>
                  <a:pt x="166" y="661"/>
                </a:lnTo>
                <a:lnTo>
                  <a:pt x="166" y="663"/>
                </a:lnTo>
                <a:lnTo>
                  <a:pt x="164" y="665"/>
                </a:lnTo>
                <a:lnTo>
                  <a:pt x="161" y="668"/>
                </a:lnTo>
                <a:lnTo>
                  <a:pt x="161" y="673"/>
                </a:lnTo>
                <a:lnTo>
                  <a:pt x="159" y="673"/>
                </a:lnTo>
                <a:lnTo>
                  <a:pt x="159" y="675"/>
                </a:lnTo>
                <a:lnTo>
                  <a:pt x="161" y="675"/>
                </a:lnTo>
                <a:lnTo>
                  <a:pt x="161" y="673"/>
                </a:lnTo>
                <a:lnTo>
                  <a:pt x="164" y="670"/>
                </a:lnTo>
                <a:lnTo>
                  <a:pt x="166" y="668"/>
                </a:lnTo>
                <a:lnTo>
                  <a:pt x="169" y="665"/>
                </a:lnTo>
                <a:lnTo>
                  <a:pt x="169" y="663"/>
                </a:lnTo>
                <a:lnTo>
                  <a:pt x="171" y="661"/>
                </a:lnTo>
                <a:lnTo>
                  <a:pt x="173" y="658"/>
                </a:lnTo>
                <a:lnTo>
                  <a:pt x="173" y="656"/>
                </a:lnTo>
                <a:lnTo>
                  <a:pt x="171" y="656"/>
                </a:lnTo>
                <a:lnTo>
                  <a:pt x="171" y="656"/>
                </a:lnTo>
                <a:close/>
              </a:path>
              <a:path w="1955" h="717">
                <a:moveTo>
                  <a:pt x="212" y="646"/>
                </a:moveTo>
                <a:lnTo>
                  <a:pt x="207" y="646"/>
                </a:lnTo>
                <a:lnTo>
                  <a:pt x="207" y="697"/>
                </a:lnTo>
                <a:lnTo>
                  <a:pt x="207" y="699"/>
                </a:lnTo>
                <a:lnTo>
                  <a:pt x="205" y="701"/>
                </a:lnTo>
                <a:lnTo>
                  <a:pt x="193" y="704"/>
                </a:lnTo>
                <a:lnTo>
                  <a:pt x="195" y="704"/>
                </a:lnTo>
                <a:lnTo>
                  <a:pt x="197" y="706"/>
                </a:lnTo>
                <a:lnTo>
                  <a:pt x="200" y="706"/>
                </a:lnTo>
                <a:lnTo>
                  <a:pt x="202" y="709"/>
                </a:lnTo>
                <a:lnTo>
                  <a:pt x="202" y="711"/>
                </a:lnTo>
                <a:lnTo>
                  <a:pt x="205" y="714"/>
                </a:lnTo>
                <a:lnTo>
                  <a:pt x="207" y="714"/>
                </a:lnTo>
                <a:lnTo>
                  <a:pt x="207" y="711"/>
                </a:lnTo>
                <a:lnTo>
                  <a:pt x="210" y="711"/>
                </a:lnTo>
                <a:lnTo>
                  <a:pt x="210" y="709"/>
                </a:lnTo>
                <a:lnTo>
                  <a:pt x="212" y="706"/>
                </a:lnTo>
                <a:lnTo>
                  <a:pt x="212" y="701"/>
                </a:lnTo>
                <a:lnTo>
                  <a:pt x="212" y="699"/>
                </a:lnTo>
                <a:lnTo>
                  <a:pt x="212" y="646"/>
                </a:lnTo>
                <a:lnTo>
                  <a:pt x="212" y="646"/>
                </a:lnTo>
                <a:close/>
              </a:path>
              <a:path w="1955" h="717">
                <a:moveTo>
                  <a:pt x="226" y="637"/>
                </a:moveTo>
                <a:lnTo>
                  <a:pt x="221" y="644"/>
                </a:lnTo>
                <a:lnTo>
                  <a:pt x="185" y="644"/>
                </a:lnTo>
                <a:lnTo>
                  <a:pt x="188" y="649"/>
                </a:lnTo>
                <a:lnTo>
                  <a:pt x="190" y="649"/>
                </a:lnTo>
                <a:lnTo>
                  <a:pt x="193" y="646"/>
                </a:lnTo>
                <a:lnTo>
                  <a:pt x="231" y="646"/>
                </a:lnTo>
                <a:lnTo>
                  <a:pt x="226" y="637"/>
                </a:lnTo>
                <a:lnTo>
                  <a:pt x="226" y="637"/>
                </a:lnTo>
                <a:close/>
              </a:path>
              <a:path w="1955" h="717">
                <a:moveTo>
                  <a:pt x="181" y="627"/>
                </a:moveTo>
                <a:lnTo>
                  <a:pt x="181" y="632"/>
                </a:lnTo>
                <a:lnTo>
                  <a:pt x="178" y="634"/>
                </a:lnTo>
                <a:lnTo>
                  <a:pt x="178" y="637"/>
                </a:lnTo>
                <a:lnTo>
                  <a:pt x="176" y="639"/>
                </a:lnTo>
                <a:lnTo>
                  <a:pt x="176" y="644"/>
                </a:lnTo>
                <a:lnTo>
                  <a:pt x="173" y="646"/>
                </a:lnTo>
                <a:lnTo>
                  <a:pt x="173" y="649"/>
                </a:lnTo>
                <a:lnTo>
                  <a:pt x="171" y="651"/>
                </a:lnTo>
                <a:lnTo>
                  <a:pt x="171" y="656"/>
                </a:lnTo>
                <a:lnTo>
                  <a:pt x="173" y="656"/>
                </a:lnTo>
                <a:lnTo>
                  <a:pt x="173" y="687"/>
                </a:lnTo>
                <a:lnTo>
                  <a:pt x="173" y="690"/>
                </a:lnTo>
                <a:lnTo>
                  <a:pt x="173" y="716"/>
                </a:lnTo>
                <a:lnTo>
                  <a:pt x="178" y="711"/>
                </a:lnTo>
                <a:lnTo>
                  <a:pt x="178" y="658"/>
                </a:lnTo>
                <a:lnTo>
                  <a:pt x="181" y="656"/>
                </a:lnTo>
                <a:lnTo>
                  <a:pt x="176" y="651"/>
                </a:lnTo>
                <a:lnTo>
                  <a:pt x="178" y="651"/>
                </a:lnTo>
                <a:lnTo>
                  <a:pt x="178" y="649"/>
                </a:lnTo>
                <a:lnTo>
                  <a:pt x="178" y="646"/>
                </a:lnTo>
                <a:lnTo>
                  <a:pt x="181" y="646"/>
                </a:lnTo>
                <a:lnTo>
                  <a:pt x="181" y="641"/>
                </a:lnTo>
                <a:lnTo>
                  <a:pt x="183" y="639"/>
                </a:lnTo>
                <a:lnTo>
                  <a:pt x="183" y="637"/>
                </a:lnTo>
                <a:lnTo>
                  <a:pt x="185" y="634"/>
                </a:lnTo>
                <a:lnTo>
                  <a:pt x="181" y="627"/>
                </a:lnTo>
                <a:lnTo>
                  <a:pt x="181" y="627"/>
                </a:lnTo>
                <a:close/>
              </a:path>
              <a:path w="1955" h="717">
                <a:moveTo>
                  <a:pt x="221" y="608"/>
                </a:moveTo>
                <a:lnTo>
                  <a:pt x="217" y="615"/>
                </a:lnTo>
                <a:lnTo>
                  <a:pt x="190" y="615"/>
                </a:lnTo>
                <a:lnTo>
                  <a:pt x="193" y="620"/>
                </a:lnTo>
                <a:lnTo>
                  <a:pt x="195" y="620"/>
                </a:lnTo>
                <a:lnTo>
                  <a:pt x="195" y="618"/>
                </a:lnTo>
                <a:lnTo>
                  <a:pt x="226" y="618"/>
                </a:lnTo>
                <a:lnTo>
                  <a:pt x="221" y="608"/>
                </a:lnTo>
                <a:lnTo>
                  <a:pt x="221" y="608"/>
                </a:lnTo>
                <a:close/>
              </a:path>
              <a:path w="1955" h="717">
                <a:moveTo>
                  <a:pt x="178" y="603"/>
                </a:moveTo>
                <a:lnTo>
                  <a:pt x="176" y="605"/>
                </a:lnTo>
                <a:lnTo>
                  <a:pt x="176" y="613"/>
                </a:lnTo>
                <a:lnTo>
                  <a:pt x="173" y="615"/>
                </a:lnTo>
                <a:lnTo>
                  <a:pt x="173" y="618"/>
                </a:lnTo>
                <a:lnTo>
                  <a:pt x="171" y="620"/>
                </a:lnTo>
                <a:lnTo>
                  <a:pt x="171" y="622"/>
                </a:lnTo>
                <a:lnTo>
                  <a:pt x="169" y="625"/>
                </a:lnTo>
                <a:lnTo>
                  <a:pt x="169" y="627"/>
                </a:lnTo>
                <a:lnTo>
                  <a:pt x="166" y="630"/>
                </a:lnTo>
                <a:lnTo>
                  <a:pt x="166" y="632"/>
                </a:lnTo>
                <a:lnTo>
                  <a:pt x="164" y="634"/>
                </a:lnTo>
                <a:lnTo>
                  <a:pt x="164" y="637"/>
                </a:lnTo>
                <a:lnTo>
                  <a:pt x="161" y="637"/>
                </a:lnTo>
                <a:lnTo>
                  <a:pt x="161" y="639"/>
                </a:lnTo>
                <a:lnTo>
                  <a:pt x="164" y="639"/>
                </a:lnTo>
                <a:lnTo>
                  <a:pt x="164" y="637"/>
                </a:lnTo>
                <a:lnTo>
                  <a:pt x="166" y="634"/>
                </a:lnTo>
                <a:lnTo>
                  <a:pt x="169" y="632"/>
                </a:lnTo>
                <a:lnTo>
                  <a:pt x="169" y="630"/>
                </a:lnTo>
                <a:lnTo>
                  <a:pt x="171" y="630"/>
                </a:lnTo>
                <a:lnTo>
                  <a:pt x="171" y="627"/>
                </a:lnTo>
                <a:lnTo>
                  <a:pt x="173" y="625"/>
                </a:lnTo>
                <a:lnTo>
                  <a:pt x="173" y="622"/>
                </a:lnTo>
                <a:lnTo>
                  <a:pt x="176" y="622"/>
                </a:lnTo>
                <a:lnTo>
                  <a:pt x="176" y="620"/>
                </a:lnTo>
                <a:lnTo>
                  <a:pt x="178" y="618"/>
                </a:lnTo>
                <a:lnTo>
                  <a:pt x="178" y="615"/>
                </a:lnTo>
                <a:lnTo>
                  <a:pt x="181" y="613"/>
                </a:lnTo>
                <a:lnTo>
                  <a:pt x="181" y="610"/>
                </a:lnTo>
                <a:lnTo>
                  <a:pt x="183" y="610"/>
                </a:lnTo>
                <a:lnTo>
                  <a:pt x="178" y="603"/>
                </a:lnTo>
                <a:lnTo>
                  <a:pt x="178" y="603"/>
                </a:lnTo>
                <a:close/>
              </a:path>
              <a:path w="1955" h="717">
                <a:moveTo>
                  <a:pt x="305" y="694"/>
                </a:moveTo>
                <a:lnTo>
                  <a:pt x="301" y="704"/>
                </a:lnTo>
                <a:lnTo>
                  <a:pt x="238" y="704"/>
                </a:lnTo>
                <a:lnTo>
                  <a:pt x="241" y="706"/>
                </a:lnTo>
                <a:lnTo>
                  <a:pt x="313" y="706"/>
                </a:lnTo>
                <a:lnTo>
                  <a:pt x="305" y="694"/>
                </a:lnTo>
                <a:lnTo>
                  <a:pt x="305" y="694"/>
                </a:lnTo>
                <a:close/>
              </a:path>
              <a:path w="1955" h="717">
                <a:moveTo>
                  <a:pt x="243" y="632"/>
                </a:moveTo>
                <a:lnTo>
                  <a:pt x="243" y="637"/>
                </a:lnTo>
                <a:lnTo>
                  <a:pt x="245" y="639"/>
                </a:lnTo>
                <a:lnTo>
                  <a:pt x="245" y="646"/>
                </a:lnTo>
                <a:lnTo>
                  <a:pt x="248" y="649"/>
                </a:lnTo>
                <a:lnTo>
                  <a:pt x="248" y="654"/>
                </a:lnTo>
                <a:lnTo>
                  <a:pt x="250" y="656"/>
                </a:lnTo>
                <a:lnTo>
                  <a:pt x="250" y="665"/>
                </a:lnTo>
                <a:lnTo>
                  <a:pt x="253" y="665"/>
                </a:lnTo>
                <a:lnTo>
                  <a:pt x="253" y="680"/>
                </a:lnTo>
                <a:lnTo>
                  <a:pt x="255" y="682"/>
                </a:lnTo>
                <a:lnTo>
                  <a:pt x="255" y="682"/>
                </a:lnTo>
                <a:lnTo>
                  <a:pt x="257" y="682"/>
                </a:lnTo>
                <a:lnTo>
                  <a:pt x="257" y="680"/>
                </a:lnTo>
                <a:lnTo>
                  <a:pt x="257" y="678"/>
                </a:lnTo>
                <a:lnTo>
                  <a:pt x="260" y="678"/>
                </a:lnTo>
                <a:lnTo>
                  <a:pt x="260" y="668"/>
                </a:lnTo>
                <a:lnTo>
                  <a:pt x="257" y="668"/>
                </a:lnTo>
                <a:lnTo>
                  <a:pt x="257" y="661"/>
                </a:lnTo>
                <a:lnTo>
                  <a:pt x="255" y="658"/>
                </a:lnTo>
                <a:lnTo>
                  <a:pt x="255" y="656"/>
                </a:lnTo>
                <a:lnTo>
                  <a:pt x="253" y="654"/>
                </a:lnTo>
                <a:lnTo>
                  <a:pt x="253" y="651"/>
                </a:lnTo>
                <a:lnTo>
                  <a:pt x="250" y="649"/>
                </a:lnTo>
                <a:lnTo>
                  <a:pt x="250" y="644"/>
                </a:lnTo>
                <a:lnTo>
                  <a:pt x="248" y="641"/>
                </a:lnTo>
                <a:lnTo>
                  <a:pt x="245" y="637"/>
                </a:lnTo>
                <a:lnTo>
                  <a:pt x="245" y="634"/>
                </a:lnTo>
                <a:lnTo>
                  <a:pt x="243" y="632"/>
                </a:lnTo>
                <a:lnTo>
                  <a:pt x="243" y="632"/>
                </a:lnTo>
                <a:close/>
              </a:path>
              <a:path w="1955" h="717">
                <a:moveTo>
                  <a:pt x="303" y="630"/>
                </a:moveTo>
                <a:lnTo>
                  <a:pt x="303" y="632"/>
                </a:lnTo>
                <a:lnTo>
                  <a:pt x="301" y="634"/>
                </a:lnTo>
                <a:lnTo>
                  <a:pt x="301" y="644"/>
                </a:lnTo>
                <a:lnTo>
                  <a:pt x="298" y="644"/>
                </a:lnTo>
                <a:lnTo>
                  <a:pt x="298" y="651"/>
                </a:lnTo>
                <a:lnTo>
                  <a:pt x="296" y="654"/>
                </a:lnTo>
                <a:lnTo>
                  <a:pt x="296" y="658"/>
                </a:lnTo>
                <a:lnTo>
                  <a:pt x="293" y="661"/>
                </a:lnTo>
                <a:lnTo>
                  <a:pt x="293" y="668"/>
                </a:lnTo>
                <a:lnTo>
                  <a:pt x="291" y="670"/>
                </a:lnTo>
                <a:lnTo>
                  <a:pt x="291" y="673"/>
                </a:lnTo>
                <a:lnTo>
                  <a:pt x="289" y="675"/>
                </a:lnTo>
                <a:lnTo>
                  <a:pt x="289" y="678"/>
                </a:lnTo>
                <a:lnTo>
                  <a:pt x="286" y="680"/>
                </a:lnTo>
                <a:lnTo>
                  <a:pt x="286" y="682"/>
                </a:lnTo>
                <a:lnTo>
                  <a:pt x="289" y="682"/>
                </a:lnTo>
                <a:lnTo>
                  <a:pt x="291" y="680"/>
                </a:lnTo>
                <a:lnTo>
                  <a:pt x="291" y="678"/>
                </a:lnTo>
                <a:lnTo>
                  <a:pt x="293" y="675"/>
                </a:lnTo>
                <a:lnTo>
                  <a:pt x="293" y="670"/>
                </a:lnTo>
                <a:lnTo>
                  <a:pt x="296" y="670"/>
                </a:lnTo>
                <a:lnTo>
                  <a:pt x="296" y="665"/>
                </a:lnTo>
                <a:lnTo>
                  <a:pt x="298" y="663"/>
                </a:lnTo>
                <a:lnTo>
                  <a:pt x="298" y="661"/>
                </a:lnTo>
                <a:lnTo>
                  <a:pt x="301" y="658"/>
                </a:lnTo>
                <a:lnTo>
                  <a:pt x="301" y="654"/>
                </a:lnTo>
                <a:lnTo>
                  <a:pt x="303" y="651"/>
                </a:lnTo>
                <a:lnTo>
                  <a:pt x="303" y="649"/>
                </a:lnTo>
                <a:lnTo>
                  <a:pt x="305" y="646"/>
                </a:lnTo>
                <a:lnTo>
                  <a:pt x="305" y="639"/>
                </a:lnTo>
                <a:lnTo>
                  <a:pt x="310" y="637"/>
                </a:lnTo>
                <a:lnTo>
                  <a:pt x="303" y="630"/>
                </a:lnTo>
                <a:lnTo>
                  <a:pt x="303" y="630"/>
                </a:lnTo>
                <a:close/>
              </a:path>
              <a:path w="1955" h="717">
                <a:moveTo>
                  <a:pt x="281" y="605"/>
                </a:moveTo>
                <a:lnTo>
                  <a:pt x="281" y="704"/>
                </a:lnTo>
                <a:lnTo>
                  <a:pt x="270" y="704"/>
                </a:lnTo>
                <a:lnTo>
                  <a:pt x="265" y="704"/>
                </a:lnTo>
                <a:lnTo>
                  <a:pt x="286" y="704"/>
                </a:lnTo>
                <a:lnTo>
                  <a:pt x="286" y="687"/>
                </a:lnTo>
                <a:lnTo>
                  <a:pt x="289" y="685"/>
                </a:lnTo>
                <a:lnTo>
                  <a:pt x="289" y="682"/>
                </a:lnTo>
                <a:lnTo>
                  <a:pt x="286" y="682"/>
                </a:lnTo>
                <a:lnTo>
                  <a:pt x="286" y="613"/>
                </a:lnTo>
                <a:lnTo>
                  <a:pt x="289" y="610"/>
                </a:lnTo>
                <a:lnTo>
                  <a:pt x="281" y="605"/>
                </a:lnTo>
                <a:lnTo>
                  <a:pt x="281" y="605"/>
                </a:lnTo>
                <a:close/>
              </a:path>
              <a:path w="1955" h="717">
                <a:moveTo>
                  <a:pt x="265" y="605"/>
                </a:moveTo>
                <a:lnTo>
                  <a:pt x="265" y="704"/>
                </a:lnTo>
                <a:lnTo>
                  <a:pt x="270" y="704"/>
                </a:lnTo>
                <a:lnTo>
                  <a:pt x="270" y="615"/>
                </a:lnTo>
                <a:lnTo>
                  <a:pt x="272" y="610"/>
                </a:lnTo>
                <a:lnTo>
                  <a:pt x="265" y="605"/>
                </a:lnTo>
                <a:lnTo>
                  <a:pt x="265" y="605"/>
                </a:lnTo>
                <a:close/>
              </a:path>
              <a:path w="1955" h="717">
                <a:moveTo>
                  <a:pt x="382" y="610"/>
                </a:moveTo>
                <a:lnTo>
                  <a:pt x="380" y="613"/>
                </a:lnTo>
                <a:lnTo>
                  <a:pt x="380" y="615"/>
                </a:lnTo>
                <a:lnTo>
                  <a:pt x="377" y="618"/>
                </a:lnTo>
                <a:lnTo>
                  <a:pt x="375" y="618"/>
                </a:lnTo>
                <a:lnTo>
                  <a:pt x="375" y="620"/>
                </a:lnTo>
                <a:lnTo>
                  <a:pt x="373" y="622"/>
                </a:lnTo>
                <a:lnTo>
                  <a:pt x="373" y="625"/>
                </a:lnTo>
                <a:lnTo>
                  <a:pt x="370" y="625"/>
                </a:lnTo>
                <a:lnTo>
                  <a:pt x="370" y="627"/>
                </a:lnTo>
                <a:lnTo>
                  <a:pt x="368" y="630"/>
                </a:lnTo>
                <a:lnTo>
                  <a:pt x="368" y="632"/>
                </a:lnTo>
                <a:lnTo>
                  <a:pt x="365" y="634"/>
                </a:lnTo>
                <a:lnTo>
                  <a:pt x="365" y="639"/>
                </a:lnTo>
                <a:lnTo>
                  <a:pt x="363" y="641"/>
                </a:lnTo>
                <a:lnTo>
                  <a:pt x="363" y="654"/>
                </a:lnTo>
                <a:lnTo>
                  <a:pt x="361" y="656"/>
                </a:lnTo>
                <a:lnTo>
                  <a:pt x="361" y="658"/>
                </a:lnTo>
                <a:lnTo>
                  <a:pt x="361" y="661"/>
                </a:lnTo>
                <a:lnTo>
                  <a:pt x="363" y="663"/>
                </a:lnTo>
                <a:lnTo>
                  <a:pt x="363" y="678"/>
                </a:lnTo>
                <a:lnTo>
                  <a:pt x="365" y="680"/>
                </a:lnTo>
                <a:lnTo>
                  <a:pt x="365" y="685"/>
                </a:lnTo>
                <a:lnTo>
                  <a:pt x="368" y="687"/>
                </a:lnTo>
                <a:lnTo>
                  <a:pt x="370" y="690"/>
                </a:lnTo>
                <a:lnTo>
                  <a:pt x="370" y="692"/>
                </a:lnTo>
                <a:lnTo>
                  <a:pt x="373" y="694"/>
                </a:lnTo>
                <a:lnTo>
                  <a:pt x="375" y="697"/>
                </a:lnTo>
                <a:lnTo>
                  <a:pt x="375" y="699"/>
                </a:lnTo>
                <a:lnTo>
                  <a:pt x="377" y="699"/>
                </a:lnTo>
                <a:lnTo>
                  <a:pt x="377" y="701"/>
                </a:lnTo>
                <a:lnTo>
                  <a:pt x="380" y="704"/>
                </a:lnTo>
                <a:lnTo>
                  <a:pt x="382" y="706"/>
                </a:lnTo>
                <a:lnTo>
                  <a:pt x="385" y="706"/>
                </a:lnTo>
                <a:lnTo>
                  <a:pt x="382" y="704"/>
                </a:lnTo>
                <a:lnTo>
                  <a:pt x="382" y="701"/>
                </a:lnTo>
                <a:lnTo>
                  <a:pt x="380" y="699"/>
                </a:lnTo>
                <a:lnTo>
                  <a:pt x="377" y="697"/>
                </a:lnTo>
                <a:lnTo>
                  <a:pt x="375" y="694"/>
                </a:lnTo>
                <a:lnTo>
                  <a:pt x="375" y="692"/>
                </a:lnTo>
                <a:lnTo>
                  <a:pt x="373" y="690"/>
                </a:lnTo>
                <a:lnTo>
                  <a:pt x="373" y="687"/>
                </a:lnTo>
                <a:lnTo>
                  <a:pt x="370" y="687"/>
                </a:lnTo>
                <a:lnTo>
                  <a:pt x="370" y="682"/>
                </a:lnTo>
                <a:lnTo>
                  <a:pt x="368" y="680"/>
                </a:lnTo>
                <a:lnTo>
                  <a:pt x="368" y="670"/>
                </a:lnTo>
                <a:lnTo>
                  <a:pt x="365" y="668"/>
                </a:lnTo>
                <a:lnTo>
                  <a:pt x="365" y="651"/>
                </a:lnTo>
                <a:lnTo>
                  <a:pt x="368" y="649"/>
                </a:lnTo>
                <a:lnTo>
                  <a:pt x="368" y="639"/>
                </a:lnTo>
                <a:lnTo>
                  <a:pt x="370" y="637"/>
                </a:lnTo>
                <a:lnTo>
                  <a:pt x="370" y="632"/>
                </a:lnTo>
                <a:lnTo>
                  <a:pt x="373" y="630"/>
                </a:lnTo>
                <a:lnTo>
                  <a:pt x="373" y="627"/>
                </a:lnTo>
                <a:lnTo>
                  <a:pt x="375" y="627"/>
                </a:lnTo>
                <a:lnTo>
                  <a:pt x="375" y="622"/>
                </a:lnTo>
                <a:lnTo>
                  <a:pt x="377" y="620"/>
                </a:lnTo>
                <a:lnTo>
                  <a:pt x="380" y="618"/>
                </a:lnTo>
                <a:lnTo>
                  <a:pt x="380" y="615"/>
                </a:lnTo>
                <a:lnTo>
                  <a:pt x="382" y="613"/>
                </a:lnTo>
                <a:lnTo>
                  <a:pt x="385" y="610"/>
                </a:lnTo>
                <a:lnTo>
                  <a:pt x="382" y="610"/>
                </a:lnTo>
                <a:lnTo>
                  <a:pt x="382" y="610"/>
                </a:lnTo>
                <a:close/>
              </a:path>
              <a:path w="1955" h="717">
                <a:moveTo>
                  <a:pt x="459" y="701"/>
                </a:moveTo>
                <a:lnTo>
                  <a:pt x="454" y="701"/>
                </a:lnTo>
                <a:lnTo>
                  <a:pt x="454" y="704"/>
                </a:lnTo>
                <a:lnTo>
                  <a:pt x="454" y="711"/>
                </a:lnTo>
                <a:lnTo>
                  <a:pt x="457" y="714"/>
                </a:lnTo>
                <a:lnTo>
                  <a:pt x="459" y="711"/>
                </a:lnTo>
                <a:lnTo>
                  <a:pt x="459" y="709"/>
                </a:lnTo>
                <a:lnTo>
                  <a:pt x="461" y="706"/>
                </a:lnTo>
                <a:lnTo>
                  <a:pt x="461" y="704"/>
                </a:lnTo>
                <a:lnTo>
                  <a:pt x="459" y="704"/>
                </a:lnTo>
                <a:lnTo>
                  <a:pt x="459" y="701"/>
                </a:lnTo>
                <a:lnTo>
                  <a:pt x="459" y="701"/>
                </a:lnTo>
                <a:close/>
              </a:path>
              <a:path w="1955" h="717">
                <a:moveTo>
                  <a:pt x="442" y="675"/>
                </a:moveTo>
                <a:lnTo>
                  <a:pt x="442" y="678"/>
                </a:lnTo>
                <a:lnTo>
                  <a:pt x="445" y="678"/>
                </a:lnTo>
                <a:lnTo>
                  <a:pt x="445" y="682"/>
                </a:lnTo>
                <a:lnTo>
                  <a:pt x="447" y="685"/>
                </a:lnTo>
                <a:lnTo>
                  <a:pt x="447" y="687"/>
                </a:lnTo>
                <a:lnTo>
                  <a:pt x="450" y="690"/>
                </a:lnTo>
                <a:lnTo>
                  <a:pt x="450" y="692"/>
                </a:lnTo>
                <a:lnTo>
                  <a:pt x="452" y="694"/>
                </a:lnTo>
                <a:lnTo>
                  <a:pt x="452" y="699"/>
                </a:lnTo>
                <a:lnTo>
                  <a:pt x="416" y="699"/>
                </a:lnTo>
                <a:lnTo>
                  <a:pt x="459" y="701"/>
                </a:lnTo>
                <a:lnTo>
                  <a:pt x="459" y="699"/>
                </a:lnTo>
                <a:lnTo>
                  <a:pt x="457" y="697"/>
                </a:lnTo>
                <a:lnTo>
                  <a:pt x="457" y="692"/>
                </a:lnTo>
                <a:lnTo>
                  <a:pt x="454" y="690"/>
                </a:lnTo>
                <a:lnTo>
                  <a:pt x="452" y="687"/>
                </a:lnTo>
                <a:lnTo>
                  <a:pt x="452" y="685"/>
                </a:lnTo>
                <a:lnTo>
                  <a:pt x="450" y="682"/>
                </a:lnTo>
                <a:lnTo>
                  <a:pt x="450" y="682"/>
                </a:lnTo>
                <a:lnTo>
                  <a:pt x="447" y="680"/>
                </a:lnTo>
                <a:lnTo>
                  <a:pt x="445" y="678"/>
                </a:lnTo>
                <a:lnTo>
                  <a:pt x="442" y="675"/>
                </a:lnTo>
                <a:lnTo>
                  <a:pt x="442" y="675"/>
                </a:lnTo>
                <a:close/>
              </a:path>
              <a:path w="1955" h="717">
                <a:moveTo>
                  <a:pt x="435" y="646"/>
                </a:moveTo>
                <a:lnTo>
                  <a:pt x="433" y="649"/>
                </a:lnTo>
                <a:lnTo>
                  <a:pt x="433" y="656"/>
                </a:lnTo>
                <a:lnTo>
                  <a:pt x="430" y="658"/>
                </a:lnTo>
                <a:lnTo>
                  <a:pt x="430" y="663"/>
                </a:lnTo>
                <a:lnTo>
                  <a:pt x="428" y="665"/>
                </a:lnTo>
                <a:lnTo>
                  <a:pt x="428" y="670"/>
                </a:lnTo>
                <a:lnTo>
                  <a:pt x="425" y="673"/>
                </a:lnTo>
                <a:lnTo>
                  <a:pt x="425" y="675"/>
                </a:lnTo>
                <a:lnTo>
                  <a:pt x="423" y="678"/>
                </a:lnTo>
                <a:lnTo>
                  <a:pt x="423" y="680"/>
                </a:lnTo>
                <a:lnTo>
                  <a:pt x="421" y="682"/>
                </a:lnTo>
                <a:lnTo>
                  <a:pt x="421" y="685"/>
                </a:lnTo>
                <a:lnTo>
                  <a:pt x="418" y="687"/>
                </a:lnTo>
                <a:lnTo>
                  <a:pt x="418" y="690"/>
                </a:lnTo>
                <a:lnTo>
                  <a:pt x="416" y="690"/>
                </a:lnTo>
                <a:lnTo>
                  <a:pt x="416" y="694"/>
                </a:lnTo>
                <a:lnTo>
                  <a:pt x="413" y="694"/>
                </a:lnTo>
                <a:lnTo>
                  <a:pt x="413" y="697"/>
                </a:lnTo>
                <a:lnTo>
                  <a:pt x="411" y="699"/>
                </a:lnTo>
                <a:lnTo>
                  <a:pt x="409" y="699"/>
                </a:lnTo>
                <a:lnTo>
                  <a:pt x="413" y="709"/>
                </a:lnTo>
                <a:lnTo>
                  <a:pt x="416" y="706"/>
                </a:lnTo>
                <a:lnTo>
                  <a:pt x="421" y="706"/>
                </a:lnTo>
                <a:lnTo>
                  <a:pt x="423" y="704"/>
                </a:lnTo>
                <a:lnTo>
                  <a:pt x="437" y="704"/>
                </a:lnTo>
                <a:lnTo>
                  <a:pt x="440" y="701"/>
                </a:lnTo>
                <a:lnTo>
                  <a:pt x="459" y="701"/>
                </a:lnTo>
                <a:lnTo>
                  <a:pt x="416" y="699"/>
                </a:lnTo>
                <a:lnTo>
                  <a:pt x="416" y="697"/>
                </a:lnTo>
                <a:lnTo>
                  <a:pt x="418" y="697"/>
                </a:lnTo>
                <a:lnTo>
                  <a:pt x="418" y="694"/>
                </a:lnTo>
                <a:lnTo>
                  <a:pt x="421" y="692"/>
                </a:lnTo>
                <a:lnTo>
                  <a:pt x="421" y="690"/>
                </a:lnTo>
                <a:lnTo>
                  <a:pt x="423" y="687"/>
                </a:lnTo>
                <a:lnTo>
                  <a:pt x="423" y="685"/>
                </a:lnTo>
                <a:lnTo>
                  <a:pt x="425" y="685"/>
                </a:lnTo>
                <a:lnTo>
                  <a:pt x="425" y="680"/>
                </a:lnTo>
                <a:lnTo>
                  <a:pt x="428" y="678"/>
                </a:lnTo>
                <a:lnTo>
                  <a:pt x="428" y="675"/>
                </a:lnTo>
                <a:lnTo>
                  <a:pt x="430" y="675"/>
                </a:lnTo>
                <a:lnTo>
                  <a:pt x="430" y="673"/>
                </a:lnTo>
                <a:lnTo>
                  <a:pt x="433" y="670"/>
                </a:lnTo>
                <a:lnTo>
                  <a:pt x="433" y="665"/>
                </a:lnTo>
                <a:lnTo>
                  <a:pt x="435" y="663"/>
                </a:lnTo>
                <a:lnTo>
                  <a:pt x="435" y="661"/>
                </a:lnTo>
                <a:lnTo>
                  <a:pt x="437" y="658"/>
                </a:lnTo>
                <a:lnTo>
                  <a:pt x="437" y="656"/>
                </a:lnTo>
                <a:lnTo>
                  <a:pt x="442" y="654"/>
                </a:lnTo>
                <a:lnTo>
                  <a:pt x="435" y="646"/>
                </a:lnTo>
                <a:lnTo>
                  <a:pt x="435" y="646"/>
                </a:lnTo>
                <a:close/>
              </a:path>
              <a:path w="1955" h="717">
                <a:moveTo>
                  <a:pt x="425" y="605"/>
                </a:moveTo>
                <a:lnTo>
                  <a:pt x="425" y="613"/>
                </a:lnTo>
                <a:lnTo>
                  <a:pt x="423" y="615"/>
                </a:lnTo>
                <a:lnTo>
                  <a:pt x="423" y="622"/>
                </a:lnTo>
                <a:lnTo>
                  <a:pt x="421" y="625"/>
                </a:lnTo>
                <a:lnTo>
                  <a:pt x="421" y="630"/>
                </a:lnTo>
                <a:lnTo>
                  <a:pt x="418" y="632"/>
                </a:lnTo>
                <a:lnTo>
                  <a:pt x="418" y="637"/>
                </a:lnTo>
                <a:lnTo>
                  <a:pt x="416" y="639"/>
                </a:lnTo>
                <a:lnTo>
                  <a:pt x="416" y="644"/>
                </a:lnTo>
                <a:lnTo>
                  <a:pt x="413" y="644"/>
                </a:lnTo>
                <a:lnTo>
                  <a:pt x="413" y="646"/>
                </a:lnTo>
                <a:lnTo>
                  <a:pt x="411" y="649"/>
                </a:lnTo>
                <a:lnTo>
                  <a:pt x="411" y="651"/>
                </a:lnTo>
                <a:lnTo>
                  <a:pt x="409" y="651"/>
                </a:lnTo>
                <a:lnTo>
                  <a:pt x="409" y="656"/>
                </a:lnTo>
                <a:lnTo>
                  <a:pt x="406" y="658"/>
                </a:lnTo>
                <a:lnTo>
                  <a:pt x="406" y="661"/>
                </a:lnTo>
                <a:lnTo>
                  <a:pt x="404" y="661"/>
                </a:lnTo>
                <a:lnTo>
                  <a:pt x="404" y="663"/>
                </a:lnTo>
                <a:lnTo>
                  <a:pt x="401" y="665"/>
                </a:lnTo>
                <a:lnTo>
                  <a:pt x="401" y="668"/>
                </a:lnTo>
                <a:lnTo>
                  <a:pt x="404" y="665"/>
                </a:lnTo>
                <a:lnTo>
                  <a:pt x="406" y="663"/>
                </a:lnTo>
                <a:lnTo>
                  <a:pt x="406" y="661"/>
                </a:lnTo>
                <a:lnTo>
                  <a:pt x="409" y="661"/>
                </a:lnTo>
                <a:lnTo>
                  <a:pt x="409" y="658"/>
                </a:lnTo>
                <a:lnTo>
                  <a:pt x="411" y="658"/>
                </a:lnTo>
                <a:lnTo>
                  <a:pt x="411" y="656"/>
                </a:lnTo>
                <a:lnTo>
                  <a:pt x="413" y="654"/>
                </a:lnTo>
                <a:lnTo>
                  <a:pt x="416" y="651"/>
                </a:lnTo>
                <a:lnTo>
                  <a:pt x="416" y="646"/>
                </a:lnTo>
                <a:lnTo>
                  <a:pt x="418" y="644"/>
                </a:lnTo>
                <a:lnTo>
                  <a:pt x="421" y="641"/>
                </a:lnTo>
                <a:lnTo>
                  <a:pt x="421" y="637"/>
                </a:lnTo>
                <a:lnTo>
                  <a:pt x="423" y="634"/>
                </a:lnTo>
                <a:lnTo>
                  <a:pt x="423" y="632"/>
                </a:lnTo>
                <a:lnTo>
                  <a:pt x="425" y="632"/>
                </a:lnTo>
                <a:lnTo>
                  <a:pt x="425" y="627"/>
                </a:lnTo>
                <a:lnTo>
                  <a:pt x="428" y="625"/>
                </a:lnTo>
                <a:lnTo>
                  <a:pt x="428" y="620"/>
                </a:lnTo>
                <a:lnTo>
                  <a:pt x="430" y="618"/>
                </a:lnTo>
                <a:lnTo>
                  <a:pt x="433" y="613"/>
                </a:lnTo>
                <a:lnTo>
                  <a:pt x="425" y="605"/>
                </a:lnTo>
                <a:lnTo>
                  <a:pt x="425" y="605"/>
                </a:lnTo>
                <a:close/>
              </a:path>
              <a:path w="1955" h="717">
                <a:moveTo>
                  <a:pt x="440" y="603"/>
                </a:moveTo>
                <a:lnTo>
                  <a:pt x="440" y="608"/>
                </a:lnTo>
                <a:lnTo>
                  <a:pt x="442" y="610"/>
                </a:lnTo>
                <a:lnTo>
                  <a:pt x="442" y="620"/>
                </a:lnTo>
                <a:lnTo>
                  <a:pt x="445" y="622"/>
                </a:lnTo>
                <a:lnTo>
                  <a:pt x="445" y="630"/>
                </a:lnTo>
                <a:lnTo>
                  <a:pt x="447" y="632"/>
                </a:lnTo>
                <a:lnTo>
                  <a:pt x="447" y="637"/>
                </a:lnTo>
                <a:lnTo>
                  <a:pt x="450" y="639"/>
                </a:lnTo>
                <a:lnTo>
                  <a:pt x="450" y="641"/>
                </a:lnTo>
                <a:lnTo>
                  <a:pt x="452" y="644"/>
                </a:lnTo>
                <a:lnTo>
                  <a:pt x="452" y="649"/>
                </a:lnTo>
                <a:lnTo>
                  <a:pt x="454" y="649"/>
                </a:lnTo>
                <a:lnTo>
                  <a:pt x="454" y="651"/>
                </a:lnTo>
                <a:lnTo>
                  <a:pt x="457" y="654"/>
                </a:lnTo>
                <a:lnTo>
                  <a:pt x="457" y="656"/>
                </a:lnTo>
                <a:lnTo>
                  <a:pt x="459" y="658"/>
                </a:lnTo>
                <a:lnTo>
                  <a:pt x="461" y="661"/>
                </a:lnTo>
                <a:lnTo>
                  <a:pt x="461" y="663"/>
                </a:lnTo>
                <a:lnTo>
                  <a:pt x="464" y="663"/>
                </a:lnTo>
                <a:lnTo>
                  <a:pt x="464" y="665"/>
                </a:lnTo>
                <a:lnTo>
                  <a:pt x="464" y="663"/>
                </a:lnTo>
                <a:lnTo>
                  <a:pt x="466" y="663"/>
                </a:lnTo>
                <a:lnTo>
                  <a:pt x="466" y="661"/>
                </a:lnTo>
                <a:lnTo>
                  <a:pt x="469" y="661"/>
                </a:lnTo>
                <a:lnTo>
                  <a:pt x="471" y="658"/>
                </a:lnTo>
                <a:lnTo>
                  <a:pt x="469" y="658"/>
                </a:lnTo>
                <a:lnTo>
                  <a:pt x="469" y="656"/>
                </a:lnTo>
                <a:lnTo>
                  <a:pt x="466" y="656"/>
                </a:lnTo>
                <a:lnTo>
                  <a:pt x="466" y="654"/>
                </a:lnTo>
                <a:lnTo>
                  <a:pt x="464" y="654"/>
                </a:lnTo>
                <a:lnTo>
                  <a:pt x="464" y="651"/>
                </a:lnTo>
                <a:lnTo>
                  <a:pt x="461" y="651"/>
                </a:lnTo>
                <a:lnTo>
                  <a:pt x="461" y="649"/>
                </a:lnTo>
                <a:lnTo>
                  <a:pt x="459" y="646"/>
                </a:lnTo>
                <a:lnTo>
                  <a:pt x="457" y="644"/>
                </a:lnTo>
                <a:lnTo>
                  <a:pt x="457" y="641"/>
                </a:lnTo>
                <a:lnTo>
                  <a:pt x="454" y="639"/>
                </a:lnTo>
                <a:lnTo>
                  <a:pt x="454" y="637"/>
                </a:lnTo>
                <a:lnTo>
                  <a:pt x="452" y="634"/>
                </a:lnTo>
                <a:lnTo>
                  <a:pt x="450" y="632"/>
                </a:lnTo>
                <a:lnTo>
                  <a:pt x="450" y="627"/>
                </a:lnTo>
                <a:lnTo>
                  <a:pt x="447" y="625"/>
                </a:lnTo>
                <a:lnTo>
                  <a:pt x="447" y="620"/>
                </a:lnTo>
                <a:lnTo>
                  <a:pt x="445" y="618"/>
                </a:lnTo>
                <a:lnTo>
                  <a:pt x="445" y="610"/>
                </a:lnTo>
                <a:lnTo>
                  <a:pt x="447" y="605"/>
                </a:lnTo>
                <a:lnTo>
                  <a:pt x="440" y="603"/>
                </a:lnTo>
                <a:lnTo>
                  <a:pt x="440" y="603"/>
                </a:lnTo>
                <a:close/>
              </a:path>
              <a:path w="1955" h="717">
                <a:moveTo>
                  <a:pt x="519" y="704"/>
                </a:moveTo>
                <a:lnTo>
                  <a:pt x="517" y="706"/>
                </a:lnTo>
                <a:lnTo>
                  <a:pt x="517" y="716"/>
                </a:lnTo>
                <a:lnTo>
                  <a:pt x="521" y="711"/>
                </a:lnTo>
                <a:lnTo>
                  <a:pt x="521" y="704"/>
                </a:lnTo>
                <a:lnTo>
                  <a:pt x="538" y="704"/>
                </a:lnTo>
                <a:lnTo>
                  <a:pt x="519" y="704"/>
                </a:lnTo>
                <a:lnTo>
                  <a:pt x="519" y="704"/>
                </a:lnTo>
                <a:close/>
              </a:path>
              <a:path w="1955" h="717">
                <a:moveTo>
                  <a:pt x="510" y="687"/>
                </a:moveTo>
                <a:lnTo>
                  <a:pt x="497" y="692"/>
                </a:lnTo>
                <a:lnTo>
                  <a:pt x="507" y="692"/>
                </a:lnTo>
                <a:lnTo>
                  <a:pt x="510" y="690"/>
                </a:lnTo>
                <a:lnTo>
                  <a:pt x="510" y="687"/>
                </a:lnTo>
                <a:lnTo>
                  <a:pt x="510" y="687"/>
                </a:lnTo>
                <a:close/>
              </a:path>
              <a:path w="1955" h="717">
                <a:moveTo>
                  <a:pt x="545" y="673"/>
                </a:moveTo>
                <a:lnTo>
                  <a:pt x="538" y="673"/>
                </a:lnTo>
                <a:lnTo>
                  <a:pt x="538" y="701"/>
                </a:lnTo>
                <a:lnTo>
                  <a:pt x="519" y="701"/>
                </a:lnTo>
                <a:lnTo>
                  <a:pt x="519" y="704"/>
                </a:lnTo>
                <a:lnTo>
                  <a:pt x="538" y="704"/>
                </a:lnTo>
                <a:lnTo>
                  <a:pt x="538" y="714"/>
                </a:lnTo>
                <a:lnTo>
                  <a:pt x="543" y="711"/>
                </a:lnTo>
                <a:lnTo>
                  <a:pt x="543" y="675"/>
                </a:lnTo>
                <a:lnTo>
                  <a:pt x="545" y="673"/>
                </a:lnTo>
                <a:lnTo>
                  <a:pt x="545" y="673"/>
                </a:lnTo>
                <a:close/>
              </a:path>
              <a:path w="1955" h="717">
                <a:moveTo>
                  <a:pt x="514" y="668"/>
                </a:moveTo>
                <a:lnTo>
                  <a:pt x="514" y="670"/>
                </a:lnTo>
                <a:lnTo>
                  <a:pt x="512" y="670"/>
                </a:lnTo>
                <a:lnTo>
                  <a:pt x="510" y="673"/>
                </a:lnTo>
                <a:lnTo>
                  <a:pt x="507" y="675"/>
                </a:lnTo>
                <a:lnTo>
                  <a:pt x="505" y="678"/>
                </a:lnTo>
                <a:lnTo>
                  <a:pt x="510" y="678"/>
                </a:lnTo>
                <a:lnTo>
                  <a:pt x="510" y="675"/>
                </a:lnTo>
                <a:lnTo>
                  <a:pt x="512" y="675"/>
                </a:lnTo>
                <a:lnTo>
                  <a:pt x="514" y="673"/>
                </a:lnTo>
                <a:lnTo>
                  <a:pt x="517" y="670"/>
                </a:lnTo>
                <a:lnTo>
                  <a:pt x="519" y="670"/>
                </a:lnTo>
                <a:lnTo>
                  <a:pt x="514" y="668"/>
                </a:lnTo>
                <a:lnTo>
                  <a:pt x="514" y="668"/>
                </a:lnTo>
                <a:close/>
              </a:path>
              <a:path w="1955" h="717">
                <a:moveTo>
                  <a:pt x="541" y="665"/>
                </a:moveTo>
                <a:lnTo>
                  <a:pt x="538" y="670"/>
                </a:lnTo>
                <a:lnTo>
                  <a:pt x="519" y="670"/>
                </a:lnTo>
                <a:lnTo>
                  <a:pt x="519" y="675"/>
                </a:lnTo>
                <a:lnTo>
                  <a:pt x="519" y="701"/>
                </a:lnTo>
                <a:lnTo>
                  <a:pt x="521" y="701"/>
                </a:lnTo>
                <a:lnTo>
                  <a:pt x="521" y="673"/>
                </a:lnTo>
                <a:lnTo>
                  <a:pt x="538" y="673"/>
                </a:lnTo>
                <a:lnTo>
                  <a:pt x="545" y="673"/>
                </a:lnTo>
                <a:lnTo>
                  <a:pt x="541" y="665"/>
                </a:lnTo>
                <a:lnTo>
                  <a:pt x="541" y="665"/>
                </a:lnTo>
                <a:close/>
              </a:path>
              <a:path w="1955" h="717">
                <a:moveTo>
                  <a:pt x="485" y="658"/>
                </a:moveTo>
                <a:lnTo>
                  <a:pt x="485" y="697"/>
                </a:lnTo>
                <a:lnTo>
                  <a:pt x="481" y="699"/>
                </a:lnTo>
                <a:lnTo>
                  <a:pt x="483" y="706"/>
                </a:lnTo>
                <a:lnTo>
                  <a:pt x="485" y="704"/>
                </a:lnTo>
                <a:lnTo>
                  <a:pt x="488" y="701"/>
                </a:lnTo>
                <a:lnTo>
                  <a:pt x="490" y="701"/>
                </a:lnTo>
                <a:lnTo>
                  <a:pt x="493" y="699"/>
                </a:lnTo>
                <a:lnTo>
                  <a:pt x="495" y="699"/>
                </a:lnTo>
                <a:lnTo>
                  <a:pt x="495" y="697"/>
                </a:lnTo>
                <a:lnTo>
                  <a:pt x="497" y="697"/>
                </a:lnTo>
                <a:lnTo>
                  <a:pt x="488" y="697"/>
                </a:lnTo>
                <a:lnTo>
                  <a:pt x="488" y="665"/>
                </a:lnTo>
                <a:lnTo>
                  <a:pt x="490" y="663"/>
                </a:lnTo>
                <a:lnTo>
                  <a:pt x="485" y="658"/>
                </a:lnTo>
                <a:lnTo>
                  <a:pt x="485" y="658"/>
                </a:lnTo>
                <a:close/>
              </a:path>
              <a:path w="1955" h="717">
                <a:moveTo>
                  <a:pt x="505" y="658"/>
                </a:moveTo>
                <a:lnTo>
                  <a:pt x="502" y="663"/>
                </a:lnTo>
                <a:lnTo>
                  <a:pt x="497" y="663"/>
                </a:lnTo>
                <a:lnTo>
                  <a:pt x="512" y="665"/>
                </a:lnTo>
                <a:lnTo>
                  <a:pt x="505" y="658"/>
                </a:lnTo>
                <a:lnTo>
                  <a:pt x="505" y="658"/>
                </a:lnTo>
                <a:close/>
              </a:path>
              <a:path w="1955" h="717">
                <a:moveTo>
                  <a:pt x="526" y="654"/>
                </a:moveTo>
                <a:lnTo>
                  <a:pt x="524" y="656"/>
                </a:lnTo>
                <a:lnTo>
                  <a:pt x="521" y="658"/>
                </a:lnTo>
                <a:lnTo>
                  <a:pt x="521" y="661"/>
                </a:lnTo>
                <a:lnTo>
                  <a:pt x="519" y="661"/>
                </a:lnTo>
                <a:lnTo>
                  <a:pt x="519" y="663"/>
                </a:lnTo>
                <a:lnTo>
                  <a:pt x="517" y="665"/>
                </a:lnTo>
                <a:lnTo>
                  <a:pt x="514" y="668"/>
                </a:lnTo>
                <a:lnTo>
                  <a:pt x="519" y="670"/>
                </a:lnTo>
                <a:lnTo>
                  <a:pt x="524" y="670"/>
                </a:lnTo>
                <a:lnTo>
                  <a:pt x="519" y="668"/>
                </a:lnTo>
                <a:lnTo>
                  <a:pt x="521" y="665"/>
                </a:lnTo>
                <a:lnTo>
                  <a:pt x="521" y="663"/>
                </a:lnTo>
                <a:lnTo>
                  <a:pt x="524" y="663"/>
                </a:lnTo>
                <a:lnTo>
                  <a:pt x="526" y="661"/>
                </a:lnTo>
                <a:lnTo>
                  <a:pt x="526" y="658"/>
                </a:lnTo>
                <a:lnTo>
                  <a:pt x="529" y="658"/>
                </a:lnTo>
                <a:lnTo>
                  <a:pt x="529" y="654"/>
                </a:lnTo>
                <a:lnTo>
                  <a:pt x="531" y="654"/>
                </a:lnTo>
                <a:lnTo>
                  <a:pt x="526" y="654"/>
                </a:lnTo>
                <a:lnTo>
                  <a:pt x="526" y="654"/>
                </a:lnTo>
                <a:close/>
              </a:path>
              <a:path w="1955" h="717">
                <a:moveTo>
                  <a:pt x="495" y="644"/>
                </a:moveTo>
                <a:lnTo>
                  <a:pt x="495" y="694"/>
                </a:lnTo>
                <a:lnTo>
                  <a:pt x="488" y="697"/>
                </a:lnTo>
                <a:lnTo>
                  <a:pt x="500" y="697"/>
                </a:lnTo>
                <a:lnTo>
                  <a:pt x="500" y="694"/>
                </a:lnTo>
                <a:lnTo>
                  <a:pt x="505" y="694"/>
                </a:lnTo>
                <a:lnTo>
                  <a:pt x="505" y="692"/>
                </a:lnTo>
                <a:lnTo>
                  <a:pt x="497" y="692"/>
                </a:lnTo>
                <a:lnTo>
                  <a:pt x="497" y="665"/>
                </a:lnTo>
                <a:lnTo>
                  <a:pt x="512" y="665"/>
                </a:lnTo>
                <a:lnTo>
                  <a:pt x="497" y="663"/>
                </a:lnTo>
                <a:lnTo>
                  <a:pt x="497" y="644"/>
                </a:lnTo>
                <a:lnTo>
                  <a:pt x="505" y="644"/>
                </a:lnTo>
                <a:lnTo>
                  <a:pt x="495" y="644"/>
                </a:lnTo>
                <a:lnTo>
                  <a:pt x="495" y="644"/>
                </a:lnTo>
                <a:close/>
              </a:path>
              <a:path w="1955" h="717">
                <a:moveTo>
                  <a:pt x="507" y="644"/>
                </a:moveTo>
                <a:lnTo>
                  <a:pt x="495" y="644"/>
                </a:lnTo>
                <a:lnTo>
                  <a:pt x="505" y="644"/>
                </a:lnTo>
                <a:lnTo>
                  <a:pt x="505" y="649"/>
                </a:lnTo>
                <a:lnTo>
                  <a:pt x="507" y="646"/>
                </a:lnTo>
                <a:lnTo>
                  <a:pt x="507" y="644"/>
                </a:lnTo>
                <a:lnTo>
                  <a:pt x="507" y="644"/>
                </a:lnTo>
                <a:close/>
              </a:path>
              <a:path w="1955" h="717">
                <a:moveTo>
                  <a:pt x="517" y="627"/>
                </a:moveTo>
                <a:lnTo>
                  <a:pt x="517" y="632"/>
                </a:lnTo>
                <a:lnTo>
                  <a:pt x="514" y="634"/>
                </a:lnTo>
                <a:lnTo>
                  <a:pt x="514" y="639"/>
                </a:lnTo>
                <a:lnTo>
                  <a:pt x="512" y="641"/>
                </a:lnTo>
                <a:lnTo>
                  <a:pt x="512" y="646"/>
                </a:lnTo>
                <a:lnTo>
                  <a:pt x="510" y="649"/>
                </a:lnTo>
                <a:lnTo>
                  <a:pt x="510" y="651"/>
                </a:lnTo>
                <a:lnTo>
                  <a:pt x="512" y="651"/>
                </a:lnTo>
                <a:lnTo>
                  <a:pt x="512" y="646"/>
                </a:lnTo>
                <a:lnTo>
                  <a:pt x="514" y="644"/>
                </a:lnTo>
                <a:lnTo>
                  <a:pt x="514" y="641"/>
                </a:lnTo>
                <a:lnTo>
                  <a:pt x="517" y="639"/>
                </a:lnTo>
                <a:lnTo>
                  <a:pt x="517" y="637"/>
                </a:lnTo>
                <a:lnTo>
                  <a:pt x="519" y="634"/>
                </a:lnTo>
                <a:lnTo>
                  <a:pt x="519" y="630"/>
                </a:lnTo>
                <a:lnTo>
                  <a:pt x="521" y="627"/>
                </a:lnTo>
                <a:lnTo>
                  <a:pt x="517" y="627"/>
                </a:lnTo>
                <a:lnTo>
                  <a:pt x="517" y="627"/>
                </a:lnTo>
                <a:close/>
              </a:path>
              <a:path w="1955" h="717">
                <a:moveTo>
                  <a:pt x="519" y="620"/>
                </a:moveTo>
                <a:lnTo>
                  <a:pt x="519" y="622"/>
                </a:lnTo>
                <a:lnTo>
                  <a:pt x="517" y="625"/>
                </a:lnTo>
                <a:lnTo>
                  <a:pt x="517" y="627"/>
                </a:lnTo>
                <a:lnTo>
                  <a:pt x="521" y="627"/>
                </a:lnTo>
                <a:lnTo>
                  <a:pt x="521" y="634"/>
                </a:lnTo>
                <a:lnTo>
                  <a:pt x="524" y="637"/>
                </a:lnTo>
                <a:lnTo>
                  <a:pt x="524" y="639"/>
                </a:lnTo>
                <a:lnTo>
                  <a:pt x="526" y="641"/>
                </a:lnTo>
                <a:lnTo>
                  <a:pt x="526" y="646"/>
                </a:lnTo>
                <a:lnTo>
                  <a:pt x="529" y="649"/>
                </a:lnTo>
                <a:lnTo>
                  <a:pt x="526" y="649"/>
                </a:lnTo>
                <a:lnTo>
                  <a:pt x="526" y="651"/>
                </a:lnTo>
                <a:lnTo>
                  <a:pt x="526" y="654"/>
                </a:lnTo>
                <a:lnTo>
                  <a:pt x="531" y="654"/>
                </a:lnTo>
                <a:lnTo>
                  <a:pt x="533" y="656"/>
                </a:lnTo>
                <a:lnTo>
                  <a:pt x="533" y="658"/>
                </a:lnTo>
                <a:lnTo>
                  <a:pt x="536" y="658"/>
                </a:lnTo>
                <a:lnTo>
                  <a:pt x="536" y="661"/>
                </a:lnTo>
                <a:lnTo>
                  <a:pt x="538" y="663"/>
                </a:lnTo>
                <a:lnTo>
                  <a:pt x="541" y="665"/>
                </a:lnTo>
                <a:lnTo>
                  <a:pt x="543" y="665"/>
                </a:lnTo>
                <a:lnTo>
                  <a:pt x="543" y="668"/>
                </a:lnTo>
                <a:lnTo>
                  <a:pt x="545" y="668"/>
                </a:lnTo>
                <a:lnTo>
                  <a:pt x="545" y="670"/>
                </a:lnTo>
                <a:lnTo>
                  <a:pt x="548" y="670"/>
                </a:lnTo>
                <a:lnTo>
                  <a:pt x="548" y="668"/>
                </a:lnTo>
                <a:lnTo>
                  <a:pt x="550" y="668"/>
                </a:lnTo>
                <a:lnTo>
                  <a:pt x="550" y="665"/>
                </a:lnTo>
                <a:lnTo>
                  <a:pt x="553" y="665"/>
                </a:lnTo>
                <a:lnTo>
                  <a:pt x="553" y="663"/>
                </a:lnTo>
                <a:lnTo>
                  <a:pt x="550" y="663"/>
                </a:lnTo>
                <a:lnTo>
                  <a:pt x="548" y="661"/>
                </a:lnTo>
                <a:lnTo>
                  <a:pt x="545" y="661"/>
                </a:lnTo>
                <a:lnTo>
                  <a:pt x="543" y="658"/>
                </a:lnTo>
                <a:lnTo>
                  <a:pt x="541" y="656"/>
                </a:lnTo>
                <a:lnTo>
                  <a:pt x="538" y="654"/>
                </a:lnTo>
                <a:lnTo>
                  <a:pt x="536" y="654"/>
                </a:lnTo>
                <a:lnTo>
                  <a:pt x="536" y="651"/>
                </a:lnTo>
                <a:lnTo>
                  <a:pt x="533" y="651"/>
                </a:lnTo>
                <a:lnTo>
                  <a:pt x="533" y="649"/>
                </a:lnTo>
                <a:lnTo>
                  <a:pt x="533" y="646"/>
                </a:lnTo>
                <a:lnTo>
                  <a:pt x="531" y="644"/>
                </a:lnTo>
                <a:lnTo>
                  <a:pt x="529" y="644"/>
                </a:lnTo>
                <a:lnTo>
                  <a:pt x="529" y="641"/>
                </a:lnTo>
                <a:lnTo>
                  <a:pt x="526" y="639"/>
                </a:lnTo>
                <a:lnTo>
                  <a:pt x="526" y="637"/>
                </a:lnTo>
                <a:lnTo>
                  <a:pt x="524" y="634"/>
                </a:lnTo>
                <a:lnTo>
                  <a:pt x="524" y="630"/>
                </a:lnTo>
                <a:lnTo>
                  <a:pt x="521" y="627"/>
                </a:lnTo>
                <a:lnTo>
                  <a:pt x="521" y="625"/>
                </a:lnTo>
                <a:lnTo>
                  <a:pt x="524" y="622"/>
                </a:lnTo>
                <a:lnTo>
                  <a:pt x="538" y="622"/>
                </a:lnTo>
                <a:lnTo>
                  <a:pt x="519" y="620"/>
                </a:lnTo>
                <a:lnTo>
                  <a:pt x="519" y="620"/>
                </a:lnTo>
                <a:close/>
              </a:path>
              <a:path w="1955" h="717">
                <a:moveTo>
                  <a:pt x="485" y="615"/>
                </a:moveTo>
                <a:lnTo>
                  <a:pt x="485" y="651"/>
                </a:lnTo>
                <a:lnTo>
                  <a:pt x="490" y="649"/>
                </a:lnTo>
                <a:lnTo>
                  <a:pt x="490" y="644"/>
                </a:lnTo>
                <a:lnTo>
                  <a:pt x="495" y="644"/>
                </a:lnTo>
                <a:lnTo>
                  <a:pt x="507" y="644"/>
                </a:lnTo>
                <a:lnTo>
                  <a:pt x="507" y="641"/>
                </a:lnTo>
                <a:lnTo>
                  <a:pt x="490" y="641"/>
                </a:lnTo>
                <a:lnTo>
                  <a:pt x="490" y="618"/>
                </a:lnTo>
                <a:lnTo>
                  <a:pt x="505" y="618"/>
                </a:lnTo>
                <a:lnTo>
                  <a:pt x="485" y="615"/>
                </a:lnTo>
                <a:lnTo>
                  <a:pt x="485" y="615"/>
                </a:lnTo>
                <a:close/>
              </a:path>
              <a:path w="1955" h="717">
                <a:moveTo>
                  <a:pt x="541" y="613"/>
                </a:moveTo>
                <a:lnTo>
                  <a:pt x="538" y="618"/>
                </a:lnTo>
                <a:lnTo>
                  <a:pt x="524" y="618"/>
                </a:lnTo>
                <a:lnTo>
                  <a:pt x="545" y="620"/>
                </a:lnTo>
                <a:lnTo>
                  <a:pt x="541" y="613"/>
                </a:lnTo>
                <a:lnTo>
                  <a:pt x="541" y="613"/>
                </a:lnTo>
                <a:close/>
              </a:path>
              <a:path w="1955" h="717">
                <a:moveTo>
                  <a:pt x="485" y="610"/>
                </a:moveTo>
                <a:lnTo>
                  <a:pt x="485" y="615"/>
                </a:lnTo>
                <a:lnTo>
                  <a:pt x="505" y="618"/>
                </a:lnTo>
                <a:lnTo>
                  <a:pt x="505" y="641"/>
                </a:lnTo>
                <a:lnTo>
                  <a:pt x="490" y="641"/>
                </a:lnTo>
                <a:lnTo>
                  <a:pt x="507" y="641"/>
                </a:lnTo>
                <a:lnTo>
                  <a:pt x="507" y="639"/>
                </a:lnTo>
                <a:lnTo>
                  <a:pt x="507" y="618"/>
                </a:lnTo>
                <a:lnTo>
                  <a:pt x="510" y="615"/>
                </a:lnTo>
                <a:lnTo>
                  <a:pt x="490" y="613"/>
                </a:lnTo>
                <a:lnTo>
                  <a:pt x="485" y="610"/>
                </a:lnTo>
                <a:lnTo>
                  <a:pt x="485" y="610"/>
                </a:lnTo>
                <a:close/>
              </a:path>
              <a:path w="1955" h="717">
                <a:moveTo>
                  <a:pt x="505" y="610"/>
                </a:moveTo>
                <a:lnTo>
                  <a:pt x="502" y="613"/>
                </a:lnTo>
                <a:lnTo>
                  <a:pt x="490" y="613"/>
                </a:lnTo>
                <a:lnTo>
                  <a:pt x="510" y="615"/>
                </a:lnTo>
                <a:lnTo>
                  <a:pt x="505" y="610"/>
                </a:lnTo>
                <a:lnTo>
                  <a:pt x="505" y="610"/>
                </a:lnTo>
                <a:close/>
              </a:path>
              <a:path w="1955" h="717">
                <a:moveTo>
                  <a:pt x="521" y="603"/>
                </a:moveTo>
                <a:lnTo>
                  <a:pt x="521" y="610"/>
                </a:lnTo>
                <a:lnTo>
                  <a:pt x="519" y="613"/>
                </a:lnTo>
                <a:lnTo>
                  <a:pt x="519" y="620"/>
                </a:lnTo>
                <a:lnTo>
                  <a:pt x="538" y="622"/>
                </a:lnTo>
                <a:lnTo>
                  <a:pt x="538" y="627"/>
                </a:lnTo>
                <a:lnTo>
                  <a:pt x="536" y="627"/>
                </a:lnTo>
                <a:lnTo>
                  <a:pt x="536" y="632"/>
                </a:lnTo>
                <a:lnTo>
                  <a:pt x="533" y="634"/>
                </a:lnTo>
                <a:lnTo>
                  <a:pt x="533" y="639"/>
                </a:lnTo>
                <a:lnTo>
                  <a:pt x="531" y="641"/>
                </a:lnTo>
                <a:lnTo>
                  <a:pt x="531" y="644"/>
                </a:lnTo>
                <a:lnTo>
                  <a:pt x="533" y="646"/>
                </a:lnTo>
                <a:lnTo>
                  <a:pt x="536" y="644"/>
                </a:lnTo>
                <a:lnTo>
                  <a:pt x="536" y="639"/>
                </a:lnTo>
                <a:lnTo>
                  <a:pt x="538" y="639"/>
                </a:lnTo>
                <a:lnTo>
                  <a:pt x="538" y="637"/>
                </a:lnTo>
                <a:lnTo>
                  <a:pt x="541" y="634"/>
                </a:lnTo>
                <a:lnTo>
                  <a:pt x="541" y="630"/>
                </a:lnTo>
                <a:lnTo>
                  <a:pt x="543" y="627"/>
                </a:lnTo>
                <a:lnTo>
                  <a:pt x="543" y="622"/>
                </a:lnTo>
                <a:lnTo>
                  <a:pt x="545" y="620"/>
                </a:lnTo>
                <a:lnTo>
                  <a:pt x="524" y="618"/>
                </a:lnTo>
                <a:lnTo>
                  <a:pt x="524" y="613"/>
                </a:lnTo>
                <a:lnTo>
                  <a:pt x="526" y="613"/>
                </a:lnTo>
                <a:lnTo>
                  <a:pt x="526" y="610"/>
                </a:lnTo>
                <a:lnTo>
                  <a:pt x="529" y="608"/>
                </a:lnTo>
                <a:lnTo>
                  <a:pt x="521" y="603"/>
                </a:lnTo>
                <a:lnTo>
                  <a:pt x="521" y="603"/>
                </a:lnTo>
                <a:close/>
              </a:path>
              <a:path w="1955" h="717">
                <a:moveTo>
                  <a:pt x="570" y="610"/>
                </a:moveTo>
                <a:lnTo>
                  <a:pt x="567" y="610"/>
                </a:lnTo>
                <a:lnTo>
                  <a:pt x="570" y="610"/>
                </a:lnTo>
                <a:lnTo>
                  <a:pt x="570" y="615"/>
                </a:lnTo>
                <a:lnTo>
                  <a:pt x="572" y="618"/>
                </a:lnTo>
                <a:lnTo>
                  <a:pt x="574" y="618"/>
                </a:lnTo>
                <a:lnTo>
                  <a:pt x="574" y="620"/>
                </a:lnTo>
                <a:lnTo>
                  <a:pt x="577" y="622"/>
                </a:lnTo>
                <a:lnTo>
                  <a:pt x="577" y="625"/>
                </a:lnTo>
                <a:lnTo>
                  <a:pt x="579" y="625"/>
                </a:lnTo>
                <a:lnTo>
                  <a:pt x="579" y="627"/>
                </a:lnTo>
                <a:lnTo>
                  <a:pt x="581" y="630"/>
                </a:lnTo>
                <a:lnTo>
                  <a:pt x="581" y="634"/>
                </a:lnTo>
                <a:lnTo>
                  <a:pt x="584" y="637"/>
                </a:lnTo>
                <a:lnTo>
                  <a:pt x="584" y="644"/>
                </a:lnTo>
                <a:lnTo>
                  <a:pt x="586" y="646"/>
                </a:lnTo>
                <a:lnTo>
                  <a:pt x="586" y="654"/>
                </a:lnTo>
                <a:lnTo>
                  <a:pt x="586" y="656"/>
                </a:lnTo>
                <a:lnTo>
                  <a:pt x="586" y="673"/>
                </a:lnTo>
                <a:lnTo>
                  <a:pt x="584" y="675"/>
                </a:lnTo>
                <a:lnTo>
                  <a:pt x="584" y="682"/>
                </a:lnTo>
                <a:lnTo>
                  <a:pt x="581" y="682"/>
                </a:lnTo>
                <a:lnTo>
                  <a:pt x="581" y="685"/>
                </a:lnTo>
                <a:lnTo>
                  <a:pt x="579" y="687"/>
                </a:lnTo>
                <a:lnTo>
                  <a:pt x="579" y="690"/>
                </a:lnTo>
                <a:lnTo>
                  <a:pt x="577" y="692"/>
                </a:lnTo>
                <a:lnTo>
                  <a:pt x="577" y="697"/>
                </a:lnTo>
                <a:lnTo>
                  <a:pt x="574" y="697"/>
                </a:lnTo>
                <a:lnTo>
                  <a:pt x="574" y="699"/>
                </a:lnTo>
                <a:lnTo>
                  <a:pt x="572" y="699"/>
                </a:lnTo>
                <a:lnTo>
                  <a:pt x="570" y="701"/>
                </a:lnTo>
                <a:lnTo>
                  <a:pt x="570" y="704"/>
                </a:lnTo>
                <a:lnTo>
                  <a:pt x="567" y="706"/>
                </a:lnTo>
                <a:lnTo>
                  <a:pt x="570" y="706"/>
                </a:lnTo>
                <a:lnTo>
                  <a:pt x="570" y="704"/>
                </a:lnTo>
                <a:lnTo>
                  <a:pt x="572" y="704"/>
                </a:lnTo>
                <a:lnTo>
                  <a:pt x="574" y="701"/>
                </a:lnTo>
                <a:lnTo>
                  <a:pt x="577" y="699"/>
                </a:lnTo>
                <a:lnTo>
                  <a:pt x="579" y="697"/>
                </a:lnTo>
                <a:lnTo>
                  <a:pt x="579" y="694"/>
                </a:lnTo>
                <a:lnTo>
                  <a:pt x="581" y="694"/>
                </a:lnTo>
                <a:lnTo>
                  <a:pt x="581" y="692"/>
                </a:lnTo>
                <a:lnTo>
                  <a:pt x="584" y="690"/>
                </a:lnTo>
                <a:lnTo>
                  <a:pt x="584" y="687"/>
                </a:lnTo>
                <a:lnTo>
                  <a:pt x="586" y="687"/>
                </a:lnTo>
                <a:lnTo>
                  <a:pt x="586" y="682"/>
                </a:lnTo>
                <a:lnTo>
                  <a:pt x="589" y="682"/>
                </a:lnTo>
                <a:lnTo>
                  <a:pt x="589" y="675"/>
                </a:lnTo>
                <a:lnTo>
                  <a:pt x="591" y="673"/>
                </a:lnTo>
                <a:lnTo>
                  <a:pt x="591" y="646"/>
                </a:lnTo>
                <a:lnTo>
                  <a:pt x="589" y="644"/>
                </a:lnTo>
                <a:lnTo>
                  <a:pt x="589" y="639"/>
                </a:lnTo>
                <a:lnTo>
                  <a:pt x="586" y="637"/>
                </a:lnTo>
                <a:lnTo>
                  <a:pt x="586" y="632"/>
                </a:lnTo>
                <a:lnTo>
                  <a:pt x="584" y="630"/>
                </a:lnTo>
                <a:lnTo>
                  <a:pt x="584" y="627"/>
                </a:lnTo>
                <a:lnTo>
                  <a:pt x="581" y="625"/>
                </a:lnTo>
                <a:lnTo>
                  <a:pt x="581" y="622"/>
                </a:lnTo>
                <a:lnTo>
                  <a:pt x="579" y="622"/>
                </a:lnTo>
                <a:lnTo>
                  <a:pt x="579" y="620"/>
                </a:lnTo>
                <a:lnTo>
                  <a:pt x="577" y="618"/>
                </a:lnTo>
                <a:lnTo>
                  <a:pt x="574" y="615"/>
                </a:lnTo>
                <a:lnTo>
                  <a:pt x="572" y="613"/>
                </a:lnTo>
                <a:lnTo>
                  <a:pt x="572" y="610"/>
                </a:lnTo>
                <a:lnTo>
                  <a:pt x="570" y="610"/>
                </a:lnTo>
                <a:lnTo>
                  <a:pt x="570" y="610"/>
                </a:lnTo>
                <a:close/>
              </a:path>
              <a:path w="1955" h="717">
                <a:moveTo>
                  <a:pt x="663" y="687"/>
                </a:moveTo>
                <a:lnTo>
                  <a:pt x="663" y="690"/>
                </a:lnTo>
                <a:lnTo>
                  <a:pt x="665" y="690"/>
                </a:lnTo>
                <a:lnTo>
                  <a:pt x="665" y="692"/>
                </a:lnTo>
                <a:lnTo>
                  <a:pt x="668" y="692"/>
                </a:lnTo>
                <a:lnTo>
                  <a:pt x="670" y="694"/>
                </a:lnTo>
                <a:lnTo>
                  <a:pt x="673" y="697"/>
                </a:lnTo>
                <a:lnTo>
                  <a:pt x="680" y="697"/>
                </a:lnTo>
                <a:lnTo>
                  <a:pt x="680" y="694"/>
                </a:lnTo>
                <a:lnTo>
                  <a:pt x="675" y="694"/>
                </a:lnTo>
                <a:lnTo>
                  <a:pt x="675" y="692"/>
                </a:lnTo>
                <a:lnTo>
                  <a:pt x="673" y="692"/>
                </a:lnTo>
                <a:lnTo>
                  <a:pt x="670" y="690"/>
                </a:lnTo>
                <a:lnTo>
                  <a:pt x="668" y="690"/>
                </a:lnTo>
                <a:lnTo>
                  <a:pt x="665" y="687"/>
                </a:lnTo>
                <a:lnTo>
                  <a:pt x="663" y="687"/>
                </a:lnTo>
                <a:lnTo>
                  <a:pt x="663" y="687"/>
                </a:lnTo>
                <a:close/>
              </a:path>
              <a:path w="1955" h="717">
                <a:moveTo>
                  <a:pt x="661" y="670"/>
                </a:moveTo>
                <a:lnTo>
                  <a:pt x="665" y="675"/>
                </a:lnTo>
                <a:lnTo>
                  <a:pt x="668" y="673"/>
                </a:lnTo>
                <a:lnTo>
                  <a:pt x="694" y="673"/>
                </a:lnTo>
                <a:lnTo>
                  <a:pt x="661" y="670"/>
                </a:lnTo>
                <a:lnTo>
                  <a:pt x="661" y="670"/>
                </a:lnTo>
                <a:close/>
              </a:path>
              <a:path w="1955" h="717">
                <a:moveTo>
                  <a:pt x="697" y="663"/>
                </a:moveTo>
                <a:lnTo>
                  <a:pt x="694" y="668"/>
                </a:lnTo>
                <a:lnTo>
                  <a:pt x="668" y="668"/>
                </a:lnTo>
                <a:lnTo>
                  <a:pt x="661" y="670"/>
                </a:lnTo>
                <a:lnTo>
                  <a:pt x="694" y="673"/>
                </a:lnTo>
                <a:lnTo>
                  <a:pt x="692" y="673"/>
                </a:lnTo>
                <a:lnTo>
                  <a:pt x="692" y="675"/>
                </a:lnTo>
                <a:lnTo>
                  <a:pt x="690" y="678"/>
                </a:lnTo>
                <a:lnTo>
                  <a:pt x="690" y="680"/>
                </a:lnTo>
                <a:lnTo>
                  <a:pt x="687" y="682"/>
                </a:lnTo>
                <a:lnTo>
                  <a:pt x="687" y="687"/>
                </a:lnTo>
                <a:lnTo>
                  <a:pt x="685" y="690"/>
                </a:lnTo>
                <a:lnTo>
                  <a:pt x="682" y="692"/>
                </a:lnTo>
                <a:lnTo>
                  <a:pt x="682" y="694"/>
                </a:lnTo>
                <a:lnTo>
                  <a:pt x="680" y="697"/>
                </a:lnTo>
                <a:lnTo>
                  <a:pt x="673" y="697"/>
                </a:lnTo>
                <a:lnTo>
                  <a:pt x="675" y="699"/>
                </a:lnTo>
                <a:lnTo>
                  <a:pt x="677" y="701"/>
                </a:lnTo>
                <a:lnTo>
                  <a:pt x="680" y="704"/>
                </a:lnTo>
                <a:lnTo>
                  <a:pt x="682" y="706"/>
                </a:lnTo>
                <a:lnTo>
                  <a:pt x="685" y="709"/>
                </a:lnTo>
                <a:lnTo>
                  <a:pt x="685" y="711"/>
                </a:lnTo>
                <a:lnTo>
                  <a:pt x="687" y="711"/>
                </a:lnTo>
                <a:lnTo>
                  <a:pt x="687" y="714"/>
                </a:lnTo>
                <a:lnTo>
                  <a:pt x="690" y="716"/>
                </a:lnTo>
                <a:lnTo>
                  <a:pt x="690" y="701"/>
                </a:lnTo>
                <a:lnTo>
                  <a:pt x="687" y="701"/>
                </a:lnTo>
                <a:lnTo>
                  <a:pt x="685" y="699"/>
                </a:lnTo>
                <a:lnTo>
                  <a:pt x="682" y="697"/>
                </a:lnTo>
                <a:lnTo>
                  <a:pt x="685" y="697"/>
                </a:lnTo>
                <a:lnTo>
                  <a:pt x="685" y="694"/>
                </a:lnTo>
                <a:lnTo>
                  <a:pt x="687" y="692"/>
                </a:lnTo>
                <a:lnTo>
                  <a:pt x="687" y="690"/>
                </a:lnTo>
                <a:lnTo>
                  <a:pt x="690" y="690"/>
                </a:lnTo>
                <a:lnTo>
                  <a:pt x="690" y="687"/>
                </a:lnTo>
                <a:lnTo>
                  <a:pt x="692" y="685"/>
                </a:lnTo>
                <a:lnTo>
                  <a:pt x="692" y="682"/>
                </a:lnTo>
                <a:lnTo>
                  <a:pt x="694" y="680"/>
                </a:lnTo>
                <a:lnTo>
                  <a:pt x="697" y="678"/>
                </a:lnTo>
                <a:lnTo>
                  <a:pt x="699" y="675"/>
                </a:lnTo>
                <a:lnTo>
                  <a:pt x="701" y="673"/>
                </a:lnTo>
                <a:lnTo>
                  <a:pt x="697" y="663"/>
                </a:lnTo>
                <a:lnTo>
                  <a:pt x="697" y="663"/>
                </a:lnTo>
                <a:close/>
              </a:path>
              <a:path w="1955" h="717">
                <a:moveTo>
                  <a:pt x="670" y="651"/>
                </a:moveTo>
                <a:lnTo>
                  <a:pt x="665" y="651"/>
                </a:lnTo>
                <a:lnTo>
                  <a:pt x="665" y="654"/>
                </a:lnTo>
                <a:lnTo>
                  <a:pt x="665" y="661"/>
                </a:lnTo>
                <a:lnTo>
                  <a:pt x="663" y="663"/>
                </a:lnTo>
                <a:lnTo>
                  <a:pt x="663" y="668"/>
                </a:lnTo>
                <a:lnTo>
                  <a:pt x="661" y="670"/>
                </a:lnTo>
                <a:lnTo>
                  <a:pt x="668" y="668"/>
                </a:lnTo>
                <a:lnTo>
                  <a:pt x="668" y="663"/>
                </a:lnTo>
                <a:lnTo>
                  <a:pt x="670" y="661"/>
                </a:lnTo>
                <a:lnTo>
                  <a:pt x="670" y="651"/>
                </a:lnTo>
                <a:lnTo>
                  <a:pt x="670" y="651"/>
                </a:lnTo>
                <a:close/>
              </a:path>
              <a:path w="1955" h="717">
                <a:moveTo>
                  <a:pt x="706" y="641"/>
                </a:moveTo>
                <a:lnTo>
                  <a:pt x="701" y="646"/>
                </a:lnTo>
                <a:lnTo>
                  <a:pt x="639" y="646"/>
                </a:lnTo>
                <a:lnTo>
                  <a:pt x="644" y="651"/>
                </a:lnTo>
                <a:lnTo>
                  <a:pt x="713" y="651"/>
                </a:lnTo>
                <a:lnTo>
                  <a:pt x="706" y="641"/>
                </a:lnTo>
                <a:lnTo>
                  <a:pt x="706" y="641"/>
                </a:lnTo>
                <a:close/>
              </a:path>
              <a:path w="1955" h="717">
                <a:moveTo>
                  <a:pt x="673" y="627"/>
                </a:moveTo>
                <a:lnTo>
                  <a:pt x="668" y="627"/>
                </a:lnTo>
                <a:lnTo>
                  <a:pt x="668" y="632"/>
                </a:lnTo>
                <a:lnTo>
                  <a:pt x="668" y="644"/>
                </a:lnTo>
                <a:lnTo>
                  <a:pt x="665" y="646"/>
                </a:lnTo>
                <a:lnTo>
                  <a:pt x="670" y="646"/>
                </a:lnTo>
                <a:lnTo>
                  <a:pt x="673" y="644"/>
                </a:lnTo>
                <a:lnTo>
                  <a:pt x="673" y="627"/>
                </a:lnTo>
                <a:lnTo>
                  <a:pt x="673" y="627"/>
                </a:lnTo>
                <a:close/>
              </a:path>
              <a:path w="1955" h="717">
                <a:moveTo>
                  <a:pt x="697" y="618"/>
                </a:moveTo>
                <a:lnTo>
                  <a:pt x="692" y="625"/>
                </a:lnTo>
                <a:lnTo>
                  <a:pt x="649" y="625"/>
                </a:lnTo>
                <a:lnTo>
                  <a:pt x="651" y="627"/>
                </a:lnTo>
                <a:lnTo>
                  <a:pt x="704" y="627"/>
                </a:lnTo>
                <a:lnTo>
                  <a:pt x="697" y="618"/>
                </a:lnTo>
                <a:lnTo>
                  <a:pt x="697" y="618"/>
                </a:lnTo>
                <a:close/>
              </a:path>
              <a:path w="1955" h="717">
                <a:moveTo>
                  <a:pt x="670" y="601"/>
                </a:moveTo>
                <a:lnTo>
                  <a:pt x="670" y="625"/>
                </a:lnTo>
                <a:lnTo>
                  <a:pt x="673" y="625"/>
                </a:lnTo>
                <a:lnTo>
                  <a:pt x="675" y="622"/>
                </a:lnTo>
                <a:lnTo>
                  <a:pt x="675" y="610"/>
                </a:lnTo>
                <a:lnTo>
                  <a:pt x="677" y="608"/>
                </a:lnTo>
                <a:lnTo>
                  <a:pt x="670" y="601"/>
                </a:lnTo>
                <a:lnTo>
                  <a:pt x="670" y="601"/>
                </a:lnTo>
                <a:close/>
              </a:path>
              <a:path w="1955" h="717">
                <a:moveTo>
                  <a:pt x="788" y="694"/>
                </a:moveTo>
                <a:lnTo>
                  <a:pt x="783" y="704"/>
                </a:lnTo>
                <a:lnTo>
                  <a:pt x="721" y="704"/>
                </a:lnTo>
                <a:lnTo>
                  <a:pt x="723" y="706"/>
                </a:lnTo>
                <a:lnTo>
                  <a:pt x="795" y="706"/>
                </a:lnTo>
                <a:lnTo>
                  <a:pt x="788" y="694"/>
                </a:lnTo>
                <a:lnTo>
                  <a:pt x="788" y="694"/>
                </a:lnTo>
                <a:close/>
              </a:path>
              <a:path w="1955" h="717">
                <a:moveTo>
                  <a:pt x="725" y="632"/>
                </a:moveTo>
                <a:lnTo>
                  <a:pt x="723" y="632"/>
                </a:lnTo>
                <a:lnTo>
                  <a:pt x="725" y="634"/>
                </a:lnTo>
                <a:lnTo>
                  <a:pt x="725" y="639"/>
                </a:lnTo>
                <a:lnTo>
                  <a:pt x="728" y="644"/>
                </a:lnTo>
                <a:lnTo>
                  <a:pt x="728" y="649"/>
                </a:lnTo>
                <a:lnTo>
                  <a:pt x="730" y="651"/>
                </a:lnTo>
                <a:lnTo>
                  <a:pt x="730" y="656"/>
                </a:lnTo>
                <a:lnTo>
                  <a:pt x="733" y="658"/>
                </a:lnTo>
                <a:lnTo>
                  <a:pt x="733" y="668"/>
                </a:lnTo>
                <a:lnTo>
                  <a:pt x="735" y="670"/>
                </a:lnTo>
                <a:lnTo>
                  <a:pt x="735" y="682"/>
                </a:lnTo>
                <a:lnTo>
                  <a:pt x="737" y="682"/>
                </a:lnTo>
                <a:lnTo>
                  <a:pt x="737" y="682"/>
                </a:lnTo>
                <a:lnTo>
                  <a:pt x="740" y="680"/>
                </a:lnTo>
                <a:lnTo>
                  <a:pt x="740" y="663"/>
                </a:lnTo>
                <a:lnTo>
                  <a:pt x="737" y="661"/>
                </a:lnTo>
                <a:lnTo>
                  <a:pt x="737" y="658"/>
                </a:lnTo>
                <a:lnTo>
                  <a:pt x="735" y="656"/>
                </a:lnTo>
                <a:lnTo>
                  <a:pt x="735" y="651"/>
                </a:lnTo>
                <a:lnTo>
                  <a:pt x="733" y="649"/>
                </a:lnTo>
                <a:lnTo>
                  <a:pt x="733" y="646"/>
                </a:lnTo>
                <a:lnTo>
                  <a:pt x="730" y="644"/>
                </a:lnTo>
                <a:lnTo>
                  <a:pt x="730" y="641"/>
                </a:lnTo>
                <a:lnTo>
                  <a:pt x="728" y="637"/>
                </a:lnTo>
                <a:lnTo>
                  <a:pt x="725" y="634"/>
                </a:lnTo>
                <a:lnTo>
                  <a:pt x="725" y="632"/>
                </a:lnTo>
                <a:lnTo>
                  <a:pt x="725" y="632"/>
                </a:lnTo>
                <a:close/>
              </a:path>
              <a:path w="1955" h="717">
                <a:moveTo>
                  <a:pt x="783" y="630"/>
                </a:moveTo>
                <a:lnTo>
                  <a:pt x="783" y="639"/>
                </a:lnTo>
                <a:lnTo>
                  <a:pt x="781" y="641"/>
                </a:lnTo>
                <a:lnTo>
                  <a:pt x="781" y="649"/>
                </a:lnTo>
                <a:lnTo>
                  <a:pt x="778" y="651"/>
                </a:lnTo>
                <a:lnTo>
                  <a:pt x="778" y="656"/>
                </a:lnTo>
                <a:lnTo>
                  <a:pt x="776" y="658"/>
                </a:lnTo>
                <a:lnTo>
                  <a:pt x="776" y="665"/>
                </a:lnTo>
                <a:lnTo>
                  <a:pt x="773" y="668"/>
                </a:lnTo>
                <a:lnTo>
                  <a:pt x="773" y="670"/>
                </a:lnTo>
                <a:lnTo>
                  <a:pt x="771" y="673"/>
                </a:lnTo>
                <a:lnTo>
                  <a:pt x="771" y="675"/>
                </a:lnTo>
                <a:lnTo>
                  <a:pt x="769" y="678"/>
                </a:lnTo>
                <a:lnTo>
                  <a:pt x="769" y="682"/>
                </a:lnTo>
                <a:lnTo>
                  <a:pt x="771" y="682"/>
                </a:lnTo>
                <a:lnTo>
                  <a:pt x="771" y="680"/>
                </a:lnTo>
                <a:lnTo>
                  <a:pt x="773" y="678"/>
                </a:lnTo>
                <a:lnTo>
                  <a:pt x="773" y="675"/>
                </a:lnTo>
                <a:lnTo>
                  <a:pt x="776" y="673"/>
                </a:lnTo>
                <a:lnTo>
                  <a:pt x="776" y="670"/>
                </a:lnTo>
                <a:lnTo>
                  <a:pt x="778" y="668"/>
                </a:lnTo>
                <a:lnTo>
                  <a:pt x="778" y="663"/>
                </a:lnTo>
                <a:lnTo>
                  <a:pt x="781" y="661"/>
                </a:lnTo>
                <a:lnTo>
                  <a:pt x="781" y="658"/>
                </a:lnTo>
                <a:lnTo>
                  <a:pt x="783" y="656"/>
                </a:lnTo>
                <a:lnTo>
                  <a:pt x="783" y="651"/>
                </a:lnTo>
                <a:lnTo>
                  <a:pt x="785" y="649"/>
                </a:lnTo>
                <a:lnTo>
                  <a:pt x="785" y="646"/>
                </a:lnTo>
                <a:lnTo>
                  <a:pt x="788" y="644"/>
                </a:lnTo>
                <a:lnTo>
                  <a:pt x="788" y="639"/>
                </a:lnTo>
                <a:lnTo>
                  <a:pt x="790" y="637"/>
                </a:lnTo>
                <a:lnTo>
                  <a:pt x="783" y="630"/>
                </a:lnTo>
                <a:lnTo>
                  <a:pt x="783" y="630"/>
                </a:lnTo>
                <a:close/>
              </a:path>
              <a:path w="1955" h="717">
                <a:moveTo>
                  <a:pt x="764" y="605"/>
                </a:moveTo>
                <a:lnTo>
                  <a:pt x="764" y="704"/>
                </a:lnTo>
                <a:lnTo>
                  <a:pt x="750" y="704"/>
                </a:lnTo>
                <a:lnTo>
                  <a:pt x="747" y="704"/>
                </a:lnTo>
                <a:lnTo>
                  <a:pt x="769" y="704"/>
                </a:lnTo>
                <a:lnTo>
                  <a:pt x="769" y="685"/>
                </a:lnTo>
                <a:lnTo>
                  <a:pt x="771" y="682"/>
                </a:lnTo>
                <a:lnTo>
                  <a:pt x="769" y="682"/>
                </a:lnTo>
                <a:lnTo>
                  <a:pt x="769" y="613"/>
                </a:lnTo>
                <a:lnTo>
                  <a:pt x="771" y="610"/>
                </a:lnTo>
                <a:lnTo>
                  <a:pt x="764" y="605"/>
                </a:lnTo>
                <a:lnTo>
                  <a:pt x="764" y="605"/>
                </a:lnTo>
                <a:close/>
              </a:path>
              <a:path w="1955" h="717">
                <a:moveTo>
                  <a:pt x="745" y="605"/>
                </a:moveTo>
                <a:lnTo>
                  <a:pt x="745" y="613"/>
                </a:lnTo>
                <a:lnTo>
                  <a:pt x="747" y="615"/>
                </a:lnTo>
                <a:lnTo>
                  <a:pt x="747" y="704"/>
                </a:lnTo>
                <a:lnTo>
                  <a:pt x="750" y="704"/>
                </a:lnTo>
                <a:lnTo>
                  <a:pt x="750" y="615"/>
                </a:lnTo>
                <a:lnTo>
                  <a:pt x="754" y="610"/>
                </a:lnTo>
                <a:lnTo>
                  <a:pt x="745" y="605"/>
                </a:lnTo>
                <a:lnTo>
                  <a:pt x="745" y="605"/>
                </a:lnTo>
                <a:close/>
              </a:path>
              <a:path w="1955" h="717">
                <a:moveTo>
                  <a:pt x="848" y="701"/>
                </a:moveTo>
                <a:lnTo>
                  <a:pt x="848" y="704"/>
                </a:lnTo>
                <a:lnTo>
                  <a:pt x="857" y="701"/>
                </a:lnTo>
                <a:lnTo>
                  <a:pt x="848" y="701"/>
                </a:lnTo>
                <a:lnTo>
                  <a:pt x="848" y="701"/>
                </a:lnTo>
                <a:close/>
              </a:path>
              <a:path w="1955" h="717">
                <a:moveTo>
                  <a:pt x="838" y="658"/>
                </a:moveTo>
                <a:lnTo>
                  <a:pt x="836" y="658"/>
                </a:lnTo>
                <a:lnTo>
                  <a:pt x="838" y="661"/>
                </a:lnTo>
                <a:lnTo>
                  <a:pt x="838" y="663"/>
                </a:lnTo>
                <a:lnTo>
                  <a:pt x="841" y="665"/>
                </a:lnTo>
                <a:lnTo>
                  <a:pt x="843" y="665"/>
                </a:lnTo>
                <a:lnTo>
                  <a:pt x="843" y="668"/>
                </a:lnTo>
                <a:lnTo>
                  <a:pt x="845" y="670"/>
                </a:lnTo>
                <a:lnTo>
                  <a:pt x="845" y="675"/>
                </a:lnTo>
                <a:lnTo>
                  <a:pt x="848" y="675"/>
                </a:lnTo>
                <a:lnTo>
                  <a:pt x="848" y="680"/>
                </a:lnTo>
                <a:lnTo>
                  <a:pt x="850" y="680"/>
                </a:lnTo>
                <a:lnTo>
                  <a:pt x="850" y="685"/>
                </a:lnTo>
                <a:lnTo>
                  <a:pt x="853" y="687"/>
                </a:lnTo>
                <a:lnTo>
                  <a:pt x="853" y="685"/>
                </a:lnTo>
                <a:lnTo>
                  <a:pt x="855" y="682"/>
                </a:lnTo>
                <a:lnTo>
                  <a:pt x="855" y="675"/>
                </a:lnTo>
                <a:lnTo>
                  <a:pt x="853" y="673"/>
                </a:lnTo>
                <a:lnTo>
                  <a:pt x="853" y="673"/>
                </a:lnTo>
                <a:lnTo>
                  <a:pt x="850" y="670"/>
                </a:lnTo>
                <a:lnTo>
                  <a:pt x="850" y="668"/>
                </a:lnTo>
                <a:lnTo>
                  <a:pt x="848" y="668"/>
                </a:lnTo>
                <a:lnTo>
                  <a:pt x="845" y="665"/>
                </a:lnTo>
                <a:lnTo>
                  <a:pt x="845" y="663"/>
                </a:lnTo>
                <a:lnTo>
                  <a:pt x="843" y="663"/>
                </a:lnTo>
                <a:lnTo>
                  <a:pt x="841" y="661"/>
                </a:lnTo>
                <a:lnTo>
                  <a:pt x="838" y="658"/>
                </a:lnTo>
                <a:lnTo>
                  <a:pt x="838" y="658"/>
                </a:lnTo>
                <a:close/>
              </a:path>
              <a:path w="1955" h="717">
                <a:moveTo>
                  <a:pt x="836" y="637"/>
                </a:moveTo>
                <a:lnTo>
                  <a:pt x="833" y="639"/>
                </a:lnTo>
                <a:lnTo>
                  <a:pt x="833" y="656"/>
                </a:lnTo>
                <a:lnTo>
                  <a:pt x="831" y="658"/>
                </a:lnTo>
                <a:lnTo>
                  <a:pt x="831" y="665"/>
                </a:lnTo>
                <a:lnTo>
                  <a:pt x="829" y="665"/>
                </a:lnTo>
                <a:lnTo>
                  <a:pt x="829" y="670"/>
                </a:lnTo>
                <a:lnTo>
                  <a:pt x="826" y="673"/>
                </a:lnTo>
                <a:lnTo>
                  <a:pt x="826" y="678"/>
                </a:lnTo>
                <a:lnTo>
                  <a:pt x="824" y="678"/>
                </a:lnTo>
                <a:lnTo>
                  <a:pt x="824" y="682"/>
                </a:lnTo>
                <a:lnTo>
                  <a:pt x="821" y="685"/>
                </a:lnTo>
                <a:lnTo>
                  <a:pt x="819" y="687"/>
                </a:lnTo>
                <a:lnTo>
                  <a:pt x="819" y="690"/>
                </a:lnTo>
                <a:lnTo>
                  <a:pt x="817" y="690"/>
                </a:lnTo>
                <a:lnTo>
                  <a:pt x="817" y="694"/>
                </a:lnTo>
                <a:lnTo>
                  <a:pt x="819" y="692"/>
                </a:lnTo>
                <a:lnTo>
                  <a:pt x="819" y="690"/>
                </a:lnTo>
                <a:lnTo>
                  <a:pt x="821" y="690"/>
                </a:lnTo>
                <a:lnTo>
                  <a:pt x="821" y="687"/>
                </a:lnTo>
                <a:lnTo>
                  <a:pt x="824" y="685"/>
                </a:lnTo>
                <a:lnTo>
                  <a:pt x="826" y="682"/>
                </a:lnTo>
                <a:lnTo>
                  <a:pt x="829" y="680"/>
                </a:lnTo>
                <a:lnTo>
                  <a:pt x="829" y="678"/>
                </a:lnTo>
                <a:lnTo>
                  <a:pt x="831" y="675"/>
                </a:lnTo>
                <a:lnTo>
                  <a:pt x="831" y="673"/>
                </a:lnTo>
                <a:lnTo>
                  <a:pt x="833" y="670"/>
                </a:lnTo>
                <a:lnTo>
                  <a:pt x="833" y="668"/>
                </a:lnTo>
                <a:lnTo>
                  <a:pt x="836" y="665"/>
                </a:lnTo>
                <a:lnTo>
                  <a:pt x="836" y="658"/>
                </a:lnTo>
                <a:lnTo>
                  <a:pt x="838" y="658"/>
                </a:lnTo>
                <a:lnTo>
                  <a:pt x="836" y="658"/>
                </a:lnTo>
                <a:lnTo>
                  <a:pt x="838" y="656"/>
                </a:lnTo>
                <a:lnTo>
                  <a:pt x="838" y="637"/>
                </a:lnTo>
                <a:lnTo>
                  <a:pt x="860" y="637"/>
                </a:lnTo>
                <a:lnTo>
                  <a:pt x="836" y="637"/>
                </a:lnTo>
                <a:lnTo>
                  <a:pt x="836" y="637"/>
                </a:lnTo>
                <a:close/>
              </a:path>
              <a:path w="1955" h="717">
                <a:moveTo>
                  <a:pt x="867" y="637"/>
                </a:moveTo>
                <a:lnTo>
                  <a:pt x="836" y="637"/>
                </a:lnTo>
                <a:lnTo>
                  <a:pt x="860" y="637"/>
                </a:lnTo>
                <a:lnTo>
                  <a:pt x="860" y="701"/>
                </a:lnTo>
                <a:lnTo>
                  <a:pt x="857" y="701"/>
                </a:lnTo>
                <a:lnTo>
                  <a:pt x="848" y="704"/>
                </a:lnTo>
                <a:lnTo>
                  <a:pt x="850" y="704"/>
                </a:lnTo>
                <a:lnTo>
                  <a:pt x="850" y="706"/>
                </a:lnTo>
                <a:lnTo>
                  <a:pt x="855" y="706"/>
                </a:lnTo>
                <a:lnTo>
                  <a:pt x="855" y="709"/>
                </a:lnTo>
                <a:lnTo>
                  <a:pt x="857" y="709"/>
                </a:lnTo>
                <a:lnTo>
                  <a:pt x="857" y="711"/>
                </a:lnTo>
                <a:lnTo>
                  <a:pt x="857" y="714"/>
                </a:lnTo>
                <a:lnTo>
                  <a:pt x="860" y="714"/>
                </a:lnTo>
                <a:lnTo>
                  <a:pt x="862" y="711"/>
                </a:lnTo>
                <a:lnTo>
                  <a:pt x="862" y="709"/>
                </a:lnTo>
                <a:lnTo>
                  <a:pt x="865" y="709"/>
                </a:lnTo>
                <a:lnTo>
                  <a:pt x="865" y="704"/>
                </a:lnTo>
                <a:lnTo>
                  <a:pt x="865" y="701"/>
                </a:lnTo>
                <a:lnTo>
                  <a:pt x="865" y="639"/>
                </a:lnTo>
                <a:lnTo>
                  <a:pt x="867" y="637"/>
                </a:lnTo>
                <a:lnTo>
                  <a:pt x="867" y="637"/>
                </a:lnTo>
                <a:close/>
              </a:path>
              <a:path w="1955" h="717">
                <a:moveTo>
                  <a:pt x="810" y="632"/>
                </a:moveTo>
                <a:lnTo>
                  <a:pt x="810" y="637"/>
                </a:lnTo>
                <a:lnTo>
                  <a:pt x="814" y="634"/>
                </a:lnTo>
                <a:lnTo>
                  <a:pt x="810" y="632"/>
                </a:lnTo>
                <a:lnTo>
                  <a:pt x="810" y="632"/>
                </a:lnTo>
                <a:close/>
              </a:path>
              <a:path w="1955" h="717">
                <a:moveTo>
                  <a:pt x="862" y="630"/>
                </a:moveTo>
                <a:lnTo>
                  <a:pt x="860" y="634"/>
                </a:lnTo>
                <a:lnTo>
                  <a:pt x="814" y="634"/>
                </a:lnTo>
                <a:lnTo>
                  <a:pt x="810" y="637"/>
                </a:lnTo>
                <a:lnTo>
                  <a:pt x="810" y="692"/>
                </a:lnTo>
                <a:lnTo>
                  <a:pt x="810" y="694"/>
                </a:lnTo>
                <a:lnTo>
                  <a:pt x="810" y="716"/>
                </a:lnTo>
                <a:lnTo>
                  <a:pt x="814" y="711"/>
                </a:lnTo>
                <a:lnTo>
                  <a:pt x="814" y="637"/>
                </a:lnTo>
                <a:lnTo>
                  <a:pt x="836" y="637"/>
                </a:lnTo>
                <a:lnTo>
                  <a:pt x="867" y="637"/>
                </a:lnTo>
                <a:lnTo>
                  <a:pt x="862" y="630"/>
                </a:lnTo>
                <a:lnTo>
                  <a:pt x="862" y="630"/>
                </a:lnTo>
                <a:close/>
              </a:path>
              <a:path w="1955" h="717">
                <a:moveTo>
                  <a:pt x="838" y="634"/>
                </a:moveTo>
                <a:lnTo>
                  <a:pt x="838" y="615"/>
                </a:lnTo>
                <a:lnTo>
                  <a:pt x="836" y="615"/>
                </a:lnTo>
                <a:lnTo>
                  <a:pt x="836" y="634"/>
                </a:lnTo>
                <a:lnTo>
                  <a:pt x="838" y="634"/>
                </a:lnTo>
                <a:close/>
              </a:path>
              <a:path w="1955" h="717">
                <a:moveTo>
                  <a:pt x="865" y="605"/>
                </a:moveTo>
                <a:lnTo>
                  <a:pt x="860" y="613"/>
                </a:lnTo>
                <a:lnTo>
                  <a:pt x="802" y="613"/>
                </a:lnTo>
                <a:lnTo>
                  <a:pt x="805" y="618"/>
                </a:lnTo>
                <a:lnTo>
                  <a:pt x="805" y="615"/>
                </a:lnTo>
                <a:lnTo>
                  <a:pt x="807" y="615"/>
                </a:lnTo>
                <a:lnTo>
                  <a:pt x="872" y="615"/>
                </a:lnTo>
                <a:lnTo>
                  <a:pt x="865" y="605"/>
                </a:lnTo>
                <a:lnTo>
                  <a:pt x="865" y="605"/>
                </a:lnTo>
                <a:close/>
              </a:path>
              <a:path w="1955" h="717">
                <a:moveTo>
                  <a:pt x="930" y="692"/>
                </a:moveTo>
                <a:lnTo>
                  <a:pt x="927" y="694"/>
                </a:lnTo>
                <a:lnTo>
                  <a:pt x="925" y="697"/>
                </a:lnTo>
                <a:lnTo>
                  <a:pt x="925" y="699"/>
                </a:lnTo>
                <a:lnTo>
                  <a:pt x="922" y="699"/>
                </a:lnTo>
                <a:lnTo>
                  <a:pt x="922" y="701"/>
                </a:lnTo>
                <a:lnTo>
                  <a:pt x="920" y="704"/>
                </a:lnTo>
                <a:lnTo>
                  <a:pt x="917" y="706"/>
                </a:lnTo>
                <a:lnTo>
                  <a:pt x="915" y="709"/>
                </a:lnTo>
                <a:lnTo>
                  <a:pt x="913" y="709"/>
                </a:lnTo>
                <a:lnTo>
                  <a:pt x="913" y="711"/>
                </a:lnTo>
                <a:lnTo>
                  <a:pt x="910" y="711"/>
                </a:lnTo>
                <a:lnTo>
                  <a:pt x="908" y="714"/>
                </a:lnTo>
                <a:lnTo>
                  <a:pt x="913" y="714"/>
                </a:lnTo>
                <a:lnTo>
                  <a:pt x="913" y="711"/>
                </a:lnTo>
                <a:lnTo>
                  <a:pt x="917" y="711"/>
                </a:lnTo>
                <a:lnTo>
                  <a:pt x="917" y="709"/>
                </a:lnTo>
                <a:lnTo>
                  <a:pt x="920" y="709"/>
                </a:lnTo>
                <a:lnTo>
                  <a:pt x="920" y="706"/>
                </a:lnTo>
                <a:lnTo>
                  <a:pt x="922" y="706"/>
                </a:lnTo>
                <a:lnTo>
                  <a:pt x="925" y="704"/>
                </a:lnTo>
                <a:lnTo>
                  <a:pt x="927" y="701"/>
                </a:lnTo>
                <a:lnTo>
                  <a:pt x="930" y="699"/>
                </a:lnTo>
                <a:lnTo>
                  <a:pt x="932" y="697"/>
                </a:lnTo>
                <a:lnTo>
                  <a:pt x="932" y="694"/>
                </a:lnTo>
                <a:lnTo>
                  <a:pt x="934" y="694"/>
                </a:lnTo>
                <a:lnTo>
                  <a:pt x="930" y="692"/>
                </a:lnTo>
                <a:lnTo>
                  <a:pt x="930" y="692"/>
                </a:lnTo>
                <a:close/>
              </a:path>
              <a:path w="1955" h="717">
                <a:moveTo>
                  <a:pt x="910" y="687"/>
                </a:moveTo>
                <a:lnTo>
                  <a:pt x="905" y="687"/>
                </a:lnTo>
                <a:lnTo>
                  <a:pt x="903" y="690"/>
                </a:lnTo>
                <a:lnTo>
                  <a:pt x="901" y="690"/>
                </a:lnTo>
                <a:lnTo>
                  <a:pt x="901" y="692"/>
                </a:lnTo>
                <a:lnTo>
                  <a:pt x="896" y="692"/>
                </a:lnTo>
                <a:lnTo>
                  <a:pt x="893" y="694"/>
                </a:lnTo>
                <a:lnTo>
                  <a:pt x="891" y="694"/>
                </a:lnTo>
                <a:lnTo>
                  <a:pt x="889" y="697"/>
                </a:lnTo>
                <a:lnTo>
                  <a:pt x="884" y="697"/>
                </a:lnTo>
                <a:lnTo>
                  <a:pt x="881" y="699"/>
                </a:lnTo>
                <a:lnTo>
                  <a:pt x="886" y="706"/>
                </a:lnTo>
                <a:lnTo>
                  <a:pt x="889" y="704"/>
                </a:lnTo>
                <a:lnTo>
                  <a:pt x="891" y="701"/>
                </a:lnTo>
                <a:lnTo>
                  <a:pt x="891" y="699"/>
                </a:lnTo>
                <a:lnTo>
                  <a:pt x="896" y="699"/>
                </a:lnTo>
                <a:lnTo>
                  <a:pt x="896" y="697"/>
                </a:lnTo>
                <a:lnTo>
                  <a:pt x="898" y="697"/>
                </a:lnTo>
                <a:lnTo>
                  <a:pt x="898" y="694"/>
                </a:lnTo>
                <a:lnTo>
                  <a:pt x="901" y="694"/>
                </a:lnTo>
                <a:lnTo>
                  <a:pt x="903" y="692"/>
                </a:lnTo>
                <a:lnTo>
                  <a:pt x="905" y="692"/>
                </a:lnTo>
                <a:lnTo>
                  <a:pt x="908" y="690"/>
                </a:lnTo>
                <a:lnTo>
                  <a:pt x="910" y="687"/>
                </a:lnTo>
                <a:lnTo>
                  <a:pt x="910" y="687"/>
                </a:lnTo>
                <a:close/>
              </a:path>
              <a:path w="1955" h="717">
                <a:moveTo>
                  <a:pt x="910" y="668"/>
                </a:moveTo>
                <a:lnTo>
                  <a:pt x="889" y="675"/>
                </a:lnTo>
                <a:lnTo>
                  <a:pt x="881" y="675"/>
                </a:lnTo>
                <a:lnTo>
                  <a:pt x="886" y="685"/>
                </a:lnTo>
                <a:lnTo>
                  <a:pt x="886" y="682"/>
                </a:lnTo>
                <a:lnTo>
                  <a:pt x="889" y="682"/>
                </a:lnTo>
                <a:lnTo>
                  <a:pt x="891" y="680"/>
                </a:lnTo>
                <a:lnTo>
                  <a:pt x="893" y="680"/>
                </a:lnTo>
                <a:lnTo>
                  <a:pt x="893" y="678"/>
                </a:lnTo>
                <a:lnTo>
                  <a:pt x="896" y="678"/>
                </a:lnTo>
                <a:lnTo>
                  <a:pt x="898" y="675"/>
                </a:lnTo>
                <a:lnTo>
                  <a:pt x="903" y="675"/>
                </a:lnTo>
                <a:lnTo>
                  <a:pt x="905" y="673"/>
                </a:lnTo>
                <a:lnTo>
                  <a:pt x="908" y="673"/>
                </a:lnTo>
                <a:lnTo>
                  <a:pt x="910" y="670"/>
                </a:lnTo>
                <a:lnTo>
                  <a:pt x="910" y="668"/>
                </a:lnTo>
                <a:lnTo>
                  <a:pt x="910" y="668"/>
                </a:lnTo>
                <a:close/>
              </a:path>
              <a:path w="1955" h="717">
                <a:moveTo>
                  <a:pt x="917" y="649"/>
                </a:moveTo>
                <a:lnTo>
                  <a:pt x="917" y="668"/>
                </a:lnTo>
                <a:lnTo>
                  <a:pt x="915" y="670"/>
                </a:lnTo>
                <a:lnTo>
                  <a:pt x="915" y="680"/>
                </a:lnTo>
                <a:lnTo>
                  <a:pt x="913" y="680"/>
                </a:lnTo>
                <a:lnTo>
                  <a:pt x="913" y="687"/>
                </a:lnTo>
                <a:lnTo>
                  <a:pt x="910" y="690"/>
                </a:lnTo>
                <a:lnTo>
                  <a:pt x="910" y="694"/>
                </a:lnTo>
                <a:lnTo>
                  <a:pt x="908" y="694"/>
                </a:lnTo>
                <a:lnTo>
                  <a:pt x="908" y="697"/>
                </a:lnTo>
                <a:lnTo>
                  <a:pt x="905" y="699"/>
                </a:lnTo>
                <a:lnTo>
                  <a:pt x="905" y="701"/>
                </a:lnTo>
                <a:lnTo>
                  <a:pt x="903" y="701"/>
                </a:lnTo>
                <a:lnTo>
                  <a:pt x="903" y="704"/>
                </a:lnTo>
                <a:lnTo>
                  <a:pt x="901" y="706"/>
                </a:lnTo>
                <a:lnTo>
                  <a:pt x="901" y="709"/>
                </a:lnTo>
                <a:lnTo>
                  <a:pt x="898" y="709"/>
                </a:lnTo>
                <a:lnTo>
                  <a:pt x="898" y="714"/>
                </a:lnTo>
                <a:lnTo>
                  <a:pt x="898" y="711"/>
                </a:lnTo>
                <a:lnTo>
                  <a:pt x="901" y="711"/>
                </a:lnTo>
                <a:lnTo>
                  <a:pt x="901" y="709"/>
                </a:lnTo>
                <a:lnTo>
                  <a:pt x="903" y="709"/>
                </a:lnTo>
                <a:lnTo>
                  <a:pt x="905" y="706"/>
                </a:lnTo>
                <a:lnTo>
                  <a:pt x="905" y="704"/>
                </a:lnTo>
                <a:lnTo>
                  <a:pt x="908" y="704"/>
                </a:lnTo>
                <a:lnTo>
                  <a:pt x="908" y="701"/>
                </a:lnTo>
                <a:lnTo>
                  <a:pt x="910" y="699"/>
                </a:lnTo>
                <a:lnTo>
                  <a:pt x="910" y="697"/>
                </a:lnTo>
                <a:lnTo>
                  <a:pt x="913" y="694"/>
                </a:lnTo>
                <a:lnTo>
                  <a:pt x="913" y="692"/>
                </a:lnTo>
                <a:lnTo>
                  <a:pt x="915" y="692"/>
                </a:lnTo>
                <a:lnTo>
                  <a:pt x="915" y="687"/>
                </a:lnTo>
                <a:lnTo>
                  <a:pt x="917" y="685"/>
                </a:lnTo>
                <a:lnTo>
                  <a:pt x="917" y="680"/>
                </a:lnTo>
                <a:lnTo>
                  <a:pt x="920" y="678"/>
                </a:lnTo>
                <a:lnTo>
                  <a:pt x="920" y="663"/>
                </a:lnTo>
                <a:lnTo>
                  <a:pt x="922" y="661"/>
                </a:lnTo>
                <a:lnTo>
                  <a:pt x="922" y="651"/>
                </a:lnTo>
                <a:lnTo>
                  <a:pt x="917" y="649"/>
                </a:lnTo>
                <a:lnTo>
                  <a:pt x="917" y="649"/>
                </a:lnTo>
                <a:close/>
              </a:path>
              <a:path w="1955" h="717">
                <a:moveTo>
                  <a:pt x="949" y="649"/>
                </a:moveTo>
                <a:lnTo>
                  <a:pt x="941" y="649"/>
                </a:lnTo>
                <a:lnTo>
                  <a:pt x="941" y="651"/>
                </a:lnTo>
                <a:lnTo>
                  <a:pt x="941" y="661"/>
                </a:lnTo>
                <a:lnTo>
                  <a:pt x="939" y="663"/>
                </a:lnTo>
                <a:lnTo>
                  <a:pt x="939" y="670"/>
                </a:lnTo>
                <a:lnTo>
                  <a:pt x="937" y="673"/>
                </a:lnTo>
                <a:lnTo>
                  <a:pt x="937" y="678"/>
                </a:lnTo>
                <a:lnTo>
                  <a:pt x="934" y="680"/>
                </a:lnTo>
                <a:lnTo>
                  <a:pt x="934" y="682"/>
                </a:lnTo>
                <a:lnTo>
                  <a:pt x="939" y="685"/>
                </a:lnTo>
                <a:lnTo>
                  <a:pt x="939" y="680"/>
                </a:lnTo>
                <a:lnTo>
                  <a:pt x="941" y="678"/>
                </a:lnTo>
                <a:lnTo>
                  <a:pt x="941" y="670"/>
                </a:lnTo>
                <a:lnTo>
                  <a:pt x="944" y="668"/>
                </a:lnTo>
                <a:lnTo>
                  <a:pt x="944" y="665"/>
                </a:lnTo>
                <a:lnTo>
                  <a:pt x="944" y="661"/>
                </a:lnTo>
                <a:lnTo>
                  <a:pt x="946" y="658"/>
                </a:lnTo>
                <a:lnTo>
                  <a:pt x="946" y="651"/>
                </a:lnTo>
                <a:lnTo>
                  <a:pt x="949" y="649"/>
                </a:lnTo>
                <a:lnTo>
                  <a:pt x="949" y="649"/>
                </a:lnTo>
                <a:close/>
              </a:path>
              <a:path w="1955" h="717">
                <a:moveTo>
                  <a:pt x="905" y="644"/>
                </a:moveTo>
                <a:lnTo>
                  <a:pt x="901" y="646"/>
                </a:lnTo>
                <a:lnTo>
                  <a:pt x="898" y="649"/>
                </a:lnTo>
                <a:lnTo>
                  <a:pt x="898" y="651"/>
                </a:lnTo>
                <a:lnTo>
                  <a:pt x="896" y="654"/>
                </a:lnTo>
                <a:lnTo>
                  <a:pt x="896" y="656"/>
                </a:lnTo>
                <a:lnTo>
                  <a:pt x="893" y="658"/>
                </a:lnTo>
                <a:lnTo>
                  <a:pt x="893" y="661"/>
                </a:lnTo>
                <a:lnTo>
                  <a:pt x="891" y="661"/>
                </a:lnTo>
                <a:lnTo>
                  <a:pt x="891" y="665"/>
                </a:lnTo>
                <a:lnTo>
                  <a:pt x="889" y="668"/>
                </a:lnTo>
                <a:lnTo>
                  <a:pt x="889" y="670"/>
                </a:lnTo>
                <a:lnTo>
                  <a:pt x="886" y="673"/>
                </a:lnTo>
                <a:lnTo>
                  <a:pt x="884" y="673"/>
                </a:lnTo>
                <a:lnTo>
                  <a:pt x="881" y="675"/>
                </a:lnTo>
                <a:lnTo>
                  <a:pt x="889" y="675"/>
                </a:lnTo>
                <a:lnTo>
                  <a:pt x="889" y="673"/>
                </a:lnTo>
                <a:lnTo>
                  <a:pt x="891" y="670"/>
                </a:lnTo>
                <a:lnTo>
                  <a:pt x="893" y="668"/>
                </a:lnTo>
                <a:lnTo>
                  <a:pt x="893" y="665"/>
                </a:lnTo>
                <a:lnTo>
                  <a:pt x="896" y="663"/>
                </a:lnTo>
                <a:lnTo>
                  <a:pt x="896" y="661"/>
                </a:lnTo>
                <a:lnTo>
                  <a:pt x="898" y="658"/>
                </a:lnTo>
                <a:lnTo>
                  <a:pt x="901" y="656"/>
                </a:lnTo>
                <a:lnTo>
                  <a:pt x="901" y="651"/>
                </a:lnTo>
                <a:lnTo>
                  <a:pt x="903" y="649"/>
                </a:lnTo>
                <a:lnTo>
                  <a:pt x="905" y="646"/>
                </a:lnTo>
                <a:lnTo>
                  <a:pt x="905" y="644"/>
                </a:lnTo>
                <a:lnTo>
                  <a:pt x="905" y="644"/>
                </a:lnTo>
                <a:close/>
              </a:path>
              <a:path w="1955" h="717">
                <a:moveTo>
                  <a:pt x="946" y="641"/>
                </a:moveTo>
                <a:lnTo>
                  <a:pt x="941" y="646"/>
                </a:lnTo>
                <a:lnTo>
                  <a:pt x="934" y="646"/>
                </a:lnTo>
                <a:lnTo>
                  <a:pt x="949" y="649"/>
                </a:lnTo>
                <a:lnTo>
                  <a:pt x="946" y="641"/>
                </a:lnTo>
                <a:lnTo>
                  <a:pt x="946" y="641"/>
                </a:lnTo>
                <a:close/>
              </a:path>
              <a:path w="1955" h="717">
                <a:moveTo>
                  <a:pt x="908" y="625"/>
                </a:moveTo>
                <a:lnTo>
                  <a:pt x="905" y="627"/>
                </a:lnTo>
                <a:lnTo>
                  <a:pt x="905" y="634"/>
                </a:lnTo>
                <a:lnTo>
                  <a:pt x="903" y="637"/>
                </a:lnTo>
                <a:lnTo>
                  <a:pt x="903" y="641"/>
                </a:lnTo>
                <a:lnTo>
                  <a:pt x="901" y="644"/>
                </a:lnTo>
                <a:lnTo>
                  <a:pt x="886" y="644"/>
                </a:lnTo>
                <a:lnTo>
                  <a:pt x="905" y="644"/>
                </a:lnTo>
                <a:lnTo>
                  <a:pt x="905" y="641"/>
                </a:lnTo>
                <a:lnTo>
                  <a:pt x="908" y="641"/>
                </a:lnTo>
                <a:lnTo>
                  <a:pt x="908" y="639"/>
                </a:lnTo>
                <a:lnTo>
                  <a:pt x="910" y="637"/>
                </a:lnTo>
                <a:lnTo>
                  <a:pt x="910" y="634"/>
                </a:lnTo>
                <a:lnTo>
                  <a:pt x="913" y="632"/>
                </a:lnTo>
                <a:lnTo>
                  <a:pt x="908" y="625"/>
                </a:lnTo>
                <a:lnTo>
                  <a:pt x="908" y="625"/>
                </a:lnTo>
                <a:close/>
              </a:path>
              <a:path w="1955" h="717">
                <a:moveTo>
                  <a:pt x="920" y="618"/>
                </a:moveTo>
                <a:lnTo>
                  <a:pt x="920" y="632"/>
                </a:lnTo>
                <a:lnTo>
                  <a:pt x="917" y="634"/>
                </a:lnTo>
                <a:lnTo>
                  <a:pt x="917" y="649"/>
                </a:lnTo>
                <a:lnTo>
                  <a:pt x="922" y="651"/>
                </a:lnTo>
                <a:lnTo>
                  <a:pt x="922" y="661"/>
                </a:lnTo>
                <a:lnTo>
                  <a:pt x="925" y="663"/>
                </a:lnTo>
                <a:lnTo>
                  <a:pt x="925" y="673"/>
                </a:lnTo>
                <a:lnTo>
                  <a:pt x="927" y="675"/>
                </a:lnTo>
                <a:lnTo>
                  <a:pt x="927" y="678"/>
                </a:lnTo>
                <a:lnTo>
                  <a:pt x="927" y="678"/>
                </a:lnTo>
                <a:lnTo>
                  <a:pt x="927" y="680"/>
                </a:lnTo>
                <a:lnTo>
                  <a:pt x="930" y="682"/>
                </a:lnTo>
                <a:lnTo>
                  <a:pt x="930" y="687"/>
                </a:lnTo>
                <a:lnTo>
                  <a:pt x="932" y="690"/>
                </a:lnTo>
                <a:lnTo>
                  <a:pt x="930" y="690"/>
                </a:lnTo>
                <a:lnTo>
                  <a:pt x="930" y="692"/>
                </a:lnTo>
                <a:lnTo>
                  <a:pt x="934" y="694"/>
                </a:lnTo>
                <a:lnTo>
                  <a:pt x="934" y="697"/>
                </a:lnTo>
                <a:lnTo>
                  <a:pt x="937" y="699"/>
                </a:lnTo>
                <a:lnTo>
                  <a:pt x="937" y="701"/>
                </a:lnTo>
                <a:lnTo>
                  <a:pt x="939" y="701"/>
                </a:lnTo>
                <a:lnTo>
                  <a:pt x="939" y="704"/>
                </a:lnTo>
                <a:lnTo>
                  <a:pt x="941" y="706"/>
                </a:lnTo>
                <a:lnTo>
                  <a:pt x="944" y="709"/>
                </a:lnTo>
                <a:lnTo>
                  <a:pt x="946" y="711"/>
                </a:lnTo>
                <a:lnTo>
                  <a:pt x="946" y="709"/>
                </a:lnTo>
                <a:lnTo>
                  <a:pt x="949" y="709"/>
                </a:lnTo>
                <a:lnTo>
                  <a:pt x="949" y="706"/>
                </a:lnTo>
                <a:lnTo>
                  <a:pt x="951" y="706"/>
                </a:lnTo>
                <a:lnTo>
                  <a:pt x="953" y="706"/>
                </a:lnTo>
                <a:lnTo>
                  <a:pt x="953" y="704"/>
                </a:lnTo>
                <a:lnTo>
                  <a:pt x="949" y="704"/>
                </a:lnTo>
                <a:lnTo>
                  <a:pt x="949" y="701"/>
                </a:lnTo>
                <a:lnTo>
                  <a:pt x="946" y="701"/>
                </a:lnTo>
                <a:lnTo>
                  <a:pt x="944" y="699"/>
                </a:lnTo>
                <a:lnTo>
                  <a:pt x="941" y="697"/>
                </a:lnTo>
                <a:lnTo>
                  <a:pt x="941" y="694"/>
                </a:lnTo>
                <a:lnTo>
                  <a:pt x="939" y="694"/>
                </a:lnTo>
                <a:lnTo>
                  <a:pt x="939" y="692"/>
                </a:lnTo>
                <a:lnTo>
                  <a:pt x="937" y="690"/>
                </a:lnTo>
                <a:lnTo>
                  <a:pt x="937" y="685"/>
                </a:lnTo>
                <a:lnTo>
                  <a:pt x="939" y="685"/>
                </a:lnTo>
                <a:lnTo>
                  <a:pt x="934" y="682"/>
                </a:lnTo>
                <a:lnTo>
                  <a:pt x="932" y="682"/>
                </a:lnTo>
                <a:lnTo>
                  <a:pt x="932" y="680"/>
                </a:lnTo>
                <a:lnTo>
                  <a:pt x="932" y="678"/>
                </a:lnTo>
                <a:lnTo>
                  <a:pt x="930" y="675"/>
                </a:lnTo>
                <a:lnTo>
                  <a:pt x="930" y="670"/>
                </a:lnTo>
                <a:lnTo>
                  <a:pt x="927" y="670"/>
                </a:lnTo>
                <a:lnTo>
                  <a:pt x="927" y="663"/>
                </a:lnTo>
                <a:lnTo>
                  <a:pt x="925" y="661"/>
                </a:lnTo>
                <a:lnTo>
                  <a:pt x="925" y="651"/>
                </a:lnTo>
                <a:lnTo>
                  <a:pt x="922" y="649"/>
                </a:lnTo>
                <a:lnTo>
                  <a:pt x="922" y="618"/>
                </a:lnTo>
                <a:lnTo>
                  <a:pt x="939" y="618"/>
                </a:lnTo>
                <a:lnTo>
                  <a:pt x="920" y="618"/>
                </a:lnTo>
                <a:lnTo>
                  <a:pt x="920" y="618"/>
                </a:lnTo>
                <a:close/>
              </a:path>
              <a:path w="1955" h="717">
                <a:moveTo>
                  <a:pt x="946" y="618"/>
                </a:moveTo>
                <a:lnTo>
                  <a:pt x="920" y="618"/>
                </a:lnTo>
                <a:lnTo>
                  <a:pt x="939" y="618"/>
                </a:lnTo>
                <a:lnTo>
                  <a:pt x="939" y="620"/>
                </a:lnTo>
                <a:lnTo>
                  <a:pt x="937" y="622"/>
                </a:lnTo>
                <a:lnTo>
                  <a:pt x="937" y="627"/>
                </a:lnTo>
                <a:lnTo>
                  <a:pt x="934" y="630"/>
                </a:lnTo>
                <a:lnTo>
                  <a:pt x="934" y="634"/>
                </a:lnTo>
                <a:lnTo>
                  <a:pt x="932" y="637"/>
                </a:lnTo>
                <a:lnTo>
                  <a:pt x="932" y="641"/>
                </a:lnTo>
                <a:lnTo>
                  <a:pt x="930" y="644"/>
                </a:lnTo>
                <a:lnTo>
                  <a:pt x="930" y="646"/>
                </a:lnTo>
                <a:lnTo>
                  <a:pt x="927" y="646"/>
                </a:lnTo>
                <a:lnTo>
                  <a:pt x="932" y="654"/>
                </a:lnTo>
                <a:lnTo>
                  <a:pt x="934" y="649"/>
                </a:lnTo>
                <a:lnTo>
                  <a:pt x="949" y="649"/>
                </a:lnTo>
                <a:lnTo>
                  <a:pt x="934" y="646"/>
                </a:lnTo>
                <a:lnTo>
                  <a:pt x="934" y="644"/>
                </a:lnTo>
                <a:lnTo>
                  <a:pt x="937" y="641"/>
                </a:lnTo>
                <a:lnTo>
                  <a:pt x="937" y="641"/>
                </a:lnTo>
                <a:lnTo>
                  <a:pt x="937" y="637"/>
                </a:lnTo>
                <a:lnTo>
                  <a:pt x="939" y="634"/>
                </a:lnTo>
                <a:lnTo>
                  <a:pt x="939" y="630"/>
                </a:lnTo>
                <a:lnTo>
                  <a:pt x="941" y="627"/>
                </a:lnTo>
                <a:lnTo>
                  <a:pt x="941" y="622"/>
                </a:lnTo>
                <a:lnTo>
                  <a:pt x="944" y="620"/>
                </a:lnTo>
                <a:lnTo>
                  <a:pt x="946" y="618"/>
                </a:lnTo>
                <a:lnTo>
                  <a:pt x="946" y="618"/>
                </a:lnTo>
                <a:close/>
              </a:path>
              <a:path w="1955" h="717">
                <a:moveTo>
                  <a:pt x="941" y="610"/>
                </a:moveTo>
                <a:lnTo>
                  <a:pt x="939" y="615"/>
                </a:lnTo>
                <a:lnTo>
                  <a:pt x="908" y="615"/>
                </a:lnTo>
                <a:lnTo>
                  <a:pt x="913" y="618"/>
                </a:lnTo>
                <a:lnTo>
                  <a:pt x="946" y="618"/>
                </a:lnTo>
                <a:lnTo>
                  <a:pt x="941" y="610"/>
                </a:lnTo>
                <a:lnTo>
                  <a:pt x="941" y="610"/>
                </a:lnTo>
                <a:close/>
              </a:path>
              <a:path w="1955" h="717">
                <a:moveTo>
                  <a:pt x="898" y="603"/>
                </a:moveTo>
                <a:lnTo>
                  <a:pt x="896" y="605"/>
                </a:lnTo>
                <a:lnTo>
                  <a:pt x="896" y="615"/>
                </a:lnTo>
                <a:lnTo>
                  <a:pt x="893" y="618"/>
                </a:lnTo>
                <a:lnTo>
                  <a:pt x="893" y="620"/>
                </a:lnTo>
                <a:lnTo>
                  <a:pt x="891" y="625"/>
                </a:lnTo>
                <a:lnTo>
                  <a:pt x="891" y="630"/>
                </a:lnTo>
                <a:lnTo>
                  <a:pt x="889" y="630"/>
                </a:lnTo>
                <a:lnTo>
                  <a:pt x="889" y="634"/>
                </a:lnTo>
                <a:lnTo>
                  <a:pt x="886" y="637"/>
                </a:lnTo>
                <a:lnTo>
                  <a:pt x="886" y="639"/>
                </a:lnTo>
                <a:lnTo>
                  <a:pt x="884" y="641"/>
                </a:lnTo>
                <a:lnTo>
                  <a:pt x="884" y="644"/>
                </a:lnTo>
                <a:lnTo>
                  <a:pt x="881" y="644"/>
                </a:lnTo>
                <a:lnTo>
                  <a:pt x="886" y="651"/>
                </a:lnTo>
                <a:lnTo>
                  <a:pt x="889" y="649"/>
                </a:lnTo>
                <a:lnTo>
                  <a:pt x="891" y="649"/>
                </a:lnTo>
                <a:lnTo>
                  <a:pt x="893" y="649"/>
                </a:lnTo>
                <a:lnTo>
                  <a:pt x="893" y="646"/>
                </a:lnTo>
                <a:lnTo>
                  <a:pt x="901" y="646"/>
                </a:lnTo>
                <a:lnTo>
                  <a:pt x="905" y="644"/>
                </a:lnTo>
                <a:lnTo>
                  <a:pt x="886" y="644"/>
                </a:lnTo>
                <a:lnTo>
                  <a:pt x="889" y="641"/>
                </a:lnTo>
                <a:lnTo>
                  <a:pt x="889" y="639"/>
                </a:lnTo>
                <a:lnTo>
                  <a:pt x="891" y="637"/>
                </a:lnTo>
                <a:lnTo>
                  <a:pt x="891" y="632"/>
                </a:lnTo>
                <a:lnTo>
                  <a:pt x="893" y="630"/>
                </a:lnTo>
                <a:lnTo>
                  <a:pt x="896" y="627"/>
                </a:lnTo>
                <a:lnTo>
                  <a:pt x="896" y="622"/>
                </a:lnTo>
                <a:lnTo>
                  <a:pt x="898" y="620"/>
                </a:lnTo>
                <a:lnTo>
                  <a:pt x="898" y="618"/>
                </a:lnTo>
                <a:lnTo>
                  <a:pt x="901" y="615"/>
                </a:lnTo>
                <a:lnTo>
                  <a:pt x="901" y="613"/>
                </a:lnTo>
                <a:lnTo>
                  <a:pt x="903" y="610"/>
                </a:lnTo>
                <a:lnTo>
                  <a:pt x="898" y="603"/>
                </a:lnTo>
                <a:lnTo>
                  <a:pt x="898" y="603"/>
                </a:lnTo>
                <a:close/>
              </a:path>
              <a:path w="1955" h="717">
                <a:moveTo>
                  <a:pt x="973" y="687"/>
                </a:moveTo>
                <a:lnTo>
                  <a:pt x="970" y="690"/>
                </a:lnTo>
                <a:lnTo>
                  <a:pt x="970" y="692"/>
                </a:lnTo>
                <a:lnTo>
                  <a:pt x="968" y="692"/>
                </a:lnTo>
                <a:lnTo>
                  <a:pt x="968" y="699"/>
                </a:lnTo>
                <a:lnTo>
                  <a:pt x="970" y="699"/>
                </a:lnTo>
                <a:lnTo>
                  <a:pt x="970" y="701"/>
                </a:lnTo>
                <a:lnTo>
                  <a:pt x="973" y="701"/>
                </a:lnTo>
                <a:lnTo>
                  <a:pt x="975" y="701"/>
                </a:lnTo>
                <a:lnTo>
                  <a:pt x="975" y="704"/>
                </a:lnTo>
                <a:lnTo>
                  <a:pt x="973" y="706"/>
                </a:lnTo>
                <a:lnTo>
                  <a:pt x="973" y="709"/>
                </a:lnTo>
                <a:lnTo>
                  <a:pt x="970" y="711"/>
                </a:lnTo>
                <a:lnTo>
                  <a:pt x="970" y="714"/>
                </a:lnTo>
                <a:lnTo>
                  <a:pt x="973" y="714"/>
                </a:lnTo>
                <a:lnTo>
                  <a:pt x="973" y="711"/>
                </a:lnTo>
                <a:lnTo>
                  <a:pt x="975" y="711"/>
                </a:lnTo>
                <a:lnTo>
                  <a:pt x="975" y="709"/>
                </a:lnTo>
                <a:lnTo>
                  <a:pt x="977" y="709"/>
                </a:lnTo>
                <a:lnTo>
                  <a:pt x="977" y="690"/>
                </a:lnTo>
                <a:lnTo>
                  <a:pt x="975" y="690"/>
                </a:lnTo>
                <a:lnTo>
                  <a:pt x="975" y="687"/>
                </a:lnTo>
                <a:lnTo>
                  <a:pt x="973" y="687"/>
                </a:lnTo>
                <a:lnTo>
                  <a:pt x="973" y="687"/>
                </a:lnTo>
                <a:close/>
              </a:path>
              <a:path w="1955" h="717">
                <a:moveTo>
                  <a:pt x="973" y="658"/>
                </a:moveTo>
                <a:lnTo>
                  <a:pt x="973" y="661"/>
                </a:lnTo>
                <a:lnTo>
                  <a:pt x="970" y="661"/>
                </a:lnTo>
                <a:lnTo>
                  <a:pt x="968" y="663"/>
                </a:lnTo>
                <a:lnTo>
                  <a:pt x="968" y="673"/>
                </a:lnTo>
                <a:lnTo>
                  <a:pt x="970" y="675"/>
                </a:lnTo>
                <a:lnTo>
                  <a:pt x="977" y="675"/>
                </a:lnTo>
                <a:lnTo>
                  <a:pt x="977" y="673"/>
                </a:lnTo>
                <a:lnTo>
                  <a:pt x="980" y="670"/>
                </a:lnTo>
                <a:lnTo>
                  <a:pt x="980" y="665"/>
                </a:lnTo>
                <a:lnTo>
                  <a:pt x="977" y="663"/>
                </a:lnTo>
                <a:lnTo>
                  <a:pt x="977" y="661"/>
                </a:lnTo>
                <a:lnTo>
                  <a:pt x="977" y="661"/>
                </a:lnTo>
                <a:lnTo>
                  <a:pt x="975" y="661"/>
                </a:lnTo>
                <a:lnTo>
                  <a:pt x="973" y="658"/>
                </a:lnTo>
                <a:lnTo>
                  <a:pt x="973" y="658"/>
                </a:lnTo>
                <a:close/>
              </a:path>
              <a:path w="1955" h="717">
                <a:moveTo>
                  <a:pt x="1112" y="680"/>
                </a:moveTo>
                <a:lnTo>
                  <a:pt x="1110" y="701"/>
                </a:lnTo>
                <a:lnTo>
                  <a:pt x="1102" y="701"/>
                </a:lnTo>
                <a:lnTo>
                  <a:pt x="1105" y="704"/>
                </a:lnTo>
                <a:lnTo>
                  <a:pt x="1105" y="706"/>
                </a:lnTo>
                <a:lnTo>
                  <a:pt x="1107" y="706"/>
                </a:lnTo>
                <a:lnTo>
                  <a:pt x="1107" y="709"/>
                </a:lnTo>
                <a:lnTo>
                  <a:pt x="1110" y="709"/>
                </a:lnTo>
                <a:lnTo>
                  <a:pt x="1110" y="711"/>
                </a:lnTo>
                <a:lnTo>
                  <a:pt x="1112" y="711"/>
                </a:lnTo>
                <a:lnTo>
                  <a:pt x="1114" y="714"/>
                </a:lnTo>
                <a:lnTo>
                  <a:pt x="1114" y="706"/>
                </a:lnTo>
                <a:lnTo>
                  <a:pt x="1112" y="704"/>
                </a:lnTo>
                <a:lnTo>
                  <a:pt x="1112" y="687"/>
                </a:lnTo>
                <a:lnTo>
                  <a:pt x="1114" y="682"/>
                </a:lnTo>
                <a:lnTo>
                  <a:pt x="1114" y="680"/>
                </a:lnTo>
                <a:lnTo>
                  <a:pt x="1112" y="680"/>
                </a:lnTo>
                <a:lnTo>
                  <a:pt x="1112" y="680"/>
                </a:lnTo>
                <a:close/>
              </a:path>
              <a:path w="1955" h="717">
                <a:moveTo>
                  <a:pt x="1073" y="663"/>
                </a:moveTo>
                <a:lnTo>
                  <a:pt x="1073" y="665"/>
                </a:lnTo>
                <a:lnTo>
                  <a:pt x="1071" y="668"/>
                </a:lnTo>
                <a:lnTo>
                  <a:pt x="1071" y="673"/>
                </a:lnTo>
                <a:lnTo>
                  <a:pt x="1069" y="673"/>
                </a:lnTo>
                <a:lnTo>
                  <a:pt x="1069" y="675"/>
                </a:lnTo>
                <a:lnTo>
                  <a:pt x="1066" y="678"/>
                </a:lnTo>
                <a:lnTo>
                  <a:pt x="1066" y="682"/>
                </a:lnTo>
                <a:lnTo>
                  <a:pt x="1064" y="682"/>
                </a:lnTo>
                <a:lnTo>
                  <a:pt x="1064" y="685"/>
                </a:lnTo>
                <a:lnTo>
                  <a:pt x="1061" y="687"/>
                </a:lnTo>
                <a:lnTo>
                  <a:pt x="1061" y="690"/>
                </a:lnTo>
                <a:lnTo>
                  <a:pt x="1059" y="690"/>
                </a:lnTo>
                <a:lnTo>
                  <a:pt x="1059" y="692"/>
                </a:lnTo>
                <a:lnTo>
                  <a:pt x="1057" y="694"/>
                </a:lnTo>
                <a:lnTo>
                  <a:pt x="1054" y="697"/>
                </a:lnTo>
                <a:lnTo>
                  <a:pt x="1057" y="699"/>
                </a:lnTo>
                <a:lnTo>
                  <a:pt x="1057" y="697"/>
                </a:lnTo>
                <a:lnTo>
                  <a:pt x="1059" y="694"/>
                </a:lnTo>
                <a:lnTo>
                  <a:pt x="1061" y="692"/>
                </a:lnTo>
                <a:lnTo>
                  <a:pt x="1064" y="690"/>
                </a:lnTo>
                <a:lnTo>
                  <a:pt x="1064" y="687"/>
                </a:lnTo>
                <a:lnTo>
                  <a:pt x="1066" y="687"/>
                </a:lnTo>
                <a:lnTo>
                  <a:pt x="1066" y="685"/>
                </a:lnTo>
                <a:lnTo>
                  <a:pt x="1069" y="682"/>
                </a:lnTo>
                <a:lnTo>
                  <a:pt x="1069" y="680"/>
                </a:lnTo>
                <a:lnTo>
                  <a:pt x="1071" y="678"/>
                </a:lnTo>
                <a:lnTo>
                  <a:pt x="1071" y="675"/>
                </a:lnTo>
                <a:lnTo>
                  <a:pt x="1073" y="675"/>
                </a:lnTo>
                <a:lnTo>
                  <a:pt x="1073" y="673"/>
                </a:lnTo>
                <a:lnTo>
                  <a:pt x="1076" y="670"/>
                </a:lnTo>
                <a:lnTo>
                  <a:pt x="1076" y="665"/>
                </a:lnTo>
                <a:lnTo>
                  <a:pt x="1078" y="665"/>
                </a:lnTo>
                <a:lnTo>
                  <a:pt x="1073" y="663"/>
                </a:lnTo>
                <a:lnTo>
                  <a:pt x="1073" y="663"/>
                </a:lnTo>
                <a:close/>
              </a:path>
              <a:path w="1955" h="717">
                <a:moveTo>
                  <a:pt x="1064" y="637"/>
                </a:moveTo>
                <a:lnTo>
                  <a:pt x="1061" y="637"/>
                </a:lnTo>
                <a:lnTo>
                  <a:pt x="1064" y="639"/>
                </a:lnTo>
                <a:lnTo>
                  <a:pt x="1066" y="641"/>
                </a:lnTo>
                <a:lnTo>
                  <a:pt x="1066" y="644"/>
                </a:lnTo>
                <a:lnTo>
                  <a:pt x="1069" y="646"/>
                </a:lnTo>
                <a:lnTo>
                  <a:pt x="1069" y="649"/>
                </a:lnTo>
                <a:lnTo>
                  <a:pt x="1071" y="651"/>
                </a:lnTo>
                <a:lnTo>
                  <a:pt x="1071" y="654"/>
                </a:lnTo>
                <a:lnTo>
                  <a:pt x="1073" y="656"/>
                </a:lnTo>
                <a:lnTo>
                  <a:pt x="1076" y="656"/>
                </a:lnTo>
                <a:lnTo>
                  <a:pt x="1076" y="654"/>
                </a:lnTo>
                <a:lnTo>
                  <a:pt x="1073" y="651"/>
                </a:lnTo>
                <a:lnTo>
                  <a:pt x="1073" y="649"/>
                </a:lnTo>
                <a:lnTo>
                  <a:pt x="1071" y="646"/>
                </a:lnTo>
                <a:lnTo>
                  <a:pt x="1069" y="644"/>
                </a:lnTo>
                <a:lnTo>
                  <a:pt x="1069" y="641"/>
                </a:lnTo>
                <a:lnTo>
                  <a:pt x="1066" y="641"/>
                </a:lnTo>
                <a:lnTo>
                  <a:pt x="1066" y="639"/>
                </a:lnTo>
                <a:lnTo>
                  <a:pt x="1064" y="637"/>
                </a:lnTo>
                <a:lnTo>
                  <a:pt x="1064" y="637"/>
                </a:lnTo>
                <a:close/>
              </a:path>
              <a:path w="1955" h="717">
                <a:moveTo>
                  <a:pt x="1085" y="627"/>
                </a:moveTo>
                <a:lnTo>
                  <a:pt x="1083" y="630"/>
                </a:lnTo>
                <a:lnTo>
                  <a:pt x="1083" y="637"/>
                </a:lnTo>
                <a:lnTo>
                  <a:pt x="1081" y="639"/>
                </a:lnTo>
                <a:lnTo>
                  <a:pt x="1081" y="646"/>
                </a:lnTo>
                <a:lnTo>
                  <a:pt x="1078" y="649"/>
                </a:lnTo>
                <a:lnTo>
                  <a:pt x="1078" y="654"/>
                </a:lnTo>
                <a:lnTo>
                  <a:pt x="1076" y="656"/>
                </a:lnTo>
                <a:lnTo>
                  <a:pt x="1073" y="656"/>
                </a:lnTo>
                <a:lnTo>
                  <a:pt x="1073" y="658"/>
                </a:lnTo>
                <a:lnTo>
                  <a:pt x="1076" y="661"/>
                </a:lnTo>
                <a:lnTo>
                  <a:pt x="1073" y="663"/>
                </a:lnTo>
                <a:lnTo>
                  <a:pt x="1078" y="665"/>
                </a:lnTo>
                <a:lnTo>
                  <a:pt x="1078" y="668"/>
                </a:lnTo>
                <a:lnTo>
                  <a:pt x="1081" y="670"/>
                </a:lnTo>
                <a:lnTo>
                  <a:pt x="1081" y="673"/>
                </a:lnTo>
                <a:lnTo>
                  <a:pt x="1083" y="675"/>
                </a:lnTo>
                <a:lnTo>
                  <a:pt x="1083" y="678"/>
                </a:lnTo>
                <a:lnTo>
                  <a:pt x="1083" y="680"/>
                </a:lnTo>
                <a:lnTo>
                  <a:pt x="1085" y="680"/>
                </a:lnTo>
                <a:lnTo>
                  <a:pt x="1085" y="682"/>
                </a:lnTo>
                <a:lnTo>
                  <a:pt x="1085" y="687"/>
                </a:lnTo>
                <a:lnTo>
                  <a:pt x="1088" y="690"/>
                </a:lnTo>
                <a:lnTo>
                  <a:pt x="1088" y="692"/>
                </a:lnTo>
                <a:lnTo>
                  <a:pt x="1090" y="690"/>
                </a:lnTo>
                <a:lnTo>
                  <a:pt x="1090" y="678"/>
                </a:lnTo>
                <a:lnTo>
                  <a:pt x="1088" y="675"/>
                </a:lnTo>
                <a:lnTo>
                  <a:pt x="1088" y="673"/>
                </a:lnTo>
                <a:lnTo>
                  <a:pt x="1085" y="670"/>
                </a:lnTo>
                <a:lnTo>
                  <a:pt x="1085" y="668"/>
                </a:lnTo>
                <a:lnTo>
                  <a:pt x="1083" y="668"/>
                </a:lnTo>
                <a:lnTo>
                  <a:pt x="1083" y="665"/>
                </a:lnTo>
                <a:lnTo>
                  <a:pt x="1081" y="663"/>
                </a:lnTo>
                <a:lnTo>
                  <a:pt x="1081" y="654"/>
                </a:lnTo>
                <a:lnTo>
                  <a:pt x="1083" y="651"/>
                </a:lnTo>
                <a:lnTo>
                  <a:pt x="1083" y="646"/>
                </a:lnTo>
                <a:lnTo>
                  <a:pt x="1085" y="646"/>
                </a:lnTo>
                <a:lnTo>
                  <a:pt x="1085" y="641"/>
                </a:lnTo>
                <a:lnTo>
                  <a:pt x="1088" y="639"/>
                </a:lnTo>
                <a:lnTo>
                  <a:pt x="1088" y="637"/>
                </a:lnTo>
                <a:lnTo>
                  <a:pt x="1090" y="634"/>
                </a:lnTo>
                <a:lnTo>
                  <a:pt x="1085" y="627"/>
                </a:lnTo>
                <a:lnTo>
                  <a:pt x="1085" y="627"/>
                </a:lnTo>
                <a:close/>
              </a:path>
              <a:path w="1955" h="717">
                <a:moveTo>
                  <a:pt x="1102" y="618"/>
                </a:moveTo>
                <a:lnTo>
                  <a:pt x="1095" y="618"/>
                </a:lnTo>
                <a:lnTo>
                  <a:pt x="1095" y="620"/>
                </a:lnTo>
                <a:lnTo>
                  <a:pt x="1095" y="675"/>
                </a:lnTo>
                <a:lnTo>
                  <a:pt x="1095" y="678"/>
                </a:lnTo>
                <a:lnTo>
                  <a:pt x="1095" y="680"/>
                </a:lnTo>
                <a:lnTo>
                  <a:pt x="1097" y="682"/>
                </a:lnTo>
                <a:lnTo>
                  <a:pt x="1097" y="692"/>
                </a:lnTo>
                <a:lnTo>
                  <a:pt x="1100" y="694"/>
                </a:lnTo>
                <a:lnTo>
                  <a:pt x="1100" y="697"/>
                </a:lnTo>
                <a:lnTo>
                  <a:pt x="1102" y="699"/>
                </a:lnTo>
                <a:lnTo>
                  <a:pt x="1102" y="701"/>
                </a:lnTo>
                <a:lnTo>
                  <a:pt x="1110" y="701"/>
                </a:lnTo>
                <a:lnTo>
                  <a:pt x="1107" y="699"/>
                </a:lnTo>
                <a:lnTo>
                  <a:pt x="1107" y="697"/>
                </a:lnTo>
                <a:lnTo>
                  <a:pt x="1105" y="694"/>
                </a:lnTo>
                <a:lnTo>
                  <a:pt x="1105" y="692"/>
                </a:lnTo>
                <a:lnTo>
                  <a:pt x="1102" y="690"/>
                </a:lnTo>
                <a:lnTo>
                  <a:pt x="1102" y="685"/>
                </a:lnTo>
                <a:lnTo>
                  <a:pt x="1100" y="682"/>
                </a:lnTo>
                <a:lnTo>
                  <a:pt x="1100" y="646"/>
                </a:lnTo>
                <a:lnTo>
                  <a:pt x="1097" y="644"/>
                </a:lnTo>
                <a:lnTo>
                  <a:pt x="1097" y="627"/>
                </a:lnTo>
                <a:lnTo>
                  <a:pt x="1100" y="625"/>
                </a:lnTo>
                <a:lnTo>
                  <a:pt x="1100" y="620"/>
                </a:lnTo>
                <a:lnTo>
                  <a:pt x="1102" y="618"/>
                </a:lnTo>
                <a:lnTo>
                  <a:pt x="1102" y="618"/>
                </a:lnTo>
                <a:close/>
              </a:path>
              <a:path w="1955" h="717">
                <a:moveTo>
                  <a:pt x="1052" y="610"/>
                </a:moveTo>
                <a:lnTo>
                  <a:pt x="1052" y="615"/>
                </a:lnTo>
                <a:lnTo>
                  <a:pt x="1059" y="615"/>
                </a:lnTo>
                <a:lnTo>
                  <a:pt x="1052" y="610"/>
                </a:lnTo>
                <a:lnTo>
                  <a:pt x="1052" y="610"/>
                </a:lnTo>
                <a:close/>
              </a:path>
              <a:path w="1955" h="717">
                <a:moveTo>
                  <a:pt x="1097" y="610"/>
                </a:moveTo>
                <a:lnTo>
                  <a:pt x="1093" y="615"/>
                </a:lnTo>
                <a:lnTo>
                  <a:pt x="1052" y="615"/>
                </a:lnTo>
                <a:lnTo>
                  <a:pt x="1052" y="618"/>
                </a:lnTo>
                <a:lnTo>
                  <a:pt x="1052" y="668"/>
                </a:lnTo>
                <a:lnTo>
                  <a:pt x="1052" y="670"/>
                </a:lnTo>
                <a:lnTo>
                  <a:pt x="1052" y="685"/>
                </a:lnTo>
                <a:lnTo>
                  <a:pt x="1050" y="687"/>
                </a:lnTo>
                <a:lnTo>
                  <a:pt x="1050" y="697"/>
                </a:lnTo>
                <a:lnTo>
                  <a:pt x="1047" y="699"/>
                </a:lnTo>
                <a:lnTo>
                  <a:pt x="1047" y="704"/>
                </a:lnTo>
                <a:lnTo>
                  <a:pt x="1045" y="706"/>
                </a:lnTo>
                <a:lnTo>
                  <a:pt x="1045" y="709"/>
                </a:lnTo>
                <a:lnTo>
                  <a:pt x="1042" y="711"/>
                </a:lnTo>
                <a:lnTo>
                  <a:pt x="1042" y="716"/>
                </a:lnTo>
                <a:lnTo>
                  <a:pt x="1042" y="714"/>
                </a:lnTo>
                <a:lnTo>
                  <a:pt x="1045" y="711"/>
                </a:lnTo>
                <a:lnTo>
                  <a:pt x="1047" y="709"/>
                </a:lnTo>
                <a:lnTo>
                  <a:pt x="1047" y="706"/>
                </a:lnTo>
                <a:lnTo>
                  <a:pt x="1050" y="704"/>
                </a:lnTo>
                <a:lnTo>
                  <a:pt x="1050" y="699"/>
                </a:lnTo>
                <a:lnTo>
                  <a:pt x="1052" y="697"/>
                </a:lnTo>
                <a:lnTo>
                  <a:pt x="1052" y="692"/>
                </a:lnTo>
                <a:lnTo>
                  <a:pt x="1054" y="690"/>
                </a:lnTo>
                <a:lnTo>
                  <a:pt x="1054" y="680"/>
                </a:lnTo>
                <a:lnTo>
                  <a:pt x="1057" y="678"/>
                </a:lnTo>
                <a:lnTo>
                  <a:pt x="1057" y="618"/>
                </a:lnTo>
                <a:lnTo>
                  <a:pt x="1095" y="618"/>
                </a:lnTo>
                <a:lnTo>
                  <a:pt x="1102" y="618"/>
                </a:lnTo>
                <a:lnTo>
                  <a:pt x="1097" y="610"/>
                </a:lnTo>
                <a:lnTo>
                  <a:pt x="1097" y="610"/>
                </a:lnTo>
                <a:close/>
              </a:path>
              <a:path w="1955" h="717">
                <a:moveTo>
                  <a:pt x="1145" y="704"/>
                </a:moveTo>
                <a:lnTo>
                  <a:pt x="1145" y="706"/>
                </a:lnTo>
                <a:lnTo>
                  <a:pt x="1155" y="706"/>
                </a:lnTo>
                <a:lnTo>
                  <a:pt x="1153" y="704"/>
                </a:lnTo>
                <a:lnTo>
                  <a:pt x="1145" y="704"/>
                </a:lnTo>
                <a:lnTo>
                  <a:pt x="1145" y="704"/>
                </a:lnTo>
                <a:close/>
              </a:path>
              <a:path w="1955" h="717">
                <a:moveTo>
                  <a:pt x="1170" y="685"/>
                </a:moveTo>
                <a:lnTo>
                  <a:pt x="1170" y="687"/>
                </a:lnTo>
                <a:lnTo>
                  <a:pt x="1172" y="690"/>
                </a:lnTo>
                <a:lnTo>
                  <a:pt x="1172" y="692"/>
                </a:lnTo>
                <a:lnTo>
                  <a:pt x="1174" y="692"/>
                </a:lnTo>
                <a:lnTo>
                  <a:pt x="1177" y="694"/>
                </a:lnTo>
                <a:lnTo>
                  <a:pt x="1177" y="697"/>
                </a:lnTo>
                <a:lnTo>
                  <a:pt x="1179" y="697"/>
                </a:lnTo>
                <a:lnTo>
                  <a:pt x="1179" y="699"/>
                </a:lnTo>
                <a:lnTo>
                  <a:pt x="1181" y="701"/>
                </a:lnTo>
                <a:lnTo>
                  <a:pt x="1184" y="704"/>
                </a:lnTo>
                <a:lnTo>
                  <a:pt x="1184" y="706"/>
                </a:lnTo>
                <a:lnTo>
                  <a:pt x="1186" y="706"/>
                </a:lnTo>
                <a:lnTo>
                  <a:pt x="1186" y="709"/>
                </a:lnTo>
                <a:lnTo>
                  <a:pt x="1189" y="711"/>
                </a:lnTo>
                <a:lnTo>
                  <a:pt x="1191" y="709"/>
                </a:lnTo>
                <a:lnTo>
                  <a:pt x="1191" y="701"/>
                </a:lnTo>
                <a:lnTo>
                  <a:pt x="1189" y="701"/>
                </a:lnTo>
                <a:lnTo>
                  <a:pt x="1189" y="699"/>
                </a:lnTo>
                <a:lnTo>
                  <a:pt x="1186" y="697"/>
                </a:lnTo>
                <a:lnTo>
                  <a:pt x="1184" y="697"/>
                </a:lnTo>
                <a:lnTo>
                  <a:pt x="1184" y="694"/>
                </a:lnTo>
                <a:lnTo>
                  <a:pt x="1181" y="694"/>
                </a:lnTo>
                <a:lnTo>
                  <a:pt x="1179" y="692"/>
                </a:lnTo>
                <a:lnTo>
                  <a:pt x="1177" y="690"/>
                </a:lnTo>
                <a:lnTo>
                  <a:pt x="1174" y="690"/>
                </a:lnTo>
                <a:lnTo>
                  <a:pt x="1172" y="687"/>
                </a:lnTo>
                <a:lnTo>
                  <a:pt x="1170" y="685"/>
                </a:lnTo>
                <a:lnTo>
                  <a:pt x="1170" y="685"/>
                </a:lnTo>
                <a:close/>
              </a:path>
              <a:path w="1955" h="717">
                <a:moveTo>
                  <a:pt x="1145" y="682"/>
                </a:moveTo>
                <a:lnTo>
                  <a:pt x="1143" y="685"/>
                </a:lnTo>
                <a:lnTo>
                  <a:pt x="1143" y="687"/>
                </a:lnTo>
                <a:lnTo>
                  <a:pt x="1141" y="690"/>
                </a:lnTo>
                <a:lnTo>
                  <a:pt x="1138" y="692"/>
                </a:lnTo>
                <a:lnTo>
                  <a:pt x="1136" y="694"/>
                </a:lnTo>
                <a:lnTo>
                  <a:pt x="1136" y="697"/>
                </a:lnTo>
                <a:lnTo>
                  <a:pt x="1133" y="699"/>
                </a:lnTo>
                <a:lnTo>
                  <a:pt x="1131" y="701"/>
                </a:lnTo>
                <a:lnTo>
                  <a:pt x="1129" y="701"/>
                </a:lnTo>
                <a:lnTo>
                  <a:pt x="1129" y="704"/>
                </a:lnTo>
                <a:lnTo>
                  <a:pt x="1126" y="704"/>
                </a:lnTo>
                <a:lnTo>
                  <a:pt x="1126" y="706"/>
                </a:lnTo>
                <a:lnTo>
                  <a:pt x="1124" y="706"/>
                </a:lnTo>
                <a:lnTo>
                  <a:pt x="1121" y="709"/>
                </a:lnTo>
                <a:lnTo>
                  <a:pt x="1126" y="709"/>
                </a:lnTo>
                <a:lnTo>
                  <a:pt x="1129" y="706"/>
                </a:lnTo>
                <a:lnTo>
                  <a:pt x="1131" y="704"/>
                </a:lnTo>
                <a:lnTo>
                  <a:pt x="1133" y="704"/>
                </a:lnTo>
                <a:lnTo>
                  <a:pt x="1136" y="701"/>
                </a:lnTo>
                <a:lnTo>
                  <a:pt x="1138" y="699"/>
                </a:lnTo>
                <a:lnTo>
                  <a:pt x="1141" y="697"/>
                </a:lnTo>
                <a:lnTo>
                  <a:pt x="1143" y="697"/>
                </a:lnTo>
                <a:lnTo>
                  <a:pt x="1143" y="694"/>
                </a:lnTo>
                <a:lnTo>
                  <a:pt x="1145" y="694"/>
                </a:lnTo>
                <a:lnTo>
                  <a:pt x="1145" y="692"/>
                </a:lnTo>
                <a:lnTo>
                  <a:pt x="1150" y="692"/>
                </a:lnTo>
                <a:lnTo>
                  <a:pt x="1145" y="682"/>
                </a:lnTo>
                <a:lnTo>
                  <a:pt x="1145" y="682"/>
                </a:lnTo>
                <a:close/>
              </a:path>
              <a:path w="1955" h="717">
                <a:moveTo>
                  <a:pt x="1157" y="678"/>
                </a:moveTo>
                <a:lnTo>
                  <a:pt x="1157" y="704"/>
                </a:lnTo>
                <a:lnTo>
                  <a:pt x="1155" y="704"/>
                </a:lnTo>
                <a:lnTo>
                  <a:pt x="1155" y="706"/>
                </a:lnTo>
                <a:lnTo>
                  <a:pt x="1145" y="706"/>
                </a:lnTo>
                <a:lnTo>
                  <a:pt x="1150" y="706"/>
                </a:lnTo>
                <a:lnTo>
                  <a:pt x="1150" y="709"/>
                </a:lnTo>
                <a:lnTo>
                  <a:pt x="1153" y="709"/>
                </a:lnTo>
                <a:lnTo>
                  <a:pt x="1153" y="711"/>
                </a:lnTo>
                <a:lnTo>
                  <a:pt x="1155" y="714"/>
                </a:lnTo>
                <a:lnTo>
                  <a:pt x="1155" y="716"/>
                </a:lnTo>
                <a:lnTo>
                  <a:pt x="1157" y="714"/>
                </a:lnTo>
                <a:lnTo>
                  <a:pt x="1160" y="711"/>
                </a:lnTo>
                <a:lnTo>
                  <a:pt x="1160" y="709"/>
                </a:lnTo>
                <a:lnTo>
                  <a:pt x="1162" y="706"/>
                </a:lnTo>
                <a:lnTo>
                  <a:pt x="1162" y="678"/>
                </a:lnTo>
                <a:lnTo>
                  <a:pt x="1174" y="678"/>
                </a:lnTo>
                <a:lnTo>
                  <a:pt x="1157" y="678"/>
                </a:lnTo>
                <a:lnTo>
                  <a:pt x="1157" y="678"/>
                </a:lnTo>
                <a:close/>
              </a:path>
              <a:path w="1955" h="717">
                <a:moveTo>
                  <a:pt x="1179" y="678"/>
                </a:moveTo>
                <a:lnTo>
                  <a:pt x="1157" y="678"/>
                </a:lnTo>
                <a:lnTo>
                  <a:pt x="1174" y="678"/>
                </a:lnTo>
                <a:lnTo>
                  <a:pt x="1174" y="682"/>
                </a:lnTo>
                <a:lnTo>
                  <a:pt x="1179" y="680"/>
                </a:lnTo>
                <a:lnTo>
                  <a:pt x="1179" y="678"/>
                </a:lnTo>
                <a:lnTo>
                  <a:pt x="1179" y="678"/>
                </a:lnTo>
                <a:close/>
              </a:path>
              <a:path w="1955" h="717">
                <a:moveTo>
                  <a:pt x="1138" y="661"/>
                </a:moveTo>
                <a:lnTo>
                  <a:pt x="1138" y="675"/>
                </a:lnTo>
                <a:lnTo>
                  <a:pt x="1143" y="675"/>
                </a:lnTo>
                <a:lnTo>
                  <a:pt x="1143" y="663"/>
                </a:lnTo>
                <a:lnTo>
                  <a:pt x="1174" y="663"/>
                </a:lnTo>
                <a:lnTo>
                  <a:pt x="1138" y="661"/>
                </a:lnTo>
                <a:lnTo>
                  <a:pt x="1138" y="661"/>
                </a:lnTo>
                <a:close/>
              </a:path>
              <a:path w="1955" h="717">
                <a:moveTo>
                  <a:pt x="1138" y="656"/>
                </a:moveTo>
                <a:lnTo>
                  <a:pt x="1138" y="661"/>
                </a:lnTo>
                <a:lnTo>
                  <a:pt x="1174" y="663"/>
                </a:lnTo>
                <a:lnTo>
                  <a:pt x="1174" y="675"/>
                </a:lnTo>
                <a:lnTo>
                  <a:pt x="1143" y="675"/>
                </a:lnTo>
                <a:lnTo>
                  <a:pt x="1138" y="675"/>
                </a:lnTo>
                <a:lnTo>
                  <a:pt x="1138" y="678"/>
                </a:lnTo>
                <a:lnTo>
                  <a:pt x="1138" y="682"/>
                </a:lnTo>
                <a:lnTo>
                  <a:pt x="1143" y="680"/>
                </a:lnTo>
                <a:lnTo>
                  <a:pt x="1143" y="678"/>
                </a:lnTo>
                <a:lnTo>
                  <a:pt x="1157" y="678"/>
                </a:lnTo>
                <a:lnTo>
                  <a:pt x="1179" y="678"/>
                </a:lnTo>
                <a:lnTo>
                  <a:pt x="1179" y="675"/>
                </a:lnTo>
                <a:lnTo>
                  <a:pt x="1179" y="663"/>
                </a:lnTo>
                <a:lnTo>
                  <a:pt x="1181" y="661"/>
                </a:lnTo>
                <a:lnTo>
                  <a:pt x="1143" y="658"/>
                </a:lnTo>
                <a:lnTo>
                  <a:pt x="1138" y="656"/>
                </a:lnTo>
                <a:lnTo>
                  <a:pt x="1138" y="656"/>
                </a:lnTo>
                <a:close/>
              </a:path>
              <a:path w="1955" h="717">
                <a:moveTo>
                  <a:pt x="1177" y="654"/>
                </a:moveTo>
                <a:lnTo>
                  <a:pt x="1174" y="658"/>
                </a:lnTo>
                <a:lnTo>
                  <a:pt x="1143" y="658"/>
                </a:lnTo>
                <a:lnTo>
                  <a:pt x="1181" y="661"/>
                </a:lnTo>
                <a:lnTo>
                  <a:pt x="1177" y="654"/>
                </a:lnTo>
                <a:lnTo>
                  <a:pt x="1177" y="654"/>
                </a:lnTo>
                <a:close/>
              </a:path>
              <a:path w="1955" h="717">
                <a:moveTo>
                  <a:pt x="1189" y="641"/>
                </a:moveTo>
                <a:lnTo>
                  <a:pt x="1184" y="649"/>
                </a:lnTo>
                <a:lnTo>
                  <a:pt x="1121" y="649"/>
                </a:lnTo>
                <a:lnTo>
                  <a:pt x="1126" y="654"/>
                </a:lnTo>
                <a:lnTo>
                  <a:pt x="1129" y="651"/>
                </a:lnTo>
                <a:lnTo>
                  <a:pt x="1193" y="651"/>
                </a:lnTo>
                <a:lnTo>
                  <a:pt x="1189" y="641"/>
                </a:lnTo>
                <a:lnTo>
                  <a:pt x="1189" y="641"/>
                </a:lnTo>
                <a:close/>
              </a:path>
              <a:path w="1955" h="717">
                <a:moveTo>
                  <a:pt x="1155" y="637"/>
                </a:moveTo>
                <a:lnTo>
                  <a:pt x="1155" y="639"/>
                </a:lnTo>
                <a:lnTo>
                  <a:pt x="1157" y="641"/>
                </a:lnTo>
                <a:lnTo>
                  <a:pt x="1157" y="644"/>
                </a:lnTo>
                <a:lnTo>
                  <a:pt x="1160" y="646"/>
                </a:lnTo>
                <a:lnTo>
                  <a:pt x="1160" y="649"/>
                </a:lnTo>
                <a:lnTo>
                  <a:pt x="1162" y="649"/>
                </a:lnTo>
                <a:lnTo>
                  <a:pt x="1162" y="646"/>
                </a:lnTo>
                <a:lnTo>
                  <a:pt x="1165" y="644"/>
                </a:lnTo>
                <a:lnTo>
                  <a:pt x="1162" y="641"/>
                </a:lnTo>
                <a:lnTo>
                  <a:pt x="1162" y="639"/>
                </a:lnTo>
                <a:lnTo>
                  <a:pt x="1160" y="639"/>
                </a:lnTo>
                <a:lnTo>
                  <a:pt x="1160" y="637"/>
                </a:lnTo>
                <a:lnTo>
                  <a:pt x="1157" y="637"/>
                </a:lnTo>
                <a:lnTo>
                  <a:pt x="1155" y="637"/>
                </a:lnTo>
                <a:lnTo>
                  <a:pt x="1155" y="637"/>
                </a:lnTo>
                <a:close/>
              </a:path>
              <a:path w="1955" h="717">
                <a:moveTo>
                  <a:pt x="1138" y="634"/>
                </a:moveTo>
                <a:lnTo>
                  <a:pt x="1138" y="641"/>
                </a:lnTo>
                <a:lnTo>
                  <a:pt x="1143" y="639"/>
                </a:lnTo>
                <a:lnTo>
                  <a:pt x="1143" y="634"/>
                </a:lnTo>
                <a:lnTo>
                  <a:pt x="1177" y="634"/>
                </a:lnTo>
                <a:lnTo>
                  <a:pt x="1138" y="634"/>
                </a:lnTo>
                <a:lnTo>
                  <a:pt x="1138" y="634"/>
                </a:lnTo>
                <a:close/>
              </a:path>
              <a:path w="1955" h="717">
                <a:moveTo>
                  <a:pt x="1181" y="622"/>
                </a:moveTo>
                <a:lnTo>
                  <a:pt x="1177" y="622"/>
                </a:lnTo>
                <a:lnTo>
                  <a:pt x="1177" y="632"/>
                </a:lnTo>
                <a:lnTo>
                  <a:pt x="1143" y="632"/>
                </a:lnTo>
                <a:lnTo>
                  <a:pt x="1181" y="634"/>
                </a:lnTo>
                <a:lnTo>
                  <a:pt x="1181" y="622"/>
                </a:lnTo>
                <a:lnTo>
                  <a:pt x="1181" y="622"/>
                </a:lnTo>
                <a:close/>
              </a:path>
              <a:path w="1955" h="717">
                <a:moveTo>
                  <a:pt x="1184" y="610"/>
                </a:moveTo>
                <a:lnTo>
                  <a:pt x="1177" y="613"/>
                </a:lnTo>
                <a:lnTo>
                  <a:pt x="1177" y="620"/>
                </a:lnTo>
                <a:lnTo>
                  <a:pt x="1143" y="620"/>
                </a:lnTo>
                <a:lnTo>
                  <a:pt x="1181" y="620"/>
                </a:lnTo>
                <a:lnTo>
                  <a:pt x="1181" y="618"/>
                </a:lnTo>
                <a:lnTo>
                  <a:pt x="1181" y="613"/>
                </a:lnTo>
                <a:lnTo>
                  <a:pt x="1184" y="610"/>
                </a:lnTo>
                <a:lnTo>
                  <a:pt x="1184" y="610"/>
                </a:lnTo>
                <a:close/>
              </a:path>
              <a:path w="1955" h="717">
                <a:moveTo>
                  <a:pt x="1138" y="605"/>
                </a:moveTo>
                <a:lnTo>
                  <a:pt x="1138" y="610"/>
                </a:lnTo>
                <a:lnTo>
                  <a:pt x="1143" y="608"/>
                </a:lnTo>
                <a:lnTo>
                  <a:pt x="1138" y="605"/>
                </a:lnTo>
                <a:lnTo>
                  <a:pt x="1138" y="605"/>
                </a:lnTo>
                <a:close/>
              </a:path>
              <a:path w="1955" h="717">
                <a:moveTo>
                  <a:pt x="1179" y="603"/>
                </a:moveTo>
                <a:lnTo>
                  <a:pt x="1177" y="608"/>
                </a:lnTo>
                <a:lnTo>
                  <a:pt x="1143" y="608"/>
                </a:lnTo>
                <a:lnTo>
                  <a:pt x="1138" y="610"/>
                </a:lnTo>
                <a:lnTo>
                  <a:pt x="1138" y="634"/>
                </a:lnTo>
                <a:lnTo>
                  <a:pt x="1177" y="634"/>
                </a:lnTo>
                <a:lnTo>
                  <a:pt x="1177" y="639"/>
                </a:lnTo>
                <a:lnTo>
                  <a:pt x="1181" y="637"/>
                </a:lnTo>
                <a:lnTo>
                  <a:pt x="1181" y="634"/>
                </a:lnTo>
                <a:lnTo>
                  <a:pt x="1143" y="632"/>
                </a:lnTo>
                <a:lnTo>
                  <a:pt x="1143" y="622"/>
                </a:lnTo>
                <a:lnTo>
                  <a:pt x="1177" y="622"/>
                </a:lnTo>
                <a:lnTo>
                  <a:pt x="1181" y="622"/>
                </a:lnTo>
                <a:lnTo>
                  <a:pt x="1181" y="620"/>
                </a:lnTo>
                <a:lnTo>
                  <a:pt x="1143" y="620"/>
                </a:lnTo>
                <a:lnTo>
                  <a:pt x="1143" y="613"/>
                </a:lnTo>
                <a:lnTo>
                  <a:pt x="1177" y="613"/>
                </a:lnTo>
                <a:lnTo>
                  <a:pt x="1184" y="610"/>
                </a:lnTo>
                <a:lnTo>
                  <a:pt x="1179" y="603"/>
                </a:lnTo>
                <a:lnTo>
                  <a:pt x="1179" y="603"/>
                </a:lnTo>
                <a:close/>
              </a:path>
              <a:path w="1955" h="717">
                <a:moveTo>
                  <a:pt x="1208" y="704"/>
                </a:moveTo>
                <a:lnTo>
                  <a:pt x="1208" y="714"/>
                </a:lnTo>
                <a:lnTo>
                  <a:pt x="1213" y="711"/>
                </a:lnTo>
                <a:lnTo>
                  <a:pt x="1213" y="704"/>
                </a:lnTo>
                <a:lnTo>
                  <a:pt x="1265" y="704"/>
                </a:lnTo>
                <a:lnTo>
                  <a:pt x="1208" y="704"/>
                </a:lnTo>
                <a:lnTo>
                  <a:pt x="1208" y="704"/>
                </a:lnTo>
                <a:close/>
              </a:path>
              <a:path w="1955" h="717">
                <a:moveTo>
                  <a:pt x="1261" y="665"/>
                </a:moveTo>
                <a:lnTo>
                  <a:pt x="1258" y="665"/>
                </a:lnTo>
                <a:lnTo>
                  <a:pt x="1258" y="668"/>
                </a:lnTo>
                <a:lnTo>
                  <a:pt x="1258" y="680"/>
                </a:lnTo>
                <a:lnTo>
                  <a:pt x="1256" y="682"/>
                </a:lnTo>
                <a:lnTo>
                  <a:pt x="1256" y="685"/>
                </a:lnTo>
                <a:lnTo>
                  <a:pt x="1251" y="685"/>
                </a:lnTo>
                <a:lnTo>
                  <a:pt x="1249" y="685"/>
                </a:lnTo>
                <a:lnTo>
                  <a:pt x="1263" y="687"/>
                </a:lnTo>
                <a:lnTo>
                  <a:pt x="1263" y="682"/>
                </a:lnTo>
                <a:lnTo>
                  <a:pt x="1261" y="682"/>
                </a:lnTo>
                <a:lnTo>
                  <a:pt x="1261" y="665"/>
                </a:lnTo>
                <a:lnTo>
                  <a:pt x="1261" y="665"/>
                </a:lnTo>
                <a:close/>
              </a:path>
              <a:path w="1955" h="717">
                <a:moveTo>
                  <a:pt x="1227" y="649"/>
                </a:moveTo>
                <a:lnTo>
                  <a:pt x="1227" y="675"/>
                </a:lnTo>
                <a:lnTo>
                  <a:pt x="1225" y="678"/>
                </a:lnTo>
                <a:lnTo>
                  <a:pt x="1225" y="682"/>
                </a:lnTo>
                <a:lnTo>
                  <a:pt x="1222" y="685"/>
                </a:lnTo>
                <a:lnTo>
                  <a:pt x="1222" y="687"/>
                </a:lnTo>
                <a:lnTo>
                  <a:pt x="1220" y="687"/>
                </a:lnTo>
                <a:lnTo>
                  <a:pt x="1220" y="690"/>
                </a:lnTo>
                <a:lnTo>
                  <a:pt x="1217" y="692"/>
                </a:lnTo>
                <a:lnTo>
                  <a:pt x="1217" y="694"/>
                </a:lnTo>
                <a:lnTo>
                  <a:pt x="1215" y="694"/>
                </a:lnTo>
                <a:lnTo>
                  <a:pt x="1215" y="699"/>
                </a:lnTo>
                <a:lnTo>
                  <a:pt x="1215" y="697"/>
                </a:lnTo>
                <a:lnTo>
                  <a:pt x="1217" y="697"/>
                </a:lnTo>
                <a:lnTo>
                  <a:pt x="1217" y="694"/>
                </a:lnTo>
                <a:lnTo>
                  <a:pt x="1220" y="694"/>
                </a:lnTo>
                <a:lnTo>
                  <a:pt x="1222" y="692"/>
                </a:lnTo>
                <a:lnTo>
                  <a:pt x="1222" y="690"/>
                </a:lnTo>
                <a:lnTo>
                  <a:pt x="1225" y="687"/>
                </a:lnTo>
                <a:lnTo>
                  <a:pt x="1225" y="685"/>
                </a:lnTo>
                <a:lnTo>
                  <a:pt x="1227" y="685"/>
                </a:lnTo>
                <a:lnTo>
                  <a:pt x="1227" y="682"/>
                </a:lnTo>
                <a:lnTo>
                  <a:pt x="1230" y="680"/>
                </a:lnTo>
                <a:lnTo>
                  <a:pt x="1230" y="673"/>
                </a:lnTo>
                <a:lnTo>
                  <a:pt x="1232" y="670"/>
                </a:lnTo>
                <a:lnTo>
                  <a:pt x="1232" y="649"/>
                </a:lnTo>
                <a:lnTo>
                  <a:pt x="1241" y="649"/>
                </a:lnTo>
                <a:lnTo>
                  <a:pt x="1227" y="649"/>
                </a:lnTo>
                <a:lnTo>
                  <a:pt x="1227" y="649"/>
                </a:lnTo>
                <a:close/>
              </a:path>
              <a:path w="1955" h="717">
                <a:moveTo>
                  <a:pt x="1246" y="649"/>
                </a:moveTo>
                <a:lnTo>
                  <a:pt x="1227" y="649"/>
                </a:lnTo>
                <a:lnTo>
                  <a:pt x="1241" y="649"/>
                </a:lnTo>
                <a:lnTo>
                  <a:pt x="1241" y="687"/>
                </a:lnTo>
                <a:lnTo>
                  <a:pt x="1244" y="690"/>
                </a:lnTo>
                <a:lnTo>
                  <a:pt x="1246" y="690"/>
                </a:lnTo>
                <a:lnTo>
                  <a:pt x="1246" y="692"/>
                </a:lnTo>
                <a:lnTo>
                  <a:pt x="1258" y="692"/>
                </a:lnTo>
                <a:lnTo>
                  <a:pt x="1258" y="690"/>
                </a:lnTo>
                <a:lnTo>
                  <a:pt x="1261" y="690"/>
                </a:lnTo>
                <a:lnTo>
                  <a:pt x="1261" y="687"/>
                </a:lnTo>
                <a:lnTo>
                  <a:pt x="1263" y="687"/>
                </a:lnTo>
                <a:lnTo>
                  <a:pt x="1249" y="685"/>
                </a:lnTo>
                <a:lnTo>
                  <a:pt x="1246" y="685"/>
                </a:lnTo>
                <a:lnTo>
                  <a:pt x="1246" y="682"/>
                </a:lnTo>
                <a:lnTo>
                  <a:pt x="1246" y="649"/>
                </a:lnTo>
                <a:lnTo>
                  <a:pt x="1246" y="649"/>
                </a:lnTo>
                <a:close/>
              </a:path>
              <a:path w="1955" h="717">
                <a:moveTo>
                  <a:pt x="1256" y="639"/>
                </a:moveTo>
                <a:lnTo>
                  <a:pt x="1251" y="644"/>
                </a:lnTo>
                <a:lnTo>
                  <a:pt x="1215" y="644"/>
                </a:lnTo>
                <a:lnTo>
                  <a:pt x="1217" y="649"/>
                </a:lnTo>
                <a:lnTo>
                  <a:pt x="1263" y="649"/>
                </a:lnTo>
                <a:lnTo>
                  <a:pt x="1256" y="639"/>
                </a:lnTo>
                <a:lnTo>
                  <a:pt x="1256" y="639"/>
                </a:lnTo>
                <a:close/>
              </a:path>
              <a:path w="1955" h="717">
                <a:moveTo>
                  <a:pt x="1249" y="618"/>
                </a:moveTo>
                <a:lnTo>
                  <a:pt x="1246" y="625"/>
                </a:lnTo>
                <a:lnTo>
                  <a:pt x="1222" y="625"/>
                </a:lnTo>
                <a:lnTo>
                  <a:pt x="1225" y="627"/>
                </a:lnTo>
                <a:lnTo>
                  <a:pt x="1256" y="627"/>
                </a:lnTo>
                <a:lnTo>
                  <a:pt x="1249" y="618"/>
                </a:lnTo>
                <a:lnTo>
                  <a:pt x="1249" y="618"/>
                </a:lnTo>
                <a:close/>
              </a:path>
              <a:path w="1955" h="717">
                <a:moveTo>
                  <a:pt x="1208" y="610"/>
                </a:moveTo>
                <a:lnTo>
                  <a:pt x="1208" y="701"/>
                </a:lnTo>
                <a:lnTo>
                  <a:pt x="1213" y="701"/>
                </a:lnTo>
                <a:lnTo>
                  <a:pt x="1213" y="610"/>
                </a:lnTo>
                <a:lnTo>
                  <a:pt x="1265" y="610"/>
                </a:lnTo>
                <a:lnTo>
                  <a:pt x="1208" y="610"/>
                </a:lnTo>
                <a:lnTo>
                  <a:pt x="1208" y="610"/>
                </a:lnTo>
                <a:close/>
              </a:path>
              <a:path w="1955" h="717">
                <a:moveTo>
                  <a:pt x="1208" y="603"/>
                </a:moveTo>
                <a:lnTo>
                  <a:pt x="1208" y="610"/>
                </a:lnTo>
                <a:lnTo>
                  <a:pt x="1265" y="610"/>
                </a:lnTo>
                <a:lnTo>
                  <a:pt x="1265" y="701"/>
                </a:lnTo>
                <a:lnTo>
                  <a:pt x="1213" y="701"/>
                </a:lnTo>
                <a:lnTo>
                  <a:pt x="1208" y="701"/>
                </a:lnTo>
                <a:lnTo>
                  <a:pt x="1208" y="704"/>
                </a:lnTo>
                <a:lnTo>
                  <a:pt x="1265" y="704"/>
                </a:lnTo>
                <a:lnTo>
                  <a:pt x="1265" y="714"/>
                </a:lnTo>
                <a:lnTo>
                  <a:pt x="1270" y="711"/>
                </a:lnTo>
                <a:lnTo>
                  <a:pt x="1270" y="704"/>
                </a:lnTo>
                <a:lnTo>
                  <a:pt x="1268" y="701"/>
                </a:lnTo>
                <a:lnTo>
                  <a:pt x="1268" y="613"/>
                </a:lnTo>
                <a:lnTo>
                  <a:pt x="1270" y="608"/>
                </a:lnTo>
                <a:lnTo>
                  <a:pt x="1213" y="608"/>
                </a:lnTo>
                <a:lnTo>
                  <a:pt x="1208" y="603"/>
                </a:lnTo>
                <a:lnTo>
                  <a:pt x="1208" y="603"/>
                </a:lnTo>
                <a:close/>
              </a:path>
              <a:path w="1955" h="717">
                <a:moveTo>
                  <a:pt x="1268" y="603"/>
                </a:moveTo>
                <a:lnTo>
                  <a:pt x="1265" y="608"/>
                </a:lnTo>
                <a:lnTo>
                  <a:pt x="1213" y="608"/>
                </a:lnTo>
                <a:lnTo>
                  <a:pt x="1270" y="608"/>
                </a:lnTo>
                <a:lnTo>
                  <a:pt x="1268" y="603"/>
                </a:lnTo>
                <a:lnTo>
                  <a:pt x="1268" y="603"/>
                </a:lnTo>
                <a:close/>
              </a:path>
              <a:path w="1955" h="717">
                <a:moveTo>
                  <a:pt x="1294" y="656"/>
                </a:moveTo>
                <a:lnTo>
                  <a:pt x="1294" y="658"/>
                </a:lnTo>
                <a:lnTo>
                  <a:pt x="1292" y="661"/>
                </a:lnTo>
                <a:lnTo>
                  <a:pt x="1292" y="668"/>
                </a:lnTo>
                <a:lnTo>
                  <a:pt x="1290" y="670"/>
                </a:lnTo>
                <a:lnTo>
                  <a:pt x="1290" y="675"/>
                </a:lnTo>
                <a:lnTo>
                  <a:pt x="1287" y="678"/>
                </a:lnTo>
                <a:lnTo>
                  <a:pt x="1287" y="680"/>
                </a:lnTo>
                <a:lnTo>
                  <a:pt x="1285" y="682"/>
                </a:lnTo>
                <a:lnTo>
                  <a:pt x="1285" y="685"/>
                </a:lnTo>
                <a:lnTo>
                  <a:pt x="1282" y="687"/>
                </a:lnTo>
                <a:lnTo>
                  <a:pt x="1282" y="690"/>
                </a:lnTo>
                <a:lnTo>
                  <a:pt x="1285" y="687"/>
                </a:lnTo>
                <a:lnTo>
                  <a:pt x="1287" y="685"/>
                </a:lnTo>
                <a:lnTo>
                  <a:pt x="1287" y="682"/>
                </a:lnTo>
                <a:lnTo>
                  <a:pt x="1290" y="680"/>
                </a:lnTo>
                <a:lnTo>
                  <a:pt x="1290" y="678"/>
                </a:lnTo>
                <a:lnTo>
                  <a:pt x="1292" y="678"/>
                </a:lnTo>
                <a:lnTo>
                  <a:pt x="1292" y="675"/>
                </a:lnTo>
                <a:lnTo>
                  <a:pt x="1292" y="673"/>
                </a:lnTo>
                <a:lnTo>
                  <a:pt x="1294" y="670"/>
                </a:lnTo>
                <a:lnTo>
                  <a:pt x="1294" y="665"/>
                </a:lnTo>
                <a:lnTo>
                  <a:pt x="1297" y="665"/>
                </a:lnTo>
                <a:lnTo>
                  <a:pt x="1297" y="661"/>
                </a:lnTo>
                <a:lnTo>
                  <a:pt x="1299" y="658"/>
                </a:lnTo>
                <a:lnTo>
                  <a:pt x="1299" y="656"/>
                </a:lnTo>
                <a:lnTo>
                  <a:pt x="1294" y="656"/>
                </a:lnTo>
                <a:lnTo>
                  <a:pt x="1294" y="656"/>
                </a:lnTo>
                <a:close/>
              </a:path>
              <a:path w="1955" h="717">
                <a:moveTo>
                  <a:pt x="1306" y="649"/>
                </a:moveTo>
                <a:lnTo>
                  <a:pt x="1304" y="649"/>
                </a:lnTo>
                <a:lnTo>
                  <a:pt x="1304" y="651"/>
                </a:lnTo>
                <a:lnTo>
                  <a:pt x="1306" y="654"/>
                </a:lnTo>
                <a:lnTo>
                  <a:pt x="1306" y="656"/>
                </a:lnTo>
                <a:lnTo>
                  <a:pt x="1309" y="658"/>
                </a:lnTo>
                <a:lnTo>
                  <a:pt x="1309" y="665"/>
                </a:lnTo>
                <a:lnTo>
                  <a:pt x="1311" y="665"/>
                </a:lnTo>
                <a:lnTo>
                  <a:pt x="1311" y="670"/>
                </a:lnTo>
                <a:lnTo>
                  <a:pt x="1311" y="668"/>
                </a:lnTo>
                <a:lnTo>
                  <a:pt x="1313" y="665"/>
                </a:lnTo>
                <a:lnTo>
                  <a:pt x="1313" y="658"/>
                </a:lnTo>
                <a:lnTo>
                  <a:pt x="1311" y="656"/>
                </a:lnTo>
                <a:lnTo>
                  <a:pt x="1311" y="654"/>
                </a:lnTo>
                <a:lnTo>
                  <a:pt x="1309" y="651"/>
                </a:lnTo>
                <a:lnTo>
                  <a:pt x="1306" y="651"/>
                </a:lnTo>
                <a:lnTo>
                  <a:pt x="1306" y="649"/>
                </a:lnTo>
                <a:lnTo>
                  <a:pt x="1306" y="649"/>
                </a:lnTo>
                <a:close/>
              </a:path>
              <a:path w="1955" h="717">
                <a:moveTo>
                  <a:pt x="1325" y="646"/>
                </a:moveTo>
                <a:lnTo>
                  <a:pt x="1323" y="649"/>
                </a:lnTo>
                <a:lnTo>
                  <a:pt x="1323" y="656"/>
                </a:lnTo>
                <a:lnTo>
                  <a:pt x="1321" y="658"/>
                </a:lnTo>
                <a:lnTo>
                  <a:pt x="1321" y="663"/>
                </a:lnTo>
                <a:lnTo>
                  <a:pt x="1318" y="665"/>
                </a:lnTo>
                <a:lnTo>
                  <a:pt x="1318" y="670"/>
                </a:lnTo>
                <a:lnTo>
                  <a:pt x="1316" y="673"/>
                </a:lnTo>
                <a:lnTo>
                  <a:pt x="1316" y="675"/>
                </a:lnTo>
                <a:lnTo>
                  <a:pt x="1313" y="675"/>
                </a:lnTo>
                <a:lnTo>
                  <a:pt x="1313" y="680"/>
                </a:lnTo>
                <a:lnTo>
                  <a:pt x="1311" y="682"/>
                </a:lnTo>
                <a:lnTo>
                  <a:pt x="1311" y="685"/>
                </a:lnTo>
                <a:lnTo>
                  <a:pt x="1309" y="685"/>
                </a:lnTo>
                <a:lnTo>
                  <a:pt x="1309" y="690"/>
                </a:lnTo>
                <a:lnTo>
                  <a:pt x="1306" y="692"/>
                </a:lnTo>
                <a:lnTo>
                  <a:pt x="1309" y="692"/>
                </a:lnTo>
                <a:lnTo>
                  <a:pt x="1309" y="690"/>
                </a:lnTo>
                <a:lnTo>
                  <a:pt x="1311" y="687"/>
                </a:lnTo>
                <a:lnTo>
                  <a:pt x="1313" y="685"/>
                </a:lnTo>
                <a:lnTo>
                  <a:pt x="1313" y="682"/>
                </a:lnTo>
                <a:lnTo>
                  <a:pt x="1316" y="682"/>
                </a:lnTo>
                <a:lnTo>
                  <a:pt x="1316" y="678"/>
                </a:lnTo>
                <a:lnTo>
                  <a:pt x="1318" y="675"/>
                </a:lnTo>
                <a:lnTo>
                  <a:pt x="1321" y="673"/>
                </a:lnTo>
                <a:lnTo>
                  <a:pt x="1321" y="668"/>
                </a:lnTo>
                <a:lnTo>
                  <a:pt x="1323" y="665"/>
                </a:lnTo>
                <a:lnTo>
                  <a:pt x="1323" y="661"/>
                </a:lnTo>
                <a:lnTo>
                  <a:pt x="1325" y="658"/>
                </a:lnTo>
                <a:lnTo>
                  <a:pt x="1325" y="656"/>
                </a:lnTo>
                <a:lnTo>
                  <a:pt x="1328" y="654"/>
                </a:lnTo>
                <a:lnTo>
                  <a:pt x="1328" y="649"/>
                </a:lnTo>
                <a:lnTo>
                  <a:pt x="1325" y="646"/>
                </a:lnTo>
                <a:lnTo>
                  <a:pt x="1325" y="646"/>
                </a:lnTo>
                <a:close/>
              </a:path>
              <a:path w="1955" h="717">
                <a:moveTo>
                  <a:pt x="1304" y="634"/>
                </a:moveTo>
                <a:lnTo>
                  <a:pt x="1299" y="634"/>
                </a:lnTo>
                <a:lnTo>
                  <a:pt x="1299" y="637"/>
                </a:lnTo>
                <a:lnTo>
                  <a:pt x="1299" y="641"/>
                </a:lnTo>
                <a:lnTo>
                  <a:pt x="1297" y="644"/>
                </a:lnTo>
                <a:lnTo>
                  <a:pt x="1297" y="651"/>
                </a:lnTo>
                <a:lnTo>
                  <a:pt x="1294" y="654"/>
                </a:lnTo>
                <a:lnTo>
                  <a:pt x="1294" y="656"/>
                </a:lnTo>
                <a:lnTo>
                  <a:pt x="1299" y="656"/>
                </a:lnTo>
                <a:lnTo>
                  <a:pt x="1299" y="694"/>
                </a:lnTo>
                <a:lnTo>
                  <a:pt x="1299" y="697"/>
                </a:lnTo>
                <a:lnTo>
                  <a:pt x="1299" y="716"/>
                </a:lnTo>
                <a:lnTo>
                  <a:pt x="1304" y="711"/>
                </a:lnTo>
                <a:lnTo>
                  <a:pt x="1304" y="649"/>
                </a:lnTo>
                <a:lnTo>
                  <a:pt x="1306" y="649"/>
                </a:lnTo>
                <a:lnTo>
                  <a:pt x="1304" y="646"/>
                </a:lnTo>
                <a:lnTo>
                  <a:pt x="1304" y="634"/>
                </a:lnTo>
                <a:lnTo>
                  <a:pt x="1304" y="634"/>
                </a:lnTo>
                <a:close/>
              </a:path>
              <a:path w="1955" h="717">
                <a:moveTo>
                  <a:pt x="1328" y="634"/>
                </a:moveTo>
                <a:lnTo>
                  <a:pt x="1328" y="637"/>
                </a:lnTo>
                <a:lnTo>
                  <a:pt x="1325" y="639"/>
                </a:lnTo>
                <a:lnTo>
                  <a:pt x="1325" y="646"/>
                </a:lnTo>
                <a:lnTo>
                  <a:pt x="1328" y="649"/>
                </a:lnTo>
                <a:lnTo>
                  <a:pt x="1328" y="697"/>
                </a:lnTo>
                <a:lnTo>
                  <a:pt x="1328" y="699"/>
                </a:lnTo>
                <a:lnTo>
                  <a:pt x="1328" y="716"/>
                </a:lnTo>
                <a:lnTo>
                  <a:pt x="1333" y="711"/>
                </a:lnTo>
                <a:lnTo>
                  <a:pt x="1333" y="634"/>
                </a:lnTo>
                <a:lnTo>
                  <a:pt x="1328" y="634"/>
                </a:lnTo>
                <a:lnTo>
                  <a:pt x="1328" y="634"/>
                </a:lnTo>
                <a:close/>
              </a:path>
              <a:path w="1955" h="717">
                <a:moveTo>
                  <a:pt x="1335" y="634"/>
                </a:moveTo>
                <a:lnTo>
                  <a:pt x="1328" y="634"/>
                </a:lnTo>
                <a:lnTo>
                  <a:pt x="1333" y="634"/>
                </a:lnTo>
                <a:lnTo>
                  <a:pt x="1333" y="639"/>
                </a:lnTo>
                <a:lnTo>
                  <a:pt x="1335" y="644"/>
                </a:lnTo>
                <a:lnTo>
                  <a:pt x="1335" y="654"/>
                </a:lnTo>
                <a:lnTo>
                  <a:pt x="1337" y="656"/>
                </a:lnTo>
                <a:lnTo>
                  <a:pt x="1337" y="663"/>
                </a:lnTo>
                <a:lnTo>
                  <a:pt x="1340" y="665"/>
                </a:lnTo>
                <a:lnTo>
                  <a:pt x="1340" y="670"/>
                </a:lnTo>
                <a:lnTo>
                  <a:pt x="1342" y="673"/>
                </a:lnTo>
                <a:lnTo>
                  <a:pt x="1342" y="678"/>
                </a:lnTo>
                <a:lnTo>
                  <a:pt x="1345" y="680"/>
                </a:lnTo>
                <a:lnTo>
                  <a:pt x="1345" y="682"/>
                </a:lnTo>
                <a:lnTo>
                  <a:pt x="1347" y="685"/>
                </a:lnTo>
                <a:lnTo>
                  <a:pt x="1347" y="687"/>
                </a:lnTo>
                <a:lnTo>
                  <a:pt x="1350" y="690"/>
                </a:lnTo>
                <a:lnTo>
                  <a:pt x="1350" y="687"/>
                </a:lnTo>
                <a:lnTo>
                  <a:pt x="1352" y="687"/>
                </a:lnTo>
                <a:lnTo>
                  <a:pt x="1352" y="685"/>
                </a:lnTo>
                <a:lnTo>
                  <a:pt x="1354" y="685"/>
                </a:lnTo>
                <a:lnTo>
                  <a:pt x="1357" y="685"/>
                </a:lnTo>
                <a:lnTo>
                  <a:pt x="1357" y="682"/>
                </a:lnTo>
                <a:lnTo>
                  <a:pt x="1354" y="682"/>
                </a:lnTo>
                <a:lnTo>
                  <a:pt x="1352" y="680"/>
                </a:lnTo>
                <a:lnTo>
                  <a:pt x="1350" y="678"/>
                </a:lnTo>
                <a:lnTo>
                  <a:pt x="1350" y="675"/>
                </a:lnTo>
                <a:lnTo>
                  <a:pt x="1347" y="675"/>
                </a:lnTo>
                <a:lnTo>
                  <a:pt x="1347" y="673"/>
                </a:lnTo>
                <a:lnTo>
                  <a:pt x="1345" y="670"/>
                </a:lnTo>
                <a:lnTo>
                  <a:pt x="1345" y="668"/>
                </a:lnTo>
                <a:lnTo>
                  <a:pt x="1342" y="665"/>
                </a:lnTo>
                <a:lnTo>
                  <a:pt x="1342" y="663"/>
                </a:lnTo>
                <a:lnTo>
                  <a:pt x="1340" y="661"/>
                </a:lnTo>
                <a:lnTo>
                  <a:pt x="1340" y="654"/>
                </a:lnTo>
                <a:lnTo>
                  <a:pt x="1337" y="651"/>
                </a:lnTo>
                <a:lnTo>
                  <a:pt x="1337" y="646"/>
                </a:lnTo>
                <a:lnTo>
                  <a:pt x="1335" y="641"/>
                </a:lnTo>
                <a:lnTo>
                  <a:pt x="1335" y="634"/>
                </a:lnTo>
                <a:lnTo>
                  <a:pt x="1335" y="634"/>
                </a:lnTo>
                <a:close/>
              </a:path>
              <a:path w="1955" h="717">
                <a:moveTo>
                  <a:pt x="1309" y="625"/>
                </a:moveTo>
                <a:lnTo>
                  <a:pt x="1306" y="632"/>
                </a:lnTo>
                <a:lnTo>
                  <a:pt x="1285" y="632"/>
                </a:lnTo>
                <a:lnTo>
                  <a:pt x="1287" y="634"/>
                </a:lnTo>
                <a:lnTo>
                  <a:pt x="1316" y="634"/>
                </a:lnTo>
                <a:lnTo>
                  <a:pt x="1309" y="625"/>
                </a:lnTo>
                <a:lnTo>
                  <a:pt x="1309" y="625"/>
                </a:lnTo>
                <a:close/>
              </a:path>
              <a:path w="1955" h="717">
                <a:moveTo>
                  <a:pt x="1347" y="625"/>
                </a:moveTo>
                <a:lnTo>
                  <a:pt x="1342" y="630"/>
                </a:lnTo>
                <a:lnTo>
                  <a:pt x="1316" y="630"/>
                </a:lnTo>
                <a:lnTo>
                  <a:pt x="1318" y="634"/>
                </a:lnTo>
                <a:lnTo>
                  <a:pt x="1352" y="634"/>
                </a:lnTo>
                <a:lnTo>
                  <a:pt x="1347" y="625"/>
                </a:lnTo>
                <a:lnTo>
                  <a:pt x="1347" y="625"/>
                </a:lnTo>
                <a:close/>
              </a:path>
              <a:path w="1955" h="717">
                <a:moveTo>
                  <a:pt x="1299" y="601"/>
                </a:moveTo>
                <a:lnTo>
                  <a:pt x="1299" y="632"/>
                </a:lnTo>
                <a:lnTo>
                  <a:pt x="1304" y="632"/>
                </a:lnTo>
                <a:lnTo>
                  <a:pt x="1304" y="610"/>
                </a:lnTo>
                <a:lnTo>
                  <a:pt x="1306" y="608"/>
                </a:lnTo>
                <a:lnTo>
                  <a:pt x="1299" y="601"/>
                </a:lnTo>
                <a:lnTo>
                  <a:pt x="1299" y="601"/>
                </a:lnTo>
                <a:close/>
              </a:path>
              <a:path w="1955" h="717">
                <a:moveTo>
                  <a:pt x="1328" y="601"/>
                </a:moveTo>
                <a:lnTo>
                  <a:pt x="1328" y="630"/>
                </a:lnTo>
                <a:lnTo>
                  <a:pt x="1333" y="630"/>
                </a:lnTo>
                <a:lnTo>
                  <a:pt x="1333" y="610"/>
                </a:lnTo>
                <a:lnTo>
                  <a:pt x="1335" y="608"/>
                </a:lnTo>
                <a:lnTo>
                  <a:pt x="1328" y="601"/>
                </a:lnTo>
                <a:lnTo>
                  <a:pt x="1328" y="601"/>
                </a:lnTo>
                <a:close/>
              </a:path>
              <a:path w="1955" h="717">
                <a:moveTo>
                  <a:pt x="1405" y="694"/>
                </a:moveTo>
                <a:lnTo>
                  <a:pt x="1402" y="694"/>
                </a:lnTo>
                <a:lnTo>
                  <a:pt x="1402" y="697"/>
                </a:lnTo>
                <a:lnTo>
                  <a:pt x="1400" y="699"/>
                </a:lnTo>
                <a:lnTo>
                  <a:pt x="1397" y="701"/>
                </a:lnTo>
                <a:lnTo>
                  <a:pt x="1395" y="704"/>
                </a:lnTo>
                <a:lnTo>
                  <a:pt x="1393" y="704"/>
                </a:lnTo>
                <a:lnTo>
                  <a:pt x="1390" y="706"/>
                </a:lnTo>
                <a:lnTo>
                  <a:pt x="1388" y="709"/>
                </a:lnTo>
                <a:lnTo>
                  <a:pt x="1385" y="709"/>
                </a:lnTo>
                <a:lnTo>
                  <a:pt x="1383" y="711"/>
                </a:lnTo>
                <a:lnTo>
                  <a:pt x="1381" y="711"/>
                </a:lnTo>
                <a:lnTo>
                  <a:pt x="1378" y="714"/>
                </a:lnTo>
                <a:lnTo>
                  <a:pt x="1385" y="714"/>
                </a:lnTo>
                <a:lnTo>
                  <a:pt x="1388" y="711"/>
                </a:lnTo>
                <a:lnTo>
                  <a:pt x="1390" y="711"/>
                </a:lnTo>
                <a:lnTo>
                  <a:pt x="1393" y="709"/>
                </a:lnTo>
                <a:lnTo>
                  <a:pt x="1395" y="709"/>
                </a:lnTo>
                <a:lnTo>
                  <a:pt x="1397" y="706"/>
                </a:lnTo>
                <a:lnTo>
                  <a:pt x="1400" y="704"/>
                </a:lnTo>
                <a:lnTo>
                  <a:pt x="1402" y="701"/>
                </a:lnTo>
                <a:lnTo>
                  <a:pt x="1405" y="699"/>
                </a:lnTo>
                <a:lnTo>
                  <a:pt x="1407" y="699"/>
                </a:lnTo>
                <a:lnTo>
                  <a:pt x="1407" y="697"/>
                </a:lnTo>
                <a:lnTo>
                  <a:pt x="1410" y="697"/>
                </a:lnTo>
                <a:lnTo>
                  <a:pt x="1410" y="694"/>
                </a:lnTo>
                <a:lnTo>
                  <a:pt x="1405" y="694"/>
                </a:lnTo>
                <a:lnTo>
                  <a:pt x="1405" y="694"/>
                </a:lnTo>
                <a:close/>
              </a:path>
              <a:path w="1955" h="717">
                <a:moveTo>
                  <a:pt x="1393" y="675"/>
                </a:moveTo>
                <a:lnTo>
                  <a:pt x="1381" y="690"/>
                </a:lnTo>
                <a:lnTo>
                  <a:pt x="1376" y="690"/>
                </a:lnTo>
                <a:lnTo>
                  <a:pt x="1376" y="692"/>
                </a:lnTo>
                <a:lnTo>
                  <a:pt x="1376" y="694"/>
                </a:lnTo>
                <a:lnTo>
                  <a:pt x="1373" y="697"/>
                </a:lnTo>
                <a:lnTo>
                  <a:pt x="1378" y="704"/>
                </a:lnTo>
                <a:lnTo>
                  <a:pt x="1381" y="704"/>
                </a:lnTo>
                <a:lnTo>
                  <a:pt x="1381" y="701"/>
                </a:lnTo>
                <a:lnTo>
                  <a:pt x="1381" y="699"/>
                </a:lnTo>
                <a:lnTo>
                  <a:pt x="1383" y="697"/>
                </a:lnTo>
                <a:lnTo>
                  <a:pt x="1383" y="692"/>
                </a:lnTo>
                <a:lnTo>
                  <a:pt x="1385" y="692"/>
                </a:lnTo>
                <a:lnTo>
                  <a:pt x="1385" y="690"/>
                </a:lnTo>
                <a:lnTo>
                  <a:pt x="1388" y="687"/>
                </a:lnTo>
                <a:lnTo>
                  <a:pt x="1388" y="685"/>
                </a:lnTo>
                <a:lnTo>
                  <a:pt x="1390" y="682"/>
                </a:lnTo>
                <a:lnTo>
                  <a:pt x="1390" y="680"/>
                </a:lnTo>
                <a:lnTo>
                  <a:pt x="1393" y="678"/>
                </a:lnTo>
                <a:lnTo>
                  <a:pt x="1393" y="675"/>
                </a:lnTo>
                <a:lnTo>
                  <a:pt x="1393" y="675"/>
                </a:lnTo>
                <a:close/>
              </a:path>
              <a:path w="1955" h="717">
                <a:moveTo>
                  <a:pt x="1400" y="656"/>
                </a:moveTo>
                <a:lnTo>
                  <a:pt x="1397" y="656"/>
                </a:lnTo>
                <a:lnTo>
                  <a:pt x="1397" y="658"/>
                </a:lnTo>
                <a:lnTo>
                  <a:pt x="1397" y="661"/>
                </a:lnTo>
                <a:lnTo>
                  <a:pt x="1400" y="663"/>
                </a:lnTo>
                <a:lnTo>
                  <a:pt x="1400" y="673"/>
                </a:lnTo>
                <a:lnTo>
                  <a:pt x="1402" y="675"/>
                </a:lnTo>
                <a:lnTo>
                  <a:pt x="1402" y="680"/>
                </a:lnTo>
                <a:lnTo>
                  <a:pt x="1405" y="682"/>
                </a:lnTo>
                <a:lnTo>
                  <a:pt x="1405" y="687"/>
                </a:lnTo>
                <a:lnTo>
                  <a:pt x="1407" y="690"/>
                </a:lnTo>
                <a:lnTo>
                  <a:pt x="1405" y="692"/>
                </a:lnTo>
                <a:lnTo>
                  <a:pt x="1405" y="694"/>
                </a:lnTo>
                <a:lnTo>
                  <a:pt x="1410" y="694"/>
                </a:lnTo>
                <a:lnTo>
                  <a:pt x="1412" y="697"/>
                </a:lnTo>
                <a:lnTo>
                  <a:pt x="1414" y="699"/>
                </a:lnTo>
                <a:lnTo>
                  <a:pt x="1414" y="701"/>
                </a:lnTo>
                <a:lnTo>
                  <a:pt x="1417" y="701"/>
                </a:lnTo>
                <a:lnTo>
                  <a:pt x="1417" y="704"/>
                </a:lnTo>
                <a:lnTo>
                  <a:pt x="1419" y="704"/>
                </a:lnTo>
                <a:lnTo>
                  <a:pt x="1419" y="706"/>
                </a:lnTo>
                <a:lnTo>
                  <a:pt x="1421" y="706"/>
                </a:lnTo>
                <a:lnTo>
                  <a:pt x="1424" y="709"/>
                </a:lnTo>
                <a:lnTo>
                  <a:pt x="1426" y="711"/>
                </a:lnTo>
                <a:lnTo>
                  <a:pt x="1429" y="711"/>
                </a:lnTo>
                <a:lnTo>
                  <a:pt x="1429" y="709"/>
                </a:lnTo>
                <a:lnTo>
                  <a:pt x="1431" y="709"/>
                </a:lnTo>
                <a:lnTo>
                  <a:pt x="1431" y="706"/>
                </a:lnTo>
                <a:lnTo>
                  <a:pt x="1433" y="706"/>
                </a:lnTo>
                <a:lnTo>
                  <a:pt x="1436" y="704"/>
                </a:lnTo>
                <a:lnTo>
                  <a:pt x="1433" y="704"/>
                </a:lnTo>
                <a:lnTo>
                  <a:pt x="1431" y="701"/>
                </a:lnTo>
                <a:lnTo>
                  <a:pt x="1426" y="701"/>
                </a:lnTo>
                <a:lnTo>
                  <a:pt x="1424" y="699"/>
                </a:lnTo>
                <a:lnTo>
                  <a:pt x="1421" y="699"/>
                </a:lnTo>
                <a:lnTo>
                  <a:pt x="1419" y="697"/>
                </a:lnTo>
                <a:lnTo>
                  <a:pt x="1417" y="694"/>
                </a:lnTo>
                <a:lnTo>
                  <a:pt x="1414" y="692"/>
                </a:lnTo>
                <a:lnTo>
                  <a:pt x="1412" y="690"/>
                </a:lnTo>
                <a:lnTo>
                  <a:pt x="1414" y="690"/>
                </a:lnTo>
                <a:lnTo>
                  <a:pt x="1414" y="687"/>
                </a:lnTo>
                <a:lnTo>
                  <a:pt x="1410" y="685"/>
                </a:lnTo>
                <a:lnTo>
                  <a:pt x="1407" y="682"/>
                </a:lnTo>
                <a:lnTo>
                  <a:pt x="1407" y="680"/>
                </a:lnTo>
                <a:lnTo>
                  <a:pt x="1405" y="678"/>
                </a:lnTo>
                <a:lnTo>
                  <a:pt x="1405" y="675"/>
                </a:lnTo>
                <a:lnTo>
                  <a:pt x="1402" y="673"/>
                </a:lnTo>
                <a:lnTo>
                  <a:pt x="1402" y="663"/>
                </a:lnTo>
                <a:lnTo>
                  <a:pt x="1400" y="661"/>
                </a:lnTo>
                <a:lnTo>
                  <a:pt x="1400" y="656"/>
                </a:lnTo>
                <a:lnTo>
                  <a:pt x="1400" y="656"/>
                </a:lnTo>
                <a:close/>
              </a:path>
              <a:path w="1955" h="717">
                <a:moveTo>
                  <a:pt x="1426" y="656"/>
                </a:moveTo>
                <a:lnTo>
                  <a:pt x="1419" y="656"/>
                </a:lnTo>
                <a:lnTo>
                  <a:pt x="1419" y="658"/>
                </a:lnTo>
                <a:lnTo>
                  <a:pt x="1419" y="661"/>
                </a:lnTo>
                <a:lnTo>
                  <a:pt x="1417" y="663"/>
                </a:lnTo>
                <a:lnTo>
                  <a:pt x="1417" y="670"/>
                </a:lnTo>
                <a:lnTo>
                  <a:pt x="1414" y="673"/>
                </a:lnTo>
                <a:lnTo>
                  <a:pt x="1414" y="675"/>
                </a:lnTo>
                <a:lnTo>
                  <a:pt x="1412" y="678"/>
                </a:lnTo>
                <a:lnTo>
                  <a:pt x="1412" y="682"/>
                </a:lnTo>
                <a:lnTo>
                  <a:pt x="1410" y="685"/>
                </a:lnTo>
                <a:lnTo>
                  <a:pt x="1414" y="687"/>
                </a:lnTo>
                <a:lnTo>
                  <a:pt x="1414" y="685"/>
                </a:lnTo>
                <a:lnTo>
                  <a:pt x="1417" y="682"/>
                </a:lnTo>
                <a:lnTo>
                  <a:pt x="1417" y="680"/>
                </a:lnTo>
                <a:lnTo>
                  <a:pt x="1419" y="678"/>
                </a:lnTo>
                <a:lnTo>
                  <a:pt x="1419" y="673"/>
                </a:lnTo>
                <a:lnTo>
                  <a:pt x="1421" y="670"/>
                </a:lnTo>
                <a:lnTo>
                  <a:pt x="1421" y="668"/>
                </a:lnTo>
                <a:lnTo>
                  <a:pt x="1421" y="665"/>
                </a:lnTo>
                <a:lnTo>
                  <a:pt x="1421" y="663"/>
                </a:lnTo>
                <a:lnTo>
                  <a:pt x="1424" y="661"/>
                </a:lnTo>
                <a:lnTo>
                  <a:pt x="1424" y="658"/>
                </a:lnTo>
                <a:lnTo>
                  <a:pt x="1426" y="656"/>
                </a:lnTo>
                <a:lnTo>
                  <a:pt x="1426" y="656"/>
                </a:lnTo>
                <a:close/>
              </a:path>
              <a:path w="1955" h="717">
                <a:moveTo>
                  <a:pt x="1421" y="649"/>
                </a:moveTo>
                <a:lnTo>
                  <a:pt x="1419" y="654"/>
                </a:lnTo>
                <a:lnTo>
                  <a:pt x="1390" y="654"/>
                </a:lnTo>
                <a:lnTo>
                  <a:pt x="1393" y="656"/>
                </a:lnTo>
                <a:lnTo>
                  <a:pt x="1426" y="656"/>
                </a:lnTo>
                <a:lnTo>
                  <a:pt x="1421" y="649"/>
                </a:lnTo>
                <a:lnTo>
                  <a:pt x="1421" y="649"/>
                </a:lnTo>
                <a:close/>
              </a:path>
              <a:path w="1955" h="717">
                <a:moveTo>
                  <a:pt x="1383" y="644"/>
                </a:moveTo>
                <a:lnTo>
                  <a:pt x="1376" y="646"/>
                </a:lnTo>
                <a:lnTo>
                  <a:pt x="1376" y="690"/>
                </a:lnTo>
                <a:lnTo>
                  <a:pt x="1381" y="690"/>
                </a:lnTo>
                <a:lnTo>
                  <a:pt x="1381" y="649"/>
                </a:lnTo>
                <a:lnTo>
                  <a:pt x="1383" y="644"/>
                </a:lnTo>
                <a:lnTo>
                  <a:pt x="1383" y="644"/>
                </a:lnTo>
                <a:close/>
              </a:path>
              <a:path w="1955" h="717">
                <a:moveTo>
                  <a:pt x="1378" y="639"/>
                </a:moveTo>
                <a:lnTo>
                  <a:pt x="1376" y="644"/>
                </a:lnTo>
                <a:lnTo>
                  <a:pt x="1364" y="644"/>
                </a:lnTo>
                <a:lnTo>
                  <a:pt x="1366" y="646"/>
                </a:lnTo>
                <a:lnTo>
                  <a:pt x="1376" y="646"/>
                </a:lnTo>
                <a:lnTo>
                  <a:pt x="1383" y="644"/>
                </a:lnTo>
                <a:lnTo>
                  <a:pt x="1378" y="639"/>
                </a:lnTo>
                <a:lnTo>
                  <a:pt x="1378" y="639"/>
                </a:lnTo>
                <a:close/>
              </a:path>
              <a:path w="1955" h="717">
                <a:moveTo>
                  <a:pt x="1431" y="637"/>
                </a:moveTo>
                <a:lnTo>
                  <a:pt x="1429" y="637"/>
                </a:lnTo>
                <a:lnTo>
                  <a:pt x="1426" y="639"/>
                </a:lnTo>
                <a:lnTo>
                  <a:pt x="1414" y="639"/>
                </a:lnTo>
                <a:lnTo>
                  <a:pt x="1417" y="641"/>
                </a:lnTo>
                <a:lnTo>
                  <a:pt x="1417" y="644"/>
                </a:lnTo>
                <a:lnTo>
                  <a:pt x="1419" y="644"/>
                </a:lnTo>
                <a:lnTo>
                  <a:pt x="1433" y="644"/>
                </a:lnTo>
                <a:lnTo>
                  <a:pt x="1433" y="641"/>
                </a:lnTo>
                <a:lnTo>
                  <a:pt x="1433" y="637"/>
                </a:lnTo>
                <a:lnTo>
                  <a:pt x="1431" y="637"/>
                </a:lnTo>
                <a:lnTo>
                  <a:pt x="1431" y="637"/>
                </a:lnTo>
                <a:close/>
              </a:path>
              <a:path w="1955" h="717">
                <a:moveTo>
                  <a:pt x="1397" y="613"/>
                </a:moveTo>
                <a:lnTo>
                  <a:pt x="1397" y="625"/>
                </a:lnTo>
                <a:lnTo>
                  <a:pt x="1395" y="627"/>
                </a:lnTo>
                <a:lnTo>
                  <a:pt x="1395" y="637"/>
                </a:lnTo>
                <a:lnTo>
                  <a:pt x="1393" y="639"/>
                </a:lnTo>
                <a:lnTo>
                  <a:pt x="1393" y="641"/>
                </a:lnTo>
                <a:lnTo>
                  <a:pt x="1390" y="644"/>
                </a:lnTo>
                <a:lnTo>
                  <a:pt x="1390" y="646"/>
                </a:lnTo>
                <a:lnTo>
                  <a:pt x="1388" y="649"/>
                </a:lnTo>
                <a:lnTo>
                  <a:pt x="1385" y="651"/>
                </a:lnTo>
                <a:lnTo>
                  <a:pt x="1385" y="654"/>
                </a:lnTo>
                <a:lnTo>
                  <a:pt x="1383" y="656"/>
                </a:lnTo>
                <a:lnTo>
                  <a:pt x="1385" y="656"/>
                </a:lnTo>
                <a:lnTo>
                  <a:pt x="1388" y="654"/>
                </a:lnTo>
                <a:lnTo>
                  <a:pt x="1390" y="651"/>
                </a:lnTo>
                <a:lnTo>
                  <a:pt x="1393" y="649"/>
                </a:lnTo>
                <a:lnTo>
                  <a:pt x="1395" y="646"/>
                </a:lnTo>
                <a:lnTo>
                  <a:pt x="1395" y="644"/>
                </a:lnTo>
                <a:lnTo>
                  <a:pt x="1397" y="641"/>
                </a:lnTo>
                <a:lnTo>
                  <a:pt x="1397" y="639"/>
                </a:lnTo>
                <a:lnTo>
                  <a:pt x="1400" y="637"/>
                </a:lnTo>
                <a:lnTo>
                  <a:pt x="1400" y="622"/>
                </a:lnTo>
                <a:lnTo>
                  <a:pt x="1402" y="620"/>
                </a:lnTo>
                <a:lnTo>
                  <a:pt x="1402" y="613"/>
                </a:lnTo>
                <a:lnTo>
                  <a:pt x="1414" y="613"/>
                </a:lnTo>
                <a:lnTo>
                  <a:pt x="1397" y="613"/>
                </a:lnTo>
                <a:lnTo>
                  <a:pt x="1397" y="613"/>
                </a:lnTo>
                <a:close/>
              </a:path>
              <a:path w="1955" h="717">
                <a:moveTo>
                  <a:pt x="1395" y="605"/>
                </a:moveTo>
                <a:lnTo>
                  <a:pt x="1397" y="605"/>
                </a:lnTo>
                <a:lnTo>
                  <a:pt x="1397" y="608"/>
                </a:lnTo>
                <a:lnTo>
                  <a:pt x="1397" y="613"/>
                </a:lnTo>
                <a:lnTo>
                  <a:pt x="1414" y="613"/>
                </a:lnTo>
                <a:lnTo>
                  <a:pt x="1414" y="639"/>
                </a:lnTo>
                <a:lnTo>
                  <a:pt x="1424" y="639"/>
                </a:lnTo>
                <a:lnTo>
                  <a:pt x="1421" y="639"/>
                </a:lnTo>
                <a:lnTo>
                  <a:pt x="1421" y="637"/>
                </a:lnTo>
                <a:lnTo>
                  <a:pt x="1419" y="637"/>
                </a:lnTo>
                <a:lnTo>
                  <a:pt x="1419" y="634"/>
                </a:lnTo>
                <a:lnTo>
                  <a:pt x="1419" y="613"/>
                </a:lnTo>
                <a:lnTo>
                  <a:pt x="1421" y="610"/>
                </a:lnTo>
                <a:lnTo>
                  <a:pt x="1402" y="610"/>
                </a:lnTo>
                <a:lnTo>
                  <a:pt x="1395" y="605"/>
                </a:lnTo>
                <a:lnTo>
                  <a:pt x="1395" y="605"/>
                </a:lnTo>
                <a:close/>
              </a:path>
              <a:path w="1955" h="717">
                <a:moveTo>
                  <a:pt x="1417" y="605"/>
                </a:moveTo>
                <a:lnTo>
                  <a:pt x="1414" y="610"/>
                </a:lnTo>
                <a:lnTo>
                  <a:pt x="1402" y="610"/>
                </a:lnTo>
                <a:lnTo>
                  <a:pt x="1421" y="610"/>
                </a:lnTo>
                <a:lnTo>
                  <a:pt x="1417" y="605"/>
                </a:lnTo>
                <a:lnTo>
                  <a:pt x="1417" y="605"/>
                </a:lnTo>
                <a:close/>
              </a:path>
              <a:path w="1955" h="717">
                <a:moveTo>
                  <a:pt x="1373" y="605"/>
                </a:moveTo>
                <a:lnTo>
                  <a:pt x="1371" y="605"/>
                </a:lnTo>
                <a:lnTo>
                  <a:pt x="1373" y="608"/>
                </a:lnTo>
                <a:lnTo>
                  <a:pt x="1373" y="613"/>
                </a:lnTo>
                <a:lnTo>
                  <a:pt x="1376" y="615"/>
                </a:lnTo>
                <a:lnTo>
                  <a:pt x="1376" y="622"/>
                </a:lnTo>
                <a:lnTo>
                  <a:pt x="1378" y="625"/>
                </a:lnTo>
                <a:lnTo>
                  <a:pt x="1378" y="627"/>
                </a:lnTo>
                <a:lnTo>
                  <a:pt x="1381" y="625"/>
                </a:lnTo>
                <a:lnTo>
                  <a:pt x="1381" y="613"/>
                </a:lnTo>
                <a:lnTo>
                  <a:pt x="1378" y="613"/>
                </a:lnTo>
                <a:lnTo>
                  <a:pt x="1378" y="610"/>
                </a:lnTo>
                <a:lnTo>
                  <a:pt x="1376" y="608"/>
                </a:lnTo>
                <a:lnTo>
                  <a:pt x="1373" y="605"/>
                </a:lnTo>
                <a:lnTo>
                  <a:pt x="1373" y="605"/>
                </a:lnTo>
                <a:close/>
              </a:path>
              <a:path w="1955" h="717">
                <a:moveTo>
                  <a:pt x="1472" y="680"/>
                </a:moveTo>
                <a:lnTo>
                  <a:pt x="1460" y="697"/>
                </a:lnTo>
                <a:lnTo>
                  <a:pt x="1465" y="697"/>
                </a:lnTo>
                <a:lnTo>
                  <a:pt x="1467" y="694"/>
                </a:lnTo>
                <a:lnTo>
                  <a:pt x="1467" y="692"/>
                </a:lnTo>
                <a:lnTo>
                  <a:pt x="1470" y="690"/>
                </a:lnTo>
                <a:lnTo>
                  <a:pt x="1470" y="687"/>
                </a:lnTo>
                <a:lnTo>
                  <a:pt x="1472" y="685"/>
                </a:lnTo>
                <a:lnTo>
                  <a:pt x="1472" y="680"/>
                </a:lnTo>
                <a:lnTo>
                  <a:pt x="1472" y="680"/>
                </a:lnTo>
                <a:close/>
              </a:path>
              <a:path w="1955" h="717">
                <a:moveTo>
                  <a:pt x="1491" y="649"/>
                </a:moveTo>
                <a:lnTo>
                  <a:pt x="1489" y="649"/>
                </a:lnTo>
                <a:lnTo>
                  <a:pt x="1489" y="692"/>
                </a:lnTo>
                <a:lnTo>
                  <a:pt x="1489" y="697"/>
                </a:lnTo>
                <a:lnTo>
                  <a:pt x="1486" y="699"/>
                </a:lnTo>
                <a:lnTo>
                  <a:pt x="1486" y="714"/>
                </a:lnTo>
                <a:lnTo>
                  <a:pt x="1493" y="711"/>
                </a:lnTo>
                <a:lnTo>
                  <a:pt x="1493" y="704"/>
                </a:lnTo>
                <a:lnTo>
                  <a:pt x="1491" y="701"/>
                </a:lnTo>
                <a:lnTo>
                  <a:pt x="1491" y="649"/>
                </a:lnTo>
                <a:lnTo>
                  <a:pt x="1491" y="649"/>
                </a:lnTo>
                <a:close/>
              </a:path>
              <a:path w="1955" h="717">
                <a:moveTo>
                  <a:pt x="1462" y="646"/>
                </a:moveTo>
                <a:lnTo>
                  <a:pt x="1455" y="649"/>
                </a:lnTo>
                <a:lnTo>
                  <a:pt x="1455" y="701"/>
                </a:lnTo>
                <a:lnTo>
                  <a:pt x="1460" y="709"/>
                </a:lnTo>
                <a:lnTo>
                  <a:pt x="1460" y="706"/>
                </a:lnTo>
                <a:lnTo>
                  <a:pt x="1462" y="704"/>
                </a:lnTo>
                <a:lnTo>
                  <a:pt x="1462" y="701"/>
                </a:lnTo>
                <a:lnTo>
                  <a:pt x="1465" y="699"/>
                </a:lnTo>
                <a:lnTo>
                  <a:pt x="1465" y="697"/>
                </a:lnTo>
                <a:lnTo>
                  <a:pt x="1460" y="697"/>
                </a:lnTo>
                <a:lnTo>
                  <a:pt x="1460" y="651"/>
                </a:lnTo>
                <a:lnTo>
                  <a:pt x="1462" y="646"/>
                </a:lnTo>
                <a:lnTo>
                  <a:pt x="1462" y="646"/>
                </a:lnTo>
                <a:close/>
              </a:path>
              <a:path w="1955" h="717">
                <a:moveTo>
                  <a:pt x="1457" y="641"/>
                </a:moveTo>
                <a:lnTo>
                  <a:pt x="1455" y="646"/>
                </a:lnTo>
                <a:lnTo>
                  <a:pt x="1443" y="646"/>
                </a:lnTo>
                <a:lnTo>
                  <a:pt x="1445" y="651"/>
                </a:lnTo>
                <a:lnTo>
                  <a:pt x="1448" y="649"/>
                </a:lnTo>
                <a:lnTo>
                  <a:pt x="1455" y="649"/>
                </a:lnTo>
                <a:lnTo>
                  <a:pt x="1462" y="646"/>
                </a:lnTo>
                <a:lnTo>
                  <a:pt x="1457" y="641"/>
                </a:lnTo>
                <a:lnTo>
                  <a:pt x="1457" y="641"/>
                </a:lnTo>
                <a:close/>
              </a:path>
              <a:path w="1955" h="717">
                <a:moveTo>
                  <a:pt x="1510" y="639"/>
                </a:moveTo>
                <a:lnTo>
                  <a:pt x="1505" y="646"/>
                </a:lnTo>
                <a:lnTo>
                  <a:pt x="1467" y="646"/>
                </a:lnTo>
                <a:lnTo>
                  <a:pt x="1470" y="651"/>
                </a:lnTo>
                <a:lnTo>
                  <a:pt x="1472" y="651"/>
                </a:lnTo>
                <a:lnTo>
                  <a:pt x="1472" y="649"/>
                </a:lnTo>
                <a:lnTo>
                  <a:pt x="1515" y="649"/>
                </a:lnTo>
                <a:lnTo>
                  <a:pt x="1510" y="639"/>
                </a:lnTo>
                <a:lnTo>
                  <a:pt x="1510" y="639"/>
                </a:lnTo>
                <a:close/>
              </a:path>
              <a:path w="1955" h="717">
                <a:moveTo>
                  <a:pt x="1453" y="605"/>
                </a:moveTo>
                <a:lnTo>
                  <a:pt x="1450" y="608"/>
                </a:lnTo>
                <a:lnTo>
                  <a:pt x="1453" y="608"/>
                </a:lnTo>
                <a:lnTo>
                  <a:pt x="1453" y="610"/>
                </a:lnTo>
                <a:lnTo>
                  <a:pt x="1455" y="610"/>
                </a:lnTo>
                <a:lnTo>
                  <a:pt x="1455" y="613"/>
                </a:lnTo>
                <a:lnTo>
                  <a:pt x="1457" y="615"/>
                </a:lnTo>
                <a:lnTo>
                  <a:pt x="1457" y="620"/>
                </a:lnTo>
                <a:lnTo>
                  <a:pt x="1460" y="622"/>
                </a:lnTo>
                <a:lnTo>
                  <a:pt x="1460" y="627"/>
                </a:lnTo>
                <a:lnTo>
                  <a:pt x="1462" y="627"/>
                </a:lnTo>
                <a:lnTo>
                  <a:pt x="1462" y="625"/>
                </a:lnTo>
                <a:lnTo>
                  <a:pt x="1465" y="622"/>
                </a:lnTo>
                <a:lnTo>
                  <a:pt x="1465" y="618"/>
                </a:lnTo>
                <a:lnTo>
                  <a:pt x="1462" y="615"/>
                </a:lnTo>
                <a:lnTo>
                  <a:pt x="1462" y="613"/>
                </a:lnTo>
                <a:lnTo>
                  <a:pt x="1460" y="613"/>
                </a:lnTo>
                <a:lnTo>
                  <a:pt x="1457" y="610"/>
                </a:lnTo>
                <a:lnTo>
                  <a:pt x="1457" y="610"/>
                </a:lnTo>
                <a:lnTo>
                  <a:pt x="1455" y="608"/>
                </a:lnTo>
                <a:lnTo>
                  <a:pt x="1453" y="608"/>
                </a:lnTo>
                <a:lnTo>
                  <a:pt x="1453" y="605"/>
                </a:lnTo>
                <a:lnTo>
                  <a:pt x="1453" y="605"/>
                </a:lnTo>
                <a:close/>
              </a:path>
              <a:path w="1955" h="717">
                <a:moveTo>
                  <a:pt x="1486" y="605"/>
                </a:moveTo>
                <a:lnTo>
                  <a:pt x="1486" y="630"/>
                </a:lnTo>
                <a:lnTo>
                  <a:pt x="1489" y="632"/>
                </a:lnTo>
                <a:lnTo>
                  <a:pt x="1489" y="646"/>
                </a:lnTo>
                <a:lnTo>
                  <a:pt x="1491" y="646"/>
                </a:lnTo>
                <a:lnTo>
                  <a:pt x="1491" y="613"/>
                </a:lnTo>
                <a:lnTo>
                  <a:pt x="1496" y="610"/>
                </a:lnTo>
                <a:lnTo>
                  <a:pt x="1486" y="605"/>
                </a:lnTo>
                <a:lnTo>
                  <a:pt x="1486" y="605"/>
                </a:lnTo>
                <a:close/>
              </a:path>
              <a:path w="1955" h="717">
                <a:moveTo>
                  <a:pt x="1546" y="687"/>
                </a:moveTo>
                <a:lnTo>
                  <a:pt x="1546" y="690"/>
                </a:lnTo>
                <a:lnTo>
                  <a:pt x="1549" y="692"/>
                </a:lnTo>
                <a:lnTo>
                  <a:pt x="1551" y="692"/>
                </a:lnTo>
                <a:lnTo>
                  <a:pt x="1551" y="694"/>
                </a:lnTo>
                <a:lnTo>
                  <a:pt x="1553" y="694"/>
                </a:lnTo>
                <a:lnTo>
                  <a:pt x="1556" y="697"/>
                </a:lnTo>
                <a:lnTo>
                  <a:pt x="1563" y="697"/>
                </a:lnTo>
                <a:lnTo>
                  <a:pt x="1561" y="694"/>
                </a:lnTo>
                <a:lnTo>
                  <a:pt x="1558" y="694"/>
                </a:lnTo>
                <a:lnTo>
                  <a:pt x="1558" y="692"/>
                </a:lnTo>
                <a:lnTo>
                  <a:pt x="1553" y="692"/>
                </a:lnTo>
                <a:lnTo>
                  <a:pt x="1553" y="690"/>
                </a:lnTo>
                <a:lnTo>
                  <a:pt x="1549" y="690"/>
                </a:lnTo>
                <a:lnTo>
                  <a:pt x="1549" y="687"/>
                </a:lnTo>
                <a:lnTo>
                  <a:pt x="1546" y="687"/>
                </a:lnTo>
                <a:lnTo>
                  <a:pt x="1546" y="687"/>
                </a:lnTo>
                <a:close/>
              </a:path>
              <a:path w="1955" h="717">
                <a:moveTo>
                  <a:pt x="1544" y="670"/>
                </a:moveTo>
                <a:lnTo>
                  <a:pt x="1549" y="675"/>
                </a:lnTo>
                <a:lnTo>
                  <a:pt x="1551" y="673"/>
                </a:lnTo>
                <a:lnTo>
                  <a:pt x="1577" y="673"/>
                </a:lnTo>
                <a:lnTo>
                  <a:pt x="1544" y="670"/>
                </a:lnTo>
                <a:lnTo>
                  <a:pt x="1544" y="670"/>
                </a:lnTo>
                <a:close/>
              </a:path>
              <a:path w="1955" h="717">
                <a:moveTo>
                  <a:pt x="1580" y="663"/>
                </a:moveTo>
                <a:lnTo>
                  <a:pt x="1577" y="668"/>
                </a:lnTo>
                <a:lnTo>
                  <a:pt x="1551" y="668"/>
                </a:lnTo>
                <a:lnTo>
                  <a:pt x="1544" y="670"/>
                </a:lnTo>
                <a:lnTo>
                  <a:pt x="1577" y="673"/>
                </a:lnTo>
                <a:lnTo>
                  <a:pt x="1575" y="673"/>
                </a:lnTo>
                <a:lnTo>
                  <a:pt x="1575" y="675"/>
                </a:lnTo>
                <a:lnTo>
                  <a:pt x="1573" y="678"/>
                </a:lnTo>
                <a:lnTo>
                  <a:pt x="1573" y="680"/>
                </a:lnTo>
                <a:lnTo>
                  <a:pt x="1570" y="682"/>
                </a:lnTo>
                <a:lnTo>
                  <a:pt x="1570" y="687"/>
                </a:lnTo>
                <a:lnTo>
                  <a:pt x="1568" y="690"/>
                </a:lnTo>
                <a:lnTo>
                  <a:pt x="1565" y="692"/>
                </a:lnTo>
                <a:lnTo>
                  <a:pt x="1565" y="694"/>
                </a:lnTo>
                <a:lnTo>
                  <a:pt x="1563" y="697"/>
                </a:lnTo>
                <a:lnTo>
                  <a:pt x="1556" y="697"/>
                </a:lnTo>
                <a:lnTo>
                  <a:pt x="1558" y="699"/>
                </a:lnTo>
                <a:lnTo>
                  <a:pt x="1561" y="701"/>
                </a:lnTo>
                <a:lnTo>
                  <a:pt x="1563" y="704"/>
                </a:lnTo>
                <a:lnTo>
                  <a:pt x="1565" y="706"/>
                </a:lnTo>
                <a:lnTo>
                  <a:pt x="1565" y="709"/>
                </a:lnTo>
                <a:lnTo>
                  <a:pt x="1568" y="709"/>
                </a:lnTo>
                <a:lnTo>
                  <a:pt x="1568" y="711"/>
                </a:lnTo>
                <a:lnTo>
                  <a:pt x="1570" y="711"/>
                </a:lnTo>
                <a:lnTo>
                  <a:pt x="1570" y="714"/>
                </a:lnTo>
                <a:lnTo>
                  <a:pt x="1573" y="716"/>
                </a:lnTo>
                <a:lnTo>
                  <a:pt x="1573" y="704"/>
                </a:lnTo>
                <a:lnTo>
                  <a:pt x="1570" y="701"/>
                </a:lnTo>
                <a:lnTo>
                  <a:pt x="1568" y="699"/>
                </a:lnTo>
                <a:lnTo>
                  <a:pt x="1565" y="697"/>
                </a:lnTo>
                <a:lnTo>
                  <a:pt x="1568" y="697"/>
                </a:lnTo>
                <a:lnTo>
                  <a:pt x="1568" y="694"/>
                </a:lnTo>
                <a:lnTo>
                  <a:pt x="1570" y="692"/>
                </a:lnTo>
                <a:lnTo>
                  <a:pt x="1570" y="690"/>
                </a:lnTo>
                <a:lnTo>
                  <a:pt x="1573" y="690"/>
                </a:lnTo>
                <a:lnTo>
                  <a:pt x="1573" y="687"/>
                </a:lnTo>
                <a:lnTo>
                  <a:pt x="1575" y="685"/>
                </a:lnTo>
                <a:lnTo>
                  <a:pt x="1575" y="682"/>
                </a:lnTo>
                <a:lnTo>
                  <a:pt x="1577" y="680"/>
                </a:lnTo>
                <a:lnTo>
                  <a:pt x="1577" y="678"/>
                </a:lnTo>
                <a:lnTo>
                  <a:pt x="1580" y="678"/>
                </a:lnTo>
                <a:lnTo>
                  <a:pt x="1582" y="675"/>
                </a:lnTo>
                <a:lnTo>
                  <a:pt x="1585" y="673"/>
                </a:lnTo>
                <a:lnTo>
                  <a:pt x="1580" y="663"/>
                </a:lnTo>
                <a:lnTo>
                  <a:pt x="1580" y="663"/>
                </a:lnTo>
                <a:close/>
              </a:path>
              <a:path w="1955" h="717">
                <a:moveTo>
                  <a:pt x="1553" y="651"/>
                </a:moveTo>
                <a:lnTo>
                  <a:pt x="1549" y="651"/>
                </a:lnTo>
                <a:lnTo>
                  <a:pt x="1549" y="654"/>
                </a:lnTo>
                <a:lnTo>
                  <a:pt x="1549" y="658"/>
                </a:lnTo>
                <a:lnTo>
                  <a:pt x="1546" y="661"/>
                </a:lnTo>
                <a:lnTo>
                  <a:pt x="1546" y="668"/>
                </a:lnTo>
                <a:lnTo>
                  <a:pt x="1544" y="670"/>
                </a:lnTo>
                <a:lnTo>
                  <a:pt x="1551" y="668"/>
                </a:lnTo>
                <a:lnTo>
                  <a:pt x="1551" y="661"/>
                </a:lnTo>
                <a:lnTo>
                  <a:pt x="1553" y="658"/>
                </a:lnTo>
                <a:lnTo>
                  <a:pt x="1553" y="651"/>
                </a:lnTo>
                <a:lnTo>
                  <a:pt x="1553" y="651"/>
                </a:lnTo>
                <a:close/>
              </a:path>
              <a:path w="1955" h="717">
                <a:moveTo>
                  <a:pt x="1590" y="641"/>
                </a:moveTo>
                <a:lnTo>
                  <a:pt x="1585" y="646"/>
                </a:lnTo>
                <a:lnTo>
                  <a:pt x="1522" y="646"/>
                </a:lnTo>
                <a:lnTo>
                  <a:pt x="1525" y="651"/>
                </a:lnTo>
                <a:lnTo>
                  <a:pt x="1594" y="651"/>
                </a:lnTo>
                <a:lnTo>
                  <a:pt x="1590" y="641"/>
                </a:lnTo>
                <a:lnTo>
                  <a:pt x="1590" y="641"/>
                </a:lnTo>
                <a:close/>
              </a:path>
              <a:path w="1955" h="717">
                <a:moveTo>
                  <a:pt x="1556" y="627"/>
                </a:moveTo>
                <a:lnTo>
                  <a:pt x="1551" y="627"/>
                </a:lnTo>
                <a:lnTo>
                  <a:pt x="1551" y="632"/>
                </a:lnTo>
                <a:lnTo>
                  <a:pt x="1551" y="641"/>
                </a:lnTo>
                <a:lnTo>
                  <a:pt x="1549" y="644"/>
                </a:lnTo>
                <a:lnTo>
                  <a:pt x="1549" y="646"/>
                </a:lnTo>
                <a:lnTo>
                  <a:pt x="1553" y="646"/>
                </a:lnTo>
                <a:lnTo>
                  <a:pt x="1553" y="644"/>
                </a:lnTo>
                <a:lnTo>
                  <a:pt x="1556" y="641"/>
                </a:lnTo>
                <a:lnTo>
                  <a:pt x="1556" y="627"/>
                </a:lnTo>
                <a:lnTo>
                  <a:pt x="1556" y="627"/>
                </a:lnTo>
                <a:close/>
              </a:path>
              <a:path w="1955" h="717">
                <a:moveTo>
                  <a:pt x="1580" y="618"/>
                </a:moveTo>
                <a:lnTo>
                  <a:pt x="1575" y="625"/>
                </a:lnTo>
                <a:lnTo>
                  <a:pt x="1532" y="625"/>
                </a:lnTo>
                <a:lnTo>
                  <a:pt x="1534" y="627"/>
                </a:lnTo>
                <a:lnTo>
                  <a:pt x="1585" y="627"/>
                </a:lnTo>
                <a:lnTo>
                  <a:pt x="1580" y="618"/>
                </a:lnTo>
                <a:lnTo>
                  <a:pt x="1580" y="618"/>
                </a:lnTo>
                <a:close/>
              </a:path>
              <a:path w="1955" h="717">
                <a:moveTo>
                  <a:pt x="1553" y="601"/>
                </a:moveTo>
                <a:lnTo>
                  <a:pt x="1553" y="622"/>
                </a:lnTo>
                <a:lnTo>
                  <a:pt x="1551" y="625"/>
                </a:lnTo>
                <a:lnTo>
                  <a:pt x="1556" y="625"/>
                </a:lnTo>
                <a:lnTo>
                  <a:pt x="1556" y="622"/>
                </a:lnTo>
                <a:lnTo>
                  <a:pt x="1558" y="620"/>
                </a:lnTo>
                <a:lnTo>
                  <a:pt x="1558" y="610"/>
                </a:lnTo>
                <a:lnTo>
                  <a:pt x="1561" y="608"/>
                </a:lnTo>
                <a:lnTo>
                  <a:pt x="1553" y="601"/>
                </a:lnTo>
                <a:lnTo>
                  <a:pt x="1553" y="601"/>
                </a:lnTo>
                <a:close/>
              </a:path>
              <a:path w="1955" h="717">
                <a:moveTo>
                  <a:pt x="1657" y="682"/>
                </a:moveTo>
                <a:lnTo>
                  <a:pt x="1654" y="685"/>
                </a:lnTo>
                <a:lnTo>
                  <a:pt x="1657" y="687"/>
                </a:lnTo>
                <a:lnTo>
                  <a:pt x="1657" y="690"/>
                </a:lnTo>
                <a:lnTo>
                  <a:pt x="1659" y="690"/>
                </a:lnTo>
                <a:lnTo>
                  <a:pt x="1661" y="692"/>
                </a:lnTo>
                <a:lnTo>
                  <a:pt x="1661" y="694"/>
                </a:lnTo>
                <a:lnTo>
                  <a:pt x="1664" y="697"/>
                </a:lnTo>
                <a:lnTo>
                  <a:pt x="1664" y="699"/>
                </a:lnTo>
                <a:lnTo>
                  <a:pt x="1666" y="699"/>
                </a:lnTo>
                <a:lnTo>
                  <a:pt x="1666" y="704"/>
                </a:lnTo>
                <a:lnTo>
                  <a:pt x="1669" y="706"/>
                </a:lnTo>
                <a:lnTo>
                  <a:pt x="1669" y="709"/>
                </a:lnTo>
                <a:lnTo>
                  <a:pt x="1671" y="709"/>
                </a:lnTo>
                <a:lnTo>
                  <a:pt x="1671" y="714"/>
                </a:lnTo>
                <a:lnTo>
                  <a:pt x="1673" y="714"/>
                </a:lnTo>
                <a:lnTo>
                  <a:pt x="1673" y="701"/>
                </a:lnTo>
                <a:lnTo>
                  <a:pt x="1673" y="699"/>
                </a:lnTo>
                <a:lnTo>
                  <a:pt x="1671" y="697"/>
                </a:lnTo>
                <a:lnTo>
                  <a:pt x="1669" y="694"/>
                </a:lnTo>
                <a:lnTo>
                  <a:pt x="1666" y="692"/>
                </a:lnTo>
                <a:lnTo>
                  <a:pt x="1664" y="690"/>
                </a:lnTo>
                <a:lnTo>
                  <a:pt x="1661" y="687"/>
                </a:lnTo>
                <a:lnTo>
                  <a:pt x="1659" y="687"/>
                </a:lnTo>
                <a:lnTo>
                  <a:pt x="1657" y="685"/>
                </a:lnTo>
                <a:lnTo>
                  <a:pt x="1657" y="682"/>
                </a:lnTo>
                <a:lnTo>
                  <a:pt x="1657" y="682"/>
                </a:lnTo>
                <a:close/>
              </a:path>
              <a:path w="1955" h="717">
                <a:moveTo>
                  <a:pt x="1633" y="670"/>
                </a:moveTo>
                <a:lnTo>
                  <a:pt x="1621" y="675"/>
                </a:lnTo>
                <a:lnTo>
                  <a:pt x="1630" y="675"/>
                </a:lnTo>
                <a:lnTo>
                  <a:pt x="1633" y="673"/>
                </a:lnTo>
                <a:lnTo>
                  <a:pt x="1635" y="673"/>
                </a:lnTo>
                <a:lnTo>
                  <a:pt x="1633" y="670"/>
                </a:lnTo>
                <a:lnTo>
                  <a:pt x="1633" y="670"/>
                </a:lnTo>
                <a:close/>
              </a:path>
              <a:path w="1955" h="717">
                <a:moveTo>
                  <a:pt x="1650" y="641"/>
                </a:moveTo>
                <a:lnTo>
                  <a:pt x="1650" y="644"/>
                </a:lnTo>
                <a:lnTo>
                  <a:pt x="1652" y="646"/>
                </a:lnTo>
                <a:lnTo>
                  <a:pt x="1652" y="663"/>
                </a:lnTo>
                <a:lnTo>
                  <a:pt x="1650" y="665"/>
                </a:lnTo>
                <a:lnTo>
                  <a:pt x="1650" y="685"/>
                </a:lnTo>
                <a:lnTo>
                  <a:pt x="1647" y="687"/>
                </a:lnTo>
                <a:lnTo>
                  <a:pt x="1647" y="692"/>
                </a:lnTo>
                <a:lnTo>
                  <a:pt x="1645" y="692"/>
                </a:lnTo>
                <a:lnTo>
                  <a:pt x="1645" y="697"/>
                </a:lnTo>
                <a:lnTo>
                  <a:pt x="1642" y="697"/>
                </a:lnTo>
                <a:lnTo>
                  <a:pt x="1642" y="699"/>
                </a:lnTo>
                <a:lnTo>
                  <a:pt x="1640" y="701"/>
                </a:lnTo>
                <a:lnTo>
                  <a:pt x="1637" y="704"/>
                </a:lnTo>
                <a:lnTo>
                  <a:pt x="1637" y="706"/>
                </a:lnTo>
                <a:lnTo>
                  <a:pt x="1635" y="706"/>
                </a:lnTo>
                <a:lnTo>
                  <a:pt x="1633" y="709"/>
                </a:lnTo>
                <a:lnTo>
                  <a:pt x="1630" y="711"/>
                </a:lnTo>
                <a:lnTo>
                  <a:pt x="1628" y="711"/>
                </a:lnTo>
                <a:lnTo>
                  <a:pt x="1625" y="714"/>
                </a:lnTo>
                <a:lnTo>
                  <a:pt x="1628" y="716"/>
                </a:lnTo>
                <a:lnTo>
                  <a:pt x="1628" y="714"/>
                </a:lnTo>
                <a:lnTo>
                  <a:pt x="1630" y="714"/>
                </a:lnTo>
                <a:lnTo>
                  <a:pt x="1633" y="714"/>
                </a:lnTo>
                <a:lnTo>
                  <a:pt x="1633" y="711"/>
                </a:lnTo>
                <a:lnTo>
                  <a:pt x="1635" y="711"/>
                </a:lnTo>
                <a:lnTo>
                  <a:pt x="1637" y="709"/>
                </a:lnTo>
                <a:lnTo>
                  <a:pt x="1640" y="709"/>
                </a:lnTo>
                <a:lnTo>
                  <a:pt x="1640" y="706"/>
                </a:lnTo>
                <a:lnTo>
                  <a:pt x="1642" y="706"/>
                </a:lnTo>
                <a:lnTo>
                  <a:pt x="1642" y="704"/>
                </a:lnTo>
                <a:lnTo>
                  <a:pt x="1645" y="704"/>
                </a:lnTo>
                <a:lnTo>
                  <a:pt x="1645" y="701"/>
                </a:lnTo>
                <a:lnTo>
                  <a:pt x="1647" y="701"/>
                </a:lnTo>
                <a:lnTo>
                  <a:pt x="1647" y="699"/>
                </a:lnTo>
                <a:lnTo>
                  <a:pt x="1650" y="697"/>
                </a:lnTo>
                <a:lnTo>
                  <a:pt x="1650" y="692"/>
                </a:lnTo>
                <a:lnTo>
                  <a:pt x="1652" y="692"/>
                </a:lnTo>
                <a:lnTo>
                  <a:pt x="1652" y="685"/>
                </a:lnTo>
                <a:lnTo>
                  <a:pt x="1654" y="685"/>
                </a:lnTo>
                <a:lnTo>
                  <a:pt x="1654" y="651"/>
                </a:lnTo>
                <a:lnTo>
                  <a:pt x="1657" y="646"/>
                </a:lnTo>
                <a:lnTo>
                  <a:pt x="1650" y="641"/>
                </a:lnTo>
                <a:lnTo>
                  <a:pt x="1650" y="641"/>
                </a:lnTo>
                <a:close/>
              </a:path>
              <a:path w="1955" h="717">
                <a:moveTo>
                  <a:pt x="1635" y="632"/>
                </a:moveTo>
                <a:lnTo>
                  <a:pt x="1635" y="634"/>
                </a:lnTo>
                <a:lnTo>
                  <a:pt x="1637" y="637"/>
                </a:lnTo>
                <a:lnTo>
                  <a:pt x="1637" y="678"/>
                </a:lnTo>
                <a:lnTo>
                  <a:pt x="1635" y="680"/>
                </a:lnTo>
                <a:lnTo>
                  <a:pt x="1635" y="687"/>
                </a:lnTo>
                <a:lnTo>
                  <a:pt x="1640" y="682"/>
                </a:lnTo>
                <a:lnTo>
                  <a:pt x="1640" y="634"/>
                </a:lnTo>
                <a:lnTo>
                  <a:pt x="1666" y="634"/>
                </a:lnTo>
                <a:lnTo>
                  <a:pt x="1635" y="632"/>
                </a:lnTo>
                <a:lnTo>
                  <a:pt x="1635" y="632"/>
                </a:lnTo>
                <a:close/>
              </a:path>
              <a:path w="1955" h="717">
                <a:moveTo>
                  <a:pt x="1635" y="627"/>
                </a:moveTo>
                <a:lnTo>
                  <a:pt x="1635" y="632"/>
                </a:lnTo>
                <a:lnTo>
                  <a:pt x="1666" y="634"/>
                </a:lnTo>
                <a:lnTo>
                  <a:pt x="1666" y="685"/>
                </a:lnTo>
                <a:lnTo>
                  <a:pt x="1671" y="682"/>
                </a:lnTo>
                <a:lnTo>
                  <a:pt x="1671" y="680"/>
                </a:lnTo>
                <a:lnTo>
                  <a:pt x="1669" y="678"/>
                </a:lnTo>
                <a:lnTo>
                  <a:pt x="1669" y="634"/>
                </a:lnTo>
                <a:lnTo>
                  <a:pt x="1673" y="632"/>
                </a:lnTo>
                <a:lnTo>
                  <a:pt x="1650" y="630"/>
                </a:lnTo>
                <a:lnTo>
                  <a:pt x="1640" y="630"/>
                </a:lnTo>
                <a:lnTo>
                  <a:pt x="1635" y="627"/>
                </a:lnTo>
                <a:lnTo>
                  <a:pt x="1635" y="627"/>
                </a:lnTo>
                <a:close/>
              </a:path>
              <a:path w="1955" h="717">
                <a:moveTo>
                  <a:pt x="1666" y="625"/>
                </a:moveTo>
                <a:lnTo>
                  <a:pt x="1664" y="630"/>
                </a:lnTo>
                <a:lnTo>
                  <a:pt x="1650" y="630"/>
                </a:lnTo>
                <a:lnTo>
                  <a:pt x="1673" y="632"/>
                </a:lnTo>
                <a:lnTo>
                  <a:pt x="1666" y="625"/>
                </a:lnTo>
                <a:lnTo>
                  <a:pt x="1666" y="625"/>
                </a:lnTo>
                <a:close/>
              </a:path>
              <a:path w="1955" h="717">
                <a:moveTo>
                  <a:pt x="1621" y="625"/>
                </a:moveTo>
                <a:lnTo>
                  <a:pt x="1616" y="625"/>
                </a:lnTo>
                <a:lnTo>
                  <a:pt x="1616" y="678"/>
                </a:lnTo>
                <a:lnTo>
                  <a:pt x="1613" y="680"/>
                </a:lnTo>
                <a:lnTo>
                  <a:pt x="1611" y="680"/>
                </a:lnTo>
                <a:lnTo>
                  <a:pt x="1609" y="682"/>
                </a:lnTo>
                <a:lnTo>
                  <a:pt x="1604" y="682"/>
                </a:lnTo>
                <a:lnTo>
                  <a:pt x="1604" y="685"/>
                </a:lnTo>
                <a:lnTo>
                  <a:pt x="1609" y="694"/>
                </a:lnTo>
                <a:lnTo>
                  <a:pt x="1609" y="692"/>
                </a:lnTo>
                <a:lnTo>
                  <a:pt x="1611" y="690"/>
                </a:lnTo>
                <a:lnTo>
                  <a:pt x="1611" y="687"/>
                </a:lnTo>
                <a:lnTo>
                  <a:pt x="1613" y="687"/>
                </a:lnTo>
                <a:lnTo>
                  <a:pt x="1613" y="685"/>
                </a:lnTo>
                <a:lnTo>
                  <a:pt x="1616" y="685"/>
                </a:lnTo>
                <a:lnTo>
                  <a:pt x="1618" y="682"/>
                </a:lnTo>
                <a:lnTo>
                  <a:pt x="1621" y="682"/>
                </a:lnTo>
                <a:lnTo>
                  <a:pt x="1621" y="680"/>
                </a:lnTo>
                <a:lnTo>
                  <a:pt x="1623" y="680"/>
                </a:lnTo>
                <a:lnTo>
                  <a:pt x="1625" y="678"/>
                </a:lnTo>
                <a:lnTo>
                  <a:pt x="1628" y="675"/>
                </a:lnTo>
                <a:lnTo>
                  <a:pt x="1621" y="675"/>
                </a:lnTo>
                <a:lnTo>
                  <a:pt x="1621" y="625"/>
                </a:lnTo>
                <a:lnTo>
                  <a:pt x="1621" y="625"/>
                </a:lnTo>
                <a:close/>
              </a:path>
              <a:path w="1955" h="717">
                <a:moveTo>
                  <a:pt x="1630" y="615"/>
                </a:moveTo>
                <a:lnTo>
                  <a:pt x="1625" y="620"/>
                </a:lnTo>
                <a:lnTo>
                  <a:pt x="1604" y="620"/>
                </a:lnTo>
                <a:lnTo>
                  <a:pt x="1606" y="625"/>
                </a:lnTo>
                <a:lnTo>
                  <a:pt x="1635" y="625"/>
                </a:lnTo>
                <a:lnTo>
                  <a:pt x="1630" y="615"/>
                </a:lnTo>
                <a:lnTo>
                  <a:pt x="1630" y="615"/>
                </a:lnTo>
                <a:close/>
              </a:path>
              <a:path w="1955" h="717">
                <a:moveTo>
                  <a:pt x="1654" y="613"/>
                </a:moveTo>
                <a:lnTo>
                  <a:pt x="1650" y="613"/>
                </a:lnTo>
                <a:lnTo>
                  <a:pt x="1650" y="615"/>
                </a:lnTo>
                <a:lnTo>
                  <a:pt x="1650" y="625"/>
                </a:lnTo>
                <a:lnTo>
                  <a:pt x="1647" y="627"/>
                </a:lnTo>
                <a:lnTo>
                  <a:pt x="1647" y="630"/>
                </a:lnTo>
                <a:lnTo>
                  <a:pt x="1640" y="630"/>
                </a:lnTo>
                <a:lnTo>
                  <a:pt x="1650" y="630"/>
                </a:lnTo>
                <a:lnTo>
                  <a:pt x="1650" y="627"/>
                </a:lnTo>
                <a:lnTo>
                  <a:pt x="1652" y="622"/>
                </a:lnTo>
                <a:lnTo>
                  <a:pt x="1652" y="618"/>
                </a:lnTo>
                <a:lnTo>
                  <a:pt x="1654" y="618"/>
                </a:lnTo>
                <a:lnTo>
                  <a:pt x="1654" y="613"/>
                </a:lnTo>
                <a:lnTo>
                  <a:pt x="1654" y="613"/>
                </a:lnTo>
                <a:close/>
              </a:path>
              <a:path w="1955" h="717">
                <a:moveTo>
                  <a:pt x="1669" y="603"/>
                </a:moveTo>
                <a:lnTo>
                  <a:pt x="1666" y="608"/>
                </a:lnTo>
                <a:lnTo>
                  <a:pt x="1630" y="608"/>
                </a:lnTo>
                <a:lnTo>
                  <a:pt x="1633" y="613"/>
                </a:lnTo>
                <a:lnTo>
                  <a:pt x="1676" y="613"/>
                </a:lnTo>
                <a:lnTo>
                  <a:pt x="1669" y="603"/>
                </a:lnTo>
                <a:lnTo>
                  <a:pt x="1669" y="603"/>
                </a:lnTo>
                <a:close/>
              </a:path>
              <a:path w="1955" h="717">
                <a:moveTo>
                  <a:pt x="1748" y="670"/>
                </a:moveTo>
                <a:lnTo>
                  <a:pt x="1748" y="685"/>
                </a:lnTo>
                <a:lnTo>
                  <a:pt x="1745" y="687"/>
                </a:lnTo>
                <a:lnTo>
                  <a:pt x="1745" y="697"/>
                </a:lnTo>
                <a:lnTo>
                  <a:pt x="1743" y="699"/>
                </a:lnTo>
                <a:lnTo>
                  <a:pt x="1702" y="699"/>
                </a:lnTo>
                <a:lnTo>
                  <a:pt x="1753" y="699"/>
                </a:lnTo>
                <a:lnTo>
                  <a:pt x="1755" y="697"/>
                </a:lnTo>
                <a:lnTo>
                  <a:pt x="1753" y="697"/>
                </a:lnTo>
                <a:lnTo>
                  <a:pt x="1753" y="694"/>
                </a:lnTo>
                <a:lnTo>
                  <a:pt x="1750" y="694"/>
                </a:lnTo>
                <a:lnTo>
                  <a:pt x="1750" y="692"/>
                </a:lnTo>
                <a:lnTo>
                  <a:pt x="1750" y="690"/>
                </a:lnTo>
                <a:lnTo>
                  <a:pt x="1750" y="687"/>
                </a:lnTo>
                <a:lnTo>
                  <a:pt x="1750" y="680"/>
                </a:lnTo>
                <a:lnTo>
                  <a:pt x="1748" y="678"/>
                </a:lnTo>
                <a:lnTo>
                  <a:pt x="1748" y="670"/>
                </a:lnTo>
                <a:lnTo>
                  <a:pt x="1748" y="670"/>
                </a:lnTo>
                <a:close/>
              </a:path>
              <a:path w="1955" h="717">
                <a:moveTo>
                  <a:pt x="1690" y="618"/>
                </a:moveTo>
                <a:lnTo>
                  <a:pt x="1693" y="622"/>
                </a:lnTo>
                <a:lnTo>
                  <a:pt x="1695" y="620"/>
                </a:lnTo>
                <a:lnTo>
                  <a:pt x="1729" y="620"/>
                </a:lnTo>
                <a:lnTo>
                  <a:pt x="1690" y="618"/>
                </a:lnTo>
                <a:lnTo>
                  <a:pt x="1690" y="618"/>
                </a:lnTo>
                <a:close/>
              </a:path>
              <a:path w="1955" h="717">
                <a:moveTo>
                  <a:pt x="1731" y="613"/>
                </a:moveTo>
                <a:lnTo>
                  <a:pt x="1726" y="618"/>
                </a:lnTo>
                <a:lnTo>
                  <a:pt x="1690" y="618"/>
                </a:lnTo>
                <a:lnTo>
                  <a:pt x="1729" y="620"/>
                </a:lnTo>
                <a:lnTo>
                  <a:pt x="1726" y="622"/>
                </a:lnTo>
                <a:lnTo>
                  <a:pt x="1724" y="625"/>
                </a:lnTo>
                <a:lnTo>
                  <a:pt x="1721" y="630"/>
                </a:lnTo>
                <a:lnTo>
                  <a:pt x="1721" y="632"/>
                </a:lnTo>
                <a:lnTo>
                  <a:pt x="1719" y="634"/>
                </a:lnTo>
                <a:lnTo>
                  <a:pt x="1717" y="637"/>
                </a:lnTo>
                <a:lnTo>
                  <a:pt x="1717" y="639"/>
                </a:lnTo>
                <a:lnTo>
                  <a:pt x="1714" y="641"/>
                </a:lnTo>
                <a:lnTo>
                  <a:pt x="1712" y="644"/>
                </a:lnTo>
                <a:lnTo>
                  <a:pt x="1712" y="646"/>
                </a:lnTo>
                <a:lnTo>
                  <a:pt x="1710" y="649"/>
                </a:lnTo>
                <a:lnTo>
                  <a:pt x="1710" y="651"/>
                </a:lnTo>
                <a:lnTo>
                  <a:pt x="1707" y="654"/>
                </a:lnTo>
                <a:lnTo>
                  <a:pt x="1707" y="656"/>
                </a:lnTo>
                <a:lnTo>
                  <a:pt x="1705" y="658"/>
                </a:lnTo>
                <a:lnTo>
                  <a:pt x="1702" y="661"/>
                </a:lnTo>
                <a:lnTo>
                  <a:pt x="1702" y="663"/>
                </a:lnTo>
                <a:lnTo>
                  <a:pt x="1700" y="665"/>
                </a:lnTo>
                <a:lnTo>
                  <a:pt x="1700" y="668"/>
                </a:lnTo>
                <a:lnTo>
                  <a:pt x="1700" y="668"/>
                </a:lnTo>
                <a:lnTo>
                  <a:pt x="1697" y="670"/>
                </a:lnTo>
                <a:lnTo>
                  <a:pt x="1697" y="675"/>
                </a:lnTo>
                <a:lnTo>
                  <a:pt x="1695" y="675"/>
                </a:lnTo>
                <a:lnTo>
                  <a:pt x="1695" y="680"/>
                </a:lnTo>
                <a:lnTo>
                  <a:pt x="1693" y="682"/>
                </a:lnTo>
                <a:lnTo>
                  <a:pt x="1693" y="690"/>
                </a:lnTo>
                <a:lnTo>
                  <a:pt x="1690" y="692"/>
                </a:lnTo>
                <a:lnTo>
                  <a:pt x="1690" y="694"/>
                </a:lnTo>
                <a:lnTo>
                  <a:pt x="1693" y="697"/>
                </a:lnTo>
                <a:lnTo>
                  <a:pt x="1693" y="701"/>
                </a:lnTo>
                <a:lnTo>
                  <a:pt x="1695" y="701"/>
                </a:lnTo>
                <a:lnTo>
                  <a:pt x="1695" y="704"/>
                </a:lnTo>
                <a:lnTo>
                  <a:pt x="1697" y="704"/>
                </a:lnTo>
                <a:lnTo>
                  <a:pt x="1700" y="706"/>
                </a:lnTo>
                <a:lnTo>
                  <a:pt x="1745" y="706"/>
                </a:lnTo>
                <a:lnTo>
                  <a:pt x="1745" y="704"/>
                </a:lnTo>
                <a:lnTo>
                  <a:pt x="1750" y="704"/>
                </a:lnTo>
                <a:lnTo>
                  <a:pt x="1753" y="701"/>
                </a:lnTo>
                <a:lnTo>
                  <a:pt x="1753" y="699"/>
                </a:lnTo>
                <a:lnTo>
                  <a:pt x="1702" y="699"/>
                </a:lnTo>
                <a:lnTo>
                  <a:pt x="1697" y="699"/>
                </a:lnTo>
                <a:lnTo>
                  <a:pt x="1697" y="697"/>
                </a:lnTo>
                <a:lnTo>
                  <a:pt x="1697" y="685"/>
                </a:lnTo>
                <a:lnTo>
                  <a:pt x="1700" y="682"/>
                </a:lnTo>
                <a:lnTo>
                  <a:pt x="1700" y="678"/>
                </a:lnTo>
                <a:lnTo>
                  <a:pt x="1702" y="678"/>
                </a:lnTo>
                <a:lnTo>
                  <a:pt x="1702" y="673"/>
                </a:lnTo>
                <a:lnTo>
                  <a:pt x="1705" y="670"/>
                </a:lnTo>
                <a:lnTo>
                  <a:pt x="1705" y="668"/>
                </a:lnTo>
                <a:lnTo>
                  <a:pt x="1707" y="665"/>
                </a:lnTo>
                <a:lnTo>
                  <a:pt x="1710" y="663"/>
                </a:lnTo>
                <a:lnTo>
                  <a:pt x="1710" y="661"/>
                </a:lnTo>
                <a:lnTo>
                  <a:pt x="1712" y="658"/>
                </a:lnTo>
                <a:lnTo>
                  <a:pt x="1712" y="656"/>
                </a:lnTo>
                <a:lnTo>
                  <a:pt x="1714" y="654"/>
                </a:lnTo>
                <a:lnTo>
                  <a:pt x="1714" y="651"/>
                </a:lnTo>
                <a:lnTo>
                  <a:pt x="1717" y="649"/>
                </a:lnTo>
                <a:lnTo>
                  <a:pt x="1717" y="646"/>
                </a:lnTo>
                <a:lnTo>
                  <a:pt x="1719" y="644"/>
                </a:lnTo>
                <a:lnTo>
                  <a:pt x="1721" y="641"/>
                </a:lnTo>
                <a:lnTo>
                  <a:pt x="1721" y="639"/>
                </a:lnTo>
                <a:lnTo>
                  <a:pt x="1724" y="637"/>
                </a:lnTo>
                <a:lnTo>
                  <a:pt x="1726" y="634"/>
                </a:lnTo>
                <a:lnTo>
                  <a:pt x="1726" y="632"/>
                </a:lnTo>
                <a:lnTo>
                  <a:pt x="1729" y="630"/>
                </a:lnTo>
                <a:lnTo>
                  <a:pt x="1729" y="627"/>
                </a:lnTo>
                <a:lnTo>
                  <a:pt x="1731" y="627"/>
                </a:lnTo>
                <a:lnTo>
                  <a:pt x="1731" y="625"/>
                </a:lnTo>
                <a:lnTo>
                  <a:pt x="1733" y="622"/>
                </a:lnTo>
                <a:lnTo>
                  <a:pt x="1736" y="622"/>
                </a:lnTo>
                <a:lnTo>
                  <a:pt x="1736" y="620"/>
                </a:lnTo>
                <a:lnTo>
                  <a:pt x="1738" y="620"/>
                </a:lnTo>
                <a:lnTo>
                  <a:pt x="1731" y="613"/>
                </a:lnTo>
                <a:lnTo>
                  <a:pt x="1731" y="613"/>
                </a:lnTo>
                <a:close/>
              </a:path>
              <a:path w="1955" h="717">
                <a:moveTo>
                  <a:pt x="1813" y="692"/>
                </a:moveTo>
                <a:lnTo>
                  <a:pt x="1810" y="694"/>
                </a:lnTo>
                <a:lnTo>
                  <a:pt x="1808" y="697"/>
                </a:lnTo>
                <a:lnTo>
                  <a:pt x="1808" y="699"/>
                </a:lnTo>
                <a:lnTo>
                  <a:pt x="1805" y="699"/>
                </a:lnTo>
                <a:lnTo>
                  <a:pt x="1805" y="701"/>
                </a:lnTo>
                <a:lnTo>
                  <a:pt x="1803" y="704"/>
                </a:lnTo>
                <a:lnTo>
                  <a:pt x="1801" y="706"/>
                </a:lnTo>
                <a:lnTo>
                  <a:pt x="1798" y="706"/>
                </a:lnTo>
                <a:lnTo>
                  <a:pt x="1798" y="709"/>
                </a:lnTo>
                <a:lnTo>
                  <a:pt x="1796" y="709"/>
                </a:lnTo>
                <a:lnTo>
                  <a:pt x="1796" y="711"/>
                </a:lnTo>
                <a:lnTo>
                  <a:pt x="1793" y="711"/>
                </a:lnTo>
                <a:lnTo>
                  <a:pt x="1791" y="714"/>
                </a:lnTo>
                <a:lnTo>
                  <a:pt x="1796" y="714"/>
                </a:lnTo>
                <a:lnTo>
                  <a:pt x="1796" y="711"/>
                </a:lnTo>
                <a:lnTo>
                  <a:pt x="1798" y="711"/>
                </a:lnTo>
                <a:lnTo>
                  <a:pt x="1801" y="709"/>
                </a:lnTo>
                <a:lnTo>
                  <a:pt x="1803" y="709"/>
                </a:lnTo>
                <a:lnTo>
                  <a:pt x="1803" y="706"/>
                </a:lnTo>
                <a:lnTo>
                  <a:pt x="1805" y="706"/>
                </a:lnTo>
                <a:lnTo>
                  <a:pt x="1805" y="704"/>
                </a:lnTo>
                <a:lnTo>
                  <a:pt x="1808" y="704"/>
                </a:lnTo>
                <a:lnTo>
                  <a:pt x="1810" y="701"/>
                </a:lnTo>
                <a:lnTo>
                  <a:pt x="1813" y="699"/>
                </a:lnTo>
                <a:lnTo>
                  <a:pt x="1815" y="697"/>
                </a:lnTo>
                <a:lnTo>
                  <a:pt x="1815" y="694"/>
                </a:lnTo>
                <a:lnTo>
                  <a:pt x="1817" y="694"/>
                </a:lnTo>
                <a:lnTo>
                  <a:pt x="1813" y="692"/>
                </a:lnTo>
                <a:lnTo>
                  <a:pt x="1813" y="692"/>
                </a:lnTo>
                <a:close/>
              </a:path>
              <a:path w="1955" h="717">
                <a:moveTo>
                  <a:pt x="1793" y="687"/>
                </a:moveTo>
                <a:lnTo>
                  <a:pt x="1789" y="687"/>
                </a:lnTo>
                <a:lnTo>
                  <a:pt x="1786" y="690"/>
                </a:lnTo>
                <a:lnTo>
                  <a:pt x="1784" y="690"/>
                </a:lnTo>
                <a:lnTo>
                  <a:pt x="1781" y="692"/>
                </a:lnTo>
                <a:lnTo>
                  <a:pt x="1779" y="692"/>
                </a:lnTo>
                <a:lnTo>
                  <a:pt x="1777" y="694"/>
                </a:lnTo>
                <a:lnTo>
                  <a:pt x="1772" y="694"/>
                </a:lnTo>
                <a:lnTo>
                  <a:pt x="1772" y="697"/>
                </a:lnTo>
                <a:lnTo>
                  <a:pt x="1765" y="697"/>
                </a:lnTo>
                <a:lnTo>
                  <a:pt x="1765" y="699"/>
                </a:lnTo>
                <a:lnTo>
                  <a:pt x="1770" y="706"/>
                </a:lnTo>
                <a:lnTo>
                  <a:pt x="1770" y="704"/>
                </a:lnTo>
                <a:lnTo>
                  <a:pt x="1772" y="704"/>
                </a:lnTo>
                <a:lnTo>
                  <a:pt x="1774" y="701"/>
                </a:lnTo>
                <a:lnTo>
                  <a:pt x="1774" y="699"/>
                </a:lnTo>
                <a:lnTo>
                  <a:pt x="1777" y="699"/>
                </a:lnTo>
                <a:lnTo>
                  <a:pt x="1779" y="697"/>
                </a:lnTo>
                <a:lnTo>
                  <a:pt x="1781" y="694"/>
                </a:lnTo>
                <a:lnTo>
                  <a:pt x="1784" y="694"/>
                </a:lnTo>
                <a:lnTo>
                  <a:pt x="1786" y="692"/>
                </a:lnTo>
                <a:lnTo>
                  <a:pt x="1789" y="692"/>
                </a:lnTo>
                <a:lnTo>
                  <a:pt x="1791" y="690"/>
                </a:lnTo>
                <a:lnTo>
                  <a:pt x="1793" y="687"/>
                </a:lnTo>
                <a:lnTo>
                  <a:pt x="1793" y="687"/>
                </a:lnTo>
                <a:close/>
              </a:path>
              <a:path w="1955" h="717">
                <a:moveTo>
                  <a:pt x="1793" y="668"/>
                </a:moveTo>
                <a:lnTo>
                  <a:pt x="1772" y="675"/>
                </a:lnTo>
                <a:lnTo>
                  <a:pt x="1765" y="675"/>
                </a:lnTo>
                <a:lnTo>
                  <a:pt x="1770" y="685"/>
                </a:lnTo>
                <a:lnTo>
                  <a:pt x="1770" y="682"/>
                </a:lnTo>
                <a:lnTo>
                  <a:pt x="1772" y="682"/>
                </a:lnTo>
                <a:lnTo>
                  <a:pt x="1772" y="680"/>
                </a:lnTo>
                <a:lnTo>
                  <a:pt x="1774" y="680"/>
                </a:lnTo>
                <a:lnTo>
                  <a:pt x="1777" y="678"/>
                </a:lnTo>
                <a:lnTo>
                  <a:pt x="1779" y="678"/>
                </a:lnTo>
                <a:lnTo>
                  <a:pt x="1781" y="675"/>
                </a:lnTo>
                <a:lnTo>
                  <a:pt x="1786" y="675"/>
                </a:lnTo>
                <a:lnTo>
                  <a:pt x="1789" y="673"/>
                </a:lnTo>
                <a:lnTo>
                  <a:pt x="1791" y="673"/>
                </a:lnTo>
                <a:lnTo>
                  <a:pt x="1793" y="670"/>
                </a:lnTo>
                <a:lnTo>
                  <a:pt x="1793" y="668"/>
                </a:lnTo>
                <a:lnTo>
                  <a:pt x="1793" y="668"/>
                </a:lnTo>
                <a:close/>
              </a:path>
              <a:path w="1955" h="717">
                <a:moveTo>
                  <a:pt x="1801" y="649"/>
                </a:moveTo>
                <a:lnTo>
                  <a:pt x="1801" y="665"/>
                </a:lnTo>
                <a:lnTo>
                  <a:pt x="1798" y="668"/>
                </a:lnTo>
                <a:lnTo>
                  <a:pt x="1798" y="678"/>
                </a:lnTo>
                <a:lnTo>
                  <a:pt x="1796" y="680"/>
                </a:lnTo>
                <a:lnTo>
                  <a:pt x="1796" y="687"/>
                </a:lnTo>
                <a:lnTo>
                  <a:pt x="1793" y="687"/>
                </a:lnTo>
                <a:lnTo>
                  <a:pt x="1793" y="692"/>
                </a:lnTo>
                <a:lnTo>
                  <a:pt x="1791" y="694"/>
                </a:lnTo>
                <a:lnTo>
                  <a:pt x="1791" y="697"/>
                </a:lnTo>
                <a:lnTo>
                  <a:pt x="1789" y="699"/>
                </a:lnTo>
                <a:lnTo>
                  <a:pt x="1789" y="701"/>
                </a:lnTo>
                <a:lnTo>
                  <a:pt x="1786" y="701"/>
                </a:lnTo>
                <a:lnTo>
                  <a:pt x="1786" y="704"/>
                </a:lnTo>
                <a:lnTo>
                  <a:pt x="1784" y="706"/>
                </a:lnTo>
                <a:lnTo>
                  <a:pt x="1784" y="709"/>
                </a:lnTo>
                <a:lnTo>
                  <a:pt x="1781" y="709"/>
                </a:lnTo>
                <a:lnTo>
                  <a:pt x="1779" y="711"/>
                </a:lnTo>
                <a:lnTo>
                  <a:pt x="1781" y="714"/>
                </a:lnTo>
                <a:lnTo>
                  <a:pt x="1781" y="711"/>
                </a:lnTo>
                <a:lnTo>
                  <a:pt x="1784" y="711"/>
                </a:lnTo>
                <a:lnTo>
                  <a:pt x="1784" y="709"/>
                </a:lnTo>
                <a:lnTo>
                  <a:pt x="1786" y="709"/>
                </a:lnTo>
                <a:lnTo>
                  <a:pt x="1786" y="706"/>
                </a:lnTo>
                <a:lnTo>
                  <a:pt x="1789" y="704"/>
                </a:lnTo>
                <a:lnTo>
                  <a:pt x="1791" y="704"/>
                </a:lnTo>
                <a:lnTo>
                  <a:pt x="1791" y="701"/>
                </a:lnTo>
                <a:lnTo>
                  <a:pt x="1791" y="699"/>
                </a:lnTo>
                <a:lnTo>
                  <a:pt x="1793" y="699"/>
                </a:lnTo>
                <a:lnTo>
                  <a:pt x="1793" y="697"/>
                </a:lnTo>
                <a:lnTo>
                  <a:pt x="1796" y="694"/>
                </a:lnTo>
                <a:lnTo>
                  <a:pt x="1796" y="692"/>
                </a:lnTo>
                <a:lnTo>
                  <a:pt x="1798" y="692"/>
                </a:lnTo>
                <a:lnTo>
                  <a:pt x="1798" y="687"/>
                </a:lnTo>
                <a:lnTo>
                  <a:pt x="1801" y="685"/>
                </a:lnTo>
                <a:lnTo>
                  <a:pt x="1801" y="678"/>
                </a:lnTo>
                <a:lnTo>
                  <a:pt x="1803" y="675"/>
                </a:lnTo>
                <a:lnTo>
                  <a:pt x="1803" y="661"/>
                </a:lnTo>
                <a:lnTo>
                  <a:pt x="1805" y="656"/>
                </a:lnTo>
                <a:lnTo>
                  <a:pt x="1805" y="651"/>
                </a:lnTo>
                <a:lnTo>
                  <a:pt x="1801" y="649"/>
                </a:lnTo>
                <a:lnTo>
                  <a:pt x="1801" y="649"/>
                </a:lnTo>
                <a:close/>
              </a:path>
              <a:path w="1955" h="717">
                <a:moveTo>
                  <a:pt x="1832" y="649"/>
                </a:moveTo>
                <a:lnTo>
                  <a:pt x="1825" y="649"/>
                </a:lnTo>
                <a:lnTo>
                  <a:pt x="1825" y="651"/>
                </a:lnTo>
                <a:lnTo>
                  <a:pt x="1825" y="658"/>
                </a:lnTo>
                <a:lnTo>
                  <a:pt x="1822" y="661"/>
                </a:lnTo>
                <a:lnTo>
                  <a:pt x="1822" y="670"/>
                </a:lnTo>
                <a:lnTo>
                  <a:pt x="1820" y="673"/>
                </a:lnTo>
                <a:lnTo>
                  <a:pt x="1820" y="675"/>
                </a:lnTo>
                <a:lnTo>
                  <a:pt x="1817" y="678"/>
                </a:lnTo>
                <a:lnTo>
                  <a:pt x="1817" y="682"/>
                </a:lnTo>
                <a:lnTo>
                  <a:pt x="1822" y="685"/>
                </a:lnTo>
                <a:lnTo>
                  <a:pt x="1822" y="678"/>
                </a:lnTo>
                <a:lnTo>
                  <a:pt x="1825" y="675"/>
                </a:lnTo>
                <a:lnTo>
                  <a:pt x="1825" y="670"/>
                </a:lnTo>
                <a:lnTo>
                  <a:pt x="1827" y="668"/>
                </a:lnTo>
                <a:lnTo>
                  <a:pt x="1827" y="665"/>
                </a:lnTo>
                <a:lnTo>
                  <a:pt x="1827" y="661"/>
                </a:lnTo>
                <a:lnTo>
                  <a:pt x="1830" y="658"/>
                </a:lnTo>
                <a:lnTo>
                  <a:pt x="1830" y="651"/>
                </a:lnTo>
                <a:lnTo>
                  <a:pt x="1832" y="649"/>
                </a:lnTo>
                <a:lnTo>
                  <a:pt x="1832" y="649"/>
                </a:lnTo>
                <a:close/>
              </a:path>
              <a:path w="1955" h="717">
                <a:moveTo>
                  <a:pt x="1789" y="644"/>
                </a:moveTo>
                <a:lnTo>
                  <a:pt x="1784" y="646"/>
                </a:lnTo>
                <a:lnTo>
                  <a:pt x="1781" y="649"/>
                </a:lnTo>
                <a:lnTo>
                  <a:pt x="1781" y="651"/>
                </a:lnTo>
                <a:lnTo>
                  <a:pt x="1779" y="654"/>
                </a:lnTo>
                <a:lnTo>
                  <a:pt x="1779" y="656"/>
                </a:lnTo>
                <a:lnTo>
                  <a:pt x="1777" y="658"/>
                </a:lnTo>
                <a:lnTo>
                  <a:pt x="1777" y="661"/>
                </a:lnTo>
                <a:lnTo>
                  <a:pt x="1774" y="661"/>
                </a:lnTo>
                <a:lnTo>
                  <a:pt x="1774" y="665"/>
                </a:lnTo>
                <a:lnTo>
                  <a:pt x="1772" y="665"/>
                </a:lnTo>
                <a:lnTo>
                  <a:pt x="1772" y="668"/>
                </a:lnTo>
                <a:lnTo>
                  <a:pt x="1770" y="670"/>
                </a:lnTo>
                <a:lnTo>
                  <a:pt x="1770" y="673"/>
                </a:lnTo>
                <a:lnTo>
                  <a:pt x="1767" y="673"/>
                </a:lnTo>
                <a:lnTo>
                  <a:pt x="1765" y="675"/>
                </a:lnTo>
                <a:lnTo>
                  <a:pt x="1772" y="675"/>
                </a:lnTo>
                <a:lnTo>
                  <a:pt x="1772" y="673"/>
                </a:lnTo>
                <a:lnTo>
                  <a:pt x="1774" y="670"/>
                </a:lnTo>
                <a:lnTo>
                  <a:pt x="1777" y="668"/>
                </a:lnTo>
                <a:lnTo>
                  <a:pt x="1777" y="665"/>
                </a:lnTo>
                <a:lnTo>
                  <a:pt x="1779" y="663"/>
                </a:lnTo>
                <a:lnTo>
                  <a:pt x="1779" y="661"/>
                </a:lnTo>
                <a:lnTo>
                  <a:pt x="1781" y="658"/>
                </a:lnTo>
                <a:lnTo>
                  <a:pt x="1781" y="656"/>
                </a:lnTo>
                <a:lnTo>
                  <a:pt x="1784" y="654"/>
                </a:lnTo>
                <a:lnTo>
                  <a:pt x="1784" y="651"/>
                </a:lnTo>
                <a:lnTo>
                  <a:pt x="1786" y="649"/>
                </a:lnTo>
                <a:lnTo>
                  <a:pt x="1786" y="646"/>
                </a:lnTo>
                <a:lnTo>
                  <a:pt x="1789" y="644"/>
                </a:lnTo>
                <a:lnTo>
                  <a:pt x="1789" y="644"/>
                </a:lnTo>
                <a:close/>
              </a:path>
              <a:path w="1955" h="717">
                <a:moveTo>
                  <a:pt x="1830" y="641"/>
                </a:moveTo>
                <a:lnTo>
                  <a:pt x="1825" y="646"/>
                </a:lnTo>
                <a:lnTo>
                  <a:pt x="1817" y="646"/>
                </a:lnTo>
                <a:lnTo>
                  <a:pt x="1832" y="649"/>
                </a:lnTo>
                <a:lnTo>
                  <a:pt x="1830" y="641"/>
                </a:lnTo>
                <a:lnTo>
                  <a:pt x="1830" y="641"/>
                </a:lnTo>
                <a:close/>
              </a:path>
              <a:path w="1955" h="717">
                <a:moveTo>
                  <a:pt x="1791" y="625"/>
                </a:moveTo>
                <a:lnTo>
                  <a:pt x="1789" y="627"/>
                </a:lnTo>
                <a:lnTo>
                  <a:pt x="1789" y="634"/>
                </a:lnTo>
                <a:lnTo>
                  <a:pt x="1786" y="637"/>
                </a:lnTo>
                <a:lnTo>
                  <a:pt x="1786" y="641"/>
                </a:lnTo>
                <a:lnTo>
                  <a:pt x="1784" y="644"/>
                </a:lnTo>
                <a:lnTo>
                  <a:pt x="1770" y="644"/>
                </a:lnTo>
                <a:lnTo>
                  <a:pt x="1789" y="644"/>
                </a:lnTo>
                <a:lnTo>
                  <a:pt x="1789" y="641"/>
                </a:lnTo>
                <a:lnTo>
                  <a:pt x="1791" y="641"/>
                </a:lnTo>
                <a:lnTo>
                  <a:pt x="1791" y="637"/>
                </a:lnTo>
                <a:lnTo>
                  <a:pt x="1793" y="634"/>
                </a:lnTo>
                <a:lnTo>
                  <a:pt x="1796" y="632"/>
                </a:lnTo>
                <a:lnTo>
                  <a:pt x="1791" y="625"/>
                </a:lnTo>
                <a:lnTo>
                  <a:pt x="1791" y="625"/>
                </a:lnTo>
                <a:close/>
              </a:path>
              <a:path w="1955" h="717">
                <a:moveTo>
                  <a:pt x="1803" y="618"/>
                </a:moveTo>
                <a:lnTo>
                  <a:pt x="1803" y="622"/>
                </a:lnTo>
                <a:lnTo>
                  <a:pt x="1801" y="625"/>
                </a:lnTo>
                <a:lnTo>
                  <a:pt x="1801" y="649"/>
                </a:lnTo>
                <a:lnTo>
                  <a:pt x="1805" y="651"/>
                </a:lnTo>
                <a:lnTo>
                  <a:pt x="1805" y="663"/>
                </a:lnTo>
                <a:lnTo>
                  <a:pt x="1808" y="665"/>
                </a:lnTo>
                <a:lnTo>
                  <a:pt x="1808" y="673"/>
                </a:lnTo>
                <a:lnTo>
                  <a:pt x="1810" y="675"/>
                </a:lnTo>
                <a:lnTo>
                  <a:pt x="1810" y="678"/>
                </a:lnTo>
                <a:lnTo>
                  <a:pt x="1810" y="678"/>
                </a:lnTo>
                <a:lnTo>
                  <a:pt x="1810" y="680"/>
                </a:lnTo>
                <a:lnTo>
                  <a:pt x="1813" y="682"/>
                </a:lnTo>
                <a:lnTo>
                  <a:pt x="1813" y="687"/>
                </a:lnTo>
                <a:lnTo>
                  <a:pt x="1815" y="690"/>
                </a:lnTo>
                <a:lnTo>
                  <a:pt x="1813" y="690"/>
                </a:lnTo>
                <a:lnTo>
                  <a:pt x="1813" y="692"/>
                </a:lnTo>
                <a:lnTo>
                  <a:pt x="1817" y="694"/>
                </a:lnTo>
                <a:lnTo>
                  <a:pt x="1817" y="697"/>
                </a:lnTo>
                <a:lnTo>
                  <a:pt x="1820" y="699"/>
                </a:lnTo>
                <a:lnTo>
                  <a:pt x="1820" y="701"/>
                </a:lnTo>
                <a:lnTo>
                  <a:pt x="1822" y="701"/>
                </a:lnTo>
                <a:lnTo>
                  <a:pt x="1822" y="704"/>
                </a:lnTo>
                <a:lnTo>
                  <a:pt x="1825" y="706"/>
                </a:lnTo>
                <a:lnTo>
                  <a:pt x="1827" y="709"/>
                </a:lnTo>
                <a:lnTo>
                  <a:pt x="1830" y="711"/>
                </a:lnTo>
                <a:lnTo>
                  <a:pt x="1830" y="709"/>
                </a:lnTo>
                <a:lnTo>
                  <a:pt x="1832" y="709"/>
                </a:lnTo>
                <a:lnTo>
                  <a:pt x="1832" y="706"/>
                </a:lnTo>
                <a:lnTo>
                  <a:pt x="1834" y="706"/>
                </a:lnTo>
                <a:lnTo>
                  <a:pt x="1837" y="706"/>
                </a:lnTo>
                <a:lnTo>
                  <a:pt x="1837" y="704"/>
                </a:lnTo>
                <a:lnTo>
                  <a:pt x="1832" y="704"/>
                </a:lnTo>
                <a:lnTo>
                  <a:pt x="1830" y="701"/>
                </a:lnTo>
                <a:lnTo>
                  <a:pt x="1827" y="699"/>
                </a:lnTo>
                <a:lnTo>
                  <a:pt x="1825" y="697"/>
                </a:lnTo>
                <a:lnTo>
                  <a:pt x="1825" y="694"/>
                </a:lnTo>
                <a:lnTo>
                  <a:pt x="1822" y="694"/>
                </a:lnTo>
                <a:lnTo>
                  <a:pt x="1822" y="692"/>
                </a:lnTo>
                <a:lnTo>
                  <a:pt x="1820" y="690"/>
                </a:lnTo>
                <a:lnTo>
                  <a:pt x="1820" y="685"/>
                </a:lnTo>
                <a:lnTo>
                  <a:pt x="1822" y="685"/>
                </a:lnTo>
                <a:lnTo>
                  <a:pt x="1817" y="682"/>
                </a:lnTo>
                <a:lnTo>
                  <a:pt x="1815" y="682"/>
                </a:lnTo>
                <a:lnTo>
                  <a:pt x="1815" y="680"/>
                </a:lnTo>
                <a:lnTo>
                  <a:pt x="1813" y="678"/>
                </a:lnTo>
                <a:lnTo>
                  <a:pt x="1813" y="670"/>
                </a:lnTo>
                <a:lnTo>
                  <a:pt x="1810" y="670"/>
                </a:lnTo>
                <a:lnTo>
                  <a:pt x="1810" y="665"/>
                </a:lnTo>
                <a:lnTo>
                  <a:pt x="1808" y="663"/>
                </a:lnTo>
                <a:lnTo>
                  <a:pt x="1808" y="654"/>
                </a:lnTo>
                <a:lnTo>
                  <a:pt x="1805" y="651"/>
                </a:lnTo>
                <a:lnTo>
                  <a:pt x="1805" y="618"/>
                </a:lnTo>
                <a:lnTo>
                  <a:pt x="1822" y="618"/>
                </a:lnTo>
                <a:lnTo>
                  <a:pt x="1803" y="618"/>
                </a:lnTo>
                <a:lnTo>
                  <a:pt x="1803" y="618"/>
                </a:lnTo>
                <a:close/>
              </a:path>
              <a:path w="1955" h="717">
                <a:moveTo>
                  <a:pt x="1830" y="618"/>
                </a:moveTo>
                <a:lnTo>
                  <a:pt x="1803" y="618"/>
                </a:lnTo>
                <a:lnTo>
                  <a:pt x="1822" y="618"/>
                </a:lnTo>
                <a:lnTo>
                  <a:pt x="1822" y="620"/>
                </a:lnTo>
                <a:lnTo>
                  <a:pt x="1820" y="622"/>
                </a:lnTo>
                <a:lnTo>
                  <a:pt x="1820" y="627"/>
                </a:lnTo>
                <a:lnTo>
                  <a:pt x="1817" y="630"/>
                </a:lnTo>
                <a:lnTo>
                  <a:pt x="1817" y="634"/>
                </a:lnTo>
                <a:lnTo>
                  <a:pt x="1815" y="637"/>
                </a:lnTo>
                <a:lnTo>
                  <a:pt x="1815" y="641"/>
                </a:lnTo>
                <a:lnTo>
                  <a:pt x="1813" y="641"/>
                </a:lnTo>
                <a:lnTo>
                  <a:pt x="1813" y="646"/>
                </a:lnTo>
                <a:lnTo>
                  <a:pt x="1810" y="646"/>
                </a:lnTo>
                <a:lnTo>
                  <a:pt x="1815" y="654"/>
                </a:lnTo>
                <a:lnTo>
                  <a:pt x="1817" y="649"/>
                </a:lnTo>
                <a:lnTo>
                  <a:pt x="1832" y="649"/>
                </a:lnTo>
                <a:lnTo>
                  <a:pt x="1817" y="646"/>
                </a:lnTo>
                <a:lnTo>
                  <a:pt x="1817" y="644"/>
                </a:lnTo>
                <a:lnTo>
                  <a:pt x="1820" y="641"/>
                </a:lnTo>
                <a:lnTo>
                  <a:pt x="1820" y="641"/>
                </a:lnTo>
                <a:lnTo>
                  <a:pt x="1820" y="637"/>
                </a:lnTo>
                <a:lnTo>
                  <a:pt x="1822" y="634"/>
                </a:lnTo>
                <a:lnTo>
                  <a:pt x="1822" y="630"/>
                </a:lnTo>
                <a:lnTo>
                  <a:pt x="1825" y="627"/>
                </a:lnTo>
                <a:lnTo>
                  <a:pt x="1825" y="620"/>
                </a:lnTo>
                <a:lnTo>
                  <a:pt x="1830" y="618"/>
                </a:lnTo>
                <a:lnTo>
                  <a:pt x="1830" y="618"/>
                </a:lnTo>
                <a:close/>
              </a:path>
              <a:path w="1955" h="717">
                <a:moveTo>
                  <a:pt x="1825" y="610"/>
                </a:moveTo>
                <a:lnTo>
                  <a:pt x="1822" y="615"/>
                </a:lnTo>
                <a:lnTo>
                  <a:pt x="1791" y="615"/>
                </a:lnTo>
                <a:lnTo>
                  <a:pt x="1793" y="618"/>
                </a:lnTo>
                <a:lnTo>
                  <a:pt x="1830" y="618"/>
                </a:lnTo>
                <a:lnTo>
                  <a:pt x="1825" y="610"/>
                </a:lnTo>
                <a:lnTo>
                  <a:pt x="1825" y="610"/>
                </a:lnTo>
                <a:close/>
              </a:path>
              <a:path w="1955" h="717">
                <a:moveTo>
                  <a:pt x="1779" y="603"/>
                </a:moveTo>
                <a:lnTo>
                  <a:pt x="1779" y="613"/>
                </a:lnTo>
                <a:lnTo>
                  <a:pt x="1777" y="615"/>
                </a:lnTo>
                <a:lnTo>
                  <a:pt x="1777" y="620"/>
                </a:lnTo>
                <a:lnTo>
                  <a:pt x="1774" y="625"/>
                </a:lnTo>
                <a:lnTo>
                  <a:pt x="1774" y="630"/>
                </a:lnTo>
                <a:lnTo>
                  <a:pt x="1772" y="630"/>
                </a:lnTo>
                <a:lnTo>
                  <a:pt x="1772" y="634"/>
                </a:lnTo>
                <a:lnTo>
                  <a:pt x="1770" y="637"/>
                </a:lnTo>
                <a:lnTo>
                  <a:pt x="1770" y="639"/>
                </a:lnTo>
                <a:lnTo>
                  <a:pt x="1767" y="639"/>
                </a:lnTo>
                <a:lnTo>
                  <a:pt x="1767" y="644"/>
                </a:lnTo>
                <a:lnTo>
                  <a:pt x="1765" y="644"/>
                </a:lnTo>
                <a:lnTo>
                  <a:pt x="1767" y="651"/>
                </a:lnTo>
                <a:lnTo>
                  <a:pt x="1770" y="651"/>
                </a:lnTo>
                <a:lnTo>
                  <a:pt x="1772" y="649"/>
                </a:lnTo>
                <a:lnTo>
                  <a:pt x="1772" y="649"/>
                </a:lnTo>
                <a:lnTo>
                  <a:pt x="1774" y="649"/>
                </a:lnTo>
                <a:lnTo>
                  <a:pt x="1777" y="646"/>
                </a:lnTo>
                <a:lnTo>
                  <a:pt x="1784" y="646"/>
                </a:lnTo>
                <a:lnTo>
                  <a:pt x="1789" y="644"/>
                </a:lnTo>
                <a:lnTo>
                  <a:pt x="1770" y="644"/>
                </a:lnTo>
                <a:lnTo>
                  <a:pt x="1772" y="641"/>
                </a:lnTo>
                <a:lnTo>
                  <a:pt x="1772" y="639"/>
                </a:lnTo>
                <a:lnTo>
                  <a:pt x="1774" y="637"/>
                </a:lnTo>
                <a:lnTo>
                  <a:pt x="1774" y="632"/>
                </a:lnTo>
                <a:lnTo>
                  <a:pt x="1777" y="630"/>
                </a:lnTo>
                <a:lnTo>
                  <a:pt x="1779" y="627"/>
                </a:lnTo>
                <a:lnTo>
                  <a:pt x="1779" y="622"/>
                </a:lnTo>
                <a:lnTo>
                  <a:pt x="1781" y="620"/>
                </a:lnTo>
                <a:lnTo>
                  <a:pt x="1781" y="618"/>
                </a:lnTo>
                <a:lnTo>
                  <a:pt x="1784" y="615"/>
                </a:lnTo>
                <a:lnTo>
                  <a:pt x="1784" y="613"/>
                </a:lnTo>
                <a:lnTo>
                  <a:pt x="1786" y="610"/>
                </a:lnTo>
                <a:lnTo>
                  <a:pt x="1779" y="603"/>
                </a:lnTo>
                <a:lnTo>
                  <a:pt x="1779" y="603"/>
                </a:lnTo>
                <a:close/>
              </a:path>
              <a:path w="1955" h="717">
                <a:moveTo>
                  <a:pt x="1853" y="680"/>
                </a:moveTo>
                <a:lnTo>
                  <a:pt x="1853" y="685"/>
                </a:lnTo>
                <a:lnTo>
                  <a:pt x="1851" y="687"/>
                </a:lnTo>
                <a:lnTo>
                  <a:pt x="1851" y="694"/>
                </a:lnTo>
                <a:lnTo>
                  <a:pt x="1853" y="694"/>
                </a:lnTo>
                <a:lnTo>
                  <a:pt x="1853" y="699"/>
                </a:lnTo>
                <a:lnTo>
                  <a:pt x="1861" y="699"/>
                </a:lnTo>
                <a:lnTo>
                  <a:pt x="1858" y="699"/>
                </a:lnTo>
                <a:lnTo>
                  <a:pt x="1856" y="697"/>
                </a:lnTo>
                <a:lnTo>
                  <a:pt x="1856" y="694"/>
                </a:lnTo>
                <a:lnTo>
                  <a:pt x="1853" y="692"/>
                </a:lnTo>
                <a:lnTo>
                  <a:pt x="1853" y="690"/>
                </a:lnTo>
                <a:lnTo>
                  <a:pt x="1856" y="687"/>
                </a:lnTo>
                <a:lnTo>
                  <a:pt x="1856" y="682"/>
                </a:lnTo>
                <a:lnTo>
                  <a:pt x="1858" y="682"/>
                </a:lnTo>
                <a:lnTo>
                  <a:pt x="1858" y="680"/>
                </a:lnTo>
                <a:lnTo>
                  <a:pt x="1861" y="680"/>
                </a:lnTo>
                <a:lnTo>
                  <a:pt x="1853" y="680"/>
                </a:lnTo>
                <a:lnTo>
                  <a:pt x="1853" y="680"/>
                </a:lnTo>
                <a:close/>
              </a:path>
              <a:path w="1955" h="717">
                <a:moveTo>
                  <a:pt x="1861" y="678"/>
                </a:moveTo>
                <a:lnTo>
                  <a:pt x="1856" y="678"/>
                </a:lnTo>
                <a:lnTo>
                  <a:pt x="1856" y="680"/>
                </a:lnTo>
                <a:lnTo>
                  <a:pt x="1853" y="680"/>
                </a:lnTo>
                <a:lnTo>
                  <a:pt x="1861" y="680"/>
                </a:lnTo>
                <a:lnTo>
                  <a:pt x="1863" y="682"/>
                </a:lnTo>
                <a:lnTo>
                  <a:pt x="1865" y="682"/>
                </a:lnTo>
                <a:lnTo>
                  <a:pt x="1865" y="685"/>
                </a:lnTo>
                <a:lnTo>
                  <a:pt x="1865" y="697"/>
                </a:lnTo>
                <a:lnTo>
                  <a:pt x="1863" y="699"/>
                </a:lnTo>
                <a:lnTo>
                  <a:pt x="1853" y="699"/>
                </a:lnTo>
                <a:lnTo>
                  <a:pt x="1856" y="701"/>
                </a:lnTo>
                <a:lnTo>
                  <a:pt x="1858" y="704"/>
                </a:lnTo>
                <a:lnTo>
                  <a:pt x="1861" y="704"/>
                </a:lnTo>
                <a:lnTo>
                  <a:pt x="1861" y="704"/>
                </a:lnTo>
                <a:lnTo>
                  <a:pt x="1863" y="704"/>
                </a:lnTo>
                <a:lnTo>
                  <a:pt x="1863" y="701"/>
                </a:lnTo>
                <a:lnTo>
                  <a:pt x="1865" y="701"/>
                </a:lnTo>
                <a:lnTo>
                  <a:pt x="1868" y="699"/>
                </a:lnTo>
                <a:lnTo>
                  <a:pt x="1868" y="692"/>
                </a:lnTo>
                <a:lnTo>
                  <a:pt x="1870" y="690"/>
                </a:lnTo>
                <a:lnTo>
                  <a:pt x="1868" y="690"/>
                </a:lnTo>
                <a:lnTo>
                  <a:pt x="1868" y="687"/>
                </a:lnTo>
                <a:lnTo>
                  <a:pt x="1868" y="680"/>
                </a:lnTo>
                <a:lnTo>
                  <a:pt x="1865" y="680"/>
                </a:lnTo>
                <a:lnTo>
                  <a:pt x="1865" y="678"/>
                </a:lnTo>
                <a:lnTo>
                  <a:pt x="1863" y="678"/>
                </a:lnTo>
                <a:lnTo>
                  <a:pt x="1861" y="678"/>
                </a:lnTo>
                <a:lnTo>
                  <a:pt x="1861" y="678"/>
                </a:lnTo>
                <a:close/>
              </a:path>
              <a:path w="1955" h="717">
                <a:moveTo>
                  <a:pt x="46" y="493"/>
                </a:moveTo>
                <a:lnTo>
                  <a:pt x="30" y="507"/>
                </a:lnTo>
                <a:lnTo>
                  <a:pt x="25" y="510"/>
                </a:lnTo>
                <a:lnTo>
                  <a:pt x="22" y="512"/>
                </a:lnTo>
                <a:lnTo>
                  <a:pt x="27" y="519"/>
                </a:lnTo>
                <a:lnTo>
                  <a:pt x="30" y="517"/>
                </a:lnTo>
                <a:lnTo>
                  <a:pt x="30" y="514"/>
                </a:lnTo>
                <a:lnTo>
                  <a:pt x="32" y="514"/>
                </a:lnTo>
                <a:lnTo>
                  <a:pt x="32" y="512"/>
                </a:lnTo>
                <a:lnTo>
                  <a:pt x="34" y="510"/>
                </a:lnTo>
                <a:lnTo>
                  <a:pt x="37" y="507"/>
                </a:lnTo>
                <a:lnTo>
                  <a:pt x="39" y="505"/>
                </a:lnTo>
                <a:lnTo>
                  <a:pt x="41" y="502"/>
                </a:lnTo>
                <a:lnTo>
                  <a:pt x="44" y="500"/>
                </a:lnTo>
                <a:lnTo>
                  <a:pt x="46" y="498"/>
                </a:lnTo>
                <a:lnTo>
                  <a:pt x="46" y="493"/>
                </a:lnTo>
                <a:lnTo>
                  <a:pt x="46" y="493"/>
                </a:lnTo>
                <a:close/>
              </a:path>
              <a:path w="1955" h="717">
                <a:moveTo>
                  <a:pt x="20" y="473"/>
                </a:moveTo>
                <a:lnTo>
                  <a:pt x="17" y="476"/>
                </a:lnTo>
                <a:lnTo>
                  <a:pt x="17" y="478"/>
                </a:lnTo>
                <a:lnTo>
                  <a:pt x="15" y="481"/>
                </a:lnTo>
                <a:lnTo>
                  <a:pt x="15" y="483"/>
                </a:lnTo>
                <a:lnTo>
                  <a:pt x="13" y="486"/>
                </a:lnTo>
                <a:lnTo>
                  <a:pt x="13" y="488"/>
                </a:lnTo>
                <a:lnTo>
                  <a:pt x="10" y="490"/>
                </a:lnTo>
                <a:lnTo>
                  <a:pt x="10" y="493"/>
                </a:lnTo>
                <a:lnTo>
                  <a:pt x="8" y="493"/>
                </a:lnTo>
                <a:lnTo>
                  <a:pt x="8" y="495"/>
                </a:lnTo>
                <a:lnTo>
                  <a:pt x="5" y="498"/>
                </a:lnTo>
                <a:lnTo>
                  <a:pt x="5" y="500"/>
                </a:lnTo>
                <a:lnTo>
                  <a:pt x="3" y="500"/>
                </a:lnTo>
                <a:lnTo>
                  <a:pt x="3" y="505"/>
                </a:lnTo>
                <a:lnTo>
                  <a:pt x="5" y="502"/>
                </a:lnTo>
                <a:lnTo>
                  <a:pt x="8" y="500"/>
                </a:lnTo>
                <a:lnTo>
                  <a:pt x="8" y="498"/>
                </a:lnTo>
                <a:lnTo>
                  <a:pt x="10" y="498"/>
                </a:lnTo>
                <a:lnTo>
                  <a:pt x="10" y="495"/>
                </a:lnTo>
                <a:lnTo>
                  <a:pt x="13" y="493"/>
                </a:lnTo>
                <a:lnTo>
                  <a:pt x="15" y="490"/>
                </a:lnTo>
                <a:lnTo>
                  <a:pt x="15" y="488"/>
                </a:lnTo>
                <a:lnTo>
                  <a:pt x="17" y="486"/>
                </a:lnTo>
                <a:lnTo>
                  <a:pt x="17" y="483"/>
                </a:lnTo>
                <a:lnTo>
                  <a:pt x="20" y="483"/>
                </a:lnTo>
                <a:lnTo>
                  <a:pt x="20" y="481"/>
                </a:lnTo>
                <a:lnTo>
                  <a:pt x="22" y="478"/>
                </a:lnTo>
                <a:lnTo>
                  <a:pt x="22" y="476"/>
                </a:lnTo>
                <a:lnTo>
                  <a:pt x="25" y="476"/>
                </a:lnTo>
                <a:lnTo>
                  <a:pt x="25" y="473"/>
                </a:lnTo>
                <a:lnTo>
                  <a:pt x="20" y="473"/>
                </a:lnTo>
                <a:lnTo>
                  <a:pt x="20" y="473"/>
                </a:lnTo>
                <a:close/>
              </a:path>
              <a:path w="1955" h="717">
                <a:moveTo>
                  <a:pt x="61" y="450"/>
                </a:moveTo>
                <a:lnTo>
                  <a:pt x="61" y="454"/>
                </a:lnTo>
                <a:lnTo>
                  <a:pt x="58" y="454"/>
                </a:lnTo>
                <a:lnTo>
                  <a:pt x="58" y="459"/>
                </a:lnTo>
                <a:lnTo>
                  <a:pt x="56" y="459"/>
                </a:lnTo>
                <a:lnTo>
                  <a:pt x="56" y="461"/>
                </a:lnTo>
                <a:lnTo>
                  <a:pt x="53" y="464"/>
                </a:lnTo>
                <a:lnTo>
                  <a:pt x="53" y="466"/>
                </a:lnTo>
                <a:lnTo>
                  <a:pt x="51" y="469"/>
                </a:lnTo>
                <a:lnTo>
                  <a:pt x="49" y="471"/>
                </a:lnTo>
                <a:lnTo>
                  <a:pt x="51" y="473"/>
                </a:lnTo>
                <a:lnTo>
                  <a:pt x="51" y="471"/>
                </a:lnTo>
                <a:lnTo>
                  <a:pt x="53" y="471"/>
                </a:lnTo>
                <a:lnTo>
                  <a:pt x="56" y="469"/>
                </a:lnTo>
                <a:lnTo>
                  <a:pt x="58" y="466"/>
                </a:lnTo>
                <a:lnTo>
                  <a:pt x="58" y="464"/>
                </a:lnTo>
                <a:lnTo>
                  <a:pt x="61" y="464"/>
                </a:lnTo>
                <a:lnTo>
                  <a:pt x="63" y="461"/>
                </a:lnTo>
                <a:lnTo>
                  <a:pt x="65" y="461"/>
                </a:lnTo>
                <a:lnTo>
                  <a:pt x="65" y="459"/>
                </a:lnTo>
                <a:lnTo>
                  <a:pt x="68" y="459"/>
                </a:lnTo>
                <a:lnTo>
                  <a:pt x="61" y="450"/>
                </a:lnTo>
                <a:lnTo>
                  <a:pt x="61" y="450"/>
                </a:lnTo>
                <a:close/>
              </a:path>
              <a:path w="1955" h="717">
                <a:moveTo>
                  <a:pt x="39" y="435"/>
                </a:moveTo>
                <a:lnTo>
                  <a:pt x="32" y="435"/>
                </a:lnTo>
                <a:lnTo>
                  <a:pt x="32" y="438"/>
                </a:lnTo>
                <a:lnTo>
                  <a:pt x="32" y="445"/>
                </a:lnTo>
                <a:lnTo>
                  <a:pt x="30" y="445"/>
                </a:lnTo>
                <a:lnTo>
                  <a:pt x="30" y="450"/>
                </a:lnTo>
                <a:lnTo>
                  <a:pt x="27" y="452"/>
                </a:lnTo>
                <a:lnTo>
                  <a:pt x="27" y="457"/>
                </a:lnTo>
                <a:lnTo>
                  <a:pt x="25" y="459"/>
                </a:lnTo>
                <a:lnTo>
                  <a:pt x="25" y="464"/>
                </a:lnTo>
                <a:lnTo>
                  <a:pt x="22" y="466"/>
                </a:lnTo>
                <a:lnTo>
                  <a:pt x="22" y="469"/>
                </a:lnTo>
                <a:lnTo>
                  <a:pt x="20" y="471"/>
                </a:lnTo>
                <a:lnTo>
                  <a:pt x="20" y="473"/>
                </a:lnTo>
                <a:lnTo>
                  <a:pt x="25" y="473"/>
                </a:lnTo>
                <a:lnTo>
                  <a:pt x="25" y="510"/>
                </a:lnTo>
                <a:lnTo>
                  <a:pt x="30" y="507"/>
                </a:lnTo>
                <a:lnTo>
                  <a:pt x="30" y="469"/>
                </a:lnTo>
                <a:lnTo>
                  <a:pt x="32" y="464"/>
                </a:lnTo>
                <a:lnTo>
                  <a:pt x="30" y="461"/>
                </a:lnTo>
                <a:lnTo>
                  <a:pt x="30" y="459"/>
                </a:lnTo>
                <a:lnTo>
                  <a:pt x="32" y="457"/>
                </a:lnTo>
                <a:lnTo>
                  <a:pt x="32" y="452"/>
                </a:lnTo>
                <a:lnTo>
                  <a:pt x="34" y="450"/>
                </a:lnTo>
                <a:lnTo>
                  <a:pt x="34" y="445"/>
                </a:lnTo>
                <a:lnTo>
                  <a:pt x="37" y="442"/>
                </a:lnTo>
                <a:lnTo>
                  <a:pt x="37" y="438"/>
                </a:lnTo>
                <a:lnTo>
                  <a:pt x="39" y="435"/>
                </a:lnTo>
                <a:lnTo>
                  <a:pt x="39" y="435"/>
                </a:lnTo>
                <a:close/>
              </a:path>
              <a:path w="1955" h="717">
                <a:moveTo>
                  <a:pt x="39" y="435"/>
                </a:moveTo>
                <a:lnTo>
                  <a:pt x="39" y="450"/>
                </a:lnTo>
                <a:lnTo>
                  <a:pt x="41" y="452"/>
                </a:lnTo>
                <a:lnTo>
                  <a:pt x="41" y="464"/>
                </a:lnTo>
                <a:lnTo>
                  <a:pt x="44" y="466"/>
                </a:lnTo>
                <a:lnTo>
                  <a:pt x="44" y="471"/>
                </a:lnTo>
                <a:lnTo>
                  <a:pt x="46" y="473"/>
                </a:lnTo>
                <a:lnTo>
                  <a:pt x="46" y="478"/>
                </a:lnTo>
                <a:lnTo>
                  <a:pt x="49" y="481"/>
                </a:lnTo>
                <a:lnTo>
                  <a:pt x="49" y="486"/>
                </a:lnTo>
                <a:lnTo>
                  <a:pt x="51" y="488"/>
                </a:lnTo>
                <a:lnTo>
                  <a:pt x="51" y="488"/>
                </a:lnTo>
                <a:lnTo>
                  <a:pt x="51" y="490"/>
                </a:lnTo>
                <a:lnTo>
                  <a:pt x="53" y="493"/>
                </a:lnTo>
                <a:lnTo>
                  <a:pt x="53" y="495"/>
                </a:lnTo>
                <a:lnTo>
                  <a:pt x="56" y="495"/>
                </a:lnTo>
                <a:lnTo>
                  <a:pt x="56" y="500"/>
                </a:lnTo>
                <a:lnTo>
                  <a:pt x="58" y="500"/>
                </a:lnTo>
                <a:lnTo>
                  <a:pt x="58" y="502"/>
                </a:lnTo>
                <a:lnTo>
                  <a:pt x="61" y="505"/>
                </a:lnTo>
                <a:lnTo>
                  <a:pt x="63" y="507"/>
                </a:lnTo>
                <a:lnTo>
                  <a:pt x="63" y="510"/>
                </a:lnTo>
                <a:lnTo>
                  <a:pt x="65" y="510"/>
                </a:lnTo>
                <a:lnTo>
                  <a:pt x="65" y="512"/>
                </a:lnTo>
                <a:lnTo>
                  <a:pt x="68" y="514"/>
                </a:lnTo>
                <a:lnTo>
                  <a:pt x="68" y="512"/>
                </a:lnTo>
                <a:lnTo>
                  <a:pt x="70" y="510"/>
                </a:lnTo>
                <a:lnTo>
                  <a:pt x="73" y="507"/>
                </a:lnTo>
                <a:lnTo>
                  <a:pt x="75" y="507"/>
                </a:lnTo>
                <a:lnTo>
                  <a:pt x="75" y="505"/>
                </a:lnTo>
                <a:lnTo>
                  <a:pt x="73" y="505"/>
                </a:lnTo>
                <a:lnTo>
                  <a:pt x="70" y="502"/>
                </a:lnTo>
                <a:lnTo>
                  <a:pt x="68" y="500"/>
                </a:lnTo>
                <a:lnTo>
                  <a:pt x="65" y="500"/>
                </a:lnTo>
                <a:lnTo>
                  <a:pt x="65" y="498"/>
                </a:lnTo>
                <a:lnTo>
                  <a:pt x="63" y="498"/>
                </a:lnTo>
                <a:lnTo>
                  <a:pt x="63" y="495"/>
                </a:lnTo>
                <a:lnTo>
                  <a:pt x="61" y="495"/>
                </a:lnTo>
                <a:lnTo>
                  <a:pt x="61" y="493"/>
                </a:lnTo>
                <a:lnTo>
                  <a:pt x="58" y="490"/>
                </a:lnTo>
                <a:lnTo>
                  <a:pt x="56" y="488"/>
                </a:lnTo>
                <a:lnTo>
                  <a:pt x="56" y="486"/>
                </a:lnTo>
                <a:lnTo>
                  <a:pt x="53" y="486"/>
                </a:lnTo>
                <a:lnTo>
                  <a:pt x="53" y="483"/>
                </a:lnTo>
                <a:lnTo>
                  <a:pt x="51" y="481"/>
                </a:lnTo>
                <a:lnTo>
                  <a:pt x="51" y="476"/>
                </a:lnTo>
                <a:lnTo>
                  <a:pt x="49" y="473"/>
                </a:lnTo>
                <a:lnTo>
                  <a:pt x="51" y="473"/>
                </a:lnTo>
                <a:lnTo>
                  <a:pt x="49" y="471"/>
                </a:lnTo>
                <a:lnTo>
                  <a:pt x="46" y="471"/>
                </a:lnTo>
                <a:lnTo>
                  <a:pt x="46" y="469"/>
                </a:lnTo>
                <a:lnTo>
                  <a:pt x="46" y="464"/>
                </a:lnTo>
                <a:lnTo>
                  <a:pt x="44" y="461"/>
                </a:lnTo>
                <a:lnTo>
                  <a:pt x="44" y="454"/>
                </a:lnTo>
                <a:lnTo>
                  <a:pt x="41" y="452"/>
                </a:lnTo>
                <a:lnTo>
                  <a:pt x="41" y="440"/>
                </a:lnTo>
                <a:lnTo>
                  <a:pt x="39" y="438"/>
                </a:lnTo>
                <a:lnTo>
                  <a:pt x="39" y="435"/>
                </a:lnTo>
                <a:lnTo>
                  <a:pt x="39" y="435"/>
                </a:lnTo>
                <a:close/>
              </a:path>
              <a:path w="1955" h="717">
                <a:moveTo>
                  <a:pt x="13" y="433"/>
                </a:moveTo>
                <a:lnTo>
                  <a:pt x="13" y="435"/>
                </a:lnTo>
                <a:lnTo>
                  <a:pt x="10" y="438"/>
                </a:lnTo>
                <a:lnTo>
                  <a:pt x="10" y="442"/>
                </a:lnTo>
                <a:lnTo>
                  <a:pt x="8" y="445"/>
                </a:lnTo>
                <a:lnTo>
                  <a:pt x="8" y="450"/>
                </a:lnTo>
                <a:lnTo>
                  <a:pt x="10" y="450"/>
                </a:lnTo>
                <a:lnTo>
                  <a:pt x="13" y="450"/>
                </a:lnTo>
                <a:lnTo>
                  <a:pt x="13" y="447"/>
                </a:lnTo>
                <a:lnTo>
                  <a:pt x="15" y="447"/>
                </a:lnTo>
                <a:lnTo>
                  <a:pt x="15" y="445"/>
                </a:lnTo>
                <a:lnTo>
                  <a:pt x="15" y="435"/>
                </a:lnTo>
                <a:lnTo>
                  <a:pt x="34" y="435"/>
                </a:lnTo>
                <a:lnTo>
                  <a:pt x="63" y="435"/>
                </a:lnTo>
                <a:lnTo>
                  <a:pt x="13" y="433"/>
                </a:lnTo>
                <a:lnTo>
                  <a:pt x="13" y="433"/>
                </a:lnTo>
                <a:close/>
              </a:path>
              <a:path w="1955" h="717">
                <a:moveTo>
                  <a:pt x="65" y="428"/>
                </a:moveTo>
                <a:lnTo>
                  <a:pt x="63" y="433"/>
                </a:lnTo>
                <a:lnTo>
                  <a:pt x="13" y="433"/>
                </a:lnTo>
                <a:lnTo>
                  <a:pt x="63" y="435"/>
                </a:lnTo>
                <a:lnTo>
                  <a:pt x="58" y="450"/>
                </a:lnTo>
                <a:lnTo>
                  <a:pt x="58" y="447"/>
                </a:lnTo>
                <a:lnTo>
                  <a:pt x="61" y="445"/>
                </a:lnTo>
                <a:lnTo>
                  <a:pt x="63" y="445"/>
                </a:lnTo>
                <a:lnTo>
                  <a:pt x="63" y="442"/>
                </a:lnTo>
                <a:lnTo>
                  <a:pt x="65" y="440"/>
                </a:lnTo>
                <a:lnTo>
                  <a:pt x="68" y="438"/>
                </a:lnTo>
                <a:lnTo>
                  <a:pt x="70" y="438"/>
                </a:lnTo>
                <a:lnTo>
                  <a:pt x="65" y="428"/>
                </a:lnTo>
                <a:lnTo>
                  <a:pt x="65" y="428"/>
                </a:lnTo>
                <a:close/>
              </a:path>
              <a:path w="1955" h="717">
                <a:moveTo>
                  <a:pt x="15" y="426"/>
                </a:moveTo>
                <a:lnTo>
                  <a:pt x="13" y="426"/>
                </a:lnTo>
                <a:lnTo>
                  <a:pt x="13" y="428"/>
                </a:lnTo>
                <a:lnTo>
                  <a:pt x="13" y="433"/>
                </a:lnTo>
                <a:lnTo>
                  <a:pt x="39" y="433"/>
                </a:lnTo>
                <a:lnTo>
                  <a:pt x="15" y="433"/>
                </a:lnTo>
                <a:lnTo>
                  <a:pt x="15" y="426"/>
                </a:lnTo>
                <a:lnTo>
                  <a:pt x="15" y="426"/>
                </a:lnTo>
                <a:close/>
              </a:path>
              <a:path w="1955" h="717">
                <a:moveTo>
                  <a:pt x="39" y="409"/>
                </a:moveTo>
                <a:lnTo>
                  <a:pt x="37" y="409"/>
                </a:lnTo>
                <a:lnTo>
                  <a:pt x="37" y="411"/>
                </a:lnTo>
                <a:lnTo>
                  <a:pt x="37" y="423"/>
                </a:lnTo>
                <a:lnTo>
                  <a:pt x="34" y="426"/>
                </a:lnTo>
                <a:lnTo>
                  <a:pt x="34" y="433"/>
                </a:lnTo>
                <a:lnTo>
                  <a:pt x="15" y="433"/>
                </a:lnTo>
                <a:lnTo>
                  <a:pt x="39" y="433"/>
                </a:lnTo>
                <a:lnTo>
                  <a:pt x="39" y="430"/>
                </a:lnTo>
                <a:lnTo>
                  <a:pt x="39" y="426"/>
                </a:lnTo>
                <a:lnTo>
                  <a:pt x="41" y="423"/>
                </a:lnTo>
                <a:lnTo>
                  <a:pt x="41" y="418"/>
                </a:lnTo>
                <a:lnTo>
                  <a:pt x="44" y="416"/>
                </a:lnTo>
                <a:lnTo>
                  <a:pt x="44" y="413"/>
                </a:lnTo>
                <a:lnTo>
                  <a:pt x="39" y="409"/>
                </a:lnTo>
                <a:lnTo>
                  <a:pt x="39" y="409"/>
                </a:lnTo>
                <a:close/>
              </a:path>
              <a:path w="1955" h="717">
                <a:moveTo>
                  <a:pt x="97" y="461"/>
                </a:moveTo>
                <a:lnTo>
                  <a:pt x="97" y="464"/>
                </a:lnTo>
                <a:lnTo>
                  <a:pt x="94" y="466"/>
                </a:lnTo>
                <a:lnTo>
                  <a:pt x="94" y="469"/>
                </a:lnTo>
                <a:lnTo>
                  <a:pt x="92" y="471"/>
                </a:lnTo>
                <a:lnTo>
                  <a:pt x="92" y="476"/>
                </a:lnTo>
                <a:lnTo>
                  <a:pt x="90" y="478"/>
                </a:lnTo>
                <a:lnTo>
                  <a:pt x="90" y="483"/>
                </a:lnTo>
                <a:lnTo>
                  <a:pt x="87" y="486"/>
                </a:lnTo>
                <a:lnTo>
                  <a:pt x="87" y="488"/>
                </a:lnTo>
                <a:lnTo>
                  <a:pt x="85" y="490"/>
                </a:lnTo>
                <a:lnTo>
                  <a:pt x="85" y="493"/>
                </a:lnTo>
                <a:lnTo>
                  <a:pt x="82" y="495"/>
                </a:lnTo>
                <a:lnTo>
                  <a:pt x="85" y="498"/>
                </a:lnTo>
                <a:lnTo>
                  <a:pt x="85" y="495"/>
                </a:lnTo>
                <a:lnTo>
                  <a:pt x="87" y="493"/>
                </a:lnTo>
                <a:lnTo>
                  <a:pt x="87" y="490"/>
                </a:lnTo>
                <a:lnTo>
                  <a:pt x="90" y="488"/>
                </a:lnTo>
                <a:lnTo>
                  <a:pt x="90" y="486"/>
                </a:lnTo>
                <a:lnTo>
                  <a:pt x="92" y="486"/>
                </a:lnTo>
                <a:lnTo>
                  <a:pt x="92" y="483"/>
                </a:lnTo>
                <a:lnTo>
                  <a:pt x="92" y="481"/>
                </a:lnTo>
                <a:lnTo>
                  <a:pt x="94" y="478"/>
                </a:lnTo>
                <a:lnTo>
                  <a:pt x="94" y="476"/>
                </a:lnTo>
                <a:lnTo>
                  <a:pt x="97" y="473"/>
                </a:lnTo>
                <a:lnTo>
                  <a:pt x="97" y="471"/>
                </a:lnTo>
                <a:lnTo>
                  <a:pt x="99" y="469"/>
                </a:lnTo>
                <a:lnTo>
                  <a:pt x="99" y="464"/>
                </a:lnTo>
                <a:lnTo>
                  <a:pt x="101" y="461"/>
                </a:lnTo>
                <a:lnTo>
                  <a:pt x="97" y="461"/>
                </a:lnTo>
                <a:lnTo>
                  <a:pt x="97" y="461"/>
                </a:lnTo>
                <a:close/>
              </a:path>
              <a:path w="1955" h="717">
                <a:moveTo>
                  <a:pt x="106" y="454"/>
                </a:moveTo>
                <a:lnTo>
                  <a:pt x="104" y="454"/>
                </a:lnTo>
                <a:lnTo>
                  <a:pt x="106" y="457"/>
                </a:lnTo>
                <a:lnTo>
                  <a:pt x="106" y="461"/>
                </a:lnTo>
                <a:lnTo>
                  <a:pt x="109" y="461"/>
                </a:lnTo>
                <a:lnTo>
                  <a:pt x="109" y="464"/>
                </a:lnTo>
                <a:lnTo>
                  <a:pt x="111" y="466"/>
                </a:lnTo>
                <a:lnTo>
                  <a:pt x="111" y="473"/>
                </a:lnTo>
                <a:lnTo>
                  <a:pt x="113" y="476"/>
                </a:lnTo>
                <a:lnTo>
                  <a:pt x="113" y="471"/>
                </a:lnTo>
                <a:lnTo>
                  <a:pt x="116" y="469"/>
                </a:lnTo>
                <a:lnTo>
                  <a:pt x="116" y="466"/>
                </a:lnTo>
                <a:lnTo>
                  <a:pt x="113" y="464"/>
                </a:lnTo>
                <a:lnTo>
                  <a:pt x="113" y="459"/>
                </a:lnTo>
                <a:lnTo>
                  <a:pt x="111" y="459"/>
                </a:lnTo>
                <a:lnTo>
                  <a:pt x="111" y="457"/>
                </a:lnTo>
                <a:lnTo>
                  <a:pt x="109" y="457"/>
                </a:lnTo>
                <a:lnTo>
                  <a:pt x="106" y="454"/>
                </a:lnTo>
                <a:lnTo>
                  <a:pt x="106" y="454"/>
                </a:lnTo>
                <a:close/>
              </a:path>
              <a:path w="1955" h="717">
                <a:moveTo>
                  <a:pt x="125" y="452"/>
                </a:moveTo>
                <a:lnTo>
                  <a:pt x="125" y="457"/>
                </a:lnTo>
                <a:lnTo>
                  <a:pt x="123" y="459"/>
                </a:lnTo>
                <a:lnTo>
                  <a:pt x="123" y="466"/>
                </a:lnTo>
                <a:lnTo>
                  <a:pt x="121" y="469"/>
                </a:lnTo>
                <a:lnTo>
                  <a:pt x="121" y="471"/>
                </a:lnTo>
                <a:lnTo>
                  <a:pt x="118" y="473"/>
                </a:lnTo>
                <a:lnTo>
                  <a:pt x="118" y="478"/>
                </a:lnTo>
                <a:lnTo>
                  <a:pt x="116" y="481"/>
                </a:lnTo>
                <a:lnTo>
                  <a:pt x="116" y="483"/>
                </a:lnTo>
                <a:lnTo>
                  <a:pt x="113" y="486"/>
                </a:lnTo>
                <a:lnTo>
                  <a:pt x="113" y="488"/>
                </a:lnTo>
                <a:lnTo>
                  <a:pt x="111" y="490"/>
                </a:lnTo>
                <a:lnTo>
                  <a:pt x="111" y="493"/>
                </a:lnTo>
                <a:lnTo>
                  <a:pt x="109" y="495"/>
                </a:lnTo>
                <a:lnTo>
                  <a:pt x="109" y="498"/>
                </a:lnTo>
                <a:lnTo>
                  <a:pt x="111" y="495"/>
                </a:lnTo>
                <a:lnTo>
                  <a:pt x="111" y="495"/>
                </a:lnTo>
                <a:lnTo>
                  <a:pt x="113" y="493"/>
                </a:lnTo>
                <a:lnTo>
                  <a:pt x="113" y="490"/>
                </a:lnTo>
                <a:lnTo>
                  <a:pt x="116" y="488"/>
                </a:lnTo>
                <a:lnTo>
                  <a:pt x="118" y="486"/>
                </a:lnTo>
                <a:lnTo>
                  <a:pt x="118" y="481"/>
                </a:lnTo>
                <a:lnTo>
                  <a:pt x="121" y="481"/>
                </a:lnTo>
                <a:lnTo>
                  <a:pt x="121" y="478"/>
                </a:lnTo>
                <a:lnTo>
                  <a:pt x="123" y="476"/>
                </a:lnTo>
                <a:lnTo>
                  <a:pt x="123" y="471"/>
                </a:lnTo>
                <a:lnTo>
                  <a:pt x="125" y="469"/>
                </a:lnTo>
                <a:lnTo>
                  <a:pt x="125" y="466"/>
                </a:lnTo>
                <a:lnTo>
                  <a:pt x="128" y="464"/>
                </a:lnTo>
                <a:lnTo>
                  <a:pt x="128" y="459"/>
                </a:lnTo>
                <a:lnTo>
                  <a:pt x="130" y="457"/>
                </a:lnTo>
                <a:lnTo>
                  <a:pt x="130" y="454"/>
                </a:lnTo>
                <a:lnTo>
                  <a:pt x="125" y="452"/>
                </a:lnTo>
                <a:lnTo>
                  <a:pt x="125" y="452"/>
                </a:lnTo>
                <a:close/>
              </a:path>
              <a:path w="1955" h="717">
                <a:moveTo>
                  <a:pt x="104" y="440"/>
                </a:moveTo>
                <a:lnTo>
                  <a:pt x="101" y="440"/>
                </a:lnTo>
                <a:lnTo>
                  <a:pt x="99" y="442"/>
                </a:lnTo>
                <a:lnTo>
                  <a:pt x="99" y="452"/>
                </a:lnTo>
                <a:lnTo>
                  <a:pt x="97" y="454"/>
                </a:lnTo>
                <a:lnTo>
                  <a:pt x="97" y="461"/>
                </a:lnTo>
                <a:lnTo>
                  <a:pt x="101" y="461"/>
                </a:lnTo>
                <a:lnTo>
                  <a:pt x="101" y="495"/>
                </a:lnTo>
                <a:lnTo>
                  <a:pt x="99" y="498"/>
                </a:lnTo>
                <a:lnTo>
                  <a:pt x="99" y="500"/>
                </a:lnTo>
                <a:lnTo>
                  <a:pt x="99" y="502"/>
                </a:lnTo>
                <a:lnTo>
                  <a:pt x="99" y="521"/>
                </a:lnTo>
                <a:lnTo>
                  <a:pt x="104" y="517"/>
                </a:lnTo>
                <a:lnTo>
                  <a:pt x="104" y="454"/>
                </a:lnTo>
                <a:lnTo>
                  <a:pt x="106" y="454"/>
                </a:lnTo>
                <a:lnTo>
                  <a:pt x="104" y="452"/>
                </a:lnTo>
                <a:lnTo>
                  <a:pt x="104" y="440"/>
                </a:lnTo>
                <a:lnTo>
                  <a:pt x="104" y="440"/>
                </a:lnTo>
                <a:close/>
              </a:path>
              <a:path w="1955" h="717">
                <a:moveTo>
                  <a:pt x="128" y="440"/>
                </a:moveTo>
                <a:lnTo>
                  <a:pt x="128" y="447"/>
                </a:lnTo>
                <a:lnTo>
                  <a:pt x="125" y="450"/>
                </a:lnTo>
                <a:lnTo>
                  <a:pt x="125" y="452"/>
                </a:lnTo>
                <a:lnTo>
                  <a:pt x="130" y="454"/>
                </a:lnTo>
                <a:lnTo>
                  <a:pt x="130" y="502"/>
                </a:lnTo>
                <a:lnTo>
                  <a:pt x="130" y="505"/>
                </a:lnTo>
                <a:lnTo>
                  <a:pt x="130" y="521"/>
                </a:lnTo>
                <a:lnTo>
                  <a:pt x="135" y="517"/>
                </a:lnTo>
                <a:lnTo>
                  <a:pt x="135" y="442"/>
                </a:lnTo>
                <a:lnTo>
                  <a:pt x="128" y="440"/>
                </a:lnTo>
                <a:lnTo>
                  <a:pt x="128" y="440"/>
                </a:lnTo>
                <a:close/>
              </a:path>
              <a:path w="1955" h="717">
                <a:moveTo>
                  <a:pt x="135" y="440"/>
                </a:moveTo>
                <a:lnTo>
                  <a:pt x="128" y="440"/>
                </a:lnTo>
                <a:lnTo>
                  <a:pt x="135" y="442"/>
                </a:lnTo>
                <a:lnTo>
                  <a:pt x="135" y="452"/>
                </a:lnTo>
                <a:lnTo>
                  <a:pt x="137" y="454"/>
                </a:lnTo>
                <a:lnTo>
                  <a:pt x="137" y="464"/>
                </a:lnTo>
                <a:lnTo>
                  <a:pt x="140" y="466"/>
                </a:lnTo>
                <a:lnTo>
                  <a:pt x="140" y="473"/>
                </a:lnTo>
                <a:lnTo>
                  <a:pt x="142" y="476"/>
                </a:lnTo>
                <a:lnTo>
                  <a:pt x="142" y="478"/>
                </a:lnTo>
                <a:lnTo>
                  <a:pt x="145" y="481"/>
                </a:lnTo>
                <a:lnTo>
                  <a:pt x="145" y="486"/>
                </a:lnTo>
                <a:lnTo>
                  <a:pt x="147" y="488"/>
                </a:lnTo>
                <a:lnTo>
                  <a:pt x="147" y="490"/>
                </a:lnTo>
                <a:lnTo>
                  <a:pt x="150" y="493"/>
                </a:lnTo>
                <a:lnTo>
                  <a:pt x="150" y="495"/>
                </a:lnTo>
                <a:lnTo>
                  <a:pt x="152" y="495"/>
                </a:lnTo>
                <a:lnTo>
                  <a:pt x="152" y="493"/>
                </a:lnTo>
                <a:lnTo>
                  <a:pt x="154" y="493"/>
                </a:lnTo>
                <a:lnTo>
                  <a:pt x="154" y="490"/>
                </a:lnTo>
                <a:lnTo>
                  <a:pt x="157" y="490"/>
                </a:lnTo>
                <a:lnTo>
                  <a:pt x="157" y="488"/>
                </a:lnTo>
                <a:lnTo>
                  <a:pt x="154" y="488"/>
                </a:lnTo>
                <a:lnTo>
                  <a:pt x="154" y="486"/>
                </a:lnTo>
                <a:lnTo>
                  <a:pt x="152" y="486"/>
                </a:lnTo>
                <a:lnTo>
                  <a:pt x="152" y="483"/>
                </a:lnTo>
                <a:lnTo>
                  <a:pt x="150" y="483"/>
                </a:lnTo>
                <a:lnTo>
                  <a:pt x="150" y="478"/>
                </a:lnTo>
                <a:lnTo>
                  <a:pt x="147" y="478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2" y="469"/>
                </a:lnTo>
                <a:lnTo>
                  <a:pt x="142" y="464"/>
                </a:lnTo>
                <a:lnTo>
                  <a:pt x="140" y="461"/>
                </a:lnTo>
                <a:lnTo>
                  <a:pt x="140" y="457"/>
                </a:lnTo>
                <a:lnTo>
                  <a:pt x="137" y="454"/>
                </a:lnTo>
                <a:lnTo>
                  <a:pt x="137" y="445"/>
                </a:lnTo>
                <a:lnTo>
                  <a:pt x="135" y="442"/>
                </a:lnTo>
                <a:lnTo>
                  <a:pt x="135" y="440"/>
                </a:lnTo>
                <a:lnTo>
                  <a:pt x="135" y="440"/>
                </a:lnTo>
                <a:close/>
              </a:path>
              <a:path w="1955" h="717">
                <a:moveTo>
                  <a:pt x="111" y="433"/>
                </a:moveTo>
                <a:lnTo>
                  <a:pt x="109" y="438"/>
                </a:lnTo>
                <a:lnTo>
                  <a:pt x="85" y="438"/>
                </a:lnTo>
                <a:lnTo>
                  <a:pt x="87" y="440"/>
                </a:lnTo>
                <a:lnTo>
                  <a:pt x="116" y="440"/>
                </a:lnTo>
                <a:lnTo>
                  <a:pt x="111" y="433"/>
                </a:lnTo>
                <a:lnTo>
                  <a:pt x="111" y="433"/>
                </a:lnTo>
                <a:close/>
              </a:path>
              <a:path w="1955" h="717">
                <a:moveTo>
                  <a:pt x="147" y="430"/>
                </a:moveTo>
                <a:lnTo>
                  <a:pt x="145" y="438"/>
                </a:lnTo>
                <a:lnTo>
                  <a:pt x="116" y="438"/>
                </a:lnTo>
                <a:lnTo>
                  <a:pt x="118" y="440"/>
                </a:lnTo>
                <a:lnTo>
                  <a:pt x="154" y="440"/>
                </a:lnTo>
                <a:lnTo>
                  <a:pt x="147" y="430"/>
                </a:lnTo>
                <a:lnTo>
                  <a:pt x="147" y="430"/>
                </a:lnTo>
                <a:close/>
              </a:path>
              <a:path w="1955" h="717">
                <a:moveTo>
                  <a:pt x="99" y="409"/>
                </a:moveTo>
                <a:lnTo>
                  <a:pt x="99" y="418"/>
                </a:lnTo>
                <a:lnTo>
                  <a:pt x="101" y="421"/>
                </a:lnTo>
                <a:lnTo>
                  <a:pt x="101" y="438"/>
                </a:lnTo>
                <a:lnTo>
                  <a:pt x="104" y="438"/>
                </a:lnTo>
                <a:lnTo>
                  <a:pt x="104" y="416"/>
                </a:lnTo>
                <a:lnTo>
                  <a:pt x="109" y="413"/>
                </a:lnTo>
                <a:lnTo>
                  <a:pt x="99" y="409"/>
                </a:lnTo>
                <a:lnTo>
                  <a:pt x="99" y="409"/>
                </a:lnTo>
                <a:close/>
              </a:path>
              <a:path w="1955" h="717">
                <a:moveTo>
                  <a:pt x="130" y="409"/>
                </a:moveTo>
                <a:lnTo>
                  <a:pt x="130" y="438"/>
                </a:lnTo>
                <a:lnTo>
                  <a:pt x="135" y="438"/>
                </a:lnTo>
                <a:lnTo>
                  <a:pt x="135" y="416"/>
                </a:lnTo>
                <a:lnTo>
                  <a:pt x="137" y="413"/>
                </a:lnTo>
                <a:lnTo>
                  <a:pt x="130" y="409"/>
                </a:lnTo>
                <a:lnTo>
                  <a:pt x="130" y="409"/>
                </a:lnTo>
                <a:close/>
              </a:path>
              <a:path w="1955" h="717">
                <a:moveTo>
                  <a:pt x="197" y="507"/>
                </a:moveTo>
                <a:lnTo>
                  <a:pt x="197" y="510"/>
                </a:lnTo>
                <a:lnTo>
                  <a:pt x="210" y="507"/>
                </a:lnTo>
                <a:lnTo>
                  <a:pt x="197" y="507"/>
                </a:lnTo>
                <a:lnTo>
                  <a:pt x="197" y="507"/>
                </a:lnTo>
                <a:close/>
              </a:path>
              <a:path w="1955" h="717">
                <a:moveTo>
                  <a:pt x="176" y="461"/>
                </a:moveTo>
                <a:lnTo>
                  <a:pt x="173" y="464"/>
                </a:lnTo>
                <a:lnTo>
                  <a:pt x="173" y="466"/>
                </a:lnTo>
                <a:lnTo>
                  <a:pt x="171" y="466"/>
                </a:lnTo>
                <a:lnTo>
                  <a:pt x="171" y="471"/>
                </a:lnTo>
                <a:lnTo>
                  <a:pt x="169" y="473"/>
                </a:lnTo>
                <a:lnTo>
                  <a:pt x="166" y="476"/>
                </a:lnTo>
                <a:lnTo>
                  <a:pt x="166" y="478"/>
                </a:lnTo>
                <a:lnTo>
                  <a:pt x="164" y="478"/>
                </a:lnTo>
                <a:lnTo>
                  <a:pt x="166" y="481"/>
                </a:lnTo>
                <a:lnTo>
                  <a:pt x="166" y="478"/>
                </a:lnTo>
                <a:lnTo>
                  <a:pt x="169" y="478"/>
                </a:lnTo>
                <a:lnTo>
                  <a:pt x="169" y="476"/>
                </a:lnTo>
                <a:lnTo>
                  <a:pt x="171" y="473"/>
                </a:lnTo>
                <a:lnTo>
                  <a:pt x="173" y="471"/>
                </a:lnTo>
                <a:lnTo>
                  <a:pt x="173" y="469"/>
                </a:lnTo>
                <a:lnTo>
                  <a:pt x="176" y="469"/>
                </a:lnTo>
                <a:lnTo>
                  <a:pt x="176" y="466"/>
                </a:lnTo>
                <a:lnTo>
                  <a:pt x="178" y="464"/>
                </a:lnTo>
                <a:lnTo>
                  <a:pt x="178" y="461"/>
                </a:lnTo>
                <a:lnTo>
                  <a:pt x="176" y="461"/>
                </a:lnTo>
                <a:lnTo>
                  <a:pt x="176" y="461"/>
                </a:lnTo>
                <a:close/>
              </a:path>
              <a:path w="1955" h="717">
                <a:moveTo>
                  <a:pt x="217" y="452"/>
                </a:moveTo>
                <a:lnTo>
                  <a:pt x="212" y="452"/>
                </a:lnTo>
                <a:lnTo>
                  <a:pt x="212" y="502"/>
                </a:lnTo>
                <a:lnTo>
                  <a:pt x="212" y="507"/>
                </a:lnTo>
                <a:lnTo>
                  <a:pt x="210" y="507"/>
                </a:lnTo>
                <a:lnTo>
                  <a:pt x="197" y="510"/>
                </a:lnTo>
                <a:lnTo>
                  <a:pt x="200" y="510"/>
                </a:lnTo>
                <a:lnTo>
                  <a:pt x="202" y="512"/>
                </a:lnTo>
                <a:lnTo>
                  <a:pt x="205" y="512"/>
                </a:lnTo>
                <a:lnTo>
                  <a:pt x="205" y="514"/>
                </a:lnTo>
                <a:lnTo>
                  <a:pt x="207" y="514"/>
                </a:lnTo>
                <a:lnTo>
                  <a:pt x="207" y="517"/>
                </a:lnTo>
                <a:lnTo>
                  <a:pt x="210" y="517"/>
                </a:lnTo>
                <a:lnTo>
                  <a:pt x="210" y="519"/>
                </a:lnTo>
                <a:lnTo>
                  <a:pt x="212" y="519"/>
                </a:lnTo>
                <a:lnTo>
                  <a:pt x="214" y="517"/>
                </a:lnTo>
                <a:lnTo>
                  <a:pt x="214" y="514"/>
                </a:lnTo>
                <a:lnTo>
                  <a:pt x="217" y="514"/>
                </a:lnTo>
                <a:lnTo>
                  <a:pt x="217" y="507"/>
                </a:lnTo>
                <a:lnTo>
                  <a:pt x="217" y="505"/>
                </a:lnTo>
                <a:lnTo>
                  <a:pt x="217" y="452"/>
                </a:lnTo>
                <a:lnTo>
                  <a:pt x="217" y="452"/>
                </a:lnTo>
                <a:close/>
              </a:path>
              <a:path w="1955" h="717">
                <a:moveTo>
                  <a:pt x="231" y="442"/>
                </a:moveTo>
                <a:lnTo>
                  <a:pt x="226" y="450"/>
                </a:lnTo>
                <a:lnTo>
                  <a:pt x="190" y="450"/>
                </a:lnTo>
                <a:lnTo>
                  <a:pt x="193" y="454"/>
                </a:lnTo>
                <a:lnTo>
                  <a:pt x="197" y="454"/>
                </a:lnTo>
                <a:lnTo>
                  <a:pt x="200" y="452"/>
                </a:lnTo>
                <a:lnTo>
                  <a:pt x="236" y="452"/>
                </a:lnTo>
                <a:lnTo>
                  <a:pt x="231" y="442"/>
                </a:lnTo>
                <a:lnTo>
                  <a:pt x="231" y="442"/>
                </a:lnTo>
                <a:close/>
              </a:path>
              <a:path w="1955" h="717">
                <a:moveTo>
                  <a:pt x="185" y="433"/>
                </a:moveTo>
                <a:lnTo>
                  <a:pt x="185" y="440"/>
                </a:lnTo>
                <a:lnTo>
                  <a:pt x="183" y="442"/>
                </a:lnTo>
                <a:lnTo>
                  <a:pt x="183" y="447"/>
                </a:lnTo>
                <a:lnTo>
                  <a:pt x="181" y="447"/>
                </a:lnTo>
                <a:lnTo>
                  <a:pt x="181" y="452"/>
                </a:lnTo>
                <a:lnTo>
                  <a:pt x="178" y="454"/>
                </a:lnTo>
                <a:lnTo>
                  <a:pt x="178" y="457"/>
                </a:lnTo>
                <a:lnTo>
                  <a:pt x="176" y="459"/>
                </a:lnTo>
                <a:lnTo>
                  <a:pt x="176" y="461"/>
                </a:lnTo>
                <a:lnTo>
                  <a:pt x="178" y="461"/>
                </a:lnTo>
                <a:lnTo>
                  <a:pt x="178" y="493"/>
                </a:lnTo>
                <a:lnTo>
                  <a:pt x="178" y="495"/>
                </a:lnTo>
                <a:lnTo>
                  <a:pt x="178" y="521"/>
                </a:lnTo>
                <a:lnTo>
                  <a:pt x="183" y="517"/>
                </a:lnTo>
                <a:lnTo>
                  <a:pt x="183" y="464"/>
                </a:lnTo>
                <a:lnTo>
                  <a:pt x="185" y="461"/>
                </a:lnTo>
                <a:lnTo>
                  <a:pt x="183" y="457"/>
                </a:lnTo>
                <a:lnTo>
                  <a:pt x="183" y="454"/>
                </a:lnTo>
                <a:lnTo>
                  <a:pt x="185" y="452"/>
                </a:lnTo>
                <a:lnTo>
                  <a:pt x="185" y="450"/>
                </a:lnTo>
                <a:lnTo>
                  <a:pt x="188" y="447"/>
                </a:lnTo>
                <a:lnTo>
                  <a:pt x="188" y="445"/>
                </a:lnTo>
                <a:lnTo>
                  <a:pt x="190" y="442"/>
                </a:lnTo>
                <a:lnTo>
                  <a:pt x="193" y="440"/>
                </a:lnTo>
                <a:lnTo>
                  <a:pt x="185" y="433"/>
                </a:lnTo>
                <a:lnTo>
                  <a:pt x="185" y="433"/>
                </a:lnTo>
                <a:close/>
              </a:path>
              <a:path w="1955" h="717">
                <a:moveTo>
                  <a:pt x="226" y="416"/>
                </a:moveTo>
                <a:lnTo>
                  <a:pt x="221" y="421"/>
                </a:lnTo>
                <a:lnTo>
                  <a:pt x="195" y="421"/>
                </a:lnTo>
                <a:lnTo>
                  <a:pt x="197" y="426"/>
                </a:lnTo>
                <a:lnTo>
                  <a:pt x="202" y="426"/>
                </a:lnTo>
                <a:lnTo>
                  <a:pt x="202" y="423"/>
                </a:lnTo>
                <a:lnTo>
                  <a:pt x="231" y="423"/>
                </a:lnTo>
                <a:lnTo>
                  <a:pt x="226" y="416"/>
                </a:lnTo>
                <a:lnTo>
                  <a:pt x="226" y="416"/>
                </a:lnTo>
                <a:close/>
              </a:path>
              <a:path w="1955" h="717">
                <a:moveTo>
                  <a:pt x="183" y="409"/>
                </a:moveTo>
                <a:lnTo>
                  <a:pt x="183" y="411"/>
                </a:lnTo>
                <a:lnTo>
                  <a:pt x="181" y="413"/>
                </a:lnTo>
                <a:lnTo>
                  <a:pt x="181" y="418"/>
                </a:lnTo>
                <a:lnTo>
                  <a:pt x="178" y="421"/>
                </a:lnTo>
                <a:lnTo>
                  <a:pt x="178" y="426"/>
                </a:lnTo>
                <a:lnTo>
                  <a:pt x="176" y="426"/>
                </a:lnTo>
                <a:lnTo>
                  <a:pt x="176" y="428"/>
                </a:lnTo>
                <a:lnTo>
                  <a:pt x="173" y="430"/>
                </a:lnTo>
                <a:lnTo>
                  <a:pt x="173" y="435"/>
                </a:lnTo>
                <a:lnTo>
                  <a:pt x="171" y="438"/>
                </a:lnTo>
                <a:lnTo>
                  <a:pt x="169" y="440"/>
                </a:lnTo>
                <a:lnTo>
                  <a:pt x="169" y="442"/>
                </a:lnTo>
                <a:lnTo>
                  <a:pt x="166" y="442"/>
                </a:lnTo>
                <a:lnTo>
                  <a:pt x="169" y="445"/>
                </a:lnTo>
                <a:lnTo>
                  <a:pt x="169" y="442"/>
                </a:lnTo>
                <a:lnTo>
                  <a:pt x="171" y="440"/>
                </a:lnTo>
                <a:lnTo>
                  <a:pt x="173" y="440"/>
                </a:lnTo>
                <a:lnTo>
                  <a:pt x="173" y="438"/>
                </a:lnTo>
                <a:lnTo>
                  <a:pt x="176" y="435"/>
                </a:lnTo>
                <a:lnTo>
                  <a:pt x="176" y="435"/>
                </a:lnTo>
                <a:lnTo>
                  <a:pt x="178" y="433"/>
                </a:lnTo>
                <a:lnTo>
                  <a:pt x="178" y="430"/>
                </a:lnTo>
                <a:lnTo>
                  <a:pt x="181" y="428"/>
                </a:lnTo>
                <a:lnTo>
                  <a:pt x="181" y="426"/>
                </a:lnTo>
                <a:lnTo>
                  <a:pt x="183" y="423"/>
                </a:lnTo>
                <a:lnTo>
                  <a:pt x="185" y="421"/>
                </a:lnTo>
                <a:lnTo>
                  <a:pt x="185" y="418"/>
                </a:lnTo>
                <a:lnTo>
                  <a:pt x="188" y="418"/>
                </a:lnTo>
                <a:lnTo>
                  <a:pt x="188" y="416"/>
                </a:lnTo>
                <a:lnTo>
                  <a:pt x="183" y="409"/>
                </a:lnTo>
                <a:lnTo>
                  <a:pt x="183" y="409"/>
                </a:lnTo>
                <a:close/>
              </a:path>
              <a:path w="1955" h="717">
                <a:moveTo>
                  <a:pt x="310" y="502"/>
                </a:moveTo>
                <a:lnTo>
                  <a:pt x="305" y="510"/>
                </a:lnTo>
                <a:lnTo>
                  <a:pt x="243" y="510"/>
                </a:lnTo>
                <a:lnTo>
                  <a:pt x="245" y="514"/>
                </a:lnTo>
                <a:lnTo>
                  <a:pt x="248" y="512"/>
                </a:lnTo>
                <a:lnTo>
                  <a:pt x="317" y="512"/>
                </a:lnTo>
                <a:lnTo>
                  <a:pt x="310" y="502"/>
                </a:lnTo>
                <a:lnTo>
                  <a:pt x="310" y="502"/>
                </a:lnTo>
                <a:close/>
              </a:path>
              <a:path w="1955" h="717">
                <a:moveTo>
                  <a:pt x="248" y="438"/>
                </a:moveTo>
                <a:lnTo>
                  <a:pt x="248" y="440"/>
                </a:lnTo>
                <a:lnTo>
                  <a:pt x="250" y="442"/>
                </a:lnTo>
                <a:lnTo>
                  <a:pt x="250" y="450"/>
                </a:lnTo>
                <a:lnTo>
                  <a:pt x="253" y="452"/>
                </a:lnTo>
                <a:lnTo>
                  <a:pt x="253" y="457"/>
                </a:lnTo>
                <a:lnTo>
                  <a:pt x="255" y="459"/>
                </a:lnTo>
                <a:lnTo>
                  <a:pt x="255" y="469"/>
                </a:lnTo>
                <a:lnTo>
                  <a:pt x="257" y="471"/>
                </a:lnTo>
                <a:lnTo>
                  <a:pt x="257" y="481"/>
                </a:lnTo>
                <a:lnTo>
                  <a:pt x="260" y="486"/>
                </a:lnTo>
                <a:lnTo>
                  <a:pt x="260" y="490"/>
                </a:lnTo>
                <a:lnTo>
                  <a:pt x="260" y="490"/>
                </a:lnTo>
                <a:lnTo>
                  <a:pt x="262" y="488"/>
                </a:lnTo>
                <a:lnTo>
                  <a:pt x="262" y="486"/>
                </a:lnTo>
                <a:lnTo>
                  <a:pt x="265" y="486"/>
                </a:lnTo>
                <a:lnTo>
                  <a:pt x="265" y="473"/>
                </a:lnTo>
                <a:lnTo>
                  <a:pt x="262" y="471"/>
                </a:lnTo>
                <a:lnTo>
                  <a:pt x="262" y="466"/>
                </a:lnTo>
                <a:lnTo>
                  <a:pt x="260" y="464"/>
                </a:lnTo>
                <a:lnTo>
                  <a:pt x="260" y="459"/>
                </a:lnTo>
                <a:lnTo>
                  <a:pt x="257" y="457"/>
                </a:lnTo>
                <a:lnTo>
                  <a:pt x="257" y="454"/>
                </a:lnTo>
                <a:lnTo>
                  <a:pt x="255" y="452"/>
                </a:lnTo>
                <a:lnTo>
                  <a:pt x="255" y="450"/>
                </a:lnTo>
                <a:lnTo>
                  <a:pt x="253" y="447"/>
                </a:lnTo>
                <a:lnTo>
                  <a:pt x="253" y="442"/>
                </a:lnTo>
                <a:lnTo>
                  <a:pt x="250" y="440"/>
                </a:lnTo>
                <a:lnTo>
                  <a:pt x="248" y="438"/>
                </a:lnTo>
                <a:lnTo>
                  <a:pt x="248" y="438"/>
                </a:lnTo>
                <a:close/>
              </a:path>
              <a:path w="1955" h="717">
                <a:moveTo>
                  <a:pt x="308" y="435"/>
                </a:moveTo>
                <a:lnTo>
                  <a:pt x="308" y="440"/>
                </a:lnTo>
                <a:lnTo>
                  <a:pt x="305" y="442"/>
                </a:lnTo>
                <a:lnTo>
                  <a:pt x="305" y="452"/>
                </a:lnTo>
                <a:lnTo>
                  <a:pt x="303" y="454"/>
                </a:lnTo>
                <a:lnTo>
                  <a:pt x="303" y="459"/>
                </a:lnTo>
                <a:lnTo>
                  <a:pt x="301" y="461"/>
                </a:lnTo>
                <a:lnTo>
                  <a:pt x="301" y="466"/>
                </a:lnTo>
                <a:lnTo>
                  <a:pt x="298" y="469"/>
                </a:lnTo>
                <a:lnTo>
                  <a:pt x="298" y="473"/>
                </a:lnTo>
                <a:lnTo>
                  <a:pt x="296" y="476"/>
                </a:lnTo>
                <a:lnTo>
                  <a:pt x="296" y="481"/>
                </a:lnTo>
                <a:lnTo>
                  <a:pt x="293" y="483"/>
                </a:lnTo>
                <a:lnTo>
                  <a:pt x="293" y="488"/>
                </a:lnTo>
                <a:lnTo>
                  <a:pt x="291" y="490"/>
                </a:lnTo>
                <a:lnTo>
                  <a:pt x="293" y="490"/>
                </a:lnTo>
                <a:lnTo>
                  <a:pt x="293" y="488"/>
                </a:lnTo>
                <a:lnTo>
                  <a:pt x="296" y="486"/>
                </a:lnTo>
                <a:lnTo>
                  <a:pt x="296" y="483"/>
                </a:lnTo>
                <a:lnTo>
                  <a:pt x="298" y="481"/>
                </a:lnTo>
                <a:lnTo>
                  <a:pt x="298" y="478"/>
                </a:lnTo>
                <a:lnTo>
                  <a:pt x="301" y="478"/>
                </a:lnTo>
                <a:lnTo>
                  <a:pt x="301" y="473"/>
                </a:lnTo>
                <a:lnTo>
                  <a:pt x="303" y="471"/>
                </a:lnTo>
                <a:lnTo>
                  <a:pt x="303" y="466"/>
                </a:lnTo>
                <a:lnTo>
                  <a:pt x="305" y="464"/>
                </a:lnTo>
                <a:lnTo>
                  <a:pt x="305" y="461"/>
                </a:lnTo>
                <a:lnTo>
                  <a:pt x="308" y="459"/>
                </a:lnTo>
                <a:lnTo>
                  <a:pt x="308" y="454"/>
                </a:lnTo>
                <a:lnTo>
                  <a:pt x="310" y="452"/>
                </a:lnTo>
                <a:lnTo>
                  <a:pt x="310" y="450"/>
                </a:lnTo>
                <a:lnTo>
                  <a:pt x="313" y="447"/>
                </a:lnTo>
                <a:lnTo>
                  <a:pt x="315" y="445"/>
                </a:lnTo>
                <a:lnTo>
                  <a:pt x="308" y="435"/>
                </a:lnTo>
                <a:lnTo>
                  <a:pt x="308" y="435"/>
                </a:lnTo>
                <a:close/>
              </a:path>
              <a:path w="1955" h="717">
                <a:moveTo>
                  <a:pt x="286" y="411"/>
                </a:moveTo>
                <a:lnTo>
                  <a:pt x="286" y="510"/>
                </a:lnTo>
                <a:lnTo>
                  <a:pt x="274" y="510"/>
                </a:lnTo>
                <a:lnTo>
                  <a:pt x="270" y="510"/>
                </a:lnTo>
                <a:lnTo>
                  <a:pt x="291" y="510"/>
                </a:lnTo>
                <a:lnTo>
                  <a:pt x="291" y="493"/>
                </a:lnTo>
                <a:lnTo>
                  <a:pt x="293" y="490"/>
                </a:lnTo>
                <a:lnTo>
                  <a:pt x="291" y="490"/>
                </a:lnTo>
                <a:lnTo>
                  <a:pt x="291" y="421"/>
                </a:lnTo>
                <a:lnTo>
                  <a:pt x="293" y="416"/>
                </a:lnTo>
                <a:lnTo>
                  <a:pt x="286" y="411"/>
                </a:lnTo>
                <a:lnTo>
                  <a:pt x="286" y="411"/>
                </a:lnTo>
                <a:close/>
              </a:path>
              <a:path w="1955" h="717">
                <a:moveTo>
                  <a:pt x="270" y="411"/>
                </a:moveTo>
                <a:lnTo>
                  <a:pt x="270" y="510"/>
                </a:lnTo>
                <a:lnTo>
                  <a:pt x="274" y="510"/>
                </a:lnTo>
                <a:lnTo>
                  <a:pt x="274" y="421"/>
                </a:lnTo>
                <a:lnTo>
                  <a:pt x="277" y="416"/>
                </a:lnTo>
                <a:lnTo>
                  <a:pt x="270" y="411"/>
                </a:lnTo>
                <a:lnTo>
                  <a:pt x="270" y="411"/>
                </a:lnTo>
                <a:close/>
              </a:path>
              <a:path w="1955" h="717">
                <a:moveTo>
                  <a:pt x="390" y="416"/>
                </a:moveTo>
                <a:lnTo>
                  <a:pt x="387" y="418"/>
                </a:lnTo>
                <a:lnTo>
                  <a:pt x="385" y="421"/>
                </a:lnTo>
                <a:lnTo>
                  <a:pt x="382" y="423"/>
                </a:lnTo>
                <a:lnTo>
                  <a:pt x="380" y="426"/>
                </a:lnTo>
                <a:lnTo>
                  <a:pt x="377" y="428"/>
                </a:lnTo>
                <a:lnTo>
                  <a:pt x="377" y="430"/>
                </a:lnTo>
                <a:lnTo>
                  <a:pt x="375" y="430"/>
                </a:lnTo>
                <a:lnTo>
                  <a:pt x="375" y="433"/>
                </a:lnTo>
                <a:lnTo>
                  <a:pt x="373" y="435"/>
                </a:lnTo>
                <a:lnTo>
                  <a:pt x="373" y="440"/>
                </a:lnTo>
                <a:lnTo>
                  <a:pt x="370" y="442"/>
                </a:lnTo>
                <a:lnTo>
                  <a:pt x="370" y="447"/>
                </a:lnTo>
                <a:lnTo>
                  <a:pt x="368" y="450"/>
                </a:lnTo>
                <a:lnTo>
                  <a:pt x="368" y="464"/>
                </a:lnTo>
                <a:lnTo>
                  <a:pt x="368" y="466"/>
                </a:lnTo>
                <a:lnTo>
                  <a:pt x="368" y="481"/>
                </a:lnTo>
                <a:lnTo>
                  <a:pt x="370" y="483"/>
                </a:lnTo>
                <a:lnTo>
                  <a:pt x="370" y="488"/>
                </a:lnTo>
                <a:lnTo>
                  <a:pt x="373" y="490"/>
                </a:lnTo>
                <a:lnTo>
                  <a:pt x="373" y="493"/>
                </a:lnTo>
                <a:lnTo>
                  <a:pt x="375" y="495"/>
                </a:lnTo>
                <a:lnTo>
                  <a:pt x="375" y="498"/>
                </a:lnTo>
                <a:lnTo>
                  <a:pt x="377" y="500"/>
                </a:lnTo>
                <a:lnTo>
                  <a:pt x="377" y="502"/>
                </a:lnTo>
                <a:lnTo>
                  <a:pt x="380" y="502"/>
                </a:lnTo>
                <a:lnTo>
                  <a:pt x="380" y="505"/>
                </a:lnTo>
                <a:lnTo>
                  <a:pt x="382" y="505"/>
                </a:lnTo>
                <a:lnTo>
                  <a:pt x="382" y="507"/>
                </a:lnTo>
                <a:lnTo>
                  <a:pt x="385" y="507"/>
                </a:lnTo>
                <a:lnTo>
                  <a:pt x="385" y="510"/>
                </a:lnTo>
                <a:lnTo>
                  <a:pt x="387" y="512"/>
                </a:lnTo>
                <a:lnTo>
                  <a:pt x="390" y="512"/>
                </a:lnTo>
                <a:lnTo>
                  <a:pt x="387" y="510"/>
                </a:lnTo>
                <a:lnTo>
                  <a:pt x="387" y="507"/>
                </a:lnTo>
                <a:lnTo>
                  <a:pt x="385" y="505"/>
                </a:lnTo>
                <a:lnTo>
                  <a:pt x="382" y="502"/>
                </a:lnTo>
                <a:lnTo>
                  <a:pt x="380" y="500"/>
                </a:lnTo>
                <a:lnTo>
                  <a:pt x="380" y="495"/>
                </a:lnTo>
                <a:lnTo>
                  <a:pt x="377" y="495"/>
                </a:lnTo>
                <a:lnTo>
                  <a:pt x="377" y="493"/>
                </a:lnTo>
                <a:lnTo>
                  <a:pt x="375" y="490"/>
                </a:lnTo>
                <a:lnTo>
                  <a:pt x="375" y="486"/>
                </a:lnTo>
                <a:lnTo>
                  <a:pt x="373" y="483"/>
                </a:lnTo>
                <a:lnTo>
                  <a:pt x="373" y="447"/>
                </a:lnTo>
                <a:lnTo>
                  <a:pt x="375" y="445"/>
                </a:lnTo>
                <a:lnTo>
                  <a:pt x="375" y="440"/>
                </a:lnTo>
                <a:lnTo>
                  <a:pt x="377" y="438"/>
                </a:lnTo>
                <a:lnTo>
                  <a:pt x="377" y="435"/>
                </a:lnTo>
                <a:lnTo>
                  <a:pt x="380" y="433"/>
                </a:lnTo>
                <a:lnTo>
                  <a:pt x="380" y="430"/>
                </a:lnTo>
                <a:lnTo>
                  <a:pt x="382" y="428"/>
                </a:lnTo>
                <a:lnTo>
                  <a:pt x="382" y="426"/>
                </a:lnTo>
                <a:lnTo>
                  <a:pt x="385" y="423"/>
                </a:lnTo>
                <a:lnTo>
                  <a:pt x="387" y="421"/>
                </a:lnTo>
                <a:lnTo>
                  <a:pt x="387" y="418"/>
                </a:lnTo>
                <a:lnTo>
                  <a:pt x="390" y="418"/>
                </a:lnTo>
                <a:lnTo>
                  <a:pt x="390" y="416"/>
                </a:lnTo>
                <a:lnTo>
                  <a:pt x="390" y="416"/>
                </a:lnTo>
                <a:close/>
              </a:path>
              <a:path w="1955" h="717">
                <a:moveTo>
                  <a:pt x="447" y="493"/>
                </a:moveTo>
                <a:lnTo>
                  <a:pt x="430" y="507"/>
                </a:lnTo>
                <a:lnTo>
                  <a:pt x="425" y="510"/>
                </a:lnTo>
                <a:lnTo>
                  <a:pt x="423" y="512"/>
                </a:lnTo>
                <a:lnTo>
                  <a:pt x="428" y="519"/>
                </a:lnTo>
                <a:lnTo>
                  <a:pt x="430" y="519"/>
                </a:lnTo>
                <a:lnTo>
                  <a:pt x="430" y="517"/>
                </a:lnTo>
                <a:lnTo>
                  <a:pt x="433" y="514"/>
                </a:lnTo>
                <a:lnTo>
                  <a:pt x="435" y="512"/>
                </a:lnTo>
                <a:lnTo>
                  <a:pt x="435" y="510"/>
                </a:lnTo>
                <a:lnTo>
                  <a:pt x="437" y="510"/>
                </a:lnTo>
                <a:lnTo>
                  <a:pt x="437" y="507"/>
                </a:lnTo>
                <a:lnTo>
                  <a:pt x="440" y="505"/>
                </a:lnTo>
                <a:lnTo>
                  <a:pt x="442" y="502"/>
                </a:lnTo>
                <a:lnTo>
                  <a:pt x="445" y="500"/>
                </a:lnTo>
                <a:lnTo>
                  <a:pt x="447" y="498"/>
                </a:lnTo>
                <a:lnTo>
                  <a:pt x="450" y="495"/>
                </a:lnTo>
                <a:lnTo>
                  <a:pt x="447" y="493"/>
                </a:lnTo>
                <a:lnTo>
                  <a:pt x="447" y="493"/>
                </a:lnTo>
                <a:close/>
              </a:path>
              <a:path w="1955" h="717">
                <a:moveTo>
                  <a:pt x="421" y="473"/>
                </a:moveTo>
                <a:lnTo>
                  <a:pt x="418" y="476"/>
                </a:lnTo>
                <a:lnTo>
                  <a:pt x="418" y="481"/>
                </a:lnTo>
                <a:lnTo>
                  <a:pt x="416" y="483"/>
                </a:lnTo>
                <a:lnTo>
                  <a:pt x="413" y="486"/>
                </a:lnTo>
                <a:lnTo>
                  <a:pt x="413" y="488"/>
                </a:lnTo>
                <a:lnTo>
                  <a:pt x="411" y="490"/>
                </a:lnTo>
                <a:lnTo>
                  <a:pt x="411" y="493"/>
                </a:lnTo>
                <a:lnTo>
                  <a:pt x="409" y="495"/>
                </a:lnTo>
                <a:lnTo>
                  <a:pt x="409" y="498"/>
                </a:lnTo>
                <a:lnTo>
                  <a:pt x="406" y="500"/>
                </a:lnTo>
                <a:lnTo>
                  <a:pt x="404" y="502"/>
                </a:lnTo>
                <a:lnTo>
                  <a:pt x="404" y="505"/>
                </a:lnTo>
                <a:lnTo>
                  <a:pt x="406" y="502"/>
                </a:lnTo>
                <a:lnTo>
                  <a:pt x="409" y="500"/>
                </a:lnTo>
                <a:lnTo>
                  <a:pt x="409" y="498"/>
                </a:lnTo>
                <a:lnTo>
                  <a:pt x="411" y="498"/>
                </a:lnTo>
                <a:lnTo>
                  <a:pt x="411" y="495"/>
                </a:lnTo>
                <a:lnTo>
                  <a:pt x="413" y="493"/>
                </a:lnTo>
                <a:lnTo>
                  <a:pt x="416" y="493"/>
                </a:lnTo>
                <a:lnTo>
                  <a:pt x="416" y="490"/>
                </a:lnTo>
                <a:lnTo>
                  <a:pt x="418" y="488"/>
                </a:lnTo>
                <a:lnTo>
                  <a:pt x="418" y="486"/>
                </a:lnTo>
                <a:lnTo>
                  <a:pt x="421" y="483"/>
                </a:lnTo>
                <a:lnTo>
                  <a:pt x="423" y="481"/>
                </a:lnTo>
                <a:lnTo>
                  <a:pt x="423" y="476"/>
                </a:lnTo>
                <a:lnTo>
                  <a:pt x="425" y="476"/>
                </a:lnTo>
                <a:lnTo>
                  <a:pt x="425" y="473"/>
                </a:lnTo>
                <a:lnTo>
                  <a:pt x="421" y="473"/>
                </a:lnTo>
                <a:lnTo>
                  <a:pt x="421" y="473"/>
                </a:lnTo>
                <a:close/>
              </a:path>
              <a:path w="1955" h="717">
                <a:moveTo>
                  <a:pt x="464" y="450"/>
                </a:moveTo>
                <a:lnTo>
                  <a:pt x="464" y="452"/>
                </a:lnTo>
                <a:lnTo>
                  <a:pt x="461" y="452"/>
                </a:lnTo>
                <a:lnTo>
                  <a:pt x="461" y="454"/>
                </a:lnTo>
                <a:lnTo>
                  <a:pt x="459" y="457"/>
                </a:lnTo>
                <a:lnTo>
                  <a:pt x="459" y="459"/>
                </a:lnTo>
                <a:lnTo>
                  <a:pt x="457" y="461"/>
                </a:lnTo>
                <a:lnTo>
                  <a:pt x="454" y="464"/>
                </a:lnTo>
                <a:lnTo>
                  <a:pt x="454" y="466"/>
                </a:lnTo>
                <a:lnTo>
                  <a:pt x="452" y="469"/>
                </a:lnTo>
                <a:lnTo>
                  <a:pt x="452" y="471"/>
                </a:lnTo>
                <a:lnTo>
                  <a:pt x="450" y="471"/>
                </a:lnTo>
                <a:lnTo>
                  <a:pt x="452" y="473"/>
                </a:lnTo>
                <a:lnTo>
                  <a:pt x="454" y="471"/>
                </a:lnTo>
                <a:lnTo>
                  <a:pt x="457" y="469"/>
                </a:lnTo>
                <a:lnTo>
                  <a:pt x="459" y="466"/>
                </a:lnTo>
                <a:lnTo>
                  <a:pt x="461" y="464"/>
                </a:lnTo>
                <a:lnTo>
                  <a:pt x="464" y="464"/>
                </a:lnTo>
                <a:lnTo>
                  <a:pt x="464" y="461"/>
                </a:lnTo>
                <a:lnTo>
                  <a:pt x="466" y="461"/>
                </a:lnTo>
                <a:lnTo>
                  <a:pt x="466" y="459"/>
                </a:lnTo>
                <a:lnTo>
                  <a:pt x="469" y="459"/>
                </a:lnTo>
                <a:lnTo>
                  <a:pt x="464" y="450"/>
                </a:lnTo>
                <a:lnTo>
                  <a:pt x="464" y="450"/>
                </a:lnTo>
                <a:close/>
              </a:path>
              <a:path w="1955" h="717">
                <a:moveTo>
                  <a:pt x="440" y="435"/>
                </a:moveTo>
                <a:lnTo>
                  <a:pt x="435" y="435"/>
                </a:lnTo>
                <a:lnTo>
                  <a:pt x="433" y="438"/>
                </a:lnTo>
                <a:lnTo>
                  <a:pt x="433" y="445"/>
                </a:lnTo>
                <a:lnTo>
                  <a:pt x="430" y="445"/>
                </a:lnTo>
                <a:lnTo>
                  <a:pt x="430" y="452"/>
                </a:lnTo>
                <a:lnTo>
                  <a:pt x="428" y="454"/>
                </a:lnTo>
                <a:lnTo>
                  <a:pt x="428" y="459"/>
                </a:lnTo>
                <a:lnTo>
                  <a:pt x="425" y="461"/>
                </a:lnTo>
                <a:lnTo>
                  <a:pt x="425" y="466"/>
                </a:lnTo>
                <a:lnTo>
                  <a:pt x="423" y="466"/>
                </a:lnTo>
                <a:lnTo>
                  <a:pt x="423" y="471"/>
                </a:lnTo>
                <a:lnTo>
                  <a:pt x="421" y="473"/>
                </a:lnTo>
                <a:lnTo>
                  <a:pt x="425" y="473"/>
                </a:lnTo>
                <a:lnTo>
                  <a:pt x="425" y="505"/>
                </a:lnTo>
                <a:lnTo>
                  <a:pt x="425" y="510"/>
                </a:lnTo>
                <a:lnTo>
                  <a:pt x="430" y="507"/>
                </a:lnTo>
                <a:lnTo>
                  <a:pt x="430" y="469"/>
                </a:lnTo>
                <a:lnTo>
                  <a:pt x="433" y="464"/>
                </a:lnTo>
                <a:lnTo>
                  <a:pt x="430" y="461"/>
                </a:lnTo>
                <a:lnTo>
                  <a:pt x="430" y="459"/>
                </a:lnTo>
                <a:lnTo>
                  <a:pt x="433" y="457"/>
                </a:lnTo>
                <a:lnTo>
                  <a:pt x="433" y="452"/>
                </a:lnTo>
                <a:lnTo>
                  <a:pt x="435" y="450"/>
                </a:lnTo>
                <a:lnTo>
                  <a:pt x="435" y="447"/>
                </a:lnTo>
                <a:lnTo>
                  <a:pt x="437" y="445"/>
                </a:lnTo>
                <a:lnTo>
                  <a:pt x="437" y="438"/>
                </a:lnTo>
                <a:lnTo>
                  <a:pt x="440" y="435"/>
                </a:lnTo>
                <a:lnTo>
                  <a:pt x="440" y="435"/>
                </a:lnTo>
                <a:close/>
              </a:path>
              <a:path w="1955" h="717">
                <a:moveTo>
                  <a:pt x="442" y="435"/>
                </a:moveTo>
                <a:lnTo>
                  <a:pt x="440" y="435"/>
                </a:lnTo>
                <a:lnTo>
                  <a:pt x="440" y="438"/>
                </a:lnTo>
                <a:lnTo>
                  <a:pt x="440" y="447"/>
                </a:lnTo>
                <a:lnTo>
                  <a:pt x="442" y="450"/>
                </a:lnTo>
                <a:lnTo>
                  <a:pt x="442" y="461"/>
                </a:lnTo>
                <a:lnTo>
                  <a:pt x="445" y="464"/>
                </a:lnTo>
                <a:lnTo>
                  <a:pt x="445" y="469"/>
                </a:lnTo>
                <a:lnTo>
                  <a:pt x="447" y="471"/>
                </a:lnTo>
                <a:lnTo>
                  <a:pt x="447" y="478"/>
                </a:lnTo>
                <a:lnTo>
                  <a:pt x="450" y="481"/>
                </a:lnTo>
                <a:lnTo>
                  <a:pt x="450" y="486"/>
                </a:lnTo>
                <a:lnTo>
                  <a:pt x="452" y="488"/>
                </a:lnTo>
                <a:lnTo>
                  <a:pt x="452" y="488"/>
                </a:lnTo>
                <a:lnTo>
                  <a:pt x="454" y="490"/>
                </a:lnTo>
                <a:lnTo>
                  <a:pt x="454" y="495"/>
                </a:lnTo>
                <a:lnTo>
                  <a:pt x="457" y="495"/>
                </a:lnTo>
                <a:lnTo>
                  <a:pt x="457" y="498"/>
                </a:lnTo>
                <a:lnTo>
                  <a:pt x="459" y="500"/>
                </a:lnTo>
                <a:lnTo>
                  <a:pt x="461" y="502"/>
                </a:lnTo>
                <a:lnTo>
                  <a:pt x="461" y="505"/>
                </a:lnTo>
                <a:lnTo>
                  <a:pt x="464" y="505"/>
                </a:lnTo>
                <a:lnTo>
                  <a:pt x="464" y="507"/>
                </a:lnTo>
                <a:lnTo>
                  <a:pt x="466" y="510"/>
                </a:lnTo>
                <a:lnTo>
                  <a:pt x="469" y="512"/>
                </a:lnTo>
                <a:lnTo>
                  <a:pt x="469" y="514"/>
                </a:lnTo>
                <a:lnTo>
                  <a:pt x="469" y="512"/>
                </a:lnTo>
                <a:lnTo>
                  <a:pt x="471" y="510"/>
                </a:lnTo>
                <a:lnTo>
                  <a:pt x="473" y="507"/>
                </a:lnTo>
                <a:lnTo>
                  <a:pt x="476" y="507"/>
                </a:lnTo>
                <a:lnTo>
                  <a:pt x="476" y="505"/>
                </a:lnTo>
                <a:lnTo>
                  <a:pt x="473" y="505"/>
                </a:lnTo>
                <a:lnTo>
                  <a:pt x="473" y="502"/>
                </a:lnTo>
                <a:lnTo>
                  <a:pt x="471" y="502"/>
                </a:lnTo>
                <a:lnTo>
                  <a:pt x="469" y="500"/>
                </a:lnTo>
                <a:lnTo>
                  <a:pt x="466" y="498"/>
                </a:lnTo>
                <a:lnTo>
                  <a:pt x="464" y="498"/>
                </a:lnTo>
                <a:lnTo>
                  <a:pt x="464" y="495"/>
                </a:lnTo>
                <a:lnTo>
                  <a:pt x="461" y="495"/>
                </a:lnTo>
                <a:lnTo>
                  <a:pt x="461" y="493"/>
                </a:lnTo>
                <a:lnTo>
                  <a:pt x="459" y="490"/>
                </a:lnTo>
                <a:lnTo>
                  <a:pt x="457" y="488"/>
                </a:lnTo>
                <a:lnTo>
                  <a:pt x="457" y="486"/>
                </a:lnTo>
                <a:lnTo>
                  <a:pt x="454" y="486"/>
                </a:lnTo>
                <a:lnTo>
                  <a:pt x="454" y="481"/>
                </a:lnTo>
                <a:lnTo>
                  <a:pt x="452" y="478"/>
                </a:lnTo>
                <a:lnTo>
                  <a:pt x="452" y="476"/>
                </a:lnTo>
                <a:lnTo>
                  <a:pt x="450" y="473"/>
                </a:lnTo>
                <a:lnTo>
                  <a:pt x="452" y="473"/>
                </a:lnTo>
                <a:lnTo>
                  <a:pt x="450" y="471"/>
                </a:lnTo>
                <a:lnTo>
                  <a:pt x="447" y="469"/>
                </a:lnTo>
                <a:lnTo>
                  <a:pt x="447" y="461"/>
                </a:lnTo>
                <a:lnTo>
                  <a:pt x="445" y="459"/>
                </a:lnTo>
                <a:lnTo>
                  <a:pt x="445" y="450"/>
                </a:lnTo>
                <a:lnTo>
                  <a:pt x="442" y="447"/>
                </a:lnTo>
                <a:lnTo>
                  <a:pt x="442" y="435"/>
                </a:lnTo>
                <a:lnTo>
                  <a:pt x="442" y="435"/>
                </a:lnTo>
                <a:close/>
              </a:path>
              <a:path w="1955" h="717">
                <a:moveTo>
                  <a:pt x="413" y="433"/>
                </a:moveTo>
                <a:lnTo>
                  <a:pt x="413" y="440"/>
                </a:lnTo>
                <a:lnTo>
                  <a:pt x="411" y="440"/>
                </a:lnTo>
                <a:lnTo>
                  <a:pt x="411" y="445"/>
                </a:lnTo>
                <a:lnTo>
                  <a:pt x="409" y="447"/>
                </a:lnTo>
                <a:lnTo>
                  <a:pt x="409" y="450"/>
                </a:lnTo>
                <a:lnTo>
                  <a:pt x="411" y="450"/>
                </a:lnTo>
                <a:lnTo>
                  <a:pt x="413" y="450"/>
                </a:lnTo>
                <a:lnTo>
                  <a:pt x="416" y="447"/>
                </a:lnTo>
                <a:lnTo>
                  <a:pt x="416" y="435"/>
                </a:lnTo>
                <a:lnTo>
                  <a:pt x="435" y="435"/>
                </a:lnTo>
                <a:lnTo>
                  <a:pt x="464" y="435"/>
                </a:lnTo>
                <a:lnTo>
                  <a:pt x="413" y="433"/>
                </a:lnTo>
                <a:lnTo>
                  <a:pt x="413" y="433"/>
                </a:lnTo>
                <a:close/>
              </a:path>
              <a:path w="1955" h="717">
                <a:moveTo>
                  <a:pt x="466" y="428"/>
                </a:moveTo>
                <a:lnTo>
                  <a:pt x="464" y="433"/>
                </a:lnTo>
                <a:lnTo>
                  <a:pt x="413" y="433"/>
                </a:lnTo>
                <a:lnTo>
                  <a:pt x="464" y="435"/>
                </a:lnTo>
                <a:lnTo>
                  <a:pt x="459" y="450"/>
                </a:lnTo>
                <a:lnTo>
                  <a:pt x="461" y="447"/>
                </a:lnTo>
                <a:lnTo>
                  <a:pt x="461" y="445"/>
                </a:lnTo>
                <a:lnTo>
                  <a:pt x="464" y="445"/>
                </a:lnTo>
                <a:lnTo>
                  <a:pt x="464" y="442"/>
                </a:lnTo>
                <a:lnTo>
                  <a:pt x="466" y="440"/>
                </a:lnTo>
                <a:lnTo>
                  <a:pt x="469" y="438"/>
                </a:lnTo>
                <a:lnTo>
                  <a:pt x="471" y="438"/>
                </a:lnTo>
                <a:lnTo>
                  <a:pt x="466" y="428"/>
                </a:lnTo>
                <a:lnTo>
                  <a:pt x="466" y="428"/>
                </a:lnTo>
                <a:close/>
              </a:path>
              <a:path w="1955" h="717">
                <a:moveTo>
                  <a:pt x="416" y="426"/>
                </a:moveTo>
                <a:lnTo>
                  <a:pt x="413" y="428"/>
                </a:lnTo>
                <a:lnTo>
                  <a:pt x="413" y="433"/>
                </a:lnTo>
                <a:lnTo>
                  <a:pt x="440" y="433"/>
                </a:lnTo>
                <a:lnTo>
                  <a:pt x="416" y="433"/>
                </a:lnTo>
                <a:lnTo>
                  <a:pt x="416" y="426"/>
                </a:lnTo>
                <a:lnTo>
                  <a:pt x="416" y="426"/>
                </a:lnTo>
                <a:close/>
              </a:path>
              <a:path w="1955" h="717">
                <a:moveTo>
                  <a:pt x="440" y="409"/>
                </a:moveTo>
                <a:lnTo>
                  <a:pt x="440" y="411"/>
                </a:lnTo>
                <a:lnTo>
                  <a:pt x="437" y="413"/>
                </a:lnTo>
                <a:lnTo>
                  <a:pt x="437" y="428"/>
                </a:lnTo>
                <a:lnTo>
                  <a:pt x="435" y="430"/>
                </a:lnTo>
                <a:lnTo>
                  <a:pt x="435" y="433"/>
                </a:lnTo>
                <a:lnTo>
                  <a:pt x="416" y="433"/>
                </a:lnTo>
                <a:lnTo>
                  <a:pt x="440" y="433"/>
                </a:lnTo>
                <a:lnTo>
                  <a:pt x="440" y="430"/>
                </a:lnTo>
                <a:lnTo>
                  <a:pt x="440" y="428"/>
                </a:lnTo>
                <a:lnTo>
                  <a:pt x="442" y="426"/>
                </a:lnTo>
                <a:lnTo>
                  <a:pt x="442" y="418"/>
                </a:lnTo>
                <a:lnTo>
                  <a:pt x="445" y="416"/>
                </a:lnTo>
                <a:lnTo>
                  <a:pt x="447" y="413"/>
                </a:lnTo>
                <a:lnTo>
                  <a:pt x="440" y="409"/>
                </a:lnTo>
                <a:lnTo>
                  <a:pt x="440" y="409"/>
                </a:lnTo>
                <a:close/>
              </a:path>
              <a:path w="1955" h="717">
                <a:moveTo>
                  <a:pt x="553" y="502"/>
                </a:moveTo>
                <a:lnTo>
                  <a:pt x="548" y="510"/>
                </a:lnTo>
                <a:lnTo>
                  <a:pt x="483" y="510"/>
                </a:lnTo>
                <a:lnTo>
                  <a:pt x="488" y="514"/>
                </a:lnTo>
                <a:lnTo>
                  <a:pt x="488" y="512"/>
                </a:lnTo>
                <a:lnTo>
                  <a:pt x="490" y="512"/>
                </a:lnTo>
                <a:lnTo>
                  <a:pt x="560" y="512"/>
                </a:lnTo>
                <a:lnTo>
                  <a:pt x="553" y="502"/>
                </a:lnTo>
                <a:lnTo>
                  <a:pt x="553" y="502"/>
                </a:lnTo>
                <a:close/>
              </a:path>
              <a:path w="1955" h="717">
                <a:moveTo>
                  <a:pt x="490" y="438"/>
                </a:moveTo>
                <a:lnTo>
                  <a:pt x="488" y="438"/>
                </a:lnTo>
                <a:lnTo>
                  <a:pt x="488" y="440"/>
                </a:lnTo>
                <a:lnTo>
                  <a:pt x="490" y="442"/>
                </a:lnTo>
                <a:lnTo>
                  <a:pt x="490" y="445"/>
                </a:lnTo>
                <a:lnTo>
                  <a:pt x="493" y="450"/>
                </a:lnTo>
                <a:lnTo>
                  <a:pt x="493" y="454"/>
                </a:lnTo>
                <a:lnTo>
                  <a:pt x="495" y="457"/>
                </a:lnTo>
                <a:lnTo>
                  <a:pt x="495" y="464"/>
                </a:lnTo>
                <a:lnTo>
                  <a:pt x="497" y="466"/>
                </a:lnTo>
                <a:lnTo>
                  <a:pt x="497" y="476"/>
                </a:lnTo>
                <a:lnTo>
                  <a:pt x="500" y="478"/>
                </a:lnTo>
                <a:lnTo>
                  <a:pt x="500" y="488"/>
                </a:lnTo>
                <a:lnTo>
                  <a:pt x="502" y="490"/>
                </a:lnTo>
                <a:lnTo>
                  <a:pt x="502" y="490"/>
                </a:lnTo>
                <a:lnTo>
                  <a:pt x="502" y="488"/>
                </a:lnTo>
                <a:lnTo>
                  <a:pt x="505" y="486"/>
                </a:lnTo>
                <a:lnTo>
                  <a:pt x="505" y="471"/>
                </a:lnTo>
                <a:lnTo>
                  <a:pt x="502" y="469"/>
                </a:lnTo>
                <a:lnTo>
                  <a:pt x="502" y="464"/>
                </a:lnTo>
                <a:lnTo>
                  <a:pt x="500" y="461"/>
                </a:lnTo>
                <a:lnTo>
                  <a:pt x="500" y="459"/>
                </a:lnTo>
                <a:lnTo>
                  <a:pt x="497" y="457"/>
                </a:lnTo>
                <a:lnTo>
                  <a:pt x="497" y="452"/>
                </a:lnTo>
                <a:lnTo>
                  <a:pt x="495" y="450"/>
                </a:lnTo>
                <a:lnTo>
                  <a:pt x="495" y="447"/>
                </a:lnTo>
                <a:lnTo>
                  <a:pt x="493" y="442"/>
                </a:lnTo>
                <a:lnTo>
                  <a:pt x="490" y="440"/>
                </a:lnTo>
                <a:lnTo>
                  <a:pt x="490" y="438"/>
                </a:lnTo>
                <a:lnTo>
                  <a:pt x="490" y="438"/>
                </a:lnTo>
                <a:close/>
              </a:path>
              <a:path w="1955" h="717">
                <a:moveTo>
                  <a:pt x="548" y="435"/>
                </a:moveTo>
                <a:lnTo>
                  <a:pt x="548" y="445"/>
                </a:lnTo>
                <a:lnTo>
                  <a:pt x="545" y="447"/>
                </a:lnTo>
                <a:lnTo>
                  <a:pt x="545" y="454"/>
                </a:lnTo>
                <a:lnTo>
                  <a:pt x="543" y="454"/>
                </a:lnTo>
                <a:lnTo>
                  <a:pt x="543" y="461"/>
                </a:lnTo>
                <a:lnTo>
                  <a:pt x="541" y="464"/>
                </a:lnTo>
                <a:lnTo>
                  <a:pt x="541" y="469"/>
                </a:lnTo>
                <a:lnTo>
                  <a:pt x="538" y="471"/>
                </a:lnTo>
                <a:lnTo>
                  <a:pt x="538" y="476"/>
                </a:lnTo>
                <a:lnTo>
                  <a:pt x="536" y="478"/>
                </a:lnTo>
                <a:lnTo>
                  <a:pt x="536" y="483"/>
                </a:lnTo>
                <a:lnTo>
                  <a:pt x="533" y="486"/>
                </a:lnTo>
                <a:lnTo>
                  <a:pt x="533" y="488"/>
                </a:lnTo>
                <a:lnTo>
                  <a:pt x="531" y="490"/>
                </a:lnTo>
                <a:lnTo>
                  <a:pt x="533" y="490"/>
                </a:lnTo>
                <a:lnTo>
                  <a:pt x="536" y="488"/>
                </a:lnTo>
                <a:lnTo>
                  <a:pt x="536" y="486"/>
                </a:lnTo>
                <a:lnTo>
                  <a:pt x="538" y="483"/>
                </a:lnTo>
                <a:lnTo>
                  <a:pt x="538" y="481"/>
                </a:lnTo>
                <a:lnTo>
                  <a:pt x="541" y="478"/>
                </a:lnTo>
                <a:lnTo>
                  <a:pt x="541" y="476"/>
                </a:lnTo>
                <a:lnTo>
                  <a:pt x="543" y="473"/>
                </a:lnTo>
                <a:lnTo>
                  <a:pt x="543" y="469"/>
                </a:lnTo>
                <a:lnTo>
                  <a:pt x="545" y="466"/>
                </a:lnTo>
                <a:lnTo>
                  <a:pt x="545" y="464"/>
                </a:lnTo>
                <a:lnTo>
                  <a:pt x="548" y="461"/>
                </a:lnTo>
                <a:lnTo>
                  <a:pt x="548" y="457"/>
                </a:lnTo>
                <a:lnTo>
                  <a:pt x="550" y="454"/>
                </a:lnTo>
                <a:lnTo>
                  <a:pt x="550" y="452"/>
                </a:lnTo>
                <a:lnTo>
                  <a:pt x="553" y="450"/>
                </a:lnTo>
                <a:lnTo>
                  <a:pt x="553" y="447"/>
                </a:lnTo>
                <a:lnTo>
                  <a:pt x="555" y="445"/>
                </a:lnTo>
                <a:lnTo>
                  <a:pt x="548" y="435"/>
                </a:lnTo>
                <a:lnTo>
                  <a:pt x="548" y="435"/>
                </a:lnTo>
                <a:close/>
              </a:path>
              <a:path w="1955" h="717">
                <a:moveTo>
                  <a:pt x="526" y="411"/>
                </a:moveTo>
                <a:lnTo>
                  <a:pt x="529" y="416"/>
                </a:lnTo>
                <a:lnTo>
                  <a:pt x="529" y="510"/>
                </a:lnTo>
                <a:lnTo>
                  <a:pt x="514" y="510"/>
                </a:lnTo>
                <a:lnTo>
                  <a:pt x="510" y="510"/>
                </a:lnTo>
                <a:lnTo>
                  <a:pt x="531" y="510"/>
                </a:lnTo>
                <a:lnTo>
                  <a:pt x="531" y="493"/>
                </a:lnTo>
                <a:lnTo>
                  <a:pt x="533" y="493"/>
                </a:lnTo>
                <a:lnTo>
                  <a:pt x="533" y="490"/>
                </a:lnTo>
                <a:lnTo>
                  <a:pt x="531" y="490"/>
                </a:lnTo>
                <a:lnTo>
                  <a:pt x="531" y="421"/>
                </a:lnTo>
                <a:lnTo>
                  <a:pt x="536" y="416"/>
                </a:lnTo>
                <a:lnTo>
                  <a:pt x="526" y="411"/>
                </a:lnTo>
                <a:lnTo>
                  <a:pt x="526" y="411"/>
                </a:lnTo>
                <a:close/>
              </a:path>
              <a:path w="1955" h="717">
                <a:moveTo>
                  <a:pt x="510" y="411"/>
                </a:moveTo>
                <a:lnTo>
                  <a:pt x="510" y="510"/>
                </a:lnTo>
                <a:lnTo>
                  <a:pt x="514" y="510"/>
                </a:lnTo>
                <a:lnTo>
                  <a:pt x="514" y="421"/>
                </a:lnTo>
                <a:lnTo>
                  <a:pt x="517" y="416"/>
                </a:lnTo>
                <a:lnTo>
                  <a:pt x="510" y="411"/>
                </a:lnTo>
                <a:lnTo>
                  <a:pt x="510" y="411"/>
                </a:lnTo>
                <a:close/>
              </a:path>
              <a:path w="1955" h="717">
                <a:moveTo>
                  <a:pt x="630" y="498"/>
                </a:moveTo>
                <a:lnTo>
                  <a:pt x="625" y="507"/>
                </a:lnTo>
                <a:lnTo>
                  <a:pt x="565" y="507"/>
                </a:lnTo>
                <a:lnTo>
                  <a:pt x="570" y="512"/>
                </a:lnTo>
                <a:lnTo>
                  <a:pt x="570" y="510"/>
                </a:lnTo>
                <a:lnTo>
                  <a:pt x="572" y="510"/>
                </a:lnTo>
                <a:lnTo>
                  <a:pt x="637" y="510"/>
                </a:lnTo>
                <a:lnTo>
                  <a:pt x="630" y="498"/>
                </a:lnTo>
                <a:lnTo>
                  <a:pt x="630" y="498"/>
                </a:lnTo>
                <a:close/>
              </a:path>
              <a:path w="1955" h="717">
                <a:moveTo>
                  <a:pt x="603" y="507"/>
                </a:moveTo>
                <a:lnTo>
                  <a:pt x="603" y="428"/>
                </a:lnTo>
                <a:lnTo>
                  <a:pt x="598" y="428"/>
                </a:lnTo>
                <a:lnTo>
                  <a:pt x="598" y="507"/>
                </a:lnTo>
                <a:lnTo>
                  <a:pt x="603" y="507"/>
                </a:lnTo>
                <a:close/>
              </a:path>
              <a:path w="1955" h="717">
                <a:moveTo>
                  <a:pt x="627" y="418"/>
                </a:moveTo>
                <a:lnTo>
                  <a:pt x="622" y="426"/>
                </a:lnTo>
                <a:lnTo>
                  <a:pt x="570" y="426"/>
                </a:lnTo>
                <a:lnTo>
                  <a:pt x="572" y="430"/>
                </a:lnTo>
                <a:lnTo>
                  <a:pt x="574" y="428"/>
                </a:lnTo>
                <a:lnTo>
                  <a:pt x="634" y="428"/>
                </a:lnTo>
                <a:lnTo>
                  <a:pt x="627" y="418"/>
                </a:lnTo>
                <a:lnTo>
                  <a:pt x="627" y="418"/>
                </a:lnTo>
                <a:close/>
              </a:path>
              <a:path w="1955" h="717">
                <a:moveTo>
                  <a:pt x="713" y="505"/>
                </a:moveTo>
                <a:lnTo>
                  <a:pt x="711" y="512"/>
                </a:lnTo>
                <a:lnTo>
                  <a:pt x="670" y="512"/>
                </a:lnTo>
                <a:lnTo>
                  <a:pt x="675" y="514"/>
                </a:lnTo>
                <a:lnTo>
                  <a:pt x="718" y="514"/>
                </a:lnTo>
                <a:lnTo>
                  <a:pt x="713" y="505"/>
                </a:lnTo>
                <a:lnTo>
                  <a:pt x="713" y="505"/>
                </a:lnTo>
                <a:close/>
              </a:path>
              <a:path w="1955" h="717">
                <a:moveTo>
                  <a:pt x="699" y="512"/>
                </a:moveTo>
                <a:lnTo>
                  <a:pt x="699" y="488"/>
                </a:lnTo>
                <a:lnTo>
                  <a:pt x="694" y="488"/>
                </a:lnTo>
                <a:lnTo>
                  <a:pt x="694" y="512"/>
                </a:lnTo>
                <a:lnTo>
                  <a:pt x="699" y="512"/>
                </a:lnTo>
                <a:close/>
              </a:path>
              <a:path w="1955" h="717">
                <a:moveTo>
                  <a:pt x="711" y="481"/>
                </a:moveTo>
                <a:lnTo>
                  <a:pt x="706" y="486"/>
                </a:lnTo>
                <a:lnTo>
                  <a:pt x="677" y="486"/>
                </a:lnTo>
                <a:lnTo>
                  <a:pt x="680" y="490"/>
                </a:lnTo>
                <a:lnTo>
                  <a:pt x="682" y="490"/>
                </a:lnTo>
                <a:lnTo>
                  <a:pt x="685" y="488"/>
                </a:lnTo>
                <a:lnTo>
                  <a:pt x="716" y="488"/>
                </a:lnTo>
                <a:lnTo>
                  <a:pt x="711" y="481"/>
                </a:lnTo>
                <a:lnTo>
                  <a:pt x="711" y="481"/>
                </a:lnTo>
                <a:close/>
              </a:path>
              <a:path w="1955" h="717">
                <a:moveTo>
                  <a:pt x="699" y="486"/>
                </a:moveTo>
                <a:lnTo>
                  <a:pt x="699" y="464"/>
                </a:lnTo>
                <a:lnTo>
                  <a:pt x="694" y="464"/>
                </a:lnTo>
                <a:lnTo>
                  <a:pt x="694" y="486"/>
                </a:lnTo>
                <a:lnTo>
                  <a:pt x="699" y="486"/>
                </a:lnTo>
                <a:close/>
              </a:path>
              <a:path w="1955" h="717">
                <a:moveTo>
                  <a:pt x="656" y="464"/>
                </a:moveTo>
                <a:lnTo>
                  <a:pt x="656" y="471"/>
                </a:lnTo>
                <a:lnTo>
                  <a:pt x="653" y="471"/>
                </a:lnTo>
                <a:lnTo>
                  <a:pt x="653" y="478"/>
                </a:lnTo>
                <a:lnTo>
                  <a:pt x="651" y="481"/>
                </a:lnTo>
                <a:lnTo>
                  <a:pt x="651" y="488"/>
                </a:lnTo>
                <a:lnTo>
                  <a:pt x="649" y="490"/>
                </a:lnTo>
                <a:lnTo>
                  <a:pt x="649" y="495"/>
                </a:lnTo>
                <a:lnTo>
                  <a:pt x="646" y="495"/>
                </a:lnTo>
                <a:lnTo>
                  <a:pt x="646" y="498"/>
                </a:lnTo>
                <a:lnTo>
                  <a:pt x="644" y="500"/>
                </a:lnTo>
                <a:lnTo>
                  <a:pt x="646" y="502"/>
                </a:lnTo>
                <a:lnTo>
                  <a:pt x="646" y="500"/>
                </a:lnTo>
                <a:lnTo>
                  <a:pt x="649" y="498"/>
                </a:lnTo>
                <a:lnTo>
                  <a:pt x="649" y="495"/>
                </a:lnTo>
                <a:lnTo>
                  <a:pt x="651" y="493"/>
                </a:lnTo>
                <a:lnTo>
                  <a:pt x="651" y="490"/>
                </a:lnTo>
                <a:lnTo>
                  <a:pt x="653" y="488"/>
                </a:lnTo>
                <a:lnTo>
                  <a:pt x="653" y="483"/>
                </a:lnTo>
                <a:lnTo>
                  <a:pt x="656" y="481"/>
                </a:lnTo>
                <a:lnTo>
                  <a:pt x="656" y="476"/>
                </a:lnTo>
                <a:lnTo>
                  <a:pt x="658" y="473"/>
                </a:lnTo>
                <a:lnTo>
                  <a:pt x="658" y="471"/>
                </a:lnTo>
                <a:lnTo>
                  <a:pt x="661" y="469"/>
                </a:lnTo>
                <a:lnTo>
                  <a:pt x="661" y="464"/>
                </a:lnTo>
                <a:lnTo>
                  <a:pt x="656" y="464"/>
                </a:lnTo>
                <a:lnTo>
                  <a:pt x="656" y="464"/>
                </a:lnTo>
                <a:close/>
              </a:path>
              <a:path w="1955" h="717">
                <a:moveTo>
                  <a:pt x="665" y="459"/>
                </a:moveTo>
                <a:lnTo>
                  <a:pt x="665" y="461"/>
                </a:lnTo>
                <a:lnTo>
                  <a:pt x="668" y="464"/>
                </a:lnTo>
                <a:lnTo>
                  <a:pt x="668" y="466"/>
                </a:lnTo>
                <a:lnTo>
                  <a:pt x="670" y="469"/>
                </a:lnTo>
                <a:lnTo>
                  <a:pt x="670" y="473"/>
                </a:lnTo>
                <a:lnTo>
                  <a:pt x="673" y="476"/>
                </a:lnTo>
                <a:lnTo>
                  <a:pt x="675" y="473"/>
                </a:lnTo>
                <a:lnTo>
                  <a:pt x="675" y="466"/>
                </a:lnTo>
                <a:lnTo>
                  <a:pt x="673" y="464"/>
                </a:lnTo>
                <a:lnTo>
                  <a:pt x="670" y="461"/>
                </a:lnTo>
                <a:lnTo>
                  <a:pt x="668" y="459"/>
                </a:lnTo>
                <a:lnTo>
                  <a:pt x="665" y="459"/>
                </a:lnTo>
                <a:lnTo>
                  <a:pt x="665" y="459"/>
                </a:lnTo>
                <a:close/>
              </a:path>
              <a:path w="1955" h="717">
                <a:moveTo>
                  <a:pt x="711" y="457"/>
                </a:moveTo>
                <a:lnTo>
                  <a:pt x="709" y="461"/>
                </a:lnTo>
                <a:lnTo>
                  <a:pt x="675" y="461"/>
                </a:lnTo>
                <a:lnTo>
                  <a:pt x="680" y="466"/>
                </a:lnTo>
                <a:lnTo>
                  <a:pt x="682" y="466"/>
                </a:lnTo>
                <a:lnTo>
                  <a:pt x="685" y="464"/>
                </a:lnTo>
                <a:lnTo>
                  <a:pt x="718" y="464"/>
                </a:lnTo>
                <a:lnTo>
                  <a:pt x="711" y="457"/>
                </a:lnTo>
                <a:lnTo>
                  <a:pt x="711" y="457"/>
                </a:lnTo>
                <a:close/>
              </a:path>
              <a:path w="1955" h="717">
                <a:moveTo>
                  <a:pt x="665" y="447"/>
                </a:moveTo>
                <a:lnTo>
                  <a:pt x="658" y="447"/>
                </a:lnTo>
                <a:lnTo>
                  <a:pt x="658" y="450"/>
                </a:lnTo>
                <a:lnTo>
                  <a:pt x="658" y="459"/>
                </a:lnTo>
                <a:lnTo>
                  <a:pt x="656" y="461"/>
                </a:lnTo>
                <a:lnTo>
                  <a:pt x="656" y="464"/>
                </a:lnTo>
                <a:lnTo>
                  <a:pt x="661" y="464"/>
                </a:lnTo>
                <a:lnTo>
                  <a:pt x="661" y="505"/>
                </a:lnTo>
                <a:lnTo>
                  <a:pt x="661" y="507"/>
                </a:lnTo>
                <a:lnTo>
                  <a:pt x="661" y="521"/>
                </a:lnTo>
                <a:lnTo>
                  <a:pt x="665" y="517"/>
                </a:lnTo>
                <a:lnTo>
                  <a:pt x="665" y="447"/>
                </a:lnTo>
                <a:lnTo>
                  <a:pt x="665" y="447"/>
                </a:lnTo>
                <a:close/>
              </a:path>
              <a:path w="1955" h="717">
                <a:moveTo>
                  <a:pt x="711" y="447"/>
                </a:moveTo>
                <a:lnTo>
                  <a:pt x="709" y="447"/>
                </a:lnTo>
                <a:lnTo>
                  <a:pt x="709" y="454"/>
                </a:lnTo>
                <a:lnTo>
                  <a:pt x="713" y="452"/>
                </a:lnTo>
                <a:lnTo>
                  <a:pt x="713" y="450"/>
                </a:lnTo>
                <a:lnTo>
                  <a:pt x="711" y="447"/>
                </a:lnTo>
                <a:lnTo>
                  <a:pt x="711" y="447"/>
                </a:lnTo>
                <a:close/>
              </a:path>
              <a:path w="1955" h="717">
                <a:moveTo>
                  <a:pt x="673" y="440"/>
                </a:moveTo>
                <a:lnTo>
                  <a:pt x="670" y="445"/>
                </a:lnTo>
                <a:lnTo>
                  <a:pt x="644" y="445"/>
                </a:lnTo>
                <a:lnTo>
                  <a:pt x="649" y="450"/>
                </a:lnTo>
                <a:lnTo>
                  <a:pt x="651" y="447"/>
                </a:lnTo>
                <a:lnTo>
                  <a:pt x="677" y="447"/>
                </a:lnTo>
                <a:lnTo>
                  <a:pt x="673" y="440"/>
                </a:lnTo>
                <a:lnTo>
                  <a:pt x="673" y="440"/>
                </a:lnTo>
                <a:close/>
              </a:path>
              <a:path w="1955" h="717">
                <a:moveTo>
                  <a:pt x="651" y="421"/>
                </a:moveTo>
                <a:lnTo>
                  <a:pt x="649" y="421"/>
                </a:lnTo>
                <a:lnTo>
                  <a:pt x="646" y="423"/>
                </a:lnTo>
                <a:lnTo>
                  <a:pt x="658" y="423"/>
                </a:lnTo>
                <a:lnTo>
                  <a:pt x="658" y="421"/>
                </a:lnTo>
                <a:lnTo>
                  <a:pt x="661" y="421"/>
                </a:lnTo>
                <a:lnTo>
                  <a:pt x="651" y="421"/>
                </a:lnTo>
                <a:lnTo>
                  <a:pt x="651" y="421"/>
                </a:lnTo>
                <a:close/>
              </a:path>
              <a:path w="1955" h="717">
                <a:moveTo>
                  <a:pt x="716" y="418"/>
                </a:moveTo>
                <a:lnTo>
                  <a:pt x="709" y="421"/>
                </a:lnTo>
                <a:lnTo>
                  <a:pt x="709" y="445"/>
                </a:lnTo>
                <a:lnTo>
                  <a:pt x="685" y="445"/>
                </a:lnTo>
                <a:lnTo>
                  <a:pt x="711" y="445"/>
                </a:lnTo>
                <a:lnTo>
                  <a:pt x="711" y="442"/>
                </a:lnTo>
                <a:lnTo>
                  <a:pt x="711" y="423"/>
                </a:lnTo>
                <a:lnTo>
                  <a:pt x="716" y="418"/>
                </a:lnTo>
                <a:lnTo>
                  <a:pt x="716" y="418"/>
                </a:lnTo>
                <a:close/>
              </a:path>
              <a:path w="1955" h="717">
                <a:moveTo>
                  <a:pt x="680" y="413"/>
                </a:moveTo>
                <a:lnTo>
                  <a:pt x="680" y="418"/>
                </a:lnTo>
                <a:lnTo>
                  <a:pt x="685" y="416"/>
                </a:lnTo>
                <a:lnTo>
                  <a:pt x="680" y="413"/>
                </a:lnTo>
                <a:lnTo>
                  <a:pt x="680" y="413"/>
                </a:lnTo>
                <a:close/>
              </a:path>
              <a:path w="1955" h="717">
                <a:moveTo>
                  <a:pt x="711" y="413"/>
                </a:moveTo>
                <a:lnTo>
                  <a:pt x="709" y="416"/>
                </a:lnTo>
                <a:lnTo>
                  <a:pt x="685" y="416"/>
                </a:lnTo>
                <a:lnTo>
                  <a:pt x="680" y="418"/>
                </a:lnTo>
                <a:lnTo>
                  <a:pt x="680" y="457"/>
                </a:lnTo>
                <a:lnTo>
                  <a:pt x="685" y="452"/>
                </a:lnTo>
                <a:lnTo>
                  <a:pt x="685" y="447"/>
                </a:lnTo>
                <a:lnTo>
                  <a:pt x="709" y="447"/>
                </a:lnTo>
                <a:lnTo>
                  <a:pt x="711" y="447"/>
                </a:lnTo>
                <a:lnTo>
                  <a:pt x="711" y="445"/>
                </a:lnTo>
                <a:lnTo>
                  <a:pt x="685" y="445"/>
                </a:lnTo>
                <a:lnTo>
                  <a:pt x="685" y="421"/>
                </a:lnTo>
                <a:lnTo>
                  <a:pt x="709" y="421"/>
                </a:lnTo>
                <a:lnTo>
                  <a:pt x="716" y="418"/>
                </a:lnTo>
                <a:lnTo>
                  <a:pt x="711" y="413"/>
                </a:lnTo>
                <a:lnTo>
                  <a:pt x="711" y="413"/>
                </a:lnTo>
                <a:close/>
              </a:path>
              <a:path w="1955" h="717">
                <a:moveTo>
                  <a:pt x="673" y="409"/>
                </a:moveTo>
                <a:lnTo>
                  <a:pt x="670" y="411"/>
                </a:lnTo>
                <a:lnTo>
                  <a:pt x="668" y="413"/>
                </a:lnTo>
                <a:lnTo>
                  <a:pt x="665" y="413"/>
                </a:lnTo>
                <a:lnTo>
                  <a:pt x="663" y="416"/>
                </a:lnTo>
                <a:lnTo>
                  <a:pt x="661" y="416"/>
                </a:lnTo>
                <a:lnTo>
                  <a:pt x="658" y="418"/>
                </a:lnTo>
                <a:lnTo>
                  <a:pt x="656" y="418"/>
                </a:lnTo>
                <a:lnTo>
                  <a:pt x="653" y="421"/>
                </a:lnTo>
                <a:lnTo>
                  <a:pt x="651" y="421"/>
                </a:lnTo>
                <a:lnTo>
                  <a:pt x="661" y="421"/>
                </a:lnTo>
                <a:lnTo>
                  <a:pt x="661" y="445"/>
                </a:lnTo>
                <a:lnTo>
                  <a:pt x="665" y="445"/>
                </a:lnTo>
                <a:lnTo>
                  <a:pt x="665" y="421"/>
                </a:lnTo>
                <a:lnTo>
                  <a:pt x="668" y="421"/>
                </a:lnTo>
                <a:lnTo>
                  <a:pt x="668" y="418"/>
                </a:lnTo>
                <a:lnTo>
                  <a:pt x="670" y="418"/>
                </a:lnTo>
                <a:lnTo>
                  <a:pt x="673" y="418"/>
                </a:lnTo>
                <a:lnTo>
                  <a:pt x="673" y="418"/>
                </a:lnTo>
                <a:lnTo>
                  <a:pt x="675" y="418"/>
                </a:lnTo>
                <a:lnTo>
                  <a:pt x="673" y="409"/>
                </a:lnTo>
                <a:lnTo>
                  <a:pt x="673" y="409"/>
                </a:lnTo>
                <a:close/>
              </a:path>
              <a:path w="1955" h="717">
                <a:moveTo>
                  <a:pt x="735" y="416"/>
                </a:moveTo>
                <a:lnTo>
                  <a:pt x="735" y="418"/>
                </a:lnTo>
                <a:lnTo>
                  <a:pt x="737" y="421"/>
                </a:lnTo>
                <a:lnTo>
                  <a:pt x="737" y="423"/>
                </a:lnTo>
                <a:lnTo>
                  <a:pt x="740" y="423"/>
                </a:lnTo>
                <a:lnTo>
                  <a:pt x="740" y="426"/>
                </a:lnTo>
                <a:lnTo>
                  <a:pt x="742" y="428"/>
                </a:lnTo>
                <a:lnTo>
                  <a:pt x="742" y="430"/>
                </a:lnTo>
                <a:lnTo>
                  <a:pt x="745" y="433"/>
                </a:lnTo>
                <a:lnTo>
                  <a:pt x="747" y="435"/>
                </a:lnTo>
                <a:lnTo>
                  <a:pt x="747" y="440"/>
                </a:lnTo>
                <a:lnTo>
                  <a:pt x="750" y="442"/>
                </a:lnTo>
                <a:lnTo>
                  <a:pt x="750" y="450"/>
                </a:lnTo>
                <a:lnTo>
                  <a:pt x="752" y="452"/>
                </a:lnTo>
                <a:lnTo>
                  <a:pt x="752" y="461"/>
                </a:lnTo>
                <a:lnTo>
                  <a:pt x="752" y="464"/>
                </a:lnTo>
                <a:lnTo>
                  <a:pt x="752" y="478"/>
                </a:lnTo>
                <a:lnTo>
                  <a:pt x="750" y="481"/>
                </a:lnTo>
                <a:lnTo>
                  <a:pt x="750" y="488"/>
                </a:lnTo>
                <a:lnTo>
                  <a:pt x="747" y="490"/>
                </a:lnTo>
                <a:lnTo>
                  <a:pt x="745" y="493"/>
                </a:lnTo>
                <a:lnTo>
                  <a:pt x="745" y="498"/>
                </a:lnTo>
                <a:lnTo>
                  <a:pt x="742" y="500"/>
                </a:lnTo>
                <a:lnTo>
                  <a:pt x="742" y="502"/>
                </a:lnTo>
                <a:lnTo>
                  <a:pt x="740" y="502"/>
                </a:lnTo>
                <a:lnTo>
                  <a:pt x="740" y="505"/>
                </a:lnTo>
                <a:lnTo>
                  <a:pt x="737" y="505"/>
                </a:lnTo>
                <a:lnTo>
                  <a:pt x="737" y="507"/>
                </a:lnTo>
                <a:lnTo>
                  <a:pt x="735" y="510"/>
                </a:lnTo>
                <a:lnTo>
                  <a:pt x="735" y="512"/>
                </a:lnTo>
                <a:lnTo>
                  <a:pt x="737" y="510"/>
                </a:lnTo>
                <a:lnTo>
                  <a:pt x="740" y="507"/>
                </a:lnTo>
                <a:lnTo>
                  <a:pt x="742" y="505"/>
                </a:lnTo>
                <a:lnTo>
                  <a:pt x="745" y="502"/>
                </a:lnTo>
                <a:lnTo>
                  <a:pt x="747" y="500"/>
                </a:lnTo>
                <a:lnTo>
                  <a:pt x="747" y="498"/>
                </a:lnTo>
                <a:lnTo>
                  <a:pt x="750" y="495"/>
                </a:lnTo>
                <a:lnTo>
                  <a:pt x="752" y="493"/>
                </a:lnTo>
                <a:lnTo>
                  <a:pt x="752" y="490"/>
                </a:lnTo>
                <a:lnTo>
                  <a:pt x="754" y="488"/>
                </a:lnTo>
                <a:lnTo>
                  <a:pt x="754" y="481"/>
                </a:lnTo>
                <a:lnTo>
                  <a:pt x="757" y="478"/>
                </a:lnTo>
                <a:lnTo>
                  <a:pt x="757" y="454"/>
                </a:lnTo>
                <a:lnTo>
                  <a:pt x="754" y="452"/>
                </a:lnTo>
                <a:lnTo>
                  <a:pt x="754" y="445"/>
                </a:lnTo>
                <a:lnTo>
                  <a:pt x="752" y="442"/>
                </a:lnTo>
                <a:lnTo>
                  <a:pt x="752" y="438"/>
                </a:lnTo>
                <a:lnTo>
                  <a:pt x="750" y="435"/>
                </a:lnTo>
                <a:lnTo>
                  <a:pt x="750" y="433"/>
                </a:lnTo>
                <a:lnTo>
                  <a:pt x="747" y="430"/>
                </a:lnTo>
                <a:lnTo>
                  <a:pt x="745" y="428"/>
                </a:lnTo>
                <a:lnTo>
                  <a:pt x="745" y="426"/>
                </a:lnTo>
                <a:lnTo>
                  <a:pt x="742" y="426"/>
                </a:lnTo>
                <a:lnTo>
                  <a:pt x="742" y="421"/>
                </a:lnTo>
                <a:lnTo>
                  <a:pt x="740" y="421"/>
                </a:lnTo>
                <a:lnTo>
                  <a:pt x="737" y="418"/>
                </a:lnTo>
                <a:lnTo>
                  <a:pt x="737" y="416"/>
                </a:lnTo>
                <a:lnTo>
                  <a:pt x="735" y="416"/>
                </a:lnTo>
                <a:lnTo>
                  <a:pt x="735" y="416"/>
                </a:lnTo>
                <a:close/>
              </a:path>
              <a:path w="1955" h="717">
                <a:moveTo>
                  <a:pt x="872" y="476"/>
                </a:moveTo>
                <a:lnTo>
                  <a:pt x="870" y="476"/>
                </a:lnTo>
                <a:lnTo>
                  <a:pt x="870" y="481"/>
                </a:lnTo>
                <a:lnTo>
                  <a:pt x="870" y="500"/>
                </a:lnTo>
                <a:lnTo>
                  <a:pt x="867" y="502"/>
                </a:lnTo>
                <a:lnTo>
                  <a:pt x="867" y="505"/>
                </a:lnTo>
                <a:lnTo>
                  <a:pt x="865" y="505"/>
                </a:lnTo>
                <a:lnTo>
                  <a:pt x="826" y="505"/>
                </a:lnTo>
                <a:lnTo>
                  <a:pt x="874" y="507"/>
                </a:lnTo>
                <a:lnTo>
                  <a:pt x="877" y="505"/>
                </a:lnTo>
                <a:lnTo>
                  <a:pt x="877" y="502"/>
                </a:lnTo>
                <a:lnTo>
                  <a:pt x="874" y="502"/>
                </a:lnTo>
                <a:lnTo>
                  <a:pt x="874" y="500"/>
                </a:lnTo>
                <a:lnTo>
                  <a:pt x="872" y="498"/>
                </a:lnTo>
                <a:lnTo>
                  <a:pt x="872" y="495"/>
                </a:lnTo>
                <a:lnTo>
                  <a:pt x="872" y="493"/>
                </a:lnTo>
                <a:lnTo>
                  <a:pt x="872" y="476"/>
                </a:lnTo>
                <a:lnTo>
                  <a:pt x="872" y="476"/>
                </a:lnTo>
                <a:close/>
              </a:path>
              <a:path w="1955" h="717">
                <a:moveTo>
                  <a:pt x="814" y="423"/>
                </a:moveTo>
                <a:lnTo>
                  <a:pt x="817" y="428"/>
                </a:lnTo>
                <a:lnTo>
                  <a:pt x="819" y="426"/>
                </a:lnTo>
                <a:lnTo>
                  <a:pt x="850" y="426"/>
                </a:lnTo>
                <a:lnTo>
                  <a:pt x="814" y="423"/>
                </a:lnTo>
                <a:lnTo>
                  <a:pt x="814" y="423"/>
                </a:lnTo>
                <a:close/>
              </a:path>
              <a:path w="1955" h="717">
                <a:moveTo>
                  <a:pt x="853" y="418"/>
                </a:moveTo>
                <a:lnTo>
                  <a:pt x="850" y="423"/>
                </a:lnTo>
                <a:lnTo>
                  <a:pt x="814" y="423"/>
                </a:lnTo>
                <a:lnTo>
                  <a:pt x="850" y="426"/>
                </a:lnTo>
                <a:lnTo>
                  <a:pt x="848" y="428"/>
                </a:lnTo>
                <a:lnTo>
                  <a:pt x="845" y="433"/>
                </a:lnTo>
                <a:lnTo>
                  <a:pt x="845" y="435"/>
                </a:lnTo>
                <a:lnTo>
                  <a:pt x="843" y="438"/>
                </a:lnTo>
                <a:lnTo>
                  <a:pt x="841" y="440"/>
                </a:lnTo>
                <a:lnTo>
                  <a:pt x="841" y="442"/>
                </a:lnTo>
                <a:lnTo>
                  <a:pt x="838" y="445"/>
                </a:lnTo>
                <a:lnTo>
                  <a:pt x="836" y="447"/>
                </a:lnTo>
                <a:lnTo>
                  <a:pt x="836" y="450"/>
                </a:lnTo>
                <a:lnTo>
                  <a:pt x="833" y="452"/>
                </a:lnTo>
                <a:lnTo>
                  <a:pt x="833" y="454"/>
                </a:lnTo>
                <a:lnTo>
                  <a:pt x="831" y="457"/>
                </a:lnTo>
                <a:lnTo>
                  <a:pt x="831" y="459"/>
                </a:lnTo>
                <a:lnTo>
                  <a:pt x="829" y="461"/>
                </a:lnTo>
                <a:lnTo>
                  <a:pt x="829" y="464"/>
                </a:lnTo>
                <a:lnTo>
                  <a:pt x="826" y="464"/>
                </a:lnTo>
                <a:lnTo>
                  <a:pt x="826" y="466"/>
                </a:lnTo>
                <a:lnTo>
                  <a:pt x="824" y="469"/>
                </a:lnTo>
                <a:lnTo>
                  <a:pt x="824" y="471"/>
                </a:lnTo>
                <a:lnTo>
                  <a:pt x="821" y="473"/>
                </a:lnTo>
                <a:lnTo>
                  <a:pt x="821" y="473"/>
                </a:lnTo>
                <a:lnTo>
                  <a:pt x="821" y="478"/>
                </a:lnTo>
                <a:lnTo>
                  <a:pt x="819" y="478"/>
                </a:lnTo>
                <a:lnTo>
                  <a:pt x="819" y="483"/>
                </a:lnTo>
                <a:lnTo>
                  <a:pt x="817" y="483"/>
                </a:lnTo>
                <a:lnTo>
                  <a:pt x="817" y="488"/>
                </a:lnTo>
                <a:lnTo>
                  <a:pt x="814" y="493"/>
                </a:lnTo>
                <a:lnTo>
                  <a:pt x="814" y="505"/>
                </a:lnTo>
                <a:lnTo>
                  <a:pt x="817" y="507"/>
                </a:lnTo>
                <a:lnTo>
                  <a:pt x="817" y="510"/>
                </a:lnTo>
                <a:lnTo>
                  <a:pt x="819" y="510"/>
                </a:lnTo>
                <a:lnTo>
                  <a:pt x="819" y="512"/>
                </a:lnTo>
                <a:lnTo>
                  <a:pt x="821" y="512"/>
                </a:lnTo>
                <a:lnTo>
                  <a:pt x="870" y="512"/>
                </a:lnTo>
                <a:lnTo>
                  <a:pt x="870" y="510"/>
                </a:lnTo>
                <a:lnTo>
                  <a:pt x="874" y="510"/>
                </a:lnTo>
                <a:lnTo>
                  <a:pt x="874" y="507"/>
                </a:lnTo>
                <a:lnTo>
                  <a:pt x="826" y="505"/>
                </a:lnTo>
                <a:lnTo>
                  <a:pt x="821" y="505"/>
                </a:lnTo>
                <a:lnTo>
                  <a:pt x="819" y="502"/>
                </a:lnTo>
                <a:lnTo>
                  <a:pt x="819" y="493"/>
                </a:lnTo>
                <a:lnTo>
                  <a:pt x="821" y="490"/>
                </a:lnTo>
                <a:lnTo>
                  <a:pt x="821" y="486"/>
                </a:lnTo>
                <a:lnTo>
                  <a:pt x="824" y="483"/>
                </a:lnTo>
                <a:lnTo>
                  <a:pt x="824" y="481"/>
                </a:lnTo>
                <a:lnTo>
                  <a:pt x="826" y="478"/>
                </a:lnTo>
                <a:lnTo>
                  <a:pt x="826" y="476"/>
                </a:lnTo>
                <a:lnTo>
                  <a:pt x="829" y="473"/>
                </a:lnTo>
                <a:lnTo>
                  <a:pt x="829" y="471"/>
                </a:lnTo>
                <a:lnTo>
                  <a:pt x="831" y="471"/>
                </a:lnTo>
                <a:lnTo>
                  <a:pt x="831" y="466"/>
                </a:lnTo>
                <a:lnTo>
                  <a:pt x="833" y="464"/>
                </a:lnTo>
                <a:lnTo>
                  <a:pt x="833" y="461"/>
                </a:lnTo>
                <a:lnTo>
                  <a:pt x="836" y="459"/>
                </a:lnTo>
                <a:lnTo>
                  <a:pt x="838" y="457"/>
                </a:lnTo>
                <a:lnTo>
                  <a:pt x="838" y="454"/>
                </a:lnTo>
                <a:lnTo>
                  <a:pt x="841" y="452"/>
                </a:lnTo>
                <a:lnTo>
                  <a:pt x="841" y="450"/>
                </a:lnTo>
                <a:lnTo>
                  <a:pt x="843" y="447"/>
                </a:lnTo>
                <a:lnTo>
                  <a:pt x="845" y="445"/>
                </a:lnTo>
                <a:lnTo>
                  <a:pt x="845" y="442"/>
                </a:lnTo>
                <a:lnTo>
                  <a:pt x="848" y="440"/>
                </a:lnTo>
                <a:lnTo>
                  <a:pt x="850" y="438"/>
                </a:lnTo>
                <a:lnTo>
                  <a:pt x="850" y="435"/>
                </a:lnTo>
                <a:lnTo>
                  <a:pt x="853" y="433"/>
                </a:lnTo>
                <a:lnTo>
                  <a:pt x="855" y="430"/>
                </a:lnTo>
                <a:lnTo>
                  <a:pt x="857" y="428"/>
                </a:lnTo>
                <a:lnTo>
                  <a:pt x="860" y="428"/>
                </a:lnTo>
                <a:lnTo>
                  <a:pt x="853" y="418"/>
                </a:lnTo>
                <a:lnTo>
                  <a:pt x="853" y="418"/>
                </a:lnTo>
                <a:close/>
              </a:path>
              <a:path w="1955" h="717">
                <a:moveTo>
                  <a:pt x="934" y="498"/>
                </a:moveTo>
                <a:lnTo>
                  <a:pt x="932" y="500"/>
                </a:lnTo>
                <a:lnTo>
                  <a:pt x="932" y="502"/>
                </a:lnTo>
                <a:lnTo>
                  <a:pt x="930" y="505"/>
                </a:lnTo>
                <a:lnTo>
                  <a:pt x="927" y="507"/>
                </a:lnTo>
                <a:lnTo>
                  <a:pt x="925" y="510"/>
                </a:lnTo>
                <a:lnTo>
                  <a:pt x="922" y="512"/>
                </a:lnTo>
                <a:lnTo>
                  <a:pt x="920" y="514"/>
                </a:lnTo>
                <a:lnTo>
                  <a:pt x="917" y="514"/>
                </a:lnTo>
                <a:lnTo>
                  <a:pt x="917" y="517"/>
                </a:lnTo>
                <a:lnTo>
                  <a:pt x="915" y="517"/>
                </a:lnTo>
                <a:lnTo>
                  <a:pt x="915" y="519"/>
                </a:lnTo>
                <a:lnTo>
                  <a:pt x="917" y="519"/>
                </a:lnTo>
                <a:lnTo>
                  <a:pt x="920" y="517"/>
                </a:lnTo>
                <a:lnTo>
                  <a:pt x="922" y="517"/>
                </a:lnTo>
                <a:lnTo>
                  <a:pt x="922" y="514"/>
                </a:lnTo>
                <a:lnTo>
                  <a:pt x="927" y="514"/>
                </a:lnTo>
                <a:lnTo>
                  <a:pt x="927" y="512"/>
                </a:lnTo>
                <a:lnTo>
                  <a:pt x="930" y="512"/>
                </a:lnTo>
                <a:lnTo>
                  <a:pt x="930" y="510"/>
                </a:lnTo>
                <a:lnTo>
                  <a:pt x="932" y="507"/>
                </a:lnTo>
                <a:lnTo>
                  <a:pt x="934" y="505"/>
                </a:lnTo>
                <a:lnTo>
                  <a:pt x="937" y="502"/>
                </a:lnTo>
                <a:lnTo>
                  <a:pt x="937" y="500"/>
                </a:lnTo>
                <a:lnTo>
                  <a:pt x="939" y="500"/>
                </a:lnTo>
                <a:lnTo>
                  <a:pt x="934" y="498"/>
                </a:lnTo>
                <a:lnTo>
                  <a:pt x="934" y="498"/>
                </a:lnTo>
                <a:close/>
              </a:path>
              <a:path w="1955" h="717">
                <a:moveTo>
                  <a:pt x="915" y="493"/>
                </a:moveTo>
                <a:lnTo>
                  <a:pt x="913" y="493"/>
                </a:lnTo>
                <a:lnTo>
                  <a:pt x="910" y="495"/>
                </a:lnTo>
                <a:lnTo>
                  <a:pt x="908" y="495"/>
                </a:lnTo>
                <a:lnTo>
                  <a:pt x="905" y="498"/>
                </a:lnTo>
                <a:lnTo>
                  <a:pt x="901" y="498"/>
                </a:lnTo>
                <a:lnTo>
                  <a:pt x="901" y="500"/>
                </a:lnTo>
                <a:lnTo>
                  <a:pt x="896" y="500"/>
                </a:lnTo>
                <a:lnTo>
                  <a:pt x="896" y="502"/>
                </a:lnTo>
                <a:lnTo>
                  <a:pt x="889" y="502"/>
                </a:lnTo>
                <a:lnTo>
                  <a:pt x="889" y="505"/>
                </a:lnTo>
                <a:lnTo>
                  <a:pt x="886" y="505"/>
                </a:lnTo>
                <a:lnTo>
                  <a:pt x="891" y="514"/>
                </a:lnTo>
                <a:lnTo>
                  <a:pt x="891" y="512"/>
                </a:lnTo>
                <a:lnTo>
                  <a:pt x="893" y="510"/>
                </a:lnTo>
                <a:lnTo>
                  <a:pt x="896" y="507"/>
                </a:lnTo>
                <a:lnTo>
                  <a:pt x="898" y="507"/>
                </a:lnTo>
                <a:lnTo>
                  <a:pt x="898" y="505"/>
                </a:lnTo>
                <a:lnTo>
                  <a:pt x="901" y="505"/>
                </a:lnTo>
                <a:lnTo>
                  <a:pt x="901" y="502"/>
                </a:lnTo>
                <a:lnTo>
                  <a:pt x="903" y="502"/>
                </a:lnTo>
                <a:lnTo>
                  <a:pt x="905" y="500"/>
                </a:lnTo>
                <a:lnTo>
                  <a:pt x="908" y="500"/>
                </a:lnTo>
                <a:lnTo>
                  <a:pt x="908" y="498"/>
                </a:lnTo>
                <a:lnTo>
                  <a:pt x="910" y="498"/>
                </a:lnTo>
                <a:lnTo>
                  <a:pt x="913" y="495"/>
                </a:lnTo>
                <a:lnTo>
                  <a:pt x="915" y="495"/>
                </a:lnTo>
                <a:lnTo>
                  <a:pt x="915" y="493"/>
                </a:lnTo>
                <a:lnTo>
                  <a:pt x="915" y="493"/>
                </a:lnTo>
                <a:close/>
              </a:path>
              <a:path w="1955" h="717">
                <a:moveTo>
                  <a:pt x="915" y="473"/>
                </a:moveTo>
                <a:lnTo>
                  <a:pt x="893" y="481"/>
                </a:lnTo>
                <a:lnTo>
                  <a:pt x="889" y="481"/>
                </a:lnTo>
                <a:lnTo>
                  <a:pt x="891" y="490"/>
                </a:lnTo>
                <a:lnTo>
                  <a:pt x="893" y="488"/>
                </a:lnTo>
                <a:lnTo>
                  <a:pt x="896" y="486"/>
                </a:lnTo>
                <a:lnTo>
                  <a:pt x="898" y="486"/>
                </a:lnTo>
                <a:lnTo>
                  <a:pt x="898" y="483"/>
                </a:lnTo>
                <a:lnTo>
                  <a:pt x="903" y="483"/>
                </a:lnTo>
                <a:lnTo>
                  <a:pt x="903" y="481"/>
                </a:lnTo>
                <a:lnTo>
                  <a:pt x="908" y="481"/>
                </a:lnTo>
                <a:lnTo>
                  <a:pt x="910" y="478"/>
                </a:lnTo>
                <a:lnTo>
                  <a:pt x="913" y="478"/>
                </a:lnTo>
                <a:lnTo>
                  <a:pt x="915" y="476"/>
                </a:lnTo>
                <a:lnTo>
                  <a:pt x="915" y="473"/>
                </a:lnTo>
                <a:lnTo>
                  <a:pt x="915" y="473"/>
                </a:lnTo>
                <a:close/>
              </a:path>
              <a:path w="1955" h="717">
                <a:moveTo>
                  <a:pt x="922" y="454"/>
                </a:moveTo>
                <a:lnTo>
                  <a:pt x="922" y="476"/>
                </a:lnTo>
                <a:lnTo>
                  <a:pt x="920" y="478"/>
                </a:lnTo>
                <a:lnTo>
                  <a:pt x="920" y="488"/>
                </a:lnTo>
                <a:lnTo>
                  <a:pt x="917" y="488"/>
                </a:lnTo>
                <a:lnTo>
                  <a:pt x="917" y="495"/>
                </a:lnTo>
                <a:lnTo>
                  <a:pt x="915" y="495"/>
                </a:lnTo>
                <a:lnTo>
                  <a:pt x="915" y="500"/>
                </a:lnTo>
                <a:lnTo>
                  <a:pt x="913" y="502"/>
                </a:lnTo>
                <a:lnTo>
                  <a:pt x="913" y="505"/>
                </a:lnTo>
                <a:lnTo>
                  <a:pt x="910" y="507"/>
                </a:lnTo>
                <a:lnTo>
                  <a:pt x="910" y="510"/>
                </a:lnTo>
                <a:lnTo>
                  <a:pt x="908" y="510"/>
                </a:lnTo>
                <a:lnTo>
                  <a:pt x="908" y="512"/>
                </a:lnTo>
                <a:lnTo>
                  <a:pt x="905" y="514"/>
                </a:lnTo>
                <a:lnTo>
                  <a:pt x="903" y="517"/>
                </a:lnTo>
                <a:lnTo>
                  <a:pt x="903" y="519"/>
                </a:lnTo>
                <a:lnTo>
                  <a:pt x="905" y="517"/>
                </a:lnTo>
                <a:lnTo>
                  <a:pt x="908" y="514"/>
                </a:lnTo>
                <a:lnTo>
                  <a:pt x="910" y="512"/>
                </a:lnTo>
                <a:lnTo>
                  <a:pt x="913" y="510"/>
                </a:lnTo>
                <a:lnTo>
                  <a:pt x="913" y="507"/>
                </a:lnTo>
                <a:lnTo>
                  <a:pt x="915" y="507"/>
                </a:lnTo>
                <a:lnTo>
                  <a:pt x="915" y="505"/>
                </a:lnTo>
                <a:lnTo>
                  <a:pt x="917" y="502"/>
                </a:lnTo>
                <a:lnTo>
                  <a:pt x="917" y="500"/>
                </a:lnTo>
                <a:lnTo>
                  <a:pt x="920" y="498"/>
                </a:lnTo>
                <a:lnTo>
                  <a:pt x="920" y="495"/>
                </a:lnTo>
                <a:lnTo>
                  <a:pt x="922" y="493"/>
                </a:lnTo>
                <a:lnTo>
                  <a:pt x="922" y="488"/>
                </a:lnTo>
                <a:lnTo>
                  <a:pt x="925" y="486"/>
                </a:lnTo>
                <a:lnTo>
                  <a:pt x="925" y="473"/>
                </a:lnTo>
                <a:lnTo>
                  <a:pt x="927" y="471"/>
                </a:lnTo>
                <a:lnTo>
                  <a:pt x="927" y="457"/>
                </a:lnTo>
                <a:lnTo>
                  <a:pt x="922" y="454"/>
                </a:lnTo>
                <a:lnTo>
                  <a:pt x="922" y="454"/>
                </a:lnTo>
                <a:close/>
              </a:path>
              <a:path w="1955" h="717">
                <a:moveTo>
                  <a:pt x="956" y="454"/>
                </a:moveTo>
                <a:lnTo>
                  <a:pt x="949" y="454"/>
                </a:lnTo>
                <a:lnTo>
                  <a:pt x="946" y="459"/>
                </a:lnTo>
                <a:lnTo>
                  <a:pt x="946" y="469"/>
                </a:lnTo>
                <a:lnTo>
                  <a:pt x="944" y="471"/>
                </a:lnTo>
                <a:lnTo>
                  <a:pt x="944" y="478"/>
                </a:lnTo>
                <a:lnTo>
                  <a:pt x="941" y="481"/>
                </a:lnTo>
                <a:lnTo>
                  <a:pt x="941" y="483"/>
                </a:lnTo>
                <a:lnTo>
                  <a:pt x="939" y="486"/>
                </a:lnTo>
                <a:lnTo>
                  <a:pt x="939" y="490"/>
                </a:lnTo>
                <a:lnTo>
                  <a:pt x="944" y="490"/>
                </a:lnTo>
                <a:lnTo>
                  <a:pt x="944" y="486"/>
                </a:lnTo>
                <a:lnTo>
                  <a:pt x="946" y="483"/>
                </a:lnTo>
                <a:lnTo>
                  <a:pt x="946" y="478"/>
                </a:lnTo>
                <a:lnTo>
                  <a:pt x="949" y="476"/>
                </a:lnTo>
                <a:lnTo>
                  <a:pt x="949" y="473"/>
                </a:lnTo>
                <a:lnTo>
                  <a:pt x="949" y="471"/>
                </a:lnTo>
                <a:lnTo>
                  <a:pt x="949" y="469"/>
                </a:lnTo>
                <a:lnTo>
                  <a:pt x="951" y="466"/>
                </a:lnTo>
                <a:lnTo>
                  <a:pt x="951" y="457"/>
                </a:lnTo>
                <a:lnTo>
                  <a:pt x="956" y="454"/>
                </a:lnTo>
                <a:lnTo>
                  <a:pt x="956" y="454"/>
                </a:lnTo>
                <a:close/>
              </a:path>
              <a:path w="1955" h="717">
                <a:moveTo>
                  <a:pt x="910" y="450"/>
                </a:moveTo>
                <a:lnTo>
                  <a:pt x="905" y="452"/>
                </a:lnTo>
                <a:lnTo>
                  <a:pt x="903" y="454"/>
                </a:lnTo>
                <a:lnTo>
                  <a:pt x="903" y="457"/>
                </a:lnTo>
                <a:lnTo>
                  <a:pt x="901" y="459"/>
                </a:lnTo>
                <a:lnTo>
                  <a:pt x="901" y="464"/>
                </a:lnTo>
                <a:lnTo>
                  <a:pt x="898" y="466"/>
                </a:lnTo>
                <a:lnTo>
                  <a:pt x="898" y="469"/>
                </a:lnTo>
                <a:lnTo>
                  <a:pt x="896" y="469"/>
                </a:lnTo>
                <a:lnTo>
                  <a:pt x="896" y="471"/>
                </a:lnTo>
                <a:lnTo>
                  <a:pt x="893" y="473"/>
                </a:lnTo>
                <a:lnTo>
                  <a:pt x="893" y="476"/>
                </a:lnTo>
                <a:lnTo>
                  <a:pt x="891" y="478"/>
                </a:lnTo>
                <a:lnTo>
                  <a:pt x="889" y="481"/>
                </a:lnTo>
                <a:lnTo>
                  <a:pt x="893" y="481"/>
                </a:lnTo>
                <a:lnTo>
                  <a:pt x="896" y="478"/>
                </a:lnTo>
                <a:lnTo>
                  <a:pt x="898" y="476"/>
                </a:lnTo>
                <a:lnTo>
                  <a:pt x="898" y="473"/>
                </a:lnTo>
                <a:lnTo>
                  <a:pt x="901" y="471"/>
                </a:lnTo>
                <a:lnTo>
                  <a:pt x="901" y="469"/>
                </a:lnTo>
                <a:lnTo>
                  <a:pt x="901" y="466"/>
                </a:lnTo>
                <a:lnTo>
                  <a:pt x="903" y="466"/>
                </a:lnTo>
                <a:lnTo>
                  <a:pt x="903" y="464"/>
                </a:lnTo>
                <a:lnTo>
                  <a:pt x="905" y="461"/>
                </a:lnTo>
                <a:lnTo>
                  <a:pt x="905" y="459"/>
                </a:lnTo>
                <a:lnTo>
                  <a:pt x="908" y="457"/>
                </a:lnTo>
                <a:lnTo>
                  <a:pt x="908" y="454"/>
                </a:lnTo>
                <a:lnTo>
                  <a:pt x="910" y="452"/>
                </a:lnTo>
                <a:lnTo>
                  <a:pt x="910" y="450"/>
                </a:lnTo>
                <a:lnTo>
                  <a:pt x="910" y="450"/>
                </a:lnTo>
                <a:close/>
              </a:path>
              <a:path w="1955" h="717">
                <a:moveTo>
                  <a:pt x="951" y="447"/>
                </a:moveTo>
                <a:lnTo>
                  <a:pt x="949" y="452"/>
                </a:lnTo>
                <a:lnTo>
                  <a:pt x="939" y="452"/>
                </a:lnTo>
                <a:lnTo>
                  <a:pt x="956" y="454"/>
                </a:lnTo>
                <a:lnTo>
                  <a:pt x="951" y="447"/>
                </a:lnTo>
                <a:lnTo>
                  <a:pt x="951" y="447"/>
                </a:lnTo>
                <a:close/>
              </a:path>
              <a:path w="1955" h="717">
                <a:moveTo>
                  <a:pt x="913" y="433"/>
                </a:moveTo>
                <a:lnTo>
                  <a:pt x="910" y="435"/>
                </a:lnTo>
                <a:lnTo>
                  <a:pt x="910" y="442"/>
                </a:lnTo>
                <a:lnTo>
                  <a:pt x="908" y="445"/>
                </a:lnTo>
                <a:lnTo>
                  <a:pt x="908" y="447"/>
                </a:lnTo>
                <a:lnTo>
                  <a:pt x="905" y="450"/>
                </a:lnTo>
                <a:lnTo>
                  <a:pt x="891" y="450"/>
                </a:lnTo>
                <a:lnTo>
                  <a:pt x="910" y="450"/>
                </a:lnTo>
                <a:lnTo>
                  <a:pt x="913" y="447"/>
                </a:lnTo>
                <a:lnTo>
                  <a:pt x="913" y="445"/>
                </a:lnTo>
                <a:lnTo>
                  <a:pt x="915" y="442"/>
                </a:lnTo>
                <a:lnTo>
                  <a:pt x="915" y="440"/>
                </a:lnTo>
                <a:lnTo>
                  <a:pt x="917" y="440"/>
                </a:lnTo>
                <a:lnTo>
                  <a:pt x="913" y="433"/>
                </a:lnTo>
                <a:lnTo>
                  <a:pt x="913" y="433"/>
                </a:lnTo>
                <a:close/>
              </a:path>
              <a:path w="1955" h="717">
                <a:moveTo>
                  <a:pt x="925" y="423"/>
                </a:moveTo>
                <a:lnTo>
                  <a:pt x="925" y="450"/>
                </a:lnTo>
                <a:lnTo>
                  <a:pt x="922" y="452"/>
                </a:lnTo>
                <a:lnTo>
                  <a:pt x="922" y="454"/>
                </a:lnTo>
                <a:lnTo>
                  <a:pt x="927" y="457"/>
                </a:lnTo>
                <a:lnTo>
                  <a:pt x="927" y="464"/>
                </a:lnTo>
                <a:lnTo>
                  <a:pt x="930" y="466"/>
                </a:lnTo>
                <a:lnTo>
                  <a:pt x="930" y="476"/>
                </a:lnTo>
                <a:lnTo>
                  <a:pt x="932" y="478"/>
                </a:lnTo>
                <a:lnTo>
                  <a:pt x="932" y="483"/>
                </a:lnTo>
                <a:lnTo>
                  <a:pt x="932" y="486"/>
                </a:lnTo>
                <a:lnTo>
                  <a:pt x="934" y="486"/>
                </a:lnTo>
                <a:lnTo>
                  <a:pt x="934" y="488"/>
                </a:lnTo>
                <a:lnTo>
                  <a:pt x="934" y="490"/>
                </a:lnTo>
                <a:lnTo>
                  <a:pt x="937" y="493"/>
                </a:lnTo>
                <a:lnTo>
                  <a:pt x="937" y="495"/>
                </a:lnTo>
                <a:lnTo>
                  <a:pt x="934" y="498"/>
                </a:lnTo>
                <a:lnTo>
                  <a:pt x="939" y="500"/>
                </a:lnTo>
                <a:lnTo>
                  <a:pt x="941" y="502"/>
                </a:lnTo>
                <a:lnTo>
                  <a:pt x="941" y="505"/>
                </a:lnTo>
                <a:lnTo>
                  <a:pt x="944" y="507"/>
                </a:lnTo>
                <a:lnTo>
                  <a:pt x="944" y="510"/>
                </a:lnTo>
                <a:lnTo>
                  <a:pt x="946" y="510"/>
                </a:lnTo>
                <a:lnTo>
                  <a:pt x="946" y="512"/>
                </a:lnTo>
                <a:lnTo>
                  <a:pt x="949" y="512"/>
                </a:lnTo>
                <a:lnTo>
                  <a:pt x="949" y="514"/>
                </a:lnTo>
                <a:lnTo>
                  <a:pt x="951" y="517"/>
                </a:lnTo>
                <a:lnTo>
                  <a:pt x="953" y="514"/>
                </a:lnTo>
                <a:lnTo>
                  <a:pt x="956" y="512"/>
                </a:lnTo>
                <a:lnTo>
                  <a:pt x="958" y="512"/>
                </a:lnTo>
                <a:lnTo>
                  <a:pt x="958" y="510"/>
                </a:lnTo>
                <a:lnTo>
                  <a:pt x="953" y="510"/>
                </a:lnTo>
                <a:lnTo>
                  <a:pt x="953" y="507"/>
                </a:lnTo>
                <a:lnTo>
                  <a:pt x="951" y="507"/>
                </a:lnTo>
                <a:lnTo>
                  <a:pt x="951" y="505"/>
                </a:lnTo>
                <a:lnTo>
                  <a:pt x="949" y="505"/>
                </a:lnTo>
                <a:lnTo>
                  <a:pt x="949" y="502"/>
                </a:lnTo>
                <a:lnTo>
                  <a:pt x="946" y="502"/>
                </a:lnTo>
                <a:lnTo>
                  <a:pt x="944" y="500"/>
                </a:lnTo>
                <a:lnTo>
                  <a:pt x="944" y="498"/>
                </a:lnTo>
                <a:lnTo>
                  <a:pt x="941" y="495"/>
                </a:lnTo>
                <a:lnTo>
                  <a:pt x="941" y="493"/>
                </a:lnTo>
                <a:lnTo>
                  <a:pt x="944" y="493"/>
                </a:lnTo>
                <a:lnTo>
                  <a:pt x="944" y="490"/>
                </a:lnTo>
                <a:lnTo>
                  <a:pt x="939" y="490"/>
                </a:lnTo>
                <a:lnTo>
                  <a:pt x="939" y="488"/>
                </a:lnTo>
                <a:lnTo>
                  <a:pt x="937" y="486"/>
                </a:lnTo>
                <a:lnTo>
                  <a:pt x="937" y="483"/>
                </a:lnTo>
                <a:lnTo>
                  <a:pt x="934" y="481"/>
                </a:lnTo>
                <a:lnTo>
                  <a:pt x="934" y="476"/>
                </a:lnTo>
                <a:lnTo>
                  <a:pt x="932" y="473"/>
                </a:lnTo>
                <a:lnTo>
                  <a:pt x="932" y="466"/>
                </a:lnTo>
                <a:lnTo>
                  <a:pt x="930" y="464"/>
                </a:lnTo>
                <a:lnTo>
                  <a:pt x="930" y="454"/>
                </a:lnTo>
                <a:lnTo>
                  <a:pt x="927" y="452"/>
                </a:lnTo>
                <a:lnTo>
                  <a:pt x="927" y="430"/>
                </a:lnTo>
                <a:lnTo>
                  <a:pt x="930" y="428"/>
                </a:lnTo>
                <a:lnTo>
                  <a:pt x="930" y="423"/>
                </a:lnTo>
                <a:lnTo>
                  <a:pt x="944" y="423"/>
                </a:lnTo>
                <a:lnTo>
                  <a:pt x="925" y="423"/>
                </a:lnTo>
                <a:lnTo>
                  <a:pt x="925" y="423"/>
                </a:lnTo>
                <a:close/>
              </a:path>
              <a:path w="1955" h="717">
                <a:moveTo>
                  <a:pt x="951" y="423"/>
                </a:moveTo>
                <a:lnTo>
                  <a:pt x="925" y="423"/>
                </a:lnTo>
                <a:lnTo>
                  <a:pt x="944" y="423"/>
                </a:lnTo>
                <a:lnTo>
                  <a:pt x="944" y="428"/>
                </a:lnTo>
                <a:lnTo>
                  <a:pt x="941" y="430"/>
                </a:lnTo>
                <a:lnTo>
                  <a:pt x="941" y="438"/>
                </a:lnTo>
                <a:lnTo>
                  <a:pt x="939" y="440"/>
                </a:lnTo>
                <a:lnTo>
                  <a:pt x="939" y="445"/>
                </a:lnTo>
                <a:lnTo>
                  <a:pt x="937" y="447"/>
                </a:lnTo>
                <a:lnTo>
                  <a:pt x="937" y="450"/>
                </a:lnTo>
                <a:lnTo>
                  <a:pt x="934" y="450"/>
                </a:lnTo>
                <a:lnTo>
                  <a:pt x="934" y="452"/>
                </a:lnTo>
                <a:lnTo>
                  <a:pt x="937" y="459"/>
                </a:lnTo>
                <a:lnTo>
                  <a:pt x="939" y="454"/>
                </a:lnTo>
                <a:lnTo>
                  <a:pt x="956" y="454"/>
                </a:lnTo>
                <a:lnTo>
                  <a:pt x="939" y="452"/>
                </a:lnTo>
                <a:lnTo>
                  <a:pt x="941" y="452"/>
                </a:lnTo>
                <a:lnTo>
                  <a:pt x="941" y="450"/>
                </a:lnTo>
                <a:lnTo>
                  <a:pt x="941" y="447"/>
                </a:lnTo>
                <a:lnTo>
                  <a:pt x="941" y="447"/>
                </a:lnTo>
                <a:lnTo>
                  <a:pt x="941" y="445"/>
                </a:lnTo>
                <a:lnTo>
                  <a:pt x="944" y="442"/>
                </a:lnTo>
                <a:lnTo>
                  <a:pt x="944" y="438"/>
                </a:lnTo>
                <a:lnTo>
                  <a:pt x="946" y="435"/>
                </a:lnTo>
                <a:lnTo>
                  <a:pt x="946" y="428"/>
                </a:lnTo>
                <a:lnTo>
                  <a:pt x="949" y="426"/>
                </a:lnTo>
                <a:lnTo>
                  <a:pt x="951" y="423"/>
                </a:lnTo>
                <a:lnTo>
                  <a:pt x="951" y="423"/>
                </a:lnTo>
                <a:close/>
              </a:path>
              <a:path w="1955" h="717">
                <a:moveTo>
                  <a:pt x="946" y="416"/>
                </a:moveTo>
                <a:lnTo>
                  <a:pt x="944" y="421"/>
                </a:lnTo>
                <a:lnTo>
                  <a:pt x="915" y="421"/>
                </a:lnTo>
                <a:lnTo>
                  <a:pt x="917" y="426"/>
                </a:lnTo>
                <a:lnTo>
                  <a:pt x="917" y="423"/>
                </a:lnTo>
                <a:lnTo>
                  <a:pt x="920" y="423"/>
                </a:lnTo>
                <a:lnTo>
                  <a:pt x="951" y="423"/>
                </a:lnTo>
                <a:lnTo>
                  <a:pt x="946" y="416"/>
                </a:lnTo>
                <a:lnTo>
                  <a:pt x="946" y="416"/>
                </a:lnTo>
                <a:close/>
              </a:path>
              <a:path w="1955" h="717">
                <a:moveTo>
                  <a:pt x="903" y="409"/>
                </a:moveTo>
                <a:lnTo>
                  <a:pt x="903" y="411"/>
                </a:lnTo>
                <a:lnTo>
                  <a:pt x="901" y="413"/>
                </a:lnTo>
                <a:lnTo>
                  <a:pt x="901" y="423"/>
                </a:lnTo>
                <a:lnTo>
                  <a:pt x="898" y="426"/>
                </a:lnTo>
                <a:lnTo>
                  <a:pt x="898" y="430"/>
                </a:lnTo>
                <a:lnTo>
                  <a:pt x="896" y="433"/>
                </a:lnTo>
                <a:lnTo>
                  <a:pt x="896" y="438"/>
                </a:lnTo>
                <a:lnTo>
                  <a:pt x="893" y="440"/>
                </a:lnTo>
                <a:lnTo>
                  <a:pt x="893" y="442"/>
                </a:lnTo>
                <a:lnTo>
                  <a:pt x="891" y="445"/>
                </a:lnTo>
                <a:lnTo>
                  <a:pt x="891" y="447"/>
                </a:lnTo>
                <a:lnTo>
                  <a:pt x="889" y="447"/>
                </a:lnTo>
                <a:lnTo>
                  <a:pt x="889" y="450"/>
                </a:lnTo>
                <a:lnTo>
                  <a:pt x="886" y="450"/>
                </a:lnTo>
                <a:lnTo>
                  <a:pt x="891" y="459"/>
                </a:lnTo>
                <a:lnTo>
                  <a:pt x="891" y="457"/>
                </a:lnTo>
                <a:lnTo>
                  <a:pt x="893" y="454"/>
                </a:lnTo>
                <a:lnTo>
                  <a:pt x="896" y="454"/>
                </a:lnTo>
                <a:lnTo>
                  <a:pt x="898" y="454"/>
                </a:lnTo>
                <a:lnTo>
                  <a:pt x="901" y="452"/>
                </a:lnTo>
                <a:lnTo>
                  <a:pt x="905" y="452"/>
                </a:lnTo>
                <a:lnTo>
                  <a:pt x="910" y="450"/>
                </a:lnTo>
                <a:lnTo>
                  <a:pt x="891" y="450"/>
                </a:lnTo>
                <a:lnTo>
                  <a:pt x="893" y="450"/>
                </a:lnTo>
                <a:lnTo>
                  <a:pt x="893" y="445"/>
                </a:lnTo>
                <a:lnTo>
                  <a:pt x="896" y="442"/>
                </a:lnTo>
                <a:lnTo>
                  <a:pt x="896" y="440"/>
                </a:lnTo>
                <a:lnTo>
                  <a:pt x="898" y="438"/>
                </a:lnTo>
                <a:lnTo>
                  <a:pt x="898" y="435"/>
                </a:lnTo>
                <a:lnTo>
                  <a:pt x="901" y="433"/>
                </a:lnTo>
                <a:lnTo>
                  <a:pt x="901" y="430"/>
                </a:lnTo>
                <a:lnTo>
                  <a:pt x="903" y="428"/>
                </a:lnTo>
                <a:lnTo>
                  <a:pt x="903" y="426"/>
                </a:lnTo>
                <a:lnTo>
                  <a:pt x="905" y="423"/>
                </a:lnTo>
                <a:lnTo>
                  <a:pt x="905" y="418"/>
                </a:lnTo>
                <a:lnTo>
                  <a:pt x="908" y="416"/>
                </a:lnTo>
                <a:lnTo>
                  <a:pt x="903" y="409"/>
                </a:lnTo>
                <a:lnTo>
                  <a:pt x="903" y="409"/>
                </a:lnTo>
                <a:close/>
              </a:path>
              <a:path w="1955" h="717">
                <a:moveTo>
                  <a:pt x="977" y="495"/>
                </a:moveTo>
                <a:lnTo>
                  <a:pt x="975" y="495"/>
                </a:lnTo>
                <a:lnTo>
                  <a:pt x="975" y="498"/>
                </a:lnTo>
                <a:lnTo>
                  <a:pt x="975" y="500"/>
                </a:lnTo>
                <a:lnTo>
                  <a:pt x="973" y="502"/>
                </a:lnTo>
                <a:lnTo>
                  <a:pt x="975" y="505"/>
                </a:lnTo>
                <a:lnTo>
                  <a:pt x="975" y="507"/>
                </a:lnTo>
                <a:lnTo>
                  <a:pt x="977" y="507"/>
                </a:lnTo>
                <a:lnTo>
                  <a:pt x="980" y="507"/>
                </a:lnTo>
                <a:lnTo>
                  <a:pt x="980" y="510"/>
                </a:lnTo>
                <a:lnTo>
                  <a:pt x="980" y="512"/>
                </a:lnTo>
                <a:lnTo>
                  <a:pt x="977" y="514"/>
                </a:lnTo>
                <a:lnTo>
                  <a:pt x="977" y="517"/>
                </a:lnTo>
                <a:lnTo>
                  <a:pt x="975" y="519"/>
                </a:lnTo>
                <a:lnTo>
                  <a:pt x="977" y="519"/>
                </a:lnTo>
                <a:lnTo>
                  <a:pt x="980" y="517"/>
                </a:lnTo>
                <a:lnTo>
                  <a:pt x="980" y="514"/>
                </a:lnTo>
                <a:lnTo>
                  <a:pt x="982" y="514"/>
                </a:lnTo>
                <a:lnTo>
                  <a:pt x="982" y="510"/>
                </a:lnTo>
                <a:lnTo>
                  <a:pt x="985" y="507"/>
                </a:lnTo>
                <a:lnTo>
                  <a:pt x="985" y="500"/>
                </a:lnTo>
                <a:lnTo>
                  <a:pt x="982" y="498"/>
                </a:lnTo>
                <a:lnTo>
                  <a:pt x="982" y="495"/>
                </a:lnTo>
                <a:lnTo>
                  <a:pt x="980" y="495"/>
                </a:lnTo>
                <a:lnTo>
                  <a:pt x="977" y="495"/>
                </a:lnTo>
                <a:lnTo>
                  <a:pt x="977" y="495"/>
                </a:lnTo>
                <a:close/>
              </a:path>
              <a:path w="1955" h="717">
                <a:moveTo>
                  <a:pt x="977" y="466"/>
                </a:moveTo>
                <a:lnTo>
                  <a:pt x="975" y="466"/>
                </a:lnTo>
                <a:lnTo>
                  <a:pt x="975" y="469"/>
                </a:lnTo>
                <a:lnTo>
                  <a:pt x="973" y="471"/>
                </a:lnTo>
                <a:lnTo>
                  <a:pt x="973" y="476"/>
                </a:lnTo>
                <a:lnTo>
                  <a:pt x="975" y="478"/>
                </a:lnTo>
                <a:lnTo>
                  <a:pt x="975" y="481"/>
                </a:lnTo>
                <a:lnTo>
                  <a:pt x="977" y="481"/>
                </a:lnTo>
                <a:lnTo>
                  <a:pt x="977" y="483"/>
                </a:lnTo>
                <a:lnTo>
                  <a:pt x="980" y="481"/>
                </a:lnTo>
                <a:lnTo>
                  <a:pt x="982" y="481"/>
                </a:lnTo>
                <a:lnTo>
                  <a:pt x="982" y="478"/>
                </a:lnTo>
                <a:lnTo>
                  <a:pt x="985" y="478"/>
                </a:lnTo>
                <a:lnTo>
                  <a:pt x="985" y="476"/>
                </a:lnTo>
                <a:lnTo>
                  <a:pt x="985" y="469"/>
                </a:lnTo>
                <a:lnTo>
                  <a:pt x="982" y="466"/>
                </a:lnTo>
                <a:lnTo>
                  <a:pt x="982" y="466"/>
                </a:lnTo>
                <a:lnTo>
                  <a:pt x="977" y="466"/>
                </a:lnTo>
                <a:lnTo>
                  <a:pt x="977" y="466"/>
                </a:lnTo>
                <a:close/>
              </a:path>
              <a:path w="1955" h="717">
                <a:moveTo>
                  <a:pt x="1069" y="510"/>
                </a:moveTo>
                <a:lnTo>
                  <a:pt x="1069" y="512"/>
                </a:lnTo>
                <a:lnTo>
                  <a:pt x="1078" y="510"/>
                </a:lnTo>
                <a:lnTo>
                  <a:pt x="1069" y="510"/>
                </a:lnTo>
                <a:lnTo>
                  <a:pt x="1069" y="510"/>
                </a:lnTo>
                <a:close/>
              </a:path>
              <a:path w="1955" h="717">
                <a:moveTo>
                  <a:pt x="1076" y="447"/>
                </a:moveTo>
                <a:lnTo>
                  <a:pt x="1069" y="450"/>
                </a:lnTo>
                <a:lnTo>
                  <a:pt x="1069" y="457"/>
                </a:lnTo>
                <a:lnTo>
                  <a:pt x="1066" y="459"/>
                </a:lnTo>
                <a:lnTo>
                  <a:pt x="1066" y="466"/>
                </a:lnTo>
                <a:lnTo>
                  <a:pt x="1064" y="469"/>
                </a:lnTo>
                <a:lnTo>
                  <a:pt x="1064" y="476"/>
                </a:lnTo>
                <a:lnTo>
                  <a:pt x="1061" y="478"/>
                </a:lnTo>
                <a:lnTo>
                  <a:pt x="1061" y="481"/>
                </a:lnTo>
                <a:lnTo>
                  <a:pt x="1059" y="483"/>
                </a:lnTo>
                <a:lnTo>
                  <a:pt x="1059" y="488"/>
                </a:lnTo>
                <a:lnTo>
                  <a:pt x="1057" y="490"/>
                </a:lnTo>
                <a:lnTo>
                  <a:pt x="1057" y="495"/>
                </a:lnTo>
                <a:lnTo>
                  <a:pt x="1054" y="495"/>
                </a:lnTo>
                <a:lnTo>
                  <a:pt x="1054" y="500"/>
                </a:lnTo>
                <a:lnTo>
                  <a:pt x="1052" y="502"/>
                </a:lnTo>
                <a:lnTo>
                  <a:pt x="1050" y="505"/>
                </a:lnTo>
                <a:lnTo>
                  <a:pt x="1050" y="510"/>
                </a:lnTo>
                <a:lnTo>
                  <a:pt x="1047" y="510"/>
                </a:lnTo>
                <a:lnTo>
                  <a:pt x="1047" y="512"/>
                </a:lnTo>
                <a:lnTo>
                  <a:pt x="1050" y="510"/>
                </a:lnTo>
                <a:lnTo>
                  <a:pt x="1052" y="507"/>
                </a:lnTo>
                <a:lnTo>
                  <a:pt x="1054" y="505"/>
                </a:lnTo>
                <a:lnTo>
                  <a:pt x="1057" y="502"/>
                </a:lnTo>
                <a:lnTo>
                  <a:pt x="1057" y="500"/>
                </a:lnTo>
                <a:lnTo>
                  <a:pt x="1059" y="498"/>
                </a:lnTo>
                <a:lnTo>
                  <a:pt x="1059" y="495"/>
                </a:lnTo>
                <a:lnTo>
                  <a:pt x="1061" y="493"/>
                </a:lnTo>
                <a:lnTo>
                  <a:pt x="1061" y="490"/>
                </a:lnTo>
                <a:lnTo>
                  <a:pt x="1064" y="488"/>
                </a:lnTo>
                <a:lnTo>
                  <a:pt x="1064" y="483"/>
                </a:lnTo>
                <a:lnTo>
                  <a:pt x="1066" y="481"/>
                </a:lnTo>
                <a:lnTo>
                  <a:pt x="1066" y="478"/>
                </a:lnTo>
                <a:lnTo>
                  <a:pt x="1069" y="476"/>
                </a:lnTo>
                <a:lnTo>
                  <a:pt x="1069" y="469"/>
                </a:lnTo>
                <a:lnTo>
                  <a:pt x="1071" y="466"/>
                </a:lnTo>
                <a:lnTo>
                  <a:pt x="1071" y="461"/>
                </a:lnTo>
                <a:lnTo>
                  <a:pt x="1073" y="459"/>
                </a:lnTo>
                <a:lnTo>
                  <a:pt x="1073" y="450"/>
                </a:lnTo>
                <a:lnTo>
                  <a:pt x="1076" y="447"/>
                </a:lnTo>
                <a:lnTo>
                  <a:pt x="1076" y="447"/>
                </a:lnTo>
                <a:close/>
              </a:path>
              <a:path w="1955" h="717">
                <a:moveTo>
                  <a:pt x="1071" y="440"/>
                </a:moveTo>
                <a:lnTo>
                  <a:pt x="1069" y="445"/>
                </a:lnTo>
                <a:lnTo>
                  <a:pt x="1050" y="445"/>
                </a:lnTo>
                <a:lnTo>
                  <a:pt x="1052" y="450"/>
                </a:lnTo>
                <a:lnTo>
                  <a:pt x="1069" y="450"/>
                </a:lnTo>
                <a:lnTo>
                  <a:pt x="1076" y="447"/>
                </a:lnTo>
                <a:lnTo>
                  <a:pt x="1071" y="440"/>
                </a:lnTo>
                <a:lnTo>
                  <a:pt x="1071" y="440"/>
                </a:lnTo>
                <a:close/>
              </a:path>
              <a:path w="1955" h="717">
                <a:moveTo>
                  <a:pt x="1088" y="438"/>
                </a:moveTo>
                <a:lnTo>
                  <a:pt x="1085" y="440"/>
                </a:lnTo>
                <a:lnTo>
                  <a:pt x="1085" y="445"/>
                </a:lnTo>
                <a:lnTo>
                  <a:pt x="1088" y="447"/>
                </a:lnTo>
                <a:lnTo>
                  <a:pt x="1088" y="457"/>
                </a:lnTo>
                <a:lnTo>
                  <a:pt x="1090" y="459"/>
                </a:lnTo>
                <a:lnTo>
                  <a:pt x="1090" y="466"/>
                </a:lnTo>
                <a:lnTo>
                  <a:pt x="1093" y="469"/>
                </a:lnTo>
                <a:lnTo>
                  <a:pt x="1093" y="473"/>
                </a:lnTo>
                <a:lnTo>
                  <a:pt x="1095" y="476"/>
                </a:lnTo>
                <a:lnTo>
                  <a:pt x="1095" y="481"/>
                </a:lnTo>
                <a:lnTo>
                  <a:pt x="1097" y="483"/>
                </a:lnTo>
                <a:lnTo>
                  <a:pt x="1097" y="486"/>
                </a:lnTo>
                <a:lnTo>
                  <a:pt x="1100" y="488"/>
                </a:lnTo>
                <a:lnTo>
                  <a:pt x="1100" y="490"/>
                </a:lnTo>
                <a:lnTo>
                  <a:pt x="1102" y="493"/>
                </a:lnTo>
                <a:lnTo>
                  <a:pt x="1102" y="495"/>
                </a:lnTo>
                <a:lnTo>
                  <a:pt x="1105" y="498"/>
                </a:lnTo>
                <a:lnTo>
                  <a:pt x="1105" y="500"/>
                </a:lnTo>
                <a:lnTo>
                  <a:pt x="1107" y="500"/>
                </a:lnTo>
                <a:lnTo>
                  <a:pt x="1107" y="505"/>
                </a:lnTo>
                <a:lnTo>
                  <a:pt x="1110" y="505"/>
                </a:lnTo>
                <a:lnTo>
                  <a:pt x="1110" y="507"/>
                </a:lnTo>
                <a:lnTo>
                  <a:pt x="1112" y="507"/>
                </a:lnTo>
                <a:lnTo>
                  <a:pt x="1112" y="510"/>
                </a:lnTo>
                <a:lnTo>
                  <a:pt x="1112" y="507"/>
                </a:lnTo>
                <a:lnTo>
                  <a:pt x="1114" y="507"/>
                </a:lnTo>
                <a:lnTo>
                  <a:pt x="1114" y="505"/>
                </a:lnTo>
                <a:lnTo>
                  <a:pt x="1119" y="505"/>
                </a:lnTo>
                <a:lnTo>
                  <a:pt x="1119" y="502"/>
                </a:lnTo>
                <a:lnTo>
                  <a:pt x="1117" y="500"/>
                </a:lnTo>
                <a:lnTo>
                  <a:pt x="1114" y="500"/>
                </a:lnTo>
                <a:lnTo>
                  <a:pt x="1114" y="498"/>
                </a:lnTo>
                <a:lnTo>
                  <a:pt x="1112" y="498"/>
                </a:lnTo>
                <a:lnTo>
                  <a:pt x="1112" y="495"/>
                </a:lnTo>
                <a:lnTo>
                  <a:pt x="1110" y="495"/>
                </a:lnTo>
                <a:lnTo>
                  <a:pt x="1110" y="493"/>
                </a:lnTo>
                <a:lnTo>
                  <a:pt x="1107" y="490"/>
                </a:lnTo>
                <a:lnTo>
                  <a:pt x="1107" y="488"/>
                </a:lnTo>
                <a:lnTo>
                  <a:pt x="1105" y="488"/>
                </a:lnTo>
                <a:lnTo>
                  <a:pt x="1105" y="486"/>
                </a:lnTo>
                <a:lnTo>
                  <a:pt x="1102" y="483"/>
                </a:lnTo>
                <a:lnTo>
                  <a:pt x="1102" y="481"/>
                </a:lnTo>
                <a:lnTo>
                  <a:pt x="1100" y="481"/>
                </a:lnTo>
                <a:lnTo>
                  <a:pt x="1100" y="476"/>
                </a:lnTo>
                <a:lnTo>
                  <a:pt x="1097" y="473"/>
                </a:lnTo>
                <a:lnTo>
                  <a:pt x="1097" y="471"/>
                </a:lnTo>
                <a:lnTo>
                  <a:pt x="1095" y="469"/>
                </a:lnTo>
                <a:lnTo>
                  <a:pt x="1095" y="464"/>
                </a:lnTo>
                <a:lnTo>
                  <a:pt x="1093" y="461"/>
                </a:lnTo>
                <a:lnTo>
                  <a:pt x="1093" y="457"/>
                </a:lnTo>
                <a:lnTo>
                  <a:pt x="1095" y="457"/>
                </a:lnTo>
                <a:lnTo>
                  <a:pt x="1090" y="454"/>
                </a:lnTo>
                <a:lnTo>
                  <a:pt x="1090" y="450"/>
                </a:lnTo>
                <a:lnTo>
                  <a:pt x="1088" y="447"/>
                </a:lnTo>
                <a:lnTo>
                  <a:pt x="1088" y="438"/>
                </a:lnTo>
                <a:lnTo>
                  <a:pt x="1088" y="438"/>
                </a:lnTo>
                <a:close/>
              </a:path>
              <a:path w="1955" h="717">
                <a:moveTo>
                  <a:pt x="1107" y="428"/>
                </a:moveTo>
                <a:lnTo>
                  <a:pt x="1107" y="433"/>
                </a:lnTo>
                <a:lnTo>
                  <a:pt x="1105" y="435"/>
                </a:lnTo>
                <a:lnTo>
                  <a:pt x="1105" y="438"/>
                </a:lnTo>
                <a:lnTo>
                  <a:pt x="1102" y="438"/>
                </a:lnTo>
                <a:lnTo>
                  <a:pt x="1102" y="442"/>
                </a:lnTo>
                <a:lnTo>
                  <a:pt x="1100" y="445"/>
                </a:lnTo>
                <a:lnTo>
                  <a:pt x="1097" y="447"/>
                </a:lnTo>
                <a:lnTo>
                  <a:pt x="1095" y="450"/>
                </a:lnTo>
                <a:lnTo>
                  <a:pt x="1095" y="452"/>
                </a:lnTo>
                <a:lnTo>
                  <a:pt x="1093" y="454"/>
                </a:lnTo>
                <a:lnTo>
                  <a:pt x="1090" y="454"/>
                </a:lnTo>
                <a:lnTo>
                  <a:pt x="1095" y="457"/>
                </a:lnTo>
                <a:lnTo>
                  <a:pt x="1095" y="454"/>
                </a:lnTo>
                <a:lnTo>
                  <a:pt x="1097" y="452"/>
                </a:lnTo>
                <a:lnTo>
                  <a:pt x="1100" y="450"/>
                </a:lnTo>
                <a:lnTo>
                  <a:pt x="1102" y="447"/>
                </a:lnTo>
                <a:lnTo>
                  <a:pt x="1102" y="445"/>
                </a:lnTo>
                <a:lnTo>
                  <a:pt x="1105" y="445"/>
                </a:lnTo>
                <a:lnTo>
                  <a:pt x="1105" y="442"/>
                </a:lnTo>
                <a:lnTo>
                  <a:pt x="1107" y="442"/>
                </a:lnTo>
                <a:lnTo>
                  <a:pt x="1107" y="440"/>
                </a:lnTo>
                <a:lnTo>
                  <a:pt x="1110" y="440"/>
                </a:lnTo>
                <a:lnTo>
                  <a:pt x="1112" y="438"/>
                </a:lnTo>
                <a:lnTo>
                  <a:pt x="1114" y="438"/>
                </a:lnTo>
                <a:lnTo>
                  <a:pt x="1107" y="428"/>
                </a:lnTo>
                <a:lnTo>
                  <a:pt x="1107" y="428"/>
                </a:lnTo>
                <a:close/>
              </a:path>
              <a:path w="1955" h="717">
                <a:moveTo>
                  <a:pt x="1081" y="409"/>
                </a:moveTo>
                <a:lnTo>
                  <a:pt x="1081" y="507"/>
                </a:lnTo>
                <a:lnTo>
                  <a:pt x="1078" y="510"/>
                </a:lnTo>
                <a:lnTo>
                  <a:pt x="1069" y="512"/>
                </a:lnTo>
                <a:lnTo>
                  <a:pt x="1071" y="512"/>
                </a:lnTo>
                <a:lnTo>
                  <a:pt x="1073" y="514"/>
                </a:lnTo>
                <a:lnTo>
                  <a:pt x="1076" y="517"/>
                </a:lnTo>
                <a:lnTo>
                  <a:pt x="1078" y="519"/>
                </a:lnTo>
                <a:lnTo>
                  <a:pt x="1078" y="521"/>
                </a:lnTo>
                <a:lnTo>
                  <a:pt x="1081" y="519"/>
                </a:lnTo>
                <a:lnTo>
                  <a:pt x="1083" y="519"/>
                </a:lnTo>
                <a:lnTo>
                  <a:pt x="1083" y="517"/>
                </a:lnTo>
                <a:lnTo>
                  <a:pt x="1083" y="514"/>
                </a:lnTo>
                <a:lnTo>
                  <a:pt x="1085" y="514"/>
                </a:lnTo>
                <a:lnTo>
                  <a:pt x="1085" y="440"/>
                </a:lnTo>
                <a:lnTo>
                  <a:pt x="1088" y="438"/>
                </a:lnTo>
                <a:lnTo>
                  <a:pt x="1085" y="438"/>
                </a:lnTo>
                <a:lnTo>
                  <a:pt x="1085" y="435"/>
                </a:lnTo>
                <a:lnTo>
                  <a:pt x="1085" y="418"/>
                </a:lnTo>
                <a:lnTo>
                  <a:pt x="1088" y="413"/>
                </a:lnTo>
                <a:lnTo>
                  <a:pt x="1081" y="409"/>
                </a:lnTo>
                <a:lnTo>
                  <a:pt x="1081" y="409"/>
                </a:lnTo>
                <a:close/>
              </a:path>
              <a:path w="1955" h="717">
                <a:moveTo>
                  <a:pt x="1177" y="507"/>
                </a:moveTo>
                <a:lnTo>
                  <a:pt x="1179" y="510"/>
                </a:lnTo>
                <a:lnTo>
                  <a:pt x="1181" y="510"/>
                </a:lnTo>
                <a:lnTo>
                  <a:pt x="1181" y="512"/>
                </a:lnTo>
                <a:lnTo>
                  <a:pt x="1186" y="512"/>
                </a:lnTo>
                <a:lnTo>
                  <a:pt x="1186" y="514"/>
                </a:lnTo>
                <a:lnTo>
                  <a:pt x="1189" y="517"/>
                </a:lnTo>
                <a:lnTo>
                  <a:pt x="1189" y="519"/>
                </a:lnTo>
                <a:lnTo>
                  <a:pt x="1191" y="519"/>
                </a:lnTo>
                <a:lnTo>
                  <a:pt x="1191" y="517"/>
                </a:lnTo>
                <a:lnTo>
                  <a:pt x="1193" y="514"/>
                </a:lnTo>
                <a:lnTo>
                  <a:pt x="1196" y="512"/>
                </a:lnTo>
                <a:lnTo>
                  <a:pt x="1196" y="507"/>
                </a:lnTo>
                <a:lnTo>
                  <a:pt x="1189" y="507"/>
                </a:lnTo>
                <a:lnTo>
                  <a:pt x="1184" y="507"/>
                </a:lnTo>
                <a:lnTo>
                  <a:pt x="1181" y="507"/>
                </a:lnTo>
                <a:lnTo>
                  <a:pt x="1177" y="507"/>
                </a:lnTo>
                <a:lnTo>
                  <a:pt x="1177" y="507"/>
                </a:lnTo>
                <a:close/>
              </a:path>
              <a:path w="1955" h="717">
                <a:moveTo>
                  <a:pt x="1143" y="464"/>
                </a:moveTo>
                <a:lnTo>
                  <a:pt x="1143" y="466"/>
                </a:lnTo>
                <a:lnTo>
                  <a:pt x="1141" y="469"/>
                </a:lnTo>
                <a:lnTo>
                  <a:pt x="1141" y="473"/>
                </a:lnTo>
                <a:lnTo>
                  <a:pt x="1138" y="476"/>
                </a:lnTo>
                <a:lnTo>
                  <a:pt x="1138" y="478"/>
                </a:lnTo>
                <a:lnTo>
                  <a:pt x="1136" y="481"/>
                </a:lnTo>
                <a:lnTo>
                  <a:pt x="1136" y="483"/>
                </a:lnTo>
                <a:lnTo>
                  <a:pt x="1133" y="486"/>
                </a:lnTo>
                <a:lnTo>
                  <a:pt x="1133" y="488"/>
                </a:lnTo>
                <a:lnTo>
                  <a:pt x="1131" y="490"/>
                </a:lnTo>
                <a:lnTo>
                  <a:pt x="1131" y="493"/>
                </a:lnTo>
                <a:lnTo>
                  <a:pt x="1129" y="493"/>
                </a:lnTo>
                <a:lnTo>
                  <a:pt x="1129" y="495"/>
                </a:lnTo>
                <a:lnTo>
                  <a:pt x="1126" y="498"/>
                </a:lnTo>
                <a:lnTo>
                  <a:pt x="1129" y="500"/>
                </a:lnTo>
                <a:lnTo>
                  <a:pt x="1129" y="498"/>
                </a:lnTo>
                <a:lnTo>
                  <a:pt x="1131" y="495"/>
                </a:lnTo>
                <a:lnTo>
                  <a:pt x="1133" y="493"/>
                </a:lnTo>
                <a:lnTo>
                  <a:pt x="1133" y="490"/>
                </a:lnTo>
                <a:lnTo>
                  <a:pt x="1136" y="490"/>
                </a:lnTo>
                <a:lnTo>
                  <a:pt x="1136" y="488"/>
                </a:lnTo>
                <a:lnTo>
                  <a:pt x="1138" y="486"/>
                </a:lnTo>
                <a:lnTo>
                  <a:pt x="1138" y="483"/>
                </a:lnTo>
                <a:lnTo>
                  <a:pt x="1141" y="483"/>
                </a:lnTo>
                <a:lnTo>
                  <a:pt x="1141" y="481"/>
                </a:lnTo>
                <a:lnTo>
                  <a:pt x="1143" y="478"/>
                </a:lnTo>
                <a:lnTo>
                  <a:pt x="1143" y="473"/>
                </a:lnTo>
                <a:lnTo>
                  <a:pt x="1145" y="473"/>
                </a:lnTo>
                <a:lnTo>
                  <a:pt x="1145" y="471"/>
                </a:lnTo>
                <a:lnTo>
                  <a:pt x="1148" y="469"/>
                </a:lnTo>
                <a:lnTo>
                  <a:pt x="1148" y="464"/>
                </a:lnTo>
                <a:lnTo>
                  <a:pt x="1143" y="464"/>
                </a:lnTo>
                <a:lnTo>
                  <a:pt x="1143" y="464"/>
                </a:lnTo>
                <a:close/>
              </a:path>
              <a:path w="1955" h="717">
                <a:moveTo>
                  <a:pt x="1145" y="461"/>
                </a:moveTo>
                <a:lnTo>
                  <a:pt x="1143" y="464"/>
                </a:lnTo>
                <a:lnTo>
                  <a:pt x="1148" y="464"/>
                </a:lnTo>
                <a:lnTo>
                  <a:pt x="1148" y="495"/>
                </a:lnTo>
                <a:lnTo>
                  <a:pt x="1148" y="519"/>
                </a:lnTo>
                <a:lnTo>
                  <a:pt x="1153" y="517"/>
                </a:lnTo>
                <a:lnTo>
                  <a:pt x="1153" y="461"/>
                </a:lnTo>
                <a:lnTo>
                  <a:pt x="1145" y="461"/>
                </a:lnTo>
                <a:lnTo>
                  <a:pt x="1145" y="461"/>
                </a:lnTo>
                <a:close/>
              </a:path>
              <a:path w="1955" h="717">
                <a:moveTo>
                  <a:pt x="1153" y="447"/>
                </a:moveTo>
                <a:lnTo>
                  <a:pt x="1148" y="447"/>
                </a:lnTo>
                <a:lnTo>
                  <a:pt x="1148" y="450"/>
                </a:lnTo>
                <a:lnTo>
                  <a:pt x="1148" y="454"/>
                </a:lnTo>
                <a:lnTo>
                  <a:pt x="1145" y="457"/>
                </a:lnTo>
                <a:lnTo>
                  <a:pt x="1145" y="461"/>
                </a:lnTo>
                <a:lnTo>
                  <a:pt x="1153" y="461"/>
                </a:lnTo>
                <a:lnTo>
                  <a:pt x="1155" y="464"/>
                </a:lnTo>
                <a:lnTo>
                  <a:pt x="1155" y="466"/>
                </a:lnTo>
                <a:lnTo>
                  <a:pt x="1157" y="466"/>
                </a:lnTo>
                <a:lnTo>
                  <a:pt x="1160" y="469"/>
                </a:lnTo>
                <a:lnTo>
                  <a:pt x="1160" y="473"/>
                </a:lnTo>
                <a:lnTo>
                  <a:pt x="1162" y="473"/>
                </a:lnTo>
                <a:lnTo>
                  <a:pt x="1162" y="476"/>
                </a:lnTo>
                <a:lnTo>
                  <a:pt x="1165" y="478"/>
                </a:lnTo>
                <a:lnTo>
                  <a:pt x="1165" y="481"/>
                </a:lnTo>
                <a:lnTo>
                  <a:pt x="1167" y="483"/>
                </a:lnTo>
                <a:lnTo>
                  <a:pt x="1167" y="476"/>
                </a:lnTo>
                <a:lnTo>
                  <a:pt x="1167" y="476"/>
                </a:lnTo>
                <a:lnTo>
                  <a:pt x="1167" y="469"/>
                </a:lnTo>
                <a:lnTo>
                  <a:pt x="1165" y="469"/>
                </a:lnTo>
                <a:lnTo>
                  <a:pt x="1165" y="466"/>
                </a:lnTo>
                <a:lnTo>
                  <a:pt x="1162" y="466"/>
                </a:lnTo>
                <a:lnTo>
                  <a:pt x="1162" y="464"/>
                </a:lnTo>
                <a:lnTo>
                  <a:pt x="1160" y="464"/>
                </a:lnTo>
                <a:lnTo>
                  <a:pt x="1157" y="461"/>
                </a:lnTo>
                <a:lnTo>
                  <a:pt x="1155" y="461"/>
                </a:lnTo>
                <a:lnTo>
                  <a:pt x="1153" y="459"/>
                </a:lnTo>
                <a:lnTo>
                  <a:pt x="1153" y="447"/>
                </a:lnTo>
                <a:lnTo>
                  <a:pt x="1153" y="447"/>
                </a:lnTo>
                <a:close/>
              </a:path>
              <a:path w="1955" h="717">
                <a:moveTo>
                  <a:pt x="1165" y="438"/>
                </a:moveTo>
                <a:lnTo>
                  <a:pt x="1162" y="445"/>
                </a:lnTo>
                <a:lnTo>
                  <a:pt x="1126" y="445"/>
                </a:lnTo>
                <a:lnTo>
                  <a:pt x="1129" y="450"/>
                </a:lnTo>
                <a:lnTo>
                  <a:pt x="1131" y="450"/>
                </a:lnTo>
                <a:lnTo>
                  <a:pt x="1133" y="447"/>
                </a:lnTo>
                <a:lnTo>
                  <a:pt x="1172" y="447"/>
                </a:lnTo>
                <a:lnTo>
                  <a:pt x="1165" y="438"/>
                </a:lnTo>
                <a:lnTo>
                  <a:pt x="1165" y="438"/>
                </a:lnTo>
                <a:close/>
              </a:path>
              <a:path w="1955" h="717">
                <a:moveTo>
                  <a:pt x="1174" y="423"/>
                </a:moveTo>
                <a:lnTo>
                  <a:pt x="1174" y="486"/>
                </a:lnTo>
                <a:lnTo>
                  <a:pt x="1174" y="488"/>
                </a:lnTo>
                <a:lnTo>
                  <a:pt x="1174" y="493"/>
                </a:lnTo>
                <a:lnTo>
                  <a:pt x="1179" y="488"/>
                </a:lnTo>
                <a:lnTo>
                  <a:pt x="1179" y="433"/>
                </a:lnTo>
                <a:lnTo>
                  <a:pt x="1181" y="430"/>
                </a:lnTo>
                <a:lnTo>
                  <a:pt x="1174" y="423"/>
                </a:lnTo>
                <a:lnTo>
                  <a:pt x="1174" y="423"/>
                </a:lnTo>
                <a:close/>
              </a:path>
              <a:path w="1955" h="717">
                <a:moveTo>
                  <a:pt x="1133" y="421"/>
                </a:moveTo>
                <a:lnTo>
                  <a:pt x="1131" y="421"/>
                </a:lnTo>
                <a:lnTo>
                  <a:pt x="1131" y="423"/>
                </a:lnTo>
                <a:lnTo>
                  <a:pt x="1143" y="423"/>
                </a:lnTo>
                <a:lnTo>
                  <a:pt x="1143" y="421"/>
                </a:lnTo>
                <a:lnTo>
                  <a:pt x="1148" y="421"/>
                </a:lnTo>
                <a:lnTo>
                  <a:pt x="1133" y="421"/>
                </a:lnTo>
                <a:lnTo>
                  <a:pt x="1133" y="421"/>
                </a:lnTo>
                <a:close/>
              </a:path>
              <a:path w="1955" h="717">
                <a:moveTo>
                  <a:pt x="1162" y="409"/>
                </a:moveTo>
                <a:lnTo>
                  <a:pt x="1160" y="411"/>
                </a:lnTo>
                <a:lnTo>
                  <a:pt x="1157" y="411"/>
                </a:lnTo>
                <a:lnTo>
                  <a:pt x="1157" y="413"/>
                </a:lnTo>
                <a:lnTo>
                  <a:pt x="1155" y="413"/>
                </a:lnTo>
                <a:lnTo>
                  <a:pt x="1153" y="416"/>
                </a:lnTo>
                <a:lnTo>
                  <a:pt x="1148" y="416"/>
                </a:lnTo>
                <a:lnTo>
                  <a:pt x="1148" y="418"/>
                </a:lnTo>
                <a:lnTo>
                  <a:pt x="1141" y="418"/>
                </a:lnTo>
                <a:lnTo>
                  <a:pt x="1141" y="421"/>
                </a:lnTo>
                <a:lnTo>
                  <a:pt x="1133" y="421"/>
                </a:lnTo>
                <a:lnTo>
                  <a:pt x="1148" y="421"/>
                </a:lnTo>
                <a:lnTo>
                  <a:pt x="1148" y="445"/>
                </a:lnTo>
                <a:lnTo>
                  <a:pt x="1153" y="445"/>
                </a:lnTo>
                <a:lnTo>
                  <a:pt x="1153" y="421"/>
                </a:lnTo>
                <a:lnTo>
                  <a:pt x="1155" y="418"/>
                </a:lnTo>
                <a:lnTo>
                  <a:pt x="1157" y="418"/>
                </a:lnTo>
                <a:lnTo>
                  <a:pt x="1167" y="418"/>
                </a:lnTo>
                <a:lnTo>
                  <a:pt x="1162" y="409"/>
                </a:lnTo>
                <a:lnTo>
                  <a:pt x="1162" y="409"/>
                </a:lnTo>
                <a:close/>
              </a:path>
              <a:path w="1955" h="717">
                <a:moveTo>
                  <a:pt x="1191" y="409"/>
                </a:moveTo>
                <a:lnTo>
                  <a:pt x="1191" y="505"/>
                </a:lnTo>
                <a:lnTo>
                  <a:pt x="1189" y="507"/>
                </a:lnTo>
                <a:lnTo>
                  <a:pt x="1196" y="507"/>
                </a:lnTo>
                <a:lnTo>
                  <a:pt x="1196" y="505"/>
                </a:lnTo>
                <a:lnTo>
                  <a:pt x="1196" y="416"/>
                </a:lnTo>
                <a:lnTo>
                  <a:pt x="1198" y="413"/>
                </a:lnTo>
                <a:lnTo>
                  <a:pt x="1191" y="409"/>
                </a:lnTo>
                <a:lnTo>
                  <a:pt x="1191" y="409"/>
                </a:lnTo>
                <a:close/>
              </a:path>
              <a:path w="1955" h="717">
                <a:moveTo>
                  <a:pt x="1241" y="507"/>
                </a:moveTo>
                <a:lnTo>
                  <a:pt x="1241" y="510"/>
                </a:lnTo>
                <a:lnTo>
                  <a:pt x="1253" y="507"/>
                </a:lnTo>
                <a:lnTo>
                  <a:pt x="1241" y="507"/>
                </a:lnTo>
                <a:lnTo>
                  <a:pt x="1241" y="507"/>
                </a:lnTo>
                <a:close/>
              </a:path>
              <a:path w="1955" h="717">
                <a:moveTo>
                  <a:pt x="1220" y="461"/>
                </a:moveTo>
                <a:lnTo>
                  <a:pt x="1217" y="464"/>
                </a:lnTo>
                <a:lnTo>
                  <a:pt x="1217" y="466"/>
                </a:lnTo>
                <a:lnTo>
                  <a:pt x="1215" y="466"/>
                </a:lnTo>
                <a:lnTo>
                  <a:pt x="1215" y="469"/>
                </a:lnTo>
                <a:lnTo>
                  <a:pt x="1213" y="471"/>
                </a:lnTo>
                <a:lnTo>
                  <a:pt x="1213" y="473"/>
                </a:lnTo>
                <a:lnTo>
                  <a:pt x="1210" y="473"/>
                </a:lnTo>
                <a:lnTo>
                  <a:pt x="1210" y="478"/>
                </a:lnTo>
                <a:lnTo>
                  <a:pt x="1208" y="478"/>
                </a:lnTo>
                <a:lnTo>
                  <a:pt x="1208" y="481"/>
                </a:lnTo>
                <a:lnTo>
                  <a:pt x="1210" y="481"/>
                </a:lnTo>
                <a:lnTo>
                  <a:pt x="1210" y="478"/>
                </a:lnTo>
                <a:lnTo>
                  <a:pt x="1213" y="478"/>
                </a:lnTo>
                <a:lnTo>
                  <a:pt x="1213" y="476"/>
                </a:lnTo>
                <a:lnTo>
                  <a:pt x="1215" y="473"/>
                </a:lnTo>
                <a:lnTo>
                  <a:pt x="1217" y="471"/>
                </a:lnTo>
                <a:lnTo>
                  <a:pt x="1217" y="469"/>
                </a:lnTo>
                <a:lnTo>
                  <a:pt x="1220" y="469"/>
                </a:lnTo>
                <a:lnTo>
                  <a:pt x="1220" y="466"/>
                </a:lnTo>
                <a:lnTo>
                  <a:pt x="1222" y="464"/>
                </a:lnTo>
                <a:lnTo>
                  <a:pt x="1222" y="461"/>
                </a:lnTo>
                <a:lnTo>
                  <a:pt x="1220" y="461"/>
                </a:lnTo>
                <a:lnTo>
                  <a:pt x="1220" y="461"/>
                </a:lnTo>
                <a:close/>
              </a:path>
              <a:path w="1955" h="717">
                <a:moveTo>
                  <a:pt x="1261" y="452"/>
                </a:moveTo>
                <a:lnTo>
                  <a:pt x="1256" y="452"/>
                </a:lnTo>
                <a:lnTo>
                  <a:pt x="1256" y="502"/>
                </a:lnTo>
                <a:lnTo>
                  <a:pt x="1256" y="507"/>
                </a:lnTo>
                <a:lnTo>
                  <a:pt x="1253" y="507"/>
                </a:lnTo>
                <a:lnTo>
                  <a:pt x="1241" y="510"/>
                </a:lnTo>
                <a:lnTo>
                  <a:pt x="1244" y="510"/>
                </a:lnTo>
                <a:lnTo>
                  <a:pt x="1246" y="512"/>
                </a:lnTo>
                <a:lnTo>
                  <a:pt x="1249" y="512"/>
                </a:lnTo>
                <a:lnTo>
                  <a:pt x="1249" y="514"/>
                </a:lnTo>
                <a:lnTo>
                  <a:pt x="1251" y="514"/>
                </a:lnTo>
                <a:lnTo>
                  <a:pt x="1251" y="517"/>
                </a:lnTo>
                <a:lnTo>
                  <a:pt x="1253" y="519"/>
                </a:lnTo>
                <a:lnTo>
                  <a:pt x="1256" y="519"/>
                </a:lnTo>
                <a:lnTo>
                  <a:pt x="1258" y="517"/>
                </a:lnTo>
                <a:lnTo>
                  <a:pt x="1258" y="514"/>
                </a:lnTo>
                <a:lnTo>
                  <a:pt x="1261" y="512"/>
                </a:lnTo>
                <a:lnTo>
                  <a:pt x="1261" y="507"/>
                </a:lnTo>
                <a:lnTo>
                  <a:pt x="1261" y="505"/>
                </a:lnTo>
                <a:lnTo>
                  <a:pt x="1261" y="452"/>
                </a:lnTo>
                <a:lnTo>
                  <a:pt x="1261" y="452"/>
                </a:lnTo>
                <a:close/>
              </a:path>
              <a:path w="1955" h="717">
                <a:moveTo>
                  <a:pt x="1275" y="442"/>
                </a:moveTo>
                <a:lnTo>
                  <a:pt x="1270" y="450"/>
                </a:lnTo>
                <a:lnTo>
                  <a:pt x="1234" y="450"/>
                </a:lnTo>
                <a:lnTo>
                  <a:pt x="1237" y="454"/>
                </a:lnTo>
                <a:lnTo>
                  <a:pt x="1241" y="454"/>
                </a:lnTo>
                <a:lnTo>
                  <a:pt x="1241" y="452"/>
                </a:lnTo>
                <a:lnTo>
                  <a:pt x="1280" y="452"/>
                </a:lnTo>
                <a:lnTo>
                  <a:pt x="1275" y="442"/>
                </a:lnTo>
                <a:lnTo>
                  <a:pt x="1275" y="442"/>
                </a:lnTo>
                <a:close/>
              </a:path>
              <a:path w="1955" h="717">
                <a:moveTo>
                  <a:pt x="1230" y="433"/>
                </a:moveTo>
                <a:lnTo>
                  <a:pt x="1230" y="438"/>
                </a:lnTo>
                <a:lnTo>
                  <a:pt x="1227" y="440"/>
                </a:lnTo>
                <a:lnTo>
                  <a:pt x="1227" y="445"/>
                </a:lnTo>
                <a:lnTo>
                  <a:pt x="1225" y="447"/>
                </a:lnTo>
                <a:lnTo>
                  <a:pt x="1225" y="450"/>
                </a:lnTo>
                <a:lnTo>
                  <a:pt x="1222" y="452"/>
                </a:lnTo>
                <a:lnTo>
                  <a:pt x="1222" y="454"/>
                </a:lnTo>
                <a:lnTo>
                  <a:pt x="1220" y="457"/>
                </a:lnTo>
                <a:lnTo>
                  <a:pt x="1220" y="461"/>
                </a:lnTo>
                <a:lnTo>
                  <a:pt x="1222" y="461"/>
                </a:lnTo>
                <a:lnTo>
                  <a:pt x="1222" y="493"/>
                </a:lnTo>
                <a:lnTo>
                  <a:pt x="1222" y="495"/>
                </a:lnTo>
                <a:lnTo>
                  <a:pt x="1222" y="521"/>
                </a:lnTo>
                <a:lnTo>
                  <a:pt x="1227" y="517"/>
                </a:lnTo>
                <a:lnTo>
                  <a:pt x="1227" y="464"/>
                </a:lnTo>
                <a:lnTo>
                  <a:pt x="1230" y="461"/>
                </a:lnTo>
                <a:lnTo>
                  <a:pt x="1225" y="457"/>
                </a:lnTo>
                <a:lnTo>
                  <a:pt x="1227" y="454"/>
                </a:lnTo>
                <a:lnTo>
                  <a:pt x="1230" y="452"/>
                </a:lnTo>
                <a:lnTo>
                  <a:pt x="1230" y="447"/>
                </a:lnTo>
                <a:lnTo>
                  <a:pt x="1232" y="445"/>
                </a:lnTo>
                <a:lnTo>
                  <a:pt x="1232" y="442"/>
                </a:lnTo>
                <a:lnTo>
                  <a:pt x="1234" y="440"/>
                </a:lnTo>
                <a:lnTo>
                  <a:pt x="1230" y="433"/>
                </a:lnTo>
                <a:lnTo>
                  <a:pt x="1230" y="433"/>
                </a:lnTo>
                <a:close/>
              </a:path>
              <a:path w="1955" h="717">
                <a:moveTo>
                  <a:pt x="1270" y="416"/>
                </a:moveTo>
                <a:lnTo>
                  <a:pt x="1265" y="421"/>
                </a:lnTo>
                <a:lnTo>
                  <a:pt x="1239" y="421"/>
                </a:lnTo>
                <a:lnTo>
                  <a:pt x="1241" y="426"/>
                </a:lnTo>
                <a:lnTo>
                  <a:pt x="1244" y="426"/>
                </a:lnTo>
                <a:lnTo>
                  <a:pt x="1246" y="423"/>
                </a:lnTo>
                <a:lnTo>
                  <a:pt x="1275" y="423"/>
                </a:lnTo>
                <a:lnTo>
                  <a:pt x="1270" y="416"/>
                </a:lnTo>
                <a:lnTo>
                  <a:pt x="1270" y="416"/>
                </a:lnTo>
                <a:close/>
              </a:path>
              <a:path w="1955" h="717">
                <a:moveTo>
                  <a:pt x="1227" y="409"/>
                </a:moveTo>
                <a:lnTo>
                  <a:pt x="1227" y="411"/>
                </a:lnTo>
                <a:lnTo>
                  <a:pt x="1225" y="411"/>
                </a:lnTo>
                <a:lnTo>
                  <a:pt x="1225" y="418"/>
                </a:lnTo>
                <a:lnTo>
                  <a:pt x="1222" y="421"/>
                </a:lnTo>
                <a:lnTo>
                  <a:pt x="1222" y="423"/>
                </a:lnTo>
                <a:lnTo>
                  <a:pt x="1220" y="426"/>
                </a:lnTo>
                <a:lnTo>
                  <a:pt x="1220" y="428"/>
                </a:lnTo>
                <a:lnTo>
                  <a:pt x="1217" y="430"/>
                </a:lnTo>
                <a:lnTo>
                  <a:pt x="1217" y="433"/>
                </a:lnTo>
                <a:lnTo>
                  <a:pt x="1215" y="435"/>
                </a:lnTo>
                <a:lnTo>
                  <a:pt x="1215" y="438"/>
                </a:lnTo>
                <a:lnTo>
                  <a:pt x="1213" y="440"/>
                </a:lnTo>
                <a:lnTo>
                  <a:pt x="1213" y="442"/>
                </a:lnTo>
                <a:lnTo>
                  <a:pt x="1210" y="442"/>
                </a:lnTo>
                <a:lnTo>
                  <a:pt x="1210" y="445"/>
                </a:lnTo>
                <a:lnTo>
                  <a:pt x="1213" y="445"/>
                </a:lnTo>
                <a:lnTo>
                  <a:pt x="1213" y="442"/>
                </a:lnTo>
                <a:lnTo>
                  <a:pt x="1215" y="440"/>
                </a:lnTo>
                <a:lnTo>
                  <a:pt x="1217" y="438"/>
                </a:lnTo>
                <a:lnTo>
                  <a:pt x="1217" y="435"/>
                </a:lnTo>
                <a:lnTo>
                  <a:pt x="1220" y="435"/>
                </a:lnTo>
                <a:lnTo>
                  <a:pt x="1220" y="433"/>
                </a:lnTo>
                <a:lnTo>
                  <a:pt x="1222" y="430"/>
                </a:lnTo>
                <a:lnTo>
                  <a:pt x="1225" y="428"/>
                </a:lnTo>
                <a:lnTo>
                  <a:pt x="1225" y="426"/>
                </a:lnTo>
                <a:lnTo>
                  <a:pt x="1227" y="423"/>
                </a:lnTo>
                <a:lnTo>
                  <a:pt x="1227" y="421"/>
                </a:lnTo>
                <a:lnTo>
                  <a:pt x="1230" y="418"/>
                </a:lnTo>
                <a:lnTo>
                  <a:pt x="1232" y="416"/>
                </a:lnTo>
                <a:lnTo>
                  <a:pt x="1227" y="409"/>
                </a:lnTo>
                <a:lnTo>
                  <a:pt x="1227" y="409"/>
                </a:lnTo>
                <a:close/>
              </a:path>
              <a:path w="1955" h="717">
                <a:moveTo>
                  <a:pt x="1354" y="502"/>
                </a:moveTo>
                <a:lnTo>
                  <a:pt x="1350" y="510"/>
                </a:lnTo>
                <a:lnTo>
                  <a:pt x="1287" y="510"/>
                </a:lnTo>
                <a:lnTo>
                  <a:pt x="1290" y="514"/>
                </a:lnTo>
                <a:lnTo>
                  <a:pt x="1292" y="512"/>
                </a:lnTo>
                <a:lnTo>
                  <a:pt x="1361" y="512"/>
                </a:lnTo>
                <a:lnTo>
                  <a:pt x="1354" y="502"/>
                </a:lnTo>
                <a:lnTo>
                  <a:pt x="1354" y="502"/>
                </a:lnTo>
                <a:close/>
              </a:path>
              <a:path w="1955" h="717">
                <a:moveTo>
                  <a:pt x="1292" y="438"/>
                </a:moveTo>
                <a:lnTo>
                  <a:pt x="1292" y="442"/>
                </a:lnTo>
                <a:lnTo>
                  <a:pt x="1294" y="445"/>
                </a:lnTo>
                <a:lnTo>
                  <a:pt x="1294" y="452"/>
                </a:lnTo>
                <a:lnTo>
                  <a:pt x="1297" y="454"/>
                </a:lnTo>
                <a:lnTo>
                  <a:pt x="1297" y="459"/>
                </a:lnTo>
                <a:lnTo>
                  <a:pt x="1299" y="461"/>
                </a:lnTo>
                <a:lnTo>
                  <a:pt x="1299" y="471"/>
                </a:lnTo>
                <a:lnTo>
                  <a:pt x="1301" y="473"/>
                </a:lnTo>
                <a:lnTo>
                  <a:pt x="1301" y="486"/>
                </a:lnTo>
                <a:lnTo>
                  <a:pt x="1304" y="488"/>
                </a:lnTo>
                <a:lnTo>
                  <a:pt x="1304" y="490"/>
                </a:lnTo>
                <a:lnTo>
                  <a:pt x="1304" y="490"/>
                </a:lnTo>
                <a:lnTo>
                  <a:pt x="1304" y="488"/>
                </a:lnTo>
                <a:lnTo>
                  <a:pt x="1306" y="486"/>
                </a:lnTo>
                <a:lnTo>
                  <a:pt x="1309" y="483"/>
                </a:lnTo>
                <a:lnTo>
                  <a:pt x="1309" y="473"/>
                </a:lnTo>
                <a:lnTo>
                  <a:pt x="1306" y="473"/>
                </a:lnTo>
                <a:lnTo>
                  <a:pt x="1306" y="466"/>
                </a:lnTo>
                <a:lnTo>
                  <a:pt x="1304" y="466"/>
                </a:lnTo>
                <a:lnTo>
                  <a:pt x="1304" y="461"/>
                </a:lnTo>
                <a:lnTo>
                  <a:pt x="1301" y="459"/>
                </a:lnTo>
                <a:lnTo>
                  <a:pt x="1301" y="457"/>
                </a:lnTo>
                <a:lnTo>
                  <a:pt x="1299" y="454"/>
                </a:lnTo>
                <a:lnTo>
                  <a:pt x="1299" y="452"/>
                </a:lnTo>
                <a:lnTo>
                  <a:pt x="1297" y="450"/>
                </a:lnTo>
                <a:lnTo>
                  <a:pt x="1297" y="447"/>
                </a:lnTo>
                <a:lnTo>
                  <a:pt x="1294" y="442"/>
                </a:lnTo>
                <a:lnTo>
                  <a:pt x="1294" y="440"/>
                </a:lnTo>
                <a:lnTo>
                  <a:pt x="1292" y="438"/>
                </a:lnTo>
                <a:lnTo>
                  <a:pt x="1292" y="438"/>
                </a:lnTo>
                <a:close/>
              </a:path>
              <a:path w="1955" h="717">
                <a:moveTo>
                  <a:pt x="1352" y="435"/>
                </a:moveTo>
                <a:lnTo>
                  <a:pt x="1352" y="438"/>
                </a:lnTo>
                <a:lnTo>
                  <a:pt x="1350" y="440"/>
                </a:lnTo>
                <a:lnTo>
                  <a:pt x="1350" y="450"/>
                </a:lnTo>
                <a:lnTo>
                  <a:pt x="1347" y="452"/>
                </a:lnTo>
                <a:lnTo>
                  <a:pt x="1347" y="457"/>
                </a:lnTo>
                <a:lnTo>
                  <a:pt x="1345" y="459"/>
                </a:lnTo>
                <a:lnTo>
                  <a:pt x="1345" y="464"/>
                </a:lnTo>
                <a:lnTo>
                  <a:pt x="1342" y="466"/>
                </a:lnTo>
                <a:lnTo>
                  <a:pt x="1342" y="471"/>
                </a:lnTo>
                <a:lnTo>
                  <a:pt x="1340" y="473"/>
                </a:lnTo>
                <a:lnTo>
                  <a:pt x="1340" y="478"/>
                </a:lnTo>
                <a:lnTo>
                  <a:pt x="1337" y="481"/>
                </a:lnTo>
                <a:lnTo>
                  <a:pt x="1337" y="486"/>
                </a:lnTo>
                <a:lnTo>
                  <a:pt x="1335" y="488"/>
                </a:lnTo>
                <a:lnTo>
                  <a:pt x="1335" y="490"/>
                </a:lnTo>
                <a:lnTo>
                  <a:pt x="1337" y="490"/>
                </a:lnTo>
                <a:lnTo>
                  <a:pt x="1337" y="488"/>
                </a:lnTo>
                <a:lnTo>
                  <a:pt x="1340" y="486"/>
                </a:lnTo>
                <a:lnTo>
                  <a:pt x="1340" y="483"/>
                </a:lnTo>
                <a:lnTo>
                  <a:pt x="1342" y="481"/>
                </a:lnTo>
                <a:lnTo>
                  <a:pt x="1342" y="478"/>
                </a:lnTo>
                <a:lnTo>
                  <a:pt x="1345" y="476"/>
                </a:lnTo>
                <a:lnTo>
                  <a:pt x="1345" y="471"/>
                </a:lnTo>
                <a:lnTo>
                  <a:pt x="1347" y="469"/>
                </a:lnTo>
                <a:lnTo>
                  <a:pt x="1347" y="466"/>
                </a:lnTo>
                <a:lnTo>
                  <a:pt x="1350" y="464"/>
                </a:lnTo>
                <a:lnTo>
                  <a:pt x="1350" y="459"/>
                </a:lnTo>
                <a:lnTo>
                  <a:pt x="1352" y="457"/>
                </a:lnTo>
                <a:lnTo>
                  <a:pt x="1352" y="454"/>
                </a:lnTo>
                <a:lnTo>
                  <a:pt x="1354" y="452"/>
                </a:lnTo>
                <a:lnTo>
                  <a:pt x="1354" y="447"/>
                </a:lnTo>
                <a:lnTo>
                  <a:pt x="1359" y="445"/>
                </a:lnTo>
                <a:lnTo>
                  <a:pt x="1352" y="435"/>
                </a:lnTo>
                <a:lnTo>
                  <a:pt x="1352" y="435"/>
                </a:lnTo>
                <a:close/>
              </a:path>
              <a:path w="1955" h="717">
                <a:moveTo>
                  <a:pt x="1330" y="411"/>
                </a:moveTo>
                <a:lnTo>
                  <a:pt x="1330" y="510"/>
                </a:lnTo>
                <a:lnTo>
                  <a:pt x="1318" y="510"/>
                </a:lnTo>
                <a:lnTo>
                  <a:pt x="1313" y="510"/>
                </a:lnTo>
                <a:lnTo>
                  <a:pt x="1335" y="510"/>
                </a:lnTo>
                <a:lnTo>
                  <a:pt x="1335" y="490"/>
                </a:lnTo>
                <a:lnTo>
                  <a:pt x="1337" y="490"/>
                </a:lnTo>
                <a:lnTo>
                  <a:pt x="1335" y="490"/>
                </a:lnTo>
                <a:lnTo>
                  <a:pt x="1335" y="421"/>
                </a:lnTo>
                <a:lnTo>
                  <a:pt x="1337" y="416"/>
                </a:lnTo>
                <a:lnTo>
                  <a:pt x="1330" y="411"/>
                </a:lnTo>
                <a:lnTo>
                  <a:pt x="1330" y="411"/>
                </a:lnTo>
                <a:close/>
              </a:path>
              <a:path w="1955" h="717">
                <a:moveTo>
                  <a:pt x="1313" y="411"/>
                </a:moveTo>
                <a:lnTo>
                  <a:pt x="1313" y="510"/>
                </a:lnTo>
                <a:lnTo>
                  <a:pt x="1318" y="510"/>
                </a:lnTo>
                <a:lnTo>
                  <a:pt x="1318" y="421"/>
                </a:lnTo>
                <a:lnTo>
                  <a:pt x="1321" y="416"/>
                </a:lnTo>
                <a:lnTo>
                  <a:pt x="1313" y="411"/>
                </a:lnTo>
                <a:lnTo>
                  <a:pt x="1313" y="411"/>
                </a:lnTo>
                <a:close/>
              </a:path>
              <a:path w="1955" h="717">
                <a:moveTo>
                  <a:pt x="1414" y="507"/>
                </a:moveTo>
                <a:lnTo>
                  <a:pt x="1414" y="510"/>
                </a:lnTo>
                <a:lnTo>
                  <a:pt x="1424" y="510"/>
                </a:lnTo>
                <a:lnTo>
                  <a:pt x="1421" y="510"/>
                </a:lnTo>
                <a:lnTo>
                  <a:pt x="1421" y="507"/>
                </a:lnTo>
                <a:lnTo>
                  <a:pt x="1414" y="507"/>
                </a:lnTo>
                <a:lnTo>
                  <a:pt x="1414" y="507"/>
                </a:lnTo>
                <a:close/>
              </a:path>
              <a:path w="1955" h="717">
                <a:moveTo>
                  <a:pt x="1407" y="466"/>
                </a:moveTo>
                <a:lnTo>
                  <a:pt x="1405" y="466"/>
                </a:lnTo>
                <a:lnTo>
                  <a:pt x="1407" y="469"/>
                </a:lnTo>
                <a:lnTo>
                  <a:pt x="1407" y="471"/>
                </a:lnTo>
                <a:lnTo>
                  <a:pt x="1410" y="473"/>
                </a:lnTo>
                <a:lnTo>
                  <a:pt x="1412" y="476"/>
                </a:lnTo>
                <a:lnTo>
                  <a:pt x="1412" y="478"/>
                </a:lnTo>
                <a:lnTo>
                  <a:pt x="1414" y="481"/>
                </a:lnTo>
                <a:lnTo>
                  <a:pt x="1414" y="483"/>
                </a:lnTo>
                <a:lnTo>
                  <a:pt x="1417" y="486"/>
                </a:lnTo>
                <a:lnTo>
                  <a:pt x="1417" y="490"/>
                </a:lnTo>
                <a:lnTo>
                  <a:pt x="1419" y="493"/>
                </a:lnTo>
                <a:lnTo>
                  <a:pt x="1421" y="490"/>
                </a:lnTo>
                <a:lnTo>
                  <a:pt x="1421" y="483"/>
                </a:lnTo>
                <a:lnTo>
                  <a:pt x="1419" y="481"/>
                </a:lnTo>
                <a:lnTo>
                  <a:pt x="1419" y="478"/>
                </a:lnTo>
                <a:lnTo>
                  <a:pt x="1419" y="476"/>
                </a:lnTo>
                <a:lnTo>
                  <a:pt x="1417" y="476"/>
                </a:lnTo>
                <a:lnTo>
                  <a:pt x="1417" y="473"/>
                </a:lnTo>
                <a:lnTo>
                  <a:pt x="1414" y="473"/>
                </a:lnTo>
                <a:lnTo>
                  <a:pt x="1414" y="471"/>
                </a:lnTo>
                <a:lnTo>
                  <a:pt x="1412" y="471"/>
                </a:lnTo>
                <a:lnTo>
                  <a:pt x="1410" y="469"/>
                </a:lnTo>
                <a:lnTo>
                  <a:pt x="1410" y="466"/>
                </a:lnTo>
                <a:lnTo>
                  <a:pt x="1407" y="466"/>
                </a:lnTo>
                <a:lnTo>
                  <a:pt x="1407" y="466"/>
                </a:lnTo>
                <a:close/>
              </a:path>
              <a:path w="1955" h="717">
                <a:moveTo>
                  <a:pt x="1402" y="445"/>
                </a:moveTo>
                <a:lnTo>
                  <a:pt x="1402" y="452"/>
                </a:lnTo>
                <a:lnTo>
                  <a:pt x="1400" y="454"/>
                </a:lnTo>
                <a:lnTo>
                  <a:pt x="1400" y="466"/>
                </a:lnTo>
                <a:lnTo>
                  <a:pt x="1397" y="469"/>
                </a:lnTo>
                <a:lnTo>
                  <a:pt x="1397" y="473"/>
                </a:lnTo>
                <a:lnTo>
                  <a:pt x="1395" y="473"/>
                </a:lnTo>
                <a:lnTo>
                  <a:pt x="1395" y="478"/>
                </a:lnTo>
                <a:lnTo>
                  <a:pt x="1393" y="481"/>
                </a:lnTo>
                <a:lnTo>
                  <a:pt x="1393" y="486"/>
                </a:lnTo>
                <a:lnTo>
                  <a:pt x="1390" y="486"/>
                </a:lnTo>
                <a:lnTo>
                  <a:pt x="1390" y="488"/>
                </a:lnTo>
                <a:lnTo>
                  <a:pt x="1388" y="490"/>
                </a:lnTo>
                <a:lnTo>
                  <a:pt x="1385" y="493"/>
                </a:lnTo>
                <a:lnTo>
                  <a:pt x="1385" y="495"/>
                </a:lnTo>
                <a:lnTo>
                  <a:pt x="1383" y="495"/>
                </a:lnTo>
                <a:lnTo>
                  <a:pt x="1383" y="500"/>
                </a:lnTo>
                <a:lnTo>
                  <a:pt x="1385" y="498"/>
                </a:lnTo>
                <a:lnTo>
                  <a:pt x="1388" y="495"/>
                </a:lnTo>
                <a:lnTo>
                  <a:pt x="1390" y="493"/>
                </a:lnTo>
                <a:lnTo>
                  <a:pt x="1390" y="490"/>
                </a:lnTo>
                <a:lnTo>
                  <a:pt x="1393" y="490"/>
                </a:lnTo>
                <a:lnTo>
                  <a:pt x="1393" y="488"/>
                </a:lnTo>
                <a:lnTo>
                  <a:pt x="1395" y="486"/>
                </a:lnTo>
                <a:lnTo>
                  <a:pt x="1395" y="483"/>
                </a:lnTo>
                <a:lnTo>
                  <a:pt x="1397" y="483"/>
                </a:lnTo>
                <a:lnTo>
                  <a:pt x="1397" y="481"/>
                </a:lnTo>
                <a:lnTo>
                  <a:pt x="1400" y="478"/>
                </a:lnTo>
                <a:lnTo>
                  <a:pt x="1400" y="476"/>
                </a:lnTo>
                <a:lnTo>
                  <a:pt x="1402" y="473"/>
                </a:lnTo>
                <a:lnTo>
                  <a:pt x="1402" y="466"/>
                </a:lnTo>
                <a:lnTo>
                  <a:pt x="1405" y="466"/>
                </a:lnTo>
                <a:lnTo>
                  <a:pt x="1407" y="466"/>
                </a:lnTo>
                <a:lnTo>
                  <a:pt x="1405" y="464"/>
                </a:lnTo>
                <a:lnTo>
                  <a:pt x="1405" y="452"/>
                </a:lnTo>
                <a:lnTo>
                  <a:pt x="1407" y="450"/>
                </a:lnTo>
                <a:lnTo>
                  <a:pt x="1407" y="445"/>
                </a:lnTo>
                <a:lnTo>
                  <a:pt x="1429" y="445"/>
                </a:lnTo>
                <a:lnTo>
                  <a:pt x="1402" y="445"/>
                </a:lnTo>
                <a:lnTo>
                  <a:pt x="1402" y="445"/>
                </a:lnTo>
                <a:close/>
              </a:path>
              <a:path w="1955" h="717">
                <a:moveTo>
                  <a:pt x="1436" y="442"/>
                </a:moveTo>
                <a:lnTo>
                  <a:pt x="1402" y="445"/>
                </a:lnTo>
                <a:lnTo>
                  <a:pt x="1429" y="445"/>
                </a:lnTo>
                <a:lnTo>
                  <a:pt x="1429" y="505"/>
                </a:lnTo>
                <a:lnTo>
                  <a:pt x="1429" y="507"/>
                </a:lnTo>
                <a:lnTo>
                  <a:pt x="1426" y="507"/>
                </a:lnTo>
                <a:lnTo>
                  <a:pt x="1426" y="510"/>
                </a:lnTo>
                <a:lnTo>
                  <a:pt x="1424" y="510"/>
                </a:lnTo>
                <a:lnTo>
                  <a:pt x="1414" y="510"/>
                </a:lnTo>
                <a:lnTo>
                  <a:pt x="1417" y="510"/>
                </a:lnTo>
                <a:lnTo>
                  <a:pt x="1419" y="512"/>
                </a:lnTo>
                <a:lnTo>
                  <a:pt x="1421" y="512"/>
                </a:lnTo>
                <a:lnTo>
                  <a:pt x="1421" y="514"/>
                </a:lnTo>
                <a:lnTo>
                  <a:pt x="1424" y="514"/>
                </a:lnTo>
                <a:lnTo>
                  <a:pt x="1424" y="517"/>
                </a:lnTo>
                <a:lnTo>
                  <a:pt x="1426" y="519"/>
                </a:lnTo>
                <a:lnTo>
                  <a:pt x="1429" y="519"/>
                </a:lnTo>
                <a:lnTo>
                  <a:pt x="1429" y="517"/>
                </a:lnTo>
                <a:lnTo>
                  <a:pt x="1431" y="517"/>
                </a:lnTo>
                <a:lnTo>
                  <a:pt x="1431" y="514"/>
                </a:lnTo>
                <a:lnTo>
                  <a:pt x="1431" y="510"/>
                </a:lnTo>
                <a:lnTo>
                  <a:pt x="1433" y="507"/>
                </a:lnTo>
                <a:lnTo>
                  <a:pt x="1433" y="447"/>
                </a:lnTo>
                <a:lnTo>
                  <a:pt x="1436" y="442"/>
                </a:lnTo>
                <a:lnTo>
                  <a:pt x="1436" y="442"/>
                </a:lnTo>
                <a:close/>
              </a:path>
              <a:path w="1955" h="717">
                <a:moveTo>
                  <a:pt x="1376" y="438"/>
                </a:moveTo>
                <a:lnTo>
                  <a:pt x="1376" y="442"/>
                </a:lnTo>
                <a:lnTo>
                  <a:pt x="1381" y="440"/>
                </a:lnTo>
                <a:lnTo>
                  <a:pt x="1376" y="438"/>
                </a:lnTo>
                <a:lnTo>
                  <a:pt x="1376" y="438"/>
                </a:lnTo>
                <a:close/>
              </a:path>
              <a:path w="1955" h="717">
                <a:moveTo>
                  <a:pt x="1431" y="435"/>
                </a:moveTo>
                <a:lnTo>
                  <a:pt x="1426" y="440"/>
                </a:lnTo>
                <a:lnTo>
                  <a:pt x="1381" y="440"/>
                </a:lnTo>
                <a:lnTo>
                  <a:pt x="1376" y="442"/>
                </a:lnTo>
                <a:lnTo>
                  <a:pt x="1376" y="498"/>
                </a:lnTo>
                <a:lnTo>
                  <a:pt x="1376" y="500"/>
                </a:lnTo>
                <a:lnTo>
                  <a:pt x="1376" y="521"/>
                </a:lnTo>
                <a:lnTo>
                  <a:pt x="1381" y="517"/>
                </a:lnTo>
                <a:lnTo>
                  <a:pt x="1381" y="445"/>
                </a:lnTo>
                <a:lnTo>
                  <a:pt x="1402" y="445"/>
                </a:lnTo>
                <a:lnTo>
                  <a:pt x="1436" y="442"/>
                </a:lnTo>
                <a:lnTo>
                  <a:pt x="1431" y="435"/>
                </a:lnTo>
                <a:lnTo>
                  <a:pt x="1431" y="435"/>
                </a:lnTo>
                <a:close/>
              </a:path>
              <a:path w="1955" h="717">
                <a:moveTo>
                  <a:pt x="1407" y="440"/>
                </a:moveTo>
                <a:lnTo>
                  <a:pt x="1407" y="421"/>
                </a:lnTo>
                <a:lnTo>
                  <a:pt x="1402" y="421"/>
                </a:lnTo>
                <a:lnTo>
                  <a:pt x="1402" y="440"/>
                </a:lnTo>
                <a:lnTo>
                  <a:pt x="1407" y="440"/>
                </a:lnTo>
                <a:close/>
              </a:path>
              <a:path w="1955" h="717">
                <a:moveTo>
                  <a:pt x="1433" y="411"/>
                </a:moveTo>
                <a:lnTo>
                  <a:pt x="1429" y="418"/>
                </a:lnTo>
                <a:lnTo>
                  <a:pt x="1369" y="418"/>
                </a:lnTo>
                <a:lnTo>
                  <a:pt x="1371" y="423"/>
                </a:lnTo>
                <a:lnTo>
                  <a:pt x="1373" y="423"/>
                </a:lnTo>
                <a:lnTo>
                  <a:pt x="1373" y="421"/>
                </a:lnTo>
                <a:lnTo>
                  <a:pt x="1438" y="421"/>
                </a:lnTo>
                <a:lnTo>
                  <a:pt x="1433" y="411"/>
                </a:lnTo>
                <a:lnTo>
                  <a:pt x="1433" y="411"/>
                </a:lnTo>
                <a:close/>
              </a:path>
              <a:path w="1955" h="717">
                <a:moveTo>
                  <a:pt x="1496" y="498"/>
                </a:moveTo>
                <a:lnTo>
                  <a:pt x="1496" y="500"/>
                </a:lnTo>
                <a:lnTo>
                  <a:pt x="1493" y="502"/>
                </a:lnTo>
                <a:lnTo>
                  <a:pt x="1491" y="505"/>
                </a:lnTo>
                <a:lnTo>
                  <a:pt x="1491" y="507"/>
                </a:lnTo>
                <a:lnTo>
                  <a:pt x="1489" y="507"/>
                </a:lnTo>
                <a:lnTo>
                  <a:pt x="1489" y="510"/>
                </a:lnTo>
                <a:lnTo>
                  <a:pt x="1486" y="510"/>
                </a:lnTo>
                <a:lnTo>
                  <a:pt x="1484" y="512"/>
                </a:lnTo>
                <a:lnTo>
                  <a:pt x="1481" y="514"/>
                </a:lnTo>
                <a:lnTo>
                  <a:pt x="1479" y="517"/>
                </a:lnTo>
                <a:lnTo>
                  <a:pt x="1477" y="517"/>
                </a:lnTo>
                <a:lnTo>
                  <a:pt x="1477" y="519"/>
                </a:lnTo>
                <a:lnTo>
                  <a:pt x="1481" y="519"/>
                </a:lnTo>
                <a:lnTo>
                  <a:pt x="1481" y="517"/>
                </a:lnTo>
                <a:lnTo>
                  <a:pt x="1484" y="517"/>
                </a:lnTo>
                <a:lnTo>
                  <a:pt x="1486" y="514"/>
                </a:lnTo>
                <a:lnTo>
                  <a:pt x="1489" y="514"/>
                </a:lnTo>
                <a:lnTo>
                  <a:pt x="1489" y="512"/>
                </a:lnTo>
                <a:lnTo>
                  <a:pt x="1491" y="512"/>
                </a:lnTo>
                <a:lnTo>
                  <a:pt x="1491" y="510"/>
                </a:lnTo>
                <a:lnTo>
                  <a:pt x="1493" y="507"/>
                </a:lnTo>
                <a:lnTo>
                  <a:pt x="1496" y="507"/>
                </a:lnTo>
                <a:lnTo>
                  <a:pt x="1496" y="505"/>
                </a:lnTo>
                <a:lnTo>
                  <a:pt x="1498" y="505"/>
                </a:lnTo>
                <a:lnTo>
                  <a:pt x="1498" y="502"/>
                </a:lnTo>
                <a:lnTo>
                  <a:pt x="1501" y="500"/>
                </a:lnTo>
                <a:lnTo>
                  <a:pt x="1496" y="498"/>
                </a:lnTo>
                <a:lnTo>
                  <a:pt x="1496" y="498"/>
                </a:lnTo>
                <a:close/>
              </a:path>
              <a:path w="1955" h="717">
                <a:moveTo>
                  <a:pt x="1477" y="493"/>
                </a:moveTo>
                <a:lnTo>
                  <a:pt x="1474" y="493"/>
                </a:lnTo>
                <a:lnTo>
                  <a:pt x="1472" y="495"/>
                </a:lnTo>
                <a:lnTo>
                  <a:pt x="1470" y="495"/>
                </a:lnTo>
                <a:lnTo>
                  <a:pt x="1467" y="498"/>
                </a:lnTo>
                <a:lnTo>
                  <a:pt x="1462" y="498"/>
                </a:lnTo>
                <a:lnTo>
                  <a:pt x="1462" y="500"/>
                </a:lnTo>
                <a:lnTo>
                  <a:pt x="1457" y="500"/>
                </a:lnTo>
                <a:lnTo>
                  <a:pt x="1457" y="502"/>
                </a:lnTo>
                <a:lnTo>
                  <a:pt x="1450" y="502"/>
                </a:lnTo>
                <a:lnTo>
                  <a:pt x="1450" y="505"/>
                </a:lnTo>
                <a:lnTo>
                  <a:pt x="1448" y="505"/>
                </a:lnTo>
                <a:lnTo>
                  <a:pt x="1453" y="514"/>
                </a:lnTo>
                <a:lnTo>
                  <a:pt x="1453" y="512"/>
                </a:lnTo>
                <a:lnTo>
                  <a:pt x="1455" y="510"/>
                </a:lnTo>
                <a:lnTo>
                  <a:pt x="1457" y="507"/>
                </a:lnTo>
                <a:lnTo>
                  <a:pt x="1460" y="507"/>
                </a:lnTo>
                <a:lnTo>
                  <a:pt x="1460" y="505"/>
                </a:lnTo>
                <a:lnTo>
                  <a:pt x="1462" y="505"/>
                </a:lnTo>
                <a:lnTo>
                  <a:pt x="1462" y="502"/>
                </a:lnTo>
                <a:lnTo>
                  <a:pt x="1465" y="502"/>
                </a:lnTo>
                <a:lnTo>
                  <a:pt x="1467" y="500"/>
                </a:lnTo>
                <a:lnTo>
                  <a:pt x="1470" y="500"/>
                </a:lnTo>
                <a:lnTo>
                  <a:pt x="1472" y="498"/>
                </a:lnTo>
                <a:lnTo>
                  <a:pt x="1474" y="495"/>
                </a:lnTo>
                <a:lnTo>
                  <a:pt x="1477" y="495"/>
                </a:lnTo>
                <a:lnTo>
                  <a:pt x="1477" y="493"/>
                </a:lnTo>
                <a:lnTo>
                  <a:pt x="1477" y="493"/>
                </a:lnTo>
                <a:close/>
              </a:path>
              <a:path w="1955" h="717">
                <a:moveTo>
                  <a:pt x="1477" y="473"/>
                </a:moveTo>
                <a:lnTo>
                  <a:pt x="1457" y="481"/>
                </a:lnTo>
                <a:lnTo>
                  <a:pt x="1450" y="481"/>
                </a:lnTo>
                <a:lnTo>
                  <a:pt x="1453" y="490"/>
                </a:lnTo>
                <a:lnTo>
                  <a:pt x="1455" y="490"/>
                </a:lnTo>
                <a:lnTo>
                  <a:pt x="1455" y="488"/>
                </a:lnTo>
                <a:lnTo>
                  <a:pt x="1457" y="486"/>
                </a:lnTo>
                <a:lnTo>
                  <a:pt x="1460" y="486"/>
                </a:lnTo>
                <a:lnTo>
                  <a:pt x="1460" y="483"/>
                </a:lnTo>
                <a:lnTo>
                  <a:pt x="1465" y="483"/>
                </a:lnTo>
                <a:lnTo>
                  <a:pt x="1467" y="481"/>
                </a:lnTo>
                <a:lnTo>
                  <a:pt x="1470" y="481"/>
                </a:lnTo>
                <a:lnTo>
                  <a:pt x="1472" y="478"/>
                </a:lnTo>
                <a:lnTo>
                  <a:pt x="1474" y="478"/>
                </a:lnTo>
                <a:lnTo>
                  <a:pt x="1477" y="476"/>
                </a:lnTo>
                <a:lnTo>
                  <a:pt x="1477" y="473"/>
                </a:lnTo>
                <a:lnTo>
                  <a:pt x="1477" y="473"/>
                </a:lnTo>
                <a:close/>
              </a:path>
              <a:path w="1955" h="717">
                <a:moveTo>
                  <a:pt x="1486" y="454"/>
                </a:moveTo>
                <a:lnTo>
                  <a:pt x="1484" y="457"/>
                </a:lnTo>
                <a:lnTo>
                  <a:pt x="1484" y="478"/>
                </a:lnTo>
                <a:lnTo>
                  <a:pt x="1481" y="481"/>
                </a:lnTo>
                <a:lnTo>
                  <a:pt x="1481" y="488"/>
                </a:lnTo>
                <a:lnTo>
                  <a:pt x="1479" y="488"/>
                </a:lnTo>
                <a:lnTo>
                  <a:pt x="1479" y="495"/>
                </a:lnTo>
                <a:lnTo>
                  <a:pt x="1477" y="498"/>
                </a:lnTo>
                <a:lnTo>
                  <a:pt x="1477" y="502"/>
                </a:lnTo>
                <a:lnTo>
                  <a:pt x="1474" y="502"/>
                </a:lnTo>
                <a:lnTo>
                  <a:pt x="1474" y="505"/>
                </a:lnTo>
                <a:lnTo>
                  <a:pt x="1472" y="507"/>
                </a:lnTo>
                <a:lnTo>
                  <a:pt x="1472" y="510"/>
                </a:lnTo>
                <a:lnTo>
                  <a:pt x="1470" y="510"/>
                </a:lnTo>
                <a:lnTo>
                  <a:pt x="1470" y="512"/>
                </a:lnTo>
                <a:lnTo>
                  <a:pt x="1467" y="514"/>
                </a:lnTo>
                <a:lnTo>
                  <a:pt x="1465" y="517"/>
                </a:lnTo>
                <a:lnTo>
                  <a:pt x="1465" y="519"/>
                </a:lnTo>
                <a:lnTo>
                  <a:pt x="1467" y="517"/>
                </a:lnTo>
                <a:lnTo>
                  <a:pt x="1470" y="514"/>
                </a:lnTo>
                <a:lnTo>
                  <a:pt x="1472" y="512"/>
                </a:lnTo>
                <a:lnTo>
                  <a:pt x="1474" y="510"/>
                </a:lnTo>
                <a:lnTo>
                  <a:pt x="1474" y="507"/>
                </a:lnTo>
                <a:lnTo>
                  <a:pt x="1477" y="507"/>
                </a:lnTo>
                <a:lnTo>
                  <a:pt x="1477" y="505"/>
                </a:lnTo>
                <a:lnTo>
                  <a:pt x="1479" y="502"/>
                </a:lnTo>
                <a:lnTo>
                  <a:pt x="1479" y="500"/>
                </a:lnTo>
                <a:lnTo>
                  <a:pt x="1481" y="500"/>
                </a:lnTo>
                <a:lnTo>
                  <a:pt x="1481" y="495"/>
                </a:lnTo>
                <a:lnTo>
                  <a:pt x="1484" y="493"/>
                </a:lnTo>
                <a:lnTo>
                  <a:pt x="1484" y="488"/>
                </a:lnTo>
                <a:lnTo>
                  <a:pt x="1486" y="486"/>
                </a:lnTo>
                <a:lnTo>
                  <a:pt x="1486" y="476"/>
                </a:lnTo>
                <a:lnTo>
                  <a:pt x="1489" y="473"/>
                </a:lnTo>
                <a:lnTo>
                  <a:pt x="1489" y="457"/>
                </a:lnTo>
                <a:lnTo>
                  <a:pt x="1486" y="454"/>
                </a:lnTo>
                <a:lnTo>
                  <a:pt x="1486" y="454"/>
                </a:lnTo>
                <a:close/>
              </a:path>
              <a:path w="1955" h="717">
                <a:moveTo>
                  <a:pt x="1517" y="454"/>
                </a:moveTo>
                <a:lnTo>
                  <a:pt x="1510" y="454"/>
                </a:lnTo>
                <a:lnTo>
                  <a:pt x="1510" y="459"/>
                </a:lnTo>
                <a:lnTo>
                  <a:pt x="1508" y="461"/>
                </a:lnTo>
                <a:lnTo>
                  <a:pt x="1508" y="469"/>
                </a:lnTo>
                <a:lnTo>
                  <a:pt x="1505" y="471"/>
                </a:lnTo>
                <a:lnTo>
                  <a:pt x="1505" y="478"/>
                </a:lnTo>
                <a:lnTo>
                  <a:pt x="1503" y="481"/>
                </a:lnTo>
                <a:lnTo>
                  <a:pt x="1503" y="486"/>
                </a:lnTo>
                <a:lnTo>
                  <a:pt x="1501" y="488"/>
                </a:lnTo>
                <a:lnTo>
                  <a:pt x="1501" y="490"/>
                </a:lnTo>
                <a:lnTo>
                  <a:pt x="1505" y="490"/>
                </a:lnTo>
                <a:lnTo>
                  <a:pt x="1505" y="488"/>
                </a:lnTo>
                <a:lnTo>
                  <a:pt x="1508" y="486"/>
                </a:lnTo>
                <a:lnTo>
                  <a:pt x="1508" y="478"/>
                </a:lnTo>
                <a:lnTo>
                  <a:pt x="1510" y="476"/>
                </a:lnTo>
                <a:lnTo>
                  <a:pt x="1510" y="473"/>
                </a:lnTo>
                <a:lnTo>
                  <a:pt x="1510" y="471"/>
                </a:lnTo>
                <a:lnTo>
                  <a:pt x="1510" y="469"/>
                </a:lnTo>
                <a:lnTo>
                  <a:pt x="1513" y="466"/>
                </a:lnTo>
                <a:lnTo>
                  <a:pt x="1513" y="459"/>
                </a:lnTo>
                <a:lnTo>
                  <a:pt x="1515" y="457"/>
                </a:lnTo>
                <a:lnTo>
                  <a:pt x="1517" y="454"/>
                </a:lnTo>
                <a:lnTo>
                  <a:pt x="1517" y="454"/>
                </a:lnTo>
                <a:close/>
              </a:path>
              <a:path w="1955" h="717">
                <a:moveTo>
                  <a:pt x="1472" y="450"/>
                </a:moveTo>
                <a:lnTo>
                  <a:pt x="1467" y="452"/>
                </a:lnTo>
                <a:lnTo>
                  <a:pt x="1467" y="454"/>
                </a:lnTo>
                <a:lnTo>
                  <a:pt x="1465" y="457"/>
                </a:lnTo>
                <a:lnTo>
                  <a:pt x="1465" y="459"/>
                </a:lnTo>
                <a:lnTo>
                  <a:pt x="1462" y="461"/>
                </a:lnTo>
                <a:lnTo>
                  <a:pt x="1462" y="464"/>
                </a:lnTo>
                <a:lnTo>
                  <a:pt x="1460" y="466"/>
                </a:lnTo>
                <a:lnTo>
                  <a:pt x="1460" y="469"/>
                </a:lnTo>
                <a:lnTo>
                  <a:pt x="1457" y="469"/>
                </a:lnTo>
                <a:lnTo>
                  <a:pt x="1457" y="473"/>
                </a:lnTo>
                <a:lnTo>
                  <a:pt x="1455" y="473"/>
                </a:lnTo>
                <a:lnTo>
                  <a:pt x="1455" y="476"/>
                </a:lnTo>
                <a:lnTo>
                  <a:pt x="1453" y="478"/>
                </a:lnTo>
                <a:lnTo>
                  <a:pt x="1450" y="481"/>
                </a:lnTo>
                <a:lnTo>
                  <a:pt x="1457" y="481"/>
                </a:lnTo>
                <a:lnTo>
                  <a:pt x="1457" y="478"/>
                </a:lnTo>
                <a:lnTo>
                  <a:pt x="1460" y="476"/>
                </a:lnTo>
                <a:lnTo>
                  <a:pt x="1460" y="473"/>
                </a:lnTo>
                <a:lnTo>
                  <a:pt x="1462" y="471"/>
                </a:lnTo>
                <a:lnTo>
                  <a:pt x="1462" y="469"/>
                </a:lnTo>
                <a:lnTo>
                  <a:pt x="1465" y="466"/>
                </a:lnTo>
                <a:lnTo>
                  <a:pt x="1465" y="464"/>
                </a:lnTo>
                <a:lnTo>
                  <a:pt x="1467" y="461"/>
                </a:lnTo>
                <a:lnTo>
                  <a:pt x="1467" y="459"/>
                </a:lnTo>
                <a:lnTo>
                  <a:pt x="1470" y="457"/>
                </a:lnTo>
                <a:lnTo>
                  <a:pt x="1472" y="454"/>
                </a:lnTo>
                <a:lnTo>
                  <a:pt x="1472" y="450"/>
                </a:lnTo>
                <a:lnTo>
                  <a:pt x="1472" y="450"/>
                </a:lnTo>
                <a:close/>
              </a:path>
              <a:path w="1955" h="717">
                <a:moveTo>
                  <a:pt x="1513" y="447"/>
                </a:moveTo>
                <a:lnTo>
                  <a:pt x="1510" y="452"/>
                </a:lnTo>
                <a:lnTo>
                  <a:pt x="1503" y="452"/>
                </a:lnTo>
                <a:lnTo>
                  <a:pt x="1517" y="454"/>
                </a:lnTo>
                <a:lnTo>
                  <a:pt x="1513" y="447"/>
                </a:lnTo>
                <a:lnTo>
                  <a:pt x="1513" y="447"/>
                </a:lnTo>
                <a:close/>
              </a:path>
              <a:path w="1955" h="717">
                <a:moveTo>
                  <a:pt x="1474" y="433"/>
                </a:moveTo>
                <a:lnTo>
                  <a:pt x="1474" y="435"/>
                </a:lnTo>
                <a:lnTo>
                  <a:pt x="1472" y="438"/>
                </a:lnTo>
                <a:lnTo>
                  <a:pt x="1472" y="442"/>
                </a:lnTo>
                <a:lnTo>
                  <a:pt x="1470" y="445"/>
                </a:lnTo>
                <a:lnTo>
                  <a:pt x="1470" y="450"/>
                </a:lnTo>
                <a:lnTo>
                  <a:pt x="1455" y="450"/>
                </a:lnTo>
                <a:lnTo>
                  <a:pt x="1472" y="450"/>
                </a:lnTo>
                <a:lnTo>
                  <a:pt x="1474" y="447"/>
                </a:lnTo>
                <a:lnTo>
                  <a:pt x="1474" y="445"/>
                </a:lnTo>
                <a:lnTo>
                  <a:pt x="1477" y="442"/>
                </a:lnTo>
                <a:lnTo>
                  <a:pt x="1477" y="440"/>
                </a:lnTo>
                <a:lnTo>
                  <a:pt x="1479" y="440"/>
                </a:lnTo>
                <a:lnTo>
                  <a:pt x="1474" y="433"/>
                </a:lnTo>
                <a:lnTo>
                  <a:pt x="1474" y="433"/>
                </a:lnTo>
                <a:close/>
              </a:path>
              <a:path w="1955" h="717">
                <a:moveTo>
                  <a:pt x="1486" y="423"/>
                </a:moveTo>
                <a:lnTo>
                  <a:pt x="1486" y="454"/>
                </a:lnTo>
                <a:lnTo>
                  <a:pt x="1489" y="457"/>
                </a:lnTo>
                <a:lnTo>
                  <a:pt x="1489" y="461"/>
                </a:lnTo>
                <a:lnTo>
                  <a:pt x="1491" y="464"/>
                </a:lnTo>
                <a:lnTo>
                  <a:pt x="1491" y="473"/>
                </a:lnTo>
                <a:lnTo>
                  <a:pt x="1493" y="476"/>
                </a:lnTo>
                <a:lnTo>
                  <a:pt x="1493" y="483"/>
                </a:lnTo>
                <a:lnTo>
                  <a:pt x="1493" y="486"/>
                </a:lnTo>
                <a:lnTo>
                  <a:pt x="1496" y="486"/>
                </a:lnTo>
                <a:lnTo>
                  <a:pt x="1496" y="488"/>
                </a:lnTo>
                <a:lnTo>
                  <a:pt x="1496" y="490"/>
                </a:lnTo>
                <a:lnTo>
                  <a:pt x="1498" y="493"/>
                </a:lnTo>
                <a:lnTo>
                  <a:pt x="1498" y="495"/>
                </a:lnTo>
                <a:lnTo>
                  <a:pt x="1496" y="498"/>
                </a:lnTo>
                <a:lnTo>
                  <a:pt x="1501" y="500"/>
                </a:lnTo>
                <a:lnTo>
                  <a:pt x="1503" y="502"/>
                </a:lnTo>
                <a:lnTo>
                  <a:pt x="1503" y="505"/>
                </a:lnTo>
                <a:lnTo>
                  <a:pt x="1505" y="507"/>
                </a:lnTo>
                <a:lnTo>
                  <a:pt x="1505" y="510"/>
                </a:lnTo>
                <a:lnTo>
                  <a:pt x="1508" y="510"/>
                </a:lnTo>
                <a:lnTo>
                  <a:pt x="1508" y="512"/>
                </a:lnTo>
                <a:lnTo>
                  <a:pt x="1510" y="512"/>
                </a:lnTo>
                <a:lnTo>
                  <a:pt x="1510" y="514"/>
                </a:lnTo>
                <a:lnTo>
                  <a:pt x="1513" y="517"/>
                </a:lnTo>
                <a:lnTo>
                  <a:pt x="1515" y="514"/>
                </a:lnTo>
                <a:lnTo>
                  <a:pt x="1517" y="512"/>
                </a:lnTo>
                <a:lnTo>
                  <a:pt x="1520" y="512"/>
                </a:lnTo>
                <a:lnTo>
                  <a:pt x="1520" y="510"/>
                </a:lnTo>
                <a:lnTo>
                  <a:pt x="1515" y="510"/>
                </a:lnTo>
                <a:lnTo>
                  <a:pt x="1515" y="507"/>
                </a:lnTo>
                <a:lnTo>
                  <a:pt x="1513" y="507"/>
                </a:lnTo>
                <a:lnTo>
                  <a:pt x="1513" y="505"/>
                </a:lnTo>
                <a:lnTo>
                  <a:pt x="1510" y="505"/>
                </a:lnTo>
                <a:lnTo>
                  <a:pt x="1510" y="502"/>
                </a:lnTo>
                <a:lnTo>
                  <a:pt x="1508" y="502"/>
                </a:lnTo>
                <a:lnTo>
                  <a:pt x="1508" y="500"/>
                </a:lnTo>
                <a:lnTo>
                  <a:pt x="1505" y="498"/>
                </a:lnTo>
                <a:lnTo>
                  <a:pt x="1503" y="495"/>
                </a:lnTo>
                <a:lnTo>
                  <a:pt x="1503" y="493"/>
                </a:lnTo>
                <a:lnTo>
                  <a:pt x="1505" y="493"/>
                </a:lnTo>
                <a:lnTo>
                  <a:pt x="1505" y="490"/>
                </a:lnTo>
                <a:lnTo>
                  <a:pt x="1501" y="490"/>
                </a:lnTo>
                <a:lnTo>
                  <a:pt x="1501" y="488"/>
                </a:lnTo>
                <a:lnTo>
                  <a:pt x="1498" y="486"/>
                </a:lnTo>
                <a:lnTo>
                  <a:pt x="1498" y="481"/>
                </a:lnTo>
                <a:lnTo>
                  <a:pt x="1496" y="478"/>
                </a:lnTo>
                <a:lnTo>
                  <a:pt x="1496" y="476"/>
                </a:lnTo>
                <a:lnTo>
                  <a:pt x="1493" y="473"/>
                </a:lnTo>
                <a:lnTo>
                  <a:pt x="1493" y="466"/>
                </a:lnTo>
                <a:lnTo>
                  <a:pt x="1491" y="464"/>
                </a:lnTo>
                <a:lnTo>
                  <a:pt x="1491" y="454"/>
                </a:lnTo>
                <a:lnTo>
                  <a:pt x="1489" y="452"/>
                </a:lnTo>
                <a:lnTo>
                  <a:pt x="1489" y="442"/>
                </a:lnTo>
                <a:lnTo>
                  <a:pt x="1491" y="440"/>
                </a:lnTo>
                <a:lnTo>
                  <a:pt x="1491" y="423"/>
                </a:lnTo>
                <a:lnTo>
                  <a:pt x="1505" y="423"/>
                </a:lnTo>
                <a:lnTo>
                  <a:pt x="1486" y="423"/>
                </a:lnTo>
                <a:lnTo>
                  <a:pt x="1486" y="423"/>
                </a:lnTo>
                <a:close/>
              </a:path>
              <a:path w="1955" h="717">
                <a:moveTo>
                  <a:pt x="1513" y="423"/>
                </a:moveTo>
                <a:lnTo>
                  <a:pt x="1486" y="423"/>
                </a:lnTo>
                <a:lnTo>
                  <a:pt x="1505" y="423"/>
                </a:lnTo>
                <a:lnTo>
                  <a:pt x="1505" y="428"/>
                </a:lnTo>
                <a:lnTo>
                  <a:pt x="1503" y="430"/>
                </a:lnTo>
                <a:lnTo>
                  <a:pt x="1503" y="438"/>
                </a:lnTo>
                <a:lnTo>
                  <a:pt x="1501" y="440"/>
                </a:lnTo>
                <a:lnTo>
                  <a:pt x="1501" y="445"/>
                </a:lnTo>
                <a:lnTo>
                  <a:pt x="1498" y="447"/>
                </a:lnTo>
                <a:lnTo>
                  <a:pt x="1498" y="450"/>
                </a:lnTo>
                <a:lnTo>
                  <a:pt x="1496" y="452"/>
                </a:lnTo>
                <a:lnTo>
                  <a:pt x="1498" y="459"/>
                </a:lnTo>
                <a:lnTo>
                  <a:pt x="1501" y="454"/>
                </a:lnTo>
                <a:lnTo>
                  <a:pt x="1517" y="454"/>
                </a:lnTo>
                <a:lnTo>
                  <a:pt x="1503" y="452"/>
                </a:lnTo>
                <a:lnTo>
                  <a:pt x="1503" y="447"/>
                </a:lnTo>
                <a:lnTo>
                  <a:pt x="1503" y="447"/>
                </a:lnTo>
                <a:lnTo>
                  <a:pt x="1503" y="445"/>
                </a:lnTo>
                <a:lnTo>
                  <a:pt x="1505" y="442"/>
                </a:lnTo>
                <a:lnTo>
                  <a:pt x="1505" y="438"/>
                </a:lnTo>
                <a:lnTo>
                  <a:pt x="1508" y="435"/>
                </a:lnTo>
                <a:lnTo>
                  <a:pt x="1508" y="428"/>
                </a:lnTo>
                <a:lnTo>
                  <a:pt x="1510" y="426"/>
                </a:lnTo>
                <a:lnTo>
                  <a:pt x="1513" y="423"/>
                </a:lnTo>
                <a:lnTo>
                  <a:pt x="1513" y="423"/>
                </a:lnTo>
                <a:close/>
              </a:path>
              <a:path w="1955" h="717">
                <a:moveTo>
                  <a:pt x="1508" y="416"/>
                </a:moveTo>
                <a:lnTo>
                  <a:pt x="1505" y="421"/>
                </a:lnTo>
                <a:lnTo>
                  <a:pt x="1477" y="421"/>
                </a:lnTo>
                <a:lnTo>
                  <a:pt x="1479" y="426"/>
                </a:lnTo>
                <a:lnTo>
                  <a:pt x="1479" y="423"/>
                </a:lnTo>
                <a:lnTo>
                  <a:pt x="1481" y="423"/>
                </a:lnTo>
                <a:lnTo>
                  <a:pt x="1513" y="423"/>
                </a:lnTo>
                <a:lnTo>
                  <a:pt x="1508" y="416"/>
                </a:lnTo>
                <a:lnTo>
                  <a:pt x="1508" y="416"/>
                </a:lnTo>
                <a:close/>
              </a:path>
              <a:path w="1955" h="717">
                <a:moveTo>
                  <a:pt x="1465" y="409"/>
                </a:moveTo>
                <a:lnTo>
                  <a:pt x="1465" y="413"/>
                </a:lnTo>
                <a:lnTo>
                  <a:pt x="1462" y="416"/>
                </a:lnTo>
                <a:lnTo>
                  <a:pt x="1462" y="423"/>
                </a:lnTo>
                <a:lnTo>
                  <a:pt x="1460" y="426"/>
                </a:lnTo>
                <a:lnTo>
                  <a:pt x="1460" y="430"/>
                </a:lnTo>
                <a:lnTo>
                  <a:pt x="1457" y="433"/>
                </a:lnTo>
                <a:lnTo>
                  <a:pt x="1457" y="438"/>
                </a:lnTo>
                <a:lnTo>
                  <a:pt x="1455" y="440"/>
                </a:lnTo>
                <a:lnTo>
                  <a:pt x="1455" y="442"/>
                </a:lnTo>
                <a:lnTo>
                  <a:pt x="1453" y="445"/>
                </a:lnTo>
                <a:lnTo>
                  <a:pt x="1453" y="447"/>
                </a:lnTo>
                <a:lnTo>
                  <a:pt x="1450" y="447"/>
                </a:lnTo>
                <a:lnTo>
                  <a:pt x="1450" y="450"/>
                </a:lnTo>
                <a:lnTo>
                  <a:pt x="1448" y="450"/>
                </a:lnTo>
                <a:lnTo>
                  <a:pt x="1453" y="459"/>
                </a:lnTo>
                <a:lnTo>
                  <a:pt x="1453" y="457"/>
                </a:lnTo>
                <a:lnTo>
                  <a:pt x="1455" y="457"/>
                </a:lnTo>
                <a:lnTo>
                  <a:pt x="1455" y="454"/>
                </a:lnTo>
                <a:lnTo>
                  <a:pt x="1457" y="454"/>
                </a:lnTo>
                <a:lnTo>
                  <a:pt x="1462" y="454"/>
                </a:lnTo>
                <a:lnTo>
                  <a:pt x="1462" y="452"/>
                </a:lnTo>
                <a:lnTo>
                  <a:pt x="1467" y="452"/>
                </a:lnTo>
                <a:lnTo>
                  <a:pt x="1472" y="450"/>
                </a:lnTo>
                <a:lnTo>
                  <a:pt x="1455" y="450"/>
                </a:lnTo>
                <a:lnTo>
                  <a:pt x="1455" y="447"/>
                </a:lnTo>
                <a:lnTo>
                  <a:pt x="1457" y="445"/>
                </a:lnTo>
                <a:lnTo>
                  <a:pt x="1457" y="440"/>
                </a:lnTo>
                <a:lnTo>
                  <a:pt x="1460" y="438"/>
                </a:lnTo>
                <a:lnTo>
                  <a:pt x="1462" y="435"/>
                </a:lnTo>
                <a:lnTo>
                  <a:pt x="1462" y="430"/>
                </a:lnTo>
                <a:lnTo>
                  <a:pt x="1465" y="428"/>
                </a:lnTo>
                <a:lnTo>
                  <a:pt x="1465" y="426"/>
                </a:lnTo>
                <a:lnTo>
                  <a:pt x="1467" y="423"/>
                </a:lnTo>
                <a:lnTo>
                  <a:pt x="1467" y="418"/>
                </a:lnTo>
                <a:lnTo>
                  <a:pt x="1472" y="416"/>
                </a:lnTo>
                <a:lnTo>
                  <a:pt x="1465" y="409"/>
                </a:lnTo>
                <a:lnTo>
                  <a:pt x="1465" y="409"/>
                </a:lnTo>
                <a:close/>
              </a:path>
              <a:path w="1955" h="717">
                <a:moveTo>
                  <a:pt x="1539" y="495"/>
                </a:moveTo>
                <a:lnTo>
                  <a:pt x="1537" y="495"/>
                </a:lnTo>
                <a:lnTo>
                  <a:pt x="1537" y="498"/>
                </a:lnTo>
                <a:lnTo>
                  <a:pt x="1537" y="507"/>
                </a:lnTo>
                <a:lnTo>
                  <a:pt x="1539" y="507"/>
                </a:lnTo>
                <a:lnTo>
                  <a:pt x="1541" y="507"/>
                </a:lnTo>
                <a:lnTo>
                  <a:pt x="1541" y="510"/>
                </a:lnTo>
                <a:lnTo>
                  <a:pt x="1541" y="512"/>
                </a:lnTo>
                <a:lnTo>
                  <a:pt x="1539" y="514"/>
                </a:lnTo>
                <a:lnTo>
                  <a:pt x="1539" y="517"/>
                </a:lnTo>
                <a:lnTo>
                  <a:pt x="1537" y="519"/>
                </a:lnTo>
                <a:lnTo>
                  <a:pt x="1541" y="519"/>
                </a:lnTo>
                <a:lnTo>
                  <a:pt x="1541" y="517"/>
                </a:lnTo>
                <a:lnTo>
                  <a:pt x="1541" y="514"/>
                </a:lnTo>
                <a:lnTo>
                  <a:pt x="1544" y="514"/>
                </a:lnTo>
                <a:lnTo>
                  <a:pt x="1544" y="512"/>
                </a:lnTo>
                <a:lnTo>
                  <a:pt x="1546" y="510"/>
                </a:lnTo>
                <a:lnTo>
                  <a:pt x="1546" y="500"/>
                </a:lnTo>
                <a:lnTo>
                  <a:pt x="1544" y="498"/>
                </a:lnTo>
                <a:lnTo>
                  <a:pt x="1544" y="495"/>
                </a:lnTo>
                <a:lnTo>
                  <a:pt x="1541" y="495"/>
                </a:lnTo>
                <a:lnTo>
                  <a:pt x="1539" y="495"/>
                </a:lnTo>
                <a:lnTo>
                  <a:pt x="1539" y="495"/>
                </a:lnTo>
                <a:close/>
              </a:path>
              <a:path w="1955" h="717">
                <a:moveTo>
                  <a:pt x="1541" y="466"/>
                </a:moveTo>
                <a:lnTo>
                  <a:pt x="1537" y="466"/>
                </a:lnTo>
                <a:lnTo>
                  <a:pt x="1537" y="469"/>
                </a:lnTo>
                <a:lnTo>
                  <a:pt x="1534" y="471"/>
                </a:lnTo>
                <a:lnTo>
                  <a:pt x="1534" y="476"/>
                </a:lnTo>
                <a:lnTo>
                  <a:pt x="1537" y="478"/>
                </a:lnTo>
                <a:lnTo>
                  <a:pt x="1537" y="481"/>
                </a:lnTo>
                <a:lnTo>
                  <a:pt x="1539" y="481"/>
                </a:lnTo>
                <a:lnTo>
                  <a:pt x="1541" y="483"/>
                </a:lnTo>
                <a:lnTo>
                  <a:pt x="1541" y="481"/>
                </a:lnTo>
                <a:lnTo>
                  <a:pt x="1544" y="481"/>
                </a:lnTo>
                <a:lnTo>
                  <a:pt x="1544" y="478"/>
                </a:lnTo>
                <a:lnTo>
                  <a:pt x="1546" y="478"/>
                </a:lnTo>
                <a:lnTo>
                  <a:pt x="1546" y="469"/>
                </a:lnTo>
                <a:lnTo>
                  <a:pt x="1544" y="466"/>
                </a:lnTo>
                <a:lnTo>
                  <a:pt x="1544" y="466"/>
                </a:lnTo>
                <a:lnTo>
                  <a:pt x="1541" y="466"/>
                </a:lnTo>
                <a:lnTo>
                  <a:pt x="1541" y="466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516" name="path 11516"/>
          <p:cNvSpPr/>
          <p:nvPr/>
        </p:nvSpPr>
        <p:spPr>
          <a:xfrm>
            <a:off x="11980926" y="9519157"/>
            <a:ext cx="1095756" cy="402336"/>
          </a:xfrm>
          <a:custGeom>
            <a:avLst/>
            <a:gdLst/>
            <a:ahLst/>
            <a:cxnLst/>
            <a:rect l="0" t="0" r="0" b="0"/>
            <a:pathLst>
              <a:path w="1725" h="633">
                <a:moveTo>
                  <a:pt x="125" y="150"/>
                </a:moveTo>
                <a:lnTo>
                  <a:pt x="123" y="150"/>
                </a:lnTo>
                <a:lnTo>
                  <a:pt x="123" y="152"/>
                </a:lnTo>
                <a:lnTo>
                  <a:pt x="123" y="190"/>
                </a:lnTo>
                <a:lnTo>
                  <a:pt x="121" y="193"/>
                </a:lnTo>
                <a:lnTo>
                  <a:pt x="121" y="207"/>
                </a:lnTo>
                <a:lnTo>
                  <a:pt x="118" y="210"/>
                </a:lnTo>
                <a:lnTo>
                  <a:pt x="116" y="212"/>
                </a:lnTo>
                <a:lnTo>
                  <a:pt x="111" y="214"/>
                </a:lnTo>
                <a:lnTo>
                  <a:pt x="27" y="214"/>
                </a:lnTo>
                <a:lnTo>
                  <a:pt x="135" y="217"/>
                </a:lnTo>
                <a:lnTo>
                  <a:pt x="138" y="212"/>
                </a:lnTo>
                <a:lnTo>
                  <a:pt x="140" y="210"/>
                </a:lnTo>
                <a:lnTo>
                  <a:pt x="138" y="207"/>
                </a:lnTo>
                <a:lnTo>
                  <a:pt x="133" y="205"/>
                </a:lnTo>
                <a:lnTo>
                  <a:pt x="133" y="202"/>
                </a:lnTo>
                <a:lnTo>
                  <a:pt x="130" y="198"/>
                </a:lnTo>
                <a:lnTo>
                  <a:pt x="130" y="193"/>
                </a:lnTo>
                <a:lnTo>
                  <a:pt x="128" y="188"/>
                </a:lnTo>
                <a:lnTo>
                  <a:pt x="128" y="157"/>
                </a:lnTo>
                <a:lnTo>
                  <a:pt x="125" y="150"/>
                </a:lnTo>
                <a:lnTo>
                  <a:pt x="125" y="150"/>
                </a:lnTo>
                <a:close/>
              </a:path>
              <a:path w="1725" h="633">
                <a:moveTo>
                  <a:pt x="1" y="34"/>
                </a:moveTo>
                <a:lnTo>
                  <a:pt x="5" y="44"/>
                </a:lnTo>
                <a:lnTo>
                  <a:pt x="8" y="44"/>
                </a:lnTo>
                <a:lnTo>
                  <a:pt x="13" y="41"/>
                </a:lnTo>
                <a:lnTo>
                  <a:pt x="80" y="41"/>
                </a:lnTo>
                <a:lnTo>
                  <a:pt x="1" y="34"/>
                </a:lnTo>
                <a:lnTo>
                  <a:pt x="1" y="34"/>
                </a:lnTo>
                <a:close/>
              </a:path>
              <a:path w="1725" h="633">
                <a:moveTo>
                  <a:pt x="87" y="22"/>
                </a:moveTo>
                <a:lnTo>
                  <a:pt x="80" y="34"/>
                </a:lnTo>
                <a:lnTo>
                  <a:pt x="1" y="34"/>
                </a:lnTo>
                <a:lnTo>
                  <a:pt x="80" y="41"/>
                </a:lnTo>
                <a:lnTo>
                  <a:pt x="78" y="49"/>
                </a:lnTo>
                <a:lnTo>
                  <a:pt x="73" y="54"/>
                </a:lnTo>
                <a:lnTo>
                  <a:pt x="68" y="61"/>
                </a:lnTo>
                <a:lnTo>
                  <a:pt x="65" y="66"/>
                </a:lnTo>
                <a:lnTo>
                  <a:pt x="61" y="73"/>
                </a:lnTo>
                <a:lnTo>
                  <a:pt x="58" y="78"/>
                </a:lnTo>
                <a:lnTo>
                  <a:pt x="54" y="85"/>
                </a:lnTo>
                <a:lnTo>
                  <a:pt x="51" y="90"/>
                </a:lnTo>
                <a:lnTo>
                  <a:pt x="49" y="94"/>
                </a:lnTo>
                <a:lnTo>
                  <a:pt x="46" y="99"/>
                </a:lnTo>
                <a:lnTo>
                  <a:pt x="41" y="104"/>
                </a:lnTo>
                <a:lnTo>
                  <a:pt x="39" y="109"/>
                </a:lnTo>
                <a:lnTo>
                  <a:pt x="37" y="114"/>
                </a:lnTo>
                <a:lnTo>
                  <a:pt x="34" y="118"/>
                </a:lnTo>
                <a:lnTo>
                  <a:pt x="32" y="123"/>
                </a:lnTo>
                <a:lnTo>
                  <a:pt x="30" y="126"/>
                </a:lnTo>
                <a:lnTo>
                  <a:pt x="27" y="130"/>
                </a:lnTo>
                <a:lnTo>
                  <a:pt x="25" y="133"/>
                </a:lnTo>
                <a:lnTo>
                  <a:pt x="25" y="138"/>
                </a:lnTo>
                <a:lnTo>
                  <a:pt x="22" y="140"/>
                </a:lnTo>
                <a:lnTo>
                  <a:pt x="20" y="145"/>
                </a:lnTo>
                <a:lnTo>
                  <a:pt x="18" y="147"/>
                </a:lnTo>
                <a:lnTo>
                  <a:pt x="18" y="150"/>
                </a:lnTo>
                <a:lnTo>
                  <a:pt x="15" y="152"/>
                </a:lnTo>
                <a:lnTo>
                  <a:pt x="15" y="154"/>
                </a:lnTo>
                <a:lnTo>
                  <a:pt x="13" y="157"/>
                </a:lnTo>
                <a:lnTo>
                  <a:pt x="13" y="159"/>
                </a:lnTo>
                <a:lnTo>
                  <a:pt x="10" y="161"/>
                </a:lnTo>
                <a:lnTo>
                  <a:pt x="10" y="166"/>
                </a:lnTo>
                <a:lnTo>
                  <a:pt x="8" y="174"/>
                </a:lnTo>
                <a:lnTo>
                  <a:pt x="5" y="178"/>
                </a:lnTo>
                <a:lnTo>
                  <a:pt x="3" y="183"/>
                </a:lnTo>
                <a:lnTo>
                  <a:pt x="3" y="190"/>
                </a:lnTo>
                <a:lnTo>
                  <a:pt x="1" y="193"/>
                </a:lnTo>
                <a:lnTo>
                  <a:pt x="1" y="202"/>
                </a:lnTo>
                <a:lnTo>
                  <a:pt x="3" y="207"/>
                </a:lnTo>
                <a:lnTo>
                  <a:pt x="3" y="212"/>
                </a:lnTo>
                <a:lnTo>
                  <a:pt x="5" y="219"/>
                </a:lnTo>
                <a:lnTo>
                  <a:pt x="8" y="219"/>
                </a:lnTo>
                <a:lnTo>
                  <a:pt x="8" y="221"/>
                </a:lnTo>
                <a:lnTo>
                  <a:pt x="13" y="224"/>
                </a:lnTo>
                <a:lnTo>
                  <a:pt x="15" y="226"/>
                </a:lnTo>
                <a:lnTo>
                  <a:pt x="125" y="226"/>
                </a:lnTo>
                <a:lnTo>
                  <a:pt x="128" y="224"/>
                </a:lnTo>
                <a:lnTo>
                  <a:pt x="130" y="221"/>
                </a:lnTo>
                <a:lnTo>
                  <a:pt x="133" y="219"/>
                </a:lnTo>
                <a:lnTo>
                  <a:pt x="135" y="217"/>
                </a:lnTo>
                <a:lnTo>
                  <a:pt x="27" y="214"/>
                </a:lnTo>
                <a:lnTo>
                  <a:pt x="18" y="214"/>
                </a:lnTo>
                <a:lnTo>
                  <a:pt x="15" y="212"/>
                </a:lnTo>
                <a:lnTo>
                  <a:pt x="15" y="210"/>
                </a:lnTo>
                <a:lnTo>
                  <a:pt x="13" y="205"/>
                </a:lnTo>
                <a:lnTo>
                  <a:pt x="13" y="193"/>
                </a:lnTo>
                <a:lnTo>
                  <a:pt x="15" y="188"/>
                </a:lnTo>
                <a:lnTo>
                  <a:pt x="15" y="183"/>
                </a:lnTo>
                <a:lnTo>
                  <a:pt x="18" y="178"/>
                </a:lnTo>
                <a:lnTo>
                  <a:pt x="20" y="174"/>
                </a:lnTo>
                <a:lnTo>
                  <a:pt x="22" y="166"/>
                </a:lnTo>
                <a:lnTo>
                  <a:pt x="22" y="164"/>
                </a:lnTo>
                <a:lnTo>
                  <a:pt x="25" y="161"/>
                </a:lnTo>
                <a:lnTo>
                  <a:pt x="25" y="159"/>
                </a:lnTo>
                <a:lnTo>
                  <a:pt x="27" y="157"/>
                </a:lnTo>
                <a:lnTo>
                  <a:pt x="30" y="152"/>
                </a:lnTo>
                <a:lnTo>
                  <a:pt x="30" y="150"/>
                </a:lnTo>
                <a:lnTo>
                  <a:pt x="32" y="145"/>
                </a:lnTo>
                <a:lnTo>
                  <a:pt x="34" y="142"/>
                </a:lnTo>
                <a:lnTo>
                  <a:pt x="37" y="138"/>
                </a:lnTo>
                <a:lnTo>
                  <a:pt x="39" y="133"/>
                </a:lnTo>
                <a:lnTo>
                  <a:pt x="41" y="130"/>
                </a:lnTo>
                <a:lnTo>
                  <a:pt x="44" y="126"/>
                </a:lnTo>
                <a:lnTo>
                  <a:pt x="46" y="121"/>
                </a:lnTo>
                <a:lnTo>
                  <a:pt x="49" y="116"/>
                </a:lnTo>
                <a:lnTo>
                  <a:pt x="54" y="111"/>
                </a:lnTo>
                <a:lnTo>
                  <a:pt x="56" y="104"/>
                </a:lnTo>
                <a:lnTo>
                  <a:pt x="58" y="99"/>
                </a:lnTo>
                <a:lnTo>
                  <a:pt x="63" y="94"/>
                </a:lnTo>
                <a:lnTo>
                  <a:pt x="65" y="87"/>
                </a:lnTo>
                <a:lnTo>
                  <a:pt x="70" y="80"/>
                </a:lnTo>
                <a:lnTo>
                  <a:pt x="73" y="75"/>
                </a:lnTo>
                <a:lnTo>
                  <a:pt x="78" y="70"/>
                </a:lnTo>
                <a:lnTo>
                  <a:pt x="80" y="66"/>
                </a:lnTo>
                <a:lnTo>
                  <a:pt x="82" y="61"/>
                </a:lnTo>
                <a:lnTo>
                  <a:pt x="85" y="58"/>
                </a:lnTo>
                <a:lnTo>
                  <a:pt x="87" y="54"/>
                </a:lnTo>
                <a:lnTo>
                  <a:pt x="90" y="51"/>
                </a:lnTo>
                <a:lnTo>
                  <a:pt x="92" y="49"/>
                </a:lnTo>
                <a:lnTo>
                  <a:pt x="94" y="46"/>
                </a:lnTo>
                <a:lnTo>
                  <a:pt x="97" y="44"/>
                </a:lnTo>
                <a:lnTo>
                  <a:pt x="101" y="44"/>
                </a:lnTo>
                <a:lnTo>
                  <a:pt x="87" y="22"/>
                </a:lnTo>
                <a:lnTo>
                  <a:pt x="87" y="22"/>
                </a:lnTo>
                <a:close/>
              </a:path>
              <a:path w="1725" h="633">
                <a:moveTo>
                  <a:pt x="277" y="205"/>
                </a:moveTo>
                <a:lnTo>
                  <a:pt x="277" y="210"/>
                </a:lnTo>
                <a:lnTo>
                  <a:pt x="279" y="210"/>
                </a:lnTo>
                <a:lnTo>
                  <a:pt x="281" y="212"/>
                </a:lnTo>
                <a:lnTo>
                  <a:pt x="286" y="212"/>
                </a:lnTo>
                <a:lnTo>
                  <a:pt x="289" y="217"/>
                </a:lnTo>
                <a:lnTo>
                  <a:pt x="291" y="219"/>
                </a:lnTo>
                <a:lnTo>
                  <a:pt x="291" y="224"/>
                </a:lnTo>
                <a:lnTo>
                  <a:pt x="294" y="226"/>
                </a:lnTo>
                <a:lnTo>
                  <a:pt x="298" y="224"/>
                </a:lnTo>
                <a:lnTo>
                  <a:pt x="301" y="221"/>
                </a:lnTo>
                <a:lnTo>
                  <a:pt x="303" y="219"/>
                </a:lnTo>
                <a:lnTo>
                  <a:pt x="305" y="214"/>
                </a:lnTo>
                <a:lnTo>
                  <a:pt x="305" y="207"/>
                </a:lnTo>
                <a:lnTo>
                  <a:pt x="294" y="205"/>
                </a:lnTo>
                <a:lnTo>
                  <a:pt x="277" y="205"/>
                </a:lnTo>
                <a:lnTo>
                  <a:pt x="277" y="205"/>
                </a:lnTo>
                <a:close/>
              </a:path>
              <a:path w="1725" h="633">
                <a:moveTo>
                  <a:pt x="183" y="161"/>
                </a:moveTo>
                <a:lnTo>
                  <a:pt x="183" y="171"/>
                </a:lnTo>
                <a:lnTo>
                  <a:pt x="181" y="174"/>
                </a:lnTo>
                <a:lnTo>
                  <a:pt x="181" y="183"/>
                </a:lnTo>
                <a:lnTo>
                  <a:pt x="178" y="188"/>
                </a:lnTo>
                <a:lnTo>
                  <a:pt x="178" y="198"/>
                </a:lnTo>
                <a:lnTo>
                  <a:pt x="176" y="200"/>
                </a:lnTo>
                <a:lnTo>
                  <a:pt x="174" y="205"/>
                </a:lnTo>
                <a:lnTo>
                  <a:pt x="174" y="210"/>
                </a:lnTo>
                <a:lnTo>
                  <a:pt x="171" y="214"/>
                </a:lnTo>
                <a:lnTo>
                  <a:pt x="169" y="219"/>
                </a:lnTo>
                <a:lnTo>
                  <a:pt x="169" y="226"/>
                </a:lnTo>
                <a:lnTo>
                  <a:pt x="166" y="231"/>
                </a:lnTo>
                <a:lnTo>
                  <a:pt x="164" y="236"/>
                </a:lnTo>
                <a:lnTo>
                  <a:pt x="161" y="241"/>
                </a:lnTo>
                <a:lnTo>
                  <a:pt x="159" y="246"/>
                </a:lnTo>
                <a:lnTo>
                  <a:pt x="161" y="248"/>
                </a:lnTo>
                <a:lnTo>
                  <a:pt x="164" y="243"/>
                </a:lnTo>
                <a:lnTo>
                  <a:pt x="166" y="241"/>
                </a:lnTo>
                <a:lnTo>
                  <a:pt x="169" y="236"/>
                </a:lnTo>
                <a:lnTo>
                  <a:pt x="171" y="231"/>
                </a:lnTo>
                <a:lnTo>
                  <a:pt x="174" y="226"/>
                </a:lnTo>
                <a:lnTo>
                  <a:pt x="176" y="224"/>
                </a:lnTo>
                <a:lnTo>
                  <a:pt x="178" y="219"/>
                </a:lnTo>
                <a:lnTo>
                  <a:pt x="181" y="214"/>
                </a:lnTo>
                <a:lnTo>
                  <a:pt x="181" y="210"/>
                </a:lnTo>
                <a:lnTo>
                  <a:pt x="183" y="205"/>
                </a:lnTo>
                <a:lnTo>
                  <a:pt x="185" y="200"/>
                </a:lnTo>
                <a:lnTo>
                  <a:pt x="185" y="195"/>
                </a:lnTo>
                <a:lnTo>
                  <a:pt x="188" y="193"/>
                </a:lnTo>
                <a:lnTo>
                  <a:pt x="188" y="188"/>
                </a:lnTo>
                <a:lnTo>
                  <a:pt x="190" y="183"/>
                </a:lnTo>
                <a:lnTo>
                  <a:pt x="190" y="178"/>
                </a:lnTo>
                <a:lnTo>
                  <a:pt x="193" y="171"/>
                </a:lnTo>
                <a:lnTo>
                  <a:pt x="193" y="161"/>
                </a:lnTo>
                <a:lnTo>
                  <a:pt x="183" y="161"/>
                </a:lnTo>
                <a:lnTo>
                  <a:pt x="183" y="161"/>
                </a:lnTo>
                <a:close/>
              </a:path>
              <a:path w="1725" h="633">
                <a:moveTo>
                  <a:pt x="238" y="147"/>
                </a:moveTo>
                <a:lnTo>
                  <a:pt x="229" y="150"/>
                </a:lnTo>
                <a:lnTo>
                  <a:pt x="229" y="226"/>
                </a:lnTo>
                <a:lnTo>
                  <a:pt x="238" y="221"/>
                </a:lnTo>
                <a:lnTo>
                  <a:pt x="238" y="147"/>
                </a:lnTo>
                <a:lnTo>
                  <a:pt x="238" y="147"/>
                </a:lnTo>
                <a:close/>
              </a:path>
              <a:path w="1725" h="633">
                <a:moveTo>
                  <a:pt x="262" y="147"/>
                </a:moveTo>
                <a:lnTo>
                  <a:pt x="262" y="250"/>
                </a:lnTo>
                <a:lnTo>
                  <a:pt x="272" y="243"/>
                </a:lnTo>
                <a:lnTo>
                  <a:pt x="272" y="231"/>
                </a:lnTo>
                <a:lnTo>
                  <a:pt x="272" y="229"/>
                </a:lnTo>
                <a:lnTo>
                  <a:pt x="272" y="147"/>
                </a:lnTo>
                <a:lnTo>
                  <a:pt x="298" y="147"/>
                </a:lnTo>
                <a:lnTo>
                  <a:pt x="262" y="147"/>
                </a:lnTo>
                <a:lnTo>
                  <a:pt x="262" y="147"/>
                </a:lnTo>
                <a:close/>
              </a:path>
              <a:path w="1725" h="633">
                <a:moveTo>
                  <a:pt x="221" y="147"/>
                </a:moveTo>
                <a:lnTo>
                  <a:pt x="219" y="152"/>
                </a:lnTo>
                <a:lnTo>
                  <a:pt x="217" y="154"/>
                </a:lnTo>
                <a:lnTo>
                  <a:pt x="214" y="159"/>
                </a:lnTo>
                <a:lnTo>
                  <a:pt x="212" y="164"/>
                </a:lnTo>
                <a:lnTo>
                  <a:pt x="207" y="166"/>
                </a:lnTo>
                <a:lnTo>
                  <a:pt x="210" y="171"/>
                </a:lnTo>
                <a:lnTo>
                  <a:pt x="212" y="169"/>
                </a:lnTo>
                <a:lnTo>
                  <a:pt x="214" y="166"/>
                </a:lnTo>
                <a:lnTo>
                  <a:pt x="217" y="164"/>
                </a:lnTo>
                <a:lnTo>
                  <a:pt x="219" y="159"/>
                </a:lnTo>
                <a:lnTo>
                  <a:pt x="221" y="157"/>
                </a:lnTo>
                <a:lnTo>
                  <a:pt x="226" y="152"/>
                </a:lnTo>
                <a:lnTo>
                  <a:pt x="229" y="150"/>
                </a:lnTo>
                <a:lnTo>
                  <a:pt x="238" y="147"/>
                </a:lnTo>
                <a:lnTo>
                  <a:pt x="262" y="147"/>
                </a:lnTo>
                <a:lnTo>
                  <a:pt x="221" y="147"/>
                </a:lnTo>
                <a:lnTo>
                  <a:pt x="221" y="147"/>
                </a:lnTo>
                <a:close/>
              </a:path>
              <a:path w="1725" h="633">
                <a:moveTo>
                  <a:pt x="301" y="130"/>
                </a:moveTo>
                <a:lnTo>
                  <a:pt x="296" y="140"/>
                </a:lnTo>
                <a:lnTo>
                  <a:pt x="272" y="140"/>
                </a:lnTo>
                <a:lnTo>
                  <a:pt x="224" y="142"/>
                </a:lnTo>
                <a:lnTo>
                  <a:pt x="221" y="147"/>
                </a:lnTo>
                <a:lnTo>
                  <a:pt x="298" y="147"/>
                </a:lnTo>
                <a:lnTo>
                  <a:pt x="298" y="200"/>
                </a:lnTo>
                <a:lnTo>
                  <a:pt x="296" y="205"/>
                </a:lnTo>
                <a:lnTo>
                  <a:pt x="294" y="205"/>
                </a:lnTo>
                <a:lnTo>
                  <a:pt x="305" y="207"/>
                </a:lnTo>
                <a:lnTo>
                  <a:pt x="305" y="150"/>
                </a:lnTo>
                <a:lnTo>
                  <a:pt x="313" y="142"/>
                </a:lnTo>
                <a:lnTo>
                  <a:pt x="301" y="130"/>
                </a:lnTo>
                <a:lnTo>
                  <a:pt x="301" y="130"/>
                </a:lnTo>
                <a:close/>
              </a:path>
              <a:path w="1725" h="633">
                <a:moveTo>
                  <a:pt x="262" y="109"/>
                </a:moveTo>
                <a:lnTo>
                  <a:pt x="262" y="140"/>
                </a:lnTo>
                <a:lnTo>
                  <a:pt x="238" y="140"/>
                </a:lnTo>
                <a:lnTo>
                  <a:pt x="272" y="140"/>
                </a:lnTo>
                <a:lnTo>
                  <a:pt x="272" y="126"/>
                </a:lnTo>
                <a:lnTo>
                  <a:pt x="277" y="118"/>
                </a:lnTo>
                <a:lnTo>
                  <a:pt x="262" y="109"/>
                </a:lnTo>
                <a:lnTo>
                  <a:pt x="262" y="109"/>
                </a:lnTo>
                <a:close/>
              </a:path>
              <a:path w="1725" h="633">
                <a:moveTo>
                  <a:pt x="253" y="104"/>
                </a:moveTo>
                <a:lnTo>
                  <a:pt x="243" y="104"/>
                </a:lnTo>
                <a:lnTo>
                  <a:pt x="243" y="106"/>
                </a:lnTo>
                <a:lnTo>
                  <a:pt x="241" y="109"/>
                </a:lnTo>
                <a:lnTo>
                  <a:pt x="238" y="114"/>
                </a:lnTo>
                <a:lnTo>
                  <a:pt x="238" y="118"/>
                </a:lnTo>
                <a:lnTo>
                  <a:pt x="236" y="123"/>
                </a:lnTo>
                <a:lnTo>
                  <a:pt x="234" y="126"/>
                </a:lnTo>
                <a:lnTo>
                  <a:pt x="231" y="130"/>
                </a:lnTo>
                <a:lnTo>
                  <a:pt x="229" y="135"/>
                </a:lnTo>
                <a:lnTo>
                  <a:pt x="226" y="140"/>
                </a:lnTo>
                <a:lnTo>
                  <a:pt x="224" y="142"/>
                </a:lnTo>
                <a:lnTo>
                  <a:pt x="272" y="140"/>
                </a:lnTo>
                <a:lnTo>
                  <a:pt x="238" y="140"/>
                </a:lnTo>
                <a:lnTo>
                  <a:pt x="236" y="138"/>
                </a:lnTo>
                <a:lnTo>
                  <a:pt x="238" y="135"/>
                </a:lnTo>
                <a:lnTo>
                  <a:pt x="241" y="130"/>
                </a:lnTo>
                <a:lnTo>
                  <a:pt x="243" y="126"/>
                </a:lnTo>
                <a:lnTo>
                  <a:pt x="245" y="123"/>
                </a:lnTo>
                <a:lnTo>
                  <a:pt x="248" y="118"/>
                </a:lnTo>
                <a:lnTo>
                  <a:pt x="250" y="114"/>
                </a:lnTo>
                <a:lnTo>
                  <a:pt x="250" y="109"/>
                </a:lnTo>
                <a:lnTo>
                  <a:pt x="253" y="104"/>
                </a:lnTo>
                <a:lnTo>
                  <a:pt x="253" y="104"/>
                </a:lnTo>
                <a:close/>
              </a:path>
              <a:path w="1725" h="633">
                <a:moveTo>
                  <a:pt x="308" y="82"/>
                </a:moveTo>
                <a:lnTo>
                  <a:pt x="298" y="97"/>
                </a:lnTo>
                <a:lnTo>
                  <a:pt x="207" y="97"/>
                </a:lnTo>
                <a:lnTo>
                  <a:pt x="214" y="106"/>
                </a:lnTo>
                <a:lnTo>
                  <a:pt x="217" y="106"/>
                </a:lnTo>
                <a:lnTo>
                  <a:pt x="219" y="104"/>
                </a:lnTo>
                <a:lnTo>
                  <a:pt x="320" y="104"/>
                </a:lnTo>
                <a:lnTo>
                  <a:pt x="308" y="82"/>
                </a:lnTo>
                <a:lnTo>
                  <a:pt x="308" y="82"/>
                </a:lnTo>
                <a:close/>
              </a:path>
              <a:path w="1725" h="633">
                <a:moveTo>
                  <a:pt x="174" y="66"/>
                </a:moveTo>
                <a:lnTo>
                  <a:pt x="171" y="66"/>
                </a:lnTo>
                <a:lnTo>
                  <a:pt x="171" y="73"/>
                </a:lnTo>
                <a:lnTo>
                  <a:pt x="169" y="78"/>
                </a:lnTo>
                <a:lnTo>
                  <a:pt x="169" y="90"/>
                </a:lnTo>
                <a:lnTo>
                  <a:pt x="166" y="94"/>
                </a:lnTo>
                <a:lnTo>
                  <a:pt x="166" y="99"/>
                </a:lnTo>
                <a:lnTo>
                  <a:pt x="164" y="104"/>
                </a:lnTo>
                <a:lnTo>
                  <a:pt x="164" y="106"/>
                </a:lnTo>
                <a:lnTo>
                  <a:pt x="161" y="114"/>
                </a:lnTo>
                <a:lnTo>
                  <a:pt x="161" y="118"/>
                </a:lnTo>
                <a:lnTo>
                  <a:pt x="164" y="121"/>
                </a:lnTo>
                <a:lnTo>
                  <a:pt x="169" y="121"/>
                </a:lnTo>
                <a:lnTo>
                  <a:pt x="171" y="118"/>
                </a:lnTo>
                <a:lnTo>
                  <a:pt x="174" y="116"/>
                </a:lnTo>
                <a:lnTo>
                  <a:pt x="176" y="111"/>
                </a:lnTo>
                <a:lnTo>
                  <a:pt x="176" y="87"/>
                </a:lnTo>
                <a:lnTo>
                  <a:pt x="176" y="80"/>
                </a:lnTo>
                <a:lnTo>
                  <a:pt x="176" y="73"/>
                </a:lnTo>
                <a:lnTo>
                  <a:pt x="174" y="66"/>
                </a:lnTo>
                <a:lnTo>
                  <a:pt x="174" y="66"/>
                </a:lnTo>
                <a:close/>
              </a:path>
              <a:path w="1725" h="633">
                <a:moveTo>
                  <a:pt x="253" y="66"/>
                </a:moveTo>
                <a:lnTo>
                  <a:pt x="253" y="68"/>
                </a:lnTo>
                <a:lnTo>
                  <a:pt x="250" y="73"/>
                </a:lnTo>
                <a:lnTo>
                  <a:pt x="250" y="78"/>
                </a:lnTo>
                <a:lnTo>
                  <a:pt x="248" y="82"/>
                </a:lnTo>
                <a:lnTo>
                  <a:pt x="248" y="87"/>
                </a:lnTo>
                <a:lnTo>
                  <a:pt x="245" y="92"/>
                </a:lnTo>
                <a:lnTo>
                  <a:pt x="245" y="97"/>
                </a:lnTo>
                <a:lnTo>
                  <a:pt x="255" y="97"/>
                </a:lnTo>
                <a:lnTo>
                  <a:pt x="258" y="92"/>
                </a:lnTo>
                <a:lnTo>
                  <a:pt x="260" y="85"/>
                </a:lnTo>
                <a:lnTo>
                  <a:pt x="262" y="82"/>
                </a:lnTo>
                <a:lnTo>
                  <a:pt x="262" y="78"/>
                </a:lnTo>
                <a:lnTo>
                  <a:pt x="265" y="78"/>
                </a:lnTo>
                <a:lnTo>
                  <a:pt x="253" y="66"/>
                </a:lnTo>
                <a:lnTo>
                  <a:pt x="253" y="66"/>
                </a:lnTo>
                <a:close/>
              </a:path>
              <a:path w="1725" h="633">
                <a:moveTo>
                  <a:pt x="255" y="46"/>
                </a:moveTo>
                <a:lnTo>
                  <a:pt x="253" y="49"/>
                </a:lnTo>
                <a:lnTo>
                  <a:pt x="250" y="54"/>
                </a:lnTo>
                <a:lnTo>
                  <a:pt x="248" y="56"/>
                </a:lnTo>
                <a:lnTo>
                  <a:pt x="243" y="58"/>
                </a:lnTo>
                <a:lnTo>
                  <a:pt x="241" y="61"/>
                </a:lnTo>
                <a:lnTo>
                  <a:pt x="238" y="66"/>
                </a:lnTo>
                <a:lnTo>
                  <a:pt x="236" y="68"/>
                </a:lnTo>
                <a:lnTo>
                  <a:pt x="231" y="70"/>
                </a:lnTo>
                <a:lnTo>
                  <a:pt x="229" y="73"/>
                </a:lnTo>
                <a:lnTo>
                  <a:pt x="224" y="78"/>
                </a:lnTo>
                <a:lnTo>
                  <a:pt x="221" y="80"/>
                </a:lnTo>
                <a:lnTo>
                  <a:pt x="221" y="82"/>
                </a:lnTo>
                <a:lnTo>
                  <a:pt x="224" y="82"/>
                </a:lnTo>
                <a:lnTo>
                  <a:pt x="226" y="80"/>
                </a:lnTo>
                <a:lnTo>
                  <a:pt x="231" y="78"/>
                </a:lnTo>
                <a:lnTo>
                  <a:pt x="234" y="75"/>
                </a:lnTo>
                <a:lnTo>
                  <a:pt x="238" y="73"/>
                </a:lnTo>
                <a:lnTo>
                  <a:pt x="241" y="70"/>
                </a:lnTo>
                <a:lnTo>
                  <a:pt x="243" y="68"/>
                </a:lnTo>
                <a:lnTo>
                  <a:pt x="248" y="66"/>
                </a:lnTo>
                <a:lnTo>
                  <a:pt x="250" y="63"/>
                </a:lnTo>
                <a:lnTo>
                  <a:pt x="253" y="61"/>
                </a:lnTo>
                <a:lnTo>
                  <a:pt x="255" y="58"/>
                </a:lnTo>
                <a:lnTo>
                  <a:pt x="260" y="56"/>
                </a:lnTo>
                <a:lnTo>
                  <a:pt x="262" y="54"/>
                </a:lnTo>
                <a:lnTo>
                  <a:pt x="265" y="49"/>
                </a:lnTo>
                <a:lnTo>
                  <a:pt x="267" y="46"/>
                </a:lnTo>
                <a:lnTo>
                  <a:pt x="255" y="46"/>
                </a:lnTo>
                <a:lnTo>
                  <a:pt x="255" y="46"/>
                </a:lnTo>
                <a:close/>
              </a:path>
              <a:path w="1725" h="633">
                <a:moveTo>
                  <a:pt x="214" y="37"/>
                </a:moveTo>
                <a:lnTo>
                  <a:pt x="214" y="39"/>
                </a:lnTo>
                <a:lnTo>
                  <a:pt x="212" y="44"/>
                </a:lnTo>
                <a:lnTo>
                  <a:pt x="212" y="49"/>
                </a:lnTo>
                <a:lnTo>
                  <a:pt x="210" y="54"/>
                </a:lnTo>
                <a:lnTo>
                  <a:pt x="207" y="56"/>
                </a:lnTo>
                <a:lnTo>
                  <a:pt x="207" y="61"/>
                </a:lnTo>
                <a:lnTo>
                  <a:pt x="205" y="66"/>
                </a:lnTo>
                <a:lnTo>
                  <a:pt x="202" y="70"/>
                </a:lnTo>
                <a:lnTo>
                  <a:pt x="200" y="75"/>
                </a:lnTo>
                <a:lnTo>
                  <a:pt x="198" y="80"/>
                </a:lnTo>
                <a:lnTo>
                  <a:pt x="195" y="85"/>
                </a:lnTo>
                <a:lnTo>
                  <a:pt x="200" y="85"/>
                </a:lnTo>
                <a:lnTo>
                  <a:pt x="202" y="82"/>
                </a:lnTo>
                <a:lnTo>
                  <a:pt x="205" y="78"/>
                </a:lnTo>
                <a:lnTo>
                  <a:pt x="210" y="75"/>
                </a:lnTo>
                <a:lnTo>
                  <a:pt x="212" y="70"/>
                </a:lnTo>
                <a:lnTo>
                  <a:pt x="212" y="68"/>
                </a:lnTo>
                <a:lnTo>
                  <a:pt x="214" y="66"/>
                </a:lnTo>
                <a:lnTo>
                  <a:pt x="217" y="61"/>
                </a:lnTo>
                <a:lnTo>
                  <a:pt x="219" y="58"/>
                </a:lnTo>
                <a:lnTo>
                  <a:pt x="224" y="56"/>
                </a:lnTo>
                <a:lnTo>
                  <a:pt x="226" y="54"/>
                </a:lnTo>
                <a:lnTo>
                  <a:pt x="214" y="37"/>
                </a:lnTo>
                <a:lnTo>
                  <a:pt x="214" y="37"/>
                </a:lnTo>
                <a:close/>
              </a:path>
              <a:path w="1725" h="633">
                <a:moveTo>
                  <a:pt x="229" y="13"/>
                </a:moveTo>
                <a:lnTo>
                  <a:pt x="229" y="18"/>
                </a:lnTo>
                <a:lnTo>
                  <a:pt x="234" y="20"/>
                </a:lnTo>
                <a:lnTo>
                  <a:pt x="236" y="22"/>
                </a:lnTo>
                <a:lnTo>
                  <a:pt x="241" y="25"/>
                </a:lnTo>
                <a:lnTo>
                  <a:pt x="243" y="27"/>
                </a:lnTo>
                <a:lnTo>
                  <a:pt x="248" y="30"/>
                </a:lnTo>
                <a:lnTo>
                  <a:pt x="250" y="32"/>
                </a:lnTo>
                <a:lnTo>
                  <a:pt x="253" y="34"/>
                </a:lnTo>
                <a:lnTo>
                  <a:pt x="265" y="34"/>
                </a:lnTo>
                <a:lnTo>
                  <a:pt x="262" y="32"/>
                </a:lnTo>
                <a:lnTo>
                  <a:pt x="260" y="30"/>
                </a:lnTo>
                <a:lnTo>
                  <a:pt x="258" y="30"/>
                </a:lnTo>
                <a:lnTo>
                  <a:pt x="255" y="27"/>
                </a:lnTo>
                <a:lnTo>
                  <a:pt x="250" y="25"/>
                </a:lnTo>
                <a:lnTo>
                  <a:pt x="248" y="22"/>
                </a:lnTo>
                <a:lnTo>
                  <a:pt x="245" y="20"/>
                </a:lnTo>
                <a:lnTo>
                  <a:pt x="241" y="20"/>
                </a:lnTo>
                <a:lnTo>
                  <a:pt x="238" y="18"/>
                </a:lnTo>
                <a:lnTo>
                  <a:pt x="234" y="15"/>
                </a:lnTo>
                <a:lnTo>
                  <a:pt x="229" y="13"/>
                </a:lnTo>
                <a:lnTo>
                  <a:pt x="229" y="13"/>
                </a:lnTo>
                <a:close/>
              </a:path>
              <a:path w="1725" h="633">
                <a:moveTo>
                  <a:pt x="286" y="1"/>
                </a:moveTo>
                <a:lnTo>
                  <a:pt x="286" y="3"/>
                </a:lnTo>
                <a:lnTo>
                  <a:pt x="284" y="8"/>
                </a:lnTo>
                <a:lnTo>
                  <a:pt x="281" y="10"/>
                </a:lnTo>
                <a:lnTo>
                  <a:pt x="279" y="15"/>
                </a:lnTo>
                <a:lnTo>
                  <a:pt x="277" y="18"/>
                </a:lnTo>
                <a:lnTo>
                  <a:pt x="274" y="22"/>
                </a:lnTo>
                <a:lnTo>
                  <a:pt x="272" y="25"/>
                </a:lnTo>
                <a:lnTo>
                  <a:pt x="270" y="30"/>
                </a:lnTo>
                <a:lnTo>
                  <a:pt x="265" y="34"/>
                </a:lnTo>
                <a:lnTo>
                  <a:pt x="253" y="34"/>
                </a:lnTo>
                <a:lnTo>
                  <a:pt x="255" y="37"/>
                </a:lnTo>
                <a:lnTo>
                  <a:pt x="258" y="39"/>
                </a:lnTo>
                <a:lnTo>
                  <a:pt x="260" y="41"/>
                </a:lnTo>
                <a:lnTo>
                  <a:pt x="258" y="44"/>
                </a:lnTo>
                <a:lnTo>
                  <a:pt x="255" y="46"/>
                </a:lnTo>
                <a:lnTo>
                  <a:pt x="267" y="46"/>
                </a:lnTo>
                <a:lnTo>
                  <a:pt x="270" y="49"/>
                </a:lnTo>
                <a:lnTo>
                  <a:pt x="272" y="54"/>
                </a:lnTo>
                <a:lnTo>
                  <a:pt x="277" y="56"/>
                </a:lnTo>
                <a:lnTo>
                  <a:pt x="279" y="58"/>
                </a:lnTo>
                <a:lnTo>
                  <a:pt x="281" y="63"/>
                </a:lnTo>
                <a:lnTo>
                  <a:pt x="284" y="66"/>
                </a:lnTo>
                <a:lnTo>
                  <a:pt x="286" y="68"/>
                </a:lnTo>
                <a:lnTo>
                  <a:pt x="289" y="73"/>
                </a:lnTo>
                <a:lnTo>
                  <a:pt x="291" y="75"/>
                </a:lnTo>
                <a:lnTo>
                  <a:pt x="294" y="78"/>
                </a:lnTo>
                <a:lnTo>
                  <a:pt x="296" y="80"/>
                </a:lnTo>
                <a:lnTo>
                  <a:pt x="298" y="78"/>
                </a:lnTo>
                <a:lnTo>
                  <a:pt x="298" y="61"/>
                </a:lnTo>
                <a:lnTo>
                  <a:pt x="296" y="56"/>
                </a:lnTo>
                <a:lnTo>
                  <a:pt x="294" y="54"/>
                </a:lnTo>
                <a:lnTo>
                  <a:pt x="291" y="54"/>
                </a:lnTo>
                <a:lnTo>
                  <a:pt x="289" y="51"/>
                </a:lnTo>
                <a:lnTo>
                  <a:pt x="286" y="49"/>
                </a:lnTo>
                <a:lnTo>
                  <a:pt x="281" y="44"/>
                </a:lnTo>
                <a:lnTo>
                  <a:pt x="277" y="41"/>
                </a:lnTo>
                <a:lnTo>
                  <a:pt x="272" y="39"/>
                </a:lnTo>
                <a:lnTo>
                  <a:pt x="274" y="37"/>
                </a:lnTo>
                <a:lnTo>
                  <a:pt x="277" y="32"/>
                </a:lnTo>
                <a:lnTo>
                  <a:pt x="281" y="30"/>
                </a:lnTo>
                <a:lnTo>
                  <a:pt x="284" y="27"/>
                </a:lnTo>
                <a:lnTo>
                  <a:pt x="284" y="25"/>
                </a:lnTo>
                <a:lnTo>
                  <a:pt x="289" y="22"/>
                </a:lnTo>
                <a:lnTo>
                  <a:pt x="291" y="20"/>
                </a:lnTo>
                <a:lnTo>
                  <a:pt x="294" y="18"/>
                </a:lnTo>
                <a:lnTo>
                  <a:pt x="298" y="18"/>
                </a:lnTo>
                <a:lnTo>
                  <a:pt x="286" y="1"/>
                </a:lnTo>
                <a:lnTo>
                  <a:pt x="286" y="1"/>
                </a:lnTo>
                <a:close/>
              </a:path>
              <a:path w="1725" h="633">
                <a:moveTo>
                  <a:pt x="185" y="1"/>
                </a:moveTo>
                <a:lnTo>
                  <a:pt x="185" y="135"/>
                </a:lnTo>
                <a:lnTo>
                  <a:pt x="185" y="140"/>
                </a:lnTo>
                <a:lnTo>
                  <a:pt x="185" y="145"/>
                </a:lnTo>
                <a:lnTo>
                  <a:pt x="183" y="150"/>
                </a:lnTo>
                <a:lnTo>
                  <a:pt x="183" y="161"/>
                </a:lnTo>
                <a:lnTo>
                  <a:pt x="193" y="161"/>
                </a:lnTo>
                <a:lnTo>
                  <a:pt x="195" y="166"/>
                </a:lnTo>
                <a:lnTo>
                  <a:pt x="198" y="174"/>
                </a:lnTo>
                <a:lnTo>
                  <a:pt x="200" y="178"/>
                </a:lnTo>
                <a:lnTo>
                  <a:pt x="202" y="183"/>
                </a:lnTo>
                <a:lnTo>
                  <a:pt x="205" y="186"/>
                </a:lnTo>
                <a:lnTo>
                  <a:pt x="207" y="190"/>
                </a:lnTo>
                <a:lnTo>
                  <a:pt x="207" y="198"/>
                </a:lnTo>
                <a:lnTo>
                  <a:pt x="210" y="202"/>
                </a:lnTo>
                <a:lnTo>
                  <a:pt x="212" y="207"/>
                </a:lnTo>
                <a:lnTo>
                  <a:pt x="212" y="212"/>
                </a:lnTo>
                <a:lnTo>
                  <a:pt x="214" y="212"/>
                </a:lnTo>
                <a:lnTo>
                  <a:pt x="217" y="207"/>
                </a:lnTo>
                <a:lnTo>
                  <a:pt x="219" y="200"/>
                </a:lnTo>
                <a:lnTo>
                  <a:pt x="219" y="188"/>
                </a:lnTo>
                <a:lnTo>
                  <a:pt x="217" y="183"/>
                </a:lnTo>
                <a:lnTo>
                  <a:pt x="214" y="178"/>
                </a:lnTo>
                <a:lnTo>
                  <a:pt x="212" y="176"/>
                </a:lnTo>
                <a:lnTo>
                  <a:pt x="210" y="174"/>
                </a:lnTo>
                <a:lnTo>
                  <a:pt x="207" y="171"/>
                </a:lnTo>
                <a:lnTo>
                  <a:pt x="205" y="166"/>
                </a:lnTo>
                <a:lnTo>
                  <a:pt x="202" y="164"/>
                </a:lnTo>
                <a:lnTo>
                  <a:pt x="198" y="159"/>
                </a:lnTo>
                <a:lnTo>
                  <a:pt x="193" y="157"/>
                </a:lnTo>
                <a:lnTo>
                  <a:pt x="195" y="154"/>
                </a:lnTo>
                <a:lnTo>
                  <a:pt x="195" y="92"/>
                </a:lnTo>
                <a:lnTo>
                  <a:pt x="198" y="90"/>
                </a:lnTo>
                <a:lnTo>
                  <a:pt x="200" y="85"/>
                </a:lnTo>
                <a:lnTo>
                  <a:pt x="195" y="85"/>
                </a:lnTo>
                <a:lnTo>
                  <a:pt x="195" y="20"/>
                </a:lnTo>
                <a:lnTo>
                  <a:pt x="202" y="13"/>
                </a:lnTo>
                <a:lnTo>
                  <a:pt x="185" y="1"/>
                </a:lnTo>
                <a:lnTo>
                  <a:pt x="185" y="1"/>
                </a:lnTo>
                <a:close/>
              </a:path>
              <a:path w="1725" h="633">
                <a:moveTo>
                  <a:pt x="361" y="15"/>
                </a:moveTo>
                <a:lnTo>
                  <a:pt x="361" y="27"/>
                </a:lnTo>
                <a:lnTo>
                  <a:pt x="370" y="25"/>
                </a:lnTo>
                <a:lnTo>
                  <a:pt x="361" y="15"/>
                </a:lnTo>
                <a:lnTo>
                  <a:pt x="361" y="15"/>
                </a:lnTo>
                <a:close/>
              </a:path>
              <a:path w="1725" h="633">
                <a:moveTo>
                  <a:pt x="478" y="8"/>
                </a:moveTo>
                <a:lnTo>
                  <a:pt x="466" y="25"/>
                </a:lnTo>
                <a:lnTo>
                  <a:pt x="370" y="25"/>
                </a:lnTo>
                <a:lnTo>
                  <a:pt x="361" y="27"/>
                </a:lnTo>
                <a:lnTo>
                  <a:pt x="361" y="130"/>
                </a:lnTo>
                <a:lnTo>
                  <a:pt x="358" y="135"/>
                </a:lnTo>
                <a:lnTo>
                  <a:pt x="358" y="147"/>
                </a:lnTo>
                <a:lnTo>
                  <a:pt x="358" y="152"/>
                </a:lnTo>
                <a:lnTo>
                  <a:pt x="358" y="161"/>
                </a:lnTo>
                <a:lnTo>
                  <a:pt x="356" y="166"/>
                </a:lnTo>
                <a:lnTo>
                  <a:pt x="356" y="181"/>
                </a:lnTo>
                <a:lnTo>
                  <a:pt x="354" y="186"/>
                </a:lnTo>
                <a:lnTo>
                  <a:pt x="354" y="193"/>
                </a:lnTo>
                <a:lnTo>
                  <a:pt x="351" y="198"/>
                </a:lnTo>
                <a:lnTo>
                  <a:pt x="351" y="202"/>
                </a:lnTo>
                <a:lnTo>
                  <a:pt x="349" y="207"/>
                </a:lnTo>
                <a:lnTo>
                  <a:pt x="349" y="212"/>
                </a:lnTo>
                <a:lnTo>
                  <a:pt x="346" y="217"/>
                </a:lnTo>
                <a:lnTo>
                  <a:pt x="346" y="221"/>
                </a:lnTo>
                <a:lnTo>
                  <a:pt x="344" y="226"/>
                </a:lnTo>
                <a:lnTo>
                  <a:pt x="341" y="231"/>
                </a:lnTo>
                <a:lnTo>
                  <a:pt x="339" y="236"/>
                </a:lnTo>
                <a:lnTo>
                  <a:pt x="339" y="241"/>
                </a:lnTo>
                <a:lnTo>
                  <a:pt x="337" y="246"/>
                </a:lnTo>
                <a:lnTo>
                  <a:pt x="339" y="248"/>
                </a:lnTo>
                <a:lnTo>
                  <a:pt x="341" y="243"/>
                </a:lnTo>
                <a:lnTo>
                  <a:pt x="344" y="238"/>
                </a:lnTo>
                <a:lnTo>
                  <a:pt x="346" y="236"/>
                </a:lnTo>
                <a:lnTo>
                  <a:pt x="349" y="231"/>
                </a:lnTo>
                <a:lnTo>
                  <a:pt x="351" y="226"/>
                </a:lnTo>
                <a:lnTo>
                  <a:pt x="351" y="221"/>
                </a:lnTo>
                <a:lnTo>
                  <a:pt x="354" y="217"/>
                </a:lnTo>
                <a:lnTo>
                  <a:pt x="356" y="212"/>
                </a:lnTo>
                <a:lnTo>
                  <a:pt x="356" y="207"/>
                </a:lnTo>
                <a:lnTo>
                  <a:pt x="358" y="202"/>
                </a:lnTo>
                <a:lnTo>
                  <a:pt x="361" y="198"/>
                </a:lnTo>
                <a:lnTo>
                  <a:pt x="361" y="193"/>
                </a:lnTo>
                <a:lnTo>
                  <a:pt x="363" y="188"/>
                </a:lnTo>
                <a:lnTo>
                  <a:pt x="363" y="176"/>
                </a:lnTo>
                <a:lnTo>
                  <a:pt x="365" y="174"/>
                </a:lnTo>
                <a:lnTo>
                  <a:pt x="365" y="159"/>
                </a:lnTo>
                <a:lnTo>
                  <a:pt x="368" y="154"/>
                </a:lnTo>
                <a:lnTo>
                  <a:pt x="368" y="121"/>
                </a:lnTo>
                <a:lnTo>
                  <a:pt x="370" y="114"/>
                </a:lnTo>
                <a:lnTo>
                  <a:pt x="370" y="32"/>
                </a:lnTo>
                <a:lnTo>
                  <a:pt x="493" y="32"/>
                </a:lnTo>
                <a:lnTo>
                  <a:pt x="478" y="8"/>
                </a:lnTo>
                <a:lnTo>
                  <a:pt x="478" y="8"/>
                </a:lnTo>
                <a:close/>
              </a:path>
              <a:path w="1725" h="633">
                <a:moveTo>
                  <a:pt x="572" y="147"/>
                </a:moveTo>
                <a:lnTo>
                  <a:pt x="548" y="164"/>
                </a:lnTo>
                <a:lnTo>
                  <a:pt x="555" y="166"/>
                </a:lnTo>
                <a:lnTo>
                  <a:pt x="560" y="164"/>
                </a:lnTo>
                <a:lnTo>
                  <a:pt x="565" y="159"/>
                </a:lnTo>
                <a:lnTo>
                  <a:pt x="570" y="154"/>
                </a:lnTo>
                <a:lnTo>
                  <a:pt x="574" y="152"/>
                </a:lnTo>
                <a:lnTo>
                  <a:pt x="572" y="147"/>
                </a:lnTo>
                <a:lnTo>
                  <a:pt x="572" y="147"/>
                </a:lnTo>
                <a:close/>
              </a:path>
              <a:path w="1725" h="633">
                <a:moveTo>
                  <a:pt x="630" y="104"/>
                </a:moveTo>
                <a:lnTo>
                  <a:pt x="627" y="106"/>
                </a:lnTo>
                <a:lnTo>
                  <a:pt x="630" y="111"/>
                </a:lnTo>
                <a:lnTo>
                  <a:pt x="632" y="116"/>
                </a:lnTo>
                <a:lnTo>
                  <a:pt x="637" y="121"/>
                </a:lnTo>
                <a:lnTo>
                  <a:pt x="639" y="126"/>
                </a:lnTo>
                <a:lnTo>
                  <a:pt x="639" y="130"/>
                </a:lnTo>
                <a:lnTo>
                  <a:pt x="641" y="135"/>
                </a:lnTo>
                <a:lnTo>
                  <a:pt x="644" y="138"/>
                </a:lnTo>
                <a:lnTo>
                  <a:pt x="646" y="142"/>
                </a:lnTo>
                <a:lnTo>
                  <a:pt x="646" y="145"/>
                </a:lnTo>
                <a:lnTo>
                  <a:pt x="649" y="147"/>
                </a:lnTo>
                <a:lnTo>
                  <a:pt x="651" y="154"/>
                </a:lnTo>
                <a:lnTo>
                  <a:pt x="651" y="159"/>
                </a:lnTo>
                <a:lnTo>
                  <a:pt x="654" y="164"/>
                </a:lnTo>
                <a:lnTo>
                  <a:pt x="656" y="169"/>
                </a:lnTo>
                <a:lnTo>
                  <a:pt x="656" y="171"/>
                </a:lnTo>
                <a:lnTo>
                  <a:pt x="658" y="176"/>
                </a:lnTo>
                <a:lnTo>
                  <a:pt x="661" y="178"/>
                </a:lnTo>
                <a:lnTo>
                  <a:pt x="663" y="171"/>
                </a:lnTo>
                <a:lnTo>
                  <a:pt x="663" y="166"/>
                </a:lnTo>
                <a:lnTo>
                  <a:pt x="665" y="159"/>
                </a:lnTo>
                <a:lnTo>
                  <a:pt x="663" y="157"/>
                </a:lnTo>
                <a:lnTo>
                  <a:pt x="663" y="152"/>
                </a:lnTo>
                <a:lnTo>
                  <a:pt x="661" y="147"/>
                </a:lnTo>
                <a:lnTo>
                  <a:pt x="661" y="140"/>
                </a:lnTo>
                <a:lnTo>
                  <a:pt x="658" y="140"/>
                </a:lnTo>
                <a:lnTo>
                  <a:pt x="656" y="138"/>
                </a:lnTo>
                <a:lnTo>
                  <a:pt x="656" y="135"/>
                </a:lnTo>
                <a:lnTo>
                  <a:pt x="654" y="130"/>
                </a:lnTo>
                <a:lnTo>
                  <a:pt x="651" y="128"/>
                </a:lnTo>
                <a:lnTo>
                  <a:pt x="649" y="126"/>
                </a:lnTo>
                <a:lnTo>
                  <a:pt x="644" y="121"/>
                </a:lnTo>
                <a:lnTo>
                  <a:pt x="641" y="118"/>
                </a:lnTo>
                <a:lnTo>
                  <a:pt x="637" y="114"/>
                </a:lnTo>
                <a:lnTo>
                  <a:pt x="634" y="109"/>
                </a:lnTo>
                <a:lnTo>
                  <a:pt x="630" y="104"/>
                </a:lnTo>
                <a:lnTo>
                  <a:pt x="630" y="104"/>
                </a:lnTo>
                <a:close/>
              </a:path>
              <a:path w="1725" h="633">
                <a:moveTo>
                  <a:pt x="548" y="101"/>
                </a:moveTo>
                <a:lnTo>
                  <a:pt x="538" y="101"/>
                </a:lnTo>
                <a:lnTo>
                  <a:pt x="538" y="169"/>
                </a:lnTo>
                <a:lnTo>
                  <a:pt x="536" y="171"/>
                </a:lnTo>
                <a:lnTo>
                  <a:pt x="534" y="171"/>
                </a:lnTo>
                <a:lnTo>
                  <a:pt x="531" y="174"/>
                </a:lnTo>
                <a:lnTo>
                  <a:pt x="526" y="176"/>
                </a:lnTo>
                <a:lnTo>
                  <a:pt x="524" y="178"/>
                </a:lnTo>
                <a:lnTo>
                  <a:pt x="519" y="178"/>
                </a:lnTo>
                <a:lnTo>
                  <a:pt x="517" y="181"/>
                </a:lnTo>
                <a:lnTo>
                  <a:pt x="514" y="183"/>
                </a:lnTo>
                <a:lnTo>
                  <a:pt x="510" y="183"/>
                </a:lnTo>
                <a:lnTo>
                  <a:pt x="517" y="202"/>
                </a:lnTo>
                <a:lnTo>
                  <a:pt x="519" y="202"/>
                </a:lnTo>
                <a:lnTo>
                  <a:pt x="519" y="200"/>
                </a:lnTo>
                <a:lnTo>
                  <a:pt x="521" y="198"/>
                </a:lnTo>
                <a:lnTo>
                  <a:pt x="524" y="195"/>
                </a:lnTo>
                <a:lnTo>
                  <a:pt x="526" y="195"/>
                </a:lnTo>
                <a:lnTo>
                  <a:pt x="529" y="193"/>
                </a:lnTo>
                <a:lnTo>
                  <a:pt x="531" y="190"/>
                </a:lnTo>
                <a:lnTo>
                  <a:pt x="534" y="188"/>
                </a:lnTo>
                <a:lnTo>
                  <a:pt x="536" y="186"/>
                </a:lnTo>
                <a:lnTo>
                  <a:pt x="538" y="183"/>
                </a:lnTo>
                <a:lnTo>
                  <a:pt x="541" y="178"/>
                </a:lnTo>
                <a:lnTo>
                  <a:pt x="545" y="176"/>
                </a:lnTo>
                <a:lnTo>
                  <a:pt x="548" y="174"/>
                </a:lnTo>
                <a:lnTo>
                  <a:pt x="553" y="169"/>
                </a:lnTo>
                <a:lnTo>
                  <a:pt x="555" y="166"/>
                </a:lnTo>
                <a:lnTo>
                  <a:pt x="548" y="164"/>
                </a:lnTo>
                <a:lnTo>
                  <a:pt x="548" y="101"/>
                </a:lnTo>
                <a:lnTo>
                  <a:pt x="548" y="101"/>
                </a:lnTo>
                <a:close/>
              </a:path>
              <a:path w="1725" h="633">
                <a:moveTo>
                  <a:pt x="598" y="97"/>
                </a:moveTo>
                <a:lnTo>
                  <a:pt x="598" y="101"/>
                </a:lnTo>
                <a:lnTo>
                  <a:pt x="596" y="106"/>
                </a:lnTo>
                <a:lnTo>
                  <a:pt x="594" y="111"/>
                </a:lnTo>
                <a:lnTo>
                  <a:pt x="594" y="114"/>
                </a:lnTo>
                <a:lnTo>
                  <a:pt x="591" y="118"/>
                </a:lnTo>
                <a:lnTo>
                  <a:pt x="589" y="123"/>
                </a:lnTo>
                <a:lnTo>
                  <a:pt x="586" y="128"/>
                </a:lnTo>
                <a:lnTo>
                  <a:pt x="586" y="133"/>
                </a:lnTo>
                <a:lnTo>
                  <a:pt x="584" y="138"/>
                </a:lnTo>
                <a:lnTo>
                  <a:pt x="581" y="142"/>
                </a:lnTo>
                <a:lnTo>
                  <a:pt x="579" y="145"/>
                </a:lnTo>
                <a:lnTo>
                  <a:pt x="577" y="150"/>
                </a:lnTo>
                <a:lnTo>
                  <a:pt x="577" y="154"/>
                </a:lnTo>
                <a:lnTo>
                  <a:pt x="574" y="157"/>
                </a:lnTo>
                <a:lnTo>
                  <a:pt x="572" y="161"/>
                </a:lnTo>
                <a:lnTo>
                  <a:pt x="570" y="166"/>
                </a:lnTo>
                <a:lnTo>
                  <a:pt x="567" y="169"/>
                </a:lnTo>
                <a:lnTo>
                  <a:pt x="565" y="174"/>
                </a:lnTo>
                <a:lnTo>
                  <a:pt x="562" y="178"/>
                </a:lnTo>
                <a:lnTo>
                  <a:pt x="560" y="181"/>
                </a:lnTo>
                <a:lnTo>
                  <a:pt x="562" y="183"/>
                </a:lnTo>
                <a:lnTo>
                  <a:pt x="565" y="178"/>
                </a:lnTo>
                <a:lnTo>
                  <a:pt x="567" y="176"/>
                </a:lnTo>
                <a:lnTo>
                  <a:pt x="570" y="174"/>
                </a:lnTo>
                <a:lnTo>
                  <a:pt x="574" y="171"/>
                </a:lnTo>
                <a:lnTo>
                  <a:pt x="577" y="166"/>
                </a:lnTo>
                <a:lnTo>
                  <a:pt x="579" y="164"/>
                </a:lnTo>
                <a:lnTo>
                  <a:pt x="581" y="159"/>
                </a:lnTo>
                <a:lnTo>
                  <a:pt x="581" y="157"/>
                </a:lnTo>
                <a:lnTo>
                  <a:pt x="584" y="152"/>
                </a:lnTo>
                <a:lnTo>
                  <a:pt x="586" y="147"/>
                </a:lnTo>
                <a:lnTo>
                  <a:pt x="589" y="145"/>
                </a:lnTo>
                <a:lnTo>
                  <a:pt x="591" y="140"/>
                </a:lnTo>
                <a:lnTo>
                  <a:pt x="594" y="135"/>
                </a:lnTo>
                <a:lnTo>
                  <a:pt x="596" y="130"/>
                </a:lnTo>
                <a:lnTo>
                  <a:pt x="598" y="126"/>
                </a:lnTo>
                <a:lnTo>
                  <a:pt x="601" y="121"/>
                </a:lnTo>
                <a:lnTo>
                  <a:pt x="603" y="116"/>
                </a:lnTo>
                <a:lnTo>
                  <a:pt x="603" y="111"/>
                </a:lnTo>
                <a:lnTo>
                  <a:pt x="605" y="106"/>
                </a:lnTo>
                <a:lnTo>
                  <a:pt x="608" y="101"/>
                </a:lnTo>
                <a:lnTo>
                  <a:pt x="610" y="97"/>
                </a:lnTo>
                <a:lnTo>
                  <a:pt x="598" y="97"/>
                </a:lnTo>
                <a:lnTo>
                  <a:pt x="598" y="97"/>
                </a:lnTo>
                <a:close/>
              </a:path>
              <a:path w="1725" h="633">
                <a:moveTo>
                  <a:pt x="565" y="85"/>
                </a:moveTo>
                <a:lnTo>
                  <a:pt x="558" y="97"/>
                </a:lnTo>
                <a:lnTo>
                  <a:pt x="514" y="97"/>
                </a:lnTo>
                <a:lnTo>
                  <a:pt x="519" y="104"/>
                </a:lnTo>
                <a:lnTo>
                  <a:pt x="526" y="104"/>
                </a:lnTo>
                <a:lnTo>
                  <a:pt x="529" y="101"/>
                </a:lnTo>
                <a:lnTo>
                  <a:pt x="574" y="101"/>
                </a:lnTo>
                <a:lnTo>
                  <a:pt x="565" y="85"/>
                </a:lnTo>
                <a:lnTo>
                  <a:pt x="565" y="85"/>
                </a:lnTo>
                <a:close/>
              </a:path>
              <a:path w="1725" h="633">
                <a:moveTo>
                  <a:pt x="627" y="32"/>
                </a:moveTo>
                <a:lnTo>
                  <a:pt x="615" y="32"/>
                </a:lnTo>
                <a:lnTo>
                  <a:pt x="615" y="34"/>
                </a:lnTo>
                <a:lnTo>
                  <a:pt x="615" y="39"/>
                </a:lnTo>
                <a:lnTo>
                  <a:pt x="613" y="44"/>
                </a:lnTo>
                <a:lnTo>
                  <a:pt x="613" y="51"/>
                </a:lnTo>
                <a:lnTo>
                  <a:pt x="610" y="56"/>
                </a:lnTo>
                <a:lnTo>
                  <a:pt x="610" y="61"/>
                </a:lnTo>
                <a:lnTo>
                  <a:pt x="608" y="66"/>
                </a:lnTo>
                <a:lnTo>
                  <a:pt x="605" y="70"/>
                </a:lnTo>
                <a:lnTo>
                  <a:pt x="605" y="75"/>
                </a:lnTo>
                <a:lnTo>
                  <a:pt x="603" y="80"/>
                </a:lnTo>
                <a:lnTo>
                  <a:pt x="603" y="87"/>
                </a:lnTo>
                <a:lnTo>
                  <a:pt x="601" y="92"/>
                </a:lnTo>
                <a:lnTo>
                  <a:pt x="598" y="97"/>
                </a:lnTo>
                <a:lnTo>
                  <a:pt x="610" y="97"/>
                </a:lnTo>
                <a:lnTo>
                  <a:pt x="610" y="106"/>
                </a:lnTo>
                <a:lnTo>
                  <a:pt x="610" y="171"/>
                </a:lnTo>
                <a:lnTo>
                  <a:pt x="610" y="178"/>
                </a:lnTo>
                <a:lnTo>
                  <a:pt x="610" y="246"/>
                </a:lnTo>
                <a:lnTo>
                  <a:pt x="620" y="238"/>
                </a:lnTo>
                <a:lnTo>
                  <a:pt x="620" y="97"/>
                </a:lnTo>
                <a:lnTo>
                  <a:pt x="625" y="87"/>
                </a:lnTo>
                <a:lnTo>
                  <a:pt x="615" y="80"/>
                </a:lnTo>
                <a:lnTo>
                  <a:pt x="615" y="78"/>
                </a:lnTo>
                <a:lnTo>
                  <a:pt x="618" y="73"/>
                </a:lnTo>
                <a:lnTo>
                  <a:pt x="618" y="68"/>
                </a:lnTo>
                <a:lnTo>
                  <a:pt x="620" y="63"/>
                </a:lnTo>
                <a:lnTo>
                  <a:pt x="620" y="58"/>
                </a:lnTo>
                <a:lnTo>
                  <a:pt x="622" y="51"/>
                </a:lnTo>
                <a:lnTo>
                  <a:pt x="622" y="46"/>
                </a:lnTo>
                <a:lnTo>
                  <a:pt x="625" y="41"/>
                </a:lnTo>
                <a:lnTo>
                  <a:pt x="625" y="37"/>
                </a:lnTo>
                <a:lnTo>
                  <a:pt x="627" y="32"/>
                </a:lnTo>
                <a:lnTo>
                  <a:pt x="627" y="32"/>
                </a:lnTo>
                <a:close/>
              </a:path>
              <a:path w="1725" h="633">
                <a:moveTo>
                  <a:pt x="548" y="32"/>
                </a:moveTo>
                <a:lnTo>
                  <a:pt x="538" y="34"/>
                </a:lnTo>
                <a:lnTo>
                  <a:pt x="538" y="97"/>
                </a:lnTo>
                <a:lnTo>
                  <a:pt x="548" y="97"/>
                </a:lnTo>
                <a:lnTo>
                  <a:pt x="548" y="32"/>
                </a:lnTo>
                <a:lnTo>
                  <a:pt x="548" y="32"/>
                </a:lnTo>
                <a:close/>
              </a:path>
              <a:path w="1725" h="633">
                <a:moveTo>
                  <a:pt x="562" y="15"/>
                </a:moveTo>
                <a:lnTo>
                  <a:pt x="555" y="27"/>
                </a:lnTo>
                <a:lnTo>
                  <a:pt x="512" y="27"/>
                </a:lnTo>
                <a:lnTo>
                  <a:pt x="517" y="37"/>
                </a:lnTo>
                <a:lnTo>
                  <a:pt x="524" y="37"/>
                </a:lnTo>
                <a:lnTo>
                  <a:pt x="526" y="34"/>
                </a:lnTo>
                <a:lnTo>
                  <a:pt x="538" y="34"/>
                </a:lnTo>
                <a:lnTo>
                  <a:pt x="548" y="32"/>
                </a:lnTo>
                <a:lnTo>
                  <a:pt x="574" y="32"/>
                </a:lnTo>
                <a:lnTo>
                  <a:pt x="562" y="15"/>
                </a:lnTo>
                <a:lnTo>
                  <a:pt x="562" y="15"/>
                </a:lnTo>
                <a:close/>
              </a:path>
              <a:path w="1725" h="633">
                <a:moveTo>
                  <a:pt x="658" y="10"/>
                </a:moveTo>
                <a:lnTo>
                  <a:pt x="649" y="25"/>
                </a:lnTo>
                <a:lnTo>
                  <a:pt x="574" y="25"/>
                </a:lnTo>
                <a:lnTo>
                  <a:pt x="579" y="34"/>
                </a:lnTo>
                <a:lnTo>
                  <a:pt x="581" y="34"/>
                </a:lnTo>
                <a:lnTo>
                  <a:pt x="586" y="32"/>
                </a:lnTo>
                <a:lnTo>
                  <a:pt x="670" y="32"/>
                </a:lnTo>
                <a:lnTo>
                  <a:pt x="658" y="10"/>
                </a:lnTo>
                <a:lnTo>
                  <a:pt x="658" y="10"/>
                </a:lnTo>
                <a:close/>
              </a:path>
              <a:path w="1725" h="633">
                <a:moveTo>
                  <a:pt x="711" y="15"/>
                </a:moveTo>
                <a:lnTo>
                  <a:pt x="711" y="27"/>
                </a:lnTo>
                <a:lnTo>
                  <a:pt x="721" y="25"/>
                </a:lnTo>
                <a:lnTo>
                  <a:pt x="711" y="15"/>
                </a:lnTo>
                <a:lnTo>
                  <a:pt x="711" y="15"/>
                </a:lnTo>
                <a:close/>
              </a:path>
              <a:path w="1725" h="633">
                <a:moveTo>
                  <a:pt x="829" y="8"/>
                </a:moveTo>
                <a:lnTo>
                  <a:pt x="819" y="25"/>
                </a:lnTo>
                <a:lnTo>
                  <a:pt x="721" y="25"/>
                </a:lnTo>
                <a:lnTo>
                  <a:pt x="711" y="27"/>
                </a:lnTo>
                <a:lnTo>
                  <a:pt x="711" y="147"/>
                </a:lnTo>
                <a:lnTo>
                  <a:pt x="709" y="152"/>
                </a:lnTo>
                <a:lnTo>
                  <a:pt x="709" y="166"/>
                </a:lnTo>
                <a:lnTo>
                  <a:pt x="706" y="171"/>
                </a:lnTo>
                <a:lnTo>
                  <a:pt x="706" y="188"/>
                </a:lnTo>
                <a:lnTo>
                  <a:pt x="704" y="193"/>
                </a:lnTo>
                <a:lnTo>
                  <a:pt x="704" y="198"/>
                </a:lnTo>
                <a:lnTo>
                  <a:pt x="701" y="202"/>
                </a:lnTo>
                <a:lnTo>
                  <a:pt x="701" y="207"/>
                </a:lnTo>
                <a:lnTo>
                  <a:pt x="699" y="212"/>
                </a:lnTo>
                <a:lnTo>
                  <a:pt x="699" y="217"/>
                </a:lnTo>
                <a:lnTo>
                  <a:pt x="697" y="221"/>
                </a:lnTo>
                <a:lnTo>
                  <a:pt x="694" y="226"/>
                </a:lnTo>
                <a:lnTo>
                  <a:pt x="694" y="231"/>
                </a:lnTo>
                <a:lnTo>
                  <a:pt x="692" y="236"/>
                </a:lnTo>
                <a:lnTo>
                  <a:pt x="690" y="241"/>
                </a:lnTo>
                <a:lnTo>
                  <a:pt x="687" y="246"/>
                </a:lnTo>
                <a:lnTo>
                  <a:pt x="690" y="248"/>
                </a:lnTo>
                <a:lnTo>
                  <a:pt x="692" y="243"/>
                </a:lnTo>
                <a:lnTo>
                  <a:pt x="694" y="238"/>
                </a:lnTo>
                <a:lnTo>
                  <a:pt x="697" y="236"/>
                </a:lnTo>
                <a:lnTo>
                  <a:pt x="699" y="231"/>
                </a:lnTo>
                <a:lnTo>
                  <a:pt x="701" y="226"/>
                </a:lnTo>
                <a:lnTo>
                  <a:pt x="704" y="221"/>
                </a:lnTo>
                <a:lnTo>
                  <a:pt x="704" y="217"/>
                </a:lnTo>
                <a:lnTo>
                  <a:pt x="706" y="212"/>
                </a:lnTo>
                <a:lnTo>
                  <a:pt x="709" y="207"/>
                </a:lnTo>
                <a:lnTo>
                  <a:pt x="709" y="202"/>
                </a:lnTo>
                <a:lnTo>
                  <a:pt x="711" y="198"/>
                </a:lnTo>
                <a:lnTo>
                  <a:pt x="711" y="193"/>
                </a:lnTo>
                <a:lnTo>
                  <a:pt x="714" y="188"/>
                </a:lnTo>
                <a:lnTo>
                  <a:pt x="714" y="183"/>
                </a:lnTo>
                <a:lnTo>
                  <a:pt x="716" y="178"/>
                </a:lnTo>
                <a:lnTo>
                  <a:pt x="716" y="166"/>
                </a:lnTo>
                <a:lnTo>
                  <a:pt x="718" y="161"/>
                </a:lnTo>
                <a:lnTo>
                  <a:pt x="718" y="135"/>
                </a:lnTo>
                <a:lnTo>
                  <a:pt x="721" y="130"/>
                </a:lnTo>
                <a:lnTo>
                  <a:pt x="721" y="32"/>
                </a:lnTo>
                <a:lnTo>
                  <a:pt x="843" y="32"/>
                </a:lnTo>
                <a:lnTo>
                  <a:pt x="829" y="8"/>
                </a:lnTo>
                <a:lnTo>
                  <a:pt x="829" y="8"/>
                </a:lnTo>
                <a:close/>
              </a:path>
              <a:path w="1725" h="633">
                <a:moveTo>
                  <a:pt x="946" y="224"/>
                </a:moveTo>
                <a:lnTo>
                  <a:pt x="946" y="250"/>
                </a:lnTo>
                <a:lnTo>
                  <a:pt x="956" y="241"/>
                </a:lnTo>
                <a:lnTo>
                  <a:pt x="956" y="226"/>
                </a:lnTo>
                <a:lnTo>
                  <a:pt x="992" y="226"/>
                </a:lnTo>
                <a:lnTo>
                  <a:pt x="946" y="224"/>
                </a:lnTo>
                <a:lnTo>
                  <a:pt x="946" y="224"/>
                </a:lnTo>
                <a:close/>
              </a:path>
              <a:path w="1725" h="633">
                <a:moveTo>
                  <a:pt x="930" y="190"/>
                </a:moveTo>
                <a:lnTo>
                  <a:pt x="903" y="200"/>
                </a:lnTo>
                <a:lnTo>
                  <a:pt x="918" y="200"/>
                </a:lnTo>
                <a:lnTo>
                  <a:pt x="920" y="198"/>
                </a:lnTo>
                <a:lnTo>
                  <a:pt x="925" y="198"/>
                </a:lnTo>
                <a:lnTo>
                  <a:pt x="927" y="195"/>
                </a:lnTo>
                <a:lnTo>
                  <a:pt x="930" y="193"/>
                </a:lnTo>
                <a:lnTo>
                  <a:pt x="930" y="190"/>
                </a:lnTo>
                <a:lnTo>
                  <a:pt x="930" y="190"/>
                </a:lnTo>
                <a:close/>
              </a:path>
              <a:path w="1725" h="633">
                <a:moveTo>
                  <a:pt x="1006" y="154"/>
                </a:moveTo>
                <a:lnTo>
                  <a:pt x="992" y="157"/>
                </a:lnTo>
                <a:lnTo>
                  <a:pt x="992" y="219"/>
                </a:lnTo>
                <a:lnTo>
                  <a:pt x="956" y="219"/>
                </a:lnTo>
                <a:lnTo>
                  <a:pt x="946" y="219"/>
                </a:lnTo>
                <a:lnTo>
                  <a:pt x="946" y="224"/>
                </a:lnTo>
                <a:lnTo>
                  <a:pt x="992" y="226"/>
                </a:lnTo>
                <a:lnTo>
                  <a:pt x="992" y="246"/>
                </a:lnTo>
                <a:lnTo>
                  <a:pt x="1001" y="238"/>
                </a:lnTo>
                <a:lnTo>
                  <a:pt x="1001" y="161"/>
                </a:lnTo>
                <a:lnTo>
                  <a:pt x="1006" y="154"/>
                </a:lnTo>
                <a:lnTo>
                  <a:pt x="1006" y="154"/>
                </a:lnTo>
                <a:close/>
              </a:path>
              <a:path w="1725" h="633">
                <a:moveTo>
                  <a:pt x="939" y="145"/>
                </a:moveTo>
                <a:lnTo>
                  <a:pt x="937" y="150"/>
                </a:lnTo>
                <a:lnTo>
                  <a:pt x="932" y="152"/>
                </a:lnTo>
                <a:lnTo>
                  <a:pt x="930" y="154"/>
                </a:lnTo>
                <a:lnTo>
                  <a:pt x="927" y="157"/>
                </a:lnTo>
                <a:lnTo>
                  <a:pt x="925" y="159"/>
                </a:lnTo>
                <a:lnTo>
                  <a:pt x="922" y="164"/>
                </a:lnTo>
                <a:lnTo>
                  <a:pt x="918" y="166"/>
                </a:lnTo>
                <a:lnTo>
                  <a:pt x="920" y="169"/>
                </a:lnTo>
                <a:lnTo>
                  <a:pt x="922" y="166"/>
                </a:lnTo>
                <a:lnTo>
                  <a:pt x="925" y="164"/>
                </a:lnTo>
                <a:lnTo>
                  <a:pt x="930" y="161"/>
                </a:lnTo>
                <a:lnTo>
                  <a:pt x="932" y="159"/>
                </a:lnTo>
                <a:lnTo>
                  <a:pt x="937" y="157"/>
                </a:lnTo>
                <a:lnTo>
                  <a:pt x="939" y="157"/>
                </a:lnTo>
                <a:lnTo>
                  <a:pt x="941" y="154"/>
                </a:lnTo>
                <a:lnTo>
                  <a:pt x="944" y="152"/>
                </a:lnTo>
                <a:lnTo>
                  <a:pt x="946" y="150"/>
                </a:lnTo>
                <a:lnTo>
                  <a:pt x="939" y="145"/>
                </a:lnTo>
                <a:lnTo>
                  <a:pt x="939" y="145"/>
                </a:lnTo>
                <a:close/>
              </a:path>
              <a:path w="1725" h="633">
                <a:moveTo>
                  <a:pt x="994" y="142"/>
                </a:moveTo>
                <a:lnTo>
                  <a:pt x="992" y="150"/>
                </a:lnTo>
                <a:lnTo>
                  <a:pt x="958" y="150"/>
                </a:lnTo>
                <a:lnTo>
                  <a:pt x="946" y="154"/>
                </a:lnTo>
                <a:lnTo>
                  <a:pt x="946" y="219"/>
                </a:lnTo>
                <a:lnTo>
                  <a:pt x="956" y="219"/>
                </a:lnTo>
                <a:lnTo>
                  <a:pt x="956" y="157"/>
                </a:lnTo>
                <a:lnTo>
                  <a:pt x="992" y="157"/>
                </a:lnTo>
                <a:lnTo>
                  <a:pt x="1006" y="154"/>
                </a:lnTo>
                <a:lnTo>
                  <a:pt x="994" y="142"/>
                </a:lnTo>
                <a:lnTo>
                  <a:pt x="994" y="142"/>
                </a:lnTo>
                <a:close/>
              </a:path>
              <a:path w="1725" h="633">
                <a:moveTo>
                  <a:pt x="872" y="123"/>
                </a:moveTo>
                <a:lnTo>
                  <a:pt x="872" y="133"/>
                </a:lnTo>
                <a:lnTo>
                  <a:pt x="874" y="138"/>
                </a:lnTo>
                <a:lnTo>
                  <a:pt x="874" y="210"/>
                </a:lnTo>
                <a:lnTo>
                  <a:pt x="862" y="214"/>
                </a:lnTo>
                <a:lnTo>
                  <a:pt x="870" y="231"/>
                </a:lnTo>
                <a:lnTo>
                  <a:pt x="874" y="226"/>
                </a:lnTo>
                <a:lnTo>
                  <a:pt x="877" y="224"/>
                </a:lnTo>
                <a:lnTo>
                  <a:pt x="881" y="221"/>
                </a:lnTo>
                <a:lnTo>
                  <a:pt x="884" y="219"/>
                </a:lnTo>
                <a:lnTo>
                  <a:pt x="889" y="217"/>
                </a:lnTo>
                <a:lnTo>
                  <a:pt x="891" y="214"/>
                </a:lnTo>
                <a:lnTo>
                  <a:pt x="896" y="212"/>
                </a:lnTo>
                <a:lnTo>
                  <a:pt x="898" y="212"/>
                </a:lnTo>
                <a:lnTo>
                  <a:pt x="901" y="210"/>
                </a:lnTo>
                <a:lnTo>
                  <a:pt x="881" y="207"/>
                </a:lnTo>
                <a:lnTo>
                  <a:pt x="881" y="142"/>
                </a:lnTo>
                <a:lnTo>
                  <a:pt x="886" y="135"/>
                </a:lnTo>
                <a:lnTo>
                  <a:pt x="872" y="123"/>
                </a:lnTo>
                <a:lnTo>
                  <a:pt x="872" y="123"/>
                </a:lnTo>
                <a:close/>
              </a:path>
              <a:path w="1725" h="633">
                <a:moveTo>
                  <a:pt x="920" y="123"/>
                </a:moveTo>
                <a:lnTo>
                  <a:pt x="913" y="135"/>
                </a:lnTo>
                <a:lnTo>
                  <a:pt x="903" y="135"/>
                </a:lnTo>
                <a:lnTo>
                  <a:pt x="930" y="140"/>
                </a:lnTo>
                <a:lnTo>
                  <a:pt x="920" y="123"/>
                </a:lnTo>
                <a:lnTo>
                  <a:pt x="920" y="123"/>
                </a:lnTo>
                <a:close/>
              </a:path>
              <a:path w="1725" h="633">
                <a:moveTo>
                  <a:pt x="961" y="114"/>
                </a:moveTo>
                <a:lnTo>
                  <a:pt x="958" y="118"/>
                </a:lnTo>
                <a:lnTo>
                  <a:pt x="956" y="121"/>
                </a:lnTo>
                <a:lnTo>
                  <a:pt x="954" y="126"/>
                </a:lnTo>
                <a:lnTo>
                  <a:pt x="951" y="128"/>
                </a:lnTo>
                <a:lnTo>
                  <a:pt x="949" y="133"/>
                </a:lnTo>
                <a:lnTo>
                  <a:pt x="946" y="135"/>
                </a:lnTo>
                <a:lnTo>
                  <a:pt x="944" y="140"/>
                </a:lnTo>
                <a:lnTo>
                  <a:pt x="941" y="142"/>
                </a:lnTo>
                <a:lnTo>
                  <a:pt x="939" y="145"/>
                </a:lnTo>
                <a:lnTo>
                  <a:pt x="946" y="150"/>
                </a:lnTo>
                <a:lnTo>
                  <a:pt x="946" y="154"/>
                </a:lnTo>
                <a:lnTo>
                  <a:pt x="958" y="150"/>
                </a:lnTo>
                <a:lnTo>
                  <a:pt x="951" y="145"/>
                </a:lnTo>
                <a:lnTo>
                  <a:pt x="954" y="142"/>
                </a:lnTo>
                <a:lnTo>
                  <a:pt x="956" y="138"/>
                </a:lnTo>
                <a:lnTo>
                  <a:pt x="958" y="133"/>
                </a:lnTo>
                <a:lnTo>
                  <a:pt x="963" y="130"/>
                </a:lnTo>
                <a:lnTo>
                  <a:pt x="965" y="126"/>
                </a:lnTo>
                <a:lnTo>
                  <a:pt x="968" y="123"/>
                </a:lnTo>
                <a:lnTo>
                  <a:pt x="970" y="121"/>
                </a:lnTo>
                <a:lnTo>
                  <a:pt x="973" y="116"/>
                </a:lnTo>
                <a:lnTo>
                  <a:pt x="973" y="114"/>
                </a:lnTo>
                <a:lnTo>
                  <a:pt x="961" y="114"/>
                </a:lnTo>
                <a:lnTo>
                  <a:pt x="961" y="114"/>
                </a:lnTo>
                <a:close/>
              </a:path>
              <a:path w="1725" h="633">
                <a:moveTo>
                  <a:pt x="896" y="94"/>
                </a:moveTo>
                <a:lnTo>
                  <a:pt x="896" y="202"/>
                </a:lnTo>
                <a:lnTo>
                  <a:pt x="881" y="207"/>
                </a:lnTo>
                <a:lnTo>
                  <a:pt x="901" y="210"/>
                </a:lnTo>
                <a:lnTo>
                  <a:pt x="905" y="207"/>
                </a:lnTo>
                <a:lnTo>
                  <a:pt x="908" y="205"/>
                </a:lnTo>
                <a:lnTo>
                  <a:pt x="910" y="205"/>
                </a:lnTo>
                <a:lnTo>
                  <a:pt x="915" y="202"/>
                </a:lnTo>
                <a:lnTo>
                  <a:pt x="918" y="200"/>
                </a:lnTo>
                <a:lnTo>
                  <a:pt x="903" y="200"/>
                </a:lnTo>
                <a:lnTo>
                  <a:pt x="903" y="140"/>
                </a:lnTo>
                <a:lnTo>
                  <a:pt x="930" y="140"/>
                </a:lnTo>
                <a:lnTo>
                  <a:pt x="903" y="135"/>
                </a:lnTo>
                <a:lnTo>
                  <a:pt x="903" y="94"/>
                </a:lnTo>
                <a:lnTo>
                  <a:pt x="915" y="94"/>
                </a:lnTo>
                <a:lnTo>
                  <a:pt x="896" y="94"/>
                </a:lnTo>
                <a:lnTo>
                  <a:pt x="896" y="94"/>
                </a:lnTo>
                <a:close/>
              </a:path>
              <a:path w="1725" h="633">
                <a:moveTo>
                  <a:pt x="925" y="94"/>
                </a:moveTo>
                <a:lnTo>
                  <a:pt x="896" y="94"/>
                </a:lnTo>
                <a:lnTo>
                  <a:pt x="915" y="94"/>
                </a:lnTo>
                <a:lnTo>
                  <a:pt x="915" y="104"/>
                </a:lnTo>
                <a:lnTo>
                  <a:pt x="925" y="97"/>
                </a:lnTo>
                <a:lnTo>
                  <a:pt x="925" y="94"/>
                </a:lnTo>
                <a:lnTo>
                  <a:pt x="925" y="94"/>
                </a:lnTo>
                <a:close/>
              </a:path>
              <a:path w="1725" h="633">
                <a:moveTo>
                  <a:pt x="944" y="58"/>
                </a:moveTo>
                <a:lnTo>
                  <a:pt x="941" y="63"/>
                </a:lnTo>
                <a:lnTo>
                  <a:pt x="941" y="68"/>
                </a:lnTo>
                <a:lnTo>
                  <a:pt x="939" y="73"/>
                </a:lnTo>
                <a:lnTo>
                  <a:pt x="939" y="78"/>
                </a:lnTo>
                <a:lnTo>
                  <a:pt x="937" y="82"/>
                </a:lnTo>
                <a:lnTo>
                  <a:pt x="934" y="87"/>
                </a:lnTo>
                <a:lnTo>
                  <a:pt x="934" y="92"/>
                </a:lnTo>
                <a:lnTo>
                  <a:pt x="932" y="97"/>
                </a:lnTo>
                <a:lnTo>
                  <a:pt x="930" y="101"/>
                </a:lnTo>
                <a:lnTo>
                  <a:pt x="927" y="106"/>
                </a:lnTo>
                <a:lnTo>
                  <a:pt x="930" y="109"/>
                </a:lnTo>
                <a:lnTo>
                  <a:pt x="930" y="106"/>
                </a:lnTo>
                <a:lnTo>
                  <a:pt x="932" y="104"/>
                </a:lnTo>
                <a:lnTo>
                  <a:pt x="934" y="99"/>
                </a:lnTo>
                <a:lnTo>
                  <a:pt x="937" y="97"/>
                </a:lnTo>
                <a:lnTo>
                  <a:pt x="939" y="92"/>
                </a:lnTo>
                <a:lnTo>
                  <a:pt x="941" y="87"/>
                </a:lnTo>
                <a:lnTo>
                  <a:pt x="941" y="82"/>
                </a:lnTo>
                <a:lnTo>
                  <a:pt x="944" y="78"/>
                </a:lnTo>
                <a:lnTo>
                  <a:pt x="946" y="73"/>
                </a:lnTo>
                <a:lnTo>
                  <a:pt x="949" y="68"/>
                </a:lnTo>
                <a:lnTo>
                  <a:pt x="949" y="63"/>
                </a:lnTo>
                <a:lnTo>
                  <a:pt x="951" y="58"/>
                </a:lnTo>
                <a:lnTo>
                  <a:pt x="944" y="58"/>
                </a:lnTo>
                <a:lnTo>
                  <a:pt x="944" y="58"/>
                </a:lnTo>
                <a:close/>
              </a:path>
              <a:path w="1725" h="633">
                <a:moveTo>
                  <a:pt x="949" y="41"/>
                </a:moveTo>
                <a:lnTo>
                  <a:pt x="946" y="46"/>
                </a:lnTo>
                <a:lnTo>
                  <a:pt x="946" y="51"/>
                </a:lnTo>
                <a:lnTo>
                  <a:pt x="944" y="58"/>
                </a:lnTo>
                <a:lnTo>
                  <a:pt x="951" y="58"/>
                </a:lnTo>
                <a:lnTo>
                  <a:pt x="954" y="61"/>
                </a:lnTo>
                <a:lnTo>
                  <a:pt x="954" y="66"/>
                </a:lnTo>
                <a:lnTo>
                  <a:pt x="956" y="70"/>
                </a:lnTo>
                <a:lnTo>
                  <a:pt x="956" y="75"/>
                </a:lnTo>
                <a:lnTo>
                  <a:pt x="958" y="80"/>
                </a:lnTo>
                <a:lnTo>
                  <a:pt x="961" y="85"/>
                </a:lnTo>
                <a:lnTo>
                  <a:pt x="963" y="90"/>
                </a:lnTo>
                <a:lnTo>
                  <a:pt x="963" y="94"/>
                </a:lnTo>
                <a:lnTo>
                  <a:pt x="965" y="99"/>
                </a:lnTo>
                <a:lnTo>
                  <a:pt x="968" y="104"/>
                </a:lnTo>
                <a:lnTo>
                  <a:pt x="965" y="104"/>
                </a:lnTo>
                <a:lnTo>
                  <a:pt x="963" y="109"/>
                </a:lnTo>
                <a:lnTo>
                  <a:pt x="961" y="114"/>
                </a:lnTo>
                <a:lnTo>
                  <a:pt x="973" y="114"/>
                </a:lnTo>
                <a:lnTo>
                  <a:pt x="975" y="116"/>
                </a:lnTo>
                <a:lnTo>
                  <a:pt x="978" y="121"/>
                </a:lnTo>
                <a:lnTo>
                  <a:pt x="982" y="123"/>
                </a:lnTo>
                <a:lnTo>
                  <a:pt x="985" y="128"/>
                </a:lnTo>
                <a:lnTo>
                  <a:pt x="987" y="130"/>
                </a:lnTo>
                <a:lnTo>
                  <a:pt x="990" y="133"/>
                </a:lnTo>
                <a:lnTo>
                  <a:pt x="992" y="138"/>
                </a:lnTo>
                <a:lnTo>
                  <a:pt x="997" y="140"/>
                </a:lnTo>
                <a:lnTo>
                  <a:pt x="999" y="142"/>
                </a:lnTo>
                <a:lnTo>
                  <a:pt x="1001" y="145"/>
                </a:lnTo>
                <a:lnTo>
                  <a:pt x="1004" y="147"/>
                </a:lnTo>
                <a:lnTo>
                  <a:pt x="1009" y="150"/>
                </a:lnTo>
                <a:lnTo>
                  <a:pt x="1011" y="152"/>
                </a:lnTo>
                <a:lnTo>
                  <a:pt x="1011" y="150"/>
                </a:lnTo>
                <a:lnTo>
                  <a:pt x="1014" y="147"/>
                </a:lnTo>
                <a:lnTo>
                  <a:pt x="1016" y="145"/>
                </a:lnTo>
                <a:lnTo>
                  <a:pt x="1018" y="142"/>
                </a:lnTo>
                <a:lnTo>
                  <a:pt x="1023" y="140"/>
                </a:lnTo>
                <a:lnTo>
                  <a:pt x="1023" y="138"/>
                </a:lnTo>
                <a:lnTo>
                  <a:pt x="1018" y="135"/>
                </a:lnTo>
                <a:lnTo>
                  <a:pt x="1016" y="133"/>
                </a:lnTo>
                <a:lnTo>
                  <a:pt x="1011" y="133"/>
                </a:lnTo>
                <a:lnTo>
                  <a:pt x="1009" y="130"/>
                </a:lnTo>
                <a:lnTo>
                  <a:pt x="1006" y="128"/>
                </a:lnTo>
                <a:lnTo>
                  <a:pt x="1001" y="126"/>
                </a:lnTo>
                <a:lnTo>
                  <a:pt x="999" y="123"/>
                </a:lnTo>
                <a:lnTo>
                  <a:pt x="997" y="121"/>
                </a:lnTo>
                <a:lnTo>
                  <a:pt x="994" y="118"/>
                </a:lnTo>
                <a:lnTo>
                  <a:pt x="990" y="116"/>
                </a:lnTo>
                <a:lnTo>
                  <a:pt x="987" y="114"/>
                </a:lnTo>
                <a:lnTo>
                  <a:pt x="985" y="109"/>
                </a:lnTo>
                <a:lnTo>
                  <a:pt x="982" y="106"/>
                </a:lnTo>
                <a:lnTo>
                  <a:pt x="980" y="104"/>
                </a:lnTo>
                <a:lnTo>
                  <a:pt x="980" y="101"/>
                </a:lnTo>
                <a:lnTo>
                  <a:pt x="982" y="99"/>
                </a:lnTo>
                <a:lnTo>
                  <a:pt x="973" y="94"/>
                </a:lnTo>
                <a:lnTo>
                  <a:pt x="970" y="92"/>
                </a:lnTo>
                <a:lnTo>
                  <a:pt x="968" y="87"/>
                </a:lnTo>
                <a:lnTo>
                  <a:pt x="965" y="85"/>
                </a:lnTo>
                <a:lnTo>
                  <a:pt x="965" y="80"/>
                </a:lnTo>
                <a:lnTo>
                  <a:pt x="963" y="75"/>
                </a:lnTo>
                <a:lnTo>
                  <a:pt x="961" y="70"/>
                </a:lnTo>
                <a:lnTo>
                  <a:pt x="958" y="66"/>
                </a:lnTo>
                <a:lnTo>
                  <a:pt x="956" y="61"/>
                </a:lnTo>
                <a:lnTo>
                  <a:pt x="956" y="56"/>
                </a:lnTo>
                <a:lnTo>
                  <a:pt x="954" y="54"/>
                </a:lnTo>
                <a:lnTo>
                  <a:pt x="956" y="44"/>
                </a:lnTo>
                <a:lnTo>
                  <a:pt x="992" y="44"/>
                </a:lnTo>
                <a:lnTo>
                  <a:pt x="949" y="41"/>
                </a:lnTo>
                <a:lnTo>
                  <a:pt x="949" y="41"/>
                </a:lnTo>
                <a:close/>
              </a:path>
              <a:path w="1725" h="633">
                <a:moveTo>
                  <a:pt x="874" y="32"/>
                </a:moveTo>
                <a:lnTo>
                  <a:pt x="874" y="109"/>
                </a:lnTo>
                <a:lnTo>
                  <a:pt x="884" y="104"/>
                </a:lnTo>
                <a:lnTo>
                  <a:pt x="884" y="94"/>
                </a:lnTo>
                <a:lnTo>
                  <a:pt x="896" y="94"/>
                </a:lnTo>
                <a:lnTo>
                  <a:pt x="925" y="94"/>
                </a:lnTo>
                <a:lnTo>
                  <a:pt x="925" y="90"/>
                </a:lnTo>
                <a:lnTo>
                  <a:pt x="884" y="87"/>
                </a:lnTo>
                <a:lnTo>
                  <a:pt x="884" y="34"/>
                </a:lnTo>
                <a:lnTo>
                  <a:pt x="915" y="34"/>
                </a:lnTo>
                <a:lnTo>
                  <a:pt x="874" y="32"/>
                </a:lnTo>
                <a:lnTo>
                  <a:pt x="874" y="32"/>
                </a:lnTo>
                <a:close/>
              </a:path>
              <a:path w="1725" h="633">
                <a:moveTo>
                  <a:pt x="997" y="27"/>
                </a:moveTo>
                <a:lnTo>
                  <a:pt x="992" y="37"/>
                </a:lnTo>
                <a:lnTo>
                  <a:pt x="958" y="37"/>
                </a:lnTo>
                <a:lnTo>
                  <a:pt x="1009" y="41"/>
                </a:lnTo>
                <a:lnTo>
                  <a:pt x="997" y="27"/>
                </a:lnTo>
                <a:lnTo>
                  <a:pt x="997" y="27"/>
                </a:lnTo>
                <a:close/>
              </a:path>
              <a:path w="1725" h="633">
                <a:moveTo>
                  <a:pt x="874" y="20"/>
                </a:moveTo>
                <a:lnTo>
                  <a:pt x="874" y="32"/>
                </a:lnTo>
                <a:lnTo>
                  <a:pt x="915" y="34"/>
                </a:lnTo>
                <a:lnTo>
                  <a:pt x="915" y="87"/>
                </a:lnTo>
                <a:lnTo>
                  <a:pt x="884" y="87"/>
                </a:lnTo>
                <a:lnTo>
                  <a:pt x="925" y="90"/>
                </a:lnTo>
                <a:lnTo>
                  <a:pt x="925" y="37"/>
                </a:lnTo>
                <a:lnTo>
                  <a:pt x="930" y="30"/>
                </a:lnTo>
                <a:lnTo>
                  <a:pt x="884" y="27"/>
                </a:lnTo>
                <a:lnTo>
                  <a:pt x="874" y="20"/>
                </a:lnTo>
                <a:lnTo>
                  <a:pt x="874" y="20"/>
                </a:lnTo>
                <a:close/>
              </a:path>
              <a:path w="1725" h="633">
                <a:moveTo>
                  <a:pt x="920" y="18"/>
                </a:moveTo>
                <a:lnTo>
                  <a:pt x="915" y="27"/>
                </a:lnTo>
                <a:lnTo>
                  <a:pt x="884" y="27"/>
                </a:lnTo>
                <a:lnTo>
                  <a:pt x="930" y="30"/>
                </a:lnTo>
                <a:lnTo>
                  <a:pt x="920" y="18"/>
                </a:lnTo>
                <a:lnTo>
                  <a:pt x="920" y="18"/>
                </a:lnTo>
                <a:close/>
              </a:path>
              <a:path w="1725" h="633">
                <a:moveTo>
                  <a:pt x="956" y="1"/>
                </a:moveTo>
                <a:lnTo>
                  <a:pt x="954" y="8"/>
                </a:lnTo>
                <a:lnTo>
                  <a:pt x="954" y="18"/>
                </a:lnTo>
                <a:lnTo>
                  <a:pt x="951" y="22"/>
                </a:lnTo>
                <a:lnTo>
                  <a:pt x="951" y="27"/>
                </a:lnTo>
                <a:lnTo>
                  <a:pt x="949" y="32"/>
                </a:lnTo>
                <a:lnTo>
                  <a:pt x="949" y="41"/>
                </a:lnTo>
                <a:lnTo>
                  <a:pt x="992" y="44"/>
                </a:lnTo>
                <a:lnTo>
                  <a:pt x="992" y="49"/>
                </a:lnTo>
                <a:lnTo>
                  <a:pt x="990" y="54"/>
                </a:lnTo>
                <a:lnTo>
                  <a:pt x="987" y="58"/>
                </a:lnTo>
                <a:lnTo>
                  <a:pt x="985" y="63"/>
                </a:lnTo>
                <a:lnTo>
                  <a:pt x="985" y="68"/>
                </a:lnTo>
                <a:lnTo>
                  <a:pt x="982" y="73"/>
                </a:lnTo>
                <a:lnTo>
                  <a:pt x="980" y="78"/>
                </a:lnTo>
                <a:lnTo>
                  <a:pt x="978" y="82"/>
                </a:lnTo>
                <a:lnTo>
                  <a:pt x="978" y="87"/>
                </a:lnTo>
                <a:lnTo>
                  <a:pt x="975" y="90"/>
                </a:lnTo>
                <a:lnTo>
                  <a:pt x="973" y="94"/>
                </a:lnTo>
                <a:lnTo>
                  <a:pt x="982" y="99"/>
                </a:lnTo>
                <a:lnTo>
                  <a:pt x="985" y="94"/>
                </a:lnTo>
                <a:lnTo>
                  <a:pt x="985" y="90"/>
                </a:lnTo>
                <a:lnTo>
                  <a:pt x="987" y="85"/>
                </a:lnTo>
                <a:lnTo>
                  <a:pt x="990" y="80"/>
                </a:lnTo>
                <a:lnTo>
                  <a:pt x="992" y="75"/>
                </a:lnTo>
                <a:lnTo>
                  <a:pt x="994" y="73"/>
                </a:lnTo>
                <a:lnTo>
                  <a:pt x="994" y="68"/>
                </a:lnTo>
                <a:lnTo>
                  <a:pt x="997" y="63"/>
                </a:lnTo>
                <a:lnTo>
                  <a:pt x="999" y="58"/>
                </a:lnTo>
                <a:lnTo>
                  <a:pt x="1001" y="54"/>
                </a:lnTo>
                <a:lnTo>
                  <a:pt x="1001" y="49"/>
                </a:lnTo>
                <a:lnTo>
                  <a:pt x="1009" y="41"/>
                </a:lnTo>
                <a:lnTo>
                  <a:pt x="958" y="37"/>
                </a:lnTo>
                <a:lnTo>
                  <a:pt x="958" y="32"/>
                </a:lnTo>
                <a:lnTo>
                  <a:pt x="961" y="27"/>
                </a:lnTo>
                <a:lnTo>
                  <a:pt x="963" y="22"/>
                </a:lnTo>
                <a:lnTo>
                  <a:pt x="963" y="20"/>
                </a:lnTo>
                <a:lnTo>
                  <a:pt x="968" y="13"/>
                </a:lnTo>
                <a:lnTo>
                  <a:pt x="956" y="1"/>
                </a:lnTo>
                <a:lnTo>
                  <a:pt x="956" y="1"/>
                </a:lnTo>
                <a:close/>
              </a:path>
              <a:path w="1725" h="633">
                <a:moveTo>
                  <a:pt x="1141" y="219"/>
                </a:moveTo>
                <a:lnTo>
                  <a:pt x="1141" y="224"/>
                </a:lnTo>
                <a:lnTo>
                  <a:pt x="1145" y="224"/>
                </a:lnTo>
                <a:lnTo>
                  <a:pt x="1150" y="226"/>
                </a:lnTo>
                <a:lnTo>
                  <a:pt x="1153" y="229"/>
                </a:lnTo>
                <a:lnTo>
                  <a:pt x="1158" y="231"/>
                </a:lnTo>
                <a:lnTo>
                  <a:pt x="1160" y="234"/>
                </a:lnTo>
                <a:lnTo>
                  <a:pt x="1162" y="238"/>
                </a:lnTo>
                <a:lnTo>
                  <a:pt x="1162" y="241"/>
                </a:lnTo>
                <a:lnTo>
                  <a:pt x="1165" y="243"/>
                </a:lnTo>
                <a:lnTo>
                  <a:pt x="1165" y="246"/>
                </a:lnTo>
                <a:lnTo>
                  <a:pt x="1167" y="243"/>
                </a:lnTo>
                <a:lnTo>
                  <a:pt x="1172" y="241"/>
                </a:lnTo>
                <a:lnTo>
                  <a:pt x="1174" y="238"/>
                </a:lnTo>
                <a:lnTo>
                  <a:pt x="1177" y="234"/>
                </a:lnTo>
                <a:lnTo>
                  <a:pt x="1179" y="231"/>
                </a:lnTo>
                <a:lnTo>
                  <a:pt x="1179" y="221"/>
                </a:lnTo>
                <a:lnTo>
                  <a:pt x="1160" y="221"/>
                </a:lnTo>
                <a:lnTo>
                  <a:pt x="1155" y="221"/>
                </a:lnTo>
                <a:lnTo>
                  <a:pt x="1150" y="219"/>
                </a:lnTo>
                <a:lnTo>
                  <a:pt x="1141" y="219"/>
                </a:lnTo>
                <a:lnTo>
                  <a:pt x="1141" y="219"/>
                </a:lnTo>
                <a:close/>
              </a:path>
              <a:path w="1725" h="633">
                <a:moveTo>
                  <a:pt x="1143" y="130"/>
                </a:moveTo>
                <a:lnTo>
                  <a:pt x="1136" y="133"/>
                </a:lnTo>
                <a:lnTo>
                  <a:pt x="1138" y="135"/>
                </a:lnTo>
                <a:lnTo>
                  <a:pt x="1141" y="138"/>
                </a:lnTo>
                <a:lnTo>
                  <a:pt x="1143" y="142"/>
                </a:lnTo>
                <a:lnTo>
                  <a:pt x="1145" y="147"/>
                </a:lnTo>
                <a:lnTo>
                  <a:pt x="1148" y="152"/>
                </a:lnTo>
                <a:lnTo>
                  <a:pt x="1150" y="154"/>
                </a:lnTo>
                <a:lnTo>
                  <a:pt x="1153" y="159"/>
                </a:lnTo>
                <a:lnTo>
                  <a:pt x="1153" y="164"/>
                </a:lnTo>
                <a:lnTo>
                  <a:pt x="1155" y="166"/>
                </a:lnTo>
                <a:lnTo>
                  <a:pt x="1155" y="174"/>
                </a:lnTo>
                <a:lnTo>
                  <a:pt x="1158" y="178"/>
                </a:lnTo>
                <a:lnTo>
                  <a:pt x="1160" y="178"/>
                </a:lnTo>
                <a:lnTo>
                  <a:pt x="1162" y="174"/>
                </a:lnTo>
                <a:lnTo>
                  <a:pt x="1162" y="171"/>
                </a:lnTo>
                <a:lnTo>
                  <a:pt x="1165" y="166"/>
                </a:lnTo>
                <a:lnTo>
                  <a:pt x="1165" y="157"/>
                </a:lnTo>
                <a:lnTo>
                  <a:pt x="1162" y="152"/>
                </a:lnTo>
                <a:lnTo>
                  <a:pt x="1162" y="150"/>
                </a:lnTo>
                <a:lnTo>
                  <a:pt x="1160" y="147"/>
                </a:lnTo>
                <a:lnTo>
                  <a:pt x="1158" y="145"/>
                </a:lnTo>
                <a:lnTo>
                  <a:pt x="1155" y="142"/>
                </a:lnTo>
                <a:lnTo>
                  <a:pt x="1150" y="138"/>
                </a:lnTo>
                <a:lnTo>
                  <a:pt x="1148" y="135"/>
                </a:lnTo>
                <a:lnTo>
                  <a:pt x="1143" y="130"/>
                </a:lnTo>
                <a:lnTo>
                  <a:pt x="1143" y="130"/>
                </a:lnTo>
                <a:close/>
              </a:path>
              <a:path w="1725" h="633">
                <a:moveTo>
                  <a:pt x="1102" y="123"/>
                </a:moveTo>
                <a:lnTo>
                  <a:pt x="1098" y="123"/>
                </a:lnTo>
                <a:lnTo>
                  <a:pt x="1100" y="126"/>
                </a:lnTo>
                <a:lnTo>
                  <a:pt x="1100" y="130"/>
                </a:lnTo>
                <a:lnTo>
                  <a:pt x="1102" y="135"/>
                </a:lnTo>
                <a:lnTo>
                  <a:pt x="1105" y="140"/>
                </a:lnTo>
                <a:lnTo>
                  <a:pt x="1105" y="145"/>
                </a:lnTo>
                <a:lnTo>
                  <a:pt x="1107" y="150"/>
                </a:lnTo>
                <a:lnTo>
                  <a:pt x="1107" y="154"/>
                </a:lnTo>
                <a:lnTo>
                  <a:pt x="1110" y="159"/>
                </a:lnTo>
                <a:lnTo>
                  <a:pt x="1112" y="161"/>
                </a:lnTo>
                <a:lnTo>
                  <a:pt x="1112" y="159"/>
                </a:lnTo>
                <a:lnTo>
                  <a:pt x="1114" y="157"/>
                </a:lnTo>
                <a:lnTo>
                  <a:pt x="1117" y="154"/>
                </a:lnTo>
                <a:lnTo>
                  <a:pt x="1117" y="142"/>
                </a:lnTo>
                <a:lnTo>
                  <a:pt x="1114" y="140"/>
                </a:lnTo>
                <a:lnTo>
                  <a:pt x="1114" y="138"/>
                </a:lnTo>
                <a:lnTo>
                  <a:pt x="1112" y="135"/>
                </a:lnTo>
                <a:lnTo>
                  <a:pt x="1110" y="130"/>
                </a:lnTo>
                <a:lnTo>
                  <a:pt x="1107" y="128"/>
                </a:lnTo>
                <a:lnTo>
                  <a:pt x="1102" y="123"/>
                </a:lnTo>
                <a:lnTo>
                  <a:pt x="1102" y="123"/>
                </a:lnTo>
                <a:close/>
              </a:path>
              <a:path w="1725" h="633">
                <a:moveTo>
                  <a:pt x="1100" y="87"/>
                </a:moveTo>
                <a:lnTo>
                  <a:pt x="1090" y="87"/>
                </a:lnTo>
                <a:lnTo>
                  <a:pt x="1090" y="92"/>
                </a:lnTo>
                <a:lnTo>
                  <a:pt x="1090" y="114"/>
                </a:lnTo>
                <a:lnTo>
                  <a:pt x="1088" y="118"/>
                </a:lnTo>
                <a:lnTo>
                  <a:pt x="1088" y="130"/>
                </a:lnTo>
                <a:lnTo>
                  <a:pt x="1085" y="135"/>
                </a:lnTo>
                <a:lnTo>
                  <a:pt x="1085" y="140"/>
                </a:lnTo>
                <a:lnTo>
                  <a:pt x="1083" y="145"/>
                </a:lnTo>
                <a:lnTo>
                  <a:pt x="1083" y="150"/>
                </a:lnTo>
                <a:lnTo>
                  <a:pt x="1081" y="154"/>
                </a:lnTo>
                <a:lnTo>
                  <a:pt x="1081" y="159"/>
                </a:lnTo>
                <a:lnTo>
                  <a:pt x="1078" y="164"/>
                </a:lnTo>
                <a:lnTo>
                  <a:pt x="1076" y="166"/>
                </a:lnTo>
                <a:lnTo>
                  <a:pt x="1076" y="171"/>
                </a:lnTo>
                <a:lnTo>
                  <a:pt x="1074" y="176"/>
                </a:lnTo>
                <a:lnTo>
                  <a:pt x="1071" y="181"/>
                </a:lnTo>
                <a:lnTo>
                  <a:pt x="1069" y="183"/>
                </a:lnTo>
                <a:lnTo>
                  <a:pt x="1066" y="188"/>
                </a:lnTo>
                <a:lnTo>
                  <a:pt x="1064" y="193"/>
                </a:lnTo>
                <a:lnTo>
                  <a:pt x="1066" y="195"/>
                </a:lnTo>
                <a:lnTo>
                  <a:pt x="1069" y="193"/>
                </a:lnTo>
                <a:lnTo>
                  <a:pt x="1071" y="190"/>
                </a:lnTo>
                <a:lnTo>
                  <a:pt x="1074" y="186"/>
                </a:lnTo>
                <a:lnTo>
                  <a:pt x="1076" y="183"/>
                </a:lnTo>
                <a:lnTo>
                  <a:pt x="1078" y="178"/>
                </a:lnTo>
                <a:lnTo>
                  <a:pt x="1081" y="176"/>
                </a:lnTo>
                <a:lnTo>
                  <a:pt x="1083" y="171"/>
                </a:lnTo>
                <a:lnTo>
                  <a:pt x="1083" y="166"/>
                </a:lnTo>
                <a:lnTo>
                  <a:pt x="1085" y="161"/>
                </a:lnTo>
                <a:lnTo>
                  <a:pt x="1088" y="159"/>
                </a:lnTo>
                <a:lnTo>
                  <a:pt x="1090" y="154"/>
                </a:lnTo>
                <a:lnTo>
                  <a:pt x="1090" y="150"/>
                </a:lnTo>
                <a:lnTo>
                  <a:pt x="1093" y="145"/>
                </a:lnTo>
                <a:lnTo>
                  <a:pt x="1095" y="140"/>
                </a:lnTo>
                <a:lnTo>
                  <a:pt x="1095" y="135"/>
                </a:lnTo>
                <a:lnTo>
                  <a:pt x="1098" y="130"/>
                </a:lnTo>
                <a:lnTo>
                  <a:pt x="1098" y="123"/>
                </a:lnTo>
                <a:lnTo>
                  <a:pt x="1102" y="123"/>
                </a:lnTo>
                <a:lnTo>
                  <a:pt x="1098" y="118"/>
                </a:lnTo>
                <a:lnTo>
                  <a:pt x="1100" y="114"/>
                </a:lnTo>
                <a:lnTo>
                  <a:pt x="1100" y="87"/>
                </a:lnTo>
                <a:lnTo>
                  <a:pt x="1100" y="87"/>
                </a:lnTo>
                <a:close/>
              </a:path>
              <a:path w="1725" h="633">
                <a:moveTo>
                  <a:pt x="1131" y="87"/>
                </a:moveTo>
                <a:lnTo>
                  <a:pt x="1131" y="111"/>
                </a:lnTo>
                <a:lnTo>
                  <a:pt x="1129" y="116"/>
                </a:lnTo>
                <a:lnTo>
                  <a:pt x="1129" y="130"/>
                </a:lnTo>
                <a:lnTo>
                  <a:pt x="1126" y="135"/>
                </a:lnTo>
                <a:lnTo>
                  <a:pt x="1126" y="140"/>
                </a:lnTo>
                <a:lnTo>
                  <a:pt x="1124" y="145"/>
                </a:lnTo>
                <a:lnTo>
                  <a:pt x="1124" y="150"/>
                </a:lnTo>
                <a:lnTo>
                  <a:pt x="1121" y="154"/>
                </a:lnTo>
                <a:lnTo>
                  <a:pt x="1121" y="159"/>
                </a:lnTo>
                <a:lnTo>
                  <a:pt x="1119" y="164"/>
                </a:lnTo>
                <a:lnTo>
                  <a:pt x="1117" y="169"/>
                </a:lnTo>
                <a:lnTo>
                  <a:pt x="1117" y="174"/>
                </a:lnTo>
                <a:lnTo>
                  <a:pt x="1114" y="176"/>
                </a:lnTo>
                <a:lnTo>
                  <a:pt x="1112" y="181"/>
                </a:lnTo>
                <a:lnTo>
                  <a:pt x="1110" y="186"/>
                </a:lnTo>
                <a:lnTo>
                  <a:pt x="1107" y="190"/>
                </a:lnTo>
                <a:lnTo>
                  <a:pt x="1105" y="193"/>
                </a:lnTo>
                <a:lnTo>
                  <a:pt x="1102" y="198"/>
                </a:lnTo>
                <a:lnTo>
                  <a:pt x="1100" y="202"/>
                </a:lnTo>
                <a:lnTo>
                  <a:pt x="1102" y="205"/>
                </a:lnTo>
                <a:lnTo>
                  <a:pt x="1102" y="202"/>
                </a:lnTo>
                <a:lnTo>
                  <a:pt x="1105" y="200"/>
                </a:lnTo>
                <a:lnTo>
                  <a:pt x="1107" y="195"/>
                </a:lnTo>
                <a:lnTo>
                  <a:pt x="1112" y="193"/>
                </a:lnTo>
                <a:lnTo>
                  <a:pt x="1114" y="188"/>
                </a:lnTo>
                <a:lnTo>
                  <a:pt x="1117" y="186"/>
                </a:lnTo>
                <a:lnTo>
                  <a:pt x="1119" y="181"/>
                </a:lnTo>
                <a:lnTo>
                  <a:pt x="1121" y="178"/>
                </a:lnTo>
                <a:lnTo>
                  <a:pt x="1124" y="174"/>
                </a:lnTo>
                <a:lnTo>
                  <a:pt x="1124" y="169"/>
                </a:lnTo>
                <a:lnTo>
                  <a:pt x="1126" y="164"/>
                </a:lnTo>
                <a:lnTo>
                  <a:pt x="1129" y="161"/>
                </a:lnTo>
                <a:lnTo>
                  <a:pt x="1131" y="157"/>
                </a:lnTo>
                <a:lnTo>
                  <a:pt x="1131" y="152"/>
                </a:lnTo>
                <a:lnTo>
                  <a:pt x="1134" y="147"/>
                </a:lnTo>
                <a:lnTo>
                  <a:pt x="1134" y="142"/>
                </a:lnTo>
                <a:lnTo>
                  <a:pt x="1136" y="138"/>
                </a:lnTo>
                <a:lnTo>
                  <a:pt x="1136" y="133"/>
                </a:lnTo>
                <a:lnTo>
                  <a:pt x="1143" y="130"/>
                </a:lnTo>
                <a:lnTo>
                  <a:pt x="1138" y="128"/>
                </a:lnTo>
                <a:lnTo>
                  <a:pt x="1138" y="111"/>
                </a:lnTo>
                <a:lnTo>
                  <a:pt x="1141" y="106"/>
                </a:lnTo>
                <a:lnTo>
                  <a:pt x="1141" y="87"/>
                </a:lnTo>
                <a:lnTo>
                  <a:pt x="1170" y="87"/>
                </a:lnTo>
                <a:lnTo>
                  <a:pt x="1131" y="87"/>
                </a:lnTo>
                <a:lnTo>
                  <a:pt x="1131" y="87"/>
                </a:lnTo>
                <a:close/>
              </a:path>
              <a:path w="1725" h="633">
                <a:moveTo>
                  <a:pt x="1052" y="85"/>
                </a:moveTo>
                <a:lnTo>
                  <a:pt x="1052" y="111"/>
                </a:lnTo>
                <a:lnTo>
                  <a:pt x="1054" y="116"/>
                </a:lnTo>
                <a:lnTo>
                  <a:pt x="1054" y="195"/>
                </a:lnTo>
                <a:lnTo>
                  <a:pt x="1052" y="202"/>
                </a:lnTo>
                <a:lnTo>
                  <a:pt x="1052" y="231"/>
                </a:lnTo>
                <a:lnTo>
                  <a:pt x="1052" y="236"/>
                </a:lnTo>
                <a:lnTo>
                  <a:pt x="1052" y="248"/>
                </a:lnTo>
                <a:lnTo>
                  <a:pt x="1064" y="241"/>
                </a:lnTo>
                <a:lnTo>
                  <a:pt x="1064" y="87"/>
                </a:lnTo>
                <a:lnTo>
                  <a:pt x="1090" y="87"/>
                </a:lnTo>
                <a:lnTo>
                  <a:pt x="1131" y="87"/>
                </a:lnTo>
                <a:lnTo>
                  <a:pt x="1052" y="85"/>
                </a:lnTo>
                <a:lnTo>
                  <a:pt x="1052" y="85"/>
                </a:lnTo>
                <a:close/>
              </a:path>
              <a:path w="1725" h="633">
                <a:moveTo>
                  <a:pt x="1052" y="73"/>
                </a:moveTo>
                <a:lnTo>
                  <a:pt x="1052" y="82"/>
                </a:lnTo>
                <a:lnTo>
                  <a:pt x="1141" y="80"/>
                </a:lnTo>
                <a:lnTo>
                  <a:pt x="1064" y="80"/>
                </a:lnTo>
                <a:lnTo>
                  <a:pt x="1052" y="73"/>
                </a:lnTo>
                <a:lnTo>
                  <a:pt x="1052" y="73"/>
                </a:lnTo>
                <a:close/>
              </a:path>
              <a:path w="1725" h="633">
                <a:moveTo>
                  <a:pt x="1174" y="70"/>
                </a:moveTo>
                <a:lnTo>
                  <a:pt x="1170" y="80"/>
                </a:lnTo>
                <a:lnTo>
                  <a:pt x="1141" y="80"/>
                </a:lnTo>
                <a:lnTo>
                  <a:pt x="1052" y="82"/>
                </a:lnTo>
                <a:lnTo>
                  <a:pt x="1052" y="85"/>
                </a:lnTo>
                <a:lnTo>
                  <a:pt x="1131" y="87"/>
                </a:lnTo>
                <a:lnTo>
                  <a:pt x="1170" y="87"/>
                </a:lnTo>
                <a:lnTo>
                  <a:pt x="1170" y="207"/>
                </a:lnTo>
                <a:lnTo>
                  <a:pt x="1170" y="217"/>
                </a:lnTo>
                <a:lnTo>
                  <a:pt x="1167" y="219"/>
                </a:lnTo>
                <a:lnTo>
                  <a:pt x="1165" y="221"/>
                </a:lnTo>
                <a:lnTo>
                  <a:pt x="1160" y="221"/>
                </a:lnTo>
                <a:lnTo>
                  <a:pt x="1179" y="221"/>
                </a:lnTo>
                <a:lnTo>
                  <a:pt x="1179" y="90"/>
                </a:lnTo>
                <a:lnTo>
                  <a:pt x="1186" y="85"/>
                </a:lnTo>
                <a:lnTo>
                  <a:pt x="1174" y="70"/>
                </a:lnTo>
                <a:lnTo>
                  <a:pt x="1174" y="70"/>
                </a:lnTo>
                <a:close/>
              </a:path>
              <a:path w="1725" h="633">
                <a:moveTo>
                  <a:pt x="1090" y="32"/>
                </a:moveTo>
                <a:lnTo>
                  <a:pt x="1090" y="80"/>
                </a:lnTo>
                <a:lnTo>
                  <a:pt x="1064" y="80"/>
                </a:lnTo>
                <a:lnTo>
                  <a:pt x="1100" y="80"/>
                </a:lnTo>
                <a:lnTo>
                  <a:pt x="1100" y="32"/>
                </a:lnTo>
                <a:lnTo>
                  <a:pt x="1131" y="32"/>
                </a:lnTo>
                <a:lnTo>
                  <a:pt x="1090" y="32"/>
                </a:lnTo>
                <a:lnTo>
                  <a:pt x="1090" y="32"/>
                </a:lnTo>
                <a:close/>
              </a:path>
              <a:path w="1725" h="633">
                <a:moveTo>
                  <a:pt x="1141" y="32"/>
                </a:moveTo>
                <a:lnTo>
                  <a:pt x="1090" y="32"/>
                </a:lnTo>
                <a:lnTo>
                  <a:pt x="1131" y="32"/>
                </a:lnTo>
                <a:lnTo>
                  <a:pt x="1131" y="80"/>
                </a:lnTo>
                <a:lnTo>
                  <a:pt x="1100" y="80"/>
                </a:lnTo>
                <a:lnTo>
                  <a:pt x="1141" y="80"/>
                </a:lnTo>
                <a:lnTo>
                  <a:pt x="1141" y="32"/>
                </a:lnTo>
                <a:lnTo>
                  <a:pt x="1141" y="32"/>
                </a:lnTo>
                <a:close/>
              </a:path>
              <a:path w="1725" h="633">
                <a:moveTo>
                  <a:pt x="1184" y="8"/>
                </a:moveTo>
                <a:lnTo>
                  <a:pt x="1172" y="25"/>
                </a:lnTo>
                <a:lnTo>
                  <a:pt x="1038" y="25"/>
                </a:lnTo>
                <a:lnTo>
                  <a:pt x="1045" y="34"/>
                </a:lnTo>
                <a:lnTo>
                  <a:pt x="1047" y="34"/>
                </a:lnTo>
                <a:lnTo>
                  <a:pt x="1050" y="32"/>
                </a:lnTo>
                <a:lnTo>
                  <a:pt x="1198" y="32"/>
                </a:lnTo>
                <a:lnTo>
                  <a:pt x="1184" y="8"/>
                </a:lnTo>
                <a:lnTo>
                  <a:pt x="1184" y="8"/>
                </a:lnTo>
                <a:close/>
              </a:path>
              <a:path w="1725" h="633">
                <a:moveTo>
                  <a:pt x="1328" y="221"/>
                </a:moveTo>
                <a:lnTo>
                  <a:pt x="1328" y="226"/>
                </a:lnTo>
                <a:lnTo>
                  <a:pt x="1347" y="226"/>
                </a:lnTo>
                <a:lnTo>
                  <a:pt x="1342" y="226"/>
                </a:lnTo>
                <a:lnTo>
                  <a:pt x="1340" y="224"/>
                </a:lnTo>
                <a:lnTo>
                  <a:pt x="1333" y="224"/>
                </a:lnTo>
                <a:lnTo>
                  <a:pt x="1328" y="221"/>
                </a:lnTo>
                <a:lnTo>
                  <a:pt x="1328" y="221"/>
                </a:lnTo>
                <a:close/>
              </a:path>
              <a:path w="1725" h="633">
                <a:moveTo>
                  <a:pt x="1292" y="181"/>
                </a:moveTo>
                <a:lnTo>
                  <a:pt x="1290" y="183"/>
                </a:lnTo>
                <a:lnTo>
                  <a:pt x="1292" y="186"/>
                </a:lnTo>
                <a:lnTo>
                  <a:pt x="1294" y="190"/>
                </a:lnTo>
                <a:lnTo>
                  <a:pt x="1297" y="195"/>
                </a:lnTo>
                <a:lnTo>
                  <a:pt x="1297" y="200"/>
                </a:lnTo>
                <a:lnTo>
                  <a:pt x="1299" y="202"/>
                </a:lnTo>
                <a:lnTo>
                  <a:pt x="1301" y="207"/>
                </a:lnTo>
                <a:lnTo>
                  <a:pt x="1301" y="210"/>
                </a:lnTo>
                <a:lnTo>
                  <a:pt x="1304" y="214"/>
                </a:lnTo>
                <a:lnTo>
                  <a:pt x="1306" y="219"/>
                </a:lnTo>
                <a:lnTo>
                  <a:pt x="1309" y="224"/>
                </a:lnTo>
                <a:lnTo>
                  <a:pt x="1309" y="229"/>
                </a:lnTo>
                <a:lnTo>
                  <a:pt x="1311" y="236"/>
                </a:lnTo>
                <a:lnTo>
                  <a:pt x="1314" y="236"/>
                </a:lnTo>
                <a:lnTo>
                  <a:pt x="1316" y="231"/>
                </a:lnTo>
                <a:lnTo>
                  <a:pt x="1316" y="226"/>
                </a:lnTo>
                <a:lnTo>
                  <a:pt x="1318" y="221"/>
                </a:lnTo>
                <a:lnTo>
                  <a:pt x="1318" y="219"/>
                </a:lnTo>
                <a:lnTo>
                  <a:pt x="1316" y="214"/>
                </a:lnTo>
                <a:lnTo>
                  <a:pt x="1314" y="210"/>
                </a:lnTo>
                <a:lnTo>
                  <a:pt x="1314" y="207"/>
                </a:lnTo>
                <a:lnTo>
                  <a:pt x="1311" y="205"/>
                </a:lnTo>
                <a:lnTo>
                  <a:pt x="1309" y="202"/>
                </a:lnTo>
                <a:lnTo>
                  <a:pt x="1306" y="198"/>
                </a:lnTo>
                <a:lnTo>
                  <a:pt x="1304" y="195"/>
                </a:lnTo>
                <a:lnTo>
                  <a:pt x="1299" y="190"/>
                </a:lnTo>
                <a:lnTo>
                  <a:pt x="1297" y="186"/>
                </a:lnTo>
                <a:lnTo>
                  <a:pt x="1292" y="181"/>
                </a:lnTo>
                <a:lnTo>
                  <a:pt x="1292" y="181"/>
                </a:lnTo>
                <a:close/>
              </a:path>
              <a:path w="1725" h="633">
                <a:moveTo>
                  <a:pt x="1227" y="85"/>
                </a:moveTo>
                <a:lnTo>
                  <a:pt x="1225" y="90"/>
                </a:lnTo>
                <a:lnTo>
                  <a:pt x="1222" y="94"/>
                </a:lnTo>
                <a:lnTo>
                  <a:pt x="1222" y="99"/>
                </a:lnTo>
                <a:lnTo>
                  <a:pt x="1220" y="104"/>
                </a:lnTo>
                <a:lnTo>
                  <a:pt x="1218" y="109"/>
                </a:lnTo>
                <a:lnTo>
                  <a:pt x="1218" y="114"/>
                </a:lnTo>
                <a:lnTo>
                  <a:pt x="1215" y="118"/>
                </a:lnTo>
                <a:lnTo>
                  <a:pt x="1213" y="123"/>
                </a:lnTo>
                <a:lnTo>
                  <a:pt x="1210" y="130"/>
                </a:lnTo>
                <a:lnTo>
                  <a:pt x="1213" y="133"/>
                </a:lnTo>
                <a:lnTo>
                  <a:pt x="1215" y="130"/>
                </a:lnTo>
                <a:lnTo>
                  <a:pt x="1215" y="128"/>
                </a:lnTo>
                <a:lnTo>
                  <a:pt x="1218" y="123"/>
                </a:lnTo>
                <a:lnTo>
                  <a:pt x="1220" y="118"/>
                </a:lnTo>
                <a:lnTo>
                  <a:pt x="1222" y="116"/>
                </a:lnTo>
                <a:lnTo>
                  <a:pt x="1225" y="111"/>
                </a:lnTo>
                <a:lnTo>
                  <a:pt x="1225" y="106"/>
                </a:lnTo>
                <a:lnTo>
                  <a:pt x="1227" y="101"/>
                </a:lnTo>
                <a:lnTo>
                  <a:pt x="1230" y="97"/>
                </a:lnTo>
                <a:lnTo>
                  <a:pt x="1232" y="90"/>
                </a:lnTo>
                <a:lnTo>
                  <a:pt x="1234" y="85"/>
                </a:lnTo>
                <a:lnTo>
                  <a:pt x="1227" y="85"/>
                </a:lnTo>
                <a:lnTo>
                  <a:pt x="1227" y="85"/>
                </a:lnTo>
                <a:close/>
              </a:path>
              <a:path w="1725" h="633">
                <a:moveTo>
                  <a:pt x="1282" y="54"/>
                </a:moveTo>
                <a:lnTo>
                  <a:pt x="1282" y="145"/>
                </a:lnTo>
                <a:lnTo>
                  <a:pt x="1280" y="152"/>
                </a:lnTo>
                <a:lnTo>
                  <a:pt x="1280" y="174"/>
                </a:lnTo>
                <a:lnTo>
                  <a:pt x="1278" y="178"/>
                </a:lnTo>
                <a:lnTo>
                  <a:pt x="1278" y="183"/>
                </a:lnTo>
                <a:lnTo>
                  <a:pt x="1278" y="188"/>
                </a:lnTo>
                <a:lnTo>
                  <a:pt x="1275" y="193"/>
                </a:lnTo>
                <a:lnTo>
                  <a:pt x="1275" y="198"/>
                </a:lnTo>
                <a:lnTo>
                  <a:pt x="1273" y="200"/>
                </a:lnTo>
                <a:lnTo>
                  <a:pt x="1273" y="205"/>
                </a:lnTo>
                <a:lnTo>
                  <a:pt x="1270" y="210"/>
                </a:lnTo>
                <a:lnTo>
                  <a:pt x="1268" y="212"/>
                </a:lnTo>
                <a:lnTo>
                  <a:pt x="1265" y="217"/>
                </a:lnTo>
                <a:lnTo>
                  <a:pt x="1263" y="221"/>
                </a:lnTo>
                <a:lnTo>
                  <a:pt x="1261" y="224"/>
                </a:lnTo>
                <a:lnTo>
                  <a:pt x="1258" y="229"/>
                </a:lnTo>
                <a:lnTo>
                  <a:pt x="1256" y="231"/>
                </a:lnTo>
                <a:lnTo>
                  <a:pt x="1254" y="236"/>
                </a:lnTo>
                <a:lnTo>
                  <a:pt x="1251" y="241"/>
                </a:lnTo>
                <a:lnTo>
                  <a:pt x="1246" y="243"/>
                </a:lnTo>
                <a:lnTo>
                  <a:pt x="1249" y="246"/>
                </a:lnTo>
                <a:lnTo>
                  <a:pt x="1251" y="243"/>
                </a:lnTo>
                <a:lnTo>
                  <a:pt x="1254" y="241"/>
                </a:lnTo>
                <a:lnTo>
                  <a:pt x="1258" y="238"/>
                </a:lnTo>
                <a:lnTo>
                  <a:pt x="1261" y="236"/>
                </a:lnTo>
                <a:lnTo>
                  <a:pt x="1263" y="231"/>
                </a:lnTo>
                <a:lnTo>
                  <a:pt x="1265" y="229"/>
                </a:lnTo>
                <a:lnTo>
                  <a:pt x="1268" y="226"/>
                </a:lnTo>
                <a:lnTo>
                  <a:pt x="1270" y="221"/>
                </a:lnTo>
                <a:lnTo>
                  <a:pt x="1273" y="219"/>
                </a:lnTo>
                <a:lnTo>
                  <a:pt x="1275" y="214"/>
                </a:lnTo>
                <a:lnTo>
                  <a:pt x="1278" y="212"/>
                </a:lnTo>
                <a:lnTo>
                  <a:pt x="1280" y="207"/>
                </a:lnTo>
                <a:lnTo>
                  <a:pt x="1280" y="202"/>
                </a:lnTo>
                <a:lnTo>
                  <a:pt x="1282" y="198"/>
                </a:lnTo>
                <a:lnTo>
                  <a:pt x="1285" y="193"/>
                </a:lnTo>
                <a:lnTo>
                  <a:pt x="1285" y="183"/>
                </a:lnTo>
                <a:lnTo>
                  <a:pt x="1287" y="178"/>
                </a:lnTo>
                <a:lnTo>
                  <a:pt x="1287" y="169"/>
                </a:lnTo>
                <a:lnTo>
                  <a:pt x="1290" y="164"/>
                </a:lnTo>
                <a:lnTo>
                  <a:pt x="1290" y="101"/>
                </a:lnTo>
                <a:lnTo>
                  <a:pt x="1292" y="97"/>
                </a:lnTo>
                <a:lnTo>
                  <a:pt x="1292" y="70"/>
                </a:lnTo>
                <a:lnTo>
                  <a:pt x="1294" y="63"/>
                </a:lnTo>
                <a:lnTo>
                  <a:pt x="1282" y="54"/>
                </a:lnTo>
                <a:lnTo>
                  <a:pt x="1282" y="54"/>
                </a:lnTo>
                <a:close/>
              </a:path>
              <a:path w="1725" h="633">
                <a:moveTo>
                  <a:pt x="1328" y="39"/>
                </a:moveTo>
                <a:lnTo>
                  <a:pt x="1328" y="186"/>
                </a:lnTo>
                <a:lnTo>
                  <a:pt x="1338" y="178"/>
                </a:lnTo>
                <a:lnTo>
                  <a:pt x="1338" y="56"/>
                </a:lnTo>
                <a:lnTo>
                  <a:pt x="1342" y="49"/>
                </a:lnTo>
                <a:lnTo>
                  <a:pt x="1328" y="39"/>
                </a:lnTo>
                <a:lnTo>
                  <a:pt x="1328" y="39"/>
                </a:lnTo>
                <a:close/>
              </a:path>
              <a:path w="1725" h="633">
                <a:moveTo>
                  <a:pt x="1318" y="34"/>
                </a:moveTo>
                <a:lnTo>
                  <a:pt x="1304" y="37"/>
                </a:lnTo>
                <a:lnTo>
                  <a:pt x="1304" y="171"/>
                </a:lnTo>
                <a:lnTo>
                  <a:pt x="1314" y="166"/>
                </a:lnTo>
                <a:lnTo>
                  <a:pt x="1314" y="159"/>
                </a:lnTo>
                <a:lnTo>
                  <a:pt x="1311" y="152"/>
                </a:lnTo>
                <a:lnTo>
                  <a:pt x="1311" y="41"/>
                </a:lnTo>
                <a:lnTo>
                  <a:pt x="1318" y="34"/>
                </a:lnTo>
                <a:lnTo>
                  <a:pt x="1318" y="34"/>
                </a:lnTo>
                <a:close/>
              </a:path>
              <a:path w="1725" h="633">
                <a:moveTo>
                  <a:pt x="1261" y="22"/>
                </a:moveTo>
                <a:lnTo>
                  <a:pt x="1261" y="178"/>
                </a:lnTo>
                <a:lnTo>
                  <a:pt x="1270" y="171"/>
                </a:lnTo>
                <a:lnTo>
                  <a:pt x="1270" y="37"/>
                </a:lnTo>
                <a:lnTo>
                  <a:pt x="1304" y="37"/>
                </a:lnTo>
                <a:lnTo>
                  <a:pt x="1318" y="34"/>
                </a:lnTo>
                <a:lnTo>
                  <a:pt x="1270" y="30"/>
                </a:lnTo>
                <a:lnTo>
                  <a:pt x="1261" y="22"/>
                </a:lnTo>
                <a:lnTo>
                  <a:pt x="1261" y="22"/>
                </a:lnTo>
                <a:close/>
              </a:path>
              <a:path w="1725" h="633">
                <a:moveTo>
                  <a:pt x="1309" y="20"/>
                </a:moveTo>
                <a:lnTo>
                  <a:pt x="1304" y="30"/>
                </a:lnTo>
                <a:lnTo>
                  <a:pt x="1270" y="30"/>
                </a:lnTo>
                <a:lnTo>
                  <a:pt x="1318" y="34"/>
                </a:lnTo>
                <a:lnTo>
                  <a:pt x="1309" y="20"/>
                </a:lnTo>
                <a:lnTo>
                  <a:pt x="1309" y="20"/>
                </a:lnTo>
                <a:close/>
              </a:path>
              <a:path w="1725" h="633">
                <a:moveTo>
                  <a:pt x="1352" y="6"/>
                </a:moveTo>
                <a:lnTo>
                  <a:pt x="1354" y="10"/>
                </a:lnTo>
                <a:lnTo>
                  <a:pt x="1354" y="217"/>
                </a:lnTo>
                <a:lnTo>
                  <a:pt x="1352" y="221"/>
                </a:lnTo>
                <a:lnTo>
                  <a:pt x="1352" y="224"/>
                </a:lnTo>
                <a:lnTo>
                  <a:pt x="1347" y="226"/>
                </a:lnTo>
                <a:lnTo>
                  <a:pt x="1328" y="226"/>
                </a:lnTo>
                <a:lnTo>
                  <a:pt x="1328" y="229"/>
                </a:lnTo>
                <a:lnTo>
                  <a:pt x="1333" y="231"/>
                </a:lnTo>
                <a:lnTo>
                  <a:pt x="1338" y="234"/>
                </a:lnTo>
                <a:lnTo>
                  <a:pt x="1340" y="236"/>
                </a:lnTo>
                <a:lnTo>
                  <a:pt x="1345" y="238"/>
                </a:lnTo>
                <a:lnTo>
                  <a:pt x="1347" y="241"/>
                </a:lnTo>
                <a:lnTo>
                  <a:pt x="1347" y="243"/>
                </a:lnTo>
                <a:lnTo>
                  <a:pt x="1350" y="246"/>
                </a:lnTo>
                <a:lnTo>
                  <a:pt x="1350" y="248"/>
                </a:lnTo>
                <a:lnTo>
                  <a:pt x="1352" y="246"/>
                </a:lnTo>
                <a:lnTo>
                  <a:pt x="1357" y="243"/>
                </a:lnTo>
                <a:lnTo>
                  <a:pt x="1359" y="241"/>
                </a:lnTo>
                <a:lnTo>
                  <a:pt x="1361" y="236"/>
                </a:lnTo>
                <a:lnTo>
                  <a:pt x="1361" y="27"/>
                </a:lnTo>
                <a:lnTo>
                  <a:pt x="1369" y="18"/>
                </a:lnTo>
                <a:lnTo>
                  <a:pt x="1352" y="6"/>
                </a:lnTo>
                <a:lnTo>
                  <a:pt x="1352" y="6"/>
                </a:lnTo>
                <a:close/>
              </a:path>
              <a:path w="1725" h="633">
                <a:moveTo>
                  <a:pt x="1246" y="3"/>
                </a:moveTo>
                <a:lnTo>
                  <a:pt x="1244" y="8"/>
                </a:lnTo>
                <a:lnTo>
                  <a:pt x="1244" y="15"/>
                </a:lnTo>
                <a:lnTo>
                  <a:pt x="1241" y="20"/>
                </a:lnTo>
                <a:lnTo>
                  <a:pt x="1241" y="25"/>
                </a:lnTo>
                <a:lnTo>
                  <a:pt x="1239" y="32"/>
                </a:lnTo>
                <a:lnTo>
                  <a:pt x="1239" y="37"/>
                </a:lnTo>
                <a:lnTo>
                  <a:pt x="1237" y="44"/>
                </a:lnTo>
                <a:lnTo>
                  <a:pt x="1237" y="51"/>
                </a:lnTo>
                <a:lnTo>
                  <a:pt x="1234" y="51"/>
                </a:lnTo>
                <a:lnTo>
                  <a:pt x="1234" y="61"/>
                </a:lnTo>
                <a:lnTo>
                  <a:pt x="1232" y="66"/>
                </a:lnTo>
                <a:lnTo>
                  <a:pt x="1230" y="70"/>
                </a:lnTo>
                <a:lnTo>
                  <a:pt x="1230" y="75"/>
                </a:lnTo>
                <a:lnTo>
                  <a:pt x="1227" y="80"/>
                </a:lnTo>
                <a:lnTo>
                  <a:pt x="1227" y="85"/>
                </a:lnTo>
                <a:lnTo>
                  <a:pt x="1234" y="85"/>
                </a:lnTo>
                <a:lnTo>
                  <a:pt x="1234" y="219"/>
                </a:lnTo>
                <a:lnTo>
                  <a:pt x="1234" y="226"/>
                </a:lnTo>
                <a:lnTo>
                  <a:pt x="1234" y="236"/>
                </a:lnTo>
                <a:lnTo>
                  <a:pt x="1232" y="243"/>
                </a:lnTo>
                <a:lnTo>
                  <a:pt x="1232" y="250"/>
                </a:lnTo>
                <a:lnTo>
                  <a:pt x="1244" y="243"/>
                </a:lnTo>
                <a:lnTo>
                  <a:pt x="1244" y="226"/>
                </a:lnTo>
                <a:lnTo>
                  <a:pt x="1241" y="221"/>
                </a:lnTo>
                <a:lnTo>
                  <a:pt x="1241" y="87"/>
                </a:lnTo>
                <a:lnTo>
                  <a:pt x="1246" y="82"/>
                </a:lnTo>
                <a:lnTo>
                  <a:pt x="1237" y="75"/>
                </a:lnTo>
                <a:lnTo>
                  <a:pt x="1239" y="70"/>
                </a:lnTo>
                <a:lnTo>
                  <a:pt x="1241" y="66"/>
                </a:lnTo>
                <a:lnTo>
                  <a:pt x="1241" y="58"/>
                </a:lnTo>
                <a:lnTo>
                  <a:pt x="1244" y="54"/>
                </a:lnTo>
                <a:lnTo>
                  <a:pt x="1244" y="49"/>
                </a:lnTo>
                <a:lnTo>
                  <a:pt x="1246" y="44"/>
                </a:lnTo>
                <a:lnTo>
                  <a:pt x="1249" y="39"/>
                </a:lnTo>
                <a:lnTo>
                  <a:pt x="1249" y="34"/>
                </a:lnTo>
                <a:lnTo>
                  <a:pt x="1251" y="30"/>
                </a:lnTo>
                <a:lnTo>
                  <a:pt x="1251" y="25"/>
                </a:lnTo>
                <a:lnTo>
                  <a:pt x="1254" y="20"/>
                </a:lnTo>
                <a:lnTo>
                  <a:pt x="1258" y="15"/>
                </a:lnTo>
                <a:lnTo>
                  <a:pt x="1246" y="3"/>
                </a:lnTo>
                <a:lnTo>
                  <a:pt x="1246" y="3"/>
                </a:lnTo>
                <a:close/>
              </a:path>
              <a:path w="1725" h="633">
                <a:moveTo>
                  <a:pt x="1462" y="221"/>
                </a:moveTo>
                <a:lnTo>
                  <a:pt x="1462" y="226"/>
                </a:lnTo>
                <a:lnTo>
                  <a:pt x="1479" y="224"/>
                </a:lnTo>
                <a:lnTo>
                  <a:pt x="1472" y="224"/>
                </a:lnTo>
                <a:lnTo>
                  <a:pt x="1467" y="221"/>
                </a:lnTo>
                <a:lnTo>
                  <a:pt x="1462" y="221"/>
                </a:lnTo>
                <a:lnTo>
                  <a:pt x="1462" y="221"/>
                </a:lnTo>
                <a:close/>
              </a:path>
              <a:path w="1725" h="633">
                <a:moveTo>
                  <a:pt x="1443" y="176"/>
                </a:moveTo>
                <a:lnTo>
                  <a:pt x="1441" y="176"/>
                </a:lnTo>
                <a:lnTo>
                  <a:pt x="1436" y="178"/>
                </a:lnTo>
                <a:lnTo>
                  <a:pt x="1431" y="183"/>
                </a:lnTo>
                <a:lnTo>
                  <a:pt x="1426" y="186"/>
                </a:lnTo>
                <a:lnTo>
                  <a:pt x="1421" y="188"/>
                </a:lnTo>
                <a:lnTo>
                  <a:pt x="1419" y="190"/>
                </a:lnTo>
                <a:lnTo>
                  <a:pt x="1414" y="193"/>
                </a:lnTo>
                <a:lnTo>
                  <a:pt x="1412" y="193"/>
                </a:lnTo>
                <a:lnTo>
                  <a:pt x="1407" y="195"/>
                </a:lnTo>
                <a:lnTo>
                  <a:pt x="1405" y="198"/>
                </a:lnTo>
                <a:lnTo>
                  <a:pt x="1402" y="200"/>
                </a:lnTo>
                <a:lnTo>
                  <a:pt x="1400" y="200"/>
                </a:lnTo>
                <a:lnTo>
                  <a:pt x="1398" y="202"/>
                </a:lnTo>
                <a:lnTo>
                  <a:pt x="1393" y="202"/>
                </a:lnTo>
                <a:lnTo>
                  <a:pt x="1390" y="205"/>
                </a:lnTo>
                <a:lnTo>
                  <a:pt x="1398" y="221"/>
                </a:lnTo>
                <a:lnTo>
                  <a:pt x="1400" y="214"/>
                </a:lnTo>
                <a:lnTo>
                  <a:pt x="1402" y="214"/>
                </a:lnTo>
                <a:lnTo>
                  <a:pt x="1405" y="212"/>
                </a:lnTo>
                <a:lnTo>
                  <a:pt x="1410" y="207"/>
                </a:lnTo>
                <a:lnTo>
                  <a:pt x="1414" y="205"/>
                </a:lnTo>
                <a:lnTo>
                  <a:pt x="1417" y="202"/>
                </a:lnTo>
                <a:lnTo>
                  <a:pt x="1419" y="198"/>
                </a:lnTo>
                <a:lnTo>
                  <a:pt x="1424" y="195"/>
                </a:lnTo>
                <a:lnTo>
                  <a:pt x="1426" y="193"/>
                </a:lnTo>
                <a:lnTo>
                  <a:pt x="1429" y="190"/>
                </a:lnTo>
                <a:lnTo>
                  <a:pt x="1434" y="188"/>
                </a:lnTo>
                <a:lnTo>
                  <a:pt x="1436" y="186"/>
                </a:lnTo>
                <a:lnTo>
                  <a:pt x="1438" y="183"/>
                </a:lnTo>
                <a:lnTo>
                  <a:pt x="1441" y="181"/>
                </a:lnTo>
                <a:lnTo>
                  <a:pt x="1443" y="181"/>
                </a:lnTo>
                <a:lnTo>
                  <a:pt x="1443" y="178"/>
                </a:lnTo>
                <a:lnTo>
                  <a:pt x="1443" y="176"/>
                </a:lnTo>
                <a:lnTo>
                  <a:pt x="1443" y="176"/>
                </a:lnTo>
                <a:close/>
              </a:path>
              <a:path w="1725" h="633">
                <a:moveTo>
                  <a:pt x="1481" y="166"/>
                </a:moveTo>
                <a:lnTo>
                  <a:pt x="1479" y="169"/>
                </a:lnTo>
                <a:lnTo>
                  <a:pt x="1477" y="171"/>
                </a:lnTo>
                <a:lnTo>
                  <a:pt x="1472" y="174"/>
                </a:lnTo>
                <a:lnTo>
                  <a:pt x="1470" y="176"/>
                </a:lnTo>
                <a:lnTo>
                  <a:pt x="1467" y="178"/>
                </a:lnTo>
                <a:lnTo>
                  <a:pt x="1465" y="181"/>
                </a:lnTo>
                <a:lnTo>
                  <a:pt x="1460" y="183"/>
                </a:lnTo>
                <a:lnTo>
                  <a:pt x="1458" y="186"/>
                </a:lnTo>
                <a:lnTo>
                  <a:pt x="1455" y="188"/>
                </a:lnTo>
                <a:lnTo>
                  <a:pt x="1453" y="190"/>
                </a:lnTo>
                <a:lnTo>
                  <a:pt x="1448" y="193"/>
                </a:lnTo>
                <a:lnTo>
                  <a:pt x="1445" y="195"/>
                </a:lnTo>
                <a:lnTo>
                  <a:pt x="1443" y="198"/>
                </a:lnTo>
                <a:lnTo>
                  <a:pt x="1438" y="200"/>
                </a:lnTo>
                <a:lnTo>
                  <a:pt x="1436" y="202"/>
                </a:lnTo>
                <a:lnTo>
                  <a:pt x="1434" y="205"/>
                </a:lnTo>
                <a:lnTo>
                  <a:pt x="1443" y="221"/>
                </a:lnTo>
                <a:lnTo>
                  <a:pt x="1443" y="217"/>
                </a:lnTo>
                <a:lnTo>
                  <a:pt x="1445" y="214"/>
                </a:lnTo>
                <a:lnTo>
                  <a:pt x="1445" y="212"/>
                </a:lnTo>
                <a:lnTo>
                  <a:pt x="1448" y="210"/>
                </a:lnTo>
                <a:lnTo>
                  <a:pt x="1450" y="207"/>
                </a:lnTo>
                <a:lnTo>
                  <a:pt x="1453" y="202"/>
                </a:lnTo>
                <a:lnTo>
                  <a:pt x="1455" y="200"/>
                </a:lnTo>
                <a:lnTo>
                  <a:pt x="1458" y="195"/>
                </a:lnTo>
                <a:lnTo>
                  <a:pt x="1462" y="193"/>
                </a:lnTo>
                <a:lnTo>
                  <a:pt x="1465" y="188"/>
                </a:lnTo>
                <a:lnTo>
                  <a:pt x="1470" y="183"/>
                </a:lnTo>
                <a:lnTo>
                  <a:pt x="1472" y="178"/>
                </a:lnTo>
                <a:lnTo>
                  <a:pt x="1477" y="174"/>
                </a:lnTo>
                <a:lnTo>
                  <a:pt x="1481" y="169"/>
                </a:lnTo>
                <a:lnTo>
                  <a:pt x="1481" y="166"/>
                </a:lnTo>
                <a:lnTo>
                  <a:pt x="1481" y="166"/>
                </a:lnTo>
                <a:close/>
              </a:path>
              <a:path w="1725" h="633">
                <a:moveTo>
                  <a:pt x="1448" y="140"/>
                </a:moveTo>
                <a:lnTo>
                  <a:pt x="1443" y="142"/>
                </a:lnTo>
                <a:lnTo>
                  <a:pt x="1436" y="142"/>
                </a:lnTo>
                <a:lnTo>
                  <a:pt x="1431" y="145"/>
                </a:lnTo>
                <a:lnTo>
                  <a:pt x="1421" y="145"/>
                </a:lnTo>
                <a:lnTo>
                  <a:pt x="1417" y="147"/>
                </a:lnTo>
                <a:lnTo>
                  <a:pt x="1407" y="147"/>
                </a:lnTo>
                <a:lnTo>
                  <a:pt x="1395" y="150"/>
                </a:lnTo>
                <a:lnTo>
                  <a:pt x="1402" y="169"/>
                </a:lnTo>
                <a:lnTo>
                  <a:pt x="1405" y="166"/>
                </a:lnTo>
                <a:lnTo>
                  <a:pt x="1405" y="164"/>
                </a:lnTo>
                <a:lnTo>
                  <a:pt x="1407" y="164"/>
                </a:lnTo>
                <a:lnTo>
                  <a:pt x="1410" y="161"/>
                </a:lnTo>
                <a:lnTo>
                  <a:pt x="1412" y="159"/>
                </a:lnTo>
                <a:lnTo>
                  <a:pt x="1417" y="159"/>
                </a:lnTo>
                <a:lnTo>
                  <a:pt x="1419" y="157"/>
                </a:lnTo>
                <a:lnTo>
                  <a:pt x="1424" y="154"/>
                </a:lnTo>
                <a:lnTo>
                  <a:pt x="1426" y="152"/>
                </a:lnTo>
                <a:lnTo>
                  <a:pt x="1431" y="152"/>
                </a:lnTo>
                <a:lnTo>
                  <a:pt x="1436" y="150"/>
                </a:lnTo>
                <a:lnTo>
                  <a:pt x="1441" y="147"/>
                </a:lnTo>
                <a:lnTo>
                  <a:pt x="1448" y="145"/>
                </a:lnTo>
                <a:lnTo>
                  <a:pt x="1448" y="140"/>
                </a:lnTo>
                <a:lnTo>
                  <a:pt x="1448" y="140"/>
                </a:lnTo>
                <a:close/>
              </a:path>
              <a:path w="1725" h="633">
                <a:moveTo>
                  <a:pt x="1501" y="138"/>
                </a:moveTo>
                <a:lnTo>
                  <a:pt x="1496" y="140"/>
                </a:lnTo>
                <a:lnTo>
                  <a:pt x="1498" y="145"/>
                </a:lnTo>
                <a:lnTo>
                  <a:pt x="1498" y="150"/>
                </a:lnTo>
                <a:lnTo>
                  <a:pt x="1501" y="154"/>
                </a:lnTo>
                <a:lnTo>
                  <a:pt x="1501" y="159"/>
                </a:lnTo>
                <a:lnTo>
                  <a:pt x="1503" y="164"/>
                </a:lnTo>
                <a:lnTo>
                  <a:pt x="1503" y="169"/>
                </a:lnTo>
                <a:lnTo>
                  <a:pt x="1505" y="171"/>
                </a:lnTo>
                <a:lnTo>
                  <a:pt x="1508" y="176"/>
                </a:lnTo>
                <a:lnTo>
                  <a:pt x="1508" y="181"/>
                </a:lnTo>
                <a:lnTo>
                  <a:pt x="1510" y="186"/>
                </a:lnTo>
                <a:lnTo>
                  <a:pt x="1513" y="190"/>
                </a:lnTo>
                <a:lnTo>
                  <a:pt x="1515" y="195"/>
                </a:lnTo>
                <a:lnTo>
                  <a:pt x="1518" y="200"/>
                </a:lnTo>
                <a:lnTo>
                  <a:pt x="1518" y="202"/>
                </a:lnTo>
                <a:lnTo>
                  <a:pt x="1520" y="207"/>
                </a:lnTo>
                <a:lnTo>
                  <a:pt x="1522" y="212"/>
                </a:lnTo>
                <a:lnTo>
                  <a:pt x="1525" y="217"/>
                </a:lnTo>
                <a:lnTo>
                  <a:pt x="1527" y="219"/>
                </a:lnTo>
                <a:lnTo>
                  <a:pt x="1530" y="224"/>
                </a:lnTo>
                <a:lnTo>
                  <a:pt x="1534" y="229"/>
                </a:lnTo>
                <a:lnTo>
                  <a:pt x="1534" y="226"/>
                </a:lnTo>
                <a:lnTo>
                  <a:pt x="1537" y="224"/>
                </a:lnTo>
                <a:lnTo>
                  <a:pt x="1539" y="219"/>
                </a:lnTo>
                <a:lnTo>
                  <a:pt x="1541" y="219"/>
                </a:lnTo>
                <a:lnTo>
                  <a:pt x="1544" y="217"/>
                </a:lnTo>
                <a:lnTo>
                  <a:pt x="1549" y="217"/>
                </a:lnTo>
                <a:lnTo>
                  <a:pt x="1549" y="212"/>
                </a:lnTo>
                <a:lnTo>
                  <a:pt x="1546" y="212"/>
                </a:lnTo>
                <a:lnTo>
                  <a:pt x="1544" y="210"/>
                </a:lnTo>
                <a:lnTo>
                  <a:pt x="1539" y="207"/>
                </a:lnTo>
                <a:lnTo>
                  <a:pt x="1537" y="205"/>
                </a:lnTo>
                <a:lnTo>
                  <a:pt x="1534" y="202"/>
                </a:lnTo>
                <a:lnTo>
                  <a:pt x="1532" y="198"/>
                </a:lnTo>
                <a:lnTo>
                  <a:pt x="1527" y="195"/>
                </a:lnTo>
                <a:lnTo>
                  <a:pt x="1527" y="193"/>
                </a:lnTo>
                <a:lnTo>
                  <a:pt x="1525" y="190"/>
                </a:lnTo>
                <a:lnTo>
                  <a:pt x="1522" y="188"/>
                </a:lnTo>
                <a:lnTo>
                  <a:pt x="1520" y="183"/>
                </a:lnTo>
                <a:lnTo>
                  <a:pt x="1518" y="181"/>
                </a:lnTo>
                <a:lnTo>
                  <a:pt x="1515" y="176"/>
                </a:lnTo>
                <a:lnTo>
                  <a:pt x="1513" y="171"/>
                </a:lnTo>
                <a:lnTo>
                  <a:pt x="1510" y="166"/>
                </a:lnTo>
                <a:lnTo>
                  <a:pt x="1508" y="161"/>
                </a:lnTo>
                <a:lnTo>
                  <a:pt x="1513" y="159"/>
                </a:lnTo>
                <a:lnTo>
                  <a:pt x="1505" y="157"/>
                </a:lnTo>
                <a:lnTo>
                  <a:pt x="1505" y="154"/>
                </a:lnTo>
                <a:lnTo>
                  <a:pt x="1503" y="147"/>
                </a:lnTo>
                <a:lnTo>
                  <a:pt x="1501" y="142"/>
                </a:lnTo>
                <a:lnTo>
                  <a:pt x="1501" y="138"/>
                </a:lnTo>
                <a:lnTo>
                  <a:pt x="1501" y="138"/>
                </a:lnTo>
                <a:close/>
              </a:path>
              <a:path w="1725" h="633">
                <a:moveTo>
                  <a:pt x="1530" y="123"/>
                </a:moveTo>
                <a:lnTo>
                  <a:pt x="1527" y="123"/>
                </a:lnTo>
                <a:lnTo>
                  <a:pt x="1527" y="126"/>
                </a:lnTo>
                <a:lnTo>
                  <a:pt x="1525" y="130"/>
                </a:lnTo>
                <a:lnTo>
                  <a:pt x="1522" y="133"/>
                </a:lnTo>
                <a:lnTo>
                  <a:pt x="1520" y="138"/>
                </a:lnTo>
                <a:lnTo>
                  <a:pt x="1518" y="142"/>
                </a:lnTo>
                <a:lnTo>
                  <a:pt x="1515" y="145"/>
                </a:lnTo>
                <a:lnTo>
                  <a:pt x="1513" y="150"/>
                </a:lnTo>
                <a:lnTo>
                  <a:pt x="1510" y="154"/>
                </a:lnTo>
                <a:lnTo>
                  <a:pt x="1505" y="157"/>
                </a:lnTo>
                <a:lnTo>
                  <a:pt x="1513" y="159"/>
                </a:lnTo>
                <a:lnTo>
                  <a:pt x="1515" y="154"/>
                </a:lnTo>
                <a:lnTo>
                  <a:pt x="1520" y="152"/>
                </a:lnTo>
                <a:lnTo>
                  <a:pt x="1522" y="150"/>
                </a:lnTo>
                <a:lnTo>
                  <a:pt x="1525" y="147"/>
                </a:lnTo>
                <a:lnTo>
                  <a:pt x="1527" y="145"/>
                </a:lnTo>
                <a:lnTo>
                  <a:pt x="1530" y="142"/>
                </a:lnTo>
                <a:lnTo>
                  <a:pt x="1532" y="140"/>
                </a:lnTo>
                <a:lnTo>
                  <a:pt x="1539" y="140"/>
                </a:lnTo>
                <a:lnTo>
                  <a:pt x="1530" y="123"/>
                </a:lnTo>
                <a:lnTo>
                  <a:pt x="1530" y="123"/>
                </a:lnTo>
                <a:close/>
              </a:path>
              <a:path w="1725" h="633">
                <a:moveTo>
                  <a:pt x="1453" y="121"/>
                </a:moveTo>
                <a:lnTo>
                  <a:pt x="1450" y="123"/>
                </a:lnTo>
                <a:lnTo>
                  <a:pt x="1453" y="128"/>
                </a:lnTo>
                <a:lnTo>
                  <a:pt x="1455" y="133"/>
                </a:lnTo>
                <a:lnTo>
                  <a:pt x="1458" y="138"/>
                </a:lnTo>
                <a:lnTo>
                  <a:pt x="1460" y="142"/>
                </a:lnTo>
                <a:lnTo>
                  <a:pt x="1462" y="147"/>
                </a:lnTo>
                <a:lnTo>
                  <a:pt x="1462" y="150"/>
                </a:lnTo>
                <a:lnTo>
                  <a:pt x="1465" y="154"/>
                </a:lnTo>
                <a:lnTo>
                  <a:pt x="1467" y="161"/>
                </a:lnTo>
                <a:lnTo>
                  <a:pt x="1470" y="161"/>
                </a:lnTo>
                <a:lnTo>
                  <a:pt x="1472" y="157"/>
                </a:lnTo>
                <a:lnTo>
                  <a:pt x="1472" y="152"/>
                </a:lnTo>
                <a:lnTo>
                  <a:pt x="1474" y="147"/>
                </a:lnTo>
                <a:lnTo>
                  <a:pt x="1472" y="142"/>
                </a:lnTo>
                <a:lnTo>
                  <a:pt x="1472" y="138"/>
                </a:lnTo>
                <a:lnTo>
                  <a:pt x="1470" y="135"/>
                </a:lnTo>
                <a:lnTo>
                  <a:pt x="1467" y="133"/>
                </a:lnTo>
                <a:lnTo>
                  <a:pt x="1465" y="130"/>
                </a:lnTo>
                <a:lnTo>
                  <a:pt x="1460" y="128"/>
                </a:lnTo>
                <a:lnTo>
                  <a:pt x="1458" y="123"/>
                </a:lnTo>
                <a:lnTo>
                  <a:pt x="1453" y="121"/>
                </a:lnTo>
                <a:lnTo>
                  <a:pt x="1453" y="121"/>
                </a:lnTo>
                <a:close/>
              </a:path>
              <a:path w="1725" h="633">
                <a:moveTo>
                  <a:pt x="1496" y="109"/>
                </a:moveTo>
                <a:lnTo>
                  <a:pt x="1486" y="109"/>
                </a:lnTo>
                <a:lnTo>
                  <a:pt x="1486" y="214"/>
                </a:lnTo>
                <a:lnTo>
                  <a:pt x="1486" y="221"/>
                </a:lnTo>
                <a:lnTo>
                  <a:pt x="1484" y="224"/>
                </a:lnTo>
                <a:lnTo>
                  <a:pt x="1479" y="224"/>
                </a:lnTo>
                <a:lnTo>
                  <a:pt x="1462" y="226"/>
                </a:lnTo>
                <a:lnTo>
                  <a:pt x="1465" y="226"/>
                </a:lnTo>
                <a:lnTo>
                  <a:pt x="1470" y="229"/>
                </a:lnTo>
                <a:lnTo>
                  <a:pt x="1472" y="231"/>
                </a:lnTo>
                <a:lnTo>
                  <a:pt x="1477" y="234"/>
                </a:lnTo>
                <a:lnTo>
                  <a:pt x="1479" y="236"/>
                </a:lnTo>
                <a:lnTo>
                  <a:pt x="1479" y="241"/>
                </a:lnTo>
                <a:lnTo>
                  <a:pt x="1481" y="243"/>
                </a:lnTo>
                <a:lnTo>
                  <a:pt x="1481" y="248"/>
                </a:lnTo>
                <a:lnTo>
                  <a:pt x="1484" y="246"/>
                </a:lnTo>
                <a:lnTo>
                  <a:pt x="1486" y="246"/>
                </a:lnTo>
                <a:lnTo>
                  <a:pt x="1489" y="241"/>
                </a:lnTo>
                <a:lnTo>
                  <a:pt x="1491" y="238"/>
                </a:lnTo>
                <a:lnTo>
                  <a:pt x="1494" y="236"/>
                </a:lnTo>
                <a:lnTo>
                  <a:pt x="1496" y="231"/>
                </a:lnTo>
                <a:lnTo>
                  <a:pt x="1496" y="217"/>
                </a:lnTo>
                <a:lnTo>
                  <a:pt x="1496" y="140"/>
                </a:lnTo>
                <a:lnTo>
                  <a:pt x="1501" y="138"/>
                </a:lnTo>
                <a:lnTo>
                  <a:pt x="1498" y="133"/>
                </a:lnTo>
                <a:lnTo>
                  <a:pt x="1498" y="130"/>
                </a:lnTo>
                <a:lnTo>
                  <a:pt x="1496" y="126"/>
                </a:lnTo>
                <a:lnTo>
                  <a:pt x="1496" y="109"/>
                </a:lnTo>
                <a:lnTo>
                  <a:pt x="1496" y="109"/>
                </a:lnTo>
                <a:close/>
              </a:path>
              <a:path w="1725" h="633">
                <a:moveTo>
                  <a:pt x="1539" y="87"/>
                </a:moveTo>
                <a:lnTo>
                  <a:pt x="1530" y="101"/>
                </a:lnTo>
                <a:lnTo>
                  <a:pt x="1438" y="101"/>
                </a:lnTo>
                <a:lnTo>
                  <a:pt x="1445" y="111"/>
                </a:lnTo>
                <a:lnTo>
                  <a:pt x="1448" y="111"/>
                </a:lnTo>
                <a:lnTo>
                  <a:pt x="1450" y="109"/>
                </a:lnTo>
                <a:lnTo>
                  <a:pt x="1549" y="109"/>
                </a:lnTo>
                <a:lnTo>
                  <a:pt x="1539" y="87"/>
                </a:lnTo>
                <a:lnTo>
                  <a:pt x="1539" y="87"/>
                </a:lnTo>
                <a:close/>
              </a:path>
              <a:path w="1725" h="633">
                <a:moveTo>
                  <a:pt x="1438" y="85"/>
                </a:moveTo>
                <a:lnTo>
                  <a:pt x="1429" y="90"/>
                </a:lnTo>
                <a:lnTo>
                  <a:pt x="1426" y="94"/>
                </a:lnTo>
                <a:lnTo>
                  <a:pt x="1424" y="99"/>
                </a:lnTo>
                <a:lnTo>
                  <a:pt x="1421" y="104"/>
                </a:lnTo>
                <a:lnTo>
                  <a:pt x="1419" y="109"/>
                </a:lnTo>
                <a:lnTo>
                  <a:pt x="1419" y="111"/>
                </a:lnTo>
                <a:lnTo>
                  <a:pt x="1417" y="116"/>
                </a:lnTo>
                <a:lnTo>
                  <a:pt x="1414" y="121"/>
                </a:lnTo>
                <a:lnTo>
                  <a:pt x="1412" y="126"/>
                </a:lnTo>
                <a:lnTo>
                  <a:pt x="1410" y="130"/>
                </a:lnTo>
                <a:lnTo>
                  <a:pt x="1407" y="135"/>
                </a:lnTo>
                <a:lnTo>
                  <a:pt x="1402" y="140"/>
                </a:lnTo>
                <a:lnTo>
                  <a:pt x="1400" y="145"/>
                </a:lnTo>
                <a:lnTo>
                  <a:pt x="1398" y="147"/>
                </a:lnTo>
                <a:lnTo>
                  <a:pt x="1395" y="150"/>
                </a:lnTo>
                <a:lnTo>
                  <a:pt x="1407" y="147"/>
                </a:lnTo>
                <a:lnTo>
                  <a:pt x="1407" y="145"/>
                </a:lnTo>
                <a:lnTo>
                  <a:pt x="1410" y="140"/>
                </a:lnTo>
                <a:lnTo>
                  <a:pt x="1412" y="135"/>
                </a:lnTo>
                <a:lnTo>
                  <a:pt x="1414" y="133"/>
                </a:lnTo>
                <a:lnTo>
                  <a:pt x="1417" y="128"/>
                </a:lnTo>
                <a:lnTo>
                  <a:pt x="1419" y="123"/>
                </a:lnTo>
                <a:lnTo>
                  <a:pt x="1421" y="121"/>
                </a:lnTo>
                <a:lnTo>
                  <a:pt x="1424" y="116"/>
                </a:lnTo>
                <a:lnTo>
                  <a:pt x="1426" y="111"/>
                </a:lnTo>
                <a:lnTo>
                  <a:pt x="1429" y="106"/>
                </a:lnTo>
                <a:lnTo>
                  <a:pt x="1431" y="104"/>
                </a:lnTo>
                <a:lnTo>
                  <a:pt x="1431" y="99"/>
                </a:lnTo>
                <a:lnTo>
                  <a:pt x="1434" y="94"/>
                </a:lnTo>
                <a:lnTo>
                  <a:pt x="1436" y="90"/>
                </a:lnTo>
                <a:lnTo>
                  <a:pt x="1438" y="85"/>
                </a:lnTo>
                <a:lnTo>
                  <a:pt x="1438" y="85"/>
                </a:lnTo>
                <a:close/>
              </a:path>
              <a:path w="1725" h="633">
                <a:moveTo>
                  <a:pt x="1460" y="61"/>
                </a:moveTo>
                <a:lnTo>
                  <a:pt x="1467" y="70"/>
                </a:lnTo>
                <a:lnTo>
                  <a:pt x="1470" y="68"/>
                </a:lnTo>
                <a:lnTo>
                  <a:pt x="1472" y="68"/>
                </a:lnTo>
                <a:lnTo>
                  <a:pt x="1474" y="66"/>
                </a:lnTo>
                <a:lnTo>
                  <a:pt x="1515" y="66"/>
                </a:lnTo>
                <a:lnTo>
                  <a:pt x="1460" y="61"/>
                </a:lnTo>
                <a:lnTo>
                  <a:pt x="1460" y="61"/>
                </a:lnTo>
                <a:close/>
              </a:path>
              <a:path w="1725" h="633">
                <a:moveTo>
                  <a:pt x="1441" y="49"/>
                </a:moveTo>
                <a:lnTo>
                  <a:pt x="1441" y="51"/>
                </a:lnTo>
                <a:lnTo>
                  <a:pt x="1438" y="56"/>
                </a:lnTo>
                <a:lnTo>
                  <a:pt x="1438" y="61"/>
                </a:lnTo>
                <a:lnTo>
                  <a:pt x="1436" y="66"/>
                </a:lnTo>
                <a:lnTo>
                  <a:pt x="1436" y="70"/>
                </a:lnTo>
                <a:lnTo>
                  <a:pt x="1434" y="75"/>
                </a:lnTo>
                <a:lnTo>
                  <a:pt x="1431" y="80"/>
                </a:lnTo>
                <a:lnTo>
                  <a:pt x="1429" y="85"/>
                </a:lnTo>
                <a:lnTo>
                  <a:pt x="1400" y="85"/>
                </a:lnTo>
                <a:lnTo>
                  <a:pt x="1438" y="85"/>
                </a:lnTo>
                <a:lnTo>
                  <a:pt x="1441" y="82"/>
                </a:lnTo>
                <a:lnTo>
                  <a:pt x="1443" y="78"/>
                </a:lnTo>
                <a:lnTo>
                  <a:pt x="1445" y="73"/>
                </a:lnTo>
                <a:lnTo>
                  <a:pt x="1448" y="68"/>
                </a:lnTo>
                <a:lnTo>
                  <a:pt x="1453" y="63"/>
                </a:lnTo>
                <a:lnTo>
                  <a:pt x="1441" y="49"/>
                </a:lnTo>
                <a:lnTo>
                  <a:pt x="1441" y="49"/>
                </a:lnTo>
                <a:close/>
              </a:path>
              <a:path w="1725" h="633">
                <a:moveTo>
                  <a:pt x="1530" y="25"/>
                </a:moveTo>
                <a:lnTo>
                  <a:pt x="1515" y="27"/>
                </a:lnTo>
                <a:lnTo>
                  <a:pt x="1515" y="61"/>
                </a:lnTo>
                <a:lnTo>
                  <a:pt x="1460" y="61"/>
                </a:lnTo>
                <a:lnTo>
                  <a:pt x="1515" y="66"/>
                </a:lnTo>
                <a:lnTo>
                  <a:pt x="1515" y="101"/>
                </a:lnTo>
                <a:lnTo>
                  <a:pt x="1525" y="101"/>
                </a:lnTo>
                <a:lnTo>
                  <a:pt x="1525" y="30"/>
                </a:lnTo>
                <a:lnTo>
                  <a:pt x="1530" y="25"/>
                </a:lnTo>
                <a:lnTo>
                  <a:pt x="1530" y="25"/>
                </a:lnTo>
                <a:close/>
              </a:path>
              <a:path w="1725" h="633">
                <a:moveTo>
                  <a:pt x="1520" y="10"/>
                </a:moveTo>
                <a:lnTo>
                  <a:pt x="1513" y="20"/>
                </a:lnTo>
                <a:lnTo>
                  <a:pt x="1453" y="20"/>
                </a:lnTo>
                <a:lnTo>
                  <a:pt x="1460" y="30"/>
                </a:lnTo>
                <a:lnTo>
                  <a:pt x="1462" y="30"/>
                </a:lnTo>
                <a:lnTo>
                  <a:pt x="1465" y="27"/>
                </a:lnTo>
                <a:lnTo>
                  <a:pt x="1515" y="27"/>
                </a:lnTo>
                <a:lnTo>
                  <a:pt x="1530" y="25"/>
                </a:lnTo>
                <a:lnTo>
                  <a:pt x="1520" y="10"/>
                </a:lnTo>
                <a:lnTo>
                  <a:pt x="1520" y="10"/>
                </a:lnTo>
                <a:close/>
              </a:path>
              <a:path w="1725" h="633">
                <a:moveTo>
                  <a:pt x="1421" y="3"/>
                </a:moveTo>
                <a:lnTo>
                  <a:pt x="1421" y="10"/>
                </a:lnTo>
                <a:lnTo>
                  <a:pt x="1419" y="15"/>
                </a:lnTo>
                <a:lnTo>
                  <a:pt x="1419" y="20"/>
                </a:lnTo>
                <a:lnTo>
                  <a:pt x="1417" y="25"/>
                </a:lnTo>
                <a:lnTo>
                  <a:pt x="1417" y="30"/>
                </a:lnTo>
                <a:lnTo>
                  <a:pt x="1414" y="34"/>
                </a:lnTo>
                <a:lnTo>
                  <a:pt x="1412" y="39"/>
                </a:lnTo>
                <a:lnTo>
                  <a:pt x="1412" y="46"/>
                </a:lnTo>
                <a:lnTo>
                  <a:pt x="1410" y="51"/>
                </a:lnTo>
                <a:lnTo>
                  <a:pt x="1407" y="56"/>
                </a:lnTo>
                <a:lnTo>
                  <a:pt x="1405" y="61"/>
                </a:lnTo>
                <a:lnTo>
                  <a:pt x="1402" y="66"/>
                </a:lnTo>
                <a:lnTo>
                  <a:pt x="1400" y="70"/>
                </a:lnTo>
                <a:lnTo>
                  <a:pt x="1398" y="75"/>
                </a:lnTo>
                <a:lnTo>
                  <a:pt x="1395" y="80"/>
                </a:lnTo>
                <a:lnTo>
                  <a:pt x="1393" y="82"/>
                </a:lnTo>
                <a:lnTo>
                  <a:pt x="1390" y="85"/>
                </a:lnTo>
                <a:lnTo>
                  <a:pt x="1398" y="104"/>
                </a:lnTo>
                <a:lnTo>
                  <a:pt x="1400" y="101"/>
                </a:lnTo>
                <a:lnTo>
                  <a:pt x="1402" y="97"/>
                </a:lnTo>
                <a:lnTo>
                  <a:pt x="1407" y="94"/>
                </a:lnTo>
                <a:lnTo>
                  <a:pt x="1410" y="94"/>
                </a:lnTo>
                <a:lnTo>
                  <a:pt x="1410" y="94"/>
                </a:lnTo>
                <a:lnTo>
                  <a:pt x="1414" y="92"/>
                </a:lnTo>
                <a:lnTo>
                  <a:pt x="1417" y="92"/>
                </a:lnTo>
                <a:lnTo>
                  <a:pt x="1419" y="90"/>
                </a:lnTo>
                <a:lnTo>
                  <a:pt x="1429" y="90"/>
                </a:lnTo>
                <a:lnTo>
                  <a:pt x="1438" y="85"/>
                </a:lnTo>
                <a:lnTo>
                  <a:pt x="1400" y="85"/>
                </a:lnTo>
                <a:lnTo>
                  <a:pt x="1402" y="80"/>
                </a:lnTo>
                <a:lnTo>
                  <a:pt x="1405" y="78"/>
                </a:lnTo>
                <a:lnTo>
                  <a:pt x="1407" y="73"/>
                </a:lnTo>
                <a:lnTo>
                  <a:pt x="1410" y="68"/>
                </a:lnTo>
                <a:lnTo>
                  <a:pt x="1412" y="63"/>
                </a:lnTo>
                <a:lnTo>
                  <a:pt x="1414" y="58"/>
                </a:lnTo>
                <a:lnTo>
                  <a:pt x="1414" y="54"/>
                </a:lnTo>
                <a:lnTo>
                  <a:pt x="1417" y="51"/>
                </a:lnTo>
                <a:lnTo>
                  <a:pt x="1419" y="46"/>
                </a:lnTo>
                <a:lnTo>
                  <a:pt x="1421" y="41"/>
                </a:lnTo>
                <a:lnTo>
                  <a:pt x="1424" y="37"/>
                </a:lnTo>
                <a:lnTo>
                  <a:pt x="1426" y="32"/>
                </a:lnTo>
                <a:lnTo>
                  <a:pt x="1426" y="27"/>
                </a:lnTo>
                <a:lnTo>
                  <a:pt x="1429" y="25"/>
                </a:lnTo>
                <a:lnTo>
                  <a:pt x="1438" y="18"/>
                </a:lnTo>
                <a:lnTo>
                  <a:pt x="1421" y="3"/>
                </a:lnTo>
                <a:lnTo>
                  <a:pt x="1421" y="3"/>
                </a:lnTo>
                <a:close/>
              </a:path>
              <a:path w="1725" h="633">
                <a:moveTo>
                  <a:pt x="1714" y="166"/>
                </a:moveTo>
                <a:lnTo>
                  <a:pt x="1710" y="166"/>
                </a:lnTo>
                <a:lnTo>
                  <a:pt x="1710" y="171"/>
                </a:lnTo>
                <a:lnTo>
                  <a:pt x="1710" y="210"/>
                </a:lnTo>
                <a:lnTo>
                  <a:pt x="1707" y="214"/>
                </a:lnTo>
                <a:lnTo>
                  <a:pt x="1707" y="219"/>
                </a:lnTo>
                <a:lnTo>
                  <a:pt x="1705" y="221"/>
                </a:lnTo>
                <a:lnTo>
                  <a:pt x="1673" y="221"/>
                </a:lnTo>
                <a:lnTo>
                  <a:pt x="1652" y="224"/>
                </a:lnTo>
                <a:lnTo>
                  <a:pt x="1654" y="226"/>
                </a:lnTo>
                <a:lnTo>
                  <a:pt x="1657" y="231"/>
                </a:lnTo>
                <a:lnTo>
                  <a:pt x="1659" y="234"/>
                </a:lnTo>
                <a:lnTo>
                  <a:pt x="1661" y="234"/>
                </a:lnTo>
                <a:lnTo>
                  <a:pt x="1664" y="236"/>
                </a:lnTo>
                <a:lnTo>
                  <a:pt x="1710" y="236"/>
                </a:lnTo>
                <a:lnTo>
                  <a:pt x="1712" y="234"/>
                </a:lnTo>
                <a:lnTo>
                  <a:pt x="1717" y="231"/>
                </a:lnTo>
                <a:lnTo>
                  <a:pt x="1719" y="229"/>
                </a:lnTo>
                <a:lnTo>
                  <a:pt x="1721" y="226"/>
                </a:lnTo>
                <a:lnTo>
                  <a:pt x="1724" y="221"/>
                </a:lnTo>
                <a:lnTo>
                  <a:pt x="1724" y="217"/>
                </a:lnTo>
                <a:lnTo>
                  <a:pt x="1721" y="214"/>
                </a:lnTo>
                <a:lnTo>
                  <a:pt x="1719" y="210"/>
                </a:lnTo>
                <a:lnTo>
                  <a:pt x="1717" y="205"/>
                </a:lnTo>
                <a:lnTo>
                  <a:pt x="1717" y="198"/>
                </a:lnTo>
                <a:lnTo>
                  <a:pt x="1714" y="193"/>
                </a:lnTo>
                <a:lnTo>
                  <a:pt x="1714" y="166"/>
                </a:lnTo>
                <a:lnTo>
                  <a:pt x="1714" y="166"/>
                </a:lnTo>
                <a:close/>
              </a:path>
              <a:path w="1725" h="633">
                <a:moveTo>
                  <a:pt x="1642" y="145"/>
                </a:moveTo>
                <a:lnTo>
                  <a:pt x="1640" y="150"/>
                </a:lnTo>
                <a:lnTo>
                  <a:pt x="1638" y="152"/>
                </a:lnTo>
                <a:lnTo>
                  <a:pt x="1633" y="154"/>
                </a:lnTo>
                <a:lnTo>
                  <a:pt x="1630" y="159"/>
                </a:lnTo>
                <a:lnTo>
                  <a:pt x="1628" y="161"/>
                </a:lnTo>
                <a:lnTo>
                  <a:pt x="1625" y="164"/>
                </a:lnTo>
                <a:lnTo>
                  <a:pt x="1623" y="166"/>
                </a:lnTo>
                <a:lnTo>
                  <a:pt x="1618" y="171"/>
                </a:lnTo>
                <a:lnTo>
                  <a:pt x="1616" y="174"/>
                </a:lnTo>
                <a:lnTo>
                  <a:pt x="1613" y="176"/>
                </a:lnTo>
                <a:lnTo>
                  <a:pt x="1609" y="178"/>
                </a:lnTo>
                <a:lnTo>
                  <a:pt x="1611" y="183"/>
                </a:lnTo>
                <a:lnTo>
                  <a:pt x="1616" y="181"/>
                </a:lnTo>
                <a:lnTo>
                  <a:pt x="1618" y="178"/>
                </a:lnTo>
                <a:lnTo>
                  <a:pt x="1623" y="176"/>
                </a:lnTo>
                <a:lnTo>
                  <a:pt x="1625" y="174"/>
                </a:lnTo>
                <a:lnTo>
                  <a:pt x="1628" y="171"/>
                </a:lnTo>
                <a:lnTo>
                  <a:pt x="1630" y="166"/>
                </a:lnTo>
                <a:lnTo>
                  <a:pt x="1635" y="164"/>
                </a:lnTo>
                <a:lnTo>
                  <a:pt x="1638" y="161"/>
                </a:lnTo>
                <a:lnTo>
                  <a:pt x="1640" y="159"/>
                </a:lnTo>
                <a:lnTo>
                  <a:pt x="1642" y="157"/>
                </a:lnTo>
                <a:lnTo>
                  <a:pt x="1647" y="154"/>
                </a:lnTo>
                <a:lnTo>
                  <a:pt x="1650" y="150"/>
                </a:lnTo>
                <a:lnTo>
                  <a:pt x="1652" y="147"/>
                </a:lnTo>
                <a:lnTo>
                  <a:pt x="1642" y="145"/>
                </a:lnTo>
                <a:lnTo>
                  <a:pt x="1642" y="145"/>
                </a:lnTo>
                <a:close/>
              </a:path>
              <a:path w="1725" h="633">
                <a:moveTo>
                  <a:pt x="1585" y="90"/>
                </a:moveTo>
                <a:lnTo>
                  <a:pt x="1585" y="94"/>
                </a:lnTo>
                <a:lnTo>
                  <a:pt x="1582" y="99"/>
                </a:lnTo>
                <a:lnTo>
                  <a:pt x="1580" y="104"/>
                </a:lnTo>
                <a:lnTo>
                  <a:pt x="1578" y="109"/>
                </a:lnTo>
                <a:lnTo>
                  <a:pt x="1578" y="114"/>
                </a:lnTo>
                <a:lnTo>
                  <a:pt x="1575" y="118"/>
                </a:lnTo>
                <a:lnTo>
                  <a:pt x="1573" y="123"/>
                </a:lnTo>
                <a:lnTo>
                  <a:pt x="1570" y="128"/>
                </a:lnTo>
                <a:lnTo>
                  <a:pt x="1570" y="133"/>
                </a:lnTo>
                <a:lnTo>
                  <a:pt x="1568" y="135"/>
                </a:lnTo>
                <a:lnTo>
                  <a:pt x="1565" y="140"/>
                </a:lnTo>
                <a:lnTo>
                  <a:pt x="1563" y="145"/>
                </a:lnTo>
                <a:lnTo>
                  <a:pt x="1565" y="147"/>
                </a:lnTo>
                <a:lnTo>
                  <a:pt x="1568" y="147"/>
                </a:lnTo>
                <a:lnTo>
                  <a:pt x="1570" y="142"/>
                </a:lnTo>
                <a:lnTo>
                  <a:pt x="1570" y="140"/>
                </a:lnTo>
                <a:lnTo>
                  <a:pt x="1573" y="135"/>
                </a:lnTo>
                <a:lnTo>
                  <a:pt x="1575" y="130"/>
                </a:lnTo>
                <a:lnTo>
                  <a:pt x="1578" y="128"/>
                </a:lnTo>
                <a:lnTo>
                  <a:pt x="1580" y="123"/>
                </a:lnTo>
                <a:lnTo>
                  <a:pt x="1582" y="118"/>
                </a:lnTo>
                <a:lnTo>
                  <a:pt x="1585" y="114"/>
                </a:lnTo>
                <a:lnTo>
                  <a:pt x="1587" y="111"/>
                </a:lnTo>
                <a:lnTo>
                  <a:pt x="1590" y="106"/>
                </a:lnTo>
                <a:lnTo>
                  <a:pt x="1590" y="101"/>
                </a:lnTo>
                <a:lnTo>
                  <a:pt x="1592" y="94"/>
                </a:lnTo>
                <a:lnTo>
                  <a:pt x="1594" y="90"/>
                </a:lnTo>
                <a:lnTo>
                  <a:pt x="1585" y="90"/>
                </a:lnTo>
                <a:lnTo>
                  <a:pt x="1585" y="90"/>
                </a:lnTo>
                <a:close/>
              </a:path>
              <a:path w="1725" h="633">
                <a:moveTo>
                  <a:pt x="1698" y="54"/>
                </a:moveTo>
                <a:lnTo>
                  <a:pt x="1698" y="56"/>
                </a:lnTo>
                <a:lnTo>
                  <a:pt x="1695" y="58"/>
                </a:lnTo>
                <a:lnTo>
                  <a:pt x="1693" y="63"/>
                </a:lnTo>
                <a:lnTo>
                  <a:pt x="1693" y="66"/>
                </a:lnTo>
                <a:lnTo>
                  <a:pt x="1690" y="70"/>
                </a:lnTo>
                <a:lnTo>
                  <a:pt x="1688" y="75"/>
                </a:lnTo>
                <a:lnTo>
                  <a:pt x="1685" y="80"/>
                </a:lnTo>
                <a:lnTo>
                  <a:pt x="1683" y="87"/>
                </a:lnTo>
                <a:lnTo>
                  <a:pt x="1681" y="90"/>
                </a:lnTo>
                <a:lnTo>
                  <a:pt x="1678" y="94"/>
                </a:lnTo>
                <a:lnTo>
                  <a:pt x="1676" y="99"/>
                </a:lnTo>
                <a:lnTo>
                  <a:pt x="1673" y="104"/>
                </a:lnTo>
                <a:lnTo>
                  <a:pt x="1671" y="106"/>
                </a:lnTo>
                <a:lnTo>
                  <a:pt x="1669" y="111"/>
                </a:lnTo>
                <a:lnTo>
                  <a:pt x="1666" y="114"/>
                </a:lnTo>
                <a:lnTo>
                  <a:pt x="1664" y="118"/>
                </a:lnTo>
                <a:lnTo>
                  <a:pt x="1661" y="121"/>
                </a:lnTo>
                <a:lnTo>
                  <a:pt x="1671" y="123"/>
                </a:lnTo>
                <a:lnTo>
                  <a:pt x="1673" y="121"/>
                </a:lnTo>
                <a:lnTo>
                  <a:pt x="1676" y="116"/>
                </a:lnTo>
                <a:lnTo>
                  <a:pt x="1678" y="114"/>
                </a:lnTo>
                <a:lnTo>
                  <a:pt x="1681" y="109"/>
                </a:lnTo>
                <a:lnTo>
                  <a:pt x="1683" y="106"/>
                </a:lnTo>
                <a:lnTo>
                  <a:pt x="1685" y="101"/>
                </a:lnTo>
                <a:lnTo>
                  <a:pt x="1688" y="97"/>
                </a:lnTo>
                <a:lnTo>
                  <a:pt x="1690" y="94"/>
                </a:lnTo>
                <a:lnTo>
                  <a:pt x="1693" y="90"/>
                </a:lnTo>
                <a:lnTo>
                  <a:pt x="1695" y="85"/>
                </a:lnTo>
                <a:lnTo>
                  <a:pt x="1698" y="82"/>
                </a:lnTo>
                <a:lnTo>
                  <a:pt x="1700" y="78"/>
                </a:lnTo>
                <a:lnTo>
                  <a:pt x="1702" y="73"/>
                </a:lnTo>
                <a:lnTo>
                  <a:pt x="1710" y="70"/>
                </a:lnTo>
                <a:lnTo>
                  <a:pt x="1698" y="54"/>
                </a:lnTo>
                <a:lnTo>
                  <a:pt x="1698" y="54"/>
                </a:lnTo>
                <a:close/>
              </a:path>
              <a:path w="1725" h="633">
                <a:moveTo>
                  <a:pt x="1609" y="3"/>
                </a:moveTo>
                <a:lnTo>
                  <a:pt x="1609" y="6"/>
                </a:lnTo>
                <a:lnTo>
                  <a:pt x="1606" y="10"/>
                </a:lnTo>
                <a:lnTo>
                  <a:pt x="1606" y="18"/>
                </a:lnTo>
                <a:lnTo>
                  <a:pt x="1604" y="22"/>
                </a:lnTo>
                <a:lnTo>
                  <a:pt x="1604" y="27"/>
                </a:lnTo>
                <a:lnTo>
                  <a:pt x="1601" y="32"/>
                </a:lnTo>
                <a:lnTo>
                  <a:pt x="1601" y="39"/>
                </a:lnTo>
                <a:lnTo>
                  <a:pt x="1599" y="44"/>
                </a:lnTo>
                <a:lnTo>
                  <a:pt x="1597" y="49"/>
                </a:lnTo>
                <a:lnTo>
                  <a:pt x="1597" y="56"/>
                </a:lnTo>
                <a:lnTo>
                  <a:pt x="1594" y="61"/>
                </a:lnTo>
                <a:lnTo>
                  <a:pt x="1592" y="68"/>
                </a:lnTo>
                <a:lnTo>
                  <a:pt x="1592" y="70"/>
                </a:lnTo>
                <a:lnTo>
                  <a:pt x="1590" y="75"/>
                </a:lnTo>
                <a:lnTo>
                  <a:pt x="1590" y="80"/>
                </a:lnTo>
                <a:lnTo>
                  <a:pt x="1587" y="85"/>
                </a:lnTo>
                <a:lnTo>
                  <a:pt x="1585" y="90"/>
                </a:lnTo>
                <a:lnTo>
                  <a:pt x="1594" y="90"/>
                </a:lnTo>
                <a:lnTo>
                  <a:pt x="1594" y="183"/>
                </a:lnTo>
                <a:lnTo>
                  <a:pt x="1594" y="205"/>
                </a:lnTo>
                <a:lnTo>
                  <a:pt x="1594" y="210"/>
                </a:lnTo>
                <a:lnTo>
                  <a:pt x="1594" y="248"/>
                </a:lnTo>
                <a:lnTo>
                  <a:pt x="1606" y="238"/>
                </a:lnTo>
                <a:lnTo>
                  <a:pt x="1606" y="234"/>
                </a:lnTo>
                <a:lnTo>
                  <a:pt x="1604" y="226"/>
                </a:lnTo>
                <a:lnTo>
                  <a:pt x="1604" y="92"/>
                </a:lnTo>
                <a:lnTo>
                  <a:pt x="1611" y="85"/>
                </a:lnTo>
                <a:lnTo>
                  <a:pt x="1601" y="75"/>
                </a:lnTo>
                <a:lnTo>
                  <a:pt x="1601" y="73"/>
                </a:lnTo>
                <a:lnTo>
                  <a:pt x="1604" y="68"/>
                </a:lnTo>
                <a:lnTo>
                  <a:pt x="1604" y="63"/>
                </a:lnTo>
                <a:lnTo>
                  <a:pt x="1606" y="58"/>
                </a:lnTo>
                <a:lnTo>
                  <a:pt x="1609" y="54"/>
                </a:lnTo>
                <a:lnTo>
                  <a:pt x="1609" y="49"/>
                </a:lnTo>
                <a:lnTo>
                  <a:pt x="1611" y="44"/>
                </a:lnTo>
                <a:lnTo>
                  <a:pt x="1611" y="39"/>
                </a:lnTo>
                <a:lnTo>
                  <a:pt x="1613" y="34"/>
                </a:lnTo>
                <a:lnTo>
                  <a:pt x="1616" y="30"/>
                </a:lnTo>
                <a:lnTo>
                  <a:pt x="1616" y="22"/>
                </a:lnTo>
                <a:lnTo>
                  <a:pt x="1623" y="18"/>
                </a:lnTo>
                <a:lnTo>
                  <a:pt x="1609" y="3"/>
                </a:lnTo>
                <a:lnTo>
                  <a:pt x="1609" y="3"/>
                </a:lnTo>
                <a:close/>
              </a:path>
              <a:path w="1725" h="633">
                <a:moveTo>
                  <a:pt x="1650" y="3"/>
                </a:moveTo>
                <a:lnTo>
                  <a:pt x="1652" y="8"/>
                </a:lnTo>
                <a:lnTo>
                  <a:pt x="1652" y="133"/>
                </a:lnTo>
                <a:lnTo>
                  <a:pt x="1650" y="135"/>
                </a:lnTo>
                <a:lnTo>
                  <a:pt x="1647" y="138"/>
                </a:lnTo>
                <a:lnTo>
                  <a:pt x="1645" y="142"/>
                </a:lnTo>
                <a:lnTo>
                  <a:pt x="1642" y="145"/>
                </a:lnTo>
                <a:lnTo>
                  <a:pt x="1652" y="147"/>
                </a:lnTo>
                <a:lnTo>
                  <a:pt x="1652" y="224"/>
                </a:lnTo>
                <a:lnTo>
                  <a:pt x="1673" y="221"/>
                </a:lnTo>
                <a:lnTo>
                  <a:pt x="1669" y="221"/>
                </a:lnTo>
                <a:lnTo>
                  <a:pt x="1666" y="219"/>
                </a:lnTo>
                <a:lnTo>
                  <a:pt x="1664" y="217"/>
                </a:lnTo>
                <a:lnTo>
                  <a:pt x="1661" y="214"/>
                </a:lnTo>
                <a:lnTo>
                  <a:pt x="1661" y="210"/>
                </a:lnTo>
                <a:lnTo>
                  <a:pt x="1661" y="138"/>
                </a:lnTo>
                <a:lnTo>
                  <a:pt x="1664" y="135"/>
                </a:lnTo>
                <a:lnTo>
                  <a:pt x="1666" y="130"/>
                </a:lnTo>
                <a:lnTo>
                  <a:pt x="1669" y="128"/>
                </a:lnTo>
                <a:lnTo>
                  <a:pt x="1671" y="123"/>
                </a:lnTo>
                <a:lnTo>
                  <a:pt x="1661" y="121"/>
                </a:lnTo>
                <a:lnTo>
                  <a:pt x="1661" y="22"/>
                </a:lnTo>
                <a:lnTo>
                  <a:pt x="1666" y="15"/>
                </a:lnTo>
                <a:lnTo>
                  <a:pt x="1650" y="3"/>
                </a:lnTo>
                <a:lnTo>
                  <a:pt x="1650" y="3"/>
                </a:lnTo>
                <a:close/>
              </a:path>
              <a:path w="1725" h="633">
                <a:moveTo>
                  <a:pt x="373" y="577"/>
                </a:moveTo>
                <a:lnTo>
                  <a:pt x="361" y="579"/>
                </a:lnTo>
                <a:lnTo>
                  <a:pt x="361" y="581"/>
                </a:lnTo>
                <a:lnTo>
                  <a:pt x="363" y="586"/>
                </a:lnTo>
                <a:lnTo>
                  <a:pt x="365" y="589"/>
                </a:lnTo>
                <a:lnTo>
                  <a:pt x="370" y="593"/>
                </a:lnTo>
                <a:lnTo>
                  <a:pt x="373" y="598"/>
                </a:lnTo>
                <a:lnTo>
                  <a:pt x="375" y="603"/>
                </a:lnTo>
                <a:lnTo>
                  <a:pt x="378" y="605"/>
                </a:lnTo>
                <a:lnTo>
                  <a:pt x="380" y="610"/>
                </a:lnTo>
                <a:lnTo>
                  <a:pt x="382" y="613"/>
                </a:lnTo>
                <a:lnTo>
                  <a:pt x="385" y="615"/>
                </a:lnTo>
                <a:lnTo>
                  <a:pt x="387" y="620"/>
                </a:lnTo>
                <a:lnTo>
                  <a:pt x="390" y="622"/>
                </a:lnTo>
                <a:lnTo>
                  <a:pt x="392" y="625"/>
                </a:lnTo>
                <a:lnTo>
                  <a:pt x="394" y="627"/>
                </a:lnTo>
                <a:lnTo>
                  <a:pt x="397" y="625"/>
                </a:lnTo>
                <a:lnTo>
                  <a:pt x="399" y="620"/>
                </a:lnTo>
                <a:lnTo>
                  <a:pt x="401" y="617"/>
                </a:lnTo>
                <a:lnTo>
                  <a:pt x="404" y="615"/>
                </a:lnTo>
                <a:lnTo>
                  <a:pt x="409" y="615"/>
                </a:lnTo>
                <a:lnTo>
                  <a:pt x="409" y="610"/>
                </a:lnTo>
                <a:lnTo>
                  <a:pt x="406" y="610"/>
                </a:lnTo>
                <a:lnTo>
                  <a:pt x="404" y="608"/>
                </a:lnTo>
                <a:lnTo>
                  <a:pt x="399" y="608"/>
                </a:lnTo>
                <a:lnTo>
                  <a:pt x="397" y="605"/>
                </a:lnTo>
                <a:lnTo>
                  <a:pt x="394" y="603"/>
                </a:lnTo>
                <a:lnTo>
                  <a:pt x="392" y="603"/>
                </a:lnTo>
                <a:lnTo>
                  <a:pt x="390" y="598"/>
                </a:lnTo>
                <a:lnTo>
                  <a:pt x="387" y="596"/>
                </a:lnTo>
                <a:lnTo>
                  <a:pt x="385" y="593"/>
                </a:lnTo>
                <a:lnTo>
                  <a:pt x="380" y="591"/>
                </a:lnTo>
                <a:lnTo>
                  <a:pt x="378" y="586"/>
                </a:lnTo>
                <a:lnTo>
                  <a:pt x="375" y="581"/>
                </a:lnTo>
                <a:lnTo>
                  <a:pt x="373" y="577"/>
                </a:lnTo>
                <a:lnTo>
                  <a:pt x="373" y="577"/>
                </a:lnTo>
                <a:close/>
              </a:path>
              <a:path w="1725" h="633">
                <a:moveTo>
                  <a:pt x="325" y="558"/>
                </a:moveTo>
                <a:lnTo>
                  <a:pt x="270" y="591"/>
                </a:lnTo>
                <a:lnTo>
                  <a:pt x="258" y="591"/>
                </a:lnTo>
                <a:lnTo>
                  <a:pt x="258" y="596"/>
                </a:lnTo>
                <a:lnTo>
                  <a:pt x="255" y="598"/>
                </a:lnTo>
                <a:lnTo>
                  <a:pt x="262" y="617"/>
                </a:lnTo>
                <a:lnTo>
                  <a:pt x="265" y="615"/>
                </a:lnTo>
                <a:lnTo>
                  <a:pt x="267" y="613"/>
                </a:lnTo>
                <a:lnTo>
                  <a:pt x="267" y="610"/>
                </a:lnTo>
                <a:lnTo>
                  <a:pt x="270" y="608"/>
                </a:lnTo>
                <a:lnTo>
                  <a:pt x="272" y="605"/>
                </a:lnTo>
                <a:lnTo>
                  <a:pt x="274" y="605"/>
                </a:lnTo>
                <a:lnTo>
                  <a:pt x="277" y="603"/>
                </a:lnTo>
                <a:lnTo>
                  <a:pt x="279" y="601"/>
                </a:lnTo>
                <a:lnTo>
                  <a:pt x="281" y="598"/>
                </a:lnTo>
                <a:lnTo>
                  <a:pt x="284" y="593"/>
                </a:lnTo>
                <a:lnTo>
                  <a:pt x="289" y="591"/>
                </a:lnTo>
                <a:lnTo>
                  <a:pt x="291" y="589"/>
                </a:lnTo>
                <a:lnTo>
                  <a:pt x="294" y="586"/>
                </a:lnTo>
                <a:lnTo>
                  <a:pt x="298" y="584"/>
                </a:lnTo>
                <a:lnTo>
                  <a:pt x="303" y="579"/>
                </a:lnTo>
                <a:lnTo>
                  <a:pt x="305" y="577"/>
                </a:lnTo>
                <a:lnTo>
                  <a:pt x="310" y="572"/>
                </a:lnTo>
                <a:lnTo>
                  <a:pt x="315" y="569"/>
                </a:lnTo>
                <a:lnTo>
                  <a:pt x="320" y="565"/>
                </a:lnTo>
                <a:lnTo>
                  <a:pt x="325" y="562"/>
                </a:lnTo>
                <a:lnTo>
                  <a:pt x="325" y="558"/>
                </a:lnTo>
                <a:lnTo>
                  <a:pt x="325" y="558"/>
                </a:lnTo>
                <a:close/>
              </a:path>
              <a:path w="1725" h="633">
                <a:moveTo>
                  <a:pt x="318" y="495"/>
                </a:moveTo>
                <a:lnTo>
                  <a:pt x="308" y="495"/>
                </a:lnTo>
                <a:lnTo>
                  <a:pt x="308" y="505"/>
                </a:lnTo>
                <a:lnTo>
                  <a:pt x="318" y="495"/>
                </a:lnTo>
                <a:lnTo>
                  <a:pt x="318" y="495"/>
                </a:lnTo>
                <a:close/>
              </a:path>
              <a:path w="1725" h="633">
                <a:moveTo>
                  <a:pt x="258" y="481"/>
                </a:moveTo>
                <a:lnTo>
                  <a:pt x="258" y="488"/>
                </a:lnTo>
                <a:lnTo>
                  <a:pt x="270" y="488"/>
                </a:lnTo>
                <a:lnTo>
                  <a:pt x="258" y="481"/>
                </a:lnTo>
                <a:lnTo>
                  <a:pt x="258" y="481"/>
                </a:lnTo>
                <a:close/>
              </a:path>
              <a:path w="1725" h="633">
                <a:moveTo>
                  <a:pt x="339" y="466"/>
                </a:moveTo>
                <a:lnTo>
                  <a:pt x="337" y="469"/>
                </a:lnTo>
                <a:lnTo>
                  <a:pt x="337" y="483"/>
                </a:lnTo>
                <a:lnTo>
                  <a:pt x="339" y="490"/>
                </a:lnTo>
                <a:lnTo>
                  <a:pt x="339" y="502"/>
                </a:lnTo>
                <a:lnTo>
                  <a:pt x="341" y="507"/>
                </a:lnTo>
                <a:lnTo>
                  <a:pt x="341" y="519"/>
                </a:lnTo>
                <a:lnTo>
                  <a:pt x="344" y="524"/>
                </a:lnTo>
                <a:lnTo>
                  <a:pt x="344" y="529"/>
                </a:lnTo>
                <a:lnTo>
                  <a:pt x="346" y="534"/>
                </a:lnTo>
                <a:lnTo>
                  <a:pt x="346" y="543"/>
                </a:lnTo>
                <a:lnTo>
                  <a:pt x="349" y="548"/>
                </a:lnTo>
                <a:lnTo>
                  <a:pt x="351" y="550"/>
                </a:lnTo>
                <a:lnTo>
                  <a:pt x="351" y="555"/>
                </a:lnTo>
                <a:lnTo>
                  <a:pt x="354" y="560"/>
                </a:lnTo>
                <a:lnTo>
                  <a:pt x="361" y="555"/>
                </a:lnTo>
                <a:lnTo>
                  <a:pt x="358" y="553"/>
                </a:lnTo>
                <a:lnTo>
                  <a:pt x="358" y="550"/>
                </a:lnTo>
                <a:lnTo>
                  <a:pt x="356" y="546"/>
                </a:lnTo>
                <a:lnTo>
                  <a:pt x="356" y="543"/>
                </a:lnTo>
                <a:lnTo>
                  <a:pt x="354" y="538"/>
                </a:lnTo>
                <a:lnTo>
                  <a:pt x="354" y="534"/>
                </a:lnTo>
                <a:lnTo>
                  <a:pt x="351" y="529"/>
                </a:lnTo>
                <a:lnTo>
                  <a:pt x="351" y="524"/>
                </a:lnTo>
                <a:lnTo>
                  <a:pt x="349" y="519"/>
                </a:lnTo>
                <a:lnTo>
                  <a:pt x="349" y="514"/>
                </a:lnTo>
                <a:lnTo>
                  <a:pt x="346" y="510"/>
                </a:lnTo>
                <a:lnTo>
                  <a:pt x="346" y="505"/>
                </a:lnTo>
                <a:lnTo>
                  <a:pt x="344" y="498"/>
                </a:lnTo>
                <a:lnTo>
                  <a:pt x="344" y="486"/>
                </a:lnTo>
                <a:lnTo>
                  <a:pt x="341" y="481"/>
                </a:lnTo>
                <a:lnTo>
                  <a:pt x="341" y="474"/>
                </a:lnTo>
                <a:lnTo>
                  <a:pt x="339" y="466"/>
                </a:lnTo>
                <a:lnTo>
                  <a:pt x="339" y="466"/>
                </a:lnTo>
                <a:close/>
              </a:path>
              <a:path w="1725" h="633">
                <a:moveTo>
                  <a:pt x="385" y="457"/>
                </a:moveTo>
                <a:lnTo>
                  <a:pt x="375" y="457"/>
                </a:lnTo>
                <a:lnTo>
                  <a:pt x="375" y="459"/>
                </a:lnTo>
                <a:lnTo>
                  <a:pt x="375" y="488"/>
                </a:lnTo>
                <a:lnTo>
                  <a:pt x="373" y="495"/>
                </a:lnTo>
                <a:lnTo>
                  <a:pt x="373" y="505"/>
                </a:lnTo>
                <a:lnTo>
                  <a:pt x="370" y="510"/>
                </a:lnTo>
                <a:lnTo>
                  <a:pt x="370" y="521"/>
                </a:lnTo>
                <a:lnTo>
                  <a:pt x="368" y="526"/>
                </a:lnTo>
                <a:lnTo>
                  <a:pt x="368" y="531"/>
                </a:lnTo>
                <a:lnTo>
                  <a:pt x="365" y="536"/>
                </a:lnTo>
                <a:lnTo>
                  <a:pt x="365" y="541"/>
                </a:lnTo>
                <a:lnTo>
                  <a:pt x="363" y="543"/>
                </a:lnTo>
                <a:lnTo>
                  <a:pt x="363" y="548"/>
                </a:lnTo>
                <a:lnTo>
                  <a:pt x="361" y="553"/>
                </a:lnTo>
                <a:lnTo>
                  <a:pt x="361" y="555"/>
                </a:lnTo>
                <a:lnTo>
                  <a:pt x="354" y="560"/>
                </a:lnTo>
                <a:lnTo>
                  <a:pt x="354" y="565"/>
                </a:lnTo>
                <a:lnTo>
                  <a:pt x="356" y="567"/>
                </a:lnTo>
                <a:lnTo>
                  <a:pt x="354" y="572"/>
                </a:lnTo>
                <a:lnTo>
                  <a:pt x="351" y="574"/>
                </a:lnTo>
                <a:lnTo>
                  <a:pt x="349" y="579"/>
                </a:lnTo>
                <a:lnTo>
                  <a:pt x="346" y="581"/>
                </a:lnTo>
                <a:lnTo>
                  <a:pt x="344" y="586"/>
                </a:lnTo>
                <a:lnTo>
                  <a:pt x="341" y="589"/>
                </a:lnTo>
                <a:lnTo>
                  <a:pt x="339" y="593"/>
                </a:lnTo>
                <a:lnTo>
                  <a:pt x="337" y="596"/>
                </a:lnTo>
                <a:lnTo>
                  <a:pt x="334" y="598"/>
                </a:lnTo>
                <a:lnTo>
                  <a:pt x="330" y="603"/>
                </a:lnTo>
                <a:lnTo>
                  <a:pt x="327" y="605"/>
                </a:lnTo>
                <a:lnTo>
                  <a:pt x="325" y="608"/>
                </a:lnTo>
                <a:lnTo>
                  <a:pt x="322" y="610"/>
                </a:lnTo>
                <a:lnTo>
                  <a:pt x="318" y="613"/>
                </a:lnTo>
                <a:lnTo>
                  <a:pt x="315" y="615"/>
                </a:lnTo>
                <a:lnTo>
                  <a:pt x="313" y="617"/>
                </a:lnTo>
                <a:lnTo>
                  <a:pt x="308" y="620"/>
                </a:lnTo>
                <a:lnTo>
                  <a:pt x="305" y="622"/>
                </a:lnTo>
                <a:lnTo>
                  <a:pt x="303" y="625"/>
                </a:lnTo>
                <a:lnTo>
                  <a:pt x="298" y="627"/>
                </a:lnTo>
                <a:lnTo>
                  <a:pt x="298" y="632"/>
                </a:lnTo>
                <a:lnTo>
                  <a:pt x="301" y="629"/>
                </a:lnTo>
                <a:lnTo>
                  <a:pt x="305" y="629"/>
                </a:lnTo>
                <a:lnTo>
                  <a:pt x="308" y="627"/>
                </a:lnTo>
                <a:lnTo>
                  <a:pt x="310" y="625"/>
                </a:lnTo>
                <a:lnTo>
                  <a:pt x="315" y="622"/>
                </a:lnTo>
                <a:lnTo>
                  <a:pt x="318" y="620"/>
                </a:lnTo>
                <a:lnTo>
                  <a:pt x="322" y="620"/>
                </a:lnTo>
                <a:lnTo>
                  <a:pt x="325" y="617"/>
                </a:lnTo>
                <a:lnTo>
                  <a:pt x="327" y="615"/>
                </a:lnTo>
                <a:lnTo>
                  <a:pt x="332" y="613"/>
                </a:lnTo>
                <a:lnTo>
                  <a:pt x="334" y="610"/>
                </a:lnTo>
                <a:lnTo>
                  <a:pt x="337" y="605"/>
                </a:lnTo>
                <a:lnTo>
                  <a:pt x="339" y="603"/>
                </a:lnTo>
                <a:lnTo>
                  <a:pt x="341" y="601"/>
                </a:lnTo>
                <a:lnTo>
                  <a:pt x="346" y="598"/>
                </a:lnTo>
                <a:lnTo>
                  <a:pt x="349" y="596"/>
                </a:lnTo>
                <a:lnTo>
                  <a:pt x="351" y="591"/>
                </a:lnTo>
                <a:lnTo>
                  <a:pt x="354" y="589"/>
                </a:lnTo>
                <a:lnTo>
                  <a:pt x="356" y="586"/>
                </a:lnTo>
                <a:lnTo>
                  <a:pt x="358" y="581"/>
                </a:lnTo>
                <a:lnTo>
                  <a:pt x="361" y="579"/>
                </a:lnTo>
                <a:lnTo>
                  <a:pt x="373" y="577"/>
                </a:lnTo>
                <a:lnTo>
                  <a:pt x="368" y="572"/>
                </a:lnTo>
                <a:lnTo>
                  <a:pt x="365" y="567"/>
                </a:lnTo>
                <a:lnTo>
                  <a:pt x="368" y="565"/>
                </a:lnTo>
                <a:lnTo>
                  <a:pt x="368" y="560"/>
                </a:lnTo>
                <a:lnTo>
                  <a:pt x="370" y="555"/>
                </a:lnTo>
                <a:lnTo>
                  <a:pt x="373" y="553"/>
                </a:lnTo>
                <a:lnTo>
                  <a:pt x="373" y="548"/>
                </a:lnTo>
                <a:lnTo>
                  <a:pt x="375" y="543"/>
                </a:lnTo>
                <a:lnTo>
                  <a:pt x="375" y="538"/>
                </a:lnTo>
                <a:lnTo>
                  <a:pt x="378" y="534"/>
                </a:lnTo>
                <a:lnTo>
                  <a:pt x="378" y="524"/>
                </a:lnTo>
                <a:lnTo>
                  <a:pt x="380" y="519"/>
                </a:lnTo>
                <a:lnTo>
                  <a:pt x="380" y="510"/>
                </a:lnTo>
                <a:lnTo>
                  <a:pt x="382" y="502"/>
                </a:lnTo>
                <a:lnTo>
                  <a:pt x="382" y="486"/>
                </a:lnTo>
                <a:lnTo>
                  <a:pt x="385" y="481"/>
                </a:lnTo>
                <a:lnTo>
                  <a:pt x="385" y="457"/>
                </a:lnTo>
                <a:lnTo>
                  <a:pt x="385" y="457"/>
                </a:lnTo>
                <a:close/>
              </a:path>
              <a:path w="1725" h="633">
                <a:moveTo>
                  <a:pt x="394" y="438"/>
                </a:moveTo>
                <a:lnTo>
                  <a:pt x="385" y="450"/>
                </a:lnTo>
                <a:lnTo>
                  <a:pt x="341" y="450"/>
                </a:lnTo>
                <a:lnTo>
                  <a:pt x="332" y="454"/>
                </a:lnTo>
                <a:lnTo>
                  <a:pt x="332" y="459"/>
                </a:lnTo>
                <a:lnTo>
                  <a:pt x="330" y="464"/>
                </a:lnTo>
                <a:lnTo>
                  <a:pt x="330" y="469"/>
                </a:lnTo>
                <a:lnTo>
                  <a:pt x="327" y="474"/>
                </a:lnTo>
                <a:lnTo>
                  <a:pt x="327" y="478"/>
                </a:lnTo>
                <a:lnTo>
                  <a:pt x="325" y="481"/>
                </a:lnTo>
                <a:lnTo>
                  <a:pt x="322" y="486"/>
                </a:lnTo>
                <a:lnTo>
                  <a:pt x="322" y="490"/>
                </a:lnTo>
                <a:lnTo>
                  <a:pt x="320" y="495"/>
                </a:lnTo>
                <a:lnTo>
                  <a:pt x="320" y="498"/>
                </a:lnTo>
                <a:lnTo>
                  <a:pt x="318" y="502"/>
                </a:lnTo>
                <a:lnTo>
                  <a:pt x="315" y="507"/>
                </a:lnTo>
                <a:lnTo>
                  <a:pt x="315" y="510"/>
                </a:lnTo>
                <a:lnTo>
                  <a:pt x="318" y="512"/>
                </a:lnTo>
                <a:lnTo>
                  <a:pt x="320" y="507"/>
                </a:lnTo>
                <a:lnTo>
                  <a:pt x="322" y="502"/>
                </a:lnTo>
                <a:lnTo>
                  <a:pt x="325" y="498"/>
                </a:lnTo>
                <a:lnTo>
                  <a:pt x="327" y="493"/>
                </a:lnTo>
                <a:lnTo>
                  <a:pt x="330" y="488"/>
                </a:lnTo>
                <a:lnTo>
                  <a:pt x="330" y="483"/>
                </a:lnTo>
                <a:lnTo>
                  <a:pt x="332" y="481"/>
                </a:lnTo>
                <a:lnTo>
                  <a:pt x="334" y="476"/>
                </a:lnTo>
                <a:lnTo>
                  <a:pt x="334" y="471"/>
                </a:lnTo>
                <a:lnTo>
                  <a:pt x="337" y="469"/>
                </a:lnTo>
                <a:lnTo>
                  <a:pt x="339" y="466"/>
                </a:lnTo>
                <a:lnTo>
                  <a:pt x="339" y="459"/>
                </a:lnTo>
                <a:lnTo>
                  <a:pt x="341" y="457"/>
                </a:lnTo>
                <a:lnTo>
                  <a:pt x="404" y="457"/>
                </a:lnTo>
                <a:lnTo>
                  <a:pt x="394" y="438"/>
                </a:lnTo>
                <a:lnTo>
                  <a:pt x="394" y="438"/>
                </a:lnTo>
                <a:close/>
              </a:path>
              <a:path w="1725" h="633">
                <a:moveTo>
                  <a:pt x="322" y="423"/>
                </a:moveTo>
                <a:lnTo>
                  <a:pt x="308" y="426"/>
                </a:lnTo>
                <a:lnTo>
                  <a:pt x="308" y="488"/>
                </a:lnTo>
                <a:lnTo>
                  <a:pt x="270" y="488"/>
                </a:lnTo>
                <a:lnTo>
                  <a:pt x="258" y="488"/>
                </a:lnTo>
                <a:lnTo>
                  <a:pt x="258" y="495"/>
                </a:lnTo>
                <a:lnTo>
                  <a:pt x="260" y="500"/>
                </a:lnTo>
                <a:lnTo>
                  <a:pt x="260" y="586"/>
                </a:lnTo>
                <a:lnTo>
                  <a:pt x="258" y="591"/>
                </a:lnTo>
                <a:lnTo>
                  <a:pt x="270" y="591"/>
                </a:lnTo>
                <a:lnTo>
                  <a:pt x="270" y="495"/>
                </a:lnTo>
                <a:lnTo>
                  <a:pt x="318" y="495"/>
                </a:lnTo>
                <a:lnTo>
                  <a:pt x="318" y="493"/>
                </a:lnTo>
                <a:lnTo>
                  <a:pt x="318" y="488"/>
                </a:lnTo>
                <a:lnTo>
                  <a:pt x="315" y="486"/>
                </a:lnTo>
                <a:lnTo>
                  <a:pt x="315" y="471"/>
                </a:lnTo>
                <a:lnTo>
                  <a:pt x="315" y="464"/>
                </a:lnTo>
                <a:lnTo>
                  <a:pt x="315" y="430"/>
                </a:lnTo>
                <a:lnTo>
                  <a:pt x="322" y="423"/>
                </a:lnTo>
                <a:lnTo>
                  <a:pt x="322" y="423"/>
                </a:lnTo>
                <a:close/>
              </a:path>
              <a:path w="1725" h="633">
                <a:moveTo>
                  <a:pt x="313" y="409"/>
                </a:moveTo>
                <a:lnTo>
                  <a:pt x="305" y="421"/>
                </a:lnTo>
                <a:lnTo>
                  <a:pt x="253" y="421"/>
                </a:lnTo>
                <a:lnTo>
                  <a:pt x="258" y="428"/>
                </a:lnTo>
                <a:lnTo>
                  <a:pt x="265" y="426"/>
                </a:lnTo>
                <a:lnTo>
                  <a:pt x="308" y="426"/>
                </a:lnTo>
                <a:lnTo>
                  <a:pt x="322" y="423"/>
                </a:lnTo>
                <a:lnTo>
                  <a:pt x="313" y="409"/>
                </a:lnTo>
                <a:lnTo>
                  <a:pt x="313" y="409"/>
                </a:lnTo>
                <a:close/>
              </a:path>
              <a:path w="1725" h="633">
                <a:moveTo>
                  <a:pt x="346" y="385"/>
                </a:moveTo>
                <a:lnTo>
                  <a:pt x="344" y="392"/>
                </a:lnTo>
                <a:lnTo>
                  <a:pt x="344" y="404"/>
                </a:lnTo>
                <a:lnTo>
                  <a:pt x="341" y="409"/>
                </a:lnTo>
                <a:lnTo>
                  <a:pt x="341" y="416"/>
                </a:lnTo>
                <a:lnTo>
                  <a:pt x="339" y="421"/>
                </a:lnTo>
                <a:lnTo>
                  <a:pt x="339" y="428"/>
                </a:lnTo>
                <a:lnTo>
                  <a:pt x="337" y="433"/>
                </a:lnTo>
                <a:lnTo>
                  <a:pt x="337" y="438"/>
                </a:lnTo>
                <a:lnTo>
                  <a:pt x="334" y="442"/>
                </a:lnTo>
                <a:lnTo>
                  <a:pt x="334" y="450"/>
                </a:lnTo>
                <a:lnTo>
                  <a:pt x="332" y="454"/>
                </a:lnTo>
                <a:lnTo>
                  <a:pt x="341" y="450"/>
                </a:lnTo>
                <a:lnTo>
                  <a:pt x="344" y="447"/>
                </a:lnTo>
                <a:lnTo>
                  <a:pt x="344" y="440"/>
                </a:lnTo>
                <a:lnTo>
                  <a:pt x="346" y="435"/>
                </a:lnTo>
                <a:lnTo>
                  <a:pt x="349" y="428"/>
                </a:lnTo>
                <a:lnTo>
                  <a:pt x="349" y="423"/>
                </a:lnTo>
                <a:lnTo>
                  <a:pt x="351" y="418"/>
                </a:lnTo>
                <a:lnTo>
                  <a:pt x="351" y="414"/>
                </a:lnTo>
                <a:lnTo>
                  <a:pt x="354" y="411"/>
                </a:lnTo>
                <a:lnTo>
                  <a:pt x="354" y="406"/>
                </a:lnTo>
                <a:lnTo>
                  <a:pt x="356" y="404"/>
                </a:lnTo>
                <a:lnTo>
                  <a:pt x="361" y="397"/>
                </a:lnTo>
                <a:lnTo>
                  <a:pt x="346" y="385"/>
                </a:lnTo>
                <a:lnTo>
                  <a:pt x="346" y="385"/>
                </a:lnTo>
                <a:close/>
              </a:path>
              <a:path w="1725" h="633">
                <a:moveTo>
                  <a:pt x="584" y="601"/>
                </a:moveTo>
                <a:lnTo>
                  <a:pt x="574" y="601"/>
                </a:lnTo>
                <a:lnTo>
                  <a:pt x="570" y="603"/>
                </a:lnTo>
                <a:lnTo>
                  <a:pt x="545" y="603"/>
                </a:lnTo>
                <a:lnTo>
                  <a:pt x="541" y="605"/>
                </a:lnTo>
                <a:lnTo>
                  <a:pt x="476" y="605"/>
                </a:lnTo>
                <a:lnTo>
                  <a:pt x="478" y="608"/>
                </a:lnTo>
                <a:lnTo>
                  <a:pt x="481" y="610"/>
                </a:lnTo>
                <a:lnTo>
                  <a:pt x="485" y="613"/>
                </a:lnTo>
                <a:lnTo>
                  <a:pt x="488" y="613"/>
                </a:lnTo>
                <a:lnTo>
                  <a:pt x="490" y="615"/>
                </a:lnTo>
                <a:lnTo>
                  <a:pt x="493" y="615"/>
                </a:lnTo>
                <a:lnTo>
                  <a:pt x="498" y="617"/>
                </a:lnTo>
                <a:lnTo>
                  <a:pt x="500" y="617"/>
                </a:lnTo>
                <a:lnTo>
                  <a:pt x="507" y="617"/>
                </a:lnTo>
                <a:lnTo>
                  <a:pt x="512" y="620"/>
                </a:lnTo>
                <a:lnTo>
                  <a:pt x="550" y="620"/>
                </a:lnTo>
                <a:lnTo>
                  <a:pt x="555" y="622"/>
                </a:lnTo>
                <a:lnTo>
                  <a:pt x="572" y="622"/>
                </a:lnTo>
                <a:lnTo>
                  <a:pt x="572" y="620"/>
                </a:lnTo>
                <a:lnTo>
                  <a:pt x="572" y="615"/>
                </a:lnTo>
                <a:lnTo>
                  <a:pt x="574" y="613"/>
                </a:lnTo>
                <a:lnTo>
                  <a:pt x="577" y="608"/>
                </a:lnTo>
                <a:lnTo>
                  <a:pt x="579" y="605"/>
                </a:lnTo>
                <a:lnTo>
                  <a:pt x="584" y="605"/>
                </a:lnTo>
                <a:lnTo>
                  <a:pt x="584" y="601"/>
                </a:lnTo>
                <a:lnTo>
                  <a:pt x="584" y="601"/>
                </a:lnTo>
                <a:close/>
              </a:path>
              <a:path w="1725" h="633">
                <a:moveTo>
                  <a:pt x="558" y="577"/>
                </a:moveTo>
                <a:lnTo>
                  <a:pt x="548" y="577"/>
                </a:lnTo>
                <a:lnTo>
                  <a:pt x="548" y="591"/>
                </a:lnTo>
                <a:lnTo>
                  <a:pt x="558" y="581"/>
                </a:lnTo>
                <a:lnTo>
                  <a:pt x="558" y="577"/>
                </a:lnTo>
                <a:lnTo>
                  <a:pt x="558" y="577"/>
                </a:lnTo>
                <a:close/>
              </a:path>
              <a:path w="1725" h="633">
                <a:moveTo>
                  <a:pt x="440" y="577"/>
                </a:moveTo>
                <a:lnTo>
                  <a:pt x="438" y="579"/>
                </a:lnTo>
                <a:lnTo>
                  <a:pt x="435" y="581"/>
                </a:lnTo>
                <a:lnTo>
                  <a:pt x="433" y="584"/>
                </a:lnTo>
                <a:lnTo>
                  <a:pt x="430" y="586"/>
                </a:lnTo>
                <a:lnTo>
                  <a:pt x="425" y="591"/>
                </a:lnTo>
                <a:lnTo>
                  <a:pt x="423" y="593"/>
                </a:lnTo>
                <a:lnTo>
                  <a:pt x="421" y="598"/>
                </a:lnTo>
                <a:lnTo>
                  <a:pt x="433" y="610"/>
                </a:lnTo>
                <a:lnTo>
                  <a:pt x="433" y="608"/>
                </a:lnTo>
                <a:lnTo>
                  <a:pt x="435" y="603"/>
                </a:lnTo>
                <a:lnTo>
                  <a:pt x="438" y="598"/>
                </a:lnTo>
                <a:lnTo>
                  <a:pt x="440" y="593"/>
                </a:lnTo>
                <a:lnTo>
                  <a:pt x="442" y="589"/>
                </a:lnTo>
                <a:lnTo>
                  <a:pt x="447" y="584"/>
                </a:lnTo>
                <a:lnTo>
                  <a:pt x="450" y="579"/>
                </a:lnTo>
                <a:lnTo>
                  <a:pt x="452" y="577"/>
                </a:lnTo>
                <a:lnTo>
                  <a:pt x="454" y="577"/>
                </a:lnTo>
                <a:lnTo>
                  <a:pt x="440" y="577"/>
                </a:lnTo>
                <a:lnTo>
                  <a:pt x="440" y="577"/>
                </a:lnTo>
                <a:close/>
              </a:path>
              <a:path w="1725" h="633">
                <a:moveTo>
                  <a:pt x="490" y="519"/>
                </a:moveTo>
                <a:lnTo>
                  <a:pt x="490" y="593"/>
                </a:lnTo>
                <a:lnTo>
                  <a:pt x="500" y="586"/>
                </a:lnTo>
                <a:lnTo>
                  <a:pt x="500" y="577"/>
                </a:lnTo>
                <a:lnTo>
                  <a:pt x="548" y="577"/>
                </a:lnTo>
                <a:lnTo>
                  <a:pt x="558" y="577"/>
                </a:lnTo>
                <a:lnTo>
                  <a:pt x="558" y="572"/>
                </a:lnTo>
                <a:lnTo>
                  <a:pt x="500" y="569"/>
                </a:lnTo>
                <a:lnTo>
                  <a:pt x="500" y="521"/>
                </a:lnTo>
                <a:lnTo>
                  <a:pt x="548" y="521"/>
                </a:lnTo>
                <a:lnTo>
                  <a:pt x="490" y="519"/>
                </a:lnTo>
                <a:lnTo>
                  <a:pt x="490" y="519"/>
                </a:lnTo>
                <a:close/>
              </a:path>
              <a:path w="1725" h="633">
                <a:moveTo>
                  <a:pt x="490" y="505"/>
                </a:moveTo>
                <a:lnTo>
                  <a:pt x="490" y="519"/>
                </a:lnTo>
                <a:lnTo>
                  <a:pt x="548" y="521"/>
                </a:lnTo>
                <a:lnTo>
                  <a:pt x="548" y="569"/>
                </a:lnTo>
                <a:lnTo>
                  <a:pt x="500" y="569"/>
                </a:lnTo>
                <a:lnTo>
                  <a:pt x="558" y="572"/>
                </a:lnTo>
                <a:lnTo>
                  <a:pt x="558" y="524"/>
                </a:lnTo>
                <a:lnTo>
                  <a:pt x="562" y="517"/>
                </a:lnTo>
                <a:lnTo>
                  <a:pt x="500" y="514"/>
                </a:lnTo>
                <a:lnTo>
                  <a:pt x="490" y="505"/>
                </a:lnTo>
                <a:lnTo>
                  <a:pt x="490" y="505"/>
                </a:lnTo>
                <a:close/>
              </a:path>
              <a:path w="1725" h="633">
                <a:moveTo>
                  <a:pt x="553" y="505"/>
                </a:moveTo>
                <a:lnTo>
                  <a:pt x="548" y="514"/>
                </a:lnTo>
                <a:lnTo>
                  <a:pt x="500" y="514"/>
                </a:lnTo>
                <a:lnTo>
                  <a:pt x="562" y="517"/>
                </a:lnTo>
                <a:lnTo>
                  <a:pt x="553" y="505"/>
                </a:lnTo>
                <a:lnTo>
                  <a:pt x="553" y="505"/>
                </a:lnTo>
                <a:close/>
              </a:path>
              <a:path w="1725" h="633">
                <a:moveTo>
                  <a:pt x="464" y="483"/>
                </a:moveTo>
                <a:lnTo>
                  <a:pt x="450" y="486"/>
                </a:lnTo>
                <a:lnTo>
                  <a:pt x="450" y="569"/>
                </a:lnTo>
                <a:lnTo>
                  <a:pt x="447" y="572"/>
                </a:lnTo>
                <a:lnTo>
                  <a:pt x="445" y="574"/>
                </a:lnTo>
                <a:lnTo>
                  <a:pt x="440" y="577"/>
                </a:lnTo>
                <a:lnTo>
                  <a:pt x="454" y="577"/>
                </a:lnTo>
                <a:lnTo>
                  <a:pt x="457" y="579"/>
                </a:lnTo>
                <a:lnTo>
                  <a:pt x="459" y="581"/>
                </a:lnTo>
                <a:lnTo>
                  <a:pt x="461" y="586"/>
                </a:lnTo>
                <a:lnTo>
                  <a:pt x="464" y="591"/>
                </a:lnTo>
                <a:lnTo>
                  <a:pt x="464" y="593"/>
                </a:lnTo>
                <a:lnTo>
                  <a:pt x="466" y="596"/>
                </a:lnTo>
                <a:lnTo>
                  <a:pt x="469" y="601"/>
                </a:lnTo>
                <a:lnTo>
                  <a:pt x="474" y="603"/>
                </a:lnTo>
                <a:lnTo>
                  <a:pt x="476" y="605"/>
                </a:lnTo>
                <a:lnTo>
                  <a:pt x="526" y="605"/>
                </a:lnTo>
                <a:lnTo>
                  <a:pt x="524" y="605"/>
                </a:lnTo>
                <a:lnTo>
                  <a:pt x="514" y="605"/>
                </a:lnTo>
                <a:lnTo>
                  <a:pt x="512" y="603"/>
                </a:lnTo>
                <a:lnTo>
                  <a:pt x="500" y="603"/>
                </a:lnTo>
                <a:lnTo>
                  <a:pt x="500" y="603"/>
                </a:lnTo>
                <a:lnTo>
                  <a:pt x="495" y="603"/>
                </a:lnTo>
                <a:lnTo>
                  <a:pt x="493" y="601"/>
                </a:lnTo>
                <a:lnTo>
                  <a:pt x="488" y="601"/>
                </a:lnTo>
                <a:lnTo>
                  <a:pt x="485" y="598"/>
                </a:lnTo>
                <a:lnTo>
                  <a:pt x="481" y="596"/>
                </a:lnTo>
                <a:lnTo>
                  <a:pt x="478" y="593"/>
                </a:lnTo>
                <a:lnTo>
                  <a:pt x="476" y="591"/>
                </a:lnTo>
                <a:lnTo>
                  <a:pt x="474" y="591"/>
                </a:lnTo>
                <a:lnTo>
                  <a:pt x="471" y="589"/>
                </a:lnTo>
                <a:lnTo>
                  <a:pt x="469" y="584"/>
                </a:lnTo>
                <a:lnTo>
                  <a:pt x="464" y="581"/>
                </a:lnTo>
                <a:lnTo>
                  <a:pt x="461" y="579"/>
                </a:lnTo>
                <a:lnTo>
                  <a:pt x="459" y="574"/>
                </a:lnTo>
                <a:lnTo>
                  <a:pt x="457" y="572"/>
                </a:lnTo>
                <a:lnTo>
                  <a:pt x="457" y="490"/>
                </a:lnTo>
                <a:lnTo>
                  <a:pt x="464" y="483"/>
                </a:lnTo>
                <a:lnTo>
                  <a:pt x="464" y="483"/>
                </a:lnTo>
                <a:close/>
              </a:path>
              <a:path w="1725" h="633">
                <a:moveTo>
                  <a:pt x="452" y="469"/>
                </a:moveTo>
                <a:lnTo>
                  <a:pt x="447" y="481"/>
                </a:lnTo>
                <a:lnTo>
                  <a:pt x="423" y="481"/>
                </a:lnTo>
                <a:lnTo>
                  <a:pt x="428" y="490"/>
                </a:lnTo>
                <a:lnTo>
                  <a:pt x="430" y="488"/>
                </a:lnTo>
                <a:lnTo>
                  <a:pt x="442" y="488"/>
                </a:lnTo>
                <a:lnTo>
                  <a:pt x="445" y="486"/>
                </a:lnTo>
                <a:lnTo>
                  <a:pt x="450" y="486"/>
                </a:lnTo>
                <a:lnTo>
                  <a:pt x="464" y="483"/>
                </a:lnTo>
                <a:lnTo>
                  <a:pt x="452" y="469"/>
                </a:lnTo>
                <a:lnTo>
                  <a:pt x="452" y="469"/>
                </a:lnTo>
                <a:close/>
              </a:path>
              <a:path w="1725" h="633">
                <a:moveTo>
                  <a:pt x="567" y="469"/>
                </a:moveTo>
                <a:lnTo>
                  <a:pt x="558" y="483"/>
                </a:lnTo>
                <a:lnTo>
                  <a:pt x="466" y="483"/>
                </a:lnTo>
                <a:lnTo>
                  <a:pt x="474" y="493"/>
                </a:lnTo>
                <a:lnTo>
                  <a:pt x="476" y="493"/>
                </a:lnTo>
                <a:lnTo>
                  <a:pt x="478" y="490"/>
                </a:lnTo>
                <a:lnTo>
                  <a:pt x="581" y="490"/>
                </a:lnTo>
                <a:lnTo>
                  <a:pt x="567" y="469"/>
                </a:lnTo>
                <a:lnTo>
                  <a:pt x="567" y="469"/>
                </a:lnTo>
                <a:close/>
              </a:path>
              <a:path w="1725" h="633">
                <a:moveTo>
                  <a:pt x="526" y="483"/>
                </a:moveTo>
                <a:lnTo>
                  <a:pt x="526" y="442"/>
                </a:lnTo>
                <a:lnTo>
                  <a:pt x="519" y="442"/>
                </a:lnTo>
                <a:lnTo>
                  <a:pt x="519" y="483"/>
                </a:lnTo>
                <a:lnTo>
                  <a:pt x="526" y="483"/>
                </a:lnTo>
                <a:close/>
              </a:path>
              <a:path w="1725" h="633">
                <a:moveTo>
                  <a:pt x="553" y="421"/>
                </a:moveTo>
                <a:lnTo>
                  <a:pt x="545" y="435"/>
                </a:lnTo>
                <a:lnTo>
                  <a:pt x="526" y="435"/>
                </a:lnTo>
                <a:lnTo>
                  <a:pt x="488" y="438"/>
                </a:lnTo>
                <a:lnTo>
                  <a:pt x="485" y="442"/>
                </a:lnTo>
                <a:lnTo>
                  <a:pt x="485" y="447"/>
                </a:lnTo>
                <a:lnTo>
                  <a:pt x="483" y="452"/>
                </a:lnTo>
                <a:lnTo>
                  <a:pt x="481" y="457"/>
                </a:lnTo>
                <a:lnTo>
                  <a:pt x="481" y="461"/>
                </a:lnTo>
                <a:lnTo>
                  <a:pt x="478" y="466"/>
                </a:lnTo>
                <a:lnTo>
                  <a:pt x="476" y="471"/>
                </a:lnTo>
                <a:lnTo>
                  <a:pt x="476" y="478"/>
                </a:lnTo>
                <a:lnTo>
                  <a:pt x="478" y="476"/>
                </a:lnTo>
                <a:lnTo>
                  <a:pt x="481" y="471"/>
                </a:lnTo>
                <a:lnTo>
                  <a:pt x="483" y="469"/>
                </a:lnTo>
                <a:lnTo>
                  <a:pt x="485" y="464"/>
                </a:lnTo>
                <a:lnTo>
                  <a:pt x="488" y="459"/>
                </a:lnTo>
                <a:lnTo>
                  <a:pt x="490" y="454"/>
                </a:lnTo>
                <a:lnTo>
                  <a:pt x="493" y="450"/>
                </a:lnTo>
                <a:lnTo>
                  <a:pt x="493" y="445"/>
                </a:lnTo>
                <a:lnTo>
                  <a:pt x="495" y="442"/>
                </a:lnTo>
                <a:lnTo>
                  <a:pt x="567" y="442"/>
                </a:lnTo>
                <a:lnTo>
                  <a:pt x="553" y="421"/>
                </a:lnTo>
                <a:lnTo>
                  <a:pt x="553" y="421"/>
                </a:lnTo>
                <a:close/>
              </a:path>
              <a:path w="1725" h="633">
                <a:moveTo>
                  <a:pt x="493" y="401"/>
                </a:moveTo>
                <a:lnTo>
                  <a:pt x="493" y="414"/>
                </a:lnTo>
                <a:lnTo>
                  <a:pt x="490" y="421"/>
                </a:lnTo>
                <a:lnTo>
                  <a:pt x="490" y="426"/>
                </a:lnTo>
                <a:lnTo>
                  <a:pt x="488" y="433"/>
                </a:lnTo>
                <a:lnTo>
                  <a:pt x="488" y="438"/>
                </a:lnTo>
                <a:lnTo>
                  <a:pt x="526" y="435"/>
                </a:lnTo>
                <a:lnTo>
                  <a:pt x="498" y="435"/>
                </a:lnTo>
                <a:lnTo>
                  <a:pt x="502" y="418"/>
                </a:lnTo>
                <a:lnTo>
                  <a:pt x="507" y="414"/>
                </a:lnTo>
                <a:lnTo>
                  <a:pt x="493" y="401"/>
                </a:lnTo>
                <a:lnTo>
                  <a:pt x="493" y="401"/>
                </a:lnTo>
                <a:close/>
              </a:path>
              <a:path w="1725" h="633">
                <a:moveTo>
                  <a:pt x="438" y="397"/>
                </a:moveTo>
                <a:lnTo>
                  <a:pt x="438" y="399"/>
                </a:lnTo>
                <a:lnTo>
                  <a:pt x="440" y="406"/>
                </a:lnTo>
                <a:lnTo>
                  <a:pt x="442" y="411"/>
                </a:lnTo>
                <a:lnTo>
                  <a:pt x="442" y="416"/>
                </a:lnTo>
                <a:lnTo>
                  <a:pt x="445" y="421"/>
                </a:lnTo>
                <a:lnTo>
                  <a:pt x="447" y="426"/>
                </a:lnTo>
                <a:lnTo>
                  <a:pt x="447" y="433"/>
                </a:lnTo>
                <a:lnTo>
                  <a:pt x="450" y="438"/>
                </a:lnTo>
                <a:lnTo>
                  <a:pt x="452" y="442"/>
                </a:lnTo>
                <a:lnTo>
                  <a:pt x="454" y="442"/>
                </a:lnTo>
                <a:lnTo>
                  <a:pt x="457" y="440"/>
                </a:lnTo>
                <a:lnTo>
                  <a:pt x="457" y="438"/>
                </a:lnTo>
                <a:lnTo>
                  <a:pt x="459" y="433"/>
                </a:lnTo>
                <a:lnTo>
                  <a:pt x="459" y="421"/>
                </a:lnTo>
                <a:lnTo>
                  <a:pt x="457" y="416"/>
                </a:lnTo>
                <a:lnTo>
                  <a:pt x="454" y="411"/>
                </a:lnTo>
                <a:lnTo>
                  <a:pt x="452" y="409"/>
                </a:lnTo>
                <a:lnTo>
                  <a:pt x="450" y="406"/>
                </a:lnTo>
                <a:lnTo>
                  <a:pt x="445" y="404"/>
                </a:lnTo>
                <a:lnTo>
                  <a:pt x="442" y="399"/>
                </a:lnTo>
                <a:lnTo>
                  <a:pt x="438" y="397"/>
                </a:lnTo>
                <a:lnTo>
                  <a:pt x="438" y="397"/>
                </a:lnTo>
                <a:close/>
              </a:path>
              <a:path w="1725" h="633">
                <a:moveTo>
                  <a:pt x="517" y="385"/>
                </a:moveTo>
                <a:lnTo>
                  <a:pt x="517" y="394"/>
                </a:lnTo>
                <a:lnTo>
                  <a:pt x="519" y="399"/>
                </a:lnTo>
                <a:lnTo>
                  <a:pt x="519" y="435"/>
                </a:lnTo>
                <a:lnTo>
                  <a:pt x="498" y="435"/>
                </a:lnTo>
                <a:lnTo>
                  <a:pt x="526" y="435"/>
                </a:lnTo>
                <a:lnTo>
                  <a:pt x="526" y="401"/>
                </a:lnTo>
                <a:lnTo>
                  <a:pt x="534" y="397"/>
                </a:lnTo>
                <a:lnTo>
                  <a:pt x="517" y="385"/>
                </a:lnTo>
                <a:lnTo>
                  <a:pt x="517" y="385"/>
                </a:lnTo>
                <a:close/>
              </a:path>
              <a:path w="1725" h="633">
                <a:moveTo>
                  <a:pt x="685" y="505"/>
                </a:moveTo>
                <a:lnTo>
                  <a:pt x="673" y="505"/>
                </a:lnTo>
                <a:lnTo>
                  <a:pt x="673" y="567"/>
                </a:lnTo>
                <a:lnTo>
                  <a:pt x="673" y="627"/>
                </a:lnTo>
                <a:lnTo>
                  <a:pt x="685" y="617"/>
                </a:lnTo>
                <a:lnTo>
                  <a:pt x="685" y="505"/>
                </a:lnTo>
                <a:lnTo>
                  <a:pt x="685" y="505"/>
                </a:lnTo>
                <a:close/>
              </a:path>
              <a:path w="1725" h="633">
                <a:moveTo>
                  <a:pt x="745" y="483"/>
                </a:moveTo>
                <a:lnTo>
                  <a:pt x="733" y="500"/>
                </a:lnTo>
                <a:lnTo>
                  <a:pt x="598" y="500"/>
                </a:lnTo>
                <a:lnTo>
                  <a:pt x="603" y="510"/>
                </a:lnTo>
                <a:lnTo>
                  <a:pt x="605" y="507"/>
                </a:lnTo>
                <a:lnTo>
                  <a:pt x="613" y="507"/>
                </a:lnTo>
                <a:lnTo>
                  <a:pt x="615" y="505"/>
                </a:lnTo>
                <a:lnTo>
                  <a:pt x="759" y="505"/>
                </a:lnTo>
                <a:lnTo>
                  <a:pt x="745" y="483"/>
                </a:lnTo>
                <a:lnTo>
                  <a:pt x="745" y="483"/>
                </a:lnTo>
                <a:close/>
              </a:path>
              <a:path w="1725" h="633">
                <a:moveTo>
                  <a:pt x="627" y="426"/>
                </a:moveTo>
                <a:lnTo>
                  <a:pt x="625" y="428"/>
                </a:lnTo>
                <a:lnTo>
                  <a:pt x="625" y="430"/>
                </a:lnTo>
                <a:lnTo>
                  <a:pt x="627" y="438"/>
                </a:lnTo>
                <a:lnTo>
                  <a:pt x="630" y="442"/>
                </a:lnTo>
                <a:lnTo>
                  <a:pt x="632" y="447"/>
                </a:lnTo>
                <a:lnTo>
                  <a:pt x="634" y="452"/>
                </a:lnTo>
                <a:lnTo>
                  <a:pt x="637" y="457"/>
                </a:lnTo>
                <a:lnTo>
                  <a:pt x="637" y="461"/>
                </a:lnTo>
                <a:lnTo>
                  <a:pt x="639" y="464"/>
                </a:lnTo>
                <a:lnTo>
                  <a:pt x="639" y="469"/>
                </a:lnTo>
                <a:lnTo>
                  <a:pt x="641" y="474"/>
                </a:lnTo>
                <a:lnTo>
                  <a:pt x="641" y="478"/>
                </a:lnTo>
                <a:lnTo>
                  <a:pt x="644" y="483"/>
                </a:lnTo>
                <a:lnTo>
                  <a:pt x="644" y="488"/>
                </a:lnTo>
                <a:lnTo>
                  <a:pt x="646" y="488"/>
                </a:lnTo>
                <a:lnTo>
                  <a:pt x="649" y="488"/>
                </a:lnTo>
                <a:lnTo>
                  <a:pt x="649" y="486"/>
                </a:lnTo>
                <a:lnTo>
                  <a:pt x="651" y="483"/>
                </a:lnTo>
                <a:lnTo>
                  <a:pt x="654" y="478"/>
                </a:lnTo>
                <a:lnTo>
                  <a:pt x="654" y="466"/>
                </a:lnTo>
                <a:lnTo>
                  <a:pt x="651" y="461"/>
                </a:lnTo>
                <a:lnTo>
                  <a:pt x="651" y="457"/>
                </a:lnTo>
                <a:lnTo>
                  <a:pt x="649" y="454"/>
                </a:lnTo>
                <a:lnTo>
                  <a:pt x="649" y="452"/>
                </a:lnTo>
                <a:lnTo>
                  <a:pt x="646" y="450"/>
                </a:lnTo>
                <a:lnTo>
                  <a:pt x="644" y="447"/>
                </a:lnTo>
                <a:lnTo>
                  <a:pt x="641" y="445"/>
                </a:lnTo>
                <a:lnTo>
                  <a:pt x="639" y="440"/>
                </a:lnTo>
                <a:lnTo>
                  <a:pt x="634" y="435"/>
                </a:lnTo>
                <a:lnTo>
                  <a:pt x="632" y="430"/>
                </a:lnTo>
                <a:lnTo>
                  <a:pt x="627" y="426"/>
                </a:lnTo>
                <a:lnTo>
                  <a:pt x="627" y="426"/>
                </a:lnTo>
                <a:close/>
              </a:path>
              <a:path w="1725" h="633">
                <a:moveTo>
                  <a:pt x="721" y="421"/>
                </a:moveTo>
                <a:lnTo>
                  <a:pt x="721" y="426"/>
                </a:lnTo>
                <a:lnTo>
                  <a:pt x="718" y="430"/>
                </a:lnTo>
                <a:lnTo>
                  <a:pt x="718" y="433"/>
                </a:lnTo>
                <a:lnTo>
                  <a:pt x="716" y="438"/>
                </a:lnTo>
                <a:lnTo>
                  <a:pt x="716" y="442"/>
                </a:lnTo>
                <a:lnTo>
                  <a:pt x="714" y="447"/>
                </a:lnTo>
                <a:lnTo>
                  <a:pt x="714" y="452"/>
                </a:lnTo>
                <a:lnTo>
                  <a:pt x="711" y="457"/>
                </a:lnTo>
                <a:lnTo>
                  <a:pt x="709" y="461"/>
                </a:lnTo>
                <a:lnTo>
                  <a:pt x="706" y="466"/>
                </a:lnTo>
                <a:lnTo>
                  <a:pt x="706" y="471"/>
                </a:lnTo>
                <a:lnTo>
                  <a:pt x="704" y="476"/>
                </a:lnTo>
                <a:lnTo>
                  <a:pt x="701" y="481"/>
                </a:lnTo>
                <a:lnTo>
                  <a:pt x="699" y="486"/>
                </a:lnTo>
                <a:lnTo>
                  <a:pt x="697" y="490"/>
                </a:lnTo>
                <a:lnTo>
                  <a:pt x="699" y="493"/>
                </a:lnTo>
                <a:lnTo>
                  <a:pt x="701" y="488"/>
                </a:lnTo>
                <a:lnTo>
                  <a:pt x="704" y="486"/>
                </a:lnTo>
                <a:lnTo>
                  <a:pt x="706" y="481"/>
                </a:lnTo>
                <a:lnTo>
                  <a:pt x="709" y="478"/>
                </a:lnTo>
                <a:lnTo>
                  <a:pt x="711" y="474"/>
                </a:lnTo>
                <a:lnTo>
                  <a:pt x="714" y="469"/>
                </a:lnTo>
                <a:lnTo>
                  <a:pt x="716" y="466"/>
                </a:lnTo>
                <a:lnTo>
                  <a:pt x="718" y="461"/>
                </a:lnTo>
                <a:lnTo>
                  <a:pt x="721" y="457"/>
                </a:lnTo>
                <a:lnTo>
                  <a:pt x="723" y="452"/>
                </a:lnTo>
                <a:lnTo>
                  <a:pt x="725" y="447"/>
                </a:lnTo>
                <a:lnTo>
                  <a:pt x="728" y="442"/>
                </a:lnTo>
                <a:lnTo>
                  <a:pt x="730" y="440"/>
                </a:lnTo>
                <a:lnTo>
                  <a:pt x="733" y="438"/>
                </a:lnTo>
                <a:lnTo>
                  <a:pt x="735" y="438"/>
                </a:lnTo>
                <a:lnTo>
                  <a:pt x="721" y="421"/>
                </a:lnTo>
                <a:lnTo>
                  <a:pt x="721" y="421"/>
                </a:lnTo>
                <a:close/>
              </a:path>
              <a:path w="1725" h="633">
                <a:moveTo>
                  <a:pt x="685" y="500"/>
                </a:moveTo>
                <a:lnTo>
                  <a:pt x="685" y="411"/>
                </a:lnTo>
                <a:lnTo>
                  <a:pt x="673" y="411"/>
                </a:lnTo>
                <a:lnTo>
                  <a:pt x="673" y="500"/>
                </a:lnTo>
                <a:lnTo>
                  <a:pt x="685" y="500"/>
                </a:lnTo>
                <a:close/>
              </a:path>
              <a:path w="1725" h="633">
                <a:moveTo>
                  <a:pt x="733" y="390"/>
                </a:moveTo>
                <a:lnTo>
                  <a:pt x="723" y="404"/>
                </a:lnTo>
                <a:lnTo>
                  <a:pt x="613" y="404"/>
                </a:lnTo>
                <a:lnTo>
                  <a:pt x="618" y="414"/>
                </a:lnTo>
                <a:lnTo>
                  <a:pt x="620" y="414"/>
                </a:lnTo>
                <a:lnTo>
                  <a:pt x="625" y="411"/>
                </a:lnTo>
                <a:lnTo>
                  <a:pt x="747" y="411"/>
                </a:lnTo>
                <a:lnTo>
                  <a:pt x="733" y="390"/>
                </a:lnTo>
                <a:lnTo>
                  <a:pt x="733" y="390"/>
                </a:lnTo>
                <a:close/>
              </a:path>
              <a:path w="1725" h="633">
                <a:moveTo>
                  <a:pt x="790" y="605"/>
                </a:moveTo>
                <a:lnTo>
                  <a:pt x="790" y="629"/>
                </a:lnTo>
                <a:lnTo>
                  <a:pt x="800" y="622"/>
                </a:lnTo>
                <a:lnTo>
                  <a:pt x="800" y="608"/>
                </a:lnTo>
                <a:lnTo>
                  <a:pt x="908" y="608"/>
                </a:lnTo>
                <a:lnTo>
                  <a:pt x="790" y="605"/>
                </a:lnTo>
                <a:lnTo>
                  <a:pt x="790" y="605"/>
                </a:lnTo>
                <a:close/>
              </a:path>
              <a:path w="1725" h="633">
                <a:moveTo>
                  <a:pt x="831" y="459"/>
                </a:moveTo>
                <a:lnTo>
                  <a:pt x="831" y="601"/>
                </a:lnTo>
                <a:lnTo>
                  <a:pt x="800" y="601"/>
                </a:lnTo>
                <a:lnTo>
                  <a:pt x="838" y="601"/>
                </a:lnTo>
                <a:lnTo>
                  <a:pt x="838" y="555"/>
                </a:lnTo>
                <a:lnTo>
                  <a:pt x="867" y="555"/>
                </a:lnTo>
                <a:lnTo>
                  <a:pt x="838" y="548"/>
                </a:lnTo>
                <a:lnTo>
                  <a:pt x="838" y="505"/>
                </a:lnTo>
                <a:lnTo>
                  <a:pt x="867" y="505"/>
                </a:lnTo>
                <a:lnTo>
                  <a:pt x="838" y="500"/>
                </a:lnTo>
                <a:lnTo>
                  <a:pt x="838" y="459"/>
                </a:lnTo>
                <a:lnTo>
                  <a:pt x="867" y="459"/>
                </a:lnTo>
                <a:lnTo>
                  <a:pt x="831" y="459"/>
                </a:lnTo>
                <a:lnTo>
                  <a:pt x="831" y="459"/>
                </a:lnTo>
                <a:close/>
              </a:path>
              <a:path w="1725" h="633">
                <a:moveTo>
                  <a:pt x="877" y="459"/>
                </a:moveTo>
                <a:lnTo>
                  <a:pt x="831" y="459"/>
                </a:lnTo>
                <a:lnTo>
                  <a:pt x="867" y="459"/>
                </a:lnTo>
                <a:lnTo>
                  <a:pt x="867" y="500"/>
                </a:lnTo>
                <a:lnTo>
                  <a:pt x="838" y="500"/>
                </a:lnTo>
                <a:lnTo>
                  <a:pt x="867" y="505"/>
                </a:lnTo>
                <a:lnTo>
                  <a:pt x="867" y="548"/>
                </a:lnTo>
                <a:lnTo>
                  <a:pt x="838" y="548"/>
                </a:lnTo>
                <a:lnTo>
                  <a:pt x="867" y="555"/>
                </a:lnTo>
                <a:lnTo>
                  <a:pt x="867" y="601"/>
                </a:lnTo>
                <a:lnTo>
                  <a:pt x="877" y="601"/>
                </a:lnTo>
                <a:lnTo>
                  <a:pt x="877" y="459"/>
                </a:lnTo>
                <a:lnTo>
                  <a:pt x="877" y="459"/>
                </a:lnTo>
                <a:close/>
              </a:path>
              <a:path w="1725" h="633">
                <a:moveTo>
                  <a:pt x="790" y="454"/>
                </a:moveTo>
                <a:lnTo>
                  <a:pt x="790" y="596"/>
                </a:lnTo>
                <a:lnTo>
                  <a:pt x="790" y="601"/>
                </a:lnTo>
                <a:lnTo>
                  <a:pt x="790" y="605"/>
                </a:lnTo>
                <a:lnTo>
                  <a:pt x="908" y="608"/>
                </a:lnTo>
                <a:lnTo>
                  <a:pt x="908" y="627"/>
                </a:lnTo>
                <a:lnTo>
                  <a:pt x="918" y="620"/>
                </a:lnTo>
                <a:lnTo>
                  <a:pt x="918" y="601"/>
                </a:lnTo>
                <a:lnTo>
                  <a:pt x="838" y="601"/>
                </a:lnTo>
                <a:lnTo>
                  <a:pt x="800" y="601"/>
                </a:lnTo>
                <a:lnTo>
                  <a:pt x="800" y="459"/>
                </a:lnTo>
                <a:lnTo>
                  <a:pt x="908" y="459"/>
                </a:lnTo>
                <a:lnTo>
                  <a:pt x="790" y="454"/>
                </a:lnTo>
                <a:lnTo>
                  <a:pt x="790" y="454"/>
                </a:lnTo>
                <a:close/>
              </a:path>
              <a:path w="1725" h="633">
                <a:moveTo>
                  <a:pt x="790" y="445"/>
                </a:moveTo>
                <a:lnTo>
                  <a:pt x="790" y="454"/>
                </a:lnTo>
                <a:lnTo>
                  <a:pt x="908" y="459"/>
                </a:lnTo>
                <a:lnTo>
                  <a:pt x="908" y="601"/>
                </a:lnTo>
                <a:lnTo>
                  <a:pt x="877" y="601"/>
                </a:lnTo>
                <a:lnTo>
                  <a:pt x="838" y="601"/>
                </a:lnTo>
                <a:lnTo>
                  <a:pt x="918" y="601"/>
                </a:lnTo>
                <a:lnTo>
                  <a:pt x="918" y="517"/>
                </a:lnTo>
                <a:lnTo>
                  <a:pt x="918" y="512"/>
                </a:lnTo>
                <a:lnTo>
                  <a:pt x="918" y="461"/>
                </a:lnTo>
                <a:lnTo>
                  <a:pt x="922" y="454"/>
                </a:lnTo>
                <a:lnTo>
                  <a:pt x="838" y="452"/>
                </a:lnTo>
                <a:lnTo>
                  <a:pt x="800" y="452"/>
                </a:lnTo>
                <a:lnTo>
                  <a:pt x="790" y="445"/>
                </a:lnTo>
                <a:lnTo>
                  <a:pt x="790" y="445"/>
                </a:lnTo>
                <a:close/>
              </a:path>
              <a:path w="1725" h="633">
                <a:moveTo>
                  <a:pt x="910" y="442"/>
                </a:moveTo>
                <a:lnTo>
                  <a:pt x="905" y="452"/>
                </a:lnTo>
                <a:lnTo>
                  <a:pt x="838" y="452"/>
                </a:lnTo>
                <a:lnTo>
                  <a:pt x="922" y="454"/>
                </a:lnTo>
                <a:lnTo>
                  <a:pt x="910" y="442"/>
                </a:lnTo>
                <a:lnTo>
                  <a:pt x="910" y="442"/>
                </a:lnTo>
                <a:close/>
              </a:path>
              <a:path w="1725" h="633">
                <a:moveTo>
                  <a:pt x="848" y="409"/>
                </a:moveTo>
                <a:lnTo>
                  <a:pt x="843" y="409"/>
                </a:lnTo>
                <a:lnTo>
                  <a:pt x="841" y="411"/>
                </a:lnTo>
                <a:lnTo>
                  <a:pt x="841" y="426"/>
                </a:lnTo>
                <a:lnTo>
                  <a:pt x="838" y="430"/>
                </a:lnTo>
                <a:lnTo>
                  <a:pt x="838" y="438"/>
                </a:lnTo>
                <a:lnTo>
                  <a:pt x="836" y="442"/>
                </a:lnTo>
                <a:lnTo>
                  <a:pt x="836" y="447"/>
                </a:lnTo>
                <a:lnTo>
                  <a:pt x="834" y="452"/>
                </a:lnTo>
                <a:lnTo>
                  <a:pt x="800" y="452"/>
                </a:lnTo>
                <a:lnTo>
                  <a:pt x="838" y="452"/>
                </a:lnTo>
                <a:lnTo>
                  <a:pt x="841" y="447"/>
                </a:lnTo>
                <a:lnTo>
                  <a:pt x="843" y="442"/>
                </a:lnTo>
                <a:lnTo>
                  <a:pt x="843" y="438"/>
                </a:lnTo>
                <a:lnTo>
                  <a:pt x="845" y="433"/>
                </a:lnTo>
                <a:lnTo>
                  <a:pt x="848" y="428"/>
                </a:lnTo>
                <a:lnTo>
                  <a:pt x="850" y="423"/>
                </a:lnTo>
                <a:lnTo>
                  <a:pt x="853" y="418"/>
                </a:lnTo>
                <a:lnTo>
                  <a:pt x="860" y="416"/>
                </a:lnTo>
                <a:lnTo>
                  <a:pt x="848" y="409"/>
                </a:lnTo>
                <a:lnTo>
                  <a:pt x="848" y="409"/>
                </a:lnTo>
                <a:close/>
              </a:path>
              <a:path w="1725" h="633">
                <a:moveTo>
                  <a:pt x="922" y="385"/>
                </a:moveTo>
                <a:lnTo>
                  <a:pt x="910" y="401"/>
                </a:lnTo>
                <a:lnTo>
                  <a:pt x="774" y="401"/>
                </a:lnTo>
                <a:lnTo>
                  <a:pt x="781" y="411"/>
                </a:lnTo>
                <a:lnTo>
                  <a:pt x="783" y="409"/>
                </a:lnTo>
                <a:lnTo>
                  <a:pt x="934" y="409"/>
                </a:lnTo>
                <a:lnTo>
                  <a:pt x="922" y="385"/>
                </a:lnTo>
                <a:lnTo>
                  <a:pt x="922" y="385"/>
                </a:lnTo>
                <a:close/>
              </a:path>
              <a:path w="1725" h="633">
                <a:moveTo>
                  <a:pt x="1098" y="603"/>
                </a:moveTo>
                <a:lnTo>
                  <a:pt x="1088" y="605"/>
                </a:lnTo>
                <a:lnTo>
                  <a:pt x="1088" y="627"/>
                </a:lnTo>
                <a:lnTo>
                  <a:pt x="1098" y="617"/>
                </a:lnTo>
                <a:lnTo>
                  <a:pt x="1098" y="603"/>
                </a:lnTo>
                <a:lnTo>
                  <a:pt x="1098" y="603"/>
                </a:lnTo>
                <a:close/>
              </a:path>
              <a:path w="1725" h="633">
                <a:moveTo>
                  <a:pt x="1004" y="555"/>
                </a:moveTo>
                <a:lnTo>
                  <a:pt x="1004" y="560"/>
                </a:lnTo>
                <a:lnTo>
                  <a:pt x="1006" y="560"/>
                </a:lnTo>
                <a:lnTo>
                  <a:pt x="1011" y="562"/>
                </a:lnTo>
                <a:lnTo>
                  <a:pt x="1016" y="565"/>
                </a:lnTo>
                <a:lnTo>
                  <a:pt x="1018" y="567"/>
                </a:lnTo>
                <a:lnTo>
                  <a:pt x="1023" y="569"/>
                </a:lnTo>
                <a:lnTo>
                  <a:pt x="1025" y="572"/>
                </a:lnTo>
                <a:lnTo>
                  <a:pt x="1030" y="572"/>
                </a:lnTo>
                <a:lnTo>
                  <a:pt x="1033" y="574"/>
                </a:lnTo>
                <a:lnTo>
                  <a:pt x="1035" y="577"/>
                </a:lnTo>
                <a:lnTo>
                  <a:pt x="1040" y="579"/>
                </a:lnTo>
                <a:lnTo>
                  <a:pt x="1042" y="581"/>
                </a:lnTo>
                <a:lnTo>
                  <a:pt x="1042" y="584"/>
                </a:lnTo>
                <a:lnTo>
                  <a:pt x="1045" y="584"/>
                </a:lnTo>
                <a:lnTo>
                  <a:pt x="1047" y="586"/>
                </a:lnTo>
                <a:lnTo>
                  <a:pt x="1050" y="589"/>
                </a:lnTo>
                <a:lnTo>
                  <a:pt x="1052" y="591"/>
                </a:lnTo>
                <a:lnTo>
                  <a:pt x="1054" y="593"/>
                </a:lnTo>
                <a:lnTo>
                  <a:pt x="1057" y="591"/>
                </a:lnTo>
                <a:lnTo>
                  <a:pt x="1057" y="577"/>
                </a:lnTo>
                <a:lnTo>
                  <a:pt x="1054" y="574"/>
                </a:lnTo>
                <a:lnTo>
                  <a:pt x="1052" y="569"/>
                </a:lnTo>
                <a:lnTo>
                  <a:pt x="1050" y="567"/>
                </a:lnTo>
                <a:lnTo>
                  <a:pt x="1047" y="565"/>
                </a:lnTo>
                <a:lnTo>
                  <a:pt x="1045" y="565"/>
                </a:lnTo>
                <a:lnTo>
                  <a:pt x="1042" y="562"/>
                </a:lnTo>
                <a:lnTo>
                  <a:pt x="1038" y="562"/>
                </a:lnTo>
                <a:lnTo>
                  <a:pt x="1035" y="560"/>
                </a:lnTo>
                <a:lnTo>
                  <a:pt x="1028" y="560"/>
                </a:lnTo>
                <a:lnTo>
                  <a:pt x="1023" y="558"/>
                </a:lnTo>
                <a:lnTo>
                  <a:pt x="1014" y="558"/>
                </a:lnTo>
                <a:lnTo>
                  <a:pt x="1009" y="555"/>
                </a:lnTo>
                <a:lnTo>
                  <a:pt x="1004" y="555"/>
                </a:lnTo>
                <a:lnTo>
                  <a:pt x="1004" y="555"/>
                </a:lnTo>
                <a:close/>
              </a:path>
              <a:path w="1725" h="633">
                <a:moveTo>
                  <a:pt x="1018" y="517"/>
                </a:moveTo>
                <a:lnTo>
                  <a:pt x="1016" y="521"/>
                </a:lnTo>
                <a:lnTo>
                  <a:pt x="1021" y="524"/>
                </a:lnTo>
                <a:lnTo>
                  <a:pt x="1023" y="529"/>
                </a:lnTo>
                <a:lnTo>
                  <a:pt x="1028" y="531"/>
                </a:lnTo>
                <a:lnTo>
                  <a:pt x="1030" y="534"/>
                </a:lnTo>
                <a:lnTo>
                  <a:pt x="1033" y="538"/>
                </a:lnTo>
                <a:lnTo>
                  <a:pt x="1035" y="541"/>
                </a:lnTo>
                <a:lnTo>
                  <a:pt x="1038" y="543"/>
                </a:lnTo>
                <a:lnTo>
                  <a:pt x="1040" y="546"/>
                </a:lnTo>
                <a:lnTo>
                  <a:pt x="1042" y="550"/>
                </a:lnTo>
                <a:lnTo>
                  <a:pt x="1045" y="550"/>
                </a:lnTo>
                <a:lnTo>
                  <a:pt x="1047" y="548"/>
                </a:lnTo>
                <a:lnTo>
                  <a:pt x="1047" y="534"/>
                </a:lnTo>
                <a:lnTo>
                  <a:pt x="1045" y="529"/>
                </a:lnTo>
                <a:lnTo>
                  <a:pt x="1040" y="526"/>
                </a:lnTo>
                <a:lnTo>
                  <a:pt x="1038" y="524"/>
                </a:lnTo>
                <a:lnTo>
                  <a:pt x="1033" y="524"/>
                </a:lnTo>
                <a:lnTo>
                  <a:pt x="1030" y="521"/>
                </a:lnTo>
                <a:lnTo>
                  <a:pt x="1025" y="519"/>
                </a:lnTo>
                <a:lnTo>
                  <a:pt x="1023" y="519"/>
                </a:lnTo>
                <a:lnTo>
                  <a:pt x="1018" y="517"/>
                </a:lnTo>
                <a:lnTo>
                  <a:pt x="1018" y="517"/>
                </a:lnTo>
                <a:close/>
              </a:path>
              <a:path w="1725" h="633">
                <a:moveTo>
                  <a:pt x="1021" y="493"/>
                </a:moveTo>
                <a:lnTo>
                  <a:pt x="1018" y="498"/>
                </a:lnTo>
                <a:lnTo>
                  <a:pt x="1016" y="500"/>
                </a:lnTo>
                <a:lnTo>
                  <a:pt x="1011" y="502"/>
                </a:lnTo>
                <a:lnTo>
                  <a:pt x="1009" y="505"/>
                </a:lnTo>
                <a:lnTo>
                  <a:pt x="1006" y="507"/>
                </a:lnTo>
                <a:lnTo>
                  <a:pt x="1004" y="512"/>
                </a:lnTo>
                <a:lnTo>
                  <a:pt x="1001" y="514"/>
                </a:lnTo>
                <a:lnTo>
                  <a:pt x="997" y="517"/>
                </a:lnTo>
                <a:lnTo>
                  <a:pt x="994" y="519"/>
                </a:lnTo>
                <a:lnTo>
                  <a:pt x="992" y="521"/>
                </a:lnTo>
                <a:lnTo>
                  <a:pt x="987" y="524"/>
                </a:lnTo>
                <a:lnTo>
                  <a:pt x="985" y="526"/>
                </a:lnTo>
                <a:lnTo>
                  <a:pt x="980" y="529"/>
                </a:lnTo>
                <a:lnTo>
                  <a:pt x="978" y="531"/>
                </a:lnTo>
                <a:lnTo>
                  <a:pt x="987" y="534"/>
                </a:lnTo>
                <a:lnTo>
                  <a:pt x="990" y="531"/>
                </a:lnTo>
                <a:lnTo>
                  <a:pt x="992" y="529"/>
                </a:lnTo>
                <a:lnTo>
                  <a:pt x="997" y="526"/>
                </a:lnTo>
                <a:lnTo>
                  <a:pt x="999" y="524"/>
                </a:lnTo>
                <a:lnTo>
                  <a:pt x="1001" y="521"/>
                </a:lnTo>
                <a:lnTo>
                  <a:pt x="1006" y="519"/>
                </a:lnTo>
                <a:lnTo>
                  <a:pt x="1009" y="517"/>
                </a:lnTo>
                <a:lnTo>
                  <a:pt x="1011" y="514"/>
                </a:lnTo>
                <a:lnTo>
                  <a:pt x="1014" y="512"/>
                </a:lnTo>
                <a:lnTo>
                  <a:pt x="1018" y="510"/>
                </a:lnTo>
                <a:lnTo>
                  <a:pt x="1021" y="507"/>
                </a:lnTo>
                <a:lnTo>
                  <a:pt x="1023" y="505"/>
                </a:lnTo>
                <a:lnTo>
                  <a:pt x="1025" y="500"/>
                </a:lnTo>
                <a:lnTo>
                  <a:pt x="1028" y="498"/>
                </a:lnTo>
                <a:lnTo>
                  <a:pt x="1030" y="495"/>
                </a:lnTo>
                <a:lnTo>
                  <a:pt x="1021" y="493"/>
                </a:lnTo>
                <a:lnTo>
                  <a:pt x="1021" y="493"/>
                </a:lnTo>
                <a:close/>
              </a:path>
              <a:path w="1725" h="633">
                <a:moveTo>
                  <a:pt x="1004" y="438"/>
                </a:moveTo>
                <a:lnTo>
                  <a:pt x="1001" y="442"/>
                </a:lnTo>
                <a:lnTo>
                  <a:pt x="1001" y="447"/>
                </a:lnTo>
                <a:lnTo>
                  <a:pt x="999" y="452"/>
                </a:lnTo>
                <a:lnTo>
                  <a:pt x="997" y="457"/>
                </a:lnTo>
                <a:lnTo>
                  <a:pt x="994" y="461"/>
                </a:lnTo>
                <a:lnTo>
                  <a:pt x="994" y="466"/>
                </a:lnTo>
                <a:lnTo>
                  <a:pt x="992" y="471"/>
                </a:lnTo>
                <a:lnTo>
                  <a:pt x="990" y="474"/>
                </a:lnTo>
                <a:lnTo>
                  <a:pt x="987" y="478"/>
                </a:lnTo>
                <a:lnTo>
                  <a:pt x="985" y="483"/>
                </a:lnTo>
                <a:lnTo>
                  <a:pt x="987" y="486"/>
                </a:lnTo>
                <a:lnTo>
                  <a:pt x="990" y="483"/>
                </a:lnTo>
                <a:lnTo>
                  <a:pt x="992" y="481"/>
                </a:lnTo>
                <a:lnTo>
                  <a:pt x="994" y="476"/>
                </a:lnTo>
                <a:lnTo>
                  <a:pt x="997" y="474"/>
                </a:lnTo>
                <a:lnTo>
                  <a:pt x="997" y="469"/>
                </a:lnTo>
                <a:lnTo>
                  <a:pt x="999" y="464"/>
                </a:lnTo>
                <a:lnTo>
                  <a:pt x="1001" y="459"/>
                </a:lnTo>
                <a:lnTo>
                  <a:pt x="1004" y="457"/>
                </a:lnTo>
                <a:lnTo>
                  <a:pt x="1006" y="452"/>
                </a:lnTo>
                <a:lnTo>
                  <a:pt x="1009" y="447"/>
                </a:lnTo>
                <a:lnTo>
                  <a:pt x="1011" y="442"/>
                </a:lnTo>
                <a:lnTo>
                  <a:pt x="1004" y="438"/>
                </a:lnTo>
                <a:lnTo>
                  <a:pt x="1004" y="438"/>
                </a:lnTo>
                <a:close/>
              </a:path>
              <a:path w="1725" h="633">
                <a:moveTo>
                  <a:pt x="1066" y="435"/>
                </a:moveTo>
                <a:lnTo>
                  <a:pt x="1052" y="435"/>
                </a:lnTo>
                <a:lnTo>
                  <a:pt x="1050" y="438"/>
                </a:lnTo>
                <a:lnTo>
                  <a:pt x="1047" y="442"/>
                </a:lnTo>
                <a:lnTo>
                  <a:pt x="1047" y="447"/>
                </a:lnTo>
                <a:lnTo>
                  <a:pt x="1045" y="452"/>
                </a:lnTo>
                <a:lnTo>
                  <a:pt x="1042" y="457"/>
                </a:lnTo>
                <a:lnTo>
                  <a:pt x="1040" y="461"/>
                </a:lnTo>
                <a:lnTo>
                  <a:pt x="1038" y="466"/>
                </a:lnTo>
                <a:lnTo>
                  <a:pt x="1035" y="469"/>
                </a:lnTo>
                <a:lnTo>
                  <a:pt x="1035" y="474"/>
                </a:lnTo>
                <a:lnTo>
                  <a:pt x="1033" y="478"/>
                </a:lnTo>
                <a:lnTo>
                  <a:pt x="1042" y="478"/>
                </a:lnTo>
                <a:lnTo>
                  <a:pt x="1045" y="476"/>
                </a:lnTo>
                <a:lnTo>
                  <a:pt x="1047" y="471"/>
                </a:lnTo>
                <a:lnTo>
                  <a:pt x="1050" y="466"/>
                </a:lnTo>
                <a:lnTo>
                  <a:pt x="1052" y="461"/>
                </a:lnTo>
                <a:lnTo>
                  <a:pt x="1052" y="459"/>
                </a:lnTo>
                <a:lnTo>
                  <a:pt x="1054" y="454"/>
                </a:lnTo>
                <a:lnTo>
                  <a:pt x="1057" y="450"/>
                </a:lnTo>
                <a:lnTo>
                  <a:pt x="1059" y="445"/>
                </a:lnTo>
                <a:lnTo>
                  <a:pt x="1061" y="440"/>
                </a:lnTo>
                <a:lnTo>
                  <a:pt x="1066" y="435"/>
                </a:lnTo>
                <a:lnTo>
                  <a:pt x="1066" y="435"/>
                </a:lnTo>
                <a:close/>
              </a:path>
              <a:path w="1725" h="633">
                <a:moveTo>
                  <a:pt x="1057" y="421"/>
                </a:moveTo>
                <a:lnTo>
                  <a:pt x="1052" y="430"/>
                </a:lnTo>
                <a:lnTo>
                  <a:pt x="1006" y="430"/>
                </a:lnTo>
                <a:lnTo>
                  <a:pt x="1004" y="438"/>
                </a:lnTo>
                <a:lnTo>
                  <a:pt x="1011" y="442"/>
                </a:lnTo>
                <a:lnTo>
                  <a:pt x="1014" y="447"/>
                </a:lnTo>
                <a:lnTo>
                  <a:pt x="1014" y="452"/>
                </a:lnTo>
                <a:lnTo>
                  <a:pt x="1016" y="457"/>
                </a:lnTo>
                <a:lnTo>
                  <a:pt x="1018" y="461"/>
                </a:lnTo>
                <a:lnTo>
                  <a:pt x="1018" y="466"/>
                </a:lnTo>
                <a:lnTo>
                  <a:pt x="1021" y="471"/>
                </a:lnTo>
                <a:lnTo>
                  <a:pt x="1023" y="476"/>
                </a:lnTo>
                <a:lnTo>
                  <a:pt x="1025" y="481"/>
                </a:lnTo>
                <a:lnTo>
                  <a:pt x="1025" y="488"/>
                </a:lnTo>
                <a:lnTo>
                  <a:pt x="1023" y="490"/>
                </a:lnTo>
                <a:lnTo>
                  <a:pt x="1021" y="493"/>
                </a:lnTo>
                <a:lnTo>
                  <a:pt x="1030" y="495"/>
                </a:lnTo>
                <a:lnTo>
                  <a:pt x="1033" y="498"/>
                </a:lnTo>
                <a:lnTo>
                  <a:pt x="1038" y="500"/>
                </a:lnTo>
                <a:lnTo>
                  <a:pt x="1040" y="505"/>
                </a:lnTo>
                <a:lnTo>
                  <a:pt x="1042" y="507"/>
                </a:lnTo>
                <a:lnTo>
                  <a:pt x="1045" y="510"/>
                </a:lnTo>
                <a:lnTo>
                  <a:pt x="1047" y="512"/>
                </a:lnTo>
                <a:lnTo>
                  <a:pt x="1050" y="517"/>
                </a:lnTo>
                <a:lnTo>
                  <a:pt x="1054" y="519"/>
                </a:lnTo>
                <a:lnTo>
                  <a:pt x="1057" y="521"/>
                </a:lnTo>
                <a:lnTo>
                  <a:pt x="1059" y="524"/>
                </a:lnTo>
                <a:lnTo>
                  <a:pt x="1064" y="526"/>
                </a:lnTo>
                <a:lnTo>
                  <a:pt x="1066" y="529"/>
                </a:lnTo>
                <a:lnTo>
                  <a:pt x="1069" y="531"/>
                </a:lnTo>
                <a:lnTo>
                  <a:pt x="1074" y="531"/>
                </a:lnTo>
                <a:lnTo>
                  <a:pt x="1074" y="529"/>
                </a:lnTo>
                <a:lnTo>
                  <a:pt x="1076" y="524"/>
                </a:lnTo>
                <a:lnTo>
                  <a:pt x="1078" y="521"/>
                </a:lnTo>
                <a:lnTo>
                  <a:pt x="1083" y="519"/>
                </a:lnTo>
                <a:lnTo>
                  <a:pt x="1085" y="519"/>
                </a:lnTo>
                <a:lnTo>
                  <a:pt x="1085" y="514"/>
                </a:lnTo>
                <a:lnTo>
                  <a:pt x="1078" y="514"/>
                </a:lnTo>
                <a:lnTo>
                  <a:pt x="1076" y="512"/>
                </a:lnTo>
                <a:lnTo>
                  <a:pt x="1071" y="512"/>
                </a:lnTo>
                <a:lnTo>
                  <a:pt x="1069" y="510"/>
                </a:lnTo>
                <a:lnTo>
                  <a:pt x="1064" y="510"/>
                </a:lnTo>
                <a:lnTo>
                  <a:pt x="1061" y="507"/>
                </a:lnTo>
                <a:lnTo>
                  <a:pt x="1059" y="505"/>
                </a:lnTo>
                <a:lnTo>
                  <a:pt x="1054" y="502"/>
                </a:lnTo>
                <a:lnTo>
                  <a:pt x="1052" y="500"/>
                </a:lnTo>
                <a:lnTo>
                  <a:pt x="1050" y="498"/>
                </a:lnTo>
                <a:lnTo>
                  <a:pt x="1047" y="495"/>
                </a:lnTo>
                <a:lnTo>
                  <a:pt x="1042" y="493"/>
                </a:lnTo>
                <a:lnTo>
                  <a:pt x="1040" y="490"/>
                </a:lnTo>
                <a:lnTo>
                  <a:pt x="1038" y="486"/>
                </a:lnTo>
                <a:lnTo>
                  <a:pt x="1040" y="483"/>
                </a:lnTo>
                <a:lnTo>
                  <a:pt x="1042" y="478"/>
                </a:lnTo>
                <a:lnTo>
                  <a:pt x="1033" y="478"/>
                </a:lnTo>
                <a:lnTo>
                  <a:pt x="1030" y="476"/>
                </a:lnTo>
                <a:lnTo>
                  <a:pt x="1030" y="474"/>
                </a:lnTo>
                <a:lnTo>
                  <a:pt x="1028" y="469"/>
                </a:lnTo>
                <a:lnTo>
                  <a:pt x="1025" y="466"/>
                </a:lnTo>
                <a:lnTo>
                  <a:pt x="1023" y="461"/>
                </a:lnTo>
                <a:lnTo>
                  <a:pt x="1021" y="457"/>
                </a:lnTo>
                <a:lnTo>
                  <a:pt x="1021" y="452"/>
                </a:lnTo>
                <a:lnTo>
                  <a:pt x="1018" y="447"/>
                </a:lnTo>
                <a:lnTo>
                  <a:pt x="1016" y="442"/>
                </a:lnTo>
                <a:lnTo>
                  <a:pt x="1014" y="435"/>
                </a:lnTo>
                <a:lnTo>
                  <a:pt x="1066" y="435"/>
                </a:lnTo>
                <a:lnTo>
                  <a:pt x="1057" y="421"/>
                </a:lnTo>
                <a:lnTo>
                  <a:pt x="1057" y="421"/>
                </a:lnTo>
                <a:close/>
              </a:path>
              <a:path w="1725" h="633">
                <a:moveTo>
                  <a:pt x="1014" y="401"/>
                </a:moveTo>
                <a:lnTo>
                  <a:pt x="1011" y="406"/>
                </a:lnTo>
                <a:lnTo>
                  <a:pt x="1011" y="414"/>
                </a:lnTo>
                <a:lnTo>
                  <a:pt x="1009" y="418"/>
                </a:lnTo>
                <a:lnTo>
                  <a:pt x="1009" y="426"/>
                </a:lnTo>
                <a:lnTo>
                  <a:pt x="1006" y="430"/>
                </a:lnTo>
                <a:lnTo>
                  <a:pt x="1016" y="430"/>
                </a:lnTo>
                <a:lnTo>
                  <a:pt x="1016" y="428"/>
                </a:lnTo>
                <a:lnTo>
                  <a:pt x="1018" y="426"/>
                </a:lnTo>
                <a:lnTo>
                  <a:pt x="1018" y="421"/>
                </a:lnTo>
                <a:lnTo>
                  <a:pt x="1021" y="416"/>
                </a:lnTo>
                <a:lnTo>
                  <a:pt x="1025" y="411"/>
                </a:lnTo>
                <a:lnTo>
                  <a:pt x="1014" y="401"/>
                </a:lnTo>
                <a:lnTo>
                  <a:pt x="1014" y="401"/>
                </a:lnTo>
                <a:close/>
              </a:path>
              <a:path w="1725" h="633">
                <a:moveTo>
                  <a:pt x="965" y="401"/>
                </a:moveTo>
                <a:lnTo>
                  <a:pt x="965" y="411"/>
                </a:lnTo>
                <a:lnTo>
                  <a:pt x="968" y="416"/>
                </a:lnTo>
                <a:lnTo>
                  <a:pt x="968" y="596"/>
                </a:lnTo>
                <a:lnTo>
                  <a:pt x="965" y="603"/>
                </a:lnTo>
                <a:lnTo>
                  <a:pt x="978" y="601"/>
                </a:lnTo>
                <a:lnTo>
                  <a:pt x="978" y="538"/>
                </a:lnTo>
                <a:lnTo>
                  <a:pt x="980" y="536"/>
                </a:lnTo>
                <a:lnTo>
                  <a:pt x="982" y="534"/>
                </a:lnTo>
                <a:lnTo>
                  <a:pt x="987" y="534"/>
                </a:lnTo>
                <a:lnTo>
                  <a:pt x="978" y="531"/>
                </a:lnTo>
                <a:lnTo>
                  <a:pt x="978" y="401"/>
                </a:lnTo>
                <a:lnTo>
                  <a:pt x="1014" y="401"/>
                </a:lnTo>
                <a:lnTo>
                  <a:pt x="1088" y="401"/>
                </a:lnTo>
                <a:lnTo>
                  <a:pt x="965" y="401"/>
                </a:lnTo>
                <a:lnTo>
                  <a:pt x="965" y="401"/>
                </a:lnTo>
                <a:close/>
              </a:path>
              <a:path w="1725" h="633">
                <a:moveTo>
                  <a:pt x="965" y="387"/>
                </a:moveTo>
                <a:lnTo>
                  <a:pt x="965" y="401"/>
                </a:lnTo>
                <a:lnTo>
                  <a:pt x="1088" y="401"/>
                </a:lnTo>
                <a:lnTo>
                  <a:pt x="1088" y="601"/>
                </a:lnTo>
                <a:lnTo>
                  <a:pt x="978" y="601"/>
                </a:lnTo>
                <a:lnTo>
                  <a:pt x="965" y="603"/>
                </a:lnTo>
                <a:lnTo>
                  <a:pt x="965" y="629"/>
                </a:lnTo>
                <a:lnTo>
                  <a:pt x="978" y="622"/>
                </a:lnTo>
                <a:lnTo>
                  <a:pt x="978" y="605"/>
                </a:lnTo>
                <a:lnTo>
                  <a:pt x="1088" y="605"/>
                </a:lnTo>
                <a:lnTo>
                  <a:pt x="1098" y="603"/>
                </a:lnTo>
                <a:lnTo>
                  <a:pt x="1098" y="406"/>
                </a:lnTo>
                <a:lnTo>
                  <a:pt x="1102" y="399"/>
                </a:lnTo>
                <a:lnTo>
                  <a:pt x="978" y="397"/>
                </a:lnTo>
                <a:lnTo>
                  <a:pt x="965" y="387"/>
                </a:lnTo>
                <a:lnTo>
                  <a:pt x="965" y="387"/>
                </a:lnTo>
                <a:close/>
              </a:path>
              <a:path w="1725" h="633">
                <a:moveTo>
                  <a:pt x="1093" y="385"/>
                </a:moveTo>
                <a:lnTo>
                  <a:pt x="1088" y="397"/>
                </a:lnTo>
                <a:lnTo>
                  <a:pt x="978" y="397"/>
                </a:lnTo>
                <a:lnTo>
                  <a:pt x="1102" y="399"/>
                </a:lnTo>
                <a:lnTo>
                  <a:pt x="1093" y="385"/>
                </a:lnTo>
                <a:lnTo>
                  <a:pt x="1093" y="385"/>
                </a:lnTo>
                <a:close/>
              </a:path>
              <a:path w="1725" h="633">
                <a:moveTo>
                  <a:pt x="1210" y="490"/>
                </a:moveTo>
                <a:lnTo>
                  <a:pt x="1198" y="490"/>
                </a:lnTo>
                <a:lnTo>
                  <a:pt x="1198" y="596"/>
                </a:lnTo>
                <a:lnTo>
                  <a:pt x="1198" y="629"/>
                </a:lnTo>
                <a:lnTo>
                  <a:pt x="1210" y="622"/>
                </a:lnTo>
                <a:lnTo>
                  <a:pt x="1210" y="490"/>
                </a:lnTo>
                <a:lnTo>
                  <a:pt x="1210" y="490"/>
                </a:lnTo>
                <a:close/>
              </a:path>
              <a:path w="1725" h="633">
                <a:moveTo>
                  <a:pt x="1270" y="469"/>
                </a:moveTo>
                <a:lnTo>
                  <a:pt x="1261" y="483"/>
                </a:lnTo>
                <a:lnTo>
                  <a:pt x="1126" y="483"/>
                </a:lnTo>
                <a:lnTo>
                  <a:pt x="1131" y="493"/>
                </a:lnTo>
                <a:lnTo>
                  <a:pt x="1134" y="493"/>
                </a:lnTo>
                <a:lnTo>
                  <a:pt x="1138" y="490"/>
                </a:lnTo>
                <a:lnTo>
                  <a:pt x="1285" y="490"/>
                </a:lnTo>
                <a:lnTo>
                  <a:pt x="1270" y="469"/>
                </a:lnTo>
                <a:lnTo>
                  <a:pt x="1270" y="469"/>
                </a:lnTo>
                <a:close/>
              </a:path>
              <a:path w="1725" h="633">
                <a:moveTo>
                  <a:pt x="1198" y="385"/>
                </a:moveTo>
                <a:lnTo>
                  <a:pt x="1198" y="483"/>
                </a:lnTo>
                <a:lnTo>
                  <a:pt x="1210" y="483"/>
                </a:lnTo>
                <a:lnTo>
                  <a:pt x="1210" y="404"/>
                </a:lnTo>
                <a:lnTo>
                  <a:pt x="1215" y="397"/>
                </a:lnTo>
                <a:lnTo>
                  <a:pt x="1198" y="385"/>
                </a:lnTo>
                <a:lnTo>
                  <a:pt x="1198" y="385"/>
                </a:lnTo>
                <a:close/>
              </a:path>
              <a:path w="1725" h="633">
                <a:moveTo>
                  <a:pt x="1357" y="406"/>
                </a:moveTo>
                <a:lnTo>
                  <a:pt x="1357" y="411"/>
                </a:lnTo>
                <a:lnTo>
                  <a:pt x="1354" y="416"/>
                </a:lnTo>
                <a:lnTo>
                  <a:pt x="1354" y="466"/>
                </a:lnTo>
                <a:lnTo>
                  <a:pt x="1352" y="471"/>
                </a:lnTo>
                <a:lnTo>
                  <a:pt x="1352" y="490"/>
                </a:lnTo>
                <a:lnTo>
                  <a:pt x="1350" y="493"/>
                </a:lnTo>
                <a:lnTo>
                  <a:pt x="1350" y="502"/>
                </a:lnTo>
                <a:lnTo>
                  <a:pt x="1347" y="510"/>
                </a:lnTo>
                <a:lnTo>
                  <a:pt x="1347" y="519"/>
                </a:lnTo>
                <a:lnTo>
                  <a:pt x="1345" y="524"/>
                </a:lnTo>
                <a:lnTo>
                  <a:pt x="1345" y="529"/>
                </a:lnTo>
                <a:lnTo>
                  <a:pt x="1342" y="534"/>
                </a:lnTo>
                <a:lnTo>
                  <a:pt x="1342" y="538"/>
                </a:lnTo>
                <a:lnTo>
                  <a:pt x="1340" y="546"/>
                </a:lnTo>
                <a:lnTo>
                  <a:pt x="1340" y="550"/>
                </a:lnTo>
                <a:lnTo>
                  <a:pt x="1338" y="555"/>
                </a:lnTo>
                <a:lnTo>
                  <a:pt x="1338" y="560"/>
                </a:lnTo>
                <a:lnTo>
                  <a:pt x="1335" y="565"/>
                </a:lnTo>
                <a:lnTo>
                  <a:pt x="1333" y="567"/>
                </a:lnTo>
                <a:lnTo>
                  <a:pt x="1333" y="572"/>
                </a:lnTo>
                <a:lnTo>
                  <a:pt x="1330" y="577"/>
                </a:lnTo>
                <a:lnTo>
                  <a:pt x="1328" y="581"/>
                </a:lnTo>
                <a:lnTo>
                  <a:pt x="1328" y="584"/>
                </a:lnTo>
                <a:lnTo>
                  <a:pt x="1325" y="589"/>
                </a:lnTo>
                <a:lnTo>
                  <a:pt x="1323" y="593"/>
                </a:lnTo>
                <a:lnTo>
                  <a:pt x="1321" y="598"/>
                </a:lnTo>
                <a:lnTo>
                  <a:pt x="1318" y="601"/>
                </a:lnTo>
                <a:lnTo>
                  <a:pt x="1316" y="605"/>
                </a:lnTo>
                <a:lnTo>
                  <a:pt x="1314" y="610"/>
                </a:lnTo>
                <a:lnTo>
                  <a:pt x="1311" y="615"/>
                </a:lnTo>
                <a:lnTo>
                  <a:pt x="1309" y="617"/>
                </a:lnTo>
                <a:lnTo>
                  <a:pt x="1306" y="622"/>
                </a:lnTo>
                <a:lnTo>
                  <a:pt x="1304" y="627"/>
                </a:lnTo>
                <a:lnTo>
                  <a:pt x="1304" y="629"/>
                </a:lnTo>
                <a:lnTo>
                  <a:pt x="1309" y="627"/>
                </a:lnTo>
                <a:lnTo>
                  <a:pt x="1311" y="622"/>
                </a:lnTo>
                <a:lnTo>
                  <a:pt x="1314" y="620"/>
                </a:lnTo>
                <a:lnTo>
                  <a:pt x="1316" y="615"/>
                </a:lnTo>
                <a:lnTo>
                  <a:pt x="1318" y="613"/>
                </a:lnTo>
                <a:lnTo>
                  <a:pt x="1321" y="608"/>
                </a:lnTo>
                <a:lnTo>
                  <a:pt x="1323" y="605"/>
                </a:lnTo>
                <a:lnTo>
                  <a:pt x="1325" y="601"/>
                </a:lnTo>
                <a:lnTo>
                  <a:pt x="1328" y="596"/>
                </a:lnTo>
                <a:lnTo>
                  <a:pt x="1330" y="593"/>
                </a:lnTo>
                <a:lnTo>
                  <a:pt x="1333" y="589"/>
                </a:lnTo>
                <a:lnTo>
                  <a:pt x="1335" y="584"/>
                </a:lnTo>
                <a:lnTo>
                  <a:pt x="1338" y="581"/>
                </a:lnTo>
                <a:lnTo>
                  <a:pt x="1338" y="577"/>
                </a:lnTo>
                <a:lnTo>
                  <a:pt x="1340" y="572"/>
                </a:lnTo>
                <a:lnTo>
                  <a:pt x="1342" y="567"/>
                </a:lnTo>
                <a:lnTo>
                  <a:pt x="1345" y="562"/>
                </a:lnTo>
                <a:lnTo>
                  <a:pt x="1345" y="558"/>
                </a:lnTo>
                <a:lnTo>
                  <a:pt x="1347" y="553"/>
                </a:lnTo>
                <a:lnTo>
                  <a:pt x="1350" y="548"/>
                </a:lnTo>
                <a:lnTo>
                  <a:pt x="1350" y="543"/>
                </a:lnTo>
                <a:lnTo>
                  <a:pt x="1352" y="538"/>
                </a:lnTo>
                <a:lnTo>
                  <a:pt x="1354" y="531"/>
                </a:lnTo>
                <a:lnTo>
                  <a:pt x="1354" y="526"/>
                </a:lnTo>
                <a:lnTo>
                  <a:pt x="1357" y="521"/>
                </a:lnTo>
                <a:lnTo>
                  <a:pt x="1357" y="512"/>
                </a:lnTo>
                <a:lnTo>
                  <a:pt x="1359" y="507"/>
                </a:lnTo>
                <a:lnTo>
                  <a:pt x="1359" y="498"/>
                </a:lnTo>
                <a:lnTo>
                  <a:pt x="1361" y="493"/>
                </a:lnTo>
                <a:lnTo>
                  <a:pt x="1361" y="471"/>
                </a:lnTo>
                <a:lnTo>
                  <a:pt x="1364" y="466"/>
                </a:lnTo>
                <a:lnTo>
                  <a:pt x="1364" y="450"/>
                </a:lnTo>
                <a:lnTo>
                  <a:pt x="1366" y="445"/>
                </a:lnTo>
                <a:lnTo>
                  <a:pt x="1366" y="426"/>
                </a:lnTo>
                <a:lnTo>
                  <a:pt x="1371" y="416"/>
                </a:lnTo>
                <a:lnTo>
                  <a:pt x="1357" y="406"/>
                </a:lnTo>
                <a:lnTo>
                  <a:pt x="1357" y="406"/>
                </a:lnTo>
                <a:close/>
              </a:path>
              <a:path w="1725" h="633">
                <a:moveTo>
                  <a:pt x="1390" y="390"/>
                </a:moveTo>
                <a:lnTo>
                  <a:pt x="1390" y="397"/>
                </a:lnTo>
                <a:lnTo>
                  <a:pt x="1393" y="401"/>
                </a:lnTo>
                <a:lnTo>
                  <a:pt x="1393" y="428"/>
                </a:lnTo>
                <a:lnTo>
                  <a:pt x="1395" y="433"/>
                </a:lnTo>
                <a:lnTo>
                  <a:pt x="1395" y="450"/>
                </a:lnTo>
                <a:lnTo>
                  <a:pt x="1398" y="457"/>
                </a:lnTo>
                <a:lnTo>
                  <a:pt x="1398" y="471"/>
                </a:lnTo>
                <a:lnTo>
                  <a:pt x="1400" y="476"/>
                </a:lnTo>
                <a:lnTo>
                  <a:pt x="1400" y="488"/>
                </a:lnTo>
                <a:lnTo>
                  <a:pt x="1402" y="493"/>
                </a:lnTo>
                <a:lnTo>
                  <a:pt x="1402" y="505"/>
                </a:lnTo>
                <a:lnTo>
                  <a:pt x="1405" y="510"/>
                </a:lnTo>
                <a:lnTo>
                  <a:pt x="1405" y="514"/>
                </a:lnTo>
                <a:lnTo>
                  <a:pt x="1407" y="519"/>
                </a:lnTo>
                <a:lnTo>
                  <a:pt x="1407" y="524"/>
                </a:lnTo>
                <a:lnTo>
                  <a:pt x="1407" y="529"/>
                </a:lnTo>
                <a:lnTo>
                  <a:pt x="1410" y="534"/>
                </a:lnTo>
                <a:lnTo>
                  <a:pt x="1410" y="538"/>
                </a:lnTo>
                <a:lnTo>
                  <a:pt x="1412" y="543"/>
                </a:lnTo>
                <a:lnTo>
                  <a:pt x="1414" y="548"/>
                </a:lnTo>
                <a:lnTo>
                  <a:pt x="1414" y="555"/>
                </a:lnTo>
                <a:lnTo>
                  <a:pt x="1417" y="560"/>
                </a:lnTo>
                <a:lnTo>
                  <a:pt x="1419" y="565"/>
                </a:lnTo>
                <a:lnTo>
                  <a:pt x="1419" y="569"/>
                </a:lnTo>
                <a:lnTo>
                  <a:pt x="1421" y="574"/>
                </a:lnTo>
                <a:lnTo>
                  <a:pt x="1424" y="579"/>
                </a:lnTo>
                <a:lnTo>
                  <a:pt x="1426" y="584"/>
                </a:lnTo>
                <a:lnTo>
                  <a:pt x="1426" y="586"/>
                </a:lnTo>
                <a:lnTo>
                  <a:pt x="1429" y="591"/>
                </a:lnTo>
                <a:lnTo>
                  <a:pt x="1431" y="596"/>
                </a:lnTo>
                <a:lnTo>
                  <a:pt x="1434" y="601"/>
                </a:lnTo>
                <a:lnTo>
                  <a:pt x="1436" y="603"/>
                </a:lnTo>
                <a:lnTo>
                  <a:pt x="1438" y="608"/>
                </a:lnTo>
                <a:lnTo>
                  <a:pt x="1441" y="613"/>
                </a:lnTo>
                <a:lnTo>
                  <a:pt x="1443" y="615"/>
                </a:lnTo>
                <a:lnTo>
                  <a:pt x="1445" y="620"/>
                </a:lnTo>
                <a:lnTo>
                  <a:pt x="1445" y="617"/>
                </a:lnTo>
                <a:lnTo>
                  <a:pt x="1448" y="615"/>
                </a:lnTo>
                <a:lnTo>
                  <a:pt x="1450" y="610"/>
                </a:lnTo>
                <a:lnTo>
                  <a:pt x="1453" y="610"/>
                </a:lnTo>
                <a:lnTo>
                  <a:pt x="1458" y="608"/>
                </a:lnTo>
                <a:lnTo>
                  <a:pt x="1460" y="608"/>
                </a:lnTo>
                <a:lnTo>
                  <a:pt x="1460" y="603"/>
                </a:lnTo>
                <a:lnTo>
                  <a:pt x="1458" y="601"/>
                </a:lnTo>
                <a:lnTo>
                  <a:pt x="1453" y="598"/>
                </a:lnTo>
                <a:lnTo>
                  <a:pt x="1450" y="596"/>
                </a:lnTo>
                <a:lnTo>
                  <a:pt x="1448" y="593"/>
                </a:lnTo>
                <a:lnTo>
                  <a:pt x="1445" y="589"/>
                </a:lnTo>
                <a:lnTo>
                  <a:pt x="1443" y="586"/>
                </a:lnTo>
                <a:lnTo>
                  <a:pt x="1441" y="581"/>
                </a:lnTo>
                <a:lnTo>
                  <a:pt x="1438" y="577"/>
                </a:lnTo>
                <a:lnTo>
                  <a:pt x="1436" y="572"/>
                </a:lnTo>
                <a:lnTo>
                  <a:pt x="1434" y="567"/>
                </a:lnTo>
                <a:lnTo>
                  <a:pt x="1431" y="565"/>
                </a:lnTo>
                <a:lnTo>
                  <a:pt x="1429" y="562"/>
                </a:lnTo>
                <a:lnTo>
                  <a:pt x="1429" y="558"/>
                </a:lnTo>
                <a:lnTo>
                  <a:pt x="1426" y="555"/>
                </a:lnTo>
                <a:lnTo>
                  <a:pt x="1424" y="550"/>
                </a:lnTo>
                <a:lnTo>
                  <a:pt x="1421" y="546"/>
                </a:lnTo>
                <a:lnTo>
                  <a:pt x="1421" y="541"/>
                </a:lnTo>
                <a:lnTo>
                  <a:pt x="1419" y="536"/>
                </a:lnTo>
                <a:lnTo>
                  <a:pt x="1419" y="531"/>
                </a:lnTo>
                <a:lnTo>
                  <a:pt x="1417" y="526"/>
                </a:lnTo>
                <a:lnTo>
                  <a:pt x="1414" y="521"/>
                </a:lnTo>
                <a:lnTo>
                  <a:pt x="1414" y="514"/>
                </a:lnTo>
                <a:lnTo>
                  <a:pt x="1412" y="510"/>
                </a:lnTo>
                <a:lnTo>
                  <a:pt x="1412" y="505"/>
                </a:lnTo>
                <a:lnTo>
                  <a:pt x="1410" y="498"/>
                </a:lnTo>
                <a:lnTo>
                  <a:pt x="1410" y="490"/>
                </a:lnTo>
                <a:lnTo>
                  <a:pt x="1407" y="486"/>
                </a:lnTo>
                <a:lnTo>
                  <a:pt x="1407" y="476"/>
                </a:lnTo>
                <a:lnTo>
                  <a:pt x="1405" y="469"/>
                </a:lnTo>
                <a:lnTo>
                  <a:pt x="1405" y="459"/>
                </a:lnTo>
                <a:lnTo>
                  <a:pt x="1402" y="454"/>
                </a:lnTo>
                <a:lnTo>
                  <a:pt x="1402" y="438"/>
                </a:lnTo>
                <a:lnTo>
                  <a:pt x="1400" y="433"/>
                </a:lnTo>
                <a:lnTo>
                  <a:pt x="1400" y="416"/>
                </a:lnTo>
                <a:lnTo>
                  <a:pt x="1398" y="411"/>
                </a:lnTo>
                <a:lnTo>
                  <a:pt x="1398" y="404"/>
                </a:lnTo>
                <a:lnTo>
                  <a:pt x="1405" y="399"/>
                </a:lnTo>
                <a:lnTo>
                  <a:pt x="1390" y="390"/>
                </a:lnTo>
                <a:lnTo>
                  <a:pt x="1390" y="39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518" name="path 11518"/>
          <p:cNvSpPr/>
          <p:nvPr/>
        </p:nvSpPr>
        <p:spPr>
          <a:xfrm>
            <a:off x="1313687" y="10079228"/>
            <a:ext cx="13118593" cy="32004"/>
          </a:xfrm>
          <a:custGeom>
            <a:avLst/>
            <a:gdLst/>
            <a:ahLst/>
            <a:cxnLst/>
            <a:rect l="0" t="0" r="0" b="0"/>
            <a:pathLst>
              <a:path w="20659" h="50">
                <a:moveTo>
                  <a:pt x="20659" y="50"/>
                </a:moveTo>
                <a:lnTo>
                  <a:pt x="20608" y="0"/>
                </a:lnTo>
                <a:lnTo>
                  <a:pt x="0" y="50"/>
                </a:lnTo>
                <a:lnTo>
                  <a:pt x="20659" y="50"/>
                </a:lnTo>
              </a:path>
              <a:path w="20659" h="50">
                <a:moveTo>
                  <a:pt x="20608" y="0"/>
                </a:moveTo>
                <a:lnTo>
                  <a:pt x="0" y="50"/>
                </a:lnTo>
                <a:lnTo>
                  <a:pt x="50" y="0"/>
                </a:lnTo>
                <a:lnTo>
                  <a:pt x="20608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520" name="path 11520"/>
          <p:cNvSpPr/>
          <p:nvPr/>
        </p:nvSpPr>
        <p:spPr>
          <a:xfrm>
            <a:off x="1948433" y="9415526"/>
            <a:ext cx="760476" cy="272795"/>
          </a:xfrm>
          <a:custGeom>
            <a:avLst/>
            <a:gdLst/>
            <a:ahLst/>
            <a:cxnLst/>
            <a:rect l="0" t="0" r="0" b="0"/>
            <a:pathLst>
              <a:path w="1197" h="429">
                <a:moveTo>
                  <a:pt x="150" y="181"/>
                </a:moveTo>
                <a:lnTo>
                  <a:pt x="123" y="181"/>
                </a:lnTo>
                <a:lnTo>
                  <a:pt x="123" y="238"/>
                </a:lnTo>
                <a:lnTo>
                  <a:pt x="123" y="260"/>
                </a:lnTo>
                <a:lnTo>
                  <a:pt x="121" y="265"/>
                </a:lnTo>
                <a:lnTo>
                  <a:pt x="121" y="289"/>
                </a:lnTo>
                <a:lnTo>
                  <a:pt x="152" y="289"/>
                </a:lnTo>
                <a:lnTo>
                  <a:pt x="152" y="281"/>
                </a:lnTo>
                <a:lnTo>
                  <a:pt x="150" y="274"/>
                </a:lnTo>
                <a:lnTo>
                  <a:pt x="150" y="181"/>
                </a:lnTo>
                <a:lnTo>
                  <a:pt x="150" y="181"/>
                </a:lnTo>
                <a:close/>
              </a:path>
              <a:path w="1197" h="429">
                <a:moveTo>
                  <a:pt x="10" y="181"/>
                </a:moveTo>
                <a:lnTo>
                  <a:pt x="10" y="200"/>
                </a:lnTo>
                <a:lnTo>
                  <a:pt x="39" y="200"/>
                </a:lnTo>
                <a:lnTo>
                  <a:pt x="39" y="181"/>
                </a:lnTo>
                <a:lnTo>
                  <a:pt x="123" y="181"/>
                </a:lnTo>
                <a:lnTo>
                  <a:pt x="234" y="181"/>
                </a:lnTo>
                <a:lnTo>
                  <a:pt x="10" y="181"/>
                </a:lnTo>
                <a:lnTo>
                  <a:pt x="10" y="181"/>
                </a:lnTo>
                <a:close/>
              </a:path>
              <a:path w="1197" h="429">
                <a:moveTo>
                  <a:pt x="123" y="90"/>
                </a:moveTo>
                <a:lnTo>
                  <a:pt x="123" y="161"/>
                </a:lnTo>
                <a:lnTo>
                  <a:pt x="39" y="161"/>
                </a:lnTo>
                <a:lnTo>
                  <a:pt x="150" y="161"/>
                </a:lnTo>
                <a:lnTo>
                  <a:pt x="150" y="90"/>
                </a:lnTo>
                <a:lnTo>
                  <a:pt x="234" y="90"/>
                </a:lnTo>
                <a:lnTo>
                  <a:pt x="123" y="90"/>
                </a:lnTo>
                <a:lnTo>
                  <a:pt x="123" y="90"/>
                </a:lnTo>
                <a:close/>
              </a:path>
              <a:path w="1197" h="429">
                <a:moveTo>
                  <a:pt x="10" y="90"/>
                </a:moveTo>
                <a:lnTo>
                  <a:pt x="10" y="181"/>
                </a:lnTo>
                <a:lnTo>
                  <a:pt x="234" y="181"/>
                </a:lnTo>
                <a:lnTo>
                  <a:pt x="234" y="200"/>
                </a:lnTo>
                <a:lnTo>
                  <a:pt x="262" y="200"/>
                </a:lnTo>
                <a:lnTo>
                  <a:pt x="262" y="166"/>
                </a:lnTo>
                <a:lnTo>
                  <a:pt x="150" y="161"/>
                </a:lnTo>
                <a:lnTo>
                  <a:pt x="39" y="161"/>
                </a:lnTo>
                <a:lnTo>
                  <a:pt x="39" y="90"/>
                </a:lnTo>
                <a:lnTo>
                  <a:pt x="123" y="90"/>
                </a:lnTo>
                <a:lnTo>
                  <a:pt x="10" y="90"/>
                </a:lnTo>
                <a:lnTo>
                  <a:pt x="10" y="90"/>
                </a:lnTo>
                <a:close/>
              </a:path>
              <a:path w="1197" h="429">
                <a:moveTo>
                  <a:pt x="152" y="5"/>
                </a:moveTo>
                <a:lnTo>
                  <a:pt x="121" y="5"/>
                </a:lnTo>
                <a:lnTo>
                  <a:pt x="121" y="8"/>
                </a:lnTo>
                <a:lnTo>
                  <a:pt x="121" y="27"/>
                </a:lnTo>
                <a:lnTo>
                  <a:pt x="123" y="32"/>
                </a:lnTo>
                <a:lnTo>
                  <a:pt x="123" y="70"/>
                </a:lnTo>
                <a:lnTo>
                  <a:pt x="10" y="70"/>
                </a:lnTo>
                <a:lnTo>
                  <a:pt x="10" y="90"/>
                </a:lnTo>
                <a:lnTo>
                  <a:pt x="123" y="90"/>
                </a:lnTo>
                <a:lnTo>
                  <a:pt x="234" y="90"/>
                </a:lnTo>
                <a:lnTo>
                  <a:pt x="234" y="161"/>
                </a:lnTo>
                <a:lnTo>
                  <a:pt x="150" y="161"/>
                </a:lnTo>
                <a:lnTo>
                  <a:pt x="262" y="166"/>
                </a:lnTo>
                <a:lnTo>
                  <a:pt x="262" y="145"/>
                </a:lnTo>
                <a:lnTo>
                  <a:pt x="260" y="138"/>
                </a:lnTo>
                <a:lnTo>
                  <a:pt x="260" y="130"/>
                </a:lnTo>
                <a:lnTo>
                  <a:pt x="262" y="123"/>
                </a:lnTo>
                <a:lnTo>
                  <a:pt x="262" y="70"/>
                </a:lnTo>
                <a:lnTo>
                  <a:pt x="150" y="70"/>
                </a:lnTo>
                <a:lnTo>
                  <a:pt x="150" y="18"/>
                </a:lnTo>
                <a:lnTo>
                  <a:pt x="152" y="13"/>
                </a:lnTo>
                <a:lnTo>
                  <a:pt x="152" y="5"/>
                </a:lnTo>
                <a:lnTo>
                  <a:pt x="152" y="5"/>
                </a:lnTo>
                <a:close/>
              </a:path>
              <a:path w="1197" h="429">
                <a:moveTo>
                  <a:pt x="318" y="224"/>
                </a:moveTo>
                <a:lnTo>
                  <a:pt x="320" y="229"/>
                </a:lnTo>
                <a:lnTo>
                  <a:pt x="322" y="236"/>
                </a:lnTo>
                <a:lnTo>
                  <a:pt x="325" y="241"/>
                </a:lnTo>
                <a:lnTo>
                  <a:pt x="325" y="250"/>
                </a:lnTo>
                <a:lnTo>
                  <a:pt x="330" y="250"/>
                </a:lnTo>
                <a:lnTo>
                  <a:pt x="334" y="248"/>
                </a:lnTo>
                <a:lnTo>
                  <a:pt x="342" y="245"/>
                </a:lnTo>
                <a:lnTo>
                  <a:pt x="349" y="243"/>
                </a:lnTo>
                <a:lnTo>
                  <a:pt x="354" y="241"/>
                </a:lnTo>
                <a:lnTo>
                  <a:pt x="361" y="241"/>
                </a:lnTo>
                <a:lnTo>
                  <a:pt x="366" y="238"/>
                </a:lnTo>
                <a:lnTo>
                  <a:pt x="373" y="236"/>
                </a:lnTo>
                <a:lnTo>
                  <a:pt x="375" y="236"/>
                </a:lnTo>
                <a:lnTo>
                  <a:pt x="382" y="233"/>
                </a:lnTo>
                <a:lnTo>
                  <a:pt x="390" y="231"/>
                </a:lnTo>
                <a:lnTo>
                  <a:pt x="397" y="231"/>
                </a:lnTo>
                <a:lnTo>
                  <a:pt x="402" y="229"/>
                </a:lnTo>
                <a:lnTo>
                  <a:pt x="409" y="229"/>
                </a:lnTo>
                <a:lnTo>
                  <a:pt x="318" y="224"/>
                </a:lnTo>
                <a:lnTo>
                  <a:pt x="318" y="224"/>
                </a:lnTo>
                <a:close/>
              </a:path>
              <a:path w="1197" h="429">
                <a:moveTo>
                  <a:pt x="457" y="198"/>
                </a:moveTo>
                <a:lnTo>
                  <a:pt x="450" y="198"/>
                </a:lnTo>
                <a:lnTo>
                  <a:pt x="445" y="200"/>
                </a:lnTo>
                <a:lnTo>
                  <a:pt x="438" y="202"/>
                </a:lnTo>
                <a:lnTo>
                  <a:pt x="430" y="202"/>
                </a:lnTo>
                <a:lnTo>
                  <a:pt x="457" y="205"/>
                </a:lnTo>
                <a:lnTo>
                  <a:pt x="457" y="198"/>
                </a:lnTo>
                <a:lnTo>
                  <a:pt x="457" y="198"/>
                </a:lnTo>
                <a:close/>
              </a:path>
              <a:path w="1197" h="429">
                <a:moveTo>
                  <a:pt x="548" y="195"/>
                </a:moveTo>
                <a:lnTo>
                  <a:pt x="529" y="195"/>
                </a:lnTo>
                <a:lnTo>
                  <a:pt x="531" y="202"/>
                </a:lnTo>
                <a:lnTo>
                  <a:pt x="534" y="207"/>
                </a:lnTo>
                <a:lnTo>
                  <a:pt x="536" y="214"/>
                </a:lnTo>
                <a:lnTo>
                  <a:pt x="538" y="219"/>
                </a:lnTo>
                <a:lnTo>
                  <a:pt x="541" y="224"/>
                </a:lnTo>
                <a:lnTo>
                  <a:pt x="546" y="231"/>
                </a:lnTo>
                <a:lnTo>
                  <a:pt x="548" y="236"/>
                </a:lnTo>
                <a:lnTo>
                  <a:pt x="550" y="241"/>
                </a:lnTo>
                <a:lnTo>
                  <a:pt x="555" y="245"/>
                </a:lnTo>
                <a:lnTo>
                  <a:pt x="558" y="250"/>
                </a:lnTo>
                <a:lnTo>
                  <a:pt x="560" y="253"/>
                </a:lnTo>
                <a:lnTo>
                  <a:pt x="565" y="258"/>
                </a:lnTo>
                <a:lnTo>
                  <a:pt x="567" y="260"/>
                </a:lnTo>
                <a:lnTo>
                  <a:pt x="572" y="265"/>
                </a:lnTo>
                <a:lnTo>
                  <a:pt x="577" y="270"/>
                </a:lnTo>
                <a:lnTo>
                  <a:pt x="582" y="274"/>
                </a:lnTo>
                <a:lnTo>
                  <a:pt x="586" y="279"/>
                </a:lnTo>
                <a:lnTo>
                  <a:pt x="591" y="281"/>
                </a:lnTo>
                <a:lnTo>
                  <a:pt x="598" y="286"/>
                </a:lnTo>
                <a:lnTo>
                  <a:pt x="603" y="291"/>
                </a:lnTo>
                <a:lnTo>
                  <a:pt x="603" y="286"/>
                </a:lnTo>
                <a:lnTo>
                  <a:pt x="606" y="279"/>
                </a:lnTo>
                <a:lnTo>
                  <a:pt x="610" y="274"/>
                </a:lnTo>
                <a:lnTo>
                  <a:pt x="613" y="270"/>
                </a:lnTo>
                <a:lnTo>
                  <a:pt x="618" y="265"/>
                </a:lnTo>
                <a:lnTo>
                  <a:pt x="622" y="260"/>
                </a:lnTo>
                <a:lnTo>
                  <a:pt x="618" y="260"/>
                </a:lnTo>
                <a:lnTo>
                  <a:pt x="613" y="258"/>
                </a:lnTo>
                <a:lnTo>
                  <a:pt x="608" y="255"/>
                </a:lnTo>
                <a:lnTo>
                  <a:pt x="601" y="253"/>
                </a:lnTo>
                <a:lnTo>
                  <a:pt x="596" y="250"/>
                </a:lnTo>
                <a:lnTo>
                  <a:pt x="591" y="248"/>
                </a:lnTo>
                <a:lnTo>
                  <a:pt x="586" y="243"/>
                </a:lnTo>
                <a:lnTo>
                  <a:pt x="582" y="238"/>
                </a:lnTo>
                <a:lnTo>
                  <a:pt x="577" y="233"/>
                </a:lnTo>
                <a:lnTo>
                  <a:pt x="572" y="229"/>
                </a:lnTo>
                <a:lnTo>
                  <a:pt x="567" y="226"/>
                </a:lnTo>
                <a:lnTo>
                  <a:pt x="565" y="221"/>
                </a:lnTo>
                <a:lnTo>
                  <a:pt x="560" y="214"/>
                </a:lnTo>
                <a:lnTo>
                  <a:pt x="558" y="210"/>
                </a:lnTo>
                <a:lnTo>
                  <a:pt x="553" y="205"/>
                </a:lnTo>
                <a:lnTo>
                  <a:pt x="550" y="200"/>
                </a:lnTo>
                <a:lnTo>
                  <a:pt x="548" y="195"/>
                </a:lnTo>
                <a:lnTo>
                  <a:pt x="548" y="195"/>
                </a:lnTo>
                <a:close/>
              </a:path>
              <a:path w="1197" h="429">
                <a:moveTo>
                  <a:pt x="510" y="171"/>
                </a:moveTo>
                <a:lnTo>
                  <a:pt x="507" y="176"/>
                </a:lnTo>
                <a:lnTo>
                  <a:pt x="507" y="183"/>
                </a:lnTo>
                <a:lnTo>
                  <a:pt x="505" y="188"/>
                </a:lnTo>
                <a:lnTo>
                  <a:pt x="502" y="195"/>
                </a:lnTo>
                <a:lnTo>
                  <a:pt x="500" y="200"/>
                </a:lnTo>
                <a:lnTo>
                  <a:pt x="500" y="205"/>
                </a:lnTo>
                <a:lnTo>
                  <a:pt x="498" y="212"/>
                </a:lnTo>
                <a:lnTo>
                  <a:pt x="495" y="217"/>
                </a:lnTo>
                <a:lnTo>
                  <a:pt x="490" y="221"/>
                </a:lnTo>
                <a:lnTo>
                  <a:pt x="488" y="226"/>
                </a:lnTo>
                <a:lnTo>
                  <a:pt x="483" y="233"/>
                </a:lnTo>
                <a:lnTo>
                  <a:pt x="481" y="241"/>
                </a:lnTo>
                <a:lnTo>
                  <a:pt x="476" y="245"/>
                </a:lnTo>
                <a:lnTo>
                  <a:pt x="471" y="250"/>
                </a:lnTo>
                <a:lnTo>
                  <a:pt x="469" y="255"/>
                </a:lnTo>
                <a:lnTo>
                  <a:pt x="464" y="260"/>
                </a:lnTo>
                <a:lnTo>
                  <a:pt x="459" y="265"/>
                </a:lnTo>
                <a:lnTo>
                  <a:pt x="454" y="270"/>
                </a:lnTo>
                <a:lnTo>
                  <a:pt x="450" y="272"/>
                </a:lnTo>
                <a:lnTo>
                  <a:pt x="445" y="274"/>
                </a:lnTo>
                <a:lnTo>
                  <a:pt x="450" y="277"/>
                </a:lnTo>
                <a:lnTo>
                  <a:pt x="457" y="281"/>
                </a:lnTo>
                <a:lnTo>
                  <a:pt x="459" y="284"/>
                </a:lnTo>
                <a:lnTo>
                  <a:pt x="464" y="289"/>
                </a:lnTo>
                <a:lnTo>
                  <a:pt x="469" y="293"/>
                </a:lnTo>
                <a:lnTo>
                  <a:pt x="469" y="291"/>
                </a:lnTo>
                <a:lnTo>
                  <a:pt x="474" y="286"/>
                </a:lnTo>
                <a:lnTo>
                  <a:pt x="478" y="281"/>
                </a:lnTo>
                <a:lnTo>
                  <a:pt x="483" y="277"/>
                </a:lnTo>
                <a:lnTo>
                  <a:pt x="488" y="272"/>
                </a:lnTo>
                <a:lnTo>
                  <a:pt x="490" y="267"/>
                </a:lnTo>
                <a:lnTo>
                  <a:pt x="495" y="262"/>
                </a:lnTo>
                <a:lnTo>
                  <a:pt x="498" y="255"/>
                </a:lnTo>
                <a:lnTo>
                  <a:pt x="502" y="250"/>
                </a:lnTo>
                <a:lnTo>
                  <a:pt x="505" y="245"/>
                </a:lnTo>
                <a:lnTo>
                  <a:pt x="507" y="241"/>
                </a:lnTo>
                <a:lnTo>
                  <a:pt x="512" y="236"/>
                </a:lnTo>
                <a:lnTo>
                  <a:pt x="514" y="231"/>
                </a:lnTo>
                <a:lnTo>
                  <a:pt x="517" y="224"/>
                </a:lnTo>
                <a:lnTo>
                  <a:pt x="519" y="219"/>
                </a:lnTo>
                <a:lnTo>
                  <a:pt x="522" y="212"/>
                </a:lnTo>
                <a:lnTo>
                  <a:pt x="524" y="207"/>
                </a:lnTo>
                <a:lnTo>
                  <a:pt x="526" y="200"/>
                </a:lnTo>
                <a:lnTo>
                  <a:pt x="529" y="195"/>
                </a:lnTo>
                <a:lnTo>
                  <a:pt x="548" y="195"/>
                </a:lnTo>
                <a:lnTo>
                  <a:pt x="546" y="188"/>
                </a:lnTo>
                <a:lnTo>
                  <a:pt x="543" y="183"/>
                </a:lnTo>
                <a:lnTo>
                  <a:pt x="541" y="176"/>
                </a:lnTo>
                <a:lnTo>
                  <a:pt x="541" y="171"/>
                </a:lnTo>
                <a:lnTo>
                  <a:pt x="574" y="171"/>
                </a:lnTo>
                <a:lnTo>
                  <a:pt x="510" y="171"/>
                </a:lnTo>
                <a:lnTo>
                  <a:pt x="510" y="171"/>
                </a:lnTo>
                <a:close/>
              </a:path>
              <a:path w="1197" h="429">
                <a:moveTo>
                  <a:pt x="610" y="150"/>
                </a:moveTo>
                <a:lnTo>
                  <a:pt x="586" y="150"/>
                </a:lnTo>
                <a:lnTo>
                  <a:pt x="579" y="152"/>
                </a:lnTo>
                <a:lnTo>
                  <a:pt x="493" y="152"/>
                </a:lnTo>
                <a:lnTo>
                  <a:pt x="510" y="171"/>
                </a:lnTo>
                <a:lnTo>
                  <a:pt x="610" y="171"/>
                </a:lnTo>
                <a:lnTo>
                  <a:pt x="610" y="150"/>
                </a:lnTo>
                <a:lnTo>
                  <a:pt x="610" y="150"/>
                </a:lnTo>
                <a:close/>
              </a:path>
              <a:path w="1197" h="429">
                <a:moveTo>
                  <a:pt x="450" y="150"/>
                </a:moveTo>
                <a:lnTo>
                  <a:pt x="450" y="171"/>
                </a:lnTo>
                <a:lnTo>
                  <a:pt x="454" y="171"/>
                </a:lnTo>
                <a:lnTo>
                  <a:pt x="510" y="171"/>
                </a:lnTo>
                <a:lnTo>
                  <a:pt x="493" y="152"/>
                </a:lnTo>
                <a:lnTo>
                  <a:pt x="488" y="152"/>
                </a:lnTo>
                <a:lnTo>
                  <a:pt x="483" y="150"/>
                </a:lnTo>
                <a:lnTo>
                  <a:pt x="450" y="150"/>
                </a:lnTo>
                <a:lnTo>
                  <a:pt x="450" y="150"/>
                </a:lnTo>
                <a:close/>
              </a:path>
              <a:path w="1197" h="429">
                <a:moveTo>
                  <a:pt x="514" y="87"/>
                </a:moveTo>
                <a:lnTo>
                  <a:pt x="514" y="111"/>
                </a:lnTo>
                <a:lnTo>
                  <a:pt x="512" y="118"/>
                </a:lnTo>
                <a:lnTo>
                  <a:pt x="512" y="152"/>
                </a:lnTo>
                <a:lnTo>
                  <a:pt x="536" y="152"/>
                </a:lnTo>
                <a:lnTo>
                  <a:pt x="536" y="130"/>
                </a:lnTo>
                <a:lnTo>
                  <a:pt x="538" y="125"/>
                </a:lnTo>
                <a:lnTo>
                  <a:pt x="538" y="87"/>
                </a:lnTo>
                <a:lnTo>
                  <a:pt x="565" y="87"/>
                </a:lnTo>
                <a:lnTo>
                  <a:pt x="514" y="87"/>
                </a:lnTo>
                <a:lnTo>
                  <a:pt x="514" y="87"/>
                </a:lnTo>
                <a:close/>
              </a:path>
              <a:path w="1197" h="429">
                <a:moveTo>
                  <a:pt x="606" y="68"/>
                </a:moveTo>
                <a:lnTo>
                  <a:pt x="555" y="68"/>
                </a:lnTo>
                <a:lnTo>
                  <a:pt x="514" y="87"/>
                </a:lnTo>
                <a:lnTo>
                  <a:pt x="589" y="87"/>
                </a:lnTo>
                <a:lnTo>
                  <a:pt x="596" y="90"/>
                </a:lnTo>
                <a:lnTo>
                  <a:pt x="606" y="90"/>
                </a:lnTo>
                <a:lnTo>
                  <a:pt x="606" y="68"/>
                </a:lnTo>
                <a:lnTo>
                  <a:pt x="606" y="68"/>
                </a:lnTo>
                <a:close/>
              </a:path>
              <a:path w="1197" h="429">
                <a:moveTo>
                  <a:pt x="459" y="68"/>
                </a:moveTo>
                <a:lnTo>
                  <a:pt x="459" y="90"/>
                </a:lnTo>
                <a:lnTo>
                  <a:pt x="462" y="90"/>
                </a:lnTo>
                <a:lnTo>
                  <a:pt x="469" y="90"/>
                </a:lnTo>
                <a:lnTo>
                  <a:pt x="476" y="87"/>
                </a:lnTo>
                <a:lnTo>
                  <a:pt x="514" y="87"/>
                </a:lnTo>
                <a:lnTo>
                  <a:pt x="555" y="68"/>
                </a:lnTo>
                <a:lnTo>
                  <a:pt x="459" y="68"/>
                </a:lnTo>
                <a:lnTo>
                  <a:pt x="459" y="68"/>
                </a:lnTo>
                <a:close/>
              </a:path>
              <a:path w="1197" h="429">
                <a:moveTo>
                  <a:pt x="430" y="41"/>
                </a:moveTo>
                <a:lnTo>
                  <a:pt x="409" y="41"/>
                </a:lnTo>
                <a:lnTo>
                  <a:pt x="409" y="85"/>
                </a:lnTo>
                <a:lnTo>
                  <a:pt x="368" y="85"/>
                </a:lnTo>
                <a:lnTo>
                  <a:pt x="409" y="104"/>
                </a:lnTo>
                <a:lnTo>
                  <a:pt x="409" y="152"/>
                </a:lnTo>
                <a:lnTo>
                  <a:pt x="368" y="152"/>
                </a:lnTo>
                <a:lnTo>
                  <a:pt x="409" y="171"/>
                </a:lnTo>
                <a:lnTo>
                  <a:pt x="409" y="207"/>
                </a:lnTo>
                <a:lnTo>
                  <a:pt x="406" y="210"/>
                </a:lnTo>
                <a:lnTo>
                  <a:pt x="399" y="210"/>
                </a:lnTo>
                <a:lnTo>
                  <a:pt x="390" y="212"/>
                </a:lnTo>
                <a:lnTo>
                  <a:pt x="385" y="212"/>
                </a:lnTo>
                <a:lnTo>
                  <a:pt x="378" y="214"/>
                </a:lnTo>
                <a:lnTo>
                  <a:pt x="373" y="214"/>
                </a:lnTo>
                <a:lnTo>
                  <a:pt x="368" y="217"/>
                </a:lnTo>
                <a:lnTo>
                  <a:pt x="454" y="217"/>
                </a:lnTo>
                <a:lnTo>
                  <a:pt x="454" y="212"/>
                </a:lnTo>
                <a:lnTo>
                  <a:pt x="457" y="205"/>
                </a:lnTo>
                <a:lnTo>
                  <a:pt x="430" y="202"/>
                </a:lnTo>
                <a:lnTo>
                  <a:pt x="430" y="41"/>
                </a:lnTo>
                <a:lnTo>
                  <a:pt x="430" y="41"/>
                </a:lnTo>
                <a:close/>
              </a:path>
              <a:path w="1197" h="429">
                <a:moveTo>
                  <a:pt x="344" y="41"/>
                </a:moveTo>
                <a:lnTo>
                  <a:pt x="344" y="219"/>
                </a:lnTo>
                <a:lnTo>
                  <a:pt x="342" y="219"/>
                </a:lnTo>
                <a:lnTo>
                  <a:pt x="334" y="221"/>
                </a:lnTo>
                <a:lnTo>
                  <a:pt x="322" y="221"/>
                </a:lnTo>
                <a:lnTo>
                  <a:pt x="318" y="224"/>
                </a:lnTo>
                <a:lnTo>
                  <a:pt x="409" y="229"/>
                </a:lnTo>
                <a:lnTo>
                  <a:pt x="409" y="250"/>
                </a:lnTo>
                <a:lnTo>
                  <a:pt x="406" y="255"/>
                </a:lnTo>
                <a:lnTo>
                  <a:pt x="406" y="286"/>
                </a:lnTo>
                <a:lnTo>
                  <a:pt x="404" y="293"/>
                </a:lnTo>
                <a:lnTo>
                  <a:pt x="433" y="293"/>
                </a:lnTo>
                <a:lnTo>
                  <a:pt x="433" y="289"/>
                </a:lnTo>
                <a:lnTo>
                  <a:pt x="433" y="281"/>
                </a:lnTo>
                <a:lnTo>
                  <a:pt x="430" y="274"/>
                </a:lnTo>
                <a:lnTo>
                  <a:pt x="430" y="224"/>
                </a:lnTo>
                <a:lnTo>
                  <a:pt x="435" y="221"/>
                </a:lnTo>
                <a:lnTo>
                  <a:pt x="440" y="221"/>
                </a:lnTo>
                <a:lnTo>
                  <a:pt x="447" y="219"/>
                </a:lnTo>
                <a:lnTo>
                  <a:pt x="454" y="219"/>
                </a:lnTo>
                <a:lnTo>
                  <a:pt x="454" y="217"/>
                </a:lnTo>
                <a:lnTo>
                  <a:pt x="368" y="217"/>
                </a:lnTo>
                <a:lnTo>
                  <a:pt x="368" y="171"/>
                </a:lnTo>
                <a:lnTo>
                  <a:pt x="409" y="171"/>
                </a:lnTo>
                <a:lnTo>
                  <a:pt x="368" y="152"/>
                </a:lnTo>
                <a:lnTo>
                  <a:pt x="368" y="104"/>
                </a:lnTo>
                <a:lnTo>
                  <a:pt x="409" y="104"/>
                </a:lnTo>
                <a:lnTo>
                  <a:pt x="368" y="85"/>
                </a:lnTo>
                <a:lnTo>
                  <a:pt x="368" y="41"/>
                </a:lnTo>
                <a:lnTo>
                  <a:pt x="409" y="41"/>
                </a:lnTo>
                <a:lnTo>
                  <a:pt x="430" y="41"/>
                </a:lnTo>
                <a:lnTo>
                  <a:pt x="344" y="41"/>
                </a:lnTo>
                <a:lnTo>
                  <a:pt x="344" y="41"/>
                </a:lnTo>
                <a:close/>
              </a:path>
              <a:path w="1197" h="429">
                <a:moveTo>
                  <a:pt x="457" y="22"/>
                </a:moveTo>
                <a:lnTo>
                  <a:pt x="351" y="22"/>
                </a:lnTo>
                <a:lnTo>
                  <a:pt x="344" y="41"/>
                </a:lnTo>
                <a:lnTo>
                  <a:pt x="457" y="41"/>
                </a:lnTo>
                <a:lnTo>
                  <a:pt x="457" y="22"/>
                </a:lnTo>
                <a:lnTo>
                  <a:pt x="457" y="22"/>
                </a:lnTo>
                <a:close/>
              </a:path>
              <a:path w="1197" h="429">
                <a:moveTo>
                  <a:pt x="320" y="22"/>
                </a:moveTo>
                <a:lnTo>
                  <a:pt x="320" y="44"/>
                </a:lnTo>
                <a:lnTo>
                  <a:pt x="325" y="41"/>
                </a:lnTo>
                <a:lnTo>
                  <a:pt x="344" y="41"/>
                </a:lnTo>
                <a:lnTo>
                  <a:pt x="351" y="22"/>
                </a:lnTo>
                <a:lnTo>
                  <a:pt x="320" y="22"/>
                </a:lnTo>
                <a:lnTo>
                  <a:pt x="320" y="22"/>
                </a:lnTo>
                <a:close/>
              </a:path>
              <a:path w="1197" h="429">
                <a:moveTo>
                  <a:pt x="483" y="5"/>
                </a:moveTo>
                <a:lnTo>
                  <a:pt x="481" y="8"/>
                </a:lnTo>
                <a:lnTo>
                  <a:pt x="474" y="13"/>
                </a:lnTo>
                <a:lnTo>
                  <a:pt x="469" y="15"/>
                </a:lnTo>
                <a:lnTo>
                  <a:pt x="466" y="18"/>
                </a:lnTo>
                <a:lnTo>
                  <a:pt x="469" y="22"/>
                </a:lnTo>
                <a:lnTo>
                  <a:pt x="474" y="30"/>
                </a:lnTo>
                <a:lnTo>
                  <a:pt x="476" y="34"/>
                </a:lnTo>
                <a:lnTo>
                  <a:pt x="481" y="41"/>
                </a:lnTo>
                <a:lnTo>
                  <a:pt x="483" y="46"/>
                </a:lnTo>
                <a:lnTo>
                  <a:pt x="488" y="51"/>
                </a:lnTo>
                <a:lnTo>
                  <a:pt x="490" y="56"/>
                </a:lnTo>
                <a:lnTo>
                  <a:pt x="490" y="61"/>
                </a:lnTo>
                <a:lnTo>
                  <a:pt x="493" y="63"/>
                </a:lnTo>
                <a:lnTo>
                  <a:pt x="495" y="61"/>
                </a:lnTo>
                <a:lnTo>
                  <a:pt x="500" y="58"/>
                </a:lnTo>
                <a:lnTo>
                  <a:pt x="507" y="56"/>
                </a:lnTo>
                <a:lnTo>
                  <a:pt x="514" y="51"/>
                </a:lnTo>
                <a:lnTo>
                  <a:pt x="512" y="51"/>
                </a:lnTo>
                <a:lnTo>
                  <a:pt x="512" y="46"/>
                </a:lnTo>
                <a:lnTo>
                  <a:pt x="510" y="44"/>
                </a:lnTo>
                <a:lnTo>
                  <a:pt x="505" y="39"/>
                </a:lnTo>
                <a:lnTo>
                  <a:pt x="502" y="34"/>
                </a:lnTo>
                <a:lnTo>
                  <a:pt x="498" y="27"/>
                </a:lnTo>
                <a:lnTo>
                  <a:pt x="495" y="22"/>
                </a:lnTo>
                <a:lnTo>
                  <a:pt x="490" y="15"/>
                </a:lnTo>
                <a:lnTo>
                  <a:pt x="483" y="5"/>
                </a:lnTo>
                <a:lnTo>
                  <a:pt x="483" y="5"/>
                </a:lnTo>
                <a:close/>
              </a:path>
              <a:path w="1197" h="429">
                <a:moveTo>
                  <a:pt x="558" y="3"/>
                </a:moveTo>
                <a:lnTo>
                  <a:pt x="555" y="10"/>
                </a:lnTo>
                <a:lnTo>
                  <a:pt x="553" y="15"/>
                </a:lnTo>
                <a:lnTo>
                  <a:pt x="553" y="20"/>
                </a:lnTo>
                <a:lnTo>
                  <a:pt x="550" y="27"/>
                </a:lnTo>
                <a:lnTo>
                  <a:pt x="548" y="32"/>
                </a:lnTo>
                <a:lnTo>
                  <a:pt x="546" y="39"/>
                </a:lnTo>
                <a:lnTo>
                  <a:pt x="543" y="44"/>
                </a:lnTo>
                <a:lnTo>
                  <a:pt x="541" y="51"/>
                </a:lnTo>
                <a:lnTo>
                  <a:pt x="538" y="56"/>
                </a:lnTo>
                <a:lnTo>
                  <a:pt x="536" y="63"/>
                </a:lnTo>
                <a:lnTo>
                  <a:pt x="534" y="68"/>
                </a:lnTo>
                <a:lnTo>
                  <a:pt x="500" y="68"/>
                </a:lnTo>
                <a:lnTo>
                  <a:pt x="555" y="68"/>
                </a:lnTo>
                <a:lnTo>
                  <a:pt x="555" y="65"/>
                </a:lnTo>
                <a:lnTo>
                  <a:pt x="560" y="61"/>
                </a:lnTo>
                <a:lnTo>
                  <a:pt x="562" y="53"/>
                </a:lnTo>
                <a:lnTo>
                  <a:pt x="567" y="49"/>
                </a:lnTo>
                <a:lnTo>
                  <a:pt x="570" y="44"/>
                </a:lnTo>
                <a:lnTo>
                  <a:pt x="572" y="39"/>
                </a:lnTo>
                <a:lnTo>
                  <a:pt x="574" y="34"/>
                </a:lnTo>
                <a:lnTo>
                  <a:pt x="577" y="30"/>
                </a:lnTo>
                <a:lnTo>
                  <a:pt x="582" y="25"/>
                </a:lnTo>
                <a:lnTo>
                  <a:pt x="584" y="18"/>
                </a:lnTo>
                <a:lnTo>
                  <a:pt x="579" y="15"/>
                </a:lnTo>
                <a:lnTo>
                  <a:pt x="572" y="13"/>
                </a:lnTo>
                <a:lnTo>
                  <a:pt x="565" y="8"/>
                </a:lnTo>
                <a:lnTo>
                  <a:pt x="560" y="5"/>
                </a:lnTo>
                <a:lnTo>
                  <a:pt x="558" y="3"/>
                </a:lnTo>
                <a:lnTo>
                  <a:pt x="558" y="3"/>
                </a:lnTo>
                <a:close/>
              </a:path>
              <a:path w="1197" h="429">
                <a:moveTo>
                  <a:pt x="896" y="260"/>
                </a:moveTo>
                <a:lnTo>
                  <a:pt x="870" y="262"/>
                </a:lnTo>
                <a:lnTo>
                  <a:pt x="870" y="286"/>
                </a:lnTo>
                <a:lnTo>
                  <a:pt x="896" y="286"/>
                </a:lnTo>
                <a:lnTo>
                  <a:pt x="896" y="260"/>
                </a:lnTo>
                <a:lnTo>
                  <a:pt x="896" y="260"/>
                </a:lnTo>
                <a:close/>
              </a:path>
              <a:path w="1197" h="429">
                <a:moveTo>
                  <a:pt x="699" y="190"/>
                </a:moveTo>
                <a:lnTo>
                  <a:pt x="699" y="217"/>
                </a:lnTo>
                <a:lnTo>
                  <a:pt x="702" y="224"/>
                </a:lnTo>
                <a:lnTo>
                  <a:pt x="702" y="241"/>
                </a:lnTo>
                <a:lnTo>
                  <a:pt x="699" y="250"/>
                </a:lnTo>
                <a:lnTo>
                  <a:pt x="699" y="289"/>
                </a:lnTo>
                <a:lnTo>
                  <a:pt x="726" y="289"/>
                </a:lnTo>
                <a:lnTo>
                  <a:pt x="726" y="262"/>
                </a:lnTo>
                <a:lnTo>
                  <a:pt x="870" y="262"/>
                </a:lnTo>
                <a:lnTo>
                  <a:pt x="896" y="260"/>
                </a:lnTo>
                <a:lnTo>
                  <a:pt x="896" y="245"/>
                </a:lnTo>
                <a:lnTo>
                  <a:pt x="726" y="243"/>
                </a:lnTo>
                <a:lnTo>
                  <a:pt x="726" y="190"/>
                </a:lnTo>
                <a:lnTo>
                  <a:pt x="870" y="190"/>
                </a:lnTo>
                <a:lnTo>
                  <a:pt x="699" y="190"/>
                </a:lnTo>
                <a:lnTo>
                  <a:pt x="699" y="190"/>
                </a:lnTo>
                <a:close/>
              </a:path>
              <a:path w="1197" h="429">
                <a:moveTo>
                  <a:pt x="896" y="171"/>
                </a:moveTo>
                <a:lnTo>
                  <a:pt x="699" y="171"/>
                </a:lnTo>
                <a:lnTo>
                  <a:pt x="699" y="176"/>
                </a:lnTo>
                <a:lnTo>
                  <a:pt x="699" y="190"/>
                </a:lnTo>
                <a:lnTo>
                  <a:pt x="870" y="190"/>
                </a:lnTo>
                <a:lnTo>
                  <a:pt x="870" y="243"/>
                </a:lnTo>
                <a:lnTo>
                  <a:pt x="726" y="243"/>
                </a:lnTo>
                <a:lnTo>
                  <a:pt x="896" y="245"/>
                </a:lnTo>
                <a:lnTo>
                  <a:pt x="896" y="171"/>
                </a:lnTo>
                <a:lnTo>
                  <a:pt x="896" y="171"/>
                </a:lnTo>
                <a:close/>
              </a:path>
              <a:path w="1197" h="429">
                <a:moveTo>
                  <a:pt x="874" y="121"/>
                </a:moveTo>
                <a:lnTo>
                  <a:pt x="766" y="121"/>
                </a:lnTo>
                <a:lnTo>
                  <a:pt x="838" y="142"/>
                </a:lnTo>
                <a:lnTo>
                  <a:pt x="874" y="142"/>
                </a:lnTo>
                <a:lnTo>
                  <a:pt x="874" y="121"/>
                </a:lnTo>
                <a:lnTo>
                  <a:pt x="874" y="121"/>
                </a:lnTo>
                <a:close/>
              </a:path>
              <a:path w="1197" h="429">
                <a:moveTo>
                  <a:pt x="723" y="121"/>
                </a:moveTo>
                <a:lnTo>
                  <a:pt x="723" y="142"/>
                </a:lnTo>
                <a:lnTo>
                  <a:pt x="726" y="142"/>
                </a:lnTo>
                <a:lnTo>
                  <a:pt x="838" y="142"/>
                </a:lnTo>
                <a:lnTo>
                  <a:pt x="766" y="121"/>
                </a:lnTo>
                <a:lnTo>
                  <a:pt x="723" y="121"/>
                </a:lnTo>
                <a:lnTo>
                  <a:pt x="723" y="121"/>
                </a:lnTo>
                <a:close/>
              </a:path>
              <a:path w="1197" h="429">
                <a:moveTo>
                  <a:pt x="819" y="37"/>
                </a:moveTo>
                <a:lnTo>
                  <a:pt x="795" y="41"/>
                </a:lnTo>
                <a:lnTo>
                  <a:pt x="798" y="41"/>
                </a:lnTo>
                <a:lnTo>
                  <a:pt x="802" y="46"/>
                </a:lnTo>
                <a:lnTo>
                  <a:pt x="807" y="53"/>
                </a:lnTo>
                <a:lnTo>
                  <a:pt x="812" y="58"/>
                </a:lnTo>
                <a:lnTo>
                  <a:pt x="817" y="63"/>
                </a:lnTo>
                <a:lnTo>
                  <a:pt x="819" y="68"/>
                </a:lnTo>
                <a:lnTo>
                  <a:pt x="824" y="73"/>
                </a:lnTo>
                <a:lnTo>
                  <a:pt x="829" y="78"/>
                </a:lnTo>
                <a:lnTo>
                  <a:pt x="834" y="82"/>
                </a:lnTo>
                <a:lnTo>
                  <a:pt x="838" y="85"/>
                </a:lnTo>
                <a:lnTo>
                  <a:pt x="841" y="90"/>
                </a:lnTo>
                <a:lnTo>
                  <a:pt x="846" y="92"/>
                </a:lnTo>
                <a:lnTo>
                  <a:pt x="850" y="97"/>
                </a:lnTo>
                <a:lnTo>
                  <a:pt x="855" y="101"/>
                </a:lnTo>
                <a:lnTo>
                  <a:pt x="862" y="106"/>
                </a:lnTo>
                <a:lnTo>
                  <a:pt x="867" y="111"/>
                </a:lnTo>
                <a:lnTo>
                  <a:pt x="872" y="113"/>
                </a:lnTo>
                <a:lnTo>
                  <a:pt x="877" y="118"/>
                </a:lnTo>
                <a:lnTo>
                  <a:pt x="882" y="121"/>
                </a:lnTo>
                <a:lnTo>
                  <a:pt x="886" y="123"/>
                </a:lnTo>
                <a:lnTo>
                  <a:pt x="891" y="128"/>
                </a:lnTo>
                <a:lnTo>
                  <a:pt x="898" y="130"/>
                </a:lnTo>
                <a:lnTo>
                  <a:pt x="903" y="133"/>
                </a:lnTo>
                <a:lnTo>
                  <a:pt x="908" y="135"/>
                </a:lnTo>
                <a:lnTo>
                  <a:pt x="915" y="138"/>
                </a:lnTo>
                <a:lnTo>
                  <a:pt x="920" y="142"/>
                </a:lnTo>
                <a:lnTo>
                  <a:pt x="927" y="145"/>
                </a:lnTo>
                <a:lnTo>
                  <a:pt x="934" y="147"/>
                </a:lnTo>
                <a:lnTo>
                  <a:pt x="934" y="142"/>
                </a:lnTo>
                <a:lnTo>
                  <a:pt x="939" y="138"/>
                </a:lnTo>
                <a:lnTo>
                  <a:pt x="942" y="133"/>
                </a:lnTo>
                <a:lnTo>
                  <a:pt x="946" y="128"/>
                </a:lnTo>
                <a:lnTo>
                  <a:pt x="951" y="121"/>
                </a:lnTo>
                <a:lnTo>
                  <a:pt x="944" y="121"/>
                </a:lnTo>
                <a:lnTo>
                  <a:pt x="937" y="118"/>
                </a:lnTo>
                <a:lnTo>
                  <a:pt x="932" y="116"/>
                </a:lnTo>
                <a:lnTo>
                  <a:pt x="925" y="113"/>
                </a:lnTo>
                <a:lnTo>
                  <a:pt x="920" y="111"/>
                </a:lnTo>
                <a:lnTo>
                  <a:pt x="913" y="109"/>
                </a:lnTo>
                <a:lnTo>
                  <a:pt x="910" y="106"/>
                </a:lnTo>
                <a:lnTo>
                  <a:pt x="906" y="104"/>
                </a:lnTo>
                <a:lnTo>
                  <a:pt x="898" y="101"/>
                </a:lnTo>
                <a:lnTo>
                  <a:pt x="894" y="99"/>
                </a:lnTo>
                <a:lnTo>
                  <a:pt x="889" y="94"/>
                </a:lnTo>
                <a:lnTo>
                  <a:pt x="882" y="92"/>
                </a:lnTo>
                <a:lnTo>
                  <a:pt x="877" y="87"/>
                </a:lnTo>
                <a:lnTo>
                  <a:pt x="870" y="85"/>
                </a:lnTo>
                <a:lnTo>
                  <a:pt x="870" y="82"/>
                </a:lnTo>
                <a:lnTo>
                  <a:pt x="865" y="80"/>
                </a:lnTo>
                <a:lnTo>
                  <a:pt x="862" y="78"/>
                </a:lnTo>
                <a:lnTo>
                  <a:pt x="858" y="75"/>
                </a:lnTo>
                <a:lnTo>
                  <a:pt x="853" y="70"/>
                </a:lnTo>
                <a:lnTo>
                  <a:pt x="850" y="68"/>
                </a:lnTo>
                <a:lnTo>
                  <a:pt x="846" y="63"/>
                </a:lnTo>
                <a:lnTo>
                  <a:pt x="841" y="58"/>
                </a:lnTo>
                <a:lnTo>
                  <a:pt x="836" y="53"/>
                </a:lnTo>
                <a:lnTo>
                  <a:pt x="831" y="49"/>
                </a:lnTo>
                <a:lnTo>
                  <a:pt x="826" y="44"/>
                </a:lnTo>
                <a:lnTo>
                  <a:pt x="819" y="37"/>
                </a:lnTo>
                <a:lnTo>
                  <a:pt x="819" y="37"/>
                </a:lnTo>
                <a:close/>
              </a:path>
              <a:path w="1197" h="429">
                <a:moveTo>
                  <a:pt x="790" y="3"/>
                </a:moveTo>
                <a:lnTo>
                  <a:pt x="788" y="10"/>
                </a:lnTo>
                <a:lnTo>
                  <a:pt x="783" y="15"/>
                </a:lnTo>
                <a:lnTo>
                  <a:pt x="781" y="20"/>
                </a:lnTo>
                <a:lnTo>
                  <a:pt x="778" y="25"/>
                </a:lnTo>
                <a:lnTo>
                  <a:pt x="774" y="30"/>
                </a:lnTo>
                <a:lnTo>
                  <a:pt x="771" y="37"/>
                </a:lnTo>
                <a:lnTo>
                  <a:pt x="766" y="41"/>
                </a:lnTo>
                <a:lnTo>
                  <a:pt x="762" y="46"/>
                </a:lnTo>
                <a:lnTo>
                  <a:pt x="759" y="51"/>
                </a:lnTo>
                <a:lnTo>
                  <a:pt x="754" y="56"/>
                </a:lnTo>
                <a:lnTo>
                  <a:pt x="750" y="61"/>
                </a:lnTo>
                <a:lnTo>
                  <a:pt x="747" y="61"/>
                </a:lnTo>
                <a:lnTo>
                  <a:pt x="742" y="68"/>
                </a:lnTo>
                <a:lnTo>
                  <a:pt x="738" y="73"/>
                </a:lnTo>
                <a:lnTo>
                  <a:pt x="733" y="78"/>
                </a:lnTo>
                <a:lnTo>
                  <a:pt x="728" y="80"/>
                </a:lnTo>
                <a:lnTo>
                  <a:pt x="723" y="85"/>
                </a:lnTo>
                <a:lnTo>
                  <a:pt x="718" y="90"/>
                </a:lnTo>
                <a:lnTo>
                  <a:pt x="714" y="94"/>
                </a:lnTo>
                <a:lnTo>
                  <a:pt x="711" y="97"/>
                </a:lnTo>
                <a:lnTo>
                  <a:pt x="706" y="101"/>
                </a:lnTo>
                <a:lnTo>
                  <a:pt x="702" y="104"/>
                </a:lnTo>
                <a:lnTo>
                  <a:pt x="699" y="104"/>
                </a:lnTo>
                <a:lnTo>
                  <a:pt x="694" y="109"/>
                </a:lnTo>
                <a:lnTo>
                  <a:pt x="690" y="111"/>
                </a:lnTo>
                <a:lnTo>
                  <a:pt x="682" y="116"/>
                </a:lnTo>
                <a:lnTo>
                  <a:pt x="678" y="118"/>
                </a:lnTo>
                <a:lnTo>
                  <a:pt x="673" y="123"/>
                </a:lnTo>
                <a:lnTo>
                  <a:pt x="666" y="125"/>
                </a:lnTo>
                <a:lnTo>
                  <a:pt x="661" y="128"/>
                </a:lnTo>
                <a:lnTo>
                  <a:pt x="654" y="130"/>
                </a:lnTo>
                <a:lnTo>
                  <a:pt x="649" y="133"/>
                </a:lnTo>
                <a:lnTo>
                  <a:pt x="651" y="138"/>
                </a:lnTo>
                <a:lnTo>
                  <a:pt x="658" y="142"/>
                </a:lnTo>
                <a:lnTo>
                  <a:pt x="663" y="147"/>
                </a:lnTo>
                <a:lnTo>
                  <a:pt x="668" y="150"/>
                </a:lnTo>
                <a:lnTo>
                  <a:pt x="670" y="154"/>
                </a:lnTo>
                <a:lnTo>
                  <a:pt x="675" y="150"/>
                </a:lnTo>
                <a:lnTo>
                  <a:pt x="680" y="147"/>
                </a:lnTo>
                <a:lnTo>
                  <a:pt x="687" y="142"/>
                </a:lnTo>
                <a:lnTo>
                  <a:pt x="692" y="140"/>
                </a:lnTo>
                <a:lnTo>
                  <a:pt x="697" y="135"/>
                </a:lnTo>
                <a:lnTo>
                  <a:pt x="702" y="133"/>
                </a:lnTo>
                <a:lnTo>
                  <a:pt x="706" y="128"/>
                </a:lnTo>
                <a:lnTo>
                  <a:pt x="709" y="128"/>
                </a:lnTo>
                <a:lnTo>
                  <a:pt x="714" y="125"/>
                </a:lnTo>
                <a:lnTo>
                  <a:pt x="716" y="121"/>
                </a:lnTo>
                <a:lnTo>
                  <a:pt x="721" y="118"/>
                </a:lnTo>
                <a:lnTo>
                  <a:pt x="726" y="113"/>
                </a:lnTo>
                <a:lnTo>
                  <a:pt x="733" y="109"/>
                </a:lnTo>
                <a:lnTo>
                  <a:pt x="738" y="104"/>
                </a:lnTo>
                <a:lnTo>
                  <a:pt x="742" y="99"/>
                </a:lnTo>
                <a:lnTo>
                  <a:pt x="747" y="94"/>
                </a:lnTo>
                <a:lnTo>
                  <a:pt x="750" y="94"/>
                </a:lnTo>
                <a:lnTo>
                  <a:pt x="754" y="90"/>
                </a:lnTo>
                <a:lnTo>
                  <a:pt x="757" y="85"/>
                </a:lnTo>
                <a:lnTo>
                  <a:pt x="762" y="82"/>
                </a:lnTo>
                <a:lnTo>
                  <a:pt x="766" y="78"/>
                </a:lnTo>
                <a:lnTo>
                  <a:pt x="771" y="73"/>
                </a:lnTo>
                <a:lnTo>
                  <a:pt x="776" y="68"/>
                </a:lnTo>
                <a:lnTo>
                  <a:pt x="778" y="63"/>
                </a:lnTo>
                <a:lnTo>
                  <a:pt x="783" y="58"/>
                </a:lnTo>
                <a:lnTo>
                  <a:pt x="788" y="51"/>
                </a:lnTo>
                <a:lnTo>
                  <a:pt x="793" y="46"/>
                </a:lnTo>
                <a:lnTo>
                  <a:pt x="795" y="41"/>
                </a:lnTo>
                <a:lnTo>
                  <a:pt x="819" y="37"/>
                </a:lnTo>
                <a:lnTo>
                  <a:pt x="814" y="32"/>
                </a:lnTo>
                <a:lnTo>
                  <a:pt x="810" y="25"/>
                </a:lnTo>
                <a:lnTo>
                  <a:pt x="817" y="18"/>
                </a:lnTo>
                <a:lnTo>
                  <a:pt x="814" y="18"/>
                </a:lnTo>
                <a:lnTo>
                  <a:pt x="807" y="13"/>
                </a:lnTo>
                <a:lnTo>
                  <a:pt x="802" y="10"/>
                </a:lnTo>
                <a:lnTo>
                  <a:pt x="795" y="8"/>
                </a:lnTo>
                <a:lnTo>
                  <a:pt x="790" y="3"/>
                </a:lnTo>
                <a:lnTo>
                  <a:pt x="790" y="3"/>
                </a:lnTo>
                <a:close/>
              </a:path>
              <a:path w="1197" h="429">
                <a:moveTo>
                  <a:pt x="1131" y="226"/>
                </a:moveTo>
                <a:lnTo>
                  <a:pt x="1131" y="233"/>
                </a:lnTo>
                <a:lnTo>
                  <a:pt x="1129" y="238"/>
                </a:lnTo>
                <a:lnTo>
                  <a:pt x="1129" y="245"/>
                </a:lnTo>
                <a:lnTo>
                  <a:pt x="1126" y="250"/>
                </a:lnTo>
                <a:lnTo>
                  <a:pt x="1124" y="255"/>
                </a:lnTo>
                <a:lnTo>
                  <a:pt x="1119" y="258"/>
                </a:lnTo>
                <a:lnTo>
                  <a:pt x="1059" y="258"/>
                </a:lnTo>
                <a:lnTo>
                  <a:pt x="1150" y="260"/>
                </a:lnTo>
                <a:lnTo>
                  <a:pt x="1153" y="253"/>
                </a:lnTo>
                <a:lnTo>
                  <a:pt x="1158" y="245"/>
                </a:lnTo>
                <a:lnTo>
                  <a:pt x="1160" y="236"/>
                </a:lnTo>
                <a:lnTo>
                  <a:pt x="1155" y="236"/>
                </a:lnTo>
                <a:lnTo>
                  <a:pt x="1148" y="233"/>
                </a:lnTo>
                <a:lnTo>
                  <a:pt x="1143" y="231"/>
                </a:lnTo>
                <a:lnTo>
                  <a:pt x="1136" y="229"/>
                </a:lnTo>
                <a:lnTo>
                  <a:pt x="1131" y="226"/>
                </a:lnTo>
                <a:lnTo>
                  <a:pt x="1131" y="226"/>
                </a:lnTo>
                <a:close/>
              </a:path>
              <a:path w="1197" h="429">
                <a:moveTo>
                  <a:pt x="1021" y="125"/>
                </a:moveTo>
                <a:lnTo>
                  <a:pt x="1021" y="262"/>
                </a:lnTo>
                <a:lnTo>
                  <a:pt x="1023" y="267"/>
                </a:lnTo>
                <a:lnTo>
                  <a:pt x="1026" y="272"/>
                </a:lnTo>
                <a:lnTo>
                  <a:pt x="1030" y="274"/>
                </a:lnTo>
                <a:lnTo>
                  <a:pt x="1035" y="277"/>
                </a:lnTo>
                <a:lnTo>
                  <a:pt x="1040" y="279"/>
                </a:lnTo>
                <a:lnTo>
                  <a:pt x="1124" y="279"/>
                </a:lnTo>
                <a:lnTo>
                  <a:pt x="1131" y="277"/>
                </a:lnTo>
                <a:lnTo>
                  <a:pt x="1136" y="277"/>
                </a:lnTo>
                <a:lnTo>
                  <a:pt x="1143" y="272"/>
                </a:lnTo>
                <a:lnTo>
                  <a:pt x="1146" y="270"/>
                </a:lnTo>
                <a:lnTo>
                  <a:pt x="1148" y="265"/>
                </a:lnTo>
                <a:lnTo>
                  <a:pt x="1150" y="260"/>
                </a:lnTo>
                <a:lnTo>
                  <a:pt x="1059" y="258"/>
                </a:lnTo>
                <a:lnTo>
                  <a:pt x="1054" y="258"/>
                </a:lnTo>
                <a:lnTo>
                  <a:pt x="1050" y="255"/>
                </a:lnTo>
                <a:lnTo>
                  <a:pt x="1047" y="253"/>
                </a:lnTo>
                <a:lnTo>
                  <a:pt x="1045" y="248"/>
                </a:lnTo>
                <a:lnTo>
                  <a:pt x="1045" y="128"/>
                </a:lnTo>
                <a:lnTo>
                  <a:pt x="1102" y="128"/>
                </a:lnTo>
                <a:lnTo>
                  <a:pt x="1021" y="125"/>
                </a:lnTo>
                <a:lnTo>
                  <a:pt x="1021" y="125"/>
                </a:lnTo>
                <a:close/>
              </a:path>
              <a:path w="1197" h="429">
                <a:moveTo>
                  <a:pt x="982" y="109"/>
                </a:moveTo>
                <a:lnTo>
                  <a:pt x="978" y="111"/>
                </a:lnTo>
                <a:lnTo>
                  <a:pt x="978" y="113"/>
                </a:lnTo>
                <a:lnTo>
                  <a:pt x="982" y="116"/>
                </a:lnTo>
                <a:lnTo>
                  <a:pt x="987" y="121"/>
                </a:lnTo>
                <a:lnTo>
                  <a:pt x="994" y="125"/>
                </a:lnTo>
                <a:lnTo>
                  <a:pt x="999" y="130"/>
                </a:lnTo>
                <a:lnTo>
                  <a:pt x="1002" y="128"/>
                </a:lnTo>
                <a:lnTo>
                  <a:pt x="1006" y="123"/>
                </a:lnTo>
                <a:lnTo>
                  <a:pt x="1011" y="118"/>
                </a:lnTo>
                <a:lnTo>
                  <a:pt x="1016" y="113"/>
                </a:lnTo>
                <a:lnTo>
                  <a:pt x="1018" y="109"/>
                </a:lnTo>
                <a:lnTo>
                  <a:pt x="982" y="109"/>
                </a:lnTo>
                <a:lnTo>
                  <a:pt x="982" y="109"/>
                </a:lnTo>
                <a:close/>
              </a:path>
              <a:path w="1197" h="429">
                <a:moveTo>
                  <a:pt x="1196" y="53"/>
                </a:moveTo>
                <a:lnTo>
                  <a:pt x="1167" y="53"/>
                </a:lnTo>
                <a:lnTo>
                  <a:pt x="1167" y="56"/>
                </a:lnTo>
                <a:lnTo>
                  <a:pt x="1170" y="61"/>
                </a:lnTo>
                <a:lnTo>
                  <a:pt x="1170" y="217"/>
                </a:lnTo>
                <a:lnTo>
                  <a:pt x="1167" y="224"/>
                </a:lnTo>
                <a:lnTo>
                  <a:pt x="1196" y="224"/>
                </a:lnTo>
                <a:lnTo>
                  <a:pt x="1196" y="221"/>
                </a:lnTo>
                <a:lnTo>
                  <a:pt x="1196" y="217"/>
                </a:lnTo>
                <a:lnTo>
                  <a:pt x="1194" y="210"/>
                </a:lnTo>
                <a:lnTo>
                  <a:pt x="1194" y="97"/>
                </a:lnTo>
                <a:lnTo>
                  <a:pt x="1194" y="90"/>
                </a:lnTo>
                <a:lnTo>
                  <a:pt x="1194" y="65"/>
                </a:lnTo>
                <a:lnTo>
                  <a:pt x="1196" y="58"/>
                </a:lnTo>
                <a:lnTo>
                  <a:pt x="1196" y="53"/>
                </a:lnTo>
                <a:lnTo>
                  <a:pt x="1196" y="53"/>
                </a:lnTo>
                <a:close/>
              </a:path>
              <a:path w="1197" h="429">
                <a:moveTo>
                  <a:pt x="1110" y="44"/>
                </a:moveTo>
                <a:lnTo>
                  <a:pt x="1074" y="46"/>
                </a:lnTo>
                <a:lnTo>
                  <a:pt x="1076" y="46"/>
                </a:lnTo>
                <a:lnTo>
                  <a:pt x="1081" y="51"/>
                </a:lnTo>
                <a:lnTo>
                  <a:pt x="1086" y="53"/>
                </a:lnTo>
                <a:lnTo>
                  <a:pt x="1090" y="58"/>
                </a:lnTo>
                <a:lnTo>
                  <a:pt x="1098" y="61"/>
                </a:lnTo>
                <a:lnTo>
                  <a:pt x="1102" y="65"/>
                </a:lnTo>
                <a:lnTo>
                  <a:pt x="1107" y="68"/>
                </a:lnTo>
                <a:lnTo>
                  <a:pt x="1110" y="73"/>
                </a:lnTo>
                <a:lnTo>
                  <a:pt x="1114" y="75"/>
                </a:lnTo>
                <a:lnTo>
                  <a:pt x="1119" y="80"/>
                </a:lnTo>
                <a:lnTo>
                  <a:pt x="1124" y="85"/>
                </a:lnTo>
                <a:lnTo>
                  <a:pt x="1129" y="90"/>
                </a:lnTo>
                <a:lnTo>
                  <a:pt x="1134" y="97"/>
                </a:lnTo>
                <a:lnTo>
                  <a:pt x="1141" y="104"/>
                </a:lnTo>
                <a:lnTo>
                  <a:pt x="1141" y="101"/>
                </a:lnTo>
                <a:lnTo>
                  <a:pt x="1146" y="97"/>
                </a:lnTo>
                <a:lnTo>
                  <a:pt x="1150" y="92"/>
                </a:lnTo>
                <a:lnTo>
                  <a:pt x="1155" y="87"/>
                </a:lnTo>
                <a:lnTo>
                  <a:pt x="1160" y="85"/>
                </a:lnTo>
                <a:lnTo>
                  <a:pt x="1158" y="82"/>
                </a:lnTo>
                <a:lnTo>
                  <a:pt x="1153" y="78"/>
                </a:lnTo>
                <a:lnTo>
                  <a:pt x="1148" y="73"/>
                </a:lnTo>
                <a:lnTo>
                  <a:pt x="1141" y="68"/>
                </a:lnTo>
                <a:lnTo>
                  <a:pt x="1136" y="63"/>
                </a:lnTo>
                <a:lnTo>
                  <a:pt x="1131" y="58"/>
                </a:lnTo>
                <a:lnTo>
                  <a:pt x="1126" y="56"/>
                </a:lnTo>
                <a:lnTo>
                  <a:pt x="1122" y="53"/>
                </a:lnTo>
                <a:lnTo>
                  <a:pt x="1117" y="49"/>
                </a:lnTo>
                <a:lnTo>
                  <a:pt x="1114" y="46"/>
                </a:lnTo>
                <a:lnTo>
                  <a:pt x="1110" y="44"/>
                </a:lnTo>
                <a:lnTo>
                  <a:pt x="1110" y="44"/>
                </a:lnTo>
                <a:close/>
              </a:path>
              <a:path w="1197" h="429">
                <a:moveTo>
                  <a:pt x="1069" y="1"/>
                </a:moveTo>
                <a:lnTo>
                  <a:pt x="1066" y="8"/>
                </a:lnTo>
                <a:lnTo>
                  <a:pt x="1064" y="13"/>
                </a:lnTo>
                <a:lnTo>
                  <a:pt x="1059" y="20"/>
                </a:lnTo>
                <a:lnTo>
                  <a:pt x="1057" y="25"/>
                </a:lnTo>
                <a:lnTo>
                  <a:pt x="1054" y="30"/>
                </a:lnTo>
                <a:lnTo>
                  <a:pt x="1050" y="34"/>
                </a:lnTo>
                <a:lnTo>
                  <a:pt x="1047" y="39"/>
                </a:lnTo>
                <a:lnTo>
                  <a:pt x="1045" y="44"/>
                </a:lnTo>
                <a:lnTo>
                  <a:pt x="1040" y="49"/>
                </a:lnTo>
                <a:lnTo>
                  <a:pt x="1035" y="53"/>
                </a:lnTo>
                <a:lnTo>
                  <a:pt x="1033" y="58"/>
                </a:lnTo>
                <a:lnTo>
                  <a:pt x="1028" y="63"/>
                </a:lnTo>
                <a:lnTo>
                  <a:pt x="1026" y="68"/>
                </a:lnTo>
                <a:lnTo>
                  <a:pt x="1021" y="73"/>
                </a:lnTo>
                <a:lnTo>
                  <a:pt x="1018" y="78"/>
                </a:lnTo>
                <a:lnTo>
                  <a:pt x="1014" y="82"/>
                </a:lnTo>
                <a:lnTo>
                  <a:pt x="1009" y="85"/>
                </a:lnTo>
                <a:lnTo>
                  <a:pt x="1004" y="90"/>
                </a:lnTo>
                <a:lnTo>
                  <a:pt x="1002" y="92"/>
                </a:lnTo>
                <a:lnTo>
                  <a:pt x="997" y="97"/>
                </a:lnTo>
                <a:lnTo>
                  <a:pt x="992" y="99"/>
                </a:lnTo>
                <a:lnTo>
                  <a:pt x="987" y="104"/>
                </a:lnTo>
                <a:lnTo>
                  <a:pt x="982" y="109"/>
                </a:lnTo>
                <a:lnTo>
                  <a:pt x="1018" y="109"/>
                </a:lnTo>
                <a:lnTo>
                  <a:pt x="1018" y="113"/>
                </a:lnTo>
                <a:lnTo>
                  <a:pt x="1021" y="118"/>
                </a:lnTo>
                <a:lnTo>
                  <a:pt x="1021" y="125"/>
                </a:lnTo>
                <a:lnTo>
                  <a:pt x="1102" y="128"/>
                </a:lnTo>
                <a:lnTo>
                  <a:pt x="1102" y="133"/>
                </a:lnTo>
                <a:lnTo>
                  <a:pt x="1105" y="142"/>
                </a:lnTo>
                <a:lnTo>
                  <a:pt x="1102" y="152"/>
                </a:lnTo>
                <a:lnTo>
                  <a:pt x="1102" y="176"/>
                </a:lnTo>
                <a:lnTo>
                  <a:pt x="1100" y="181"/>
                </a:lnTo>
                <a:lnTo>
                  <a:pt x="1100" y="183"/>
                </a:lnTo>
                <a:lnTo>
                  <a:pt x="1098" y="185"/>
                </a:lnTo>
                <a:lnTo>
                  <a:pt x="1093" y="188"/>
                </a:lnTo>
                <a:lnTo>
                  <a:pt x="1088" y="188"/>
                </a:lnTo>
                <a:lnTo>
                  <a:pt x="1083" y="190"/>
                </a:lnTo>
                <a:lnTo>
                  <a:pt x="1066" y="190"/>
                </a:lnTo>
                <a:lnTo>
                  <a:pt x="1066" y="195"/>
                </a:lnTo>
                <a:lnTo>
                  <a:pt x="1071" y="200"/>
                </a:lnTo>
                <a:lnTo>
                  <a:pt x="1071" y="207"/>
                </a:lnTo>
                <a:lnTo>
                  <a:pt x="1074" y="212"/>
                </a:lnTo>
                <a:lnTo>
                  <a:pt x="1076" y="219"/>
                </a:lnTo>
                <a:lnTo>
                  <a:pt x="1078" y="217"/>
                </a:lnTo>
                <a:lnTo>
                  <a:pt x="1086" y="217"/>
                </a:lnTo>
                <a:lnTo>
                  <a:pt x="1090" y="214"/>
                </a:lnTo>
                <a:lnTo>
                  <a:pt x="1098" y="214"/>
                </a:lnTo>
                <a:lnTo>
                  <a:pt x="1102" y="212"/>
                </a:lnTo>
                <a:lnTo>
                  <a:pt x="1110" y="210"/>
                </a:lnTo>
                <a:lnTo>
                  <a:pt x="1114" y="207"/>
                </a:lnTo>
                <a:lnTo>
                  <a:pt x="1119" y="202"/>
                </a:lnTo>
                <a:lnTo>
                  <a:pt x="1124" y="198"/>
                </a:lnTo>
                <a:lnTo>
                  <a:pt x="1126" y="190"/>
                </a:lnTo>
                <a:lnTo>
                  <a:pt x="1126" y="181"/>
                </a:lnTo>
                <a:lnTo>
                  <a:pt x="1129" y="173"/>
                </a:lnTo>
                <a:lnTo>
                  <a:pt x="1129" y="106"/>
                </a:lnTo>
                <a:lnTo>
                  <a:pt x="1023" y="106"/>
                </a:lnTo>
                <a:lnTo>
                  <a:pt x="1042" y="85"/>
                </a:lnTo>
                <a:lnTo>
                  <a:pt x="1045" y="82"/>
                </a:lnTo>
                <a:lnTo>
                  <a:pt x="1050" y="78"/>
                </a:lnTo>
                <a:lnTo>
                  <a:pt x="1052" y="73"/>
                </a:lnTo>
                <a:lnTo>
                  <a:pt x="1057" y="68"/>
                </a:lnTo>
                <a:lnTo>
                  <a:pt x="1059" y="63"/>
                </a:lnTo>
                <a:lnTo>
                  <a:pt x="1064" y="58"/>
                </a:lnTo>
                <a:lnTo>
                  <a:pt x="1069" y="51"/>
                </a:lnTo>
                <a:lnTo>
                  <a:pt x="1074" y="46"/>
                </a:lnTo>
                <a:lnTo>
                  <a:pt x="1110" y="44"/>
                </a:lnTo>
                <a:lnTo>
                  <a:pt x="1105" y="41"/>
                </a:lnTo>
                <a:lnTo>
                  <a:pt x="1098" y="37"/>
                </a:lnTo>
                <a:lnTo>
                  <a:pt x="1093" y="34"/>
                </a:lnTo>
                <a:lnTo>
                  <a:pt x="1088" y="30"/>
                </a:lnTo>
                <a:lnTo>
                  <a:pt x="1083" y="27"/>
                </a:lnTo>
                <a:lnTo>
                  <a:pt x="1086" y="25"/>
                </a:lnTo>
                <a:lnTo>
                  <a:pt x="1090" y="22"/>
                </a:lnTo>
                <a:lnTo>
                  <a:pt x="1098" y="18"/>
                </a:lnTo>
                <a:lnTo>
                  <a:pt x="1090" y="15"/>
                </a:lnTo>
                <a:lnTo>
                  <a:pt x="1083" y="10"/>
                </a:lnTo>
                <a:lnTo>
                  <a:pt x="1078" y="8"/>
                </a:lnTo>
                <a:lnTo>
                  <a:pt x="1074" y="5"/>
                </a:lnTo>
                <a:lnTo>
                  <a:pt x="1069" y="1"/>
                </a:lnTo>
                <a:lnTo>
                  <a:pt x="1069" y="1"/>
                </a:lnTo>
                <a:close/>
              </a:path>
              <a:path w="1197" h="429">
                <a:moveTo>
                  <a:pt x="61" y="339"/>
                </a:moveTo>
                <a:lnTo>
                  <a:pt x="3" y="339"/>
                </a:lnTo>
                <a:lnTo>
                  <a:pt x="3" y="349"/>
                </a:lnTo>
                <a:lnTo>
                  <a:pt x="49" y="349"/>
                </a:lnTo>
                <a:lnTo>
                  <a:pt x="1" y="418"/>
                </a:lnTo>
                <a:lnTo>
                  <a:pt x="1" y="428"/>
                </a:lnTo>
                <a:lnTo>
                  <a:pt x="63" y="428"/>
                </a:lnTo>
                <a:lnTo>
                  <a:pt x="63" y="418"/>
                </a:lnTo>
                <a:lnTo>
                  <a:pt x="13" y="418"/>
                </a:lnTo>
                <a:lnTo>
                  <a:pt x="61" y="349"/>
                </a:lnTo>
                <a:lnTo>
                  <a:pt x="61" y="339"/>
                </a:lnTo>
                <a:lnTo>
                  <a:pt x="61" y="339"/>
                </a:lnTo>
                <a:close/>
              </a:path>
              <a:path w="1197" h="429">
                <a:moveTo>
                  <a:pt x="138" y="339"/>
                </a:moveTo>
                <a:lnTo>
                  <a:pt x="123" y="339"/>
                </a:lnTo>
                <a:lnTo>
                  <a:pt x="123" y="378"/>
                </a:lnTo>
                <a:lnTo>
                  <a:pt x="90" y="378"/>
                </a:lnTo>
                <a:lnTo>
                  <a:pt x="123" y="387"/>
                </a:lnTo>
                <a:lnTo>
                  <a:pt x="123" y="428"/>
                </a:lnTo>
                <a:lnTo>
                  <a:pt x="138" y="428"/>
                </a:lnTo>
                <a:lnTo>
                  <a:pt x="138" y="339"/>
                </a:lnTo>
                <a:lnTo>
                  <a:pt x="138" y="339"/>
                </a:lnTo>
                <a:close/>
              </a:path>
              <a:path w="1197" h="429">
                <a:moveTo>
                  <a:pt x="90" y="339"/>
                </a:moveTo>
                <a:lnTo>
                  <a:pt x="78" y="339"/>
                </a:lnTo>
                <a:lnTo>
                  <a:pt x="78" y="428"/>
                </a:lnTo>
                <a:lnTo>
                  <a:pt x="90" y="428"/>
                </a:lnTo>
                <a:lnTo>
                  <a:pt x="90" y="387"/>
                </a:lnTo>
                <a:lnTo>
                  <a:pt x="123" y="387"/>
                </a:lnTo>
                <a:lnTo>
                  <a:pt x="90" y="378"/>
                </a:lnTo>
                <a:lnTo>
                  <a:pt x="90" y="339"/>
                </a:lnTo>
                <a:lnTo>
                  <a:pt x="90" y="339"/>
                </a:lnTo>
                <a:close/>
              </a:path>
              <a:path w="1197" h="429">
                <a:moveTo>
                  <a:pt x="205" y="349"/>
                </a:moveTo>
                <a:lnTo>
                  <a:pt x="183" y="349"/>
                </a:lnTo>
                <a:lnTo>
                  <a:pt x="186" y="349"/>
                </a:lnTo>
                <a:lnTo>
                  <a:pt x="188" y="349"/>
                </a:lnTo>
                <a:lnTo>
                  <a:pt x="190" y="351"/>
                </a:lnTo>
                <a:lnTo>
                  <a:pt x="193" y="353"/>
                </a:lnTo>
                <a:lnTo>
                  <a:pt x="195" y="356"/>
                </a:lnTo>
                <a:lnTo>
                  <a:pt x="198" y="358"/>
                </a:lnTo>
                <a:lnTo>
                  <a:pt x="198" y="363"/>
                </a:lnTo>
                <a:lnTo>
                  <a:pt x="200" y="368"/>
                </a:lnTo>
                <a:lnTo>
                  <a:pt x="200" y="399"/>
                </a:lnTo>
                <a:lnTo>
                  <a:pt x="198" y="401"/>
                </a:lnTo>
                <a:lnTo>
                  <a:pt x="198" y="409"/>
                </a:lnTo>
                <a:lnTo>
                  <a:pt x="195" y="409"/>
                </a:lnTo>
                <a:lnTo>
                  <a:pt x="195" y="411"/>
                </a:lnTo>
                <a:lnTo>
                  <a:pt x="193" y="413"/>
                </a:lnTo>
                <a:lnTo>
                  <a:pt x="190" y="416"/>
                </a:lnTo>
                <a:lnTo>
                  <a:pt x="188" y="418"/>
                </a:lnTo>
                <a:lnTo>
                  <a:pt x="159" y="418"/>
                </a:lnTo>
                <a:lnTo>
                  <a:pt x="162" y="421"/>
                </a:lnTo>
                <a:lnTo>
                  <a:pt x="164" y="423"/>
                </a:lnTo>
                <a:lnTo>
                  <a:pt x="166" y="423"/>
                </a:lnTo>
                <a:lnTo>
                  <a:pt x="169" y="425"/>
                </a:lnTo>
                <a:lnTo>
                  <a:pt x="171" y="425"/>
                </a:lnTo>
                <a:lnTo>
                  <a:pt x="174" y="428"/>
                </a:lnTo>
                <a:lnTo>
                  <a:pt x="190" y="428"/>
                </a:lnTo>
                <a:lnTo>
                  <a:pt x="193" y="425"/>
                </a:lnTo>
                <a:lnTo>
                  <a:pt x="195" y="425"/>
                </a:lnTo>
                <a:lnTo>
                  <a:pt x="198" y="423"/>
                </a:lnTo>
                <a:lnTo>
                  <a:pt x="200" y="423"/>
                </a:lnTo>
                <a:lnTo>
                  <a:pt x="202" y="421"/>
                </a:lnTo>
                <a:lnTo>
                  <a:pt x="205" y="418"/>
                </a:lnTo>
                <a:lnTo>
                  <a:pt x="207" y="418"/>
                </a:lnTo>
                <a:lnTo>
                  <a:pt x="207" y="416"/>
                </a:lnTo>
                <a:lnTo>
                  <a:pt x="207" y="413"/>
                </a:lnTo>
                <a:lnTo>
                  <a:pt x="210" y="413"/>
                </a:lnTo>
                <a:lnTo>
                  <a:pt x="210" y="409"/>
                </a:lnTo>
                <a:lnTo>
                  <a:pt x="212" y="406"/>
                </a:lnTo>
                <a:lnTo>
                  <a:pt x="212" y="401"/>
                </a:lnTo>
                <a:lnTo>
                  <a:pt x="214" y="399"/>
                </a:lnTo>
                <a:lnTo>
                  <a:pt x="214" y="368"/>
                </a:lnTo>
                <a:lnTo>
                  <a:pt x="212" y="365"/>
                </a:lnTo>
                <a:lnTo>
                  <a:pt x="212" y="358"/>
                </a:lnTo>
                <a:lnTo>
                  <a:pt x="210" y="356"/>
                </a:lnTo>
                <a:lnTo>
                  <a:pt x="210" y="353"/>
                </a:lnTo>
                <a:lnTo>
                  <a:pt x="207" y="351"/>
                </a:lnTo>
                <a:lnTo>
                  <a:pt x="207" y="349"/>
                </a:lnTo>
                <a:lnTo>
                  <a:pt x="205" y="349"/>
                </a:lnTo>
                <a:lnTo>
                  <a:pt x="205" y="349"/>
                </a:lnTo>
                <a:close/>
              </a:path>
              <a:path w="1197" h="429">
                <a:moveTo>
                  <a:pt x="183" y="339"/>
                </a:moveTo>
                <a:lnTo>
                  <a:pt x="171" y="339"/>
                </a:lnTo>
                <a:lnTo>
                  <a:pt x="169" y="341"/>
                </a:lnTo>
                <a:lnTo>
                  <a:pt x="166" y="341"/>
                </a:lnTo>
                <a:lnTo>
                  <a:pt x="164" y="344"/>
                </a:lnTo>
                <a:lnTo>
                  <a:pt x="162" y="346"/>
                </a:lnTo>
                <a:lnTo>
                  <a:pt x="159" y="346"/>
                </a:lnTo>
                <a:lnTo>
                  <a:pt x="159" y="349"/>
                </a:lnTo>
                <a:lnTo>
                  <a:pt x="157" y="351"/>
                </a:lnTo>
                <a:lnTo>
                  <a:pt x="154" y="353"/>
                </a:lnTo>
                <a:lnTo>
                  <a:pt x="154" y="356"/>
                </a:lnTo>
                <a:lnTo>
                  <a:pt x="152" y="358"/>
                </a:lnTo>
                <a:lnTo>
                  <a:pt x="152" y="365"/>
                </a:lnTo>
                <a:lnTo>
                  <a:pt x="150" y="368"/>
                </a:lnTo>
                <a:lnTo>
                  <a:pt x="150" y="385"/>
                </a:lnTo>
                <a:lnTo>
                  <a:pt x="150" y="390"/>
                </a:lnTo>
                <a:lnTo>
                  <a:pt x="150" y="399"/>
                </a:lnTo>
                <a:lnTo>
                  <a:pt x="152" y="401"/>
                </a:lnTo>
                <a:lnTo>
                  <a:pt x="152" y="409"/>
                </a:lnTo>
                <a:lnTo>
                  <a:pt x="154" y="411"/>
                </a:lnTo>
                <a:lnTo>
                  <a:pt x="157" y="413"/>
                </a:lnTo>
                <a:lnTo>
                  <a:pt x="157" y="416"/>
                </a:lnTo>
                <a:lnTo>
                  <a:pt x="159" y="418"/>
                </a:lnTo>
                <a:lnTo>
                  <a:pt x="183" y="418"/>
                </a:lnTo>
                <a:lnTo>
                  <a:pt x="181" y="418"/>
                </a:lnTo>
                <a:lnTo>
                  <a:pt x="178" y="418"/>
                </a:lnTo>
                <a:lnTo>
                  <a:pt x="176" y="416"/>
                </a:lnTo>
                <a:lnTo>
                  <a:pt x="174" y="416"/>
                </a:lnTo>
                <a:lnTo>
                  <a:pt x="171" y="413"/>
                </a:lnTo>
                <a:lnTo>
                  <a:pt x="169" y="411"/>
                </a:lnTo>
                <a:lnTo>
                  <a:pt x="169" y="409"/>
                </a:lnTo>
                <a:lnTo>
                  <a:pt x="166" y="409"/>
                </a:lnTo>
                <a:lnTo>
                  <a:pt x="166" y="404"/>
                </a:lnTo>
                <a:lnTo>
                  <a:pt x="164" y="401"/>
                </a:lnTo>
                <a:lnTo>
                  <a:pt x="164" y="363"/>
                </a:lnTo>
                <a:lnTo>
                  <a:pt x="166" y="361"/>
                </a:lnTo>
                <a:lnTo>
                  <a:pt x="166" y="358"/>
                </a:lnTo>
                <a:lnTo>
                  <a:pt x="169" y="356"/>
                </a:lnTo>
                <a:lnTo>
                  <a:pt x="169" y="353"/>
                </a:lnTo>
                <a:lnTo>
                  <a:pt x="171" y="351"/>
                </a:lnTo>
                <a:lnTo>
                  <a:pt x="174" y="351"/>
                </a:lnTo>
                <a:lnTo>
                  <a:pt x="176" y="349"/>
                </a:lnTo>
                <a:lnTo>
                  <a:pt x="205" y="349"/>
                </a:lnTo>
                <a:lnTo>
                  <a:pt x="202" y="346"/>
                </a:lnTo>
                <a:lnTo>
                  <a:pt x="200" y="344"/>
                </a:lnTo>
                <a:lnTo>
                  <a:pt x="198" y="344"/>
                </a:lnTo>
                <a:lnTo>
                  <a:pt x="195" y="341"/>
                </a:lnTo>
                <a:lnTo>
                  <a:pt x="193" y="341"/>
                </a:lnTo>
                <a:lnTo>
                  <a:pt x="190" y="339"/>
                </a:lnTo>
                <a:lnTo>
                  <a:pt x="183" y="339"/>
                </a:lnTo>
                <a:lnTo>
                  <a:pt x="183" y="339"/>
                </a:lnTo>
                <a:close/>
              </a:path>
              <a:path w="1197" h="429">
                <a:moveTo>
                  <a:pt x="241" y="339"/>
                </a:moveTo>
                <a:lnTo>
                  <a:pt x="226" y="339"/>
                </a:lnTo>
                <a:lnTo>
                  <a:pt x="226" y="428"/>
                </a:lnTo>
                <a:lnTo>
                  <a:pt x="238" y="428"/>
                </a:lnTo>
                <a:lnTo>
                  <a:pt x="238" y="363"/>
                </a:lnTo>
                <a:lnTo>
                  <a:pt x="241" y="363"/>
                </a:lnTo>
                <a:lnTo>
                  <a:pt x="241" y="339"/>
                </a:lnTo>
                <a:lnTo>
                  <a:pt x="241" y="339"/>
                </a:lnTo>
                <a:close/>
              </a:path>
              <a:path w="1197" h="429">
                <a:moveTo>
                  <a:pt x="241" y="339"/>
                </a:moveTo>
                <a:lnTo>
                  <a:pt x="241" y="363"/>
                </a:lnTo>
                <a:lnTo>
                  <a:pt x="272" y="428"/>
                </a:lnTo>
                <a:lnTo>
                  <a:pt x="272" y="404"/>
                </a:lnTo>
                <a:lnTo>
                  <a:pt x="241" y="339"/>
                </a:lnTo>
                <a:lnTo>
                  <a:pt x="241" y="339"/>
                </a:lnTo>
                <a:close/>
              </a:path>
              <a:path w="1197" h="429">
                <a:moveTo>
                  <a:pt x="286" y="339"/>
                </a:moveTo>
                <a:lnTo>
                  <a:pt x="274" y="339"/>
                </a:lnTo>
                <a:lnTo>
                  <a:pt x="274" y="404"/>
                </a:lnTo>
                <a:lnTo>
                  <a:pt x="272" y="404"/>
                </a:lnTo>
                <a:lnTo>
                  <a:pt x="272" y="428"/>
                </a:lnTo>
                <a:lnTo>
                  <a:pt x="286" y="428"/>
                </a:lnTo>
                <a:lnTo>
                  <a:pt x="286" y="339"/>
                </a:lnTo>
                <a:lnTo>
                  <a:pt x="286" y="339"/>
                </a:lnTo>
                <a:close/>
              </a:path>
              <a:path w="1197" h="429">
                <a:moveTo>
                  <a:pt x="313" y="418"/>
                </a:moveTo>
                <a:lnTo>
                  <a:pt x="315" y="421"/>
                </a:lnTo>
                <a:lnTo>
                  <a:pt x="318" y="423"/>
                </a:lnTo>
                <a:lnTo>
                  <a:pt x="320" y="425"/>
                </a:lnTo>
                <a:lnTo>
                  <a:pt x="325" y="425"/>
                </a:lnTo>
                <a:lnTo>
                  <a:pt x="327" y="428"/>
                </a:lnTo>
                <a:lnTo>
                  <a:pt x="339" y="428"/>
                </a:lnTo>
                <a:lnTo>
                  <a:pt x="344" y="425"/>
                </a:lnTo>
                <a:lnTo>
                  <a:pt x="346" y="423"/>
                </a:lnTo>
                <a:lnTo>
                  <a:pt x="349" y="423"/>
                </a:lnTo>
                <a:lnTo>
                  <a:pt x="351" y="421"/>
                </a:lnTo>
                <a:lnTo>
                  <a:pt x="313" y="418"/>
                </a:lnTo>
                <a:lnTo>
                  <a:pt x="313" y="418"/>
                </a:lnTo>
                <a:close/>
              </a:path>
              <a:path w="1197" h="429">
                <a:moveTo>
                  <a:pt x="361" y="382"/>
                </a:moveTo>
                <a:lnTo>
                  <a:pt x="332" y="382"/>
                </a:lnTo>
                <a:lnTo>
                  <a:pt x="332" y="392"/>
                </a:lnTo>
                <a:lnTo>
                  <a:pt x="351" y="392"/>
                </a:lnTo>
                <a:lnTo>
                  <a:pt x="351" y="399"/>
                </a:lnTo>
                <a:lnTo>
                  <a:pt x="351" y="401"/>
                </a:lnTo>
                <a:lnTo>
                  <a:pt x="349" y="404"/>
                </a:lnTo>
                <a:lnTo>
                  <a:pt x="349" y="409"/>
                </a:lnTo>
                <a:lnTo>
                  <a:pt x="346" y="411"/>
                </a:lnTo>
                <a:lnTo>
                  <a:pt x="346" y="413"/>
                </a:lnTo>
                <a:lnTo>
                  <a:pt x="344" y="416"/>
                </a:lnTo>
                <a:lnTo>
                  <a:pt x="342" y="416"/>
                </a:lnTo>
                <a:lnTo>
                  <a:pt x="339" y="418"/>
                </a:lnTo>
                <a:lnTo>
                  <a:pt x="313" y="418"/>
                </a:lnTo>
                <a:lnTo>
                  <a:pt x="351" y="421"/>
                </a:lnTo>
                <a:lnTo>
                  <a:pt x="351" y="428"/>
                </a:lnTo>
                <a:lnTo>
                  <a:pt x="361" y="428"/>
                </a:lnTo>
                <a:lnTo>
                  <a:pt x="361" y="382"/>
                </a:lnTo>
                <a:lnTo>
                  <a:pt x="361" y="382"/>
                </a:lnTo>
                <a:close/>
              </a:path>
              <a:path w="1197" h="429">
                <a:moveTo>
                  <a:pt x="310" y="349"/>
                </a:moveTo>
                <a:lnTo>
                  <a:pt x="308" y="351"/>
                </a:lnTo>
                <a:lnTo>
                  <a:pt x="308" y="353"/>
                </a:lnTo>
                <a:lnTo>
                  <a:pt x="306" y="353"/>
                </a:lnTo>
                <a:lnTo>
                  <a:pt x="306" y="358"/>
                </a:lnTo>
                <a:lnTo>
                  <a:pt x="303" y="361"/>
                </a:lnTo>
                <a:lnTo>
                  <a:pt x="303" y="365"/>
                </a:lnTo>
                <a:lnTo>
                  <a:pt x="301" y="368"/>
                </a:lnTo>
                <a:lnTo>
                  <a:pt x="301" y="401"/>
                </a:lnTo>
                <a:lnTo>
                  <a:pt x="303" y="404"/>
                </a:lnTo>
                <a:lnTo>
                  <a:pt x="303" y="409"/>
                </a:lnTo>
                <a:lnTo>
                  <a:pt x="306" y="411"/>
                </a:lnTo>
                <a:lnTo>
                  <a:pt x="306" y="413"/>
                </a:lnTo>
                <a:lnTo>
                  <a:pt x="308" y="413"/>
                </a:lnTo>
                <a:lnTo>
                  <a:pt x="308" y="416"/>
                </a:lnTo>
                <a:lnTo>
                  <a:pt x="310" y="418"/>
                </a:lnTo>
                <a:lnTo>
                  <a:pt x="334" y="418"/>
                </a:lnTo>
                <a:lnTo>
                  <a:pt x="332" y="418"/>
                </a:lnTo>
                <a:lnTo>
                  <a:pt x="330" y="418"/>
                </a:lnTo>
                <a:lnTo>
                  <a:pt x="327" y="416"/>
                </a:lnTo>
                <a:lnTo>
                  <a:pt x="325" y="416"/>
                </a:lnTo>
                <a:lnTo>
                  <a:pt x="322" y="413"/>
                </a:lnTo>
                <a:lnTo>
                  <a:pt x="320" y="411"/>
                </a:lnTo>
                <a:lnTo>
                  <a:pt x="320" y="409"/>
                </a:lnTo>
                <a:lnTo>
                  <a:pt x="318" y="406"/>
                </a:lnTo>
                <a:lnTo>
                  <a:pt x="318" y="404"/>
                </a:lnTo>
                <a:lnTo>
                  <a:pt x="315" y="401"/>
                </a:lnTo>
                <a:lnTo>
                  <a:pt x="315" y="363"/>
                </a:lnTo>
                <a:lnTo>
                  <a:pt x="318" y="363"/>
                </a:lnTo>
                <a:lnTo>
                  <a:pt x="318" y="358"/>
                </a:lnTo>
                <a:lnTo>
                  <a:pt x="320" y="356"/>
                </a:lnTo>
                <a:lnTo>
                  <a:pt x="322" y="353"/>
                </a:lnTo>
                <a:lnTo>
                  <a:pt x="322" y="351"/>
                </a:lnTo>
                <a:lnTo>
                  <a:pt x="325" y="351"/>
                </a:lnTo>
                <a:lnTo>
                  <a:pt x="327" y="349"/>
                </a:lnTo>
                <a:lnTo>
                  <a:pt x="334" y="349"/>
                </a:lnTo>
                <a:lnTo>
                  <a:pt x="310" y="349"/>
                </a:lnTo>
                <a:lnTo>
                  <a:pt x="310" y="349"/>
                </a:lnTo>
                <a:close/>
              </a:path>
              <a:path w="1197" h="429">
                <a:moveTo>
                  <a:pt x="334" y="339"/>
                </a:moveTo>
                <a:lnTo>
                  <a:pt x="325" y="339"/>
                </a:lnTo>
                <a:lnTo>
                  <a:pt x="322" y="341"/>
                </a:lnTo>
                <a:lnTo>
                  <a:pt x="320" y="341"/>
                </a:lnTo>
                <a:lnTo>
                  <a:pt x="318" y="344"/>
                </a:lnTo>
                <a:lnTo>
                  <a:pt x="315" y="344"/>
                </a:lnTo>
                <a:lnTo>
                  <a:pt x="313" y="346"/>
                </a:lnTo>
                <a:lnTo>
                  <a:pt x="310" y="349"/>
                </a:lnTo>
                <a:lnTo>
                  <a:pt x="339" y="349"/>
                </a:lnTo>
                <a:lnTo>
                  <a:pt x="342" y="351"/>
                </a:lnTo>
                <a:lnTo>
                  <a:pt x="344" y="351"/>
                </a:lnTo>
                <a:lnTo>
                  <a:pt x="344" y="353"/>
                </a:lnTo>
                <a:lnTo>
                  <a:pt x="346" y="353"/>
                </a:lnTo>
                <a:lnTo>
                  <a:pt x="346" y="356"/>
                </a:lnTo>
                <a:lnTo>
                  <a:pt x="346" y="358"/>
                </a:lnTo>
                <a:lnTo>
                  <a:pt x="349" y="361"/>
                </a:lnTo>
                <a:lnTo>
                  <a:pt x="349" y="370"/>
                </a:lnTo>
                <a:lnTo>
                  <a:pt x="361" y="370"/>
                </a:lnTo>
                <a:lnTo>
                  <a:pt x="361" y="365"/>
                </a:lnTo>
                <a:lnTo>
                  <a:pt x="361" y="363"/>
                </a:lnTo>
                <a:lnTo>
                  <a:pt x="361" y="358"/>
                </a:lnTo>
                <a:lnTo>
                  <a:pt x="358" y="356"/>
                </a:lnTo>
                <a:lnTo>
                  <a:pt x="358" y="351"/>
                </a:lnTo>
                <a:lnTo>
                  <a:pt x="356" y="349"/>
                </a:lnTo>
                <a:lnTo>
                  <a:pt x="354" y="346"/>
                </a:lnTo>
                <a:lnTo>
                  <a:pt x="351" y="344"/>
                </a:lnTo>
                <a:lnTo>
                  <a:pt x="349" y="344"/>
                </a:lnTo>
                <a:lnTo>
                  <a:pt x="346" y="341"/>
                </a:lnTo>
                <a:lnTo>
                  <a:pt x="344" y="341"/>
                </a:lnTo>
                <a:lnTo>
                  <a:pt x="342" y="339"/>
                </a:lnTo>
                <a:lnTo>
                  <a:pt x="334" y="339"/>
                </a:lnTo>
                <a:lnTo>
                  <a:pt x="334" y="339"/>
                </a:lnTo>
                <a:close/>
              </a:path>
              <a:path w="1197" h="429">
                <a:moveTo>
                  <a:pt x="390" y="339"/>
                </a:moveTo>
                <a:lnTo>
                  <a:pt x="378" y="339"/>
                </a:lnTo>
                <a:lnTo>
                  <a:pt x="378" y="428"/>
                </a:lnTo>
                <a:lnTo>
                  <a:pt x="438" y="428"/>
                </a:lnTo>
                <a:lnTo>
                  <a:pt x="438" y="418"/>
                </a:lnTo>
                <a:lnTo>
                  <a:pt x="390" y="418"/>
                </a:lnTo>
                <a:lnTo>
                  <a:pt x="390" y="339"/>
                </a:lnTo>
                <a:lnTo>
                  <a:pt x="390" y="339"/>
                </a:lnTo>
                <a:close/>
              </a:path>
              <a:path w="1197" h="429">
                <a:moveTo>
                  <a:pt x="488" y="428"/>
                </a:moveTo>
                <a:lnTo>
                  <a:pt x="476" y="428"/>
                </a:lnTo>
                <a:lnTo>
                  <a:pt x="476" y="339"/>
                </a:lnTo>
                <a:lnTo>
                  <a:pt x="488" y="339"/>
                </a:lnTo>
                <a:lnTo>
                  <a:pt x="488" y="428"/>
                </a:lnTo>
                <a:lnTo>
                  <a:pt x="488" y="428"/>
                </a:lnTo>
                <a:close/>
              </a:path>
              <a:path w="1197" h="429">
                <a:moveTo>
                  <a:pt x="562" y="339"/>
                </a:moveTo>
                <a:lnTo>
                  <a:pt x="550" y="339"/>
                </a:lnTo>
                <a:lnTo>
                  <a:pt x="522" y="428"/>
                </a:lnTo>
                <a:lnTo>
                  <a:pt x="536" y="428"/>
                </a:lnTo>
                <a:lnTo>
                  <a:pt x="543" y="399"/>
                </a:lnTo>
                <a:lnTo>
                  <a:pt x="570" y="399"/>
                </a:lnTo>
                <a:lnTo>
                  <a:pt x="548" y="390"/>
                </a:lnTo>
                <a:lnTo>
                  <a:pt x="555" y="358"/>
                </a:lnTo>
                <a:lnTo>
                  <a:pt x="558" y="358"/>
                </a:lnTo>
                <a:lnTo>
                  <a:pt x="562" y="339"/>
                </a:lnTo>
                <a:lnTo>
                  <a:pt x="562" y="339"/>
                </a:lnTo>
                <a:close/>
              </a:path>
              <a:path w="1197" h="429">
                <a:moveTo>
                  <a:pt x="562" y="339"/>
                </a:moveTo>
                <a:lnTo>
                  <a:pt x="558" y="358"/>
                </a:lnTo>
                <a:lnTo>
                  <a:pt x="567" y="390"/>
                </a:lnTo>
                <a:lnTo>
                  <a:pt x="548" y="390"/>
                </a:lnTo>
                <a:lnTo>
                  <a:pt x="570" y="399"/>
                </a:lnTo>
                <a:lnTo>
                  <a:pt x="579" y="428"/>
                </a:lnTo>
                <a:lnTo>
                  <a:pt x="591" y="428"/>
                </a:lnTo>
                <a:lnTo>
                  <a:pt x="562" y="339"/>
                </a:lnTo>
                <a:lnTo>
                  <a:pt x="562" y="339"/>
                </a:lnTo>
                <a:close/>
              </a:path>
              <a:path w="1197" h="429">
                <a:moveTo>
                  <a:pt x="615" y="339"/>
                </a:moveTo>
                <a:lnTo>
                  <a:pt x="601" y="339"/>
                </a:lnTo>
                <a:lnTo>
                  <a:pt x="601" y="428"/>
                </a:lnTo>
                <a:lnTo>
                  <a:pt x="615" y="428"/>
                </a:lnTo>
                <a:lnTo>
                  <a:pt x="615" y="363"/>
                </a:lnTo>
                <a:lnTo>
                  <a:pt x="615" y="339"/>
                </a:lnTo>
                <a:lnTo>
                  <a:pt x="615" y="339"/>
                </a:lnTo>
                <a:close/>
              </a:path>
              <a:path w="1197" h="429">
                <a:moveTo>
                  <a:pt x="615" y="339"/>
                </a:moveTo>
                <a:lnTo>
                  <a:pt x="615" y="363"/>
                </a:lnTo>
                <a:lnTo>
                  <a:pt x="646" y="428"/>
                </a:lnTo>
                <a:lnTo>
                  <a:pt x="649" y="404"/>
                </a:lnTo>
                <a:lnTo>
                  <a:pt x="615" y="339"/>
                </a:lnTo>
                <a:lnTo>
                  <a:pt x="615" y="339"/>
                </a:lnTo>
                <a:close/>
              </a:path>
              <a:path w="1197" h="429">
                <a:moveTo>
                  <a:pt x="661" y="339"/>
                </a:moveTo>
                <a:lnTo>
                  <a:pt x="649" y="339"/>
                </a:lnTo>
                <a:lnTo>
                  <a:pt x="649" y="404"/>
                </a:lnTo>
                <a:lnTo>
                  <a:pt x="646" y="428"/>
                </a:lnTo>
                <a:lnTo>
                  <a:pt x="661" y="428"/>
                </a:lnTo>
                <a:lnTo>
                  <a:pt x="661" y="339"/>
                </a:lnTo>
                <a:lnTo>
                  <a:pt x="661" y="339"/>
                </a:lnTo>
                <a:close/>
              </a:path>
              <a:path w="1197" h="429">
                <a:moveTo>
                  <a:pt x="738" y="339"/>
                </a:moveTo>
                <a:lnTo>
                  <a:pt x="723" y="339"/>
                </a:lnTo>
                <a:lnTo>
                  <a:pt x="723" y="378"/>
                </a:lnTo>
                <a:lnTo>
                  <a:pt x="690" y="378"/>
                </a:lnTo>
                <a:lnTo>
                  <a:pt x="723" y="387"/>
                </a:lnTo>
                <a:lnTo>
                  <a:pt x="723" y="428"/>
                </a:lnTo>
                <a:lnTo>
                  <a:pt x="738" y="428"/>
                </a:lnTo>
                <a:lnTo>
                  <a:pt x="738" y="339"/>
                </a:lnTo>
                <a:lnTo>
                  <a:pt x="738" y="339"/>
                </a:lnTo>
                <a:close/>
              </a:path>
              <a:path w="1197" h="429">
                <a:moveTo>
                  <a:pt x="690" y="339"/>
                </a:moveTo>
                <a:lnTo>
                  <a:pt x="678" y="339"/>
                </a:lnTo>
                <a:lnTo>
                  <a:pt x="678" y="428"/>
                </a:lnTo>
                <a:lnTo>
                  <a:pt x="690" y="428"/>
                </a:lnTo>
                <a:lnTo>
                  <a:pt x="690" y="387"/>
                </a:lnTo>
                <a:lnTo>
                  <a:pt x="723" y="387"/>
                </a:lnTo>
                <a:lnTo>
                  <a:pt x="690" y="378"/>
                </a:lnTo>
                <a:lnTo>
                  <a:pt x="690" y="339"/>
                </a:lnTo>
                <a:lnTo>
                  <a:pt x="690" y="339"/>
                </a:lnTo>
                <a:close/>
              </a:path>
              <a:path w="1197" h="429">
                <a:moveTo>
                  <a:pt x="810" y="339"/>
                </a:moveTo>
                <a:lnTo>
                  <a:pt x="752" y="339"/>
                </a:lnTo>
                <a:lnTo>
                  <a:pt x="752" y="428"/>
                </a:lnTo>
                <a:lnTo>
                  <a:pt x="812" y="428"/>
                </a:lnTo>
                <a:lnTo>
                  <a:pt x="812" y="418"/>
                </a:lnTo>
                <a:lnTo>
                  <a:pt x="766" y="418"/>
                </a:lnTo>
                <a:lnTo>
                  <a:pt x="766" y="387"/>
                </a:lnTo>
                <a:lnTo>
                  <a:pt x="807" y="387"/>
                </a:lnTo>
                <a:lnTo>
                  <a:pt x="807" y="378"/>
                </a:lnTo>
                <a:lnTo>
                  <a:pt x="766" y="378"/>
                </a:lnTo>
                <a:lnTo>
                  <a:pt x="766" y="349"/>
                </a:lnTo>
                <a:lnTo>
                  <a:pt x="810" y="349"/>
                </a:lnTo>
                <a:lnTo>
                  <a:pt x="810" y="339"/>
                </a:lnTo>
                <a:lnTo>
                  <a:pt x="810" y="339"/>
                </a:lnTo>
                <a:close/>
              </a:path>
              <a:path w="1197" h="429">
                <a:moveTo>
                  <a:pt x="889" y="392"/>
                </a:moveTo>
                <a:lnTo>
                  <a:pt x="877" y="392"/>
                </a:lnTo>
                <a:lnTo>
                  <a:pt x="877" y="394"/>
                </a:lnTo>
                <a:lnTo>
                  <a:pt x="877" y="399"/>
                </a:lnTo>
                <a:lnTo>
                  <a:pt x="874" y="404"/>
                </a:lnTo>
                <a:lnTo>
                  <a:pt x="874" y="409"/>
                </a:lnTo>
                <a:lnTo>
                  <a:pt x="872" y="409"/>
                </a:lnTo>
                <a:lnTo>
                  <a:pt x="872" y="413"/>
                </a:lnTo>
                <a:lnTo>
                  <a:pt x="870" y="413"/>
                </a:lnTo>
                <a:lnTo>
                  <a:pt x="867" y="416"/>
                </a:lnTo>
                <a:lnTo>
                  <a:pt x="865" y="418"/>
                </a:lnTo>
                <a:lnTo>
                  <a:pt x="836" y="418"/>
                </a:lnTo>
                <a:lnTo>
                  <a:pt x="838" y="421"/>
                </a:lnTo>
                <a:lnTo>
                  <a:pt x="841" y="423"/>
                </a:lnTo>
                <a:lnTo>
                  <a:pt x="843" y="423"/>
                </a:lnTo>
                <a:lnTo>
                  <a:pt x="846" y="425"/>
                </a:lnTo>
                <a:lnTo>
                  <a:pt x="848" y="425"/>
                </a:lnTo>
                <a:lnTo>
                  <a:pt x="850" y="428"/>
                </a:lnTo>
                <a:lnTo>
                  <a:pt x="860" y="428"/>
                </a:lnTo>
                <a:lnTo>
                  <a:pt x="860" y="428"/>
                </a:lnTo>
                <a:lnTo>
                  <a:pt x="865" y="428"/>
                </a:lnTo>
                <a:lnTo>
                  <a:pt x="867" y="425"/>
                </a:lnTo>
                <a:lnTo>
                  <a:pt x="874" y="425"/>
                </a:lnTo>
                <a:lnTo>
                  <a:pt x="877" y="423"/>
                </a:lnTo>
                <a:lnTo>
                  <a:pt x="879" y="421"/>
                </a:lnTo>
                <a:lnTo>
                  <a:pt x="882" y="418"/>
                </a:lnTo>
                <a:lnTo>
                  <a:pt x="884" y="416"/>
                </a:lnTo>
                <a:lnTo>
                  <a:pt x="884" y="413"/>
                </a:lnTo>
                <a:lnTo>
                  <a:pt x="886" y="411"/>
                </a:lnTo>
                <a:lnTo>
                  <a:pt x="886" y="406"/>
                </a:lnTo>
                <a:lnTo>
                  <a:pt x="889" y="404"/>
                </a:lnTo>
                <a:lnTo>
                  <a:pt x="889" y="392"/>
                </a:lnTo>
                <a:lnTo>
                  <a:pt x="889" y="392"/>
                </a:lnTo>
                <a:close/>
              </a:path>
              <a:path w="1197" h="429">
                <a:moveTo>
                  <a:pt x="836" y="349"/>
                </a:moveTo>
                <a:lnTo>
                  <a:pt x="836" y="351"/>
                </a:lnTo>
                <a:lnTo>
                  <a:pt x="834" y="351"/>
                </a:lnTo>
                <a:lnTo>
                  <a:pt x="834" y="353"/>
                </a:lnTo>
                <a:lnTo>
                  <a:pt x="831" y="356"/>
                </a:lnTo>
                <a:lnTo>
                  <a:pt x="829" y="358"/>
                </a:lnTo>
                <a:lnTo>
                  <a:pt x="829" y="363"/>
                </a:lnTo>
                <a:lnTo>
                  <a:pt x="826" y="365"/>
                </a:lnTo>
                <a:lnTo>
                  <a:pt x="826" y="404"/>
                </a:lnTo>
                <a:lnTo>
                  <a:pt x="829" y="406"/>
                </a:lnTo>
                <a:lnTo>
                  <a:pt x="829" y="409"/>
                </a:lnTo>
                <a:lnTo>
                  <a:pt x="831" y="411"/>
                </a:lnTo>
                <a:lnTo>
                  <a:pt x="831" y="413"/>
                </a:lnTo>
                <a:lnTo>
                  <a:pt x="834" y="416"/>
                </a:lnTo>
                <a:lnTo>
                  <a:pt x="836" y="418"/>
                </a:lnTo>
                <a:lnTo>
                  <a:pt x="860" y="418"/>
                </a:lnTo>
                <a:lnTo>
                  <a:pt x="855" y="418"/>
                </a:lnTo>
                <a:lnTo>
                  <a:pt x="853" y="418"/>
                </a:lnTo>
                <a:lnTo>
                  <a:pt x="850" y="416"/>
                </a:lnTo>
                <a:lnTo>
                  <a:pt x="848" y="416"/>
                </a:lnTo>
                <a:lnTo>
                  <a:pt x="848" y="413"/>
                </a:lnTo>
                <a:lnTo>
                  <a:pt x="846" y="411"/>
                </a:lnTo>
                <a:lnTo>
                  <a:pt x="843" y="409"/>
                </a:lnTo>
                <a:lnTo>
                  <a:pt x="843" y="404"/>
                </a:lnTo>
                <a:lnTo>
                  <a:pt x="841" y="404"/>
                </a:lnTo>
                <a:lnTo>
                  <a:pt x="841" y="394"/>
                </a:lnTo>
                <a:lnTo>
                  <a:pt x="838" y="392"/>
                </a:lnTo>
                <a:lnTo>
                  <a:pt x="838" y="378"/>
                </a:lnTo>
                <a:lnTo>
                  <a:pt x="841" y="375"/>
                </a:lnTo>
                <a:lnTo>
                  <a:pt x="841" y="363"/>
                </a:lnTo>
                <a:lnTo>
                  <a:pt x="843" y="363"/>
                </a:lnTo>
                <a:lnTo>
                  <a:pt x="843" y="358"/>
                </a:lnTo>
                <a:lnTo>
                  <a:pt x="846" y="356"/>
                </a:lnTo>
                <a:lnTo>
                  <a:pt x="848" y="353"/>
                </a:lnTo>
                <a:lnTo>
                  <a:pt x="850" y="351"/>
                </a:lnTo>
                <a:lnTo>
                  <a:pt x="853" y="351"/>
                </a:lnTo>
                <a:lnTo>
                  <a:pt x="855" y="349"/>
                </a:lnTo>
                <a:lnTo>
                  <a:pt x="860" y="349"/>
                </a:lnTo>
                <a:lnTo>
                  <a:pt x="836" y="349"/>
                </a:lnTo>
                <a:lnTo>
                  <a:pt x="836" y="349"/>
                </a:lnTo>
                <a:close/>
              </a:path>
              <a:path w="1197" h="429">
                <a:moveTo>
                  <a:pt x="860" y="339"/>
                </a:moveTo>
                <a:lnTo>
                  <a:pt x="850" y="339"/>
                </a:lnTo>
                <a:lnTo>
                  <a:pt x="848" y="341"/>
                </a:lnTo>
                <a:lnTo>
                  <a:pt x="846" y="341"/>
                </a:lnTo>
                <a:lnTo>
                  <a:pt x="843" y="344"/>
                </a:lnTo>
                <a:lnTo>
                  <a:pt x="841" y="344"/>
                </a:lnTo>
                <a:lnTo>
                  <a:pt x="838" y="346"/>
                </a:lnTo>
                <a:lnTo>
                  <a:pt x="836" y="349"/>
                </a:lnTo>
                <a:lnTo>
                  <a:pt x="865" y="349"/>
                </a:lnTo>
                <a:lnTo>
                  <a:pt x="867" y="351"/>
                </a:lnTo>
                <a:lnTo>
                  <a:pt x="870" y="351"/>
                </a:lnTo>
                <a:lnTo>
                  <a:pt x="872" y="353"/>
                </a:lnTo>
                <a:lnTo>
                  <a:pt x="872" y="356"/>
                </a:lnTo>
                <a:lnTo>
                  <a:pt x="874" y="358"/>
                </a:lnTo>
                <a:lnTo>
                  <a:pt x="874" y="363"/>
                </a:lnTo>
                <a:lnTo>
                  <a:pt x="877" y="365"/>
                </a:lnTo>
                <a:lnTo>
                  <a:pt x="877" y="370"/>
                </a:lnTo>
                <a:lnTo>
                  <a:pt x="889" y="370"/>
                </a:lnTo>
                <a:lnTo>
                  <a:pt x="889" y="368"/>
                </a:lnTo>
                <a:lnTo>
                  <a:pt x="889" y="361"/>
                </a:lnTo>
                <a:lnTo>
                  <a:pt x="886" y="358"/>
                </a:lnTo>
                <a:lnTo>
                  <a:pt x="886" y="353"/>
                </a:lnTo>
                <a:lnTo>
                  <a:pt x="884" y="351"/>
                </a:lnTo>
                <a:lnTo>
                  <a:pt x="884" y="349"/>
                </a:lnTo>
                <a:lnTo>
                  <a:pt x="882" y="346"/>
                </a:lnTo>
                <a:lnTo>
                  <a:pt x="879" y="344"/>
                </a:lnTo>
                <a:lnTo>
                  <a:pt x="877" y="344"/>
                </a:lnTo>
                <a:lnTo>
                  <a:pt x="874" y="341"/>
                </a:lnTo>
                <a:lnTo>
                  <a:pt x="872" y="341"/>
                </a:lnTo>
                <a:lnTo>
                  <a:pt x="870" y="339"/>
                </a:lnTo>
                <a:lnTo>
                  <a:pt x="860" y="339"/>
                </a:lnTo>
                <a:lnTo>
                  <a:pt x="860" y="339"/>
                </a:lnTo>
                <a:close/>
              </a:path>
              <a:path w="1197" h="429">
                <a:moveTo>
                  <a:pt x="961" y="339"/>
                </a:moveTo>
                <a:lnTo>
                  <a:pt x="949" y="339"/>
                </a:lnTo>
                <a:lnTo>
                  <a:pt x="949" y="378"/>
                </a:lnTo>
                <a:lnTo>
                  <a:pt x="915" y="378"/>
                </a:lnTo>
                <a:lnTo>
                  <a:pt x="949" y="387"/>
                </a:lnTo>
                <a:lnTo>
                  <a:pt x="949" y="428"/>
                </a:lnTo>
                <a:lnTo>
                  <a:pt x="961" y="428"/>
                </a:lnTo>
                <a:lnTo>
                  <a:pt x="961" y="339"/>
                </a:lnTo>
                <a:lnTo>
                  <a:pt x="961" y="339"/>
                </a:lnTo>
                <a:close/>
              </a:path>
              <a:path w="1197" h="429">
                <a:moveTo>
                  <a:pt x="915" y="339"/>
                </a:moveTo>
                <a:lnTo>
                  <a:pt x="901" y="339"/>
                </a:lnTo>
                <a:lnTo>
                  <a:pt x="901" y="428"/>
                </a:lnTo>
                <a:lnTo>
                  <a:pt x="915" y="428"/>
                </a:lnTo>
                <a:lnTo>
                  <a:pt x="915" y="387"/>
                </a:lnTo>
                <a:lnTo>
                  <a:pt x="949" y="387"/>
                </a:lnTo>
                <a:lnTo>
                  <a:pt x="915" y="378"/>
                </a:lnTo>
                <a:lnTo>
                  <a:pt x="915" y="339"/>
                </a:lnTo>
                <a:lnTo>
                  <a:pt x="915" y="339"/>
                </a:lnTo>
                <a:close/>
              </a:path>
              <a:path w="1197" h="429">
                <a:moveTo>
                  <a:pt x="990" y="339"/>
                </a:moveTo>
                <a:lnTo>
                  <a:pt x="975" y="339"/>
                </a:lnTo>
                <a:lnTo>
                  <a:pt x="975" y="401"/>
                </a:lnTo>
                <a:lnTo>
                  <a:pt x="978" y="404"/>
                </a:lnTo>
                <a:lnTo>
                  <a:pt x="978" y="413"/>
                </a:lnTo>
                <a:lnTo>
                  <a:pt x="980" y="416"/>
                </a:lnTo>
                <a:lnTo>
                  <a:pt x="982" y="418"/>
                </a:lnTo>
                <a:lnTo>
                  <a:pt x="985" y="421"/>
                </a:lnTo>
                <a:lnTo>
                  <a:pt x="987" y="423"/>
                </a:lnTo>
                <a:lnTo>
                  <a:pt x="990" y="425"/>
                </a:lnTo>
                <a:lnTo>
                  <a:pt x="994" y="425"/>
                </a:lnTo>
                <a:lnTo>
                  <a:pt x="997" y="428"/>
                </a:lnTo>
                <a:lnTo>
                  <a:pt x="1016" y="428"/>
                </a:lnTo>
                <a:lnTo>
                  <a:pt x="1018" y="425"/>
                </a:lnTo>
                <a:lnTo>
                  <a:pt x="1021" y="425"/>
                </a:lnTo>
                <a:lnTo>
                  <a:pt x="1023" y="425"/>
                </a:lnTo>
                <a:lnTo>
                  <a:pt x="1026" y="423"/>
                </a:lnTo>
                <a:lnTo>
                  <a:pt x="1028" y="423"/>
                </a:lnTo>
                <a:lnTo>
                  <a:pt x="1030" y="421"/>
                </a:lnTo>
                <a:lnTo>
                  <a:pt x="1033" y="418"/>
                </a:lnTo>
                <a:lnTo>
                  <a:pt x="1002" y="418"/>
                </a:lnTo>
                <a:lnTo>
                  <a:pt x="999" y="416"/>
                </a:lnTo>
                <a:lnTo>
                  <a:pt x="997" y="416"/>
                </a:lnTo>
                <a:lnTo>
                  <a:pt x="994" y="413"/>
                </a:lnTo>
                <a:lnTo>
                  <a:pt x="992" y="411"/>
                </a:lnTo>
                <a:lnTo>
                  <a:pt x="992" y="409"/>
                </a:lnTo>
                <a:lnTo>
                  <a:pt x="990" y="406"/>
                </a:lnTo>
                <a:lnTo>
                  <a:pt x="990" y="339"/>
                </a:lnTo>
                <a:lnTo>
                  <a:pt x="990" y="339"/>
                </a:lnTo>
                <a:close/>
              </a:path>
              <a:path w="1197" h="429">
                <a:moveTo>
                  <a:pt x="1038" y="339"/>
                </a:moveTo>
                <a:lnTo>
                  <a:pt x="1023" y="339"/>
                </a:lnTo>
                <a:lnTo>
                  <a:pt x="1023" y="401"/>
                </a:lnTo>
                <a:lnTo>
                  <a:pt x="1023" y="409"/>
                </a:lnTo>
                <a:lnTo>
                  <a:pt x="1021" y="411"/>
                </a:lnTo>
                <a:lnTo>
                  <a:pt x="1021" y="413"/>
                </a:lnTo>
                <a:lnTo>
                  <a:pt x="1018" y="413"/>
                </a:lnTo>
                <a:lnTo>
                  <a:pt x="1018" y="416"/>
                </a:lnTo>
                <a:lnTo>
                  <a:pt x="1016" y="416"/>
                </a:lnTo>
                <a:lnTo>
                  <a:pt x="1014" y="418"/>
                </a:lnTo>
                <a:lnTo>
                  <a:pt x="1006" y="418"/>
                </a:lnTo>
                <a:lnTo>
                  <a:pt x="1033" y="418"/>
                </a:lnTo>
                <a:lnTo>
                  <a:pt x="1033" y="416"/>
                </a:lnTo>
                <a:lnTo>
                  <a:pt x="1035" y="413"/>
                </a:lnTo>
                <a:lnTo>
                  <a:pt x="1035" y="409"/>
                </a:lnTo>
                <a:lnTo>
                  <a:pt x="1038" y="406"/>
                </a:lnTo>
                <a:lnTo>
                  <a:pt x="1038" y="339"/>
                </a:lnTo>
                <a:lnTo>
                  <a:pt x="1038" y="339"/>
                </a:lnTo>
                <a:close/>
              </a:path>
              <a:path w="1197" h="429">
                <a:moveTo>
                  <a:pt x="1088" y="339"/>
                </a:moveTo>
                <a:lnTo>
                  <a:pt x="1076" y="339"/>
                </a:lnTo>
                <a:lnTo>
                  <a:pt x="1047" y="428"/>
                </a:lnTo>
                <a:lnTo>
                  <a:pt x="1062" y="428"/>
                </a:lnTo>
                <a:lnTo>
                  <a:pt x="1069" y="399"/>
                </a:lnTo>
                <a:lnTo>
                  <a:pt x="1095" y="399"/>
                </a:lnTo>
                <a:lnTo>
                  <a:pt x="1071" y="390"/>
                </a:lnTo>
                <a:lnTo>
                  <a:pt x="1081" y="358"/>
                </a:lnTo>
                <a:lnTo>
                  <a:pt x="1083" y="358"/>
                </a:lnTo>
                <a:lnTo>
                  <a:pt x="1088" y="339"/>
                </a:lnTo>
                <a:lnTo>
                  <a:pt x="1088" y="339"/>
                </a:lnTo>
                <a:close/>
              </a:path>
              <a:path w="1197" h="429">
                <a:moveTo>
                  <a:pt x="1088" y="339"/>
                </a:moveTo>
                <a:lnTo>
                  <a:pt x="1083" y="358"/>
                </a:lnTo>
                <a:lnTo>
                  <a:pt x="1093" y="390"/>
                </a:lnTo>
                <a:lnTo>
                  <a:pt x="1071" y="390"/>
                </a:lnTo>
                <a:lnTo>
                  <a:pt x="1095" y="399"/>
                </a:lnTo>
                <a:lnTo>
                  <a:pt x="1102" y="428"/>
                </a:lnTo>
                <a:lnTo>
                  <a:pt x="1117" y="428"/>
                </a:lnTo>
                <a:lnTo>
                  <a:pt x="1088" y="339"/>
                </a:lnTo>
                <a:lnTo>
                  <a:pt x="1088" y="339"/>
                </a:lnTo>
                <a:close/>
              </a:path>
              <a:path w="1197" h="429">
                <a:moveTo>
                  <a:pt x="1141" y="339"/>
                </a:moveTo>
                <a:lnTo>
                  <a:pt x="1126" y="339"/>
                </a:lnTo>
                <a:lnTo>
                  <a:pt x="1126" y="428"/>
                </a:lnTo>
                <a:lnTo>
                  <a:pt x="1138" y="428"/>
                </a:lnTo>
                <a:lnTo>
                  <a:pt x="1138" y="363"/>
                </a:lnTo>
                <a:lnTo>
                  <a:pt x="1141" y="363"/>
                </a:lnTo>
                <a:lnTo>
                  <a:pt x="1141" y="339"/>
                </a:lnTo>
                <a:lnTo>
                  <a:pt x="1141" y="339"/>
                </a:lnTo>
                <a:close/>
              </a:path>
              <a:path w="1197" h="429">
                <a:moveTo>
                  <a:pt x="1141" y="339"/>
                </a:moveTo>
                <a:lnTo>
                  <a:pt x="1141" y="363"/>
                </a:lnTo>
                <a:lnTo>
                  <a:pt x="1172" y="428"/>
                </a:lnTo>
                <a:lnTo>
                  <a:pt x="1172" y="404"/>
                </a:lnTo>
                <a:lnTo>
                  <a:pt x="1141" y="339"/>
                </a:lnTo>
                <a:lnTo>
                  <a:pt x="1141" y="339"/>
                </a:lnTo>
                <a:close/>
              </a:path>
              <a:path w="1197" h="429">
                <a:moveTo>
                  <a:pt x="1186" y="339"/>
                </a:moveTo>
                <a:lnTo>
                  <a:pt x="1172" y="339"/>
                </a:lnTo>
                <a:lnTo>
                  <a:pt x="1172" y="404"/>
                </a:lnTo>
                <a:lnTo>
                  <a:pt x="1172" y="428"/>
                </a:lnTo>
                <a:lnTo>
                  <a:pt x="1186" y="428"/>
                </a:lnTo>
                <a:lnTo>
                  <a:pt x="1186" y="339"/>
                </a:lnTo>
                <a:lnTo>
                  <a:pt x="1186" y="339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522" name="path 11522"/>
          <p:cNvSpPr/>
          <p:nvPr/>
        </p:nvSpPr>
        <p:spPr>
          <a:xfrm>
            <a:off x="1430272" y="9349994"/>
            <a:ext cx="377955" cy="396239"/>
          </a:xfrm>
          <a:custGeom>
            <a:avLst/>
            <a:gdLst/>
            <a:ahLst/>
            <a:cxnLst/>
            <a:rect l="0" t="0" r="0" b="0"/>
            <a:pathLst>
              <a:path w="595" h="623">
                <a:moveTo>
                  <a:pt x="102" y="195"/>
                </a:moveTo>
                <a:lnTo>
                  <a:pt x="294" y="3"/>
                </a:lnTo>
                <a:moveTo>
                  <a:pt x="99" y="200"/>
                </a:moveTo>
                <a:lnTo>
                  <a:pt x="298" y="1"/>
                </a:lnTo>
                <a:moveTo>
                  <a:pt x="99" y="205"/>
                </a:moveTo>
                <a:lnTo>
                  <a:pt x="303" y="1"/>
                </a:lnTo>
                <a:moveTo>
                  <a:pt x="102" y="207"/>
                </a:moveTo>
                <a:lnTo>
                  <a:pt x="306" y="1"/>
                </a:lnTo>
                <a:moveTo>
                  <a:pt x="102" y="209"/>
                </a:moveTo>
                <a:lnTo>
                  <a:pt x="310" y="3"/>
                </a:lnTo>
                <a:moveTo>
                  <a:pt x="104" y="212"/>
                </a:moveTo>
                <a:lnTo>
                  <a:pt x="313" y="5"/>
                </a:lnTo>
                <a:lnTo>
                  <a:pt x="106" y="214"/>
                </a:lnTo>
                <a:moveTo>
                  <a:pt x="106" y="217"/>
                </a:moveTo>
                <a:lnTo>
                  <a:pt x="315" y="8"/>
                </a:lnTo>
                <a:moveTo>
                  <a:pt x="109" y="219"/>
                </a:moveTo>
                <a:lnTo>
                  <a:pt x="318" y="10"/>
                </a:lnTo>
                <a:moveTo>
                  <a:pt x="114" y="219"/>
                </a:moveTo>
                <a:lnTo>
                  <a:pt x="320" y="13"/>
                </a:lnTo>
                <a:moveTo>
                  <a:pt x="116" y="221"/>
                </a:moveTo>
                <a:lnTo>
                  <a:pt x="322" y="15"/>
                </a:lnTo>
                <a:moveTo>
                  <a:pt x="121" y="221"/>
                </a:moveTo>
                <a:lnTo>
                  <a:pt x="325" y="17"/>
                </a:lnTo>
                <a:moveTo>
                  <a:pt x="126" y="219"/>
                </a:moveTo>
                <a:lnTo>
                  <a:pt x="327" y="20"/>
                </a:lnTo>
                <a:lnTo>
                  <a:pt x="274" y="75"/>
                </a:lnTo>
                <a:moveTo>
                  <a:pt x="282" y="70"/>
                </a:moveTo>
                <a:lnTo>
                  <a:pt x="330" y="22"/>
                </a:lnTo>
                <a:moveTo>
                  <a:pt x="286" y="70"/>
                </a:moveTo>
                <a:lnTo>
                  <a:pt x="332" y="25"/>
                </a:lnTo>
                <a:moveTo>
                  <a:pt x="291" y="68"/>
                </a:moveTo>
                <a:lnTo>
                  <a:pt x="334" y="27"/>
                </a:lnTo>
                <a:moveTo>
                  <a:pt x="296" y="68"/>
                </a:moveTo>
                <a:lnTo>
                  <a:pt x="337" y="29"/>
                </a:lnTo>
                <a:moveTo>
                  <a:pt x="301" y="68"/>
                </a:moveTo>
                <a:lnTo>
                  <a:pt x="339" y="32"/>
                </a:lnTo>
                <a:lnTo>
                  <a:pt x="303" y="70"/>
                </a:lnTo>
                <a:moveTo>
                  <a:pt x="308" y="70"/>
                </a:moveTo>
                <a:lnTo>
                  <a:pt x="342" y="34"/>
                </a:lnTo>
                <a:moveTo>
                  <a:pt x="1" y="380"/>
                </a:moveTo>
                <a:lnTo>
                  <a:pt x="243" y="140"/>
                </a:lnTo>
                <a:moveTo>
                  <a:pt x="310" y="70"/>
                </a:moveTo>
                <a:lnTo>
                  <a:pt x="344" y="37"/>
                </a:lnTo>
                <a:moveTo>
                  <a:pt x="1" y="385"/>
                </a:moveTo>
                <a:lnTo>
                  <a:pt x="248" y="140"/>
                </a:lnTo>
                <a:moveTo>
                  <a:pt x="313" y="73"/>
                </a:moveTo>
                <a:lnTo>
                  <a:pt x="346" y="39"/>
                </a:lnTo>
                <a:moveTo>
                  <a:pt x="1" y="389"/>
                </a:moveTo>
                <a:lnTo>
                  <a:pt x="250" y="140"/>
                </a:lnTo>
                <a:moveTo>
                  <a:pt x="318" y="73"/>
                </a:moveTo>
                <a:lnTo>
                  <a:pt x="349" y="41"/>
                </a:lnTo>
                <a:moveTo>
                  <a:pt x="1" y="392"/>
                </a:moveTo>
                <a:lnTo>
                  <a:pt x="253" y="142"/>
                </a:lnTo>
                <a:moveTo>
                  <a:pt x="320" y="75"/>
                </a:moveTo>
                <a:lnTo>
                  <a:pt x="351" y="44"/>
                </a:lnTo>
                <a:moveTo>
                  <a:pt x="3" y="394"/>
                </a:moveTo>
                <a:lnTo>
                  <a:pt x="255" y="142"/>
                </a:lnTo>
                <a:moveTo>
                  <a:pt x="322" y="75"/>
                </a:moveTo>
                <a:lnTo>
                  <a:pt x="354" y="46"/>
                </a:lnTo>
                <a:moveTo>
                  <a:pt x="3" y="397"/>
                </a:moveTo>
                <a:lnTo>
                  <a:pt x="255" y="147"/>
                </a:lnTo>
                <a:moveTo>
                  <a:pt x="325" y="77"/>
                </a:moveTo>
                <a:lnTo>
                  <a:pt x="354" y="46"/>
                </a:lnTo>
                <a:moveTo>
                  <a:pt x="6" y="399"/>
                </a:moveTo>
                <a:lnTo>
                  <a:pt x="255" y="149"/>
                </a:lnTo>
                <a:moveTo>
                  <a:pt x="327" y="80"/>
                </a:moveTo>
                <a:lnTo>
                  <a:pt x="356" y="49"/>
                </a:lnTo>
                <a:moveTo>
                  <a:pt x="8" y="401"/>
                </a:moveTo>
                <a:lnTo>
                  <a:pt x="255" y="154"/>
                </a:lnTo>
                <a:moveTo>
                  <a:pt x="327" y="82"/>
                </a:moveTo>
                <a:lnTo>
                  <a:pt x="358" y="51"/>
                </a:lnTo>
                <a:moveTo>
                  <a:pt x="10" y="404"/>
                </a:moveTo>
                <a:lnTo>
                  <a:pt x="255" y="159"/>
                </a:lnTo>
                <a:moveTo>
                  <a:pt x="330" y="85"/>
                </a:moveTo>
                <a:lnTo>
                  <a:pt x="361" y="53"/>
                </a:lnTo>
                <a:moveTo>
                  <a:pt x="13" y="406"/>
                </a:moveTo>
                <a:lnTo>
                  <a:pt x="255" y="161"/>
                </a:lnTo>
                <a:moveTo>
                  <a:pt x="332" y="87"/>
                </a:moveTo>
                <a:lnTo>
                  <a:pt x="363" y="56"/>
                </a:lnTo>
                <a:moveTo>
                  <a:pt x="15" y="409"/>
                </a:moveTo>
                <a:lnTo>
                  <a:pt x="255" y="166"/>
                </a:lnTo>
                <a:moveTo>
                  <a:pt x="334" y="89"/>
                </a:moveTo>
                <a:lnTo>
                  <a:pt x="366" y="58"/>
                </a:lnTo>
                <a:moveTo>
                  <a:pt x="15" y="409"/>
                </a:moveTo>
                <a:lnTo>
                  <a:pt x="255" y="171"/>
                </a:lnTo>
                <a:moveTo>
                  <a:pt x="334" y="92"/>
                </a:moveTo>
                <a:lnTo>
                  <a:pt x="368" y="61"/>
                </a:lnTo>
                <a:moveTo>
                  <a:pt x="18" y="411"/>
                </a:moveTo>
                <a:lnTo>
                  <a:pt x="255" y="173"/>
                </a:lnTo>
                <a:moveTo>
                  <a:pt x="337" y="94"/>
                </a:moveTo>
                <a:lnTo>
                  <a:pt x="368" y="61"/>
                </a:lnTo>
                <a:moveTo>
                  <a:pt x="20" y="413"/>
                </a:moveTo>
                <a:lnTo>
                  <a:pt x="255" y="178"/>
                </a:lnTo>
                <a:moveTo>
                  <a:pt x="337" y="97"/>
                </a:moveTo>
                <a:lnTo>
                  <a:pt x="370" y="63"/>
                </a:lnTo>
                <a:moveTo>
                  <a:pt x="22" y="416"/>
                </a:moveTo>
                <a:lnTo>
                  <a:pt x="255" y="183"/>
                </a:lnTo>
                <a:moveTo>
                  <a:pt x="339" y="99"/>
                </a:moveTo>
                <a:lnTo>
                  <a:pt x="373" y="65"/>
                </a:lnTo>
                <a:moveTo>
                  <a:pt x="25" y="418"/>
                </a:moveTo>
                <a:lnTo>
                  <a:pt x="255" y="185"/>
                </a:lnTo>
                <a:moveTo>
                  <a:pt x="339" y="104"/>
                </a:moveTo>
                <a:lnTo>
                  <a:pt x="375" y="68"/>
                </a:lnTo>
                <a:moveTo>
                  <a:pt x="27" y="421"/>
                </a:moveTo>
                <a:lnTo>
                  <a:pt x="255" y="190"/>
                </a:lnTo>
                <a:moveTo>
                  <a:pt x="339" y="106"/>
                </a:moveTo>
                <a:lnTo>
                  <a:pt x="378" y="70"/>
                </a:lnTo>
                <a:moveTo>
                  <a:pt x="30" y="423"/>
                </a:moveTo>
                <a:lnTo>
                  <a:pt x="255" y="195"/>
                </a:lnTo>
                <a:moveTo>
                  <a:pt x="342" y="111"/>
                </a:moveTo>
                <a:lnTo>
                  <a:pt x="380" y="73"/>
                </a:lnTo>
                <a:moveTo>
                  <a:pt x="30" y="423"/>
                </a:moveTo>
                <a:lnTo>
                  <a:pt x="255" y="200"/>
                </a:lnTo>
                <a:moveTo>
                  <a:pt x="342" y="113"/>
                </a:moveTo>
                <a:lnTo>
                  <a:pt x="380" y="73"/>
                </a:lnTo>
                <a:moveTo>
                  <a:pt x="32" y="425"/>
                </a:moveTo>
                <a:lnTo>
                  <a:pt x="255" y="202"/>
                </a:lnTo>
                <a:moveTo>
                  <a:pt x="342" y="118"/>
                </a:moveTo>
                <a:lnTo>
                  <a:pt x="382" y="75"/>
                </a:lnTo>
                <a:moveTo>
                  <a:pt x="34" y="428"/>
                </a:moveTo>
                <a:lnTo>
                  <a:pt x="255" y="207"/>
                </a:lnTo>
                <a:moveTo>
                  <a:pt x="342" y="123"/>
                </a:moveTo>
                <a:lnTo>
                  <a:pt x="385" y="77"/>
                </a:lnTo>
                <a:moveTo>
                  <a:pt x="37" y="430"/>
                </a:moveTo>
                <a:lnTo>
                  <a:pt x="255" y="212"/>
                </a:lnTo>
                <a:moveTo>
                  <a:pt x="342" y="125"/>
                </a:moveTo>
                <a:lnTo>
                  <a:pt x="387" y="80"/>
                </a:lnTo>
                <a:moveTo>
                  <a:pt x="39" y="433"/>
                </a:moveTo>
                <a:lnTo>
                  <a:pt x="255" y="214"/>
                </a:lnTo>
                <a:moveTo>
                  <a:pt x="342" y="130"/>
                </a:moveTo>
                <a:lnTo>
                  <a:pt x="390" y="82"/>
                </a:lnTo>
                <a:moveTo>
                  <a:pt x="42" y="435"/>
                </a:moveTo>
                <a:lnTo>
                  <a:pt x="255" y="219"/>
                </a:lnTo>
                <a:moveTo>
                  <a:pt x="342" y="135"/>
                </a:moveTo>
                <a:lnTo>
                  <a:pt x="392" y="85"/>
                </a:lnTo>
                <a:moveTo>
                  <a:pt x="44" y="435"/>
                </a:moveTo>
                <a:lnTo>
                  <a:pt x="255" y="224"/>
                </a:lnTo>
                <a:moveTo>
                  <a:pt x="342" y="140"/>
                </a:moveTo>
                <a:lnTo>
                  <a:pt x="394" y="87"/>
                </a:lnTo>
                <a:moveTo>
                  <a:pt x="44" y="437"/>
                </a:moveTo>
                <a:lnTo>
                  <a:pt x="255" y="226"/>
                </a:lnTo>
                <a:moveTo>
                  <a:pt x="342" y="142"/>
                </a:moveTo>
                <a:lnTo>
                  <a:pt x="394" y="87"/>
                </a:lnTo>
                <a:moveTo>
                  <a:pt x="46" y="440"/>
                </a:moveTo>
                <a:lnTo>
                  <a:pt x="255" y="231"/>
                </a:lnTo>
                <a:moveTo>
                  <a:pt x="342" y="147"/>
                </a:moveTo>
                <a:lnTo>
                  <a:pt x="397" y="89"/>
                </a:lnTo>
                <a:moveTo>
                  <a:pt x="49" y="442"/>
                </a:moveTo>
                <a:lnTo>
                  <a:pt x="255" y="236"/>
                </a:lnTo>
                <a:moveTo>
                  <a:pt x="342" y="152"/>
                </a:moveTo>
                <a:lnTo>
                  <a:pt x="399" y="92"/>
                </a:lnTo>
                <a:moveTo>
                  <a:pt x="51" y="445"/>
                </a:moveTo>
                <a:lnTo>
                  <a:pt x="255" y="241"/>
                </a:lnTo>
                <a:moveTo>
                  <a:pt x="339" y="154"/>
                </a:moveTo>
                <a:lnTo>
                  <a:pt x="402" y="94"/>
                </a:lnTo>
                <a:moveTo>
                  <a:pt x="54" y="447"/>
                </a:moveTo>
                <a:lnTo>
                  <a:pt x="255" y="243"/>
                </a:lnTo>
                <a:moveTo>
                  <a:pt x="339" y="159"/>
                </a:moveTo>
                <a:lnTo>
                  <a:pt x="404" y="97"/>
                </a:lnTo>
                <a:moveTo>
                  <a:pt x="56" y="449"/>
                </a:moveTo>
                <a:lnTo>
                  <a:pt x="255" y="248"/>
                </a:lnTo>
                <a:moveTo>
                  <a:pt x="339" y="164"/>
                </a:moveTo>
                <a:lnTo>
                  <a:pt x="406" y="99"/>
                </a:lnTo>
                <a:moveTo>
                  <a:pt x="56" y="449"/>
                </a:moveTo>
                <a:lnTo>
                  <a:pt x="255" y="253"/>
                </a:lnTo>
                <a:moveTo>
                  <a:pt x="339" y="166"/>
                </a:moveTo>
                <a:lnTo>
                  <a:pt x="406" y="99"/>
                </a:lnTo>
                <a:moveTo>
                  <a:pt x="58" y="452"/>
                </a:moveTo>
                <a:lnTo>
                  <a:pt x="255" y="255"/>
                </a:lnTo>
                <a:moveTo>
                  <a:pt x="339" y="171"/>
                </a:moveTo>
                <a:lnTo>
                  <a:pt x="409" y="101"/>
                </a:lnTo>
                <a:moveTo>
                  <a:pt x="61" y="454"/>
                </a:moveTo>
                <a:lnTo>
                  <a:pt x="255" y="260"/>
                </a:lnTo>
                <a:moveTo>
                  <a:pt x="339" y="176"/>
                </a:moveTo>
                <a:lnTo>
                  <a:pt x="411" y="104"/>
                </a:lnTo>
                <a:moveTo>
                  <a:pt x="63" y="457"/>
                </a:moveTo>
                <a:lnTo>
                  <a:pt x="255" y="265"/>
                </a:lnTo>
                <a:moveTo>
                  <a:pt x="339" y="181"/>
                </a:moveTo>
                <a:lnTo>
                  <a:pt x="414" y="106"/>
                </a:lnTo>
                <a:moveTo>
                  <a:pt x="66" y="459"/>
                </a:moveTo>
                <a:lnTo>
                  <a:pt x="255" y="267"/>
                </a:lnTo>
                <a:moveTo>
                  <a:pt x="339" y="183"/>
                </a:moveTo>
                <a:lnTo>
                  <a:pt x="416" y="109"/>
                </a:lnTo>
                <a:moveTo>
                  <a:pt x="68" y="461"/>
                </a:moveTo>
                <a:lnTo>
                  <a:pt x="255" y="272"/>
                </a:lnTo>
                <a:moveTo>
                  <a:pt x="339" y="188"/>
                </a:moveTo>
                <a:lnTo>
                  <a:pt x="418" y="111"/>
                </a:lnTo>
                <a:moveTo>
                  <a:pt x="70" y="461"/>
                </a:moveTo>
                <a:lnTo>
                  <a:pt x="255" y="277"/>
                </a:lnTo>
                <a:moveTo>
                  <a:pt x="339" y="193"/>
                </a:moveTo>
                <a:lnTo>
                  <a:pt x="421" y="113"/>
                </a:lnTo>
                <a:moveTo>
                  <a:pt x="70" y="464"/>
                </a:moveTo>
                <a:lnTo>
                  <a:pt x="255" y="281"/>
                </a:lnTo>
                <a:moveTo>
                  <a:pt x="339" y="195"/>
                </a:moveTo>
                <a:lnTo>
                  <a:pt x="421" y="113"/>
                </a:lnTo>
                <a:moveTo>
                  <a:pt x="73" y="466"/>
                </a:moveTo>
                <a:lnTo>
                  <a:pt x="255" y="284"/>
                </a:lnTo>
                <a:moveTo>
                  <a:pt x="339" y="200"/>
                </a:moveTo>
                <a:lnTo>
                  <a:pt x="423" y="116"/>
                </a:lnTo>
                <a:moveTo>
                  <a:pt x="75" y="469"/>
                </a:moveTo>
                <a:lnTo>
                  <a:pt x="255" y="289"/>
                </a:lnTo>
                <a:moveTo>
                  <a:pt x="339" y="205"/>
                </a:moveTo>
                <a:lnTo>
                  <a:pt x="426" y="118"/>
                </a:lnTo>
                <a:moveTo>
                  <a:pt x="78" y="471"/>
                </a:moveTo>
                <a:lnTo>
                  <a:pt x="255" y="293"/>
                </a:lnTo>
                <a:moveTo>
                  <a:pt x="339" y="207"/>
                </a:moveTo>
                <a:lnTo>
                  <a:pt x="428" y="121"/>
                </a:lnTo>
                <a:moveTo>
                  <a:pt x="80" y="473"/>
                </a:moveTo>
                <a:lnTo>
                  <a:pt x="255" y="296"/>
                </a:lnTo>
                <a:moveTo>
                  <a:pt x="339" y="212"/>
                </a:moveTo>
                <a:lnTo>
                  <a:pt x="430" y="123"/>
                </a:lnTo>
                <a:moveTo>
                  <a:pt x="82" y="476"/>
                </a:moveTo>
                <a:lnTo>
                  <a:pt x="255" y="301"/>
                </a:lnTo>
                <a:moveTo>
                  <a:pt x="339" y="217"/>
                </a:moveTo>
                <a:lnTo>
                  <a:pt x="433" y="125"/>
                </a:lnTo>
                <a:moveTo>
                  <a:pt x="85" y="476"/>
                </a:moveTo>
                <a:lnTo>
                  <a:pt x="255" y="305"/>
                </a:lnTo>
                <a:moveTo>
                  <a:pt x="339" y="221"/>
                </a:moveTo>
                <a:lnTo>
                  <a:pt x="433" y="128"/>
                </a:lnTo>
                <a:moveTo>
                  <a:pt x="87" y="478"/>
                </a:moveTo>
                <a:lnTo>
                  <a:pt x="255" y="310"/>
                </a:lnTo>
                <a:moveTo>
                  <a:pt x="339" y="224"/>
                </a:moveTo>
                <a:lnTo>
                  <a:pt x="435" y="128"/>
                </a:lnTo>
                <a:moveTo>
                  <a:pt x="90" y="478"/>
                </a:moveTo>
                <a:lnTo>
                  <a:pt x="255" y="315"/>
                </a:lnTo>
                <a:moveTo>
                  <a:pt x="339" y="229"/>
                </a:moveTo>
                <a:lnTo>
                  <a:pt x="438" y="130"/>
                </a:lnTo>
                <a:moveTo>
                  <a:pt x="94" y="478"/>
                </a:moveTo>
                <a:lnTo>
                  <a:pt x="253" y="320"/>
                </a:lnTo>
                <a:moveTo>
                  <a:pt x="339" y="233"/>
                </a:moveTo>
                <a:lnTo>
                  <a:pt x="440" y="133"/>
                </a:lnTo>
                <a:moveTo>
                  <a:pt x="99" y="478"/>
                </a:moveTo>
                <a:lnTo>
                  <a:pt x="250" y="327"/>
                </a:lnTo>
                <a:moveTo>
                  <a:pt x="339" y="236"/>
                </a:moveTo>
                <a:lnTo>
                  <a:pt x="442" y="135"/>
                </a:lnTo>
                <a:moveTo>
                  <a:pt x="339" y="241"/>
                </a:moveTo>
                <a:lnTo>
                  <a:pt x="445" y="137"/>
                </a:lnTo>
                <a:moveTo>
                  <a:pt x="339" y="245"/>
                </a:moveTo>
                <a:lnTo>
                  <a:pt x="447" y="140"/>
                </a:lnTo>
                <a:moveTo>
                  <a:pt x="339" y="248"/>
                </a:moveTo>
                <a:lnTo>
                  <a:pt x="447" y="142"/>
                </a:lnTo>
                <a:moveTo>
                  <a:pt x="339" y="253"/>
                </a:moveTo>
                <a:lnTo>
                  <a:pt x="450" y="145"/>
                </a:lnTo>
                <a:moveTo>
                  <a:pt x="339" y="257"/>
                </a:moveTo>
                <a:lnTo>
                  <a:pt x="452" y="147"/>
                </a:lnTo>
                <a:moveTo>
                  <a:pt x="339" y="262"/>
                </a:moveTo>
                <a:lnTo>
                  <a:pt x="452" y="149"/>
                </a:lnTo>
                <a:moveTo>
                  <a:pt x="342" y="265"/>
                </a:moveTo>
                <a:lnTo>
                  <a:pt x="452" y="154"/>
                </a:lnTo>
                <a:moveTo>
                  <a:pt x="344" y="267"/>
                </a:moveTo>
                <a:lnTo>
                  <a:pt x="450" y="159"/>
                </a:lnTo>
                <a:moveTo>
                  <a:pt x="289" y="5"/>
                </a:moveTo>
                <a:lnTo>
                  <a:pt x="106" y="188"/>
                </a:lnTo>
                <a:moveTo>
                  <a:pt x="267" y="82"/>
                </a:moveTo>
                <a:lnTo>
                  <a:pt x="133" y="214"/>
                </a:lnTo>
                <a:moveTo>
                  <a:pt x="238" y="142"/>
                </a:moveTo>
                <a:lnTo>
                  <a:pt x="6" y="373"/>
                </a:lnTo>
                <a:moveTo>
                  <a:pt x="6" y="375"/>
                </a:moveTo>
                <a:lnTo>
                  <a:pt x="1" y="387"/>
                </a:lnTo>
                <a:lnTo>
                  <a:pt x="6" y="399"/>
                </a:lnTo>
                <a:moveTo>
                  <a:pt x="106" y="473"/>
                </a:moveTo>
                <a:lnTo>
                  <a:pt x="243" y="337"/>
                </a:lnTo>
                <a:moveTo>
                  <a:pt x="80" y="473"/>
                </a:moveTo>
                <a:lnTo>
                  <a:pt x="92" y="478"/>
                </a:lnTo>
                <a:lnTo>
                  <a:pt x="104" y="473"/>
                </a:lnTo>
                <a:moveTo>
                  <a:pt x="447" y="164"/>
                </a:moveTo>
                <a:lnTo>
                  <a:pt x="346" y="265"/>
                </a:lnTo>
                <a:moveTo>
                  <a:pt x="255" y="149"/>
                </a:moveTo>
                <a:lnTo>
                  <a:pt x="255" y="305"/>
                </a:lnTo>
                <a:moveTo>
                  <a:pt x="243" y="337"/>
                </a:moveTo>
                <a:lnTo>
                  <a:pt x="253" y="322"/>
                </a:lnTo>
                <a:lnTo>
                  <a:pt x="255" y="305"/>
                </a:lnTo>
                <a:moveTo>
                  <a:pt x="255" y="149"/>
                </a:moveTo>
                <a:lnTo>
                  <a:pt x="253" y="142"/>
                </a:lnTo>
                <a:lnTo>
                  <a:pt x="246" y="140"/>
                </a:lnTo>
                <a:lnTo>
                  <a:pt x="238" y="142"/>
                </a:lnTo>
                <a:moveTo>
                  <a:pt x="342" y="111"/>
                </a:moveTo>
                <a:lnTo>
                  <a:pt x="339" y="262"/>
                </a:lnTo>
                <a:moveTo>
                  <a:pt x="6" y="399"/>
                </a:moveTo>
                <a:lnTo>
                  <a:pt x="80" y="473"/>
                </a:lnTo>
                <a:moveTo>
                  <a:pt x="313" y="5"/>
                </a:moveTo>
                <a:lnTo>
                  <a:pt x="447" y="140"/>
                </a:lnTo>
                <a:moveTo>
                  <a:pt x="445" y="164"/>
                </a:moveTo>
                <a:lnTo>
                  <a:pt x="450" y="152"/>
                </a:lnTo>
                <a:lnTo>
                  <a:pt x="445" y="140"/>
                </a:lnTo>
                <a:moveTo>
                  <a:pt x="313" y="8"/>
                </a:moveTo>
                <a:lnTo>
                  <a:pt x="301" y="3"/>
                </a:lnTo>
                <a:lnTo>
                  <a:pt x="289" y="8"/>
                </a:lnTo>
                <a:moveTo>
                  <a:pt x="342" y="262"/>
                </a:moveTo>
                <a:lnTo>
                  <a:pt x="346" y="265"/>
                </a:lnTo>
                <a:moveTo>
                  <a:pt x="339" y="111"/>
                </a:moveTo>
                <a:lnTo>
                  <a:pt x="337" y="94"/>
                </a:lnTo>
                <a:lnTo>
                  <a:pt x="327" y="80"/>
                </a:lnTo>
                <a:lnTo>
                  <a:pt x="313" y="70"/>
                </a:lnTo>
                <a:lnTo>
                  <a:pt x="296" y="68"/>
                </a:lnTo>
                <a:lnTo>
                  <a:pt x="279" y="70"/>
                </a:lnTo>
                <a:lnTo>
                  <a:pt x="265" y="80"/>
                </a:lnTo>
                <a:moveTo>
                  <a:pt x="106" y="214"/>
                </a:moveTo>
                <a:lnTo>
                  <a:pt x="106" y="212"/>
                </a:lnTo>
                <a:moveTo>
                  <a:pt x="106" y="190"/>
                </a:moveTo>
                <a:lnTo>
                  <a:pt x="102" y="202"/>
                </a:lnTo>
                <a:lnTo>
                  <a:pt x="106" y="214"/>
                </a:lnTo>
                <a:moveTo>
                  <a:pt x="106" y="214"/>
                </a:moveTo>
                <a:lnTo>
                  <a:pt x="118" y="219"/>
                </a:lnTo>
                <a:lnTo>
                  <a:pt x="130" y="214"/>
                </a:lnTo>
                <a:moveTo>
                  <a:pt x="145" y="466"/>
                </a:moveTo>
                <a:lnTo>
                  <a:pt x="253" y="358"/>
                </a:lnTo>
                <a:moveTo>
                  <a:pt x="145" y="471"/>
                </a:moveTo>
                <a:lnTo>
                  <a:pt x="255" y="361"/>
                </a:lnTo>
                <a:moveTo>
                  <a:pt x="145" y="476"/>
                </a:moveTo>
                <a:lnTo>
                  <a:pt x="255" y="363"/>
                </a:lnTo>
                <a:moveTo>
                  <a:pt x="145" y="478"/>
                </a:moveTo>
                <a:lnTo>
                  <a:pt x="255" y="368"/>
                </a:lnTo>
                <a:moveTo>
                  <a:pt x="145" y="481"/>
                </a:moveTo>
                <a:lnTo>
                  <a:pt x="255" y="373"/>
                </a:lnTo>
                <a:moveTo>
                  <a:pt x="147" y="483"/>
                </a:moveTo>
                <a:lnTo>
                  <a:pt x="255" y="375"/>
                </a:lnTo>
                <a:moveTo>
                  <a:pt x="150" y="485"/>
                </a:moveTo>
                <a:lnTo>
                  <a:pt x="255" y="380"/>
                </a:lnTo>
                <a:moveTo>
                  <a:pt x="152" y="488"/>
                </a:moveTo>
                <a:lnTo>
                  <a:pt x="255" y="385"/>
                </a:lnTo>
                <a:moveTo>
                  <a:pt x="154" y="490"/>
                </a:moveTo>
                <a:lnTo>
                  <a:pt x="255" y="387"/>
                </a:lnTo>
                <a:moveTo>
                  <a:pt x="344" y="298"/>
                </a:moveTo>
                <a:lnTo>
                  <a:pt x="498" y="147"/>
                </a:lnTo>
                <a:moveTo>
                  <a:pt x="157" y="493"/>
                </a:moveTo>
                <a:lnTo>
                  <a:pt x="255" y="392"/>
                </a:lnTo>
                <a:moveTo>
                  <a:pt x="342" y="305"/>
                </a:moveTo>
                <a:lnTo>
                  <a:pt x="502" y="145"/>
                </a:lnTo>
                <a:moveTo>
                  <a:pt x="157" y="493"/>
                </a:moveTo>
                <a:lnTo>
                  <a:pt x="255" y="397"/>
                </a:lnTo>
                <a:moveTo>
                  <a:pt x="342" y="310"/>
                </a:moveTo>
                <a:lnTo>
                  <a:pt x="505" y="145"/>
                </a:lnTo>
                <a:moveTo>
                  <a:pt x="159" y="495"/>
                </a:moveTo>
                <a:lnTo>
                  <a:pt x="255" y="399"/>
                </a:lnTo>
                <a:moveTo>
                  <a:pt x="339" y="315"/>
                </a:moveTo>
                <a:lnTo>
                  <a:pt x="510" y="147"/>
                </a:lnTo>
                <a:moveTo>
                  <a:pt x="162" y="497"/>
                </a:moveTo>
                <a:lnTo>
                  <a:pt x="255" y="404"/>
                </a:lnTo>
                <a:moveTo>
                  <a:pt x="339" y="320"/>
                </a:moveTo>
                <a:lnTo>
                  <a:pt x="512" y="147"/>
                </a:lnTo>
                <a:moveTo>
                  <a:pt x="164" y="500"/>
                </a:moveTo>
                <a:lnTo>
                  <a:pt x="255" y="409"/>
                </a:lnTo>
                <a:moveTo>
                  <a:pt x="339" y="325"/>
                </a:moveTo>
                <a:lnTo>
                  <a:pt x="514" y="149"/>
                </a:lnTo>
                <a:moveTo>
                  <a:pt x="166" y="502"/>
                </a:moveTo>
                <a:lnTo>
                  <a:pt x="255" y="413"/>
                </a:lnTo>
                <a:moveTo>
                  <a:pt x="339" y="327"/>
                </a:moveTo>
                <a:lnTo>
                  <a:pt x="517" y="152"/>
                </a:lnTo>
                <a:moveTo>
                  <a:pt x="169" y="505"/>
                </a:moveTo>
                <a:lnTo>
                  <a:pt x="255" y="416"/>
                </a:lnTo>
                <a:moveTo>
                  <a:pt x="339" y="332"/>
                </a:moveTo>
                <a:lnTo>
                  <a:pt x="519" y="154"/>
                </a:lnTo>
                <a:moveTo>
                  <a:pt x="169" y="505"/>
                </a:moveTo>
                <a:lnTo>
                  <a:pt x="255" y="421"/>
                </a:lnTo>
                <a:moveTo>
                  <a:pt x="339" y="337"/>
                </a:moveTo>
                <a:lnTo>
                  <a:pt x="519" y="157"/>
                </a:lnTo>
                <a:moveTo>
                  <a:pt x="171" y="507"/>
                </a:moveTo>
                <a:lnTo>
                  <a:pt x="255" y="425"/>
                </a:lnTo>
                <a:moveTo>
                  <a:pt x="339" y="339"/>
                </a:moveTo>
                <a:lnTo>
                  <a:pt x="522" y="157"/>
                </a:lnTo>
                <a:moveTo>
                  <a:pt x="174" y="509"/>
                </a:moveTo>
                <a:lnTo>
                  <a:pt x="255" y="428"/>
                </a:lnTo>
                <a:moveTo>
                  <a:pt x="339" y="344"/>
                </a:moveTo>
                <a:lnTo>
                  <a:pt x="524" y="159"/>
                </a:lnTo>
                <a:moveTo>
                  <a:pt x="176" y="512"/>
                </a:moveTo>
                <a:lnTo>
                  <a:pt x="255" y="433"/>
                </a:lnTo>
                <a:moveTo>
                  <a:pt x="339" y="349"/>
                </a:moveTo>
                <a:lnTo>
                  <a:pt x="526" y="161"/>
                </a:lnTo>
                <a:moveTo>
                  <a:pt x="178" y="514"/>
                </a:moveTo>
                <a:lnTo>
                  <a:pt x="255" y="437"/>
                </a:lnTo>
                <a:moveTo>
                  <a:pt x="339" y="353"/>
                </a:moveTo>
                <a:lnTo>
                  <a:pt x="529" y="164"/>
                </a:lnTo>
                <a:moveTo>
                  <a:pt x="181" y="517"/>
                </a:moveTo>
                <a:lnTo>
                  <a:pt x="255" y="440"/>
                </a:lnTo>
                <a:moveTo>
                  <a:pt x="339" y="356"/>
                </a:moveTo>
                <a:lnTo>
                  <a:pt x="531" y="166"/>
                </a:lnTo>
                <a:moveTo>
                  <a:pt x="183" y="519"/>
                </a:moveTo>
                <a:lnTo>
                  <a:pt x="255" y="445"/>
                </a:lnTo>
                <a:moveTo>
                  <a:pt x="339" y="361"/>
                </a:moveTo>
                <a:lnTo>
                  <a:pt x="534" y="169"/>
                </a:lnTo>
                <a:moveTo>
                  <a:pt x="183" y="519"/>
                </a:moveTo>
                <a:lnTo>
                  <a:pt x="255" y="449"/>
                </a:lnTo>
                <a:moveTo>
                  <a:pt x="339" y="365"/>
                </a:moveTo>
                <a:lnTo>
                  <a:pt x="534" y="169"/>
                </a:lnTo>
                <a:moveTo>
                  <a:pt x="186" y="521"/>
                </a:moveTo>
                <a:lnTo>
                  <a:pt x="255" y="454"/>
                </a:lnTo>
                <a:moveTo>
                  <a:pt x="339" y="368"/>
                </a:moveTo>
                <a:lnTo>
                  <a:pt x="536" y="171"/>
                </a:lnTo>
                <a:moveTo>
                  <a:pt x="188" y="524"/>
                </a:moveTo>
                <a:lnTo>
                  <a:pt x="255" y="457"/>
                </a:lnTo>
                <a:moveTo>
                  <a:pt x="339" y="373"/>
                </a:moveTo>
                <a:lnTo>
                  <a:pt x="538" y="173"/>
                </a:lnTo>
                <a:moveTo>
                  <a:pt x="190" y="526"/>
                </a:moveTo>
                <a:lnTo>
                  <a:pt x="255" y="461"/>
                </a:lnTo>
                <a:moveTo>
                  <a:pt x="339" y="377"/>
                </a:moveTo>
                <a:lnTo>
                  <a:pt x="541" y="176"/>
                </a:lnTo>
                <a:moveTo>
                  <a:pt x="193" y="529"/>
                </a:moveTo>
                <a:lnTo>
                  <a:pt x="255" y="466"/>
                </a:lnTo>
                <a:moveTo>
                  <a:pt x="339" y="380"/>
                </a:moveTo>
                <a:lnTo>
                  <a:pt x="543" y="178"/>
                </a:lnTo>
                <a:moveTo>
                  <a:pt x="195" y="531"/>
                </a:moveTo>
                <a:lnTo>
                  <a:pt x="255" y="469"/>
                </a:lnTo>
                <a:moveTo>
                  <a:pt x="339" y="385"/>
                </a:moveTo>
                <a:lnTo>
                  <a:pt x="546" y="181"/>
                </a:lnTo>
                <a:moveTo>
                  <a:pt x="195" y="533"/>
                </a:moveTo>
                <a:lnTo>
                  <a:pt x="255" y="473"/>
                </a:lnTo>
                <a:moveTo>
                  <a:pt x="339" y="389"/>
                </a:moveTo>
                <a:lnTo>
                  <a:pt x="546" y="183"/>
                </a:lnTo>
                <a:moveTo>
                  <a:pt x="198" y="533"/>
                </a:moveTo>
                <a:lnTo>
                  <a:pt x="255" y="478"/>
                </a:lnTo>
                <a:moveTo>
                  <a:pt x="339" y="394"/>
                </a:moveTo>
                <a:lnTo>
                  <a:pt x="548" y="183"/>
                </a:lnTo>
                <a:moveTo>
                  <a:pt x="200" y="536"/>
                </a:moveTo>
                <a:lnTo>
                  <a:pt x="255" y="483"/>
                </a:lnTo>
                <a:moveTo>
                  <a:pt x="339" y="397"/>
                </a:moveTo>
                <a:lnTo>
                  <a:pt x="550" y="185"/>
                </a:lnTo>
                <a:moveTo>
                  <a:pt x="202" y="538"/>
                </a:moveTo>
                <a:lnTo>
                  <a:pt x="255" y="485"/>
                </a:lnTo>
                <a:moveTo>
                  <a:pt x="339" y="401"/>
                </a:moveTo>
                <a:lnTo>
                  <a:pt x="553" y="188"/>
                </a:lnTo>
                <a:moveTo>
                  <a:pt x="205" y="541"/>
                </a:moveTo>
                <a:lnTo>
                  <a:pt x="255" y="490"/>
                </a:lnTo>
                <a:moveTo>
                  <a:pt x="339" y="406"/>
                </a:moveTo>
                <a:lnTo>
                  <a:pt x="555" y="190"/>
                </a:lnTo>
                <a:moveTo>
                  <a:pt x="207" y="543"/>
                </a:moveTo>
                <a:lnTo>
                  <a:pt x="255" y="495"/>
                </a:lnTo>
                <a:moveTo>
                  <a:pt x="339" y="409"/>
                </a:moveTo>
                <a:lnTo>
                  <a:pt x="558" y="193"/>
                </a:lnTo>
                <a:moveTo>
                  <a:pt x="210" y="545"/>
                </a:moveTo>
                <a:lnTo>
                  <a:pt x="255" y="497"/>
                </a:lnTo>
                <a:moveTo>
                  <a:pt x="339" y="413"/>
                </a:moveTo>
                <a:lnTo>
                  <a:pt x="560" y="195"/>
                </a:lnTo>
                <a:moveTo>
                  <a:pt x="210" y="545"/>
                </a:moveTo>
                <a:lnTo>
                  <a:pt x="255" y="502"/>
                </a:lnTo>
                <a:moveTo>
                  <a:pt x="339" y="418"/>
                </a:moveTo>
                <a:lnTo>
                  <a:pt x="560" y="195"/>
                </a:lnTo>
                <a:moveTo>
                  <a:pt x="212" y="548"/>
                </a:moveTo>
                <a:lnTo>
                  <a:pt x="255" y="507"/>
                </a:lnTo>
                <a:moveTo>
                  <a:pt x="339" y="421"/>
                </a:moveTo>
                <a:lnTo>
                  <a:pt x="562" y="197"/>
                </a:lnTo>
                <a:moveTo>
                  <a:pt x="214" y="550"/>
                </a:moveTo>
                <a:lnTo>
                  <a:pt x="255" y="509"/>
                </a:lnTo>
                <a:moveTo>
                  <a:pt x="339" y="425"/>
                </a:moveTo>
                <a:lnTo>
                  <a:pt x="565" y="200"/>
                </a:lnTo>
                <a:moveTo>
                  <a:pt x="217" y="553"/>
                </a:moveTo>
                <a:lnTo>
                  <a:pt x="255" y="514"/>
                </a:lnTo>
                <a:moveTo>
                  <a:pt x="339" y="430"/>
                </a:moveTo>
                <a:lnTo>
                  <a:pt x="567" y="202"/>
                </a:lnTo>
                <a:moveTo>
                  <a:pt x="219" y="555"/>
                </a:moveTo>
                <a:lnTo>
                  <a:pt x="255" y="519"/>
                </a:lnTo>
                <a:moveTo>
                  <a:pt x="339" y="435"/>
                </a:moveTo>
                <a:lnTo>
                  <a:pt x="570" y="205"/>
                </a:lnTo>
                <a:moveTo>
                  <a:pt x="222" y="557"/>
                </a:moveTo>
                <a:lnTo>
                  <a:pt x="255" y="521"/>
                </a:lnTo>
                <a:moveTo>
                  <a:pt x="339" y="437"/>
                </a:moveTo>
                <a:lnTo>
                  <a:pt x="572" y="207"/>
                </a:lnTo>
                <a:moveTo>
                  <a:pt x="224" y="560"/>
                </a:moveTo>
                <a:lnTo>
                  <a:pt x="258" y="524"/>
                </a:lnTo>
                <a:moveTo>
                  <a:pt x="339" y="442"/>
                </a:moveTo>
                <a:lnTo>
                  <a:pt x="572" y="209"/>
                </a:lnTo>
                <a:moveTo>
                  <a:pt x="224" y="560"/>
                </a:moveTo>
                <a:lnTo>
                  <a:pt x="258" y="529"/>
                </a:lnTo>
                <a:moveTo>
                  <a:pt x="339" y="447"/>
                </a:moveTo>
                <a:lnTo>
                  <a:pt x="574" y="209"/>
                </a:lnTo>
                <a:moveTo>
                  <a:pt x="226" y="562"/>
                </a:moveTo>
                <a:lnTo>
                  <a:pt x="260" y="531"/>
                </a:lnTo>
                <a:moveTo>
                  <a:pt x="339" y="449"/>
                </a:moveTo>
                <a:lnTo>
                  <a:pt x="577" y="212"/>
                </a:lnTo>
                <a:moveTo>
                  <a:pt x="229" y="565"/>
                </a:moveTo>
                <a:lnTo>
                  <a:pt x="260" y="533"/>
                </a:lnTo>
                <a:moveTo>
                  <a:pt x="339" y="454"/>
                </a:moveTo>
                <a:lnTo>
                  <a:pt x="579" y="214"/>
                </a:lnTo>
                <a:moveTo>
                  <a:pt x="231" y="567"/>
                </a:moveTo>
                <a:lnTo>
                  <a:pt x="262" y="536"/>
                </a:lnTo>
                <a:moveTo>
                  <a:pt x="339" y="459"/>
                </a:moveTo>
                <a:lnTo>
                  <a:pt x="582" y="217"/>
                </a:lnTo>
                <a:moveTo>
                  <a:pt x="234" y="569"/>
                </a:moveTo>
                <a:lnTo>
                  <a:pt x="265" y="538"/>
                </a:lnTo>
                <a:moveTo>
                  <a:pt x="339" y="464"/>
                </a:moveTo>
                <a:lnTo>
                  <a:pt x="584" y="219"/>
                </a:lnTo>
                <a:moveTo>
                  <a:pt x="236" y="572"/>
                </a:moveTo>
                <a:lnTo>
                  <a:pt x="265" y="541"/>
                </a:lnTo>
                <a:moveTo>
                  <a:pt x="339" y="466"/>
                </a:moveTo>
                <a:lnTo>
                  <a:pt x="586" y="221"/>
                </a:lnTo>
                <a:moveTo>
                  <a:pt x="236" y="572"/>
                </a:moveTo>
                <a:lnTo>
                  <a:pt x="267" y="543"/>
                </a:lnTo>
                <a:moveTo>
                  <a:pt x="339" y="471"/>
                </a:moveTo>
                <a:lnTo>
                  <a:pt x="586" y="224"/>
                </a:lnTo>
                <a:moveTo>
                  <a:pt x="238" y="574"/>
                </a:moveTo>
                <a:lnTo>
                  <a:pt x="270" y="545"/>
                </a:lnTo>
                <a:moveTo>
                  <a:pt x="339" y="476"/>
                </a:moveTo>
                <a:lnTo>
                  <a:pt x="589" y="224"/>
                </a:lnTo>
                <a:moveTo>
                  <a:pt x="241" y="577"/>
                </a:moveTo>
                <a:lnTo>
                  <a:pt x="272" y="545"/>
                </a:lnTo>
                <a:moveTo>
                  <a:pt x="339" y="478"/>
                </a:moveTo>
                <a:lnTo>
                  <a:pt x="591" y="226"/>
                </a:lnTo>
                <a:moveTo>
                  <a:pt x="243" y="579"/>
                </a:moveTo>
                <a:lnTo>
                  <a:pt x="274" y="548"/>
                </a:lnTo>
                <a:moveTo>
                  <a:pt x="342" y="481"/>
                </a:moveTo>
                <a:lnTo>
                  <a:pt x="594" y="229"/>
                </a:lnTo>
                <a:moveTo>
                  <a:pt x="246" y="581"/>
                </a:moveTo>
                <a:lnTo>
                  <a:pt x="277" y="550"/>
                </a:lnTo>
                <a:moveTo>
                  <a:pt x="344" y="483"/>
                </a:moveTo>
                <a:lnTo>
                  <a:pt x="594" y="233"/>
                </a:lnTo>
                <a:moveTo>
                  <a:pt x="248" y="584"/>
                </a:moveTo>
                <a:lnTo>
                  <a:pt x="279" y="550"/>
                </a:lnTo>
                <a:moveTo>
                  <a:pt x="346" y="485"/>
                </a:moveTo>
                <a:lnTo>
                  <a:pt x="594" y="236"/>
                </a:lnTo>
                <a:moveTo>
                  <a:pt x="250" y="586"/>
                </a:moveTo>
                <a:lnTo>
                  <a:pt x="282" y="553"/>
                </a:lnTo>
                <a:moveTo>
                  <a:pt x="349" y="485"/>
                </a:moveTo>
                <a:lnTo>
                  <a:pt x="594" y="241"/>
                </a:lnTo>
                <a:moveTo>
                  <a:pt x="250" y="586"/>
                </a:moveTo>
                <a:lnTo>
                  <a:pt x="284" y="553"/>
                </a:lnTo>
                <a:moveTo>
                  <a:pt x="354" y="485"/>
                </a:moveTo>
                <a:lnTo>
                  <a:pt x="594" y="245"/>
                </a:lnTo>
                <a:moveTo>
                  <a:pt x="253" y="589"/>
                </a:moveTo>
                <a:lnTo>
                  <a:pt x="289" y="555"/>
                </a:lnTo>
                <a:moveTo>
                  <a:pt x="255" y="591"/>
                </a:moveTo>
                <a:lnTo>
                  <a:pt x="291" y="555"/>
                </a:lnTo>
                <a:moveTo>
                  <a:pt x="258" y="593"/>
                </a:moveTo>
                <a:lnTo>
                  <a:pt x="296" y="555"/>
                </a:lnTo>
                <a:moveTo>
                  <a:pt x="260" y="596"/>
                </a:moveTo>
                <a:lnTo>
                  <a:pt x="298" y="555"/>
                </a:lnTo>
                <a:moveTo>
                  <a:pt x="262" y="598"/>
                </a:moveTo>
                <a:lnTo>
                  <a:pt x="303" y="555"/>
                </a:lnTo>
                <a:moveTo>
                  <a:pt x="262" y="601"/>
                </a:moveTo>
                <a:lnTo>
                  <a:pt x="308" y="555"/>
                </a:lnTo>
                <a:moveTo>
                  <a:pt x="265" y="601"/>
                </a:moveTo>
                <a:lnTo>
                  <a:pt x="315" y="553"/>
                </a:lnTo>
                <a:moveTo>
                  <a:pt x="267" y="603"/>
                </a:moveTo>
                <a:lnTo>
                  <a:pt x="325" y="545"/>
                </a:lnTo>
                <a:moveTo>
                  <a:pt x="270" y="605"/>
                </a:moveTo>
                <a:lnTo>
                  <a:pt x="507" y="368"/>
                </a:lnTo>
                <a:moveTo>
                  <a:pt x="272" y="608"/>
                </a:moveTo>
                <a:lnTo>
                  <a:pt x="512" y="368"/>
                </a:lnTo>
                <a:moveTo>
                  <a:pt x="274" y="610"/>
                </a:moveTo>
                <a:lnTo>
                  <a:pt x="517" y="368"/>
                </a:lnTo>
                <a:moveTo>
                  <a:pt x="519" y="368"/>
                </a:moveTo>
                <a:lnTo>
                  <a:pt x="277" y="613"/>
                </a:lnTo>
                <a:lnTo>
                  <a:pt x="522" y="370"/>
                </a:lnTo>
                <a:moveTo>
                  <a:pt x="279" y="615"/>
                </a:moveTo>
                <a:lnTo>
                  <a:pt x="524" y="370"/>
                </a:lnTo>
                <a:moveTo>
                  <a:pt x="282" y="617"/>
                </a:moveTo>
                <a:lnTo>
                  <a:pt x="526" y="373"/>
                </a:lnTo>
                <a:moveTo>
                  <a:pt x="284" y="620"/>
                </a:moveTo>
                <a:lnTo>
                  <a:pt x="529" y="375"/>
                </a:lnTo>
                <a:moveTo>
                  <a:pt x="286" y="622"/>
                </a:moveTo>
                <a:lnTo>
                  <a:pt x="529" y="377"/>
                </a:lnTo>
                <a:moveTo>
                  <a:pt x="289" y="622"/>
                </a:moveTo>
                <a:lnTo>
                  <a:pt x="531" y="382"/>
                </a:lnTo>
                <a:moveTo>
                  <a:pt x="294" y="622"/>
                </a:moveTo>
                <a:lnTo>
                  <a:pt x="531" y="385"/>
                </a:lnTo>
                <a:moveTo>
                  <a:pt x="296" y="622"/>
                </a:moveTo>
                <a:lnTo>
                  <a:pt x="531" y="389"/>
                </a:lnTo>
                <a:moveTo>
                  <a:pt x="303" y="620"/>
                </a:moveTo>
                <a:lnTo>
                  <a:pt x="529" y="394"/>
                </a:lnTo>
                <a:moveTo>
                  <a:pt x="308" y="617"/>
                </a:moveTo>
                <a:lnTo>
                  <a:pt x="526" y="399"/>
                </a:lnTo>
                <a:moveTo>
                  <a:pt x="330" y="543"/>
                </a:moveTo>
                <a:lnTo>
                  <a:pt x="500" y="373"/>
                </a:lnTo>
                <a:moveTo>
                  <a:pt x="358" y="483"/>
                </a:moveTo>
                <a:lnTo>
                  <a:pt x="589" y="250"/>
                </a:lnTo>
                <a:moveTo>
                  <a:pt x="589" y="250"/>
                </a:moveTo>
                <a:lnTo>
                  <a:pt x="594" y="238"/>
                </a:lnTo>
                <a:lnTo>
                  <a:pt x="589" y="226"/>
                </a:lnTo>
                <a:moveTo>
                  <a:pt x="490" y="149"/>
                </a:moveTo>
                <a:lnTo>
                  <a:pt x="354" y="289"/>
                </a:lnTo>
                <a:moveTo>
                  <a:pt x="514" y="152"/>
                </a:moveTo>
                <a:lnTo>
                  <a:pt x="502" y="147"/>
                </a:lnTo>
                <a:lnTo>
                  <a:pt x="490" y="152"/>
                </a:lnTo>
                <a:moveTo>
                  <a:pt x="150" y="459"/>
                </a:moveTo>
                <a:lnTo>
                  <a:pt x="248" y="358"/>
                </a:lnTo>
                <a:moveTo>
                  <a:pt x="339" y="473"/>
                </a:moveTo>
                <a:lnTo>
                  <a:pt x="339" y="317"/>
                </a:lnTo>
                <a:moveTo>
                  <a:pt x="351" y="286"/>
                </a:moveTo>
                <a:lnTo>
                  <a:pt x="342" y="301"/>
                </a:lnTo>
                <a:lnTo>
                  <a:pt x="339" y="317"/>
                </a:lnTo>
                <a:moveTo>
                  <a:pt x="342" y="473"/>
                </a:moveTo>
                <a:lnTo>
                  <a:pt x="344" y="481"/>
                </a:lnTo>
                <a:lnTo>
                  <a:pt x="351" y="483"/>
                </a:lnTo>
                <a:lnTo>
                  <a:pt x="358" y="481"/>
                </a:lnTo>
                <a:moveTo>
                  <a:pt x="255" y="512"/>
                </a:moveTo>
                <a:lnTo>
                  <a:pt x="255" y="361"/>
                </a:lnTo>
                <a:moveTo>
                  <a:pt x="589" y="224"/>
                </a:moveTo>
                <a:lnTo>
                  <a:pt x="514" y="149"/>
                </a:lnTo>
                <a:moveTo>
                  <a:pt x="282" y="617"/>
                </a:moveTo>
                <a:lnTo>
                  <a:pt x="150" y="485"/>
                </a:lnTo>
                <a:moveTo>
                  <a:pt x="150" y="459"/>
                </a:moveTo>
                <a:lnTo>
                  <a:pt x="145" y="471"/>
                </a:lnTo>
                <a:lnTo>
                  <a:pt x="150" y="483"/>
                </a:lnTo>
                <a:moveTo>
                  <a:pt x="282" y="617"/>
                </a:moveTo>
                <a:lnTo>
                  <a:pt x="294" y="622"/>
                </a:lnTo>
                <a:lnTo>
                  <a:pt x="306" y="617"/>
                </a:lnTo>
                <a:moveTo>
                  <a:pt x="255" y="361"/>
                </a:moveTo>
                <a:lnTo>
                  <a:pt x="250" y="358"/>
                </a:lnTo>
                <a:moveTo>
                  <a:pt x="255" y="512"/>
                </a:moveTo>
                <a:lnTo>
                  <a:pt x="258" y="529"/>
                </a:lnTo>
                <a:lnTo>
                  <a:pt x="267" y="543"/>
                </a:lnTo>
                <a:lnTo>
                  <a:pt x="282" y="553"/>
                </a:lnTo>
                <a:lnTo>
                  <a:pt x="298" y="555"/>
                </a:lnTo>
                <a:lnTo>
                  <a:pt x="315" y="553"/>
                </a:lnTo>
                <a:lnTo>
                  <a:pt x="330" y="543"/>
                </a:lnTo>
                <a:moveTo>
                  <a:pt x="490" y="409"/>
                </a:moveTo>
                <a:lnTo>
                  <a:pt x="490" y="406"/>
                </a:lnTo>
                <a:moveTo>
                  <a:pt x="524" y="399"/>
                </a:moveTo>
                <a:lnTo>
                  <a:pt x="529" y="387"/>
                </a:lnTo>
                <a:lnTo>
                  <a:pt x="524" y="375"/>
                </a:lnTo>
                <a:moveTo>
                  <a:pt x="524" y="375"/>
                </a:moveTo>
                <a:lnTo>
                  <a:pt x="512" y="370"/>
                </a:lnTo>
                <a:lnTo>
                  <a:pt x="500" y="37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524" name="path 11524"/>
          <p:cNvSpPr/>
          <p:nvPr/>
        </p:nvSpPr>
        <p:spPr>
          <a:xfrm>
            <a:off x="9949434" y="9452102"/>
            <a:ext cx="1624583" cy="91439"/>
          </a:xfrm>
          <a:custGeom>
            <a:avLst/>
            <a:gdLst/>
            <a:ahLst/>
            <a:cxnLst/>
            <a:rect l="0" t="0" r="0" b="0"/>
            <a:pathLst>
              <a:path w="2558" h="143">
                <a:moveTo>
                  <a:pt x="82" y="85"/>
                </a:moveTo>
                <a:lnTo>
                  <a:pt x="80" y="85"/>
                </a:lnTo>
                <a:lnTo>
                  <a:pt x="80" y="87"/>
                </a:lnTo>
                <a:lnTo>
                  <a:pt x="80" y="118"/>
                </a:lnTo>
                <a:lnTo>
                  <a:pt x="77" y="121"/>
                </a:lnTo>
                <a:lnTo>
                  <a:pt x="75" y="121"/>
                </a:lnTo>
                <a:lnTo>
                  <a:pt x="73" y="123"/>
                </a:lnTo>
                <a:lnTo>
                  <a:pt x="17" y="123"/>
                </a:lnTo>
                <a:lnTo>
                  <a:pt x="90" y="123"/>
                </a:lnTo>
                <a:lnTo>
                  <a:pt x="90" y="121"/>
                </a:lnTo>
                <a:lnTo>
                  <a:pt x="92" y="118"/>
                </a:lnTo>
                <a:lnTo>
                  <a:pt x="87" y="118"/>
                </a:lnTo>
                <a:lnTo>
                  <a:pt x="87" y="116"/>
                </a:lnTo>
                <a:lnTo>
                  <a:pt x="85" y="113"/>
                </a:lnTo>
                <a:lnTo>
                  <a:pt x="85" y="109"/>
                </a:lnTo>
                <a:lnTo>
                  <a:pt x="85" y="109"/>
                </a:lnTo>
                <a:lnTo>
                  <a:pt x="85" y="94"/>
                </a:lnTo>
                <a:lnTo>
                  <a:pt x="82" y="90"/>
                </a:lnTo>
                <a:lnTo>
                  <a:pt x="82" y="85"/>
                </a:lnTo>
                <a:lnTo>
                  <a:pt x="82" y="85"/>
                </a:lnTo>
                <a:close/>
              </a:path>
              <a:path w="2558" h="143">
                <a:moveTo>
                  <a:pt x="1" y="20"/>
                </a:moveTo>
                <a:lnTo>
                  <a:pt x="5" y="27"/>
                </a:lnTo>
                <a:lnTo>
                  <a:pt x="5" y="25"/>
                </a:lnTo>
                <a:lnTo>
                  <a:pt x="8" y="25"/>
                </a:lnTo>
                <a:lnTo>
                  <a:pt x="53" y="25"/>
                </a:lnTo>
                <a:lnTo>
                  <a:pt x="1" y="20"/>
                </a:lnTo>
                <a:lnTo>
                  <a:pt x="1" y="20"/>
                </a:lnTo>
                <a:close/>
              </a:path>
              <a:path w="2558" h="143">
                <a:moveTo>
                  <a:pt x="58" y="15"/>
                </a:moveTo>
                <a:lnTo>
                  <a:pt x="53" y="20"/>
                </a:lnTo>
                <a:lnTo>
                  <a:pt x="1" y="20"/>
                </a:lnTo>
                <a:lnTo>
                  <a:pt x="53" y="25"/>
                </a:lnTo>
                <a:lnTo>
                  <a:pt x="51" y="27"/>
                </a:lnTo>
                <a:lnTo>
                  <a:pt x="49" y="32"/>
                </a:lnTo>
                <a:lnTo>
                  <a:pt x="46" y="34"/>
                </a:lnTo>
                <a:lnTo>
                  <a:pt x="44" y="39"/>
                </a:lnTo>
                <a:lnTo>
                  <a:pt x="41" y="41"/>
                </a:lnTo>
                <a:lnTo>
                  <a:pt x="39" y="46"/>
                </a:lnTo>
                <a:lnTo>
                  <a:pt x="37" y="49"/>
                </a:lnTo>
                <a:lnTo>
                  <a:pt x="34" y="51"/>
                </a:lnTo>
                <a:lnTo>
                  <a:pt x="32" y="53"/>
                </a:lnTo>
                <a:lnTo>
                  <a:pt x="30" y="58"/>
                </a:lnTo>
                <a:lnTo>
                  <a:pt x="27" y="61"/>
                </a:lnTo>
                <a:lnTo>
                  <a:pt x="27" y="63"/>
                </a:lnTo>
                <a:lnTo>
                  <a:pt x="25" y="65"/>
                </a:lnTo>
                <a:lnTo>
                  <a:pt x="22" y="68"/>
                </a:lnTo>
                <a:lnTo>
                  <a:pt x="22" y="70"/>
                </a:lnTo>
                <a:lnTo>
                  <a:pt x="20" y="73"/>
                </a:lnTo>
                <a:lnTo>
                  <a:pt x="17" y="75"/>
                </a:lnTo>
                <a:lnTo>
                  <a:pt x="17" y="77"/>
                </a:lnTo>
                <a:lnTo>
                  <a:pt x="15" y="80"/>
                </a:lnTo>
                <a:lnTo>
                  <a:pt x="13" y="82"/>
                </a:lnTo>
                <a:lnTo>
                  <a:pt x="13" y="85"/>
                </a:lnTo>
                <a:lnTo>
                  <a:pt x="13" y="87"/>
                </a:lnTo>
                <a:lnTo>
                  <a:pt x="10" y="87"/>
                </a:lnTo>
                <a:lnTo>
                  <a:pt x="10" y="90"/>
                </a:lnTo>
                <a:lnTo>
                  <a:pt x="8" y="92"/>
                </a:lnTo>
                <a:lnTo>
                  <a:pt x="8" y="97"/>
                </a:lnTo>
                <a:lnTo>
                  <a:pt x="5" y="99"/>
                </a:lnTo>
                <a:lnTo>
                  <a:pt x="3" y="101"/>
                </a:lnTo>
                <a:lnTo>
                  <a:pt x="3" y="109"/>
                </a:lnTo>
                <a:lnTo>
                  <a:pt x="1" y="111"/>
                </a:lnTo>
                <a:lnTo>
                  <a:pt x="1" y="116"/>
                </a:lnTo>
                <a:lnTo>
                  <a:pt x="3" y="118"/>
                </a:lnTo>
                <a:lnTo>
                  <a:pt x="3" y="121"/>
                </a:lnTo>
                <a:lnTo>
                  <a:pt x="5" y="125"/>
                </a:lnTo>
                <a:lnTo>
                  <a:pt x="5" y="128"/>
                </a:lnTo>
                <a:lnTo>
                  <a:pt x="8" y="128"/>
                </a:lnTo>
                <a:lnTo>
                  <a:pt x="10" y="130"/>
                </a:lnTo>
                <a:lnTo>
                  <a:pt x="80" y="130"/>
                </a:lnTo>
                <a:lnTo>
                  <a:pt x="82" y="128"/>
                </a:lnTo>
                <a:lnTo>
                  <a:pt x="87" y="128"/>
                </a:lnTo>
                <a:lnTo>
                  <a:pt x="87" y="125"/>
                </a:lnTo>
                <a:lnTo>
                  <a:pt x="90" y="123"/>
                </a:lnTo>
                <a:lnTo>
                  <a:pt x="13" y="123"/>
                </a:lnTo>
                <a:lnTo>
                  <a:pt x="10" y="121"/>
                </a:lnTo>
                <a:lnTo>
                  <a:pt x="10" y="118"/>
                </a:lnTo>
                <a:lnTo>
                  <a:pt x="8" y="113"/>
                </a:lnTo>
                <a:lnTo>
                  <a:pt x="10" y="111"/>
                </a:lnTo>
                <a:lnTo>
                  <a:pt x="10" y="106"/>
                </a:lnTo>
                <a:lnTo>
                  <a:pt x="13" y="101"/>
                </a:lnTo>
                <a:lnTo>
                  <a:pt x="13" y="99"/>
                </a:lnTo>
                <a:lnTo>
                  <a:pt x="15" y="94"/>
                </a:lnTo>
                <a:lnTo>
                  <a:pt x="17" y="92"/>
                </a:lnTo>
                <a:lnTo>
                  <a:pt x="17" y="90"/>
                </a:lnTo>
                <a:lnTo>
                  <a:pt x="20" y="87"/>
                </a:lnTo>
                <a:lnTo>
                  <a:pt x="20" y="85"/>
                </a:lnTo>
                <a:lnTo>
                  <a:pt x="22" y="85"/>
                </a:lnTo>
                <a:lnTo>
                  <a:pt x="22" y="82"/>
                </a:lnTo>
                <a:lnTo>
                  <a:pt x="25" y="80"/>
                </a:lnTo>
                <a:lnTo>
                  <a:pt x="27" y="77"/>
                </a:lnTo>
                <a:lnTo>
                  <a:pt x="27" y="75"/>
                </a:lnTo>
                <a:lnTo>
                  <a:pt x="30" y="73"/>
                </a:lnTo>
                <a:lnTo>
                  <a:pt x="32" y="70"/>
                </a:lnTo>
                <a:lnTo>
                  <a:pt x="32" y="65"/>
                </a:lnTo>
                <a:lnTo>
                  <a:pt x="34" y="63"/>
                </a:lnTo>
                <a:lnTo>
                  <a:pt x="37" y="61"/>
                </a:lnTo>
                <a:lnTo>
                  <a:pt x="39" y="58"/>
                </a:lnTo>
                <a:lnTo>
                  <a:pt x="41" y="53"/>
                </a:lnTo>
                <a:lnTo>
                  <a:pt x="44" y="51"/>
                </a:lnTo>
                <a:lnTo>
                  <a:pt x="46" y="46"/>
                </a:lnTo>
                <a:lnTo>
                  <a:pt x="49" y="44"/>
                </a:lnTo>
                <a:lnTo>
                  <a:pt x="51" y="41"/>
                </a:lnTo>
                <a:lnTo>
                  <a:pt x="53" y="39"/>
                </a:lnTo>
                <a:lnTo>
                  <a:pt x="53" y="37"/>
                </a:lnTo>
                <a:lnTo>
                  <a:pt x="56" y="34"/>
                </a:lnTo>
                <a:lnTo>
                  <a:pt x="58" y="32"/>
                </a:lnTo>
                <a:lnTo>
                  <a:pt x="61" y="30"/>
                </a:lnTo>
                <a:lnTo>
                  <a:pt x="63" y="27"/>
                </a:lnTo>
                <a:lnTo>
                  <a:pt x="65" y="27"/>
                </a:lnTo>
                <a:lnTo>
                  <a:pt x="65" y="25"/>
                </a:lnTo>
                <a:lnTo>
                  <a:pt x="58" y="15"/>
                </a:lnTo>
                <a:lnTo>
                  <a:pt x="58" y="15"/>
                </a:lnTo>
                <a:close/>
              </a:path>
              <a:path w="2558" h="143">
                <a:moveTo>
                  <a:pt x="181" y="116"/>
                </a:moveTo>
                <a:lnTo>
                  <a:pt x="181" y="118"/>
                </a:lnTo>
                <a:lnTo>
                  <a:pt x="183" y="121"/>
                </a:lnTo>
                <a:lnTo>
                  <a:pt x="188" y="121"/>
                </a:lnTo>
                <a:lnTo>
                  <a:pt x="188" y="123"/>
                </a:lnTo>
                <a:lnTo>
                  <a:pt x="190" y="125"/>
                </a:lnTo>
                <a:lnTo>
                  <a:pt x="190" y="128"/>
                </a:lnTo>
                <a:lnTo>
                  <a:pt x="193" y="130"/>
                </a:lnTo>
                <a:lnTo>
                  <a:pt x="195" y="128"/>
                </a:lnTo>
                <a:lnTo>
                  <a:pt x="197" y="128"/>
                </a:lnTo>
                <a:lnTo>
                  <a:pt x="197" y="125"/>
                </a:lnTo>
                <a:lnTo>
                  <a:pt x="200" y="123"/>
                </a:lnTo>
                <a:lnTo>
                  <a:pt x="200" y="118"/>
                </a:lnTo>
                <a:lnTo>
                  <a:pt x="193" y="118"/>
                </a:lnTo>
                <a:lnTo>
                  <a:pt x="185" y="118"/>
                </a:lnTo>
                <a:lnTo>
                  <a:pt x="181" y="116"/>
                </a:lnTo>
                <a:lnTo>
                  <a:pt x="181" y="116"/>
                </a:lnTo>
                <a:close/>
              </a:path>
              <a:path w="2558" h="143">
                <a:moveTo>
                  <a:pt x="121" y="92"/>
                </a:moveTo>
                <a:lnTo>
                  <a:pt x="121" y="94"/>
                </a:lnTo>
                <a:lnTo>
                  <a:pt x="118" y="97"/>
                </a:lnTo>
                <a:lnTo>
                  <a:pt x="118" y="106"/>
                </a:lnTo>
                <a:lnTo>
                  <a:pt x="116" y="109"/>
                </a:lnTo>
                <a:lnTo>
                  <a:pt x="116" y="116"/>
                </a:lnTo>
                <a:lnTo>
                  <a:pt x="113" y="118"/>
                </a:lnTo>
                <a:lnTo>
                  <a:pt x="113" y="123"/>
                </a:lnTo>
                <a:lnTo>
                  <a:pt x="111" y="125"/>
                </a:lnTo>
                <a:lnTo>
                  <a:pt x="111" y="128"/>
                </a:lnTo>
                <a:lnTo>
                  <a:pt x="109" y="133"/>
                </a:lnTo>
                <a:lnTo>
                  <a:pt x="109" y="135"/>
                </a:lnTo>
                <a:lnTo>
                  <a:pt x="106" y="137"/>
                </a:lnTo>
                <a:lnTo>
                  <a:pt x="104" y="140"/>
                </a:lnTo>
                <a:lnTo>
                  <a:pt x="106" y="142"/>
                </a:lnTo>
                <a:lnTo>
                  <a:pt x="109" y="140"/>
                </a:lnTo>
                <a:lnTo>
                  <a:pt x="109" y="137"/>
                </a:lnTo>
                <a:lnTo>
                  <a:pt x="111" y="135"/>
                </a:lnTo>
                <a:lnTo>
                  <a:pt x="113" y="133"/>
                </a:lnTo>
                <a:lnTo>
                  <a:pt x="113" y="130"/>
                </a:lnTo>
                <a:lnTo>
                  <a:pt x="116" y="128"/>
                </a:lnTo>
                <a:lnTo>
                  <a:pt x="116" y="125"/>
                </a:lnTo>
                <a:lnTo>
                  <a:pt x="118" y="123"/>
                </a:lnTo>
                <a:lnTo>
                  <a:pt x="118" y="121"/>
                </a:lnTo>
                <a:lnTo>
                  <a:pt x="121" y="118"/>
                </a:lnTo>
                <a:lnTo>
                  <a:pt x="121" y="116"/>
                </a:lnTo>
                <a:lnTo>
                  <a:pt x="123" y="113"/>
                </a:lnTo>
                <a:lnTo>
                  <a:pt x="123" y="106"/>
                </a:lnTo>
                <a:lnTo>
                  <a:pt x="125" y="104"/>
                </a:lnTo>
                <a:lnTo>
                  <a:pt x="125" y="92"/>
                </a:lnTo>
                <a:lnTo>
                  <a:pt x="121" y="92"/>
                </a:lnTo>
                <a:lnTo>
                  <a:pt x="121" y="92"/>
                </a:lnTo>
                <a:close/>
              </a:path>
              <a:path w="2558" h="143">
                <a:moveTo>
                  <a:pt x="157" y="85"/>
                </a:moveTo>
                <a:lnTo>
                  <a:pt x="150" y="85"/>
                </a:lnTo>
                <a:lnTo>
                  <a:pt x="150" y="87"/>
                </a:lnTo>
                <a:lnTo>
                  <a:pt x="150" y="130"/>
                </a:lnTo>
                <a:lnTo>
                  <a:pt x="157" y="125"/>
                </a:lnTo>
                <a:lnTo>
                  <a:pt x="157" y="85"/>
                </a:lnTo>
                <a:lnTo>
                  <a:pt x="157" y="85"/>
                </a:lnTo>
                <a:close/>
              </a:path>
              <a:path w="2558" h="143">
                <a:moveTo>
                  <a:pt x="171" y="85"/>
                </a:moveTo>
                <a:lnTo>
                  <a:pt x="171" y="142"/>
                </a:lnTo>
                <a:lnTo>
                  <a:pt x="178" y="137"/>
                </a:lnTo>
                <a:lnTo>
                  <a:pt x="178" y="133"/>
                </a:lnTo>
                <a:lnTo>
                  <a:pt x="178" y="130"/>
                </a:lnTo>
                <a:lnTo>
                  <a:pt x="178" y="85"/>
                </a:lnTo>
                <a:lnTo>
                  <a:pt x="195" y="85"/>
                </a:lnTo>
                <a:lnTo>
                  <a:pt x="171" y="85"/>
                </a:lnTo>
                <a:lnTo>
                  <a:pt x="171" y="85"/>
                </a:lnTo>
                <a:close/>
              </a:path>
              <a:path w="2558" h="143">
                <a:moveTo>
                  <a:pt x="145" y="85"/>
                </a:moveTo>
                <a:lnTo>
                  <a:pt x="145" y="87"/>
                </a:lnTo>
                <a:lnTo>
                  <a:pt x="142" y="90"/>
                </a:lnTo>
                <a:lnTo>
                  <a:pt x="140" y="92"/>
                </a:lnTo>
                <a:lnTo>
                  <a:pt x="137" y="94"/>
                </a:lnTo>
                <a:lnTo>
                  <a:pt x="137" y="97"/>
                </a:lnTo>
                <a:lnTo>
                  <a:pt x="140" y="97"/>
                </a:lnTo>
                <a:lnTo>
                  <a:pt x="140" y="94"/>
                </a:lnTo>
                <a:lnTo>
                  <a:pt x="142" y="94"/>
                </a:lnTo>
                <a:lnTo>
                  <a:pt x="145" y="92"/>
                </a:lnTo>
                <a:lnTo>
                  <a:pt x="147" y="90"/>
                </a:lnTo>
                <a:lnTo>
                  <a:pt x="147" y="87"/>
                </a:lnTo>
                <a:lnTo>
                  <a:pt x="150" y="85"/>
                </a:lnTo>
                <a:lnTo>
                  <a:pt x="171" y="85"/>
                </a:lnTo>
                <a:lnTo>
                  <a:pt x="145" y="85"/>
                </a:lnTo>
                <a:lnTo>
                  <a:pt x="145" y="85"/>
                </a:lnTo>
                <a:close/>
              </a:path>
              <a:path w="2558" h="143">
                <a:moveTo>
                  <a:pt x="197" y="75"/>
                </a:moveTo>
                <a:lnTo>
                  <a:pt x="195" y="80"/>
                </a:lnTo>
                <a:lnTo>
                  <a:pt x="178" y="80"/>
                </a:lnTo>
                <a:lnTo>
                  <a:pt x="147" y="82"/>
                </a:lnTo>
                <a:lnTo>
                  <a:pt x="145" y="85"/>
                </a:lnTo>
                <a:lnTo>
                  <a:pt x="195" y="85"/>
                </a:lnTo>
                <a:lnTo>
                  <a:pt x="195" y="113"/>
                </a:lnTo>
                <a:lnTo>
                  <a:pt x="195" y="116"/>
                </a:lnTo>
                <a:lnTo>
                  <a:pt x="193" y="118"/>
                </a:lnTo>
                <a:lnTo>
                  <a:pt x="200" y="118"/>
                </a:lnTo>
                <a:lnTo>
                  <a:pt x="200" y="116"/>
                </a:lnTo>
                <a:lnTo>
                  <a:pt x="200" y="85"/>
                </a:lnTo>
                <a:lnTo>
                  <a:pt x="205" y="82"/>
                </a:lnTo>
                <a:lnTo>
                  <a:pt x="197" y="75"/>
                </a:lnTo>
                <a:lnTo>
                  <a:pt x="197" y="75"/>
                </a:lnTo>
                <a:close/>
              </a:path>
              <a:path w="2558" h="143">
                <a:moveTo>
                  <a:pt x="171" y="63"/>
                </a:moveTo>
                <a:lnTo>
                  <a:pt x="171" y="80"/>
                </a:lnTo>
                <a:lnTo>
                  <a:pt x="157" y="80"/>
                </a:lnTo>
                <a:lnTo>
                  <a:pt x="178" y="80"/>
                </a:lnTo>
                <a:lnTo>
                  <a:pt x="178" y="73"/>
                </a:lnTo>
                <a:lnTo>
                  <a:pt x="181" y="68"/>
                </a:lnTo>
                <a:lnTo>
                  <a:pt x="171" y="63"/>
                </a:lnTo>
                <a:lnTo>
                  <a:pt x="171" y="63"/>
                </a:lnTo>
                <a:close/>
              </a:path>
              <a:path w="2558" h="143">
                <a:moveTo>
                  <a:pt x="166" y="61"/>
                </a:moveTo>
                <a:lnTo>
                  <a:pt x="159" y="61"/>
                </a:lnTo>
                <a:lnTo>
                  <a:pt x="157" y="63"/>
                </a:lnTo>
                <a:lnTo>
                  <a:pt x="157" y="65"/>
                </a:lnTo>
                <a:lnTo>
                  <a:pt x="154" y="68"/>
                </a:lnTo>
                <a:lnTo>
                  <a:pt x="154" y="70"/>
                </a:lnTo>
                <a:lnTo>
                  <a:pt x="152" y="73"/>
                </a:lnTo>
                <a:lnTo>
                  <a:pt x="152" y="75"/>
                </a:lnTo>
                <a:lnTo>
                  <a:pt x="150" y="77"/>
                </a:lnTo>
                <a:lnTo>
                  <a:pt x="150" y="80"/>
                </a:lnTo>
                <a:lnTo>
                  <a:pt x="147" y="82"/>
                </a:lnTo>
                <a:lnTo>
                  <a:pt x="178" y="80"/>
                </a:lnTo>
                <a:lnTo>
                  <a:pt x="154" y="80"/>
                </a:lnTo>
                <a:lnTo>
                  <a:pt x="157" y="77"/>
                </a:lnTo>
                <a:lnTo>
                  <a:pt x="157" y="75"/>
                </a:lnTo>
                <a:lnTo>
                  <a:pt x="159" y="73"/>
                </a:lnTo>
                <a:lnTo>
                  <a:pt x="161" y="70"/>
                </a:lnTo>
                <a:lnTo>
                  <a:pt x="161" y="68"/>
                </a:lnTo>
                <a:lnTo>
                  <a:pt x="164" y="65"/>
                </a:lnTo>
                <a:lnTo>
                  <a:pt x="164" y="63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2558" h="143">
                <a:moveTo>
                  <a:pt x="200" y="49"/>
                </a:moveTo>
                <a:lnTo>
                  <a:pt x="195" y="56"/>
                </a:lnTo>
                <a:lnTo>
                  <a:pt x="135" y="56"/>
                </a:lnTo>
                <a:lnTo>
                  <a:pt x="140" y="61"/>
                </a:lnTo>
                <a:lnTo>
                  <a:pt x="210" y="61"/>
                </a:lnTo>
                <a:lnTo>
                  <a:pt x="200" y="49"/>
                </a:lnTo>
                <a:lnTo>
                  <a:pt x="200" y="49"/>
                </a:lnTo>
                <a:close/>
              </a:path>
              <a:path w="2558" h="143">
                <a:moveTo>
                  <a:pt x="113" y="39"/>
                </a:moveTo>
                <a:lnTo>
                  <a:pt x="111" y="41"/>
                </a:lnTo>
                <a:lnTo>
                  <a:pt x="111" y="51"/>
                </a:lnTo>
                <a:lnTo>
                  <a:pt x="109" y="56"/>
                </a:lnTo>
                <a:lnTo>
                  <a:pt x="109" y="58"/>
                </a:lnTo>
                <a:lnTo>
                  <a:pt x="106" y="61"/>
                </a:lnTo>
                <a:lnTo>
                  <a:pt x="106" y="68"/>
                </a:lnTo>
                <a:lnTo>
                  <a:pt x="109" y="70"/>
                </a:lnTo>
                <a:lnTo>
                  <a:pt x="111" y="70"/>
                </a:lnTo>
                <a:lnTo>
                  <a:pt x="113" y="68"/>
                </a:lnTo>
                <a:lnTo>
                  <a:pt x="113" y="65"/>
                </a:lnTo>
                <a:lnTo>
                  <a:pt x="116" y="61"/>
                </a:lnTo>
                <a:lnTo>
                  <a:pt x="116" y="51"/>
                </a:lnTo>
                <a:lnTo>
                  <a:pt x="116" y="46"/>
                </a:lnTo>
                <a:lnTo>
                  <a:pt x="113" y="44"/>
                </a:lnTo>
                <a:lnTo>
                  <a:pt x="113" y="39"/>
                </a:lnTo>
                <a:lnTo>
                  <a:pt x="113" y="39"/>
                </a:lnTo>
                <a:close/>
              </a:path>
              <a:path w="2558" h="143">
                <a:moveTo>
                  <a:pt x="166" y="39"/>
                </a:moveTo>
                <a:lnTo>
                  <a:pt x="164" y="41"/>
                </a:lnTo>
                <a:lnTo>
                  <a:pt x="164" y="49"/>
                </a:lnTo>
                <a:lnTo>
                  <a:pt x="161" y="51"/>
                </a:lnTo>
                <a:lnTo>
                  <a:pt x="161" y="53"/>
                </a:lnTo>
                <a:lnTo>
                  <a:pt x="159" y="56"/>
                </a:lnTo>
                <a:lnTo>
                  <a:pt x="166" y="56"/>
                </a:lnTo>
                <a:lnTo>
                  <a:pt x="169" y="53"/>
                </a:lnTo>
                <a:lnTo>
                  <a:pt x="169" y="51"/>
                </a:lnTo>
                <a:lnTo>
                  <a:pt x="171" y="49"/>
                </a:lnTo>
                <a:lnTo>
                  <a:pt x="173" y="46"/>
                </a:lnTo>
                <a:lnTo>
                  <a:pt x="173" y="44"/>
                </a:lnTo>
                <a:lnTo>
                  <a:pt x="166" y="39"/>
                </a:lnTo>
                <a:lnTo>
                  <a:pt x="166" y="39"/>
                </a:lnTo>
                <a:close/>
              </a:path>
              <a:path w="2558" h="143">
                <a:moveTo>
                  <a:pt x="166" y="27"/>
                </a:moveTo>
                <a:lnTo>
                  <a:pt x="166" y="30"/>
                </a:lnTo>
                <a:lnTo>
                  <a:pt x="164" y="32"/>
                </a:lnTo>
                <a:lnTo>
                  <a:pt x="161" y="32"/>
                </a:lnTo>
                <a:lnTo>
                  <a:pt x="159" y="34"/>
                </a:lnTo>
                <a:lnTo>
                  <a:pt x="159" y="37"/>
                </a:lnTo>
                <a:lnTo>
                  <a:pt x="157" y="37"/>
                </a:lnTo>
                <a:lnTo>
                  <a:pt x="154" y="39"/>
                </a:lnTo>
                <a:lnTo>
                  <a:pt x="152" y="41"/>
                </a:lnTo>
                <a:lnTo>
                  <a:pt x="150" y="44"/>
                </a:lnTo>
                <a:lnTo>
                  <a:pt x="147" y="44"/>
                </a:lnTo>
                <a:lnTo>
                  <a:pt x="145" y="46"/>
                </a:lnTo>
                <a:lnTo>
                  <a:pt x="145" y="49"/>
                </a:lnTo>
                <a:lnTo>
                  <a:pt x="147" y="49"/>
                </a:lnTo>
                <a:lnTo>
                  <a:pt x="150" y="46"/>
                </a:lnTo>
                <a:lnTo>
                  <a:pt x="152" y="44"/>
                </a:lnTo>
                <a:lnTo>
                  <a:pt x="154" y="44"/>
                </a:lnTo>
                <a:lnTo>
                  <a:pt x="157" y="41"/>
                </a:lnTo>
                <a:lnTo>
                  <a:pt x="159" y="39"/>
                </a:lnTo>
                <a:lnTo>
                  <a:pt x="161" y="39"/>
                </a:lnTo>
                <a:lnTo>
                  <a:pt x="164" y="37"/>
                </a:lnTo>
                <a:lnTo>
                  <a:pt x="166" y="34"/>
                </a:lnTo>
                <a:lnTo>
                  <a:pt x="169" y="34"/>
                </a:lnTo>
                <a:lnTo>
                  <a:pt x="169" y="32"/>
                </a:lnTo>
                <a:lnTo>
                  <a:pt x="171" y="32"/>
                </a:lnTo>
                <a:lnTo>
                  <a:pt x="173" y="30"/>
                </a:lnTo>
                <a:lnTo>
                  <a:pt x="173" y="27"/>
                </a:lnTo>
                <a:lnTo>
                  <a:pt x="166" y="27"/>
                </a:lnTo>
                <a:lnTo>
                  <a:pt x="166" y="27"/>
                </a:lnTo>
                <a:close/>
              </a:path>
              <a:path w="2558" h="143">
                <a:moveTo>
                  <a:pt x="140" y="22"/>
                </a:moveTo>
                <a:lnTo>
                  <a:pt x="140" y="25"/>
                </a:lnTo>
                <a:lnTo>
                  <a:pt x="137" y="30"/>
                </a:lnTo>
                <a:lnTo>
                  <a:pt x="137" y="34"/>
                </a:lnTo>
                <a:lnTo>
                  <a:pt x="135" y="37"/>
                </a:lnTo>
                <a:lnTo>
                  <a:pt x="135" y="39"/>
                </a:lnTo>
                <a:lnTo>
                  <a:pt x="133" y="41"/>
                </a:lnTo>
                <a:lnTo>
                  <a:pt x="130" y="44"/>
                </a:lnTo>
                <a:lnTo>
                  <a:pt x="130" y="46"/>
                </a:lnTo>
                <a:lnTo>
                  <a:pt x="128" y="49"/>
                </a:lnTo>
                <a:lnTo>
                  <a:pt x="133" y="49"/>
                </a:lnTo>
                <a:lnTo>
                  <a:pt x="135" y="46"/>
                </a:lnTo>
                <a:lnTo>
                  <a:pt x="137" y="44"/>
                </a:lnTo>
                <a:lnTo>
                  <a:pt x="137" y="41"/>
                </a:lnTo>
                <a:lnTo>
                  <a:pt x="140" y="39"/>
                </a:lnTo>
                <a:lnTo>
                  <a:pt x="142" y="37"/>
                </a:lnTo>
                <a:lnTo>
                  <a:pt x="145" y="34"/>
                </a:lnTo>
                <a:lnTo>
                  <a:pt x="147" y="32"/>
                </a:lnTo>
                <a:lnTo>
                  <a:pt x="140" y="22"/>
                </a:lnTo>
                <a:lnTo>
                  <a:pt x="140" y="22"/>
                </a:lnTo>
                <a:close/>
              </a:path>
              <a:path w="2558" h="143">
                <a:moveTo>
                  <a:pt x="150" y="8"/>
                </a:moveTo>
                <a:lnTo>
                  <a:pt x="150" y="10"/>
                </a:lnTo>
                <a:lnTo>
                  <a:pt x="152" y="13"/>
                </a:lnTo>
                <a:lnTo>
                  <a:pt x="154" y="15"/>
                </a:lnTo>
                <a:lnTo>
                  <a:pt x="157" y="15"/>
                </a:lnTo>
                <a:lnTo>
                  <a:pt x="159" y="17"/>
                </a:lnTo>
                <a:lnTo>
                  <a:pt x="161" y="17"/>
                </a:lnTo>
                <a:lnTo>
                  <a:pt x="164" y="20"/>
                </a:lnTo>
                <a:lnTo>
                  <a:pt x="166" y="22"/>
                </a:lnTo>
                <a:lnTo>
                  <a:pt x="173" y="20"/>
                </a:lnTo>
                <a:lnTo>
                  <a:pt x="171" y="17"/>
                </a:lnTo>
                <a:lnTo>
                  <a:pt x="166" y="17"/>
                </a:lnTo>
                <a:lnTo>
                  <a:pt x="164" y="15"/>
                </a:lnTo>
                <a:lnTo>
                  <a:pt x="161" y="15"/>
                </a:lnTo>
                <a:lnTo>
                  <a:pt x="159" y="13"/>
                </a:lnTo>
                <a:lnTo>
                  <a:pt x="157" y="10"/>
                </a:lnTo>
                <a:lnTo>
                  <a:pt x="152" y="10"/>
                </a:lnTo>
                <a:lnTo>
                  <a:pt x="150" y="8"/>
                </a:lnTo>
                <a:lnTo>
                  <a:pt x="150" y="8"/>
                </a:lnTo>
                <a:close/>
              </a:path>
              <a:path w="2558" h="143">
                <a:moveTo>
                  <a:pt x="188" y="3"/>
                </a:moveTo>
                <a:lnTo>
                  <a:pt x="185" y="5"/>
                </a:lnTo>
                <a:lnTo>
                  <a:pt x="185" y="8"/>
                </a:lnTo>
                <a:lnTo>
                  <a:pt x="183" y="10"/>
                </a:lnTo>
                <a:lnTo>
                  <a:pt x="181" y="10"/>
                </a:lnTo>
                <a:lnTo>
                  <a:pt x="181" y="13"/>
                </a:lnTo>
                <a:lnTo>
                  <a:pt x="178" y="15"/>
                </a:lnTo>
                <a:lnTo>
                  <a:pt x="176" y="17"/>
                </a:lnTo>
                <a:lnTo>
                  <a:pt x="173" y="20"/>
                </a:lnTo>
                <a:lnTo>
                  <a:pt x="166" y="22"/>
                </a:lnTo>
                <a:lnTo>
                  <a:pt x="169" y="22"/>
                </a:lnTo>
                <a:lnTo>
                  <a:pt x="171" y="25"/>
                </a:lnTo>
                <a:lnTo>
                  <a:pt x="169" y="25"/>
                </a:lnTo>
                <a:lnTo>
                  <a:pt x="169" y="27"/>
                </a:lnTo>
                <a:lnTo>
                  <a:pt x="166" y="27"/>
                </a:lnTo>
                <a:lnTo>
                  <a:pt x="173" y="27"/>
                </a:lnTo>
                <a:lnTo>
                  <a:pt x="176" y="30"/>
                </a:lnTo>
                <a:lnTo>
                  <a:pt x="178" y="32"/>
                </a:lnTo>
                <a:lnTo>
                  <a:pt x="181" y="32"/>
                </a:lnTo>
                <a:lnTo>
                  <a:pt x="183" y="34"/>
                </a:lnTo>
                <a:lnTo>
                  <a:pt x="185" y="37"/>
                </a:lnTo>
                <a:lnTo>
                  <a:pt x="185" y="39"/>
                </a:lnTo>
                <a:lnTo>
                  <a:pt x="188" y="39"/>
                </a:lnTo>
                <a:lnTo>
                  <a:pt x="190" y="41"/>
                </a:lnTo>
                <a:lnTo>
                  <a:pt x="190" y="44"/>
                </a:lnTo>
                <a:lnTo>
                  <a:pt x="193" y="46"/>
                </a:lnTo>
                <a:lnTo>
                  <a:pt x="195" y="46"/>
                </a:lnTo>
                <a:lnTo>
                  <a:pt x="195" y="41"/>
                </a:lnTo>
                <a:lnTo>
                  <a:pt x="195" y="37"/>
                </a:lnTo>
                <a:lnTo>
                  <a:pt x="193" y="34"/>
                </a:lnTo>
                <a:lnTo>
                  <a:pt x="193" y="32"/>
                </a:lnTo>
                <a:lnTo>
                  <a:pt x="190" y="32"/>
                </a:lnTo>
                <a:lnTo>
                  <a:pt x="190" y="30"/>
                </a:lnTo>
                <a:lnTo>
                  <a:pt x="188" y="30"/>
                </a:lnTo>
                <a:lnTo>
                  <a:pt x="185" y="27"/>
                </a:lnTo>
                <a:lnTo>
                  <a:pt x="181" y="25"/>
                </a:lnTo>
                <a:lnTo>
                  <a:pt x="178" y="22"/>
                </a:lnTo>
                <a:lnTo>
                  <a:pt x="181" y="22"/>
                </a:lnTo>
                <a:lnTo>
                  <a:pt x="181" y="20"/>
                </a:lnTo>
                <a:lnTo>
                  <a:pt x="183" y="17"/>
                </a:lnTo>
                <a:lnTo>
                  <a:pt x="185" y="15"/>
                </a:lnTo>
                <a:lnTo>
                  <a:pt x="188" y="13"/>
                </a:lnTo>
                <a:lnTo>
                  <a:pt x="193" y="13"/>
                </a:lnTo>
                <a:lnTo>
                  <a:pt x="195" y="10"/>
                </a:lnTo>
                <a:lnTo>
                  <a:pt x="188" y="3"/>
                </a:lnTo>
                <a:lnTo>
                  <a:pt x="188" y="3"/>
                </a:lnTo>
                <a:close/>
              </a:path>
              <a:path w="2558" h="143">
                <a:moveTo>
                  <a:pt x="121" y="1"/>
                </a:moveTo>
                <a:lnTo>
                  <a:pt x="121" y="13"/>
                </a:lnTo>
                <a:lnTo>
                  <a:pt x="123" y="15"/>
                </a:lnTo>
                <a:lnTo>
                  <a:pt x="123" y="68"/>
                </a:lnTo>
                <a:lnTo>
                  <a:pt x="121" y="70"/>
                </a:lnTo>
                <a:lnTo>
                  <a:pt x="121" y="77"/>
                </a:lnTo>
                <a:lnTo>
                  <a:pt x="121" y="80"/>
                </a:lnTo>
                <a:lnTo>
                  <a:pt x="121" y="92"/>
                </a:lnTo>
                <a:lnTo>
                  <a:pt x="125" y="92"/>
                </a:lnTo>
                <a:lnTo>
                  <a:pt x="128" y="97"/>
                </a:lnTo>
                <a:lnTo>
                  <a:pt x="130" y="99"/>
                </a:lnTo>
                <a:lnTo>
                  <a:pt x="133" y="101"/>
                </a:lnTo>
                <a:lnTo>
                  <a:pt x="133" y="104"/>
                </a:lnTo>
                <a:lnTo>
                  <a:pt x="135" y="106"/>
                </a:lnTo>
                <a:lnTo>
                  <a:pt x="135" y="111"/>
                </a:lnTo>
                <a:lnTo>
                  <a:pt x="137" y="113"/>
                </a:lnTo>
                <a:lnTo>
                  <a:pt x="137" y="118"/>
                </a:lnTo>
                <a:lnTo>
                  <a:pt x="140" y="121"/>
                </a:lnTo>
                <a:lnTo>
                  <a:pt x="142" y="121"/>
                </a:lnTo>
                <a:lnTo>
                  <a:pt x="142" y="118"/>
                </a:lnTo>
                <a:lnTo>
                  <a:pt x="142" y="113"/>
                </a:lnTo>
                <a:lnTo>
                  <a:pt x="145" y="111"/>
                </a:lnTo>
                <a:lnTo>
                  <a:pt x="142" y="109"/>
                </a:lnTo>
                <a:lnTo>
                  <a:pt x="142" y="106"/>
                </a:lnTo>
                <a:lnTo>
                  <a:pt x="140" y="101"/>
                </a:lnTo>
                <a:lnTo>
                  <a:pt x="137" y="99"/>
                </a:lnTo>
                <a:lnTo>
                  <a:pt x="135" y="97"/>
                </a:lnTo>
                <a:lnTo>
                  <a:pt x="133" y="94"/>
                </a:lnTo>
                <a:lnTo>
                  <a:pt x="130" y="92"/>
                </a:lnTo>
                <a:lnTo>
                  <a:pt x="128" y="90"/>
                </a:lnTo>
                <a:lnTo>
                  <a:pt x="128" y="53"/>
                </a:lnTo>
                <a:lnTo>
                  <a:pt x="130" y="51"/>
                </a:lnTo>
                <a:lnTo>
                  <a:pt x="133" y="49"/>
                </a:lnTo>
                <a:lnTo>
                  <a:pt x="128" y="49"/>
                </a:lnTo>
                <a:lnTo>
                  <a:pt x="128" y="13"/>
                </a:lnTo>
                <a:lnTo>
                  <a:pt x="133" y="8"/>
                </a:lnTo>
                <a:lnTo>
                  <a:pt x="121" y="1"/>
                </a:lnTo>
                <a:lnTo>
                  <a:pt x="121" y="1"/>
                </a:lnTo>
                <a:close/>
              </a:path>
              <a:path w="2558" h="143">
                <a:moveTo>
                  <a:pt x="236" y="10"/>
                </a:moveTo>
                <a:lnTo>
                  <a:pt x="236" y="17"/>
                </a:lnTo>
                <a:lnTo>
                  <a:pt x="243" y="15"/>
                </a:lnTo>
                <a:lnTo>
                  <a:pt x="236" y="10"/>
                </a:lnTo>
                <a:lnTo>
                  <a:pt x="236" y="10"/>
                </a:lnTo>
                <a:close/>
              </a:path>
              <a:path w="2558" h="143">
                <a:moveTo>
                  <a:pt x="313" y="5"/>
                </a:moveTo>
                <a:lnTo>
                  <a:pt x="305" y="15"/>
                </a:lnTo>
                <a:lnTo>
                  <a:pt x="243" y="15"/>
                </a:lnTo>
                <a:lnTo>
                  <a:pt x="236" y="17"/>
                </a:lnTo>
                <a:lnTo>
                  <a:pt x="236" y="85"/>
                </a:lnTo>
                <a:lnTo>
                  <a:pt x="233" y="87"/>
                </a:lnTo>
                <a:lnTo>
                  <a:pt x="233" y="104"/>
                </a:lnTo>
                <a:lnTo>
                  <a:pt x="231" y="106"/>
                </a:lnTo>
                <a:lnTo>
                  <a:pt x="231" y="113"/>
                </a:lnTo>
                <a:lnTo>
                  <a:pt x="229" y="116"/>
                </a:lnTo>
                <a:lnTo>
                  <a:pt x="229" y="121"/>
                </a:lnTo>
                <a:lnTo>
                  <a:pt x="226" y="125"/>
                </a:lnTo>
                <a:lnTo>
                  <a:pt x="226" y="128"/>
                </a:lnTo>
                <a:lnTo>
                  <a:pt x="224" y="130"/>
                </a:lnTo>
                <a:lnTo>
                  <a:pt x="224" y="135"/>
                </a:lnTo>
                <a:lnTo>
                  <a:pt x="221" y="137"/>
                </a:lnTo>
                <a:lnTo>
                  <a:pt x="219" y="140"/>
                </a:lnTo>
                <a:lnTo>
                  <a:pt x="221" y="142"/>
                </a:lnTo>
                <a:lnTo>
                  <a:pt x="224" y="140"/>
                </a:lnTo>
                <a:lnTo>
                  <a:pt x="226" y="137"/>
                </a:lnTo>
                <a:lnTo>
                  <a:pt x="226" y="135"/>
                </a:lnTo>
                <a:lnTo>
                  <a:pt x="229" y="133"/>
                </a:lnTo>
                <a:lnTo>
                  <a:pt x="229" y="130"/>
                </a:lnTo>
                <a:lnTo>
                  <a:pt x="231" y="125"/>
                </a:lnTo>
                <a:lnTo>
                  <a:pt x="231" y="123"/>
                </a:lnTo>
                <a:lnTo>
                  <a:pt x="233" y="121"/>
                </a:lnTo>
                <a:lnTo>
                  <a:pt x="233" y="116"/>
                </a:lnTo>
                <a:lnTo>
                  <a:pt x="236" y="113"/>
                </a:lnTo>
                <a:lnTo>
                  <a:pt x="236" y="106"/>
                </a:lnTo>
                <a:lnTo>
                  <a:pt x="238" y="104"/>
                </a:lnTo>
                <a:lnTo>
                  <a:pt x="238" y="94"/>
                </a:lnTo>
                <a:lnTo>
                  <a:pt x="241" y="92"/>
                </a:lnTo>
                <a:lnTo>
                  <a:pt x="241" y="58"/>
                </a:lnTo>
                <a:lnTo>
                  <a:pt x="243" y="56"/>
                </a:lnTo>
                <a:lnTo>
                  <a:pt x="243" y="20"/>
                </a:lnTo>
                <a:lnTo>
                  <a:pt x="322" y="20"/>
                </a:lnTo>
                <a:lnTo>
                  <a:pt x="313" y="5"/>
                </a:lnTo>
                <a:lnTo>
                  <a:pt x="313" y="5"/>
                </a:lnTo>
                <a:close/>
              </a:path>
              <a:path w="2558" h="143">
                <a:moveTo>
                  <a:pt x="375" y="85"/>
                </a:moveTo>
                <a:lnTo>
                  <a:pt x="358" y="94"/>
                </a:lnTo>
                <a:lnTo>
                  <a:pt x="365" y="94"/>
                </a:lnTo>
                <a:lnTo>
                  <a:pt x="370" y="92"/>
                </a:lnTo>
                <a:lnTo>
                  <a:pt x="373" y="90"/>
                </a:lnTo>
                <a:lnTo>
                  <a:pt x="375" y="87"/>
                </a:lnTo>
                <a:lnTo>
                  <a:pt x="375" y="85"/>
                </a:lnTo>
                <a:lnTo>
                  <a:pt x="375" y="85"/>
                </a:lnTo>
                <a:close/>
              </a:path>
              <a:path w="2558" h="143">
                <a:moveTo>
                  <a:pt x="411" y="61"/>
                </a:moveTo>
                <a:lnTo>
                  <a:pt x="411" y="65"/>
                </a:lnTo>
                <a:lnTo>
                  <a:pt x="413" y="68"/>
                </a:lnTo>
                <a:lnTo>
                  <a:pt x="416" y="70"/>
                </a:lnTo>
                <a:lnTo>
                  <a:pt x="416" y="73"/>
                </a:lnTo>
                <a:lnTo>
                  <a:pt x="418" y="75"/>
                </a:lnTo>
                <a:lnTo>
                  <a:pt x="421" y="77"/>
                </a:lnTo>
                <a:lnTo>
                  <a:pt x="421" y="80"/>
                </a:lnTo>
                <a:lnTo>
                  <a:pt x="423" y="82"/>
                </a:lnTo>
                <a:lnTo>
                  <a:pt x="423" y="85"/>
                </a:lnTo>
                <a:lnTo>
                  <a:pt x="425" y="87"/>
                </a:lnTo>
                <a:lnTo>
                  <a:pt x="425" y="92"/>
                </a:lnTo>
                <a:lnTo>
                  <a:pt x="428" y="94"/>
                </a:lnTo>
                <a:lnTo>
                  <a:pt x="428" y="99"/>
                </a:lnTo>
                <a:lnTo>
                  <a:pt x="430" y="101"/>
                </a:lnTo>
                <a:lnTo>
                  <a:pt x="433" y="99"/>
                </a:lnTo>
                <a:lnTo>
                  <a:pt x="433" y="97"/>
                </a:lnTo>
                <a:lnTo>
                  <a:pt x="435" y="94"/>
                </a:lnTo>
                <a:lnTo>
                  <a:pt x="435" y="90"/>
                </a:lnTo>
                <a:lnTo>
                  <a:pt x="433" y="87"/>
                </a:lnTo>
                <a:lnTo>
                  <a:pt x="433" y="85"/>
                </a:lnTo>
                <a:lnTo>
                  <a:pt x="430" y="80"/>
                </a:lnTo>
                <a:lnTo>
                  <a:pt x="430" y="77"/>
                </a:lnTo>
                <a:lnTo>
                  <a:pt x="428" y="77"/>
                </a:lnTo>
                <a:lnTo>
                  <a:pt x="428" y="75"/>
                </a:lnTo>
                <a:lnTo>
                  <a:pt x="425" y="75"/>
                </a:lnTo>
                <a:lnTo>
                  <a:pt x="423" y="73"/>
                </a:lnTo>
                <a:lnTo>
                  <a:pt x="421" y="70"/>
                </a:lnTo>
                <a:lnTo>
                  <a:pt x="418" y="68"/>
                </a:lnTo>
                <a:lnTo>
                  <a:pt x="416" y="65"/>
                </a:lnTo>
                <a:lnTo>
                  <a:pt x="413" y="63"/>
                </a:lnTo>
                <a:lnTo>
                  <a:pt x="411" y="61"/>
                </a:lnTo>
                <a:lnTo>
                  <a:pt x="411" y="61"/>
                </a:lnTo>
                <a:close/>
              </a:path>
              <a:path w="2558" h="143">
                <a:moveTo>
                  <a:pt x="358" y="58"/>
                </a:moveTo>
                <a:lnTo>
                  <a:pt x="353" y="58"/>
                </a:lnTo>
                <a:lnTo>
                  <a:pt x="353" y="97"/>
                </a:lnTo>
                <a:lnTo>
                  <a:pt x="351" y="97"/>
                </a:lnTo>
                <a:lnTo>
                  <a:pt x="349" y="99"/>
                </a:lnTo>
                <a:lnTo>
                  <a:pt x="346" y="99"/>
                </a:lnTo>
                <a:lnTo>
                  <a:pt x="344" y="101"/>
                </a:lnTo>
                <a:lnTo>
                  <a:pt x="339" y="101"/>
                </a:lnTo>
                <a:lnTo>
                  <a:pt x="337" y="104"/>
                </a:lnTo>
                <a:lnTo>
                  <a:pt x="334" y="104"/>
                </a:lnTo>
                <a:lnTo>
                  <a:pt x="339" y="116"/>
                </a:lnTo>
                <a:lnTo>
                  <a:pt x="339" y="113"/>
                </a:lnTo>
                <a:lnTo>
                  <a:pt x="341" y="113"/>
                </a:lnTo>
                <a:lnTo>
                  <a:pt x="341" y="111"/>
                </a:lnTo>
                <a:lnTo>
                  <a:pt x="344" y="111"/>
                </a:lnTo>
                <a:lnTo>
                  <a:pt x="346" y="109"/>
                </a:lnTo>
                <a:lnTo>
                  <a:pt x="349" y="106"/>
                </a:lnTo>
                <a:lnTo>
                  <a:pt x="351" y="106"/>
                </a:lnTo>
                <a:lnTo>
                  <a:pt x="351" y="104"/>
                </a:lnTo>
                <a:lnTo>
                  <a:pt x="353" y="101"/>
                </a:lnTo>
                <a:lnTo>
                  <a:pt x="356" y="101"/>
                </a:lnTo>
                <a:lnTo>
                  <a:pt x="358" y="99"/>
                </a:lnTo>
                <a:lnTo>
                  <a:pt x="361" y="97"/>
                </a:lnTo>
                <a:lnTo>
                  <a:pt x="363" y="94"/>
                </a:lnTo>
                <a:lnTo>
                  <a:pt x="358" y="94"/>
                </a:lnTo>
                <a:lnTo>
                  <a:pt x="358" y="58"/>
                </a:lnTo>
                <a:lnTo>
                  <a:pt x="358" y="58"/>
                </a:lnTo>
                <a:close/>
              </a:path>
              <a:path w="2558" h="143">
                <a:moveTo>
                  <a:pt x="392" y="56"/>
                </a:moveTo>
                <a:lnTo>
                  <a:pt x="392" y="58"/>
                </a:lnTo>
                <a:lnTo>
                  <a:pt x="390" y="61"/>
                </a:lnTo>
                <a:lnTo>
                  <a:pt x="390" y="63"/>
                </a:lnTo>
                <a:lnTo>
                  <a:pt x="387" y="65"/>
                </a:lnTo>
                <a:lnTo>
                  <a:pt x="387" y="68"/>
                </a:lnTo>
                <a:lnTo>
                  <a:pt x="385" y="70"/>
                </a:lnTo>
                <a:lnTo>
                  <a:pt x="385" y="73"/>
                </a:lnTo>
                <a:lnTo>
                  <a:pt x="382" y="77"/>
                </a:lnTo>
                <a:lnTo>
                  <a:pt x="382" y="80"/>
                </a:lnTo>
                <a:lnTo>
                  <a:pt x="380" y="82"/>
                </a:lnTo>
                <a:lnTo>
                  <a:pt x="380" y="85"/>
                </a:lnTo>
                <a:lnTo>
                  <a:pt x="377" y="87"/>
                </a:lnTo>
                <a:lnTo>
                  <a:pt x="377" y="90"/>
                </a:lnTo>
                <a:lnTo>
                  <a:pt x="375" y="90"/>
                </a:lnTo>
                <a:lnTo>
                  <a:pt x="373" y="92"/>
                </a:lnTo>
                <a:lnTo>
                  <a:pt x="373" y="94"/>
                </a:lnTo>
                <a:lnTo>
                  <a:pt x="370" y="97"/>
                </a:lnTo>
                <a:lnTo>
                  <a:pt x="370" y="99"/>
                </a:lnTo>
                <a:lnTo>
                  <a:pt x="368" y="101"/>
                </a:lnTo>
                <a:lnTo>
                  <a:pt x="365" y="104"/>
                </a:lnTo>
                <a:lnTo>
                  <a:pt x="368" y="106"/>
                </a:lnTo>
                <a:lnTo>
                  <a:pt x="368" y="104"/>
                </a:lnTo>
                <a:lnTo>
                  <a:pt x="370" y="104"/>
                </a:lnTo>
                <a:lnTo>
                  <a:pt x="370" y="101"/>
                </a:lnTo>
                <a:lnTo>
                  <a:pt x="373" y="99"/>
                </a:lnTo>
                <a:lnTo>
                  <a:pt x="375" y="97"/>
                </a:lnTo>
                <a:lnTo>
                  <a:pt x="377" y="94"/>
                </a:lnTo>
                <a:lnTo>
                  <a:pt x="380" y="92"/>
                </a:lnTo>
                <a:lnTo>
                  <a:pt x="380" y="90"/>
                </a:lnTo>
                <a:lnTo>
                  <a:pt x="382" y="87"/>
                </a:lnTo>
                <a:lnTo>
                  <a:pt x="385" y="85"/>
                </a:lnTo>
                <a:lnTo>
                  <a:pt x="385" y="82"/>
                </a:lnTo>
                <a:lnTo>
                  <a:pt x="387" y="80"/>
                </a:lnTo>
                <a:lnTo>
                  <a:pt x="387" y="77"/>
                </a:lnTo>
                <a:lnTo>
                  <a:pt x="390" y="75"/>
                </a:lnTo>
                <a:lnTo>
                  <a:pt x="392" y="73"/>
                </a:lnTo>
                <a:lnTo>
                  <a:pt x="392" y="70"/>
                </a:lnTo>
                <a:lnTo>
                  <a:pt x="394" y="68"/>
                </a:lnTo>
                <a:lnTo>
                  <a:pt x="394" y="65"/>
                </a:lnTo>
                <a:lnTo>
                  <a:pt x="397" y="61"/>
                </a:lnTo>
                <a:lnTo>
                  <a:pt x="397" y="58"/>
                </a:lnTo>
                <a:lnTo>
                  <a:pt x="399" y="56"/>
                </a:lnTo>
                <a:lnTo>
                  <a:pt x="392" y="56"/>
                </a:lnTo>
                <a:lnTo>
                  <a:pt x="392" y="56"/>
                </a:lnTo>
                <a:close/>
              </a:path>
              <a:path w="2558" h="143">
                <a:moveTo>
                  <a:pt x="368" y="49"/>
                </a:moveTo>
                <a:lnTo>
                  <a:pt x="363" y="56"/>
                </a:lnTo>
                <a:lnTo>
                  <a:pt x="337" y="56"/>
                </a:lnTo>
                <a:lnTo>
                  <a:pt x="339" y="61"/>
                </a:lnTo>
                <a:lnTo>
                  <a:pt x="344" y="61"/>
                </a:lnTo>
                <a:lnTo>
                  <a:pt x="346" y="58"/>
                </a:lnTo>
                <a:lnTo>
                  <a:pt x="375" y="58"/>
                </a:lnTo>
                <a:lnTo>
                  <a:pt x="368" y="49"/>
                </a:lnTo>
                <a:lnTo>
                  <a:pt x="368" y="49"/>
                </a:lnTo>
                <a:close/>
              </a:path>
              <a:path w="2558" h="143">
                <a:moveTo>
                  <a:pt x="409" y="20"/>
                </a:moveTo>
                <a:lnTo>
                  <a:pt x="401" y="20"/>
                </a:lnTo>
                <a:lnTo>
                  <a:pt x="401" y="25"/>
                </a:lnTo>
                <a:lnTo>
                  <a:pt x="401" y="27"/>
                </a:lnTo>
                <a:lnTo>
                  <a:pt x="399" y="30"/>
                </a:lnTo>
                <a:lnTo>
                  <a:pt x="399" y="37"/>
                </a:lnTo>
                <a:lnTo>
                  <a:pt x="397" y="39"/>
                </a:lnTo>
                <a:lnTo>
                  <a:pt x="397" y="44"/>
                </a:lnTo>
                <a:lnTo>
                  <a:pt x="394" y="46"/>
                </a:lnTo>
                <a:lnTo>
                  <a:pt x="394" y="51"/>
                </a:lnTo>
                <a:lnTo>
                  <a:pt x="392" y="53"/>
                </a:lnTo>
                <a:lnTo>
                  <a:pt x="392" y="56"/>
                </a:lnTo>
                <a:lnTo>
                  <a:pt x="399" y="56"/>
                </a:lnTo>
                <a:lnTo>
                  <a:pt x="399" y="99"/>
                </a:lnTo>
                <a:lnTo>
                  <a:pt x="399" y="101"/>
                </a:lnTo>
                <a:lnTo>
                  <a:pt x="399" y="140"/>
                </a:lnTo>
                <a:lnTo>
                  <a:pt x="406" y="135"/>
                </a:lnTo>
                <a:lnTo>
                  <a:pt x="406" y="56"/>
                </a:lnTo>
                <a:lnTo>
                  <a:pt x="409" y="51"/>
                </a:lnTo>
                <a:lnTo>
                  <a:pt x="401" y="46"/>
                </a:lnTo>
                <a:lnTo>
                  <a:pt x="401" y="44"/>
                </a:lnTo>
                <a:lnTo>
                  <a:pt x="404" y="41"/>
                </a:lnTo>
                <a:lnTo>
                  <a:pt x="404" y="37"/>
                </a:lnTo>
                <a:lnTo>
                  <a:pt x="406" y="34"/>
                </a:lnTo>
                <a:lnTo>
                  <a:pt x="406" y="27"/>
                </a:lnTo>
                <a:lnTo>
                  <a:pt x="409" y="25"/>
                </a:lnTo>
                <a:lnTo>
                  <a:pt x="409" y="20"/>
                </a:lnTo>
                <a:lnTo>
                  <a:pt x="409" y="20"/>
                </a:lnTo>
                <a:close/>
              </a:path>
              <a:path w="2558" h="143">
                <a:moveTo>
                  <a:pt x="358" y="56"/>
                </a:moveTo>
                <a:lnTo>
                  <a:pt x="358" y="20"/>
                </a:lnTo>
                <a:lnTo>
                  <a:pt x="353" y="20"/>
                </a:lnTo>
                <a:lnTo>
                  <a:pt x="353" y="56"/>
                </a:lnTo>
                <a:lnTo>
                  <a:pt x="358" y="56"/>
                </a:lnTo>
                <a:close/>
              </a:path>
              <a:path w="2558" h="143">
                <a:moveTo>
                  <a:pt x="368" y="10"/>
                </a:moveTo>
                <a:lnTo>
                  <a:pt x="363" y="17"/>
                </a:lnTo>
                <a:lnTo>
                  <a:pt x="334" y="17"/>
                </a:lnTo>
                <a:lnTo>
                  <a:pt x="339" y="22"/>
                </a:lnTo>
                <a:lnTo>
                  <a:pt x="344" y="22"/>
                </a:lnTo>
                <a:lnTo>
                  <a:pt x="346" y="20"/>
                </a:lnTo>
                <a:lnTo>
                  <a:pt x="375" y="20"/>
                </a:lnTo>
                <a:lnTo>
                  <a:pt x="368" y="10"/>
                </a:lnTo>
                <a:lnTo>
                  <a:pt x="368" y="10"/>
                </a:lnTo>
                <a:close/>
              </a:path>
              <a:path w="2558" h="143">
                <a:moveTo>
                  <a:pt x="430" y="8"/>
                </a:moveTo>
                <a:lnTo>
                  <a:pt x="423" y="15"/>
                </a:lnTo>
                <a:lnTo>
                  <a:pt x="375" y="15"/>
                </a:lnTo>
                <a:lnTo>
                  <a:pt x="380" y="20"/>
                </a:lnTo>
                <a:lnTo>
                  <a:pt x="437" y="20"/>
                </a:lnTo>
                <a:lnTo>
                  <a:pt x="430" y="8"/>
                </a:lnTo>
                <a:lnTo>
                  <a:pt x="430" y="8"/>
                </a:lnTo>
                <a:close/>
              </a:path>
              <a:path w="2558" h="143">
                <a:moveTo>
                  <a:pt x="464" y="10"/>
                </a:moveTo>
                <a:lnTo>
                  <a:pt x="464" y="17"/>
                </a:lnTo>
                <a:lnTo>
                  <a:pt x="471" y="15"/>
                </a:lnTo>
                <a:lnTo>
                  <a:pt x="464" y="10"/>
                </a:lnTo>
                <a:lnTo>
                  <a:pt x="464" y="10"/>
                </a:lnTo>
                <a:close/>
              </a:path>
              <a:path w="2558" h="143">
                <a:moveTo>
                  <a:pt x="541" y="5"/>
                </a:moveTo>
                <a:lnTo>
                  <a:pt x="533" y="15"/>
                </a:lnTo>
                <a:lnTo>
                  <a:pt x="471" y="15"/>
                </a:lnTo>
                <a:lnTo>
                  <a:pt x="464" y="17"/>
                </a:lnTo>
                <a:lnTo>
                  <a:pt x="464" y="51"/>
                </a:lnTo>
                <a:lnTo>
                  <a:pt x="466" y="53"/>
                </a:lnTo>
                <a:lnTo>
                  <a:pt x="466" y="61"/>
                </a:lnTo>
                <a:lnTo>
                  <a:pt x="464" y="61"/>
                </a:lnTo>
                <a:lnTo>
                  <a:pt x="464" y="85"/>
                </a:lnTo>
                <a:lnTo>
                  <a:pt x="464" y="87"/>
                </a:lnTo>
                <a:lnTo>
                  <a:pt x="464" y="97"/>
                </a:lnTo>
                <a:lnTo>
                  <a:pt x="461" y="99"/>
                </a:lnTo>
                <a:lnTo>
                  <a:pt x="461" y="106"/>
                </a:lnTo>
                <a:lnTo>
                  <a:pt x="459" y="111"/>
                </a:lnTo>
                <a:lnTo>
                  <a:pt x="459" y="118"/>
                </a:lnTo>
                <a:lnTo>
                  <a:pt x="457" y="121"/>
                </a:lnTo>
                <a:lnTo>
                  <a:pt x="457" y="125"/>
                </a:lnTo>
                <a:lnTo>
                  <a:pt x="454" y="128"/>
                </a:lnTo>
                <a:lnTo>
                  <a:pt x="454" y="130"/>
                </a:lnTo>
                <a:lnTo>
                  <a:pt x="452" y="133"/>
                </a:lnTo>
                <a:lnTo>
                  <a:pt x="452" y="137"/>
                </a:lnTo>
                <a:lnTo>
                  <a:pt x="450" y="140"/>
                </a:lnTo>
                <a:lnTo>
                  <a:pt x="452" y="142"/>
                </a:lnTo>
                <a:lnTo>
                  <a:pt x="452" y="140"/>
                </a:lnTo>
                <a:lnTo>
                  <a:pt x="454" y="137"/>
                </a:lnTo>
                <a:lnTo>
                  <a:pt x="457" y="135"/>
                </a:lnTo>
                <a:lnTo>
                  <a:pt x="457" y="133"/>
                </a:lnTo>
                <a:lnTo>
                  <a:pt x="459" y="130"/>
                </a:lnTo>
                <a:lnTo>
                  <a:pt x="459" y="125"/>
                </a:lnTo>
                <a:lnTo>
                  <a:pt x="461" y="123"/>
                </a:lnTo>
                <a:lnTo>
                  <a:pt x="461" y="121"/>
                </a:lnTo>
                <a:lnTo>
                  <a:pt x="464" y="118"/>
                </a:lnTo>
                <a:lnTo>
                  <a:pt x="464" y="113"/>
                </a:lnTo>
                <a:lnTo>
                  <a:pt x="466" y="111"/>
                </a:lnTo>
                <a:lnTo>
                  <a:pt x="466" y="101"/>
                </a:lnTo>
                <a:lnTo>
                  <a:pt x="469" y="101"/>
                </a:lnTo>
                <a:lnTo>
                  <a:pt x="469" y="82"/>
                </a:lnTo>
                <a:lnTo>
                  <a:pt x="471" y="80"/>
                </a:lnTo>
                <a:lnTo>
                  <a:pt x="471" y="20"/>
                </a:lnTo>
                <a:lnTo>
                  <a:pt x="553" y="20"/>
                </a:lnTo>
                <a:lnTo>
                  <a:pt x="541" y="5"/>
                </a:lnTo>
                <a:lnTo>
                  <a:pt x="541" y="5"/>
                </a:lnTo>
                <a:close/>
              </a:path>
              <a:path w="2558" h="143">
                <a:moveTo>
                  <a:pt x="617" y="128"/>
                </a:moveTo>
                <a:lnTo>
                  <a:pt x="617" y="142"/>
                </a:lnTo>
                <a:lnTo>
                  <a:pt x="625" y="137"/>
                </a:lnTo>
                <a:lnTo>
                  <a:pt x="625" y="128"/>
                </a:lnTo>
                <a:lnTo>
                  <a:pt x="649" y="128"/>
                </a:lnTo>
                <a:lnTo>
                  <a:pt x="617" y="128"/>
                </a:lnTo>
                <a:lnTo>
                  <a:pt x="617" y="128"/>
                </a:lnTo>
                <a:close/>
              </a:path>
              <a:path w="2558" h="143">
                <a:moveTo>
                  <a:pt x="608" y="109"/>
                </a:moveTo>
                <a:lnTo>
                  <a:pt x="591" y="113"/>
                </a:lnTo>
                <a:lnTo>
                  <a:pt x="603" y="113"/>
                </a:lnTo>
                <a:lnTo>
                  <a:pt x="605" y="111"/>
                </a:lnTo>
                <a:lnTo>
                  <a:pt x="608" y="111"/>
                </a:lnTo>
                <a:lnTo>
                  <a:pt x="608" y="109"/>
                </a:lnTo>
                <a:lnTo>
                  <a:pt x="608" y="109"/>
                </a:lnTo>
                <a:close/>
              </a:path>
              <a:path w="2558" h="143">
                <a:moveTo>
                  <a:pt x="656" y="90"/>
                </a:moveTo>
                <a:lnTo>
                  <a:pt x="649" y="90"/>
                </a:lnTo>
                <a:lnTo>
                  <a:pt x="649" y="125"/>
                </a:lnTo>
                <a:lnTo>
                  <a:pt x="617" y="125"/>
                </a:lnTo>
                <a:lnTo>
                  <a:pt x="617" y="128"/>
                </a:lnTo>
                <a:lnTo>
                  <a:pt x="649" y="128"/>
                </a:lnTo>
                <a:lnTo>
                  <a:pt x="649" y="140"/>
                </a:lnTo>
                <a:lnTo>
                  <a:pt x="653" y="135"/>
                </a:lnTo>
                <a:lnTo>
                  <a:pt x="653" y="92"/>
                </a:lnTo>
                <a:lnTo>
                  <a:pt x="656" y="90"/>
                </a:lnTo>
                <a:lnTo>
                  <a:pt x="656" y="90"/>
                </a:lnTo>
                <a:close/>
              </a:path>
              <a:path w="2558" h="143">
                <a:moveTo>
                  <a:pt x="613" y="85"/>
                </a:moveTo>
                <a:lnTo>
                  <a:pt x="610" y="85"/>
                </a:lnTo>
                <a:lnTo>
                  <a:pt x="610" y="87"/>
                </a:lnTo>
                <a:lnTo>
                  <a:pt x="608" y="90"/>
                </a:lnTo>
                <a:lnTo>
                  <a:pt x="605" y="90"/>
                </a:lnTo>
                <a:lnTo>
                  <a:pt x="603" y="92"/>
                </a:lnTo>
                <a:lnTo>
                  <a:pt x="601" y="94"/>
                </a:lnTo>
                <a:lnTo>
                  <a:pt x="601" y="97"/>
                </a:lnTo>
                <a:lnTo>
                  <a:pt x="603" y="97"/>
                </a:lnTo>
                <a:lnTo>
                  <a:pt x="605" y="94"/>
                </a:lnTo>
                <a:lnTo>
                  <a:pt x="608" y="94"/>
                </a:lnTo>
                <a:lnTo>
                  <a:pt x="610" y="92"/>
                </a:lnTo>
                <a:lnTo>
                  <a:pt x="610" y="90"/>
                </a:lnTo>
                <a:lnTo>
                  <a:pt x="613" y="90"/>
                </a:lnTo>
                <a:lnTo>
                  <a:pt x="615" y="87"/>
                </a:lnTo>
                <a:lnTo>
                  <a:pt x="617" y="87"/>
                </a:lnTo>
                <a:lnTo>
                  <a:pt x="617" y="85"/>
                </a:lnTo>
                <a:lnTo>
                  <a:pt x="613" y="85"/>
                </a:lnTo>
                <a:lnTo>
                  <a:pt x="613" y="85"/>
                </a:lnTo>
                <a:close/>
              </a:path>
              <a:path w="2558" h="143">
                <a:moveTo>
                  <a:pt x="651" y="82"/>
                </a:moveTo>
                <a:lnTo>
                  <a:pt x="646" y="87"/>
                </a:lnTo>
                <a:lnTo>
                  <a:pt x="617" y="87"/>
                </a:lnTo>
                <a:lnTo>
                  <a:pt x="617" y="92"/>
                </a:lnTo>
                <a:lnTo>
                  <a:pt x="617" y="125"/>
                </a:lnTo>
                <a:lnTo>
                  <a:pt x="625" y="125"/>
                </a:lnTo>
                <a:lnTo>
                  <a:pt x="625" y="90"/>
                </a:lnTo>
                <a:lnTo>
                  <a:pt x="649" y="90"/>
                </a:lnTo>
                <a:lnTo>
                  <a:pt x="656" y="90"/>
                </a:lnTo>
                <a:lnTo>
                  <a:pt x="651" y="82"/>
                </a:lnTo>
                <a:lnTo>
                  <a:pt x="651" y="82"/>
                </a:lnTo>
                <a:close/>
              </a:path>
              <a:path w="2558" h="143">
                <a:moveTo>
                  <a:pt x="570" y="73"/>
                </a:moveTo>
                <a:lnTo>
                  <a:pt x="570" y="97"/>
                </a:lnTo>
                <a:lnTo>
                  <a:pt x="572" y="99"/>
                </a:lnTo>
                <a:lnTo>
                  <a:pt x="572" y="121"/>
                </a:lnTo>
                <a:lnTo>
                  <a:pt x="565" y="123"/>
                </a:lnTo>
                <a:lnTo>
                  <a:pt x="567" y="133"/>
                </a:lnTo>
                <a:lnTo>
                  <a:pt x="572" y="128"/>
                </a:lnTo>
                <a:lnTo>
                  <a:pt x="574" y="128"/>
                </a:lnTo>
                <a:lnTo>
                  <a:pt x="577" y="125"/>
                </a:lnTo>
                <a:lnTo>
                  <a:pt x="579" y="123"/>
                </a:lnTo>
                <a:lnTo>
                  <a:pt x="581" y="123"/>
                </a:lnTo>
                <a:lnTo>
                  <a:pt x="584" y="121"/>
                </a:lnTo>
                <a:lnTo>
                  <a:pt x="586" y="121"/>
                </a:lnTo>
                <a:lnTo>
                  <a:pt x="589" y="121"/>
                </a:lnTo>
                <a:lnTo>
                  <a:pt x="577" y="118"/>
                </a:lnTo>
                <a:lnTo>
                  <a:pt x="577" y="82"/>
                </a:lnTo>
                <a:lnTo>
                  <a:pt x="579" y="77"/>
                </a:lnTo>
                <a:lnTo>
                  <a:pt x="570" y="73"/>
                </a:lnTo>
                <a:lnTo>
                  <a:pt x="570" y="73"/>
                </a:lnTo>
                <a:close/>
              </a:path>
              <a:path w="2558" h="143">
                <a:moveTo>
                  <a:pt x="601" y="70"/>
                </a:moveTo>
                <a:lnTo>
                  <a:pt x="596" y="77"/>
                </a:lnTo>
                <a:lnTo>
                  <a:pt x="591" y="77"/>
                </a:lnTo>
                <a:lnTo>
                  <a:pt x="608" y="80"/>
                </a:lnTo>
                <a:lnTo>
                  <a:pt x="601" y="70"/>
                </a:lnTo>
                <a:lnTo>
                  <a:pt x="601" y="70"/>
                </a:lnTo>
                <a:close/>
              </a:path>
              <a:path w="2558" h="143">
                <a:moveTo>
                  <a:pt x="630" y="65"/>
                </a:moveTo>
                <a:lnTo>
                  <a:pt x="627" y="68"/>
                </a:lnTo>
                <a:lnTo>
                  <a:pt x="625" y="70"/>
                </a:lnTo>
                <a:lnTo>
                  <a:pt x="625" y="73"/>
                </a:lnTo>
                <a:lnTo>
                  <a:pt x="622" y="75"/>
                </a:lnTo>
                <a:lnTo>
                  <a:pt x="620" y="75"/>
                </a:lnTo>
                <a:lnTo>
                  <a:pt x="617" y="77"/>
                </a:lnTo>
                <a:lnTo>
                  <a:pt x="617" y="80"/>
                </a:lnTo>
                <a:lnTo>
                  <a:pt x="615" y="82"/>
                </a:lnTo>
                <a:lnTo>
                  <a:pt x="613" y="85"/>
                </a:lnTo>
                <a:lnTo>
                  <a:pt x="617" y="85"/>
                </a:lnTo>
                <a:lnTo>
                  <a:pt x="617" y="87"/>
                </a:lnTo>
                <a:lnTo>
                  <a:pt x="625" y="87"/>
                </a:lnTo>
                <a:lnTo>
                  <a:pt x="622" y="82"/>
                </a:lnTo>
                <a:lnTo>
                  <a:pt x="625" y="80"/>
                </a:lnTo>
                <a:lnTo>
                  <a:pt x="627" y="77"/>
                </a:lnTo>
                <a:lnTo>
                  <a:pt x="630" y="75"/>
                </a:lnTo>
                <a:lnTo>
                  <a:pt x="630" y="73"/>
                </a:lnTo>
                <a:lnTo>
                  <a:pt x="632" y="70"/>
                </a:lnTo>
                <a:lnTo>
                  <a:pt x="634" y="68"/>
                </a:lnTo>
                <a:lnTo>
                  <a:pt x="637" y="65"/>
                </a:lnTo>
                <a:lnTo>
                  <a:pt x="630" y="65"/>
                </a:lnTo>
                <a:lnTo>
                  <a:pt x="630" y="65"/>
                </a:lnTo>
                <a:close/>
              </a:path>
              <a:path w="2558" h="143">
                <a:moveTo>
                  <a:pt x="584" y="56"/>
                </a:moveTo>
                <a:lnTo>
                  <a:pt x="584" y="116"/>
                </a:lnTo>
                <a:lnTo>
                  <a:pt x="577" y="118"/>
                </a:lnTo>
                <a:lnTo>
                  <a:pt x="589" y="121"/>
                </a:lnTo>
                <a:lnTo>
                  <a:pt x="591" y="118"/>
                </a:lnTo>
                <a:lnTo>
                  <a:pt x="593" y="118"/>
                </a:lnTo>
                <a:lnTo>
                  <a:pt x="596" y="116"/>
                </a:lnTo>
                <a:lnTo>
                  <a:pt x="598" y="116"/>
                </a:lnTo>
                <a:lnTo>
                  <a:pt x="601" y="113"/>
                </a:lnTo>
                <a:lnTo>
                  <a:pt x="591" y="113"/>
                </a:lnTo>
                <a:lnTo>
                  <a:pt x="591" y="80"/>
                </a:lnTo>
                <a:lnTo>
                  <a:pt x="608" y="80"/>
                </a:lnTo>
                <a:lnTo>
                  <a:pt x="591" y="77"/>
                </a:lnTo>
                <a:lnTo>
                  <a:pt x="591" y="56"/>
                </a:lnTo>
                <a:lnTo>
                  <a:pt x="598" y="56"/>
                </a:lnTo>
                <a:lnTo>
                  <a:pt x="584" y="56"/>
                </a:lnTo>
                <a:lnTo>
                  <a:pt x="584" y="56"/>
                </a:lnTo>
                <a:close/>
              </a:path>
              <a:path w="2558" h="143">
                <a:moveTo>
                  <a:pt x="603" y="53"/>
                </a:moveTo>
                <a:lnTo>
                  <a:pt x="584" y="56"/>
                </a:lnTo>
                <a:lnTo>
                  <a:pt x="598" y="56"/>
                </a:lnTo>
                <a:lnTo>
                  <a:pt x="598" y="61"/>
                </a:lnTo>
                <a:lnTo>
                  <a:pt x="603" y="56"/>
                </a:lnTo>
                <a:lnTo>
                  <a:pt x="603" y="53"/>
                </a:lnTo>
                <a:lnTo>
                  <a:pt x="603" y="53"/>
                </a:lnTo>
                <a:close/>
              </a:path>
              <a:path w="2558" h="143">
                <a:moveTo>
                  <a:pt x="617" y="34"/>
                </a:moveTo>
                <a:lnTo>
                  <a:pt x="615" y="37"/>
                </a:lnTo>
                <a:lnTo>
                  <a:pt x="615" y="39"/>
                </a:lnTo>
                <a:lnTo>
                  <a:pt x="613" y="41"/>
                </a:lnTo>
                <a:lnTo>
                  <a:pt x="613" y="49"/>
                </a:lnTo>
                <a:lnTo>
                  <a:pt x="610" y="51"/>
                </a:lnTo>
                <a:lnTo>
                  <a:pt x="610" y="53"/>
                </a:lnTo>
                <a:lnTo>
                  <a:pt x="608" y="56"/>
                </a:lnTo>
                <a:lnTo>
                  <a:pt x="608" y="58"/>
                </a:lnTo>
                <a:lnTo>
                  <a:pt x="605" y="61"/>
                </a:lnTo>
                <a:lnTo>
                  <a:pt x="608" y="63"/>
                </a:lnTo>
                <a:lnTo>
                  <a:pt x="610" y="61"/>
                </a:lnTo>
                <a:lnTo>
                  <a:pt x="610" y="58"/>
                </a:lnTo>
                <a:lnTo>
                  <a:pt x="613" y="56"/>
                </a:lnTo>
                <a:lnTo>
                  <a:pt x="613" y="53"/>
                </a:lnTo>
                <a:lnTo>
                  <a:pt x="615" y="51"/>
                </a:lnTo>
                <a:lnTo>
                  <a:pt x="615" y="49"/>
                </a:lnTo>
                <a:lnTo>
                  <a:pt x="617" y="46"/>
                </a:lnTo>
                <a:lnTo>
                  <a:pt x="617" y="44"/>
                </a:lnTo>
                <a:lnTo>
                  <a:pt x="620" y="39"/>
                </a:lnTo>
                <a:lnTo>
                  <a:pt x="620" y="37"/>
                </a:lnTo>
                <a:lnTo>
                  <a:pt x="622" y="34"/>
                </a:lnTo>
                <a:lnTo>
                  <a:pt x="617" y="34"/>
                </a:lnTo>
                <a:lnTo>
                  <a:pt x="617" y="34"/>
                </a:lnTo>
                <a:close/>
              </a:path>
              <a:path w="2558" h="143">
                <a:moveTo>
                  <a:pt x="620" y="25"/>
                </a:moveTo>
                <a:lnTo>
                  <a:pt x="617" y="27"/>
                </a:lnTo>
                <a:lnTo>
                  <a:pt x="617" y="34"/>
                </a:lnTo>
                <a:lnTo>
                  <a:pt x="622" y="34"/>
                </a:lnTo>
                <a:lnTo>
                  <a:pt x="622" y="39"/>
                </a:lnTo>
                <a:lnTo>
                  <a:pt x="625" y="41"/>
                </a:lnTo>
                <a:lnTo>
                  <a:pt x="625" y="44"/>
                </a:lnTo>
                <a:lnTo>
                  <a:pt x="627" y="46"/>
                </a:lnTo>
                <a:lnTo>
                  <a:pt x="627" y="49"/>
                </a:lnTo>
                <a:lnTo>
                  <a:pt x="630" y="51"/>
                </a:lnTo>
                <a:lnTo>
                  <a:pt x="630" y="56"/>
                </a:lnTo>
                <a:lnTo>
                  <a:pt x="632" y="58"/>
                </a:lnTo>
                <a:lnTo>
                  <a:pt x="632" y="61"/>
                </a:lnTo>
                <a:lnTo>
                  <a:pt x="630" y="63"/>
                </a:lnTo>
                <a:lnTo>
                  <a:pt x="630" y="65"/>
                </a:lnTo>
                <a:lnTo>
                  <a:pt x="637" y="65"/>
                </a:lnTo>
                <a:lnTo>
                  <a:pt x="637" y="68"/>
                </a:lnTo>
                <a:lnTo>
                  <a:pt x="639" y="70"/>
                </a:lnTo>
                <a:lnTo>
                  <a:pt x="641" y="70"/>
                </a:lnTo>
                <a:lnTo>
                  <a:pt x="644" y="73"/>
                </a:lnTo>
                <a:lnTo>
                  <a:pt x="644" y="75"/>
                </a:lnTo>
                <a:lnTo>
                  <a:pt x="646" y="77"/>
                </a:lnTo>
                <a:lnTo>
                  <a:pt x="649" y="77"/>
                </a:lnTo>
                <a:lnTo>
                  <a:pt x="651" y="80"/>
                </a:lnTo>
                <a:lnTo>
                  <a:pt x="653" y="82"/>
                </a:lnTo>
                <a:lnTo>
                  <a:pt x="656" y="85"/>
                </a:lnTo>
                <a:lnTo>
                  <a:pt x="658" y="87"/>
                </a:lnTo>
                <a:lnTo>
                  <a:pt x="661" y="87"/>
                </a:lnTo>
                <a:lnTo>
                  <a:pt x="663" y="85"/>
                </a:lnTo>
                <a:lnTo>
                  <a:pt x="663" y="82"/>
                </a:lnTo>
                <a:lnTo>
                  <a:pt x="665" y="82"/>
                </a:lnTo>
                <a:lnTo>
                  <a:pt x="668" y="80"/>
                </a:lnTo>
                <a:lnTo>
                  <a:pt x="668" y="77"/>
                </a:lnTo>
                <a:lnTo>
                  <a:pt x="665" y="77"/>
                </a:lnTo>
                <a:lnTo>
                  <a:pt x="663" y="77"/>
                </a:lnTo>
                <a:lnTo>
                  <a:pt x="661" y="75"/>
                </a:lnTo>
                <a:lnTo>
                  <a:pt x="656" y="75"/>
                </a:lnTo>
                <a:lnTo>
                  <a:pt x="656" y="73"/>
                </a:lnTo>
                <a:lnTo>
                  <a:pt x="653" y="70"/>
                </a:lnTo>
                <a:lnTo>
                  <a:pt x="651" y="70"/>
                </a:lnTo>
                <a:lnTo>
                  <a:pt x="649" y="68"/>
                </a:lnTo>
                <a:lnTo>
                  <a:pt x="646" y="68"/>
                </a:lnTo>
                <a:lnTo>
                  <a:pt x="646" y="65"/>
                </a:lnTo>
                <a:lnTo>
                  <a:pt x="644" y="63"/>
                </a:lnTo>
                <a:lnTo>
                  <a:pt x="641" y="61"/>
                </a:lnTo>
                <a:lnTo>
                  <a:pt x="639" y="61"/>
                </a:lnTo>
                <a:lnTo>
                  <a:pt x="639" y="58"/>
                </a:lnTo>
                <a:lnTo>
                  <a:pt x="641" y="56"/>
                </a:lnTo>
                <a:lnTo>
                  <a:pt x="637" y="56"/>
                </a:lnTo>
                <a:lnTo>
                  <a:pt x="634" y="53"/>
                </a:lnTo>
                <a:lnTo>
                  <a:pt x="632" y="51"/>
                </a:lnTo>
                <a:lnTo>
                  <a:pt x="632" y="49"/>
                </a:lnTo>
                <a:lnTo>
                  <a:pt x="630" y="46"/>
                </a:lnTo>
                <a:lnTo>
                  <a:pt x="630" y="44"/>
                </a:lnTo>
                <a:lnTo>
                  <a:pt x="627" y="41"/>
                </a:lnTo>
                <a:lnTo>
                  <a:pt x="627" y="39"/>
                </a:lnTo>
                <a:lnTo>
                  <a:pt x="625" y="37"/>
                </a:lnTo>
                <a:lnTo>
                  <a:pt x="625" y="34"/>
                </a:lnTo>
                <a:lnTo>
                  <a:pt x="622" y="32"/>
                </a:lnTo>
                <a:lnTo>
                  <a:pt x="625" y="27"/>
                </a:lnTo>
                <a:lnTo>
                  <a:pt x="649" y="27"/>
                </a:lnTo>
                <a:lnTo>
                  <a:pt x="620" y="25"/>
                </a:lnTo>
                <a:lnTo>
                  <a:pt x="620" y="25"/>
                </a:lnTo>
                <a:close/>
              </a:path>
              <a:path w="2558" h="143">
                <a:moveTo>
                  <a:pt x="572" y="20"/>
                </a:moveTo>
                <a:lnTo>
                  <a:pt x="572" y="63"/>
                </a:lnTo>
                <a:lnTo>
                  <a:pt x="577" y="61"/>
                </a:lnTo>
                <a:lnTo>
                  <a:pt x="577" y="56"/>
                </a:lnTo>
                <a:lnTo>
                  <a:pt x="584" y="56"/>
                </a:lnTo>
                <a:lnTo>
                  <a:pt x="603" y="53"/>
                </a:lnTo>
                <a:lnTo>
                  <a:pt x="603" y="51"/>
                </a:lnTo>
                <a:lnTo>
                  <a:pt x="577" y="51"/>
                </a:lnTo>
                <a:lnTo>
                  <a:pt x="577" y="20"/>
                </a:lnTo>
                <a:lnTo>
                  <a:pt x="598" y="20"/>
                </a:lnTo>
                <a:lnTo>
                  <a:pt x="572" y="20"/>
                </a:lnTo>
                <a:lnTo>
                  <a:pt x="572" y="20"/>
                </a:lnTo>
                <a:close/>
              </a:path>
              <a:path w="2558" h="143">
                <a:moveTo>
                  <a:pt x="651" y="17"/>
                </a:moveTo>
                <a:lnTo>
                  <a:pt x="649" y="22"/>
                </a:lnTo>
                <a:lnTo>
                  <a:pt x="625" y="22"/>
                </a:lnTo>
                <a:lnTo>
                  <a:pt x="658" y="25"/>
                </a:lnTo>
                <a:lnTo>
                  <a:pt x="651" y="17"/>
                </a:lnTo>
                <a:lnTo>
                  <a:pt x="651" y="17"/>
                </a:lnTo>
                <a:close/>
              </a:path>
              <a:path w="2558" h="143">
                <a:moveTo>
                  <a:pt x="572" y="13"/>
                </a:moveTo>
                <a:lnTo>
                  <a:pt x="572" y="20"/>
                </a:lnTo>
                <a:lnTo>
                  <a:pt x="598" y="20"/>
                </a:lnTo>
                <a:lnTo>
                  <a:pt x="598" y="51"/>
                </a:lnTo>
                <a:lnTo>
                  <a:pt x="577" y="51"/>
                </a:lnTo>
                <a:lnTo>
                  <a:pt x="603" y="51"/>
                </a:lnTo>
                <a:lnTo>
                  <a:pt x="603" y="46"/>
                </a:lnTo>
                <a:lnTo>
                  <a:pt x="603" y="22"/>
                </a:lnTo>
                <a:lnTo>
                  <a:pt x="608" y="17"/>
                </a:lnTo>
                <a:lnTo>
                  <a:pt x="577" y="17"/>
                </a:lnTo>
                <a:lnTo>
                  <a:pt x="572" y="13"/>
                </a:lnTo>
                <a:lnTo>
                  <a:pt x="572" y="13"/>
                </a:lnTo>
                <a:close/>
              </a:path>
              <a:path w="2558" h="143">
                <a:moveTo>
                  <a:pt x="601" y="10"/>
                </a:moveTo>
                <a:lnTo>
                  <a:pt x="598" y="17"/>
                </a:lnTo>
                <a:lnTo>
                  <a:pt x="577" y="17"/>
                </a:lnTo>
                <a:lnTo>
                  <a:pt x="608" y="17"/>
                </a:lnTo>
                <a:lnTo>
                  <a:pt x="601" y="10"/>
                </a:lnTo>
                <a:lnTo>
                  <a:pt x="601" y="10"/>
                </a:lnTo>
                <a:close/>
              </a:path>
              <a:path w="2558" h="143">
                <a:moveTo>
                  <a:pt x="625" y="3"/>
                </a:moveTo>
                <a:lnTo>
                  <a:pt x="625" y="5"/>
                </a:lnTo>
                <a:lnTo>
                  <a:pt x="622" y="8"/>
                </a:lnTo>
                <a:lnTo>
                  <a:pt x="622" y="17"/>
                </a:lnTo>
                <a:lnTo>
                  <a:pt x="620" y="20"/>
                </a:lnTo>
                <a:lnTo>
                  <a:pt x="620" y="25"/>
                </a:lnTo>
                <a:lnTo>
                  <a:pt x="649" y="27"/>
                </a:lnTo>
                <a:lnTo>
                  <a:pt x="646" y="30"/>
                </a:lnTo>
                <a:lnTo>
                  <a:pt x="646" y="32"/>
                </a:lnTo>
                <a:lnTo>
                  <a:pt x="644" y="34"/>
                </a:lnTo>
                <a:lnTo>
                  <a:pt x="644" y="39"/>
                </a:lnTo>
                <a:lnTo>
                  <a:pt x="641" y="44"/>
                </a:lnTo>
                <a:lnTo>
                  <a:pt x="641" y="46"/>
                </a:lnTo>
                <a:lnTo>
                  <a:pt x="639" y="49"/>
                </a:lnTo>
                <a:lnTo>
                  <a:pt x="639" y="51"/>
                </a:lnTo>
                <a:lnTo>
                  <a:pt x="637" y="53"/>
                </a:lnTo>
                <a:lnTo>
                  <a:pt x="637" y="56"/>
                </a:lnTo>
                <a:lnTo>
                  <a:pt x="641" y="56"/>
                </a:lnTo>
                <a:lnTo>
                  <a:pt x="641" y="53"/>
                </a:lnTo>
                <a:lnTo>
                  <a:pt x="644" y="51"/>
                </a:lnTo>
                <a:lnTo>
                  <a:pt x="646" y="49"/>
                </a:lnTo>
                <a:lnTo>
                  <a:pt x="646" y="46"/>
                </a:lnTo>
                <a:lnTo>
                  <a:pt x="649" y="44"/>
                </a:lnTo>
                <a:lnTo>
                  <a:pt x="649" y="41"/>
                </a:lnTo>
                <a:lnTo>
                  <a:pt x="651" y="39"/>
                </a:lnTo>
                <a:lnTo>
                  <a:pt x="651" y="37"/>
                </a:lnTo>
                <a:lnTo>
                  <a:pt x="653" y="34"/>
                </a:lnTo>
                <a:lnTo>
                  <a:pt x="653" y="32"/>
                </a:lnTo>
                <a:lnTo>
                  <a:pt x="656" y="30"/>
                </a:lnTo>
                <a:lnTo>
                  <a:pt x="658" y="25"/>
                </a:lnTo>
                <a:lnTo>
                  <a:pt x="625" y="22"/>
                </a:lnTo>
                <a:lnTo>
                  <a:pt x="627" y="20"/>
                </a:lnTo>
                <a:lnTo>
                  <a:pt x="627" y="17"/>
                </a:lnTo>
                <a:lnTo>
                  <a:pt x="630" y="15"/>
                </a:lnTo>
                <a:lnTo>
                  <a:pt x="630" y="13"/>
                </a:lnTo>
                <a:lnTo>
                  <a:pt x="632" y="8"/>
                </a:lnTo>
                <a:lnTo>
                  <a:pt x="625" y="3"/>
                </a:lnTo>
                <a:lnTo>
                  <a:pt x="625" y="3"/>
                </a:lnTo>
                <a:close/>
              </a:path>
              <a:path w="2558" h="143">
                <a:moveTo>
                  <a:pt x="769" y="13"/>
                </a:moveTo>
                <a:lnTo>
                  <a:pt x="766" y="15"/>
                </a:lnTo>
                <a:lnTo>
                  <a:pt x="764" y="17"/>
                </a:lnTo>
                <a:lnTo>
                  <a:pt x="761" y="20"/>
                </a:lnTo>
                <a:lnTo>
                  <a:pt x="759" y="20"/>
                </a:lnTo>
                <a:lnTo>
                  <a:pt x="759" y="22"/>
                </a:lnTo>
                <a:lnTo>
                  <a:pt x="757" y="25"/>
                </a:lnTo>
                <a:lnTo>
                  <a:pt x="754" y="27"/>
                </a:lnTo>
                <a:lnTo>
                  <a:pt x="752" y="30"/>
                </a:lnTo>
                <a:lnTo>
                  <a:pt x="752" y="32"/>
                </a:lnTo>
                <a:lnTo>
                  <a:pt x="750" y="34"/>
                </a:lnTo>
                <a:lnTo>
                  <a:pt x="750" y="37"/>
                </a:lnTo>
                <a:lnTo>
                  <a:pt x="747" y="39"/>
                </a:lnTo>
                <a:lnTo>
                  <a:pt x="745" y="41"/>
                </a:lnTo>
                <a:lnTo>
                  <a:pt x="745" y="44"/>
                </a:lnTo>
                <a:lnTo>
                  <a:pt x="742" y="49"/>
                </a:lnTo>
                <a:lnTo>
                  <a:pt x="742" y="51"/>
                </a:lnTo>
                <a:lnTo>
                  <a:pt x="740" y="53"/>
                </a:lnTo>
                <a:lnTo>
                  <a:pt x="740" y="70"/>
                </a:lnTo>
                <a:lnTo>
                  <a:pt x="740" y="73"/>
                </a:lnTo>
                <a:lnTo>
                  <a:pt x="740" y="92"/>
                </a:lnTo>
                <a:lnTo>
                  <a:pt x="742" y="94"/>
                </a:lnTo>
                <a:lnTo>
                  <a:pt x="742" y="97"/>
                </a:lnTo>
                <a:lnTo>
                  <a:pt x="745" y="99"/>
                </a:lnTo>
                <a:lnTo>
                  <a:pt x="745" y="104"/>
                </a:lnTo>
                <a:lnTo>
                  <a:pt x="747" y="106"/>
                </a:lnTo>
                <a:lnTo>
                  <a:pt x="747" y="109"/>
                </a:lnTo>
                <a:lnTo>
                  <a:pt x="750" y="111"/>
                </a:lnTo>
                <a:lnTo>
                  <a:pt x="752" y="113"/>
                </a:lnTo>
                <a:lnTo>
                  <a:pt x="752" y="116"/>
                </a:lnTo>
                <a:lnTo>
                  <a:pt x="754" y="118"/>
                </a:lnTo>
                <a:lnTo>
                  <a:pt x="757" y="121"/>
                </a:lnTo>
                <a:lnTo>
                  <a:pt x="759" y="121"/>
                </a:lnTo>
                <a:lnTo>
                  <a:pt x="759" y="123"/>
                </a:lnTo>
                <a:lnTo>
                  <a:pt x="761" y="125"/>
                </a:lnTo>
                <a:lnTo>
                  <a:pt x="764" y="125"/>
                </a:lnTo>
                <a:lnTo>
                  <a:pt x="766" y="128"/>
                </a:lnTo>
                <a:lnTo>
                  <a:pt x="769" y="130"/>
                </a:lnTo>
                <a:lnTo>
                  <a:pt x="771" y="130"/>
                </a:lnTo>
                <a:lnTo>
                  <a:pt x="769" y="130"/>
                </a:lnTo>
                <a:lnTo>
                  <a:pt x="769" y="128"/>
                </a:lnTo>
                <a:lnTo>
                  <a:pt x="766" y="125"/>
                </a:lnTo>
                <a:lnTo>
                  <a:pt x="764" y="123"/>
                </a:lnTo>
                <a:lnTo>
                  <a:pt x="764" y="121"/>
                </a:lnTo>
                <a:lnTo>
                  <a:pt x="761" y="121"/>
                </a:lnTo>
                <a:lnTo>
                  <a:pt x="759" y="118"/>
                </a:lnTo>
                <a:lnTo>
                  <a:pt x="759" y="116"/>
                </a:lnTo>
                <a:lnTo>
                  <a:pt x="757" y="113"/>
                </a:lnTo>
                <a:lnTo>
                  <a:pt x="757" y="111"/>
                </a:lnTo>
                <a:lnTo>
                  <a:pt x="754" y="109"/>
                </a:lnTo>
                <a:lnTo>
                  <a:pt x="752" y="106"/>
                </a:lnTo>
                <a:lnTo>
                  <a:pt x="752" y="104"/>
                </a:lnTo>
                <a:lnTo>
                  <a:pt x="750" y="101"/>
                </a:lnTo>
                <a:lnTo>
                  <a:pt x="750" y="99"/>
                </a:lnTo>
                <a:lnTo>
                  <a:pt x="747" y="94"/>
                </a:lnTo>
                <a:lnTo>
                  <a:pt x="747" y="87"/>
                </a:lnTo>
                <a:lnTo>
                  <a:pt x="745" y="85"/>
                </a:lnTo>
                <a:lnTo>
                  <a:pt x="745" y="63"/>
                </a:lnTo>
                <a:lnTo>
                  <a:pt x="747" y="61"/>
                </a:lnTo>
                <a:lnTo>
                  <a:pt x="747" y="51"/>
                </a:lnTo>
                <a:lnTo>
                  <a:pt x="750" y="49"/>
                </a:lnTo>
                <a:lnTo>
                  <a:pt x="750" y="44"/>
                </a:lnTo>
                <a:lnTo>
                  <a:pt x="752" y="41"/>
                </a:lnTo>
                <a:lnTo>
                  <a:pt x="752" y="39"/>
                </a:lnTo>
                <a:lnTo>
                  <a:pt x="754" y="37"/>
                </a:lnTo>
                <a:lnTo>
                  <a:pt x="754" y="34"/>
                </a:lnTo>
                <a:lnTo>
                  <a:pt x="757" y="32"/>
                </a:lnTo>
                <a:lnTo>
                  <a:pt x="757" y="30"/>
                </a:lnTo>
                <a:lnTo>
                  <a:pt x="759" y="27"/>
                </a:lnTo>
                <a:lnTo>
                  <a:pt x="761" y="25"/>
                </a:lnTo>
                <a:lnTo>
                  <a:pt x="761" y="22"/>
                </a:lnTo>
                <a:lnTo>
                  <a:pt x="764" y="22"/>
                </a:lnTo>
                <a:lnTo>
                  <a:pt x="766" y="17"/>
                </a:lnTo>
                <a:lnTo>
                  <a:pt x="769" y="15"/>
                </a:lnTo>
                <a:lnTo>
                  <a:pt x="771" y="13"/>
                </a:lnTo>
                <a:lnTo>
                  <a:pt x="769" y="13"/>
                </a:lnTo>
                <a:lnTo>
                  <a:pt x="769" y="13"/>
                </a:lnTo>
                <a:close/>
              </a:path>
              <a:path w="2558" h="143">
                <a:moveTo>
                  <a:pt x="857" y="101"/>
                </a:moveTo>
                <a:lnTo>
                  <a:pt x="857" y="104"/>
                </a:lnTo>
                <a:lnTo>
                  <a:pt x="860" y="106"/>
                </a:lnTo>
                <a:lnTo>
                  <a:pt x="862" y="109"/>
                </a:lnTo>
                <a:lnTo>
                  <a:pt x="865" y="111"/>
                </a:lnTo>
                <a:lnTo>
                  <a:pt x="865" y="113"/>
                </a:lnTo>
                <a:lnTo>
                  <a:pt x="867" y="116"/>
                </a:lnTo>
                <a:lnTo>
                  <a:pt x="870" y="118"/>
                </a:lnTo>
                <a:lnTo>
                  <a:pt x="872" y="121"/>
                </a:lnTo>
                <a:lnTo>
                  <a:pt x="872" y="123"/>
                </a:lnTo>
                <a:lnTo>
                  <a:pt x="874" y="123"/>
                </a:lnTo>
                <a:lnTo>
                  <a:pt x="812" y="125"/>
                </a:lnTo>
                <a:lnTo>
                  <a:pt x="877" y="128"/>
                </a:lnTo>
                <a:lnTo>
                  <a:pt x="879" y="133"/>
                </a:lnTo>
                <a:lnTo>
                  <a:pt x="879" y="135"/>
                </a:lnTo>
                <a:lnTo>
                  <a:pt x="881" y="137"/>
                </a:lnTo>
                <a:lnTo>
                  <a:pt x="881" y="140"/>
                </a:lnTo>
                <a:lnTo>
                  <a:pt x="884" y="137"/>
                </a:lnTo>
                <a:lnTo>
                  <a:pt x="884" y="135"/>
                </a:lnTo>
                <a:lnTo>
                  <a:pt x="886" y="135"/>
                </a:lnTo>
                <a:lnTo>
                  <a:pt x="886" y="128"/>
                </a:lnTo>
                <a:lnTo>
                  <a:pt x="886" y="125"/>
                </a:lnTo>
                <a:lnTo>
                  <a:pt x="884" y="123"/>
                </a:lnTo>
                <a:lnTo>
                  <a:pt x="884" y="121"/>
                </a:lnTo>
                <a:lnTo>
                  <a:pt x="881" y="118"/>
                </a:lnTo>
                <a:lnTo>
                  <a:pt x="879" y="116"/>
                </a:lnTo>
                <a:lnTo>
                  <a:pt x="877" y="113"/>
                </a:lnTo>
                <a:lnTo>
                  <a:pt x="874" y="111"/>
                </a:lnTo>
                <a:lnTo>
                  <a:pt x="872" y="111"/>
                </a:lnTo>
                <a:lnTo>
                  <a:pt x="870" y="109"/>
                </a:lnTo>
                <a:lnTo>
                  <a:pt x="867" y="106"/>
                </a:lnTo>
                <a:lnTo>
                  <a:pt x="865" y="106"/>
                </a:lnTo>
                <a:lnTo>
                  <a:pt x="862" y="104"/>
                </a:lnTo>
                <a:lnTo>
                  <a:pt x="857" y="101"/>
                </a:lnTo>
                <a:lnTo>
                  <a:pt x="857" y="101"/>
                </a:lnTo>
                <a:close/>
              </a:path>
              <a:path w="2558" h="143">
                <a:moveTo>
                  <a:pt x="836" y="90"/>
                </a:moveTo>
                <a:lnTo>
                  <a:pt x="833" y="90"/>
                </a:lnTo>
                <a:lnTo>
                  <a:pt x="833" y="92"/>
                </a:lnTo>
                <a:lnTo>
                  <a:pt x="831" y="94"/>
                </a:lnTo>
                <a:lnTo>
                  <a:pt x="831" y="97"/>
                </a:lnTo>
                <a:lnTo>
                  <a:pt x="829" y="99"/>
                </a:lnTo>
                <a:lnTo>
                  <a:pt x="826" y="101"/>
                </a:lnTo>
                <a:lnTo>
                  <a:pt x="826" y="104"/>
                </a:lnTo>
                <a:lnTo>
                  <a:pt x="824" y="106"/>
                </a:lnTo>
                <a:lnTo>
                  <a:pt x="821" y="111"/>
                </a:lnTo>
                <a:lnTo>
                  <a:pt x="819" y="111"/>
                </a:lnTo>
                <a:lnTo>
                  <a:pt x="817" y="113"/>
                </a:lnTo>
                <a:lnTo>
                  <a:pt x="814" y="116"/>
                </a:lnTo>
                <a:lnTo>
                  <a:pt x="814" y="118"/>
                </a:lnTo>
                <a:lnTo>
                  <a:pt x="812" y="121"/>
                </a:lnTo>
                <a:lnTo>
                  <a:pt x="810" y="123"/>
                </a:lnTo>
                <a:lnTo>
                  <a:pt x="807" y="123"/>
                </a:lnTo>
                <a:lnTo>
                  <a:pt x="807" y="125"/>
                </a:lnTo>
                <a:lnTo>
                  <a:pt x="802" y="125"/>
                </a:lnTo>
                <a:lnTo>
                  <a:pt x="810" y="137"/>
                </a:lnTo>
                <a:lnTo>
                  <a:pt x="812" y="135"/>
                </a:lnTo>
                <a:lnTo>
                  <a:pt x="814" y="135"/>
                </a:lnTo>
                <a:lnTo>
                  <a:pt x="817" y="135"/>
                </a:lnTo>
                <a:lnTo>
                  <a:pt x="821" y="133"/>
                </a:lnTo>
                <a:lnTo>
                  <a:pt x="833" y="133"/>
                </a:lnTo>
                <a:lnTo>
                  <a:pt x="833" y="130"/>
                </a:lnTo>
                <a:lnTo>
                  <a:pt x="853" y="130"/>
                </a:lnTo>
                <a:lnTo>
                  <a:pt x="855" y="128"/>
                </a:lnTo>
                <a:lnTo>
                  <a:pt x="877" y="128"/>
                </a:lnTo>
                <a:lnTo>
                  <a:pt x="812" y="125"/>
                </a:lnTo>
                <a:lnTo>
                  <a:pt x="814" y="125"/>
                </a:lnTo>
                <a:lnTo>
                  <a:pt x="814" y="123"/>
                </a:lnTo>
                <a:lnTo>
                  <a:pt x="817" y="121"/>
                </a:lnTo>
                <a:lnTo>
                  <a:pt x="819" y="121"/>
                </a:lnTo>
                <a:lnTo>
                  <a:pt x="821" y="118"/>
                </a:lnTo>
                <a:lnTo>
                  <a:pt x="824" y="116"/>
                </a:lnTo>
                <a:lnTo>
                  <a:pt x="824" y="113"/>
                </a:lnTo>
                <a:lnTo>
                  <a:pt x="826" y="113"/>
                </a:lnTo>
                <a:lnTo>
                  <a:pt x="829" y="111"/>
                </a:lnTo>
                <a:lnTo>
                  <a:pt x="831" y="109"/>
                </a:lnTo>
                <a:lnTo>
                  <a:pt x="833" y="106"/>
                </a:lnTo>
                <a:lnTo>
                  <a:pt x="836" y="104"/>
                </a:lnTo>
                <a:lnTo>
                  <a:pt x="836" y="101"/>
                </a:lnTo>
                <a:lnTo>
                  <a:pt x="838" y="101"/>
                </a:lnTo>
                <a:lnTo>
                  <a:pt x="841" y="99"/>
                </a:lnTo>
                <a:lnTo>
                  <a:pt x="843" y="99"/>
                </a:lnTo>
                <a:lnTo>
                  <a:pt x="836" y="90"/>
                </a:lnTo>
                <a:lnTo>
                  <a:pt x="836" y="90"/>
                </a:lnTo>
                <a:close/>
              </a:path>
              <a:path w="2558" h="143">
                <a:moveTo>
                  <a:pt x="889" y="77"/>
                </a:moveTo>
                <a:lnTo>
                  <a:pt x="881" y="85"/>
                </a:lnTo>
                <a:lnTo>
                  <a:pt x="793" y="85"/>
                </a:lnTo>
                <a:lnTo>
                  <a:pt x="797" y="90"/>
                </a:lnTo>
                <a:lnTo>
                  <a:pt x="896" y="90"/>
                </a:lnTo>
                <a:lnTo>
                  <a:pt x="889" y="77"/>
                </a:lnTo>
                <a:lnTo>
                  <a:pt x="889" y="77"/>
                </a:lnTo>
                <a:close/>
              </a:path>
              <a:path w="2558" h="143">
                <a:moveTo>
                  <a:pt x="817" y="13"/>
                </a:moveTo>
                <a:lnTo>
                  <a:pt x="817" y="85"/>
                </a:lnTo>
                <a:lnTo>
                  <a:pt x="821" y="85"/>
                </a:lnTo>
                <a:lnTo>
                  <a:pt x="821" y="63"/>
                </a:lnTo>
                <a:lnTo>
                  <a:pt x="865" y="63"/>
                </a:lnTo>
                <a:lnTo>
                  <a:pt x="821" y="61"/>
                </a:lnTo>
                <a:lnTo>
                  <a:pt x="821" y="39"/>
                </a:lnTo>
                <a:lnTo>
                  <a:pt x="865" y="39"/>
                </a:lnTo>
                <a:lnTo>
                  <a:pt x="821" y="37"/>
                </a:lnTo>
                <a:lnTo>
                  <a:pt x="821" y="15"/>
                </a:lnTo>
                <a:lnTo>
                  <a:pt x="865" y="15"/>
                </a:lnTo>
                <a:lnTo>
                  <a:pt x="817" y="13"/>
                </a:lnTo>
                <a:lnTo>
                  <a:pt x="817" y="13"/>
                </a:lnTo>
                <a:close/>
              </a:path>
              <a:path w="2558" h="143">
                <a:moveTo>
                  <a:pt x="817" y="8"/>
                </a:moveTo>
                <a:lnTo>
                  <a:pt x="817" y="13"/>
                </a:lnTo>
                <a:lnTo>
                  <a:pt x="865" y="15"/>
                </a:lnTo>
                <a:lnTo>
                  <a:pt x="865" y="37"/>
                </a:lnTo>
                <a:lnTo>
                  <a:pt x="821" y="37"/>
                </a:lnTo>
                <a:lnTo>
                  <a:pt x="865" y="39"/>
                </a:lnTo>
                <a:lnTo>
                  <a:pt x="865" y="61"/>
                </a:lnTo>
                <a:lnTo>
                  <a:pt x="821" y="61"/>
                </a:lnTo>
                <a:lnTo>
                  <a:pt x="865" y="63"/>
                </a:lnTo>
                <a:lnTo>
                  <a:pt x="865" y="85"/>
                </a:lnTo>
                <a:lnTo>
                  <a:pt x="872" y="85"/>
                </a:lnTo>
                <a:lnTo>
                  <a:pt x="872" y="17"/>
                </a:lnTo>
                <a:lnTo>
                  <a:pt x="877" y="13"/>
                </a:lnTo>
                <a:lnTo>
                  <a:pt x="821" y="10"/>
                </a:lnTo>
                <a:lnTo>
                  <a:pt x="817" y="8"/>
                </a:lnTo>
                <a:lnTo>
                  <a:pt x="817" y="8"/>
                </a:lnTo>
                <a:close/>
              </a:path>
              <a:path w="2558" h="143">
                <a:moveTo>
                  <a:pt x="867" y="5"/>
                </a:moveTo>
                <a:lnTo>
                  <a:pt x="865" y="10"/>
                </a:lnTo>
                <a:lnTo>
                  <a:pt x="821" y="10"/>
                </a:lnTo>
                <a:lnTo>
                  <a:pt x="877" y="13"/>
                </a:lnTo>
                <a:lnTo>
                  <a:pt x="867" y="5"/>
                </a:lnTo>
                <a:lnTo>
                  <a:pt x="867" y="5"/>
                </a:lnTo>
                <a:close/>
              </a:path>
              <a:path w="2558" h="143">
                <a:moveTo>
                  <a:pt x="1011" y="125"/>
                </a:moveTo>
                <a:lnTo>
                  <a:pt x="997" y="125"/>
                </a:lnTo>
                <a:lnTo>
                  <a:pt x="994" y="128"/>
                </a:lnTo>
                <a:lnTo>
                  <a:pt x="946" y="128"/>
                </a:lnTo>
                <a:lnTo>
                  <a:pt x="946" y="130"/>
                </a:lnTo>
                <a:lnTo>
                  <a:pt x="951" y="130"/>
                </a:lnTo>
                <a:lnTo>
                  <a:pt x="953" y="133"/>
                </a:lnTo>
                <a:lnTo>
                  <a:pt x="958" y="133"/>
                </a:lnTo>
                <a:lnTo>
                  <a:pt x="961" y="135"/>
                </a:lnTo>
                <a:lnTo>
                  <a:pt x="963" y="135"/>
                </a:lnTo>
                <a:lnTo>
                  <a:pt x="977" y="135"/>
                </a:lnTo>
                <a:lnTo>
                  <a:pt x="977" y="137"/>
                </a:lnTo>
                <a:lnTo>
                  <a:pt x="1004" y="137"/>
                </a:lnTo>
                <a:lnTo>
                  <a:pt x="1004" y="135"/>
                </a:lnTo>
                <a:lnTo>
                  <a:pt x="1004" y="130"/>
                </a:lnTo>
                <a:lnTo>
                  <a:pt x="1006" y="130"/>
                </a:lnTo>
                <a:lnTo>
                  <a:pt x="1009" y="128"/>
                </a:lnTo>
                <a:lnTo>
                  <a:pt x="1011" y="128"/>
                </a:lnTo>
                <a:lnTo>
                  <a:pt x="1011" y="125"/>
                </a:lnTo>
                <a:lnTo>
                  <a:pt x="1011" y="125"/>
                </a:lnTo>
                <a:close/>
              </a:path>
              <a:path w="2558" h="143">
                <a:moveTo>
                  <a:pt x="920" y="109"/>
                </a:moveTo>
                <a:lnTo>
                  <a:pt x="920" y="111"/>
                </a:lnTo>
                <a:lnTo>
                  <a:pt x="917" y="113"/>
                </a:lnTo>
                <a:lnTo>
                  <a:pt x="915" y="113"/>
                </a:lnTo>
                <a:lnTo>
                  <a:pt x="913" y="116"/>
                </a:lnTo>
                <a:lnTo>
                  <a:pt x="910" y="116"/>
                </a:lnTo>
                <a:lnTo>
                  <a:pt x="910" y="118"/>
                </a:lnTo>
                <a:lnTo>
                  <a:pt x="908" y="121"/>
                </a:lnTo>
                <a:lnTo>
                  <a:pt x="913" y="128"/>
                </a:lnTo>
                <a:lnTo>
                  <a:pt x="915" y="125"/>
                </a:lnTo>
                <a:lnTo>
                  <a:pt x="915" y="123"/>
                </a:lnTo>
                <a:lnTo>
                  <a:pt x="917" y="121"/>
                </a:lnTo>
                <a:lnTo>
                  <a:pt x="920" y="116"/>
                </a:lnTo>
                <a:lnTo>
                  <a:pt x="922" y="113"/>
                </a:lnTo>
                <a:lnTo>
                  <a:pt x="925" y="111"/>
                </a:lnTo>
                <a:lnTo>
                  <a:pt x="927" y="109"/>
                </a:lnTo>
                <a:lnTo>
                  <a:pt x="920" y="109"/>
                </a:lnTo>
                <a:lnTo>
                  <a:pt x="920" y="109"/>
                </a:lnTo>
                <a:close/>
              </a:path>
              <a:path w="2558" h="143">
                <a:moveTo>
                  <a:pt x="997" y="106"/>
                </a:moveTo>
                <a:lnTo>
                  <a:pt x="990" y="109"/>
                </a:lnTo>
                <a:lnTo>
                  <a:pt x="990" y="116"/>
                </a:lnTo>
                <a:lnTo>
                  <a:pt x="997" y="113"/>
                </a:lnTo>
                <a:lnTo>
                  <a:pt x="997" y="106"/>
                </a:lnTo>
                <a:lnTo>
                  <a:pt x="997" y="106"/>
                </a:lnTo>
                <a:close/>
              </a:path>
              <a:path w="2558" h="143">
                <a:moveTo>
                  <a:pt x="997" y="90"/>
                </a:moveTo>
                <a:lnTo>
                  <a:pt x="990" y="90"/>
                </a:lnTo>
                <a:lnTo>
                  <a:pt x="990" y="104"/>
                </a:lnTo>
                <a:lnTo>
                  <a:pt x="956" y="104"/>
                </a:lnTo>
                <a:lnTo>
                  <a:pt x="951" y="106"/>
                </a:lnTo>
                <a:lnTo>
                  <a:pt x="951" y="118"/>
                </a:lnTo>
                <a:lnTo>
                  <a:pt x="956" y="116"/>
                </a:lnTo>
                <a:lnTo>
                  <a:pt x="956" y="109"/>
                </a:lnTo>
                <a:lnTo>
                  <a:pt x="990" y="109"/>
                </a:lnTo>
                <a:lnTo>
                  <a:pt x="997" y="106"/>
                </a:lnTo>
                <a:lnTo>
                  <a:pt x="997" y="90"/>
                </a:lnTo>
                <a:lnTo>
                  <a:pt x="997" y="90"/>
                </a:lnTo>
                <a:close/>
              </a:path>
              <a:path w="2558" h="143">
                <a:moveTo>
                  <a:pt x="951" y="68"/>
                </a:moveTo>
                <a:lnTo>
                  <a:pt x="951" y="87"/>
                </a:lnTo>
                <a:lnTo>
                  <a:pt x="956" y="87"/>
                </a:lnTo>
                <a:lnTo>
                  <a:pt x="956" y="70"/>
                </a:lnTo>
                <a:lnTo>
                  <a:pt x="990" y="70"/>
                </a:lnTo>
                <a:lnTo>
                  <a:pt x="951" y="68"/>
                </a:lnTo>
                <a:lnTo>
                  <a:pt x="951" y="68"/>
                </a:lnTo>
                <a:close/>
              </a:path>
              <a:path w="2558" h="143">
                <a:moveTo>
                  <a:pt x="934" y="56"/>
                </a:moveTo>
                <a:lnTo>
                  <a:pt x="925" y="56"/>
                </a:lnTo>
                <a:lnTo>
                  <a:pt x="925" y="106"/>
                </a:lnTo>
                <a:lnTo>
                  <a:pt x="922" y="106"/>
                </a:lnTo>
                <a:lnTo>
                  <a:pt x="920" y="109"/>
                </a:lnTo>
                <a:lnTo>
                  <a:pt x="927" y="109"/>
                </a:lnTo>
                <a:lnTo>
                  <a:pt x="930" y="111"/>
                </a:lnTo>
                <a:lnTo>
                  <a:pt x="932" y="113"/>
                </a:lnTo>
                <a:lnTo>
                  <a:pt x="934" y="118"/>
                </a:lnTo>
                <a:lnTo>
                  <a:pt x="937" y="121"/>
                </a:lnTo>
                <a:lnTo>
                  <a:pt x="937" y="123"/>
                </a:lnTo>
                <a:lnTo>
                  <a:pt x="939" y="123"/>
                </a:lnTo>
                <a:lnTo>
                  <a:pt x="941" y="125"/>
                </a:lnTo>
                <a:lnTo>
                  <a:pt x="944" y="128"/>
                </a:lnTo>
                <a:lnTo>
                  <a:pt x="977" y="128"/>
                </a:lnTo>
                <a:lnTo>
                  <a:pt x="975" y="128"/>
                </a:lnTo>
                <a:lnTo>
                  <a:pt x="968" y="128"/>
                </a:lnTo>
                <a:lnTo>
                  <a:pt x="963" y="125"/>
                </a:lnTo>
                <a:lnTo>
                  <a:pt x="961" y="125"/>
                </a:lnTo>
                <a:lnTo>
                  <a:pt x="958" y="125"/>
                </a:lnTo>
                <a:lnTo>
                  <a:pt x="953" y="125"/>
                </a:lnTo>
                <a:lnTo>
                  <a:pt x="951" y="123"/>
                </a:lnTo>
                <a:lnTo>
                  <a:pt x="946" y="123"/>
                </a:lnTo>
                <a:lnTo>
                  <a:pt x="944" y="121"/>
                </a:lnTo>
                <a:lnTo>
                  <a:pt x="941" y="121"/>
                </a:lnTo>
                <a:lnTo>
                  <a:pt x="941" y="118"/>
                </a:lnTo>
                <a:lnTo>
                  <a:pt x="939" y="116"/>
                </a:lnTo>
                <a:lnTo>
                  <a:pt x="937" y="113"/>
                </a:lnTo>
                <a:lnTo>
                  <a:pt x="934" y="113"/>
                </a:lnTo>
                <a:lnTo>
                  <a:pt x="932" y="111"/>
                </a:lnTo>
                <a:lnTo>
                  <a:pt x="932" y="109"/>
                </a:lnTo>
                <a:lnTo>
                  <a:pt x="930" y="106"/>
                </a:lnTo>
                <a:lnTo>
                  <a:pt x="930" y="58"/>
                </a:lnTo>
                <a:lnTo>
                  <a:pt x="934" y="56"/>
                </a:lnTo>
                <a:lnTo>
                  <a:pt x="934" y="56"/>
                </a:lnTo>
                <a:close/>
              </a:path>
              <a:path w="2558" h="143">
                <a:moveTo>
                  <a:pt x="999" y="51"/>
                </a:moveTo>
                <a:lnTo>
                  <a:pt x="990" y="53"/>
                </a:lnTo>
                <a:lnTo>
                  <a:pt x="990" y="68"/>
                </a:lnTo>
                <a:lnTo>
                  <a:pt x="956" y="68"/>
                </a:lnTo>
                <a:lnTo>
                  <a:pt x="951" y="68"/>
                </a:lnTo>
                <a:lnTo>
                  <a:pt x="990" y="70"/>
                </a:lnTo>
                <a:lnTo>
                  <a:pt x="990" y="87"/>
                </a:lnTo>
                <a:lnTo>
                  <a:pt x="956" y="87"/>
                </a:lnTo>
                <a:lnTo>
                  <a:pt x="951" y="87"/>
                </a:lnTo>
                <a:lnTo>
                  <a:pt x="951" y="90"/>
                </a:lnTo>
                <a:lnTo>
                  <a:pt x="951" y="106"/>
                </a:lnTo>
                <a:lnTo>
                  <a:pt x="956" y="104"/>
                </a:lnTo>
                <a:lnTo>
                  <a:pt x="956" y="90"/>
                </a:lnTo>
                <a:lnTo>
                  <a:pt x="990" y="90"/>
                </a:lnTo>
                <a:lnTo>
                  <a:pt x="997" y="90"/>
                </a:lnTo>
                <a:lnTo>
                  <a:pt x="997" y="85"/>
                </a:lnTo>
                <a:lnTo>
                  <a:pt x="997" y="56"/>
                </a:lnTo>
                <a:lnTo>
                  <a:pt x="999" y="51"/>
                </a:lnTo>
                <a:lnTo>
                  <a:pt x="999" y="51"/>
                </a:lnTo>
                <a:close/>
              </a:path>
              <a:path w="2558" h="143">
                <a:moveTo>
                  <a:pt x="930" y="46"/>
                </a:moveTo>
                <a:lnTo>
                  <a:pt x="925" y="53"/>
                </a:lnTo>
                <a:lnTo>
                  <a:pt x="905" y="53"/>
                </a:lnTo>
                <a:lnTo>
                  <a:pt x="910" y="58"/>
                </a:lnTo>
                <a:lnTo>
                  <a:pt x="913" y="58"/>
                </a:lnTo>
                <a:lnTo>
                  <a:pt x="915" y="56"/>
                </a:lnTo>
                <a:lnTo>
                  <a:pt x="934" y="56"/>
                </a:lnTo>
                <a:lnTo>
                  <a:pt x="930" y="46"/>
                </a:lnTo>
                <a:lnTo>
                  <a:pt x="930" y="46"/>
                </a:lnTo>
                <a:close/>
              </a:path>
              <a:path w="2558" h="143">
                <a:moveTo>
                  <a:pt x="951" y="44"/>
                </a:moveTo>
                <a:lnTo>
                  <a:pt x="951" y="49"/>
                </a:lnTo>
                <a:lnTo>
                  <a:pt x="956" y="49"/>
                </a:lnTo>
                <a:lnTo>
                  <a:pt x="951" y="44"/>
                </a:lnTo>
                <a:lnTo>
                  <a:pt x="951" y="44"/>
                </a:lnTo>
                <a:close/>
              </a:path>
              <a:path w="2558" h="143">
                <a:moveTo>
                  <a:pt x="994" y="44"/>
                </a:moveTo>
                <a:lnTo>
                  <a:pt x="990" y="49"/>
                </a:lnTo>
                <a:lnTo>
                  <a:pt x="951" y="49"/>
                </a:lnTo>
                <a:lnTo>
                  <a:pt x="951" y="53"/>
                </a:lnTo>
                <a:lnTo>
                  <a:pt x="951" y="68"/>
                </a:lnTo>
                <a:lnTo>
                  <a:pt x="956" y="68"/>
                </a:lnTo>
                <a:lnTo>
                  <a:pt x="956" y="53"/>
                </a:lnTo>
                <a:lnTo>
                  <a:pt x="990" y="53"/>
                </a:lnTo>
                <a:lnTo>
                  <a:pt x="999" y="51"/>
                </a:lnTo>
                <a:lnTo>
                  <a:pt x="994" y="44"/>
                </a:lnTo>
                <a:lnTo>
                  <a:pt x="994" y="44"/>
                </a:lnTo>
                <a:close/>
              </a:path>
              <a:path w="2558" h="143">
                <a:moveTo>
                  <a:pt x="975" y="34"/>
                </a:moveTo>
                <a:lnTo>
                  <a:pt x="968" y="34"/>
                </a:lnTo>
                <a:lnTo>
                  <a:pt x="965" y="49"/>
                </a:lnTo>
                <a:lnTo>
                  <a:pt x="968" y="49"/>
                </a:lnTo>
                <a:lnTo>
                  <a:pt x="975" y="34"/>
                </a:lnTo>
                <a:lnTo>
                  <a:pt x="975" y="34"/>
                </a:lnTo>
                <a:close/>
              </a:path>
              <a:path w="2558" h="143">
                <a:moveTo>
                  <a:pt x="1001" y="22"/>
                </a:moveTo>
                <a:lnTo>
                  <a:pt x="997" y="32"/>
                </a:lnTo>
                <a:lnTo>
                  <a:pt x="937" y="32"/>
                </a:lnTo>
                <a:lnTo>
                  <a:pt x="941" y="37"/>
                </a:lnTo>
                <a:lnTo>
                  <a:pt x="944" y="34"/>
                </a:lnTo>
                <a:lnTo>
                  <a:pt x="1011" y="34"/>
                </a:lnTo>
                <a:lnTo>
                  <a:pt x="1001" y="22"/>
                </a:lnTo>
                <a:lnTo>
                  <a:pt x="1001" y="22"/>
                </a:lnTo>
                <a:close/>
              </a:path>
              <a:path w="2558" h="143">
                <a:moveTo>
                  <a:pt x="917" y="5"/>
                </a:moveTo>
                <a:lnTo>
                  <a:pt x="917" y="8"/>
                </a:lnTo>
                <a:lnTo>
                  <a:pt x="920" y="10"/>
                </a:lnTo>
                <a:lnTo>
                  <a:pt x="920" y="13"/>
                </a:lnTo>
                <a:lnTo>
                  <a:pt x="922" y="15"/>
                </a:lnTo>
                <a:lnTo>
                  <a:pt x="922" y="22"/>
                </a:lnTo>
                <a:lnTo>
                  <a:pt x="925" y="25"/>
                </a:lnTo>
                <a:lnTo>
                  <a:pt x="925" y="27"/>
                </a:lnTo>
                <a:lnTo>
                  <a:pt x="927" y="30"/>
                </a:lnTo>
                <a:lnTo>
                  <a:pt x="927" y="32"/>
                </a:lnTo>
                <a:lnTo>
                  <a:pt x="930" y="30"/>
                </a:lnTo>
                <a:lnTo>
                  <a:pt x="932" y="27"/>
                </a:lnTo>
                <a:lnTo>
                  <a:pt x="932" y="20"/>
                </a:lnTo>
                <a:lnTo>
                  <a:pt x="930" y="17"/>
                </a:lnTo>
                <a:lnTo>
                  <a:pt x="930" y="15"/>
                </a:lnTo>
                <a:lnTo>
                  <a:pt x="927" y="13"/>
                </a:lnTo>
                <a:lnTo>
                  <a:pt x="927" y="10"/>
                </a:lnTo>
                <a:lnTo>
                  <a:pt x="925" y="10"/>
                </a:lnTo>
                <a:lnTo>
                  <a:pt x="922" y="8"/>
                </a:lnTo>
                <a:lnTo>
                  <a:pt x="920" y="5"/>
                </a:lnTo>
                <a:lnTo>
                  <a:pt x="917" y="5"/>
                </a:lnTo>
                <a:lnTo>
                  <a:pt x="917" y="5"/>
                </a:lnTo>
                <a:close/>
              </a:path>
              <a:path w="2558" h="143">
                <a:moveTo>
                  <a:pt x="951" y="3"/>
                </a:moveTo>
                <a:lnTo>
                  <a:pt x="951" y="8"/>
                </a:lnTo>
                <a:lnTo>
                  <a:pt x="953" y="10"/>
                </a:lnTo>
                <a:lnTo>
                  <a:pt x="953" y="13"/>
                </a:lnTo>
                <a:lnTo>
                  <a:pt x="956" y="15"/>
                </a:lnTo>
                <a:lnTo>
                  <a:pt x="956" y="17"/>
                </a:lnTo>
                <a:lnTo>
                  <a:pt x="958" y="20"/>
                </a:lnTo>
                <a:lnTo>
                  <a:pt x="958" y="25"/>
                </a:lnTo>
                <a:lnTo>
                  <a:pt x="961" y="27"/>
                </a:lnTo>
                <a:lnTo>
                  <a:pt x="961" y="30"/>
                </a:lnTo>
                <a:lnTo>
                  <a:pt x="963" y="27"/>
                </a:lnTo>
                <a:lnTo>
                  <a:pt x="965" y="25"/>
                </a:lnTo>
                <a:lnTo>
                  <a:pt x="965" y="17"/>
                </a:lnTo>
                <a:lnTo>
                  <a:pt x="963" y="15"/>
                </a:lnTo>
                <a:lnTo>
                  <a:pt x="963" y="13"/>
                </a:lnTo>
                <a:lnTo>
                  <a:pt x="961" y="13"/>
                </a:lnTo>
                <a:lnTo>
                  <a:pt x="961" y="10"/>
                </a:lnTo>
                <a:lnTo>
                  <a:pt x="958" y="8"/>
                </a:lnTo>
                <a:lnTo>
                  <a:pt x="956" y="8"/>
                </a:lnTo>
                <a:lnTo>
                  <a:pt x="953" y="5"/>
                </a:lnTo>
                <a:lnTo>
                  <a:pt x="951" y="3"/>
                </a:lnTo>
                <a:lnTo>
                  <a:pt x="951" y="3"/>
                </a:lnTo>
                <a:close/>
              </a:path>
              <a:path w="2558" h="143">
                <a:moveTo>
                  <a:pt x="987" y="1"/>
                </a:moveTo>
                <a:lnTo>
                  <a:pt x="987" y="3"/>
                </a:lnTo>
                <a:lnTo>
                  <a:pt x="985" y="5"/>
                </a:lnTo>
                <a:lnTo>
                  <a:pt x="985" y="10"/>
                </a:lnTo>
                <a:lnTo>
                  <a:pt x="982" y="13"/>
                </a:lnTo>
                <a:lnTo>
                  <a:pt x="982" y="17"/>
                </a:lnTo>
                <a:lnTo>
                  <a:pt x="980" y="22"/>
                </a:lnTo>
                <a:lnTo>
                  <a:pt x="980" y="25"/>
                </a:lnTo>
                <a:lnTo>
                  <a:pt x="977" y="27"/>
                </a:lnTo>
                <a:lnTo>
                  <a:pt x="977" y="32"/>
                </a:lnTo>
                <a:lnTo>
                  <a:pt x="980" y="32"/>
                </a:lnTo>
                <a:lnTo>
                  <a:pt x="980" y="30"/>
                </a:lnTo>
                <a:lnTo>
                  <a:pt x="982" y="27"/>
                </a:lnTo>
                <a:lnTo>
                  <a:pt x="982" y="25"/>
                </a:lnTo>
                <a:lnTo>
                  <a:pt x="985" y="22"/>
                </a:lnTo>
                <a:lnTo>
                  <a:pt x="987" y="20"/>
                </a:lnTo>
                <a:lnTo>
                  <a:pt x="987" y="17"/>
                </a:lnTo>
                <a:lnTo>
                  <a:pt x="990" y="17"/>
                </a:lnTo>
                <a:lnTo>
                  <a:pt x="990" y="15"/>
                </a:lnTo>
                <a:lnTo>
                  <a:pt x="992" y="13"/>
                </a:lnTo>
                <a:lnTo>
                  <a:pt x="994" y="10"/>
                </a:lnTo>
                <a:lnTo>
                  <a:pt x="997" y="10"/>
                </a:lnTo>
                <a:lnTo>
                  <a:pt x="987" y="1"/>
                </a:lnTo>
                <a:lnTo>
                  <a:pt x="987" y="1"/>
                </a:lnTo>
                <a:close/>
              </a:path>
              <a:path w="2558" h="143">
                <a:moveTo>
                  <a:pt x="1042" y="75"/>
                </a:moveTo>
                <a:lnTo>
                  <a:pt x="1028" y="116"/>
                </a:lnTo>
                <a:lnTo>
                  <a:pt x="1028" y="118"/>
                </a:lnTo>
                <a:lnTo>
                  <a:pt x="1025" y="118"/>
                </a:lnTo>
                <a:lnTo>
                  <a:pt x="1023" y="121"/>
                </a:lnTo>
                <a:lnTo>
                  <a:pt x="1021" y="121"/>
                </a:lnTo>
                <a:lnTo>
                  <a:pt x="1021" y="125"/>
                </a:lnTo>
                <a:lnTo>
                  <a:pt x="1037" y="125"/>
                </a:lnTo>
                <a:lnTo>
                  <a:pt x="1037" y="121"/>
                </a:lnTo>
                <a:lnTo>
                  <a:pt x="1033" y="121"/>
                </a:lnTo>
                <a:lnTo>
                  <a:pt x="1033" y="116"/>
                </a:lnTo>
                <a:lnTo>
                  <a:pt x="1033" y="113"/>
                </a:lnTo>
                <a:lnTo>
                  <a:pt x="1035" y="109"/>
                </a:lnTo>
                <a:lnTo>
                  <a:pt x="1045" y="80"/>
                </a:lnTo>
                <a:lnTo>
                  <a:pt x="1042" y="75"/>
                </a:lnTo>
                <a:lnTo>
                  <a:pt x="1042" y="75"/>
                </a:lnTo>
                <a:close/>
              </a:path>
              <a:path w="2558" h="143">
                <a:moveTo>
                  <a:pt x="1040" y="22"/>
                </a:moveTo>
                <a:lnTo>
                  <a:pt x="1021" y="22"/>
                </a:lnTo>
                <a:lnTo>
                  <a:pt x="1021" y="27"/>
                </a:lnTo>
                <a:lnTo>
                  <a:pt x="1025" y="27"/>
                </a:lnTo>
                <a:lnTo>
                  <a:pt x="1028" y="30"/>
                </a:lnTo>
                <a:lnTo>
                  <a:pt x="1042" y="75"/>
                </a:lnTo>
                <a:lnTo>
                  <a:pt x="1045" y="80"/>
                </a:lnTo>
                <a:lnTo>
                  <a:pt x="1057" y="116"/>
                </a:lnTo>
                <a:lnTo>
                  <a:pt x="1057" y="121"/>
                </a:lnTo>
                <a:lnTo>
                  <a:pt x="1054" y="121"/>
                </a:lnTo>
                <a:lnTo>
                  <a:pt x="1052" y="121"/>
                </a:lnTo>
                <a:lnTo>
                  <a:pt x="1052" y="125"/>
                </a:lnTo>
                <a:lnTo>
                  <a:pt x="1071" y="125"/>
                </a:lnTo>
                <a:lnTo>
                  <a:pt x="1071" y="121"/>
                </a:lnTo>
                <a:lnTo>
                  <a:pt x="1069" y="121"/>
                </a:lnTo>
                <a:lnTo>
                  <a:pt x="1066" y="118"/>
                </a:lnTo>
                <a:lnTo>
                  <a:pt x="1064" y="118"/>
                </a:lnTo>
                <a:lnTo>
                  <a:pt x="1064" y="113"/>
                </a:lnTo>
                <a:lnTo>
                  <a:pt x="1047" y="70"/>
                </a:lnTo>
                <a:lnTo>
                  <a:pt x="1047" y="65"/>
                </a:lnTo>
                <a:lnTo>
                  <a:pt x="1035" y="34"/>
                </a:lnTo>
                <a:lnTo>
                  <a:pt x="1035" y="27"/>
                </a:lnTo>
                <a:lnTo>
                  <a:pt x="1037" y="27"/>
                </a:lnTo>
                <a:lnTo>
                  <a:pt x="1040" y="27"/>
                </a:lnTo>
                <a:lnTo>
                  <a:pt x="1040" y="22"/>
                </a:lnTo>
                <a:lnTo>
                  <a:pt x="1040" y="22"/>
                </a:lnTo>
                <a:close/>
              </a:path>
              <a:path w="2558" h="143">
                <a:moveTo>
                  <a:pt x="1069" y="22"/>
                </a:moveTo>
                <a:lnTo>
                  <a:pt x="1052" y="22"/>
                </a:lnTo>
                <a:lnTo>
                  <a:pt x="1052" y="27"/>
                </a:lnTo>
                <a:lnTo>
                  <a:pt x="1057" y="27"/>
                </a:lnTo>
                <a:lnTo>
                  <a:pt x="1057" y="30"/>
                </a:lnTo>
                <a:lnTo>
                  <a:pt x="1057" y="34"/>
                </a:lnTo>
                <a:lnTo>
                  <a:pt x="1047" y="65"/>
                </a:lnTo>
                <a:lnTo>
                  <a:pt x="1047" y="70"/>
                </a:lnTo>
                <a:lnTo>
                  <a:pt x="1061" y="32"/>
                </a:lnTo>
                <a:lnTo>
                  <a:pt x="1064" y="30"/>
                </a:lnTo>
                <a:lnTo>
                  <a:pt x="1064" y="27"/>
                </a:lnTo>
                <a:lnTo>
                  <a:pt x="1066" y="27"/>
                </a:lnTo>
                <a:lnTo>
                  <a:pt x="1069" y="27"/>
                </a:lnTo>
                <a:lnTo>
                  <a:pt x="1069" y="22"/>
                </a:lnTo>
                <a:lnTo>
                  <a:pt x="1069" y="22"/>
                </a:lnTo>
                <a:close/>
              </a:path>
              <a:path w="2558" h="143">
                <a:moveTo>
                  <a:pt x="1090" y="73"/>
                </a:moveTo>
                <a:lnTo>
                  <a:pt x="1088" y="75"/>
                </a:lnTo>
                <a:lnTo>
                  <a:pt x="1088" y="77"/>
                </a:lnTo>
                <a:lnTo>
                  <a:pt x="1085" y="77"/>
                </a:lnTo>
                <a:lnTo>
                  <a:pt x="1083" y="80"/>
                </a:lnTo>
                <a:lnTo>
                  <a:pt x="1083" y="82"/>
                </a:lnTo>
                <a:lnTo>
                  <a:pt x="1081" y="85"/>
                </a:lnTo>
                <a:lnTo>
                  <a:pt x="1081" y="92"/>
                </a:lnTo>
                <a:lnTo>
                  <a:pt x="1078" y="94"/>
                </a:lnTo>
                <a:lnTo>
                  <a:pt x="1078" y="106"/>
                </a:lnTo>
                <a:lnTo>
                  <a:pt x="1081" y="109"/>
                </a:lnTo>
                <a:lnTo>
                  <a:pt x="1081" y="111"/>
                </a:lnTo>
                <a:lnTo>
                  <a:pt x="1083" y="113"/>
                </a:lnTo>
                <a:lnTo>
                  <a:pt x="1083" y="116"/>
                </a:lnTo>
                <a:lnTo>
                  <a:pt x="1085" y="118"/>
                </a:lnTo>
                <a:lnTo>
                  <a:pt x="1088" y="121"/>
                </a:lnTo>
                <a:lnTo>
                  <a:pt x="1090" y="123"/>
                </a:lnTo>
                <a:lnTo>
                  <a:pt x="1102" y="121"/>
                </a:lnTo>
                <a:lnTo>
                  <a:pt x="1097" y="121"/>
                </a:lnTo>
                <a:lnTo>
                  <a:pt x="1095" y="121"/>
                </a:lnTo>
                <a:lnTo>
                  <a:pt x="1093" y="118"/>
                </a:lnTo>
                <a:lnTo>
                  <a:pt x="1090" y="116"/>
                </a:lnTo>
                <a:lnTo>
                  <a:pt x="1088" y="113"/>
                </a:lnTo>
                <a:lnTo>
                  <a:pt x="1088" y="111"/>
                </a:lnTo>
                <a:lnTo>
                  <a:pt x="1085" y="109"/>
                </a:lnTo>
                <a:lnTo>
                  <a:pt x="1085" y="90"/>
                </a:lnTo>
                <a:lnTo>
                  <a:pt x="1088" y="87"/>
                </a:lnTo>
                <a:lnTo>
                  <a:pt x="1088" y="85"/>
                </a:lnTo>
                <a:lnTo>
                  <a:pt x="1090" y="82"/>
                </a:lnTo>
                <a:lnTo>
                  <a:pt x="1090" y="80"/>
                </a:lnTo>
                <a:lnTo>
                  <a:pt x="1093" y="77"/>
                </a:lnTo>
                <a:lnTo>
                  <a:pt x="1095" y="75"/>
                </a:lnTo>
                <a:lnTo>
                  <a:pt x="1097" y="73"/>
                </a:lnTo>
                <a:lnTo>
                  <a:pt x="1090" y="73"/>
                </a:lnTo>
                <a:lnTo>
                  <a:pt x="1090" y="73"/>
                </a:lnTo>
                <a:close/>
              </a:path>
              <a:path w="2558" h="143">
                <a:moveTo>
                  <a:pt x="1090" y="25"/>
                </a:moveTo>
                <a:lnTo>
                  <a:pt x="1088" y="27"/>
                </a:lnTo>
                <a:lnTo>
                  <a:pt x="1085" y="30"/>
                </a:lnTo>
                <a:lnTo>
                  <a:pt x="1083" y="32"/>
                </a:lnTo>
                <a:lnTo>
                  <a:pt x="1083" y="34"/>
                </a:lnTo>
                <a:lnTo>
                  <a:pt x="1081" y="37"/>
                </a:lnTo>
                <a:lnTo>
                  <a:pt x="1081" y="51"/>
                </a:lnTo>
                <a:lnTo>
                  <a:pt x="1083" y="53"/>
                </a:lnTo>
                <a:lnTo>
                  <a:pt x="1083" y="61"/>
                </a:lnTo>
                <a:lnTo>
                  <a:pt x="1085" y="61"/>
                </a:lnTo>
                <a:lnTo>
                  <a:pt x="1085" y="63"/>
                </a:lnTo>
                <a:lnTo>
                  <a:pt x="1088" y="65"/>
                </a:lnTo>
                <a:lnTo>
                  <a:pt x="1090" y="68"/>
                </a:lnTo>
                <a:lnTo>
                  <a:pt x="1093" y="70"/>
                </a:lnTo>
                <a:lnTo>
                  <a:pt x="1090" y="73"/>
                </a:lnTo>
                <a:lnTo>
                  <a:pt x="1097" y="73"/>
                </a:lnTo>
                <a:lnTo>
                  <a:pt x="1100" y="75"/>
                </a:lnTo>
                <a:lnTo>
                  <a:pt x="1102" y="75"/>
                </a:lnTo>
                <a:lnTo>
                  <a:pt x="1105" y="77"/>
                </a:lnTo>
                <a:lnTo>
                  <a:pt x="1107" y="80"/>
                </a:lnTo>
                <a:lnTo>
                  <a:pt x="1110" y="82"/>
                </a:lnTo>
                <a:lnTo>
                  <a:pt x="1112" y="85"/>
                </a:lnTo>
                <a:lnTo>
                  <a:pt x="1114" y="87"/>
                </a:lnTo>
                <a:lnTo>
                  <a:pt x="1114" y="90"/>
                </a:lnTo>
                <a:lnTo>
                  <a:pt x="1117" y="92"/>
                </a:lnTo>
                <a:lnTo>
                  <a:pt x="1117" y="111"/>
                </a:lnTo>
                <a:lnTo>
                  <a:pt x="1114" y="113"/>
                </a:lnTo>
                <a:lnTo>
                  <a:pt x="1114" y="116"/>
                </a:lnTo>
                <a:lnTo>
                  <a:pt x="1112" y="118"/>
                </a:lnTo>
                <a:lnTo>
                  <a:pt x="1110" y="121"/>
                </a:lnTo>
                <a:lnTo>
                  <a:pt x="1102" y="121"/>
                </a:lnTo>
                <a:lnTo>
                  <a:pt x="1090" y="123"/>
                </a:lnTo>
                <a:lnTo>
                  <a:pt x="1093" y="123"/>
                </a:lnTo>
                <a:lnTo>
                  <a:pt x="1095" y="125"/>
                </a:lnTo>
                <a:lnTo>
                  <a:pt x="1110" y="125"/>
                </a:lnTo>
                <a:lnTo>
                  <a:pt x="1112" y="123"/>
                </a:lnTo>
                <a:lnTo>
                  <a:pt x="1114" y="121"/>
                </a:lnTo>
                <a:lnTo>
                  <a:pt x="1117" y="121"/>
                </a:lnTo>
                <a:lnTo>
                  <a:pt x="1119" y="118"/>
                </a:lnTo>
                <a:lnTo>
                  <a:pt x="1119" y="116"/>
                </a:lnTo>
                <a:lnTo>
                  <a:pt x="1121" y="113"/>
                </a:lnTo>
                <a:lnTo>
                  <a:pt x="1121" y="111"/>
                </a:lnTo>
                <a:lnTo>
                  <a:pt x="1124" y="109"/>
                </a:lnTo>
                <a:lnTo>
                  <a:pt x="1124" y="90"/>
                </a:lnTo>
                <a:lnTo>
                  <a:pt x="1121" y="87"/>
                </a:lnTo>
                <a:lnTo>
                  <a:pt x="1121" y="82"/>
                </a:lnTo>
                <a:lnTo>
                  <a:pt x="1119" y="82"/>
                </a:lnTo>
                <a:lnTo>
                  <a:pt x="1119" y="80"/>
                </a:lnTo>
                <a:lnTo>
                  <a:pt x="1117" y="77"/>
                </a:lnTo>
                <a:lnTo>
                  <a:pt x="1117" y="75"/>
                </a:lnTo>
                <a:lnTo>
                  <a:pt x="1114" y="75"/>
                </a:lnTo>
                <a:lnTo>
                  <a:pt x="1112" y="73"/>
                </a:lnTo>
                <a:lnTo>
                  <a:pt x="1110" y="70"/>
                </a:lnTo>
                <a:lnTo>
                  <a:pt x="1112" y="68"/>
                </a:lnTo>
                <a:lnTo>
                  <a:pt x="1105" y="68"/>
                </a:lnTo>
                <a:lnTo>
                  <a:pt x="1102" y="65"/>
                </a:lnTo>
                <a:lnTo>
                  <a:pt x="1100" y="65"/>
                </a:lnTo>
                <a:lnTo>
                  <a:pt x="1100" y="63"/>
                </a:lnTo>
                <a:lnTo>
                  <a:pt x="1097" y="61"/>
                </a:lnTo>
                <a:lnTo>
                  <a:pt x="1095" y="61"/>
                </a:lnTo>
                <a:lnTo>
                  <a:pt x="1093" y="58"/>
                </a:lnTo>
                <a:lnTo>
                  <a:pt x="1093" y="56"/>
                </a:lnTo>
                <a:lnTo>
                  <a:pt x="1090" y="53"/>
                </a:lnTo>
                <a:lnTo>
                  <a:pt x="1088" y="51"/>
                </a:lnTo>
                <a:lnTo>
                  <a:pt x="1088" y="34"/>
                </a:lnTo>
                <a:lnTo>
                  <a:pt x="1090" y="32"/>
                </a:lnTo>
                <a:lnTo>
                  <a:pt x="1093" y="30"/>
                </a:lnTo>
                <a:lnTo>
                  <a:pt x="1093" y="27"/>
                </a:lnTo>
                <a:lnTo>
                  <a:pt x="1095" y="27"/>
                </a:lnTo>
                <a:lnTo>
                  <a:pt x="1097" y="27"/>
                </a:lnTo>
                <a:lnTo>
                  <a:pt x="1100" y="25"/>
                </a:lnTo>
                <a:lnTo>
                  <a:pt x="1102" y="25"/>
                </a:lnTo>
                <a:lnTo>
                  <a:pt x="1090" y="25"/>
                </a:lnTo>
                <a:lnTo>
                  <a:pt x="1090" y="25"/>
                </a:lnTo>
                <a:close/>
              </a:path>
              <a:path w="2558" h="143">
                <a:moveTo>
                  <a:pt x="1102" y="22"/>
                </a:moveTo>
                <a:lnTo>
                  <a:pt x="1093" y="22"/>
                </a:lnTo>
                <a:lnTo>
                  <a:pt x="1093" y="25"/>
                </a:lnTo>
                <a:lnTo>
                  <a:pt x="1090" y="25"/>
                </a:lnTo>
                <a:lnTo>
                  <a:pt x="1102" y="25"/>
                </a:lnTo>
                <a:lnTo>
                  <a:pt x="1105" y="25"/>
                </a:lnTo>
                <a:lnTo>
                  <a:pt x="1107" y="27"/>
                </a:lnTo>
                <a:lnTo>
                  <a:pt x="1112" y="27"/>
                </a:lnTo>
                <a:lnTo>
                  <a:pt x="1112" y="30"/>
                </a:lnTo>
                <a:lnTo>
                  <a:pt x="1114" y="32"/>
                </a:lnTo>
                <a:lnTo>
                  <a:pt x="1114" y="34"/>
                </a:lnTo>
                <a:lnTo>
                  <a:pt x="1117" y="37"/>
                </a:lnTo>
                <a:lnTo>
                  <a:pt x="1117" y="56"/>
                </a:lnTo>
                <a:lnTo>
                  <a:pt x="1114" y="58"/>
                </a:lnTo>
                <a:lnTo>
                  <a:pt x="1114" y="61"/>
                </a:lnTo>
                <a:lnTo>
                  <a:pt x="1112" y="63"/>
                </a:lnTo>
                <a:lnTo>
                  <a:pt x="1112" y="65"/>
                </a:lnTo>
                <a:lnTo>
                  <a:pt x="1110" y="65"/>
                </a:lnTo>
                <a:lnTo>
                  <a:pt x="1107" y="68"/>
                </a:lnTo>
                <a:lnTo>
                  <a:pt x="1114" y="68"/>
                </a:lnTo>
                <a:lnTo>
                  <a:pt x="1117" y="65"/>
                </a:lnTo>
                <a:lnTo>
                  <a:pt x="1117" y="63"/>
                </a:lnTo>
                <a:lnTo>
                  <a:pt x="1119" y="61"/>
                </a:lnTo>
                <a:lnTo>
                  <a:pt x="1121" y="58"/>
                </a:lnTo>
                <a:lnTo>
                  <a:pt x="1121" y="53"/>
                </a:lnTo>
                <a:lnTo>
                  <a:pt x="1124" y="51"/>
                </a:lnTo>
                <a:lnTo>
                  <a:pt x="1124" y="39"/>
                </a:lnTo>
                <a:lnTo>
                  <a:pt x="1121" y="37"/>
                </a:lnTo>
                <a:lnTo>
                  <a:pt x="1121" y="34"/>
                </a:lnTo>
                <a:lnTo>
                  <a:pt x="1119" y="32"/>
                </a:lnTo>
                <a:lnTo>
                  <a:pt x="1117" y="30"/>
                </a:lnTo>
                <a:lnTo>
                  <a:pt x="1117" y="27"/>
                </a:lnTo>
                <a:lnTo>
                  <a:pt x="1114" y="25"/>
                </a:lnTo>
                <a:lnTo>
                  <a:pt x="1112" y="25"/>
                </a:lnTo>
                <a:lnTo>
                  <a:pt x="1110" y="22"/>
                </a:lnTo>
                <a:lnTo>
                  <a:pt x="1102" y="22"/>
                </a:lnTo>
                <a:lnTo>
                  <a:pt x="1102" y="22"/>
                </a:lnTo>
                <a:close/>
              </a:path>
              <a:path w="2558" h="143">
                <a:moveTo>
                  <a:pt x="1143" y="94"/>
                </a:moveTo>
                <a:lnTo>
                  <a:pt x="1141" y="97"/>
                </a:lnTo>
                <a:lnTo>
                  <a:pt x="1138" y="99"/>
                </a:lnTo>
                <a:lnTo>
                  <a:pt x="1138" y="111"/>
                </a:lnTo>
                <a:lnTo>
                  <a:pt x="1141" y="113"/>
                </a:lnTo>
                <a:lnTo>
                  <a:pt x="1141" y="116"/>
                </a:lnTo>
                <a:lnTo>
                  <a:pt x="1143" y="118"/>
                </a:lnTo>
                <a:lnTo>
                  <a:pt x="1145" y="121"/>
                </a:lnTo>
                <a:lnTo>
                  <a:pt x="1148" y="123"/>
                </a:lnTo>
                <a:lnTo>
                  <a:pt x="1150" y="123"/>
                </a:lnTo>
                <a:lnTo>
                  <a:pt x="1153" y="125"/>
                </a:lnTo>
                <a:lnTo>
                  <a:pt x="1165" y="125"/>
                </a:lnTo>
                <a:lnTo>
                  <a:pt x="1167" y="123"/>
                </a:lnTo>
                <a:lnTo>
                  <a:pt x="1170" y="123"/>
                </a:lnTo>
                <a:lnTo>
                  <a:pt x="1172" y="121"/>
                </a:lnTo>
                <a:lnTo>
                  <a:pt x="1153" y="121"/>
                </a:lnTo>
                <a:lnTo>
                  <a:pt x="1150" y="118"/>
                </a:lnTo>
                <a:lnTo>
                  <a:pt x="1148" y="118"/>
                </a:lnTo>
                <a:lnTo>
                  <a:pt x="1148" y="116"/>
                </a:lnTo>
                <a:lnTo>
                  <a:pt x="1145" y="113"/>
                </a:lnTo>
                <a:lnTo>
                  <a:pt x="1145" y="111"/>
                </a:lnTo>
                <a:lnTo>
                  <a:pt x="1148" y="106"/>
                </a:lnTo>
                <a:lnTo>
                  <a:pt x="1148" y="97"/>
                </a:lnTo>
                <a:lnTo>
                  <a:pt x="1145" y="97"/>
                </a:lnTo>
                <a:lnTo>
                  <a:pt x="1143" y="94"/>
                </a:lnTo>
                <a:lnTo>
                  <a:pt x="1143" y="94"/>
                </a:lnTo>
                <a:close/>
              </a:path>
              <a:path w="2558" h="143">
                <a:moveTo>
                  <a:pt x="1150" y="63"/>
                </a:moveTo>
                <a:lnTo>
                  <a:pt x="1148" y="65"/>
                </a:lnTo>
                <a:lnTo>
                  <a:pt x="1145" y="68"/>
                </a:lnTo>
                <a:lnTo>
                  <a:pt x="1145" y="70"/>
                </a:lnTo>
                <a:lnTo>
                  <a:pt x="1148" y="73"/>
                </a:lnTo>
                <a:lnTo>
                  <a:pt x="1148" y="70"/>
                </a:lnTo>
                <a:lnTo>
                  <a:pt x="1150" y="68"/>
                </a:lnTo>
                <a:lnTo>
                  <a:pt x="1153" y="68"/>
                </a:lnTo>
                <a:lnTo>
                  <a:pt x="1153" y="65"/>
                </a:lnTo>
                <a:lnTo>
                  <a:pt x="1160" y="65"/>
                </a:lnTo>
                <a:lnTo>
                  <a:pt x="1150" y="63"/>
                </a:lnTo>
                <a:lnTo>
                  <a:pt x="1150" y="63"/>
                </a:lnTo>
                <a:close/>
              </a:path>
              <a:path w="2558" h="143">
                <a:moveTo>
                  <a:pt x="1162" y="58"/>
                </a:moveTo>
                <a:lnTo>
                  <a:pt x="1157" y="58"/>
                </a:lnTo>
                <a:lnTo>
                  <a:pt x="1155" y="61"/>
                </a:lnTo>
                <a:lnTo>
                  <a:pt x="1153" y="61"/>
                </a:lnTo>
                <a:lnTo>
                  <a:pt x="1150" y="63"/>
                </a:lnTo>
                <a:lnTo>
                  <a:pt x="1160" y="65"/>
                </a:lnTo>
                <a:lnTo>
                  <a:pt x="1165" y="65"/>
                </a:lnTo>
                <a:lnTo>
                  <a:pt x="1167" y="68"/>
                </a:lnTo>
                <a:lnTo>
                  <a:pt x="1170" y="70"/>
                </a:lnTo>
                <a:lnTo>
                  <a:pt x="1170" y="73"/>
                </a:lnTo>
                <a:lnTo>
                  <a:pt x="1172" y="73"/>
                </a:lnTo>
                <a:lnTo>
                  <a:pt x="1172" y="80"/>
                </a:lnTo>
                <a:lnTo>
                  <a:pt x="1174" y="82"/>
                </a:lnTo>
                <a:lnTo>
                  <a:pt x="1174" y="101"/>
                </a:lnTo>
                <a:lnTo>
                  <a:pt x="1172" y="104"/>
                </a:lnTo>
                <a:lnTo>
                  <a:pt x="1172" y="106"/>
                </a:lnTo>
                <a:lnTo>
                  <a:pt x="1172" y="111"/>
                </a:lnTo>
                <a:lnTo>
                  <a:pt x="1170" y="113"/>
                </a:lnTo>
                <a:lnTo>
                  <a:pt x="1170" y="116"/>
                </a:lnTo>
                <a:lnTo>
                  <a:pt x="1167" y="118"/>
                </a:lnTo>
                <a:lnTo>
                  <a:pt x="1165" y="121"/>
                </a:lnTo>
                <a:lnTo>
                  <a:pt x="1160" y="121"/>
                </a:lnTo>
                <a:lnTo>
                  <a:pt x="1172" y="121"/>
                </a:lnTo>
                <a:lnTo>
                  <a:pt x="1174" y="118"/>
                </a:lnTo>
                <a:lnTo>
                  <a:pt x="1177" y="116"/>
                </a:lnTo>
                <a:lnTo>
                  <a:pt x="1177" y="113"/>
                </a:lnTo>
                <a:lnTo>
                  <a:pt x="1179" y="111"/>
                </a:lnTo>
                <a:lnTo>
                  <a:pt x="1179" y="106"/>
                </a:lnTo>
                <a:lnTo>
                  <a:pt x="1181" y="104"/>
                </a:lnTo>
                <a:lnTo>
                  <a:pt x="1181" y="80"/>
                </a:lnTo>
                <a:lnTo>
                  <a:pt x="1179" y="77"/>
                </a:lnTo>
                <a:lnTo>
                  <a:pt x="1179" y="73"/>
                </a:lnTo>
                <a:lnTo>
                  <a:pt x="1177" y="70"/>
                </a:lnTo>
                <a:lnTo>
                  <a:pt x="1177" y="68"/>
                </a:lnTo>
                <a:lnTo>
                  <a:pt x="1174" y="65"/>
                </a:lnTo>
                <a:lnTo>
                  <a:pt x="1172" y="63"/>
                </a:lnTo>
                <a:lnTo>
                  <a:pt x="1172" y="61"/>
                </a:lnTo>
                <a:lnTo>
                  <a:pt x="1170" y="61"/>
                </a:lnTo>
                <a:lnTo>
                  <a:pt x="1167" y="61"/>
                </a:lnTo>
                <a:lnTo>
                  <a:pt x="1165" y="58"/>
                </a:lnTo>
                <a:lnTo>
                  <a:pt x="1162" y="58"/>
                </a:lnTo>
                <a:lnTo>
                  <a:pt x="1162" y="58"/>
                </a:lnTo>
                <a:close/>
              </a:path>
              <a:path w="2558" h="143">
                <a:moveTo>
                  <a:pt x="1179" y="22"/>
                </a:moveTo>
                <a:lnTo>
                  <a:pt x="1143" y="22"/>
                </a:lnTo>
                <a:lnTo>
                  <a:pt x="1141" y="77"/>
                </a:lnTo>
                <a:lnTo>
                  <a:pt x="1145" y="77"/>
                </a:lnTo>
                <a:lnTo>
                  <a:pt x="1145" y="75"/>
                </a:lnTo>
                <a:lnTo>
                  <a:pt x="1148" y="73"/>
                </a:lnTo>
                <a:lnTo>
                  <a:pt x="1145" y="70"/>
                </a:lnTo>
                <a:lnTo>
                  <a:pt x="1145" y="32"/>
                </a:lnTo>
                <a:lnTo>
                  <a:pt x="1179" y="32"/>
                </a:lnTo>
                <a:lnTo>
                  <a:pt x="1179" y="22"/>
                </a:lnTo>
                <a:lnTo>
                  <a:pt x="1179" y="22"/>
                </a:lnTo>
                <a:close/>
              </a:path>
              <a:path w="2558" h="143">
                <a:moveTo>
                  <a:pt x="1205" y="73"/>
                </a:moveTo>
                <a:lnTo>
                  <a:pt x="1203" y="75"/>
                </a:lnTo>
                <a:lnTo>
                  <a:pt x="1201" y="77"/>
                </a:lnTo>
                <a:lnTo>
                  <a:pt x="1198" y="80"/>
                </a:lnTo>
                <a:lnTo>
                  <a:pt x="1198" y="82"/>
                </a:lnTo>
                <a:lnTo>
                  <a:pt x="1196" y="85"/>
                </a:lnTo>
                <a:lnTo>
                  <a:pt x="1196" y="87"/>
                </a:lnTo>
                <a:lnTo>
                  <a:pt x="1193" y="92"/>
                </a:lnTo>
                <a:lnTo>
                  <a:pt x="1193" y="109"/>
                </a:lnTo>
                <a:lnTo>
                  <a:pt x="1196" y="111"/>
                </a:lnTo>
                <a:lnTo>
                  <a:pt x="1196" y="113"/>
                </a:lnTo>
                <a:lnTo>
                  <a:pt x="1198" y="116"/>
                </a:lnTo>
                <a:lnTo>
                  <a:pt x="1201" y="118"/>
                </a:lnTo>
                <a:lnTo>
                  <a:pt x="1201" y="121"/>
                </a:lnTo>
                <a:lnTo>
                  <a:pt x="1203" y="121"/>
                </a:lnTo>
                <a:lnTo>
                  <a:pt x="1205" y="123"/>
                </a:lnTo>
                <a:lnTo>
                  <a:pt x="1215" y="121"/>
                </a:lnTo>
                <a:lnTo>
                  <a:pt x="1213" y="121"/>
                </a:lnTo>
                <a:lnTo>
                  <a:pt x="1210" y="121"/>
                </a:lnTo>
                <a:lnTo>
                  <a:pt x="1208" y="118"/>
                </a:lnTo>
                <a:lnTo>
                  <a:pt x="1205" y="118"/>
                </a:lnTo>
                <a:lnTo>
                  <a:pt x="1205" y="116"/>
                </a:lnTo>
                <a:lnTo>
                  <a:pt x="1203" y="113"/>
                </a:lnTo>
                <a:lnTo>
                  <a:pt x="1203" y="111"/>
                </a:lnTo>
                <a:lnTo>
                  <a:pt x="1201" y="109"/>
                </a:lnTo>
                <a:lnTo>
                  <a:pt x="1201" y="87"/>
                </a:lnTo>
                <a:lnTo>
                  <a:pt x="1203" y="85"/>
                </a:lnTo>
                <a:lnTo>
                  <a:pt x="1205" y="82"/>
                </a:lnTo>
                <a:lnTo>
                  <a:pt x="1205" y="80"/>
                </a:lnTo>
                <a:lnTo>
                  <a:pt x="1208" y="77"/>
                </a:lnTo>
                <a:lnTo>
                  <a:pt x="1208" y="75"/>
                </a:lnTo>
                <a:lnTo>
                  <a:pt x="1210" y="73"/>
                </a:lnTo>
                <a:lnTo>
                  <a:pt x="1205" y="73"/>
                </a:lnTo>
                <a:lnTo>
                  <a:pt x="1205" y="73"/>
                </a:lnTo>
                <a:close/>
              </a:path>
              <a:path w="2558" h="143">
                <a:moveTo>
                  <a:pt x="1205" y="25"/>
                </a:moveTo>
                <a:lnTo>
                  <a:pt x="1203" y="27"/>
                </a:lnTo>
                <a:lnTo>
                  <a:pt x="1201" y="30"/>
                </a:lnTo>
                <a:lnTo>
                  <a:pt x="1198" y="32"/>
                </a:lnTo>
                <a:lnTo>
                  <a:pt x="1198" y="34"/>
                </a:lnTo>
                <a:lnTo>
                  <a:pt x="1196" y="37"/>
                </a:lnTo>
                <a:lnTo>
                  <a:pt x="1196" y="53"/>
                </a:lnTo>
                <a:lnTo>
                  <a:pt x="1198" y="58"/>
                </a:lnTo>
                <a:lnTo>
                  <a:pt x="1198" y="61"/>
                </a:lnTo>
                <a:lnTo>
                  <a:pt x="1201" y="63"/>
                </a:lnTo>
                <a:lnTo>
                  <a:pt x="1203" y="65"/>
                </a:lnTo>
                <a:lnTo>
                  <a:pt x="1203" y="68"/>
                </a:lnTo>
                <a:lnTo>
                  <a:pt x="1205" y="68"/>
                </a:lnTo>
                <a:lnTo>
                  <a:pt x="1208" y="70"/>
                </a:lnTo>
                <a:lnTo>
                  <a:pt x="1205" y="73"/>
                </a:lnTo>
                <a:lnTo>
                  <a:pt x="1213" y="73"/>
                </a:lnTo>
                <a:lnTo>
                  <a:pt x="1215" y="75"/>
                </a:lnTo>
                <a:lnTo>
                  <a:pt x="1217" y="75"/>
                </a:lnTo>
                <a:lnTo>
                  <a:pt x="1217" y="77"/>
                </a:lnTo>
                <a:lnTo>
                  <a:pt x="1220" y="80"/>
                </a:lnTo>
                <a:lnTo>
                  <a:pt x="1222" y="80"/>
                </a:lnTo>
                <a:lnTo>
                  <a:pt x="1225" y="82"/>
                </a:lnTo>
                <a:lnTo>
                  <a:pt x="1225" y="85"/>
                </a:lnTo>
                <a:lnTo>
                  <a:pt x="1227" y="85"/>
                </a:lnTo>
                <a:lnTo>
                  <a:pt x="1227" y="87"/>
                </a:lnTo>
                <a:lnTo>
                  <a:pt x="1230" y="90"/>
                </a:lnTo>
                <a:lnTo>
                  <a:pt x="1232" y="92"/>
                </a:lnTo>
                <a:lnTo>
                  <a:pt x="1232" y="111"/>
                </a:lnTo>
                <a:lnTo>
                  <a:pt x="1230" y="113"/>
                </a:lnTo>
                <a:lnTo>
                  <a:pt x="1230" y="116"/>
                </a:lnTo>
                <a:lnTo>
                  <a:pt x="1227" y="118"/>
                </a:lnTo>
                <a:lnTo>
                  <a:pt x="1225" y="118"/>
                </a:lnTo>
                <a:lnTo>
                  <a:pt x="1225" y="121"/>
                </a:lnTo>
                <a:lnTo>
                  <a:pt x="1215" y="121"/>
                </a:lnTo>
                <a:lnTo>
                  <a:pt x="1205" y="123"/>
                </a:lnTo>
                <a:lnTo>
                  <a:pt x="1208" y="123"/>
                </a:lnTo>
                <a:lnTo>
                  <a:pt x="1210" y="125"/>
                </a:lnTo>
                <a:lnTo>
                  <a:pt x="1222" y="125"/>
                </a:lnTo>
                <a:lnTo>
                  <a:pt x="1225" y="123"/>
                </a:lnTo>
                <a:lnTo>
                  <a:pt x="1227" y="123"/>
                </a:lnTo>
                <a:lnTo>
                  <a:pt x="1230" y="121"/>
                </a:lnTo>
                <a:lnTo>
                  <a:pt x="1232" y="121"/>
                </a:lnTo>
                <a:lnTo>
                  <a:pt x="1232" y="118"/>
                </a:lnTo>
                <a:lnTo>
                  <a:pt x="1234" y="118"/>
                </a:lnTo>
                <a:lnTo>
                  <a:pt x="1234" y="116"/>
                </a:lnTo>
                <a:lnTo>
                  <a:pt x="1237" y="113"/>
                </a:lnTo>
                <a:lnTo>
                  <a:pt x="1237" y="111"/>
                </a:lnTo>
                <a:lnTo>
                  <a:pt x="1239" y="109"/>
                </a:lnTo>
                <a:lnTo>
                  <a:pt x="1239" y="92"/>
                </a:lnTo>
                <a:lnTo>
                  <a:pt x="1237" y="90"/>
                </a:lnTo>
                <a:lnTo>
                  <a:pt x="1237" y="82"/>
                </a:lnTo>
                <a:lnTo>
                  <a:pt x="1234" y="82"/>
                </a:lnTo>
                <a:lnTo>
                  <a:pt x="1234" y="80"/>
                </a:lnTo>
                <a:lnTo>
                  <a:pt x="1232" y="77"/>
                </a:lnTo>
                <a:lnTo>
                  <a:pt x="1230" y="75"/>
                </a:lnTo>
                <a:lnTo>
                  <a:pt x="1227" y="73"/>
                </a:lnTo>
                <a:lnTo>
                  <a:pt x="1225" y="70"/>
                </a:lnTo>
                <a:lnTo>
                  <a:pt x="1227" y="68"/>
                </a:lnTo>
                <a:lnTo>
                  <a:pt x="1220" y="68"/>
                </a:lnTo>
                <a:lnTo>
                  <a:pt x="1217" y="65"/>
                </a:lnTo>
                <a:lnTo>
                  <a:pt x="1215" y="65"/>
                </a:lnTo>
                <a:lnTo>
                  <a:pt x="1213" y="63"/>
                </a:lnTo>
                <a:lnTo>
                  <a:pt x="1213" y="61"/>
                </a:lnTo>
                <a:lnTo>
                  <a:pt x="1210" y="61"/>
                </a:lnTo>
                <a:lnTo>
                  <a:pt x="1208" y="58"/>
                </a:lnTo>
                <a:lnTo>
                  <a:pt x="1208" y="56"/>
                </a:lnTo>
                <a:lnTo>
                  <a:pt x="1205" y="53"/>
                </a:lnTo>
                <a:lnTo>
                  <a:pt x="1203" y="51"/>
                </a:lnTo>
                <a:lnTo>
                  <a:pt x="1203" y="49"/>
                </a:lnTo>
                <a:lnTo>
                  <a:pt x="1201" y="46"/>
                </a:lnTo>
                <a:lnTo>
                  <a:pt x="1201" y="41"/>
                </a:lnTo>
                <a:lnTo>
                  <a:pt x="1203" y="39"/>
                </a:lnTo>
                <a:lnTo>
                  <a:pt x="1203" y="34"/>
                </a:lnTo>
                <a:lnTo>
                  <a:pt x="1205" y="32"/>
                </a:lnTo>
                <a:lnTo>
                  <a:pt x="1205" y="30"/>
                </a:lnTo>
                <a:lnTo>
                  <a:pt x="1208" y="27"/>
                </a:lnTo>
                <a:lnTo>
                  <a:pt x="1213" y="27"/>
                </a:lnTo>
                <a:lnTo>
                  <a:pt x="1215" y="25"/>
                </a:lnTo>
                <a:lnTo>
                  <a:pt x="1217" y="25"/>
                </a:lnTo>
                <a:lnTo>
                  <a:pt x="1205" y="25"/>
                </a:lnTo>
                <a:lnTo>
                  <a:pt x="1205" y="25"/>
                </a:lnTo>
                <a:close/>
              </a:path>
              <a:path w="2558" h="143">
                <a:moveTo>
                  <a:pt x="1217" y="22"/>
                </a:moveTo>
                <a:lnTo>
                  <a:pt x="1208" y="22"/>
                </a:lnTo>
                <a:lnTo>
                  <a:pt x="1205" y="25"/>
                </a:lnTo>
                <a:lnTo>
                  <a:pt x="1220" y="25"/>
                </a:lnTo>
                <a:lnTo>
                  <a:pt x="1222" y="27"/>
                </a:lnTo>
                <a:lnTo>
                  <a:pt x="1225" y="27"/>
                </a:lnTo>
                <a:lnTo>
                  <a:pt x="1227" y="30"/>
                </a:lnTo>
                <a:lnTo>
                  <a:pt x="1230" y="32"/>
                </a:lnTo>
                <a:lnTo>
                  <a:pt x="1230" y="34"/>
                </a:lnTo>
                <a:lnTo>
                  <a:pt x="1232" y="37"/>
                </a:lnTo>
                <a:lnTo>
                  <a:pt x="1232" y="53"/>
                </a:lnTo>
                <a:lnTo>
                  <a:pt x="1230" y="56"/>
                </a:lnTo>
                <a:lnTo>
                  <a:pt x="1230" y="61"/>
                </a:lnTo>
                <a:lnTo>
                  <a:pt x="1227" y="63"/>
                </a:lnTo>
                <a:lnTo>
                  <a:pt x="1225" y="65"/>
                </a:lnTo>
                <a:lnTo>
                  <a:pt x="1222" y="65"/>
                </a:lnTo>
                <a:lnTo>
                  <a:pt x="1222" y="68"/>
                </a:lnTo>
                <a:lnTo>
                  <a:pt x="1230" y="68"/>
                </a:lnTo>
                <a:lnTo>
                  <a:pt x="1230" y="65"/>
                </a:lnTo>
                <a:lnTo>
                  <a:pt x="1232" y="63"/>
                </a:lnTo>
                <a:lnTo>
                  <a:pt x="1234" y="61"/>
                </a:lnTo>
                <a:lnTo>
                  <a:pt x="1234" y="58"/>
                </a:lnTo>
                <a:lnTo>
                  <a:pt x="1237" y="58"/>
                </a:lnTo>
                <a:lnTo>
                  <a:pt x="1237" y="51"/>
                </a:lnTo>
                <a:lnTo>
                  <a:pt x="1239" y="49"/>
                </a:lnTo>
                <a:lnTo>
                  <a:pt x="1239" y="44"/>
                </a:lnTo>
                <a:lnTo>
                  <a:pt x="1237" y="41"/>
                </a:lnTo>
                <a:lnTo>
                  <a:pt x="1237" y="37"/>
                </a:lnTo>
                <a:lnTo>
                  <a:pt x="1234" y="34"/>
                </a:lnTo>
                <a:lnTo>
                  <a:pt x="1234" y="32"/>
                </a:lnTo>
                <a:lnTo>
                  <a:pt x="1232" y="30"/>
                </a:lnTo>
                <a:lnTo>
                  <a:pt x="1232" y="27"/>
                </a:lnTo>
                <a:lnTo>
                  <a:pt x="1230" y="27"/>
                </a:lnTo>
                <a:lnTo>
                  <a:pt x="1227" y="25"/>
                </a:lnTo>
                <a:lnTo>
                  <a:pt x="1225" y="22"/>
                </a:lnTo>
                <a:lnTo>
                  <a:pt x="1217" y="22"/>
                </a:lnTo>
                <a:lnTo>
                  <a:pt x="1217" y="22"/>
                </a:lnTo>
                <a:close/>
              </a:path>
              <a:path w="2558" h="143">
                <a:moveTo>
                  <a:pt x="1263" y="10"/>
                </a:moveTo>
                <a:lnTo>
                  <a:pt x="1263" y="13"/>
                </a:lnTo>
                <a:lnTo>
                  <a:pt x="1265" y="15"/>
                </a:lnTo>
                <a:lnTo>
                  <a:pt x="1265" y="17"/>
                </a:lnTo>
                <a:lnTo>
                  <a:pt x="1270" y="20"/>
                </a:lnTo>
                <a:lnTo>
                  <a:pt x="1270" y="22"/>
                </a:lnTo>
                <a:lnTo>
                  <a:pt x="1273" y="25"/>
                </a:lnTo>
                <a:lnTo>
                  <a:pt x="1275" y="27"/>
                </a:lnTo>
                <a:lnTo>
                  <a:pt x="1275" y="30"/>
                </a:lnTo>
                <a:lnTo>
                  <a:pt x="1277" y="32"/>
                </a:lnTo>
                <a:lnTo>
                  <a:pt x="1277" y="34"/>
                </a:lnTo>
                <a:lnTo>
                  <a:pt x="1280" y="37"/>
                </a:lnTo>
                <a:lnTo>
                  <a:pt x="1282" y="39"/>
                </a:lnTo>
                <a:lnTo>
                  <a:pt x="1282" y="44"/>
                </a:lnTo>
                <a:lnTo>
                  <a:pt x="1285" y="46"/>
                </a:lnTo>
                <a:lnTo>
                  <a:pt x="1285" y="51"/>
                </a:lnTo>
                <a:lnTo>
                  <a:pt x="1287" y="53"/>
                </a:lnTo>
                <a:lnTo>
                  <a:pt x="1287" y="68"/>
                </a:lnTo>
                <a:lnTo>
                  <a:pt x="1290" y="70"/>
                </a:lnTo>
                <a:lnTo>
                  <a:pt x="1290" y="77"/>
                </a:lnTo>
                <a:lnTo>
                  <a:pt x="1287" y="80"/>
                </a:lnTo>
                <a:lnTo>
                  <a:pt x="1287" y="92"/>
                </a:lnTo>
                <a:lnTo>
                  <a:pt x="1285" y="94"/>
                </a:lnTo>
                <a:lnTo>
                  <a:pt x="1285" y="99"/>
                </a:lnTo>
                <a:lnTo>
                  <a:pt x="1282" y="101"/>
                </a:lnTo>
                <a:lnTo>
                  <a:pt x="1280" y="106"/>
                </a:lnTo>
                <a:lnTo>
                  <a:pt x="1280" y="109"/>
                </a:lnTo>
                <a:lnTo>
                  <a:pt x="1277" y="111"/>
                </a:lnTo>
                <a:lnTo>
                  <a:pt x="1277" y="113"/>
                </a:lnTo>
                <a:lnTo>
                  <a:pt x="1275" y="116"/>
                </a:lnTo>
                <a:lnTo>
                  <a:pt x="1273" y="118"/>
                </a:lnTo>
                <a:lnTo>
                  <a:pt x="1273" y="121"/>
                </a:lnTo>
                <a:lnTo>
                  <a:pt x="1270" y="121"/>
                </a:lnTo>
                <a:lnTo>
                  <a:pt x="1270" y="123"/>
                </a:lnTo>
                <a:lnTo>
                  <a:pt x="1265" y="125"/>
                </a:lnTo>
                <a:lnTo>
                  <a:pt x="1263" y="128"/>
                </a:lnTo>
                <a:lnTo>
                  <a:pt x="1263" y="130"/>
                </a:lnTo>
                <a:lnTo>
                  <a:pt x="1265" y="130"/>
                </a:lnTo>
                <a:lnTo>
                  <a:pt x="1268" y="128"/>
                </a:lnTo>
                <a:lnTo>
                  <a:pt x="1273" y="125"/>
                </a:lnTo>
                <a:lnTo>
                  <a:pt x="1275" y="123"/>
                </a:lnTo>
                <a:lnTo>
                  <a:pt x="1275" y="121"/>
                </a:lnTo>
                <a:lnTo>
                  <a:pt x="1277" y="121"/>
                </a:lnTo>
                <a:lnTo>
                  <a:pt x="1280" y="118"/>
                </a:lnTo>
                <a:lnTo>
                  <a:pt x="1282" y="116"/>
                </a:lnTo>
                <a:lnTo>
                  <a:pt x="1282" y="113"/>
                </a:lnTo>
                <a:lnTo>
                  <a:pt x="1285" y="111"/>
                </a:lnTo>
                <a:lnTo>
                  <a:pt x="1287" y="109"/>
                </a:lnTo>
                <a:lnTo>
                  <a:pt x="1287" y="106"/>
                </a:lnTo>
                <a:lnTo>
                  <a:pt x="1290" y="106"/>
                </a:lnTo>
                <a:lnTo>
                  <a:pt x="1290" y="101"/>
                </a:lnTo>
                <a:lnTo>
                  <a:pt x="1292" y="99"/>
                </a:lnTo>
                <a:lnTo>
                  <a:pt x="1292" y="94"/>
                </a:lnTo>
                <a:lnTo>
                  <a:pt x="1294" y="92"/>
                </a:lnTo>
                <a:lnTo>
                  <a:pt x="1294" y="77"/>
                </a:lnTo>
                <a:lnTo>
                  <a:pt x="1297" y="75"/>
                </a:lnTo>
                <a:lnTo>
                  <a:pt x="1297" y="73"/>
                </a:lnTo>
                <a:lnTo>
                  <a:pt x="1294" y="70"/>
                </a:lnTo>
                <a:lnTo>
                  <a:pt x="1294" y="56"/>
                </a:lnTo>
                <a:lnTo>
                  <a:pt x="1292" y="53"/>
                </a:lnTo>
                <a:lnTo>
                  <a:pt x="1292" y="46"/>
                </a:lnTo>
                <a:lnTo>
                  <a:pt x="1290" y="44"/>
                </a:lnTo>
                <a:lnTo>
                  <a:pt x="1290" y="41"/>
                </a:lnTo>
                <a:lnTo>
                  <a:pt x="1287" y="39"/>
                </a:lnTo>
                <a:lnTo>
                  <a:pt x="1285" y="37"/>
                </a:lnTo>
                <a:lnTo>
                  <a:pt x="1285" y="34"/>
                </a:lnTo>
                <a:lnTo>
                  <a:pt x="1282" y="32"/>
                </a:lnTo>
                <a:lnTo>
                  <a:pt x="1280" y="30"/>
                </a:lnTo>
                <a:lnTo>
                  <a:pt x="1280" y="27"/>
                </a:lnTo>
                <a:lnTo>
                  <a:pt x="1277" y="25"/>
                </a:lnTo>
                <a:lnTo>
                  <a:pt x="1275" y="22"/>
                </a:lnTo>
                <a:lnTo>
                  <a:pt x="1275" y="20"/>
                </a:lnTo>
                <a:lnTo>
                  <a:pt x="1273" y="20"/>
                </a:lnTo>
                <a:lnTo>
                  <a:pt x="1270" y="17"/>
                </a:lnTo>
                <a:lnTo>
                  <a:pt x="1270" y="15"/>
                </a:lnTo>
                <a:lnTo>
                  <a:pt x="1265" y="13"/>
                </a:lnTo>
                <a:lnTo>
                  <a:pt x="1263" y="10"/>
                </a:lnTo>
                <a:lnTo>
                  <a:pt x="1263" y="10"/>
                </a:lnTo>
                <a:close/>
              </a:path>
              <a:path w="2558" h="143">
                <a:moveTo>
                  <a:pt x="1373" y="123"/>
                </a:moveTo>
                <a:lnTo>
                  <a:pt x="1373" y="140"/>
                </a:lnTo>
                <a:lnTo>
                  <a:pt x="1381" y="135"/>
                </a:lnTo>
                <a:lnTo>
                  <a:pt x="1381" y="123"/>
                </a:lnTo>
                <a:lnTo>
                  <a:pt x="1405" y="123"/>
                </a:lnTo>
                <a:lnTo>
                  <a:pt x="1373" y="123"/>
                </a:lnTo>
                <a:lnTo>
                  <a:pt x="1373" y="123"/>
                </a:lnTo>
                <a:close/>
              </a:path>
              <a:path w="2558" h="143">
                <a:moveTo>
                  <a:pt x="1431" y="123"/>
                </a:moveTo>
                <a:lnTo>
                  <a:pt x="1431" y="125"/>
                </a:lnTo>
                <a:lnTo>
                  <a:pt x="1433" y="125"/>
                </a:lnTo>
                <a:lnTo>
                  <a:pt x="1448" y="125"/>
                </a:lnTo>
                <a:lnTo>
                  <a:pt x="1445" y="125"/>
                </a:lnTo>
                <a:lnTo>
                  <a:pt x="1436" y="125"/>
                </a:lnTo>
                <a:lnTo>
                  <a:pt x="1433" y="123"/>
                </a:lnTo>
                <a:lnTo>
                  <a:pt x="1431" y="123"/>
                </a:lnTo>
                <a:lnTo>
                  <a:pt x="1431" y="123"/>
                </a:lnTo>
                <a:close/>
              </a:path>
              <a:path w="2558" h="143">
                <a:moveTo>
                  <a:pt x="1410" y="77"/>
                </a:moveTo>
                <a:lnTo>
                  <a:pt x="1405" y="80"/>
                </a:lnTo>
                <a:lnTo>
                  <a:pt x="1405" y="121"/>
                </a:lnTo>
                <a:lnTo>
                  <a:pt x="1381" y="121"/>
                </a:lnTo>
                <a:lnTo>
                  <a:pt x="1373" y="121"/>
                </a:lnTo>
                <a:lnTo>
                  <a:pt x="1373" y="123"/>
                </a:lnTo>
                <a:lnTo>
                  <a:pt x="1405" y="123"/>
                </a:lnTo>
                <a:lnTo>
                  <a:pt x="1405" y="137"/>
                </a:lnTo>
                <a:lnTo>
                  <a:pt x="1410" y="133"/>
                </a:lnTo>
                <a:lnTo>
                  <a:pt x="1410" y="92"/>
                </a:lnTo>
                <a:lnTo>
                  <a:pt x="1410" y="90"/>
                </a:lnTo>
                <a:lnTo>
                  <a:pt x="1410" y="77"/>
                </a:lnTo>
                <a:lnTo>
                  <a:pt x="1410" y="77"/>
                </a:lnTo>
                <a:close/>
              </a:path>
              <a:path w="2558" h="143">
                <a:moveTo>
                  <a:pt x="1424" y="61"/>
                </a:moveTo>
                <a:lnTo>
                  <a:pt x="1421" y="63"/>
                </a:lnTo>
                <a:lnTo>
                  <a:pt x="1424" y="65"/>
                </a:lnTo>
                <a:lnTo>
                  <a:pt x="1424" y="68"/>
                </a:lnTo>
                <a:lnTo>
                  <a:pt x="1426" y="70"/>
                </a:lnTo>
                <a:lnTo>
                  <a:pt x="1426" y="73"/>
                </a:lnTo>
                <a:lnTo>
                  <a:pt x="1429" y="75"/>
                </a:lnTo>
                <a:lnTo>
                  <a:pt x="1429" y="80"/>
                </a:lnTo>
                <a:lnTo>
                  <a:pt x="1431" y="85"/>
                </a:lnTo>
                <a:lnTo>
                  <a:pt x="1431" y="92"/>
                </a:lnTo>
                <a:lnTo>
                  <a:pt x="1433" y="94"/>
                </a:lnTo>
                <a:lnTo>
                  <a:pt x="1436" y="92"/>
                </a:lnTo>
                <a:lnTo>
                  <a:pt x="1436" y="90"/>
                </a:lnTo>
                <a:lnTo>
                  <a:pt x="1438" y="87"/>
                </a:lnTo>
                <a:lnTo>
                  <a:pt x="1438" y="80"/>
                </a:lnTo>
                <a:lnTo>
                  <a:pt x="1436" y="77"/>
                </a:lnTo>
                <a:lnTo>
                  <a:pt x="1436" y="75"/>
                </a:lnTo>
                <a:lnTo>
                  <a:pt x="1433" y="73"/>
                </a:lnTo>
                <a:lnTo>
                  <a:pt x="1433" y="70"/>
                </a:lnTo>
                <a:lnTo>
                  <a:pt x="1431" y="68"/>
                </a:lnTo>
                <a:lnTo>
                  <a:pt x="1429" y="65"/>
                </a:lnTo>
                <a:lnTo>
                  <a:pt x="1426" y="63"/>
                </a:lnTo>
                <a:lnTo>
                  <a:pt x="1424" y="61"/>
                </a:lnTo>
                <a:lnTo>
                  <a:pt x="1424" y="61"/>
                </a:lnTo>
                <a:close/>
              </a:path>
              <a:path w="2558" h="143">
                <a:moveTo>
                  <a:pt x="1467" y="37"/>
                </a:moveTo>
                <a:lnTo>
                  <a:pt x="1455" y="39"/>
                </a:lnTo>
                <a:lnTo>
                  <a:pt x="1455" y="109"/>
                </a:lnTo>
                <a:lnTo>
                  <a:pt x="1453" y="109"/>
                </a:lnTo>
                <a:lnTo>
                  <a:pt x="1453" y="113"/>
                </a:lnTo>
                <a:lnTo>
                  <a:pt x="1453" y="116"/>
                </a:lnTo>
                <a:lnTo>
                  <a:pt x="1453" y="123"/>
                </a:lnTo>
                <a:lnTo>
                  <a:pt x="1450" y="125"/>
                </a:lnTo>
                <a:lnTo>
                  <a:pt x="1433" y="125"/>
                </a:lnTo>
                <a:lnTo>
                  <a:pt x="1436" y="128"/>
                </a:lnTo>
                <a:lnTo>
                  <a:pt x="1438" y="130"/>
                </a:lnTo>
                <a:lnTo>
                  <a:pt x="1441" y="130"/>
                </a:lnTo>
                <a:lnTo>
                  <a:pt x="1441" y="133"/>
                </a:lnTo>
                <a:lnTo>
                  <a:pt x="1443" y="135"/>
                </a:lnTo>
                <a:lnTo>
                  <a:pt x="1445" y="135"/>
                </a:lnTo>
                <a:lnTo>
                  <a:pt x="1445" y="137"/>
                </a:lnTo>
                <a:lnTo>
                  <a:pt x="1445" y="140"/>
                </a:lnTo>
                <a:lnTo>
                  <a:pt x="1448" y="140"/>
                </a:lnTo>
                <a:lnTo>
                  <a:pt x="1450" y="137"/>
                </a:lnTo>
                <a:lnTo>
                  <a:pt x="1453" y="137"/>
                </a:lnTo>
                <a:lnTo>
                  <a:pt x="1453" y="135"/>
                </a:lnTo>
                <a:lnTo>
                  <a:pt x="1455" y="133"/>
                </a:lnTo>
                <a:lnTo>
                  <a:pt x="1457" y="130"/>
                </a:lnTo>
                <a:lnTo>
                  <a:pt x="1457" y="128"/>
                </a:lnTo>
                <a:lnTo>
                  <a:pt x="1460" y="123"/>
                </a:lnTo>
                <a:lnTo>
                  <a:pt x="1460" y="97"/>
                </a:lnTo>
                <a:lnTo>
                  <a:pt x="1462" y="94"/>
                </a:lnTo>
                <a:lnTo>
                  <a:pt x="1462" y="41"/>
                </a:lnTo>
                <a:lnTo>
                  <a:pt x="1467" y="37"/>
                </a:lnTo>
                <a:lnTo>
                  <a:pt x="1467" y="37"/>
                </a:lnTo>
                <a:close/>
              </a:path>
              <a:path w="2558" h="143">
                <a:moveTo>
                  <a:pt x="1373" y="37"/>
                </a:moveTo>
                <a:lnTo>
                  <a:pt x="1373" y="65"/>
                </a:lnTo>
                <a:lnTo>
                  <a:pt x="1376" y="68"/>
                </a:lnTo>
                <a:lnTo>
                  <a:pt x="1376" y="77"/>
                </a:lnTo>
                <a:lnTo>
                  <a:pt x="1381" y="75"/>
                </a:lnTo>
                <a:lnTo>
                  <a:pt x="1381" y="37"/>
                </a:lnTo>
                <a:lnTo>
                  <a:pt x="1405" y="37"/>
                </a:lnTo>
                <a:lnTo>
                  <a:pt x="1373" y="37"/>
                </a:lnTo>
                <a:lnTo>
                  <a:pt x="1373" y="37"/>
                </a:lnTo>
                <a:close/>
              </a:path>
              <a:path w="2558" h="143">
                <a:moveTo>
                  <a:pt x="1460" y="30"/>
                </a:moveTo>
                <a:lnTo>
                  <a:pt x="1455" y="34"/>
                </a:lnTo>
                <a:lnTo>
                  <a:pt x="1431" y="34"/>
                </a:lnTo>
                <a:lnTo>
                  <a:pt x="1424" y="37"/>
                </a:lnTo>
                <a:lnTo>
                  <a:pt x="1424" y="39"/>
                </a:lnTo>
                <a:lnTo>
                  <a:pt x="1421" y="41"/>
                </a:lnTo>
                <a:lnTo>
                  <a:pt x="1421" y="44"/>
                </a:lnTo>
                <a:lnTo>
                  <a:pt x="1419" y="46"/>
                </a:lnTo>
                <a:lnTo>
                  <a:pt x="1419" y="49"/>
                </a:lnTo>
                <a:lnTo>
                  <a:pt x="1417" y="53"/>
                </a:lnTo>
                <a:lnTo>
                  <a:pt x="1417" y="56"/>
                </a:lnTo>
                <a:lnTo>
                  <a:pt x="1414" y="58"/>
                </a:lnTo>
                <a:lnTo>
                  <a:pt x="1414" y="61"/>
                </a:lnTo>
                <a:lnTo>
                  <a:pt x="1412" y="63"/>
                </a:lnTo>
                <a:lnTo>
                  <a:pt x="1412" y="68"/>
                </a:lnTo>
                <a:lnTo>
                  <a:pt x="1414" y="65"/>
                </a:lnTo>
                <a:lnTo>
                  <a:pt x="1414" y="63"/>
                </a:lnTo>
                <a:lnTo>
                  <a:pt x="1417" y="61"/>
                </a:lnTo>
                <a:lnTo>
                  <a:pt x="1419" y="58"/>
                </a:lnTo>
                <a:lnTo>
                  <a:pt x="1419" y="56"/>
                </a:lnTo>
                <a:lnTo>
                  <a:pt x="1421" y="53"/>
                </a:lnTo>
                <a:lnTo>
                  <a:pt x="1421" y="51"/>
                </a:lnTo>
                <a:lnTo>
                  <a:pt x="1424" y="49"/>
                </a:lnTo>
                <a:lnTo>
                  <a:pt x="1426" y="46"/>
                </a:lnTo>
                <a:lnTo>
                  <a:pt x="1426" y="44"/>
                </a:lnTo>
                <a:lnTo>
                  <a:pt x="1429" y="41"/>
                </a:lnTo>
                <a:lnTo>
                  <a:pt x="1429" y="39"/>
                </a:lnTo>
                <a:lnTo>
                  <a:pt x="1455" y="39"/>
                </a:lnTo>
                <a:lnTo>
                  <a:pt x="1467" y="37"/>
                </a:lnTo>
                <a:lnTo>
                  <a:pt x="1460" y="30"/>
                </a:lnTo>
                <a:lnTo>
                  <a:pt x="1460" y="30"/>
                </a:lnTo>
                <a:close/>
              </a:path>
              <a:path w="2558" h="143">
                <a:moveTo>
                  <a:pt x="1373" y="27"/>
                </a:moveTo>
                <a:lnTo>
                  <a:pt x="1373" y="34"/>
                </a:lnTo>
                <a:lnTo>
                  <a:pt x="1381" y="34"/>
                </a:lnTo>
                <a:lnTo>
                  <a:pt x="1373" y="27"/>
                </a:lnTo>
                <a:lnTo>
                  <a:pt x="1373" y="27"/>
                </a:lnTo>
                <a:close/>
              </a:path>
              <a:path w="2558" h="143">
                <a:moveTo>
                  <a:pt x="1407" y="27"/>
                </a:moveTo>
                <a:lnTo>
                  <a:pt x="1402" y="34"/>
                </a:lnTo>
                <a:lnTo>
                  <a:pt x="1373" y="34"/>
                </a:lnTo>
                <a:lnTo>
                  <a:pt x="1373" y="37"/>
                </a:lnTo>
                <a:lnTo>
                  <a:pt x="1405" y="37"/>
                </a:lnTo>
                <a:lnTo>
                  <a:pt x="1405" y="75"/>
                </a:lnTo>
                <a:lnTo>
                  <a:pt x="1381" y="75"/>
                </a:lnTo>
                <a:lnTo>
                  <a:pt x="1376" y="77"/>
                </a:lnTo>
                <a:lnTo>
                  <a:pt x="1376" y="99"/>
                </a:lnTo>
                <a:lnTo>
                  <a:pt x="1373" y="101"/>
                </a:lnTo>
                <a:lnTo>
                  <a:pt x="1373" y="121"/>
                </a:lnTo>
                <a:lnTo>
                  <a:pt x="1381" y="121"/>
                </a:lnTo>
                <a:lnTo>
                  <a:pt x="1381" y="80"/>
                </a:lnTo>
                <a:lnTo>
                  <a:pt x="1405" y="80"/>
                </a:lnTo>
                <a:lnTo>
                  <a:pt x="1410" y="77"/>
                </a:lnTo>
                <a:lnTo>
                  <a:pt x="1410" y="41"/>
                </a:lnTo>
                <a:lnTo>
                  <a:pt x="1414" y="37"/>
                </a:lnTo>
                <a:lnTo>
                  <a:pt x="1407" y="27"/>
                </a:lnTo>
                <a:lnTo>
                  <a:pt x="1407" y="27"/>
                </a:lnTo>
                <a:close/>
              </a:path>
              <a:path w="2558" h="143">
                <a:moveTo>
                  <a:pt x="1431" y="3"/>
                </a:moveTo>
                <a:lnTo>
                  <a:pt x="1431" y="13"/>
                </a:lnTo>
                <a:lnTo>
                  <a:pt x="1429" y="15"/>
                </a:lnTo>
                <a:lnTo>
                  <a:pt x="1429" y="20"/>
                </a:lnTo>
                <a:lnTo>
                  <a:pt x="1426" y="25"/>
                </a:lnTo>
                <a:lnTo>
                  <a:pt x="1426" y="30"/>
                </a:lnTo>
                <a:lnTo>
                  <a:pt x="1424" y="32"/>
                </a:lnTo>
                <a:lnTo>
                  <a:pt x="1424" y="37"/>
                </a:lnTo>
                <a:lnTo>
                  <a:pt x="1431" y="34"/>
                </a:lnTo>
                <a:lnTo>
                  <a:pt x="1431" y="32"/>
                </a:lnTo>
                <a:lnTo>
                  <a:pt x="1433" y="30"/>
                </a:lnTo>
                <a:lnTo>
                  <a:pt x="1433" y="25"/>
                </a:lnTo>
                <a:lnTo>
                  <a:pt x="1436" y="22"/>
                </a:lnTo>
                <a:lnTo>
                  <a:pt x="1436" y="20"/>
                </a:lnTo>
                <a:lnTo>
                  <a:pt x="1438" y="17"/>
                </a:lnTo>
                <a:lnTo>
                  <a:pt x="1438" y="15"/>
                </a:lnTo>
                <a:lnTo>
                  <a:pt x="1441" y="13"/>
                </a:lnTo>
                <a:lnTo>
                  <a:pt x="1441" y="10"/>
                </a:lnTo>
                <a:lnTo>
                  <a:pt x="1431" y="3"/>
                </a:lnTo>
                <a:lnTo>
                  <a:pt x="1431" y="3"/>
                </a:lnTo>
                <a:close/>
              </a:path>
              <a:path w="2558" h="143">
                <a:moveTo>
                  <a:pt x="1390" y="3"/>
                </a:moveTo>
                <a:lnTo>
                  <a:pt x="1390" y="13"/>
                </a:lnTo>
                <a:lnTo>
                  <a:pt x="1388" y="15"/>
                </a:lnTo>
                <a:lnTo>
                  <a:pt x="1388" y="25"/>
                </a:lnTo>
                <a:lnTo>
                  <a:pt x="1385" y="30"/>
                </a:lnTo>
                <a:lnTo>
                  <a:pt x="1385" y="34"/>
                </a:lnTo>
                <a:lnTo>
                  <a:pt x="1388" y="34"/>
                </a:lnTo>
                <a:lnTo>
                  <a:pt x="1390" y="30"/>
                </a:lnTo>
                <a:lnTo>
                  <a:pt x="1390" y="27"/>
                </a:lnTo>
                <a:lnTo>
                  <a:pt x="1393" y="22"/>
                </a:lnTo>
                <a:lnTo>
                  <a:pt x="1393" y="20"/>
                </a:lnTo>
                <a:lnTo>
                  <a:pt x="1395" y="17"/>
                </a:lnTo>
                <a:lnTo>
                  <a:pt x="1395" y="15"/>
                </a:lnTo>
                <a:lnTo>
                  <a:pt x="1397" y="13"/>
                </a:lnTo>
                <a:lnTo>
                  <a:pt x="1397" y="10"/>
                </a:lnTo>
                <a:lnTo>
                  <a:pt x="1400" y="10"/>
                </a:lnTo>
                <a:lnTo>
                  <a:pt x="1390" y="3"/>
                </a:lnTo>
                <a:lnTo>
                  <a:pt x="1390" y="3"/>
                </a:lnTo>
                <a:close/>
              </a:path>
              <a:path w="2558" h="143">
                <a:moveTo>
                  <a:pt x="1520" y="85"/>
                </a:moveTo>
                <a:lnTo>
                  <a:pt x="1505" y="94"/>
                </a:lnTo>
                <a:lnTo>
                  <a:pt x="1513" y="94"/>
                </a:lnTo>
                <a:lnTo>
                  <a:pt x="1515" y="92"/>
                </a:lnTo>
                <a:lnTo>
                  <a:pt x="1517" y="90"/>
                </a:lnTo>
                <a:lnTo>
                  <a:pt x="1522" y="87"/>
                </a:lnTo>
                <a:lnTo>
                  <a:pt x="1520" y="85"/>
                </a:lnTo>
                <a:lnTo>
                  <a:pt x="1520" y="85"/>
                </a:lnTo>
                <a:close/>
              </a:path>
              <a:path w="2558" h="143">
                <a:moveTo>
                  <a:pt x="1556" y="61"/>
                </a:moveTo>
                <a:lnTo>
                  <a:pt x="1556" y="63"/>
                </a:lnTo>
                <a:lnTo>
                  <a:pt x="1558" y="65"/>
                </a:lnTo>
                <a:lnTo>
                  <a:pt x="1561" y="68"/>
                </a:lnTo>
                <a:lnTo>
                  <a:pt x="1561" y="70"/>
                </a:lnTo>
                <a:lnTo>
                  <a:pt x="1563" y="73"/>
                </a:lnTo>
                <a:lnTo>
                  <a:pt x="1565" y="75"/>
                </a:lnTo>
                <a:lnTo>
                  <a:pt x="1565" y="77"/>
                </a:lnTo>
                <a:lnTo>
                  <a:pt x="1568" y="80"/>
                </a:lnTo>
                <a:lnTo>
                  <a:pt x="1568" y="82"/>
                </a:lnTo>
                <a:lnTo>
                  <a:pt x="1570" y="85"/>
                </a:lnTo>
                <a:lnTo>
                  <a:pt x="1570" y="87"/>
                </a:lnTo>
                <a:lnTo>
                  <a:pt x="1573" y="92"/>
                </a:lnTo>
                <a:lnTo>
                  <a:pt x="1573" y="94"/>
                </a:lnTo>
                <a:lnTo>
                  <a:pt x="1575" y="97"/>
                </a:lnTo>
                <a:lnTo>
                  <a:pt x="1575" y="101"/>
                </a:lnTo>
                <a:lnTo>
                  <a:pt x="1577" y="101"/>
                </a:lnTo>
                <a:lnTo>
                  <a:pt x="1580" y="99"/>
                </a:lnTo>
                <a:lnTo>
                  <a:pt x="1580" y="90"/>
                </a:lnTo>
                <a:lnTo>
                  <a:pt x="1580" y="87"/>
                </a:lnTo>
                <a:lnTo>
                  <a:pt x="1577" y="85"/>
                </a:lnTo>
                <a:lnTo>
                  <a:pt x="1577" y="80"/>
                </a:lnTo>
                <a:lnTo>
                  <a:pt x="1575" y="80"/>
                </a:lnTo>
                <a:lnTo>
                  <a:pt x="1575" y="77"/>
                </a:lnTo>
                <a:lnTo>
                  <a:pt x="1573" y="75"/>
                </a:lnTo>
                <a:lnTo>
                  <a:pt x="1570" y="75"/>
                </a:lnTo>
                <a:lnTo>
                  <a:pt x="1570" y="73"/>
                </a:lnTo>
                <a:lnTo>
                  <a:pt x="1568" y="70"/>
                </a:lnTo>
                <a:lnTo>
                  <a:pt x="1565" y="68"/>
                </a:lnTo>
                <a:lnTo>
                  <a:pt x="1563" y="65"/>
                </a:lnTo>
                <a:lnTo>
                  <a:pt x="1561" y="63"/>
                </a:lnTo>
                <a:lnTo>
                  <a:pt x="1556" y="61"/>
                </a:lnTo>
                <a:lnTo>
                  <a:pt x="1556" y="61"/>
                </a:lnTo>
                <a:close/>
              </a:path>
              <a:path w="2558" h="143">
                <a:moveTo>
                  <a:pt x="1505" y="58"/>
                </a:moveTo>
                <a:lnTo>
                  <a:pt x="1498" y="58"/>
                </a:lnTo>
                <a:lnTo>
                  <a:pt x="1498" y="97"/>
                </a:lnTo>
                <a:lnTo>
                  <a:pt x="1496" y="97"/>
                </a:lnTo>
                <a:lnTo>
                  <a:pt x="1493" y="99"/>
                </a:lnTo>
                <a:lnTo>
                  <a:pt x="1491" y="101"/>
                </a:lnTo>
                <a:lnTo>
                  <a:pt x="1486" y="101"/>
                </a:lnTo>
                <a:lnTo>
                  <a:pt x="1484" y="104"/>
                </a:lnTo>
                <a:lnTo>
                  <a:pt x="1479" y="104"/>
                </a:lnTo>
                <a:lnTo>
                  <a:pt x="1484" y="116"/>
                </a:lnTo>
                <a:lnTo>
                  <a:pt x="1486" y="113"/>
                </a:lnTo>
                <a:lnTo>
                  <a:pt x="1489" y="111"/>
                </a:lnTo>
                <a:lnTo>
                  <a:pt x="1491" y="111"/>
                </a:lnTo>
                <a:lnTo>
                  <a:pt x="1493" y="109"/>
                </a:lnTo>
                <a:lnTo>
                  <a:pt x="1493" y="106"/>
                </a:lnTo>
                <a:lnTo>
                  <a:pt x="1496" y="106"/>
                </a:lnTo>
                <a:lnTo>
                  <a:pt x="1498" y="104"/>
                </a:lnTo>
                <a:lnTo>
                  <a:pt x="1501" y="101"/>
                </a:lnTo>
                <a:lnTo>
                  <a:pt x="1503" y="101"/>
                </a:lnTo>
                <a:lnTo>
                  <a:pt x="1505" y="99"/>
                </a:lnTo>
                <a:lnTo>
                  <a:pt x="1508" y="97"/>
                </a:lnTo>
                <a:lnTo>
                  <a:pt x="1510" y="94"/>
                </a:lnTo>
                <a:lnTo>
                  <a:pt x="1505" y="94"/>
                </a:lnTo>
                <a:lnTo>
                  <a:pt x="1505" y="58"/>
                </a:lnTo>
                <a:lnTo>
                  <a:pt x="1505" y="58"/>
                </a:lnTo>
                <a:close/>
              </a:path>
              <a:path w="2558" h="143">
                <a:moveTo>
                  <a:pt x="1537" y="56"/>
                </a:moveTo>
                <a:lnTo>
                  <a:pt x="1537" y="61"/>
                </a:lnTo>
                <a:lnTo>
                  <a:pt x="1534" y="63"/>
                </a:lnTo>
                <a:lnTo>
                  <a:pt x="1534" y="65"/>
                </a:lnTo>
                <a:lnTo>
                  <a:pt x="1532" y="68"/>
                </a:lnTo>
                <a:lnTo>
                  <a:pt x="1532" y="70"/>
                </a:lnTo>
                <a:lnTo>
                  <a:pt x="1530" y="73"/>
                </a:lnTo>
                <a:lnTo>
                  <a:pt x="1530" y="77"/>
                </a:lnTo>
                <a:lnTo>
                  <a:pt x="1527" y="80"/>
                </a:lnTo>
                <a:lnTo>
                  <a:pt x="1527" y="82"/>
                </a:lnTo>
                <a:lnTo>
                  <a:pt x="1525" y="85"/>
                </a:lnTo>
                <a:lnTo>
                  <a:pt x="1525" y="87"/>
                </a:lnTo>
                <a:lnTo>
                  <a:pt x="1522" y="90"/>
                </a:lnTo>
                <a:lnTo>
                  <a:pt x="1520" y="90"/>
                </a:lnTo>
                <a:lnTo>
                  <a:pt x="1520" y="92"/>
                </a:lnTo>
                <a:lnTo>
                  <a:pt x="1517" y="94"/>
                </a:lnTo>
                <a:lnTo>
                  <a:pt x="1517" y="97"/>
                </a:lnTo>
                <a:lnTo>
                  <a:pt x="1515" y="99"/>
                </a:lnTo>
                <a:lnTo>
                  <a:pt x="1513" y="101"/>
                </a:lnTo>
                <a:lnTo>
                  <a:pt x="1513" y="106"/>
                </a:lnTo>
                <a:lnTo>
                  <a:pt x="1515" y="104"/>
                </a:lnTo>
                <a:lnTo>
                  <a:pt x="1517" y="101"/>
                </a:lnTo>
                <a:lnTo>
                  <a:pt x="1520" y="99"/>
                </a:lnTo>
                <a:lnTo>
                  <a:pt x="1520" y="97"/>
                </a:lnTo>
                <a:lnTo>
                  <a:pt x="1522" y="97"/>
                </a:lnTo>
                <a:lnTo>
                  <a:pt x="1525" y="94"/>
                </a:lnTo>
                <a:lnTo>
                  <a:pt x="1525" y="92"/>
                </a:lnTo>
                <a:lnTo>
                  <a:pt x="1527" y="90"/>
                </a:lnTo>
                <a:lnTo>
                  <a:pt x="1530" y="87"/>
                </a:lnTo>
                <a:lnTo>
                  <a:pt x="1530" y="85"/>
                </a:lnTo>
                <a:lnTo>
                  <a:pt x="1532" y="82"/>
                </a:lnTo>
                <a:lnTo>
                  <a:pt x="1532" y="80"/>
                </a:lnTo>
                <a:lnTo>
                  <a:pt x="1534" y="77"/>
                </a:lnTo>
                <a:lnTo>
                  <a:pt x="1537" y="75"/>
                </a:lnTo>
                <a:lnTo>
                  <a:pt x="1537" y="73"/>
                </a:lnTo>
                <a:lnTo>
                  <a:pt x="1539" y="70"/>
                </a:lnTo>
                <a:lnTo>
                  <a:pt x="1539" y="68"/>
                </a:lnTo>
                <a:lnTo>
                  <a:pt x="1541" y="65"/>
                </a:lnTo>
                <a:lnTo>
                  <a:pt x="1541" y="61"/>
                </a:lnTo>
                <a:lnTo>
                  <a:pt x="1544" y="58"/>
                </a:lnTo>
                <a:lnTo>
                  <a:pt x="1544" y="56"/>
                </a:lnTo>
                <a:lnTo>
                  <a:pt x="1537" y="56"/>
                </a:lnTo>
                <a:lnTo>
                  <a:pt x="1537" y="56"/>
                </a:lnTo>
                <a:close/>
              </a:path>
              <a:path w="2558" h="143">
                <a:moveTo>
                  <a:pt x="1515" y="49"/>
                </a:moveTo>
                <a:lnTo>
                  <a:pt x="1510" y="56"/>
                </a:lnTo>
                <a:lnTo>
                  <a:pt x="1481" y="56"/>
                </a:lnTo>
                <a:lnTo>
                  <a:pt x="1486" y="61"/>
                </a:lnTo>
                <a:lnTo>
                  <a:pt x="1491" y="61"/>
                </a:lnTo>
                <a:lnTo>
                  <a:pt x="1491" y="58"/>
                </a:lnTo>
                <a:lnTo>
                  <a:pt x="1522" y="58"/>
                </a:lnTo>
                <a:lnTo>
                  <a:pt x="1515" y="49"/>
                </a:lnTo>
                <a:lnTo>
                  <a:pt x="1515" y="49"/>
                </a:lnTo>
                <a:close/>
              </a:path>
              <a:path w="2558" h="143">
                <a:moveTo>
                  <a:pt x="1556" y="20"/>
                </a:moveTo>
                <a:lnTo>
                  <a:pt x="1549" y="20"/>
                </a:lnTo>
                <a:lnTo>
                  <a:pt x="1546" y="25"/>
                </a:lnTo>
                <a:lnTo>
                  <a:pt x="1546" y="30"/>
                </a:lnTo>
                <a:lnTo>
                  <a:pt x="1544" y="32"/>
                </a:lnTo>
                <a:lnTo>
                  <a:pt x="1544" y="39"/>
                </a:lnTo>
                <a:lnTo>
                  <a:pt x="1541" y="41"/>
                </a:lnTo>
                <a:lnTo>
                  <a:pt x="1541" y="46"/>
                </a:lnTo>
                <a:lnTo>
                  <a:pt x="1539" y="51"/>
                </a:lnTo>
                <a:lnTo>
                  <a:pt x="1539" y="53"/>
                </a:lnTo>
                <a:lnTo>
                  <a:pt x="1537" y="56"/>
                </a:lnTo>
                <a:lnTo>
                  <a:pt x="1544" y="56"/>
                </a:lnTo>
                <a:lnTo>
                  <a:pt x="1544" y="61"/>
                </a:lnTo>
                <a:lnTo>
                  <a:pt x="1544" y="99"/>
                </a:lnTo>
                <a:lnTo>
                  <a:pt x="1544" y="101"/>
                </a:lnTo>
                <a:lnTo>
                  <a:pt x="1544" y="140"/>
                </a:lnTo>
                <a:lnTo>
                  <a:pt x="1551" y="135"/>
                </a:lnTo>
                <a:lnTo>
                  <a:pt x="1551" y="56"/>
                </a:lnTo>
                <a:lnTo>
                  <a:pt x="1553" y="51"/>
                </a:lnTo>
                <a:lnTo>
                  <a:pt x="1549" y="46"/>
                </a:lnTo>
                <a:lnTo>
                  <a:pt x="1549" y="41"/>
                </a:lnTo>
                <a:lnTo>
                  <a:pt x="1551" y="39"/>
                </a:lnTo>
                <a:lnTo>
                  <a:pt x="1551" y="34"/>
                </a:lnTo>
                <a:lnTo>
                  <a:pt x="1553" y="32"/>
                </a:lnTo>
                <a:lnTo>
                  <a:pt x="1553" y="25"/>
                </a:lnTo>
                <a:lnTo>
                  <a:pt x="1556" y="22"/>
                </a:lnTo>
                <a:lnTo>
                  <a:pt x="1556" y="20"/>
                </a:lnTo>
                <a:lnTo>
                  <a:pt x="1556" y="20"/>
                </a:lnTo>
                <a:close/>
              </a:path>
              <a:path w="2558" h="143">
                <a:moveTo>
                  <a:pt x="1505" y="56"/>
                </a:moveTo>
                <a:lnTo>
                  <a:pt x="1505" y="20"/>
                </a:lnTo>
                <a:lnTo>
                  <a:pt x="1498" y="20"/>
                </a:lnTo>
                <a:lnTo>
                  <a:pt x="1498" y="56"/>
                </a:lnTo>
                <a:lnTo>
                  <a:pt x="1505" y="56"/>
                </a:lnTo>
                <a:close/>
              </a:path>
              <a:path w="2558" h="143">
                <a:moveTo>
                  <a:pt x="1515" y="10"/>
                </a:moveTo>
                <a:lnTo>
                  <a:pt x="1508" y="17"/>
                </a:lnTo>
                <a:lnTo>
                  <a:pt x="1481" y="17"/>
                </a:lnTo>
                <a:lnTo>
                  <a:pt x="1484" y="22"/>
                </a:lnTo>
                <a:lnTo>
                  <a:pt x="1491" y="22"/>
                </a:lnTo>
                <a:lnTo>
                  <a:pt x="1493" y="20"/>
                </a:lnTo>
                <a:lnTo>
                  <a:pt x="1522" y="20"/>
                </a:lnTo>
                <a:lnTo>
                  <a:pt x="1515" y="10"/>
                </a:lnTo>
                <a:lnTo>
                  <a:pt x="1515" y="10"/>
                </a:lnTo>
                <a:close/>
              </a:path>
              <a:path w="2558" h="143">
                <a:moveTo>
                  <a:pt x="1577" y="8"/>
                </a:moveTo>
                <a:lnTo>
                  <a:pt x="1570" y="15"/>
                </a:lnTo>
                <a:lnTo>
                  <a:pt x="1522" y="15"/>
                </a:lnTo>
                <a:lnTo>
                  <a:pt x="1525" y="20"/>
                </a:lnTo>
                <a:lnTo>
                  <a:pt x="1585" y="20"/>
                </a:lnTo>
                <a:lnTo>
                  <a:pt x="1577" y="8"/>
                </a:lnTo>
                <a:lnTo>
                  <a:pt x="1577" y="8"/>
                </a:lnTo>
                <a:close/>
              </a:path>
              <a:path w="2558" h="143">
                <a:moveTo>
                  <a:pt x="1695" y="106"/>
                </a:moveTo>
                <a:lnTo>
                  <a:pt x="1693" y="106"/>
                </a:lnTo>
                <a:lnTo>
                  <a:pt x="1690" y="111"/>
                </a:lnTo>
                <a:lnTo>
                  <a:pt x="1690" y="128"/>
                </a:lnTo>
                <a:lnTo>
                  <a:pt x="1688" y="130"/>
                </a:lnTo>
                <a:lnTo>
                  <a:pt x="1688" y="133"/>
                </a:lnTo>
                <a:lnTo>
                  <a:pt x="1685" y="133"/>
                </a:lnTo>
                <a:lnTo>
                  <a:pt x="1678" y="133"/>
                </a:lnTo>
                <a:lnTo>
                  <a:pt x="1697" y="133"/>
                </a:lnTo>
                <a:lnTo>
                  <a:pt x="1700" y="130"/>
                </a:lnTo>
                <a:lnTo>
                  <a:pt x="1697" y="130"/>
                </a:lnTo>
                <a:lnTo>
                  <a:pt x="1695" y="128"/>
                </a:lnTo>
                <a:lnTo>
                  <a:pt x="1695" y="106"/>
                </a:lnTo>
                <a:lnTo>
                  <a:pt x="1695" y="106"/>
                </a:lnTo>
                <a:close/>
              </a:path>
              <a:path w="2558" h="143">
                <a:moveTo>
                  <a:pt x="1652" y="101"/>
                </a:moveTo>
                <a:lnTo>
                  <a:pt x="1652" y="106"/>
                </a:lnTo>
                <a:lnTo>
                  <a:pt x="1650" y="111"/>
                </a:lnTo>
                <a:lnTo>
                  <a:pt x="1650" y="116"/>
                </a:lnTo>
                <a:lnTo>
                  <a:pt x="1647" y="118"/>
                </a:lnTo>
                <a:lnTo>
                  <a:pt x="1647" y="121"/>
                </a:lnTo>
                <a:lnTo>
                  <a:pt x="1645" y="123"/>
                </a:lnTo>
                <a:lnTo>
                  <a:pt x="1645" y="125"/>
                </a:lnTo>
                <a:lnTo>
                  <a:pt x="1642" y="128"/>
                </a:lnTo>
                <a:lnTo>
                  <a:pt x="1640" y="128"/>
                </a:lnTo>
                <a:lnTo>
                  <a:pt x="1640" y="130"/>
                </a:lnTo>
                <a:lnTo>
                  <a:pt x="1637" y="130"/>
                </a:lnTo>
                <a:lnTo>
                  <a:pt x="1635" y="133"/>
                </a:lnTo>
                <a:lnTo>
                  <a:pt x="1633" y="133"/>
                </a:lnTo>
                <a:lnTo>
                  <a:pt x="1630" y="135"/>
                </a:lnTo>
                <a:lnTo>
                  <a:pt x="1628" y="135"/>
                </a:lnTo>
                <a:lnTo>
                  <a:pt x="1625" y="137"/>
                </a:lnTo>
                <a:lnTo>
                  <a:pt x="1618" y="137"/>
                </a:lnTo>
                <a:lnTo>
                  <a:pt x="1616" y="140"/>
                </a:lnTo>
                <a:lnTo>
                  <a:pt x="1616" y="142"/>
                </a:lnTo>
                <a:lnTo>
                  <a:pt x="1621" y="142"/>
                </a:lnTo>
                <a:lnTo>
                  <a:pt x="1623" y="140"/>
                </a:lnTo>
                <a:lnTo>
                  <a:pt x="1628" y="140"/>
                </a:lnTo>
                <a:lnTo>
                  <a:pt x="1630" y="137"/>
                </a:lnTo>
                <a:lnTo>
                  <a:pt x="1635" y="137"/>
                </a:lnTo>
                <a:lnTo>
                  <a:pt x="1637" y="135"/>
                </a:lnTo>
                <a:lnTo>
                  <a:pt x="1642" y="135"/>
                </a:lnTo>
                <a:lnTo>
                  <a:pt x="1642" y="133"/>
                </a:lnTo>
                <a:lnTo>
                  <a:pt x="1645" y="133"/>
                </a:lnTo>
                <a:lnTo>
                  <a:pt x="1647" y="130"/>
                </a:lnTo>
                <a:lnTo>
                  <a:pt x="1650" y="128"/>
                </a:lnTo>
                <a:lnTo>
                  <a:pt x="1652" y="125"/>
                </a:lnTo>
                <a:lnTo>
                  <a:pt x="1652" y="123"/>
                </a:lnTo>
                <a:lnTo>
                  <a:pt x="1654" y="121"/>
                </a:lnTo>
                <a:lnTo>
                  <a:pt x="1654" y="118"/>
                </a:lnTo>
                <a:lnTo>
                  <a:pt x="1657" y="116"/>
                </a:lnTo>
                <a:lnTo>
                  <a:pt x="1657" y="101"/>
                </a:lnTo>
                <a:lnTo>
                  <a:pt x="1666" y="101"/>
                </a:lnTo>
                <a:lnTo>
                  <a:pt x="1652" y="101"/>
                </a:lnTo>
                <a:lnTo>
                  <a:pt x="1652" y="101"/>
                </a:lnTo>
                <a:close/>
              </a:path>
              <a:path w="2558" h="143">
                <a:moveTo>
                  <a:pt x="1671" y="101"/>
                </a:moveTo>
                <a:lnTo>
                  <a:pt x="1652" y="101"/>
                </a:lnTo>
                <a:lnTo>
                  <a:pt x="1666" y="101"/>
                </a:lnTo>
                <a:lnTo>
                  <a:pt x="1666" y="133"/>
                </a:lnTo>
                <a:lnTo>
                  <a:pt x="1669" y="135"/>
                </a:lnTo>
                <a:lnTo>
                  <a:pt x="1669" y="137"/>
                </a:lnTo>
                <a:lnTo>
                  <a:pt x="1671" y="137"/>
                </a:lnTo>
                <a:lnTo>
                  <a:pt x="1673" y="140"/>
                </a:lnTo>
                <a:lnTo>
                  <a:pt x="1688" y="140"/>
                </a:lnTo>
                <a:lnTo>
                  <a:pt x="1690" y="137"/>
                </a:lnTo>
                <a:lnTo>
                  <a:pt x="1695" y="137"/>
                </a:lnTo>
                <a:lnTo>
                  <a:pt x="1697" y="135"/>
                </a:lnTo>
                <a:lnTo>
                  <a:pt x="1697" y="133"/>
                </a:lnTo>
                <a:lnTo>
                  <a:pt x="1678" y="133"/>
                </a:lnTo>
                <a:lnTo>
                  <a:pt x="1676" y="133"/>
                </a:lnTo>
                <a:lnTo>
                  <a:pt x="1673" y="130"/>
                </a:lnTo>
                <a:lnTo>
                  <a:pt x="1671" y="130"/>
                </a:lnTo>
                <a:lnTo>
                  <a:pt x="1671" y="125"/>
                </a:lnTo>
                <a:lnTo>
                  <a:pt x="1671" y="123"/>
                </a:lnTo>
                <a:lnTo>
                  <a:pt x="1671" y="101"/>
                </a:lnTo>
                <a:lnTo>
                  <a:pt x="1671" y="101"/>
                </a:lnTo>
                <a:close/>
              </a:path>
              <a:path w="2558" h="143">
                <a:moveTo>
                  <a:pt x="1685" y="101"/>
                </a:moveTo>
                <a:lnTo>
                  <a:pt x="1678" y="101"/>
                </a:lnTo>
                <a:lnTo>
                  <a:pt x="1678" y="106"/>
                </a:lnTo>
                <a:lnTo>
                  <a:pt x="1685" y="104"/>
                </a:lnTo>
                <a:lnTo>
                  <a:pt x="1685" y="101"/>
                </a:lnTo>
                <a:lnTo>
                  <a:pt x="1685" y="101"/>
                </a:lnTo>
                <a:close/>
              </a:path>
              <a:path w="2558" h="143">
                <a:moveTo>
                  <a:pt x="1635" y="90"/>
                </a:moveTo>
                <a:lnTo>
                  <a:pt x="1618" y="97"/>
                </a:lnTo>
                <a:lnTo>
                  <a:pt x="1628" y="97"/>
                </a:lnTo>
                <a:lnTo>
                  <a:pt x="1633" y="94"/>
                </a:lnTo>
                <a:lnTo>
                  <a:pt x="1635" y="92"/>
                </a:lnTo>
                <a:lnTo>
                  <a:pt x="1635" y="90"/>
                </a:lnTo>
                <a:lnTo>
                  <a:pt x="1635" y="90"/>
                </a:lnTo>
                <a:close/>
              </a:path>
              <a:path w="2558" h="143">
                <a:moveTo>
                  <a:pt x="1637" y="85"/>
                </a:moveTo>
                <a:lnTo>
                  <a:pt x="1637" y="99"/>
                </a:lnTo>
                <a:lnTo>
                  <a:pt x="1645" y="99"/>
                </a:lnTo>
                <a:lnTo>
                  <a:pt x="1645" y="85"/>
                </a:lnTo>
                <a:lnTo>
                  <a:pt x="1678" y="85"/>
                </a:lnTo>
                <a:lnTo>
                  <a:pt x="1637" y="85"/>
                </a:lnTo>
                <a:lnTo>
                  <a:pt x="1637" y="85"/>
                </a:lnTo>
                <a:close/>
              </a:path>
              <a:path w="2558" h="143">
                <a:moveTo>
                  <a:pt x="1688" y="68"/>
                </a:moveTo>
                <a:lnTo>
                  <a:pt x="1678" y="68"/>
                </a:lnTo>
                <a:lnTo>
                  <a:pt x="1678" y="80"/>
                </a:lnTo>
                <a:lnTo>
                  <a:pt x="1645" y="80"/>
                </a:lnTo>
                <a:lnTo>
                  <a:pt x="1637" y="82"/>
                </a:lnTo>
                <a:lnTo>
                  <a:pt x="1637" y="85"/>
                </a:lnTo>
                <a:lnTo>
                  <a:pt x="1678" y="85"/>
                </a:lnTo>
                <a:lnTo>
                  <a:pt x="1678" y="99"/>
                </a:lnTo>
                <a:lnTo>
                  <a:pt x="1645" y="99"/>
                </a:lnTo>
                <a:lnTo>
                  <a:pt x="1637" y="99"/>
                </a:lnTo>
                <a:lnTo>
                  <a:pt x="1637" y="101"/>
                </a:lnTo>
                <a:lnTo>
                  <a:pt x="1637" y="109"/>
                </a:lnTo>
                <a:lnTo>
                  <a:pt x="1645" y="104"/>
                </a:lnTo>
                <a:lnTo>
                  <a:pt x="1645" y="101"/>
                </a:lnTo>
                <a:lnTo>
                  <a:pt x="1652" y="101"/>
                </a:lnTo>
                <a:lnTo>
                  <a:pt x="1685" y="101"/>
                </a:lnTo>
                <a:lnTo>
                  <a:pt x="1685" y="99"/>
                </a:lnTo>
                <a:lnTo>
                  <a:pt x="1685" y="80"/>
                </a:lnTo>
                <a:lnTo>
                  <a:pt x="1685" y="75"/>
                </a:lnTo>
                <a:lnTo>
                  <a:pt x="1685" y="70"/>
                </a:lnTo>
                <a:lnTo>
                  <a:pt x="1688" y="68"/>
                </a:lnTo>
                <a:lnTo>
                  <a:pt x="1688" y="68"/>
                </a:lnTo>
                <a:close/>
              </a:path>
              <a:path w="2558" h="143">
                <a:moveTo>
                  <a:pt x="1683" y="58"/>
                </a:moveTo>
                <a:lnTo>
                  <a:pt x="1678" y="63"/>
                </a:lnTo>
                <a:lnTo>
                  <a:pt x="1645" y="63"/>
                </a:lnTo>
                <a:lnTo>
                  <a:pt x="1637" y="65"/>
                </a:lnTo>
                <a:lnTo>
                  <a:pt x="1637" y="82"/>
                </a:lnTo>
                <a:lnTo>
                  <a:pt x="1645" y="80"/>
                </a:lnTo>
                <a:lnTo>
                  <a:pt x="1645" y="68"/>
                </a:lnTo>
                <a:lnTo>
                  <a:pt x="1678" y="68"/>
                </a:lnTo>
                <a:lnTo>
                  <a:pt x="1688" y="68"/>
                </a:lnTo>
                <a:lnTo>
                  <a:pt x="1683" y="58"/>
                </a:lnTo>
                <a:lnTo>
                  <a:pt x="1683" y="58"/>
                </a:lnTo>
                <a:close/>
              </a:path>
              <a:path w="2558" h="143">
                <a:moveTo>
                  <a:pt x="1637" y="58"/>
                </a:moveTo>
                <a:lnTo>
                  <a:pt x="1637" y="65"/>
                </a:lnTo>
                <a:lnTo>
                  <a:pt x="1645" y="63"/>
                </a:lnTo>
                <a:lnTo>
                  <a:pt x="1637" y="58"/>
                </a:lnTo>
                <a:lnTo>
                  <a:pt x="1637" y="58"/>
                </a:lnTo>
                <a:close/>
              </a:path>
              <a:path w="2558" h="143">
                <a:moveTo>
                  <a:pt x="1618" y="49"/>
                </a:moveTo>
                <a:lnTo>
                  <a:pt x="1611" y="49"/>
                </a:lnTo>
                <a:lnTo>
                  <a:pt x="1611" y="97"/>
                </a:lnTo>
                <a:lnTo>
                  <a:pt x="1611" y="99"/>
                </a:lnTo>
                <a:lnTo>
                  <a:pt x="1609" y="99"/>
                </a:lnTo>
                <a:lnTo>
                  <a:pt x="1606" y="99"/>
                </a:lnTo>
                <a:lnTo>
                  <a:pt x="1604" y="101"/>
                </a:lnTo>
                <a:lnTo>
                  <a:pt x="1594" y="101"/>
                </a:lnTo>
                <a:lnTo>
                  <a:pt x="1599" y="113"/>
                </a:lnTo>
                <a:lnTo>
                  <a:pt x="1601" y="113"/>
                </a:lnTo>
                <a:lnTo>
                  <a:pt x="1601" y="111"/>
                </a:lnTo>
                <a:lnTo>
                  <a:pt x="1604" y="111"/>
                </a:lnTo>
                <a:lnTo>
                  <a:pt x="1604" y="109"/>
                </a:lnTo>
                <a:lnTo>
                  <a:pt x="1606" y="109"/>
                </a:lnTo>
                <a:lnTo>
                  <a:pt x="1609" y="106"/>
                </a:lnTo>
                <a:lnTo>
                  <a:pt x="1611" y="104"/>
                </a:lnTo>
                <a:lnTo>
                  <a:pt x="1613" y="104"/>
                </a:lnTo>
                <a:lnTo>
                  <a:pt x="1616" y="101"/>
                </a:lnTo>
                <a:lnTo>
                  <a:pt x="1618" y="101"/>
                </a:lnTo>
                <a:lnTo>
                  <a:pt x="1623" y="99"/>
                </a:lnTo>
                <a:lnTo>
                  <a:pt x="1625" y="97"/>
                </a:lnTo>
                <a:lnTo>
                  <a:pt x="1618" y="97"/>
                </a:lnTo>
                <a:lnTo>
                  <a:pt x="1618" y="49"/>
                </a:lnTo>
                <a:lnTo>
                  <a:pt x="1618" y="49"/>
                </a:lnTo>
                <a:close/>
              </a:path>
              <a:path w="2558" h="143">
                <a:moveTo>
                  <a:pt x="1690" y="44"/>
                </a:moveTo>
                <a:lnTo>
                  <a:pt x="1685" y="51"/>
                </a:lnTo>
                <a:lnTo>
                  <a:pt x="1628" y="51"/>
                </a:lnTo>
                <a:lnTo>
                  <a:pt x="1630" y="56"/>
                </a:lnTo>
                <a:lnTo>
                  <a:pt x="1633" y="56"/>
                </a:lnTo>
                <a:lnTo>
                  <a:pt x="1635" y="53"/>
                </a:lnTo>
                <a:lnTo>
                  <a:pt x="1700" y="53"/>
                </a:lnTo>
                <a:lnTo>
                  <a:pt x="1690" y="44"/>
                </a:lnTo>
                <a:lnTo>
                  <a:pt x="1690" y="44"/>
                </a:lnTo>
                <a:close/>
              </a:path>
              <a:path w="2558" h="143">
                <a:moveTo>
                  <a:pt x="1625" y="39"/>
                </a:moveTo>
                <a:lnTo>
                  <a:pt x="1621" y="44"/>
                </a:lnTo>
                <a:lnTo>
                  <a:pt x="1594" y="44"/>
                </a:lnTo>
                <a:lnTo>
                  <a:pt x="1599" y="49"/>
                </a:lnTo>
                <a:lnTo>
                  <a:pt x="1633" y="49"/>
                </a:lnTo>
                <a:lnTo>
                  <a:pt x="1625" y="39"/>
                </a:lnTo>
                <a:lnTo>
                  <a:pt x="1625" y="39"/>
                </a:lnTo>
                <a:close/>
              </a:path>
              <a:path w="2558" h="143">
                <a:moveTo>
                  <a:pt x="1647" y="27"/>
                </a:moveTo>
                <a:lnTo>
                  <a:pt x="1645" y="30"/>
                </a:lnTo>
                <a:lnTo>
                  <a:pt x="1647" y="30"/>
                </a:lnTo>
                <a:lnTo>
                  <a:pt x="1647" y="34"/>
                </a:lnTo>
                <a:lnTo>
                  <a:pt x="1650" y="37"/>
                </a:lnTo>
                <a:lnTo>
                  <a:pt x="1650" y="44"/>
                </a:lnTo>
                <a:lnTo>
                  <a:pt x="1652" y="49"/>
                </a:lnTo>
                <a:lnTo>
                  <a:pt x="1654" y="46"/>
                </a:lnTo>
                <a:lnTo>
                  <a:pt x="1657" y="46"/>
                </a:lnTo>
                <a:lnTo>
                  <a:pt x="1657" y="44"/>
                </a:lnTo>
                <a:lnTo>
                  <a:pt x="1657" y="37"/>
                </a:lnTo>
                <a:lnTo>
                  <a:pt x="1654" y="37"/>
                </a:lnTo>
                <a:lnTo>
                  <a:pt x="1654" y="34"/>
                </a:lnTo>
                <a:lnTo>
                  <a:pt x="1652" y="32"/>
                </a:lnTo>
                <a:lnTo>
                  <a:pt x="1650" y="30"/>
                </a:lnTo>
                <a:lnTo>
                  <a:pt x="1647" y="27"/>
                </a:lnTo>
                <a:lnTo>
                  <a:pt x="1647" y="27"/>
                </a:lnTo>
                <a:close/>
              </a:path>
              <a:path w="2558" h="143">
                <a:moveTo>
                  <a:pt x="1673" y="27"/>
                </a:moveTo>
                <a:lnTo>
                  <a:pt x="1673" y="32"/>
                </a:lnTo>
                <a:lnTo>
                  <a:pt x="1671" y="34"/>
                </a:lnTo>
                <a:lnTo>
                  <a:pt x="1671" y="41"/>
                </a:lnTo>
                <a:lnTo>
                  <a:pt x="1669" y="44"/>
                </a:lnTo>
                <a:lnTo>
                  <a:pt x="1669" y="51"/>
                </a:lnTo>
                <a:lnTo>
                  <a:pt x="1671" y="49"/>
                </a:lnTo>
                <a:lnTo>
                  <a:pt x="1671" y="46"/>
                </a:lnTo>
                <a:lnTo>
                  <a:pt x="1673" y="44"/>
                </a:lnTo>
                <a:lnTo>
                  <a:pt x="1676" y="41"/>
                </a:lnTo>
                <a:lnTo>
                  <a:pt x="1676" y="39"/>
                </a:lnTo>
                <a:lnTo>
                  <a:pt x="1678" y="37"/>
                </a:lnTo>
                <a:lnTo>
                  <a:pt x="1683" y="34"/>
                </a:lnTo>
                <a:lnTo>
                  <a:pt x="1673" y="27"/>
                </a:lnTo>
                <a:lnTo>
                  <a:pt x="1673" y="27"/>
                </a:lnTo>
                <a:close/>
              </a:path>
              <a:path w="2558" h="143">
                <a:moveTo>
                  <a:pt x="1685" y="15"/>
                </a:moveTo>
                <a:lnTo>
                  <a:pt x="1681" y="22"/>
                </a:lnTo>
                <a:lnTo>
                  <a:pt x="1633" y="22"/>
                </a:lnTo>
                <a:lnTo>
                  <a:pt x="1637" y="27"/>
                </a:lnTo>
                <a:lnTo>
                  <a:pt x="1640" y="25"/>
                </a:lnTo>
                <a:lnTo>
                  <a:pt x="1693" y="25"/>
                </a:lnTo>
                <a:lnTo>
                  <a:pt x="1685" y="15"/>
                </a:lnTo>
                <a:lnTo>
                  <a:pt x="1685" y="15"/>
                </a:lnTo>
                <a:close/>
              </a:path>
              <a:path w="2558" h="143">
                <a:moveTo>
                  <a:pt x="1611" y="5"/>
                </a:moveTo>
                <a:lnTo>
                  <a:pt x="1611" y="44"/>
                </a:lnTo>
                <a:lnTo>
                  <a:pt x="1618" y="44"/>
                </a:lnTo>
                <a:lnTo>
                  <a:pt x="1618" y="15"/>
                </a:lnTo>
                <a:lnTo>
                  <a:pt x="1621" y="10"/>
                </a:lnTo>
                <a:lnTo>
                  <a:pt x="1611" y="5"/>
                </a:lnTo>
                <a:lnTo>
                  <a:pt x="1611" y="5"/>
                </a:lnTo>
                <a:close/>
              </a:path>
              <a:path w="2558" h="143">
                <a:moveTo>
                  <a:pt x="1654" y="1"/>
                </a:moveTo>
                <a:lnTo>
                  <a:pt x="1654" y="3"/>
                </a:lnTo>
                <a:lnTo>
                  <a:pt x="1657" y="5"/>
                </a:lnTo>
                <a:lnTo>
                  <a:pt x="1657" y="10"/>
                </a:lnTo>
                <a:lnTo>
                  <a:pt x="1659" y="13"/>
                </a:lnTo>
                <a:lnTo>
                  <a:pt x="1659" y="17"/>
                </a:lnTo>
                <a:lnTo>
                  <a:pt x="1661" y="20"/>
                </a:lnTo>
                <a:lnTo>
                  <a:pt x="1664" y="17"/>
                </a:lnTo>
                <a:lnTo>
                  <a:pt x="1666" y="15"/>
                </a:lnTo>
                <a:lnTo>
                  <a:pt x="1666" y="10"/>
                </a:lnTo>
                <a:lnTo>
                  <a:pt x="1664" y="8"/>
                </a:lnTo>
                <a:lnTo>
                  <a:pt x="1661" y="5"/>
                </a:lnTo>
                <a:lnTo>
                  <a:pt x="1659" y="3"/>
                </a:lnTo>
                <a:lnTo>
                  <a:pt x="1654" y="1"/>
                </a:lnTo>
                <a:lnTo>
                  <a:pt x="1654" y="1"/>
                </a:lnTo>
                <a:close/>
              </a:path>
              <a:path w="2558" h="143">
                <a:moveTo>
                  <a:pt x="1801" y="123"/>
                </a:moveTo>
                <a:lnTo>
                  <a:pt x="1796" y="130"/>
                </a:lnTo>
                <a:lnTo>
                  <a:pt x="1712" y="130"/>
                </a:lnTo>
                <a:lnTo>
                  <a:pt x="1717" y="137"/>
                </a:lnTo>
                <a:lnTo>
                  <a:pt x="1719" y="135"/>
                </a:lnTo>
                <a:lnTo>
                  <a:pt x="1810" y="135"/>
                </a:lnTo>
                <a:lnTo>
                  <a:pt x="1801" y="123"/>
                </a:lnTo>
                <a:lnTo>
                  <a:pt x="1801" y="123"/>
                </a:lnTo>
                <a:close/>
              </a:path>
              <a:path w="2558" h="143">
                <a:moveTo>
                  <a:pt x="1789" y="101"/>
                </a:moveTo>
                <a:lnTo>
                  <a:pt x="1784" y="109"/>
                </a:lnTo>
                <a:lnTo>
                  <a:pt x="1765" y="109"/>
                </a:lnTo>
                <a:lnTo>
                  <a:pt x="1796" y="111"/>
                </a:lnTo>
                <a:lnTo>
                  <a:pt x="1789" y="101"/>
                </a:lnTo>
                <a:lnTo>
                  <a:pt x="1789" y="101"/>
                </a:lnTo>
                <a:close/>
              </a:path>
              <a:path w="2558" h="143">
                <a:moveTo>
                  <a:pt x="1736" y="101"/>
                </a:moveTo>
                <a:lnTo>
                  <a:pt x="1736" y="130"/>
                </a:lnTo>
                <a:lnTo>
                  <a:pt x="1741" y="130"/>
                </a:lnTo>
                <a:lnTo>
                  <a:pt x="1741" y="111"/>
                </a:lnTo>
                <a:lnTo>
                  <a:pt x="1745" y="106"/>
                </a:lnTo>
                <a:lnTo>
                  <a:pt x="1736" y="101"/>
                </a:lnTo>
                <a:lnTo>
                  <a:pt x="1736" y="101"/>
                </a:lnTo>
                <a:close/>
              </a:path>
              <a:path w="2558" h="143">
                <a:moveTo>
                  <a:pt x="1765" y="92"/>
                </a:moveTo>
                <a:lnTo>
                  <a:pt x="1760" y="92"/>
                </a:lnTo>
                <a:lnTo>
                  <a:pt x="1760" y="130"/>
                </a:lnTo>
                <a:lnTo>
                  <a:pt x="1765" y="130"/>
                </a:lnTo>
                <a:lnTo>
                  <a:pt x="1765" y="111"/>
                </a:lnTo>
                <a:lnTo>
                  <a:pt x="1796" y="111"/>
                </a:lnTo>
                <a:lnTo>
                  <a:pt x="1765" y="109"/>
                </a:lnTo>
                <a:lnTo>
                  <a:pt x="1765" y="92"/>
                </a:lnTo>
                <a:lnTo>
                  <a:pt x="1765" y="92"/>
                </a:lnTo>
                <a:close/>
              </a:path>
              <a:path w="2558" h="143">
                <a:moveTo>
                  <a:pt x="1793" y="80"/>
                </a:moveTo>
                <a:lnTo>
                  <a:pt x="1786" y="87"/>
                </a:lnTo>
                <a:lnTo>
                  <a:pt x="1721" y="87"/>
                </a:lnTo>
                <a:lnTo>
                  <a:pt x="1726" y="94"/>
                </a:lnTo>
                <a:lnTo>
                  <a:pt x="1729" y="94"/>
                </a:lnTo>
                <a:lnTo>
                  <a:pt x="1729" y="92"/>
                </a:lnTo>
                <a:lnTo>
                  <a:pt x="1801" y="92"/>
                </a:lnTo>
                <a:lnTo>
                  <a:pt x="1793" y="80"/>
                </a:lnTo>
                <a:lnTo>
                  <a:pt x="1793" y="80"/>
                </a:lnTo>
                <a:close/>
              </a:path>
              <a:path w="2558" h="143">
                <a:moveTo>
                  <a:pt x="1793" y="68"/>
                </a:moveTo>
                <a:lnTo>
                  <a:pt x="1786" y="68"/>
                </a:lnTo>
                <a:lnTo>
                  <a:pt x="1789" y="70"/>
                </a:lnTo>
                <a:lnTo>
                  <a:pt x="1791" y="73"/>
                </a:lnTo>
                <a:lnTo>
                  <a:pt x="1793" y="75"/>
                </a:lnTo>
                <a:lnTo>
                  <a:pt x="1793" y="77"/>
                </a:lnTo>
                <a:lnTo>
                  <a:pt x="1796" y="80"/>
                </a:lnTo>
                <a:lnTo>
                  <a:pt x="1798" y="80"/>
                </a:lnTo>
                <a:lnTo>
                  <a:pt x="1801" y="82"/>
                </a:lnTo>
                <a:lnTo>
                  <a:pt x="1801" y="85"/>
                </a:lnTo>
                <a:lnTo>
                  <a:pt x="1803" y="85"/>
                </a:lnTo>
                <a:lnTo>
                  <a:pt x="1805" y="87"/>
                </a:lnTo>
                <a:lnTo>
                  <a:pt x="1805" y="85"/>
                </a:lnTo>
                <a:lnTo>
                  <a:pt x="1808" y="82"/>
                </a:lnTo>
                <a:lnTo>
                  <a:pt x="1810" y="80"/>
                </a:lnTo>
                <a:lnTo>
                  <a:pt x="1813" y="80"/>
                </a:lnTo>
                <a:lnTo>
                  <a:pt x="1813" y="77"/>
                </a:lnTo>
                <a:lnTo>
                  <a:pt x="1810" y="77"/>
                </a:lnTo>
                <a:lnTo>
                  <a:pt x="1808" y="75"/>
                </a:lnTo>
                <a:lnTo>
                  <a:pt x="1803" y="75"/>
                </a:lnTo>
                <a:lnTo>
                  <a:pt x="1801" y="73"/>
                </a:lnTo>
                <a:lnTo>
                  <a:pt x="1798" y="73"/>
                </a:lnTo>
                <a:lnTo>
                  <a:pt x="1798" y="70"/>
                </a:lnTo>
                <a:lnTo>
                  <a:pt x="1796" y="68"/>
                </a:lnTo>
                <a:lnTo>
                  <a:pt x="1793" y="68"/>
                </a:lnTo>
                <a:lnTo>
                  <a:pt x="1793" y="68"/>
                </a:lnTo>
                <a:close/>
              </a:path>
              <a:path w="2558" h="143">
                <a:moveTo>
                  <a:pt x="1743" y="63"/>
                </a:moveTo>
                <a:lnTo>
                  <a:pt x="1738" y="63"/>
                </a:lnTo>
                <a:lnTo>
                  <a:pt x="1738" y="65"/>
                </a:lnTo>
                <a:lnTo>
                  <a:pt x="1738" y="80"/>
                </a:lnTo>
                <a:lnTo>
                  <a:pt x="1736" y="82"/>
                </a:lnTo>
                <a:lnTo>
                  <a:pt x="1736" y="87"/>
                </a:lnTo>
                <a:lnTo>
                  <a:pt x="1743" y="82"/>
                </a:lnTo>
                <a:lnTo>
                  <a:pt x="1743" y="63"/>
                </a:lnTo>
                <a:lnTo>
                  <a:pt x="1743" y="63"/>
                </a:lnTo>
                <a:close/>
              </a:path>
              <a:path w="2558" h="143">
                <a:moveTo>
                  <a:pt x="1731" y="61"/>
                </a:moveTo>
                <a:lnTo>
                  <a:pt x="1731" y="63"/>
                </a:lnTo>
                <a:lnTo>
                  <a:pt x="1729" y="65"/>
                </a:lnTo>
                <a:lnTo>
                  <a:pt x="1729" y="68"/>
                </a:lnTo>
                <a:lnTo>
                  <a:pt x="1726" y="70"/>
                </a:lnTo>
                <a:lnTo>
                  <a:pt x="1724" y="73"/>
                </a:lnTo>
                <a:lnTo>
                  <a:pt x="1724" y="75"/>
                </a:lnTo>
                <a:lnTo>
                  <a:pt x="1721" y="75"/>
                </a:lnTo>
                <a:lnTo>
                  <a:pt x="1719" y="77"/>
                </a:lnTo>
                <a:lnTo>
                  <a:pt x="1717" y="80"/>
                </a:lnTo>
                <a:lnTo>
                  <a:pt x="1714" y="82"/>
                </a:lnTo>
                <a:lnTo>
                  <a:pt x="1714" y="85"/>
                </a:lnTo>
                <a:lnTo>
                  <a:pt x="1712" y="85"/>
                </a:lnTo>
                <a:lnTo>
                  <a:pt x="1710" y="87"/>
                </a:lnTo>
                <a:lnTo>
                  <a:pt x="1710" y="90"/>
                </a:lnTo>
                <a:lnTo>
                  <a:pt x="1712" y="87"/>
                </a:lnTo>
                <a:lnTo>
                  <a:pt x="1714" y="87"/>
                </a:lnTo>
                <a:lnTo>
                  <a:pt x="1717" y="85"/>
                </a:lnTo>
                <a:lnTo>
                  <a:pt x="1719" y="82"/>
                </a:lnTo>
                <a:lnTo>
                  <a:pt x="1721" y="82"/>
                </a:lnTo>
                <a:lnTo>
                  <a:pt x="1721" y="80"/>
                </a:lnTo>
                <a:lnTo>
                  <a:pt x="1724" y="77"/>
                </a:lnTo>
                <a:lnTo>
                  <a:pt x="1726" y="77"/>
                </a:lnTo>
                <a:lnTo>
                  <a:pt x="1729" y="75"/>
                </a:lnTo>
                <a:lnTo>
                  <a:pt x="1731" y="73"/>
                </a:lnTo>
                <a:lnTo>
                  <a:pt x="1731" y="70"/>
                </a:lnTo>
                <a:lnTo>
                  <a:pt x="1733" y="70"/>
                </a:lnTo>
                <a:lnTo>
                  <a:pt x="1733" y="68"/>
                </a:lnTo>
                <a:lnTo>
                  <a:pt x="1736" y="65"/>
                </a:lnTo>
                <a:lnTo>
                  <a:pt x="1738" y="63"/>
                </a:lnTo>
                <a:lnTo>
                  <a:pt x="1743" y="63"/>
                </a:lnTo>
                <a:lnTo>
                  <a:pt x="1731" y="61"/>
                </a:lnTo>
                <a:lnTo>
                  <a:pt x="1731" y="61"/>
                </a:lnTo>
                <a:close/>
              </a:path>
              <a:path w="2558" h="143">
                <a:moveTo>
                  <a:pt x="1733" y="56"/>
                </a:moveTo>
                <a:lnTo>
                  <a:pt x="1733" y="58"/>
                </a:lnTo>
                <a:lnTo>
                  <a:pt x="1731" y="61"/>
                </a:lnTo>
                <a:lnTo>
                  <a:pt x="1743" y="63"/>
                </a:lnTo>
                <a:lnTo>
                  <a:pt x="1745" y="65"/>
                </a:lnTo>
                <a:lnTo>
                  <a:pt x="1748" y="68"/>
                </a:lnTo>
                <a:lnTo>
                  <a:pt x="1750" y="70"/>
                </a:lnTo>
                <a:lnTo>
                  <a:pt x="1750" y="73"/>
                </a:lnTo>
                <a:lnTo>
                  <a:pt x="1753" y="73"/>
                </a:lnTo>
                <a:lnTo>
                  <a:pt x="1755" y="75"/>
                </a:lnTo>
                <a:lnTo>
                  <a:pt x="1755" y="77"/>
                </a:lnTo>
                <a:lnTo>
                  <a:pt x="1757" y="80"/>
                </a:lnTo>
                <a:lnTo>
                  <a:pt x="1757" y="77"/>
                </a:lnTo>
                <a:lnTo>
                  <a:pt x="1760" y="75"/>
                </a:lnTo>
                <a:lnTo>
                  <a:pt x="1760" y="70"/>
                </a:lnTo>
                <a:lnTo>
                  <a:pt x="1757" y="68"/>
                </a:lnTo>
                <a:lnTo>
                  <a:pt x="1755" y="65"/>
                </a:lnTo>
                <a:lnTo>
                  <a:pt x="1753" y="65"/>
                </a:lnTo>
                <a:lnTo>
                  <a:pt x="1750" y="63"/>
                </a:lnTo>
                <a:lnTo>
                  <a:pt x="1748" y="63"/>
                </a:lnTo>
                <a:lnTo>
                  <a:pt x="1745" y="61"/>
                </a:lnTo>
                <a:lnTo>
                  <a:pt x="1743" y="61"/>
                </a:lnTo>
                <a:lnTo>
                  <a:pt x="1743" y="56"/>
                </a:lnTo>
                <a:lnTo>
                  <a:pt x="1755" y="56"/>
                </a:lnTo>
                <a:lnTo>
                  <a:pt x="1733" y="56"/>
                </a:lnTo>
                <a:lnTo>
                  <a:pt x="1733" y="56"/>
                </a:lnTo>
                <a:close/>
              </a:path>
              <a:path w="2558" h="143">
                <a:moveTo>
                  <a:pt x="1760" y="56"/>
                </a:moveTo>
                <a:lnTo>
                  <a:pt x="1733" y="56"/>
                </a:lnTo>
                <a:lnTo>
                  <a:pt x="1755" y="56"/>
                </a:lnTo>
                <a:lnTo>
                  <a:pt x="1755" y="61"/>
                </a:lnTo>
                <a:lnTo>
                  <a:pt x="1760" y="58"/>
                </a:lnTo>
                <a:lnTo>
                  <a:pt x="1760" y="56"/>
                </a:lnTo>
                <a:lnTo>
                  <a:pt x="1760" y="56"/>
                </a:lnTo>
                <a:close/>
              </a:path>
              <a:path w="2558" h="143">
                <a:moveTo>
                  <a:pt x="1738" y="37"/>
                </a:moveTo>
                <a:lnTo>
                  <a:pt x="1738" y="53"/>
                </a:lnTo>
                <a:lnTo>
                  <a:pt x="1726" y="53"/>
                </a:lnTo>
                <a:lnTo>
                  <a:pt x="1743" y="53"/>
                </a:lnTo>
                <a:lnTo>
                  <a:pt x="1743" y="37"/>
                </a:lnTo>
                <a:lnTo>
                  <a:pt x="1755" y="37"/>
                </a:lnTo>
                <a:lnTo>
                  <a:pt x="1738" y="37"/>
                </a:lnTo>
                <a:lnTo>
                  <a:pt x="1738" y="37"/>
                </a:lnTo>
                <a:close/>
              </a:path>
              <a:path w="2558" h="143">
                <a:moveTo>
                  <a:pt x="1721" y="37"/>
                </a:moveTo>
                <a:lnTo>
                  <a:pt x="1721" y="53"/>
                </a:lnTo>
                <a:lnTo>
                  <a:pt x="1743" y="53"/>
                </a:lnTo>
                <a:lnTo>
                  <a:pt x="1726" y="53"/>
                </a:lnTo>
                <a:lnTo>
                  <a:pt x="1726" y="37"/>
                </a:lnTo>
                <a:lnTo>
                  <a:pt x="1738" y="37"/>
                </a:lnTo>
                <a:lnTo>
                  <a:pt x="1721" y="37"/>
                </a:lnTo>
                <a:lnTo>
                  <a:pt x="1721" y="37"/>
                </a:lnTo>
                <a:close/>
              </a:path>
              <a:path w="2558" h="143">
                <a:moveTo>
                  <a:pt x="1770" y="32"/>
                </a:moveTo>
                <a:lnTo>
                  <a:pt x="1767" y="34"/>
                </a:lnTo>
                <a:lnTo>
                  <a:pt x="1767" y="39"/>
                </a:lnTo>
                <a:lnTo>
                  <a:pt x="1765" y="44"/>
                </a:lnTo>
                <a:lnTo>
                  <a:pt x="1765" y="49"/>
                </a:lnTo>
                <a:lnTo>
                  <a:pt x="1762" y="51"/>
                </a:lnTo>
                <a:lnTo>
                  <a:pt x="1762" y="53"/>
                </a:lnTo>
                <a:lnTo>
                  <a:pt x="1765" y="51"/>
                </a:lnTo>
                <a:lnTo>
                  <a:pt x="1767" y="49"/>
                </a:lnTo>
                <a:lnTo>
                  <a:pt x="1767" y="46"/>
                </a:lnTo>
                <a:lnTo>
                  <a:pt x="1770" y="44"/>
                </a:lnTo>
                <a:lnTo>
                  <a:pt x="1770" y="41"/>
                </a:lnTo>
                <a:lnTo>
                  <a:pt x="1772" y="39"/>
                </a:lnTo>
                <a:lnTo>
                  <a:pt x="1772" y="37"/>
                </a:lnTo>
                <a:lnTo>
                  <a:pt x="1774" y="32"/>
                </a:lnTo>
                <a:lnTo>
                  <a:pt x="1770" y="32"/>
                </a:lnTo>
                <a:lnTo>
                  <a:pt x="1770" y="32"/>
                </a:lnTo>
                <a:close/>
              </a:path>
              <a:path w="2558" h="143">
                <a:moveTo>
                  <a:pt x="1721" y="30"/>
                </a:moveTo>
                <a:lnTo>
                  <a:pt x="1721" y="37"/>
                </a:lnTo>
                <a:lnTo>
                  <a:pt x="1738" y="37"/>
                </a:lnTo>
                <a:lnTo>
                  <a:pt x="1755" y="37"/>
                </a:lnTo>
                <a:lnTo>
                  <a:pt x="1755" y="53"/>
                </a:lnTo>
                <a:lnTo>
                  <a:pt x="1721" y="53"/>
                </a:lnTo>
                <a:lnTo>
                  <a:pt x="1721" y="56"/>
                </a:lnTo>
                <a:lnTo>
                  <a:pt x="1721" y="63"/>
                </a:lnTo>
                <a:lnTo>
                  <a:pt x="1726" y="61"/>
                </a:lnTo>
                <a:lnTo>
                  <a:pt x="1726" y="56"/>
                </a:lnTo>
                <a:lnTo>
                  <a:pt x="1733" y="56"/>
                </a:lnTo>
                <a:lnTo>
                  <a:pt x="1760" y="56"/>
                </a:lnTo>
                <a:lnTo>
                  <a:pt x="1760" y="51"/>
                </a:lnTo>
                <a:lnTo>
                  <a:pt x="1760" y="39"/>
                </a:lnTo>
                <a:lnTo>
                  <a:pt x="1762" y="37"/>
                </a:lnTo>
                <a:lnTo>
                  <a:pt x="1743" y="34"/>
                </a:lnTo>
                <a:lnTo>
                  <a:pt x="1726" y="34"/>
                </a:lnTo>
                <a:lnTo>
                  <a:pt x="1721" y="30"/>
                </a:lnTo>
                <a:lnTo>
                  <a:pt x="1721" y="30"/>
                </a:lnTo>
                <a:close/>
              </a:path>
              <a:path w="2558" h="143">
                <a:moveTo>
                  <a:pt x="1757" y="30"/>
                </a:moveTo>
                <a:lnTo>
                  <a:pt x="1753" y="34"/>
                </a:lnTo>
                <a:lnTo>
                  <a:pt x="1743" y="34"/>
                </a:lnTo>
                <a:lnTo>
                  <a:pt x="1762" y="37"/>
                </a:lnTo>
                <a:lnTo>
                  <a:pt x="1757" y="30"/>
                </a:lnTo>
                <a:lnTo>
                  <a:pt x="1757" y="30"/>
                </a:lnTo>
                <a:close/>
              </a:path>
              <a:path w="2558" h="143">
                <a:moveTo>
                  <a:pt x="1801" y="27"/>
                </a:moveTo>
                <a:lnTo>
                  <a:pt x="1793" y="27"/>
                </a:lnTo>
                <a:lnTo>
                  <a:pt x="1793" y="30"/>
                </a:lnTo>
                <a:lnTo>
                  <a:pt x="1793" y="34"/>
                </a:lnTo>
                <a:lnTo>
                  <a:pt x="1791" y="39"/>
                </a:lnTo>
                <a:lnTo>
                  <a:pt x="1791" y="44"/>
                </a:lnTo>
                <a:lnTo>
                  <a:pt x="1789" y="46"/>
                </a:lnTo>
                <a:lnTo>
                  <a:pt x="1789" y="51"/>
                </a:lnTo>
                <a:lnTo>
                  <a:pt x="1786" y="56"/>
                </a:lnTo>
                <a:lnTo>
                  <a:pt x="1786" y="58"/>
                </a:lnTo>
                <a:lnTo>
                  <a:pt x="1791" y="58"/>
                </a:lnTo>
                <a:lnTo>
                  <a:pt x="1793" y="56"/>
                </a:lnTo>
                <a:lnTo>
                  <a:pt x="1793" y="53"/>
                </a:lnTo>
                <a:lnTo>
                  <a:pt x="1796" y="51"/>
                </a:lnTo>
                <a:lnTo>
                  <a:pt x="1796" y="44"/>
                </a:lnTo>
                <a:lnTo>
                  <a:pt x="1798" y="41"/>
                </a:lnTo>
                <a:lnTo>
                  <a:pt x="1798" y="37"/>
                </a:lnTo>
                <a:lnTo>
                  <a:pt x="1801" y="34"/>
                </a:lnTo>
                <a:lnTo>
                  <a:pt x="1801" y="27"/>
                </a:lnTo>
                <a:lnTo>
                  <a:pt x="1801" y="27"/>
                </a:lnTo>
                <a:close/>
              </a:path>
              <a:path w="2558" h="143">
                <a:moveTo>
                  <a:pt x="1743" y="22"/>
                </a:moveTo>
                <a:lnTo>
                  <a:pt x="1738" y="22"/>
                </a:lnTo>
                <a:lnTo>
                  <a:pt x="1738" y="34"/>
                </a:lnTo>
                <a:lnTo>
                  <a:pt x="1726" y="34"/>
                </a:lnTo>
                <a:lnTo>
                  <a:pt x="1743" y="34"/>
                </a:lnTo>
                <a:lnTo>
                  <a:pt x="1743" y="22"/>
                </a:lnTo>
                <a:lnTo>
                  <a:pt x="1743" y="22"/>
                </a:lnTo>
                <a:close/>
              </a:path>
              <a:path w="2558" h="143">
                <a:moveTo>
                  <a:pt x="1805" y="17"/>
                </a:moveTo>
                <a:lnTo>
                  <a:pt x="1801" y="25"/>
                </a:lnTo>
                <a:lnTo>
                  <a:pt x="1777" y="25"/>
                </a:lnTo>
                <a:lnTo>
                  <a:pt x="1770" y="27"/>
                </a:lnTo>
                <a:lnTo>
                  <a:pt x="1770" y="32"/>
                </a:lnTo>
                <a:lnTo>
                  <a:pt x="1774" y="32"/>
                </a:lnTo>
                <a:lnTo>
                  <a:pt x="1774" y="39"/>
                </a:lnTo>
                <a:lnTo>
                  <a:pt x="1777" y="44"/>
                </a:lnTo>
                <a:lnTo>
                  <a:pt x="1777" y="49"/>
                </a:lnTo>
                <a:lnTo>
                  <a:pt x="1779" y="51"/>
                </a:lnTo>
                <a:lnTo>
                  <a:pt x="1779" y="53"/>
                </a:lnTo>
                <a:lnTo>
                  <a:pt x="1781" y="58"/>
                </a:lnTo>
                <a:lnTo>
                  <a:pt x="1781" y="65"/>
                </a:lnTo>
                <a:lnTo>
                  <a:pt x="1779" y="65"/>
                </a:lnTo>
                <a:lnTo>
                  <a:pt x="1777" y="68"/>
                </a:lnTo>
                <a:lnTo>
                  <a:pt x="1777" y="70"/>
                </a:lnTo>
                <a:lnTo>
                  <a:pt x="1774" y="73"/>
                </a:lnTo>
                <a:lnTo>
                  <a:pt x="1772" y="73"/>
                </a:lnTo>
                <a:lnTo>
                  <a:pt x="1770" y="75"/>
                </a:lnTo>
                <a:lnTo>
                  <a:pt x="1770" y="75"/>
                </a:lnTo>
                <a:lnTo>
                  <a:pt x="1767" y="77"/>
                </a:lnTo>
                <a:lnTo>
                  <a:pt x="1765" y="80"/>
                </a:lnTo>
                <a:lnTo>
                  <a:pt x="1762" y="80"/>
                </a:lnTo>
                <a:lnTo>
                  <a:pt x="1760" y="82"/>
                </a:lnTo>
                <a:lnTo>
                  <a:pt x="1757" y="82"/>
                </a:lnTo>
                <a:lnTo>
                  <a:pt x="1755" y="85"/>
                </a:lnTo>
                <a:lnTo>
                  <a:pt x="1753" y="85"/>
                </a:lnTo>
                <a:lnTo>
                  <a:pt x="1753" y="87"/>
                </a:lnTo>
                <a:lnTo>
                  <a:pt x="1755" y="87"/>
                </a:lnTo>
                <a:lnTo>
                  <a:pt x="1757" y="85"/>
                </a:lnTo>
                <a:lnTo>
                  <a:pt x="1762" y="85"/>
                </a:lnTo>
                <a:lnTo>
                  <a:pt x="1765" y="82"/>
                </a:lnTo>
                <a:lnTo>
                  <a:pt x="1767" y="82"/>
                </a:lnTo>
                <a:lnTo>
                  <a:pt x="1770" y="80"/>
                </a:lnTo>
                <a:lnTo>
                  <a:pt x="1772" y="77"/>
                </a:lnTo>
                <a:lnTo>
                  <a:pt x="1774" y="77"/>
                </a:lnTo>
                <a:lnTo>
                  <a:pt x="1777" y="75"/>
                </a:lnTo>
                <a:lnTo>
                  <a:pt x="1779" y="75"/>
                </a:lnTo>
                <a:lnTo>
                  <a:pt x="1781" y="73"/>
                </a:lnTo>
                <a:lnTo>
                  <a:pt x="1781" y="70"/>
                </a:lnTo>
                <a:lnTo>
                  <a:pt x="1784" y="70"/>
                </a:lnTo>
                <a:lnTo>
                  <a:pt x="1786" y="68"/>
                </a:lnTo>
                <a:lnTo>
                  <a:pt x="1793" y="68"/>
                </a:lnTo>
                <a:lnTo>
                  <a:pt x="1791" y="65"/>
                </a:lnTo>
                <a:lnTo>
                  <a:pt x="1789" y="63"/>
                </a:lnTo>
                <a:lnTo>
                  <a:pt x="1791" y="61"/>
                </a:lnTo>
                <a:lnTo>
                  <a:pt x="1791" y="58"/>
                </a:lnTo>
                <a:lnTo>
                  <a:pt x="1786" y="58"/>
                </a:lnTo>
                <a:lnTo>
                  <a:pt x="1786" y="56"/>
                </a:lnTo>
                <a:lnTo>
                  <a:pt x="1784" y="53"/>
                </a:lnTo>
                <a:lnTo>
                  <a:pt x="1784" y="51"/>
                </a:lnTo>
                <a:lnTo>
                  <a:pt x="1781" y="49"/>
                </a:lnTo>
                <a:lnTo>
                  <a:pt x="1781" y="46"/>
                </a:lnTo>
                <a:lnTo>
                  <a:pt x="1779" y="44"/>
                </a:lnTo>
                <a:lnTo>
                  <a:pt x="1779" y="41"/>
                </a:lnTo>
                <a:lnTo>
                  <a:pt x="1777" y="39"/>
                </a:lnTo>
                <a:lnTo>
                  <a:pt x="1777" y="32"/>
                </a:lnTo>
                <a:lnTo>
                  <a:pt x="1774" y="30"/>
                </a:lnTo>
                <a:lnTo>
                  <a:pt x="1777" y="27"/>
                </a:lnTo>
                <a:lnTo>
                  <a:pt x="1813" y="27"/>
                </a:lnTo>
                <a:lnTo>
                  <a:pt x="1805" y="17"/>
                </a:lnTo>
                <a:lnTo>
                  <a:pt x="1805" y="17"/>
                </a:lnTo>
                <a:close/>
              </a:path>
              <a:path w="2558" h="143">
                <a:moveTo>
                  <a:pt x="1760" y="13"/>
                </a:moveTo>
                <a:lnTo>
                  <a:pt x="1755" y="20"/>
                </a:lnTo>
                <a:lnTo>
                  <a:pt x="1712" y="20"/>
                </a:lnTo>
                <a:lnTo>
                  <a:pt x="1717" y="25"/>
                </a:lnTo>
                <a:lnTo>
                  <a:pt x="1719" y="25"/>
                </a:lnTo>
                <a:lnTo>
                  <a:pt x="1721" y="22"/>
                </a:lnTo>
                <a:lnTo>
                  <a:pt x="1767" y="22"/>
                </a:lnTo>
                <a:lnTo>
                  <a:pt x="1760" y="13"/>
                </a:lnTo>
                <a:lnTo>
                  <a:pt x="1760" y="13"/>
                </a:lnTo>
                <a:close/>
              </a:path>
              <a:path w="2558" h="143">
                <a:moveTo>
                  <a:pt x="1736" y="3"/>
                </a:moveTo>
                <a:lnTo>
                  <a:pt x="1738" y="8"/>
                </a:lnTo>
                <a:lnTo>
                  <a:pt x="1738" y="20"/>
                </a:lnTo>
                <a:lnTo>
                  <a:pt x="1743" y="20"/>
                </a:lnTo>
                <a:lnTo>
                  <a:pt x="1743" y="13"/>
                </a:lnTo>
                <a:lnTo>
                  <a:pt x="1748" y="8"/>
                </a:lnTo>
                <a:lnTo>
                  <a:pt x="1736" y="3"/>
                </a:lnTo>
                <a:lnTo>
                  <a:pt x="1736" y="3"/>
                </a:lnTo>
                <a:close/>
              </a:path>
              <a:path w="2558" h="143">
                <a:moveTo>
                  <a:pt x="1777" y="1"/>
                </a:moveTo>
                <a:lnTo>
                  <a:pt x="1774" y="5"/>
                </a:lnTo>
                <a:lnTo>
                  <a:pt x="1774" y="15"/>
                </a:lnTo>
                <a:lnTo>
                  <a:pt x="1772" y="17"/>
                </a:lnTo>
                <a:lnTo>
                  <a:pt x="1772" y="22"/>
                </a:lnTo>
                <a:lnTo>
                  <a:pt x="1770" y="27"/>
                </a:lnTo>
                <a:lnTo>
                  <a:pt x="1777" y="25"/>
                </a:lnTo>
                <a:lnTo>
                  <a:pt x="1777" y="22"/>
                </a:lnTo>
                <a:lnTo>
                  <a:pt x="1779" y="20"/>
                </a:lnTo>
                <a:lnTo>
                  <a:pt x="1779" y="15"/>
                </a:lnTo>
                <a:lnTo>
                  <a:pt x="1781" y="13"/>
                </a:lnTo>
                <a:lnTo>
                  <a:pt x="1781" y="10"/>
                </a:lnTo>
                <a:lnTo>
                  <a:pt x="1786" y="8"/>
                </a:lnTo>
                <a:lnTo>
                  <a:pt x="1777" y="1"/>
                </a:lnTo>
                <a:lnTo>
                  <a:pt x="1777" y="1"/>
                </a:lnTo>
                <a:close/>
              </a:path>
              <a:path w="2558" h="143">
                <a:moveTo>
                  <a:pt x="1868" y="123"/>
                </a:moveTo>
                <a:lnTo>
                  <a:pt x="1868" y="137"/>
                </a:lnTo>
                <a:lnTo>
                  <a:pt x="1873" y="135"/>
                </a:lnTo>
                <a:lnTo>
                  <a:pt x="1873" y="123"/>
                </a:lnTo>
                <a:lnTo>
                  <a:pt x="1909" y="123"/>
                </a:lnTo>
                <a:lnTo>
                  <a:pt x="1868" y="123"/>
                </a:lnTo>
                <a:lnTo>
                  <a:pt x="1868" y="123"/>
                </a:lnTo>
                <a:close/>
              </a:path>
              <a:path w="2558" h="143">
                <a:moveTo>
                  <a:pt x="1827" y="97"/>
                </a:moveTo>
                <a:lnTo>
                  <a:pt x="1827" y="99"/>
                </a:lnTo>
                <a:lnTo>
                  <a:pt x="1830" y="101"/>
                </a:lnTo>
                <a:lnTo>
                  <a:pt x="1832" y="101"/>
                </a:lnTo>
                <a:lnTo>
                  <a:pt x="1834" y="104"/>
                </a:lnTo>
                <a:lnTo>
                  <a:pt x="1837" y="104"/>
                </a:lnTo>
                <a:lnTo>
                  <a:pt x="1837" y="106"/>
                </a:lnTo>
                <a:lnTo>
                  <a:pt x="1839" y="109"/>
                </a:lnTo>
                <a:lnTo>
                  <a:pt x="1839" y="116"/>
                </a:lnTo>
                <a:lnTo>
                  <a:pt x="1837" y="121"/>
                </a:lnTo>
                <a:lnTo>
                  <a:pt x="1837" y="133"/>
                </a:lnTo>
                <a:lnTo>
                  <a:pt x="1839" y="135"/>
                </a:lnTo>
                <a:lnTo>
                  <a:pt x="1841" y="137"/>
                </a:lnTo>
                <a:lnTo>
                  <a:pt x="1844" y="137"/>
                </a:lnTo>
                <a:lnTo>
                  <a:pt x="1846" y="135"/>
                </a:lnTo>
                <a:lnTo>
                  <a:pt x="1846" y="133"/>
                </a:lnTo>
                <a:lnTo>
                  <a:pt x="1846" y="99"/>
                </a:lnTo>
                <a:lnTo>
                  <a:pt x="1837" y="99"/>
                </a:lnTo>
                <a:lnTo>
                  <a:pt x="1832" y="99"/>
                </a:lnTo>
                <a:lnTo>
                  <a:pt x="1827" y="97"/>
                </a:lnTo>
                <a:lnTo>
                  <a:pt x="1827" y="97"/>
                </a:lnTo>
                <a:close/>
              </a:path>
              <a:path w="2558" h="143">
                <a:moveTo>
                  <a:pt x="1868" y="82"/>
                </a:moveTo>
                <a:lnTo>
                  <a:pt x="1868" y="121"/>
                </a:lnTo>
                <a:lnTo>
                  <a:pt x="1873" y="121"/>
                </a:lnTo>
                <a:lnTo>
                  <a:pt x="1873" y="82"/>
                </a:lnTo>
                <a:lnTo>
                  <a:pt x="1909" y="82"/>
                </a:lnTo>
                <a:lnTo>
                  <a:pt x="1868" y="82"/>
                </a:lnTo>
                <a:lnTo>
                  <a:pt x="1868" y="82"/>
                </a:lnTo>
                <a:close/>
              </a:path>
              <a:path w="2558" h="143">
                <a:moveTo>
                  <a:pt x="1868" y="73"/>
                </a:moveTo>
                <a:lnTo>
                  <a:pt x="1868" y="82"/>
                </a:lnTo>
                <a:lnTo>
                  <a:pt x="1909" y="82"/>
                </a:lnTo>
                <a:lnTo>
                  <a:pt x="1909" y="121"/>
                </a:lnTo>
                <a:lnTo>
                  <a:pt x="1873" y="121"/>
                </a:lnTo>
                <a:lnTo>
                  <a:pt x="1868" y="121"/>
                </a:lnTo>
                <a:lnTo>
                  <a:pt x="1868" y="123"/>
                </a:lnTo>
                <a:lnTo>
                  <a:pt x="1909" y="123"/>
                </a:lnTo>
                <a:lnTo>
                  <a:pt x="1909" y="137"/>
                </a:lnTo>
                <a:lnTo>
                  <a:pt x="1913" y="135"/>
                </a:lnTo>
                <a:lnTo>
                  <a:pt x="1913" y="85"/>
                </a:lnTo>
                <a:lnTo>
                  <a:pt x="1918" y="80"/>
                </a:lnTo>
                <a:lnTo>
                  <a:pt x="1873" y="80"/>
                </a:lnTo>
                <a:lnTo>
                  <a:pt x="1868" y="73"/>
                </a:lnTo>
                <a:lnTo>
                  <a:pt x="1868" y="73"/>
                </a:lnTo>
                <a:close/>
              </a:path>
              <a:path w="2558" h="143">
                <a:moveTo>
                  <a:pt x="1911" y="73"/>
                </a:moveTo>
                <a:lnTo>
                  <a:pt x="1906" y="80"/>
                </a:lnTo>
                <a:lnTo>
                  <a:pt x="1873" y="80"/>
                </a:lnTo>
                <a:lnTo>
                  <a:pt x="1918" y="80"/>
                </a:lnTo>
                <a:lnTo>
                  <a:pt x="1911" y="73"/>
                </a:lnTo>
                <a:lnTo>
                  <a:pt x="1911" y="73"/>
                </a:lnTo>
                <a:close/>
              </a:path>
              <a:path w="2558" h="143">
                <a:moveTo>
                  <a:pt x="1923" y="53"/>
                </a:moveTo>
                <a:lnTo>
                  <a:pt x="1913" y="53"/>
                </a:lnTo>
                <a:lnTo>
                  <a:pt x="1916" y="56"/>
                </a:lnTo>
                <a:lnTo>
                  <a:pt x="1916" y="61"/>
                </a:lnTo>
                <a:lnTo>
                  <a:pt x="1918" y="65"/>
                </a:lnTo>
                <a:lnTo>
                  <a:pt x="1918" y="68"/>
                </a:lnTo>
                <a:lnTo>
                  <a:pt x="1921" y="65"/>
                </a:lnTo>
                <a:lnTo>
                  <a:pt x="1921" y="63"/>
                </a:lnTo>
                <a:lnTo>
                  <a:pt x="1923" y="63"/>
                </a:lnTo>
                <a:lnTo>
                  <a:pt x="1923" y="53"/>
                </a:lnTo>
                <a:lnTo>
                  <a:pt x="1923" y="53"/>
                </a:lnTo>
                <a:close/>
              </a:path>
              <a:path w="2558" h="143">
                <a:moveTo>
                  <a:pt x="1827" y="44"/>
                </a:moveTo>
                <a:lnTo>
                  <a:pt x="1827" y="49"/>
                </a:lnTo>
                <a:lnTo>
                  <a:pt x="1830" y="51"/>
                </a:lnTo>
                <a:lnTo>
                  <a:pt x="1832" y="53"/>
                </a:lnTo>
                <a:lnTo>
                  <a:pt x="1832" y="56"/>
                </a:lnTo>
                <a:lnTo>
                  <a:pt x="1834" y="58"/>
                </a:lnTo>
                <a:lnTo>
                  <a:pt x="1834" y="63"/>
                </a:lnTo>
                <a:lnTo>
                  <a:pt x="1837" y="65"/>
                </a:lnTo>
                <a:lnTo>
                  <a:pt x="1837" y="70"/>
                </a:lnTo>
                <a:lnTo>
                  <a:pt x="1839" y="70"/>
                </a:lnTo>
                <a:lnTo>
                  <a:pt x="1841" y="68"/>
                </a:lnTo>
                <a:lnTo>
                  <a:pt x="1841" y="56"/>
                </a:lnTo>
                <a:lnTo>
                  <a:pt x="1839" y="53"/>
                </a:lnTo>
                <a:lnTo>
                  <a:pt x="1837" y="51"/>
                </a:lnTo>
                <a:lnTo>
                  <a:pt x="1832" y="49"/>
                </a:lnTo>
                <a:lnTo>
                  <a:pt x="1830" y="46"/>
                </a:lnTo>
                <a:lnTo>
                  <a:pt x="1827" y="44"/>
                </a:lnTo>
                <a:lnTo>
                  <a:pt x="1827" y="44"/>
                </a:lnTo>
                <a:close/>
              </a:path>
              <a:path w="2558" h="143">
                <a:moveTo>
                  <a:pt x="1901" y="27"/>
                </a:moveTo>
                <a:lnTo>
                  <a:pt x="1901" y="32"/>
                </a:lnTo>
                <a:lnTo>
                  <a:pt x="1904" y="34"/>
                </a:lnTo>
                <a:lnTo>
                  <a:pt x="1906" y="37"/>
                </a:lnTo>
                <a:lnTo>
                  <a:pt x="1906" y="39"/>
                </a:lnTo>
                <a:lnTo>
                  <a:pt x="1909" y="41"/>
                </a:lnTo>
                <a:lnTo>
                  <a:pt x="1909" y="44"/>
                </a:lnTo>
                <a:lnTo>
                  <a:pt x="1911" y="46"/>
                </a:lnTo>
                <a:lnTo>
                  <a:pt x="1911" y="49"/>
                </a:lnTo>
                <a:lnTo>
                  <a:pt x="1913" y="51"/>
                </a:lnTo>
                <a:lnTo>
                  <a:pt x="1894" y="51"/>
                </a:lnTo>
                <a:lnTo>
                  <a:pt x="1894" y="53"/>
                </a:lnTo>
                <a:lnTo>
                  <a:pt x="1880" y="53"/>
                </a:lnTo>
                <a:lnTo>
                  <a:pt x="1877" y="53"/>
                </a:lnTo>
                <a:lnTo>
                  <a:pt x="1870" y="53"/>
                </a:lnTo>
                <a:lnTo>
                  <a:pt x="1923" y="53"/>
                </a:lnTo>
                <a:lnTo>
                  <a:pt x="1923" y="51"/>
                </a:lnTo>
                <a:lnTo>
                  <a:pt x="1921" y="49"/>
                </a:lnTo>
                <a:lnTo>
                  <a:pt x="1921" y="46"/>
                </a:lnTo>
                <a:lnTo>
                  <a:pt x="1918" y="46"/>
                </a:lnTo>
                <a:lnTo>
                  <a:pt x="1918" y="44"/>
                </a:lnTo>
                <a:lnTo>
                  <a:pt x="1916" y="41"/>
                </a:lnTo>
                <a:lnTo>
                  <a:pt x="1913" y="39"/>
                </a:lnTo>
                <a:lnTo>
                  <a:pt x="1911" y="37"/>
                </a:lnTo>
                <a:lnTo>
                  <a:pt x="1909" y="34"/>
                </a:lnTo>
                <a:lnTo>
                  <a:pt x="1906" y="32"/>
                </a:lnTo>
                <a:lnTo>
                  <a:pt x="1901" y="27"/>
                </a:lnTo>
                <a:lnTo>
                  <a:pt x="1901" y="27"/>
                </a:lnTo>
                <a:close/>
              </a:path>
              <a:path w="2558" h="143">
                <a:moveTo>
                  <a:pt x="1863" y="27"/>
                </a:moveTo>
                <a:lnTo>
                  <a:pt x="1863" y="30"/>
                </a:lnTo>
                <a:lnTo>
                  <a:pt x="1861" y="34"/>
                </a:lnTo>
                <a:lnTo>
                  <a:pt x="1861" y="39"/>
                </a:lnTo>
                <a:lnTo>
                  <a:pt x="1858" y="44"/>
                </a:lnTo>
                <a:lnTo>
                  <a:pt x="1856" y="49"/>
                </a:lnTo>
                <a:lnTo>
                  <a:pt x="1856" y="51"/>
                </a:lnTo>
                <a:lnTo>
                  <a:pt x="1853" y="56"/>
                </a:lnTo>
                <a:lnTo>
                  <a:pt x="1853" y="61"/>
                </a:lnTo>
                <a:lnTo>
                  <a:pt x="1851" y="63"/>
                </a:lnTo>
                <a:lnTo>
                  <a:pt x="1851" y="70"/>
                </a:lnTo>
                <a:lnTo>
                  <a:pt x="1849" y="73"/>
                </a:lnTo>
                <a:lnTo>
                  <a:pt x="1849" y="77"/>
                </a:lnTo>
                <a:lnTo>
                  <a:pt x="1846" y="80"/>
                </a:lnTo>
                <a:lnTo>
                  <a:pt x="1846" y="85"/>
                </a:lnTo>
                <a:lnTo>
                  <a:pt x="1844" y="87"/>
                </a:lnTo>
                <a:lnTo>
                  <a:pt x="1844" y="92"/>
                </a:lnTo>
                <a:lnTo>
                  <a:pt x="1841" y="92"/>
                </a:lnTo>
                <a:lnTo>
                  <a:pt x="1841" y="97"/>
                </a:lnTo>
                <a:lnTo>
                  <a:pt x="1839" y="97"/>
                </a:lnTo>
                <a:lnTo>
                  <a:pt x="1839" y="99"/>
                </a:lnTo>
                <a:lnTo>
                  <a:pt x="1837" y="99"/>
                </a:lnTo>
                <a:lnTo>
                  <a:pt x="1846" y="99"/>
                </a:lnTo>
                <a:lnTo>
                  <a:pt x="1849" y="97"/>
                </a:lnTo>
                <a:lnTo>
                  <a:pt x="1849" y="87"/>
                </a:lnTo>
                <a:lnTo>
                  <a:pt x="1851" y="85"/>
                </a:lnTo>
                <a:lnTo>
                  <a:pt x="1851" y="77"/>
                </a:lnTo>
                <a:lnTo>
                  <a:pt x="1853" y="75"/>
                </a:lnTo>
                <a:lnTo>
                  <a:pt x="1853" y="68"/>
                </a:lnTo>
                <a:lnTo>
                  <a:pt x="1856" y="63"/>
                </a:lnTo>
                <a:lnTo>
                  <a:pt x="1856" y="61"/>
                </a:lnTo>
                <a:lnTo>
                  <a:pt x="1858" y="56"/>
                </a:lnTo>
                <a:lnTo>
                  <a:pt x="1858" y="51"/>
                </a:lnTo>
                <a:lnTo>
                  <a:pt x="1861" y="49"/>
                </a:lnTo>
                <a:lnTo>
                  <a:pt x="1861" y="44"/>
                </a:lnTo>
                <a:lnTo>
                  <a:pt x="1863" y="39"/>
                </a:lnTo>
                <a:lnTo>
                  <a:pt x="1863" y="34"/>
                </a:lnTo>
                <a:lnTo>
                  <a:pt x="1865" y="27"/>
                </a:lnTo>
                <a:lnTo>
                  <a:pt x="1863" y="27"/>
                </a:lnTo>
                <a:lnTo>
                  <a:pt x="1863" y="27"/>
                </a:lnTo>
                <a:close/>
              </a:path>
              <a:path w="2558" h="143">
                <a:moveTo>
                  <a:pt x="1839" y="8"/>
                </a:moveTo>
                <a:lnTo>
                  <a:pt x="1837" y="10"/>
                </a:lnTo>
                <a:lnTo>
                  <a:pt x="1837" y="13"/>
                </a:lnTo>
                <a:lnTo>
                  <a:pt x="1839" y="15"/>
                </a:lnTo>
                <a:lnTo>
                  <a:pt x="1841" y="17"/>
                </a:lnTo>
                <a:lnTo>
                  <a:pt x="1841" y="20"/>
                </a:lnTo>
                <a:lnTo>
                  <a:pt x="1844" y="22"/>
                </a:lnTo>
                <a:lnTo>
                  <a:pt x="1844" y="25"/>
                </a:lnTo>
                <a:lnTo>
                  <a:pt x="1846" y="27"/>
                </a:lnTo>
                <a:lnTo>
                  <a:pt x="1846" y="32"/>
                </a:lnTo>
                <a:lnTo>
                  <a:pt x="1849" y="34"/>
                </a:lnTo>
                <a:lnTo>
                  <a:pt x="1851" y="32"/>
                </a:lnTo>
                <a:lnTo>
                  <a:pt x="1851" y="30"/>
                </a:lnTo>
                <a:lnTo>
                  <a:pt x="1853" y="27"/>
                </a:lnTo>
                <a:lnTo>
                  <a:pt x="1853" y="25"/>
                </a:lnTo>
                <a:lnTo>
                  <a:pt x="1851" y="20"/>
                </a:lnTo>
                <a:lnTo>
                  <a:pt x="1851" y="17"/>
                </a:lnTo>
                <a:lnTo>
                  <a:pt x="1849" y="15"/>
                </a:lnTo>
                <a:lnTo>
                  <a:pt x="1846" y="15"/>
                </a:lnTo>
                <a:lnTo>
                  <a:pt x="1844" y="13"/>
                </a:lnTo>
                <a:lnTo>
                  <a:pt x="1841" y="10"/>
                </a:lnTo>
                <a:lnTo>
                  <a:pt x="1839" y="8"/>
                </a:lnTo>
                <a:lnTo>
                  <a:pt x="1839" y="8"/>
                </a:lnTo>
                <a:close/>
              </a:path>
              <a:path w="2558" h="143">
                <a:moveTo>
                  <a:pt x="1885" y="3"/>
                </a:moveTo>
                <a:lnTo>
                  <a:pt x="1885" y="10"/>
                </a:lnTo>
                <a:lnTo>
                  <a:pt x="1882" y="13"/>
                </a:lnTo>
                <a:lnTo>
                  <a:pt x="1882" y="17"/>
                </a:lnTo>
                <a:lnTo>
                  <a:pt x="1880" y="20"/>
                </a:lnTo>
                <a:lnTo>
                  <a:pt x="1880" y="25"/>
                </a:lnTo>
                <a:lnTo>
                  <a:pt x="1877" y="27"/>
                </a:lnTo>
                <a:lnTo>
                  <a:pt x="1877" y="32"/>
                </a:lnTo>
                <a:lnTo>
                  <a:pt x="1875" y="34"/>
                </a:lnTo>
                <a:lnTo>
                  <a:pt x="1873" y="37"/>
                </a:lnTo>
                <a:lnTo>
                  <a:pt x="1873" y="39"/>
                </a:lnTo>
                <a:lnTo>
                  <a:pt x="1870" y="41"/>
                </a:lnTo>
                <a:lnTo>
                  <a:pt x="1870" y="44"/>
                </a:lnTo>
                <a:lnTo>
                  <a:pt x="1868" y="46"/>
                </a:lnTo>
                <a:lnTo>
                  <a:pt x="1868" y="49"/>
                </a:lnTo>
                <a:lnTo>
                  <a:pt x="1865" y="51"/>
                </a:lnTo>
                <a:lnTo>
                  <a:pt x="1863" y="51"/>
                </a:lnTo>
                <a:lnTo>
                  <a:pt x="1863" y="53"/>
                </a:lnTo>
                <a:lnTo>
                  <a:pt x="1861" y="53"/>
                </a:lnTo>
                <a:lnTo>
                  <a:pt x="1865" y="65"/>
                </a:lnTo>
                <a:lnTo>
                  <a:pt x="1868" y="63"/>
                </a:lnTo>
                <a:lnTo>
                  <a:pt x="1868" y="63"/>
                </a:lnTo>
                <a:lnTo>
                  <a:pt x="1870" y="61"/>
                </a:lnTo>
                <a:lnTo>
                  <a:pt x="1875" y="61"/>
                </a:lnTo>
                <a:lnTo>
                  <a:pt x="1877" y="58"/>
                </a:lnTo>
                <a:lnTo>
                  <a:pt x="1890" y="58"/>
                </a:lnTo>
                <a:lnTo>
                  <a:pt x="1890" y="56"/>
                </a:lnTo>
                <a:lnTo>
                  <a:pt x="1909" y="56"/>
                </a:lnTo>
                <a:lnTo>
                  <a:pt x="1911" y="53"/>
                </a:lnTo>
                <a:lnTo>
                  <a:pt x="1923" y="53"/>
                </a:lnTo>
                <a:lnTo>
                  <a:pt x="1870" y="53"/>
                </a:lnTo>
                <a:lnTo>
                  <a:pt x="1870" y="51"/>
                </a:lnTo>
                <a:lnTo>
                  <a:pt x="1873" y="49"/>
                </a:lnTo>
                <a:lnTo>
                  <a:pt x="1875" y="46"/>
                </a:lnTo>
                <a:lnTo>
                  <a:pt x="1875" y="44"/>
                </a:lnTo>
                <a:lnTo>
                  <a:pt x="1877" y="39"/>
                </a:lnTo>
                <a:lnTo>
                  <a:pt x="1877" y="37"/>
                </a:lnTo>
                <a:lnTo>
                  <a:pt x="1880" y="34"/>
                </a:lnTo>
                <a:lnTo>
                  <a:pt x="1880" y="32"/>
                </a:lnTo>
                <a:lnTo>
                  <a:pt x="1882" y="30"/>
                </a:lnTo>
                <a:lnTo>
                  <a:pt x="1882" y="27"/>
                </a:lnTo>
                <a:lnTo>
                  <a:pt x="1885" y="27"/>
                </a:lnTo>
                <a:lnTo>
                  <a:pt x="1885" y="25"/>
                </a:lnTo>
                <a:lnTo>
                  <a:pt x="1887" y="22"/>
                </a:lnTo>
                <a:lnTo>
                  <a:pt x="1890" y="20"/>
                </a:lnTo>
                <a:lnTo>
                  <a:pt x="1890" y="17"/>
                </a:lnTo>
                <a:lnTo>
                  <a:pt x="1892" y="15"/>
                </a:lnTo>
                <a:lnTo>
                  <a:pt x="1892" y="13"/>
                </a:lnTo>
                <a:lnTo>
                  <a:pt x="1894" y="13"/>
                </a:lnTo>
                <a:lnTo>
                  <a:pt x="1885" y="3"/>
                </a:lnTo>
                <a:lnTo>
                  <a:pt x="1885" y="3"/>
                </a:lnTo>
                <a:close/>
              </a:path>
              <a:path w="2558" h="143">
                <a:moveTo>
                  <a:pt x="2014" y="101"/>
                </a:moveTo>
                <a:lnTo>
                  <a:pt x="2012" y="104"/>
                </a:lnTo>
                <a:lnTo>
                  <a:pt x="2014" y="106"/>
                </a:lnTo>
                <a:lnTo>
                  <a:pt x="2017" y="109"/>
                </a:lnTo>
                <a:lnTo>
                  <a:pt x="2019" y="111"/>
                </a:lnTo>
                <a:lnTo>
                  <a:pt x="2019" y="113"/>
                </a:lnTo>
                <a:lnTo>
                  <a:pt x="2021" y="116"/>
                </a:lnTo>
                <a:lnTo>
                  <a:pt x="2024" y="118"/>
                </a:lnTo>
                <a:lnTo>
                  <a:pt x="2026" y="121"/>
                </a:lnTo>
                <a:lnTo>
                  <a:pt x="2026" y="123"/>
                </a:lnTo>
                <a:lnTo>
                  <a:pt x="2029" y="125"/>
                </a:lnTo>
                <a:lnTo>
                  <a:pt x="2029" y="128"/>
                </a:lnTo>
                <a:lnTo>
                  <a:pt x="2031" y="130"/>
                </a:lnTo>
                <a:lnTo>
                  <a:pt x="2033" y="133"/>
                </a:lnTo>
                <a:lnTo>
                  <a:pt x="2033" y="135"/>
                </a:lnTo>
                <a:lnTo>
                  <a:pt x="2036" y="137"/>
                </a:lnTo>
                <a:lnTo>
                  <a:pt x="2036" y="140"/>
                </a:lnTo>
                <a:lnTo>
                  <a:pt x="2038" y="140"/>
                </a:lnTo>
                <a:lnTo>
                  <a:pt x="2038" y="128"/>
                </a:lnTo>
                <a:lnTo>
                  <a:pt x="2038" y="123"/>
                </a:lnTo>
                <a:lnTo>
                  <a:pt x="2038" y="121"/>
                </a:lnTo>
                <a:lnTo>
                  <a:pt x="2036" y="118"/>
                </a:lnTo>
                <a:lnTo>
                  <a:pt x="2033" y="118"/>
                </a:lnTo>
                <a:lnTo>
                  <a:pt x="2031" y="116"/>
                </a:lnTo>
                <a:lnTo>
                  <a:pt x="2029" y="113"/>
                </a:lnTo>
                <a:lnTo>
                  <a:pt x="2026" y="113"/>
                </a:lnTo>
                <a:lnTo>
                  <a:pt x="2024" y="111"/>
                </a:lnTo>
                <a:lnTo>
                  <a:pt x="2021" y="109"/>
                </a:lnTo>
                <a:lnTo>
                  <a:pt x="2019" y="106"/>
                </a:lnTo>
                <a:lnTo>
                  <a:pt x="2017" y="104"/>
                </a:lnTo>
                <a:lnTo>
                  <a:pt x="2014" y="101"/>
                </a:lnTo>
                <a:lnTo>
                  <a:pt x="2014" y="101"/>
                </a:lnTo>
                <a:close/>
              </a:path>
              <a:path w="2558" h="143">
                <a:moveTo>
                  <a:pt x="1981" y="85"/>
                </a:moveTo>
                <a:lnTo>
                  <a:pt x="1964" y="94"/>
                </a:lnTo>
                <a:lnTo>
                  <a:pt x="1973" y="94"/>
                </a:lnTo>
                <a:lnTo>
                  <a:pt x="1976" y="92"/>
                </a:lnTo>
                <a:lnTo>
                  <a:pt x="1978" y="90"/>
                </a:lnTo>
                <a:lnTo>
                  <a:pt x="1983" y="87"/>
                </a:lnTo>
                <a:lnTo>
                  <a:pt x="1981" y="85"/>
                </a:lnTo>
                <a:lnTo>
                  <a:pt x="1981" y="85"/>
                </a:lnTo>
                <a:close/>
              </a:path>
              <a:path w="2558" h="143">
                <a:moveTo>
                  <a:pt x="2007" y="51"/>
                </a:moveTo>
                <a:lnTo>
                  <a:pt x="2007" y="82"/>
                </a:lnTo>
                <a:lnTo>
                  <a:pt x="2005" y="85"/>
                </a:lnTo>
                <a:lnTo>
                  <a:pt x="2005" y="101"/>
                </a:lnTo>
                <a:lnTo>
                  <a:pt x="2002" y="104"/>
                </a:lnTo>
                <a:lnTo>
                  <a:pt x="2002" y="109"/>
                </a:lnTo>
                <a:lnTo>
                  <a:pt x="2000" y="111"/>
                </a:lnTo>
                <a:lnTo>
                  <a:pt x="2000" y="113"/>
                </a:lnTo>
                <a:lnTo>
                  <a:pt x="1997" y="116"/>
                </a:lnTo>
                <a:lnTo>
                  <a:pt x="1997" y="118"/>
                </a:lnTo>
                <a:lnTo>
                  <a:pt x="1995" y="121"/>
                </a:lnTo>
                <a:lnTo>
                  <a:pt x="1993" y="123"/>
                </a:lnTo>
                <a:lnTo>
                  <a:pt x="1993" y="125"/>
                </a:lnTo>
                <a:lnTo>
                  <a:pt x="1990" y="125"/>
                </a:lnTo>
                <a:lnTo>
                  <a:pt x="1988" y="128"/>
                </a:lnTo>
                <a:lnTo>
                  <a:pt x="1985" y="130"/>
                </a:lnTo>
                <a:lnTo>
                  <a:pt x="1983" y="133"/>
                </a:lnTo>
                <a:lnTo>
                  <a:pt x="1981" y="133"/>
                </a:lnTo>
                <a:lnTo>
                  <a:pt x="1978" y="135"/>
                </a:lnTo>
                <a:lnTo>
                  <a:pt x="1976" y="137"/>
                </a:lnTo>
                <a:lnTo>
                  <a:pt x="1973" y="137"/>
                </a:lnTo>
                <a:lnTo>
                  <a:pt x="1971" y="140"/>
                </a:lnTo>
                <a:lnTo>
                  <a:pt x="1971" y="142"/>
                </a:lnTo>
                <a:lnTo>
                  <a:pt x="1973" y="142"/>
                </a:lnTo>
                <a:lnTo>
                  <a:pt x="1976" y="140"/>
                </a:lnTo>
                <a:lnTo>
                  <a:pt x="1978" y="140"/>
                </a:lnTo>
                <a:lnTo>
                  <a:pt x="1981" y="137"/>
                </a:lnTo>
                <a:lnTo>
                  <a:pt x="1983" y="137"/>
                </a:lnTo>
                <a:lnTo>
                  <a:pt x="1985" y="135"/>
                </a:lnTo>
                <a:lnTo>
                  <a:pt x="1988" y="135"/>
                </a:lnTo>
                <a:lnTo>
                  <a:pt x="1990" y="133"/>
                </a:lnTo>
                <a:lnTo>
                  <a:pt x="1993" y="133"/>
                </a:lnTo>
                <a:lnTo>
                  <a:pt x="1993" y="130"/>
                </a:lnTo>
                <a:lnTo>
                  <a:pt x="1995" y="128"/>
                </a:lnTo>
                <a:lnTo>
                  <a:pt x="1997" y="128"/>
                </a:lnTo>
                <a:lnTo>
                  <a:pt x="1997" y="125"/>
                </a:lnTo>
                <a:lnTo>
                  <a:pt x="2000" y="123"/>
                </a:lnTo>
                <a:lnTo>
                  <a:pt x="2002" y="121"/>
                </a:lnTo>
                <a:lnTo>
                  <a:pt x="2002" y="118"/>
                </a:lnTo>
                <a:lnTo>
                  <a:pt x="2005" y="118"/>
                </a:lnTo>
                <a:lnTo>
                  <a:pt x="2005" y="116"/>
                </a:lnTo>
                <a:lnTo>
                  <a:pt x="2007" y="111"/>
                </a:lnTo>
                <a:lnTo>
                  <a:pt x="2007" y="109"/>
                </a:lnTo>
                <a:lnTo>
                  <a:pt x="2010" y="106"/>
                </a:lnTo>
                <a:lnTo>
                  <a:pt x="2010" y="99"/>
                </a:lnTo>
                <a:lnTo>
                  <a:pt x="2012" y="97"/>
                </a:lnTo>
                <a:lnTo>
                  <a:pt x="2012" y="63"/>
                </a:lnTo>
                <a:lnTo>
                  <a:pt x="2017" y="58"/>
                </a:lnTo>
                <a:lnTo>
                  <a:pt x="2007" y="51"/>
                </a:lnTo>
                <a:lnTo>
                  <a:pt x="2007" y="51"/>
                </a:lnTo>
                <a:close/>
              </a:path>
              <a:path w="2558" h="143">
                <a:moveTo>
                  <a:pt x="1985" y="39"/>
                </a:moveTo>
                <a:lnTo>
                  <a:pt x="1985" y="106"/>
                </a:lnTo>
                <a:lnTo>
                  <a:pt x="1993" y="101"/>
                </a:lnTo>
                <a:lnTo>
                  <a:pt x="1993" y="41"/>
                </a:lnTo>
                <a:lnTo>
                  <a:pt x="2026" y="41"/>
                </a:lnTo>
                <a:lnTo>
                  <a:pt x="1985" y="39"/>
                </a:lnTo>
                <a:lnTo>
                  <a:pt x="1985" y="39"/>
                </a:lnTo>
                <a:close/>
              </a:path>
              <a:path w="2558" h="143">
                <a:moveTo>
                  <a:pt x="1985" y="32"/>
                </a:moveTo>
                <a:lnTo>
                  <a:pt x="1985" y="39"/>
                </a:lnTo>
                <a:lnTo>
                  <a:pt x="2026" y="41"/>
                </a:lnTo>
                <a:lnTo>
                  <a:pt x="2026" y="104"/>
                </a:lnTo>
                <a:lnTo>
                  <a:pt x="2033" y="99"/>
                </a:lnTo>
                <a:lnTo>
                  <a:pt x="2033" y="44"/>
                </a:lnTo>
                <a:lnTo>
                  <a:pt x="2038" y="39"/>
                </a:lnTo>
                <a:lnTo>
                  <a:pt x="2005" y="37"/>
                </a:lnTo>
                <a:lnTo>
                  <a:pt x="1993" y="37"/>
                </a:lnTo>
                <a:lnTo>
                  <a:pt x="1985" y="32"/>
                </a:lnTo>
                <a:lnTo>
                  <a:pt x="1985" y="32"/>
                </a:lnTo>
                <a:close/>
              </a:path>
              <a:path w="2558" h="143">
                <a:moveTo>
                  <a:pt x="2031" y="32"/>
                </a:moveTo>
                <a:lnTo>
                  <a:pt x="2026" y="37"/>
                </a:lnTo>
                <a:lnTo>
                  <a:pt x="2005" y="37"/>
                </a:lnTo>
                <a:lnTo>
                  <a:pt x="2038" y="39"/>
                </a:lnTo>
                <a:lnTo>
                  <a:pt x="2031" y="32"/>
                </a:lnTo>
                <a:lnTo>
                  <a:pt x="2031" y="32"/>
                </a:lnTo>
                <a:close/>
              </a:path>
              <a:path w="2558" h="143">
                <a:moveTo>
                  <a:pt x="1964" y="30"/>
                </a:moveTo>
                <a:lnTo>
                  <a:pt x="1959" y="30"/>
                </a:lnTo>
                <a:lnTo>
                  <a:pt x="1959" y="97"/>
                </a:lnTo>
                <a:lnTo>
                  <a:pt x="1954" y="97"/>
                </a:lnTo>
                <a:lnTo>
                  <a:pt x="1952" y="99"/>
                </a:lnTo>
                <a:lnTo>
                  <a:pt x="1950" y="99"/>
                </a:lnTo>
                <a:lnTo>
                  <a:pt x="1947" y="101"/>
                </a:lnTo>
                <a:lnTo>
                  <a:pt x="1942" y="101"/>
                </a:lnTo>
                <a:lnTo>
                  <a:pt x="1940" y="104"/>
                </a:lnTo>
                <a:lnTo>
                  <a:pt x="1945" y="116"/>
                </a:lnTo>
                <a:lnTo>
                  <a:pt x="1945" y="113"/>
                </a:lnTo>
                <a:lnTo>
                  <a:pt x="1947" y="113"/>
                </a:lnTo>
                <a:lnTo>
                  <a:pt x="1947" y="111"/>
                </a:lnTo>
                <a:lnTo>
                  <a:pt x="1950" y="109"/>
                </a:lnTo>
                <a:lnTo>
                  <a:pt x="1952" y="109"/>
                </a:lnTo>
                <a:lnTo>
                  <a:pt x="1952" y="106"/>
                </a:lnTo>
                <a:lnTo>
                  <a:pt x="1954" y="106"/>
                </a:lnTo>
                <a:lnTo>
                  <a:pt x="1954" y="104"/>
                </a:lnTo>
                <a:lnTo>
                  <a:pt x="1959" y="104"/>
                </a:lnTo>
                <a:lnTo>
                  <a:pt x="1959" y="101"/>
                </a:lnTo>
                <a:lnTo>
                  <a:pt x="1961" y="101"/>
                </a:lnTo>
                <a:lnTo>
                  <a:pt x="1964" y="99"/>
                </a:lnTo>
                <a:lnTo>
                  <a:pt x="1966" y="97"/>
                </a:lnTo>
                <a:lnTo>
                  <a:pt x="1969" y="97"/>
                </a:lnTo>
                <a:lnTo>
                  <a:pt x="1973" y="94"/>
                </a:lnTo>
                <a:lnTo>
                  <a:pt x="1964" y="94"/>
                </a:lnTo>
                <a:lnTo>
                  <a:pt x="1964" y="30"/>
                </a:lnTo>
                <a:lnTo>
                  <a:pt x="1964" y="30"/>
                </a:lnTo>
                <a:close/>
              </a:path>
              <a:path w="2558" h="143">
                <a:moveTo>
                  <a:pt x="1976" y="17"/>
                </a:moveTo>
                <a:lnTo>
                  <a:pt x="1969" y="25"/>
                </a:lnTo>
                <a:lnTo>
                  <a:pt x="1940" y="25"/>
                </a:lnTo>
                <a:lnTo>
                  <a:pt x="1945" y="32"/>
                </a:lnTo>
                <a:lnTo>
                  <a:pt x="1945" y="30"/>
                </a:lnTo>
                <a:lnTo>
                  <a:pt x="1947" y="30"/>
                </a:lnTo>
                <a:lnTo>
                  <a:pt x="1983" y="30"/>
                </a:lnTo>
                <a:lnTo>
                  <a:pt x="1976" y="17"/>
                </a:lnTo>
                <a:lnTo>
                  <a:pt x="1976" y="17"/>
                </a:lnTo>
                <a:close/>
              </a:path>
              <a:path w="2558" h="143">
                <a:moveTo>
                  <a:pt x="2012" y="15"/>
                </a:moveTo>
                <a:lnTo>
                  <a:pt x="2005" y="15"/>
                </a:lnTo>
                <a:lnTo>
                  <a:pt x="2005" y="17"/>
                </a:lnTo>
                <a:lnTo>
                  <a:pt x="2005" y="20"/>
                </a:lnTo>
                <a:lnTo>
                  <a:pt x="2002" y="22"/>
                </a:lnTo>
                <a:lnTo>
                  <a:pt x="2002" y="37"/>
                </a:lnTo>
                <a:lnTo>
                  <a:pt x="1993" y="37"/>
                </a:lnTo>
                <a:lnTo>
                  <a:pt x="2005" y="37"/>
                </a:lnTo>
                <a:lnTo>
                  <a:pt x="2005" y="32"/>
                </a:lnTo>
                <a:lnTo>
                  <a:pt x="2007" y="30"/>
                </a:lnTo>
                <a:lnTo>
                  <a:pt x="2007" y="25"/>
                </a:lnTo>
                <a:lnTo>
                  <a:pt x="2010" y="22"/>
                </a:lnTo>
                <a:lnTo>
                  <a:pt x="2010" y="20"/>
                </a:lnTo>
                <a:lnTo>
                  <a:pt x="2012" y="17"/>
                </a:lnTo>
                <a:lnTo>
                  <a:pt x="2012" y="15"/>
                </a:lnTo>
                <a:lnTo>
                  <a:pt x="2012" y="15"/>
                </a:lnTo>
                <a:close/>
              </a:path>
              <a:path w="2558" h="143">
                <a:moveTo>
                  <a:pt x="2033" y="3"/>
                </a:moveTo>
                <a:lnTo>
                  <a:pt x="2026" y="10"/>
                </a:lnTo>
                <a:lnTo>
                  <a:pt x="1976" y="10"/>
                </a:lnTo>
                <a:lnTo>
                  <a:pt x="1981" y="15"/>
                </a:lnTo>
                <a:lnTo>
                  <a:pt x="2041" y="15"/>
                </a:lnTo>
                <a:lnTo>
                  <a:pt x="2033" y="3"/>
                </a:lnTo>
                <a:lnTo>
                  <a:pt x="2033" y="3"/>
                </a:lnTo>
                <a:close/>
              </a:path>
              <a:path w="2558" h="143">
                <a:moveTo>
                  <a:pt x="2137" y="121"/>
                </a:moveTo>
                <a:lnTo>
                  <a:pt x="2130" y="123"/>
                </a:lnTo>
                <a:lnTo>
                  <a:pt x="2130" y="140"/>
                </a:lnTo>
                <a:lnTo>
                  <a:pt x="2137" y="135"/>
                </a:lnTo>
                <a:lnTo>
                  <a:pt x="2137" y="121"/>
                </a:lnTo>
                <a:lnTo>
                  <a:pt x="2137" y="121"/>
                </a:lnTo>
                <a:close/>
              </a:path>
              <a:path w="2558" h="143">
                <a:moveTo>
                  <a:pt x="2074" y="82"/>
                </a:moveTo>
                <a:lnTo>
                  <a:pt x="2074" y="121"/>
                </a:lnTo>
                <a:lnTo>
                  <a:pt x="2081" y="118"/>
                </a:lnTo>
                <a:lnTo>
                  <a:pt x="2081" y="87"/>
                </a:lnTo>
                <a:lnTo>
                  <a:pt x="2130" y="87"/>
                </a:lnTo>
                <a:lnTo>
                  <a:pt x="2074" y="82"/>
                </a:lnTo>
                <a:lnTo>
                  <a:pt x="2074" y="82"/>
                </a:lnTo>
                <a:close/>
              </a:path>
              <a:path w="2558" h="143">
                <a:moveTo>
                  <a:pt x="2074" y="53"/>
                </a:moveTo>
                <a:lnTo>
                  <a:pt x="2074" y="82"/>
                </a:lnTo>
                <a:lnTo>
                  <a:pt x="2081" y="82"/>
                </a:lnTo>
                <a:lnTo>
                  <a:pt x="2081" y="53"/>
                </a:lnTo>
                <a:lnTo>
                  <a:pt x="2130" y="53"/>
                </a:lnTo>
                <a:lnTo>
                  <a:pt x="2074" y="53"/>
                </a:lnTo>
                <a:lnTo>
                  <a:pt x="2074" y="53"/>
                </a:lnTo>
                <a:close/>
              </a:path>
              <a:path w="2558" h="143">
                <a:moveTo>
                  <a:pt x="2141" y="17"/>
                </a:moveTo>
                <a:lnTo>
                  <a:pt x="2130" y="20"/>
                </a:lnTo>
                <a:lnTo>
                  <a:pt x="2130" y="49"/>
                </a:lnTo>
                <a:lnTo>
                  <a:pt x="2081" y="49"/>
                </a:lnTo>
                <a:lnTo>
                  <a:pt x="2074" y="53"/>
                </a:lnTo>
                <a:lnTo>
                  <a:pt x="2130" y="53"/>
                </a:lnTo>
                <a:lnTo>
                  <a:pt x="2130" y="82"/>
                </a:lnTo>
                <a:lnTo>
                  <a:pt x="2074" y="82"/>
                </a:lnTo>
                <a:lnTo>
                  <a:pt x="2130" y="87"/>
                </a:lnTo>
                <a:lnTo>
                  <a:pt x="2130" y="118"/>
                </a:lnTo>
                <a:lnTo>
                  <a:pt x="2081" y="118"/>
                </a:lnTo>
                <a:lnTo>
                  <a:pt x="2074" y="121"/>
                </a:lnTo>
                <a:lnTo>
                  <a:pt x="2074" y="140"/>
                </a:lnTo>
                <a:lnTo>
                  <a:pt x="2081" y="135"/>
                </a:lnTo>
                <a:lnTo>
                  <a:pt x="2081" y="123"/>
                </a:lnTo>
                <a:lnTo>
                  <a:pt x="2130" y="123"/>
                </a:lnTo>
                <a:lnTo>
                  <a:pt x="2137" y="121"/>
                </a:lnTo>
                <a:lnTo>
                  <a:pt x="2137" y="118"/>
                </a:lnTo>
                <a:lnTo>
                  <a:pt x="2137" y="113"/>
                </a:lnTo>
                <a:lnTo>
                  <a:pt x="2137" y="22"/>
                </a:lnTo>
                <a:lnTo>
                  <a:pt x="2141" y="17"/>
                </a:lnTo>
                <a:lnTo>
                  <a:pt x="2141" y="17"/>
                </a:lnTo>
                <a:close/>
              </a:path>
              <a:path w="2558" h="143">
                <a:moveTo>
                  <a:pt x="2132" y="8"/>
                </a:moveTo>
                <a:lnTo>
                  <a:pt x="2130" y="15"/>
                </a:lnTo>
                <a:lnTo>
                  <a:pt x="2081" y="15"/>
                </a:lnTo>
                <a:lnTo>
                  <a:pt x="2074" y="17"/>
                </a:lnTo>
                <a:lnTo>
                  <a:pt x="2074" y="53"/>
                </a:lnTo>
                <a:lnTo>
                  <a:pt x="2081" y="49"/>
                </a:lnTo>
                <a:lnTo>
                  <a:pt x="2081" y="20"/>
                </a:lnTo>
                <a:lnTo>
                  <a:pt x="2130" y="20"/>
                </a:lnTo>
                <a:lnTo>
                  <a:pt x="2141" y="17"/>
                </a:lnTo>
                <a:lnTo>
                  <a:pt x="2132" y="8"/>
                </a:lnTo>
                <a:lnTo>
                  <a:pt x="2132" y="8"/>
                </a:lnTo>
                <a:close/>
              </a:path>
              <a:path w="2558" h="143">
                <a:moveTo>
                  <a:pt x="2074" y="8"/>
                </a:moveTo>
                <a:lnTo>
                  <a:pt x="2074" y="17"/>
                </a:lnTo>
                <a:lnTo>
                  <a:pt x="2081" y="15"/>
                </a:lnTo>
                <a:lnTo>
                  <a:pt x="2074" y="8"/>
                </a:lnTo>
                <a:lnTo>
                  <a:pt x="2074" y="8"/>
                </a:lnTo>
                <a:close/>
              </a:path>
              <a:path w="2558" h="143">
                <a:moveTo>
                  <a:pt x="2259" y="13"/>
                </a:moveTo>
                <a:lnTo>
                  <a:pt x="2257" y="15"/>
                </a:lnTo>
                <a:lnTo>
                  <a:pt x="2254" y="17"/>
                </a:lnTo>
                <a:lnTo>
                  <a:pt x="2250" y="20"/>
                </a:lnTo>
                <a:lnTo>
                  <a:pt x="2247" y="22"/>
                </a:lnTo>
                <a:lnTo>
                  <a:pt x="2247" y="25"/>
                </a:lnTo>
                <a:lnTo>
                  <a:pt x="2245" y="27"/>
                </a:lnTo>
                <a:lnTo>
                  <a:pt x="2242" y="30"/>
                </a:lnTo>
                <a:lnTo>
                  <a:pt x="2242" y="32"/>
                </a:lnTo>
                <a:lnTo>
                  <a:pt x="2240" y="34"/>
                </a:lnTo>
                <a:lnTo>
                  <a:pt x="2237" y="37"/>
                </a:lnTo>
                <a:lnTo>
                  <a:pt x="2237" y="39"/>
                </a:lnTo>
                <a:lnTo>
                  <a:pt x="2235" y="41"/>
                </a:lnTo>
                <a:lnTo>
                  <a:pt x="2235" y="44"/>
                </a:lnTo>
                <a:lnTo>
                  <a:pt x="2233" y="44"/>
                </a:lnTo>
                <a:lnTo>
                  <a:pt x="2233" y="51"/>
                </a:lnTo>
                <a:lnTo>
                  <a:pt x="2230" y="53"/>
                </a:lnTo>
                <a:lnTo>
                  <a:pt x="2230" y="61"/>
                </a:lnTo>
                <a:lnTo>
                  <a:pt x="2228" y="65"/>
                </a:lnTo>
                <a:lnTo>
                  <a:pt x="2228" y="70"/>
                </a:lnTo>
                <a:lnTo>
                  <a:pt x="2228" y="73"/>
                </a:lnTo>
                <a:lnTo>
                  <a:pt x="2228" y="80"/>
                </a:lnTo>
                <a:lnTo>
                  <a:pt x="2230" y="82"/>
                </a:lnTo>
                <a:lnTo>
                  <a:pt x="2230" y="92"/>
                </a:lnTo>
                <a:lnTo>
                  <a:pt x="2233" y="94"/>
                </a:lnTo>
                <a:lnTo>
                  <a:pt x="2233" y="99"/>
                </a:lnTo>
                <a:lnTo>
                  <a:pt x="2235" y="101"/>
                </a:lnTo>
                <a:lnTo>
                  <a:pt x="2235" y="104"/>
                </a:lnTo>
                <a:lnTo>
                  <a:pt x="2237" y="106"/>
                </a:lnTo>
                <a:lnTo>
                  <a:pt x="2237" y="109"/>
                </a:lnTo>
                <a:lnTo>
                  <a:pt x="2240" y="111"/>
                </a:lnTo>
                <a:lnTo>
                  <a:pt x="2240" y="113"/>
                </a:lnTo>
                <a:lnTo>
                  <a:pt x="2242" y="116"/>
                </a:lnTo>
                <a:lnTo>
                  <a:pt x="2245" y="118"/>
                </a:lnTo>
                <a:lnTo>
                  <a:pt x="2247" y="121"/>
                </a:lnTo>
                <a:lnTo>
                  <a:pt x="2250" y="123"/>
                </a:lnTo>
                <a:lnTo>
                  <a:pt x="2252" y="125"/>
                </a:lnTo>
                <a:lnTo>
                  <a:pt x="2257" y="128"/>
                </a:lnTo>
                <a:lnTo>
                  <a:pt x="2257" y="130"/>
                </a:lnTo>
                <a:lnTo>
                  <a:pt x="2259" y="130"/>
                </a:lnTo>
                <a:lnTo>
                  <a:pt x="2259" y="128"/>
                </a:lnTo>
                <a:lnTo>
                  <a:pt x="2257" y="125"/>
                </a:lnTo>
                <a:lnTo>
                  <a:pt x="2254" y="123"/>
                </a:lnTo>
                <a:lnTo>
                  <a:pt x="2254" y="121"/>
                </a:lnTo>
                <a:lnTo>
                  <a:pt x="2252" y="121"/>
                </a:lnTo>
                <a:lnTo>
                  <a:pt x="2250" y="118"/>
                </a:lnTo>
                <a:lnTo>
                  <a:pt x="2250" y="116"/>
                </a:lnTo>
                <a:lnTo>
                  <a:pt x="2247" y="113"/>
                </a:lnTo>
                <a:lnTo>
                  <a:pt x="2245" y="111"/>
                </a:lnTo>
                <a:lnTo>
                  <a:pt x="2245" y="109"/>
                </a:lnTo>
                <a:lnTo>
                  <a:pt x="2242" y="106"/>
                </a:lnTo>
                <a:lnTo>
                  <a:pt x="2240" y="104"/>
                </a:lnTo>
                <a:lnTo>
                  <a:pt x="2240" y="101"/>
                </a:lnTo>
                <a:lnTo>
                  <a:pt x="2237" y="99"/>
                </a:lnTo>
                <a:lnTo>
                  <a:pt x="2237" y="90"/>
                </a:lnTo>
                <a:lnTo>
                  <a:pt x="2235" y="87"/>
                </a:lnTo>
                <a:lnTo>
                  <a:pt x="2235" y="61"/>
                </a:lnTo>
                <a:lnTo>
                  <a:pt x="2237" y="56"/>
                </a:lnTo>
                <a:lnTo>
                  <a:pt x="2237" y="49"/>
                </a:lnTo>
                <a:lnTo>
                  <a:pt x="2240" y="46"/>
                </a:lnTo>
                <a:lnTo>
                  <a:pt x="2240" y="44"/>
                </a:lnTo>
                <a:lnTo>
                  <a:pt x="2242" y="41"/>
                </a:lnTo>
                <a:lnTo>
                  <a:pt x="2242" y="37"/>
                </a:lnTo>
                <a:lnTo>
                  <a:pt x="2245" y="34"/>
                </a:lnTo>
                <a:lnTo>
                  <a:pt x="2247" y="32"/>
                </a:lnTo>
                <a:lnTo>
                  <a:pt x="2247" y="30"/>
                </a:lnTo>
                <a:lnTo>
                  <a:pt x="2250" y="27"/>
                </a:lnTo>
                <a:lnTo>
                  <a:pt x="2250" y="25"/>
                </a:lnTo>
                <a:lnTo>
                  <a:pt x="2252" y="22"/>
                </a:lnTo>
                <a:lnTo>
                  <a:pt x="2254" y="22"/>
                </a:lnTo>
                <a:lnTo>
                  <a:pt x="2257" y="17"/>
                </a:lnTo>
                <a:lnTo>
                  <a:pt x="2259" y="15"/>
                </a:lnTo>
                <a:lnTo>
                  <a:pt x="2259" y="13"/>
                </a:lnTo>
                <a:lnTo>
                  <a:pt x="2259" y="13"/>
                </a:lnTo>
                <a:close/>
              </a:path>
              <a:path w="2558" h="143">
                <a:moveTo>
                  <a:pt x="2374" y="106"/>
                </a:moveTo>
                <a:lnTo>
                  <a:pt x="2367" y="116"/>
                </a:lnTo>
                <a:lnTo>
                  <a:pt x="2283" y="116"/>
                </a:lnTo>
                <a:lnTo>
                  <a:pt x="2288" y="123"/>
                </a:lnTo>
                <a:lnTo>
                  <a:pt x="2290" y="121"/>
                </a:lnTo>
                <a:lnTo>
                  <a:pt x="2386" y="121"/>
                </a:lnTo>
                <a:lnTo>
                  <a:pt x="2374" y="106"/>
                </a:lnTo>
                <a:lnTo>
                  <a:pt x="2374" y="106"/>
                </a:lnTo>
                <a:close/>
              </a:path>
              <a:path w="2558" h="143">
                <a:moveTo>
                  <a:pt x="2367" y="25"/>
                </a:moveTo>
                <a:lnTo>
                  <a:pt x="2360" y="34"/>
                </a:lnTo>
                <a:lnTo>
                  <a:pt x="2295" y="34"/>
                </a:lnTo>
                <a:lnTo>
                  <a:pt x="2300" y="39"/>
                </a:lnTo>
                <a:lnTo>
                  <a:pt x="2302" y="39"/>
                </a:lnTo>
                <a:lnTo>
                  <a:pt x="2305" y="37"/>
                </a:lnTo>
                <a:lnTo>
                  <a:pt x="2377" y="37"/>
                </a:lnTo>
                <a:lnTo>
                  <a:pt x="2367" y="25"/>
                </a:lnTo>
                <a:lnTo>
                  <a:pt x="2367" y="25"/>
                </a:lnTo>
                <a:close/>
              </a:path>
              <a:path w="2558" h="143">
                <a:moveTo>
                  <a:pt x="2473" y="125"/>
                </a:moveTo>
                <a:lnTo>
                  <a:pt x="2473" y="128"/>
                </a:lnTo>
                <a:lnTo>
                  <a:pt x="2485" y="128"/>
                </a:lnTo>
                <a:lnTo>
                  <a:pt x="2480" y="128"/>
                </a:lnTo>
                <a:lnTo>
                  <a:pt x="2475" y="125"/>
                </a:lnTo>
                <a:lnTo>
                  <a:pt x="2473" y="125"/>
                </a:lnTo>
                <a:lnTo>
                  <a:pt x="2473" y="125"/>
                </a:lnTo>
                <a:close/>
              </a:path>
              <a:path w="2558" h="143">
                <a:moveTo>
                  <a:pt x="2434" y="99"/>
                </a:moveTo>
                <a:lnTo>
                  <a:pt x="2434" y="101"/>
                </a:lnTo>
                <a:lnTo>
                  <a:pt x="2437" y="104"/>
                </a:lnTo>
                <a:lnTo>
                  <a:pt x="2437" y="109"/>
                </a:lnTo>
                <a:lnTo>
                  <a:pt x="2439" y="111"/>
                </a:lnTo>
                <a:lnTo>
                  <a:pt x="2439" y="113"/>
                </a:lnTo>
                <a:lnTo>
                  <a:pt x="2441" y="116"/>
                </a:lnTo>
                <a:lnTo>
                  <a:pt x="2441" y="121"/>
                </a:lnTo>
                <a:lnTo>
                  <a:pt x="2444" y="123"/>
                </a:lnTo>
                <a:lnTo>
                  <a:pt x="2444" y="125"/>
                </a:lnTo>
                <a:lnTo>
                  <a:pt x="2446" y="125"/>
                </a:lnTo>
                <a:lnTo>
                  <a:pt x="2446" y="121"/>
                </a:lnTo>
                <a:lnTo>
                  <a:pt x="2449" y="118"/>
                </a:lnTo>
                <a:lnTo>
                  <a:pt x="2449" y="113"/>
                </a:lnTo>
                <a:lnTo>
                  <a:pt x="2446" y="111"/>
                </a:lnTo>
                <a:lnTo>
                  <a:pt x="2446" y="109"/>
                </a:lnTo>
                <a:lnTo>
                  <a:pt x="2444" y="106"/>
                </a:lnTo>
                <a:lnTo>
                  <a:pt x="2441" y="106"/>
                </a:lnTo>
                <a:lnTo>
                  <a:pt x="2439" y="104"/>
                </a:lnTo>
                <a:lnTo>
                  <a:pt x="2437" y="101"/>
                </a:lnTo>
                <a:lnTo>
                  <a:pt x="2434" y="99"/>
                </a:lnTo>
                <a:lnTo>
                  <a:pt x="2434" y="99"/>
                </a:lnTo>
                <a:close/>
              </a:path>
              <a:path w="2558" h="143">
                <a:moveTo>
                  <a:pt x="2420" y="97"/>
                </a:moveTo>
                <a:lnTo>
                  <a:pt x="2417" y="101"/>
                </a:lnTo>
                <a:lnTo>
                  <a:pt x="2417" y="104"/>
                </a:lnTo>
                <a:lnTo>
                  <a:pt x="2415" y="106"/>
                </a:lnTo>
                <a:lnTo>
                  <a:pt x="2415" y="111"/>
                </a:lnTo>
                <a:lnTo>
                  <a:pt x="2413" y="113"/>
                </a:lnTo>
                <a:lnTo>
                  <a:pt x="2410" y="116"/>
                </a:lnTo>
                <a:lnTo>
                  <a:pt x="2410" y="118"/>
                </a:lnTo>
                <a:lnTo>
                  <a:pt x="2408" y="121"/>
                </a:lnTo>
                <a:lnTo>
                  <a:pt x="2408" y="123"/>
                </a:lnTo>
                <a:lnTo>
                  <a:pt x="2405" y="125"/>
                </a:lnTo>
                <a:lnTo>
                  <a:pt x="2403" y="128"/>
                </a:lnTo>
                <a:lnTo>
                  <a:pt x="2403" y="130"/>
                </a:lnTo>
                <a:lnTo>
                  <a:pt x="2401" y="133"/>
                </a:lnTo>
                <a:lnTo>
                  <a:pt x="2398" y="135"/>
                </a:lnTo>
                <a:lnTo>
                  <a:pt x="2398" y="137"/>
                </a:lnTo>
                <a:lnTo>
                  <a:pt x="2401" y="137"/>
                </a:lnTo>
                <a:lnTo>
                  <a:pt x="2401" y="135"/>
                </a:lnTo>
                <a:lnTo>
                  <a:pt x="2403" y="135"/>
                </a:lnTo>
                <a:lnTo>
                  <a:pt x="2405" y="133"/>
                </a:lnTo>
                <a:lnTo>
                  <a:pt x="2408" y="130"/>
                </a:lnTo>
                <a:lnTo>
                  <a:pt x="2408" y="128"/>
                </a:lnTo>
                <a:lnTo>
                  <a:pt x="2410" y="128"/>
                </a:lnTo>
                <a:lnTo>
                  <a:pt x="2413" y="125"/>
                </a:lnTo>
                <a:lnTo>
                  <a:pt x="2413" y="123"/>
                </a:lnTo>
                <a:lnTo>
                  <a:pt x="2415" y="121"/>
                </a:lnTo>
                <a:lnTo>
                  <a:pt x="2417" y="118"/>
                </a:lnTo>
                <a:lnTo>
                  <a:pt x="2417" y="116"/>
                </a:lnTo>
                <a:lnTo>
                  <a:pt x="2420" y="113"/>
                </a:lnTo>
                <a:lnTo>
                  <a:pt x="2422" y="111"/>
                </a:lnTo>
                <a:lnTo>
                  <a:pt x="2425" y="109"/>
                </a:lnTo>
                <a:lnTo>
                  <a:pt x="2427" y="106"/>
                </a:lnTo>
                <a:lnTo>
                  <a:pt x="2420" y="97"/>
                </a:lnTo>
                <a:lnTo>
                  <a:pt x="2420" y="97"/>
                </a:lnTo>
                <a:close/>
              </a:path>
              <a:path w="2558" h="143">
                <a:moveTo>
                  <a:pt x="2461" y="85"/>
                </a:moveTo>
                <a:lnTo>
                  <a:pt x="2461" y="94"/>
                </a:lnTo>
                <a:lnTo>
                  <a:pt x="2458" y="97"/>
                </a:lnTo>
                <a:lnTo>
                  <a:pt x="2458" y="106"/>
                </a:lnTo>
                <a:lnTo>
                  <a:pt x="2456" y="109"/>
                </a:lnTo>
                <a:lnTo>
                  <a:pt x="2456" y="113"/>
                </a:lnTo>
                <a:lnTo>
                  <a:pt x="2453" y="116"/>
                </a:lnTo>
                <a:lnTo>
                  <a:pt x="2453" y="118"/>
                </a:lnTo>
                <a:lnTo>
                  <a:pt x="2451" y="121"/>
                </a:lnTo>
                <a:lnTo>
                  <a:pt x="2451" y="125"/>
                </a:lnTo>
                <a:lnTo>
                  <a:pt x="2449" y="128"/>
                </a:lnTo>
                <a:lnTo>
                  <a:pt x="2449" y="130"/>
                </a:lnTo>
                <a:lnTo>
                  <a:pt x="2446" y="133"/>
                </a:lnTo>
                <a:lnTo>
                  <a:pt x="2444" y="133"/>
                </a:lnTo>
                <a:lnTo>
                  <a:pt x="2444" y="135"/>
                </a:lnTo>
                <a:lnTo>
                  <a:pt x="2441" y="137"/>
                </a:lnTo>
                <a:lnTo>
                  <a:pt x="2439" y="140"/>
                </a:lnTo>
                <a:lnTo>
                  <a:pt x="2439" y="142"/>
                </a:lnTo>
                <a:lnTo>
                  <a:pt x="2439" y="142"/>
                </a:lnTo>
                <a:lnTo>
                  <a:pt x="2441" y="140"/>
                </a:lnTo>
                <a:lnTo>
                  <a:pt x="2444" y="137"/>
                </a:lnTo>
                <a:lnTo>
                  <a:pt x="2446" y="137"/>
                </a:lnTo>
                <a:lnTo>
                  <a:pt x="2449" y="135"/>
                </a:lnTo>
                <a:lnTo>
                  <a:pt x="2449" y="133"/>
                </a:lnTo>
                <a:lnTo>
                  <a:pt x="2451" y="130"/>
                </a:lnTo>
                <a:lnTo>
                  <a:pt x="2453" y="128"/>
                </a:lnTo>
                <a:lnTo>
                  <a:pt x="2456" y="125"/>
                </a:lnTo>
                <a:lnTo>
                  <a:pt x="2458" y="123"/>
                </a:lnTo>
                <a:lnTo>
                  <a:pt x="2458" y="121"/>
                </a:lnTo>
                <a:lnTo>
                  <a:pt x="2461" y="118"/>
                </a:lnTo>
                <a:lnTo>
                  <a:pt x="2461" y="116"/>
                </a:lnTo>
                <a:lnTo>
                  <a:pt x="2463" y="113"/>
                </a:lnTo>
                <a:lnTo>
                  <a:pt x="2463" y="109"/>
                </a:lnTo>
                <a:lnTo>
                  <a:pt x="2465" y="104"/>
                </a:lnTo>
                <a:lnTo>
                  <a:pt x="2465" y="92"/>
                </a:lnTo>
                <a:lnTo>
                  <a:pt x="2468" y="90"/>
                </a:lnTo>
                <a:lnTo>
                  <a:pt x="2468" y="85"/>
                </a:lnTo>
                <a:lnTo>
                  <a:pt x="2490" y="85"/>
                </a:lnTo>
                <a:lnTo>
                  <a:pt x="2461" y="85"/>
                </a:lnTo>
                <a:lnTo>
                  <a:pt x="2461" y="85"/>
                </a:lnTo>
                <a:close/>
              </a:path>
              <a:path w="2558" h="143">
                <a:moveTo>
                  <a:pt x="2451" y="85"/>
                </a:moveTo>
                <a:lnTo>
                  <a:pt x="2444" y="92"/>
                </a:lnTo>
                <a:lnTo>
                  <a:pt x="2398" y="92"/>
                </a:lnTo>
                <a:lnTo>
                  <a:pt x="2403" y="97"/>
                </a:lnTo>
                <a:lnTo>
                  <a:pt x="2408" y="94"/>
                </a:lnTo>
                <a:lnTo>
                  <a:pt x="2458" y="94"/>
                </a:lnTo>
                <a:lnTo>
                  <a:pt x="2451" y="85"/>
                </a:lnTo>
                <a:lnTo>
                  <a:pt x="2451" y="85"/>
                </a:lnTo>
                <a:close/>
              </a:path>
              <a:path w="2558" h="143">
                <a:moveTo>
                  <a:pt x="2461" y="51"/>
                </a:moveTo>
                <a:lnTo>
                  <a:pt x="2461" y="85"/>
                </a:lnTo>
                <a:lnTo>
                  <a:pt x="2468" y="82"/>
                </a:lnTo>
                <a:lnTo>
                  <a:pt x="2468" y="51"/>
                </a:lnTo>
                <a:lnTo>
                  <a:pt x="2490" y="51"/>
                </a:lnTo>
                <a:lnTo>
                  <a:pt x="2461" y="51"/>
                </a:lnTo>
                <a:lnTo>
                  <a:pt x="2461" y="51"/>
                </a:lnTo>
                <a:close/>
              </a:path>
              <a:path w="2558" h="143">
                <a:moveTo>
                  <a:pt x="2420" y="32"/>
                </a:moveTo>
                <a:lnTo>
                  <a:pt x="2413" y="32"/>
                </a:lnTo>
                <a:lnTo>
                  <a:pt x="2413" y="92"/>
                </a:lnTo>
                <a:lnTo>
                  <a:pt x="2420" y="92"/>
                </a:lnTo>
                <a:lnTo>
                  <a:pt x="2420" y="73"/>
                </a:lnTo>
                <a:lnTo>
                  <a:pt x="2439" y="73"/>
                </a:lnTo>
                <a:lnTo>
                  <a:pt x="2420" y="70"/>
                </a:lnTo>
                <a:lnTo>
                  <a:pt x="2420" y="51"/>
                </a:lnTo>
                <a:lnTo>
                  <a:pt x="2439" y="51"/>
                </a:lnTo>
                <a:lnTo>
                  <a:pt x="2420" y="49"/>
                </a:lnTo>
                <a:lnTo>
                  <a:pt x="2420" y="32"/>
                </a:lnTo>
                <a:lnTo>
                  <a:pt x="2420" y="32"/>
                </a:lnTo>
                <a:close/>
              </a:path>
              <a:path w="2558" h="143">
                <a:moveTo>
                  <a:pt x="2444" y="32"/>
                </a:moveTo>
                <a:lnTo>
                  <a:pt x="2439" y="32"/>
                </a:lnTo>
                <a:lnTo>
                  <a:pt x="2439" y="49"/>
                </a:lnTo>
                <a:lnTo>
                  <a:pt x="2420" y="49"/>
                </a:lnTo>
                <a:lnTo>
                  <a:pt x="2439" y="51"/>
                </a:lnTo>
                <a:lnTo>
                  <a:pt x="2439" y="70"/>
                </a:lnTo>
                <a:lnTo>
                  <a:pt x="2420" y="70"/>
                </a:lnTo>
                <a:lnTo>
                  <a:pt x="2439" y="73"/>
                </a:lnTo>
                <a:lnTo>
                  <a:pt x="2439" y="92"/>
                </a:lnTo>
                <a:lnTo>
                  <a:pt x="2444" y="92"/>
                </a:lnTo>
                <a:lnTo>
                  <a:pt x="2444" y="32"/>
                </a:lnTo>
                <a:lnTo>
                  <a:pt x="2444" y="32"/>
                </a:lnTo>
                <a:close/>
              </a:path>
              <a:path w="2558" h="143">
                <a:moveTo>
                  <a:pt x="2451" y="22"/>
                </a:moveTo>
                <a:lnTo>
                  <a:pt x="2446" y="30"/>
                </a:lnTo>
                <a:lnTo>
                  <a:pt x="2401" y="30"/>
                </a:lnTo>
                <a:lnTo>
                  <a:pt x="2403" y="34"/>
                </a:lnTo>
                <a:lnTo>
                  <a:pt x="2410" y="32"/>
                </a:lnTo>
                <a:lnTo>
                  <a:pt x="2458" y="32"/>
                </a:lnTo>
                <a:lnTo>
                  <a:pt x="2451" y="22"/>
                </a:lnTo>
                <a:lnTo>
                  <a:pt x="2451" y="22"/>
                </a:lnTo>
                <a:close/>
              </a:path>
              <a:path w="2558" h="143">
                <a:moveTo>
                  <a:pt x="2461" y="15"/>
                </a:moveTo>
                <a:lnTo>
                  <a:pt x="2461" y="51"/>
                </a:lnTo>
                <a:lnTo>
                  <a:pt x="2468" y="49"/>
                </a:lnTo>
                <a:lnTo>
                  <a:pt x="2468" y="17"/>
                </a:lnTo>
                <a:lnTo>
                  <a:pt x="2490" y="17"/>
                </a:lnTo>
                <a:lnTo>
                  <a:pt x="2461" y="15"/>
                </a:lnTo>
                <a:lnTo>
                  <a:pt x="2461" y="15"/>
                </a:lnTo>
                <a:close/>
              </a:path>
              <a:path w="2558" h="143">
                <a:moveTo>
                  <a:pt x="2461" y="10"/>
                </a:moveTo>
                <a:lnTo>
                  <a:pt x="2461" y="15"/>
                </a:lnTo>
                <a:lnTo>
                  <a:pt x="2490" y="17"/>
                </a:lnTo>
                <a:lnTo>
                  <a:pt x="2490" y="49"/>
                </a:lnTo>
                <a:lnTo>
                  <a:pt x="2468" y="49"/>
                </a:lnTo>
                <a:lnTo>
                  <a:pt x="2461" y="51"/>
                </a:lnTo>
                <a:lnTo>
                  <a:pt x="2490" y="51"/>
                </a:lnTo>
                <a:lnTo>
                  <a:pt x="2490" y="82"/>
                </a:lnTo>
                <a:lnTo>
                  <a:pt x="2468" y="82"/>
                </a:lnTo>
                <a:lnTo>
                  <a:pt x="2461" y="85"/>
                </a:lnTo>
                <a:lnTo>
                  <a:pt x="2490" y="85"/>
                </a:lnTo>
                <a:lnTo>
                  <a:pt x="2490" y="121"/>
                </a:lnTo>
                <a:lnTo>
                  <a:pt x="2490" y="125"/>
                </a:lnTo>
                <a:lnTo>
                  <a:pt x="2487" y="128"/>
                </a:lnTo>
                <a:lnTo>
                  <a:pt x="2473" y="128"/>
                </a:lnTo>
                <a:lnTo>
                  <a:pt x="2475" y="130"/>
                </a:lnTo>
                <a:lnTo>
                  <a:pt x="2477" y="130"/>
                </a:lnTo>
                <a:lnTo>
                  <a:pt x="2480" y="133"/>
                </a:lnTo>
                <a:lnTo>
                  <a:pt x="2482" y="133"/>
                </a:lnTo>
                <a:lnTo>
                  <a:pt x="2485" y="135"/>
                </a:lnTo>
                <a:lnTo>
                  <a:pt x="2485" y="140"/>
                </a:lnTo>
                <a:lnTo>
                  <a:pt x="2485" y="140"/>
                </a:lnTo>
                <a:lnTo>
                  <a:pt x="2490" y="140"/>
                </a:lnTo>
                <a:lnTo>
                  <a:pt x="2490" y="137"/>
                </a:lnTo>
                <a:lnTo>
                  <a:pt x="2492" y="135"/>
                </a:lnTo>
                <a:lnTo>
                  <a:pt x="2494" y="135"/>
                </a:lnTo>
                <a:lnTo>
                  <a:pt x="2494" y="133"/>
                </a:lnTo>
                <a:lnTo>
                  <a:pt x="2494" y="130"/>
                </a:lnTo>
                <a:lnTo>
                  <a:pt x="2497" y="128"/>
                </a:lnTo>
                <a:lnTo>
                  <a:pt x="2497" y="20"/>
                </a:lnTo>
                <a:lnTo>
                  <a:pt x="2499" y="15"/>
                </a:lnTo>
                <a:lnTo>
                  <a:pt x="2468" y="15"/>
                </a:lnTo>
                <a:lnTo>
                  <a:pt x="2461" y="10"/>
                </a:lnTo>
                <a:lnTo>
                  <a:pt x="2461" y="10"/>
                </a:lnTo>
                <a:close/>
              </a:path>
              <a:path w="2558" h="143">
                <a:moveTo>
                  <a:pt x="2492" y="8"/>
                </a:moveTo>
                <a:lnTo>
                  <a:pt x="2490" y="15"/>
                </a:lnTo>
                <a:lnTo>
                  <a:pt x="2468" y="15"/>
                </a:lnTo>
                <a:lnTo>
                  <a:pt x="2499" y="15"/>
                </a:lnTo>
                <a:lnTo>
                  <a:pt x="2492" y="8"/>
                </a:lnTo>
                <a:lnTo>
                  <a:pt x="2492" y="8"/>
                </a:lnTo>
                <a:close/>
              </a:path>
              <a:path w="2558" h="143">
                <a:moveTo>
                  <a:pt x="2413" y="3"/>
                </a:moveTo>
                <a:lnTo>
                  <a:pt x="2413" y="30"/>
                </a:lnTo>
                <a:lnTo>
                  <a:pt x="2420" y="30"/>
                </a:lnTo>
                <a:lnTo>
                  <a:pt x="2420" y="15"/>
                </a:lnTo>
                <a:lnTo>
                  <a:pt x="2425" y="10"/>
                </a:lnTo>
                <a:lnTo>
                  <a:pt x="2413" y="3"/>
                </a:lnTo>
                <a:lnTo>
                  <a:pt x="2413" y="3"/>
                </a:lnTo>
                <a:close/>
              </a:path>
              <a:path w="2558" h="143">
                <a:moveTo>
                  <a:pt x="2439" y="3"/>
                </a:moveTo>
                <a:lnTo>
                  <a:pt x="2439" y="30"/>
                </a:lnTo>
                <a:lnTo>
                  <a:pt x="2444" y="30"/>
                </a:lnTo>
                <a:lnTo>
                  <a:pt x="2444" y="15"/>
                </a:lnTo>
                <a:lnTo>
                  <a:pt x="2449" y="10"/>
                </a:lnTo>
                <a:lnTo>
                  <a:pt x="2439" y="3"/>
                </a:lnTo>
                <a:lnTo>
                  <a:pt x="2439" y="3"/>
                </a:lnTo>
                <a:close/>
              </a:path>
              <a:path w="2558" h="143">
                <a:moveTo>
                  <a:pt x="2523" y="10"/>
                </a:moveTo>
                <a:lnTo>
                  <a:pt x="2523" y="13"/>
                </a:lnTo>
                <a:lnTo>
                  <a:pt x="2525" y="15"/>
                </a:lnTo>
                <a:lnTo>
                  <a:pt x="2528" y="17"/>
                </a:lnTo>
                <a:lnTo>
                  <a:pt x="2530" y="20"/>
                </a:lnTo>
                <a:lnTo>
                  <a:pt x="2533" y="22"/>
                </a:lnTo>
                <a:lnTo>
                  <a:pt x="2533" y="25"/>
                </a:lnTo>
                <a:lnTo>
                  <a:pt x="2535" y="27"/>
                </a:lnTo>
                <a:lnTo>
                  <a:pt x="2535" y="30"/>
                </a:lnTo>
                <a:lnTo>
                  <a:pt x="2537" y="32"/>
                </a:lnTo>
                <a:lnTo>
                  <a:pt x="2540" y="34"/>
                </a:lnTo>
                <a:lnTo>
                  <a:pt x="2540" y="37"/>
                </a:lnTo>
                <a:lnTo>
                  <a:pt x="2542" y="39"/>
                </a:lnTo>
                <a:lnTo>
                  <a:pt x="2542" y="41"/>
                </a:lnTo>
                <a:lnTo>
                  <a:pt x="2545" y="44"/>
                </a:lnTo>
                <a:lnTo>
                  <a:pt x="2545" y="49"/>
                </a:lnTo>
                <a:lnTo>
                  <a:pt x="2547" y="51"/>
                </a:lnTo>
                <a:lnTo>
                  <a:pt x="2547" y="61"/>
                </a:lnTo>
                <a:lnTo>
                  <a:pt x="2550" y="63"/>
                </a:lnTo>
                <a:lnTo>
                  <a:pt x="2550" y="68"/>
                </a:lnTo>
                <a:lnTo>
                  <a:pt x="2550" y="70"/>
                </a:lnTo>
                <a:lnTo>
                  <a:pt x="2550" y="85"/>
                </a:lnTo>
                <a:lnTo>
                  <a:pt x="2547" y="87"/>
                </a:lnTo>
                <a:lnTo>
                  <a:pt x="2547" y="94"/>
                </a:lnTo>
                <a:lnTo>
                  <a:pt x="2545" y="97"/>
                </a:lnTo>
                <a:lnTo>
                  <a:pt x="2545" y="99"/>
                </a:lnTo>
                <a:lnTo>
                  <a:pt x="2542" y="101"/>
                </a:lnTo>
                <a:lnTo>
                  <a:pt x="2542" y="106"/>
                </a:lnTo>
                <a:lnTo>
                  <a:pt x="2540" y="109"/>
                </a:lnTo>
                <a:lnTo>
                  <a:pt x="2537" y="111"/>
                </a:lnTo>
                <a:lnTo>
                  <a:pt x="2537" y="113"/>
                </a:lnTo>
                <a:lnTo>
                  <a:pt x="2535" y="116"/>
                </a:lnTo>
                <a:lnTo>
                  <a:pt x="2535" y="118"/>
                </a:lnTo>
                <a:lnTo>
                  <a:pt x="2533" y="121"/>
                </a:lnTo>
                <a:lnTo>
                  <a:pt x="2530" y="121"/>
                </a:lnTo>
                <a:lnTo>
                  <a:pt x="2530" y="123"/>
                </a:lnTo>
                <a:lnTo>
                  <a:pt x="2528" y="125"/>
                </a:lnTo>
                <a:lnTo>
                  <a:pt x="2525" y="128"/>
                </a:lnTo>
                <a:lnTo>
                  <a:pt x="2523" y="130"/>
                </a:lnTo>
                <a:lnTo>
                  <a:pt x="2525" y="130"/>
                </a:lnTo>
                <a:lnTo>
                  <a:pt x="2528" y="128"/>
                </a:lnTo>
                <a:lnTo>
                  <a:pt x="2533" y="125"/>
                </a:lnTo>
                <a:lnTo>
                  <a:pt x="2535" y="123"/>
                </a:lnTo>
                <a:lnTo>
                  <a:pt x="2537" y="121"/>
                </a:lnTo>
                <a:lnTo>
                  <a:pt x="2540" y="118"/>
                </a:lnTo>
                <a:lnTo>
                  <a:pt x="2542" y="116"/>
                </a:lnTo>
                <a:lnTo>
                  <a:pt x="2545" y="113"/>
                </a:lnTo>
                <a:lnTo>
                  <a:pt x="2545" y="111"/>
                </a:lnTo>
                <a:lnTo>
                  <a:pt x="2547" y="109"/>
                </a:lnTo>
                <a:lnTo>
                  <a:pt x="2550" y="106"/>
                </a:lnTo>
                <a:lnTo>
                  <a:pt x="2550" y="104"/>
                </a:lnTo>
                <a:lnTo>
                  <a:pt x="2552" y="101"/>
                </a:lnTo>
                <a:lnTo>
                  <a:pt x="2552" y="94"/>
                </a:lnTo>
                <a:lnTo>
                  <a:pt x="2554" y="92"/>
                </a:lnTo>
                <a:lnTo>
                  <a:pt x="2554" y="85"/>
                </a:lnTo>
                <a:lnTo>
                  <a:pt x="2557" y="80"/>
                </a:lnTo>
                <a:lnTo>
                  <a:pt x="2557" y="63"/>
                </a:lnTo>
                <a:lnTo>
                  <a:pt x="2554" y="61"/>
                </a:lnTo>
                <a:lnTo>
                  <a:pt x="2554" y="53"/>
                </a:lnTo>
                <a:lnTo>
                  <a:pt x="2552" y="49"/>
                </a:lnTo>
                <a:lnTo>
                  <a:pt x="2552" y="46"/>
                </a:lnTo>
                <a:lnTo>
                  <a:pt x="2550" y="44"/>
                </a:lnTo>
                <a:lnTo>
                  <a:pt x="2550" y="41"/>
                </a:lnTo>
                <a:lnTo>
                  <a:pt x="2547" y="39"/>
                </a:lnTo>
                <a:lnTo>
                  <a:pt x="2547" y="37"/>
                </a:lnTo>
                <a:lnTo>
                  <a:pt x="2545" y="34"/>
                </a:lnTo>
                <a:lnTo>
                  <a:pt x="2542" y="32"/>
                </a:lnTo>
                <a:lnTo>
                  <a:pt x="2542" y="30"/>
                </a:lnTo>
                <a:lnTo>
                  <a:pt x="2540" y="27"/>
                </a:lnTo>
                <a:lnTo>
                  <a:pt x="2537" y="25"/>
                </a:lnTo>
                <a:lnTo>
                  <a:pt x="2537" y="22"/>
                </a:lnTo>
                <a:lnTo>
                  <a:pt x="2535" y="20"/>
                </a:lnTo>
                <a:lnTo>
                  <a:pt x="2533" y="20"/>
                </a:lnTo>
                <a:lnTo>
                  <a:pt x="2533" y="17"/>
                </a:lnTo>
                <a:lnTo>
                  <a:pt x="2530" y="15"/>
                </a:lnTo>
                <a:lnTo>
                  <a:pt x="2528" y="13"/>
                </a:lnTo>
                <a:lnTo>
                  <a:pt x="2525" y="13"/>
                </a:lnTo>
                <a:lnTo>
                  <a:pt x="2523" y="10"/>
                </a:lnTo>
                <a:lnTo>
                  <a:pt x="2523" y="1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526" name="path 11526"/>
          <p:cNvSpPr/>
          <p:nvPr/>
        </p:nvSpPr>
        <p:spPr>
          <a:xfrm>
            <a:off x="4655057" y="9345421"/>
            <a:ext cx="1232916" cy="111251"/>
          </a:xfrm>
          <a:custGeom>
            <a:avLst/>
            <a:gdLst/>
            <a:ahLst/>
            <a:cxnLst/>
            <a:rect l="0" t="0" r="0" b="0"/>
            <a:pathLst>
              <a:path w="1941" h="175">
                <a:moveTo>
                  <a:pt x="70" y="140"/>
                </a:moveTo>
                <a:lnTo>
                  <a:pt x="68" y="142"/>
                </a:lnTo>
                <a:lnTo>
                  <a:pt x="68" y="145"/>
                </a:lnTo>
                <a:lnTo>
                  <a:pt x="66" y="147"/>
                </a:lnTo>
                <a:lnTo>
                  <a:pt x="63" y="147"/>
                </a:lnTo>
                <a:lnTo>
                  <a:pt x="61" y="150"/>
                </a:lnTo>
                <a:lnTo>
                  <a:pt x="58" y="152"/>
                </a:lnTo>
                <a:lnTo>
                  <a:pt x="56" y="154"/>
                </a:lnTo>
                <a:lnTo>
                  <a:pt x="54" y="154"/>
                </a:lnTo>
                <a:lnTo>
                  <a:pt x="51" y="157"/>
                </a:lnTo>
                <a:lnTo>
                  <a:pt x="49" y="159"/>
                </a:lnTo>
                <a:lnTo>
                  <a:pt x="46" y="159"/>
                </a:lnTo>
                <a:lnTo>
                  <a:pt x="44" y="161"/>
                </a:lnTo>
                <a:lnTo>
                  <a:pt x="39" y="164"/>
                </a:lnTo>
                <a:lnTo>
                  <a:pt x="37" y="164"/>
                </a:lnTo>
                <a:lnTo>
                  <a:pt x="34" y="166"/>
                </a:lnTo>
                <a:lnTo>
                  <a:pt x="30" y="166"/>
                </a:lnTo>
                <a:lnTo>
                  <a:pt x="27" y="169"/>
                </a:lnTo>
                <a:lnTo>
                  <a:pt x="27" y="171"/>
                </a:lnTo>
                <a:lnTo>
                  <a:pt x="30" y="171"/>
                </a:lnTo>
                <a:lnTo>
                  <a:pt x="32" y="171"/>
                </a:lnTo>
                <a:lnTo>
                  <a:pt x="34" y="169"/>
                </a:lnTo>
                <a:lnTo>
                  <a:pt x="42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4" y="161"/>
                </a:lnTo>
                <a:lnTo>
                  <a:pt x="56" y="161"/>
                </a:lnTo>
                <a:lnTo>
                  <a:pt x="58" y="159"/>
                </a:lnTo>
                <a:lnTo>
                  <a:pt x="61" y="157"/>
                </a:lnTo>
                <a:lnTo>
                  <a:pt x="63" y="157"/>
                </a:lnTo>
                <a:lnTo>
                  <a:pt x="66" y="154"/>
                </a:lnTo>
                <a:lnTo>
                  <a:pt x="68" y="152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8" y="145"/>
                </a:lnTo>
                <a:lnTo>
                  <a:pt x="80" y="142"/>
                </a:lnTo>
                <a:lnTo>
                  <a:pt x="82" y="140"/>
                </a:lnTo>
                <a:lnTo>
                  <a:pt x="70" y="140"/>
                </a:lnTo>
                <a:lnTo>
                  <a:pt x="70" y="140"/>
                </a:lnTo>
                <a:close/>
              </a:path>
              <a:path w="1941" h="175">
                <a:moveTo>
                  <a:pt x="51" y="109"/>
                </a:moveTo>
                <a:lnTo>
                  <a:pt x="32" y="135"/>
                </a:lnTo>
                <a:lnTo>
                  <a:pt x="22" y="135"/>
                </a:lnTo>
                <a:lnTo>
                  <a:pt x="22" y="138"/>
                </a:lnTo>
                <a:lnTo>
                  <a:pt x="22" y="142"/>
                </a:lnTo>
                <a:lnTo>
                  <a:pt x="20" y="145"/>
                </a:lnTo>
                <a:lnTo>
                  <a:pt x="30" y="154"/>
                </a:lnTo>
                <a:lnTo>
                  <a:pt x="32" y="150"/>
                </a:lnTo>
                <a:lnTo>
                  <a:pt x="32" y="147"/>
                </a:lnTo>
                <a:lnTo>
                  <a:pt x="34" y="145"/>
                </a:lnTo>
                <a:lnTo>
                  <a:pt x="37" y="142"/>
                </a:lnTo>
                <a:lnTo>
                  <a:pt x="37" y="138"/>
                </a:lnTo>
                <a:lnTo>
                  <a:pt x="39" y="135"/>
                </a:lnTo>
                <a:lnTo>
                  <a:pt x="42" y="133"/>
                </a:lnTo>
                <a:lnTo>
                  <a:pt x="42" y="130"/>
                </a:lnTo>
                <a:lnTo>
                  <a:pt x="44" y="128"/>
                </a:lnTo>
                <a:lnTo>
                  <a:pt x="46" y="123"/>
                </a:lnTo>
                <a:lnTo>
                  <a:pt x="46" y="121"/>
                </a:lnTo>
                <a:lnTo>
                  <a:pt x="49" y="118"/>
                </a:lnTo>
                <a:lnTo>
                  <a:pt x="51" y="116"/>
                </a:lnTo>
                <a:lnTo>
                  <a:pt x="54" y="111"/>
                </a:lnTo>
                <a:lnTo>
                  <a:pt x="51" y="109"/>
                </a:lnTo>
                <a:lnTo>
                  <a:pt x="51" y="109"/>
                </a:lnTo>
                <a:close/>
              </a:path>
              <a:path w="1941" h="175">
                <a:moveTo>
                  <a:pt x="61" y="82"/>
                </a:moveTo>
                <a:lnTo>
                  <a:pt x="61" y="85"/>
                </a:lnTo>
                <a:lnTo>
                  <a:pt x="63" y="90"/>
                </a:lnTo>
                <a:lnTo>
                  <a:pt x="63" y="97"/>
                </a:lnTo>
                <a:lnTo>
                  <a:pt x="66" y="99"/>
                </a:lnTo>
                <a:lnTo>
                  <a:pt x="66" y="106"/>
                </a:lnTo>
                <a:lnTo>
                  <a:pt x="68" y="111"/>
                </a:lnTo>
                <a:lnTo>
                  <a:pt x="68" y="113"/>
                </a:lnTo>
                <a:lnTo>
                  <a:pt x="70" y="118"/>
                </a:lnTo>
                <a:lnTo>
                  <a:pt x="70" y="121"/>
                </a:lnTo>
                <a:lnTo>
                  <a:pt x="73" y="123"/>
                </a:lnTo>
                <a:lnTo>
                  <a:pt x="73" y="128"/>
                </a:lnTo>
                <a:lnTo>
                  <a:pt x="75" y="130"/>
                </a:lnTo>
                <a:lnTo>
                  <a:pt x="75" y="135"/>
                </a:lnTo>
                <a:lnTo>
                  <a:pt x="73" y="138"/>
                </a:lnTo>
                <a:lnTo>
                  <a:pt x="70" y="140"/>
                </a:lnTo>
                <a:lnTo>
                  <a:pt x="82" y="140"/>
                </a:lnTo>
                <a:lnTo>
                  <a:pt x="85" y="142"/>
                </a:lnTo>
                <a:lnTo>
                  <a:pt x="87" y="145"/>
                </a:lnTo>
                <a:lnTo>
                  <a:pt x="87" y="147"/>
                </a:lnTo>
                <a:lnTo>
                  <a:pt x="90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2" y="159"/>
                </a:lnTo>
                <a:lnTo>
                  <a:pt x="104" y="161"/>
                </a:lnTo>
                <a:lnTo>
                  <a:pt x="106" y="164"/>
                </a:lnTo>
                <a:lnTo>
                  <a:pt x="109" y="164"/>
                </a:lnTo>
                <a:lnTo>
                  <a:pt x="114" y="166"/>
                </a:lnTo>
                <a:lnTo>
                  <a:pt x="116" y="166"/>
                </a:lnTo>
                <a:lnTo>
                  <a:pt x="116" y="164"/>
                </a:lnTo>
                <a:lnTo>
                  <a:pt x="118" y="161"/>
                </a:lnTo>
                <a:lnTo>
                  <a:pt x="121" y="159"/>
                </a:lnTo>
                <a:lnTo>
                  <a:pt x="123" y="157"/>
                </a:lnTo>
                <a:lnTo>
                  <a:pt x="126" y="157"/>
                </a:lnTo>
                <a:lnTo>
                  <a:pt x="126" y="154"/>
                </a:lnTo>
                <a:lnTo>
                  <a:pt x="121" y="154"/>
                </a:lnTo>
                <a:lnTo>
                  <a:pt x="118" y="152"/>
                </a:lnTo>
                <a:lnTo>
                  <a:pt x="114" y="152"/>
                </a:lnTo>
                <a:lnTo>
                  <a:pt x="111" y="150"/>
                </a:lnTo>
                <a:lnTo>
                  <a:pt x="109" y="150"/>
                </a:lnTo>
                <a:lnTo>
                  <a:pt x="104" y="147"/>
                </a:lnTo>
                <a:lnTo>
                  <a:pt x="102" y="147"/>
                </a:lnTo>
                <a:lnTo>
                  <a:pt x="99" y="145"/>
                </a:lnTo>
                <a:lnTo>
                  <a:pt x="97" y="145"/>
                </a:lnTo>
                <a:lnTo>
                  <a:pt x="94" y="142"/>
                </a:lnTo>
                <a:lnTo>
                  <a:pt x="92" y="140"/>
                </a:lnTo>
                <a:lnTo>
                  <a:pt x="92" y="138"/>
                </a:lnTo>
                <a:lnTo>
                  <a:pt x="90" y="138"/>
                </a:lnTo>
                <a:lnTo>
                  <a:pt x="87" y="135"/>
                </a:lnTo>
                <a:lnTo>
                  <a:pt x="87" y="133"/>
                </a:lnTo>
                <a:lnTo>
                  <a:pt x="90" y="130"/>
                </a:lnTo>
                <a:lnTo>
                  <a:pt x="82" y="128"/>
                </a:lnTo>
                <a:lnTo>
                  <a:pt x="80" y="125"/>
                </a:lnTo>
                <a:lnTo>
                  <a:pt x="78" y="123"/>
                </a:lnTo>
                <a:lnTo>
                  <a:pt x="78" y="121"/>
                </a:lnTo>
                <a:lnTo>
                  <a:pt x="75" y="118"/>
                </a:lnTo>
                <a:lnTo>
                  <a:pt x="75" y="116"/>
                </a:lnTo>
                <a:lnTo>
                  <a:pt x="73" y="113"/>
                </a:lnTo>
                <a:lnTo>
                  <a:pt x="73" y="109"/>
                </a:lnTo>
                <a:lnTo>
                  <a:pt x="70" y="106"/>
                </a:lnTo>
                <a:lnTo>
                  <a:pt x="70" y="104"/>
                </a:lnTo>
                <a:lnTo>
                  <a:pt x="68" y="99"/>
                </a:lnTo>
                <a:lnTo>
                  <a:pt x="68" y="94"/>
                </a:lnTo>
                <a:lnTo>
                  <a:pt x="66" y="92"/>
                </a:lnTo>
                <a:lnTo>
                  <a:pt x="66" y="87"/>
                </a:lnTo>
                <a:lnTo>
                  <a:pt x="63" y="82"/>
                </a:lnTo>
                <a:lnTo>
                  <a:pt x="99" y="82"/>
                </a:lnTo>
                <a:lnTo>
                  <a:pt x="61" y="82"/>
                </a:lnTo>
                <a:lnTo>
                  <a:pt x="61" y="82"/>
                </a:lnTo>
                <a:close/>
              </a:path>
              <a:path w="1941" h="175">
                <a:moveTo>
                  <a:pt x="111" y="82"/>
                </a:moveTo>
                <a:lnTo>
                  <a:pt x="61" y="82"/>
                </a:lnTo>
                <a:lnTo>
                  <a:pt x="99" y="82"/>
                </a:lnTo>
                <a:lnTo>
                  <a:pt x="97" y="85"/>
                </a:lnTo>
                <a:lnTo>
                  <a:pt x="97" y="90"/>
                </a:lnTo>
                <a:lnTo>
                  <a:pt x="94" y="92"/>
                </a:lnTo>
                <a:lnTo>
                  <a:pt x="94" y="99"/>
                </a:lnTo>
                <a:lnTo>
                  <a:pt x="92" y="104"/>
                </a:lnTo>
                <a:lnTo>
                  <a:pt x="92" y="106"/>
                </a:lnTo>
                <a:lnTo>
                  <a:pt x="90" y="111"/>
                </a:lnTo>
                <a:lnTo>
                  <a:pt x="87" y="113"/>
                </a:lnTo>
                <a:lnTo>
                  <a:pt x="87" y="116"/>
                </a:lnTo>
                <a:lnTo>
                  <a:pt x="85" y="118"/>
                </a:lnTo>
                <a:lnTo>
                  <a:pt x="85" y="123"/>
                </a:lnTo>
                <a:lnTo>
                  <a:pt x="82" y="125"/>
                </a:lnTo>
                <a:lnTo>
                  <a:pt x="82" y="128"/>
                </a:lnTo>
                <a:lnTo>
                  <a:pt x="90" y="130"/>
                </a:lnTo>
                <a:lnTo>
                  <a:pt x="92" y="125"/>
                </a:lnTo>
                <a:lnTo>
                  <a:pt x="92" y="123"/>
                </a:lnTo>
                <a:lnTo>
                  <a:pt x="94" y="121"/>
                </a:lnTo>
                <a:lnTo>
                  <a:pt x="94" y="118"/>
                </a:lnTo>
                <a:lnTo>
                  <a:pt x="97" y="113"/>
                </a:lnTo>
                <a:lnTo>
                  <a:pt x="99" y="111"/>
                </a:lnTo>
                <a:lnTo>
                  <a:pt x="99" y="109"/>
                </a:lnTo>
                <a:lnTo>
                  <a:pt x="102" y="104"/>
                </a:lnTo>
                <a:lnTo>
                  <a:pt x="102" y="101"/>
                </a:lnTo>
                <a:lnTo>
                  <a:pt x="104" y="97"/>
                </a:lnTo>
                <a:lnTo>
                  <a:pt x="104" y="94"/>
                </a:lnTo>
                <a:lnTo>
                  <a:pt x="106" y="90"/>
                </a:lnTo>
                <a:lnTo>
                  <a:pt x="106" y="85"/>
                </a:lnTo>
                <a:lnTo>
                  <a:pt x="111" y="82"/>
                </a:lnTo>
                <a:lnTo>
                  <a:pt x="111" y="82"/>
                </a:lnTo>
                <a:close/>
              </a:path>
              <a:path w="1941" h="175">
                <a:moveTo>
                  <a:pt x="102" y="70"/>
                </a:moveTo>
                <a:lnTo>
                  <a:pt x="97" y="78"/>
                </a:lnTo>
                <a:lnTo>
                  <a:pt x="49" y="78"/>
                </a:lnTo>
                <a:lnTo>
                  <a:pt x="54" y="85"/>
                </a:lnTo>
                <a:lnTo>
                  <a:pt x="58" y="82"/>
                </a:lnTo>
                <a:lnTo>
                  <a:pt x="111" y="82"/>
                </a:lnTo>
                <a:lnTo>
                  <a:pt x="102" y="70"/>
                </a:lnTo>
                <a:lnTo>
                  <a:pt x="102" y="70"/>
                </a:lnTo>
                <a:close/>
              </a:path>
              <a:path w="1941" h="175">
                <a:moveTo>
                  <a:pt x="37" y="65"/>
                </a:moveTo>
                <a:lnTo>
                  <a:pt x="22" y="68"/>
                </a:lnTo>
                <a:lnTo>
                  <a:pt x="22" y="135"/>
                </a:lnTo>
                <a:lnTo>
                  <a:pt x="32" y="135"/>
                </a:lnTo>
                <a:lnTo>
                  <a:pt x="32" y="70"/>
                </a:lnTo>
                <a:lnTo>
                  <a:pt x="37" y="65"/>
                </a:lnTo>
                <a:lnTo>
                  <a:pt x="37" y="65"/>
                </a:lnTo>
                <a:close/>
              </a:path>
              <a:path w="1941" h="175">
                <a:moveTo>
                  <a:pt x="27" y="56"/>
                </a:moveTo>
                <a:lnTo>
                  <a:pt x="22" y="63"/>
                </a:lnTo>
                <a:lnTo>
                  <a:pt x="1" y="63"/>
                </a:lnTo>
                <a:lnTo>
                  <a:pt x="6" y="70"/>
                </a:lnTo>
                <a:lnTo>
                  <a:pt x="8" y="68"/>
                </a:lnTo>
                <a:lnTo>
                  <a:pt x="22" y="68"/>
                </a:lnTo>
                <a:lnTo>
                  <a:pt x="37" y="65"/>
                </a:lnTo>
                <a:lnTo>
                  <a:pt x="27" y="56"/>
                </a:lnTo>
                <a:lnTo>
                  <a:pt x="27" y="56"/>
                </a:lnTo>
                <a:close/>
              </a:path>
              <a:path w="1941" h="175">
                <a:moveTo>
                  <a:pt x="121" y="53"/>
                </a:moveTo>
                <a:lnTo>
                  <a:pt x="116" y="53"/>
                </a:lnTo>
                <a:lnTo>
                  <a:pt x="114" y="56"/>
                </a:lnTo>
                <a:lnTo>
                  <a:pt x="92" y="56"/>
                </a:lnTo>
                <a:lnTo>
                  <a:pt x="92" y="58"/>
                </a:lnTo>
                <a:lnTo>
                  <a:pt x="92" y="61"/>
                </a:lnTo>
                <a:lnTo>
                  <a:pt x="94" y="63"/>
                </a:lnTo>
                <a:lnTo>
                  <a:pt x="97" y="65"/>
                </a:lnTo>
                <a:lnTo>
                  <a:pt x="121" y="65"/>
                </a:lnTo>
                <a:lnTo>
                  <a:pt x="123" y="63"/>
                </a:lnTo>
                <a:lnTo>
                  <a:pt x="126" y="63"/>
                </a:lnTo>
                <a:lnTo>
                  <a:pt x="126" y="61"/>
                </a:lnTo>
                <a:lnTo>
                  <a:pt x="123" y="56"/>
                </a:lnTo>
                <a:lnTo>
                  <a:pt x="123" y="53"/>
                </a:lnTo>
                <a:lnTo>
                  <a:pt x="121" y="53"/>
                </a:lnTo>
                <a:lnTo>
                  <a:pt x="121" y="53"/>
                </a:lnTo>
                <a:close/>
              </a:path>
              <a:path w="1941" h="175">
                <a:moveTo>
                  <a:pt x="58" y="15"/>
                </a:moveTo>
                <a:lnTo>
                  <a:pt x="58" y="41"/>
                </a:lnTo>
                <a:lnTo>
                  <a:pt x="56" y="46"/>
                </a:lnTo>
                <a:lnTo>
                  <a:pt x="56" y="53"/>
                </a:lnTo>
                <a:lnTo>
                  <a:pt x="54" y="56"/>
                </a:lnTo>
                <a:lnTo>
                  <a:pt x="54" y="58"/>
                </a:lnTo>
                <a:lnTo>
                  <a:pt x="51" y="61"/>
                </a:lnTo>
                <a:lnTo>
                  <a:pt x="49" y="65"/>
                </a:lnTo>
                <a:lnTo>
                  <a:pt x="49" y="68"/>
                </a:lnTo>
                <a:lnTo>
                  <a:pt x="46" y="70"/>
                </a:lnTo>
                <a:lnTo>
                  <a:pt x="44" y="73"/>
                </a:lnTo>
                <a:lnTo>
                  <a:pt x="42" y="75"/>
                </a:lnTo>
                <a:lnTo>
                  <a:pt x="39" y="80"/>
                </a:lnTo>
                <a:lnTo>
                  <a:pt x="34" y="82"/>
                </a:lnTo>
                <a:lnTo>
                  <a:pt x="37" y="85"/>
                </a:lnTo>
                <a:lnTo>
                  <a:pt x="39" y="82"/>
                </a:lnTo>
                <a:lnTo>
                  <a:pt x="44" y="80"/>
                </a:lnTo>
                <a:lnTo>
                  <a:pt x="46" y="78"/>
                </a:lnTo>
                <a:lnTo>
                  <a:pt x="49" y="75"/>
                </a:lnTo>
                <a:lnTo>
                  <a:pt x="51" y="73"/>
                </a:lnTo>
                <a:lnTo>
                  <a:pt x="54" y="70"/>
                </a:lnTo>
                <a:lnTo>
                  <a:pt x="54" y="68"/>
                </a:lnTo>
                <a:lnTo>
                  <a:pt x="56" y="65"/>
                </a:lnTo>
                <a:lnTo>
                  <a:pt x="58" y="63"/>
                </a:lnTo>
                <a:lnTo>
                  <a:pt x="58" y="61"/>
                </a:lnTo>
                <a:lnTo>
                  <a:pt x="61" y="58"/>
                </a:lnTo>
                <a:lnTo>
                  <a:pt x="61" y="56"/>
                </a:lnTo>
                <a:lnTo>
                  <a:pt x="63" y="53"/>
                </a:lnTo>
                <a:lnTo>
                  <a:pt x="63" y="51"/>
                </a:lnTo>
                <a:lnTo>
                  <a:pt x="66" y="46"/>
                </a:lnTo>
                <a:lnTo>
                  <a:pt x="66" y="34"/>
                </a:lnTo>
                <a:lnTo>
                  <a:pt x="68" y="30"/>
                </a:lnTo>
                <a:lnTo>
                  <a:pt x="68" y="18"/>
                </a:lnTo>
                <a:lnTo>
                  <a:pt x="92" y="18"/>
                </a:lnTo>
                <a:lnTo>
                  <a:pt x="58" y="15"/>
                </a:lnTo>
                <a:lnTo>
                  <a:pt x="58" y="15"/>
                </a:lnTo>
                <a:close/>
              </a:path>
              <a:path w="1941" h="175">
                <a:moveTo>
                  <a:pt x="58" y="5"/>
                </a:moveTo>
                <a:lnTo>
                  <a:pt x="58" y="15"/>
                </a:lnTo>
                <a:lnTo>
                  <a:pt x="92" y="18"/>
                </a:lnTo>
                <a:lnTo>
                  <a:pt x="92" y="56"/>
                </a:lnTo>
                <a:lnTo>
                  <a:pt x="106" y="56"/>
                </a:lnTo>
                <a:lnTo>
                  <a:pt x="104" y="56"/>
                </a:lnTo>
                <a:lnTo>
                  <a:pt x="102" y="53"/>
                </a:lnTo>
                <a:lnTo>
                  <a:pt x="99" y="51"/>
                </a:lnTo>
                <a:lnTo>
                  <a:pt x="99" y="20"/>
                </a:lnTo>
                <a:lnTo>
                  <a:pt x="104" y="15"/>
                </a:lnTo>
                <a:lnTo>
                  <a:pt x="68" y="13"/>
                </a:lnTo>
                <a:lnTo>
                  <a:pt x="58" y="5"/>
                </a:lnTo>
                <a:lnTo>
                  <a:pt x="58" y="5"/>
                </a:lnTo>
                <a:close/>
              </a:path>
              <a:path w="1941" h="175">
                <a:moveTo>
                  <a:pt x="94" y="5"/>
                </a:moveTo>
                <a:lnTo>
                  <a:pt x="90" y="13"/>
                </a:lnTo>
                <a:lnTo>
                  <a:pt x="68" y="13"/>
                </a:lnTo>
                <a:lnTo>
                  <a:pt x="104" y="15"/>
                </a:lnTo>
                <a:lnTo>
                  <a:pt x="94" y="5"/>
                </a:lnTo>
                <a:lnTo>
                  <a:pt x="94" y="5"/>
                </a:lnTo>
                <a:close/>
              </a:path>
              <a:path w="1941" h="175">
                <a:moveTo>
                  <a:pt x="18" y="5"/>
                </a:moveTo>
                <a:lnTo>
                  <a:pt x="15" y="5"/>
                </a:lnTo>
                <a:lnTo>
                  <a:pt x="15" y="8"/>
                </a:lnTo>
                <a:lnTo>
                  <a:pt x="18" y="10"/>
                </a:lnTo>
                <a:lnTo>
                  <a:pt x="20" y="15"/>
                </a:lnTo>
                <a:lnTo>
                  <a:pt x="20" y="18"/>
                </a:lnTo>
                <a:lnTo>
                  <a:pt x="22" y="22"/>
                </a:lnTo>
                <a:lnTo>
                  <a:pt x="22" y="27"/>
                </a:lnTo>
                <a:lnTo>
                  <a:pt x="25" y="30"/>
                </a:lnTo>
                <a:lnTo>
                  <a:pt x="25" y="37"/>
                </a:lnTo>
                <a:lnTo>
                  <a:pt x="27" y="37"/>
                </a:lnTo>
                <a:lnTo>
                  <a:pt x="30" y="34"/>
                </a:lnTo>
                <a:lnTo>
                  <a:pt x="32" y="34"/>
                </a:lnTo>
                <a:lnTo>
                  <a:pt x="32" y="30"/>
                </a:lnTo>
                <a:lnTo>
                  <a:pt x="34" y="27"/>
                </a:lnTo>
                <a:lnTo>
                  <a:pt x="32" y="25"/>
                </a:lnTo>
                <a:lnTo>
                  <a:pt x="32" y="20"/>
                </a:lnTo>
                <a:lnTo>
                  <a:pt x="30" y="18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8" y="5"/>
                </a:lnTo>
                <a:lnTo>
                  <a:pt x="18" y="5"/>
                </a:lnTo>
                <a:close/>
              </a:path>
              <a:path w="1941" h="175">
                <a:moveTo>
                  <a:pt x="190" y="118"/>
                </a:moveTo>
                <a:lnTo>
                  <a:pt x="169" y="142"/>
                </a:lnTo>
                <a:lnTo>
                  <a:pt x="178" y="142"/>
                </a:lnTo>
                <a:lnTo>
                  <a:pt x="181" y="140"/>
                </a:lnTo>
                <a:lnTo>
                  <a:pt x="183" y="138"/>
                </a:lnTo>
                <a:lnTo>
                  <a:pt x="183" y="133"/>
                </a:lnTo>
                <a:lnTo>
                  <a:pt x="186" y="128"/>
                </a:lnTo>
                <a:lnTo>
                  <a:pt x="188" y="125"/>
                </a:lnTo>
                <a:lnTo>
                  <a:pt x="190" y="121"/>
                </a:lnTo>
                <a:lnTo>
                  <a:pt x="190" y="118"/>
                </a:lnTo>
                <a:lnTo>
                  <a:pt x="190" y="118"/>
                </a:lnTo>
                <a:close/>
              </a:path>
              <a:path w="1941" h="175">
                <a:moveTo>
                  <a:pt x="226" y="73"/>
                </a:moveTo>
                <a:lnTo>
                  <a:pt x="217" y="73"/>
                </a:lnTo>
                <a:lnTo>
                  <a:pt x="217" y="138"/>
                </a:lnTo>
                <a:lnTo>
                  <a:pt x="217" y="171"/>
                </a:lnTo>
                <a:lnTo>
                  <a:pt x="226" y="166"/>
                </a:lnTo>
                <a:lnTo>
                  <a:pt x="226" y="73"/>
                </a:lnTo>
                <a:lnTo>
                  <a:pt x="226" y="73"/>
                </a:lnTo>
                <a:close/>
              </a:path>
              <a:path w="1941" h="175">
                <a:moveTo>
                  <a:pt x="174" y="70"/>
                </a:moveTo>
                <a:lnTo>
                  <a:pt x="162" y="73"/>
                </a:lnTo>
                <a:lnTo>
                  <a:pt x="162" y="150"/>
                </a:lnTo>
                <a:lnTo>
                  <a:pt x="159" y="152"/>
                </a:lnTo>
                <a:lnTo>
                  <a:pt x="169" y="164"/>
                </a:lnTo>
                <a:lnTo>
                  <a:pt x="169" y="159"/>
                </a:lnTo>
                <a:lnTo>
                  <a:pt x="171" y="157"/>
                </a:lnTo>
                <a:lnTo>
                  <a:pt x="171" y="154"/>
                </a:lnTo>
                <a:lnTo>
                  <a:pt x="174" y="152"/>
                </a:lnTo>
                <a:lnTo>
                  <a:pt x="176" y="150"/>
                </a:lnTo>
                <a:lnTo>
                  <a:pt x="176" y="147"/>
                </a:lnTo>
                <a:lnTo>
                  <a:pt x="178" y="142"/>
                </a:lnTo>
                <a:lnTo>
                  <a:pt x="169" y="142"/>
                </a:lnTo>
                <a:lnTo>
                  <a:pt x="169" y="75"/>
                </a:lnTo>
                <a:lnTo>
                  <a:pt x="174" y="70"/>
                </a:lnTo>
                <a:lnTo>
                  <a:pt x="174" y="70"/>
                </a:lnTo>
                <a:close/>
              </a:path>
              <a:path w="1941" h="175">
                <a:moveTo>
                  <a:pt x="166" y="61"/>
                </a:moveTo>
                <a:lnTo>
                  <a:pt x="162" y="68"/>
                </a:lnTo>
                <a:lnTo>
                  <a:pt x="138" y="68"/>
                </a:lnTo>
                <a:lnTo>
                  <a:pt x="142" y="75"/>
                </a:lnTo>
                <a:lnTo>
                  <a:pt x="145" y="73"/>
                </a:lnTo>
                <a:lnTo>
                  <a:pt x="162" y="73"/>
                </a:lnTo>
                <a:lnTo>
                  <a:pt x="174" y="70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1941" h="175">
                <a:moveTo>
                  <a:pt x="258" y="58"/>
                </a:moveTo>
                <a:lnTo>
                  <a:pt x="250" y="68"/>
                </a:lnTo>
                <a:lnTo>
                  <a:pt x="181" y="68"/>
                </a:lnTo>
                <a:lnTo>
                  <a:pt x="186" y="75"/>
                </a:lnTo>
                <a:lnTo>
                  <a:pt x="188" y="73"/>
                </a:lnTo>
                <a:lnTo>
                  <a:pt x="267" y="73"/>
                </a:lnTo>
                <a:lnTo>
                  <a:pt x="258" y="58"/>
                </a:lnTo>
                <a:lnTo>
                  <a:pt x="258" y="58"/>
                </a:lnTo>
                <a:close/>
              </a:path>
              <a:path w="1941" h="175">
                <a:moveTo>
                  <a:pt x="154" y="5"/>
                </a:moveTo>
                <a:lnTo>
                  <a:pt x="154" y="10"/>
                </a:lnTo>
                <a:lnTo>
                  <a:pt x="157" y="13"/>
                </a:lnTo>
                <a:lnTo>
                  <a:pt x="159" y="15"/>
                </a:lnTo>
                <a:lnTo>
                  <a:pt x="162" y="18"/>
                </a:lnTo>
                <a:lnTo>
                  <a:pt x="164" y="20"/>
                </a:lnTo>
                <a:lnTo>
                  <a:pt x="164" y="25"/>
                </a:lnTo>
                <a:lnTo>
                  <a:pt x="166" y="27"/>
                </a:lnTo>
                <a:lnTo>
                  <a:pt x="166" y="32"/>
                </a:lnTo>
                <a:lnTo>
                  <a:pt x="169" y="34"/>
                </a:lnTo>
                <a:lnTo>
                  <a:pt x="171" y="37"/>
                </a:lnTo>
                <a:lnTo>
                  <a:pt x="171" y="39"/>
                </a:lnTo>
                <a:lnTo>
                  <a:pt x="174" y="37"/>
                </a:lnTo>
                <a:lnTo>
                  <a:pt x="176" y="37"/>
                </a:lnTo>
                <a:lnTo>
                  <a:pt x="176" y="34"/>
                </a:lnTo>
                <a:lnTo>
                  <a:pt x="176" y="25"/>
                </a:lnTo>
                <a:lnTo>
                  <a:pt x="174" y="22"/>
                </a:lnTo>
                <a:lnTo>
                  <a:pt x="171" y="20"/>
                </a:lnTo>
                <a:lnTo>
                  <a:pt x="171" y="18"/>
                </a:lnTo>
                <a:lnTo>
                  <a:pt x="169" y="15"/>
                </a:lnTo>
                <a:lnTo>
                  <a:pt x="166" y="15"/>
                </a:lnTo>
                <a:lnTo>
                  <a:pt x="164" y="13"/>
                </a:lnTo>
                <a:lnTo>
                  <a:pt x="162" y="10"/>
                </a:lnTo>
                <a:lnTo>
                  <a:pt x="159" y="8"/>
                </a:lnTo>
                <a:lnTo>
                  <a:pt x="154" y="5"/>
                </a:lnTo>
                <a:lnTo>
                  <a:pt x="154" y="5"/>
                </a:lnTo>
                <a:close/>
              </a:path>
              <a:path w="1941" h="175">
                <a:moveTo>
                  <a:pt x="217" y="5"/>
                </a:moveTo>
                <a:lnTo>
                  <a:pt x="217" y="68"/>
                </a:lnTo>
                <a:lnTo>
                  <a:pt x="226" y="68"/>
                </a:lnTo>
                <a:lnTo>
                  <a:pt x="226" y="20"/>
                </a:lnTo>
                <a:lnTo>
                  <a:pt x="229" y="13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1941" h="175">
                <a:moveTo>
                  <a:pt x="344" y="140"/>
                </a:moveTo>
                <a:lnTo>
                  <a:pt x="344" y="145"/>
                </a:lnTo>
                <a:lnTo>
                  <a:pt x="349" y="145"/>
                </a:lnTo>
                <a:lnTo>
                  <a:pt x="351" y="147"/>
                </a:lnTo>
                <a:lnTo>
                  <a:pt x="354" y="147"/>
                </a:lnTo>
                <a:lnTo>
                  <a:pt x="356" y="150"/>
                </a:lnTo>
                <a:lnTo>
                  <a:pt x="358" y="150"/>
                </a:lnTo>
                <a:lnTo>
                  <a:pt x="361" y="152"/>
                </a:lnTo>
                <a:lnTo>
                  <a:pt x="363" y="152"/>
                </a:lnTo>
                <a:lnTo>
                  <a:pt x="366" y="154"/>
                </a:lnTo>
                <a:lnTo>
                  <a:pt x="368" y="154"/>
                </a:lnTo>
                <a:lnTo>
                  <a:pt x="370" y="157"/>
                </a:lnTo>
                <a:lnTo>
                  <a:pt x="373" y="159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5" y="166"/>
                </a:lnTo>
                <a:lnTo>
                  <a:pt x="385" y="169"/>
                </a:lnTo>
                <a:lnTo>
                  <a:pt x="390" y="171"/>
                </a:lnTo>
                <a:lnTo>
                  <a:pt x="392" y="169"/>
                </a:lnTo>
                <a:lnTo>
                  <a:pt x="392" y="159"/>
                </a:lnTo>
                <a:lnTo>
                  <a:pt x="390" y="157"/>
                </a:lnTo>
                <a:lnTo>
                  <a:pt x="390" y="154"/>
                </a:lnTo>
                <a:lnTo>
                  <a:pt x="387" y="152"/>
                </a:lnTo>
                <a:lnTo>
                  <a:pt x="385" y="152"/>
                </a:lnTo>
                <a:lnTo>
                  <a:pt x="380" y="150"/>
                </a:lnTo>
                <a:lnTo>
                  <a:pt x="378" y="150"/>
                </a:lnTo>
                <a:lnTo>
                  <a:pt x="375" y="147"/>
                </a:lnTo>
                <a:lnTo>
                  <a:pt x="368" y="147"/>
                </a:lnTo>
                <a:lnTo>
                  <a:pt x="366" y="145"/>
                </a:lnTo>
                <a:lnTo>
                  <a:pt x="361" y="145"/>
                </a:lnTo>
                <a:lnTo>
                  <a:pt x="356" y="142"/>
                </a:lnTo>
                <a:lnTo>
                  <a:pt x="351" y="142"/>
                </a:lnTo>
                <a:lnTo>
                  <a:pt x="346" y="140"/>
                </a:lnTo>
                <a:lnTo>
                  <a:pt x="344" y="140"/>
                </a:lnTo>
                <a:lnTo>
                  <a:pt x="344" y="140"/>
                </a:lnTo>
                <a:close/>
              </a:path>
              <a:path w="1941" h="175">
                <a:moveTo>
                  <a:pt x="337" y="99"/>
                </a:moveTo>
                <a:lnTo>
                  <a:pt x="337" y="123"/>
                </a:lnTo>
                <a:lnTo>
                  <a:pt x="334" y="125"/>
                </a:lnTo>
                <a:lnTo>
                  <a:pt x="334" y="135"/>
                </a:lnTo>
                <a:lnTo>
                  <a:pt x="332" y="138"/>
                </a:lnTo>
                <a:lnTo>
                  <a:pt x="330" y="140"/>
                </a:lnTo>
                <a:lnTo>
                  <a:pt x="330" y="142"/>
                </a:lnTo>
                <a:lnTo>
                  <a:pt x="327" y="145"/>
                </a:lnTo>
                <a:lnTo>
                  <a:pt x="327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7"/>
                </a:lnTo>
                <a:lnTo>
                  <a:pt x="310" y="157"/>
                </a:lnTo>
                <a:lnTo>
                  <a:pt x="308" y="159"/>
                </a:lnTo>
                <a:lnTo>
                  <a:pt x="306" y="161"/>
                </a:lnTo>
                <a:lnTo>
                  <a:pt x="303" y="161"/>
                </a:lnTo>
                <a:lnTo>
                  <a:pt x="301" y="164"/>
                </a:lnTo>
                <a:lnTo>
                  <a:pt x="298" y="164"/>
                </a:lnTo>
                <a:lnTo>
                  <a:pt x="296" y="166"/>
                </a:lnTo>
                <a:lnTo>
                  <a:pt x="289" y="166"/>
                </a:lnTo>
                <a:lnTo>
                  <a:pt x="286" y="169"/>
                </a:lnTo>
                <a:lnTo>
                  <a:pt x="284" y="169"/>
                </a:lnTo>
                <a:lnTo>
                  <a:pt x="284" y="171"/>
                </a:lnTo>
                <a:lnTo>
                  <a:pt x="289" y="171"/>
                </a:lnTo>
                <a:lnTo>
                  <a:pt x="294" y="169"/>
                </a:lnTo>
                <a:lnTo>
                  <a:pt x="298" y="169"/>
                </a:lnTo>
                <a:lnTo>
                  <a:pt x="301" y="166"/>
                </a:lnTo>
                <a:lnTo>
                  <a:pt x="308" y="166"/>
                </a:lnTo>
                <a:lnTo>
                  <a:pt x="310" y="164"/>
                </a:lnTo>
                <a:lnTo>
                  <a:pt x="315" y="164"/>
                </a:lnTo>
                <a:lnTo>
                  <a:pt x="318" y="161"/>
                </a:lnTo>
                <a:lnTo>
                  <a:pt x="322" y="159"/>
                </a:lnTo>
                <a:lnTo>
                  <a:pt x="325" y="157"/>
                </a:lnTo>
                <a:lnTo>
                  <a:pt x="327" y="157"/>
                </a:lnTo>
                <a:lnTo>
                  <a:pt x="330" y="154"/>
                </a:lnTo>
                <a:lnTo>
                  <a:pt x="332" y="152"/>
                </a:lnTo>
                <a:lnTo>
                  <a:pt x="334" y="150"/>
                </a:lnTo>
                <a:lnTo>
                  <a:pt x="334" y="147"/>
                </a:lnTo>
                <a:lnTo>
                  <a:pt x="337" y="145"/>
                </a:lnTo>
                <a:lnTo>
                  <a:pt x="339" y="142"/>
                </a:lnTo>
                <a:lnTo>
                  <a:pt x="339" y="140"/>
                </a:lnTo>
                <a:lnTo>
                  <a:pt x="342" y="138"/>
                </a:lnTo>
                <a:lnTo>
                  <a:pt x="342" y="130"/>
                </a:lnTo>
                <a:lnTo>
                  <a:pt x="344" y="128"/>
                </a:lnTo>
                <a:lnTo>
                  <a:pt x="344" y="118"/>
                </a:lnTo>
                <a:lnTo>
                  <a:pt x="346" y="113"/>
                </a:lnTo>
                <a:lnTo>
                  <a:pt x="351" y="109"/>
                </a:lnTo>
                <a:lnTo>
                  <a:pt x="337" y="99"/>
                </a:lnTo>
                <a:lnTo>
                  <a:pt x="337" y="99"/>
                </a:lnTo>
                <a:close/>
              </a:path>
              <a:path w="1941" h="175">
                <a:moveTo>
                  <a:pt x="382" y="90"/>
                </a:moveTo>
                <a:lnTo>
                  <a:pt x="370" y="92"/>
                </a:lnTo>
                <a:lnTo>
                  <a:pt x="370" y="138"/>
                </a:lnTo>
                <a:lnTo>
                  <a:pt x="378" y="133"/>
                </a:lnTo>
                <a:lnTo>
                  <a:pt x="378" y="94"/>
                </a:lnTo>
                <a:lnTo>
                  <a:pt x="382" y="90"/>
                </a:lnTo>
                <a:lnTo>
                  <a:pt x="382" y="90"/>
                </a:lnTo>
                <a:close/>
              </a:path>
              <a:path w="1941" h="175">
                <a:moveTo>
                  <a:pt x="303" y="85"/>
                </a:moveTo>
                <a:lnTo>
                  <a:pt x="303" y="90"/>
                </a:lnTo>
                <a:lnTo>
                  <a:pt x="310" y="87"/>
                </a:lnTo>
                <a:lnTo>
                  <a:pt x="303" y="85"/>
                </a:lnTo>
                <a:lnTo>
                  <a:pt x="303" y="85"/>
                </a:lnTo>
                <a:close/>
              </a:path>
              <a:path w="1941" h="175">
                <a:moveTo>
                  <a:pt x="373" y="82"/>
                </a:moveTo>
                <a:lnTo>
                  <a:pt x="370" y="87"/>
                </a:lnTo>
                <a:lnTo>
                  <a:pt x="310" y="87"/>
                </a:lnTo>
                <a:lnTo>
                  <a:pt x="303" y="90"/>
                </a:lnTo>
                <a:lnTo>
                  <a:pt x="303" y="99"/>
                </a:lnTo>
                <a:lnTo>
                  <a:pt x="306" y="104"/>
                </a:lnTo>
                <a:lnTo>
                  <a:pt x="306" y="116"/>
                </a:lnTo>
                <a:lnTo>
                  <a:pt x="303" y="118"/>
                </a:lnTo>
                <a:lnTo>
                  <a:pt x="303" y="142"/>
                </a:lnTo>
                <a:lnTo>
                  <a:pt x="310" y="138"/>
                </a:lnTo>
                <a:lnTo>
                  <a:pt x="310" y="92"/>
                </a:lnTo>
                <a:lnTo>
                  <a:pt x="370" y="92"/>
                </a:lnTo>
                <a:lnTo>
                  <a:pt x="382" y="90"/>
                </a:lnTo>
                <a:lnTo>
                  <a:pt x="373" y="82"/>
                </a:lnTo>
                <a:lnTo>
                  <a:pt x="373" y="82"/>
                </a:lnTo>
                <a:close/>
              </a:path>
              <a:path w="1941" h="175">
                <a:moveTo>
                  <a:pt x="284" y="49"/>
                </a:moveTo>
                <a:lnTo>
                  <a:pt x="284" y="51"/>
                </a:lnTo>
                <a:lnTo>
                  <a:pt x="289" y="53"/>
                </a:lnTo>
                <a:lnTo>
                  <a:pt x="291" y="53"/>
                </a:lnTo>
                <a:lnTo>
                  <a:pt x="294" y="56"/>
                </a:lnTo>
                <a:lnTo>
                  <a:pt x="296" y="58"/>
                </a:lnTo>
                <a:lnTo>
                  <a:pt x="296" y="61"/>
                </a:lnTo>
                <a:lnTo>
                  <a:pt x="294" y="65"/>
                </a:lnTo>
                <a:lnTo>
                  <a:pt x="294" y="68"/>
                </a:lnTo>
                <a:lnTo>
                  <a:pt x="291" y="73"/>
                </a:lnTo>
                <a:lnTo>
                  <a:pt x="291" y="82"/>
                </a:lnTo>
                <a:lnTo>
                  <a:pt x="294" y="85"/>
                </a:lnTo>
                <a:lnTo>
                  <a:pt x="296" y="85"/>
                </a:lnTo>
                <a:lnTo>
                  <a:pt x="298" y="87"/>
                </a:lnTo>
                <a:lnTo>
                  <a:pt x="301" y="85"/>
                </a:lnTo>
                <a:lnTo>
                  <a:pt x="301" y="65"/>
                </a:lnTo>
                <a:lnTo>
                  <a:pt x="303" y="61"/>
                </a:lnTo>
                <a:lnTo>
                  <a:pt x="303" y="56"/>
                </a:lnTo>
                <a:lnTo>
                  <a:pt x="306" y="53"/>
                </a:lnTo>
                <a:lnTo>
                  <a:pt x="306" y="49"/>
                </a:lnTo>
                <a:lnTo>
                  <a:pt x="291" y="49"/>
                </a:lnTo>
                <a:lnTo>
                  <a:pt x="284" y="49"/>
                </a:lnTo>
                <a:lnTo>
                  <a:pt x="284" y="49"/>
                </a:lnTo>
                <a:close/>
              </a:path>
              <a:path w="1941" h="175">
                <a:moveTo>
                  <a:pt x="358" y="46"/>
                </a:moveTo>
                <a:lnTo>
                  <a:pt x="356" y="46"/>
                </a:lnTo>
                <a:lnTo>
                  <a:pt x="356" y="49"/>
                </a:lnTo>
                <a:lnTo>
                  <a:pt x="358" y="51"/>
                </a:lnTo>
                <a:lnTo>
                  <a:pt x="361" y="53"/>
                </a:lnTo>
                <a:lnTo>
                  <a:pt x="361" y="56"/>
                </a:lnTo>
                <a:lnTo>
                  <a:pt x="363" y="58"/>
                </a:lnTo>
                <a:lnTo>
                  <a:pt x="366" y="63"/>
                </a:lnTo>
                <a:lnTo>
                  <a:pt x="366" y="65"/>
                </a:lnTo>
                <a:lnTo>
                  <a:pt x="368" y="68"/>
                </a:lnTo>
                <a:lnTo>
                  <a:pt x="370" y="70"/>
                </a:lnTo>
                <a:lnTo>
                  <a:pt x="373" y="73"/>
                </a:lnTo>
                <a:lnTo>
                  <a:pt x="375" y="75"/>
                </a:lnTo>
                <a:lnTo>
                  <a:pt x="378" y="75"/>
                </a:lnTo>
                <a:lnTo>
                  <a:pt x="380" y="78"/>
                </a:lnTo>
                <a:lnTo>
                  <a:pt x="382" y="80"/>
                </a:lnTo>
                <a:lnTo>
                  <a:pt x="385" y="82"/>
                </a:lnTo>
                <a:lnTo>
                  <a:pt x="387" y="85"/>
                </a:lnTo>
                <a:lnTo>
                  <a:pt x="390" y="87"/>
                </a:lnTo>
                <a:lnTo>
                  <a:pt x="390" y="85"/>
                </a:lnTo>
                <a:lnTo>
                  <a:pt x="392" y="82"/>
                </a:lnTo>
                <a:lnTo>
                  <a:pt x="394" y="80"/>
                </a:lnTo>
                <a:lnTo>
                  <a:pt x="397" y="80"/>
                </a:lnTo>
                <a:lnTo>
                  <a:pt x="399" y="78"/>
                </a:lnTo>
                <a:lnTo>
                  <a:pt x="402" y="78"/>
                </a:lnTo>
                <a:lnTo>
                  <a:pt x="402" y="75"/>
                </a:lnTo>
                <a:lnTo>
                  <a:pt x="402" y="75"/>
                </a:lnTo>
                <a:lnTo>
                  <a:pt x="399" y="75"/>
                </a:lnTo>
                <a:lnTo>
                  <a:pt x="394" y="73"/>
                </a:lnTo>
                <a:lnTo>
                  <a:pt x="390" y="73"/>
                </a:lnTo>
                <a:lnTo>
                  <a:pt x="387" y="70"/>
                </a:lnTo>
                <a:lnTo>
                  <a:pt x="385" y="70"/>
                </a:lnTo>
                <a:lnTo>
                  <a:pt x="382" y="68"/>
                </a:lnTo>
                <a:lnTo>
                  <a:pt x="380" y="65"/>
                </a:lnTo>
                <a:lnTo>
                  <a:pt x="378" y="65"/>
                </a:lnTo>
                <a:lnTo>
                  <a:pt x="375" y="63"/>
                </a:lnTo>
                <a:lnTo>
                  <a:pt x="373" y="61"/>
                </a:lnTo>
                <a:lnTo>
                  <a:pt x="370" y="61"/>
                </a:lnTo>
                <a:lnTo>
                  <a:pt x="368" y="58"/>
                </a:lnTo>
                <a:lnTo>
                  <a:pt x="366" y="56"/>
                </a:lnTo>
                <a:lnTo>
                  <a:pt x="363" y="53"/>
                </a:lnTo>
                <a:lnTo>
                  <a:pt x="363" y="51"/>
                </a:lnTo>
                <a:lnTo>
                  <a:pt x="361" y="49"/>
                </a:lnTo>
                <a:lnTo>
                  <a:pt x="358" y="46"/>
                </a:lnTo>
                <a:lnTo>
                  <a:pt x="358" y="46"/>
                </a:lnTo>
                <a:close/>
              </a:path>
              <a:path w="1941" h="175">
                <a:moveTo>
                  <a:pt x="351" y="30"/>
                </a:moveTo>
                <a:lnTo>
                  <a:pt x="351" y="39"/>
                </a:lnTo>
                <a:lnTo>
                  <a:pt x="349" y="41"/>
                </a:lnTo>
                <a:lnTo>
                  <a:pt x="349" y="49"/>
                </a:lnTo>
                <a:lnTo>
                  <a:pt x="346" y="51"/>
                </a:lnTo>
                <a:lnTo>
                  <a:pt x="344" y="53"/>
                </a:lnTo>
                <a:lnTo>
                  <a:pt x="344" y="58"/>
                </a:lnTo>
                <a:lnTo>
                  <a:pt x="342" y="61"/>
                </a:lnTo>
                <a:lnTo>
                  <a:pt x="339" y="61"/>
                </a:lnTo>
                <a:lnTo>
                  <a:pt x="339" y="63"/>
                </a:lnTo>
                <a:lnTo>
                  <a:pt x="337" y="65"/>
                </a:lnTo>
                <a:lnTo>
                  <a:pt x="334" y="65"/>
                </a:lnTo>
                <a:lnTo>
                  <a:pt x="332" y="68"/>
                </a:lnTo>
                <a:lnTo>
                  <a:pt x="330" y="70"/>
                </a:lnTo>
                <a:lnTo>
                  <a:pt x="325" y="73"/>
                </a:lnTo>
                <a:lnTo>
                  <a:pt x="322" y="75"/>
                </a:lnTo>
                <a:lnTo>
                  <a:pt x="320" y="75"/>
                </a:lnTo>
                <a:lnTo>
                  <a:pt x="318" y="78"/>
                </a:lnTo>
                <a:lnTo>
                  <a:pt x="315" y="78"/>
                </a:lnTo>
                <a:lnTo>
                  <a:pt x="310" y="80"/>
                </a:lnTo>
                <a:lnTo>
                  <a:pt x="308" y="80"/>
                </a:lnTo>
                <a:lnTo>
                  <a:pt x="306" y="82"/>
                </a:lnTo>
                <a:lnTo>
                  <a:pt x="306" y="85"/>
                </a:lnTo>
                <a:lnTo>
                  <a:pt x="308" y="82"/>
                </a:lnTo>
                <a:lnTo>
                  <a:pt x="315" y="82"/>
                </a:lnTo>
                <a:lnTo>
                  <a:pt x="318" y="80"/>
                </a:lnTo>
                <a:lnTo>
                  <a:pt x="325" y="80"/>
                </a:lnTo>
                <a:lnTo>
                  <a:pt x="327" y="78"/>
                </a:lnTo>
                <a:lnTo>
                  <a:pt x="330" y="78"/>
                </a:lnTo>
                <a:lnTo>
                  <a:pt x="332" y="75"/>
                </a:lnTo>
                <a:lnTo>
                  <a:pt x="334" y="73"/>
                </a:lnTo>
                <a:lnTo>
                  <a:pt x="337" y="73"/>
                </a:lnTo>
                <a:lnTo>
                  <a:pt x="339" y="70"/>
                </a:lnTo>
                <a:lnTo>
                  <a:pt x="342" y="68"/>
                </a:lnTo>
                <a:lnTo>
                  <a:pt x="344" y="68"/>
                </a:lnTo>
                <a:lnTo>
                  <a:pt x="346" y="65"/>
                </a:lnTo>
                <a:lnTo>
                  <a:pt x="349" y="63"/>
                </a:lnTo>
                <a:lnTo>
                  <a:pt x="349" y="61"/>
                </a:lnTo>
                <a:lnTo>
                  <a:pt x="351" y="58"/>
                </a:lnTo>
                <a:lnTo>
                  <a:pt x="351" y="56"/>
                </a:lnTo>
                <a:lnTo>
                  <a:pt x="354" y="53"/>
                </a:lnTo>
                <a:lnTo>
                  <a:pt x="354" y="51"/>
                </a:lnTo>
                <a:lnTo>
                  <a:pt x="356" y="49"/>
                </a:lnTo>
                <a:lnTo>
                  <a:pt x="356" y="46"/>
                </a:lnTo>
                <a:lnTo>
                  <a:pt x="358" y="46"/>
                </a:lnTo>
                <a:lnTo>
                  <a:pt x="358" y="39"/>
                </a:lnTo>
                <a:lnTo>
                  <a:pt x="363" y="37"/>
                </a:lnTo>
                <a:lnTo>
                  <a:pt x="351" y="30"/>
                </a:lnTo>
                <a:lnTo>
                  <a:pt x="351" y="30"/>
                </a:lnTo>
                <a:close/>
              </a:path>
              <a:path w="1941" h="175">
                <a:moveTo>
                  <a:pt x="394" y="25"/>
                </a:moveTo>
                <a:lnTo>
                  <a:pt x="382" y="25"/>
                </a:lnTo>
                <a:lnTo>
                  <a:pt x="373" y="44"/>
                </a:lnTo>
                <a:lnTo>
                  <a:pt x="375" y="44"/>
                </a:lnTo>
                <a:lnTo>
                  <a:pt x="375" y="41"/>
                </a:lnTo>
                <a:lnTo>
                  <a:pt x="380" y="39"/>
                </a:lnTo>
                <a:lnTo>
                  <a:pt x="382" y="34"/>
                </a:lnTo>
                <a:lnTo>
                  <a:pt x="382" y="32"/>
                </a:lnTo>
                <a:lnTo>
                  <a:pt x="385" y="30"/>
                </a:lnTo>
                <a:lnTo>
                  <a:pt x="387" y="27"/>
                </a:lnTo>
                <a:lnTo>
                  <a:pt x="390" y="27"/>
                </a:lnTo>
                <a:lnTo>
                  <a:pt x="392" y="25"/>
                </a:lnTo>
                <a:lnTo>
                  <a:pt x="394" y="25"/>
                </a:lnTo>
                <a:lnTo>
                  <a:pt x="394" y="25"/>
                </a:lnTo>
                <a:close/>
              </a:path>
              <a:path w="1941" h="175">
                <a:moveTo>
                  <a:pt x="325" y="15"/>
                </a:moveTo>
                <a:lnTo>
                  <a:pt x="325" y="18"/>
                </a:lnTo>
                <a:lnTo>
                  <a:pt x="320" y="22"/>
                </a:lnTo>
                <a:lnTo>
                  <a:pt x="318" y="25"/>
                </a:lnTo>
                <a:lnTo>
                  <a:pt x="315" y="30"/>
                </a:lnTo>
                <a:lnTo>
                  <a:pt x="313" y="32"/>
                </a:lnTo>
                <a:lnTo>
                  <a:pt x="310" y="34"/>
                </a:lnTo>
                <a:lnTo>
                  <a:pt x="308" y="39"/>
                </a:lnTo>
                <a:lnTo>
                  <a:pt x="306" y="41"/>
                </a:lnTo>
                <a:lnTo>
                  <a:pt x="303" y="44"/>
                </a:lnTo>
                <a:lnTo>
                  <a:pt x="303" y="46"/>
                </a:lnTo>
                <a:lnTo>
                  <a:pt x="301" y="46"/>
                </a:lnTo>
                <a:lnTo>
                  <a:pt x="298" y="49"/>
                </a:lnTo>
                <a:lnTo>
                  <a:pt x="291" y="49"/>
                </a:lnTo>
                <a:lnTo>
                  <a:pt x="306" y="49"/>
                </a:lnTo>
                <a:lnTo>
                  <a:pt x="308" y="46"/>
                </a:lnTo>
                <a:lnTo>
                  <a:pt x="310" y="46"/>
                </a:lnTo>
                <a:lnTo>
                  <a:pt x="310" y="44"/>
                </a:lnTo>
                <a:lnTo>
                  <a:pt x="313" y="41"/>
                </a:lnTo>
                <a:lnTo>
                  <a:pt x="313" y="39"/>
                </a:lnTo>
                <a:lnTo>
                  <a:pt x="315" y="37"/>
                </a:lnTo>
                <a:lnTo>
                  <a:pt x="318" y="34"/>
                </a:lnTo>
                <a:lnTo>
                  <a:pt x="318" y="30"/>
                </a:lnTo>
                <a:lnTo>
                  <a:pt x="320" y="27"/>
                </a:lnTo>
                <a:lnTo>
                  <a:pt x="322" y="25"/>
                </a:lnTo>
                <a:lnTo>
                  <a:pt x="325" y="20"/>
                </a:lnTo>
                <a:lnTo>
                  <a:pt x="327" y="15"/>
                </a:lnTo>
                <a:lnTo>
                  <a:pt x="325" y="15"/>
                </a:lnTo>
                <a:lnTo>
                  <a:pt x="325" y="15"/>
                </a:lnTo>
                <a:close/>
              </a:path>
              <a:path w="1941" h="175">
                <a:moveTo>
                  <a:pt x="385" y="13"/>
                </a:moveTo>
                <a:lnTo>
                  <a:pt x="380" y="20"/>
                </a:lnTo>
                <a:lnTo>
                  <a:pt x="342" y="20"/>
                </a:lnTo>
                <a:lnTo>
                  <a:pt x="334" y="22"/>
                </a:lnTo>
                <a:lnTo>
                  <a:pt x="332" y="25"/>
                </a:lnTo>
                <a:lnTo>
                  <a:pt x="332" y="30"/>
                </a:lnTo>
                <a:lnTo>
                  <a:pt x="330" y="32"/>
                </a:lnTo>
                <a:lnTo>
                  <a:pt x="327" y="34"/>
                </a:lnTo>
                <a:lnTo>
                  <a:pt x="327" y="37"/>
                </a:lnTo>
                <a:lnTo>
                  <a:pt x="325" y="41"/>
                </a:lnTo>
                <a:lnTo>
                  <a:pt x="322" y="44"/>
                </a:lnTo>
                <a:lnTo>
                  <a:pt x="320" y="46"/>
                </a:lnTo>
                <a:lnTo>
                  <a:pt x="318" y="49"/>
                </a:lnTo>
                <a:lnTo>
                  <a:pt x="320" y="51"/>
                </a:lnTo>
                <a:lnTo>
                  <a:pt x="320" y="49"/>
                </a:lnTo>
                <a:lnTo>
                  <a:pt x="322" y="46"/>
                </a:lnTo>
                <a:lnTo>
                  <a:pt x="325" y="44"/>
                </a:lnTo>
                <a:lnTo>
                  <a:pt x="327" y="44"/>
                </a:lnTo>
                <a:lnTo>
                  <a:pt x="330" y="41"/>
                </a:lnTo>
                <a:lnTo>
                  <a:pt x="332" y="39"/>
                </a:lnTo>
                <a:lnTo>
                  <a:pt x="334" y="34"/>
                </a:lnTo>
                <a:lnTo>
                  <a:pt x="334" y="32"/>
                </a:lnTo>
                <a:lnTo>
                  <a:pt x="337" y="30"/>
                </a:lnTo>
                <a:lnTo>
                  <a:pt x="339" y="27"/>
                </a:lnTo>
                <a:lnTo>
                  <a:pt x="342" y="25"/>
                </a:lnTo>
                <a:lnTo>
                  <a:pt x="382" y="25"/>
                </a:lnTo>
                <a:lnTo>
                  <a:pt x="394" y="25"/>
                </a:lnTo>
                <a:lnTo>
                  <a:pt x="394" y="22"/>
                </a:lnTo>
                <a:lnTo>
                  <a:pt x="385" y="13"/>
                </a:lnTo>
                <a:lnTo>
                  <a:pt x="385" y="13"/>
                </a:lnTo>
                <a:close/>
              </a:path>
              <a:path w="1941" h="175">
                <a:moveTo>
                  <a:pt x="291" y="8"/>
                </a:moveTo>
                <a:lnTo>
                  <a:pt x="291" y="10"/>
                </a:lnTo>
                <a:lnTo>
                  <a:pt x="294" y="13"/>
                </a:lnTo>
                <a:lnTo>
                  <a:pt x="296" y="15"/>
                </a:lnTo>
                <a:lnTo>
                  <a:pt x="298" y="18"/>
                </a:lnTo>
                <a:lnTo>
                  <a:pt x="301" y="20"/>
                </a:lnTo>
                <a:lnTo>
                  <a:pt x="303" y="22"/>
                </a:lnTo>
                <a:lnTo>
                  <a:pt x="303" y="25"/>
                </a:lnTo>
                <a:lnTo>
                  <a:pt x="306" y="30"/>
                </a:lnTo>
                <a:lnTo>
                  <a:pt x="308" y="30"/>
                </a:lnTo>
                <a:lnTo>
                  <a:pt x="310" y="27"/>
                </a:lnTo>
                <a:lnTo>
                  <a:pt x="310" y="18"/>
                </a:lnTo>
                <a:lnTo>
                  <a:pt x="308" y="15"/>
                </a:lnTo>
                <a:lnTo>
                  <a:pt x="306" y="13"/>
                </a:lnTo>
                <a:lnTo>
                  <a:pt x="303" y="10"/>
                </a:lnTo>
                <a:lnTo>
                  <a:pt x="298" y="10"/>
                </a:lnTo>
                <a:lnTo>
                  <a:pt x="296" y="8"/>
                </a:lnTo>
                <a:lnTo>
                  <a:pt x="291" y="8"/>
                </a:lnTo>
                <a:lnTo>
                  <a:pt x="291" y="8"/>
                </a:lnTo>
                <a:close/>
              </a:path>
              <a:path w="1941" h="175">
                <a:moveTo>
                  <a:pt x="342" y="1"/>
                </a:moveTo>
                <a:lnTo>
                  <a:pt x="342" y="3"/>
                </a:lnTo>
                <a:lnTo>
                  <a:pt x="339" y="5"/>
                </a:lnTo>
                <a:lnTo>
                  <a:pt x="339" y="13"/>
                </a:lnTo>
                <a:lnTo>
                  <a:pt x="337" y="15"/>
                </a:lnTo>
                <a:lnTo>
                  <a:pt x="337" y="20"/>
                </a:lnTo>
                <a:lnTo>
                  <a:pt x="334" y="22"/>
                </a:lnTo>
                <a:lnTo>
                  <a:pt x="342" y="20"/>
                </a:lnTo>
                <a:lnTo>
                  <a:pt x="346" y="10"/>
                </a:lnTo>
                <a:lnTo>
                  <a:pt x="351" y="8"/>
                </a:lnTo>
                <a:lnTo>
                  <a:pt x="342" y="1"/>
                </a:lnTo>
                <a:lnTo>
                  <a:pt x="342" y="1"/>
                </a:lnTo>
                <a:close/>
              </a:path>
              <a:path w="1941" h="175">
                <a:moveTo>
                  <a:pt x="490" y="133"/>
                </a:moveTo>
                <a:lnTo>
                  <a:pt x="490" y="135"/>
                </a:lnTo>
                <a:lnTo>
                  <a:pt x="493" y="138"/>
                </a:lnTo>
                <a:lnTo>
                  <a:pt x="498" y="140"/>
                </a:lnTo>
                <a:lnTo>
                  <a:pt x="500" y="140"/>
                </a:lnTo>
                <a:lnTo>
                  <a:pt x="502" y="142"/>
                </a:lnTo>
                <a:lnTo>
                  <a:pt x="505" y="145"/>
                </a:lnTo>
                <a:lnTo>
                  <a:pt x="507" y="147"/>
                </a:lnTo>
                <a:lnTo>
                  <a:pt x="510" y="147"/>
                </a:lnTo>
                <a:lnTo>
                  <a:pt x="512" y="150"/>
                </a:lnTo>
                <a:lnTo>
                  <a:pt x="514" y="150"/>
                </a:lnTo>
                <a:lnTo>
                  <a:pt x="514" y="152"/>
                </a:lnTo>
                <a:lnTo>
                  <a:pt x="517" y="154"/>
                </a:lnTo>
                <a:lnTo>
                  <a:pt x="519" y="157"/>
                </a:lnTo>
                <a:lnTo>
                  <a:pt x="522" y="159"/>
                </a:lnTo>
                <a:lnTo>
                  <a:pt x="524" y="161"/>
                </a:lnTo>
                <a:lnTo>
                  <a:pt x="526" y="164"/>
                </a:lnTo>
                <a:lnTo>
                  <a:pt x="526" y="166"/>
                </a:lnTo>
                <a:lnTo>
                  <a:pt x="529" y="169"/>
                </a:lnTo>
                <a:lnTo>
                  <a:pt x="531" y="169"/>
                </a:lnTo>
                <a:lnTo>
                  <a:pt x="534" y="166"/>
                </a:lnTo>
                <a:lnTo>
                  <a:pt x="534" y="154"/>
                </a:lnTo>
                <a:lnTo>
                  <a:pt x="534" y="154"/>
                </a:lnTo>
                <a:lnTo>
                  <a:pt x="531" y="152"/>
                </a:lnTo>
                <a:lnTo>
                  <a:pt x="531" y="150"/>
                </a:lnTo>
                <a:lnTo>
                  <a:pt x="529" y="147"/>
                </a:lnTo>
                <a:lnTo>
                  <a:pt x="524" y="145"/>
                </a:lnTo>
                <a:lnTo>
                  <a:pt x="522" y="145"/>
                </a:lnTo>
                <a:lnTo>
                  <a:pt x="519" y="142"/>
                </a:lnTo>
                <a:lnTo>
                  <a:pt x="517" y="142"/>
                </a:lnTo>
                <a:lnTo>
                  <a:pt x="514" y="140"/>
                </a:lnTo>
                <a:lnTo>
                  <a:pt x="510" y="140"/>
                </a:lnTo>
                <a:lnTo>
                  <a:pt x="505" y="138"/>
                </a:lnTo>
                <a:lnTo>
                  <a:pt x="502" y="138"/>
                </a:lnTo>
                <a:lnTo>
                  <a:pt x="500" y="135"/>
                </a:lnTo>
                <a:lnTo>
                  <a:pt x="495" y="133"/>
                </a:lnTo>
                <a:lnTo>
                  <a:pt x="490" y="133"/>
                </a:lnTo>
                <a:lnTo>
                  <a:pt x="490" y="133"/>
                </a:lnTo>
                <a:close/>
              </a:path>
              <a:path w="1941" h="175">
                <a:moveTo>
                  <a:pt x="486" y="85"/>
                </a:moveTo>
                <a:lnTo>
                  <a:pt x="486" y="113"/>
                </a:lnTo>
                <a:lnTo>
                  <a:pt x="483" y="116"/>
                </a:lnTo>
                <a:lnTo>
                  <a:pt x="483" y="123"/>
                </a:lnTo>
                <a:lnTo>
                  <a:pt x="481" y="128"/>
                </a:lnTo>
                <a:lnTo>
                  <a:pt x="481" y="130"/>
                </a:lnTo>
                <a:lnTo>
                  <a:pt x="478" y="133"/>
                </a:lnTo>
                <a:lnTo>
                  <a:pt x="478" y="135"/>
                </a:lnTo>
                <a:lnTo>
                  <a:pt x="476" y="138"/>
                </a:lnTo>
                <a:lnTo>
                  <a:pt x="476" y="142"/>
                </a:lnTo>
                <a:lnTo>
                  <a:pt x="474" y="145"/>
                </a:lnTo>
                <a:lnTo>
                  <a:pt x="471" y="147"/>
                </a:lnTo>
                <a:lnTo>
                  <a:pt x="469" y="150"/>
                </a:lnTo>
                <a:lnTo>
                  <a:pt x="466" y="152"/>
                </a:lnTo>
                <a:lnTo>
                  <a:pt x="464" y="154"/>
                </a:lnTo>
                <a:lnTo>
                  <a:pt x="462" y="154"/>
                </a:lnTo>
                <a:lnTo>
                  <a:pt x="459" y="157"/>
                </a:lnTo>
                <a:lnTo>
                  <a:pt x="457" y="159"/>
                </a:lnTo>
                <a:lnTo>
                  <a:pt x="454" y="161"/>
                </a:lnTo>
                <a:lnTo>
                  <a:pt x="452" y="161"/>
                </a:lnTo>
                <a:lnTo>
                  <a:pt x="450" y="164"/>
                </a:lnTo>
                <a:lnTo>
                  <a:pt x="447" y="166"/>
                </a:lnTo>
                <a:lnTo>
                  <a:pt x="445" y="166"/>
                </a:lnTo>
                <a:lnTo>
                  <a:pt x="442" y="169"/>
                </a:lnTo>
                <a:lnTo>
                  <a:pt x="440" y="169"/>
                </a:lnTo>
                <a:lnTo>
                  <a:pt x="440" y="171"/>
                </a:lnTo>
                <a:lnTo>
                  <a:pt x="442" y="171"/>
                </a:lnTo>
                <a:lnTo>
                  <a:pt x="445" y="169"/>
                </a:lnTo>
                <a:lnTo>
                  <a:pt x="447" y="169"/>
                </a:lnTo>
                <a:lnTo>
                  <a:pt x="452" y="166"/>
                </a:lnTo>
                <a:lnTo>
                  <a:pt x="454" y="166"/>
                </a:lnTo>
                <a:lnTo>
                  <a:pt x="457" y="164"/>
                </a:lnTo>
                <a:lnTo>
                  <a:pt x="459" y="164"/>
                </a:lnTo>
                <a:lnTo>
                  <a:pt x="462" y="161"/>
                </a:lnTo>
                <a:lnTo>
                  <a:pt x="464" y="159"/>
                </a:lnTo>
                <a:lnTo>
                  <a:pt x="466" y="159"/>
                </a:lnTo>
                <a:lnTo>
                  <a:pt x="469" y="157"/>
                </a:lnTo>
                <a:lnTo>
                  <a:pt x="471" y="154"/>
                </a:lnTo>
                <a:lnTo>
                  <a:pt x="474" y="154"/>
                </a:lnTo>
                <a:lnTo>
                  <a:pt x="476" y="152"/>
                </a:lnTo>
                <a:lnTo>
                  <a:pt x="478" y="150"/>
                </a:lnTo>
                <a:lnTo>
                  <a:pt x="478" y="147"/>
                </a:lnTo>
                <a:lnTo>
                  <a:pt x="481" y="147"/>
                </a:lnTo>
                <a:lnTo>
                  <a:pt x="481" y="145"/>
                </a:lnTo>
                <a:lnTo>
                  <a:pt x="483" y="142"/>
                </a:lnTo>
                <a:lnTo>
                  <a:pt x="486" y="140"/>
                </a:lnTo>
                <a:lnTo>
                  <a:pt x="486" y="138"/>
                </a:lnTo>
                <a:lnTo>
                  <a:pt x="488" y="135"/>
                </a:lnTo>
                <a:lnTo>
                  <a:pt x="488" y="130"/>
                </a:lnTo>
                <a:lnTo>
                  <a:pt x="490" y="128"/>
                </a:lnTo>
                <a:lnTo>
                  <a:pt x="490" y="121"/>
                </a:lnTo>
                <a:lnTo>
                  <a:pt x="493" y="118"/>
                </a:lnTo>
                <a:lnTo>
                  <a:pt x="493" y="97"/>
                </a:lnTo>
                <a:lnTo>
                  <a:pt x="498" y="92"/>
                </a:lnTo>
                <a:lnTo>
                  <a:pt x="486" y="85"/>
                </a:lnTo>
                <a:lnTo>
                  <a:pt x="486" y="85"/>
                </a:lnTo>
                <a:close/>
              </a:path>
              <a:path w="1941" h="175">
                <a:moveTo>
                  <a:pt x="457" y="75"/>
                </a:moveTo>
                <a:lnTo>
                  <a:pt x="457" y="138"/>
                </a:lnTo>
                <a:lnTo>
                  <a:pt x="464" y="133"/>
                </a:lnTo>
                <a:lnTo>
                  <a:pt x="464" y="78"/>
                </a:lnTo>
                <a:lnTo>
                  <a:pt x="517" y="78"/>
                </a:lnTo>
                <a:lnTo>
                  <a:pt x="457" y="75"/>
                </a:lnTo>
                <a:lnTo>
                  <a:pt x="457" y="75"/>
                </a:lnTo>
                <a:close/>
              </a:path>
              <a:path w="1941" h="175">
                <a:moveTo>
                  <a:pt x="457" y="65"/>
                </a:moveTo>
                <a:lnTo>
                  <a:pt x="457" y="75"/>
                </a:lnTo>
                <a:lnTo>
                  <a:pt x="517" y="78"/>
                </a:lnTo>
                <a:lnTo>
                  <a:pt x="517" y="133"/>
                </a:lnTo>
                <a:lnTo>
                  <a:pt x="524" y="128"/>
                </a:lnTo>
                <a:lnTo>
                  <a:pt x="524" y="78"/>
                </a:lnTo>
                <a:lnTo>
                  <a:pt x="529" y="73"/>
                </a:lnTo>
                <a:lnTo>
                  <a:pt x="464" y="73"/>
                </a:lnTo>
                <a:lnTo>
                  <a:pt x="457" y="65"/>
                </a:lnTo>
                <a:lnTo>
                  <a:pt x="457" y="65"/>
                </a:lnTo>
                <a:close/>
              </a:path>
              <a:path w="1941" h="175">
                <a:moveTo>
                  <a:pt x="519" y="65"/>
                </a:moveTo>
                <a:lnTo>
                  <a:pt x="517" y="73"/>
                </a:lnTo>
                <a:lnTo>
                  <a:pt x="464" y="73"/>
                </a:lnTo>
                <a:lnTo>
                  <a:pt x="529" y="73"/>
                </a:lnTo>
                <a:lnTo>
                  <a:pt x="519" y="65"/>
                </a:lnTo>
                <a:lnTo>
                  <a:pt x="519" y="65"/>
                </a:lnTo>
                <a:close/>
              </a:path>
              <a:path w="1941" h="175">
                <a:moveTo>
                  <a:pt x="493" y="73"/>
                </a:moveTo>
                <a:lnTo>
                  <a:pt x="493" y="51"/>
                </a:lnTo>
                <a:lnTo>
                  <a:pt x="486" y="51"/>
                </a:lnTo>
                <a:lnTo>
                  <a:pt x="486" y="73"/>
                </a:lnTo>
                <a:lnTo>
                  <a:pt x="493" y="73"/>
                </a:lnTo>
                <a:close/>
              </a:path>
              <a:path w="1941" h="175">
                <a:moveTo>
                  <a:pt x="526" y="39"/>
                </a:moveTo>
                <a:lnTo>
                  <a:pt x="519" y="46"/>
                </a:lnTo>
                <a:lnTo>
                  <a:pt x="447" y="46"/>
                </a:lnTo>
                <a:lnTo>
                  <a:pt x="452" y="53"/>
                </a:lnTo>
                <a:lnTo>
                  <a:pt x="454" y="53"/>
                </a:lnTo>
                <a:lnTo>
                  <a:pt x="459" y="51"/>
                </a:lnTo>
                <a:lnTo>
                  <a:pt x="536" y="51"/>
                </a:lnTo>
                <a:lnTo>
                  <a:pt x="526" y="39"/>
                </a:lnTo>
                <a:lnTo>
                  <a:pt x="526" y="39"/>
                </a:lnTo>
                <a:close/>
              </a:path>
              <a:path w="1941" h="175">
                <a:moveTo>
                  <a:pt x="486" y="25"/>
                </a:moveTo>
                <a:lnTo>
                  <a:pt x="486" y="46"/>
                </a:lnTo>
                <a:lnTo>
                  <a:pt x="493" y="46"/>
                </a:lnTo>
                <a:lnTo>
                  <a:pt x="493" y="37"/>
                </a:lnTo>
                <a:lnTo>
                  <a:pt x="498" y="32"/>
                </a:lnTo>
                <a:lnTo>
                  <a:pt x="486" y="25"/>
                </a:lnTo>
                <a:lnTo>
                  <a:pt x="486" y="25"/>
                </a:lnTo>
                <a:close/>
              </a:path>
              <a:path w="1941" h="175">
                <a:moveTo>
                  <a:pt x="438" y="15"/>
                </a:moveTo>
                <a:lnTo>
                  <a:pt x="438" y="92"/>
                </a:lnTo>
                <a:lnTo>
                  <a:pt x="435" y="94"/>
                </a:lnTo>
                <a:lnTo>
                  <a:pt x="435" y="106"/>
                </a:lnTo>
                <a:lnTo>
                  <a:pt x="435" y="109"/>
                </a:lnTo>
                <a:lnTo>
                  <a:pt x="435" y="113"/>
                </a:lnTo>
                <a:lnTo>
                  <a:pt x="433" y="116"/>
                </a:lnTo>
                <a:lnTo>
                  <a:pt x="433" y="123"/>
                </a:lnTo>
                <a:lnTo>
                  <a:pt x="430" y="128"/>
                </a:lnTo>
                <a:lnTo>
                  <a:pt x="430" y="135"/>
                </a:lnTo>
                <a:lnTo>
                  <a:pt x="428" y="138"/>
                </a:lnTo>
                <a:lnTo>
                  <a:pt x="428" y="145"/>
                </a:lnTo>
                <a:lnTo>
                  <a:pt x="426" y="147"/>
                </a:lnTo>
                <a:lnTo>
                  <a:pt x="426" y="150"/>
                </a:lnTo>
                <a:lnTo>
                  <a:pt x="423" y="154"/>
                </a:lnTo>
                <a:lnTo>
                  <a:pt x="423" y="157"/>
                </a:lnTo>
                <a:lnTo>
                  <a:pt x="421" y="159"/>
                </a:lnTo>
                <a:lnTo>
                  <a:pt x="421" y="164"/>
                </a:lnTo>
                <a:lnTo>
                  <a:pt x="418" y="166"/>
                </a:lnTo>
                <a:lnTo>
                  <a:pt x="421" y="166"/>
                </a:lnTo>
                <a:lnTo>
                  <a:pt x="421" y="164"/>
                </a:lnTo>
                <a:lnTo>
                  <a:pt x="423" y="161"/>
                </a:lnTo>
                <a:lnTo>
                  <a:pt x="426" y="159"/>
                </a:lnTo>
                <a:lnTo>
                  <a:pt x="426" y="157"/>
                </a:lnTo>
                <a:lnTo>
                  <a:pt x="428" y="152"/>
                </a:lnTo>
                <a:lnTo>
                  <a:pt x="430" y="150"/>
                </a:lnTo>
                <a:lnTo>
                  <a:pt x="430" y="147"/>
                </a:lnTo>
                <a:lnTo>
                  <a:pt x="433" y="145"/>
                </a:lnTo>
                <a:lnTo>
                  <a:pt x="433" y="140"/>
                </a:lnTo>
                <a:lnTo>
                  <a:pt x="435" y="138"/>
                </a:lnTo>
                <a:lnTo>
                  <a:pt x="435" y="135"/>
                </a:lnTo>
                <a:lnTo>
                  <a:pt x="438" y="130"/>
                </a:lnTo>
                <a:lnTo>
                  <a:pt x="438" y="128"/>
                </a:lnTo>
                <a:lnTo>
                  <a:pt x="440" y="125"/>
                </a:lnTo>
                <a:lnTo>
                  <a:pt x="440" y="113"/>
                </a:lnTo>
                <a:lnTo>
                  <a:pt x="442" y="111"/>
                </a:lnTo>
                <a:lnTo>
                  <a:pt x="442" y="97"/>
                </a:lnTo>
                <a:lnTo>
                  <a:pt x="445" y="92"/>
                </a:lnTo>
                <a:lnTo>
                  <a:pt x="445" y="25"/>
                </a:lnTo>
                <a:lnTo>
                  <a:pt x="447" y="25"/>
                </a:lnTo>
                <a:lnTo>
                  <a:pt x="462" y="25"/>
                </a:lnTo>
                <a:lnTo>
                  <a:pt x="464" y="22"/>
                </a:lnTo>
                <a:lnTo>
                  <a:pt x="478" y="22"/>
                </a:lnTo>
                <a:lnTo>
                  <a:pt x="445" y="22"/>
                </a:lnTo>
                <a:lnTo>
                  <a:pt x="438" y="15"/>
                </a:lnTo>
                <a:lnTo>
                  <a:pt x="438" y="15"/>
                </a:lnTo>
                <a:close/>
              </a:path>
              <a:path w="1941" h="175">
                <a:moveTo>
                  <a:pt x="522" y="3"/>
                </a:moveTo>
                <a:lnTo>
                  <a:pt x="519" y="3"/>
                </a:lnTo>
                <a:lnTo>
                  <a:pt x="517" y="5"/>
                </a:lnTo>
                <a:lnTo>
                  <a:pt x="514" y="5"/>
                </a:lnTo>
                <a:lnTo>
                  <a:pt x="512" y="8"/>
                </a:lnTo>
                <a:lnTo>
                  <a:pt x="510" y="8"/>
                </a:lnTo>
                <a:lnTo>
                  <a:pt x="507" y="10"/>
                </a:lnTo>
                <a:lnTo>
                  <a:pt x="500" y="10"/>
                </a:lnTo>
                <a:lnTo>
                  <a:pt x="495" y="13"/>
                </a:lnTo>
                <a:lnTo>
                  <a:pt x="493" y="13"/>
                </a:lnTo>
                <a:lnTo>
                  <a:pt x="490" y="15"/>
                </a:lnTo>
                <a:lnTo>
                  <a:pt x="481" y="15"/>
                </a:lnTo>
                <a:lnTo>
                  <a:pt x="478" y="18"/>
                </a:lnTo>
                <a:lnTo>
                  <a:pt x="469" y="18"/>
                </a:lnTo>
                <a:lnTo>
                  <a:pt x="466" y="20"/>
                </a:lnTo>
                <a:lnTo>
                  <a:pt x="457" y="20"/>
                </a:lnTo>
                <a:lnTo>
                  <a:pt x="454" y="20"/>
                </a:lnTo>
                <a:lnTo>
                  <a:pt x="452" y="20"/>
                </a:lnTo>
                <a:lnTo>
                  <a:pt x="447" y="22"/>
                </a:lnTo>
                <a:lnTo>
                  <a:pt x="445" y="22"/>
                </a:lnTo>
                <a:lnTo>
                  <a:pt x="478" y="22"/>
                </a:lnTo>
                <a:lnTo>
                  <a:pt x="483" y="22"/>
                </a:lnTo>
                <a:lnTo>
                  <a:pt x="486" y="20"/>
                </a:lnTo>
                <a:lnTo>
                  <a:pt x="500" y="20"/>
                </a:lnTo>
                <a:lnTo>
                  <a:pt x="502" y="18"/>
                </a:lnTo>
                <a:lnTo>
                  <a:pt x="517" y="18"/>
                </a:lnTo>
                <a:lnTo>
                  <a:pt x="519" y="15"/>
                </a:lnTo>
                <a:lnTo>
                  <a:pt x="531" y="15"/>
                </a:lnTo>
                <a:lnTo>
                  <a:pt x="522" y="3"/>
                </a:lnTo>
                <a:lnTo>
                  <a:pt x="522" y="3"/>
                </a:lnTo>
                <a:close/>
              </a:path>
              <a:path w="1941" h="175">
                <a:moveTo>
                  <a:pt x="678" y="145"/>
                </a:moveTo>
                <a:lnTo>
                  <a:pt x="668" y="154"/>
                </a:lnTo>
                <a:lnTo>
                  <a:pt x="591" y="154"/>
                </a:lnTo>
                <a:lnTo>
                  <a:pt x="596" y="161"/>
                </a:lnTo>
                <a:lnTo>
                  <a:pt x="598" y="161"/>
                </a:lnTo>
                <a:lnTo>
                  <a:pt x="601" y="159"/>
                </a:lnTo>
                <a:lnTo>
                  <a:pt x="685" y="159"/>
                </a:lnTo>
                <a:lnTo>
                  <a:pt x="678" y="145"/>
                </a:lnTo>
                <a:lnTo>
                  <a:pt x="678" y="145"/>
                </a:lnTo>
                <a:close/>
              </a:path>
              <a:path w="1941" h="175">
                <a:moveTo>
                  <a:pt x="603" y="116"/>
                </a:moveTo>
                <a:lnTo>
                  <a:pt x="584" y="140"/>
                </a:lnTo>
                <a:lnTo>
                  <a:pt x="577" y="140"/>
                </a:lnTo>
                <a:lnTo>
                  <a:pt x="577" y="145"/>
                </a:lnTo>
                <a:lnTo>
                  <a:pt x="577" y="147"/>
                </a:lnTo>
                <a:lnTo>
                  <a:pt x="574" y="150"/>
                </a:lnTo>
                <a:lnTo>
                  <a:pt x="582" y="159"/>
                </a:lnTo>
                <a:lnTo>
                  <a:pt x="584" y="157"/>
                </a:lnTo>
                <a:lnTo>
                  <a:pt x="584" y="154"/>
                </a:lnTo>
                <a:lnTo>
                  <a:pt x="586" y="152"/>
                </a:lnTo>
                <a:lnTo>
                  <a:pt x="589" y="147"/>
                </a:lnTo>
                <a:lnTo>
                  <a:pt x="589" y="145"/>
                </a:lnTo>
                <a:lnTo>
                  <a:pt x="591" y="142"/>
                </a:lnTo>
                <a:lnTo>
                  <a:pt x="591" y="140"/>
                </a:lnTo>
                <a:lnTo>
                  <a:pt x="594" y="138"/>
                </a:lnTo>
                <a:lnTo>
                  <a:pt x="594" y="135"/>
                </a:lnTo>
                <a:lnTo>
                  <a:pt x="596" y="133"/>
                </a:lnTo>
                <a:lnTo>
                  <a:pt x="598" y="128"/>
                </a:lnTo>
                <a:lnTo>
                  <a:pt x="601" y="125"/>
                </a:lnTo>
                <a:lnTo>
                  <a:pt x="601" y="121"/>
                </a:lnTo>
                <a:lnTo>
                  <a:pt x="603" y="118"/>
                </a:lnTo>
                <a:lnTo>
                  <a:pt x="603" y="116"/>
                </a:lnTo>
                <a:lnTo>
                  <a:pt x="603" y="116"/>
                </a:lnTo>
                <a:close/>
              </a:path>
              <a:path w="1941" h="175">
                <a:moveTo>
                  <a:pt x="670" y="73"/>
                </a:moveTo>
                <a:lnTo>
                  <a:pt x="661" y="85"/>
                </a:lnTo>
                <a:lnTo>
                  <a:pt x="644" y="85"/>
                </a:lnTo>
                <a:lnTo>
                  <a:pt x="680" y="87"/>
                </a:lnTo>
                <a:lnTo>
                  <a:pt x="670" y="73"/>
                </a:lnTo>
                <a:lnTo>
                  <a:pt x="670" y="73"/>
                </a:lnTo>
                <a:close/>
              </a:path>
              <a:path w="1941" h="175">
                <a:moveTo>
                  <a:pt x="589" y="68"/>
                </a:moveTo>
                <a:lnTo>
                  <a:pt x="577" y="73"/>
                </a:lnTo>
                <a:lnTo>
                  <a:pt x="577" y="140"/>
                </a:lnTo>
                <a:lnTo>
                  <a:pt x="584" y="140"/>
                </a:lnTo>
                <a:lnTo>
                  <a:pt x="584" y="75"/>
                </a:lnTo>
                <a:lnTo>
                  <a:pt x="589" y="68"/>
                </a:lnTo>
                <a:lnTo>
                  <a:pt x="589" y="68"/>
                </a:lnTo>
                <a:close/>
              </a:path>
              <a:path w="1941" h="175">
                <a:moveTo>
                  <a:pt x="579" y="61"/>
                </a:moveTo>
                <a:lnTo>
                  <a:pt x="577" y="68"/>
                </a:lnTo>
                <a:lnTo>
                  <a:pt x="558" y="68"/>
                </a:lnTo>
                <a:lnTo>
                  <a:pt x="562" y="75"/>
                </a:lnTo>
                <a:lnTo>
                  <a:pt x="565" y="73"/>
                </a:lnTo>
                <a:lnTo>
                  <a:pt x="577" y="73"/>
                </a:lnTo>
                <a:lnTo>
                  <a:pt x="589" y="68"/>
                </a:lnTo>
                <a:lnTo>
                  <a:pt x="579" y="61"/>
                </a:lnTo>
                <a:lnTo>
                  <a:pt x="579" y="61"/>
                </a:lnTo>
                <a:close/>
              </a:path>
              <a:path w="1941" h="175">
                <a:moveTo>
                  <a:pt x="613" y="58"/>
                </a:moveTo>
                <a:lnTo>
                  <a:pt x="613" y="154"/>
                </a:lnTo>
                <a:lnTo>
                  <a:pt x="618" y="154"/>
                </a:lnTo>
                <a:lnTo>
                  <a:pt x="618" y="73"/>
                </a:lnTo>
                <a:lnTo>
                  <a:pt x="625" y="68"/>
                </a:lnTo>
                <a:lnTo>
                  <a:pt x="613" y="58"/>
                </a:lnTo>
                <a:lnTo>
                  <a:pt x="613" y="58"/>
                </a:lnTo>
                <a:close/>
              </a:path>
              <a:path w="1941" h="175">
                <a:moveTo>
                  <a:pt x="644" y="25"/>
                </a:moveTo>
                <a:lnTo>
                  <a:pt x="637" y="25"/>
                </a:lnTo>
                <a:lnTo>
                  <a:pt x="637" y="154"/>
                </a:lnTo>
                <a:lnTo>
                  <a:pt x="644" y="154"/>
                </a:lnTo>
                <a:lnTo>
                  <a:pt x="644" y="87"/>
                </a:lnTo>
                <a:lnTo>
                  <a:pt x="680" y="87"/>
                </a:lnTo>
                <a:lnTo>
                  <a:pt x="644" y="85"/>
                </a:lnTo>
                <a:lnTo>
                  <a:pt x="644" y="25"/>
                </a:lnTo>
                <a:lnTo>
                  <a:pt x="644" y="25"/>
                </a:lnTo>
                <a:close/>
              </a:path>
              <a:path w="1941" h="175">
                <a:moveTo>
                  <a:pt x="572" y="13"/>
                </a:moveTo>
                <a:lnTo>
                  <a:pt x="570" y="15"/>
                </a:lnTo>
                <a:lnTo>
                  <a:pt x="572" y="20"/>
                </a:lnTo>
                <a:lnTo>
                  <a:pt x="574" y="22"/>
                </a:lnTo>
                <a:lnTo>
                  <a:pt x="577" y="27"/>
                </a:lnTo>
                <a:lnTo>
                  <a:pt x="577" y="30"/>
                </a:lnTo>
                <a:lnTo>
                  <a:pt x="579" y="32"/>
                </a:lnTo>
                <a:lnTo>
                  <a:pt x="579" y="39"/>
                </a:lnTo>
                <a:lnTo>
                  <a:pt x="582" y="44"/>
                </a:lnTo>
                <a:lnTo>
                  <a:pt x="584" y="44"/>
                </a:lnTo>
                <a:lnTo>
                  <a:pt x="586" y="41"/>
                </a:lnTo>
                <a:lnTo>
                  <a:pt x="586" y="39"/>
                </a:lnTo>
                <a:lnTo>
                  <a:pt x="589" y="34"/>
                </a:lnTo>
                <a:lnTo>
                  <a:pt x="589" y="32"/>
                </a:lnTo>
                <a:lnTo>
                  <a:pt x="586" y="30"/>
                </a:lnTo>
                <a:lnTo>
                  <a:pt x="584" y="25"/>
                </a:lnTo>
                <a:lnTo>
                  <a:pt x="582" y="22"/>
                </a:lnTo>
                <a:lnTo>
                  <a:pt x="579" y="20"/>
                </a:lnTo>
                <a:lnTo>
                  <a:pt x="577" y="18"/>
                </a:lnTo>
                <a:lnTo>
                  <a:pt x="574" y="15"/>
                </a:lnTo>
                <a:lnTo>
                  <a:pt x="572" y="13"/>
                </a:lnTo>
                <a:lnTo>
                  <a:pt x="572" y="13"/>
                </a:lnTo>
                <a:close/>
              </a:path>
              <a:path w="1941" h="175">
                <a:moveTo>
                  <a:pt x="673" y="10"/>
                </a:moveTo>
                <a:lnTo>
                  <a:pt x="663" y="20"/>
                </a:lnTo>
                <a:lnTo>
                  <a:pt x="601" y="20"/>
                </a:lnTo>
                <a:lnTo>
                  <a:pt x="606" y="27"/>
                </a:lnTo>
                <a:lnTo>
                  <a:pt x="610" y="27"/>
                </a:lnTo>
                <a:lnTo>
                  <a:pt x="613" y="25"/>
                </a:lnTo>
                <a:lnTo>
                  <a:pt x="682" y="25"/>
                </a:lnTo>
                <a:lnTo>
                  <a:pt x="673" y="10"/>
                </a:lnTo>
                <a:lnTo>
                  <a:pt x="673" y="10"/>
                </a:lnTo>
                <a:close/>
              </a:path>
              <a:path w="1941" h="175">
                <a:moveTo>
                  <a:pt x="783" y="133"/>
                </a:moveTo>
                <a:lnTo>
                  <a:pt x="783" y="135"/>
                </a:lnTo>
                <a:lnTo>
                  <a:pt x="788" y="138"/>
                </a:lnTo>
                <a:lnTo>
                  <a:pt x="802" y="135"/>
                </a:lnTo>
                <a:lnTo>
                  <a:pt x="793" y="135"/>
                </a:lnTo>
                <a:lnTo>
                  <a:pt x="788" y="133"/>
                </a:lnTo>
                <a:lnTo>
                  <a:pt x="783" y="133"/>
                </a:lnTo>
                <a:lnTo>
                  <a:pt x="783" y="133"/>
                </a:lnTo>
                <a:close/>
              </a:path>
              <a:path w="1941" h="175">
                <a:moveTo>
                  <a:pt x="754" y="92"/>
                </a:moveTo>
                <a:lnTo>
                  <a:pt x="747" y="92"/>
                </a:lnTo>
                <a:lnTo>
                  <a:pt x="747" y="154"/>
                </a:lnTo>
                <a:lnTo>
                  <a:pt x="747" y="173"/>
                </a:lnTo>
                <a:lnTo>
                  <a:pt x="757" y="166"/>
                </a:lnTo>
                <a:lnTo>
                  <a:pt x="754" y="161"/>
                </a:lnTo>
                <a:lnTo>
                  <a:pt x="754" y="92"/>
                </a:lnTo>
                <a:lnTo>
                  <a:pt x="754" y="92"/>
                </a:lnTo>
                <a:close/>
              </a:path>
              <a:path w="1941" h="175">
                <a:moveTo>
                  <a:pt x="822" y="87"/>
                </a:moveTo>
                <a:lnTo>
                  <a:pt x="810" y="92"/>
                </a:lnTo>
                <a:lnTo>
                  <a:pt x="810" y="118"/>
                </a:lnTo>
                <a:lnTo>
                  <a:pt x="807" y="121"/>
                </a:lnTo>
                <a:lnTo>
                  <a:pt x="807" y="133"/>
                </a:lnTo>
                <a:lnTo>
                  <a:pt x="805" y="135"/>
                </a:lnTo>
                <a:lnTo>
                  <a:pt x="802" y="135"/>
                </a:lnTo>
                <a:lnTo>
                  <a:pt x="788" y="138"/>
                </a:lnTo>
                <a:lnTo>
                  <a:pt x="790" y="140"/>
                </a:lnTo>
                <a:lnTo>
                  <a:pt x="793" y="142"/>
                </a:lnTo>
                <a:lnTo>
                  <a:pt x="795" y="142"/>
                </a:lnTo>
                <a:lnTo>
                  <a:pt x="798" y="145"/>
                </a:lnTo>
                <a:lnTo>
                  <a:pt x="798" y="147"/>
                </a:lnTo>
                <a:lnTo>
                  <a:pt x="800" y="150"/>
                </a:lnTo>
                <a:lnTo>
                  <a:pt x="800" y="152"/>
                </a:lnTo>
                <a:lnTo>
                  <a:pt x="802" y="152"/>
                </a:lnTo>
                <a:lnTo>
                  <a:pt x="805" y="150"/>
                </a:lnTo>
                <a:lnTo>
                  <a:pt x="807" y="147"/>
                </a:lnTo>
                <a:lnTo>
                  <a:pt x="810" y="147"/>
                </a:lnTo>
                <a:lnTo>
                  <a:pt x="812" y="145"/>
                </a:lnTo>
                <a:lnTo>
                  <a:pt x="812" y="142"/>
                </a:lnTo>
                <a:lnTo>
                  <a:pt x="814" y="138"/>
                </a:lnTo>
                <a:lnTo>
                  <a:pt x="814" y="128"/>
                </a:lnTo>
                <a:lnTo>
                  <a:pt x="817" y="123"/>
                </a:lnTo>
                <a:lnTo>
                  <a:pt x="817" y="92"/>
                </a:lnTo>
                <a:lnTo>
                  <a:pt x="822" y="87"/>
                </a:lnTo>
                <a:lnTo>
                  <a:pt x="822" y="87"/>
                </a:lnTo>
                <a:close/>
              </a:path>
              <a:path w="1941" h="175">
                <a:moveTo>
                  <a:pt x="814" y="78"/>
                </a:moveTo>
                <a:lnTo>
                  <a:pt x="810" y="87"/>
                </a:lnTo>
                <a:lnTo>
                  <a:pt x="699" y="87"/>
                </a:lnTo>
                <a:lnTo>
                  <a:pt x="704" y="92"/>
                </a:lnTo>
                <a:lnTo>
                  <a:pt x="810" y="92"/>
                </a:lnTo>
                <a:lnTo>
                  <a:pt x="822" y="87"/>
                </a:lnTo>
                <a:lnTo>
                  <a:pt x="814" y="78"/>
                </a:lnTo>
                <a:lnTo>
                  <a:pt x="814" y="78"/>
                </a:lnTo>
                <a:close/>
              </a:path>
              <a:path w="1941" h="175">
                <a:moveTo>
                  <a:pt x="747" y="44"/>
                </a:moveTo>
                <a:lnTo>
                  <a:pt x="747" y="87"/>
                </a:lnTo>
                <a:lnTo>
                  <a:pt x="754" y="87"/>
                </a:lnTo>
                <a:lnTo>
                  <a:pt x="754" y="44"/>
                </a:lnTo>
                <a:lnTo>
                  <a:pt x="790" y="44"/>
                </a:lnTo>
                <a:lnTo>
                  <a:pt x="747" y="44"/>
                </a:lnTo>
                <a:lnTo>
                  <a:pt x="747" y="44"/>
                </a:lnTo>
                <a:close/>
              </a:path>
              <a:path w="1941" h="175">
                <a:moveTo>
                  <a:pt x="802" y="41"/>
                </a:moveTo>
                <a:lnTo>
                  <a:pt x="747" y="44"/>
                </a:lnTo>
                <a:lnTo>
                  <a:pt x="790" y="44"/>
                </a:lnTo>
                <a:lnTo>
                  <a:pt x="788" y="87"/>
                </a:lnTo>
                <a:lnTo>
                  <a:pt x="747" y="87"/>
                </a:lnTo>
                <a:lnTo>
                  <a:pt x="795" y="87"/>
                </a:lnTo>
                <a:lnTo>
                  <a:pt x="798" y="46"/>
                </a:lnTo>
                <a:lnTo>
                  <a:pt x="802" y="41"/>
                </a:lnTo>
                <a:lnTo>
                  <a:pt x="802" y="41"/>
                </a:lnTo>
                <a:close/>
              </a:path>
              <a:path w="1941" h="175">
                <a:moveTo>
                  <a:pt x="793" y="32"/>
                </a:moveTo>
                <a:lnTo>
                  <a:pt x="788" y="39"/>
                </a:lnTo>
                <a:lnTo>
                  <a:pt x="714" y="39"/>
                </a:lnTo>
                <a:lnTo>
                  <a:pt x="718" y="44"/>
                </a:lnTo>
                <a:lnTo>
                  <a:pt x="747" y="44"/>
                </a:lnTo>
                <a:lnTo>
                  <a:pt x="802" y="41"/>
                </a:lnTo>
                <a:lnTo>
                  <a:pt x="793" y="32"/>
                </a:lnTo>
                <a:lnTo>
                  <a:pt x="793" y="32"/>
                </a:lnTo>
                <a:close/>
              </a:path>
              <a:path w="1941" h="175">
                <a:moveTo>
                  <a:pt x="788" y="5"/>
                </a:moveTo>
                <a:lnTo>
                  <a:pt x="786" y="8"/>
                </a:lnTo>
                <a:lnTo>
                  <a:pt x="788" y="10"/>
                </a:lnTo>
                <a:lnTo>
                  <a:pt x="793" y="15"/>
                </a:lnTo>
                <a:lnTo>
                  <a:pt x="795" y="18"/>
                </a:lnTo>
                <a:lnTo>
                  <a:pt x="798" y="20"/>
                </a:lnTo>
                <a:lnTo>
                  <a:pt x="798" y="22"/>
                </a:lnTo>
                <a:lnTo>
                  <a:pt x="800" y="25"/>
                </a:lnTo>
                <a:lnTo>
                  <a:pt x="802" y="27"/>
                </a:lnTo>
                <a:lnTo>
                  <a:pt x="802" y="30"/>
                </a:lnTo>
                <a:lnTo>
                  <a:pt x="805" y="32"/>
                </a:lnTo>
                <a:lnTo>
                  <a:pt x="805" y="34"/>
                </a:lnTo>
                <a:lnTo>
                  <a:pt x="807" y="34"/>
                </a:lnTo>
                <a:lnTo>
                  <a:pt x="807" y="39"/>
                </a:lnTo>
                <a:lnTo>
                  <a:pt x="810" y="41"/>
                </a:lnTo>
                <a:lnTo>
                  <a:pt x="812" y="44"/>
                </a:lnTo>
                <a:lnTo>
                  <a:pt x="812" y="41"/>
                </a:lnTo>
                <a:lnTo>
                  <a:pt x="814" y="39"/>
                </a:lnTo>
                <a:lnTo>
                  <a:pt x="814" y="34"/>
                </a:lnTo>
                <a:lnTo>
                  <a:pt x="817" y="32"/>
                </a:lnTo>
                <a:lnTo>
                  <a:pt x="814" y="27"/>
                </a:lnTo>
                <a:lnTo>
                  <a:pt x="814" y="22"/>
                </a:lnTo>
                <a:lnTo>
                  <a:pt x="812" y="22"/>
                </a:lnTo>
                <a:lnTo>
                  <a:pt x="812" y="22"/>
                </a:lnTo>
                <a:lnTo>
                  <a:pt x="810" y="20"/>
                </a:lnTo>
                <a:lnTo>
                  <a:pt x="807" y="18"/>
                </a:lnTo>
                <a:lnTo>
                  <a:pt x="805" y="18"/>
                </a:lnTo>
                <a:lnTo>
                  <a:pt x="802" y="15"/>
                </a:lnTo>
                <a:lnTo>
                  <a:pt x="800" y="13"/>
                </a:lnTo>
                <a:lnTo>
                  <a:pt x="795" y="10"/>
                </a:lnTo>
                <a:lnTo>
                  <a:pt x="793" y="8"/>
                </a:lnTo>
                <a:lnTo>
                  <a:pt x="788" y="5"/>
                </a:lnTo>
                <a:lnTo>
                  <a:pt x="788" y="5"/>
                </a:lnTo>
                <a:close/>
              </a:path>
              <a:path w="1941" h="175">
                <a:moveTo>
                  <a:pt x="747" y="1"/>
                </a:moveTo>
                <a:lnTo>
                  <a:pt x="747" y="39"/>
                </a:lnTo>
                <a:lnTo>
                  <a:pt x="754" y="39"/>
                </a:lnTo>
                <a:lnTo>
                  <a:pt x="754" y="13"/>
                </a:lnTo>
                <a:lnTo>
                  <a:pt x="759" y="8"/>
                </a:lnTo>
                <a:lnTo>
                  <a:pt x="747" y="1"/>
                </a:lnTo>
                <a:lnTo>
                  <a:pt x="747" y="1"/>
                </a:lnTo>
                <a:close/>
              </a:path>
              <a:path w="1941" h="175">
                <a:moveTo>
                  <a:pt x="934" y="157"/>
                </a:moveTo>
                <a:lnTo>
                  <a:pt x="934" y="159"/>
                </a:lnTo>
                <a:lnTo>
                  <a:pt x="939" y="161"/>
                </a:lnTo>
                <a:lnTo>
                  <a:pt x="942" y="161"/>
                </a:lnTo>
                <a:lnTo>
                  <a:pt x="944" y="164"/>
                </a:lnTo>
                <a:lnTo>
                  <a:pt x="946" y="166"/>
                </a:lnTo>
                <a:lnTo>
                  <a:pt x="946" y="169"/>
                </a:lnTo>
                <a:lnTo>
                  <a:pt x="949" y="171"/>
                </a:lnTo>
                <a:lnTo>
                  <a:pt x="954" y="169"/>
                </a:lnTo>
                <a:lnTo>
                  <a:pt x="954" y="166"/>
                </a:lnTo>
                <a:lnTo>
                  <a:pt x="956" y="164"/>
                </a:lnTo>
                <a:lnTo>
                  <a:pt x="956" y="159"/>
                </a:lnTo>
                <a:lnTo>
                  <a:pt x="946" y="157"/>
                </a:lnTo>
                <a:lnTo>
                  <a:pt x="934" y="157"/>
                </a:lnTo>
                <a:lnTo>
                  <a:pt x="934" y="157"/>
                </a:lnTo>
                <a:close/>
              </a:path>
              <a:path w="1941" h="175">
                <a:moveTo>
                  <a:pt x="870" y="128"/>
                </a:moveTo>
                <a:lnTo>
                  <a:pt x="867" y="128"/>
                </a:lnTo>
                <a:lnTo>
                  <a:pt x="862" y="130"/>
                </a:lnTo>
                <a:lnTo>
                  <a:pt x="858" y="130"/>
                </a:lnTo>
                <a:lnTo>
                  <a:pt x="853" y="133"/>
                </a:lnTo>
                <a:lnTo>
                  <a:pt x="848" y="133"/>
                </a:lnTo>
                <a:lnTo>
                  <a:pt x="846" y="135"/>
                </a:lnTo>
                <a:lnTo>
                  <a:pt x="838" y="135"/>
                </a:lnTo>
                <a:lnTo>
                  <a:pt x="843" y="150"/>
                </a:lnTo>
                <a:lnTo>
                  <a:pt x="846" y="147"/>
                </a:lnTo>
                <a:lnTo>
                  <a:pt x="848" y="145"/>
                </a:lnTo>
                <a:lnTo>
                  <a:pt x="850" y="145"/>
                </a:lnTo>
                <a:lnTo>
                  <a:pt x="853" y="142"/>
                </a:lnTo>
                <a:lnTo>
                  <a:pt x="855" y="142"/>
                </a:lnTo>
                <a:lnTo>
                  <a:pt x="858" y="140"/>
                </a:lnTo>
                <a:lnTo>
                  <a:pt x="860" y="138"/>
                </a:lnTo>
                <a:lnTo>
                  <a:pt x="862" y="138"/>
                </a:lnTo>
                <a:lnTo>
                  <a:pt x="865" y="135"/>
                </a:lnTo>
                <a:lnTo>
                  <a:pt x="870" y="133"/>
                </a:lnTo>
                <a:lnTo>
                  <a:pt x="872" y="130"/>
                </a:lnTo>
                <a:lnTo>
                  <a:pt x="877" y="130"/>
                </a:lnTo>
                <a:lnTo>
                  <a:pt x="882" y="128"/>
                </a:lnTo>
                <a:lnTo>
                  <a:pt x="870" y="128"/>
                </a:lnTo>
                <a:lnTo>
                  <a:pt x="870" y="128"/>
                </a:lnTo>
                <a:close/>
              </a:path>
              <a:path w="1941" h="175">
                <a:moveTo>
                  <a:pt x="879" y="125"/>
                </a:moveTo>
                <a:lnTo>
                  <a:pt x="874" y="125"/>
                </a:lnTo>
                <a:lnTo>
                  <a:pt x="870" y="128"/>
                </a:lnTo>
                <a:lnTo>
                  <a:pt x="882" y="128"/>
                </a:lnTo>
                <a:lnTo>
                  <a:pt x="879" y="125"/>
                </a:lnTo>
                <a:lnTo>
                  <a:pt x="879" y="125"/>
                </a:lnTo>
                <a:close/>
              </a:path>
              <a:path w="1941" h="175">
                <a:moveTo>
                  <a:pt x="920" y="121"/>
                </a:moveTo>
                <a:lnTo>
                  <a:pt x="913" y="121"/>
                </a:lnTo>
                <a:lnTo>
                  <a:pt x="913" y="157"/>
                </a:lnTo>
                <a:lnTo>
                  <a:pt x="920" y="152"/>
                </a:lnTo>
                <a:lnTo>
                  <a:pt x="920" y="121"/>
                </a:lnTo>
                <a:lnTo>
                  <a:pt x="920" y="121"/>
                </a:lnTo>
                <a:close/>
              </a:path>
              <a:path w="1941" h="175">
                <a:moveTo>
                  <a:pt x="930" y="121"/>
                </a:moveTo>
                <a:lnTo>
                  <a:pt x="930" y="152"/>
                </a:lnTo>
                <a:lnTo>
                  <a:pt x="937" y="147"/>
                </a:lnTo>
                <a:lnTo>
                  <a:pt x="937" y="121"/>
                </a:lnTo>
                <a:lnTo>
                  <a:pt x="951" y="121"/>
                </a:lnTo>
                <a:lnTo>
                  <a:pt x="930" y="121"/>
                </a:lnTo>
                <a:lnTo>
                  <a:pt x="930" y="121"/>
                </a:lnTo>
                <a:close/>
              </a:path>
              <a:path w="1941" h="175">
                <a:moveTo>
                  <a:pt x="879" y="99"/>
                </a:moveTo>
                <a:lnTo>
                  <a:pt x="850" y="104"/>
                </a:lnTo>
                <a:lnTo>
                  <a:pt x="877" y="104"/>
                </a:lnTo>
                <a:lnTo>
                  <a:pt x="879" y="101"/>
                </a:lnTo>
                <a:lnTo>
                  <a:pt x="879" y="99"/>
                </a:lnTo>
                <a:lnTo>
                  <a:pt x="879" y="99"/>
                </a:lnTo>
                <a:close/>
              </a:path>
              <a:path w="1941" h="175">
                <a:moveTo>
                  <a:pt x="920" y="87"/>
                </a:moveTo>
                <a:lnTo>
                  <a:pt x="913" y="87"/>
                </a:lnTo>
                <a:lnTo>
                  <a:pt x="913" y="116"/>
                </a:lnTo>
                <a:lnTo>
                  <a:pt x="901" y="116"/>
                </a:lnTo>
                <a:lnTo>
                  <a:pt x="920" y="116"/>
                </a:lnTo>
                <a:lnTo>
                  <a:pt x="920" y="87"/>
                </a:lnTo>
                <a:lnTo>
                  <a:pt x="920" y="87"/>
                </a:lnTo>
                <a:close/>
              </a:path>
              <a:path w="1941" h="175">
                <a:moveTo>
                  <a:pt x="930" y="87"/>
                </a:moveTo>
                <a:lnTo>
                  <a:pt x="930" y="116"/>
                </a:lnTo>
                <a:lnTo>
                  <a:pt x="937" y="116"/>
                </a:lnTo>
                <a:lnTo>
                  <a:pt x="937" y="87"/>
                </a:lnTo>
                <a:lnTo>
                  <a:pt x="951" y="87"/>
                </a:lnTo>
                <a:lnTo>
                  <a:pt x="930" y="87"/>
                </a:lnTo>
                <a:lnTo>
                  <a:pt x="930" y="87"/>
                </a:lnTo>
                <a:close/>
              </a:path>
              <a:path w="1941" h="175">
                <a:moveTo>
                  <a:pt x="896" y="87"/>
                </a:moveTo>
                <a:lnTo>
                  <a:pt x="896" y="166"/>
                </a:lnTo>
                <a:lnTo>
                  <a:pt x="894" y="169"/>
                </a:lnTo>
                <a:lnTo>
                  <a:pt x="901" y="164"/>
                </a:lnTo>
                <a:lnTo>
                  <a:pt x="901" y="121"/>
                </a:lnTo>
                <a:lnTo>
                  <a:pt x="913" y="121"/>
                </a:lnTo>
                <a:lnTo>
                  <a:pt x="930" y="121"/>
                </a:lnTo>
                <a:lnTo>
                  <a:pt x="920" y="116"/>
                </a:lnTo>
                <a:lnTo>
                  <a:pt x="901" y="116"/>
                </a:lnTo>
                <a:lnTo>
                  <a:pt x="901" y="87"/>
                </a:lnTo>
                <a:lnTo>
                  <a:pt x="930" y="87"/>
                </a:lnTo>
                <a:lnTo>
                  <a:pt x="896" y="87"/>
                </a:lnTo>
                <a:lnTo>
                  <a:pt x="896" y="87"/>
                </a:lnTo>
                <a:close/>
              </a:path>
              <a:path w="1941" h="175">
                <a:moveTo>
                  <a:pt x="896" y="78"/>
                </a:moveTo>
                <a:lnTo>
                  <a:pt x="896" y="87"/>
                </a:lnTo>
                <a:lnTo>
                  <a:pt x="930" y="87"/>
                </a:lnTo>
                <a:lnTo>
                  <a:pt x="951" y="87"/>
                </a:lnTo>
                <a:lnTo>
                  <a:pt x="951" y="116"/>
                </a:lnTo>
                <a:lnTo>
                  <a:pt x="920" y="116"/>
                </a:lnTo>
                <a:lnTo>
                  <a:pt x="930" y="121"/>
                </a:lnTo>
                <a:lnTo>
                  <a:pt x="951" y="121"/>
                </a:lnTo>
                <a:lnTo>
                  <a:pt x="951" y="152"/>
                </a:lnTo>
                <a:lnTo>
                  <a:pt x="951" y="154"/>
                </a:lnTo>
                <a:lnTo>
                  <a:pt x="949" y="157"/>
                </a:lnTo>
                <a:lnTo>
                  <a:pt x="946" y="157"/>
                </a:lnTo>
                <a:lnTo>
                  <a:pt x="956" y="159"/>
                </a:lnTo>
                <a:lnTo>
                  <a:pt x="956" y="90"/>
                </a:lnTo>
                <a:lnTo>
                  <a:pt x="961" y="85"/>
                </a:lnTo>
                <a:lnTo>
                  <a:pt x="903" y="82"/>
                </a:lnTo>
                <a:lnTo>
                  <a:pt x="896" y="78"/>
                </a:lnTo>
                <a:lnTo>
                  <a:pt x="896" y="78"/>
                </a:lnTo>
                <a:close/>
              </a:path>
              <a:path w="1941" h="175">
                <a:moveTo>
                  <a:pt x="954" y="75"/>
                </a:moveTo>
                <a:lnTo>
                  <a:pt x="949" y="82"/>
                </a:lnTo>
                <a:lnTo>
                  <a:pt x="903" y="82"/>
                </a:lnTo>
                <a:lnTo>
                  <a:pt x="961" y="85"/>
                </a:lnTo>
                <a:lnTo>
                  <a:pt x="954" y="75"/>
                </a:lnTo>
                <a:lnTo>
                  <a:pt x="954" y="75"/>
                </a:lnTo>
                <a:close/>
              </a:path>
              <a:path w="1941" h="175">
                <a:moveTo>
                  <a:pt x="872" y="65"/>
                </a:moveTo>
                <a:lnTo>
                  <a:pt x="865" y="65"/>
                </a:lnTo>
                <a:lnTo>
                  <a:pt x="865" y="68"/>
                </a:lnTo>
                <a:lnTo>
                  <a:pt x="862" y="73"/>
                </a:lnTo>
                <a:lnTo>
                  <a:pt x="860" y="78"/>
                </a:lnTo>
                <a:lnTo>
                  <a:pt x="858" y="80"/>
                </a:lnTo>
                <a:lnTo>
                  <a:pt x="855" y="85"/>
                </a:lnTo>
                <a:lnTo>
                  <a:pt x="855" y="87"/>
                </a:lnTo>
                <a:lnTo>
                  <a:pt x="853" y="90"/>
                </a:lnTo>
                <a:lnTo>
                  <a:pt x="850" y="92"/>
                </a:lnTo>
                <a:lnTo>
                  <a:pt x="850" y="97"/>
                </a:lnTo>
                <a:lnTo>
                  <a:pt x="848" y="97"/>
                </a:lnTo>
                <a:lnTo>
                  <a:pt x="846" y="99"/>
                </a:lnTo>
                <a:lnTo>
                  <a:pt x="843" y="101"/>
                </a:lnTo>
                <a:lnTo>
                  <a:pt x="843" y="104"/>
                </a:lnTo>
                <a:lnTo>
                  <a:pt x="841" y="104"/>
                </a:lnTo>
                <a:lnTo>
                  <a:pt x="846" y="116"/>
                </a:lnTo>
                <a:lnTo>
                  <a:pt x="848" y="116"/>
                </a:lnTo>
                <a:lnTo>
                  <a:pt x="850" y="113"/>
                </a:lnTo>
                <a:lnTo>
                  <a:pt x="853" y="113"/>
                </a:lnTo>
                <a:lnTo>
                  <a:pt x="853" y="111"/>
                </a:lnTo>
                <a:lnTo>
                  <a:pt x="855" y="111"/>
                </a:lnTo>
                <a:lnTo>
                  <a:pt x="860" y="109"/>
                </a:lnTo>
                <a:lnTo>
                  <a:pt x="862" y="109"/>
                </a:lnTo>
                <a:lnTo>
                  <a:pt x="865" y="106"/>
                </a:lnTo>
                <a:lnTo>
                  <a:pt x="867" y="106"/>
                </a:lnTo>
                <a:lnTo>
                  <a:pt x="872" y="104"/>
                </a:lnTo>
                <a:lnTo>
                  <a:pt x="877" y="104"/>
                </a:lnTo>
                <a:lnTo>
                  <a:pt x="850" y="104"/>
                </a:lnTo>
                <a:lnTo>
                  <a:pt x="850" y="101"/>
                </a:lnTo>
                <a:lnTo>
                  <a:pt x="853" y="99"/>
                </a:lnTo>
                <a:lnTo>
                  <a:pt x="855" y="97"/>
                </a:lnTo>
                <a:lnTo>
                  <a:pt x="855" y="94"/>
                </a:lnTo>
                <a:lnTo>
                  <a:pt x="858" y="92"/>
                </a:lnTo>
                <a:lnTo>
                  <a:pt x="860" y="90"/>
                </a:lnTo>
                <a:lnTo>
                  <a:pt x="860" y="85"/>
                </a:lnTo>
                <a:lnTo>
                  <a:pt x="862" y="82"/>
                </a:lnTo>
                <a:lnTo>
                  <a:pt x="865" y="80"/>
                </a:lnTo>
                <a:lnTo>
                  <a:pt x="867" y="78"/>
                </a:lnTo>
                <a:lnTo>
                  <a:pt x="867" y="75"/>
                </a:lnTo>
                <a:lnTo>
                  <a:pt x="870" y="70"/>
                </a:lnTo>
                <a:lnTo>
                  <a:pt x="872" y="68"/>
                </a:lnTo>
                <a:lnTo>
                  <a:pt x="872" y="65"/>
                </a:lnTo>
                <a:lnTo>
                  <a:pt x="872" y="65"/>
                </a:lnTo>
                <a:close/>
              </a:path>
              <a:path w="1941" h="175">
                <a:moveTo>
                  <a:pt x="951" y="58"/>
                </a:moveTo>
                <a:lnTo>
                  <a:pt x="944" y="61"/>
                </a:lnTo>
                <a:lnTo>
                  <a:pt x="944" y="65"/>
                </a:lnTo>
                <a:lnTo>
                  <a:pt x="951" y="61"/>
                </a:lnTo>
                <a:lnTo>
                  <a:pt x="951" y="58"/>
                </a:lnTo>
                <a:lnTo>
                  <a:pt x="951" y="58"/>
                </a:lnTo>
                <a:close/>
              </a:path>
              <a:path w="1941" h="175">
                <a:moveTo>
                  <a:pt x="874" y="39"/>
                </a:moveTo>
                <a:lnTo>
                  <a:pt x="874" y="44"/>
                </a:lnTo>
                <a:lnTo>
                  <a:pt x="872" y="49"/>
                </a:lnTo>
                <a:lnTo>
                  <a:pt x="872" y="51"/>
                </a:lnTo>
                <a:lnTo>
                  <a:pt x="870" y="56"/>
                </a:lnTo>
                <a:lnTo>
                  <a:pt x="870" y="58"/>
                </a:lnTo>
                <a:lnTo>
                  <a:pt x="867" y="61"/>
                </a:lnTo>
                <a:lnTo>
                  <a:pt x="846" y="63"/>
                </a:lnTo>
                <a:lnTo>
                  <a:pt x="872" y="65"/>
                </a:lnTo>
                <a:lnTo>
                  <a:pt x="874" y="61"/>
                </a:lnTo>
                <a:lnTo>
                  <a:pt x="877" y="58"/>
                </a:lnTo>
                <a:lnTo>
                  <a:pt x="879" y="53"/>
                </a:lnTo>
                <a:lnTo>
                  <a:pt x="882" y="51"/>
                </a:lnTo>
                <a:lnTo>
                  <a:pt x="884" y="49"/>
                </a:lnTo>
                <a:lnTo>
                  <a:pt x="874" y="39"/>
                </a:lnTo>
                <a:lnTo>
                  <a:pt x="874" y="39"/>
                </a:lnTo>
                <a:close/>
              </a:path>
              <a:path w="1941" h="175">
                <a:moveTo>
                  <a:pt x="889" y="32"/>
                </a:moveTo>
                <a:lnTo>
                  <a:pt x="889" y="68"/>
                </a:lnTo>
                <a:lnTo>
                  <a:pt x="886" y="73"/>
                </a:lnTo>
                <a:lnTo>
                  <a:pt x="886" y="99"/>
                </a:lnTo>
                <a:lnTo>
                  <a:pt x="884" y="104"/>
                </a:lnTo>
                <a:lnTo>
                  <a:pt x="884" y="116"/>
                </a:lnTo>
                <a:lnTo>
                  <a:pt x="882" y="121"/>
                </a:lnTo>
                <a:lnTo>
                  <a:pt x="882" y="125"/>
                </a:lnTo>
                <a:lnTo>
                  <a:pt x="882" y="128"/>
                </a:lnTo>
                <a:lnTo>
                  <a:pt x="870" y="128"/>
                </a:lnTo>
                <a:lnTo>
                  <a:pt x="882" y="128"/>
                </a:lnTo>
                <a:lnTo>
                  <a:pt x="879" y="128"/>
                </a:lnTo>
                <a:lnTo>
                  <a:pt x="879" y="133"/>
                </a:lnTo>
                <a:lnTo>
                  <a:pt x="879" y="135"/>
                </a:lnTo>
                <a:lnTo>
                  <a:pt x="877" y="138"/>
                </a:lnTo>
                <a:lnTo>
                  <a:pt x="877" y="142"/>
                </a:lnTo>
                <a:lnTo>
                  <a:pt x="874" y="145"/>
                </a:lnTo>
                <a:lnTo>
                  <a:pt x="874" y="147"/>
                </a:lnTo>
                <a:lnTo>
                  <a:pt x="872" y="152"/>
                </a:lnTo>
                <a:lnTo>
                  <a:pt x="870" y="154"/>
                </a:lnTo>
                <a:lnTo>
                  <a:pt x="870" y="157"/>
                </a:lnTo>
                <a:lnTo>
                  <a:pt x="867" y="161"/>
                </a:lnTo>
                <a:lnTo>
                  <a:pt x="865" y="164"/>
                </a:lnTo>
                <a:lnTo>
                  <a:pt x="865" y="166"/>
                </a:lnTo>
                <a:lnTo>
                  <a:pt x="862" y="171"/>
                </a:lnTo>
                <a:lnTo>
                  <a:pt x="865" y="173"/>
                </a:lnTo>
                <a:lnTo>
                  <a:pt x="865" y="171"/>
                </a:lnTo>
                <a:lnTo>
                  <a:pt x="867" y="169"/>
                </a:lnTo>
                <a:lnTo>
                  <a:pt x="870" y="166"/>
                </a:lnTo>
                <a:lnTo>
                  <a:pt x="870" y="164"/>
                </a:lnTo>
                <a:lnTo>
                  <a:pt x="872" y="161"/>
                </a:lnTo>
                <a:lnTo>
                  <a:pt x="874" y="157"/>
                </a:lnTo>
                <a:lnTo>
                  <a:pt x="877" y="154"/>
                </a:lnTo>
                <a:lnTo>
                  <a:pt x="877" y="152"/>
                </a:lnTo>
                <a:lnTo>
                  <a:pt x="879" y="150"/>
                </a:lnTo>
                <a:lnTo>
                  <a:pt x="882" y="145"/>
                </a:lnTo>
                <a:lnTo>
                  <a:pt x="882" y="142"/>
                </a:lnTo>
                <a:lnTo>
                  <a:pt x="884" y="140"/>
                </a:lnTo>
                <a:lnTo>
                  <a:pt x="884" y="135"/>
                </a:lnTo>
                <a:lnTo>
                  <a:pt x="886" y="133"/>
                </a:lnTo>
                <a:lnTo>
                  <a:pt x="886" y="125"/>
                </a:lnTo>
                <a:lnTo>
                  <a:pt x="889" y="123"/>
                </a:lnTo>
                <a:lnTo>
                  <a:pt x="889" y="116"/>
                </a:lnTo>
                <a:lnTo>
                  <a:pt x="891" y="113"/>
                </a:lnTo>
                <a:lnTo>
                  <a:pt x="891" y="101"/>
                </a:lnTo>
                <a:lnTo>
                  <a:pt x="894" y="99"/>
                </a:lnTo>
                <a:lnTo>
                  <a:pt x="894" y="75"/>
                </a:lnTo>
                <a:lnTo>
                  <a:pt x="896" y="73"/>
                </a:lnTo>
                <a:lnTo>
                  <a:pt x="896" y="61"/>
                </a:lnTo>
                <a:lnTo>
                  <a:pt x="944" y="61"/>
                </a:lnTo>
                <a:lnTo>
                  <a:pt x="951" y="58"/>
                </a:lnTo>
                <a:lnTo>
                  <a:pt x="951" y="56"/>
                </a:lnTo>
                <a:lnTo>
                  <a:pt x="896" y="56"/>
                </a:lnTo>
                <a:lnTo>
                  <a:pt x="896" y="32"/>
                </a:lnTo>
                <a:lnTo>
                  <a:pt x="944" y="32"/>
                </a:lnTo>
                <a:lnTo>
                  <a:pt x="889" y="32"/>
                </a:lnTo>
                <a:lnTo>
                  <a:pt x="889" y="32"/>
                </a:lnTo>
                <a:close/>
              </a:path>
              <a:path w="1941" h="175">
                <a:moveTo>
                  <a:pt x="889" y="22"/>
                </a:moveTo>
                <a:lnTo>
                  <a:pt x="889" y="27"/>
                </a:lnTo>
                <a:lnTo>
                  <a:pt x="896" y="27"/>
                </a:lnTo>
                <a:lnTo>
                  <a:pt x="889" y="22"/>
                </a:lnTo>
                <a:lnTo>
                  <a:pt x="889" y="22"/>
                </a:lnTo>
                <a:close/>
              </a:path>
              <a:path w="1941" h="175">
                <a:moveTo>
                  <a:pt x="949" y="20"/>
                </a:moveTo>
                <a:lnTo>
                  <a:pt x="944" y="27"/>
                </a:lnTo>
                <a:lnTo>
                  <a:pt x="889" y="27"/>
                </a:lnTo>
                <a:lnTo>
                  <a:pt x="889" y="32"/>
                </a:lnTo>
                <a:lnTo>
                  <a:pt x="944" y="32"/>
                </a:lnTo>
                <a:lnTo>
                  <a:pt x="944" y="56"/>
                </a:lnTo>
                <a:lnTo>
                  <a:pt x="896" y="56"/>
                </a:lnTo>
                <a:lnTo>
                  <a:pt x="951" y="56"/>
                </a:lnTo>
                <a:lnTo>
                  <a:pt x="951" y="34"/>
                </a:lnTo>
                <a:lnTo>
                  <a:pt x="956" y="30"/>
                </a:lnTo>
                <a:lnTo>
                  <a:pt x="949" y="20"/>
                </a:lnTo>
                <a:lnTo>
                  <a:pt x="949" y="20"/>
                </a:lnTo>
                <a:close/>
              </a:path>
              <a:path w="1941" h="175">
                <a:moveTo>
                  <a:pt x="862" y="5"/>
                </a:moveTo>
                <a:lnTo>
                  <a:pt x="862" y="8"/>
                </a:lnTo>
                <a:lnTo>
                  <a:pt x="860" y="13"/>
                </a:lnTo>
                <a:lnTo>
                  <a:pt x="860" y="20"/>
                </a:lnTo>
                <a:lnTo>
                  <a:pt x="858" y="22"/>
                </a:lnTo>
                <a:lnTo>
                  <a:pt x="858" y="27"/>
                </a:lnTo>
                <a:lnTo>
                  <a:pt x="855" y="30"/>
                </a:lnTo>
                <a:lnTo>
                  <a:pt x="855" y="32"/>
                </a:lnTo>
                <a:lnTo>
                  <a:pt x="853" y="37"/>
                </a:lnTo>
                <a:lnTo>
                  <a:pt x="853" y="39"/>
                </a:lnTo>
                <a:lnTo>
                  <a:pt x="850" y="41"/>
                </a:lnTo>
                <a:lnTo>
                  <a:pt x="850" y="44"/>
                </a:lnTo>
                <a:lnTo>
                  <a:pt x="848" y="49"/>
                </a:lnTo>
                <a:lnTo>
                  <a:pt x="846" y="53"/>
                </a:lnTo>
                <a:lnTo>
                  <a:pt x="846" y="56"/>
                </a:lnTo>
                <a:lnTo>
                  <a:pt x="843" y="58"/>
                </a:lnTo>
                <a:lnTo>
                  <a:pt x="841" y="61"/>
                </a:lnTo>
                <a:lnTo>
                  <a:pt x="838" y="63"/>
                </a:lnTo>
                <a:lnTo>
                  <a:pt x="843" y="75"/>
                </a:lnTo>
                <a:lnTo>
                  <a:pt x="846" y="73"/>
                </a:lnTo>
                <a:lnTo>
                  <a:pt x="848" y="73"/>
                </a:lnTo>
                <a:lnTo>
                  <a:pt x="848" y="70"/>
                </a:lnTo>
                <a:lnTo>
                  <a:pt x="850" y="70"/>
                </a:lnTo>
                <a:lnTo>
                  <a:pt x="855" y="68"/>
                </a:lnTo>
                <a:lnTo>
                  <a:pt x="858" y="68"/>
                </a:lnTo>
                <a:lnTo>
                  <a:pt x="862" y="65"/>
                </a:lnTo>
                <a:lnTo>
                  <a:pt x="872" y="65"/>
                </a:lnTo>
                <a:lnTo>
                  <a:pt x="846" y="63"/>
                </a:lnTo>
                <a:lnTo>
                  <a:pt x="848" y="61"/>
                </a:lnTo>
                <a:lnTo>
                  <a:pt x="848" y="58"/>
                </a:lnTo>
                <a:lnTo>
                  <a:pt x="850" y="56"/>
                </a:lnTo>
                <a:lnTo>
                  <a:pt x="853" y="53"/>
                </a:lnTo>
                <a:lnTo>
                  <a:pt x="853" y="49"/>
                </a:lnTo>
                <a:lnTo>
                  <a:pt x="855" y="46"/>
                </a:lnTo>
                <a:lnTo>
                  <a:pt x="858" y="44"/>
                </a:lnTo>
                <a:lnTo>
                  <a:pt x="858" y="39"/>
                </a:lnTo>
                <a:lnTo>
                  <a:pt x="860" y="37"/>
                </a:lnTo>
                <a:lnTo>
                  <a:pt x="860" y="34"/>
                </a:lnTo>
                <a:lnTo>
                  <a:pt x="862" y="30"/>
                </a:lnTo>
                <a:lnTo>
                  <a:pt x="865" y="27"/>
                </a:lnTo>
                <a:lnTo>
                  <a:pt x="865" y="25"/>
                </a:lnTo>
                <a:lnTo>
                  <a:pt x="867" y="20"/>
                </a:lnTo>
                <a:lnTo>
                  <a:pt x="870" y="18"/>
                </a:lnTo>
                <a:lnTo>
                  <a:pt x="872" y="15"/>
                </a:lnTo>
                <a:lnTo>
                  <a:pt x="862" y="5"/>
                </a:lnTo>
                <a:lnTo>
                  <a:pt x="862" y="5"/>
                </a:lnTo>
                <a:close/>
              </a:path>
              <a:path w="1941" h="175">
                <a:moveTo>
                  <a:pt x="910" y="1"/>
                </a:moveTo>
                <a:lnTo>
                  <a:pt x="910" y="5"/>
                </a:lnTo>
                <a:lnTo>
                  <a:pt x="913" y="8"/>
                </a:lnTo>
                <a:lnTo>
                  <a:pt x="915" y="10"/>
                </a:lnTo>
                <a:lnTo>
                  <a:pt x="918" y="13"/>
                </a:lnTo>
                <a:lnTo>
                  <a:pt x="918" y="18"/>
                </a:lnTo>
                <a:lnTo>
                  <a:pt x="920" y="20"/>
                </a:lnTo>
                <a:lnTo>
                  <a:pt x="920" y="25"/>
                </a:lnTo>
                <a:lnTo>
                  <a:pt x="922" y="25"/>
                </a:lnTo>
                <a:lnTo>
                  <a:pt x="925" y="22"/>
                </a:lnTo>
                <a:lnTo>
                  <a:pt x="927" y="20"/>
                </a:lnTo>
                <a:lnTo>
                  <a:pt x="927" y="15"/>
                </a:lnTo>
                <a:lnTo>
                  <a:pt x="925" y="13"/>
                </a:lnTo>
                <a:lnTo>
                  <a:pt x="925" y="10"/>
                </a:lnTo>
                <a:lnTo>
                  <a:pt x="922" y="8"/>
                </a:lnTo>
                <a:lnTo>
                  <a:pt x="920" y="8"/>
                </a:lnTo>
                <a:lnTo>
                  <a:pt x="918" y="5"/>
                </a:lnTo>
                <a:lnTo>
                  <a:pt x="915" y="3"/>
                </a:lnTo>
                <a:lnTo>
                  <a:pt x="910" y="1"/>
                </a:lnTo>
                <a:lnTo>
                  <a:pt x="910" y="1"/>
                </a:lnTo>
                <a:close/>
              </a:path>
              <a:path w="1941" h="175">
                <a:moveTo>
                  <a:pt x="1033" y="150"/>
                </a:moveTo>
                <a:lnTo>
                  <a:pt x="1033" y="152"/>
                </a:lnTo>
                <a:lnTo>
                  <a:pt x="1035" y="152"/>
                </a:lnTo>
                <a:lnTo>
                  <a:pt x="1040" y="154"/>
                </a:lnTo>
                <a:lnTo>
                  <a:pt x="1057" y="154"/>
                </a:lnTo>
                <a:lnTo>
                  <a:pt x="1054" y="154"/>
                </a:lnTo>
                <a:lnTo>
                  <a:pt x="1050" y="154"/>
                </a:lnTo>
                <a:lnTo>
                  <a:pt x="1047" y="152"/>
                </a:lnTo>
                <a:lnTo>
                  <a:pt x="1040" y="152"/>
                </a:lnTo>
                <a:lnTo>
                  <a:pt x="1038" y="150"/>
                </a:lnTo>
                <a:lnTo>
                  <a:pt x="1033" y="150"/>
                </a:lnTo>
                <a:lnTo>
                  <a:pt x="1033" y="150"/>
                </a:lnTo>
                <a:close/>
              </a:path>
              <a:path w="1941" h="175">
                <a:moveTo>
                  <a:pt x="1086" y="109"/>
                </a:moveTo>
                <a:lnTo>
                  <a:pt x="1071" y="109"/>
                </a:lnTo>
                <a:lnTo>
                  <a:pt x="1071" y="111"/>
                </a:lnTo>
                <a:lnTo>
                  <a:pt x="1071" y="116"/>
                </a:lnTo>
                <a:lnTo>
                  <a:pt x="1069" y="123"/>
                </a:lnTo>
                <a:lnTo>
                  <a:pt x="1069" y="133"/>
                </a:lnTo>
                <a:lnTo>
                  <a:pt x="1066" y="138"/>
                </a:lnTo>
                <a:lnTo>
                  <a:pt x="1066" y="147"/>
                </a:lnTo>
                <a:lnTo>
                  <a:pt x="1064" y="150"/>
                </a:lnTo>
                <a:lnTo>
                  <a:pt x="1064" y="152"/>
                </a:lnTo>
                <a:lnTo>
                  <a:pt x="1062" y="152"/>
                </a:lnTo>
                <a:lnTo>
                  <a:pt x="1059" y="154"/>
                </a:lnTo>
                <a:lnTo>
                  <a:pt x="1040" y="154"/>
                </a:lnTo>
                <a:lnTo>
                  <a:pt x="1042" y="157"/>
                </a:lnTo>
                <a:lnTo>
                  <a:pt x="1045" y="159"/>
                </a:lnTo>
                <a:lnTo>
                  <a:pt x="1047" y="161"/>
                </a:lnTo>
                <a:lnTo>
                  <a:pt x="1047" y="164"/>
                </a:lnTo>
                <a:lnTo>
                  <a:pt x="1050" y="166"/>
                </a:lnTo>
                <a:lnTo>
                  <a:pt x="1050" y="169"/>
                </a:lnTo>
                <a:lnTo>
                  <a:pt x="1050" y="171"/>
                </a:lnTo>
                <a:lnTo>
                  <a:pt x="1052" y="171"/>
                </a:lnTo>
                <a:lnTo>
                  <a:pt x="1057" y="169"/>
                </a:lnTo>
                <a:lnTo>
                  <a:pt x="1059" y="169"/>
                </a:lnTo>
                <a:lnTo>
                  <a:pt x="1062" y="166"/>
                </a:lnTo>
                <a:lnTo>
                  <a:pt x="1064" y="164"/>
                </a:lnTo>
                <a:lnTo>
                  <a:pt x="1066" y="161"/>
                </a:lnTo>
                <a:lnTo>
                  <a:pt x="1069" y="159"/>
                </a:lnTo>
                <a:lnTo>
                  <a:pt x="1071" y="157"/>
                </a:lnTo>
                <a:lnTo>
                  <a:pt x="1071" y="154"/>
                </a:lnTo>
                <a:lnTo>
                  <a:pt x="1074" y="152"/>
                </a:lnTo>
                <a:lnTo>
                  <a:pt x="1074" y="142"/>
                </a:lnTo>
                <a:lnTo>
                  <a:pt x="1076" y="140"/>
                </a:lnTo>
                <a:lnTo>
                  <a:pt x="1076" y="130"/>
                </a:lnTo>
                <a:lnTo>
                  <a:pt x="1078" y="125"/>
                </a:lnTo>
                <a:lnTo>
                  <a:pt x="1078" y="113"/>
                </a:lnTo>
                <a:lnTo>
                  <a:pt x="1086" y="109"/>
                </a:lnTo>
                <a:lnTo>
                  <a:pt x="1086" y="109"/>
                </a:lnTo>
                <a:close/>
              </a:path>
              <a:path w="1941" h="175">
                <a:moveTo>
                  <a:pt x="1076" y="97"/>
                </a:moveTo>
                <a:lnTo>
                  <a:pt x="1071" y="106"/>
                </a:lnTo>
                <a:lnTo>
                  <a:pt x="1021" y="106"/>
                </a:lnTo>
                <a:lnTo>
                  <a:pt x="1086" y="109"/>
                </a:lnTo>
                <a:lnTo>
                  <a:pt x="1076" y="97"/>
                </a:lnTo>
                <a:lnTo>
                  <a:pt x="1076" y="97"/>
                </a:lnTo>
                <a:close/>
              </a:path>
              <a:path w="1941" h="175">
                <a:moveTo>
                  <a:pt x="1030" y="80"/>
                </a:moveTo>
                <a:lnTo>
                  <a:pt x="1021" y="80"/>
                </a:lnTo>
                <a:lnTo>
                  <a:pt x="1018" y="82"/>
                </a:lnTo>
                <a:lnTo>
                  <a:pt x="1018" y="90"/>
                </a:lnTo>
                <a:lnTo>
                  <a:pt x="1016" y="92"/>
                </a:lnTo>
                <a:lnTo>
                  <a:pt x="1016" y="97"/>
                </a:lnTo>
                <a:lnTo>
                  <a:pt x="1014" y="101"/>
                </a:lnTo>
                <a:lnTo>
                  <a:pt x="1011" y="104"/>
                </a:lnTo>
                <a:lnTo>
                  <a:pt x="1009" y="106"/>
                </a:lnTo>
                <a:lnTo>
                  <a:pt x="1016" y="116"/>
                </a:lnTo>
                <a:lnTo>
                  <a:pt x="1021" y="109"/>
                </a:lnTo>
                <a:lnTo>
                  <a:pt x="1086" y="109"/>
                </a:lnTo>
                <a:lnTo>
                  <a:pt x="1021" y="106"/>
                </a:lnTo>
                <a:lnTo>
                  <a:pt x="1030" y="80"/>
                </a:lnTo>
                <a:lnTo>
                  <a:pt x="1030" y="80"/>
                </a:lnTo>
                <a:close/>
              </a:path>
              <a:path w="1941" h="175">
                <a:moveTo>
                  <a:pt x="1093" y="65"/>
                </a:moveTo>
                <a:lnTo>
                  <a:pt x="1086" y="75"/>
                </a:lnTo>
                <a:lnTo>
                  <a:pt x="980" y="75"/>
                </a:lnTo>
                <a:lnTo>
                  <a:pt x="985" y="80"/>
                </a:lnTo>
                <a:lnTo>
                  <a:pt x="1102" y="80"/>
                </a:lnTo>
                <a:lnTo>
                  <a:pt x="1093" y="65"/>
                </a:lnTo>
                <a:lnTo>
                  <a:pt x="1093" y="65"/>
                </a:lnTo>
                <a:close/>
              </a:path>
              <a:path w="1941" h="175">
                <a:moveTo>
                  <a:pt x="1006" y="56"/>
                </a:moveTo>
                <a:lnTo>
                  <a:pt x="1006" y="68"/>
                </a:lnTo>
                <a:lnTo>
                  <a:pt x="1014" y="63"/>
                </a:lnTo>
                <a:lnTo>
                  <a:pt x="1014" y="56"/>
                </a:lnTo>
                <a:lnTo>
                  <a:pt x="1069" y="56"/>
                </a:lnTo>
                <a:lnTo>
                  <a:pt x="1006" y="56"/>
                </a:lnTo>
                <a:lnTo>
                  <a:pt x="1006" y="56"/>
                </a:lnTo>
                <a:close/>
              </a:path>
              <a:path w="1941" h="175">
                <a:moveTo>
                  <a:pt x="1006" y="13"/>
                </a:moveTo>
                <a:lnTo>
                  <a:pt x="1006" y="53"/>
                </a:lnTo>
                <a:lnTo>
                  <a:pt x="1014" y="53"/>
                </a:lnTo>
                <a:lnTo>
                  <a:pt x="1014" y="15"/>
                </a:lnTo>
                <a:lnTo>
                  <a:pt x="1069" y="15"/>
                </a:lnTo>
                <a:lnTo>
                  <a:pt x="1006" y="13"/>
                </a:lnTo>
                <a:lnTo>
                  <a:pt x="1006" y="13"/>
                </a:lnTo>
                <a:close/>
              </a:path>
              <a:path w="1941" h="175">
                <a:moveTo>
                  <a:pt x="1006" y="5"/>
                </a:moveTo>
                <a:lnTo>
                  <a:pt x="1006" y="13"/>
                </a:lnTo>
                <a:lnTo>
                  <a:pt x="1069" y="15"/>
                </a:lnTo>
                <a:lnTo>
                  <a:pt x="1069" y="53"/>
                </a:lnTo>
                <a:lnTo>
                  <a:pt x="1014" y="53"/>
                </a:lnTo>
                <a:lnTo>
                  <a:pt x="1006" y="53"/>
                </a:lnTo>
                <a:lnTo>
                  <a:pt x="1006" y="56"/>
                </a:lnTo>
                <a:lnTo>
                  <a:pt x="1069" y="56"/>
                </a:lnTo>
                <a:lnTo>
                  <a:pt x="1069" y="63"/>
                </a:lnTo>
                <a:lnTo>
                  <a:pt x="1076" y="61"/>
                </a:lnTo>
                <a:lnTo>
                  <a:pt x="1076" y="18"/>
                </a:lnTo>
                <a:lnTo>
                  <a:pt x="1081" y="13"/>
                </a:lnTo>
                <a:lnTo>
                  <a:pt x="1014" y="10"/>
                </a:lnTo>
                <a:lnTo>
                  <a:pt x="1006" y="5"/>
                </a:lnTo>
                <a:lnTo>
                  <a:pt x="1006" y="5"/>
                </a:lnTo>
                <a:close/>
              </a:path>
              <a:path w="1941" h="175">
                <a:moveTo>
                  <a:pt x="1074" y="3"/>
                </a:moveTo>
                <a:lnTo>
                  <a:pt x="1069" y="10"/>
                </a:lnTo>
                <a:lnTo>
                  <a:pt x="1014" y="10"/>
                </a:lnTo>
                <a:lnTo>
                  <a:pt x="1081" y="13"/>
                </a:lnTo>
                <a:lnTo>
                  <a:pt x="1074" y="3"/>
                </a:lnTo>
                <a:lnTo>
                  <a:pt x="1074" y="3"/>
                </a:lnTo>
                <a:close/>
              </a:path>
              <a:path w="1941" h="175">
                <a:moveTo>
                  <a:pt x="1138" y="130"/>
                </a:moveTo>
                <a:lnTo>
                  <a:pt x="1136" y="133"/>
                </a:lnTo>
                <a:lnTo>
                  <a:pt x="1131" y="133"/>
                </a:lnTo>
                <a:lnTo>
                  <a:pt x="1129" y="135"/>
                </a:lnTo>
                <a:lnTo>
                  <a:pt x="1129" y="150"/>
                </a:lnTo>
                <a:lnTo>
                  <a:pt x="1131" y="152"/>
                </a:lnTo>
                <a:lnTo>
                  <a:pt x="1134" y="154"/>
                </a:lnTo>
                <a:lnTo>
                  <a:pt x="1136" y="157"/>
                </a:lnTo>
                <a:lnTo>
                  <a:pt x="1141" y="157"/>
                </a:lnTo>
                <a:lnTo>
                  <a:pt x="1143" y="154"/>
                </a:lnTo>
                <a:lnTo>
                  <a:pt x="1146" y="152"/>
                </a:lnTo>
                <a:lnTo>
                  <a:pt x="1146" y="150"/>
                </a:lnTo>
                <a:lnTo>
                  <a:pt x="1148" y="147"/>
                </a:lnTo>
                <a:lnTo>
                  <a:pt x="1148" y="140"/>
                </a:lnTo>
                <a:lnTo>
                  <a:pt x="1146" y="135"/>
                </a:lnTo>
                <a:lnTo>
                  <a:pt x="1146" y="133"/>
                </a:lnTo>
                <a:lnTo>
                  <a:pt x="1143" y="133"/>
                </a:lnTo>
                <a:lnTo>
                  <a:pt x="1141" y="130"/>
                </a:lnTo>
                <a:lnTo>
                  <a:pt x="1138" y="130"/>
                </a:lnTo>
                <a:lnTo>
                  <a:pt x="1138" y="130"/>
                </a:lnTo>
                <a:close/>
              </a:path>
              <a:path w="1941" h="175">
                <a:moveTo>
                  <a:pt x="1138" y="87"/>
                </a:moveTo>
                <a:lnTo>
                  <a:pt x="1136" y="87"/>
                </a:lnTo>
                <a:lnTo>
                  <a:pt x="1134" y="90"/>
                </a:lnTo>
                <a:lnTo>
                  <a:pt x="1131" y="90"/>
                </a:lnTo>
                <a:lnTo>
                  <a:pt x="1131" y="92"/>
                </a:lnTo>
                <a:lnTo>
                  <a:pt x="1129" y="94"/>
                </a:lnTo>
                <a:lnTo>
                  <a:pt x="1129" y="104"/>
                </a:lnTo>
                <a:lnTo>
                  <a:pt x="1131" y="106"/>
                </a:lnTo>
                <a:lnTo>
                  <a:pt x="1131" y="109"/>
                </a:lnTo>
                <a:lnTo>
                  <a:pt x="1134" y="111"/>
                </a:lnTo>
                <a:lnTo>
                  <a:pt x="1136" y="111"/>
                </a:lnTo>
                <a:lnTo>
                  <a:pt x="1138" y="113"/>
                </a:lnTo>
                <a:lnTo>
                  <a:pt x="1141" y="111"/>
                </a:lnTo>
                <a:lnTo>
                  <a:pt x="1143" y="109"/>
                </a:lnTo>
                <a:lnTo>
                  <a:pt x="1146" y="109"/>
                </a:lnTo>
                <a:lnTo>
                  <a:pt x="1148" y="106"/>
                </a:lnTo>
                <a:lnTo>
                  <a:pt x="1148" y="94"/>
                </a:lnTo>
                <a:lnTo>
                  <a:pt x="1146" y="92"/>
                </a:lnTo>
                <a:lnTo>
                  <a:pt x="1146" y="90"/>
                </a:lnTo>
                <a:lnTo>
                  <a:pt x="1143" y="90"/>
                </a:lnTo>
                <a:lnTo>
                  <a:pt x="1141" y="87"/>
                </a:lnTo>
                <a:lnTo>
                  <a:pt x="1138" y="87"/>
                </a:lnTo>
                <a:lnTo>
                  <a:pt x="1138" y="87"/>
                </a:lnTo>
                <a:close/>
              </a:path>
              <a:path w="1941" h="175">
                <a:moveTo>
                  <a:pt x="1280" y="27"/>
                </a:moveTo>
                <a:lnTo>
                  <a:pt x="1258" y="138"/>
                </a:lnTo>
                <a:lnTo>
                  <a:pt x="1258" y="142"/>
                </a:lnTo>
                <a:lnTo>
                  <a:pt x="1256" y="145"/>
                </a:lnTo>
                <a:lnTo>
                  <a:pt x="1254" y="147"/>
                </a:lnTo>
                <a:lnTo>
                  <a:pt x="1251" y="147"/>
                </a:lnTo>
                <a:lnTo>
                  <a:pt x="1251" y="150"/>
                </a:lnTo>
                <a:lnTo>
                  <a:pt x="1273" y="150"/>
                </a:lnTo>
                <a:lnTo>
                  <a:pt x="1273" y="147"/>
                </a:lnTo>
                <a:lnTo>
                  <a:pt x="1270" y="147"/>
                </a:lnTo>
                <a:lnTo>
                  <a:pt x="1268" y="145"/>
                </a:lnTo>
                <a:lnTo>
                  <a:pt x="1266" y="142"/>
                </a:lnTo>
                <a:lnTo>
                  <a:pt x="1266" y="133"/>
                </a:lnTo>
                <a:lnTo>
                  <a:pt x="1270" y="104"/>
                </a:lnTo>
                <a:lnTo>
                  <a:pt x="1294" y="104"/>
                </a:lnTo>
                <a:lnTo>
                  <a:pt x="1270" y="99"/>
                </a:lnTo>
                <a:lnTo>
                  <a:pt x="1282" y="39"/>
                </a:lnTo>
                <a:lnTo>
                  <a:pt x="1280" y="27"/>
                </a:lnTo>
                <a:lnTo>
                  <a:pt x="1280" y="27"/>
                </a:lnTo>
                <a:close/>
              </a:path>
              <a:path w="1941" h="175">
                <a:moveTo>
                  <a:pt x="1290" y="22"/>
                </a:moveTo>
                <a:lnTo>
                  <a:pt x="1280" y="27"/>
                </a:lnTo>
                <a:lnTo>
                  <a:pt x="1282" y="39"/>
                </a:lnTo>
                <a:lnTo>
                  <a:pt x="1294" y="99"/>
                </a:lnTo>
                <a:lnTo>
                  <a:pt x="1270" y="99"/>
                </a:lnTo>
                <a:lnTo>
                  <a:pt x="1294" y="104"/>
                </a:lnTo>
                <a:lnTo>
                  <a:pt x="1299" y="135"/>
                </a:lnTo>
                <a:lnTo>
                  <a:pt x="1302" y="138"/>
                </a:lnTo>
                <a:lnTo>
                  <a:pt x="1302" y="140"/>
                </a:lnTo>
                <a:lnTo>
                  <a:pt x="1299" y="145"/>
                </a:lnTo>
                <a:lnTo>
                  <a:pt x="1297" y="147"/>
                </a:lnTo>
                <a:lnTo>
                  <a:pt x="1294" y="147"/>
                </a:lnTo>
                <a:lnTo>
                  <a:pt x="1294" y="150"/>
                </a:lnTo>
                <a:lnTo>
                  <a:pt x="1318" y="150"/>
                </a:lnTo>
                <a:lnTo>
                  <a:pt x="1318" y="147"/>
                </a:lnTo>
                <a:lnTo>
                  <a:pt x="1316" y="147"/>
                </a:lnTo>
                <a:lnTo>
                  <a:pt x="1314" y="145"/>
                </a:lnTo>
                <a:lnTo>
                  <a:pt x="1311" y="145"/>
                </a:lnTo>
                <a:lnTo>
                  <a:pt x="1311" y="142"/>
                </a:lnTo>
                <a:lnTo>
                  <a:pt x="1309" y="138"/>
                </a:lnTo>
                <a:lnTo>
                  <a:pt x="1290" y="22"/>
                </a:lnTo>
                <a:lnTo>
                  <a:pt x="1290" y="22"/>
                </a:lnTo>
                <a:close/>
              </a:path>
              <a:path w="1941" h="175">
                <a:moveTo>
                  <a:pt x="1381" y="118"/>
                </a:moveTo>
                <a:lnTo>
                  <a:pt x="1378" y="118"/>
                </a:lnTo>
                <a:lnTo>
                  <a:pt x="1378" y="121"/>
                </a:lnTo>
                <a:lnTo>
                  <a:pt x="1376" y="125"/>
                </a:lnTo>
                <a:lnTo>
                  <a:pt x="1376" y="133"/>
                </a:lnTo>
                <a:lnTo>
                  <a:pt x="1374" y="135"/>
                </a:lnTo>
                <a:lnTo>
                  <a:pt x="1371" y="138"/>
                </a:lnTo>
                <a:lnTo>
                  <a:pt x="1369" y="140"/>
                </a:lnTo>
                <a:lnTo>
                  <a:pt x="1328" y="140"/>
                </a:lnTo>
                <a:lnTo>
                  <a:pt x="1328" y="150"/>
                </a:lnTo>
                <a:lnTo>
                  <a:pt x="1378" y="150"/>
                </a:lnTo>
                <a:lnTo>
                  <a:pt x="1381" y="118"/>
                </a:lnTo>
                <a:lnTo>
                  <a:pt x="1381" y="118"/>
                </a:lnTo>
                <a:close/>
              </a:path>
              <a:path w="1941" h="175">
                <a:moveTo>
                  <a:pt x="1342" y="30"/>
                </a:moveTo>
                <a:lnTo>
                  <a:pt x="1340" y="30"/>
                </a:lnTo>
                <a:lnTo>
                  <a:pt x="1338" y="32"/>
                </a:lnTo>
                <a:lnTo>
                  <a:pt x="1335" y="34"/>
                </a:lnTo>
                <a:lnTo>
                  <a:pt x="1335" y="37"/>
                </a:lnTo>
                <a:lnTo>
                  <a:pt x="1333" y="39"/>
                </a:lnTo>
                <a:lnTo>
                  <a:pt x="1330" y="41"/>
                </a:lnTo>
                <a:lnTo>
                  <a:pt x="1330" y="51"/>
                </a:lnTo>
                <a:lnTo>
                  <a:pt x="1328" y="56"/>
                </a:lnTo>
                <a:lnTo>
                  <a:pt x="1328" y="58"/>
                </a:lnTo>
                <a:lnTo>
                  <a:pt x="1330" y="61"/>
                </a:lnTo>
                <a:lnTo>
                  <a:pt x="1330" y="63"/>
                </a:lnTo>
                <a:lnTo>
                  <a:pt x="1333" y="65"/>
                </a:lnTo>
                <a:lnTo>
                  <a:pt x="1335" y="68"/>
                </a:lnTo>
                <a:lnTo>
                  <a:pt x="1338" y="65"/>
                </a:lnTo>
                <a:lnTo>
                  <a:pt x="1340" y="65"/>
                </a:lnTo>
                <a:lnTo>
                  <a:pt x="1340" y="63"/>
                </a:lnTo>
                <a:lnTo>
                  <a:pt x="1342" y="61"/>
                </a:lnTo>
                <a:lnTo>
                  <a:pt x="1342" y="58"/>
                </a:lnTo>
                <a:lnTo>
                  <a:pt x="1340" y="53"/>
                </a:lnTo>
                <a:lnTo>
                  <a:pt x="1338" y="51"/>
                </a:lnTo>
                <a:lnTo>
                  <a:pt x="1338" y="46"/>
                </a:lnTo>
                <a:lnTo>
                  <a:pt x="1338" y="46"/>
                </a:lnTo>
                <a:lnTo>
                  <a:pt x="1338" y="44"/>
                </a:lnTo>
                <a:lnTo>
                  <a:pt x="1340" y="39"/>
                </a:lnTo>
                <a:lnTo>
                  <a:pt x="1340" y="37"/>
                </a:lnTo>
                <a:lnTo>
                  <a:pt x="1342" y="34"/>
                </a:lnTo>
                <a:lnTo>
                  <a:pt x="1345" y="32"/>
                </a:lnTo>
                <a:lnTo>
                  <a:pt x="1347" y="32"/>
                </a:lnTo>
                <a:lnTo>
                  <a:pt x="1350" y="30"/>
                </a:lnTo>
                <a:lnTo>
                  <a:pt x="1354" y="30"/>
                </a:lnTo>
                <a:lnTo>
                  <a:pt x="1342" y="30"/>
                </a:lnTo>
                <a:lnTo>
                  <a:pt x="1342" y="30"/>
                </a:lnTo>
                <a:close/>
              </a:path>
              <a:path w="1941" h="175">
                <a:moveTo>
                  <a:pt x="1354" y="25"/>
                </a:moveTo>
                <a:lnTo>
                  <a:pt x="1350" y="25"/>
                </a:lnTo>
                <a:lnTo>
                  <a:pt x="1347" y="27"/>
                </a:lnTo>
                <a:lnTo>
                  <a:pt x="1345" y="27"/>
                </a:lnTo>
                <a:lnTo>
                  <a:pt x="1342" y="30"/>
                </a:lnTo>
                <a:lnTo>
                  <a:pt x="1357" y="30"/>
                </a:lnTo>
                <a:lnTo>
                  <a:pt x="1359" y="32"/>
                </a:lnTo>
                <a:lnTo>
                  <a:pt x="1362" y="32"/>
                </a:lnTo>
                <a:lnTo>
                  <a:pt x="1364" y="34"/>
                </a:lnTo>
                <a:lnTo>
                  <a:pt x="1366" y="37"/>
                </a:lnTo>
                <a:lnTo>
                  <a:pt x="1369" y="39"/>
                </a:lnTo>
                <a:lnTo>
                  <a:pt x="1369" y="44"/>
                </a:lnTo>
                <a:lnTo>
                  <a:pt x="1371" y="49"/>
                </a:lnTo>
                <a:lnTo>
                  <a:pt x="1371" y="65"/>
                </a:lnTo>
                <a:lnTo>
                  <a:pt x="1369" y="70"/>
                </a:lnTo>
                <a:lnTo>
                  <a:pt x="1369" y="73"/>
                </a:lnTo>
                <a:lnTo>
                  <a:pt x="1366" y="78"/>
                </a:lnTo>
                <a:lnTo>
                  <a:pt x="1366" y="80"/>
                </a:lnTo>
                <a:lnTo>
                  <a:pt x="1364" y="82"/>
                </a:lnTo>
                <a:lnTo>
                  <a:pt x="1362" y="85"/>
                </a:lnTo>
                <a:lnTo>
                  <a:pt x="1362" y="90"/>
                </a:lnTo>
                <a:lnTo>
                  <a:pt x="1359" y="92"/>
                </a:lnTo>
                <a:lnTo>
                  <a:pt x="1357" y="94"/>
                </a:lnTo>
                <a:lnTo>
                  <a:pt x="1354" y="97"/>
                </a:lnTo>
                <a:lnTo>
                  <a:pt x="1352" y="101"/>
                </a:lnTo>
                <a:lnTo>
                  <a:pt x="1350" y="106"/>
                </a:lnTo>
                <a:lnTo>
                  <a:pt x="1347" y="109"/>
                </a:lnTo>
                <a:lnTo>
                  <a:pt x="1345" y="111"/>
                </a:lnTo>
                <a:lnTo>
                  <a:pt x="1342" y="113"/>
                </a:lnTo>
                <a:lnTo>
                  <a:pt x="1342" y="116"/>
                </a:lnTo>
                <a:lnTo>
                  <a:pt x="1340" y="118"/>
                </a:lnTo>
                <a:lnTo>
                  <a:pt x="1338" y="123"/>
                </a:lnTo>
                <a:lnTo>
                  <a:pt x="1338" y="125"/>
                </a:lnTo>
                <a:lnTo>
                  <a:pt x="1335" y="125"/>
                </a:lnTo>
                <a:lnTo>
                  <a:pt x="1333" y="130"/>
                </a:lnTo>
                <a:lnTo>
                  <a:pt x="1330" y="133"/>
                </a:lnTo>
                <a:lnTo>
                  <a:pt x="1330" y="135"/>
                </a:lnTo>
                <a:lnTo>
                  <a:pt x="1328" y="138"/>
                </a:lnTo>
                <a:lnTo>
                  <a:pt x="1328" y="140"/>
                </a:lnTo>
                <a:lnTo>
                  <a:pt x="1333" y="140"/>
                </a:lnTo>
                <a:lnTo>
                  <a:pt x="1335" y="138"/>
                </a:lnTo>
                <a:lnTo>
                  <a:pt x="1335" y="135"/>
                </a:lnTo>
                <a:lnTo>
                  <a:pt x="1338" y="133"/>
                </a:lnTo>
                <a:lnTo>
                  <a:pt x="1338" y="130"/>
                </a:lnTo>
                <a:lnTo>
                  <a:pt x="1340" y="125"/>
                </a:lnTo>
                <a:lnTo>
                  <a:pt x="1345" y="123"/>
                </a:lnTo>
                <a:lnTo>
                  <a:pt x="1345" y="121"/>
                </a:lnTo>
                <a:lnTo>
                  <a:pt x="1347" y="118"/>
                </a:lnTo>
                <a:lnTo>
                  <a:pt x="1350" y="116"/>
                </a:lnTo>
                <a:lnTo>
                  <a:pt x="1350" y="113"/>
                </a:lnTo>
                <a:lnTo>
                  <a:pt x="1352" y="111"/>
                </a:lnTo>
                <a:lnTo>
                  <a:pt x="1354" y="106"/>
                </a:lnTo>
                <a:lnTo>
                  <a:pt x="1357" y="104"/>
                </a:lnTo>
                <a:lnTo>
                  <a:pt x="1359" y="101"/>
                </a:lnTo>
                <a:lnTo>
                  <a:pt x="1362" y="99"/>
                </a:lnTo>
                <a:lnTo>
                  <a:pt x="1364" y="97"/>
                </a:lnTo>
                <a:lnTo>
                  <a:pt x="1366" y="92"/>
                </a:lnTo>
                <a:lnTo>
                  <a:pt x="1369" y="90"/>
                </a:lnTo>
                <a:lnTo>
                  <a:pt x="1369" y="87"/>
                </a:lnTo>
                <a:lnTo>
                  <a:pt x="1371" y="85"/>
                </a:lnTo>
                <a:lnTo>
                  <a:pt x="1374" y="82"/>
                </a:lnTo>
                <a:lnTo>
                  <a:pt x="1376" y="78"/>
                </a:lnTo>
                <a:lnTo>
                  <a:pt x="1376" y="75"/>
                </a:lnTo>
                <a:lnTo>
                  <a:pt x="1378" y="73"/>
                </a:lnTo>
                <a:lnTo>
                  <a:pt x="1378" y="65"/>
                </a:lnTo>
                <a:lnTo>
                  <a:pt x="1381" y="63"/>
                </a:lnTo>
                <a:lnTo>
                  <a:pt x="1381" y="49"/>
                </a:lnTo>
                <a:lnTo>
                  <a:pt x="1378" y="46"/>
                </a:lnTo>
                <a:lnTo>
                  <a:pt x="1378" y="39"/>
                </a:lnTo>
                <a:lnTo>
                  <a:pt x="1376" y="37"/>
                </a:lnTo>
                <a:lnTo>
                  <a:pt x="1374" y="34"/>
                </a:lnTo>
                <a:lnTo>
                  <a:pt x="1374" y="32"/>
                </a:lnTo>
                <a:lnTo>
                  <a:pt x="1371" y="30"/>
                </a:lnTo>
                <a:lnTo>
                  <a:pt x="1369" y="27"/>
                </a:lnTo>
                <a:lnTo>
                  <a:pt x="1364" y="27"/>
                </a:lnTo>
                <a:lnTo>
                  <a:pt x="1362" y="25"/>
                </a:lnTo>
                <a:lnTo>
                  <a:pt x="1354" y="25"/>
                </a:lnTo>
                <a:lnTo>
                  <a:pt x="1354" y="25"/>
                </a:lnTo>
                <a:close/>
              </a:path>
              <a:path w="1941" h="175">
                <a:moveTo>
                  <a:pt x="1450" y="118"/>
                </a:moveTo>
                <a:lnTo>
                  <a:pt x="1448" y="118"/>
                </a:lnTo>
                <a:lnTo>
                  <a:pt x="1448" y="121"/>
                </a:lnTo>
                <a:lnTo>
                  <a:pt x="1448" y="125"/>
                </a:lnTo>
                <a:lnTo>
                  <a:pt x="1446" y="128"/>
                </a:lnTo>
                <a:lnTo>
                  <a:pt x="1446" y="133"/>
                </a:lnTo>
                <a:lnTo>
                  <a:pt x="1443" y="135"/>
                </a:lnTo>
                <a:lnTo>
                  <a:pt x="1441" y="138"/>
                </a:lnTo>
                <a:lnTo>
                  <a:pt x="1438" y="140"/>
                </a:lnTo>
                <a:lnTo>
                  <a:pt x="1398" y="140"/>
                </a:lnTo>
                <a:lnTo>
                  <a:pt x="1398" y="150"/>
                </a:lnTo>
                <a:lnTo>
                  <a:pt x="1448" y="150"/>
                </a:lnTo>
                <a:lnTo>
                  <a:pt x="1450" y="118"/>
                </a:lnTo>
                <a:lnTo>
                  <a:pt x="1450" y="118"/>
                </a:lnTo>
                <a:close/>
              </a:path>
              <a:path w="1941" h="175">
                <a:moveTo>
                  <a:pt x="1412" y="30"/>
                </a:moveTo>
                <a:lnTo>
                  <a:pt x="1410" y="30"/>
                </a:lnTo>
                <a:lnTo>
                  <a:pt x="1407" y="32"/>
                </a:lnTo>
                <a:lnTo>
                  <a:pt x="1407" y="34"/>
                </a:lnTo>
                <a:lnTo>
                  <a:pt x="1405" y="37"/>
                </a:lnTo>
                <a:lnTo>
                  <a:pt x="1402" y="39"/>
                </a:lnTo>
                <a:lnTo>
                  <a:pt x="1402" y="41"/>
                </a:lnTo>
                <a:lnTo>
                  <a:pt x="1400" y="44"/>
                </a:lnTo>
                <a:lnTo>
                  <a:pt x="1400" y="63"/>
                </a:lnTo>
                <a:lnTo>
                  <a:pt x="1402" y="65"/>
                </a:lnTo>
                <a:lnTo>
                  <a:pt x="1405" y="68"/>
                </a:lnTo>
                <a:lnTo>
                  <a:pt x="1407" y="65"/>
                </a:lnTo>
                <a:lnTo>
                  <a:pt x="1410" y="65"/>
                </a:lnTo>
                <a:lnTo>
                  <a:pt x="1412" y="63"/>
                </a:lnTo>
                <a:lnTo>
                  <a:pt x="1412" y="58"/>
                </a:lnTo>
                <a:lnTo>
                  <a:pt x="1410" y="53"/>
                </a:lnTo>
                <a:lnTo>
                  <a:pt x="1407" y="51"/>
                </a:lnTo>
                <a:lnTo>
                  <a:pt x="1407" y="46"/>
                </a:lnTo>
                <a:lnTo>
                  <a:pt x="1407" y="46"/>
                </a:lnTo>
                <a:lnTo>
                  <a:pt x="1407" y="44"/>
                </a:lnTo>
                <a:lnTo>
                  <a:pt x="1410" y="39"/>
                </a:lnTo>
                <a:lnTo>
                  <a:pt x="1410" y="37"/>
                </a:lnTo>
                <a:lnTo>
                  <a:pt x="1412" y="34"/>
                </a:lnTo>
                <a:lnTo>
                  <a:pt x="1414" y="32"/>
                </a:lnTo>
                <a:lnTo>
                  <a:pt x="1417" y="32"/>
                </a:lnTo>
                <a:lnTo>
                  <a:pt x="1422" y="30"/>
                </a:lnTo>
                <a:lnTo>
                  <a:pt x="1424" y="30"/>
                </a:lnTo>
                <a:lnTo>
                  <a:pt x="1412" y="30"/>
                </a:lnTo>
                <a:lnTo>
                  <a:pt x="1412" y="30"/>
                </a:lnTo>
                <a:close/>
              </a:path>
              <a:path w="1941" h="175">
                <a:moveTo>
                  <a:pt x="1424" y="25"/>
                </a:moveTo>
                <a:lnTo>
                  <a:pt x="1419" y="25"/>
                </a:lnTo>
                <a:lnTo>
                  <a:pt x="1417" y="27"/>
                </a:lnTo>
                <a:lnTo>
                  <a:pt x="1414" y="27"/>
                </a:lnTo>
                <a:lnTo>
                  <a:pt x="1412" y="30"/>
                </a:lnTo>
                <a:lnTo>
                  <a:pt x="1426" y="30"/>
                </a:lnTo>
                <a:lnTo>
                  <a:pt x="1431" y="32"/>
                </a:lnTo>
                <a:lnTo>
                  <a:pt x="1434" y="32"/>
                </a:lnTo>
                <a:lnTo>
                  <a:pt x="1434" y="34"/>
                </a:lnTo>
                <a:lnTo>
                  <a:pt x="1436" y="37"/>
                </a:lnTo>
                <a:lnTo>
                  <a:pt x="1438" y="39"/>
                </a:lnTo>
                <a:lnTo>
                  <a:pt x="1438" y="41"/>
                </a:lnTo>
                <a:lnTo>
                  <a:pt x="1441" y="44"/>
                </a:lnTo>
                <a:lnTo>
                  <a:pt x="1441" y="65"/>
                </a:lnTo>
                <a:lnTo>
                  <a:pt x="1438" y="70"/>
                </a:lnTo>
                <a:lnTo>
                  <a:pt x="1438" y="73"/>
                </a:lnTo>
                <a:lnTo>
                  <a:pt x="1436" y="78"/>
                </a:lnTo>
                <a:lnTo>
                  <a:pt x="1436" y="80"/>
                </a:lnTo>
                <a:lnTo>
                  <a:pt x="1434" y="82"/>
                </a:lnTo>
                <a:lnTo>
                  <a:pt x="1434" y="85"/>
                </a:lnTo>
                <a:lnTo>
                  <a:pt x="1431" y="90"/>
                </a:lnTo>
                <a:lnTo>
                  <a:pt x="1429" y="92"/>
                </a:lnTo>
                <a:lnTo>
                  <a:pt x="1426" y="94"/>
                </a:lnTo>
                <a:lnTo>
                  <a:pt x="1424" y="97"/>
                </a:lnTo>
                <a:lnTo>
                  <a:pt x="1424" y="101"/>
                </a:lnTo>
                <a:lnTo>
                  <a:pt x="1422" y="101"/>
                </a:lnTo>
                <a:lnTo>
                  <a:pt x="1419" y="106"/>
                </a:lnTo>
                <a:lnTo>
                  <a:pt x="1417" y="109"/>
                </a:lnTo>
                <a:lnTo>
                  <a:pt x="1414" y="111"/>
                </a:lnTo>
                <a:lnTo>
                  <a:pt x="1412" y="113"/>
                </a:lnTo>
                <a:lnTo>
                  <a:pt x="1412" y="116"/>
                </a:lnTo>
                <a:lnTo>
                  <a:pt x="1410" y="118"/>
                </a:lnTo>
                <a:lnTo>
                  <a:pt x="1407" y="123"/>
                </a:lnTo>
                <a:lnTo>
                  <a:pt x="1407" y="125"/>
                </a:lnTo>
                <a:lnTo>
                  <a:pt x="1405" y="125"/>
                </a:lnTo>
                <a:lnTo>
                  <a:pt x="1402" y="130"/>
                </a:lnTo>
                <a:lnTo>
                  <a:pt x="1402" y="133"/>
                </a:lnTo>
                <a:lnTo>
                  <a:pt x="1400" y="135"/>
                </a:lnTo>
                <a:lnTo>
                  <a:pt x="1398" y="138"/>
                </a:lnTo>
                <a:lnTo>
                  <a:pt x="1398" y="140"/>
                </a:lnTo>
                <a:lnTo>
                  <a:pt x="1402" y="140"/>
                </a:lnTo>
                <a:lnTo>
                  <a:pt x="1405" y="138"/>
                </a:lnTo>
                <a:lnTo>
                  <a:pt x="1405" y="135"/>
                </a:lnTo>
                <a:lnTo>
                  <a:pt x="1407" y="133"/>
                </a:lnTo>
                <a:lnTo>
                  <a:pt x="1410" y="130"/>
                </a:lnTo>
                <a:lnTo>
                  <a:pt x="1412" y="125"/>
                </a:lnTo>
                <a:lnTo>
                  <a:pt x="1414" y="123"/>
                </a:lnTo>
                <a:lnTo>
                  <a:pt x="1414" y="121"/>
                </a:lnTo>
                <a:lnTo>
                  <a:pt x="1417" y="118"/>
                </a:lnTo>
                <a:lnTo>
                  <a:pt x="1419" y="116"/>
                </a:lnTo>
                <a:lnTo>
                  <a:pt x="1419" y="113"/>
                </a:lnTo>
                <a:lnTo>
                  <a:pt x="1422" y="111"/>
                </a:lnTo>
                <a:lnTo>
                  <a:pt x="1424" y="106"/>
                </a:lnTo>
                <a:lnTo>
                  <a:pt x="1426" y="104"/>
                </a:lnTo>
                <a:lnTo>
                  <a:pt x="1429" y="101"/>
                </a:lnTo>
                <a:lnTo>
                  <a:pt x="1431" y="99"/>
                </a:lnTo>
                <a:lnTo>
                  <a:pt x="1434" y="97"/>
                </a:lnTo>
                <a:lnTo>
                  <a:pt x="1436" y="92"/>
                </a:lnTo>
                <a:lnTo>
                  <a:pt x="1438" y="90"/>
                </a:lnTo>
                <a:lnTo>
                  <a:pt x="1438" y="87"/>
                </a:lnTo>
                <a:lnTo>
                  <a:pt x="1441" y="85"/>
                </a:lnTo>
                <a:lnTo>
                  <a:pt x="1443" y="82"/>
                </a:lnTo>
                <a:lnTo>
                  <a:pt x="1446" y="78"/>
                </a:lnTo>
                <a:lnTo>
                  <a:pt x="1446" y="75"/>
                </a:lnTo>
                <a:lnTo>
                  <a:pt x="1448" y="73"/>
                </a:lnTo>
                <a:lnTo>
                  <a:pt x="1448" y="65"/>
                </a:lnTo>
                <a:lnTo>
                  <a:pt x="1450" y="63"/>
                </a:lnTo>
                <a:lnTo>
                  <a:pt x="1450" y="46"/>
                </a:lnTo>
                <a:lnTo>
                  <a:pt x="1448" y="41"/>
                </a:lnTo>
                <a:lnTo>
                  <a:pt x="1448" y="39"/>
                </a:lnTo>
                <a:lnTo>
                  <a:pt x="1446" y="37"/>
                </a:lnTo>
                <a:lnTo>
                  <a:pt x="1443" y="34"/>
                </a:lnTo>
                <a:lnTo>
                  <a:pt x="1443" y="32"/>
                </a:lnTo>
                <a:lnTo>
                  <a:pt x="1441" y="30"/>
                </a:lnTo>
                <a:lnTo>
                  <a:pt x="1438" y="27"/>
                </a:lnTo>
                <a:lnTo>
                  <a:pt x="1434" y="27"/>
                </a:lnTo>
                <a:lnTo>
                  <a:pt x="1431" y="25"/>
                </a:lnTo>
                <a:lnTo>
                  <a:pt x="1424" y="25"/>
                </a:lnTo>
                <a:lnTo>
                  <a:pt x="1424" y="25"/>
                </a:lnTo>
                <a:close/>
              </a:path>
              <a:path w="1941" h="175">
                <a:moveTo>
                  <a:pt x="1520" y="118"/>
                </a:moveTo>
                <a:lnTo>
                  <a:pt x="1518" y="118"/>
                </a:lnTo>
                <a:lnTo>
                  <a:pt x="1518" y="121"/>
                </a:lnTo>
                <a:lnTo>
                  <a:pt x="1518" y="125"/>
                </a:lnTo>
                <a:lnTo>
                  <a:pt x="1515" y="128"/>
                </a:lnTo>
                <a:lnTo>
                  <a:pt x="1515" y="133"/>
                </a:lnTo>
                <a:lnTo>
                  <a:pt x="1513" y="135"/>
                </a:lnTo>
                <a:lnTo>
                  <a:pt x="1510" y="138"/>
                </a:lnTo>
                <a:lnTo>
                  <a:pt x="1508" y="140"/>
                </a:lnTo>
                <a:lnTo>
                  <a:pt x="1467" y="140"/>
                </a:lnTo>
                <a:lnTo>
                  <a:pt x="1467" y="150"/>
                </a:lnTo>
                <a:lnTo>
                  <a:pt x="1518" y="150"/>
                </a:lnTo>
                <a:lnTo>
                  <a:pt x="1520" y="118"/>
                </a:lnTo>
                <a:lnTo>
                  <a:pt x="1520" y="118"/>
                </a:lnTo>
                <a:close/>
              </a:path>
              <a:path w="1941" h="175">
                <a:moveTo>
                  <a:pt x="1482" y="30"/>
                </a:moveTo>
                <a:lnTo>
                  <a:pt x="1479" y="30"/>
                </a:lnTo>
                <a:lnTo>
                  <a:pt x="1477" y="32"/>
                </a:lnTo>
                <a:lnTo>
                  <a:pt x="1477" y="34"/>
                </a:lnTo>
                <a:lnTo>
                  <a:pt x="1474" y="37"/>
                </a:lnTo>
                <a:lnTo>
                  <a:pt x="1472" y="39"/>
                </a:lnTo>
                <a:lnTo>
                  <a:pt x="1472" y="41"/>
                </a:lnTo>
                <a:lnTo>
                  <a:pt x="1470" y="44"/>
                </a:lnTo>
                <a:lnTo>
                  <a:pt x="1470" y="61"/>
                </a:lnTo>
                <a:lnTo>
                  <a:pt x="1472" y="63"/>
                </a:lnTo>
                <a:lnTo>
                  <a:pt x="1472" y="65"/>
                </a:lnTo>
                <a:lnTo>
                  <a:pt x="1477" y="68"/>
                </a:lnTo>
                <a:lnTo>
                  <a:pt x="1477" y="65"/>
                </a:lnTo>
                <a:lnTo>
                  <a:pt x="1479" y="65"/>
                </a:lnTo>
                <a:lnTo>
                  <a:pt x="1482" y="63"/>
                </a:lnTo>
                <a:lnTo>
                  <a:pt x="1482" y="58"/>
                </a:lnTo>
                <a:lnTo>
                  <a:pt x="1479" y="53"/>
                </a:lnTo>
                <a:lnTo>
                  <a:pt x="1477" y="51"/>
                </a:lnTo>
                <a:lnTo>
                  <a:pt x="1477" y="46"/>
                </a:lnTo>
                <a:lnTo>
                  <a:pt x="1477" y="46"/>
                </a:lnTo>
                <a:lnTo>
                  <a:pt x="1477" y="44"/>
                </a:lnTo>
                <a:lnTo>
                  <a:pt x="1479" y="39"/>
                </a:lnTo>
                <a:lnTo>
                  <a:pt x="1479" y="37"/>
                </a:lnTo>
                <a:lnTo>
                  <a:pt x="1482" y="34"/>
                </a:lnTo>
                <a:lnTo>
                  <a:pt x="1484" y="34"/>
                </a:lnTo>
                <a:lnTo>
                  <a:pt x="1484" y="32"/>
                </a:lnTo>
                <a:lnTo>
                  <a:pt x="1486" y="32"/>
                </a:lnTo>
                <a:lnTo>
                  <a:pt x="1491" y="30"/>
                </a:lnTo>
                <a:lnTo>
                  <a:pt x="1494" y="30"/>
                </a:lnTo>
                <a:lnTo>
                  <a:pt x="1482" y="30"/>
                </a:lnTo>
                <a:lnTo>
                  <a:pt x="1482" y="30"/>
                </a:lnTo>
                <a:close/>
              </a:path>
              <a:path w="1941" h="175">
                <a:moveTo>
                  <a:pt x="1494" y="25"/>
                </a:moveTo>
                <a:lnTo>
                  <a:pt x="1489" y="25"/>
                </a:lnTo>
                <a:lnTo>
                  <a:pt x="1486" y="27"/>
                </a:lnTo>
                <a:lnTo>
                  <a:pt x="1484" y="27"/>
                </a:lnTo>
                <a:lnTo>
                  <a:pt x="1482" y="30"/>
                </a:lnTo>
                <a:lnTo>
                  <a:pt x="1498" y="30"/>
                </a:lnTo>
                <a:lnTo>
                  <a:pt x="1501" y="32"/>
                </a:lnTo>
                <a:lnTo>
                  <a:pt x="1503" y="32"/>
                </a:lnTo>
                <a:lnTo>
                  <a:pt x="1506" y="34"/>
                </a:lnTo>
                <a:lnTo>
                  <a:pt x="1506" y="37"/>
                </a:lnTo>
                <a:lnTo>
                  <a:pt x="1508" y="39"/>
                </a:lnTo>
                <a:lnTo>
                  <a:pt x="1508" y="41"/>
                </a:lnTo>
                <a:lnTo>
                  <a:pt x="1510" y="44"/>
                </a:lnTo>
                <a:lnTo>
                  <a:pt x="1510" y="65"/>
                </a:lnTo>
                <a:lnTo>
                  <a:pt x="1508" y="70"/>
                </a:lnTo>
                <a:lnTo>
                  <a:pt x="1508" y="73"/>
                </a:lnTo>
                <a:lnTo>
                  <a:pt x="1506" y="78"/>
                </a:lnTo>
                <a:lnTo>
                  <a:pt x="1506" y="80"/>
                </a:lnTo>
                <a:lnTo>
                  <a:pt x="1503" y="82"/>
                </a:lnTo>
                <a:lnTo>
                  <a:pt x="1503" y="85"/>
                </a:lnTo>
                <a:lnTo>
                  <a:pt x="1501" y="90"/>
                </a:lnTo>
                <a:lnTo>
                  <a:pt x="1498" y="92"/>
                </a:lnTo>
                <a:lnTo>
                  <a:pt x="1496" y="94"/>
                </a:lnTo>
                <a:lnTo>
                  <a:pt x="1496" y="97"/>
                </a:lnTo>
                <a:lnTo>
                  <a:pt x="1494" y="101"/>
                </a:lnTo>
                <a:lnTo>
                  <a:pt x="1491" y="101"/>
                </a:lnTo>
                <a:lnTo>
                  <a:pt x="1489" y="106"/>
                </a:lnTo>
                <a:lnTo>
                  <a:pt x="1486" y="109"/>
                </a:lnTo>
                <a:lnTo>
                  <a:pt x="1484" y="111"/>
                </a:lnTo>
                <a:lnTo>
                  <a:pt x="1482" y="113"/>
                </a:lnTo>
                <a:lnTo>
                  <a:pt x="1482" y="116"/>
                </a:lnTo>
                <a:lnTo>
                  <a:pt x="1479" y="118"/>
                </a:lnTo>
                <a:lnTo>
                  <a:pt x="1477" y="123"/>
                </a:lnTo>
                <a:lnTo>
                  <a:pt x="1477" y="125"/>
                </a:lnTo>
                <a:lnTo>
                  <a:pt x="1474" y="125"/>
                </a:lnTo>
                <a:lnTo>
                  <a:pt x="1472" y="130"/>
                </a:lnTo>
                <a:lnTo>
                  <a:pt x="1472" y="133"/>
                </a:lnTo>
                <a:lnTo>
                  <a:pt x="1470" y="135"/>
                </a:lnTo>
                <a:lnTo>
                  <a:pt x="1467" y="138"/>
                </a:lnTo>
                <a:lnTo>
                  <a:pt x="1467" y="140"/>
                </a:lnTo>
                <a:lnTo>
                  <a:pt x="1472" y="140"/>
                </a:lnTo>
                <a:lnTo>
                  <a:pt x="1474" y="138"/>
                </a:lnTo>
                <a:lnTo>
                  <a:pt x="1474" y="135"/>
                </a:lnTo>
                <a:lnTo>
                  <a:pt x="1477" y="133"/>
                </a:lnTo>
                <a:lnTo>
                  <a:pt x="1479" y="130"/>
                </a:lnTo>
                <a:lnTo>
                  <a:pt x="1482" y="125"/>
                </a:lnTo>
                <a:lnTo>
                  <a:pt x="1484" y="123"/>
                </a:lnTo>
                <a:lnTo>
                  <a:pt x="1484" y="121"/>
                </a:lnTo>
                <a:lnTo>
                  <a:pt x="1486" y="121"/>
                </a:lnTo>
                <a:lnTo>
                  <a:pt x="1486" y="118"/>
                </a:lnTo>
                <a:lnTo>
                  <a:pt x="1489" y="116"/>
                </a:lnTo>
                <a:lnTo>
                  <a:pt x="1491" y="113"/>
                </a:lnTo>
                <a:lnTo>
                  <a:pt x="1491" y="111"/>
                </a:lnTo>
                <a:lnTo>
                  <a:pt x="1494" y="106"/>
                </a:lnTo>
                <a:lnTo>
                  <a:pt x="1496" y="104"/>
                </a:lnTo>
                <a:lnTo>
                  <a:pt x="1498" y="101"/>
                </a:lnTo>
                <a:lnTo>
                  <a:pt x="1501" y="99"/>
                </a:lnTo>
                <a:lnTo>
                  <a:pt x="1503" y="97"/>
                </a:lnTo>
                <a:lnTo>
                  <a:pt x="1506" y="92"/>
                </a:lnTo>
                <a:lnTo>
                  <a:pt x="1508" y="90"/>
                </a:lnTo>
                <a:lnTo>
                  <a:pt x="1508" y="87"/>
                </a:lnTo>
                <a:lnTo>
                  <a:pt x="1510" y="85"/>
                </a:lnTo>
                <a:lnTo>
                  <a:pt x="1513" y="82"/>
                </a:lnTo>
                <a:lnTo>
                  <a:pt x="1515" y="78"/>
                </a:lnTo>
                <a:lnTo>
                  <a:pt x="1515" y="75"/>
                </a:lnTo>
                <a:lnTo>
                  <a:pt x="1518" y="73"/>
                </a:lnTo>
                <a:lnTo>
                  <a:pt x="1518" y="70"/>
                </a:lnTo>
                <a:lnTo>
                  <a:pt x="1520" y="65"/>
                </a:lnTo>
                <a:lnTo>
                  <a:pt x="1520" y="46"/>
                </a:lnTo>
                <a:lnTo>
                  <a:pt x="1518" y="41"/>
                </a:lnTo>
                <a:lnTo>
                  <a:pt x="1518" y="39"/>
                </a:lnTo>
                <a:lnTo>
                  <a:pt x="1515" y="37"/>
                </a:lnTo>
                <a:lnTo>
                  <a:pt x="1515" y="34"/>
                </a:lnTo>
                <a:lnTo>
                  <a:pt x="1513" y="32"/>
                </a:lnTo>
                <a:lnTo>
                  <a:pt x="1510" y="30"/>
                </a:lnTo>
                <a:lnTo>
                  <a:pt x="1508" y="27"/>
                </a:lnTo>
                <a:lnTo>
                  <a:pt x="1503" y="27"/>
                </a:lnTo>
                <a:lnTo>
                  <a:pt x="1501" y="25"/>
                </a:lnTo>
                <a:lnTo>
                  <a:pt x="1494" y="25"/>
                </a:lnTo>
                <a:lnTo>
                  <a:pt x="1494" y="25"/>
                </a:lnTo>
                <a:close/>
              </a:path>
              <a:path w="1941" h="175">
                <a:moveTo>
                  <a:pt x="1578" y="30"/>
                </a:moveTo>
                <a:lnTo>
                  <a:pt x="1566" y="30"/>
                </a:lnTo>
                <a:lnTo>
                  <a:pt x="1568" y="32"/>
                </a:lnTo>
                <a:lnTo>
                  <a:pt x="1570" y="32"/>
                </a:lnTo>
                <a:lnTo>
                  <a:pt x="1570" y="34"/>
                </a:lnTo>
                <a:lnTo>
                  <a:pt x="1573" y="37"/>
                </a:lnTo>
                <a:lnTo>
                  <a:pt x="1575" y="39"/>
                </a:lnTo>
                <a:lnTo>
                  <a:pt x="1578" y="41"/>
                </a:lnTo>
                <a:lnTo>
                  <a:pt x="1578" y="46"/>
                </a:lnTo>
                <a:lnTo>
                  <a:pt x="1580" y="51"/>
                </a:lnTo>
                <a:lnTo>
                  <a:pt x="1580" y="63"/>
                </a:lnTo>
                <a:lnTo>
                  <a:pt x="1582" y="68"/>
                </a:lnTo>
                <a:lnTo>
                  <a:pt x="1582" y="104"/>
                </a:lnTo>
                <a:lnTo>
                  <a:pt x="1582" y="109"/>
                </a:lnTo>
                <a:lnTo>
                  <a:pt x="1580" y="111"/>
                </a:lnTo>
                <a:lnTo>
                  <a:pt x="1580" y="125"/>
                </a:lnTo>
                <a:lnTo>
                  <a:pt x="1578" y="128"/>
                </a:lnTo>
                <a:lnTo>
                  <a:pt x="1578" y="130"/>
                </a:lnTo>
                <a:lnTo>
                  <a:pt x="1575" y="135"/>
                </a:lnTo>
                <a:lnTo>
                  <a:pt x="1575" y="138"/>
                </a:lnTo>
                <a:lnTo>
                  <a:pt x="1573" y="142"/>
                </a:lnTo>
                <a:lnTo>
                  <a:pt x="1570" y="142"/>
                </a:lnTo>
                <a:lnTo>
                  <a:pt x="1568" y="145"/>
                </a:lnTo>
                <a:lnTo>
                  <a:pt x="1566" y="147"/>
                </a:lnTo>
                <a:lnTo>
                  <a:pt x="1578" y="147"/>
                </a:lnTo>
                <a:lnTo>
                  <a:pt x="1580" y="145"/>
                </a:lnTo>
                <a:lnTo>
                  <a:pt x="1582" y="142"/>
                </a:lnTo>
                <a:lnTo>
                  <a:pt x="1582" y="138"/>
                </a:lnTo>
                <a:lnTo>
                  <a:pt x="1585" y="135"/>
                </a:lnTo>
                <a:lnTo>
                  <a:pt x="1587" y="133"/>
                </a:lnTo>
                <a:lnTo>
                  <a:pt x="1587" y="125"/>
                </a:lnTo>
                <a:lnTo>
                  <a:pt x="1590" y="123"/>
                </a:lnTo>
                <a:lnTo>
                  <a:pt x="1590" y="116"/>
                </a:lnTo>
                <a:lnTo>
                  <a:pt x="1592" y="113"/>
                </a:lnTo>
                <a:lnTo>
                  <a:pt x="1592" y="63"/>
                </a:lnTo>
                <a:lnTo>
                  <a:pt x="1590" y="61"/>
                </a:lnTo>
                <a:lnTo>
                  <a:pt x="1590" y="53"/>
                </a:lnTo>
                <a:lnTo>
                  <a:pt x="1587" y="49"/>
                </a:lnTo>
                <a:lnTo>
                  <a:pt x="1587" y="44"/>
                </a:lnTo>
                <a:lnTo>
                  <a:pt x="1585" y="41"/>
                </a:lnTo>
                <a:lnTo>
                  <a:pt x="1582" y="37"/>
                </a:lnTo>
                <a:lnTo>
                  <a:pt x="1580" y="34"/>
                </a:lnTo>
                <a:lnTo>
                  <a:pt x="1578" y="32"/>
                </a:lnTo>
                <a:lnTo>
                  <a:pt x="1578" y="30"/>
                </a:lnTo>
                <a:lnTo>
                  <a:pt x="1578" y="30"/>
                </a:lnTo>
                <a:close/>
              </a:path>
              <a:path w="1941" h="175">
                <a:moveTo>
                  <a:pt x="1566" y="25"/>
                </a:moveTo>
                <a:lnTo>
                  <a:pt x="1558" y="25"/>
                </a:lnTo>
                <a:lnTo>
                  <a:pt x="1556" y="27"/>
                </a:lnTo>
                <a:lnTo>
                  <a:pt x="1554" y="30"/>
                </a:lnTo>
                <a:lnTo>
                  <a:pt x="1551" y="30"/>
                </a:lnTo>
                <a:lnTo>
                  <a:pt x="1549" y="32"/>
                </a:lnTo>
                <a:lnTo>
                  <a:pt x="1549" y="37"/>
                </a:lnTo>
                <a:lnTo>
                  <a:pt x="1546" y="39"/>
                </a:lnTo>
                <a:lnTo>
                  <a:pt x="1544" y="41"/>
                </a:lnTo>
                <a:lnTo>
                  <a:pt x="1544" y="44"/>
                </a:lnTo>
                <a:lnTo>
                  <a:pt x="1542" y="49"/>
                </a:lnTo>
                <a:lnTo>
                  <a:pt x="1542" y="51"/>
                </a:lnTo>
                <a:lnTo>
                  <a:pt x="1539" y="53"/>
                </a:lnTo>
                <a:lnTo>
                  <a:pt x="1539" y="63"/>
                </a:lnTo>
                <a:lnTo>
                  <a:pt x="1537" y="68"/>
                </a:lnTo>
                <a:lnTo>
                  <a:pt x="1537" y="94"/>
                </a:lnTo>
                <a:lnTo>
                  <a:pt x="1537" y="99"/>
                </a:lnTo>
                <a:lnTo>
                  <a:pt x="1537" y="111"/>
                </a:lnTo>
                <a:lnTo>
                  <a:pt x="1539" y="113"/>
                </a:lnTo>
                <a:lnTo>
                  <a:pt x="1539" y="123"/>
                </a:lnTo>
                <a:lnTo>
                  <a:pt x="1542" y="128"/>
                </a:lnTo>
                <a:lnTo>
                  <a:pt x="1542" y="130"/>
                </a:lnTo>
                <a:lnTo>
                  <a:pt x="1544" y="133"/>
                </a:lnTo>
                <a:lnTo>
                  <a:pt x="1544" y="135"/>
                </a:lnTo>
                <a:lnTo>
                  <a:pt x="1546" y="140"/>
                </a:lnTo>
                <a:lnTo>
                  <a:pt x="1549" y="142"/>
                </a:lnTo>
                <a:lnTo>
                  <a:pt x="1551" y="145"/>
                </a:lnTo>
                <a:lnTo>
                  <a:pt x="1554" y="147"/>
                </a:lnTo>
                <a:lnTo>
                  <a:pt x="1556" y="150"/>
                </a:lnTo>
                <a:lnTo>
                  <a:pt x="1558" y="150"/>
                </a:lnTo>
                <a:lnTo>
                  <a:pt x="1561" y="152"/>
                </a:lnTo>
                <a:lnTo>
                  <a:pt x="1570" y="152"/>
                </a:lnTo>
                <a:lnTo>
                  <a:pt x="1573" y="150"/>
                </a:lnTo>
                <a:lnTo>
                  <a:pt x="1575" y="147"/>
                </a:lnTo>
                <a:lnTo>
                  <a:pt x="1578" y="147"/>
                </a:lnTo>
                <a:lnTo>
                  <a:pt x="1566" y="147"/>
                </a:lnTo>
                <a:lnTo>
                  <a:pt x="1563" y="147"/>
                </a:lnTo>
                <a:lnTo>
                  <a:pt x="1561" y="145"/>
                </a:lnTo>
                <a:lnTo>
                  <a:pt x="1558" y="145"/>
                </a:lnTo>
                <a:lnTo>
                  <a:pt x="1556" y="142"/>
                </a:lnTo>
                <a:lnTo>
                  <a:pt x="1556" y="138"/>
                </a:lnTo>
                <a:lnTo>
                  <a:pt x="1554" y="135"/>
                </a:lnTo>
                <a:lnTo>
                  <a:pt x="1551" y="130"/>
                </a:lnTo>
                <a:lnTo>
                  <a:pt x="1551" y="125"/>
                </a:lnTo>
                <a:lnTo>
                  <a:pt x="1549" y="123"/>
                </a:lnTo>
                <a:lnTo>
                  <a:pt x="1549" y="109"/>
                </a:lnTo>
                <a:lnTo>
                  <a:pt x="1546" y="106"/>
                </a:lnTo>
                <a:lnTo>
                  <a:pt x="1546" y="73"/>
                </a:lnTo>
                <a:lnTo>
                  <a:pt x="1549" y="68"/>
                </a:lnTo>
                <a:lnTo>
                  <a:pt x="1549" y="56"/>
                </a:lnTo>
                <a:lnTo>
                  <a:pt x="1551" y="51"/>
                </a:lnTo>
                <a:lnTo>
                  <a:pt x="1551" y="46"/>
                </a:lnTo>
                <a:lnTo>
                  <a:pt x="1554" y="41"/>
                </a:lnTo>
                <a:lnTo>
                  <a:pt x="1556" y="39"/>
                </a:lnTo>
                <a:lnTo>
                  <a:pt x="1556" y="37"/>
                </a:lnTo>
                <a:lnTo>
                  <a:pt x="1558" y="34"/>
                </a:lnTo>
                <a:lnTo>
                  <a:pt x="1561" y="32"/>
                </a:lnTo>
                <a:lnTo>
                  <a:pt x="1563" y="32"/>
                </a:lnTo>
                <a:lnTo>
                  <a:pt x="1566" y="30"/>
                </a:lnTo>
                <a:lnTo>
                  <a:pt x="1578" y="30"/>
                </a:lnTo>
                <a:lnTo>
                  <a:pt x="1575" y="27"/>
                </a:lnTo>
                <a:lnTo>
                  <a:pt x="1573" y="27"/>
                </a:lnTo>
                <a:lnTo>
                  <a:pt x="1570" y="25"/>
                </a:lnTo>
                <a:lnTo>
                  <a:pt x="1566" y="25"/>
                </a:lnTo>
                <a:lnTo>
                  <a:pt x="1566" y="25"/>
                </a:lnTo>
                <a:close/>
              </a:path>
              <a:path w="1941" h="175">
                <a:moveTo>
                  <a:pt x="1647" y="30"/>
                </a:moveTo>
                <a:lnTo>
                  <a:pt x="1635" y="30"/>
                </a:lnTo>
                <a:lnTo>
                  <a:pt x="1638" y="32"/>
                </a:lnTo>
                <a:lnTo>
                  <a:pt x="1640" y="32"/>
                </a:lnTo>
                <a:lnTo>
                  <a:pt x="1642" y="34"/>
                </a:lnTo>
                <a:lnTo>
                  <a:pt x="1642" y="37"/>
                </a:lnTo>
                <a:lnTo>
                  <a:pt x="1645" y="39"/>
                </a:lnTo>
                <a:lnTo>
                  <a:pt x="1647" y="41"/>
                </a:lnTo>
                <a:lnTo>
                  <a:pt x="1647" y="46"/>
                </a:lnTo>
                <a:lnTo>
                  <a:pt x="1650" y="51"/>
                </a:lnTo>
                <a:lnTo>
                  <a:pt x="1650" y="61"/>
                </a:lnTo>
                <a:lnTo>
                  <a:pt x="1652" y="63"/>
                </a:lnTo>
                <a:lnTo>
                  <a:pt x="1652" y="104"/>
                </a:lnTo>
                <a:lnTo>
                  <a:pt x="1652" y="109"/>
                </a:lnTo>
                <a:lnTo>
                  <a:pt x="1652" y="111"/>
                </a:lnTo>
                <a:lnTo>
                  <a:pt x="1650" y="116"/>
                </a:lnTo>
                <a:lnTo>
                  <a:pt x="1650" y="125"/>
                </a:lnTo>
                <a:lnTo>
                  <a:pt x="1647" y="128"/>
                </a:lnTo>
                <a:lnTo>
                  <a:pt x="1647" y="135"/>
                </a:lnTo>
                <a:lnTo>
                  <a:pt x="1645" y="138"/>
                </a:lnTo>
                <a:lnTo>
                  <a:pt x="1642" y="142"/>
                </a:lnTo>
                <a:lnTo>
                  <a:pt x="1640" y="142"/>
                </a:lnTo>
                <a:lnTo>
                  <a:pt x="1640" y="145"/>
                </a:lnTo>
                <a:lnTo>
                  <a:pt x="1638" y="145"/>
                </a:lnTo>
                <a:lnTo>
                  <a:pt x="1635" y="147"/>
                </a:lnTo>
                <a:lnTo>
                  <a:pt x="1647" y="147"/>
                </a:lnTo>
                <a:lnTo>
                  <a:pt x="1650" y="145"/>
                </a:lnTo>
                <a:lnTo>
                  <a:pt x="1652" y="142"/>
                </a:lnTo>
                <a:lnTo>
                  <a:pt x="1652" y="138"/>
                </a:lnTo>
                <a:lnTo>
                  <a:pt x="1654" y="135"/>
                </a:lnTo>
                <a:lnTo>
                  <a:pt x="1657" y="133"/>
                </a:lnTo>
                <a:lnTo>
                  <a:pt x="1657" y="125"/>
                </a:lnTo>
                <a:lnTo>
                  <a:pt x="1659" y="123"/>
                </a:lnTo>
                <a:lnTo>
                  <a:pt x="1659" y="116"/>
                </a:lnTo>
                <a:lnTo>
                  <a:pt x="1662" y="113"/>
                </a:lnTo>
                <a:lnTo>
                  <a:pt x="1662" y="63"/>
                </a:lnTo>
                <a:lnTo>
                  <a:pt x="1659" y="61"/>
                </a:lnTo>
                <a:lnTo>
                  <a:pt x="1659" y="53"/>
                </a:lnTo>
                <a:lnTo>
                  <a:pt x="1657" y="49"/>
                </a:lnTo>
                <a:lnTo>
                  <a:pt x="1657" y="44"/>
                </a:lnTo>
                <a:lnTo>
                  <a:pt x="1654" y="41"/>
                </a:lnTo>
                <a:lnTo>
                  <a:pt x="1652" y="37"/>
                </a:lnTo>
                <a:lnTo>
                  <a:pt x="1650" y="34"/>
                </a:lnTo>
                <a:lnTo>
                  <a:pt x="1650" y="32"/>
                </a:lnTo>
                <a:lnTo>
                  <a:pt x="1647" y="30"/>
                </a:lnTo>
                <a:lnTo>
                  <a:pt x="1647" y="30"/>
                </a:lnTo>
                <a:close/>
              </a:path>
              <a:path w="1941" h="175">
                <a:moveTo>
                  <a:pt x="1635" y="25"/>
                </a:moveTo>
                <a:lnTo>
                  <a:pt x="1628" y="25"/>
                </a:lnTo>
                <a:lnTo>
                  <a:pt x="1626" y="27"/>
                </a:lnTo>
                <a:lnTo>
                  <a:pt x="1623" y="30"/>
                </a:lnTo>
                <a:lnTo>
                  <a:pt x="1621" y="30"/>
                </a:lnTo>
                <a:lnTo>
                  <a:pt x="1621" y="32"/>
                </a:lnTo>
                <a:lnTo>
                  <a:pt x="1618" y="37"/>
                </a:lnTo>
                <a:lnTo>
                  <a:pt x="1616" y="39"/>
                </a:lnTo>
                <a:lnTo>
                  <a:pt x="1614" y="41"/>
                </a:lnTo>
                <a:lnTo>
                  <a:pt x="1614" y="44"/>
                </a:lnTo>
                <a:lnTo>
                  <a:pt x="1611" y="49"/>
                </a:lnTo>
                <a:lnTo>
                  <a:pt x="1611" y="53"/>
                </a:lnTo>
                <a:lnTo>
                  <a:pt x="1609" y="58"/>
                </a:lnTo>
                <a:lnTo>
                  <a:pt x="1609" y="63"/>
                </a:lnTo>
                <a:lnTo>
                  <a:pt x="1606" y="68"/>
                </a:lnTo>
                <a:lnTo>
                  <a:pt x="1606" y="94"/>
                </a:lnTo>
                <a:lnTo>
                  <a:pt x="1606" y="99"/>
                </a:lnTo>
                <a:lnTo>
                  <a:pt x="1606" y="111"/>
                </a:lnTo>
                <a:lnTo>
                  <a:pt x="1609" y="113"/>
                </a:lnTo>
                <a:lnTo>
                  <a:pt x="1609" y="121"/>
                </a:lnTo>
                <a:lnTo>
                  <a:pt x="1611" y="123"/>
                </a:lnTo>
                <a:lnTo>
                  <a:pt x="1611" y="130"/>
                </a:lnTo>
                <a:lnTo>
                  <a:pt x="1614" y="133"/>
                </a:lnTo>
                <a:lnTo>
                  <a:pt x="1614" y="135"/>
                </a:lnTo>
                <a:lnTo>
                  <a:pt x="1616" y="135"/>
                </a:lnTo>
                <a:lnTo>
                  <a:pt x="1616" y="140"/>
                </a:lnTo>
                <a:lnTo>
                  <a:pt x="1618" y="142"/>
                </a:lnTo>
                <a:lnTo>
                  <a:pt x="1621" y="145"/>
                </a:lnTo>
                <a:lnTo>
                  <a:pt x="1623" y="147"/>
                </a:lnTo>
                <a:lnTo>
                  <a:pt x="1626" y="150"/>
                </a:lnTo>
                <a:lnTo>
                  <a:pt x="1628" y="150"/>
                </a:lnTo>
                <a:lnTo>
                  <a:pt x="1630" y="152"/>
                </a:lnTo>
                <a:lnTo>
                  <a:pt x="1640" y="152"/>
                </a:lnTo>
                <a:lnTo>
                  <a:pt x="1642" y="150"/>
                </a:lnTo>
                <a:lnTo>
                  <a:pt x="1645" y="147"/>
                </a:lnTo>
                <a:lnTo>
                  <a:pt x="1647" y="147"/>
                </a:lnTo>
                <a:lnTo>
                  <a:pt x="1635" y="147"/>
                </a:lnTo>
                <a:lnTo>
                  <a:pt x="1633" y="147"/>
                </a:lnTo>
                <a:lnTo>
                  <a:pt x="1630" y="145"/>
                </a:lnTo>
                <a:lnTo>
                  <a:pt x="1628" y="145"/>
                </a:lnTo>
                <a:lnTo>
                  <a:pt x="1628" y="142"/>
                </a:lnTo>
                <a:lnTo>
                  <a:pt x="1626" y="138"/>
                </a:lnTo>
                <a:lnTo>
                  <a:pt x="1623" y="135"/>
                </a:lnTo>
                <a:lnTo>
                  <a:pt x="1623" y="130"/>
                </a:lnTo>
                <a:lnTo>
                  <a:pt x="1621" y="128"/>
                </a:lnTo>
                <a:lnTo>
                  <a:pt x="1621" y="123"/>
                </a:lnTo>
                <a:lnTo>
                  <a:pt x="1618" y="121"/>
                </a:lnTo>
                <a:lnTo>
                  <a:pt x="1618" y="109"/>
                </a:lnTo>
                <a:lnTo>
                  <a:pt x="1616" y="106"/>
                </a:lnTo>
                <a:lnTo>
                  <a:pt x="1616" y="73"/>
                </a:lnTo>
                <a:lnTo>
                  <a:pt x="1618" y="68"/>
                </a:lnTo>
                <a:lnTo>
                  <a:pt x="1618" y="56"/>
                </a:lnTo>
                <a:lnTo>
                  <a:pt x="1621" y="51"/>
                </a:lnTo>
                <a:lnTo>
                  <a:pt x="1621" y="49"/>
                </a:lnTo>
                <a:lnTo>
                  <a:pt x="1623" y="46"/>
                </a:lnTo>
                <a:lnTo>
                  <a:pt x="1623" y="41"/>
                </a:lnTo>
                <a:lnTo>
                  <a:pt x="1626" y="39"/>
                </a:lnTo>
                <a:lnTo>
                  <a:pt x="1626" y="37"/>
                </a:lnTo>
                <a:lnTo>
                  <a:pt x="1628" y="34"/>
                </a:lnTo>
                <a:lnTo>
                  <a:pt x="1630" y="32"/>
                </a:lnTo>
                <a:lnTo>
                  <a:pt x="1633" y="32"/>
                </a:lnTo>
                <a:lnTo>
                  <a:pt x="1635" y="30"/>
                </a:lnTo>
                <a:lnTo>
                  <a:pt x="1647" y="30"/>
                </a:lnTo>
                <a:lnTo>
                  <a:pt x="1645" y="27"/>
                </a:lnTo>
                <a:lnTo>
                  <a:pt x="1642" y="27"/>
                </a:lnTo>
                <a:lnTo>
                  <a:pt x="1640" y="25"/>
                </a:lnTo>
                <a:lnTo>
                  <a:pt x="1635" y="25"/>
                </a:lnTo>
                <a:lnTo>
                  <a:pt x="1635" y="25"/>
                </a:lnTo>
                <a:close/>
              </a:path>
              <a:path w="1941" h="175">
                <a:moveTo>
                  <a:pt x="1686" y="128"/>
                </a:moveTo>
                <a:lnTo>
                  <a:pt x="1683" y="128"/>
                </a:lnTo>
                <a:lnTo>
                  <a:pt x="1683" y="130"/>
                </a:lnTo>
                <a:lnTo>
                  <a:pt x="1681" y="133"/>
                </a:lnTo>
                <a:lnTo>
                  <a:pt x="1681" y="142"/>
                </a:lnTo>
                <a:lnTo>
                  <a:pt x="1683" y="145"/>
                </a:lnTo>
                <a:lnTo>
                  <a:pt x="1686" y="147"/>
                </a:lnTo>
                <a:lnTo>
                  <a:pt x="1688" y="150"/>
                </a:lnTo>
                <a:lnTo>
                  <a:pt x="1690" y="150"/>
                </a:lnTo>
                <a:lnTo>
                  <a:pt x="1693" y="152"/>
                </a:lnTo>
                <a:lnTo>
                  <a:pt x="1705" y="152"/>
                </a:lnTo>
                <a:lnTo>
                  <a:pt x="1707" y="150"/>
                </a:lnTo>
                <a:lnTo>
                  <a:pt x="1710" y="150"/>
                </a:lnTo>
                <a:lnTo>
                  <a:pt x="1712" y="147"/>
                </a:lnTo>
                <a:lnTo>
                  <a:pt x="1695" y="147"/>
                </a:lnTo>
                <a:lnTo>
                  <a:pt x="1693" y="145"/>
                </a:lnTo>
                <a:lnTo>
                  <a:pt x="1693" y="142"/>
                </a:lnTo>
                <a:lnTo>
                  <a:pt x="1693" y="142"/>
                </a:lnTo>
                <a:lnTo>
                  <a:pt x="1693" y="138"/>
                </a:lnTo>
                <a:lnTo>
                  <a:pt x="1690" y="133"/>
                </a:lnTo>
                <a:lnTo>
                  <a:pt x="1690" y="128"/>
                </a:lnTo>
                <a:lnTo>
                  <a:pt x="1686" y="128"/>
                </a:lnTo>
                <a:lnTo>
                  <a:pt x="1686" y="128"/>
                </a:lnTo>
                <a:close/>
              </a:path>
              <a:path w="1941" h="175">
                <a:moveTo>
                  <a:pt x="1731" y="82"/>
                </a:moveTo>
                <a:lnTo>
                  <a:pt x="1722" y="85"/>
                </a:lnTo>
                <a:lnTo>
                  <a:pt x="1722" y="99"/>
                </a:lnTo>
                <a:lnTo>
                  <a:pt x="1719" y="104"/>
                </a:lnTo>
                <a:lnTo>
                  <a:pt x="1719" y="118"/>
                </a:lnTo>
                <a:lnTo>
                  <a:pt x="1717" y="123"/>
                </a:lnTo>
                <a:lnTo>
                  <a:pt x="1717" y="128"/>
                </a:lnTo>
                <a:lnTo>
                  <a:pt x="1714" y="130"/>
                </a:lnTo>
                <a:lnTo>
                  <a:pt x="1714" y="135"/>
                </a:lnTo>
                <a:lnTo>
                  <a:pt x="1712" y="138"/>
                </a:lnTo>
                <a:lnTo>
                  <a:pt x="1710" y="140"/>
                </a:lnTo>
                <a:lnTo>
                  <a:pt x="1707" y="142"/>
                </a:lnTo>
                <a:lnTo>
                  <a:pt x="1705" y="145"/>
                </a:lnTo>
                <a:lnTo>
                  <a:pt x="1702" y="145"/>
                </a:lnTo>
                <a:lnTo>
                  <a:pt x="1700" y="147"/>
                </a:lnTo>
                <a:lnTo>
                  <a:pt x="1698" y="147"/>
                </a:lnTo>
                <a:lnTo>
                  <a:pt x="1712" y="147"/>
                </a:lnTo>
                <a:lnTo>
                  <a:pt x="1714" y="145"/>
                </a:lnTo>
                <a:lnTo>
                  <a:pt x="1717" y="142"/>
                </a:lnTo>
                <a:lnTo>
                  <a:pt x="1717" y="140"/>
                </a:lnTo>
                <a:lnTo>
                  <a:pt x="1719" y="138"/>
                </a:lnTo>
                <a:lnTo>
                  <a:pt x="1722" y="135"/>
                </a:lnTo>
                <a:lnTo>
                  <a:pt x="1724" y="133"/>
                </a:lnTo>
                <a:lnTo>
                  <a:pt x="1724" y="128"/>
                </a:lnTo>
                <a:lnTo>
                  <a:pt x="1726" y="125"/>
                </a:lnTo>
                <a:lnTo>
                  <a:pt x="1726" y="118"/>
                </a:lnTo>
                <a:lnTo>
                  <a:pt x="1729" y="116"/>
                </a:lnTo>
                <a:lnTo>
                  <a:pt x="1729" y="109"/>
                </a:lnTo>
                <a:lnTo>
                  <a:pt x="1731" y="106"/>
                </a:lnTo>
                <a:lnTo>
                  <a:pt x="1731" y="82"/>
                </a:lnTo>
                <a:lnTo>
                  <a:pt x="1731" y="82"/>
                </a:lnTo>
                <a:close/>
              </a:path>
              <a:path w="1941" h="175">
                <a:moveTo>
                  <a:pt x="1688" y="30"/>
                </a:moveTo>
                <a:lnTo>
                  <a:pt x="1686" y="32"/>
                </a:lnTo>
                <a:lnTo>
                  <a:pt x="1683" y="34"/>
                </a:lnTo>
                <a:lnTo>
                  <a:pt x="1683" y="37"/>
                </a:lnTo>
                <a:lnTo>
                  <a:pt x="1681" y="37"/>
                </a:lnTo>
                <a:lnTo>
                  <a:pt x="1681" y="41"/>
                </a:lnTo>
                <a:lnTo>
                  <a:pt x="1678" y="44"/>
                </a:lnTo>
                <a:lnTo>
                  <a:pt x="1678" y="46"/>
                </a:lnTo>
                <a:lnTo>
                  <a:pt x="1676" y="51"/>
                </a:lnTo>
                <a:lnTo>
                  <a:pt x="1676" y="80"/>
                </a:lnTo>
                <a:lnTo>
                  <a:pt x="1678" y="85"/>
                </a:lnTo>
                <a:lnTo>
                  <a:pt x="1678" y="90"/>
                </a:lnTo>
                <a:lnTo>
                  <a:pt x="1681" y="92"/>
                </a:lnTo>
                <a:lnTo>
                  <a:pt x="1683" y="94"/>
                </a:lnTo>
                <a:lnTo>
                  <a:pt x="1683" y="97"/>
                </a:lnTo>
                <a:lnTo>
                  <a:pt x="1686" y="99"/>
                </a:lnTo>
                <a:lnTo>
                  <a:pt x="1688" y="101"/>
                </a:lnTo>
                <a:lnTo>
                  <a:pt x="1690" y="101"/>
                </a:lnTo>
                <a:lnTo>
                  <a:pt x="1693" y="104"/>
                </a:lnTo>
                <a:lnTo>
                  <a:pt x="1707" y="104"/>
                </a:lnTo>
                <a:lnTo>
                  <a:pt x="1710" y="101"/>
                </a:lnTo>
                <a:lnTo>
                  <a:pt x="1712" y="99"/>
                </a:lnTo>
                <a:lnTo>
                  <a:pt x="1700" y="97"/>
                </a:lnTo>
                <a:lnTo>
                  <a:pt x="1695" y="97"/>
                </a:lnTo>
                <a:lnTo>
                  <a:pt x="1693" y="94"/>
                </a:lnTo>
                <a:lnTo>
                  <a:pt x="1690" y="92"/>
                </a:lnTo>
                <a:lnTo>
                  <a:pt x="1690" y="90"/>
                </a:lnTo>
                <a:lnTo>
                  <a:pt x="1688" y="87"/>
                </a:lnTo>
                <a:lnTo>
                  <a:pt x="1688" y="85"/>
                </a:lnTo>
                <a:lnTo>
                  <a:pt x="1686" y="80"/>
                </a:lnTo>
                <a:lnTo>
                  <a:pt x="1686" y="49"/>
                </a:lnTo>
                <a:lnTo>
                  <a:pt x="1688" y="46"/>
                </a:lnTo>
                <a:lnTo>
                  <a:pt x="1688" y="39"/>
                </a:lnTo>
                <a:lnTo>
                  <a:pt x="1690" y="37"/>
                </a:lnTo>
                <a:lnTo>
                  <a:pt x="1693" y="34"/>
                </a:lnTo>
                <a:lnTo>
                  <a:pt x="1695" y="32"/>
                </a:lnTo>
                <a:lnTo>
                  <a:pt x="1698" y="32"/>
                </a:lnTo>
                <a:lnTo>
                  <a:pt x="1700" y="30"/>
                </a:lnTo>
                <a:lnTo>
                  <a:pt x="1702" y="30"/>
                </a:lnTo>
                <a:lnTo>
                  <a:pt x="1688" y="30"/>
                </a:lnTo>
                <a:lnTo>
                  <a:pt x="1688" y="30"/>
                </a:lnTo>
                <a:close/>
              </a:path>
              <a:path w="1941" h="175">
                <a:moveTo>
                  <a:pt x="1702" y="25"/>
                </a:moveTo>
                <a:lnTo>
                  <a:pt x="1695" y="25"/>
                </a:lnTo>
                <a:lnTo>
                  <a:pt x="1693" y="27"/>
                </a:lnTo>
                <a:lnTo>
                  <a:pt x="1690" y="27"/>
                </a:lnTo>
                <a:lnTo>
                  <a:pt x="1688" y="30"/>
                </a:lnTo>
                <a:lnTo>
                  <a:pt x="1707" y="30"/>
                </a:lnTo>
                <a:lnTo>
                  <a:pt x="1710" y="32"/>
                </a:lnTo>
                <a:lnTo>
                  <a:pt x="1712" y="32"/>
                </a:lnTo>
                <a:lnTo>
                  <a:pt x="1714" y="34"/>
                </a:lnTo>
                <a:lnTo>
                  <a:pt x="1714" y="37"/>
                </a:lnTo>
                <a:lnTo>
                  <a:pt x="1717" y="39"/>
                </a:lnTo>
                <a:lnTo>
                  <a:pt x="1717" y="41"/>
                </a:lnTo>
                <a:lnTo>
                  <a:pt x="1719" y="46"/>
                </a:lnTo>
                <a:lnTo>
                  <a:pt x="1719" y="53"/>
                </a:lnTo>
                <a:lnTo>
                  <a:pt x="1722" y="56"/>
                </a:lnTo>
                <a:lnTo>
                  <a:pt x="1722" y="73"/>
                </a:lnTo>
                <a:lnTo>
                  <a:pt x="1719" y="78"/>
                </a:lnTo>
                <a:lnTo>
                  <a:pt x="1719" y="80"/>
                </a:lnTo>
                <a:lnTo>
                  <a:pt x="1717" y="85"/>
                </a:lnTo>
                <a:lnTo>
                  <a:pt x="1714" y="87"/>
                </a:lnTo>
                <a:lnTo>
                  <a:pt x="1712" y="92"/>
                </a:lnTo>
                <a:lnTo>
                  <a:pt x="1712" y="94"/>
                </a:lnTo>
                <a:lnTo>
                  <a:pt x="1710" y="94"/>
                </a:lnTo>
                <a:lnTo>
                  <a:pt x="1707" y="97"/>
                </a:lnTo>
                <a:lnTo>
                  <a:pt x="1700" y="97"/>
                </a:lnTo>
                <a:lnTo>
                  <a:pt x="1712" y="99"/>
                </a:lnTo>
                <a:lnTo>
                  <a:pt x="1714" y="97"/>
                </a:lnTo>
                <a:lnTo>
                  <a:pt x="1717" y="92"/>
                </a:lnTo>
                <a:lnTo>
                  <a:pt x="1719" y="90"/>
                </a:lnTo>
                <a:lnTo>
                  <a:pt x="1719" y="87"/>
                </a:lnTo>
                <a:lnTo>
                  <a:pt x="1722" y="85"/>
                </a:lnTo>
                <a:lnTo>
                  <a:pt x="1731" y="82"/>
                </a:lnTo>
                <a:lnTo>
                  <a:pt x="1731" y="61"/>
                </a:lnTo>
                <a:lnTo>
                  <a:pt x="1729" y="56"/>
                </a:lnTo>
                <a:lnTo>
                  <a:pt x="1729" y="51"/>
                </a:lnTo>
                <a:lnTo>
                  <a:pt x="1726" y="46"/>
                </a:lnTo>
                <a:lnTo>
                  <a:pt x="1726" y="41"/>
                </a:lnTo>
                <a:lnTo>
                  <a:pt x="1724" y="39"/>
                </a:lnTo>
                <a:lnTo>
                  <a:pt x="1722" y="37"/>
                </a:lnTo>
                <a:lnTo>
                  <a:pt x="1719" y="32"/>
                </a:lnTo>
                <a:lnTo>
                  <a:pt x="1717" y="32"/>
                </a:lnTo>
                <a:lnTo>
                  <a:pt x="1717" y="30"/>
                </a:lnTo>
                <a:lnTo>
                  <a:pt x="1714" y="27"/>
                </a:lnTo>
                <a:lnTo>
                  <a:pt x="1712" y="27"/>
                </a:lnTo>
                <a:lnTo>
                  <a:pt x="1707" y="25"/>
                </a:lnTo>
                <a:lnTo>
                  <a:pt x="1702" y="25"/>
                </a:lnTo>
                <a:lnTo>
                  <a:pt x="1702" y="25"/>
                </a:lnTo>
                <a:close/>
              </a:path>
              <a:path w="1941" h="175">
                <a:moveTo>
                  <a:pt x="1786" y="30"/>
                </a:moveTo>
                <a:lnTo>
                  <a:pt x="1774" y="30"/>
                </a:lnTo>
                <a:lnTo>
                  <a:pt x="1777" y="32"/>
                </a:lnTo>
                <a:lnTo>
                  <a:pt x="1779" y="32"/>
                </a:lnTo>
                <a:lnTo>
                  <a:pt x="1782" y="34"/>
                </a:lnTo>
                <a:lnTo>
                  <a:pt x="1784" y="37"/>
                </a:lnTo>
                <a:lnTo>
                  <a:pt x="1784" y="39"/>
                </a:lnTo>
                <a:lnTo>
                  <a:pt x="1786" y="41"/>
                </a:lnTo>
                <a:lnTo>
                  <a:pt x="1786" y="46"/>
                </a:lnTo>
                <a:lnTo>
                  <a:pt x="1789" y="46"/>
                </a:lnTo>
                <a:lnTo>
                  <a:pt x="1789" y="56"/>
                </a:lnTo>
                <a:lnTo>
                  <a:pt x="1791" y="61"/>
                </a:lnTo>
                <a:lnTo>
                  <a:pt x="1791" y="104"/>
                </a:lnTo>
                <a:lnTo>
                  <a:pt x="1791" y="109"/>
                </a:lnTo>
                <a:lnTo>
                  <a:pt x="1791" y="116"/>
                </a:lnTo>
                <a:lnTo>
                  <a:pt x="1789" y="118"/>
                </a:lnTo>
                <a:lnTo>
                  <a:pt x="1789" y="128"/>
                </a:lnTo>
                <a:lnTo>
                  <a:pt x="1786" y="130"/>
                </a:lnTo>
                <a:lnTo>
                  <a:pt x="1786" y="135"/>
                </a:lnTo>
                <a:lnTo>
                  <a:pt x="1784" y="138"/>
                </a:lnTo>
                <a:lnTo>
                  <a:pt x="1782" y="142"/>
                </a:lnTo>
                <a:lnTo>
                  <a:pt x="1779" y="145"/>
                </a:lnTo>
                <a:lnTo>
                  <a:pt x="1777" y="145"/>
                </a:lnTo>
                <a:lnTo>
                  <a:pt x="1774" y="147"/>
                </a:lnTo>
                <a:lnTo>
                  <a:pt x="1786" y="147"/>
                </a:lnTo>
                <a:lnTo>
                  <a:pt x="1789" y="145"/>
                </a:lnTo>
                <a:lnTo>
                  <a:pt x="1791" y="142"/>
                </a:lnTo>
                <a:lnTo>
                  <a:pt x="1794" y="138"/>
                </a:lnTo>
                <a:lnTo>
                  <a:pt x="1794" y="135"/>
                </a:lnTo>
                <a:lnTo>
                  <a:pt x="1796" y="133"/>
                </a:lnTo>
                <a:lnTo>
                  <a:pt x="1796" y="128"/>
                </a:lnTo>
                <a:lnTo>
                  <a:pt x="1798" y="125"/>
                </a:lnTo>
                <a:lnTo>
                  <a:pt x="1798" y="121"/>
                </a:lnTo>
                <a:lnTo>
                  <a:pt x="1801" y="116"/>
                </a:lnTo>
                <a:lnTo>
                  <a:pt x="1801" y="97"/>
                </a:lnTo>
                <a:lnTo>
                  <a:pt x="1803" y="92"/>
                </a:lnTo>
                <a:lnTo>
                  <a:pt x="1803" y="82"/>
                </a:lnTo>
                <a:lnTo>
                  <a:pt x="1801" y="80"/>
                </a:lnTo>
                <a:lnTo>
                  <a:pt x="1801" y="61"/>
                </a:lnTo>
                <a:lnTo>
                  <a:pt x="1798" y="56"/>
                </a:lnTo>
                <a:lnTo>
                  <a:pt x="1798" y="49"/>
                </a:lnTo>
                <a:lnTo>
                  <a:pt x="1796" y="46"/>
                </a:lnTo>
                <a:lnTo>
                  <a:pt x="1796" y="44"/>
                </a:lnTo>
                <a:lnTo>
                  <a:pt x="1794" y="41"/>
                </a:lnTo>
                <a:lnTo>
                  <a:pt x="1791" y="37"/>
                </a:lnTo>
                <a:lnTo>
                  <a:pt x="1791" y="34"/>
                </a:lnTo>
                <a:lnTo>
                  <a:pt x="1789" y="32"/>
                </a:lnTo>
                <a:lnTo>
                  <a:pt x="1786" y="30"/>
                </a:lnTo>
                <a:lnTo>
                  <a:pt x="1786" y="30"/>
                </a:lnTo>
                <a:close/>
              </a:path>
              <a:path w="1941" h="175">
                <a:moveTo>
                  <a:pt x="1774" y="25"/>
                </a:moveTo>
                <a:lnTo>
                  <a:pt x="1767" y="25"/>
                </a:lnTo>
                <a:lnTo>
                  <a:pt x="1765" y="27"/>
                </a:lnTo>
                <a:lnTo>
                  <a:pt x="1762" y="30"/>
                </a:lnTo>
                <a:lnTo>
                  <a:pt x="1760" y="32"/>
                </a:lnTo>
                <a:lnTo>
                  <a:pt x="1758" y="37"/>
                </a:lnTo>
                <a:lnTo>
                  <a:pt x="1755" y="39"/>
                </a:lnTo>
                <a:lnTo>
                  <a:pt x="1755" y="41"/>
                </a:lnTo>
                <a:lnTo>
                  <a:pt x="1753" y="44"/>
                </a:lnTo>
                <a:lnTo>
                  <a:pt x="1753" y="49"/>
                </a:lnTo>
                <a:lnTo>
                  <a:pt x="1750" y="51"/>
                </a:lnTo>
                <a:lnTo>
                  <a:pt x="1750" y="53"/>
                </a:lnTo>
                <a:lnTo>
                  <a:pt x="1748" y="58"/>
                </a:lnTo>
                <a:lnTo>
                  <a:pt x="1748" y="68"/>
                </a:lnTo>
                <a:lnTo>
                  <a:pt x="1746" y="73"/>
                </a:lnTo>
                <a:lnTo>
                  <a:pt x="1746" y="94"/>
                </a:lnTo>
                <a:lnTo>
                  <a:pt x="1746" y="99"/>
                </a:lnTo>
                <a:lnTo>
                  <a:pt x="1746" y="106"/>
                </a:lnTo>
                <a:lnTo>
                  <a:pt x="1748" y="111"/>
                </a:lnTo>
                <a:lnTo>
                  <a:pt x="1748" y="121"/>
                </a:lnTo>
                <a:lnTo>
                  <a:pt x="1750" y="123"/>
                </a:lnTo>
                <a:lnTo>
                  <a:pt x="1750" y="128"/>
                </a:lnTo>
                <a:lnTo>
                  <a:pt x="1753" y="130"/>
                </a:lnTo>
                <a:lnTo>
                  <a:pt x="1753" y="133"/>
                </a:lnTo>
                <a:lnTo>
                  <a:pt x="1755" y="135"/>
                </a:lnTo>
                <a:lnTo>
                  <a:pt x="1755" y="140"/>
                </a:lnTo>
                <a:lnTo>
                  <a:pt x="1758" y="142"/>
                </a:lnTo>
                <a:lnTo>
                  <a:pt x="1760" y="145"/>
                </a:lnTo>
                <a:lnTo>
                  <a:pt x="1762" y="147"/>
                </a:lnTo>
                <a:lnTo>
                  <a:pt x="1765" y="150"/>
                </a:lnTo>
                <a:lnTo>
                  <a:pt x="1767" y="150"/>
                </a:lnTo>
                <a:lnTo>
                  <a:pt x="1770" y="152"/>
                </a:lnTo>
                <a:lnTo>
                  <a:pt x="1779" y="152"/>
                </a:lnTo>
                <a:lnTo>
                  <a:pt x="1782" y="150"/>
                </a:lnTo>
                <a:lnTo>
                  <a:pt x="1784" y="147"/>
                </a:lnTo>
                <a:lnTo>
                  <a:pt x="1786" y="147"/>
                </a:lnTo>
                <a:lnTo>
                  <a:pt x="1774" y="147"/>
                </a:lnTo>
                <a:lnTo>
                  <a:pt x="1772" y="147"/>
                </a:lnTo>
                <a:lnTo>
                  <a:pt x="1770" y="145"/>
                </a:lnTo>
                <a:lnTo>
                  <a:pt x="1767" y="142"/>
                </a:lnTo>
                <a:lnTo>
                  <a:pt x="1765" y="138"/>
                </a:lnTo>
                <a:lnTo>
                  <a:pt x="1762" y="135"/>
                </a:lnTo>
                <a:lnTo>
                  <a:pt x="1762" y="130"/>
                </a:lnTo>
                <a:lnTo>
                  <a:pt x="1760" y="128"/>
                </a:lnTo>
                <a:lnTo>
                  <a:pt x="1760" y="123"/>
                </a:lnTo>
                <a:lnTo>
                  <a:pt x="1758" y="121"/>
                </a:lnTo>
                <a:lnTo>
                  <a:pt x="1758" y="97"/>
                </a:lnTo>
                <a:lnTo>
                  <a:pt x="1755" y="92"/>
                </a:lnTo>
                <a:lnTo>
                  <a:pt x="1755" y="80"/>
                </a:lnTo>
                <a:lnTo>
                  <a:pt x="1758" y="78"/>
                </a:lnTo>
                <a:lnTo>
                  <a:pt x="1758" y="58"/>
                </a:lnTo>
                <a:lnTo>
                  <a:pt x="1760" y="56"/>
                </a:lnTo>
                <a:lnTo>
                  <a:pt x="1760" y="49"/>
                </a:lnTo>
                <a:lnTo>
                  <a:pt x="1762" y="46"/>
                </a:lnTo>
                <a:lnTo>
                  <a:pt x="1762" y="41"/>
                </a:lnTo>
                <a:lnTo>
                  <a:pt x="1765" y="39"/>
                </a:lnTo>
                <a:lnTo>
                  <a:pt x="1767" y="37"/>
                </a:lnTo>
                <a:lnTo>
                  <a:pt x="1767" y="34"/>
                </a:lnTo>
                <a:lnTo>
                  <a:pt x="1770" y="32"/>
                </a:lnTo>
                <a:lnTo>
                  <a:pt x="1772" y="32"/>
                </a:lnTo>
                <a:lnTo>
                  <a:pt x="1774" y="30"/>
                </a:lnTo>
                <a:lnTo>
                  <a:pt x="1786" y="30"/>
                </a:lnTo>
                <a:lnTo>
                  <a:pt x="1784" y="27"/>
                </a:lnTo>
                <a:lnTo>
                  <a:pt x="1782" y="27"/>
                </a:lnTo>
                <a:lnTo>
                  <a:pt x="1779" y="25"/>
                </a:lnTo>
                <a:lnTo>
                  <a:pt x="1774" y="25"/>
                </a:lnTo>
                <a:lnTo>
                  <a:pt x="1774" y="25"/>
                </a:lnTo>
                <a:close/>
              </a:path>
              <a:path w="1941" h="175">
                <a:moveTo>
                  <a:pt x="1827" y="128"/>
                </a:moveTo>
                <a:lnTo>
                  <a:pt x="1822" y="128"/>
                </a:lnTo>
                <a:lnTo>
                  <a:pt x="1822" y="130"/>
                </a:lnTo>
                <a:lnTo>
                  <a:pt x="1820" y="133"/>
                </a:lnTo>
                <a:lnTo>
                  <a:pt x="1820" y="140"/>
                </a:lnTo>
                <a:lnTo>
                  <a:pt x="1822" y="142"/>
                </a:lnTo>
                <a:lnTo>
                  <a:pt x="1822" y="145"/>
                </a:lnTo>
                <a:lnTo>
                  <a:pt x="1825" y="147"/>
                </a:lnTo>
                <a:lnTo>
                  <a:pt x="1827" y="150"/>
                </a:lnTo>
                <a:lnTo>
                  <a:pt x="1830" y="150"/>
                </a:lnTo>
                <a:lnTo>
                  <a:pt x="1832" y="152"/>
                </a:lnTo>
                <a:lnTo>
                  <a:pt x="1844" y="152"/>
                </a:lnTo>
                <a:lnTo>
                  <a:pt x="1846" y="150"/>
                </a:lnTo>
                <a:lnTo>
                  <a:pt x="1849" y="150"/>
                </a:lnTo>
                <a:lnTo>
                  <a:pt x="1851" y="147"/>
                </a:lnTo>
                <a:lnTo>
                  <a:pt x="1834" y="147"/>
                </a:lnTo>
                <a:lnTo>
                  <a:pt x="1832" y="145"/>
                </a:lnTo>
                <a:lnTo>
                  <a:pt x="1832" y="142"/>
                </a:lnTo>
                <a:lnTo>
                  <a:pt x="1832" y="142"/>
                </a:lnTo>
                <a:lnTo>
                  <a:pt x="1832" y="133"/>
                </a:lnTo>
                <a:lnTo>
                  <a:pt x="1830" y="130"/>
                </a:lnTo>
                <a:lnTo>
                  <a:pt x="1830" y="128"/>
                </a:lnTo>
                <a:lnTo>
                  <a:pt x="1827" y="128"/>
                </a:lnTo>
                <a:lnTo>
                  <a:pt x="1827" y="128"/>
                </a:lnTo>
                <a:close/>
              </a:path>
              <a:path w="1941" h="175">
                <a:moveTo>
                  <a:pt x="1870" y="82"/>
                </a:moveTo>
                <a:lnTo>
                  <a:pt x="1861" y="85"/>
                </a:lnTo>
                <a:lnTo>
                  <a:pt x="1861" y="104"/>
                </a:lnTo>
                <a:lnTo>
                  <a:pt x="1858" y="109"/>
                </a:lnTo>
                <a:lnTo>
                  <a:pt x="1858" y="118"/>
                </a:lnTo>
                <a:lnTo>
                  <a:pt x="1856" y="123"/>
                </a:lnTo>
                <a:lnTo>
                  <a:pt x="1856" y="128"/>
                </a:lnTo>
                <a:lnTo>
                  <a:pt x="1854" y="130"/>
                </a:lnTo>
                <a:lnTo>
                  <a:pt x="1854" y="135"/>
                </a:lnTo>
                <a:lnTo>
                  <a:pt x="1851" y="138"/>
                </a:lnTo>
                <a:lnTo>
                  <a:pt x="1849" y="140"/>
                </a:lnTo>
                <a:lnTo>
                  <a:pt x="1846" y="142"/>
                </a:lnTo>
                <a:lnTo>
                  <a:pt x="1846" y="145"/>
                </a:lnTo>
                <a:lnTo>
                  <a:pt x="1844" y="145"/>
                </a:lnTo>
                <a:lnTo>
                  <a:pt x="1842" y="147"/>
                </a:lnTo>
                <a:lnTo>
                  <a:pt x="1839" y="147"/>
                </a:lnTo>
                <a:lnTo>
                  <a:pt x="1851" y="147"/>
                </a:lnTo>
                <a:lnTo>
                  <a:pt x="1854" y="145"/>
                </a:lnTo>
                <a:lnTo>
                  <a:pt x="1856" y="142"/>
                </a:lnTo>
                <a:lnTo>
                  <a:pt x="1858" y="140"/>
                </a:lnTo>
                <a:lnTo>
                  <a:pt x="1858" y="138"/>
                </a:lnTo>
                <a:lnTo>
                  <a:pt x="1861" y="135"/>
                </a:lnTo>
                <a:lnTo>
                  <a:pt x="1863" y="133"/>
                </a:lnTo>
                <a:lnTo>
                  <a:pt x="1863" y="128"/>
                </a:lnTo>
                <a:lnTo>
                  <a:pt x="1866" y="125"/>
                </a:lnTo>
                <a:lnTo>
                  <a:pt x="1866" y="123"/>
                </a:lnTo>
                <a:lnTo>
                  <a:pt x="1868" y="118"/>
                </a:lnTo>
                <a:lnTo>
                  <a:pt x="1868" y="113"/>
                </a:lnTo>
                <a:lnTo>
                  <a:pt x="1870" y="109"/>
                </a:lnTo>
                <a:lnTo>
                  <a:pt x="1870" y="82"/>
                </a:lnTo>
                <a:lnTo>
                  <a:pt x="1870" y="82"/>
                </a:lnTo>
                <a:close/>
              </a:path>
              <a:path w="1941" h="175">
                <a:moveTo>
                  <a:pt x="1827" y="30"/>
                </a:moveTo>
                <a:lnTo>
                  <a:pt x="1825" y="32"/>
                </a:lnTo>
                <a:lnTo>
                  <a:pt x="1825" y="34"/>
                </a:lnTo>
                <a:lnTo>
                  <a:pt x="1822" y="37"/>
                </a:lnTo>
                <a:lnTo>
                  <a:pt x="1820" y="41"/>
                </a:lnTo>
                <a:lnTo>
                  <a:pt x="1818" y="44"/>
                </a:lnTo>
                <a:lnTo>
                  <a:pt x="1818" y="51"/>
                </a:lnTo>
                <a:lnTo>
                  <a:pt x="1815" y="53"/>
                </a:lnTo>
                <a:lnTo>
                  <a:pt x="1815" y="80"/>
                </a:lnTo>
                <a:lnTo>
                  <a:pt x="1818" y="85"/>
                </a:lnTo>
                <a:lnTo>
                  <a:pt x="1818" y="87"/>
                </a:lnTo>
                <a:lnTo>
                  <a:pt x="1820" y="90"/>
                </a:lnTo>
                <a:lnTo>
                  <a:pt x="1820" y="92"/>
                </a:lnTo>
                <a:lnTo>
                  <a:pt x="1822" y="94"/>
                </a:lnTo>
                <a:lnTo>
                  <a:pt x="1825" y="97"/>
                </a:lnTo>
                <a:lnTo>
                  <a:pt x="1827" y="99"/>
                </a:lnTo>
                <a:lnTo>
                  <a:pt x="1827" y="101"/>
                </a:lnTo>
                <a:lnTo>
                  <a:pt x="1830" y="101"/>
                </a:lnTo>
                <a:lnTo>
                  <a:pt x="1834" y="104"/>
                </a:lnTo>
                <a:lnTo>
                  <a:pt x="1846" y="104"/>
                </a:lnTo>
                <a:lnTo>
                  <a:pt x="1849" y="101"/>
                </a:lnTo>
                <a:lnTo>
                  <a:pt x="1851" y="99"/>
                </a:lnTo>
                <a:lnTo>
                  <a:pt x="1854" y="99"/>
                </a:lnTo>
                <a:lnTo>
                  <a:pt x="1842" y="97"/>
                </a:lnTo>
                <a:lnTo>
                  <a:pt x="1834" y="97"/>
                </a:lnTo>
                <a:lnTo>
                  <a:pt x="1832" y="94"/>
                </a:lnTo>
                <a:lnTo>
                  <a:pt x="1832" y="92"/>
                </a:lnTo>
                <a:lnTo>
                  <a:pt x="1830" y="90"/>
                </a:lnTo>
                <a:lnTo>
                  <a:pt x="1827" y="87"/>
                </a:lnTo>
                <a:lnTo>
                  <a:pt x="1827" y="80"/>
                </a:lnTo>
                <a:lnTo>
                  <a:pt x="1825" y="78"/>
                </a:lnTo>
                <a:lnTo>
                  <a:pt x="1825" y="49"/>
                </a:lnTo>
                <a:lnTo>
                  <a:pt x="1827" y="46"/>
                </a:lnTo>
                <a:lnTo>
                  <a:pt x="1827" y="41"/>
                </a:lnTo>
                <a:lnTo>
                  <a:pt x="1830" y="39"/>
                </a:lnTo>
                <a:lnTo>
                  <a:pt x="1830" y="37"/>
                </a:lnTo>
                <a:lnTo>
                  <a:pt x="1832" y="34"/>
                </a:lnTo>
                <a:lnTo>
                  <a:pt x="1834" y="32"/>
                </a:lnTo>
                <a:lnTo>
                  <a:pt x="1837" y="32"/>
                </a:lnTo>
                <a:lnTo>
                  <a:pt x="1839" y="30"/>
                </a:lnTo>
                <a:lnTo>
                  <a:pt x="1842" y="30"/>
                </a:lnTo>
                <a:lnTo>
                  <a:pt x="1827" y="30"/>
                </a:lnTo>
                <a:lnTo>
                  <a:pt x="1827" y="30"/>
                </a:lnTo>
                <a:close/>
              </a:path>
              <a:path w="1941" h="175">
                <a:moveTo>
                  <a:pt x="1842" y="25"/>
                </a:moveTo>
                <a:lnTo>
                  <a:pt x="1834" y="25"/>
                </a:lnTo>
                <a:lnTo>
                  <a:pt x="1832" y="27"/>
                </a:lnTo>
                <a:lnTo>
                  <a:pt x="1830" y="27"/>
                </a:lnTo>
                <a:lnTo>
                  <a:pt x="1827" y="30"/>
                </a:lnTo>
                <a:lnTo>
                  <a:pt x="1846" y="30"/>
                </a:lnTo>
                <a:lnTo>
                  <a:pt x="1849" y="32"/>
                </a:lnTo>
                <a:lnTo>
                  <a:pt x="1851" y="32"/>
                </a:lnTo>
                <a:lnTo>
                  <a:pt x="1854" y="34"/>
                </a:lnTo>
                <a:lnTo>
                  <a:pt x="1856" y="37"/>
                </a:lnTo>
                <a:lnTo>
                  <a:pt x="1856" y="39"/>
                </a:lnTo>
                <a:lnTo>
                  <a:pt x="1858" y="41"/>
                </a:lnTo>
                <a:lnTo>
                  <a:pt x="1858" y="49"/>
                </a:lnTo>
                <a:lnTo>
                  <a:pt x="1861" y="53"/>
                </a:lnTo>
                <a:lnTo>
                  <a:pt x="1861" y="78"/>
                </a:lnTo>
                <a:lnTo>
                  <a:pt x="1858" y="80"/>
                </a:lnTo>
                <a:lnTo>
                  <a:pt x="1856" y="85"/>
                </a:lnTo>
                <a:lnTo>
                  <a:pt x="1856" y="87"/>
                </a:lnTo>
                <a:lnTo>
                  <a:pt x="1854" y="87"/>
                </a:lnTo>
                <a:lnTo>
                  <a:pt x="1854" y="92"/>
                </a:lnTo>
                <a:lnTo>
                  <a:pt x="1851" y="94"/>
                </a:lnTo>
                <a:lnTo>
                  <a:pt x="1849" y="94"/>
                </a:lnTo>
                <a:lnTo>
                  <a:pt x="1846" y="97"/>
                </a:lnTo>
                <a:lnTo>
                  <a:pt x="1842" y="97"/>
                </a:lnTo>
                <a:lnTo>
                  <a:pt x="1854" y="99"/>
                </a:lnTo>
                <a:lnTo>
                  <a:pt x="1856" y="97"/>
                </a:lnTo>
                <a:lnTo>
                  <a:pt x="1856" y="92"/>
                </a:lnTo>
                <a:lnTo>
                  <a:pt x="1858" y="90"/>
                </a:lnTo>
                <a:lnTo>
                  <a:pt x="1861" y="87"/>
                </a:lnTo>
                <a:lnTo>
                  <a:pt x="1861" y="85"/>
                </a:lnTo>
                <a:lnTo>
                  <a:pt x="1870" y="82"/>
                </a:lnTo>
                <a:lnTo>
                  <a:pt x="1870" y="56"/>
                </a:lnTo>
                <a:lnTo>
                  <a:pt x="1868" y="53"/>
                </a:lnTo>
                <a:lnTo>
                  <a:pt x="1868" y="46"/>
                </a:lnTo>
                <a:lnTo>
                  <a:pt x="1866" y="44"/>
                </a:lnTo>
                <a:lnTo>
                  <a:pt x="1866" y="41"/>
                </a:lnTo>
                <a:lnTo>
                  <a:pt x="1863" y="39"/>
                </a:lnTo>
                <a:lnTo>
                  <a:pt x="1861" y="37"/>
                </a:lnTo>
                <a:lnTo>
                  <a:pt x="1861" y="32"/>
                </a:lnTo>
                <a:lnTo>
                  <a:pt x="1858" y="32"/>
                </a:lnTo>
                <a:lnTo>
                  <a:pt x="1856" y="30"/>
                </a:lnTo>
                <a:lnTo>
                  <a:pt x="1854" y="27"/>
                </a:lnTo>
                <a:lnTo>
                  <a:pt x="1851" y="27"/>
                </a:lnTo>
                <a:lnTo>
                  <a:pt x="1849" y="25"/>
                </a:lnTo>
                <a:lnTo>
                  <a:pt x="1842" y="25"/>
                </a:lnTo>
                <a:lnTo>
                  <a:pt x="1842" y="25"/>
                </a:lnTo>
                <a:close/>
              </a:path>
              <a:path w="1941" h="175">
                <a:moveTo>
                  <a:pt x="1940" y="118"/>
                </a:moveTo>
                <a:lnTo>
                  <a:pt x="1938" y="118"/>
                </a:lnTo>
                <a:lnTo>
                  <a:pt x="1938" y="121"/>
                </a:lnTo>
                <a:lnTo>
                  <a:pt x="1935" y="125"/>
                </a:lnTo>
                <a:lnTo>
                  <a:pt x="1935" y="128"/>
                </a:lnTo>
                <a:lnTo>
                  <a:pt x="1933" y="133"/>
                </a:lnTo>
                <a:lnTo>
                  <a:pt x="1933" y="135"/>
                </a:lnTo>
                <a:lnTo>
                  <a:pt x="1930" y="138"/>
                </a:lnTo>
                <a:lnTo>
                  <a:pt x="1928" y="140"/>
                </a:lnTo>
                <a:lnTo>
                  <a:pt x="1887" y="140"/>
                </a:lnTo>
                <a:lnTo>
                  <a:pt x="1887" y="150"/>
                </a:lnTo>
                <a:lnTo>
                  <a:pt x="1938" y="150"/>
                </a:lnTo>
                <a:lnTo>
                  <a:pt x="1940" y="118"/>
                </a:lnTo>
                <a:lnTo>
                  <a:pt x="1940" y="118"/>
                </a:lnTo>
                <a:close/>
              </a:path>
              <a:path w="1941" h="175">
                <a:moveTo>
                  <a:pt x="1902" y="30"/>
                </a:moveTo>
                <a:lnTo>
                  <a:pt x="1899" y="30"/>
                </a:lnTo>
                <a:lnTo>
                  <a:pt x="1897" y="32"/>
                </a:lnTo>
                <a:lnTo>
                  <a:pt x="1894" y="34"/>
                </a:lnTo>
                <a:lnTo>
                  <a:pt x="1892" y="37"/>
                </a:lnTo>
                <a:lnTo>
                  <a:pt x="1892" y="39"/>
                </a:lnTo>
                <a:lnTo>
                  <a:pt x="1890" y="41"/>
                </a:lnTo>
                <a:lnTo>
                  <a:pt x="1890" y="44"/>
                </a:lnTo>
                <a:lnTo>
                  <a:pt x="1887" y="49"/>
                </a:lnTo>
                <a:lnTo>
                  <a:pt x="1887" y="58"/>
                </a:lnTo>
                <a:lnTo>
                  <a:pt x="1890" y="61"/>
                </a:lnTo>
                <a:lnTo>
                  <a:pt x="1890" y="63"/>
                </a:lnTo>
                <a:lnTo>
                  <a:pt x="1892" y="65"/>
                </a:lnTo>
                <a:lnTo>
                  <a:pt x="1894" y="68"/>
                </a:lnTo>
                <a:lnTo>
                  <a:pt x="1897" y="65"/>
                </a:lnTo>
                <a:lnTo>
                  <a:pt x="1899" y="65"/>
                </a:lnTo>
                <a:lnTo>
                  <a:pt x="1899" y="63"/>
                </a:lnTo>
                <a:lnTo>
                  <a:pt x="1899" y="53"/>
                </a:lnTo>
                <a:lnTo>
                  <a:pt x="1897" y="51"/>
                </a:lnTo>
                <a:lnTo>
                  <a:pt x="1897" y="46"/>
                </a:lnTo>
                <a:lnTo>
                  <a:pt x="1897" y="46"/>
                </a:lnTo>
                <a:lnTo>
                  <a:pt x="1897" y="39"/>
                </a:lnTo>
                <a:lnTo>
                  <a:pt x="1899" y="37"/>
                </a:lnTo>
                <a:lnTo>
                  <a:pt x="1902" y="34"/>
                </a:lnTo>
                <a:lnTo>
                  <a:pt x="1904" y="32"/>
                </a:lnTo>
                <a:lnTo>
                  <a:pt x="1906" y="32"/>
                </a:lnTo>
                <a:lnTo>
                  <a:pt x="1909" y="30"/>
                </a:lnTo>
                <a:lnTo>
                  <a:pt x="1911" y="30"/>
                </a:lnTo>
                <a:lnTo>
                  <a:pt x="1902" y="30"/>
                </a:lnTo>
                <a:lnTo>
                  <a:pt x="1902" y="30"/>
                </a:lnTo>
                <a:close/>
              </a:path>
              <a:path w="1941" h="175">
                <a:moveTo>
                  <a:pt x="1914" y="25"/>
                </a:moveTo>
                <a:lnTo>
                  <a:pt x="1909" y="25"/>
                </a:lnTo>
                <a:lnTo>
                  <a:pt x="1906" y="27"/>
                </a:lnTo>
                <a:lnTo>
                  <a:pt x="1904" y="27"/>
                </a:lnTo>
                <a:lnTo>
                  <a:pt x="1902" y="30"/>
                </a:lnTo>
                <a:lnTo>
                  <a:pt x="1916" y="30"/>
                </a:lnTo>
                <a:lnTo>
                  <a:pt x="1918" y="32"/>
                </a:lnTo>
                <a:lnTo>
                  <a:pt x="1921" y="32"/>
                </a:lnTo>
                <a:lnTo>
                  <a:pt x="1923" y="34"/>
                </a:lnTo>
                <a:lnTo>
                  <a:pt x="1926" y="37"/>
                </a:lnTo>
                <a:lnTo>
                  <a:pt x="1926" y="39"/>
                </a:lnTo>
                <a:lnTo>
                  <a:pt x="1928" y="41"/>
                </a:lnTo>
                <a:lnTo>
                  <a:pt x="1928" y="44"/>
                </a:lnTo>
                <a:lnTo>
                  <a:pt x="1930" y="49"/>
                </a:lnTo>
                <a:lnTo>
                  <a:pt x="1930" y="63"/>
                </a:lnTo>
                <a:lnTo>
                  <a:pt x="1928" y="65"/>
                </a:lnTo>
                <a:lnTo>
                  <a:pt x="1928" y="70"/>
                </a:lnTo>
                <a:lnTo>
                  <a:pt x="1926" y="73"/>
                </a:lnTo>
                <a:lnTo>
                  <a:pt x="1926" y="78"/>
                </a:lnTo>
                <a:lnTo>
                  <a:pt x="1923" y="80"/>
                </a:lnTo>
                <a:lnTo>
                  <a:pt x="1923" y="82"/>
                </a:lnTo>
                <a:lnTo>
                  <a:pt x="1921" y="85"/>
                </a:lnTo>
                <a:lnTo>
                  <a:pt x="1921" y="90"/>
                </a:lnTo>
                <a:lnTo>
                  <a:pt x="1918" y="92"/>
                </a:lnTo>
                <a:lnTo>
                  <a:pt x="1916" y="94"/>
                </a:lnTo>
                <a:lnTo>
                  <a:pt x="1914" y="97"/>
                </a:lnTo>
                <a:lnTo>
                  <a:pt x="1911" y="101"/>
                </a:lnTo>
                <a:lnTo>
                  <a:pt x="1909" y="106"/>
                </a:lnTo>
                <a:lnTo>
                  <a:pt x="1906" y="109"/>
                </a:lnTo>
                <a:lnTo>
                  <a:pt x="1904" y="111"/>
                </a:lnTo>
                <a:lnTo>
                  <a:pt x="1902" y="113"/>
                </a:lnTo>
                <a:lnTo>
                  <a:pt x="1899" y="116"/>
                </a:lnTo>
                <a:lnTo>
                  <a:pt x="1899" y="118"/>
                </a:lnTo>
                <a:lnTo>
                  <a:pt x="1897" y="123"/>
                </a:lnTo>
                <a:lnTo>
                  <a:pt x="1894" y="125"/>
                </a:lnTo>
                <a:lnTo>
                  <a:pt x="1892" y="130"/>
                </a:lnTo>
                <a:lnTo>
                  <a:pt x="1890" y="133"/>
                </a:lnTo>
                <a:lnTo>
                  <a:pt x="1890" y="135"/>
                </a:lnTo>
                <a:lnTo>
                  <a:pt x="1887" y="138"/>
                </a:lnTo>
                <a:lnTo>
                  <a:pt x="1887" y="140"/>
                </a:lnTo>
                <a:lnTo>
                  <a:pt x="1892" y="140"/>
                </a:lnTo>
                <a:lnTo>
                  <a:pt x="1892" y="138"/>
                </a:lnTo>
                <a:lnTo>
                  <a:pt x="1894" y="135"/>
                </a:lnTo>
                <a:lnTo>
                  <a:pt x="1894" y="133"/>
                </a:lnTo>
                <a:lnTo>
                  <a:pt x="1897" y="130"/>
                </a:lnTo>
                <a:lnTo>
                  <a:pt x="1899" y="125"/>
                </a:lnTo>
                <a:lnTo>
                  <a:pt x="1902" y="123"/>
                </a:lnTo>
                <a:lnTo>
                  <a:pt x="1904" y="121"/>
                </a:lnTo>
                <a:lnTo>
                  <a:pt x="1906" y="118"/>
                </a:lnTo>
                <a:lnTo>
                  <a:pt x="1906" y="116"/>
                </a:lnTo>
                <a:lnTo>
                  <a:pt x="1909" y="113"/>
                </a:lnTo>
                <a:lnTo>
                  <a:pt x="1911" y="111"/>
                </a:lnTo>
                <a:lnTo>
                  <a:pt x="1914" y="106"/>
                </a:lnTo>
                <a:lnTo>
                  <a:pt x="1916" y="104"/>
                </a:lnTo>
                <a:lnTo>
                  <a:pt x="1916" y="101"/>
                </a:lnTo>
                <a:lnTo>
                  <a:pt x="1918" y="99"/>
                </a:lnTo>
                <a:lnTo>
                  <a:pt x="1921" y="97"/>
                </a:lnTo>
                <a:lnTo>
                  <a:pt x="1923" y="92"/>
                </a:lnTo>
                <a:lnTo>
                  <a:pt x="1926" y="90"/>
                </a:lnTo>
                <a:lnTo>
                  <a:pt x="1928" y="87"/>
                </a:lnTo>
                <a:lnTo>
                  <a:pt x="1930" y="85"/>
                </a:lnTo>
                <a:lnTo>
                  <a:pt x="1933" y="82"/>
                </a:lnTo>
                <a:lnTo>
                  <a:pt x="1933" y="78"/>
                </a:lnTo>
                <a:lnTo>
                  <a:pt x="1935" y="75"/>
                </a:lnTo>
                <a:lnTo>
                  <a:pt x="1935" y="73"/>
                </a:lnTo>
                <a:lnTo>
                  <a:pt x="1938" y="70"/>
                </a:lnTo>
                <a:lnTo>
                  <a:pt x="1938" y="63"/>
                </a:lnTo>
                <a:lnTo>
                  <a:pt x="1940" y="58"/>
                </a:lnTo>
                <a:lnTo>
                  <a:pt x="1940" y="53"/>
                </a:lnTo>
                <a:lnTo>
                  <a:pt x="1938" y="49"/>
                </a:lnTo>
                <a:lnTo>
                  <a:pt x="1938" y="41"/>
                </a:lnTo>
                <a:lnTo>
                  <a:pt x="1935" y="39"/>
                </a:lnTo>
                <a:lnTo>
                  <a:pt x="1935" y="37"/>
                </a:lnTo>
                <a:lnTo>
                  <a:pt x="1933" y="34"/>
                </a:lnTo>
                <a:lnTo>
                  <a:pt x="1933" y="32"/>
                </a:lnTo>
                <a:lnTo>
                  <a:pt x="1930" y="30"/>
                </a:lnTo>
                <a:lnTo>
                  <a:pt x="1928" y="27"/>
                </a:lnTo>
                <a:lnTo>
                  <a:pt x="1923" y="27"/>
                </a:lnTo>
                <a:lnTo>
                  <a:pt x="1921" y="25"/>
                </a:lnTo>
                <a:lnTo>
                  <a:pt x="1914" y="25"/>
                </a:lnTo>
                <a:lnTo>
                  <a:pt x="1914" y="25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528" name="path 11528"/>
          <p:cNvSpPr/>
          <p:nvPr/>
        </p:nvSpPr>
        <p:spPr>
          <a:xfrm>
            <a:off x="1797556" y="8245093"/>
            <a:ext cx="1115569" cy="94488"/>
          </a:xfrm>
          <a:custGeom>
            <a:avLst/>
            <a:gdLst/>
            <a:ahLst/>
            <a:cxnLst/>
            <a:rect l="0" t="0" r="0" b="0"/>
            <a:pathLst>
              <a:path w="1756" h="148">
                <a:moveTo>
                  <a:pt x="1" y="39"/>
                </a:moveTo>
                <a:lnTo>
                  <a:pt x="8" y="34"/>
                </a:lnTo>
                <a:lnTo>
                  <a:pt x="20" y="17"/>
                </a:lnTo>
                <a:lnTo>
                  <a:pt x="20" y="135"/>
                </a:lnTo>
                <a:moveTo>
                  <a:pt x="85" y="106"/>
                </a:moveTo>
                <a:lnTo>
                  <a:pt x="92" y="106"/>
                </a:lnTo>
                <a:lnTo>
                  <a:pt x="97" y="109"/>
                </a:lnTo>
                <a:lnTo>
                  <a:pt x="101" y="109"/>
                </a:lnTo>
                <a:lnTo>
                  <a:pt x="104" y="111"/>
                </a:lnTo>
                <a:lnTo>
                  <a:pt x="106" y="113"/>
                </a:lnTo>
                <a:lnTo>
                  <a:pt x="106" y="118"/>
                </a:lnTo>
                <a:lnTo>
                  <a:pt x="104" y="123"/>
                </a:lnTo>
                <a:lnTo>
                  <a:pt x="104" y="126"/>
                </a:lnTo>
                <a:lnTo>
                  <a:pt x="101" y="126"/>
                </a:lnTo>
                <a:lnTo>
                  <a:pt x="97" y="126"/>
                </a:lnTo>
                <a:lnTo>
                  <a:pt x="97" y="123"/>
                </a:lnTo>
                <a:lnTo>
                  <a:pt x="97" y="116"/>
                </a:lnTo>
                <a:lnTo>
                  <a:pt x="94" y="113"/>
                </a:lnTo>
                <a:lnTo>
                  <a:pt x="92" y="109"/>
                </a:lnTo>
                <a:lnTo>
                  <a:pt x="87" y="106"/>
                </a:lnTo>
                <a:lnTo>
                  <a:pt x="82" y="106"/>
                </a:lnTo>
                <a:moveTo>
                  <a:pt x="106" y="113"/>
                </a:moveTo>
                <a:lnTo>
                  <a:pt x="106" y="121"/>
                </a:lnTo>
                <a:moveTo>
                  <a:pt x="104" y="123"/>
                </a:moveTo>
                <a:lnTo>
                  <a:pt x="104" y="111"/>
                </a:lnTo>
                <a:moveTo>
                  <a:pt x="101" y="109"/>
                </a:moveTo>
                <a:lnTo>
                  <a:pt x="101" y="126"/>
                </a:lnTo>
                <a:lnTo>
                  <a:pt x="101" y="109"/>
                </a:lnTo>
                <a:close/>
                <a:moveTo>
                  <a:pt x="99" y="109"/>
                </a:moveTo>
                <a:lnTo>
                  <a:pt x="99" y="126"/>
                </a:lnTo>
                <a:moveTo>
                  <a:pt x="97" y="123"/>
                </a:moveTo>
                <a:lnTo>
                  <a:pt x="97" y="109"/>
                </a:lnTo>
                <a:moveTo>
                  <a:pt x="94" y="113"/>
                </a:moveTo>
                <a:lnTo>
                  <a:pt x="94" y="109"/>
                </a:lnTo>
                <a:lnTo>
                  <a:pt x="94" y="111"/>
                </a:lnTo>
                <a:moveTo>
                  <a:pt x="92" y="106"/>
                </a:moveTo>
                <a:lnTo>
                  <a:pt x="92" y="109"/>
                </a:lnTo>
                <a:moveTo>
                  <a:pt x="90" y="109"/>
                </a:moveTo>
                <a:lnTo>
                  <a:pt x="90" y="106"/>
                </a:lnTo>
                <a:moveTo>
                  <a:pt x="87" y="106"/>
                </a:moveTo>
                <a:lnTo>
                  <a:pt x="92" y="106"/>
                </a:lnTo>
                <a:moveTo>
                  <a:pt x="97" y="109"/>
                </a:moveTo>
                <a:lnTo>
                  <a:pt x="90" y="109"/>
                </a:lnTo>
                <a:moveTo>
                  <a:pt x="92" y="109"/>
                </a:moveTo>
                <a:lnTo>
                  <a:pt x="101" y="109"/>
                </a:lnTo>
                <a:lnTo>
                  <a:pt x="92" y="109"/>
                </a:lnTo>
                <a:close/>
                <a:moveTo>
                  <a:pt x="94" y="111"/>
                </a:moveTo>
                <a:lnTo>
                  <a:pt x="104" y="111"/>
                </a:lnTo>
                <a:moveTo>
                  <a:pt x="106" y="113"/>
                </a:moveTo>
                <a:lnTo>
                  <a:pt x="94" y="113"/>
                </a:lnTo>
                <a:moveTo>
                  <a:pt x="97" y="116"/>
                </a:moveTo>
                <a:lnTo>
                  <a:pt x="106" y="116"/>
                </a:lnTo>
                <a:moveTo>
                  <a:pt x="106" y="118"/>
                </a:moveTo>
                <a:lnTo>
                  <a:pt x="97" y="118"/>
                </a:lnTo>
                <a:moveTo>
                  <a:pt x="97" y="121"/>
                </a:moveTo>
                <a:lnTo>
                  <a:pt x="106" y="121"/>
                </a:lnTo>
                <a:moveTo>
                  <a:pt x="104" y="123"/>
                </a:moveTo>
                <a:lnTo>
                  <a:pt x="97" y="123"/>
                </a:lnTo>
                <a:moveTo>
                  <a:pt x="97" y="126"/>
                </a:moveTo>
                <a:lnTo>
                  <a:pt x="104" y="126"/>
                </a:lnTo>
                <a:moveTo>
                  <a:pt x="190" y="51"/>
                </a:moveTo>
                <a:lnTo>
                  <a:pt x="277" y="41"/>
                </a:lnTo>
                <a:lnTo>
                  <a:pt x="272" y="39"/>
                </a:lnTo>
                <a:lnTo>
                  <a:pt x="262" y="41"/>
                </a:lnTo>
                <a:moveTo>
                  <a:pt x="234" y="1"/>
                </a:moveTo>
                <a:lnTo>
                  <a:pt x="234" y="147"/>
                </a:lnTo>
                <a:lnTo>
                  <a:pt x="234" y="140"/>
                </a:lnTo>
                <a:lnTo>
                  <a:pt x="234" y="126"/>
                </a:lnTo>
                <a:moveTo>
                  <a:pt x="212" y="109"/>
                </a:moveTo>
                <a:lnTo>
                  <a:pt x="255" y="104"/>
                </a:lnTo>
                <a:lnTo>
                  <a:pt x="250" y="101"/>
                </a:lnTo>
                <a:lnTo>
                  <a:pt x="243" y="106"/>
                </a:lnTo>
                <a:moveTo>
                  <a:pt x="231" y="49"/>
                </a:moveTo>
                <a:lnTo>
                  <a:pt x="221" y="68"/>
                </a:lnTo>
                <a:lnTo>
                  <a:pt x="212" y="85"/>
                </a:lnTo>
                <a:lnTo>
                  <a:pt x="202" y="99"/>
                </a:lnTo>
                <a:lnTo>
                  <a:pt x="190" y="111"/>
                </a:lnTo>
                <a:lnTo>
                  <a:pt x="181" y="121"/>
                </a:lnTo>
                <a:moveTo>
                  <a:pt x="238" y="49"/>
                </a:moveTo>
                <a:lnTo>
                  <a:pt x="265" y="109"/>
                </a:lnTo>
                <a:lnTo>
                  <a:pt x="284" y="106"/>
                </a:lnTo>
                <a:lnTo>
                  <a:pt x="265" y="106"/>
                </a:lnTo>
                <a:lnTo>
                  <a:pt x="260" y="99"/>
                </a:lnTo>
                <a:moveTo>
                  <a:pt x="303" y="6"/>
                </a:moveTo>
                <a:lnTo>
                  <a:pt x="306" y="20"/>
                </a:lnTo>
                <a:lnTo>
                  <a:pt x="308" y="140"/>
                </a:lnTo>
                <a:lnTo>
                  <a:pt x="306" y="128"/>
                </a:lnTo>
                <a:lnTo>
                  <a:pt x="368" y="128"/>
                </a:lnTo>
                <a:lnTo>
                  <a:pt x="363" y="126"/>
                </a:lnTo>
                <a:lnTo>
                  <a:pt x="356" y="128"/>
                </a:lnTo>
                <a:moveTo>
                  <a:pt x="306" y="20"/>
                </a:moveTo>
                <a:lnTo>
                  <a:pt x="380" y="15"/>
                </a:lnTo>
                <a:lnTo>
                  <a:pt x="378" y="10"/>
                </a:lnTo>
                <a:lnTo>
                  <a:pt x="375" y="20"/>
                </a:lnTo>
                <a:lnTo>
                  <a:pt x="373" y="126"/>
                </a:lnTo>
                <a:lnTo>
                  <a:pt x="373" y="137"/>
                </a:lnTo>
                <a:lnTo>
                  <a:pt x="368" y="128"/>
                </a:lnTo>
                <a:moveTo>
                  <a:pt x="334" y="22"/>
                </a:moveTo>
                <a:lnTo>
                  <a:pt x="334" y="27"/>
                </a:lnTo>
                <a:lnTo>
                  <a:pt x="327" y="46"/>
                </a:lnTo>
                <a:lnTo>
                  <a:pt x="318" y="58"/>
                </a:lnTo>
                <a:lnTo>
                  <a:pt x="313" y="66"/>
                </a:lnTo>
                <a:moveTo>
                  <a:pt x="330" y="39"/>
                </a:moveTo>
                <a:lnTo>
                  <a:pt x="334" y="41"/>
                </a:lnTo>
                <a:lnTo>
                  <a:pt x="358" y="37"/>
                </a:lnTo>
                <a:lnTo>
                  <a:pt x="356" y="34"/>
                </a:lnTo>
                <a:lnTo>
                  <a:pt x="344" y="56"/>
                </a:lnTo>
                <a:lnTo>
                  <a:pt x="337" y="68"/>
                </a:lnTo>
                <a:lnTo>
                  <a:pt x="327" y="77"/>
                </a:lnTo>
                <a:lnTo>
                  <a:pt x="320" y="85"/>
                </a:lnTo>
                <a:lnTo>
                  <a:pt x="313" y="90"/>
                </a:lnTo>
                <a:moveTo>
                  <a:pt x="330" y="51"/>
                </a:moveTo>
                <a:lnTo>
                  <a:pt x="332" y="51"/>
                </a:lnTo>
                <a:lnTo>
                  <a:pt x="358" y="82"/>
                </a:lnTo>
                <a:lnTo>
                  <a:pt x="368" y="82"/>
                </a:lnTo>
                <a:lnTo>
                  <a:pt x="358" y="80"/>
                </a:lnTo>
                <a:lnTo>
                  <a:pt x="354" y="77"/>
                </a:lnTo>
                <a:moveTo>
                  <a:pt x="334" y="80"/>
                </a:moveTo>
                <a:lnTo>
                  <a:pt x="341" y="90"/>
                </a:lnTo>
                <a:lnTo>
                  <a:pt x="346" y="94"/>
                </a:lnTo>
                <a:moveTo>
                  <a:pt x="330" y="101"/>
                </a:moveTo>
                <a:lnTo>
                  <a:pt x="341" y="109"/>
                </a:lnTo>
                <a:lnTo>
                  <a:pt x="346" y="113"/>
                </a:lnTo>
                <a:moveTo>
                  <a:pt x="430" y="3"/>
                </a:moveTo>
                <a:lnTo>
                  <a:pt x="433" y="15"/>
                </a:lnTo>
                <a:lnTo>
                  <a:pt x="435" y="25"/>
                </a:lnTo>
                <a:lnTo>
                  <a:pt x="435" y="39"/>
                </a:lnTo>
                <a:lnTo>
                  <a:pt x="433" y="49"/>
                </a:lnTo>
                <a:lnTo>
                  <a:pt x="433" y="63"/>
                </a:lnTo>
                <a:lnTo>
                  <a:pt x="430" y="73"/>
                </a:lnTo>
                <a:lnTo>
                  <a:pt x="430" y="82"/>
                </a:lnTo>
                <a:lnTo>
                  <a:pt x="428" y="92"/>
                </a:lnTo>
                <a:lnTo>
                  <a:pt x="426" y="101"/>
                </a:lnTo>
                <a:lnTo>
                  <a:pt x="423" y="111"/>
                </a:lnTo>
                <a:lnTo>
                  <a:pt x="416" y="121"/>
                </a:lnTo>
                <a:lnTo>
                  <a:pt x="414" y="128"/>
                </a:lnTo>
                <a:lnTo>
                  <a:pt x="409" y="135"/>
                </a:lnTo>
                <a:lnTo>
                  <a:pt x="406" y="137"/>
                </a:lnTo>
                <a:lnTo>
                  <a:pt x="401" y="145"/>
                </a:lnTo>
                <a:moveTo>
                  <a:pt x="440" y="58"/>
                </a:moveTo>
                <a:lnTo>
                  <a:pt x="442" y="63"/>
                </a:lnTo>
                <a:lnTo>
                  <a:pt x="483" y="135"/>
                </a:lnTo>
                <a:lnTo>
                  <a:pt x="486" y="135"/>
                </a:lnTo>
                <a:lnTo>
                  <a:pt x="505" y="133"/>
                </a:lnTo>
                <a:lnTo>
                  <a:pt x="483" y="133"/>
                </a:lnTo>
                <a:lnTo>
                  <a:pt x="474" y="118"/>
                </a:lnTo>
                <a:moveTo>
                  <a:pt x="435" y="20"/>
                </a:moveTo>
                <a:lnTo>
                  <a:pt x="481" y="10"/>
                </a:lnTo>
                <a:lnTo>
                  <a:pt x="478" y="8"/>
                </a:lnTo>
                <a:lnTo>
                  <a:pt x="478" y="15"/>
                </a:lnTo>
                <a:lnTo>
                  <a:pt x="474" y="53"/>
                </a:lnTo>
                <a:lnTo>
                  <a:pt x="478" y="51"/>
                </a:lnTo>
                <a:lnTo>
                  <a:pt x="433" y="58"/>
                </a:lnTo>
                <a:moveTo>
                  <a:pt x="574" y="1"/>
                </a:moveTo>
                <a:lnTo>
                  <a:pt x="574" y="10"/>
                </a:lnTo>
                <a:lnTo>
                  <a:pt x="577" y="130"/>
                </a:lnTo>
                <a:lnTo>
                  <a:pt x="577" y="133"/>
                </a:lnTo>
                <a:lnTo>
                  <a:pt x="574" y="147"/>
                </a:lnTo>
                <a:lnTo>
                  <a:pt x="567" y="137"/>
                </a:lnTo>
                <a:lnTo>
                  <a:pt x="567" y="135"/>
                </a:lnTo>
                <a:lnTo>
                  <a:pt x="558" y="123"/>
                </a:lnTo>
                <a:lnTo>
                  <a:pt x="574" y="142"/>
                </a:lnTo>
                <a:moveTo>
                  <a:pt x="543" y="68"/>
                </a:moveTo>
                <a:lnTo>
                  <a:pt x="550" y="87"/>
                </a:lnTo>
                <a:lnTo>
                  <a:pt x="553" y="97"/>
                </a:lnTo>
                <a:moveTo>
                  <a:pt x="517" y="61"/>
                </a:moveTo>
                <a:lnTo>
                  <a:pt x="608" y="49"/>
                </a:lnTo>
                <a:lnTo>
                  <a:pt x="603" y="46"/>
                </a:lnTo>
                <a:lnTo>
                  <a:pt x="596" y="49"/>
                </a:lnTo>
                <a:moveTo>
                  <a:pt x="630" y="15"/>
                </a:moveTo>
                <a:lnTo>
                  <a:pt x="632" y="25"/>
                </a:lnTo>
                <a:lnTo>
                  <a:pt x="632" y="140"/>
                </a:lnTo>
                <a:lnTo>
                  <a:pt x="630" y="133"/>
                </a:lnTo>
                <a:lnTo>
                  <a:pt x="632" y="116"/>
                </a:lnTo>
                <a:moveTo>
                  <a:pt x="632" y="25"/>
                </a:moveTo>
                <a:lnTo>
                  <a:pt x="656" y="20"/>
                </a:lnTo>
                <a:lnTo>
                  <a:pt x="654" y="20"/>
                </a:lnTo>
                <a:lnTo>
                  <a:pt x="644" y="46"/>
                </a:lnTo>
                <a:lnTo>
                  <a:pt x="644" y="49"/>
                </a:lnTo>
                <a:lnTo>
                  <a:pt x="646" y="51"/>
                </a:lnTo>
                <a:lnTo>
                  <a:pt x="649" y="58"/>
                </a:lnTo>
                <a:lnTo>
                  <a:pt x="649" y="73"/>
                </a:lnTo>
                <a:lnTo>
                  <a:pt x="646" y="80"/>
                </a:lnTo>
                <a:lnTo>
                  <a:pt x="646" y="82"/>
                </a:lnTo>
                <a:lnTo>
                  <a:pt x="644" y="82"/>
                </a:lnTo>
                <a:lnTo>
                  <a:pt x="637" y="75"/>
                </a:lnTo>
                <a:moveTo>
                  <a:pt x="678" y="3"/>
                </a:moveTo>
                <a:lnTo>
                  <a:pt x="678" y="10"/>
                </a:lnTo>
                <a:lnTo>
                  <a:pt x="670" y="34"/>
                </a:lnTo>
                <a:lnTo>
                  <a:pt x="663" y="51"/>
                </a:lnTo>
                <a:lnTo>
                  <a:pt x="658" y="66"/>
                </a:lnTo>
                <a:lnTo>
                  <a:pt x="654" y="75"/>
                </a:lnTo>
                <a:moveTo>
                  <a:pt x="675" y="20"/>
                </a:moveTo>
                <a:lnTo>
                  <a:pt x="702" y="66"/>
                </a:lnTo>
                <a:lnTo>
                  <a:pt x="714" y="66"/>
                </a:lnTo>
                <a:lnTo>
                  <a:pt x="702" y="63"/>
                </a:lnTo>
                <a:lnTo>
                  <a:pt x="697" y="56"/>
                </a:lnTo>
                <a:moveTo>
                  <a:pt x="666" y="66"/>
                </a:moveTo>
                <a:lnTo>
                  <a:pt x="690" y="61"/>
                </a:lnTo>
                <a:moveTo>
                  <a:pt x="678" y="63"/>
                </a:moveTo>
                <a:lnTo>
                  <a:pt x="678" y="130"/>
                </a:lnTo>
                <a:lnTo>
                  <a:pt x="675" y="137"/>
                </a:lnTo>
                <a:lnTo>
                  <a:pt x="675" y="142"/>
                </a:lnTo>
                <a:lnTo>
                  <a:pt x="663" y="126"/>
                </a:lnTo>
                <a:lnTo>
                  <a:pt x="675" y="137"/>
                </a:lnTo>
                <a:moveTo>
                  <a:pt x="654" y="87"/>
                </a:moveTo>
                <a:lnTo>
                  <a:pt x="702" y="82"/>
                </a:lnTo>
                <a:lnTo>
                  <a:pt x="697" y="80"/>
                </a:lnTo>
                <a:lnTo>
                  <a:pt x="690" y="82"/>
                </a:lnTo>
                <a:moveTo>
                  <a:pt x="661" y="99"/>
                </a:moveTo>
                <a:lnTo>
                  <a:pt x="661" y="104"/>
                </a:lnTo>
                <a:lnTo>
                  <a:pt x="654" y="116"/>
                </a:lnTo>
                <a:lnTo>
                  <a:pt x="646" y="126"/>
                </a:lnTo>
                <a:lnTo>
                  <a:pt x="642" y="130"/>
                </a:lnTo>
                <a:moveTo>
                  <a:pt x="687" y="99"/>
                </a:moveTo>
                <a:lnTo>
                  <a:pt x="699" y="111"/>
                </a:lnTo>
                <a:lnTo>
                  <a:pt x="702" y="118"/>
                </a:lnTo>
                <a:lnTo>
                  <a:pt x="704" y="128"/>
                </a:lnTo>
                <a:moveTo>
                  <a:pt x="745" y="20"/>
                </a:moveTo>
                <a:lnTo>
                  <a:pt x="752" y="30"/>
                </a:lnTo>
                <a:lnTo>
                  <a:pt x="757" y="34"/>
                </a:lnTo>
                <a:lnTo>
                  <a:pt x="757" y="41"/>
                </a:lnTo>
                <a:moveTo>
                  <a:pt x="733" y="58"/>
                </a:moveTo>
                <a:lnTo>
                  <a:pt x="738" y="63"/>
                </a:lnTo>
                <a:lnTo>
                  <a:pt x="742" y="70"/>
                </a:lnTo>
                <a:lnTo>
                  <a:pt x="745" y="75"/>
                </a:lnTo>
                <a:lnTo>
                  <a:pt x="745" y="80"/>
                </a:lnTo>
                <a:moveTo>
                  <a:pt x="735" y="128"/>
                </a:moveTo>
                <a:lnTo>
                  <a:pt x="745" y="140"/>
                </a:lnTo>
                <a:lnTo>
                  <a:pt x="764" y="58"/>
                </a:lnTo>
                <a:moveTo>
                  <a:pt x="786" y="6"/>
                </a:moveTo>
                <a:lnTo>
                  <a:pt x="790" y="15"/>
                </a:lnTo>
                <a:lnTo>
                  <a:pt x="793" y="22"/>
                </a:lnTo>
                <a:lnTo>
                  <a:pt x="795" y="27"/>
                </a:lnTo>
                <a:lnTo>
                  <a:pt x="795" y="34"/>
                </a:lnTo>
                <a:moveTo>
                  <a:pt x="771" y="49"/>
                </a:moveTo>
                <a:lnTo>
                  <a:pt x="812" y="44"/>
                </a:lnTo>
                <a:lnTo>
                  <a:pt x="822" y="41"/>
                </a:lnTo>
                <a:lnTo>
                  <a:pt x="819" y="41"/>
                </a:lnTo>
                <a:lnTo>
                  <a:pt x="814" y="44"/>
                </a:lnTo>
                <a:moveTo>
                  <a:pt x="771" y="90"/>
                </a:moveTo>
                <a:lnTo>
                  <a:pt x="807" y="85"/>
                </a:lnTo>
                <a:lnTo>
                  <a:pt x="817" y="82"/>
                </a:lnTo>
                <a:lnTo>
                  <a:pt x="812" y="82"/>
                </a:lnTo>
                <a:moveTo>
                  <a:pt x="793" y="46"/>
                </a:moveTo>
                <a:lnTo>
                  <a:pt x="793" y="135"/>
                </a:lnTo>
                <a:moveTo>
                  <a:pt x="762" y="137"/>
                </a:moveTo>
                <a:lnTo>
                  <a:pt x="831" y="133"/>
                </a:lnTo>
                <a:lnTo>
                  <a:pt x="829" y="130"/>
                </a:lnTo>
                <a:lnTo>
                  <a:pt x="822" y="135"/>
                </a:lnTo>
                <a:moveTo>
                  <a:pt x="853" y="17"/>
                </a:moveTo>
                <a:lnTo>
                  <a:pt x="855" y="30"/>
                </a:lnTo>
                <a:lnTo>
                  <a:pt x="855" y="106"/>
                </a:lnTo>
                <a:lnTo>
                  <a:pt x="855" y="97"/>
                </a:lnTo>
                <a:lnTo>
                  <a:pt x="870" y="92"/>
                </a:lnTo>
                <a:lnTo>
                  <a:pt x="877" y="104"/>
                </a:lnTo>
                <a:lnTo>
                  <a:pt x="877" y="22"/>
                </a:lnTo>
                <a:lnTo>
                  <a:pt x="879" y="27"/>
                </a:lnTo>
                <a:lnTo>
                  <a:pt x="877" y="27"/>
                </a:lnTo>
                <a:lnTo>
                  <a:pt x="855" y="30"/>
                </a:lnTo>
                <a:moveTo>
                  <a:pt x="858" y="61"/>
                </a:moveTo>
                <a:lnTo>
                  <a:pt x="870" y="58"/>
                </a:lnTo>
                <a:moveTo>
                  <a:pt x="896" y="6"/>
                </a:moveTo>
                <a:lnTo>
                  <a:pt x="898" y="17"/>
                </a:lnTo>
                <a:lnTo>
                  <a:pt x="898" y="44"/>
                </a:lnTo>
                <a:lnTo>
                  <a:pt x="896" y="66"/>
                </a:lnTo>
                <a:lnTo>
                  <a:pt x="894" y="82"/>
                </a:lnTo>
                <a:lnTo>
                  <a:pt x="889" y="99"/>
                </a:lnTo>
                <a:lnTo>
                  <a:pt x="882" y="116"/>
                </a:lnTo>
                <a:lnTo>
                  <a:pt x="877" y="130"/>
                </a:lnTo>
                <a:lnTo>
                  <a:pt x="867" y="137"/>
                </a:lnTo>
                <a:lnTo>
                  <a:pt x="865" y="140"/>
                </a:lnTo>
                <a:moveTo>
                  <a:pt x="896" y="80"/>
                </a:moveTo>
                <a:lnTo>
                  <a:pt x="898" y="80"/>
                </a:lnTo>
                <a:lnTo>
                  <a:pt x="918" y="75"/>
                </a:lnTo>
                <a:lnTo>
                  <a:pt x="915" y="75"/>
                </a:lnTo>
                <a:lnTo>
                  <a:pt x="910" y="77"/>
                </a:lnTo>
                <a:moveTo>
                  <a:pt x="898" y="51"/>
                </a:moveTo>
                <a:lnTo>
                  <a:pt x="901" y="51"/>
                </a:lnTo>
                <a:lnTo>
                  <a:pt x="920" y="46"/>
                </a:lnTo>
                <a:lnTo>
                  <a:pt x="913" y="46"/>
                </a:lnTo>
                <a:moveTo>
                  <a:pt x="898" y="17"/>
                </a:moveTo>
                <a:lnTo>
                  <a:pt x="932" y="13"/>
                </a:lnTo>
                <a:lnTo>
                  <a:pt x="925" y="8"/>
                </a:lnTo>
                <a:lnTo>
                  <a:pt x="925" y="130"/>
                </a:lnTo>
                <a:lnTo>
                  <a:pt x="922" y="142"/>
                </a:lnTo>
                <a:lnTo>
                  <a:pt x="908" y="121"/>
                </a:lnTo>
                <a:moveTo>
                  <a:pt x="985" y="10"/>
                </a:moveTo>
                <a:lnTo>
                  <a:pt x="985" y="15"/>
                </a:lnTo>
                <a:lnTo>
                  <a:pt x="978" y="37"/>
                </a:lnTo>
                <a:lnTo>
                  <a:pt x="970" y="51"/>
                </a:lnTo>
                <a:lnTo>
                  <a:pt x="963" y="68"/>
                </a:lnTo>
                <a:lnTo>
                  <a:pt x="956" y="80"/>
                </a:lnTo>
                <a:moveTo>
                  <a:pt x="978" y="46"/>
                </a:moveTo>
                <a:lnTo>
                  <a:pt x="980" y="49"/>
                </a:lnTo>
                <a:lnTo>
                  <a:pt x="999" y="44"/>
                </a:lnTo>
                <a:lnTo>
                  <a:pt x="1002" y="41"/>
                </a:lnTo>
                <a:lnTo>
                  <a:pt x="999" y="44"/>
                </a:lnTo>
                <a:lnTo>
                  <a:pt x="992" y="70"/>
                </a:lnTo>
                <a:lnTo>
                  <a:pt x="985" y="87"/>
                </a:lnTo>
                <a:lnTo>
                  <a:pt x="978" y="101"/>
                </a:lnTo>
                <a:lnTo>
                  <a:pt x="970" y="113"/>
                </a:lnTo>
                <a:lnTo>
                  <a:pt x="968" y="113"/>
                </a:lnTo>
                <a:lnTo>
                  <a:pt x="958" y="126"/>
                </a:lnTo>
                <a:lnTo>
                  <a:pt x="956" y="130"/>
                </a:lnTo>
                <a:moveTo>
                  <a:pt x="970" y="56"/>
                </a:moveTo>
                <a:lnTo>
                  <a:pt x="978" y="66"/>
                </a:lnTo>
                <a:lnTo>
                  <a:pt x="982" y="73"/>
                </a:lnTo>
                <a:lnTo>
                  <a:pt x="982" y="80"/>
                </a:lnTo>
                <a:moveTo>
                  <a:pt x="1014" y="1"/>
                </a:moveTo>
                <a:lnTo>
                  <a:pt x="1016" y="10"/>
                </a:lnTo>
                <a:lnTo>
                  <a:pt x="1016" y="6"/>
                </a:lnTo>
                <a:lnTo>
                  <a:pt x="1014" y="147"/>
                </a:lnTo>
                <a:lnTo>
                  <a:pt x="1014" y="123"/>
                </a:lnTo>
                <a:moveTo>
                  <a:pt x="1016" y="51"/>
                </a:moveTo>
                <a:lnTo>
                  <a:pt x="1030" y="61"/>
                </a:lnTo>
                <a:lnTo>
                  <a:pt x="1047" y="75"/>
                </a:lnTo>
                <a:lnTo>
                  <a:pt x="1047" y="80"/>
                </a:lnTo>
                <a:moveTo>
                  <a:pt x="1086" y="8"/>
                </a:moveTo>
                <a:lnTo>
                  <a:pt x="1088" y="13"/>
                </a:lnTo>
                <a:lnTo>
                  <a:pt x="1088" y="99"/>
                </a:lnTo>
                <a:moveTo>
                  <a:pt x="1066" y="61"/>
                </a:moveTo>
                <a:lnTo>
                  <a:pt x="1102" y="53"/>
                </a:lnTo>
                <a:moveTo>
                  <a:pt x="1066" y="113"/>
                </a:moveTo>
                <a:lnTo>
                  <a:pt x="1069" y="113"/>
                </a:lnTo>
                <a:lnTo>
                  <a:pt x="1105" y="87"/>
                </a:lnTo>
                <a:moveTo>
                  <a:pt x="1122" y="8"/>
                </a:moveTo>
                <a:lnTo>
                  <a:pt x="1122" y="17"/>
                </a:lnTo>
                <a:lnTo>
                  <a:pt x="1117" y="41"/>
                </a:lnTo>
                <a:lnTo>
                  <a:pt x="1110" y="61"/>
                </a:lnTo>
                <a:lnTo>
                  <a:pt x="1102" y="77"/>
                </a:lnTo>
                <a:moveTo>
                  <a:pt x="1117" y="46"/>
                </a:moveTo>
                <a:lnTo>
                  <a:pt x="1122" y="49"/>
                </a:lnTo>
                <a:lnTo>
                  <a:pt x="1155" y="39"/>
                </a:lnTo>
                <a:lnTo>
                  <a:pt x="1153" y="34"/>
                </a:lnTo>
                <a:lnTo>
                  <a:pt x="1150" y="46"/>
                </a:lnTo>
                <a:lnTo>
                  <a:pt x="1150" y="49"/>
                </a:lnTo>
                <a:lnTo>
                  <a:pt x="1148" y="80"/>
                </a:lnTo>
                <a:lnTo>
                  <a:pt x="1148" y="82"/>
                </a:lnTo>
                <a:lnTo>
                  <a:pt x="1146" y="94"/>
                </a:lnTo>
                <a:lnTo>
                  <a:pt x="1143" y="111"/>
                </a:lnTo>
                <a:lnTo>
                  <a:pt x="1143" y="126"/>
                </a:lnTo>
                <a:lnTo>
                  <a:pt x="1141" y="135"/>
                </a:lnTo>
                <a:lnTo>
                  <a:pt x="1136" y="137"/>
                </a:lnTo>
                <a:lnTo>
                  <a:pt x="1122" y="118"/>
                </a:lnTo>
                <a:lnTo>
                  <a:pt x="1138" y="137"/>
                </a:lnTo>
                <a:moveTo>
                  <a:pt x="1117" y="66"/>
                </a:moveTo>
                <a:lnTo>
                  <a:pt x="1129" y="75"/>
                </a:lnTo>
                <a:lnTo>
                  <a:pt x="1131" y="80"/>
                </a:lnTo>
                <a:moveTo>
                  <a:pt x="1102" y="111"/>
                </a:moveTo>
                <a:lnTo>
                  <a:pt x="1107" y="109"/>
                </a:lnTo>
                <a:lnTo>
                  <a:pt x="1136" y="90"/>
                </a:lnTo>
                <a:moveTo>
                  <a:pt x="1189" y="20"/>
                </a:moveTo>
                <a:lnTo>
                  <a:pt x="1189" y="25"/>
                </a:lnTo>
                <a:lnTo>
                  <a:pt x="1186" y="123"/>
                </a:lnTo>
                <a:lnTo>
                  <a:pt x="1184" y="126"/>
                </a:lnTo>
                <a:lnTo>
                  <a:pt x="1218" y="80"/>
                </a:lnTo>
                <a:moveTo>
                  <a:pt x="1210" y="22"/>
                </a:moveTo>
                <a:lnTo>
                  <a:pt x="1218" y="39"/>
                </a:lnTo>
                <a:lnTo>
                  <a:pt x="1220" y="46"/>
                </a:lnTo>
                <a:lnTo>
                  <a:pt x="1220" y="53"/>
                </a:lnTo>
                <a:lnTo>
                  <a:pt x="1218" y="37"/>
                </a:lnTo>
                <a:moveTo>
                  <a:pt x="1251" y="8"/>
                </a:moveTo>
                <a:lnTo>
                  <a:pt x="1251" y="20"/>
                </a:lnTo>
                <a:lnTo>
                  <a:pt x="1249" y="37"/>
                </a:lnTo>
                <a:lnTo>
                  <a:pt x="1246" y="53"/>
                </a:lnTo>
                <a:lnTo>
                  <a:pt x="1246" y="56"/>
                </a:lnTo>
                <a:lnTo>
                  <a:pt x="1244" y="66"/>
                </a:lnTo>
                <a:lnTo>
                  <a:pt x="1242" y="80"/>
                </a:lnTo>
                <a:lnTo>
                  <a:pt x="1237" y="90"/>
                </a:lnTo>
                <a:lnTo>
                  <a:pt x="1234" y="99"/>
                </a:lnTo>
                <a:lnTo>
                  <a:pt x="1230" y="106"/>
                </a:lnTo>
                <a:lnTo>
                  <a:pt x="1227" y="111"/>
                </a:lnTo>
                <a:lnTo>
                  <a:pt x="1220" y="118"/>
                </a:lnTo>
                <a:lnTo>
                  <a:pt x="1215" y="126"/>
                </a:lnTo>
                <a:lnTo>
                  <a:pt x="1210" y="130"/>
                </a:lnTo>
                <a:lnTo>
                  <a:pt x="1206" y="135"/>
                </a:lnTo>
                <a:lnTo>
                  <a:pt x="1201" y="140"/>
                </a:lnTo>
                <a:moveTo>
                  <a:pt x="1258" y="130"/>
                </a:moveTo>
                <a:lnTo>
                  <a:pt x="1254" y="118"/>
                </a:lnTo>
                <a:lnTo>
                  <a:pt x="1239" y="94"/>
                </a:lnTo>
                <a:moveTo>
                  <a:pt x="1304" y="25"/>
                </a:moveTo>
                <a:lnTo>
                  <a:pt x="1311" y="37"/>
                </a:lnTo>
                <a:lnTo>
                  <a:pt x="1314" y="41"/>
                </a:lnTo>
                <a:lnTo>
                  <a:pt x="1316" y="51"/>
                </a:lnTo>
                <a:moveTo>
                  <a:pt x="1354" y="17"/>
                </a:moveTo>
                <a:lnTo>
                  <a:pt x="1354" y="25"/>
                </a:lnTo>
                <a:lnTo>
                  <a:pt x="1335" y="58"/>
                </a:lnTo>
                <a:moveTo>
                  <a:pt x="1330" y="3"/>
                </a:moveTo>
                <a:lnTo>
                  <a:pt x="1333" y="10"/>
                </a:lnTo>
                <a:lnTo>
                  <a:pt x="1330" y="8"/>
                </a:lnTo>
                <a:lnTo>
                  <a:pt x="1330" y="142"/>
                </a:lnTo>
                <a:lnTo>
                  <a:pt x="1330" y="135"/>
                </a:lnTo>
                <a:lnTo>
                  <a:pt x="1330" y="128"/>
                </a:lnTo>
                <a:moveTo>
                  <a:pt x="1323" y="66"/>
                </a:moveTo>
                <a:lnTo>
                  <a:pt x="1318" y="80"/>
                </a:lnTo>
                <a:lnTo>
                  <a:pt x="1311" y="94"/>
                </a:lnTo>
                <a:lnTo>
                  <a:pt x="1302" y="106"/>
                </a:lnTo>
                <a:lnTo>
                  <a:pt x="1294" y="113"/>
                </a:lnTo>
                <a:lnTo>
                  <a:pt x="1290" y="121"/>
                </a:lnTo>
                <a:lnTo>
                  <a:pt x="1285" y="126"/>
                </a:lnTo>
                <a:moveTo>
                  <a:pt x="1292" y="68"/>
                </a:moveTo>
                <a:lnTo>
                  <a:pt x="1369" y="58"/>
                </a:lnTo>
                <a:lnTo>
                  <a:pt x="1366" y="58"/>
                </a:lnTo>
                <a:lnTo>
                  <a:pt x="1357" y="61"/>
                </a:lnTo>
                <a:moveTo>
                  <a:pt x="1335" y="63"/>
                </a:moveTo>
                <a:lnTo>
                  <a:pt x="1359" y="113"/>
                </a:lnTo>
                <a:lnTo>
                  <a:pt x="1376" y="116"/>
                </a:lnTo>
                <a:lnTo>
                  <a:pt x="1362" y="113"/>
                </a:lnTo>
                <a:lnTo>
                  <a:pt x="1357" y="106"/>
                </a:lnTo>
                <a:moveTo>
                  <a:pt x="1431" y="44"/>
                </a:moveTo>
                <a:lnTo>
                  <a:pt x="1431" y="37"/>
                </a:lnTo>
                <a:lnTo>
                  <a:pt x="1419" y="17"/>
                </a:lnTo>
                <a:moveTo>
                  <a:pt x="1448" y="82"/>
                </a:moveTo>
                <a:lnTo>
                  <a:pt x="1453" y="90"/>
                </a:lnTo>
                <a:lnTo>
                  <a:pt x="1458" y="99"/>
                </a:lnTo>
                <a:lnTo>
                  <a:pt x="1458" y="104"/>
                </a:lnTo>
                <a:moveTo>
                  <a:pt x="1450" y="123"/>
                </a:moveTo>
                <a:lnTo>
                  <a:pt x="1465" y="142"/>
                </a:lnTo>
                <a:moveTo>
                  <a:pt x="1455" y="1"/>
                </a:moveTo>
                <a:lnTo>
                  <a:pt x="1455" y="8"/>
                </a:lnTo>
                <a:lnTo>
                  <a:pt x="1450" y="30"/>
                </a:lnTo>
                <a:lnTo>
                  <a:pt x="1448" y="44"/>
                </a:lnTo>
                <a:lnTo>
                  <a:pt x="1443" y="61"/>
                </a:lnTo>
                <a:lnTo>
                  <a:pt x="1441" y="80"/>
                </a:lnTo>
                <a:lnTo>
                  <a:pt x="1436" y="92"/>
                </a:lnTo>
                <a:lnTo>
                  <a:pt x="1431" y="104"/>
                </a:lnTo>
                <a:lnTo>
                  <a:pt x="1424" y="116"/>
                </a:lnTo>
                <a:lnTo>
                  <a:pt x="1417" y="128"/>
                </a:lnTo>
                <a:lnTo>
                  <a:pt x="1410" y="137"/>
                </a:lnTo>
                <a:lnTo>
                  <a:pt x="1402" y="145"/>
                </a:lnTo>
                <a:lnTo>
                  <a:pt x="1398" y="147"/>
                </a:lnTo>
                <a:moveTo>
                  <a:pt x="1448" y="121"/>
                </a:moveTo>
                <a:lnTo>
                  <a:pt x="1462" y="142"/>
                </a:lnTo>
                <a:lnTo>
                  <a:pt x="1465" y="145"/>
                </a:lnTo>
                <a:lnTo>
                  <a:pt x="1472" y="126"/>
                </a:lnTo>
                <a:lnTo>
                  <a:pt x="1474" y="106"/>
                </a:lnTo>
                <a:lnTo>
                  <a:pt x="1479" y="82"/>
                </a:lnTo>
                <a:lnTo>
                  <a:pt x="1482" y="58"/>
                </a:lnTo>
                <a:lnTo>
                  <a:pt x="1484" y="46"/>
                </a:lnTo>
                <a:lnTo>
                  <a:pt x="1484" y="49"/>
                </a:lnTo>
                <a:lnTo>
                  <a:pt x="1407" y="63"/>
                </a:lnTo>
                <a:moveTo>
                  <a:pt x="1530" y="3"/>
                </a:moveTo>
                <a:lnTo>
                  <a:pt x="1539" y="20"/>
                </a:lnTo>
                <a:lnTo>
                  <a:pt x="1539" y="32"/>
                </a:lnTo>
                <a:lnTo>
                  <a:pt x="1537" y="17"/>
                </a:lnTo>
                <a:moveTo>
                  <a:pt x="1566" y="1"/>
                </a:moveTo>
                <a:lnTo>
                  <a:pt x="1570" y="6"/>
                </a:lnTo>
                <a:lnTo>
                  <a:pt x="1568" y="6"/>
                </a:lnTo>
                <a:lnTo>
                  <a:pt x="1556" y="37"/>
                </a:lnTo>
                <a:moveTo>
                  <a:pt x="1518" y="27"/>
                </a:moveTo>
                <a:lnTo>
                  <a:pt x="1522" y="39"/>
                </a:lnTo>
                <a:lnTo>
                  <a:pt x="1525" y="58"/>
                </a:lnTo>
                <a:lnTo>
                  <a:pt x="1525" y="90"/>
                </a:lnTo>
                <a:lnTo>
                  <a:pt x="1522" y="82"/>
                </a:lnTo>
                <a:lnTo>
                  <a:pt x="1582" y="77"/>
                </a:lnTo>
                <a:lnTo>
                  <a:pt x="1575" y="75"/>
                </a:lnTo>
                <a:lnTo>
                  <a:pt x="1580" y="34"/>
                </a:lnTo>
                <a:lnTo>
                  <a:pt x="1582" y="32"/>
                </a:lnTo>
                <a:lnTo>
                  <a:pt x="1580" y="32"/>
                </a:lnTo>
                <a:lnTo>
                  <a:pt x="1580" y="34"/>
                </a:lnTo>
                <a:lnTo>
                  <a:pt x="1525" y="41"/>
                </a:lnTo>
                <a:moveTo>
                  <a:pt x="1534" y="63"/>
                </a:moveTo>
                <a:lnTo>
                  <a:pt x="1568" y="56"/>
                </a:lnTo>
                <a:moveTo>
                  <a:pt x="1549" y="39"/>
                </a:moveTo>
                <a:lnTo>
                  <a:pt x="1551" y="106"/>
                </a:lnTo>
                <a:lnTo>
                  <a:pt x="1551" y="147"/>
                </a:lnTo>
                <a:lnTo>
                  <a:pt x="1549" y="137"/>
                </a:lnTo>
                <a:lnTo>
                  <a:pt x="1551" y="121"/>
                </a:lnTo>
                <a:moveTo>
                  <a:pt x="1503" y="109"/>
                </a:moveTo>
                <a:lnTo>
                  <a:pt x="1599" y="99"/>
                </a:lnTo>
                <a:lnTo>
                  <a:pt x="1594" y="97"/>
                </a:lnTo>
                <a:lnTo>
                  <a:pt x="1587" y="99"/>
                </a:lnTo>
                <a:moveTo>
                  <a:pt x="1642" y="1"/>
                </a:moveTo>
                <a:lnTo>
                  <a:pt x="1642" y="8"/>
                </a:lnTo>
                <a:lnTo>
                  <a:pt x="1635" y="27"/>
                </a:lnTo>
                <a:lnTo>
                  <a:pt x="1628" y="39"/>
                </a:lnTo>
                <a:lnTo>
                  <a:pt x="1618" y="61"/>
                </a:lnTo>
                <a:lnTo>
                  <a:pt x="1609" y="75"/>
                </a:lnTo>
                <a:moveTo>
                  <a:pt x="1630" y="37"/>
                </a:moveTo>
                <a:lnTo>
                  <a:pt x="1630" y="147"/>
                </a:lnTo>
                <a:lnTo>
                  <a:pt x="1630" y="137"/>
                </a:lnTo>
                <a:lnTo>
                  <a:pt x="1630" y="128"/>
                </a:lnTo>
                <a:moveTo>
                  <a:pt x="1666" y="3"/>
                </a:moveTo>
                <a:lnTo>
                  <a:pt x="1674" y="20"/>
                </a:lnTo>
                <a:lnTo>
                  <a:pt x="1676" y="32"/>
                </a:lnTo>
                <a:lnTo>
                  <a:pt x="1674" y="22"/>
                </a:lnTo>
                <a:moveTo>
                  <a:pt x="1647" y="49"/>
                </a:moveTo>
                <a:lnTo>
                  <a:pt x="1702" y="39"/>
                </a:lnTo>
                <a:moveTo>
                  <a:pt x="1654" y="61"/>
                </a:moveTo>
                <a:lnTo>
                  <a:pt x="1659" y="73"/>
                </a:lnTo>
                <a:lnTo>
                  <a:pt x="1662" y="85"/>
                </a:lnTo>
                <a:lnTo>
                  <a:pt x="1664" y="97"/>
                </a:lnTo>
                <a:lnTo>
                  <a:pt x="1666" y="104"/>
                </a:lnTo>
                <a:lnTo>
                  <a:pt x="1666" y="94"/>
                </a:lnTo>
                <a:lnTo>
                  <a:pt x="1662" y="85"/>
                </a:lnTo>
                <a:moveTo>
                  <a:pt x="1688" y="49"/>
                </a:moveTo>
                <a:lnTo>
                  <a:pt x="1688" y="61"/>
                </a:lnTo>
                <a:lnTo>
                  <a:pt x="1683" y="87"/>
                </a:lnTo>
                <a:lnTo>
                  <a:pt x="1681" y="106"/>
                </a:lnTo>
                <a:lnTo>
                  <a:pt x="1676" y="126"/>
                </a:lnTo>
                <a:moveTo>
                  <a:pt x="1642" y="130"/>
                </a:moveTo>
                <a:lnTo>
                  <a:pt x="1698" y="126"/>
                </a:lnTo>
                <a:lnTo>
                  <a:pt x="1712" y="123"/>
                </a:lnTo>
                <a:moveTo>
                  <a:pt x="1755" y="113"/>
                </a:moveTo>
                <a:lnTo>
                  <a:pt x="1755" y="111"/>
                </a:lnTo>
                <a:moveTo>
                  <a:pt x="1746" y="104"/>
                </a:moveTo>
                <a:lnTo>
                  <a:pt x="1741" y="106"/>
                </a:lnTo>
                <a:lnTo>
                  <a:pt x="1738" y="113"/>
                </a:lnTo>
                <a:lnTo>
                  <a:pt x="1741" y="121"/>
                </a:lnTo>
                <a:lnTo>
                  <a:pt x="1746" y="123"/>
                </a:lnTo>
                <a:lnTo>
                  <a:pt x="1750" y="121"/>
                </a:lnTo>
                <a:lnTo>
                  <a:pt x="1753" y="113"/>
                </a:lnTo>
                <a:lnTo>
                  <a:pt x="1750" y="106"/>
                </a:lnTo>
                <a:lnTo>
                  <a:pt x="1746" y="104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530" name="path 11530"/>
          <p:cNvSpPr/>
          <p:nvPr/>
        </p:nvSpPr>
        <p:spPr>
          <a:xfrm>
            <a:off x="7227570" y="9703561"/>
            <a:ext cx="505967" cy="188976"/>
          </a:xfrm>
          <a:custGeom>
            <a:avLst/>
            <a:gdLst/>
            <a:ahLst/>
            <a:cxnLst/>
            <a:rect l="0" t="0" r="0" b="0"/>
            <a:pathLst>
              <a:path w="796" h="297">
                <a:moveTo>
                  <a:pt x="44" y="66"/>
                </a:moveTo>
                <a:lnTo>
                  <a:pt x="44" y="63"/>
                </a:lnTo>
                <a:moveTo>
                  <a:pt x="44" y="73"/>
                </a:moveTo>
                <a:lnTo>
                  <a:pt x="46" y="70"/>
                </a:lnTo>
                <a:moveTo>
                  <a:pt x="104" y="13"/>
                </a:moveTo>
                <a:lnTo>
                  <a:pt x="106" y="10"/>
                </a:lnTo>
                <a:moveTo>
                  <a:pt x="49" y="75"/>
                </a:moveTo>
                <a:lnTo>
                  <a:pt x="53" y="70"/>
                </a:lnTo>
                <a:moveTo>
                  <a:pt x="106" y="15"/>
                </a:moveTo>
                <a:lnTo>
                  <a:pt x="116" y="8"/>
                </a:lnTo>
                <a:moveTo>
                  <a:pt x="53" y="75"/>
                </a:moveTo>
                <a:lnTo>
                  <a:pt x="58" y="70"/>
                </a:lnTo>
                <a:moveTo>
                  <a:pt x="113" y="15"/>
                </a:moveTo>
                <a:lnTo>
                  <a:pt x="121" y="8"/>
                </a:lnTo>
                <a:moveTo>
                  <a:pt x="61" y="68"/>
                </a:moveTo>
                <a:lnTo>
                  <a:pt x="63" y="66"/>
                </a:lnTo>
                <a:moveTo>
                  <a:pt x="111" y="18"/>
                </a:moveTo>
                <a:lnTo>
                  <a:pt x="111" y="15"/>
                </a:lnTo>
                <a:moveTo>
                  <a:pt x="61" y="78"/>
                </a:moveTo>
                <a:lnTo>
                  <a:pt x="68" y="68"/>
                </a:lnTo>
                <a:moveTo>
                  <a:pt x="123" y="13"/>
                </a:moveTo>
                <a:lnTo>
                  <a:pt x="133" y="3"/>
                </a:lnTo>
                <a:moveTo>
                  <a:pt x="65" y="78"/>
                </a:moveTo>
                <a:lnTo>
                  <a:pt x="68" y="75"/>
                </a:lnTo>
                <a:moveTo>
                  <a:pt x="128" y="15"/>
                </a:moveTo>
                <a:lnTo>
                  <a:pt x="140" y="3"/>
                </a:lnTo>
                <a:moveTo>
                  <a:pt x="137" y="10"/>
                </a:moveTo>
                <a:lnTo>
                  <a:pt x="142" y="8"/>
                </a:lnTo>
                <a:lnTo>
                  <a:pt x="147" y="3"/>
                </a:lnTo>
                <a:moveTo>
                  <a:pt x="145" y="13"/>
                </a:moveTo>
                <a:lnTo>
                  <a:pt x="152" y="6"/>
                </a:lnTo>
                <a:moveTo>
                  <a:pt x="3" y="159"/>
                </a:moveTo>
                <a:lnTo>
                  <a:pt x="17" y="147"/>
                </a:lnTo>
                <a:moveTo>
                  <a:pt x="145" y="18"/>
                </a:moveTo>
                <a:lnTo>
                  <a:pt x="145" y="15"/>
                </a:lnTo>
                <a:moveTo>
                  <a:pt x="17" y="145"/>
                </a:moveTo>
                <a:lnTo>
                  <a:pt x="20" y="142"/>
                </a:lnTo>
                <a:moveTo>
                  <a:pt x="22" y="147"/>
                </a:moveTo>
                <a:lnTo>
                  <a:pt x="32" y="138"/>
                </a:lnTo>
                <a:moveTo>
                  <a:pt x="32" y="145"/>
                </a:moveTo>
                <a:lnTo>
                  <a:pt x="41" y="135"/>
                </a:lnTo>
                <a:moveTo>
                  <a:pt x="39" y="145"/>
                </a:moveTo>
                <a:lnTo>
                  <a:pt x="46" y="138"/>
                </a:lnTo>
                <a:moveTo>
                  <a:pt x="46" y="145"/>
                </a:moveTo>
                <a:lnTo>
                  <a:pt x="53" y="138"/>
                </a:lnTo>
                <a:moveTo>
                  <a:pt x="111" y="80"/>
                </a:moveTo>
                <a:lnTo>
                  <a:pt x="116" y="75"/>
                </a:lnTo>
                <a:moveTo>
                  <a:pt x="51" y="145"/>
                </a:moveTo>
                <a:lnTo>
                  <a:pt x="58" y="140"/>
                </a:lnTo>
                <a:moveTo>
                  <a:pt x="109" y="90"/>
                </a:moveTo>
                <a:lnTo>
                  <a:pt x="116" y="80"/>
                </a:lnTo>
                <a:moveTo>
                  <a:pt x="56" y="147"/>
                </a:moveTo>
                <a:lnTo>
                  <a:pt x="61" y="142"/>
                </a:lnTo>
                <a:moveTo>
                  <a:pt x="106" y="97"/>
                </a:moveTo>
                <a:lnTo>
                  <a:pt x="130" y="73"/>
                </a:lnTo>
                <a:moveTo>
                  <a:pt x="58" y="152"/>
                </a:moveTo>
                <a:lnTo>
                  <a:pt x="63" y="145"/>
                </a:lnTo>
                <a:moveTo>
                  <a:pt x="133" y="78"/>
                </a:moveTo>
                <a:lnTo>
                  <a:pt x="137" y="73"/>
                </a:lnTo>
                <a:moveTo>
                  <a:pt x="106" y="101"/>
                </a:moveTo>
                <a:lnTo>
                  <a:pt x="111" y="97"/>
                </a:lnTo>
                <a:moveTo>
                  <a:pt x="116" y="94"/>
                </a:moveTo>
                <a:lnTo>
                  <a:pt x="116" y="92"/>
                </a:lnTo>
                <a:moveTo>
                  <a:pt x="61" y="157"/>
                </a:moveTo>
                <a:lnTo>
                  <a:pt x="65" y="152"/>
                </a:lnTo>
                <a:moveTo>
                  <a:pt x="135" y="82"/>
                </a:moveTo>
                <a:lnTo>
                  <a:pt x="145" y="70"/>
                </a:lnTo>
                <a:moveTo>
                  <a:pt x="101" y="116"/>
                </a:moveTo>
                <a:lnTo>
                  <a:pt x="111" y="106"/>
                </a:lnTo>
                <a:moveTo>
                  <a:pt x="61" y="161"/>
                </a:moveTo>
                <a:lnTo>
                  <a:pt x="68" y="157"/>
                </a:lnTo>
                <a:moveTo>
                  <a:pt x="137" y="85"/>
                </a:moveTo>
                <a:lnTo>
                  <a:pt x="149" y="73"/>
                </a:lnTo>
                <a:moveTo>
                  <a:pt x="94" y="130"/>
                </a:moveTo>
                <a:lnTo>
                  <a:pt x="113" y="109"/>
                </a:lnTo>
                <a:moveTo>
                  <a:pt x="61" y="169"/>
                </a:moveTo>
                <a:lnTo>
                  <a:pt x="65" y="164"/>
                </a:lnTo>
                <a:moveTo>
                  <a:pt x="137" y="94"/>
                </a:moveTo>
                <a:lnTo>
                  <a:pt x="152" y="78"/>
                </a:lnTo>
                <a:moveTo>
                  <a:pt x="65" y="164"/>
                </a:moveTo>
                <a:lnTo>
                  <a:pt x="68" y="161"/>
                </a:lnTo>
                <a:moveTo>
                  <a:pt x="97" y="133"/>
                </a:moveTo>
                <a:lnTo>
                  <a:pt x="118" y="111"/>
                </a:lnTo>
                <a:moveTo>
                  <a:pt x="80" y="152"/>
                </a:moveTo>
                <a:lnTo>
                  <a:pt x="80" y="150"/>
                </a:lnTo>
                <a:moveTo>
                  <a:pt x="61" y="176"/>
                </a:moveTo>
                <a:lnTo>
                  <a:pt x="77" y="161"/>
                </a:lnTo>
                <a:moveTo>
                  <a:pt x="145" y="92"/>
                </a:moveTo>
                <a:lnTo>
                  <a:pt x="147" y="90"/>
                </a:lnTo>
                <a:moveTo>
                  <a:pt x="99" y="138"/>
                </a:moveTo>
                <a:lnTo>
                  <a:pt x="109" y="128"/>
                </a:lnTo>
                <a:moveTo>
                  <a:pt x="137" y="101"/>
                </a:moveTo>
                <a:lnTo>
                  <a:pt x="145" y="92"/>
                </a:lnTo>
                <a:moveTo>
                  <a:pt x="111" y="128"/>
                </a:moveTo>
                <a:lnTo>
                  <a:pt x="116" y="121"/>
                </a:lnTo>
                <a:moveTo>
                  <a:pt x="118" y="121"/>
                </a:moveTo>
                <a:lnTo>
                  <a:pt x="128" y="109"/>
                </a:lnTo>
                <a:moveTo>
                  <a:pt x="58" y="186"/>
                </a:moveTo>
                <a:lnTo>
                  <a:pt x="75" y="169"/>
                </a:lnTo>
                <a:moveTo>
                  <a:pt x="142" y="101"/>
                </a:moveTo>
                <a:lnTo>
                  <a:pt x="145" y="99"/>
                </a:lnTo>
                <a:moveTo>
                  <a:pt x="101" y="142"/>
                </a:moveTo>
                <a:lnTo>
                  <a:pt x="109" y="135"/>
                </a:lnTo>
                <a:moveTo>
                  <a:pt x="135" y="109"/>
                </a:moveTo>
                <a:lnTo>
                  <a:pt x="142" y="101"/>
                </a:lnTo>
                <a:moveTo>
                  <a:pt x="113" y="130"/>
                </a:moveTo>
                <a:lnTo>
                  <a:pt x="113" y="128"/>
                </a:lnTo>
                <a:moveTo>
                  <a:pt x="123" y="121"/>
                </a:moveTo>
                <a:lnTo>
                  <a:pt x="135" y="109"/>
                </a:lnTo>
                <a:moveTo>
                  <a:pt x="58" y="193"/>
                </a:moveTo>
                <a:lnTo>
                  <a:pt x="73" y="176"/>
                </a:lnTo>
                <a:moveTo>
                  <a:pt x="130" y="121"/>
                </a:moveTo>
                <a:lnTo>
                  <a:pt x="142" y="106"/>
                </a:lnTo>
                <a:moveTo>
                  <a:pt x="101" y="150"/>
                </a:moveTo>
                <a:lnTo>
                  <a:pt x="106" y="145"/>
                </a:lnTo>
                <a:moveTo>
                  <a:pt x="113" y="138"/>
                </a:moveTo>
                <a:lnTo>
                  <a:pt x="113" y="135"/>
                </a:lnTo>
                <a:moveTo>
                  <a:pt x="61" y="198"/>
                </a:moveTo>
                <a:lnTo>
                  <a:pt x="68" y="188"/>
                </a:lnTo>
                <a:moveTo>
                  <a:pt x="133" y="126"/>
                </a:moveTo>
                <a:lnTo>
                  <a:pt x="142" y="114"/>
                </a:lnTo>
                <a:moveTo>
                  <a:pt x="99" y="159"/>
                </a:moveTo>
                <a:lnTo>
                  <a:pt x="104" y="154"/>
                </a:lnTo>
                <a:moveTo>
                  <a:pt x="111" y="145"/>
                </a:moveTo>
                <a:lnTo>
                  <a:pt x="116" y="142"/>
                </a:lnTo>
                <a:moveTo>
                  <a:pt x="99" y="164"/>
                </a:moveTo>
                <a:lnTo>
                  <a:pt x="109" y="157"/>
                </a:lnTo>
                <a:moveTo>
                  <a:pt x="130" y="135"/>
                </a:moveTo>
                <a:lnTo>
                  <a:pt x="142" y="121"/>
                </a:lnTo>
                <a:moveTo>
                  <a:pt x="111" y="152"/>
                </a:moveTo>
                <a:lnTo>
                  <a:pt x="118" y="147"/>
                </a:lnTo>
                <a:moveTo>
                  <a:pt x="65" y="205"/>
                </a:moveTo>
                <a:lnTo>
                  <a:pt x="70" y="200"/>
                </a:lnTo>
                <a:moveTo>
                  <a:pt x="101" y="169"/>
                </a:moveTo>
                <a:lnTo>
                  <a:pt x="142" y="128"/>
                </a:lnTo>
                <a:moveTo>
                  <a:pt x="70" y="207"/>
                </a:moveTo>
                <a:lnTo>
                  <a:pt x="82" y="195"/>
                </a:lnTo>
                <a:moveTo>
                  <a:pt x="135" y="140"/>
                </a:moveTo>
                <a:lnTo>
                  <a:pt x="142" y="135"/>
                </a:lnTo>
                <a:moveTo>
                  <a:pt x="106" y="171"/>
                </a:moveTo>
                <a:lnTo>
                  <a:pt x="121" y="157"/>
                </a:lnTo>
                <a:moveTo>
                  <a:pt x="77" y="207"/>
                </a:moveTo>
                <a:lnTo>
                  <a:pt x="82" y="202"/>
                </a:lnTo>
                <a:moveTo>
                  <a:pt x="137" y="147"/>
                </a:moveTo>
                <a:lnTo>
                  <a:pt x="142" y="142"/>
                </a:lnTo>
                <a:moveTo>
                  <a:pt x="82" y="202"/>
                </a:moveTo>
                <a:lnTo>
                  <a:pt x="94" y="190"/>
                </a:lnTo>
                <a:moveTo>
                  <a:pt x="109" y="174"/>
                </a:moveTo>
                <a:lnTo>
                  <a:pt x="125" y="159"/>
                </a:lnTo>
                <a:moveTo>
                  <a:pt x="89" y="202"/>
                </a:moveTo>
                <a:lnTo>
                  <a:pt x="130" y="161"/>
                </a:lnTo>
                <a:moveTo>
                  <a:pt x="137" y="154"/>
                </a:moveTo>
                <a:lnTo>
                  <a:pt x="142" y="150"/>
                </a:lnTo>
                <a:moveTo>
                  <a:pt x="104" y="193"/>
                </a:moveTo>
                <a:lnTo>
                  <a:pt x="106" y="190"/>
                </a:lnTo>
                <a:moveTo>
                  <a:pt x="173" y="123"/>
                </a:moveTo>
                <a:lnTo>
                  <a:pt x="173" y="121"/>
                </a:lnTo>
                <a:moveTo>
                  <a:pt x="106" y="190"/>
                </a:moveTo>
                <a:lnTo>
                  <a:pt x="147" y="152"/>
                </a:lnTo>
                <a:moveTo>
                  <a:pt x="161" y="135"/>
                </a:moveTo>
                <a:lnTo>
                  <a:pt x="171" y="128"/>
                </a:lnTo>
                <a:moveTo>
                  <a:pt x="157" y="140"/>
                </a:moveTo>
                <a:lnTo>
                  <a:pt x="157" y="138"/>
                </a:lnTo>
                <a:moveTo>
                  <a:pt x="118" y="188"/>
                </a:moveTo>
                <a:lnTo>
                  <a:pt x="154" y="150"/>
                </a:lnTo>
                <a:moveTo>
                  <a:pt x="183" y="121"/>
                </a:moveTo>
                <a:lnTo>
                  <a:pt x="183" y="118"/>
                </a:lnTo>
                <a:moveTo>
                  <a:pt x="157" y="147"/>
                </a:moveTo>
                <a:lnTo>
                  <a:pt x="164" y="140"/>
                </a:lnTo>
                <a:moveTo>
                  <a:pt x="178" y="126"/>
                </a:moveTo>
                <a:lnTo>
                  <a:pt x="181" y="123"/>
                </a:lnTo>
                <a:moveTo>
                  <a:pt x="166" y="138"/>
                </a:moveTo>
                <a:lnTo>
                  <a:pt x="169" y="135"/>
                </a:lnTo>
                <a:moveTo>
                  <a:pt x="171" y="133"/>
                </a:moveTo>
                <a:lnTo>
                  <a:pt x="176" y="128"/>
                </a:lnTo>
                <a:moveTo>
                  <a:pt x="118" y="193"/>
                </a:moveTo>
                <a:lnTo>
                  <a:pt x="118" y="190"/>
                </a:lnTo>
                <a:moveTo>
                  <a:pt x="181" y="130"/>
                </a:moveTo>
                <a:lnTo>
                  <a:pt x="190" y="121"/>
                </a:lnTo>
                <a:moveTo>
                  <a:pt x="121" y="188"/>
                </a:moveTo>
                <a:lnTo>
                  <a:pt x="128" y="183"/>
                </a:lnTo>
                <a:moveTo>
                  <a:pt x="178" y="133"/>
                </a:moveTo>
                <a:lnTo>
                  <a:pt x="181" y="130"/>
                </a:lnTo>
                <a:moveTo>
                  <a:pt x="135" y="176"/>
                </a:moveTo>
                <a:lnTo>
                  <a:pt x="159" y="152"/>
                </a:lnTo>
                <a:moveTo>
                  <a:pt x="125" y="193"/>
                </a:moveTo>
                <a:lnTo>
                  <a:pt x="125" y="190"/>
                </a:lnTo>
                <a:moveTo>
                  <a:pt x="185" y="133"/>
                </a:moveTo>
                <a:lnTo>
                  <a:pt x="185" y="130"/>
                </a:lnTo>
                <a:moveTo>
                  <a:pt x="128" y="190"/>
                </a:moveTo>
                <a:lnTo>
                  <a:pt x="133" y="186"/>
                </a:lnTo>
                <a:moveTo>
                  <a:pt x="176" y="142"/>
                </a:moveTo>
                <a:lnTo>
                  <a:pt x="176" y="140"/>
                </a:lnTo>
                <a:moveTo>
                  <a:pt x="135" y="181"/>
                </a:moveTo>
                <a:lnTo>
                  <a:pt x="145" y="174"/>
                </a:lnTo>
                <a:moveTo>
                  <a:pt x="171" y="145"/>
                </a:moveTo>
                <a:lnTo>
                  <a:pt x="173" y="145"/>
                </a:lnTo>
                <a:moveTo>
                  <a:pt x="157" y="161"/>
                </a:moveTo>
                <a:lnTo>
                  <a:pt x="161" y="157"/>
                </a:lnTo>
                <a:moveTo>
                  <a:pt x="106" y="217"/>
                </a:moveTo>
                <a:lnTo>
                  <a:pt x="111" y="214"/>
                </a:lnTo>
                <a:moveTo>
                  <a:pt x="219" y="106"/>
                </a:moveTo>
                <a:lnTo>
                  <a:pt x="226" y="97"/>
                </a:lnTo>
                <a:moveTo>
                  <a:pt x="111" y="212"/>
                </a:moveTo>
                <a:lnTo>
                  <a:pt x="111" y="210"/>
                </a:lnTo>
                <a:moveTo>
                  <a:pt x="185" y="140"/>
                </a:moveTo>
                <a:lnTo>
                  <a:pt x="193" y="133"/>
                </a:lnTo>
                <a:moveTo>
                  <a:pt x="137" y="186"/>
                </a:moveTo>
                <a:lnTo>
                  <a:pt x="142" y="181"/>
                </a:lnTo>
                <a:moveTo>
                  <a:pt x="99" y="234"/>
                </a:moveTo>
                <a:lnTo>
                  <a:pt x="109" y="224"/>
                </a:lnTo>
                <a:moveTo>
                  <a:pt x="221" y="111"/>
                </a:moveTo>
                <a:lnTo>
                  <a:pt x="229" y="101"/>
                </a:lnTo>
                <a:moveTo>
                  <a:pt x="140" y="190"/>
                </a:moveTo>
                <a:lnTo>
                  <a:pt x="142" y="188"/>
                </a:lnTo>
                <a:moveTo>
                  <a:pt x="190" y="140"/>
                </a:moveTo>
                <a:lnTo>
                  <a:pt x="200" y="133"/>
                </a:lnTo>
                <a:moveTo>
                  <a:pt x="97" y="241"/>
                </a:moveTo>
                <a:lnTo>
                  <a:pt x="99" y="238"/>
                </a:lnTo>
                <a:moveTo>
                  <a:pt x="224" y="114"/>
                </a:moveTo>
                <a:lnTo>
                  <a:pt x="231" y="106"/>
                </a:lnTo>
                <a:moveTo>
                  <a:pt x="101" y="236"/>
                </a:moveTo>
                <a:lnTo>
                  <a:pt x="104" y="234"/>
                </a:lnTo>
                <a:moveTo>
                  <a:pt x="195" y="142"/>
                </a:moveTo>
                <a:lnTo>
                  <a:pt x="209" y="128"/>
                </a:lnTo>
                <a:moveTo>
                  <a:pt x="137" y="200"/>
                </a:moveTo>
                <a:lnTo>
                  <a:pt x="145" y="193"/>
                </a:lnTo>
                <a:moveTo>
                  <a:pt x="97" y="248"/>
                </a:moveTo>
                <a:lnTo>
                  <a:pt x="101" y="243"/>
                </a:lnTo>
                <a:moveTo>
                  <a:pt x="224" y="121"/>
                </a:moveTo>
                <a:lnTo>
                  <a:pt x="236" y="109"/>
                </a:lnTo>
                <a:moveTo>
                  <a:pt x="140" y="205"/>
                </a:moveTo>
                <a:lnTo>
                  <a:pt x="142" y="200"/>
                </a:lnTo>
                <a:moveTo>
                  <a:pt x="219" y="126"/>
                </a:moveTo>
                <a:lnTo>
                  <a:pt x="212" y="133"/>
                </a:lnTo>
                <a:lnTo>
                  <a:pt x="205" y="140"/>
                </a:lnTo>
                <a:moveTo>
                  <a:pt x="97" y="255"/>
                </a:moveTo>
                <a:lnTo>
                  <a:pt x="99" y="250"/>
                </a:lnTo>
                <a:moveTo>
                  <a:pt x="219" y="133"/>
                </a:moveTo>
                <a:lnTo>
                  <a:pt x="238" y="114"/>
                </a:lnTo>
                <a:moveTo>
                  <a:pt x="142" y="210"/>
                </a:moveTo>
                <a:lnTo>
                  <a:pt x="145" y="207"/>
                </a:lnTo>
                <a:moveTo>
                  <a:pt x="214" y="138"/>
                </a:moveTo>
                <a:lnTo>
                  <a:pt x="217" y="135"/>
                </a:lnTo>
                <a:moveTo>
                  <a:pt x="97" y="260"/>
                </a:moveTo>
                <a:lnTo>
                  <a:pt x="101" y="258"/>
                </a:lnTo>
                <a:moveTo>
                  <a:pt x="224" y="133"/>
                </a:moveTo>
                <a:lnTo>
                  <a:pt x="243" y="114"/>
                </a:lnTo>
                <a:moveTo>
                  <a:pt x="142" y="217"/>
                </a:moveTo>
                <a:lnTo>
                  <a:pt x="145" y="212"/>
                </a:lnTo>
                <a:moveTo>
                  <a:pt x="140" y="224"/>
                </a:moveTo>
                <a:lnTo>
                  <a:pt x="145" y="219"/>
                </a:lnTo>
                <a:moveTo>
                  <a:pt x="229" y="135"/>
                </a:moveTo>
                <a:lnTo>
                  <a:pt x="250" y="114"/>
                </a:lnTo>
                <a:moveTo>
                  <a:pt x="140" y="231"/>
                </a:moveTo>
                <a:lnTo>
                  <a:pt x="147" y="224"/>
                </a:lnTo>
                <a:moveTo>
                  <a:pt x="245" y="126"/>
                </a:moveTo>
                <a:lnTo>
                  <a:pt x="255" y="116"/>
                </a:lnTo>
                <a:moveTo>
                  <a:pt x="231" y="140"/>
                </a:moveTo>
                <a:lnTo>
                  <a:pt x="233" y="138"/>
                </a:lnTo>
                <a:moveTo>
                  <a:pt x="140" y="238"/>
                </a:moveTo>
                <a:lnTo>
                  <a:pt x="147" y="231"/>
                </a:lnTo>
                <a:moveTo>
                  <a:pt x="231" y="147"/>
                </a:moveTo>
                <a:lnTo>
                  <a:pt x="236" y="142"/>
                </a:lnTo>
                <a:moveTo>
                  <a:pt x="128" y="258"/>
                </a:moveTo>
                <a:lnTo>
                  <a:pt x="130" y="253"/>
                </a:lnTo>
                <a:moveTo>
                  <a:pt x="231" y="152"/>
                </a:moveTo>
                <a:lnTo>
                  <a:pt x="238" y="145"/>
                </a:lnTo>
                <a:moveTo>
                  <a:pt x="140" y="243"/>
                </a:moveTo>
                <a:lnTo>
                  <a:pt x="145" y="241"/>
                </a:lnTo>
                <a:moveTo>
                  <a:pt x="181" y="202"/>
                </a:moveTo>
                <a:lnTo>
                  <a:pt x="193" y="190"/>
                </a:lnTo>
                <a:moveTo>
                  <a:pt x="128" y="265"/>
                </a:moveTo>
                <a:lnTo>
                  <a:pt x="133" y="258"/>
                </a:lnTo>
                <a:moveTo>
                  <a:pt x="231" y="161"/>
                </a:moveTo>
                <a:lnTo>
                  <a:pt x="241" y="150"/>
                </a:lnTo>
                <a:moveTo>
                  <a:pt x="140" y="250"/>
                </a:moveTo>
                <a:lnTo>
                  <a:pt x="147" y="243"/>
                </a:lnTo>
                <a:moveTo>
                  <a:pt x="185" y="207"/>
                </a:moveTo>
                <a:lnTo>
                  <a:pt x="205" y="188"/>
                </a:lnTo>
                <a:moveTo>
                  <a:pt x="128" y="270"/>
                </a:moveTo>
                <a:lnTo>
                  <a:pt x="135" y="262"/>
                </a:lnTo>
                <a:moveTo>
                  <a:pt x="226" y="171"/>
                </a:moveTo>
                <a:lnTo>
                  <a:pt x="241" y="159"/>
                </a:lnTo>
                <a:moveTo>
                  <a:pt x="140" y="258"/>
                </a:moveTo>
                <a:lnTo>
                  <a:pt x="147" y="250"/>
                </a:lnTo>
                <a:moveTo>
                  <a:pt x="224" y="176"/>
                </a:moveTo>
                <a:lnTo>
                  <a:pt x="226" y="171"/>
                </a:lnTo>
                <a:moveTo>
                  <a:pt x="188" y="210"/>
                </a:moveTo>
                <a:lnTo>
                  <a:pt x="202" y="195"/>
                </a:lnTo>
                <a:moveTo>
                  <a:pt x="214" y="183"/>
                </a:moveTo>
                <a:lnTo>
                  <a:pt x="217" y="181"/>
                </a:lnTo>
                <a:moveTo>
                  <a:pt x="202" y="195"/>
                </a:moveTo>
                <a:lnTo>
                  <a:pt x="207" y="190"/>
                </a:lnTo>
                <a:moveTo>
                  <a:pt x="130" y="274"/>
                </a:moveTo>
                <a:lnTo>
                  <a:pt x="137" y="267"/>
                </a:lnTo>
                <a:moveTo>
                  <a:pt x="231" y="174"/>
                </a:moveTo>
                <a:lnTo>
                  <a:pt x="241" y="164"/>
                </a:lnTo>
                <a:moveTo>
                  <a:pt x="140" y="265"/>
                </a:moveTo>
                <a:lnTo>
                  <a:pt x="147" y="258"/>
                </a:lnTo>
                <a:moveTo>
                  <a:pt x="193" y="212"/>
                </a:moveTo>
                <a:lnTo>
                  <a:pt x="200" y="207"/>
                </a:lnTo>
                <a:moveTo>
                  <a:pt x="130" y="282"/>
                </a:moveTo>
                <a:lnTo>
                  <a:pt x="147" y="262"/>
                </a:lnTo>
                <a:moveTo>
                  <a:pt x="231" y="181"/>
                </a:moveTo>
                <a:lnTo>
                  <a:pt x="238" y="174"/>
                </a:lnTo>
                <a:moveTo>
                  <a:pt x="195" y="214"/>
                </a:moveTo>
                <a:lnTo>
                  <a:pt x="200" y="212"/>
                </a:lnTo>
                <a:moveTo>
                  <a:pt x="135" y="284"/>
                </a:moveTo>
                <a:lnTo>
                  <a:pt x="147" y="270"/>
                </a:lnTo>
                <a:moveTo>
                  <a:pt x="231" y="188"/>
                </a:moveTo>
                <a:lnTo>
                  <a:pt x="238" y="181"/>
                </a:lnTo>
                <a:moveTo>
                  <a:pt x="197" y="219"/>
                </a:moveTo>
                <a:lnTo>
                  <a:pt x="202" y="217"/>
                </a:lnTo>
                <a:moveTo>
                  <a:pt x="137" y="289"/>
                </a:moveTo>
                <a:lnTo>
                  <a:pt x="149" y="277"/>
                </a:lnTo>
                <a:moveTo>
                  <a:pt x="226" y="198"/>
                </a:moveTo>
                <a:lnTo>
                  <a:pt x="236" y="190"/>
                </a:lnTo>
                <a:moveTo>
                  <a:pt x="202" y="224"/>
                </a:moveTo>
                <a:lnTo>
                  <a:pt x="205" y="219"/>
                </a:lnTo>
                <a:moveTo>
                  <a:pt x="140" y="291"/>
                </a:moveTo>
                <a:lnTo>
                  <a:pt x="149" y="284"/>
                </a:lnTo>
                <a:moveTo>
                  <a:pt x="226" y="205"/>
                </a:moveTo>
                <a:lnTo>
                  <a:pt x="236" y="195"/>
                </a:lnTo>
                <a:moveTo>
                  <a:pt x="205" y="229"/>
                </a:moveTo>
                <a:lnTo>
                  <a:pt x="209" y="224"/>
                </a:lnTo>
                <a:moveTo>
                  <a:pt x="142" y="296"/>
                </a:moveTo>
                <a:lnTo>
                  <a:pt x="149" y="289"/>
                </a:lnTo>
                <a:moveTo>
                  <a:pt x="231" y="207"/>
                </a:moveTo>
                <a:lnTo>
                  <a:pt x="231" y="205"/>
                </a:lnTo>
                <a:moveTo>
                  <a:pt x="207" y="231"/>
                </a:moveTo>
                <a:lnTo>
                  <a:pt x="212" y="226"/>
                </a:lnTo>
                <a:moveTo>
                  <a:pt x="226" y="212"/>
                </a:moveTo>
                <a:lnTo>
                  <a:pt x="229" y="210"/>
                </a:lnTo>
                <a:moveTo>
                  <a:pt x="209" y="234"/>
                </a:moveTo>
                <a:lnTo>
                  <a:pt x="221" y="224"/>
                </a:lnTo>
                <a:moveTo>
                  <a:pt x="346" y="99"/>
                </a:moveTo>
                <a:lnTo>
                  <a:pt x="349" y="97"/>
                </a:lnTo>
                <a:moveTo>
                  <a:pt x="221" y="224"/>
                </a:moveTo>
                <a:lnTo>
                  <a:pt x="229" y="217"/>
                </a:lnTo>
                <a:lnTo>
                  <a:pt x="231" y="214"/>
                </a:lnTo>
                <a:moveTo>
                  <a:pt x="217" y="236"/>
                </a:moveTo>
                <a:lnTo>
                  <a:pt x="231" y="221"/>
                </a:lnTo>
                <a:moveTo>
                  <a:pt x="346" y="106"/>
                </a:moveTo>
                <a:lnTo>
                  <a:pt x="349" y="101"/>
                </a:lnTo>
                <a:moveTo>
                  <a:pt x="226" y="231"/>
                </a:moveTo>
                <a:lnTo>
                  <a:pt x="226" y="229"/>
                </a:lnTo>
                <a:moveTo>
                  <a:pt x="346" y="111"/>
                </a:moveTo>
                <a:lnTo>
                  <a:pt x="351" y="109"/>
                </a:lnTo>
                <a:moveTo>
                  <a:pt x="346" y="121"/>
                </a:moveTo>
                <a:lnTo>
                  <a:pt x="346" y="118"/>
                </a:lnTo>
                <a:moveTo>
                  <a:pt x="349" y="123"/>
                </a:moveTo>
                <a:lnTo>
                  <a:pt x="349" y="121"/>
                </a:lnTo>
                <a:moveTo>
                  <a:pt x="377" y="94"/>
                </a:moveTo>
                <a:lnTo>
                  <a:pt x="392" y="80"/>
                </a:lnTo>
                <a:moveTo>
                  <a:pt x="349" y="130"/>
                </a:moveTo>
                <a:lnTo>
                  <a:pt x="353" y="126"/>
                </a:lnTo>
                <a:moveTo>
                  <a:pt x="387" y="92"/>
                </a:moveTo>
                <a:lnTo>
                  <a:pt x="404" y="73"/>
                </a:lnTo>
                <a:moveTo>
                  <a:pt x="351" y="135"/>
                </a:moveTo>
                <a:lnTo>
                  <a:pt x="356" y="130"/>
                </a:lnTo>
                <a:moveTo>
                  <a:pt x="404" y="82"/>
                </a:moveTo>
                <a:lnTo>
                  <a:pt x="416" y="68"/>
                </a:lnTo>
                <a:moveTo>
                  <a:pt x="385" y="99"/>
                </a:moveTo>
                <a:lnTo>
                  <a:pt x="387" y="97"/>
                </a:lnTo>
                <a:moveTo>
                  <a:pt x="353" y="140"/>
                </a:moveTo>
                <a:lnTo>
                  <a:pt x="356" y="135"/>
                </a:lnTo>
                <a:moveTo>
                  <a:pt x="411" y="80"/>
                </a:moveTo>
                <a:lnTo>
                  <a:pt x="428" y="66"/>
                </a:lnTo>
                <a:moveTo>
                  <a:pt x="387" y="106"/>
                </a:moveTo>
                <a:lnTo>
                  <a:pt x="389" y="101"/>
                </a:lnTo>
                <a:moveTo>
                  <a:pt x="356" y="142"/>
                </a:moveTo>
                <a:lnTo>
                  <a:pt x="358" y="140"/>
                </a:lnTo>
                <a:moveTo>
                  <a:pt x="389" y="109"/>
                </a:moveTo>
                <a:lnTo>
                  <a:pt x="394" y="106"/>
                </a:lnTo>
                <a:moveTo>
                  <a:pt x="361" y="145"/>
                </a:moveTo>
                <a:lnTo>
                  <a:pt x="363" y="142"/>
                </a:lnTo>
                <a:moveTo>
                  <a:pt x="389" y="116"/>
                </a:moveTo>
                <a:lnTo>
                  <a:pt x="397" y="109"/>
                </a:lnTo>
                <a:moveTo>
                  <a:pt x="289" y="224"/>
                </a:moveTo>
                <a:lnTo>
                  <a:pt x="296" y="217"/>
                </a:lnTo>
                <a:moveTo>
                  <a:pt x="389" y="121"/>
                </a:moveTo>
                <a:lnTo>
                  <a:pt x="397" y="116"/>
                </a:lnTo>
                <a:moveTo>
                  <a:pt x="291" y="229"/>
                </a:moveTo>
                <a:lnTo>
                  <a:pt x="301" y="219"/>
                </a:lnTo>
                <a:moveTo>
                  <a:pt x="389" y="128"/>
                </a:moveTo>
                <a:lnTo>
                  <a:pt x="397" y="123"/>
                </a:lnTo>
                <a:moveTo>
                  <a:pt x="296" y="229"/>
                </a:moveTo>
                <a:lnTo>
                  <a:pt x="305" y="219"/>
                </a:lnTo>
                <a:moveTo>
                  <a:pt x="389" y="135"/>
                </a:moveTo>
                <a:lnTo>
                  <a:pt x="397" y="128"/>
                </a:lnTo>
                <a:moveTo>
                  <a:pt x="301" y="231"/>
                </a:moveTo>
                <a:lnTo>
                  <a:pt x="313" y="221"/>
                </a:lnTo>
                <a:moveTo>
                  <a:pt x="392" y="142"/>
                </a:moveTo>
                <a:lnTo>
                  <a:pt x="397" y="135"/>
                </a:lnTo>
                <a:moveTo>
                  <a:pt x="361" y="171"/>
                </a:moveTo>
                <a:lnTo>
                  <a:pt x="363" y="169"/>
                </a:lnTo>
                <a:moveTo>
                  <a:pt x="305" y="234"/>
                </a:moveTo>
                <a:lnTo>
                  <a:pt x="317" y="221"/>
                </a:lnTo>
                <a:moveTo>
                  <a:pt x="437" y="101"/>
                </a:moveTo>
                <a:lnTo>
                  <a:pt x="457" y="82"/>
                </a:lnTo>
                <a:moveTo>
                  <a:pt x="358" y="181"/>
                </a:moveTo>
                <a:lnTo>
                  <a:pt x="363" y="176"/>
                </a:lnTo>
                <a:moveTo>
                  <a:pt x="397" y="142"/>
                </a:moveTo>
                <a:lnTo>
                  <a:pt x="394" y="145"/>
                </a:lnTo>
                <a:lnTo>
                  <a:pt x="392" y="147"/>
                </a:lnTo>
                <a:moveTo>
                  <a:pt x="310" y="236"/>
                </a:moveTo>
                <a:lnTo>
                  <a:pt x="322" y="224"/>
                </a:lnTo>
                <a:moveTo>
                  <a:pt x="459" y="87"/>
                </a:moveTo>
                <a:lnTo>
                  <a:pt x="469" y="78"/>
                </a:lnTo>
                <a:moveTo>
                  <a:pt x="358" y="186"/>
                </a:moveTo>
                <a:lnTo>
                  <a:pt x="365" y="181"/>
                </a:lnTo>
                <a:moveTo>
                  <a:pt x="452" y="94"/>
                </a:moveTo>
                <a:lnTo>
                  <a:pt x="457" y="90"/>
                </a:lnTo>
                <a:moveTo>
                  <a:pt x="387" y="157"/>
                </a:moveTo>
                <a:lnTo>
                  <a:pt x="397" y="150"/>
                </a:lnTo>
                <a:moveTo>
                  <a:pt x="442" y="104"/>
                </a:moveTo>
                <a:lnTo>
                  <a:pt x="447" y="99"/>
                </a:lnTo>
                <a:moveTo>
                  <a:pt x="315" y="238"/>
                </a:moveTo>
                <a:lnTo>
                  <a:pt x="329" y="224"/>
                </a:lnTo>
                <a:moveTo>
                  <a:pt x="466" y="87"/>
                </a:moveTo>
                <a:lnTo>
                  <a:pt x="473" y="78"/>
                </a:lnTo>
                <a:moveTo>
                  <a:pt x="361" y="193"/>
                </a:moveTo>
                <a:lnTo>
                  <a:pt x="368" y="186"/>
                </a:lnTo>
                <a:moveTo>
                  <a:pt x="464" y="90"/>
                </a:moveTo>
                <a:lnTo>
                  <a:pt x="464" y="87"/>
                </a:lnTo>
                <a:moveTo>
                  <a:pt x="385" y="166"/>
                </a:moveTo>
                <a:lnTo>
                  <a:pt x="394" y="159"/>
                </a:lnTo>
                <a:moveTo>
                  <a:pt x="322" y="238"/>
                </a:moveTo>
                <a:lnTo>
                  <a:pt x="334" y="226"/>
                </a:lnTo>
                <a:moveTo>
                  <a:pt x="469" y="92"/>
                </a:moveTo>
                <a:lnTo>
                  <a:pt x="473" y="85"/>
                </a:lnTo>
                <a:moveTo>
                  <a:pt x="363" y="198"/>
                </a:moveTo>
                <a:lnTo>
                  <a:pt x="368" y="190"/>
                </a:lnTo>
                <a:moveTo>
                  <a:pt x="442" y="118"/>
                </a:moveTo>
                <a:lnTo>
                  <a:pt x="447" y="111"/>
                </a:lnTo>
                <a:moveTo>
                  <a:pt x="382" y="176"/>
                </a:moveTo>
                <a:lnTo>
                  <a:pt x="397" y="164"/>
                </a:lnTo>
                <a:moveTo>
                  <a:pt x="327" y="238"/>
                </a:moveTo>
                <a:lnTo>
                  <a:pt x="339" y="226"/>
                </a:lnTo>
                <a:moveTo>
                  <a:pt x="469" y="97"/>
                </a:moveTo>
                <a:lnTo>
                  <a:pt x="476" y="90"/>
                </a:lnTo>
                <a:moveTo>
                  <a:pt x="365" y="200"/>
                </a:moveTo>
                <a:lnTo>
                  <a:pt x="370" y="195"/>
                </a:lnTo>
                <a:moveTo>
                  <a:pt x="445" y="123"/>
                </a:moveTo>
                <a:lnTo>
                  <a:pt x="452" y="114"/>
                </a:lnTo>
                <a:moveTo>
                  <a:pt x="382" y="183"/>
                </a:moveTo>
                <a:lnTo>
                  <a:pt x="418" y="150"/>
                </a:lnTo>
                <a:moveTo>
                  <a:pt x="334" y="238"/>
                </a:moveTo>
                <a:lnTo>
                  <a:pt x="346" y="226"/>
                </a:lnTo>
                <a:moveTo>
                  <a:pt x="471" y="101"/>
                </a:moveTo>
                <a:lnTo>
                  <a:pt x="476" y="97"/>
                </a:lnTo>
                <a:moveTo>
                  <a:pt x="368" y="205"/>
                </a:moveTo>
                <a:lnTo>
                  <a:pt x="373" y="200"/>
                </a:lnTo>
                <a:moveTo>
                  <a:pt x="445" y="128"/>
                </a:moveTo>
                <a:lnTo>
                  <a:pt x="454" y="118"/>
                </a:lnTo>
                <a:moveTo>
                  <a:pt x="387" y="186"/>
                </a:moveTo>
                <a:lnTo>
                  <a:pt x="401" y="171"/>
                </a:lnTo>
                <a:moveTo>
                  <a:pt x="418" y="154"/>
                </a:moveTo>
                <a:lnTo>
                  <a:pt x="430" y="142"/>
                </a:lnTo>
                <a:moveTo>
                  <a:pt x="404" y="169"/>
                </a:moveTo>
                <a:lnTo>
                  <a:pt x="411" y="161"/>
                </a:lnTo>
                <a:moveTo>
                  <a:pt x="339" y="241"/>
                </a:moveTo>
                <a:lnTo>
                  <a:pt x="351" y="229"/>
                </a:lnTo>
                <a:moveTo>
                  <a:pt x="471" y="109"/>
                </a:moveTo>
                <a:lnTo>
                  <a:pt x="476" y="101"/>
                </a:lnTo>
                <a:moveTo>
                  <a:pt x="368" y="212"/>
                </a:moveTo>
                <a:lnTo>
                  <a:pt x="375" y="205"/>
                </a:lnTo>
                <a:moveTo>
                  <a:pt x="445" y="133"/>
                </a:moveTo>
                <a:lnTo>
                  <a:pt x="454" y="126"/>
                </a:lnTo>
                <a:moveTo>
                  <a:pt x="346" y="241"/>
                </a:moveTo>
                <a:lnTo>
                  <a:pt x="375" y="212"/>
                </a:lnTo>
                <a:moveTo>
                  <a:pt x="471" y="116"/>
                </a:moveTo>
                <a:lnTo>
                  <a:pt x="478" y="109"/>
                </a:lnTo>
                <a:moveTo>
                  <a:pt x="445" y="140"/>
                </a:moveTo>
                <a:lnTo>
                  <a:pt x="454" y="133"/>
                </a:lnTo>
                <a:moveTo>
                  <a:pt x="351" y="241"/>
                </a:moveTo>
                <a:lnTo>
                  <a:pt x="370" y="221"/>
                </a:lnTo>
                <a:moveTo>
                  <a:pt x="471" y="123"/>
                </a:moveTo>
                <a:lnTo>
                  <a:pt x="476" y="116"/>
                </a:lnTo>
                <a:moveTo>
                  <a:pt x="447" y="147"/>
                </a:moveTo>
                <a:lnTo>
                  <a:pt x="454" y="138"/>
                </a:lnTo>
                <a:moveTo>
                  <a:pt x="358" y="243"/>
                </a:moveTo>
                <a:lnTo>
                  <a:pt x="368" y="234"/>
                </a:lnTo>
                <a:moveTo>
                  <a:pt x="469" y="130"/>
                </a:moveTo>
                <a:lnTo>
                  <a:pt x="476" y="123"/>
                </a:lnTo>
                <a:moveTo>
                  <a:pt x="447" y="152"/>
                </a:moveTo>
                <a:lnTo>
                  <a:pt x="454" y="145"/>
                </a:lnTo>
                <a:moveTo>
                  <a:pt x="363" y="243"/>
                </a:moveTo>
                <a:lnTo>
                  <a:pt x="373" y="234"/>
                </a:lnTo>
                <a:moveTo>
                  <a:pt x="473" y="133"/>
                </a:moveTo>
                <a:lnTo>
                  <a:pt x="473" y="130"/>
                </a:lnTo>
                <a:moveTo>
                  <a:pt x="447" y="159"/>
                </a:moveTo>
                <a:lnTo>
                  <a:pt x="457" y="150"/>
                </a:lnTo>
                <a:moveTo>
                  <a:pt x="469" y="138"/>
                </a:moveTo>
                <a:lnTo>
                  <a:pt x="471" y="135"/>
                </a:lnTo>
                <a:moveTo>
                  <a:pt x="368" y="246"/>
                </a:moveTo>
                <a:lnTo>
                  <a:pt x="377" y="236"/>
                </a:lnTo>
                <a:moveTo>
                  <a:pt x="466" y="147"/>
                </a:moveTo>
                <a:lnTo>
                  <a:pt x="473" y="140"/>
                </a:lnTo>
                <a:moveTo>
                  <a:pt x="447" y="166"/>
                </a:moveTo>
                <a:lnTo>
                  <a:pt x="461" y="152"/>
                </a:lnTo>
                <a:moveTo>
                  <a:pt x="373" y="246"/>
                </a:moveTo>
                <a:lnTo>
                  <a:pt x="382" y="238"/>
                </a:lnTo>
                <a:moveTo>
                  <a:pt x="459" y="161"/>
                </a:moveTo>
                <a:lnTo>
                  <a:pt x="471" y="150"/>
                </a:lnTo>
                <a:moveTo>
                  <a:pt x="447" y="174"/>
                </a:moveTo>
                <a:lnTo>
                  <a:pt x="452" y="166"/>
                </a:lnTo>
                <a:moveTo>
                  <a:pt x="377" y="248"/>
                </a:moveTo>
                <a:lnTo>
                  <a:pt x="387" y="241"/>
                </a:lnTo>
                <a:moveTo>
                  <a:pt x="469" y="157"/>
                </a:moveTo>
                <a:lnTo>
                  <a:pt x="471" y="154"/>
                </a:lnTo>
                <a:moveTo>
                  <a:pt x="445" y="181"/>
                </a:moveTo>
                <a:lnTo>
                  <a:pt x="447" y="181"/>
                </a:lnTo>
                <a:moveTo>
                  <a:pt x="449" y="176"/>
                </a:moveTo>
                <a:lnTo>
                  <a:pt x="452" y="174"/>
                </a:lnTo>
                <a:moveTo>
                  <a:pt x="449" y="178"/>
                </a:moveTo>
                <a:lnTo>
                  <a:pt x="449" y="176"/>
                </a:lnTo>
                <a:moveTo>
                  <a:pt x="382" y="250"/>
                </a:moveTo>
                <a:lnTo>
                  <a:pt x="392" y="241"/>
                </a:lnTo>
                <a:moveTo>
                  <a:pt x="442" y="190"/>
                </a:moveTo>
                <a:lnTo>
                  <a:pt x="449" y="183"/>
                </a:lnTo>
                <a:moveTo>
                  <a:pt x="389" y="250"/>
                </a:moveTo>
                <a:lnTo>
                  <a:pt x="399" y="241"/>
                </a:lnTo>
                <a:moveTo>
                  <a:pt x="440" y="200"/>
                </a:moveTo>
                <a:lnTo>
                  <a:pt x="449" y="190"/>
                </a:lnTo>
                <a:moveTo>
                  <a:pt x="394" y="253"/>
                </a:moveTo>
                <a:lnTo>
                  <a:pt x="404" y="241"/>
                </a:lnTo>
                <a:moveTo>
                  <a:pt x="437" y="210"/>
                </a:moveTo>
                <a:lnTo>
                  <a:pt x="445" y="202"/>
                </a:lnTo>
                <a:moveTo>
                  <a:pt x="399" y="255"/>
                </a:moveTo>
                <a:lnTo>
                  <a:pt x="411" y="243"/>
                </a:lnTo>
                <a:moveTo>
                  <a:pt x="435" y="217"/>
                </a:moveTo>
                <a:lnTo>
                  <a:pt x="442" y="210"/>
                </a:lnTo>
                <a:moveTo>
                  <a:pt x="406" y="255"/>
                </a:moveTo>
                <a:lnTo>
                  <a:pt x="418" y="243"/>
                </a:lnTo>
                <a:moveTo>
                  <a:pt x="435" y="226"/>
                </a:moveTo>
                <a:lnTo>
                  <a:pt x="442" y="219"/>
                </a:lnTo>
                <a:moveTo>
                  <a:pt x="411" y="255"/>
                </a:moveTo>
                <a:lnTo>
                  <a:pt x="423" y="243"/>
                </a:lnTo>
                <a:moveTo>
                  <a:pt x="435" y="234"/>
                </a:moveTo>
                <a:lnTo>
                  <a:pt x="440" y="226"/>
                </a:lnTo>
                <a:moveTo>
                  <a:pt x="418" y="255"/>
                </a:moveTo>
                <a:lnTo>
                  <a:pt x="437" y="236"/>
                </a:lnTo>
                <a:moveTo>
                  <a:pt x="605" y="68"/>
                </a:moveTo>
                <a:lnTo>
                  <a:pt x="610" y="63"/>
                </a:lnTo>
                <a:moveTo>
                  <a:pt x="425" y="255"/>
                </a:moveTo>
                <a:lnTo>
                  <a:pt x="440" y="241"/>
                </a:lnTo>
                <a:moveTo>
                  <a:pt x="605" y="73"/>
                </a:moveTo>
                <a:lnTo>
                  <a:pt x="615" y="66"/>
                </a:lnTo>
                <a:moveTo>
                  <a:pt x="430" y="255"/>
                </a:moveTo>
                <a:lnTo>
                  <a:pt x="445" y="243"/>
                </a:lnTo>
                <a:moveTo>
                  <a:pt x="610" y="75"/>
                </a:moveTo>
                <a:lnTo>
                  <a:pt x="617" y="68"/>
                </a:lnTo>
                <a:moveTo>
                  <a:pt x="435" y="260"/>
                </a:moveTo>
                <a:lnTo>
                  <a:pt x="435" y="258"/>
                </a:lnTo>
                <a:moveTo>
                  <a:pt x="613" y="80"/>
                </a:moveTo>
                <a:lnTo>
                  <a:pt x="620" y="73"/>
                </a:lnTo>
                <a:moveTo>
                  <a:pt x="440" y="255"/>
                </a:moveTo>
                <a:lnTo>
                  <a:pt x="452" y="241"/>
                </a:lnTo>
                <a:moveTo>
                  <a:pt x="445" y="255"/>
                </a:moveTo>
                <a:lnTo>
                  <a:pt x="459" y="241"/>
                </a:lnTo>
                <a:moveTo>
                  <a:pt x="613" y="87"/>
                </a:moveTo>
                <a:lnTo>
                  <a:pt x="620" y="80"/>
                </a:lnTo>
                <a:moveTo>
                  <a:pt x="452" y="255"/>
                </a:moveTo>
                <a:lnTo>
                  <a:pt x="466" y="241"/>
                </a:lnTo>
                <a:moveTo>
                  <a:pt x="670" y="37"/>
                </a:moveTo>
                <a:lnTo>
                  <a:pt x="673" y="34"/>
                </a:lnTo>
                <a:moveTo>
                  <a:pt x="579" y="128"/>
                </a:moveTo>
                <a:lnTo>
                  <a:pt x="581" y="126"/>
                </a:lnTo>
                <a:moveTo>
                  <a:pt x="613" y="94"/>
                </a:moveTo>
                <a:lnTo>
                  <a:pt x="622" y="85"/>
                </a:lnTo>
                <a:moveTo>
                  <a:pt x="459" y="255"/>
                </a:moveTo>
                <a:lnTo>
                  <a:pt x="473" y="238"/>
                </a:lnTo>
                <a:moveTo>
                  <a:pt x="668" y="46"/>
                </a:moveTo>
                <a:lnTo>
                  <a:pt x="673" y="39"/>
                </a:lnTo>
                <a:moveTo>
                  <a:pt x="581" y="130"/>
                </a:moveTo>
                <a:lnTo>
                  <a:pt x="593" y="121"/>
                </a:lnTo>
                <a:moveTo>
                  <a:pt x="615" y="99"/>
                </a:moveTo>
                <a:lnTo>
                  <a:pt x="622" y="92"/>
                </a:lnTo>
                <a:moveTo>
                  <a:pt x="466" y="255"/>
                </a:moveTo>
                <a:lnTo>
                  <a:pt x="483" y="238"/>
                </a:lnTo>
                <a:moveTo>
                  <a:pt x="670" y="51"/>
                </a:moveTo>
                <a:lnTo>
                  <a:pt x="675" y="46"/>
                </a:lnTo>
                <a:moveTo>
                  <a:pt x="591" y="130"/>
                </a:moveTo>
                <a:lnTo>
                  <a:pt x="601" y="121"/>
                </a:lnTo>
                <a:moveTo>
                  <a:pt x="615" y="104"/>
                </a:moveTo>
                <a:lnTo>
                  <a:pt x="622" y="97"/>
                </a:lnTo>
                <a:moveTo>
                  <a:pt x="473" y="255"/>
                </a:moveTo>
                <a:lnTo>
                  <a:pt x="490" y="238"/>
                </a:lnTo>
                <a:moveTo>
                  <a:pt x="670" y="56"/>
                </a:moveTo>
                <a:lnTo>
                  <a:pt x="677" y="51"/>
                </a:lnTo>
                <a:moveTo>
                  <a:pt x="603" y="126"/>
                </a:moveTo>
                <a:lnTo>
                  <a:pt x="627" y="101"/>
                </a:lnTo>
                <a:moveTo>
                  <a:pt x="478" y="255"/>
                </a:moveTo>
                <a:lnTo>
                  <a:pt x="497" y="236"/>
                </a:lnTo>
                <a:moveTo>
                  <a:pt x="673" y="61"/>
                </a:moveTo>
                <a:lnTo>
                  <a:pt x="680" y="56"/>
                </a:lnTo>
                <a:moveTo>
                  <a:pt x="613" y="121"/>
                </a:moveTo>
                <a:lnTo>
                  <a:pt x="632" y="101"/>
                </a:lnTo>
                <a:moveTo>
                  <a:pt x="490" y="250"/>
                </a:moveTo>
                <a:lnTo>
                  <a:pt x="505" y="236"/>
                </a:lnTo>
                <a:moveTo>
                  <a:pt x="675" y="66"/>
                </a:moveTo>
                <a:lnTo>
                  <a:pt x="680" y="61"/>
                </a:lnTo>
                <a:moveTo>
                  <a:pt x="617" y="123"/>
                </a:moveTo>
                <a:lnTo>
                  <a:pt x="639" y="101"/>
                </a:lnTo>
                <a:moveTo>
                  <a:pt x="497" y="250"/>
                </a:moveTo>
                <a:lnTo>
                  <a:pt x="512" y="236"/>
                </a:lnTo>
                <a:moveTo>
                  <a:pt x="675" y="70"/>
                </a:moveTo>
                <a:lnTo>
                  <a:pt x="680" y="68"/>
                </a:lnTo>
                <a:moveTo>
                  <a:pt x="617" y="128"/>
                </a:moveTo>
                <a:lnTo>
                  <a:pt x="622" y="123"/>
                </a:lnTo>
                <a:moveTo>
                  <a:pt x="637" y="111"/>
                </a:moveTo>
                <a:lnTo>
                  <a:pt x="641" y="106"/>
                </a:lnTo>
                <a:moveTo>
                  <a:pt x="507" y="246"/>
                </a:moveTo>
                <a:lnTo>
                  <a:pt x="517" y="236"/>
                </a:lnTo>
                <a:moveTo>
                  <a:pt x="677" y="78"/>
                </a:moveTo>
                <a:lnTo>
                  <a:pt x="682" y="73"/>
                </a:lnTo>
                <a:moveTo>
                  <a:pt x="617" y="135"/>
                </a:moveTo>
                <a:lnTo>
                  <a:pt x="622" y="130"/>
                </a:lnTo>
                <a:moveTo>
                  <a:pt x="517" y="243"/>
                </a:moveTo>
                <a:lnTo>
                  <a:pt x="519" y="241"/>
                </a:lnTo>
                <a:moveTo>
                  <a:pt x="680" y="82"/>
                </a:moveTo>
                <a:lnTo>
                  <a:pt x="685" y="78"/>
                </a:lnTo>
                <a:moveTo>
                  <a:pt x="526" y="236"/>
                </a:moveTo>
                <a:lnTo>
                  <a:pt x="526" y="234"/>
                </a:lnTo>
                <a:moveTo>
                  <a:pt x="617" y="142"/>
                </a:moveTo>
                <a:lnTo>
                  <a:pt x="622" y="138"/>
                </a:lnTo>
                <a:moveTo>
                  <a:pt x="526" y="241"/>
                </a:moveTo>
                <a:lnTo>
                  <a:pt x="529" y="241"/>
                </a:lnTo>
                <a:moveTo>
                  <a:pt x="680" y="87"/>
                </a:moveTo>
                <a:lnTo>
                  <a:pt x="685" y="82"/>
                </a:lnTo>
                <a:moveTo>
                  <a:pt x="531" y="236"/>
                </a:moveTo>
                <a:lnTo>
                  <a:pt x="536" y="231"/>
                </a:lnTo>
                <a:moveTo>
                  <a:pt x="598" y="169"/>
                </a:moveTo>
                <a:lnTo>
                  <a:pt x="625" y="145"/>
                </a:lnTo>
                <a:moveTo>
                  <a:pt x="536" y="238"/>
                </a:moveTo>
                <a:lnTo>
                  <a:pt x="538" y="236"/>
                </a:lnTo>
                <a:moveTo>
                  <a:pt x="680" y="94"/>
                </a:moveTo>
                <a:lnTo>
                  <a:pt x="687" y="87"/>
                </a:lnTo>
                <a:moveTo>
                  <a:pt x="541" y="234"/>
                </a:moveTo>
                <a:lnTo>
                  <a:pt x="548" y="226"/>
                </a:lnTo>
                <a:moveTo>
                  <a:pt x="649" y="126"/>
                </a:moveTo>
                <a:lnTo>
                  <a:pt x="661" y="114"/>
                </a:lnTo>
                <a:moveTo>
                  <a:pt x="591" y="183"/>
                </a:moveTo>
                <a:lnTo>
                  <a:pt x="605" y="169"/>
                </a:lnTo>
                <a:moveTo>
                  <a:pt x="610" y="164"/>
                </a:moveTo>
                <a:lnTo>
                  <a:pt x="627" y="147"/>
                </a:lnTo>
                <a:moveTo>
                  <a:pt x="550" y="231"/>
                </a:moveTo>
                <a:lnTo>
                  <a:pt x="557" y="221"/>
                </a:lnTo>
                <a:moveTo>
                  <a:pt x="682" y="99"/>
                </a:moveTo>
                <a:lnTo>
                  <a:pt x="689" y="90"/>
                </a:lnTo>
                <a:moveTo>
                  <a:pt x="589" y="193"/>
                </a:moveTo>
                <a:lnTo>
                  <a:pt x="598" y="183"/>
                </a:lnTo>
                <a:moveTo>
                  <a:pt x="656" y="126"/>
                </a:moveTo>
                <a:lnTo>
                  <a:pt x="668" y="111"/>
                </a:lnTo>
                <a:moveTo>
                  <a:pt x="615" y="164"/>
                </a:moveTo>
                <a:lnTo>
                  <a:pt x="629" y="150"/>
                </a:lnTo>
                <a:moveTo>
                  <a:pt x="651" y="128"/>
                </a:moveTo>
                <a:lnTo>
                  <a:pt x="653" y="128"/>
                </a:lnTo>
                <a:moveTo>
                  <a:pt x="589" y="198"/>
                </a:moveTo>
                <a:lnTo>
                  <a:pt x="593" y="195"/>
                </a:lnTo>
                <a:moveTo>
                  <a:pt x="689" y="97"/>
                </a:moveTo>
                <a:lnTo>
                  <a:pt x="694" y="94"/>
                </a:lnTo>
                <a:moveTo>
                  <a:pt x="615" y="171"/>
                </a:moveTo>
                <a:lnTo>
                  <a:pt x="622" y="166"/>
                </a:lnTo>
                <a:moveTo>
                  <a:pt x="680" y="106"/>
                </a:moveTo>
                <a:lnTo>
                  <a:pt x="689" y="97"/>
                </a:lnTo>
                <a:moveTo>
                  <a:pt x="625" y="164"/>
                </a:moveTo>
                <a:lnTo>
                  <a:pt x="634" y="154"/>
                </a:lnTo>
                <a:moveTo>
                  <a:pt x="663" y="126"/>
                </a:moveTo>
                <a:lnTo>
                  <a:pt x="677" y="111"/>
                </a:lnTo>
                <a:moveTo>
                  <a:pt x="615" y="181"/>
                </a:moveTo>
                <a:lnTo>
                  <a:pt x="622" y="174"/>
                </a:lnTo>
                <a:moveTo>
                  <a:pt x="694" y="99"/>
                </a:moveTo>
                <a:lnTo>
                  <a:pt x="699" y="94"/>
                </a:lnTo>
                <a:moveTo>
                  <a:pt x="629" y="164"/>
                </a:moveTo>
                <a:lnTo>
                  <a:pt x="634" y="159"/>
                </a:lnTo>
                <a:moveTo>
                  <a:pt x="675" y="121"/>
                </a:moveTo>
                <a:lnTo>
                  <a:pt x="694" y="101"/>
                </a:lnTo>
                <a:moveTo>
                  <a:pt x="613" y="188"/>
                </a:moveTo>
                <a:lnTo>
                  <a:pt x="620" y="181"/>
                </a:lnTo>
                <a:moveTo>
                  <a:pt x="682" y="121"/>
                </a:moveTo>
                <a:lnTo>
                  <a:pt x="704" y="97"/>
                </a:lnTo>
                <a:moveTo>
                  <a:pt x="632" y="169"/>
                </a:moveTo>
                <a:lnTo>
                  <a:pt x="637" y="164"/>
                </a:lnTo>
                <a:moveTo>
                  <a:pt x="613" y="195"/>
                </a:moveTo>
                <a:lnTo>
                  <a:pt x="620" y="188"/>
                </a:lnTo>
                <a:moveTo>
                  <a:pt x="685" y="123"/>
                </a:moveTo>
                <a:lnTo>
                  <a:pt x="711" y="97"/>
                </a:lnTo>
                <a:moveTo>
                  <a:pt x="637" y="171"/>
                </a:moveTo>
                <a:lnTo>
                  <a:pt x="644" y="164"/>
                </a:lnTo>
                <a:moveTo>
                  <a:pt x="610" y="202"/>
                </a:moveTo>
                <a:lnTo>
                  <a:pt x="620" y="195"/>
                </a:lnTo>
                <a:moveTo>
                  <a:pt x="706" y="109"/>
                </a:moveTo>
                <a:lnTo>
                  <a:pt x="713" y="101"/>
                </a:lnTo>
                <a:moveTo>
                  <a:pt x="641" y="174"/>
                </a:moveTo>
                <a:lnTo>
                  <a:pt x="646" y="169"/>
                </a:lnTo>
                <a:moveTo>
                  <a:pt x="685" y="130"/>
                </a:moveTo>
                <a:lnTo>
                  <a:pt x="692" y="123"/>
                </a:lnTo>
                <a:moveTo>
                  <a:pt x="610" y="212"/>
                </a:moveTo>
                <a:lnTo>
                  <a:pt x="617" y="202"/>
                </a:lnTo>
                <a:moveTo>
                  <a:pt x="682" y="138"/>
                </a:moveTo>
                <a:lnTo>
                  <a:pt x="692" y="128"/>
                </a:lnTo>
                <a:moveTo>
                  <a:pt x="608" y="219"/>
                </a:moveTo>
                <a:lnTo>
                  <a:pt x="620" y="210"/>
                </a:lnTo>
                <a:moveTo>
                  <a:pt x="670" y="157"/>
                </a:moveTo>
                <a:lnTo>
                  <a:pt x="692" y="135"/>
                </a:lnTo>
                <a:moveTo>
                  <a:pt x="610" y="224"/>
                </a:moveTo>
                <a:lnTo>
                  <a:pt x="620" y="214"/>
                </a:lnTo>
                <a:moveTo>
                  <a:pt x="685" y="150"/>
                </a:moveTo>
                <a:lnTo>
                  <a:pt x="694" y="140"/>
                </a:lnTo>
                <a:moveTo>
                  <a:pt x="658" y="176"/>
                </a:moveTo>
                <a:lnTo>
                  <a:pt x="680" y="154"/>
                </a:lnTo>
                <a:moveTo>
                  <a:pt x="610" y="231"/>
                </a:moveTo>
                <a:lnTo>
                  <a:pt x="617" y="224"/>
                </a:lnTo>
                <a:moveTo>
                  <a:pt x="689" y="152"/>
                </a:moveTo>
                <a:lnTo>
                  <a:pt x="694" y="147"/>
                </a:lnTo>
                <a:moveTo>
                  <a:pt x="625" y="217"/>
                </a:moveTo>
                <a:lnTo>
                  <a:pt x="627" y="214"/>
                </a:lnTo>
                <a:moveTo>
                  <a:pt x="661" y="181"/>
                </a:moveTo>
                <a:lnTo>
                  <a:pt x="665" y="176"/>
                </a:lnTo>
                <a:moveTo>
                  <a:pt x="629" y="210"/>
                </a:moveTo>
                <a:lnTo>
                  <a:pt x="639" y="202"/>
                </a:lnTo>
                <a:moveTo>
                  <a:pt x="644" y="198"/>
                </a:moveTo>
                <a:lnTo>
                  <a:pt x="661" y="181"/>
                </a:lnTo>
                <a:moveTo>
                  <a:pt x="689" y="159"/>
                </a:moveTo>
                <a:lnTo>
                  <a:pt x="697" y="152"/>
                </a:lnTo>
                <a:moveTo>
                  <a:pt x="689" y="166"/>
                </a:moveTo>
                <a:lnTo>
                  <a:pt x="699" y="157"/>
                </a:lnTo>
                <a:moveTo>
                  <a:pt x="689" y="174"/>
                </a:moveTo>
                <a:lnTo>
                  <a:pt x="701" y="159"/>
                </a:lnTo>
                <a:moveTo>
                  <a:pt x="689" y="181"/>
                </a:moveTo>
                <a:lnTo>
                  <a:pt x="697" y="171"/>
                </a:lnTo>
                <a:lnTo>
                  <a:pt x="704" y="164"/>
                </a:lnTo>
                <a:moveTo>
                  <a:pt x="689" y="186"/>
                </a:moveTo>
                <a:lnTo>
                  <a:pt x="694" y="181"/>
                </a:lnTo>
                <a:moveTo>
                  <a:pt x="701" y="174"/>
                </a:moveTo>
                <a:lnTo>
                  <a:pt x="706" y="166"/>
                </a:lnTo>
                <a:moveTo>
                  <a:pt x="687" y="193"/>
                </a:moveTo>
                <a:lnTo>
                  <a:pt x="694" y="188"/>
                </a:lnTo>
                <a:moveTo>
                  <a:pt x="704" y="176"/>
                </a:moveTo>
                <a:lnTo>
                  <a:pt x="711" y="171"/>
                </a:lnTo>
                <a:moveTo>
                  <a:pt x="687" y="202"/>
                </a:moveTo>
                <a:lnTo>
                  <a:pt x="694" y="195"/>
                </a:lnTo>
                <a:moveTo>
                  <a:pt x="709" y="181"/>
                </a:moveTo>
                <a:lnTo>
                  <a:pt x="713" y="176"/>
                </a:lnTo>
                <a:moveTo>
                  <a:pt x="685" y="210"/>
                </a:moveTo>
                <a:lnTo>
                  <a:pt x="692" y="202"/>
                </a:lnTo>
                <a:moveTo>
                  <a:pt x="711" y="183"/>
                </a:moveTo>
                <a:lnTo>
                  <a:pt x="718" y="178"/>
                </a:lnTo>
                <a:moveTo>
                  <a:pt x="682" y="219"/>
                </a:moveTo>
                <a:lnTo>
                  <a:pt x="689" y="214"/>
                </a:lnTo>
                <a:moveTo>
                  <a:pt x="713" y="188"/>
                </a:moveTo>
                <a:lnTo>
                  <a:pt x="721" y="181"/>
                </a:lnTo>
                <a:moveTo>
                  <a:pt x="682" y="226"/>
                </a:moveTo>
                <a:lnTo>
                  <a:pt x="689" y="219"/>
                </a:lnTo>
                <a:moveTo>
                  <a:pt x="718" y="190"/>
                </a:moveTo>
                <a:lnTo>
                  <a:pt x="725" y="183"/>
                </a:lnTo>
                <a:moveTo>
                  <a:pt x="680" y="236"/>
                </a:moveTo>
                <a:lnTo>
                  <a:pt x="689" y="226"/>
                </a:lnTo>
                <a:moveTo>
                  <a:pt x="723" y="193"/>
                </a:moveTo>
                <a:lnTo>
                  <a:pt x="730" y="186"/>
                </a:lnTo>
                <a:moveTo>
                  <a:pt x="677" y="243"/>
                </a:moveTo>
                <a:lnTo>
                  <a:pt x="682" y="241"/>
                </a:lnTo>
                <a:moveTo>
                  <a:pt x="728" y="195"/>
                </a:moveTo>
                <a:lnTo>
                  <a:pt x="735" y="188"/>
                </a:lnTo>
                <a:moveTo>
                  <a:pt x="682" y="238"/>
                </a:moveTo>
                <a:lnTo>
                  <a:pt x="682" y="236"/>
                </a:lnTo>
                <a:moveTo>
                  <a:pt x="675" y="253"/>
                </a:moveTo>
                <a:lnTo>
                  <a:pt x="685" y="246"/>
                </a:lnTo>
                <a:moveTo>
                  <a:pt x="733" y="198"/>
                </a:moveTo>
                <a:lnTo>
                  <a:pt x="737" y="190"/>
                </a:lnTo>
                <a:moveTo>
                  <a:pt x="668" y="267"/>
                </a:moveTo>
                <a:lnTo>
                  <a:pt x="680" y="255"/>
                </a:lnTo>
                <a:moveTo>
                  <a:pt x="735" y="200"/>
                </a:moveTo>
                <a:lnTo>
                  <a:pt x="745" y="193"/>
                </a:lnTo>
                <a:moveTo>
                  <a:pt x="668" y="272"/>
                </a:moveTo>
                <a:lnTo>
                  <a:pt x="680" y="262"/>
                </a:lnTo>
                <a:moveTo>
                  <a:pt x="740" y="202"/>
                </a:moveTo>
                <a:lnTo>
                  <a:pt x="749" y="193"/>
                </a:lnTo>
                <a:moveTo>
                  <a:pt x="745" y="205"/>
                </a:moveTo>
                <a:lnTo>
                  <a:pt x="754" y="193"/>
                </a:lnTo>
                <a:moveTo>
                  <a:pt x="749" y="207"/>
                </a:moveTo>
                <a:lnTo>
                  <a:pt x="761" y="195"/>
                </a:lnTo>
                <a:moveTo>
                  <a:pt x="754" y="207"/>
                </a:moveTo>
                <a:lnTo>
                  <a:pt x="769" y="195"/>
                </a:lnTo>
                <a:moveTo>
                  <a:pt x="761" y="207"/>
                </a:moveTo>
                <a:lnTo>
                  <a:pt x="773" y="195"/>
                </a:lnTo>
                <a:moveTo>
                  <a:pt x="769" y="207"/>
                </a:moveTo>
                <a:lnTo>
                  <a:pt x="781" y="195"/>
                </a:lnTo>
                <a:moveTo>
                  <a:pt x="776" y="207"/>
                </a:moveTo>
                <a:lnTo>
                  <a:pt x="788" y="195"/>
                </a:lnTo>
                <a:moveTo>
                  <a:pt x="783" y="207"/>
                </a:moveTo>
                <a:lnTo>
                  <a:pt x="790" y="198"/>
                </a:lnTo>
                <a:moveTo>
                  <a:pt x="788" y="207"/>
                </a:moveTo>
                <a:lnTo>
                  <a:pt x="795" y="202"/>
                </a:lnTo>
                <a:moveTo>
                  <a:pt x="152" y="3"/>
                </a:moveTo>
                <a:lnTo>
                  <a:pt x="147" y="1"/>
                </a:lnTo>
                <a:lnTo>
                  <a:pt x="130" y="3"/>
                </a:lnTo>
                <a:lnTo>
                  <a:pt x="123" y="8"/>
                </a:lnTo>
                <a:lnTo>
                  <a:pt x="123" y="10"/>
                </a:lnTo>
                <a:lnTo>
                  <a:pt x="130" y="15"/>
                </a:lnTo>
                <a:lnTo>
                  <a:pt x="135" y="13"/>
                </a:lnTo>
                <a:lnTo>
                  <a:pt x="133" y="10"/>
                </a:lnTo>
                <a:lnTo>
                  <a:pt x="142" y="10"/>
                </a:lnTo>
                <a:lnTo>
                  <a:pt x="147" y="15"/>
                </a:lnTo>
                <a:lnTo>
                  <a:pt x="152" y="6"/>
                </a:lnTo>
                <a:lnTo>
                  <a:pt x="152" y="3"/>
                </a:lnTo>
                <a:close/>
                <a:moveTo>
                  <a:pt x="135" y="8"/>
                </a:moveTo>
                <a:lnTo>
                  <a:pt x="145" y="8"/>
                </a:lnTo>
                <a:lnTo>
                  <a:pt x="135" y="8"/>
                </a:lnTo>
                <a:close/>
                <a:moveTo>
                  <a:pt x="118" y="10"/>
                </a:moveTo>
                <a:lnTo>
                  <a:pt x="123" y="10"/>
                </a:lnTo>
                <a:lnTo>
                  <a:pt x="116" y="8"/>
                </a:lnTo>
                <a:lnTo>
                  <a:pt x="106" y="10"/>
                </a:lnTo>
                <a:lnTo>
                  <a:pt x="104" y="13"/>
                </a:lnTo>
                <a:lnTo>
                  <a:pt x="111" y="20"/>
                </a:lnTo>
                <a:lnTo>
                  <a:pt x="113" y="13"/>
                </a:lnTo>
                <a:lnTo>
                  <a:pt x="116" y="18"/>
                </a:lnTo>
                <a:lnTo>
                  <a:pt x="118" y="15"/>
                </a:lnTo>
                <a:lnTo>
                  <a:pt x="118" y="10"/>
                </a:lnTo>
                <a:close/>
                <a:moveTo>
                  <a:pt x="147" y="20"/>
                </a:moveTo>
                <a:lnTo>
                  <a:pt x="145" y="18"/>
                </a:lnTo>
                <a:lnTo>
                  <a:pt x="145" y="20"/>
                </a:lnTo>
                <a:lnTo>
                  <a:pt x="147" y="20"/>
                </a:lnTo>
                <a:close/>
                <a:moveTo>
                  <a:pt x="673" y="34"/>
                </a:moveTo>
                <a:lnTo>
                  <a:pt x="670" y="32"/>
                </a:lnTo>
                <a:lnTo>
                  <a:pt x="668" y="41"/>
                </a:lnTo>
                <a:lnTo>
                  <a:pt x="673" y="66"/>
                </a:lnTo>
                <a:lnTo>
                  <a:pt x="677" y="68"/>
                </a:lnTo>
                <a:lnTo>
                  <a:pt x="675" y="75"/>
                </a:lnTo>
                <a:lnTo>
                  <a:pt x="680" y="85"/>
                </a:lnTo>
                <a:lnTo>
                  <a:pt x="680" y="87"/>
                </a:lnTo>
                <a:lnTo>
                  <a:pt x="682" y="101"/>
                </a:lnTo>
                <a:lnTo>
                  <a:pt x="680" y="111"/>
                </a:lnTo>
                <a:lnTo>
                  <a:pt x="661" y="114"/>
                </a:lnTo>
                <a:lnTo>
                  <a:pt x="649" y="123"/>
                </a:lnTo>
                <a:lnTo>
                  <a:pt x="649" y="128"/>
                </a:lnTo>
                <a:lnTo>
                  <a:pt x="653" y="128"/>
                </a:lnTo>
                <a:lnTo>
                  <a:pt x="653" y="126"/>
                </a:lnTo>
                <a:lnTo>
                  <a:pt x="663" y="126"/>
                </a:lnTo>
                <a:lnTo>
                  <a:pt x="670" y="121"/>
                </a:lnTo>
                <a:lnTo>
                  <a:pt x="685" y="121"/>
                </a:lnTo>
                <a:lnTo>
                  <a:pt x="682" y="138"/>
                </a:lnTo>
                <a:lnTo>
                  <a:pt x="658" y="176"/>
                </a:lnTo>
                <a:lnTo>
                  <a:pt x="663" y="181"/>
                </a:lnTo>
                <a:lnTo>
                  <a:pt x="677" y="161"/>
                </a:lnTo>
                <a:lnTo>
                  <a:pt x="682" y="147"/>
                </a:lnTo>
                <a:lnTo>
                  <a:pt x="689" y="152"/>
                </a:lnTo>
                <a:lnTo>
                  <a:pt x="689" y="193"/>
                </a:lnTo>
                <a:lnTo>
                  <a:pt x="680" y="238"/>
                </a:lnTo>
                <a:lnTo>
                  <a:pt x="682" y="238"/>
                </a:lnTo>
                <a:lnTo>
                  <a:pt x="689" y="229"/>
                </a:lnTo>
                <a:lnTo>
                  <a:pt x="689" y="212"/>
                </a:lnTo>
                <a:lnTo>
                  <a:pt x="692" y="207"/>
                </a:lnTo>
                <a:lnTo>
                  <a:pt x="697" y="171"/>
                </a:lnTo>
                <a:lnTo>
                  <a:pt x="699" y="171"/>
                </a:lnTo>
                <a:lnTo>
                  <a:pt x="716" y="188"/>
                </a:lnTo>
                <a:lnTo>
                  <a:pt x="749" y="207"/>
                </a:lnTo>
                <a:lnTo>
                  <a:pt x="793" y="207"/>
                </a:lnTo>
                <a:lnTo>
                  <a:pt x="795" y="202"/>
                </a:lnTo>
                <a:lnTo>
                  <a:pt x="790" y="195"/>
                </a:lnTo>
                <a:lnTo>
                  <a:pt x="749" y="193"/>
                </a:lnTo>
                <a:lnTo>
                  <a:pt x="737" y="190"/>
                </a:lnTo>
                <a:lnTo>
                  <a:pt x="713" y="174"/>
                </a:lnTo>
                <a:lnTo>
                  <a:pt x="697" y="154"/>
                </a:lnTo>
                <a:lnTo>
                  <a:pt x="689" y="121"/>
                </a:lnTo>
                <a:lnTo>
                  <a:pt x="697" y="111"/>
                </a:lnTo>
                <a:lnTo>
                  <a:pt x="711" y="106"/>
                </a:lnTo>
                <a:lnTo>
                  <a:pt x="713" y="101"/>
                </a:lnTo>
                <a:lnTo>
                  <a:pt x="709" y="97"/>
                </a:lnTo>
                <a:lnTo>
                  <a:pt x="694" y="94"/>
                </a:lnTo>
                <a:lnTo>
                  <a:pt x="687" y="87"/>
                </a:lnTo>
                <a:lnTo>
                  <a:pt x="677" y="56"/>
                </a:lnTo>
                <a:lnTo>
                  <a:pt x="680" y="56"/>
                </a:lnTo>
                <a:lnTo>
                  <a:pt x="673" y="46"/>
                </a:lnTo>
                <a:lnTo>
                  <a:pt x="673" y="34"/>
                </a:lnTo>
                <a:close/>
                <a:moveTo>
                  <a:pt x="613" y="66"/>
                </a:moveTo>
                <a:lnTo>
                  <a:pt x="608" y="63"/>
                </a:lnTo>
                <a:lnTo>
                  <a:pt x="603" y="73"/>
                </a:lnTo>
                <a:lnTo>
                  <a:pt x="613" y="75"/>
                </a:lnTo>
                <a:lnTo>
                  <a:pt x="613" y="97"/>
                </a:lnTo>
                <a:lnTo>
                  <a:pt x="617" y="101"/>
                </a:lnTo>
                <a:lnTo>
                  <a:pt x="615" y="111"/>
                </a:lnTo>
                <a:lnTo>
                  <a:pt x="610" y="111"/>
                </a:lnTo>
                <a:lnTo>
                  <a:pt x="603" y="121"/>
                </a:lnTo>
                <a:lnTo>
                  <a:pt x="591" y="121"/>
                </a:lnTo>
                <a:lnTo>
                  <a:pt x="579" y="128"/>
                </a:lnTo>
                <a:lnTo>
                  <a:pt x="584" y="133"/>
                </a:lnTo>
                <a:lnTo>
                  <a:pt x="610" y="121"/>
                </a:lnTo>
                <a:lnTo>
                  <a:pt x="617" y="123"/>
                </a:lnTo>
                <a:lnTo>
                  <a:pt x="617" y="142"/>
                </a:lnTo>
                <a:lnTo>
                  <a:pt x="603" y="161"/>
                </a:lnTo>
                <a:lnTo>
                  <a:pt x="589" y="188"/>
                </a:lnTo>
                <a:lnTo>
                  <a:pt x="589" y="202"/>
                </a:lnTo>
                <a:lnTo>
                  <a:pt x="593" y="198"/>
                </a:lnTo>
                <a:lnTo>
                  <a:pt x="593" y="190"/>
                </a:lnTo>
                <a:lnTo>
                  <a:pt x="608" y="166"/>
                </a:lnTo>
                <a:lnTo>
                  <a:pt x="610" y="164"/>
                </a:lnTo>
                <a:lnTo>
                  <a:pt x="617" y="164"/>
                </a:lnTo>
                <a:lnTo>
                  <a:pt x="608" y="219"/>
                </a:lnTo>
                <a:lnTo>
                  <a:pt x="610" y="236"/>
                </a:lnTo>
                <a:lnTo>
                  <a:pt x="617" y="231"/>
                </a:lnTo>
                <a:lnTo>
                  <a:pt x="617" y="221"/>
                </a:lnTo>
                <a:lnTo>
                  <a:pt x="620" y="219"/>
                </a:lnTo>
                <a:lnTo>
                  <a:pt x="617" y="202"/>
                </a:lnTo>
                <a:lnTo>
                  <a:pt x="622" y="164"/>
                </a:lnTo>
                <a:lnTo>
                  <a:pt x="627" y="164"/>
                </a:lnTo>
                <a:lnTo>
                  <a:pt x="637" y="174"/>
                </a:lnTo>
                <a:lnTo>
                  <a:pt x="644" y="174"/>
                </a:lnTo>
                <a:lnTo>
                  <a:pt x="649" y="171"/>
                </a:lnTo>
                <a:lnTo>
                  <a:pt x="644" y="164"/>
                </a:lnTo>
                <a:lnTo>
                  <a:pt x="637" y="164"/>
                </a:lnTo>
                <a:lnTo>
                  <a:pt x="632" y="157"/>
                </a:lnTo>
                <a:lnTo>
                  <a:pt x="634" y="154"/>
                </a:lnTo>
                <a:lnTo>
                  <a:pt x="622" y="142"/>
                </a:lnTo>
                <a:lnTo>
                  <a:pt x="625" y="118"/>
                </a:lnTo>
                <a:lnTo>
                  <a:pt x="641" y="109"/>
                </a:lnTo>
                <a:lnTo>
                  <a:pt x="639" y="99"/>
                </a:lnTo>
                <a:lnTo>
                  <a:pt x="629" y="101"/>
                </a:lnTo>
                <a:lnTo>
                  <a:pt x="625" y="101"/>
                </a:lnTo>
                <a:lnTo>
                  <a:pt x="620" y="75"/>
                </a:lnTo>
                <a:lnTo>
                  <a:pt x="617" y="68"/>
                </a:lnTo>
                <a:lnTo>
                  <a:pt x="613" y="66"/>
                </a:lnTo>
                <a:close/>
                <a:moveTo>
                  <a:pt x="46" y="66"/>
                </a:moveTo>
                <a:lnTo>
                  <a:pt x="44" y="66"/>
                </a:lnTo>
                <a:lnTo>
                  <a:pt x="44" y="68"/>
                </a:lnTo>
                <a:lnTo>
                  <a:pt x="46" y="66"/>
                </a:lnTo>
                <a:close/>
                <a:moveTo>
                  <a:pt x="428" y="66"/>
                </a:moveTo>
                <a:lnTo>
                  <a:pt x="425" y="66"/>
                </a:lnTo>
                <a:lnTo>
                  <a:pt x="382" y="82"/>
                </a:lnTo>
                <a:lnTo>
                  <a:pt x="377" y="92"/>
                </a:lnTo>
                <a:lnTo>
                  <a:pt x="380" y="94"/>
                </a:lnTo>
                <a:lnTo>
                  <a:pt x="385" y="92"/>
                </a:lnTo>
                <a:lnTo>
                  <a:pt x="389" y="92"/>
                </a:lnTo>
                <a:lnTo>
                  <a:pt x="399" y="82"/>
                </a:lnTo>
                <a:lnTo>
                  <a:pt x="421" y="78"/>
                </a:lnTo>
                <a:lnTo>
                  <a:pt x="425" y="73"/>
                </a:lnTo>
                <a:lnTo>
                  <a:pt x="425" y="68"/>
                </a:lnTo>
                <a:lnTo>
                  <a:pt x="428" y="66"/>
                </a:lnTo>
                <a:close/>
                <a:moveTo>
                  <a:pt x="68" y="68"/>
                </a:moveTo>
                <a:lnTo>
                  <a:pt x="65" y="66"/>
                </a:lnTo>
                <a:lnTo>
                  <a:pt x="61" y="66"/>
                </a:lnTo>
                <a:lnTo>
                  <a:pt x="61" y="70"/>
                </a:lnTo>
                <a:lnTo>
                  <a:pt x="41" y="70"/>
                </a:lnTo>
                <a:lnTo>
                  <a:pt x="46" y="75"/>
                </a:lnTo>
                <a:lnTo>
                  <a:pt x="68" y="78"/>
                </a:lnTo>
                <a:lnTo>
                  <a:pt x="68" y="68"/>
                </a:lnTo>
                <a:close/>
                <a:moveTo>
                  <a:pt x="116" y="70"/>
                </a:moveTo>
                <a:lnTo>
                  <a:pt x="116" y="68"/>
                </a:lnTo>
                <a:lnTo>
                  <a:pt x="116" y="73"/>
                </a:lnTo>
                <a:lnTo>
                  <a:pt x="116" y="70"/>
                </a:lnTo>
                <a:close/>
                <a:moveTo>
                  <a:pt x="147" y="73"/>
                </a:moveTo>
                <a:lnTo>
                  <a:pt x="145" y="70"/>
                </a:lnTo>
                <a:lnTo>
                  <a:pt x="128" y="75"/>
                </a:lnTo>
                <a:lnTo>
                  <a:pt x="121" y="80"/>
                </a:lnTo>
                <a:lnTo>
                  <a:pt x="116" y="80"/>
                </a:lnTo>
                <a:lnTo>
                  <a:pt x="118" y="78"/>
                </a:lnTo>
                <a:lnTo>
                  <a:pt x="116" y="75"/>
                </a:lnTo>
                <a:lnTo>
                  <a:pt x="111" y="78"/>
                </a:lnTo>
                <a:lnTo>
                  <a:pt x="106" y="92"/>
                </a:lnTo>
                <a:lnTo>
                  <a:pt x="106" y="106"/>
                </a:lnTo>
                <a:lnTo>
                  <a:pt x="94" y="128"/>
                </a:lnTo>
                <a:lnTo>
                  <a:pt x="94" y="130"/>
                </a:lnTo>
                <a:lnTo>
                  <a:pt x="101" y="138"/>
                </a:lnTo>
                <a:lnTo>
                  <a:pt x="99" y="150"/>
                </a:lnTo>
                <a:lnTo>
                  <a:pt x="106" y="150"/>
                </a:lnTo>
                <a:lnTo>
                  <a:pt x="106" y="138"/>
                </a:lnTo>
                <a:lnTo>
                  <a:pt x="109" y="138"/>
                </a:lnTo>
                <a:lnTo>
                  <a:pt x="106" y="130"/>
                </a:lnTo>
                <a:lnTo>
                  <a:pt x="106" y="133"/>
                </a:lnTo>
                <a:lnTo>
                  <a:pt x="109" y="128"/>
                </a:lnTo>
                <a:lnTo>
                  <a:pt x="116" y="126"/>
                </a:lnTo>
                <a:lnTo>
                  <a:pt x="116" y="121"/>
                </a:lnTo>
                <a:lnTo>
                  <a:pt x="133" y="121"/>
                </a:lnTo>
                <a:lnTo>
                  <a:pt x="133" y="130"/>
                </a:lnTo>
                <a:lnTo>
                  <a:pt x="121" y="147"/>
                </a:lnTo>
                <a:lnTo>
                  <a:pt x="116" y="147"/>
                </a:lnTo>
                <a:lnTo>
                  <a:pt x="116" y="138"/>
                </a:lnTo>
                <a:lnTo>
                  <a:pt x="111" y="142"/>
                </a:lnTo>
                <a:lnTo>
                  <a:pt x="111" y="157"/>
                </a:lnTo>
                <a:lnTo>
                  <a:pt x="101" y="154"/>
                </a:lnTo>
                <a:lnTo>
                  <a:pt x="97" y="157"/>
                </a:lnTo>
                <a:lnTo>
                  <a:pt x="101" y="169"/>
                </a:lnTo>
                <a:lnTo>
                  <a:pt x="113" y="176"/>
                </a:lnTo>
                <a:lnTo>
                  <a:pt x="97" y="188"/>
                </a:lnTo>
                <a:lnTo>
                  <a:pt x="82" y="195"/>
                </a:lnTo>
                <a:lnTo>
                  <a:pt x="65" y="202"/>
                </a:lnTo>
                <a:lnTo>
                  <a:pt x="65" y="207"/>
                </a:lnTo>
                <a:lnTo>
                  <a:pt x="80" y="207"/>
                </a:lnTo>
                <a:lnTo>
                  <a:pt x="85" y="202"/>
                </a:lnTo>
                <a:lnTo>
                  <a:pt x="82" y="202"/>
                </a:lnTo>
                <a:lnTo>
                  <a:pt x="89" y="202"/>
                </a:lnTo>
                <a:lnTo>
                  <a:pt x="106" y="193"/>
                </a:lnTo>
                <a:lnTo>
                  <a:pt x="104" y="190"/>
                </a:lnTo>
                <a:lnTo>
                  <a:pt x="106" y="193"/>
                </a:lnTo>
                <a:lnTo>
                  <a:pt x="118" y="186"/>
                </a:lnTo>
                <a:lnTo>
                  <a:pt x="123" y="190"/>
                </a:lnTo>
                <a:lnTo>
                  <a:pt x="135" y="174"/>
                </a:lnTo>
                <a:lnTo>
                  <a:pt x="133" y="181"/>
                </a:lnTo>
                <a:lnTo>
                  <a:pt x="137" y="183"/>
                </a:lnTo>
                <a:lnTo>
                  <a:pt x="137" y="188"/>
                </a:lnTo>
                <a:lnTo>
                  <a:pt x="142" y="193"/>
                </a:lnTo>
                <a:lnTo>
                  <a:pt x="145" y="171"/>
                </a:lnTo>
                <a:lnTo>
                  <a:pt x="149" y="164"/>
                </a:lnTo>
                <a:lnTo>
                  <a:pt x="161" y="157"/>
                </a:lnTo>
                <a:lnTo>
                  <a:pt x="159" y="147"/>
                </a:lnTo>
                <a:lnTo>
                  <a:pt x="147" y="152"/>
                </a:lnTo>
                <a:lnTo>
                  <a:pt x="142" y="147"/>
                </a:lnTo>
                <a:lnTo>
                  <a:pt x="142" y="101"/>
                </a:lnTo>
                <a:lnTo>
                  <a:pt x="140" y="101"/>
                </a:lnTo>
                <a:lnTo>
                  <a:pt x="145" y="101"/>
                </a:lnTo>
                <a:lnTo>
                  <a:pt x="142" y="92"/>
                </a:lnTo>
                <a:lnTo>
                  <a:pt x="152" y="82"/>
                </a:lnTo>
                <a:lnTo>
                  <a:pt x="152" y="75"/>
                </a:lnTo>
                <a:lnTo>
                  <a:pt x="147" y="73"/>
                </a:lnTo>
                <a:close/>
                <a:moveTo>
                  <a:pt x="133" y="78"/>
                </a:moveTo>
                <a:lnTo>
                  <a:pt x="137" y="78"/>
                </a:lnTo>
                <a:lnTo>
                  <a:pt x="133" y="80"/>
                </a:lnTo>
                <a:lnTo>
                  <a:pt x="137" y="82"/>
                </a:lnTo>
                <a:lnTo>
                  <a:pt x="135" y="109"/>
                </a:lnTo>
                <a:lnTo>
                  <a:pt x="116" y="111"/>
                </a:lnTo>
                <a:lnTo>
                  <a:pt x="111" y="106"/>
                </a:lnTo>
                <a:lnTo>
                  <a:pt x="113" y="92"/>
                </a:lnTo>
                <a:lnTo>
                  <a:pt x="118" y="92"/>
                </a:lnTo>
                <a:lnTo>
                  <a:pt x="133" y="78"/>
                </a:lnTo>
                <a:close/>
                <a:moveTo>
                  <a:pt x="473" y="78"/>
                </a:moveTo>
                <a:lnTo>
                  <a:pt x="471" y="75"/>
                </a:lnTo>
                <a:lnTo>
                  <a:pt x="452" y="82"/>
                </a:lnTo>
                <a:lnTo>
                  <a:pt x="449" y="90"/>
                </a:lnTo>
                <a:lnTo>
                  <a:pt x="435" y="97"/>
                </a:lnTo>
                <a:lnTo>
                  <a:pt x="435" y="101"/>
                </a:lnTo>
                <a:lnTo>
                  <a:pt x="442" y="104"/>
                </a:lnTo>
                <a:lnTo>
                  <a:pt x="447" y="101"/>
                </a:lnTo>
                <a:lnTo>
                  <a:pt x="447" y="94"/>
                </a:lnTo>
                <a:lnTo>
                  <a:pt x="454" y="94"/>
                </a:lnTo>
                <a:lnTo>
                  <a:pt x="457" y="87"/>
                </a:lnTo>
                <a:lnTo>
                  <a:pt x="464" y="90"/>
                </a:lnTo>
                <a:lnTo>
                  <a:pt x="464" y="85"/>
                </a:lnTo>
                <a:lnTo>
                  <a:pt x="471" y="97"/>
                </a:lnTo>
                <a:lnTo>
                  <a:pt x="471" y="126"/>
                </a:lnTo>
                <a:lnTo>
                  <a:pt x="466" y="150"/>
                </a:lnTo>
                <a:lnTo>
                  <a:pt x="459" y="152"/>
                </a:lnTo>
                <a:lnTo>
                  <a:pt x="454" y="147"/>
                </a:lnTo>
                <a:lnTo>
                  <a:pt x="452" y="116"/>
                </a:lnTo>
                <a:lnTo>
                  <a:pt x="447" y="111"/>
                </a:lnTo>
                <a:lnTo>
                  <a:pt x="442" y="116"/>
                </a:lnTo>
                <a:lnTo>
                  <a:pt x="445" y="128"/>
                </a:lnTo>
                <a:lnTo>
                  <a:pt x="447" y="178"/>
                </a:lnTo>
                <a:lnTo>
                  <a:pt x="452" y="174"/>
                </a:lnTo>
                <a:lnTo>
                  <a:pt x="452" y="161"/>
                </a:lnTo>
                <a:lnTo>
                  <a:pt x="461" y="161"/>
                </a:lnTo>
                <a:lnTo>
                  <a:pt x="471" y="157"/>
                </a:lnTo>
                <a:lnTo>
                  <a:pt x="471" y="145"/>
                </a:lnTo>
                <a:lnTo>
                  <a:pt x="473" y="145"/>
                </a:lnTo>
                <a:lnTo>
                  <a:pt x="471" y="133"/>
                </a:lnTo>
                <a:lnTo>
                  <a:pt x="473" y="138"/>
                </a:lnTo>
                <a:lnTo>
                  <a:pt x="478" y="111"/>
                </a:lnTo>
                <a:lnTo>
                  <a:pt x="473" y="78"/>
                </a:lnTo>
                <a:close/>
                <a:moveTo>
                  <a:pt x="154" y="80"/>
                </a:moveTo>
                <a:lnTo>
                  <a:pt x="152" y="78"/>
                </a:lnTo>
                <a:lnTo>
                  <a:pt x="152" y="82"/>
                </a:lnTo>
                <a:lnTo>
                  <a:pt x="154" y="80"/>
                </a:lnTo>
                <a:close/>
                <a:moveTo>
                  <a:pt x="147" y="92"/>
                </a:moveTo>
                <a:lnTo>
                  <a:pt x="145" y="90"/>
                </a:lnTo>
                <a:lnTo>
                  <a:pt x="145" y="94"/>
                </a:lnTo>
                <a:lnTo>
                  <a:pt x="147" y="92"/>
                </a:lnTo>
                <a:close/>
                <a:moveTo>
                  <a:pt x="116" y="92"/>
                </a:moveTo>
                <a:lnTo>
                  <a:pt x="116" y="97"/>
                </a:lnTo>
                <a:lnTo>
                  <a:pt x="116" y="92"/>
                </a:lnTo>
                <a:close/>
                <a:moveTo>
                  <a:pt x="226" y="99"/>
                </a:moveTo>
                <a:lnTo>
                  <a:pt x="224" y="97"/>
                </a:lnTo>
                <a:lnTo>
                  <a:pt x="221" y="97"/>
                </a:lnTo>
                <a:lnTo>
                  <a:pt x="217" y="101"/>
                </a:lnTo>
                <a:lnTo>
                  <a:pt x="224" y="114"/>
                </a:lnTo>
                <a:lnTo>
                  <a:pt x="224" y="123"/>
                </a:lnTo>
                <a:lnTo>
                  <a:pt x="197" y="133"/>
                </a:lnTo>
                <a:lnTo>
                  <a:pt x="188" y="130"/>
                </a:lnTo>
                <a:lnTo>
                  <a:pt x="178" y="138"/>
                </a:lnTo>
                <a:lnTo>
                  <a:pt x="197" y="142"/>
                </a:lnTo>
                <a:lnTo>
                  <a:pt x="217" y="138"/>
                </a:lnTo>
                <a:lnTo>
                  <a:pt x="217" y="133"/>
                </a:lnTo>
                <a:lnTo>
                  <a:pt x="226" y="133"/>
                </a:lnTo>
                <a:lnTo>
                  <a:pt x="231" y="138"/>
                </a:lnTo>
                <a:lnTo>
                  <a:pt x="233" y="157"/>
                </a:lnTo>
                <a:lnTo>
                  <a:pt x="224" y="169"/>
                </a:lnTo>
                <a:lnTo>
                  <a:pt x="231" y="174"/>
                </a:lnTo>
                <a:lnTo>
                  <a:pt x="231" y="190"/>
                </a:lnTo>
                <a:lnTo>
                  <a:pt x="226" y="195"/>
                </a:lnTo>
                <a:lnTo>
                  <a:pt x="226" y="207"/>
                </a:lnTo>
                <a:lnTo>
                  <a:pt x="233" y="207"/>
                </a:lnTo>
                <a:lnTo>
                  <a:pt x="231" y="205"/>
                </a:lnTo>
                <a:lnTo>
                  <a:pt x="236" y="195"/>
                </a:lnTo>
                <a:lnTo>
                  <a:pt x="233" y="193"/>
                </a:lnTo>
                <a:lnTo>
                  <a:pt x="241" y="166"/>
                </a:lnTo>
                <a:lnTo>
                  <a:pt x="238" y="161"/>
                </a:lnTo>
                <a:lnTo>
                  <a:pt x="243" y="154"/>
                </a:lnTo>
                <a:lnTo>
                  <a:pt x="233" y="138"/>
                </a:lnTo>
                <a:lnTo>
                  <a:pt x="241" y="126"/>
                </a:lnTo>
                <a:lnTo>
                  <a:pt x="250" y="126"/>
                </a:lnTo>
                <a:lnTo>
                  <a:pt x="257" y="118"/>
                </a:lnTo>
                <a:lnTo>
                  <a:pt x="253" y="114"/>
                </a:lnTo>
                <a:lnTo>
                  <a:pt x="238" y="114"/>
                </a:lnTo>
                <a:lnTo>
                  <a:pt x="226" y="99"/>
                </a:lnTo>
                <a:close/>
                <a:moveTo>
                  <a:pt x="351" y="99"/>
                </a:moveTo>
                <a:lnTo>
                  <a:pt x="346" y="97"/>
                </a:lnTo>
                <a:lnTo>
                  <a:pt x="344" y="99"/>
                </a:lnTo>
                <a:lnTo>
                  <a:pt x="351" y="99"/>
                </a:lnTo>
                <a:close/>
                <a:moveTo>
                  <a:pt x="389" y="99"/>
                </a:moveTo>
                <a:lnTo>
                  <a:pt x="387" y="97"/>
                </a:lnTo>
                <a:lnTo>
                  <a:pt x="385" y="101"/>
                </a:lnTo>
                <a:lnTo>
                  <a:pt x="389" y="111"/>
                </a:lnTo>
                <a:lnTo>
                  <a:pt x="389" y="140"/>
                </a:lnTo>
                <a:lnTo>
                  <a:pt x="394" y="147"/>
                </a:lnTo>
                <a:lnTo>
                  <a:pt x="399" y="142"/>
                </a:lnTo>
                <a:lnTo>
                  <a:pt x="397" y="109"/>
                </a:lnTo>
                <a:lnTo>
                  <a:pt x="389" y="101"/>
                </a:lnTo>
                <a:lnTo>
                  <a:pt x="389" y="99"/>
                </a:lnTo>
                <a:close/>
                <a:moveTo>
                  <a:pt x="692" y="101"/>
                </a:moveTo>
                <a:lnTo>
                  <a:pt x="689" y="97"/>
                </a:lnTo>
                <a:lnTo>
                  <a:pt x="699" y="101"/>
                </a:lnTo>
                <a:lnTo>
                  <a:pt x="692" y="101"/>
                </a:lnTo>
                <a:close/>
                <a:moveTo>
                  <a:pt x="351" y="101"/>
                </a:moveTo>
                <a:lnTo>
                  <a:pt x="349" y="101"/>
                </a:lnTo>
                <a:lnTo>
                  <a:pt x="344" y="104"/>
                </a:lnTo>
                <a:lnTo>
                  <a:pt x="346" y="114"/>
                </a:lnTo>
                <a:lnTo>
                  <a:pt x="351" y="111"/>
                </a:lnTo>
                <a:lnTo>
                  <a:pt x="351" y="101"/>
                </a:lnTo>
                <a:close/>
                <a:moveTo>
                  <a:pt x="123" y="116"/>
                </a:moveTo>
                <a:lnTo>
                  <a:pt x="125" y="116"/>
                </a:lnTo>
                <a:lnTo>
                  <a:pt x="123" y="116"/>
                </a:lnTo>
                <a:close/>
                <a:moveTo>
                  <a:pt x="351" y="121"/>
                </a:moveTo>
                <a:lnTo>
                  <a:pt x="346" y="118"/>
                </a:lnTo>
                <a:lnTo>
                  <a:pt x="344" y="121"/>
                </a:lnTo>
                <a:lnTo>
                  <a:pt x="349" y="123"/>
                </a:lnTo>
                <a:lnTo>
                  <a:pt x="351" y="121"/>
                </a:lnTo>
                <a:close/>
                <a:moveTo>
                  <a:pt x="185" y="121"/>
                </a:moveTo>
                <a:lnTo>
                  <a:pt x="178" y="121"/>
                </a:lnTo>
                <a:lnTo>
                  <a:pt x="185" y="121"/>
                </a:lnTo>
                <a:close/>
                <a:moveTo>
                  <a:pt x="190" y="123"/>
                </a:moveTo>
                <a:lnTo>
                  <a:pt x="188" y="121"/>
                </a:lnTo>
                <a:lnTo>
                  <a:pt x="173" y="123"/>
                </a:lnTo>
                <a:lnTo>
                  <a:pt x="185" y="133"/>
                </a:lnTo>
                <a:lnTo>
                  <a:pt x="190" y="123"/>
                </a:lnTo>
                <a:close/>
                <a:moveTo>
                  <a:pt x="353" y="126"/>
                </a:moveTo>
                <a:lnTo>
                  <a:pt x="353" y="123"/>
                </a:lnTo>
                <a:lnTo>
                  <a:pt x="349" y="123"/>
                </a:lnTo>
                <a:lnTo>
                  <a:pt x="346" y="128"/>
                </a:lnTo>
                <a:lnTo>
                  <a:pt x="351" y="130"/>
                </a:lnTo>
                <a:lnTo>
                  <a:pt x="351" y="138"/>
                </a:lnTo>
                <a:lnTo>
                  <a:pt x="361" y="147"/>
                </a:lnTo>
                <a:lnTo>
                  <a:pt x="363" y="145"/>
                </a:lnTo>
                <a:lnTo>
                  <a:pt x="356" y="138"/>
                </a:lnTo>
                <a:lnTo>
                  <a:pt x="353" y="126"/>
                </a:lnTo>
                <a:close/>
                <a:moveTo>
                  <a:pt x="116" y="130"/>
                </a:moveTo>
                <a:lnTo>
                  <a:pt x="113" y="128"/>
                </a:lnTo>
                <a:lnTo>
                  <a:pt x="113" y="138"/>
                </a:lnTo>
                <a:lnTo>
                  <a:pt x="116" y="130"/>
                </a:lnTo>
                <a:close/>
                <a:moveTo>
                  <a:pt x="176" y="130"/>
                </a:moveTo>
                <a:lnTo>
                  <a:pt x="178" y="128"/>
                </a:lnTo>
                <a:lnTo>
                  <a:pt x="171" y="128"/>
                </a:lnTo>
                <a:lnTo>
                  <a:pt x="161" y="133"/>
                </a:lnTo>
                <a:lnTo>
                  <a:pt x="161" y="138"/>
                </a:lnTo>
                <a:lnTo>
                  <a:pt x="169" y="140"/>
                </a:lnTo>
                <a:lnTo>
                  <a:pt x="169" y="135"/>
                </a:lnTo>
                <a:lnTo>
                  <a:pt x="176" y="130"/>
                </a:lnTo>
                <a:close/>
                <a:moveTo>
                  <a:pt x="181" y="133"/>
                </a:moveTo>
                <a:lnTo>
                  <a:pt x="178" y="130"/>
                </a:lnTo>
                <a:lnTo>
                  <a:pt x="173" y="133"/>
                </a:lnTo>
                <a:lnTo>
                  <a:pt x="181" y="133"/>
                </a:lnTo>
                <a:close/>
                <a:moveTo>
                  <a:pt x="209" y="133"/>
                </a:moveTo>
                <a:lnTo>
                  <a:pt x="214" y="133"/>
                </a:lnTo>
                <a:lnTo>
                  <a:pt x="209" y="133"/>
                </a:lnTo>
                <a:close/>
                <a:moveTo>
                  <a:pt x="46" y="138"/>
                </a:moveTo>
                <a:lnTo>
                  <a:pt x="44" y="135"/>
                </a:lnTo>
                <a:lnTo>
                  <a:pt x="27" y="138"/>
                </a:lnTo>
                <a:lnTo>
                  <a:pt x="17" y="145"/>
                </a:lnTo>
                <a:lnTo>
                  <a:pt x="25" y="147"/>
                </a:lnTo>
                <a:lnTo>
                  <a:pt x="29" y="147"/>
                </a:lnTo>
                <a:lnTo>
                  <a:pt x="25" y="145"/>
                </a:lnTo>
                <a:lnTo>
                  <a:pt x="51" y="145"/>
                </a:lnTo>
                <a:lnTo>
                  <a:pt x="53" y="147"/>
                </a:lnTo>
                <a:lnTo>
                  <a:pt x="58" y="147"/>
                </a:lnTo>
                <a:lnTo>
                  <a:pt x="56" y="150"/>
                </a:lnTo>
                <a:lnTo>
                  <a:pt x="61" y="161"/>
                </a:lnTo>
                <a:lnTo>
                  <a:pt x="58" y="195"/>
                </a:lnTo>
                <a:lnTo>
                  <a:pt x="61" y="200"/>
                </a:lnTo>
                <a:lnTo>
                  <a:pt x="70" y="193"/>
                </a:lnTo>
                <a:lnTo>
                  <a:pt x="68" y="186"/>
                </a:lnTo>
                <a:lnTo>
                  <a:pt x="73" y="181"/>
                </a:lnTo>
                <a:lnTo>
                  <a:pt x="77" y="157"/>
                </a:lnTo>
                <a:lnTo>
                  <a:pt x="75" y="157"/>
                </a:lnTo>
                <a:lnTo>
                  <a:pt x="73" y="161"/>
                </a:lnTo>
                <a:lnTo>
                  <a:pt x="68" y="161"/>
                </a:lnTo>
                <a:lnTo>
                  <a:pt x="65" y="164"/>
                </a:lnTo>
                <a:lnTo>
                  <a:pt x="68" y="157"/>
                </a:lnTo>
                <a:lnTo>
                  <a:pt x="63" y="145"/>
                </a:lnTo>
                <a:lnTo>
                  <a:pt x="53" y="138"/>
                </a:lnTo>
                <a:lnTo>
                  <a:pt x="46" y="138"/>
                </a:lnTo>
                <a:close/>
                <a:moveTo>
                  <a:pt x="133" y="138"/>
                </a:moveTo>
                <a:lnTo>
                  <a:pt x="135" y="138"/>
                </a:lnTo>
                <a:lnTo>
                  <a:pt x="137" y="157"/>
                </a:lnTo>
                <a:lnTo>
                  <a:pt x="130" y="164"/>
                </a:lnTo>
                <a:lnTo>
                  <a:pt x="130" y="159"/>
                </a:lnTo>
                <a:lnTo>
                  <a:pt x="121" y="159"/>
                </a:lnTo>
                <a:lnTo>
                  <a:pt x="118" y="157"/>
                </a:lnTo>
                <a:lnTo>
                  <a:pt x="133" y="138"/>
                </a:lnTo>
                <a:close/>
                <a:moveTo>
                  <a:pt x="44" y="140"/>
                </a:moveTo>
                <a:lnTo>
                  <a:pt x="49" y="140"/>
                </a:lnTo>
                <a:lnTo>
                  <a:pt x="44" y="140"/>
                </a:lnTo>
                <a:close/>
                <a:moveTo>
                  <a:pt x="430" y="140"/>
                </a:moveTo>
                <a:lnTo>
                  <a:pt x="428" y="138"/>
                </a:lnTo>
                <a:lnTo>
                  <a:pt x="406" y="159"/>
                </a:lnTo>
                <a:lnTo>
                  <a:pt x="397" y="164"/>
                </a:lnTo>
                <a:lnTo>
                  <a:pt x="394" y="157"/>
                </a:lnTo>
                <a:lnTo>
                  <a:pt x="399" y="154"/>
                </a:lnTo>
                <a:lnTo>
                  <a:pt x="392" y="145"/>
                </a:lnTo>
                <a:lnTo>
                  <a:pt x="380" y="183"/>
                </a:lnTo>
                <a:lnTo>
                  <a:pt x="389" y="186"/>
                </a:lnTo>
                <a:lnTo>
                  <a:pt x="401" y="174"/>
                </a:lnTo>
                <a:lnTo>
                  <a:pt x="401" y="169"/>
                </a:lnTo>
                <a:lnTo>
                  <a:pt x="404" y="171"/>
                </a:lnTo>
                <a:lnTo>
                  <a:pt x="411" y="164"/>
                </a:lnTo>
                <a:lnTo>
                  <a:pt x="409" y="161"/>
                </a:lnTo>
                <a:lnTo>
                  <a:pt x="428" y="147"/>
                </a:lnTo>
                <a:lnTo>
                  <a:pt x="430" y="140"/>
                </a:lnTo>
                <a:close/>
                <a:moveTo>
                  <a:pt x="166" y="142"/>
                </a:moveTo>
                <a:lnTo>
                  <a:pt x="161" y="138"/>
                </a:lnTo>
                <a:lnTo>
                  <a:pt x="157" y="140"/>
                </a:lnTo>
                <a:lnTo>
                  <a:pt x="157" y="147"/>
                </a:lnTo>
                <a:lnTo>
                  <a:pt x="161" y="147"/>
                </a:lnTo>
                <a:lnTo>
                  <a:pt x="166" y="142"/>
                </a:lnTo>
                <a:close/>
                <a:moveTo>
                  <a:pt x="178" y="142"/>
                </a:moveTo>
                <a:lnTo>
                  <a:pt x="176" y="140"/>
                </a:lnTo>
                <a:lnTo>
                  <a:pt x="176" y="145"/>
                </a:lnTo>
                <a:lnTo>
                  <a:pt x="178" y="142"/>
                </a:lnTo>
                <a:close/>
                <a:moveTo>
                  <a:pt x="173" y="147"/>
                </a:moveTo>
                <a:lnTo>
                  <a:pt x="171" y="145"/>
                </a:lnTo>
                <a:lnTo>
                  <a:pt x="171" y="147"/>
                </a:lnTo>
                <a:lnTo>
                  <a:pt x="173" y="147"/>
                </a:lnTo>
                <a:close/>
                <a:moveTo>
                  <a:pt x="20" y="147"/>
                </a:moveTo>
                <a:lnTo>
                  <a:pt x="15" y="147"/>
                </a:lnTo>
                <a:lnTo>
                  <a:pt x="5" y="152"/>
                </a:lnTo>
                <a:lnTo>
                  <a:pt x="8" y="154"/>
                </a:lnTo>
                <a:lnTo>
                  <a:pt x="1" y="157"/>
                </a:lnTo>
                <a:lnTo>
                  <a:pt x="5" y="161"/>
                </a:lnTo>
                <a:lnTo>
                  <a:pt x="20" y="147"/>
                </a:lnTo>
                <a:close/>
                <a:moveTo>
                  <a:pt x="80" y="152"/>
                </a:moveTo>
                <a:lnTo>
                  <a:pt x="80" y="150"/>
                </a:lnTo>
                <a:lnTo>
                  <a:pt x="80" y="154"/>
                </a:lnTo>
                <a:lnTo>
                  <a:pt x="80" y="152"/>
                </a:lnTo>
                <a:close/>
                <a:moveTo>
                  <a:pt x="154" y="154"/>
                </a:moveTo>
                <a:lnTo>
                  <a:pt x="157" y="154"/>
                </a:lnTo>
                <a:lnTo>
                  <a:pt x="154" y="154"/>
                </a:lnTo>
                <a:close/>
                <a:moveTo>
                  <a:pt x="363" y="171"/>
                </a:moveTo>
                <a:lnTo>
                  <a:pt x="361" y="169"/>
                </a:lnTo>
                <a:lnTo>
                  <a:pt x="358" y="178"/>
                </a:lnTo>
                <a:lnTo>
                  <a:pt x="361" y="193"/>
                </a:lnTo>
                <a:lnTo>
                  <a:pt x="368" y="205"/>
                </a:lnTo>
                <a:lnTo>
                  <a:pt x="368" y="217"/>
                </a:lnTo>
                <a:lnTo>
                  <a:pt x="356" y="229"/>
                </a:lnTo>
                <a:lnTo>
                  <a:pt x="291" y="217"/>
                </a:lnTo>
                <a:lnTo>
                  <a:pt x="289" y="221"/>
                </a:lnTo>
                <a:lnTo>
                  <a:pt x="291" y="229"/>
                </a:lnTo>
                <a:lnTo>
                  <a:pt x="315" y="238"/>
                </a:lnTo>
                <a:lnTo>
                  <a:pt x="363" y="243"/>
                </a:lnTo>
                <a:lnTo>
                  <a:pt x="399" y="255"/>
                </a:lnTo>
                <a:lnTo>
                  <a:pt x="430" y="255"/>
                </a:lnTo>
                <a:lnTo>
                  <a:pt x="433" y="260"/>
                </a:lnTo>
                <a:lnTo>
                  <a:pt x="435" y="258"/>
                </a:lnTo>
                <a:lnTo>
                  <a:pt x="435" y="255"/>
                </a:lnTo>
                <a:lnTo>
                  <a:pt x="481" y="255"/>
                </a:lnTo>
                <a:lnTo>
                  <a:pt x="485" y="250"/>
                </a:lnTo>
                <a:lnTo>
                  <a:pt x="497" y="250"/>
                </a:lnTo>
                <a:lnTo>
                  <a:pt x="502" y="248"/>
                </a:lnTo>
                <a:lnTo>
                  <a:pt x="524" y="243"/>
                </a:lnTo>
                <a:lnTo>
                  <a:pt x="517" y="238"/>
                </a:lnTo>
                <a:lnTo>
                  <a:pt x="519" y="238"/>
                </a:lnTo>
                <a:lnTo>
                  <a:pt x="507" y="236"/>
                </a:lnTo>
                <a:lnTo>
                  <a:pt x="442" y="243"/>
                </a:lnTo>
                <a:lnTo>
                  <a:pt x="437" y="238"/>
                </a:lnTo>
                <a:lnTo>
                  <a:pt x="445" y="200"/>
                </a:lnTo>
                <a:lnTo>
                  <a:pt x="449" y="195"/>
                </a:lnTo>
                <a:lnTo>
                  <a:pt x="449" y="183"/>
                </a:lnTo>
                <a:lnTo>
                  <a:pt x="445" y="178"/>
                </a:lnTo>
                <a:lnTo>
                  <a:pt x="435" y="224"/>
                </a:lnTo>
                <a:lnTo>
                  <a:pt x="435" y="238"/>
                </a:lnTo>
                <a:lnTo>
                  <a:pt x="430" y="243"/>
                </a:lnTo>
                <a:lnTo>
                  <a:pt x="389" y="241"/>
                </a:lnTo>
                <a:lnTo>
                  <a:pt x="363" y="231"/>
                </a:lnTo>
                <a:lnTo>
                  <a:pt x="373" y="219"/>
                </a:lnTo>
                <a:lnTo>
                  <a:pt x="375" y="205"/>
                </a:lnTo>
                <a:lnTo>
                  <a:pt x="368" y="188"/>
                </a:lnTo>
                <a:lnTo>
                  <a:pt x="365" y="193"/>
                </a:lnTo>
                <a:lnTo>
                  <a:pt x="368" y="183"/>
                </a:lnTo>
                <a:lnTo>
                  <a:pt x="363" y="181"/>
                </a:lnTo>
                <a:lnTo>
                  <a:pt x="363" y="171"/>
                </a:lnTo>
                <a:close/>
                <a:moveTo>
                  <a:pt x="226" y="174"/>
                </a:moveTo>
                <a:lnTo>
                  <a:pt x="224" y="169"/>
                </a:lnTo>
                <a:lnTo>
                  <a:pt x="224" y="176"/>
                </a:lnTo>
                <a:lnTo>
                  <a:pt x="226" y="174"/>
                </a:lnTo>
                <a:close/>
                <a:moveTo>
                  <a:pt x="452" y="178"/>
                </a:moveTo>
                <a:lnTo>
                  <a:pt x="449" y="176"/>
                </a:lnTo>
                <a:lnTo>
                  <a:pt x="449" y="181"/>
                </a:lnTo>
                <a:lnTo>
                  <a:pt x="452" y="178"/>
                </a:lnTo>
                <a:close/>
                <a:moveTo>
                  <a:pt x="217" y="181"/>
                </a:moveTo>
                <a:lnTo>
                  <a:pt x="214" y="178"/>
                </a:lnTo>
                <a:lnTo>
                  <a:pt x="212" y="183"/>
                </a:lnTo>
                <a:lnTo>
                  <a:pt x="217" y="183"/>
                </a:lnTo>
                <a:lnTo>
                  <a:pt x="217" y="181"/>
                </a:lnTo>
                <a:close/>
                <a:moveTo>
                  <a:pt x="661" y="183"/>
                </a:moveTo>
                <a:lnTo>
                  <a:pt x="658" y="178"/>
                </a:lnTo>
                <a:lnTo>
                  <a:pt x="641" y="202"/>
                </a:lnTo>
                <a:lnTo>
                  <a:pt x="629" y="210"/>
                </a:lnTo>
                <a:lnTo>
                  <a:pt x="632" y="212"/>
                </a:lnTo>
                <a:lnTo>
                  <a:pt x="649" y="200"/>
                </a:lnTo>
                <a:lnTo>
                  <a:pt x="661" y="183"/>
                </a:lnTo>
                <a:close/>
                <a:moveTo>
                  <a:pt x="133" y="186"/>
                </a:moveTo>
                <a:lnTo>
                  <a:pt x="128" y="183"/>
                </a:lnTo>
                <a:lnTo>
                  <a:pt x="128" y="190"/>
                </a:lnTo>
                <a:lnTo>
                  <a:pt x="133" y="186"/>
                </a:lnTo>
                <a:close/>
                <a:moveTo>
                  <a:pt x="205" y="188"/>
                </a:moveTo>
                <a:lnTo>
                  <a:pt x="200" y="186"/>
                </a:lnTo>
                <a:lnTo>
                  <a:pt x="178" y="202"/>
                </a:lnTo>
                <a:lnTo>
                  <a:pt x="188" y="210"/>
                </a:lnTo>
                <a:lnTo>
                  <a:pt x="193" y="210"/>
                </a:lnTo>
                <a:lnTo>
                  <a:pt x="207" y="234"/>
                </a:lnTo>
                <a:lnTo>
                  <a:pt x="219" y="238"/>
                </a:lnTo>
                <a:lnTo>
                  <a:pt x="226" y="231"/>
                </a:lnTo>
                <a:lnTo>
                  <a:pt x="226" y="226"/>
                </a:lnTo>
                <a:lnTo>
                  <a:pt x="231" y="221"/>
                </a:lnTo>
                <a:lnTo>
                  <a:pt x="231" y="219"/>
                </a:lnTo>
                <a:lnTo>
                  <a:pt x="224" y="217"/>
                </a:lnTo>
                <a:lnTo>
                  <a:pt x="221" y="221"/>
                </a:lnTo>
                <a:lnTo>
                  <a:pt x="224" y="224"/>
                </a:lnTo>
                <a:lnTo>
                  <a:pt x="221" y="221"/>
                </a:lnTo>
                <a:lnTo>
                  <a:pt x="217" y="229"/>
                </a:lnTo>
                <a:lnTo>
                  <a:pt x="202" y="219"/>
                </a:lnTo>
                <a:lnTo>
                  <a:pt x="197" y="205"/>
                </a:lnTo>
                <a:lnTo>
                  <a:pt x="202" y="195"/>
                </a:lnTo>
                <a:lnTo>
                  <a:pt x="207" y="193"/>
                </a:lnTo>
                <a:lnTo>
                  <a:pt x="205" y="188"/>
                </a:lnTo>
                <a:close/>
                <a:moveTo>
                  <a:pt x="125" y="193"/>
                </a:moveTo>
                <a:lnTo>
                  <a:pt x="125" y="190"/>
                </a:lnTo>
                <a:lnTo>
                  <a:pt x="125" y="193"/>
                </a:lnTo>
                <a:close/>
                <a:moveTo>
                  <a:pt x="145" y="193"/>
                </a:moveTo>
                <a:lnTo>
                  <a:pt x="142" y="190"/>
                </a:lnTo>
                <a:lnTo>
                  <a:pt x="137" y="200"/>
                </a:lnTo>
                <a:lnTo>
                  <a:pt x="142" y="210"/>
                </a:lnTo>
                <a:lnTo>
                  <a:pt x="140" y="272"/>
                </a:lnTo>
                <a:lnTo>
                  <a:pt x="130" y="253"/>
                </a:lnTo>
                <a:lnTo>
                  <a:pt x="125" y="255"/>
                </a:lnTo>
                <a:lnTo>
                  <a:pt x="130" y="279"/>
                </a:lnTo>
                <a:lnTo>
                  <a:pt x="142" y="296"/>
                </a:lnTo>
                <a:lnTo>
                  <a:pt x="149" y="291"/>
                </a:lnTo>
                <a:lnTo>
                  <a:pt x="147" y="241"/>
                </a:lnTo>
                <a:lnTo>
                  <a:pt x="142" y="238"/>
                </a:lnTo>
                <a:lnTo>
                  <a:pt x="147" y="236"/>
                </a:lnTo>
                <a:lnTo>
                  <a:pt x="142" y="202"/>
                </a:lnTo>
                <a:lnTo>
                  <a:pt x="145" y="193"/>
                </a:lnTo>
                <a:close/>
                <a:moveTo>
                  <a:pt x="121" y="193"/>
                </a:moveTo>
                <a:lnTo>
                  <a:pt x="118" y="193"/>
                </a:lnTo>
                <a:lnTo>
                  <a:pt x="118" y="198"/>
                </a:lnTo>
                <a:lnTo>
                  <a:pt x="121" y="193"/>
                </a:lnTo>
                <a:close/>
                <a:moveTo>
                  <a:pt x="118" y="202"/>
                </a:moveTo>
                <a:lnTo>
                  <a:pt x="116" y="202"/>
                </a:lnTo>
                <a:lnTo>
                  <a:pt x="116" y="205"/>
                </a:lnTo>
                <a:lnTo>
                  <a:pt x="118" y="202"/>
                </a:lnTo>
                <a:close/>
                <a:moveTo>
                  <a:pt x="113" y="210"/>
                </a:moveTo>
                <a:lnTo>
                  <a:pt x="111" y="207"/>
                </a:lnTo>
                <a:lnTo>
                  <a:pt x="111" y="214"/>
                </a:lnTo>
                <a:lnTo>
                  <a:pt x="113" y="210"/>
                </a:lnTo>
                <a:close/>
                <a:moveTo>
                  <a:pt x="229" y="210"/>
                </a:moveTo>
                <a:lnTo>
                  <a:pt x="226" y="207"/>
                </a:lnTo>
                <a:lnTo>
                  <a:pt x="226" y="217"/>
                </a:lnTo>
                <a:lnTo>
                  <a:pt x="233" y="214"/>
                </a:lnTo>
                <a:lnTo>
                  <a:pt x="229" y="210"/>
                </a:lnTo>
                <a:close/>
                <a:moveTo>
                  <a:pt x="629" y="214"/>
                </a:moveTo>
                <a:lnTo>
                  <a:pt x="625" y="212"/>
                </a:lnTo>
                <a:lnTo>
                  <a:pt x="622" y="217"/>
                </a:lnTo>
                <a:lnTo>
                  <a:pt x="625" y="219"/>
                </a:lnTo>
                <a:lnTo>
                  <a:pt x="629" y="214"/>
                </a:lnTo>
                <a:close/>
                <a:moveTo>
                  <a:pt x="111" y="217"/>
                </a:moveTo>
                <a:lnTo>
                  <a:pt x="109" y="212"/>
                </a:lnTo>
                <a:lnTo>
                  <a:pt x="106" y="219"/>
                </a:lnTo>
                <a:lnTo>
                  <a:pt x="106" y="221"/>
                </a:lnTo>
                <a:lnTo>
                  <a:pt x="111" y="217"/>
                </a:lnTo>
                <a:close/>
                <a:moveTo>
                  <a:pt x="109" y="224"/>
                </a:moveTo>
                <a:lnTo>
                  <a:pt x="106" y="221"/>
                </a:lnTo>
                <a:lnTo>
                  <a:pt x="101" y="224"/>
                </a:lnTo>
                <a:lnTo>
                  <a:pt x="97" y="231"/>
                </a:lnTo>
                <a:lnTo>
                  <a:pt x="101" y="238"/>
                </a:lnTo>
                <a:lnTo>
                  <a:pt x="109" y="224"/>
                </a:lnTo>
                <a:close/>
                <a:moveTo>
                  <a:pt x="562" y="224"/>
                </a:moveTo>
                <a:lnTo>
                  <a:pt x="560" y="221"/>
                </a:lnTo>
                <a:lnTo>
                  <a:pt x="541" y="229"/>
                </a:lnTo>
                <a:lnTo>
                  <a:pt x="541" y="234"/>
                </a:lnTo>
                <a:lnTo>
                  <a:pt x="557" y="229"/>
                </a:lnTo>
                <a:lnTo>
                  <a:pt x="562" y="224"/>
                </a:lnTo>
                <a:close/>
                <a:moveTo>
                  <a:pt x="217" y="231"/>
                </a:moveTo>
                <a:lnTo>
                  <a:pt x="221" y="229"/>
                </a:lnTo>
                <a:lnTo>
                  <a:pt x="217" y="231"/>
                </a:lnTo>
                <a:close/>
                <a:moveTo>
                  <a:pt x="536" y="234"/>
                </a:moveTo>
                <a:lnTo>
                  <a:pt x="533" y="231"/>
                </a:lnTo>
                <a:lnTo>
                  <a:pt x="529" y="234"/>
                </a:lnTo>
                <a:lnTo>
                  <a:pt x="533" y="238"/>
                </a:lnTo>
                <a:lnTo>
                  <a:pt x="541" y="236"/>
                </a:lnTo>
                <a:lnTo>
                  <a:pt x="536" y="234"/>
                </a:lnTo>
                <a:close/>
                <a:moveTo>
                  <a:pt x="526" y="236"/>
                </a:moveTo>
                <a:lnTo>
                  <a:pt x="526" y="234"/>
                </a:lnTo>
                <a:lnTo>
                  <a:pt x="519" y="236"/>
                </a:lnTo>
                <a:lnTo>
                  <a:pt x="526" y="236"/>
                </a:lnTo>
                <a:close/>
                <a:moveTo>
                  <a:pt x="101" y="241"/>
                </a:moveTo>
                <a:lnTo>
                  <a:pt x="99" y="238"/>
                </a:lnTo>
                <a:lnTo>
                  <a:pt x="97" y="241"/>
                </a:lnTo>
                <a:lnTo>
                  <a:pt x="97" y="258"/>
                </a:lnTo>
                <a:lnTo>
                  <a:pt x="99" y="262"/>
                </a:lnTo>
                <a:lnTo>
                  <a:pt x="104" y="260"/>
                </a:lnTo>
                <a:lnTo>
                  <a:pt x="99" y="255"/>
                </a:lnTo>
                <a:lnTo>
                  <a:pt x="101" y="241"/>
                </a:lnTo>
                <a:close/>
                <a:moveTo>
                  <a:pt x="529" y="241"/>
                </a:moveTo>
                <a:lnTo>
                  <a:pt x="526" y="238"/>
                </a:lnTo>
                <a:lnTo>
                  <a:pt x="521" y="241"/>
                </a:lnTo>
                <a:lnTo>
                  <a:pt x="529" y="241"/>
                </a:lnTo>
                <a:close/>
                <a:moveTo>
                  <a:pt x="682" y="241"/>
                </a:moveTo>
                <a:lnTo>
                  <a:pt x="680" y="238"/>
                </a:lnTo>
                <a:lnTo>
                  <a:pt x="675" y="248"/>
                </a:lnTo>
                <a:lnTo>
                  <a:pt x="675" y="255"/>
                </a:lnTo>
                <a:lnTo>
                  <a:pt x="668" y="265"/>
                </a:lnTo>
                <a:lnTo>
                  <a:pt x="668" y="272"/>
                </a:lnTo>
                <a:lnTo>
                  <a:pt x="670" y="274"/>
                </a:lnTo>
                <a:lnTo>
                  <a:pt x="680" y="267"/>
                </a:lnTo>
                <a:lnTo>
                  <a:pt x="680" y="255"/>
                </a:lnTo>
                <a:lnTo>
                  <a:pt x="685" y="248"/>
                </a:lnTo>
                <a:lnTo>
                  <a:pt x="682" y="241"/>
                </a:lnTo>
                <a:close/>
                <a:moveTo>
                  <a:pt x="435" y="265"/>
                </a:moveTo>
                <a:lnTo>
                  <a:pt x="433" y="262"/>
                </a:lnTo>
                <a:lnTo>
                  <a:pt x="433" y="267"/>
                </a:lnTo>
                <a:lnTo>
                  <a:pt x="435" y="265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532" name="path 11532"/>
          <p:cNvSpPr/>
          <p:nvPr/>
        </p:nvSpPr>
        <p:spPr>
          <a:xfrm>
            <a:off x="10322814" y="9851390"/>
            <a:ext cx="938783" cy="91439"/>
          </a:xfrm>
          <a:custGeom>
            <a:avLst/>
            <a:gdLst/>
            <a:ahLst/>
            <a:cxnLst/>
            <a:rect l="0" t="0" r="0" b="0"/>
            <a:pathLst>
              <a:path w="1478" h="143">
                <a:moveTo>
                  <a:pt x="56" y="111"/>
                </a:moveTo>
                <a:lnTo>
                  <a:pt x="56" y="113"/>
                </a:lnTo>
                <a:lnTo>
                  <a:pt x="54" y="116"/>
                </a:lnTo>
                <a:lnTo>
                  <a:pt x="51" y="118"/>
                </a:lnTo>
                <a:lnTo>
                  <a:pt x="49" y="121"/>
                </a:lnTo>
                <a:lnTo>
                  <a:pt x="46" y="123"/>
                </a:lnTo>
                <a:lnTo>
                  <a:pt x="44" y="123"/>
                </a:lnTo>
                <a:lnTo>
                  <a:pt x="42" y="125"/>
                </a:lnTo>
                <a:lnTo>
                  <a:pt x="42" y="128"/>
                </a:lnTo>
                <a:lnTo>
                  <a:pt x="39" y="128"/>
                </a:lnTo>
                <a:lnTo>
                  <a:pt x="37" y="130"/>
                </a:lnTo>
                <a:lnTo>
                  <a:pt x="34" y="133"/>
                </a:lnTo>
                <a:lnTo>
                  <a:pt x="32" y="133"/>
                </a:lnTo>
                <a:lnTo>
                  <a:pt x="30" y="135"/>
                </a:lnTo>
                <a:lnTo>
                  <a:pt x="27" y="135"/>
                </a:lnTo>
                <a:lnTo>
                  <a:pt x="30" y="137"/>
                </a:lnTo>
                <a:lnTo>
                  <a:pt x="32" y="135"/>
                </a:lnTo>
                <a:lnTo>
                  <a:pt x="37" y="135"/>
                </a:lnTo>
                <a:lnTo>
                  <a:pt x="39" y="133"/>
                </a:lnTo>
                <a:lnTo>
                  <a:pt x="42" y="133"/>
                </a:lnTo>
                <a:lnTo>
                  <a:pt x="42" y="130"/>
                </a:lnTo>
                <a:lnTo>
                  <a:pt x="44" y="130"/>
                </a:lnTo>
                <a:lnTo>
                  <a:pt x="46" y="128"/>
                </a:lnTo>
                <a:lnTo>
                  <a:pt x="49" y="125"/>
                </a:lnTo>
                <a:lnTo>
                  <a:pt x="51" y="125"/>
                </a:lnTo>
                <a:lnTo>
                  <a:pt x="54" y="123"/>
                </a:lnTo>
                <a:lnTo>
                  <a:pt x="54" y="121"/>
                </a:lnTo>
                <a:lnTo>
                  <a:pt x="56" y="121"/>
                </a:lnTo>
                <a:lnTo>
                  <a:pt x="58" y="118"/>
                </a:lnTo>
                <a:lnTo>
                  <a:pt x="61" y="116"/>
                </a:lnTo>
                <a:lnTo>
                  <a:pt x="63" y="113"/>
                </a:lnTo>
                <a:lnTo>
                  <a:pt x="65" y="111"/>
                </a:lnTo>
                <a:lnTo>
                  <a:pt x="56" y="111"/>
                </a:lnTo>
                <a:lnTo>
                  <a:pt x="56" y="111"/>
                </a:lnTo>
                <a:close/>
              </a:path>
              <a:path w="1478" h="143">
                <a:moveTo>
                  <a:pt x="97" y="104"/>
                </a:moveTo>
                <a:lnTo>
                  <a:pt x="92" y="128"/>
                </a:lnTo>
                <a:lnTo>
                  <a:pt x="80" y="130"/>
                </a:lnTo>
                <a:lnTo>
                  <a:pt x="82" y="130"/>
                </a:lnTo>
                <a:lnTo>
                  <a:pt x="82" y="133"/>
                </a:lnTo>
                <a:lnTo>
                  <a:pt x="85" y="133"/>
                </a:lnTo>
                <a:lnTo>
                  <a:pt x="85" y="135"/>
                </a:lnTo>
                <a:lnTo>
                  <a:pt x="87" y="135"/>
                </a:lnTo>
                <a:lnTo>
                  <a:pt x="90" y="137"/>
                </a:lnTo>
                <a:lnTo>
                  <a:pt x="92" y="137"/>
                </a:lnTo>
                <a:lnTo>
                  <a:pt x="94" y="140"/>
                </a:lnTo>
                <a:lnTo>
                  <a:pt x="102" y="140"/>
                </a:lnTo>
                <a:lnTo>
                  <a:pt x="99" y="140"/>
                </a:lnTo>
                <a:lnTo>
                  <a:pt x="99" y="109"/>
                </a:lnTo>
                <a:lnTo>
                  <a:pt x="99" y="104"/>
                </a:lnTo>
                <a:lnTo>
                  <a:pt x="97" y="104"/>
                </a:lnTo>
                <a:lnTo>
                  <a:pt x="97" y="104"/>
                </a:lnTo>
                <a:close/>
              </a:path>
              <a:path w="1478" h="143">
                <a:moveTo>
                  <a:pt x="80" y="70"/>
                </a:moveTo>
                <a:lnTo>
                  <a:pt x="77" y="73"/>
                </a:lnTo>
                <a:lnTo>
                  <a:pt x="77" y="77"/>
                </a:lnTo>
                <a:lnTo>
                  <a:pt x="75" y="80"/>
                </a:lnTo>
                <a:lnTo>
                  <a:pt x="75" y="85"/>
                </a:lnTo>
                <a:lnTo>
                  <a:pt x="73" y="87"/>
                </a:lnTo>
                <a:lnTo>
                  <a:pt x="73" y="89"/>
                </a:lnTo>
                <a:lnTo>
                  <a:pt x="70" y="92"/>
                </a:lnTo>
                <a:lnTo>
                  <a:pt x="70" y="94"/>
                </a:lnTo>
                <a:lnTo>
                  <a:pt x="68" y="97"/>
                </a:lnTo>
                <a:lnTo>
                  <a:pt x="65" y="99"/>
                </a:lnTo>
                <a:lnTo>
                  <a:pt x="73" y="101"/>
                </a:lnTo>
                <a:lnTo>
                  <a:pt x="75" y="99"/>
                </a:lnTo>
                <a:lnTo>
                  <a:pt x="75" y="97"/>
                </a:lnTo>
                <a:lnTo>
                  <a:pt x="77" y="94"/>
                </a:lnTo>
                <a:lnTo>
                  <a:pt x="80" y="89"/>
                </a:lnTo>
                <a:lnTo>
                  <a:pt x="80" y="87"/>
                </a:lnTo>
                <a:lnTo>
                  <a:pt x="82" y="85"/>
                </a:lnTo>
                <a:lnTo>
                  <a:pt x="82" y="82"/>
                </a:lnTo>
                <a:lnTo>
                  <a:pt x="87" y="80"/>
                </a:lnTo>
                <a:lnTo>
                  <a:pt x="80" y="70"/>
                </a:lnTo>
                <a:lnTo>
                  <a:pt x="80" y="70"/>
                </a:lnTo>
                <a:close/>
              </a:path>
              <a:path w="1478" h="143">
                <a:moveTo>
                  <a:pt x="61" y="65"/>
                </a:moveTo>
                <a:lnTo>
                  <a:pt x="54" y="65"/>
                </a:lnTo>
                <a:lnTo>
                  <a:pt x="54" y="68"/>
                </a:lnTo>
                <a:lnTo>
                  <a:pt x="56" y="73"/>
                </a:lnTo>
                <a:lnTo>
                  <a:pt x="56" y="87"/>
                </a:lnTo>
                <a:lnTo>
                  <a:pt x="58" y="92"/>
                </a:lnTo>
                <a:lnTo>
                  <a:pt x="58" y="99"/>
                </a:lnTo>
                <a:lnTo>
                  <a:pt x="61" y="101"/>
                </a:lnTo>
                <a:lnTo>
                  <a:pt x="61" y="109"/>
                </a:lnTo>
                <a:lnTo>
                  <a:pt x="58" y="111"/>
                </a:lnTo>
                <a:lnTo>
                  <a:pt x="56" y="111"/>
                </a:lnTo>
                <a:lnTo>
                  <a:pt x="65" y="111"/>
                </a:lnTo>
                <a:lnTo>
                  <a:pt x="65" y="113"/>
                </a:lnTo>
                <a:lnTo>
                  <a:pt x="68" y="116"/>
                </a:lnTo>
                <a:lnTo>
                  <a:pt x="68" y="118"/>
                </a:lnTo>
                <a:lnTo>
                  <a:pt x="70" y="121"/>
                </a:lnTo>
                <a:lnTo>
                  <a:pt x="73" y="123"/>
                </a:lnTo>
                <a:lnTo>
                  <a:pt x="75" y="125"/>
                </a:lnTo>
                <a:lnTo>
                  <a:pt x="77" y="128"/>
                </a:lnTo>
                <a:lnTo>
                  <a:pt x="80" y="130"/>
                </a:lnTo>
                <a:lnTo>
                  <a:pt x="92" y="128"/>
                </a:lnTo>
                <a:lnTo>
                  <a:pt x="90" y="125"/>
                </a:lnTo>
                <a:lnTo>
                  <a:pt x="87" y="125"/>
                </a:lnTo>
                <a:lnTo>
                  <a:pt x="85" y="123"/>
                </a:lnTo>
                <a:lnTo>
                  <a:pt x="82" y="121"/>
                </a:lnTo>
                <a:lnTo>
                  <a:pt x="80" y="118"/>
                </a:lnTo>
                <a:lnTo>
                  <a:pt x="77" y="118"/>
                </a:lnTo>
                <a:lnTo>
                  <a:pt x="77" y="116"/>
                </a:lnTo>
                <a:lnTo>
                  <a:pt x="75" y="113"/>
                </a:lnTo>
                <a:lnTo>
                  <a:pt x="73" y="111"/>
                </a:lnTo>
                <a:lnTo>
                  <a:pt x="70" y="109"/>
                </a:lnTo>
                <a:lnTo>
                  <a:pt x="70" y="104"/>
                </a:lnTo>
                <a:lnTo>
                  <a:pt x="73" y="101"/>
                </a:lnTo>
                <a:lnTo>
                  <a:pt x="65" y="99"/>
                </a:lnTo>
                <a:lnTo>
                  <a:pt x="65" y="94"/>
                </a:lnTo>
                <a:lnTo>
                  <a:pt x="63" y="92"/>
                </a:lnTo>
                <a:lnTo>
                  <a:pt x="63" y="80"/>
                </a:lnTo>
                <a:lnTo>
                  <a:pt x="61" y="75"/>
                </a:lnTo>
                <a:lnTo>
                  <a:pt x="61" y="65"/>
                </a:lnTo>
                <a:lnTo>
                  <a:pt x="61" y="65"/>
                </a:lnTo>
                <a:close/>
              </a:path>
              <a:path w="1478" h="143">
                <a:moveTo>
                  <a:pt x="17" y="53"/>
                </a:moveTo>
                <a:lnTo>
                  <a:pt x="17" y="61"/>
                </a:lnTo>
                <a:lnTo>
                  <a:pt x="61" y="61"/>
                </a:lnTo>
                <a:lnTo>
                  <a:pt x="22" y="61"/>
                </a:lnTo>
                <a:lnTo>
                  <a:pt x="17" y="53"/>
                </a:lnTo>
                <a:lnTo>
                  <a:pt x="17" y="53"/>
                </a:lnTo>
                <a:close/>
              </a:path>
              <a:path w="1478" h="143">
                <a:moveTo>
                  <a:pt x="92" y="53"/>
                </a:moveTo>
                <a:lnTo>
                  <a:pt x="85" y="61"/>
                </a:lnTo>
                <a:lnTo>
                  <a:pt x="17" y="61"/>
                </a:lnTo>
                <a:lnTo>
                  <a:pt x="17" y="65"/>
                </a:lnTo>
                <a:lnTo>
                  <a:pt x="17" y="85"/>
                </a:lnTo>
                <a:lnTo>
                  <a:pt x="15" y="89"/>
                </a:lnTo>
                <a:lnTo>
                  <a:pt x="15" y="111"/>
                </a:lnTo>
                <a:lnTo>
                  <a:pt x="13" y="113"/>
                </a:lnTo>
                <a:lnTo>
                  <a:pt x="13" y="121"/>
                </a:lnTo>
                <a:lnTo>
                  <a:pt x="10" y="123"/>
                </a:lnTo>
                <a:lnTo>
                  <a:pt x="10" y="125"/>
                </a:lnTo>
                <a:lnTo>
                  <a:pt x="8" y="128"/>
                </a:lnTo>
                <a:lnTo>
                  <a:pt x="8" y="130"/>
                </a:lnTo>
                <a:lnTo>
                  <a:pt x="5" y="133"/>
                </a:lnTo>
                <a:lnTo>
                  <a:pt x="5" y="135"/>
                </a:lnTo>
                <a:lnTo>
                  <a:pt x="3" y="137"/>
                </a:lnTo>
                <a:lnTo>
                  <a:pt x="1" y="140"/>
                </a:lnTo>
                <a:lnTo>
                  <a:pt x="3" y="142"/>
                </a:lnTo>
                <a:lnTo>
                  <a:pt x="3" y="140"/>
                </a:lnTo>
                <a:lnTo>
                  <a:pt x="5" y="137"/>
                </a:lnTo>
                <a:lnTo>
                  <a:pt x="8" y="137"/>
                </a:lnTo>
                <a:lnTo>
                  <a:pt x="8" y="135"/>
                </a:lnTo>
                <a:lnTo>
                  <a:pt x="10" y="133"/>
                </a:lnTo>
                <a:lnTo>
                  <a:pt x="13" y="130"/>
                </a:lnTo>
                <a:lnTo>
                  <a:pt x="13" y="128"/>
                </a:lnTo>
                <a:lnTo>
                  <a:pt x="15" y="125"/>
                </a:lnTo>
                <a:lnTo>
                  <a:pt x="15" y="123"/>
                </a:lnTo>
                <a:lnTo>
                  <a:pt x="17" y="121"/>
                </a:lnTo>
                <a:lnTo>
                  <a:pt x="17" y="118"/>
                </a:lnTo>
                <a:lnTo>
                  <a:pt x="20" y="116"/>
                </a:lnTo>
                <a:lnTo>
                  <a:pt x="20" y="106"/>
                </a:lnTo>
                <a:lnTo>
                  <a:pt x="22" y="104"/>
                </a:lnTo>
                <a:lnTo>
                  <a:pt x="22" y="65"/>
                </a:lnTo>
                <a:lnTo>
                  <a:pt x="54" y="65"/>
                </a:lnTo>
                <a:lnTo>
                  <a:pt x="102" y="65"/>
                </a:lnTo>
                <a:lnTo>
                  <a:pt x="92" y="53"/>
                </a:lnTo>
                <a:lnTo>
                  <a:pt x="92" y="53"/>
                </a:lnTo>
                <a:close/>
              </a:path>
              <a:path w="1478" h="143">
                <a:moveTo>
                  <a:pt x="70" y="39"/>
                </a:moveTo>
                <a:lnTo>
                  <a:pt x="70" y="41"/>
                </a:lnTo>
                <a:lnTo>
                  <a:pt x="73" y="41"/>
                </a:lnTo>
                <a:lnTo>
                  <a:pt x="73" y="44"/>
                </a:lnTo>
                <a:lnTo>
                  <a:pt x="75" y="46"/>
                </a:lnTo>
                <a:lnTo>
                  <a:pt x="77" y="49"/>
                </a:lnTo>
                <a:lnTo>
                  <a:pt x="77" y="51"/>
                </a:lnTo>
                <a:lnTo>
                  <a:pt x="80" y="53"/>
                </a:lnTo>
                <a:lnTo>
                  <a:pt x="80" y="56"/>
                </a:lnTo>
                <a:lnTo>
                  <a:pt x="82" y="58"/>
                </a:lnTo>
                <a:lnTo>
                  <a:pt x="82" y="61"/>
                </a:lnTo>
                <a:lnTo>
                  <a:pt x="82" y="58"/>
                </a:lnTo>
                <a:lnTo>
                  <a:pt x="85" y="56"/>
                </a:lnTo>
                <a:lnTo>
                  <a:pt x="85" y="53"/>
                </a:lnTo>
                <a:lnTo>
                  <a:pt x="87" y="51"/>
                </a:lnTo>
                <a:lnTo>
                  <a:pt x="85" y="49"/>
                </a:lnTo>
                <a:lnTo>
                  <a:pt x="82" y="46"/>
                </a:lnTo>
                <a:lnTo>
                  <a:pt x="82" y="44"/>
                </a:lnTo>
                <a:lnTo>
                  <a:pt x="80" y="44"/>
                </a:lnTo>
                <a:lnTo>
                  <a:pt x="77" y="41"/>
                </a:lnTo>
                <a:lnTo>
                  <a:pt x="75" y="41"/>
                </a:lnTo>
                <a:lnTo>
                  <a:pt x="70" y="39"/>
                </a:lnTo>
                <a:lnTo>
                  <a:pt x="70" y="39"/>
                </a:lnTo>
                <a:close/>
              </a:path>
              <a:path w="1478" h="143">
                <a:moveTo>
                  <a:pt x="51" y="37"/>
                </a:moveTo>
                <a:lnTo>
                  <a:pt x="54" y="39"/>
                </a:lnTo>
                <a:lnTo>
                  <a:pt x="54" y="61"/>
                </a:lnTo>
                <a:lnTo>
                  <a:pt x="22" y="61"/>
                </a:lnTo>
                <a:lnTo>
                  <a:pt x="61" y="61"/>
                </a:lnTo>
                <a:lnTo>
                  <a:pt x="61" y="58"/>
                </a:lnTo>
                <a:lnTo>
                  <a:pt x="58" y="53"/>
                </a:lnTo>
                <a:lnTo>
                  <a:pt x="58" y="49"/>
                </a:lnTo>
                <a:lnTo>
                  <a:pt x="63" y="44"/>
                </a:lnTo>
                <a:lnTo>
                  <a:pt x="51" y="37"/>
                </a:lnTo>
                <a:lnTo>
                  <a:pt x="51" y="37"/>
                </a:lnTo>
                <a:close/>
              </a:path>
              <a:path w="1478" h="143">
                <a:moveTo>
                  <a:pt x="34" y="25"/>
                </a:moveTo>
                <a:lnTo>
                  <a:pt x="34" y="44"/>
                </a:lnTo>
                <a:lnTo>
                  <a:pt x="42" y="39"/>
                </a:lnTo>
                <a:lnTo>
                  <a:pt x="42" y="25"/>
                </a:lnTo>
                <a:lnTo>
                  <a:pt x="65" y="25"/>
                </a:lnTo>
                <a:lnTo>
                  <a:pt x="34" y="25"/>
                </a:lnTo>
                <a:lnTo>
                  <a:pt x="34" y="25"/>
                </a:lnTo>
                <a:close/>
              </a:path>
              <a:path w="1478" h="143">
                <a:moveTo>
                  <a:pt x="70" y="25"/>
                </a:moveTo>
                <a:lnTo>
                  <a:pt x="34" y="25"/>
                </a:lnTo>
                <a:lnTo>
                  <a:pt x="65" y="25"/>
                </a:lnTo>
                <a:lnTo>
                  <a:pt x="65" y="41"/>
                </a:lnTo>
                <a:lnTo>
                  <a:pt x="70" y="37"/>
                </a:lnTo>
                <a:lnTo>
                  <a:pt x="70" y="25"/>
                </a:lnTo>
                <a:lnTo>
                  <a:pt x="70" y="25"/>
                </a:lnTo>
                <a:close/>
              </a:path>
              <a:path w="1478" h="143">
                <a:moveTo>
                  <a:pt x="94" y="13"/>
                </a:moveTo>
                <a:lnTo>
                  <a:pt x="85" y="22"/>
                </a:lnTo>
                <a:lnTo>
                  <a:pt x="1" y="22"/>
                </a:lnTo>
                <a:lnTo>
                  <a:pt x="5" y="27"/>
                </a:lnTo>
                <a:lnTo>
                  <a:pt x="8" y="27"/>
                </a:lnTo>
                <a:lnTo>
                  <a:pt x="10" y="25"/>
                </a:lnTo>
                <a:lnTo>
                  <a:pt x="104" y="25"/>
                </a:lnTo>
                <a:lnTo>
                  <a:pt x="94" y="13"/>
                </a:lnTo>
                <a:lnTo>
                  <a:pt x="94" y="13"/>
                </a:lnTo>
                <a:close/>
              </a:path>
              <a:path w="1478" h="143">
                <a:moveTo>
                  <a:pt x="65" y="3"/>
                </a:moveTo>
                <a:lnTo>
                  <a:pt x="65" y="22"/>
                </a:lnTo>
                <a:lnTo>
                  <a:pt x="70" y="22"/>
                </a:lnTo>
                <a:lnTo>
                  <a:pt x="70" y="13"/>
                </a:lnTo>
                <a:lnTo>
                  <a:pt x="75" y="8"/>
                </a:lnTo>
                <a:lnTo>
                  <a:pt x="65" y="3"/>
                </a:lnTo>
                <a:lnTo>
                  <a:pt x="65" y="3"/>
                </a:lnTo>
                <a:close/>
              </a:path>
              <a:path w="1478" h="143">
                <a:moveTo>
                  <a:pt x="34" y="1"/>
                </a:moveTo>
                <a:lnTo>
                  <a:pt x="34" y="22"/>
                </a:lnTo>
                <a:lnTo>
                  <a:pt x="42" y="22"/>
                </a:lnTo>
                <a:lnTo>
                  <a:pt x="42" y="10"/>
                </a:lnTo>
                <a:lnTo>
                  <a:pt x="44" y="8"/>
                </a:lnTo>
                <a:lnTo>
                  <a:pt x="34" y="1"/>
                </a:lnTo>
                <a:lnTo>
                  <a:pt x="34" y="1"/>
                </a:lnTo>
                <a:close/>
              </a:path>
              <a:path w="1478" h="143">
                <a:moveTo>
                  <a:pt x="150" y="128"/>
                </a:moveTo>
                <a:lnTo>
                  <a:pt x="150" y="140"/>
                </a:lnTo>
                <a:lnTo>
                  <a:pt x="154" y="135"/>
                </a:lnTo>
                <a:lnTo>
                  <a:pt x="154" y="128"/>
                </a:lnTo>
                <a:lnTo>
                  <a:pt x="200" y="128"/>
                </a:lnTo>
                <a:lnTo>
                  <a:pt x="150" y="128"/>
                </a:lnTo>
                <a:lnTo>
                  <a:pt x="150" y="128"/>
                </a:lnTo>
                <a:close/>
              </a:path>
              <a:path w="1478" h="143">
                <a:moveTo>
                  <a:pt x="142" y="92"/>
                </a:moveTo>
                <a:lnTo>
                  <a:pt x="140" y="94"/>
                </a:lnTo>
                <a:lnTo>
                  <a:pt x="137" y="94"/>
                </a:lnTo>
                <a:lnTo>
                  <a:pt x="135" y="97"/>
                </a:lnTo>
                <a:lnTo>
                  <a:pt x="133" y="97"/>
                </a:lnTo>
                <a:lnTo>
                  <a:pt x="130" y="99"/>
                </a:lnTo>
                <a:lnTo>
                  <a:pt x="130" y="101"/>
                </a:lnTo>
                <a:lnTo>
                  <a:pt x="128" y="101"/>
                </a:lnTo>
                <a:lnTo>
                  <a:pt x="125" y="104"/>
                </a:lnTo>
                <a:lnTo>
                  <a:pt x="123" y="104"/>
                </a:lnTo>
                <a:lnTo>
                  <a:pt x="121" y="106"/>
                </a:lnTo>
                <a:lnTo>
                  <a:pt x="118" y="106"/>
                </a:lnTo>
                <a:lnTo>
                  <a:pt x="116" y="109"/>
                </a:lnTo>
                <a:lnTo>
                  <a:pt x="121" y="109"/>
                </a:lnTo>
                <a:lnTo>
                  <a:pt x="123" y="106"/>
                </a:lnTo>
                <a:lnTo>
                  <a:pt x="128" y="106"/>
                </a:lnTo>
                <a:lnTo>
                  <a:pt x="130" y="104"/>
                </a:lnTo>
                <a:lnTo>
                  <a:pt x="133" y="104"/>
                </a:lnTo>
                <a:lnTo>
                  <a:pt x="135" y="101"/>
                </a:lnTo>
                <a:lnTo>
                  <a:pt x="137" y="101"/>
                </a:lnTo>
                <a:lnTo>
                  <a:pt x="137" y="99"/>
                </a:lnTo>
                <a:lnTo>
                  <a:pt x="140" y="99"/>
                </a:lnTo>
                <a:lnTo>
                  <a:pt x="142" y="97"/>
                </a:lnTo>
                <a:lnTo>
                  <a:pt x="145" y="97"/>
                </a:lnTo>
                <a:lnTo>
                  <a:pt x="147" y="94"/>
                </a:lnTo>
                <a:lnTo>
                  <a:pt x="150" y="94"/>
                </a:lnTo>
                <a:lnTo>
                  <a:pt x="142" y="92"/>
                </a:lnTo>
                <a:lnTo>
                  <a:pt x="142" y="92"/>
                </a:lnTo>
                <a:close/>
              </a:path>
              <a:path w="1478" h="143">
                <a:moveTo>
                  <a:pt x="147" y="87"/>
                </a:moveTo>
                <a:lnTo>
                  <a:pt x="145" y="89"/>
                </a:lnTo>
                <a:lnTo>
                  <a:pt x="142" y="89"/>
                </a:lnTo>
                <a:lnTo>
                  <a:pt x="142" y="92"/>
                </a:lnTo>
                <a:lnTo>
                  <a:pt x="150" y="94"/>
                </a:lnTo>
                <a:lnTo>
                  <a:pt x="150" y="128"/>
                </a:lnTo>
                <a:lnTo>
                  <a:pt x="200" y="128"/>
                </a:lnTo>
                <a:lnTo>
                  <a:pt x="200" y="137"/>
                </a:lnTo>
                <a:lnTo>
                  <a:pt x="207" y="133"/>
                </a:lnTo>
                <a:lnTo>
                  <a:pt x="207" y="125"/>
                </a:lnTo>
                <a:lnTo>
                  <a:pt x="154" y="125"/>
                </a:lnTo>
                <a:lnTo>
                  <a:pt x="154" y="89"/>
                </a:lnTo>
                <a:lnTo>
                  <a:pt x="200" y="89"/>
                </a:lnTo>
                <a:lnTo>
                  <a:pt x="147" y="87"/>
                </a:lnTo>
                <a:lnTo>
                  <a:pt x="147" y="87"/>
                </a:lnTo>
                <a:close/>
              </a:path>
              <a:path w="1478" h="143">
                <a:moveTo>
                  <a:pt x="202" y="80"/>
                </a:moveTo>
                <a:lnTo>
                  <a:pt x="200" y="85"/>
                </a:lnTo>
                <a:lnTo>
                  <a:pt x="150" y="85"/>
                </a:lnTo>
                <a:lnTo>
                  <a:pt x="147" y="87"/>
                </a:lnTo>
                <a:lnTo>
                  <a:pt x="200" y="89"/>
                </a:lnTo>
                <a:lnTo>
                  <a:pt x="200" y="125"/>
                </a:lnTo>
                <a:lnTo>
                  <a:pt x="154" y="125"/>
                </a:lnTo>
                <a:lnTo>
                  <a:pt x="207" y="125"/>
                </a:lnTo>
                <a:lnTo>
                  <a:pt x="207" y="123"/>
                </a:lnTo>
                <a:lnTo>
                  <a:pt x="207" y="92"/>
                </a:lnTo>
                <a:lnTo>
                  <a:pt x="210" y="87"/>
                </a:lnTo>
                <a:lnTo>
                  <a:pt x="202" y="80"/>
                </a:lnTo>
                <a:lnTo>
                  <a:pt x="202" y="80"/>
                </a:lnTo>
                <a:close/>
              </a:path>
              <a:path w="1478" h="143">
                <a:moveTo>
                  <a:pt x="150" y="80"/>
                </a:moveTo>
                <a:lnTo>
                  <a:pt x="150" y="85"/>
                </a:lnTo>
                <a:lnTo>
                  <a:pt x="159" y="85"/>
                </a:lnTo>
                <a:lnTo>
                  <a:pt x="162" y="85"/>
                </a:lnTo>
                <a:lnTo>
                  <a:pt x="162" y="82"/>
                </a:lnTo>
                <a:lnTo>
                  <a:pt x="154" y="82"/>
                </a:lnTo>
                <a:lnTo>
                  <a:pt x="150" y="80"/>
                </a:lnTo>
                <a:lnTo>
                  <a:pt x="150" y="80"/>
                </a:lnTo>
                <a:close/>
              </a:path>
              <a:path w="1478" h="143">
                <a:moveTo>
                  <a:pt x="140" y="44"/>
                </a:moveTo>
                <a:lnTo>
                  <a:pt x="137" y="46"/>
                </a:lnTo>
                <a:lnTo>
                  <a:pt x="135" y="49"/>
                </a:lnTo>
                <a:lnTo>
                  <a:pt x="135" y="51"/>
                </a:lnTo>
                <a:lnTo>
                  <a:pt x="133" y="53"/>
                </a:lnTo>
                <a:lnTo>
                  <a:pt x="130" y="56"/>
                </a:lnTo>
                <a:lnTo>
                  <a:pt x="130" y="58"/>
                </a:lnTo>
                <a:lnTo>
                  <a:pt x="128" y="61"/>
                </a:lnTo>
                <a:lnTo>
                  <a:pt x="125" y="61"/>
                </a:lnTo>
                <a:lnTo>
                  <a:pt x="125" y="63"/>
                </a:lnTo>
                <a:lnTo>
                  <a:pt x="123" y="65"/>
                </a:lnTo>
                <a:lnTo>
                  <a:pt x="125" y="68"/>
                </a:lnTo>
                <a:lnTo>
                  <a:pt x="125" y="65"/>
                </a:lnTo>
                <a:lnTo>
                  <a:pt x="128" y="65"/>
                </a:lnTo>
                <a:lnTo>
                  <a:pt x="128" y="63"/>
                </a:lnTo>
                <a:lnTo>
                  <a:pt x="130" y="61"/>
                </a:lnTo>
                <a:lnTo>
                  <a:pt x="133" y="61"/>
                </a:lnTo>
                <a:lnTo>
                  <a:pt x="135" y="58"/>
                </a:lnTo>
                <a:lnTo>
                  <a:pt x="135" y="56"/>
                </a:lnTo>
                <a:lnTo>
                  <a:pt x="137" y="53"/>
                </a:lnTo>
                <a:lnTo>
                  <a:pt x="140" y="53"/>
                </a:lnTo>
                <a:lnTo>
                  <a:pt x="140" y="51"/>
                </a:lnTo>
                <a:lnTo>
                  <a:pt x="142" y="49"/>
                </a:lnTo>
                <a:lnTo>
                  <a:pt x="145" y="46"/>
                </a:lnTo>
                <a:lnTo>
                  <a:pt x="145" y="44"/>
                </a:lnTo>
                <a:lnTo>
                  <a:pt x="140" y="44"/>
                </a:lnTo>
                <a:lnTo>
                  <a:pt x="140" y="44"/>
                </a:lnTo>
                <a:close/>
              </a:path>
              <a:path w="1478" h="143">
                <a:moveTo>
                  <a:pt x="207" y="27"/>
                </a:moveTo>
                <a:lnTo>
                  <a:pt x="195" y="29"/>
                </a:lnTo>
                <a:lnTo>
                  <a:pt x="193" y="29"/>
                </a:lnTo>
                <a:lnTo>
                  <a:pt x="193" y="32"/>
                </a:lnTo>
                <a:lnTo>
                  <a:pt x="190" y="34"/>
                </a:lnTo>
                <a:lnTo>
                  <a:pt x="190" y="37"/>
                </a:lnTo>
                <a:lnTo>
                  <a:pt x="188" y="39"/>
                </a:lnTo>
                <a:lnTo>
                  <a:pt x="185" y="41"/>
                </a:lnTo>
                <a:lnTo>
                  <a:pt x="185" y="44"/>
                </a:lnTo>
                <a:lnTo>
                  <a:pt x="183" y="46"/>
                </a:lnTo>
                <a:lnTo>
                  <a:pt x="183" y="49"/>
                </a:lnTo>
                <a:lnTo>
                  <a:pt x="181" y="51"/>
                </a:lnTo>
                <a:lnTo>
                  <a:pt x="178" y="53"/>
                </a:lnTo>
                <a:lnTo>
                  <a:pt x="176" y="56"/>
                </a:lnTo>
                <a:lnTo>
                  <a:pt x="176" y="58"/>
                </a:lnTo>
                <a:lnTo>
                  <a:pt x="174" y="61"/>
                </a:lnTo>
                <a:lnTo>
                  <a:pt x="171" y="63"/>
                </a:lnTo>
                <a:lnTo>
                  <a:pt x="169" y="65"/>
                </a:lnTo>
                <a:lnTo>
                  <a:pt x="169" y="68"/>
                </a:lnTo>
                <a:lnTo>
                  <a:pt x="166" y="70"/>
                </a:lnTo>
                <a:lnTo>
                  <a:pt x="164" y="70"/>
                </a:lnTo>
                <a:lnTo>
                  <a:pt x="162" y="73"/>
                </a:lnTo>
                <a:lnTo>
                  <a:pt x="162" y="75"/>
                </a:lnTo>
                <a:lnTo>
                  <a:pt x="159" y="77"/>
                </a:lnTo>
                <a:lnTo>
                  <a:pt x="157" y="77"/>
                </a:lnTo>
                <a:lnTo>
                  <a:pt x="157" y="80"/>
                </a:lnTo>
                <a:lnTo>
                  <a:pt x="154" y="82"/>
                </a:lnTo>
                <a:lnTo>
                  <a:pt x="162" y="82"/>
                </a:lnTo>
                <a:lnTo>
                  <a:pt x="164" y="80"/>
                </a:lnTo>
                <a:lnTo>
                  <a:pt x="166" y="80"/>
                </a:lnTo>
                <a:lnTo>
                  <a:pt x="169" y="77"/>
                </a:lnTo>
                <a:lnTo>
                  <a:pt x="169" y="75"/>
                </a:lnTo>
                <a:lnTo>
                  <a:pt x="171" y="73"/>
                </a:lnTo>
                <a:lnTo>
                  <a:pt x="174" y="73"/>
                </a:lnTo>
                <a:lnTo>
                  <a:pt x="176" y="70"/>
                </a:lnTo>
                <a:lnTo>
                  <a:pt x="176" y="68"/>
                </a:lnTo>
                <a:lnTo>
                  <a:pt x="178" y="65"/>
                </a:lnTo>
                <a:lnTo>
                  <a:pt x="181" y="63"/>
                </a:lnTo>
                <a:lnTo>
                  <a:pt x="183" y="61"/>
                </a:lnTo>
                <a:lnTo>
                  <a:pt x="185" y="58"/>
                </a:lnTo>
                <a:lnTo>
                  <a:pt x="188" y="56"/>
                </a:lnTo>
                <a:lnTo>
                  <a:pt x="188" y="53"/>
                </a:lnTo>
                <a:lnTo>
                  <a:pt x="190" y="51"/>
                </a:lnTo>
                <a:lnTo>
                  <a:pt x="190" y="49"/>
                </a:lnTo>
                <a:lnTo>
                  <a:pt x="193" y="46"/>
                </a:lnTo>
                <a:lnTo>
                  <a:pt x="195" y="44"/>
                </a:lnTo>
                <a:lnTo>
                  <a:pt x="195" y="41"/>
                </a:lnTo>
                <a:lnTo>
                  <a:pt x="197" y="39"/>
                </a:lnTo>
                <a:lnTo>
                  <a:pt x="200" y="37"/>
                </a:lnTo>
                <a:lnTo>
                  <a:pt x="200" y="34"/>
                </a:lnTo>
                <a:lnTo>
                  <a:pt x="202" y="32"/>
                </a:lnTo>
                <a:lnTo>
                  <a:pt x="207" y="27"/>
                </a:lnTo>
                <a:lnTo>
                  <a:pt x="207" y="27"/>
                </a:lnTo>
                <a:close/>
              </a:path>
              <a:path w="1478" h="143">
                <a:moveTo>
                  <a:pt x="197" y="17"/>
                </a:moveTo>
                <a:lnTo>
                  <a:pt x="195" y="25"/>
                </a:lnTo>
                <a:lnTo>
                  <a:pt x="157" y="25"/>
                </a:lnTo>
                <a:lnTo>
                  <a:pt x="150" y="27"/>
                </a:lnTo>
                <a:lnTo>
                  <a:pt x="147" y="29"/>
                </a:lnTo>
                <a:lnTo>
                  <a:pt x="147" y="32"/>
                </a:lnTo>
                <a:lnTo>
                  <a:pt x="145" y="34"/>
                </a:lnTo>
                <a:lnTo>
                  <a:pt x="145" y="37"/>
                </a:lnTo>
                <a:lnTo>
                  <a:pt x="142" y="39"/>
                </a:lnTo>
                <a:lnTo>
                  <a:pt x="140" y="41"/>
                </a:lnTo>
                <a:lnTo>
                  <a:pt x="140" y="44"/>
                </a:lnTo>
                <a:lnTo>
                  <a:pt x="145" y="44"/>
                </a:lnTo>
                <a:lnTo>
                  <a:pt x="147" y="46"/>
                </a:lnTo>
                <a:lnTo>
                  <a:pt x="147" y="49"/>
                </a:lnTo>
                <a:lnTo>
                  <a:pt x="150" y="51"/>
                </a:lnTo>
                <a:lnTo>
                  <a:pt x="152" y="53"/>
                </a:lnTo>
                <a:lnTo>
                  <a:pt x="152" y="56"/>
                </a:lnTo>
                <a:lnTo>
                  <a:pt x="154" y="58"/>
                </a:lnTo>
                <a:lnTo>
                  <a:pt x="154" y="61"/>
                </a:lnTo>
                <a:lnTo>
                  <a:pt x="157" y="63"/>
                </a:lnTo>
                <a:lnTo>
                  <a:pt x="157" y="68"/>
                </a:lnTo>
                <a:lnTo>
                  <a:pt x="159" y="65"/>
                </a:lnTo>
                <a:lnTo>
                  <a:pt x="162" y="63"/>
                </a:lnTo>
                <a:lnTo>
                  <a:pt x="162" y="58"/>
                </a:lnTo>
                <a:lnTo>
                  <a:pt x="162" y="56"/>
                </a:lnTo>
                <a:lnTo>
                  <a:pt x="162" y="53"/>
                </a:lnTo>
                <a:lnTo>
                  <a:pt x="159" y="53"/>
                </a:lnTo>
                <a:lnTo>
                  <a:pt x="159" y="51"/>
                </a:lnTo>
                <a:lnTo>
                  <a:pt x="157" y="49"/>
                </a:lnTo>
                <a:lnTo>
                  <a:pt x="154" y="49"/>
                </a:lnTo>
                <a:lnTo>
                  <a:pt x="152" y="46"/>
                </a:lnTo>
                <a:lnTo>
                  <a:pt x="150" y="44"/>
                </a:lnTo>
                <a:lnTo>
                  <a:pt x="147" y="44"/>
                </a:lnTo>
                <a:lnTo>
                  <a:pt x="147" y="41"/>
                </a:lnTo>
                <a:lnTo>
                  <a:pt x="150" y="39"/>
                </a:lnTo>
                <a:lnTo>
                  <a:pt x="150" y="37"/>
                </a:lnTo>
                <a:lnTo>
                  <a:pt x="152" y="34"/>
                </a:lnTo>
                <a:lnTo>
                  <a:pt x="154" y="32"/>
                </a:lnTo>
                <a:lnTo>
                  <a:pt x="154" y="29"/>
                </a:lnTo>
                <a:lnTo>
                  <a:pt x="195" y="29"/>
                </a:lnTo>
                <a:lnTo>
                  <a:pt x="207" y="27"/>
                </a:lnTo>
                <a:lnTo>
                  <a:pt x="197" y="17"/>
                </a:lnTo>
                <a:lnTo>
                  <a:pt x="197" y="17"/>
                </a:lnTo>
                <a:close/>
              </a:path>
              <a:path w="1478" h="143">
                <a:moveTo>
                  <a:pt x="157" y="1"/>
                </a:moveTo>
                <a:lnTo>
                  <a:pt x="157" y="8"/>
                </a:lnTo>
                <a:lnTo>
                  <a:pt x="154" y="10"/>
                </a:lnTo>
                <a:lnTo>
                  <a:pt x="154" y="13"/>
                </a:lnTo>
                <a:lnTo>
                  <a:pt x="152" y="17"/>
                </a:lnTo>
                <a:lnTo>
                  <a:pt x="152" y="22"/>
                </a:lnTo>
                <a:lnTo>
                  <a:pt x="150" y="25"/>
                </a:lnTo>
                <a:lnTo>
                  <a:pt x="150" y="27"/>
                </a:lnTo>
                <a:lnTo>
                  <a:pt x="157" y="25"/>
                </a:lnTo>
                <a:lnTo>
                  <a:pt x="159" y="22"/>
                </a:lnTo>
                <a:lnTo>
                  <a:pt x="159" y="20"/>
                </a:lnTo>
                <a:lnTo>
                  <a:pt x="162" y="17"/>
                </a:lnTo>
                <a:lnTo>
                  <a:pt x="162" y="13"/>
                </a:lnTo>
                <a:lnTo>
                  <a:pt x="166" y="10"/>
                </a:lnTo>
                <a:lnTo>
                  <a:pt x="157" y="1"/>
                </a:lnTo>
                <a:lnTo>
                  <a:pt x="157" y="1"/>
                </a:lnTo>
                <a:close/>
              </a:path>
              <a:path w="1478" h="143">
                <a:moveTo>
                  <a:pt x="301" y="128"/>
                </a:moveTo>
                <a:lnTo>
                  <a:pt x="301" y="130"/>
                </a:lnTo>
                <a:lnTo>
                  <a:pt x="315" y="128"/>
                </a:lnTo>
                <a:lnTo>
                  <a:pt x="301" y="128"/>
                </a:lnTo>
                <a:lnTo>
                  <a:pt x="301" y="128"/>
                </a:lnTo>
                <a:close/>
              </a:path>
              <a:path w="1478" h="143">
                <a:moveTo>
                  <a:pt x="301" y="113"/>
                </a:moveTo>
                <a:lnTo>
                  <a:pt x="294" y="116"/>
                </a:lnTo>
                <a:lnTo>
                  <a:pt x="294" y="123"/>
                </a:lnTo>
                <a:lnTo>
                  <a:pt x="301" y="121"/>
                </a:lnTo>
                <a:lnTo>
                  <a:pt x="301" y="113"/>
                </a:lnTo>
                <a:lnTo>
                  <a:pt x="301" y="113"/>
                </a:lnTo>
                <a:close/>
              </a:path>
              <a:path w="1478" h="143">
                <a:moveTo>
                  <a:pt x="303" y="92"/>
                </a:moveTo>
                <a:lnTo>
                  <a:pt x="294" y="92"/>
                </a:lnTo>
                <a:lnTo>
                  <a:pt x="294" y="111"/>
                </a:lnTo>
                <a:lnTo>
                  <a:pt x="267" y="111"/>
                </a:lnTo>
                <a:lnTo>
                  <a:pt x="262" y="113"/>
                </a:lnTo>
                <a:lnTo>
                  <a:pt x="262" y="125"/>
                </a:lnTo>
                <a:lnTo>
                  <a:pt x="267" y="121"/>
                </a:lnTo>
                <a:lnTo>
                  <a:pt x="267" y="116"/>
                </a:lnTo>
                <a:lnTo>
                  <a:pt x="294" y="116"/>
                </a:lnTo>
                <a:lnTo>
                  <a:pt x="301" y="113"/>
                </a:lnTo>
                <a:lnTo>
                  <a:pt x="301" y="94"/>
                </a:lnTo>
                <a:lnTo>
                  <a:pt x="303" y="92"/>
                </a:lnTo>
                <a:lnTo>
                  <a:pt x="303" y="92"/>
                </a:lnTo>
                <a:close/>
              </a:path>
              <a:path w="1478" h="143">
                <a:moveTo>
                  <a:pt x="262" y="85"/>
                </a:moveTo>
                <a:lnTo>
                  <a:pt x="262" y="89"/>
                </a:lnTo>
                <a:lnTo>
                  <a:pt x="267" y="89"/>
                </a:lnTo>
                <a:lnTo>
                  <a:pt x="262" y="85"/>
                </a:lnTo>
                <a:lnTo>
                  <a:pt x="262" y="85"/>
                </a:lnTo>
                <a:close/>
              </a:path>
              <a:path w="1478" h="143">
                <a:moveTo>
                  <a:pt x="298" y="85"/>
                </a:moveTo>
                <a:lnTo>
                  <a:pt x="294" y="89"/>
                </a:lnTo>
                <a:lnTo>
                  <a:pt x="262" y="89"/>
                </a:lnTo>
                <a:lnTo>
                  <a:pt x="262" y="92"/>
                </a:lnTo>
                <a:lnTo>
                  <a:pt x="262" y="113"/>
                </a:lnTo>
                <a:lnTo>
                  <a:pt x="267" y="111"/>
                </a:lnTo>
                <a:lnTo>
                  <a:pt x="267" y="92"/>
                </a:lnTo>
                <a:lnTo>
                  <a:pt x="294" y="92"/>
                </a:lnTo>
                <a:lnTo>
                  <a:pt x="303" y="92"/>
                </a:lnTo>
                <a:lnTo>
                  <a:pt x="298" y="85"/>
                </a:lnTo>
                <a:lnTo>
                  <a:pt x="298" y="85"/>
                </a:lnTo>
                <a:close/>
              </a:path>
              <a:path w="1478" h="143">
                <a:moveTo>
                  <a:pt x="327" y="77"/>
                </a:moveTo>
                <a:lnTo>
                  <a:pt x="317" y="77"/>
                </a:lnTo>
                <a:lnTo>
                  <a:pt x="317" y="125"/>
                </a:lnTo>
                <a:lnTo>
                  <a:pt x="317" y="128"/>
                </a:lnTo>
                <a:lnTo>
                  <a:pt x="315" y="128"/>
                </a:lnTo>
                <a:lnTo>
                  <a:pt x="301" y="130"/>
                </a:lnTo>
                <a:lnTo>
                  <a:pt x="305" y="130"/>
                </a:lnTo>
                <a:lnTo>
                  <a:pt x="308" y="133"/>
                </a:lnTo>
                <a:lnTo>
                  <a:pt x="310" y="133"/>
                </a:lnTo>
                <a:lnTo>
                  <a:pt x="313" y="135"/>
                </a:lnTo>
                <a:lnTo>
                  <a:pt x="313" y="137"/>
                </a:lnTo>
                <a:lnTo>
                  <a:pt x="315" y="137"/>
                </a:lnTo>
                <a:lnTo>
                  <a:pt x="315" y="140"/>
                </a:lnTo>
                <a:lnTo>
                  <a:pt x="317" y="142"/>
                </a:lnTo>
                <a:lnTo>
                  <a:pt x="320" y="140"/>
                </a:lnTo>
                <a:lnTo>
                  <a:pt x="322" y="137"/>
                </a:lnTo>
                <a:lnTo>
                  <a:pt x="322" y="133"/>
                </a:lnTo>
                <a:lnTo>
                  <a:pt x="325" y="130"/>
                </a:lnTo>
                <a:lnTo>
                  <a:pt x="325" y="80"/>
                </a:lnTo>
                <a:lnTo>
                  <a:pt x="327" y="77"/>
                </a:lnTo>
                <a:lnTo>
                  <a:pt x="327" y="77"/>
                </a:lnTo>
                <a:close/>
              </a:path>
              <a:path w="1478" h="143">
                <a:moveTo>
                  <a:pt x="241" y="70"/>
                </a:moveTo>
                <a:lnTo>
                  <a:pt x="241" y="77"/>
                </a:lnTo>
                <a:lnTo>
                  <a:pt x="245" y="75"/>
                </a:lnTo>
                <a:lnTo>
                  <a:pt x="241" y="70"/>
                </a:lnTo>
                <a:lnTo>
                  <a:pt x="241" y="70"/>
                </a:lnTo>
                <a:close/>
              </a:path>
              <a:path w="1478" h="143">
                <a:moveTo>
                  <a:pt x="322" y="68"/>
                </a:moveTo>
                <a:lnTo>
                  <a:pt x="317" y="75"/>
                </a:lnTo>
                <a:lnTo>
                  <a:pt x="245" y="75"/>
                </a:lnTo>
                <a:lnTo>
                  <a:pt x="241" y="77"/>
                </a:lnTo>
                <a:lnTo>
                  <a:pt x="241" y="140"/>
                </a:lnTo>
                <a:lnTo>
                  <a:pt x="245" y="135"/>
                </a:lnTo>
                <a:lnTo>
                  <a:pt x="245" y="77"/>
                </a:lnTo>
                <a:lnTo>
                  <a:pt x="327" y="77"/>
                </a:lnTo>
                <a:lnTo>
                  <a:pt x="322" y="68"/>
                </a:lnTo>
                <a:lnTo>
                  <a:pt x="322" y="68"/>
                </a:lnTo>
                <a:close/>
              </a:path>
              <a:path w="1478" h="143">
                <a:moveTo>
                  <a:pt x="255" y="58"/>
                </a:moveTo>
                <a:lnTo>
                  <a:pt x="255" y="68"/>
                </a:lnTo>
                <a:lnTo>
                  <a:pt x="262" y="65"/>
                </a:lnTo>
                <a:lnTo>
                  <a:pt x="262" y="61"/>
                </a:lnTo>
                <a:lnTo>
                  <a:pt x="301" y="61"/>
                </a:lnTo>
                <a:lnTo>
                  <a:pt x="255" y="58"/>
                </a:lnTo>
                <a:lnTo>
                  <a:pt x="255" y="58"/>
                </a:lnTo>
                <a:close/>
              </a:path>
              <a:path w="1478" h="143">
                <a:moveTo>
                  <a:pt x="310" y="39"/>
                </a:moveTo>
                <a:lnTo>
                  <a:pt x="301" y="41"/>
                </a:lnTo>
                <a:lnTo>
                  <a:pt x="301" y="58"/>
                </a:lnTo>
                <a:lnTo>
                  <a:pt x="262" y="58"/>
                </a:lnTo>
                <a:lnTo>
                  <a:pt x="308" y="58"/>
                </a:lnTo>
                <a:lnTo>
                  <a:pt x="305" y="56"/>
                </a:lnTo>
                <a:lnTo>
                  <a:pt x="305" y="41"/>
                </a:lnTo>
                <a:lnTo>
                  <a:pt x="310" y="39"/>
                </a:lnTo>
                <a:lnTo>
                  <a:pt x="310" y="39"/>
                </a:lnTo>
                <a:close/>
              </a:path>
              <a:path w="1478" h="143">
                <a:moveTo>
                  <a:pt x="255" y="32"/>
                </a:moveTo>
                <a:lnTo>
                  <a:pt x="255" y="39"/>
                </a:lnTo>
                <a:lnTo>
                  <a:pt x="262" y="37"/>
                </a:lnTo>
                <a:lnTo>
                  <a:pt x="255" y="32"/>
                </a:lnTo>
                <a:lnTo>
                  <a:pt x="255" y="32"/>
                </a:lnTo>
                <a:close/>
              </a:path>
              <a:path w="1478" h="143">
                <a:moveTo>
                  <a:pt x="303" y="32"/>
                </a:moveTo>
                <a:lnTo>
                  <a:pt x="301" y="37"/>
                </a:lnTo>
                <a:lnTo>
                  <a:pt x="262" y="37"/>
                </a:lnTo>
                <a:lnTo>
                  <a:pt x="255" y="39"/>
                </a:lnTo>
                <a:lnTo>
                  <a:pt x="255" y="58"/>
                </a:lnTo>
                <a:lnTo>
                  <a:pt x="301" y="61"/>
                </a:lnTo>
                <a:lnTo>
                  <a:pt x="301" y="68"/>
                </a:lnTo>
                <a:lnTo>
                  <a:pt x="308" y="65"/>
                </a:lnTo>
                <a:lnTo>
                  <a:pt x="308" y="58"/>
                </a:lnTo>
                <a:lnTo>
                  <a:pt x="262" y="58"/>
                </a:lnTo>
                <a:lnTo>
                  <a:pt x="262" y="41"/>
                </a:lnTo>
                <a:lnTo>
                  <a:pt x="301" y="41"/>
                </a:lnTo>
                <a:lnTo>
                  <a:pt x="310" y="39"/>
                </a:lnTo>
                <a:lnTo>
                  <a:pt x="303" y="32"/>
                </a:lnTo>
                <a:lnTo>
                  <a:pt x="303" y="32"/>
                </a:lnTo>
                <a:close/>
              </a:path>
              <a:path w="1478" h="143">
                <a:moveTo>
                  <a:pt x="327" y="15"/>
                </a:moveTo>
                <a:lnTo>
                  <a:pt x="322" y="22"/>
                </a:lnTo>
                <a:lnTo>
                  <a:pt x="231" y="22"/>
                </a:lnTo>
                <a:lnTo>
                  <a:pt x="236" y="27"/>
                </a:lnTo>
                <a:lnTo>
                  <a:pt x="243" y="27"/>
                </a:lnTo>
                <a:lnTo>
                  <a:pt x="245" y="25"/>
                </a:lnTo>
                <a:lnTo>
                  <a:pt x="334" y="25"/>
                </a:lnTo>
                <a:lnTo>
                  <a:pt x="327" y="15"/>
                </a:lnTo>
                <a:lnTo>
                  <a:pt x="327" y="15"/>
                </a:lnTo>
                <a:close/>
              </a:path>
              <a:path w="1478" h="143">
                <a:moveTo>
                  <a:pt x="272" y="1"/>
                </a:moveTo>
                <a:lnTo>
                  <a:pt x="272" y="3"/>
                </a:lnTo>
                <a:lnTo>
                  <a:pt x="274" y="5"/>
                </a:lnTo>
                <a:lnTo>
                  <a:pt x="277" y="8"/>
                </a:lnTo>
                <a:lnTo>
                  <a:pt x="277" y="10"/>
                </a:lnTo>
                <a:lnTo>
                  <a:pt x="279" y="13"/>
                </a:lnTo>
                <a:lnTo>
                  <a:pt x="279" y="20"/>
                </a:lnTo>
                <a:lnTo>
                  <a:pt x="282" y="20"/>
                </a:lnTo>
                <a:lnTo>
                  <a:pt x="284" y="17"/>
                </a:lnTo>
                <a:lnTo>
                  <a:pt x="284" y="8"/>
                </a:lnTo>
                <a:lnTo>
                  <a:pt x="282" y="5"/>
                </a:lnTo>
                <a:lnTo>
                  <a:pt x="279" y="5"/>
                </a:lnTo>
                <a:lnTo>
                  <a:pt x="277" y="3"/>
                </a:lnTo>
                <a:lnTo>
                  <a:pt x="274" y="3"/>
                </a:lnTo>
                <a:lnTo>
                  <a:pt x="272" y="1"/>
                </a:lnTo>
                <a:lnTo>
                  <a:pt x="272" y="1"/>
                </a:lnTo>
                <a:close/>
              </a:path>
              <a:path w="1478" h="143">
                <a:moveTo>
                  <a:pt x="358" y="125"/>
                </a:moveTo>
                <a:lnTo>
                  <a:pt x="358" y="128"/>
                </a:lnTo>
                <a:lnTo>
                  <a:pt x="370" y="125"/>
                </a:lnTo>
                <a:lnTo>
                  <a:pt x="358" y="125"/>
                </a:lnTo>
                <a:lnTo>
                  <a:pt x="358" y="125"/>
                </a:lnTo>
                <a:close/>
              </a:path>
              <a:path w="1478" h="143">
                <a:moveTo>
                  <a:pt x="382" y="94"/>
                </a:moveTo>
                <a:lnTo>
                  <a:pt x="382" y="97"/>
                </a:lnTo>
                <a:lnTo>
                  <a:pt x="385" y="99"/>
                </a:lnTo>
                <a:lnTo>
                  <a:pt x="385" y="101"/>
                </a:lnTo>
                <a:lnTo>
                  <a:pt x="387" y="104"/>
                </a:lnTo>
                <a:lnTo>
                  <a:pt x="390" y="106"/>
                </a:lnTo>
                <a:lnTo>
                  <a:pt x="390" y="111"/>
                </a:lnTo>
                <a:lnTo>
                  <a:pt x="392" y="113"/>
                </a:lnTo>
                <a:lnTo>
                  <a:pt x="392" y="118"/>
                </a:lnTo>
                <a:lnTo>
                  <a:pt x="394" y="118"/>
                </a:lnTo>
                <a:lnTo>
                  <a:pt x="397" y="116"/>
                </a:lnTo>
                <a:lnTo>
                  <a:pt x="397" y="106"/>
                </a:lnTo>
                <a:lnTo>
                  <a:pt x="394" y="104"/>
                </a:lnTo>
                <a:lnTo>
                  <a:pt x="394" y="101"/>
                </a:lnTo>
                <a:lnTo>
                  <a:pt x="392" y="101"/>
                </a:lnTo>
                <a:lnTo>
                  <a:pt x="390" y="99"/>
                </a:lnTo>
                <a:lnTo>
                  <a:pt x="387" y="97"/>
                </a:lnTo>
                <a:lnTo>
                  <a:pt x="385" y="94"/>
                </a:lnTo>
                <a:lnTo>
                  <a:pt x="382" y="94"/>
                </a:lnTo>
                <a:lnTo>
                  <a:pt x="382" y="94"/>
                </a:lnTo>
                <a:close/>
              </a:path>
              <a:path w="1478" h="143">
                <a:moveTo>
                  <a:pt x="358" y="92"/>
                </a:moveTo>
                <a:lnTo>
                  <a:pt x="358" y="99"/>
                </a:lnTo>
                <a:lnTo>
                  <a:pt x="356" y="101"/>
                </a:lnTo>
                <a:lnTo>
                  <a:pt x="356" y="106"/>
                </a:lnTo>
                <a:lnTo>
                  <a:pt x="354" y="109"/>
                </a:lnTo>
                <a:lnTo>
                  <a:pt x="354" y="111"/>
                </a:lnTo>
                <a:lnTo>
                  <a:pt x="351" y="113"/>
                </a:lnTo>
                <a:lnTo>
                  <a:pt x="351" y="118"/>
                </a:lnTo>
                <a:lnTo>
                  <a:pt x="349" y="121"/>
                </a:lnTo>
                <a:lnTo>
                  <a:pt x="349" y="123"/>
                </a:lnTo>
                <a:lnTo>
                  <a:pt x="346" y="125"/>
                </a:lnTo>
                <a:lnTo>
                  <a:pt x="346" y="128"/>
                </a:lnTo>
                <a:lnTo>
                  <a:pt x="344" y="130"/>
                </a:lnTo>
                <a:lnTo>
                  <a:pt x="346" y="133"/>
                </a:lnTo>
                <a:lnTo>
                  <a:pt x="346" y="130"/>
                </a:lnTo>
                <a:lnTo>
                  <a:pt x="349" y="128"/>
                </a:lnTo>
                <a:lnTo>
                  <a:pt x="349" y="125"/>
                </a:lnTo>
                <a:lnTo>
                  <a:pt x="351" y="125"/>
                </a:lnTo>
                <a:lnTo>
                  <a:pt x="354" y="123"/>
                </a:lnTo>
                <a:lnTo>
                  <a:pt x="354" y="121"/>
                </a:lnTo>
                <a:lnTo>
                  <a:pt x="356" y="118"/>
                </a:lnTo>
                <a:lnTo>
                  <a:pt x="356" y="116"/>
                </a:lnTo>
                <a:lnTo>
                  <a:pt x="358" y="113"/>
                </a:lnTo>
                <a:lnTo>
                  <a:pt x="361" y="109"/>
                </a:lnTo>
                <a:lnTo>
                  <a:pt x="361" y="106"/>
                </a:lnTo>
                <a:lnTo>
                  <a:pt x="363" y="104"/>
                </a:lnTo>
                <a:lnTo>
                  <a:pt x="363" y="101"/>
                </a:lnTo>
                <a:lnTo>
                  <a:pt x="368" y="99"/>
                </a:lnTo>
                <a:lnTo>
                  <a:pt x="358" y="92"/>
                </a:lnTo>
                <a:lnTo>
                  <a:pt x="358" y="92"/>
                </a:lnTo>
                <a:close/>
              </a:path>
              <a:path w="1478" h="143">
                <a:moveTo>
                  <a:pt x="377" y="85"/>
                </a:moveTo>
                <a:lnTo>
                  <a:pt x="373" y="85"/>
                </a:lnTo>
                <a:lnTo>
                  <a:pt x="373" y="121"/>
                </a:lnTo>
                <a:lnTo>
                  <a:pt x="373" y="123"/>
                </a:lnTo>
                <a:lnTo>
                  <a:pt x="370" y="125"/>
                </a:lnTo>
                <a:lnTo>
                  <a:pt x="358" y="128"/>
                </a:lnTo>
                <a:lnTo>
                  <a:pt x="361" y="128"/>
                </a:lnTo>
                <a:lnTo>
                  <a:pt x="363" y="130"/>
                </a:lnTo>
                <a:lnTo>
                  <a:pt x="365" y="133"/>
                </a:lnTo>
                <a:lnTo>
                  <a:pt x="368" y="133"/>
                </a:lnTo>
                <a:lnTo>
                  <a:pt x="368" y="135"/>
                </a:lnTo>
                <a:lnTo>
                  <a:pt x="370" y="137"/>
                </a:lnTo>
                <a:lnTo>
                  <a:pt x="370" y="140"/>
                </a:lnTo>
                <a:lnTo>
                  <a:pt x="370" y="137"/>
                </a:lnTo>
                <a:lnTo>
                  <a:pt x="373" y="137"/>
                </a:lnTo>
                <a:lnTo>
                  <a:pt x="375" y="135"/>
                </a:lnTo>
                <a:lnTo>
                  <a:pt x="375" y="133"/>
                </a:lnTo>
                <a:lnTo>
                  <a:pt x="377" y="130"/>
                </a:lnTo>
                <a:lnTo>
                  <a:pt x="377" y="85"/>
                </a:lnTo>
                <a:lnTo>
                  <a:pt x="377" y="85"/>
                </a:lnTo>
                <a:close/>
              </a:path>
              <a:path w="1478" h="143">
                <a:moveTo>
                  <a:pt x="394" y="73"/>
                </a:moveTo>
                <a:lnTo>
                  <a:pt x="390" y="80"/>
                </a:lnTo>
                <a:lnTo>
                  <a:pt x="349" y="80"/>
                </a:lnTo>
                <a:lnTo>
                  <a:pt x="351" y="85"/>
                </a:lnTo>
                <a:lnTo>
                  <a:pt x="402" y="85"/>
                </a:lnTo>
                <a:lnTo>
                  <a:pt x="394" y="73"/>
                </a:lnTo>
                <a:lnTo>
                  <a:pt x="394" y="73"/>
                </a:lnTo>
                <a:close/>
              </a:path>
              <a:path w="1478" h="143">
                <a:moveTo>
                  <a:pt x="433" y="61"/>
                </a:moveTo>
                <a:lnTo>
                  <a:pt x="428" y="61"/>
                </a:lnTo>
                <a:lnTo>
                  <a:pt x="428" y="63"/>
                </a:lnTo>
                <a:lnTo>
                  <a:pt x="428" y="118"/>
                </a:lnTo>
                <a:lnTo>
                  <a:pt x="425" y="121"/>
                </a:lnTo>
                <a:lnTo>
                  <a:pt x="425" y="135"/>
                </a:lnTo>
                <a:lnTo>
                  <a:pt x="425" y="137"/>
                </a:lnTo>
                <a:lnTo>
                  <a:pt x="425" y="142"/>
                </a:lnTo>
                <a:lnTo>
                  <a:pt x="433" y="137"/>
                </a:lnTo>
                <a:lnTo>
                  <a:pt x="433" y="61"/>
                </a:lnTo>
                <a:lnTo>
                  <a:pt x="433" y="61"/>
                </a:lnTo>
                <a:close/>
              </a:path>
              <a:path w="1478" h="143">
                <a:moveTo>
                  <a:pt x="377" y="80"/>
                </a:moveTo>
                <a:lnTo>
                  <a:pt x="377" y="61"/>
                </a:lnTo>
                <a:lnTo>
                  <a:pt x="373" y="61"/>
                </a:lnTo>
                <a:lnTo>
                  <a:pt x="373" y="80"/>
                </a:lnTo>
                <a:lnTo>
                  <a:pt x="377" y="80"/>
                </a:lnTo>
                <a:close/>
              </a:path>
              <a:path w="1478" h="143">
                <a:moveTo>
                  <a:pt x="397" y="49"/>
                </a:moveTo>
                <a:lnTo>
                  <a:pt x="392" y="56"/>
                </a:lnTo>
                <a:lnTo>
                  <a:pt x="344" y="56"/>
                </a:lnTo>
                <a:lnTo>
                  <a:pt x="349" y="61"/>
                </a:lnTo>
                <a:lnTo>
                  <a:pt x="404" y="61"/>
                </a:lnTo>
                <a:lnTo>
                  <a:pt x="397" y="49"/>
                </a:lnTo>
                <a:lnTo>
                  <a:pt x="397" y="49"/>
                </a:lnTo>
                <a:close/>
              </a:path>
              <a:path w="1478" h="143">
                <a:moveTo>
                  <a:pt x="440" y="49"/>
                </a:moveTo>
                <a:lnTo>
                  <a:pt x="435" y="56"/>
                </a:lnTo>
                <a:lnTo>
                  <a:pt x="414" y="56"/>
                </a:lnTo>
                <a:lnTo>
                  <a:pt x="406" y="58"/>
                </a:lnTo>
                <a:lnTo>
                  <a:pt x="406" y="97"/>
                </a:lnTo>
                <a:lnTo>
                  <a:pt x="404" y="99"/>
                </a:lnTo>
                <a:lnTo>
                  <a:pt x="404" y="104"/>
                </a:lnTo>
                <a:lnTo>
                  <a:pt x="402" y="109"/>
                </a:lnTo>
                <a:lnTo>
                  <a:pt x="402" y="113"/>
                </a:lnTo>
                <a:lnTo>
                  <a:pt x="399" y="116"/>
                </a:lnTo>
                <a:lnTo>
                  <a:pt x="399" y="118"/>
                </a:lnTo>
                <a:lnTo>
                  <a:pt x="397" y="121"/>
                </a:lnTo>
                <a:lnTo>
                  <a:pt x="397" y="123"/>
                </a:lnTo>
                <a:lnTo>
                  <a:pt x="394" y="125"/>
                </a:lnTo>
                <a:lnTo>
                  <a:pt x="394" y="128"/>
                </a:lnTo>
                <a:lnTo>
                  <a:pt x="392" y="130"/>
                </a:lnTo>
                <a:lnTo>
                  <a:pt x="390" y="133"/>
                </a:lnTo>
                <a:lnTo>
                  <a:pt x="390" y="135"/>
                </a:lnTo>
                <a:lnTo>
                  <a:pt x="387" y="137"/>
                </a:lnTo>
                <a:lnTo>
                  <a:pt x="385" y="140"/>
                </a:lnTo>
                <a:lnTo>
                  <a:pt x="385" y="142"/>
                </a:lnTo>
                <a:lnTo>
                  <a:pt x="387" y="142"/>
                </a:lnTo>
                <a:lnTo>
                  <a:pt x="387" y="140"/>
                </a:lnTo>
                <a:lnTo>
                  <a:pt x="390" y="137"/>
                </a:lnTo>
                <a:lnTo>
                  <a:pt x="392" y="135"/>
                </a:lnTo>
                <a:lnTo>
                  <a:pt x="394" y="133"/>
                </a:lnTo>
                <a:lnTo>
                  <a:pt x="397" y="130"/>
                </a:lnTo>
                <a:lnTo>
                  <a:pt x="399" y="128"/>
                </a:lnTo>
                <a:lnTo>
                  <a:pt x="399" y="125"/>
                </a:lnTo>
                <a:lnTo>
                  <a:pt x="402" y="123"/>
                </a:lnTo>
                <a:lnTo>
                  <a:pt x="402" y="121"/>
                </a:lnTo>
                <a:lnTo>
                  <a:pt x="404" y="118"/>
                </a:lnTo>
                <a:lnTo>
                  <a:pt x="406" y="116"/>
                </a:lnTo>
                <a:lnTo>
                  <a:pt x="406" y="111"/>
                </a:lnTo>
                <a:lnTo>
                  <a:pt x="409" y="111"/>
                </a:lnTo>
                <a:lnTo>
                  <a:pt x="409" y="104"/>
                </a:lnTo>
                <a:lnTo>
                  <a:pt x="411" y="101"/>
                </a:lnTo>
                <a:lnTo>
                  <a:pt x="411" y="82"/>
                </a:lnTo>
                <a:lnTo>
                  <a:pt x="414" y="80"/>
                </a:lnTo>
                <a:lnTo>
                  <a:pt x="414" y="61"/>
                </a:lnTo>
                <a:lnTo>
                  <a:pt x="428" y="61"/>
                </a:lnTo>
                <a:lnTo>
                  <a:pt x="450" y="61"/>
                </a:lnTo>
                <a:lnTo>
                  <a:pt x="440" y="49"/>
                </a:lnTo>
                <a:lnTo>
                  <a:pt x="440" y="49"/>
                </a:lnTo>
                <a:close/>
              </a:path>
              <a:path w="1478" h="143">
                <a:moveTo>
                  <a:pt x="358" y="29"/>
                </a:moveTo>
                <a:lnTo>
                  <a:pt x="356" y="32"/>
                </a:lnTo>
                <a:lnTo>
                  <a:pt x="358" y="34"/>
                </a:lnTo>
                <a:lnTo>
                  <a:pt x="361" y="37"/>
                </a:lnTo>
                <a:lnTo>
                  <a:pt x="361" y="41"/>
                </a:lnTo>
                <a:lnTo>
                  <a:pt x="363" y="44"/>
                </a:lnTo>
                <a:lnTo>
                  <a:pt x="363" y="49"/>
                </a:lnTo>
                <a:lnTo>
                  <a:pt x="365" y="53"/>
                </a:lnTo>
                <a:lnTo>
                  <a:pt x="368" y="51"/>
                </a:lnTo>
                <a:lnTo>
                  <a:pt x="370" y="49"/>
                </a:lnTo>
                <a:lnTo>
                  <a:pt x="370" y="44"/>
                </a:lnTo>
                <a:lnTo>
                  <a:pt x="368" y="41"/>
                </a:lnTo>
                <a:lnTo>
                  <a:pt x="368" y="39"/>
                </a:lnTo>
                <a:lnTo>
                  <a:pt x="365" y="37"/>
                </a:lnTo>
                <a:lnTo>
                  <a:pt x="363" y="34"/>
                </a:lnTo>
                <a:lnTo>
                  <a:pt x="361" y="32"/>
                </a:lnTo>
                <a:lnTo>
                  <a:pt x="358" y="29"/>
                </a:lnTo>
                <a:lnTo>
                  <a:pt x="358" y="29"/>
                </a:lnTo>
                <a:close/>
              </a:path>
              <a:path w="1478" h="143">
                <a:moveTo>
                  <a:pt x="385" y="27"/>
                </a:moveTo>
                <a:lnTo>
                  <a:pt x="385" y="29"/>
                </a:lnTo>
                <a:lnTo>
                  <a:pt x="382" y="32"/>
                </a:lnTo>
                <a:lnTo>
                  <a:pt x="382" y="41"/>
                </a:lnTo>
                <a:lnTo>
                  <a:pt x="380" y="44"/>
                </a:lnTo>
                <a:lnTo>
                  <a:pt x="380" y="49"/>
                </a:lnTo>
                <a:lnTo>
                  <a:pt x="377" y="53"/>
                </a:lnTo>
                <a:lnTo>
                  <a:pt x="377" y="56"/>
                </a:lnTo>
                <a:lnTo>
                  <a:pt x="380" y="56"/>
                </a:lnTo>
                <a:lnTo>
                  <a:pt x="380" y="53"/>
                </a:lnTo>
                <a:lnTo>
                  <a:pt x="382" y="51"/>
                </a:lnTo>
                <a:lnTo>
                  <a:pt x="382" y="49"/>
                </a:lnTo>
                <a:lnTo>
                  <a:pt x="385" y="46"/>
                </a:lnTo>
                <a:lnTo>
                  <a:pt x="385" y="44"/>
                </a:lnTo>
                <a:lnTo>
                  <a:pt x="387" y="41"/>
                </a:lnTo>
                <a:lnTo>
                  <a:pt x="387" y="39"/>
                </a:lnTo>
                <a:lnTo>
                  <a:pt x="390" y="37"/>
                </a:lnTo>
                <a:lnTo>
                  <a:pt x="392" y="34"/>
                </a:lnTo>
                <a:lnTo>
                  <a:pt x="385" y="27"/>
                </a:lnTo>
                <a:lnTo>
                  <a:pt x="385" y="27"/>
                </a:lnTo>
                <a:close/>
              </a:path>
              <a:path w="1478" h="143">
                <a:moveTo>
                  <a:pt x="392" y="17"/>
                </a:moveTo>
                <a:lnTo>
                  <a:pt x="387" y="25"/>
                </a:lnTo>
                <a:lnTo>
                  <a:pt x="349" y="25"/>
                </a:lnTo>
                <a:lnTo>
                  <a:pt x="351" y="29"/>
                </a:lnTo>
                <a:lnTo>
                  <a:pt x="354" y="29"/>
                </a:lnTo>
                <a:lnTo>
                  <a:pt x="356" y="27"/>
                </a:lnTo>
                <a:lnTo>
                  <a:pt x="402" y="27"/>
                </a:lnTo>
                <a:lnTo>
                  <a:pt x="392" y="17"/>
                </a:lnTo>
                <a:lnTo>
                  <a:pt x="392" y="17"/>
                </a:lnTo>
                <a:close/>
              </a:path>
              <a:path w="1478" h="143">
                <a:moveTo>
                  <a:pt x="406" y="15"/>
                </a:moveTo>
                <a:lnTo>
                  <a:pt x="406" y="58"/>
                </a:lnTo>
                <a:lnTo>
                  <a:pt x="414" y="56"/>
                </a:lnTo>
                <a:lnTo>
                  <a:pt x="414" y="22"/>
                </a:lnTo>
                <a:lnTo>
                  <a:pt x="416" y="22"/>
                </a:lnTo>
                <a:lnTo>
                  <a:pt x="418" y="22"/>
                </a:lnTo>
                <a:lnTo>
                  <a:pt x="421" y="20"/>
                </a:lnTo>
                <a:lnTo>
                  <a:pt x="425" y="20"/>
                </a:lnTo>
                <a:lnTo>
                  <a:pt x="414" y="20"/>
                </a:lnTo>
                <a:lnTo>
                  <a:pt x="406" y="15"/>
                </a:lnTo>
                <a:lnTo>
                  <a:pt x="406" y="15"/>
                </a:lnTo>
                <a:close/>
              </a:path>
              <a:path w="1478" h="143">
                <a:moveTo>
                  <a:pt x="437" y="5"/>
                </a:moveTo>
                <a:lnTo>
                  <a:pt x="437" y="8"/>
                </a:lnTo>
                <a:lnTo>
                  <a:pt x="435" y="8"/>
                </a:lnTo>
                <a:lnTo>
                  <a:pt x="433" y="10"/>
                </a:lnTo>
                <a:lnTo>
                  <a:pt x="430" y="13"/>
                </a:lnTo>
                <a:lnTo>
                  <a:pt x="428" y="13"/>
                </a:lnTo>
                <a:lnTo>
                  <a:pt x="425" y="15"/>
                </a:lnTo>
                <a:lnTo>
                  <a:pt x="423" y="15"/>
                </a:lnTo>
                <a:lnTo>
                  <a:pt x="421" y="17"/>
                </a:lnTo>
                <a:lnTo>
                  <a:pt x="416" y="17"/>
                </a:lnTo>
                <a:lnTo>
                  <a:pt x="414" y="20"/>
                </a:lnTo>
                <a:lnTo>
                  <a:pt x="430" y="20"/>
                </a:lnTo>
                <a:lnTo>
                  <a:pt x="433" y="17"/>
                </a:lnTo>
                <a:lnTo>
                  <a:pt x="445" y="17"/>
                </a:lnTo>
                <a:lnTo>
                  <a:pt x="437" y="5"/>
                </a:lnTo>
                <a:lnTo>
                  <a:pt x="437" y="5"/>
                </a:lnTo>
                <a:close/>
              </a:path>
              <a:path w="1478" h="143">
                <a:moveTo>
                  <a:pt x="368" y="3"/>
                </a:moveTo>
                <a:lnTo>
                  <a:pt x="365" y="3"/>
                </a:lnTo>
                <a:lnTo>
                  <a:pt x="365" y="5"/>
                </a:lnTo>
                <a:lnTo>
                  <a:pt x="368" y="8"/>
                </a:lnTo>
                <a:lnTo>
                  <a:pt x="370" y="10"/>
                </a:lnTo>
                <a:lnTo>
                  <a:pt x="370" y="17"/>
                </a:lnTo>
                <a:lnTo>
                  <a:pt x="373" y="20"/>
                </a:lnTo>
                <a:lnTo>
                  <a:pt x="373" y="25"/>
                </a:lnTo>
                <a:lnTo>
                  <a:pt x="375" y="25"/>
                </a:lnTo>
                <a:lnTo>
                  <a:pt x="377" y="22"/>
                </a:lnTo>
                <a:lnTo>
                  <a:pt x="377" y="13"/>
                </a:lnTo>
                <a:lnTo>
                  <a:pt x="375" y="10"/>
                </a:lnTo>
                <a:lnTo>
                  <a:pt x="375" y="8"/>
                </a:lnTo>
                <a:lnTo>
                  <a:pt x="373" y="8"/>
                </a:lnTo>
                <a:lnTo>
                  <a:pt x="370" y="5"/>
                </a:lnTo>
                <a:lnTo>
                  <a:pt x="368" y="3"/>
                </a:lnTo>
                <a:lnTo>
                  <a:pt x="368" y="3"/>
                </a:lnTo>
                <a:close/>
              </a:path>
              <a:path w="1478" h="143">
                <a:moveTo>
                  <a:pt x="550" y="121"/>
                </a:moveTo>
                <a:lnTo>
                  <a:pt x="543" y="128"/>
                </a:lnTo>
                <a:lnTo>
                  <a:pt x="476" y="128"/>
                </a:lnTo>
                <a:lnTo>
                  <a:pt x="466" y="130"/>
                </a:lnTo>
                <a:lnTo>
                  <a:pt x="474" y="137"/>
                </a:lnTo>
                <a:lnTo>
                  <a:pt x="476" y="133"/>
                </a:lnTo>
                <a:lnTo>
                  <a:pt x="557" y="133"/>
                </a:lnTo>
                <a:lnTo>
                  <a:pt x="550" y="121"/>
                </a:lnTo>
                <a:lnTo>
                  <a:pt x="550" y="121"/>
                </a:lnTo>
                <a:close/>
              </a:path>
              <a:path w="1478" h="143">
                <a:moveTo>
                  <a:pt x="526" y="77"/>
                </a:moveTo>
                <a:lnTo>
                  <a:pt x="517" y="77"/>
                </a:lnTo>
                <a:lnTo>
                  <a:pt x="519" y="77"/>
                </a:lnTo>
                <a:lnTo>
                  <a:pt x="519" y="80"/>
                </a:lnTo>
                <a:lnTo>
                  <a:pt x="522" y="85"/>
                </a:lnTo>
                <a:lnTo>
                  <a:pt x="524" y="87"/>
                </a:lnTo>
                <a:lnTo>
                  <a:pt x="526" y="89"/>
                </a:lnTo>
                <a:lnTo>
                  <a:pt x="526" y="92"/>
                </a:lnTo>
                <a:lnTo>
                  <a:pt x="529" y="94"/>
                </a:lnTo>
                <a:lnTo>
                  <a:pt x="529" y="97"/>
                </a:lnTo>
                <a:lnTo>
                  <a:pt x="531" y="99"/>
                </a:lnTo>
                <a:lnTo>
                  <a:pt x="531" y="101"/>
                </a:lnTo>
                <a:lnTo>
                  <a:pt x="534" y="106"/>
                </a:lnTo>
                <a:lnTo>
                  <a:pt x="534" y="109"/>
                </a:lnTo>
                <a:lnTo>
                  <a:pt x="536" y="111"/>
                </a:lnTo>
                <a:lnTo>
                  <a:pt x="536" y="113"/>
                </a:lnTo>
                <a:lnTo>
                  <a:pt x="538" y="113"/>
                </a:lnTo>
                <a:lnTo>
                  <a:pt x="541" y="111"/>
                </a:lnTo>
                <a:lnTo>
                  <a:pt x="541" y="99"/>
                </a:lnTo>
                <a:lnTo>
                  <a:pt x="538" y="97"/>
                </a:lnTo>
                <a:lnTo>
                  <a:pt x="538" y="97"/>
                </a:lnTo>
                <a:lnTo>
                  <a:pt x="538" y="92"/>
                </a:lnTo>
                <a:lnTo>
                  <a:pt x="536" y="89"/>
                </a:lnTo>
                <a:lnTo>
                  <a:pt x="534" y="87"/>
                </a:lnTo>
                <a:lnTo>
                  <a:pt x="534" y="85"/>
                </a:lnTo>
                <a:lnTo>
                  <a:pt x="531" y="82"/>
                </a:lnTo>
                <a:lnTo>
                  <a:pt x="529" y="80"/>
                </a:lnTo>
                <a:lnTo>
                  <a:pt x="526" y="77"/>
                </a:lnTo>
                <a:lnTo>
                  <a:pt x="526" y="77"/>
                </a:lnTo>
                <a:close/>
              </a:path>
              <a:path w="1478" h="143">
                <a:moveTo>
                  <a:pt x="490" y="34"/>
                </a:moveTo>
                <a:lnTo>
                  <a:pt x="488" y="37"/>
                </a:lnTo>
                <a:lnTo>
                  <a:pt x="490" y="39"/>
                </a:lnTo>
                <a:lnTo>
                  <a:pt x="493" y="41"/>
                </a:lnTo>
                <a:lnTo>
                  <a:pt x="495" y="44"/>
                </a:lnTo>
                <a:lnTo>
                  <a:pt x="495" y="46"/>
                </a:lnTo>
                <a:lnTo>
                  <a:pt x="497" y="49"/>
                </a:lnTo>
                <a:lnTo>
                  <a:pt x="500" y="51"/>
                </a:lnTo>
                <a:lnTo>
                  <a:pt x="500" y="53"/>
                </a:lnTo>
                <a:lnTo>
                  <a:pt x="502" y="56"/>
                </a:lnTo>
                <a:lnTo>
                  <a:pt x="505" y="58"/>
                </a:lnTo>
                <a:lnTo>
                  <a:pt x="505" y="61"/>
                </a:lnTo>
                <a:lnTo>
                  <a:pt x="507" y="63"/>
                </a:lnTo>
                <a:lnTo>
                  <a:pt x="510" y="65"/>
                </a:lnTo>
                <a:lnTo>
                  <a:pt x="510" y="68"/>
                </a:lnTo>
                <a:lnTo>
                  <a:pt x="512" y="70"/>
                </a:lnTo>
                <a:lnTo>
                  <a:pt x="514" y="73"/>
                </a:lnTo>
                <a:lnTo>
                  <a:pt x="512" y="75"/>
                </a:lnTo>
                <a:lnTo>
                  <a:pt x="510" y="77"/>
                </a:lnTo>
                <a:lnTo>
                  <a:pt x="510" y="80"/>
                </a:lnTo>
                <a:lnTo>
                  <a:pt x="507" y="82"/>
                </a:lnTo>
                <a:lnTo>
                  <a:pt x="507" y="85"/>
                </a:lnTo>
                <a:lnTo>
                  <a:pt x="505" y="87"/>
                </a:lnTo>
                <a:lnTo>
                  <a:pt x="502" y="89"/>
                </a:lnTo>
                <a:lnTo>
                  <a:pt x="502" y="92"/>
                </a:lnTo>
                <a:lnTo>
                  <a:pt x="500" y="92"/>
                </a:lnTo>
                <a:lnTo>
                  <a:pt x="500" y="94"/>
                </a:lnTo>
                <a:lnTo>
                  <a:pt x="497" y="97"/>
                </a:lnTo>
                <a:lnTo>
                  <a:pt x="495" y="99"/>
                </a:lnTo>
                <a:lnTo>
                  <a:pt x="495" y="101"/>
                </a:lnTo>
                <a:lnTo>
                  <a:pt x="493" y="104"/>
                </a:lnTo>
                <a:lnTo>
                  <a:pt x="490" y="106"/>
                </a:lnTo>
                <a:lnTo>
                  <a:pt x="488" y="109"/>
                </a:lnTo>
                <a:lnTo>
                  <a:pt x="488" y="111"/>
                </a:lnTo>
                <a:lnTo>
                  <a:pt x="485" y="111"/>
                </a:lnTo>
                <a:lnTo>
                  <a:pt x="483" y="113"/>
                </a:lnTo>
                <a:lnTo>
                  <a:pt x="485" y="116"/>
                </a:lnTo>
                <a:lnTo>
                  <a:pt x="488" y="113"/>
                </a:lnTo>
                <a:lnTo>
                  <a:pt x="490" y="111"/>
                </a:lnTo>
                <a:lnTo>
                  <a:pt x="493" y="109"/>
                </a:lnTo>
                <a:lnTo>
                  <a:pt x="495" y="106"/>
                </a:lnTo>
                <a:lnTo>
                  <a:pt x="497" y="104"/>
                </a:lnTo>
                <a:lnTo>
                  <a:pt x="500" y="101"/>
                </a:lnTo>
                <a:lnTo>
                  <a:pt x="502" y="99"/>
                </a:lnTo>
                <a:lnTo>
                  <a:pt x="502" y="97"/>
                </a:lnTo>
                <a:lnTo>
                  <a:pt x="505" y="97"/>
                </a:lnTo>
                <a:lnTo>
                  <a:pt x="507" y="94"/>
                </a:lnTo>
                <a:lnTo>
                  <a:pt x="507" y="92"/>
                </a:lnTo>
                <a:lnTo>
                  <a:pt x="510" y="89"/>
                </a:lnTo>
                <a:lnTo>
                  <a:pt x="512" y="87"/>
                </a:lnTo>
                <a:lnTo>
                  <a:pt x="512" y="85"/>
                </a:lnTo>
                <a:lnTo>
                  <a:pt x="514" y="82"/>
                </a:lnTo>
                <a:lnTo>
                  <a:pt x="517" y="80"/>
                </a:lnTo>
                <a:lnTo>
                  <a:pt x="517" y="77"/>
                </a:lnTo>
                <a:lnTo>
                  <a:pt x="526" y="77"/>
                </a:lnTo>
                <a:lnTo>
                  <a:pt x="524" y="73"/>
                </a:lnTo>
                <a:lnTo>
                  <a:pt x="522" y="70"/>
                </a:lnTo>
                <a:lnTo>
                  <a:pt x="524" y="68"/>
                </a:lnTo>
                <a:lnTo>
                  <a:pt x="524" y="65"/>
                </a:lnTo>
                <a:lnTo>
                  <a:pt x="517" y="65"/>
                </a:lnTo>
                <a:lnTo>
                  <a:pt x="517" y="63"/>
                </a:lnTo>
                <a:lnTo>
                  <a:pt x="514" y="61"/>
                </a:lnTo>
                <a:lnTo>
                  <a:pt x="512" y="61"/>
                </a:lnTo>
                <a:lnTo>
                  <a:pt x="510" y="58"/>
                </a:lnTo>
                <a:lnTo>
                  <a:pt x="510" y="56"/>
                </a:lnTo>
                <a:lnTo>
                  <a:pt x="507" y="53"/>
                </a:lnTo>
                <a:lnTo>
                  <a:pt x="505" y="51"/>
                </a:lnTo>
                <a:lnTo>
                  <a:pt x="502" y="49"/>
                </a:lnTo>
                <a:lnTo>
                  <a:pt x="502" y="46"/>
                </a:lnTo>
                <a:lnTo>
                  <a:pt x="500" y="44"/>
                </a:lnTo>
                <a:lnTo>
                  <a:pt x="497" y="44"/>
                </a:lnTo>
                <a:lnTo>
                  <a:pt x="497" y="41"/>
                </a:lnTo>
                <a:lnTo>
                  <a:pt x="495" y="39"/>
                </a:lnTo>
                <a:lnTo>
                  <a:pt x="493" y="37"/>
                </a:lnTo>
                <a:lnTo>
                  <a:pt x="490" y="34"/>
                </a:lnTo>
                <a:lnTo>
                  <a:pt x="490" y="34"/>
                </a:lnTo>
                <a:close/>
              </a:path>
              <a:path w="1478" h="143">
                <a:moveTo>
                  <a:pt x="534" y="27"/>
                </a:moveTo>
                <a:lnTo>
                  <a:pt x="534" y="29"/>
                </a:lnTo>
                <a:lnTo>
                  <a:pt x="531" y="32"/>
                </a:lnTo>
                <a:lnTo>
                  <a:pt x="531" y="34"/>
                </a:lnTo>
                <a:lnTo>
                  <a:pt x="529" y="39"/>
                </a:lnTo>
                <a:lnTo>
                  <a:pt x="529" y="41"/>
                </a:lnTo>
                <a:lnTo>
                  <a:pt x="526" y="44"/>
                </a:lnTo>
                <a:lnTo>
                  <a:pt x="526" y="46"/>
                </a:lnTo>
                <a:lnTo>
                  <a:pt x="524" y="49"/>
                </a:lnTo>
                <a:lnTo>
                  <a:pt x="524" y="51"/>
                </a:lnTo>
                <a:lnTo>
                  <a:pt x="522" y="53"/>
                </a:lnTo>
                <a:lnTo>
                  <a:pt x="522" y="58"/>
                </a:lnTo>
                <a:lnTo>
                  <a:pt x="519" y="61"/>
                </a:lnTo>
                <a:lnTo>
                  <a:pt x="519" y="63"/>
                </a:lnTo>
                <a:lnTo>
                  <a:pt x="517" y="65"/>
                </a:lnTo>
                <a:lnTo>
                  <a:pt x="524" y="65"/>
                </a:lnTo>
                <a:lnTo>
                  <a:pt x="526" y="63"/>
                </a:lnTo>
                <a:lnTo>
                  <a:pt x="526" y="61"/>
                </a:lnTo>
                <a:lnTo>
                  <a:pt x="529" y="58"/>
                </a:lnTo>
                <a:lnTo>
                  <a:pt x="531" y="56"/>
                </a:lnTo>
                <a:lnTo>
                  <a:pt x="531" y="53"/>
                </a:lnTo>
                <a:lnTo>
                  <a:pt x="534" y="51"/>
                </a:lnTo>
                <a:lnTo>
                  <a:pt x="534" y="49"/>
                </a:lnTo>
                <a:lnTo>
                  <a:pt x="536" y="46"/>
                </a:lnTo>
                <a:lnTo>
                  <a:pt x="538" y="44"/>
                </a:lnTo>
                <a:lnTo>
                  <a:pt x="538" y="41"/>
                </a:lnTo>
                <a:lnTo>
                  <a:pt x="541" y="39"/>
                </a:lnTo>
                <a:lnTo>
                  <a:pt x="543" y="37"/>
                </a:lnTo>
                <a:lnTo>
                  <a:pt x="534" y="27"/>
                </a:lnTo>
                <a:lnTo>
                  <a:pt x="534" y="27"/>
                </a:lnTo>
                <a:close/>
              </a:path>
              <a:path w="1478" h="143">
                <a:moveTo>
                  <a:pt x="469" y="8"/>
                </a:moveTo>
                <a:lnTo>
                  <a:pt x="469" y="15"/>
                </a:lnTo>
                <a:lnTo>
                  <a:pt x="476" y="13"/>
                </a:lnTo>
                <a:lnTo>
                  <a:pt x="469" y="8"/>
                </a:lnTo>
                <a:lnTo>
                  <a:pt x="469" y="8"/>
                </a:lnTo>
                <a:close/>
              </a:path>
              <a:path w="1478" h="143">
                <a:moveTo>
                  <a:pt x="548" y="5"/>
                </a:moveTo>
                <a:lnTo>
                  <a:pt x="543" y="13"/>
                </a:lnTo>
                <a:lnTo>
                  <a:pt x="476" y="13"/>
                </a:lnTo>
                <a:lnTo>
                  <a:pt x="469" y="15"/>
                </a:lnTo>
                <a:lnTo>
                  <a:pt x="469" y="128"/>
                </a:lnTo>
                <a:lnTo>
                  <a:pt x="466" y="130"/>
                </a:lnTo>
                <a:lnTo>
                  <a:pt x="476" y="128"/>
                </a:lnTo>
                <a:lnTo>
                  <a:pt x="476" y="17"/>
                </a:lnTo>
                <a:lnTo>
                  <a:pt x="557" y="17"/>
                </a:lnTo>
                <a:lnTo>
                  <a:pt x="548" y="5"/>
                </a:lnTo>
                <a:lnTo>
                  <a:pt x="548" y="5"/>
                </a:lnTo>
                <a:close/>
              </a:path>
              <a:path w="1478" h="143">
                <a:moveTo>
                  <a:pt x="661" y="123"/>
                </a:moveTo>
                <a:lnTo>
                  <a:pt x="651" y="123"/>
                </a:lnTo>
                <a:lnTo>
                  <a:pt x="651" y="125"/>
                </a:lnTo>
                <a:lnTo>
                  <a:pt x="651" y="128"/>
                </a:lnTo>
                <a:lnTo>
                  <a:pt x="654" y="133"/>
                </a:lnTo>
                <a:lnTo>
                  <a:pt x="654" y="137"/>
                </a:lnTo>
                <a:lnTo>
                  <a:pt x="656" y="140"/>
                </a:lnTo>
                <a:lnTo>
                  <a:pt x="658" y="135"/>
                </a:lnTo>
                <a:lnTo>
                  <a:pt x="661" y="133"/>
                </a:lnTo>
                <a:lnTo>
                  <a:pt x="661" y="123"/>
                </a:lnTo>
                <a:lnTo>
                  <a:pt x="661" y="123"/>
                </a:lnTo>
                <a:close/>
              </a:path>
              <a:path w="1478" h="143">
                <a:moveTo>
                  <a:pt x="637" y="92"/>
                </a:moveTo>
                <a:lnTo>
                  <a:pt x="634" y="94"/>
                </a:lnTo>
                <a:lnTo>
                  <a:pt x="637" y="97"/>
                </a:lnTo>
                <a:lnTo>
                  <a:pt x="639" y="99"/>
                </a:lnTo>
                <a:lnTo>
                  <a:pt x="639" y="101"/>
                </a:lnTo>
                <a:lnTo>
                  <a:pt x="642" y="104"/>
                </a:lnTo>
                <a:lnTo>
                  <a:pt x="642" y="106"/>
                </a:lnTo>
                <a:lnTo>
                  <a:pt x="644" y="109"/>
                </a:lnTo>
                <a:lnTo>
                  <a:pt x="646" y="111"/>
                </a:lnTo>
                <a:lnTo>
                  <a:pt x="646" y="116"/>
                </a:lnTo>
                <a:lnTo>
                  <a:pt x="649" y="118"/>
                </a:lnTo>
                <a:lnTo>
                  <a:pt x="649" y="121"/>
                </a:lnTo>
                <a:lnTo>
                  <a:pt x="596" y="123"/>
                </a:lnTo>
                <a:lnTo>
                  <a:pt x="661" y="123"/>
                </a:lnTo>
                <a:lnTo>
                  <a:pt x="658" y="121"/>
                </a:lnTo>
                <a:lnTo>
                  <a:pt x="656" y="118"/>
                </a:lnTo>
                <a:lnTo>
                  <a:pt x="656" y="113"/>
                </a:lnTo>
                <a:lnTo>
                  <a:pt x="654" y="113"/>
                </a:lnTo>
                <a:lnTo>
                  <a:pt x="654" y="111"/>
                </a:lnTo>
                <a:lnTo>
                  <a:pt x="651" y="109"/>
                </a:lnTo>
                <a:lnTo>
                  <a:pt x="649" y="106"/>
                </a:lnTo>
                <a:lnTo>
                  <a:pt x="649" y="104"/>
                </a:lnTo>
                <a:lnTo>
                  <a:pt x="646" y="101"/>
                </a:lnTo>
                <a:lnTo>
                  <a:pt x="644" y="99"/>
                </a:lnTo>
                <a:lnTo>
                  <a:pt x="642" y="97"/>
                </a:lnTo>
                <a:lnTo>
                  <a:pt x="639" y="94"/>
                </a:lnTo>
                <a:lnTo>
                  <a:pt x="637" y="92"/>
                </a:lnTo>
                <a:lnTo>
                  <a:pt x="637" y="92"/>
                </a:lnTo>
                <a:close/>
              </a:path>
              <a:path w="1478" h="143">
                <a:moveTo>
                  <a:pt x="622" y="56"/>
                </a:moveTo>
                <a:lnTo>
                  <a:pt x="622" y="63"/>
                </a:lnTo>
                <a:lnTo>
                  <a:pt x="620" y="65"/>
                </a:lnTo>
                <a:lnTo>
                  <a:pt x="620" y="70"/>
                </a:lnTo>
                <a:lnTo>
                  <a:pt x="617" y="73"/>
                </a:lnTo>
                <a:lnTo>
                  <a:pt x="617" y="77"/>
                </a:lnTo>
                <a:lnTo>
                  <a:pt x="615" y="80"/>
                </a:lnTo>
                <a:lnTo>
                  <a:pt x="615" y="82"/>
                </a:lnTo>
                <a:lnTo>
                  <a:pt x="613" y="85"/>
                </a:lnTo>
                <a:lnTo>
                  <a:pt x="610" y="89"/>
                </a:lnTo>
                <a:lnTo>
                  <a:pt x="610" y="92"/>
                </a:lnTo>
                <a:lnTo>
                  <a:pt x="608" y="94"/>
                </a:lnTo>
                <a:lnTo>
                  <a:pt x="608" y="97"/>
                </a:lnTo>
                <a:lnTo>
                  <a:pt x="605" y="99"/>
                </a:lnTo>
                <a:lnTo>
                  <a:pt x="603" y="101"/>
                </a:lnTo>
                <a:lnTo>
                  <a:pt x="603" y="104"/>
                </a:lnTo>
                <a:lnTo>
                  <a:pt x="601" y="106"/>
                </a:lnTo>
                <a:lnTo>
                  <a:pt x="601" y="109"/>
                </a:lnTo>
                <a:lnTo>
                  <a:pt x="598" y="111"/>
                </a:lnTo>
                <a:lnTo>
                  <a:pt x="598" y="113"/>
                </a:lnTo>
                <a:lnTo>
                  <a:pt x="596" y="113"/>
                </a:lnTo>
                <a:lnTo>
                  <a:pt x="594" y="118"/>
                </a:lnTo>
                <a:lnTo>
                  <a:pt x="594" y="118"/>
                </a:lnTo>
                <a:lnTo>
                  <a:pt x="591" y="121"/>
                </a:lnTo>
                <a:lnTo>
                  <a:pt x="589" y="123"/>
                </a:lnTo>
                <a:lnTo>
                  <a:pt x="594" y="135"/>
                </a:lnTo>
                <a:lnTo>
                  <a:pt x="594" y="133"/>
                </a:lnTo>
                <a:lnTo>
                  <a:pt x="596" y="133"/>
                </a:lnTo>
                <a:lnTo>
                  <a:pt x="598" y="130"/>
                </a:lnTo>
                <a:lnTo>
                  <a:pt x="605" y="130"/>
                </a:lnTo>
                <a:lnTo>
                  <a:pt x="608" y="128"/>
                </a:lnTo>
                <a:lnTo>
                  <a:pt x="622" y="128"/>
                </a:lnTo>
                <a:lnTo>
                  <a:pt x="627" y="125"/>
                </a:lnTo>
                <a:lnTo>
                  <a:pt x="646" y="125"/>
                </a:lnTo>
                <a:lnTo>
                  <a:pt x="651" y="123"/>
                </a:lnTo>
                <a:lnTo>
                  <a:pt x="661" y="123"/>
                </a:lnTo>
                <a:lnTo>
                  <a:pt x="596" y="123"/>
                </a:lnTo>
                <a:lnTo>
                  <a:pt x="598" y="121"/>
                </a:lnTo>
                <a:lnTo>
                  <a:pt x="601" y="118"/>
                </a:lnTo>
                <a:lnTo>
                  <a:pt x="601" y="116"/>
                </a:lnTo>
                <a:lnTo>
                  <a:pt x="603" y="113"/>
                </a:lnTo>
                <a:lnTo>
                  <a:pt x="603" y="111"/>
                </a:lnTo>
                <a:lnTo>
                  <a:pt x="605" y="109"/>
                </a:lnTo>
                <a:lnTo>
                  <a:pt x="608" y="109"/>
                </a:lnTo>
                <a:lnTo>
                  <a:pt x="608" y="106"/>
                </a:lnTo>
                <a:lnTo>
                  <a:pt x="610" y="104"/>
                </a:lnTo>
                <a:lnTo>
                  <a:pt x="610" y="101"/>
                </a:lnTo>
                <a:lnTo>
                  <a:pt x="613" y="99"/>
                </a:lnTo>
                <a:lnTo>
                  <a:pt x="613" y="97"/>
                </a:lnTo>
                <a:lnTo>
                  <a:pt x="615" y="94"/>
                </a:lnTo>
                <a:lnTo>
                  <a:pt x="617" y="92"/>
                </a:lnTo>
                <a:lnTo>
                  <a:pt x="617" y="87"/>
                </a:lnTo>
                <a:lnTo>
                  <a:pt x="620" y="85"/>
                </a:lnTo>
                <a:lnTo>
                  <a:pt x="620" y="82"/>
                </a:lnTo>
                <a:lnTo>
                  <a:pt x="622" y="80"/>
                </a:lnTo>
                <a:lnTo>
                  <a:pt x="625" y="77"/>
                </a:lnTo>
                <a:lnTo>
                  <a:pt x="625" y="75"/>
                </a:lnTo>
                <a:lnTo>
                  <a:pt x="627" y="73"/>
                </a:lnTo>
                <a:lnTo>
                  <a:pt x="630" y="68"/>
                </a:lnTo>
                <a:lnTo>
                  <a:pt x="634" y="65"/>
                </a:lnTo>
                <a:lnTo>
                  <a:pt x="622" y="56"/>
                </a:lnTo>
                <a:lnTo>
                  <a:pt x="622" y="56"/>
                </a:lnTo>
                <a:close/>
              </a:path>
              <a:path w="1478" h="143">
                <a:moveTo>
                  <a:pt x="610" y="8"/>
                </a:moveTo>
                <a:lnTo>
                  <a:pt x="610" y="15"/>
                </a:lnTo>
                <a:lnTo>
                  <a:pt x="608" y="17"/>
                </a:lnTo>
                <a:lnTo>
                  <a:pt x="608" y="25"/>
                </a:lnTo>
                <a:lnTo>
                  <a:pt x="605" y="27"/>
                </a:lnTo>
                <a:lnTo>
                  <a:pt x="605" y="29"/>
                </a:lnTo>
                <a:lnTo>
                  <a:pt x="603" y="32"/>
                </a:lnTo>
                <a:lnTo>
                  <a:pt x="603" y="37"/>
                </a:lnTo>
                <a:lnTo>
                  <a:pt x="601" y="39"/>
                </a:lnTo>
                <a:lnTo>
                  <a:pt x="601" y="44"/>
                </a:lnTo>
                <a:lnTo>
                  <a:pt x="598" y="44"/>
                </a:lnTo>
                <a:lnTo>
                  <a:pt x="598" y="46"/>
                </a:lnTo>
                <a:lnTo>
                  <a:pt x="596" y="49"/>
                </a:lnTo>
                <a:lnTo>
                  <a:pt x="596" y="51"/>
                </a:lnTo>
                <a:lnTo>
                  <a:pt x="594" y="53"/>
                </a:lnTo>
                <a:lnTo>
                  <a:pt x="594" y="56"/>
                </a:lnTo>
                <a:lnTo>
                  <a:pt x="591" y="58"/>
                </a:lnTo>
                <a:lnTo>
                  <a:pt x="591" y="61"/>
                </a:lnTo>
                <a:lnTo>
                  <a:pt x="589" y="63"/>
                </a:lnTo>
                <a:lnTo>
                  <a:pt x="586" y="65"/>
                </a:lnTo>
                <a:lnTo>
                  <a:pt x="586" y="68"/>
                </a:lnTo>
                <a:lnTo>
                  <a:pt x="584" y="70"/>
                </a:lnTo>
                <a:lnTo>
                  <a:pt x="582" y="73"/>
                </a:lnTo>
                <a:lnTo>
                  <a:pt x="579" y="75"/>
                </a:lnTo>
                <a:lnTo>
                  <a:pt x="579" y="77"/>
                </a:lnTo>
                <a:lnTo>
                  <a:pt x="577" y="80"/>
                </a:lnTo>
                <a:lnTo>
                  <a:pt x="577" y="82"/>
                </a:lnTo>
                <a:lnTo>
                  <a:pt x="579" y="82"/>
                </a:lnTo>
                <a:lnTo>
                  <a:pt x="579" y="80"/>
                </a:lnTo>
                <a:lnTo>
                  <a:pt x="582" y="80"/>
                </a:lnTo>
                <a:lnTo>
                  <a:pt x="584" y="77"/>
                </a:lnTo>
                <a:lnTo>
                  <a:pt x="584" y="75"/>
                </a:lnTo>
                <a:lnTo>
                  <a:pt x="586" y="73"/>
                </a:lnTo>
                <a:lnTo>
                  <a:pt x="589" y="73"/>
                </a:lnTo>
                <a:lnTo>
                  <a:pt x="589" y="70"/>
                </a:lnTo>
                <a:lnTo>
                  <a:pt x="591" y="68"/>
                </a:lnTo>
                <a:lnTo>
                  <a:pt x="594" y="65"/>
                </a:lnTo>
                <a:lnTo>
                  <a:pt x="594" y="63"/>
                </a:lnTo>
                <a:lnTo>
                  <a:pt x="596" y="61"/>
                </a:lnTo>
                <a:lnTo>
                  <a:pt x="598" y="61"/>
                </a:lnTo>
                <a:lnTo>
                  <a:pt x="598" y="58"/>
                </a:lnTo>
                <a:lnTo>
                  <a:pt x="601" y="56"/>
                </a:lnTo>
                <a:lnTo>
                  <a:pt x="601" y="53"/>
                </a:lnTo>
                <a:lnTo>
                  <a:pt x="603" y="51"/>
                </a:lnTo>
                <a:lnTo>
                  <a:pt x="603" y="49"/>
                </a:lnTo>
                <a:lnTo>
                  <a:pt x="605" y="46"/>
                </a:lnTo>
                <a:lnTo>
                  <a:pt x="608" y="41"/>
                </a:lnTo>
                <a:lnTo>
                  <a:pt x="608" y="39"/>
                </a:lnTo>
                <a:lnTo>
                  <a:pt x="610" y="37"/>
                </a:lnTo>
                <a:lnTo>
                  <a:pt x="610" y="34"/>
                </a:lnTo>
                <a:lnTo>
                  <a:pt x="613" y="32"/>
                </a:lnTo>
                <a:lnTo>
                  <a:pt x="613" y="29"/>
                </a:lnTo>
                <a:lnTo>
                  <a:pt x="615" y="25"/>
                </a:lnTo>
                <a:lnTo>
                  <a:pt x="615" y="20"/>
                </a:lnTo>
                <a:lnTo>
                  <a:pt x="622" y="15"/>
                </a:lnTo>
                <a:lnTo>
                  <a:pt x="610" y="8"/>
                </a:lnTo>
                <a:lnTo>
                  <a:pt x="610" y="8"/>
                </a:lnTo>
                <a:close/>
              </a:path>
              <a:path w="1478" h="143">
                <a:moveTo>
                  <a:pt x="632" y="3"/>
                </a:moveTo>
                <a:lnTo>
                  <a:pt x="632" y="8"/>
                </a:lnTo>
                <a:lnTo>
                  <a:pt x="634" y="13"/>
                </a:lnTo>
                <a:lnTo>
                  <a:pt x="634" y="20"/>
                </a:lnTo>
                <a:lnTo>
                  <a:pt x="637" y="25"/>
                </a:lnTo>
                <a:lnTo>
                  <a:pt x="637" y="29"/>
                </a:lnTo>
                <a:lnTo>
                  <a:pt x="639" y="32"/>
                </a:lnTo>
                <a:lnTo>
                  <a:pt x="639" y="37"/>
                </a:lnTo>
                <a:lnTo>
                  <a:pt x="642" y="39"/>
                </a:lnTo>
                <a:lnTo>
                  <a:pt x="642" y="44"/>
                </a:lnTo>
                <a:lnTo>
                  <a:pt x="644" y="46"/>
                </a:lnTo>
                <a:lnTo>
                  <a:pt x="644" y="49"/>
                </a:lnTo>
                <a:lnTo>
                  <a:pt x="646" y="51"/>
                </a:lnTo>
                <a:lnTo>
                  <a:pt x="646" y="53"/>
                </a:lnTo>
                <a:lnTo>
                  <a:pt x="649" y="56"/>
                </a:lnTo>
                <a:lnTo>
                  <a:pt x="651" y="58"/>
                </a:lnTo>
                <a:lnTo>
                  <a:pt x="651" y="61"/>
                </a:lnTo>
                <a:lnTo>
                  <a:pt x="654" y="63"/>
                </a:lnTo>
                <a:lnTo>
                  <a:pt x="654" y="65"/>
                </a:lnTo>
                <a:lnTo>
                  <a:pt x="656" y="68"/>
                </a:lnTo>
                <a:lnTo>
                  <a:pt x="658" y="70"/>
                </a:lnTo>
                <a:lnTo>
                  <a:pt x="658" y="73"/>
                </a:lnTo>
                <a:lnTo>
                  <a:pt x="661" y="75"/>
                </a:lnTo>
                <a:lnTo>
                  <a:pt x="663" y="75"/>
                </a:lnTo>
                <a:lnTo>
                  <a:pt x="663" y="77"/>
                </a:lnTo>
                <a:lnTo>
                  <a:pt x="665" y="80"/>
                </a:lnTo>
                <a:lnTo>
                  <a:pt x="665" y="77"/>
                </a:lnTo>
                <a:lnTo>
                  <a:pt x="668" y="77"/>
                </a:lnTo>
                <a:lnTo>
                  <a:pt x="670" y="75"/>
                </a:lnTo>
                <a:lnTo>
                  <a:pt x="673" y="73"/>
                </a:lnTo>
                <a:lnTo>
                  <a:pt x="675" y="73"/>
                </a:lnTo>
                <a:lnTo>
                  <a:pt x="675" y="70"/>
                </a:lnTo>
                <a:lnTo>
                  <a:pt x="673" y="68"/>
                </a:lnTo>
                <a:lnTo>
                  <a:pt x="670" y="68"/>
                </a:lnTo>
                <a:lnTo>
                  <a:pt x="668" y="65"/>
                </a:lnTo>
                <a:lnTo>
                  <a:pt x="665" y="65"/>
                </a:lnTo>
                <a:lnTo>
                  <a:pt x="663" y="63"/>
                </a:lnTo>
                <a:lnTo>
                  <a:pt x="663" y="61"/>
                </a:lnTo>
                <a:lnTo>
                  <a:pt x="661" y="61"/>
                </a:lnTo>
                <a:lnTo>
                  <a:pt x="658" y="58"/>
                </a:lnTo>
                <a:lnTo>
                  <a:pt x="658" y="56"/>
                </a:lnTo>
                <a:lnTo>
                  <a:pt x="656" y="53"/>
                </a:lnTo>
                <a:lnTo>
                  <a:pt x="654" y="51"/>
                </a:lnTo>
                <a:lnTo>
                  <a:pt x="654" y="49"/>
                </a:lnTo>
                <a:lnTo>
                  <a:pt x="651" y="46"/>
                </a:lnTo>
                <a:lnTo>
                  <a:pt x="649" y="44"/>
                </a:lnTo>
                <a:lnTo>
                  <a:pt x="649" y="41"/>
                </a:lnTo>
                <a:lnTo>
                  <a:pt x="646" y="37"/>
                </a:lnTo>
                <a:lnTo>
                  <a:pt x="644" y="34"/>
                </a:lnTo>
                <a:lnTo>
                  <a:pt x="644" y="29"/>
                </a:lnTo>
                <a:lnTo>
                  <a:pt x="642" y="27"/>
                </a:lnTo>
                <a:lnTo>
                  <a:pt x="642" y="25"/>
                </a:lnTo>
                <a:lnTo>
                  <a:pt x="639" y="22"/>
                </a:lnTo>
                <a:lnTo>
                  <a:pt x="639" y="15"/>
                </a:lnTo>
                <a:lnTo>
                  <a:pt x="637" y="13"/>
                </a:lnTo>
                <a:lnTo>
                  <a:pt x="637" y="10"/>
                </a:lnTo>
                <a:lnTo>
                  <a:pt x="642" y="8"/>
                </a:lnTo>
                <a:lnTo>
                  <a:pt x="632" y="3"/>
                </a:lnTo>
                <a:lnTo>
                  <a:pt x="632" y="3"/>
                </a:lnTo>
                <a:close/>
              </a:path>
              <a:path w="1478" h="143">
                <a:moveTo>
                  <a:pt x="742" y="128"/>
                </a:moveTo>
                <a:lnTo>
                  <a:pt x="742" y="142"/>
                </a:lnTo>
                <a:lnTo>
                  <a:pt x="750" y="137"/>
                </a:lnTo>
                <a:lnTo>
                  <a:pt x="750" y="128"/>
                </a:lnTo>
                <a:lnTo>
                  <a:pt x="774" y="128"/>
                </a:lnTo>
                <a:lnTo>
                  <a:pt x="742" y="128"/>
                </a:lnTo>
                <a:lnTo>
                  <a:pt x="742" y="128"/>
                </a:lnTo>
                <a:close/>
              </a:path>
              <a:path w="1478" h="143">
                <a:moveTo>
                  <a:pt x="733" y="109"/>
                </a:moveTo>
                <a:lnTo>
                  <a:pt x="716" y="113"/>
                </a:lnTo>
                <a:lnTo>
                  <a:pt x="725" y="113"/>
                </a:lnTo>
                <a:lnTo>
                  <a:pt x="728" y="111"/>
                </a:lnTo>
                <a:lnTo>
                  <a:pt x="733" y="111"/>
                </a:lnTo>
                <a:lnTo>
                  <a:pt x="733" y="109"/>
                </a:lnTo>
                <a:lnTo>
                  <a:pt x="733" y="109"/>
                </a:lnTo>
                <a:close/>
              </a:path>
              <a:path w="1478" h="143">
                <a:moveTo>
                  <a:pt x="781" y="89"/>
                </a:moveTo>
                <a:lnTo>
                  <a:pt x="774" y="89"/>
                </a:lnTo>
                <a:lnTo>
                  <a:pt x="774" y="125"/>
                </a:lnTo>
                <a:lnTo>
                  <a:pt x="742" y="125"/>
                </a:lnTo>
                <a:lnTo>
                  <a:pt x="742" y="128"/>
                </a:lnTo>
                <a:lnTo>
                  <a:pt x="774" y="128"/>
                </a:lnTo>
                <a:lnTo>
                  <a:pt x="774" y="140"/>
                </a:lnTo>
                <a:lnTo>
                  <a:pt x="778" y="135"/>
                </a:lnTo>
                <a:lnTo>
                  <a:pt x="778" y="92"/>
                </a:lnTo>
                <a:lnTo>
                  <a:pt x="781" y="89"/>
                </a:lnTo>
                <a:lnTo>
                  <a:pt x="781" y="89"/>
                </a:lnTo>
                <a:close/>
              </a:path>
              <a:path w="1478" h="143">
                <a:moveTo>
                  <a:pt x="737" y="82"/>
                </a:moveTo>
                <a:lnTo>
                  <a:pt x="735" y="85"/>
                </a:lnTo>
                <a:lnTo>
                  <a:pt x="735" y="87"/>
                </a:lnTo>
                <a:lnTo>
                  <a:pt x="733" y="89"/>
                </a:lnTo>
                <a:lnTo>
                  <a:pt x="730" y="89"/>
                </a:lnTo>
                <a:lnTo>
                  <a:pt x="728" y="92"/>
                </a:lnTo>
                <a:lnTo>
                  <a:pt x="725" y="92"/>
                </a:lnTo>
                <a:lnTo>
                  <a:pt x="725" y="94"/>
                </a:lnTo>
                <a:lnTo>
                  <a:pt x="725" y="97"/>
                </a:lnTo>
                <a:lnTo>
                  <a:pt x="728" y="94"/>
                </a:lnTo>
                <a:lnTo>
                  <a:pt x="730" y="94"/>
                </a:lnTo>
                <a:lnTo>
                  <a:pt x="733" y="92"/>
                </a:lnTo>
                <a:lnTo>
                  <a:pt x="735" y="92"/>
                </a:lnTo>
                <a:lnTo>
                  <a:pt x="735" y="89"/>
                </a:lnTo>
                <a:lnTo>
                  <a:pt x="737" y="89"/>
                </a:lnTo>
                <a:lnTo>
                  <a:pt x="740" y="87"/>
                </a:lnTo>
                <a:lnTo>
                  <a:pt x="742" y="87"/>
                </a:lnTo>
                <a:lnTo>
                  <a:pt x="742" y="85"/>
                </a:lnTo>
                <a:lnTo>
                  <a:pt x="737" y="82"/>
                </a:lnTo>
                <a:lnTo>
                  <a:pt x="737" y="82"/>
                </a:lnTo>
                <a:close/>
              </a:path>
              <a:path w="1478" h="143">
                <a:moveTo>
                  <a:pt x="776" y="82"/>
                </a:moveTo>
                <a:lnTo>
                  <a:pt x="771" y="87"/>
                </a:lnTo>
                <a:lnTo>
                  <a:pt x="742" y="87"/>
                </a:lnTo>
                <a:lnTo>
                  <a:pt x="742" y="92"/>
                </a:lnTo>
                <a:lnTo>
                  <a:pt x="742" y="125"/>
                </a:lnTo>
                <a:lnTo>
                  <a:pt x="750" y="125"/>
                </a:lnTo>
                <a:lnTo>
                  <a:pt x="750" y="89"/>
                </a:lnTo>
                <a:lnTo>
                  <a:pt x="774" y="89"/>
                </a:lnTo>
                <a:lnTo>
                  <a:pt x="781" y="89"/>
                </a:lnTo>
                <a:lnTo>
                  <a:pt x="776" y="82"/>
                </a:lnTo>
                <a:lnTo>
                  <a:pt x="776" y="82"/>
                </a:lnTo>
                <a:close/>
              </a:path>
              <a:path w="1478" h="143">
                <a:moveTo>
                  <a:pt x="694" y="70"/>
                </a:moveTo>
                <a:lnTo>
                  <a:pt x="694" y="111"/>
                </a:lnTo>
                <a:lnTo>
                  <a:pt x="697" y="116"/>
                </a:lnTo>
                <a:lnTo>
                  <a:pt x="697" y="121"/>
                </a:lnTo>
                <a:lnTo>
                  <a:pt x="690" y="123"/>
                </a:lnTo>
                <a:lnTo>
                  <a:pt x="692" y="130"/>
                </a:lnTo>
                <a:lnTo>
                  <a:pt x="697" y="128"/>
                </a:lnTo>
                <a:lnTo>
                  <a:pt x="699" y="128"/>
                </a:lnTo>
                <a:lnTo>
                  <a:pt x="702" y="125"/>
                </a:lnTo>
                <a:lnTo>
                  <a:pt x="704" y="123"/>
                </a:lnTo>
                <a:lnTo>
                  <a:pt x="706" y="123"/>
                </a:lnTo>
                <a:lnTo>
                  <a:pt x="709" y="121"/>
                </a:lnTo>
                <a:lnTo>
                  <a:pt x="711" y="121"/>
                </a:lnTo>
                <a:lnTo>
                  <a:pt x="714" y="118"/>
                </a:lnTo>
                <a:lnTo>
                  <a:pt x="702" y="118"/>
                </a:lnTo>
                <a:lnTo>
                  <a:pt x="702" y="82"/>
                </a:lnTo>
                <a:lnTo>
                  <a:pt x="704" y="77"/>
                </a:lnTo>
                <a:lnTo>
                  <a:pt x="694" y="70"/>
                </a:lnTo>
                <a:lnTo>
                  <a:pt x="694" y="70"/>
                </a:lnTo>
                <a:close/>
              </a:path>
              <a:path w="1478" h="143">
                <a:moveTo>
                  <a:pt x="725" y="70"/>
                </a:moveTo>
                <a:lnTo>
                  <a:pt x="721" y="77"/>
                </a:lnTo>
                <a:lnTo>
                  <a:pt x="716" y="77"/>
                </a:lnTo>
                <a:lnTo>
                  <a:pt x="733" y="80"/>
                </a:lnTo>
                <a:lnTo>
                  <a:pt x="725" y="70"/>
                </a:lnTo>
                <a:lnTo>
                  <a:pt x="725" y="70"/>
                </a:lnTo>
                <a:close/>
              </a:path>
              <a:path w="1478" h="143">
                <a:moveTo>
                  <a:pt x="754" y="65"/>
                </a:moveTo>
                <a:lnTo>
                  <a:pt x="752" y="68"/>
                </a:lnTo>
                <a:lnTo>
                  <a:pt x="750" y="70"/>
                </a:lnTo>
                <a:lnTo>
                  <a:pt x="747" y="73"/>
                </a:lnTo>
                <a:lnTo>
                  <a:pt x="745" y="75"/>
                </a:lnTo>
                <a:lnTo>
                  <a:pt x="742" y="77"/>
                </a:lnTo>
                <a:lnTo>
                  <a:pt x="742" y="80"/>
                </a:lnTo>
                <a:lnTo>
                  <a:pt x="740" y="82"/>
                </a:lnTo>
                <a:lnTo>
                  <a:pt x="737" y="82"/>
                </a:lnTo>
                <a:lnTo>
                  <a:pt x="742" y="85"/>
                </a:lnTo>
                <a:lnTo>
                  <a:pt x="742" y="87"/>
                </a:lnTo>
                <a:lnTo>
                  <a:pt x="750" y="87"/>
                </a:lnTo>
                <a:lnTo>
                  <a:pt x="747" y="82"/>
                </a:lnTo>
                <a:lnTo>
                  <a:pt x="747" y="80"/>
                </a:lnTo>
                <a:lnTo>
                  <a:pt x="750" y="80"/>
                </a:lnTo>
                <a:lnTo>
                  <a:pt x="752" y="77"/>
                </a:lnTo>
                <a:lnTo>
                  <a:pt x="754" y="75"/>
                </a:lnTo>
                <a:lnTo>
                  <a:pt x="754" y="73"/>
                </a:lnTo>
                <a:lnTo>
                  <a:pt x="757" y="70"/>
                </a:lnTo>
                <a:lnTo>
                  <a:pt x="759" y="68"/>
                </a:lnTo>
                <a:lnTo>
                  <a:pt x="762" y="65"/>
                </a:lnTo>
                <a:lnTo>
                  <a:pt x="754" y="65"/>
                </a:lnTo>
                <a:lnTo>
                  <a:pt x="754" y="65"/>
                </a:lnTo>
                <a:close/>
              </a:path>
              <a:path w="1478" h="143">
                <a:moveTo>
                  <a:pt x="709" y="53"/>
                </a:moveTo>
                <a:lnTo>
                  <a:pt x="709" y="116"/>
                </a:lnTo>
                <a:lnTo>
                  <a:pt x="702" y="118"/>
                </a:lnTo>
                <a:lnTo>
                  <a:pt x="716" y="118"/>
                </a:lnTo>
                <a:lnTo>
                  <a:pt x="718" y="116"/>
                </a:lnTo>
                <a:lnTo>
                  <a:pt x="723" y="116"/>
                </a:lnTo>
                <a:lnTo>
                  <a:pt x="725" y="113"/>
                </a:lnTo>
                <a:lnTo>
                  <a:pt x="716" y="113"/>
                </a:lnTo>
                <a:lnTo>
                  <a:pt x="716" y="80"/>
                </a:lnTo>
                <a:lnTo>
                  <a:pt x="733" y="80"/>
                </a:lnTo>
                <a:lnTo>
                  <a:pt x="716" y="77"/>
                </a:lnTo>
                <a:lnTo>
                  <a:pt x="716" y="53"/>
                </a:lnTo>
                <a:lnTo>
                  <a:pt x="723" y="53"/>
                </a:lnTo>
                <a:lnTo>
                  <a:pt x="709" y="53"/>
                </a:lnTo>
                <a:lnTo>
                  <a:pt x="709" y="53"/>
                </a:lnTo>
                <a:close/>
              </a:path>
              <a:path w="1478" h="143">
                <a:moveTo>
                  <a:pt x="728" y="53"/>
                </a:moveTo>
                <a:lnTo>
                  <a:pt x="709" y="53"/>
                </a:lnTo>
                <a:lnTo>
                  <a:pt x="723" y="53"/>
                </a:lnTo>
                <a:lnTo>
                  <a:pt x="723" y="61"/>
                </a:lnTo>
                <a:lnTo>
                  <a:pt x="728" y="56"/>
                </a:lnTo>
                <a:lnTo>
                  <a:pt x="728" y="53"/>
                </a:lnTo>
                <a:lnTo>
                  <a:pt x="728" y="53"/>
                </a:lnTo>
                <a:close/>
              </a:path>
              <a:path w="1478" h="143">
                <a:moveTo>
                  <a:pt x="742" y="34"/>
                </a:moveTo>
                <a:lnTo>
                  <a:pt x="740" y="37"/>
                </a:lnTo>
                <a:lnTo>
                  <a:pt x="740" y="39"/>
                </a:lnTo>
                <a:lnTo>
                  <a:pt x="737" y="41"/>
                </a:lnTo>
                <a:lnTo>
                  <a:pt x="737" y="46"/>
                </a:lnTo>
                <a:lnTo>
                  <a:pt x="735" y="51"/>
                </a:lnTo>
                <a:lnTo>
                  <a:pt x="735" y="53"/>
                </a:lnTo>
                <a:lnTo>
                  <a:pt x="733" y="56"/>
                </a:lnTo>
                <a:lnTo>
                  <a:pt x="733" y="58"/>
                </a:lnTo>
                <a:lnTo>
                  <a:pt x="730" y="61"/>
                </a:lnTo>
                <a:lnTo>
                  <a:pt x="733" y="63"/>
                </a:lnTo>
                <a:lnTo>
                  <a:pt x="733" y="61"/>
                </a:lnTo>
                <a:lnTo>
                  <a:pt x="735" y="58"/>
                </a:lnTo>
                <a:lnTo>
                  <a:pt x="737" y="56"/>
                </a:lnTo>
                <a:lnTo>
                  <a:pt x="737" y="53"/>
                </a:lnTo>
                <a:lnTo>
                  <a:pt x="740" y="51"/>
                </a:lnTo>
                <a:lnTo>
                  <a:pt x="740" y="49"/>
                </a:lnTo>
                <a:lnTo>
                  <a:pt x="742" y="44"/>
                </a:lnTo>
                <a:lnTo>
                  <a:pt x="742" y="41"/>
                </a:lnTo>
                <a:lnTo>
                  <a:pt x="745" y="39"/>
                </a:lnTo>
                <a:lnTo>
                  <a:pt x="745" y="37"/>
                </a:lnTo>
                <a:lnTo>
                  <a:pt x="747" y="34"/>
                </a:lnTo>
                <a:lnTo>
                  <a:pt x="742" y="34"/>
                </a:lnTo>
                <a:lnTo>
                  <a:pt x="742" y="34"/>
                </a:lnTo>
                <a:close/>
              </a:path>
              <a:path w="1478" h="143">
                <a:moveTo>
                  <a:pt x="745" y="25"/>
                </a:moveTo>
                <a:lnTo>
                  <a:pt x="742" y="27"/>
                </a:lnTo>
                <a:lnTo>
                  <a:pt x="742" y="34"/>
                </a:lnTo>
                <a:lnTo>
                  <a:pt x="747" y="34"/>
                </a:lnTo>
                <a:lnTo>
                  <a:pt x="747" y="39"/>
                </a:lnTo>
                <a:lnTo>
                  <a:pt x="750" y="41"/>
                </a:lnTo>
                <a:lnTo>
                  <a:pt x="750" y="44"/>
                </a:lnTo>
                <a:lnTo>
                  <a:pt x="752" y="46"/>
                </a:lnTo>
                <a:lnTo>
                  <a:pt x="752" y="49"/>
                </a:lnTo>
                <a:lnTo>
                  <a:pt x="754" y="51"/>
                </a:lnTo>
                <a:lnTo>
                  <a:pt x="754" y="53"/>
                </a:lnTo>
                <a:lnTo>
                  <a:pt x="757" y="56"/>
                </a:lnTo>
                <a:lnTo>
                  <a:pt x="757" y="61"/>
                </a:lnTo>
                <a:lnTo>
                  <a:pt x="754" y="63"/>
                </a:lnTo>
                <a:lnTo>
                  <a:pt x="754" y="65"/>
                </a:lnTo>
                <a:lnTo>
                  <a:pt x="762" y="65"/>
                </a:lnTo>
                <a:lnTo>
                  <a:pt x="762" y="68"/>
                </a:lnTo>
                <a:lnTo>
                  <a:pt x="764" y="68"/>
                </a:lnTo>
                <a:lnTo>
                  <a:pt x="766" y="70"/>
                </a:lnTo>
                <a:lnTo>
                  <a:pt x="769" y="73"/>
                </a:lnTo>
                <a:lnTo>
                  <a:pt x="769" y="75"/>
                </a:lnTo>
                <a:lnTo>
                  <a:pt x="771" y="77"/>
                </a:lnTo>
                <a:lnTo>
                  <a:pt x="774" y="77"/>
                </a:lnTo>
                <a:lnTo>
                  <a:pt x="776" y="80"/>
                </a:lnTo>
                <a:lnTo>
                  <a:pt x="778" y="82"/>
                </a:lnTo>
                <a:lnTo>
                  <a:pt x="781" y="85"/>
                </a:lnTo>
                <a:lnTo>
                  <a:pt x="783" y="85"/>
                </a:lnTo>
                <a:lnTo>
                  <a:pt x="785" y="87"/>
                </a:lnTo>
                <a:lnTo>
                  <a:pt x="785" y="85"/>
                </a:lnTo>
                <a:lnTo>
                  <a:pt x="788" y="85"/>
                </a:lnTo>
                <a:lnTo>
                  <a:pt x="788" y="82"/>
                </a:lnTo>
                <a:lnTo>
                  <a:pt x="790" y="82"/>
                </a:lnTo>
                <a:lnTo>
                  <a:pt x="793" y="80"/>
                </a:lnTo>
                <a:lnTo>
                  <a:pt x="793" y="77"/>
                </a:lnTo>
                <a:lnTo>
                  <a:pt x="790" y="77"/>
                </a:lnTo>
                <a:lnTo>
                  <a:pt x="788" y="77"/>
                </a:lnTo>
                <a:lnTo>
                  <a:pt x="785" y="75"/>
                </a:lnTo>
                <a:lnTo>
                  <a:pt x="783" y="75"/>
                </a:lnTo>
                <a:lnTo>
                  <a:pt x="781" y="73"/>
                </a:lnTo>
                <a:lnTo>
                  <a:pt x="778" y="70"/>
                </a:lnTo>
                <a:lnTo>
                  <a:pt x="776" y="70"/>
                </a:lnTo>
                <a:lnTo>
                  <a:pt x="774" y="68"/>
                </a:lnTo>
                <a:lnTo>
                  <a:pt x="771" y="65"/>
                </a:lnTo>
                <a:lnTo>
                  <a:pt x="769" y="65"/>
                </a:lnTo>
                <a:lnTo>
                  <a:pt x="769" y="63"/>
                </a:lnTo>
                <a:lnTo>
                  <a:pt x="766" y="61"/>
                </a:lnTo>
                <a:lnTo>
                  <a:pt x="764" y="58"/>
                </a:lnTo>
                <a:lnTo>
                  <a:pt x="766" y="56"/>
                </a:lnTo>
                <a:lnTo>
                  <a:pt x="762" y="53"/>
                </a:lnTo>
                <a:lnTo>
                  <a:pt x="759" y="53"/>
                </a:lnTo>
                <a:lnTo>
                  <a:pt x="757" y="51"/>
                </a:lnTo>
                <a:lnTo>
                  <a:pt x="757" y="49"/>
                </a:lnTo>
                <a:lnTo>
                  <a:pt x="754" y="46"/>
                </a:lnTo>
                <a:lnTo>
                  <a:pt x="754" y="44"/>
                </a:lnTo>
                <a:lnTo>
                  <a:pt x="752" y="41"/>
                </a:lnTo>
                <a:lnTo>
                  <a:pt x="752" y="39"/>
                </a:lnTo>
                <a:lnTo>
                  <a:pt x="750" y="37"/>
                </a:lnTo>
                <a:lnTo>
                  <a:pt x="750" y="32"/>
                </a:lnTo>
                <a:lnTo>
                  <a:pt x="747" y="29"/>
                </a:lnTo>
                <a:lnTo>
                  <a:pt x="750" y="25"/>
                </a:lnTo>
                <a:lnTo>
                  <a:pt x="774" y="25"/>
                </a:lnTo>
                <a:lnTo>
                  <a:pt x="745" y="25"/>
                </a:lnTo>
                <a:lnTo>
                  <a:pt x="745" y="25"/>
                </a:lnTo>
                <a:close/>
              </a:path>
              <a:path w="1478" h="143">
                <a:moveTo>
                  <a:pt x="697" y="17"/>
                </a:moveTo>
                <a:lnTo>
                  <a:pt x="697" y="63"/>
                </a:lnTo>
                <a:lnTo>
                  <a:pt x="702" y="58"/>
                </a:lnTo>
                <a:lnTo>
                  <a:pt x="702" y="53"/>
                </a:lnTo>
                <a:lnTo>
                  <a:pt x="709" y="53"/>
                </a:lnTo>
                <a:lnTo>
                  <a:pt x="728" y="53"/>
                </a:lnTo>
                <a:lnTo>
                  <a:pt x="728" y="51"/>
                </a:lnTo>
                <a:lnTo>
                  <a:pt x="702" y="51"/>
                </a:lnTo>
                <a:lnTo>
                  <a:pt x="702" y="20"/>
                </a:lnTo>
                <a:lnTo>
                  <a:pt x="723" y="20"/>
                </a:lnTo>
                <a:lnTo>
                  <a:pt x="697" y="17"/>
                </a:lnTo>
                <a:lnTo>
                  <a:pt x="697" y="17"/>
                </a:lnTo>
                <a:close/>
              </a:path>
              <a:path w="1478" h="143">
                <a:moveTo>
                  <a:pt x="776" y="15"/>
                </a:moveTo>
                <a:lnTo>
                  <a:pt x="774" y="22"/>
                </a:lnTo>
                <a:lnTo>
                  <a:pt x="750" y="22"/>
                </a:lnTo>
                <a:lnTo>
                  <a:pt x="783" y="25"/>
                </a:lnTo>
                <a:lnTo>
                  <a:pt x="776" y="15"/>
                </a:lnTo>
                <a:lnTo>
                  <a:pt x="776" y="15"/>
                </a:lnTo>
                <a:close/>
              </a:path>
              <a:path w="1478" h="143">
                <a:moveTo>
                  <a:pt x="697" y="13"/>
                </a:moveTo>
                <a:lnTo>
                  <a:pt x="697" y="17"/>
                </a:lnTo>
                <a:lnTo>
                  <a:pt x="723" y="20"/>
                </a:lnTo>
                <a:lnTo>
                  <a:pt x="723" y="51"/>
                </a:lnTo>
                <a:lnTo>
                  <a:pt x="702" y="51"/>
                </a:lnTo>
                <a:lnTo>
                  <a:pt x="728" y="51"/>
                </a:lnTo>
                <a:lnTo>
                  <a:pt x="728" y="49"/>
                </a:lnTo>
                <a:lnTo>
                  <a:pt x="728" y="22"/>
                </a:lnTo>
                <a:lnTo>
                  <a:pt x="733" y="17"/>
                </a:lnTo>
                <a:lnTo>
                  <a:pt x="702" y="15"/>
                </a:lnTo>
                <a:lnTo>
                  <a:pt x="697" y="13"/>
                </a:lnTo>
                <a:lnTo>
                  <a:pt x="697" y="13"/>
                </a:lnTo>
                <a:close/>
              </a:path>
              <a:path w="1478" h="143">
                <a:moveTo>
                  <a:pt x="725" y="10"/>
                </a:moveTo>
                <a:lnTo>
                  <a:pt x="723" y="15"/>
                </a:lnTo>
                <a:lnTo>
                  <a:pt x="702" y="15"/>
                </a:lnTo>
                <a:lnTo>
                  <a:pt x="733" y="17"/>
                </a:lnTo>
                <a:lnTo>
                  <a:pt x="725" y="10"/>
                </a:lnTo>
                <a:lnTo>
                  <a:pt x="725" y="10"/>
                </a:lnTo>
                <a:close/>
              </a:path>
              <a:path w="1478" h="143">
                <a:moveTo>
                  <a:pt x="750" y="1"/>
                </a:moveTo>
                <a:lnTo>
                  <a:pt x="747" y="5"/>
                </a:lnTo>
                <a:lnTo>
                  <a:pt x="747" y="15"/>
                </a:lnTo>
                <a:lnTo>
                  <a:pt x="745" y="20"/>
                </a:lnTo>
                <a:lnTo>
                  <a:pt x="745" y="25"/>
                </a:lnTo>
                <a:lnTo>
                  <a:pt x="774" y="25"/>
                </a:lnTo>
                <a:lnTo>
                  <a:pt x="771" y="29"/>
                </a:lnTo>
                <a:lnTo>
                  <a:pt x="771" y="32"/>
                </a:lnTo>
                <a:lnTo>
                  <a:pt x="769" y="34"/>
                </a:lnTo>
                <a:lnTo>
                  <a:pt x="769" y="39"/>
                </a:lnTo>
                <a:lnTo>
                  <a:pt x="766" y="41"/>
                </a:lnTo>
                <a:lnTo>
                  <a:pt x="766" y="44"/>
                </a:lnTo>
                <a:lnTo>
                  <a:pt x="764" y="46"/>
                </a:lnTo>
                <a:lnTo>
                  <a:pt x="764" y="49"/>
                </a:lnTo>
                <a:lnTo>
                  <a:pt x="762" y="51"/>
                </a:lnTo>
                <a:lnTo>
                  <a:pt x="762" y="53"/>
                </a:lnTo>
                <a:lnTo>
                  <a:pt x="766" y="56"/>
                </a:lnTo>
                <a:lnTo>
                  <a:pt x="766" y="53"/>
                </a:lnTo>
                <a:lnTo>
                  <a:pt x="769" y="51"/>
                </a:lnTo>
                <a:lnTo>
                  <a:pt x="771" y="49"/>
                </a:lnTo>
                <a:lnTo>
                  <a:pt x="771" y="46"/>
                </a:lnTo>
                <a:lnTo>
                  <a:pt x="774" y="44"/>
                </a:lnTo>
                <a:lnTo>
                  <a:pt x="774" y="41"/>
                </a:lnTo>
                <a:lnTo>
                  <a:pt x="776" y="39"/>
                </a:lnTo>
                <a:lnTo>
                  <a:pt x="776" y="37"/>
                </a:lnTo>
                <a:lnTo>
                  <a:pt x="778" y="34"/>
                </a:lnTo>
                <a:lnTo>
                  <a:pt x="778" y="32"/>
                </a:lnTo>
                <a:lnTo>
                  <a:pt x="781" y="27"/>
                </a:lnTo>
                <a:lnTo>
                  <a:pt x="783" y="25"/>
                </a:lnTo>
                <a:lnTo>
                  <a:pt x="750" y="22"/>
                </a:lnTo>
                <a:lnTo>
                  <a:pt x="752" y="20"/>
                </a:lnTo>
                <a:lnTo>
                  <a:pt x="752" y="15"/>
                </a:lnTo>
                <a:lnTo>
                  <a:pt x="754" y="13"/>
                </a:lnTo>
                <a:lnTo>
                  <a:pt x="757" y="8"/>
                </a:lnTo>
                <a:lnTo>
                  <a:pt x="750" y="1"/>
                </a:lnTo>
                <a:lnTo>
                  <a:pt x="750" y="1"/>
                </a:lnTo>
                <a:close/>
              </a:path>
              <a:path w="1478" h="143">
                <a:moveTo>
                  <a:pt x="908" y="125"/>
                </a:moveTo>
                <a:lnTo>
                  <a:pt x="905" y="128"/>
                </a:lnTo>
                <a:lnTo>
                  <a:pt x="886" y="128"/>
                </a:lnTo>
                <a:lnTo>
                  <a:pt x="884" y="130"/>
                </a:lnTo>
                <a:lnTo>
                  <a:pt x="872" y="130"/>
                </a:lnTo>
                <a:lnTo>
                  <a:pt x="905" y="130"/>
                </a:lnTo>
                <a:lnTo>
                  <a:pt x="908" y="128"/>
                </a:lnTo>
                <a:lnTo>
                  <a:pt x="908" y="125"/>
                </a:lnTo>
                <a:lnTo>
                  <a:pt x="908" y="125"/>
                </a:lnTo>
                <a:close/>
              </a:path>
              <a:path w="1478" h="143">
                <a:moveTo>
                  <a:pt x="819" y="118"/>
                </a:moveTo>
                <a:lnTo>
                  <a:pt x="819" y="121"/>
                </a:lnTo>
                <a:lnTo>
                  <a:pt x="817" y="123"/>
                </a:lnTo>
                <a:lnTo>
                  <a:pt x="814" y="125"/>
                </a:lnTo>
                <a:lnTo>
                  <a:pt x="814" y="128"/>
                </a:lnTo>
                <a:lnTo>
                  <a:pt x="812" y="130"/>
                </a:lnTo>
                <a:lnTo>
                  <a:pt x="810" y="133"/>
                </a:lnTo>
                <a:lnTo>
                  <a:pt x="807" y="135"/>
                </a:lnTo>
                <a:lnTo>
                  <a:pt x="805" y="137"/>
                </a:lnTo>
                <a:lnTo>
                  <a:pt x="802" y="140"/>
                </a:lnTo>
                <a:lnTo>
                  <a:pt x="807" y="140"/>
                </a:lnTo>
                <a:lnTo>
                  <a:pt x="810" y="137"/>
                </a:lnTo>
                <a:lnTo>
                  <a:pt x="810" y="135"/>
                </a:lnTo>
                <a:lnTo>
                  <a:pt x="812" y="135"/>
                </a:lnTo>
                <a:lnTo>
                  <a:pt x="814" y="133"/>
                </a:lnTo>
                <a:lnTo>
                  <a:pt x="817" y="130"/>
                </a:lnTo>
                <a:lnTo>
                  <a:pt x="819" y="128"/>
                </a:lnTo>
                <a:lnTo>
                  <a:pt x="819" y="125"/>
                </a:lnTo>
                <a:lnTo>
                  <a:pt x="822" y="125"/>
                </a:lnTo>
                <a:lnTo>
                  <a:pt x="824" y="123"/>
                </a:lnTo>
                <a:lnTo>
                  <a:pt x="824" y="121"/>
                </a:lnTo>
                <a:lnTo>
                  <a:pt x="826" y="118"/>
                </a:lnTo>
                <a:lnTo>
                  <a:pt x="819" y="118"/>
                </a:lnTo>
                <a:lnTo>
                  <a:pt x="819" y="118"/>
                </a:lnTo>
                <a:close/>
              </a:path>
              <a:path w="1478" h="143">
                <a:moveTo>
                  <a:pt x="870" y="101"/>
                </a:moveTo>
                <a:lnTo>
                  <a:pt x="862" y="101"/>
                </a:lnTo>
                <a:lnTo>
                  <a:pt x="862" y="106"/>
                </a:lnTo>
                <a:lnTo>
                  <a:pt x="862" y="128"/>
                </a:lnTo>
                <a:lnTo>
                  <a:pt x="870" y="123"/>
                </a:lnTo>
                <a:lnTo>
                  <a:pt x="870" y="101"/>
                </a:lnTo>
                <a:lnTo>
                  <a:pt x="870" y="101"/>
                </a:lnTo>
                <a:close/>
              </a:path>
              <a:path w="1478" h="143">
                <a:moveTo>
                  <a:pt x="896" y="92"/>
                </a:moveTo>
                <a:lnTo>
                  <a:pt x="889" y="99"/>
                </a:lnTo>
                <a:lnTo>
                  <a:pt x="836" y="99"/>
                </a:lnTo>
                <a:lnTo>
                  <a:pt x="838" y="104"/>
                </a:lnTo>
                <a:lnTo>
                  <a:pt x="843" y="101"/>
                </a:lnTo>
                <a:lnTo>
                  <a:pt x="903" y="101"/>
                </a:lnTo>
                <a:lnTo>
                  <a:pt x="896" y="92"/>
                </a:lnTo>
                <a:lnTo>
                  <a:pt x="896" y="92"/>
                </a:lnTo>
                <a:close/>
              </a:path>
              <a:path w="1478" h="143">
                <a:moveTo>
                  <a:pt x="870" y="99"/>
                </a:moveTo>
                <a:lnTo>
                  <a:pt x="870" y="85"/>
                </a:lnTo>
                <a:lnTo>
                  <a:pt x="862" y="85"/>
                </a:lnTo>
                <a:lnTo>
                  <a:pt x="862" y="99"/>
                </a:lnTo>
                <a:lnTo>
                  <a:pt x="870" y="99"/>
                </a:lnTo>
                <a:close/>
              </a:path>
              <a:path w="1478" h="143">
                <a:moveTo>
                  <a:pt x="814" y="82"/>
                </a:moveTo>
                <a:lnTo>
                  <a:pt x="812" y="85"/>
                </a:lnTo>
                <a:lnTo>
                  <a:pt x="812" y="89"/>
                </a:lnTo>
                <a:lnTo>
                  <a:pt x="814" y="92"/>
                </a:lnTo>
                <a:lnTo>
                  <a:pt x="814" y="99"/>
                </a:lnTo>
                <a:lnTo>
                  <a:pt x="817" y="101"/>
                </a:lnTo>
                <a:lnTo>
                  <a:pt x="817" y="104"/>
                </a:lnTo>
                <a:lnTo>
                  <a:pt x="819" y="106"/>
                </a:lnTo>
                <a:lnTo>
                  <a:pt x="819" y="109"/>
                </a:lnTo>
                <a:lnTo>
                  <a:pt x="824" y="106"/>
                </a:lnTo>
                <a:lnTo>
                  <a:pt x="822" y="104"/>
                </a:lnTo>
                <a:lnTo>
                  <a:pt x="822" y="101"/>
                </a:lnTo>
                <a:lnTo>
                  <a:pt x="819" y="99"/>
                </a:lnTo>
                <a:lnTo>
                  <a:pt x="819" y="97"/>
                </a:lnTo>
                <a:lnTo>
                  <a:pt x="817" y="94"/>
                </a:lnTo>
                <a:lnTo>
                  <a:pt x="817" y="92"/>
                </a:lnTo>
                <a:lnTo>
                  <a:pt x="814" y="87"/>
                </a:lnTo>
                <a:lnTo>
                  <a:pt x="814" y="82"/>
                </a:lnTo>
                <a:lnTo>
                  <a:pt x="814" y="82"/>
                </a:lnTo>
                <a:close/>
              </a:path>
              <a:path w="1478" h="143">
                <a:moveTo>
                  <a:pt x="886" y="73"/>
                </a:moveTo>
                <a:lnTo>
                  <a:pt x="882" y="80"/>
                </a:lnTo>
                <a:lnTo>
                  <a:pt x="841" y="80"/>
                </a:lnTo>
                <a:lnTo>
                  <a:pt x="845" y="85"/>
                </a:lnTo>
                <a:lnTo>
                  <a:pt x="894" y="85"/>
                </a:lnTo>
                <a:lnTo>
                  <a:pt x="886" y="73"/>
                </a:lnTo>
                <a:lnTo>
                  <a:pt x="886" y="73"/>
                </a:lnTo>
                <a:close/>
              </a:path>
              <a:path w="1478" h="143">
                <a:moveTo>
                  <a:pt x="841" y="65"/>
                </a:moveTo>
                <a:lnTo>
                  <a:pt x="831" y="68"/>
                </a:lnTo>
                <a:lnTo>
                  <a:pt x="831" y="77"/>
                </a:lnTo>
                <a:lnTo>
                  <a:pt x="829" y="80"/>
                </a:lnTo>
                <a:lnTo>
                  <a:pt x="829" y="92"/>
                </a:lnTo>
                <a:lnTo>
                  <a:pt x="826" y="97"/>
                </a:lnTo>
                <a:lnTo>
                  <a:pt x="826" y="104"/>
                </a:lnTo>
                <a:lnTo>
                  <a:pt x="824" y="106"/>
                </a:lnTo>
                <a:lnTo>
                  <a:pt x="819" y="109"/>
                </a:lnTo>
                <a:lnTo>
                  <a:pt x="822" y="111"/>
                </a:lnTo>
                <a:lnTo>
                  <a:pt x="822" y="116"/>
                </a:lnTo>
                <a:lnTo>
                  <a:pt x="819" y="118"/>
                </a:lnTo>
                <a:lnTo>
                  <a:pt x="826" y="118"/>
                </a:lnTo>
                <a:lnTo>
                  <a:pt x="826" y="121"/>
                </a:lnTo>
                <a:lnTo>
                  <a:pt x="829" y="121"/>
                </a:lnTo>
                <a:lnTo>
                  <a:pt x="829" y="123"/>
                </a:lnTo>
                <a:lnTo>
                  <a:pt x="831" y="125"/>
                </a:lnTo>
                <a:lnTo>
                  <a:pt x="834" y="125"/>
                </a:lnTo>
                <a:lnTo>
                  <a:pt x="836" y="128"/>
                </a:lnTo>
                <a:lnTo>
                  <a:pt x="838" y="130"/>
                </a:lnTo>
                <a:lnTo>
                  <a:pt x="841" y="133"/>
                </a:lnTo>
                <a:lnTo>
                  <a:pt x="845" y="133"/>
                </a:lnTo>
                <a:lnTo>
                  <a:pt x="848" y="135"/>
                </a:lnTo>
                <a:lnTo>
                  <a:pt x="853" y="135"/>
                </a:lnTo>
                <a:lnTo>
                  <a:pt x="855" y="137"/>
                </a:lnTo>
                <a:lnTo>
                  <a:pt x="898" y="137"/>
                </a:lnTo>
                <a:lnTo>
                  <a:pt x="901" y="135"/>
                </a:lnTo>
                <a:lnTo>
                  <a:pt x="903" y="133"/>
                </a:lnTo>
                <a:lnTo>
                  <a:pt x="905" y="130"/>
                </a:lnTo>
                <a:lnTo>
                  <a:pt x="865" y="130"/>
                </a:lnTo>
                <a:lnTo>
                  <a:pt x="862" y="128"/>
                </a:lnTo>
                <a:lnTo>
                  <a:pt x="850" y="128"/>
                </a:lnTo>
                <a:lnTo>
                  <a:pt x="848" y="125"/>
                </a:lnTo>
                <a:lnTo>
                  <a:pt x="843" y="125"/>
                </a:lnTo>
                <a:lnTo>
                  <a:pt x="841" y="123"/>
                </a:lnTo>
                <a:lnTo>
                  <a:pt x="838" y="123"/>
                </a:lnTo>
                <a:lnTo>
                  <a:pt x="836" y="121"/>
                </a:lnTo>
                <a:lnTo>
                  <a:pt x="834" y="118"/>
                </a:lnTo>
                <a:lnTo>
                  <a:pt x="831" y="116"/>
                </a:lnTo>
                <a:lnTo>
                  <a:pt x="829" y="113"/>
                </a:lnTo>
                <a:lnTo>
                  <a:pt x="829" y="106"/>
                </a:lnTo>
                <a:lnTo>
                  <a:pt x="831" y="104"/>
                </a:lnTo>
                <a:lnTo>
                  <a:pt x="831" y="99"/>
                </a:lnTo>
                <a:lnTo>
                  <a:pt x="834" y="97"/>
                </a:lnTo>
                <a:lnTo>
                  <a:pt x="834" y="87"/>
                </a:lnTo>
                <a:lnTo>
                  <a:pt x="836" y="85"/>
                </a:lnTo>
                <a:lnTo>
                  <a:pt x="836" y="70"/>
                </a:lnTo>
                <a:lnTo>
                  <a:pt x="841" y="65"/>
                </a:lnTo>
                <a:lnTo>
                  <a:pt x="841" y="65"/>
                </a:lnTo>
                <a:close/>
              </a:path>
              <a:path w="1478" h="143">
                <a:moveTo>
                  <a:pt x="862" y="63"/>
                </a:moveTo>
                <a:lnTo>
                  <a:pt x="862" y="80"/>
                </a:lnTo>
                <a:lnTo>
                  <a:pt x="870" y="80"/>
                </a:lnTo>
                <a:lnTo>
                  <a:pt x="870" y="63"/>
                </a:lnTo>
                <a:lnTo>
                  <a:pt x="886" y="63"/>
                </a:lnTo>
                <a:lnTo>
                  <a:pt x="862" y="63"/>
                </a:lnTo>
                <a:lnTo>
                  <a:pt x="862" y="63"/>
                </a:lnTo>
                <a:close/>
              </a:path>
              <a:path w="1478" h="143">
                <a:moveTo>
                  <a:pt x="891" y="61"/>
                </a:moveTo>
                <a:lnTo>
                  <a:pt x="862" y="63"/>
                </a:lnTo>
                <a:lnTo>
                  <a:pt x="886" y="63"/>
                </a:lnTo>
                <a:lnTo>
                  <a:pt x="886" y="68"/>
                </a:lnTo>
                <a:lnTo>
                  <a:pt x="894" y="65"/>
                </a:lnTo>
                <a:lnTo>
                  <a:pt x="894" y="63"/>
                </a:lnTo>
                <a:lnTo>
                  <a:pt x="891" y="61"/>
                </a:lnTo>
                <a:lnTo>
                  <a:pt x="891" y="61"/>
                </a:lnTo>
                <a:close/>
              </a:path>
              <a:path w="1478" h="143">
                <a:moveTo>
                  <a:pt x="834" y="58"/>
                </a:moveTo>
                <a:lnTo>
                  <a:pt x="831" y="63"/>
                </a:lnTo>
                <a:lnTo>
                  <a:pt x="817" y="63"/>
                </a:lnTo>
                <a:lnTo>
                  <a:pt x="807" y="65"/>
                </a:lnTo>
                <a:lnTo>
                  <a:pt x="814" y="73"/>
                </a:lnTo>
                <a:lnTo>
                  <a:pt x="817" y="68"/>
                </a:lnTo>
                <a:lnTo>
                  <a:pt x="831" y="68"/>
                </a:lnTo>
                <a:lnTo>
                  <a:pt x="841" y="65"/>
                </a:lnTo>
                <a:lnTo>
                  <a:pt x="834" y="58"/>
                </a:lnTo>
                <a:lnTo>
                  <a:pt x="834" y="58"/>
                </a:lnTo>
                <a:close/>
              </a:path>
              <a:path w="1478" h="143">
                <a:moveTo>
                  <a:pt x="870" y="61"/>
                </a:moveTo>
                <a:lnTo>
                  <a:pt x="870" y="44"/>
                </a:lnTo>
                <a:lnTo>
                  <a:pt x="862" y="44"/>
                </a:lnTo>
                <a:lnTo>
                  <a:pt x="862" y="61"/>
                </a:lnTo>
                <a:lnTo>
                  <a:pt x="870" y="61"/>
                </a:lnTo>
                <a:close/>
              </a:path>
              <a:path w="1478" h="143">
                <a:moveTo>
                  <a:pt x="891" y="44"/>
                </a:moveTo>
                <a:lnTo>
                  <a:pt x="886" y="44"/>
                </a:lnTo>
                <a:lnTo>
                  <a:pt x="886" y="61"/>
                </a:lnTo>
                <a:lnTo>
                  <a:pt x="841" y="61"/>
                </a:lnTo>
                <a:lnTo>
                  <a:pt x="845" y="65"/>
                </a:lnTo>
                <a:lnTo>
                  <a:pt x="848" y="63"/>
                </a:lnTo>
                <a:lnTo>
                  <a:pt x="862" y="63"/>
                </a:lnTo>
                <a:lnTo>
                  <a:pt x="891" y="61"/>
                </a:lnTo>
                <a:lnTo>
                  <a:pt x="891" y="44"/>
                </a:lnTo>
                <a:lnTo>
                  <a:pt x="891" y="44"/>
                </a:lnTo>
                <a:close/>
              </a:path>
              <a:path w="1478" h="143">
                <a:moveTo>
                  <a:pt x="898" y="34"/>
                </a:moveTo>
                <a:lnTo>
                  <a:pt x="894" y="41"/>
                </a:lnTo>
                <a:lnTo>
                  <a:pt x="836" y="41"/>
                </a:lnTo>
                <a:lnTo>
                  <a:pt x="838" y="46"/>
                </a:lnTo>
                <a:lnTo>
                  <a:pt x="843" y="44"/>
                </a:lnTo>
                <a:lnTo>
                  <a:pt x="905" y="44"/>
                </a:lnTo>
                <a:lnTo>
                  <a:pt x="898" y="34"/>
                </a:lnTo>
                <a:lnTo>
                  <a:pt x="898" y="34"/>
                </a:lnTo>
                <a:close/>
              </a:path>
              <a:path w="1478" h="143">
                <a:moveTo>
                  <a:pt x="862" y="27"/>
                </a:moveTo>
                <a:lnTo>
                  <a:pt x="862" y="41"/>
                </a:lnTo>
                <a:lnTo>
                  <a:pt x="870" y="41"/>
                </a:lnTo>
                <a:lnTo>
                  <a:pt x="870" y="27"/>
                </a:lnTo>
                <a:lnTo>
                  <a:pt x="886" y="27"/>
                </a:lnTo>
                <a:lnTo>
                  <a:pt x="862" y="27"/>
                </a:lnTo>
                <a:lnTo>
                  <a:pt x="862" y="27"/>
                </a:lnTo>
                <a:close/>
              </a:path>
              <a:path w="1478" h="143">
                <a:moveTo>
                  <a:pt x="896" y="25"/>
                </a:moveTo>
                <a:lnTo>
                  <a:pt x="862" y="27"/>
                </a:lnTo>
                <a:lnTo>
                  <a:pt x="886" y="27"/>
                </a:lnTo>
                <a:lnTo>
                  <a:pt x="886" y="41"/>
                </a:lnTo>
                <a:lnTo>
                  <a:pt x="891" y="41"/>
                </a:lnTo>
                <a:lnTo>
                  <a:pt x="891" y="29"/>
                </a:lnTo>
                <a:lnTo>
                  <a:pt x="896" y="25"/>
                </a:lnTo>
                <a:lnTo>
                  <a:pt x="896" y="25"/>
                </a:lnTo>
                <a:close/>
              </a:path>
              <a:path w="1478" h="143">
                <a:moveTo>
                  <a:pt x="838" y="25"/>
                </a:moveTo>
                <a:lnTo>
                  <a:pt x="829" y="25"/>
                </a:lnTo>
                <a:lnTo>
                  <a:pt x="812" y="63"/>
                </a:lnTo>
                <a:lnTo>
                  <a:pt x="807" y="65"/>
                </a:lnTo>
                <a:lnTo>
                  <a:pt x="817" y="63"/>
                </a:lnTo>
                <a:lnTo>
                  <a:pt x="834" y="27"/>
                </a:lnTo>
                <a:lnTo>
                  <a:pt x="838" y="25"/>
                </a:lnTo>
                <a:lnTo>
                  <a:pt x="838" y="25"/>
                </a:lnTo>
                <a:close/>
              </a:path>
              <a:path w="1478" h="143">
                <a:moveTo>
                  <a:pt x="889" y="17"/>
                </a:moveTo>
                <a:lnTo>
                  <a:pt x="886" y="22"/>
                </a:lnTo>
                <a:lnTo>
                  <a:pt x="843" y="22"/>
                </a:lnTo>
                <a:lnTo>
                  <a:pt x="845" y="27"/>
                </a:lnTo>
                <a:lnTo>
                  <a:pt x="862" y="27"/>
                </a:lnTo>
                <a:lnTo>
                  <a:pt x="896" y="25"/>
                </a:lnTo>
                <a:lnTo>
                  <a:pt x="889" y="17"/>
                </a:lnTo>
                <a:lnTo>
                  <a:pt x="889" y="17"/>
                </a:lnTo>
                <a:close/>
              </a:path>
              <a:path w="1478" h="143">
                <a:moveTo>
                  <a:pt x="831" y="15"/>
                </a:moveTo>
                <a:lnTo>
                  <a:pt x="829" y="22"/>
                </a:lnTo>
                <a:lnTo>
                  <a:pt x="805" y="22"/>
                </a:lnTo>
                <a:lnTo>
                  <a:pt x="810" y="27"/>
                </a:lnTo>
                <a:lnTo>
                  <a:pt x="812" y="25"/>
                </a:lnTo>
                <a:lnTo>
                  <a:pt x="838" y="25"/>
                </a:lnTo>
                <a:lnTo>
                  <a:pt x="831" y="15"/>
                </a:lnTo>
                <a:lnTo>
                  <a:pt x="831" y="15"/>
                </a:lnTo>
                <a:close/>
              </a:path>
              <a:path w="1478" h="143">
                <a:moveTo>
                  <a:pt x="862" y="1"/>
                </a:moveTo>
                <a:lnTo>
                  <a:pt x="862" y="22"/>
                </a:lnTo>
                <a:lnTo>
                  <a:pt x="870" y="22"/>
                </a:lnTo>
                <a:lnTo>
                  <a:pt x="870" y="13"/>
                </a:lnTo>
                <a:lnTo>
                  <a:pt x="874" y="8"/>
                </a:lnTo>
                <a:lnTo>
                  <a:pt x="862" y="1"/>
                </a:lnTo>
                <a:lnTo>
                  <a:pt x="862" y="1"/>
                </a:lnTo>
                <a:close/>
              </a:path>
              <a:path w="1478" h="143">
                <a:moveTo>
                  <a:pt x="975" y="116"/>
                </a:moveTo>
                <a:lnTo>
                  <a:pt x="975" y="118"/>
                </a:lnTo>
                <a:lnTo>
                  <a:pt x="973" y="118"/>
                </a:lnTo>
                <a:lnTo>
                  <a:pt x="970" y="121"/>
                </a:lnTo>
                <a:lnTo>
                  <a:pt x="970" y="123"/>
                </a:lnTo>
                <a:lnTo>
                  <a:pt x="968" y="123"/>
                </a:lnTo>
                <a:lnTo>
                  <a:pt x="965" y="125"/>
                </a:lnTo>
                <a:lnTo>
                  <a:pt x="963" y="125"/>
                </a:lnTo>
                <a:lnTo>
                  <a:pt x="961" y="128"/>
                </a:lnTo>
                <a:lnTo>
                  <a:pt x="961" y="130"/>
                </a:lnTo>
                <a:lnTo>
                  <a:pt x="958" y="130"/>
                </a:lnTo>
                <a:lnTo>
                  <a:pt x="956" y="133"/>
                </a:lnTo>
                <a:lnTo>
                  <a:pt x="954" y="133"/>
                </a:lnTo>
                <a:lnTo>
                  <a:pt x="951" y="135"/>
                </a:lnTo>
                <a:lnTo>
                  <a:pt x="949" y="135"/>
                </a:lnTo>
                <a:lnTo>
                  <a:pt x="946" y="137"/>
                </a:lnTo>
                <a:lnTo>
                  <a:pt x="942" y="137"/>
                </a:lnTo>
                <a:lnTo>
                  <a:pt x="939" y="140"/>
                </a:lnTo>
                <a:lnTo>
                  <a:pt x="949" y="140"/>
                </a:lnTo>
                <a:lnTo>
                  <a:pt x="951" y="137"/>
                </a:lnTo>
                <a:lnTo>
                  <a:pt x="956" y="137"/>
                </a:lnTo>
                <a:lnTo>
                  <a:pt x="958" y="135"/>
                </a:lnTo>
                <a:lnTo>
                  <a:pt x="961" y="133"/>
                </a:lnTo>
                <a:lnTo>
                  <a:pt x="963" y="133"/>
                </a:lnTo>
                <a:lnTo>
                  <a:pt x="965" y="130"/>
                </a:lnTo>
                <a:lnTo>
                  <a:pt x="968" y="130"/>
                </a:lnTo>
                <a:lnTo>
                  <a:pt x="970" y="128"/>
                </a:lnTo>
                <a:lnTo>
                  <a:pt x="973" y="128"/>
                </a:lnTo>
                <a:lnTo>
                  <a:pt x="973" y="125"/>
                </a:lnTo>
                <a:lnTo>
                  <a:pt x="975" y="125"/>
                </a:lnTo>
                <a:lnTo>
                  <a:pt x="977" y="123"/>
                </a:lnTo>
                <a:lnTo>
                  <a:pt x="980" y="121"/>
                </a:lnTo>
                <a:lnTo>
                  <a:pt x="982" y="118"/>
                </a:lnTo>
                <a:lnTo>
                  <a:pt x="985" y="116"/>
                </a:lnTo>
                <a:lnTo>
                  <a:pt x="975" y="116"/>
                </a:lnTo>
                <a:lnTo>
                  <a:pt x="975" y="116"/>
                </a:lnTo>
                <a:close/>
              </a:path>
              <a:path w="1478" h="143">
                <a:moveTo>
                  <a:pt x="961" y="92"/>
                </a:moveTo>
                <a:lnTo>
                  <a:pt x="944" y="111"/>
                </a:lnTo>
                <a:lnTo>
                  <a:pt x="937" y="111"/>
                </a:lnTo>
                <a:lnTo>
                  <a:pt x="937" y="113"/>
                </a:lnTo>
                <a:lnTo>
                  <a:pt x="937" y="116"/>
                </a:lnTo>
                <a:lnTo>
                  <a:pt x="934" y="118"/>
                </a:lnTo>
                <a:lnTo>
                  <a:pt x="942" y="128"/>
                </a:lnTo>
                <a:lnTo>
                  <a:pt x="942" y="125"/>
                </a:lnTo>
                <a:lnTo>
                  <a:pt x="944" y="123"/>
                </a:lnTo>
                <a:lnTo>
                  <a:pt x="944" y="121"/>
                </a:lnTo>
                <a:lnTo>
                  <a:pt x="946" y="118"/>
                </a:lnTo>
                <a:lnTo>
                  <a:pt x="946" y="116"/>
                </a:lnTo>
                <a:lnTo>
                  <a:pt x="949" y="113"/>
                </a:lnTo>
                <a:lnTo>
                  <a:pt x="949" y="111"/>
                </a:lnTo>
                <a:lnTo>
                  <a:pt x="951" y="109"/>
                </a:lnTo>
                <a:lnTo>
                  <a:pt x="951" y="106"/>
                </a:lnTo>
                <a:lnTo>
                  <a:pt x="954" y="104"/>
                </a:lnTo>
                <a:lnTo>
                  <a:pt x="956" y="101"/>
                </a:lnTo>
                <a:lnTo>
                  <a:pt x="956" y="99"/>
                </a:lnTo>
                <a:lnTo>
                  <a:pt x="958" y="97"/>
                </a:lnTo>
                <a:lnTo>
                  <a:pt x="961" y="94"/>
                </a:lnTo>
                <a:lnTo>
                  <a:pt x="961" y="92"/>
                </a:lnTo>
                <a:lnTo>
                  <a:pt x="961" y="92"/>
                </a:lnTo>
                <a:close/>
              </a:path>
              <a:path w="1478" h="143">
                <a:moveTo>
                  <a:pt x="968" y="68"/>
                </a:moveTo>
                <a:lnTo>
                  <a:pt x="968" y="75"/>
                </a:lnTo>
                <a:lnTo>
                  <a:pt x="970" y="77"/>
                </a:lnTo>
                <a:lnTo>
                  <a:pt x="970" y="85"/>
                </a:lnTo>
                <a:lnTo>
                  <a:pt x="973" y="89"/>
                </a:lnTo>
                <a:lnTo>
                  <a:pt x="973" y="94"/>
                </a:lnTo>
                <a:lnTo>
                  <a:pt x="975" y="97"/>
                </a:lnTo>
                <a:lnTo>
                  <a:pt x="975" y="99"/>
                </a:lnTo>
                <a:lnTo>
                  <a:pt x="977" y="101"/>
                </a:lnTo>
                <a:lnTo>
                  <a:pt x="977" y="104"/>
                </a:lnTo>
                <a:lnTo>
                  <a:pt x="980" y="106"/>
                </a:lnTo>
                <a:lnTo>
                  <a:pt x="980" y="111"/>
                </a:lnTo>
                <a:lnTo>
                  <a:pt x="977" y="113"/>
                </a:lnTo>
                <a:lnTo>
                  <a:pt x="975" y="116"/>
                </a:lnTo>
                <a:lnTo>
                  <a:pt x="985" y="116"/>
                </a:lnTo>
                <a:lnTo>
                  <a:pt x="987" y="118"/>
                </a:lnTo>
                <a:lnTo>
                  <a:pt x="987" y="121"/>
                </a:lnTo>
                <a:lnTo>
                  <a:pt x="990" y="123"/>
                </a:lnTo>
                <a:lnTo>
                  <a:pt x="992" y="123"/>
                </a:lnTo>
                <a:lnTo>
                  <a:pt x="994" y="125"/>
                </a:lnTo>
                <a:lnTo>
                  <a:pt x="997" y="128"/>
                </a:lnTo>
                <a:lnTo>
                  <a:pt x="999" y="130"/>
                </a:lnTo>
                <a:lnTo>
                  <a:pt x="1002" y="133"/>
                </a:lnTo>
                <a:lnTo>
                  <a:pt x="1004" y="133"/>
                </a:lnTo>
                <a:lnTo>
                  <a:pt x="1006" y="135"/>
                </a:lnTo>
                <a:lnTo>
                  <a:pt x="1009" y="135"/>
                </a:lnTo>
                <a:lnTo>
                  <a:pt x="1009" y="137"/>
                </a:lnTo>
                <a:lnTo>
                  <a:pt x="1011" y="137"/>
                </a:lnTo>
                <a:lnTo>
                  <a:pt x="1014" y="135"/>
                </a:lnTo>
                <a:lnTo>
                  <a:pt x="1014" y="133"/>
                </a:lnTo>
                <a:lnTo>
                  <a:pt x="1016" y="130"/>
                </a:lnTo>
                <a:lnTo>
                  <a:pt x="1018" y="130"/>
                </a:lnTo>
                <a:lnTo>
                  <a:pt x="1021" y="128"/>
                </a:lnTo>
                <a:lnTo>
                  <a:pt x="1018" y="125"/>
                </a:lnTo>
                <a:lnTo>
                  <a:pt x="1011" y="125"/>
                </a:lnTo>
                <a:lnTo>
                  <a:pt x="1009" y="123"/>
                </a:lnTo>
                <a:lnTo>
                  <a:pt x="1004" y="123"/>
                </a:lnTo>
                <a:lnTo>
                  <a:pt x="1002" y="121"/>
                </a:lnTo>
                <a:lnTo>
                  <a:pt x="999" y="121"/>
                </a:lnTo>
                <a:lnTo>
                  <a:pt x="997" y="118"/>
                </a:lnTo>
                <a:lnTo>
                  <a:pt x="994" y="116"/>
                </a:lnTo>
                <a:lnTo>
                  <a:pt x="992" y="113"/>
                </a:lnTo>
                <a:lnTo>
                  <a:pt x="990" y="113"/>
                </a:lnTo>
                <a:lnTo>
                  <a:pt x="990" y="111"/>
                </a:lnTo>
                <a:lnTo>
                  <a:pt x="990" y="109"/>
                </a:lnTo>
                <a:lnTo>
                  <a:pt x="992" y="106"/>
                </a:lnTo>
                <a:lnTo>
                  <a:pt x="985" y="104"/>
                </a:lnTo>
                <a:lnTo>
                  <a:pt x="982" y="104"/>
                </a:lnTo>
                <a:lnTo>
                  <a:pt x="982" y="101"/>
                </a:lnTo>
                <a:lnTo>
                  <a:pt x="980" y="99"/>
                </a:lnTo>
                <a:lnTo>
                  <a:pt x="980" y="97"/>
                </a:lnTo>
                <a:lnTo>
                  <a:pt x="977" y="94"/>
                </a:lnTo>
                <a:lnTo>
                  <a:pt x="977" y="89"/>
                </a:lnTo>
                <a:lnTo>
                  <a:pt x="975" y="87"/>
                </a:lnTo>
                <a:lnTo>
                  <a:pt x="975" y="85"/>
                </a:lnTo>
                <a:lnTo>
                  <a:pt x="973" y="82"/>
                </a:lnTo>
                <a:lnTo>
                  <a:pt x="973" y="75"/>
                </a:lnTo>
                <a:lnTo>
                  <a:pt x="970" y="73"/>
                </a:lnTo>
                <a:lnTo>
                  <a:pt x="970" y="68"/>
                </a:lnTo>
                <a:lnTo>
                  <a:pt x="999" y="68"/>
                </a:lnTo>
                <a:lnTo>
                  <a:pt x="968" y="68"/>
                </a:lnTo>
                <a:lnTo>
                  <a:pt x="968" y="68"/>
                </a:lnTo>
                <a:close/>
              </a:path>
              <a:path w="1478" h="143">
                <a:moveTo>
                  <a:pt x="1009" y="68"/>
                </a:moveTo>
                <a:lnTo>
                  <a:pt x="968" y="68"/>
                </a:lnTo>
                <a:lnTo>
                  <a:pt x="999" y="68"/>
                </a:lnTo>
                <a:lnTo>
                  <a:pt x="997" y="70"/>
                </a:lnTo>
                <a:lnTo>
                  <a:pt x="997" y="77"/>
                </a:lnTo>
                <a:lnTo>
                  <a:pt x="994" y="80"/>
                </a:lnTo>
                <a:lnTo>
                  <a:pt x="994" y="85"/>
                </a:lnTo>
                <a:lnTo>
                  <a:pt x="992" y="87"/>
                </a:lnTo>
                <a:lnTo>
                  <a:pt x="992" y="92"/>
                </a:lnTo>
                <a:lnTo>
                  <a:pt x="990" y="94"/>
                </a:lnTo>
                <a:lnTo>
                  <a:pt x="990" y="97"/>
                </a:lnTo>
                <a:lnTo>
                  <a:pt x="987" y="99"/>
                </a:lnTo>
                <a:lnTo>
                  <a:pt x="987" y="101"/>
                </a:lnTo>
                <a:lnTo>
                  <a:pt x="985" y="104"/>
                </a:lnTo>
                <a:lnTo>
                  <a:pt x="992" y="106"/>
                </a:lnTo>
                <a:lnTo>
                  <a:pt x="992" y="104"/>
                </a:lnTo>
                <a:lnTo>
                  <a:pt x="994" y="101"/>
                </a:lnTo>
                <a:lnTo>
                  <a:pt x="994" y="99"/>
                </a:lnTo>
                <a:lnTo>
                  <a:pt x="997" y="97"/>
                </a:lnTo>
                <a:lnTo>
                  <a:pt x="997" y="94"/>
                </a:lnTo>
                <a:lnTo>
                  <a:pt x="999" y="92"/>
                </a:lnTo>
                <a:lnTo>
                  <a:pt x="999" y="87"/>
                </a:lnTo>
                <a:lnTo>
                  <a:pt x="1002" y="82"/>
                </a:lnTo>
                <a:lnTo>
                  <a:pt x="1002" y="80"/>
                </a:lnTo>
                <a:lnTo>
                  <a:pt x="1004" y="77"/>
                </a:lnTo>
                <a:lnTo>
                  <a:pt x="1004" y="70"/>
                </a:lnTo>
                <a:lnTo>
                  <a:pt x="1009" y="68"/>
                </a:lnTo>
                <a:lnTo>
                  <a:pt x="1009" y="68"/>
                </a:lnTo>
                <a:close/>
              </a:path>
              <a:path w="1478" h="143">
                <a:moveTo>
                  <a:pt x="1002" y="58"/>
                </a:moveTo>
                <a:lnTo>
                  <a:pt x="997" y="65"/>
                </a:lnTo>
                <a:lnTo>
                  <a:pt x="958" y="65"/>
                </a:lnTo>
                <a:lnTo>
                  <a:pt x="961" y="70"/>
                </a:lnTo>
                <a:lnTo>
                  <a:pt x="965" y="68"/>
                </a:lnTo>
                <a:lnTo>
                  <a:pt x="1009" y="68"/>
                </a:lnTo>
                <a:lnTo>
                  <a:pt x="1002" y="58"/>
                </a:lnTo>
                <a:lnTo>
                  <a:pt x="1002" y="58"/>
                </a:lnTo>
                <a:close/>
              </a:path>
              <a:path w="1478" h="143">
                <a:moveTo>
                  <a:pt x="949" y="53"/>
                </a:moveTo>
                <a:lnTo>
                  <a:pt x="937" y="56"/>
                </a:lnTo>
                <a:lnTo>
                  <a:pt x="937" y="111"/>
                </a:lnTo>
                <a:lnTo>
                  <a:pt x="944" y="111"/>
                </a:lnTo>
                <a:lnTo>
                  <a:pt x="944" y="58"/>
                </a:lnTo>
                <a:lnTo>
                  <a:pt x="949" y="53"/>
                </a:lnTo>
                <a:lnTo>
                  <a:pt x="949" y="53"/>
                </a:lnTo>
                <a:close/>
              </a:path>
              <a:path w="1478" h="143">
                <a:moveTo>
                  <a:pt x="939" y="46"/>
                </a:moveTo>
                <a:lnTo>
                  <a:pt x="937" y="53"/>
                </a:lnTo>
                <a:lnTo>
                  <a:pt x="917" y="53"/>
                </a:lnTo>
                <a:lnTo>
                  <a:pt x="922" y="58"/>
                </a:lnTo>
                <a:lnTo>
                  <a:pt x="925" y="58"/>
                </a:lnTo>
                <a:lnTo>
                  <a:pt x="927" y="56"/>
                </a:lnTo>
                <a:lnTo>
                  <a:pt x="937" y="56"/>
                </a:lnTo>
                <a:lnTo>
                  <a:pt x="949" y="53"/>
                </a:lnTo>
                <a:lnTo>
                  <a:pt x="939" y="46"/>
                </a:lnTo>
                <a:lnTo>
                  <a:pt x="939" y="46"/>
                </a:lnTo>
                <a:close/>
              </a:path>
              <a:path w="1478" h="143">
                <a:moveTo>
                  <a:pt x="1016" y="44"/>
                </a:moveTo>
                <a:lnTo>
                  <a:pt x="1014" y="44"/>
                </a:lnTo>
                <a:lnTo>
                  <a:pt x="1011" y="46"/>
                </a:lnTo>
                <a:lnTo>
                  <a:pt x="992" y="46"/>
                </a:lnTo>
                <a:lnTo>
                  <a:pt x="992" y="49"/>
                </a:lnTo>
                <a:lnTo>
                  <a:pt x="994" y="51"/>
                </a:lnTo>
                <a:lnTo>
                  <a:pt x="994" y="53"/>
                </a:lnTo>
                <a:lnTo>
                  <a:pt x="997" y="53"/>
                </a:lnTo>
                <a:lnTo>
                  <a:pt x="1018" y="53"/>
                </a:lnTo>
                <a:lnTo>
                  <a:pt x="1021" y="51"/>
                </a:lnTo>
                <a:lnTo>
                  <a:pt x="1021" y="49"/>
                </a:lnTo>
                <a:lnTo>
                  <a:pt x="1018" y="46"/>
                </a:lnTo>
                <a:lnTo>
                  <a:pt x="1016" y="44"/>
                </a:lnTo>
                <a:lnTo>
                  <a:pt x="1016" y="44"/>
                </a:lnTo>
                <a:close/>
              </a:path>
              <a:path w="1478" h="143">
                <a:moveTo>
                  <a:pt x="965" y="13"/>
                </a:moveTo>
                <a:lnTo>
                  <a:pt x="965" y="34"/>
                </a:lnTo>
                <a:lnTo>
                  <a:pt x="963" y="39"/>
                </a:lnTo>
                <a:lnTo>
                  <a:pt x="963" y="44"/>
                </a:lnTo>
                <a:lnTo>
                  <a:pt x="961" y="46"/>
                </a:lnTo>
                <a:lnTo>
                  <a:pt x="961" y="51"/>
                </a:lnTo>
                <a:lnTo>
                  <a:pt x="958" y="53"/>
                </a:lnTo>
                <a:lnTo>
                  <a:pt x="956" y="56"/>
                </a:lnTo>
                <a:lnTo>
                  <a:pt x="956" y="58"/>
                </a:lnTo>
                <a:lnTo>
                  <a:pt x="954" y="61"/>
                </a:lnTo>
                <a:lnTo>
                  <a:pt x="951" y="63"/>
                </a:lnTo>
                <a:lnTo>
                  <a:pt x="949" y="65"/>
                </a:lnTo>
                <a:lnTo>
                  <a:pt x="946" y="68"/>
                </a:lnTo>
                <a:lnTo>
                  <a:pt x="949" y="70"/>
                </a:lnTo>
                <a:lnTo>
                  <a:pt x="951" y="68"/>
                </a:lnTo>
                <a:lnTo>
                  <a:pt x="954" y="65"/>
                </a:lnTo>
                <a:lnTo>
                  <a:pt x="956" y="63"/>
                </a:lnTo>
                <a:lnTo>
                  <a:pt x="958" y="61"/>
                </a:lnTo>
                <a:lnTo>
                  <a:pt x="961" y="58"/>
                </a:lnTo>
                <a:lnTo>
                  <a:pt x="963" y="56"/>
                </a:lnTo>
                <a:lnTo>
                  <a:pt x="963" y="53"/>
                </a:lnTo>
                <a:lnTo>
                  <a:pt x="965" y="53"/>
                </a:lnTo>
                <a:lnTo>
                  <a:pt x="965" y="51"/>
                </a:lnTo>
                <a:lnTo>
                  <a:pt x="968" y="49"/>
                </a:lnTo>
                <a:lnTo>
                  <a:pt x="968" y="44"/>
                </a:lnTo>
                <a:lnTo>
                  <a:pt x="970" y="41"/>
                </a:lnTo>
                <a:lnTo>
                  <a:pt x="970" y="34"/>
                </a:lnTo>
                <a:lnTo>
                  <a:pt x="973" y="32"/>
                </a:lnTo>
                <a:lnTo>
                  <a:pt x="973" y="15"/>
                </a:lnTo>
                <a:lnTo>
                  <a:pt x="992" y="15"/>
                </a:lnTo>
                <a:lnTo>
                  <a:pt x="965" y="13"/>
                </a:lnTo>
                <a:lnTo>
                  <a:pt x="965" y="13"/>
                </a:lnTo>
                <a:close/>
              </a:path>
              <a:path w="1478" h="143">
                <a:moveTo>
                  <a:pt x="965" y="5"/>
                </a:moveTo>
                <a:lnTo>
                  <a:pt x="965" y="13"/>
                </a:lnTo>
                <a:lnTo>
                  <a:pt x="992" y="15"/>
                </a:lnTo>
                <a:lnTo>
                  <a:pt x="992" y="46"/>
                </a:lnTo>
                <a:lnTo>
                  <a:pt x="1004" y="46"/>
                </a:lnTo>
                <a:lnTo>
                  <a:pt x="1002" y="46"/>
                </a:lnTo>
                <a:lnTo>
                  <a:pt x="999" y="44"/>
                </a:lnTo>
                <a:lnTo>
                  <a:pt x="999" y="15"/>
                </a:lnTo>
                <a:lnTo>
                  <a:pt x="1002" y="13"/>
                </a:lnTo>
                <a:lnTo>
                  <a:pt x="973" y="10"/>
                </a:lnTo>
                <a:lnTo>
                  <a:pt x="965" y="5"/>
                </a:lnTo>
                <a:lnTo>
                  <a:pt x="965" y="5"/>
                </a:lnTo>
                <a:close/>
              </a:path>
              <a:path w="1478" h="143">
                <a:moveTo>
                  <a:pt x="994" y="5"/>
                </a:moveTo>
                <a:lnTo>
                  <a:pt x="992" y="10"/>
                </a:lnTo>
                <a:lnTo>
                  <a:pt x="973" y="10"/>
                </a:lnTo>
                <a:lnTo>
                  <a:pt x="1002" y="13"/>
                </a:lnTo>
                <a:lnTo>
                  <a:pt x="994" y="5"/>
                </a:lnTo>
                <a:lnTo>
                  <a:pt x="994" y="5"/>
                </a:lnTo>
                <a:close/>
              </a:path>
              <a:path w="1478" h="143">
                <a:moveTo>
                  <a:pt x="932" y="5"/>
                </a:moveTo>
                <a:lnTo>
                  <a:pt x="930" y="5"/>
                </a:lnTo>
                <a:lnTo>
                  <a:pt x="932" y="5"/>
                </a:lnTo>
                <a:lnTo>
                  <a:pt x="932" y="10"/>
                </a:lnTo>
                <a:lnTo>
                  <a:pt x="934" y="13"/>
                </a:lnTo>
                <a:lnTo>
                  <a:pt x="934" y="17"/>
                </a:lnTo>
                <a:lnTo>
                  <a:pt x="937" y="20"/>
                </a:lnTo>
                <a:lnTo>
                  <a:pt x="937" y="27"/>
                </a:lnTo>
                <a:lnTo>
                  <a:pt x="939" y="32"/>
                </a:lnTo>
                <a:lnTo>
                  <a:pt x="942" y="32"/>
                </a:lnTo>
                <a:lnTo>
                  <a:pt x="942" y="29"/>
                </a:lnTo>
                <a:lnTo>
                  <a:pt x="944" y="29"/>
                </a:lnTo>
                <a:lnTo>
                  <a:pt x="944" y="25"/>
                </a:lnTo>
                <a:lnTo>
                  <a:pt x="944" y="17"/>
                </a:lnTo>
                <a:lnTo>
                  <a:pt x="942" y="15"/>
                </a:lnTo>
                <a:lnTo>
                  <a:pt x="939" y="13"/>
                </a:lnTo>
                <a:lnTo>
                  <a:pt x="939" y="10"/>
                </a:lnTo>
                <a:lnTo>
                  <a:pt x="937" y="8"/>
                </a:lnTo>
                <a:lnTo>
                  <a:pt x="934" y="8"/>
                </a:lnTo>
                <a:lnTo>
                  <a:pt x="932" y="5"/>
                </a:lnTo>
                <a:lnTo>
                  <a:pt x="932" y="5"/>
                </a:lnTo>
                <a:close/>
              </a:path>
              <a:path w="1478" h="143">
                <a:moveTo>
                  <a:pt x="1066" y="85"/>
                </a:moveTo>
                <a:lnTo>
                  <a:pt x="1066" y="94"/>
                </a:lnTo>
                <a:lnTo>
                  <a:pt x="1064" y="97"/>
                </a:lnTo>
                <a:lnTo>
                  <a:pt x="1064" y="111"/>
                </a:lnTo>
                <a:lnTo>
                  <a:pt x="1062" y="113"/>
                </a:lnTo>
                <a:lnTo>
                  <a:pt x="1062" y="118"/>
                </a:lnTo>
                <a:lnTo>
                  <a:pt x="1059" y="118"/>
                </a:lnTo>
                <a:lnTo>
                  <a:pt x="1059" y="121"/>
                </a:lnTo>
                <a:lnTo>
                  <a:pt x="1057" y="123"/>
                </a:lnTo>
                <a:lnTo>
                  <a:pt x="1057" y="125"/>
                </a:lnTo>
                <a:lnTo>
                  <a:pt x="1054" y="128"/>
                </a:lnTo>
                <a:lnTo>
                  <a:pt x="1052" y="128"/>
                </a:lnTo>
                <a:lnTo>
                  <a:pt x="1052" y="130"/>
                </a:lnTo>
                <a:lnTo>
                  <a:pt x="1050" y="133"/>
                </a:lnTo>
                <a:lnTo>
                  <a:pt x="1047" y="135"/>
                </a:lnTo>
                <a:lnTo>
                  <a:pt x="1045" y="137"/>
                </a:lnTo>
                <a:lnTo>
                  <a:pt x="1042" y="137"/>
                </a:lnTo>
                <a:lnTo>
                  <a:pt x="1040" y="140"/>
                </a:lnTo>
                <a:lnTo>
                  <a:pt x="1040" y="142"/>
                </a:lnTo>
                <a:lnTo>
                  <a:pt x="1042" y="142"/>
                </a:lnTo>
                <a:lnTo>
                  <a:pt x="1045" y="140"/>
                </a:lnTo>
                <a:lnTo>
                  <a:pt x="1047" y="140"/>
                </a:lnTo>
                <a:lnTo>
                  <a:pt x="1050" y="137"/>
                </a:lnTo>
                <a:lnTo>
                  <a:pt x="1052" y="137"/>
                </a:lnTo>
                <a:lnTo>
                  <a:pt x="1052" y="135"/>
                </a:lnTo>
                <a:lnTo>
                  <a:pt x="1054" y="133"/>
                </a:lnTo>
                <a:lnTo>
                  <a:pt x="1057" y="133"/>
                </a:lnTo>
                <a:lnTo>
                  <a:pt x="1059" y="130"/>
                </a:lnTo>
                <a:lnTo>
                  <a:pt x="1059" y="128"/>
                </a:lnTo>
                <a:lnTo>
                  <a:pt x="1062" y="125"/>
                </a:lnTo>
                <a:lnTo>
                  <a:pt x="1064" y="125"/>
                </a:lnTo>
                <a:lnTo>
                  <a:pt x="1064" y="123"/>
                </a:lnTo>
                <a:lnTo>
                  <a:pt x="1066" y="121"/>
                </a:lnTo>
                <a:lnTo>
                  <a:pt x="1066" y="118"/>
                </a:lnTo>
                <a:lnTo>
                  <a:pt x="1069" y="116"/>
                </a:lnTo>
                <a:lnTo>
                  <a:pt x="1069" y="106"/>
                </a:lnTo>
                <a:lnTo>
                  <a:pt x="1071" y="104"/>
                </a:lnTo>
                <a:lnTo>
                  <a:pt x="1071" y="94"/>
                </a:lnTo>
                <a:lnTo>
                  <a:pt x="1076" y="89"/>
                </a:lnTo>
                <a:lnTo>
                  <a:pt x="1066" y="85"/>
                </a:lnTo>
                <a:lnTo>
                  <a:pt x="1066" y="85"/>
                </a:lnTo>
                <a:close/>
              </a:path>
              <a:path w="1478" h="143">
                <a:moveTo>
                  <a:pt x="1095" y="82"/>
                </a:moveTo>
                <a:lnTo>
                  <a:pt x="1095" y="142"/>
                </a:lnTo>
                <a:lnTo>
                  <a:pt x="1102" y="137"/>
                </a:lnTo>
                <a:lnTo>
                  <a:pt x="1102" y="128"/>
                </a:lnTo>
                <a:lnTo>
                  <a:pt x="1100" y="123"/>
                </a:lnTo>
                <a:lnTo>
                  <a:pt x="1100" y="94"/>
                </a:lnTo>
                <a:lnTo>
                  <a:pt x="1105" y="89"/>
                </a:lnTo>
                <a:lnTo>
                  <a:pt x="1095" y="82"/>
                </a:lnTo>
                <a:lnTo>
                  <a:pt x="1095" y="82"/>
                </a:lnTo>
                <a:close/>
              </a:path>
              <a:path w="1478" h="143">
                <a:moveTo>
                  <a:pt x="1076" y="68"/>
                </a:moveTo>
                <a:lnTo>
                  <a:pt x="1071" y="68"/>
                </a:lnTo>
                <a:lnTo>
                  <a:pt x="1069" y="70"/>
                </a:lnTo>
                <a:lnTo>
                  <a:pt x="1069" y="73"/>
                </a:lnTo>
                <a:lnTo>
                  <a:pt x="1066" y="75"/>
                </a:lnTo>
                <a:lnTo>
                  <a:pt x="1064" y="77"/>
                </a:lnTo>
                <a:lnTo>
                  <a:pt x="1062" y="80"/>
                </a:lnTo>
                <a:lnTo>
                  <a:pt x="1059" y="82"/>
                </a:lnTo>
                <a:lnTo>
                  <a:pt x="1057" y="85"/>
                </a:lnTo>
                <a:lnTo>
                  <a:pt x="1057" y="87"/>
                </a:lnTo>
                <a:lnTo>
                  <a:pt x="1054" y="87"/>
                </a:lnTo>
                <a:lnTo>
                  <a:pt x="1052" y="89"/>
                </a:lnTo>
                <a:lnTo>
                  <a:pt x="1050" y="92"/>
                </a:lnTo>
                <a:lnTo>
                  <a:pt x="1047" y="94"/>
                </a:lnTo>
                <a:lnTo>
                  <a:pt x="1045" y="94"/>
                </a:lnTo>
                <a:lnTo>
                  <a:pt x="1042" y="97"/>
                </a:lnTo>
                <a:lnTo>
                  <a:pt x="1040" y="99"/>
                </a:lnTo>
                <a:lnTo>
                  <a:pt x="1037" y="99"/>
                </a:lnTo>
                <a:lnTo>
                  <a:pt x="1035" y="101"/>
                </a:lnTo>
                <a:lnTo>
                  <a:pt x="1033" y="104"/>
                </a:lnTo>
                <a:lnTo>
                  <a:pt x="1035" y="104"/>
                </a:lnTo>
                <a:lnTo>
                  <a:pt x="1037" y="104"/>
                </a:lnTo>
                <a:lnTo>
                  <a:pt x="1037" y="101"/>
                </a:lnTo>
                <a:lnTo>
                  <a:pt x="1040" y="101"/>
                </a:lnTo>
                <a:lnTo>
                  <a:pt x="1042" y="101"/>
                </a:lnTo>
                <a:lnTo>
                  <a:pt x="1045" y="99"/>
                </a:lnTo>
                <a:lnTo>
                  <a:pt x="1047" y="99"/>
                </a:lnTo>
                <a:lnTo>
                  <a:pt x="1050" y="97"/>
                </a:lnTo>
                <a:lnTo>
                  <a:pt x="1052" y="94"/>
                </a:lnTo>
                <a:lnTo>
                  <a:pt x="1054" y="94"/>
                </a:lnTo>
                <a:lnTo>
                  <a:pt x="1054" y="92"/>
                </a:lnTo>
                <a:lnTo>
                  <a:pt x="1057" y="92"/>
                </a:lnTo>
                <a:lnTo>
                  <a:pt x="1059" y="89"/>
                </a:lnTo>
                <a:lnTo>
                  <a:pt x="1062" y="87"/>
                </a:lnTo>
                <a:lnTo>
                  <a:pt x="1064" y="85"/>
                </a:lnTo>
                <a:lnTo>
                  <a:pt x="1066" y="82"/>
                </a:lnTo>
                <a:lnTo>
                  <a:pt x="1069" y="80"/>
                </a:lnTo>
                <a:lnTo>
                  <a:pt x="1071" y="77"/>
                </a:lnTo>
                <a:lnTo>
                  <a:pt x="1074" y="75"/>
                </a:lnTo>
                <a:lnTo>
                  <a:pt x="1074" y="73"/>
                </a:lnTo>
                <a:lnTo>
                  <a:pt x="1076" y="70"/>
                </a:lnTo>
                <a:lnTo>
                  <a:pt x="1076" y="68"/>
                </a:lnTo>
                <a:lnTo>
                  <a:pt x="1076" y="68"/>
                </a:lnTo>
                <a:close/>
              </a:path>
              <a:path w="1478" h="143">
                <a:moveTo>
                  <a:pt x="1095" y="68"/>
                </a:moveTo>
                <a:lnTo>
                  <a:pt x="1093" y="68"/>
                </a:lnTo>
                <a:lnTo>
                  <a:pt x="1093" y="70"/>
                </a:lnTo>
                <a:lnTo>
                  <a:pt x="1095" y="73"/>
                </a:lnTo>
                <a:lnTo>
                  <a:pt x="1095" y="75"/>
                </a:lnTo>
                <a:lnTo>
                  <a:pt x="1097" y="77"/>
                </a:lnTo>
                <a:lnTo>
                  <a:pt x="1100" y="80"/>
                </a:lnTo>
                <a:lnTo>
                  <a:pt x="1100" y="82"/>
                </a:lnTo>
                <a:lnTo>
                  <a:pt x="1102" y="85"/>
                </a:lnTo>
                <a:lnTo>
                  <a:pt x="1105" y="85"/>
                </a:lnTo>
                <a:lnTo>
                  <a:pt x="1107" y="87"/>
                </a:lnTo>
                <a:lnTo>
                  <a:pt x="1107" y="89"/>
                </a:lnTo>
                <a:lnTo>
                  <a:pt x="1110" y="89"/>
                </a:lnTo>
                <a:lnTo>
                  <a:pt x="1110" y="92"/>
                </a:lnTo>
                <a:lnTo>
                  <a:pt x="1112" y="94"/>
                </a:lnTo>
                <a:lnTo>
                  <a:pt x="1114" y="94"/>
                </a:lnTo>
                <a:lnTo>
                  <a:pt x="1117" y="97"/>
                </a:lnTo>
                <a:lnTo>
                  <a:pt x="1119" y="99"/>
                </a:lnTo>
                <a:lnTo>
                  <a:pt x="1122" y="101"/>
                </a:lnTo>
                <a:lnTo>
                  <a:pt x="1124" y="101"/>
                </a:lnTo>
                <a:lnTo>
                  <a:pt x="1126" y="104"/>
                </a:lnTo>
                <a:lnTo>
                  <a:pt x="1129" y="101"/>
                </a:lnTo>
                <a:lnTo>
                  <a:pt x="1129" y="99"/>
                </a:lnTo>
                <a:lnTo>
                  <a:pt x="1131" y="97"/>
                </a:lnTo>
                <a:lnTo>
                  <a:pt x="1134" y="97"/>
                </a:lnTo>
                <a:lnTo>
                  <a:pt x="1136" y="97"/>
                </a:lnTo>
                <a:lnTo>
                  <a:pt x="1136" y="94"/>
                </a:lnTo>
                <a:lnTo>
                  <a:pt x="1136" y="92"/>
                </a:lnTo>
                <a:lnTo>
                  <a:pt x="1134" y="92"/>
                </a:lnTo>
                <a:lnTo>
                  <a:pt x="1126" y="92"/>
                </a:lnTo>
                <a:lnTo>
                  <a:pt x="1124" y="89"/>
                </a:lnTo>
                <a:lnTo>
                  <a:pt x="1119" y="89"/>
                </a:lnTo>
                <a:lnTo>
                  <a:pt x="1119" y="87"/>
                </a:lnTo>
                <a:lnTo>
                  <a:pt x="1117" y="87"/>
                </a:lnTo>
                <a:lnTo>
                  <a:pt x="1114" y="85"/>
                </a:lnTo>
                <a:lnTo>
                  <a:pt x="1112" y="85"/>
                </a:lnTo>
                <a:lnTo>
                  <a:pt x="1110" y="82"/>
                </a:lnTo>
                <a:lnTo>
                  <a:pt x="1107" y="80"/>
                </a:lnTo>
                <a:lnTo>
                  <a:pt x="1105" y="80"/>
                </a:lnTo>
                <a:lnTo>
                  <a:pt x="1102" y="77"/>
                </a:lnTo>
                <a:lnTo>
                  <a:pt x="1100" y="75"/>
                </a:lnTo>
                <a:lnTo>
                  <a:pt x="1100" y="73"/>
                </a:lnTo>
                <a:lnTo>
                  <a:pt x="1097" y="73"/>
                </a:lnTo>
                <a:lnTo>
                  <a:pt x="1095" y="70"/>
                </a:lnTo>
                <a:lnTo>
                  <a:pt x="1095" y="68"/>
                </a:lnTo>
                <a:lnTo>
                  <a:pt x="1095" y="68"/>
                </a:lnTo>
                <a:close/>
              </a:path>
              <a:path w="1478" h="143">
                <a:moveTo>
                  <a:pt x="1124" y="56"/>
                </a:moveTo>
                <a:lnTo>
                  <a:pt x="1117" y="63"/>
                </a:lnTo>
                <a:lnTo>
                  <a:pt x="1035" y="63"/>
                </a:lnTo>
                <a:lnTo>
                  <a:pt x="1037" y="70"/>
                </a:lnTo>
                <a:lnTo>
                  <a:pt x="1040" y="68"/>
                </a:lnTo>
                <a:lnTo>
                  <a:pt x="1134" y="68"/>
                </a:lnTo>
                <a:lnTo>
                  <a:pt x="1124" y="56"/>
                </a:lnTo>
                <a:lnTo>
                  <a:pt x="1124" y="56"/>
                </a:lnTo>
                <a:close/>
              </a:path>
              <a:path w="1478" h="143">
                <a:moveTo>
                  <a:pt x="1081" y="49"/>
                </a:moveTo>
                <a:lnTo>
                  <a:pt x="1076" y="49"/>
                </a:lnTo>
                <a:lnTo>
                  <a:pt x="1076" y="53"/>
                </a:lnTo>
                <a:lnTo>
                  <a:pt x="1074" y="56"/>
                </a:lnTo>
                <a:lnTo>
                  <a:pt x="1074" y="61"/>
                </a:lnTo>
                <a:lnTo>
                  <a:pt x="1071" y="63"/>
                </a:lnTo>
                <a:lnTo>
                  <a:pt x="1078" y="63"/>
                </a:lnTo>
                <a:lnTo>
                  <a:pt x="1078" y="61"/>
                </a:lnTo>
                <a:lnTo>
                  <a:pt x="1081" y="58"/>
                </a:lnTo>
                <a:lnTo>
                  <a:pt x="1081" y="49"/>
                </a:lnTo>
                <a:lnTo>
                  <a:pt x="1081" y="49"/>
                </a:lnTo>
                <a:close/>
              </a:path>
              <a:path w="1478" h="143">
                <a:moveTo>
                  <a:pt x="1112" y="37"/>
                </a:moveTo>
                <a:lnTo>
                  <a:pt x="1107" y="44"/>
                </a:lnTo>
                <a:lnTo>
                  <a:pt x="1047" y="44"/>
                </a:lnTo>
                <a:lnTo>
                  <a:pt x="1050" y="51"/>
                </a:lnTo>
                <a:lnTo>
                  <a:pt x="1052" y="49"/>
                </a:lnTo>
                <a:lnTo>
                  <a:pt x="1122" y="49"/>
                </a:lnTo>
                <a:lnTo>
                  <a:pt x="1112" y="37"/>
                </a:lnTo>
                <a:lnTo>
                  <a:pt x="1112" y="37"/>
                </a:lnTo>
                <a:close/>
              </a:path>
              <a:path w="1478" h="143">
                <a:moveTo>
                  <a:pt x="1083" y="29"/>
                </a:moveTo>
                <a:lnTo>
                  <a:pt x="1078" y="29"/>
                </a:lnTo>
                <a:lnTo>
                  <a:pt x="1078" y="32"/>
                </a:lnTo>
                <a:lnTo>
                  <a:pt x="1076" y="34"/>
                </a:lnTo>
                <a:lnTo>
                  <a:pt x="1076" y="44"/>
                </a:lnTo>
                <a:lnTo>
                  <a:pt x="1083" y="44"/>
                </a:lnTo>
                <a:lnTo>
                  <a:pt x="1083" y="29"/>
                </a:lnTo>
                <a:lnTo>
                  <a:pt x="1083" y="29"/>
                </a:lnTo>
                <a:close/>
              </a:path>
              <a:path w="1478" h="143">
                <a:moveTo>
                  <a:pt x="1119" y="17"/>
                </a:moveTo>
                <a:lnTo>
                  <a:pt x="1114" y="25"/>
                </a:lnTo>
                <a:lnTo>
                  <a:pt x="1040" y="25"/>
                </a:lnTo>
                <a:lnTo>
                  <a:pt x="1042" y="32"/>
                </a:lnTo>
                <a:lnTo>
                  <a:pt x="1045" y="29"/>
                </a:lnTo>
                <a:lnTo>
                  <a:pt x="1129" y="29"/>
                </a:lnTo>
                <a:lnTo>
                  <a:pt x="1119" y="17"/>
                </a:lnTo>
                <a:lnTo>
                  <a:pt x="1119" y="17"/>
                </a:lnTo>
                <a:close/>
              </a:path>
              <a:path w="1478" h="143">
                <a:moveTo>
                  <a:pt x="1062" y="3"/>
                </a:moveTo>
                <a:lnTo>
                  <a:pt x="1059" y="3"/>
                </a:lnTo>
                <a:lnTo>
                  <a:pt x="1062" y="8"/>
                </a:lnTo>
                <a:lnTo>
                  <a:pt x="1064" y="10"/>
                </a:lnTo>
                <a:lnTo>
                  <a:pt x="1064" y="13"/>
                </a:lnTo>
                <a:lnTo>
                  <a:pt x="1066" y="15"/>
                </a:lnTo>
                <a:lnTo>
                  <a:pt x="1066" y="17"/>
                </a:lnTo>
                <a:lnTo>
                  <a:pt x="1069" y="20"/>
                </a:lnTo>
                <a:lnTo>
                  <a:pt x="1071" y="25"/>
                </a:lnTo>
                <a:lnTo>
                  <a:pt x="1074" y="25"/>
                </a:lnTo>
                <a:lnTo>
                  <a:pt x="1074" y="22"/>
                </a:lnTo>
                <a:lnTo>
                  <a:pt x="1076" y="17"/>
                </a:lnTo>
                <a:lnTo>
                  <a:pt x="1076" y="15"/>
                </a:lnTo>
                <a:lnTo>
                  <a:pt x="1074" y="13"/>
                </a:lnTo>
                <a:lnTo>
                  <a:pt x="1074" y="10"/>
                </a:lnTo>
                <a:lnTo>
                  <a:pt x="1071" y="10"/>
                </a:lnTo>
                <a:lnTo>
                  <a:pt x="1071" y="8"/>
                </a:lnTo>
                <a:lnTo>
                  <a:pt x="1069" y="8"/>
                </a:lnTo>
                <a:lnTo>
                  <a:pt x="1066" y="5"/>
                </a:lnTo>
                <a:lnTo>
                  <a:pt x="1064" y="3"/>
                </a:lnTo>
                <a:lnTo>
                  <a:pt x="1062" y="3"/>
                </a:lnTo>
                <a:lnTo>
                  <a:pt x="1062" y="3"/>
                </a:lnTo>
                <a:close/>
              </a:path>
              <a:path w="1478" h="143">
                <a:moveTo>
                  <a:pt x="1100" y="1"/>
                </a:moveTo>
                <a:lnTo>
                  <a:pt x="1100" y="3"/>
                </a:lnTo>
                <a:lnTo>
                  <a:pt x="1097" y="3"/>
                </a:lnTo>
                <a:lnTo>
                  <a:pt x="1097" y="8"/>
                </a:lnTo>
                <a:lnTo>
                  <a:pt x="1095" y="10"/>
                </a:lnTo>
                <a:lnTo>
                  <a:pt x="1095" y="15"/>
                </a:lnTo>
                <a:lnTo>
                  <a:pt x="1093" y="17"/>
                </a:lnTo>
                <a:lnTo>
                  <a:pt x="1093" y="22"/>
                </a:lnTo>
                <a:lnTo>
                  <a:pt x="1090" y="25"/>
                </a:lnTo>
                <a:lnTo>
                  <a:pt x="1093" y="25"/>
                </a:lnTo>
                <a:lnTo>
                  <a:pt x="1095" y="22"/>
                </a:lnTo>
                <a:lnTo>
                  <a:pt x="1097" y="20"/>
                </a:lnTo>
                <a:lnTo>
                  <a:pt x="1097" y="17"/>
                </a:lnTo>
                <a:lnTo>
                  <a:pt x="1100" y="15"/>
                </a:lnTo>
                <a:lnTo>
                  <a:pt x="1102" y="13"/>
                </a:lnTo>
                <a:lnTo>
                  <a:pt x="1105" y="10"/>
                </a:lnTo>
                <a:lnTo>
                  <a:pt x="1107" y="8"/>
                </a:lnTo>
                <a:lnTo>
                  <a:pt x="1100" y="1"/>
                </a:lnTo>
                <a:lnTo>
                  <a:pt x="1100" y="1"/>
                </a:lnTo>
                <a:close/>
              </a:path>
              <a:path w="1478" h="143">
                <a:moveTo>
                  <a:pt x="1150" y="125"/>
                </a:moveTo>
                <a:lnTo>
                  <a:pt x="1150" y="128"/>
                </a:lnTo>
                <a:lnTo>
                  <a:pt x="1162" y="128"/>
                </a:lnTo>
                <a:lnTo>
                  <a:pt x="1160" y="128"/>
                </a:lnTo>
                <a:lnTo>
                  <a:pt x="1157" y="125"/>
                </a:lnTo>
                <a:lnTo>
                  <a:pt x="1150" y="125"/>
                </a:lnTo>
                <a:lnTo>
                  <a:pt x="1150" y="125"/>
                </a:lnTo>
                <a:close/>
              </a:path>
              <a:path w="1478" h="143">
                <a:moveTo>
                  <a:pt x="1145" y="80"/>
                </a:moveTo>
                <a:lnTo>
                  <a:pt x="1153" y="92"/>
                </a:lnTo>
                <a:lnTo>
                  <a:pt x="1153" y="89"/>
                </a:lnTo>
                <a:lnTo>
                  <a:pt x="1155" y="87"/>
                </a:lnTo>
                <a:lnTo>
                  <a:pt x="1157" y="85"/>
                </a:lnTo>
                <a:lnTo>
                  <a:pt x="1160" y="82"/>
                </a:lnTo>
                <a:lnTo>
                  <a:pt x="1162" y="80"/>
                </a:lnTo>
                <a:lnTo>
                  <a:pt x="1145" y="80"/>
                </a:lnTo>
                <a:lnTo>
                  <a:pt x="1145" y="80"/>
                </a:lnTo>
                <a:close/>
              </a:path>
              <a:path w="1478" h="143">
                <a:moveTo>
                  <a:pt x="1150" y="77"/>
                </a:moveTo>
                <a:lnTo>
                  <a:pt x="1150" y="80"/>
                </a:lnTo>
                <a:lnTo>
                  <a:pt x="1148" y="80"/>
                </a:lnTo>
                <a:lnTo>
                  <a:pt x="1162" y="80"/>
                </a:lnTo>
                <a:lnTo>
                  <a:pt x="1167" y="77"/>
                </a:lnTo>
                <a:lnTo>
                  <a:pt x="1150" y="77"/>
                </a:lnTo>
                <a:lnTo>
                  <a:pt x="1150" y="77"/>
                </a:lnTo>
                <a:close/>
              </a:path>
              <a:path w="1478" h="143">
                <a:moveTo>
                  <a:pt x="1244" y="70"/>
                </a:moveTo>
                <a:lnTo>
                  <a:pt x="1237" y="70"/>
                </a:lnTo>
                <a:lnTo>
                  <a:pt x="1237" y="80"/>
                </a:lnTo>
                <a:lnTo>
                  <a:pt x="1244" y="77"/>
                </a:lnTo>
                <a:lnTo>
                  <a:pt x="1244" y="70"/>
                </a:lnTo>
                <a:lnTo>
                  <a:pt x="1244" y="70"/>
                </a:lnTo>
                <a:close/>
              </a:path>
              <a:path w="1478" h="143">
                <a:moveTo>
                  <a:pt x="1189" y="61"/>
                </a:moveTo>
                <a:lnTo>
                  <a:pt x="1174" y="68"/>
                </a:lnTo>
                <a:lnTo>
                  <a:pt x="1167" y="70"/>
                </a:lnTo>
                <a:lnTo>
                  <a:pt x="1165" y="73"/>
                </a:lnTo>
                <a:lnTo>
                  <a:pt x="1162" y="73"/>
                </a:lnTo>
                <a:lnTo>
                  <a:pt x="1157" y="75"/>
                </a:lnTo>
                <a:lnTo>
                  <a:pt x="1155" y="77"/>
                </a:lnTo>
                <a:lnTo>
                  <a:pt x="1150" y="77"/>
                </a:lnTo>
                <a:lnTo>
                  <a:pt x="1167" y="77"/>
                </a:lnTo>
                <a:lnTo>
                  <a:pt x="1167" y="125"/>
                </a:lnTo>
                <a:lnTo>
                  <a:pt x="1165" y="128"/>
                </a:lnTo>
                <a:lnTo>
                  <a:pt x="1150" y="128"/>
                </a:lnTo>
                <a:lnTo>
                  <a:pt x="1153" y="130"/>
                </a:lnTo>
                <a:lnTo>
                  <a:pt x="1155" y="130"/>
                </a:lnTo>
                <a:lnTo>
                  <a:pt x="1157" y="133"/>
                </a:lnTo>
                <a:lnTo>
                  <a:pt x="1160" y="135"/>
                </a:lnTo>
                <a:lnTo>
                  <a:pt x="1162" y="135"/>
                </a:lnTo>
                <a:lnTo>
                  <a:pt x="1162" y="137"/>
                </a:lnTo>
                <a:lnTo>
                  <a:pt x="1162" y="142"/>
                </a:lnTo>
                <a:lnTo>
                  <a:pt x="1165" y="140"/>
                </a:lnTo>
                <a:lnTo>
                  <a:pt x="1167" y="140"/>
                </a:lnTo>
                <a:lnTo>
                  <a:pt x="1170" y="137"/>
                </a:lnTo>
                <a:lnTo>
                  <a:pt x="1170" y="135"/>
                </a:lnTo>
                <a:lnTo>
                  <a:pt x="1172" y="133"/>
                </a:lnTo>
                <a:lnTo>
                  <a:pt x="1172" y="128"/>
                </a:lnTo>
                <a:lnTo>
                  <a:pt x="1174" y="125"/>
                </a:lnTo>
                <a:lnTo>
                  <a:pt x="1174" y="75"/>
                </a:lnTo>
                <a:lnTo>
                  <a:pt x="1191" y="63"/>
                </a:lnTo>
                <a:lnTo>
                  <a:pt x="1189" y="61"/>
                </a:lnTo>
                <a:lnTo>
                  <a:pt x="1189" y="61"/>
                </a:lnTo>
                <a:close/>
              </a:path>
              <a:path w="1478" h="143">
                <a:moveTo>
                  <a:pt x="1174" y="41"/>
                </a:moveTo>
                <a:lnTo>
                  <a:pt x="1167" y="41"/>
                </a:lnTo>
                <a:lnTo>
                  <a:pt x="1167" y="70"/>
                </a:lnTo>
                <a:lnTo>
                  <a:pt x="1174" y="68"/>
                </a:lnTo>
                <a:lnTo>
                  <a:pt x="1174" y="41"/>
                </a:lnTo>
                <a:lnTo>
                  <a:pt x="1174" y="41"/>
                </a:lnTo>
                <a:close/>
              </a:path>
              <a:path w="1478" h="143">
                <a:moveTo>
                  <a:pt x="1246" y="34"/>
                </a:moveTo>
                <a:lnTo>
                  <a:pt x="1237" y="34"/>
                </a:lnTo>
                <a:lnTo>
                  <a:pt x="1237" y="68"/>
                </a:lnTo>
                <a:lnTo>
                  <a:pt x="1194" y="68"/>
                </a:lnTo>
                <a:lnTo>
                  <a:pt x="1194" y="70"/>
                </a:lnTo>
                <a:lnTo>
                  <a:pt x="1194" y="92"/>
                </a:lnTo>
                <a:lnTo>
                  <a:pt x="1191" y="94"/>
                </a:lnTo>
                <a:lnTo>
                  <a:pt x="1191" y="101"/>
                </a:lnTo>
                <a:lnTo>
                  <a:pt x="1189" y="104"/>
                </a:lnTo>
                <a:lnTo>
                  <a:pt x="1189" y="111"/>
                </a:lnTo>
                <a:lnTo>
                  <a:pt x="1186" y="113"/>
                </a:lnTo>
                <a:lnTo>
                  <a:pt x="1186" y="116"/>
                </a:lnTo>
                <a:lnTo>
                  <a:pt x="1184" y="118"/>
                </a:lnTo>
                <a:lnTo>
                  <a:pt x="1184" y="121"/>
                </a:lnTo>
                <a:lnTo>
                  <a:pt x="1182" y="123"/>
                </a:lnTo>
                <a:lnTo>
                  <a:pt x="1182" y="125"/>
                </a:lnTo>
                <a:lnTo>
                  <a:pt x="1179" y="130"/>
                </a:lnTo>
                <a:lnTo>
                  <a:pt x="1179" y="133"/>
                </a:lnTo>
                <a:lnTo>
                  <a:pt x="1177" y="135"/>
                </a:lnTo>
                <a:lnTo>
                  <a:pt x="1174" y="137"/>
                </a:lnTo>
                <a:lnTo>
                  <a:pt x="1174" y="142"/>
                </a:lnTo>
                <a:lnTo>
                  <a:pt x="1174" y="140"/>
                </a:lnTo>
                <a:lnTo>
                  <a:pt x="1177" y="137"/>
                </a:lnTo>
                <a:lnTo>
                  <a:pt x="1179" y="137"/>
                </a:lnTo>
                <a:lnTo>
                  <a:pt x="1182" y="135"/>
                </a:lnTo>
                <a:lnTo>
                  <a:pt x="1182" y="133"/>
                </a:lnTo>
                <a:lnTo>
                  <a:pt x="1184" y="130"/>
                </a:lnTo>
                <a:lnTo>
                  <a:pt x="1184" y="128"/>
                </a:lnTo>
                <a:lnTo>
                  <a:pt x="1186" y="125"/>
                </a:lnTo>
                <a:lnTo>
                  <a:pt x="1189" y="123"/>
                </a:lnTo>
                <a:lnTo>
                  <a:pt x="1189" y="121"/>
                </a:lnTo>
                <a:lnTo>
                  <a:pt x="1191" y="118"/>
                </a:lnTo>
                <a:lnTo>
                  <a:pt x="1191" y="116"/>
                </a:lnTo>
                <a:lnTo>
                  <a:pt x="1194" y="113"/>
                </a:lnTo>
                <a:lnTo>
                  <a:pt x="1194" y="109"/>
                </a:lnTo>
                <a:lnTo>
                  <a:pt x="1196" y="106"/>
                </a:lnTo>
                <a:lnTo>
                  <a:pt x="1196" y="101"/>
                </a:lnTo>
                <a:lnTo>
                  <a:pt x="1198" y="99"/>
                </a:lnTo>
                <a:lnTo>
                  <a:pt x="1198" y="89"/>
                </a:lnTo>
                <a:lnTo>
                  <a:pt x="1201" y="87"/>
                </a:lnTo>
                <a:lnTo>
                  <a:pt x="1201" y="70"/>
                </a:lnTo>
                <a:lnTo>
                  <a:pt x="1237" y="70"/>
                </a:lnTo>
                <a:lnTo>
                  <a:pt x="1244" y="70"/>
                </a:lnTo>
                <a:lnTo>
                  <a:pt x="1244" y="68"/>
                </a:lnTo>
                <a:lnTo>
                  <a:pt x="1244" y="37"/>
                </a:lnTo>
                <a:lnTo>
                  <a:pt x="1246" y="34"/>
                </a:lnTo>
                <a:lnTo>
                  <a:pt x="1246" y="34"/>
                </a:lnTo>
                <a:close/>
              </a:path>
              <a:path w="1478" h="143">
                <a:moveTo>
                  <a:pt x="1184" y="32"/>
                </a:moveTo>
                <a:lnTo>
                  <a:pt x="1179" y="37"/>
                </a:lnTo>
                <a:lnTo>
                  <a:pt x="1148" y="37"/>
                </a:lnTo>
                <a:lnTo>
                  <a:pt x="1150" y="41"/>
                </a:lnTo>
                <a:lnTo>
                  <a:pt x="1191" y="41"/>
                </a:lnTo>
                <a:lnTo>
                  <a:pt x="1184" y="32"/>
                </a:lnTo>
                <a:lnTo>
                  <a:pt x="1184" y="32"/>
                </a:lnTo>
                <a:close/>
              </a:path>
              <a:path w="1478" h="143">
                <a:moveTo>
                  <a:pt x="1194" y="27"/>
                </a:moveTo>
                <a:lnTo>
                  <a:pt x="1194" y="32"/>
                </a:lnTo>
                <a:lnTo>
                  <a:pt x="1203" y="32"/>
                </a:lnTo>
                <a:lnTo>
                  <a:pt x="1194" y="27"/>
                </a:lnTo>
                <a:lnTo>
                  <a:pt x="1194" y="27"/>
                </a:lnTo>
                <a:close/>
              </a:path>
              <a:path w="1478" h="143">
                <a:moveTo>
                  <a:pt x="1242" y="25"/>
                </a:moveTo>
                <a:lnTo>
                  <a:pt x="1237" y="32"/>
                </a:lnTo>
                <a:lnTo>
                  <a:pt x="1194" y="32"/>
                </a:lnTo>
                <a:lnTo>
                  <a:pt x="1194" y="34"/>
                </a:lnTo>
                <a:lnTo>
                  <a:pt x="1194" y="68"/>
                </a:lnTo>
                <a:lnTo>
                  <a:pt x="1201" y="68"/>
                </a:lnTo>
                <a:lnTo>
                  <a:pt x="1201" y="34"/>
                </a:lnTo>
                <a:lnTo>
                  <a:pt x="1237" y="34"/>
                </a:lnTo>
                <a:lnTo>
                  <a:pt x="1246" y="34"/>
                </a:lnTo>
                <a:lnTo>
                  <a:pt x="1242" y="25"/>
                </a:lnTo>
                <a:lnTo>
                  <a:pt x="1242" y="25"/>
                </a:lnTo>
                <a:close/>
              </a:path>
              <a:path w="1478" h="143">
                <a:moveTo>
                  <a:pt x="1167" y="3"/>
                </a:moveTo>
                <a:lnTo>
                  <a:pt x="1167" y="37"/>
                </a:lnTo>
                <a:lnTo>
                  <a:pt x="1174" y="37"/>
                </a:lnTo>
                <a:lnTo>
                  <a:pt x="1174" y="13"/>
                </a:lnTo>
                <a:lnTo>
                  <a:pt x="1177" y="8"/>
                </a:lnTo>
                <a:lnTo>
                  <a:pt x="1167" y="3"/>
                </a:lnTo>
                <a:lnTo>
                  <a:pt x="1167" y="3"/>
                </a:lnTo>
                <a:close/>
              </a:path>
              <a:path w="1478" h="143">
                <a:moveTo>
                  <a:pt x="1208" y="3"/>
                </a:moveTo>
                <a:lnTo>
                  <a:pt x="1208" y="5"/>
                </a:lnTo>
                <a:lnTo>
                  <a:pt x="1210" y="10"/>
                </a:lnTo>
                <a:lnTo>
                  <a:pt x="1210" y="13"/>
                </a:lnTo>
                <a:lnTo>
                  <a:pt x="1213" y="15"/>
                </a:lnTo>
                <a:lnTo>
                  <a:pt x="1213" y="17"/>
                </a:lnTo>
                <a:lnTo>
                  <a:pt x="1215" y="20"/>
                </a:lnTo>
                <a:lnTo>
                  <a:pt x="1215" y="25"/>
                </a:lnTo>
                <a:lnTo>
                  <a:pt x="1217" y="29"/>
                </a:lnTo>
                <a:lnTo>
                  <a:pt x="1220" y="29"/>
                </a:lnTo>
                <a:lnTo>
                  <a:pt x="1220" y="27"/>
                </a:lnTo>
                <a:lnTo>
                  <a:pt x="1222" y="27"/>
                </a:lnTo>
                <a:lnTo>
                  <a:pt x="1222" y="22"/>
                </a:lnTo>
                <a:lnTo>
                  <a:pt x="1222" y="17"/>
                </a:lnTo>
                <a:lnTo>
                  <a:pt x="1220" y="15"/>
                </a:lnTo>
                <a:lnTo>
                  <a:pt x="1220" y="13"/>
                </a:lnTo>
                <a:lnTo>
                  <a:pt x="1217" y="13"/>
                </a:lnTo>
                <a:lnTo>
                  <a:pt x="1215" y="10"/>
                </a:lnTo>
                <a:lnTo>
                  <a:pt x="1213" y="8"/>
                </a:lnTo>
                <a:lnTo>
                  <a:pt x="1210" y="5"/>
                </a:lnTo>
                <a:lnTo>
                  <a:pt x="1208" y="3"/>
                </a:lnTo>
                <a:lnTo>
                  <a:pt x="1208" y="3"/>
                </a:lnTo>
                <a:close/>
              </a:path>
              <a:path w="1478" h="143">
                <a:moveTo>
                  <a:pt x="1309" y="82"/>
                </a:moveTo>
                <a:lnTo>
                  <a:pt x="1309" y="142"/>
                </a:lnTo>
                <a:lnTo>
                  <a:pt x="1316" y="135"/>
                </a:lnTo>
                <a:lnTo>
                  <a:pt x="1316" y="133"/>
                </a:lnTo>
                <a:lnTo>
                  <a:pt x="1316" y="130"/>
                </a:lnTo>
                <a:lnTo>
                  <a:pt x="1316" y="82"/>
                </a:lnTo>
                <a:lnTo>
                  <a:pt x="1347" y="82"/>
                </a:lnTo>
                <a:lnTo>
                  <a:pt x="1309" y="82"/>
                </a:lnTo>
                <a:lnTo>
                  <a:pt x="1309" y="82"/>
                </a:lnTo>
                <a:close/>
              </a:path>
              <a:path w="1478" h="143">
                <a:moveTo>
                  <a:pt x="1354" y="82"/>
                </a:moveTo>
                <a:lnTo>
                  <a:pt x="1309" y="82"/>
                </a:lnTo>
                <a:lnTo>
                  <a:pt x="1347" y="82"/>
                </a:lnTo>
                <a:lnTo>
                  <a:pt x="1347" y="94"/>
                </a:lnTo>
                <a:lnTo>
                  <a:pt x="1354" y="89"/>
                </a:lnTo>
                <a:lnTo>
                  <a:pt x="1354" y="82"/>
                </a:lnTo>
                <a:lnTo>
                  <a:pt x="1354" y="82"/>
                </a:lnTo>
                <a:close/>
              </a:path>
              <a:path w="1478" h="143">
                <a:moveTo>
                  <a:pt x="1309" y="39"/>
                </a:moveTo>
                <a:lnTo>
                  <a:pt x="1309" y="80"/>
                </a:lnTo>
                <a:lnTo>
                  <a:pt x="1316" y="80"/>
                </a:lnTo>
                <a:lnTo>
                  <a:pt x="1316" y="39"/>
                </a:lnTo>
                <a:lnTo>
                  <a:pt x="1347" y="39"/>
                </a:lnTo>
                <a:lnTo>
                  <a:pt x="1309" y="39"/>
                </a:lnTo>
                <a:lnTo>
                  <a:pt x="1309" y="39"/>
                </a:lnTo>
                <a:close/>
              </a:path>
              <a:path w="1478" h="143">
                <a:moveTo>
                  <a:pt x="1270" y="39"/>
                </a:moveTo>
                <a:lnTo>
                  <a:pt x="1270" y="44"/>
                </a:lnTo>
                <a:lnTo>
                  <a:pt x="1273" y="46"/>
                </a:lnTo>
                <a:lnTo>
                  <a:pt x="1273" y="82"/>
                </a:lnTo>
                <a:lnTo>
                  <a:pt x="1277" y="80"/>
                </a:lnTo>
                <a:lnTo>
                  <a:pt x="1277" y="39"/>
                </a:lnTo>
                <a:lnTo>
                  <a:pt x="1309" y="39"/>
                </a:lnTo>
                <a:lnTo>
                  <a:pt x="1270" y="39"/>
                </a:lnTo>
                <a:lnTo>
                  <a:pt x="1270" y="39"/>
                </a:lnTo>
                <a:close/>
              </a:path>
              <a:path w="1478" h="143">
                <a:moveTo>
                  <a:pt x="1270" y="32"/>
                </a:moveTo>
                <a:lnTo>
                  <a:pt x="1270" y="39"/>
                </a:lnTo>
                <a:lnTo>
                  <a:pt x="1309" y="39"/>
                </a:lnTo>
                <a:lnTo>
                  <a:pt x="1347" y="39"/>
                </a:lnTo>
                <a:lnTo>
                  <a:pt x="1347" y="80"/>
                </a:lnTo>
                <a:lnTo>
                  <a:pt x="1277" y="80"/>
                </a:lnTo>
                <a:lnTo>
                  <a:pt x="1273" y="82"/>
                </a:lnTo>
                <a:lnTo>
                  <a:pt x="1270" y="85"/>
                </a:lnTo>
                <a:lnTo>
                  <a:pt x="1270" y="94"/>
                </a:lnTo>
                <a:lnTo>
                  <a:pt x="1277" y="89"/>
                </a:lnTo>
                <a:lnTo>
                  <a:pt x="1277" y="82"/>
                </a:lnTo>
                <a:lnTo>
                  <a:pt x="1309" y="82"/>
                </a:lnTo>
                <a:lnTo>
                  <a:pt x="1354" y="82"/>
                </a:lnTo>
                <a:lnTo>
                  <a:pt x="1354" y="80"/>
                </a:lnTo>
                <a:lnTo>
                  <a:pt x="1354" y="41"/>
                </a:lnTo>
                <a:lnTo>
                  <a:pt x="1359" y="37"/>
                </a:lnTo>
                <a:lnTo>
                  <a:pt x="1277" y="37"/>
                </a:lnTo>
                <a:lnTo>
                  <a:pt x="1270" y="32"/>
                </a:lnTo>
                <a:lnTo>
                  <a:pt x="1270" y="32"/>
                </a:lnTo>
                <a:close/>
              </a:path>
              <a:path w="1478" h="143">
                <a:moveTo>
                  <a:pt x="1350" y="29"/>
                </a:moveTo>
                <a:lnTo>
                  <a:pt x="1347" y="37"/>
                </a:lnTo>
                <a:lnTo>
                  <a:pt x="1277" y="37"/>
                </a:lnTo>
                <a:lnTo>
                  <a:pt x="1359" y="37"/>
                </a:lnTo>
                <a:lnTo>
                  <a:pt x="1350" y="29"/>
                </a:lnTo>
                <a:lnTo>
                  <a:pt x="1350" y="29"/>
                </a:lnTo>
                <a:close/>
              </a:path>
              <a:path w="1478" h="143">
                <a:moveTo>
                  <a:pt x="1309" y="1"/>
                </a:moveTo>
                <a:lnTo>
                  <a:pt x="1309" y="37"/>
                </a:lnTo>
                <a:lnTo>
                  <a:pt x="1316" y="37"/>
                </a:lnTo>
                <a:lnTo>
                  <a:pt x="1316" y="13"/>
                </a:lnTo>
                <a:lnTo>
                  <a:pt x="1318" y="8"/>
                </a:lnTo>
                <a:lnTo>
                  <a:pt x="1309" y="1"/>
                </a:lnTo>
                <a:lnTo>
                  <a:pt x="1309" y="1"/>
                </a:lnTo>
                <a:close/>
              </a:path>
              <a:path w="1478" h="143">
                <a:moveTo>
                  <a:pt x="1455" y="87"/>
                </a:moveTo>
                <a:lnTo>
                  <a:pt x="1453" y="87"/>
                </a:lnTo>
                <a:lnTo>
                  <a:pt x="1453" y="92"/>
                </a:lnTo>
                <a:lnTo>
                  <a:pt x="1453" y="111"/>
                </a:lnTo>
                <a:lnTo>
                  <a:pt x="1450" y="116"/>
                </a:lnTo>
                <a:lnTo>
                  <a:pt x="1450" y="121"/>
                </a:lnTo>
                <a:lnTo>
                  <a:pt x="1448" y="121"/>
                </a:lnTo>
                <a:lnTo>
                  <a:pt x="1419" y="121"/>
                </a:lnTo>
                <a:lnTo>
                  <a:pt x="1462" y="123"/>
                </a:lnTo>
                <a:lnTo>
                  <a:pt x="1462" y="118"/>
                </a:lnTo>
                <a:lnTo>
                  <a:pt x="1460" y="118"/>
                </a:lnTo>
                <a:lnTo>
                  <a:pt x="1457" y="116"/>
                </a:lnTo>
                <a:lnTo>
                  <a:pt x="1457" y="106"/>
                </a:lnTo>
                <a:lnTo>
                  <a:pt x="1455" y="104"/>
                </a:lnTo>
                <a:lnTo>
                  <a:pt x="1455" y="87"/>
                </a:lnTo>
                <a:lnTo>
                  <a:pt x="1455" y="87"/>
                </a:lnTo>
                <a:close/>
              </a:path>
              <a:path w="1478" h="143">
                <a:moveTo>
                  <a:pt x="1395" y="58"/>
                </a:moveTo>
                <a:lnTo>
                  <a:pt x="1393" y="58"/>
                </a:lnTo>
                <a:lnTo>
                  <a:pt x="1393" y="61"/>
                </a:lnTo>
                <a:lnTo>
                  <a:pt x="1390" y="65"/>
                </a:lnTo>
                <a:lnTo>
                  <a:pt x="1390" y="70"/>
                </a:lnTo>
                <a:lnTo>
                  <a:pt x="1388" y="75"/>
                </a:lnTo>
                <a:lnTo>
                  <a:pt x="1388" y="80"/>
                </a:lnTo>
                <a:lnTo>
                  <a:pt x="1385" y="82"/>
                </a:lnTo>
                <a:lnTo>
                  <a:pt x="1385" y="85"/>
                </a:lnTo>
                <a:lnTo>
                  <a:pt x="1383" y="87"/>
                </a:lnTo>
                <a:lnTo>
                  <a:pt x="1383" y="89"/>
                </a:lnTo>
                <a:lnTo>
                  <a:pt x="1381" y="92"/>
                </a:lnTo>
                <a:lnTo>
                  <a:pt x="1378" y="94"/>
                </a:lnTo>
                <a:lnTo>
                  <a:pt x="1378" y="97"/>
                </a:lnTo>
                <a:lnTo>
                  <a:pt x="1381" y="99"/>
                </a:lnTo>
                <a:lnTo>
                  <a:pt x="1388" y="99"/>
                </a:lnTo>
                <a:lnTo>
                  <a:pt x="1390" y="97"/>
                </a:lnTo>
                <a:lnTo>
                  <a:pt x="1393" y="94"/>
                </a:lnTo>
                <a:lnTo>
                  <a:pt x="1393" y="92"/>
                </a:lnTo>
                <a:lnTo>
                  <a:pt x="1393" y="85"/>
                </a:lnTo>
                <a:lnTo>
                  <a:pt x="1395" y="82"/>
                </a:lnTo>
                <a:lnTo>
                  <a:pt x="1395" y="58"/>
                </a:lnTo>
                <a:lnTo>
                  <a:pt x="1395" y="58"/>
                </a:lnTo>
                <a:close/>
              </a:path>
              <a:path w="1478" h="143">
                <a:moveTo>
                  <a:pt x="1460" y="56"/>
                </a:moveTo>
                <a:lnTo>
                  <a:pt x="1457" y="56"/>
                </a:lnTo>
                <a:lnTo>
                  <a:pt x="1460" y="61"/>
                </a:lnTo>
                <a:lnTo>
                  <a:pt x="1460" y="63"/>
                </a:lnTo>
                <a:lnTo>
                  <a:pt x="1462" y="68"/>
                </a:lnTo>
                <a:lnTo>
                  <a:pt x="1462" y="70"/>
                </a:lnTo>
                <a:lnTo>
                  <a:pt x="1465" y="73"/>
                </a:lnTo>
                <a:lnTo>
                  <a:pt x="1465" y="80"/>
                </a:lnTo>
                <a:lnTo>
                  <a:pt x="1467" y="82"/>
                </a:lnTo>
                <a:lnTo>
                  <a:pt x="1467" y="89"/>
                </a:lnTo>
                <a:lnTo>
                  <a:pt x="1470" y="92"/>
                </a:lnTo>
                <a:lnTo>
                  <a:pt x="1470" y="97"/>
                </a:lnTo>
                <a:lnTo>
                  <a:pt x="1472" y="99"/>
                </a:lnTo>
                <a:lnTo>
                  <a:pt x="1474" y="97"/>
                </a:lnTo>
                <a:lnTo>
                  <a:pt x="1477" y="94"/>
                </a:lnTo>
                <a:lnTo>
                  <a:pt x="1477" y="82"/>
                </a:lnTo>
                <a:lnTo>
                  <a:pt x="1477" y="80"/>
                </a:lnTo>
                <a:lnTo>
                  <a:pt x="1474" y="77"/>
                </a:lnTo>
                <a:lnTo>
                  <a:pt x="1474" y="75"/>
                </a:lnTo>
                <a:lnTo>
                  <a:pt x="1472" y="73"/>
                </a:lnTo>
                <a:lnTo>
                  <a:pt x="1472" y="70"/>
                </a:lnTo>
                <a:lnTo>
                  <a:pt x="1470" y="68"/>
                </a:lnTo>
                <a:lnTo>
                  <a:pt x="1467" y="65"/>
                </a:lnTo>
                <a:lnTo>
                  <a:pt x="1465" y="63"/>
                </a:lnTo>
                <a:lnTo>
                  <a:pt x="1465" y="61"/>
                </a:lnTo>
                <a:lnTo>
                  <a:pt x="1462" y="58"/>
                </a:lnTo>
                <a:lnTo>
                  <a:pt x="1460" y="56"/>
                </a:lnTo>
                <a:lnTo>
                  <a:pt x="1460" y="56"/>
                </a:lnTo>
                <a:close/>
              </a:path>
              <a:path w="1478" h="143">
                <a:moveTo>
                  <a:pt x="1407" y="37"/>
                </a:moveTo>
                <a:lnTo>
                  <a:pt x="1407" y="121"/>
                </a:lnTo>
                <a:lnTo>
                  <a:pt x="1410" y="123"/>
                </a:lnTo>
                <a:lnTo>
                  <a:pt x="1410" y="125"/>
                </a:lnTo>
                <a:lnTo>
                  <a:pt x="1412" y="128"/>
                </a:lnTo>
                <a:lnTo>
                  <a:pt x="1414" y="130"/>
                </a:lnTo>
                <a:lnTo>
                  <a:pt x="1453" y="130"/>
                </a:lnTo>
                <a:lnTo>
                  <a:pt x="1455" y="128"/>
                </a:lnTo>
                <a:lnTo>
                  <a:pt x="1457" y="128"/>
                </a:lnTo>
                <a:lnTo>
                  <a:pt x="1460" y="125"/>
                </a:lnTo>
                <a:lnTo>
                  <a:pt x="1462" y="123"/>
                </a:lnTo>
                <a:lnTo>
                  <a:pt x="1419" y="121"/>
                </a:lnTo>
                <a:lnTo>
                  <a:pt x="1417" y="121"/>
                </a:lnTo>
                <a:lnTo>
                  <a:pt x="1414" y="118"/>
                </a:lnTo>
                <a:lnTo>
                  <a:pt x="1414" y="49"/>
                </a:lnTo>
                <a:lnTo>
                  <a:pt x="1419" y="44"/>
                </a:lnTo>
                <a:lnTo>
                  <a:pt x="1407" y="37"/>
                </a:lnTo>
                <a:lnTo>
                  <a:pt x="1407" y="37"/>
                </a:lnTo>
                <a:close/>
              </a:path>
              <a:path w="1478" h="143">
                <a:moveTo>
                  <a:pt x="1419" y="10"/>
                </a:moveTo>
                <a:lnTo>
                  <a:pt x="1419" y="13"/>
                </a:lnTo>
                <a:lnTo>
                  <a:pt x="1422" y="15"/>
                </a:lnTo>
                <a:lnTo>
                  <a:pt x="1422" y="20"/>
                </a:lnTo>
                <a:lnTo>
                  <a:pt x="1424" y="22"/>
                </a:lnTo>
                <a:lnTo>
                  <a:pt x="1426" y="25"/>
                </a:lnTo>
                <a:lnTo>
                  <a:pt x="1426" y="29"/>
                </a:lnTo>
                <a:lnTo>
                  <a:pt x="1429" y="32"/>
                </a:lnTo>
                <a:lnTo>
                  <a:pt x="1429" y="34"/>
                </a:lnTo>
                <a:lnTo>
                  <a:pt x="1431" y="37"/>
                </a:lnTo>
                <a:lnTo>
                  <a:pt x="1431" y="44"/>
                </a:lnTo>
                <a:lnTo>
                  <a:pt x="1434" y="46"/>
                </a:lnTo>
                <a:lnTo>
                  <a:pt x="1436" y="46"/>
                </a:lnTo>
                <a:lnTo>
                  <a:pt x="1438" y="44"/>
                </a:lnTo>
                <a:lnTo>
                  <a:pt x="1438" y="39"/>
                </a:lnTo>
                <a:lnTo>
                  <a:pt x="1441" y="37"/>
                </a:lnTo>
                <a:lnTo>
                  <a:pt x="1441" y="32"/>
                </a:lnTo>
                <a:lnTo>
                  <a:pt x="1438" y="29"/>
                </a:lnTo>
                <a:lnTo>
                  <a:pt x="1438" y="27"/>
                </a:lnTo>
                <a:lnTo>
                  <a:pt x="1436" y="25"/>
                </a:lnTo>
                <a:lnTo>
                  <a:pt x="1434" y="22"/>
                </a:lnTo>
                <a:lnTo>
                  <a:pt x="1434" y="20"/>
                </a:lnTo>
                <a:lnTo>
                  <a:pt x="1431" y="20"/>
                </a:lnTo>
                <a:lnTo>
                  <a:pt x="1429" y="17"/>
                </a:lnTo>
                <a:lnTo>
                  <a:pt x="1426" y="15"/>
                </a:lnTo>
                <a:lnTo>
                  <a:pt x="1424" y="15"/>
                </a:lnTo>
                <a:lnTo>
                  <a:pt x="1422" y="13"/>
                </a:lnTo>
                <a:lnTo>
                  <a:pt x="1419" y="10"/>
                </a:lnTo>
                <a:lnTo>
                  <a:pt x="1419" y="1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1534" name="picture 1153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7195566" y="9904730"/>
            <a:ext cx="507491" cy="161544"/>
          </a:xfrm>
          <a:prstGeom prst="rect">
            <a:avLst/>
          </a:prstGeom>
        </p:spPr>
      </p:pic>
      <p:sp>
        <p:nvSpPr>
          <p:cNvPr id="11536" name="path 11536"/>
          <p:cNvSpPr/>
          <p:nvPr/>
        </p:nvSpPr>
        <p:spPr>
          <a:xfrm>
            <a:off x="9031985" y="9476485"/>
            <a:ext cx="358140" cy="225551"/>
          </a:xfrm>
          <a:custGeom>
            <a:avLst/>
            <a:gdLst/>
            <a:ahLst/>
            <a:cxnLst/>
            <a:rect l="0" t="0" r="0" b="0"/>
            <a:pathLst>
              <a:path w="564" h="355">
                <a:moveTo>
                  <a:pt x="3" y="111"/>
                </a:moveTo>
                <a:lnTo>
                  <a:pt x="10" y="104"/>
                </a:lnTo>
                <a:moveTo>
                  <a:pt x="1" y="118"/>
                </a:moveTo>
                <a:lnTo>
                  <a:pt x="10" y="111"/>
                </a:lnTo>
                <a:moveTo>
                  <a:pt x="10" y="109"/>
                </a:moveTo>
                <a:lnTo>
                  <a:pt x="13" y="109"/>
                </a:lnTo>
                <a:moveTo>
                  <a:pt x="3" y="125"/>
                </a:moveTo>
                <a:lnTo>
                  <a:pt x="8" y="118"/>
                </a:lnTo>
                <a:moveTo>
                  <a:pt x="3" y="133"/>
                </a:moveTo>
                <a:lnTo>
                  <a:pt x="10" y="125"/>
                </a:lnTo>
                <a:moveTo>
                  <a:pt x="5" y="137"/>
                </a:moveTo>
                <a:lnTo>
                  <a:pt x="10" y="130"/>
                </a:lnTo>
                <a:moveTo>
                  <a:pt x="138" y="3"/>
                </a:moveTo>
                <a:lnTo>
                  <a:pt x="140" y="1"/>
                </a:lnTo>
                <a:moveTo>
                  <a:pt x="8" y="142"/>
                </a:moveTo>
                <a:lnTo>
                  <a:pt x="13" y="135"/>
                </a:lnTo>
                <a:moveTo>
                  <a:pt x="140" y="8"/>
                </a:moveTo>
                <a:lnTo>
                  <a:pt x="145" y="3"/>
                </a:lnTo>
                <a:moveTo>
                  <a:pt x="114" y="37"/>
                </a:moveTo>
                <a:lnTo>
                  <a:pt x="114" y="34"/>
                </a:lnTo>
                <a:moveTo>
                  <a:pt x="10" y="145"/>
                </a:moveTo>
                <a:lnTo>
                  <a:pt x="15" y="140"/>
                </a:lnTo>
                <a:moveTo>
                  <a:pt x="145" y="13"/>
                </a:moveTo>
                <a:lnTo>
                  <a:pt x="150" y="8"/>
                </a:lnTo>
                <a:moveTo>
                  <a:pt x="118" y="37"/>
                </a:moveTo>
                <a:lnTo>
                  <a:pt x="128" y="27"/>
                </a:lnTo>
                <a:moveTo>
                  <a:pt x="13" y="149"/>
                </a:moveTo>
                <a:lnTo>
                  <a:pt x="18" y="145"/>
                </a:lnTo>
                <a:moveTo>
                  <a:pt x="147" y="15"/>
                </a:moveTo>
                <a:lnTo>
                  <a:pt x="152" y="10"/>
                </a:lnTo>
                <a:moveTo>
                  <a:pt x="128" y="34"/>
                </a:moveTo>
                <a:lnTo>
                  <a:pt x="135" y="27"/>
                </a:lnTo>
                <a:moveTo>
                  <a:pt x="18" y="152"/>
                </a:moveTo>
                <a:lnTo>
                  <a:pt x="22" y="147"/>
                </a:lnTo>
                <a:moveTo>
                  <a:pt x="150" y="20"/>
                </a:moveTo>
                <a:lnTo>
                  <a:pt x="154" y="15"/>
                </a:lnTo>
                <a:moveTo>
                  <a:pt x="138" y="32"/>
                </a:moveTo>
                <a:lnTo>
                  <a:pt x="142" y="25"/>
                </a:lnTo>
                <a:moveTo>
                  <a:pt x="20" y="157"/>
                </a:moveTo>
                <a:lnTo>
                  <a:pt x="25" y="152"/>
                </a:lnTo>
                <a:moveTo>
                  <a:pt x="145" y="32"/>
                </a:moveTo>
                <a:lnTo>
                  <a:pt x="157" y="20"/>
                </a:lnTo>
                <a:moveTo>
                  <a:pt x="25" y="159"/>
                </a:moveTo>
                <a:lnTo>
                  <a:pt x="30" y="154"/>
                </a:lnTo>
                <a:moveTo>
                  <a:pt x="152" y="32"/>
                </a:moveTo>
                <a:lnTo>
                  <a:pt x="159" y="25"/>
                </a:lnTo>
                <a:moveTo>
                  <a:pt x="27" y="161"/>
                </a:moveTo>
                <a:lnTo>
                  <a:pt x="32" y="157"/>
                </a:lnTo>
                <a:moveTo>
                  <a:pt x="157" y="34"/>
                </a:moveTo>
                <a:lnTo>
                  <a:pt x="166" y="25"/>
                </a:lnTo>
                <a:moveTo>
                  <a:pt x="65" y="125"/>
                </a:moveTo>
                <a:lnTo>
                  <a:pt x="70" y="118"/>
                </a:lnTo>
                <a:moveTo>
                  <a:pt x="32" y="164"/>
                </a:moveTo>
                <a:lnTo>
                  <a:pt x="37" y="161"/>
                </a:lnTo>
                <a:moveTo>
                  <a:pt x="154" y="41"/>
                </a:moveTo>
                <a:lnTo>
                  <a:pt x="171" y="25"/>
                </a:lnTo>
                <a:moveTo>
                  <a:pt x="70" y="125"/>
                </a:moveTo>
                <a:lnTo>
                  <a:pt x="82" y="116"/>
                </a:lnTo>
                <a:moveTo>
                  <a:pt x="121" y="77"/>
                </a:moveTo>
                <a:lnTo>
                  <a:pt x="123" y="73"/>
                </a:lnTo>
                <a:moveTo>
                  <a:pt x="37" y="166"/>
                </a:moveTo>
                <a:lnTo>
                  <a:pt x="42" y="161"/>
                </a:lnTo>
                <a:moveTo>
                  <a:pt x="159" y="44"/>
                </a:moveTo>
                <a:lnTo>
                  <a:pt x="169" y="37"/>
                </a:lnTo>
                <a:moveTo>
                  <a:pt x="85" y="121"/>
                </a:moveTo>
                <a:lnTo>
                  <a:pt x="92" y="111"/>
                </a:lnTo>
                <a:moveTo>
                  <a:pt x="121" y="82"/>
                </a:moveTo>
                <a:lnTo>
                  <a:pt x="128" y="77"/>
                </a:lnTo>
                <a:moveTo>
                  <a:pt x="42" y="169"/>
                </a:moveTo>
                <a:lnTo>
                  <a:pt x="44" y="166"/>
                </a:lnTo>
                <a:moveTo>
                  <a:pt x="162" y="49"/>
                </a:moveTo>
                <a:lnTo>
                  <a:pt x="169" y="41"/>
                </a:lnTo>
                <a:moveTo>
                  <a:pt x="94" y="118"/>
                </a:moveTo>
                <a:lnTo>
                  <a:pt x="104" y="109"/>
                </a:lnTo>
                <a:moveTo>
                  <a:pt x="123" y="87"/>
                </a:moveTo>
                <a:lnTo>
                  <a:pt x="128" y="82"/>
                </a:lnTo>
                <a:moveTo>
                  <a:pt x="104" y="106"/>
                </a:moveTo>
                <a:lnTo>
                  <a:pt x="104" y="104"/>
                </a:lnTo>
                <a:moveTo>
                  <a:pt x="46" y="171"/>
                </a:moveTo>
                <a:lnTo>
                  <a:pt x="51" y="166"/>
                </a:lnTo>
                <a:moveTo>
                  <a:pt x="162" y="56"/>
                </a:moveTo>
                <a:lnTo>
                  <a:pt x="171" y="46"/>
                </a:lnTo>
                <a:moveTo>
                  <a:pt x="106" y="111"/>
                </a:moveTo>
                <a:lnTo>
                  <a:pt x="114" y="104"/>
                </a:lnTo>
                <a:moveTo>
                  <a:pt x="125" y="92"/>
                </a:moveTo>
                <a:lnTo>
                  <a:pt x="130" y="87"/>
                </a:lnTo>
                <a:moveTo>
                  <a:pt x="51" y="173"/>
                </a:moveTo>
                <a:lnTo>
                  <a:pt x="54" y="171"/>
                </a:lnTo>
                <a:moveTo>
                  <a:pt x="164" y="61"/>
                </a:moveTo>
                <a:lnTo>
                  <a:pt x="171" y="53"/>
                </a:lnTo>
                <a:moveTo>
                  <a:pt x="116" y="109"/>
                </a:moveTo>
                <a:lnTo>
                  <a:pt x="125" y="99"/>
                </a:lnTo>
                <a:lnTo>
                  <a:pt x="133" y="92"/>
                </a:lnTo>
                <a:moveTo>
                  <a:pt x="125" y="106"/>
                </a:moveTo>
                <a:lnTo>
                  <a:pt x="135" y="97"/>
                </a:lnTo>
                <a:moveTo>
                  <a:pt x="164" y="68"/>
                </a:moveTo>
                <a:lnTo>
                  <a:pt x="174" y="58"/>
                </a:lnTo>
                <a:moveTo>
                  <a:pt x="130" y="109"/>
                </a:moveTo>
                <a:lnTo>
                  <a:pt x="145" y="94"/>
                </a:lnTo>
                <a:moveTo>
                  <a:pt x="166" y="73"/>
                </a:moveTo>
                <a:lnTo>
                  <a:pt x="174" y="63"/>
                </a:lnTo>
                <a:moveTo>
                  <a:pt x="130" y="116"/>
                </a:moveTo>
                <a:lnTo>
                  <a:pt x="138" y="109"/>
                </a:lnTo>
                <a:moveTo>
                  <a:pt x="166" y="80"/>
                </a:moveTo>
                <a:lnTo>
                  <a:pt x="174" y="70"/>
                </a:lnTo>
                <a:moveTo>
                  <a:pt x="147" y="99"/>
                </a:moveTo>
                <a:lnTo>
                  <a:pt x="154" y="92"/>
                </a:lnTo>
                <a:moveTo>
                  <a:pt x="130" y="121"/>
                </a:moveTo>
                <a:lnTo>
                  <a:pt x="140" y="113"/>
                </a:lnTo>
                <a:moveTo>
                  <a:pt x="174" y="77"/>
                </a:moveTo>
                <a:lnTo>
                  <a:pt x="164" y="87"/>
                </a:lnTo>
                <a:lnTo>
                  <a:pt x="157" y="97"/>
                </a:lnTo>
                <a:moveTo>
                  <a:pt x="116" y="145"/>
                </a:moveTo>
                <a:lnTo>
                  <a:pt x="121" y="137"/>
                </a:lnTo>
                <a:moveTo>
                  <a:pt x="162" y="97"/>
                </a:moveTo>
                <a:lnTo>
                  <a:pt x="176" y="85"/>
                </a:lnTo>
                <a:moveTo>
                  <a:pt x="133" y="128"/>
                </a:moveTo>
                <a:lnTo>
                  <a:pt x="140" y="121"/>
                </a:lnTo>
                <a:moveTo>
                  <a:pt x="123" y="145"/>
                </a:moveTo>
                <a:lnTo>
                  <a:pt x="140" y="125"/>
                </a:lnTo>
                <a:moveTo>
                  <a:pt x="162" y="104"/>
                </a:moveTo>
                <a:lnTo>
                  <a:pt x="181" y="85"/>
                </a:lnTo>
                <a:moveTo>
                  <a:pt x="130" y="142"/>
                </a:moveTo>
                <a:lnTo>
                  <a:pt x="142" y="130"/>
                </a:lnTo>
                <a:moveTo>
                  <a:pt x="181" y="92"/>
                </a:moveTo>
                <a:lnTo>
                  <a:pt x="190" y="82"/>
                </a:lnTo>
                <a:moveTo>
                  <a:pt x="162" y="113"/>
                </a:moveTo>
                <a:lnTo>
                  <a:pt x="171" y="101"/>
                </a:lnTo>
                <a:moveTo>
                  <a:pt x="133" y="147"/>
                </a:moveTo>
                <a:lnTo>
                  <a:pt x="152" y="128"/>
                </a:lnTo>
                <a:moveTo>
                  <a:pt x="190" y="89"/>
                </a:moveTo>
                <a:lnTo>
                  <a:pt x="198" y="82"/>
                </a:lnTo>
                <a:moveTo>
                  <a:pt x="157" y="123"/>
                </a:moveTo>
                <a:lnTo>
                  <a:pt x="166" y="113"/>
                </a:lnTo>
                <a:moveTo>
                  <a:pt x="133" y="154"/>
                </a:moveTo>
                <a:lnTo>
                  <a:pt x="140" y="147"/>
                </a:lnTo>
                <a:moveTo>
                  <a:pt x="198" y="89"/>
                </a:moveTo>
                <a:lnTo>
                  <a:pt x="205" y="82"/>
                </a:lnTo>
                <a:moveTo>
                  <a:pt x="147" y="140"/>
                </a:moveTo>
                <a:lnTo>
                  <a:pt x="164" y="123"/>
                </a:lnTo>
                <a:moveTo>
                  <a:pt x="135" y="159"/>
                </a:moveTo>
                <a:lnTo>
                  <a:pt x="142" y="152"/>
                </a:lnTo>
                <a:moveTo>
                  <a:pt x="205" y="87"/>
                </a:moveTo>
                <a:lnTo>
                  <a:pt x="212" y="80"/>
                </a:lnTo>
                <a:moveTo>
                  <a:pt x="150" y="145"/>
                </a:moveTo>
                <a:lnTo>
                  <a:pt x="164" y="128"/>
                </a:lnTo>
                <a:moveTo>
                  <a:pt x="116" y="185"/>
                </a:moveTo>
                <a:lnTo>
                  <a:pt x="130" y="169"/>
                </a:lnTo>
                <a:moveTo>
                  <a:pt x="212" y="87"/>
                </a:moveTo>
                <a:lnTo>
                  <a:pt x="222" y="80"/>
                </a:lnTo>
                <a:moveTo>
                  <a:pt x="133" y="166"/>
                </a:moveTo>
                <a:lnTo>
                  <a:pt x="154" y="145"/>
                </a:lnTo>
                <a:moveTo>
                  <a:pt x="159" y="140"/>
                </a:moveTo>
                <a:lnTo>
                  <a:pt x="169" y="133"/>
                </a:lnTo>
                <a:moveTo>
                  <a:pt x="157" y="145"/>
                </a:moveTo>
                <a:lnTo>
                  <a:pt x="157" y="142"/>
                </a:lnTo>
                <a:moveTo>
                  <a:pt x="121" y="185"/>
                </a:moveTo>
                <a:lnTo>
                  <a:pt x="169" y="137"/>
                </a:lnTo>
                <a:moveTo>
                  <a:pt x="219" y="87"/>
                </a:moveTo>
                <a:lnTo>
                  <a:pt x="229" y="80"/>
                </a:lnTo>
                <a:moveTo>
                  <a:pt x="135" y="181"/>
                </a:moveTo>
                <a:lnTo>
                  <a:pt x="135" y="178"/>
                </a:lnTo>
                <a:moveTo>
                  <a:pt x="229" y="87"/>
                </a:moveTo>
                <a:lnTo>
                  <a:pt x="236" y="80"/>
                </a:lnTo>
                <a:moveTo>
                  <a:pt x="135" y="178"/>
                </a:moveTo>
                <a:lnTo>
                  <a:pt x="154" y="159"/>
                </a:lnTo>
                <a:moveTo>
                  <a:pt x="159" y="154"/>
                </a:moveTo>
                <a:lnTo>
                  <a:pt x="159" y="152"/>
                </a:lnTo>
                <a:moveTo>
                  <a:pt x="157" y="157"/>
                </a:moveTo>
                <a:lnTo>
                  <a:pt x="159" y="157"/>
                </a:lnTo>
                <a:moveTo>
                  <a:pt x="147" y="173"/>
                </a:moveTo>
                <a:lnTo>
                  <a:pt x="159" y="164"/>
                </a:lnTo>
                <a:moveTo>
                  <a:pt x="236" y="87"/>
                </a:moveTo>
                <a:lnTo>
                  <a:pt x="243" y="77"/>
                </a:lnTo>
                <a:moveTo>
                  <a:pt x="150" y="178"/>
                </a:moveTo>
                <a:lnTo>
                  <a:pt x="150" y="176"/>
                </a:lnTo>
                <a:moveTo>
                  <a:pt x="243" y="87"/>
                </a:moveTo>
                <a:lnTo>
                  <a:pt x="250" y="77"/>
                </a:lnTo>
                <a:moveTo>
                  <a:pt x="150" y="178"/>
                </a:moveTo>
                <a:lnTo>
                  <a:pt x="164" y="164"/>
                </a:lnTo>
                <a:moveTo>
                  <a:pt x="145" y="190"/>
                </a:moveTo>
                <a:lnTo>
                  <a:pt x="178" y="157"/>
                </a:lnTo>
                <a:moveTo>
                  <a:pt x="248" y="87"/>
                </a:moveTo>
                <a:lnTo>
                  <a:pt x="258" y="77"/>
                </a:lnTo>
                <a:moveTo>
                  <a:pt x="142" y="200"/>
                </a:moveTo>
                <a:lnTo>
                  <a:pt x="154" y="188"/>
                </a:lnTo>
                <a:moveTo>
                  <a:pt x="262" y="80"/>
                </a:moveTo>
                <a:lnTo>
                  <a:pt x="181" y="161"/>
                </a:lnTo>
                <a:moveTo>
                  <a:pt x="140" y="207"/>
                </a:moveTo>
                <a:lnTo>
                  <a:pt x="152" y="197"/>
                </a:lnTo>
                <a:moveTo>
                  <a:pt x="236" y="111"/>
                </a:moveTo>
                <a:lnTo>
                  <a:pt x="255" y="94"/>
                </a:lnTo>
                <a:moveTo>
                  <a:pt x="234" y="116"/>
                </a:moveTo>
                <a:lnTo>
                  <a:pt x="234" y="113"/>
                </a:lnTo>
                <a:moveTo>
                  <a:pt x="236" y="113"/>
                </a:moveTo>
                <a:lnTo>
                  <a:pt x="236" y="111"/>
                </a:lnTo>
                <a:moveTo>
                  <a:pt x="140" y="217"/>
                </a:moveTo>
                <a:lnTo>
                  <a:pt x="150" y="207"/>
                </a:lnTo>
                <a:moveTo>
                  <a:pt x="138" y="224"/>
                </a:moveTo>
                <a:lnTo>
                  <a:pt x="147" y="217"/>
                </a:lnTo>
                <a:moveTo>
                  <a:pt x="138" y="233"/>
                </a:moveTo>
                <a:lnTo>
                  <a:pt x="145" y="226"/>
                </a:lnTo>
                <a:moveTo>
                  <a:pt x="135" y="241"/>
                </a:moveTo>
                <a:lnTo>
                  <a:pt x="142" y="233"/>
                </a:lnTo>
                <a:moveTo>
                  <a:pt x="164" y="214"/>
                </a:moveTo>
                <a:lnTo>
                  <a:pt x="164" y="212"/>
                </a:lnTo>
                <a:moveTo>
                  <a:pt x="159" y="217"/>
                </a:moveTo>
                <a:lnTo>
                  <a:pt x="162" y="214"/>
                </a:lnTo>
                <a:moveTo>
                  <a:pt x="133" y="250"/>
                </a:moveTo>
                <a:lnTo>
                  <a:pt x="142" y="241"/>
                </a:lnTo>
                <a:moveTo>
                  <a:pt x="147" y="236"/>
                </a:moveTo>
                <a:lnTo>
                  <a:pt x="174" y="212"/>
                </a:lnTo>
                <a:moveTo>
                  <a:pt x="133" y="257"/>
                </a:moveTo>
                <a:lnTo>
                  <a:pt x="157" y="233"/>
                </a:lnTo>
                <a:moveTo>
                  <a:pt x="169" y="221"/>
                </a:moveTo>
                <a:lnTo>
                  <a:pt x="176" y="214"/>
                </a:lnTo>
                <a:moveTo>
                  <a:pt x="133" y="265"/>
                </a:moveTo>
                <a:lnTo>
                  <a:pt x="152" y="245"/>
                </a:lnTo>
                <a:moveTo>
                  <a:pt x="174" y="221"/>
                </a:moveTo>
                <a:lnTo>
                  <a:pt x="181" y="217"/>
                </a:lnTo>
                <a:moveTo>
                  <a:pt x="130" y="274"/>
                </a:moveTo>
                <a:lnTo>
                  <a:pt x="150" y="255"/>
                </a:lnTo>
                <a:moveTo>
                  <a:pt x="178" y="226"/>
                </a:moveTo>
                <a:lnTo>
                  <a:pt x="183" y="221"/>
                </a:lnTo>
                <a:moveTo>
                  <a:pt x="130" y="281"/>
                </a:moveTo>
                <a:lnTo>
                  <a:pt x="147" y="262"/>
                </a:lnTo>
                <a:moveTo>
                  <a:pt x="181" y="231"/>
                </a:moveTo>
                <a:lnTo>
                  <a:pt x="185" y="226"/>
                </a:lnTo>
                <a:moveTo>
                  <a:pt x="171" y="241"/>
                </a:moveTo>
                <a:lnTo>
                  <a:pt x="174" y="236"/>
                </a:lnTo>
                <a:moveTo>
                  <a:pt x="130" y="289"/>
                </a:moveTo>
                <a:lnTo>
                  <a:pt x="145" y="272"/>
                </a:lnTo>
                <a:moveTo>
                  <a:pt x="181" y="236"/>
                </a:moveTo>
                <a:lnTo>
                  <a:pt x="188" y="231"/>
                </a:lnTo>
                <a:moveTo>
                  <a:pt x="166" y="250"/>
                </a:moveTo>
                <a:lnTo>
                  <a:pt x="176" y="243"/>
                </a:lnTo>
                <a:moveTo>
                  <a:pt x="130" y="293"/>
                </a:moveTo>
                <a:lnTo>
                  <a:pt x="142" y="281"/>
                </a:lnTo>
                <a:moveTo>
                  <a:pt x="183" y="241"/>
                </a:moveTo>
                <a:lnTo>
                  <a:pt x="190" y="236"/>
                </a:lnTo>
                <a:moveTo>
                  <a:pt x="164" y="260"/>
                </a:moveTo>
                <a:lnTo>
                  <a:pt x="174" y="253"/>
                </a:lnTo>
                <a:moveTo>
                  <a:pt x="130" y="301"/>
                </a:moveTo>
                <a:lnTo>
                  <a:pt x="142" y="291"/>
                </a:lnTo>
                <a:moveTo>
                  <a:pt x="185" y="248"/>
                </a:moveTo>
                <a:lnTo>
                  <a:pt x="190" y="241"/>
                </a:lnTo>
                <a:moveTo>
                  <a:pt x="164" y="267"/>
                </a:moveTo>
                <a:lnTo>
                  <a:pt x="174" y="257"/>
                </a:lnTo>
                <a:moveTo>
                  <a:pt x="164" y="274"/>
                </a:moveTo>
                <a:lnTo>
                  <a:pt x="174" y="265"/>
                </a:lnTo>
                <a:moveTo>
                  <a:pt x="185" y="253"/>
                </a:moveTo>
                <a:lnTo>
                  <a:pt x="190" y="248"/>
                </a:lnTo>
                <a:moveTo>
                  <a:pt x="164" y="281"/>
                </a:moveTo>
                <a:lnTo>
                  <a:pt x="174" y="272"/>
                </a:lnTo>
                <a:moveTo>
                  <a:pt x="185" y="260"/>
                </a:moveTo>
                <a:lnTo>
                  <a:pt x="193" y="253"/>
                </a:lnTo>
                <a:moveTo>
                  <a:pt x="164" y="289"/>
                </a:moveTo>
                <a:lnTo>
                  <a:pt x="174" y="279"/>
                </a:lnTo>
                <a:moveTo>
                  <a:pt x="185" y="267"/>
                </a:moveTo>
                <a:lnTo>
                  <a:pt x="193" y="260"/>
                </a:lnTo>
                <a:moveTo>
                  <a:pt x="166" y="293"/>
                </a:moveTo>
                <a:lnTo>
                  <a:pt x="174" y="284"/>
                </a:lnTo>
                <a:moveTo>
                  <a:pt x="183" y="277"/>
                </a:moveTo>
                <a:lnTo>
                  <a:pt x="193" y="267"/>
                </a:lnTo>
                <a:moveTo>
                  <a:pt x="166" y="298"/>
                </a:moveTo>
                <a:lnTo>
                  <a:pt x="176" y="291"/>
                </a:lnTo>
                <a:moveTo>
                  <a:pt x="183" y="284"/>
                </a:moveTo>
                <a:lnTo>
                  <a:pt x="190" y="274"/>
                </a:lnTo>
                <a:moveTo>
                  <a:pt x="169" y="303"/>
                </a:moveTo>
                <a:lnTo>
                  <a:pt x="181" y="293"/>
                </a:lnTo>
                <a:moveTo>
                  <a:pt x="181" y="291"/>
                </a:moveTo>
                <a:lnTo>
                  <a:pt x="190" y="284"/>
                </a:lnTo>
                <a:moveTo>
                  <a:pt x="171" y="308"/>
                </a:moveTo>
                <a:lnTo>
                  <a:pt x="188" y="291"/>
                </a:lnTo>
                <a:moveTo>
                  <a:pt x="176" y="310"/>
                </a:moveTo>
                <a:lnTo>
                  <a:pt x="188" y="301"/>
                </a:lnTo>
                <a:moveTo>
                  <a:pt x="135" y="303"/>
                </a:moveTo>
                <a:lnTo>
                  <a:pt x="130" y="298"/>
                </a:lnTo>
                <a:moveTo>
                  <a:pt x="138" y="298"/>
                </a:moveTo>
                <a:lnTo>
                  <a:pt x="130" y="289"/>
                </a:lnTo>
                <a:moveTo>
                  <a:pt x="140" y="293"/>
                </a:moveTo>
                <a:lnTo>
                  <a:pt x="130" y="284"/>
                </a:lnTo>
                <a:moveTo>
                  <a:pt x="142" y="289"/>
                </a:moveTo>
                <a:lnTo>
                  <a:pt x="130" y="277"/>
                </a:lnTo>
                <a:moveTo>
                  <a:pt x="142" y="281"/>
                </a:moveTo>
                <a:lnTo>
                  <a:pt x="133" y="272"/>
                </a:lnTo>
                <a:moveTo>
                  <a:pt x="178" y="310"/>
                </a:moveTo>
                <a:lnTo>
                  <a:pt x="169" y="301"/>
                </a:lnTo>
                <a:moveTo>
                  <a:pt x="5" y="140"/>
                </a:moveTo>
                <a:lnTo>
                  <a:pt x="5" y="137"/>
                </a:lnTo>
                <a:moveTo>
                  <a:pt x="145" y="277"/>
                </a:moveTo>
                <a:lnTo>
                  <a:pt x="133" y="265"/>
                </a:lnTo>
                <a:moveTo>
                  <a:pt x="5" y="140"/>
                </a:moveTo>
                <a:lnTo>
                  <a:pt x="32" y="164"/>
                </a:lnTo>
                <a:lnTo>
                  <a:pt x="34" y="166"/>
                </a:lnTo>
                <a:moveTo>
                  <a:pt x="181" y="305"/>
                </a:moveTo>
                <a:lnTo>
                  <a:pt x="164" y="291"/>
                </a:lnTo>
                <a:moveTo>
                  <a:pt x="18" y="145"/>
                </a:moveTo>
                <a:lnTo>
                  <a:pt x="1" y="128"/>
                </a:lnTo>
                <a:moveTo>
                  <a:pt x="145" y="272"/>
                </a:moveTo>
                <a:lnTo>
                  <a:pt x="133" y="257"/>
                </a:lnTo>
                <a:moveTo>
                  <a:pt x="22" y="147"/>
                </a:moveTo>
                <a:lnTo>
                  <a:pt x="20" y="145"/>
                </a:lnTo>
                <a:moveTo>
                  <a:pt x="46" y="171"/>
                </a:moveTo>
                <a:lnTo>
                  <a:pt x="27" y="152"/>
                </a:lnTo>
                <a:lnTo>
                  <a:pt x="25" y="149"/>
                </a:lnTo>
                <a:moveTo>
                  <a:pt x="185" y="303"/>
                </a:moveTo>
                <a:lnTo>
                  <a:pt x="164" y="284"/>
                </a:lnTo>
                <a:moveTo>
                  <a:pt x="10" y="128"/>
                </a:moveTo>
                <a:lnTo>
                  <a:pt x="3" y="121"/>
                </a:lnTo>
                <a:moveTo>
                  <a:pt x="147" y="265"/>
                </a:moveTo>
                <a:lnTo>
                  <a:pt x="133" y="253"/>
                </a:lnTo>
                <a:moveTo>
                  <a:pt x="54" y="173"/>
                </a:moveTo>
                <a:lnTo>
                  <a:pt x="46" y="166"/>
                </a:lnTo>
                <a:moveTo>
                  <a:pt x="188" y="298"/>
                </a:moveTo>
                <a:lnTo>
                  <a:pt x="181" y="293"/>
                </a:lnTo>
                <a:moveTo>
                  <a:pt x="8" y="121"/>
                </a:moveTo>
                <a:lnTo>
                  <a:pt x="3" y="113"/>
                </a:lnTo>
                <a:moveTo>
                  <a:pt x="176" y="289"/>
                </a:moveTo>
                <a:lnTo>
                  <a:pt x="164" y="277"/>
                </a:lnTo>
                <a:moveTo>
                  <a:pt x="147" y="260"/>
                </a:moveTo>
                <a:lnTo>
                  <a:pt x="135" y="245"/>
                </a:lnTo>
                <a:moveTo>
                  <a:pt x="188" y="293"/>
                </a:moveTo>
                <a:lnTo>
                  <a:pt x="183" y="286"/>
                </a:lnTo>
                <a:moveTo>
                  <a:pt x="10" y="113"/>
                </a:moveTo>
                <a:lnTo>
                  <a:pt x="3" y="109"/>
                </a:lnTo>
                <a:moveTo>
                  <a:pt x="174" y="279"/>
                </a:moveTo>
                <a:lnTo>
                  <a:pt x="164" y="269"/>
                </a:lnTo>
                <a:moveTo>
                  <a:pt x="150" y="255"/>
                </a:moveTo>
                <a:lnTo>
                  <a:pt x="135" y="241"/>
                </a:lnTo>
                <a:moveTo>
                  <a:pt x="190" y="289"/>
                </a:moveTo>
                <a:lnTo>
                  <a:pt x="183" y="281"/>
                </a:lnTo>
                <a:moveTo>
                  <a:pt x="13" y="109"/>
                </a:moveTo>
                <a:lnTo>
                  <a:pt x="8" y="106"/>
                </a:lnTo>
                <a:moveTo>
                  <a:pt x="174" y="272"/>
                </a:moveTo>
                <a:lnTo>
                  <a:pt x="174" y="269"/>
                </a:lnTo>
                <a:moveTo>
                  <a:pt x="152" y="248"/>
                </a:moveTo>
                <a:lnTo>
                  <a:pt x="135" y="233"/>
                </a:lnTo>
                <a:moveTo>
                  <a:pt x="174" y="269"/>
                </a:moveTo>
                <a:lnTo>
                  <a:pt x="164" y="262"/>
                </a:lnTo>
                <a:moveTo>
                  <a:pt x="190" y="281"/>
                </a:moveTo>
                <a:lnTo>
                  <a:pt x="183" y="274"/>
                </a:lnTo>
                <a:moveTo>
                  <a:pt x="142" y="233"/>
                </a:moveTo>
                <a:lnTo>
                  <a:pt x="138" y="229"/>
                </a:lnTo>
                <a:moveTo>
                  <a:pt x="174" y="262"/>
                </a:moveTo>
                <a:lnTo>
                  <a:pt x="166" y="257"/>
                </a:lnTo>
                <a:moveTo>
                  <a:pt x="152" y="243"/>
                </a:moveTo>
                <a:lnTo>
                  <a:pt x="147" y="238"/>
                </a:lnTo>
                <a:moveTo>
                  <a:pt x="190" y="274"/>
                </a:moveTo>
                <a:lnTo>
                  <a:pt x="185" y="269"/>
                </a:lnTo>
                <a:moveTo>
                  <a:pt x="145" y="229"/>
                </a:moveTo>
                <a:lnTo>
                  <a:pt x="138" y="221"/>
                </a:lnTo>
                <a:moveTo>
                  <a:pt x="174" y="257"/>
                </a:moveTo>
                <a:lnTo>
                  <a:pt x="166" y="250"/>
                </a:lnTo>
                <a:moveTo>
                  <a:pt x="154" y="238"/>
                </a:moveTo>
                <a:lnTo>
                  <a:pt x="150" y="233"/>
                </a:lnTo>
                <a:moveTo>
                  <a:pt x="193" y="269"/>
                </a:moveTo>
                <a:lnTo>
                  <a:pt x="185" y="262"/>
                </a:lnTo>
                <a:moveTo>
                  <a:pt x="145" y="221"/>
                </a:moveTo>
                <a:lnTo>
                  <a:pt x="140" y="217"/>
                </a:lnTo>
                <a:moveTo>
                  <a:pt x="174" y="250"/>
                </a:moveTo>
                <a:lnTo>
                  <a:pt x="169" y="245"/>
                </a:lnTo>
                <a:moveTo>
                  <a:pt x="157" y="233"/>
                </a:moveTo>
                <a:lnTo>
                  <a:pt x="152" y="229"/>
                </a:lnTo>
                <a:moveTo>
                  <a:pt x="193" y="262"/>
                </a:moveTo>
                <a:lnTo>
                  <a:pt x="185" y="255"/>
                </a:lnTo>
                <a:moveTo>
                  <a:pt x="147" y="217"/>
                </a:moveTo>
                <a:lnTo>
                  <a:pt x="140" y="212"/>
                </a:lnTo>
                <a:moveTo>
                  <a:pt x="176" y="245"/>
                </a:moveTo>
                <a:lnTo>
                  <a:pt x="171" y="241"/>
                </a:lnTo>
                <a:moveTo>
                  <a:pt x="159" y="229"/>
                </a:moveTo>
                <a:lnTo>
                  <a:pt x="154" y="224"/>
                </a:lnTo>
                <a:moveTo>
                  <a:pt x="193" y="255"/>
                </a:moveTo>
                <a:lnTo>
                  <a:pt x="185" y="248"/>
                </a:lnTo>
                <a:moveTo>
                  <a:pt x="123" y="185"/>
                </a:moveTo>
                <a:lnTo>
                  <a:pt x="116" y="178"/>
                </a:lnTo>
                <a:moveTo>
                  <a:pt x="176" y="241"/>
                </a:moveTo>
                <a:lnTo>
                  <a:pt x="174" y="236"/>
                </a:lnTo>
                <a:moveTo>
                  <a:pt x="147" y="212"/>
                </a:moveTo>
                <a:lnTo>
                  <a:pt x="142" y="205"/>
                </a:lnTo>
                <a:moveTo>
                  <a:pt x="162" y="226"/>
                </a:moveTo>
                <a:lnTo>
                  <a:pt x="157" y="219"/>
                </a:lnTo>
                <a:moveTo>
                  <a:pt x="190" y="248"/>
                </a:moveTo>
                <a:lnTo>
                  <a:pt x="183" y="241"/>
                </a:lnTo>
                <a:moveTo>
                  <a:pt x="70" y="125"/>
                </a:moveTo>
                <a:lnTo>
                  <a:pt x="65" y="123"/>
                </a:lnTo>
                <a:moveTo>
                  <a:pt x="166" y="221"/>
                </a:moveTo>
                <a:lnTo>
                  <a:pt x="159" y="217"/>
                </a:lnTo>
                <a:moveTo>
                  <a:pt x="128" y="183"/>
                </a:moveTo>
                <a:lnTo>
                  <a:pt x="121" y="176"/>
                </a:lnTo>
                <a:moveTo>
                  <a:pt x="150" y="205"/>
                </a:moveTo>
                <a:lnTo>
                  <a:pt x="142" y="200"/>
                </a:lnTo>
                <a:moveTo>
                  <a:pt x="190" y="241"/>
                </a:moveTo>
                <a:lnTo>
                  <a:pt x="190" y="238"/>
                </a:lnTo>
                <a:moveTo>
                  <a:pt x="75" y="123"/>
                </a:moveTo>
                <a:lnTo>
                  <a:pt x="70" y="121"/>
                </a:lnTo>
                <a:moveTo>
                  <a:pt x="190" y="238"/>
                </a:moveTo>
                <a:lnTo>
                  <a:pt x="178" y="229"/>
                </a:lnTo>
                <a:moveTo>
                  <a:pt x="130" y="181"/>
                </a:moveTo>
                <a:lnTo>
                  <a:pt x="125" y="173"/>
                </a:lnTo>
                <a:moveTo>
                  <a:pt x="171" y="221"/>
                </a:moveTo>
                <a:lnTo>
                  <a:pt x="164" y="212"/>
                </a:lnTo>
                <a:moveTo>
                  <a:pt x="150" y="200"/>
                </a:moveTo>
                <a:lnTo>
                  <a:pt x="145" y="193"/>
                </a:lnTo>
                <a:moveTo>
                  <a:pt x="188" y="229"/>
                </a:moveTo>
                <a:lnTo>
                  <a:pt x="169" y="209"/>
                </a:lnTo>
                <a:moveTo>
                  <a:pt x="80" y="123"/>
                </a:moveTo>
                <a:lnTo>
                  <a:pt x="75" y="118"/>
                </a:lnTo>
                <a:moveTo>
                  <a:pt x="152" y="195"/>
                </a:moveTo>
                <a:lnTo>
                  <a:pt x="145" y="188"/>
                </a:lnTo>
                <a:moveTo>
                  <a:pt x="135" y="178"/>
                </a:moveTo>
                <a:lnTo>
                  <a:pt x="128" y="171"/>
                </a:lnTo>
                <a:moveTo>
                  <a:pt x="154" y="190"/>
                </a:moveTo>
                <a:lnTo>
                  <a:pt x="147" y="183"/>
                </a:lnTo>
                <a:moveTo>
                  <a:pt x="85" y="121"/>
                </a:moveTo>
                <a:lnTo>
                  <a:pt x="80" y="116"/>
                </a:lnTo>
                <a:moveTo>
                  <a:pt x="140" y="176"/>
                </a:moveTo>
                <a:lnTo>
                  <a:pt x="133" y="169"/>
                </a:lnTo>
                <a:moveTo>
                  <a:pt x="157" y="185"/>
                </a:moveTo>
                <a:lnTo>
                  <a:pt x="150" y="178"/>
                </a:lnTo>
                <a:moveTo>
                  <a:pt x="90" y="118"/>
                </a:moveTo>
                <a:lnTo>
                  <a:pt x="85" y="113"/>
                </a:lnTo>
                <a:moveTo>
                  <a:pt x="145" y="173"/>
                </a:moveTo>
                <a:lnTo>
                  <a:pt x="133" y="161"/>
                </a:lnTo>
                <a:moveTo>
                  <a:pt x="118" y="147"/>
                </a:moveTo>
                <a:lnTo>
                  <a:pt x="114" y="142"/>
                </a:lnTo>
                <a:moveTo>
                  <a:pt x="159" y="181"/>
                </a:moveTo>
                <a:lnTo>
                  <a:pt x="133" y="154"/>
                </a:lnTo>
                <a:moveTo>
                  <a:pt x="94" y="116"/>
                </a:moveTo>
                <a:lnTo>
                  <a:pt x="90" y="111"/>
                </a:lnTo>
                <a:moveTo>
                  <a:pt x="123" y="145"/>
                </a:moveTo>
                <a:lnTo>
                  <a:pt x="118" y="140"/>
                </a:lnTo>
                <a:moveTo>
                  <a:pt x="162" y="176"/>
                </a:moveTo>
                <a:lnTo>
                  <a:pt x="133" y="149"/>
                </a:lnTo>
                <a:moveTo>
                  <a:pt x="99" y="113"/>
                </a:moveTo>
                <a:lnTo>
                  <a:pt x="94" y="111"/>
                </a:lnTo>
                <a:moveTo>
                  <a:pt x="133" y="149"/>
                </a:moveTo>
                <a:lnTo>
                  <a:pt x="133" y="147"/>
                </a:lnTo>
                <a:moveTo>
                  <a:pt x="128" y="142"/>
                </a:moveTo>
                <a:lnTo>
                  <a:pt x="123" y="137"/>
                </a:lnTo>
                <a:moveTo>
                  <a:pt x="164" y="173"/>
                </a:moveTo>
                <a:lnTo>
                  <a:pt x="145" y="152"/>
                </a:lnTo>
                <a:moveTo>
                  <a:pt x="104" y="113"/>
                </a:moveTo>
                <a:lnTo>
                  <a:pt x="102" y="109"/>
                </a:lnTo>
                <a:moveTo>
                  <a:pt x="142" y="149"/>
                </a:moveTo>
                <a:lnTo>
                  <a:pt x="125" y="135"/>
                </a:lnTo>
                <a:moveTo>
                  <a:pt x="169" y="169"/>
                </a:moveTo>
                <a:lnTo>
                  <a:pt x="162" y="164"/>
                </a:lnTo>
                <a:moveTo>
                  <a:pt x="111" y="111"/>
                </a:moveTo>
                <a:lnTo>
                  <a:pt x="106" y="106"/>
                </a:lnTo>
                <a:moveTo>
                  <a:pt x="157" y="157"/>
                </a:moveTo>
                <a:lnTo>
                  <a:pt x="147" y="147"/>
                </a:lnTo>
                <a:moveTo>
                  <a:pt x="140" y="142"/>
                </a:moveTo>
                <a:lnTo>
                  <a:pt x="130" y="133"/>
                </a:lnTo>
                <a:moveTo>
                  <a:pt x="171" y="166"/>
                </a:moveTo>
                <a:lnTo>
                  <a:pt x="169" y="164"/>
                </a:lnTo>
                <a:moveTo>
                  <a:pt x="116" y="109"/>
                </a:moveTo>
                <a:lnTo>
                  <a:pt x="111" y="104"/>
                </a:lnTo>
                <a:moveTo>
                  <a:pt x="159" y="154"/>
                </a:moveTo>
                <a:lnTo>
                  <a:pt x="150" y="142"/>
                </a:lnTo>
                <a:moveTo>
                  <a:pt x="145" y="140"/>
                </a:moveTo>
                <a:lnTo>
                  <a:pt x="130" y="125"/>
                </a:lnTo>
                <a:moveTo>
                  <a:pt x="176" y="164"/>
                </a:moveTo>
                <a:lnTo>
                  <a:pt x="174" y="161"/>
                </a:lnTo>
                <a:moveTo>
                  <a:pt x="121" y="106"/>
                </a:moveTo>
                <a:lnTo>
                  <a:pt x="116" y="101"/>
                </a:lnTo>
                <a:moveTo>
                  <a:pt x="164" y="149"/>
                </a:moveTo>
                <a:lnTo>
                  <a:pt x="157" y="145"/>
                </a:lnTo>
                <a:moveTo>
                  <a:pt x="140" y="128"/>
                </a:moveTo>
                <a:lnTo>
                  <a:pt x="130" y="118"/>
                </a:lnTo>
                <a:moveTo>
                  <a:pt x="154" y="142"/>
                </a:moveTo>
                <a:lnTo>
                  <a:pt x="142" y="130"/>
                </a:lnTo>
                <a:moveTo>
                  <a:pt x="142" y="128"/>
                </a:moveTo>
                <a:lnTo>
                  <a:pt x="140" y="128"/>
                </a:lnTo>
                <a:moveTo>
                  <a:pt x="181" y="161"/>
                </a:moveTo>
                <a:lnTo>
                  <a:pt x="178" y="157"/>
                </a:lnTo>
                <a:moveTo>
                  <a:pt x="125" y="106"/>
                </a:moveTo>
                <a:lnTo>
                  <a:pt x="121" y="101"/>
                </a:lnTo>
                <a:moveTo>
                  <a:pt x="166" y="147"/>
                </a:moveTo>
                <a:lnTo>
                  <a:pt x="150" y="130"/>
                </a:lnTo>
                <a:moveTo>
                  <a:pt x="140" y="121"/>
                </a:moveTo>
                <a:lnTo>
                  <a:pt x="130" y="111"/>
                </a:lnTo>
                <a:moveTo>
                  <a:pt x="185" y="159"/>
                </a:moveTo>
                <a:lnTo>
                  <a:pt x="181" y="154"/>
                </a:lnTo>
                <a:moveTo>
                  <a:pt x="138" y="111"/>
                </a:moveTo>
                <a:lnTo>
                  <a:pt x="125" y="99"/>
                </a:lnTo>
                <a:moveTo>
                  <a:pt x="169" y="142"/>
                </a:moveTo>
                <a:lnTo>
                  <a:pt x="154" y="128"/>
                </a:lnTo>
                <a:moveTo>
                  <a:pt x="140" y="113"/>
                </a:moveTo>
                <a:lnTo>
                  <a:pt x="140" y="111"/>
                </a:lnTo>
                <a:moveTo>
                  <a:pt x="188" y="154"/>
                </a:moveTo>
                <a:lnTo>
                  <a:pt x="185" y="152"/>
                </a:lnTo>
                <a:moveTo>
                  <a:pt x="138" y="104"/>
                </a:moveTo>
                <a:lnTo>
                  <a:pt x="125" y="92"/>
                </a:lnTo>
                <a:moveTo>
                  <a:pt x="169" y="137"/>
                </a:moveTo>
                <a:lnTo>
                  <a:pt x="157" y="123"/>
                </a:lnTo>
                <a:moveTo>
                  <a:pt x="193" y="152"/>
                </a:moveTo>
                <a:lnTo>
                  <a:pt x="188" y="147"/>
                </a:lnTo>
                <a:moveTo>
                  <a:pt x="133" y="92"/>
                </a:moveTo>
                <a:lnTo>
                  <a:pt x="121" y="80"/>
                </a:lnTo>
                <a:moveTo>
                  <a:pt x="164" y="123"/>
                </a:moveTo>
                <a:lnTo>
                  <a:pt x="159" y="118"/>
                </a:lnTo>
                <a:moveTo>
                  <a:pt x="135" y="94"/>
                </a:moveTo>
                <a:lnTo>
                  <a:pt x="135" y="92"/>
                </a:lnTo>
                <a:moveTo>
                  <a:pt x="140" y="101"/>
                </a:moveTo>
                <a:lnTo>
                  <a:pt x="138" y="97"/>
                </a:lnTo>
                <a:moveTo>
                  <a:pt x="198" y="149"/>
                </a:moveTo>
                <a:lnTo>
                  <a:pt x="193" y="145"/>
                </a:lnTo>
                <a:moveTo>
                  <a:pt x="128" y="82"/>
                </a:moveTo>
                <a:lnTo>
                  <a:pt x="121" y="73"/>
                </a:lnTo>
                <a:moveTo>
                  <a:pt x="164" y="118"/>
                </a:moveTo>
                <a:lnTo>
                  <a:pt x="162" y="113"/>
                </a:lnTo>
                <a:moveTo>
                  <a:pt x="147" y="99"/>
                </a:moveTo>
                <a:lnTo>
                  <a:pt x="142" y="94"/>
                </a:lnTo>
                <a:moveTo>
                  <a:pt x="200" y="147"/>
                </a:moveTo>
                <a:lnTo>
                  <a:pt x="195" y="142"/>
                </a:lnTo>
                <a:moveTo>
                  <a:pt x="152" y="99"/>
                </a:moveTo>
                <a:lnTo>
                  <a:pt x="147" y="94"/>
                </a:lnTo>
                <a:moveTo>
                  <a:pt x="166" y="113"/>
                </a:moveTo>
                <a:lnTo>
                  <a:pt x="162" y="106"/>
                </a:lnTo>
                <a:moveTo>
                  <a:pt x="205" y="142"/>
                </a:moveTo>
                <a:lnTo>
                  <a:pt x="200" y="137"/>
                </a:lnTo>
                <a:moveTo>
                  <a:pt x="157" y="97"/>
                </a:moveTo>
                <a:lnTo>
                  <a:pt x="152" y="92"/>
                </a:lnTo>
                <a:moveTo>
                  <a:pt x="169" y="109"/>
                </a:moveTo>
                <a:lnTo>
                  <a:pt x="164" y="101"/>
                </a:lnTo>
                <a:moveTo>
                  <a:pt x="207" y="140"/>
                </a:moveTo>
                <a:lnTo>
                  <a:pt x="202" y="135"/>
                </a:lnTo>
                <a:moveTo>
                  <a:pt x="171" y="104"/>
                </a:moveTo>
                <a:lnTo>
                  <a:pt x="159" y="89"/>
                </a:lnTo>
                <a:moveTo>
                  <a:pt x="212" y="135"/>
                </a:moveTo>
                <a:lnTo>
                  <a:pt x="207" y="130"/>
                </a:lnTo>
                <a:moveTo>
                  <a:pt x="174" y="97"/>
                </a:moveTo>
                <a:lnTo>
                  <a:pt x="164" y="89"/>
                </a:lnTo>
                <a:moveTo>
                  <a:pt x="214" y="133"/>
                </a:moveTo>
                <a:lnTo>
                  <a:pt x="210" y="128"/>
                </a:lnTo>
                <a:moveTo>
                  <a:pt x="118" y="37"/>
                </a:moveTo>
                <a:lnTo>
                  <a:pt x="116" y="34"/>
                </a:lnTo>
                <a:moveTo>
                  <a:pt x="176" y="94"/>
                </a:moveTo>
                <a:lnTo>
                  <a:pt x="166" y="85"/>
                </a:lnTo>
                <a:moveTo>
                  <a:pt x="217" y="128"/>
                </a:moveTo>
                <a:lnTo>
                  <a:pt x="214" y="125"/>
                </a:lnTo>
                <a:moveTo>
                  <a:pt x="123" y="37"/>
                </a:moveTo>
                <a:lnTo>
                  <a:pt x="118" y="29"/>
                </a:lnTo>
                <a:moveTo>
                  <a:pt x="181" y="92"/>
                </a:moveTo>
                <a:lnTo>
                  <a:pt x="166" y="77"/>
                </a:lnTo>
                <a:moveTo>
                  <a:pt x="222" y="125"/>
                </a:moveTo>
                <a:lnTo>
                  <a:pt x="217" y="121"/>
                </a:lnTo>
                <a:moveTo>
                  <a:pt x="130" y="34"/>
                </a:moveTo>
                <a:lnTo>
                  <a:pt x="123" y="29"/>
                </a:lnTo>
                <a:moveTo>
                  <a:pt x="185" y="89"/>
                </a:moveTo>
                <a:lnTo>
                  <a:pt x="181" y="85"/>
                </a:lnTo>
                <a:moveTo>
                  <a:pt x="174" y="80"/>
                </a:moveTo>
                <a:lnTo>
                  <a:pt x="166" y="70"/>
                </a:lnTo>
                <a:moveTo>
                  <a:pt x="224" y="123"/>
                </a:moveTo>
                <a:lnTo>
                  <a:pt x="219" y="118"/>
                </a:lnTo>
                <a:moveTo>
                  <a:pt x="135" y="32"/>
                </a:moveTo>
                <a:lnTo>
                  <a:pt x="130" y="27"/>
                </a:lnTo>
                <a:moveTo>
                  <a:pt x="193" y="89"/>
                </a:moveTo>
                <a:lnTo>
                  <a:pt x="185" y="85"/>
                </a:lnTo>
                <a:moveTo>
                  <a:pt x="174" y="73"/>
                </a:moveTo>
                <a:lnTo>
                  <a:pt x="164" y="61"/>
                </a:lnTo>
                <a:moveTo>
                  <a:pt x="229" y="118"/>
                </a:moveTo>
                <a:lnTo>
                  <a:pt x="224" y="113"/>
                </a:lnTo>
                <a:moveTo>
                  <a:pt x="142" y="32"/>
                </a:moveTo>
                <a:lnTo>
                  <a:pt x="138" y="27"/>
                </a:lnTo>
                <a:moveTo>
                  <a:pt x="198" y="89"/>
                </a:moveTo>
                <a:lnTo>
                  <a:pt x="193" y="82"/>
                </a:lnTo>
                <a:moveTo>
                  <a:pt x="174" y="65"/>
                </a:moveTo>
                <a:lnTo>
                  <a:pt x="162" y="53"/>
                </a:lnTo>
                <a:moveTo>
                  <a:pt x="231" y="116"/>
                </a:moveTo>
                <a:lnTo>
                  <a:pt x="226" y="111"/>
                </a:lnTo>
                <a:moveTo>
                  <a:pt x="150" y="32"/>
                </a:moveTo>
                <a:lnTo>
                  <a:pt x="142" y="25"/>
                </a:lnTo>
                <a:moveTo>
                  <a:pt x="205" y="87"/>
                </a:moveTo>
                <a:lnTo>
                  <a:pt x="200" y="82"/>
                </a:lnTo>
                <a:moveTo>
                  <a:pt x="171" y="56"/>
                </a:moveTo>
                <a:lnTo>
                  <a:pt x="154" y="39"/>
                </a:lnTo>
                <a:moveTo>
                  <a:pt x="236" y="113"/>
                </a:moveTo>
                <a:lnTo>
                  <a:pt x="231" y="109"/>
                </a:lnTo>
                <a:moveTo>
                  <a:pt x="171" y="46"/>
                </a:moveTo>
                <a:lnTo>
                  <a:pt x="147" y="25"/>
                </a:lnTo>
                <a:moveTo>
                  <a:pt x="212" y="87"/>
                </a:moveTo>
                <a:lnTo>
                  <a:pt x="205" y="82"/>
                </a:lnTo>
                <a:moveTo>
                  <a:pt x="241" y="111"/>
                </a:moveTo>
                <a:lnTo>
                  <a:pt x="234" y="104"/>
                </a:lnTo>
                <a:moveTo>
                  <a:pt x="169" y="37"/>
                </a:moveTo>
                <a:lnTo>
                  <a:pt x="145" y="15"/>
                </a:lnTo>
                <a:moveTo>
                  <a:pt x="217" y="87"/>
                </a:moveTo>
                <a:lnTo>
                  <a:pt x="212" y="80"/>
                </a:lnTo>
                <a:moveTo>
                  <a:pt x="169" y="39"/>
                </a:moveTo>
                <a:lnTo>
                  <a:pt x="169" y="37"/>
                </a:lnTo>
                <a:moveTo>
                  <a:pt x="243" y="106"/>
                </a:moveTo>
                <a:lnTo>
                  <a:pt x="238" y="101"/>
                </a:lnTo>
                <a:moveTo>
                  <a:pt x="154" y="17"/>
                </a:moveTo>
                <a:lnTo>
                  <a:pt x="140" y="3"/>
                </a:lnTo>
                <a:moveTo>
                  <a:pt x="224" y="87"/>
                </a:moveTo>
                <a:lnTo>
                  <a:pt x="217" y="80"/>
                </a:lnTo>
                <a:moveTo>
                  <a:pt x="169" y="32"/>
                </a:moveTo>
                <a:lnTo>
                  <a:pt x="162" y="25"/>
                </a:lnTo>
                <a:moveTo>
                  <a:pt x="248" y="104"/>
                </a:moveTo>
                <a:lnTo>
                  <a:pt x="241" y="97"/>
                </a:lnTo>
                <a:moveTo>
                  <a:pt x="171" y="27"/>
                </a:moveTo>
                <a:lnTo>
                  <a:pt x="169" y="25"/>
                </a:lnTo>
                <a:moveTo>
                  <a:pt x="231" y="87"/>
                </a:moveTo>
                <a:lnTo>
                  <a:pt x="224" y="80"/>
                </a:lnTo>
                <a:moveTo>
                  <a:pt x="250" y="99"/>
                </a:moveTo>
                <a:lnTo>
                  <a:pt x="245" y="94"/>
                </a:lnTo>
                <a:moveTo>
                  <a:pt x="238" y="87"/>
                </a:moveTo>
                <a:lnTo>
                  <a:pt x="231" y="80"/>
                </a:lnTo>
                <a:moveTo>
                  <a:pt x="255" y="97"/>
                </a:moveTo>
                <a:lnTo>
                  <a:pt x="248" y="89"/>
                </a:lnTo>
                <a:moveTo>
                  <a:pt x="243" y="87"/>
                </a:moveTo>
                <a:lnTo>
                  <a:pt x="236" y="77"/>
                </a:lnTo>
                <a:moveTo>
                  <a:pt x="255" y="92"/>
                </a:moveTo>
                <a:lnTo>
                  <a:pt x="243" y="77"/>
                </a:lnTo>
                <a:moveTo>
                  <a:pt x="260" y="87"/>
                </a:moveTo>
                <a:lnTo>
                  <a:pt x="250" y="77"/>
                </a:lnTo>
                <a:moveTo>
                  <a:pt x="262" y="82"/>
                </a:moveTo>
                <a:lnTo>
                  <a:pt x="258" y="77"/>
                </a:lnTo>
                <a:moveTo>
                  <a:pt x="142" y="1"/>
                </a:moveTo>
                <a:lnTo>
                  <a:pt x="140" y="1"/>
                </a:lnTo>
                <a:lnTo>
                  <a:pt x="138" y="3"/>
                </a:lnTo>
                <a:lnTo>
                  <a:pt x="138" y="5"/>
                </a:lnTo>
                <a:lnTo>
                  <a:pt x="142" y="10"/>
                </a:lnTo>
                <a:lnTo>
                  <a:pt x="145" y="15"/>
                </a:lnTo>
                <a:lnTo>
                  <a:pt x="147" y="15"/>
                </a:lnTo>
                <a:lnTo>
                  <a:pt x="147" y="20"/>
                </a:lnTo>
                <a:lnTo>
                  <a:pt x="150" y="20"/>
                </a:lnTo>
                <a:lnTo>
                  <a:pt x="150" y="22"/>
                </a:lnTo>
                <a:lnTo>
                  <a:pt x="147" y="25"/>
                </a:lnTo>
                <a:lnTo>
                  <a:pt x="145" y="25"/>
                </a:lnTo>
                <a:lnTo>
                  <a:pt x="145" y="27"/>
                </a:lnTo>
                <a:lnTo>
                  <a:pt x="142" y="25"/>
                </a:lnTo>
                <a:lnTo>
                  <a:pt x="142" y="27"/>
                </a:lnTo>
                <a:lnTo>
                  <a:pt x="138" y="27"/>
                </a:lnTo>
                <a:lnTo>
                  <a:pt x="128" y="27"/>
                </a:lnTo>
                <a:lnTo>
                  <a:pt x="125" y="29"/>
                </a:lnTo>
                <a:lnTo>
                  <a:pt x="125" y="27"/>
                </a:lnTo>
                <a:lnTo>
                  <a:pt x="123" y="29"/>
                </a:lnTo>
                <a:lnTo>
                  <a:pt x="116" y="29"/>
                </a:lnTo>
                <a:lnTo>
                  <a:pt x="118" y="32"/>
                </a:lnTo>
                <a:lnTo>
                  <a:pt x="116" y="32"/>
                </a:lnTo>
                <a:lnTo>
                  <a:pt x="114" y="34"/>
                </a:lnTo>
                <a:lnTo>
                  <a:pt x="111" y="34"/>
                </a:lnTo>
                <a:lnTo>
                  <a:pt x="114" y="34"/>
                </a:lnTo>
                <a:lnTo>
                  <a:pt x="114" y="39"/>
                </a:lnTo>
                <a:lnTo>
                  <a:pt x="116" y="37"/>
                </a:lnTo>
                <a:lnTo>
                  <a:pt x="121" y="37"/>
                </a:lnTo>
                <a:lnTo>
                  <a:pt x="128" y="34"/>
                </a:lnTo>
                <a:lnTo>
                  <a:pt x="133" y="34"/>
                </a:lnTo>
                <a:lnTo>
                  <a:pt x="135" y="32"/>
                </a:lnTo>
                <a:lnTo>
                  <a:pt x="147" y="32"/>
                </a:lnTo>
                <a:lnTo>
                  <a:pt x="150" y="34"/>
                </a:lnTo>
                <a:lnTo>
                  <a:pt x="150" y="32"/>
                </a:lnTo>
                <a:lnTo>
                  <a:pt x="154" y="32"/>
                </a:lnTo>
                <a:lnTo>
                  <a:pt x="154" y="34"/>
                </a:lnTo>
                <a:lnTo>
                  <a:pt x="157" y="34"/>
                </a:lnTo>
                <a:lnTo>
                  <a:pt x="157" y="39"/>
                </a:lnTo>
                <a:lnTo>
                  <a:pt x="154" y="39"/>
                </a:lnTo>
                <a:lnTo>
                  <a:pt x="154" y="41"/>
                </a:lnTo>
                <a:lnTo>
                  <a:pt x="157" y="44"/>
                </a:lnTo>
                <a:lnTo>
                  <a:pt x="159" y="44"/>
                </a:lnTo>
                <a:lnTo>
                  <a:pt x="157" y="44"/>
                </a:lnTo>
                <a:lnTo>
                  <a:pt x="162" y="46"/>
                </a:lnTo>
                <a:lnTo>
                  <a:pt x="162" y="53"/>
                </a:lnTo>
                <a:lnTo>
                  <a:pt x="164" y="58"/>
                </a:lnTo>
                <a:lnTo>
                  <a:pt x="164" y="61"/>
                </a:lnTo>
                <a:lnTo>
                  <a:pt x="164" y="58"/>
                </a:lnTo>
                <a:lnTo>
                  <a:pt x="164" y="63"/>
                </a:lnTo>
                <a:lnTo>
                  <a:pt x="166" y="65"/>
                </a:lnTo>
                <a:lnTo>
                  <a:pt x="164" y="68"/>
                </a:lnTo>
                <a:lnTo>
                  <a:pt x="166" y="68"/>
                </a:lnTo>
                <a:lnTo>
                  <a:pt x="164" y="70"/>
                </a:lnTo>
                <a:lnTo>
                  <a:pt x="166" y="70"/>
                </a:lnTo>
                <a:lnTo>
                  <a:pt x="166" y="75"/>
                </a:lnTo>
                <a:lnTo>
                  <a:pt x="166" y="85"/>
                </a:lnTo>
                <a:lnTo>
                  <a:pt x="164" y="87"/>
                </a:lnTo>
                <a:lnTo>
                  <a:pt x="162" y="89"/>
                </a:lnTo>
                <a:lnTo>
                  <a:pt x="157" y="89"/>
                </a:lnTo>
                <a:lnTo>
                  <a:pt x="157" y="92"/>
                </a:lnTo>
                <a:lnTo>
                  <a:pt x="154" y="89"/>
                </a:lnTo>
                <a:lnTo>
                  <a:pt x="154" y="92"/>
                </a:lnTo>
                <a:lnTo>
                  <a:pt x="150" y="92"/>
                </a:lnTo>
                <a:lnTo>
                  <a:pt x="147" y="92"/>
                </a:lnTo>
                <a:lnTo>
                  <a:pt x="147" y="94"/>
                </a:lnTo>
                <a:lnTo>
                  <a:pt x="142" y="94"/>
                </a:lnTo>
                <a:lnTo>
                  <a:pt x="138" y="97"/>
                </a:lnTo>
                <a:lnTo>
                  <a:pt x="135" y="97"/>
                </a:lnTo>
                <a:lnTo>
                  <a:pt x="135" y="94"/>
                </a:lnTo>
                <a:lnTo>
                  <a:pt x="133" y="94"/>
                </a:lnTo>
                <a:lnTo>
                  <a:pt x="133" y="92"/>
                </a:lnTo>
                <a:lnTo>
                  <a:pt x="133" y="89"/>
                </a:lnTo>
                <a:lnTo>
                  <a:pt x="130" y="89"/>
                </a:lnTo>
                <a:lnTo>
                  <a:pt x="133" y="87"/>
                </a:lnTo>
                <a:lnTo>
                  <a:pt x="130" y="87"/>
                </a:lnTo>
                <a:lnTo>
                  <a:pt x="130" y="85"/>
                </a:lnTo>
                <a:lnTo>
                  <a:pt x="128" y="82"/>
                </a:lnTo>
                <a:lnTo>
                  <a:pt x="130" y="80"/>
                </a:lnTo>
                <a:lnTo>
                  <a:pt x="128" y="80"/>
                </a:lnTo>
                <a:lnTo>
                  <a:pt x="128" y="77"/>
                </a:lnTo>
                <a:lnTo>
                  <a:pt x="125" y="75"/>
                </a:lnTo>
                <a:lnTo>
                  <a:pt x="123" y="73"/>
                </a:lnTo>
                <a:lnTo>
                  <a:pt x="121" y="73"/>
                </a:lnTo>
                <a:lnTo>
                  <a:pt x="118" y="75"/>
                </a:lnTo>
                <a:lnTo>
                  <a:pt x="118" y="77"/>
                </a:lnTo>
                <a:lnTo>
                  <a:pt x="121" y="77"/>
                </a:lnTo>
                <a:lnTo>
                  <a:pt x="121" y="82"/>
                </a:lnTo>
                <a:lnTo>
                  <a:pt x="123" y="85"/>
                </a:lnTo>
                <a:lnTo>
                  <a:pt x="123" y="87"/>
                </a:lnTo>
                <a:lnTo>
                  <a:pt x="125" y="87"/>
                </a:lnTo>
                <a:lnTo>
                  <a:pt x="125" y="99"/>
                </a:lnTo>
                <a:lnTo>
                  <a:pt x="123" y="101"/>
                </a:lnTo>
                <a:lnTo>
                  <a:pt x="116" y="101"/>
                </a:lnTo>
                <a:lnTo>
                  <a:pt x="114" y="104"/>
                </a:lnTo>
                <a:lnTo>
                  <a:pt x="109" y="104"/>
                </a:lnTo>
                <a:lnTo>
                  <a:pt x="106" y="106"/>
                </a:lnTo>
                <a:lnTo>
                  <a:pt x="104" y="106"/>
                </a:lnTo>
                <a:lnTo>
                  <a:pt x="104" y="109"/>
                </a:lnTo>
                <a:lnTo>
                  <a:pt x="97" y="109"/>
                </a:lnTo>
                <a:lnTo>
                  <a:pt x="97" y="111"/>
                </a:lnTo>
                <a:lnTo>
                  <a:pt x="90" y="111"/>
                </a:lnTo>
                <a:lnTo>
                  <a:pt x="90" y="113"/>
                </a:lnTo>
                <a:lnTo>
                  <a:pt x="85" y="113"/>
                </a:lnTo>
                <a:lnTo>
                  <a:pt x="82" y="116"/>
                </a:lnTo>
                <a:lnTo>
                  <a:pt x="75" y="118"/>
                </a:lnTo>
                <a:lnTo>
                  <a:pt x="73" y="118"/>
                </a:lnTo>
                <a:lnTo>
                  <a:pt x="73" y="121"/>
                </a:lnTo>
                <a:lnTo>
                  <a:pt x="70" y="118"/>
                </a:lnTo>
                <a:lnTo>
                  <a:pt x="65" y="123"/>
                </a:lnTo>
                <a:lnTo>
                  <a:pt x="65" y="128"/>
                </a:lnTo>
                <a:lnTo>
                  <a:pt x="68" y="128"/>
                </a:lnTo>
                <a:lnTo>
                  <a:pt x="70" y="125"/>
                </a:lnTo>
                <a:lnTo>
                  <a:pt x="73" y="123"/>
                </a:lnTo>
                <a:lnTo>
                  <a:pt x="80" y="123"/>
                </a:lnTo>
                <a:lnTo>
                  <a:pt x="85" y="121"/>
                </a:lnTo>
                <a:lnTo>
                  <a:pt x="87" y="118"/>
                </a:lnTo>
                <a:lnTo>
                  <a:pt x="94" y="118"/>
                </a:lnTo>
                <a:lnTo>
                  <a:pt x="94" y="116"/>
                </a:lnTo>
                <a:lnTo>
                  <a:pt x="97" y="116"/>
                </a:lnTo>
                <a:lnTo>
                  <a:pt x="102" y="113"/>
                </a:lnTo>
                <a:lnTo>
                  <a:pt x="106" y="111"/>
                </a:lnTo>
                <a:lnTo>
                  <a:pt x="106" y="113"/>
                </a:lnTo>
                <a:lnTo>
                  <a:pt x="109" y="111"/>
                </a:lnTo>
                <a:lnTo>
                  <a:pt x="111" y="111"/>
                </a:lnTo>
                <a:lnTo>
                  <a:pt x="114" y="109"/>
                </a:lnTo>
                <a:lnTo>
                  <a:pt x="116" y="109"/>
                </a:lnTo>
                <a:lnTo>
                  <a:pt x="118" y="106"/>
                </a:lnTo>
                <a:lnTo>
                  <a:pt x="121" y="109"/>
                </a:lnTo>
                <a:lnTo>
                  <a:pt x="121" y="106"/>
                </a:lnTo>
                <a:lnTo>
                  <a:pt x="123" y="106"/>
                </a:lnTo>
                <a:lnTo>
                  <a:pt x="130" y="106"/>
                </a:lnTo>
                <a:lnTo>
                  <a:pt x="130" y="109"/>
                </a:lnTo>
                <a:lnTo>
                  <a:pt x="130" y="123"/>
                </a:lnTo>
                <a:lnTo>
                  <a:pt x="133" y="123"/>
                </a:lnTo>
                <a:lnTo>
                  <a:pt x="130" y="123"/>
                </a:lnTo>
                <a:lnTo>
                  <a:pt x="133" y="125"/>
                </a:lnTo>
                <a:lnTo>
                  <a:pt x="130" y="125"/>
                </a:lnTo>
                <a:lnTo>
                  <a:pt x="133" y="128"/>
                </a:lnTo>
                <a:lnTo>
                  <a:pt x="130" y="133"/>
                </a:lnTo>
                <a:lnTo>
                  <a:pt x="128" y="133"/>
                </a:lnTo>
                <a:lnTo>
                  <a:pt x="128" y="135"/>
                </a:lnTo>
                <a:lnTo>
                  <a:pt x="123" y="135"/>
                </a:lnTo>
                <a:lnTo>
                  <a:pt x="123" y="137"/>
                </a:lnTo>
                <a:lnTo>
                  <a:pt x="118" y="137"/>
                </a:lnTo>
                <a:lnTo>
                  <a:pt x="118" y="140"/>
                </a:lnTo>
                <a:lnTo>
                  <a:pt x="116" y="140"/>
                </a:lnTo>
                <a:lnTo>
                  <a:pt x="114" y="142"/>
                </a:lnTo>
                <a:lnTo>
                  <a:pt x="114" y="145"/>
                </a:lnTo>
                <a:lnTo>
                  <a:pt x="116" y="145"/>
                </a:lnTo>
                <a:lnTo>
                  <a:pt x="116" y="147"/>
                </a:lnTo>
                <a:lnTo>
                  <a:pt x="118" y="147"/>
                </a:lnTo>
                <a:lnTo>
                  <a:pt x="123" y="145"/>
                </a:lnTo>
                <a:lnTo>
                  <a:pt x="125" y="145"/>
                </a:lnTo>
                <a:lnTo>
                  <a:pt x="128" y="142"/>
                </a:lnTo>
                <a:lnTo>
                  <a:pt x="133" y="142"/>
                </a:lnTo>
                <a:lnTo>
                  <a:pt x="130" y="142"/>
                </a:lnTo>
                <a:lnTo>
                  <a:pt x="133" y="142"/>
                </a:lnTo>
                <a:lnTo>
                  <a:pt x="133" y="145"/>
                </a:lnTo>
                <a:lnTo>
                  <a:pt x="133" y="152"/>
                </a:lnTo>
                <a:lnTo>
                  <a:pt x="135" y="152"/>
                </a:lnTo>
                <a:lnTo>
                  <a:pt x="133" y="154"/>
                </a:lnTo>
                <a:lnTo>
                  <a:pt x="133" y="157"/>
                </a:lnTo>
                <a:lnTo>
                  <a:pt x="135" y="159"/>
                </a:lnTo>
                <a:lnTo>
                  <a:pt x="133" y="161"/>
                </a:lnTo>
                <a:moveTo>
                  <a:pt x="133" y="161"/>
                </a:moveTo>
                <a:lnTo>
                  <a:pt x="135" y="164"/>
                </a:lnTo>
                <a:lnTo>
                  <a:pt x="133" y="169"/>
                </a:lnTo>
                <a:lnTo>
                  <a:pt x="130" y="171"/>
                </a:lnTo>
                <a:lnTo>
                  <a:pt x="130" y="169"/>
                </a:lnTo>
                <a:lnTo>
                  <a:pt x="128" y="171"/>
                </a:lnTo>
                <a:lnTo>
                  <a:pt x="125" y="171"/>
                </a:lnTo>
                <a:lnTo>
                  <a:pt x="123" y="173"/>
                </a:lnTo>
                <a:lnTo>
                  <a:pt x="121" y="176"/>
                </a:lnTo>
                <a:lnTo>
                  <a:pt x="118" y="176"/>
                </a:lnTo>
                <a:lnTo>
                  <a:pt x="121" y="176"/>
                </a:lnTo>
                <a:lnTo>
                  <a:pt x="118" y="176"/>
                </a:lnTo>
                <a:lnTo>
                  <a:pt x="118" y="178"/>
                </a:lnTo>
                <a:lnTo>
                  <a:pt x="116" y="178"/>
                </a:lnTo>
                <a:lnTo>
                  <a:pt x="116" y="181"/>
                </a:lnTo>
                <a:lnTo>
                  <a:pt x="116" y="185"/>
                </a:lnTo>
                <a:lnTo>
                  <a:pt x="118" y="185"/>
                </a:lnTo>
                <a:lnTo>
                  <a:pt x="118" y="188"/>
                </a:lnTo>
                <a:lnTo>
                  <a:pt x="121" y="185"/>
                </a:lnTo>
                <a:lnTo>
                  <a:pt x="125" y="185"/>
                </a:lnTo>
                <a:lnTo>
                  <a:pt x="125" y="183"/>
                </a:lnTo>
                <a:lnTo>
                  <a:pt x="128" y="183"/>
                </a:lnTo>
                <a:lnTo>
                  <a:pt x="133" y="181"/>
                </a:lnTo>
                <a:lnTo>
                  <a:pt x="135" y="181"/>
                </a:lnTo>
                <a:lnTo>
                  <a:pt x="135" y="178"/>
                </a:lnTo>
                <a:lnTo>
                  <a:pt x="140" y="178"/>
                </a:lnTo>
                <a:lnTo>
                  <a:pt x="140" y="176"/>
                </a:lnTo>
                <a:lnTo>
                  <a:pt x="145" y="176"/>
                </a:lnTo>
                <a:lnTo>
                  <a:pt x="145" y="173"/>
                </a:lnTo>
                <a:lnTo>
                  <a:pt x="150" y="173"/>
                </a:lnTo>
                <a:lnTo>
                  <a:pt x="150" y="176"/>
                </a:lnTo>
                <a:lnTo>
                  <a:pt x="152" y="176"/>
                </a:lnTo>
                <a:lnTo>
                  <a:pt x="150" y="178"/>
                </a:lnTo>
                <a:lnTo>
                  <a:pt x="150" y="181"/>
                </a:lnTo>
                <a:lnTo>
                  <a:pt x="147" y="181"/>
                </a:lnTo>
                <a:lnTo>
                  <a:pt x="147" y="185"/>
                </a:lnTo>
                <a:lnTo>
                  <a:pt x="145" y="185"/>
                </a:lnTo>
                <a:lnTo>
                  <a:pt x="147" y="188"/>
                </a:lnTo>
                <a:lnTo>
                  <a:pt x="145" y="190"/>
                </a:lnTo>
                <a:lnTo>
                  <a:pt x="145" y="197"/>
                </a:lnTo>
                <a:lnTo>
                  <a:pt x="142" y="195"/>
                </a:lnTo>
                <a:lnTo>
                  <a:pt x="142" y="207"/>
                </a:lnTo>
                <a:lnTo>
                  <a:pt x="140" y="207"/>
                </a:lnTo>
                <a:lnTo>
                  <a:pt x="140" y="221"/>
                </a:lnTo>
                <a:lnTo>
                  <a:pt x="138" y="221"/>
                </a:lnTo>
                <a:lnTo>
                  <a:pt x="138" y="233"/>
                </a:lnTo>
                <a:lnTo>
                  <a:pt x="135" y="233"/>
                </a:lnTo>
                <a:lnTo>
                  <a:pt x="135" y="243"/>
                </a:lnTo>
                <a:lnTo>
                  <a:pt x="133" y="250"/>
                </a:lnTo>
                <a:lnTo>
                  <a:pt x="133" y="272"/>
                </a:lnTo>
                <a:lnTo>
                  <a:pt x="130" y="272"/>
                </a:lnTo>
                <a:lnTo>
                  <a:pt x="130" y="298"/>
                </a:lnTo>
                <a:lnTo>
                  <a:pt x="133" y="303"/>
                </a:lnTo>
                <a:lnTo>
                  <a:pt x="135" y="303"/>
                </a:lnTo>
                <a:lnTo>
                  <a:pt x="138" y="298"/>
                </a:lnTo>
                <a:lnTo>
                  <a:pt x="140" y="296"/>
                </a:lnTo>
                <a:lnTo>
                  <a:pt x="140" y="293"/>
                </a:lnTo>
                <a:lnTo>
                  <a:pt x="142" y="291"/>
                </a:lnTo>
                <a:lnTo>
                  <a:pt x="142" y="289"/>
                </a:lnTo>
                <a:lnTo>
                  <a:pt x="142" y="291"/>
                </a:lnTo>
                <a:lnTo>
                  <a:pt x="142" y="279"/>
                </a:lnTo>
                <a:lnTo>
                  <a:pt x="145" y="279"/>
                </a:lnTo>
                <a:lnTo>
                  <a:pt x="145" y="269"/>
                </a:lnTo>
                <a:lnTo>
                  <a:pt x="147" y="269"/>
                </a:lnTo>
                <a:lnTo>
                  <a:pt x="147" y="260"/>
                </a:lnTo>
                <a:lnTo>
                  <a:pt x="150" y="257"/>
                </a:lnTo>
                <a:lnTo>
                  <a:pt x="150" y="253"/>
                </a:lnTo>
                <a:lnTo>
                  <a:pt x="152" y="250"/>
                </a:lnTo>
                <a:lnTo>
                  <a:pt x="150" y="250"/>
                </a:lnTo>
                <a:lnTo>
                  <a:pt x="152" y="248"/>
                </a:lnTo>
                <a:lnTo>
                  <a:pt x="152" y="241"/>
                </a:lnTo>
                <a:lnTo>
                  <a:pt x="154" y="241"/>
                </a:lnTo>
                <a:lnTo>
                  <a:pt x="154" y="238"/>
                </a:lnTo>
                <a:lnTo>
                  <a:pt x="157" y="236"/>
                </a:lnTo>
                <a:lnTo>
                  <a:pt x="154" y="236"/>
                </a:lnTo>
                <a:lnTo>
                  <a:pt x="157" y="233"/>
                </a:lnTo>
                <a:lnTo>
                  <a:pt x="159" y="231"/>
                </a:lnTo>
                <a:lnTo>
                  <a:pt x="162" y="229"/>
                </a:lnTo>
                <a:lnTo>
                  <a:pt x="162" y="226"/>
                </a:lnTo>
                <a:lnTo>
                  <a:pt x="164" y="224"/>
                </a:lnTo>
                <a:lnTo>
                  <a:pt x="166" y="221"/>
                </a:lnTo>
                <a:lnTo>
                  <a:pt x="174" y="221"/>
                </a:lnTo>
                <a:lnTo>
                  <a:pt x="178" y="226"/>
                </a:lnTo>
                <a:lnTo>
                  <a:pt x="181" y="231"/>
                </a:lnTo>
                <a:lnTo>
                  <a:pt x="181" y="236"/>
                </a:lnTo>
                <a:lnTo>
                  <a:pt x="183" y="238"/>
                </a:lnTo>
                <a:lnTo>
                  <a:pt x="183" y="241"/>
                </a:lnTo>
                <a:lnTo>
                  <a:pt x="185" y="245"/>
                </a:lnTo>
                <a:lnTo>
                  <a:pt x="183" y="245"/>
                </a:lnTo>
                <a:lnTo>
                  <a:pt x="185" y="248"/>
                </a:lnTo>
                <a:lnTo>
                  <a:pt x="185" y="267"/>
                </a:lnTo>
                <a:lnTo>
                  <a:pt x="183" y="269"/>
                </a:lnTo>
                <a:lnTo>
                  <a:pt x="183" y="272"/>
                </a:lnTo>
                <a:lnTo>
                  <a:pt x="185" y="274"/>
                </a:lnTo>
                <a:lnTo>
                  <a:pt x="183" y="274"/>
                </a:lnTo>
                <a:lnTo>
                  <a:pt x="183" y="284"/>
                </a:lnTo>
                <a:lnTo>
                  <a:pt x="183" y="289"/>
                </a:lnTo>
                <a:lnTo>
                  <a:pt x="181" y="289"/>
                </a:lnTo>
                <a:lnTo>
                  <a:pt x="181" y="293"/>
                </a:lnTo>
                <a:lnTo>
                  <a:pt x="178" y="291"/>
                </a:lnTo>
                <a:lnTo>
                  <a:pt x="176" y="289"/>
                </a:lnTo>
                <a:lnTo>
                  <a:pt x="176" y="286"/>
                </a:lnTo>
                <a:lnTo>
                  <a:pt x="174" y="284"/>
                </a:lnTo>
                <a:lnTo>
                  <a:pt x="176" y="284"/>
                </a:lnTo>
                <a:lnTo>
                  <a:pt x="174" y="281"/>
                </a:lnTo>
                <a:lnTo>
                  <a:pt x="174" y="250"/>
                </a:lnTo>
                <a:lnTo>
                  <a:pt x="176" y="238"/>
                </a:lnTo>
                <a:lnTo>
                  <a:pt x="176" y="236"/>
                </a:lnTo>
                <a:lnTo>
                  <a:pt x="174" y="236"/>
                </a:lnTo>
                <a:lnTo>
                  <a:pt x="171" y="241"/>
                </a:lnTo>
                <a:lnTo>
                  <a:pt x="169" y="243"/>
                </a:lnTo>
                <a:lnTo>
                  <a:pt x="169" y="245"/>
                </a:lnTo>
                <a:lnTo>
                  <a:pt x="166" y="248"/>
                </a:lnTo>
                <a:lnTo>
                  <a:pt x="169" y="248"/>
                </a:lnTo>
                <a:lnTo>
                  <a:pt x="166" y="250"/>
                </a:lnTo>
                <a:moveTo>
                  <a:pt x="166" y="250"/>
                </a:moveTo>
                <a:lnTo>
                  <a:pt x="166" y="257"/>
                </a:lnTo>
                <a:lnTo>
                  <a:pt x="164" y="260"/>
                </a:lnTo>
                <a:lnTo>
                  <a:pt x="166" y="262"/>
                </a:lnTo>
                <a:lnTo>
                  <a:pt x="164" y="262"/>
                </a:lnTo>
                <a:lnTo>
                  <a:pt x="164" y="265"/>
                </a:lnTo>
                <a:lnTo>
                  <a:pt x="164" y="284"/>
                </a:lnTo>
                <a:lnTo>
                  <a:pt x="166" y="284"/>
                </a:lnTo>
                <a:lnTo>
                  <a:pt x="164" y="286"/>
                </a:lnTo>
                <a:lnTo>
                  <a:pt x="166" y="289"/>
                </a:lnTo>
                <a:lnTo>
                  <a:pt x="164" y="291"/>
                </a:lnTo>
                <a:lnTo>
                  <a:pt x="166" y="293"/>
                </a:lnTo>
                <a:lnTo>
                  <a:pt x="166" y="298"/>
                </a:lnTo>
                <a:lnTo>
                  <a:pt x="169" y="298"/>
                </a:lnTo>
                <a:lnTo>
                  <a:pt x="166" y="301"/>
                </a:lnTo>
                <a:lnTo>
                  <a:pt x="169" y="301"/>
                </a:lnTo>
                <a:lnTo>
                  <a:pt x="169" y="305"/>
                </a:lnTo>
                <a:lnTo>
                  <a:pt x="171" y="308"/>
                </a:lnTo>
                <a:lnTo>
                  <a:pt x="174" y="308"/>
                </a:lnTo>
                <a:lnTo>
                  <a:pt x="174" y="310"/>
                </a:lnTo>
                <a:lnTo>
                  <a:pt x="181" y="310"/>
                </a:lnTo>
                <a:lnTo>
                  <a:pt x="181" y="308"/>
                </a:lnTo>
                <a:lnTo>
                  <a:pt x="181" y="305"/>
                </a:lnTo>
                <a:lnTo>
                  <a:pt x="183" y="308"/>
                </a:lnTo>
                <a:lnTo>
                  <a:pt x="183" y="305"/>
                </a:lnTo>
                <a:lnTo>
                  <a:pt x="185" y="305"/>
                </a:lnTo>
                <a:lnTo>
                  <a:pt x="185" y="301"/>
                </a:lnTo>
                <a:lnTo>
                  <a:pt x="188" y="303"/>
                </a:lnTo>
                <a:lnTo>
                  <a:pt x="188" y="301"/>
                </a:lnTo>
                <a:lnTo>
                  <a:pt x="185" y="298"/>
                </a:lnTo>
                <a:lnTo>
                  <a:pt x="188" y="296"/>
                </a:lnTo>
                <a:lnTo>
                  <a:pt x="188" y="289"/>
                </a:lnTo>
                <a:lnTo>
                  <a:pt x="190" y="289"/>
                </a:lnTo>
                <a:lnTo>
                  <a:pt x="190" y="269"/>
                </a:lnTo>
                <a:lnTo>
                  <a:pt x="193" y="269"/>
                </a:lnTo>
                <a:lnTo>
                  <a:pt x="190" y="269"/>
                </a:lnTo>
                <a:lnTo>
                  <a:pt x="193" y="267"/>
                </a:lnTo>
                <a:lnTo>
                  <a:pt x="193" y="265"/>
                </a:lnTo>
                <a:lnTo>
                  <a:pt x="190" y="265"/>
                </a:lnTo>
                <a:lnTo>
                  <a:pt x="193" y="265"/>
                </a:lnTo>
                <a:lnTo>
                  <a:pt x="190" y="262"/>
                </a:lnTo>
                <a:lnTo>
                  <a:pt x="193" y="253"/>
                </a:lnTo>
                <a:lnTo>
                  <a:pt x="190" y="253"/>
                </a:lnTo>
                <a:lnTo>
                  <a:pt x="193" y="253"/>
                </a:lnTo>
                <a:lnTo>
                  <a:pt x="190" y="250"/>
                </a:lnTo>
                <a:lnTo>
                  <a:pt x="193" y="248"/>
                </a:lnTo>
                <a:lnTo>
                  <a:pt x="190" y="248"/>
                </a:lnTo>
                <a:lnTo>
                  <a:pt x="190" y="245"/>
                </a:lnTo>
                <a:lnTo>
                  <a:pt x="190" y="236"/>
                </a:lnTo>
                <a:lnTo>
                  <a:pt x="188" y="236"/>
                </a:lnTo>
                <a:lnTo>
                  <a:pt x="188" y="231"/>
                </a:lnTo>
                <a:lnTo>
                  <a:pt x="185" y="229"/>
                </a:lnTo>
                <a:lnTo>
                  <a:pt x="185" y="224"/>
                </a:lnTo>
                <a:lnTo>
                  <a:pt x="183" y="221"/>
                </a:lnTo>
                <a:lnTo>
                  <a:pt x="181" y="219"/>
                </a:lnTo>
                <a:lnTo>
                  <a:pt x="181" y="217"/>
                </a:lnTo>
                <a:lnTo>
                  <a:pt x="178" y="214"/>
                </a:lnTo>
                <a:lnTo>
                  <a:pt x="176" y="214"/>
                </a:lnTo>
                <a:lnTo>
                  <a:pt x="174" y="212"/>
                </a:lnTo>
                <a:lnTo>
                  <a:pt x="171" y="209"/>
                </a:lnTo>
                <a:lnTo>
                  <a:pt x="169" y="212"/>
                </a:lnTo>
                <a:lnTo>
                  <a:pt x="169" y="209"/>
                </a:lnTo>
                <a:lnTo>
                  <a:pt x="166" y="212"/>
                </a:lnTo>
                <a:lnTo>
                  <a:pt x="164" y="212"/>
                </a:lnTo>
                <a:lnTo>
                  <a:pt x="164" y="214"/>
                </a:lnTo>
                <a:lnTo>
                  <a:pt x="162" y="214"/>
                </a:lnTo>
                <a:lnTo>
                  <a:pt x="159" y="217"/>
                </a:lnTo>
                <a:lnTo>
                  <a:pt x="157" y="221"/>
                </a:lnTo>
                <a:lnTo>
                  <a:pt x="152" y="226"/>
                </a:lnTo>
                <a:lnTo>
                  <a:pt x="152" y="229"/>
                </a:lnTo>
                <a:lnTo>
                  <a:pt x="150" y="231"/>
                </a:lnTo>
                <a:lnTo>
                  <a:pt x="150" y="233"/>
                </a:lnTo>
                <a:lnTo>
                  <a:pt x="147" y="233"/>
                </a:lnTo>
                <a:lnTo>
                  <a:pt x="147" y="241"/>
                </a:lnTo>
                <a:lnTo>
                  <a:pt x="147" y="238"/>
                </a:lnTo>
                <a:lnTo>
                  <a:pt x="147" y="241"/>
                </a:lnTo>
                <a:lnTo>
                  <a:pt x="145" y="243"/>
                </a:lnTo>
                <a:lnTo>
                  <a:pt x="142" y="241"/>
                </a:lnTo>
                <a:lnTo>
                  <a:pt x="145" y="229"/>
                </a:lnTo>
                <a:lnTo>
                  <a:pt x="145" y="219"/>
                </a:lnTo>
                <a:lnTo>
                  <a:pt x="147" y="217"/>
                </a:lnTo>
                <a:lnTo>
                  <a:pt x="147" y="212"/>
                </a:lnTo>
                <a:lnTo>
                  <a:pt x="150" y="209"/>
                </a:lnTo>
                <a:lnTo>
                  <a:pt x="150" y="200"/>
                </a:lnTo>
                <a:lnTo>
                  <a:pt x="152" y="200"/>
                </a:lnTo>
                <a:lnTo>
                  <a:pt x="152" y="193"/>
                </a:lnTo>
                <a:lnTo>
                  <a:pt x="154" y="193"/>
                </a:lnTo>
                <a:lnTo>
                  <a:pt x="154" y="185"/>
                </a:lnTo>
                <a:lnTo>
                  <a:pt x="157" y="185"/>
                </a:lnTo>
                <a:lnTo>
                  <a:pt x="159" y="181"/>
                </a:lnTo>
                <a:lnTo>
                  <a:pt x="162" y="176"/>
                </a:lnTo>
                <a:lnTo>
                  <a:pt x="164" y="176"/>
                </a:lnTo>
                <a:lnTo>
                  <a:pt x="166" y="173"/>
                </a:lnTo>
                <a:lnTo>
                  <a:pt x="166" y="171"/>
                </a:lnTo>
                <a:lnTo>
                  <a:pt x="169" y="169"/>
                </a:lnTo>
                <a:lnTo>
                  <a:pt x="171" y="166"/>
                </a:lnTo>
                <a:lnTo>
                  <a:pt x="174" y="166"/>
                </a:lnTo>
                <a:lnTo>
                  <a:pt x="174" y="164"/>
                </a:lnTo>
                <a:lnTo>
                  <a:pt x="178" y="164"/>
                </a:lnTo>
                <a:lnTo>
                  <a:pt x="178" y="161"/>
                </a:lnTo>
                <a:lnTo>
                  <a:pt x="181" y="161"/>
                </a:lnTo>
                <a:lnTo>
                  <a:pt x="188" y="154"/>
                </a:lnTo>
                <a:lnTo>
                  <a:pt x="190" y="154"/>
                </a:lnTo>
                <a:lnTo>
                  <a:pt x="195" y="149"/>
                </a:lnTo>
                <a:lnTo>
                  <a:pt x="198" y="149"/>
                </a:lnTo>
                <a:lnTo>
                  <a:pt x="200" y="147"/>
                </a:lnTo>
                <a:lnTo>
                  <a:pt x="200" y="145"/>
                </a:lnTo>
                <a:lnTo>
                  <a:pt x="202" y="145"/>
                </a:lnTo>
                <a:lnTo>
                  <a:pt x="202" y="142"/>
                </a:lnTo>
                <a:lnTo>
                  <a:pt x="205" y="142"/>
                </a:lnTo>
                <a:lnTo>
                  <a:pt x="207" y="140"/>
                </a:lnTo>
                <a:lnTo>
                  <a:pt x="207" y="137"/>
                </a:lnTo>
                <a:lnTo>
                  <a:pt x="207" y="140"/>
                </a:lnTo>
                <a:lnTo>
                  <a:pt x="210" y="137"/>
                </a:lnTo>
                <a:lnTo>
                  <a:pt x="212" y="135"/>
                </a:lnTo>
                <a:lnTo>
                  <a:pt x="214" y="133"/>
                </a:lnTo>
                <a:lnTo>
                  <a:pt x="224" y="123"/>
                </a:lnTo>
                <a:lnTo>
                  <a:pt x="224" y="121"/>
                </a:lnTo>
                <a:lnTo>
                  <a:pt x="226" y="123"/>
                </a:lnTo>
                <a:lnTo>
                  <a:pt x="226" y="118"/>
                </a:lnTo>
                <a:lnTo>
                  <a:pt x="229" y="118"/>
                </a:lnTo>
                <a:lnTo>
                  <a:pt x="231" y="116"/>
                </a:lnTo>
                <a:lnTo>
                  <a:pt x="234" y="116"/>
                </a:lnTo>
                <a:lnTo>
                  <a:pt x="236" y="113"/>
                </a:lnTo>
                <a:lnTo>
                  <a:pt x="236" y="111"/>
                </a:lnTo>
                <a:lnTo>
                  <a:pt x="238" y="113"/>
                </a:lnTo>
                <a:lnTo>
                  <a:pt x="238" y="111"/>
                </a:lnTo>
                <a:lnTo>
                  <a:pt x="241" y="109"/>
                </a:lnTo>
                <a:lnTo>
                  <a:pt x="243" y="106"/>
                </a:lnTo>
                <a:lnTo>
                  <a:pt x="245" y="106"/>
                </a:lnTo>
                <a:lnTo>
                  <a:pt x="245" y="104"/>
                </a:lnTo>
                <a:lnTo>
                  <a:pt x="248" y="104"/>
                </a:lnTo>
                <a:lnTo>
                  <a:pt x="248" y="101"/>
                </a:lnTo>
                <a:lnTo>
                  <a:pt x="250" y="101"/>
                </a:lnTo>
                <a:lnTo>
                  <a:pt x="250" y="99"/>
                </a:lnTo>
                <a:lnTo>
                  <a:pt x="255" y="97"/>
                </a:lnTo>
                <a:lnTo>
                  <a:pt x="255" y="94"/>
                </a:lnTo>
                <a:lnTo>
                  <a:pt x="258" y="92"/>
                </a:lnTo>
                <a:lnTo>
                  <a:pt x="255" y="92"/>
                </a:lnTo>
                <a:lnTo>
                  <a:pt x="258" y="89"/>
                </a:lnTo>
                <a:lnTo>
                  <a:pt x="260" y="87"/>
                </a:lnTo>
                <a:lnTo>
                  <a:pt x="262" y="85"/>
                </a:lnTo>
                <a:lnTo>
                  <a:pt x="262" y="80"/>
                </a:lnTo>
                <a:lnTo>
                  <a:pt x="260" y="80"/>
                </a:lnTo>
                <a:lnTo>
                  <a:pt x="260" y="77"/>
                </a:lnTo>
                <a:lnTo>
                  <a:pt x="255" y="77"/>
                </a:lnTo>
                <a:moveTo>
                  <a:pt x="255" y="77"/>
                </a:moveTo>
                <a:lnTo>
                  <a:pt x="238" y="77"/>
                </a:lnTo>
                <a:lnTo>
                  <a:pt x="238" y="80"/>
                </a:lnTo>
                <a:lnTo>
                  <a:pt x="236" y="77"/>
                </a:lnTo>
                <a:lnTo>
                  <a:pt x="234" y="80"/>
                </a:lnTo>
                <a:lnTo>
                  <a:pt x="231" y="77"/>
                </a:lnTo>
                <a:lnTo>
                  <a:pt x="231" y="80"/>
                </a:lnTo>
                <a:lnTo>
                  <a:pt x="229" y="80"/>
                </a:lnTo>
                <a:lnTo>
                  <a:pt x="212" y="80"/>
                </a:lnTo>
                <a:lnTo>
                  <a:pt x="207" y="82"/>
                </a:lnTo>
                <a:lnTo>
                  <a:pt x="207" y="80"/>
                </a:lnTo>
                <a:lnTo>
                  <a:pt x="207" y="82"/>
                </a:lnTo>
                <a:lnTo>
                  <a:pt x="195" y="82"/>
                </a:lnTo>
                <a:lnTo>
                  <a:pt x="188" y="85"/>
                </a:lnTo>
                <a:lnTo>
                  <a:pt x="185" y="82"/>
                </a:lnTo>
                <a:lnTo>
                  <a:pt x="185" y="85"/>
                </a:lnTo>
                <a:lnTo>
                  <a:pt x="183" y="85"/>
                </a:lnTo>
                <a:lnTo>
                  <a:pt x="174" y="85"/>
                </a:lnTo>
                <a:lnTo>
                  <a:pt x="174" y="75"/>
                </a:lnTo>
                <a:lnTo>
                  <a:pt x="174" y="58"/>
                </a:lnTo>
                <a:lnTo>
                  <a:pt x="171" y="56"/>
                </a:lnTo>
                <a:lnTo>
                  <a:pt x="171" y="46"/>
                </a:lnTo>
                <a:lnTo>
                  <a:pt x="169" y="44"/>
                </a:lnTo>
                <a:lnTo>
                  <a:pt x="169" y="32"/>
                </a:lnTo>
                <a:lnTo>
                  <a:pt x="171" y="32"/>
                </a:lnTo>
                <a:lnTo>
                  <a:pt x="171" y="29"/>
                </a:lnTo>
                <a:lnTo>
                  <a:pt x="174" y="27"/>
                </a:lnTo>
                <a:lnTo>
                  <a:pt x="169" y="25"/>
                </a:lnTo>
                <a:lnTo>
                  <a:pt x="159" y="25"/>
                </a:lnTo>
                <a:lnTo>
                  <a:pt x="157" y="22"/>
                </a:lnTo>
                <a:lnTo>
                  <a:pt x="157" y="20"/>
                </a:lnTo>
                <a:lnTo>
                  <a:pt x="154" y="17"/>
                </a:lnTo>
                <a:lnTo>
                  <a:pt x="154" y="15"/>
                </a:lnTo>
                <a:lnTo>
                  <a:pt x="152" y="15"/>
                </a:lnTo>
                <a:lnTo>
                  <a:pt x="152" y="10"/>
                </a:lnTo>
                <a:lnTo>
                  <a:pt x="150" y="8"/>
                </a:lnTo>
                <a:lnTo>
                  <a:pt x="147" y="8"/>
                </a:lnTo>
                <a:lnTo>
                  <a:pt x="147" y="5"/>
                </a:lnTo>
                <a:lnTo>
                  <a:pt x="147" y="3"/>
                </a:lnTo>
                <a:lnTo>
                  <a:pt x="145" y="3"/>
                </a:lnTo>
                <a:lnTo>
                  <a:pt x="142" y="1"/>
                </a:lnTo>
                <a:moveTo>
                  <a:pt x="464" y="80"/>
                </a:moveTo>
                <a:lnTo>
                  <a:pt x="469" y="73"/>
                </a:lnTo>
                <a:moveTo>
                  <a:pt x="469" y="82"/>
                </a:moveTo>
                <a:lnTo>
                  <a:pt x="474" y="75"/>
                </a:lnTo>
                <a:moveTo>
                  <a:pt x="471" y="85"/>
                </a:moveTo>
                <a:lnTo>
                  <a:pt x="478" y="80"/>
                </a:lnTo>
                <a:moveTo>
                  <a:pt x="476" y="87"/>
                </a:moveTo>
                <a:lnTo>
                  <a:pt x="481" y="82"/>
                </a:lnTo>
                <a:moveTo>
                  <a:pt x="478" y="92"/>
                </a:moveTo>
                <a:lnTo>
                  <a:pt x="483" y="87"/>
                </a:lnTo>
                <a:moveTo>
                  <a:pt x="529" y="41"/>
                </a:moveTo>
                <a:lnTo>
                  <a:pt x="534" y="37"/>
                </a:lnTo>
                <a:moveTo>
                  <a:pt x="476" y="99"/>
                </a:moveTo>
                <a:lnTo>
                  <a:pt x="485" y="92"/>
                </a:lnTo>
                <a:moveTo>
                  <a:pt x="529" y="49"/>
                </a:moveTo>
                <a:lnTo>
                  <a:pt x="536" y="41"/>
                </a:lnTo>
                <a:moveTo>
                  <a:pt x="478" y="106"/>
                </a:moveTo>
                <a:lnTo>
                  <a:pt x="481" y="101"/>
                </a:lnTo>
                <a:moveTo>
                  <a:pt x="529" y="53"/>
                </a:moveTo>
                <a:lnTo>
                  <a:pt x="536" y="46"/>
                </a:lnTo>
                <a:moveTo>
                  <a:pt x="524" y="58"/>
                </a:moveTo>
                <a:lnTo>
                  <a:pt x="526" y="56"/>
                </a:lnTo>
                <a:moveTo>
                  <a:pt x="524" y="68"/>
                </a:moveTo>
                <a:lnTo>
                  <a:pt x="538" y="53"/>
                </a:lnTo>
                <a:moveTo>
                  <a:pt x="529" y="68"/>
                </a:moveTo>
                <a:lnTo>
                  <a:pt x="541" y="56"/>
                </a:lnTo>
                <a:moveTo>
                  <a:pt x="531" y="73"/>
                </a:moveTo>
                <a:lnTo>
                  <a:pt x="548" y="58"/>
                </a:lnTo>
                <a:moveTo>
                  <a:pt x="454" y="157"/>
                </a:moveTo>
                <a:lnTo>
                  <a:pt x="462" y="152"/>
                </a:lnTo>
                <a:moveTo>
                  <a:pt x="545" y="65"/>
                </a:moveTo>
                <a:lnTo>
                  <a:pt x="553" y="58"/>
                </a:lnTo>
                <a:moveTo>
                  <a:pt x="531" y="80"/>
                </a:moveTo>
                <a:lnTo>
                  <a:pt x="541" y="70"/>
                </a:lnTo>
                <a:moveTo>
                  <a:pt x="457" y="161"/>
                </a:moveTo>
                <a:lnTo>
                  <a:pt x="462" y="157"/>
                </a:lnTo>
                <a:moveTo>
                  <a:pt x="550" y="68"/>
                </a:moveTo>
                <a:lnTo>
                  <a:pt x="560" y="61"/>
                </a:lnTo>
                <a:moveTo>
                  <a:pt x="531" y="87"/>
                </a:moveTo>
                <a:lnTo>
                  <a:pt x="541" y="77"/>
                </a:lnTo>
                <a:moveTo>
                  <a:pt x="459" y="166"/>
                </a:moveTo>
                <a:lnTo>
                  <a:pt x="464" y="161"/>
                </a:lnTo>
                <a:moveTo>
                  <a:pt x="553" y="73"/>
                </a:moveTo>
                <a:lnTo>
                  <a:pt x="562" y="63"/>
                </a:lnTo>
                <a:moveTo>
                  <a:pt x="514" y="111"/>
                </a:moveTo>
                <a:lnTo>
                  <a:pt x="519" y="106"/>
                </a:lnTo>
                <a:moveTo>
                  <a:pt x="531" y="94"/>
                </a:moveTo>
                <a:lnTo>
                  <a:pt x="541" y="85"/>
                </a:lnTo>
                <a:moveTo>
                  <a:pt x="519" y="106"/>
                </a:moveTo>
                <a:lnTo>
                  <a:pt x="519" y="104"/>
                </a:lnTo>
                <a:moveTo>
                  <a:pt x="459" y="173"/>
                </a:moveTo>
                <a:lnTo>
                  <a:pt x="464" y="169"/>
                </a:lnTo>
                <a:moveTo>
                  <a:pt x="517" y="116"/>
                </a:moveTo>
                <a:lnTo>
                  <a:pt x="560" y="73"/>
                </a:lnTo>
                <a:moveTo>
                  <a:pt x="459" y="178"/>
                </a:moveTo>
                <a:lnTo>
                  <a:pt x="466" y="173"/>
                </a:lnTo>
                <a:moveTo>
                  <a:pt x="522" y="116"/>
                </a:moveTo>
                <a:lnTo>
                  <a:pt x="541" y="99"/>
                </a:lnTo>
                <a:moveTo>
                  <a:pt x="459" y="185"/>
                </a:moveTo>
                <a:lnTo>
                  <a:pt x="469" y="178"/>
                </a:lnTo>
                <a:moveTo>
                  <a:pt x="529" y="118"/>
                </a:moveTo>
                <a:lnTo>
                  <a:pt x="541" y="104"/>
                </a:lnTo>
                <a:moveTo>
                  <a:pt x="462" y="193"/>
                </a:moveTo>
                <a:lnTo>
                  <a:pt x="488" y="166"/>
                </a:lnTo>
                <a:moveTo>
                  <a:pt x="529" y="125"/>
                </a:moveTo>
                <a:lnTo>
                  <a:pt x="548" y="106"/>
                </a:lnTo>
                <a:moveTo>
                  <a:pt x="459" y="200"/>
                </a:moveTo>
                <a:lnTo>
                  <a:pt x="459" y="197"/>
                </a:lnTo>
                <a:moveTo>
                  <a:pt x="543" y="116"/>
                </a:moveTo>
                <a:lnTo>
                  <a:pt x="553" y="106"/>
                </a:lnTo>
                <a:moveTo>
                  <a:pt x="462" y="200"/>
                </a:moveTo>
                <a:lnTo>
                  <a:pt x="469" y="193"/>
                </a:lnTo>
                <a:moveTo>
                  <a:pt x="526" y="133"/>
                </a:moveTo>
                <a:lnTo>
                  <a:pt x="538" y="121"/>
                </a:lnTo>
                <a:moveTo>
                  <a:pt x="469" y="190"/>
                </a:moveTo>
                <a:lnTo>
                  <a:pt x="488" y="173"/>
                </a:lnTo>
                <a:moveTo>
                  <a:pt x="526" y="133"/>
                </a:moveTo>
                <a:lnTo>
                  <a:pt x="526" y="130"/>
                </a:lnTo>
                <a:moveTo>
                  <a:pt x="495" y="166"/>
                </a:moveTo>
                <a:lnTo>
                  <a:pt x="517" y="145"/>
                </a:lnTo>
                <a:moveTo>
                  <a:pt x="519" y="142"/>
                </a:moveTo>
                <a:lnTo>
                  <a:pt x="519" y="140"/>
                </a:lnTo>
                <a:moveTo>
                  <a:pt x="517" y="142"/>
                </a:moveTo>
                <a:lnTo>
                  <a:pt x="517" y="140"/>
                </a:lnTo>
                <a:moveTo>
                  <a:pt x="459" y="207"/>
                </a:moveTo>
                <a:lnTo>
                  <a:pt x="466" y="200"/>
                </a:lnTo>
                <a:moveTo>
                  <a:pt x="522" y="145"/>
                </a:moveTo>
                <a:lnTo>
                  <a:pt x="558" y="109"/>
                </a:lnTo>
                <a:moveTo>
                  <a:pt x="476" y="190"/>
                </a:moveTo>
                <a:lnTo>
                  <a:pt x="490" y="176"/>
                </a:lnTo>
                <a:moveTo>
                  <a:pt x="459" y="214"/>
                </a:moveTo>
                <a:lnTo>
                  <a:pt x="469" y="205"/>
                </a:lnTo>
                <a:moveTo>
                  <a:pt x="524" y="149"/>
                </a:moveTo>
                <a:lnTo>
                  <a:pt x="536" y="137"/>
                </a:lnTo>
                <a:moveTo>
                  <a:pt x="459" y="221"/>
                </a:moveTo>
                <a:lnTo>
                  <a:pt x="481" y="200"/>
                </a:lnTo>
                <a:moveTo>
                  <a:pt x="526" y="154"/>
                </a:moveTo>
                <a:lnTo>
                  <a:pt x="536" y="145"/>
                </a:lnTo>
                <a:moveTo>
                  <a:pt x="459" y="226"/>
                </a:moveTo>
                <a:lnTo>
                  <a:pt x="476" y="212"/>
                </a:lnTo>
                <a:moveTo>
                  <a:pt x="529" y="159"/>
                </a:moveTo>
                <a:lnTo>
                  <a:pt x="534" y="154"/>
                </a:lnTo>
                <a:moveTo>
                  <a:pt x="507" y="181"/>
                </a:moveTo>
                <a:lnTo>
                  <a:pt x="522" y="166"/>
                </a:lnTo>
                <a:moveTo>
                  <a:pt x="526" y="161"/>
                </a:moveTo>
                <a:lnTo>
                  <a:pt x="526" y="159"/>
                </a:lnTo>
                <a:moveTo>
                  <a:pt x="522" y="166"/>
                </a:moveTo>
                <a:lnTo>
                  <a:pt x="524" y="164"/>
                </a:lnTo>
                <a:moveTo>
                  <a:pt x="464" y="231"/>
                </a:moveTo>
                <a:lnTo>
                  <a:pt x="469" y="226"/>
                </a:lnTo>
                <a:moveTo>
                  <a:pt x="526" y="169"/>
                </a:moveTo>
                <a:lnTo>
                  <a:pt x="534" y="161"/>
                </a:lnTo>
                <a:moveTo>
                  <a:pt x="507" y="272"/>
                </a:moveTo>
                <a:lnTo>
                  <a:pt x="500" y="265"/>
                </a:lnTo>
                <a:moveTo>
                  <a:pt x="464" y="231"/>
                </a:moveTo>
                <a:lnTo>
                  <a:pt x="459" y="226"/>
                </a:lnTo>
                <a:moveTo>
                  <a:pt x="507" y="267"/>
                </a:moveTo>
                <a:lnTo>
                  <a:pt x="505" y="265"/>
                </a:lnTo>
                <a:moveTo>
                  <a:pt x="469" y="226"/>
                </a:moveTo>
                <a:lnTo>
                  <a:pt x="459" y="219"/>
                </a:lnTo>
                <a:moveTo>
                  <a:pt x="505" y="262"/>
                </a:moveTo>
                <a:lnTo>
                  <a:pt x="500" y="260"/>
                </a:lnTo>
                <a:moveTo>
                  <a:pt x="510" y="262"/>
                </a:moveTo>
                <a:lnTo>
                  <a:pt x="507" y="257"/>
                </a:lnTo>
                <a:moveTo>
                  <a:pt x="471" y="224"/>
                </a:moveTo>
                <a:lnTo>
                  <a:pt x="459" y="212"/>
                </a:lnTo>
                <a:moveTo>
                  <a:pt x="505" y="257"/>
                </a:moveTo>
                <a:lnTo>
                  <a:pt x="502" y="255"/>
                </a:lnTo>
                <a:moveTo>
                  <a:pt x="510" y="255"/>
                </a:moveTo>
                <a:lnTo>
                  <a:pt x="507" y="253"/>
                </a:lnTo>
                <a:moveTo>
                  <a:pt x="474" y="219"/>
                </a:moveTo>
                <a:lnTo>
                  <a:pt x="459" y="205"/>
                </a:lnTo>
                <a:moveTo>
                  <a:pt x="507" y="250"/>
                </a:moveTo>
                <a:lnTo>
                  <a:pt x="505" y="250"/>
                </a:lnTo>
                <a:moveTo>
                  <a:pt x="512" y="250"/>
                </a:moveTo>
                <a:lnTo>
                  <a:pt x="510" y="248"/>
                </a:lnTo>
                <a:moveTo>
                  <a:pt x="476" y="214"/>
                </a:moveTo>
                <a:lnTo>
                  <a:pt x="462" y="200"/>
                </a:lnTo>
                <a:moveTo>
                  <a:pt x="514" y="245"/>
                </a:moveTo>
                <a:lnTo>
                  <a:pt x="512" y="243"/>
                </a:lnTo>
                <a:moveTo>
                  <a:pt x="459" y="193"/>
                </a:moveTo>
                <a:lnTo>
                  <a:pt x="459" y="190"/>
                </a:lnTo>
                <a:moveTo>
                  <a:pt x="510" y="241"/>
                </a:moveTo>
                <a:lnTo>
                  <a:pt x="507" y="238"/>
                </a:lnTo>
                <a:moveTo>
                  <a:pt x="466" y="200"/>
                </a:moveTo>
                <a:lnTo>
                  <a:pt x="462" y="193"/>
                </a:lnTo>
                <a:moveTo>
                  <a:pt x="478" y="209"/>
                </a:moveTo>
                <a:lnTo>
                  <a:pt x="471" y="202"/>
                </a:lnTo>
                <a:moveTo>
                  <a:pt x="514" y="241"/>
                </a:moveTo>
                <a:lnTo>
                  <a:pt x="512" y="236"/>
                </a:lnTo>
                <a:moveTo>
                  <a:pt x="469" y="193"/>
                </a:moveTo>
                <a:lnTo>
                  <a:pt x="459" y="185"/>
                </a:lnTo>
                <a:moveTo>
                  <a:pt x="510" y="233"/>
                </a:moveTo>
                <a:lnTo>
                  <a:pt x="510" y="231"/>
                </a:lnTo>
                <a:moveTo>
                  <a:pt x="478" y="205"/>
                </a:moveTo>
                <a:lnTo>
                  <a:pt x="474" y="197"/>
                </a:lnTo>
                <a:moveTo>
                  <a:pt x="517" y="233"/>
                </a:moveTo>
                <a:lnTo>
                  <a:pt x="514" y="231"/>
                </a:lnTo>
                <a:moveTo>
                  <a:pt x="471" y="190"/>
                </a:moveTo>
                <a:lnTo>
                  <a:pt x="459" y="178"/>
                </a:lnTo>
                <a:moveTo>
                  <a:pt x="531" y="37"/>
                </a:moveTo>
                <a:lnTo>
                  <a:pt x="529" y="37"/>
                </a:lnTo>
                <a:lnTo>
                  <a:pt x="529" y="39"/>
                </a:lnTo>
                <a:lnTo>
                  <a:pt x="529" y="56"/>
                </a:lnTo>
                <a:lnTo>
                  <a:pt x="524" y="58"/>
                </a:lnTo>
                <a:lnTo>
                  <a:pt x="524" y="73"/>
                </a:lnTo>
                <a:lnTo>
                  <a:pt x="526" y="73"/>
                </a:lnTo>
                <a:lnTo>
                  <a:pt x="529" y="68"/>
                </a:lnTo>
                <a:lnTo>
                  <a:pt x="531" y="70"/>
                </a:lnTo>
                <a:lnTo>
                  <a:pt x="531" y="92"/>
                </a:lnTo>
                <a:lnTo>
                  <a:pt x="529" y="99"/>
                </a:lnTo>
                <a:lnTo>
                  <a:pt x="526" y="101"/>
                </a:lnTo>
                <a:lnTo>
                  <a:pt x="524" y="104"/>
                </a:lnTo>
                <a:lnTo>
                  <a:pt x="519" y="106"/>
                </a:lnTo>
                <a:lnTo>
                  <a:pt x="517" y="106"/>
                </a:lnTo>
                <a:lnTo>
                  <a:pt x="517" y="109"/>
                </a:lnTo>
                <a:lnTo>
                  <a:pt x="514" y="111"/>
                </a:lnTo>
                <a:lnTo>
                  <a:pt x="514" y="113"/>
                </a:lnTo>
                <a:lnTo>
                  <a:pt x="517" y="116"/>
                </a:lnTo>
                <a:lnTo>
                  <a:pt x="526" y="116"/>
                </a:lnTo>
                <a:lnTo>
                  <a:pt x="529" y="118"/>
                </a:lnTo>
                <a:lnTo>
                  <a:pt x="529" y="130"/>
                </a:lnTo>
                <a:lnTo>
                  <a:pt x="526" y="133"/>
                </a:lnTo>
                <a:lnTo>
                  <a:pt x="526" y="135"/>
                </a:lnTo>
                <a:lnTo>
                  <a:pt x="524" y="137"/>
                </a:lnTo>
                <a:lnTo>
                  <a:pt x="522" y="140"/>
                </a:lnTo>
                <a:lnTo>
                  <a:pt x="519" y="142"/>
                </a:lnTo>
                <a:lnTo>
                  <a:pt x="517" y="142"/>
                </a:lnTo>
                <a:lnTo>
                  <a:pt x="517" y="145"/>
                </a:lnTo>
                <a:lnTo>
                  <a:pt x="514" y="145"/>
                </a:lnTo>
                <a:lnTo>
                  <a:pt x="512" y="147"/>
                </a:lnTo>
                <a:lnTo>
                  <a:pt x="510" y="149"/>
                </a:lnTo>
                <a:lnTo>
                  <a:pt x="507" y="149"/>
                </a:lnTo>
                <a:lnTo>
                  <a:pt x="507" y="152"/>
                </a:lnTo>
                <a:lnTo>
                  <a:pt x="502" y="154"/>
                </a:lnTo>
                <a:lnTo>
                  <a:pt x="500" y="157"/>
                </a:lnTo>
                <a:lnTo>
                  <a:pt x="500" y="154"/>
                </a:lnTo>
                <a:lnTo>
                  <a:pt x="498" y="157"/>
                </a:lnTo>
                <a:lnTo>
                  <a:pt x="498" y="159"/>
                </a:lnTo>
                <a:lnTo>
                  <a:pt x="495" y="159"/>
                </a:lnTo>
                <a:lnTo>
                  <a:pt x="493" y="161"/>
                </a:lnTo>
                <a:lnTo>
                  <a:pt x="490" y="164"/>
                </a:lnTo>
                <a:lnTo>
                  <a:pt x="488" y="164"/>
                </a:lnTo>
                <a:lnTo>
                  <a:pt x="488" y="166"/>
                </a:lnTo>
                <a:lnTo>
                  <a:pt x="485" y="169"/>
                </a:lnTo>
                <a:lnTo>
                  <a:pt x="483" y="166"/>
                </a:lnTo>
                <a:lnTo>
                  <a:pt x="483" y="169"/>
                </a:lnTo>
                <a:lnTo>
                  <a:pt x="481" y="169"/>
                </a:lnTo>
                <a:lnTo>
                  <a:pt x="481" y="171"/>
                </a:lnTo>
                <a:lnTo>
                  <a:pt x="476" y="176"/>
                </a:lnTo>
                <a:lnTo>
                  <a:pt x="474" y="176"/>
                </a:lnTo>
                <a:lnTo>
                  <a:pt x="471" y="178"/>
                </a:lnTo>
                <a:lnTo>
                  <a:pt x="466" y="178"/>
                </a:lnTo>
                <a:lnTo>
                  <a:pt x="466" y="176"/>
                </a:lnTo>
                <a:lnTo>
                  <a:pt x="466" y="171"/>
                </a:lnTo>
                <a:lnTo>
                  <a:pt x="464" y="169"/>
                </a:lnTo>
                <a:lnTo>
                  <a:pt x="466" y="169"/>
                </a:lnTo>
                <a:lnTo>
                  <a:pt x="464" y="166"/>
                </a:lnTo>
                <a:lnTo>
                  <a:pt x="464" y="161"/>
                </a:lnTo>
                <a:lnTo>
                  <a:pt x="462" y="159"/>
                </a:lnTo>
                <a:lnTo>
                  <a:pt x="462" y="157"/>
                </a:lnTo>
                <a:lnTo>
                  <a:pt x="459" y="149"/>
                </a:lnTo>
                <a:lnTo>
                  <a:pt x="457" y="147"/>
                </a:lnTo>
                <a:lnTo>
                  <a:pt x="454" y="152"/>
                </a:lnTo>
                <a:lnTo>
                  <a:pt x="454" y="157"/>
                </a:lnTo>
                <a:lnTo>
                  <a:pt x="457" y="159"/>
                </a:lnTo>
                <a:lnTo>
                  <a:pt x="454" y="159"/>
                </a:lnTo>
                <a:lnTo>
                  <a:pt x="457" y="161"/>
                </a:lnTo>
                <a:lnTo>
                  <a:pt x="457" y="164"/>
                </a:lnTo>
                <a:lnTo>
                  <a:pt x="459" y="166"/>
                </a:lnTo>
                <a:lnTo>
                  <a:pt x="459" y="183"/>
                </a:lnTo>
                <a:lnTo>
                  <a:pt x="462" y="183"/>
                </a:lnTo>
                <a:lnTo>
                  <a:pt x="459" y="183"/>
                </a:lnTo>
                <a:lnTo>
                  <a:pt x="459" y="185"/>
                </a:lnTo>
                <a:lnTo>
                  <a:pt x="462" y="185"/>
                </a:lnTo>
                <a:lnTo>
                  <a:pt x="459" y="193"/>
                </a:lnTo>
                <a:lnTo>
                  <a:pt x="462" y="193"/>
                </a:lnTo>
                <a:lnTo>
                  <a:pt x="459" y="195"/>
                </a:lnTo>
                <a:lnTo>
                  <a:pt x="459" y="197"/>
                </a:lnTo>
                <a:lnTo>
                  <a:pt x="462" y="197"/>
                </a:lnTo>
                <a:lnTo>
                  <a:pt x="459" y="200"/>
                </a:lnTo>
                <a:lnTo>
                  <a:pt x="459" y="202"/>
                </a:lnTo>
                <a:lnTo>
                  <a:pt x="462" y="202"/>
                </a:lnTo>
                <a:lnTo>
                  <a:pt x="459" y="207"/>
                </a:lnTo>
                <a:lnTo>
                  <a:pt x="459" y="217"/>
                </a:lnTo>
                <a:lnTo>
                  <a:pt x="462" y="217"/>
                </a:lnTo>
                <a:lnTo>
                  <a:pt x="459" y="217"/>
                </a:lnTo>
                <a:lnTo>
                  <a:pt x="459" y="219"/>
                </a:lnTo>
                <a:lnTo>
                  <a:pt x="459" y="224"/>
                </a:lnTo>
                <a:lnTo>
                  <a:pt x="462" y="229"/>
                </a:lnTo>
                <a:lnTo>
                  <a:pt x="464" y="231"/>
                </a:lnTo>
                <a:lnTo>
                  <a:pt x="466" y="231"/>
                </a:lnTo>
                <a:lnTo>
                  <a:pt x="466" y="229"/>
                </a:lnTo>
                <a:lnTo>
                  <a:pt x="469" y="226"/>
                </a:lnTo>
                <a:lnTo>
                  <a:pt x="469" y="224"/>
                </a:lnTo>
                <a:lnTo>
                  <a:pt x="471" y="224"/>
                </a:lnTo>
                <a:lnTo>
                  <a:pt x="471" y="221"/>
                </a:lnTo>
                <a:lnTo>
                  <a:pt x="471" y="224"/>
                </a:lnTo>
                <a:lnTo>
                  <a:pt x="471" y="221"/>
                </a:lnTo>
                <a:lnTo>
                  <a:pt x="474" y="219"/>
                </a:lnTo>
                <a:lnTo>
                  <a:pt x="474" y="217"/>
                </a:lnTo>
                <a:lnTo>
                  <a:pt x="476" y="212"/>
                </a:lnTo>
                <a:lnTo>
                  <a:pt x="476" y="209"/>
                </a:lnTo>
                <a:lnTo>
                  <a:pt x="478" y="209"/>
                </a:lnTo>
                <a:lnTo>
                  <a:pt x="478" y="205"/>
                </a:lnTo>
                <a:lnTo>
                  <a:pt x="481" y="205"/>
                </a:lnTo>
                <a:lnTo>
                  <a:pt x="478" y="205"/>
                </a:lnTo>
                <a:lnTo>
                  <a:pt x="481" y="200"/>
                </a:lnTo>
                <a:lnTo>
                  <a:pt x="481" y="197"/>
                </a:lnTo>
                <a:lnTo>
                  <a:pt x="483" y="197"/>
                </a:lnTo>
                <a:lnTo>
                  <a:pt x="483" y="193"/>
                </a:lnTo>
                <a:lnTo>
                  <a:pt x="485" y="193"/>
                </a:lnTo>
                <a:lnTo>
                  <a:pt x="485" y="188"/>
                </a:lnTo>
                <a:lnTo>
                  <a:pt x="488" y="188"/>
                </a:lnTo>
                <a:lnTo>
                  <a:pt x="493" y="185"/>
                </a:lnTo>
                <a:lnTo>
                  <a:pt x="495" y="185"/>
                </a:lnTo>
                <a:lnTo>
                  <a:pt x="498" y="183"/>
                </a:lnTo>
                <a:lnTo>
                  <a:pt x="502" y="183"/>
                </a:lnTo>
                <a:lnTo>
                  <a:pt x="505" y="181"/>
                </a:lnTo>
                <a:lnTo>
                  <a:pt x="507" y="181"/>
                </a:lnTo>
                <a:lnTo>
                  <a:pt x="512" y="178"/>
                </a:lnTo>
                <a:lnTo>
                  <a:pt x="517" y="178"/>
                </a:lnTo>
                <a:lnTo>
                  <a:pt x="517" y="176"/>
                </a:lnTo>
                <a:lnTo>
                  <a:pt x="519" y="176"/>
                </a:lnTo>
                <a:lnTo>
                  <a:pt x="519" y="178"/>
                </a:lnTo>
                <a:lnTo>
                  <a:pt x="522" y="178"/>
                </a:lnTo>
                <a:lnTo>
                  <a:pt x="522" y="173"/>
                </a:lnTo>
                <a:lnTo>
                  <a:pt x="524" y="173"/>
                </a:lnTo>
                <a:lnTo>
                  <a:pt x="524" y="171"/>
                </a:lnTo>
                <a:lnTo>
                  <a:pt x="526" y="169"/>
                </a:lnTo>
                <a:lnTo>
                  <a:pt x="524" y="169"/>
                </a:lnTo>
                <a:lnTo>
                  <a:pt x="526" y="166"/>
                </a:lnTo>
                <a:lnTo>
                  <a:pt x="522" y="164"/>
                </a:lnTo>
                <a:lnTo>
                  <a:pt x="522" y="166"/>
                </a:lnTo>
                <a:lnTo>
                  <a:pt x="519" y="166"/>
                </a:lnTo>
                <a:lnTo>
                  <a:pt x="517" y="169"/>
                </a:lnTo>
                <a:lnTo>
                  <a:pt x="510" y="169"/>
                </a:lnTo>
                <a:lnTo>
                  <a:pt x="510" y="171"/>
                </a:lnTo>
                <a:lnTo>
                  <a:pt x="505" y="171"/>
                </a:lnTo>
                <a:lnTo>
                  <a:pt x="505" y="173"/>
                </a:lnTo>
                <a:lnTo>
                  <a:pt x="502" y="171"/>
                </a:lnTo>
                <a:lnTo>
                  <a:pt x="502" y="173"/>
                </a:lnTo>
                <a:lnTo>
                  <a:pt x="500" y="171"/>
                </a:lnTo>
                <a:lnTo>
                  <a:pt x="500" y="173"/>
                </a:lnTo>
                <a:lnTo>
                  <a:pt x="495" y="176"/>
                </a:lnTo>
                <a:moveTo>
                  <a:pt x="495" y="176"/>
                </a:moveTo>
                <a:lnTo>
                  <a:pt x="488" y="176"/>
                </a:lnTo>
                <a:lnTo>
                  <a:pt x="488" y="171"/>
                </a:lnTo>
                <a:lnTo>
                  <a:pt x="493" y="166"/>
                </a:lnTo>
                <a:lnTo>
                  <a:pt x="498" y="164"/>
                </a:lnTo>
                <a:lnTo>
                  <a:pt x="500" y="161"/>
                </a:lnTo>
                <a:lnTo>
                  <a:pt x="502" y="161"/>
                </a:lnTo>
                <a:lnTo>
                  <a:pt x="510" y="154"/>
                </a:lnTo>
                <a:lnTo>
                  <a:pt x="512" y="154"/>
                </a:lnTo>
                <a:lnTo>
                  <a:pt x="512" y="152"/>
                </a:lnTo>
                <a:lnTo>
                  <a:pt x="514" y="152"/>
                </a:lnTo>
                <a:lnTo>
                  <a:pt x="514" y="149"/>
                </a:lnTo>
                <a:lnTo>
                  <a:pt x="514" y="152"/>
                </a:lnTo>
                <a:lnTo>
                  <a:pt x="519" y="147"/>
                </a:lnTo>
                <a:lnTo>
                  <a:pt x="522" y="145"/>
                </a:lnTo>
                <a:lnTo>
                  <a:pt x="524" y="145"/>
                </a:lnTo>
                <a:lnTo>
                  <a:pt x="526" y="147"/>
                </a:lnTo>
                <a:lnTo>
                  <a:pt x="524" y="152"/>
                </a:lnTo>
                <a:lnTo>
                  <a:pt x="526" y="154"/>
                </a:lnTo>
                <a:lnTo>
                  <a:pt x="529" y="154"/>
                </a:lnTo>
                <a:lnTo>
                  <a:pt x="526" y="157"/>
                </a:lnTo>
                <a:lnTo>
                  <a:pt x="529" y="157"/>
                </a:lnTo>
                <a:lnTo>
                  <a:pt x="529" y="159"/>
                </a:lnTo>
                <a:lnTo>
                  <a:pt x="526" y="159"/>
                </a:lnTo>
                <a:lnTo>
                  <a:pt x="526" y="161"/>
                </a:lnTo>
                <a:lnTo>
                  <a:pt x="529" y="161"/>
                </a:lnTo>
                <a:lnTo>
                  <a:pt x="529" y="164"/>
                </a:lnTo>
                <a:lnTo>
                  <a:pt x="526" y="166"/>
                </a:lnTo>
                <a:lnTo>
                  <a:pt x="526" y="173"/>
                </a:lnTo>
                <a:lnTo>
                  <a:pt x="524" y="173"/>
                </a:lnTo>
                <a:lnTo>
                  <a:pt x="526" y="173"/>
                </a:lnTo>
                <a:lnTo>
                  <a:pt x="524" y="176"/>
                </a:lnTo>
                <a:lnTo>
                  <a:pt x="524" y="181"/>
                </a:lnTo>
                <a:lnTo>
                  <a:pt x="522" y="181"/>
                </a:lnTo>
                <a:lnTo>
                  <a:pt x="522" y="188"/>
                </a:lnTo>
                <a:lnTo>
                  <a:pt x="524" y="185"/>
                </a:lnTo>
                <a:lnTo>
                  <a:pt x="524" y="188"/>
                </a:lnTo>
                <a:lnTo>
                  <a:pt x="522" y="188"/>
                </a:lnTo>
                <a:lnTo>
                  <a:pt x="522" y="197"/>
                </a:lnTo>
                <a:lnTo>
                  <a:pt x="519" y="200"/>
                </a:lnTo>
                <a:lnTo>
                  <a:pt x="519" y="209"/>
                </a:lnTo>
                <a:lnTo>
                  <a:pt x="517" y="214"/>
                </a:lnTo>
                <a:lnTo>
                  <a:pt x="517" y="221"/>
                </a:lnTo>
                <a:lnTo>
                  <a:pt x="514" y="224"/>
                </a:lnTo>
                <a:lnTo>
                  <a:pt x="514" y="233"/>
                </a:lnTo>
                <a:lnTo>
                  <a:pt x="512" y="236"/>
                </a:lnTo>
                <a:lnTo>
                  <a:pt x="512" y="243"/>
                </a:lnTo>
                <a:lnTo>
                  <a:pt x="510" y="243"/>
                </a:lnTo>
                <a:lnTo>
                  <a:pt x="510" y="250"/>
                </a:lnTo>
                <a:lnTo>
                  <a:pt x="507" y="250"/>
                </a:lnTo>
                <a:lnTo>
                  <a:pt x="507" y="253"/>
                </a:lnTo>
                <a:lnTo>
                  <a:pt x="510" y="253"/>
                </a:lnTo>
                <a:lnTo>
                  <a:pt x="507" y="255"/>
                </a:lnTo>
                <a:lnTo>
                  <a:pt x="507" y="260"/>
                </a:lnTo>
                <a:lnTo>
                  <a:pt x="505" y="262"/>
                </a:lnTo>
                <a:lnTo>
                  <a:pt x="505" y="265"/>
                </a:lnTo>
                <a:lnTo>
                  <a:pt x="505" y="262"/>
                </a:lnTo>
                <a:lnTo>
                  <a:pt x="505" y="255"/>
                </a:lnTo>
                <a:lnTo>
                  <a:pt x="507" y="253"/>
                </a:lnTo>
                <a:lnTo>
                  <a:pt x="505" y="253"/>
                </a:lnTo>
                <a:lnTo>
                  <a:pt x="507" y="250"/>
                </a:lnTo>
                <a:lnTo>
                  <a:pt x="507" y="248"/>
                </a:lnTo>
                <a:lnTo>
                  <a:pt x="505" y="248"/>
                </a:lnTo>
                <a:lnTo>
                  <a:pt x="505" y="250"/>
                </a:lnTo>
                <a:lnTo>
                  <a:pt x="505" y="248"/>
                </a:lnTo>
                <a:lnTo>
                  <a:pt x="502" y="250"/>
                </a:lnTo>
                <a:lnTo>
                  <a:pt x="502" y="260"/>
                </a:lnTo>
                <a:lnTo>
                  <a:pt x="500" y="260"/>
                </a:lnTo>
                <a:lnTo>
                  <a:pt x="500" y="267"/>
                </a:lnTo>
                <a:lnTo>
                  <a:pt x="498" y="269"/>
                </a:lnTo>
                <a:lnTo>
                  <a:pt x="498" y="274"/>
                </a:lnTo>
                <a:lnTo>
                  <a:pt x="495" y="277"/>
                </a:lnTo>
                <a:lnTo>
                  <a:pt x="495" y="281"/>
                </a:lnTo>
                <a:lnTo>
                  <a:pt x="493" y="284"/>
                </a:lnTo>
                <a:lnTo>
                  <a:pt x="493" y="289"/>
                </a:lnTo>
                <a:lnTo>
                  <a:pt x="490" y="293"/>
                </a:lnTo>
                <a:lnTo>
                  <a:pt x="490" y="298"/>
                </a:lnTo>
                <a:lnTo>
                  <a:pt x="488" y="301"/>
                </a:lnTo>
                <a:lnTo>
                  <a:pt x="490" y="301"/>
                </a:lnTo>
                <a:lnTo>
                  <a:pt x="488" y="301"/>
                </a:lnTo>
                <a:lnTo>
                  <a:pt x="488" y="310"/>
                </a:lnTo>
                <a:lnTo>
                  <a:pt x="485" y="310"/>
                </a:lnTo>
                <a:lnTo>
                  <a:pt x="485" y="313"/>
                </a:lnTo>
                <a:lnTo>
                  <a:pt x="488" y="313"/>
                </a:lnTo>
                <a:lnTo>
                  <a:pt x="485" y="315"/>
                </a:lnTo>
                <a:lnTo>
                  <a:pt x="485" y="320"/>
                </a:lnTo>
                <a:lnTo>
                  <a:pt x="483" y="322"/>
                </a:lnTo>
                <a:lnTo>
                  <a:pt x="485" y="322"/>
                </a:lnTo>
                <a:lnTo>
                  <a:pt x="483" y="325"/>
                </a:lnTo>
                <a:lnTo>
                  <a:pt x="483" y="327"/>
                </a:lnTo>
                <a:lnTo>
                  <a:pt x="481" y="327"/>
                </a:lnTo>
                <a:lnTo>
                  <a:pt x="483" y="329"/>
                </a:lnTo>
                <a:lnTo>
                  <a:pt x="481" y="329"/>
                </a:lnTo>
                <a:lnTo>
                  <a:pt x="481" y="334"/>
                </a:lnTo>
                <a:lnTo>
                  <a:pt x="481" y="339"/>
                </a:lnTo>
                <a:lnTo>
                  <a:pt x="478" y="339"/>
                </a:lnTo>
                <a:lnTo>
                  <a:pt x="478" y="341"/>
                </a:lnTo>
                <a:lnTo>
                  <a:pt x="481" y="341"/>
                </a:lnTo>
                <a:lnTo>
                  <a:pt x="478" y="344"/>
                </a:lnTo>
                <a:lnTo>
                  <a:pt x="481" y="344"/>
                </a:lnTo>
                <a:lnTo>
                  <a:pt x="478" y="349"/>
                </a:lnTo>
                <a:lnTo>
                  <a:pt x="481" y="349"/>
                </a:lnTo>
                <a:lnTo>
                  <a:pt x="481" y="351"/>
                </a:lnTo>
                <a:lnTo>
                  <a:pt x="483" y="351"/>
                </a:lnTo>
                <a:lnTo>
                  <a:pt x="483" y="353"/>
                </a:lnTo>
                <a:lnTo>
                  <a:pt x="485" y="351"/>
                </a:lnTo>
                <a:lnTo>
                  <a:pt x="488" y="351"/>
                </a:lnTo>
                <a:lnTo>
                  <a:pt x="490" y="349"/>
                </a:lnTo>
                <a:lnTo>
                  <a:pt x="493" y="349"/>
                </a:lnTo>
                <a:lnTo>
                  <a:pt x="490" y="346"/>
                </a:lnTo>
                <a:lnTo>
                  <a:pt x="493" y="344"/>
                </a:lnTo>
                <a:lnTo>
                  <a:pt x="495" y="339"/>
                </a:lnTo>
                <a:lnTo>
                  <a:pt x="495" y="334"/>
                </a:lnTo>
                <a:lnTo>
                  <a:pt x="493" y="332"/>
                </a:lnTo>
                <a:lnTo>
                  <a:pt x="490" y="332"/>
                </a:lnTo>
                <a:lnTo>
                  <a:pt x="490" y="327"/>
                </a:lnTo>
                <a:lnTo>
                  <a:pt x="493" y="325"/>
                </a:lnTo>
                <a:lnTo>
                  <a:pt x="493" y="320"/>
                </a:lnTo>
                <a:lnTo>
                  <a:pt x="495" y="315"/>
                </a:lnTo>
                <a:lnTo>
                  <a:pt x="493" y="315"/>
                </a:lnTo>
                <a:lnTo>
                  <a:pt x="495" y="313"/>
                </a:lnTo>
                <a:lnTo>
                  <a:pt x="495" y="305"/>
                </a:lnTo>
                <a:lnTo>
                  <a:pt x="498" y="303"/>
                </a:lnTo>
                <a:lnTo>
                  <a:pt x="498" y="298"/>
                </a:lnTo>
                <a:lnTo>
                  <a:pt x="500" y="298"/>
                </a:lnTo>
                <a:lnTo>
                  <a:pt x="500" y="291"/>
                </a:lnTo>
                <a:lnTo>
                  <a:pt x="502" y="291"/>
                </a:lnTo>
                <a:lnTo>
                  <a:pt x="500" y="289"/>
                </a:lnTo>
                <a:lnTo>
                  <a:pt x="502" y="286"/>
                </a:lnTo>
                <a:lnTo>
                  <a:pt x="502" y="284"/>
                </a:lnTo>
                <a:lnTo>
                  <a:pt x="505" y="281"/>
                </a:lnTo>
                <a:lnTo>
                  <a:pt x="502" y="281"/>
                </a:lnTo>
                <a:lnTo>
                  <a:pt x="505" y="279"/>
                </a:lnTo>
                <a:lnTo>
                  <a:pt x="505" y="274"/>
                </a:lnTo>
                <a:lnTo>
                  <a:pt x="507" y="274"/>
                </a:lnTo>
                <a:lnTo>
                  <a:pt x="507" y="265"/>
                </a:lnTo>
                <a:lnTo>
                  <a:pt x="510" y="265"/>
                </a:lnTo>
                <a:moveTo>
                  <a:pt x="342" y="56"/>
                </a:moveTo>
                <a:lnTo>
                  <a:pt x="346" y="51"/>
                </a:lnTo>
                <a:moveTo>
                  <a:pt x="344" y="61"/>
                </a:moveTo>
                <a:lnTo>
                  <a:pt x="349" y="56"/>
                </a:lnTo>
                <a:moveTo>
                  <a:pt x="349" y="63"/>
                </a:moveTo>
                <a:lnTo>
                  <a:pt x="354" y="58"/>
                </a:lnTo>
                <a:moveTo>
                  <a:pt x="294" y="123"/>
                </a:moveTo>
                <a:lnTo>
                  <a:pt x="301" y="116"/>
                </a:lnTo>
                <a:moveTo>
                  <a:pt x="351" y="68"/>
                </a:moveTo>
                <a:lnTo>
                  <a:pt x="356" y="61"/>
                </a:lnTo>
                <a:moveTo>
                  <a:pt x="294" y="130"/>
                </a:moveTo>
                <a:lnTo>
                  <a:pt x="301" y="125"/>
                </a:lnTo>
                <a:moveTo>
                  <a:pt x="354" y="70"/>
                </a:moveTo>
                <a:lnTo>
                  <a:pt x="361" y="65"/>
                </a:lnTo>
                <a:moveTo>
                  <a:pt x="294" y="137"/>
                </a:moveTo>
                <a:lnTo>
                  <a:pt x="301" y="133"/>
                </a:lnTo>
                <a:moveTo>
                  <a:pt x="358" y="73"/>
                </a:moveTo>
                <a:lnTo>
                  <a:pt x="363" y="68"/>
                </a:lnTo>
                <a:moveTo>
                  <a:pt x="294" y="145"/>
                </a:moveTo>
                <a:lnTo>
                  <a:pt x="301" y="137"/>
                </a:lnTo>
                <a:moveTo>
                  <a:pt x="361" y="77"/>
                </a:moveTo>
                <a:lnTo>
                  <a:pt x="368" y="70"/>
                </a:lnTo>
                <a:moveTo>
                  <a:pt x="325" y="113"/>
                </a:moveTo>
                <a:lnTo>
                  <a:pt x="334" y="104"/>
                </a:lnTo>
                <a:moveTo>
                  <a:pt x="294" y="152"/>
                </a:moveTo>
                <a:lnTo>
                  <a:pt x="301" y="145"/>
                </a:lnTo>
                <a:moveTo>
                  <a:pt x="365" y="80"/>
                </a:moveTo>
                <a:lnTo>
                  <a:pt x="370" y="75"/>
                </a:lnTo>
                <a:moveTo>
                  <a:pt x="332" y="113"/>
                </a:moveTo>
                <a:lnTo>
                  <a:pt x="344" y="101"/>
                </a:lnTo>
                <a:moveTo>
                  <a:pt x="294" y="159"/>
                </a:moveTo>
                <a:lnTo>
                  <a:pt x="301" y="152"/>
                </a:lnTo>
                <a:moveTo>
                  <a:pt x="361" y="92"/>
                </a:moveTo>
                <a:lnTo>
                  <a:pt x="373" y="80"/>
                </a:lnTo>
                <a:moveTo>
                  <a:pt x="344" y="109"/>
                </a:moveTo>
                <a:lnTo>
                  <a:pt x="351" y="101"/>
                </a:lnTo>
                <a:moveTo>
                  <a:pt x="294" y="166"/>
                </a:moveTo>
                <a:lnTo>
                  <a:pt x="301" y="159"/>
                </a:lnTo>
                <a:moveTo>
                  <a:pt x="351" y="109"/>
                </a:moveTo>
                <a:lnTo>
                  <a:pt x="356" y="104"/>
                </a:lnTo>
                <a:moveTo>
                  <a:pt x="294" y="171"/>
                </a:moveTo>
                <a:lnTo>
                  <a:pt x="301" y="166"/>
                </a:lnTo>
                <a:moveTo>
                  <a:pt x="356" y="111"/>
                </a:moveTo>
                <a:lnTo>
                  <a:pt x="363" y="104"/>
                </a:lnTo>
                <a:moveTo>
                  <a:pt x="296" y="178"/>
                </a:moveTo>
                <a:lnTo>
                  <a:pt x="301" y="171"/>
                </a:lnTo>
                <a:moveTo>
                  <a:pt x="361" y="113"/>
                </a:moveTo>
                <a:lnTo>
                  <a:pt x="365" y="109"/>
                </a:lnTo>
                <a:moveTo>
                  <a:pt x="296" y="183"/>
                </a:moveTo>
                <a:lnTo>
                  <a:pt x="303" y="178"/>
                </a:lnTo>
                <a:moveTo>
                  <a:pt x="363" y="118"/>
                </a:moveTo>
                <a:lnTo>
                  <a:pt x="368" y="111"/>
                </a:lnTo>
                <a:moveTo>
                  <a:pt x="255" y="231"/>
                </a:moveTo>
                <a:lnTo>
                  <a:pt x="258" y="229"/>
                </a:lnTo>
                <a:moveTo>
                  <a:pt x="361" y="125"/>
                </a:moveTo>
                <a:lnTo>
                  <a:pt x="370" y="118"/>
                </a:lnTo>
                <a:moveTo>
                  <a:pt x="298" y="190"/>
                </a:moveTo>
                <a:lnTo>
                  <a:pt x="303" y="183"/>
                </a:lnTo>
                <a:moveTo>
                  <a:pt x="258" y="236"/>
                </a:moveTo>
                <a:lnTo>
                  <a:pt x="272" y="221"/>
                </a:lnTo>
                <a:moveTo>
                  <a:pt x="351" y="142"/>
                </a:moveTo>
                <a:lnTo>
                  <a:pt x="365" y="128"/>
                </a:lnTo>
                <a:moveTo>
                  <a:pt x="298" y="195"/>
                </a:moveTo>
                <a:lnTo>
                  <a:pt x="303" y="190"/>
                </a:lnTo>
                <a:moveTo>
                  <a:pt x="351" y="145"/>
                </a:moveTo>
                <a:lnTo>
                  <a:pt x="351" y="142"/>
                </a:lnTo>
                <a:moveTo>
                  <a:pt x="349" y="145"/>
                </a:moveTo>
                <a:lnTo>
                  <a:pt x="349" y="142"/>
                </a:lnTo>
                <a:moveTo>
                  <a:pt x="265" y="236"/>
                </a:moveTo>
                <a:lnTo>
                  <a:pt x="313" y="190"/>
                </a:lnTo>
                <a:moveTo>
                  <a:pt x="354" y="147"/>
                </a:moveTo>
                <a:lnTo>
                  <a:pt x="356" y="145"/>
                </a:lnTo>
                <a:moveTo>
                  <a:pt x="315" y="185"/>
                </a:moveTo>
                <a:lnTo>
                  <a:pt x="322" y="181"/>
                </a:lnTo>
                <a:moveTo>
                  <a:pt x="322" y="178"/>
                </a:moveTo>
                <a:lnTo>
                  <a:pt x="354" y="147"/>
                </a:lnTo>
                <a:moveTo>
                  <a:pt x="274" y="233"/>
                </a:moveTo>
                <a:lnTo>
                  <a:pt x="294" y="214"/>
                </a:lnTo>
                <a:moveTo>
                  <a:pt x="332" y="176"/>
                </a:moveTo>
                <a:lnTo>
                  <a:pt x="344" y="164"/>
                </a:lnTo>
                <a:moveTo>
                  <a:pt x="294" y="214"/>
                </a:moveTo>
                <a:lnTo>
                  <a:pt x="296" y="212"/>
                </a:lnTo>
                <a:moveTo>
                  <a:pt x="298" y="209"/>
                </a:moveTo>
                <a:lnTo>
                  <a:pt x="308" y="200"/>
                </a:lnTo>
                <a:moveTo>
                  <a:pt x="286" y="229"/>
                </a:moveTo>
                <a:lnTo>
                  <a:pt x="303" y="212"/>
                </a:lnTo>
                <a:moveTo>
                  <a:pt x="334" y="181"/>
                </a:moveTo>
                <a:lnTo>
                  <a:pt x="346" y="169"/>
                </a:lnTo>
                <a:moveTo>
                  <a:pt x="305" y="209"/>
                </a:moveTo>
                <a:lnTo>
                  <a:pt x="305" y="207"/>
                </a:lnTo>
                <a:moveTo>
                  <a:pt x="308" y="207"/>
                </a:moveTo>
                <a:lnTo>
                  <a:pt x="308" y="205"/>
                </a:lnTo>
                <a:moveTo>
                  <a:pt x="298" y="224"/>
                </a:moveTo>
                <a:lnTo>
                  <a:pt x="313" y="209"/>
                </a:lnTo>
                <a:moveTo>
                  <a:pt x="330" y="190"/>
                </a:moveTo>
                <a:lnTo>
                  <a:pt x="344" y="178"/>
                </a:lnTo>
                <a:moveTo>
                  <a:pt x="310" y="217"/>
                </a:moveTo>
                <a:lnTo>
                  <a:pt x="322" y="207"/>
                </a:lnTo>
                <a:moveTo>
                  <a:pt x="327" y="200"/>
                </a:moveTo>
                <a:lnTo>
                  <a:pt x="339" y="190"/>
                </a:lnTo>
                <a:moveTo>
                  <a:pt x="320" y="217"/>
                </a:moveTo>
                <a:lnTo>
                  <a:pt x="337" y="200"/>
                </a:lnTo>
                <a:moveTo>
                  <a:pt x="318" y="224"/>
                </a:moveTo>
                <a:lnTo>
                  <a:pt x="342" y="200"/>
                </a:lnTo>
                <a:moveTo>
                  <a:pt x="313" y="236"/>
                </a:moveTo>
                <a:lnTo>
                  <a:pt x="330" y="221"/>
                </a:lnTo>
                <a:moveTo>
                  <a:pt x="342" y="209"/>
                </a:moveTo>
                <a:lnTo>
                  <a:pt x="351" y="200"/>
                </a:lnTo>
                <a:moveTo>
                  <a:pt x="310" y="248"/>
                </a:moveTo>
                <a:lnTo>
                  <a:pt x="322" y="233"/>
                </a:lnTo>
                <a:moveTo>
                  <a:pt x="349" y="207"/>
                </a:moveTo>
                <a:lnTo>
                  <a:pt x="358" y="197"/>
                </a:lnTo>
                <a:moveTo>
                  <a:pt x="303" y="260"/>
                </a:moveTo>
                <a:lnTo>
                  <a:pt x="315" y="248"/>
                </a:lnTo>
                <a:moveTo>
                  <a:pt x="358" y="205"/>
                </a:moveTo>
                <a:lnTo>
                  <a:pt x="370" y="195"/>
                </a:lnTo>
                <a:moveTo>
                  <a:pt x="298" y="272"/>
                </a:moveTo>
                <a:lnTo>
                  <a:pt x="310" y="260"/>
                </a:lnTo>
                <a:moveTo>
                  <a:pt x="365" y="202"/>
                </a:moveTo>
                <a:lnTo>
                  <a:pt x="375" y="195"/>
                </a:lnTo>
                <a:moveTo>
                  <a:pt x="294" y="284"/>
                </a:moveTo>
                <a:lnTo>
                  <a:pt x="305" y="272"/>
                </a:lnTo>
                <a:moveTo>
                  <a:pt x="294" y="291"/>
                </a:moveTo>
                <a:lnTo>
                  <a:pt x="301" y="284"/>
                </a:lnTo>
                <a:moveTo>
                  <a:pt x="294" y="298"/>
                </a:moveTo>
                <a:lnTo>
                  <a:pt x="301" y="291"/>
                </a:lnTo>
                <a:moveTo>
                  <a:pt x="301" y="298"/>
                </a:moveTo>
                <a:lnTo>
                  <a:pt x="298" y="301"/>
                </a:lnTo>
                <a:lnTo>
                  <a:pt x="294" y="293"/>
                </a:lnTo>
                <a:moveTo>
                  <a:pt x="298" y="293"/>
                </a:moveTo>
                <a:lnTo>
                  <a:pt x="294" y="286"/>
                </a:lnTo>
                <a:moveTo>
                  <a:pt x="301" y="286"/>
                </a:moveTo>
                <a:lnTo>
                  <a:pt x="294" y="281"/>
                </a:lnTo>
                <a:moveTo>
                  <a:pt x="301" y="281"/>
                </a:moveTo>
                <a:lnTo>
                  <a:pt x="296" y="277"/>
                </a:lnTo>
                <a:moveTo>
                  <a:pt x="303" y="277"/>
                </a:moveTo>
                <a:lnTo>
                  <a:pt x="298" y="272"/>
                </a:lnTo>
                <a:moveTo>
                  <a:pt x="262" y="236"/>
                </a:moveTo>
                <a:lnTo>
                  <a:pt x="258" y="231"/>
                </a:lnTo>
                <a:moveTo>
                  <a:pt x="305" y="272"/>
                </a:moveTo>
                <a:lnTo>
                  <a:pt x="301" y="267"/>
                </a:lnTo>
                <a:moveTo>
                  <a:pt x="267" y="233"/>
                </a:moveTo>
                <a:lnTo>
                  <a:pt x="260" y="226"/>
                </a:lnTo>
                <a:moveTo>
                  <a:pt x="308" y="267"/>
                </a:moveTo>
                <a:lnTo>
                  <a:pt x="303" y="262"/>
                </a:lnTo>
                <a:moveTo>
                  <a:pt x="274" y="233"/>
                </a:moveTo>
                <a:lnTo>
                  <a:pt x="265" y="224"/>
                </a:lnTo>
                <a:moveTo>
                  <a:pt x="310" y="262"/>
                </a:moveTo>
                <a:lnTo>
                  <a:pt x="305" y="257"/>
                </a:lnTo>
                <a:moveTo>
                  <a:pt x="279" y="231"/>
                </a:moveTo>
                <a:lnTo>
                  <a:pt x="270" y="224"/>
                </a:lnTo>
                <a:moveTo>
                  <a:pt x="310" y="257"/>
                </a:moveTo>
                <a:lnTo>
                  <a:pt x="305" y="253"/>
                </a:lnTo>
                <a:moveTo>
                  <a:pt x="284" y="229"/>
                </a:moveTo>
                <a:lnTo>
                  <a:pt x="274" y="219"/>
                </a:lnTo>
                <a:moveTo>
                  <a:pt x="313" y="253"/>
                </a:moveTo>
                <a:lnTo>
                  <a:pt x="308" y="248"/>
                </a:lnTo>
                <a:moveTo>
                  <a:pt x="289" y="226"/>
                </a:moveTo>
                <a:lnTo>
                  <a:pt x="279" y="217"/>
                </a:lnTo>
                <a:moveTo>
                  <a:pt x="315" y="248"/>
                </a:moveTo>
                <a:lnTo>
                  <a:pt x="310" y="243"/>
                </a:lnTo>
                <a:moveTo>
                  <a:pt x="294" y="226"/>
                </a:moveTo>
                <a:lnTo>
                  <a:pt x="282" y="214"/>
                </a:lnTo>
                <a:moveTo>
                  <a:pt x="318" y="243"/>
                </a:moveTo>
                <a:lnTo>
                  <a:pt x="313" y="238"/>
                </a:lnTo>
                <a:moveTo>
                  <a:pt x="298" y="224"/>
                </a:moveTo>
                <a:lnTo>
                  <a:pt x="286" y="212"/>
                </a:lnTo>
                <a:moveTo>
                  <a:pt x="320" y="238"/>
                </a:moveTo>
                <a:lnTo>
                  <a:pt x="315" y="233"/>
                </a:lnTo>
                <a:moveTo>
                  <a:pt x="303" y="221"/>
                </a:moveTo>
                <a:lnTo>
                  <a:pt x="289" y="207"/>
                </a:lnTo>
                <a:moveTo>
                  <a:pt x="322" y="233"/>
                </a:moveTo>
                <a:lnTo>
                  <a:pt x="318" y="229"/>
                </a:lnTo>
                <a:moveTo>
                  <a:pt x="298" y="209"/>
                </a:moveTo>
                <a:lnTo>
                  <a:pt x="294" y="205"/>
                </a:lnTo>
                <a:moveTo>
                  <a:pt x="308" y="219"/>
                </a:moveTo>
                <a:lnTo>
                  <a:pt x="301" y="212"/>
                </a:lnTo>
                <a:moveTo>
                  <a:pt x="325" y="229"/>
                </a:moveTo>
                <a:lnTo>
                  <a:pt x="320" y="224"/>
                </a:lnTo>
                <a:moveTo>
                  <a:pt x="303" y="207"/>
                </a:moveTo>
                <a:lnTo>
                  <a:pt x="296" y="202"/>
                </a:lnTo>
                <a:moveTo>
                  <a:pt x="313" y="217"/>
                </a:moveTo>
                <a:lnTo>
                  <a:pt x="305" y="209"/>
                </a:lnTo>
                <a:moveTo>
                  <a:pt x="327" y="224"/>
                </a:moveTo>
                <a:lnTo>
                  <a:pt x="320" y="217"/>
                </a:lnTo>
                <a:moveTo>
                  <a:pt x="308" y="207"/>
                </a:moveTo>
                <a:lnTo>
                  <a:pt x="298" y="197"/>
                </a:lnTo>
                <a:moveTo>
                  <a:pt x="320" y="217"/>
                </a:moveTo>
                <a:lnTo>
                  <a:pt x="313" y="209"/>
                </a:lnTo>
                <a:moveTo>
                  <a:pt x="330" y="219"/>
                </a:moveTo>
                <a:lnTo>
                  <a:pt x="318" y="207"/>
                </a:lnTo>
                <a:moveTo>
                  <a:pt x="308" y="197"/>
                </a:moveTo>
                <a:lnTo>
                  <a:pt x="298" y="188"/>
                </a:lnTo>
                <a:moveTo>
                  <a:pt x="332" y="214"/>
                </a:moveTo>
                <a:lnTo>
                  <a:pt x="322" y="207"/>
                </a:lnTo>
                <a:moveTo>
                  <a:pt x="303" y="188"/>
                </a:moveTo>
                <a:lnTo>
                  <a:pt x="296" y="178"/>
                </a:lnTo>
                <a:moveTo>
                  <a:pt x="310" y="195"/>
                </a:moveTo>
                <a:lnTo>
                  <a:pt x="308" y="193"/>
                </a:lnTo>
                <a:moveTo>
                  <a:pt x="334" y="212"/>
                </a:moveTo>
                <a:lnTo>
                  <a:pt x="327" y="202"/>
                </a:lnTo>
                <a:moveTo>
                  <a:pt x="303" y="178"/>
                </a:moveTo>
                <a:lnTo>
                  <a:pt x="294" y="171"/>
                </a:lnTo>
                <a:moveTo>
                  <a:pt x="315" y="190"/>
                </a:moveTo>
                <a:lnTo>
                  <a:pt x="313" y="188"/>
                </a:lnTo>
                <a:moveTo>
                  <a:pt x="339" y="209"/>
                </a:moveTo>
                <a:lnTo>
                  <a:pt x="327" y="197"/>
                </a:lnTo>
                <a:moveTo>
                  <a:pt x="301" y="171"/>
                </a:moveTo>
                <a:lnTo>
                  <a:pt x="294" y="164"/>
                </a:lnTo>
                <a:moveTo>
                  <a:pt x="318" y="188"/>
                </a:moveTo>
                <a:lnTo>
                  <a:pt x="315" y="185"/>
                </a:lnTo>
                <a:moveTo>
                  <a:pt x="344" y="207"/>
                </a:moveTo>
                <a:lnTo>
                  <a:pt x="339" y="202"/>
                </a:lnTo>
                <a:moveTo>
                  <a:pt x="301" y="164"/>
                </a:moveTo>
                <a:lnTo>
                  <a:pt x="294" y="157"/>
                </a:lnTo>
                <a:moveTo>
                  <a:pt x="337" y="200"/>
                </a:moveTo>
                <a:lnTo>
                  <a:pt x="330" y="193"/>
                </a:lnTo>
                <a:moveTo>
                  <a:pt x="322" y="185"/>
                </a:moveTo>
                <a:lnTo>
                  <a:pt x="318" y="181"/>
                </a:lnTo>
                <a:moveTo>
                  <a:pt x="351" y="207"/>
                </a:moveTo>
                <a:lnTo>
                  <a:pt x="344" y="200"/>
                </a:lnTo>
                <a:moveTo>
                  <a:pt x="301" y="157"/>
                </a:moveTo>
                <a:lnTo>
                  <a:pt x="294" y="149"/>
                </a:lnTo>
                <a:moveTo>
                  <a:pt x="339" y="195"/>
                </a:moveTo>
                <a:lnTo>
                  <a:pt x="332" y="188"/>
                </a:lnTo>
                <a:moveTo>
                  <a:pt x="325" y="181"/>
                </a:moveTo>
                <a:lnTo>
                  <a:pt x="322" y="178"/>
                </a:lnTo>
                <a:moveTo>
                  <a:pt x="356" y="205"/>
                </a:moveTo>
                <a:lnTo>
                  <a:pt x="351" y="200"/>
                </a:lnTo>
                <a:moveTo>
                  <a:pt x="301" y="149"/>
                </a:moveTo>
                <a:lnTo>
                  <a:pt x="294" y="142"/>
                </a:lnTo>
                <a:moveTo>
                  <a:pt x="339" y="188"/>
                </a:moveTo>
                <a:lnTo>
                  <a:pt x="334" y="183"/>
                </a:lnTo>
                <a:moveTo>
                  <a:pt x="330" y="178"/>
                </a:moveTo>
                <a:lnTo>
                  <a:pt x="325" y="173"/>
                </a:lnTo>
                <a:moveTo>
                  <a:pt x="363" y="205"/>
                </a:moveTo>
                <a:lnTo>
                  <a:pt x="356" y="197"/>
                </a:lnTo>
                <a:moveTo>
                  <a:pt x="298" y="142"/>
                </a:moveTo>
                <a:lnTo>
                  <a:pt x="294" y="137"/>
                </a:lnTo>
                <a:moveTo>
                  <a:pt x="342" y="183"/>
                </a:moveTo>
                <a:lnTo>
                  <a:pt x="334" y="176"/>
                </a:lnTo>
                <a:moveTo>
                  <a:pt x="332" y="176"/>
                </a:moveTo>
                <a:lnTo>
                  <a:pt x="330" y="171"/>
                </a:lnTo>
                <a:moveTo>
                  <a:pt x="368" y="205"/>
                </a:moveTo>
                <a:lnTo>
                  <a:pt x="361" y="197"/>
                </a:lnTo>
                <a:moveTo>
                  <a:pt x="301" y="135"/>
                </a:moveTo>
                <a:lnTo>
                  <a:pt x="294" y="130"/>
                </a:lnTo>
                <a:moveTo>
                  <a:pt x="344" y="178"/>
                </a:moveTo>
                <a:lnTo>
                  <a:pt x="332" y="166"/>
                </a:lnTo>
                <a:moveTo>
                  <a:pt x="373" y="202"/>
                </a:moveTo>
                <a:lnTo>
                  <a:pt x="365" y="195"/>
                </a:lnTo>
                <a:moveTo>
                  <a:pt x="301" y="128"/>
                </a:moveTo>
                <a:lnTo>
                  <a:pt x="294" y="123"/>
                </a:lnTo>
                <a:moveTo>
                  <a:pt x="344" y="173"/>
                </a:moveTo>
                <a:lnTo>
                  <a:pt x="334" y="164"/>
                </a:lnTo>
                <a:moveTo>
                  <a:pt x="375" y="197"/>
                </a:moveTo>
                <a:lnTo>
                  <a:pt x="373" y="195"/>
                </a:lnTo>
                <a:moveTo>
                  <a:pt x="301" y="121"/>
                </a:moveTo>
                <a:lnTo>
                  <a:pt x="296" y="118"/>
                </a:lnTo>
                <a:moveTo>
                  <a:pt x="344" y="164"/>
                </a:moveTo>
                <a:lnTo>
                  <a:pt x="339" y="159"/>
                </a:lnTo>
                <a:moveTo>
                  <a:pt x="344" y="159"/>
                </a:moveTo>
                <a:lnTo>
                  <a:pt x="342" y="157"/>
                </a:lnTo>
                <a:moveTo>
                  <a:pt x="301" y="116"/>
                </a:moveTo>
                <a:lnTo>
                  <a:pt x="298" y="113"/>
                </a:lnTo>
                <a:moveTo>
                  <a:pt x="349" y="154"/>
                </a:moveTo>
                <a:lnTo>
                  <a:pt x="344" y="152"/>
                </a:lnTo>
                <a:moveTo>
                  <a:pt x="351" y="152"/>
                </a:moveTo>
                <a:lnTo>
                  <a:pt x="346" y="147"/>
                </a:lnTo>
                <a:moveTo>
                  <a:pt x="354" y="147"/>
                </a:moveTo>
                <a:lnTo>
                  <a:pt x="351" y="145"/>
                </a:lnTo>
                <a:moveTo>
                  <a:pt x="356" y="145"/>
                </a:moveTo>
                <a:lnTo>
                  <a:pt x="354" y="140"/>
                </a:lnTo>
                <a:moveTo>
                  <a:pt x="330" y="116"/>
                </a:moveTo>
                <a:lnTo>
                  <a:pt x="325" y="113"/>
                </a:lnTo>
                <a:moveTo>
                  <a:pt x="358" y="140"/>
                </a:moveTo>
                <a:lnTo>
                  <a:pt x="356" y="135"/>
                </a:lnTo>
                <a:moveTo>
                  <a:pt x="332" y="113"/>
                </a:moveTo>
                <a:lnTo>
                  <a:pt x="327" y="109"/>
                </a:lnTo>
                <a:moveTo>
                  <a:pt x="361" y="135"/>
                </a:moveTo>
                <a:lnTo>
                  <a:pt x="358" y="133"/>
                </a:lnTo>
                <a:moveTo>
                  <a:pt x="337" y="111"/>
                </a:moveTo>
                <a:lnTo>
                  <a:pt x="332" y="106"/>
                </a:lnTo>
                <a:moveTo>
                  <a:pt x="365" y="130"/>
                </a:moveTo>
                <a:lnTo>
                  <a:pt x="361" y="128"/>
                </a:lnTo>
                <a:moveTo>
                  <a:pt x="344" y="109"/>
                </a:moveTo>
                <a:lnTo>
                  <a:pt x="337" y="104"/>
                </a:lnTo>
                <a:moveTo>
                  <a:pt x="365" y="125"/>
                </a:moveTo>
                <a:lnTo>
                  <a:pt x="363" y="123"/>
                </a:lnTo>
                <a:moveTo>
                  <a:pt x="349" y="109"/>
                </a:moveTo>
                <a:lnTo>
                  <a:pt x="344" y="101"/>
                </a:lnTo>
                <a:moveTo>
                  <a:pt x="368" y="121"/>
                </a:moveTo>
                <a:lnTo>
                  <a:pt x="349" y="101"/>
                </a:lnTo>
                <a:moveTo>
                  <a:pt x="370" y="116"/>
                </a:moveTo>
                <a:lnTo>
                  <a:pt x="358" y="104"/>
                </a:lnTo>
                <a:moveTo>
                  <a:pt x="363" y="94"/>
                </a:moveTo>
                <a:lnTo>
                  <a:pt x="361" y="92"/>
                </a:lnTo>
                <a:moveTo>
                  <a:pt x="365" y="92"/>
                </a:moveTo>
                <a:lnTo>
                  <a:pt x="363" y="87"/>
                </a:lnTo>
                <a:moveTo>
                  <a:pt x="370" y="87"/>
                </a:moveTo>
                <a:lnTo>
                  <a:pt x="365" y="82"/>
                </a:lnTo>
                <a:moveTo>
                  <a:pt x="373" y="82"/>
                </a:moveTo>
                <a:lnTo>
                  <a:pt x="342" y="53"/>
                </a:lnTo>
                <a:moveTo>
                  <a:pt x="373" y="75"/>
                </a:moveTo>
                <a:lnTo>
                  <a:pt x="363" y="68"/>
                </a:lnTo>
                <a:moveTo>
                  <a:pt x="346" y="51"/>
                </a:moveTo>
                <a:lnTo>
                  <a:pt x="344" y="51"/>
                </a:lnTo>
                <a:lnTo>
                  <a:pt x="342" y="53"/>
                </a:lnTo>
                <a:lnTo>
                  <a:pt x="342" y="58"/>
                </a:lnTo>
                <a:lnTo>
                  <a:pt x="344" y="58"/>
                </a:lnTo>
                <a:lnTo>
                  <a:pt x="344" y="61"/>
                </a:lnTo>
                <a:lnTo>
                  <a:pt x="349" y="65"/>
                </a:lnTo>
                <a:lnTo>
                  <a:pt x="354" y="70"/>
                </a:lnTo>
                <a:lnTo>
                  <a:pt x="356" y="73"/>
                </a:lnTo>
                <a:lnTo>
                  <a:pt x="361" y="75"/>
                </a:lnTo>
                <a:lnTo>
                  <a:pt x="363" y="80"/>
                </a:lnTo>
                <a:lnTo>
                  <a:pt x="365" y="80"/>
                </a:lnTo>
                <a:lnTo>
                  <a:pt x="363" y="80"/>
                </a:lnTo>
                <a:lnTo>
                  <a:pt x="365" y="82"/>
                </a:lnTo>
                <a:lnTo>
                  <a:pt x="365" y="87"/>
                </a:lnTo>
                <a:lnTo>
                  <a:pt x="363" y="87"/>
                </a:lnTo>
                <a:lnTo>
                  <a:pt x="363" y="89"/>
                </a:lnTo>
                <a:lnTo>
                  <a:pt x="361" y="89"/>
                </a:lnTo>
                <a:lnTo>
                  <a:pt x="361" y="97"/>
                </a:lnTo>
                <a:lnTo>
                  <a:pt x="363" y="97"/>
                </a:lnTo>
                <a:lnTo>
                  <a:pt x="365" y="94"/>
                </a:lnTo>
                <a:lnTo>
                  <a:pt x="365" y="92"/>
                </a:lnTo>
                <a:lnTo>
                  <a:pt x="368" y="89"/>
                </a:lnTo>
                <a:lnTo>
                  <a:pt x="370" y="87"/>
                </a:lnTo>
                <a:lnTo>
                  <a:pt x="370" y="85"/>
                </a:lnTo>
                <a:lnTo>
                  <a:pt x="373" y="80"/>
                </a:lnTo>
                <a:lnTo>
                  <a:pt x="373" y="75"/>
                </a:lnTo>
                <a:lnTo>
                  <a:pt x="363" y="68"/>
                </a:lnTo>
                <a:lnTo>
                  <a:pt x="361" y="65"/>
                </a:lnTo>
                <a:lnTo>
                  <a:pt x="358" y="65"/>
                </a:lnTo>
                <a:lnTo>
                  <a:pt x="361" y="63"/>
                </a:lnTo>
                <a:lnTo>
                  <a:pt x="358" y="63"/>
                </a:lnTo>
                <a:lnTo>
                  <a:pt x="356" y="61"/>
                </a:lnTo>
                <a:lnTo>
                  <a:pt x="354" y="61"/>
                </a:lnTo>
                <a:lnTo>
                  <a:pt x="354" y="58"/>
                </a:lnTo>
                <a:lnTo>
                  <a:pt x="351" y="56"/>
                </a:lnTo>
                <a:lnTo>
                  <a:pt x="349" y="56"/>
                </a:lnTo>
                <a:lnTo>
                  <a:pt x="349" y="53"/>
                </a:lnTo>
                <a:lnTo>
                  <a:pt x="346" y="53"/>
                </a:lnTo>
                <a:lnTo>
                  <a:pt x="346" y="51"/>
                </a:lnTo>
                <a:close/>
                <a:moveTo>
                  <a:pt x="171" y="44"/>
                </a:moveTo>
                <a:lnTo>
                  <a:pt x="171" y="41"/>
                </a:lnTo>
                <a:moveTo>
                  <a:pt x="370" y="116"/>
                </a:moveTo>
                <a:lnTo>
                  <a:pt x="370" y="113"/>
                </a:lnTo>
                <a:moveTo>
                  <a:pt x="138" y="109"/>
                </a:moveTo>
                <a:lnTo>
                  <a:pt x="138" y="106"/>
                </a:lnTo>
                <a:moveTo>
                  <a:pt x="234" y="116"/>
                </a:moveTo>
                <a:lnTo>
                  <a:pt x="234" y="113"/>
                </a:lnTo>
                <a:moveTo>
                  <a:pt x="116" y="109"/>
                </a:moveTo>
                <a:lnTo>
                  <a:pt x="114" y="109"/>
                </a:lnTo>
                <a:lnTo>
                  <a:pt x="114" y="111"/>
                </a:lnTo>
                <a:lnTo>
                  <a:pt x="116" y="109"/>
                </a:lnTo>
                <a:close/>
                <a:moveTo>
                  <a:pt x="10" y="104"/>
                </a:moveTo>
                <a:lnTo>
                  <a:pt x="8" y="104"/>
                </a:lnTo>
                <a:lnTo>
                  <a:pt x="5" y="106"/>
                </a:lnTo>
                <a:lnTo>
                  <a:pt x="3" y="109"/>
                </a:lnTo>
                <a:lnTo>
                  <a:pt x="5" y="106"/>
                </a:lnTo>
                <a:lnTo>
                  <a:pt x="3" y="111"/>
                </a:lnTo>
                <a:lnTo>
                  <a:pt x="3" y="113"/>
                </a:lnTo>
                <a:lnTo>
                  <a:pt x="1" y="116"/>
                </a:lnTo>
                <a:lnTo>
                  <a:pt x="1" y="118"/>
                </a:lnTo>
                <a:lnTo>
                  <a:pt x="3" y="121"/>
                </a:lnTo>
                <a:lnTo>
                  <a:pt x="1" y="121"/>
                </a:lnTo>
                <a:lnTo>
                  <a:pt x="3" y="121"/>
                </a:lnTo>
                <a:lnTo>
                  <a:pt x="1" y="123"/>
                </a:lnTo>
                <a:lnTo>
                  <a:pt x="3" y="125"/>
                </a:lnTo>
                <a:lnTo>
                  <a:pt x="1" y="128"/>
                </a:lnTo>
                <a:lnTo>
                  <a:pt x="3" y="133"/>
                </a:lnTo>
                <a:lnTo>
                  <a:pt x="3" y="135"/>
                </a:lnTo>
                <a:lnTo>
                  <a:pt x="5" y="137"/>
                </a:lnTo>
                <a:lnTo>
                  <a:pt x="5" y="140"/>
                </a:lnTo>
                <a:lnTo>
                  <a:pt x="8" y="142"/>
                </a:lnTo>
                <a:lnTo>
                  <a:pt x="13" y="147"/>
                </a:lnTo>
                <a:lnTo>
                  <a:pt x="13" y="149"/>
                </a:lnTo>
                <a:lnTo>
                  <a:pt x="15" y="152"/>
                </a:lnTo>
                <a:lnTo>
                  <a:pt x="18" y="154"/>
                </a:lnTo>
                <a:lnTo>
                  <a:pt x="20" y="154"/>
                </a:lnTo>
                <a:lnTo>
                  <a:pt x="22" y="157"/>
                </a:lnTo>
                <a:lnTo>
                  <a:pt x="25" y="159"/>
                </a:lnTo>
                <a:lnTo>
                  <a:pt x="25" y="161"/>
                </a:lnTo>
                <a:lnTo>
                  <a:pt x="27" y="161"/>
                </a:lnTo>
                <a:lnTo>
                  <a:pt x="30" y="161"/>
                </a:lnTo>
                <a:lnTo>
                  <a:pt x="30" y="164"/>
                </a:lnTo>
                <a:lnTo>
                  <a:pt x="32" y="164"/>
                </a:lnTo>
                <a:lnTo>
                  <a:pt x="32" y="166"/>
                </a:lnTo>
                <a:lnTo>
                  <a:pt x="34" y="166"/>
                </a:lnTo>
                <a:lnTo>
                  <a:pt x="39" y="169"/>
                </a:lnTo>
                <a:lnTo>
                  <a:pt x="42" y="169"/>
                </a:lnTo>
                <a:lnTo>
                  <a:pt x="42" y="171"/>
                </a:lnTo>
                <a:lnTo>
                  <a:pt x="49" y="171"/>
                </a:lnTo>
                <a:lnTo>
                  <a:pt x="51" y="173"/>
                </a:lnTo>
                <a:lnTo>
                  <a:pt x="54" y="173"/>
                </a:lnTo>
                <a:lnTo>
                  <a:pt x="56" y="171"/>
                </a:lnTo>
                <a:lnTo>
                  <a:pt x="54" y="169"/>
                </a:lnTo>
                <a:lnTo>
                  <a:pt x="51" y="169"/>
                </a:lnTo>
                <a:lnTo>
                  <a:pt x="51" y="166"/>
                </a:lnTo>
                <a:lnTo>
                  <a:pt x="44" y="166"/>
                </a:lnTo>
                <a:lnTo>
                  <a:pt x="42" y="161"/>
                </a:lnTo>
                <a:lnTo>
                  <a:pt x="37" y="159"/>
                </a:lnTo>
                <a:lnTo>
                  <a:pt x="34" y="159"/>
                </a:lnTo>
                <a:lnTo>
                  <a:pt x="30" y="154"/>
                </a:lnTo>
                <a:lnTo>
                  <a:pt x="27" y="152"/>
                </a:lnTo>
                <a:lnTo>
                  <a:pt x="25" y="152"/>
                </a:lnTo>
                <a:lnTo>
                  <a:pt x="25" y="149"/>
                </a:lnTo>
                <a:lnTo>
                  <a:pt x="22" y="147"/>
                </a:lnTo>
                <a:lnTo>
                  <a:pt x="22" y="149"/>
                </a:lnTo>
                <a:lnTo>
                  <a:pt x="22" y="147"/>
                </a:lnTo>
                <a:lnTo>
                  <a:pt x="20" y="145"/>
                </a:lnTo>
                <a:lnTo>
                  <a:pt x="18" y="142"/>
                </a:lnTo>
                <a:lnTo>
                  <a:pt x="15" y="140"/>
                </a:lnTo>
                <a:lnTo>
                  <a:pt x="13" y="137"/>
                </a:lnTo>
                <a:lnTo>
                  <a:pt x="13" y="135"/>
                </a:lnTo>
                <a:lnTo>
                  <a:pt x="10" y="130"/>
                </a:lnTo>
                <a:lnTo>
                  <a:pt x="10" y="128"/>
                </a:lnTo>
                <a:lnTo>
                  <a:pt x="8" y="125"/>
                </a:lnTo>
                <a:lnTo>
                  <a:pt x="10" y="125"/>
                </a:lnTo>
                <a:lnTo>
                  <a:pt x="8" y="123"/>
                </a:lnTo>
                <a:lnTo>
                  <a:pt x="8" y="118"/>
                </a:lnTo>
                <a:lnTo>
                  <a:pt x="10" y="116"/>
                </a:lnTo>
                <a:lnTo>
                  <a:pt x="8" y="116"/>
                </a:lnTo>
                <a:lnTo>
                  <a:pt x="10" y="113"/>
                </a:lnTo>
                <a:lnTo>
                  <a:pt x="10" y="109"/>
                </a:lnTo>
                <a:lnTo>
                  <a:pt x="13" y="109"/>
                </a:lnTo>
                <a:lnTo>
                  <a:pt x="13" y="104"/>
                </a:lnTo>
                <a:lnTo>
                  <a:pt x="10" y="104"/>
                </a:lnTo>
                <a:close/>
                <a:moveTo>
                  <a:pt x="224" y="125"/>
                </a:moveTo>
                <a:lnTo>
                  <a:pt x="222" y="125"/>
                </a:lnTo>
                <a:lnTo>
                  <a:pt x="224" y="125"/>
                </a:lnTo>
                <a:close/>
                <a:moveTo>
                  <a:pt x="73" y="118"/>
                </a:moveTo>
                <a:lnTo>
                  <a:pt x="73" y="116"/>
                </a:lnTo>
                <a:moveTo>
                  <a:pt x="162" y="125"/>
                </a:moveTo>
                <a:lnTo>
                  <a:pt x="162" y="123"/>
                </a:lnTo>
                <a:moveTo>
                  <a:pt x="85" y="121"/>
                </a:moveTo>
                <a:lnTo>
                  <a:pt x="82" y="121"/>
                </a:lnTo>
                <a:lnTo>
                  <a:pt x="85" y="121"/>
                </a:lnTo>
                <a:close/>
                <a:moveTo>
                  <a:pt x="301" y="145"/>
                </a:moveTo>
                <a:lnTo>
                  <a:pt x="301" y="147"/>
                </a:lnTo>
                <a:lnTo>
                  <a:pt x="301" y="145"/>
                </a:lnTo>
                <a:close/>
                <a:moveTo>
                  <a:pt x="147" y="137"/>
                </a:moveTo>
                <a:lnTo>
                  <a:pt x="147" y="140"/>
                </a:lnTo>
                <a:lnTo>
                  <a:pt x="147" y="137"/>
                </a:lnTo>
                <a:lnTo>
                  <a:pt x="147" y="140"/>
                </a:lnTo>
                <a:lnTo>
                  <a:pt x="150" y="140"/>
                </a:lnTo>
                <a:lnTo>
                  <a:pt x="150" y="145"/>
                </a:lnTo>
                <a:lnTo>
                  <a:pt x="147" y="147"/>
                </a:lnTo>
                <a:lnTo>
                  <a:pt x="147" y="149"/>
                </a:lnTo>
                <a:lnTo>
                  <a:pt x="145" y="149"/>
                </a:lnTo>
                <a:lnTo>
                  <a:pt x="145" y="152"/>
                </a:lnTo>
                <a:lnTo>
                  <a:pt x="142" y="152"/>
                </a:lnTo>
                <a:lnTo>
                  <a:pt x="142" y="149"/>
                </a:lnTo>
                <a:lnTo>
                  <a:pt x="140" y="149"/>
                </a:lnTo>
                <a:lnTo>
                  <a:pt x="142" y="147"/>
                </a:lnTo>
                <a:lnTo>
                  <a:pt x="140" y="147"/>
                </a:lnTo>
                <a:lnTo>
                  <a:pt x="140" y="145"/>
                </a:lnTo>
                <a:lnTo>
                  <a:pt x="140" y="142"/>
                </a:lnTo>
                <a:lnTo>
                  <a:pt x="142" y="140"/>
                </a:lnTo>
                <a:lnTo>
                  <a:pt x="145" y="140"/>
                </a:lnTo>
                <a:lnTo>
                  <a:pt x="147" y="137"/>
                </a:lnTo>
                <a:close/>
                <a:moveTo>
                  <a:pt x="157" y="140"/>
                </a:moveTo>
                <a:lnTo>
                  <a:pt x="159" y="140"/>
                </a:lnTo>
                <a:lnTo>
                  <a:pt x="159" y="145"/>
                </a:lnTo>
                <a:lnTo>
                  <a:pt x="154" y="145"/>
                </a:lnTo>
                <a:lnTo>
                  <a:pt x="154" y="142"/>
                </a:lnTo>
                <a:lnTo>
                  <a:pt x="157" y="142"/>
                </a:lnTo>
                <a:lnTo>
                  <a:pt x="157" y="140"/>
                </a:lnTo>
                <a:close/>
                <a:moveTo>
                  <a:pt x="157" y="145"/>
                </a:moveTo>
                <a:lnTo>
                  <a:pt x="157" y="142"/>
                </a:lnTo>
                <a:lnTo>
                  <a:pt x="157" y="145"/>
                </a:lnTo>
                <a:close/>
                <a:moveTo>
                  <a:pt x="332" y="176"/>
                </a:moveTo>
                <a:lnTo>
                  <a:pt x="334" y="176"/>
                </a:lnTo>
                <a:lnTo>
                  <a:pt x="334" y="178"/>
                </a:lnTo>
                <a:lnTo>
                  <a:pt x="334" y="181"/>
                </a:lnTo>
                <a:lnTo>
                  <a:pt x="332" y="185"/>
                </a:lnTo>
                <a:lnTo>
                  <a:pt x="332" y="188"/>
                </a:lnTo>
                <a:lnTo>
                  <a:pt x="330" y="190"/>
                </a:lnTo>
                <a:lnTo>
                  <a:pt x="332" y="190"/>
                </a:lnTo>
                <a:lnTo>
                  <a:pt x="330" y="193"/>
                </a:lnTo>
                <a:lnTo>
                  <a:pt x="330" y="197"/>
                </a:lnTo>
                <a:lnTo>
                  <a:pt x="327" y="197"/>
                </a:lnTo>
                <a:lnTo>
                  <a:pt x="327" y="202"/>
                </a:lnTo>
                <a:lnTo>
                  <a:pt x="325" y="205"/>
                </a:lnTo>
                <a:lnTo>
                  <a:pt x="322" y="207"/>
                </a:lnTo>
                <a:lnTo>
                  <a:pt x="318" y="207"/>
                </a:lnTo>
                <a:lnTo>
                  <a:pt x="315" y="209"/>
                </a:lnTo>
                <a:lnTo>
                  <a:pt x="315" y="207"/>
                </a:lnTo>
                <a:lnTo>
                  <a:pt x="313" y="209"/>
                </a:lnTo>
                <a:lnTo>
                  <a:pt x="310" y="209"/>
                </a:lnTo>
                <a:lnTo>
                  <a:pt x="310" y="207"/>
                </a:lnTo>
                <a:lnTo>
                  <a:pt x="308" y="209"/>
                </a:lnTo>
                <a:lnTo>
                  <a:pt x="305" y="209"/>
                </a:lnTo>
                <a:lnTo>
                  <a:pt x="305" y="212"/>
                </a:lnTo>
                <a:lnTo>
                  <a:pt x="303" y="212"/>
                </a:lnTo>
                <a:lnTo>
                  <a:pt x="301" y="212"/>
                </a:lnTo>
                <a:lnTo>
                  <a:pt x="298" y="212"/>
                </a:lnTo>
                <a:lnTo>
                  <a:pt x="298" y="214"/>
                </a:lnTo>
                <a:lnTo>
                  <a:pt x="298" y="212"/>
                </a:lnTo>
                <a:lnTo>
                  <a:pt x="296" y="212"/>
                </a:lnTo>
                <a:lnTo>
                  <a:pt x="298" y="209"/>
                </a:lnTo>
                <a:lnTo>
                  <a:pt x="301" y="209"/>
                </a:lnTo>
                <a:lnTo>
                  <a:pt x="303" y="207"/>
                </a:lnTo>
                <a:lnTo>
                  <a:pt x="308" y="207"/>
                </a:lnTo>
                <a:lnTo>
                  <a:pt x="308" y="205"/>
                </a:lnTo>
                <a:lnTo>
                  <a:pt x="308" y="197"/>
                </a:lnTo>
                <a:lnTo>
                  <a:pt x="310" y="195"/>
                </a:lnTo>
                <a:lnTo>
                  <a:pt x="315" y="190"/>
                </a:lnTo>
                <a:lnTo>
                  <a:pt x="318" y="188"/>
                </a:lnTo>
                <a:lnTo>
                  <a:pt x="320" y="185"/>
                </a:lnTo>
                <a:lnTo>
                  <a:pt x="322" y="185"/>
                </a:lnTo>
                <a:lnTo>
                  <a:pt x="322" y="183"/>
                </a:lnTo>
                <a:lnTo>
                  <a:pt x="325" y="181"/>
                </a:lnTo>
                <a:lnTo>
                  <a:pt x="327" y="181"/>
                </a:lnTo>
                <a:lnTo>
                  <a:pt x="330" y="176"/>
                </a:lnTo>
                <a:lnTo>
                  <a:pt x="332" y="176"/>
                </a:lnTo>
                <a:close/>
                <a:moveTo>
                  <a:pt x="344" y="178"/>
                </a:moveTo>
                <a:lnTo>
                  <a:pt x="344" y="176"/>
                </a:lnTo>
                <a:moveTo>
                  <a:pt x="305" y="193"/>
                </a:moveTo>
                <a:lnTo>
                  <a:pt x="305" y="190"/>
                </a:lnTo>
                <a:lnTo>
                  <a:pt x="305" y="193"/>
                </a:lnTo>
                <a:close/>
                <a:moveTo>
                  <a:pt x="294" y="212"/>
                </a:moveTo>
                <a:lnTo>
                  <a:pt x="296" y="214"/>
                </a:lnTo>
                <a:lnTo>
                  <a:pt x="294" y="214"/>
                </a:lnTo>
                <a:lnTo>
                  <a:pt x="294" y="212"/>
                </a:lnTo>
                <a:close/>
                <a:moveTo>
                  <a:pt x="318" y="214"/>
                </a:moveTo>
                <a:lnTo>
                  <a:pt x="320" y="214"/>
                </a:lnTo>
                <a:lnTo>
                  <a:pt x="318" y="214"/>
                </a:lnTo>
                <a:close/>
                <a:moveTo>
                  <a:pt x="330" y="219"/>
                </a:moveTo>
                <a:lnTo>
                  <a:pt x="330" y="217"/>
                </a:lnTo>
                <a:moveTo>
                  <a:pt x="303" y="221"/>
                </a:moveTo>
                <a:lnTo>
                  <a:pt x="303" y="219"/>
                </a:lnTo>
                <a:moveTo>
                  <a:pt x="301" y="224"/>
                </a:moveTo>
                <a:lnTo>
                  <a:pt x="301" y="221"/>
                </a:lnTo>
                <a:lnTo>
                  <a:pt x="301" y="224"/>
                </a:lnTo>
                <a:close/>
                <a:moveTo>
                  <a:pt x="346" y="245"/>
                </a:moveTo>
                <a:lnTo>
                  <a:pt x="354" y="238"/>
                </a:lnTo>
                <a:moveTo>
                  <a:pt x="349" y="250"/>
                </a:moveTo>
                <a:lnTo>
                  <a:pt x="356" y="243"/>
                </a:lnTo>
                <a:moveTo>
                  <a:pt x="351" y="255"/>
                </a:moveTo>
                <a:lnTo>
                  <a:pt x="358" y="248"/>
                </a:lnTo>
                <a:moveTo>
                  <a:pt x="354" y="257"/>
                </a:moveTo>
                <a:lnTo>
                  <a:pt x="361" y="253"/>
                </a:lnTo>
                <a:moveTo>
                  <a:pt x="356" y="262"/>
                </a:moveTo>
                <a:lnTo>
                  <a:pt x="363" y="255"/>
                </a:lnTo>
                <a:moveTo>
                  <a:pt x="378" y="241"/>
                </a:moveTo>
                <a:lnTo>
                  <a:pt x="382" y="236"/>
                </a:lnTo>
                <a:moveTo>
                  <a:pt x="361" y="265"/>
                </a:moveTo>
                <a:lnTo>
                  <a:pt x="370" y="255"/>
                </a:lnTo>
                <a:moveTo>
                  <a:pt x="375" y="250"/>
                </a:moveTo>
                <a:lnTo>
                  <a:pt x="387" y="238"/>
                </a:lnTo>
                <a:moveTo>
                  <a:pt x="365" y="267"/>
                </a:moveTo>
                <a:lnTo>
                  <a:pt x="392" y="241"/>
                </a:lnTo>
                <a:moveTo>
                  <a:pt x="385" y="253"/>
                </a:moveTo>
                <a:lnTo>
                  <a:pt x="394" y="245"/>
                </a:lnTo>
                <a:moveTo>
                  <a:pt x="390" y="255"/>
                </a:moveTo>
                <a:lnTo>
                  <a:pt x="397" y="248"/>
                </a:lnTo>
                <a:moveTo>
                  <a:pt x="361" y="265"/>
                </a:moveTo>
                <a:lnTo>
                  <a:pt x="361" y="262"/>
                </a:lnTo>
                <a:moveTo>
                  <a:pt x="354" y="257"/>
                </a:moveTo>
                <a:lnTo>
                  <a:pt x="356" y="260"/>
                </a:lnTo>
                <a:lnTo>
                  <a:pt x="358" y="262"/>
                </a:lnTo>
                <a:moveTo>
                  <a:pt x="368" y="267"/>
                </a:moveTo>
                <a:lnTo>
                  <a:pt x="346" y="243"/>
                </a:lnTo>
                <a:moveTo>
                  <a:pt x="373" y="265"/>
                </a:moveTo>
                <a:lnTo>
                  <a:pt x="365" y="255"/>
                </a:lnTo>
                <a:moveTo>
                  <a:pt x="358" y="248"/>
                </a:moveTo>
                <a:lnTo>
                  <a:pt x="349" y="238"/>
                </a:lnTo>
                <a:moveTo>
                  <a:pt x="378" y="260"/>
                </a:moveTo>
                <a:lnTo>
                  <a:pt x="370" y="255"/>
                </a:lnTo>
                <a:moveTo>
                  <a:pt x="380" y="257"/>
                </a:moveTo>
                <a:lnTo>
                  <a:pt x="375" y="250"/>
                </a:lnTo>
                <a:moveTo>
                  <a:pt x="382" y="253"/>
                </a:moveTo>
                <a:lnTo>
                  <a:pt x="375" y="245"/>
                </a:lnTo>
                <a:moveTo>
                  <a:pt x="392" y="255"/>
                </a:moveTo>
                <a:lnTo>
                  <a:pt x="375" y="238"/>
                </a:lnTo>
                <a:moveTo>
                  <a:pt x="397" y="253"/>
                </a:moveTo>
                <a:lnTo>
                  <a:pt x="380" y="236"/>
                </a:lnTo>
                <a:moveTo>
                  <a:pt x="397" y="245"/>
                </a:moveTo>
                <a:lnTo>
                  <a:pt x="394" y="245"/>
                </a:lnTo>
                <a:moveTo>
                  <a:pt x="382" y="236"/>
                </a:moveTo>
                <a:lnTo>
                  <a:pt x="378" y="236"/>
                </a:lnTo>
                <a:lnTo>
                  <a:pt x="378" y="238"/>
                </a:lnTo>
                <a:lnTo>
                  <a:pt x="375" y="238"/>
                </a:lnTo>
                <a:lnTo>
                  <a:pt x="378" y="243"/>
                </a:lnTo>
                <a:lnTo>
                  <a:pt x="375" y="243"/>
                </a:lnTo>
                <a:lnTo>
                  <a:pt x="375" y="245"/>
                </a:lnTo>
                <a:lnTo>
                  <a:pt x="375" y="250"/>
                </a:lnTo>
                <a:lnTo>
                  <a:pt x="373" y="253"/>
                </a:lnTo>
                <a:lnTo>
                  <a:pt x="373" y="255"/>
                </a:lnTo>
                <a:lnTo>
                  <a:pt x="370" y="255"/>
                </a:lnTo>
                <a:lnTo>
                  <a:pt x="363" y="255"/>
                </a:lnTo>
                <a:lnTo>
                  <a:pt x="361" y="253"/>
                </a:lnTo>
                <a:lnTo>
                  <a:pt x="361" y="250"/>
                </a:lnTo>
                <a:lnTo>
                  <a:pt x="358" y="250"/>
                </a:lnTo>
                <a:lnTo>
                  <a:pt x="358" y="245"/>
                </a:lnTo>
                <a:lnTo>
                  <a:pt x="356" y="243"/>
                </a:lnTo>
                <a:lnTo>
                  <a:pt x="354" y="241"/>
                </a:lnTo>
                <a:lnTo>
                  <a:pt x="354" y="238"/>
                </a:lnTo>
                <a:lnTo>
                  <a:pt x="351" y="238"/>
                </a:lnTo>
                <a:lnTo>
                  <a:pt x="349" y="238"/>
                </a:lnTo>
                <a:lnTo>
                  <a:pt x="346" y="241"/>
                </a:lnTo>
                <a:lnTo>
                  <a:pt x="346" y="245"/>
                </a:lnTo>
                <a:lnTo>
                  <a:pt x="349" y="250"/>
                </a:lnTo>
                <a:lnTo>
                  <a:pt x="349" y="253"/>
                </a:lnTo>
                <a:lnTo>
                  <a:pt x="349" y="250"/>
                </a:lnTo>
                <a:lnTo>
                  <a:pt x="349" y="253"/>
                </a:lnTo>
                <a:lnTo>
                  <a:pt x="351" y="253"/>
                </a:lnTo>
                <a:lnTo>
                  <a:pt x="351" y="255"/>
                </a:lnTo>
                <a:lnTo>
                  <a:pt x="354" y="257"/>
                </a:lnTo>
                <a:lnTo>
                  <a:pt x="356" y="257"/>
                </a:lnTo>
                <a:lnTo>
                  <a:pt x="354" y="257"/>
                </a:lnTo>
                <a:lnTo>
                  <a:pt x="356" y="260"/>
                </a:lnTo>
                <a:lnTo>
                  <a:pt x="356" y="262"/>
                </a:lnTo>
                <a:lnTo>
                  <a:pt x="358" y="262"/>
                </a:lnTo>
                <a:lnTo>
                  <a:pt x="361" y="265"/>
                </a:lnTo>
                <a:lnTo>
                  <a:pt x="363" y="265"/>
                </a:lnTo>
                <a:lnTo>
                  <a:pt x="363" y="267"/>
                </a:lnTo>
                <a:lnTo>
                  <a:pt x="363" y="265"/>
                </a:lnTo>
                <a:lnTo>
                  <a:pt x="365" y="267"/>
                </a:lnTo>
                <a:lnTo>
                  <a:pt x="368" y="267"/>
                </a:lnTo>
                <a:lnTo>
                  <a:pt x="370" y="265"/>
                </a:lnTo>
                <a:lnTo>
                  <a:pt x="373" y="265"/>
                </a:lnTo>
                <a:lnTo>
                  <a:pt x="373" y="262"/>
                </a:lnTo>
                <a:lnTo>
                  <a:pt x="378" y="260"/>
                </a:lnTo>
                <a:lnTo>
                  <a:pt x="380" y="257"/>
                </a:lnTo>
                <a:lnTo>
                  <a:pt x="380" y="255"/>
                </a:lnTo>
                <a:lnTo>
                  <a:pt x="382" y="253"/>
                </a:lnTo>
                <a:lnTo>
                  <a:pt x="385" y="253"/>
                </a:lnTo>
                <a:lnTo>
                  <a:pt x="387" y="255"/>
                </a:lnTo>
                <a:lnTo>
                  <a:pt x="394" y="255"/>
                </a:lnTo>
                <a:lnTo>
                  <a:pt x="397" y="253"/>
                </a:lnTo>
                <a:lnTo>
                  <a:pt x="399" y="250"/>
                </a:lnTo>
                <a:lnTo>
                  <a:pt x="397" y="248"/>
                </a:lnTo>
                <a:lnTo>
                  <a:pt x="399" y="248"/>
                </a:lnTo>
                <a:lnTo>
                  <a:pt x="397" y="245"/>
                </a:lnTo>
                <a:lnTo>
                  <a:pt x="394" y="245"/>
                </a:lnTo>
                <a:lnTo>
                  <a:pt x="394" y="243"/>
                </a:lnTo>
                <a:lnTo>
                  <a:pt x="392" y="243"/>
                </a:lnTo>
                <a:lnTo>
                  <a:pt x="392" y="241"/>
                </a:lnTo>
                <a:lnTo>
                  <a:pt x="390" y="241"/>
                </a:lnTo>
                <a:lnTo>
                  <a:pt x="387" y="238"/>
                </a:lnTo>
                <a:lnTo>
                  <a:pt x="385" y="236"/>
                </a:lnTo>
                <a:lnTo>
                  <a:pt x="382" y="236"/>
                </a:lnTo>
                <a:close/>
                <a:moveTo>
                  <a:pt x="387" y="238"/>
                </a:moveTo>
                <a:lnTo>
                  <a:pt x="387" y="236"/>
                </a:lnTo>
                <a:moveTo>
                  <a:pt x="354" y="238"/>
                </a:moveTo>
                <a:lnTo>
                  <a:pt x="354" y="236"/>
                </a:lnTo>
                <a:moveTo>
                  <a:pt x="270" y="233"/>
                </a:moveTo>
                <a:lnTo>
                  <a:pt x="270" y="236"/>
                </a:lnTo>
                <a:lnTo>
                  <a:pt x="270" y="233"/>
                </a:lnTo>
                <a:close/>
                <a:moveTo>
                  <a:pt x="267" y="236"/>
                </a:moveTo>
                <a:lnTo>
                  <a:pt x="265" y="236"/>
                </a:lnTo>
                <a:lnTo>
                  <a:pt x="267" y="236"/>
                </a:lnTo>
                <a:close/>
                <a:moveTo>
                  <a:pt x="145" y="236"/>
                </a:moveTo>
                <a:lnTo>
                  <a:pt x="142" y="236"/>
                </a:lnTo>
                <a:lnTo>
                  <a:pt x="145" y="236"/>
                </a:lnTo>
                <a:close/>
                <a:moveTo>
                  <a:pt x="358" y="250"/>
                </a:moveTo>
                <a:lnTo>
                  <a:pt x="358" y="248"/>
                </a:lnTo>
                <a:moveTo>
                  <a:pt x="154" y="243"/>
                </a:moveTo>
                <a:lnTo>
                  <a:pt x="152" y="241"/>
                </a:lnTo>
                <a:lnTo>
                  <a:pt x="152" y="243"/>
                </a:lnTo>
                <a:lnTo>
                  <a:pt x="154" y="243"/>
                </a:lnTo>
                <a:close/>
                <a:moveTo>
                  <a:pt x="193" y="255"/>
                </a:moveTo>
                <a:lnTo>
                  <a:pt x="193" y="253"/>
                </a:lnTo>
                <a:moveTo>
                  <a:pt x="310" y="262"/>
                </a:moveTo>
                <a:lnTo>
                  <a:pt x="310" y="260"/>
                </a:lnTo>
                <a:moveTo>
                  <a:pt x="193" y="257"/>
                </a:moveTo>
                <a:lnTo>
                  <a:pt x="193" y="255"/>
                </a:lnTo>
                <a:lnTo>
                  <a:pt x="193" y="257"/>
                </a:lnTo>
                <a:close/>
                <a:moveTo>
                  <a:pt x="150" y="257"/>
                </a:moveTo>
                <a:lnTo>
                  <a:pt x="150" y="260"/>
                </a:lnTo>
                <a:lnTo>
                  <a:pt x="150" y="257"/>
                </a:lnTo>
                <a:close/>
                <a:moveTo>
                  <a:pt x="305" y="272"/>
                </a:moveTo>
                <a:lnTo>
                  <a:pt x="305" y="269"/>
                </a:lnTo>
                <a:moveTo>
                  <a:pt x="142" y="286"/>
                </a:moveTo>
                <a:lnTo>
                  <a:pt x="142" y="284"/>
                </a:lnTo>
                <a:lnTo>
                  <a:pt x="142" y="286"/>
                </a:lnTo>
                <a:close/>
                <a:moveTo>
                  <a:pt x="301" y="296"/>
                </a:moveTo>
                <a:lnTo>
                  <a:pt x="298" y="296"/>
                </a:lnTo>
                <a:lnTo>
                  <a:pt x="301" y="296"/>
                </a:lnTo>
                <a:close/>
                <a:moveTo>
                  <a:pt x="135" y="303"/>
                </a:moveTo>
                <a:lnTo>
                  <a:pt x="135" y="30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538" name="path 11538"/>
          <p:cNvSpPr/>
          <p:nvPr/>
        </p:nvSpPr>
        <p:spPr>
          <a:xfrm>
            <a:off x="9637014" y="9753854"/>
            <a:ext cx="268223" cy="291083"/>
          </a:xfrm>
          <a:custGeom>
            <a:avLst/>
            <a:gdLst/>
            <a:ahLst/>
            <a:cxnLst/>
            <a:rect l="0" t="0" r="0" b="0"/>
            <a:pathLst>
              <a:path w="422" h="458">
                <a:moveTo>
                  <a:pt x="118" y="430"/>
                </a:moveTo>
                <a:lnTo>
                  <a:pt x="111" y="440"/>
                </a:lnTo>
                <a:lnTo>
                  <a:pt x="37" y="440"/>
                </a:lnTo>
                <a:lnTo>
                  <a:pt x="42" y="447"/>
                </a:lnTo>
                <a:lnTo>
                  <a:pt x="44" y="445"/>
                </a:lnTo>
                <a:lnTo>
                  <a:pt x="128" y="445"/>
                </a:lnTo>
                <a:lnTo>
                  <a:pt x="118" y="430"/>
                </a:lnTo>
                <a:lnTo>
                  <a:pt x="118" y="430"/>
                </a:lnTo>
                <a:close/>
              </a:path>
              <a:path w="422" h="458">
                <a:moveTo>
                  <a:pt x="54" y="351"/>
                </a:moveTo>
                <a:lnTo>
                  <a:pt x="51" y="351"/>
                </a:lnTo>
                <a:lnTo>
                  <a:pt x="51" y="356"/>
                </a:lnTo>
                <a:lnTo>
                  <a:pt x="54" y="358"/>
                </a:lnTo>
                <a:lnTo>
                  <a:pt x="54" y="363"/>
                </a:lnTo>
                <a:lnTo>
                  <a:pt x="56" y="368"/>
                </a:lnTo>
                <a:lnTo>
                  <a:pt x="56" y="375"/>
                </a:lnTo>
                <a:lnTo>
                  <a:pt x="58" y="377"/>
                </a:lnTo>
                <a:lnTo>
                  <a:pt x="58" y="387"/>
                </a:lnTo>
                <a:lnTo>
                  <a:pt x="61" y="392"/>
                </a:lnTo>
                <a:lnTo>
                  <a:pt x="61" y="409"/>
                </a:lnTo>
                <a:lnTo>
                  <a:pt x="63" y="413"/>
                </a:lnTo>
                <a:lnTo>
                  <a:pt x="63" y="421"/>
                </a:lnTo>
                <a:lnTo>
                  <a:pt x="65" y="418"/>
                </a:lnTo>
                <a:lnTo>
                  <a:pt x="68" y="416"/>
                </a:lnTo>
                <a:lnTo>
                  <a:pt x="70" y="411"/>
                </a:lnTo>
                <a:lnTo>
                  <a:pt x="70" y="394"/>
                </a:lnTo>
                <a:lnTo>
                  <a:pt x="68" y="389"/>
                </a:lnTo>
                <a:lnTo>
                  <a:pt x="68" y="385"/>
                </a:lnTo>
                <a:lnTo>
                  <a:pt x="65" y="382"/>
                </a:lnTo>
                <a:lnTo>
                  <a:pt x="65" y="377"/>
                </a:lnTo>
                <a:lnTo>
                  <a:pt x="63" y="375"/>
                </a:lnTo>
                <a:lnTo>
                  <a:pt x="63" y="373"/>
                </a:lnTo>
                <a:lnTo>
                  <a:pt x="61" y="368"/>
                </a:lnTo>
                <a:lnTo>
                  <a:pt x="58" y="363"/>
                </a:lnTo>
                <a:lnTo>
                  <a:pt x="58" y="361"/>
                </a:lnTo>
                <a:lnTo>
                  <a:pt x="56" y="356"/>
                </a:lnTo>
                <a:lnTo>
                  <a:pt x="54" y="351"/>
                </a:lnTo>
                <a:lnTo>
                  <a:pt x="54" y="351"/>
                </a:lnTo>
                <a:close/>
              </a:path>
              <a:path w="422" h="458">
                <a:moveTo>
                  <a:pt x="30" y="349"/>
                </a:moveTo>
                <a:lnTo>
                  <a:pt x="22" y="349"/>
                </a:lnTo>
                <a:lnTo>
                  <a:pt x="22" y="353"/>
                </a:lnTo>
                <a:lnTo>
                  <a:pt x="22" y="447"/>
                </a:lnTo>
                <a:lnTo>
                  <a:pt x="22" y="449"/>
                </a:lnTo>
                <a:lnTo>
                  <a:pt x="22" y="457"/>
                </a:lnTo>
                <a:lnTo>
                  <a:pt x="30" y="452"/>
                </a:lnTo>
                <a:lnTo>
                  <a:pt x="30" y="349"/>
                </a:lnTo>
                <a:lnTo>
                  <a:pt x="30" y="349"/>
                </a:lnTo>
                <a:close/>
              </a:path>
              <a:path w="422" h="458">
                <a:moveTo>
                  <a:pt x="97" y="344"/>
                </a:moveTo>
                <a:lnTo>
                  <a:pt x="97" y="363"/>
                </a:lnTo>
                <a:lnTo>
                  <a:pt x="94" y="368"/>
                </a:lnTo>
                <a:lnTo>
                  <a:pt x="94" y="377"/>
                </a:lnTo>
                <a:lnTo>
                  <a:pt x="92" y="382"/>
                </a:lnTo>
                <a:lnTo>
                  <a:pt x="92" y="392"/>
                </a:lnTo>
                <a:lnTo>
                  <a:pt x="90" y="397"/>
                </a:lnTo>
                <a:lnTo>
                  <a:pt x="90" y="406"/>
                </a:lnTo>
                <a:lnTo>
                  <a:pt x="87" y="411"/>
                </a:lnTo>
                <a:lnTo>
                  <a:pt x="87" y="418"/>
                </a:lnTo>
                <a:lnTo>
                  <a:pt x="85" y="421"/>
                </a:lnTo>
                <a:lnTo>
                  <a:pt x="85" y="430"/>
                </a:lnTo>
                <a:lnTo>
                  <a:pt x="85" y="433"/>
                </a:lnTo>
                <a:lnTo>
                  <a:pt x="82" y="437"/>
                </a:lnTo>
                <a:lnTo>
                  <a:pt x="82" y="440"/>
                </a:lnTo>
                <a:lnTo>
                  <a:pt x="85" y="440"/>
                </a:lnTo>
                <a:lnTo>
                  <a:pt x="87" y="437"/>
                </a:lnTo>
                <a:lnTo>
                  <a:pt x="87" y="433"/>
                </a:lnTo>
                <a:lnTo>
                  <a:pt x="90" y="428"/>
                </a:lnTo>
                <a:lnTo>
                  <a:pt x="90" y="423"/>
                </a:lnTo>
                <a:lnTo>
                  <a:pt x="92" y="421"/>
                </a:lnTo>
                <a:lnTo>
                  <a:pt x="92" y="411"/>
                </a:lnTo>
                <a:lnTo>
                  <a:pt x="94" y="409"/>
                </a:lnTo>
                <a:lnTo>
                  <a:pt x="94" y="401"/>
                </a:lnTo>
                <a:lnTo>
                  <a:pt x="97" y="399"/>
                </a:lnTo>
                <a:lnTo>
                  <a:pt x="97" y="392"/>
                </a:lnTo>
                <a:lnTo>
                  <a:pt x="99" y="389"/>
                </a:lnTo>
                <a:lnTo>
                  <a:pt x="99" y="382"/>
                </a:lnTo>
                <a:lnTo>
                  <a:pt x="102" y="380"/>
                </a:lnTo>
                <a:lnTo>
                  <a:pt x="102" y="373"/>
                </a:lnTo>
                <a:lnTo>
                  <a:pt x="104" y="368"/>
                </a:lnTo>
                <a:lnTo>
                  <a:pt x="104" y="363"/>
                </a:lnTo>
                <a:lnTo>
                  <a:pt x="106" y="361"/>
                </a:lnTo>
                <a:lnTo>
                  <a:pt x="106" y="358"/>
                </a:lnTo>
                <a:lnTo>
                  <a:pt x="109" y="356"/>
                </a:lnTo>
                <a:lnTo>
                  <a:pt x="109" y="353"/>
                </a:lnTo>
                <a:lnTo>
                  <a:pt x="111" y="351"/>
                </a:lnTo>
                <a:lnTo>
                  <a:pt x="97" y="344"/>
                </a:lnTo>
                <a:lnTo>
                  <a:pt x="97" y="344"/>
                </a:lnTo>
                <a:close/>
              </a:path>
              <a:path w="422" h="458">
                <a:moveTo>
                  <a:pt x="114" y="320"/>
                </a:moveTo>
                <a:lnTo>
                  <a:pt x="104" y="332"/>
                </a:lnTo>
                <a:lnTo>
                  <a:pt x="39" y="332"/>
                </a:lnTo>
                <a:lnTo>
                  <a:pt x="44" y="337"/>
                </a:lnTo>
                <a:lnTo>
                  <a:pt x="54" y="337"/>
                </a:lnTo>
                <a:lnTo>
                  <a:pt x="56" y="334"/>
                </a:lnTo>
                <a:lnTo>
                  <a:pt x="123" y="334"/>
                </a:lnTo>
                <a:lnTo>
                  <a:pt x="114" y="320"/>
                </a:lnTo>
                <a:lnTo>
                  <a:pt x="114" y="320"/>
                </a:lnTo>
                <a:close/>
              </a:path>
              <a:path w="422" h="458">
                <a:moveTo>
                  <a:pt x="68" y="289"/>
                </a:moveTo>
                <a:lnTo>
                  <a:pt x="65" y="291"/>
                </a:lnTo>
                <a:lnTo>
                  <a:pt x="68" y="293"/>
                </a:lnTo>
                <a:lnTo>
                  <a:pt x="70" y="298"/>
                </a:lnTo>
                <a:lnTo>
                  <a:pt x="70" y="301"/>
                </a:lnTo>
                <a:lnTo>
                  <a:pt x="73" y="305"/>
                </a:lnTo>
                <a:lnTo>
                  <a:pt x="73" y="308"/>
                </a:lnTo>
                <a:lnTo>
                  <a:pt x="75" y="310"/>
                </a:lnTo>
                <a:lnTo>
                  <a:pt x="75" y="322"/>
                </a:lnTo>
                <a:lnTo>
                  <a:pt x="77" y="325"/>
                </a:lnTo>
                <a:lnTo>
                  <a:pt x="80" y="325"/>
                </a:lnTo>
                <a:lnTo>
                  <a:pt x="82" y="322"/>
                </a:lnTo>
                <a:lnTo>
                  <a:pt x="85" y="320"/>
                </a:lnTo>
                <a:lnTo>
                  <a:pt x="85" y="308"/>
                </a:lnTo>
                <a:lnTo>
                  <a:pt x="82" y="305"/>
                </a:lnTo>
                <a:lnTo>
                  <a:pt x="82" y="303"/>
                </a:lnTo>
                <a:lnTo>
                  <a:pt x="80" y="301"/>
                </a:lnTo>
                <a:lnTo>
                  <a:pt x="77" y="298"/>
                </a:lnTo>
                <a:lnTo>
                  <a:pt x="75" y="296"/>
                </a:lnTo>
                <a:lnTo>
                  <a:pt x="73" y="293"/>
                </a:lnTo>
                <a:lnTo>
                  <a:pt x="68" y="289"/>
                </a:lnTo>
                <a:lnTo>
                  <a:pt x="68" y="289"/>
                </a:lnTo>
                <a:close/>
              </a:path>
              <a:path w="422" h="458">
                <a:moveTo>
                  <a:pt x="32" y="286"/>
                </a:moveTo>
                <a:lnTo>
                  <a:pt x="32" y="293"/>
                </a:lnTo>
                <a:lnTo>
                  <a:pt x="30" y="296"/>
                </a:lnTo>
                <a:lnTo>
                  <a:pt x="30" y="303"/>
                </a:lnTo>
                <a:lnTo>
                  <a:pt x="27" y="308"/>
                </a:lnTo>
                <a:lnTo>
                  <a:pt x="27" y="315"/>
                </a:lnTo>
                <a:lnTo>
                  <a:pt x="25" y="317"/>
                </a:lnTo>
                <a:lnTo>
                  <a:pt x="25" y="322"/>
                </a:lnTo>
                <a:lnTo>
                  <a:pt x="22" y="325"/>
                </a:lnTo>
                <a:lnTo>
                  <a:pt x="22" y="332"/>
                </a:lnTo>
                <a:lnTo>
                  <a:pt x="20" y="337"/>
                </a:lnTo>
                <a:lnTo>
                  <a:pt x="20" y="339"/>
                </a:lnTo>
                <a:lnTo>
                  <a:pt x="17" y="341"/>
                </a:lnTo>
                <a:lnTo>
                  <a:pt x="17" y="344"/>
                </a:lnTo>
                <a:lnTo>
                  <a:pt x="15" y="349"/>
                </a:lnTo>
                <a:lnTo>
                  <a:pt x="15" y="351"/>
                </a:lnTo>
                <a:lnTo>
                  <a:pt x="13" y="353"/>
                </a:lnTo>
                <a:lnTo>
                  <a:pt x="13" y="358"/>
                </a:lnTo>
                <a:lnTo>
                  <a:pt x="10" y="361"/>
                </a:lnTo>
                <a:lnTo>
                  <a:pt x="10" y="365"/>
                </a:lnTo>
                <a:lnTo>
                  <a:pt x="8" y="368"/>
                </a:lnTo>
                <a:lnTo>
                  <a:pt x="8" y="370"/>
                </a:lnTo>
                <a:lnTo>
                  <a:pt x="5" y="375"/>
                </a:lnTo>
                <a:lnTo>
                  <a:pt x="5" y="377"/>
                </a:lnTo>
                <a:lnTo>
                  <a:pt x="3" y="380"/>
                </a:lnTo>
                <a:lnTo>
                  <a:pt x="1" y="382"/>
                </a:lnTo>
                <a:lnTo>
                  <a:pt x="1" y="387"/>
                </a:lnTo>
                <a:lnTo>
                  <a:pt x="3" y="387"/>
                </a:lnTo>
                <a:lnTo>
                  <a:pt x="5" y="385"/>
                </a:lnTo>
                <a:lnTo>
                  <a:pt x="5" y="382"/>
                </a:lnTo>
                <a:lnTo>
                  <a:pt x="8" y="380"/>
                </a:lnTo>
                <a:lnTo>
                  <a:pt x="8" y="377"/>
                </a:lnTo>
                <a:lnTo>
                  <a:pt x="10" y="373"/>
                </a:lnTo>
                <a:lnTo>
                  <a:pt x="13" y="370"/>
                </a:lnTo>
                <a:lnTo>
                  <a:pt x="13" y="368"/>
                </a:lnTo>
                <a:lnTo>
                  <a:pt x="15" y="363"/>
                </a:lnTo>
                <a:lnTo>
                  <a:pt x="17" y="361"/>
                </a:lnTo>
                <a:lnTo>
                  <a:pt x="20" y="356"/>
                </a:lnTo>
                <a:lnTo>
                  <a:pt x="20" y="353"/>
                </a:lnTo>
                <a:lnTo>
                  <a:pt x="22" y="349"/>
                </a:lnTo>
                <a:lnTo>
                  <a:pt x="30" y="349"/>
                </a:lnTo>
                <a:lnTo>
                  <a:pt x="34" y="344"/>
                </a:lnTo>
                <a:lnTo>
                  <a:pt x="27" y="337"/>
                </a:lnTo>
                <a:lnTo>
                  <a:pt x="27" y="334"/>
                </a:lnTo>
                <a:lnTo>
                  <a:pt x="30" y="332"/>
                </a:lnTo>
                <a:lnTo>
                  <a:pt x="30" y="327"/>
                </a:lnTo>
                <a:lnTo>
                  <a:pt x="32" y="325"/>
                </a:lnTo>
                <a:lnTo>
                  <a:pt x="32" y="320"/>
                </a:lnTo>
                <a:lnTo>
                  <a:pt x="34" y="317"/>
                </a:lnTo>
                <a:lnTo>
                  <a:pt x="34" y="313"/>
                </a:lnTo>
                <a:lnTo>
                  <a:pt x="37" y="308"/>
                </a:lnTo>
                <a:lnTo>
                  <a:pt x="37" y="305"/>
                </a:lnTo>
                <a:lnTo>
                  <a:pt x="39" y="301"/>
                </a:lnTo>
                <a:lnTo>
                  <a:pt x="44" y="296"/>
                </a:lnTo>
                <a:lnTo>
                  <a:pt x="32" y="286"/>
                </a:lnTo>
                <a:lnTo>
                  <a:pt x="32" y="286"/>
                </a:lnTo>
                <a:close/>
              </a:path>
              <a:path w="422" h="458">
                <a:moveTo>
                  <a:pt x="181" y="440"/>
                </a:moveTo>
                <a:lnTo>
                  <a:pt x="181" y="454"/>
                </a:lnTo>
                <a:lnTo>
                  <a:pt x="190" y="449"/>
                </a:lnTo>
                <a:lnTo>
                  <a:pt x="190" y="442"/>
                </a:lnTo>
                <a:lnTo>
                  <a:pt x="243" y="442"/>
                </a:lnTo>
                <a:lnTo>
                  <a:pt x="181" y="440"/>
                </a:lnTo>
                <a:lnTo>
                  <a:pt x="181" y="440"/>
                </a:lnTo>
                <a:close/>
              </a:path>
              <a:path w="422" h="458">
                <a:moveTo>
                  <a:pt x="174" y="397"/>
                </a:moveTo>
                <a:lnTo>
                  <a:pt x="171" y="399"/>
                </a:lnTo>
                <a:lnTo>
                  <a:pt x="169" y="401"/>
                </a:lnTo>
                <a:lnTo>
                  <a:pt x="166" y="404"/>
                </a:lnTo>
                <a:lnTo>
                  <a:pt x="164" y="404"/>
                </a:lnTo>
                <a:lnTo>
                  <a:pt x="162" y="406"/>
                </a:lnTo>
                <a:lnTo>
                  <a:pt x="157" y="409"/>
                </a:lnTo>
                <a:lnTo>
                  <a:pt x="154" y="409"/>
                </a:lnTo>
                <a:lnTo>
                  <a:pt x="152" y="411"/>
                </a:lnTo>
                <a:lnTo>
                  <a:pt x="150" y="413"/>
                </a:lnTo>
                <a:lnTo>
                  <a:pt x="147" y="413"/>
                </a:lnTo>
                <a:lnTo>
                  <a:pt x="145" y="416"/>
                </a:lnTo>
                <a:lnTo>
                  <a:pt x="142" y="416"/>
                </a:lnTo>
                <a:lnTo>
                  <a:pt x="142" y="418"/>
                </a:lnTo>
                <a:lnTo>
                  <a:pt x="145" y="418"/>
                </a:lnTo>
                <a:lnTo>
                  <a:pt x="147" y="416"/>
                </a:lnTo>
                <a:lnTo>
                  <a:pt x="154" y="416"/>
                </a:lnTo>
                <a:lnTo>
                  <a:pt x="157" y="413"/>
                </a:lnTo>
                <a:lnTo>
                  <a:pt x="159" y="413"/>
                </a:lnTo>
                <a:lnTo>
                  <a:pt x="162" y="411"/>
                </a:lnTo>
                <a:lnTo>
                  <a:pt x="164" y="409"/>
                </a:lnTo>
                <a:lnTo>
                  <a:pt x="166" y="409"/>
                </a:lnTo>
                <a:lnTo>
                  <a:pt x="169" y="406"/>
                </a:lnTo>
                <a:lnTo>
                  <a:pt x="171" y="406"/>
                </a:lnTo>
                <a:lnTo>
                  <a:pt x="174" y="404"/>
                </a:lnTo>
                <a:lnTo>
                  <a:pt x="176" y="401"/>
                </a:lnTo>
                <a:lnTo>
                  <a:pt x="178" y="401"/>
                </a:lnTo>
                <a:lnTo>
                  <a:pt x="181" y="399"/>
                </a:lnTo>
                <a:lnTo>
                  <a:pt x="174" y="397"/>
                </a:lnTo>
                <a:lnTo>
                  <a:pt x="174" y="397"/>
                </a:lnTo>
                <a:close/>
              </a:path>
              <a:path w="422" h="458">
                <a:moveTo>
                  <a:pt x="178" y="392"/>
                </a:moveTo>
                <a:lnTo>
                  <a:pt x="176" y="394"/>
                </a:lnTo>
                <a:lnTo>
                  <a:pt x="174" y="397"/>
                </a:lnTo>
                <a:lnTo>
                  <a:pt x="181" y="399"/>
                </a:lnTo>
                <a:lnTo>
                  <a:pt x="181" y="440"/>
                </a:lnTo>
                <a:lnTo>
                  <a:pt x="243" y="442"/>
                </a:lnTo>
                <a:lnTo>
                  <a:pt x="243" y="452"/>
                </a:lnTo>
                <a:lnTo>
                  <a:pt x="253" y="447"/>
                </a:lnTo>
                <a:lnTo>
                  <a:pt x="253" y="437"/>
                </a:lnTo>
                <a:lnTo>
                  <a:pt x="190" y="437"/>
                </a:lnTo>
                <a:lnTo>
                  <a:pt x="190" y="394"/>
                </a:lnTo>
                <a:lnTo>
                  <a:pt x="243" y="394"/>
                </a:lnTo>
                <a:lnTo>
                  <a:pt x="178" y="392"/>
                </a:lnTo>
                <a:lnTo>
                  <a:pt x="178" y="392"/>
                </a:lnTo>
                <a:close/>
              </a:path>
              <a:path w="422" h="458">
                <a:moveTo>
                  <a:pt x="248" y="382"/>
                </a:moveTo>
                <a:lnTo>
                  <a:pt x="243" y="389"/>
                </a:lnTo>
                <a:lnTo>
                  <a:pt x="181" y="389"/>
                </a:lnTo>
                <a:lnTo>
                  <a:pt x="178" y="392"/>
                </a:lnTo>
                <a:lnTo>
                  <a:pt x="243" y="394"/>
                </a:lnTo>
                <a:lnTo>
                  <a:pt x="243" y="437"/>
                </a:lnTo>
                <a:lnTo>
                  <a:pt x="190" y="437"/>
                </a:lnTo>
                <a:lnTo>
                  <a:pt x="253" y="437"/>
                </a:lnTo>
                <a:lnTo>
                  <a:pt x="253" y="435"/>
                </a:lnTo>
                <a:lnTo>
                  <a:pt x="253" y="397"/>
                </a:lnTo>
                <a:lnTo>
                  <a:pt x="255" y="392"/>
                </a:lnTo>
                <a:lnTo>
                  <a:pt x="248" y="382"/>
                </a:lnTo>
                <a:lnTo>
                  <a:pt x="248" y="382"/>
                </a:lnTo>
                <a:close/>
              </a:path>
              <a:path w="422" h="458">
                <a:moveTo>
                  <a:pt x="181" y="382"/>
                </a:moveTo>
                <a:lnTo>
                  <a:pt x="181" y="389"/>
                </a:lnTo>
                <a:lnTo>
                  <a:pt x="195" y="389"/>
                </a:lnTo>
                <a:lnTo>
                  <a:pt x="195" y="387"/>
                </a:lnTo>
                <a:lnTo>
                  <a:pt x="197" y="385"/>
                </a:lnTo>
                <a:lnTo>
                  <a:pt x="188" y="385"/>
                </a:lnTo>
                <a:lnTo>
                  <a:pt x="181" y="382"/>
                </a:lnTo>
                <a:lnTo>
                  <a:pt x="181" y="382"/>
                </a:lnTo>
                <a:close/>
              </a:path>
              <a:path w="422" h="458">
                <a:moveTo>
                  <a:pt x="171" y="339"/>
                </a:moveTo>
                <a:lnTo>
                  <a:pt x="169" y="341"/>
                </a:lnTo>
                <a:lnTo>
                  <a:pt x="166" y="346"/>
                </a:lnTo>
                <a:lnTo>
                  <a:pt x="164" y="349"/>
                </a:lnTo>
                <a:lnTo>
                  <a:pt x="162" y="351"/>
                </a:lnTo>
                <a:lnTo>
                  <a:pt x="162" y="353"/>
                </a:lnTo>
                <a:lnTo>
                  <a:pt x="159" y="356"/>
                </a:lnTo>
                <a:lnTo>
                  <a:pt x="157" y="358"/>
                </a:lnTo>
                <a:lnTo>
                  <a:pt x="154" y="361"/>
                </a:lnTo>
                <a:lnTo>
                  <a:pt x="152" y="363"/>
                </a:lnTo>
                <a:lnTo>
                  <a:pt x="150" y="365"/>
                </a:lnTo>
                <a:lnTo>
                  <a:pt x="152" y="368"/>
                </a:lnTo>
                <a:lnTo>
                  <a:pt x="154" y="365"/>
                </a:lnTo>
                <a:lnTo>
                  <a:pt x="154" y="363"/>
                </a:lnTo>
                <a:lnTo>
                  <a:pt x="157" y="363"/>
                </a:lnTo>
                <a:lnTo>
                  <a:pt x="159" y="361"/>
                </a:lnTo>
                <a:lnTo>
                  <a:pt x="162" y="358"/>
                </a:lnTo>
                <a:lnTo>
                  <a:pt x="164" y="356"/>
                </a:lnTo>
                <a:lnTo>
                  <a:pt x="166" y="353"/>
                </a:lnTo>
                <a:lnTo>
                  <a:pt x="169" y="351"/>
                </a:lnTo>
                <a:lnTo>
                  <a:pt x="169" y="349"/>
                </a:lnTo>
                <a:lnTo>
                  <a:pt x="171" y="346"/>
                </a:lnTo>
                <a:lnTo>
                  <a:pt x="174" y="344"/>
                </a:lnTo>
                <a:lnTo>
                  <a:pt x="176" y="341"/>
                </a:lnTo>
                <a:lnTo>
                  <a:pt x="176" y="339"/>
                </a:lnTo>
                <a:lnTo>
                  <a:pt x="171" y="339"/>
                </a:lnTo>
                <a:lnTo>
                  <a:pt x="171" y="339"/>
                </a:lnTo>
                <a:close/>
              </a:path>
              <a:path w="422" h="458">
                <a:moveTo>
                  <a:pt x="253" y="320"/>
                </a:moveTo>
                <a:lnTo>
                  <a:pt x="236" y="320"/>
                </a:lnTo>
                <a:lnTo>
                  <a:pt x="236" y="322"/>
                </a:lnTo>
                <a:lnTo>
                  <a:pt x="234" y="325"/>
                </a:lnTo>
                <a:lnTo>
                  <a:pt x="234" y="327"/>
                </a:lnTo>
                <a:lnTo>
                  <a:pt x="231" y="332"/>
                </a:lnTo>
                <a:lnTo>
                  <a:pt x="229" y="334"/>
                </a:lnTo>
                <a:lnTo>
                  <a:pt x="229" y="337"/>
                </a:lnTo>
                <a:lnTo>
                  <a:pt x="226" y="339"/>
                </a:lnTo>
                <a:lnTo>
                  <a:pt x="224" y="341"/>
                </a:lnTo>
                <a:lnTo>
                  <a:pt x="222" y="344"/>
                </a:lnTo>
                <a:lnTo>
                  <a:pt x="219" y="349"/>
                </a:lnTo>
                <a:lnTo>
                  <a:pt x="219" y="351"/>
                </a:lnTo>
                <a:lnTo>
                  <a:pt x="217" y="353"/>
                </a:lnTo>
                <a:lnTo>
                  <a:pt x="214" y="356"/>
                </a:lnTo>
                <a:lnTo>
                  <a:pt x="212" y="358"/>
                </a:lnTo>
                <a:lnTo>
                  <a:pt x="210" y="363"/>
                </a:lnTo>
                <a:lnTo>
                  <a:pt x="207" y="365"/>
                </a:lnTo>
                <a:lnTo>
                  <a:pt x="205" y="368"/>
                </a:lnTo>
                <a:lnTo>
                  <a:pt x="202" y="370"/>
                </a:lnTo>
                <a:lnTo>
                  <a:pt x="200" y="373"/>
                </a:lnTo>
                <a:lnTo>
                  <a:pt x="197" y="375"/>
                </a:lnTo>
                <a:lnTo>
                  <a:pt x="195" y="377"/>
                </a:lnTo>
                <a:lnTo>
                  <a:pt x="195" y="380"/>
                </a:lnTo>
                <a:lnTo>
                  <a:pt x="193" y="380"/>
                </a:lnTo>
                <a:lnTo>
                  <a:pt x="190" y="382"/>
                </a:lnTo>
                <a:lnTo>
                  <a:pt x="188" y="385"/>
                </a:lnTo>
                <a:lnTo>
                  <a:pt x="200" y="385"/>
                </a:lnTo>
                <a:lnTo>
                  <a:pt x="202" y="382"/>
                </a:lnTo>
                <a:lnTo>
                  <a:pt x="205" y="380"/>
                </a:lnTo>
                <a:lnTo>
                  <a:pt x="207" y="377"/>
                </a:lnTo>
                <a:lnTo>
                  <a:pt x="210" y="375"/>
                </a:lnTo>
                <a:lnTo>
                  <a:pt x="212" y="373"/>
                </a:lnTo>
                <a:lnTo>
                  <a:pt x="214" y="370"/>
                </a:lnTo>
                <a:lnTo>
                  <a:pt x="217" y="368"/>
                </a:lnTo>
                <a:lnTo>
                  <a:pt x="219" y="365"/>
                </a:lnTo>
                <a:lnTo>
                  <a:pt x="222" y="363"/>
                </a:lnTo>
                <a:lnTo>
                  <a:pt x="222" y="361"/>
                </a:lnTo>
                <a:lnTo>
                  <a:pt x="224" y="358"/>
                </a:lnTo>
                <a:lnTo>
                  <a:pt x="226" y="356"/>
                </a:lnTo>
                <a:lnTo>
                  <a:pt x="229" y="353"/>
                </a:lnTo>
                <a:lnTo>
                  <a:pt x="229" y="351"/>
                </a:lnTo>
                <a:lnTo>
                  <a:pt x="231" y="349"/>
                </a:lnTo>
                <a:lnTo>
                  <a:pt x="234" y="344"/>
                </a:lnTo>
                <a:lnTo>
                  <a:pt x="236" y="341"/>
                </a:lnTo>
                <a:lnTo>
                  <a:pt x="238" y="339"/>
                </a:lnTo>
                <a:lnTo>
                  <a:pt x="238" y="337"/>
                </a:lnTo>
                <a:lnTo>
                  <a:pt x="241" y="332"/>
                </a:lnTo>
                <a:lnTo>
                  <a:pt x="243" y="329"/>
                </a:lnTo>
                <a:lnTo>
                  <a:pt x="245" y="327"/>
                </a:lnTo>
                <a:lnTo>
                  <a:pt x="245" y="322"/>
                </a:lnTo>
                <a:lnTo>
                  <a:pt x="253" y="320"/>
                </a:lnTo>
                <a:lnTo>
                  <a:pt x="253" y="320"/>
                </a:lnTo>
                <a:close/>
              </a:path>
              <a:path w="422" h="458">
                <a:moveTo>
                  <a:pt x="241" y="308"/>
                </a:moveTo>
                <a:lnTo>
                  <a:pt x="236" y="315"/>
                </a:lnTo>
                <a:lnTo>
                  <a:pt x="190" y="315"/>
                </a:lnTo>
                <a:lnTo>
                  <a:pt x="181" y="317"/>
                </a:lnTo>
                <a:lnTo>
                  <a:pt x="181" y="322"/>
                </a:lnTo>
                <a:lnTo>
                  <a:pt x="178" y="325"/>
                </a:lnTo>
                <a:lnTo>
                  <a:pt x="176" y="327"/>
                </a:lnTo>
                <a:lnTo>
                  <a:pt x="176" y="332"/>
                </a:lnTo>
                <a:lnTo>
                  <a:pt x="174" y="334"/>
                </a:lnTo>
                <a:lnTo>
                  <a:pt x="171" y="337"/>
                </a:lnTo>
                <a:lnTo>
                  <a:pt x="171" y="339"/>
                </a:lnTo>
                <a:lnTo>
                  <a:pt x="176" y="339"/>
                </a:lnTo>
                <a:lnTo>
                  <a:pt x="178" y="341"/>
                </a:lnTo>
                <a:lnTo>
                  <a:pt x="181" y="346"/>
                </a:lnTo>
                <a:lnTo>
                  <a:pt x="183" y="349"/>
                </a:lnTo>
                <a:lnTo>
                  <a:pt x="185" y="351"/>
                </a:lnTo>
                <a:lnTo>
                  <a:pt x="185" y="353"/>
                </a:lnTo>
                <a:lnTo>
                  <a:pt x="188" y="358"/>
                </a:lnTo>
                <a:lnTo>
                  <a:pt x="190" y="358"/>
                </a:lnTo>
                <a:lnTo>
                  <a:pt x="190" y="361"/>
                </a:lnTo>
                <a:lnTo>
                  <a:pt x="190" y="365"/>
                </a:lnTo>
                <a:lnTo>
                  <a:pt x="193" y="368"/>
                </a:lnTo>
                <a:lnTo>
                  <a:pt x="195" y="365"/>
                </a:lnTo>
                <a:lnTo>
                  <a:pt x="197" y="363"/>
                </a:lnTo>
                <a:lnTo>
                  <a:pt x="197" y="358"/>
                </a:lnTo>
                <a:lnTo>
                  <a:pt x="197" y="353"/>
                </a:lnTo>
                <a:lnTo>
                  <a:pt x="195" y="351"/>
                </a:lnTo>
                <a:lnTo>
                  <a:pt x="195" y="349"/>
                </a:lnTo>
                <a:lnTo>
                  <a:pt x="193" y="346"/>
                </a:lnTo>
                <a:lnTo>
                  <a:pt x="190" y="346"/>
                </a:lnTo>
                <a:lnTo>
                  <a:pt x="188" y="344"/>
                </a:lnTo>
                <a:lnTo>
                  <a:pt x="185" y="341"/>
                </a:lnTo>
                <a:lnTo>
                  <a:pt x="183" y="339"/>
                </a:lnTo>
                <a:lnTo>
                  <a:pt x="178" y="337"/>
                </a:lnTo>
                <a:lnTo>
                  <a:pt x="181" y="337"/>
                </a:lnTo>
                <a:lnTo>
                  <a:pt x="181" y="332"/>
                </a:lnTo>
                <a:lnTo>
                  <a:pt x="183" y="329"/>
                </a:lnTo>
                <a:lnTo>
                  <a:pt x="185" y="327"/>
                </a:lnTo>
                <a:lnTo>
                  <a:pt x="188" y="325"/>
                </a:lnTo>
                <a:lnTo>
                  <a:pt x="190" y="320"/>
                </a:lnTo>
                <a:lnTo>
                  <a:pt x="253" y="320"/>
                </a:lnTo>
                <a:lnTo>
                  <a:pt x="241" y="308"/>
                </a:lnTo>
                <a:lnTo>
                  <a:pt x="241" y="308"/>
                </a:lnTo>
                <a:close/>
              </a:path>
              <a:path w="422" h="458">
                <a:moveTo>
                  <a:pt x="193" y="286"/>
                </a:moveTo>
                <a:lnTo>
                  <a:pt x="193" y="289"/>
                </a:lnTo>
                <a:lnTo>
                  <a:pt x="190" y="291"/>
                </a:lnTo>
                <a:lnTo>
                  <a:pt x="190" y="296"/>
                </a:lnTo>
                <a:lnTo>
                  <a:pt x="188" y="298"/>
                </a:lnTo>
                <a:lnTo>
                  <a:pt x="188" y="305"/>
                </a:lnTo>
                <a:lnTo>
                  <a:pt x="185" y="308"/>
                </a:lnTo>
                <a:lnTo>
                  <a:pt x="185" y="313"/>
                </a:lnTo>
                <a:lnTo>
                  <a:pt x="183" y="315"/>
                </a:lnTo>
                <a:lnTo>
                  <a:pt x="181" y="317"/>
                </a:lnTo>
                <a:lnTo>
                  <a:pt x="190" y="315"/>
                </a:lnTo>
                <a:lnTo>
                  <a:pt x="193" y="315"/>
                </a:lnTo>
                <a:lnTo>
                  <a:pt x="193" y="313"/>
                </a:lnTo>
                <a:lnTo>
                  <a:pt x="195" y="308"/>
                </a:lnTo>
                <a:lnTo>
                  <a:pt x="195" y="305"/>
                </a:lnTo>
                <a:lnTo>
                  <a:pt x="197" y="303"/>
                </a:lnTo>
                <a:lnTo>
                  <a:pt x="205" y="298"/>
                </a:lnTo>
                <a:lnTo>
                  <a:pt x="193" y="286"/>
                </a:lnTo>
                <a:lnTo>
                  <a:pt x="193" y="286"/>
                </a:lnTo>
                <a:close/>
              </a:path>
              <a:path w="422" h="458">
                <a:moveTo>
                  <a:pt x="344" y="437"/>
                </a:moveTo>
                <a:lnTo>
                  <a:pt x="344" y="440"/>
                </a:lnTo>
                <a:lnTo>
                  <a:pt x="361" y="440"/>
                </a:lnTo>
                <a:lnTo>
                  <a:pt x="356" y="440"/>
                </a:lnTo>
                <a:lnTo>
                  <a:pt x="354" y="437"/>
                </a:lnTo>
                <a:lnTo>
                  <a:pt x="344" y="437"/>
                </a:lnTo>
                <a:lnTo>
                  <a:pt x="344" y="437"/>
                </a:lnTo>
                <a:close/>
              </a:path>
              <a:path w="422" h="458">
                <a:moveTo>
                  <a:pt x="298" y="370"/>
                </a:moveTo>
                <a:lnTo>
                  <a:pt x="298" y="375"/>
                </a:lnTo>
                <a:lnTo>
                  <a:pt x="296" y="377"/>
                </a:lnTo>
                <a:lnTo>
                  <a:pt x="296" y="382"/>
                </a:lnTo>
                <a:lnTo>
                  <a:pt x="294" y="385"/>
                </a:lnTo>
                <a:lnTo>
                  <a:pt x="294" y="387"/>
                </a:lnTo>
                <a:lnTo>
                  <a:pt x="291" y="392"/>
                </a:lnTo>
                <a:lnTo>
                  <a:pt x="291" y="394"/>
                </a:lnTo>
                <a:lnTo>
                  <a:pt x="289" y="399"/>
                </a:lnTo>
                <a:lnTo>
                  <a:pt x="289" y="401"/>
                </a:lnTo>
                <a:lnTo>
                  <a:pt x="286" y="406"/>
                </a:lnTo>
                <a:lnTo>
                  <a:pt x="284" y="409"/>
                </a:lnTo>
                <a:lnTo>
                  <a:pt x="284" y="411"/>
                </a:lnTo>
                <a:lnTo>
                  <a:pt x="282" y="413"/>
                </a:lnTo>
                <a:lnTo>
                  <a:pt x="282" y="416"/>
                </a:lnTo>
                <a:lnTo>
                  <a:pt x="279" y="421"/>
                </a:lnTo>
                <a:lnTo>
                  <a:pt x="279" y="423"/>
                </a:lnTo>
                <a:lnTo>
                  <a:pt x="282" y="421"/>
                </a:lnTo>
                <a:lnTo>
                  <a:pt x="284" y="418"/>
                </a:lnTo>
                <a:lnTo>
                  <a:pt x="284" y="416"/>
                </a:lnTo>
                <a:lnTo>
                  <a:pt x="286" y="413"/>
                </a:lnTo>
                <a:lnTo>
                  <a:pt x="289" y="411"/>
                </a:lnTo>
                <a:lnTo>
                  <a:pt x="289" y="409"/>
                </a:lnTo>
                <a:lnTo>
                  <a:pt x="291" y="406"/>
                </a:lnTo>
                <a:lnTo>
                  <a:pt x="294" y="401"/>
                </a:lnTo>
                <a:lnTo>
                  <a:pt x="296" y="399"/>
                </a:lnTo>
                <a:lnTo>
                  <a:pt x="296" y="397"/>
                </a:lnTo>
                <a:lnTo>
                  <a:pt x="298" y="394"/>
                </a:lnTo>
                <a:lnTo>
                  <a:pt x="298" y="389"/>
                </a:lnTo>
                <a:lnTo>
                  <a:pt x="301" y="387"/>
                </a:lnTo>
                <a:lnTo>
                  <a:pt x="303" y="382"/>
                </a:lnTo>
                <a:lnTo>
                  <a:pt x="303" y="380"/>
                </a:lnTo>
                <a:lnTo>
                  <a:pt x="305" y="375"/>
                </a:lnTo>
                <a:lnTo>
                  <a:pt x="305" y="373"/>
                </a:lnTo>
                <a:lnTo>
                  <a:pt x="298" y="370"/>
                </a:lnTo>
                <a:lnTo>
                  <a:pt x="298" y="370"/>
                </a:lnTo>
                <a:close/>
              </a:path>
              <a:path w="422" h="458">
                <a:moveTo>
                  <a:pt x="377" y="368"/>
                </a:moveTo>
                <a:lnTo>
                  <a:pt x="377" y="375"/>
                </a:lnTo>
                <a:lnTo>
                  <a:pt x="380" y="377"/>
                </a:lnTo>
                <a:lnTo>
                  <a:pt x="382" y="382"/>
                </a:lnTo>
                <a:lnTo>
                  <a:pt x="382" y="385"/>
                </a:lnTo>
                <a:lnTo>
                  <a:pt x="385" y="389"/>
                </a:lnTo>
                <a:lnTo>
                  <a:pt x="385" y="392"/>
                </a:lnTo>
                <a:lnTo>
                  <a:pt x="387" y="394"/>
                </a:lnTo>
                <a:lnTo>
                  <a:pt x="387" y="397"/>
                </a:lnTo>
                <a:lnTo>
                  <a:pt x="390" y="399"/>
                </a:lnTo>
                <a:lnTo>
                  <a:pt x="390" y="401"/>
                </a:lnTo>
                <a:lnTo>
                  <a:pt x="392" y="406"/>
                </a:lnTo>
                <a:lnTo>
                  <a:pt x="392" y="413"/>
                </a:lnTo>
                <a:lnTo>
                  <a:pt x="394" y="416"/>
                </a:lnTo>
                <a:lnTo>
                  <a:pt x="394" y="418"/>
                </a:lnTo>
                <a:lnTo>
                  <a:pt x="397" y="423"/>
                </a:lnTo>
                <a:lnTo>
                  <a:pt x="397" y="428"/>
                </a:lnTo>
                <a:lnTo>
                  <a:pt x="399" y="428"/>
                </a:lnTo>
                <a:lnTo>
                  <a:pt x="402" y="425"/>
                </a:lnTo>
                <a:lnTo>
                  <a:pt x="404" y="423"/>
                </a:lnTo>
                <a:lnTo>
                  <a:pt x="404" y="418"/>
                </a:lnTo>
                <a:lnTo>
                  <a:pt x="404" y="413"/>
                </a:lnTo>
                <a:lnTo>
                  <a:pt x="402" y="411"/>
                </a:lnTo>
                <a:lnTo>
                  <a:pt x="402" y="406"/>
                </a:lnTo>
                <a:lnTo>
                  <a:pt x="399" y="404"/>
                </a:lnTo>
                <a:lnTo>
                  <a:pt x="399" y="401"/>
                </a:lnTo>
                <a:lnTo>
                  <a:pt x="397" y="399"/>
                </a:lnTo>
                <a:lnTo>
                  <a:pt x="397" y="397"/>
                </a:lnTo>
                <a:lnTo>
                  <a:pt x="394" y="394"/>
                </a:lnTo>
                <a:lnTo>
                  <a:pt x="394" y="392"/>
                </a:lnTo>
                <a:lnTo>
                  <a:pt x="392" y="389"/>
                </a:lnTo>
                <a:lnTo>
                  <a:pt x="390" y="387"/>
                </a:lnTo>
                <a:lnTo>
                  <a:pt x="387" y="382"/>
                </a:lnTo>
                <a:lnTo>
                  <a:pt x="385" y="380"/>
                </a:lnTo>
                <a:lnTo>
                  <a:pt x="382" y="375"/>
                </a:lnTo>
                <a:lnTo>
                  <a:pt x="380" y="373"/>
                </a:lnTo>
                <a:lnTo>
                  <a:pt x="377" y="368"/>
                </a:lnTo>
                <a:lnTo>
                  <a:pt x="377" y="368"/>
                </a:lnTo>
                <a:close/>
              </a:path>
              <a:path w="422" h="458">
                <a:moveTo>
                  <a:pt x="349" y="365"/>
                </a:moveTo>
                <a:lnTo>
                  <a:pt x="346" y="365"/>
                </a:lnTo>
                <a:lnTo>
                  <a:pt x="346" y="370"/>
                </a:lnTo>
                <a:lnTo>
                  <a:pt x="346" y="375"/>
                </a:lnTo>
                <a:lnTo>
                  <a:pt x="344" y="380"/>
                </a:lnTo>
                <a:lnTo>
                  <a:pt x="344" y="382"/>
                </a:lnTo>
                <a:lnTo>
                  <a:pt x="342" y="387"/>
                </a:lnTo>
                <a:lnTo>
                  <a:pt x="342" y="392"/>
                </a:lnTo>
                <a:lnTo>
                  <a:pt x="339" y="394"/>
                </a:lnTo>
                <a:lnTo>
                  <a:pt x="339" y="399"/>
                </a:lnTo>
                <a:lnTo>
                  <a:pt x="337" y="404"/>
                </a:lnTo>
                <a:lnTo>
                  <a:pt x="337" y="406"/>
                </a:lnTo>
                <a:lnTo>
                  <a:pt x="334" y="409"/>
                </a:lnTo>
                <a:lnTo>
                  <a:pt x="334" y="413"/>
                </a:lnTo>
                <a:lnTo>
                  <a:pt x="332" y="416"/>
                </a:lnTo>
                <a:lnTo>
                  <a:pt x="330" y="418"/>
                </a:lnTo>
                <a:lnTo>
                  <a:pt x="330" y="423"/>
                </a:lnTo>
                <a:lnTo>
                  <a:pt x="327" y="425"/>
                </a:lnTo>
                <a:lnTo>
                  <a:pt x="325" y="428"/>
                </a:lnTo>
                <a:lnTo>
                  <a:pt x="325" y="433"/>
                </a:lnTo>
                <a:lnTo>
                  <a:pt x="327" y="433"/>
                </a:lnTo>
                <a:lnTo>
                  <a:pt x="327" y="430"/>
                </a:lnTo>
                <a:lnTo>
                  <a:pt x="330" y="428"/>
                </a:lnTo>
                <a:lnTo>
                  <a:pt x="332" y="425"/>
                </a:lnTo>
                <a:lnTo>
                  <a:pt x="332" y="423"/>
                </a:lnTo>
                <a:lnTo>
                  <a:pt x="334" y="421"/>
                </a:lnTo>
                <a:lnTo>
                  <a:pt x="337" y="418"/>
                </a:lnTo>
                <a:lnTo>
                  <a:pt x="337" y="416"/>
                </a:lnTo>
                <a:lnTo>
                  <a:pt x="339" y="413"/>
                </a:lnTo>
                <a:lnTo>
                  <a:pt x="342" y="411"/>
                </a:lnTo>
                <a:lnTo>
                  <a:pt x="342" y="406"/>
                </a:lnTo>
                <a:lnTo>
                  <a:pt x="344" y="404"/>
                </a:lnTo>
                <a:lnTo>
                  <a:pt x="346" y="401"/>
                </a:lnTo>
                <a:lnTo>
                  <a:pt x="346" y="397"/>
                </a:lnTo>
                <a:lnTo>
                  <a:pt x="349" y="394"/>
                </a:lnTo>
                <a:lnTo>
                  <a:pt x="351" y="389"/>
                </a:lnTo>
                <a:lnTo>
                  <a:pt x="351" y="387"/>
                </a:lnTo>
                <a:lnTo>
                  <a:pt x="354" y="382"/>
                </a:lnTo>
                <a:lnTo>
                  <a:pt x="354" y="377"/>
                </a:lnTo>
                <a:lnTo>
                  <a:pt x="358" y="375"/>
                </a:lnTo>
                <a:lnTo>
                  <a:pt x="349" y="365"/>
                </a:lnTo>
                <a:lnTo>
                  <a:pt x="349" y="365"/>
                </a:lnTo>
                <a:close/>
              </a:path>
              <a:path w="422" h="458">
                <a:moveTo>
                  <a:pt x="301" y="365"/>
                </a:moveTo>
                <a:lnTo>
                  <a:pt x="301" y="368"/>
                </a:lnTo>
                <a:lnTo>
                  <a:pt x="298" y="370"/>
                </a:lnTo>
                <a:lnTo>
                  <a:pt x="305" y="373"/>
                </a:lnTo>
                <a:lnTo>
                  <a:pt x="305" y="454"/>
                </a:lnTo>
                <a:lnTo>
                  <a:pt x="305" y="457"/>
                </a:lnTo>
                <a:lnTo>
                  <a:pt x="313" y="452"/>
                </a:lnTo>
                <a:lnTo>
                  <a:pt x="313" y="365"/>
                </a:lnTo>
                <a:lnTo>
                  <a:pt x="301" y="365"/>
                </a:lnTo>
                <a:lnTo>
                  <a:pt x="301" y="365"/>
                </a:lnTo>
                <a:close/>
              </a:path>
              <a:path w="422" h="458">
                <a:moveTo>
                  <a:pt x="313" y="349"/>
                </a:moveTo>
                <a:lnTo>
                  <a:pt x="305" y="349"/>
                </a:lnTo>
                <a:lnTo>
                  <a:pt x="305" y="351"/>
                </a:lnTo>
                <a:lnTo>
                  <a:pt x="303" y="353"/>
                </a:lnTo>
                <a:lnTo>
                  <a:pt x="303" y="361"/>
                </a:lnTo>
                <a:lnTo>
                  <a:pt x="301" y="365"/>
                </a:lnTo>
                <a:lnTo>
                  <a:pt x="313" y="365"/>
                </a:lnTo>
                <a:lnTo>
                  <a:pt x="315" y="368"/>
                </a:lnTo>
                <a:lnTo>
                  <a:pt x="317" y="370"/>
                </a:lnTo>
                <a:lnTo>
                  <a:pt x="320" y="373"/>
                </a:lnTo>
                <a:lnTo>
                  <a:pt x="320" y="377"/>
                </a:lnTo>
                <a:lnTo>
                  <a:pt x="322" y="380"/>
                </a:lnTo>
                <a:lnTo>
                  <a:pt x="325" y="382"/>
                </a:lnTo>
                <a:lnTo>
                  <a:pt x="325" y="387"/>
                </a:lnTo>
                <a:lnTo>
                  <a:pt x="327" y="392"/>
                </a:lnTo>
                <a:lnTo>
                  <a:pt x="327" y="394"/>
                </a:lnTo>
                <a:lnTo>
                  <a:pt x="330" y="394"/>
                </a:lnTo>
                <a:lnTo>
                  <a:pt x="332" y="392"/>
                </a:lnTo>
                <a:lnTo>
                  <a:pt x="332" y="380"/>
                </a:lnTo>
                <a:lnTo>
                  <a:pt x="330" y="377"/>
                </a:lnTo>
                <a:lnTo>
                  <a:pt x="327" y="373"/>
                </a:lnTo>
                <a:lnTo>
                  <a:pt x="325" y="370"/>
                </a:lnTo>
                <a:lnTo>
                  <a:pt x="325" y="368"/>
                </a:lnTo>
                <a:lnTo>
                  <a:pt x="322" y="368"/>
                </a:lnTo>
                <a:lnTo>
                  <a:pt x="320" y="365"/>
                </a:lnTo>
                <a:lnTo>
                  <a:pt x="315" y="363"/>
                </a:lnTo>
                <a:lnTo>
                  <a:pt x="313" y="361"/>
                </a:lnTo>
                <a:lnTo>
                  <a:pt x="313" y="349"/>
                </a:lnTo>
                <a:lnTo>
                  <a:pt x="313" y="349"/>
                </a:lnTo>
                <a:close/>
              </a:path>
              <a:path w="422" h="458">
                <a:moveTo>
                  <a:pt x="363" y="339"/>
                </a:moveTo>
                <a:lnTo>
                  <a:pt x="363" y="428"/>
                </a:lnTo>
                <a:lnTo>
                  <a:pt x="363" y="435"/>
                </a:lnTo>
                <a:lnTo>
                  <a:pt x="363" y="440"/>
                </a:lnTo>
                <a:lnTo>
                  <a:pt x="361" y="440"/>
                </a:lnTo>
                <a:lnTo>
                  <a:pt x="344" y="440"/>
                </a:lnTo>
                <a:lnTo>
                  <a:pt x="349" y="442"/>
                </a:lnTo>
                <a:lnTo>
                  <a:pt x="351" y="442"/>
                </a:lnTo>
                <a:lnTo>
                  <a:pt x="354" y="445"/>
                </a:lnTo>
                <a:lnTo>
                  <a:pt x="354" y="447"/>
                </a:lnTo>
                <a:lnTo>
                  <a:pt x="356" y="447"/>
                </a:lnTo>
                <a:lnTo>
                  <a:pt x="356" y="449"/>
                </a:lnTo>
                <a:lnTo>
                  <a:pt x="358" y="452"/>
                </a:lnTo>
                <a:lnTo>
                  <a:pt x="361" y="457"/>
                </a:lnTo>
                <a:lnTo>
                  <a:pt x="363" y="454"/>
                </a:lnTo>
                <a:lnTo>
                  <a:pt x="365" y="452"/>
                </a:lnTo>
                <a:lnTo>
                  <a:pt x="368" y="449"/>
                </a:lnTo>
                <a:lnTo>
                  <a:pt x="368" y="447"/>
                </a:lnTo>
                <a:lnTo>
                  <a:pt x="370" y="445"/>
                </a:lnTo>
                <a:lnTo>
                  <a:pt x="370" y="351"/>
                </a:lnTo>
                <a:lnTo>
                  <a:pt x="375" y="346"/>
                </a:lnTo>
                <a:lnTo>
                  <a:pt x="363" y="339"/>
                </a:lnTo>
                <a:lnTo>
                  <a:pt x="363" y="339"/>
                </a:lnTo>
                <a:close/>
              </a:path>
              <a:path w="422" h="458">
                <a:moveTo>
                  <a:pt x="325" y="334"/>
                </a:moveTo>
                <a:lnTo>
                  <a:pt x="317" y="344"/>
                </a:lnTo>
                <a:lnTo>
                  <a:pt x="279" y="344"/>
                </a:lnTo>
                <a:lnTo>
                  <a:pt x="284" y="351"/>
                </a:lnTo>
                <a:lnTo>
                  <a:pt x="286" y="349"/>
                </a:lnTo>
                <a:lnTo>
                  <a:pt x="334" y="349"/>
                </a:lnTo>
                <a:lnTo>
                  <a:pt x="325" y="334"/>
                </a:lnTo>
                <a:lnTo>
                  <a:pt x="325" y="334"/>
                </a:lnTo>
                <a:close/>
              </a:path>
              <a:path w="422" h="458">
                <a:moveTo>
                  <a:pt x="344" y="327"/>
                </a:moveTo>
                <a:lnTo>
                  <a:pt x="344" y="332"/>
                </a:lnTo>
                <a:lnTo>
                  <a:pt x="342" y="334"/>
                </a:lnTo>
                <a:lnTo>
                  <a:pt x="342" y="337"/>
                </a:lnTo>
                <a:lnTo>
                  <a:pt x="339" y="341"/>
                </a:lnTo>
                <a:lnTo>
                  <a:pt x="339" y="344"/>
                </a:lnTo>
                <a:lnTo>
                  <a:pt x="337" y="349"/>
                </a:lnTo>
                <a:lnTo>
                  <a:pt x="337" y="351"/>
                </a:lnTo>
                <a:lnTo>
                  <a:pt x="334" y="353"/>
                </a:lnTo>
                <a:lnTo>
                  <a:pt x="334" y="358"/>
                </a:lnTo>
                <a:lnTo>
                  <a:pt x="332" y="361"/>
                </a:lnTo>
                <a:lnTo>
                  <a:pt x="330" y="363"/>
                </a:lnTo>
                <a:lnTo>
                  <a:pt x="332" y="365"/>
                </a:lnTo>
                <a:lnTo>
                  <a:pt x="334" y="363"/>
                </a:lnTo>
                <a:lnTo>
                  <a:pt x="334" y="361"/>
                </a:lnTo>
                <a:lnTo>
                  <a:pt x="337" y="358"/>
                </a:lnTo>
                <a:lnTo>
                  <a:pt x="339" y="356"/>
                </a:lnTo>
                <a:lnTo>
                  <a:pt x="339" y="353"/>
                </a:lnTo>
                <a:lnTo>
                  <a:pt x="342" y="349"/>
                </a:lnTo>
                <a:lnTo>
                  <a:pt x="344" y="346"/>
                </a:lnTo>
                <a:lnTo>
                  <a:pt x="344" y="344"/>
                </a:lnTo>
                <a:lnTo>
                  <a:pt x="346" y="339"/>
                </a:lnTo>
                <a:lnTo>
                  <a:pt x="349" y="337"/>
                </a:lnTo>
                <a:lnTo>
                  <a:pt x="349" y="332"/>
                </a:lnTo>
                <a:lnTo>
                  <a:pt x="351" y="329"/>
                </a:lnTo>
                <a:lnTo>
                  <a:pt x="392" y="329"/>
                </a:lnTo>
                <a:lnTo>
                  <a:pt x="344" y="327"/>
                </a:lnTo>
                <a:lnTo>
                  <a:pt x="344" y="327"/>
                </a:lnTo>
                <a:close/>
              </a:path>
              <a:path w="422" h="458">
                <a:moveTo>
                  <a:pt x="397" y="317"/>
                </a:moveTo>
                <a:lnTo>
                  <a:pt x="392" y="325"/>
                </a:lnTo>
                <a:lnTo>
                  <a:pt x="354" y="325"/>
                </a:lnTo>
                <a:lnTo>
                  <a:pt x="344" y="327"/>
                </a:lnTo>
                <a:lnTo>
                  <a:pt x="392" y="329"/>
                </a:lnTo>
                <a:lnTo>
                  <a:pt x="385" y="351"/>
                </a:lnTo>
                <a:lnTo>
                  <a:pt x="385" y="353"/>
                </a:lnTo>
                <a:lnTo>
                  <a:pt x="387" y="351"/>
                </a:lnTo>
                <a:lnTo>
                  <a:pt x="390" y="349"/>
                </a:lnTo>
                <a:lnTo>
                  <a:pt x="392" y="344"/>
                </a:lnTo>
                <a:lnTo>
                  <a:pt x="392" y="341"/>
                </a:lnTo>
                <a:lnTo>
                  <a:pt x="394" y="339"/>
                </a:lnTo>
                <a:lnTo>
                  <a:pt x="397" y="337"/>
                </a:lnTo>
                <a:lnTo>
                  <a:pt x="397" y="334"/>
                </a:lnTo>
                <a:lnTo>
                  <a:pt x="399" y="334"/>
                </a:lnTo>
                <a:lnTo>
                  <a:pt x="402" y="332"/>
                </a:lnTo>
                <a:lnTo>
                  <a:pt x="404" y="332"/>
                </a:lnTo>
                <a:lnTo>
                  <a:pt x="406" y="329"/>
                </a:lnTo>
                <a:lnTo>
                  <a:pt x="397" y="317"/>
                </a:lnTo>
                <a:lnTo>
                  <a:pt x="397" y="317"/>
                </a:lnTo>
                <a:close/>
              </a:path>
              <a:path w="422" h="458">
                <a:moveTo>
                  <a:pt x="286" y="310"/>
                </a:moveTo>
                <a:lnTo>
                  <a:pt x="284" y="313"/>
                </a:lnTo>
                <a:lnTo>
                  <a:pt x="282" y="313"/>
                </a:lnTo>
                <a:lnTo>
                  <a:pt x="282" y="315"/>
                </a:lnTo>
                <a:lnTo>
                  <a:pt x="289" y="315"/>
                </a:lnTo>
                <a:lnTo>
                  <a:pt x="294" y="313"/>
                </a:lnTo>
                <a:lnTo>
                  <a:pt x="303" y="313"/>
                </a:lnTo>
                <a:lnTo>
                  <a:pt x="305" y="310"/>
                </a:lnTo>
                <a:lnTo>
                  <a:pt x="286" y="310"/>
                </a:lnTo>
                <a:lnTo>
                  <a:pt x="286" y="310"/>
                </a:lnTo>
                <a:close/>
              </a:path>
              <a:path w="422" h="458">
                <a:moveTo>
                  <a:pt x="327" y="291"/>
                </a:moveTo>
                <a:lnTo>
                  <a:pt x="325" y="293"/>
                </a:lnTo>
                <a:lnTo>
                  <a:pt x="322" y="296"/>
                </a:lnTo>
                <a:lnTo>
                  <a:pt x="320" y="298"/>
                </a:lnTo>
                <a:lnTo>
                  <a:pt x="317" y="298"/>
                </a:lnTo>
                <a:lnTo>
                  <a:pt x="315" y="301"/>
                </a:lnTo>
                <a:lnTo>
                  <a:pt x="313" y="301"/>
                </a:lnTo>
                <a:lnTo>
                  <a:pt x="310" y="303"/>
                </a:lnTo>
                <a:lnTo>
                  <a:pt x="308" y="303"/>
                </a:lnTo>
                <a:lnTo>
                  <a:pt x="305" y="305"/>
                </a:lnTo>
                <a:lnTo>
                  <a:pt x="301" y="305"/>
                </a:lnTo>
                <a:lnTo>
                  <a:pt x="298" y="308"/>
                </a:lnTo>
                <a:lnTo>
                  <a:pt x="296" y="308"/>
                </a:lnTo>
                <a:lnTo>
                  <a:pt x="294" y="310"/>
                </a:lnTo>
                <a:lnTo>
                  <a:pt x="286" y="310"/>
                </a:lnTo>
                <a:lnTo>
                  <a:pt x="305" y="310"/>
                </a:lnTo>
                <a:lnTo>
                  <a:pt x="305" y="344"/>
                </a:lnTo>
                <a:lnTo>
                  <a:pt x="313" y="344"/>
                </a:lnTo>
                <a:lnTo>
                  <a:pt x="313" y="310"/>
                </a:lnTo>
                <a:lnTo>
                  <a:pt x="315" y="308"/>
                </a:lnTo>
                <a:lnTo>
                  <a:pt x="322" y="308"/>
                </a:lnTo>
                <a:lnTo>
                  <a:pt x="325" y="305"/>
                </a:lnTo>
                <a:lnTo>
                  <a:pt x="330" y="305"/>
                </a:lnTo>
                <a:lnTo>
                  <a:pt x="334" y="305"/>
                </a:lnTo>
                <a:lnTo>
                  <a:pt x="327" y="291"/>
                </a:lnTo>
                <a:lnTo>
                  <a:pt x="327" y="291"/>
                </a:lnTo>
                <a:close/>
              </a:path>
              <a:path w="422" h="458">
                <a:moveTo>
                  <a:pt x="354" y="286"/>
                </a:moveTo>
                <a:lnTo>
                  <a:pt x="354" y="293"/>
                </a:lnTo>
                <a:lnTo>
                  <a:pt x="351" y="296"/>
                </a:lnTo>
                <a:lnTo>
                  <a:pt x="351" y="303"/>
                </a:lnTo>
                <a:lnTo>
                  <a:pt x="349" y="305"/>
                </a:lnTo>
                <a:lnTo>
                  <a:pt x="349" y="315"/>
                </a:lnTo>
                <a:lnTo>
                  <a:pt x="346" y="317"/>
                </a:lnTo>
                <a:lnTo>
                  <a:pt x="346" y="322"/>
                </a:lnTo>
                <a:lnTo>
                  <a:pt x="344" y="325"/>
                </a:lnTo>
                <a:lnTo>
                  <a:pt x="344" y="327"/>
                </a:lnTo>
                <a:lnTo>
                  <a:pt x="354" y="325"/>
                </a:lnTo>
                <a:lnTo>
                  <a:pt x="354" y="317"/>
                </a:lnTo>
                <a:lnTo>
                  <a:pt x="356" y="313"/>
                </a:lnTo>
                <a:lnTo>
                  <a:pt x="358" y="310"/>
                </a:lnTo>
                <a:lnTo>
                  <a:pt x="358" y="305"/>
                </a:lnTo>
                <a:lnTo>
                  <a:pt x="361" y="303"/>
                </a:lnTo>
                <a:lnTo>
                  <a:pt x="363" y="301"/>
                </a:lnTo>
                <a:lnTo>
                  <a:pt x="363" y="296"/>
                </a:lnTo>
                <a:lnTo>
                  <a:pt x="365" y="296"/>
                </a:lnTo>
                <a:lnTo>
                  <a:pt x="354" y="286"/>
                </a:lnTo>
                <a:lnTo>
                  <a:pt x="354" y="286"/>
                </a:lnTo>
                <a:close/>
              </a:path>
              <a:path w="422" h="458">
                <a:moveTo>
                  <a:pt x="140" y="154"/>
                </a:moveTo>
                <a:lnTo>
                  <a:pt x="137" y="157"/>
                </a:lnTo>
                <a:lnTo>
                  <a:pt x="121" y="157"/>
                </a:lnTo>
                <a:lnTo>
                  <a:pt x="118" y="159"/>
                </a:lnTo>
                <a:lnTo>
                  <a:pt x="97" y="159"/>
                </a:lnTo>
                <a:lnTo>
                  <a:pt x="137" y="159"/>
                </a:lnTo>
                <a:lnTo>
                  <a:pt x="140" y="159"/>
                </a:lnTo>
                <a:lnTo>
                  <a:pt x="140" y="154"/>
                </a:lnTo>
                <a:lnTo>
                  <a:pt x="140" y="154"/>
                </a:lnTo>
                <a:close/>
              </a:path>
              <a:path w="422" h="458">
                <a:moveTo>
                  <a:pt x="34" y="145"/>
                </a:moveTo>
                <a:lnTo>
                  <a:pt x="32" y="147"/>
                </a:lnTo>
                <a:lnTo>
                  <a:pt x="30" y="152"/>
                </a:lnTo>
                <a:lnTo>
                  <a:pt x="30" y="154"/>
                </a:lnTo>
                <a:lnTo>
                  <a:pt x="27" y="157"/>
                </a:lnTo>
                <a:lnTo>
                  <a:pt x="25" y="159"/>
                </a:lnTo>
                <a:lnTo>
                  <a:pt x="22" y="161"/>
                </a:lnTo>
                <a:lnTo>
                  <a:pt x="20" y="164"/>
                </a:lnTo>
                <a:lnTo>
                  <a:pt x="17" y="166"/>
                </a:lnTo>
                <a:lnTo>
                  <a:pt x="15" y="169"/>
                </a:lnTo>
                <a:lnTo>
                  <a:pt x="13" y="171"/>
                </a:lnTo>
                <a:lnTo>
                  <a:pt x="15" y="173"/>
                </a:lnTo>
                <a:lnTo>
                  <a:pt x="17" y="171"/>
                </a:lnTo>
                <a:lnTo>
                  <a:pt x="20" y="169"/>
                </a:lnTo>
                <a:lnTo>
                  <a:pt x="22" y="166"/>
                </a:lnTo>
                <a:lnTo>
                  <a:pt x="25" y="164"/>
                </a:lnTo>
                <a:lnTo>
                  <a:pt x="27" y="161"/>
                </a:lnTo>
                <a:lnTo>
                  <a:pt x="30" y="159"/>
                </a:lnTo>
                <a:lnTo>
                  <a:pt x="32" y="157"/>
                </a:lnTo>
                <a:lnTo>
                  <a:pt x="34" y="154"/>
                </a:lnTo>
                <a:lnTo>
                  <a:pt x="37" y="152"/>
                </a:lnTo>
                <a:lnTo>
                  <a:pt x="37" y="149"/>
                </a:lnTo>
                <a:lnTo>
                  <a:pt x="39" y="147"/>
                </a:lnTo>
                <a:lnTo>
                  <a:pt x="42" y="145"/>
                </a:lnTo>
                <a:lnTo>
                  <a:pt x="34" y="145"/>
                </a:lnTo>
                <a:lnTo>
                  <a:pt x="34" y="145"/>
                </a:lnTo>
                <a:close/>
              </a:path>
              <a:path w="422" h="458">
                <a:moveTo>
                  <a:pt x="94" y="125"/>
                </a:moveTo>
                <a:lnTo>
                  <a:pt x="87" y="125"/>
                </a:lnTo>
                <a:lnTo>
                  <a:pt x="87" y="130"/>
                </a:lnTo>
                <a:lnTo>
                  <a:pt x="87" y="157"/>
                </a:lnTo>
                <a:lnTo>
                  <a:pt x="94" y="152"/>
                </a:lnTo>
                <a:lnTo>
                  <a:pt x="94" y="125"/>
                </a:lnTo>
                <a:lnTo>
                  <a:pt x="94" y="125"/>
                </a:lnTo>
                <a:close/>
              </a:path>
              <a:path w="422" h="458">
                <a:moveTo>
                  <a:pt x="125" y="113"/>
                </a:moveTo>
                <a:lnTo>
                  <a:pt x="118" y="121"/>
                </a:lnTo>
                <a:lnTo>
                  <a:pt x="51" y="121"/>
                </a:lnTo>
                <a:lnTo>
                  <a:pt x="56" y="128"/>
                </a:lnTo>
                <a:lnTo>
                  <a:pt x="61" y="125"/>
                </a:lnTo>
                <a:lnTo>
                  <a:pt x="135" y="125"/>
                </a:lnTo>
                <a:lnTo>
                  <a:pt x="125" y="113"/>
                </a:lnTo>
                <a:lnTo>
                  <a:pt x="125" y="113"/>
                </a:lnTo>
                <a:close/>
              </a:path>
              <a:path w="422" h="458">
                <a:moveTo>
                  <a:pt x="94" y="121"/>
                </a:moveTo>
                <a:lnTo>
                  <a:pt x="94" y="104"/>
                </a:lnTo>
                <a:lnTo>
                  <a:pt x="87" y="104"/>
                </a:lnTo>
                <a:lnTo>
                  <a:pt x="87" y="121"/>
                </a:lnTo>
                <a:lnTo>
                  <a:pt x="94" y="121"/>
                </a:lnTo>
                <a:close/>
              </a:path>
              <a:path w="422" h="458">
                <a:moveTo>
                  <a:pt x="25" y="101"/>
                </a:moveTo>
                <a:lnTo>
                  <a:pt x="22" y="104"/>
                </a:lnTo>
                <a:lnTo>
                  <a:pt x="25" y="104"/>
                </a:lnTo>
                <a:lnTo>
                  <a:pt x="25" y="106"/>
                </a:lnTo>
                <a:lnTo>
                  <a:pt x="25" y="111"/>
                </a:lnTo>
                <a:lnTo>
                  <a:pt x="27" y="113"/>
                </a:lnTo>
                <a:lnTo>
                  <a:pt x="27" y="118"/>
                </a:lnTo>
                <a:lnTo>
                  <a:pt x="30" y="121"/>
                </a:lnTo>
                <a:lnTo>
                  <a:pt x="30" y="123"/>
                </a:lnTo>
                <a:lnTo>
                  <a:pt x="32" y="128"/>
                </a:lnTo>
                <a:lnTo>
                  <a:pt x="32" y="130"/>
                </a:lnTo>
                <a:lnTo>
                  <a:pt x="34" y="133"/>
                </a:lnTo>
                <a:lnTo>
                  <a:pt x="39" y="133"/>
                </a:lnTo>
                <a:lnTo>
                  <a:pt x="39" y="130"/>
                </a:lnTo>
                <a:lnTo>
                  <a:pt x="37" y="128"/>
                </a:lnTo>
                <a:lnTo>
                  <a:pt x="34" y="125"/>
                </a:lnTo>
                <a:lnTo>
                  <a:pt x="34" y="121"/>
                </a:lnTo>
                <a:lnTo>
                  <a:pt x="32" y="118"/>
                </a:lnTo>
                <a:lnTo>
                  <a:pt x="30" y="116"/>
                </a:lnTo>
                <a:lnTo>
                  <a:pt x="30" y="111"/>
                </a:lnTo>
                <a:lnTo>
                  <a:pt x="27" y="109"/>
                </a:lnTo>
                <a:lnTo>
                  <a:pt x="27" y="106"/>
                </a:lnTo>
                <a:lnTo>
                  <a:pt x="25" y="101"/>
                </a:lnTo>
                <a:lnTo>
                  <a:pt x="25" y="101"/>
                </a:lnTo>
                <a:close/>
              </a:path>
              <a:path w="422" h="458">
                <a:moveTo>
                  <a:pt x="114" y="89"/>
                </a:moveTo>
                <a:lnTo>
                  <a:pt x="109" y="99"/>
                </a:lnTo>
                <a:lnTo>
                  <a:pt x="61" y="99"/>
                </a:lnTo>
                <a:lnTo>
                  <a:pt x="65" y="104"/>
                </a:lnTo>
                <a:lnTo>
                  <a:pt x="123" y="104"/>
                </a:lnTo>
                <a:lnTo>
                  <a:pt x="114" y="89"/>
                </a:lnTo>
                <a:lnTo>
                  <a:pt x="114" y="89"/>
                </a:lnTo>
                <a:close/>
              </a:path>
              <a:path w="422" h="458">
                <a:moveTo>
                  <a:pt x="58" y="82"/>
                </a:moveTo>
                <a:lnTo>
                  <a:pt x="46" y="82"/>
                </a:lnTo>
                <a:lnTo>
                  <a:pt x="46" y="85"/>
                </a:lnTo>
                <a:lnTo>
                  <a:pt x="46" y="99"/>
                </a:lnTo>
                <a:lnTo>
                  <a:pt x="44" y="104"/>
                </a:lnTo>
                <a:lnTo>
                  <a:pt x="44" y="113"/>
                </a:lnTo>
                <a:lnTo>
                  <a:pt x="42" y="118"/>
                </a:lnTo>
                <a:lnTo>
                  <a:pt x="42" y="128"/>
                </a:lnTo>
                <a:lnTo>
                  <a:pt x="39" y="130"/>
                </a:lnTo>
                <a:lnTo>
                  <a:pt x="39" y="133"/>
                </a:lnTo>
                <a:lnTo>
                  <a:pt x="34" y="133"/>
                </a:lnTo>
                <a:lnTo>
                  <a:pt x="34" y="137"/>
                </a:lnTo>
                <a:lnTo>
                  <a:pt x="37" y="140"/>
                </a:lnTo>
                <a:lnTo>
                  <a:pt x="34" y="142"/>
                </a:lnTo>
                <a:lnTo>
                  <a:pt x="34" y="145"/>
                </a:lnTo>
                <a:lnTo>
                  <a:pt x="42" y="145"/>
                </a:lnTo>
                <a:lnTo>
                  <a:pt x="42" y="147"/>
                </a:lnTo>
                <a:lnTo>
                  <a:pt x="44" y="149"/>
                </a:lnTo>
                <a:lnTo>
                  <a:pt x="46" y="152"/>
                </a:lnTo>
                <a:lnTo>
                  <a:pt x="49" y="154"/>
                </a:lnTo>
                <a:lnTo>
                  <a:pt x="51" y="157"/>
                </a:lnTo>
                <a:lnTo>
                  <a:pt x="54" y="157"/>
                </a:lnTo>
                <a:lnTo>
                  <a:pt x="56" y="159"/>
                </a:lnTo>
                <a:lnTo>
                  <a:pt x="58" y="161"/>
                </a:lnTo>
                <a:lnTo>
                  <a:pt x="61" y="161"/>
                </a:lnTo>
                <a:lnTo>
                  <a:pt x="63" y="164"/>
                </a:lnTo>
                <a:lnTo>
                  <a:pt x="65" y="164"/>
                </a:lnTo>
                <a:lnTo>
                  <a:pt x="68" y="166"/>
                </a:lnTo>
                <a:lnTo>
                  <a:pt x="75" y="166"/>
                </a:lnTo>
                <a:lnTo>
                  <a:pt x="77" y="169"/>
                </a:lnTo>
                <a:lnTo>
                  <a:pt x="130" y="169"/>
                </a:lnTo>
                <a:lnTo>
                  <a:pt x="130" y="166"/>
                </a:lnTo>
                <a:lnTo>
                  <a:pt x="133" y="164"/>
                </a:lnTo>
                <a:lnTo>
                  <a:pt x="135" y="161"/>
                </a:lnTo>
                <a:lnTo>
                  <a:pt x="137" y="159"/>
                </a:lnTo>
                <a:lnTo>
                  <a:pt x="82" y="159"/>
                </a:lnTo>
                <a:lnTo>
                  <a:pt x="77" y="157"/>
                </a:lnTo>
                <a:lnTo>
                  <a:pt x="70" y="157"/>
                </a:lnTo>
                <a:lnTo>
                  <a:pt x="68" y="154"/>
                </a:lnTo>
                <a:lnTo>
                  <a:pt x="63" y="154"/>
                </a:lnTo>
                <a:lnTo>
                  <a:pt x="63" y="152"/>
                </a:lnTo>
                <a:lnTo>
                  <a:pt x="61" y="152"/>
                </a:lnTo>
                <a:lnTo>
                  <a:pt x="58" y="149"/>
                </a:lnTo>
                <a:lnTo>
                  <a:pt x="54" y="149"/>
                </a:lnTo>
                <a:lnTo>
                  <a:pt x="51" y="147"/>
                </a:lnTo>
                <a:lnTo>
                  <a:pt x="49" y="145"/>
                </a:lnTo>
                <a:lnTo>
                  <a:pt x="49" y="142"/>
                </a:lnTo>
                <a:lnTo>
                  <a:pt x="46" y="140"/>
                </a:lnTo>
                <a:lnTo>
                  <a:pt x="44" y="137"/>
                </a:lnTo>
                <a:lnTo>
                  <a:pt x="46" y="135"/>
                </a:lnTo>
                <a:lnTo>
                  <a:pt x="46" y="128"/>
                </a:lnTo>
                <a:lnTo>
                  <a:pt x="49" y="125"/>
                </a:lnTo>
                <a:lnTo>
                  <a:pt x="49" y="118"/>
                </a:lnTo>
                <a:lnTo>
                  <a:pt x="51" y="116"/>
                </a:lnTo>
                <a:lnTo>
                  <a:pt x="51" y="104"/>
                </a:lnTo>
                <a:lnTo>
                  <a:pt x="54" y="99"/>
                </a:lnTo>
                <a:lnTo>
                  <a:pt x="54" y="87"/>
                </a:lnTo>
                <a:lnTo>
                  <a:pt x="58" y="82"/>
                </a:lnTo>
                <a:lnTo>
                  <a:pt x="58" y="82"/>
                </a:lnTo>
                <a:close/>
              </a:path>
              <a:path w="422" h="458">
                <a:moveTo>
                  <a:pt x="87" y="77"/>
                </a:moveTo>
                <a:lnTo>
                  <a:pt x="87" y="99"/>
                </a:lnTo>
                <a:lnTo>
                  <a:pt x="94" y="99"/>
                </a:lnTo>
                <a:lnTo>
                  <a:pt x="94" y="77"/>
                </a:lnTo>
                <a:lnTo>
                  <a:pt x="114" y="77"/>
                </a:lnTo>
                <a:lnTo>
                  <a:pt x="87" y="77"/>
                </a:lnTo>
                <a:lnTo>
                  <a:pt x="87" y="77"/>
                </a:lnTo>
                <a:close/>
              </a:path>
              <a:path w="422" h="458">
                <a:moveTo>
                  <a:pt x="123" y="75"/>
                </a:moveTo>
                <a:lnTo>
                  <a:pt x="87" y="77"/>
                </a:lnTo>
                <a:lnTo>
                  <a:pt x="114" y="77"/>
                </a:lnTo>
                <a:lnTo>
                  <a:pt x="114" y="85"/>
                </a:lnTo>
                <a:lnTo>
                  <a:pt x="123" y="80"/>
                </a:lnTo>
                <a:lnTo>
                  <a:pt x="123" y="75"/>
                </a:lnTo>
                <a:lnTo>
                  <a:pt x="123" y="75"/>
                </a:lnTo>
                <a:close/>
              </a:path>
              <a:path w="422" h="458">
                <a:moveTo>
                  <a:pt x="51" y="73"/>
                </a:moveTo>
                <a:lnTo>
                  <a:pt x="46" y="80"/>
                </a:lnTo>
                <a:lnTo>
                  <a:pt x="20" y="80"/>
                </a:lnTo>
                <a:lnTo>
                  <a:pt x="27" y="89"/>
                </a:lnTo>
                <a:lnTo>
                  <a:pt x="30" y="82"/>
                </a:lnTo>
                <a:lnTo>
                  <a:pt x="58" y="82"/>
                </a:lnTo>
                <a:lnTo>
                  <a:pt x="51" y="73"/>
                </a:lnTo>
                <a:lnTo>
                  <a:pt x="51" y="73"/>
                </a:lnTo>
                <a:close/>
              </a:path>
              <a:path w="422" h="458">
                <a:moveTo>
                  <a:pt x="94" y="73"/>
                </a:moveTo>
                <a:lnTo>
                  <a:pt x="94" y="56"/>
                </a:lnTo>
                <a:lnTo>
                  <a:pt x="87" y="56"/>
                </a:lnTo>
                <a:lnTo>
                  <a:pt x="87" y="73"/>
                </a:lnTo>
                <a:lnTo>
                  <a:pt x="94" y="73"/>
                </a:lnTo>
                <a:close/>
              </a:path>
              <a:path w="422" h="458">
                <a:moveTo>
                  <a:pt x="121" y="56"/>
                </a:moveTo>
                <a:lnTo>
                  <a:pt x="114" y="56"/>
                </a:lnTo>
                <a:lnTo>
                  <a:pt x="114" y="73"/>
                </a:lnTo>
                <a:lnTo>
                  <a:pt x="61" y="73"/>
                </a:lnTo>
                <a:lnTo>
                  <a:pt x="65" y="80"/>
                </a:lnTo>
                <a:lnTo>
                  <a:pt x="70" y="77"/>
                </a:lnTo>
                <a:lnTo>
                  <a:pt x="87" y="77"/>
                </a:lnTo>
                <a:lnTo>
                  <a:pt x="123" y="75"/>
                </a:lnTo>
                <a:lnTo>
                  <a:pt x="121" y="73"/>
                </a:lnTo>
                <a:lnTo>
                  <a:pt x="121" y="56"/>
                </a:lnTo>
                <a:lnTo>
                  <a:pt x="121" y="56"/>
                </a:lnTo>
                <a:close/>
              </a:path>
              <a:path w="422" h="458">
                <a:moveTo>
                  <a:pt x="130" y="44"/>
                </a:moveTo>
                <a:lnTo>
                  <a:pt x="123" y="51"/>
                </a:lnTo>
                <a:lnTo>
                  <a:pt x="54" y="51"/>
                </a:lnTo>
                <a:lnTo>
                  <a:pt x="56" y="58"/>
                </a:lnTo>
                <a:lnTo>
                  <a:pt x="61" y="56"/>
                </a:lnTo>
                <a:lnTo>
                  <a:pt x="137" y="56"/>
                </a:lnTo>
                <a:lnTo>
                  <a:pt x="130" y="44"/>
                </a:lnTo>
                <a:lnTo>
                  <a:pt x="130" y="44"/>
                </a:lnTo>
                <a:close/>
              </a:path>
              <a:path w="422" h="458">
                <a:moveTo>
                  <a:pt x="87" y="34"/>
                </a:moveTo>
                <a:lnTo>
                  <a:pt x="87" y="51"/>
                </a:lnTo>
                <a:lnTo>
                  <a:pt x="94" y="51"/>
                </a:lnTo>
                <a:lnTo>
                  <a:pt x="94" y="34"/>
                </a:lnTo>
                <a:lnTo>
                  <a:pt x="114" y="34"/>
                </a:lnTo>
                <a:lnTo>
                  <a:pt x="87" y="34"/>
                </a:lnTo>
                <a:lnTo>
                  <a:pt x="87" y="34"/>
                </a:lnTo>
                <a:close/>
              </a:path>
              <a:path w="422" h="458">
                <a:moveTo>
                  <a:pt x="125" y="32"/>
                </a:moveTo>
                <a:lnTo>
                  <a:pt x="87" y="34"/>
                </a:lnTo>
                <a:lnTo>
                  <a:pt x="114" y="34"/>
                </a:lnTo>
                <a:lnTo>
                  <a:pt x="114" y="51"/>
                </a:lnTo>
                <a:lnTo>
                  <a:pt x="121" y="51"/>
                </a:lnTo>
                <a:lnTo>
                  <a:pt x="121" y="37"/>
                </a:lnTo>
                <a:lnTo>
                  <a:pt x="125" y="32"/>
                </a:lnTo>
                <a:lnTo>
                  <a:pt x="125" y="32"/>
                </a:lnTo>
                <a:close/>
              </a:path>
              <a:path w="422" h="458">
                <a:moveTo>
                  <a:pt x="56" y="32"/>
                </a:moveTo>
                <a:lnTo>
                  <a:pt x="44" y="32"/>
                </a:lnTo>
                <a:lnTo>
                  <a:pt x="25" y="77"/>
                </a:lnTo>
                <a:lnTo>
                  <a:pt x="20" y="80"/>
                </a:lnTo>
                <a:lnTo>
                  <a:pt x="32" y="80"/>
                </a:lnTo>
                <a:lnTo>
                  <a:pt x="51" y="34"/>
                </a:lnTo>
                <a:lnTo>
                  <a:pt x="56" y="32"/>
                </a:lnTo>
                <a:lnTo>
                  <a:pt x="56" y="32"/>
                </a:lnTo>
                <a:close/>
              </a:path>
              <a:path w="422" h="458">
                <a:moveTo>
                  <a:pt x="118" y="22"/>
                </a:moveTo>
                <a:lnTo>
                  <a:pt x="114" y="29"/>
                </a:lnTo>
                <a:lnTo>
                  <a:pt x="61" y="29"/>
                </a:lnTo>
                <a:lnTo>
                  <a:pt x="65" y="34"/>
                </a:lnTo>
                <a:lnTo>
                  <a:pt x="87" y="34"/>
                </a:lnTo>
                <a:lnTo>
                  <a:pt x="125" y="32"/>
                </a:lnTo>
                <a:lnTo>
                  <a:pt x="118" y="22"/>
                </a:lnTo>
                <a:lnTo>
                  <a:pt x="118" y="22"/>
                </a:lnTo>
                <a:close/>
              </a:path>
              <a:path w="422" h="458">
                <a:moveTo>
                  <a:pt x="49" y="20"/>
                </a:moveTo>
                <a:lnTo>
                  <a:pt x="44" y="27"/>
                </a:lnTo>
                <a:lnTo>
                  <a:pt x="15" y="27"/>
                </a:lnTo>
                <a:lnTo>
                  <a:pt x="20" y="34"/>
                </a:lnTo>
                <a:lnTo>
                  <a:pt x="25" y="32"/>
                </a:lnTo>
                <a:lnTo>
                  <a:pt x="56" y="32"/>
                </a:lnTo>
                <a:lnTo>
                  <a:pt x="49" y="20"/>
                </a:lnTo>
                <a:lnTo>
                  <a:pt x="49" y="20"/>
                </a:lnTo>
                <a:close/>
              </a:path>
              <a:path w="422" h="458">
                <a:moveTo>
                  <a:pt x="87" y="3"/>
                </a:moveTo>
                <a:lnTo>
                  <a:pt x="87" y="29"/>
                </a:lnTo>
                <a:lnTo>
                  <a:pt x="94" y="29"/>
                </a:lnTo>
                <a:lnTo>
                  <a:pt x="94" y="17"/>
                </a:lnTo>
                <a:lnTo>
                  <a:pt x="99" y="10"/>
                </a:lnTo>
                <a:lnTo>
                  <a:pt x="87" y="3"/>
                </a:lnTo>
                <a:lnTo>
                  <a:pt x="87" y="3"/>
                </a:lnTo>
                <a:close/>
              </a:path>
              <a:path w="422" h="458">
                <a:moveTo>
                  <a:pt x="224" y="142"/>
                </a:moveTo>
                <a:lnTo>
                  <a:pt x="222" y="145"/>
                </a:lnTo>
                <a:lnTo>
                  <a:pt x="219" y="147"/>
                </a:lnTo>
                <a:lnTo>
                  <a:pt x="217" y="149"/>
                </a:lnTo>
                <a:lnTo>
                  <a:pt x="214" y="152"/>
                </a:lnTo>
                <a:lnTo>
                  <a:pt x="212" y="154"/>
                </a:lnTo>
                <a:lnTo>
                  <a:pt x="210" y="154"/>
                </a:lnTo>
                <a:lnTo>
                  <a:pt x="207" y="157"/>
                </a:lnTo>
                <a:lnTo>
                  <a:pt x="205" y="159"/>
                </a:lnTo>
                <a:lnTo>
                  <a:pt x="202" y="159"/>
                </a:lnTo>
                <a:lnTo>
                  <a:pt x="200" y="161"/>
                </a:lnTo>
                <a:lnTo>
                  <a:pt x="195" y="164"/>
                </a:lnTo>
                <a:lnTo>
                  <a:pt x="193" y="164"/>
                </a:lnTo>
                <a:lnTo>
                  <a:pt x="190" y="166"/>
                </a:lnTo>
                <a:lnTo>
                  <a:pt x="185" y="169"/>
                </a:lnTo>
                <a:lnTo>
                  <a:pt x="183" y="169"/>
                </a:lnTo>
                <a:lnTo>
                  <a:pt x="181" y="171"/>
                </a:lnTo>
                <a:lnTo>
                  <a:pt x="181" y="173"/>
                </a:lnTo>
                <a:lnTo>
                  <a:pt x="183" y="173"/>
                </a:lnTo>
                <a:lnTo>
                  <a:pt x="185" y="171"/>
                </a:lnTo>
                <a:lnTo>
                  <a:pt x="190" y="171"/>
                </a:lnTo>
                <a:lnTo>
                  <a:pt x="193" y="169"/>
                </a:lnTo>
                <a:lnTo>
                  <a:pt x="197" y="169"/>
                </a:lnTo>
                <a:lnTo>
                  <a:pt x="202" y="166"/>
                </a:lnTo>
                <a:lnTo>
                  <a:pt x="205" y="166"/>
                </a:lnTo>
                <a:lnTo>
                  <a:pt x="207" y="164"/>
                </a:lnTo>
                <a:lnTo>
                  <a:pt x="210" y="161"/>
                </a:lnTo>
                <a:lnTo>
                  <a:pt x="212" y="161"/>
                </a:lnTo>
                <a:lnTo>
                  <a:pt x="214" y="159"/>
                </a:lnTo>
                <a:lnTo>
                  <a:pt x="217" y="159"/>
                </a:lnTo>
                <a:lnTo>
                  <a:pt x="219" y="157"/>
                </a:lnTo>
                <a:lnTo>
                  <a:pt x="222" y="154"/>
                </a:lnTo>
                <a:lnTo>
                  <a:pt x="224" y="152"/>
                </a:lnTo>
                <a:lnTo>
                  <a:pt x="226" y="152"/>
                </a:lnTo>
                <a:lnTo>
                  <a:pt x="229" y="149"/>
                </a:lnTo>
                <a:lnTo>
                  <a:pt x="231" y="147"/>
                </a:lnTo>
                <a:lnTo>
                  <a:pt x="234" y="145"/>
                </a:lnTo>
                <a:lnTo>
                  <a:pt x="234" y="142"/>
                </a:lnTo>
                <a:lnTo>
                  <a:pt x="224" y="142"/>
                </a:lnTo>
                <a:lnTo>
                  <a:pt x="224" y="142"/>
                </a:lnTo>
                <a:close/>
              </a:path>
              <a:path w="422" h="458">
                <a:moveTo>
                  <a:pt x="205" y="111"/>
                </a:moveTo>
                <a:lnTo>
                  <a:pt x="183" y="137"/>
                </a:lnTo>
                <a:lnTo>
                  <a:pt x="176" y="137"/>
                </a:lnTo>
                <a:lnTo>
                  <a:pt x="176" y="140"/>
                </a:lnTo>
                <a:lnTo>
                  <a:pt x="176" y="145"/>
                </a:lnTo>
                <a:lnTo>
                  <a:pt x="174" y="147"/>
                </a:lnTo>
                <a:lnTo>
                  <a:pt x="181" y="157"/>
                </a:lnTo>
                <a:lnTo>
                  <a:pt x="183" y="154"/>
                </a:lnTo>
                <a:lnTo>
                  <a:pt x="183" y="152"/>
                </a:lnTo>
                <a:lnTo>
                  <a:pt x="185" y="149"/>
                </a:lnTo>
                <a:lnTo>
                  <a:pt x="188" y="147"/>
                </a:lnTo>
                <a:lnTo>
                  <a:pt x="188" y="142"/>
                </a:lnTo>
                <a:lnTo>
                  <a:pt x="190" y="140"/>
                </a:lnTo>
                <a:lnTo>
                  <a:pt x="193" y="137"/>
                </a:lnTo>
                <a:lnTo>
                  <a:pt x="193" y="135"/>
                </a:lnTo>
                <a:lnTo>
                  <a:pt x="195" y="133"/>
                </a:lnTo>
                <a:lnTo>
                  <a:pt x="197" y="128"/>
                </a:lnTo>
                <a:lnTo>
                  <a:pt x="197" y="125"/>
                </a:lnTo>
                <a:lnTo>
                  <a:pt x="200" y="123"/>
                </a:lnTo>
                <a:lnTo>
                  <a:pt x="202" y="121"/>
                </a:lnTo>
                <a:lnTo>
                  <a:pt x="205" y="116"/>
                </a:lnTo>
                <a:lnTo>
                  <a:pt x="207" y="113"/>
                </a:lnTo>
                <a:lnTo>
                  <a:pt x="205" y="111"/>
                </a:lnTo>
                <a:lnTo>
                  <a:pt x="205" y="111"/>
                </a:lnTo>
                <a:close/>
              </a:path>
              <a:path w="422" h="458">
                <a:moveTo>
                  <a:pt x="214" y="85"/>
                </a:moveTo>
                <a:lnTo>
                  <a:pt x="214" y="92"/>
                </a:lnTo>
                <a:lnTo>
                  <a:pt x="217" y="94"/>
                </a:lnTo>
                <a:lnTo>
                  <a:pt x="217" y="101"/>
                </a:lnTo>
                <a:lnTo>
                  <a:pt x="219" y="106"/>
                </a:lnTo>
                <a:lnTo>
                  <a:pt x="219" y="113"/>
                </a:lnTo>
                <a:lnTo>
                  <a:pt x="222" y="116"/>
                </a:lnTo>
                <a:lnTo>
                  <a:pt x="222" y="118"/>
                </a:lnTo>
                <a:lnTo>
                  <a:pt x="224" y="123"/>
                </a:lnTo>
                <a:lnTo>
                  <a:pt x="224" y="125"/>
                </a:lnTo>
                <a:lnTo>
                  <a:pt x="226" y="128"/>
                </a:lnTo>
                <a:lnTo>
                  <a:pt x="229" y="133"/>
                </a:lnTo>
                <a:lnTo>
                  <a:pt x="229" y="135"/>
                </a:lnTo>
                <a:lnTo>
                  <a:pt x="226" y="137"/>
                </a:lnTo>
                <a:lnTo>
                  <a:pt x="226" y="140"/>
                </a:lnTo>
                <a:lnTo>
                  <a:pt x="224" y="142"/>
                </a:lnTo>
                <a:lnTo>
                  <a:pt x="236" y="142"/>
                </a:lnTo>
                <a:lnTo>
                  <a:pt x="236" y="145"/>
                </a:lnTo>
                <a:lnTo>
                  <a:pt x="238" y="147"/>
                </a:lnTo>
                <a:lnTo>
                  <a:pt x="241" y="149"/>
                </a:lnTo>
                <a:lnTo>
                  <a:pt x="243" y="152"/>
                </a:lnTo>
                <a:lnTo>
                  <a:pt x="245" y="154"/>
                </a:lnTo>
                <a:lnTo>
                  <a:pt x="248" y="157"/>
                </a:lnTo>
                <a:lnTo>
                  <a:pt x="250" y="159"/>
                </a:lnTo>
                <a:lnTo>
                  <a:pt x="253" y="159"/>
                </a:lnTo>
                <a:lnTo>
                  <a:pt x="255" y="161"/>
                </a:lnTo>
                <a:lnTo>
                  <a:pt x="257" y="164"/>
                </a:lnTo>
                <a:lnTo>
                  <a:pt x="260" y="164"/>
                </a:lnTo>
                <a:lnTo>
                  <a:pt x="262" y="166"/>
                </a:lnTo>
                <a:lnTo>
                  <a:pt x="265" y="169"/>
                </a:lnTo>
                <a:lnTo>
                  <a:pt x="267" y="169"/>
                </a:lnTo>
                <a:lnTo>
                  <a:pt x="267" y="166"/>
                </a:lnTo>
                <a:lnTo>
                  <a:pt x="270" y="166"/>
                </a:lnTo>
                <a:lnTo>
                  <a:pt x="270" y="164"/>
                </a:lnTo>
                <a:lnTo>
                  <a:pt x="272" y="161"/>
                </a:lnTo>
                <a:lnTo>
                  <a:pt x="277" y="159"/>
                </a:lnTo>
                <a:lnTo>
                  <a:pt x="279" y="159"/>
                </a:lnTo>
                <a:lnTo>
                  <a:pt x="279" y="157"/>
                </a:lnTo>
                <a:lnTo>
                  <a:pt x="277" y="157"/>
                </a:lnTo>
                <a:lnTo>
                  <a:pt x="274" y="154"/>
                </a:lnTo>
                <a:lnTo>
                  <a:pt x="265" y="154"/>
                </a:lnTo>
                <a:lnTo>
                  <a:pt x="262" y="152"/>
                </a:lnTo>
                <a:lnTo>
                  <a:pt x="260" y="152"/>
                </a:lnTo>
                <a:lnTo>
                  <a:pt x="257" y="149"/>
                </a:lnTo>
                <a:lnTo>
                  <a:pt x="255" y="149"/>
                </a:lnTo>
                <a:lnTo>
                  <a:pt x="253" y="147"/>
                </a:lnTo>
                <a:lnTo>
                  <a:pt x="250" y="145"/>
                </a:lnTo>
                <a:lnTo>
                  <a:pt x="248" y="145"/>
                </a:lnTo>
                <a:lnTo>
                  <a:pt x="245" y="142"/>
                </a:lnTo>
                <a:lnTo>
                  <a:pt x="243" y="140"/>
                </a:lnTo>
                <a:lnTo>
                  <a:pt x="241" y="137"/>
                </a:lnTo>
                <a:lnTo>
                  <a:pt x="241" y="133"/>
                </a:lnTo>
                <a:lnTo>
                  <a:pt x="243" y="130"/>
                </a:lnTo>
                <a:lnTo>
                  <a:pt x="234" y="130"/>
                </a:lnTo>
                <a:lnTo>
                  <a:pt x="234" y="128"/>
                </a:lnTo>
                <a:lnTo>
                  <a:pt x="231" y="125"/>
                </a:lnTo>
                <a:lnTo>
                  <a:pt x="231" y="123"/>
                </a:lnTo>
                <a:lnTo>
                  <a:pt x="229" y="121"/>
                </a:lnTo>
                <a:lnTo>
                  <a:pt x="226" y="118"/>
                </a:lnTo>
                <a:lnTo>
                  <a:pt x="226" y="116"/>
                </a:lnTo>
                <a:lnTo>
                  <a:pt x="224" y="111"/>
                </a:lnTo>
                <a:lnTo>
                  <a:pt x="224" y="109"/>
                </a:lnTo>
                <a:lnTo>
                  <a:pt x="222" y="104"/>
                </a:lnTo>
                <a:lnTo>
                  <a:pt x="222" y="101"/>
                </a:lnTo>
                <a:lnTo>
                  <a:pt x="219" y="97"/>
                </a:lnTo>
                <a:lnTo>
                  <a:pt x="219" y="92"/>
                </a:lnTo>
                <a:lnTo>
                  <a:pt x="217" y="89"/>
                </a:lnTo>
                <a:lnTo>
                  <a:pt x="217" y="85"/>
                </a:lnTo>
                <a:lnTo>
                  <a:pt x="250" y="85"/>
                </a:lnTo>
                <a:lnTo>
                  <a:pt x="214" y="85"/>
                </a:lnTo>
                <a:lnTo>
                  <a:pt x="214" y="85"/>
                </a:lnTo>
                <a:close/>
              </a:path>
              <a:path w="422" h="458">
                <a:moveTo>
                  <a:pt x="265" y="85"/>
                </a:moveTo>
                <a:lnTo>
                  <a:pt x="214" y="85"/>
                </a:lnTo>
                <a:lnTo>
                  <a:pt x="250" y="85"/>
                </a:lnTo>
                <a:lnTo>
                  <a:pt x="250" y="89"/>
                </a:lnTo>
                <a:lnTo>
                  <a:pt x="248" y="94"/>
                </a:lnTo>
                <a:lnTo>
                  <a:pt x="248" y="99"/>
                </a:lnTo>
                <a:lnTo>
                  <a:pt x="245" y="101"/>
                </a:lnTo>
                <a:lnTo>
                  <a:pt x="245" y="106"/>
                </a:lnTo>
                <a:lnTo>
                  <a:pt x="243" y="109"/>
                </a:lnTo>
                <a:lnTo>
                  <a:pt x="243" y="111"/>
                </a:lnTo>
                <a:lnTo>
                  <a:pt x="241" y="116"/>
                </a:lnTo>
                <a:lnTo>
                  <a:pt x="241" y="118"/>
                </a:lnTo>
                <a:lnTo>
                  <a:pt x="238" y="121"/>
                </a:lnTo>
                <a:lnTo>
                  <a:pt x="236" y="123"/>
                </a:lnTo>
                <a:lnTo>
                  <a:pt x="236" y="125"/>
                </a:lnTo>
                <a:lnTo>
                  <a:pt x="234" y="130"/>
                </a:lnTo>
                <a:lnTo>
                  <a:pt x="243" y="130"/>
                </a:lnTo>
                <a:lnTo>
                  <a:pt x="243" y="128"/>
                </a:lnTo>
                <a:lnTo>
                  <a:pt x="245" y="125"/>
                </a:lnTo>
                <a:lnTo>
                  <a:pt x="248" y="123"/>
                </a:lnTo>
                <a:lnTo>
                  <a:pt x="248" y="118"/>
                </a:lnTo>
                <a:lnTo>
                  <a:pt x="250" y="116"/>
                </a:lnTo>
                <a:lnTo>
                  <a:pt x="250" y="113"/>
                </a:lnTo>
                <a:lnTo>
                  <a:pt x="253" y="109"/>
                </a:lnTo>
                <a:lnTo>
                  <a:pt x="253" y="106"/>
                </a:lnTo>
                <a:lnTo>
                  <a:pt x="255" y="101"/>
                </a:lnTo>
                <a:lnTo>
                  <a:pt x="255" y="99"/>
                </a:lnTo>
                <a:lnTo>
                  <a:pt x="257" y="94"/>
                </a:lnTo>
                <a:lnTo>
                  <a:pt x="257" y="92"/>
                </a:lnTo>
                <a:lnTo>
                  <a:pt x="260" y="87"/>
                </a:lnTo>
                <a:lnTo>
                  <a:pt x="265" y="85"/>
                </a:lnTo>
                <a:lnTo>
                  <a:pt x="265" y="85"/>
                </a:lnTo>
                <a:close/>
              </a:path>
              <a:path w="422" h="458">
                <a:moveTo>
                  <a:pt x="255" y="73"/>
                </a:moveTo>
                <a:lnTo>
                  <a:pt x="250" y="80"/>
                </a:lnTo>
                <a:lnTo>
                  <a:pt x="202" y="80"/>
                </a:lnTo>
                <a:lnTo>
                  <a:pt x="207" y="85"/>
                </a:lnTo>
                <a:lnTo>
                  <a:pt x="265" y="85"/>
                </a:lnTo>
                <a:lnTo>
                  <a:pt x="255" y="73"/>
                </a:lnTo>
                <a:lnTo>
                  <a:pt x="255" y="73"/>
                </a:lnTo>
                <a:close/>
              </a:path>
              <a:path w="422" h="458">
                <a:moveTo>
                  <a:pt x="190" y="68"/>
                </a:moveTo>
                <a:lnTo>
                  <a:pt x="176" y="70"/>
                </a:lnTo>
                <a:lnTo>
                  <a:pt x="176" y="137"/>
                </a:lnTo>
                <a:lnTo>
                  <a:pt x="183" y="137"/>
                </a:lnTo>
                <a:lnTo>
                  <a:pt x="183" y="73"/>
                </a:lnTo>
                <a:lnTo>
                  <a:pt x="190" y="68"/>
                </a:lnTo>
                <a:lnTo>
                  <a:pt x="190" y="68"/>
                </a:lnTo>
                <a:close/>
              </a:path>
              <a:path w="422" h="458">
                <a:moveTo>
                  <a:pt x="181" y="58"/>
                </a:moveTo>
                <a:lnTo>
                  <a:pt x="176" y="65"/>
                </a:lnTo>
                <a:lnTo>
                  <a:pt x="154" y="65"/>
                </a:lnTo>
                <a:lnTo>
                  <a:pt x="159" y="73"/>
                </a:lnTo>
                <a:lnTo>
                  <a:pt x="162" y="70"/>
                </a:lnTo>
                <a:lnTo>
                  <a:pt x="176" y="70"/>
                </a:lnTo>
                <a:lnTo>
                  <a:pt x="190" y="68"/>
                </a:lnTo>
                <a:lnTo>
                  <a:pt x="181" y="58"/>
                </a:lnTo>
                <a:lnTo>
                  <a:pt x="181" y="58"/>
                </a:lnTo>
                <a:close/>
              </a:path>
              <a:path w="422" h="458">
                <a:moveTo>
                  <a:pt x="272" y="56"/>
                </a:moveTo>
                <a:lnTo>
                  <a:pt x="267" y="56"/>
                </a:lnTo>
                <a:lnTo>
                  <a:pt x="265" y="58"/>
                </a:lnTo>
                <a:lnTo>
                  <a:pt x="243" y="58"/>
                </a:lnTo>
                <a:lnTo>
                  <a:pt x="245" y="61"/>
                </a:lnTo>
                <a:lnTo>
                  <a:pt x="245" y="63"/>
                </a:lnTo>
                <a:lnTo>
                  <a:pt x="248" y="65"/>
                </a:lnTo>
                <a:lnTo>
                  <a:pt x="277" y="65"/>
                </a:lnTo>
                <a:lnTo>
                  <a:pt x="277" y="61"/>
                </a:lnTo>
                <a:lnTo>
                  <a:pt x="277" y="58"/>
                </a:lnTo>
                <a:lnTo>
                  <a:pt x="274" y="56"/>
                </a:lnTo>
                <a:lnTo>
                  <a:pt x="272" y="56"/>
                </a:lnTo>
                <a:lnTo>
                  <a:pt x="272" y="56"/>
                </a:lnTo>
                <a:close/>
              </a:path>
              <a:path w="422" h="458">
                <a:moveTo>
                  <a:pt x="212" y="17"/>
                </a:moveTo>
                <a:lnTo>
                  <a:pt x="212" y="41"/>
                </a:lnTo>
                <a:lnTo>
                  <a:pt x="210" y="44"/>
                </a:lnTo>
                <a:lnTo>
                  <a:pt x="210" y="53"/>
                </a:lnTo>
                <a:lnTo>
                  <a:pt x="207" y="56"/>
                </a:lnTo>
                <a:lnTo>
                  <a:pt x="207" y="58"/>
                </a:lnTo>
                <a:lnTo>
                  <a:pt x="205" y="61"/>
                </a:lnTo>
                <a:lnTo>
                  <a:pt x="205" y="63"/>
                </a:lnTo>
                <a:lnTo>
                  <a:pt x="202" y="65"/>
                </a:lnTo>
                <a:lnTo>
                  <a:pt x="200" y="70"/>
                </a:lnTo>
                <a:lnTo>
                  <a:pt x="197" y="73"/>
                </a:lnTo>
                <a:lnTo>
                  <a:pt x="195" y="75"/>
                </a:lnTo>
                <a:lnTo>
                  <a:pt x="193" y="77"/>
                </a:lnTo>
                <a:lnTo>
                  <a:pt x="190" y="80"/>
                </a:lnTo>
                <a:lnTo>
                  <a:pt x="188" y="85"/>
                </a:lnTo>
                <a:lnTo>
                  <a:pt x="190" y="87"/>
                </a:lnTo>
                <a:lnTo>
                  <a:pt x="193" y="85"/>
                </a:lnTo>
                <a:lnTo>
                  <a:pt x="195" y="82"/>
                </a:lnTo>
                <a:lnTo>
                  <a:pt x="197" y="80"/>
                </a:lnTo>
                <a:lnTo>
                  <a:pt x="200" y="77"/>
                </a:lnTo>
                <a:lnTo>
                  <a:pt x="202" y="75"/>
                </a:lnTo>
                <a:lnTo>
                  <a:pt x="205" y="73"/>
                </a:lnTo>
                <a:lnTo>
                  <a:pt x="207" y="70"/>
                </a:lnTo>
                <a:lnTo>
                  <a:pt x="210" y="68"/>
                </a:lnTo>
                <a:lnTo>
                  <a:pt x="210" y="65"/>
                </a:lnTo>
                <a:lnTo>
                  <a:pt x="212" y="63"/>
                </a:lnTo>
                <a:lnTo>
                  <a:pt x="214" y="61"/>
                </a:lnTo>
                <a:lnTo>
                  <a:pt x="214" y="56"/>
                </a:lnTo>
                <a:lnTo>
                  <a:pt x="217" y="53"/>
                </a:lnTo>
                <a:lnTo>
                  <a:pt x="217" y="49"/>
                </a:lnTo>
                <a:lnTo>
                  <a:pt x="219" y="46"/>
                </a:lnTo>
                <a:lnTo>
                  <a:pt x="219" y="17"/>
                </a:lnTo>
                <a:lnTo>
                  <a:pt x="243" y="17"/>
                </a:lnTo>
                <a:lnTo>
                  <a:pt x="212" y="17"/>
                </a:lnTo>
                <a:lnTo>
                  <a:pt x="212" y="17"/>
                </a:lnTo>
                <a:close/>
              </a:path>
              <a:path w="422" h="458">
                <a:moveTo>
                  <a:pt x="212" y="8"/>
                </a:moveTo>
                <a:lnTo>
                  <a:pt x="212" y="17"/>
                </a:lnTo>
                <a:lnTo>
                  <a:pt x="243" y="17"/>
                </a:lnTo>
                <a:lnTo>
                  <a:pt x="243" y="58"/>
                </a:lnTo>
                <a:lnTo>
                  <a:pt x="257" y="58"/>
                </a:lnTo>
                <a:lnTo>
                  <a:pt x="255" y="58"/>
                </a:lnTo>
                <a:lnTo>
                  <a:pt x="253" y="56"/>
                </a:lnTo>
                <a:lnTo>
                  <a:pt x="253" y="20"/>
                </a:lnTo>
                <a:lnTo>
                  <a:pt x="257" y="17"/>
                </a:lnTo>
                <a:lnTo>
                  <a:pt x="219" y="15"/>
                </a:lnTo>
                <a:lnTo>
                  <a:pt x="212" y="8"/>
                </a:lnTo>
                <a:lnTo>
                  <a:pt x="212" y="8"/>
                </a:lnTo>
                <a:close/>
              </a:path>
              <a:path w="422" h="458">
                <a:moveTo>
                  <a:pt x="248" y="8"/>
                </a:moveTo>
                <a:lnTo>
                  <a:pt x="243" y="15"/>
                </a:lnTo>
                <a:lnTo>
                  <a:pt x="219" y="15"/>
                </a:lnTo>
                <a:lnTo>
                  <a:pt x="257" y="17"/>
                </a:lnTo>
                <a:lnTo>
                  <a:pt x="248" y="8"/>
                </a:lnTo>
                <a:lnTo>
                  <a:pt x="248" y="8"/>
                </a:lnTo>
                <a:close/>
              </a:path>
              <a:path w="422" h="458">
                <a:moveTo>
                  <a:pt x="171" y="8"/>
                </a:moveTo>
                <a:lnTo>
                  <a:pt x="169" y="8"/>
                </a:lnTo>
                <a:lnTo>
                  <a:pt x="171" y="13"/>
                </a:lnTo>
                <a:lnTo>
                  <a:pt x="171" y="17"/>
                </a:lnTo>
                <a:lnTo>
                  <a:pt x="174" y="20"/>
                </a:lnTo>
                <a:lnTo>
                  <a:pt x="174" y="22"/>
                </a:lnTo>
                <a:lnTo>
                  <a:pt x="176" y="27"/>
                </a:lnTo>
                <a:lnTo>
                  <a:pt x="176" y="32"/>
                </a:lnTo>
                <a:lnTo>
                  <a:pt x="178" y="34"/>
                </a:lnTo>
                <a:lnTo>
                  <a:pt x="178" y="39"/>
                </a:lnTo>
                <a:lnTo>
                  <a:pt x="181" y="39"/>
                </a:lnTo>
                <a:lnTo>
                  <a:pt x="183" y="37"/>
                </a:lnTo>
                <a:lnTo>
                  <a:pt x="185" y="32"/>
                </a:lnTo>
                <a:lnTo>
                  <a:pt x="185" y="22"/>
                </a:lnTo>
                <a:lnTo>
                  <a:pt x="183" y="20"/>
                </a:lnTo>
                <a:lnTo>
                  <a:pt x="183" y="17"/>
                </a:lnTo>
                <a:lnTo>
                  <a:pt x="181" y="15"/>
                </a:lnTo>
                <a:lnTo>
                  <a:pt x="178" y="15"/>
                </a:lnTo>
                <a:lnTo>
                  <a:pt x="176" y="13"/>
                </a:lnTo>
                <a:lnTo>
                  <a:pt x="174" y="10"/>
                </a:lnTo>
                <a:lnTo>
                  <a:pt x="171" y="8"/>
                </a:lnTo>
                <a:lnTo>
                  <a:pt x="171" y="8"/>
                </a:lnTo>
                <a:close/>
              </a:path>
              <a:path w="422" h="458">
                <a:moveTo>
                  <a:pt x="358" y="130"/>
                </a:moveTo>
                <a:lnTo>
                  <a:pt x="351" y="130"/>
                </a:lnTo>
                <a:lnTo>
                  <a:pt x="351" y="133"/>
                </a:lnTo>
                <a:lnTo>
                  <a:pt x="351" y="161"/>
                </a:lnTo>
                <a:lnTo>
                  <a:pt x="349" y="166"/>
                </a:lnTo>
                <a:lnTo>
                  <a:pt x="349" y="173"/>
                </a:lnTo>
                <a:lnTo>
                  <a:pt x="358" y="169"/>
                </a:lnTo>
                <a:lnTo>
                  <a:pt x="358" y="130"/>
                </a:lnTo>
                <a:lnTo>
                  <a:pt x="358" y="130"/>
                </a:lnTo>
                <a:close/>
              </a:path>
              <a:path w="422" h="458">
                <a:moveTo>
                  <a:pt x="409" y="113"/>
                </a:moveTo>
                <a:lnTo>
                  <a:pt x="399" y="125"/>
                </a:lnTo>
                <a:lnTo>
                  <a:pt x="294" y="125"/>
                </a:lnTo>
                <a:lnTo>
                  <a:pt x="296" y="130"/>
                </a:lnTo>
                <a:lnTo>
                  <a:pt x="421" y="130"/>
                </a:lnTo>
                <a:lnTo>
                  <a:pt x="409" y="113"/>
                </a:lnTo>
                <a:lnTo>
                  <a:pt x="409" y="113"/>
                </a:lnTo>
                <a:close/>
              </a:path>
              <a:path w="422" h="458">
                <a:moveTo>
                  <a:pt x="351" y="101"/>
                </a:moveTo>
                <a:lnTo>
                  <a:pt x="351" y="125"/>
                </a:lnTo>
                <a:lnTo>
                  <a:pt x="358" y="125"/>
                </a:lnTo>
                <a:lnTo>
                  <a:pt x="358" y="101"/>
                </a:lnTo>
                <a:lnTo>
                  <a:pt x="390" y="101"/>
                </a:lnTo>
                <a:lnTo>
                  <a:pt x="351" y="101"/>
                </a:lnTo>
                <a:lnTo>
                  <a:pt x="351" y="101"/>
                </a:lnTo>
                <a:close/>
              </a:path>
              <a:path w="422" h="458">
                <a:moveTo>
                  <a:pt x="397" y="101"/>
                </a:moveTo>
                <a:lnTo>
                  <a:pt x="351" y="101"/>
                </a:lnTo>
                <a:lnTo>
                  <a:pt x="390" y="101"/>
                </a:lnTo>
                <a:lnTo>
                  <a:pt x="390" y="111"/>
                </a:lnTo>
                <a:lnTo>
                  <a:pt x="397" y="106"/>
                </a:lnTo>
                <a:lnTo>
                  <a:pt x="397" y="101"/>
                </a:lnTo>
                <a:lnTo>
                  <a:pt x="397" y="101"/>
                </a:lnTo>
                <a:close/>
              </a:path>
              <a:path w="422" h="458">
                <a:moveTo>
                  <a:pt x="351" y="73"/>
                </a:moveTo>
                <a:lnTo>
                  <a:pt x="351" y="97"/>
                </a:lnTo>
                <a:lnTo>
                  <a:pt x="358" y="97"/>
                </a:lnTo>
                <a:lnTo>
                  <a:pt x="358" y="73"/>
                </a:lnTo>
                <a:lnTo>
                  <a:pt x="390" y="73"/>
                </a:lnTo>
                <a:lnTo>
                  <a:pt x="351" y="73"/>
                </a:lnTo>
                <a:lnTo>
                  <a:pt x="351" y="73"/>
                </a:lnTo>
                <a:close/>
              </a:path>
              <a:path w="422" h="458">
                <a:moveTo>
                  <a:pt x="397" y="73"/>
                </a:moveTo>
                <a:lnTo>
                  <a:pt x="351" y="73"/>
                </a:lnTo>
                <a:lnTo>
                  <a:pt x="390" y="73"/>
                </a:lnTo>
                <a:lnTo>
                  <a:pt x="390" y="97"/>
                </a:lnTo>
                <a:lnTo>
                  <a:pt x="358" y="97"/>
                </a:lnTo>
                <a:lnTo>
                  <a:pt x="320" y="97"/>
                </a:lnTo>
                <a:lnTo>
                  <a:pt x="313" y="101"/>
                </a:lnTo>
                <a:lnTo>
                  <a:pt x="313" y="116"/>
                </a:lnTo>
                <a:lnTo>
                  <a:pt x="320" y="111"/>
                </a:lnTo>
                <a:lnTo>
                  <a:pt x="320" y="101"/>
                </a:lnTo>
                <a:lnTo>
                  <a:pt x="351" y="101"/>
                </a:lnTo>
                <a:lnTo>
                  <a:pt x="397" y="101"/>
                </a:lnTo>
                <a:lnTo>
                  <a:pt x="397" y="97"/>
                </a:lnTo>
                <a:lnTo>
                  <a:pt x="397" y="73"/>
                </a:lnTo>
                <a:lnTo>
                  <a:pt x="397" y="73"/>
                </a:lnTo>
                <a:close/>
              </a:path>
              <a:path w="422" h="458">
                <a:moveTo>
                  <a:pt x="351" y="44"/>
                </a:moveTo>
                <a:lnTo>
                  <a:pt x="351" y="68"/>
                </a:lnTo>
                <a:lnTo>
                  <a:pt x="358" y="68"/>
                </a:lnTo>
                <a:lnTo>
                  <a:pt x="358" y="44"/>
                </a:lnTo>
                <a:lnTo>
                  <a:pt x="390" y="44"/>
                </a:lnTo>
                <a:lnTo>
                  <a:pt x="351" y="44"/>
                </a:lnTo>
                <a:lnTo>
                  <a:pt x="351" y="44"/>
                </a:lnTo>
                <a:close/>
              </a:path>
              <a:path w="422" h="458">
                <a:moveTo>
                  <a:pt x="313" y="44"/>
                </a:moveTo>
                <a:lnTo>
                  <a:pt x="313" y="70"/>
                </a:lnTo>
                <a:lnTo>
                  <a:pt x="320" y="68"/>
                </a:lnTo>
                <a:lnTo>
                  <a:pt x="320" y="44"/>
                </a:lnTo>
                <a:lnTo>
                  <a:pt x="351" y="44"/>
                </a:lnTo>
                <a:lnTo>
                  <a:pt x="313" y="44"/>
                </a:lnTo>
                <a:lnTo>
                  <a:pt x="313" y="44"/>
                </a:lnTo>
                <a:close/>
              </a:path>
              <a:path w="422" h="458">
                <a:moveTo>
                  <a:pt x="392" y="34"/>
                </a:moveTo>
                <a:lnTo>
                  <a:pt x="387" y="41"/>
                </a:lnTo>
                <a:lnTo>
                  <a:pt x="313" y="41"/>
                </a:lnTo>
                <a:lnTo>
                  <a:pt x="313" y="44"/>
                </a:lnTo>
                <a:lnTo>
                  <a:pt x="390" y="44"/>
                </a:lnTo>
                <a:lnTo>
                  <a:pt x="390" y="68"/>
                </a:lnTo>
                <a:lnTo>
                  <a:pt x="320" y="68"/>
                </a:lnTo>
                <a:lnTo>
                  <a:pt x="313" y="70"/>
                </a:lnTo>
                <a:lnTo>
                  <a:pt x="313" y="101"/>
                </a:lnTo>
                <a:lnTo>
                  <a:pt x="320" y="97"/>
                </a:lnTo>
                <a:lnTo>
                  <a:pt x="320" y="73"/>
                </a:lnTo>
                <a:lnTo>
                  <a:pt x="351" y="73"/>
                </a:lnTo>
                <a:lnTo>
                  <a:pt x="397" y="73"/>
                </a:lnTo>
                <a:lnTo>
                  <a:pt x="397" y="68"/>
                </a:lnTo>
                <a:lnTo>
                  <a:pt x="397" y="63"/>
                </a:lnTo>
                <a:lnTo>
                  <a:pt x="397" y="58"/>
                </a:lnTo>
                <a:lnTo>
                  <a:pt x="397" y="49"/>
                </a:lnTo>
                <a:lnTo>
                  <a:pt x="402" y="41"/>
                </a:lnTo>
                <a:lnTo>
                  <a:pt x="392" y="34"/>
                </a:lnTo>
                <a:lnTo>
                  <a:pt x="392" y="34"/>
                </a:lnTo>
                <a:close/>
              </a:path>
              <a:path w="422" h="458">
                <a:moveTo>
                  <a:pt x="313" y="34"/>
                </a:moveTo>
                <a:lnTo>
                  <a:pt x="313" y="41"/>
                </a:lnTo>
                <a:lnTo>
                  <a:pt x="365" y="41"/>
                </a:lnTo>
                <a:lnTo>
                  <a:pt x="322" y="41"/>
                </a:lnTo>
                <a:lnTo>
                  <a:pt x="313" y="34"/>
                </a:lnTo>
                <a:lnTo>
                  <a:pt x="313" y="34"/>
                </a:lnTo>
                <a:close/>
              </a:path>
              <a:path w="422" h="458">
                <a:moveTo>
                  <a:pt x="327" y="3"/>
                </a:moveTo>
                <a:lnTo>
                  <a:pt x="325" y="5"/>
                </a:lnTo>
                <a:lnTo>
                  <a:pt x="327" y="5"/>
                </a:lnTo>
                <a:lnTo>
                  <a:pt x="327" y="10"/>
                </a:lnTo>
                <a:lnTo>
                  <a:pt x="330" y="13"/>
                </a:lnTo>
                <a:lnTo>
                  <a:pt x="332" y="15"/>
                </a:lnTo>
                <a:lnTo>
                  <a:pt x="334" y="20"/>
                </a:lnTo>
                <a:lnTo>
                  <a:pt x="334" y="22"/>
                </a:lnTo>
                <a:lnTo>
                  <a:pt x="337" y="25"/>
                </a:lnTo>
                <a:lnTo>
                  <a:pt x="337" y="29"/>
                </a:lnTo>
                <a:lnTo>
                  <a:pt x="339" y="34"/>
                </a:lnTo>
                <a:lnTo>
                  <a:pt x="339" y="37"/>
                </a:lnTo>
                <a:lnTo>
                  <a:pt x="342" y="37"/>
                </a:lnTo>
                <a:lnTo>
                  <a:pt x="344" y="34"/>
                </a:lnTo>
                <a:lnTo>
                  <a:pt x="346" y="29"/>
                </a:lnTo>
                <a:lnTo>
                  <a:pt x="346" y="25"/>
                </a:lnTo>
                <a:lnTo>
                  <a:pt x="344" y="22"/>
                </a:lnTo>
                <a:lnTo>
                  <a:pt x="344" y="17"/>
                </a:lnTo>
                <a:lnTo>
                  <a:pt x="342" y="15"/>
                </a:lnTo>
                <a:lnTo>
                  <a:pt x="339" y="13"/>
                </a:lnTo>
                <a:lnTo>
                  <a:pt x="337" y="10"/>
                </a:lnTo>
                <a:lnTo>
                  <a:pt x="334" y="10"/>
                </a:lnTo>
                <a:lnTo>
                  <a:pt x="332" y="8"/>
                </a:lnTo>
                <a:lnTo>
                  <a:pt x="330" y="5"/>
                </a:lnTo>
                <a:lnTo>
                  <a:pt x="327" y="3"/>
                </a:lnTo>
                <a:lnTo>
                  <a:pt x="327" y="3"/>
                </a:lnTo>
                <a:close/>
              </a:path>
              <a:path w="422" h="458">
                <a:moveTo>
                  <a:pt x="377" y="1"/>
                </a:moveTo>
                <a:lnTo>
                  <a:pt x="375" y="3"/>
                </a:lnTo>
                <a:lnTo>
                  <a:pt x="375" y="10"/>
                </a:lnTo>
                <a:lnTo>
                  <a:pt x="373" y="13"/>
                </a:lnTo>
                <a:lnTo>
                  <a:pt x="373" y="17"/>
                </a:lnTo>
                <a:lnTo>
                  <a:pt x="370" y="20"/>
                </a:lnTo>
                <a:lnTo>
                  <a:pt x="370" y="25"/>
                </a:lnTo>
                <a:lnTo>
                  <a:pt x="368" y="27"/>
                </a:lnTo>
                <a:lnTo>
                  <a:pt x="368" y="32"/>
                </a:lnTo>
                <a:lnTo>
                  <a:pt x="365" y="34"/>
                </a:lnTo>
                <a:lnTo>
                  <a:pt x="363" y="37"/>
                </a:lnTo>
                <a:lnTo>
                  <a:pt x="363" y="41"/>
                </a:lnTo>
                <a:lnTo>
                  <a:pt x="322" y="41"/>
                </a:lnTo>
                <a:lnTo>
                  <a:pt x="365" y="41"/>
                </a:lnTo>
                <a:lnTo>
                  <a:pt x="368" y="39"/>
                </a:lnTo>
                <a:lnTo>
                  <a:pt x="368" y="37"/>
                </a:lnTo>
                <a:lnTo>
                  <a:pt x="370" y="32"/>
                </a:lnTo>
                <a:lnTo>
                  <a:pt x="373" y="29"/>
                </a:lnTo>
                <a:lnTo>
                  <a:pt x="375" y="27"/>
                </a:lnTo>
                <a:lnTo>
                  <a:pt x="377" y="25"/>
                </a:lnTo>
                <a:lnTo>
                  <a:pt x="377" y="22"/>
                </a:lnTo>
                <a:lnTo>
                  <a:pt x="380" y="17"/>
                </a:lnTo>
                <a:lnTo>
                  <a:pt x="382" y="15"/>
                </a:lnTo>
                <a:lnTo>
                  <a:pt x="385" y="15"/>
                </a:lnTo>
                <a:lnTo>
                  <a:pt x="387" y="13"/>
                </a:lnTo>
                <a:lnTo>
                  <a:pt x="377" y="1"/>
                </a:lnTo>
                <a:lnTo>
                  <a:pt x="3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540" name="path 11540"/>
          <p:cNvSpPr/>
          <p:nvPr/>
        </p:nvSpPr>
        <p:spPr>
          <a:xfrm>
            <a:off x="9644634" y="9359138"/>
            <a:ext cx="257555" cy="289559"/>
          </a:xfrm>
          <a:custGeom>
            <a:avLst/>
            <a:gdLst/>
            <a:ahLst/>
            <a:cxnLst/>
            <a:rect l="0" t="0" r="0" b="0"/>
            <a:pathLst>
              <a:path w="405" h="455">
                <a:moveTo>
                  <a:pt x="90" y="430"/>
                </a:moveTo>
                <a:lnTo>
                  <a:pt x="82" y="430"/>
                </a:lnTo>
                <a:lnTo>
                  <a:pt x="82" y="452"/>
                </a:lnTo>
                <a:lnTo>
                  <a:pt x="90" y="445"/>
                </a:lnTo>
                <a:lnTo>
                  <a:pt x="90" y="430"/>
                </a:lnTo>
                <a:lnTo>
                  <a:pt x="90" y="430"/>
                </a:lnTo>
                <a:close/>
              </a:path>
              <a:path w="405" h="455">
                <a:moveTo>
                  <a:pt x="15" y="382"/>
                </a:moveTo>
                <a:lnTo>
                  <a:pt x="15" y="428"/>
                </a:lnTo>
                <a:lnTo>
                  <a:pt x="25" y="428"/>
                </a:lnTo>
                <a:lnTo>
                  <a:pt x="25" y="387"/>
                </a:lnTo>
                <a:lnTo>
                  <a:pt x="82" y="387"/>
                </a:lnTo>
                <a:lnTo>
                  <a:pt x="15" y="382"/>
                </a:lnTo>
                <a:lnTo>
                  <a:pt x="15" y="382"/>
                </a:lnTo>
                <a:close/>
              </a:path>
              <a:path w="405" h="455">
                <a:moveTo>
                  <a:pt x="15" y="346"/>
                </a:moveTo>
                <a:lnTo>
                  <a:pt x="15" y="382"/>
                </a:lnTo>
                <a:lnTo>
                  <a:pt x="25" y="382"/>
                </a:lnTo>
                <a:lnTo>
                  <a:pt x="25" y="346"/>
                </a:lnTo>
                <a:lnTo>
                  <a:pt x="82" y="346"/>
                </a:lnTo>
                <a:lnTo>
                  <a:pt x="15" y="346"/>
                </a:lnTo>
                <a:lnTo>
                  <a:pt x="15" y="346"/>
                </a:lnTo>
                <a:close/>
              </a:path>
              <a:path w="405" h="455">
                <a:moveTo>
                  <a:pt x="97" y="303"/>
                </a:moveTo>
                <a:lnTo>
                  <a:pt x="82" y="306"/>
                </a:lnTo>
                <a:lnTo>
                  <a:pt x="82" y="341"/>
                </a:lnTo>
                <a:lnTo>
                  <a:pt x="25" y="341"/>
                </a:lnTo>
                <a:lnTo>
                  <a:pt x="15" y="346"/>
                </a:lnTo>
                <a:lnTo>
                  <a:pt x="82" y="346"/>
                </a:lnTo>
                <a:lnTo>
                  <a:pt x="82" y="382"/>
                </a:lnTo>
                <a:lnTo>
                  <a:pt x="15" y="382"/>
                </a:lnTo>
                <a:lnTo>
                  <a:pt x="82" y="387"/>
                </a:lnTo>
                <a:lnTo>
                  <a:pt x="82" y="428"/>
                </a:lnTo>
                <a:lnTo>
                  <a:pt x="25" y="428"/>
                </a:lnTo>
                <a:lnTo>
                  <a:pt x="15" y="428"/>
                </a:lnTo>
                <a:lnTo>
                  <a:pt x="15" y="433"/>
                </a:lnTo>
                <a:lnTo>
                  <a:pt x="15" y="452"/>
                </a:lnTo>
                <a:lnTo>
                  <a:pt x="25" y="445"/>
                </a:lnTo>
                <a:lnTo>
                  <a:pt x="25" y="430"/>
                </a:lnTo>
                <a:lnTo>
                  <a:pt x="82" y="430"/>
                </a:lnTo>
                <a:lnTo>
                  <a:pt x="90" y="430"/>
                </a:lnTo>
                <a:lnTo>
                  <a:pt x="90" y="426"/>
                </a:lnTo>
                <a:lnTo>
                  <a:pt x="90" y="421"/>
                </a:lnTo>
                <a:lnTo>
                  <a:pt x="90" y="308"/>
                </a:lnTo>
                <a:lnTo>
                  <a:pt x="97" y="303"/>
                </a:lnTo>
                <a:lnTo>
                  <a:pt x="97" y="303"/>
                </a:lnTo>
                <a:close/>
              </a:path>
              <a:path w="405" h="455">
                <a:moveTo>
                  <a:pt x="85" y="293"/>
                </a:moveTo>
                <a:lnTo>
                  <a:pt x="80" y="301"/>
                </a:lnTo>
                <a:lnTo>
                  <a:pt x="25" y="301"/>
                </a:lnTo>
                <a:lnTo>
                  <a:pt x="15" y="303"/>
                </a:lnTo>
                <a:lnTo>
                  <a:pt x="15" y="346"/>
                </a:lnTo>
                <a:lnTo>
                  <a:pt x="25" y="341"/>
                </a:lnTo>
                <a:lnTo>
                  <a:pt x="25" y="306"/>
                </a:lnTo>
                <a:lnTo>
                  <a:pt x="82" y="306"/>
                </a:lnTo>
                <a:lnTo>
                  <a:pt x="97" y="303"/>
                </a:lnTo>
                <a:lnTo>
                  <a:pt x="85" y="293"/>
                </a:lnTo>
                <a:lnTo>
                  <a:pt x="85" y="293"/>
                </a:lnTo>
                <a:close/>
              </a:path>
              <a:path w="405" h="455">
                <a:moveTo>
                  <a:pt x="15" y="293"/>
                </a:moveTo>
                <a:lnTo>
                  <a:pt x="15" y="303"/>
                </a:lnTo>
                <a:lnTo>
                  <a:pt x="25" y="301"/>
                </a:lnTo>
                <a:lnTo>
                  <a:pt x="15" y="293"/>
                </a:lnTo>
                <a:lnTo>
                  <a:pt x="15" y="293"/>
                </a:lnTo>
                <a:close/>
              </a:path>
              <a:path w="405" h="455">
                <a:moveTo>
                  <a:pt x="169" y="438"/>
                </a:moveTo>
                <a:lnTo>
                  <a:pt x="169" y="452"/>
                </a:lnTo>
                <a:lnTo>
                  <a:pt x="178" y="447"/>
                </a:lnTo>
                <a:lnTo>
                  <a:pt x="178" y="438"/>
                </a:lnTo>
                <a:lnTo>
                  <a:pt x="231" y="438"/>
                </a:lnTo>
                <a:lnTo>
                  <a:pt x="169" y="438"/>
                </a:lnTo>
                <a:lnTo>
                  <a:pt x="169" y="438"/>
                </a:lnTo>
                <a:close/>
              </a:path>
              <a:path w="405" h="455">
                <a:moveTo>
                  <a:pt x="161" y="394"/>
                </a:moveTo>
                <a:lnTo>
                  <a:pt x="159" y="397"/>
                </a:lnTo>
                <a:lnTo>
                  <a:pt x="157" y="399"/>
                </a:lnTo>
                <a:lnTo>
                  <a:pt x="154" y="399"/>
                </a:lnTo>
                <a:lnTo>
                  <a:pt x="152" y="401"/>
                </a:lnTo>
                <a:lnTo>
                  <a:pt x="150" y="404"/>
                </a:lnTo>
                <a:lnTo>
                  <a:pt x="145" y="404"/>
                </a:lnTo>
                <a:lnTo>
                  <a:pt x="142" y="406"/>
                </a:lnTo>
                <a:lnTo>
                  <a:pt x="140" y="409"/>
                </a:lnTo>
                <a:lnTo>
                  <a:pt x="137" y="409"/>
                </a:lnTo>
                <a:lnTo>
                  <a:pt x="135" y="411"/>
                </a:lnTo>
                <a:lnTo>
                  <a:pt x="133" y="413"/>
                </a:lnTo>
                <a:lnTo>
                  <a:pt x="130" y="413"/>
                </a:lnTo>
                <a:lnTo>
                  <a:pt x="130" y="416"/>
                </a:lnTo>
                <a:lnTo>
                  <a:pt x="133" y="416"/>
                </a:lnTo>
                <a:lnTo>
                  <a:pt x="135" y="413"/>
                </a:lnTo>
                <a:lnTo>
                  <a:pt x="140" y="413"/>
                </a:lnTo>
                <a:lnTo>
                  <a:pt x="142" y="411"/>
                </a:lnTo>
                <a:lnTo>
                  <a:pt x="145" y="411"/>
                </a:lnTo>
                <a:lnTo>
                  <a:pt x="147" y="409"/>
                </a:lnTo>
                <a:lnTo>
                  <a:pt x="150" y="409"/>
                </a:lnTo>
                <a:lnTo>
                  <a:pt x="152" y="406"/>
                </a:lnTo>
                <a:lnTo>
                  <a:pt x="154" y="406"/>
                </a:lnTo>
                <a:lnTo>
                  <a:pt x="157" y="404"/>
                </a:lnTo>
                <a:lnTo>
                  <a:pt x="159" y="401"/>
                </a:lnTo>
                <a:lnTo>
                  <a:pt x="161" y="401"/>
                </a:lnTo>
                <a:lnTo>
                  <a:pt x="164" y="399"/>
                </a:lnTo>
                <a:lnTo>
                  <a:pt x="166" y="397"/>
                </a:lnTo>
                <a:lnTo>
                  <a:pt x="169" y="397"/>
                </a:lnTo>
                <a:lnTo>
                  <a:pt x="161" y="394"/>
                </a:lnTo>
                <a:lnTo>
                  <a:pt x="161" y="394"/>
                </a:lnTo>
                <a:close/>
              </a:path>
              <a:path w="405" h="455">
                <a:moveTo>
                  <a:pt x="166" y="390"/>
                </a:moveTo>
                <a:lnTo>
                  <a:pt x="164" y="390"/>
                </a:lnTo>
                <a:lnTo>
                  <a:pt x="161" y="392"/>
                </a:lnTo>
                <a:lnTo>
                  <a:pt x="161" y="394"/>
                </a:lnTo>
                <a:lnTo>
                  <a:pt x="169" y="397"/>
                </a:lnTo>
                <a:lnTo>
                  <a:pt x="169" y="438"/>
                </a:lnTo>
                <a:lnTo>
                  <a:pt x="231" y="438"/>
                </a:lnTo>
                <a:lnTo>
                  <a:pt x="231" y="450"/>
                </a:lnTo>
                <a:lnTo>
                  <a:pt x="241" y="445"/>
                </a:lnTo>
                <a:lnTo>
                  <a:pt x="241" y="435"/>
                </a:lnTo>
                <a:lnTo>
                  <a:pt x="178" y="435"/>
                </a:lnTo>
                <a:lnTo>
                  <a:pt x="178" y="390"/>
                </a:lnTo>
                <a:lnTo>
                  <a:pt x="231" y="390"/>
                </a:lnTo>
                <a:lnTo>
                  <a:pt x="166" y="390"/>
                </a:lnTo>
                <a:lnTo>
                  <a:pt x="166" y="390"/>
                </a:lnTo>
                <a:close/>
              </a:path>
              <a:path w="405" h="455">
                <a:moveTo>
                  <a:pt x="236" y="380"/>
                </a:moveTo>
                <a:lnTo>
                  <a:pt x="231" y="387"/>
                </a:lnTo>
                <a:lnTo>
                  <a:pt x="169" y="387"/>
                </a:lnTo>
                <a:lnTo>
                  <a:pt x="166" y="390"/>
                </a:lnTo>
                <a:lnTo>
                  <a:pt x="231" y="390"/>
                </a:lnTo>
                <a:lnTo>
                  <a:pt x="231" y="435"/>
                </a:lnTo>
                <a:lnTo>
                  <a:pt x="178" y="435"/>
                </a:lnTo>
                <a:lnTo>
                  <a:pt x="241" y="435"/>
                </a:lnTo>
                <a:lnTo>
                  <a:pt x="241" y="392"/>
                </a:lnTo>
                <a:lnTo>
                  <a:pt x="243" y="390"/>
                </a:lnTo>
                <a:lnTo>
                  <a:pt x="236" y="380"/>
                </a:lnTo>
                <a:lnTo>
                  <a:pt x="236" y="380"/>
                </a:lnTo>
                <a:close/>
              </a:path>
              <a:path w="405" h="455">
                <a:moveTo>
                  <a:pt x="169" y="380"/>
                </a:moveTo>
                <a:lnTo>
                  <a:pt x="169" y="387"/>
                </a:lnTo>
                <a:lnTo>
                  <a:pt x="183" y="387"/>
                </a:lnTo>
                <a:lnTo>
                  <a:pt x="183" y="385"/>
                </a:lnTo>
                <a:lnTo>
                  <a:pt x="185" y="382"/>
                </a:lnTo>
                <a:lnTo>
                  <a:pt x="176" y="382"/>
                </a:lnTo>
                <a:lnTo>
                  <a:pt x="169" y="380"/>
                </a:lnTo>
                <a:lnTo>
                  <a:pt x="169" y="380"/>
                </a:lnTo>
                <a:close/>
              </a:path>
              <a:path w="405" h="455">
                <a:moveTo>
                  <a:pt x="159" y="337"/>
                </a:moveTo>
                <a:lnTo>
                  <a:pt x="157" y="339"/>
                </a:lnTo>
                <a:lnTo>
                  <a:pt x="154" y="341"/>
                </a:lnTo>
                <a:lnTo>
                  <a:pt x="152" y="346"/>
                </a:lnTo>
                <a:lnTo>
                  <a:pt x="150" y="349"/>
                </a:lnTo>
                <a:lnTo>
                  <a:pt x="150" y="351"/>
                </a:lnTo>
                <a:lnTo>
                  <a:pt x="147" y="353"/>
                </a:lnTo>
                <a:lnTo>
                  <a:pt x="145" y="356"/>
                </a:lnTo>
                <a:lnTo>
                  <a:pt x="142" y="358"/>
                </a:lnTo>
                <a:lnTo>
                  <a:pt x="140" y="361"/>
                </a:lnTo>
                <a:lnTo>
                  <a:pt x="137" y="361"/>
                </a:lnTo>
                <a:lnTo>
                  <a:pt x="140" y="363"/>
                </a:lnTo>
                <a:lnTo>
                  <a:pt x="142" y="363"/>
                </a:lnTo>
                <a:lnTo>
                  <a:pt x="142" y="361"/>
                </a:lnTo>
                <a:lnTo>
                  <a:pt x="145" y="358"/>
                </a:lnTo>
                <a:lnTo>
                  <a:pt x="147" y="358"/>
                </a:lnTo>
                <a:lnTo>
                  <a:pt x="150" y="356"/>
                </a:lnTo>
                <a:lnTo>
                  <a:pt x="152" y="353"/>
                </a:lnTo>
                <a:lnTo>
                  <a:pt x="154" y="351"/>
                </a:lnTo>
                <a:lnTo>
                  <a:pt x="157" y="349"/>
                </a:lnTo>
                <a:lnTo>
                  <a:pt x="157" y="346"/>
                </a:lnTo>
                <a:lnTo>
                  <a:pt x="159" y="344"/>
                </a:lnTo>
                <a:lnTo>
                  <a:pt x="161" y="341"/>
                </a:lnTo>
                <a:lnTo>
                  <a:pt x="164" y="339"/>
                </a:lnTo>
                <a:lnTo>
                  <a:pt x="164" y="337"/>
                </a:lnTo>
                <a:lnTo>
                  <a:pt x="159" y="337"/>
                </a:lnTo>
                <a:lnTo>
                  <a:pt x="159" y="337"/>
                </a:lnTo>
                <a:close/>
              </a:path>
              <a:path w="405" h="455">
                <a:moveTo>
                  <a:pt x="241" y="315"/>
                </a:moveTo>
                <a:lnTo>
                  <a:pt x="224" y="318"/>
                </a:lnTo>
                <a:lnTo>
                  <a:pt x="224" y="320"/>
                </a:lnTo>
                <a:lnTo>
                  <a:pt x="221" y="322"/>
                </a:lnTo>
                <a:lnTo>
                  <a:pt x="221" y="325"/>
                </a:lnTo>
                <a:lnTo>
                  <a:pt x="219" y="327"/>
                </a:lnTo>
                <a:lnTo>
                  <a:pt x="217" y="332"/>
                </a:lnTo>
                <a:lnTo>
                  <a:pt x="217" y="334"/>
                </a:lnTo>
                <a:lnTo>
                  <a:pt x="214" y="337"/>
                </a:lnTo>
                <a:lnTo>
                  <a:pt x="212" y="339"/>
                </a:lnTo>
                <a:lnTo>
                  <a:pt x="210" y="341"/>
                </a:lnTo>
                <a:lnTo>
                  <a:pt x="207" y="344"/>
                </a:lnTo>
                <a:lnTo>
                  <a:pt x="207" y="346"/>
                </a:lnTo>
                <a:lnTo>
                  <a:pt x="205" y="351"/>
                </a:lnTo>
                <a:lnTo>
                  <a:pt x="202" y="353"/>
                </a:lnTo>
                <a:lnTo>
                  <a:pt x="200" y="356"/>
                </a:lnTo>
                <a:lnTo>
                  <a:pt x="197" y="358"/>
                </a:lnTo>
                <a:lnTo>
                  <a:pt x="195" y="361"/>
                </a:lnTo>
                <a:lnTo>
                  <a:pt x="193" y="363"/>
                </a:lnTo>
                <a:lnTo>
                  <a:pt x="190" y="366"/>
                </a:lnTo>
                <a:lnTo>
                  <a:pt x="188" y="368"/>
                </a:lnTo>
                <a:lnTo>
                  <a:pt x="185" y="370"/>
                </a:lnTo>
                <a:lnTo>
                  <a:pt x="183" y="373"/>
                </a:lnTo>
                <a:lnTo>
                  <a:pt x="183" y="375"/>
                </a:lnTo>
                <a:lnTo>
                  <a:pt x="181" y="378"/>
                </a:lnTo>
                <a:lnTo>
                  <a:pt x="178" y="380"/>
                </a:lnTo>
                <a:lnTo>
                  <a:pt x="176" y="382"/>
                </a:lnTo>
                <a:lnTo>
                  <a:pt x="185" y="382"/>
                </a:lnTo>
                <a:lnTo>
                  <a:pt x="188" y="380"/>
                </a:lnTo>
                <a:lnTo>
                  <a:pt x="190" y="378"/>
                </a:lnTo>
                <a:lnTo>
                  <a:pt x="193" y="378"/>
                </a:lnTo>
                <a:lnTo>
                  <a:pt x="195" y="375"/>
                </a:lnTo>
                <a:lnTo>
                  <a:pt x="197" y="373"/>
                </a:lnTo>
                <a:lnTo>
                  <a:pt x="200" y="370"/>
                </a:lnTo>
                <a:lnTo>
                  <a:pt x="202" y="368"/>
                </a:lnTo>
                <a:lnTo>
                  <a:pt x="205" y="366"/>
                </a:lnTo>
                <a:lnTo>
                  <a:pt x="207" y="363"/>
                </a:lnTo>
                <a:lnTo>
                  <a:pt x="210" y="358"/>
                </a:lnTo>
                <a:lnTo>
                  <a:pt x="210" y="356"/>
                </a:lnTo>
                <a:lnTo>
                  <a:pt x="212" y="356"/>
                </a:lnTo>
                <a:lnTo>
                  <a:pt x="214" y="353"/>
                </a:lnTo>
                <a:lnTo>
                  <a:pt x="217" y="349"/>
                </a:lnTo>
                <a:lnTo>
                  <a:pt x="217" y="346"/>
                </a:lnTo>
                <a:lnTo>
                  <a:pt x="219" y="344"/>
                </a:lnTo>
                <a:lnTo>
                  <a:pt x="221" y="341"/>
                </a:lnTo>
                <a:lnTo>
                  <a:pt x="224" y="339"/>
                </a:lnTo>
                <a:lnTo>
                  <a:pt x="226" y="337"/>
                </a:lnTo>
                <a:lnTo>
                  <a:pt x="226" y="332"/>
                </a:lnTo>
                <a:lnTo>
                  <a:pt x="229" y="330"/>
                </a:lnTo>
                <a:lnTo>
                  <a:pt x="231" y="327"/>
                </a:lnTo>
                <a:lnTo>
                  <a:pt x="233" y="322"/>
                </a:lnTo>
                <a:lnTo>
                  <a:pt x="233" y="320"/>
                </a:lnTo>
                <a:lnTo>
                  <a:pt x="241" y="315"/>
                </a:lnTo>
                <a:lnTo>
                  <a:pt x="241" y="315"/>
                </a:lnTo>
                <a:close/>
              </a:path>
              <a:path w="405" h="455">
                <a:moveTo>
                  <a:pt x="229" y="306"/>
                </a:moveTo>
                <a:lnTo>
                  <a:pt x="224" y="313"/>
                </a:lnTo>
                <a:lnTo>
                  <a:pt x="178" y="313"/>
                </a:lnTo>
                <a:lnTo>
                  <a:pt x="169" y="315"/>
                </a:lnTo>
                <a:lnTo>
                  <a:pt x="169" y="318"/>
                </a:lnTo>
                <a:lnTo>
                  <a:pt x="166" y="322"/>
                </a:lnTo>
                <a:lnTo>
                  <a:pt x="164" y="325"/>
                </a:lnTo>
                <a:lnTo>
                  <a:pt x="164" y="327"/>
                </a:lnTo>
                <a:lnTo>
                  <a:pt x="161" y="330"/>
                </a:lnTo>
                <a:lnTo>
                  <a:pt x="159" y="334"/>
                </a:lnTo>
                <a:lnTo>
                  <a:pt x="159" y="337"/>
                </a:lnTo>
                <a:lnTo>
                  <a:pt x="164" y="337"/>
                </a:lnTo>
                <a:lnTo>
                  <a:pt x="166" y="339"/>
                </a:lnTo>
                <a:lnTo>
                  <a:pt x="169" y="341"/>
                </a:lnTo>
                <a:lnTo>
                  <a:pt x="171" y="346"/>
                </a:lnTo>
                <a:lnTo>
                  <a:pt x="173" y="349"/>
                </a:lnTo>
                <a:lnTo>
                  <a:pt x="173" y="351"/>
                </a:lnTo>
                <a:lnTo>
                  <a:pt x="176" y="353"/>
                </a:lnTo>
                <a:lnTo>
                  <a:pt x="178" y="356"/>
                </a:lnTo>
                <a:lnTo>
                  <a:pt x="178" y="363"/>
                </a:lnTo>
                <a:lnTo>
                  <a:pt x="181" y="363"/>
                </a:lnTo>
                <a:lnTo>
                  <a:pt x="183" y="363"/>
                </a:lnTo>
                <a:lnTo>
                  <a:pt x="185" y="361"/>
                </a:lnTo>
                <a:lnTo>
                  <a:pt x="185" y="353"/>
                </a:lnTo>
                <a:lnTo>
                  <a:pt x="185" y="349"/>
                </a:lnTo>
                <a:lnTo>
                  <a:pt x="183" y="349"/>
                </a:lnTo>
                <a:lnTo>
                  <a:pt x="183" y="346"/>
                </a:lnTo>
                <a:lnTo>
                  <a:pt x="181" y="344"/>
                </a:lnTo>
                <a:lnTo>
                  <a:pt x="178" y="341"/>
                </a:lnTo>
                <a:lnTo>
                  <a:pt x="176" y="341"/>
                </a:lnTo>
                <a:lnTo>
                  <a:pt x="173" y="339"/>
                </a:lnTo>
                <a:lnTo>
                  <a:pt x="171" y="337"/>
                </a:lnTo>
                <a:lnTo>
                  <a:pt x="166" y="334"/>
                </a:lnTo>
                <a:lnTo>
                  <a:pt x="169" y="332"/>
                </a:lnTo>
                <a:lnTo>
                  <a:pt x="169" y="330"/>
                </a:lnTo>
                <a:lnTo>
                  <a:pt x="171" y="327"/>
                </a:lnTo>
                <a:lnTo>
                  <a:pt x="173" y="325"/>
                </a:lnTo>
                <a:lnTo>
                  <a:pt x="176" y="320"/>
                </a:lnTo>
                <a:lnTo>
                  <a:pt x="178" y="318"/>
                </a:lnTo>
                <a:lnTo>
                  <a:pt x="224" y="318"/>
                </a:lnTo>
                <a:lnTo>
                  <a:pt x="241" y="315"/>
                </a:lnTo>
                <a:lnTo>
                  <a:pt x="229" y="306"/>
                </a:lnTo>
                <a:lnTo>
                  <a:pt x="229" y="306"/>
                </a:lnTo>
                <a:close/>
              </a:path>
              <a:path w="405" h="455">
                <a:moveTo>
                  <a:pt x="181" y="284"/>
                </a:moveTo>
                <a:lnTo>
                  <a:pt x="181" y="286"/>
                </a:lnTo>
                <a:lnTo>
                  <a:pt x="178" y="289"/>
                </a:lnTo>
                <a:lnTo>
                  <a:pt x="178" y="291"/>
                </a:lnTo>
                <a:lnTo>
                  <a:pt x="176" y="296"/>
                </a:lnTo>
                <a:lnTo>
                  <a:pt x="176" y="303"/>
                </a:lnTo>
                <a:lnTo>
                  <a:pt x="173" y="306"/>
                </a:lnTo>
                <a:lnTo>
                  <a:pt x="173" y="308"/>
                </a:lnTo>
                <a:lnTo>
                  <a:pt x="171" y="313"/>
                </a:lnTo>
                <a:lnTo>
                  <a:pt x="169" y="315"/>
                </a:lnTo>
                <a:lnTo>
                  <a:pt x="178" y="313"/>
                </a:lnTo>
                <a:lnTo>
                  <a:pt x="181" y="313"/>
                </a:lnTo>
                <a:lnTo>
                  <a:pt x="181" y="308"/>
                </a:lnTo>
                <a:lnTo>
                  <a:pt x="183" y="306"/>
                </a:lnTo>
                <a:lnTo>
                  <a:pt x="183" y="303"/>
                </a:lnTo>
                <a:lnTo>
                  <a:pt x="185" y="298"/>
                </a:lnTo>
                <a:lnTo>
                  <a:pt x="193" y="296"/>
                </a:lnTo>
                <a:lnTo>
                  <a:pt x="181" y="284"/>
                </a:lnTo>
                <a:lnTo>
                  <a:pt x="181" y="284"/>
                </a:lnTo>
                <a:close/>
              </a:path>
              <a:path w="405" h="455">
                <a:moveTo>
                  <a:pt x="332" y="433"/>
                </a:moveTo>
                <a:lnTo>
                  <a:pt x="332" y="438"/>
                </a:lnTo>
                <a:lnTo>
                  <a:pt x="349" y="438"/>
                </a:lnTo>
                <a:lnTo>
                  <a:pt x="346" y="438"/>
                </a:lnTo>
                <a:lnTo>
                  <a:pt x="344" y="435"/>
                </a:lnTo>
                <a:lnTo>
                  <a:pt x="337" y="435"/>
                </a:lnTo>
                <a:lnTo>
                  <a:pt x="332" y="433"/>
                </a:lnTo>
                <a:lnTo>
                  <a:pt x="332" y="433"/>
                </a:lnTo>
                <a:close/>
              </a:path>
              <a:path w="405" h="455">
                <a:moveTo>
                  <a:pt x="286" y="368"/>
                </a:moveTo>
                <a:lnTo>
                  <a:pt x="286" y="373"/>
                </a:lnTo>
                <a:lnTo>
                  <a:pt x="284" y="375"/>
                </a:lnTo>
                <a:lnTo>
                  <a:pt x="284" y="380"/>
                </a:lnTo>
                <a:lnTo>
                  <a:pt x="281" y="382"/>
                </a:lnTo>
                <a:lnTo>
                  <a:pt x="281" y="385"/>
                </a:lnTo>
                <a:lnTo>
                  <a:pt x="279" y="390"/>
                </a:lnTo>
                <a:lnTo>
                  <a:pt x="279" y="392"/>
                </a:lnTo>
                <a:lnTo>
                  <a:pt x="277" y="397"/>
                </a:lnTo>
                <a:lnTo>
                  <a:pt x="277" y="399"/>
                </a:lnTo>
                <a:lnTo>
                  <a:pt x="274" y="401"/>
                </a:lnTo>
                <a:lnTo>
                  <a:pt x="272" y="406"/>
                </a:lnTo>
                <a:lnTo>
                  <a:pt x="272" y="409"/>
                </a:lnTo>
                <a:lnTo>
                  <a:pt x="270" y="411"/>
                </a:lnTo>
                <a:lnTo>
                  <a:pt x="270" y="413"/>
                </a:lnTo>
                <a:lnTo>
                  <a:pt x="267" y="416"/>
                </a:lnTo>
                <a:lnTo>
                  <a:pt x="267" y="418"/>
                </a:lnTo>
                <a:lnTo>
                  <a:pt x="270" y="418"/>
                </a:lnTo>
                <a:lnTo>
                  <a:pt x="272" y="416"/>
                </a:lnTo>
                <a:lnTo>
                  <a:pt x="272" y="413"/>
                </a:lnTo>
                <a:lnTo>
                  <a:pt x="274" y="411"/>
                </a:lnTo>
                <a:lnTo>
                  <a:pt x="277" y="409"/>
                </a:lnTo>
                <a:lnTo>
                  <a:pt x="277" y="406"/>
                </a:lnTo>
                <a:lnTo>
                  <a:pt x="279" y="401"/>
                </a:lnTo>
                <a:lnTo>
                  <a:pt x="281" y="399"/>
                </a:lnTo>
                <a:lnTo>
                  <a:pt x="284" y="397"/>
                </a:lnTo>
                <a:lnTo>
                  <a:pt x="284" y="394"/>
                </a:lnTo>
                <a:lnTo>
                  <a:pt x="286" y="390"/>
                </a:lnTo>
                <a:lnTo>
                  <a:pt x="286" y="387"/>
                </a:lnTo>
                <a:lnTo>
                  <a:pt x="289" y="385"/>
                </a:lnTo>
                <a:lnTo>
                  <a:pt x="291" y="380"/>
                </a:lnTo>
                <a:lnTo>
                  <a:pt x="291" y="378"/>
                </a:lnTo>
                <a:lnTo>
                  <a:pt x="293" y="373"/>
                </a:lnTo>
                <a:lnTo>
                  <a:pt x="293" y="370"/>
                </a:lnTo>
                <a:lnTo>
                  <a:pt x="286" y="368"/>
                </a:lnTo>
                <a:lnTo>
                  <a:pt x="286" y="368"/>
                </a:lnTo>
                <a:close/>
              </a:path>
              <a:path w="405" h="455">
                <a:moveTo>
                  <a:pt x="365" y="366"/>
                </a:moveTo>
                <a:lnTo>
                  <a:pt x="365" y="373"/>
                </a:lnTo>
                <a:lnTo>
                  <a:pt x="368" y="375"/>
                </a:lnTo>
                <a:lnTo>
                  <a:pt x="370" y="380"/>
                </a:lnTo>
                <a:lnTo>
                  <a:pt x="370" y="382"/>
                </a:lnTo>
                <a:lnTo>
                  <a:pt x="373" y="385"/>
                </a:lnTo>
                <a:lnTo>
                  <a:pt x="373" y="390"/>
                </a:lnTo>
                <a:lnTo>
                  <a:pt x="375" y="392"/>
                </a:lnTo>
                <a:lnTo>
                  <a:pt x="375" y="394"/>
                </a:lnTo>
                <a:lnTo>
                  <a:pt x="377" y="397"/>
                </a:lnTo>
                <a:lnTo>
                  <a:pt x="377" y="399"/>
                </a:lnTo>
                <a:lnTo>
                  <a:pt x="380" y="401"/>
                </a:lnTo>
                <a:lnTo>
                  <a:pt x="380" y="409"/>
                </a:lnTo>
                <a:lnTo>
                  <a:pt x="382" y="413"/>
                </a:lnTo>
                <a:lnTo>
                  <a:pt x="382" y="416"/>
                </a:lnTo>
                <a:lnTo>
                  <a:pt x="385" y="418"/>
                </a:lnTo>
                <a:lnTo>
                  <a:pt x="385" y="426"/>
                </a:lnTo>
                <a:lnTo>
                  <a:pt x="387" y="426"/>
                </a:lnTo>
                <a:lnTo>
                  <a:pt x="390" y="423"/>
                </a:lnTo>
                <a:lnTo>
                  <a:pt x="392" y="421"/>
                </a:lnTo>
                <a:lnTo>
                  <a:pt x="392" y="416"/>
                </a:lnTo>
                <a:lnTo>
                  <a:pt x="392" y="411"/>
                </a:lnTo>
                <a:lnTo>
                  <a:pt x="390" y="409"/>
                </a:lnTo>
                <a:lnTo>
                  <a:pt x="390" y="404"/>
                </a:lnTo>
                <a:lnTo>
                  <a:pt x="387" y="399"/>
                </a:lnTo>
                <a:lnTo>
                  <a:pt x="385" y="397"/>
                </a:lnTo>
                <a:lnTo>
                  <a:pt x="385" y="394"/>
                </a:lnTo>
                <a:lnTo>
                  <a:pt x="382" y="392"/>
                </a:lnTo>
                <a:lnTo>
                  <a:pt x="382" y="390"/>
                </a:lnTo>
                <a:lnTo>
                  <a:pt x="380" y="387"/>
                </a:lnTo>
                <a:lnTo>
                  <a:pt x="377" y="382"/>
                </a:lnTo>
                <a:lnTo>
                  <a:pt x="375" y="380"/>
                </a:lnTo>
                <a:lnTo>
                  <a:pt x="373" y="378"/>
                </a:lnTo>
                <a:lnTo>
                  <a:pt x="370" y="373"/>
                </a:lnTo>
                <a:lnTo>
                  <a:pt x="368" y="370"/>
                </a:lnTo>
                <a:lnTo>
                  <a:pt x="365" y="366"/>
                </a:lnTo>
                <a:lnTo>
                  <a:pt x="365" y="366"/>
                </a:lnTo>
                <a:close/>
              </a:path>
              <a:path w="405" h="455">
                <a:moveTo>
                  <a:pt x="337" y="363"/>
                </a:moveTo>
                <a:lnTo>
                  <a:pt x="334" y="363"/>
                </a:lnTo>
                <a:lnTo>
                  <a:pt x="334" y="366"/>
                </a:lnTo>
                <a:lnTo>
                  <a:pt x="334" y="373"/>
                </a:lnTo>
                <a:lnTo>
                  <a:pt x="332" y="378"/>
                </a:lnTo>
                <a:lnTo>
                  <a:pt x="332" y="380"/>
                </a:lnTo>
                <a:lnTo>
                  <a:pt x="330" y="385"/>
                </a:lnTo>
                <a:lnTo>
                  <a:pt x="330" y="387"/>
                </a:lnTo>
                <a:lnTo>
                  <a:pt x="327" y="392"/>
                </a:lnTo>
                <a:lnTo>
                  <a:pt x="327" y="397"/>
                </a:lnTo>
                <a:lnTo>
                  <a:pt x="325" y="399"/>
                </a:lnTo>
                <a:lnTo>
                  <a:pt x="325" y="404"/>
                </a:lnTo>
                <a:lnTo>
                  <a:pt x="322" y="406"/>
                </a:lnTo>
                <a:lnTo>
                  <a:pt x="322" y="409"/>
                </a:lnTo>
                <a:lnTo>
                  <a:pt x="320" y="413"/>
                </a:lnTo>
                <a:lnTo>
                  <a:pt x="317" y="416"/>
                </a:lnTo>
                <a:lnTo>
                  <a:pt x="317" y="418"/>
                </a:lnTo>
                <a:lnTo>
                  <a:pt x="315" y="423"/>
                </a:lnTo>
                <a:lnTo>
                  <a:pt x="313" y="426"/>
                </a:lnTo>
                <a:lnTo>
                  <a:pt x="313" y="430"/>
                </a:lnTo>
                <a:lnTo>
                  <a:pt x="315" y="430"/>
                </a:lnTo>
                <a:lnTo>
                  <a:pt x="315" y="428"/>
                </a:lnTo>
                <a:lnTo>
                  <a:pt x="317" y="426"/>
                </a:lnTo>
                <a:lnTo>
                  <a:pt x="320" y="423"/>
                </a:lnTo>
                <a:lnTo>
                  <a:pt x="320" y="421"/>
                </a:lnTo>
                <a:lnTo>
                  <a:pt x="322" y="418"/>
                </a:lnTo>
                <a:lnTo>
                  <a:pt x="325" y="416"/>
                </a:lnTo>
                <a:lnTo>
                  <a:pt x="325" y="413"/>
                </a:lnTo>
                <a:lnTo>
                  <a:pt x="327" y="411"/>
                </a:lnTo>
                <a:lnTo>
                  <a:pt x="330" y="406"/>
                </a:lnTo>
                <a:lnTo>
                  <a:pt x="330" y="404"/>
                </a:lnTo>
                <a:lnTo>
                  <a:pt x="332" y="401"/>
                </a:lnTo>
                <a:lnTo>
                  <a:pt x="334" y="397"/>
                </a:lnTo>
                <a:lnTo>
                  <a:pt x="334" y="394"/>
                </a:lnTo>
                <a:lnTo>
                  <a:pt x="337" y="390"/>
                </a:lnTo>
                <a:lnTo>
                  <a:pt x="339" y="387"/>
                </a:lnTo>
                <a:lnTo>
                  <a:pt x="339" y="382"/>
                </a:lnTo>
                <a:lnTo>
                  <a:pt x="341" y="380"/>
                </a:lnTo>
                <a:lnTo>
                  <a:pt x="341" y="375"/>
                </a:lnTo>
                <a:lnTo>
                  <a:pt x="346" y="370"/>
                </a:lnTo>
                <a:lnTo>
                  <a:pt x="337" y="363"/>
                </a:lnTo>
                <a:lnTo>
                  <a:pt x="337" y="363"/>
                </a:lnTo>
                <a:close/>
              </a:path>
              <a:path w="405" h="455">
                <a:moveTo>
                  <a:pt x="289" y="361"/>
                </a:moveTo>
                <a:lnTo>
                  <a:pt x="289" y="366"/>
                </a:lnTo>
                <a:lnTo>
                  <a:pt x="286" y="368"/>
                </a:lnTo>
                <a:lnTo>
                  <a:pt x="293" y="370"/>
                </a:lnTo>
                <a:lnTo>
                  <a:pt x="293" y="452"/>
                </a:lnTo>
                <a:lnTo>
                  <a:pt x="293" y="454"/>
                </a:lnTo>
                <a:lnTo>
                  <a:pt x="301" y="450"/>
                </a:lnTo>
                <a:lnTo>
                  <a:pt x="301" y="361"/>
                </a:lnTo>
                <a:lnTo>
                  <a:pt x="289" y="361"/>
                </a:lnTo>
                <a:lnTo>
                  <a:pt x="289" y="361"/>
                </a:lnTo>
                <a:close/>
              </a:path>
              <a:path w="405" h="455">
                <a:moveTo>
                  <a:pt x="301" y="344"/>
                </a:moveTo>
                <a:lnTo>
                  <a:pt x="293" y="344"/>
                </a:lnTo>
                <a:lnTo>
                  <a:pt x="293" y="349"/>
                </a:lnTo>
                <a:lnTo>
                  <a:pt x="291" y="351"/>
                </a:lnTo>
                <a:lnTo>
                  <a:pt x="291" y="358"/>
                </a:lnTo>
                <a:lnTo>
                  <a:pt x="289" y="361"/>
                </a:lnTo>
                <a:lnTo>
                  <a:pt x="301" y="361"/>
                </a:lnTo>
                <a:lnTo>
                  <a:pt x="301" y="363"/>
                </a:lnTo>
                <a:lnTo>
                  <a:pt x="303" y="366"/>
                </a:lnTo>
                <a:lnTo>
                  <a:pt x="305" y="368"/>
                </a:lnTo>
                <a:lnTo>
                  <a:pt x="308" y="370"/>
                </a:lnTo>
                <a:lnTo>
                  <a:pt x="308" y="373"/>
                </a:lnTo>
                <a:lnTo>
                  <a:pt x="310" y="378"/>
                </a:lnTo>
                <a:lnTo>
                  <a:pt x="313" y="380"/>
                </a:lnTo>
                <a:lnTo>
                  <a:pt x="313" y="382"/>
                </a:lnTo>
                <a:lnTo>
                  <a:pt x="315" y="387"/>
                </a:lnTo>
                <a:lnTo>
                  <a:pt x="315" y="392"/>
                </a:lnTo>
                <a:lnTo>
                  <a:pt x="317" y="392"/>
                </a:lnTo>
                <a:lnTo>
                  <a:pt x="320" y="387"/>
                </a:lnTo>
                <a:lnTo>
                  <a:pt x="320" y="378"/>
                </a:lnTo>
                <a:lnTo>
                  <a:pt x="317" y="373"/>
                </a:lnTo>
                <a:lnTo>
                  <a:pt x="315" y="370"/>
                </a:lnTo>
                <a:lnTo>
                  <a:pt x="313" y="368"/>
                </a:lnTo>
                <a:lnTo>
                  <a:pt x="313" y="366"/>
                </a:lnTo>
                <a:lnTo>
                  <a:pt x="310" y="363"/>
                </a:lnTo>
                <a:lnTo>
                  <a:pt x="308" y="363"/>
                </a:lnTo>
                <a:lnTo>
                  <a:pt x="303" y="361"/>
                </a:lnTo>
                <a:lnTo>
                  <a:pt x="301" y="358"/>
                </a:lnTo>
                <a:lnTo>
                  <a:pt x="301" y="344"/>
                </a:lnTo>
                <a:lnTo>
                  <a:pt x="301" y="344"/>
                </a:lnTo>
                <a:close/>
              </a:path>
              <a:path w="405" h="455">
                <a:moveTo>
                  <a:pt x="351" y="334"/>
                </a:moveTo>
                <a:lnTo>
                  <a:pt x="351" y="426"/>
                </a:lnTo>
                <a:lnTo>
                  <a:pt x="351" y="430"/>
                </a:lnTo>
                <a:lnTo>
                  <a:pt x="351" y="438"/>
                </a:lnTo>
                <a:lnTo>
                  <a:pt x="349" y="438"/>
                </a:lnTo>
                <a:lnTo>
                  <a:pt x="332" y="438"/>
                </a:lnTo>
                <a:lnTo>
                  <a:pt x="337" y="440"/>
                </a:lnTo>
                <a:lnTo>
                  <a:pt x="339" y="440"/>
                </a:lnTo>
                <a:lnTo>
                  <a:pt x="341" y="442"/>
                </a:lnTo>
                <a:lnTo>
                  <a:pt x="341" y="445"/>
                </a:lnTo>
                <a:lnTo>
                  <a:pt x="344" y="445"/>
                </a:lnTo>
                <a:lnTo>
                  <a:pt x="344" y="447"/>
                </a:lnTo>
                <a:lnTo>
                  <a:pt x="346" y="450"/>
                </a:lnTo>
                <a:lnTo>
                  <a:pt x="349" y="454"/>
                </a:lnTo>
                <a:lnTo>
                  <a:pt x="351" y="452"/>
                </a:lnTo>
                <a:lnTo>
                  <a:pt x="353" y="450"/>
                </a:lnTo>
                <a:lnTo>
                  <a:pt x="356" y="447"/>
                </a:lnTo>
                <a:lnTo>
                  <a:pt x="356" y="445"/>
                </a:lnTo>
                <a:lnTo>
                  <a:pt x="358" y="442"/>
                </a:lnTo>
                <a:lnTo>
                  <a:pt x="358" y="349"/>
                </a:lnTo>
                <a:lnTo>
                  <a:pt x="363" y="344"/>
                </a:lnTo>
                <a:lnTo>
                  <a:pt x="351" y="334"/>
                </a:lnTo>
                <a:lnTo>
                  <a:pt x="351" y="334"/>
                </a:lnTo>
                <a:close/>
              </a:path>
              <a:path w="405" h="455">
                <a:moveTo>
                  <a:pt x="313" y="332"/>
                </a:moveTo>
                <a:lnTo>
                  <a:pt x="305" y="341"/>
                </a:lnTo>
                <a:lnTo>
                  <a:pt x="267" y="341"/>
                </a:lnTo>
                <a:lnTo>
                  <a:pt x="272" y="346"/>
                </a:lnTo>
                <a:lnTo>
                  <a:pt x="279" y="346"/>
                </a:lnTo>
                <a:lnTo>
                  <a:pt x="284" y="344"/>
                </a:lnTo>
                <a:lnTo>
                  <a:pt x="322" y="344"/>
                </a:lnTo>
                <a:lnTo>
                  <a:pt x="313" y="332"/>
                </a:lnTo>
                <a:lnTo>
                  <a:pt x="313" y="332"/>
                </a:lnTo>
                <a:close/>
              </a:path>
              <a:path w="405" h="455">
                <a:moveTo>
                  <a:pt x="332" y="325"/>
                </a:moveTo>
                <a:lnTo>
                  <a:pt x="332" y="327"/>
                </a:lnTo>
                <a:lnTo>
                  <a:pt x="330" y="332"/>
                </a:lnTo>
                <a:lnTo>
                  <a:pt x="330" y="334"/>
                </a:lnTo>
                <a:lnTo>
                  <a:pt x="327" y="339"/>
                </a:lnTo>
                <a:lnTo>
                  <a:pt x="327" y="341"/>
                </a:lnTo>
                <a:lnTo>
                  <a:pt x="325" y="344"/>
                </a:lnTo>
                <a:lnTo>
                  <a:pt x="325" y="349"/>
                </a:lnTo>
                <a:lnTo>
                  <a:pt x="322" y="351"/>
                </a:lnTo>
                <a:lnTo>
                  <a:pt x="322" y="353"/>
                </a:lnTo>
                <a:lnTo>
                  <a:pt x="320" y="358"/>
                </a:lnTo>
                <a:lnTo>
                  <a:pt x="317" y="361"/>
                </a:lnTo>
                <a:lnTo>
                  <a:pt x="320" y="363"/>
                </a:lnTo>
                <a:lnTo>
                  <a:pt x="322" y="361"/>
                </a:lnTo>
                <a:lnTo>
                  <a:pt x="322" y="358"/>
                </a:lnTo>
                <a:lnTo>
                  <a:pt x="325" y="356"/>
                </a:lnTo>
                <a:lnTo>
                  <a:pt x="327" y="353"/>
                </a:lnTo>
                <a:lnTo>
                  <a:pt x="327" y="349"/>
                </a:lnTo>
                <a:lnTo>
                  <a:pt x="330" y="346"/>
                </a:lnTo>
                <a:lnTo>
                  <a:pt x="332" y="344"/>
                </a:lnTo>
                <a:lnTo>
                  <a:pt x="332" y="339"/>
                </a:lnTo>
                <a:lnTo>
                  <a:pt x="334" y="337"/>
                </a:lnTo>
                <a:lnTo>
                  <a:pt x="337" y="334"/>
                </a:lnTo>
                <a:lnTo>
                  <a:pt x="337" y="330"/>
                </a:lnTo>
                <a:lnTo>
                  <a:pt x="339" y="325"/>
                </a:lnTo>
                <a:lnTo>
                  <a:pt x="380" y="325"/>
                </a:lnTo>
                <a:lnTo>
                  <a:pt x="332" y="325"/>
                </a:lnTo>
                <a:lnTo>
                  <a:pt x="332" y="325"/>
                </a:lnTo>
                <a:close/>
              </a:path>
              <a:path w="405" h="455">
                <a:moveTo>
                  <a:pt x="385" y="313"/>
                </a:moveTo>
                <a:lnTo>
                  <a:pt x="380" y="322"/>
                </a:lnTo>
                <a:lnTo>
                  <a:pt x="341" y="322"/>
                </a:lnTo>
                <a:lnTo>
                  <a:pt x="332" y="325"/>
                </a:lnTo>
                <a:lnTo>
                  <a:pt x="380" y="325"/>
                </a:lnTo>
                <a:lnTo>
                  <a:pt x="373" y="349"/>
                </a:lnTo>
                <a:lnTo>
                  <a:pt x="373" y="351"/>
                </a:lnTo>
                <a:lnTo>
                  <a:pt x="375" y="349"/>
                </a:lnTo>
                <a:lnTo>
                  <a:pt x="377" y="346"/>
                </a:lnTo>
                <a:lnTo>
                  <a:pt x="380" y="341"/>
                </a:lnTo>
                <a:lnTo>
                  <a:pt x="380" y="339"/>
                </a:lnTo>
                <a:lnTo>
                  <a:pt x="382" y="337"/>
                </a:lnTo>
                <a:lnTo>
                  <a:pt x="385" y="334"/>
                </a:lnTo>
                <a:lnTo>
                  <a:pt x="385" y="332"/>
                </a:lnTo>
                <a:lnTo>
                  <a:pt x="387" y="332"/>
                </a:lnTo>
                <a:lnTo>
                  <a:pt x="390" y="330"/>
                </a:lnTo>
                <a:lnTo>
                  <a:pt x="392" y="327"/>
                </a:lnTo>
                <a:lnTo>
                  <a:pt x="394" y="327"/>
                </a:lnTo>
                <a:lnTo>
                  <a:pt x="385" y="313"/>
                </a:lnTo>
                <a:lnTo>
                  <a:pt x="385" y="313"/>
                </a:lnTo>
                <a:close/>
              </a:path>
              <a:path w="405" h="455">
                <a:moveTo>
                  <a:pt x="274" y="308"/>
                </a:moveTo>
                <a:lnTo>
                  <a:pt x="272" y="308"/>
                </a:lnTo>
                <a:lnTo>
                  <a:pt x="270" y="310"/>
                </a:lnTo>
                <a:lnTo>
                  <a:pt x="270" y="313"/>
                </a:lnTo>
                <a:lnTo>
                  <a:pt x="272" y="313"/>
                </a:lnTo>
                <a:lnTo>
                  <a:pt x="274" y="310"/>
                </a:lnTo>
                <a:lnTo>
                  <a:pt x="289" y="310"/>
                </a:lnTo>
                <a:lnTo>
                  <a:pt x="291" y="308"/>
                </a:lnTo>
                <a:lnTo>
                  <a:pt x="293" y="308"/>
                </a:lnTo>
                <a:lnTo>
                  <a:pt x="274" y="308"/>
                </a:lnTo>
                <a:lnTo>
                  <a:pt x="274" y="308"/>
                </a:lnTo>
                <a:close/>
              </a:path>
              <a:path w="405" h="455">
                <a:moveTo>
                  <a:pt x="315" y="289"/>
                </a:moveTo>
                <a:lnTo>
                  <a:pt x="313" y="291"/>
                </a:lnTo>
                <a:lnTo>
                  <a:pt x="310" y="293"/>
                </a:lnTo>
                <a:lnTo>
                  <a:pt x="308" y="293"/>
                </a:lnTo>
                <a:lnTo>
                  <a:pt x="305" y="296"/>
                </a:lnTo>
                <a:lnTo>
                  <a:pt x="303" y="296"/>
                </a:lnTo>
                <a:lnTo>
                  <a:pt x="301" y="298"/>
                </a:lnTo>
                <a:lnTo>
                  <a:pt x="298" y="301"/>
                </a:lnTo>
                <a:lnTo>
                  <a:pt x="293" y="301"/>
                </a:lnTo>
                <a:lnTo>
                  <a:pt x="291" y="303"/>
                </a:lnTo>
                <a:lnTo>
                  <a:pt x="289" y="303"/>
                </a:lnTo>
                <a:lnTo>
                  <a:pt x="286" y="306"/>
                </a:lnTo>
                <a:lnTo>
                  <a:pt x="281" y="306"/>
                </a:lnTo>
                <a:lnTo>
                  <a:pt x="277" y="308"/>
                </a:lnTo>
                <a:lnTo>
                  <a:pt x="274" y="308"/>
                </a:lnTo>
                <a:lnTo>
                  <a:pt x="293" y="308"/>
                </a:lnTo>
                <a:lnTo>
                  <a:pt x="293" y="341"/>
                </a:lnTo>
                <a:lnTo>
                  <a:pt x="301" y="341"/>
                </a:lnTo>
                <a:lnTo>
                  <a:pt x="301" y="308"/>
                </a:lnTo>
                <a:lnTo>
                  <a:pt x="303" y="306"/>
                </a:lnTo>
                <a:lnTo>
                  <a:pt x="308" y="306"/>
                </a:lnTo>
                <a:lnTo>
                  <a:pt x="310" y="303"/>
                </a:lnTo>
                <a:lnTo>
                  <a:pt x="313" y="303"/>
                </a:lnTo>
                <a:lnTo>
                  <a:pt x="317" y="303"/>
                </a:lnTo>
                <a:lnTo>
                  <a:pt x="320" y="303"/>
                </a:lnTo>
                <a:lnTo>
                  <a:pt x="322" y="301"/>
                </a:lnTo>
                <a:lnTo>
                  <a:pt x="315" y="289"/>
                </a:lnTo>
                <a:lnTo>
                  <a:pt x="315" y="289"/>
                </a:lnTo>
                <a:close/>
              </a:path>
              <a:path w="405" h="455">
                <a:moveTo>
                  <a:pt x="341" y="284"/>
                </a:moveTo>
                <a:lnTo>
                  <a:pt x="341" y="289"/>
                </a:lnTo>
                <a:lnTo>
                  <a:pt x="339" y="293"/>
                </a:lnTo>
                <a:lnTo>
                  <a:pt x="339" y="301"/>
                </a:lnTo>
                <a:lnTo>
                  <a:pt x="337" y="303"/>
                </a:lnTo>
                <a:lnTo>
                  <a:pt x="337" y="310"/>
                </a:lnTo>
                <a:lnTo>
                  <a:pt x="334" y="315"/>
                </a:lnTo>
                <a:lnTo>
                  <a:pt x="334" y="320"/>
                </a:lnTo>
                <a:lnTo>
                  <a:pt x="332" y="320"/>
                </a:lnTo>
                <a:lnTo>
                  <a:pt x="332" y="325"/>
                </a:lnTo>
                <a:lnTo>
                  <a:pt x="341" y="322"/>
                </a:lnTo>
                <a:lnTo>
                  <a:pt x="341" y="315"/>
                </a:lnTo>
                <a:lnTo>
                  <a:pt x="344" y="310"/>
                </a:lnTo>
                <a:lnTo>
                  <a:pt x="346" y="306"/>
                </a:lnTo>
                <a:lnTo>
                  <a:pt x="346" y="303"/>
                </a:lnTo>
                <a:lnTo>
                  <a:pt x="349" y="298"/>
                </a:lnTo>
                <a:lnTo>
                  <a:pt x="351" y="296"/>
                </a:lnTo>
                <a:lnTo>
                  <a:pt x="351" y="293"/>
                </a:lnTo>
                <a:lnTo>
                  <a:pt x="353" y="293"/>
                </a:lnTo>
                <a:lnTo>
                  <a:pt x="341" y="284"/>
                </a:lnTo>
                <a:lnTo>
                  <a:pt x="341" y="284"/>
                </a:lnTo>
                <a:close/>
              </a:path>
              <a:path w="405" h="455">
                <a:moveTo>
                  <a:pt x="113" y="135"/>
                </a:moveTo>
                <a:lnTo>
                  <a:pt x="104" y="147"/>
                </a:lnTo>
                <a:lnTo>
                  <a:pt x="1" y="147"/>
                </a:lnTo>
                <a:lnTo>
                  <a:pt x="5" y="154"/>
                </a:lnTo>
                <a:lnTo>
                  <a:pt x="10" y="154"/>
                </a:lnTo>
                <a:lnTo>
                  <a:pt x="13" y="152"/>
                </a:lnTo>
                <a:lnTo>
                  <a:pt x="125" y="152"/>
                </a:lnTo>
                <a:lnTo>
                  <a:pt x="113" y="135"/>
                </a:lnTo>
                <a:lnTo>
                  <a:pt x="113" y="135"/>
                </a:lnTo>
                <a:close/>
              </a:path>
              <a:path w="405" h="455">
                <a:moveTo>
                  <a:pt x="68" y="147"/>
                </a:moveTo>
                <a:lnTo>
                  <a:pt x="68" y="30"/>
                </a:lnTo>
                <a:lnTo>
                  <a:pt x="61" y="30"/>
                </a:lnTo>
                <a:lnTo>
                  <a:pt x="61" y="147"/>
                </a:lnTo>
                <a:lnTo>
                  <a:pt x="68" y="147"/>
                </a:lnTo>
                <a:close/>
              </a:path>
              <a:path w="405" h="455">
                <a:moveTo>
                  <a:pt x="109" y="15"/>
                </a:moveTo>
                <a:lnTo>
                  <a:pt x="99" y="25"/>
                </a:lnTo>
                <a:lnTo>
                  <a:pt x="10" y="25"/>
                </a:lnTo>
                <a:lnTo>
                  <a:pt x="15" y="32"/>
                </a:lnTo>
                <a:lnTo>
                  <a:pt x="20" y="30"/>
                </a:lnTo>
                <a:lnTo>
                  <a:pt x="118" y="30"/>
                </a:lnTo>
                <a:lnTo>
                  <a:pt x="109" y="15"/>
                </a:lnTo>
                <a:lnTo>
                  <a:pt x="109" y="15"/>
                </a:lnTo>
                <a:close/>
              </a:path>
              <a:path w="405" h="455">
                <a:moveTo>
                  <a:pt x="260" y="147"/>
                </a:moveTo>
                <a:lnTo>
                  <a:pt x="253" y="154"/>
                </a:lnTo>
                <a:lnTo>
                  <a:pt x="185" y="154"/>
                </a:lnTo>
                <a:lnTo>
                  <a:pt x="190" y="161"/>
                </a:lnTo>
                <a:lnTo>
                  <a:pt x="193" y="161"/>
                </a:lnTo>
                <a:lnTo>
                  <a:pt x="195" y="159"/>
                </a:lnTo>
                <a:lnTo>
                  <a:pt x="270" y="159"/>
                </a:lnTo>
                <a:lnTo>
                  <a:pt x="260" y="147"/>
                </a:lnTo>
                <a:lnTo>
                  <a:pt x="260" y="147"/>
                </a:lnTo>
                <a:close/>
              </a:path>
              <a:path w="405" h="455">
                <a:moveTo>
                  <a:pt x="231" y="154"/>
                </a:moveTo>
                <a:lnTo>
                  <a:pt x="231" y="121"/>
                </a:lnTo>
                <a:lnTo>
                  <a:pt x="224" y="121"/>
                </a:lnTo>
                <a:lnTo>
                  <a:pt x="224" y="154"/>
                </a:lnTo>
                <a:lnTo>
                  <a:pt x="231" y="154"/>
                </a:lnTo>
                <a:close/>
              </a:path>
              <a:path w="405" h="455">
                <a:moveTo>
                  <a:pt x="253" y="109"/>
                </a:moveTo>
                <a:lnTo>
                  <a:pt x="248" y="116"/>
                </a:lnTo>
                <a:lnTo>
                  <a:pt x="197" y="116"/>
                </a:lnTo>
                <a:lnTo>
                  <a:pt x="202" y="123"/>
                </a:lnTo>
                <a:lnTo>
                  <a:pt x="207" y="123"/>
                </a:lnTo>
                <a:lnTo>
                  <a:pt x="210" y="121"/>
                </a:lnTo>
                <a:lnTo>
                  <a:pt x="262" y="121"/>
                </a:lnTo>
                <a:lnTo>
                  <a:pt x="253" y="109"/>
                </a:lnTo>
                <a:lnTo>
                  <a:pt x="253" y="109"/>
                </a:lnTo>
                <a:close/>
              </a:path>
              <a:path w="405" h="455">
                <a:moveTo>
                  <a:pt x="231" y="116"/>
                </a:moveTo>
                <a:lnTo>
                  <a:pt x="231" y="85"/>
                </a:lnTo>
                <a:lnTo>
                  <a:pt x="224" y="85"/>
                </a:lnTo>
                <a:lnTo>
                  <a:pt x="224" y="116"/>
                </a:lnTo>
                <a:lnTo>
                  <a:pt x="231" y="116"/>
                </a:lnTo>
                <a:close/>
              </a:path>
              <a:path w="405" h="455">
                <a:moveTo>
                  <a:pt x="159" y="85"/>
                </a:moveTo>
                <a:lnTo>
                  <a:pt x="159" y="87"/>
                </a:lnTo>
                <a:lnTo>
                  <a:pt x="157" y="92"/>
                </a:lnTo>
                <a:lnTo>
                  <a:pt x="157" y="97"/>
                </a:lnTo>
                <a:lnTo>
                  <a:pt x="154" y="99"/>
                </a:lnTo>
                <a:lnTo>
                  <a:pt x="154" y="106"/>
                </a:lnTo>
                <a:lnTo>
                  <a:pt x="152" y="109"/>
                </a:lnTo>
                <a:lnTo>
                  <a:pt x="152" y="113"/>
                </a:lnTo>
                <a:lnTo>
                  <a:pt x="150" y="116"/>
                </a:lnTo>
                <a:lnTo>
                  <a:pt x="150" y="118"/>
                </a:lnTo>
                <a:lnTo>
                  <a:pt x="147" y="123"/>
                </a:lnTo>
                <a:lnTo>
                  <a:pt x="145" y="126"/>
                </a:lnTo>
                <a:lnTo>
                  <a:pt x="145" y="130"/>
                </a:lnTo>
                <a:lnTo>
                  <a:pt x="142" y="133"/>
                </a:lnTo>
                <a:lnTo>
                  <a:pt x="142" y="135"/>
                </a:lnTo>
                <a:lnTo>
                  <a:pt x="140" y="140"/>
                </a:lnTo>
                <a:lnTo>
                  <a:pt x="140" y="142"/>
                </a:lnTo>
                <a:lnTo>
                  <a:pt x="142" y="140"/>
                </a:lnTo>
                <a:lnTo>
                  <a:pt x="145" y="138"/>
                </a:lnTo>
                <a:lnTo>
                  <a:pt x="145" y="135"/>
                </a:lnTo>
                <a:lnTo>
                  <a:pt x="147" y="133"/>
                </a:lnTo>
                <a:lnTo>
                  <a:pt x="150" y="128"/>
                </a:lnTo>
                <a:lnTo>
                  <a:pt x="150" y="126"/>
                </a:lnTo>
                <a:lnTo>
                  <a:pt x="152" y="123"/>
                </a:lnTo>
                <a:lnTo>
                  <a:pt x="154" y="121"/>
                </a:lnTo>
                <a:lnTo>
                  <a:pt x="154" y="116"/>
                </a:lnTo>
                <a:lnTo>
                  <a:pt x="157" y="113"/>
                </a:lnTo>
                <a:lnTo>
                  <a:pt x="157" y="111"/>
                </a:lnTo>
                <a:lnTo>
                  <a:pt x="159" y="106"/>
                </a:lnTo>
                <a:lnTo>
                  <a:pt x="161" y="104"/>
                </a:lnTo>
                <a:lnTo>
                  <a:pt x="161" y="99"/>
                </a:lnTo>
                <a:lnTo>
                  <a:pt x="164" y="97"/>
                </a:lnTo>
                <a:lnTo>
                  <a:pt x="164" y="94"/>
                </a:lnTo>
                <a:lnTo>
                  <a:pt x="166" y="90"/>
                </a:lnTo>
                <a:lnTo>
                  <a:pt x="166" y="85"/>
                </a:lnTo>
                <a:lnTo>
                  <a:pt x="159" y="85"/>
                </a:lnTo>
                <a:lnTo>
                  <a:pt x="159" y="85"/>
                </a:lnTo>
                <a:close/>
              </a:path>
              <a:path w="405" h="455">
                <a:moveTo>
                  <a:pt x="176" y="75"/>
                </a:moveTo>
                <a:lnTo>
                  <a:pt x="173" y="75"/>
                </a:lnTo>
                <a:lnTo>
                  <a:pt x="176" y="78"/>
                </a:lnTo>
                <a:lnTo>
                  <a:pt x="178" y="82"/>
                </a:lnTo>
                <a:lnTo>
                  <a:pt x="178" y="85"/>
                </a:lnTo>
                <a:lnTo>
                  <a:pt x="181" y="87"/>
                </a:lnTo>
                <a:lnTo>
                  <a:pt x="183" y="90"/>
                </a:lnTo>
                <a:lnTo>
                  <a:pt x="183" y="94"/>
                </a:lnTo>
                <a:lnTo>
                  <a:pt x="185" y="97"/>
                </a:lnTo>
                <a:lnTo>
                  <a:pt x="185" y="99"/>
                </a:lnTo>
                <a:lnTo>
                  <a:pt x="188" y="104"/>
                </a:lnTo>
                <a:lnTo>
                  <a:pt x="190" y="99"/>
                </a:lnTo>
                <a:lnTo>
                  <a:pt x="193" y="97"/>
                </a:lnTo>
                <a:lnTo>
                  <a:pt x="193" y="92"/>
                </a:lnTo>
                <a:lnTo>
                  <a:pt x="190" y="87"/>
                </a:lnTo>
                <a:lnTo>
                  <a:pt x="188" y="85"/>
                </a:lnTo>
                <a:lnTo>
                  <a:pt x="188" y="82"/>
                </a:lnTo>
                <a:lnTo>
                  <a:pt x="185" y="80"/>
                </a:lnTo>
                <a:lnTo>
                  <a:pt x="183" y="80"/>
                </a:lnTo>
                <a:lnTo>
                  <a:pt x="181" y="78"/>
                </a:lnTo>
                <a:lnTo>
                  <a:pt x="176" y="75"/>
                </a:lnTo>
                <a:lnTo>
                  <a:pt x="176" y="75"/>
                </a:lnTo>
                <a:close/>
              </a:path>
              <a:path w="405" h="455">
                <a:moveTo>
                  <a:pt x="257" y="73"/>
                </a:moveTo>
                <a:lnTo>
                  <a:pt x="250" y="82"/>
                </a:lnTo>
                <a:lnTo>
                  <a:pt x="193" y="82"/>
                </a:lnTo>
                <a:lnTo>
                  <a:pt x="197" y="87"/>
                </a:lnTo>
                <a:lnTo>
                  <a:pt x="207" y="87"/>
                </a:lnTo>
                <a:lnTo>
                  <a:pt x="210" y="85"/>
                </a:lnTo>
                <a:lnTo>
                  <a:pt x="265" y="85"/>
                </a:lnTo>
                <a:lnTo>
                  <a:pt x="257" y="73"/>
                </a:lnTo>
                <a:lnTo>
                  <a:pt x="257" y="73"/>
                </a:lnTo>
                <a:close/>
              </a:path>
              <a:path w="405" h="455">
                <a:moveTo>
                  <a:pt x="173" y="61"/>
                </a:moveTo>
                <a:lnTo>
                  <a:pt x="164" y="61"/>
                </a:lnTo>
                <a:lnTo>
                  <a:pt x="164" y="63"/>
                </a:lnTo>
                <a:lnTo>
                  <a:pt x="164" y="70"/>
                </a:lnTo>
                <a:lnTo>
                  <a:pt x="161" y="73"/>
                </a:lnTo>
                <a:lnTo>
                  <a:pt x="161" y="80"/>
                </a:lnTo>
                <a:lnTo>
                  <a:pt x="159" y="85"/>
                </a:lnTo>
                <a:lnTo>
                  <a:pt x="166" y="85"/>
                </a:lnTo>
                <a:lnTo>
                  <a:pt x="166" y="90"/>
                </a:lnTo>
                <a:lnTo>
                  <a:pt x="166" y="147"/>
                </a:lnTo>
                <a:lnTo>
                  <a:pt x="166" y="150"/>
                </a:lnTo>
                <a:lnTo>
                  <a:pt x="166" y="171"/>
                </a:lnTo>
                <a:lnTo>
                  <a:pt x="173" y="164"/>
                </a:lnTo>
                <a:lnTo>
                  <a:pt x="173" y="75"/>
                </a:lnTo>
                <a:lnTo>
                  <a:pt x="176" y="75"/>
                </a:lnTo>
                <a:lnTo>
                  <a:pt x="173" y="73"/>
                </a:lnTo>
                <a:lnTo>
                  <a:pt x="173" y="61"/>
                </a:lnTo>
                <a:lnTo>
                  <a:pt x="173" y="61"/>
                </a:lnTo>
                <a:close/>
              </a:path>
              <a:path w="405" h="455">
                <a:moveTo>
                  <a:pt x="257" y="58"/>
                </a:moveTo>
                <a:lnTo>
                  <a:pt x="250" y="61"/>
                </a:lnTo>
                <a:lnTo>
                  <a:pt x="250" y="68"/>
                </a:lnTo>
                <a:lnTo>
                  <a:pt x="257" y="66"/>
                </a:lnTo>
                <a:lnTo>
                  <a:pt x="257" y="58"/>
                </a:lnTo>
                <a:lnTo>
                  <a:pt x="257" y="58"/>
                </a:lnTo>
                <a:close/>
              </a:path>
              <a:path w="405" h="455">
                <a:moveTo>
                  <a:pt x="188" y="46"/>
                </a:moveTo>
                <a:lnTo>
                  <a:pt x="181" y="56"/>
                </a:lnTo>
                <a:lnTo>
                  <a:pt x="140" y="56"/>
                </a:lnTo>
                <a:lnTo>
                  <a:pt x="145" y="61"/>
                </a:lnTo>
                <a:lnTo>
                  <a:pt x="197" y="61"/>
                </a:lnTo>
                <a:lnTo>
                  <a:pt x="188" y="46"/>
                </a:lnTo>
                <a:lnTo>
                  <a:pt x="188" y="46"/>
                </a:lnTo>
                <a:close/>
              </a:path>
              <a:path w="405" h="455">
                <a:moveTo>
                  <a:pt x="147" y="20"/>
                </a:moveTo>
                <a:lnTo>
                  <a:pt x="145" y="20"/>
                </a:lnTo>
                <a:lnTo>
                  <a:pt x="145" y="25"/>
                </a:lnTo>
                <a:lnTo>
                  <a:pt x="147" y="22"/>
                </a:lnTo>
                <a:lnTo>
                  <a:pt x="159" y="22"/>
                </a:lnTo>
                <a:lnTo>
                  <a:pt x="161" y="20"/>
                </a:lnTo>
                <a:lnTo>
                  <a:pt x="166" y="20"/>
                </a:lnTo>
                <a:lnTo>
                  <a:pt x="147" y="20"/>
                </a:lnTo>
                <a:lnTo>
                  <a:pt x="147" y="20"/>
                </a:lnTo>
                <a:close/>
              </a:path>
              <a:path w="405" h="455">
                <a:moveTo>
                  <a:pt x="262" y="18"/>
                </a:moveTo>
                <a:lnTo>
                  <a:pt x="250" y="18"/>
                </a:lnTo>
                <a:lnTo>
                  <a:pt x="250" y="56"/>
                </a:lnTo>
                <a:lnTo>
                  <a:pt x="210" y="56"/>
                </a:lnTo>
                <a:lnTo>
                  <a:pt x="257" y="56"/>
                </a:lnTo>
                <a:lnTo>
                  <a:pt x="257" y="20"/>
                </a:lnTo>
                <a:lnTo>
                  <a:pt x="262" y="18"/>
                </a:lnTo>
                <a:lnTo>
                  <a:pt x="262" y="18"/>
                </a:lnTo>
                <a:close/>
              </a:path>
              <a:path w="405" h="455">
                <a:moveTo>
                  <a:pt x="200" y="6"/>
                </a:moveTo>
                <a:lnTo>
                  <a:pt x="200" y="15"/>
                </a:lnTo>
                <a:lnTo>
                  <a:pt x="210" y="13"/>
                </a:lnTo>
                <a:lnTo>
                  <a:pt x="200" y="6"/>
                </a:lnTo>
                <a:lnTo>
                  <a:pt x="200" y="6"/>
                </a:lnTo>
                <a:close/>
              </a:path>
              <a:path w="405" h="455">
                <a:moveTo>
                  <a:pt x="253" y="6"/>
                </a:moveTo>
                <a:lnTo>
                  <a:pt x="248" y="13"/>
                </a:lnTo>
                <a:lnTo>
                  <a:pt x="210" y="13"/>
                </a:lnTo>
                <a:lnTo>
                  <a:pt x="200" y="15"/>
                </a:lnTo>
                <a:lnTo>
                  <a:pt x="202" y="20"/>
                </a:lnTo>
                <a:lnTo>
                  <a:pt x="202" y="56"/>
                </a:lnTo>
                <a:lnTo>
                  <a:pt x="200" y="61"/>
                </a:lnTo>
                <a:lnTo>
                  <a:pt x="200" y="73"/>
                </a:lnTo>
                <a:lnTo>
                  <a:pt x="210" y="68"/>
                </a:lnTo>
                <a:lnTo>
                  <a:pt x="210" y="61"/>
                </a:lnTo>
                <a:lnTo>
                  <a:pt x="250" y="61"/>
                </a:lnTo>
                <a:lnTo>
                  <a:pt x="257" y="58"/>
                </a:lnTo>
                <a:lnTo>
                  <a:pt x="257" y="56"/>
                </a:lnTo>
                <a:lnTo>
                  <a:pt x="210" y="56"/>
                </a:lnTo>
                <a:lnTo>
                  <a:pt x="210" y="18"/>
                </a:lnTo>
                <a:lnTo>
                  <a:pt x="250" y="18"/>
                </a:lnTo>
                <a:lnTo>
                  <a:pt x="262" y="18"/>
                </a:lnTo>
                <a:lnTo>
                  <a:pt x="253" y="6"/>
                </a:lnTo>
                <a:lnTo>
                  <a:pt x="253" y="6"/>
                </a:lnTo>
                <a:close/>
              </a:path>
              <a:path w="405" h="455">
                <a:moveTo>
                  <a:pt x="185" y="3"/>
                </a:moveTo>
                <a:lnTo>
                  <a:pt x="183" y="6"/>
                </a:lnTo>
                <a:lnTo>
                  <a:pt x="181" y="8"/>
                </a:lnTo>
                <a:lnTo>
                  <a:pt x="178" y="8"/>
                </a:lnTo>
                <a:lnTo>
                  <a:pt x="176" y="10"/>
                </a:lnTo>
                <a:lnTo>
                  <a:pt x="171" y="10"/>
                </a:lnTo>
                <a:lnTo>
                  <a:pt x="169" y="13"/>
                </a:lnTo>
                <a:lnTo>
                  <a:pt x="164" y="15"/>
                </a:lnTo>
                <a:lnTo>
                  <a:pt x="161" y="15"/>
                </a:lnTo>
                <a:lnTo>
                  <a:pt x="159" y="18"/>
                </a:lnTo>
                <a:lnTo>
                  <a:pt x="154" y="18"/>
                </a:lnTo>
                <a:lnTo>
                  <a:pt x="152" y="20"/>
                </a:lnTo>
                <a:lnTo>
                  <a:pt x="147" y="20"/>
                </a:lnTo>
                <a:lnTo>
                  <a:pt x="166" y="20"/>
                </a:lnTo>
                <a:lnTo>
                  <a:pt x="166" y="56"/>
                </a:lnTo>
                <a:lnTo>
                  <a:pt x="173" y="56"/>
                </a:lnTo>
                <a:lnTo>
                  <a:pt x="173" y="20"/>
                </a:lnTo>
                <a:lnTo>
                  <a:pt x="178" y="18"/>
                </a:lnTo>
                <a:lnTo>
                  <a:pt x="185" y="18"/>
                </a:lnTo>
                <a:lnTo>
                  <a:pt x="188" y="15"/>
                </a:lnTo>
                <a:lnTo>
                  <a:pt x="190" y="15"/>
                </a:lnTo>
                <a:lnTo>
                  <a:pt x="193" y="15"/>
                </a:lnTo>
                <a:lnTo>
                  <a:pt x="185" y="3"/>
                </a:lnTo>
                <a:lnTo>
                  <a:pt x="185" y="3"/>
                </a:lnTo>
                <a:close/>
              </a:path>
              <a:path w="405" h="455">
                <a:moveTo>
                  <a:pt x="370" y="123"/>
                </a:moveTo>
                <a:lnTo>
                  <a:pt x="370" y="126"/>
                </a:lnTo>
                <a:lnTo>
                  <a:pt x="373" y="128"/>
                </a:lnTo>
                <a:lnTo>
                  <a:pt x="375" y="130"/>
                </a:lnTo>
                <a:lnTo>
                  <a:pt x="377" y="133"/>
                </a:lnTo>
                <a:lnTo>
                  <a:pt x="380" y="135"/>
                </a:lnTo>
                <a:lnTo>
                  <a:pt x="382" y="138"/>
                </a:lnTo>
                <a:lnTo>
                  <a:pt x="382" y="140"/>
                </a:lnTo>
                <a:lnTo>
                  <a:pt x="385" y="142"/>
                </a:lnTo>
                <a:lnTo>
                  <a:pt x="387" y="145"/>
                </a:lnTo>
                <a:lnTo>
                  <a:pt x="387" y="147"/>
                </a:lnTo>
                <a:lnTo>
                  <a:pt x="390" y="150"/>
                </a:lnTo>
                <a:lnTo>
                  <a:pt x="392" y="154"/>
                </a:lnTo>
                <a:lnTo>
                  <a:pt x="392" y="157"/>
                </a:lnTo>
                <a:lnTo>
                  <a:pt x="394" y="159"/>
                </a:lnTo>
                <a:lnTo>
                  <a:pt x="397" y="161"/>
                </a:lnTo>
                <a:lnTo>
                  <a:pt x="399" y="166"/>
                </a:lnTo>
                <a:lnTo>
                  <a:pt x="401" y="166"/>
                </a:lnTo>
                <a:lnTo>
                  <a:pt x="401" y="161"/>
                </a:lnTo>
                <a:lnTo>
                  <a:pt x="401" y="152"/>
                </a:lnTo>
                <a:lnTo>
                  <a:pt x="401" y="150"/>
                </a:lnTo>
                <a:lnTo>
                  <a:pt x="401" y="145"/>
                </a:lnTo>
                <a:lnTo>
                  <a:pt x="399" y="142"/>
                </a:lnTo>
                <a:lnTo>
                  <a:pt x="397" y="142"/>
                </a:lnTo>
                <a:lnTo>
                  <a:pt x="397" y="140"/>
                </a:lnTo>
                <a:lnTo>
                  <a:pt x="394" y="140"/>
                </a:lnTo>
                <a:lnTo>
                  <a:pt x="392" y="138"/>
                </a:lnTo>
                <a:lnTo>
                  <a:pt x="390" y="135"/>
                </a:lnTo>
                <a:lnTo>
                  <a:pt x="387" y="135"/>
                </a:lnTo>
                <a:lnTo>
                  <a:pt x="385" y="133"/>
                </a:lnTo>
                <a:lnTo>
                  <a:pt x="382" y="130"/>
                </a:lnTo>
                <a:lnTo>
                  <a:pt x="377" y="128"/>
                </a:lnTo>
                <a:lnTo>
                  <a:pt x="375" y="126"/>
                </a:lnTo>
                <a:lnTo>
                  <a:pt x="370" y="123"/>
                </a:lnTo>
                <a:lnTo>
                  <a:pt x="370" y="123"/>
                </a:lnTo>
                <a:close/>
              </a:path>
              <a:path w="405" h="455">
                <a:moveTo>
                  <a:pt x="332" y="101"/>
                </a:moveTo>
                <a:lnTo>
                  <a:pt x="310" y="111"/>
                </a:lnTo>
                <a:lnTo>
                  <a:pt x="322" y="111"/>
                </a:lnTo>
                <a:lnTo>
                  <a:pt x="325" y="109"/>
                </a:lnTo>
                <a:lnTo>
                  <a:pt x="330" y="106"/>
                </a:lnTo>
                <a:lnTo>
                  <a:pt x="334" y="104"/>
                </a:lnTo>
                <a:lnTo>
                  <a:pt x="332" y="101"/>
                </a:lnTo>
                <a:lnTo>
                  <a:pt x="332" y="101"/>
                </a:lnTo>
                <a:close/>
              </a:path>
              <a:path w="405" h="455">
                <a:moveTo>
                  <a:pt x="363" y="61"/>
                </a:moveTo>
                <a:lnTo>
                  <a:pt x="363" y="104"/>
                </a:lnTo>
                <a:lnTo>
                  <a:pt x="361" y="106"/>
                </a:lnTo>
                <a:lnTo>
                  <a:pt x="361" y="116"/>
                </a:lnTo>
                <a:lnTo>
                  <a:pt x="358" y="121"/>
                </a:lnTo>
                <a:lnTo>
                  <a:pt x="358" y="128"/>
                </a:lnTo>
                <a:lnTo>
                  <a:pt x="356" y="130"/>
                </a:lnTo>
                <a:lnTo>
                  <a:pt x="356" y="133"/>
                </a:lnTo>
                <a:lnTo>
                  <a:pt x="353" y="138"/>
                </a:lnTo>
                <a:lnTo>
                  <a:pt x="353" y="140"/>
                </a:lnTo>
                <a:lnTo>
                  <a:pt x="351" y="140"/>
                </a:lnTo>
                <a:lnTo>
                  <a:pt x="351" y="142"/>
                </a:lnTo>
                <a:lnTo>
                  <a:pt x="349" y="145"/>
                </a:lnTo>
                <a:lnTo>
                  <a:pt x="346" y="147"/>
                </a:lnTo>
                <a:lnTo>
                  <a:pt x="344" y="150"/>
                </a:lnTo>
                <a:lnTo>
                  <a:pt x="341" y="152"/>
                </a:lnTo>
                <a:lnTo>
                  <a:pt x="341" y="154"/>
                </a:lnTo>
                <a:lnTo>
                  <a:pt x="339" y="154"/>
                </a:lnTo>
                <a:lnTo>
                  <a:pt x="334" y="157"/>
                </a:lnTo>
                <a:lnTo>
                  <a:pt x="332" y="159"/>
                </a:lnTo>
                <a:lnTo>
                  <a:pt x="330" y="161"/>
                </a:lnTo>
                <a:lnTo>
                  <a:pt x="327" y="164"/>
                </a:lnTo>
                <a:lnTo>
                  <a:pt x="322" y="166"/>
                </a:lnTo>
                <a:lnTo>
                  <a:pt x="320" y="169"/>
                </a:lnTo>
                <a:lnTo>
                  <a:pt x="320" y="171"/>
                </a:lnTo>
                <a:lnTo>
                  <a:pt x="325" y="169"/>
                </a:lnTo>
                <a:lnTo>
                  <a:pt x="327" y="169"/>
                </a:lnTo>
                <a:lnTo>
                  <a:pt x="330" y="166"/>
                </a:lnTo>
                <a:lnTo>
                  <a:pt x="332" y="166"/>
                </a:lnTo>
                <a:lnTo>
                  <a:pt x="334" y="164"/>
                </a:lnTo>
                <a:lnTo>
                  <a:pt x="339" y="161"/>
                </a:lnTo>
                <a:lnTo>
                  <a:pt x="341" y="161"/>
                </a:lnTo>
                <a:lnTo>
                  <a:pt x="344" y="159"/>
                </a:lnTo>
                <a:lnTo>
                  <a:pt x="344" y="157"/>
                </a:lnTo>
                <a:lnTo>
                  <a:pt x="346" y="157"/>
                </a:lnTo>
                <a:lnTo>
                  <a:pt x="349" y="154"/>
                </a:lnTo>
                <a:lnTo>
                  <a:pt x="351" y="152"/>
                </a:lnTo>
                <a:lnTo>
                  <a:pt x="353" y="150"/>
                </a:lnTo>
                <a:lnTo>
                  <a:pt x="356" y="147"/>
                </a:lnTo>
                <a:lnTo>
                  <a:pt x="356" y="145"/>
                </a:lnTo>
                <a:lnTo>
                  <a:pt x="358" y="142"/>
                </a:lnTo>
                <a:lnTo>
                  <a:pt x="361" y="140"/>
                </a:lnTo>
                <a:lnTo>
                  <a:pt x="363" y="138"/>
                </a:lnTo>
                <a:lnTo>
                  <a:pt x="363" y="133"/>
                </a:lnTo>
                <a:lnTo>
                  <a:pt x="365" y="130"/>
                </a:lnTo>
                <a:lnTo>
                  <a:pt x="365" y="126"/>
                </a:lnTo>
                <a:lnTo>
                  <a:pt x="368" y="123"/>
                </a:lnTo>
                <a:lnTo>
                  <a:pt x="368" y="111"/>
                </a:lnTo>
                <a:lnTo>
                  <a:pt x="370" y="109"/>
                </a:lnTo>
                <a:lnTo>
                  <a:pt x="370" y="73"/>
                </a:lnTo>
                <a:lnTo>
                  <a:pt x="375" y="68"/>
                </a:lnTo>
                <a:lnTo>
                  <a:pt x="363" y="61"/>
                </a:lnTo>
                <a:lnTo>
                  <a:pt x="363" y="61"/>
                </a:lnTo>
                <a:close/>
              </a:path>
              <a:path w="405" h="455">
                <a:moveTo>
                  <a:pt x="337" y="46"/>
                </a:moveTo>
                <a:lnTo>
                  <a:pt x="337" y="128"/>
                </a:lnTo>
                <a:lnTo>
                  <a:pt x="344" y="121"/>
                </a:lnTo>
                <a:lnTo>
                  <a:pt x="344" y="46"/>
                </a:lnTo>
                <a:lnTo>
                  <a:pt x="390" y="46"/>
                </a:lnTo>
                <a:lnTo>
                  <a:pt x="337" y="46"/>
                </a:lnTo>
                <a:lnTo>
                  <a:pt x="337" y="46"/>
                </a:lnTo>
                <a:close/>
              </a:path>
              <a:path w="405" h="455">
                <a:moveTo>
                  <a:pt x="337" y="37"/>
                </a:moveTo>
                <a:lnTo>
                  <a:pt x="337" y="46"/>
                </a:lnTo>
                <a:lnTo>
                  <a:pt x="390" y="46"/>
                </a:lnTo>
                <a:lnTo>
                  <a:pt x="390" y="126"/>
                </a:lnTo>
                <a:lnTo>
                  <a:pt x="397" y="118"/>
                </a:lnTo>
                <a:lnTo>
                  <a:pt x="397" y="49"/>
                </a:lnTo>
                <a:lnTo>
                  <a:pt x="401" y="44"/>
                </a:lnTo>
                <a:lnTo>
                  <a:pt x="344" y="44"/>
                </a:lnTo>
                <a:lnTo>
                  <a:pt x="337" y="37"/>
                </a:lnTo>
                <a:lnTo>
                  <a:pt x="337" y="37"/>
                </a:lnTo>
                <a:close/>
              </a:path>
              <a:path w="405" h="455">
                <a:moveTo>
                  <a:pt x="392" y="37"/>
                </a:moveTo>
                <a:lnTo>
                  <a:pt x="387" y="44"/>
                </a:lnTo>
                <a:lnTo>
                  <a:pt x="361" y="44"/>
                </a:lnTo>
                <a:lnTo>
                  <a:pt x="401" y="44"/>
                </a:lnTo>
                <a:lnTo>
                  <a:pt x="392" y="37"/>
                </a:lnTo>
                <a:lnTo>
                  <a:pt x="392" y="37"/>
                </a:lnTo>
                <a:close/>
              </a:path>
              <a:path w="405" h="455">
                <a:moveTo>
                  <a:pt x="310" y="32"/>
                </a:moveTo>
                <a:lnTo>
                  <a:pt x="303" y="32"/>
                </a:lnTo>
                <a:lnTo>
                  <a:pt x="303" y="113"/>
                </a:lnTo>
                <a:lnTo>
                  <a:pt x="298" y="116"/>
                </a:lnTo>
                <a:lnTo>
                  <a:pt x="296" y="118"/>
                </a:lnTo>
                <a:lnTo>
                  <a:pt x="293" y="118"/>
                </a:lnTo>
                <a:lnTo>
                  <a:pt x="289" y="121"/>
                </a:lnTo>
                <a:lnTo>
                  <a:pt x="284" y="121"/>
                </a:lnTo>
                <a:lnTo>
                  <a:pt x="284" y="123"/>
                </a:lnTo>
                <a:lnTo>
                  <a:pt x="281" y="123"/>
                </a:lnTo>
                <a:lnTo>
                  <a:pt x="289" y="138"/>
                </a:lnTo>
                <a:lnTo>
                  <a:pt x="289" y="135"/>
                </a:lnTo>
                <a:lnTo>
                  <a:pt x="291" y="133"/>
                </a:lnTo>
                <a:lnTo>
                  <a:pt x="293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3" y="118"/>
                </a:lnTo>
                <a:lnTo>
                  <a:pt x="315" y="116"/>
                </a:lnTo>
                <a:lnTo>
                  <a:pt x="317" y="113"/>
                </a:lnTo>
                <a:lnTo>
                  <a:pt x="322" y="111"/>
                </a:lnTo>
                <a:lnTo>
                  <a:pt x="310" y="111"/>
                </a:lnTo>
                <a:lnTo>
                  <a:pt x="310" y="32"/>
                </a:lnTo>
                <a:lnTo>
                  <a:pt x="310" y="32"/>
                </a:lnTo>
                <a:close/>
              </a:path>
              <a:path w="405" h="455">
                <a:moveTo>
                  <a:pt x="325" y="20"/>
                </a:moveTo>
                <a:lnTo>
                  <a:pt x="317" y="27"/>
                </a:lnTo>
                <a:lnTo>
                  <a:pt x="281" y="27"/>
                </a:lnTo>
                <a:lnTo>
                  <a:pt x="286" y="34"/>
                </a:lnTo>
                <a:lnTo>
                  <a:pt x="291" y="34"/>
                </a:lnTo>
                <a:lnTo>
                  <a:pt x="293" y="32"/>
                </a:lnTo>
                <a:lnTo>
                  <a:pt x="334" y="32"/>
                </a:lnTo>
                <a:lnTo>
                  <a:pt x="325" y="20"/>
                </a:lnTo>
                <a:lnTo>
                  <a:pt x="325" y="20"/>
                </a:lnTo>
                <a:close/>
              </a:path>
              <a:path w="405" h="455">
                <a:moveTo>
                  <a:pt x="370" y="15"/>
                </a:moveTo>
                <a:lnTo>
                  <a:pt x="361" y="15"/>
                </a:lnTo>
                <a:lnTo>
                  <a:pt x="361" y="18"/>
                </a:lnTo>
                <a:lnTo>
                  <a:pt x="361" y="22"/>
                </a:lnTo>
                <a:lnTo>
                  <a:pt x="358" y="25"/>
                </a:lnTo>
                <a:lnTo>
                  <a:pt x="358" y="44"/>
                </a:lnTo>
                <a:lnTo>
                  <a:pt x="344" y="44"/>
                </a:lnTo>
                <a:lnTo>
                  <a:pt x="361" y="44"/>
                </a:lnTo>
                <a:lnTo>
                  <a:pt x="361" y="41"/>
                </a:lnTo>
                <a:lnTo>
                  <a:pt x="363" y="37"/>
                </a:lnTo>
                <a:lnTo>
                  <a:pt x="363" y="32"/>
                </a:lnTo>
                <a:lnTo>
                  <a:pt x="365" y="27"/>
                </a:lnTo>
                <a:lnTo>
                  <a:pt x="365" y="25"/>
                </a:lnTo>
                <a:lnTo>
                  <a:pt x="368" y="22"/>
                </a:lnTo>
                <a:lnTo>
                  <a:pt x="368" y="18"/>
                </a:lnTo>
                <a:lnTo>
                  <a:pt x="370" y="15"/>
                </a:lnTo>
                <a:lnTo>
                  <a:pt x="370" y="15"/>
                </a:lnTo>
                <a:close/>
              </a:path>
              <a:path w="405" h="455">
                <a:moveTo>
                  <a:pt x="397" y="1"/>
                </a:moveTo>
                <a:lnTo>
                  <a:pt x="387" y="10"/>
                </a:lnTo>
                <a:lnTo>
                  <a:pt x="327" y="10"/>
                </a:lnTo>
                <a:lnTo>
                  <a:pt x="332" y="18"/>
                </a:lnTo>
                <a:lnTo>
                  <a:pt x="334" y="15"/>
                </a:lnTo>
                <a:lnTo>
                  <a:pt x="404" y="15"/>
                </a:lnTo>
                <a:lnTo>
                  <a:pt x="397" y="1"/>
                </a:lnTo>
                <a:lnTo>
                  <a:pt x="39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542" name="path 11542"/>
          <p:cNvSpPr/>
          <p:nvPr/>
        </p:nvSpPr>
        <p:spPr>
          <a:xfrm>
            <a:off x="9320021" y="9499345"/>
            <a:ext cx="109728" cy="201167"/>
          </a:xfrm>
          <a:custGeom>
            <a:avLst/>
            <a:gdLst/>
            <a:ahLst/>
            <a:cxnLst/>
            <a:rect l="0" t="0" r="0" b="0"/>
            <a:pathLst>
              <a:path w="172" h="316">
                <a:moveTo>
                  <a:pt x="68" y="145"/>
                </a:moveTo>
                <a:lnTo>
                  <a:pt x="68" y="142"/>
                </a:lnTo>
                <a:moveTo>
                  <a:pt x="70" y="140"/>
                </a:moveTo>
                <a:lnTo>
                  <a:pt x="87" y="126"/>
                </a:lnTo>
                <a:moveTo>
                  <a:pt x="68" y="150"/>
                </a:moveTo>
                <a:lnTo>
                  <a:pt x="78" y="140"/>
                </a:lnTo>
                <a:moveTo>
                  <a:pt x="85" y="133"/>
                </a:moveTo>
                <a:lnTo>
                  <a:pt x="97" y="121"/>
                </a:lnTo>
                <a:moveTo>
                  <a:pt x="68" y="157"/>
                </a:moveTo>
                <a:lnTo>
                  <a:pt x="75" y="150"/>
                </a:lnTo>
                <a:moveTo>
                  <a:pt x="114" y="113"/>
                </a:moveTo>
                <a:lnTo>
                  <a:pt x="116" y="109"/>
                </a:lnTo>
                <a:moveTo>
                  <a:pt x="94" y="130"/>
                </a:moveTo>
                <a:lnTo>
                  <a:pt x="106" y="121"/>
                </a:lnTo>
                <a:moveTo>
                  <a:pt x="66" y="166"/>
                </a:moveTo>
                <a:lnTo>
                  <a:pt x="73" y="159"/>
                </a:lnTo>
                <a:moveTo>
                  <a:pt x="104" y="128"/>
                </a:moveTo>
                <a:lnTo>
                  <a:pt x="123" y="111"/>
                </a:lnTo>
                <a:moveTo>
                  <a:pt x="58" y="181"/>
                </a:moveTo>
                <a:lnTo>
                  <a:pt x="58" y="178"/>
                </a:lnTo>
                <a:moveTo>
                  <a:pt x="114" y="126"/>
                </a:moveTo>
                <a:lnTo>
                  <a:pt x="128" y="111"/>
                </a:lnTo>
                <a:moveTo>
                  <a:pt x="61" y="181"/>
                </a:moveTo>
                <a:lnTo>
                  <a:pt x="61" y="178"/>
                </a:lnTo>
                <a:moveTo>
                  <a:pt x="66" y="176"/>
                </a:moveTo>
                <a:lnTo>
                  <a:pt x="68" y="171"/>
                </a:lnTo>
                <a:moveTo>
                  <a:pt x="56" y="188"/>
                </a:moveTo>
                <a:lnTo>
                  <a:pt x="58" y="188"/>
                </a:lnTo>
                <a:moveTo>
                  <a:pt x="123" y="123"/>
                </a:moveTo>
                <a:lnTo>
                  <a:pt x="135" y="111"/>
                </a:lnTo>
                <a:moveTo>
                  <a:pt x="63" y="183"/>
                </a:moveTo>
                <a:lnTo>
                  <a:pt x="66" y="181"/>
                </a:lnTo>
                <a:moveTo>
                  <a:pt x="61" y="193"/>
                </a:moveTo>
                <a:lnTo>
                  <a:pt x="66" y="188"/>
                </a:lnTo>
                <a:moveTo>
                  <a:pt x="135" y="118"/>
                </a:moveTo>
                <a:lnTo>
                  <a:pt x="140" y="113"/>
                </a:lnTo>
                <a:moveTo>
                  <a:pt x="130" y="123"/>
                </a:moveTo>
                <a:lnTo>
                  <a:pt x="133" y="118"/>
                </a:lnTo>
                <a:moveTo>
                  <a:pt x="135" y="118"/>
                </a:moveTo>
                <a:lnTo>
                  <a:pt x="135" y="116"/>
                </a:lnTo>
                <a:moveTo>
                  <a:pt x="51" y="210"/>
                </a:moveTo>
                <a:lnTo>
                  <a:pt x="56" y="205"/>
                </a:lnTo>
                <a:moveTo>
                  <a:pt x="58" y="202"/>
                </a:moveTo>
                <a:lnTo>
                  <a:pt x="63" y="198"/>
                </a:lnTo>
                <a:moveTo>
                  <a:pt x="49" y="219"/>
                </a:moveTo>
                <a:lnTo>
                  <a:pt x="54" y="214"/>
                </a:lnTo>
                <a:moveTo>
                  <a:pt x="56" y="212"/>
                </a:moveTo>
                <a:lnTo>
                  <a:pt x="61" y="207"/>
                </a:lnTo>
                <a:moveTo>
                  <a:pt x="46" y="229"/>
                </a:moveTo>
                <a:lnTo>
                  <a:pt x="51" y="224"/>
                </a:lnTo>
                <a:moveTo>
                  <a:pt x="54" y="219"/>
                </a:moveTo>
                <a:lnTo>
                  <a:pt x="58" y="217"/>
                </a:lnTo>
                <a:moveTo>
                  <a:pt x="44" y="238"/>
                </a:moveTo>
                <a:lnTo>
                  <a:pt x="56" y="226"/>
                </a:lnTo>
                <a:moveTo>
                  <a:pt x="99" y="181"/>
                </a:moveTo>
                <a:lnTo>
                  <a:pt x="99" y="178"/>
                </a:lnTo>
                <a:moveTo>
                  <a:pt x="87" y="193"/>
                </a:moveTo>
                <a:lnTo>
                  <a:pt x="97" y="186"/>
                </a:lnTo>
                <a:lnTo>
                  <a:pt x="97" y="183"/>
                </a:lnTo>
                <a:moveTo>
                  <a:pt x="39" y="248"/>
                </a:moveTo>
                <a:lnTo>
                  <a:pt x="54" y="233"/>
                </a:lnTo>
                <a:moveTo>
                  <a:pt x="90" y="198"/>
                </a:moveTo>
                <a:lnTo>
                  <a:pt x="111" y="178"/>
                </a:lnTo>
                <a:moveTo>
                  <a:pt x="37" y="258"/>
                </a:moveTo>
                <a:lnTo>
                  <a:pt x="37" y="255"/>
                </a:lnTo>
                <a:moveTo>
                  <a:pt x="142" y="152"/>
                </a:moveTo>
                <a:lnTo>
                  <a:pt x="147" y="147"/>
                </a:lnTo>
                <a:moveTo>
                  <a:pt x="37" y="258"/>
                </a:moveTo>
                <a:lnTo>
                  <a:pt x="49" y="246"/>
                </a:lnTo>
                <a:moveTo>
                  <a:pt x="101" y="193"/>
                </a:moveTo>
                <a:lnTo>
                  <a:pt x="121" y="173"/>
                </a:lnTo>
                <a:moveTo>
                  <a:pt x="51" y="246"/>
                </a:moveTo>
                <a:lnTo>
                  <a:pt x="51" y="243"/>
                </a:lnTo>
                <a:moveTo>
                  <a:pt x="101" y="193"/>
                </a:moveTo>
                <a:lnTo>
                  <a:pt x="101" y="190"/>
                </a:lnTo>
                <a:moveTo>
                  <a:pt x="34" y="267"/>
                </a:moveTo>
                <a:lnTo>
                  <a:pt x="39" y="262"/>
                </a:lnTo>
                <a:moveTo>
                  <a:pt x="142" y="159"/>
                </a:moveTo>
                <a:lnTo>
                  <a:pt x="150" y="152"/>
                </a:lnTo>
                <a:moveTo>
                  <a:pt x="41" y="260"/>
                </a:moveTo>
                <a:lnTo>
                  <a:pt x="46" y="255"/>
                </a:lnTo>
                <a:moveTo>
                  <a:pt x="116" y="186"/>
                </a:moveTo>
                <a:lnTo>
                  <a:pt x="130" y="171"/>
                </a:lnTo>
                <a:moveTo>
                  <a:pt x="46" y="255"/>
                </a:moveTo>
                <a:lnTo>
                  <a:pt x="49" y="253"/>
                </a:lnTo>
                <a:moveTo>
                  <a:pt x="32" y="274"/>
                </a:moveTo>
                <a:lnTo>
                  <a:pt x="34" y="274"/>
                </a:lnTo>
                <a:moveTo>
                  <a:pt x="128" y="181"/>
                </a:moveTo>
                <a:lnTo>
                  <a:pt x="152" y="157"/>
                </a:lnTo>
                <a:moveTo>
                  <a:pt x="34" y="274"/>
                </a:moveTo>
                <a:lnTo>
                  <a:pt x="39" y="270"/>
                </a:lnTo>
                <a:moveTo>
                  <a:pt x="140" y="176"/>
                </a:moveTo>
                <a:lnTo>
                  <a:pt x="157" y="157"/>
                </a:lnTo>
                <a:moveTo>
                  <a:pt x="147" y="173"/>
                </a:moveTo>
                <a:lnTo>
                  <a:pt x="164" y="157"/>
                </a:lnTo>
                <a:moveTo>
                  <a:pt x="169" y="159"/>
                </a:moveTo>
                <a:lnTo>
                  <a:pt x="159" y="171"/>
                </a:lnTo>
                <a:lnTo>
                  <a:pt x="150" y="181"/>
                </a:lnTo>
                <a:moveTo>
                  <a:pt x="150" y="186"/>
                </a:moveTo>
                <a:lnTo>
                  <a:pt x="159" y="176"/>
                </a:lnTo>
                <a:moveTo>
                  <a:pt x="114" y="224"/>
                </a:moveTo>
                <a:lnTo>
                  <a:pt x="123" y="212"/>
                </a:lnTo>
                <a:lnTo>
                  <a:pt x="126" y="210"/>
                </a:lnTo>
                <a:moveTo>
                  <a:pt x="152" y="193"/>
                </a:moveTo>
                <a:lnTo>
                  <a:pt x="159" y="183"/>
                </a:lnTo>
                <a:moveTo>
                  <a:pt x="116" y="229"/>
                </a:moveTo>
                <a:lnTo>
                  <a:pt x="135" y="207"/>
                </a:lnTo>
                <a:moveTo>
                  <a:pt x="152" y="198"/>
                </a:moveTo>
                <a:lnTo>
                  <a:pt x="161" y="190"/>
                </a:lnTo>
                <a:moveTo>
                  <a:pt x="126" y="226"/>
                </a:moveTo>
                <a:lnTo>
                  <a:pt x="126" y="224"/>
                </a:lnTo>
                <a:lnTo>
                  <a:pt x="145" y="205"/>
                </a:lnTo>
                <a:moveTo>
                  <a:pt x="140" y="217"/>
                </a:moveTo>
                <a:lnTo>
                  <a:pt x="161" y="195"/>
                </a:lnTo>
                <a:moveTo>
                  <a:pt x="152" y="212"/>
                </a:moveTo>
                <a:lnTo>
                  <a:pt x="159" y="205"/>
                </a:lnTo>
                <a:moveTo>
                  <a:pt x="152" y="219"/>
                </a:moveTo>
                <a:lnTo>
                  <a:pt x="159" y="210"/>
                </a:lnTo>
                <a:moveTo>
                  <a:pt x="150" y="226"/>
                </a:moveTo>
                <a:lnTo>
                  <a:pt x="150" y="224"/>
                </a:lnTo>
                <a:moveTo>
                  <a:pt x="152" y="226"/>
                </a:moveTo>
                <a:lnTo>
                  <a:pt x="159" y="217"/>
                </a:lnTo>
                <a:moveTo>
                  <a:pt x="150" y="233"/>
                </a:moveTo>
                <a:lnTo>
                  <a:pt x="159" y="224"/>
                </a:lnTo>
                <a:moveTo>
                  <a:pt x="135" y="255"/>
                </a:moveTo>
                <a:lnTo>
                  <a:pt x="138" y="255"/>
                </a:lnTo>
                <a:moveTo>
                  <a:pt x="150" y="241"/>
                </a:moveTo>
                <a:lnTo>
                  <a:pt x="159" y="231"/>
                </a:lnTo>
                <a:moveTo>
                  <a:pt x="138" y="260"/>
                </a:moveTo>
                <a:lnTo>
                  <a:pt x="142" y="255"/>
                </a:lnTo>
                <a:moveTo>
                  <a:pt x="150" y="248"/>
                </a:moveTo>
                <a:lnTo>
                  <a:pt x="159" y="241"/>
                </a:lnTo>
                <a:moveTo>
                  <a:pt x="142" y="262"/>
                </a:moveTo>
                <a:lnTo>
                  <a:pt x="159" y="246"/>
                </a:lnTo>
                <a:moveTo>
                  <a:pt x="147" y="267"/>
                </a:moveTo>
                <a:lnTo>
                  <a:pt x="159" y="253"/>
                </a:lnTo>
                <a:moveTo>
                  <a:pt x="30" y="315"/>
                </a:moveTo>
                <a:lnTo>
                  <a:pt x="27" y="315"/>
                </a:lnTo>
                <a:moveTo>
                  <a:pt x="34" y="315"/>
                </a:moveTo>
                <a:lnTo>
                  <a:pt x="27" y="306"/>
                </a:lnTo>
                <a:moveTo>
                  <a:pt x="39" y="313"/>
                </a:moveTo>
                <a:lnTo>
                  <a:pt x="27" y="301"/>
                </a:lnTo>
                <a:moveTo>
                  <a:pt x="41" y="308"/>
                </a:moveTo>
                <a:lnTo>
                  <a:pt x="27" y="293"/>
                </a:lnTo>
                <a:moveTo>
                  <a:pt x="41" y="301"/>
                </a:moveTo>
                <a:lnTo>
                  <a:pt x="30" y="289"/>
                </a:lnTo>
                <a:moveTo>
                  <a:pt x="37" y="291"/>
                </a:moveTo>
                <a:lnTo>
                  <a:pt x="32" y="284"/>
                </a:lnTo>
                <a:moveTo>
                  <a:pt x="39" y="284"/>
                </a:moveTo>
                <a:lnTo>
                  <a:pt x="32" y="279"/>
                </a:lnTo>
                <a:moveTo>
                  <a:pt x="41" y="279"/>
                </a:moveTo>
                <a:lnTo>
                  <a:pt x="37" y="277"/>
                </a:lnTo>
                <a:moveTo>
                  <a:pt x="37" y="274"/>
                </a:moveTo>
                <a:lnTo>
                  <a:pt x="34" y="272"/>
                </a:lnTo>
                <a:moveTo>
                  <a:pt x="41" y="274"/>
                </a:moveTo>
                <a:lnTo>
                  <a:pt x="39" y="272"/>
                </a:lnTo>
                <a:moveTo>
                  <a:pt x="37" y="270"/>
                </a:moveTo>
                <a:lnTo>
                  <a:pt x="34" y="267"/>
                </a:lnTo>
                <a:moveTo>
                  <a:pt x="63" y="193"/>
                </a:moveTo>
                <a:lnTo>
                  <a:pt x="61" y="190"/>
                </a:lnTo>
                <a:moveTo>
                  <a:pt x="13" y="142"/>
                </a:moveTo>
                <a:lnTo>
                  <a:pt x="6" y="133"/>
                </a:lnTo>
                <a:moveTo>
                  <a:pt x="61" y="188"/>
                </a:moveTo>
                <a:lnTo>
                  <a:pt x="58" y="186"/>
                </a:lnTo>
                <a:moveTo>
                  <a:pt x="30" y="159"/>
                </a:moveTo>
                <a:lnTo>
                  <a:pt x="13" y="142"/>
                </a:lnTo>
                <a:moveTo>
                  <a:pt x="58" y="186"/>
                </a:moveTo>
                <a:lnTo>
                  <a:pt x="58" y="183"/>
                </a:lnTo>
                <a:moveTo>
                  <a:pt x="142" y="265"/>
                </a:moveTo>
                <a:lnTo>
                  <a:pt x="140" y="262"/>
                </a:lnTo>
                <a:moveTo>
                  <a:pt x="10" y="133"/>
                </a:moveTo>
                <a:lnTo>
                  <a:pt x="1" y="123"/>
                </a:lnTo>
                <a:moveTo>
                  <a:pt x="140" y="262"/>
                </a:moveTo>
                <a:lnTo>
                  <a:pt x="138" y="258"/>
                </a:lnTo>
                <a:moveTo>
                  <a:pt x="32" y="154"/>
                </a:moveTo>
                <a:lnTo>
                  <a:pt x="20" y="140"/>
                </a:lnTo>
                <a:moveTo>
                  <a:pt x="66" y="188"/>
                </a:moveTo>
                <a:lnTo>
                  <a:pt x="63" y="186"/>
                </a:lnTo>
                <a:moveTo>
                  <a:pt x="150" y="265"/>
                </a:moveTo>
                <a:lnTo>
                  <a:pt x="140" y="255"/>
                </a:lnTo>
                <a:moveTo>
                  <a:pt x="8" y="123"/>
                </a:moveTo>
                <a:lnTo>
                  <a:pt x="1" y="116"/>
                </a:lnTo>
                <a:moveTo>
                  <a:pt x="140" y="253"/>
                </a:moveTo>
                <a:lnTo>
                  <a:pt x="138" y="253"/>
                </a:lnTo>
                <a:moveTo>
                  <a:pt x="37" y="150"/>
                </a:moveTo>
                <a:lnTo>
                  <a:pt x="22" y="138"/>
                </a:lnTo>
                <a:moveTo>
                  <a:pt x="66" y="181"/>
                </a:moveTo>
                <a:lnTo>
                  <a:pt x="63" y="178"/>
                </a:lnTo>
                <a:moveTo>
                  <a:pt x="154" y="262"/>
                </a:moveTo>
                <a:lnTo>
                  <a:pt x="147" y="255"/>
                </a:lnTo>
                <a:moveTo>
                  <a:pt x="41" y="150"/>
                </a:moveTo>
                <a:lnTo>
                  <a:pt x="27" y="135"/>
                </a:lnTo>
                <a:moveTo>
                  <a:pt x="121" y="229"/>
                </a:moveTo>
                <a:lnTo>
                  <a:pt x="111" y="219"/>
                </a:lnTo>
                <a:moveTo>
                  <a:pt x="68" y="176"/>
                </a:moveTo>
                <a:lnTo>
                  <a:pt x="66" y="173"/>
                </a:lnTo>
                <a:moveTo>
                  <a:pt x="90" y="198"/>
                </a:moveTo>
                <a:lnTo>
                  <a:pt x="90" y="195"/>
                </a:lnTo>
                <a:moveTo>
                  <a:pt x="159" y="260"/>
                </a:moveTo>
                <a:lnTo>
                  <a:pt x="150" y="250"/>
                </a:lnTo>
                <a:moveTo>
                  <a:pt x="34" y="135"/>
                </a:moveTo>
                <a:lnTo>
                  <a:pt x="30" y="133"/>
                </a:lnTo>
                <a:moveTo>
                  <a:pt x="123" y="224"/>
                </a:moveTo>
                <a:lnTo>
                  <a:pt x="116" y="217"/>
                </a:lnTo>
                <a:moveTo>
                  <a:pt x="46" y="147"/>
                </a:moveTo>
                <a:lnTo>
                  <a:pt x="39" y="140"/>
                </a:lnTo>
                <a:moveTo>
                  <a:pt x="94" y="198"/>
                </a:moveTo>
                <a:lnTo>
                  <a:pt x="90" y="190"/>
                </a:lnTo>
                <a:moveTo>
                  <a:pt x="68" y="169"/>
                </a:moveTo>
                <a:lnTo>
                  <a:pt x="66" y="166"/>
                </a:lnTo>
                <a:moveTo>
                  <a:pt x="159" y="253"/>
                </a:moveTo>
                <a:lnTo>
                  <a:pt x="150" y="243"/>
                </a:lnTo>
                <a:moveTo>
                  <a:pt x="39" y="133"/>
                </a:moveTo>
                <a:lnTo>
                  <a:pt x="34" y="128"/>
                </a:lnTo>
                <a:moveTo>
                  <a:pt x="128" y="224"/>
                </a:moveTo>
                <a:lnTo>
                  <a:pt x="118" y="214"/>
                </a:lnTo>
                <a:moveTo>
                  <a:pt x="51" y="145"/>
                </a:moveTo>
                <a:lnTo>
                  <a:pt x="44" y="138"/>
                </a:lnTo>
                <a:moveTo>
                  <a:pt x="99" y="193"/>
                </a:moveTo>
                <a:lnTo>
                  <a:pt x="92" y="186"/>
                </a:lnTo>
                <a:moveTo>
                  <a:pt x="63" y="159"/>
                </a:moveTo>
                <a:lnTo>
                  <a:pt x="63" y="157"/>
                </a:lnTo>
                <a:moveTo>
                  <a:pt x="70" y="164"/>
                </a:moveTo>
                <a:lnTo>
                  <a:pt x="68" y="161"/>
                </a:lnTo>
                <a:moveTo>
                  <a:pt x="159" y="246"/>
                </a:moveTo>
                <a:lnTo>
                  <a:pt x="150" y="238"/>
                </a:lnTo>
                <a:moveTo>
                  <a:pt x="41" y="128"/>
                </a:moveTo>
                <a:lnTo>
                  <a:pt x="39" y="126"/>
                </a:lnTo>
                <a:moveTo>
                  <a:pt x="133" y="219"/>
                </a:moveTo>
                <a:lnTo>
                  <a:pt x="123" y="212"/>
                </a:lnTo>
                <a:moveTo>
                  <a:pt x="56" y="145"/>
                </a:moveTo>
                <a:lnTo>
                  <a:pt x="49" y="135"/>
                </a:lnTo>
                <a:moveTo>
                  <a:pt x="104" y="193"/>
                </a:moveTo>
                <a:lnTo>
                  <a:pt x="97" y="183"/>
                </a:lnTo>
                <a:moveTo>
                  <a:pt x="73" y="159"/>
                </a:moveTo>
                <a:lnTo>
                  <a:pt x="68" y="154"/>
                </a:lnTo>
                <a:moveTo>
                  <a:pt x="159" y="238"/>
                </a:moveTo>
                <a:lnTo>
                  <a:pt x="150" y="231"/>
                </a:lnTo>
                <a:moveTo>
                  <a:pt x="46" y="126"/>
                </a:moveTo>
                <a:lnTo>
                  <a:pt x="44" y="123"/>
                </a:lnTo>
                <a:moveTo>
                  <a:pt x="138" y="219"/>
                </a:moveTo>
                <a:lnTo>
                  <a:pt x="130" y="210"/>
                </a:lnTo>
                <a:moveTo>
                  <a:pt x="61" y="142"/>
                </a:moveTo>
                <a:lnTo>
                  <a:pt x="54" y="135"/>
                </a:lnTo>
                <a:moveTo>
                  <a:pt x="109" y="190"/>
                </a:moveTo>
                <a:lnTo>
                  <a:pt x="101" y="181"/>
                </a:lnTo>
                <a:moveTo>
                  <a:pt x="73" y="154"/>
                </a:moveTo>
                <a:lnTo>
                  <a:pt x="68" y="150"/>
                </a:lnTo>
                <a:moveTo>
                  <a:pt x="159" y="231"/>
                </a:moveTo>
                <a:lnTo>
                  <a:pt x="152" y="224"/>
                </a:lnTo>
                <a:moveTo>
                  <a:pt x="49" y="123"/>
                </a:moveTo>
                <a:lnTo>
                  <a:pt x="46" y="121"/>
                </a:lnTo>
                <a:moveTo>
                  <a:pt x="142" y="217"/>
                </a:moveTo>
                <a:lnTo>
                  <a:pt x="135" y="210"/>
                </a:lnTo>
                <a:moveTo>
                  <a:pt x="68" y="142"/>
                </a:moveTo>
                <a:lnTo>
                  <a:pt x="61" y="133"/>
                </a:lnTo>
                <a:moveTo>
                  <a:pt x="114" y="188"/>
                </a:moveTo>
                <a:lnTo>
                  <a:pt x="106" y="178"/>
                </a:lnTo>
                <a:moveTo>
                  <a:pt x="75" y="150"/>
                </a:moveTo>
                <a:lnTo>
                  <a:pt x="70" y="145"/>
                </a:lnTo>
                <a:moveTo>
                  <a:pt x="159" y="226"/>
                </a:moveTo>
                <a:lnTo>
                  <a:pt x="152" y="217"/>
                </a:lnTo>
                <a:moveTo>
                  <a:pt x="54" y="121"/>
                </a:moveTo>
                <a:lnTo>
                  <a:pt x="51" y="116"/>
                </a:lnTo>
                <a:moveTo>
                  <a:pt x="147" y="212"/>
                </a:moveTo>
                <a:lnTo>
                  <a:pt x="140" y="207"/>
                </a:lnTo>
                <a:moveTo>
                  <a:pt x="54" y="121"/>
                </a:moveTo>
                <a:lnTo>
                  <a:pt x="54" y="118"/>
                </a:lnTo>
                <a:moveTo>
                  <a:pt x="118" y="186"/>
                </a:moveTo>
                <a:lnTo>
                  <a:pt x="111" y="178"/>
                </a:lnTo>
                <a:moveTo>
                  <a:pt x="70" y="135"/>
                </a:moveTo>
                <a:lnTo>
                  <a:pt x="66" y="130"/>
                </a:lnTo>
                <a:moveTo>
                  <a:pt x="78" y="145"/>
                </a:moveTo>
                <a:lnTo>
                  <a:pt x="73" y="138"/>
                </a:lnTo>
                <a:moveTo>
                  <a:pt x="159" y="219"/>
                </a:moveTo>
                <a:lnTo>
                  <a:pt x="145" y="205"/>
                </a:lnTo>
                <a:moveTo>
                  <a:pt x="58" y="118"/>
                </a:moveTo>
                <a:lnTo>
                  <a:pt x="54" y="113"/>
                </a:lnTo>
                <a:moveTo>
                  <a:pt x="123" y="183"/>
                </a:moveTo>
                <a:lnTo>
                  <a:pt x="116" y="176"/>
                </a:lnTo>
                <a:moveTo>
                  <a:pt x="70" y="130"/>
                </a:moveTo>
                <a:lnTo>
                  <a:pt x="68" y="128"/>
                </a:lnTo>
                <a:moveTo>
                  <a:pt x="78" y="138"/>
                </a:moveTo>
                <a:lnTo>
                  <a:pt x="73" y="133"/>
                </a:lnTo>
                <a:moveTo>
                  <a:pt x="159" y="212"/>
                </a:moveTo>
                <a:lnTo>
                  <a:pt x="150" y="202"/>
                </a:lnTo>
                <a:moveTo>
                  <a:pt x="61" y="113"/>
                </a:moveTo>
                <a:lnTo>
                  <a:pt x="58" y="111"/>
                </a:lnTo>
                <a:moveTo>
                  <a:pt x="128" y="181"/>
                </a:moveTo>
                <a:lnTo>
                  <a:pt x="121" y="173"/>
                </a:lnTo>
                <a:moveTo>
                  <a:pt x="70" y="123"/>
                </a:moveTo>
                <a:lnTo>
                  <a:pt x="70" y="121"/>
                </a:lnTo>
                <a:moveTo>
                  <a:pt x="82" y="135"/>
                </a:moveTo>
                <a:lnTo>
                  <a:pt x="75" y="126"/>
                </a:lnTo>
                <a:moveTo>
                  <a:pt x="159" y="207"/>
                </a:moveTo>
                <a:lnTo>
                  <a:pt x="152" y="198"/>
                </a:lnTo>
                <a:moveTo>
                  <a:pt x="66" y="111"/>
                </a:moveTo>
                <a:lnTo>
                  <a:pt x="63" y="109"/>
                </a:lnTo>
                <a:moveTo>
                  <a:pt x="133" y="178"/>
                </a:moveTo>
                <a:lnTo>
                  <a:pt x="126" y="171"/>
                </a:lnTo>
                <a:moveTo>
                  <a:pt x="161" y="200"/>
                </a:moveTo>
                <a:lnTo>
                  <a:pt x="150" y="188"/>
                </a:lnTo>
                <a:moveTo>
                  <a:pt x="27" y="66"/>
                </a:moveTo>
                <a:lnTo>
                  <a:pt x="25" y="63"/>
                </a:lnTo>
                <a:moveTo>
                  <a:pt x="138" y="176"/>
                </a:moveTo>
                <a:lnTo>
                  <a:pt x="130" y="171"/>
                </a:lnTo>
                <a:moveTo>
                  <a:pt x="70" y="109"/>
                </a:moveTo>
                <a:lnTo>
                  <a:pt x="66" y="104"/>
                </a:lnTo>
                <a:moveTo>
                  <a:pt x="92" y="130"/>
                </a:moveTo>
                <a:lnTo>
                  <a:pt x="87" y="126"/>
                </a:lnTo>
                <a:moveTo>
                  <a:pt x="80" y="118"/>
                </a:moveTo>
                <a:lnTo>
                  <a:pt x="70" y="109"/>
                </a:lnTo>
                <a:moveTo>
                  <a:pt x="161" y="193"/>
                </a:moveTo>
                <a:lnTo>
                  <a:pt x="150" y="181"/>
                </a:lnTo>
                <a:moveTo>
                  <a:pt x="13" y="46"/>
                </a:moveTo>
                <a:lnTo>
                  <a:pt x="10" y="41"/>
                </a:lnTo>
                <a:moveTo>
                  <a:pt x="142" y="173"/>
                </a:moveTo>
                <a:lnTo>
                  <a:pt x="135" y="169"/>
                </a:lnTo>
                <a:moveTo>
                  <a:pt x="15" y="46"/>
                </a:moveTo>
                <a:lnTo>
                  <a:pt x="15" y="44"/>
                </a:lnTo>
                <a:moveTo>
                  <a:pt x="97" y="130"/>
                </a:moveTo>
                <a:lnTo>
                  <a:pt x="92" y="123"/>
                </a:lnTo>
                <a:moveTo>
                  <a:pt x="30" y="63"/>
                </a:moveTo>
                <a:lnTo>
                  <a:pt x="25" y="56"/>
                </a:lnTo>
                <a:moveTo>
                  <a:pt x="82" y="113"/>
                </a:moveTo>
                <a:lnTo>
                  <a:pt x="70" y="101"/>
                </a:lnTo>
                <a:moveTo>
                  <a:pt x="161" y="186"/>
                </a:moveTo>
                <a:lnTo>
                  <a:pt x="140" y="166"/>
                </a:lnTo>
                <a:moveTo>
                  <a:pt x="32" y="56"/>
                </a:moveTo>
                <a:lnTo>
                  <a:pt x="10" y="37"/>
                </a:lnTo>
                <a:moveTo>
                  <a:pt x="104" y="128"/>
                </a:moveTo>
                <a:lnTo>
                  <a:pt x="97" y="123"/>
                </a:lnTo>
                <a:moveTo>
                  <a:pt x="82" y="106"/>
                </a:moveTo>
                <a:lnTo>
                  <a:pt x="73" y="97"/>
                </a:lnTo>
                <a:moveTo>
                  <a:pt x="159" y="176"/>
                </a:moveTo>
                <a:lnTo>
                  <a:pt x="145" y="161"/>
                </a:lnTo>
                <a:moveTo>
                  <a:pt x="85" y="101"/>
                </a:moveTo>
                <a:lnTo>
                  <a:pt x="75" y="92"/>
                </a:lnTo>
                <a:moveTo>
                  <a:pt x="109" y="128"/>
                </a:moveTo>
                <a:lnTo>
                  <a:pt x="101" y="121"/>
                </a:lnTo>
                <a:moveTo>
                  <a:pt x="159" y="171"/>
                </a:moveTo>
                <a:lnTo>
                  <a:pt x="142" y="152"/>
                </a:lnTo>
                <a:moveTo>
                  <a:pt x="70" y="80"/>
                </a:moveTo>
                <a:lnTo>
                  <a:pt x="61" y="73"/>
                </a:lnTo>
                <a:moveTo>
                  <a:pt x="114" y="126"/>
                </a:moveTo>
                <a:lnTo>
                  <a:pt x="109" y="121"/>
                </a:lnTo>
                <a:moveTo>
                  <a:pt x="85" y="97"/>
                </a:moveTo>
                <a:lnTo>
                  <a:pt x="75" y="85"/>
                </a:lnTo>
                <a:moveTo>
                  <a:pt x="166" y="171"/>
                </a:moveTo>
                <a:lnTo>
                  <a:pt x="166" y="169"/>
                </a:lnTo>
                <a:moveTo>
                  <a:pt x="90" y="94"/>
                </a:moveTo>
                <a:lnTo>
                  <a:pt x="66" y="70"/>
                </a:lnTo>
                <a:moveTo>
                  <a:pt x="166" y="169"/>
                </a:moveTo>
                <a:lnTo>
                  <a:pt x="154" y="159"/>
                </a:lnTo>
                <a:moveTo>
                  <a:pt x="121" y="126"/>
                </a:moveTo>
                <a:lnTo>
                  <a:pt x="114" y="118"/>
                </a:lnTo>
                <a:moveTo>
                  <a:pt x="152" y="157"/>
                </a:moveTo>
                <a:lnTo>
                  <a:pt x="145" y="150"/>
                </a:lnTo>
                <a:moveTo>
                  <a:pt x="166" y="164"/>
                </a:moveTo>
                <a:lnTo>
                  <a:pt x="159" y="157"/>
                </a:lnTo>
                <a:moveTo>
                  <a:pt x="85" y="82"/>
                </a:moveTo>
                <a:lnTo>
                  <a:pt x="70" y="68"/>
                </a:lnTo>
                <a:moveTo>
                  <a:pt x="126" y="123"/>
                </a:moveTo>
                <a:lnTo>
                  <a:pt x="111" y="109"/>
                </a:lnTo>
                <a:moveTo>
                  <a:pt x="92" y="90"/>
                </a:moveTo>
                <a:lnTo>
                  <a:pt x="87" y="85"/>
                </a:lnTo>
                <a:moveTo>
                  <a:pt x="171" y="161"/>
                </a:moveTo>
                <a:lnTo>
                  <a:pt x="169" y="159"/>
                </a:lnTo>
                <a:moveTo>
                  <a:pt x="90" y="80"/>
                </a:moveTo>
                <a:lnTo>
                  <a:pt x="75" y="66"/>
                </a:lnTo>
                <a:moveTo>
                  <a:pt x="133" y="123"/>
                </a:moveTo>
                <a:lnTo>
                  <a:pt x="118" y="109"/>
                </a:lnTo>
                <a:moveTo>
                  <a:pt x="97" y="87"/>
                </a:moveTo>
                <a:lnTo>
                  <a:pt x="90" y="80"/>
                </a:lnTo>
                <a:moveTo>
                  <a:pt x="135" y="118"/>
                </a:moveTo>
                <a:lnTo>
                  <a:pt x="135" y="116"/>
                </a:lnTo>
                <a:moveTo>
                  <a:pt x="99" y="82"/>
                </a:moveTo>
                <a:lnTo>
                  <a:pt x="78" y="61"/>
                </a:lnTo>
                <a:moveTo>
                  <a:pt x="135" y="118"/>
                </a:moveTo>
                <a:lnTo>
                  <a:pt x="128" y="111"/>
                </a:lnTo>
                <a:moveTo>
                  <a:pt x="138" y="116"/>
                </a:moveTo>
                <a:lnTo>
                  <a:pt x="135" y="111"/>
                </a:lnTo>
                <a:moveTo>
                  <a:pt x="87" y="63"/>
                </a:moveTo>
                <a:lnTo>
                  <a:pt x="78" y="56"/>
                </a:lnTo>
                <a:moveTo>
                  <a:pt x="101" y="78"/>
                </a:moveTo>
                <a:lnTo>
                  <a:pt x="92" y="70"/>
                </a:lnTo>
                <a:moveTo>
                  <a:pt x="104" y="73"/>
                </a:moveTo>
                <a:lnTo>
                  <a:pt x="101" y="70"/>
                </a:lnTo>
                <a:moveTo>
                  <a:pt x="90" y="58"/>
                </a:moveTo>
                <a:lnTo>
                  <a:pt x="78" y="49"/>
                </a:lnTo>
                <a:moveTo>
                  <a:pt x="92" y="53"/>
                </a:moveTo>
                <a:lnTo>
                  <a:pt x="78" y="41"/>
                </a:lnTo>
                <a:moveTo>
                  <a:pt x="73" y="34"/>
                </a:moveTo>
                <a:lnTo>
                  <a:pt x="70" y="32"/>
                </a:lnTo>
                <a:moveTo>
                  <a:pt x="97" y="51"/>
                </a:moveTo>
                <a:lnTo>
                  <a:pt x="92" y="46"/>
                </a:lnTo>
                <a:moveTo>
                  <a:pt x="87" y="41"/>
                </a:moveTo>
                <a:lnTo>
                  <a:pt x="70" y="27"/>
                </a:lnTo>
                <a:moveTo>
                  <a:pt x="99" y="49"/>
                </a:moveTo>
                <a:lnTo>
                  <a:pt x="94" y="41"/>
                </a:lnTo>
                <a:moveTo>
                  <a:pt x="87" y="34"/>
                </a:moveTo>
                <a:lnTo>
                  <a:pt x="73" y="22"/>
                </a:lnTo>
                <a:moveTo>
                  <a:pt x="101" y="44"/>
                </a:moveTo>
                <a:lnTo>
                  <a:pt x="97" y="39"/>
                </a:lnTo>
                <a:moveTo>
                  <a:pt x="90" y="30"/>
                </a:moveTo>
                <a:lnTo>
                  <a:pt x="75" y="18"/>
                </a:lnTo>
                <a:moveTo>
                  <a:pt x="104" y="39"/>
                </a:moveTo>
                <a:lnTo>
                  <a:pt x="99" y="34"/>
                </a:lnTo>
                <a:moveTo>
                  <a:pt x="85" y="20"/>
                </a:moveTo>
                <a:lnTo>
                  <a:pt x="75" y="10"/>
                </a:lnTo>
                <a:moveTo>
                  <a:pt x="56" y="229"/>
                </a:moveTo>
                <a:lnTo>
                  <a:pt x="56" y="221"/>
                </a:lnTo>
                <a:lnTo>
                  <a:pt x="58" y="214"/>
                </a:lnTo>
                <a:lnTo>
                  <a:pt x="58" y="212"/>
                </a:lnTo>
                <a:lnTo>
                  <a:pt x="61" y="210"/>
                </a:lnTo>
                <a:lnTo>
                  <a:pt x="61" y="207"/>
                </a:lnTo>
                <a:lnTo>
                  <a:pt x="63" y="200"/>
                </a:lnTo>
                <a:lnTo>
                  <a:pt x="63" y="195"/>
                </a:lnTo>
                <a:lnTo>
                  <a:pt x="66" y="193"/>
                </a:lnTo>
                <a:lnTo>
                  <a:pt x="63" y="190"/>
                </a:lnTo>
                <a:lnTo>
                  <a:pt x="66" y="190"/>
                </a:lnTo>
                <a:lnTo>
                  <a:pt x="63" y="190"/>
                </a:lnTo>
                <a:lnTo>
                  <a:pt x="66" y="188"/>
                </a:lnTo>
                <a:lnTo>
                  <a:pt x="66" y="183"/>
                </a:lnTo>
                <a:lnTo>
                  <a:pt x="68" y="171"/>
                </a:lnTo>
                <a:lnTo>
                  <a:pt x="68" y="169"/>
                </a:lnTo>
                <a:lnTo>
                  <a:pt x="70" y="169"/>
                </a:lnTo>
                <a:lnTo>
                  <a:pt x="68" y="166"/>
                </a:lnTo>
                <a:lnTo>
                  <a:pt x="70" y="166"/>
                </a:lnTo>
                <a:lnTo>
                  <a:pt x="70" y="164"/>
                </a:lnTo>
                <a:lnTo>
                  <a:pt x="73" y="161"/>
                </a:lnTo>
                <a:lnTo>
                  <a:pt x="75" y="152"/>
                </a:lnTo>
                <a:lnTo>
                  <a:pt x="75" y="150"/>
                </a:lnTo>
                <a:lnTo>
                  <a:pt x="78" y="142"/>
                </a:lnTo>
                <a:lnTo>
                  <a:pt x="78" y="140"/>
                </a:lnTo>
                <a:lnTo>
                  <a:pt x="80" y="135"/>
                </a:lnTo>
                <a:lnTo>
                  <a:pt x="82" y="133"/>
                </a:lnTo>
                <a:lnTo>
                  <a:pt x="90" y="133"/>
                </a:lnTo>
                <a:lnTo>
                  <a:pt x="92" y="130"/>
                </a:lnTo>
                <a:lnTo>
                  <a:pt x="92" y="133"/>
                </a:lnTo>
                <a:lnTo>
                  <a:pt x="92" y="130"/>
                </a:lnTo>
                <a:lnTo>
                  <a:pt x="99" y="130"/>
                </a:lnTo>
                <a:lnTo>
                  <a:pt x="104" y="128"/>
                </a:lnTo>
                <a:lnTo>
                  <a:pt x="109" y="128"/>
                </a:lnTo>
                <a:lnTo>
                  <a:pt x="111" y="126"/>
                </a:lnTo>
                <a:lnTo>
                  <a:pt x="118" y="126"/>
                </a:lnTo>
                <a:lnTo>
                  <a:pt x="121" y="123"/>
                </a:lnTo>
                <a:lnTo>
                  <a:pt x="121" y="126"/>
                </a:lnTo>
                <a:lnTo>
                  <a:pt x="123" y="123"/>
                </a:lnTo>
                <a:lnTo>
                  <a:pt x="135" y="123"/>
                </a:lnTo>
                <a:lnTo>
                  <a:pt x="135" y="121"/>
                </a:lnTo>
                <a:lnTo>
                  <a:pt x="133" y="121"/>
                </a:lnTo>
                <a:lnTo>
                  <a:pt x="135" y="118"/>
                </a:lnTo>
                <a:lnTo>
                  <a:pt x="135" y="116"/>
                </a:lnTo>
                <a:lnTo>
                  <a:pt x="135" y="118"/>
                </a:lnTo>
                <a:lnTo>
                  <a:pt x="138" y="116"/>
                </a:lnTo>
                <a:lnTo>
                  <a:pt x="140" y="113"/>
                </a:lnTo>
                <a:lnTo>
                  <a:pt x="138" y="113"/>
                </a:lnTo>
                <a:lnTo>
                  <a:pt x="135" y="111"/>
                </a:lnTo>
                <a:lnTo>
                  <a:pt x="135" y="113"/>
                </a:lnTo>
                <a:lnTo>
                  <a:pt x="133" y="111"/>
                </a:lnTo>
                <a:lnTo>
                  <a:pt x="128" y="111"/>
                </a:lnTo>
                <a:lnTo>
                  <a:pt x="118" y="109"/>
                </a:lnTo>
                <a:lnTo>
                  <a:pt x="111" y="109"/>
                </a:lnTo>
                <a:lnTo>
                  <a:pt x="111" y="111"/>
                </a:lnTo>
                <a:lnTo>
                  <a:pt x="114" y="111"/>
                </a:lnTo>
                <a:lnTo>
                  <a:pt x="116" y="116"/>
                </a:lnTo>
                <a:lnTo>
                  <a:pt x="114" y="118"/>
                </a:lnTo>
                <a:lnTo>
                  <a:pt x="109" y="118"/>
                </a:lnTo>
                <a:lnTo>
                  <a:pt x="109" y="121"/>
                </a:lnTo>
                <a:lnTo>
                  <a:pt x="104" y="121"/>
                </a:lnTo>
                <a:lnTo>
                  <a:pt x="99" y="123"/>
                </a:lnTo>
                <a:lnTo>
                  <a:pt x="97" y="121"/>
                </a:lnTo>
                <a:lnTo>
                  <a:pt x="97" y="123"/>
                </a:lnTo>
                <a:lnTo>
                  <a:pt x="97" y="121"/>
                </a:lnTo>
                <a:lnTo>
                  <a:pt x="97" y="123"/>
                </a:lnTo>
                <a:lnTo>
                  <a:pt x="94" y="123"/>
                </a:lnTo>
                <a:lnTo>
                  <a:pt x="92" y="123"/>
                </a:lnTo>
                <a:lnTo>
                  <a:pt x="90" y="126"/>
                </a:lnTo>
                <a:lnTo>
                  <a:pt x="82" y="126"/>
                </a:lnTo>
                <a:lnTo>
                  <a:pt x="82" y="128"/>
                </a:lnTo>
                <a:lnTo>
                  <a:pt x="82" y="126"/>
                </a:lnTo>
                <a:lnTo>
                  <a:pt x="80" y="126"/>
                </a:lnTo>
                <a:lnTo>
                  <a:pt x="80" y="116"/>
                </a:lnTo>
                <a:lnTo>
                  <a:pt x="82" y="116"/>
                </a:lnTo>
                <a:lnTo>
                  <a:pt x="82" y="101"/>
                </a:lnTo>
                <a:lnTo>
                  <a:pt x="85" y="101"/>
                </a:lnTo>
                <a:lnTo>
                  <a:pt x="82" y="101"/>
                </a:lnTo>
                <a:lnTo>
                  <a:pt x="85" y="97"/>
                </a:lnTo>
                <a:lnTo>
                  <a:pt x="87" y="94"/>
                </a:lnTo>
                <a:lnTo>
                  <a:pt x="90" y="94"/>
                </a:lnTo>
                <a:lnTo>
                  <a:pt x="90" y="92"/>
                </a:lnTo>
                <a:lnTo>
                  <a:pt x="92" y="92"/>
                </a:lnTo>
                <a:lnTo>
                  <a:pt x="94" y="90"/>
                </a:lnTo>
                <a:lnTo>
                  <a:pt x="94" y="87"/>
                </a:lnTo>
                <a:lnTo>
                  <a:pt x="97" y="87"/>
                </a:lnTo>
                <a:lnTo>
                  <a:pt x="99" y="82"/>
                </a:lnTo>
                <a:lnTo>
                  <a:pt x="101" y="82"/>
                </a:lnTo>
                <a:lnTo>
                  <a:pt x="101" y="80"/>
                </a:lnTo>
                <a:lnTo>
                  <a:pt x="99" y="80"/>
                </a:lnTo>
                <a:lnTo>
                  <a:pt x="101" y="80"/>
                </a:lnTo>
                <a:lnTo>
                  <a:pt x="101" y="78"/>
                </a:lnTo>
                <a:lnTo>
                  <a:pt x="104" y="75"/>
                </a:lnTo>
                <a:lnTo>
                  <a:pt x="104" y="73"/>
                </a:lnTo>
                <a:lnTo>
                  <a:pt x="101" y="70"/>
                </a:lnTo>
                <a:lnTo>
                  <a:pt x="87" y="70"/>
                </a:lnTo>
                <a:lnTo>
                  <a:pt x="87" y="68"/>
                </a:lnTo>
                <a:lnTo>
                  <a:pt x="87" y="61"/>
                </a:lnTo>
                <a:lnTo>
                  <a:pt x="90" y="58"/>
                </a:lnTo>
                <a:lnTo>
                  <a:pt x="92" y="56"/>
                </a:lnTo>
                <a:lnTo>
                  <a:pt x="94" y="53"/>
                </a:lnTo>
                <a:lnTo>
                  <a:pt x="101" y="46"/>
                </a:lnTo>
                <a:lnTo>
                  <a:pt x="101" y="44"/>
                </a:lnTo>
                <a:lnTo>
                  <a:pt x="104" y="41"/>
                </a:lnTo>
                <a:lnTo>
                  <a:pt x="104" y="39"/>
                </a:lnTo>
                <a:lnTo>
                  <a:pt x="106" y="37"/>
                </a:lnTo>
                <a:lnTo>
                  <a:pt x="106" y="32"/>
                </a:lnTo>
                <a:lnTo>
                  <a:pt x="109" y="30"/>
                </a:lnTo>
                <a:lnTo>
                  <a:pt x="109" y="27"/>
                </a:lnTo>
                <a:lnTo>
                  <a:pt x="106" y="25"/>
                </a:lnTo>
                <a:lnTo>
                  <a:pt x="104" y="22"/>
                </a:lnTo>
                <a:lnTo>
                  <a:pt x="92" y="22"/>
                </a:lnTo>
                <a:lnTo>
                  <a:pt x="90" y="20"/>
                </a:lnTo>
                <a:lnTo>
                  <a:pt x="87" y="22"/>
                </a:lnTo>
                <a:lnTo>
                  <a:pt x="87" y="20"/>
                </a:lnTo>
                <a:lnTo>
                  <a:pt x="85" y="20"/>
                </a:lnTo>
                <a:lnTo>
                  <a:pt x="85" y="15"/>
                </a:lnTo>
                <a:lnTo>
                  <a:pt x="82" y="13"/>
                </a:lnTo>
                <a:lnTo>
                  <a:pt x="85" y="13"/>
                </a:lnTo>
                <a:lnTo>
                  <a:pt x="82" y="13"/>
                </a:lnTo>
                <a:lnTo>
                  <a:pt x="82" y="3"/>
                </a:lnTo>
                <a:lnTo>
                  <a:pt x="80" y="3"/>
                </a:lnTo>
                <a:lnTo>
                  <a:pt x="80" y="1"/>
                </a:lnTo>
                <a:lnTo>
                  <a:pt x="78" y="1"/>
                </a:lnTo>
                <a:moveTo>
                  <a:pt x="104" y="73"/>
                </a:moveTo>
                <a:lnTo>
                  <a:pt x="104" y="70"/>
                </a:lnTo>
                <a:lnTo>
                  <a:pt x="101" y="73"/>
                </a:lnTo>
                <a:lnTo>
                  <a:pt x="104" y="73"/>
                </a:lnTo>
                <a:close/>
                <a:moveTo>
                  <a:pt x="90" y="80"/>
                </a:moveTo>
                <a:lnTo>
                  <a:pt x="90" y="82"/>
                </a:lnTo>
                <a:lnTo>
                  <a:pt x="87" y="85"/>
                </a:lnTo>
                <a:lnTo>
                  <a:pt x="85" y="85"/>
                </a:lnTo>
                <a:lnTo>
                  <a:pt x="85" y="82"/>
                </a:lnTo>
                <a:lnTo>
                  <a:pt x="87" y="80"/>
                </a:lnTo>
                <a:lnTo>
                  <a:pt x="90" y="80"/>
                </a:lnTo>
                <a:close/>
                <a:moveTo>
                  <a:pt x="138" y="113"/>
                </a:moveTo>
                <a:lnTo>
                  <a:pt x="138" y="111"/>
                </a:lnTo>
                <a:moveTo>
                  <a:pt x="114" y="118"/>
                </a:moveTo>
                <a:lnTo>
                  <a:pt x="111" y="118"/>
                </a:lnTo>
                <a:lnTo>
                  <a:pt x="114" y="118"/>
                </a:lnTo>
                <a:close/>
                <a:moveTo>
                  <a:pt x="135" y="118"/>
                </a:moveTo>
                <a:lnTo>
                  <a:pt x="135" y="116"/>
                </a:lnTo>
                <a:moveTo>
                  <a:pt x="145" y="147"/>
                </a:moveTo>
                <a:lnTo>
                  <a:pt x="142" y="150"/>
                </a:lnTo>
                <a:lnTo>
                  <a:pt x="142" y="159"/>
                </a:lnTo>
                <a:lnTo>
                  <a:pt x="145" y="161"/>
                </a:lnTo>
                <a:lnTo>
                  <a:pt x="142" y="164"/>
                </a:lnTo>
                <a:lnTo>
                  <a:pt x="142" y="166"/>
                </a:lnTo>
                <a:lnTo>
                  <a:pt x="140" y="166"/>
                </a:lnTo>
                <a:lnTo>
                  <a:pt x="138" y="166"/>
                </a:lnTo>
                <a:lnTo>
                  <a:pt x="135" y="169"/>
                </a:lnTo>
                <a:lnTo>
                  <a:pt x="133" y="169"/>
                </a:lnTo>
                <a:lnTo>
                  <a:pt x="130" y="171"/>
                </a:lnTo>
                <a:lnTo>
                  <a:pt x="130" y="169"/>
                </a:lnTo>
                <a:lnTo>
                  <a:pt x="130" y="171"/>
                </a:lnTo>
                <a:lnTo>
                  <a:pt x="126" y="171"/>
                </a:lnTo>
                <a:lnTo>
                  <a:pt x="126" y="173"/>
                </a:lnTo>
                <a:lnTo>
                  <a:pt x="121" y="173"/>
                </a:lnTo>
                <a:lnTo>
                  <a:pt x="118" y="176"/>
                </a:lnTo>
                <a:lnTo>
                  <a:pt x="114" y="176"/>
                </a:lnTo>
                <a:lnTo>
                  <a:pt x="114" y="178"/>
                </a:lnTo>
                <a:lnTo>
                  <a:pt x="111" y="176"/>
                </a:lnTo>
                <a:lnTo>
                  <a:pt x="111" y="178"/>
                </a:lnTo>
                <a:lnTo>
                  <a:pt x="106" y="181"/>
                </a:lnTo>
                <a:lnTo>
                  <a:pt x="106" y="178"/>
                </a:lnTo>
                <a:lnTo>
                  <a:pt x="106" y="181"/>
                </a:lnTo>
                <a:lnTo>
                  <a:pt x="101" y="181"/>
                </a:lnTo>
                <a:lnTo>
                  <a:pt x="101" y="183"/>
                </a:lnTo>
                <a:lnTo>
                  <a:pt x="101" y="181"/>
                </a:lnTo>
                <a:lnTo>
                  <a:pt x="99" y="183"/>
                </a:lnTo>
                <a:lnTo>
                  <a:pt x="97" y="183"/>
                </a:lnTo>
                <a:lnTo>
                  <a:pt x="97" y="186"/>
                </a:lnTo>
                <a:lnTo>
                  <a:pt x="97" y="183"/>
                </a:lnTo>
                <a:lnTo>
                  <a:pt x="97" y="186"/>
                </a:lnTo>
                <a:lnTo>
                  <a:pt x="92" y="186"/>
                </a:lnTo>
                <a:lnTo>
                  <a:pt x="90" y="188"/>
                </a:lnTo>
                <a:lnTo>
                  <a:pt x="90" y="190"/>
                </a:lnTo>
                <a:lnTo>
                  <a:pt x="87" y="193"/>
                </a:lnTo>
                <a:lnTo>
                  <a:pt x="87" y="195"/>
                </a:lnTo>
                <a:lnTo>
                  <a:pt x="90" y="198"/>
                </a:lnTo>
                <a:lnTo>
                  <a:pt x="94" y="198"/>
                </a:lnTo>
                <a:lnTo>
                  <a:pt x="97" y="195"/>
                </a:lnTo>
                <a:lnTo>
                  <a:pt x="99" y="195"/>
                </a:lnTo>
                <a:lnTo>
                  <a:pt x="99" y="193"/>
                </a:lnTo>
                <a:lnTo>
                  <a:pt x="106" y="193"/>
                </a:lnTo>
                <a:lnTo>
                  <a:pt x="111" y="188"/>
                </a:lnTo>
                <a:lnTo>
                  <a:pt x="114" y="188"/>
                </a:lnTo>
                <a:lnTo>
                  <a:pt x="116" y="186"/>
                </a:lnTo>
                <a:lnTo>
                  <a:pt x="118" y="186"/>
                </a:lnTo>
                <a:lnTo>
                  <a:pt x="121" y="183"/>
                </a:lnTo>
                <a:lnTo>
                  <a:pt x="126" y="183"/>
                </a:lnTo>
                <a:lnTo>
                  <a:pt x="126" y="181"/>
                </a:lnTo>
                <a:lnTo>
                  <a:pt x="133" y="178"/>
                </a:lnTo>
                <a:lnTo>
                  <a:pt x="135" y="176"/>
                </a:lnTo>
                <a:lnTo>
                  <a:pt x="140" y="176"/>
                </a:lnTo>
                <a:lnTo>
                  <a:pt x="142" y="173"/>
                </a:lnTo>
                <a:lnTo>
                  <a:pt x="147" y="173"/>
                </a:lnTo>
                <a:lnTo>
                  <a:pt x="147" y="176"/>
                </a:lnTo>
                <a:lnTo>
                  <a:pt x="147" y="178"/>
                </a:lnTo>
                <a:lnTo>
                  <a:pt x="150" y="178"/>
                </a:lnTo>
                <a:lnTo>
                  <a:pt x="150" y="190"/>
                </a:lnTo>
                <a:lnTo>
                  <a:pt x="152" y="193"/>
                </a:lnTo>
                <a:lnTo>
                  <a:pt x="152" y="200"/>
                </a:lnTo>
                <a:lnTo>
                  <a:pt x="150" y="202"/>
                </a:lnTo>
                <a:lnTo>
                  <a:pt x="147" y="205"/>
                </a:lnTo>
                <a:lnTo>
                  <a:pt x="142" y="205"/>
                </a:lnTo>
                <a:lnTo>
                  <a:pt x="142" y="207"/>
                </a:lnTo>
                <a:lnTo>
                  <a:pt x="135" y="207"/>
                </a:lnTo>
                <a:lnTo>
                  <a:pt x="135" y="210"/>
                </a:lnTo>
                <a:lnTo>
                  <a:pt x="133" y="207"/>
                </a:lnTo>
                <a:lnTo>
                  <a:pt x="130" y="210"/>
                </a:lnTo>
                <a:lnTo>
                  <a:pt x="126" y="210"/>
                </a:lnTo>
                <a:lnTo>
                  <a:pt x="123" y="212"/>
                </a:lnTo>
                <a:lnTo>
                  <a:pt x="118" y="212"/>
                </a:lnTo>
                <a:lnTo>
                  <a:pt x="118" y="214"/>
                </a:lnTo>
                <a:lnTo>
                  <a:pt x="116" y="214"/>
                </a:lnTo>
                <a:lnTo>
                  <a:pt x="111" y="219"/>
                </a:lnTo>
                <a:lnTo>
                  <a:pt x="111" y="221"/>
                </a:lnTo>
                <a:lnTo>
                  <a:pt x="114" y="224"/>
                </a:lnTo>
                <a:lnTo>
                  <a:pt x="111" y="224"/>
                </a:lnTo>
                <a:lnTo>
                  <a:pt x="114" y="224"/>
                </a:lnTo>
                <a:lnTo>
                  <a:pt x="114" y="226"/>
                </a:lnTo>
                <a:lnTo>
                  <a:pt x="116" y="229"/>
                </a:lnTo>
                <a:lnTo>
                  <a:pt x="121" y="229"/>
                </a:lnTo>
                <a:lnTo>
                  <a:pt x="123" y="224"/>
                </a:lnTo>
                <a:lnTo>
                  <a:pt x="126" y="226"/>
                </a:lnTo>
                <a:lnTo>
                  <a:pt x="126" y="224"/>
                </a:lnTo>
                <a:lnTo>
                  <a:pt x="128" y="224"/>
                </a:lnTo>
                <a:lnTo>
                  <a:pt x="130" y="221"/>
                </a:lnTo>
                <a:lnTo>
                  <a:pt x="133" y="221"/>
                </a:lnTo>
                <a:lnTo>
                  <a:pt x="135" y="219"/>
                </a:lnTo>
                <a:lnTo>
                  <a:pt x="138" y="219"/>
                </a:lnTo>
                <a:lnTo>
                  <a:pt x="140" y="217"/>
                </a:lnTo>
                <a:lnTo>
                  <a:pt x="142" y="217"/>
                </a:lnTo>
                <a:lnTo>
                  <a:pt x="145" y="214"/>
                </a:lnTo>
                <a:lnTo>
                  <a:pt x="145" y="212"/>
                </a:lnTo>
                <a:lnTo>
                  <a:pt x="147" y="212"/>
                </a:lnTo>
                <a:lnTo>
                  <a:pt x="147" y="214"/>
                </a:lnTo>
                <a:lnTo>
                  <a:pt x="147" y="212"/>
                </a:lnTo>
                <a:lnTo>
                  <a:pt x="150" y="212"/>
                </a:lnTo>
                <a:lnTo>
                  <a:pt x="150" y="210"/>
                </a:lnTo>
                <a:lnTo>
                  <a:pt x="150" y="212"/>
                </a:lnTo>
                <a:lnTo>
                  <a:pt x="152" y="212"/>
                </a:lnTo>
                <a:lnTo>
                  <a:pt x="152" y="214"/>
                </a:lnTo>
                <a:lnTo>
                  <a:pt x="150" y="226"/>
                </a:lnTo>
                <a:lnTo>
                  <a:pt x="152" y="226"/>
                </a:lnTo>
                <a:lnTo>
                  <a:pt x="150" y="231"/>
                </a:lnTo>
                <a:lnTo>
                  <a:pt x="150" y="253"/>
                </a:lnTo>
                <a:lnTo>
                  <a:pt x="147" y="253"/>
                </a:lnTo>
                <a:lnTo>
                  <a:pt x="150" y="255"/>
                </a:lnTo>
                <a:lnTo>
                  <a:pt x="147" y="255"/>
                </a:lnTo>
                <a:lnTo>
                  <a:pt x="145" y="258"/>
                </a:lnTo>
                <a:lnTo>
                  <a:pt x="145" y="255"/>
                </a:lnTo>
                <a:lnTo>
                  <a:pt x="142" y="255"/>
                </a:lnTo>
                <a:lnTo>
                  <a:pt x="138" y="255"/>
                </a:lnTo>
                <a:lnTo>
                  <a:pt x="140" y="253"/>
                </a:lnTo>
                <a:lnTo>
                  <a:pt x="138" y="253"/>
                </a:lnTo>
                <a:lnTo>
                  <a:pt x="138" y="255"/>
                </a:lnTo>
                <a:lnTo>
                  <a:pt x="135" y="255"/>
                </a:lnTo>
                <a:lnTo>
                  <a:pt x="138" y="258"/>
                </a:lnTo>
                <a:lnTo>
                  <a:pt x="140" y="262"/>
                </a:lnTo>
                <a:lnTo>
                  <a:pt x="145" y="265"/>
                </a:lnTo>
                <a:lnTo>
                  <a:pt x="145" y="267"/>
                </a:lnTo>
                <a:lnTo>
                  <a:pt x="145" y="265"/>
                </a:lnTo>
                <a:lnTo>
                  <a:pt x="147" y="267"/>
                </a:lnTo>
                <a:lnTo>
                  <a:pt x="150" y="267"/>
                </a:lnTo>
                <a:lnTo>
                  <a:pt x="150" y="265"/>
                </a:lnTo>
                <a:lnTo>
                  <a:pt x="152" y="265"/>
                </a:lnTo>
                <a:lnTo>
                  <a:pt x="159" y="258"/>
                </a:lnTo>
                <a:lnTo>
                  <a:pt x="159" y="207"/>
                </a:lnTo>
                <a:lnTo>
                  <a:pt x="161" y="207"/>
                </a:lnTo>
                <a:lnTo>
                  <a:pt x="159" y="207"/>
                </a:lnTo>
                <a:lnTo>
                  <a:pt x="161" y="205"/>
                </a:lnTo>
                <a:lnTo>
                  <a:pt x="159" y="205"/>
                </a:lnTo>
                <a:lnTo>
                  <a:pt x="159" y="202"/>
                </a:lnTo>
                <a:lnTo>
                  <a:pt x="161" y="200"/>
                </a:lnTo>
                <a:lnTo>
                  <a:pt x="161" y="198"/>
                </a:lnTo>
                <a:moveTo>
                  <a:pt x="161" y="198"/>
                </a:moveTo>
                <a:lnTo>
                  <a:pt x="161" y="188"/>
                </a:lnTo>
                <a:lnTo>
                  <a:pt x="159" y="181"/>
                </a:lnTo>
                <a:lnTo>
                  <a:pt x="159" y="169"/>
                </a:lnTo>
                <a:lnTo>
                  <a:pt x="161" y="169"/>
                </a:lnTo>
                <a:lnTo>
                  <a:pt x="164" y="171"/>
                </a:lnTo>
                <a:lnTo>
                  <a:pt x="166" y="169"/>
                </a:lnTo>
                <a:lnTo>
                  <a:pt x="166" y="164"/>
                </a:lnTo>
                <a:lnTo>
                  <a:pt x="169" y="164"/>
                </a:lnTo>
                <a:lnTo>
                  <a:pt x="171" y="161"/>
                </a:lnTo>
                <a:lnTo>
                  <a:pt x="171" y="159"/>
                </a:lnTo>
                <a:lnTo>
                  <a:pt x="169" y="159"/>
                </a:lnTo>
                <a:lnTo>
                  <a:pt x="157" y="157"/>
                </a:lnTo>
                <a:lnTo>
                  <a:pt x="154" y="159"/>
                </a:lnTo>
                <a:lnTo>
                  <a:pt x="154" y="157"/>
                </a:lnTo>
                <a:lnTo>
                  <a:pt x="152" y="159"/>
                </a:lnTo>
                <a:lnTo>
                  <a:pt x="152" y="157"/>
                </a:lnTo>
                <a:lnTo>
                  <a:pt x="147" y="150"/>
                </a:lnTo>
                <a:lnTo>
                  <a:pt x="147" y="147"/>
                </a:lnTo>
                <a:lnTo>
                  <a:pt x="145" y="147"/>
                </a:lnTo>
                <a:moveTo>
                  <a:pt x="166" y="169"/>
                </a:moveTo>
                <a:lnTo>
                  <a:pt x="166" y="171"/>
                </a:lnTo>
                <a:lnTo>
                  <a:pt x="166" y="169"/>
                </a:lnTo>
                <a:close/>
                <a:moveTo>
                  <a:pt x="135" y="178"/>
                </a:moveTo>
                <a:lnTo>
                  <a:pt x="133" y="178"/>
                </a:lnTo>
                <a:lnTo>
                  <a:pt x="135" y="178"/>
                </a:lnTo>
                <a:close/>
                <a:moveTo>
                  <a:pt x="99" y="181"/>
                </a:moveTo>
                <a:lnTo>
                  <a:pt x="99" y="183"/>
                </a:lnTo>
                <a:lnTo>
                  <a:pt x="99" y="181"/>
                </a:lnTo>
                <a:close/>
                <a:moveTo>
                  <a:pt x="130" y="210"/>
                </a:moveTo>
                <a:lnTo>
                  <a:pt x="130" y="207"/>
                </a:lnTo>
                <a:lnTo>
                  <a:pt x="130" y="210"/>
                </a:lnTo>
                <a:close/>
                <a:moveTo>
                  <a:pt x="150" y="229"/>
                </a:moveTo>
                <a:lnTo>
                  <a:pt x="150" y="226"/>
                </a:lnTo>
                <a:lnTo>
                  <a:pt x="150" y="229"/>
                </a:lnTo>
                <a:close/>
                <a:moveTo>
                  <a:pt x="159" y="255"/>
                </a:moveTo>
                <a:lnTo>
                  <a:pt x="159" y="258"/>
                </a:lnTo>
                <a:lnTo>
                  <a:pt x="159" y="255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54" name="group 554"/>
          <p:cNvGrpSpPr/>
          <p:nvPr/>
        </p:nvGrpSpPr>
        <p:grpSpPr>
          <a:xfrm rot="21600000">
            <a:off x="9070085" y="9698990"/>
            <a:ext cx="376427" cy="187451"/>
            <a:chOff x="0" y="0"/>
            <a:chExt cx="376427" cy="187451"/>
          </a:xfrm>
        </p:grpSpPr>
        <p:sp>
          <p:nvSpPr>
            <p:cNvPr id="11544" name="path 11544"/>
            <p:cNvSpPr/>
            <p:nvPr/>
          </p:nvSpPr>
          <p:spPr>
            <a:xfrm>
              <a:off x="761" y="761"/>
              <a:ext cx="374904" cy="185927"/>
            </a:xfrm>
            <a:custGeom>
              <a:avLst/>
              <a:gdLst/>
              <a:ahLst/>
              <a:cxnLst/>
              <a:rect l="0" t="0" r="0" b="0"/>
              <a:pathLst>
                <a:path w="590" h="292">
                  <a:moveTo>
                    <a:pt x="158" y="0"/>
                  </a:moveTo>
                  <a:lnTo>
                    <a:pt x="163" y="2"/>
                  </a:lnTo>
                  <a:lnTo>
                    <a:pt x="156" y="2"/>
                  </a:lnTo>
                  <a:lnTo>
                    <a:pt x="158" y="0"/>
                  </a:lnTo>
                </a:path>
                <a:path w="590" h="292">
                  <a:moveTo>
                    <a:pt x="156" y="2"/>
                  </a:moveTo>
                  <a:lnTo>
                    <a:pt x="168" y="4"/>
                  </a:lnTo>
                  <a:lnTo>
                    <a:pt x="156" y="4"/>
                  </a:lnTo>
                  <a:lnTo>
                    <a:pt x="156" y="2"/>
                  </a:lnTo>
                </a:path>
                <a:path w="590" h="292">
                  <a:moveTo>
                    <a:pt x="156" y="2"/>
                  </a:moveTo>
                  <a:lnTo>
                    <a:pt x="163" y="2"/>
                  </a:lnTo>
                  <a:lnTo>
                    <a:pt x="168" y="4"/>
                  </a:lnTo>
                  <a:lnTo>
                    <a:pt x="156" y="2"/>
                  </a:lnTo>
                </a:path>
                <a:path w="590" h="292">
                  <a:moveTo>
                    <a:pt x="156" y="4"/>
                  </a:moveTo>
                  <a:lnTo>
                    <a:pt x="168" y="7"/>
                  </a:lnTo>
                  <a:lnTo>
                    <a:pt x="151" y="7"/>
                  </a:lnTo>
                  <a:lnTo>
                    <a:pt x="156" y="4"/>
                  </a:lnTo>
                </a:path>
                <a:path w="590" h="292">
                  <a:moveTo>
                    <a:pt x="156" y="4"/>
                  </a:moveTo>
                  <a:lnTo>
                    <a:pt x="168" y="4"/>
                  </a:lnTo>
                  <a:lnTo>
                    <a:pt x="168" y="7"/>
                  </a:lnTo>
                  <a:lnTo>
                    <a:pt x="156" y="4"/>
                  </a:lnTo>
                </a:path>
                <a:path w="590" h="292">
                  <a:moveTo>
                    <a:pt x="151" y="7"/>
                  </a:moveTo>
                  <a:lnTo>
                    <a:pt x="172" y="16"/>
                  </a:lnTo>
                  <a:lnTo>
                    <a:pt x="151" y="16"/>
                  </a:lnTo>
                  <a:lnTo>
                    <a:pt x="151" y="7"/>
                  </a:lnTo>
                </a:path>
                <a:path w="590" h="292">
                  <a:moveTo>
                    <a:pt x="151" y="7"/>
                  </a:moveTo>
                  <a:lnTo>
                    <a:pt x="168" y="7"/>
                  </a:lnTo>
                  <a:lnTo>
                    <a:pt x="172" y="16"/>
                  </a:lnTo>
                  <a:lnTo>
                    <a:pt x="151" y="7"/>
                  </a:lnTo>
                </a:path>
                <a:path w="590" h="292">
                  <a:moveTo>
                    <a:pt x="84" y="19"/>
                  </a:moveTo>
                  <a:lnTo>
                    <a:pt x="86" y="21"/>
                  </a:lnTo>
                  <a:lnTo>
                    <a:pt x="76" y="21"/>
                  </a:lnTo>
                  <a:lnTo>
                    <a:pt x="84" y="19"/>
                  </a:lnTo>
                </a:path>
                <a:path w="590" h="292">
                  <a:moveTo>
                    <a:pt x="151" y="16"/>
                  </a:moveTo>
                  <a:lnTo>
                    <a:pt x="172" y="21"/>
                  </a:lnTo>
                  <a:lnTo>
                    <a:pt x="153" y="21"/>
                  </a:lnTo>
                  <a:lnTo>
                    <a:pt x="151" y="16"/>
                  </a:lnTo>
                </a:path>
                <a:path w="590" h="292">
                  <a:moveTo>
                    <a:pt x="151" y="16"/>
                  </a:moveTo>
                  <a:lnTo>
                    <a:pt x="172" y="16"/>
                  </a:lnTo>
                  <a:lnTo>
                    <a:pt x="172" y="21"/>
                  </a:lnTo>
                  <a:lnTo>
                    <a:pt x="151" y="16"/>
                  </a:lnTo>
                </a:path>
                <a:path w="590" h="292">
                  <a:moveTo>
                    <a:pt x="487" y="14"/>
                  </a:moveTo>
                  <a:lnTo>
                    <a:pt x="499" y="21"/>
                  </a:lnTo>
                  <a:lnTo>
                    <a:pt x="477" y="21"/>
                  </a:lnTo>
                  <a:lnTo>
                    <a:pt x="487" y="14"/>
                  </a:lnTo>
                </a:path>
                <a:path w="590" h="292">
                  <a:moveTo>
                    <a:pt x="487" y="14"/>
                  </a:moveTo>
                  <a:lnTo>
                    <a:pt x="489" y="14"/>
                  </a:lnTo>
                  <a:lnTo>
                    <a:pt x="499" y="21"/>
                  </a:lnTo>
                  <a:lnTo>
                    <a:pt x="487" y="14"/>
                  </a:lnTo>
                </a:path>
                <a:path w="590" h="292">
                  <a:moveTo>
                    <a:pt x="477" y="21"/>
                  </a:moveTo>
                  <a:lnTo>
                    <a:pt x="499" y="23"/>
                  </a:lnTo>
                  <a:lnTo>
                    <a:pt x="475" y="23"/>
                  </a:lnTo>
                  <a:lnTo>
                    <a:pt x="477" y="21"/>
                  </a:lnTo>
                </a:path>
                <a:path w="590" h="292">
                  <a:moveTo>
                    <a:pt x="477" y="21"/>
                  </a:moveTo>
                  <a:lnTo>
                    <a:pt x="499" y="21"/>
                  </a:lnTo>
                  <a:lnTo>
                    <a:pt x="499" y="23"/>
                  </a:lnTo>
                  <a:lnTo>
                    <a:pt x="477" y="21"/>
                  </a:lnTo>
                </a:path>
                <a:path w="590" h="292">
                  <a:moveTo>
                    <a:pt x="153" y="21"/>
                  </a:moveTo>
                  <a:lnTo>
                    <a:pt x="170" y="26"/>
                  </a:lnTo>
                  <a:lnTo>
                    <a:pt x="156" y="26"/>
                  </a:lnTo>
                  <a:lnTo>
                    <a:pt x="153" y="21"/>
                  </a:lnTo>
                </a:path>
                <a:path w="590" h="292">
                  <a:moveTo>
                    <a:pt x="153" y="21"/>
                  </a:moveTo>
                  <a:lnTo>
                    <a:pt x="172" y="21"/>
                  </a:lnTo>
                  <a:lnTo>
                    <a:pt x="170" y="26"/>
                  </a:lnTo>
                  <a:lnTo>
                    <a:pt x="153" y="21"/>
                  </a:lnTo>
                </a:path>
                <a:path w="590" h="292">
                  <a:moveTo>
                    <a:pt x="76" y="21"/>
                  </a:moveTo>
                  <a:lnTo>
                    <a:pt x="84" y="28"/>
                  </a:lnTo>
                  <a:lnTo>
                    <a:pt x="67" y="28"/>
                  </a:lnTo>
                  <a:lnTo>
                    <a:pt x="76" y="21"/>
                  </a:lnTo>
                </a:path>
                <a:path w="590" h="292">
                  <a:moveTo>
                    <a:pt x="76" y="21"/>
                  </a:moveTo>
                  <a:lnTo>
                    <a:pt x="86" y="21"/>
                  </a:lnTo>
                  <a:lnTo>
                    <a:pt x="84" y="28"/>
                  </a:lnTo>
                  <a:lnTo>
                    <a:pt x="76" y="21"/>
                  </a:lnTo>
                </a:path>
                <a:path w="590" h="292">
                  <a:moveTo>
                    <a:pt x="475" y="23"/>
                  </a:moveTo>
                  <a:lnTo>
                    <a:pt x="499" y="31"/>
                  </a:lnTo>
                  <a:lnTo>
                    <a:pt x="472" y="31"/>
                  </a:lnTo>
                  <a:lnTo>
                    <a:pt x="475" y="23"/>
                  </a:lnTo>
                </a:path>
                <a:path w="590" h="292">
                  <a:moveTo>
                    <a:pt x="475" y="23"/>
                  </a:moveTo>
                  <a:lnTo>
                    <a:pt x="499" y="23"/>
                  </a:lnTo>
                  <a:lnTo>
                    <a:pt x="499" y="31"/>
                  </a:lnTo>
                  <a:lnTo>
                    <a:pt x="475" y="23"/>
                  </a:lnTo>
                </a:path>
                <a:path w="590" h="292">
                  <a:moveTo>
                    <a:pt x="67" y="28"/>
                  </a:moveTo>
                  <a:lnTo>
                    <a:pt x="81" y="31"/>
                  </a:lnTo>
                  <a:lnTo>
                    <a:pt x="64" y="31"/>
                  </a:lnTo>
                  <a:lnTo>
                    <a:pt x="67" y="28"/>
                  </a:lnTo>
                </a:path>
                <a:path w="590" h="292">
                  <a:moveTo>
                    <a:pt x="67" y="28"/>
                  </a:moveTo>
                  <a:lnTo>
                    <a:pt x="84" y="28"/>
                  </a:lnTo>
                  <a:lnTo>
                    <a:pt x="81" y="31"/>
                  </a:lnTo>
                  <a:lnTo>
                    <a:pt x="67" y="28"/>
                  </a:lnTo>
                </a:path>
                <a:path w="590" h="292">
                  <a:moveTo>
                    <a:pt x="484" y="31"/>
                  </a:moveTo>
                  <a:lnTo>
                    <a:pt x="496" y="35"/>
                  </a:lnTo>
                  <a:lnTo>
                    <a:pt x="487" y="35"/>
                  </a:lnTo>
                  <a:lnTo>
                    <a:pt x="484" y="31"/>
                  </a:lnTo>
                </a:path>
                <a:path w="590" h="292">
                  <a:moveTo>
                    <a:pt x="484" y="31"/>
                  </a:moveTo>
                  <a:lnTo>
                    <a:pt x="499" y="31"/>
                  </a:lnTo>
                  <a:lnTo>
                    <a:pt x="496" y="35"/>
                  </a:lnTo>
                  <a:lnTo>
                    <a:pt x="484" y="31"/>
                  </a:lnTo>
                </a:path>
                <a:path w="590" h="292">
                  <a:moveTo>
                    <a:pt x="156" y="26"/>
                  </a:moveTo>
                  <a:lnTo>
                    <a:pt x="175" y="38"/>
                  </a:lnTo>
                  <a:lnTo>
                    <a:pt x="163" y="38"/>
                  </a:lnTo>
                  <a:lnTo>
                    <a:pt x="156" y="26"/>
                  </a:lnTo>
                </a:path>
                <a:path w="590" h="292">
                  <a:moveTo>
                    <a:pt x="156" y="26"/>
                  </a:moveTo>
                  <a:lnTo>
                    <a:pt x="170" y="26"/>
                  </a:lnTo>
                  <a:lnTo>
                    <a:pt x="175" y="38"/>
                  </a:lnTo>
                  <a:lnTo>
                    <a:pt x="156" y="26"/>
                  </a:lnTo>
                </a:path>
                <a:path w="590" h="292">
                  <a:moveTo>
                    <a:pt x="163" y="38"/>
                  </a:moveTo>
                  <a:lnTo>
                    <a:pt x="175" y="45"/>
                  </a:lnTo>
                  <a:lnTo>
                    <a:pt x="160" y="45"/>
                  </a:lnTo>
                  <a:lnTo>
                    <a:pt x="163" y="38"/>
                  </a:lnTo>
                </a:path>
                <a:path w="590" h="292">
                  <a:moveTo>
                    <a:pt x="163" y="38"/>
                  </a:moveTo>
                  <a:lnTo>
                    <a:pt x="175" y="38"/>
                  </a:lnTo>
                  <a:lnTo>
                    <a:pt x="175" y="45"/>
                  </a:lnTo>
                  <a:lnTo>
                    <a:pt x="163" y="38"/>
                  </a:lnTo>
                </a:path>
                <a:path w="590" h="292">
                  <a:moveTo>
                    <a:pt x="64" y="31"/>
                  </a:moveTo>
                  <a:lnTo>
                    <a:pt x="71" y="47"/>
                  </a:lnTo>
                  <a:lnTo>
                    <a:pt x="48" y="47"/>
                  </a:lnTo>
                  <a:lnTo>
                    <a:pt x="64" y="31"/>
                  </a:lnTo>
                </a:path>
                <a:path w="590" h="292">
                  <a:moveTo>
                    <a:pt x="64" y="31"/>
                  </a:moveTo>
                  <a:lnTo>
                    <a:pt x="81" y="31"/>
                  </a:lnTo>
                  <a:lnTo>
                    <a:pt x="71" y="47"/>
                  </a:lnTo>
                  <a:lnTo>
                    <a:pt x="64" y="31"/>
                  </a:lnTo>
                </a:path>
                <a:path w="590" h="292">
                  <a:moveTo>
                    <a:pt x="160" y="45"/>
                  </a:moveTo>
                  <a:lnTo>
                    <a:pt x="191" y="50"/>
                  </a:lnTo>
                  <a:lnTo>
                    <a:pt x="160" y="50"/>
                  </a:lnTo>
                  <a:lnTo>
                    <a:pt x="160" y="45"/>
                  </a:lnTo>
                </a:path>
                <a:path w="590" h="292">
                  <a:moveTo>
                    <a:pt x="160" y="45"/>
                  </a:moveTo>
                  <a:lnTo>
                    <a:pt x="175" y="45"/>
                  </a:lnTo>
                  <a:lnTo>
                    <a:pt x="191" y="50"/>
                  </a:lnTo>
                  <a:lnTo>
                    <a:pt x="160" y="45"/>
                  </a:lnTo>
                </a:path>
                <a:path w="590" h="292">
                  <a:moveTo>
                    <a:pt x="520" y="52"/>
                  </a:moveTo>
                  <a:lnTo>
                    <a:pt x="513" y="52"/>
                  </a:lnTo>
                  <a:lnTo>
                    <a:pt x="520" y="52"/>
                  </a:lnTo>
                </a:path>
                <a:path w="590" h="292">
                  <a:moveTo>
                    <a:pt x="170" y="50"/>
                  </a:moveTo>
                  <a:lnTo>
                    <a:pt x="194" y="52"/>
                  </a:lnTo>
                  <a:lnTo>
                    <a:pt x="172" y="52"/>
                  </a:lnTo>
                  <a:lnTo>
                    <a:pt x="170" y="50"/>
                  </a:lnTo>
                </a:path>
                <a:path w="590" h="292">
                  <a:moveTo>
                    <a:pt x="170" y="50"/>
                  </a:moveTo>
                  <a:lnTo>
                    <a:pt x="191" y="50"/>
                  </a:lnTo>
                  <a:lnTo>
                    <a:pt x="194" y="52"/>
                  </a:lnTo>
                  <a:lnTo>
                    <a:pt x="170" y="50"/>
                  </a:lnTo>
                </a:path>
                <a:path w="590" h="292">
                  <a:moveTo>
                    <a:pt x="160" y="50"/>
                  </a:moveTo>
                  <a:lnTo>
                    <a:pt x="170" y="52"/>
                  </a:lnTo>
                  <a:lnTo>
                    <a:pt x="160" y="52"/>
                  </a:lnTo>
                  <a:lnTo>
                    <a:pt x="160" y="50"/>
                  </a:lnTo>
                </a:path>
                <a:path w="590" h="292">
                  <a:moveTo>
                    <a:pt x="160" y="50"/>
                  </a:moveTo>
                  <a:lnTo>
                    <a:pt x="170" y="50"/>
                  </a:lnTo>
                  <a:lnTo>
                    <a:pt x="170" y="52"/>
                  </a:lnTo>
                  <a:lnTo>
                    <a:pt x="160" y="50"/>
                  </a:lnTo>
                </a:path>
                <a:path w="590" h="292">
                  <a:moveTo>
                    <a:pt x="172" y="52"/>
                  </a:moveTo>
                  <a:lnTo>
                    <a:pt x="196" y="52"/>
                  </a:lnTo>
                  <a:lnTo>
                    <a:pt x="175" y="52"/>
                  </a:lnTo>
                  <a:lnTo>
                    <a:pt x="172" y="52"/>
                  </a:lnTo>
                </a:path>
                <a:path w="590" h="292">
                  <a:moveTo>
                    <a:pt x="172" y="52"/>
                  </a:moveTo>
                  <a:lnTo>
                    <a:pt x="196" y="52"/>
                  </a:lnTo>
                  <a:lnTo>
                    <a:pt x="172" y="52"/>
                  </a:lnTo>
                </a:path>
                <a:path w="590" h="292">
                  <a:moveTo>
                    <a:pt x="160" y="52"/>
                  </a:moveTo>
                  <a:lnTo>
                    <a:pt x="168" y="52"/>
                  </a:lnTo>
                  <a:lnTo>
                    <a:pt x="160" y="52"/>
                  </a:lnTo>
                </a:path>
                <a:path w="590" h="292">
                  <a:moveTo>
                    <a:pt x="160" y="52"/>
                  </a:moveTo>
                  <a:lnTo>
                    <a:pt x="170" y="52"/>
                  </a:lnTo>
                  <a:lnTo>
                    <a:pt x="168" y="52"/>
                  </a:lnTo>
                  <a:lnTo>
                    <a:pt x="160" y="52"/>
                  </a:lnTo>
                </a:path>
                <a:path w="590" h="292">
                  <a:moveTo>
                    <a:pt x="513" y="52"/>
                  </a:moveTo>
                  <a:lnTo>
                    <a:pt x="525" y="57"/>
                  </a:lnTo>
                  <a:lnTo>
                    <a:pt x="494" y="57"/>
                  </a:lnTo>
                  <a:lnTo>
                    <a:pt x="513" y="52"/>
                  </a:lnTo>
                </a:path>
                <a:path w="590" h="292">
                  <a:moveTo>
                    <a:pt x="513" y="52"/>
                  </a:moveTo>
                  <a:lnTo>
                    <a:pt x="520" y="52"/>
                  </a:lnTo>
                  <a:lnTo>
                    <a:pt x="525" y="57"/>
                  </a:lnTo>
                  <a:lnTo>
                    <a:pt x="513" y="52"/>
                  </a:lnTo>
                </a:path>
                <a:path w="590" h="292">
                  <a:moveTo>
                    <a:pt x="487" y="35"/>
                  </a:moveTo>
                  <a:lnTo>
                    <a:pt x="494" y="57"/>
                  </a:lnTo>
                  <a:lnTo>
                    <a:pt x="487" y="57"/>
                  </a:lnTo>
                  <a:lnTo>
                    <a:pt x="487" y="35"/>
                  </a:lnTo>
                </a:path>
                <a:path w="590" h="292">
                  <a:moveTo>
                    <a:pt x="487" y="35"/>
                  </a:moveTo>
                  <a:lnTo>
                    <a:pt x="496" y="35"/>
                  </a:lnTo>
                  <a:lnTo>
                    <a:pt x="494" y="57"/>
                  </a:lnTo>
                  <a:lnTo>
                    <a:pt x="487" y="35"/>
                  </a:lnTo>
                </a:path>
                <a:path w="590" h="292">
                  <a:moveTo>
                    <a:pt x="175" y="52"/>
                  </a:moveTo>
                  <a:lnTo>
                    <a:pt x="199" y="57"/>
                  </a:lnTo>
                  <a:lnTo>
                    <a:pt x="180" y="57"/>
                  </a:lnTo>
                  <a:lnTo>
                    <a:pt x="175" y="52"/>
                  </a:lnTo>
                </a:path>
                <a:path w="590" h="292">
                  <a:moveTo>
                    <a:pt x="175" y="52"/>
                  </a:moveTo>
                  <a:lnTo>
                    <a:pt x="196" y="52"/>
                  </a:lnTo>
                  <a:lnTo>
                    <a:pt x="199" y="57"/>
                  </a:lnTo>
                  <a:lnTo>
                    <a:pt x="175" y="52"/>
                  </a:lnTo>
                </a:path>
                <a:path w="590" h="292">
                  <a:moveTo>
                    <a:pt x="487" y="57"/>
                  </a:moveTo>
                  <a:lnTo>
                    <a:pt x="528" y="57"/>
                  </a:lnTo>
                  <a:lnTo>
                    <a:pt x="487" y="57"/>
                  </a:lnTo>
                </a:path>
                <a:path w="590" h="292">
                  <a:moveTo>
                    <a:pt x="487" y="57"/>
                  </a:moveTo>
                  <a:lnTo>
                    <a:pt x="528" y="57"/>
                  </a:lnTo>
                  <a:lnTo>
                    <a:pt x="487" y="57"/>
                  </a:lnTo>
                </a:path>
                <a:path w="590" h="292">
                  <a:moveTo>
                    <a:pt x="487" y="57"/>
                  </a:moveTo>
                  <a:lnTo>
                    <a:pt x="530" y="60"/>
                  </a:lnTo>
                  <a:lnTo>
                    <a:pt x="477" y="60"/>
                  </a:lnTo>
                  <a:lnTo>
                    <a:pt x="487" y="57"/>
                  </a:lnTo>
                </a:path>
                <a:path w="590" h="292">
                  <a:moveTo>
                    <a:pt x="487" y="57"/>
                  </a:moveTo>
                  <a:lnTo>
                    <a:pt x="528" y="57"/>
                  </a:lnTo>
                  <a:lnTo>
                    <a:pt x="530" y="60"/>
                  </a:lnTo>
                  <a:lnTo>
                    <a:pt x="487" y="57"/>
                  </a:lnTo>
                </a:path>
                <a:path w="590" h="292">
                  <a:moveTo>
                    <a:pt x="472" y="31"/>
                  </a:moveTo>
                  <a:lnTo>
                    <a:pt x="468" y="60"/>
                  </a:lnTo>
                  <a:lnTo>
                    <a:pt x="463" y="60"/>
                  </a:lnTo>
                  <a:lnTo>
                    <a:pt x="472" y="31"/>
                  </a:lnTo>
                </a:path>
                <a:path w="590" h="292">
                  <a:moveTo>
                    <a:pt x="472" y="31"/>
                  </a:moveTo>
                  <a:lnTo>
                    <a:pt x="480" y="31"/>
                  </a:lnTo>
                  <a:lnTo>
                    <a:pt x="468" y="60"/>
                  </a:lnTo>
                  <a:lnTo>
                    <a:pt x="472" y="31"/>
                  </a:lnTo>
                </a:path>
                <a:path w="590" h="292">
                  <a:moveTo>
                    <a:pt x="4" y="62"/>
                  </a:moveTo>
                  <a:lnTo>
                    <a:pt x="7" y="62"/>
                  </a:lnTo>
                  <a:lnTo>
                    <a:pt x="4" y="62"/>
                  </a:lnTo>
                </a:path>
                <a:path w="590" h="292">
                  <a:moveTo>
                    <a:pt x="180" y="57"/>
                  </a:moveTo>
                  <a:lnTo>
                    <a:pt x="201" y="62"/>
                  </a:lnTo>
                  <a:lnTo>
                    <a:pt x="180" y="62"/>
                  </a:lnTo>
                  <a:lnTo>
                    <a:pt x="180" y="57"/>
                  </a:lnTo>
                </a:path>
                <a:path w="590" h="292">
                  <a:moveTo>
                    <a:pt x="180" y="57"/>
                  </a:moveTo>
                  <a:lnTo>
                    <a:pt x="199" y="57"/>
                  </a:lnTo>
                  <a:lnTo>
                    <a:pt x="201" y="62"/>
                  </a:lnTo>
                  <a:lnTo>
                    <a:pt x="180" y="57"/>
                  </a:lnTo>
                </a:path>
                <a:path w="590" h="292">
                  <a:moveTo>
                    <a:pt x="477" y="60"/>
                  </a:moveTo>
                  <a:lnTo>
                    <a:pt x="528" y="62"/>
                  </a:lnTo>
                  <a:lnTo>
                    <a:pt x="465" y="62"/>
                  </a:lnTo>
                  <a:lnTo>
                    <a:pt x="477" y="60"/>
                  </a:lnTo>
                </a:path>
                <a:path w="590" h="292">
                  <a:moveTo>
                    <a:pt x="477" y="60"/>
                  </a:moveTo>
                  <a:lnTo>
                    <a:pt x="530" y="60"/>
                  </a:lnTo>
                  <a:lnTo>
                    <a:pt x="528" y="62"/>
                  </a:lnTo>
                  <a:lnTo>
                    <a:pt x="477" y="60"/>
                  </a:lnTo>
                </a:path>
                <a:path w="590" h="292">
                  <a:moveTo>
                    <a:pt x="463" y="60"/>
                  </a:moveTo>
                  <a:lnTo>
                    <a:pt x="465" y="62"/>
                  </a:lnTo>
                  <a:lnTo>
                    <a:pt x="460" y="62"/>
                  </a:lnTo>
                  <a:lnTo>
                    <a:pt x="463" y="60"/>
                  </a:lnTo>
                </a:path>
                <a:path w="590" h="292">
                  <a:moveTo>
                    <a:pt x="160" y="52"/>
                  </a:moveTo>
                  <a:lnTo>
                    <a:pt x="165" y="64"/>
                  </a:lnTo>
                  <a:lnTo>
                    <a:pt x="158" y="64"/>
                  </a:lnTo>
                  <a:lnTo>
                    <a:pt x="160" y="52"/>
                  </a:lnTo>
                </a:path>
                <a:path w="590" h="292">
                  <a:moveTo>
                    <a:pt x="160" y="52"/>
                  </a:moveTo>
                  <a:lnTo>
                    <a:pt x="168" y="52"/>
                  </a:lnTo>
                  <a:lnTo>
                    <a:pt x="165" y="64"/>
                  </a:lnTo>
                  <a:lnTo>
                    <a:pt x="160" y="52"/>
                  </a:lnTo>
                </a:path>
                <a:path w="590" h="292">
                  <a:moveTo>
                    <a:pt x="460" y="62"/>
                  </a:moveTo>
                  <a:lnTo>
                    <a:pt x="491" y="64"/>
                  </a:lnTo>
                  <a:lnTo>
                    <a:pt x="458" y="64"/>
                  </a:lnTo>
                  <a:lnTo>
                    <a:pt x="460" y="62"/>
                  </a:lnTo>
                </a:path>
                <a:path w="590" h="292">
                  <a:moveTo>
                    <a:pt x="460" y="62"/>
                  </a:moveTo>
                  <a:lnTo>
                    <a:pt x="496" y="62"/>
                  </a:lnTo>
                  <a:lnTo>
                    <a:pt x="491" y="64"/>
                  </a:lnTo>
                  <a:lnTo>
                    <a:pt x="460" y="62"/>
                  </a:lnTo>
                </a:path>
                <a:path w="590" h="292">
                  <a:moveTo>
                    <a:pt x="180" y="62"/>
                  </a:moveTo>
                  <a:lnTo>
                    <a:pt x="196" y="67"/>
                  </a:lnTo>
                  <a:lnTo>
                    <a:pt x="182" y="67"/>
                  </a:lnTo>
                  <a:lnTo>
                    <a:pt x="180" y="62"/>
                  </a:lnTo>
                </a:path>
                <a:path w="590" h="292">
                  <a:moveTo>
                    <a:pt x="180" y="62"/>
                  </a:moveTo>
                  <a:lnTo>
                    <a:pt x="201" y="62"/>
                  </a:lnTo>
                  <a:lnTo>
                    <a:pt x="196" y="67"/>
                  </a:lnTo>
                  <a:lnTo>
                    <a:pt x="180" y="62"/>
                  </a:lnTo>
                </a:path>
                <a:path w="590" h="292">
                  <a:moveTo>
                    <a:pt x="48" y="47"/>
                  </a:moveTo>
                  <a:lnTo>
                    <a:pt x="45" y="67"/>
                  </a:lnTo>
                  <a:lnTo>
                    <a:pt x="31" y="67"/>
                  </a:lnTo>
                  <a:lnTo>
                    <a:pt x="48" y="47"/>
                  </a:lnTo>
                </a:path>
                <a:path w="590" h="292">
                  <a:moveTo>
                    <a:pt x="48" y="47"/>
                  </a:moveTo>
                  <a:lnTo>
                    <a:pt x="62" y="47"/>
                  </a:lnTo>
                  <a:lnTo>
                    <a:pt x="45" y="67"/>
                  </a:lnTo>
                  <a:lnTo>
                    <a:pt x="48" y="47"/>
                  </a:lnTo>
                </a:path>
                <a:path w="590" h="292">
                  <a:moveTo>
                    <a:pt x="458" y="64"/>
                  </a:moveTo>
                  <a:lnTo>
                    <a:pt x="491" y="67"/>
                  </a:lnTo>
                  <a:lnTo>
                    <a:pt x="458" y="67"/>
                  </a:lnTo>
                  <a:lnTo>
                    <a:pt x="458" y="64"/>
                  </a:lnTo>
                </a:path>
                <a:path w="590" h="292">
                  <a:moveTo>
                    <a:pt x="458" y="64"/>
                  </a:moveTo>
                  <a:lnTo>
                    <a:pt x="491" y="64"/>
                  </a:lnTo>
                  <a:lnTo>
                    <a:pt x="491" y="67"/>
                  </a:lnTo>
                  <a:lnTo>
                    <a:pt x="458" y="64"/>
                  </a:lnTo>
                </a:path>
                <a:path w="590" h="292">
                  <a:moveTo>
                    <a:pt x="458" y="67"/>
                  </a:moveTo>
                  <a:lnTo>
                    <a:pt x="472" y="69"/>
                  </a:lnTo>
                  <a:lnTo>
                    <a:pt x="456" y="69"/>
                  </a:lnTo>
                  <a:lnTo>
                    <a:pt x="458" y="67"/>
                  </a:lnTo>
                </a:path>
                <a:path w="590" h="292">
                  <a:moveTo>
                    <a:pt x="458" y="67"/>
                  </a:moveTo>
                  <a:lnTo>
                    <a:pt x="477" y="67"/>
                  </a:lnTo>
                  <a:lnTo>
                    <a:pt x="472" y="69"/>
                  </a:lnTo>
                  <a:lnTo>
                    <a:pt x="458" y="67"/>
                  </a:lnTo>
                </a:path>
                <a:path w="590" h="292">
                  <a:moveTo>
                    <a:pt x="31" y="67"/>
                  </a:moveTo>
                  <a:lnTo>
                    <a:pt x="40" y="69"/>
                  </a:lnTo>
                  <a:lnTo>
                    <a:pt x="16" y="69"/>
                  </a:lnTo>
                  <a:lnTo>
                    <a:pt x="31" y="67"/>
                  </a:lnTo>
                </a:path>
                <a:path w="590" h="292">
                  <a:moveTo>
                    <a:pt x="31" y="67"/>
                  </a:moveTo>
                  <a:lnTo>
                    <a:pt x="45" y="67"/>
                  </a:lnTo>
                  <a:lnTo>
                    <a:pt x="40" y="69"/>
                  </a:lnTo>
                  <a:lnTo>
                    <a:pt x="31" y="67"/>
                  </a:lnTo>
                </a:path>
                <a:path w="590" h="292">
                  <a:moveTo>
                    <a:pt x="4" y="62"/>
                  </a:moveTo>
                  <a:lnTo>
                    <a:pt x="16" y="69"/>
                  </a:lnTo>
                  <a:lnTo>
                    <a:pt x="0" y="69"/>
                  </a:lnTo>
                  <a:lnTo>
                    <a:pt x="4" y="62"/>
                  </a:lnTo>
                </a:path>
                <a:path w="590" h="292">
                  <a:moveTo>
                    <a:pt x="4" y="62"/>
                  </a:moveTo>
                  <a:lnTo>
                    <a:pt x="7" y="62"/>
                  </a:lnTo>
                  <a:lnTo>
                    <a:pt x="16" y="69"/>
                  </a:lnTo>
                  <a:lnTo>
                    <a:pt x="4" y="62"/>
                  </a:lnTo>
                </a:path>
                <a:path w="590" h="292">
                  <a:moveTo>
                    <a:pt x="0" y="69"/>
                  </a:moveTo>
                  <a:lnTo>
                    <a:pt x="38" y="71"/>
                  </a:lnTo>
                  <a:lnTo>
                    <a:pt x="4" y="71"/>
                  </a:lnTo>
                  <a:lnTo>
                    <a:pt x="0" y="69"/>
                  </a:lnTo>
                </a:path>
                <a:path w="590" h="292">
                  <a:moveTo>
                    <a:pt x="0" y="69"/>
                  </a:moveTo>
                  <a:lnTo>
                    <a:pt x="40" y="69"/>
                  </a:lnTo>
                  <a:lnTo>
                    <a:pt x="38" y="71"/>
                  </a:lnTo>
                  <a:lnTo>
                    <a:pt x="0" y="69"/>
                  </a:lnTo>
                </a:path>
                <a:path w="590" h="292">
                  <a:moveTo>
                    <a:pt x="62" y="47"/>
                  </a:moveTo>
                  <a:lnTo>
                    <a:pt x="62" y="74"/>
                  </a:lnTo>
                  <a:lnTo>
                    <a:pt x="55" y="74"/>
                  </a:lnTo>
                  <a:lnTo>
                    <a:pt x="62" y="47"/>
                  </a:lnTo>
                </a:path>
                <a:path w="590" h="292">
                  <a:moveTo>
                    <a:pt x="62" y="47"/>
                  </a:moveTo>
                  <a:lnTo>
                    <a:pt x="71" y="47"/>
                  </a:lnTo>
                  <a:lnTo>
                    <a:pt x="62" y="74"/>
                  </a:lnTo>
                  <a:lnTo>
                    <a:pt x="62" y="47"/>
                  </a:lnTo>
                </a:path>
                <a:path w="590" h="292">
                  <a:moveTo>
                    <a:pt x="456" y="69"/>
                  </a:moveTo>
                  <a:lnTo>
                    <a:pt x="463" y="76"/>
                  </a:lnTo>
                  <a:lnTo>
                    <a:pt x="439" y="76"/>
                  </a:lnTo>
                  <a:lnTo>
                    <a:pt x="456" y="69"/>
                  </a:lnTo>
                </a:path>
                <a:path w="590" h="292">
                  <a:moveTo>
                    <a:pt x="456" y="69"/>
                  </a:moveTo>
                  <a:lnTo>
                    <a:pt x="472" y="69"/>
                  </a:lnTo>
                  <a:lnTo>
                    <a:pt x="463" y="76"/>
                  </a:lnTo>
                  <a:lnTo>
                    <a:pt x="456" y="69"/>
                  </a:lnTo>
                </a:path>
                <a:path w="590" h="292">
                  <a:moveTo>
                    <a:pt x="55" y="74"/>
                  </a:moveTo>
                  <a:lnTo>
                    <a:pt x="62" y="74"/>
                  </a:lnTo>
                  <a:lnTo>
                    <a:pt x="62" y="76"/>
                  </a:lnTo>
                  <a:lnTo>
                    <a:pt x="55" y="74"/>
                  </a:lnTo>
                </a:path>
                <a:path w="590" h="292">
                  <a:moveTo>
                    <a:pt x="422" y="79"/>
                  </a:moveTo>
                  <a:lnTo>
                    <a:pt x="424" y="79"/>
                  </a:lnTo>
                  <a:lnTo>
                    <a:pt x="420" y="79"/>
                  </a:lnTo>
                  <a:lnTo>
                    <a:pt x="422" y="79"/>
                  </a:lnTo>
                </a:path>
                <a:path w="590" h="292">
                  <a:moveTo>
                    <a:pt x="439" y="76"/>
                  </a:moveTo>
                  <a:lnTo>
                    <a:pt x="460" y="79"/>
                  </a:lnTo>
                  <a:lnTo>
                    <a:pt x="434" y="79"/>
                  </a:lnTo>
                  <a:lnTo>
                    <a:pt x="439" y="76"/>
                  </a:lnTo>
                </a:path>
                <a:path w="590" h="292">
                  <a:moveTo>
                    <a:pt x="439" y="76"/>
                  </a:moveTo>
                  <a:lnTo>
                    <a:pt x="463" y="76"/>
                  </a:lnTo>
                  <a:lnTo>
                    <a:pt x="460" y="79"/>
                  </a:lnTo>
                  <a:lnTo>
                    <a:pt x="439" y="76"/>
                  </a:lnTo>
                </a:path>
                <a:path w="590" h="292">
                  <a:moveTo>
                    <a:pt x="456" y="79"/>
                  </a:moveTo>
                  <a:lnTo>
                    <a:pt x="460" y="79"/>
                  </a:lnTo>
                  <a:lnTo>
                    <a:pt x="456" y="79"/>
                  </a:lnTo>
                </a:path>
                <a:path w="590" h="292">
                  <a:moveTo>
                    <a:pt x="456" y="79"/>
                  </a:moveTo>
                  <a:lnTo>
                    <a:pt x="460" y="79"/>
                  </a:lnTo>
                  <a:lnTo>
                    <a:pt x="456" y="79"/>
                  </a:lnTo>
                </a:path>
                <a:path w="590" h="292">
                  <a:moveTo>
                    <a:pt x="434" y="79"/>
                  </a:moveTo>
                  <a:lnTo>
                    <a:pt x="453" y="79"/>
                  </a:lnTo>
                  <a:lnTo>
                    <a:pt x="429" y="79"/>
                  </a:lnTo>
                  <a:lnTo>
                    <a:pt x="434" y="79"/>
                  </a:lnTo>
                </a:path>
                <a:path w="590" h="292">
                  <a:moveTo>
                    <a:pt x="434" y="79"/>
                  </a:moveTo>
                  <a:lnTo>
                    <a:pt x="456" y="79"/>
                  </a:lnTo>
                  <a:lnTo>
                    <a:pt x="453" y="79"/>
                  </a:lnTo>
                  <a:lnTo>
                    <a:pt x="434" y="79"/>
                  </a:lnTo>
                </a:path>
                <a:path w="590" h="292">
                  <a:moveTo>
                    <a:pt x="4" y="71"/>
                  </a:moveTo>
                  <a:lnTo>
                    <a:pt x="24" y="79"/>
                  </a:lnTo>
                  <a:lnTo>
                    <a:pt x="14" y="79"/>
                  </a:lnTo>
                  <a:lnTo>
                    <a:pt x="4" y="71"/>
                  </a:lnTo>
                </a:path>
                <a:path w="590" h="292">
                  <a:moveTo>
                    <a:pt x="4" y="71"/>
                  </a:moveTo>
                  <a:lnTo>
                    <a:pt x="38" y="71"/>
                  </a:lnTo>
                  <a:lnTo>
                    <a:pt x="24" y="79"/>
                  </a:lnTo>
                  <a:lnTo>
                    <a:pt x="4" y="71"/>
                  </a:lnTo>
                </a:path>
                <a:path w="590" h="292">
                  <a:moveTo>
                    <a:pt x="429" y="79"/>
                  </a:moveTo>
                  <a:lnTo>
                    <a:pt x="451" y="79"/>
                  </a:lnTo>
                  <a:lnTo>
                    <a:pt x="427" y="79"/>
                  </a:lnTo>
                  <a:lnTo>
                    <a:pt x="429" y="79"/>
                  </a:lnTo>
                </a:path>
                <a:path w="590" h="292">
                  <a:moveTo>
                    <a:pt x="429" y="79"/>
                  </a:moveTo>
                  <a:lnTo>
                    <a:pt x="453" y="79"/>
                  </a:lnTo>
                  <a:lnTo>
                    <a:pt x="451" y="79"/>
                  </a:lnTo>
                  <a:lnTo>
                    <a:pt x="429" y="79"/>
                  </a:lnTo>
                </a:path>
                <a:path w="590" h="292">
                  <a:moveTo>
                    <a:pt x="420" y="79"/>
                  </a:moveTo>
                  <a:lnTo>
                    <a:pt x="427" y="79"/>
                  </a:lnTo>
                  <a:lnTo>
                    <a:pt x="420" y="79"/>
                  </a:lnTo>
                </a:path>
                <a:path w="590" h="292">
                  <a:moveTo>
                    <a:pt x="420" y="79"/>
                  </a:moveTo>
                  <a:lnTo>
                    <a:pt x="427" y="79"/>
                  </a:lnTo>
                  <a:lnTo>
                    <a:pt x="420" y="79"/>
                  </a:lnTo>
                </a:path>
                <a:path w="590" h="292">
                  <a:moveTo>
                    <a:pt x="43" y="81"/>
                  </a:moveTo>
                  <a:lnTo>
                    <a:pt x="45" y="83"/>
                  </a:lnTo>
                  <a:lnTo>
                    <a:pt x="38" y="83"/>
                  </a:lnTo>
                  <a:lnTo>
                    <a:pt x="43" y="81"/>
                  </a:lnTo>
                </a:path>
                <a:path w="590" h="292">
                  <a:moveTo>
                    <a:pt x="182" y="67"/>
                  </a:moveTo>
                  <a:lnTo>
                    <a:pt x="172" y="83"/>
                  </a:lnTo>
                  <a:lnTo>
                    <a:pt x="160" y="83"/>
                  </a:lnTo>
                  <a:lnTo>
                    <a:pt x="182" y="67"/>
                  </a:lnTo>
                </a:path>
                <a:path w="590" h="292">
                  <a:moveTo>
                    <a:pt x="182" y="67"/>
                  </a:moveTo>
                  <a:lnTo>
                    <a:pt x="196" y="67"/>
                  </a:lnTo>
                  <a:lnTo>
                    <a:pt x="172" y="83"/>
                  </a:lnTo>
                  <a:lnTo>
                    <a:pt x="182" y="67"/>
                  </a:lnTo>
                </a:path>
                <a:path w="590" h="292">
                  <a:moveTo>
                    <a:pt x="158" y="64"/>
                  </a:moveTo>
                  <a:lnTo>
                    <a:pt x="160" y="83"/>
                  </a:lnTo>
                  <a:lnTo>
                    <a:pt x="151" y="83"/>
                  </a:lnTo>
                  <a:lnTo>
                    <a:pt x="158" y="64"/>
                  </a:lnTo>
                </a:path>
                <a:path w="590" h="292">
                  <a:moveTo>
                    <a:pt x="158" y="64"/>
                  </a:moveTo>
                  <a:lnTo>
                    <a:pt x="165" y="64"/>
                  </a:lnTo>
                  <a:lnTo>
                    <a:pt x="160" y="83"/>
                  </a:lnTo>
                  <a:lnTo>
                    <a:pt x="158" y="64"/>
                  </a:lnTo>
                </a:path>
                <a:path w="590" h="292">
                  <a:moveTo>
                    <a:pt x="420" y="79"/>
                  </a:moveTo>
                  <a:lnTo>
                    <a:pt x="441" y="83"/>
                  </a:lnTo>
                  <a:lnTo>
                    <a:pt x="415" y="83"/>
                  </a:lnTo>
                  <a:lnTo>
                    <a:pt x="420" y="79"/>
                  </a:lnTo>
                </a:path>
                <a:path w="590" h="292">
                  <a:moveTo>
                    <a:pt x="420" y="79"/>
                  </a:moveTo>
                  <a:lnTo>
                    <a:pt x="451" y="79"/>
                  </a:lnTo>
                  <a:lnTo>
                    <a:pt x="441" y="83"/>
                  </a:lnTo>
                  <a:lnTo>
                    <a:pt x="420" y="79"/>
                  </a:lnTo>
                </a:path>
                <a:path w="590" h="292">
                  <a:moveTo>
                    <a:pt x="38" y="83"/>
                  </a:moveTo>
                  <a:lnTo>
                    <a:pt x="50" y="88"/>
                  </a:lnTo>
                  <a:lnTo>
                    <a:pt x="38" y="88"/>
                  </a:lnTo>
                  <a:lnTo>
                    <a:pt x="38" y="83"/>
                  </a:lnTo>
                </a:path>
                <a:path w="590" h="292">
                  <a:moveTo>
                    <a:pt x="38" y="83"/>
                  </a:moveTo>
                  <a:lnTo>
                    <a:pt x="45" y="83"/>
                  </a:lnTo>
                  <a:lnTo>
                    <a:pt x="50" y="88"/>
                  </a:lnTo>
                  <a:lnTo>
                    <a:pt x="38" y="83"/>
                  </a:lnTo>
                </a:path>
                <a:path w="590" h="292">
                  <a:moveTo>
                    <a:pt x="415" y="83"/>
                  </a:moveTo>
                  <a:lnTo>
                    <a:pt x="429" y="88"/>
                  </a:lnTo>
                  <a:lnTo>
                    <a:pt x="417" y="88"/>
                  </a:lnTo>
                  <a:lnTo>
                    <a:pt x="415" y="83"/>
                  </a:lnTo>
                </a:path>
                <a:path w="590" h="292">
                  <a:moveTo>
                    <a:pt x="415" y="83"/>
                  </a:moveTo>
                  <a:lnTo>
                    <a:pt x="441" y="83"/>
                  </a:lnTo>
                  <a:lnTo>
                    <a:pt x="429" y="88"/>
                  </a:lnTo>
                  <a:lnTo>
                    <a:pt x="415" y="83"/>
                  </a:lnTo>
                </a:path>
                <a:path w="590" h="292">
                  <a:moveTo>
                    <a:pt x="151" y="83"/>
                  </a:moveTo>
                  <a:lnTo>
                    <a:pt x="156" y="95"/>
                  </a:lnTo>
                  <a:lnTo>
                    <a:pt x="146" y="95"/>
                  </a:lnTo>
                  <a:lnTo>
                    <a:pt x="151" y="83"/>
                  </a:lnTo>
                </a:path>
                <a:path w="590" h="292">
                  <a:moveTo>
                    <a:pt x="151" y="83"/>
                  </a:moveTo>
                  <a:lnTo>
                    <a:pt x="172" y="83"/>
                  </a:lnTo>
                  <a:lnTo>
                    <a:pt x="156" y="95"/>
                  </a:lnTo>
                  <a:lnTo>
                    <a:pt x="151" y="83"/>
                  </a:lnTo>
                </a:path>
                <a:path w="590" h="292">
                  <a:moveTo>
                    <a:pt x="146" y="95"/>
                  </a:moveTo>
                  <a:lnTo>
                    <a:pt x="153" y="98"/>
                  </a:lnTo>
                  <a:lnTo>
                    <a:pt x="144" y="98"/>
                  </a:lnTo>
                  <a:lnTo>
                    <a:pt x="146" y="95"/>
                  </a:lnTo>
                </a:path>
                <a:path w="590" h="292">
                  <a:moveTo>
                    <a:pt x="146" y="95"/>
                  </a:moveTo>
                  <a:lnTo>
                    <a:pt x="156" y="95"/>
                  </a:lnTo>
                  <a:lnTo>
                    <a:pt x="153" y="98"/>
                  </a:lnTo>
                  <a:lnTo>
                    <a:pt x="146" y="95"/>
                  </a:lnTo>
                </a:path>
                <a:path w="590" h="292">
                  <a:moveTo>
                    <a:pt x="516" y="62"/>
                  </a:moveTo>
                  <a:lnTo>
                    <a:pt x="496" y="100"/>
                  </a:lnTo>
                  <a:lnTo>
                    <a:pt x="487" y="100"/>
                  </a:lnTo>
                  <a:lnTo>
                    <a:pt x="516" y="62"/>
                  </a:lnTo>
                </a:path>
                <a:path w="590" h="292">
                  <a:moveTo>
                    <a:pt x="516" y="62"/>
                  </a:moveTo>
                  <a:lnTo>
                    <a:pt x="528" y="62"/>
                  </a:lnTo>
                  <a:lnTo>
                    <a:pt x="496" y="100"/>
                  </a:lnTo>
                  <a:lnTo>
                    <a:pt x="516" y="62"/>
                  </a:lnTo>
                </a:path>
                <a:path w="590" h="292">
                  <a:moveTo>
                    <a:pt x="484" y="67"/>
                  </a:moveTo>
                  <a:lnTo>
                    <a:pt x="487" y="100"/>
                  </a:lnTo>
                  <a:lnTo>
                    <a:pt x="477" y="100"/>
                  </a:lnTo>
                  <a:lnTo>
                    <a:pt x="484" y="67"/>
                  </a:lnTo>
                </a:path>
                <a:path w="590" h="292">
                  <a:moveTo>
                    <a:pt x="484" y="67"/>
                  </a:moveTo>
                  <a:lnTo>
                    <a:pt x="491" y="67"/>
                  </a:lnTo>
                  <a:lnTo>
                    <a:pt x="487" y="100"/>
                  </a:lnTo>
                  <a:lnTo>
                    <a:pt x="484" y="67"/>
                  </a:lnTo>
                </a:path>
                <a:path w="590" h="292">
                  <a:moveTo>
                    <a:pt x="55" y="76"/>
                  </a:moveTo>
                  <a:lnTo>
                    <a:pt x="62" y="103"/>
                  </a:lnTo>
                  <a:lnTo>
                    <a:pt x="55" y="103"/>
                  </a:lnTo>
                  <a:lnTo>
                    <a:pt x="55" y="76"/>
                  </a:lnTo>
                </a:path>
                <a:path w="590" h="292">
                  <a:moveTo>
                    <a:pt x="55" y="76"/>
                  </a:moveTo>
                  <a:lnTo>
                    <a:pt x="62" y="76"/>
                  </a:lnTo>
                  <a:lnTo>
                    <a:pt x="62" y="103"/>
                  </a:lnTo>
                  <a:lnTo>
                    <a:pt x="55" y="76"/>
                  </a:lnTo>
                </a:path>
                <a:path w="590" h="292">
                  <a:moveTo>
                    <a:pt x="55" y="103"/>
                  </a:moveTo>
                  <a:lnTo>
                    <a:pt x="64" y="105"/>
                  </a:lnTo>
                  <a:lnTo>
                    <a:pt x="55" y="105"/>
                  </a:lnTo>
                  <a:lnTo>
                    <a:pt x="55" y="103"/>
                  </a:lnTo>
                </a:path>
                <a:path w="590" h="292">
                  <a:moveTo>
                    <a:pt x="38" y="88"/>
                  </a:moveTo>
                  <a:lnTo>
                    <a:pt x="45" y="105"/>
                  </a:lnTo>
                  <a:lnTo>
                    <a:pt x="33" y="105"/>
                  </a:lnTo>
                  <a:lnTo>
                    <a:pt x="38" y="88"/>
                  </a:lnTo>
                </a:path>
                <a:path w="590" h="292">
                  <a:moveTo>
                    <a:pt x="38" y="88"/>
                  </a:moveTo>
                  <a:lnTo>
                    <a:pt x="50" y="88"/>
                  </a:lnTo>
                  <a:lnTo>
                    <a:pt x="45" y="105"/>
                  </a:lnTo>
                  <a:lnTo>
                    <a:pt x="38" y="88"/>
                  </a:lnTo>
                </a:path>
                <a:path w="590" h="292">
                  <a:moveTo>
                    <a:pt x="144" y="98"/>
                  </a:moveTo>
                  <a:lnTo>
                    <a:pt x="148" y="112"/>
                  </a:lnTo>
                  <a:lnTo>
                    <a:pt x="127" y="112"/>
                  </a:lnTo>
                  <a:lnTo>
                    <a:pt x="144" y="98"/>
                  </a:lnTo>
                </a:path>
                <a:path w="590" h="292">
                  <a:moveTo>
                    <a:pt x="144" y="98"/>
                  </a:moveTo>
                  <a:lnTo>
                    <a:pt x="153" y="98"/>
                  </a:lnTo>
                  <a:lnTo>
                    <a:pt x="148" y="112"/>
                  </a:lnTo>
                  <a:lnTo>
                    <a:pt x="144" y="98"/>
                  </a:lnTo>
                </a:path>
                <a:path w="590" h="292">
                  <a:moveTo>
                    <a:pt x="477" y="100"/>
                  </a:moveTo>
                  <a:lnTo>
                    <a:pt x="484" y="112"/>
                  </a:lnTo>
                  <a:lnTo>
                    <a:pt x="475" y="112"/>
                  </a:lnTo>
                  <a:lnTo>
                    <a:pt x="477" y="100"/>
                  </a:lnTo>
                </a:path>
                <a:path w="590" h="292">
                  <a:moveTo>
                    <a:pt x="477" y="100"/>
                  </a:moveTo>
                  <a:lnTo>
                    <a:pt x="496" y="100"/>
                  </a:lnTo>
                  <a:lnTo>
                    <a:pt x="484" y="112"/>
                  </a:lnTo>
                  <a:lnTo>
                    <a:pt x="477" y="100"/>
                  </a:lnTo>
                </a:path>
                <a:path w="590" h="292">
                  <a:moveTo>
                    <a:pt x="456" y="79"/>
                  </a:moveTo>
                  <a:lnTo>
                    <a:pt x="451" y="112"/>
                  </a:lnTo>
                  <a:lnTo>
                    <a:pt x="446" y="112"/>
                  </a:lnTo>
                  <a:lnTo>
                    <a:pt x="456" y="79"/>
                  </a:lnTo>
                </a:path>
                <a:path w="590" h="292">
                  <a:moveTo>
                    <a:pt x="456" y="79"/>
                  </a:moveTo>
                  <a:lnTo>
                    <a:pt x="460" y="79"/>
                  </a:lnTo>
                  <a:lnTo>
                    <a:pt x="451" y="112"/>
                  </a:lnTo>
                  <a:lnTo>
                    <a:pt x="456" y="79"/>
                  </a:lnTo>
                </a:path>
                <a:path w="590" h="292">
                  <a:moveTo>
                    <a:pt x="141" y="112"/>
                  </a:moveTo>
                  <a:lnTo>
                    <a:pt x="148" y="112"/>
                  </a:lnTo>
                  <a:lnTo>
                    <a:pt x="141" y="112"/>
                  </a:lnTo>
                </a:path>
                <a:path w="590" h="292">
                  <a:moveTo>
                    <a:pt x="141" y="112"/>
                  </a:moveTo>
                  <a:lnTo>
                    <a:pt x="148" y="112"/>
                  </a:lnTo>
                  <a:lnTo>
                    <a:pt x="141" y="112"/>
                  </a:lnTo>
                </a:path>
                <a:path w="590" h="292">
                  <a:moveTo>
                    <a:pt x="127" y="112"/>
                  </a:moveTo>
                  <a:lnTo>
                    <a:pt x="139" y="112"/>
                  </a:lnTo>
                  <a:lnTo>
                    <a:pt x="124" y="112"/>
                  </a:lnTo>
                  <a:lnTo>
                    <a:pt x="127" y="112"/>
                  </a:lnTo>
                </a:path>
                <a:path w="590" h="292">
                  <a:moveTo>
                    <a:pt x="127" y="112"/>
                  </a:moveTo>
                  <a:lnTo>
                    <a:pt x="141" y="112"/>
                  </a:lnTo>
                  <a:lnTo>
                    <a:pt x="139" y="112"/>
                  </a:lnTo>
                  <a:lnTo>
                    <a:pt x="127" y="112"/>
                  </a:lnTo>
                </a:path>
                <a:path w="590" h="292">
                  <a:moveTo>
                    <a:pt x="33" y="105"/>
                  </a:moveTo>
                  <a:lnTo>
                    <a:pt x="40" y="112"/>
                  </a:lnTo>
                  <a:lnTo>
                    <a:pt x="31" y="112"/>
                  </a:lnTo>
                  <a:lnTo>
                    <a:pt x="33" y="105"/>
                  </a:lnTo>
                </a:path>
                <a:path w="590" h="292">
                  <a:moveTo>
                    <a:pt x="33" y="105"/>
                  </a:moveTo>
                  <a:lnTo>
                    <a:pt x="45" y="105"/>
                  </a:lnTo>
                  <a:lnTo>
                    <a:pt x="40" y="112"/>
                  </a:lnTo>
                  <a:lnTo>
                    <a:pt x="33" y="105"/>
                  </a:lnTo>
                </a:path>
                <a:path w="590" h="292">
                  <a:moveTo>
                    <a:pt x="475" y="112"/>
                  </a:moveTo>
                  <a:lnTo>
                    <a:pt x="480" y="120"/>
                  </a:lnTo>
                  <a:lnTo>
                    <a:pt x="470" y="120"/>
                  </a:lnTo>
                  <a:lnTo>
                    <a:pt x="475" y="112"/>
                  </a:lnTo>
                </a:path>
                <a:path w="590" h="292">
                  <a:moveTo>
                    <a:pt x="475" y="112"/>
                  </a:moveTo>
                  <a:lnTo>
                    <a:pt x="484" y="112"/>
                  </a:lnTo>
                  <a:lnTo>
                    <a:pt x="480" y="120"/>
                  </a:lnTo>
                  <a:lnTo>
                    <a:pt x="475" y="112"/>
                  </a:lnTo>
                </a:path>
                <a:path w="590" h="292">
                  <a:moveTo>
                    <a:pt x="446" y="112"/>
                  </a:moveTo>
                  <a:lnTo>
                    <a:pt x="448" y="120"/>
                  </a:lnTo>
                  <a:lnTo>
                    <a:pt x="444" y="120"/>
                  </a:lnTo>
                  <a:lnTo>
                    <a:pt x="446" y="112"/>
                  </a:lnTo>
                </a:path>
                <a:path w="590" h="292">
                  <a:moveTo>
                    <a:pt x="446" y="112"/>
                  </a:moveTo>
                  <a:lnTo>
                    <a:pt x="451" y="112"/>
                  </a:lnTo>
                  <a:lnTo>
                    <a:pt x="448" y="120"/>
                  </a:lnTo>
                  <a:lnTo>
                    <a:pt x="446" y="112"/>
                  </a:lnTo>
                </a:path>
                <a:path w="590" h="292">
                  <a:moveTo>
                    <a:pt x="124" y="112"/>
                  </a:moveTo>
                  <a:lnTo>
                    <a:pt x="129" y="120"/>
                  </a:lnTo>
                  <a:lnTo>
                    <a:pt x="115" y="120"/>
                  </a:lnTo>
                  <a:lnTo>
                    <a:pt x="124" y="112"/>
                  </a:lnTo>
                </a:path>
                <a:path w="590" h="292">
                  <a:moveTo>
                    <a:pt x="124" y="112"/>
                  </a:moveTo>
                  <a:lnTo>
                    <a:pt x="139" y="112"/>
                  </a:lnTo>
                  <a:lnTo>
                    <a:pt x="129" y="120"/>
                  </a:lnTo>
                  <a:lnTo>
                    <a:pt x="124" y="112"/>
                  </a:lnTo>
                </a:path>
                <a:path w="590" h="292">
                  <a:moveTo>
                    <a:pt x="93" y="115"/>
                  </a:moveTo>
                  <a:lnTo>
                    <a:pt x="103" y="120"/>
                  </a:lnTo>
                  <a:lnTo>
                    <a:pt x="91" y="120"/>
                  </a:lnTo>
                  <a:lnTo>
                    <a:pt x="93" y="115"/>
                  </a:lnTo>
                </a:path>
                <a:path w="590" h="292">
                  <a:moveTo>
                    <a:pt x="93" y="115"/>
                  </a:moveTo>
                  <a:lnTo>
                    <a:pt x="98" y="115"/>
                  </a:lnTo>
                  <a:lnTo>
                    <a:pt x="103" y="120"/>
                  </a:lnTo>
                  <a:lnTo>
                    <a:pt x="93" y="115"/>
                  </a:lnTo>
                </a:path>
                <a:path w="590" h="292">
                  <a:moveTo>
                    <a:pt x="444" y="120"/>
                  </a:moveTo>
                  <a:lnTo>
                    <a:pt x="451" y="122"/>
                  </a:lnTo>
                  <a:lnTo>
                    <a:pt x="444" y="122"/>
                  </a:lnTo>
                  <a:lnTo>
                    <a:pt x="444" y="120"/>
                  </a:lnTo>
                </a:path>
                <a:path w="590" h="292">
                  <a:moveTo>
                    <a:pt x="470" y="120"/>
                  </a:moveTo>
                  <a:lnTo>
                    <a:pt x="480" y="122"/>
                  </a:lnTo>
                  <a:lnTo>
                    <a:pt x="465" y="122"/>
                  </a:lnTo>
                  <a:lnTo>
                    <a:pt x="470" y="120"/>
                  </a:lnTo>
                </a:path>
                <a:path w="590" h="292">
                  <a:moveTo>
                    <a:pt x="470" y="120"/>
                  </a:moveTo>
                  <a:lnTo>
                    <a:pt x="480" y="120"/>
                  </a:lnTo>
                  <a:lnTo>
                    <a:pt x="480" y="122"/>
                  </a:lnTo>
                  <a:lnTo>
                    <a:pt x="470" y="120"/>
                  </a:lnTo>
                </a:path>
                <a:path w="590" h="292">
                  <a:moveTo>
                    <a:pt x="470" y="122"/>
                  </a:moveTo>
                  <a:lnTo>
                    <a:pt x="477" y="124"/>
                  </a:lnTo>
                  <a:lnTo>
                    <a:pt x="472" y="124"/>
                  </a:lnTo>
                  <a:lnTo>
                    <a:pt x="470" y="122"/>
                  </a:lnTo>
                </a:path>
                <a:path w="590" h="292">
                  <a:moveTo>
                    <a:pt x="470" y="122"/>
                  </a:moveTo>
                  <a:lnTo>
                    <a:pt x="480" y="122"/>
                  </a:lnTo>
                  <a:lnTo>
                    <a:pt x="477" y="124"/>
                  </a:lnTo>
                  <a:lnTo>
                    <a:pt x="470" y="122"/>
                  </a:lnTo>
                </a:path>
                <a:path w="590" h="292">
                  <a:moveTo>
                    <a:pt x="465" y="122"/>
                  </a:moveTo>
                  <a:lnTo>
                    <a:pt x="470" y="124"/>
                  </a:lnTo>
                  <a:lnTo>
                    <a:pt x="463" y="124"/>
                  </a:lnTo>
                  <a:lnTo>
                    <a:pt x="465" y="122"/>
                  </a:lnTo>
                </a:path>
                <a:path w="590" h="292">
                  <a:moveTo>
                    <a:pt x="465" y="122"/>
                  </a:moveTo>
                  <a:lnTo>
                    <a:pt x="470" y="122"/>
                  </a:lnTo>
                  <a:lnTo>
                    <a:pt x="470" y="124"/>
                  </a:lnTo>
                  <a:lnTo>
                    <a:pt x="465" y="122"/>
                  </a:lnTo>
                </a:path>
                <a:path w="590" h="292">
                  <a:moveTo>
                    <a:pt x="184" y="127"/>
                  </a:moveTo>
                  <a:lnTo>
                    <a:pt x="187" y="129"/>
                  </a:lnTo>
                  <a:lnTo>
                    <a:pt x="168" y="129"/>
                  </a:lnTo>
                  <a:lnTo>
                    <a:pt x="184" y="127"/>
                  </a:lnTo>
                </a:path>
                <a:path w="590" h="292">
                  <a:moveTo>
                    <a:pt x="55" y="105"/>
                  </a:moveTo>
                  <a:lnTo>
                    <a:pt x="74" y="127"/>
                  </a:lnTo>
                  <a:lnTo>
                    <a:pt x="64" y="127"/>
                  </a:lnTo>
                  <a:lnTo>
                    <a:pt x="55" y="105"/>
                  </a:lnTo>
                </a:path>
                <a:path w="590" h="292">
                  <a:moveTo>
                    <a:pt x="55" y="105"/>
                  </a:moveTo>
                  <a:lnTo>
                    <a:pt x="64" y="105"/>
                  </a:lnTo>
                  <a:lnTo>
                    <a:pt x="74" y="127"/>
                  </a:lnTo>
                  <a:lnTo>
                    <a:pt x="55" y="105"/>
                  </a:lnTo>
                </a:path>
                <a:path w="590" h="292">
                  <a:moveTo>
                    <a:pt x="168" y="129"/>
                  </a:moveTo>
                  <a:lnTo>
                    <a:pt x="189" y="131"/>
                  </a:lnTo>
                  <a:lnTo>
                    <a:pt x="165" y="131"/>
                  </a:lnTo>
                  <a:lnTo>
                    <a:pt x="168" y="129"/>
                  </a:lnTo>
                </a:path>
                <a:path w="590" h="292">
                  <a:moveTo>
                    <a:pt x="168" y="129"/>
                  </a:moveTo>
                  <a:lnTo>
                    <a:pt x="187" y="129"/>
                  </a:lnTo>
                  <a:lnTo>
                    <a:pt x="189" y="131"/>
                  </a:lnTo>
                  <a:lnTo>
                    <a:pt x="168" y="129"/>
                  </a:lnTo>
                </a:path>
                <a:path w="590" h="292">
                  <a:moveTo>
                    <a:pt x="91" y="120"/>
                  </a:moveTo>
                  <a:lnTo>
                    <a:pt x="115" y="131"/>
                  </a:lnTo>
                  <a:lnTo>
                    <a:pt x="103" y="131"/>
                  </a:lnTo>
                  <a:lnTo>
                    <a:pt x="91" y="120"/>
                  </a:lnTo>
                </a:path>
                <a:path w="590" h="292">
                  <a:moveTo>
                    <a:pt x="91" y="120"/>
                  </a:moveTo>
                  <a:lnTo>
                    <a:pt x="129" y="120"/>
                  </a:lnTo>
                  <a:lnTo>
                    <a:pt x="115" y="131"/>
                  </a:lnTo>
                  <a:lnTo>
                    <a:pt x="91" y="120"/>
                  </a:lnTo>
                </a:path>
                <a:path w="590" h="292">
                  <a:moveTo>
                    <a:pt x="64" y="127"/>
                  </a:moveTo>
                  <a:lnTo>
                    <a:pt x="74" y="131"/>
                  </a:lnTo>
                  <a:lnTo>
                    <a:pt x="64" y="131"/>
                  </a:lnTo>
                  <a:lnTo>
                    <a:pt x="64" y="127"/>
                  </a:lnTo>
                </a:path>
                <a:path w="590" h="292">
                  <a:moveTo>
                    <a:pt x="64" y="127"/>
                  </a:moveTo>
                  <a:lnTo>
                    <a:pt x="74" y="127"/>
                  </a:lnTo>
                  <a:lnTo>
                    <a:pt x="74" y="131"/>
                  </a:lnTo>
                  <a:lnTo>
                    <a:pt x="64" y="127"/>
                  </a:lnTo>
                </a:path>
                <a:path w="590" h="292">
                  <a:moveTo>
                    <a:pt x="410" y="134"/>
                  </a:moveTo>
                  <a:lnTo>
                    <a:pt x="412" y="134"/>
                  </a:lnTo>
                  <a:lnTo>
                    <a:pt x="405" y="134"/>
                  </a:lnTo>
                  <a:lnTo>
                    <a:pt x="410" y="134"/>
                  </a:lnTo>
                </a:path>
                <a:path w="590" h="292">
                  <a:moveTo>
                    <a:pt x="165" y="131"/>
                  </a:moveTo>
                  <a:lnTo>
                    <a:pt x="182" y="134"/>
                  </a:lnTo>
                  <a:lnTo>
                    <a:pt x="160" y="134"/>
                  </a:lnTo>
                  <a:lnTo>
                    <a:pt x="165" y="131"/>
                  </a:lnTo>
                </a:path>
                <a:path w="590" h="292">
                  <a:moveTo>
                    <a:pt x="165" y="131"/>
                  </a:moveTo>
                  <a:lnTo>
                    <a:pt x="189" y="131"/>
                  </a:lnTo>
                  <a:lnTo>
                    <a:pt x="182" y="134"/>
                  </a:lnTo>
                  <a:lnTo>
                    <a:pt x="165" y="131"/>
                  </a:lnTo>
                </a:path>
                <a:path w="590" h="292">
                  <a:moveTo>
                    <a:pt x="472" y="124"/>
                  </a:moveTo>
                  <a:lnTo>
                    <a:pt x="477" y="136"/>
                  </a:lnTo>
                  <a:lnTo>
                    <a:pt x="468" y="136"/>
                  </a:lnTo>
                  <a:lnTo>
                    <a:pt x="472" y="124"/>
                  </a:lnTo>
                </a:path>
                <a:path w="590" h="292">
                  <a:moveTo>
                    <a:pt x="472" y="124"/>
                  </a:moveTo>
                  <a:lnTo>
                    <a:pt x="477" y="124"/>
                  </a:lnTo>
                  <a:lnTo>
                    <a:pt x="477" y="136"/>
                  </a:lnTo>
                  <a:lnTo>
                    <a:pt x="472" y="124"/>
                  </a:lnTo>
                </a:path>
                <a:path w="590" h="292">
                  <a:moveTo>
                    <a:pt x="405" y="134"/>
                  </a:moveTo>
                  <a:lnTo>
                    <a:pt x="412" y="136"/>
                  </a:lnTo>
                  <a:lnTo>
                    <a:pt x="400" y="136"/>
                  </a:lnTo>
                  <a:lnTo>
                    <a:pt x="405" y="134"/>
                  </a:lnTo>
                </a:path>
                <a:path w="590" h="292">
                  <a:moveTo>
                    <a:pt x="405" y="134"/>
                  </a:moveTo>
                  <a:lnTo>
                    <a:pt x="412" y="134"/>
                  </a:lnTo>
                  <a:lnTo>
                    <a:pt x="412" y="136"/>
                  </a:lnTo>
                  <a:lnTo>
                    <a:pt x="405" y="134"/>
                  </a:lnTo>
                </a:path>
                <a:path w="590" h="292">
                  <a:moveTo>
                    <a:pt x="141" y="112"/>
                  </a:moveTo>
                  <a:lnTo>
                    <a:pt x="139" y="136"/>
                  </a:lnTo>
                  <a:lnTo>
                    <a:pt x="131" y="136"/>
                  </a:lnTo>
                  <a:lnTo>
                    <a:pt x="141" y="112"/>
                  </a:lnTo>
                </a:path>
                <a:path w="590" h="292">
                  <a:moveTo>
                    <a:pt x="141" y="112"/>
                  </a:moveTo>
                  <a:lnTo>
                    <a:pt x="148" y="112"/>
                  </a:lnTo>
                  <a:lnTo>
                    <a:pt x="139" y="136"/>
                  </a:lnTo>
                  <a:lnTo>
                    <a:pt x="141" y="112"/>
                  </a:lnTo>
                </a:path>
                <a:path w="590" h="292">
                  <a:moveTo>
                    <a:pt x="146" y="139"/>
                  </a:moveTo>
                  <a:lnTo>
                    <a:pt x="148" y="141"/>
                  </a:lnTo>
                  <a:lnTo>
                    <a:pt x="144" y="141"/>
                  </a:lnTo>
                  <a:lnTo>
                    <a:pt x="146" y="139"/>
                  </a:lnTo>
                </a:path>
                <a:path w="590" h="292">
                  <a:moveTo>
                    <a:pt x="160" y="134"/>
                  </a:moveTo>
                  <a:lnTo>
                    <a:pt x="177" y="139"/>
                  </a:lnTo>
                  <a:lnTo>
                    <a:pt x="165" y="139"/>
                  </a:lnTo>
                  <a:lnTo>
                    <a:pt x="160" y="134"/>
                  </a:lnTo>
                </a:path>
                <a:path w="590" h="292">
                  <a:moveTo>
                    <a:pt x="160" y="134"/>
                  </a:moveTo>
                  <a:lnTo>
                    <a:pt x="182" y="134"/>
                  </a:lnTo>
                  <a:lnTo>
                    <a:pt x="177" y="139"/>
                  </a:lnTo>
                  <a:lnTo>
                    <a:pt x="160" y="134"/>
                  </a:lnTo>
                </a:path>
                <a:path w="590" h="292">
                  <a:moveTo>
                    <a:pt x="400" y="136"/>
                  </a:moveTo>
                  <a:lnTo>
                    <a:pt x="415" y="141"/>
                  </a:lnTo>
                  <a:lnTo>
                    <a:pt x="400" y="141"/>
                  </a:lnTo>
                  <a:lnTo>
                    <a:pt x="400" y="136"/>
                  </a:lnTo>
                </a:path>
                <a:path w="590" h="292">
                  <a:moveTo>
                    <a:pt x="400" y="136"/>
                  </a:moveTo>
                  <a:lnTo>
                    <a:pt x="412" y="136"/>
                  </a:lnTo>
                  <a:lnTo>
                    <a:pt x="415" y="141"/>
                  </a:lnTo>
                  <a:lnTo>
                    <a:pt x="400" y="136"/>
                  </a:lnTo>
                </a:path>
                <a:path w="590" h="292">
                  <a:moveTo>
                    <a:pt x="144" y="141"/>
                  </a:moveTo>
                  <a:lnTo>
                    <a:pt x="153" y="141"/>
                  </a:lnTo>
                  <a:lnTo>
                    <a:pt x="144" y="141"/>
                  </a:lnTo>
                </a:path>
                <a:path w="590" h="292">
                  <a:moveTo>
                    <a:pt x="144" y="141"/>
                  </a:moveTo>
                  <a:lnTo>
                    <a:pt x="153" y="141"/>
                  </a:lnTo>
                  <a:lnTo>
                    <a:pt x="144" y="141"/>
                  </a:lnTo>
                </a:path>
                <a:path w="590" h="292">
                  <a:moveTo>
                    <a:pt x="463" y="124"/>
                  </a:moveTo>
                  <a:lnTo>
                    <a:pt x="453" y="143"/>
                  </a:lnTo>
                  <a:lnTo>
                    <a:pt x="446" y="143"/>
                  </a:lnTo>
                  <a:lnTo>
                    <a:pt x="463" y="124"/>
                  </a:lnTo>
                </a:path>
                <a:path w="590" h="292">
                  <a:moveTo>
                    <a:pt x="463" y="124"/>
                  </a:moveTo>
                  <a:lnTo>
                    <a:pt x="470" y="124"/>
                  </a:lnTo>
                  <a:lnTo>
                    <a:pt x="453" y="143"/>
                  </a:lnTo>
                  <a:lnTo>
                    <a:pt x="463" y="124"/>
                  </a:lnTo>
                </a:path>
                <a:path w="590" h="292">
                  <a:moveTo>
                    <a:pt x="444" y="122"/>
                  </a:moveTo>
                  <a:lnTo>
                    <a:pt x="444" y="143"/>
                  </a:lnTo>
                  <a:lnTo>
                    <a:pt x="434" y="143"/>
                  </a:lnTo>
                  <a:lnTo>
                    <a:pt x="444" y="122"/>
                  </a:lnTo>
                </a:path>
                <a:path w="590" h="292">
                  <a:moveTo>
                    <a:pt x="444" y="122"/>
                  </a:moveTo>
                  <a:lnTo>
                    <a:pt x="451" y="122"/>
                  </a:lnTo>
                  <a:lnTo>
                    <a:pt x="444" y="143"/>
                  </a:lnTo>
                  <a:lnTo>
                    <a:pt x="444" y="122"/>
                  </a:lnTo>
                </a:path>
                <a:path w="590" h="292">
                  <a:moveTo>
                    <a:pt x="144" y="141"/>
                  </a:moveTo>
                  <a:lnTo>
                    <a:pt x="156" y="143"/>
                  </a:lnTo>
                  <a:lnTo>
                    <a:pt x="141" y="143"/>
                  </a:lnTo>
                  <a:lnTo>
                    <a:pt x="144" y="141"/>
                  </a:lnTo>
                </a:path>
                <a:path w="590" h="292">
                  <a:moveTo>
                    <a:pt x="144" y="141"/>
                  </a:moveTo>
                  <a:lnTo>
                    <a:pt x="153" y="141"/>
                  </a:lnTo>
                  <a:lnTo>
                    <a:pt x="156" y="143"/>
                  </a:lnTo>
                  <a:lnTo>
                    <a:pt x="144" y="141"/>
                  </a:lnTo>
                </a:path>
                <a:path w="590" h="292">
                  <a:moveTo>
                    <a:pt x="165" y="139"/>
                  </a:moveTo>
                  <a:lnTo>
                    <a:pt x="168" y="146"/>
                  </a:lnTo>
                  <a:lnTo>
                    <a:pt x="156" y="146"/>
                  </a:lnTo>
                  <a:lnTo>
                    <a:pt x="165" y="139"/>
                  </a:lnTo>
                </a:path>
                <a:path w="590" h="292">
                  <a:moveTo>
                    <a:pt x="165" y="139"/>
                  </a:moveTo>
                  <a:lnTo>
                    <a:pt x="177" y="139"/>
                  </a:lnTo>
                  <a:lnTo>
                    <a:pt x="168" y="146"/>
                  </a:lnTo>
                  <a:lnTo>
                    <a:pt x="165" y="139"/>
                  </a:lnTo>
                </a:path>
                <a:path w="590" h="292">
                  <a:moveTo>
                    <a:pt x="141" y="143"/>
                  </a:moveTo>
                  <a:lnTo>
                    <a:pt x="156" y="146"/>
                  </a:lnTo>
                  <a:lnTo>
                    <a:pt x="144" y="146"/>
                  </a:lnTo>
                  <a:lnTo>
                    <a:pt x="141" y="143"/>
                  </a:lnTo>
                </a:path>
                <a:path w="590" h="292">
                  <a:moveTo>
                    <a:pt x="141" y="143"/>
                  </a:moveTo>
                  <a:lnTo>
                    <a:pt x="156" y="143"/>
                  </a:lnTo>
                  <a:lnTo>
                    <a:pt x="156" y="146"/>
                  </a:lnTo>
                  <a:lnTo>
                    <a:pt x="141" y="143"/>
                  </a:lnTo>
                </a:path>
                <a:path w="590" h="292">
                  <a:moveTo>
                    <a:pt x="64" y="131"/>
                  </a:moveTo>
                  <a:lnTo>
                    <a:pt x="74" y="148"/>
                  </a:lnTo>
                  <a:lnTo>
                    <a:pt x="64" y="148"/>
                  </a:lnTo>
                  <a:lnTo>
                    <a:pt x="64" y="131"/>
                  </a:lnTo>
                </a:path>
                <a:path w="590" h="292">
                  <a:moveTo>
                    <a:pt x="64" y="131"/>
                  </a:moveTo>
                  <a:lnTo>
                    <a:pt x="74" y="131"/>
                  </a:lnTo>
                  <a:lnTo>
                    <a:pt x="74" y="148"/>
                  </a:lnTo>
                  <a:lnTo>
                    <a:pt x="64" y="131"/>
                  </a:lnTo>
                </a:path>
                <a:path w="590" h="292">
                  <a:moveTo>
                    <a:pt x="131" y="136"/>
                  </a:moveTo>
                  <a:lnTo>
                    <a:pt x="134" y="151"/>
                  </a:lnTo>
                  <a:lnTo>
                    <a:pt x="124" y="151"/>
                  </a:lnTo>
                  <a:lnTo>
                    <a:pt x="131" y="136"/>
                  </a:lnTo>
                </a:path>
                <a:path w="590" h="292">
                  <a:moveTo>
                    <a:pt x="131" y="136"/>
                  </a:moveTo>
                  <a:lnTo>
                    <a:pt x="139" y="136"/>
                  </a:lnTo>
                  <a:lnTo>
                    <a:pt x="134" y="151"/>
                  </a:lnTo>
                  <a:lnTo>
                    <a:pt x="131" y="136"/>
                  </a:lnTo>
                </a:path>
                <a:path w="590" h="292">
                  <a:moveTo>
                    <a:pt x="144" y="146"/>
                  </a:moveTo>
                  <a:lnTo>
                    <a:pt x="160" y="153"/>
                  </a:lnTo>
                  <a:lnTo>
                    <a:pt x="148" y="153"/>
                  </a:lnTo>
                  <a:lnTo>
                    <a:pt x="144" y="146"/>
                  </a:lnTo>
                </a:path>
                <a:path w="590" h="292">
                  <a:moveTo>
                    <a:pt x="144" y="146"/>
                  </a:moveTo>
                  <a:lnTo>
                    <a:pt x="168" y="146"/>
                  </a:lnTo>
                  <a:lnTo>
                    <a:pt x="160" y="153"/>
                  </a:lnTo>
                  <a:lnTo>
                    <a:pt x="144" y="146"/>
                  </a:lnTo>
                </a:path>
                <a:path w="590" h="292">
                  <a:moveTo>
                    <a:pt x="64" y="148"/>
                  </a:moveTo>
                  <a:lnTo>
                    <a:pt x="71" y="155"/>
                  </a:lnTo>
                  <a:lnTo>
                    <a:pt x="62" y="155"/>
                  </a:lnTo>
                  <a:lnTo>
                    <a:pt x="64" y="148"/>
                  </a:lnTo>
                </a:path>
                <a:path w="590" h="292">
                  <a:moveTo>
                    <a:pt x="64" y="148"/>
                  </a:moveTo>
                  <a:lnTo>
                    <a:pt x="74" y="148"/>
                  </a:lnTo>
                  <a:lnTo>
                    <a:pt x="71" y="155"/>
                  </a:lnTo>
                  <a:lnTo>
                    <a:pt x="64" y="148"/>
                  </a:lnTo>
                </a:path>
                <a:path w="590" h="292">
                  <a:moveTo>
                    <a:pt x="400" y="141"/>
                  </a:moveTo>
                  <a:lnTo>
                    <a:pt x="403" y="155"/>
                  </a:lnTo>
                  <a:lnTo>
                    <a:pt x="396" y="155"/>
                  </a:lnTo>
                  <a:lnTo>
                    <a:pt x="400" y="141"/>
                  </a:lnTo>
                </a:path>
                <a:path w="590" h="292">
                  <a:moveTo>
                    <a:pt x="400" y="141"/>
                  </a:moveTo>
                  <a:lnTo>
                    <a:pt x="415" y="141"/>
                  </a:lnTo>
                  <a:lnTo>
                    <a:pt x="403" y="155"/>
                  </a:lnTo>
                  <a:lnTo>
                    <a:pt x="400" y="141"/>
                  </a:lnTo>
                </a:path>
                <a:path w="590" h="292">
                  <a:moveTo>
                    <a:pt x="494" y="158"/>
                  </a:moveTo>
                  <a:lnTo>
                    <a:pt x="496" y="160"/>
                  </a:lnTo>
                  <a:lnTo>
                    <a:pt x="472" y="160"/>
                  </a:lnTo>
                  <a:lnTo>
                    <a:pt x="494" y="158"/>
                  </a:lnTo>
                </a:path>
                <a:path w="590" h="292">
                  <a:moveTo>
                    <a:pt x="468" y="136"/>
                  </a:moveTo>
                  <a:lnTo>
                    <a:pt x="472" y="160"/>
                  </a:lnTo>
                  <a:lnTo>
                    <a:pt x="468" y="160"/>
                  </a:lnTo>
                  <a:lnTo>
                    <a:pt x="468" y="136"/>
                  </a:lnTo>
                </a:path>
                <a:path w="590" h="292">
                  <a:moveTo>
                    <a:pt x="468" y="136"/>
                  </a:moveTo>
                  <a:lnTo>
                    <a:pt x="477" y="136"/>
                  </a:lnTo>
                  <a:lnTo>
                    <a:pt x="472" y="160"/>
                  </a:lnTo>
                  <a:lnTo>
                    <a:pt x="468" y="136"/>
                  </a:lnTo>
                </a:path>
                <a:path w="590" h="292">
                  <a:moveTo>
                    <a:pt x="148" y="153"/>
                  </a:moveTo>
                  <a:lnTo>
                    <a:pt x="163" y="160"/>
                  </a:lnTo>
                  <a:lnTo>
                    <a:pt x="139" y="160"/>
                  </a:lnTo>
                  <a:lnTo>
                    <a:pt x="148" y="153"/>
                  </a:lnTo>
                </a:path>
                <a:path w="590" h="292">
                  <a:moveTo>
                    <a:pt x="148" y="153"/>
                  </a:moveTo>
                  <a:lnTo>
                    <a:pt x="160" y="153"/>
                  </a:lnTo>
                  <a:lnTo>
                    <a:pt x="163" y="160"/>
                  </a:lnTo>
                  <a:lnTo>
                    <a:pt x="148" y="153"/>
                  </a:lnTo>
                </a:path>
                <a:path w="590" h="292">
                  <a:moveTo>
                    <a:pt x="468" y="160"/>
                  </a:moveTo>
                  <a:lnTo>
                    <a:pt x="496" y="163"/>
                  </a:lnTo>
                  <a:lnTo>
                    <a:pt x="465" y="163"/>
                  </a:lnTo>
                  <a:lnTo>
                    <a:pt x="468" y="160"/>
                  </a:lnTo>
                </a:path>
                <a:path w="590" h="292">
                  <a:moveTo>
                    <a:pt x="468" y="160"/>
                  </a:moveTo>
                  <a:lnTo>
                    <a:pt x="496" y="160"/>
                  </a:lnTo>
                  <a:lnTo>
                    <a:pt x="496" y="163"/>
                  </a:lnTo>
                  <a:lnTo>
                    <a:pt x="468" y="160"/>
                  </a:lnTo>
                </a:path>
                <a:path w="590" h="292">
                  <a:moveTo>
                    <a:pt x="434" y="143"/>
                  </a:moveTo>
                  <a:lnTo>
                    <a:pt x="436" y="163"/>
                  </a:lnTo>
                  <a:lnTo>
                    <a:pt x="424" y="163"/>
                  </a:lnTo>
                  <a:lnTo>
                    <a:pt x="434" y="143"/>
                  </a:lnTo>
                </a:path>
                <a:path w="590" h="292">
                  <a:moveTo>
                    <a:pt x="434" y="143"/>
                  </a:moveTo>
                  <a:lnTo>
                    <a:pt x="453" y="143"/>
                  </a:lnTo>
                  <a:lnTo>
                    <a:pt x="436" y="163"/>
                  </a:lnTo>
                  <a:lnTo>
                    <a:pt x="434" y="143"/>
                  </a:lnTo>
                </a:path>
                <a:path w="590" h="292">
                  <a:moveTo>
                    <a:pt x="396" y="155"/>
                  </a:moveTo>
                  <a:lnTo>
                    <a:pt x="400" y="163"/>
                  </a:lnTo>
                  <a:lnTo>
                    <a:pt x="388" y="163"/>
                  </a:lnTo>
                  <a:lnTo>
                    <a:pt x="396" y="155"/>
                  </a:lnTo>
                </a:path>
                <a:path w="590" h="292">
                  <a:moveTo>
                    <a:pt x="396" y="155"/>
                  </a:moveTo>
                  <a:lnTo>
                    <a:pt x="403" y="155"/>
                  </a:lnTo>
                  <a:lnTo>
                    <a:pt x="400" y="163"/>
                  </a:lnTo>
                  <a:lnTo>
                    <a:pt x="396" y="155"/>
                  </a:lnTo>
                </a:path>
                <a:path w="590" h="292">
                  <a:moveTo>
                    <a:pt x="465" y="163"/>
                  </a:moveTo>
                  <a:lnTo>
                    <a:pt x="499" y="165"/>
                  </a:lnTo>
                  <a:lnTo>
                    <a:pt x="451" y="165"/>
                  </a:lnTo>
                  <a:lnTo>
                    <a:pt x="465" y="163"/>
                  </a:lnTo>
                </a:path>
                <a:path w="590" h="292">
                  <a:moveTo>
                    <a:pt x="465" y="163"/>
                  </a:moveTo>
                  <a:lnTo>
                    <a:pt x="496" y="163"/>
                  </a:lnTo>
                  <a:lnTo>
                    <a:pt x="499" y="165"/>
                  </a:lnTo>
                  <a:lnTo>
                    <a:pt x="465" y="163"/>
                  </a:lnTo>
                </a:path>
                <a:path w="590" h="292">
                  <a:moveTo>
                    <a:pt x="153" y="160"/>
                  </a:moveTo>
                  <a:lnTo>
                    <a:pt x="165" y="167"/>
                  </a:lnTo>
                  <a:lnTo>
                    <a:pt x="153" y="167"/>
                  </a:lnTo>
                  <a:lnTo>
                    <a:pt x="153" y="160"/>
                  </a:lnTo>
                </a:path>
                <a:path w="590" h="292">
                  <a:moveTo>
                    <a:pt x="153" y="160"/>
                  </a:moveTo>
                  <a:lnTo>
                    <a:pt x="163" y="160"/>
                  </a:lnTo>
                  <a:lnTo>
                    <a:pt x="165" y="167"/>
                  </a:lnTo>
                  <a:lnTo>
                    <a:pt x="153" y="160"/>
                  </a:lnTo>
                </a:path>
                <a:path w="590" h="292">
                  <a:moveTo>
                    <a:pt x="424" y="167"/>
                  </a:moveTo>
                  <a:lnTo>
                    <a:pt x="431" y="167"/>
                  </a:lnTo>
                  <a:lnTo>
                    <a:pt x="429" y="170"/>
                  </a:lnTo>
                  <a:lnTo>
                    <a:pt x="424" y="167"/>
                  </a:lnTo>
                </a:path>
                <a:path w="590" h="292">
                  <a:moveTo>
                    <a:pt x="451" y="165"/>
                  </a:moveTo>
                  <a:lnTo>
                    <a:pt x="496" y="167"/>
                  </a:lnTo>
                  <a:lnTo>
                    <a:pt x="444" y="167"/>
                  </a:lnTo>
                  <a:lnTo>
                    <a:pt x="451" y="165"/>
                  </a:lnTo>
                </a:path>
                <a:path w="590" h="292">
                  <a:moveTo>
                    <a:pt x="451" y="165"/>
                  </a:moveTo>
                  <a:lnTo>
                    <a:pt x="499" y="165"/>
                  </a:lnTo>
                  <a:lnTo>
                    <a:pt x="496" y="167"/>
                  </a:lnTo>
                  <a:lnTo>
                    <a:pt x="451" y="165"/>
                  </a:lnTo>
                </a:path>
                <a:path w="590" h="292">
                  <a:moveTo>
                    <a:pt x="424" y="163"/>
                  </a:moveTo>
                  <a:lnTo>
                    <a:pt x="431" y="167"/>
                  </a:lnTo>
                  <a:lnTo>
                    <a:pt x="424" y="167"/>
                  </a:lnTo>
                  <a:lnTo>
                    <a:pt x="424" y="163"/>
                  </a:lnTo>
                </a:path>
                <a:path w="590" h="292">
                  <a:moveTo>
                    <a:pt x="424" y="163"/>
                  </a:moveTo>
                  <a:lnTo>
                    <a:pt x="436" y="163"/>
                  </a:lnTo>
                  <a:lnTo>
                    <a:pt x="431" y="167"/>
                  </a:lnTo>
                  <a:lnTo>
                    <a:pt x="424" y="163"/>
                  </a:lnTo>
                </a:path>
                <a:path w="590" h="292">
                  <a:moveTo>
                    <a:pt x="444" y="167"/>
                  </a:moveTo>
                  <a:lnTo>
                    <a:pt x="494" y="170"/>
                  </a:lnTo>
                  <a:lnTo>
                    <a:pt x="441" y="170"/>
                  </a:lnTo>
                  <a:lnTo>
                    <a:pt x="444" y="167"/>
                  </a:lnTo>
                </a:path>
                <a:path w="590" h="292">
                  <a:moveTo>
                    <a:pt x="444" y="167"/>
                  </a:moveTo>
                  <a:lnTo>
                    <a:pt x="496" y="167"/>
                  </a:lnTo>
                  <a:lnTo>
                    <a:pt x="494" y="170"/>
                  </a:lnTo>
                  <a:lnTo>
                    <a:pt x="444" y="167"/>
                  </a:lnTo>
                </a:path>
                <a:path w="590" h="292">
                  <a:moveTo>
                    <a:pt x="388" y="163"/>
                  </a:moveTo>
                  <a:lnTo>
                    <a:pt x="396" y="170"/>
                  </a:lnTo>
                  <a:lnTo>
                    <a:pt x="379" y="170"/>
                  </a:lnTo>
                  <a:lnTo>
                    <a:pt x="388" y="163"/>
                  </a:lnTo>
                </a:path>
                <a:path w="590" h="292">
                  <a:moveTo>
                    <a:pt x="388" y="163"/>
                  </a:moveTo>
                  <a:lnTo>
                    <a:pt x="400" y="163"/>
                  </a:lnTo>
                  <a:lnTo>
                    <a:pt x="396" y="170"/>
                  </a:lnTo>
                  <a:lnTo>
                    <a:pt x="388" y="163"/>
                  </a:lnTo>
                </a:path>
                <a:path w="590" h="292">
                  <a:moveTo>
                    <a:pt x="139" y="160"/>
                  </a:moveTo>
                  <a:lnTo>
                    <a:pt x="136" y="172"/>
                  </a:lnTo>
                  <a:lnTo>
                    <a:pt x="127" y="172"/>
                  </a:lnTo>
                  <a:lnTo>
                    <a:pt x="139" y="160"/>
                  </a:lnTo>
                </a:path>
                <a:path w="590" h="292">
                  <a:moveTo>
                    <a:pt x="139" y="160"/>
                  </a:moveTo>
                  <a:lnTo>
                    <a:pt x="153" y="160"/>
                  </a:lnTo>
                  <a:lnTo>
                    <a:pt x="136" y="172"/>
                  </a:lnTo>
                  <a:lnTo>
                    <a:pt x="139" y="160"/>
                  </a:lnTo>
                </a:path>
                <a:path w="590" h="292">
                  <a:moveTo>
                    <a:pt x="124" y="151"/>
                  </a:moveTo>
                  <a:lnTo>
                    <a:pt x="122" y="172"/>
                  </a:lnTo>
                  <a:lnTo>
                    <a:pt x="115" y="172"/>
                  </a:lnTo>
                  <a:lnTo>
                    <a:pt x="124" y="151"/>
                  </a:lnTo>
                </a:path>
                <a:path w="590" h="292">
                  <a:moveTo>
                    <a:pt x="124" y="151"/>
                  </a:moveTo>
                  <a:lnTo>
                    <a:pt x="134" y="151"/>
                  </a:lnTo>
                  <a:lnTo>
                    <a:pt x="122" y="172"/>
                  </a:lnTo>
                  <a:lnTo>
                    <a:pt x="124" y="151"/>
                  </a:lnTo>
                </a:path>
                <a:path w="590" h="292">
                  <a:moveTo>
                    <a:pt x="62" y="155"/>
                  </a:moveTo>
                  <a:lnTo>
                    <a:pt x="62" y="172"/>
                  </a:lnTo>
                  <a:lnTo>
                    <a:pt x="55" y="172"/>
                  </a:lnTo>
                  <a:lnTo>
                    <a:pt x="62" y="155"/>
                  </a:lnTo>
                </a:path>
                <a:path w="590" h="292">
                  <a:moveTo>
                    <a:pt x="62" y="155"/>
                  </a:moveTo>
                  <a:lnTo>
                    <a:pt x="71" y="155"/>
                  </a:lnTo>
                  <a:lnTo>
                    <a:pt x="62" y="172"/>
                  </a:lnTo>
                  <a:lnTo>
                    <a:pt x="62" y="155"/>
                  </a:lnTo>
                </a:path>
                <a:path w="590" h="292">
                  <a:moveTo>
                    <a:pt x="360" y="172"/>
                  </a:moveTo>
                  <a:lnTo>
                    <a:pt x="364" y="175"/>
                  </a:lnTo>
                  <a:lnTo>
                    <a:pt x="357" y="175"/>
                  </a:lnTo>
                  <a:lnTo>
                    <a:pt x="360" y="172"/>
                  </a:lnTo>
                </a:path>
                <a:path w="590" h="292">
                  <a:moveTo>
                    <a:pt x="441" y="170"/>
                  </a:moveTo>
                  <a:lnTo>
                    <a:pt x="472" y="172"/>
                  </a:lnTo>
                  <a:lnTo>
                    <a:pt x="436" y="172"/>
                  </a:lnTo>
                  <a:lnTo>
                    <a:pt x="441" y="170"/>
                  </a:lnTo>
                </a:path>
                <a:path w="590" h="292">
                  <a:moveTo>
                    <a:pt x="441" y="170"/>
                  </a:moveTo>
                  <a:lnTo>
                    <a:pt x="472" y="170"/>
                  </a:lnTo>
                  <a:lnTo>
                    <a:pt x="472" y="172"/>
                  </a:lnTo>
                  <a:lnTo>
                    <a:pt x="441" y="170"/>
                  </a:lnTo>
                </a:path>
                <a:path w="590" h="292">
                  <a:moveTo>
                    <a:pt x="379" y="170"/>
                  </a:moveTo>
                  <a:lnTo>
                    <a:pt x="396" y="172"/>
                  </a:lnTo>
                  <a:lnTo>
                    <a:pt x="374" y="172"/>
                  </a:lnTo>
                  <a:lnTo>
                    <a:pt x="379" y="170"/>
                  </a:lnTo>
                </a:path>
                <a:path w="590" h="292">
                  <a:moveTo>
                    <a:pt x="379" y="170"/>
                  </a:moveTo>
                  <a:lnTo>
                    <a:pt x="396" y="170"/>
                  </a:lnTo>
                  <a:lnTo>
                    <a:pt x="396" y="172"/>
                  </a:lnTo>
                  <a:lnTo>
                    <a:pt x="379" y="170"/>
                  </a:lnTo>
                </a:path>
                <a:path w="590" h="292">
                  <a:moveTo>
                    <a:pt x="386" y="172"/>
                  </a:moveTo>
                  <a:lnTo>
                    <a:pt x="396" y="175"/>
                  </a:lnTo>
                  <a:lnTo>
                    <a:pt x="386" y="175"/>
                  </a:lnTo>
                  <a:lnTo>
                    <a:pt x="386" y="172"/>
                  </a:lnTo>
                </a:path>
                <a:path w="590" h="292">
                  <a:moveTo>
                    <a:pt x="386" y="172"/>
                  </a:moveTo>
                  <a:lnTo>
                    <a:pt x="396" y="172"/>
                  </a:lnTo>
                  <a:lnTo>
                    <a:pt x="396" y="175"/>
                  </a:lnTo>
                  <a:lnTo>
                    <a:pt x="386" y="172"/>
                  </a:lnTo>
                </a:path>
                <a:path w="590" h="292">
                  <a:moveTo>
                    <a:pt x="374" y="172"/>
                  </a:moveTo>
                  <a:lnTo>
                    <a:pt x="386" y="175"/>
                  </a:lnTo>
                  <a:lnTo>
                    <a:pt x="371" y="175"/>
                  </a:lnTo>
                  <a:lnTo>
                    <a:pt x="374" y="172"/>
                  </a:lnTo>
                </a:path>
                <a:path w="590" h="292">
                  <a:moveTo>
                    <a:pt x="374" y="172"/>
                  </a:moveTo>
                  <a:lnTo>
                    <a:pt x="386" y="172"/>
                  </a:lnTo>
                  <a:lnTo>
                    <a:pt x="386" y="175"/>
                  </a:lnTo>
                  <a:lnTo>
                    <a:pt x="374" y="172"/>
                  </a:lnTo>
                </a:path>
                <a:path w="590" h="292">
                  <a:moveTo>
                    <a:pt x="115" y="172"/>
                  </a:moveTo>
                  <a:lnTo>
                    <a:pt x="134" y="175"/>
                  </a:lnTo>
                  <a:lnTo>
                    <a:pt x="112" y="175"/>
                  </a:lnTo>
                  <a:lnTo>
                    <a:pt x="115" y="172"/>
                  </a:lnTo>
                </a:path>
                <a:path w="590" h="292">
                  <a:moveTo>
                    <a:pt x="115" y="172"/>
                  </a:moveTo>
                  <a:lnTo>
                    <a:pt x="136" y="172"/>
                  </a:lnTo>
                  <a:lnTo>
                    <a:pt x="134" y="175"/>
                  </a:lnTo>
                  <a:lnTo>
                    <a:pt x="115" y="172"/>
                  </a:lnTo>
                </a:path>
                <a:path w="590" h="292">
                  <a:moveTo>
                    <a:pt x="482" y="170"/>
                  </a:moveTo>
                  <a:lnTo>
                    <a:pt x="491" y="175"/>
                  </a:lnTo>
                  <a:lnTo>
                    <a:pt x="482" y="175"/>
                  </a:lnTo>
                  <a:lnTo>
                    <a:pt x="482" y="170"/>
                  </a:lnTo>
                </a:path>
                <a:path w="590" h="292">
                  <a:moveTo>
                    <a:pt x="482" y="170"/>
                  </a:moveTo>
                  <a:lnTo>
                    <a:pt x="494" y="170"/>
                  </a:lnTo>
                  <a:lnTo>
                    <a:pt x="491" y="175"/>
                  </a:lnTo>
                  <a:lnTo>
                    <a:pt x="482" y="170"/>
                  </a:lnTo>
                </a:path>
                <a:path w="590" h="292">
                  <a:moveTo>
                    <a:pt x="371" y="175"/>
                  </a:moveTo>
                  <a:lnTo>
                    <a:pt x="384" y="175"/>
                  </a:lnTo>
                  <a:lnTo>
                    <a:pt x="369" y="175"/>
                  </a:lnTo>
                  <a:lnTo>
                    <a:pt x="371" y="175"/>
                  </a:lnTo>
                </a:path>
                <a:path w="590" h="292">
                  <a:moveTo>
                    <a:pt x="371" y="175"/>
                  </a:moveTo>
                  <a:lnTo>
                    <a:pt x="386" y="175"/>
                  </a:lnTo>
                  <a:lnTo>
                    <a:pt x="384" y="175"/>
                  </a:lnTo>
                  <a:lnTo>
                    <a:pt x="371" y="175"/>
                  </a:lnTo>
                </a:path>
                <a:path w="590" h="292">
                  <a:moveTo>
                    <a:pt x="357" y="175"/>
                  </a:moveTo>
                  <a:lnTo>
                    <a:pt x="369" y="175"/>
                  </a:lnTo>
                  <a:lnTo>
                    <a:pt x="357" y="175"/>
                  </a:lnTo>
                </a:path>
                <a:path w="590" h="292">
                  <a:moveTo>
                    <a:pt x="357" y="175"/>
                  </a:moveTo>
                  <a:lnTo>
                    <a:pt x="369" y="175"/>
                  </a:lnTo>
                  <a:lnTo>
                    <a:pt x="357" y="175"/>
                  </a:lnTo>
                </a:path>
                <a:path w="590" h="292">
                  <a:moveTo>
                    <a:pt x="436" y="172"/>
                  </a:moveTo>
                  <a:lnTo>
                    <a:pt x="451" y="177"/>
                  </a:lnTo>
                  <a:lnTo>
                    <a:pt x="429" y="177"/>
                  </a:lnTo>
                  <a:lnTo>
                    <a:pt x="436" y="172"/>
                  </a:lnTo>
                </a:path>
                <a:path w="590" h="292">
                  <a:moveTo>
                    <a:pt x="436" y="172"/>
                  </a:moveTo>
                  <a:lnTo>
                    <a:pt x="460" y="172"/>
                  </a:lnTo>
                  <a:lnTo>
                    <a:pt x="451" y="177"/>
                  </a:lnTo>
                  <a:lnTo>
                    <a:pt x="436" y="172"/>
                  </a:lnTo>
                </a:path>
                <a:path w="590" h="292">
                  <a:moveTo>
                    <a:pt x="357" y="175"/>
                  </a:moveTo>
                  <a:lnTo>
                    <a:pt x="381" y="177"/>
                  </a:lnTo>
                  <a:lnTo>
                    <a:pt x="355" y="177"/>
                  </a:lnTo>
                  <a:lnTo>
                    <a:pt x="357" y="175"/>
                  </a:lnTo>
                </a:path>
                <a:path w="590" h="292">
                  <a:moveTo>
                    <a:pt x="357" y="175"/>
                  </a:moveTo>
                  <a:lnTo>
                    <a:pt x="384" y="175"/>
                  </a:lnTo>
                  <a:lnTo>
                    <a:pt x="381" y="177"/>
                  </a:lnTo>
                  <a:lnTo>
                    <a:pt x="357" y="175"/>
                  </a:lnTo>
                </a:path>
                <a:path w="590" h="292">
                  <a:moveTo>
                    <a:pt x="31" y="112"/>
                  </a:moveTo>
                  <a:lnTo>
                    <a:pt x="38" y="177"/>
                  </a:lnTo>
                  <a:lnTo>
                    <a:pt x="24" y="177"/>
                  </a:lnTo>
                  <a:lnTo>
                    <a:pt x="31" y="112"/>
                  </a:lnTo>
                </a:path>
                <a:path w="590" h="292">
                  <a:moveTo>
                    <a:pt x="31" y="112"/>
                  </a:moveTo>
                  <a:lnTo>
                    <a:pt x="40" y="112"/>
                  </a:lnTo>
                  <a:lnTo>
                    <a:pt x="38" y="177"/>
                  </a:lnTo>
                  <a:lnTo>
                    <a:pt x="31" y="112"/>
                  </a:lnTo>
                </a:path>
                <a:path w="590" h="292">
                  <a:moveTo>
                    <a:pt x="55" y="172"/>
                  </a:moveTo>
                  <a:lnTo>
                    <a:pt x="55" y="180"/>
                  </a:lnTo>
                  <a:lnTo>
                    <a:pt x="45" y="180"/>
                  </a:lnTo>
                  <a:lnTo>
                    <a:pt x="55" y="172"/>
                  </a:lnTo>
                </a:path>
                <a:path w="590" h="292">
                  <a:moveTo>
                    <a:pt x="55" y="172"/>
                  </a:moveTo>
                  <a:lnTo>
                    <a:pt x="62" y="172"/>
                  </a:lnTo>
                  <a:lnTo>
                    <a:pt x="55" y="180"/>
                  </a:lnTo>
                  <a:lnTo>
                    <a:pt x="55" y="172"/>
                  </a:lnTo>
                </a:path>
                <a:path w="590" h="292">
                  <a:moveTo>
                    <a:pt x="24" y="177"/>
                  </a:moveTo>
                  <a:lnTo>
                    <a:pt x="45" y="180"/>
                  </a:lnTo>
                  <a:lnTo>
                    <a:pt x="24" y="180"/>
                  </a:lnTo>
                  <a:lnTo>
                    <a:pt x="24" y="177"/>
                  </a:lnTo>
                </a:path>
                <a:path w="590" h="292">
                  <a:moveTo>
                    <a:pt x="24" y="177"/>
                  </a:moveTo>
                  <a:lnTo>
                    <a:pt x="38" y="177"/>
                  </a:lnTo>
                  <a:lnTo>
                    <a:pt x="45" y="180"/>
                  </a:lnTo>
                  <a:lnTo>
                    <a:pt x="24" y="177"/>
                  </a:lnTo>
                </a:path>
                <a:path w="590" h="292">
                  <a:moveTo>
                    <a:pt x="112" y="175"/>
                  </a:moveTo>
                  <a:lnTo>
                    <a:pt x="124" y="182"/>
                  </a:lnTo>
                  <a:lnTo>
                    <a:pt x="108" y="182"/>
                  </a:lnTo>
                  <a:lnTo>
                    <a:pt x="112" y="175"/>
                  </a:lnTo>
                </a:path>
                <a:path w="590" h="292">
                  <a:moveTo>
                    <a:pt x="112" y="175"/>
                  </a:moveTo>
                  <a:lnTo>
                    <a:pt x="134" y="175"/>
                  </a:lnTo>
                  <a:lnTo>
                    <a:pt x="124" y="182"/>
                  </a:lnTo>
                  <a:lnTo>
                    <a:pt x="112" y="175"/>
                  </a:lnTo>
                </a:path>
                <a:path w="590" h="292">
                  <a:moveTo>
                    <a:pt x="429" y="177"/>
                  </a:moveTo>
                  <a:lnTo>
                    <a:pt x="436" y="184"/>
                  </a:lnTo>
                  <a:lnTo>
                    <a:pt x="424" y="184"/>
                  </a:lnTo>
                  <a:lnTo>
                    <a:pt x="429" y="177"/>
                  </a:lnTo>
                </a:path>
                <a:path w="590" h="292">
                  <a:moveTo>
                    <a:pt x="429" y="177"/>
                  </a:moveTo>
                  <a:lnTo>
                    <a:pt x="451" y="177"/>
                  </a:lnTo>
                  <a:lnTo>
                    <a:pt x="436" y="184"/>
                  </a:lnTo>
                  <a:lnTo>
                    <a:pt x="429" y="177"/>
                  </a:lnTo>
                </a:path>
                <a:path w="590" h="292">
                  <a:moveTo>
                    <a:pt x="355" y="177"/>
                  </a:moveTo>
                  <a:lnTo>
                    <a:pt x="374" y="184"/>
                  </a:lnTo>
                  <a:lnTo>
                    <a:pt x="360" y="184"/>
                  </a:lnTo>
                  <a:lnTo>
                    <a:pt x="355" y="177"/>
                  </a:lnTo>
                </a:path>
                <a:path w="590" h="292">
                  <a:moveTo>
                    <a:pt x="355" y="177"/>
                  </a:moveTo>
                  <a:lnTo>
                    <a:pt x="381" y="177"/>
                  </a:lnTo>
                  <a:lnTo>
                    <a:pt x="374" y="184"/>
                  </a:lnTo>
                  <a:lnTo>
                    <a:pt x="355" y="177"/>
                  </a:lnTo>
                </a:path>
                <a:path w="590" h="292">
                  <a:moveTo>
                    <a:pt x="482" y="175"/>
                  </a:moveTo>
                  <a:lnTo>
                    <a:pt x="482" y="184"/>
                  </a:lnTo>
                  <a:lnTo>
                    <a:pt x="472" y="184"/>
                  </a:lnTo>
                  <a:lnTo>
                    <a:pt x="482" y="175"/>
                  </a:lnTo>
                </a:path>
                <a:path w="590" h="292">
                  <a:moveTo>
                    <a:pt x="482" y="175"/>
                  </a:moveTo>
                  <a:lnTo>
                    <a:pt x="491" y="175"/>
                  </a:lnTo>
                  <a:lnTo>
                    <a:pt x="482" y="184"/>
                  </a:lnTo>
                  <a:lnTo>
                    <a:pt x="482" y="175"/>
                  </a:lnTo>
                </a:path>
                <a:path w="590" h="292">
                  <a:moveTo>
                    <a:pt x="465" y="172"/>
                  </a:moveTo>
                  <a:lnTo>
                    <a:pt x="470" y="184"/>
                  </a:lnTo>
                  <a:lnTo>
                    <a:pt x="463" y="184"/>
                  </a:lnTo>
                  <a:lnTo>
                    <a:pt x="465" y="172"/>
                  </a:lnTo>
                </a:path>
                <a:path w="590" h="292">
                  <a:moveTo>
                    <a:pt x="465" y="172"/>
                  </a:moveTo>
                  <a:lnTo>
                    <a:pt x="472" y="172"/>
                  </a:lnTo>
                  <a:lnTo>
                    <a:pt x="470" y="184"/>
                  </a:lnTo>
                  <a:lnTo>
                    <a:pt x="465" y="172"/>
                  </a:lnTo>
                </a:path>
                <a:path w="590" h="292">
                  <a:moveTo>
                    <a:pt x="153" y="167"/>
                  </a:moveTo>
                  <a:lnTo>
                    <a:pt x="165" y="184"/>
                  </a:lnTo>
                  <a:lnTo>
                    <a:pt x="156" y="184"/>
                  </a:lnTo>
                  <a:lnTo>
                    <a:pt x="153" y="167"/>
                  </a:lnTo>
                </a:path>
                <a:path w="590" h="292">
                  <a:moveTo>
                    <a:pt x="153" y="167"/>
                  </a:moveTo>
                  <a:lnTo>
                    <a:pt x="165" y="167"/>
                  </a:lnTo>
                  <a:lnTo>
                    <a:pt x="165" y="184"/>
                  </a:lnTo>
                  <a:lnTo>
                    <a:pt x="153" y="167"/>
                  </a:lnTo>
                </a:path>
                <a:path w="590" h="292">
                  <a:moveTo>
                    <a:pt x="472" y="184"/>
                  </a:moveTo>
                  <a:lnTo>
                    <a:pt x="480" y="187"/>
                  </a:lnTo>
                  <a:lnTo>
                    <a:pt x="470" y="187"/>
                  </a:lnTo>
                  <a:lnTo>
                    <a:pt x="472" y="184"/>
                  </a:lnTo>
                </a:path>
                <a:path w="590" h="292">
                  <a:moveTo>
                    <a:pt x="472" y="184"/>
                  </a:moveTo>
                  <a:lnTo>
                    <a:pt x="482" y="184"/>
                  </a:lnTo>
                  <a:lnTo>
                    <a:pt x="480" y="187"/>
                  </a:lnTo>
                  <a:lnTo>
                    <a:pt x="472" y="184"/>
                  </a:lnTo>
                </a:path>
                <a:path w="590" h="292">
                  <a:moveTo>
                    <a:pt x="463" y="184"/>
                  </a:moveTo>
                  <a:lnTo>
                    <a:pt x="470" y="187"/>
                  </a:lnTo>
                  <a:lnTo>
                    <a:pt x="463" y="187"/>
                  </a:lnTo>
                  <a:lnTo>
                    <a:pt x="463" y="184"/>
                  </a:lnTo>
                </a:path>
                <a:path w="590" h="292">
                  <a:moveTo>
                    <a:pt x="463" y="184"/>
                  </a:moveTo>
                  <a:lnTo>
                    <a:pt x="470" y="184"/>
                  </a:lnTo>
                  <a:lnTo>
                    <a:pt x="470" y="187"/>
                  </a:lnTo>
                  <a:lnTo>
                    <a:pt x="463" y="184"/>
                  </a:lnTo>
                </a:path>
                <a:path w="590" h="292">
                  <a:moveTo>
                    <a:pt x="31" y="187"/>
                  </a:moveTo>
                  <a:lnTo>
                    <a:pt x="50" y="187"/>
                  </a:lnTo>
                  <a:lnTo>
                    <a:pt x="48" y="189"/>
                  </a:lnTo>
                  <a:lnTo>
                    <a:pt x="31" y="187"/>
                  </a:lnTo>
                </a:path>
                <a:path w="590" h="292">
                  <a:moveTo>
                    <a:pt x="115" y="187"/>
                  </a:moveTo>
                  <a:lnTo>
                    <a:pt x="122" y="187"/>
                  </a:lnTo>
                  <a:lnTo>
                    <a:pt x="120" y="189"/>
                  </a:lnTo>
                  <a:lnTo>
                    <a:pt x="115" y="187"/>
                  </a:lnTo>
                </a:path>
                <a:path w="590" h="292">
                  <a:moveTo>
                    <a:pt x="108" y="182"/>
                  </a:moveTo>
                  <a:lnTo>
                    <a:pt x="122" y="187"/>
                  </a:lnTo>
                  <a:lnTo>
                    <a:pt x="115" y="187"/>
                  </a:lnTo>
                  <a:lnTo>
                    <a:pt x="108" y="182"/>
                  </a:lnTo>
                </a:path>
                <a:path w="590" h="292">
                  <a:moveTo>
                    <a:pt x="108" y="182"/>
                  </a:moveTo>
                  <a:lnTo>
                    <a:pt x="124" y="182"/>
                  </a:lnTo>
                  <a:lnTo>
                    <a:pt x="122" y="187"/>
                  </a:lnTo>
                  <a:lnTo>
                    <a:pt x="108" y="182"/>
                  </a:lnTo>
                </a:path>
                <a:path w="590" h="292">
                  <a:moveTo>
                    <a:pt x="24" y="180"/>
                  </a:moveTo>
                  <a:lnTo>
                    <a:pt x="50" y="187"/>
                  </a:lnTo>
                  <a:lnTo>
                    <a:pt x="24" y="187"/>
                  </a:lnTo>
                  <a:lnTo>
                    <a:pt x="24" y="180"/>
                  </a:lnTo>
                </a:path>
                <a:path w="590" h="292">
                  <a:moveTo>
                    <a:pt x="24" y="180"/>
                  </a:moveTo>
                  <a:lnTo>
                    <a:pt x="55" y="180"/>
                  </a:lnTo>
                  <a:lnTo>
                    <a:pt x="50" y="187"/>
                  </a:lnTo>
                  <a:lnTo>
                    <a:pt x="24" y="180"/>
                  </a:lnTo>
                </a:path>
                <a:path w="590" h="292">
                  <a:moveTo>
                    <a:pt x="424" y="184"/>
                  </a:moveTo>
                  <a:lnTo>
                    <a:pt x="431" y="196"/>
                  </a:lnTo>
                  <a:lnTo>
                    <a:pt x="417" y="196"/>
                  </a:lnTo>
                  <a:lnTo>
                    <a:pt x="424" y="184"/>
                  </a:lnTo>
                </a:path>
                <a:path w="590" h="292">
                  <a:moveTo>
                    <a:pt x="424" y="184"/>
                  </a:moveTo>
                  <a:lnTo>
                    <a:pt x="436" y="184"/>
                  </a:lnTo>
                  <a:lnTo>
                    <a:pt x="431" y="196"/>
                  </a:lnTo>
                  <a:lnTo>
                    <a:pt x="424" y="184"/>
                  </a:lnTo>
                </a:path>
                <a:path w="590" h="292">
                  <a:moveTo>
                    <a:pt x="463" y="187"/>
                  </a:moveTo>
                  <a:lnTo>
                    <a:pt x="468" y="199"/>
                  </a:lnTo>
                  <a:lnTo>
                    <a:pt x="460" y="199"/>
                  </a:lnTo>
                  <a:lnTo>
                    <a:pt x="463" y="187"/>
                  </a:lnTo>
                </a:path>
                <a:path w="590" h="292">
                  <a:moveTo>
                    <a:pt x="463" y="187"/>
                  </a:moveTo>
                  <a:lnTo>
                    <a:pt x="480" y="187"/>
                  </a:lnTo>
                  <a:lnTo>
                    <a:pt x="468" y="199"/>
                  </a:lnTo>
                  <a:lnTo>
                    <a:pt x="463" y="187"/>
                  </a:lnTo>
                </a:path>
                <a:path w="590" h="292">
                  <a:moveTo>
                    <a:pt x="417" y="196"/>
                  </a:moveTo>
                  <a:lnTo>
                    <a:pt x="429" y="203"/>
                  </a:lnTo>
                  <a:lnTo>
                    <a:pt x="422" y="203"/>
                  </a:lnTo>
                  <a:lnTo>
                    <a:pt x="417" y="196"/>
                  </a:lnTo>
                </a:path>
                <a:path w="590" h="292">
                  <a:moveTo>
                    <a:pt x="417" y="196"/>
                  </a:moveTo>
                  <a:lnTo>
                    <a:pt x="431" y="196"/>
                  </a:lnTo>
                  <a:lnTo>
                    <a:pt x="429" y="203"/>
                  </a:lnTo>
                  <a:lnTo>
                    <a:pt x="417" y="196"/>
                  </a:lnTo>
                </a:path>
                <a:path w="590" h="292">
                  <a:moveTo>
                    <a:pt x="386" y="175"/>
                  </a:moveTo>
                  <a:lnTo>
                    <a:pt x="381" y="206"/>
                  </a:lnTo>
                  <a:lnTo>
                    <a:pt x="374" y="206"/>
                  </a:lnTo>
                  <a:lnTo>
                    <a:pt x="386" y="175"/>
                  </a:lnTo>
                </a:path>
                <a:path w="590" h="292">
                  <a:moveTo>
                    <a:pt x="386" y="175"/>
                  </a:moveTo>
                  <a:lnTo>
                    <a:pt x="396" y="175"/>
                  </a:lnTo>
                  <a:lnTo>
                    <a:pt x="381" y="206"/>
                  </a:lnTo>
                  <a:lnTo>
                    <a:pt x="386" y="175"/>
                  </a:lnTo>
                </a:path>
                <a:path w="590" h="292">
                  <a:moveTo>
                    <a:pt x="460" y="199"/>
                  </a:moveTo>
                  <a:lnTo>
                    <a:pt x="468" y="208"/>
                  </a:lnTo>
                  <a:lnTo>
                    <a:pt x="448" y="208"/>
                  </a:lnTo>
                  <a:lnTo>
                    <a:pt x="460" y="199"/>
                  </a:lnTo>
                </a:path>
                <a:path w="590" h="292">
                  <a:moveTo>
                    <a:pt x="460" y="199"/>
                  </a:moveTo>
                  <a:lnTo>
                    <a:pt x="468" y="199"/>
                  </a:lnTo>
                  <a:lnTo>
                    <a:pt x="468" y="208"/>
                  </a:lnTo>
                  <a:lnTo>
                    <a:pt x="460" y="199"/>
                  </a:lnTo>
                </a:path>
                <a:path w="590" h="292">
                  <a:moveTo>
                    <a:pt x="91" y="208"/>
                  </a:moveTo>
                  <a:lnTo>
                    <a:pt x="93" y="208"/>
                  </a:lnTo>
                  <a:lnTo>
                    <a:pt x="91" y="208"/>
                  </a:lnTo>
                </a:path>
                <a:path w="590" h="292">
                  <a:moveTo>
                    <a:pt x="480" y="206"/>
                  </a:moveTo>
                  <a:lnTo>
                    <a:pt x="496" y="208"/>
                  </a:lnTo>
                  <a:lnTo>
                    <a:pt x="477" y="208"/>
                  </a:lnTo>
                  <a:lnTo>
                    <a:pt x="480" y="206"/>
                  </a:lnTo>
                </a:path>
                <a:path w="590" h="292">
                  <a:moveTo>
                    <a:pt x="480" y="206"/>
                  </a:moveTo>
                  <a:lnTo>
                    <a:pt x="491" y="206"/>
                  </a:lnTo>
                  <a:lnTo>
                    <a:pt x="496" y="208"/>
                  </a:lnTo>
                  <a:lnTo>
                    <a:pt x="480" y="206"/>
                  </a:lnTo>
                </a:path>
                <a:path w="590" h="292">
                  <a:moveTo>
                    <a:pt x="91" y="208"/>
                  </a:moveTo>
                  <a:lnTo>
                    <a:pt x="96" y="211"/>
                  </a:lnTo>
                  <a:lnTo>
                    <a:pt x="91" y="211"/>
                  </a:lnTo>
                  <a:lnTo>
                    <a:pt x="91" y="208"/>
                  </a:lnTo>
                </a:path>
                <a:path w="590" h="292">
                  <a:moveTo>
                    <a:pt x="477" y="208"/>
                  </a:moveTo>
                  <a:lnTo>
                    <a:pt x="499" y="211"/>
                  </a:lnTo>
                  <a:lnTo>
                    <a:pt x="468" y="211"/>
                  </a:lnTo>
                  <a:lnTo>
                    <a:pt x="477" y="208"/>
                  </a:lnTo>
                </a:path>
                <a:path w="590" h="292">
                  <a:moveTo>
                    <a:pt x="477" y="208"/>
                  </a:moveTo>
                  <a:lnTo>
                    <a:pt x="496" y="208"/>
                  </a:lnTo>
                  <a:lnTo>
                    <a:pt x="499" y="211"/>
                  </a:lnTo>
                  <a:lnTo>
                    <a:pt x="477" y="208"/>
                  </a:lnTo>
                </a:path>
                <a:path w="590" h="292">
                  <a:moveTo>
                    <a:pt x="463" y="208"/>
                  </a:moveTo>
                  <a:lnTo>
                    <a:pt x="468" y="211"/>
                  </a:lnTo>
                  <a:lnTo>
                    <a:pt x="460" y="211"/>
                  </a:lnTo>
                  <a:lnTo>
                    <a:pt x="463" y="208"/>
                  </a:lnTo>
                </a:path>
                <a:path w="590" h="292">
                  <a:moveTo>
                    <a:pt x="189" y="211"/>
                  </a:moveTo>
                  <a:lnTo>
                    <a:pt x="206" y="213"/>
                  </a:lnTo>
                  <a:lnTo>
                    <a:pt x="187" y="213"/>
                  </a:lnTo>
                  <a:lnTo>
                    <a:pt x="189" y="211"/>
                  </a:lnTo>
                </a:path>
                <a:path w="590" h="292">
                  <a:moveTo>
                    <a:pt x="189" y="211"/>
                  </a:moveTo>
                  <a:lnTo>
                    <a:pt x="204" y="211"/>
                  </a:lnTo>
                  <a:lnTo>
                    <a:pt x="206" y="213"/>
                  </a:lnTo>
                  <a:lnTo>
                    <a:pt x="189" y="211"/>
                  </a:lnTo>
                </a:path>
                <a:path w="590" h="292">
                  <a:moveTo>
                    <a:pt x="460" y="211"/>
                  </a:moveTo>
                  <a:lnTo>
                    <a:pt x="501" y="213"/>
                  </a:lnTo>
                  <a:lnTo>
                    <a:pt x="460" y="213"/>
                  </a:lnTo>
                  <a:lnTo>
                    <a:pt x="460" y="211"/>
                  </a:lnTo>
                </a:path>
                <a:path w="590" h="292">
                  <a:moveTo>
                    <a:pt x="460" y="211"/>
                  </a:moveTo>
                  <a:lnTo>
                    <a:pt x="499" y="211"/>
                  </a:lnTo>
                  <a:lnTo>
                    <a:pt x="501" y="213"/>
                  </a:lnTo>
                  <a:lnTo>
                    <a:pt x="460" y="211"/>
                  </a:lnTo>
                </a:path>
                <a:path w="590" h="292">
                  <a:moveTo>
                    <a:pt x="448" y="208"/>
                  </a:moveTo>
                  <a:lnTo>
                    <a:pt x="451" y="213"/>
                  </a:lnTo>
                  <a:lnTo>
                    <a:pt x="441" y="213"/>
                  </a:lnTo>
                  <a:lnTo>
                    <a:pt x="448" y="208"/>
                  </a:lnTo>
                </a:path>
                <a:path w="590" h="292">
                  <a:moveTo>
                    <a:pt x="448" y="208"/>
                  </a:moveTo>
                  <a:lnTo>
                    <a:pt x="460" y="208"/>
                  </a:lnTo>
                  <a:lnTo>
                    <a:pt x="451" y="213"/>
                  </a:lnTo>
                  <a:lnTo>
                    <a:pt x="448" y="208"/>
                  </a:lnTo>
                </a:path>
                <a:path w="590" h="292">
                  <a:moveTo>
                    <a:pt x="422" y="203"/>
                  </a:moveTo>
                  <a:lnTo>
                    <a:pt x="441" y="213"/>
                  </a:lnTo>
                  <a:lnTo>
                    <a:pt x="431" y="213"/>
                  </a:lnTo>
                  <a:lnTo>
                    <a:pt x="422" y="203"/>
                  </a:lnTo>
                </a:path>
                <a:path w="590" h="292">
                  <a:moveTo>
                    <a:pt x="422" y="203"/>
                  </a:moveTo>
                  <a:lnTo>
                    <a:pt x="429" y="203"/>
                  </a:lnTo>
                  <a:lnTo>
                    <a:pt x="441" y="213"/>
                  </a:lnTo>
                  <a:lnTo>
                    <a:pt x="422" y="203"/>
                  </a:lnTo>
                </a:path>
                <a:path w="590" h="292">
                  <a:moveTo>
                    <a:pt x="187" y="213"/>
                  </a:moveTo>
                  <a:lnTo>
                    <a:pt x="213" y="215"/>
                  </a:lnTo>
                  <a:lnTo>
                    <a:pt x="184" y="215"/>
                  </a:lnTo>
                  <a:lnTo>
                    <a:pt x="187" y="213"/>
                  </a:lnTo>
                </a:path>
                <a:path w="590" h="292">
                  <a:moveTo>
                    <a:pt x="187" y="213"/>
                  </a:moveTo>
                  <a:lnTo>
                    <a:pt x="206" y="213"/>
                  </a:lnTo>
                  <a:lnTo>
                    <a:pt x="213" y="215"/>
                  </a:lnTo>
                  <a:lnTo>
                    <a:pt x="187" y="213"/>
                  </a:lnTo>
                </a:path>
                <a:path w="590" h="292">
                  <a:moveTo>
                    <a:pt x="460" y="213"/>
                  </a:moveTo>
                  <a:lnTo>
                    <a:pt x="494" y="215"/>
                  </a:lnTo>
                  <a:lnTo>
                    <a:pt x="460" y="215"/>
                  </a:lnTo>
                  <a:lnTo>
                    <a:pt x="460" y="213"/>
                  </a:lnTo>
                </a:path>
                <a:path w="590" h="292">
                  <a:moveTo>
                    <a:pt x="460" y="213"/>
                  </a:moveTo>
                  <a:lnTo>
                    <a:pt x="501" y="213"/>
                  </a:lnTo>
                  <a:lnTo>
                    <a:pt x="494" y="215"/>
                  </a:lnTo>
                  <a:lnTo>
                    <a:pt x="460" y="213"/>
                  </a:lnTo>
                </a:path>
                <a:path w="590" h="292">
                  <a:moveTo>
                    <a:pt x="24" y="187"/>
                  </a:moveTo>
                  <a:lnTo>
                    <a:pt x="26" y="218"/>
                  </a:lnTo>
                  <a:lnTo>
                    <a:pt x="19" y="218"/>
                  </a:lnTo>
                  <a:lnTo>
                    <a:pt x="24" y="187"/>
                  </a:lnTo>
                </a:path>
                <a:path w="590" h="292">
                  <a:moveTo>
                    <a:pt x="24" y="187"/>
                  </a:moveTo>
                  <a:lnTo>
                    <a:pt x="31" y="187"/>
                  </a:lnTo>
                  <a:lnTo>
                    <a:pt x="26" y="218"/>
                  </a:lnTo>
                  <a:lnTo>
                    <a:pt x="24" y="187"/>
                  </a:lnTo>
                </a:path>
                <a:path w="590" h="292">
                  <a:moveTo>
                    <a:pt x="460" y="215"/>
                  </a:moveTo>
                  <a:lnTo>
                    <a:pt x="484" y="218"/>
                  </a:lnTo>
                  <a:lnTo>
                    <a:pt x="456" y="218"/>
                  </a:lnTo>
                  <a:lnTo>
                    <a:pt x="460" y="215"/>
                  </a:lnTo>
                </a:path>
                <a:path w="590" h="292">
                  <a:moveTo>
                    <a:pt x="460" y="215"/>
                  </a:moveTo>
                  <a:lnTo>
                    <a:pt x="494" y="215"/>
                  </a:lnTo>
                  <a:lnTo>
                    <a:pt x="484" y="218"/>
                  </a:lnTo>
                  <a:lnTo>
                    <a:pt x="460" y="215"/>
                  </a:lnTo>
                </a:path>
                <a:path w="590" h="292">
                  <a:moveTo>
                    <a:pt x="431" y="213"/>
                  </a:moveTo>
                  <a:lnTo>
                    <a:pt x="444" y="218"/>
                  </a:lnTo>
                  <a:lnTo>
                    <a:pt x="434" y="218"/>
                  </a:lnTo>
                  <a:lnTo>
                    <a:pt x="431" y="213"/>
                  </a:lnTo>
                </a:path>
                <a:path w="590" h="292">
                  <a:moveTo>
                    <a:pt x="431" y="213"/>
                  </a:moveTo>
                  <a:lnTo>
                    <a:pt x="451" y="213"/>
                  </a:lnTo>
                  <a:lnTo>
                    <a:pt x="444" y="218"/>
                  </a:lnTo>
                  <a:lnTo>
                    <a:pt x="431" y="213"/>
                  </a:lnTo>
                </a:path>
                <a:path w="590" h="292">
                  <a:moveTo>
                    <a:pt x="477" y="220"/>
                  </a:moveTo>
                  <a:lnTo>
                    <a:pt x="480" y="220"/>
                  </a:lnTo>
                  <a:lnTo>
                    <a:pt x="477" y="220"/>
                  </a:lnTo>
                </a:path>
                <a:path w="590" h="292">
                  <a:moveTo>
                    <a:pt x="475" y="218"/>
                  </a:moveTo>
                  <a:lnTo>
                    <a:pt x="484" y="218"/>
                  </a:lnTo>
                  <a:lnTo>
                    <a:pt x="480" y="220"/>
                  </a:lnTo>
                  <a:lnTo>
                    <a:pt x="475" y="218"/>
                  </a:lnTo>
                </a:path>
                <a:path w="590" h="292">
                  <a:moveTo>
                    <a:pt x="456" y="218"/>
                  </a:moveTo>
                  <a:lnTo>
                    <a:pt x="472" y="220"/>
                  </a:lnTo>
                  <a:lnTo>
                    <a:pt x="453" y="220"/>
                  </a:lnTo>
                  <a:lnTo>
                    <a:pt x="456" y="218"/>
                  </a:lnTo>
                </a:path>
                <a:path w="590" h="292">
                  <a:moveTo>
                    <a:pt x="456" y="218"/>
                  </a:moveTo>
                  <a:lnTo>
                    <a:pt x="475" y="218"/>
                  </a:lnTo>
                  <a:lnTo>
                    <a:pt x="472" y="220"/>
                  </a:lnTo>
                  <a:lnTo>
                    <a:pt x="456" y="218"/>
                  </a:lnTo>
                </a:path>
                <a:path w="590" h="292">
                  <a:moveTo>
                    <a:pt x="184" y="215"/>
                  </a:moveTo>
                  <a:lnTo>
                    <a:pt x="228" y="220"/>
                  </a:lnTo>
                  <a:lnTo>
                    <a:pt x="189" y="220"/>
                  </a:lnTo>
                  <a:lnTo>
                    <a:pt x="184" y="215"/>
                  </a:lnTo>
                </a:path>
                <a:path w="590" h="292">
                  <a:moveTo>
                    <a:pt x="184" y="215"/>
                  </a:moveTo>
                  <a:lnTo>
                    <a:pt x="213" y="215"/>
                  </a:lnTo>
                  <a:lnTo>
                    <a:pt x="228" y="220"/>
                  </a:lnTo>
                  <a:lnTo>
                    <a:pt x="184" y="215"/>
                  </a:lnTo>
                </a:path>
                <a:path w="590" h="292">
                  <a:moveTo>
                    <a:pt x="156" y="184"/>
                  </a:moveTo>
                  <a:lnTo>
                    <a:pt x="158" y="220"/>
                  </a:lnTo>
                  <a:lnTo>
                    <a:pt x="148" y="220"/>
                  </a:lnTo>
                  <a:lnTo>
                    <a:pt x="156" y="184"/>
                  </a:lnTo>
                </a:path>
                <a:path w="590" h="292">
                  <a:moveTo>
                    <a:pt x="156" y="184"/>
                  </a:moveTo>
                  <a:lnTo>
                    <a:pt x="165" y="184"/>
                  </a:lnTo>
                  <a:lnTo>
                    <a:pt x="158" y="220"/>
                  </a:lnTo>
                  <a:lnTo>
                    <a:pt x="156" y="184"/>
                  </a:lnTo>
                </a:path>
                <a:path w="590" h="292">
                  <a:moveTo>
                    <a:pt x="189" y="220"/>
                  </a:moveTo>
                  <a:lnTo>
                    <a:pt x="228" y="220"/>
                  </a:lnTo>
                  <a:lnTo>
                    <a:pt x="204" y="220"/>
                  </a:lnTo>
                  <a:lnTo>
                    <a:pt x="189" y="220"/>
                  </a:lnTo>
                </a:path>
                <a:path w="590" h="292">
                  <a:moveTo>
                    <a:pt x="189" y="220"/>
                  </a:moveTo>
                  <a:lnTo>
                    <a:pt x="228" y="220"/>
                  </a:lnTo>
                  <a:lnTo>
                    <a:pt x="189" y="220"/>
                  </a:lnTo>
                </a:path>
                <a:path w="590" h="292">
                  <a:moveTo>
                    <a:pt x="453" y="220"/>
                  </a:moveTo>
                  <a:lnTo>
                    <a:pt x="468" y="223"/>
                  </a:lnTo>
                  <a:lnTo>
                    <a:pt x="444" y="223"/>
                  </a:lnTo>
                  <a:lnTo>
                    <a:pt x="453" y="220"/>
                  </a:lnTo>
                </a:path>
                <a:path w="590" h="292">
                  <a:moveTo>
                    <a:pt x="453" y="220"/>
                  </a:moveTo>
                  <a:lnTo>
                    <a:pt x="472" y="220"/>
                  </a:lnTo>
                  <a:lnTo>
                    <a:pt x="468" y="223"/>
                  </a:lnTo>
                  <a:lnTo>
                    <a:pt x="453" y="220"/>
                  </a:lnTo>
                </a:path>
                <a:path w="590" h="292">
                  <a:moveTo>
                    <a:pt x="434" y="218"/>
                  </a:moveTo>
                  <a:lnTo>
                    <a:pt x="444" y="223"/>
                  </a:lnTo>
                  <a:lnTo>
                    <a:pt x="427" y="223"/>
                  </a:lnTo>
                  <a:lnTo>
                    <a:pt x="434" y="218"/>
                  </a:lnTo>
                </a:path>
                <a:path w="590" h="292">
                  <a:moveTo>
                    <a:pt x="434" y="218"/>
                  </a:moveTo>
                  <a:lnTo>
                    <a:pt x="444" y="218"/>
                  </a:lnTo>
                  <a:lnTo>
                    <a:pt x="444" y="223"/>
                  </a:lnTo>
                  <a:lnTo>
                    <a:pt x="434" y="218"/>
                  </a:lnTo>
                </a:path>
                <a:path w="590" h="292">
                  <a:moveTo>
                    <a:pt x="374" y="206"/>
                  </a:moveTo>
                  <a:lnTo>
                    <a:pt x="384" y="223"/>
                  </a:lnTo>
                  <a:lnTo>
                    <a:pt x="374" y="223"/>
                  </a:lnTo>
                  <a:lnTo>
                    <a:pt x="374" y="206"/>
                  </a:lnTo>
                </a:path>
                <a:path w="590" h="292">
                  <a:moveTo>
                    <a:pt x="374" y="206"/>
                  </a:moveTo>
                  <a:lnTo>
                    <a:pt x="381" y="206"/>
                  </a:lnTo>
                  <a:lnTo>
                    <a:pt x="384" y="223"/>
                  </a:lnTo>
                  <a:lnTo>
                    <a:pt x="374" y="206"/>
                  </a:lnTo>
                </a:path>
                <a:path w="590" h="292">
                  <a:moveTo>
                    <a:pt x="427" y="223"/>
                  </a:moveTo>
                  <a:lnTo>
                    <a:pt x="468" y="225"/>
                  </a:lnTo>
                  <a:lnTo>
                    <a:pt x="422" y="225"/>
                  </a:lnTo>
                  <a:lnTo>
                    <a:pt x="427" y="223"/>
                  </a:lnTo>
                </a:path>
                <a:path w="590" h="292">
                  <a:moveTo>
                    <a:pt x="427" y="223"/>
                  </a:moveTo>
                  <a:lnTo>
                    <a:pt x="468" y="223"/>
                  </a:lnTo>
                  <a:lnTo>
                    <a:pt x="468" y="225"/>
                  </a:lnTo>
                  <a:lnTo>
                    <a:pt x="427" y="223"/>
                  </a:lnTo>
                </a:path>
                <a:path w="590" h="292">
                  <a:moveTo>
                    <a:pt x="374" y="223"/>
                  </a:moveTo>
                  <a:lnTo>
                    <a:pt x="384" y="225"/>
                  </a:lnTo>
                  <a:lnTo>
                    <a:pt x="376" y="225"/>
                  </a:lnTo>
                  <a:lnTo>
                    <a:pt x="374" y="223"/>
                  </a:lnTo>
                </a:path>
                <a:path w="590" h="292">
                  <a:moveTo>
                    <a:pt x="374" y="223"/>
                  </a:moveTo>
                  <a:lnTo>
                    <a:pt x="384" y="223"/>
                  </a:lnTo>
                  <a:lnTo>
                    <a:pt x="384" y="225"/>
                  </a:lnTo>
                  <a:lnTo>
                    <a:pt x="374" y="223"/>
                  </a:lnTo>
                </a:path>
                <a:path w="590" h="292">
                  <a:moveTo>
                    <a:pt x="422" y="225"/>
                  </a:moveTo>
                  <a:lnTo>
                    <a:pt x="468" y="227"/>
                  </a:lnTo>
                  <a:lnTo>
                    <a:pt x="422" y="227"/>
                  </a:lnTo>
                  <a:lnTo>
                    <a:pt x="422" y="225"/>
                  </a:lnTo>
                </a:path>
                <a:path w="590" h="292">
                  <a:moveTo>
                    <a:pt x="422" y="225"/>
                  </a:moveTo>
                  <a:lnTo>
                    <a:pt x="468" y="225"/>
                  </a:lnTo>
                  <a:lnTo>
                    <a:pt x="468" y="227"/>
                  </a:lnTo>
                  <a:lnTo>
                    <a:pt x="422" y="225"/>
                  </a:lnTo>
                </a:path>
                <a:path w="590" h="292">
                  <a:moveTo>
                    <a:pt x="460" y="227"/>
                  </a:moveTo>
                  <a:lnTo>
                    <a:pt x="468" y="227"/>
                  </a:lnTo>
                  <a:lnTo>
                    <a:pt x="456" y="227"/>
                  </a:lnTo>
                  <a:lnTo>
                    <a:pt x="460" y="227"/>
                  </a:lnTo>
                </a:path>
                <a:path w="590" h="292">
                  <a:moveTo>
                    <a:pt x="460" y="227"/>
                  </a:moveTo>
                  <a:lnTo>
                    <a:pt x="468" y="227"/>
                  </a:lnTo>
                  <a:lnTo>
                    <a:pt x="460" y="227"/>
                  </a:lnTo>
                </a:path>
                <a:path w="590" h="292">
                  <a:moveTo>
                    <a:pt x="422" y="227"/>
                  </a:moveTo>
                  <a:lnTo>
                    <a:pt x="453" y="227"/>
                  </a:lnTo>
                  <a:lnTo>
                    <a:pt x="420" y="227"/>
                  </a:lnTo>
                  <a:lnTo>
                    <a:pt x="422" y="227"/>
                  </a:lnTo>
                </a:path>
                <a:path w="590" h="292">
                  <a:moveTo>
                    <a:pt x="422" y="227"/>
                  </a:moveTo>
                  <a:lnTo>
                    <a:pt x="453" y="227"/>
                  </a:lnTo>
                  <a:lnTo>
                    <a:pt x="422" y="227"/>
                  </a:lnTo>
                </a:path>
                <a:path w="590" h="292">
                  <a:moveTo>
                    <a:pt x="204" y="220"/>
                  </a:moveTo>
                  <a:lnTo>
                    <a:pt x="232" y="227"/>
                  </a:lnTo>
                  <a:lnTo>
                    <a:pt x="204" y="227"/>
                  </a:lnTo>
                  <a:lnTo>
                    <a:pt x="204" y="220"/>
                  </a:lnTo>
                </a:path>
                <a:path w="590" h="292">
                  <a:moveTo>
                    <a:pt x="204" y="220"/>
                  </a:moveTo>
                  <a:lnTo>
                    <a:pt x="228" y="220"/>
                  </a:lnTo>
                  <a:lnTo>
                    <a:pt x="232" y="227"/>
                  </a:lnTo>
                  <a:lnTo>
                    <a:pt x="204" y="220"/>
                  </a:lnTo>
                </a:path>
                <a:path w="590" h="292">
                  <a:moveTo>
                    <a:pt x="91" y="211"/>
                  </a:moveTo>
                  <a:lnTo>
                    <a:pt x="88" y="227"/>
                  </a:lnTo>
                  <a:lnTo>
                    <a:pt x="81" y="227"/>
                  </a:lnTo>
                  <a:lnTo>
                    <a:pt x="91" y="211"/>
                  </a:lnTo>
                </a:path>
                <a:path w="590" h="292">
                  <a:moveTo>
                    <a:pt x="91" y="211"/>
                  </a:moveTo>
                  <a:lnTo>
                    <a:pt x="96" y="211"/>
                  </a:lnTo>
                  <a:lnTo>
                    <a:pt x="88" y="227"/>
                  </a:lnTo>
                  <a:lnTo>
                    <a:pt x="91" y="211"/>
                  </a:lnTo>
                </a:path>
                <a:path w="590" h="292">
                  <a:moveTo>
                    <a:pt x="204" y="230"/>
                  </a:moveTo>
                  <a:lnTo>
                    <a:pt x="218" y="230"/>
                  </a:lnTo>
                  <a:lnTo>
                    <a:pt x="204" y="230"/>
                  </a:lnTo>
                </a:path>
                <a:path w="590" h="292">
                  <a:moveTo>
                    <a:pt x="456" y="227"/>
                  </a:moveTo>
                  <a:lnTo>
                    <a:pt x="468" y="230"/>
                  </a:lnTo>
                  <a:lnTo>
                    <a:pt x="451" y="230"/>
                  </a:lnTo>
                  <a:lnTo>
                    <a:pt x="456" y="227"/>
                  </a:lnTo>
                </a:path>
                <a:path w="590" h="292">
                  <a:moveTo>
                    <a:pt x="456" y="227"/>
                  </a:moveTo>
                  <a:lnTo>
                    <a:pt x="468" y="227"/>
                  </a:lnTo>
                  <a:lnTo>
                    <a:pt x="468" y="230"/>
                  </a:lnTo>
                  <a:lnTo>
                    <a:pt x="456" y="227"/>
                  </a:lnTo>
                </a:path>
                <a:path w="590" h="292">
                  <a:moveTo>
                    <a:pt x="420" y="227"/>
                  </a:moveTo>
                  <a:lnTo>
                    <a:pt x="451" y="230"/>
                  </a:lnTo>
                  <a:lnTo>
                    <a:pt x="420" y="230"/>
                  </a:lnTo>
                  <a:lnTo>
                    <a:pt x="420" y="227"/>
                  </a:lnTo>
                </a:path>
                <a:path w="590" h="292">
                  <a:moveTo>
                    <a:pt x="420" y="227"/>
                  </a:moveTo>
                  <a:lnTo>
                    <a:pt x="453" y="227"/>
                  </a:lnTo>
                  <a:lnTo>
                    <a:pt x="451" y="230"/>
                  </a:lnTo>
                  <a:lnTo>
                    <a:pt x="420" y="227"/>
                  </a:lnTo>
                </a:path>
                <a:path w="590" h="292">
                  <a:moveTo>
                    <a:pt x="204" y="227"/>
                  </a:moveTo>
                  <a:lnTo>
                    <a:pt x="218" y="230"/>
                  </a:lnTo>
                  <a:lnTo>
                    <a:pt x="204" y="230"/>
                  </a:lnTo>
                  <a:lnTo>
                    <a:pt x="204" y="227"/>
                  </a:lnTo>
                </a:path>
                <a:path w="590" h="292">
                  <a:moveTo>
                    <a:pt x="204" y="227"/>
                  </a:moveTo>
                  <a:lnTo>
                    <a:pt x="232" y="227"/>
                  </a:lnTo>
                  <a:lnTo>
                    <a:pt x="218" y="230"/>
                  </a:lnTo>
                  <a:lnTo>
                    <a:pt x="204" y="227"/>
                  </a:lnTo>
                </a:path>
                <a:path w="590" h="292">
                  <a:moveTo>
                    <a:pt x="420" y="230"/>
                  </a:moveTo>
                  <a:lnTo>
                    <a:pt x="468" y="232"/>
                  </a:lnTo>
                  <a:lnTo>
                    <a:pt x="415" y="232"/>
                  </a:lnTo>
                  <a:lnTo>
                    <a:pt x="420" y="230"/>
                  </a:lnTo>
                </a:path>
                <a:path w="590" h="292">
                  <a:moveTo>
                    <a:pt x="420" y="230"/>
                  </a:moveTo>
                  <a:lnTo>
                    <a:pt x="468" y="230"/>
                  </a:lnTo>
                  <a:lnTo>
                    <a:pt x="468" y="232"/>
                  </a:lnTo>
                  <a:lnTo>
                    <a:pt x="420" y="230"/>
                  </a:lnTo>
                </a:path>
                <a:path w="590" h="292">
                  <a:moveTo>
                    <a:pt x="376" y="225"/>
                  </a:moveTo>
                  <a:lnTo>
                    <a:pt x="400" y="235"/>
                  </a:lnTo>
                  <a:lnTo>
                    <a:pt x="384" y="235"/>
                  </a:lnTo>
                  <a:lnTo>
                    <a:pt x="376" y="225"/>
                  </a:lnTo>
                </a:path>
                <a:path w="590" h="292">
                  <a:moveTo>
                    <a:pt x="376" y="225"/>
                  </a:moveTo>
                  <a:lnTo>
                    <a:pt x="384" y="225"/>
                  </a:lnTo>
                  <a:lnTo>
                    <a:pt x="400" y="235"/>
                  </a:lnTo>
                  <a:lnTo>
                    <a:pt x="376" y="225"/>
                  </a:lnTo>
                </a:path>
                <a:path w="590" h="292">
                  <a:moveTo>
                    <a:pt x="415" y="232"/>
                  </a:moveTo>
                  <a:lnTo>
                    <a:pt x="434" y="237"/>
                  </a:lnTo>
                  <a:lnTo>
                    <a:pt x="415" y="237"/>
                  </a:lnTo>
                  <a:lnTo>
                    <a:pt x="415" y="232"/>
                  </a:lnTo>
                </a:path>
                <a:path w="590" h="292">
                  <a:moveTo>
                    <a:pt x="415" y="232"/>
                  </a:moveTo>
                  <a:lnTo>
                    <a:pt x="444" y="232"/>
                  </a:lnTo>
                  <a:lnTo>
                    <a:pt x="434" y="237"/>
                  </a:lnTo>
                  <a:lnTo>
                    <a:pt x="415" y="232"/>
                  </a:lnTo>
                </a:path>
                <a:path w="590" h="292">
                  <a:moveTo>
                    <a:pt x="148" y="220"/>
                  </a:moveTo>
                  <a:lnTo>
                    <a:pt x="156" y="240"/>
                  </a:lnTo>
                  <a:lnTo>
                    <a:pt x="148" y="240"/>
                  </a:lnTo>
                  <a:lnTo>
                    <a:pt x="148" y="220"/>
                  </a:lnTo>
                </a:path>
                <a:path w="590" h="292">
                  <a:moveTo>
                    <a:pt x="148" y="220"/>
                  </a:moveTo>
                  <a:lnTo>
                    <a:pt x="158" y="220"/>
                  </a:lnTo>
                  <a:lnTo>
                    <a:pt x="156" y="240"/>
                  </a:lnTo>
                  <a:lnTo>
                    <a:pt x="148" y="220"/>
                  </a:lnTo>
                </a:path>
                <a:path w="590" h="292">
                  <a:moveTo>
                    <a:pt x="81" y="227"/>
                  </a:moveTo>
                  <a:lnTo>
                    <a:pt x="88" y="240"/>
                  </a:lnTo>
                  <a:lnTo>
                    <a:pt x="84" y="240"/>
                  </a:lnTo>
                  <a:lnTo>
                    <a:pt x="81" y="227"/>
                  </a:lnTo>
                </a:path>
                <a:path w="590" h="292">
                  <a:moveTo>
                    <a:pt x="81" y="227"/>
                  </a:moveTo>
                  <a:lnTo>
                    <a:pt x="88" y="227"/>
                  </a:lnTo>
                  <a:lnTo>
                    <a:pt x="88" y="240"/>
                  </a:lnTo>
                  <a:lnTo>
                    <a:pt x="81" y="227"/>
                  </a:lnTo>
                </a:path>
                <a:path w="590" h="292">
                  <a:moveTo>
                    <a:pt x="364" y="240"/>
                  </a:moveTo>
                  <a:lnTo>
                    <a:pt x="371" y="242"/>
                  </a:lnTo>
                  <a:lnTo>
                    <a:pt x="350" y="242"/>
                  </a:lnTo>
                  <a:lnTo>
                    <a:pt x="364" y="240"/>
                  </a:lnTo>
                </a:path>
                <a:path w="590" h="292">
                  <a:moveTo>
                    <a:pt x="384" y="235"/>
                  </a:moveTo>
                  <a:lnTo>
                    <a:pt x="408" y="240"/>
                  </a:lnTo>
                  <a:lnTo>
                    <a:pt x="396" y="240"/>
                  </a:lnTo>
                  <a:lnTo>
                    <a:pt x="384" y="235"/>
                  </a:lnTo>
                </a:path>
                <a:path w="590" h="292">
                  <a:moveTo>
                    <a:pt x="384" y="235"/>
                  </a:moveTo>
                  <a:lnTo>
                    <a:pt x="400" y="235"/>
                  </a:lnTo>
                  <a:lnTo>
                    <a:pt x="408" y="240"/>
                  </a:lnTo>
                  <a:lnTo>
                    <a:pt x="384" y="235"/>
                  </a:lnTo>
                </a:path>
                <a:path w="590" h="292">
                  <a:moveTo>
                    <a:pt x="422" y="242"/>
                  </a:moveTo>
                  <a:lnTo>
                    <a:pt x="427" y="242"/>
                  </a:lnTo>
                  <a:lnTo>
                    <a:pt x="424" y="242"/>
                  </a:lnTo>
                  <a:lnTo>
                    <a:pt x="422" y="242"/>
                  </a:lnTo>
                </a:path>
                <a:path w="590" h="292">
                  <a:moveTo>
                    <a:pt x="415" y="237"/>
                  </a:moveTo>
                  <a:lnTo>
                    <a:pt x="427" y="242"/>
                  </a:lnTo>
                  <a:lnTo>
                    <a:pt x="422" y="242"/>
                  </a:lnTo>
                  <a:lnTo>
                    <a:pt x="415" y="237"/>
                  </a:lnTo>
                </a:path>
                <a:path w="590" h="292">
                  <a:moveTo>
                    <a:pt x="415" y="237"/>
                  </a:moveTo>
                  <a:lnTo>
                    <a:pt x="434" y="237"/>
                  </a:lnTo>
                  <a:lnTo>
                    <a:pt x="427" y="242"/>
                  </a:lnTo>
                  <a:lnTo>
                    <a:pt x="415" y="237"/>
                  </a:lnTo>
                </a:path>
                <a:path w="590" h="292">
                  <a:moveTo>
                    <a:pt x="84" y="240"/>
                  </a:moveTo>
                  <a:lnTo>
                    <a:pt x="98" y="242"/>
                  </a:lnTo>
                  <a:lnTo>
                    <a:pt x="84" y="242"/>
                  </a:lnTo>
                  <a:lnTo>
                    <a:pt x="84" y="240"/>
                  </a:lnTo>
                </a:path>
                <a:path w="590" h="292">
                  <a:moveTo>
                    <a:pt x="350" y="242"/>
                  </a:moveTo>
                  <a:lnTo>
                    <a:pt x="374" y="242"/>
                  </a:lnTo>
                  <a:lnTo>
                    <a:pt x="338" y="242"/>
                  </a:lnTo>
                  <a:lnTo>
                    <a:pt x="350" y="242"/>
                  </a:lnTo>
                </a:path>
                <a:path w="590" h="292">
                  <a:moveTo>
                    <a:pt x="350" y="242"/>
                  </a:moveTo>
                  <a:lnTo>
                    <a:pt x="374" y="242"/>
                  </a:lnTo>
                  <a:lnTo>
                    <a:pt x="350" y="242"/>
                  </a:lnTo>
                </a:path>
                <a:path w="590" h="292">
                  <a:moveTo>
                    <a:pt x="396" y="240"/>
                  </a:moveTo>
                  <a:lnTo>
                    <a:pt x="408" y="244"/>
                  </a:lnTo>
                  <a:lnTo>
                    <a:pt x="396" y="244"/>
                  </a:lnTo>
                  <a:lnTo>
                    <a:pt x="396" y="240"/>
                  </a:lnTo>
                </a:path>
                <a:path w="590" h="292">
                  <a:moveTo>
                    <a:pt x="396" y="240"/>
                  </a:moveTo>
                  <a:lnTo>
                    <a:pt x="408" y="240"/>
                  </a:lnTo>
                  <a:lnTo>
                    <a:pt x="408" y="244"/>
                  </a:lnTo>
                  <a:lnTo>
                    <a:pt x="396" y="240"/>
                  </a:lnTo>
                </a:path>
                <a:path w="590" h="292">
                  <a:moveTo>
                    <a:pt x="338" y="242"/>
                  </a:moveTo>
                  <a:lnTo>
                    <a:pt x="391" y="244"/>
                  </a:lnTo>
                  <a:lnTo>
                    <a:pt x="331" y="244"/>
                  </a:lnTo>
                  <a:lnTo>
                    <a:pt x="338" y="242"/>
                  </a:lnTo>
                </a:path>
                <a:path w="590" h="292">
                  <a:moveTo>
                    <a:pt x="338" y="242"/>
                  </a:moveTo>
                  <a:lnTo>
                    <a:pt x="374" y="242"/>
                  </a:lnTo>
                  <a:lnTo>
                    <a:pt x="391" y="244"/>
                  </a:lnTo>
                  <a:lnTo>
                    <a:pt x="338" y="242"/>
                  </a:lnTo>
                </a:path>
                <a:path w="590" h="292">
                  <a:moveTo>
                    <a:pt x="84" y="242"/>
                  </a:moveTo>
                  <a:lnTo>
                    <a:pt x="100" y="244"/>
                  </a:lnTo>
                  <a:lnTo>
                    <a:pt x="84" y="244"/>
                  </a:lnTo>
                  <a:lnTo>
                    <a:pt x="84" y="242"/>
                  </a:lnTo>
                </a:path>
                <a:path w="590" h="292">
                  <a:moveTo>
                    <a:pt x="84" y="242"/>
                  </a:moveTo>
                  <a:lnTo>
                    <a:pt x="98" y="242"/>
                  </a:lnTo>
                  <a:lnTo>
                    <a:pt x="100" y="244"/>
                  </a:lnTo>
                  <a:lnTo>
                    <a:pt x="84" y="242"/>
                  </a:lnTo>
                </a:path>
                <a:path w="590" h="292">
                  <a:moveTo>
                    <a:pt x="396" y="244"/>
                  </a:moveTo>
                  <a:lnTo>
                    <a:pt x="408" y="247"/>
                  </a:lnTo>
                  <a:lnTo>
                    <a:pt x="396" y="247"/>
                  </a:lnTo>
                  <a:lnTo>
                    <a:pt x="396" y="244"/>
                  </a:lnTo>
                </a:path>
                <a:path w="590" h="292">
                  <a:moveTo>
                    <a:pt x="396" y="244"/>
                  </a:moveTo>
                  <a:lnTo>
                    <a:pt x="408" y="244"/>
                  </a:lnTo>
                  <a:lnTo>
                    <a:pt x="408" y="247"/>
                  </a:lnTo>
                  <a:lnTo>
                    <a:pt x="396" y="244"/>
                  </a:lnTo>
                </a:path>
                <a:path w="590" h="292">
                  <a:moveTo>
                    <a:pt x="331" y="244"/>
                  </a:moveTo>
                  <a:lnTo>
                    <a:pt x="396" y="247"/>
                  </a:lnTo>
                  <a:lnTo>
                    <a:pt x="328" y="247"/>
                  </a:lnTo>
                  <a:lnTo>
                    <a:pt x="331" y="244"/>
                  </a:lnTo>
                </a:path>
                <a:path w="590" h="292">
                  <a:moveTo>
                    <a:pt x="331" y="244"/>
                  </a:moveTo>
                  <a:lnTo>
                    <a:pt x="391" y="244"/>
                  </a:lnTo>
                  <a:lnTo>
                    <a:pt x="396" y="247"/>
                  </a:lnTo>
                  <a:lnTo>
                    <a:pt x="331" y="244"/>
                  </a:lnTo>
                </a:path>
                <a:path w="590" h="292">
                  <a:moveTo>
                    <a:pt x="88" y="249"/>
                  </a:moveTo>
                  <a:lnTo>
                    <a:pt x="93" y="249"/>
                  </a:lnTo>
                  <a:lnTo>
                    <a:pt x="91" y="249"/>
                  </a:lnTo>
                  <a:lnTo>
                    <a:pt x="88" y="249"/>
                  </a:lnTo>
                </a:path>
                <a:path w="590" h="292">
                  <a:moveTo>
                    <a:pt x="328" y="247"/>
                  </a:moveTo>
                  <a:lnTo>
                    <a:pt x="408" y="249"/>
                  </a:lnTo>
                  <a:lnTo>
                    <a:pt x="326" y="249"/>
                  </a:lnTo>
                  <a:lnTo>
                    <a:pt x="328" y="247"/>
                  </a:lnTo>
                </a:path>
                <a:path w="590" h="292">
                  <a:moveTo>
                    <a:pt x="328" y="247"/>
                  </a:moveTo>
                  <a:lnTo>
                    <a:pt x="408" y="247"/>
                  </a:lnTo>
                  <a:lnTo>
                    <a:pt x="408" y="249"/>
                  </a:lnTo>
                  <a:lnTo>
                    <a:pt x="328" y="247"/>
                  </a:lnTo>
                </a:path>
                <a:path w="590" h="292">
                  <a:moveTo>
                    <a:pt x="84" y="244"/>
                  </a:moveTo>
                  <a:lnTo>
                    <a:pt x="93" y="249"/>
                  </a:lnTo>
                  <a:lnTo>
                    <a:pt x="88" y="249"/>
                  </a:lnTo>
                  <a:lnTo>
                    <a:pt x="84" y="244"/>
                  </a:lnTo>
                </a:path>
                <a:path w="590" h="292">
                  <a:moveTo>
                    <a:pt x="84" y="244"/>
                  </a:moveTo>
                  <a:lnTo>
                    <a:pt x="100" y="244"/>
                  </a:lnTo>
                  <a:lnTo>
                    <a:pt x="93" y="249"/>
                  </a:lnTo>
                  <a:lnTo>
                    <a:pt x="84" y="244"/>
                  </a:lnTo>
                </a:path>
                <a:path w="590" h="292">
                  <a:moveTo>
                    <a:pt x="367" y="249"/>
                  </a:moveTo>
                  <a:lnTo>
                    <a:pt x="408" y="251"/>
                  </a:lnTo>
                  <a:lnTo>
                    <a:pt x="374" y="251"/>
                  </a:lnTo>
                  <a:lnTo>
                    <a:pt x="367" y="249"/>
                  </a:lnTo>
                </a:path>
                <a:path w="590" h="292">
                  <a:moveTo>
                    <a:pt x="367" y="249"/>
                  </a:moveTo>
                  <a:lnTo>
                    <a:pt x="408" y="249"/>
                  </a:lnTo>
                  <a:lnTo>
                    <a:pt x="408" y="251"/>
                  </a:lnTo>
                  <a:lnTo>
                    <a:pt x="367" y="249"/>
                  </a:lnTo>
                </a:path>
                <a:path w="590" h="292">
                  <a:moveTo>
                    <a:pt x="326" y="249"/>
                  </a:moveTo>
                  <a:lnTo>
                    <a:pt x="340" y="251"/>
                  </a:lnTo>
                  <a:lnTo>
                    <a:pt x="321" y="251"/>
                  </a:lnTo>
                  <a:lnTo>
                    <a:pt x="326" y="249"/>
                  </a:lnTo>
                </a:path>
                <a:path w="590" h="292">
                  <a:moveTo>
                    <a:pt x="326" y="249"/>
                  </a:moveTo>
                  <a:lnTo>
                    <a:pt x="345" y="249"/>
                  </a:lnTo>
                  <a:lnTo>
                    <a:pt x="340" y="251"/>
                  </a:lnTo>
                  <a:lnTo>
                    <a:pt x="326" y="249"/>
                  </a:lnTo>
                </a:path>
                <a:path w="590" h="292">
                  <a:moveTo>
                    <a:pt x="144" y="251"/>
                  </a:moveTo>
                  <a:lnTo>
                    <a:pt x="141" y="251"/>
                  </a:lnTo>
                  <a:lnTo>
                    <a:pt x="144" y="251"/>
                  </a:lnTo>
                </a:path>
                <a:path w="590" h="292">
                  <a:moveTo>
                    <a:pt x="444" y="232"/>
                  </a:moveTo>
                  <a:lnTo>
                    <a:pt x="468" y="251"/>
                  </a:lnTo>
                  <a:lnTo>
                    <a:pt x="453" y="251"/>
                  </a:lnTo>
                  <a:lnTo>
                    <a:pt x="444" y="232"/>
                  </a:lnTo>
                </a:path>
                <a:path w="590" h="292">
                  <a:moveTo>
                    <a:pt x="444" y="232"/>
                  </a:moveTo>
                  <a:lnTo>
                    <a:pt x="468" y="232"/>
                  </a:lnTo>
                  <a:lnTo>
                    <a:pt x="468" y="251"/>
                  </a:lnTo>
                  <a:lnTo>
                    <a:pt x="444" y="232"/>
                  </a:lnTo>
                </a:path>
                <a:path w="590" h="292">
                  <a:moveTo>
                    <a:pt x="453" y="251"/>
                  </a:moveTo>
                  <a:lnTo>
                    <a:pt x="465" y="254"/>
                  </a:lnTo>
                  <a:lnTo>
                    <a:pt x="456" y="254"/>
                  </a:lnTo>
                  <a:lnTo>
                    <a:pt x="453" y="251"/>
                  </a:lnTo>
                </a:path>
                <a:path w="590" h="292">
                  <a:moveTo>
                    <a:pt x="453" y="251"/>
                  </a:moveTo>
                  <a:lnTo>
                    <a:pt x="468" y="251"/>
                  </a:lnTo>
                  <a:lnTo>
                    <a:pt x="465" y="254"/>
                  </a:lnTo>
                  <a:lnTo>
                    <a:pt x="453" y="251"/>
                  </a:lnTo>
                </a:path>
                <a:path w="590" h="292">
                  <a:moveTo>
                    <a:pt x="374" y="251"/>
                  </a:moveTo>
                  <a:lnTo>
                    <a:pt x="417" y="254"/>
                  </a:lnTo>
                  <a:lnTo>
                    <a:pt x="388" y="254"/>
                  </a:lnTo>
                  <a:lnTo>
                    <a:pt x="374" y="251"/>
                  </a:lnTo>
                </a:path>
                <a:path w="590" h="292">
                  <a:moveTo>
                    <a:pt x="374" y="251"/>
                  </a:moveTo>
                  <a:lnTo>
                    <a:pt x="408" y="251"/>
                  </a:lnTo>
                  <a:lnTo>
                    <a:pt x="417" y="254"/>
                  </a:lnTo>
                  <a:lnTo>
                    <a:pt x="374" y="251"/>
                  </a:lnTo>
                </a:path>
                <a:path w="590" h="292">
                  <a:moveTo>
                    <a:pt x="321" y="251"/>
                  </a:moveTo>
                  <a:lnTo>
                    <a:pt x="331" y="254"/>
                  </a:lnTo>
                  <a:lnTo>
                    <a:pt x="321" y="254"/>
                  </a:lnTo>
                  <a:lnTo>
                    <a:pt x="321" y="251"/>
                  </a:lnTo>
                </a:path>
                <a:path w="590" h="292">
                  <a:moveTo>
                    <a:pt x="321" y="251"/>
                  </a:moveTo>
                  <a:lnTo>
                    <a:pt x="340" y="251"/>
                  </a:lnTo>
                  <a:lnTo>
                    <a:pt x="331" y="254"/>
                  </a:lnTo>
                  <a:lnTo>
                    <a:pt x="321" y="251"/>
                  </a:lnTo>
                </a:path>
                <a:path w="590" h="292">
                  <a:moveTo>
                    <a:pt x="141" y="251"/>
                  </a:moveTo>
                  <a:lnTo>
                    <a:pt x="144" y="256"/>
                  </a:lnTo>
                  <a:lnTo>
                    <a:pt x="139" y="256"/>
                  </a:lnTo>
                  <a:lnTo>
                    <a:pt x="141" y="251"/>
                  </a:lnTo>
                </a:path>
                <a:path w="590" h="292">
                  <a:moveTo>
                    <a:pt x="141" y="251"/>
                  </a:moveTo>
                  <a:lnTo>
                    <a:pt x="144" y="251"/>
                  </a:lnTo>
                  <a:lnTo>
                    <a:pt x="144" y="256"/>
                  </a:lnTo>
                  <a:lnTo>
                    <a:pt x="141" y="251"/>
                  </a:lnTo>
                </a:path>
                <a:path w="590" h="292">
                  <a:moveTo>
                    <a:pt x="458" y="256"/>
                  </a:moveTo>
                  <a:lnTo>
                    <a:pt x="465" y="256"/>
                  </a:lnTo>
                  <a:lnTo>
                    <a:pt x="463" y="259"/>
                  </a:lnTo>
                  <a:lnTo>
                    <a:pt x="458" y="256"/>
                  </a:lnTo>
                </a:path>
                <a:path w="590" h="292">
                  <a:moveTo>
                    <a:pt x="456" y="254"/>
                  </a:moveTo>
                  <a:lnTo>
                    <a:pt x="465" y="256"/>
                  </a:lnTo>
                  <a:lnTo>
                    <a:pt x="458" y="256"/>
                  </a:lnTo>
                  <a:lnTo>
                    <a:pt x="456" y="254"/>
                  </a:lnTo>
                </a:path>
                <a:path w="590" h="292">
                  <a:moveTo>
                    <a:pt x="456" y="254"/>
                  </a:moveTo>
                  <a:lnTo>
                    <a:pt x="465" y="254"/>
                  </a:lnTo>
                  <a:lnTo>
                    <a:pt x="465" y="256"/>
                  </a:lnTo>
                  <a:lnTo>
                    <a:pt x="456" y="254"/>
                  </a:lnTo>
                </a:path>
                <a:path w="590" h="292">
                  <a:moveTo>
                    <a:pt x="388" y="254"/>
                  </a:moveTo>
                  <a:lnTo>
                    <a:pt x="422" y="256"/>
                  </a:lnTo>
                  <a:lnTo>
                    <a:pt x="386" y="256"/>
                  </a:lnTo>
                  <a:lnTo>
                    <a:pt x="388" y="254"/>
                  </a:lnTo>
                </a:path>
                <a:path w="590" h="292">
                  <a:moveTo>
                    <a:pt x="388" y="254"/>
                  </a:moveTo>
                  <a:lnTo>
                    <a:pt x="417" y="254"/>
                  </a:lnTo>
                  <a:lnTo>
                    <a:pt x="422" y="256"/>
                  </a:lnTo>
                  <a:lnTo>
                    <a:pt x="388" y="254"/>
                  </a:lnTo>
                </a:path>
                <a:path w="590" h="292">
                  <a:moveTo>
                    <a:pt x="321" y="254"/>
                  </a:moveTo>
                  <a:lnTo>
                    <a:pt x="331" y="259"/>
                  </a:lnTo>
                  <a:lnTo>
                    <a:pt x="321" y="259"/>
                  </a:lnTo>
                  <a:lnTo>
                    <a:pt x="321" y="254"/>
                  </a:lnTo>
                </a:path>
                <a:path w="590" h="292">
                  <a:moveTo>
                    <a:pt x="321" y="254"/>
                  </a:moveTo>
                  <a:lnTo>
                    <a:pt x="331" y="254"/>
                  </a:lnTo>
                  <a:lnTo>
                    <a:pt x="331" y="259"/>
                  </a:lnTo>
                  <a:lnTo>
                    <a:pt x="321" y="254"/>
                  </a:lnTo>
                </a:path>
                <a:path w="590" h="292">
                  <a:moveTo>
                    <a:pt x="148" y="240"/>
                  </a:moveTo>
                  <a:lnTo>
                    <a:pt x="156" y="261"/>
                  </a:lnTo>
                  <a:lnTo>
                    <a:pt x="148" y="261"/>
                  </a:lnTo>
                  <a:lnTo>
                    <a:pt x="148" y="240"/>
                  </a:lnTo>
                </a:path>
                <a:path w="590" h="292">
                  <a:moveTo>
                    <a:pt x="148" y="240"/>
                  </a:moveTo>
                  <a:lnTo>
                    <a:pt x="156" y="240"/>
                  </a:lnTo>
                  <a:lnTo>
                    <a:pt x="156" y="261"/>
                  </a:lnTo>
                  <a:lnTo>
                    <a:pt x="148" y="240"/>
                  </a:lnTo>
                </a:path>
                <a:path w="590" h="292">
                  <a:moveTo>
                    <a:pt x="19" y="218"/>
                  </a:moveTo>
                  <a:lnTo>
                    <a:pt x="28" y="261"/>
                  </a:lnTo>
                  <a:lnTo>
                    <a:pt x="14" y="261"/>
                  </a:lnTo>
                  <a:lnTo>
                    <a:pt x="19" y="218"/>
                  </a:lnTo>
                </a:path>
                <a:path w="590" h="292">
                  <a:moveTo>
                    <a:pt x="19" y="218"/>
                  </a:moveTo>
                  <a:lnTo>
                    <a:pt x="26" y="218"/>
                  </a:lnTo>
                  <a:lnTo>
                    <a:pt x="28" y="261"/>
                  </a:lnTo>
                  <a:lnTo>
                    <a:pt x="19" y="218"/>
                  </a:lnTo>
                </a:path>
                <a:path w="590" h="292">
                  <a:moveTo>
                    <a:pt x="148" y="261"/>
                  </a:moveTo>
                  <a:lnTo>
                    <a:pt x="156" y="263"/>
                  </a:lnTo>
                  <a:lnTo>
                    <a:pt x="146" y="263"/>
                  </a:lnTo>
                  <a:lnTo>
                    <a:pt x="148" y="261"/>
                  </a:lnTo>
                </a:path>
                <a:path w="590" h="292">
                  <a:moveTo>
                    <a:pt x="148" y="261"/>
                  </a:moveTo>
                  <a:lnTo>
                    <a:pt x="156" y="261"/>
                  </a:lnTo>
                  <a:lnTo>
                    <a:pt x="156" y="263"/>
                  </a:lnTo>
                  <a:lnTo>
                    <a:pt x="148" y="261"/>
                  </a:lnTo>
                </a:path>
                <a:path w="590" h="292">
                  <a:moveTo>
                    <a:pt x="139" y="256"/>
                  </a:moveTo>
                  <a:lnTo>
                    <a:pt x="146" y="263"/>
                  </a:lnTo>
                  <a:lnTo>
                    <a:pt x="139" y="263"/>
                  </a:lnTo>
                  <a:lnTo>
                    <a:pt x="139" y="256"/>
                  </a:lnTo>
                </a:path>
                <a:path w="590" h="292">
                  <a:moveTo>
                    <a:pt x="139" y="256"/>
                  </a:moveTo>
                  <a:lnTo>
                    <a:pt x="144" y="256"/>
                  </a:lnTo>
                  <a:lnTo>
                    <a:pt x="146" y="263"/>
                  </a:lnTo>
                  <a:lnTo>
                    <a:pt x="139" y="256"/>
                  </a:lnTo>
                </a:path>
                <a:path w="590" h="292">
                  <a:moveTo>
                    <a:pt x="321" y="259"/>
                  </a:moveTo>
                  <a:lnTo>
                    <a:pt x="333" y="263"/>
                  </a:lnTo>
                  <a:lnTo>
                    <a:pt x="324" y="263"/>
                  </a:lnTo>
                  <a:lnTo>
                    <a:pt x="321" y="259"/>
                  </a:lnTo>
                </a:path>
                <a:path w="590" h="292">
                  <a:moveTo>
                    <a:pt x="321" y="259"/>
                  </a:moveTo>
                  <a:lnTo>
                    <a:pt x="331" y="259"/>
                  </a:lnTo>
                  <a:lnTo>
                    <a:pt x="333" y="263"/>
                  </a:lnTo>
                  <a:lnTo>
                    <a:pt x="321" y="259"/>
                  </a:lnTo>
                </a:path>
                <a:path w="590" h="292">
                  <a:moveTo>
                    <a:pt x="405" y="256"/>
                  </a:moveTo>
                  <a:lnTo>
                    <a:pt x="439" y="266"/>
                  </a:lnTo>
                  <a:lnTo>
                    <a:pt x="417" y="266"/>
                  </a:lnTo>
                  <a:lnTo>
                    <a:pt x="405" y="256"/>
                  </a:lnTo>
                </a:path>
                <a:path w="590" h="292">
                  <a:moveTo>
                    <a:pt x="405" y="256"/>
                  </a:moveTo>
                  <a:lnTo>
                    <a:pt x="422" y="256"/>
                  </a:lnTo>
                  <a:lnTo>
                    <a:pt x="439" y="266"/>
                  </a:lnTo>
                  <a:lnTo>
                    <a:pt x="405" y="256"/>
                  </a:lnTo>
                </a:path>
                <a:path w="590" h="292">
                  <a:moveTo>
                    <a:pt x="324" y="263"/>
                  </a:moveTo>
                  <a:lnTo>
                    <a:pt x="338" y="268"/>
                  </a:lnTo>
                  <a:lnTo>
                    <a:pt x="326" y="268"/>
                  </a:lnTo>
                  <a:lnTo>
                    <a:pt x="324" y="263"/>
                  </a:lnTo>
                </a:path>
                <a:path w="590" h="292">
                  <a:moveTo>
                    <a:pt x="324" y="263"/>
                  </a:moveTo>
                  <a:lnTo>
                    <a:pt x="333" y="263"/>
                  </a:lnTo>
                  <a:lnTo>
                    <a:pt x="338" y="268"/>
                  </a:lnTo>
                  <a:lnTo>
                    <a:pt x="324" y="263"/>
                  </a:lnTo>
                </a:path>
                <a:path w="590" h="292">
                  <a:moveTo>
                    <a:pt x="417" y="266"/>
                  </a:moveTo>
                  <a:lnTo>
                    <a:pt x="448" y="271"/>
                  </a:lnTo>
                  <a:lnTo>
                    <a:pt x="427" y="271"/>
                  </a:lnTo>
                  <a:lnTo>
                    <a:pt x="417" y="266"/>
                  </a:lnTo>
                </a:path>
                <a:path w="590" h="292">
                  <a:moveTo>
                    <a:pt x="417" y="266"/>
                  </a:moveTo>
                  <a:lnTo>
                    <a:pt x="439" y="266"/>
                  </a:lnTo>
                  <a:lnTo>
                    <a:pt x="448" y="271"/>
                  </a:lnTo>
                  <a:lnTo>
                    <a:pt x="417" y="266"/>
                  </a:lnTo>
                </a:path>
                <a:path w="590" h="292">
                  <a:moveTo>
                    <a:pt x="386" y="256"/>
                  </a:moveTo>
                  <a:lnTo>
                    <a:pt x="384" y="271"/>
                  </a:lnTo>
                  <a:lnTo>
                    <a:pt x="369" y="271"/>
                  </a:lnTo>
                  <a:lnTo>
                    <a:pt x="386" y="256"/>
                  </a:lnTo>
                </a:path>
                <a:path w="590" h="292">
                  <a:moveTo>
                    <a:pt x="386" y="256"/>
                  </a:moveTo>
                  <a:lnTo>
                    <a:pt x="398" y="256"/>
                  </a:lnTo>
                  <a:lnTo>
                    <a:pt x="384" y="271"/>
                  </a:lnTo>
                  <a:lnTo>
                    <a:pt x="386" y="256"/>
                  </a:lnTo>
                </a:path>
                <a:path w="590" h="292">
                  <a:moveTo>
                    <a:pt x="326" y="268"/>
                  </a:moveTo>
                  <a:lnTo>
                    <a:pt x="350" y="271"/>
                  </a:lnTo>
                  <a:lnTo>
                    <a:pt x="328" y="271"/>
                  </a:lnTo>
                  <a:lnTo>
                    <a:pt x="326" y="268"/>
                  </a:lnTo>
                </a:path>
                <a:path w="590" h="292">
                  <a:moveTo>
                    <a:pt x="326" y="268"/>
                  </a:moveTo>
                  <a:lnTo>
                    <a:pt x="338" y="268"/>
                  </a:lnTo>
                  <a:lnTo>
                    <a:pt x="350" y="271"/>
                  </a:lnTo>
                  <a:lnTo>
                    <a:pt x="326" y="268"/>
                  </a:lnTo>
                </a:path>
                <a:path w="590" h="292">
                  <a:moveTo>
                    <a:pt x="583" y="273"/>
                  </a:moveTo>
                  <a:lnTo>
                    <a:pt x="585" y="273"/>
                  </a:lnTo>
                  <a:lnTo>
                    <a:pt x="477" y="273"/>
                  </a:lnTo>
                  <a:lnTo>
                    <a:pt x="583" y="273"/>
                  </a:lnTo>
                </a:path>
                <a:path w="590" h="292">
                  <a:moveTo>
                    <a:pt x="427" y="271"/>
                  </a:moveTo>
                  <a:lnTo>
                    <a:pt x="463" y="273"/>
                  </a:lnTo>
                  <a:lnTo>
                    <a:pt x="431" y="273"/>
                  </a:lnTo>
                  <a:lnTo>
                    <a:pt x="427" y="271"/>
                  </a:lnTo>
                </a:path>
                <a:path w="590" h="292">
                  <a:moveTo>
                    <a:pt x="427" y="271"/>
                  </a:moveTo>
                  <a:lnTo>
                    <a:pt x="448" y="271"/>
                  </a:lnTo>
                  <a:lnTo>
                    <a:pt x="463" y="273"/>
                  </a:lnTo>
                  <a:lnTo>
                    <a:pt x="427" y="271"/>
                  </a:lnTo>
                </a:path>
                <a:path w="590" h="292">
                  <a:moveTo>
                    <a:pt x="431" y="273"/>
                  </a:moveTo>
                  <a:lnTo>
                    <a:pt x="477" y="273"/>
                  </a:lnTo>
                  <a:lnTo>
                    <a:pt x="436" y="273"/>
                  </a:lnTo>
                  <a:lnTo>
                    <a:pt x="431" y="273"/>
                  </a:lnTo>
                </a:path>
                <a:path w="590" h="292">
                  <a:moveTo>
                    <a:pt x="431" y="273"/>
                  </a:moveTo>
                  <a:lnTo>
                    <a:pt x="477" y="273"/>
                  </a:lnTo>
                  <a:lnTo>
                    <a:pt x="431" y="273"/>
                  </a:lnTo>
                </a:path>
                <a:path w="590" h="292">
                  <a:moveTo>
                    <a:pt x="328" y="271"/>
                  </a:moveTo>
                  <a:lnTo>
                    <a:pt x="381" y="273"/>
                  </a:lnTo>
                  <a:lnTo>
                    <a:pt x="338" y="273"/>
                  </a:lnTo>
                  <a:lnTo>
                    <a:pt x="328" y="271"/>
                  </a:lnTo>
                </a:path>
                <a:path w="590" h="292">
                  <a:moveTo>
                    <a:pt x="328" y="271"/>
                  </a:moveTo>
                  <a:lnTo>
                    <a:pt x="384" y="271"/>
                  </a:lnTo>
                  <a:lnTo>
                    <a:pt x="381" y="273"/>
                  </a:lnTo>
                  <a:lnTo>
                    <a:pt x="328" y="271"/>
                  </a:lnTo>
                </a:path>
                <a:path w="590" h="292">
                  <a:moveTo>
                    <a:pt x="139" y="263"/>
                  </a:moveTo>
                  <a:lnTo>
                    <a:pt x="156" y="275"/>
                  </a:lnTo>
                  <a:lnTo>
                    <a:pt x="139" y="275"/>
                  </a:lnTo>
                  <a:lnTo>
                    <a:pt x="139" y="263"/>
                  </a:lnTo>
                </a:path>
                <a:path w="590" h="292">
                  <a:moveTo>
                    <a:pt x="139" y="263"/>
                  </a:moveTo>
                  <a:lnTo>
                    <a:pt x="156" y="263"/>
                  </a:lnTo>
                  <a:lnTo>
                    <a:pt x="156" y="275"/>
                  </a:lnTo>
                  <a:lnTo>
                    <a:pt x="139" y="263"/>
                  </a:lnTo>
                </a:path>
                <a:path w="590" h="292">
                  <a:moveTo>
                    <a:pt x="436" y="273"/>
                  </a:moveTo>
                  <a:lnTo>
                    <a:pt x="588" y="275"/>
                  </a:lnTo>
                  <a:lnTo>
                    <a:pt x="441" y="275"/>
                  </a:lnTo>
                  <a:lnTo>
                    <a:pt x="436" y="273"/>
                  </a:lnTo>
                </a:path>
                <a:path w="590" h="292">
                  <a:moveTo>
                    <a:pt x="436" y="273"/>
                  </a:moveTo>
                  <a:lnTo>
                    <a:pt x="585" y="273"/>
                  </a:lnTo>
                  <a:lnTo>
                    <a:pt x="588" y="275"/>
                  </a:lnTo>
                  <a:lnTo>
                    <a:pt x="436" y="273"/>
                  </a:lnTo>
                </a:path>
                <a:path w="590" h="292">
                  <a:moveTo>
                    <a:pt x="441" y="275"/>
                  </a:moveTo>
                  <a:lnTo>
                    <a:pt x="590" y="278"/>
                  </a:lnTo>
                  <a:lnTo>
                    <a:pt x="453" y="278"/>
                  </a:lnTo>
                  <a:lnTo>
                    <a:pt x="441" y="275"/>
                  </a:lnTo>
                </a:path>
                <a:path w="590" h="292">
                  <a:moveTo>
                    <a:pt x="441" y="275"/>
                  </a:moveTo>
                  <a:lnTo>
                    <a:pt x="588" y="275"/>
                  </a:lnTo>
                  <a:lnTo>
                    <a:pt x="590" y="278"/>
                  </a:lnTo>
                  <a:lnTo>
                    <a:pt x="441" y="275"/>
                  </a:lnTo>
                </a:path>
                <a:path w="590" h="292">
                  <a:moveTo>
                    <a:pt x="338" y="273"/>
                  </a:moveTo>
                  <a:lnTo>
                    <a:pt x="371" y="278"/>
                  </a:lnTo>
                  <a:lnTo>
                    <a:pt x="348" y="278"/>
                  </a:lnTo>
                  <a:lnTo>
                    <a:pt x="338" y="273"/>
                  </a:lnTo>
                </a:path>
                <a:path w="590" h="292">
                  <a:moveTo>
                    <a:pt x="338" y="273"/>
                  </a:moveTo>
                  <a:lnTo>
                    <a:pt x="381" y="273"/>
                  </a:lnTo>
                  <a:lnTo>
                    <a:pt x="371" y="278"/>
                  </a:lnTo>
                  <a:lnTo>
                    <a:pt x="338" y="273"/>
                  </a:lnTo>
                </a:path>
                <a:path w="590" h="292">
                  <a:moveTo>
                    <a:pt x="453" y="278"/>
                  </a:moveTo>
                  <a:lnTo>
                    <a:pt x="588" y="280"/>
                  </a:lnTo>
                  <a:lnTo>
                    <a:pt x="465" y="280"/>
                  </a:lnTo>
                  <a:lnTo>
                    <a:pt x="453" y="278"/>
                  </a:lnTo>
                </a:path>
                <a:path w="590" h="292">
                  <a:moveTo>
                    <a:pt x="453" y="278"/>
                  </a:moveTo>
                  <a:lnTo>
                    <a:pt x="590" y="278"/>
                  </a:lnTo>
                  <a:lnTo>
                    <a:pt x="588" y="280"/>
                  </a:lnTo>
                  <a:lnTo>
                    <a:pt x="453" y="278"/>
                  </a:lnTo>
                </a:path>
                <a:path w="590" h="292">
                  <a:moveTo>
                    <a:pt x="482" y="285"/>
                  </a:moveTo>
                  <a:lnTo>
                    <a:pt x="496" y="285"/>
                  </a:lnTo>
                  <a:lnTo>
                    <a:pt x="487" y="285"/>
                  </a:lnTo>
                  <a:lnTo>
                    <a:pt x="482" y="285"/>
                  </a:lnTo>
                </a:path>
                <a:path w="590" h="292">
                  <a:moveTo>
                    <a:pt x="573" y="285"/>
                  </a:moveTo>
                  <a:lnTo>
                    <a:pt x="588" y="285"/>
                  </a:lnTo>
                  <a:lnTo>
                    <a:pt x="573" y="285"/>
                  </a:lnTo>
                </a:path>
                <a:path w="590" h="292">
                  <a:moveTo>
                    <a:pt x="523" y="280"/>
                  </a:moveTo>
                  <a:lnTo>
                    <a:pt x="588" y="285"/>
                  </a:lnTo>
                  <a:lnTo>
                    <a:pt x="573" y="285"/>
                  </a:lnTo>
                  <a:lnTo>
                    <a:pt x="523" y="280"/>
                  </a:lnTo>
                </a:path>
                <a:path w="590" h="292">
                  <a:moveTo>
                    <a:pt x="523" y="280"/>
                  </a:moveTo>
                  <a:lnTo>
                    <a:pt x="588" y="280"/>
                  </a:lnTo>
                  <a:lnTo>
                    <a:pt x="588" y="285"/>
                  </a:lnTo>
                  <a:lnTo>
                    <a:pt x="523" y="280"/>
                  </a:lnTo>
                </a:path>
                <a:path w="590" h="292">
                  <a:moveTo>
                    <a:pt x="465" y="280"/>
                  </a:moveTo>
                  <a:lnTo>
                    <a:pt x="496" y="285"/>
                  </a:lnTo>
                  <a:lnTo>
                    <a:pt x="482" y="285"/>
                  </a:lnTo>
                  <a:lnTo>
                    <a:pt x="465" y="280"/>
                  </a:lnTo>
                </a:path>
                <a:path w="590" h="292">
                  <a:moveTo>
                    <a:pt x="465" y="280"/>
                  </a:moveTo>
                  <a:lnTo>
                    <a:pt x="523" y="280"/>
                  </a:lnTo>
                  <a:lnTo>
                    <a:pt x="496" y="285"/>
                  </a:lnTo>
                  <a:lnTo>
                    <a:pt x="465" y="280"/>
                  </a:lnTo>
                </a:path>
                <a:path w="590" h="292">
                  <a:moveTo>
                    <a:pt x="14" y="261"/>
                  </a:moveTo>
                  <a:lnTo>
                    <a:pt x="28" y="285"/>
                  </a:lnTo>
                  <a:lnTo>
                    <a:pt x="16" y="285"/>
                  </a:lnTo>
                  <a:lnTo>
                    <a:pt x="14" y="261"/>
                  </a:lnTo>
                </a:path>
                <a:path w="590" h="292">
                  <a:moveTo>
                    <a:pt x="14" y="261"/>
                  </a:moveTo>
                  <a:lnTo>
                    <a:pt x="28" y="261"/>
                  </a:lnTo>
                  <a:lnTo>
                    <a:pt x="28" y="285"/>
                  </a:lnTo>
                  <a:lnTo>
                    <a:pt x="14" y="261"/>
                  </a:lnTo>
                </a:path>
                <a:path w="590" h="292">
                  <a:moveTo>
                    <a:pt x="16" y="285"/>
                  </a:moveTo>
                  <a:lnTo>
                    <a:pt x="24" y="285"/>
                  </a:lnTo>
                  <a:lnTo>
                    <a:pt x="19" y="287"/>
                  </a:lnTo>
                  <a:lnTo>
                    <a:pt x="16" y="285"/>
                  </a:lnTo>
                </a:path>
                <a:path w="590" h="292">
                  <a:moveTo>
                    <a:pt x="139" y="275"/>
                  </a:moveTo>
                  <a:lnTo>
                    <a:pt x="156" y="285"/>
                  </a:lnTo>
                  <a:lnTo>
                    <a:pt x="144" y="285"/>
                  </a:lnTo>
                  <a:lnTo>
                    <a:pt x="139" y="275"/>
                  </a:lnTo>
                </a:path>
                <a:path w="590" h="292">
                  <a:moveTo>
                    <a:pt x="139" y="275"/>
                  </a:moveTo>
                  <a:lnTo>
                    <a:pt x="156" y="275"/>
                  </a:lnTo>
                  <a:lnTo>
                    <a:pt x="156" y="285"/>
                  </a:lnTo>
                  <a:lnTo>
                    <a:pt x="139" y="275"/>
                  </a:lnTo>
                </a:path>
                <a:path w="590" h="292">
                  <a:moveTo>
                    <a:pt x="16" y="285"/>
                  </a:moveTo>
                  <a:lnTo>
                    <a:pt x="24" y="285"/>
                  </a:lnTo>
                  <a:lnTo>
                    <a:pt x="16" y="285"/>
                  </a:lnTo>
                </a:path>
                <a:path w="590" h="292">
                  <a:moveTo>
                    <a:pt x="16" y="285"/>
                  </a:moveTo>
                  <a:lnTo>
                    <a:pt x="28" y="285"/>
                  </a:lnTo>
                  <a:lnTo>
                    <a:pt x="24" y="285"/>
                  </a:lnTo>
                  <a:lnTo>
                    <a:pt x="16" y="285"/>
                  </a:lnTo>
                </a:path>
                <a:path w="590" h="292">
                  <a:moveTo>
                    <a:pt x="146" y="290"/>
                  </a:moveTo>
                  <a:lnTo>
                    <a:pt x="156" y="290"/>
                  </a:lnTo>
                  <a:lnTo>
                    <a:pt x="148" y="292"/>
                  </a:lnTo>
                  <a:lnTo>
                    <a:pt x="146" y="290"/>
                  </a:lnTo>
                </a:path>
                <a:path w="590" h="292">
                  <a:moveTo>
                    <a:pt x="144" y="285"/>
                  </a:moveTo>
                  <a:lnTo>
                    <a:pt x="156" y="290"/>
                  </a:lnTo>
                  <a:lnTo>
                    <a:pt x="146" y="290"/>
                  </a:lnTo>
                  <a:lnTo>
                    <a:pt x="144" y="285"/>
                  </a:lnTo>
                </a:path>
                <a:path w="590" h="292">
                  <a:moveTo>
                    <a:pt x="144" y="285"/>
                  </a:moveTo>
                  <a:lnTo>
                    <a:pt x="156" y="285"/>
                  </a:lnTo>
                  <a:lnTo>
                    <a:pt x="156" y="290"/>
                  </a:lnTo>
                  <a:lnTo>
                    <a:pt x="144" y="285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46" name="path 11546"/>
            <p:cNvSpPr/>
            <p:nvPr/>
          </p:nvSpPr>
          <p:spPr>
            <a:xfrm>
              <a:off x="0" y="0"/>
              <a:ext cx="376427" cy="187451"/>
            </a:xfrm>
            <a:custGeom>
              <a:avLst/>
              <a:gdLst/>
              <a:ahLst/>
              <a:cxnLst/>
              <a:rect l="0" t="0" r="0" b="0"/>
              <a:pathLst>
                <a:path w="592" h="295">
                  <a:moveTo>
                    <a:pt x="164" y="3"/>
                  </a:moveTo>
                  <a:lnTo>
                    <a:pt x="159" y="1"/>
                  </a:lnTo>
                  <a:lnTo>
                    <a:pt x="152" y="8"/>
                  </a:lnTo>
                  <a:lnTo>
                    <a:pt x="152" y="17"/>
                  </a:lnTo>
                  <a:lnTo>
                    <a:pt x="164" y="39"/>
                  </a:lnTo>
                  <a:lnTo>
                    <a:pt x="159" y="65"/>
                  </a:lnTo>
                  <a:lnTo>
                    <a:pt x="147" y="97"/>
                  </a:lnTo>
                  <a:lnTo>
                    <a:pt x="116" y="121"/>
                  </a:lnTo>
                  <a:lnTo>
                    <a:pt x="104" y="121"/>
                  </a:lnTo>
                  <a:lnTo>
                    <a:pt x="99" y="116"/>
                  </a:lnTo>
                  <a:lnTo>
                    <a:pt x="94" y="116"/>
                  </a:lnTo>
                  <a:lnTo>
                    <a:pt x="92" y="121"/>
                  </a:lnTo>
                  <a:lnTo>
                    <a:pt x="104" y="133"/>
                  </a:lnTo>
                  <a:lnTo>
                    <a:pt x="116" y="133"/>
                  </a:lnTo>
                  <a:lnTo>
                    <a:pt x="142" y="113"/>
                  </a:lnTo>
                  <a:lnTo>
                    <a:pt x="133" y="137"/>
                  </a:lnTo>
                  <a:lnTo>
                    <a:pt x="109" y="183"/>
                  </a:lnTo>
                  <a:lnTo>
                    <a:pt x="121" y="190"/>
                  </a:lnTo>
                  <a:lnTo>
                    <a:pt x="135" y="176"/>
                  </a:lnTo>
                  <a:lnTo>
                    <a:pt x="154" y="161"/>
                  </a:lnTo>
                  <a:lnTo>
                    <a:pt x="157" y="185"/>
                  </a:lnTo>
                  <a:lnTo>
                    <a:pt x="150" y="221"/>
                  </a:lnTo>
                  <a:lnTo>
                    <a:pt x="150" y="262"/>
                  </a:lnTo>
                  <a:lnTo>
                    <a:pt x="147" y="265"/>
                  </a:lnTo>
                  <a:lnTo>
                    <a:pt x="145" y="253"/>
                  </a:lnTo>
                  <a:lnTo>
                    <a:pt x="140" y="257"/>
                  </a:lnTo>
                  <a:lnTo>
                    <a:pt x="140" y="277"/>
                  </a:lnTo>
                  <a:lnTo>
                    <a:pt x="145" y="286"/>
                  </a:lnTo>
                  <a:lnTo>
                    <a:pt x="150" y="293"/>
                  </a:lnTo>
                  <a:lnTo>
                    <a:pt x="157" y="291"/>
                  </a:lnTo>
                  <a:lnTo>
                    <a:pt x="157" y="241"/>
                  </a:lnTo>
                  <a:lnTo>
                    <a:pt x="166" y="185"/>
                  </a:lnTo>
                  <a:lnTo>
                    <a:pt x="166" y="169"/>
                  </a:lnTo>
                  <a:lnTo>
                    <a:pt x="162" y="154"/>
                  </a:lnTo>
                  <a:lnTo>
                    <a:pt x="190" y="133"/>
                  </a:lnTo>
                  <a:lnTo>
                    <a:pt x="185" y="128"/>
                  </a:lnTo>
                  <a:lnTo>
                    <a:pt x="169" y="130"/>
                  </a:lnTo>
                  <a:lnTo>
                    <a:pt x="162" y="135"/>
                  </a:lnTo>
                  <a:lnTo>
                    <a:pt x="166" y="140"/>
                  </a:lnTo>
                  <a:lnTo>
                    <a:pt x="157" y="147"/>
                  </a:lnTo>
                  <a:lnTo>
                    <a:pt x="154" y="142"/>
                  </a:lnTo>
                  <a:lnTo>
                    <a:pt x="147" y="140"/>
                  </a:lnTo>
                  <a:lnTo>
                    <a:pt x="142" y="145"/>
                  </a:lnTo>
                  <a:lnTo>
                    <a:pt x="150" y="154"/>
                  </a:lnTo>
                  <a:lnTo>
                    <a:pt x="128" y="173"/>
                  </a:lnTo>
                  <a:lnTo>
                    <a:pt x="123" y="173"/>
                  </a:lnTo>
                  <a:lnTo>
                    <a:pt x="135" y="152"/>
                  </a:lnTo>
                  <a:lnTo>
                    <a:pt x="154" y="99"/>
                  </a:lnTo>
                  <a:lnTo>
                    <a:pt x="202" y="63"/>
                  </a:lnTo>
                  <a:lnTo>
                    <a:pt x="198" y="53"/>
                  </a:lnTo>
                  <a:lnTo>
                    <a:pt x="176" y="46"/>
                  </a:lnTo>
                  <a:lnTo>
                    <a:pt x="171" y="27"/>
                  </a:lnTo>
                  <a:lnTo>
                    <a:pt x="174" y="22"/>
                  </a:lnTo>
                  <a:lnTo>
                    <a:pt x="169" y="5"/>
                  </a:lnTo>
                  <a:lnTo>
                    <a:pt x="164" y="3"/>
                  </a:lnTo>
                  <a:close/>
                  <a:moveTo>
                    <a:pt x="490" y="15"/>
                  </a:moveTo>
                  <a:lnTo>
                    <a:pt x="488" y="13"/>
                  </a:lnTo>
                  <a:lnTo>
                    <a:pt x="476" y="25"/>
                  </a:lnTo>
                  <a:lnTo>
                    <a:pt x="464" y="61"/>
                  </a:lnTo>
                  <a:lnTo>
                    <a:pt x="457" y="70"/>
                  </a:lnTo>
                  <a:lnTo>
                    <a:pt x="428" y="80"/>
                  </a:lnTo>
                  <a:lnTo>
                    <a:pt x="423" y="80"/>
                  </a:lnTo>
                  <a:lnTo>
                    <a:pt x="416" y="85"/>
                  </a:lnTo>
                  <a:lnTo>
                    <a:pt x="418" y="89"/>
                  </a:lnTo>
                  <a:lnTo>
                    <a:pt x="430" y="89"/>
                  </a:lnTo>
                  <a:lnTo>
                    <a:pt x="457" y="80"/>
                  </a:lnTo>
                  <a:lnTo>
                    <a:pt x="447" y="113"/>
                  </a:lnTo>
                  <a:lnTo>
                    <a:pt x="425" y="164"/>
                  </a:lnTo>
                  <a:lnTo>
                    <a:pt x="425" y="169"/>
                  </a:lnTo>
                  <a:lnTo>
                    <a:pt x="430" y="171"/>
                  </a:lnTo>
                  <a:lnTo>
                    <a:pt x="471" y="123"/>
                  </a:lnTo>
                  <a:lnTo>
                    <a:pt x="474" y="125"/>
                  </a:lnTo>
                  <a:lnTo>
                    <a:pt x="469" y="137"/>
                  </a:lnTo>
                  <a:lnTo>
                    <a:pt x="466" y="164"/>
                  </a:lnTo>
                  <a:lnTo>
                    <a:pt x="445" y="169"/>
                  </a:lnTo>
                  <a:lnTo>
                    <a:pt x="430" y="178"/>
                  </a:lnTo>
                  <a:lnTo>
                    <a:pt x="418" y="197"/>
                  </a:lnTo>
                  <a:lnTo>
                    <a:pt x="435" y="219"/>
                  </a:lnTo>
                  <a:lnTo>
                    <a:pt x="423" y="226"/>
                  </a:lnTo>
                  <a:lnTo>
                    <a:pt x="416" y="233"/>
                  </a:lnTo>
                  <a:lnTo>
                    <a:pt x="416" y="238"/>
                  </a:lnTo>
                  <a:lnTo>
                    <a:pt x="425" y="243"/>
                  </a:lnTo>
                  <a:lnTo>
                    <a:pt x="445" y="233"/>
                  </a:lnTo>
                  <a:lnTo>
                    <a:pt x="457" y="255"/>
                  </a:lnTo>
                  <a:lnTo>
                    <a:pt x="464" y="260"/>
                  </a:lnTo>
                  <a:lnTo>
                    <a:pt x="469" y="253"/>
                  </a:lnTo>
                  <a:lnTo>
                    <a:pt x="469" y="224"/>
                  </a:lnTo>
                  <a:lnTo>
                    <a:pt x="476" y="219"/>
                  </a:lnTo>
                  <a:lnTo>
                    <a:pt x="478" y="221"/>
                  </a:lnTo>
                  <a:lnTo>
                    <a:pt x="502" y="214"/>
                  </a:lnTo>
                  <a:lnTo>
                    <a:pt x="493" y="207"/>
                  </a:lnTo>
                  <a:lnTo>
                    <a:pt x="481" y="207"/>
                  </a:lnTo>
                  <a:lnTo>
                    <a:pt x="478" y="209"/>
                  </a:lnTo>
                  <a:lnTo>
                    <a:pt x="469" y="212"/>
                  </a:lnTo>
                  <a:lnTo>
                    <a:pt x="469" y="200"/>
                  </a:lnTo>
                  <a:lnTo>
                    <a:pt x="500" y="166"/>
                  </a:lnTo>
                  <a:lnTo>
                    <a:pt x="495" y="159"/>
                  </a:lnTo>
                  <a:lnTo>
                    <a:pt x="474" y="161"/>
                  </a:lnTo>
                  <a:lnTo>
                    <a:pt x="481" y="121"/>
                  </a:lnTo>
                  <a:lnTo>
                    <a:pt x="531" y="61"/>
                  </a:lnTo>
                  <a:lnTo>
                    <a:pt x="522" y="53"/>
                  </a:lnTo>
                  <a:lnTo>
                    <a:pt x="495" y="58"/>
                  </a:lnTo>
                  <a:lnTo>
                    <a:pt x="500" y="22"/>
                  </a:lnTo>
                  <a:lnTo>
                    <a:pt x="490" y="15"/>
                  </a:lnTo>
                  <a:close/>
                  <a:moveTo>
                    <a:pt x="87" y="22"/>
                  </a:moveTo>
                  <a:lnTo>
                    <a:pt x="85" y="20"/>
                  </a:lnTo>
                  <a:lnTo>
                    <a:pt x="78" y="22"/>
                  </a:lnTo>
                  <a:lnTo>
                    <a:pt x="32" y="68"/>
                  </a:lnTo>
                  <a:lnTo>
                    <a:pt x="18" y="70"/>
                  </a:lnTo>
                  <a:lnTo>
                    <a:pt x="5" y="63"/>
                  </a:lnTo>
                  <a:lnTo>
                    <a:pt x="1" y="70"/>
                  </a:lnTo>
                  <a:lnTo>
                    <a:pt x="15" y="80"/>
                  </a:lnTo>
                  <a:lnTo>
                    <a:pt x="25" y="80"/>
                  </a:lnTo>
                  <a:lnTo>
                    <a:pt x="39" y="73"/>
                  </a:lnTo>
                  <a:lnTo>
                    <a:pt x="63" y="49"/>
                  </a:lnTo>
                  <a:lnTo>
                    <a:pt x="56" y="77"/>
                  </a:lnTo>
                  <a:lnTo>
                    <a:pt x="56" y="106"/>
                  </a:lnTo>
                  <a:lnTo>
                    <a:pt x="65" y="133"/>
                  </a:lnTo>
                  <a:lnTo>
                    <a:pt x="63" y="157"/>
                  </a:lnTo>
                  <a:lnTo>
                    <a:pt x="56" y="173"/>
                  </a:lnTo>
                  <a:lnTo>
                    <a:pt x="46" y="181"/>
                  </a:lnTo>
                  <a:lnTo>
                    <a:pt x="39" y="178"/>
                  </a:lnTo>
                  <a:lnTo>
                    <a:pt x="42" y="113"/>
                  </a:lnTo>
                  <a:lnTo>
                    <a:pt x="51" y="89"/>
                  </a:lnTo>
                  <a:lnTo>
                    <a:pt x="44" y="82"/>
                  </a:lnTo>
                  <a:lnTo>
                    <a:pt x="39" y="85"/>
                  </a:lnTo>
                  <a:lnTo>
                    <a:pt x="34" y="106"/>
                  </a:lnTo>
                  <a:lnTo>
                    <a:pt x="15" y="262"/>
                  </a:lnTo>
                  <a:lnTo>
                    <a:pt x="18" y="286"/>
                  </a:lnTo>
                  <a:lnTo>
                    <a:pt x="20" y="289"/>
                  </a:lnTo>
                  <a:lnTo>
                    <a:pt x="30" y="286"/>
                  </a:lnTo>
                  <a:lnTo>
                    <a:pt x="27" y="219"/>
                  </a:lnTo>
                  <a:lnTo>
                    <a:pt x="32" y="188"/>
                  </a:lnTo>
                  <a:lnTo>
                    <a:pt x="49" y="190"/>
                  </a:lnTo>
                  <a:lnTo>
                    <a:pt x="63" y="173"/>
                  </a:lnTo>
                  <a:lnTo>
                    <a:pt x="75" y="149"/>
                  </a:lnTo>
                  <a:lnTo>
                    <a:pt x="75" y="128"/>
                  </a:lnTo>
                  <a:lnTo>
                    <a:pt x="63" y="104"/>
                  </a:lnTo>
                  <a:lnTo>
                    <a:pt x="63" y="75"/>
                  </a:lnTo>
                  <a:lnTo>
                    <a:pt x="73" y="49"/>
                  </a:lnTo>
                  <a:lnTo>
                    <a:pt x="82" y="32"/>
                  </a:lnTo>
                  <a:lnTo>
                    <a:pt x="85" y="29"/>
                  </a:lnTo>
                  <a:lnTo>
                    <a:pt x="87" y="22"/>
                  </a:lnTo>
                  <a:close/>
                  <a:moveTo>
                    <a:pt x="481" y="32"/>
                  </a:moveTo>
                  <a:lnTo>
                    <a:pt x="485" y="32"/>
                  </a:lnTo>
                  <a:lnTo>
                    <a:pt x="488" y="37"/>
                  </a:lnTo>
                  <a:lnTo>
                    <a:pt x="488" y="58"/>
                  </a:lnTo>
                  <a:lnTo>
                    <a:pt x="466" y="63"/>
                  </a:lnTo>
                  <a:lnTo>
                    <a:pt x="481" y="32"/>
                  </a:lnTo>
                  <a:close/>
                  <a:moveTo>
                    <a:pt x="169" y="53"/>
                  </a:moveTo>
                  <a:lnTo>
                    <a:pt x="171" y="51"/>
                  </a:lnTo>
                  <a:lnTo>
                    <a:pt x="181" y="58"/>
                  </a:lnTo>
                  <a:lnTo>
                    <a:pt x="183" y="68"/>
                  </a:lnTo>
                  <a:lnTo>
                    <a:pt x="162" y="85"/>
                  </a:lnTo>
                  <a:lnTo>
                    <a:pt x="169" y="53"/>
                  </a:lnTo>
                  <a:close/>
                  <a:moveTo>
                    <a:pt x="498" y="63"/>
                  </a:moveTo>
                  <a:lnTo>
                    <a:pt x="517" y="63"/>
                  </a:lnTo>
                  <a:lnTo>
                    <a:pt x="488" y="101"/>
                  </a:lnTo>
                  <a:lnTo>
                    <a:pt x="493" y="65"/>
                  </a:lnTo>
                  <a:lnTo>
                    <a:pt x="498" y="63"/>
                  </a:lnTo>
                  <a:close/>
                  <a:moveTo>
                    <a:pt x="478" y="68"/>
                  </a:moveTo>
                  <a:lnTo>
                    <a:pt x="485" y="68"/>
                  </a:lnTo>
                  <a:lnTo>
                    <a:pt x="476" y="113"/>
                  </a:lnTo>
                  <a:lnTo>
                    <a:pt x="447" y="145"/>
                  </a:lnTo>
                  <a:lnTo>
                    <a:pt x="445" y="145"/>
                  </a:lnTo>
                  <a:lnTo>
                    <a:pt x="452" y="123"/>
                  </a:lnTo>
                  <a:lnTo>
                    <a:pt x="450" y="121"/>
                  </a:lnTo>
                  <a:lnTo>
                    <a:pt x="464" y="77"/>
                  </a:lnTo>
                  <a:lnTo>
                    <a:pt x="478" y="68"/>
                  </a:lnTo>
                  <a:close/>
                  <a:moveTo>
                    <a:pt x="414" y="137"/>
                  </a:moveTo>
                  <a:lnTo>
                    <a:pt x="411" y="135"/>
                  </a:lnTo>
                  <a:lnTo>
                    <a:pt x="402" y="137"/>
                  </a:lnTo>
                  <a:lnTo>
                    <a:pt x="397" y="157"/>
                  </a:lnTo>
                  <a:lnTo>
                    <a:pt x="380" y="171"/>
                  </a:lnTo>
                  <a:lnTo>
                    <a:pt x="370" y="176"/>
                  </a:lnTo>
                  <a:lnTo>
                    <a:pt x="361" y="173"/>
                  </a:lnTo>
                  <a:lnTo>
                    <a:pt x="356" y="178"/>
                  </a:lnTo>
                  <a:lnTo>
                    <a:pt x="361" y="185"/>
                  </a:lnTo>
                  <a:lnTo>
                    <a:pt x="375" y="185"/>
                  </a:lnTo>
                  <a:lnTo>
                    <a:pt x="387" y="173"/>
                  </a:lnTo>
                  <a:lnTo>
                    <a:pt x="375" y="207"/>
                  </a:lnTo>
                  <a:lnTo>
                    <a:pt x="375" y="224"/>
                  </a:lnTo>
                  <a:lnTo>
                    <a:pt x="385" y="236"/>
                  </a:lnTo>
                  <a:lnTo>
                    <a:pt x="397" y="241"/>
                  </a:lnTo>
                  <a:lnTo>
                    <a:pt x="397" y="248"/>
                  </a:lnTo>
                  <a:lnTo>
                    <a:pt x="365" y="241"/>
                  </a:lnTo>
                  <a:lnTo>
                    <a:pt x="339" y="243"/>
                  </a:lnTo>
                  <a:lnTo>
                    <a:pt x="322" y="253"/>
                  </a:lnTo>
                  <a:lnTo>
                    <a:pt x="322" y="260"/>
                  </a:lnTo>
                  <a:lnTo>
                    <a:pt x="330" y="272"/>
                  </a:lnTo>
                  <a:lnTo>
                    <a:pt x="349" y="279"/>
                  </a:lnTo>
                  <a:lnTo>
                    <a:pt x="373" y="279"/>
                  </a:lnTo>
                  <a:lnTo>
                    <a:pt x="382" y="274"/>
                  </a:lnTo>
                  <a:lnTo>
                    <a:pt x="399" y="257"/>
                  </a:lnTo>
                  <a:lnTo>
                    <a:pt x="406" y="257"/>
                  </a:lnTo>
                  <a:lnTo>
                    <a:pt x="418" y="267"/>
                  </a:lnTo>
                  <a:lnTo>
                    <a:pt x="442" y="277"/>
                  </a:lnTo>
                  <a:lnTo>
                    <a:pt x="488" y="286"/>
                  </a:lnTo>
                  <a:lnTo>
                    <a:pt x="524" y="281"/>
                  </a:lnTo>
                  <a:lnTo>
                    <a:pt x="589" y="286"/>
                  </a:lnTo>
                  <a:lnTo>
                    <a:pt x="591" y="279"/>
                  </a:lnTo>
                  <a:lnTo>
                    <a:pt x="584" y="274"/>
                  </a:lnTo>
                  <a:lnTo>
                    <a:pt x="478" y="274"/>
                  </a:lnTo>
                  <a:lnTo>
                    <a:pt x="450" y="272"/>
                  </a:lnTo>
                  <a:lnTo>
                    <a:pt x="409" y="253"/>
                  </a:lnTo>
                  <a:lnTo>
                    <a:pt x="409" y="241"/>
                  </a:lnTo>
                  <a:lnTo>
                    <a:pt x="385" y="226"/>
                  </a:lnTo>
                  <a:lnTo>
                    <a:pt x="382" y="207"/>
                  </a:lnTo>
                  <a:lnTo>
                    <a:pt x="402" y="164"/>
                  </a:lnTo>
                  <a:lnTo>
                    <a:pt x="416" y="142"/>
                  </a:lnTo>
                  <a:lnTo>
                    <a:pt x="414" y="137"/>
                  </a:lnTo>
                  <a:close/>
                  <a:moveTo>
                    <a:pt x="474" y="171"/>
                  </a:moveTo>
                  <a:lnTo>
                    <a:pt x="483" y="171"/>
                  </a:lnTo>
                  <a:lnTo>
                    <a:pt x="483" y="176"/>
                  </a:lnTo>
                  <a:lnTo>
                    <a:pt x="471" y="188"/>
                  </a:lnTo>
                  <a:lnTo>
                    <a:pt x="474" y="171"/>
                  </a:lnTo>
                  <a:close/>
                  <a:moveTo>
                    <a:pt x="462" y="173"/>
                  </a:moveTo>
                  <a:lnTo>
                    <a:pt x="466" y="173"/>
                  </a:lnTo>
                  <a:lnTo>
                    <a:pt x="462" y="200"/>
                  </a:lnTo>
                  <a:lnTo>
                    <a:pt x="442" y="214"/>
                  </a:lnTo>
                  <a:lnTo>
                    <a:pt x="430" y="205"/>
                  </a:lnTo>
                  <a:lnTo>
                    <a:pt x="438" y="185"/>
                  </a:lnTo>
                  <a:lnTo>
                    <a:pt x="462" y="173"/>
                  </a:lnTo>
                  <a:close/>
                  <a:moveTo>
                    <a:pt x="462" y="209"/>
                  </a:moveTo>
                  <a:lnTo>
                    <a:pt x="464" y="209"/>
                  </a:lnTo>
                  <a:lnTo>
                    <a:pt x="462" y="217"/>
                  </a:lnTo>
                  <a:lnTo>
                    <a:pt x="445" y="224"/>
                  </a:lnTo>
                  <a:lnTo>
                    <a:pt x="445" y="219"/>
                  </a:lnTo>
                  <a:lnTo>
                    <a:pt x="462" y="209"/>
                  </a:lnTo>
                  <a:close/>
                  <a:moveTo>
                    <a:pt x="97" y="212"/>
                  </a:moveTo>
                  <a:lnTo>
                    <a:pt x="92" y="209"/>
                  </a:lnTo>
                  <a:lnTo>
                    <a:pt x="82" y="229"/>
                  </a:lnTo>
                  <a:lnTo>
                    <a:pt x="85" y="245"/>
                  </a:lnTo>
                  <a:lnTo>
                    <a:pt x="92" y="250"/>
                  </a:lnTo>
                  <a:lnTo>
                    <a:pt x="102" y="245"/>
                  </a:lnTo>
                  <a:lnTo>
                    <a:pt x="99" y="243"/>
                  </a:lnTo>
                  <a:lnTo>
                    <a:pt x="90" y="241"/>
                  </a:lnTo>
                  <a:lnTo>
                    <a:pt x="90" y="229"/>
                  </a:lnTo>
                  <a:lnTo>
                    <a:pt x="97" y="212"/>
                  </a:lnTo>
                  <a:close/>
                  <a:moveTo>
                    <a:pt x="207" y="214"/>
                  </a:moveTo>
                  <a:lnTo>
                    <a:pt x="205" y="212"/>
                  </a:lnTo>
                  <a:lnTo>
                    <a:pt x="190" y="212"/>
                  </a:lnTo>
                  <a:lnTo>
                    <a:pt x="185" y="217"/>
                  </a:lnTo>
                  <a:lnTo>
                    <a:pt x="190" y="221"/>
                  </a:lnTo>
                  <a:lnTo>
                    <a:pt x="205" y="221"/>
                  </a:lnTo>
                  <a:lnTo>
                    <a:pt x="205" y="231"/>
                  </a:lnTo>
                  <a:lnTo>
                    <a:pt x="234" y="229"/>
                  </a:lnTo>
                  <a:lnTo>
                    <a:pt x="229" y="221"/>
                  </a:lnTo>
                  <a:lnTo>
                    <a:pt x="207" y="214"/>
                  </a:lnTo>
                  <a:close/>
                  <a:moveTo>
                    <a:pt x="435" y="229"/>
                  </a:moveTo>
                  <a:lnTo>
                    <a:pt x="440" y="226"/>
                  </a:lnTo>
                  <a:lnTo>
                    <a:pt x="435" y="229"/>
                  </a:lnTo>
                  <a:close/>
                  <a:moveTo>
                    <a:pt x="454" y="229"/>
                  </a:moveTo>
                  <a:lnTo>
                    <a:pt x="462" y="229"/>
                  </a:lnTo>
                  <a:lnTo>
                    <a:pt x="452" y="231"/>
                  </a:lnTo>
                  <a:lnTo>
                    <a:pt x="454" y="229"/>
                  </a:lnTo>
                  <a:close/>
                  <a:moveTo>
                    <a:pt x="346" y="250"/>
                  </a:moveTo>
                  <a:lnTo>
                    <a:pt x="368" y="250"/>
                  </a:lnTo>
                  <a:lnTo>
                    <a:pt x="390" y="255"/>
                  </a:lnTo>
                  <a:lnTo>
                    <a:pt x="370" y="272"/>
                  </a:lnTo>
                  <a:lnTo>
                    <a:pt x="351" y="272"/>
                  </a:lnTo>
                  <a:lnTo>
                    <a:pt x="339" y="269"/>
                  </a:lnTo>
                  <a:lnTo>
                    <a:pt x="334" y="265"/>
                  </a:lnTo>
                  <a:lnTo>
                    <a:pt x="332" y="255"/>
                  </a:lnTo>
                  <a:lnTo>
                    <a:pt x="346" y="250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548" name="path 11548"/>
          <p:cNvSpPr/>
          <p:nvPr/>
        </p:nvSpPr>
        <p:spPr>
          <a:xfrm>
            <a:off x="2805145" y="7821635"/>
            <a:ext cx="495988" cy="115357"/>
          </a:xfrm>
          <a:custGeom>
            <a:avLst/>
            <a:gdLst/>
            <a:ahLst/>
            <a:cxnLst/>
            <a:rect l="0" t="0" r="0" b="0"/>
            <a:pathLst>
              <a:path w="781" h="181">
                <a:moveTo>
                  <a:pt x="648" y="34"/>
                </a:moveTo>
                <a:lnTo>
                  <a:pt x="627" y="75"/>
                </a:lnTo>
                <a:lnTo>
                  <a:pt x="603" y="106"/>
                </a:lnTo>
                <a:moveTo>
                  <a:pt x="646" y="44"/>
                </a:moveTo>
                <a:lnTo>
                  <a:pt x="682" y="94"/>
                </a:lnTo>
                <a:lnTo>
                  <a:pt x="689" y="94"/>
                </a:lnTo>
                <a:moveTo>
                  <a:pt x="608" y="152"/>
                </a:moveTo>
                <a:lnTo>
                  <a:pt x="682" y="144"/>
                </a:lnTo>
                <a:moveTo>
                  <a:pt x="646" y="147"/>
                </a:moveTo>
                <a:lnTo>
                  <a:pt x="646" y="80"/>
                </a:lnTo>
                <a:moveTo>
                  <a:pt x="627" y="118"/>
                </a:moveTo>
                <a:lnTo>
                  <a:pt x="634" y="137"/>
                </a:lnTo>
                <a:moveTo>
                  <a:pt x="656" y="142"/>
                </a:moveTo>
                <a:lnTo>
                  <a:pt x="665" y="116"/>
                </a:lnTo>
                <a:moveTo>
                  <a:pt x="670" y="104"/>
                </a:moveTo>
                <a:lnTo>
                  <a:pt x="622" y="111"/>
                </a:lnTo>
                <a:moveTo>
                  <a:pt x="629" y="84"/>
                </a:moveTo>
                <a:lnTo>
                  <a:pt x="663" y="80"/>
                </a:lnTo>
                <a:moveTo>
                  <a:pt x="756" y="156"/>
                </a:moveTo>
                <a:lnTo>
                  <a:pt x="756" y="27"/>
                </a:lnTo>
                <a:moveTo>
                  <a:pt x="780" y="75"/>
                </a:moveTo>
                <a:lnTo>
                  <a:pt x="732" y="84"/>
                </a:lnTo>
                <a:moveTo>
                  <a:pt x="706" y="58"/>
                </a:moveTo>
                <a:lnTo>
                  <a:pt x="706" y="111"/>
                </a:lnTo>
                <a:moveTo>
                  <a:pt x="706" y="104"/>
                </a:moveTo>
                <a:lnTo>
                  <a:pt x="730" y="99"/>
                </a:lnTo>
                <a:moveTo>
                  <a:pt x="728" y="99"/>
                </a:moveTo>
                <a:lnTo>
                  <a:pt x="728" y="60"/>
                </a:lnTo>
                <a:moveTo>
                  <a:pt x="728" y="63"/>
                </a:moveTo>
                <a:lnTo>
                  <a:pt x="706" y="68"/>
                </a:lnTo>
                <a:moveTo>
                  <a:pt x="0" y="39"/>
                </a:moveTo>
                <a:lnTo>
                  <a:pt x="20" y="20"/>
                </a:lnTo>
                <a:moveTo>
                  <a:pt x="36" y="3"/>
                </a:moveTo>
                <a:lnTo>
                  <a:pt x="36" y="0"/>
                </a:lnTo>
                <a:moveTo>
                  <a:pt x="10" y="96"/>
                </a:moveTo>
                <a:lnTo>
                  <a:pt x="10" y="94"/>
                </a:lnTo>
                <a:moveTo>
                  <a:pt x="27" y="80"/>
                </a:moveTo>
                <a:lnTo>
                  <a:pt x="106" y="3"/>
                </a:lnTo>
                <a:moveTo>
                  <a:pt x="3" y="173"/>
                </a:moveTo>
                <a:lnTo>
                  <a:pt x="87" y="89"/>
                </a:lnTo>
                <a:moveTo>
                  <a:pt x="106" y="70"/>
                </a:moveTo>
                <a:lnTo>
                  <a:pt x="106" y="68"/>
                </a:lnTo>
                <a:moveTo>
                  <a:pt x="123" y="53"/>
                </a:moveTo>
                <a:lnTo>
                  <a:pt x="176" y="0"/>
                </a:lnTo>
                <a:moveTo>
                  <a:pt x="80" y="166"/>
                </a:moveTo>
                <a:lnTo>
                  <a:pt x="80" y="164"/>
                </a:lnTo>
                <a:moveTo>
                  <a:pt x="96" y="147"/>
                </a:moveTo>
                <a:lnTo>
                  <a:pt x="183" y="63"/>
                </a:lnTo>
                <a:moveTo>
                  <a:pt x="200" y="46"/>
                </a:moveTo>
                <a:lnTo>
                  <a:pt x="200" y="44"/>
                </a:lnTo>
                <a:moveTo>
                  <a:pt x="216" y="29"/>
                </a:moveTo>
                <a:lnTo>
                  <a:pt x="243" y="0"/>
                </a:lnTo>
                <a:moveTo>
                  <a:pt x="135" y="180"/>
                </a:moveTo>
                <a:lnTo>
                  <a:pt x="156" y="156"/>
                </a:lnTo>
                <a:moveTo>
                  <a:pt x="173" y="140"/>
                </a:moveTo>
                <a:lnTo>
                  <a:pt x="173" y="137"/>
                </a:lnTo>
                <a:moveTo>
                  <a:pt x="190" y="123"/>
                </a:moveTo>
                <a:lnTo>
                  <a:pt x="276" y="36"/>
                </a:lnTo>
                <a:moveTo>
                  <a:pt x="293" y="20"/>
                </a:moveTo>
                <a:lnTo>
                  <a:pt x="293" y="17"/>
                </a:lnTo>
                <a:moveTo>
                  <a:pt x="310" y="3"/>
                </a:moveTo>
                <a:lnTo>
                  <a:pt x="312" y="0"/>
                </a:lnTo>
                <a:moveTo>
                  <a:pt x="202" y="178"/>
                </a:moveTo>
                <a:lnTo>
                  <a:pt x="250" y="130"/>
                </a:lnTo>
                <a:moveTo>
                  <a:pt x="267" y="113"/>
                </a:moveTo>
                <a:lnTo>
                  <a:pt x="267" y="111"/>
                </a:lnTo>
                <a:moveTo>
                  <a:pt x="284" y="96"/>
                </a:moveTo>
                <a:lnTo>
                  <a:pt x="370" y="10"/>
                </a:lnTo>
                <a:moveTo>
                  <a:pt x="272" y="178"/>
                </a:moveTo>
                <a:lnTo>
                  <a:pt x="344" y="106"/>
                </a:lnTo>
                <a:moveTo>
                  <a:pt x="363" y="89"/>
                </a:moveTo>
                <a:lnTo>
                  <a:pt x="363" y="87"/>
                </a:lnTo>
                <a:moveTo>
                  <a:pt x="380" y="70"/>
                </a:moveTo>
                <a:lnTo>
                  <a:pt x="452" y="0"/>
                </a:lnTo>
                <a:moveTo>
                  <a:pt x="353" y="166"/>
                </a:moveTo>
                <a:lnTo>
                  <a:pt x="440" y="80"/>
                </a:lnTo>
                <a:moveTo>
                  <a:pt x="456" y="63"/>
                </a:moveTo>
                <a:lnTo>
                  <a:pt x="456" y="60"/>
                </a:lnTo>
                <a:moveTo>
                  <a:pt x="411" y="178"/>
                </a:moveTo>
                <a:lnTo>
                  <a:pt x="413" y="173"/>
                </a:lnTo>
                <a:moveTo>
                  <a:pt x="430" y="156"/>
                </a:moveTo>
                <a:lnTo>
                  <a:pt x="430" y="154"/>
                </a:lnTo>
                <a:moveTo>
                  <a:pt x="447" y="140"/>
                </a:moveTo>
                <a:lnTo>
                  <a:pt x="456" y="13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56" name="group 556"/>
          <p:cNvGrpSpPr/>
          <p:nvPr/>
        </p:nvGrpSpPr>
        <p:grpSpPr>
          <a:xfrm rot="21600000">
            <a:off x="1710689" y="7827517"/>
            <a:ext cx="291084" cy="115823"/>
            <a:chOff x="0" y="0"/>
            <a:chExt cx="291084" cy="115823"/>
          </a:xfrm>
        </p:grpSpPr>
        <p:sp>
          <p:nvSpPr>
            <p:cNvPr id="11550" name="path 11550"/>
            <p:cNvSpPr/>
            <p:nvPr/>
          </p:nvSpPr>
          <p:spPr>
            <a:xfrm>
              <a:off x="0" y="0"/>
              <a:ext cx="291084" cy="115823"/>
            </a:xfrm>
            <a:custGeom>
              <a:avLst/>
              <a:gdLst/>
              <a:ahLst/>
              <a:cxnLst/>
              <a:rect l="0" t="0" r="0" b="0"/>
              <a:pathLst>
                <a:path w="458" h="182">
                  <a:moveTo>
                    <a:pt x="1" y="3"/>
                  </a:moveTo>
                  <a:lnTo>
                    <a:pt x="457" y="1"/>
                  </a:lnTo>
                  <a:lnTo>
                    <a:pt x="457" y="178"/>
                  </a:lnTo>
                  <a:lnTo>
                    <a:pt x="1" y="181"/>
                  </a:lnTo>
                  <a:lnTo>
                    <a:pt x="1" y="3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52" name="path 11552"/>
            <p:cNvSpPr/>
            <p:nvPr/>
          </p:nvSpPr>
          <p:spPr>
            <a:xfrm>
              <a:off x="762" y="54102"/>
              <a:ext cx="53339" cy="7619"/>
            </a:xfrm>
            <a:custGeom>
              <a:avLst/>
              <a:gdLst/>
              <a:ahLst/>
              <a:cxnLst/>
              <a:rect l="0" t="0" r="0" b="0"/>
              <a:pathLst>
                <a:path w="83" h="11">
                  <a:moveTo>
                    <a:pt x="0" y="2"/>
                  </a:moveTo>
                  <a:lnTo>
                    <a:pt x="0" y="11"/>
                  </a:lnTo>
                  <a:lnTo>
                    <a:pt x="83" y="0"/>
                  </a:lnTo>
                  <a:lnTo>
                    <a:pt x="0" y="2"/>
                  </a:lnTo>
                </a:path>
                <a:path w="83" h="11">
                  <a:moveTo>
                    <a:pt x="0" y="11"/>
                  </a:moveTo>
                  <a:lnTo>
                    <a:pt x="83" y="0"/>
                  </a:lnTo>
                  <a:lnTo>
                    <a:pt x="83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54" name="path 11554"/>
            <p:cNvSpPr/>
            <p:nvPr/>
          </p:nvSpPr>
          <p:spPr>
            <a:xfrm>
              <a:off x="53339" y="60198"/>
              <a:ext cx="1525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56" name="path 11556"/>
            <p:cNvSpPr/>
            <p:nvPr/>
          </p:nvSpPr>
          <p:spPr>
            <a:xfrm>
              <a:off x="54102" y="54102"/>
              <a:ext cx="109728" cy="7619"/>
            </a:xfrm>
            <a:custGeom>
              <a:avLst/>
              <a:gdLst/>
              <a:ahLst/>
              <a:cxnLst/>
              <a:rect l="0" t="0" r="0" b="0"/>
              <a:pathLst>
                <a:path w="172" h="11">
                  <a:moveTo>
                    <a:pt x="0" y="0"/>
                  </a:moveTo>
                  <a:lnTo>
                    <a:pt x="0" y="11"/>
                  </a:lnTo>
                  <a:lnTo>
                    <a:pt x="57" y="0"/>
                  </a:lnTo>
                  <a:lnTo>
                    <a:pt x="0" y="0"/>
                  </a:lnTo>
                </a:path>
                <a:path w="172" h="11">
                  <a:moveTo>
                    <a:pt x="0" y="11"/>
                  </a:moveTo>
                  <a:lnTo>
                    <a:pt x="57" y="0"/>
                  </a:lnTo>
                  <a:lnTo>
                    <a:pt x="57" y="11"/>
                  </a:lnTo>
                  <a:lnTo>
                    <a:pt x="0" y="11"/>
                  </a:lnTo>
                </a:path>
                <a:path w="172" h="11">
                  <a:moveTo>
                    <a:pt x="115" y="0"/>
                  </a:moveTo>
                  <a:lnTo>
                    <a:pt x="115" y="11"/>
                  </a:lnTo>
                  <a:lnTo>
                    <a:pt x="172" y="0"/>
                  </a:lnTo>
                  <a:lnTo>
                    <a:pt x="115" y="0"/>
                  </a:lnTo>
                </a:path>
                <a:path w="172" h="11">
                  <a:moveTo>
                    <a:pt x="115" y="11"/>
                  </a:moveTo>
                  <a:lnTo>
                    <a:pt x="172" y="0"/>
                  </a:lnTo>
                  <a:lnTo>
                    <a:pt x="172" y="11"/>
                  </a:lnTo>
                  <a:lnTo>
                    <a:pt x="115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58" name="path 11558"/>
            <p:cNvSpPr/>
            <p:nvPr/>
          </p:nvSpPr>
          <p:spPr>
            <a:xfrm>
              <a:off x="163067" y="43434"/>
              <a:ext cx="1525" cy="12191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60" name="path 11560"/>
            <p:cNvSpPr/>
            <p:nvPr/>
          </p:nvSpPr>
          <p:spPr>
            <a:xfrm>
              <a:off x="163830" y="54102"/>
              <a:ext cx="36576" cy="7619"/>
            </a:xfrm>
            <a:custGeom>
              <a:avLst/>
              <a:gdLst/>
              <a:ahLst/>
              <a:cxnLst/>
              <a:rect l="0" t="0" r="0" b="0"/>
              <a:pathLst>
                <a:path w="57" h="11">
                  <a:moveTo>
                    <a:pt x="0" y="0"/>
                  </a:moveTo>
                  <a:lnTo>
                    <a:pt x="0" y="11"/>
                  </a:lnTo>
                  <a:lnTo>
                    <a:pt x="57" y="0"/>
                  </a:lnTo>
                  <a:lnTo>
                    <a:pt x="0" y="0"/>
                  </a:lnTo>
                </a:path>
                <a:path w="57" h="11">
                  <a:moveTo>
                    <a:pt x="0" y="11"/>
                  </a:moveTo>
                  <a:lnTo>
                    <a:pt x="57" y="0"/>
                  </a:lnTo>
                  <a:lnTo>
                    <a:pt x="57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58" name="group 558"/>
          <p:cNvGrpSpPr/>
          <p:nvPr/>
        </p:nvGrpSpPr>
        <p:grpSpPr>
          <a:xfrm rot="21600000">
            <a:off x="1947671" y="7842758"/>
            <a:ext cx="620362" cy="86166"/>
            <a:chOff x="0" y="0"/>
            <a:chExt cx="620362" cy="86166"/>
          </a:xfrm>
        </p:grpSpPr>
        <p:sp>
          <p:nvSpPr>
            <p:cNvPr id="11562" name="path 11562"/>
            <p:cNvSpPr/>
            <p:nvPr/>
          </p:nvSpPr>
          <p:spPr>
            <a:xfrm>
              <a:off x="89152" y="0"/>
              <a:ext cx="531210" cy="86166"/>
            </a:xfrm>
            <a:custGeom>
              <a:avLst/>
              <a:gdLst/>
              <a:ahLst/>
              <a:cxnLst/>
              <a:rect l="0" t="0" r="0" b="0"/>
              <a:pathLst>
                <a:path w="836" h="135">
                  <a:moveTo>
                    <a:pt x="1" y="20"/>
                  </a:moveTo>
                  <a:lnTo>
                    <a:pt x="25" y="20"/>
                  </a:lnTo>
                  <a:moveTo>
                    <a:pt x="25" y="65"/>
                  </a:moveTo>
                  <a:lnTo>
                    <a:pt x="37" y="61"/>
                  </a:lnTo>
                  <a:lnTo>
                    <a:pt x="46" y="51"/>
                  </a:lnTo>
                  <a:lnTo>
                    <a:pt x="46" y="37"/>
                  </a:lnTo>
                  <a:lnTo>
                    <a:pt x="37" y="27"/>
                  </a:lnTo>
                  <a:lnTo>
                    <a:pt x="25" y="22"/>
                  </a:lnTo>
                  <a:moveTo>
                    <a:pt x="25" y="65"/>
                  </a:moveTo>
                  <a:lnTo>
                    <a:pt x="13" y="65"/>
                  </a:lnTo>
                  <a:moveTo>
                    <a:pt x="46" y="87"/>
                  </a:moveTo>
                  <a:lnTo>
                    <a:pt x="44" y="75"/>
                  </a:lnTo>
                  <a:lnTo>
                    <a:pt x="34" y="68"/>
                  </a:lnTo>
                  <a:lnTo>
                    <a:pt x="25" y="65"/>
                  </a:lnTo>
                  <a:moveTo>
                    <a:pt x="46" y="87"/>
                  </a:moveTo>
                  <a:lnTo>
                    <a:pt x="46" y="99"/>
                  </a:lnTo>
                  <a:moveTo>
                    <a:pt x="25" y="121"/>
                  </a:moveTo>
                  <a:lnTo>
                    <a:pt x="34" y="118"/>
                  </a:lnTo>
                  <a:lnTo>
                    <a:pt x="44" y="109"/>
                  </a:lnTo>
                  <a:lnTo>
                    <a:pt x="46" y="99"/>
                  </a:lnTo>
                  <a:moveTo>
                    <a:pt x="25" y="121"/>
                  </a:moveTo>
                  <a:lnTo>
                    <a:pt x="1" y="121"/>
                  </a:lnTo>
                  <a:moveTo>
                    <a:pt x="80" y="121"/>
                  </a:moveTo>
                  <a:lnTo>
                    <a:pt x="80" y="116"/>
                  </a:lnTo>
                  <a:moveTo>
                    <a:pt x="147" y="20"/>
                  </a:moveTo>
                  <a:lnTo>
                    <a:pt x="130" y="30"/>
                  </a:lnTo>
                  <a:lnTo>
                    <a:pt x="118" y="46"/>
                  </a:lnTo>
                  <a:lnTo>
                    <a:pt x="114" y="65"/>
                  </a:lnTo>
                  <a:moveTo>
                    <a:pt x="114" y="65"/>
                  </a:moveTo>
                  <a:lnTo>
                    <a:pt x="114" y="99"/>
                  </a:lnTo>
                  <a:moveTo>
                    <a:pt x="114" y="99"/>
                  </a:moveTo>
                  <a:lnTo>
                    <a:pt x="116" y="109"/>
                  </a:lnTo>
                  <a:lnTo>
                    <a:pt x="123" y="118"/>
                  </a:lnTo>
                  <a:lnTo>
                    <a:pt x="135" y="121"/>
                  </a:lnTo>
                  <a:lnTo>
                    <a:pt x="145" y="118"/>
                  </a:lnTo>
                  <a:lnTo>
                    <a:pt x="154" y="109"/>
                  </a:lnTo>
                  <a:lnTo>
                    <a:pt x="157" y="99"/>
                  </a:lnTo>
                  <a:moveTo>
                    <a:pt x="157" y="99"/>
                  </a:moveTo>
                  <a:lnTo>
                    <a:pt x="157" y="87"/>
                  </a:lnTo>
                  <a:moveTo>
                    <a:pt x="157" y="87"/>
                  </a:moveTo>
                  <a:lnTo>
                    <a:pt x="154" y="75"/>
                  </a:lnTo>
                  <a:lnTo>
                    <a:pt x="147" y="68"/>
                  </a:lnTo>
                  <a:lnTo>
                    <a:pt x="135" y="65"/>
                  </a:lnTo>
                  <a:moveTo>
                    <a:pt x="135" y="65"/>
                  </a:moveTo>
                  <a:lnTo>
                    <a:pt x="114" y="65"/>
                  </a:lnTo>
                  <a:moveTo>
                    <a:pt x="190" y="87"/>
                  </a:moveTo>
                  <a:lnTo>
                    <a:pt x="236" y="87"/>
                  </a:lnTo>
                  <a:moveTo>
                    <a:pt x="291" y="20"/>
                  </a:moveTo>
                  <a:lnTo>
                    <a:pt x="270" y="99"/>
                  </a:lnTo>
                  <a:lnTo>
                    <a:pt x="325" y="99"/>
                  </a:lnTo>
                  <a:moveTo>
                    <a:pt x="308" y="77"/>
                  </a:moveTo>
                  <a:lnTo>
                    <a:pt x="308" y="121"/>
                  </a:lnTo>
                  <a:moveTo>
                    <a:pt x="358" y="121"/>
                  </a:moveTo>
                  <a:lnTo>
                    <a:pt x="358" y="116"/>
                  </a:lnTo>
                  <a:moveTo>
                    <a:pt x="435" y="44"/>
                  </a:moveTo>
                  <a:lnTo>
                    <a:pt x="433" y="32"/>
                  </a:lnTo>
                  <a:lnTo>
                    <a:pt x="423" y="25"/>
                  </a:lnTo>
                  <a:lnTo>
                    <a:pt x="414" y="22"/>
                  </a:lnTo>
                  <a:lnTo>
                    <a:pt x="402" y="25"/>
                  </a:lnTo>
                  <a:lnTo>
                    <a:pt x="394" y="32"/>
                  </a:lnTo>
                  <a:lnTo>
                    <a:pt x="392" y="44"/>
                  </a:lnTo>
                  <a:lnTo>
                    <a:pt x="394" y="53"/>
                  </a:lnTo>
                  <a:lnTo>
                    <a:pt x="402" y="63"/>
                  </a:lnTo>
                  <a:lnTo>
                    <a:pt x="414" y="65"/>
                  </a:lnTo>
                  <a:lnTo>
                    <a:pt x="423" y="63"/>
                  </a:lnTo>
                  <a:lnTo>
                    <a:pt x="433" y="53"/>
                  </a:lnTo>
                  <a:lnTo>
                    <a:pt x="435" y="44"/>
                  </a:lnTo>
                  <a:close/>
                  <a:moveTo>
                    <a:pt x="435" y="87"/>
                  </a:moveTo>
                  <a:lnTo>
                    <a:pt x="433" y="75"/>
                  </a:lnTo>
                  <a:lnTo>
                    <a:pt x="423" y="68"/>
                  </a:lnTo>
                  <a:lnTo>
                    <a:pt x="414" y="65"/>
                  </a:lnTo>
                  <a:lnTo>
                    <a:pt x="402" y="68"/>
                  </a:lnTo>
                  <a:lnTo>
                    <a:pt x="394" y="75"/>
                  </a:lnTo>
                  <a:lnTo>
                    <a:pt x="392" y="87"/>
                  </a:lnTo>
                  <a:moveTo>
                    <a:pt x="435" y="87"/>
                  </a:moveTo>
                  <a:lnTo>
                    <a:pt x="435" y="99"/>
                  </a:lnTo>
                  <a:moveTo>
                    <a:pt x="392" y="99"/>
                  </a:moveTo>
                  <a:lnTo>
                    <a:pt x="394" y="109"/>
                  </a:lnTo>
                  <a:lnTo>
                    <a:pt x="402" y="118"/>
                  </a:lnTo>
                  <a:lnTo>
                    <a:pt x="414" y="121"/>
                  </a:lnTo>
                  <a:lnTo>
                    <a:pt x="423" y="118"/>
                  </a:lnTo>
                  <a:lnTo>
                    <a:pt x="433" y="109"/>
                  </a:lnTo>
                  <a:lnTo>
                    <a:pt x="435" y="99"/>
                  </a:lnTo>
                  <a:moveTo>
                    <a:pt x="392" y="99"/>
                  </a:moveTo>
                  <a:lnTo>
                    <a:pt x="392" y="87"/>
                  </a:lnTo>
                  <a:moveTo>
                    <a:pt x="469" y="121"/>
                  </a:moveTo>
                  <a:lnTo>
                    <a:pt x="469" y="53"/>
                  </a:lnTo>
                  <a:lnTo>
                    <a:pt x="517" y="53"/>
                  </a:lnTo>
                  <a:moveTo>
                    <a:pt x="536" y="73"/>
                  </a:moveTo>
                  <a:lnTo>
                    <a:pt x="531" y="58"/>
                  </a:lnTo>
                  <a:lnTo>
                    <a:pt x="517" y="53"/>
                  </a:lnTo>
                  <a:moveTo>
                    <a:pt x="536" y="73"/>
                  </a:moveTo>
                  <a:lnTo>
                    <a:pt x="536" y="121"/>
                  </a:lnTo>
                  <a:moveTo>
                    <a:pt x="502" y="121"/>
                  </a:moveTo>
                  <a:lnTo>
                    <a:pt x="502" y="53"/>
                  </a:lnTo>
                  <a:moveTo>
                    <a:pt x="615" y="80"/>
                  </a:moveTo>
                  <a:lnTo>
                    <a:pt x="610" y="106"/>
                  </a:lnTo>
                  <a:moveTo>
                    <a:pt x="586" y="80"/>
                  </a:moveTo>
                  <a:lnTo>
                    <a:pt x="586" y="116"/>
                  </a:lnTo>
                  <a:moveTo>
                    <a:pt x="634" y="61"/>
                  </a:moveTo>
                  <a:lnTo>
                    <a:pt x="627" y="133"/>
                  </a:lnTo>
                  <a:lnTo>
                    <a:pt x="613" y="116"/>
                  </a:lnTo>
                  <a:moveTo>
                    <a:pt x="570" y="61"/>
                  </a:moveTo>
                  <a:lnTo>
                    <a:pt x="570" y="130"/>
                  </a:lnTo>
                  <a:moveTo>
                    <a:pt x="618" y="32"/>
                  </a:moveTo>
                  <a:lnTo>
                    <a:pt x="615" y="53"/>
                  </a:lnTo>
                  <a:moveTo>
                    <a:pt x="582" y="32"/>
                  </a:moveTo>
                  <a:lnTo>
                    <a:pt x="582" y="65"/>
                  </a:lnTo>
                  <a:moveTo>
                    <a:pt x="565" y="25"/>
                  </a:moveTo>
                  <a:lnTo>
                    <a:pt x="634" y="17"/>
                  </a:lnTo>
                  <a:moveTo>
                    <a:pt x="596" y="1"/>
                  </a:moveTo>
                  <a:lnTo>
                    <a:pt x="601" y="15"/>
                  </a:lnTo>
                  <a:moveTo>
                    <a:pt x="582" y="58"/>
                  </a:moveTo>
                  <a:lnTo>
                    <a:pt x="620" y="53"/>
                  </a:lnTo>
                  <a:moveTo>
                    <a:pt x="582" y="39"/>
                  </a:moveTo>
                  <a:lnTo>
                    <a:pt x="615" y="34"/>
                  </a:lnTo>
                  <a:moveTo>
                    <a:pt x="586" y="111"/>
                  </a:moveTo>
                  <a:lnTo>
                    <a:pt x="615" y="106"/>
                  </a:lnTo>
                  <a:moveTo>
                    <a:pt x="586" y="87"/>
                  </a:moveTo>
                  <a:lnTo>
                    <a:pt x="613" y="85"/>
                  </a:lnTo>
                  <a:moveTo>
                    <a:pt x="570" y="73"/>
                  </a:moveTo>
                  <a:lnTo>
                    <a:pt x="632" y="68"/>
                  </a:lnTo>
                  <a:moveTo>
                    <a:pt x="668" y="8"/>
                  </a:moveTo>
                  <a:lnTo>
                    <a:pt x="668" y="130"/>
                  </a:lnTo>
                  <a:moveTo>
                    <a:pt x="668" y="20"/>
                  </a:moveTo>
                  <a:lnTo>
                    <a:pt x="728" y="15"/>
                  </a:lnTo>
                  <a:moveTo>
                    <a:pt x="730" y="8"/>
                  </a:moveTo>
                  <a:lnTo>
                    <a:pt x="728" y="130"/>
                  </a:lnTo>
                  <a:moveTo>
                    <a:pt x="668" y="123"/>
                  </a:moveTo>
                  <a:lnTo>
                    <a:pt x="726" y="121"/>
                  </a:lnTo>
                  <a:lnTo>
                    <a:pt x="728" y="128"/>
                  </a:lnTo>
                  <a:moveTo>
                    <a:pt x="680" y="39"/>
                  </a:moveTo>
                  <a:lnTo>
                    <a:pt x="718" y="34"/>
                  </a:lnTo>
                  <a:moveTo>
                    <a:pt x="716" y="51"/>
                  </a:moveTo>
                  <a:lnTo>
                    <a:pt x="682" y="56"/>
                  </a:lnTo>
                  <a:moveTo>
                    <a:pt x="673" y="77"/>
                  </a:moveTo>
                  <a:lnTo>
                    <a:pt x="718" y="73"/>
                  </a:lnTo>
                  <a:moveTo>
                    <a:pt x="718" y="65"/>
                  </a:moveTo>
                  <a:lnTo>
                    <a:pt x="714" y="104"/>
                  </a:lnTo>
                  <a:lnTo>
                    <a:pt x="704" y="90"/>
                  </a:lnTo>
                  <a:moveTo>
                    <a:pt x="697" y="22"/>
                  </a:moveTo>
                  <a:lnTo>
                    <a:pt x="697" y="118"/>
                  </a:lnTo>
                  <a:moveTo>
                    <a:pt x="754" y="58"/>
                  </a:moveTo>
                  <a:lnTo>
                    <a:pt x="783" y="51"/>
                  </a:lnTo>
                  <a:moveTo>
                    <a:pt x="754" y="111"/>
                  </a:moveTo>
                  <a:lnTo>
                    <a:pt x="783" y="90"/>
                  </a:lnTo>
                  <a:moveTo>
                    <a:pt x="783" y="32"/>
                  </a:moveTo>
                  <a:lnTo>
                    <a:pt x="829" y="27"/>
                  </a:lnTo>
                  <a:moveTo>
                    <a:pt x="807" y="1"/>
                  </a:moveTo>
                  <a:lnTo>
                    <a:pt x="807" y="61"/>
                  </a:lnTo>
                  <a:moveTo>
                    <a:pt x="778" y="68"/>
                  </a:moveTo>
                  <a:lnTo>
                    <a:pt x="836" y="61"/>
                  </a:lnTo>
                  <a:moveTo>
                    <a:pt x="790" y="41"/>
                  </a:moveTo>
                  <a:lnTo>
                    <a:pt x="798" y="58"/>
                  </a:lnTo>
                  <a:moveTo>
                    <a:pt x="790" y="77"/>
                  </a:moveTo>
                  <a:lnTo>
                    <a:pt x="790" y="133"/>
                  </a:lnTo>
                  <a:moveTo>
                    <a:pt x="790" y="85"/>
                  </a:moveTo>
                  <a:lnTo>
                    <a:pt x="829" y="80"/>
                  </a:lnTo>
                  <a:moveTo>
                    <a:pt x="829" y="75"/>
                  </a:moveTo>
                  <a:lnTo>
                    <a:pt x="824" y="135"/>
                  </a:lnTo>
                  <a:moveTo>
                    <a:pt x="800" y="92"/>
                  </a:moveTo>
                  <a:lnTo>
                    <a:pt x="800" y="116"/>
                  </a:lnTo>
                  <a:moveTo>
                    <a:pt x="800" y="97"/>
                  </a:moveTo>
                  <a:lnTo>
                    <a:pt x="814" y="94"/>
                  </a:lnTo>
                  <a:moveTo>
                    <a:pt x="790" y="125"/>
                  </a:moveTo>
                  <a:lnTo>
                    <a:pt x="824" y="123"/>
                  </a:lnTo>
                  <a:moveTo>
                    <a:pt x="824" y="34"/>
                  </a:moveTo>
                  <a:lnTo>
                    <a:pt x="817" y="63"/>
                  </a:lnTo>
                  <a:moveTo>
                    <a:pt x="800" y="111"/>
                  </a:moveTo>
                  <a:lnTo>
                    <a:pt x="817" y="111"/>
                  </a:lnTo>
                  <a:moveTo>
                    <a:pt x="814" y="92"/>
                  </a:moveTo>
                  <a:lnTo>
                    <a:pt x="814" y="111"/>
                  </a:lnTo>
                  <a:moveTo>
                    <a:pt x="766" y="8"/>
                  </a:moveTo>
                  <a:lnTo>
                    <a:pt x="766" y="10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64" name="path 11564"/>
            <p:cNvSpPr/>
            <p:nvPr/>
          </p:nvSpPr>
          <p:spPr>
            <a:xfrm>
              <a:off x="0" y="37337"/>
              <a:ext cx="53339" cy="7620"/>
            </a:xfrm>
            <a:custGeom>
              <a:avLst/>
              <a:gdLst/>
              <a:ahLst/>
              <a:cxnLst/>
              <a:rect l="0" t="0" r="0" b="0"/>
              <a:pathLst>
                <a:path w="83" h="12">
                  <a:moveTo>
                    <a:pt x="0" y="2"/>
                  </a:moveTo>
                  <a:lnTo>
                    <a:pt x="0" y="12"/>
                  </a:lnTo>
                  <a:lnTo>
                    <a:pt x="83" y="0"/>
                  </a:lnTo>
                  <a:lnTo>
                    <a:pt x="0" y="2"/>
                  </a:lnTo>
                </a:path>
                <a:path w="83" h="12">
                  <a:moveTo>
                    <a:pt x="0" y="12"/>
                  </a:moveTo>
                  <a:lnTo>
                    <a:pt x="83" y="0"/>
                  </a:lnTo>
                  <a:lnTo>
                    <a:pt x="83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66" name="path 11566"/>
            <p:cNvSpPr/>
            <p:nvPr/>
          </p:nvSpPr>
          <p:spPr>
            <a:xfrm>
              <a:off x="52576" y="37337"/>
              <a:ext cx="1525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0"/>
                  </a:moveTo>
                  <a:lnTo>
                    <a:pt x="1" y="1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60" name="group 560"/>
          <p:cNvGrpSpPr/>
          <p:nvPr/>
        </p:nvGrpSpPr>
        <p:grpSpPr>
          <a:xfrm rot="21600000">
            <a:off x="9102089" y="9346945"/>
            <a:ext cx="286512" cy="151637"/>
            <a:chOff x="0" y="0"/>
            <a:chExt cx="286512" cy="151637"/>
          </a:xfrm>
        </p:grpSpPr>
        <p:sp>
          <p:nvSpPr>
            <p:cNvPr id="11568" name="path 11568"/>
            <p:cNvSpPr/>
            <p:nvPr/>
          </p:nvSpPr>
          <p:spPr>
            <a:xfrm>
              <a:off x="77724" y="0"/>
              <a:ext cx="208788" cy="108203"/>
            </a:xfrm>
            <a:custGeom>
              <a:avLst/>
              <a:gdLst/>
              <a:ahLst/>
              <a:cxnLst/>
              <a:rect l="0" t="0" r="0" b="0"/>
              <a:pathLst>
                <a:path w="328" h="170">
                  <a:moveTo>
                    <a:pt x="116" y="147"/>
                  </a:moveTo>
                  <a:lnTo>
                    <a:pt x="106" y="157"/>
                  </a:lnTo>
                  <a:lnTo>
                    <a:pt x="5" y="157"/>
                  </a:lnTo>
                  <a:lnTo>
                    <a:pt x="10" y="164"/>
                  </a:lnTo>
                  <a:lnTo>
                    <a:pt x="13" y="164"/>
                  </a:lnTo>
                  <a:lnTo>
                    <a:pt x="15" y="161"/>
                  </a:lnTo>
                  <a:lnTo>
                    <a:pt x="125" y="161"/>
                  </a:lnTo>
                  <a:lnTo>
                    <a:pt x="116" y="147"/>
                  </a:lnTo>
                  <a:lnTo>
                    <a:pt x="116" y="147"/>
                  </a:lnTo>
                  <a:close/>
                </a:path>
                <a:path w="328" h="170">
                  <a:moveTo>
                    <a:pt x="30" y="111"/>
                  </a:moveTo>
                  <a:lnTo>
                    <a:pt x="27" y="113"/>
                  </a:lnTo>
                  <a:lnTo>
                    <a:pt x="30" y="113"/>
                  </a:lnTo>
                  <a:lnTo>
                    <a:pt x="30" y="118"/>
                  </a:lnTo>
                  <a:lnTo>
                    <a:pt x="32" y="121"/>
                  </a:lnTo>
                  <a:lnTo>
                    <a:pt x="32" y="123"/>
                  </a:lnTo>
                  <a:lnTo>
                    <a:pt x="34" y="128"/>
                  </a:lnTo>
                  <a:lnTo>
                    <a:pt x="34" y="133"/>
                  </a:lnTo>
                  <a:lnTo>
                    <a:pt x="37" y="138"/>
                  </a:lnTo>
                  <a:lnTo>
                    <a:pt x="37" y="142"/>
                  </a:lnTo>
                  <a:lnTo>
                    <a:pt x="39" y="147"/>
                  </a:lnTo>
                  <a:lnTo>
                    <a:pt x="39" y="152"/>
                  </a:lnTo>
                  <a:lnTo>
                    <a:pt x="42" y="152"/>
                  </a:lnTo>
                  <a:lnTo>
                    <a:pt x="44" y="150"/>
                  </a:lnTo>
                  <a:lnTo>
                    <a:pt x="46" y="145"/>
                  </a:lnTo>
                  <a:lnTo>
                    <a:pt x="46" y="135"/>
                  </a:lnTo>
                  <a:lnTo>
                    <a:pt x="44" y="130"/>
                  </a:lnTo>
                  <a:lnTo>
                    <a:pt x="42" y="128"/>
                  </a:lnTo>
                  <a:lnTo>
                    <a:pt x="42" y="126"/>
                  </a:lnTo>
                  <a:lnTo>
                    <a:pt x="39" y="123"/>
                  </a:lnTo>
                  <a:lnTo>
                    <a:pt x="37" y="121"/>
                  </a:lnTo>
                  <a:lnTo>
                    <a:pt x="34" y="118"/>
                  </a:lnTo>
                  <a:lnTo>
                    <a:pt x="32" y="116"/>
                  </a:lnTo>
                  <a:lnTo>
                    <a:pt x="30" y="111"/>
                  </a:lnTo>
                  <a:lnTo>
                    <a:pt x="30" y="111"/>
                  </a:lnTo>
                  <a:close/>
                </a:path>
                <a:path w="328" h="170">
                  <a:moveTo>
                    <a:pt x="56" y="106"/>
                  </a:moveTo>
                  <a:lnTo>
                    <a:pt x="54" y="109"/>
                  </a:lnTo>
                  <a:lnTo>
                    <a:pt x="54" y="111"/>
                  </a:lnTo>
                  <a:lnTo>
                    <a:pt x="56" y="116"/>
                  </a:lnTo>
                  <a:lnTo>
                    <a:pt x="56" y="118"/>
                  </a:lnTo>
                  <a:lnTo>
                    <a:pt x="58" y="123"/>
                  </a:lnTo>
                  <a:lnTo>
                    <a:pt x="58" y="126"/>
                  </a:lnTo>
                  <a:lnTo>
                    <a:pt x="61" y="128"/>
                  </a:lnTo>
                  <a:lnTo>
                    <a:pt x="61" y="142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5" y="150"/>
                  </a:lnTo>
                  <a:lnTo>
                    <a:pt x="65" y="147"/>
                  </a:lnTo>
                  <a:lnTo>
                    <a:pt x="68" y="147"/>
                  </a:lnTo>
                  <a:lnTo>
                    <a:pt x="70" y="142"/>
                  </a:lnTo>
                  <a:lnTo>
                    <a:pt x="70" y="130"/>
                  </a:lnTo>
                  <a:lnTo>
                    <a:pt x="68" y="126"/>
                  </a:lnTo>
                  <a:lnTo>
                    <a:pt x="65" y="123"/>
                  </a:lnTo>
                  <a:lnTo>
                    <a:pt x="65" y="121"/>
                  </a:lnTo>
                  <a:lnTo>
                    <a:pt x="63" y="116"/>
                  </a:lnTo>
                  <a:lnTo>
                    <a:pt x="61" y="113"/>
                  </a:lnTo>
                  <a:lnTo>
                    <a:pt x="58" y="111"/>
                  </a:lnTo>
                  <a:lnTo>
                    <a:pt x="56" y="106"/>
                  </a:lnTo>
                  <a:lnTo>
                    <a:pt x="56" y="106"/>
                  </a:lnTo>
                  <a:close/>
                </a:path>
                <a:path w="328" h="170">
                  <a:moveTo>
                    <a:pt x="92" y="106"/>
                  </a:moveTo>
                  <a:lnTo>
                    <a:pt x="90" y="109"/>
                  </a:lnTo>
                  <a:lnTo>
                    <a:pt x="90" y="116"/>
                  </a:lnTo>
                  <a:lnTo>
                    <a:pt x="87" y="121"/>
                  </a:lnTo>
                  <a:lnTo>
                    <a:pt x="87" y="123"/>
                  </a:lnTo>
                  <a:lnTo>
                    <a:pt x="85" y="128"/>
                  </a:lnTo>
                  <a:lnTo>
                    <a:pt x="85" y="135"/>
                  </a:lnTo>
                  <a:lnTo>
                    <a:pt x="82" y="138"/>
                  </a:lnTo>
                  <a:lnTo>
                    <a:pt x="82" y="140"/>
                  </a:lnTo>
                  <a:lnTo>
                    <a:pt x="80" y="145"/>
                  </a:lnTo>
                  <a:lnTo>
                    <a:pt x="80" y="147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5" y="157"/>
                  </a:lnTo>
                  <a:lnTo>
                    <a:pt x="80" y="157"/>
                  </a:lnTo>
                  <a:lnTo>
                    <a:pt x="80" y="154"/>
                  </a:lnTo>
                  <a:lnTo>
                    <a:pt x="82" y="152"/>
                  </a:lnTo>
                  <a:lnTo>
                    <a:pt x="85" y="147"/>
                  </a:lnTo>
                  <a:lnTo>
                    <a:pt x="85" y="145"/>
                  </a:lnTo>
                  <a:lnTo>
                    <a:pt x="87" y="142"/>
                  </a:lnTo>
                  <a:lnTo>
                    <a:pt x="87" y="140"/>
                  </a:lnTo>
                  <a:lnTo>
                    <a:pt x="90" y="135"/>
                  </a:lnTo>
                  <a:lnTo>
                    <a:pt x="92" y="133"/>
                  </a:lnTo>
                  <a:lnTo>
                    <a:pt x="92" y="130"/>
                  </a:lnTo>
                  <a:lnTo>
                    <a:pt x="94" y="126"/>
                  </a:lnTo>
                  <a:lnTo>
                    <a:pt x="97" y="123"/>
                  </a:lnTo>
                  <a:lnTo>
                    <a:pt x="97" y="121"/>
                  </a:lnTo>
                  <a:lnTo>
                    <a:pt x="104" y="118"/>
                  </a:lnTo>
                  <a:lnTo>
                    <a:pt x="92" y="106"/>
                  </a:lnTo>
                  <a:lnTo>
                    <a:pt x="92" y="106"/>
                  </a:lnTo>
                  <a:close/>
                </a:path>
                <a:path w="328" h="170">
                  <a:moveTo>
                    <a:pt x="82" y="87"/>
                  </a:moveTo>
                  <a:lnTo>
                    <a:pt x="77" y="97"/>
                  </a:lnTo>
                  <a:lnTo>
                    <a:pt x="34" y="97"/>
                  </a:lnTo>
                  <a:lnTo>
                    <a:pt x="39" y="101"/>
                  </a:lnTo>
                  <a:lnTo>
                    <a:pt x="92" y="101"/>
                  </a:lnTo>
                  <a:lnTo>
                    <a:pt x="82" y="87"/>
                  </a:lnTo>
                  <a:lnTo>
                    <a:pt x="82" y="87"/>
                  </a:lnTo>
                  <a:close/>
                </a:path>
                <a:path w="328" h="170">
                  <a:moveTo>
                    <a:pt x="68" y="63"/>
                  </a:moveTo>
                  <a:lnTo>
                    <a:pt x="65" y="63"/>
                  </a:lnTo>
                  <a:lnTo>
                    <a:pt x="68" y="66"/>
                  </a:lnTo>
                  <a:lnTo>
                    <a:pt x="68" y="68"/>
                  </a:lnTo>
                  <a:lnTo>
                    <a:pt x="70" y="70"/>
                  </a:lnTo>
                  <a:lnTo>
                    <a:pt x="73" y="73"/>
                  </a:lnTo>
                  <a:lnTo>
                    <a:pt x="75" y="75"/>
                  </a:lnTo>
                  <a:lnTo>
                    <a:pt x="77" y="78"/>
                  </a:lnTo>
                  <a:lnTo>
                    <a:pt x="80" y="80"/>
                  </a:lnTo>
                  <a:lnTo>
                    <a:pt x="80" y="82"/>
                  </a:lnTo>
                  <a:lnTo>
                    <a:pt x="82" y="85"/>
                  </a:lnTo>
                  <a:lnTo>
                    <a:pt x="85" y="87"/>
                  </a:lnTo>
                  <a:lnTo>
                    <a:pt x="87" y="90"/>
                  </a:lnTo>
                  <a:lnTo>
                    <a:pt x="90" y="92"/>
                  </a:lnTo>
                  <a:lnTo>
                    <a:pt x="92" y="94"/>
                  </a:lnTo>
                  <a:lnTo>
                    <a:pt x="94" y="97"/>
                  </a:lnTo>
                  <a:lnTo>
                    <a:pt x="99" y="97"/>
                  </a:lnTo>
                  <a:lnTo>
                    <a:pt x="99" y="99"/>
                  </a:lnTo>
                  <a:lnTo>
                    <a:pt x="104" y="101"/>
                  </a:lnTo>
                  <a:lnTo>
                    <a:pt x="106" y="101"/>
                  </a:lnTo>
                  <a:lnTo>
                    <a:pt x="109" y="104"/>
                  </a:lnTo>
                  <a:lnTo>
                    <a:pt x="111" y="106"/>
                  </a:lnTo>
                  <a:lnTo>
                    <a:pt x="114" y="106"/>
                  </a:lnTo>
                  <a:lnTo>
                    <a:pt x="116" y="109"/>
                  </a:lnTo>
                  <a:lnTo>
                    <a:pt x="118" y="109"/>
                  </a:lnTo>
                  <a:lnTo>
                    <a:pt x="118" y="109"/>
                  </a:lnTo>
                  <a:lnTo>
                    <a:pt x="118" y="106"/>
                  </a:lnTo>
                  <a:lnTo>
                    <a:pt x="121" y="104"/>
                  </a:lnTo>
                  <a:lnTo>
                    <a:pt x="123" y="101"/>
                  </a:lnTo>
                  <a:lnTo>
                    <a:pt x="125" y="99"/>
                  </a:lnTo>
                  <a:lnTo>
                    <a:pt x="128" y="99"/>
                  </a:lnTo>
                  <a:lnTo>
                    <a:pt x="128" y="97"/>
                  </a:lnTo>
                  <a:lnTo>
                    <a:pt x="123" y="97"/>
                  </a:lnTo>
                  <a:lnTo>
                    <a:pt x="121" y="94"/>
                  </a:lnTo>
                  <a:lnTo>
                    <a:pt x="116" y="94"/>
                  </a:lnTo>
                  <a:lnTo>
                    <a:pt x="114" y="92"/>
                  </a:lnTo>
                  <a:lnTo>
                    <a:pt x="106" y="92"/>
                  </a:lnTo>
                  <a:lnTo>
                    <a:pt x="106" y="90"/>
                  </a:lnTo>
                  <a:lnTo>
                    <a:pt x="104" y="90"/>
                  </a:lnTo>
                  <a:lnTo>
                    <a:pt x="99" y="87"/>
                  </a:lnTo>
                  <a:lnTo>
                    <a:pt x="97" y="87"/>
                  </a:lnTo>
                  <a:lnTo>
                    <a:pt x="94" y="85"/>
                  </a:lnTo>
                  <a:lnTo>
                    <a:pt x="92" y="85"/>
                  </a:lnTo>
                  <a:lnTo>
                    <a:pt x="90" y="82"/>
                  </a:lnTo>
                  <a:lnTo>
                    <a:pt x="87" y="80"/>
                  </a:lnTo>
                  <a:lnTo>
                    <a:pt x="85" y="78"/>
                  </a:lnTo>
                  <a:lnTo>
                    <a:pt x="82" y="75"/>
                  </a:lnTo>
                  <a:lnTo>
                    <a:pt x="80" y="73"/>
                  </a:lnTo>
                  <a:lnTo>
                    <a:pt x="77" y="70"/>
                  </a:lnTo>
                  <a:lnTo>
                    <a:pt x="75" y="68"/>
                  </a:lnTo>
                  <a:lnTo>
                    <a:pt x="73" y="66"/>
                  </a:lnTo>
                  <a:lnTo>
                    <a:pt x="70" y="66"/>
                  </a:lnTo>
                  <a:lnTo>
                    <a:pt x="68" y="63"/>
                  </a:lnTo>
                  <a:lnTo>
                    <a:pt x="68" y="63"/>
                  </a:lnTo>
                  <a:close/>
                </a:path>
                <a:path w="328" h="170">
                  <a:moveTo>
                    <a:pt x="61" y="46"/>
                  </a:moveTo>
                  <a:lnTo>
                    <a:pt x="61" y="49"/>
                  </a:lnTo>
                  <a:lnTo>
                    <a:pt x="58" y="51"/>
                  </a:lnTo>
                  <a:lnTo>
                    <a:pt x="58" y="53"/>
                  </a:lnTo>
                  <a:lnTo>
                    <a:pt x="56" y="58"/>
                  </a:lnTo>
                  <a:lnTo>
                    <a:pt x="54" y="61"/>
                  </a:lnTo>
                  <a:lnTo>
                    <a:pt x="54" y="63"/>
                  </a:lnTo>
                  <a:lnTo>
                    <a:pt x="51" y="66"/>
                  </a:lnTo>
                  <a:lnTo>
                    <a:pt x="49" y="70"/>
                  </a:lnTo>
                  <a:lnTo>
                    <a:pt x="46" y="73"/>
                  </a:lnTo>
                  <a:lnTo>
                    <a:pt x="46" y="75"/>
                  </a:lnTo>
                  <a:lnTo>
                    <a:pt x="44" y="78"/>
                  </a:lnTo>
                  <a:lnTo>
                    <a:pt x="42" y="80"/>
                  </a:lnTo>
                  <a:lnTo>
                    <a:pt x="39" y="82"/>
                  </a:lnTo>
                  <a:lnTo>
                    <a:pt x="37" y="85"/>
                  </a:lnTo>
                  <a:lnTo>
                    <a:pt x="34" y="87"/>
                  </a:lnTo>
                  <a:lnTo>
                    <a:pt x="32" y="90"/>
                  </a:lnTo>
                  <a:lnTo>
                    <a:pt x="30" y="92"/>
                  </a:lnTo>
                  <a:lnTo>
                    <a:pt x="27" y="94"/>
                  </a:lnTo>
                  <a:lnTo>
                    <a:pt x="25" y="97"/>
                  </a:lnTo>
                  <a:lnTo>
                    <a:pt x="22" y="99"/>
                  </a:lnTo>
                  <a:lnTo>
                    <a:pt x="20" y="99"/>
                  </a:lnTo>
                  <a:lnTo>
                    <a:pt x="17" y="101"/>
                  </a:lnTo>
                  <a:lnTo>
                    <a:pt x="15" y="104"/>
                  </a:lnTo>
                  <a:lnTo>
                    <a:pt x="13" y="104"/>
                  </a:lnTo>
                  <a:lnTo>
                    <a:pt x="8" y="106"/>
                  </a:lnTo>
                  <a:lnTo>
                    <a:pt x="5" y="109"/>
                  </a:lnTo>
                  <a:lnTo>
                    <a:pt x="3" y="109"/>
                  </a:lnTo>
                  <a:lnTo>
                    <a:pt x="1" y="111"/>
                  </a:lnTo>
                  <a:lnTo>
                    <a:pt x="1" y="113"/>
                  </a:lnTo>
                  <a:lnTo>
                    <a:pt x="3" y="113"/>
                  </a:lnTo>
                  <a:lnTo>
                    <a:pt x="5" y="111"/>
                  </a:lnTo>
                  <a:lnTo>
                    <a:pt x="10" y="111"/>
                  </a:lnTo>
                  <a:lnTo>
                    <a:pt x="13" y="109"/>
                  </a:lnTo>
                  <a:lnTo>
                    <a:pt x="15" y="109"/>
                  </a:lnTo>
                  <a:lnTo>
                    <a:pt x="17" y="106"/>
                  </a:lnTo>
                  <a:lnTo>
                    <a:pt x="20" y="104"/>
                  </a:lnTo>
                  <a:lnTo>
                    <a:pt x="22" y="104"/>
                  </a:lnTo>
                  <a:lnTo>
                    <a:pt x="25" y="101"/>
                  </a:lnTo>
                  <a:lnTo>
                    <a:pt x="27" y="101"/>
                  </a:lnTo>
                  <a:lnTo>
                    <a:pt x="30" y="99"/>
                  </a:lnTo>
                  <a:lnTo>
                    <a:pt x="32" y="97"/>
                  </a:lnTo>
                  <a:lnTo>
                    <a:pt x="34" y="94"/>
                  </a:lnTo>
                  <a:lnTo>
                    <a:pt x="37" y="94"/>
                  </a:lnTo>
                  <a:lnTo>
                    <a:pt x="39" y="92"/>
                  </a:lnTo>
                  <a:lnTo>
                    <a:pt x="42" y="90"/>
                  </a:lnTo>
                  <a:lnTo>
                    <a:pt x="44" y="87"/>
                  </a:lnTo>
                  <a:lnTo>
                    <a:pt x="46" y="85"/>
                  </a:lnTo>
                  <a:lnTo>
                    <a:pt x="49" y="85"/>
                  </a:lnTo>
                  <a:lnTo>
                    <a:pt x="49" y="82"/>
                  </a:lnTo>
                  <a:lnTo>
                    <a:pt x="51" y="80"/>
                  </a:lnTo>
                  <a:lnTo>
                    <a:pt x="54" y="78"/>
                  </a:lnTo>
                  <a:lnTo>
                    <a:pt x="56" y="75"/>
                  </a:lnTo>
                  <a:lnTo>
                    <a:pt x="58" y="70"/>
                  </a:lnTo>
                  <a:lnTo>
                    <a:pt x="61" y="68"/>
                  </a:lnTo>
                  <a:lnTo>
                    <a:pt x="63" y="66"/>
                  </a:lnTo>
                  <a:lnTo>
                    <a:pt x="65" y="63"/>
                  </a:lnTo>
                  <a:lnTo>
                    <a:pt x="68" y="63"/>
                  </a:lnTo>
                  <a:lnTo>
                    <a:pt x="68" y="61"/>
                  </a:lnTo>
                  <a:lnTo>
                    <a:pt x="70" y="56"/>
                  </a:lnTo>
                  <a:lnTo>
                    <a:pt x="61" y="46"/>
                  </a:lnTo>
                  <a:lnTo>
                    <a:pt x="61" y="46"/>
                  </a:lnTo>
                  <a:close/>
                </a:path>
                <a:path w="328" h="170">
                  <a:moveTo>
                    <a:pt x="37" y="32"/>
                  </a:moveTo>
                  <a:lnTo>
                    <a:pt x="34" y="32"/>
                  </a:lnTo>
                  <a:lnTo>
                    <a:pt x="34" y="37"/>
                  </a:lnTo>
                  <a:lnTo>
                    <a:pt x="37" y="39"/>
                  </a:lnTo>
                  <a:lnTo>
                    <a:pt x="37" y="41"/>
                  </a:lnTo>
                  <a:lnTo>
                    <a:pt x="39" y="46"/>
                  </a:lnTo>
                  <a:lnTo>
                    <a:pt x="39" y="53"/>
                  </a:lnTo>
                  <a:lnTo>
                    <a:pt x="42" y="56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9" y="56"/>
                  </a:lnTo>
                  <a:lnTo>
                    <a:pt x="49" y="46"/>
                  </a:lnTo>
                  <a:lnTo>
                    <a:pt x="46" y="44"/>
                  </a:lnTo>
                  <a:lnTo>
                    <a:pt x="46" y="41"/>
                  </a:lnTo>
                  <a:lnTo>
                    <a:pt x="44" y="39"/>
                  </a:lnTo>
                  <a:lnTo>
                    <a:pt x="42" y="37"/>
                  </a:lnTo>
                  <a:lnTo>
                    <a:pt x="39" y="34"/>
                  </a:lnTo>
                  <a:lnTo>
                    <a:pt x="37" y="32"/>
                  </a:lnTo>
                  <a:lnTo>
                    <a:pt x="37" y="32"/>
                  </a:lnTo>
                  <a:close/>
                </a:path>
                <a:path w="328" h="170">
                  <a:moveTo>
                    <a:pt x="94" y="32"/>
                  </a:moveTo>
                  <a:lnTo>
                    <a:pt x="92" y="32"/>
                  </a:lnTo>
                  <a:lnTo>
                    <a:pt x="92" y="34"/>
                  </a:lnTo>
                  <a:lnTo>
                    <a:pt x="94" y="37"/>
                  </a:lnTo>
                  <a:lnTo>
                    <a:pt x="97" y="41"/>
                  </a:lnTo>
                  <a:lnTo>
                    <a:pt x="97" y="44"/>
                  </a:lnTo>
                  <a:lnTo>
                    <a:pt x="99" y="46"/>
                  </a:lnTo>
                  <a:lnTo>
                    <a:pt x="99" y="56"/>
                  </a:lnTo>
                  <a:lnTo>
                    <a:pt x="102" y="58"/>
                  </a:lnTo>
                  <a:lnTo>
                    <a:pt x="102" y="63"/>
                  </a:lnTo>
                  <a:lnTo>
                    <a:pt x="104" y="63"/>
                  </a:lnTo>
                  <a:lnTo>
                    <a:pt x="106" y="61"/>
                  </a:lnTo>
                  <a:lnTo>
                    <a:pt x="106" y="58"/>
                  </a:lnTo>
                  <a:lnTo>
                    <a:pt x="109" y="56"/>
                  </a:lnTo>
                  <a:lnTo>
                    <a:pt x="109" y="46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2" y="39"/>
                  </a:lnTo>
                  <a:lnTo>
                    <a:pt x="99" y="37"/>
                  </a:lnTo>
                  <a:lnTo>
                    <a:pt x="97" y="34"/>
                  </a:lnTo>
                  <a:lnTo>
                    <a:pt x="94" y="32"/>
                  </a:lnTo>
                  <a:lnTo>
                    <a:pt x="94" y="32"/>
                  </a:lnTo>
                  <a:close/>
                </a:path>
                <a:path w="328" h="170">
                  <a:moveTo>
                    <a:pt x="58" y="20"/>
                  </a:moveTo>
                  <a:lnTo>
                    <a:pt x="54" y="27"/>
                  </a:lnTo>
                  <a:lnTo>
                    <a:pt x="20" y="27"/>
                  </a:lnTo>
                  <a:lnTo>
                    <a:pt x="20" y="32"/>
                  </a:lnTo>
                  <a:lnTo>
                    <a:pt x="17" y="34"/>
                  </a:lnTo>
                  <a:lnTo>
                    <a:pt x="17" y="39"/>
                  </a:lnTo>
                  <a:lnTo>
                    <a:pt x="15" y="41"/>
                  </a:lnTo>
                  <a:lnTo>
                    <a:pt x="13" y="46"/>
                  </a:lnTo>
                  <a:lnTo>
                    <a:pt x="13" y="49"/>
                  </a:lnTo>
                  <a:lnTo>
                    <a:pt x="10" y="51"/>
                  </a:lnTo>
                  <a:lnTo>
                    <a:pt x="8" y="56"/>
                  </a:lnTo>
                  <a:lnTo>
                    <a:pt x="8" y="58"/>
                  </a:lnTo>
                  <a:lnTo>
                    <a:pt x="5" y="61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1" y="70"/>
                  </a:lnTo>
                  <a:lnTo>
                    <a:pt x="3" y="70"/>
                  </a:lnTo>
                  <a:lnTo>
                    <a:pt x="5" y="68"/>
                  </a:lnTo>
                  <a:lnTo>
                    <a:pt x="5" y="66"/>
                  </a:lnTo>
                  <a:lnTo>
                    <a:pt x="8" y="63"/>
                  </a:lnTo>
                  <a:lnTo>
                    <a:pt x="10" y="61"/>
                  </a:lnTo>
                  <a:lnTo>
                    <a:pt x="13" y="58"/>
                  </a:lnTo>
                  <a:lnTo>
                    <a:pt x="15" y="56"/>
                  </a:lnTo>
                  <a:lnTo>
                    <a:pt x="15" y="53"/>
                  </a:lnTo>
                  <a:lnTo>
                    <a:pt x="17" y="51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2" y="41"/>
                  </a:lnTo>
                  <a:lnTo>
                    <a:pt x="25" y="39"/>
                  </a:lnTo>
                  <a:lnTo>
                    <a:pt x="25" y="34"/>
                  </a:lnTo>
                  <a:lnTo>
                    <a:pt x="27" y="32"/>
                  </a:lnTo>
                  <a:lnTo>
                    <a:pt x="68" y="32"/>
                  </a:lnTo>
                  <a:lnTo>
                    <a:pt x="58" y="20"/>
                  </a:lnTo>
                  <a:lnTo>
                    <a:pt x="58" y="20"/>
                  </a:lnTo>
                  <a:close/>
                </a:path>
                <a:path w="328" h="170">
                  <a:moveTo>
                    <a:pt x="116" y="18"/>
                  </a:moveTo>
                  <a:lnTo>
                    <a:pt x="109" y="27"/>
                  </a:lnTo>
                  <a:lnTo>
                    <a:pt x="75" y="27"/>
                  </a:lnTo>
                  <a:lnTo>
                    <a:pt x="75" y="32"/>
                  </a:lnTo>
                  <a:lnTo>
                    <a:pt x="73" y="34"/>
                  </a:lnTo>
                  <a:lnTo>
                    <a:pt x="73" y="39"/>
                  </a:lnTo>
                  <a:lnTo>
                    <a:pt x="70" y="41"/>
                  </a:lnTo>
                  <a:lnTo>
                    <a:pt x="70" y="44"/>
                  </a:lnTo>
                  <a:lnTo>
                    <a:pt x="68" y="49"/>
                  </a:lnTo>
                  <a:lnTo>
                    <a:pt x="68" y="53"/>
                  </a:lnTo>
                  <a:lnTo>
                    <a:pt x="68" y="51"/>
                  </a:lnTo>
                  <a:lnTo>
                    <a:pt x="70" y="49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5" y="41"/>
                  </a:lnTo>
                  <a:lnTo>
                    <a:pt x="77" y="39"/>
                  </a:lnTo>
                  <a:lnTo>
                    <a:pt x="80" y="34"/>
                  </a:lnTo>
                  <a:lnTo>
                    <a:pt x="82" y="32"/>
                  </a:lnTo>
                  <a:lnTo>
                    <a:pt x="125" y="32"/>
                  </a:lnTo>
                  <a:lnTo>
                    <a:pt x="116" y="18"/>
                  </a:lnTo>
                  <a:lnTo>
                    <a:pt x="116" y="18"/>
                  </a:lnTo>
                  <a:close/>
                </a:path>
                <a:path w="328" h="170">
                  <a:moveTo>
                    <a:pt x="30" y="1"/>
                  </a:moveTo>
                  <a:lnTo>
                    <a:pt x="30" y="3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5" y="15"/>
                  </a:lnTo>
                  <a:lnTo>
                    <a:pt x="25" y="20"/>
                  </a:lnTo>
                  <a:lnTo>
                    <a:pt x="22" y="25"/>
                  </a:lnTo>
                  <a:lnTo>
                    <a:pt x="20" y="27"/>
                  </a:lnTo>
                  <a:lnTo>
                    <a:pt x="30" y="27"/>
                  </a:lnTo>
                  <a:lnTo>
                    <a:pt x="32" y="25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7" y="15"/>
                  </a:lnTo>
                  <a:lnTo>
                    <a:pt x="39" y="13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  <a:path w="328" h="170">
                  <a:moveTo>
                    <a:pt x="82" y="1"/>
                  </a:moveTo>
                  <a:lnTo>
                    <a:pt x="82" y="8"/>
                  </a:lnTo>
                  <a:lnTo>
                    <a:pt x="80" y="10"/>
                  </a:lnTo>
                  <a:lnTo>
                    <a:pt x="80" y="15"/>
                  </a:lnTo>
                  <a:lnTo>
                    <a:pt x="77" y="18"/>
                  </a:lnTo>
                  <a:lnTo>
                    <a:pt x="77" y="25"/>
                  </a:lnTo>
                  <a:lnTo>
                    <a:pt x="75" y="27"/>
                  </a:lnTo>
                  <a:lnTo>
                    <a:pt x="82" y="27"/>
                  </a:lnTo>
                  <a:lnTo>
                    <a:pt x="85" y="22"/>
                  </a:lnTo>
                  <a:lnTo>
                    <a:pt x="87" y="20"/>
                  </a:lnTo>
                  <a:lnTo>
                    <a:pt x="87" y="15"/>
                  </a:lnTo>
                  <a:lnTo>
                    <a:pt x="90" y="13"/>
                  </a:lnTo>
                  <a:lnTo>
                    <a:pt x="92" y="13"/>
                  </a:lnTo>
                  <a:lnTo>
                    <a:pt x="94" y="1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  <a:path w="328" h="170">
                  <a:moveTo>
                    <a:pt x="253" y="152"/>
                  </a:moveTo>
                  <a:lnTo>
                    <a:pt x="253" y="161"/>
                  </a:lnTo>
                  <a:lnTo>
                    <a:pt x="250" y="169"/>
                  </a:lnTo>
                  <a:lnTo>
                    <a:pt x="260" y="164"/>
                  </a:lnTo>
                  <a:lnTo>
                    <a:pt x="260" y="154"/>
                  </a:lnTo>
                  <a:lnTo>
                    <a:pt x="315" y="154"/>
                  </a:lnTo>
                  <a:lnTo>
                    <a:pt x="253" y="152"/>
                  </a:lnTo>
                  <a:lnTo>
                    <a:pt x="253" y="152"/>
                  </a:lnTo>
                  <a:close/>
                </a:path>
                <a:path w="328" h="170">
                  <a:moveTo>
                    <a:pt x="243" y="111"/>
                  </a:moveTo>
                  <a:lnTo>
                    <a:pt x="241" y="113"/>
                  </a:lnTo>
                  <a:lnTo>
                    <a:pt x="238" y="113"/>
                  </a:lnTo>
                  <a:lnTo>
                    <a:pt x="236" y="116"/>
                  </a:lnTo>
                  <a:lnTo>
                    <a:pt x="234" y="118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6" y="123"/>
                  </a:lnTo>
                  <a:lnTo>
                    <a:pt x="224" y="126"/>
                  </a:lnTo>
                  <a:lnTo>
                    <a:pt x="219" y="126"/>
                  </a:lnTo>
                  <a:lnTo>
                    <a:pt x="217" y="128"/>
                  </a:lnTo>
                  <a:lnTo>
                    <a:pt x="214" y="128"/>
                  </a:lnTo>
                  <a:lnTo>
                    <a:pt x="212" y="130"/>
                  </a:lnTo>
                  <a:lnTo>
                    <a:pt x="212" y="133"/>
                  </a:lnTo>
                  <a:lnTo>
                    <a:pt x="217" y="130"/>
                  </a:lnTo>
                  <a:lnTo>
                    <a:pt x="222" y="130"/>
                  </a:lnTo>
                  <a:lnTo>
                    <a:pt x="224" y="128"/>
                  </a:lnTo>
                  <a:lnTo>
                    <a:pt x="226" y="128"/>
                  </a:lnTo>
                  <a:lnTo>
                    <a:pt x="229" y="126"/>
                  </a:lnTo>
                  <a:lnTo>
                    <a:pt x="231" y="126"/>
                  </a:lnTo>
                  <a:lnTo>
                    <a:pt x="234" y="123"/>
                  </a:lnTo>
                  <a:lnTo>
                    <a:pt x="236" y="121"/>
                  </a:lnTo>
                  <a:lnTo>
                    <a:pt x="238" y="121"/>
                  </a:lnTo>
                  <a:lnTo>
                    <a:pt x="243" y="118"/>
                  </a:lnTo>
                  <a:lnTo>
                    <a:pt x="245" y="118"/>
                  </a:lnTo>
                  <a:lnTo>
                    <a:pt x="248" y="116"/>
                  </a:lnTo>
                  <a:lnTo>
                    <a:pt x="250" y="113"/>
                  </a:lnTo>
                  <a:lnTo>
                    <a:pt x="253" y="111"/>
                  </a:lnTo>
                  <a:lnTo>
                    <a:pt x="243" y="111"/>
                  </a:lnTo>
                  <a:lnTo>
                    <a:pt x="243" y="111"/>
                  </a:lnTo>
                  <a:close/>
                </a:path>
                <a:path w="328" h="170">
                  <a:moveTo>
                    <a:pt x="250" y="106"/>
                  </a:moveTo>
                  <a:lnTo>
                    <a:pt x="248" y="106"/>
                  </a:lnTo>
                  <a:lnTo>
                    <a:pt x="245" y="109"/>
                  </a:lnTo>
                  <a:lnTo>
                    <a:pt x="243" y="111"/>
                  </a:lnTo>
                  <a:lnTo>
                    <a:pt x="253" y="111"/>
                  </a:lnTo>
                  <a:lnTo>
                    <a:pt x="253" y="135"/>
                  </a:lnTo>
                  <a:lnTo>
                    <a:pt x="253" y="152"/>
                  </a:lnTo>
                  <a:lnTo>
                    <a:pt x="315" y="154"/>
                  </a:lnTo>
                  <a:lnTo>
                    <a:pt x="315" y="166"/>
                  </a:lnTo>
                  <a:lnTo>
                    <a:pt x="322" y="159"/>
                  </a:lnTo>
                  <a:lnTo>
                    <a:pt x="322" y="152"/>
                  </a:lnTo>
                  <a:lnTo>
                    <a:pt x="260" y="150"/>
                  </a:lnTo>
                  <a:lnTo>
                    <a:pt x="260" y="106"/>
                  </a:lnTo>
                  <a:lnTo>
                    <a:pt x="315" y="106"/>
                  </a:lnTo>
                  <a:lnTo>
                    <a:pt x="250" y="106"/>
                  </a:lnTo>
                  <a:lnTo>
                    <a:pt x="250" y="106"/>
                  </a:lnTo>
                  <a:close/>
                </a:path>
                <a:path w="328" h="170">
                  <a:moveTo>
                    <a:pt x="317" y="94"/>
                  </a:moveTo>
                  <a:lnTo>
                    <a:pt x="313" y="101"/>
                  </a:lnTo>
                  <a:lnTo>
                    <a:pt x="265" y="101"/>
                  </a:lnTo>
                  <a:lnTo>
                    <a:pt x="250" y="104"/>
                  </a:lnTo>
                  <a:lnTo>
                    <a:pt x="250" y="106"/>
                  </a:lnTo>
                  <a:lnTo>
                    <a:pt x="315" y="106"/>
                  </a:lnTo>
                  <a:lnTo>
                    <a:pt x="315" y="150"/>
                  </a:lnTo>
                  <a:lnTo>
                    <a:pt x="260" y="150"/>
                  </a:lnTo>
                  <a:lnTo>
                    <a:pt x="322" y="152"/>
                  </a:lnTo>
                  <a:lnTo>
                    <a:pt x="322" y="109"/>
                  </a:lnTo>
                  <a:lnTo>
                    <a:pt x="327" y="104"/>
                  </a:lnTo>
                  <a:lnTo>
                    <a:pt x="317" y="94"/>
                  </a:lnTo>
                  <a:lnTo>
                    <a:pt x="317" y="94"/>
                  </a:lnTo>
                  <a:close/>
                </a:path>
                <a:path w="328" h="170">
                  <a:moveTo>
                    <a:pt x="253" y="94"/>
                  </a:moveTo>
                  <a:lnTo>
                    <a:pt x="253" y="101"/>
                  </a:lnTo>
                  <a:lnTo>
                    <a:pt x="250" y="104"/>
                  </a:lnTo>
                  <a:lnTo>
                    <a:pt x="265" y="101"/>
                  </a:lnTo>
                  <a:lnTo>
                    <a:pt x="267" y="101"/>
                  </a:lnTo>
                  <a:lnTo>
                    <a:pt x="270" y="99"/>
                  </a:lnTo>
                  <a:lnTo>
                    <a:pt x="257" y="99"/>
                  </a:lnTo>
                  <a:lnTo>
                    <a:pt x="253" y="94"/>
                  </a:lnTo>
                  <a:lnTo>
                    <a:pt x="253" y="94"/>
                  </a:lnTo>
                  <a:close/>
                </a:path>
                <a:path w="328" h="170">
                  <a:moveTo>
                    <a:pt x="241" y="53"/>
                  </a:moveTo>
                  <a:lnTo>
                    <a:pt x="238" y="56"/>
                  </a:lnTo>
                  <a:lnTo>
                    <a:pt x="236" y="58"/>
                  </a:lnTo>
                  <a:lnTo>
                    <a:pt x="234" y="61"/>
                  </a:lnTo>
                  <a:lnTo>
                    <a:pt x="234" y="63"/>
                  </a:lnTo>
                  <a:lnTo>
                    <a:pt x="231" y="68"/>
                  </a:lnTo>
                  <a:lnTo>
                    <a:pt x="229" y="70"/>
                  </a:lnTo>
                  <a:lnTo>
                    <a:pt x="226" y="73"/>
                  </a:lnTo>
                  <a:lnTo>
                    <a:pt x="224" y="73"/>
                  </a:lnTo>
                  <a:lnTo>
                    <a:pt x="224" y="75"/>
                  </a:lnTo>
                  <a:lnTo>
                    <a:pt x="222" y="78"/>
                  </a:lnTo>
                  <a:lnTo>
                    <a:pt x="222" y="80"/>
                  </a:lnTo>
                  <a:lnTo>
                    <a:pt x="224" y="80"/>
                  </a:lnTo>
                  <a:lnTo>
                    <a:pt x="226" y="78"/>
                  </a:lnTo>
                  <a:lnTo>
                    <a:pt x="229" y="75"/>
                  </a:lnTo>
                  <a:lnTo>
                    <a:pt x="229" y="73"/>
                  </a:lnTo>
                  <a:lnTo>
                    <a:pt x="231" y="73"/>
                  </a:lnTo>
                  <a:lnTo>
                    <a:pt x="234" y="70"/>
                  </a:lnTo>
                  <a:lnTo>
                    <a:pt x="236" y="68"/>
                  </a:lnTo>
                  <a:lnTo>
                    <a:pt x="238" y="66"/>
                  </a:lnTo>
                  <a:lnTo>
                    <a:pt x="241" y="63"/>
                  </a:lnTo>
                  <a:lnTo>
                    <a:pt x="243" y="61"/>
                  </a:lnTo>
                  <a:lnTo>
                    <a:pt x="243" y="58"/>
                  </a:lnTo>
                  <a:lnTo>
                    <a:pt x="245" y="56"/>
                  </a:lnTo>
                  <a:lnTo>
                    <a:pt x="248" y="53"/>
                  </a:lnTo>
                  <a:lnTo>
                    <a:pt x="241" y="53"/>
                  </a:lnTo>
                  <a:lnTo>
                    <a:pt x="241" y="53"/>
                  </a:lnTo>
                  <a:close/>
                </a:path>
                <a:path w="328" h="170">
                  <a:moveTo>
                    <a:pt x="322" y="32"/>
                  </a:moveTo>
                  <a:lnTo>
                    <a:pt x="308" y="34"/>
                  </a:lnTo>
                  <a:lnTo>
                    <a:pt x="305" y="37"/>
                  </a:lnTo>
                  <a:lnTo>
                    <a:pt x="305" y="39"/>
                  </a:lnTo>
                  <a:lnTo>
                    <a:pt x="303" y="41"/>
                  </a:lnTo>
                  <a:lnTo>
                    <a:pt x="301" y="44"/>
                  </a:lnTo>
                  <a:lnTo>
                    <a:pt x="301" y="46"/>
                  </a:lnTo>
                  <a:lnTo>
                    <a:pt x="298" y="51"/>
                  </a:lnTo>
                  <a:lnTo>
                    <a:pt x="296" y="53"/>
                  </a:lnTo>
                  <a:lnTo>
                    <a:pt x="294" y="56"/>
                  </a:lnTo>
                  <a:lnTo>
                    <a:pt x="294" y="58"/>
                  </a:lnTo>
                  <a:lnTo>
                    <a:pt x="291" y="61"/>
                  </a:lnTo>
                  <a:lnTo>
                    <a:pt x="289" y="63"/>
                  </a:lnTo>
                  <a:lnTo>
                    <a:pt x="286" y="66"/>
                  </a:lnTo>
                  <a:lnTo>
                    <a:pt x="284" y="70"/>
                  </a:lnTo>
                  <a:lnTo>
                    <a:pt x="282" y="73"/>
                  </a:lnTo>
                  <a:lnTo>
                    <a:pt x="279" y="75"/>
                  </a:lnTo>
                  <a:lnTo>
                    <a:pt x="277" y="78"/>
                  </a:lnTo>
                  <a:lnTo>
                    <a:pt x="274" y="80"/>
                  </a:lnTo>
                  <a:lnTo>
                    <a:pt x="272" y="82"/>
                  </a:lnTo>
                  <a:lnTo>
                    <a:pt x="270" y="85"/>
                  </a:lnTo>
                  <a:lnTo>
                    <a:pt x="270" y="87"/>
                  </a:lnTo>
                  <a:lnTo>
                    <a:pt x="267" y="90"/>
                  </a:lnTo>
                  <a:lnTo>
                    <a:pt x="265" y="92"/>
                  </a:lnTo>
                  <a:lnTo>
                    <a:pt x="262" y="94"/>
                  </a:lnTo>
                  <a:lnTo>
                    <a:pt x="260" y="97"/>
                  </a:lnTo>
                  <a:lnTo>
                    <a:pt x="257" y="99"/>
                  </a:lnTo>
                  <a:lnTo>
                    <a:pt x="270" y="99"/>
                  </a:lnTo>
                  <a:lnTo>
                    <a:pt x="270" y="97"/>
                  </a:lnTo>
                  <a:lnTo>
                    <a:pt x="272" y="94"/>
                  </a:lnTo>
                  <a:lnTo>
                    <a:pt x="274" y="92"/>
                  </a:lnTo>
                  <a:lnTo>
                    <a:pt x="277" y="90"/>
                  </a:lnTo>
                  <a:lnTo>
                    <a:pt x="279" y="90"/>
                  </a:lnTo>
                  <a:lnTo>
                    <a:pt x="282" y="87"/>
                  </a:lnTo>
                  <a:lnTo>
                    <a:pt x="284" y="85"/>
                  </a:lnTo>
                  <a:lnTo>
                    <a:pt x="286" y="80"/>
                  </a:lnTo>
                  <a:lnTo>
                    <a:pt x="289" y="78"/>
                  </a:lnTo>
                  <a:lnTo>
                    <a:pt x="291" y="75"/>
                  </a:lnTo>
                  <a:lnTo>
                    <a:pt x="294" y="73"/>
                  </a:lnTo>
                  <a:lnTo>
                    <a:pt x="294" y="70"/>
                  </a:lnTo>
                  <a:lnTo>
                    <a:pt x="296" y="68"/>
                  </a:lnTo>
                  <a:lnTo>
                    <a:pt x="298" y="66"/>
                  </a:lnTo>
                  <a:lnTo>
                    <a:pt x="301" y="63"/>
                  </a:lnTo>
                  <a:lnTo>
                    <a:pt x="301" y="61"/>
                  </a:lnTo>
                  <a:lnTo>
                    <a:pt x="303" y="58"/>
                  </a:lnTo>
                  <a:lnTo>
                    <a:pt x="305" y="56"/>
                  </a:lnTo>
                  <a:lnTo>
                    <a:pt x="308" y="53"/>
                  </a:lnTo>
                  <a:lnTo>
                    <a:pt x="310" y="49"/>
                  </a:lnTo>
                  <a:lnTo>
                    <a:pt x="310" y="46"/>
                  </a:lnTo>
                  <a:lnTo>
                    <a:pt x="313" y="44"/>
                  </a:lnTo>
                  <a:lnTo>
                    <a:pt x="315" y="39"/>
                  </a:lnTo>
                  <a:lnTo>
                    <a:pt x="317" y="37"/>
                  </a:lnTo>
                  <a:lnTo>
                    <a:pt x="322" y="32"/>
                  </a:lnTo>
                  <a:lnTo>
                    <a:pt x="322" y="32"/>
                  </a:lnTo>
                  <a:close/>
                </a:path>
                <a:path w="328" h="170">
                  <a:moveTo>
                    <a:pt x="313" y="22"/>
                  </a:moveTo>
                  <a:lnTo>
                    <a:pt x="308" y="30"/>
                  </a:lnTo>
                  <a:lnTo>
                    <a:pt x="262" y="30"/>
                  </a:lnTo>
                  <a:lnTo>
                    <a:pt x="253" y="32"/>
                  </a:lnTo>
                  <a:lnTo>
                    <a:pt x="250" y="34"/>
                  </a:lnTo>
                  <a:lnTo>
                    <a:pt x="248" y="39"/>
                  </a:lnTo>
                  <a:lnTo>
                    <a:pt x="248" y="41"/>
                  </a:lnTo>
                  <a:lnTo>
                    <a:pt x="245" y="44"/>
                  </a:lnTo>
                  <a:lnTo>
                    <a:pt x="243" y="46"/>
                  </a:lnTo>
                  <a:lnTo>
                    <a:pt x="243" y="49"/>
                  </a:lnTo>
                  <a:lnTo>
                    <a:pt x="241" y="53"/>
                  </a:lnTo>
                  <a:lnTo>
                    <a:pt x="248" y="53"/>
                  </a:lnTo>
                  <a:lnTo>
                    <a:pt x="248" y="56"/>
                  </a:lnTo>
                  <a:lnTo>
                    <a:pt x="250" y="58"/>
                  </a:lnTo>
                  <a:lnTo>
                    <a:pt x="253" y="63"/>
                  </a:lnTo>
                  <a:lnTo>
                    <a:pt x="255" y="66"/>
                  </a:lnTo>
                  <a:lnTo>
                    <a:pt x="257" y="68"/>
                  </a:lnTo>
                  <a:lnTo>
                    <a:pt x="257" y="70"/>
                  </a:lnTo>
                  <a:lnTo>
                    <a:pt x="260" y="73"/>
                  </a:lnTo>
                  <a:lnTo>
                    <a:pt x="260" y="75"/>
                  </a:lnTo>
                  <a:lnTo>
                    <a:pt x="262" y="80"/>
                  </a:lnTo>
                  <a:lnTo>
                    <a:pt x="265" y="80"/>
                  </a:lnTo>
                  <a:lnTo>
                    <a:pt x="267" y="78"/>
                  </a:lnTo>
                  <a:lnTo>
                    <a:pt x="267" y="70"/>
                  </a:lnTo>
                  <a:lnTo>
                    <a:pt x="267" y="66"/>
                  </a:lnTo>
                  <a:lnTo>
                    <a:pt x="267" y="63"/>
                  </a:lnTo>
                  <a:lnTo>
                    <a:pt x="265" y="63"/>
                  </a:lnTo>
                  <a:lnTo>
                    <a:pt x="265" y="61"/>
                  </a:lnTo>
                  <a:lnTo>
                    <a:pt x="262" y="58"/>
                  </a:lnTo>
                  <a:lnTo>
                    <a:pt x="260" y="56"/>
                  </a:lnTo>
                  <a:lnTo>
                    <a:pt x="255" y="56"/>
                  </a:lnTo>
                  <a:lnTo>
                    <a:pt x="253" y="53"/>
                  </a:lnTo>
                  <a:lnTo>
                    <a:pt x="248" y="51"/>
                  </a:lnTo>
                  <a:lnTo>
                    <a:pt x="250" y="49"/>
                  </a:lnTo>
                  <a:lnTo>
                    <a:pt x="253" y="46"/>
                  </a:lnTo>
                  <a:lnTo>
                    <a:pt x="253" y="44"/>
                  </a:lnTo>
                  <a:lnTo>
                    <a:pt x="255" y="39"/>
                  </a:lnTo>
                  <a:lnTo>
                    <a:pt x="257" y="37"/>
                  </a:lnTo>
                  <a:lnTo>
                    <a:pt x="260" y="34"/>
                  </a:lnTo>
                  <a:lnTo>
                    <a:pt x="308" y="34"/>
                  </a:lnTo>
                  <a:lnTo>
                    <a:pt x="322" y="32"/>
                  </a:lnTo>
                  <a:lnTo>
                    <a:pt x="313" y="22"/>
                  </a:lnTo>
                  <a:lnTo>
                    <a:pt x="313" y="22"/>
                  </a:lnTo>
                  <a:close/>
                </a:path>
                <a:path w="328" h="170">
                  <a:moveTo>
                    <a:pt x="262" y="1"/>
                  </a:moveTo>
                  <a:lnTo>
                    <a:pt x="262" y="6"/>
                  </a:lnTo>
                  <a:lnTo>
                    <a:pt x="260" y="8"/>
                  </a:lnTo>
                  <a:lnTo>
                    <a:pt x="260" y="13"/>
                  </a:lnTo>
                  <a:lnTo>
                    <a:pt x="257" y="15"/>
                  </a:lnTo>
                  <a:lnTo>
                    <a:pt x="257" y="18"/>
                  </a:lnTo>
                  <a:lnTo>
                    <a:pt x="255" y="22"/>
                  </a:lnTo>
                  <a:lnTo>
                    <a:pt x="255" y="25"/>
                  </a:lnTo>
                  <a:lnTo>
                    <a:pt x="253" y="30"/>
                  </a:lnTo>
                  <a:lnTo>
                    <a:pt x="253" y="32"/>
                  </a:lnTo>
                  <a:lnTo>
                    <a:pt x="262" y="30"/>
                  </a:lnTo>
                  <a:lnTo>
                    <a:pt x="262" y="25"/>
                  </a:lnTo>
                  <a:lnTo>
                    <a:pt x="265" y="22"/>
                  </a:lnTo>
                  <a:lnTo>
                    <a:pt x="267" y="20"/>
                  </a:lnTo>
                  <a:lnTo>
                    <a:pt x="270" y="15"/>
                  </a:lnTo>
                  <a:lnTo>
                    <a:pt x="274" y="13"/>
                  </a:lnTo>
                  <a:lnTo>
                    <a:pt x="262" y="1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70" name="path 11570"/>
            <p:cNvSpPr/>
            <p:nvPr/>
          </p:nvSpPr>
          <p:spPr>
            <a:xfrm>
              <a:off x="0" y="134873"/>
              <a:ext cx="21336" cy="16763"/>
            </a:xfrm>
            <a:custGeom>
              <a:avLst/>
              <a:gdLst/>
              <a:ahLst/>
              <a:cxnLst/>
              <a:rect l="0" t="0" r="0" b="0"/>
              <a:pathLst>
                <a:path w="33" h="26">
                  <a:moveTo>
                    <a:pt x="8" y="21"/>
                  </a:moveTo>
                  <a:lnTo>
                    <a:pt x="8" y="24"/>
                  </a:lnTo>
                  <a:moveTo>
                    <a:pt x="32" y="2"/>
                  </a:moveTo>
                  <a:lnTo>
                    <a:pt x="32" y="0"/>
                  </a:lnTo>
                  <a:moveTo>
                    <a:pt x="6" y="24"/>
                  </a:moveTo>
                  <a:lnTo>
                    <a:pt x="3" y="24"/>
                  </a:lnTo>
                  <a:lnTo>
                    <a:pt x="6" y="24"/>
                  </a:lnTo>
                  <a:close/>
                  <a:moveTo>
                    <a:pt x="1" y="26"/>
                  </a:moveTo>
                  <a:lnTo>
                    <a:pt x="1" y="2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572" name="path 11572"/>
          <p:cNvSpPr/>
          <p:nvPr/>
        </p:nvSpPr>
        <p:spPr>
          <a:xfrm>
            <a:off x="2155697" y="7661402"/>
            <a:ext cx="105156" cy="83820"/>
          </a:xfrm>
          <a:custGeom>
            <a:avLst/>
            <a:gdLst/>
            <a:ahLst/>
            <a:cxnLst/>
            <a:rect l="0" t="0" r="0" b="0"/>
            <a:pathLst>
              <a:path w="165" h="132">
                <a:moveTo>
                  <a:pt x="3" y="61"/>
                </a:moveTo>
                <a:lnTo>
                  <a:pt x="3" y="130"/>
                </a:lnTo>
                <a:moveTo>
                  <a:pt x="51" y="30"/>
                </a:moveTo>
                <a:lnTo>
                  <a:pt x="49" y="54"/>
                </a:lnTo>
                <a:moveTo>
                  <a:pt x="18" y="30"/>
                </a:moveTo>
                <a:lnTo>
                  <a:pt x="18" y="63"/>
                </a:lnTo>
                <a:moveTo>
                  <a:pt x="1" y="25"/>
                </a:moveTo>
                <a:lnTo>
                  <a:pt x="68" y="18"/>
                </a:lnTo>
                <a:moveTo>
                  <a:pt x="30" y="1"/>
                </a:moveTo>
                <a:lnTo>
                  <a:pt x="34" y="15"/>
                </a:lnTo>
                <a:moveTo>
                  <a:pt x="18" y="56"/>
                </a:moveTo>
                <a:lnTo>
                  <a:pt x="54" y="54"/>
                </a:lnTo>
                <a:moveTo>
                  <a:pt x="18" y="37"/>
                </a:moveTo>
                <a:lnTo>
                  <a:pt x="51" y="34"/>
                </a:lnTo>
                <a:moveTo>
                  <a:pt x="20" y="109"/>
                </a:moveTo>
                <a:lnTo>
                  <a:pt x="49" y="106"/>
                </a:lnTo>
                <a:moveTo>
                  <a:pt x="20" y="87"/>
                </a:moveTo>
                <a:lnTo>
                  <a:pt x="46" y="85"/>
                </a:lnTo>
                <a:moveTo>
                  <a:pt x="3" y="73"/>
                </a:moveTo>
                <a:lnTo>
                  <a:pt x="65" y="68"/>
                </a:lnTo>
                <a:moveTo>
                  <a:pt x="102" y="6"/>
                </a:moveTo>
                <a:lnTo>
                  <a:pt x="102" y="130"/>
                </a:lnTo>
                <a:moveTo>
                  <a:pt x="102" y="20"/>
                </a:moveTo>
                <a:lnTo>
                  <a:pt x="162" y="15"/>
                </a:lnTo>
                <a:moveTo>
                  <a:pt x="164" y="8"/>
                </a:moveTo>
                <a:lnTo>
                  <a:pt x="162" y="13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62" name="group 562"/>
          <p:cNvGrpSpPr/>
          <p:nvPr/>
        </p:nvGrpSpPr>
        <p:grpSpPr>
          <a:xfrm rot="21600000">
            <a:off x="1708404" y="7673593"/>
            <a:ext cx="550926" cy="73151"/>
            <a:chOff x="0" y="0"/>
            <a:chExt cx="550926" cy="73151"/>
          </a:xfrm>
        </p:grpSpPr>
        <p:sp>
          <p:nvSpPr>
            <p:cNvPr id="11574" name="path 11574"/>
            <p:cNvSpPr/>
            <p:nvPr/>
          </p:nvSpPr>
          <p:spPr>
            <a:xfrm>
              <a:off x="0" y="26669"/>
              <a:ext cx="137160" cy="7620"/>
            </a:xfrm>
            <a:custGeom>
              <a:avLst/>
              <a:gdLst/>
              <a:ahLst/>
              <a:cxnLst/>
              <a:rect l="0" t="0" r="0" b="0"/>
              <a:pathLst>
                <a:path w="216" h="12">
                  <a:moveTo>
                    <a:pt x="0" y="0"/>
                  </a:moveTo>
                  <a:lnTo>
                    <a:pt x="0" y="12"/>
                  </a:lnTo>
                  <a:lnTo>
                    <a:pt x="216" y="0"/>
                  </a:lnTo>
                  <a:lnTo>
                    <a:pt x="0" y="0"/>
                  </a:lnTo>
                </a:path>
                <a:path w="216" h="12">
                  <a:moveTo>
                    <a:pt x="0" y="12"/>
                  </a:moveTo>
                  <a:lnTo>
                    <a:pt x="216" y="0"/>
                  </a:lnTo>
                  <a:lnTo>
                    <a:pt x="21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76" name="path 11576"/>
            <p:cNvSpPr/>
            <p:nvPr/>
          </p:nvSpPr>
          <p:spPr>
            <a:xfrm>
              <a:off x="136397" y="10667"/>
              <a:ext cx="16764" cy="16763"/>
            </a:xfrm>
            <a:custGeom>
              <a:avLst/>
              <a:gdLst/>
              <a:ahLst/>
              <a:cxnLst/>
              <a:rect l="0" t="0" r="0" b="0"/>
              <a:pathLst>
                <a:path w="26" h="26">
                  <a:moveTo>
                    <a:pt x="25" y="13"/>
                  </a:moveTo>
                  <a:lnTo>
                    <a:pt x="25" y="1"/>
                  </a:lnTo>
                  <a:lnTo>
                    <a:pt x="1" y="1"/>
                  </a:lnTo>
                  <a:lnTo>
                    <a:pt x="1" y="25"/>
                  </a:lnTo>
                  <a:lnTo>
                    <a:pt x="25" y="25"/>
                  </a:lnTo>
                  <a:lnTo>
                    <a:pt x="25" y="1"/>
                  </a:lnTo>
                  <a:lnTo>
                    <a:pt x="5" y="1"/>
                  </a:lnTo>
                  <a:lnTo>
                    <a:pt x="1" y="1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20" y="25"/>
                  </a:lnTo>
                  <a:lnTo>
                    <a:pt x="25" y="25"/>
                  </a:lnTo>
                  <a:lnTo>
                    <a:pt x="25" y="13"/>
                  </a:lnTo>
                  <a:lnTo>
                    <a:pt x="25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5" y="22"/>
                  </a:lnTo>
                  <a:lnTo>
                    <a:pt x="25" y="15"/>
                  </a:lnTo>
                  <a:lnTo>
                    <a:pt x="25" y="13"/>
                  </a:lnTo>
                  <a:close/>
                  <a:moveTo>
                    <a:pt x="22" y="13"/>
                  </a:move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8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15"/>
                  </a:lnTo>
                  <a:lnTo>
                    <a:pt x="22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13"/>
                  </a:lnTo>
                  <a:lnTo>
                    <a:pt x="22" y="3"/>
                  </a:lnTo>
                  <a:lnTo>
                    <a:pt x="5" y="3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13"/>
                  </a:lnTo>
                  <a:close/>
                  <a:moveTo>
                    <a:pt x="20" y="13"/>
                  </a:moveTo>
                  <a:lnTo>
                    <a:pt x="20" y="6"/>
                  </a:lnTo>
                  <a:lnTo>
                    <a:pt x="5" y="6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6"/>
                  </a:lnTo>
                  <a:lnTo>
                    <a:pt x="5" y="6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8" y="20"/>
                  </a:lnTo>
                  <a:lnTo>
                    <a:pt x="17" y="18"/>
                  </a:lnTo>
                  <a:lnTo>
                    <a:pt x="20" y="18"/>
                  </a:lnTo>
                  <a:lnTo>
                    <a:pt x="20" y="15"/>
                  </a:lnTo>
                  <a:lnTo>
                    <a:pt x="20" y="13"/>
                  </a:lnTo>
                  <a:close/>
                  <a:moveTo>
                    <a:pt x="17" y="13"/>
                  </a:moveTo>
                  <a:lnTo>
                    <a:pt x="17" y="8"/>
                  </a:lnTo>
                  <a:lnTo>
                    <a:pt x="8" y="8"/>
                  </a:lnTo>
                  <a:lnTo>
                    <a:pt x="8" y="18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5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8" y="8"/>
                  </a:lnTo>
                  <a:lnTo>
                    <a:pt x="10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7" y="15"/>
                  </a:lnTo>
                  <a:lnTo>
                    <a:pt x="17" y="13"/>
                  </a:lnTo>
                  <a:close/>
                  <a:moveTo>
                    <a:pt x="15" y="13"/>
                  </a:moveTo>
                  <a:lnTo>
                    <a:pt x="15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3" y="13"/>
                  </a:lnTo>
                  <a:lnTo>
                    <a:pt x="15" y="13"/>
                  </a:lnTo>
                  <a:close/>
                  <a:moveTo>
                    <a:pt x="13" y="13"/>
                  </a:moveTo>
                  <a:lnTo>
                    <a:pt x="13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78" name="path 11578"/>
            <p:cNvSpPr/>
            <p:nvPr/>
          </p:nvSpPr>
          <p:spPr>
            <a:xfrm>
              <a:off x="152400" y="25145"/>
              <a:ext cx="137160" cy="7620"/>
            </a:xfrm>
            <a:custGeom>
              <a:avLst/>
              <a:gdLst/>
              <a:ahLst/>
              <a:cxnLst/>
              <a:rect l="0" t="0" r="0" b="0"/>
              <a:pathLst>
                <a:path w="216" h="12">
                  <a:moveTo>
                    <a:pt x="0" y="2"/>
                  </a:moveTo>
                  <a:lnTo>
                    <a:pt x="0" y="12"/>
                  </a:lnTo>
                  <a:lnTo>
                    <a:pt x="216" y="0"/>
                  </a:lnTo>
                  <a:lnTo>
                    <a:pt x="0" y="2"/>
                  </a:lnTo>
                </a:path>
                <a:path w="216" h="12">
                  <a:moveTo>
                    <a:pt x="0" y="12"/>
                  </a:moveTo>
                  <a:lnTo>
                    <a:pt x="216" y="0"/>
                  </a:lnTo>
                  <a:lnTo>
                    <a:pt x="21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80" name="path 11580"/>
            <p:cNvSpPr/>
            <p:nvPr/>
          </p:nvSpPr>
          <p:spPr>
            <a:xfrm>
              <a:off x="288797" y="0"/>
              <a:ext cx="262128" cy="73151"/>
            </a:xfrm>
            <a:custGeom>
              <a:avLst/>
              <a:gdLst/>
              <a:ahLst/>
              <a:cxnLst/>
              <a:rect l="0" t="0" r="0" b="0"/>
              <a:pathLst>
                <a:path w="412" h="115">
                  <a:moveTo>
                    <a:pt x="1" y="51"/>
                  </a:moveTo>
                  <a:lnTo>
                    <a:pt x="1" y="39"/>
                  </a:lnTo>
                  <a:moveTo>
                    <a:pt x="87" y="1"/>
                  </a:moveTo>
                  <a:lnTo>
                    <a:pt x="63" y="80"/>
                  </a:lnTo>
                  <a:lnTo>
                    <a:pt x="121" y="80"/>
                  </a:lnTo>
                  <a:moveTo>
                    <a:pt x="104" y="56"/>
                  </a:moveTo>
                  <a:lnTo>
                    <a:pt x="104" y="101"/>
                  </a:lnTo>
                  <a:moveTo>
                    <a:pt x="152" y="101"/>
                  </a:moveTo>
                  <a:lnTo>
                    <a:pt x="152" y="34"/>
                  </a:lnTo>
                  <a:lnTo>
                    <a:pt x="200" y="34"/>
                  </a:lnTo>
                  <a:moveTo>
                    <a:pt x="219" y="53"/>
                  </a:moveTo>
                  <a:lnTo>
                    <a:pt x="214" y="39"/>
                  </a:lnTo>
                  <a:lnTo>
                    <a:pt x="200" y="34"/>
                  </a:lnTo>
                  <a:moveTo>
                    <a:pt x="219" y="53"/>
                  </a:moveTo>
                  <a:lnTo>
                    <a:pt x="219" y="101"/>
                  </a:lnTo>
                  <a:moveTo>
                    <a:pt x="185" y="101"/>
                  </a:moveTo>
                  <a:lnTo>
                    <a:pt x="185" y="34"/>
                  </a:lnTo>
                  <a:moveTo>
                    <a:pt x="298" y="61"/>
                  </a:moveTo>
                  <a:lnTo>
                    <a:pt x="296" y="87"/>
                  </a:lnTo>
                  <a:moveTo>
                    <a:pt x="270" y="61"/>
                  </a:moveTo>
                  <a:lnTo>
                    <a:pt x="270" y="97"/>
                  </a:lnTo>
                  <a:moveTo>
                    <a:pt x="318" y="41"/>
                  </a:moveTo>
                  <a:lnTo>
                    <a:pt x="310" y="113"/>
                  </a:lnTo>
                  <a:lnTo>
                    <a:pt x="296" y="97"/>
                  </a:lnTo>
                  <a:moveTo>
                    <a:pt x="351" y="104"/>
                  </a:moveTo>
                  <a:lnTo>
                    <a:pt x="409" y="101"/>
                  </a:lnTo>
                  <a:lnTo>
                    <a:pt x="411" y="109"/>
                  </a:lnTo>
                  <a:moveTo>
                    <a:pt x="365" y="17"/>
                  </a:moveTo>
                  <a:lnTo>
                    <a:pt x="402" y="13"/>
                  </a:lnTo>
                  <a:moveTo>
                    <a:pt x="399" y="32"/>
                  </a:moveTo>
                  <a:lnTo>
                    <a:pt x="365" y="37"/>
                  </a:lnTo>
                  <a:moveTo>
                    <a:pt x="358" y="58"/>
                  </a:moveTo>
                  <a:lnTo>
                    <a:pt x="402" y="51"/>
                  </a:lnTo>
                  <a:moveTo>
                    <a:pt x="404" y="46"/>
                  </a:moveTo>
                  <a:lnTo>
                    <a:pt x="397" y="85"/>
                  </a:lnTo>
                  <a:lnTo>
                    <a:pt x="387" y="7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582" name="path 11582"/>
          <p:cNvSpPr/>
          <p:nvPr/>
        </p:nvSpPr>
        <p:spPr>
          <a:xfrm>
            <a:off x="6041897" y="9543542"/>
            <a:ext cx="345947" cy="111251"/>
          </a:xfrm>
          <a:custGeom>
            <a:avLst/>
            <a:gdLst/>
            <a:ahLst/>
            <a:cxnLst/>
            <a:rect l="0" t="0" r="0" b="0"/>
            <a:pathLst>
              <a:path w="544" h="175">
                <a:moveTo>
                  <a:pt x="92" y="126"/>
                </a:moveTo>
                <a:lnTo>
                  <a:pt x="90" y="126"/>
                </a:lnTo>
                <a:lnTo>
                  <a:pt x="90" y="128"/>
                </a:lnTo>
                <a:lnTo>
                  <a:pt x="92" y="130"/>
                </a:lnTo>
                <a:lnTo>
                  <a:pt x="94" y="133"/>
                </a:lnTo>
                <a:lnTo>
                  <a:pt x="97" y="135"/>
                </a:lnTo>
                <a:lnTo>
                  <a:pt x="99" y="138"/>
                </a:lnTo>
                <a:lnTo>
                  <a:pt x="102" y="140"/>
                </a:lnTo>
                <a:lnTo>
                  <a:pt x="104" y="142"/>
                </a:lnTo>
                <a:lnTo>
                  <a:pt x="104" y="145"/>
                </a:lnTo>
                <a:lnTo>
                  <a:pt x="106" y="147"/>
                </a:lnTo>
                <a:lnTo>
                  <a:pt x="109" y="150"/>
                </a:lnTo>
                <a:lnTo>
                  <a:pt x="109" y="152"/>
                </a:lnTo>
                <a:lnTo>
                  <a:pt x="111" y="157"/>
                </a:lnTo>
                <a:lnTo>
                  <a:pt x="114" y="159"/>
                </a:lnTo>
                <a:lnTo>
                  <a:pt x="114" y="161"/>
                </a:lnTo>
                <a:lnTo>
                  <a:pt x="116" y="164"/>
                </a:lnTo>
                <a:lnTo>
                  <a:pt x="118" y="169"/>
                </a:lnTo>
                <a:lnTo>
                  <a:pt x="121" y="169"/>
                </a:lnTo>
                <a:lnTo>
                  <a:pt x="121" y="164"/>
                </a:lnTo>
                <a:lnTo>
                  <a:pt x="123" y="159"/>
                </a:lnTo>
                <a:lnTo>
                  <a:pt x="123" y="154"/>
                </a:lnTo>
                <a:lnTo>
                  <a:pt x="121" y="152"/>
                </a:lnTo>
                <a:lnTo>
                  <a:pt x="121" y="147"/>
                </a:lnTo>
                <a:lnTo>
                  <a:pt x="118" y="145"/>
                </a:lnTo>
                <a:lnTo>
                  <a:pt x="116" y="145"/>
                </a:lnTo>
                <a:lnTo>
                  <a:pt x="116" y="142"/>
                </a:lnTo>
                <a:lnTo>
                  <a:pt x="114" y="142"/>
                </a:lnTo>
                <a:lnTo>
                  <a:pt x="111" y="140"/>
                </a:lnTo>
                <a:lnTo>
                  <a:pt x="111" y="138"/>
                </a:lnTo>
                <a:lnTo>
                  <a:pt x="109" y="138"/>
                </a:lnTo>
                <a:lnTo>
                  <a:pt x="104" y="135"/>
                </a:lnTo>
                <a:lnTo>
                  <a:pt x="102" y="133"/>
                </a:lnTo>
                <a:lnTo>
                  <a:pt x="99" y="130"/>
                </a:lnTo>
                <a:lnTo>
                  <a:pt x="94" y="128"/>
                </a:lnTo>
                <a:lnTo>
                  <a:pt x="92" y="126"/>
                </a:lnTo>
                <a:lnTo>
                  <a:pt x="92" y="126"/>
                </a:lnTo>
                <a:close/>
              </a:path>
              <a:path w="544" h="175">
                <a:moveTo>
                  <a:pt x="54" y="104"/>
                </a:moveTo>
                <a:lnTo>
                  <a:pt x="32" y="113"/>
                </a:lnTo>
                <a:lnTo>
                  <a:pt x="42" y="113"/>
                </a:lnTo>
                <a:lnTo>
                  <a:pt x="46" y="111"/>
                </a:lnTo>
                <a:lnTo>
                  <a:pt x="49" y="109"/>
                </a:lnTo>
                <a:lnTo>
                  <a:pt x="54" y="106"/>
                </a:lnTo>
                <a:lnTo>
                  <a:pt x="54" y="104"/>
                </a:lnTo>
                <a:lnTo>
                  <a:pt x="54" y="104"/>
                </a:lnTo>
                <a:close/>
              </a:path>
              <a:path w="544" h="175">
                <a:moveTo>
                  <a:pt x="82" y="63"/>
                </a:moveTo>
                <a:lnTo>
                  <a:pt x="82" y="111"/>
                </a:lnTo>
                <a:lnTo>
                  <a:pt x="80" y="116"/>
                </a:lnTo>
                <a:lnTo>
                  <a:pt x="80" y="123"/>
                </a:lnTo>
                <a:lnTo>
                  <a:pt x="78" y="126"/>
                </a:lnTo>
                <a:lnTo>
                  <a:pt x="78" y="130"/>
                </a:lnTo>
                <a:lnTo>
                  <a:pt x="75" y="133"/>
                </a:lnTo>
                <a:lnTo>
                  <a:pt x="75" y="135"/>
                </a:lnTo>
                <a:lnTo>
                  <a:pt x="73" y="140"/>
                </a:lnTo>
                <a:lnTo>
                  <a:pt x="73" y="142"/>
                </a:lnTo>
                <a:lnTo>
                  <a:pt x="70" y="145"/>
                </a:lnTo>
                <a:lnTo>
                  <a:pt x="70" y="147"/>
                </a:lnTo>
                <a:lnTo>
                  <a:pt x="68" y="147"/>
                </a:lnTo>
                <a:lnTo>
                  <a:pt x="65" y="150"/>
                </a:lnTo>
                <a:lnTo>
                  <a:pt x="65" y="152"/>
                </a:lnTo>
                <a:lnTo>
                  <a:pt x="63" y="154"/>
                </a:lnTo>
                <a:lnTo>
                  <a:pt x="61" y="157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49" y="164"/>
                </a:lnTo>
                <a:lnTo>
                  <a:pt x="46" y="166"/>
                </a:lnTo>
                <a:lnTo>
                  <a:pt x="44" y="169"/>
                </a:lnTo>
                <a:lnTo>
                  <a:pt x="39" y="171"/>
                </a:lnTo>
                <a:lnTo>
                  <a:pt x="42" y="173"/>
                </a:lnTo>
                <a:lnTo>
                  <a:pt x="44" y="171"/>
                </a:lnTo>
                <a:lnTo>
                  <a:pt x="46" y="171"/>
                </a:lnTo>
                <a:lnTo>
                  <a:pt x="49" y="169"/>
                </a:lnTo>
                <a:lnTo>
                  <a:pt x="51" y="166"/>
                </a:lnTo>
                <a:lnTo>
                  <a:pt x="56" y="166"/>
                </a:lnTo>
                <a:lnTo>
                  <a:pt x="58" y="164"/>
                </a:lnTo>
                <a:lnTo>
                  <a:pt x="61" y="164"/>
                </a:lnTo>
                <a:lnTo>
                  <a:pt x="63" y="161"/>
                </a:lnTo>
                <a:lnTo>
                  <a:pt x="65" y="159"/>
                </a:lnTo>
                <a:lnTo>
                  <a:pt x="68" y="159"/>
                </a:lnTo>
                <a:lnTo>
                  <a:pt x="68" y="157"/>
                </a:lnTo>
                <a:lnTo>
                  <a:pt x="70" y="154"/>
                </a:lnTo>
                <a:lnTo>
                  <a:pt x="73" y="152"/>
                </a:lnTo>
                <a:lnTo>
                  <a:pt x="75" y="150"/>
                </a:lnTo>
                <a:lnTo>
                  <a:pt x="78" y="147"/>
                </a:lnTo>
                <a:lnTo>
                  <a:pt x="78" y="145"/>
                </a:lnTo>
                <a:lnTo>
                  <a:pt x="80" y="142"/>
                </a:lnTo>
                <a:lnTo>
                  <a:pt x="82" y="140"/>
                </a:lnTo>
                <a:lnTo>
                  <a:pt x="82" y="135"/>
                </a:lnTo>
                <a:lnTo>
                  <a:pt x="85" y="133"/>
                </a:lnTo>
                <a:lnTo>
                  <a:pt x="85" y="130"/>
                </a:lnTo>
                <a:lnTo>
                  <a:pt x="87" y="128"/>
                </a:lnTo>
                <a:lnTo>
                  <a:pt x="87" y="118"/>
                </a:lnTo>
                <a:lnTo>
                  <a:pt x="90" y="113"/>
                </a:lnTo>
                <a:lnTo>
                  <a:pt x="90" y="75"/>
                </a:lnTo>
                <a:lnTo>
                  <a:pt x="94" y="70"/>
                </a:lnTo>
                <a:lnTo>
                  <a:pt x="82" y="63"/>
                </a:lnTo>
                <a:lnTo>
                  <a:pt x="82" y="63"/>
                </a:lnTo>
                <a:close/>
              </a:path>
              <a:path w="544" h="175">
                <a:moveTo>
                  <a:pt x="56" y="49"/>
                </a:moveTo>
                <a:lnTo>
                  <a:pt x="58" y="51"/>
                </a:lnTo>
                <a:lnTo>
                  <a:pt x="58" y="121"/>
                </a:lnTo>
                <a:lnTo>
                  <a:pt x="56" y="123"/>
                </a:lnTo>
                <a:lnTo>
                  <a:pt x="56" y="130"/>
                </a:lnTo>
                <a:lnTo>
                  <a:pt x="65" y="123"/>
                </a:lnTo>
                <a:lnTo>
                  <a:pt x="65" y="49"/>
                </a:lnTo>
                <a:lnTo>
                  <a:pt x="109" y="49"/>
                </a:lnTo>
                <a:lnTo>
                  <a:pt x="56" y="49"/>
                </a:lnTo>
                <a:lnTo>
                  <a:pt x="56" y="49"/>
                </a:lnTo>
                <a:close/>
              </a:path>
              <a:path w="544" h="175">
                <a:moveTo>
                  <a:pt x="56" y="39"/>
                </a:moveTo>
                <a:lnTo>
                  <a:pt x="56" y="49"/>
                </a:lnTo>
                <a:lnTo>
                  <a:pt x="109" y="49"/>
                </a:lnTo>
                <a:lnTo>
                  <a:pt x="109" y="128"/>
                </a:lnTo>
                <a:lnTo>
                  <a:pt x="116" y="121"/>
                </a:lnTo>
                <a:lnTo>
                  <a:pt x="116" y="51"/>
                </a:lnTo>
                <a:lnTo>
                  <a:pt x="121" y="46"/>
                </a:lnTo>
                <a:lnTo>
                  <a:pt x="65" y="46"/>
                </a:lnTo>
                <a:lnTo>
                  <a:pt x="56" y="39"/>
                </a:lnTo>
                <a:lnTo>
                  <a:pt x="56" y="39"/>
                </a:lnTo>
                <a:close/>
              </a:path>
              <a:path w="544" h="175">
                <a:moveTo>
                  <a:pt x="111" y="39"/>
                </a:moveTo>
                <a:lnTo>
                  <a:pt x="106" y="46"/>
                </a:lnTo>
                <a:lnTo>
                  <a:pt x="80" y="46"/>
                </a:lnTo>
                <a:lnTo>
                  <a:pt x="121" y="46"/>
                </a:lnTo>
                <a:lnTo>
                  <a:pt x="111" y="39"/>
                </a:lnTo>
                <a:lnTo>
                  <a:pt x="111" y="39"/>
                </a:lnTo>
                <a:close/>
              </a:path>
              <a:path w="544" h="175">
                <a:moveTo>
                  <a:pt x="32" y="34"/>
                </a:moveTo>
                <a:lnTo>
                  <a:pt x="25" y="34"/>
                </a:lnTo>
                <a:lnTo>
                  <a:pt x="25" y="116"/>
                </a:lnTo>
                <a:lnTo>
                  <a:pt x="22" y="116"/>
                </a:lnTo>
                <a:lnTo>
                  <a:pt x="18" y="118"/>
                </a:lnTo>
                <a:lnTo>
                  <a:pt x="15" y="121"/>
                </a:lnTo>
                <a:lnTo>
                  <a:pt x="13" y="121"/>
                </a:lnTo>
                <a:lnTo>
                  <a:pt x="10" y="123"/>
                </a:lnTo>
                <a:lnTo>
                  <a:pt x="5" y="123"/>
                </a:lnTo>
                <a:lnTo>
                  <a:pt x="3" y="126"/>
                </a:lnTo>
                <a:lnTo>
                  <a:pt x="1" y="126"/>
                </a:lnTo>
                <a:lnTo>
                  <a:pt x="8" y="140"/>
                </a:lnTo>
                <a:lnTo>
                  <a:pt x="10" y="138"/>
                </a:lnTo>
                <a:lnTo>
                  <a:pt x="13" y="135"/>
                </a:lnTo>
                <a:lnTo>
                  <a:pt x="15" y="130"/>
                </a:lnTo>
                <a:lnTo>
                  <a:pt x="18" y="130"/>
                </a:lnTo>
                <a:lnTo>
                  <a:pt x="18" y="128"/>
                </a:lnTo>
                <a:lnTo>
                  <a:pt x="20" y="128"/>
                </a:lnTo>
                <a:lnTo>
                  <a:pt x="22" y="126"/>
                </a:lnTo>
                <a:lnTo>
                  <a:pt x="25" y="126"/>
                </a:lnTo>
                <a:lnTo>
                  <a:pt x="27" y="123"/>
                </a:lnTo>
                <a:lnTo>
                  <a:pt x="30" y="121"/>
                </a:lnTo>
                <a:lnTo>
                  <a:pt x="32" y="121"/>
                </a:lnTo>
                <a:lnTo>
                  <a:pt x="34" y="118"/>
                </a:lnTo>
                <a:lnTo>
                  <a:pt x="39" y="116"/>
                </a:lnTo>
                <a:lnTo>
                  <a:pt x="42" y="113"/>
                </a:lnTo>
                <a:lnTo>
                  <a:pt x="32" y="113"/>
                </a:lnTo>
                <a:lnTo>
                  <a:pt x="32" y="34"/>
                </a:lnTo>
                <a:lnTo>
                  <a:pt x="32" y="34"/>
                </a:lnTo>
                <a:close/>
              </a:path>
              <a:path w="544" h="175">
                <a:moveTo>
                  <a:pt x="44" y="22"/>
                </a:moveTo>
                <a:lnTo>
                  <a:pt x="37" y="30"/>
                </a:lnTo>
                <a:lnTo>
                  <a:pt x="1" y="30"/>
                </a:lnTo>
                <a:lnTo>
                  <a:pt x="5" y="37"/>
                </a:lnTo>
                <a:lnTo>
                  <a:pt x="10" y="37"/>
                </a:lnTo>
                <a:lnTo>
                  <a:pt x="13" y="34"/>
                </a:lnTo>
                <a:lnTo>
                  <a:pt x="54" y="34"/>
                </a:lnTo>
                <a:lnTo>
                  <a:pt x="44" y="22"/>
                </a:lnTo>
                <a:lnTo>
                  <a:pt x="44" y="22"/>
                </a:lnTo>
                <a:close/>
              </a:path>
              <a:path w="544" h="175">
                <a:moveTo>
                  <a:pt x="90" y="18"/>
                </a:moveTo>
                <a:lnTo>
                  <a:pt x="80" y="18"/>
                </a:lnTo>
                <a:lnTo>
                  <a:pt x="80" y="20"/>
                </a:lnTo>
                <a:lnTo>
                  <a:pt x="80" y="27"/>
                </a:lnTo>
                <a:lnTo>
                  <a:pt x="78" y="32"/>
                </a:lnTo>
                <a:lnTo>
                  <a:pt x="78" y="46"/>
                </a:lnTo>
                <a:lnTo>
                  <a:pt x="65" y="46"/>
                </a:lnTo>
                <a:lnTo>
                  <a:pt x="80" y="46"/>
                </a:lnTo>
                <a:lnTo>
                  <a:pt x="80" y="44"/>
                </a:lnTo>
                <a:lnTo>
                  <a:pt x="82" y="39"/>
                </a:lnTo>
                <a:lnTo>
                  <a:pt x="82" y="34"/>
                </a:lnTo>
                <a:lnTo>
                  <a:pt x="85" y="30"/>
                </a:lnTo>
                <a:lnTo>
                  <a:pt x="85" y="27"/>
                </a:lnTo>
                <a:lnTo>
                  <a:pt x="87" y="25"/>
                </a:lnTo>
                <a:lnTo>
                  <a:pt x="87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close/>
              </a:path>
              <a:path w="544" h="175">
                <a:moveTo>
                  <a:pt x="116" y="3"/>
                </a:moveTo>
                <a:lnTo>
                  <a:pt x="109" y="13"/>
                </a:lnTo>
                <a:lnTo>
                  <a:pt x="46" y="13"/>
                </a:lnTo>
                <a:lnTo>
                  <a:pt x="51" y="20"/>
                </a:lnTo>
                <a:lnTo>
                  <a:pt x="54" y="18"/>
                </a:lnTo>
                <a:lnTo>
                  <a:pt x="125" y="18"/>
                </a:lnTo>
                <a:lnTo>
                  <a:pt x="116" y="3"/>
                </a:lnTo>
                <a:lnTo>
                  <a:pt x="116" y="3"/>
                </a:lnTo>
                <a:close/>
              </a:path>
              <a:path w="544" h="175">
                <a:moveTo>
                  <a:pt x="241" y="147"/>
                </a:moveTo>
                <a:lnTo>
                  <a:pt x="234" y="150"/>
                </a:lnTo>
                <a:lnTo>
                  <a:pt x="234" y="169"/>
                </a:lnTo>
                <a:lnTo>
                  <a:pt x="241" y="164"/>
                </a:lnTo>
                <a:lnTo>
                  <a:pt x="241" y="147"/>
                </a:lnTo>
                <a:lnTo>
                  <a:pt x="241" y="147"/>
                </a:lnTo>
                <a:close/>
              </a:path>
              <a:path w="544" h="175">
                <a:moveTo>
                  <a:pt x="166" y="101"/>
                </a:moveTo>
                <a:lnTo>
                  <a:pt x="166" y="147"/>
                </a:lnTo>
                <a:lnTo>
                  <a:pt x="174" y="145"/>
                </a:lnTo>
                <a:lnTo>
                  <a:pt x="174" y="104"/>
                </a:lnTo>
                <a:lnTo>
                  <a:pt x="234" y="104"/>
                </a:lnTo>
                <a:lnTo>
                  <a:pt x="166" y="101"/>
                </a:lnTo>
                <a:lnTo>
                  <a:pt x="166" y="101"/>
                </a:lnTo>
                <a:close/>
              </a:path>
              <a:path w="544" h="175">
                <a:moveTo>
                  <a:pt x="166" y="63"/>
                </a:moveTo>
                <a:lnTo>
                  <a:pt x="166" y="101"/>
                </a:lnTo>
                <a:lnTo>
                  <a:pt x="174" y="101"/>
                </a:lnTo>
                <a:lnTo>
                  <a:pt x="174" y="63"/>
                </a:lnTo>
                <a:lnTo>
                  <a:pt x="234" y="63"/>
                </a:lnTo>
                <a:lnTo>
                  <a:pt x="166" y="63"/>
                </a:lnTo>
                <a:lnTo>
                  <a:pt x="166" y="63"/>
                </a:lnTo>
                <a:close/>
              </a:path>
              <a:path w="544" h="175">
                <a:moveTo>
                  <a:pt x="245" y="20"/>
                </a:moveTo>
                <a:lnTo>
                  <a:pt x="234" y="22"/>
                </a:lnTo>
                <a:lnTo>
                  <a:pt x="234" y="61"/>
                </a:lnTo>
                <a:lnTo>
                  <a:pt x="174" y="61"/>
                </a:lnTo>
                <a:lnTo>
                  <a:pt x="166" y="63"/>
                </a:lnTo>
                <a:lnTo>
                  <a:pt x="234" y="63"/>
                </a:lnTo>
                <a:lnTo>
                  <a:pt x="234" y="101"/>
                </a:lnTo>
                <a:lnTo>
                  <a:pt x="166" y="101"/>
                </a:lnTo>
                <a:lnTo>
                  <a:pt x="234" y="104"/>
                </a:lnTo>
                <a:lnTo>
                  <a:pt x="234" y="145"/>
                </a:lnTo>
                <a:lnTo>
                  <a:pt x="174" y="145"/>
                </a:lnTo>
                <a:lnTo>
                  <a:pt x="166" y="147"/>
                </a:lnTo>
                <a:lnTo>
                  <a:pt x="166" y="171"/>
                </a:lnTo>
                <a:lnTo>
                  <a:pt x="174" y="164"/>
                </a:lnTo>
                <a:lnTo>
                  <a:pt x="174" y="150"/>
                </a:lnTo>
                <a:lnTo>
                  <a:pt x="234" y="150"/>
                </a:lnTo>
                <a:lnTo>
                  <a:pt x="241" y="147"/>
                </a:lnTo>
                <a:lnTo>
                  <a:pt x="241" y="142"/>
                </a:lnTo>
                <a:lnTo>
                  <a:pt x="241" y="138"/>
                </a:lnTo>
                <a:lnTo>
                  <a:pt x="241" y="25"/>
                </a:lnTo>
                <a:lnTo>
                  <a:pt x="245" y="20"/>
                </a:lnTo>
                <a:lnTo>
                  <a:pt x="245" y="20"/>
                </a:lnTo>
                <a:close/>
              </a:path>
              <a:path w="544" h="175">
                <a:moveTo>
                  <a:pt x="236" y="10"/>
                </a:moveTo>
                <a:lnTo>
                  <a:pt x="231" y="18"/>
                </a:lnTo>
                <a:lnTo>
                  <a:pt x="174" y="18"/>
                </a:lnTo>
                <a:lnTo>
                  <a:pt x="166" y="20"/>
                </a:lnTo>
                <a:lnTo>
                  <a:pt x="166" y="63"/>
                </a:lnTo>
                <a:lnTo>
                  <a:pt x="174" y="61"/>
                </a:lnTo>
                <a:lnTo>
                  <a:pt x="174" y="22"/>
                </a:lnTo>
                <a:lnTo>
                  <a:pt x="234" y="22"/>
                </a:lnTo>
                <a:lnTo>
                  <a:pt x="245" y="20"/>
                </a:lnTo>
                <a:lnTo>
                  <a:pt x="236" y="10"/>
                </a:lnTo>
                <a:lnTo>
                  <a:pt x="236" y="10"/>
                </a:lnTo>
                <a:close/>
              </a:path>
              <a:path w="544" h="175">
                <a:moveTo>
                  <a:pt x="166" y="10"/>
                </a:moveTo>
                <a:lnTo>
                  <a:pt x="166" y="20"/>
                </a:lnTo>
                <a:lnTo>
                  <a:pt x="174" y="18"/>
                </a:lnTo>
                <a:lnTo>
                  <a:pt x="166" y="10"/>
                </a:lnTo>
                <a:lnTo>
                  <a:pt x="166" y="10"/>
                </a:lnTo>
                <a:close/>
              </a:path>
              <a:path w="544" h="175">
                <a:moveTo>
                  <a:pt x="354" y="133"/>
                </a:moveTo>
                <a:lnTo>
                  <a:pt x="354" y="135"/>
                </a:lnTo>
                <a:lnTo>
                  <a:pt x="356" y="135"/>
                </a:lnTo>
                <a:lnTo>
                  <a:pt x="358" y="138"/>
                </a:lnTo>
                <a:lnTo>
                  <a:pt x="363" y="140"/>
                </a:lnTo>
                <a:lnTo>
                  <a:pt x="365" y="142"/>
                </a:lnTo>
                <a:lnTo>
                  <a:pt x="368" y="142"/>
                </a:lnTo>
                <a:lnTo>
                  <a:pt x="370" y="145"/>
                </a:lnTo>
                <a:lnTo>
                  <a:pt x="373" y="147"/>
                </a:lnTo>
                <a:lnTo>
                  <a:pt x="375" y="150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7"/>
                </a:lnTo>
                <a:lnTo>
                  <a:pt x="387" y="159"/>
                </a:lnTo>
                <a:lnTo>
                  <a:pt x="390" y="164"/>
                </a:lnTo>
                <a:lnTo>
                  <a:pt x="392" y="166"/>
                </a:lnTo>
                <a:lnTo>
                  <a:pt x="394" y="169"/>
                </a:lnTo>
                <a:lnTo>
                  <a:pt x="397" y="169"/>
                </a:lnTo>
                <a:lnTo>
                  <a:pt x="397" y="166"/>
                </a:lnTo>
                <a:lnTo>
                  <a:pt x="399" y="164"/>
                </a:lnTo>
                <a:lnTo>
                  <a:pt x="399" y="159"/>
                </a:lnTo>
                <a:lnTo>
                  <a:pt x="397" y="154"/>
                </a:lnTo>
                <a:lnTo>
                  <a:pt x="394" y="152"/>
                </a:lnTo>
                <a:lnTo>
                  <a:pt x="394" y="150"/>
                </a:lnTo>
                <a:lnTo>
                  <a:pt x="392" y="147"/>
                </a:lnTo>
                <a:lnTo>
                  <a:pt x="390" y="147"/>
                </a:lnTo>
                <a:lnTo>
                  <a:pt x="387" y="145"/>
                </a:lnTo>
                <a:lnTo>
                  <a:pt x="385" y="142"/>
                </a:lnTo>
                <a:lnTo>
                  <a:pt x="380" y="142"/>
                </a:lnTo>
                <a:lnTo>
                  <a:pt x="378" y="140"/>
                </a:lnTo>
                <a:lnTo>
                  <a:pt x="375" y="140"/>
                </a:lnTo>
                <a:lnTo>
                  <a:pt x="373" y="138"/>
                </a:lnTo>
                <a:lnTo>
                  <a:pt x="368" y="138"/>
                </a:lnTo>
                <a:lnTo>
                  <a:pt x="365" y="135"/>
                </a:lnTo>
                <a:lnTo>
                  <a:pt x="363" y="135"/>
                </a:lnTo>
                <a:lnTo>
                  <a:pt x="361" y="133"/>
                </a:lnTo>
                <a:lnTo>
                  <a:pt x="354" y="133"/>
                </a:lnTo>
                <a:lnTo>
                  <a:pt x="354" y="133"/>
                </a:lnTo>
                <a:close/>
              </a:path>
              <a:path w="544" h="175">
                <a:moveTo>
                  <a:pt x="344" y="75"/>
                </a:moveTo>
                <a:lnTo>
                  <a:pt x="344" y="80"/>
                </a:lnTo>
                <a:lnTo>
                  <a:pt x="342" y="85"/>
                </a:lnTo>
                <a:lnTo>
                  <a:pt x="342" y="116"/>
                </a:lnTo>
                <a:lnTo>
                  <a:pt x="339" y="121"/>
                </a:lnTo>
                <a:lnTo>
                  <a:pt x="339" y="123"/>
                </a:lnTo>
                <a:lnTo>
                  <a:pt x="337" y="128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40"/>
                </a:lnTo>
                <a:lnTo>
                  <a:pt x="330" y="142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5" y="161"/>
                </a:lnTo>
                <a:lnTo>
                  <a:pt x="301" y="161"/>
                </a:lnTo>
                <a:lnTo>
                  <a:pt x="298" y="164"/>
                </a:lnTo>
                <a:lnTo>
                  <a:pt x="296" y="166"/>
                </a:lnTo>
                <a:lnTo>
                  <a:pt x="291" y="166"/>
                </a:lnTo>
                <a:lnTo>
                  <a:pt x="289" y="169"/>
                </a:lnTo>
                <a:lnTo>
                  <a:pt x="284" y="171"/>
                </a:lnTo>
                <a:lnTo>
                  <a:pt x="284" y="173"/>
                </a:lnTo>
                <a:lnTo>
                  <a:pt x="289" y="173"/>
                </a:lnTo>
                <a:lnTo>
                  <a:pt x="291" y="171"/>
                </a:lnTo>
                <a:lnTo>
                  <a:pt x="294" y="171"/>
                </a:lnTo>
                <a:lnTo>
                  <a:pt x="298" y="169"/>
                </a:lnTo>
                <a:lnTo>
                  <a:pt x="301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5" y="161"/>
                </a:lnTo>
                <a:lnTo>
                  <a:pt x="318" y="161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7" y="145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33"/>
                </a:lnTo>
                <a:lnTo>
                  <a:pt x="346" y="130"/>
                </a:lnTo>
                <a:lnTo>
                  <a:pt x="346" y="123"/>
                </a:lnTo>
                <a:lnTo>
                  <a:pt x="349" y="118"/>
                </a:lnTo>
                <a:lnTo>
                  <a:pt x="349" y="106"/>
                </a:lnTo>
                <a:lnTo>
                  <a:pt x="351" y="104"/>
                </a:lnTo>
                <a:lnTo>
                  <a:pt x="351" y="90"/>
                </a:lnTo>
                <a:lnTo>
                  <a:pt x="356" y="85"/>
                </a:lnTo>
                <a:lnTo>
                  <a:pt x="344" y="75"/>
                </a:lnTo>
                <a:lnTo>
                  <a:pt x="344" y="75"/>
                </a:lnTo>
                <a:close/>
              </a:path>
              <a:path w="544" h="175">
                <a:moveTo>
                  <a:pt x="310" y="63"/>
                </a:moveTo>
                <a:lnTo>
                  <a:pt x="310" y="135"/>
                </a:lnTo>
                <a:lnTo>
                  <a:pt x="320" y="130"/>
                </a:lnTo>
                <a:lnTo>
                  <a:pt x="320" y="63"/>
                </a:lnTo>
                <a:lnTo>
                  <a:pt x="375" y="63"/>
                </a:lnTo>
                <a:lnTo>
                  <a:pt x="310" y="63"/>
                </a:lnTo>
                <a:lnTo>
                  <a:pt x="310" y="63"/>
                </a:lnTo>
                <a:close/>
              </a:path>
              <a:path w="544" h="175">
                <a:moveTo>
                  <a:pt x="310" y="53"/>
                </a:moveTo>
                <a:lnTo>
                  <a:pt x="310" y="58"/>
                </a:lnTo>
                <a:lnTo>
                  <a:pt x="318" y="58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544" h="175">
                <a:moveTo>
                  <a:pt x="380" y="51"/>
                </a:moveTo>
                <a:lnTo>
                  <a:pt x="375" y="58"/>
                </a:lnTo>
                <a:lnTo>
                  <a:pt x="310" y="58"/>
                </a:lnTo>
                <a:lnTo>
                  <a:pt x="310" y="63"/>
                </a:lnTo>
                <a:lnTo>
                  <a:pt x="375" y="63"/>
                </a:lnTo>
                <a:lnTo>
                  <a:pt x="375" y="128"/>
                </a:lnTo>
                <a:lnTo>
                  <a:pt x="385" y="123"/>
                </a:lnTo>
                <a:lnTo>
                  <a:pt x="385" y="66"/>
                </a:lnTo>
                <a:lnTo>
                  <a:pt x="390" y="61"/>
                </a:lnTo>
                <a:lnTo>
                  <a:pt x="380" y="51"/>
                </a:lnTo>
                <a:lnTo>
                  <a:pt x="380" y="51"/>
                </a:lnTo>
                <a:close/>
              </a:path>
              <a:path w="544" h="175">
                <a:moveTo>
                  <a:pt x="375" y="27"/>
                </a:moveTo>
                <a:lnTo>
                  <a:pt x="361" y="27"/>
                </a:lnTo>
                <a:lnTo>
                  <a:pt x="346" y="58"/>
                </a:lnTo>
                <a:lnTo>
                  <a:pt x="349" y="58"/>
                </a:lnTo>
                <a:lnTo>
                  <a:pt x="351" y="56"/>
                </a:lnTo>
                <a:lnTo>
                  <a:pt x="354" y="53"/>
                </a:lnTo>
                <a:lnTo>
                  <a:pt x="356" y="49"/>
                </a:lnTo>
                <a:lnTo>
                  <a:pt x="358" y="46"/>
                </a:lnTo>
                <a:lnTo>
                  <a:pt x="358" y="44"/>
                </a:lnTo>
                <a:lnTo>
                  <a:pt x="361" y="41"/>
                </a:lnTo>
                <a:lnTo>
                  <a:pt x="363" y="39"/>
                </a:lnTo>
                <a:lnTo>
                  <a:pt x="363" y="37"/>
                </a:lnTo>
                <a:lnTo>
                  <a:pt x="365" y="34"/>
                </a:lnTo>
                <a:lnTo>
                  <a:pt x="368" y="32"/>
                </a:lnTo>
                <a:lnTo>
                  <a:pt x="370" y="30"/>
                </a:lnTo>
                <a:lnTo>
                  <a:pt x="373" y="30"/>
                </a:lnTo>
                <a:lnTo>
                  <a:pt x="375" y="27"/>
                </a:lnTo>
                <a:lnTo>
                  <a:pt x="375" y="27"/>
                </a:lnTo>
                <a:close/>
              </a:path>
              <a:path w="544" h="175">
                <a:moveTo>
                  <a:pt x="365" y="15"/>
                </a:moveTo>
                <a:lnTo>
                  <a:pt x="361" y="22"/>
                </a:lnTo>
                <a:lnTo>
                  <a:pt x="327" y="22"/>
                </a:lnTo>
                <a:lnTo>
                  <a:pt x="318" y="25"/>
                </a:lnTo>
                <a:lnTo>
                  <a:pt x="318" y="30"/>
                </a:lnTo>
                <a:lnTo>
                  <a:pt x="315" y="32"/>
                </a:lnTo>
                <a:lnTo>
                  <a:pt x="313" y="37"/>
                </a:lnTo>
                <a:lnTo>
                  <a:pt x="310" y="39"/>
                </a:lnTo>
                <a:lnTo>
                  <a:pt x="310" y="41"/>
                </a:lnTo>
                <a:lnTo>
                  <a:pt x="308" y="44"/>
                </a:lnTo>
                <a:lnTo>
                  <a:pt x="305" y="49"/>
                </a:lnTo>
                <a:lnTo>
                  <a:pt x="305" y="51"/>
                </a:lnTo>
                <a:lnTo>
                  <a:pt x="303" y="53"/>
                </a:lnTo>
                <a:lnTo>
                  <a:pt x="301" y="56"/>
                </a:lnTo>
                <a:lnTo>
                  <a:pt x="298" y="58"/>
                </a:lnTo>
                <a:lnTo>
                  <a:pt x="296" y="61"/>
                </a:lnTo>
                <a:lnTo>
                  <a:pt x="296" y="63"/>
                </a:lnTo>
                <a:lnTo>
                  <a:pt x="294" y="66"/>
                </a:lnTo>
                <a:lnTo>
                  <a:pt x="291" y="68"/>
                </a:lnTo>
                <a:lnTo>
                  <a:pt x="289" y="73"/>
                </a:lnTo>
                <a:lnTo>
                  <a:pt x="286" y="75"/>
                </a:lnTo>
                <a:lnTo>
                  <a:pt x="284" y="78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3" y="61"/>
                </a:lnTo>
                <a:lnTo>
                  <a:pt x="305" y="58"/>
                </a:lnTo>
                <a:lnTo>
                  <a:pt x="308" y="56"/>
                </a:lnTo>
                <a:lnTo>
                  <a:pt x="310" y="53"/>
                </a:lnTo>
                <a:lnTo>
                  <a:pt x="313" y="51"/>
                </a:lnTo>
                <a:lnTo>
                  <a:pt x="313" y="49"/>
                </a:lnTo>
                <a:lnTo>
                  <a:pt x="315" y="44"/>
                </a:lnTo>
                <a:lnTo>
                  <a:pt x="318" y="41"/>
                </a:lnTo>
                <a:lnTo>
                  <a:pt x="320" y="39"/>
                </a:lnTo>
                <a:lnTo>
                  <a:pt x="322" y="37"/>
                </a:lnTo>
                <a:lnTo>
                  <a:pt x="322" y="34"/>
                </a:lnTo>
                <a:lnTo>
                  <a:pt x="325" y="32"/>
                </a:lnTo>
                <a:lnTo>
                  <a:pt x="327" y="27"/>
                </a:lnTo>
                <a:lnTo>
                  <a:pt x="375" y="27"/>
                </a:lnTo>
                <a:lnTo>
                  <a:pt x="365" y="15"/>
                </a:lnTo>
                <a:lnTo>
                  <a:pt x="365" y="15"/>
                </a:lnTo>
                <a:close/>
              </a:path>
              <a:path w="544" h="175">
                <a:moveTo>
                  <a:pt x="327" y="1"/>
                </a:moveTo>
                <a:lnTo>
                  <a:pt x="327" y="6"/>
                </a:lnTo>
                <a:lnTo>
                  <a:pt x="325" y="8"/>
                </a:lnTo>
                <a:lnTo>
                  <a:pt x="325" y="13"/>
                </a:lnTo>
                <a:lnTo>
                  <a:pt x="322" y="15"/>
                </a:lnTo>
                <a:lnTo>
                  <a:pt x="322" y="18"/>
                </a:lnTo>
                <a:lnTo>
                  <a:pt x="320" y="22"/>
                </a:lnTo>
                <a:lnTo>
                  <a:pt x="318" y="25"/>
                </a:lnTo>
                <a:lnTo>
                  <a:pt x="327" y="22"/>
                </a:lnTo>
                <a:lnTo>
                  <a:pt x="332" y="15"/>
                </a:lnTo>
                <a:lnTo>
                  <a:pt x="339" y="13"/>
                </a:lnTo>
                <a:lnTo>
                  <a:pt x="327" y="1"/>
                </a:lnTo>
                <a:lnTo>
                  <a:pt x="327" y="1"/>
                </a:lnTo>
                <a:close/>
              </a:path>
              <a:path w="544" h="175">
                <a:moveTo>
                  <a:pt x="488" y="138"/>
                </a:moveTo>
                <a:lnTo>
                  <a:pt x="488" y="140"/>
                </a:lnTo>
                <a:lnTo>
                  <a:pt x="490" y="142"/>
                </a:lnTo>
                <a:lnTo>
                  <a:pt x="493" y="142"/>
                </a:lnTo>
                <a:lnTo>
                  <a:pt x="498" y="145"/>
                </a:lnTo>
                <a:lnTo>
                  <a:pt x="500" y="147"/>
                </a:lnTo>
                <a:lnTo>
                  <a:pt x="502" y="147"/>
                </a:lnTo>
                <a:lnTo>
                  <a:pt x="505" y="150"/>
                </a:lnTo>
                <a:lnTo>
                  <a:pt x="507" y="152"/>
                </a:lnTo>
                <a:lnTo>
                  <a:pt x="510" y="154"/>
                </a:lnTo>
                <a:lnTo>
                  <a:pt x="512" y="157"/>
                </a:lnTo>
                <a:lnTo>
                  <a:pt x="514" y="159"/>
                </a:lnTo>
                <a:lnTo>
                  <a:pt x="517" y="161"/>
                </a:lnTo>
                <a:lnTo>
                  <a:pt x="519" y="164"/>
                </a:lnTo>
                <a:lnTo>
                  <a:pt x="522" y="166"/>
                </a:lnTo>
                <a:lnTo>
                  <a:pt x="524" y="169"/>
                </a:lnTo>
                <a:lnTo>
                  <a:pt x="526" y="171"/>
                </a:lnTo>
                <a:lnTo>
                  <a:pt x="529" y="171"/>
                </a:lnTo>
                <a:lnTo>
                  <a:pt x="529" y="169"/>
                </a:lnTo>
                <a:lnTo>
                  <a:pt x="529" y="157"/>
                </a:lnTo>
                <a:lnTo>
                  <a:pt x="526" y="154"/>
                </a:lnTo>
                <a:lnTo>
                  <a:pt x="524" y="152"/>
                </a:lnTo>
                <a:lnTo>
                  <a:pt x="522" y="150"/>
                </a:lnTo>
                <a:lnTo>
                  <a:pt x="519" y="147"/>
                </a:lnTo>
                <a:lnTo>
                  <a:pt x="514" y="147"/>
                </a:lnTo>
                <a:lnTo>
                  <a:pt x="512" y="145"/>
                </a:lnTo>
                <a:lnTo>
                  <a:pt x="510" y="145"/>
                </a:lnTo>
                <a:lnTo>
                  <a:pt x="507" y="142"/>
                </a:lnTo>
                <a:lnTo>
                  <a:pt x="502" y="142"/>
                </a:lnTo>
                <a:lnTo>
                  <a:pt x="498" y="140"/>
                </a:lnTo>
                <a:lnTo>
                  <a:pt x="495" y="140"/>
                </a:lnTo>
                <a:lnTo>
                  <a:pt x="490" y="138"/>
                </a:lnTo>
                <a:lnTo>
                  <a:pt x="488" y="138"/>
                </a:lnTo>
                <a:lnTo>
                  <a:pt x="488" y="138"/>
                </a:lnTo>
                <a:close/>
              </a:path>
              <a:path w="544" h="175">
                <a:moveTo>
                  <a:pt x="478" y="94"/>
                </a:moveTo>
                <a:lnTo>
                  <a:pt x="478" y="121"/>
                </a:lnTo>
                <a:lnTo>
                  <a:pt x="476" y="123"/>
                </a:lnTo>
                <a:lnTo>
                  <a:pt x="476" y="130"/>
                </a:lnTo>
                <a:lnTo>
                  <a:pt x="474" y="133"/>
                </a:lnTo>
                <a:lnTo>
                  <a:pt x="474" y="135"/>
                </a:lnTo>
                <a:lnTo>
                  <a:pt x="471" y="138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2" y="152"/>
                </a:lnTo>
                <a:lnTo>
                  <a:pt x="459" y="154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1"/>
                </a:lnTo>
                <a:lnTo>
                  <a:pt x="447" y="161"/>
                </a:lnTo>
                <a:lnTo>
                  <a:pt x="445" y="164"/>
                </a:lnTo>
                <a:lnTo>
                  <a:pt x="440" y="164"/>
                </a:lnTo>
                <a:lnTo>
                  <a:pt x="438" y="166"/>
                </a:lnTo>
                <a:lnTo>
                  <a:pt x="435" y="166"/>
                </a:lnTo>
                <a:lnTo>
                  <a:pt x="433" y="169"/>
                </a:lnTo>
                <a:lnTo>
                  <a:pt x="425" y="169"/>
                </a:lnTo>
                <a:lnTo>
                  <a:pt x="425" y="171"/>
                </a:lnTo>
                <a:lnTo>
                  <a:pt x="435" y="171"/>
                </a:lnTo>
                <a:lnTo>
                  <a:pt x="438" y="169"/>
                </a:lnTo>
                <a:lnTo>
                  <a:pt x="445" y="169"/>
                </a:lnTo>
                <a:lnTo>
                  <a:pt x="450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1"/>
                </a:lnTo>
                <a:lnTo>
                  <a:pt x="462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4"/>
                </a:lnTo>
                <a:lnTo>
                  <a:pt x="471" y="152"/>
                </a:lnTo>
                <a:lnTo>
                  <a:pt x="474" y="150"/>
                </a:lnTo>
                <a:lnTo>
                  <a:pt x="476" y="147"/>
                </a:lnTo>
                <a:lnTo>
                  <a:pt x="478" y="145"/>
                </a:lnTo>
                <a:lnTo>
                  <a:pt x="478" y="142"/>
                </a:lnTo>
                <a:lnTo>
                  <a:pt x="481" y="140"/>
                </a:lnTo>
                <a:lnTo>
                  <a:pt x="481" y="138"/>
                </a:lnTo>
                <a:lnTo>
                  <a:pt x="483" y="135"/>
                </a:lnTo>
                <a:lnTo>
                  <a:pt x="483" y="128"/>
                </a:lnTo>
                <a:lnTo>
                  <a:pt x="485" y="123"/>
                </a:lnTo>
                <a:lnTo>
                  <a:pt x="485" y="106"/>
                </a:lnTo>
                <a:lnTo>
                  <a:pt x="490" y="101"/>
                </a:lnTo>
                <a:lnTo>
                  <a:pt x="478" y="94"/>
                </a:lnTo>
                <a:lnTo>
                  <a:pt x="478" y="94"/>
                </a:lnTo>
                <a:close/>
              </a:path>
              <a:path w="544" h="175">
                <a:moveTo>
                  <a:pt x="447" y="87"/>
                </a:moveTo>
                <a:lnTo>
                  <a:pt x="447" y="145"/>
                </a:lnTo>
                <a:lnTo>
                  <a:pt x="454" y="140"/>
                </a:lnTo>
                <a:lnTo>
                  <a:pt x="454" y="87"/>
                </a:lnTo>
                <a:lnTo>
                  <a:pt x="512" y="87"/>
                </a:lnTo>
                <a:lnTo>
                  <a:pt x="447" y="87"/>
                </a:lnTo>
                <a:lnTo>
                  <a:pt x="447" y="87"/>
                </a:lnTo>
                <a:close/>
              </a:path>
              <a:path w="544" h="175">
                <a:moveTo>
                  <a:pt x="447" y="75"/>
                </a:moveTo>
                <a:lnTo>
                  <a:pt x="447" y="82"/>
                </a:lnTo>
                <a:lnTo>
                  <a:pt x="457" y="82"/>
                </a:lnTo>
                <a:lnTo>
                  <a:pt x="447" y="75"/>
                </a:lnTo>
                <a:lnTo>
                  <a:pt x="447" y="75"/>
                </a:lnTo>
                <a:close/>
              </a:path>
              <a:path w="544" h="175">
                <a:moveTo>
                  <a:pt x="517" y="75"/>
                </a:moveTo>
                <a:lnTo>
                  <a:pt x="512" y="82"/>
                </a:lnTo>
                <a:lnTo>
                  <a:pt x="447" y="82"/>
                </a:lnTo>
                <a:lnTo>
                  <a:pt x="447" y="87"/>
                </a:lnTo>
                <a:lnTo>
                  <a:pt x="512" y="87"/>
                </a:lnTo>
                <a:lnTo>
                  <a:pt x="512" y="140"/>
                </a:lnTo>
                <a:lnTo>
                  <a:pt x="522" y="135"/>
                </a:lnTo>
                <a:lnTo>
                  <a:pt x="522" y="116"/>
                </a:lnTo>
                <a:lnTo>
                  <a:pt x="519" y="113"/>
                </a:lnTo>
                <a:lnTo>
                  <a:pt x="519" y="90"/>
                </a:lnTo>
                <a:lnTo>
                  <a:pt x="524" y="85"/>
                </a:lnTo>
                <a:lnTo>
                  <a:pt x="517" y="75"/>
                </a:lnTo>
                <a:lnTo>
                  <a:pt x="517" y="75"/>
                </a:lnTo>
                <a:close/>
              </a:path>
              <a:path w="544" h="175">
                <a:moveTo>
                  <a:pt x="534" y="56"/>
                </a:moveTo>
                <a:lnTo>
                  <a:pt x="526" y="66"/>
                </a:lnTo>
                <a:lnTo>
                  <a:pt x="423" y="66"/>
                </a:lnTo>
                <a:lnTo>
                  <a:pt x="428" y="70"/>
                </a:lnTo>
                <a:lnTo>
                  <a:pt x="543" y="70"/>
                </a:lnTo>
                <a:lnTo>
                  <a:pt x="534" y="56"/>
                </a:lnTo>
                <a:lnTo>
                  <a:pt x="534" y="56"/>
                </a:lnTo>
                <a:close/>
              </a:path>
              <a:path w="544" h="175">
                <a:moveTo>
                  <a:pt x="488" y="66"/>
                </a:moveTo>
                <a:lnTo>
                  <a:pt x="488" y="46"/>
                </a:lnTo>
                <a:lnTo>
                  <a:pt x="481" y="46"/>
                </a:lnTo>
                <a:lnTo>
                  <a:pt x="481" y="66"/>
                </a:lnTo>
                <a:lnTo>
                  <a:pt x="488" y="66"/>
                </a:lnTo>
                <a:close/>
              </a:path>
              <a:path w="544" h="175">
                <a:moveTo>
                  <a:pt x="514" y="32"/>
                </a:moveTo>
                <a:lnTo>
                  <a:pt x="507" y="41"/>
                </a:lnTo>
                <a:lnTo>
                  <a:pt x="445" y="41"/>
                </a:lnTo>
                <a:lnTo>
                  <a:pt x="450" y="49"/>
                </a:lnTo>
                <a:lnTo>
                  <a:pt x="452" y="46"/>
                </a:lnTo>
                <a:lnTo>
                  <a:pt x="524" y="46"/>
                </a:lnTo>
                <a:lnTo>
                  <a:pt x="514" y="32"/>
                </a:lnTo>
                <a:lnTo>
                  <a:pt x="514" y="32"/>
                </a:lnTo>
                <a:close/>
              </a:path>
              <a:path w="544" h="175">
                <a:moveTo>
                  <a:pt x="488" y="41"/>
                </a:moveTo>
                <a:lnTo>
                  <a:pt x="488" y="25"/>
                </a:lnTo>
                <a:lnTo>
                  <a:pt x="481" y="25"/>
                </a:lnTo>
                <a:lnTo>
                  <a:pt x="481" y="41"/>
                </a:lnTo>
                <a:lnTo>
                  <a:pt x="488" y="41"/>
                </a:lnTo>
                <a:close/>
              </a:path>
              <a:path w="544" h="175">
                <a:moveTo>
                  <a:pt x="522" y="13"/>
                </a:moveTo>
                <a:lnTo>
                  <a:pt x="514" y="22"/>
                </a:lnTo>
                <a:lnTo>
                  <a:pt x="435" y="22"/>
                </a:lnTo>
                <a:lnTo>
                  <a:pt x="440" y="27"/>
                </a:lnTo>
                <a:lnTo>
                  <a:pt x="445" y="27"/>
                </a:lnTo>
                <a:lnTo>
                  <a:pt x="447" y="25"/>
                </a:lnTo>
                <a:lnTo>
                  <a:pt x="531" y="25"/>
                </a:lnTo>
                <a:lnTo>
                  <a:pt x="522" y="13"/>
                </a:lnTo>
                <a:lnTo>
                  <a:pt x="522" y="13"/>
                </a:lnTo>
                <a:close/>
              </a:path>
              <a:path w="544" h="175">
                <a:moveTo>
                  <a:pt x="481" y="1"/>
                </a:moveTo>
                <a:lnTo>
                  <a:pt x="481" y="22"/>
                </a:lnTo>
                <a:lnTo>
                  <a:pt x="488" y="22"/>
                </a:lnTo>
                <a:lnTo>
                  <a:pt x="488" y="13"/>
                </a:lnTo>
                <a:lnTo>
                  <a:pt x="490" y="8"/>
                </a:lnTo>
                <a:lnTo>
                  <a:pt x="481" y="1"/>
                </a:lnTo>
                <a:lnTo>
                  <a:pt x="48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584" name="path 11584"/>
          <p:cNvSpPr/>
          <p:nvPr/>
        </p:nvSpPr>
        <p:spPr>
          <a:xfrm>
            <a:off x="7853933" y="9941306"/>
            <a:ext cx="347471" cy="109728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41" y="128"/>
                </a:moveTo>
                <a:lnTo>
                  <a:pt x="41" y="133"/>
                </a:lnTo>
                <a:lnTo>
                  <a:pt x="44" y="133"/>
                </a:lnTo>
                <a:lnTo>
                  <a:pt x="46" y="135"/>
                </a:lnTo>
                <a:lnTo>
                  <a:pt x="51" y="138"/>
                </a:lnTo>
                <a:lnTo>
                  <a:pt x="54" y="140"/>
                </a:lnTo>
                <a:lnTo>
                  <a:pt x="56" y="142"/>
                </a:lnTo>
                <a:lnTo>
                  <a:pt x="58" y="142"/>
                </a:lnTo>
                <a:lnTo>
                  <a:pt x="61" y="145"/>
                </a:lnTo>
                <a:lnTo>
                  <a:pt x="73" y="142"/>
                </a:lnTo>
                <a:lnTo>
                  <a:pt x="70" y="142"/>
                </a:lnTo>
                <a:lnTo>
                  <a:pt x="68" y="140"/>
                </a:lnTo>
                <a:lnTo>
                  <a:pt x="65" y="140"/>
                </a:lnTo>
                <a:lnTo>
                  <a:pt x="63" y="138"/>
                </a:lnTo>
                <a:lnTo>
                  <a:pt x="61" y="138"/>
                </a:lnTo>
                <a:lnTo>
                  <a:pt x="56" y="135"/>
                </a:lnTo>
                <a:lnTo>
                  <a:pt x="54" y="133"/>
                </a:lnTo>
                <a:lnTo>
                  <a:pt x="51" y="133"/>
                </a:lnTo>
                <a:lnTo>
                  <a:pt x="49" y="130"/>
                </a:lnTo>
                <a:lnTo>
                  <a:pt x="46" y="130"/>
                </a:lnTo>
                <a:lnTo>
                  <a:pt x="41" y="128"/>
                </a:lnTo>
                <a:lnTo>
                  <a:pt x="41" y="128"/>
                </a:lnTo>
                <a:close/>
              </a:path>
              <a:path w="547" h="172">
                <a:moveTo>
                  <a:pt x="39" y="102"/>
                </a:moveTo>
                <a:lnTo>
                  <a:pt x="46" y="111"/>
                </a:lnTo>
                <a:lnTo>
                  <a:pt x="49" y="106"/>
                </a:lnTo>
                <a:lnTo>
                  <a:pt x="94" y="106"/>
                </a:lnTo>
                <a:lnTo>
                  <a:pt x="39" y="102"/>
                </a:lnTo>
                <a:lnTo>
                  <a:pt x="39" y="102"/>
                </a:lnTo>
                <a:close/>
              </a:path>
              <a:path w="547" h="172">
                <a:moveTo>
                  <a:pt x="99" y="94"/>
                </a:moveTo>
                <a:lnTo>
                  <a:pt x="94" y="102"/>
                </a:lnTo>
                <a:lnTo>
                  <a:pt x="39" y="102"/>
                </a:lnTo>
                <a:lnTo>
                  <a:pt x="94" y="106"/>
                </a:lnTo>
                <a:lnTo>
                  <a:pt x="94" y="109"/>
                </a:lnTo>
                <a:lnTo>
                  <a:pt x="92" y="114"/>
                </a:lnTo>
                <a:lnTo>
                  <a:pt x="90" y="116"/>
                </a:lnTo>
                <a:lnTo>
                  <a:pt x="87" y="118"/>
                </a:lnTo>
                <a:lnTo>
                  <a:pt x="85" y="123"/>
                </a:lnTo>
                <a:lnTo>
                  <a:pt x="85" y="125"/>
                </a:lnTo>
                <a:lnTo>
                  <a:pt x="82" y="128"/>
                </a:lnTo>
                <a:lnTo>
                  <a:pt x="80" y="130"/>
                </a:lnTo>
                <a:lnTo>
                  <a:pt x="80" y="135"/>
                </a:lnTo>
                <a:lnTo>
                  <a:pt x="78" y="138"/>
                </a:lnTo>
                <a:lnTo>
                  <a:pt x="75" y="140"/>
                </a:lnTo>
                <a:lnTo>
                  <a:pt x="75" y="142"/>
                </a:lnTo>
                <a:lnTo>
                  <a:pt x="73" y="142"/>
                </a:lnTo>
                <a:lnTo>
                  <a:pt x="61" y="145"/>
                </a:lnTo>
                <a:lnTo>
                  <a:pt x="63" y="147"/>
                </a:lnTo>
                <a:lnTo>
                  <a:pt x="65" y="147"/>
                </a:lnTo>
                <a:lnTo>
                  <a:pt x="65" y="150"/>
                </a:lnTo>
                <a:lnTo>
                  <a:pt x="68" y="152"/>
                </a:lnTo>
                <a:lnTo>
                  <a:pt x="70" y="154"/>
                </a:lnTo>
                <a:lnTo>
                  <a:pt x="73" y="157"/>
                </a:lnTo>
                <a:lnTo>
                  <a:pt x="75" y="159"/>
                </a:lnTo>
                <a:lnTo>
                  <a:pt x="78" y="162"/>
                </a:lnTo>
                <a:lnTo>
                  <a:pt x="80" y="162"/>
                </a:lnTo>
                <a:lnTo>
                  <a:pt x="82" y="164"/>
                </a:lnTo>
                <a:lnTo>
                  <a:pt x="82" y="166"/>
                </a:lnTo>
                <a:lnTo>
                  <a:pt x="85" y="171"/>
                </a:lnTo>
                <a:lnTo>
                  <a:pt x="87" y="171"/>
                </a:lnTo>
                <a:lnTo>
                  <a:pt x="90" y="169"/>
                </a:lnTo>
                <a:lnTo>
                  <a:pt x="90" y="154"/>
                </a:lnTo>
                <a:lnTo>
                  <a:pt x="87" y="152"/>
                </a:lnTo>
                <a:lnTo>
                  <a:pt x="85" y="150"/>
                </a:lnTo>
                <a:lnTo>
                  <a:pt x="80" y="147"/>
                </a:lnTo>
                <a:lnTo>
                  <a:pt x="78" y="145"/>
                </a:lnTo>
                <a:lnTo>
                  <a:pt x="78" y="142"/>
                </a:lnTo>
                <a:lnTo>
                  <a:pt x="80" y="140"/>
                </a:lnTo>
                <a:lnTo>
                  <a:pt x="82" y="138"/>
                </a:lnTo>
                <a:lnTo>
                  <a:pt x="85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92" y="123"/>
                </a:lnTo>
                <a:lnTo>
                  <a:pt x="94" y="121"/>
                </a:lnTo>
                <a:lnTo>
                  <a:pt x="97" y="118"/>
                </a:lnTo>
                <a:lnTo>
                  <a:pt x="99" y="116"/>
                </a:lnTo>
                <a:lnTo>
                  <a:pt x="101" y="114"/>
                </a:lnTo>
                <a:lnTo>
                  <a:pt x="104" y="111"/>
                </a:lnTo>
                <a:lnTo>
                  <a:pt x="106" y="111"/>
                </a:lnTo>
                <a:lnTo>
                  <a:pt x="109" y="109"/>
                </a:lnTo>
                <a:lnTo>
                  <a:pt x="111" y="109"/>
                </a:lnTo>
                <a:lnTo>
                  <a:pt x="99" y="94"/>
                </a:lnTo>
                <a:lnTo>
                  <a:pt x="99" y="94"/>
                </a:lnTo>
                <a:close/>
              </a:path>
              <a:path w="547" h="172">
                <a:moveTo>
                  <a:pt x="56" y="73"/>
                </a:moveTo>
                <a:lnTo>
                  <a:pt x="46" y="73"/>
                </a:lnTo>
                <a:lnTo>
                  <a:pt x="46" y="75"/>
                </a:lnTo>
                <a:lnTo>
                  <a:pt x="46" y="85"/>
                </a:lnTo>
                <a:lnTo>
                  <a:pt x="44" y="90"/>
                </a:lnTo>
                <a:lnTo>
                  <a:pt x="44" y="94"/>
                </a:lnTo>
                <a:lnTo>
                  <a:pt x="41" y="97"/>
                </a:lnTo>
                <a:lnTo>
                  <a:pt x="41" y="99"/>
                </a:lnTo>
                <a:lnTo>
                  <a:pt x="39" y="102"/>
                </a:lnTo>
                <a:lnTo>
                  <a:pt x="51" y="102"/>
                </a:lnTo>
                <a:lnTo>
                  <a:pt x="51" y="99"/>
                </a:lnTo>
                <a:lnTo>
                  <a:pt x="51" y="92"/>
                </a:lnTo>
                <a:lnTo>
                  <a:pt x="54" y="90"/>
                </a:lnTo>
                <a:lnTo>
                  <a:pt x="54" y="78"/>
                </a:lnTo>
                <a:lnTo>
                  <a:pt x="56" y="73"/>
                </a:lnTo>
                <a:lnTo>
                  <a:pt x="56" y="73"/>
                </a:lnTo>
                <a:close/>
              </a:path>
              <a:path w="547" h="172">
                <a:moveTo>
                  <a:pt x="118" y="58"/>
                </a:moveTo>
                <a:lnTo>
                  <a:pt x="109" y="70"/>
                </a:lnTo>
                <a:lnTo>
                  <a:pt x="1" y="70"/>
                </a:lnTo>
                <a:lnTo>
                  <a:pt x="8" y="75"/>
                </a:lnTo>
                <a:lnTo>
                  <a:pt x="15" y="75"/>
                </a:lnTo>
                <a:lnTo>
                  <a:pt x="18" y="73"/>
                </a:lnTo>
                <a:lnTo>
                  <a:pt x="128" y="73"/>
                </a:lnTo>
                <a:lnTo>
                  <a:pt x="118" y="58"/>
                </a:lnTo>
                <a:lnTo>
                  <a:pt x="118" y="58"/>
                </a:lnTo>
                <a:close/>
              </a:path>
              <a:path w="547" h="172">
                <a:moveTo>
                  <a:pt x="61" y="39"/>
                </a:moveTo>
                <a:lnTo>
                  <a:pt x="51" y="39"/>
                </a:lnTo>
                <a:lnTo>
                  <a:pt x="51" y="42"/>
                </a:lnTo>
                <a:lnTo>
                  <a:pt x="51" y="54"/>
                </a:lnTo>
                <a:lnTo>
                  <a:pt x="49" y="56"/>
                </a:lnTo>
                <a:lnTo>
                  <a:pt x="49" y="70"/>
                </a:lnTo>
                <a:lnTo>
                  <a:pt x="56" y="70"/>
                </a:lnTo>
                <a:lnTo>
                  <a:pt x="56" y="63"/>
                </a:lnTo>
                <a:lnTo>
                  <a:pt x="58" y="61"/>
                </a:lnTo>
                <a:lnTo>
                  <a:pt x="58" y="46"/>
                </a:lnTo>
                <a:lnTo>
                  <a:pt x="61" y="42"/>
                </a:lnTo>
                <a:lnTo>
                  <a:pt x="61" y="39"/>
                </a:lnTo>
                <a:lnTo>
                  <a:pt x="61" y="39"/>
                </a:lnTo>
                <a:close/>
              </a:path>
              <a:path w="547" h="172">
                <a:moveTo>
                  <a:pt x="101" y="25"/>
                </a:moveTo>
                <a:lnTo>
                  <a:pt x="92" y="34"/>
                </a:lnTo>
                <a:lnTo>
                  <a:pt x="15" y="34"/>
                </a:lnTo>
                <a:lnTo>
                  <a:pt x="20" y="39"/>
                </a:lnTo>
                <a:lnTo>
                  <a:pt x="111" y="39"/>
                </a:lnTo>
                <a:lnTo>
                  <a:pt x="101" y="25"/>
                </a:lnTo>
                <a:lnTo>
                  <a:pt x="101" y="25"/>
                </a:lnTo>
                <a:close/>
              </a:path>
              <a:path w="547" h="172">
                <a:moveTo>
                  <a:pt x="56" y="1"/>
                </a:moveTo>
                <a:lnTo>
                  <a:pt x="56" y="13"/>
                </a:lnTo>
                <a:lnTo>
                  <a:pt x="54" y="18"/>
                </a:lnTo>
                <a:lnTo>
                  <a:pt x="54" y="34"/>
                </a:lnTo>
                <a:lnTo>
                  <a:pt x="61" y="34"/>
                </a:lnTo>
                <a:lnTo>
                  <a:pt x="61" y="27"/>
                </a:lnTo>
                <a:lnTo>
                  <a:pt x="63" y="22"/>
                </a:lnTo>
                <a:lnTo>
                  <a:pt x="63" y="13"/>
                </a:lnTo>
                <a:lnTo>
                  <a:pt x="68" y="8"/>
                </a:lnTo>
                <a:lnTo>
                  <a:pt x="56" y="1"/>
                </a:lnTo>
                <a:lnTo>
                  <a:pt x="56" y="1"/>
                </a:lnTo>
                <a:close/>
              </a:path>
              <a:path w="547" h="172">
                <a:moveTo>
                  <a:pt x="258" y="142"/>
                </a:moveTo>
                <a:lnTo>
                  <a:pt x="250" y="152"/>
                </a:lnTo>
                <a:lnTo>
                  <a:pt x="140" y="152"/>
                </a:lnTo>
                <a:lnTo>
                  <a:pt x="145" y="159"/>
                </a:lnTo>
                <a:lnTo>
                  <a:pt x="150" y="159"/>
                </a:lnTo>
                <a:lnTo>
                  <a:pt x="152" y="157"/>
                </a:lnTo>
                <a:lnTo>
                  <a:pt x="270" y="157"/>
                </a:lnTo>
                <a:lnTo>
                  <a:pt x="258" y="142"/>
                </a:lnTo>
                <a:lnTo>
                  <a:pt x="258" y="142"/>
                </a:lnTo>
                <a:close/>
              </a:path>
              <a:path w="547" h="172">
                <a:moveTo>
                  <a:pt x="150" y="44"/>
                </a:moveTo>
                <a:lnTo>
                  <a:pt x="147" y="46"/>
                </a:lnTo>
                <a:lnTo>
                  <a:pt x="150" y="49"/>
                </a:lnTo>
                <a:lnTo>
                  <a:pt x="150" y="54"/>
                </a:lnTo>
                <a:lnTo>
                  <a:pt x="152" y="58"/>
                </a:lnTo>
                <a:lnTo>
                  <a:pt x="154" y="63"/>
                </a:lnTo>
                <a:lnTo>
                  <a:pt x="154" y="65"/>
                </a:lnTo>
                <a:lnTo>
                  <a:pt x="157" y="70"/>
                </a:lnTo>
                <a:lnTo>
                  <a:pt x="157" y="75"/>
                </a:lnTo>
                <a:lnTo>
                  <a:pt x="159" y="78"/>
                </a:lnTo>
                <a:lnTo>
                  <a:pt x="159" y="82"/>
                </a:lnTo>
                <a:lnTo>
                  <a:pt x="161" y="85"/>
                </a:lnTo>
                <a:lnTo>
                  <a:pt x="161" y="90"/>
                </a:lnTo>
                <a:lnTo>
                  <a:pt x="164" y="92"/>
                </a:lnTo>
                <a:lnTo>
                  <a:pt x="164" y="102"/>
                </a:lnTo>
                <a:lnTo>
                  <a:pt x="166" y="104"/>
                </a:lnTo>
                <a:lnTo>
                  <a:pt x="166" y="116"/>
                </a:lnTo>
                <a:lnTo>
                  <a:pt x="169" y="121"/>
                </a:lnTo>
                <a:lnTo>
                  <a:pt x="169" y="123"/>
                </a:lnTo>
                <a:lnTo>
                  <a:pt x="171" y="123"/>
                </a:lnTo>
                <a:lnTo>
                  <a:pt x="171" y="123"/>
                </a:lnTo>
                <a:lnTo>
                  <a:pt x="171" y="121"/>
                </a:lnTo>
                <a:lnTo>
                  <a:pt x="176" y="118"/>
                </a:lnTo>
                <a:lnTo>
                  <a:pt x="176" y="97"/>
                </a:lnTo>
                <a:lnTo>
                  <a:pt x="174" y="94"/>
                </a:lnTo>
                <a:lnTo>
                  <a:pt x="174" y="90"/>
                </a:lnTo>
                <a:lnTo>
                  <a:pt x="171" y="87"/>
                </a:lnTo>
                <a:lnTo>
                  <a:pt x="171" y="85"/>
                </a:lnTo>
                <a:lnTo>
                  <a:pt x="169" y="82"/>
                </a:lnTo>
                <a:lnTo>
                  <a:pt x="166" y="78"/>
                </a:lnTo>
                <a:lnTo>
                  <a:pt x="166" y="75"/>
                </a:lnTo>
                <a:lnTo>
                  <a:pt x="164" y="70"/>
                </a:lnTo>
                <a:lnTo>
                  <a:pt x="161" y="68"/>
                </a:lnTo>
                <a:lnTo>
                  <a:pt x="159" y="63"/>
                </a:lnTo>
                <a:lnTo>
                  <a:pt x="157" y="58"/>
                </a:lnTo>
                <a:lnTo>
                  <a:pt x="154" y="54"/>
                </a:lnTo>
                <a:lnTo>
                  <a:pt x="152" y="49"/>
                </a:lnTo>
                <a:lnTo>
                  <a:pt x="150" y="44"/>
                </a:lnTo>
                <a:lnTo>
                  <a:pt x="150" y="44"/>
                </a:lnTo>
                <a:close/>
              </a:path>
              <a:path w="547" h="172">
                <a:moveTo>
                  <a:pt x="253" y="42"/>
                </a:moveTo>
                <a:lnTo>
                  <a:pt x="253" y="46"/>
                </a:lnTo>
                <a:lnTo>
                  <a:pt x="250" y="49"/>
                </a:lnTo>
                <a:lnTo>
                  <a:pt x="250" y="56"/>
                </a:lnTo>
                <a:lnTo>
                  <a:pt x="248" y="58"/>
                </a:lnTo>
                <a:lnTo>
                  <a:pt x="248" y="63"/>
                </a:lnTo>
                <a:lnTo>
                  <a:pt x="245" y="65"/>
                </a:lnTo>
                <a:lnTo>
                  <a:pt x="245" y="73"/>
                </a:lnTo>
                <a:lnTo>
                  <a:pt x="243" y="75"/>
                </a:lnTo>
                <a:lnTo>
                  <a:pt x="243" y="80"/>
                </a:lnTo>
                <a:lnTo>
                  <a:pt x="241" y="82"/>
                </a:lnTo>
                <a:lnTo>
                  <a:pt x="241" y="85"/>
                </a:lnTo>
                <a:lnTo>
                  <a:pt x="238" y="90"/>
                </a:lnTo>
                <a:lnTo>
                  <a:pt x="238" y="92"/>
                </a:lnTo>
                <a:lnTo>
                  <a:pt x="236" y="97"/>
                </a:lnTo>
                <a:lnTo>
                  <a:pt x="236" y="99"/>
                </a:lnTo>
                <a:lnTo>
                  <a:pt x="234" y="102"/>
                </a:lnTo>
                <a:lnTo>
                  <a:pt x="231" y="106"/>
                </a:lnTo>
                <a:lnTo>
                  <a:pt x="231" y="109"/>
                </a:lnTo>
                <a:lnTo>
                  <a:pt x="229" y="114"/>
                </a:lnTo>
                <a:lnTo>
                  <a:pt x="226" y="116"/>
                </a:lnTo>
                <a:lnTo>
                  <a:pt x="226" y="121"/>
                </a:lnTo>
                <a:lnTo>
                  <a:pt x="224" y="123"/>
                </a:lnTo>
                <a:lnTo>
                  <a:pt x="226" y="125"/>
                </a:lnTo>
                <a:lnTo>
                  <a:pt x="229" y="123"/>
                </a:lnTo>
                <a:lnTo>
                  <a:pt x="229" y="121"/>
                </a:lnTo>
                <a:lnTo>
                  <a:pt x="231" y="118"/>
                </a:lnTo>
                <a:lnTo>
                  <a:pt x="234" y="116"/>
                </a:lnTo>
                <a:lnTo>
                  <a:pt x="234" y="114"/>
                </a:lnTo>
                <a:lnTo>
                  <a:pt x="236" y="111"/>
                </a:lnTo>
                <a:lnTo>
                  <a:pt x="236" y="109"/>
                </a:lnTo>
                <a:lnTo>
                  <a:pt x="238" y="106"/>
                </a:lnTo>
                <a:lnTo>
                  <a:pt x="241" y="102"/>
                </a:lnTo>
                <a:lnTo>
                  <a:pt x="241" y="99"/>
                </a:lnTo>
                <a:lnTo>
                  <a:pt x="243" y="97"/>
                </a:lnTo>
                <a:lnTo>
                  <a:pt x="245" y="92"/>
                </a:lnTo>
                <a:lnTo>
                  <a:pt x="245" y="90"/>
                </a:lnTo>
                <a:lnTo>
                  <a:pt x="248" y="87"/>
                </a:lnTo>
                <a:lnTo>
                  <a:pt x="250" y="82"/>
                </a:lnTo>
                <a:lnTo>
                  <a:pt x="250" y="78"/>
                </a:lnTo>
                <a:lnTo>
                  <a:pt x="253" y="75"/>
                </a:lnTo>
                <a:lnTo>
                  <a:pt x="255" y="70"/>
                </a:lnTo>
                <a:lnTo>
                  <a:pt x="255" y="68"/>
                </a:lnTo>
                <a:lnTo>
                  <a:pt x="258" y="63"/>
                </a:lnTo>
                <a:lnTo>
                  <a:pt x="260" y="58"/>
                </a:lnTo>
                <a:lnTo>
                  <a:pt x="265" y="56"/>
                </a:lnTo>
                <a:lnTo>
                  <a:pt x="253" y="42"/>
                </a:lnTo>
                <a:lnTo>
                  <a:pt x="253" y="42"/>
                </a:lnTo>
                <a:close/>
              </a:path>
              <a:path w="547" h="172">
                <a:moveTo>
                  <a:pt x="217" y="5"/>
                </a:moveTo>
                <a:lnTo>
                  <a:pt x="217" y="152"/>
                </a:lnTo>
                <a:lnTo>
                  <a:pt x="195" y="152"/>
                </a:lnTo>
                <a:lnTo>
                  <a:pt x="185" y="152"/>
                </a:lnTo>
                <a:lnTo>
                  <a:pt x="224" y="152"/>
                </a:lnTo>
                <a:lnTo>
                  <a:pt x="224" y="128"/>
                </a:lnTo>
                <a:lnTo>
                  <a:pt x="226" y="128"/>
                </a:lnTo>
                <a:lnTo>
                  <a:pt x="226" y="125"/>
                </a:lnTo>
                <a:lnTo>
                  <a:pt x="224" y="123"/>
                </a:lnTo>
                <a:lnTo>
                  <a:pt x="224" y="18"/>
                </a:lnTo>
                <a:lnTo>
                  <a:pt x="229" y="13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185" y="5"/>
                </a:moveTo>
                <a:lnTo>
                  <a:pt x="185" y="152"/>
                </a:lnTo>
                <a:lnTo>
                  <a:pt x="195" y="152"/>
                </a:lnTo>
                <a:lnTo>
                  <a:pt x="195" y="20"/>
                </a:lnTo>
                <a:lnTo>
                  <a:pt x="200" y="13"/>
                </a:lnTo>
                <a:lnTo>
                  <a:pt x="185" y="5"/>
                </a:lnTo>
                <a:lnTo>
                  <a:pt x="185" y="5"/>
                </a:lnTo>
                <a:close/>
              </a:path>
              <a:path w="547" h="172">
                <a:moveTo>
                  <a:pt x="356" y="130"/>
                </a:moveTo>
                <a:lnTo>
                  <a:pt x="356" y="133"/>
                </a:lnTo>
                <a:lnTo>
                  <a:pt x="358" y="135"/>
                </a:lnTo>
                <a:lnTo>
                  <a:pt x="361" y="138"/>
                </a:lnTo>
                <a:lnTo>
                  <a:pt x="365" y="138"/>
                </a:lnTo>
                <a:lnTo>
                  <a:pt x="368" y="140"/>
                </a:lnTo>
                <a:lnTo>
                  <a:pt x="370" y="142"/>
                </a:lnTo>
                <a:lnTo>
                  <a:pt x="373" y="145"/>
                </a:lnTo>
                <a:lnTo>
                  <a:pt x="375" y="145"/>
                </a:lnTo>
                <a:lnTo>
                  <a:pt x="378" y="147"/>
                </a:lnTo>
                <a:lnTo>
                  <a:pt x="380" y="150"/>
                </a:lnTo>
                <a:lnTo>
                  <a:pt x="382" y="152"/>
                </a:lnTo>
                <a:lnTo>
                  <a:pt x="385" y="152"/>
                </a:lnTo>
                <a:lnTo>
                  <a:pt x="385" y="154"/>
                </a:lnTo>
                <a:lnTo>
                  <a:pt x="387" y="157"/>
                </a:lnTo>
                <a:lnTo>
                  <a:pt x="390" y="159"/>
                </a:lnTo>
                <a:lnTo>
                  <a:pt x="392" y="162"/>
                </a:lnTo>
                <a:lnTo>
                  <a:pt x="394" y="164"/>
                </a:lnTo>
                <a:lnTo>
                  <a:pt x="397" y="166"/>
                </a:lnTo>
                <a:lnTo>
                  <a:pt x="399" y="166"/>
                </a:lnTo>
                <a:lnTo>
                  <a:pt x="399" y="164"/>
                </a:lnTo>
                <a:lnTo>
                  <a:pt x="401" y="164"/>
                </a:lnTo>
                <a:lnTo>
                  <a:pt x="401" y="159"/>
                </a:lnTo>
                <a:lnTo>
                  <a:pt x="401" y="157"/>
                </a:lnTo>
                <a:lnTo>
                  <a:pt x="399" y="154"/>
                </a:lnTo>
                <a:lnTo>
                  <a:pt x="397" y="150"/>
                </a:lnTo>
                <a:lnTo>
                  <a:pt x="394" y="147"/>
                </a:lnTo>
                <a:lnTo>
                  <a:pt x="392" y="145"/>
                </a:lnTo>
                <a:lnTo>
                  <a:pt x="390" y="142"/>
                </a:lnTo>
                <a:lnTo>
                  <a:pt x="387" y="142"/>
                </a:lnTo>
                <a:lnTo>
                  <a:pt x="382" y="140"/>
                </a:lnTo>
                <a:lnTo>
                  <a:pt x="380" y="140"/>
                </a:lnTo>
                <a:lnTo>
                  <a:pt x="378" y="138"/>
                </a:lnTo>
                <a:lnTo>
                  <a:pt x="375" y="138"/>
                </a:lnTo>
                <a:lnTo>
                  <a:pt x="373" y="135"/>
                </a:lnTo>
                <a:lnTo>
                  <a:pt x="368" y="135"/>
                </a:lnTo>
                <a:lnTo>
                  <a:pt x="365" y="133"/>
                </a:lnTo>
                <a:lnTo>
                  <a:pt x="363" y="133"/>
                </a:lnTo>
                <a:lnTo>
                  <a:pt x="358" y="130"/>
                </a:lnTo>
                <a:lnTo>
                  <a:pt x="356" y="130"/>
                </a:lnTo>
                <a:lnTo>
                  <a:pt x="356" y="130"/>
                </a:lnTo>
                <a:close/>
              </a:path>
              <a:path w="547" h="172">
                <a:moveTo>
                  <a:pt x="344" y="73"/>
                </a:moveTo>
                <a:lnTo>
                  <a:pt x="344" y="116"/>
                </a:lnTo>
                <a:lnTo>
                  <a:pt x="341" y="118"/>
                </a:lnTo>
                <a:lnTo>
                  <a:pt x="341" y="123"/>
                </a:lnTo>
                <a:lnTo>
                  <a:pt x="339" y="125"/>
                </a:lnTo>
                <a:lnTo>
                  <a:pt x="339" y="128"/>
                </a:lnTo>
                <a:lnTo>
                  <a:pt x="337" y="133"/>
                </a:lnTo>
                <a:lnTo>
                  <a:pt x="337" y="135"/>
                </a:lnTo>
                <a:lnTo>
                  <a:pt x="334" y="138"/>
                </a:lnTo>
                <a:lnTo>
                  <a:pt x="332" y="140"/>
                </a:lnTo>
                <a:lnTo>
                  <a:pt x="330" y="142"/>
                </a:lnTo>
                <a:lnTo>
                  <a:pt x="330" y="145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3" y="162"/>
                </a:lnTo>
                <a:lnTo>
                  <a:pt x="301" y="164"/>
                </a:lnTo>
                <a:lnTo>
                  <a:pt x="298" y="164"/>
                </a:lnTo>
                <a:lnTo>
                  <a:pt x="294" y="166"/>
                </a:lnTo>
                <a:lnTo>
                  <a:pt x="291" y="166"/>
                </a:lnTo>
                <a:lnTo>
                  <a:pt x="286" y="169"/>
                </a:lnTo>
                <a:lnTo>
                  <a:pt x="286" y="171"/>
                </a:lnTo>
                <a:lnTo>
                  <a:pt x="289" y="171"/>
                </a:lnTo>
                <a:lnTo>
                  <a:pt x="294" y="171"/>
                </a:lnTo>
                <a:lnTo>
                  <a:pt x="296" y="169"/>
                </a:lnTo>
                <a:lnTo>
                  <a:pt x="298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3" y="162"/>
                </a:lnTo>
                <a:lnTo>
                  <a:pt x="315" y="162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9" y="145"/>
                </a:lnTo>
                <a:lnTo>
                  <a:pt x="339" y="142"/>
                </a:lnTo>
                <a:lnTo>
                  <a:pt x="341" y="142"/>
                </a:lnTo>
                <a:lnTo>
                  <a:pt x="344" y="140"/>
                </a:lnTo>
                <a:lnTo>
                  <a:pt x="344" y="138"/>
                </a:lnTo>
                <a:lnTo>
                  <a:pt x="346" y="133"/>
                </a:lnTo>
                <a:lnTo>
                  <a:pt x="346" y="130"/>
                </a:lnTo>
                <a:lnTo>
                  <a:pt x="349" y="128"/>
                </a:lnTo>
                <a:lnTo>
                  <a:pt x="349" y="121"/>
                </a:lnTo>
                <a:lnTo>
                  <a:pt x="351" y="118"/>
                </a:lnTo>
                <a:lnTo>
                  <a:pt x="351" y="106"/>
                </a:lnTo>
                <a:lnTo>
                  <a:pt x="354" y="102"/>
                </a:lnTo>
                <a:lnTo>
                  <a:pt x="354" y="87"/>
                </a:lnTo>
                <a:lnTo>
                  <a:pt x="358" y="82"/>
                </a:lnTo>
                <a:lnTo>
                  <a:pt x="344" y="73"/>
                </a:lnTo>
                <a:lnTo>
                  <a:pt x="344" y="73"/>
                </a:lnTo>
                <a:close/>
              </a:path>
              <a:path w="547" h="172">
                <a:moveTo>
                  <a:pt x="313" y="61"/>
                </a:moveTo>
                <a:lnTo>
                  <a:pt x="313" y="133"/>
                </a:lnTo>
                <a:lnTo>
                  <a:pt x="320" y="128"/>
                </a:lnTo>
                <a:lnTo>
                  <a:pt x="320" y="61"/>
                </a:lnTo>
                <a:lnTo>
                  <a:pt x="378" y="61"/>
                </a:lnTo>
                <a:lnTo>
                  <a:pt x="313" y="61"/>
                </a:lnTo>
                <a:lnTo>
                  <a:pt x="313" y="61"/>
                </a:lnTo>
                <a:close/>
              </a:path>
              <a:path w="547" h="172">
                <a:moveTo>
                  <a:pt x="313" y="51"/>
                </a:moveTo>
                <a:lnTo>
                  <a:pt x="313" y="58"/>
                </a:lnTo>
                <a:lnTo>
                  <a:pt x="320" y="56"/>
                </a:lnTo>
                <a:lnTo>
                  <a:pt x="313" y="51"/>
                </a:lnTo>
                <a:lnTo>
                  <a:pt x="313" y="51"/>
                </a:lnTo>
                <a:close/>
              </a:path>
              <a:path w="547" h="172">
                <a:moveTo>
                  <a:pt x="382" y="49"/>
                </a:moveTo>
                <a:lnTo>
                  <a:pt x="378" y="56"/>
                </a:lnTo>
                <a:lnTo>
                  <a:pt x="320" y="56"/>
                </a:lnTo>
                <a:lnTo>
                  <a:pt x="313" y="58"/>
                </a:lnTo>
                <a:lnTo>
                  <a:pt x="313" y="61"/>
                </a:lnTo>
                <a:lnTo>
                  <a:pt x="378" y="61"/>
                </a:lnTo>
                <a:lnTo>
                  <a:pt x="378" y="128"/>
                </a:lnTo>
                <a:lnTo>
                  <a:pt x="387" y="121"/>
                </a:lnTo>
                <a:lnTo>
                  <a:pt x="387" y="63"/>
                </a:lnTo>
                <a:lnTo>
                  <a:pt x="392" y="61"/>
                </a:lnTo>
                <a:lnTo>
                  <a:pt x="382" y="49"/>
                </a:lnTo>
                <a:lnTo>
                  <a:pt x="382" y="49"/>
                </a:lnTo>
                <a:close/>
              </a:path>
              <a:path w="547" h="172">
                <a:moveTo>
                  <a:pt x="378" y="27"/>
                </a:moveTo>
                <a:lnTo>
                  <a:pt x="363" y="27"/>
                </a:lnTo>
                <a:lnTo>
                  <a:pt x="349" y="56"/>
                </a:lnTo>
                <a:lnTo>
                  <a:pt x="351" y="56"/>
                </a:lnTo>
                <a:lnTo>
                  <a:pt x="354" y="54"/>
                </a:lnTo>
                <a:lnTo>
                  <a:pt x="356" y="51"/>
                </a:lnTo>
                <a:lnTo>
                  <a:pt x="358" y="49"/>
                </a:lnTo>
                <a:lnTo>
                  <a:pt x="361" y="44"/>
                </a:lnTo>
                <a:lnTo>
                  <a:pt x="361" y="42"/>
                </a:lnTo>
                <a:lnTo>
                  <a:pt x="363" y="39"/>
                </a:lnTo>
                <a:lnTo>
                  <a:pt x="365" y="37"/>
                </a:lnTo>
                <a:lnTo>
                  <a:pt x="365" y="34"/>
                </a:lnTo>
                <a:lnTo>
                  <a:pt x="368" y="34"/>
                </a:lnTo>
                <a:lnTo>
                  <a:pt x="370" y="32"/>
                </a:lnTo>
                <a:lnTo>
                  <a:pt x="373" y="30"/>
                </a:lnTo>
                <a:lnTo>
                  <a:pt x="375" y="27"/>
                </a:lnTo>
                <a:lnTo>
                  <a:pt x="378" y="27"/>
                </a:lnTo>
                <a:lnTo>
                  <a:pt x="378" y="27"/>
                </a:lnTo>
                <a:close/>
              </a:path>
              <a:path w="547" h="172">
                <a:moveTo>
                  <a:pt x="368" y="15"/>
                </a:moveTo>
                <a:lnTo>
                  <a:pt x="363" y="22"/>
                </a:lnTo>
                <a:lnTo>
                  <a:pt x="330" y="22"/>
                </a:lnTo>
                <a:lnTo>
                  <a:pt x="320" y="25"/>
                </a:lnTo>
                <a:lnTo>
                  <a:pt x="320" y="27"/>
                </a:lnTo>
                <a:lnTo>
                  <a:pt x="318" y="32"/>
                </a:lnTo>
                <a:lnTo>
                  <a:pt x="315" y="34"/>
                </a:lnTo>
                <a:lnTo>
                  <a:pt x="313" y="39"/>
                </a:lnTo>
                <a:lnTo>
                  <a:pt x="313" y="42"/>
                </a:lnTo>
                <a:lnTo>
                  <a:pt x="310" y="44"/>
                </a:lnTo>
                <a:lnTo>
                  <a:pt x="308" y="46"/>
                </a:lnTo>
                <a:lnTo>
                  <a:pt x="308" y="49"/>
                </a:lnTo>
                <a:lnTo>
                  <a:pt x="305" y="51"/>
                </a:lnTo>
                <a:lnTo>
                  <a:pt x="303" y="54"/>
                </a:lnTo>
                <a:lnTo>
                  <a:pt x="301" y="58"/>
                </a:lnTo>
                <a:lnTo>
                  <a:pt x="298" y="61"/>
                </a:lnTo>
                <a:lnTo>
                  <a:pt x="298" y="63"/>
                </a:lnTo>
                <a:lnTo>
                  <a:pt x="296" y="65"/>
                </a:lnTo>
                <a:lnTo>
                  <a:pt x="294" y="68"/>
                </a:lnTo>
                <a:lnTo>
                  <a:pt x="291" y="70"/>
                </a:lnTo>
                <a:lnTo>
                  <a:pt x="289" y="73"/>
                </a:lnTo>
                <a:lnTo>
                  <a:pt x="286" y="75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70"/>
                </a:lnTo>
                <a:lnTo>
                  <a:pt x="298" y="68"/>
                </a:lnTo>
                <a:lnTo>
                  <a:pt x="301" y="65"/>
                </a:lnTo>
                <a:lnTo>
                  <a:pt x="303" y="63"/>
                </a:lnTo>
                <a:lnTo>
                  <a:pt x="305" y="61"/>
                </a:lnTo>
                <a:lnTo>
                  <a:pt x="308" y="58"/>
                </a:lnTo>
                <a:lnTo>
                  <a:pt x="310" y="56"/>
                </a:lnTo>
                <a:lnTo>
                  <a:pt x="310" y="54"/>
                </a:lnTo>
                <a:lnTo>
                  <a:pt x="313" y="51"/>
                </a:lnTo>
                <a:lnTo>
                  <a:pt x="315" y="49"/>
                </a:lnTo>
                <a:lnTo>
                  <a:pt x="315" y="46"/>
                </a:lnTo>
                <a:lnTo>
                  <a:pt x="318" y="44"/>
                </a:lnTo>
                <a:lnTo>
                  <a:pt x="320" y="42"/>
                </a:lnTo>
                <a:lnTo>
                  <a:pt x="322" y="39"/>
                </a:lnTo>
                <a:lnTo>
                  <a:pt x="325" y="34"/>
                </a:lnTo>
                <a:lnTo>
                  <a:pt x="325" y="32"/>
                </a:lnTo>
                <a:lnTo>
                  <a:pt x="327" y="30"/>
                </a:lnTo>
                <a:lnTo>
                  <a:pt x="330" y="27"/>
                </a:lnTo>
                <a:lnTo>
                  <a:pt x="378" y="27"/>
                </a:lnTo>
                <a:lnTo>
                  <a:pt x="368" y="15"/>
                </a:lnTo>
                <a:lnTo>
                  <a:pt x="368" y="15"/>
                </a:lnTo>
                <a:close/>
              </a:path>
              <a:path w="547" h="172">
                <a:moveTo>
                  <a:pt x="330" y="1"/>
                </a:moveTo>
                <a:lnTo>
                  <a:pt x="330" y="5"/>
                </a:ln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0" y="25"/>
                </a:lnTo>
                <a:lnTo>
                  <a:pt x="330" y="22"/>
                </a:lnTo>
                <a:lnTo>
                  <a:pt x="334" y="13"/>
                </a:lnTo>
                <a:lnTo>
                  <a:pt x="341" y="10"/>
                </a:lnTo>
                <a:lnTo>
                  <a:pt x="330" y="1"/>
                </a:lnTo>
                <a:lnTo>
                  <a:pt x="330" y="1"/>
                </a:lnTo>
                <a:close/>
              </a:path>
              <a:path w="547" h="172">
                <a:moveTo>
                  <a:pt x="490" y="135"/>
                </a:moveTo>
                <a:lnTo>
                  <a:pt x="490" y="140"/>
                </a:lnTo>
                <a:lnTo>
                  <a:pt x="493" y="140"/>
                </a:lnTo>
                <a:lnTo>
                  <a:pt x="495" y="142"/>
                </a:lnTo>
                <a:lnTo>
                  <a:pt x="498" y="145"/>
                </a:lnTo>
                <a:lnTo>
                  <a:pt x="502" y="145"/>
                </a:lnTo>
                <a:lnTo>
                  <a:pt x="505" y="147"/>
                </a:lnTo>
                <a:lnTo>
                  <a:pt x="507" y="150"/>
                </a:lnTo>
                <a:lnTo>
                  <a:pt x="510" y="152"/>
                </a:lnTo>
                <a:lnTo>
                  <a:pt x="512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2"/>
                </a:lnTo>
                <a:lnTo>
                  <a:pt x="524" y="164"/>
                </a:lnTo>
                <a:lnTo>
                  <a:pt x="526" y="166"/>
                </a:lnTo>
                <a:lnTo>
                  <a:pt x="526" y="169"/>
                </a:lnTo>
                <a:lnTo>
                  <a:pt x="529" y="171"/>
                </a:lnTo>
                <a:lnTo>
                  <a:pt x="531" y="169"/>
                </a:lnTo>
                <a:lnTo>
                  <a:pt x="531" y="154"/>
                </a:lnTo>
                <a:lnTo>
                  <a:pt x="529" y="152"/>
                </a:lnTo>
                <a:lnTo>
                  <a:pt x="526" y="150"/>
                </a:lnTo>
                <a:lnTo>
                  <a:pt x="524" y="147"/>
                </a:lnTo>
                <a:lnTo>
                  <a:pt x="521" y="147"/>
                </a:lnTo>
                <a:lnTo>
                  <a:pt x="519" y="145"/>
                </a:lnTo>
                <a:lnTo>
                  <a:pt x="514" y="145"/>
                </a:lnTo>
                <a:lnTo>
                  <a:pt x="512" y="142"/>
                </a:lnTo>
                <a:lnTo>
                  <a:pt x="510" y="142"/>
                </a:lnTo>
                <a:lnTo>
                  <a:pt x="507" y="140"/>
                </a:lnTo>
                <a:lnTo>
                  <a:pt x="500" y="140"/>
                </a:lnTo>
                <a:lnTo>
                  <a:pt x="498" y="138"/>
                </a:lnTo>
                <a:lnTo>
                  <a:pt x="493" y="138"/>
                </a:lnTo>
                <a:lnTo>
                  <a:pt x="490" y="135"/>
                </a:lnTo>
                <a:lnTo>
                  <a:pt x="490" y="135"/>
                </a:lnTo>
                <a:close/>
              </a:path>
              <a:path w="547" h="172">
                <a:moveTo>
                  <a:pt x="481" y="94"/>
                </a:moveTo>
                <a:lnTo>
                  <a:pt x="481" y="118"/>
                </a:lnTo>
                <a:lnTo>
                  <a:pt x="478" y="121"/>
                </a:lnTo>
                <a:lnTo>
                  <a:pt x="478" y="128"/>
                </a:lnTo>
                <a:lnTo>
                  <a:pt x="476" y="130"/>
                </a:lnTo>
                <a:lnTo>
                  <a:pt x="476" y="133"/>
                </a:lnTo>
                <a:lnTo>
                  <a:pt x="474" y="138"/>
                </a:lnTo>
                <a:lnTo>
                  <a:pt x="474" y="140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1" y="152"/>
                </a:lnTo>
                <a:lnTo>
                  <a:pt x="459" y="154"/>
                </a:lnTo>
                <a:lnTo>
                  <a:pt x="459" y="157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2"/>
                </a:lnTo>
                <a:lnTo>
                  <a:pt x="447" y="162"/>
                </a:lnTo>
                <a:lnTo>
                  <a:pt x="442" y="164"/>
                </a:lnTo>
                <a:lnTo>
                  <a:pt x="440" y="164"/>
                </a:lnTo>
                <a:lnTo>
                  <a:pt x="438" y="166"/>
                </a:lnTo>
                <a:lnTo>
                  <a:pt x="430" y="166"/>
                </a:lnTo>
                <a:lnTo>
                  <a:pt x="428" y="169"/>
                </a:lnTo>
                <a:lnTo>
                  <a:pt x="428" y="171"/>
                </a:lnTo>
                <a:lnTo>
                  <a:pt x="430" y="171"/>
                </a:lnTo>
                <a:lnTo>
                  <a:pt x="433" y="169"/>
                </a:lnTo>
                <a:lnTo>
                  <a:pt x="442" y="169"/>
                </a:lnTo>
                <a:lnTo>
                  <a:pt x="445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2"/>
                </a:lnTo>
                <a:lnTo>
                  <a:pt x="461" y="162"/>
                </a:lnTo>
                <a:lnTo>
                  <a:pt x="461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7"/>
                </a:lnTo>
                <a:lnTo>
                  <a:pt x="471" y="154"/>
                </a:lnTo>
                <a:lnTo>
                  <a:pt x="474" y="152"/>
                </a:lnTo>
                <a:lnTo>
                  <a:pt x="476" y="150"/>
                </a:lnTo>
                <a:lnTo>
                  <a:pt x="478" y="147"/>
                </a:lnTo>
                <a:lnTo>
                  <a:pt x="481" y="145"/>
                </a:lnTo>
                <a:lnTo>
                  <a:pt x="481" y="142"/>
                </a:lnTo>
                <a:lnTo>
                  <a:pt x="483" y="140"/>
                </a:lnTo>
                <a:lnTo>
                  <a:pt x="483" y="135"/>
                </a:lnTo>
                <a:lnTo>
                  <a:pt x="485" y="133"/>
                </a:lnTo>
                <a:lnTo>
                  <a:pt x="485" y="123"/>
                </a:lnTo>
                <a:lnTo>
                  <a:pt x="488" y="118"/>
                </a:lnTo>
                <a:lnTo>
                  <a:pt x="488" y="106"/>
                </a:lnTo>
                <a:lnTo>
                  <a:pt x="493" y="102"/>
                </a:lnTo>
                <a:lnTo>
                  <a:pt x="481" y="94"/>
                </a:lnTo>
                <a:lnTo>
                  <a:pt x="481" y="94"/>
                </a:lnTo>
                <a:close/>
              </a:path>
              <a:path w="547" h="172">
                <a:moveTo>
                  <a:pt x="450" y="85"/>
                </a:moveTo>
                <a:lnTo>
                  <a:pt x="450" y="142"/>
                </a:lnTo>
                <a:lnTo>
                  <a:pt x="457" y="138"/>
                </a:lnTo>
                <a:lnTo>
                  <a:pt x="457" y="85"/>
                </a:lnTo>
                <a:lnTo>
                  <a:pt x="514" y="85"/>
                </a:lnTo>
                <a:lnTo>
                  <a:pt x="450" y="85"/>
                </a:lnTo>
                <a:lnTo>
                  <a:pt x="450" y="85"/>
                </a:lnTo>
                <a:close/>
              </a:path>
              <a:path w="547" h="172">
                <a:moveTo>
                  <a:pt x="450" y="75"/>
                </a:moveTo>
                <a:lnTo>
                  <a:pt x="450" y="80"/>
                </a:lnTo>
                <a:lnTo>
                  <a:pt x="459" y="80"/>
                </a:lnTo>
                <a:lnTo>
                  <a:pt x="450" y="75"/>
                </a:lnTo>
                <a:lnTo>
                  <a:pt x="450" y="75"/>
                </a:lnTo>
                <a:close/>
              </a:path>
              <a:path w="547" h="172">
                <a:moveTo>
                  <a:pt x="519" y="73"/>
                </a:moveTo>
                <a:lnTo>
                  <a:pt x="514" y="80"/>
                </a:lnTo>
                <a:lnTo>
                  <a:pt x="450" y="80"/>
                </a:lnTo>
                <a:lnTo>
                  <a:pt x="450" y="85"/>
                </a:lnTo>
                <a:lnTo>
                  <a:pt x="514" y="85"/>
                </a:lnTo>
                <a:lnTo>
                  <a:pt x="514" y="140"/>
                </a:lnTo>
                <a:lnTo>
                  <a:pt x="524" y="135"/>
                </a:lnTo>
                <a:lnTo>
                  <a:pt x="524" y="118"/>
                </a:lnTo>
                <a:lnTo>
                  <a:pt x="521" y="116"/>
                </a:lnTo>
                <a:lnTo>
                  <a:pt x="521" y="87"/>
                </a:lnTo>
                <a:lnTo>
                  <a:pt x="526" y="82"/>
                </a:lnTo>
                <a:lnTo>
                  <a:pt x="519" y="73"/>
                </a:lnTo>
                <a:lnTo>
                  <a:pt x="519" y="73"/>
                </a:lnTo>
                <a:close/>
              </a:path>
              <a:path w="547" h="172">
                <a:moveTo>
                  <a:pt x="536" y="56"/>
                </a:moveTo>
                <a:lnTo>
                  <a:pt x="529" y="63"/>
                </a:lnTo>
                <a:lnTo>
                  <a:pt x="425" y="63"/>
                </a:lnTo>
                <a:lnTo>
                  <a:pt x="430" y="70"/>
                </a:lnTo>
                <a:lnTo>
                  <a:pt x="433" y="70"/>
                </a:lnTo>
                <a:lnTo>
                  <a:pt x="435" y="68"/>
                </a:lnTo>
                <a:lnTo>
                  <a:pt x="545" y="68"/>
                </a:lnTo>
                <a:lnTo>
                  <a:pt x="536" y="56"/>
                </a:lnTo>
                <a:lnTo>
                  <a:pt x="536" y="56"/>
                </a:lnTo>
                <a:close/>
              </a:path>
              <a:path w="547" h="172">
                <a:moveTo>
                  <a:pt x="490" y="63"/>
                </a:moveTo>
                <a:lnTo>
                  <a:pt x="490" y="44"/>
                </a:lnTo>
                <a:lnTo>
                  <a:pt x="483" y="44"/>
                </a:lnTo>
                <a:lnTo>
                  <a:pt x="483" y="63"/>
                </a:lnTo>
                <a:lnTo>
                  <a:pt x="490" y="63"/>
                </a:lnTo>
                <a:close/>
              </a:path>
              <a:path w="547" h="172">
                <a:moveTo>
                  <a:pt x="517" y="32"/>
                </a:moveTo>
                <a:lnTo>
                  <a:pt x="510" y="39"/>
                </a:lnTo>
                <a:lnTo>
                  <a:pt x="447" y="39"/>
                </a:lnTo>
                <a:lnTo>
                  <a:pt x="452" y="46"/>
                </a:lnTo>
                <a:lnTo>
                  <a:pt x="457" y="46"/>
                </a:lnTo>
                <a:lnTo>
                  <a:pt x="461" y="44"/>
                </a:lnTo>
                <a:lnTo>
                  <a:pt x="526" y="44"/>
                </a:lnTo>
                <a:lnTo>
                  <a:pt x="517" y="32"/>
                </a:lnTo>
                <a:lnTo>
                  <a:pt x="517" y="32"/>
                </a:lnTo>
                <a:close/>
              </a:path>
              <a:path w="547" h="172">
                <a:moveTo>
                  <a:pt x="490" y="39"/>
                </a:moveTo>
                <a:lnTo>
                  <a:pt x="490" y="25"/>
                </a:lnTo>
                <a:lnTo>
                  <a:pt x="483" y="25"/>
                </a:lnTo>
                <a:lnTo>
                  <a:pt x="483" y="39"/>
                </a:lnTo>
                <a:lnTo>
                  <a:pt x="490" y="39"/>
                </a:lnTo>
                <a:close/>
              </a:path>
              <a:path w="547" h="172">
                <a:moveTo>
                  <a:pt x="524" y="10"/>
                </a:moveTo>
                <a:lnTo>
                  <a:pt x="517" y="20"/>
                </a:lnTo>
                <a:lnTo>
                  <a:pt x="438" y="20"/>
                </a:lnTo>
                <a:lnTo>
                  <a:pt x="442" y="27"/>
                </a:lnTo>
                <a:lnTo>
                  <a:pt x="445" y="25"/>
                </a:lnTo>
                <a:lnTo>
                  <a:pt x="534" y="25"/>
                </a:lnTo>
                <a:lnTo>
                  <a:pt x="524" y="10"/>
                </a:lnTo>
                <a:lnTo>
                  <a:pt x="524" y="10"/>
                </a:lnTo>
                <a:close/>
              </a:path>
              <a:path w="547" h="172">
                <a:moveTo>
                  <a:pt x="483" y="1"/>
                </a:moveTo>
                <a:lnTo>
                  <a:pt x="483" y="20"/>
                </a:lnTo>
                <a:lnTo>
                  <a:pt x="490" y="20"/>
                </a:lnTo>
                <a:lnTo>
                  <a:pt x="490" y="10"/>
                </a:lnTo>
                <a:lnTo>
                  <a:pt x="493" y="8"/>
                </a:lnTo>
                <a:lnTo>
                  <a:pt x="483" y="1"/>
                </a:lnTo>
                <a:lnTo>
                  <a:pt x="483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586" name="path 11586"/>
          <p:cNvSpPr/>
          <p:nvPr/>
        </p:nvSpPr>
        <p:spPr>
          <a:xfrm>
            <a:off x="13299186" y="9345421"/>
            <a:ext cx="347471" cy="109727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70" y="142"/>
                </a:moveTo>
                <a:lnTo>
                  <a:pt x="68" y="142"/>
                </a:lnTo>
                <a:lnTo>
                  <a:pt x="65" y="145"/>
                </a:lnTo>
                <a:lnTo>
                  <a:pt x="65" y="147"/>
                </a:lnTo>
                <a:lnTo>
                  <a:pt x="63" y="150"/>
                </a:lnTo>
                <a:lnTo>
                  <a:pt x="61" y="152"/>
                </a:lnTo>
                <a:lnTo>
                  <a:pt x="58" y="152"/>
                </a:lnTo>
                <a:lnTo>
                  <a:pt x="56" y="154"/>
                </a:lnTo>
                <a:lnTo>
                  <a:pt x="53" y="157"/>
                </a:lnTo>
                <a:lnTo>
                  <a:pt x="51" y="157"/>
                </a:lnTo>
                <a:lnTo>
                  <a:pt x="49" y="159"/>
                </a:lnTo>
                <a:lnTo>
                  <a:pt x="46" y="161"/>
                </a:lnTo>
                <a:lnTo>
                  <a:pt x="41" y="161"/>
                </a:lnTo>
                <a:lnTo>
                  <a:pt x="39" y="164"/>
                </a:lnTo>
                <a:lnTo>
                  <a:pt x="37" y="166"/>
                </a:lnTo>
                <a:lnTo>
                  <a:pt x="34" y="166"/>
                </a:lnTo>
                <a:lnTo>
                  <a:pt x="29" y="169"/>
                </a:lnTo>
                <a:lnTo>
                  <a:pt x="27" y="169"/>
                </a:lnTo>
                <a:lnTo>
                  <a:pt x="27" y="171"/>
                </a:lnTo>
                <a:lnTo>
                  <a:pt x="34" y="171"/>
                </a:lnTo>
                <a:lnTo>
                  <a:pt x="37" y="169"/>
                </a:lnTo>
                <a:lnTo>
                  <a:pt x="41" y="169"/>
                </a:lnTo>
                <a:lnTo>
                  <a:pt x="46" y="166"/>
                </a:lnTo>
                <a:lnTo>
                  <a:pt x="49" y="166"/>
                </a:lnTo>
                <a:lnTo>
                  <a:pt x="51" y="164"/>
                </a:lnTo>
                <a:lnTo>
                  <a:pt x="53" y="164"/>
                </a:lnTo>
                <a:lnTo>
                  <a:pt x="56" y="161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5"/>
                </a:lnTo>
                <a:lnTo>
                  <a:pt x="82" y="142"/>
                </a:lnTo>
                <a:lnTo>
                  <a:pt x="70" y="142"/>
                </a:lnTo>
                <a:lnTo>
                  <a:pt x="70" y="142"/>
                </a:lnTo>
                <a:close/>
              </a:path>
              <a:path w="547" h="172">
                <a:moveTo>
                  <a:pt x="51" y="111"/>
                </a:moveTo>
                <a:lnTo>
                  <a:pt x="29" y="135"/>
                </a:lnTo>
                <a:lnTo>
                  <a:pt x="22" y="135"/>
                </a:lnTo>
                <a:lnTo>
                  <a:pt x="22" y="140"/>
                </a:lnTo>
                <a:lnTo>
                  <a:pt x="22" y="142"/>
                </a:lnTo>
                <a:lnTo>
                  <a:pt x="20" y="145"/>
                </a:lnTo>
                <a:lnTo>
                  <a:pt x="29" y="157"/>
                </a:lnTo>
                <a:lnTo>
                  <a:pt x="29" y="152"/>
                </a:lnTo>
                <a:lnTo>
                  <a:pt x="32" y="150"/>
                </a:lnTo>
                <a:lnTo>
                  <a:pt x="34" y="145"/>
                </a:lnTo>
                <a:lnTo>
                  <a:pt x="34" y="142"/>
                </a:lnTo>
                <a:lnTo>
                  <a:pt x="37" y="140"/>
                </a:lnTo>
                <a:lnTo>
                  <a:pt x="39" y="138"/>
                </a:lnTo>
                <a:lnTo>
                  <a:pt x="39" y="133"/>
                </a:lnTo>
                <a:lnTo>
                  <a:pt x="41" y="130"/>
                </a:lnTo>
                <a:lnTo>
                  <a:pt x="44" y="128"/>
                </a:lnTo>
                <a:lnTo>
                  <a:pt x="44" y="125"/>
                </a:lnTo>
                <a:lnTo>
                  <a:pt x="46" y="123"/>
                </a:lnTo>
                <a:lnTo>
                  <a:pt x="49" y="118"/>
                </a:lnTo>
                <a:lnTo>
                  <a:pt x="51" y="116"/>
                </a:lnTo>
                <a:lnTo>
                  <a:pt x="53" y="113"/>
                </a:lnTo>
                <a:lnTo>
                  <a:pt x="51" y="111"/>
                </a:lnTo>
                <a:lnTo>
                  <a:pt x="51" y="111"/>
                </a:lnTo>
                <a:close/>
              </a:path>
              <a:path w="547" h="172">
                <a:moveTo>
                  <a:pt x="61" y="82"/>
                </a:moveTo>
                <a:lnTo>
                  <a:pt x="61" y="90"/>
                </a:lnTo>
                <a:lnTo>
                  <a:pt x="63" y="94"/>
                </a:lnTo>
                <a:lnTo>
                  <a:pt x="63" y="101"/>
                </a:lnTo>
                <a:lnTo>
                  <a:pt x="65" y="104"/>
                </a:lnTo>
                <a:lnTo>
                  <a:pt x="65" y="109"/>
                </a:lnTo>
                <a:lnTo>
                  <a:pt x="68" y="111"/>
                </a:lnTo>
                <a:lnTo>
                  <a:pt x="68" y="118"/>
                </a:lnTo>
                <a:lnTo>
                  <a:pt x="70" y="121"/>
                </a:lnTo>
                <a:lnTo>
                  <a:pt x="70" y="125"/>
                </a:lnTo>
                <a:lnTo>
                  <a:pt x="73" y="128"/>
                </a:lnTo>
                <a:lnTo>
                  <a:pt x="75" y="130"/>
                </a:lnTo>
                <a:lnTo>
                  <a:pt x="75" y="135"/>
                </a:lnTo>
                <a:lnTo>
                  <a:pt x="73" y="138"/>
                </a:lnTo>
                <a:lnTo>
                  <a:pt x="73" y="140"/>
                </a:lnTo>
                <a:lnTo>
                  <a:pt x="70" y="142"/>
                </a:lnTo>
                <a:lnTo>
                  <a:pt x="82" y="142"/>
                </a:lnTo>
                <a:lnTo>
                  <a:pt x="85" y="145"/>
                </a:lnTo>
                <a:lnTo>
                  <a:pt x="85" y="147"/>
                </a:lnTo>
                <a:lnTo>
                  <a:pt x="87" y="150"/>
                </a:lnTo>
                <a:lnTo>
                  <a:pt x="89" y="152"/>
                </a:lnTo>
                <a:lnTo>
                  <a:pt x="92" y="154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4" y="161"/>
                </a:lnTo>
                <a:lnTo>
                  <a:pt x="106" y="164"/>
                </a:lnTo>
                <a:lnTo>
                  <a:pt x="109" y="166"/>
                </a:lnTo>
                <a:lnTo>
                  <a:pt x="111" y="166"/>
                </a:lnTo>
                <a:lnTo>
                  <a:pt x="113" y="169"/>
                </a:lnTo>
                <a:lnTo>
                  <a:pt x="116" y="166"/>
                </a:lnTo>
                <a:lnTo>
                  <a:pt x="116" y="164"/>
                </a:lnTo>
                <a:lnTo>
                  <a:pt x="118" y="161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4"/>
                </a:lnTo>
                <a:lnTo>
                  <a:pt x="123" y="154"/>
                </a:lnTo>
                <a:lnTo>
                  <a:pt x="116" y="154"/>
                </a:lnTo>
                <a:lnTo>
                  <a:pt x="113" y="152"/>
                </a:lnTo>
                <a:lnTo>
                  <a:pt x="109" y="152"/>
                </a:lnTo>
                <a:lnTo>
                  <a:pt x="106" y="150"/>
                </a:lnTo>
                <a:lnTo>
                  <a:pt x="104" y="150"/>
                </a:lnTo>
                <a:lnTo>
                  <a:pt x="101" y="147"/>
                </a:lnTo>
                <a:lnTo>
                  <a:pt x="99" y="147"/>
                </a:lnTo>
                <a:lnTo>
                  <a:pt x="97" y="145"/>
                </a:lnTo>
                <a:lnTo>
                  <a:pt x="94" y="142"/>
                </a:lnTo>
                <a:lnTo>
                  <a:pt x="92" y="142"/>
                </a:lnTo>
                <a:lnTo>
                  <a:pt x="89" y="140"/>
                </a:lnTo>
                <a:lnTo>
                  <a:pt x="87" y="138"/>
                </a:lnTo>
                <a:lnTo>
                  <a:pt x="87" y="133"/>
                </a:lnTo>
                <a:lnTo>
                  <a:pt x="89" y="130"/>
                </a:lnTo>
                <a:lnTo>
                  <a:pt x="80" y="128"/>
                </a:lnTo>
                <a:lnTo>
                  <a:pt x="80" y="125"/>
                </a:lnTo>
                <a:lnTo>
                  <a:pt x="77" y="125"/>
                </a:lnTo>
                <a:lnTo>
                  <a:pt x="77" y="123"/>
                </a:lnTo>
                <a:lnTo>
                  <a:pt x="75" y="121"/>
                </a:lnTo>
                <a:lnTo>
                  <a:pt x="75" y="116"/>
                </a:lnTo>
                <a:lnTo>
                  <a:pt x="73" y="113"/>
                </a:lnTo>
                <a:lnTo>
                  <a:pt x="73" y="111"/>
                </a:lnTo>
                <a:lnTo>
                  <a:pt x="70" y="106"/>
                </a:lnTo>
                <a:lnTo>
                  <a:pt x="68" y="104"/>
                </a:lnTo>
                <a:lnTo>
                  <a:pt x="68" y="99"/>
                </a:lnTo>
                <a:lnTo>
                  <a:pt x="65" y="97"/>
                </a:lnTo>
                <a:lnTo>
                  <a:pt x="65" y="87"/>
                </a:lnTo>
                <a:lnTo>
                  <a:pt x="63" y="82"/>
                </a:lnTo>
                <a:lnTo>
                  <a:pt x="97" y="82"/>
                </a:lnTo>
                <a:lnTo>
                  <a:pt x="61" y="82"/>
                </a:lnTo>
                <a:lnTo>
                  <a:pt x="61" y="82"/>
                </a:lnTo>
                <a:close/>
              </a:path>
              <a:path w="547" h="172">
                <a:moveTo>
                  <a:pt x="111" y="82"/>
                </a:moveTo>
                <a:lnTo>
                  <a:pt x="61" y="82"/>
                </a:lnTo>
                <a:lnTo>
                  <a:pt x="97" y="82"/>
                </a:lnTo>
                <a:lnTo>
                  <a:pt x="97" y="90"/>
                </a:lnTo>
                <a:lnTo>
                  <a:pt x="94" y="94"/>
                </a:lnTo>
                <a:lnTo>
                  <a:pt x="94" y="97"/>
                </a:lnTo>
                <a:lnTo>
                  <a:pt x="92" y="101"/>
                </a:lnTo>
                <a:lnTo>
                  <a:pt x="92" y="104"/>
                </a:lnTo>
                <a:lnTo>
                  <a:pt x="89" y="109"/>
                </a:lnTo>
                <a:lnTo>
                  <a:pt x="89" y="111"/>
                </a:lnTo>
                <a:lnTo>
                  <a:pt x="87" y="113"/>
                </a:lnTo>
                <a:lnTo>
                  <a:pt x="87" y="118"/>
                </a:lnTo>
                <a:lnTo>
                  <a:pt x="85" y="121"/>
                </a:lnTo>
                <a:lnTo>
                  <a:pt x="85" y="123"/>
                </a:lnTo>
                <a:lnTo>
                  <a:pt x="82" y="125"/>
                </a:lnTo>
                <a:lnTo>
                  <a:pt x="80" y="128"/>
                </a:lnTo>
                <a:lnTo>
                  <a:pt x="89" y="130"/>
                </a:lnTo>
                <a:lnTo>
                  <a:pt x="89" y="128"/>
                </a:lnTo>
                <a:lnTo>
                  <a:pt x="92" y="125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99" y="106"/>
                </a:lnTo>
                <a:lnTo>
                  <a:pt x="101" y="101"/>
                </a:lnTo>
                <a:lnTo>
                  <a:pt x="101" y="99"/>
                </a:lnTo>
                <a:lnTo>
                  <a:pt x="104" y="94"/>
                </a:lnTo>
                <a:lnTo>
                  <a:pt x="104" y="92"/>
                </a:lnTo>
                <a:lnTo>
                  <a:pt x="106" y="87"/>
                </a:lnTo>
                <a:lnTo>
                  <a:pt x="111" y="82"/>
                </a:lnTo>
                <a:lnTo>
                  <a:pt x="111" y="82"/>
                </a:lnTo>
                <a:close/>
              </a:path>
              <a:path w="547" h="172">
                <a:moveTo>
                  <a:pt x="101" y="73"/>
                </a:moveTo>
                <a:lnTo>
                  <a:pt x="97" y="80"/>
                </a:lnTo>
                <a:lnTo>
                  <a:pt x="49" y="80"/>
                </a:lnTo>
                <a:lnTo>
                  <a:pt x="53" y="85"/>
                </a:lnTo>
                <a:lnTo>
                  <a:pt x="58" y="82"/>
                </a:lnTo>
                <a:lnTo>
                  <a:pt x="111" y="82"/>
                </a:lnTo>
                <a:lnTo>
                  <a:pt x="101" y="73"/>
                </a:lnTo>
                <a:lnTo>
                  <a:pt x="101" y="73"/>
                </a:lnTo>
                <a:close/>
              </a:path>
              <a:path w="547" h="172">
                <a:moveTo>
                  <a:pt x="37" y="65"/>
                </a:moveTo>
                <a:lnTo>
                  <a:pt x="22" y="68"/>
                </a:lnTo>
                <a:lnTo>
                  <a:pt x="22" y="135"/>
                </a:lnTo>
                <a:lnTo>
                  <a:pt x="29" y="135"/>
                </a:lnTo>
                <a:lnTo>
                  <a:pt x="29" y="73"/>
                </a:lnTo>
                <a:lnTo>
                  <a:pt x="37" y="65"/>
                </a:lnTo>
                <a:lnTo>
                  <a:pt x="37" y="65"/>
                </a:lnTo>
                <a:close/>
              </a:path>
              <a:path w="547" h="172">
                <a:moveTo>
                  <a:pt x="27" y="56"/>
                </a:moveTo>
                <a:lnTo>
                  <a:pt x="22" y="65"/>
                </a:lnTo>
                <a:lnTo>
                  <a:pt x="1" y="65"/>
                </a:lnTo>
                <a:lnTo>
                  <a:pt x="5" y="70"/>
                </a:lnTo>
                <a:lnTo>
                  <a:pt x="10" y="70"/>
                </a:lnTo>
                <a:lnTo>
                  <a:pt x="13" y="68"/>
                </a:lnTo>
                <a:lnTo>
                  <a:pt x="22" y="68"/>
                </a:lnTo>
                <a:lnTo>
                  <a:pt x="37" y="65"/>
                </a:lnTo>
                <a:lnTo>
                  <a:pt x="27" y="56"/>
                </a:lnTo>
                <a:lnTo>
                  <a:pt x="27" y="56"/>
                </a:lnTo>
                <a:close/>
              </a:path>
              <a:path w="547" h="172">
                <a:moveTo>
                  <a:pt x="118" y="53"/>
                </a:moveTo>
                <a:lnTo>
                  <a:pt x="116" y="56"/>
                </a:lnTo>
                <a:lnTo>
                  <a:pt x="104" y="56"/>
                </a:lnTo>
                <a:lnTo>
                  <a:pt x="89" y="58"/>
                </a:lnTo>
                <a:lnTo>
                  <a:pt x="92" y="61"/>
                </a:lnTo>
                <a:lnTo>
                  <a:pt x="92" y="63"/>
                </a:lnTo>
                <a:lnTo>
                  <a:pt x="94" y="65"/>
                </a:lnTo>
                <a:lnTo>
                  <a:pt x="123" y="65"/>
                </a:lnTo>
                <a:lnTo>
                  <a:pt x="125" y="63"/>
                </a:lnTo>
                <a:lnTo>
                  <a:pt x="123" y="61"/>
                </a:lnTo>
                <a:lnTo>
                  <a:pt x="123" y="56"/>
                </a:lnTo>
                <a:lnTo>
                  <a:pt x="121" y="56"/>
                </a:lnTo>
                <a:lnTo>
                  <a:pt x="118" y="53"/>
                </a:lnTo>
                <a:lnTo>
                  <a:pt x="118" y="53"/>
                </a:lnTo>
                <a:close/>
              </a:path>
              <a:path w="547" h="172">
                <a:moveTo>
                  <a:pt x="58" y="18"/>
                </a:moveTo>
                <a:lnTo>
                  <a:pt x="58" y="39"/>
                </a:lnTo>
                <a:lnTo>
                  <a:pt x="56" y="44"/>
                </a:lnTo>
                <a:lnTo>
                  <a:pt x="56" y="53"/>
                </a:lnTo>
                <a:lnTo>
                  <a:pt x="53" y="56"/>
                </a:lnTo>
                <a:lnTo>
                  <a:pt x="53" y="58"/>
                </a:lnTo>
                <a:lnTo>
                  <a:pt x="51" y="61"/>
                </a:lnTo>
                <a:lnTo>
                  <a:pt x="51" y="63"/>
                </a:lnTo>
                <a:lnTo>
                  <a:pt x="49" y="65"/>
                </a:lnTo>
                <a:lnTo>
                  <a:pt x="46" y="68"/>
                </a:lnTo>
                <a:lnTo>
                  <a:pt x="46" y="70"/>
                </a:lnTo>
                <a:lnTo>
                  <a:pt x="44" y="75"/>
                </a:lnTo>
                <a:lnTo>
                  <a:pt x="41" y="78"/>
                </a:lnTo>
                <a:lnTo>
                  <a:pt x="37" y="80"/>
                </a:lnTo>
                <a:lnTo>
                  <a:pt x="34" y="82"/>
                </a:lnTo>
                <a:lnTo>
                  <a:pt x="37" y="85"/>
                </a:lnTo>
                <a:lnTo>
                  <a:pt x="39" y="82"/>
                </a:lnTo>
                <a:lnTo>
                  <a:pt x="41" y="80"/>
                </a:lnTo>
                <a:lnTo>
                  <a:pt x="44" y="78"/>
                </a:lnTo>
                <a:lnTo>
                  <a:pt x="46" y="75"/>
                </a:lnTo>
                <a:lnTo>
                  <a:pt x="49" y="75"/>
                </a:lnTo>
                <a:lnTo>
                  <a:pt x="51" y="73"/>
                </a:lnTo>
                <a:lnTo>
                  <a:pt x="53" y="70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1" y="56"/>
                </a:lnTo>
                <a:lnTo>
                  <a:pt x="63" y="53"/>
                </a:lnTo>
                <a:lnTo>
                  <a:pt x="63" y="49"/>
                </a:lnTo>
                <a:lnTo>
                  <a:pt x="65" y="46"/>
                </a:lnTo>
                <a:lnTo>
                  <a:pt x="65" y="18"/>
                </a:lnTo>
                <a:lnTo>
                  <a:pt x="89" y="18"/>
                </a:lnTo>
                <a:lnTo>
                  <a:pt x="58" y="18"/>
                </a:lnTo>
                <a:lnTo>
                  <a:pt x="58" y="18"/>
                </a:lnTo>
                <a:close/>
              </a:path>
              <a:path w="547" h="172">
                <a:moveTo>
                  <a:pt x="58" y="8"/>
                </a:moveTo>
                <a:lnTo>
                  <a:pt x="58" y="18"/>
                </a:lnTo>
                <a:lnTo>
                  <a:pt x="89" y="18"/>
                </a:lnTo>
                <a:lnTo>
                  <a:pt x="89" y="58"/>
                </a:lnTo>
                <a:lnTo>
                  <a:pt x="104" y="56"/>
                </a:lnTo>
                <a:lnTo>
                  <a:pt x="101" y="56"/>
                </a:lnTo>
                <a:lnTo>
                  <a:pt x="99" y="53"/>
                </a:lnTo>
                <a:lnTo>
                  <a:pt x="99" y="20"/>
                </a:lnTo>
                <a:lnTo>
                  <a:pt x="104" y="15"/>
                </a:lnTo>
                <a:lnTo>
                  <a:pt x="65" y="13"/>
                </a:lnTo>
                <a:lnTo>
                  <a:pt x="58" y="8"/>
                </a:lnTo>
                <a:lnTo>
                  <a:pt x="58" y="8"/>
                </a:lnTo>
                <a:close/>
              </a:path>
              <a:path w="547" h="172">
                <a:moveTo>
                  <a:pt x="94" y="5"/>
                </a:moveTo>
                <a:lnTo>
                  <a:pt x="89" y="13"/>
                </a:lnTo>
                <a:lnTo>
                  <a:pt x="65" y="13"/>
                </a:lnTo>
                <a:lnTo>
                  <a:pt x="104" y="15"/>
                </a:lnTo>
                <a:lnTo>
                  <a:pt x="94" y="5"/>
                </a:lnTo>
                <a:lnTo>
                  <a:pt x="94" y="5"/>
                </a:lnTo>
                <a:close/>
              </a:path>
              <a:path w="547" h="172">
                <a:moveTo>
                  <a:pt x="17" y="5"/>
                </a:moveTo>
                <a:lnTo>
                  <a:pt x="15" y="8"/>
                </a:lnTo>
                <a:lnTo>
                  <a:pt x="17" y="13"/>
                </a:lnTo>
                <a:lnTo>
                  <a:pt x="20" y="15"/>
                </a:lnTo>
                <a:lnTo>
                  <a:pt x="20" y="20"/>
                </a:lnTo>
                <a:lnTo>
                  <a:pt x="22" y="22"/>
                </a:lnTo>
                <a:lnTo>
                  <a:pt x="22" y="32"/>
                </a:lnTo>
                <a:lnTo>
                  <a:pt x="25" y="34"/>
                </a:lnTo>
                <a:lnTo>
                  <a:pt x="25" y="37"/>
                </a:lnTo>
                <a:lnTo>
                  <a:pt x="27" y="39"/>
                </a:lnTo>
                <a:lnTo>
                  <a:pt x="29" y="37"/>
                </a:lnTo>
                <a:lnTo>
                  <a:pt x="29" y="34"/>
                </a:lnTo>
                <a:lnTo>
                  <a:pt x="32" y="32"/>
                </a:lnTo>
                <a:lnTo>
                  <a:pt x="32" y="22"/>
                </a:lnTo>
                <a:lnTo>
                  <a:pt x="29" y="18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7" y="5"/>
                </a:lnTo>
                <a:lnTo>
                  <a:pt x="17" y="5"/>
                </a:lnTo>
                <a:close/>
              </a:path>
              <a:path w="547" h="172">
                <a:moveTo>
                  <a:pt x="190" y="118"/>
                </a:moveTo>
                <a:lnTo>
                  <a:pt x="169" y="145"/>
                </a:lnTo>
                <a:lnTo>
                  <a:pt x="178" y="145"/>
                </a:lnTo>
                <a:lnTo>
                  <a:pt x="178" y="142"/>
                </a:lnTo>
                <a:lnTo>
                  <a:pt x="181" y="138"/>
                </a:lnTo>
                <a:lnTo>
                  <a:pt x="183" y="133"/>
                </a:lnTo>
                <a:lnTo>
                  <a:pt x="185" y="130"/>
                </a:lnTo>
                <a:lnTo>
                  <a:pt x="188" y="125"/>
                </a:lnTo>
                <a:lnTo>
                  <a:pt x="190" y="121"/>
                </a:lnTo>
                <a:lnTo>
                  <a:pt x="190" y="118"/>
                </a:lnTo>
                <a:lnTo>
                  <a:pt x="190" y="118"/>
                </a:lnTo>
                <a:close/>
              </a:path>
              <a:path w="547" h="172">
                <a:moveTo>
                  <a:pt x="224" y="73"/>
                </a:moveTo>
                <a:lnTo>
                  <a:pt x="217" y="73"/>
                </a:lnTo>
                <a:lnTo>
                  <a:pt x="217" y="138"/>
                </a:lnTo>
                <a:lnTo>
                  <a:pt x="217" y="171"/>
                </a:lnTo>
                <a:lnTo>
                  <a:pt x="226" y="166"/>
                </a:lnTo>
                <a:lnTo>
                  <a:pt x="226" y="161"/>
                </a:lnTo>
                <a:lnTo>
                  <a:pt x="224" y="159"/>
                </a:lnTo>
                <a:lnTo>
                  <a:pt x="224" y="73"/>
                </a:lnTo>
                <a:lnTo>
                  <a:pt x="224" y="73"/>
                </a:lnTo>
                <a:close/>
              </a:path>
              <a:path w="547" h="172">
                <a:moveTo>
                  <a:pt x="173" y="70"/>
                </a:moveTo>
                <a:lnTo>
                  <a:pt x="161" y="73"/>
                </a:lnTo>
                <a:lnTo>
                  <a:pt x="161" y="147"/>
                </a:lnTo>
                <a:lnTo>
                  <a:pt x="159" y="150"/>
                </a:lnTo>
                <a:lnTo>
                  <a:pt x="159" y="152"/>
                </a:lnTo>
                <a:lnTo>
                  <a:pt x="166" y="164"/>
                </a:lnTo>
                <a:lnTo>
                  <a:pt x="169" y="164"/>
                </a:lnTo>
                <a:lnTo>
                  <a:pt x="169" y="161"/>
                </a:lnTo>
                <a:lnTo>
                  <a:pt x="171" y="159"/>
                </a:lnTo>
                <a:lnTo>
                  <a:pt x="171" y="157"/>
                </a:lnTo>
                <a:lnTo>
                  <a:pt x="173" y="154"/>
                </a:lnTo>
                <a:lnTo>
                  <a:pt x="173" y="150"/>
                </a:lnTo>
                <a:lnTo>
                  <a:pt x="176" y="147"/>
                </a:lnTo>
                <a:lnTo>
                  <a:pt x="178" y="145"/>
                </a:lnTo>
                <a:lnTo>
                  <a:pt x="169" y="145"/>
                </a:lnTo>
                <a:lnTo>
                  <a:pt x="169" y="75"/>
                </a:lnTo>
                <a:lnTo>
                  <a:pt x="173" y="70"/>
                </a:lnTo>
                <a:lnTo>
                  <a:pt x="173" y="70"/>
                </a:lnTo>
                <a:close/>
              </a:path>
              <a:path w="547" h="172">
                <a:moveTo>
                  <a:pt x="166" y="61"/>
                </a:moveTo>
                <a:lnTo>
                  <a:pt x="161" y="68"/>
                </a:lnTo>
                <a:lnTo>
                  <a:pt x="137" y="68"/>
                </a:lnTo>
                <a:lnTo>
                  <a:pt x="142" y="75"/>
                </a:lnTo>
                <a:lnTo>
                  <a:pt x="145" y="75"/>
                </a:lnTo>
                <a:lnTo>
                  <a:pt x="147" y="73"/>
                </a:lnTo>
                <a:lnTo>
                  <a:pt x="161" y="73"/>
                </a:lnTo>
                <a:lnTo>
                  <a:pt x="173" y="70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547" h="172">
                <a:moveTo>
                  <a:pt x="257" y="61"/>
                </a:moveTo>
                <a:lnTo>
                  <a:pt x="250" y="70"/>
                </a:lnTo>
                <a:lnTo>
                  <a:pt x="178" y="70"/>
                </a:lnTo>
                <a:lnTo>
                  <a:pt x="185" y="75"/>
                </a:lnTo>
                <a:lnTo>
                  <a:pt x="195" y="75"/>
                </a:lnTo>
                <a:lnTo>
                  <a:pt x="197" y="73"/>
                </a:lnTo>
                <a:lnTo>
                  <a:pt x="267" y="73"/>
                </a:lnTo>
                <a:lnTo>
                  <a:pt x="257" y="61"/>
                </a:lnTo>
                <a:lnTo>
                  <a:pt x="257" y="61"/>
                </a:lnTo>
                <a:close/>
              </a:path>
              <a:path w="547" h="172">
                <a:moveTo>
                  <a:pt x="154" y="8"/>
                </a:moveTo>
                <a:lnTo>
                  <a:pt x="154" y="10"/>
                </a:lnTo>
                <a:lnTo>
                  <a:pt x="157" y="13"/>
                </a:lnTo>
                <a:lnTo>
                  <a:pt x="159" y="18"/>
                </a:lnTo>
                <a:lnTo>
                  <a:pt x="161" y="20"/>
                </a:lnTo>
                <a:lnTo>
                  <a:pt x="161" y="22"/>
                </a:lnTo>
                <a:lnTo>
                  <a:pt x="164" y="25"/>
                </a:lnTo>
                <a:lnTo>
                  <a:pt x="166" y="27"/>
                </a:lnTo>
                <a:lnTo>
                  <a:pt x="166" y="32"/>
                </a:lnTo>
                <a:lnTo>
                  <a:pt x="169" y="37"/>
                </a:lnTo>
                <a:lnTo>
                  <a:pt x="169" y="39"/>
                </a:lnTo>
                <a:lnTo>
                  <a:pt x="171" y="39"/>
                </a:lnTo>
                <a:lnTo>
                  <a:pt x="173" y="37"/>
                </a:lnTo>
                <a:lnTo>
                  <a:pt x="176" y="34"/>
                </a:lnTo>
                <a:lnTo>
                  <a:pt x="176" y="27"/>
                </a:lnTo>
                <a:lnTo>
                  <a:pt x="173" y="22"/>
                </a:lnTo>
                <a:lnTo>
                  <a:pt x="171" y="20"/>
                </a:lnTo>
                <a:lnTo>
                  <a:pt x="169" y="18"/>
                </a:lnTo>
                <a:lnTo>
                  <a:pt x="166" y="15"/>
                </a:lnTo>
                <a:lnTo>
                  <a:pt x="164" y="13"/>
                </a:lnTo>
                <a:lnTo>
                  <a:pt x="161" y="13"/>
                </a:lnTo>
                <a:lnTo>
                  <a:pt x="157" y="10"/>
                </a:lnTo>
                <a:lnTo>
                  <a:pt x="154" y="8"/>
                </a:lnTo>
                <a:lnTo>
                  <a:pt x="154" y="8"/>
                </a:lnTo>
                <a:close/>
              </a:path>
              <a:path w="547" h="172">
                <a:moveTo>
                  <a:pt x="217" y="5"/>
                </a:moveTo>
                <a:lnTo>
                  <a:pt x="217" y="70"/>
                </a:lnTo>
                <a:lnTo>
                  <a:pt x="224" y="70"/>
                </a:lnTo>
                <a:lnTo>
                  <a:pt x="224" y="20"/>
                </a:lnTo>
                <a:lnTo>
                  <a:pt x="229" y="15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339" y="65"/>
                </a:moveTo>
                <a:lnTo>
                  <a:pt x="339" y="121"/>
                </a:lnTo>
                <a:lnTo>
                  <a:pt x="337" y="125"/>
                </a:lnTo>
                <a:lnTo>
                  <a:pt x="337" y="135"/>
                </a:lnTo>
                <a:lnTo>
                  <a:pt x="334" y="138"/>
                </a:lnTo>
                <a:lnTo>
                  <a:pt x="334" y="145"/>
                </a:lnTo>
                <a:lnTo>
                  <a:pt x="332" y="147"/>
                </a:lnTo>
                <a:lnTo>
                  <a:pt x="330" y="150"/>
                </a:lnTo>
                <a:lnTo>
                  <a:pt x="330" y="152"/>
                </a:lnTo>
                <a:lnTo>
                  <a:pt x="327" y="154"/>
                </a:lnTo>
                <a:lnTo>
                  <a:pt x="325" y="157"/>
                </a:lnTo>
                <a:lnTo>
                  <a:pt x="322" y="159"/>
                </a:lnTo>
                <a:lnTo>
                  <a:pt x="320" y="161"/>
                </a:lnTo>
                <a:lnTo>
                  <a:pt x="317" y="164"/>
                </a:lnTo>
                <a:lnTo>
                  <a:pt x="315" y="166"/>
                </a:lnTo>
                <a:lnTo>
                  <a:pt x="313" y="169"/>
                </a:lnTo>
                <a:lnTo>
                  <a:pt x="313" y="171"/>
                </a:lnTo>
                <a:lnTo>
                  <a:pt x="315" y="171"/>
                </a:lnTo>
                <a:lnTo>
                  <a:pt x="317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1"/>
                </a:lnTo>
                <a:lnTo>
                  <a:pt x="330" y="159"/>
                </a:lnTo>
                <a:lnTo>
                  <a:pt x="332" y="157"/>
                </a:lnTo>
                <a:lnTo>
                  <a:pt x="334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5"/>
                </a:lnTo>
                <a:lnTo>
                  <a:pt x="341" y="142"/>
                </a:lnTo>
                <a:lnTo>
                  <a:pt x="341" y="135"/>
                </a:lnTo>
                <a:lnTo>
                  <a:pt x="344" y="133"/>
                </a:lnTo>
                <a:lnTo>
                  <a:pt x="344" y="123"/>
                </a:lnTo>
                <a:lnTo>
                  <a:pt x="346" y="121"/>
                </a:lnTo>
                <a:lnTo>
                  <a:pt x="346" y="78"/>
                </a:lnTo>
                <a:lnTo>
                  <a:pt x="351" y="75"/>
                </a:lnTo>
                <a:lnTo>
                  <a:pt x="339" y="65"/>
                </a:lnTo>
                <a:lnTo>
                  <a:pt x="339" y="65"/>
                </a:lnTo>
                <a:close/>
              </a:path>
              <a:path w="547" h="172">
                <a:moveTo>
                  <a:pt x="368" y="65"/>
                </a:moveTo>
                <a:lnTo>
                  <a:pt x="368" y="82"/>
                </a:lnTo>
                <a:lnTo>
                  <a:pt x="370" y="85"/>
                </a:lnTo>
                <a:lnTo>
                  <a:pt x="370" y="147"/>
                </a:lnTo>
                <a:lnTo>
                  <a:pt x="368" y="150"/>
                </a:lnTo>
                <a:lnTo>
                  <a:pt x="368" y="154"/>
                </a:lnTo>
                <a:lnTo>
                  <a:pt x="368" y="159"/>
                </a:lnTo>
                <a:lnTo>
                  <a:pt x="368" y="169"/>
                </a:lnTo>
                <a:lnTo>
                  <a:pt x="377" y="164"/>
                </a:lnTo>
                <a:lnTo>
                  <a:pt x="377" y="80"/>
                </a:lnTo>
                <a:lnTo>
                  <a:pt x="380" y="75"/>
                </a:lnTo>
                <a:lnTo>
                  <a:pt x="368" y="65"/>
                </a:lnTo>
                <a:lnTo>
                  <a:pt x="368" y="65"/>
                </a:lnTo>
                <a:close/>
              </a:path>
              <a:path w="547" h="172">
                <a:moveTo>
                  <a:pt x="325" y="22"/>
                </a:moveTo>
                <a:lnTo>
                  <a:pt x="313" y="22"/>
                </a:lnTo>
                <a:lnTo>
                  <a:pt x="301" y="68"/>
                </a:lnTo>
                <a:lnTo>
                  <a:pt x="303" y="70"/>
                </a:lnTo>
                <a:lnTo>
                  <a:pt x="305" y="75"/>
                </a:lnTo>
                <a:lnTo>
                  <a:pt x="308" y="78"/>
                </a:lnTo>
                <a:lnTo>
                  <a:pt x="310" y="82"/>
                </a:lnTo>
                <a:lnTo>
                  <a:pt x="310" y="85"/>
                </a:lnTo>
                <a:lnTo>
                  <a:pt x="313" y="87"/>
                </a:lnTo>
                <a:lnTo>
                  <a:pt x="313" y="97"/>
                </a:lnTo>
                <a:lnTo>
                  <a:pt x="315" y="99"/>
                </a:lnTo>
                <a:lnTo>
                  <a:pt x="315" y="109"/>
                </a:lnTo>
                <a:lnTo>
                  <a:pt x="313" y="111"/>
                </a:lnTo>
                <a:lnTo>
                  <a:pt x="313" y="113"/>
                </a:lnTo>
                <a:lnTo>
                  <a:pt x="310" y="116"/>
                </a:lnTo>
                <a:lnTo>
                  <a:pt x="310" y="118"/>
                </a:lnTo>
                <a:lnTo>
                  <a:pt x="308" y="118"/>
                </a:lnTo>
                <a:lnTo>
                  <a:pt x="291" y="118"/>
                </a:lnTo>
                <a:lnTo>
                  <a:pt x="293" y="118"/>
                </a:lnTo>
                <a:lnTo>
                  <a:pt x="296" y="121"/>
                </a:lnTo>
                <a:lnTo>
                  <a:pt x="298" y="123"/>
                </a:lnTo>
                <a:lnTo>
                  <a:pt x="301" y="125"/>
                </a:lnTo>
                <a:lnTo>
                  <a:pt x="303" y="128"/>
                </a:lnTo>
                <a:lnTo>
                  <a:pt x="303" y="133"/>
                </a:lnTo>
                <a:lnTo>
                  <a:pt x="305" y="133"/>
                </a:lnTo>
                <a:lnTo>
                  <a:pt x="308" y="130"/>
                </a:lnTo>
                <a:lnTo>
                  <a:pt x="310" y="128"/>
                </a:lnTo>
                <a:lnTo>
                  <a:pt x="313" y="128"/>
                </a:lnTo>
                <a:lnTo>
                  <a:pt x="315" y="125"/>
                </a:lnTo>
                <a:lnTo>
                  <a:pt x="317" y="123"/>
                </a:lnTo>
                <a:lnTo>
                  <a:pt x="317" y="121"/>
                </a:lnTo>
                <a:lnTo>
                  <a:pt x="320" y="118"/>
                </a:lnTo>
                <a:lnTo>
                  <a:pt x="320" y="116"/>
                </a:lnTo>
                <a:lnTo>
                  <a:pt x="322" y="111"/>
                </a:lnTo>
                <a:lnTo>
                  <a:pt x="322" y="99"/>
                </a:lnTo>
                <a:lnTo>
                  <a:pt x="320" y="97"/>
                </a:lnTo>
                <a:lnTo>
                  <a:pt x="320" y="94"/>
                </a:lnTo>
                <a:lnTo>
                  <a:pt x="317" y="90"/>
                </a:lnTo>
                <a:lnTo>
                  <a:pt x="317" y="87"/>
                </a:lnTo>
                <a:lnTo>
                  <a:pt x="315" y="85"/>
                </a:lnTo>
                <a:lnTo>
                  <a:pt x="315" y="82"/>
                </a:lnTo>
                <a:lnTo>
                  <a:pt x="313" y="80"/>
                </a:lnTo>
                <a:lnTo>
                  <a:pt x="310" y="75"/>
                </a:lnTo>
                <a:lnTo>
                  <a:pt x="308" y="73"/>
                </a:lnTo>
                <a:lnTo>
                  <a:pt x="305" y="70"/>
                </a:lnTo>
                <a:lnTo>
                  <a:pt x="305" y="65"/>
                </a:lnTo>
                <a:lnTo>
                  <a:pt x="308" y="61"/>
                </a:lnTo>
                <a:lnTo>
                  <a:pt x="308" y="56"/>
                </a:lnTo>
                <a:lnTo>
                  <a:pt x="310" y="53"/>
                </a:lnTo>
                <a:lnTo>
                  <a:pt x="310" y="49"/>
                </a:lnTo>
                <a:lnTo>
                  <a:pt x="313" y="46"/>
                </a:lnTo>
                <a:lnTo>
                  <a:pt x="313" y="41"/>
                </a:lnTo>
                <a:lnTo>
                  <a:pt x="315" y="39"/>
                </a:lnTo>
                <a:lnTo>
                  <a:pt x="315" y="37"/>
                </a:lnTo>
                <a:lnTo>
                  <a:pt x="317" y="32"/>
                </a:lnTo>
                <a:lnTo>
                  <a:pt x="317" y="30"/>
                </a:lnTo>
                <a:lnTo>
                  <a:pt x="320" y="27"/>
                </a:lnTo>
                <a:lnTo>
                  <a:pt x="320" y="25"/>
                </a:lnTo>
                <a:lnTo>
                  <a:pt x="325" y="22"/>
                </a:lnTo>
                <a:lnTo>
                  <a:pt x="325" y="22"/>
                </a:lnTo>
                <a:close/>
              </a:path>
              <a:path w="547" h="172">
                <a:moveTo>
                  <a:pt x="349" y="18"/>
                </a:moveTo>
                <a:lnTo>
                  <a:pt x="349" y="20"/>
                </a:lnTo>
                <a:lnTo>
                  <a:pt x="346" y="25"/>
                </a:lnTo>
                <a:lnTo>
                  <a:pt x="344" y="30"/>
                </a:lnTo>
                <a:lnTo>
                  <a:pt x="344" y="34"/>
                </a:lnTo>
                <a:lnTo>
                  <a:pt x="341" y="37"/>
                </a:lnTo>
                <a:lnTo>
                  <a:pt x="341" y="39"/>
                </a:lnTo>
                <a:lnTo>
                  <a:pt x="339" y="41"/>
                </a:lnTo>
                <a:lnTo>
                  <a:pt x="337" y="46"/>
                </a:lnTo>
                <a:lnTo>
                  <a:pt x="337" y="49"/>
                </a:lnTo>
                <a:lnTo>
                  <a:pt x="334" y="51"/>
                </a:lnTo>
                <a:lnTo>
                  <a:pt x="332" y="53"/>
                </a:lnTo>
                <a:lnTo>
                  <a:pt x="332" y="56"/>
                </a:lnTo>
                <a:lnTo>
                  <a:pt x="330" y="58"/>
                </a:lnTo>
                <a:lnTo>
                  <a:pt x="327" y="61"/>
                </a:lnTo>
                <a:lnTo>
                  <a:pt x="325" y="65"/>
                </a:lnTo>
                <a:lnTo>
                  <a:pt x="322" y="68"/>
                </a:lnTo>
                <a:lnTo>
                  <a:pt x="320" y="70"/>
                </a:lnTo>
                <a:lnTo>
                  <a:pt x="317" y="73"/>
                </a:lnTo>
                <a:lnTo>
                  <a:pt x="315" y="75"/>
                </a:lnTo>
                <a:lnTo>
                  <a:pt x="317" y="78"/>
                </a:lnTo>
                <a:lnTo>
                  <a:pt x="320" y="75"/>
                </a:lnTo>
                <a:lnTo>
                  <a:pt x="322" y="73"/>
                </a:lnTo>
                <a:lnTo>
                  <a:pt x="325" y="70"/>
                </a:lnTo>
                <a:lnTo>
                  <a:pt x="327" y="68"/>
                </a:lnTo>
                <a:lnTo>
                  <a:pt x="330" y="68"/>
                </a:lnTo>
                <a:lnTo>
                  <a:pt x="332" y="65"/>
                </a:lnTo>
                <a:lnTo>
                  <a:pt x="334" y="63"/>
                </a:lnTo>
                <a:lnTo>
                  <a:pt x="337" y="61"/>
                </a:lnTo>
                <a:lnTo>
                  <a:pt x="337" y="56"/>
                </a:lnTo>
                <a:lnTo>
                  <a:pt x="339" y="56"/>
                </a:lnTo>
                <a:lnTo>
                  <a:pt x="341" y="53"/>
                </a:lnTo>
                <a:lnTo>
                  <a:pt x="341" y="51"/>
                </a:lnTo>
                <a:lnTo>
                  <a:pt x="344" y="49"/>
                </a:lnTo>
                <a:lnTo>
                  <a:pt x="344" y="46"/>
                </a:lnTo>
                <a:lnTo>
                  <a:pt x="346" y="44"/>
                </a:lnTo>
                <a:lnTo>
                  <a:pt x="349" y="39"/>
                </a:lnTo>
                <a:lnTo>
                  <a:pt x="349" y="37"/>
                </a:lnTo>
                <a:lnTo>
                  <a:pt x="351" y="34"/>
                </a:lnTo>
                <a:lnTo>
                  <a:pt x="353" y="30"/>
                </a:lnTo>
                <a:lnTo>
                  <a:pt x="353" y="25"/>
                </a:lnTo>
                <a:lnTo>
                  <a:pt x="356" y="22"/>
                </a:lnTo>
                <a:lnTo>
                  <a:pt x="358" y="18"/>
                </a:lnTo>
                <a:lnTo>
                  <a:pt x="349" y="18"/>
                </a:lnTo>
                <a:lnTo>
                  <a:pt x="349" y="18"/>
                </a:lnTo>
                <a:close/>
              </a:path>
              <a:path w="547" h="172">
                <a:moveTo>
                  <a:pt x="317" y="13"/>
                </a:moveTo>
                <a:lnTo>
                  <a:pt x="313" y="18"/>
                </a:lnTo>
                <a:lnTo>
                  <a:pt x="291" y="18"/>
                </a:lnTo>
                <a:lnTo>
                  <a:pt x="284" y="20"/>
                </a:lnTo>
                <a:lnTo>
                  <a:pt x="284" y="116"/>
                </a:lnTo>
                <a:lnTo>
                  <a:pt x="284" y="121"/>
                </a:lnTo>
                <a:lnTo>
                  <a:pt x="284" y="171"/>
                </a:lnTo>
                <a:lnTo>
                  <a:pt x="291" y="166"/>
                </a:lnTo>
                <a:lnTo>
                  <a:pt x="291" y="118"/>
                </a:lnTo>
                <a:lnTo>
                  <a:pt x="305" y="118"/>
                </a:lnTo>
                <a:lnTo>
                  <a:pt x="301" y="118"/>
                </a:lnTo>
                <a:lnTo>
                  <a:pt x="298" y="116"/>
                </a:lnTo>
                <a:lnTo>
                  <a:pt x="296" y="116"/>
                </a:lnTo>
                <a:lnTo>
                  <a:pt x="291" y="113"/>
                </a:lnTo>
                <a:lnTo>
                  <a:pt x="291" y="22"/>
                </a:lnTo>
                <a:lnTo>
                  <a:pt x="313" y="22"/>
                </a:lnTo>
                <a:lnTo>
                  <a:pt x="325" y="22"/>
                </a:lnTo>
                <a:lnTo>
                  <a:pt x="317" y="13"/>
                </a:lnTo>
                <a:lnTo>
                  <a:pt x="317" y="13"/>
                </a:lnTo>
                <a:close/>
              </a:path>
              <a:path w="547" h="172">
                <a:moveTo>
                  <a:pt x="284" y="13"/>
                </a:moveTo>
                <a:lnTo>
                  <a:pt x="284" y="20"/>
                </a:lnTo>
                <a:lnTo>
                  <a:pt x="291" y="18"/>
                </a:lnTo>
                <a:lnTo>
                  <a:pt x="284" y="13"/>
                </a:lnTo>
                <a:lnTo>
                  <a:pt x="284" y="13"/>
                </a:lnTo>
                <a:close/>
              </a:path>
              <a:path w="547" h="172">
                <a:moveTo>
                  <a:pt x="353" y="1"/>
                </a:moveTo>
                <a:lnTo>
                  <a:pt x="353" y="5"/>
                </a:lnTo>
                <a:lnTo>
                  <a:pt x="351" y="8"/>
                </a:lnTo>
                <a:lnTo>
                  <a:pt x="351" y="13"/>
                </a:lnTo>
                <a:lnTo>
                  <a:pt x="349" y="18"/>
                </a:lnTo>
                <a:lnTo>
                  <a:pt x="358" y="18"/>
                </a:lnTo>
                <a:lnTo>
                  <a:pt x="358" y="20"/>
                </a:lnTo>
                <a:lnTo>
                  <a:pt x="361" y="22"/>
                </a:lnTo>
                <a:lnTo>
                  <a:pt x="361" y="27"/>
                </a:lnTo>
                <a:lnTo>
                  <a:pt x="363" y="30"/>
                </a:lnTo>
                <a:lnTo>
                  <a:pt x="363" y="34"/>
                </a:lnTo>
                <a:lnTo>
                  <a:pt x="365" y="37"/>
                </a:lnTo>
                <a:lnTo>
                  <a:pt x="365" y="39"/>
                </a:lnTo>
                <a:lnTo>
                  <a:pt x="368" y="44"/>
                </a:lnTo>
                <a:lnTo>
                  <a:pt x="370" y="46"/>
                </a:lnTo>
                <a:lnTo>
                  <a:pt x="370" y="49"/>
                </a:lnTo>
                <a:lnTo>
                  <a:pt x="373" y="51"/>
                </a:lnTo>
                <a:lnTo>
                  <a:pt x="375" y="53"/>
                </a:lnTo>
                <a:lnTo>
                  <a:pt x="375" y="56"/>
                </a:lnTo>
                <a:lnTo>
                  <a:pt x="377" y="58"/>
                </a:lnTo>
                <a:lnTo>
                  <a:pt x="380" y="61"/>
                </a:lnTo>
                <a:lnTo>
                  <a:pt x="382" y="63"/>
                </a:lnTo>
                <a:lnTo>
                  <a:pt x="385" y="65"/>
                </a:lnTo>
                <a:lnTo>
                  <a:pt x="387" y="68"/>
                </a:lnTo>
                <a:lnTo>
                  <a:pt x="390" y="70"/>
                </a:lnTo>
                <a:lnTo>
                  <a:pt x="392" y="73"/>
                </a:lnTo>
                <a:lnTo>
                  <a:pt x="394" y="75"/>
                </a:lnTo>
                <a:lnTo>
                  <a:pt x="397" y="75"/>
                </a:lnTo>
                <a:lnTo>
                  <a:pt x="399" y="73"/>
                </a:lnTo>
                <a:lnTo>
                  <a:pt x="401" y="70"/>
                </a:lnTo>
                <a:lnTo>
                  <a:pt x="404" y="68"/>
                </a:lnTo>
                <a:lnTo>
                  <a:pt x="406" y="68"/>
                </a:lnTo>
                <a:lnTo>
                  <a:pt x="406" y="65"/>
                </a:lnTo>
                <a:lnTo>
                  <a:pt x="404" y="63"/>
                </a:lnTo>
                <a:lnTo>
                  <a:pt x="401" y="63"/>
                </a:lnTo>
                <a:lnTo>
                  <a:pt x="397" y="61"/>
                </a:lnTo>
                <a:lnTo>
                  <a:pt x="394" y="61"/>
                </a:lnTo>
                <a:lnTo>
                  <a:pt x="392" y="58"/>
                </a:lnTo>
                <a:lnTo>
                  <a:pt x="390" y="58"/>
                </a:lnTo>
                <a:lnTo>
                  <a:pt x="387" y="56"/>
                </a:lnTo>
                <a:lnTo>
                  <a:pt x="385" y="53"/>
                </a:lnTo>
                <a:lnTo>
                  <a:pt x="382" y="51"/>
                </a:lnTo>
                <a:lnTo>
                  <a:pt x="380" y="49"/>
                </a:lnTo>
                <a:lnTo>
                  <a:pt x="377" y="46"/>
                </a:lnTo>
                <a:lnTo>
                  <a:pt x="375" y="44"/>
                </a:lnTo>
                <a:lnTo>
                  <a:pt x="375" y="41"/>
                </a:lnTo>
                <a:lnTo>
                  <a:pt x="373" y="39"/>
                </a:lnTo>
                <a:lnTo>
                  <a:pt x="370" y="37"/>
                </a:lnTo>
                <a:lnTo>
                  <a:pt x="370" y="34"/>
                </a:lnTo>
                <a:lnTo>
                  <a:pt x="368" y="32"/>
                </a:lnTo>
                <a:lnTo>
                  <a:pt x="365" y="27"/>
                </a:lnTo>
                <a:lnTo>
                  <a:pt x="363" y="25"/>
                </a:lnTo>
                <a:lnTo>
                  <a:pt x="363" y="22"/>
                </a:lnTo>
                <a:lnTo>
                  <a:pt x="361" y="18"/>
                </a:lnTo>
                <a:lnTo>
                  <a:pt x="358" y="15"/>
                </a:lnTo>
                <a:lnTo>
                  <a:pt x="363" y="10"/>
                </a:lnTo>
                <a:lnTo>
                  <a:pt x="353" y="1"/>
                </a:lnTo>
                <a:lnTo>
                  <a:pt x="353" y="1"/>
                </a:lnTo>
                <a:close/>
              </a:path>
              <a:path w="547" h="172">
                <a:moveTo>
                  <a:pt x="493" y="140"/>
                </a:moveTo>
                <a:lnTo>
                  <a:pt x="490" y="142"/>
                </a:lnTo>
                <a:lnTo>
                  <a:pt x="490" y="145"/>
                </a:lnTo>
                <a:lnTo>
                  <a:pt x="488" y="145"/>
                </a:lnTo>
                <a:lnTo>
                  <a:pt x="485" y="147"/>
                </a:lnTo>
                <a:lnTo>
                  <a:pt x="483" y="150"/>
                </a:lnTo>
                <a:lnTo>
                  <a:pt x="478" y="152"/>
                </a:lnTo>
                <a:lnTo>
                  <a:pt x="476" y="154"/>
                </a:lnTo>
                <a:lnTo>
                  <a:pt x="473" y="157"/>
                </a:lnTo>
                <a:lnTo>
                  <a:pt x="471" y="159"/>
                </a:lnTo>
                <a:lnTo>
                  <a:pt x="469" y="159"/>
                </a:lnTo>
                <a:lnTo>
                  <a:pt x="466" y="161"/>
                </a:lnTo>
                <a:lnTo>
                  <a:pt x="464" y="161"/>
                </a:lnTo>
                <a:lnTo>
                  <a:pt x="461" y="164"/>
                </a:lnTo>
                <a:lnTo>
                  <a:pt x="459" y="164"/>
                </a:lnTo>
                <a:lnTo>
                  <a:pt x="454" y="166"/>
                </a:lnTo>
                <a:lnTo>
                  <a:pt x="452" y="166"/>
                </a:lnTo>
                <a:lnTo>
                  <a:pt x="450" y="169"/>
                </a:lnTo>
                <a:lnTo>
                  <a:pt x="450" y="171"/>
                </a:lnTo>
                <a:lnTo>
                  <a:pt x="452" y="171"/>
                </a:lnTo>
                <a:lnTo>
                  <a:pt x="454" y="169"/>
                </a:lnTo>
                <a:lnTo>
                  <a:pt x="461" y="169"/>
                </a:lnTo>
                <a:lnTo>
                  <a:pt x="464" y="166"/>
                </a:lnTo>
                <a:lnTo>
                  <a:pt x="466" y="166"/>
                </a:lnTo>
                <a:lnTo>
                  <a:pt x="469" y="164"/>
                </a:lnTo>
                <a:lnTo>
                  <a:pt x="471" y="164"/>
                </a:lnTo>
                <a:lnTo>
                  <a:pt x="473" y="161"/>
                </a:lnTo>
                <a:lnTo>
                  <a:pt x="476" y="161"/>
                </a:lnTo>
                <a:lnTo>
                  <a:pt x="478" y="159"/>
                </a:lnTo>
                <a:lnTo>
                  <a:pt x="481" y="159"/>
                </a:lnTo>
                <a:lnTo>
                  <a:pt x="483" y="157"/>
                </a:lnTo>
                <a:lnTo>
                  <a:pt x="485" y="157"/>
                </a:lnTo>
                <a:lnTo>
                  <a:pt x="488" y="154"/>
                </a:lnTo>
                <a:lnTo>
                  <a:pt x="490" y="152"/>
                </a:lnTo>
                <a:lnTo>
                  <a:pt x="493" y="150"/>
                </a:lnTo>
                <a:lnTo>
                  <a:pt x="495" y="150"/>
                </a:lnTo>
                <a:lnTo>
                  <a:pt x="497" y="147"/>
                </a:lnTo>
                <a:lnTo>
                  <a:pt x="500" y="145"/>
                </a:lnTo>
                <a:lnTo>
                  <a:pt x="502" y="142"/>
                </a:lnTo>
                <a:lnTo>
                  <a:pt x="505" y="140"/>
                </a:lnTo>
                <a:lnTo>
                  <a:pt x="493" y="140"/>
                </a:lnTo>
                <a:lnTo>
                  <a:pt x="493" y="140"/>
                </a:lnTo>
                <a:close/>
              </a:path>
              <a:path w="547" h="172">
                <a:moveTo>
                  <a:pt x="440" y="130"/>
                </a:moveTo>
                <a:lnTo>
                  <a:pt x="433" y="135"/>
                </a:lnTo>
                <a:lnTo>
                  <a:pt x="433" y="171"/>
                </a:lnTo>
                <a:lnTo>
                  <a:pt x="440" y="166"/>
                </a:lnTo>
                <a:lnTo>
                  <a:pt x="440" y="130"/>
                </a:lnTo>
                <a:lnTo>
                  <a:pt x="440" y="130"/>
                </a:lnTo>
                <a:close/>
              </a:path>
              <a:path w="547" h="172">
                <a:moveTo>
                  <a:pt x="478" y="111"/>
                </a:moveTo>
                <a:lnTo>
                  <a:pt x="440" y="123"/>
                </a:lnTo>
                <a:lnTo>
                  <a:pt x="433" y="123"/>
                </a:lnTo>
                <a:lnTo>
                  <a:pt x="430" y="125"/>
                </a:lnTo>
                <a:lnTo>
                  <a:pt x="423" y="125"/>
                </a:lnTo>
                <a:lnTo>
                  <a:pt x="421" y="128"/>
                </a:lnTo>
                <a:lnTo>
                  <a:pt x="418" y="128"/>
                </a:lnTo>
                <a:lnTo>
                  <a:pt x="423" y="140"/>
                </a:lnTo>
                <a:lnTo>
                  <a:pt x="425" y="140"/>
                </a:lnTo>
                <a:lnTo>
                  <a:pt x="425" y="138"/>
                </a:lnTo>
                <a:lnTo>
                  <a:pt x="430" y="135"/>
                </a:lnTo>
                <a:lnTo>
                  <a:pt x="433" y="135"/>
                </a:lnTo>
                <a:lnTo>
                  <a:pt x="440" y="130"/>
                </a:lnTo>
                <a:lnTo>
                  <a:pt x="481" y="113"/>
                </a:lnTo>
                <a:lnTo>
                  <a:pt x="478" y="111"/>
                </a:lnTo>
                <a:lnTo>
                  <a:pt x="478" y="111"/>
                </a:lnTo>
                <a:close/>
              </a:path>
              <a:path w="547" h="172">
                <a:moveTo>
                  <a:pt x="485" y="87"/>
                </a:moveTo>
                <a:lnTo>
                  <a:pt x="485" y="94"/>
                </a:lnTo>
                <a:lnTo>
                  <a:pt x="488" y="97"/>
                </a:lnTo>
                <a:lnTo>
                  <a:pt x="488" y="101"/>
                </a:lnTo>
                <a:lnTo>
                  <a:pt x="490" y="104"/>
                </a:lnTo>
                <a:lnTo>
                  <a:pt x="490" y="111"/>
                </a:lnTo>
                <a:lnTo>
                  <a:pt x="493" y="113"/>
                </a:lnTo>
                <a:lnTo>
                  <a:pt x="493" y="116"/>
                </a:lnTo>
                <a:lnTo>
                  <a:pt x="495" y="121"/>
                </a:lnTo>
                <a:lnTo>
                  <a:pt x="495" y="123"/>
                </a:lnTo>
                <a:lnTo>
                  <a:pt x="497" y="128"/>
                </a:lnTo>
                <a:lnTo>
                  <a:pt x="497" y="130"/>
                </a:lnTo>
                <a:lnTo>
                  <a:pt x="500" y="133"/>
                </a:lnTo>
                <a:lnTo>
                  <a:pt x="497" y="135"/>
                </a:lnTo>
                <a:lnTo>
                  <a:pt x="495" y="138"/>
                </a:lnTo>
                <a:lnTo>
                  <a:pt x="493" y="140"/>
                </a:lnTo>
                <a:lnTo>
                  <a:pt x="505" y="140"/>
                </a:lnTo>
                <a:lnTo>
                  <a:pt x="505" y="142"/>
                </a:lnTo>
                <a:lnTo>
                  <a:pt x="507" y="145"/>
                </a:lnTo>
                <a:lnTo>
                  <a:pt x="510" y="147"/>
                </a:lnTo>
                <a:lnTo>
                  <a:pt x="512" y="150"/>
                </a:lnTo>
                <a:lnTo>
                  <a:pt x="514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1"/>
                </a:lnTo>
                <a:lnTo>
                  <a:pt x="524" y="161"/>
                </a:lnTo>
                <a:lnTo>
                  <a:pt x="526" y="164"/>
                </a:lnTo>
                <a:lnTo>
                  <a:pt x="529" y="166"/>
                </a:lnTo>
                <a:lnTo>
                  <a:pt x="531" y="169"/>
                </a:lnTo>
                <a:lnTo>
                  <a:pt x="536" y="169"/>
                </a:lnTo>
                <a:lnTo>
                  <a:pt x="538" y="166"/>
                </a:lnTo>
                <a:lnTo>
                  <a:pt x="541" y="164"/>
                </a:lnTo>
                <a:lnTo>
                  <a:pt x="543" y="161"/>
                </a:lnTo>
                <a:lnTo>
                  <a:pt x="545" y="161"/>
                </a:lnTo>
                <a:lnTo>
                  <a:pt x="545" y="159"/>
                </a:lnTo>
                <a:lnTo>
                  <a:pt x="541" y="159"/>
                </a:lnTo>
                <a:lnTo>
                  <a:pt x="538" y="157"/>
                </a:lnTo>
                <a:lnTo>
                  <a:pt x="536" y="157"/>
                </a:lnTo>
                <a:lnTo>
                  <a:pt x="533" y="154"/>
                </a:lnTo>
                <a:lnTo>
                  <a:pt x="531" y="154"/>
                </a:lnTo>
                <a:lnTo>
                  <a:pt x="529" y="152"/>
                </a:lnTo>
                <a:lnTo>
                  <a:pt x="526" y="152"/>
                </a:lnTo>
                <a:lnTo>
                  <a:pt x="524" y="150"/>
                </a:lnTo>
                <a:lnTo>
                  <a:pt x="521" y="147"/>
                </a:lnTo>
                <a:lnTo>
                  <a:pt x="519" y="145"/>
                </a:lnTo>
                <a:lnTo>
                  <a:pt x="517" y="145"/>
                </a:lnTo>
                <a:lnTo>
                  <a:pt x="514" y="142"/>
                </a:lnTo>
                <a:lnTo>
                  <a:pt x="512" y="140"/>
                </a:lnTo>
                <a:lnTo>
                  <a:pt x="512" y="135"/>
                </a:lnTo>
                <a:lnTo>
                  <a:pt x="510" y="133"/>
                </a:lnTo>
                <a:lnTo>
                  <a:pt x="512" y="130"/>
                </a:lnTo>
                <a:lnTo>
                  <a:pt x="512" y="125"/>
                </a:lnTo>
                <a:lnTo>
                  <a:pt x="505" y="125"/>
                </a:lnTo>
                <a:lnTo>
                  <a:pt x="502" y="125"/>
                </a:lnTo>
                <a:lnTo>
                  <a:pt x="502" y="123"/>
                </a:lnTo>
                <a:lnTo>
                  <a:pt x="500" y="118"/>
                </a:lnTo>
                <a:lnTo>
                  <a:pt x="497" y="116"/>
                </a:lnTo>
                <a:lnTo>
                  <a:pt x="497" y="111"/>
                </a:lnTo>
                <a:lnTo>
                  <a:pt x="495" y="109"/>
                </a:lnTo>
                <a:lnTo>
                  <a:pt x="495" y="106"/>
                </a:lnTo>
                <a:lnTo>
                  <a:pt x="493" y="104"/>
                </a:lnTo>
                <a:lnTo>
                  <a:pt x="493" y="101"/>
                </a:lnTo>
                <a:lnTo>
                  <a:pt x="490" y="97"/>
                </a:lnTo>
                <a:lnTo>
                  <a:pt x="490" y="94"/>
                </a:lnTo>
                <a:lnTo>
                  <a:pt x="488" y="90"/>
                </a:lnTo>
                <a:lnTo>
                  <a:pt x="488" y="87"/>
                </a:lnTo>
                <a:lnTo>
                  <a:pt x="517" y="87"/>
                </a:lnTo>
                <a:lnTo>
                  <a:pt x="485" y="87"/>
                </a:lnTo>
                <a:lnTo>
                  <a:pt x="485" y="87"/>
                </a:lnTo>
                <a:close/>
              </a:path>
              <a:path w="547" h="172">
                <a:moveTo>
                  <a:pt x="531" y="85"/>
                </a:moveTo>
                <a:lnTo>
                  <a:pt x="485" y="87"/>
                </a:lnTo>
                <a:lnTo>
                  <a:pt x="517" y="87"/>
                </a:lnTo>
                <a:lnTo>
                  <a:pt x="517" y="90"/>
                </a:lnTo>
                <a:lnTo>
                  <a:pt x="517" y="94"/>
                </a:lnTo>
                <a:lnTo>
                  <a:pt x="514" y="97"/>
                </a:lnTo>
                <a:lnTo>
                  <a:pt x="514" y="101"/>
                </a:lnTo>
                <a:lnTo>
                  <a:pt x="512" y="104"/>
                </a:lnTo>
                <a:lnTo>
                  <a:pt x="512" y="111"/>
                </a:lnTo>
                <a:lnTo>
                  <a:pt x="510" y="113"/>
                </a:lnTo>
                <a:lnTo>
                  <a:pt x="507" y="118"/>
                </a:lnTo>
                <a:lnTo>
                  <a:pt x="507" y="121"/>
                </a:lnTo>
                <a:lnTo>
                  <a:pt x="505" y="123"/>
                </a:lnTo>
                <a:lnTo>
                  <a:pt x="505" y="125"/>
                </a:lnTo>
                <a:lnTo>
                  <a:pt x="512" y="125"/>
                </a:lnTo>
                <a:lnTo>
                  <a:pt x="514" y="123"/>
                </a:lnTo>
                <a:lnTo>
                  <a:pt x="514" y="121"/>
                </a:lnTo>
                <a:lnTo>
                  <a:pt x="517" y="116"/>
                </a:lnTo>
                <a:lnTo>
                  <a:pt x="519" y="113"/>
                </a:lnTo>
                <a:lnTo>
                  <a:pt x="519" y="111"/>
                </a:lnTo>
                <a:lnTo>
                  <a:pt x="521" y="106"/>
                </a:lnTo>
                <a:lnTo>
                  <a:pt x="521" y="104"/>
                </a:lnTo>
                <a:lnTo>
                  <a:pt x="524" y="99"/>
                </a:lnTo>
                <a:lnTo>
                  <a:pt x="524" y="97"/>
                </a:lnTo>
                <a:lnTo>
                  <a:pt x="524" y="94"/>
                </a:lnTo>
                <a:lnTo>
                  <a:pt x="526" y="90"/>
                </a:lnTo>
                <a:lnTo>
                  <a:pt x="531" y="85"/>
                </a:lnTo>
                <a:lnTo>
                  <a:pt x="531" y="85"/>
                </a:lnTo>
                <a:close/>
              </a:path>
              <a:path w="547" h="172">
                <a:moveTo>
                  <a:pt x="464" y="78"/>
                </a:moveTo>
                <a:lnTo>
                  <a:pt x="459" y="85"/>
                </a:lnTo>
                <a:lnTo>
                  <a:pt x="440" y="85"/>
                </a:lnTo>
                <a:lnTo>
                  <a:pt x="473" y="90"/>
                </a:lnTo>
                <a:lnTo>
                  <a:pt x="464" y="78"/>
                </a:lnTo>
                <a:lnTo>
                  <a:pt x="464" y="78"/>
                </a:lnTo>
                <a:close/>
              </a:path>
              <a:path w="547" h="172">
                <a:moveTo>
                  <a:pt x="521" y="75"/>
                </a:moveTo>
                <a:lnTo>
                  <a:pt x="517" y="82"/>
                </a:lnTo>
                <a:lnTo>
                  <a:pt x="473" y="82"/>
                </a:lnTo>
                <a:lnTo>
                  <a:pt x="478" y="90"/>
                </a:lnTo>
                <a:lnTo>
                  <a:pt x="485" y="87"/>
                </a:lnTo>
                <a:lnTo>
                  <a:pt x="531" y="85"/>
                </a:lnTo>
                <a:lnTo>
                  <a:pt x="521" y="75"/>
                </a:lnTo>
                <a:lnTo>
                  <a:pt x="521" y="75"/>
                </a:lnTo>
                <a:close/>
              </a:path>
              <a:path w="547" h="172">
                <a:moveTo>
                  <a:pt x="538" y="58"/>
                </a:moveTo>
                <a:lnTo>
                  <a:pt x="536" y="58"/>
                </a:lnTo>
                <a:lnTo>
                  <a:pt x="533" y="61"/>
                </a:lnTo>
                <a:lnTo>
                  <a:pt x="526" y="61"/>
                </a:lnTo>
                <a:lnTo>
                  <a:pt x="514" y="63"/>
                </a:lnTo>
                <a:lnTo>
                  <a:pt x="514" y="65"/>
                </a:lnTo>
                <a:lnTo>
                  <a:pt x="517" y="68"/>
                </a:lnTo>
                <a:lnTo>
                  <a:pt x="541" y="68"/>
                </a:lnTo>
                <a:lnTo>
                  <a:pt x="541" y="65"/>
                </a:lnTo>
                <a:lnTo>
                  <a:pt x="541" y="61"/>
                </a:lnTo>
                <a:lnTo>
                  <a:pt x="538" y="58"/>
                </a:lnTo>
                <a:lnTo>
                  <a:pt x="538" y="58"/>
                </a:lnTo>
                <a:close/>
              </a:path>
              <a:path w="547" h="172">
                <a:moveTo>
                  <a:pt x="464" y="44"/>
                </a:moveTo>
                <a:lnTo>
                  <a:pt x="459" y="51"/>
                </a:lnTo>
                <a:lnTo>
                  <a:pt x="440" y="51"/>
                </a:lnTo>
                <a:lnTo>
                  <a:pt x="433" y="56"/>
                </a:lnTo>
                <a:lnTo>
                  <a:pt x="433" y="123"/>
                </a:lnTo>
                <a:lnTo>
                  <a:pt x="440" y="123"/>
                </a:lnTo>
                <a:lnTo>
                  <a:pt x="440" y="90"/>
                </a:lnTo>
                <a:lnTo>
                  <a:pt x="473" y="90"/>
                </a:lnTo>
                <a:lnTo>
                  <a:pt x="440" y="85"/>
                </a:lnTo>
                <a:lnTo>
                  <a:pt x="440" y="56"/>
                </a:lnTo>
                <a:lnTo>
                  <a:pt x="473" y="56"/>
                </a:lnTo>
                <a:lnTo>
                  <a:pt x="464" y="44"/>
                </a:lnTo>
                <a:lnTo>
                  <a:pt x="464" y="44"/>
                </a:lnTo>
                <a:close/>
              </a:path>
              <a:path w="547" h="172">
                <a:moveTo>
                  <a:pt x="524" y="20"/>
                </a:moveTo>
                <a:lnTo>
                  <a:pt x="514" y="22"/>
                </a:lnTo>
                <a:lnTo>
                  <a:pt x="514" y="63"/>
                </a:lnTo>
                <a:lnTo>
                  <a:pt x="526" y="61"/>
                </a:lnTo>
                <a:lnTo>
                  <a:pt x="524" y="61"/>
                </a:lnTo>
                <a:lnTo>
                  <a:pt x="521" y="58"/>
                </a:lnTo>
                <a:lnTo>
                  <a:pt x="521" y="25"/>
                </a:lnTo>
                <a:lnTo>
                  <a:pt x="524" y="20"/>
                </a:lnTo>
                <a:lnTo>
                  <a:pt x="524" y="20"/>
                </a:lnTo>
                <a:close/>
              </a:path>
              <a:path w="547" h="172">
                <a:moveTo>
                  <a:pt x="433" y="15"/>
                </a:moveTo>
                <a:lnTo>
                  <a:pt x="433" y="56"/>
                </a:lnTo>
                <a:lnTo>
                  <a:pt x="440" y="51"/>
                </a:lnTo>
                <a:lnTo>
                  <a:pt x="440" y="25"/>
                </a:lnTo>
                <a:lnTo>
                  <a:pt x="442" y="25"/>
                </a:lnTo>
                <a:lnTo>
                  <a:pt x="445" y="25"/>
                </a:lnTo>
                <a:lnTo>
                  <a:pt x="447" y="22"/>
                </a:lnTo>
                <a:lnTo>
                  <a:pt x="457" y="22"/>
                </a:lnTo>
                <a:lnTo>
                  <a:pt x="459" y="20"/>
                </a:lnTo>
                <a:lnTo>
                  <a:pt x="440" y="20"/>
                </a:lnTo>
                <a:lnTo>
                  <a:pt x="433" y="15"/>
                </a:lnTo>
                <a:lnTo>
                  <a:pt x="433" y="15"/>
                </a:lnTo>
                <a:close/>
              </a:path>
              <a:path w="547" h="172">
                <a:moveTo>
                  <a:pt x="485" y="10"/>
                </a:moveTo>
                <a:lnTo>
                  <a:pt x="485" y="18"/>
                </a:lnTo>
                <a:lnTo>
                  <a:pt x="493" y="18"/>
                </a:lnTo>
                <a:lnTo>
                  <a:pt x="485" y="10"/>
                </a:lnTo>
                <a:lnTo>
                  <a:pt x="485" y="10"/>
                </a:lnTo>
                <a:close/>
              </a:path>
              <a:path w="547" h="172">
                <a:moveTo>
                  <a:pt x="517" y="10"/>
                </a:moveTo>
                <a:lnTo>
                  <a:pt x="512" y="18"/>
                </a:lnTo>
                <a:lnTo>
                  <a:pt x="485" y="18"/>
                </a:lnTo>
                <a:lnTo>
                  <a:pt x="485" y="22"/>
                </a:lnTo>
                <a:lnTo>
                  <a:pt x="485" y="49"/>
                </a:lnTo>
                <a:lnTo>
                  <a:pt x="483" y="51"/>
                </a:lnTo>
                <a:lnTo>
                  <a:pt x="483" y="61"/>
                </a:lnTo>
                <a:lnTo>
                  <a:pt x="481" y="63"/>
                </a:lnTo>
                <a:lnTo>
                  <a:pt x="481" y="65"/>
                </a:lnTo>
                <a:lnTo>
                  <a:pt x="478" y="68"/>
                </a:lnTo>
                <a:lnTo>
                  <a:pt x="476" y="73"/>
                </a:lnTo>
                <a:lnTo>
                  <a:pt x="473" y="75"/>
                </a:lnTo>
                <a:lnTo>
                  <a:pt x="471" y="78"/>
                </a:lnTo>
                <a:lnTo>
                  <a:pt x="469" y="80"/>
                </a:lnTo>
                <a:lnTo>
                  <a:pt x="471" y="82"/>
                </a:lnTo>
                <a:lnTo>
                  <a:pt x="473" y="80"/>
                </a:lnTo>
                <a:lnTo>
                  <a:pt x="476" y="78"/>
                </a:lnTo>
                <a:lnTo>
                  <a:pt x="478" y="75"/>
                </a:lnTo>
                <a:lnTo>
                  <a:pt x="481" y="73"/>
                </a:lnTo>
                <a:lnTo>
                  <a:pt x="483" y="70"/>
                </a:lnTo>
                <a:lnTo>
                  <a:pt x="485" y="68"/>
                </a:lnTo>
                <a:lnTo>
                  <a:pt x="485" y="65"/>
                </a:lnTo>
                <a:lnTo>
                  <a:pt x="488" y="63"/>
                </a:lnTo>
                <a:lnTo>
                  <a:pt x="488" y="61"/>
                </a:lnTo>
                <a:lnTo>
                  <a:pt x="490" y="56"/>
                </a:lnTo>
                <a:lnTo>
                  <a:pt x="490" y="51"/>
                </a:lnTo>
                <a:lnTo>
                  <a:pt x="493" y="49"/>
                </a:lnTo>
                <a:lnTo>
                  <a:pt x="493" y="22"/>
                </a:lnTo>
                <a:lnTo>
                  <a:pt x="514" y="22"/>
                </a:lnTo>
                <a:lnTo>
                  <a:pt x="524" y="20"/>
                </a:lnTo>
                <a:lnTo>
                  <a:pt x="517" y="10"/>
                </a:lnTo>
                <a:lnTo>
                  <a:pt x="517" y="10"/>
                </a:lnTo>
                <a:close/>
              </a:path>
              <a:path w="547" h="172">
                <a:moveTo>
                  <a:pt x="471" y="5"/>
                </a:moveTo>
                <a:lnTo>
                  <a:pt x="469" y="5"/>
                </a:lnTo>
                <a:lnTo>
                  <a:pt x="466" y="8"/>
                </a:lnTo>
                <a:lnTo>
                  <a:pt x="464" y="10"/>
                </a:lnTo>
                <a:lnTo>
                  <a:pt x="461" y="13"/>
                </a:lnTo>
                <a:lnTo>
                  <a:pt x="459" y="13"/>
                </a:lnTo>
                <a:lnTo>
                  <a:pt x="457" y="15"/>
                </a:lnTo>
                <a:lnTo>
                  <a:pt x="454" y="15"/>
                </a:lnTo>
                <a:lnTo>
                  <a:pt x="452" y="18"/>
                </a:lnTo>
                <a:lnTo>
                  <a:pt x="447" y="18"/>
                </a:lnTo>
                <a:lnTo>
                  <a:pt x="445" y="20"/>
                </a:lnTo>
                <a:lnTo>
                  <a:pt x="440" y="20"/>
                </a:lnTo>
                <a:lnTo>
                  <a:pt x="459" y="20"/>
                </a:lnTo>
                <a:lnTo>
                  <a:pt x="466" y="20"/>
                </a:lnTo>
                <a:lnTo>
                  <a:pt x="469" y="18"/>
                </a:lnTo>
                <a:lnTo>
                  <a:pt x="478" y="18"/>
                </a:lnTo>
                <a:lnTo>
                  <a:pt x="471" y="5"/>
                </a:lnTo>
                <a:lnTo>
                  <a:pt x="471" y="5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588" name="path 11588"/>
          <p:cNvSpPr/>
          <p:nvPr/>
        </p:nvSpPr>
        <p:spPr>
          <a:xfrm>
            <a:off x="2803397" y="7638542"/>
            <a:ext cx="292607" cy="117347"/>
          </a:xfrm>
          <a:custGeom>
            <a:avLst/>
            <a:gdLst/>
            <a:ahLst/>
            <a:cxnLst/>
            <a:rect l="0" t="0" r="0" b="0"/>
            <a:pathLst>
              <a:path w="460" h="184">
                <a:moveTo>
                  <a:pt x="1" y="6"/>
                </a:moveTo>
                <a:lnTo>
                  <a:pt x="457" y="1"/>
                </a:lnTo>
                <a:lnTo>
                  <a:pt x="459" y="178"/>
                </a:lnTo>
                <a:lnTo>
                  <a:pt x="3" y="183"/>
                </a:lnTo>
                <a:lnTo>
                  <a:pt x="1" y="6"/>
                </a:lnTo>
                <a:close/>
                <a:moveTo>
                  <a:pt x="219" y="102"/>
                </a:moveTo>
                <a:lnTo>
                  <a:pt x="236" y="90"/>
                </a:lnTo>
                <a:lnTo>
                  <a:pt x="217" y="99"/>
                </a:lnTo>
                <a:moveTo>
                  <a:pt x="210" y="97"/>
                </a:moveTo>
                <a:lnTo>
                  <a:pt x="217" y="94"/>
                </a:lnTo>
                <a:lnTo>
                  <a:pt x="219" y="87"/>
                </a:lnTo>
                <a:lnTo>
                  <a:pt x="214" y="82"/>
                </a:lnTo>
                <a:moveTo>
                  <a:pt x="229" y="106"/>
                </a:moveTo>
                <a:lnTo>
                  <a:pt x="236" y="90"/>
                </a:lnTo>
                <a:lnTo>
                  <a:pt x="224" y="106"/>
                </a:lnTo>
                <a:moveTo>
                  <a:pt x="222" y="102"/>
                </a:moveTo>
                <a:lnTo>
                  <a:pt x="236" y="90"/>
                </a:lnTo>
                <a:moveTo>
                  <a:pt x="224" y="116"/>
                </a:moveTo>
                <a:lnTo>
                  <a:pt x="224" y="106"/>
                </a:lnTo>
                <a:lnTo>
                  <a:pt x="219" y="102"/>
                </a:lnTo>
                <a:lnTo>
                  <a:pt x="210" y="99"/>
                </a:lnTo>
                <a:moveTo>
                  <a:pt x="250" y="87"/>
                </a:moveTo>
                <a:lnTo>
                  <a:pt x="241" y="90"/>
                </a:lnTo>
                <a:lnTo>
                  <a:pt x="238" y="97"/>
                </a:lnTo>
                <a:lnTo>
                  <a:pt x="243" y="104"/>
                </a:lnTo>
                <a:moveTo>
                  <a:pt x="157" y="126"/>
                </a:moveTo>
                <a:lnTo>
                  <a:pt x="154" y="123"/>
                </a:lnTo>
                <a:lnTo>
                  <a:pt x="154" y="116"/>
                </a:lnTo>
                <a:lnTo>
                  <a:pt x="154" y="118"/>
                </a:lnTo>
                <a:lnTo>
                  <a:pt x="162" y="118"/>
                </a:lnTo>
                <a:lnTo>
                  <a:pt x="162" y="116"/>
                </a:lnTo>
                <a:lnTo>
                  <a:pt x="162" y="111"/>
                </a:lnTo>
                <a:lnTo>
                  <a:pt x="159" y="111"/>
                </a:lnTo>
                <a:lnTo>
                  <a:pt x="157" y="111"/>
                </a:lnTo>
                <a:lnTo>
                  <a:pt x="157" y="109"/>
                </a:lnTo>
                <a:lnTo>
                  <a:pt x="157" y="104"/>
                </a:lnTo>
                <a:lnTo>
                  <a:pt x="154" y="104"/>
                </a:lnTo>
                <a:lnTo>
                  <a:pt x="154" y="102"/>
                </a:lnTo>
                <a:lnTo>
                  <a:pt x="152" y="102"/>
                </a:lnTo>
                <a:lnTo>
                  <a:pt x="150" y="102"/>
                </a:lnTo>
                <a:lnTo>
                  <a:pt x="150" y="99"/>
                </a:lnTo>
                <a:lnTo>
                  <a:pt x="150" y="92"/>
                </a:lnTo>
                <a:lnTo>
                  <a:pt x="147" y="92"/>
                </a:lnTo>
                <a:lnTo>
                  <a:pt x="152" y="73"/>
                </a:lnTo>
                <a:lnTo>
                  <a:pt x="152" y="66"/>
                </a:lnTo>
                <a:lnTo>
                  <a:pt x="154" y="66"/>
                </a:lnTo>
                <a:lnTo>
                  <a:pt x="154" y="61"/>
                </a:lnTo>
                <a:lnTo>
                  <a:pt x="157" y="61"/>
                </a:lnTo>
                <a:lnTo>
                  <a:pt x="157" y="56"/>
                </a:lnTo>
                <a:lnTo>
                  <a:pt x="159" y="56"/>
                </a:lnTo>
                <a:lnTo>
                  <a:pt x="164" y="56"/>
                </a:lnTo>
                <a:lnTo>
                  <a:pt x="164" y="58"/>
                </a:lnTo>
                <a:lnTo>
                  <a:pt x="164" y="61"/>
                </a:lnTo>
                <a:lnTo>
                  <a:pt x="166" y="61"/>
                </a:lnTo>
                <a:lnTo>
                  <a:pt x="166" y="66"/>
                </a:lnTo>
                <a:lnTo>
                  <a:pt x="169" y="66"/>
                </a:lnTo>
                <a:lnTo>
                  <a:pt x="174" y="66"/>
                </a:lnTo>
                <a:lnTo>
                  <a:pt x="174" y="63"/>
                </a:lnTo>
                <a:lnTo>
                  <a:pt x="176" y="63"/>
                </a:lnTo>
                <a:lnTo>
                  <a:pt x="176" y="61"/>
                </a:lnTo>
                <a:lnTo>
                  <a:pt x="178" y="61"/>
                </a:lnTo>
                <a:lnTo>
                  <a:pt x="178" y="58"/>
                </a:lnTo>
                <a:lnTo>
                  <a:pt x="181" y="58"/>
                </a:lnTo>
                <a:lnTo>
                  <a:pt x="181" y="56"/>
                </a:lnTo>
                <a:lnTo>
                  <a:pt x="183" y="56"/>
                </a:lnTo>
                <a:lnTo>
                  <a:pt x="183" y="53"/>
                </a:lnTo>
                <a:lnTo>
                  <a:pt x="183" y="49"/>
                </a:lnTo>
                <a:lnTo>
                  <a:pt x="181" y="49"/>
                </a:lnTo>
                <a:lnTo>
                  <a:pt x="178" y="49"/>
                </a:lnTo>
                <a:lnTo>
                  <a:pt x="178" y="51"/>
                </a:lnTo>
                <a:lnTo>
                  <a:pt x="176" y="51"/>
                </a:lnTo>
                <a:lnTo>
                  <a:pt x="176" y="53"/>
                </a:lnTo>
                <a:lnTo>
                  <a:pt x="169" y="53"/>
                </a:lnTo>
                <a:lnTo>
                  <a:pt x="169" y="51"/>
                </a:lnTo>
                <a:lnTo>
                  <a:pt x="166" y="51"/>
                </a:lnTo>
                <a:lnTo>
                  <a:pt x="166" y="49"/>
                </a:lnTo>
                <a:lnTo>
                  <a:pt x="164" y="49"/>
                </a:lnTo>
                <a:lnTo>
                  <a:pt x="164" y="46"/>
                </a:lnTo>
                <a:lnTo>
                  <a:pt x="164" y="44"/>
                </a:lnTo>
                <a:lnTo>
                  <a:pt x="166" y="44"/>
                </a:lnTo>
                <a:lnTo>
                  <a:pt x="166" y="42"/>
                </a:lnTo>
                <a:lnTo>
                  <a:pt x="169" y="39"/>
                </a:lnTo>
                <a:lnTo>
                  <a:pt x="171" y="37"/>
                </a:lnTo>
                <a:lnTo>
                  <a:pt x="174" y="34"/>
                </a:lnTo>
                <a:lnTo>
                  <a:pt x="176" y="32"/>
                </a:lnTo>
                <a:lnTo>
                  <a:pt x="178" y="30"/>
                </a:lnTo>
                <a:lnTo>
                  <a:pt x="181" y="30"/>
                </a:lnTo>
                <a:lnTo>
                  <a:pt x="181" y="27"/>
                </a:lnTo>
                <a:lnTo>
                  <a:pt x="185" y="27"/>
                </a:lnTo>
                <a:lnTo>
                  <a:pt x="188" y="25"/>
                </a:lnTo>
                <a:lnTo>
                  <a:pt x="190" y="22"/>
                </a:lnTo>
                <a:lnTo>
                  <a:pt x="190" y="20"/>
                </a:lnTo>
                <a:lnTo>
                  <a:pt x="193" y="20"/>
                </a:lnTo>
                <a:moveTo>
                  <a:pt x="193" y="20"/>
                </a:moveTo>
                <a:lnTo>
                  <a:pt x="195" y="20"/>
                </a:lnTo>
                <a:lnTo>
                  <a:pt x="195" y="17"/>
                </a:lnTo>
                <a:lnTo>
                  <a:pt x="202" y="17"/>
                </a:lnTo>
                <a:lnTo>
                  <a:pt x="202" y="15"/>
                </a:lnTo>
                <a:lnTo>
                  <a:pt x="205" y="15"/>
                </a:lnTo>
                <a:lnTo>
                  <a:pt x="205" y="17"/>
                </a:lnTo>
                <a:lnTo>
                  <a:pt x="205" y="20"/>
                </a:lnTo>
                <a:lnTo>
                  <a:pt x="202" y="20"/>
                </a:lnTo>
                <a:lnTo>
                  <a:pt x="202" y="22"/>
                </a:lnTo>
                <a:lnTo>
                  <a:pt x="205" y="25"/>
                </a:lnTo>
                <a:lnTo>
                  <a:pt x="210" y="25"/>
                </a:lnTo>
                <a:lnTo>
                  <a:pt x="210" y="22"/>
                </a:lnTo>
                <a:lnTo>
                  <a:pt x="212" y="22"/>
                </a:lnTo>
                <a:lnTo>
                  <a:pt x="212" y="20"/>
                </a:lnTo>
                <a:lnTo>
                  <a:pt x="217" y="20"/>
                </a:lnTo>
                <a:lnTo>
                  <a:pt x="217" y="17"/>
                </a:lnTo>
                <a:lnTo>
                  <a:pt x="222" y="17"/>
                </a:lnTo>
                <a:lnTo>
                  <a:pt x="222" y="15"/>
                </a:lnTo>
                <a:lnTo>
                  <a:pt x="222" y="13"/>
                </a:lnTo>
                <a:lnTo>
                  <a:pt x="224" y="13"/>
                </a:lnTo>
                <a:lnTo>
                  <a:pt x="226" y="13"/>
                </a:lnTo>
                <a:lnTo>
                  <a:pt x="226" y="10"/>
                </a:lnTo>
                <a:lnTo>
                  <a:pt x="231" y="10"/>
                </a:lnTo>
                <a:lnTo>
                  <a:pt x="234" y="13"/>
                </a:lnTo>
                <a:lnTo>
                  <a:pt x="236" y="13"/>
                </a:lnTo>
                <a:lnTo>
                  <a:pt x="238" y="15"/>
                </a:lnTo>
                <a:lnTo>
                  <a:pt x="238" y="17"/>
                </a:lnTo>
                <a:lnTo>
                  <a:pt x="241" y="17"/>
                </a:lnTo>
                <a:lnTo>
                  <a:pt x="243" y="17"/>
                </a:lnTo>
                <a:lnTo>
                  <a:pt x="243" y="15"/>
                </a:lnTo>
                <a:lnTo>
                  <a:pt x="243" y="13"/>
                </a:lnTo>
                <a:lnTo>
                  <a:pt x="245" y="13"/>
                </a:lnTo>
                <a:lnTo>
                  <a:pt x="250" y="13"/>
                </a:lnTo>
                <a:lnTo>
                  <a:pt x="253" y="15"/>
                </a:lnTo>
                <a:lnTo>
                  <a:pt x="258" y="15"/>
                </a:lnTo>
                <a:lnTo>
                  <a:pt x="258" y="17"/>
                </a:lnTo>
                <a:lnTo>
                  <a:pt x="262" y="17"/>
                </a:lnTo>
                <a:lnTo>
                  <a:pt x="265" y="20"/>
                </a:lnTo>
                <a:lnTo>
                  <a:pt x="267" y="20"/>
                </a:lnTo>
                <a:lnTo>
                  <a:pt x="267" y="22"/>
                </a:lnTo>
                <a:lnTo>
                  <a:pt x="267" y="27"/>
                </a:lnTo>
                <a:lnTo>
                  <a:pt x="265" y="27"/>
                </a:lnTo>
                <a:lnTo>
                  <a:pt x="258" y="27"/>
                </a:lnTo>
                <a:lnTo>
                  <a:pt x="258" y="30"/>
                </a:lnTo>
                <a:lnTo>
                  <a:pt x="255" y="30"/>
                </a:lnTo>
                <a:lnTo>
                  <a:pt x="255" y="32"/>
                </a:lnTo>
                <a:lnTo>
                  <a:pt x="255" y="34"/>
                </a:lnTo>
                <a:lnTo>
                  <a:pt x="258" y="34"/>
                </a:lnTo>
                <a:lnTo>
                  <a:pt x="258" y="37"/>
                </a:lnTo>
                <a:lnTo>
                  <a:pt x="260" y="37"/>
                </a:lnTo>
                <a:lnTo>
                  <a:pt x="260" y="39"/>
                </a:lnTo>
                <a:lnTo>
                  <a:pt x="262" y="39"/>
                </a:lnTo>
                <a:lnTo>
                  <a:pt x="262" y="42"/>
                </a:lnTo>
                <a:lnTo>
                  <a:pt x="265" y="44"/>
                </a:lnTo>
                <a:lnTo>
                  <a:pt x="272" y="44"/>
                </a:lnTo>
                <a:lnTo>
                  <a:pt x="272" y="42"/>
                </a:lnTo>
                <a:lnTo>
                  <a:pt x="272" y="39"/>
                </a:lnTo>
                <a:lnTo>
                  <a:pt x="270" y="39"/>
                </a:lnTo>
                <a:lnTo>
                  <a:pt x="270" y="37"/>
                </a:lnTo>
                <a:lnTo>
                  <a:pt x="267" y="37"/>
                </a:lnTo>
                <a:lnTo>
                  <a:pt x="267" y="32"/>
                </a:lnTo>
                <a:lnTo>
                  <a:pt x="270" y="32"/>
                </a:lnTo>
                <a:lnTo>
                  <a:pt x="270" y="30"/>
                </a:lnTo>
                <a:lnTo>
                  <a:pt x="272" y="30"/>
                </a:lnTo>
                <a:moveTo>
                  <a:pt x="272" y="30"/>
                </a:moveTo>
                <a:lnTo>
                  <a:pt x="272" y="27"/>
                </a:lnTo>
                <a:lnTo>
                  <a:pt x="274" y="27"/>
                </a:lnTo>
                <a:lnTo>
                  <a:pt x="279" y="27"/>
                </a:lnTo>
                <a:lnTo>
                  <a:pt x="279" y="30"/>
                </a:lnTo>
                <a:lnTo>
                  <a:pt x="282" y="30"/>
                </a:lnTo>
                <a:lnTo>
                  <a:pt x="284" y="32"/>
                </a:lnTo>
                <a:lnTo>
                  <a:pt x="286" y="34"/>
                </a:lnTo>
                <a:lnTo>
                  <a:pt x="286" y="37"/>
                </a:lnTo>
                <a:lnTo>
                  <a:pt x="289" y="37"/>
                </a:lnTo>
                <a:lnTo>
                  <a:pt x="291" y="39"/>
                </a:lnTo>
                <a:lnTo>
                  <a:pt x="291" y="42"/>
                </a:lnTo>
                <a:lnTo>
                  <a:pt x="294" y="42"/>
                </a:lnTo>
                <a:lnTo>
                  <a:pt x="294" y="46"/>
                </a:lnTo>
                <a:lnTo>
                  <a:pt x="296" y="46"/>
                </a:lnTo>
                <a:lnTo>
                  <a:pt x="296" y="51"/>
                </a:lnTo>
                <a:lnTo>
                  <a:pt x="298" y="51"/>
                </a:lnTo>
                <a:lnTo>
                  <a:pt x="301" y="53"/>
                </a:lnTo>
                <a:lnTo>
                  <a:pt x="303" y="56"/>
                </a:lnTo>
                <a:lnTo>
                  <a:pt x="303" y="61"/>
                </a:lnTo>
                <a:lnTo>
                  <a:pt x="305" y="61"/>
                </a:lnTo>
                <a:lnTo>
                  <a:pt x="305" y="68"/>
                </a:lnTo>
                <a:lnTo>
                  <a:pt x="303" y="68"/>
                </a:lnTo>
                <a:lnTo>
                  <a:pt x="303" y="66"/>
                </a:lnTo>
                <a:lnTo>
                  <a:pt x="301" y="66"/>
                </a:lnTo>
                <a:lnTo>
                  <a:pt x="298" y="66"/>
                </a:lnTo>
                <a:lnTo>
                  <a:pt x="298" y="68"/>
                </a:lnTo>
                <a:lnTo>
                  <a:pt x="298" y="73"/>
                </a:lnTo>
                <a:lnTo>
                  <a:pt x="301" y="73"/>
                </a:lnTo>
                <a:lnTo>
                  <a:pt x="301" y="75"/>
                </a:lnTo>
                <a:lnTo>
                  <a:pt x="303" y="75"/>
                </a:lnTo>
                <a:lnTo>
                  <a:pt x="303" y="82"/>
                </a:lnTo>
                <a:lnTo>
                  <a:pt x="305" y="82"/>
                </a:lnTo>
                <a:lnTo>
                  <a:pt x="305" y="85"/>
                </a:lnTo>
                <a:lnTo>
                  <a:pt x="308" y="85"/>
                </a:lnTo>
                <a:lnTo>
                  <a:pt x="310" y="85"/>
                </a:lnTo>
                <a:lnTo>
                  <a:pt x="310" y="87"/>
                </a:lnTo>
                <a:lnTo>
                  <a:pt x="310" y="99"/>
                </a:lnTo>
                <a:lnTo>
                  <a:pt x="308" y="99"/>
                </a:lnTo>
                <a:lnTo>
                  <a:pt x="305" y="99"/>
                </a:lnTo>
                <a:lnTo>
                  <a:pt x="305" y="102"/>
                </a:lnTo>
                <a:lnTo>
                  <a:pt x="303" y="102"/>
                </a:lnTo>
                <a:lnTo>
                  <a:pt x="303" y="104"/>
                </a:lnTo>
                <a:lnTo>
                  <a:pt x="303" y="106"/>
                </a:lnTo>
                <a:lnTo>
                  <a:pt x="305" y="106"/>
                </a:lnTo>
                <a:lnTo>
                  <a:pt x="308" y="106"/>
                </a:lnTo>
                <a:lnTo>
                  <a:pt x="308" y="109"/>
                </a:lnTo>
                <a:lnTo>
                  <a:pt x="308" y="118"/>
                </a:lnTo>
                <a:lnTo>
                  <a:pt x="305" y="118"/>
                </a:lnTo>
                <a:lnTo>
                  <a:pt x="305" y="123"/>
                </a:lnTo>
                <a:lnTo>
                  <a:pt x="303" y="123"/>
                </a:lnTo>
                <a:lnTo>
                  <a:pt x="303" y="126"/>
                </a:lnTo>
                <a:lnTo>
                  <a:pt x="301" y="128"/>
                </a:lnTo>
                <a:lnTo>
                  <a:pt x="301" y="130"/>
                </a:lnTo>
                <a:lnTo>
                  <a:pt x="298" y="130"/>
                </a:lnTo>
                <a:lnTo>
                  <a:pt x="296" y="130"/>
                </a:lnTo>
                <a:lnTo>
                  <a:pt x="296" y="128"/>
                </a:lnTo>
                <a:lnTo>
                  <a:pt x="296" y="126"/>
                </a:lnTo>
                <a:lnTo>
                  <a:pt x="294" y="126"/>
                </a:lnTo>
                <a:lnTo>
                  <a:pt x="294" y="118"/>
                </a:lnTo>
                <a:lnTo>
                  <a:pt x="291" y="118"/>
                </a:lnTo>
                <a:lnTo>
                  <a:pt x="286" y="118"/>
                </a:lnTo>
                <a:moveTo>
                  <a:pt x="286" y="118"/>
                </a:moveTo>
                <a:lnTo>
                  <a:pt x="286" y="121"/>
                </a:lnTo>
                <a:lnTo>
                  <a:pt x="284" y="123"/>
                </a:lnTo>
                <a:lnTo>
                  <a:pt x="282" y="123"/>
                </a:lnTo>
                <a:lnTo>
                  <a:pt x="282" y="126"/>
                </a:lnTo>
                <a:lnTo>
                  <a:pt x="279" y="126"/>
                </a:lnTo>
                <a:lnTo>
                  <a:pt x="279" y="128"/>
                </a:lnTo>
                <a:lnTo>
                  <a:pt x="277" y="128"/>
                </a:lnTo>
                <a:lnTo>
                  <a:pt x="277" y="130"/>
                </a:lnTo>
                <a:lnTo>
                  <a:pt x="277" y="135"/>
                </a:lnTo>
                <a:lnTo>
                  <a:pt x="279" y="135"/>
                </a:lnTo>
                <a:lnTo>
                  <a:pt x="282" y="135"/>
                </a:lnTo>
                <a:lnTo>
                  <a:pt x="282" y="133"/>
                </a:lnTo>
                <a:lnTo>
                  <a:pt x="284" y="133"/>
                </a:lnTo>
                <a:lnTo>
                  <a:pt x="284" y="130"/>
                </a:lnTo>
                <a:lnTo>
                  <a:pt x="291" y="130"/>
                </a:lnTo>
                <a:lnTo>
                  <a:pt x="291" y="133"/>
                </a:lnTo>
                <a:lnTo>
                  <a:pt x="294" y="133"/>
                </a:lnTo>
                <a:lnTo>
                  <a:pt x="294" y="135"/>
                </a:lnTo>
                <a:lnTo>
                  <a:pt x="296" y="135"/>
                </a:lnTo>
                <a:lnTo>
                  <a:pt x="296" y="137"/>
                </a:lnTo>
                <a:lnTo>
                  <a:pt x="296" y="140"/>
                </a:lnTo>
                <a:lnTo>
                  <a:pt x="294" y="140"/>
                </a:lnTo>
                <a:lnTo>
                  <a:pt x="294" y="142"/>
                </a:lnTo>
                <a:lnTo>
                  <a:pt x="291" y="145"/>
                </a:lnTo>
                <a:lnTo>
                  <a:pt x="289" y="147"/>
                </a:lnTo>
                <a:lnTo>
                  <a:pt x="286" y="150"/>
                </a:lnTo>
                <a:lnTo>
                  <a:pt x="284" y="152"/>
                </a:lnTo>
                <a:lnTo>
                  <a:pt x="282" y="154"/>
                </a:lnTo>
                <a:lnTo>
                  <a:pt x="279" y="154"/>
                </a:lnTo>
                <a:lnTo>
                  <a:pt x="279" y="157"/>
                </a:lnTo>
                <a:lnTo>
                  <a:pt x="274" y="157"/>
                </a:lnTo>
                <a:lnTo>
                  <a:pt x="274" y="159"/>
                </a:lnTo>
                <a:lnTo>
                  <a:pt x="272" y="159"/>
                </a:lnTo>
                <a:lnTo>
                  <a:pt x="272" y="162"/>
                </a:lnTo>
                <a:lnTo>
                  <a:pt x="270" y="162"/>
                </a:lnTo>
                <a:lnTo>
                  <a:pt x="270" y="164"/>
                </a:lnTo>
                <a:lnTo>
                  <a:pt x="265" y="164"/>
                </a:lnTo>
                <a:lnTo>
                  <a:pt x="265" y="166"/>
                </a:lnTo>
                <a:lnTo>
                  <a:pt x="260" y="166"/>
                </a:lnTo>
                <a:lnTo>
                  <a:pt x="260" y="169"/>
                </a:lnTo>
                <a:lnTo>
                  <a:pt x="255" y="169"/>
                </a:lnTo>
                <a:lnTo>
                  <a:pt x="255" y="166"/>
                </a:lnTo>
                <a:lnTo>
                  <a:pt x="255" y="164"/>
                </a:lnTo>
                <a:lnTo>
                  <a:pt x="258" y="164"/>
                </a:lnTo>
                <a:lnTo>
                  <a:pt x="258" y="162"/>
                </a:lnTo>
                <a:lnTo>
                  <a:pt x="255" y="162"/>
                </a:lnTo>
                <a:lnTo>
                  <a:pt x="255" y="159"/>
                </a:lnTo>
                <a:lnTo>
                  <a:pt x="253" y="159"/>
                </a:lnTo>
                <a:lnTo>
                  <a:pt x="253" y="162"/>
                </a:lnTo>
                <a:lnTo>
                  <a:pt x="250" y="162"/>
                </a:lnTo>
                <a:lnTo>
                  <a:pt x="248" y="162"/>
                </a:lnTo>
                <a:lnTo>
                  <a:pt x="248" y="164"/>
                </a:lnTo>
                <a:lnTo>
                  <a:pt x="245" y="164"/>
                </a:lnTo>
                <a:lnTo>
                  <a:pt x="245" y="166"/>
                </a:lnTo>
                <a:lnTo>
                  <a:pt x="241" y="166"/>
                </a:lnTo>
                <a:lnTo>
                  <a:pt x="238" y="169"/>
                </a:lnTo>
                <a:lnTo>
                  <a:pt x="238" y="173"/>
                </a:lnTo>
                <a:lnTo>
                  <a:pt x="236" y="173"/>
                </a:lnTo>
                <a:lnTo>
                  <a:pt x="226" y="173"/>
                </a:lnTo>
                <a:lnTo>
                  <a:pt x="224" y="171"/>
                </a:lnTo>
                <a:lnTo>
                  <a:pt x="222" y="171"/>
                </a:lnTo>
                <a:lnTo>
                  <a:pt x="222" y="169"/>
                </a:lnTo>
                <a:lnTo>
                  <a:pt x="222" y="166"/>
                </a:lnTo>
                <a:lnTo>
                  <a:pt x="219" y="166"/>
                </a:lnTo>
                <a:lnTo>
                  <a:pt x="217" y="166"/>
                </a:lnTo>
                <a:lnTo>
                  <a:pt x="217" y="169"/>
                </a:lnTo>
                <a:lnTo>
                  <a:pt x="217" y="171"/>
                </a:lnTo>
                <a:lnTo>
                  <a:pt x="214" y="171"/>
                </a:lnTo>
                <a:lnTo>
                  <a:pt x="207" y="171"/>
                </a:lnTo>
                <a:lnTo>
                  <a:pt x="205" y="169"/>
                </a:lnTo>
                <a:lnTo>
                  <a:pt x="200" y="169"/>
                </a:lnTo>
                <a:lnTo>
                  <a:pt x="200" y="166"/>
                </a:lnTo>
                <a:lnTo>
                  <a:pt x="195" y="166"/>
                </a:lnTo>
                <a:lnTo>
                  <a:pt x="195" y="164"/>
                </a:lnTo>
                <a:moveTo>
                  <a:pt x="195" y="164"/>
                </a:moveTo>
                <a:lnTo>
                  <a:pt x="193" y="164"/>
                </a:lnTo>
                <a:lnTo>
                  <a:pt x="193" y="162"/>
                </a:lnTo>
                <a:lnTo>
                  <a:pt x="193" y="159"/>
                </a:lnTo>
                <a:lnTo>
                  <a:pt x="195" y="157"/>
                </a:lnTo>
                <a:lnTo>
                  <a:pt x="202" y="157"/>
                </a:lnTo>
                <a:lnTo>
                  <a:pt x="202" y="154"/>
                </a:lnTo>
                <a:lnTo>
                  <a:pt x="205" y="154"/>
                </a:lnTo>
                <a:lnTo>
                  <a:pt x="205" y="152"/>
                </a:lnTo>
                <a:lnTo>
                  <a:pt x="205" y="150"/>
                </a:lnTo>
                <a:lnTo>
                  <a:pt x="202" y="150"/>
                </a:lnTo>
                <a:lnTo>
                  <a:pt x="202" y="147"/>
                </a:lnTo>
                <a:lnTo>
                  <a:pt x="200" y="147"/>
                </a:lnTo>
                <a:lnTo>
                  <a:pt x="198" y="145"/>
                </a:lnTo>
                <a:lnTo>
                  <a:pt x="198" y="142"/>
                </a:lnTo>
                <a:lnTo>
                  <a:pt x="195" y="142"/>
                </a:lnTo>
                <a:lnTo>
                  <a:pt x="195" y="140"/>
                </a:lnTo>
                <a:lnTo>
                  <a:pt x="193" y="140"/>
                </a:lnTo>
                <a:lnTo>
                  <a:pt x="185" y="140"/>
                </a:lnTo>
                <a:lnTo>
                  <a:pt x="185" y="142"/>
                </a:lnTo>
                <a:lnTo>
                  <a:pt x="188" y="142"/>
                </a:lnTo>
                <a:lnTo>
                  <a:pt x="188" y="145"/>
                </a:lnTo>
                <a:lnTo>
                  <a:pt x="190" y="145"/>
                </a:lnTo>
                <a:lnTo>
                  <a:pt x="190" y="147"/>
                </a:lnTo>
                <a:lnTo>
                  <a:pt x="193" y="147"/>
                </a:lnTo>
                <a:lnTo>
                  <a:pt x="193" y="150"/>
                </a:lnTo>
                <a:lnTo>
                  <a:pt x="193" y="152"/>
                </a:lnTo>
                <a:lnTo>
                  <a:pt x="190" y="152"/>
                </a:lnTo>
                <a:lnTo>
                  <a:pt x="190" y="154"/>
                </a:lnTo>
                <a:lnTo>
                  <a:pt x="188" y="154"/>
                </a:lnTo>
                <a:lnTo>
                  <a:pt x="188" y="157"/>
                </a:lnTo>
                <a:lnTo>
                  <a:pt x="185" y="157"/>
                </a:lnTo>
                <a:lnTo>
                  <a:pt x="185" y="159"/>
                </a:lnTo>
                <a:lnTo>
                  <a:pt x="183" y="159"/>
                </a:lnTo>
                <a:lnTo>
                  <a:pt x="183" y="157"/>
                </a:lnTo>
                <a:lnTo>
                  <a:pt x="181" y="157"/>
                </a:lnTo>
                <a:lnTo>
                  <a:pt x="178" y="154"/>
                </a:lnTo>
                <a:lnTo>
                  <a:pt x="176" y="152"/>
                </a:lnTo>
                <a:lnTo>
                  <a:pt x="174" y="150"/>
                </a:lnTo>
                <a:lnTo>
                  <a:pt x="171" y="150"/>
                </a:lnTo>
                <a:lnTo>
                  <a:pt x="171" y="147"/>
                </a:lnTo>
                <a:lnTo>
                  <a:pt x="169" y="145"/>
                </a:lnTo>
                <a:lnTo>
                  <a:pt x="166" y="142"/>
                </a:lnTo>
                <a:lnTo>
                  <a:pt x="166" y="140"/>
                </a:lnTo>
                <a:lnTo>
                  <a:pt x="164" y="137"/>
                </a:lnTo>
                <a:lnTo>
                  <a:pt x="164" y="135"/>
                </a:lnTo>
                <a:lnTo>
                  <a:pt x="162" y="135"/>
                </a:lnTo>
                <a:lnTo>
                  <a:pt x="162" y="133"/>
                </a:lnTo>
                <a:lnTo>
                  <a:pt x="159" y="133"/>
                </a:lnTo>
                <a:lnTo>
                  <a:pt x="159" y="130"/>
                </a:lnTo>
                <a:lnTo>
                  <a:pt x="157" y="130"/>
                </a:lnTo>
                <a:lnTo>
                  <a:pt x="157" y="126"/>
                </a:lnTo>
                <a:moveTo>
                  <a:pt x="195" y="142"/>
                </a:moveTo>
                <a:lnTo>
                  <a:pt x="190" y="147"/>
                </a:lnTo>
                <a:lnTo>
                  <a:pt x="195" y="140"/>
                </a:lnTo>
                <a:moveTo>
                  <a:pt x="193" y="152"/>
                </a:moveTo>
                <a:lnTo>
                  <a:pt x="198" y="145"/>
                </a:lnTo>
                <a:moveTo>
                  <a:pt x="185" y="159"/>
                </a:moveTo>
                <a:lnTo>
                  <a:pt x="200" y="147"/>
                </a:lnTo>
                <a:moveTo>
                  <a:pt x="193" y="164"/>
                </a:moveTo>
                <a:lnTo>
                  <a:pt x="205" y="152"/>
                </a:lnTo>
                <a:lnTo>
                  <a:pt x="193" y="162"/>
                </a:lnTo>
                <a:moveTo>
                  <a:pt x="190" y="162"/>
                </a:moveTo>
                <a:lnTo>
                  <a:pt x="202" y="150"/>
                </a:lnTo>
                <a:moveTo>
                  <a:pt x="188" y="159"/>
                </a:moveTo>
                <a:lnTo>
                  <a:pt x="200" y="147"/>
                </a:lnTo>
                <a:lnTo>
                  <a:pt x="188" y="159"/>
                </a:lnTo>
                <a:close/>
                <a:moveTo>
                  <a:pt x="193" y="147"/>
                </a:moveTo>
                <a:lnTo>
                  <a:pt x="198" y="142"/>
                </a:lnTo>
                <a:moveTo>
                  <a:pt x="193" y="150"/>
                </a:moveTo>
                <a:lnTo>
                  <a:pt x="198" y="145"/>
                </a:lnTo>
                <a:moveTo>
                  <a:pt x="150" y="99"/>
                </a:moveTo>
                <a:lnTo>
                  <a:pt x="150" y="102"/>
                </a:lnTo>
                <a:lnTo>
                  <a:pt x="152" y="99"/>
                </a:lnTo>
                <a:moveTo>
                  <a:pt x="152" y="102"/>
                </a:moveTo>
                <a:lnTo>
                  <a:pt x="150" y="99"/>
                </a:lnTo>
                <a:moveTo>
                  <a:pt x="188" y="142"/>
                </a:moveTo>
                <a:lnTo>
                  <a:pt x="188" y="140"/>
                </a:lnTo>
                <a:moveTo>
                  <a:pt x="157" y="109"/>
                </a:moveTo>
                <a:lnTo>
                  <a:pt x="152" y="111"/>
                </a:lnTo>
                <a:lnTo>
                  <a:pt x="157" y="106"/>
                </a:lnTo>
                <a:moveTo>
                  <a:pt x="159" y="118"/>
                </a:moveTo>
                <a:lnTo>
                  <a:pt x="162" y="116"/>
                </a:lnTo>
                <a:moveTo>
                  <a:pt x="157" y="118"/>
                </a:moveTo>
                <a:lnTo>
                  <a:pt x="162" y="113"/>
                </a:lnTo>
                <a:lnTo>
                  <a:pt x="157" y="118"/>
                </a:lnTo>
                <a:close/>
                <a:moveTo>
                  <a:pt x="154" y="118"/>
                </a:moveTo>
                <a:lnTo>
                  <a:pt x="162" y="111"/>
                </a:lnTo>
                <a:moveTo>
                  <a:pt x="154" y="116"/>
                </a:moveTo>
                <a:lnTo>
                  <a:pt x="159" y="111"/>
                </a:lnTo>
                <a:lnTo>
                  <a:pt x="154" y="116"/>
                </a:lnTo>
                <a:close/>
                <a:moveTo>
                  <a:pt x="154" y="113"/>
                </a:moveTo>
                <a:lnTo>
                  <a:pt x="157" y="109"/>
                </a:lnTo>
                <a:moveTo>
                  <a:pt x="152" y="109"/>
                </a:moveTo>
                <a:lnTo>
                  <a:pt x="157" y="104"/>
                </a:lnTo>
                <a:moveTo>
                  <a:pt x="152" y="106"/>
                </a:moveTo>
                <a:lnTo>
                  <a:pt x="154" y="102"/>
                </a:lnTo>
                <a:moveTo>
                  <a:pt x="152" y="109"/>
                </a:moveTo>
                <a:lnTo>
                  <a:pt x="157" y="104"/>
                </a:lnTo>
                <a:moveTo>
                  <a:pt x="154" y="121"/>
                </a:moveTo>
                <a:lnTo>
                  <a:pt x="154" y="118"/>
                </a:lnTo>
                <a:moveTo>
                  <a:pt x="157" y="126"/>
                </a:moveTo>
                <a:lnTo>
                  <a:pt x="157" y="123"/>
                </a:lnTo>
                <a:moveTo>
                  <a:pt x="154" y="121"/>
                </a:moveTo>
                <a:lnTo>
                  <a:pt x="154" y="116"/>
                </a:lnTo>
                <a:moveTo>
                  <a:pt x="152" y="104"/>
                </a:moveTo>
                <a:lnTo>
                  <a:pt x="154" y="102"/>
                </a:lnTo>
                <a:moveTo>
                  <a:pt x="150" y="104"/>
                </a:moveTo>
                <a:lnTo>
                  <a:pt x="152" y="102"/>
                </a:lnTo>
                <a:moveTo>
                  <a:pt x="188" y="157"/>
                </a:moveTo>
                <a:lnTo>
                  <a:pt x="183" y="159"/>
                </a:lnTo>
                <a:moveTo>
                  <a:pt x="193" y="162"/>
                </a:moveTo>
                <a:lnTo>
                  <a:pt x="193" y="159"/>
                </a:lnTo>
                <a:moveTo>
                  <a:pt x="185" y="159"/>
                </a:moveTo>
                <a:lnTo>
                  <a:pt x="185" y="157"/>
                </a:lnTo>
                <a:moveTo>
                  <a:pt x="188" y="145"/>
                </a:moveTo>
                <a:lnTo>
                  <a:pt x="193" y="140"/>
                </a:lnTo>
                <a:moveTo>
                  <a:pt x="188" y="142"/>
                </a:moveTo>
                <a:lnTo>
                  <a:pt x="190" y="140"/>
                </a:lnTo>
                <a:moveTo>
                  <a:pt x="188" y="145"/>
                </a:moveTo>
                <a:lnTo>
                  <a:pt x="193" y="140"/>
                </a:lnTo>
                <a:moveTo>
                  <a:pt x="195" y="164"/>
                </a:moveTo>
                <a:lnTo>
                  <a:pt x="193" y="162"/>
                </a:lnTo>
                <a:moveTo>
                  <a:pt x="296" y="140"/>
                </a:moveTo>
                <a:lnTo>
                  <a:pt x="296" y="137"/>
                </a:lnTo>
                <a:moveTo>
                  <a:pt x="296" y="137"/>
                </a:moveTo>
                <a:lnTo>
                  <a:pt x="296" y="135"/>
                </a:lnTo>
                <a:moveTo>
                  <a:pt x="294" y="133"/>
                </a:moveTo>
                <a:lnTo>
                  <a:pt x="296" y="128"/>
                </a:lnTo>
                <a:moveTo>
                  <a:pt x="277" y="130"/>
                </a:moveTo>
                <a:lnTo>
                  <a:pt x="284" y="123"/>
                </a:lnTo>
                <a:moveTo>
                  <a:pt x="284" y="121"/>
                </a:moveTo>
                <a:lnTo>
                  <a:pt x="289" y="118"/>
                </a:lnTo>
                <a:moveTo>
                  <a:pt x="291" y="130"/>
                </a:moveTo>
                <a:lnTo>
                  <a:pt x="296" y="128"/>
                </a:lnTo>
                <a:moveTo>
                  <a:pt x="289" y="130"/>
                </a:moveTo>
                <a:lnTo>
                  <a:pt x="294" y="126"/>
                </a:lnTo>
                <a:moveTo>
                  <a:pt x="286" y="130"/>
                </a:moveTo>
                <a:lnTo>
                  <a:pt x="294" y="121"/>
                </a:lnTo>
                <a:moveTo>
                  <a:pt x="289" y="130"/>
                </a:moveTo>
                <a:lnTo>
                  <a:pt x="294" y="123"/>
                </a:lnTo>
                <a:moveTo>
                  <a:pt x="296" y="135"/>
                </a:moveTo>
                <a:lnTo>
                  <a:pt x="298" y="133"/>
                </a:lnTo>
                <a:moveTo>
                  <a:pt x="296" y="140"/>
                </a:moveTo>
                <a:lnTo>
                  <a:pt x="296" y="137"/>
                </a:lnTo>
                <a:moveTo>
                  <a:pt x="294" y="135"/>
                </a:moveTo>
                <a:lnTo>
                  <a:pt x="301" y="130"/>
                </a:lnTo>
                <a:moveTo>
                  <a:pt x="294" y="133"/>
                </a:moveTo>
                <a:lnTo>
                  <a:pt x="298" y="130"/>
                </a:lnTo>
                <a:moveTo>
                  <a:pt x="277" y="135"/>
                </a:moveTo>
                <a:lnTo>
                  <a:pt x="294" y="118"/>
                </a:lnTo>
                <a:moveTo>
                  <a:pt x="291" y="133"/>
                </a:moveTo>
                <a:lnTo>
                  <a:pt x="296" y="128"/>
                </a:lnTo>
                <a:moveTo>
                  <a:pt x="279" y="135"/>
                </a:moveTo>
                <a:lnTo>
                  <a:pt x="294" y="121"/>
                </a:lnTo>
                <a:moveTo>
                  <a:pt x="277" y="133"/>
                </a:moveTo>
                <a:lnTo>
                  <a:pt x="291" y="118"/>
                </a:lnTo>
                <a:lnTo>
                  <a:pt x="277" y="133"/>
                </a:lnTo>
                <a:close/>
                <a:moveTo>
                  <a:pt x="241" y="109"/>
                </a:moveTo>
                <a:lnTo>
                  <a:pt x="229" y="106"/>
                </a:lnTo>
                <a:lnTo>
                  <a:pt x="224" y="116"/>
                </a:lnTo>
                <a:moveTo>
                  <a:pt x="255" y="169"/>
                </a:moveTo>
                <a:lnTo>
                  <a:pt x="258" y="169"/>
                </a:lnTo>
                <a:moveTo>
                  <a:pt x="255" y="169"/>
                </a:moveTo>
                <a:lnTo>
                  <a:pt x="255" y="166"/>
                </a:lnTo>
                <a:moveTo>
                  <a:pt x="253" y="169"/>
                </a:moveTo>
                <a:lnTo>
                  <a:pt x="255" y="166"/>
                </a:lnTo>
                <a:moveTo>
                  <a:pt x="250" y="169"/>
                </a:moveTo>
                <a:lnTo>
                  <a:pt x="255" y="164"/>
                </a:lnTo>
                <a:moveTo>
                  <a:pt x="248" y="169"/>
                </a:moveTo>
                <a:lnTo>
                  <a:pt x="258" y="162"/>
                </a:lnTo>
                <a:moveTo>
                  <a:pt x="238" y="173"/>
                </a:moveTo>
                <a:lnTo>
                  <a:pt x="238" y="171"/>
                </a:lnTo>
                <a:moveTo>
                  <a:pt x="236" y="173"/>
                </a:moveTo>
                <a:lnTo>
                  <a:pt x="243" y="166"/>
                </a:lnTo>
                <a:moveTo>
                  <a:pt x="238" y="169"/>
                </a:moveTo>
                <a:lnTo>
                  <a:pt x="238" y="173"/>
                </a:lnTo>
                <a:moveTo>
                  <a:pt x="222" y="171"/>
                </a:moveTo>
                <a:lnTo>
                  <a:pt x="222" y="169"/>
                </a:lnTo>
                <a:moveTo>
                  <a:pt x="238" y="171"/>
                </a:moveTo>
                <a:lnTo>
                  <a:pt x="245" y="166"/>
                </a:lnTo>
                <a:moveTo>
                  <a:pt x="217" y="169"/>
                </a:moveTo>
                <a:lnTo>
                  <a:pt x="219" y="166"/>
                </a:lnTo>
                <a:lnTo>
                  <a:pt x="217" y="171"/>
                </a:lnTo>
                <a:moveTo>
                  <a:pt x="195" y="157"/>
                </a:moveTo>
                <a:lnTo>
                  <a:pt x="202" y="150"/>
                </a:lnTo>
                <a:moveTo>
                  <a:pt x="219" y="171"/>
                </a:moveTo>
                <a:lnTo>
                  <a:pt x="222" y="169"/>
                </a:lnTo>
                <a:moveTo>
                  <a:pt x="217" y="171"/>
                </a:moveTo>
                <a:lnTo>
                  <a:pt x="222" y="166"/>
                </a:lnTo>
                <a:moveTo>
                  <a:pt x="245" y="171"/>
                </a:moveTo>
                <a:lnTo>
                  <a:pt x="255" y="162"/>
                </a:lnTo>
                <a:moveTo>
                  <a:pt x="243" y="171"/>
                </a:moveTo>
                <a:lnTo>
                  <a:pt x="255" y="159"/>
                </a:lnTo>
                <a:moveTo>
                  <a:pt x="241" y="171"/>
                </a:moveTo>
                <a:lnTo>
                  <a:pt x="253" y="159"/>
                </a:lnTo>
                <a:moveTo>
                  <a:pt x="303" y="128"/>
                </a:moveTo>
                <a:lnTo>
                  <a:pt x="301" y="128"/>
                </a:lnTo>
                <a:moveTo>
                  <a:pt x="150" y="90"/>
                </a:moveTo>
                <a:lnTo>
                  <a:pt x="147" y="92"/>
                </a:lnTo>
                <a:moveTo>
                  <a:pt x="152" y="75"/>
                </a:moveTo>
                <a:lnTo>
                  <a:pt x="152" y="73"/>
                </a:lnTo>
                <a:moveTo>
                  <a:pt x="152" y="80"/>
                </a:moveTo>
                <a:lnTo>
                  <a:pt x="154" y="80"/>
                </a:lnTo>
                <a:lnTo>
                  <a:pt x="154" y="77"/>
                </a:lnTo>
                <a:lnTo>
                  <a:pt x="154" y="80"/>
                </a:lnTo>
                <a:lnTo>
                  <a:pt x="157" y="80"/>
                </a:lnTo>
                <a:lnTo>
                  <a:pt x="154" y="82"/>
                </a:lnTo>
                <a:lnTo>
                  <a:pt x="154" y="85"/>
                </a:lnTo>
                <a:lnTo>
                  <a:pt x="152" y="85"/>
                </a:lnTo>
                <a:moveTo>
                  <a:pt x="152" y="80"/>
                </a:moveTo>
                <a:lnTo>
                  <a:pt x="152" y="77"/>
                </a:lnTo>
                <a:moveTo>
                  <a:pt x="152" y="85"/>
                </a:moveTo>
                <a:lnTo>
                  <a:pt x="154" y="82"/>
                </a:lnTo>
                <a:moveTo>
                  <a:pt x="152" y="77"/>
                </a:moveTo>
                <a:lnTo>
                  <a:pt x="152" y="80"/>
                </a:lnTo>
                <a:moveTo>
                  <a:pt x="152" y="85"/>
                </a:moveTo>
                <a:lnTo>
                  <a:pt x="150" y="85"/>
                </a:lnTo>
                <a:lnTo>
                  <a:pt x="150" y="87"/>
                </a:lnTo>
                <a:lnTo>
                  <a:pt x="150" y="90"/>
                </a:lnTo>
                <a:moveTo>
                  <a:pt x="150" y="87"/>
                </a:moveTo>
                <a:lnTo>
                  <a:pt x="150" y="85"/>
                </a:lnTo>
                <a:moveTo>
                  <a:pt x="150" y="77"/>
                </a:moveTo>
                <a:lnTo>
                  <a:pt x="152" y="77"/>
                </a:lnTo>
                <a:lnTo>
                  <a:pt x="150" y="80"/>
                </a:lnTo>
                <a:moveTo>
                  <a:pt x="152" y="75"/>
                </a:moveTo>
                <a:lnTo>
                  <a:pt x="152" y="77"/>
                </a:lnTo>
                <a:lnTo>
                  <a:pt x="152" y="73"/>
                </a:lnTo>
                <a:moveTo>
                  <a:pt x="152" y="77"/>
                </a:moveTo>
                <a:lnTo>
                  <a:pt x="152" y="75"/>
                </a:lnTo>
                <a:moveTo>
                  <a:pt x="152" y="80"/>
                </a:moveTo>
                <a:lnTo>
                  <a:pt x="152" y="77"/>
                </a:lnTo>
                <a:moveTo>
                  <a:pt x="152" y="85"/>
                </a:moveTo>
                <a:lnTo>
                  <a:pt x="152" y="82"/>
                </a:lnTo>
                <a:moveTo>
                  <a:pt x="150" y="85"/>
                </a:moveTo>
                <a:lnTo>
                  <a:pt x="154" y="80"/>
                </a:lnTo>
                <a:moveTo>
                  <a:pt x="150" y="82"/>
                </a:moveTo>
                <a:lnTo>
                  <a:pt x="152" y="80"/>
                </a:lnTo>
                <a:moveTo>
                  <a:pt x="150" y="85"/>
                </a:moveTo>
                <a:lnTo>
                  <a:pt x="154" y="77"/>
                </a:lnTo>
                <a:moveTo>
                  <a:pt x="229" y="80"/>
                </a:moveTo>
                <a:lnTo>
                  <a:pt x="236" y="90"/>
                </a:lnTo>
                <a:lnTo>
                  <a:pt x="231" y="77"/>
                </a:lnTo>
                <a:moveTo>
                  <a:pt x="241" y="90"/>
                </a:moveTo>
                <a:lnTo>
                  <a:pt x="236" y="90"/>
                </a:lnTo>
                <a:lnTo>
                  <a:pt x="238" y="90"/>
                </a:lnTo>
                <a:moveTo>
                  <a:pt x="238" y="92"/>
                </a:moveTo>
                <a:lnTo>
                  <a:pt x="236" y="90"/>
                </a:lnTo>
                <a:lnTo>
                  <a:pt x="222" y="80"/>
                </a:lnTo>
                <a:moveTo>
                  <a:pt x="222" y="87"/>
                </a:moveTo>
                <a:lnTo>
                  <a:pt x="236" y="90"/>
                </a:lnTo>
                <a:lnTo>
                  <a:pt x="222" y="85"/>
                </a:lnTo>
                <a:moveTo>
                  <a:pt x="224" y="80"/>
                </a:moveTo>
                <a:lnTo>
                  <a:pt x="236" y="90"/>
                </a:lnTo>
                <a:lnTo>
                  <a:pt x="222" y="90"/>
                </a:lnTo>
                <a:moveTo>
                  <a:pt x="219" y="82"/>
                </a:moveTo>
                <a:lnTo>
                  <a:pt x="236" y="90"/>
                </a:lnTo>
                <a:moveTo>
                  <a:pt x="217" y="80"/>
                </a:moveTo>
                <a:lnTo>
                  <a:pt x="229" y="77"/>
                </a:lnTo>
                <a:lnTo>
                  <a:pt x="238" y="70"/>
                </a:lnTo>
                <a:moveTo>
                  <a:pt x="238" y="68"/>
                </a:moveTo>
                <a:lnTo>
                  <a:pt x="236" y="77"/>
                </a:lnTo>
                <a:lnTo>
                  <a:pt x="241" y="82"/>
                </a:lnTo>
                <a:lnTo>
                  <a:pt x="248" y="8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590" name="path 11590"/>
          <p:cNvSpPr/>
          <p:nvPr/>
        </p:nvSpPr>
        <p:spPr>
          <a:xfrm>
            <a:off x="11679173" y="9465818"/>
            <a:ext cx="76200" cy="449579"/>
          </a:xfrm>
          <a:custGeom>
            <a:avLst/>
            <a:gdLst/>
            <a:ahLst/>
            <a:cxnLst/>
            <a:rect l="0" t="0" r="0" b="0"/>
            <a:pathLst>
              <a:path w="120" h="707">
                <a:moveTo>
                  <a:pt x="114" y="150"/>
                </a:moveTo>
                <a:lnTo>
                  <a:pt x="106" y="152"/>
                </a:lnTo>
                <a:lnTo>
                  <a:pt x="106" y="166"/>
                </a:lnTo>
                <a:lnTo>
                  <a:pt x="114" y="161"/>
                </a:lnTo>
                <a:lnTo>
                  <a:pt x="114" y="150"/>
                </a:lnTo>
                <a:lnTo>
                  <a:pt x="114" y="150"/>
                </a:lnTo>
                <a:close/>
              </a:path>
              <a:path w="120" h="707">
                <a:moveTo>
                  <a:pt x="39" y="118"/>
                </a:moveTo>
                <a:lnTo>
                  <a:pt x="39" y="121"/>
                </a:lnTo>
                <a:lnTo>
                  <a:pt x="44" y="123"/>
                </a:lnTo>
                <a:lnTo>
                  <a:pt x="49" y="123"/>
                </a:lnTo>
                <a:lnTo>
                  <a:pt x="51" y="125"/>
                </a:lnTo>
                <a:lnTo>
                  <a:pt x="54" y="128"/>
                </a:lnTo>
                <a:lnTo>
                  <a:pt x="56" y="128"/>
                </a:lnTo>
                <a:lnTo>
                  <a:pt x="61" y="130"/>
                </a:lnTo>
                <a:lnTo>
                  <a:pt x="63" y="130"/>
                </a:lnTo>
                <a:lnTo>
                  <a:pt x="66" y="133"/>
                </a:lnTo>
                <a:lnTo>
                  <a:pt x="68" y="135"/>
                </a:lnTo>
                <a:lnTo>
                  <a:pt x="70" y="138"/>
                </a:lnTo>
                <a:lnTo>
                  <a:pt x="73" y="138"/>
                </a:lnTo>
                <a:lnTo>
                  <a:pt x="73" y="140"/>
                </a:lnTo>
                <a:lnTo>
                  <a:pt x="75" y="140"/>
                </a:lnTo>
                <a:lnTo>
                  <a:pt x="78" y="142"/>
                </a:lnTo>
                <a:lnTo>
                  <a:pt x="78" y="145"/>
                </a:lnTo>
                <a:lnTo>
                  <a:pt x="80" y="142"/>
                </a:lnTo>
                <a:lnTo>
                  <a:pt x="80" y="130"/>
                </a:lnTo>
                <a:lnTo>
                  <a:pt x="78" y="128"/>
                </a:lnTo>
                <a:lnTo>
                  <a:pt x="75" y="125"/>
                </a:lnTo>
                <a:lnTo>
                  <a:pt x="73" y="123"/>
                </a:lnTo>
                <a:lnTo>
                  <a:pt x="66" y="123"/>
                </a:lnTo>
                <a:lnTo>
                  <a:pt x="63" y="121"/>
                </a:lnTo>
                <a:lnTo>
                  <a:pt x="54" y="121"/>
                </a:lnTo>
                <a:lnTo>
                  <a:pt x="51" y="118"/>
                </a:lnTo>
                <a:lnTo>
                  <a:pt x="39" y="118"/>
                </a:lnTo>
                <a:lnTo>
                  <a:pt x="39" y="118"/>
                </a:lnTo>
                <a:close/>
              </a:path>
              <a:path w="120" h="707">
                <a:moveTo>
                  <a:pt x="49" y="92"/>
                </a:moveTo>
                <a:lnTo>
                  <a:pt x="49" y="94"/>
                </a:lnTo>
                <a:lnTo>
                  <a:pt x="51" y="97"/>
                </a:lnTo>
                <a:lnTo>
                  <a:pt x="56" y="99"/>
                </a:lnTo>
                <a:lnTo>
                  <a:pt x="58" y="101"/>
                </a:lnTo>
                <a:lnTo>
                  <a:pt x="61" y="104"/>
                </a:lnTo>
                <a:lnTo>
                  <a:pt x="63" y="104"/>
                </a:lnTo>
                <a:lnTo>
                  <a:pt x="63" y="106"/>
                </a:lnTo>
                <a:lnTo>
                  <a:pt x="66" y="109"/>
                </a:lnTo>
                <a:lnTo>
                  <a:pt x="68" y="111"/>
                </a:lnTo>
                <a:lnTo>
                  <a:pt x="68" y="113"/>
                </a:lnTo>
                <a:lnTo>
                  <a:pt x="70" y="113"/>
                </a:lnTo>
                <a:lnTo>
                  <a:pt x="73" y="113"/>
                </a:lnTo>
                <a:lnTo>
                  <a:pt x="73" y="111"/>
                </a:lnTo>
                <a:lnTo>
                  <a:pt x="73" y="101"/>
                </a:lnTo>
                <a:lnTo>
                  <a:pt x="70" y="99"/>
                </a:lnTo>
                <a:lnTo>
                  <a:pt x="68" y="97"/>
                </a:lnTo>
                <a:lnTo>
                  <a:pt x="66" y="97"/>
                </a:lnTo>
                <a:lnTo>
                  <a:pt x="63" y="94"/>
                </a:lnTo>
                <a:lnTo>
                  <a:pt x="56" y="94"/>
                </a:lnTo>
                <a:lnTo>
                  <a:pt x="54" y="92"/>
                </a:lnTo>
                <a:lnTo>
                  <a:pt x="49" y="92"/>
                </a:lnTo>
                <a:lnTo>
                  <a:pt x="49" y="92"/>
                </a:lnTo>
                <a:close/>
              </a:path>
              <a:path w="120" h="707">
                <a:moveTo>
                  <a:pt x="51" y="75"/>
                </a:moveTo>
                <a:lnTo>
                  <a:pt x="49" y="78"/>
                </a:lnTo>
                <a:lnTo>
                  <a:pt x="49" y="80"/>
                </a:lnTo>
                <a:lnTo>
                  <a:pt x="46" y="80"/>
                </a:lnTo>
                <a:lnTo>
                  <a:pt x="44" y="82"/>
                </a:lnTo>
                <a:lnTo>
                  <a:pt x="41" y="85"/>
                </a:lnTo>
                <a:lnTo>
                  <a:pt x="39" y="87"/>
                </a:lnTo>
                <a:lnTo>
                  <a:pt x="37" y="90"/>
                </a:lnTo>
                <a:lnTo>
                  <a:pt x="34" y="90"/>
                </a:lnTo>
                <a:lnTo>
                  <a:pt x="32" y="92"/>
                </a:lnTo>
                <a:lnTo>
                  <a:pt x="30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7"/>
                </a:lnTo>
                <a:lnTo>
                  <a:pt x="37" y="94"/>
                </a:lnTo>
                <a:lnTo>
                  <a:pt x="39" y="94"/>
                </a:lnTo>
                <a:lnTo>
                  <a:pt x="41" y="92"/>
                </a:lnTo>
                <a:lnTo>
                  <a:pt x="44" y="90"/>
                </a:lnTo>
                <a:lnTo>
                  <a:pt x="46" y="87"/>
                </a:lnTo>
                <a:lnTo>
                  <a:pt x="49" y="85"/>
                </a:lnTo>
                <a:lnTo>
                  <a:pt x="51" y="85"/>
                </a:lnTo>
                <a:lnTo>
                  <a:pt x="54" y="82"/>
                </a:lnTo>
                <a:lnTo>
                  <a:pt x="56" y="80"/>
                </a:lnTo>
                <a:lnTo>
                  <a:pt x="58" y="78"/>
                </a:lnTo>
                <a:lnTo>
                  <a:pt x="61" y="75"/>
                </a:lnTo>
                <a:lnTo>
                  <a:pt x="51" y="75"/>
                </a:lnTo>
                <a:lnTo>
                  <a:pt x="51" y="75"/>
                </a:lnTo>
                <a:close/>
              </a:path>
              <a:path w="120" h="707">
                <a:moveTo>
                  <a:pt x="39" y="37"/>
                </a:moveTo>
                <a:lnTo>
                  <a:pt x="37" y="39"/>
                </a:lnTo>
                <a:lnTo>
                  <a:pt x="37" y="44"/>
                </a:lnTo>
                <a:lnTo>
                  <a:pt x="34" y="46"/>
                </a:lnTo>
                <a:lnTo>
                  <a:pt x="34" y="49"/>
                </a:lnTo>
                <a:lnTo>
                  <a:pt x="32" y="53"/>
                </a:lnTo>
                <a:lnTo>
                  <a:pt x="30" y="56"/>
                </a:lnTo>
                <a:lnTo>
                  <a:pt x="30" y="58"/>
                </a:lnTo>
                <a:lnTo>
                  <a:pt x="27" y="61"/>
                </a:lnTo>
                <a:lnTo>
                  <a:pt x="25" y="65"/>
                </a:lnTo>
                <a:lnTo>
                  <a:pt x="25" y="70"/>
                </a:lnTo>
                <a:lnTo>
                  <a:pt x="27" y="68"/>
                </a:lnTo>
                <a:lnTo>
                  <a:pt x="30" y="65"/>
                </a:lnTo>
                <a:lnTo>
                  <a:pt x="30" y="63"/>
                </a:lnTo>
                <a:lnTo>
                  <a:pt x="32" y="61"/>
                </a:lnTo>
                <a:lnTo>
                  <a:pt x="34" y="58"/>
                </a:lnTo>
                <a:lnTo>
                  <a:pt x="37" y="56"/>
                </a:lnTo>
                <a:lnTo>
                  <a:pt x="37" y="51"/>
                </a:lnTo>
                <a:lnTo>
                  <a:pt x="39" y="49"/>
                </a:lnTo>
                <a:lnTo>
                  <a:pt x="41" y="46"/>
                </a:lnTo>
                <a:lnTo>
                  <a:pt x="41" y="41"/>
                </a:lnTo>
                <a:lnTo>
                  <a:pt x="44" y="39"/>
                </a:lnTo>
                <a:lnTo>
                  <a:pt x="39" y="37"/>
                </a:lnTo>
                <a:lnTo>
                  <a:pt x="39" y="37"/>
                </a:lnTo>
                <a:close/>
              </a:path>
              <a:path w="120" h="707">
                <a:moveTo>
                  <a:pt x="90" y="34"/>
                </a:moveTo>
                <a:lnTo>
                  <a:pt x="78" y="34"/>
                </a:lnTo>
                <a:lnTo>
                  <a:pt x="75" y="37"/>
                </a:lnTo>
                <a:lnTo>
                  <a:pt x="75" y="39"/>
                </a:lnTo>
                <a:lnTo>
                  <a:pt x="73" y="44"/>
                </a:lnTo>
                <a:lnTo>
                  <a:pt x="70" y="46"/>
                </a:lnTo>
                <a:lnTo>
                  <a:pt x="70" y="49"/>
                </a:lnTo>
                <a:lnTo>
                  <a:pt x="68" y="53"/>
                </a:lnTo>
                <a:lnTo>
                  <a:pt x="66" y="56"/>
                </a:lnTo>
                <a:lnTo>
                  <a:pt x="66" y="58"/>
                </a:lnTo>
                <a:lnTo>
                  <a:pt x="63" y="61"/>
                </a:lnTo>
                <a:lnTo>
                  <a:pt x="61" y="63"/>
                </a:lnTo>
                <a:lnTo>
                  <a:pt x="68" y="65"/>
                </a:lnTo>
                <a:lnTo>
                  <a:pt x="70" y="63"/>
                </a:lnTo>
                <a:lnTo>
                  <a:pt x="73" y="58"/>
                </a:lnTo>
                <a:lnTo>
                  <a:pt x="75" y="56"/>
                </a:lnTo>
                <a:lnTo>
                  <a:pt x="75" y="53"/>
                </a:lnTo>
                <a:lnTo>
                  <a:pt x="78" y="51"/>
                </a:lnTo>
                <a:lnTo>
                  <a:pt x="80" y="46"/>
                </a:lnTo>
                <a:lnTo>
                  <a:pt x="82" y="44"/>
                </a:lnTo>
                <a:lnTo>
                  <a:pt x="82" y="41"/>
                </a:lnTo>
                <a:lnTo>
                  <a:pt x="85" y="39"/>
                </a:lnTo>
                <a:lnTo>
                  <a:pt x="90" y="34"/>
                </a:lnTo>
                <a:lnTo>
                  <a:pt x="90" y="34"/>
                </a:lnTo>
                <a:close/>
              </a:path>
              <a:path w="120" h="707">
                <a:moveTo>
                  <a:pt x="80" y="25"/>
                </a:moveTo>
                <a:lnTo>
                  <a:pt x="78" y="32"/>
                </a:lnTo>
                <a:lnTo>
                  <a:pt x="41" y="32"/>
                </a:lnTo>
                <a:lnTo>
                  <a:pt x="39" y="37"/>
                </a:lnTo>
                <a:lnTo>
                  <a:pt x="44" y="39"/>
                </a:lnTo>
                <a:lnTo>
                  <a:pt x="46" y="44"/>
                </a:lnTo>
                <a:lnTo>
                  <a:pt x="46" y="46"/>
                </a:lnTo>
                <a:lnTo>
                  <a:pt x="49" y="51"/>
                </a:lnTo>
                <a:lnTo>
                  <a:pt x="49" y="53"/>
                </a:lnTo>
                <a:lnTo>
                  <a:pt x="51" y="56"/>
                </a:lnTo>
                <a:lnTo>
                  <a:pt x="54" y="61"/>
                </a:lnTo>
                <a:lnTo>
                  <a:pt x="54" y="63"/>
                </a:lnTo>
                <a:lnTo>
                  <a:pt x="56" y="65"/>
                </a:lnTo>
                <a:lnTo>
                  <a:pt x="56" y="70"/>
                </a:lnTo>
                <a:lnTo>
                  <a:pt x="54" y="73"/>
                </a:lnTo>
                <a:lnTo>
                  <a:pt x="51" y="75"/>
                </a:lnTo>
                <a:lnTo>
                  <a:pt x="61" y="75"/>
                </a:lnTo>
                <a:lnTo>
                  <a:pt x="63" y="78"/>
                </a:lnTo>
                <a:lnTo>
                  <a:pt x="66" y="80"/>
                </a:lnTo>
                <a:lnTo>
                  <a:pt x="68" y="82"/>
                </a:lnTo>
                <a:lnTo>
                  <a:pt x="68" y="85"/>
                </a:lnTo>
                <a:lnTo>
                  <a:pt x="70" y="87"/>
                </a:lnTo>
                <a:lnTo>
                  <a:pt x="73" y="87"/>
                </a:lnTo>
                <a:lnTo>
                  <a:pt x="75" y="90"/>
                </a:lnTo>
                <a:lnTo>
                  <a:pt x="78" y="92"/>
                </a:lnTo>
                <a:lnTo>
                  <a:pt x="80" y="94"/>
                </a:lnTo>
                <a:lnTo>
                  <a:pt x="82" y="94"/>
                </a:lnTo>
                <a:lnTo>
                  <a:pt x="87" y="97"/>
                </a:lnTo>
                <a:lnTo>
                  <a:pt x="90" y="99"/>
                </a:lnTo>
                <a:lnTo>
                  <a:pt x="92" y="99"/>
                </a:lnTo>
                <a:lnTo>
                  <a:pt x="94" y="101"/>
                </a:lnTo>
                <a:lnTo>
                  <a:pt x="94" y="99"/>
                </a:lnTo>
                <a:lnTo>
                  <a:pt x="97" y="97"/>
                </a:lnTo>
                <a:lnTo>
                  <a:pt x="99" y="94"/>
                </a:lnTo>
                <a:lnTo>
                  <a:pt x="101" y="94"/>
                </a:lnTo>
                <a:lnTo>
                  <a:pt x="104" y="92"/>
                </a:lnTo>
                <a:lnTo>
                  <a:pt x="104" y="90"/>
                </a:lnTo>
                <a:lnTo>
                  <a:pt x="101" y="90"/>
                </a:lnTo>
                <a:lnTo>
                  <a:pt x="99" y="90"/>
                </a:lnTo>
                <a:lnTo>
                  <a:pt x="94" y="87"/>
                </a:lnTo>
                <a:lnTo>
                  <a:pt x="90" y="87"/>
                </a:lnTo>
                <a:lnTo>
                  <a:pt x="87" y="85"/>
                </a:lnTo>
                <a:lnTo>
                  <a:pt x="85" y="85"/>
                </a:lnTo>
                <a:lnTo>
                  <a:pt x="82" y="82"/>
                </a:lnTo>
                <a:lnTo>
                  <a:pt x="80" y="82"/>
                </a:lnTo>
                <a:lnTo>
                  <a:pt x="78" y="80"/>
                </a:lnTo>
                <a:lnTo>
                  <a:pt x="75" y="78"/>
                </a:lnTo>
                <a:lnTo>
                  <a:pt x="73" y="75"/>
                </a:lnTo>
                <a:lnTo>
                  <a:pt x="70" y="75"/>
                </a:lnTo>
                <a:lnTo>
                  <a:pt x="68" y="73"/>
                </a:lnTo>
                <a:lnTo>
                  <a:pt x="66" y="70"/>
                </a:lnTo>
                <a:lnTo>
                  <a:pt x="68" y="68"/>
                </a:lnTo>
                <a:lnTo>
                  <a:pt x="68" y="65"/>
                </a:lnTo>
                <a:lnTo>
                  <a:pt x="61" y="63"/>
                </a:lnTo>
                <a:lnTo>
                  <a:pt x="58" y="61"/>
                </a:lnTo>
                <a:lnTo>
                  <a:pt x="58" y="58"/>
                </a:lnTo>
                <a:lnTo>
                  <a:pt x="56" y="56"/>
                </a:lnTo>
                <a:lnTo>
                  <a:pt x="54" y="53"/>
                </a:lnTo>
                <a:lnTo>
                  <a:pt x="54" y="49"/>
                </a:lnTo>
                <a:lnTo>
                  <a:pt x="51" y="46"/>
                </a:lnTo>
                <a:lnTo>
                  <a:pt x="49" y="44"/>
                </a:lnTo>
                <a:lnTo>
                  <a:pt x="49" y="39"/>
                </a:lnTo>
                <a:lnTo>
                  <a:pt x="46" y="34"/>
                </a:lnTo>
                <a:lnTo>
                  <a:pt x="90" y="34"/>
                </a:lnTo>
                <a:lnTo>
                  <a:pt x="80" y="25"/>
                </a:lnTo>
                <a:lnTo>
                  <a:pt x="80" y="25"/>
                </a:lnTo>
                <a:close/>
              </a:path>
              <a:path w="120" h="707">
                <a:moveTo>
                  <a:pt x="46" y="13"/>
                </a:moveTo>
                <a:lnTo>
                  <a:pt x="46" y="15"/>
                </a:lnTo>
                <a:lnTo>
                  <a:pt x="44" y="18"/>
                </a:lnTo>
                <a:lnTo>
                  <a:pt x="44" y="25"/>
                </a:lnTo>
                <a:lnTo>
                  <a:pt x="41" y="27"/>
                </a:lnTo>
                <a:lnTo>
                  <a:pt x="41" y="32"/>
                </a:lnTo>
                <a:lnTo>
                  <a:pt x="49" y="32"/>
                </a:lnTo>
                <a:lnTo>
                  <a:pt x="49" y="27"/>
                </a:lnTo>
                <a:lnTo>
                  <a:pt x="51" y="25"/>
                </a:lnTo>
                <a:lnTo>
                  <a:pt x="54" y="20"/>
                </a:lnTo>
                <a:lnTo>
                  <a:pt x="56" y="18"/>
                </a:lnTo>
                <a:lnTo>
                  <a:pt x="46" y="13"/>
                </a:lnTo>
                <a:lnTo>
                  <a:pt x="46" y="13"/>
                </a:lnTo>
                <a:close/>
              </a:path>
              <a:path w="120" h="707">
                <a:moveTo>
                  <a:pt x="8" y="10"/>
                </a:moveTo>
                <a:lnTo>
                  <a:pt x="10" y="15"/>
                </a:lnTo>
                <a:lnTo>
                  <a:pt x="10" y="150"/>
                </a:lnTo>
                <a:lnTo>
                  <a:pt x="18" y="147"/>
                </a:lnTo>
                <a:lnTo>
                  <a:pt x="18" y="104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18" y="101"/>
                </a:lnTo>
                <a:lnTo>
                  <a:pt x="18" y="13"/>
                </a:lnTo>
                <a:lnTo>
                  <a:pt x="106" y="13"/>
                </a:lnTo>
                <a:lnTo>
                  <a:pt x="8" y="10"/>
                </a:lnTo>
                <a:lnTo>
                  <a:pt x="8" y="10"/>
                </a:lnTo>
                <a:close/>
              </a:path>
              <a:path w="120" h="707">
                <a:moveTo>
                  <a:pt x="8" y="1"/>
                </a:moveTo>
                <a:lnTo>
                  <a:pt x="8" y="10"/>
                </a:lnTo>
                <a:lnTo>
                  <a:pt x="106" y="13"/>
                </a:lnTo>
                <a:lnTo>
                  <a:pt x="106" y="147"/>
                </a:lnTo>
                <a:lnTo>
                  <a:pt x="18" y="147"/>
                </a:lnTo>
                <a:lnTo>
                  <a:pt x="10" y="150"/>
                </a:lnTo>
                <a:lnTo>
                  <a:pt x="10" y="157"/>
                </a:lnTo>
                <a:lnTo>
                  <a:pt x="8" y="161"/>
                </a:lnTo>
                <a:lnTo>
                  <a:pt x="8" y="169"/>
                </a:lnTo>
                <a:lnTo>
                  <a:pt x="18" y="164"/>
                </a:lnTo>
                <a:lnTo>
                  <a:pt x="18" y="152"/>
                </a:lnTo>
                <a:lnTo>
                  <a:pt x="106" y="152"/>
                </a:lnTo>
                <a:lnTo>
                  <a:pt x="114" y="150"/>
                </a:lnTo>
                <a:lnTo>
                  <a:pt x="114" y="15"/>
                </a:lnTo>
                <a:lnTo>
                  <a:pt x="118" y="10"/>
                </a:lnTo>
                <a:lnTo>
                  <a:pt x="18" y="8"/>
                </a:lnTo>
                <a:lnTo>
                  <a:pt x="8" y="1"/>
                </a:lnTo>
                <a:lnTo>
                  <a:pt x="8" y="1"/>
                </a:lnTo>
                <a:close/>
              </a:path>
              <a:path w="120" h="707">
                <a:moveTo>
                  <a:pt x="109" y="1"/>
                </a:moveTo>
                <a:lnTo>
                  <a:pt x="104" y="8"/>
                </a:lnTo>
                <a:lnTo>
                  <a:pt x="18" y="8"/>
                </a:lnTo>
                <a:lnTo>
                  <a:pt x="118" y="10"/>
                </a:lnTo>
                <a:lnTo>
                  <a:pt x="109" y="1"/>
                </a:lnTo>
                <a:lnTo>
                  <a:pt x="109" y="1"/>
                </a:lnTo>
                <a:close/>
              </a:path>
              <a:path w="120" h="707">
                <a:moveTo>
                  <a:pt x="39" y="689"/>
                </a:moveTo>
                <a:lnTo>
                  <a:pt x="39" y="706"/>
                </a:lnTo>
                <a:lnTo>
                  <a:pt x="49" y="701"/>
                </a:lnTo>
                <a:lnTo>
                  <a:pt x="49" y="692"/>
                </a:lnTo>
                <a:lnTo>
                  <a:pt x="101" y="692"/>
                </a:lnTo>
                <a:lnTo>
                  <a:pt x="39" y="689"/>
                </a:lnTo>
                <a:lnTo>
                  <a:pt x="39" y="689"/>
                </a:lnTo>
                <a:close/>
              </a:path>
              <a:path w="120" h="707">
                <a:moveTo>
                  <a:pt x="30" y="649"/>
                </a:moveTo>
                <a:lnTo>
                  <a:pt x="30" y="651"/>
                </a:lnTo>
                <a:lnTo>
                  <a:pt x="27" y="651"/>
                </a:lnTo>
                <a:lnTo>
                  <a:pt x="25" y="653"/>
                </a:lnTo>
                <a:lnTo>
                  <a:pt x="22" y="656"/>
                </a:lnTo>
                <a:lnTo>
                  <a:pt x="18" y="656"/>
                </a:lnTo>
                <a:lnTo>
                  <a:pt x="15" y="658"/>
                </a:lnTo>
                <a:lnTo>
                  <a:pt x="13" y="661"/>
                </a:lnTo>
                <a:lnTo>
                  <a:pt x="10" y="661"/>
                </a:lnTo>
                <a:lnTo>
                  <a:pt x="8" y="663"/>
                </a:lnTo>
                <a:lnTo>
                  <a:pt x="6" y="665"/>
                </a:lnTo>
                <a:lnTo>
                  <a:pt x="3" y="665"/>
                </a:lnTo>
                <a:lnTo>
                  <a:pt x="1" y="668"/>
                </a:lnTo>
                <a:lnTo>
                  <a:pt x="1" y="670"/>
                </a:lnTo>
                <a:lnTo>
                  <a:pt x="3" y="668"/>
                </a:lnTo>
                <a:lnTo>
                  <a:pt x="10" y="668"/>
                </a:lnTo>
                <a:lnTo>
                  <a:pt x="13" y="665"/>
                </a:lnTo>
                <a:lnTo>
                  <a:pt x="15" y="665"/>
                </a:lnTo>
                <a:lnTo>
                  <a:pt x="18" y="663"/>
                </a:lnTo>
                <a:lnTo>
                  <a:pt x="20" y="663"/>
                </a:lnTo>
                <a:lnTo>
                  <a:pt x="22" y="661"/>
                </a:lnTo>
                <a:lnTo>
                  <a:pt x="25" y="658"/>
                </a:lnTo>
                <a:lnTo>
                  <a:pt x="27" y="658"/>
                </a:lnTo>
                <a:lnTo>
                  <a:pt x="30" y="656"/>
                </a:lnTo>
                <a:lnTo>
                  <a:pt x="32" y="656"/>
                </a:lnTo>
                <a:lnTo>
                  <a:pt x="34" y="653"/>
                </a:lnTo>
                <a:lnTo>
                  <a:pt x="37" y="651"/>
                </a:lnTo>
                <a:lnTo>
                  <a:pt x="39" y="649"/>
                </a:lnTo>
                <a:lnTo>
                  <a:pt x="30" y="649"/>
                </a:lnTo>
                <a:lnTo>
                  <a:pt x="30" y="649"/>
                </a:lnTo>
                <a:close/>
              </a:path>
              <a:path w="120" h="707">
                <a:moveTo>
                  <a:pt x="37" y="641"/>
                </a:moveTo>
                <a:lnTo>
                  <a:pt x="34" y="644"/>
                </a:lnTo>
                <a:lnTo>
                  <a:pt x="32" y="646"/>
                </a:lnTo>
                <a:lnTo>
                  <a:pt x="30" y="649"/>
                </a:lnTo>
                <a:lnTo>
                  <a:pt x="39" y="649"/>
                </a:lnTo>
                <a:lnTo>
                  <a:pt x="39" y="673"/>
                </a:lnTo>
                <a:lnTo>
                  <a:pt x="39" y="689"/>
                </a:lnTo>
                <a:lnTo>
                  <a:pt x="101" y="692"/>
                </a:lnTo>
                <a:lnTo>
                  <a:pt x="101" y="704"/>
                </a:lnTo>
                <a:lnTo>
                  <a:pt x="111" y="697"/>
                </a:lnTo>
                <a:lnTo>
                  <a:pt x="111" y="689"/>
                </a:lnTo>
                <a:lnTo>
                  <a:pt x="49" y="687"/>
                </a:lnTo>
                <a:lnTo>
                  <a:pt x="49" y="644"/>
                </a:lnTo>
                <a:lnTo>
                  <a:pt x="101" y="644"/>
                </a:lnTo>
                <a:lnTo>
                  <a:pt x="37" y="641"/>
                </a:lnTo>
                <a:lnTo>
                  <a:pt x="37" y="641"/>
                </a:lnTo>
                <a:close/>
              </a:path>
              <a:path w="120" h="707">
                <a:moveTo>
                  <a:pt x="106" y="632"/>
                </a:moveTo>
                <a:lnTo>
                  <a:pt x="101" y="639"/>
                </a:lnTo>
                <a:lnTo>
                  <a:pt x="54" y="639"/>
                </a:lnTo>
                <a:lnTo>
                  <a:pt x="39" y="641"/>
                </a:lnTo>
                <a:lnTo>
                  <a:pt x="37" y="641"/>
                </a:lnTo>
                <a:lnTo>
                  <a:pt x="101" y="644"/>
                </a:lnTo>
                <a:lnTo>
                  <a:pt x="101" y="687"/>
                </a:lnTo>
                <a:lnTo>
                  <a:pt x="49" y="687"/>
                </a:lnTo>
                <a:lnTo>
                  <a:pt x="111" y="689"/>
                </a:lnTo>
                <a:lnTo>
                  <a:pt x="111" y="682"/>
                </a:lnTo>
                <a:lnTo>
                  <a:pt x="109" y="677"/>
                </a:lnTo>
                <a:lnTo>
                  <a:pt x="109" y="646"/>
                </a:lnTo>
                <a:lnTo>
                  <a:pt x="114" y="641"/>
                </a:lnTo>
                <a:lnTo>
                  <a:pt x="106" y="632"/>
                </a:lnTo>
                <a:lnTo>
                  <a:pt x="106" y="632"/>
                </a:lnTo>
                <a:close/>
              </a:path>
              <a:path w="120" h="707">
                <a:moveTo>
                  <a:pt x="39" y="632"/>
                </a:moveTo>
                <a:lnTo>
                  <a:pt x="39" y="641"/>
                </a:lnTo>
                <a:lnTo>
                  <a:pt x="54" y="639"/>
                </a:lnTo>
                <a:lnTo>
                  <a:pt x="56" y="637"/>
                </a:lnTo>
                <a:lnTo>
                  <a:pt x="46" y="637"/>
                </a:lnTo>
                <a:lnTo>
                  <a:pt x="39" y="632"/>
                </a:lnTo>
                <a:lnTo>
                  <a:pt x="39" y="632"/>
                </a:lnTo>
                <a:close/>
              </a:path>
              <a:path w="120" h="707">
                <a:moveTo>
                  <a:pt x="30" y="591"/>
                </a:moveTo>
                <a:lnTo>
                  <a:pt x="27" y="593"/>
                </a:lnTo>
                <a:lnTo>
                  <a:pt x="25" y="596"/>
                </a:lnTo>
                <a:lnTo>
                  <a:pt x="22" y="598"/>
                </a:lnTo>
                <a:lnTo>
                  <a:pt x="20" y="601"/>
                </a:lnTo>
                <a:lnTo>
                  <a:pt x="20" y="603"/>
                </a:lnTo>
                <a:lnTo>
                  <a:pt x="18" y="608"/>
                </a:lnTo>
                <a:lnTo>
                  <a:pt x="15" y="608"/>
                </a:lnTo>
                <a:lnTo>
                  <a:pt x="13" y="610"/>
                </a:lnTo>
                <a:lnTo>
                  <a:pt x="10" y="613"/>
                </a:lnTo>
                <a:lnTo>
                  <a:pt x="8" y="615"/>
                </a:lnTo>
                <a:lnTo>
                  <a:pt x="10" y="618"/>
                </a:lnTo>
                <a:lnTo>
                  <a:pt x="13" y="618"/>
                </a:lnTo>
                <a:lnTo>
                  <a:pt x="13" y="615"/>
                </a:lnTo>
                <a:lnTo>
                  <a:pt x="15" y="613"/>
                </a:lnTo>
                <a:lnTo>
                  <a:pt x="18" y="610"/>
                </a:lnTo>
                <a:lnTo>
                  <a:pt x="20" y="610"/>
                </a:lnTo>
                <a:lnTo>
                  <a:pt x="22" y="608"/>
                </a:lnTo>
                <a:lnTo>
                  <a:pt x="25" y="605"/>
                </a:lnTo>
                <a:lnTo>
                  <a:pt x="27" y="603"/>
                </a:lnTo>
                <a:lnTo>
                  <a:pt x="27" y="601"/>
                </a:lnTo>
                <a:lnTo>
                  <a:pt x="30" y="598"/>
                </a:lnTo>
                <a:lnTo>
                  <a:pt x="32" y="596"/>
                </a:lnTo>
                <a:lnTo>
                  <a:pt x="34" y="593"/>
                </a:lnTo>
                <a:lnTo>
                  <a:pt x="34" y="591"/>
                </a:lnTo>
                <a:lnTo>
                  <a:pt x="30" y="591"/>
                </a:lnTo>
                <a:lnTo>
                  <a:pt x="30" y="591"/>
                </a:lnTo>
                <a:close/>
              </a:path>
              <a:path w="120" h="707">
                <a:moveTo>
                  <a:pt x="111" y="570"/>
                </a:moveTo>
                <a:lnTo>
                  <a:pt x="94" y="572"/>
                </a:lnTo>
                <a:lnTo>
                  <a:pt x="92" y="577"/>
                </a:lnTo>
                <a:lnTo>
                  <a:pt x="92" y="579"/>
                </a:lnTo>
                <a:lnTo>
                  <a:pt x="90" y="581"/>
                </a:lnTo>
                <a:lnTo>
                  <a:pt x="87" y="584"/>
                </a:lnTo>
                <a:lnTo>
                  <a:pt x="87" y="586"/>
                </a:lnTo>
                <a:lnTo>
                  <a:pt x="85" y="591"/>
                </a:lnTo>
                <a:lnTo>
                  <a:pt x="82" y="593"/>
                </a:lnTo>
                <a:lnTo>
                  <a:pt x="80" y="596"/>
                </a:lnTo>
                <a:lnTo>
                  <a:pt x="78" y="598"/>
                </a:lnTo>
                <a:lnTo>
                  <a:pt x="78" y="601"/>
                </a:lnTo>
                <a:lnTo>
                  <a:pt x="75" y="603"/>
                </a:lnTo>
                <a:lnTo>
                  <a:pt x="73" y="605"/>
                </a:lnTo>
                <a:lnTo>
                  <a:pt x="73" y="608"/>
                </a:lnTo>
                <a:lnTo>
                  <a:pt x="70" y="610"/>
                </a:lnTo>
                <a:lnTo>
                  <a:pt x="68" y="613"/>
                </a:lnTo>
                <a:lnTo>
                  <a:pt x="66" y="615"/>
                </a:lnTo>
                <a:lnTo>
                  <a:pt x="63" y="618"/>
                </a:lnTo>
                <a:lnTo>
                  <a:pt x="61" y="620"/>
                </a:lnTo>
                <a:lnTo>
                  <a:pt x="58" y="622"/>
                </a:lnTo>
                <a:lnTo>
                  <a:pt x="56" y="625"/>
                </a:lnTo>
                <a:lnTo>
                  <a:pt x="54" y="627"/>
                </a:lnTo>
                <a:lnTo>
                  <a:pt x="51" y="630"/>
                </a:lnTo>
                <a:lnTo>
                  <a:pt x="51" y="632"/>
                </a:lnTo>
                <a:lnTo>
                  <a:pt x="49" y="634"/>
                </a:lnTo>
                <a:lnTo>
                  <a:pt x="46" y="637"/>
                </a:lnTo>
                <a:lnTo>
                  <a:pt x="56" y="637"/>
                </a:lnTo>
                <a:lnTo>
                  <a:pt x="58" y="634"/>
                </a:lnTo>
                <a:lnTo>
                  <a:pt x="61" y="632"/>
                </a:lnTo>
                <a:lnTo>
                  <a:pt x="63" y="630"/>
                </a:lnTo>
                <a:lnTo>
                  <a:pt x="66" y="627"/>
                </a:lnTo>
                <a:lnTo>
                  <a:pt x="68" y="625"/>
                </a:lnTo>
                <a:lnTo>
                  <a:pt x="70" y="622"/>
                </a:lnTo>
                <a:lnTo>
                  <a:pt x="73" y="620"/>
                </a:lnTo>
                <a:lnTo>
                  <a:pt x="75" y="618"/>
                </a:lnTo>
                <a:lnTo>
                  <a:pt x="78" y="615"/>
                </a:lnTo>
                <a:lnTo>
                  <a:pt x="80" y="613"/>
                </a:lnTo>
                <a:lnTo>
                  <a:pt x="80" y="610"/>
                </a:lnTo>
                <a:lnTo>
                  <a:pt x="82" y="608"/>
                </a:lnTo>
                <a:lnTo>
                  <a:pt x="85" y="605"/>
                </a:lnTo>
                <a:lnTo>
                  <a:pt x="87" y="603"/>
                </a:lnTo>
                <a:lnTo>
                  <a:pt x="87" y="601"/>
                </a:lnTo>
                <a:lnTo>
                  <a:pt x="90" y="598"/>
                </a:lnTo>
                <a:lnTo>
                  <a:pt x="92" y="596"/>
                </a:lnTo>
                <a:lnTo>
                  <a:pt x="94" y="593"/>
                </a:lnTo>
                <a:lnTo>
                  <a:pt x="94" y="591"/>
                </a:lnTo>
                <a:lnTo>
                  <a:pt x="97" y="586"/>
                </a:lnTo>
                <a:lnTo>
                  <a:pt x="99" y="584"/>
                </a:lnTo>
                <a:lnTo>
                  <a:pt x="101" y="581"/>
                </a:lnTo>
                <a:lnTo>
                  <a:pt x="101" y="577"/>
                </a:lnTo>
                <a:lnTo>
                  <a:pt x="104" y="574"/>
                </a:lnTo>
                <a:lnTo>
                  <a:pt x="111" y="570"/>
                </a:lnTo>
                <a:lnTo>
                  <a:pt x="111" y="570"/>
                </a:lnTo>
                <a:close/>
              </a:path>
              <a:path w="120" h="707">
                <a:moveTo>
                  <a:pt x="99" y="558"/>
                </a:moveTo>
                <a:lnTo>
                  <a:pt x="94" y="567"/>
                </a:lnTo>
                <a:lnTo>
                  <a:pt x="49" y="567"/>
                </a:lnTo>
                <a:lnTo>
                  <a:pt x="39" y="570"/>
                </a:lnTo>
                <a:lnTo>
                  <a:pt x="39" y="572"/>
                </a:lnTo>
                <a:lnTo>
                  <a:pt x="37" y="577"/>
                </a:lnTo>
                <a:lnTo>
                  <a:pt x="34" y="579"/>
                </a:lnTo>
                <a:lnTo>
                  <a:pt x="34" y="581"/>
                </a:lnTo>
                <a:lnTo>
                  <a:pt x="32" y="584"/>
                </a:lnTo>
                <a:lnTo>
                  <a:pt x="30" y="586"/>
                </a:lnTo>
                <a:lnTo>
                  <a:pt x="30" y="591"/>
                </a:lnTo>
                <a:lnTo>
                  <a:pt x="34" y="591"/>
                </a:lnTo>
                <a:lnTo>
                  <a:pt x="37" y="593"/>
                </a:lnTo>
                <a:lnTo>
                  <a:pt x="39" y="596"/>
                </a:lnTo>
                <a:lnTo>
                  <a:pt x="41" y="601"/>
                </a:lnTo>
                <a:lnTo>
                  <a:pt x="44" y="603"/>
                </a:lnTo>
                <a:lnTo>
                  <a:pt x="44" y="605"/>
                </a:lnTo>
                <a:lnTo>
                  <a:pt x="46" y="608"/>
                </a:lnTo>
                <a:lnTo>
                  <a:pt x="46" y="610"/>
                </a:lnTo>
                <a:lnTo>
                  <a:pt x="49" y="613"/>
                </a:lnTo>
                <a:lnTo>
                  <a:pt x="49" y="615"/>
                </a:lnTo>
                <a:lnTo>
                  <a:pt x="51" y="618"/>
                </a:lnTo>
                <a:lnTo>
                  <a:pt x="54" y="618"/>
                </a:lnTo>
                <a:lnTo>
                  <a:pt x="56" y="615"/>
                </a:lnTo>
                <a:lnTo>
                  <a:pt x="56" y="608"/>
                </a:lnTo>
                <a:lnTo>
                  <a:pt x="56" y="603"/>
                </a:lnTo>
                <a:lnTo>
                  <a:pt x="54" y="601"/>
                </a:lnTo>
                <a:lnTo>
                  <a:pt x="51" y="598"/>
                </a:lnTo>
                <a:lnTo>
                  <a:pt x="49" y="596"/>
                </a:lnTo>
                <a:lnTo>
                  <a:pt x="46" y="593"/>
                </a:lnTo>
                <a:lnTo>
                  <a:pt x="44" y="593"/>
                </a:lnTo>
                <a:lnTo>
                  <a:pt x="39" y="591"/>
                </a:lnTo>
                <a:lnTo>
                  <a:pt x="37" y="589"/>
                </a:lnTo>
                <a:lnTo>
                  <a:pt x="39" y="586"/>
                </a:lnTo>
                <a:lnTo>
                  <a:pt x="39" y="584"/>
                </a:lnTo>
                <a:lnTo>
                  <a:pt x="41" y="581"/>
                </a:lnTo>
                <a:lnTo>
                  <a:pt x="44" y="577"/>
                </a:lnTo>
                <a:lnTo>
                  <a:pt x="46" y="574"/>
                </a:lnTo>
                <a:lnTo>
                  <a:pt x="49" y="572"/>
                </a:lnTo>
                <a:lnTo>
                  <a:pt x="94" y="572"/>
                </a:lnTo>
                <a:lnTo>
                  <a:pt x="111" y="570"/>
                </a:lnTo>
                <a:lnTo>
                  <a:pt x="99" y="558"/>
                </a:lnTo>
                <a:lnTo>
                  <a:pt x="99" y="558"/>
                </a:lnTo>
                <a:close/>
              </a:path>
              <a:path w="120" h="707">
                <a:moveTo>
                  <a:pt x="51" y="538"/>
                </a:moveTo>
                <a:lnTo>
                  <a:pt x="49" y="543"/>
                </a:lnTo>
                <a:lnTo>
                  <a:pt x="49" y="545"/>
                </a:lnTo>
                <a:lnTo>
                  <a:pt x="46" y="550"/>
                </a:lnTo>
                <a:lnTo>
                  <a:pt x="46" y="555"/>
                </a:lnTo>
                <a:lnTo>
                  <a:pt x="44" y="560"/>
                </a:lnTo>
                <a:lnTo>
                  <a:pt x="41" y="562"/>
                </a:lnTo>
                <a:lnTo>
                  <a:pt x="41" y="565"/>
                </a:lnTo>
                <a:lnTo>
                  <a:pt x="39" y="570"/>
                </a:lnTo>
                <a:lnTo>
                  <a:pt x="49" y="567"/>
                </a:lnTo>
                <a:lnTo>
                  <a:pt x="51" y="565"/>
                </a:lnTo>
                <a:lnTo>
                  <a:pt x="51" y="562"/>
                </a:lnTo>
                <a:lnTo>
                  <a:pt x="54" y="560"/>
                </a:lnTo>
                <a:lnTo>
                  <a:pt x="54" y="558"/>
                </a:lnTo>
                <a:lnTo>
                  <a:pt x="56" y="553"/>
                </a:lnTo>
                <a:lnTo>
                  <a:pt x="63" y="550"/>
                </a:lnTo>
                <a:lnTo>
                  <a:pt x="51" y="538"/>
                </a:lnTo>
                <a:lnTo>
                  <a:pt x="51" y="538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592" name="path 11592"/>
          <p:cNvSpPr/>
          <p:nvPr/>
        </p:nvSpPr>
        <p:spPr>
          <a:xfrm>
            <a:off x="9109709" y="9520682"/>
            <a:ext cx="231648" cy="147827"/>
          </a:xfrm>
          <a:custGeom>
            <a:avLst/>
            <a:gdLst/>
            <a:ahLst/>
            <a:cxnLst/>
            <a:rect l="0" t="0" r="0" b="0"/>
            <a:pathLst>
              <a:path w="364" h="232">
                <a:moveTo>
                  <a:pt x="248" y="3"/>
                </a:moveTo>
                <a:lnTo>
                  <a:pt x="248" y="1"/>
                </a:lnTo>
                <a:moveTo>
                  <a:pt x="344" y="3"/>
                </a:moveTo>
                <a:lnTo>
                  <a:pt x="344" y="1"/>
                </a:lnTo>
                <a:lnTo>
                  <a:pt x="342" y="3"/>
                </a:lnTo>
                <a:lnTo>
                  <a:pt x="339" y="5"/>
                </a:lnTo>
                <a:lnTo>
                  <a:pt x="342" y="5"/>
                </a:lnTo>
                <a:lnTo>
                  <a:pt x="342" y="8"/>
                </a:lnTo>
                <a:lnTo>
                  <a:pt x="344" y="13"/>
                </a:lnTo>
                <a:lnTo>
                  <a:pt x="346" y="13"/>
                </a:lnTo>
                <a:lnTo>
                  <a:pt x="349" y="15"/>
                </a:lnTo>
                <a:lnTo>
                  <a:pt x="351" y="15"/>
                </a:lnTo>
                <a:lnTo>
                  <a:pt x="351" y="17"/>
                </a:lnTo>
                <a:lnTo>
                  <a:pt x="354" y="17"/>
                </a:lnTo>
                <a:lnTo>
                  <a:pt x="356" y="22"/>
                </a:lnTo>
                <a:lnTo>
                  <a:pt x="356" y="29"/>
                </a:lnTo>
                <a:lnTo>
                  <a:pt x="354" y="29"/>
                </a:lnTo>
                <a:lnTo>
                  <a:pt x="354" y="34"/>
                </a:lnTo>
                <a:lnTo>
                  <a:pt x="356" y="34"/>
                </a:lnTo>
                <a:lnTo>
                  <a:pt x="356" y="37"/>
                </a:lnTo>
                <a:lnTo>
                  <a:pt x="358" y="34"/>
                </a:lnTo>
                <a:lnTo>
                  <a:pt x="361" y="32"/>
                </a:lnTo>
                <a:lnTo>
                  <a:pt x="361" y="27"/>
                </a:lnTo>
                <a:lnTo>
                  <a:pt x="363" y="27"/>
                </a:lnTo>
                <a:lnTo>
                  <a:pt x="363" y="22"/>
                </a:lnTo>
                <a:lnTo>
                  <a:pt x="363" y="20"/>
                </a:lnTo>
                <a:lnTo>
                  <a:pt x="363" y="17"/>
                </a:lnTo>
                <a:lnTo>
                  <a:pt x="361" y="15"/>
                </a:lnTo>
                <a:lnTo>
                  <a:pt x="358" y="13"/>
                </a:lnTo>
                <a:lnTo>
                  <a:pt x="356" y="10"/>
                </a:lnTo>
                <a:lnTo>
                  <a:pt x="354" y="8"/>
                </a:lnTo>
                <a:lnTo>
                  <a:pt x="351" y="5"/>
                </a:lnTo>
                <a:lnTo>
                  <a:pt x="346" y="3"/>
                </a:lnTo>
                <a:lnTo>
                  <a:pt x="344" y="3"/>
                </a:lnTo>
                <a:close/>
                <a:moveTo>
                  <a:pt x="1" y="3"/>
                </a:moveTo>
                <a:lnTo>
                  <a:pt x="1" y="1"/>
                </a:lnTo>
                <a:lnTo>
                  <a:pt x="1" y="3"/>
                </a:lnTo>
                <a:close/>
                <a:moveTo>
                  <a:pt x="82" y="13"/>
                </a:moveTo>
                <a:lnTo>
                  <a:pt x="85" y="13"/>
                </a:lnTo>
                <a:lnTo>
                  <a:pt x="82" y="13"/>
                </a:lnTo>
                <a:close/>
                <a:moveTo>
                  <a:pt x="243" y="22"/>
                </a:moveTo>
                <a:lnTo>
                  <a:pt x="243" y="20"/>
                </a:lnTo>
                <a:moveTo>
                  <a:pt x="116" y="15"/>
                </a:moveTo>
                <a:lnTo>
                  <a:pt x="118" y="17"/>
                </a:lnTo>
                <a:lnTo>
                  <a:pt x="125" y="17"/>
                </a:lnTo>
                <a:lnTo>
                  <a:pt x="125" y="20"/>
                </a:lnTo>
                <a:lnTo>
                  <a:pt x="125" y="22"/>
                </a:lnTo>
                <a:lnTo>
                  <a:pt x="123" y="22"/>
                </a:lnTo>
                <a:lnTo>
                  <a:pt x="125" y="22"/>
                </a:lnTo>
                <a:lnTo>
                  <a:pt x="123" y="22"/>
                </a:lnTo>
                <a:lnTo>
                  <a:pt x="121" y="25"/>
                </a:lnTo>
                <a:lnTo>
                  <a:pt x="121" y="27"/>
                </a:lnTo>
                <a:lnTo>
                  <a:pt x="116" y="32"/>
                </a:lnTo>
                <a:lnTo>
                  <a:pt x="114" y="32"/>
                </a:lnTo>
                <a:lnTo>
                  <a:pt x="114" y="34"/>
                </a:lnTo>
                <a:lnTo>
                  <a:pt x="111" y="34"/>
                </a:lnTo>
                <a:lnTo>
                  <a:pt x="111" y="37"/>
                </a:lnTo>
                <a:lnTo>
                  <a:pt x="106" y="41"/>
                </a:lnTo>
                <a:lnTo>
                  <a:pt x="104" y="41"/>
                </a:lnTo>
                <a:lnTo>
                  <a:pt x="102" y="44"/>
                </a:lnTo>
                <a:lnTo>
                  <a:pt x="102" y="46"/>
                </a:lnTo>
                <a:lnTo>
                  <a:pt x="99" y="49"/>
                </a:lnTo>
                <a:lnTo>
                  <a:pt x="97" y="49"/>
                </a:lnTo>
                <a:lnTo>
                  <a:pt x="94" y="51"/>
                </a:lnTo>
                <a:lnTo>
                  <a:pt x="90" y="56"/>
                </a:lnTo>
                <a:lnTo>
                  <a:pt x="90" y="58"/>
                </a:lnTo>
                <a:lnTo>
                  <a:pt x="87" y="58"/>
                </a:lnTo>
                <a:lnTo>
                  <a:pt x="87" y="61"/>
                </a:lnTo>
                <a:lnTo>
                  <a:pt x="85" y="61"/>
                </a:lnTo>
                <a:lnTo>
                  <a:pt x="82" y="63"/>
                </a:lnTo>
                <a:lnTo>
                  <a:pt x="82" y="65"/>
                </a:lnTo>
                <a:lnTo>
                  <a:pt x="80" y="65"/>
                </a:lnTo>
                <a:lnTo>
                  <a:pt x="75" y="70"/>
                </a:lnTo>
                <a:lnTo>
                  <a:pt x="75" y="73"/>
                </a:lnTo>
                <a:lnTo>
                  <a:pt x="73" y="73"/>
                </a:lnTo>
                <a:lnTo>
                  <a:pt x="73" y="75"/>
                </a:lnTo>
                <a:lnTo>
                  <a:pt x="70" y="75"/>
                </a:lnTo>
                <a:lnTo>
                  <a:pt x="68" y="77"/>
                </a:lnTo>
                <a:lnTo>
                  <a:pt x="65" y="77"/>
                </a:lnTo>
                <a:lnTo>
                  <a:pt x="65" y="80"/>
                </a:lnTo>
                <a:lnTo>
                  <a:pt x="61" y="82"/>
                </a:lnTo>
                <a:lnTo>
                  <a:pt x="58" y="87"/>
                </a:lnTo>
                <a:lnTo>
                  <a:pt x="56" y="87"/>
                </a:lnTo>
                <a:lnTo>
                  <a:pt x="49" y="92"/>
                </a:lnTo>
                <a:lnTo>
                  <a:pt x="46" y="92"/>
                </a:lnTo>
                <a:lnTo>
                  <a:pt x="49" y="94"/>
                </a:lnTo>
                <a:lnTo>
                  <a:pt x="37" y="94"/>
                </a:lnTo>
                <a:lnTo>
                  <a:pt x="34" y="92"/>
                </a:lnTo>
                <a:lnTo>
                  <a:pt x="32" y="89"/>
                </a:lnTo>
                <a:lnTo>
                  <a:pt x="34" y="87"/>
                </a:lnTo>
                <a:lnTo>
                  <a:pt x="37" y="87"/>
                </a:lnTo>
                <a:lnTo>
                  <a:pt x="34" y="87"/>
                </a:lnTo>
                <a:lnTo>
                  <a:pt x="37" y="87"/>
                </a:lnTo>
                <a:lnTo>
                  <a:pt x="37" y="85"/>
                </a:lnTo>
                <a:lnTo>
                  <a:pt x="39" y="82"/>
                </a:lnTo>
                <a:lnTo>
                  <a:pt x="39" y="80"/>
                </a:lnTo>
                <a:lnTo>
                  <a:pt x="42" y="80"/>
                </a:lnTo>
                <a:lnTo>
                  <a:pt x="44" y="75"/>
                </a:lnTo>
                <a:lnTo>
                  <a:pt x="44" y="73"/>
                </a:lnTo>
                <a:lnTo>
                  <a:pt x="46" y="70"/>
                </a:lnTo>
                <a:lnTo>
                  <a:pt x="49" y="65"/>
                </a:lnTo>
                <a:lnTo>
                  <a:pt x="46" y="63"/>
                </a:lnTo>
                <a:lnTo>
                  <a:pt x="44" y="61"/>
                </a:lnTo>
                <a:lnTo>
                  <a:pt x="42" y="61"/>
                </a:lnTo>
                <a:lnTo>
                  <a:pt x="42" y="58"/>
                </a:lnTo>
                <a:lnTo>
                  <a:pt x="42" y="56"/>
                </a:lnTo>
                <a:lnTo>
                  <a:pt x="39" y="56"/>
                </a:lnTo>
                <a:lnTo>
                  <a:pt x="42" y="56"/>
                </a:lnTo>
                <a:lnTo>
                  <a:pt x="42" y="53"/>
                </a:lnTo>
                <a:lnTo>
                  <a:pt x="42" y="49"/>
                </a:lnTo>
                <a:lnTo>
                  <a:pt x="44" y="46"/>
                </a:lnTo>
                <a:lnTo>
                  <a:pt x="46" y="41"/>
                </a:lnTo>
                <a:lnTo>
                  <a:pt x="46" y="39"/>
                </a:lnTo>
                <a:lnTo>
                  <a:pt x="49" y="37"/>
                </a:lnTo>
                <a:lnTo>
                  <a:pt x="49" y="29"/>
                </a:lnTo>
                <a:lnTo>
                  <a:pt x="51" y="27"/>
                </a:lnTo>
                <a:lnTo>
                  <a:pt x="51" y="25"/>
                </a:lnTo>
                <a:lnTo>
                  <a:pt x="54" y="25"/>
                </a:lnTo>
                <a:lnTo>
                  <a:pt x="54" y="22"/>
                </a:lnTo>
                <a:lnTo>
                  <a:pt x="56" y="22"/>
                </a:lnTo>
                <a:lnTo>
                  <a:pt x="58" y="22"/>
                </a:lnTo>
                <a:lnTo>
                  <a:pt x="63" y="20"/>
                </a:lnTo>
                <a:lnTo>
                  <a:pt x="73" y="20"/>
                </a:lnTo>
                <a:lnTo>
                  <a:pt x="78" y="17"/>
                </a:lnTo>
                <a:lnTo>
                  <a:pt x="80" y="17"/>
                </a:lnTo>
                <a:lnTo>
                  <a:pt x="80" y="20"/>
                </a:lnTo>
                <a:lnTo>
                  <a:pt x="82" y="20"/>
                </a:lnTo>
                <a:lnTo>
                  <a:pt x="82" y="17"/>
                </a:lnTo>
                <a:lnTo>
                  <a:pt x="85" y="20"/>
                </a:lnTo>
                <a:lnTo>
                  <a:pt x="90" y="17"/>
                </a:lnTo>
                <a:lnTo>
                  <a:pt x="116" y="17"/>
                </a:lnTo>
                <a:lnTo>
                  <a:pt x="116" y="15"/>
                </a:lnTo>
                <a:close/>
                <a:moveTo>
                  <a:pt x="351" y="17"/>
                </a:moveTo>
                <a:lnTo>
                  <a:pt x="351" y="15"/>
                </a:lnTo>
                <a:lnTo>
                  <a:pt x="351" y="17"/>
                </a:lnTo>
                <a:close/>
                <a:moveTo>
                  <a:pt x="229" y="32"/>
                </a:moveTo>
                <a:lnTo>
                  <a:pt x="224" y="32"/>
                </a:lnTo>
                <a:lnTo>
                  <a:pt x="219" y="34"/>
                </a:lnTo>
                <a:lnTo>
                  <a:pt x="210" y="34"/>
                </a:lnTo>
                <a:lnTo>
                  <a:pt x="210" y="37"/>
                </a:lnTo>
                <a:lnTo>
                  <a:pt x="207" y="37"/>
                </a:lnTo>
                <a:lnTo>
                  <a:pt x="205" y="39"/>
                </a:lnTo>
                <a:lnTo>
                  <a:pt x="205" y="41"/>
                </a:lnTo>
                <a:lnTo>
                  <a:pt x="202" y="44"/>
                </a:lnTo>
                <a:lnTo>
                  <a:pt x="202" y="46"/>
                </a:lnTo>
                <a:lnTo>
                  <a:pt x="205" y="46"/>
                </a:lnTo>
                <a:lnTo>
                  <a:pt x="207" y="46"/>
                </a:lnTo>
                <a:lnTo>
                  <a:pt x="207" y="44"/>
                </a:lnTo>
                <a:lnTo>
                  <a:pt x="212" y="44"/>
                </a:lnTo>
                <a:lnTo>
                  <a:pt x="214" y="41"/>
                </a:lnTo>
                <a:lnTo>
                  <a:pt x="217" y="41"/>
                </a:lnTo>
                <a:lnTo>
                  <a:pt x="219" y="39"/>
                </a:lnTo>
                <a:lnTo>
                  <a:pt x="229" y="39"/>
                </a:lnTo>
                <a:lnTo>
                  <a:pt x="231" y="41"/>
                </a:lnTo>
                <a:lnTo>
                  <a:pt x="236" y="41"/>
                </a:lnTo>
                <a:lnTo>
                  <a:pt x="238" y="44"/>
                </a:lnTo>
                <a:lnTo>
                  <a:pt x="241" y="46"/>
                </a:lnTo>
                <a:lnTo>
                  <a:pt x="241" y="53"/>
                </a:lnTo>
                <a:lnTo>
                  <a:pt x="238" y="56"/>
                </a:lnTo>
                <a:lnTo>
                  <a:pt x="238" y="58"/>
                </a:lnTo>
                <a:lnTo>
                  <a:pt x="236" y="61"/>
                </a:lnTo>
                <a:lnTo>
                  <a:pt x="236" y="63"/>
                </a:lnTo>
                <a:lnTo>
                  <a:pt x="234" y="63"/>
                </a:lnTo>
                <a:lnTo>
                  <a:pt x="234" y="68"/>
                </a:lnTo>
                <a:lnTo>
                  <a:pt x="229" y="73"/>
                </a:lnTo>
                <a:lnTo>
                  <a:pt x="229" y="75"/>
                </a:lnTo>
                <a:lnTo>
                  <a:pt x="226" y="75"/>
                </a:lnTo>
                <a:lnTo>
                  <a:pt x="226" y="77"/>
                </a:lnTo>
                <a:lnTo>
                  <a:pt x="224" y="77"/>
                </a:lnTo>
                <a:lnTo>
                  <a:pt x="226" y="80"/>
                </a:lnTo>
                <a:lnTo>
                  <a:pt x="224" y="80"/>
                </a:lnTo>
                <a:lnTo>
                  <a:pt x="222" y="82"/>
                </a:lnTo>
                <a:lnTo>
                  <a:pt x="222" y="85"/>
                </a:lnTo>
                <a:lnTo>
                  <a:pt x="219" y="85"/>
                </a:lnTo>
                <a:lnTo>
                  <a:pt x="219" y="87"/>
                </a:lnTo>
                <a:lnTo>
                  <a:pt x="217" y="87"/>
                </a:lnTo>
                <a:lnTo>
                  <a:pt x="217" y="89"/>
                </a:lnTo>
                <a:lnTo>
                  <a:pt x="214" y="92"/>
                </a:lnTo>
                <a:lnTo>
                  <a:pt x="212" y="94"/>
                </a:lnTo>
                <a:lnTo>
                  <a:pt x="212" y="97"/>
                </a:lnTo>
                <a:lnTo>
                  <a:pt x="210" y="97"/>
                </a:lnTo>
                <a:lnTo>
                  <a:pt x="210" y="99"/>
                </a:lnTo>
                <a:lnTo>
                  <a:pt x="207" y="101"/>
                </a:lnTo>
                <a:lnTo>
                  <a:pt x="205" y="104"/>
                </a:lnTo>
                <a:lnTo>
                  <a:pt x="200" y="109"/>
                </a:lnTo>
                <a:lnTo>
                  <a:pt x="198" y="109"/>
                </a:lnTo>
                <a:lnTo>
                  <a:pt x="200" y="109"/>
                </a:lnTo>
                <a:lnTo>
                  <a:pt x="198" y="111"/>
                </a:lnTo>
                <a:lnTo>
                  <a:pt x="193" y="118"/>
                </a:lnTo>
                <a:lnTo>
                  <a:pt x="185" y="123"/>
                </a:lnTo>
                <a:lnTo>
                  <a:pt x="185" y="121"/>
                </a:lnTo>
                <a:lnTo>
                  <a:pt x="185" y="123"/>
                </a:lnTo>
                <a:lnTo>
                  <a:pt x="181" y="123"/>
                </a:lnTo>
                <a:lnTo>
                  <a:pt x="183" y="121"/>
                </a:lnTo>
                <a:lnTo>
                  <a:pt x="181" y="121"/>
                </a:lnTo>
                <a:lnTo>
                  <a:pt x="181" y="118"/>
                </a:lnTo>
                <a:lnTo>
                  <a:pt x="181" y="106"/>
                </a:lnTo>
                <a:lnTo>
                  <a:pt x="178" y="106"/>
                </a:lnTo>
                <a:lnTo>
                  <a:pt x="178" y="73"/>
                </a:lnTo>
                <a:lnTo>
                  <a:pt x="176" y="73"/>
                </a:lnTo>
                <a:lnTo>
                  <a:pt x="178" y="73"/>
                </a:lnTo>
                <a:lnTo>
                  <a:pt x="178" y="70"/>
                </a:lnTo>
                <a:lnTo>
                  <a:pt x="176" y="68"/>
                </a:lnTo>
                <a:lnTo>
                  <a:pt x="178" y="68"/>
                </a:lnTo>
                <a:lnTo>
                  <a:pt x="178" y="65"/>
                </a:lnTo>
                <a:lnTo>
                  <a:pt x="178" y="61"/>
                </a:lnTo>
                <a:lnTo>
                  <a:pt x="176" y="61"/>
                </a:lnTo>
                <a:lnTo>
                  <a:pt x="178" y="58"/>
                </a:lnTo>
                <a:lnTo>
                  <a:pt x="178" y="46"/>
                </a:lnTo>
                <a:lnTo>
                  <a:pt x="176" y="44"/>
                </a:lnTo>
                <a:lnTo>
                  <a:pt x="176" y="46"/>
                </a:lnTo>
                <a:lnTo>
                  <a:pt x="174" y="49"/>
                </a:lnTo>
                <a:lnTo>
                  <a:pt x="174" y="51"/>
                </a:lnTo>
                <a:lnTo>
                  <a:pt x="171" y="51"/>
                </a:lnTo>
                <a:lnTo>
                  <a:pt x="171" y="65"/>
                </a:lnTo>
                <a:lnTo>
                  <a:pt x="174" y="68"/>
                </a:lnTo>
                <a:lnTo>
                  <a:pt x="171" y="68"/>
                </a:lnTo>
                <a:lnTo>
                  <a:pt x="171" y="70"/>
                </a:lnTo>
                <a:lnTo>
                  <a:pt x="171" y="97"/>
                </a:lnTo>
                <a:lnTo>
                  <a:pt x="174" y="99"/>
                </a:lnTo>
                <a:lnTo>
                  <a:pt x="171" y="101"/>
                </a:lnTo>
                <a:lnTo>
                  <a:pt x="174" y="104"/>
                </a:lnTo>
                <a:lnTo>
                  <a:pt x="171" y="109"/>
                </a:lnTo>
                <a:lnTo>
                  <a:pt x="174" y="109"/>
                </a:lnTo>
                <a:lnTo>
                  <a:pt x="174" y="111"/>
                </a:lnTo>
                <a:lnTo>
                  <a:pt x="174" y="113"/>
                </a:lnTo>
                <a:lnTo>
                  <a:pt x="174" y="111"/>
                </a:lnTo>
                <a:lnTo>
                  <a:pt x="174" y="116"/>
                </a:lnTo>
                <a:lnTo>
                  <a:pt x="176" y="116"/>
                </a:lnTo>
                <a:lnTo>
                  <a:pt x="174" y="116"/>
                </a:lnTo>
                <a:lnTo>
                  <a:pt x="176" y="118"/>
                </a:lnTo>
                <a:lnTo>
                  <a:pt x="176" y="130"/>
                </a:lnTo>
                <a:lnTo>
                  <a:pt x="174" y="133"/>
                </a:lnTo>
                <a:lnTo>
                  <a:pt x="171" y="135"/>
                </a:lnTo>
                <a:lnTo>
                  <a:pt x="169" y="135"/>
                </a:lnTo>
                <a:lnTo>
                  <a:pt x="166" y="137"/>
                </a:lnTo>
                <a:lnTo>
                  <a:pt x="166" y="140"/>
                </a:lnTo>
                <a:lnTo>
                  <a:pt x="164" y="140"/>
                </a:lnTo>
                <a:lnTo>
                  <a:pt x="164" y="142"/>
                </a:lnTo>
                <a:lnTo>
                  <a:pt x="162" y="142"/>
                </a:lnTo>
                <a:lnTo>
                  <a:pt x="159" y="145"/>
                </a:lnTo>
                <a:lnTo>
                  <a:pt x="157" y="145"/>
                </a:lnTo>
                <a:lnTo>
                  <a:pt x="157" y="147"/>
                </a:lnTo>
                <a:lnTo>
                  <a:pt x="152" y="152"/>
                </a:lnTo>
                <a:lnTo>
                  <a:pt x="150" y="152"/>
                </a:lnTo>
                <a:lnTo>
                  <a:pt x="147" y="154"/>
                </a:lnTo>
                <a:lnTo>
                  <a:pt x="145" y="154"/>
                </a:lnTo>
                <a:lnTo>
                  <a:pt x="140" y="157"/>
                </a:lnTo>
                <a:lnTo>
                  <a:pt x="138" y="157"/>
                </a:lnTo>
                <a:lnTo>
                  <a:pt x="138" y="159"/>
                </a:lnTo>
                <a:lnTo>
                  <a:pt x="135" y="159"/>
                </a:lnTo>
                <a:lnTo>
                  <a:pt x="133" y="161"/>
                </a:lnTo>
                <a:lnTo>
                  <a:pt x="133" y="166"/>
                </a:lnTo>
                <a:lnTo>
                  <a:pt x="135" y="169"/>
                </a:lnTo>
                <a:lnTo>
                  <a:pt x="140" y="169"/>
                </a:lnTo>
                <a:lnTo>
                  <a:pt x="142" y="166"/>
                </a:lnTo>
                <a:lnTo>
                  <a:pt x="145" y="166"/>
                </a:lnTo>
                <a:lnTo>
                  <a:pt x="145" y="164"/>
                </a:lnTo>
                <a:lnTo>
                  <a:pt x="147" y="166"/>
                </a:lnTo>
                <a:lnTo>
                  <a:pt x="147" y="164"/>
                </a:lnTo>
                <a:lnTo>
                  <a:pt x="152" y="164"/>
                </a:lnTo>
                <a:lnTo>
                  <a:pt x="154" y="161"/>
                </a:lnTo>
                <a:lnTo>
                  <a:pt x="157" y="161"/>
                </a:lnTo>
                <a:lnTo>
                  <a:pt x="159" y="159"/>
                </a:lnTo>
                <a:lnTo>
                  <a:pt x="164" y="159"/>
                </a:lnTo>
                <a:lnTo>
                  <a:pt x="169" y="157"/>
                </a:lnTo>
                <a:lnTo>
                  <a:pt x="171" y="157"/>
                </a:lnTo>
                <a:lnTo>
                  <a:pt x="174" y="154"/>
                </a:lnTo>
                <a:lnTo>
                  <a:pt x="176" y="154"/>
                </a:lnTo>
                <a:lnTo>
                  <a:pt x="174" y="154"/>
                </a:lnTo>
                <a:lnTo>
                  <a:pt x="176" y="154"/>
                </a:lnTo>
                <a:lnTo>
                  <a:pt x="178" y="152"/>
                </a:lnTo>
                <a:lnTo>
                  <a:pt x="181" y="152"/>
                </a:lnTo>
                <a:lnTo>
                  <a:pt x="185" y="147"/>
                </a:lnTo>
                <a:lnTo>
                  <a:pt x="188" y="149"/>
                </a:lnTo>
                <a:lnTo>
                  <a:pt x="188" y="147"/>
                </a:lnTo>
                <a:lnTo>
                  <a:pt x="190" y="147"/>
                </a:lnTo>
                <a:lnTo>
                  <a:pt x="195" y="147"/>
                </a:lnTo>
                <a:lnTo>
                  <a:pt x="195" y="145"/>
                </a:lnTo>
                <a:lnTo>
                  <a:pt x="198" y="147"/>
                </a:lnTo>
                <a:lnTo>
                  <a:pt x="198" y="149"/>
                </a:lnTo>
                <a:lnTo>
                  <a:pt x="195" y="157"/>
                </a:lnTo>
                <a:lnTo>
                  <a:pt x="193" y="161"/>
                </a:lnTo>
                <a:lnTo>
                  <a:pt x="193" y="164"/>
                </a:lnTo>
                <a:lnTo>
                  <a:pt x="190" y="169"/>
                </a:lnTo>
                <a:lnTo>
                  <a:pt x="190" y="171"/>
                </a:lnTo>
                <a:lnTo>
                  <a:pt x="188" y="173"/>
                </a:lnTo>
                <a:lnTo>
                  <a:pt x="188" y="176"/>
                </a:lnTo>
                <a:moveTo>
                  <a:pt x="188" y="176"/>
                </a:moveTo>
                <a:lnTo>
                  <a:pt x="185" y="178"/>
                </a:lnTo>
                <a:lnTo>
                  <a:pt x="183" y="183"/>
                </a:lnTo>
                <a:lnTo>
                  <a:pt x="183" y="188"/>
                </a:lnTo>
                <a:lnTo>
                  <a:pt x="181" y="190"/>
                </a:lnTo>
                <a:lnTo>
                  <a:pt x="181" y="193"/>
                </a:lnTo>
                <a:lnTo>
                  <a:pt x="178" y="195"/>
                </a:lnTo>
                <a:lnTo>
                  <a:pt x="178" y="197"/>
                </a:lnTo>
                <a:lnTo>
                  <a:pt x="176" y="200"/>
                </a:lnTo>
                <a:lnTo>
                  <a:pt x="176" y="202"/>
                </a:lnTo>
                <a:lnTo>
                  <a:pt x="174" y="205"/>
                </a:lnTo>
                <a:lnTo>
                  <a:pt x="176" y="205"/>
                </a:lnTo>
                <a:lnTo>
                  <a:pt x="174" y="207"/>
                </a:lnTo>
                <a:lnTo>
                  <a:pt x="174" y="209"/>
                </a:lnTo>
                <a:lnTo>
                  <a:pt x="171" y="209"/>
                </a:lnTo>
                <a:lnTo>
                  <a:pt x="171" y="226"/>
                </a:lnTo>
                <a:lnTo>
                  <a:pt x="174" y="231"/>
                </a:lnTo>
                <a:lnTo>
                  <a:pt x="176" y="231"/>
                </a:lnTo>
                <a:lnTo>
                  <a:pt x="178" y="229"/>
                </a:lnTo>
                <a:lnTo>
                  <a:pt x="178" y="224"/>
                </a:lnTo>
                <a:lnTo>
                  <a:pt x="176" y="224"/>
                </a:lnTo>
                <a:lnTo>
                  <a:pt x="178" y="221"/>
                </a:lnTo>
                <a:lnTo>
                  <a:pt x="176" y="221"/>
                </a:lnTo>
                <a:lnTo>
                  <a:pt x="178" y="219"/>
                </a:lnTo>
                <a:lnTo>
                  <a:pt x="178" y="209"/>
                </a:lnTo>
                <a:lnTo>
                  <a:pt x="181" y="205"/>
                </a:lnTo>
                <a:lnTo>
                  <a:pt x="183" y="205"/>
                </a:lnTo>
                <a:lnTo>
                  <a:pt x="183" y="202"/>
                </a:lnTo>
                <a:lnTo>
                  <a:pt x="183" y="197"/>
                </a:lnTo>
                <a:lnTo>
                  <a:pt x="185" y="197"/>
                </a:lnTo>
                <a:lnTo>
                  <a:pt x="185" y="195"/>
                </a:lnTo>
                <a:lnTo>
                  <a:pt x="188" y="193"/>
                </a:lnTo>
                <a:lnTo>
                  <a:pt x="188" y="188"/>
                </a:lnTo>
                <a:lnTo>
                  <a:pt x="188" y="190"/>
                </a:lnTo>
                <a:lnTo>
                  <a:pt x="190" y="188"/>
                </a:lnTo>
                <a:lnTo>
                  <a:pt x="190" y="183"/>
                </a:lnTo>
                <a:lnTo>
                  <a:pt x="193" y="181"/>
                </a:lnTo>
                <a:lnTo>
                  <a:pt x="193" y="178"/>
                </a:lnTo>
                <a:lnTo>
                  <a:pt x="195" y="176"/>
                </a:lnTo>
                <a:lnTo>
                  <a:pt x="195" y="173"/>
                </a:lnTo>
                <a:lnTo>
                  <a:pt x="198" y="171"/>
                </a:lnTo>
                <a:lnTo>
                  <a:pt x="198" y="166"/>
                </a:lnTo>
                <a:lnTo>
                  <a:pt x="200" y="164"/>
                </a:lnTo>
                <a:lnTo>
                  <a:pt x="202" y="161"/>
                </a:lnTo>
                <a:lnTo>
                  <a:pt x="202" y="159"/>
                </a:lnTo>
                <a:lnTo>
                  <a:pt x="205" y="157"/>
                </a:lnTo>
                <a:lnTo>
                  <a:pt x="202" y="157"/>
                </a:lnTo>
                <a:lnTo>
                  <a:pt x="205" y="154"/>
                </a:lnTo>
                <a:lnTo>
                  <a:pt x="205" y="152"/>
                </a:lnTo>
                <a:lnTo>
                  <a:pt x="207" y="149"/>
                </a:lnTo>
                <a:lnTo>
                  <a:pt x="207" y="147"/>
                </a:lnTo>
                <a:lnTo>
                  <a:pt x="210" y="147"/>
                </a:lnTo>
                <a:lnTo>
                  <a:pt x="210" y="145"/>
                </a:lnTo>
                <a:lnTo>
                  <a:pt x="212" y="142"/>
                </a:lnTo>
                <a:lnTo>
                  <a:pt x="212" y="140"/>
                </a:lnTo>
                <a:lnTo>
                  <a:pt x="214" y="140"/>
                </a:lnTo>
                <a:lnTo>
                  <a:pt x="219" y="140"/>
                </a:lnTo>
                <a:lnTo>
                  <a:pt x="224" y="137"/>
                </a:lnTo>
                <a:lnTo>
                  <a:pt x="229" y="137"/>
                </a:lnTo>
                <a:lnTo>
                  <a:pt x="231" y="135"/>
                </a:lnTo>
                <a:lnTo>
                  <a:pt x="241" y="135"/>
                </a:lnTo>
                <a:lnTo>
                  <a:pt x="241" y="133"/>
                </a:lnTo>
                <a:lnTo>
                  <a:pt x="248" y="135"/>
                </a:lnTo>
                <a:lnTo>
                  <a:pt x="250" y="133"/>
                </a:lnTo>
                <a:lnTo>
                  <a:pt x="253" y="133"/>
                </a:lnTo>
                <a:lnTo>
                  <a:pt x="250" y="133"/>
                </a:lnTo>
                <a:lnTo>
                  <a:pt x="253" y="130"/>
                </a:lnTo>
                <a:lnTo>
                  <a:pt x="255" y="128"/>
                </a:lnTo>
                <a:lnTo>
                  <a:pt x="253" y="125"/>
                </a:lnTo>
                <a:lnTo>
                  <a:pt x="250" y="125"/>
                </a:lnTo>
                <a:lnTo>
                  <a:pt x="248" y="123"/>
                </a:lnTo>
                <a:lnTo>
                  <a:pt x="245" y="125"/>
                </a:lnTo>
                <a:lnTo>
                  <a:pt x="243" y="123"/>
                </a:lnTo>
                <a:lnTo>
                  <a:pt x="243" y="125"/>
                </a:lnTo>
                <a:lnTo>
                  <a:pt x="241" y="125"/>
                </a:lnTo>
                <a:lnTo>
                  <a:pt x="241" y="128"/>
                </a:lnTo>
                <a:lnTo>
                  <a:pt x="238" y="128"/>
                </a:lnTo>
                <a:lnTo>
                  <a:pt x="231" y="128"/>
                </a:lnTo>
                <a:lnTo>
                  <a:pt x="229" y="130"/>
                </a:lnTo>
                <a:lnTo>
                  <a:pt x="222" y="130"/>
                </a:lnTo>
                <a:lnTo>
                  <a:pt x="219" y="133"/>
                </a:lnTo>
                <a:lnTo>
                  <a:pt x="217" y="130"/>
                </a:lnTo>
                <a:lnTo>
                  <a:pt x="217" y="133"/>
                </a:lnTo>
                <a:lnTo>
                  <a:pt x="214" y="130"/>
                </a:lnTo>
                <a:lnTo>
                  <a:pt x="214" y="128"/>
                </a:lnTo>
                <a:lnTo>
                  <a:pt x="217" y="125"/>
                </a:lnTo>
                <a:lnTo>
                  <a:pt x="217" y="121"/>
                </a:lnTo>
                <a:lnTo>
                  <a:pt x="219" y="116"/>
                </a:lnTo>
                <a:lnTo>
                  <a:pt x="219" y="111"/>
                </a:lnTo>
                <a:lnTo>
                  <a:pt x="222" y="109"/>
                </a:lnTo>
                <a:lnTo>
                  <a:pt x="219" y="106"/>
                </a:lnTo>
                <a:lnTo>
                  <a:pt x="222" y="104"/>
                </a:lnTo>
                <a:lnTo>
                  <a:pt x="222" y="101"/>
                </a:lnTo>
                <a:lnTo>
                  <a:pt x="224" y="101"/>
                </a:lnTo>
                <a:lnTo>
                  <a:pt x="224" y="99"/>
                </a:lnTo>
                <a:lnTo>
                  <a:pt x="222" y="97"/>
                </a:lnTo>
                <a:lnTo>
                  <a:pt x="222" y="94"/>
                </a:lnTo>
                <a:lnTo>
                  <a:pt x="219" y="94"/>
                </a:lnTo>
                <a:lnTo>
                  <a:pt x="222" y="92"/>
                </a:lnTo>
                <a:lnTo>
                  <a:pt x="224" y="87"/>
                </a:lnTo>
                <a:lnTo>
                  <a:pt x="226" y="85"/>
                </a:lnTo>
                <a:lnTo>
                  <a:pt x="229" y="82"/>
                </a:lnTo>
                <a:lnTo>
                  <a:pt x="229" y="80"/>
                </a:lnTo>
                <a:lnTo>
                  <a:pt x="231" y="77"/>
                </a:lnTo>
                <a:lnTo>
                  <a:pt x="234" y="75"/>
                </a:lnTo>
                <a:lnTo>
                  <a:pt x="236" y="73"/>
                </a:lnTo>
                <a:lnTo>
                  <a:pt x="238" y="70"/>
                </a:lnTo>
                <a:lnTo>
                  <a:pt x="236" y="70"/>
                </a:lnTo>
                <a:lnTo>
                  <a:pt x="238" y="68"/>
                </a:lnTo>
                <a:lnTo>
                  <a:pt x="238" y="65"/>
                </a:lnTo>
                <a:lnTo>
                  <a:pt x="241" y="63"/>
                </a:lnTo>
                <a:lnTo>
                  <a:pt x="241" y="61"/>
                </a:lnTo>
                <a:lnTo>
                  <a:pt x="243" y="61"/>
                </a:lnTo>
                <a:lnTo>
                  <a:pt x="243" y="56"/>
                </a:lnTo>
                <a:lnTo>
                  <a:pt x="245" y="56"/>
                </a:lnTo>
                <a:lnTo>
                  <a:pt x="245" y="51"/>
                </a:lnTo>
                <a:lnTo>
                  <a:pt x="248" y="49"/>
                </a:lnTo>
                <a:lnTo>
                  <a:pt x="248" y="41"/>
                </a:lnTo>
                <a:lnTo>
                  <a:pt x="245" y="39"/>
                </a:lnTo>
                <a:lnTo>
                  <a:pt x="243" y="37"/>
                </a:lnTo>
                <a:lnTo>
                  <a:pt x="241" y="34"/>
                </a:lnTo>
                <a:lnTo>
                  <a:pt x="234" y="34"/>
                </a:lnTo>
                <a:lnTo>
                  <a:pt x="231" y="32"/>
                </a:lnTo>
                <a:lnTo>
                  <a:pt x="229" y="32"/>
                </a:lnTo>
                <a:moveTo>
                  <a:pt x="37" y="27"/>
                </a:moveTo>
                <a:lnTo>
                  <a:pt x="39" y="27"/>
                </a:lnTo>
                <a:lnTo>
                  <a:pt x="42" y="29"/>
                </a:lnTo>
                <a:lnTo>
                  <a:pt x="39" y="29"/>
                </a:lnTo>
                <a:lnTo>
                  <a:pt x="42" y="32"/>
                </a:lnTo>
                <a:lnTo>
                  <a:pt x="39" y="41"/>
                </a:lnTo>
                <a:lnTo>
                  <a:pt x="37" y="41"/>
                </a:lnTo>
                <a:lnTo>
                  <a:pt x="39" y="44"/>
                </a:lnTo>
                <a:lnTo>
                  <a:pt x="37" y="44"/>
                </a:lnTo>
                <a:lnTo>
                  <a:pt x="37" y="46"/>
                </a:lnTo>
                <a:lnTo>
                  <a:pt x="37" y="49"/>
                </a:lnTo>
                <a:lnTo>
                  <a:pt x="34" y="51"/>
                </a:lnTo>
                <a:lnTo>
                  <a:pt x="34" y="56"/>
                </a:lnTo>
                <a:lnTo>
                  <a:pt x="32" y="58"/>
                </a:lnTo>
                <a:lnTo>
                  <a:pt x="32" y="56"/>
                </a:lnTo>
                <a:lnTo>
                  <a:pt x="32" y="58"/>
                </a:lnTo>
                <a:lnTo>
                  <a:pt x="30" y="58"/>
                </a:lnTo>
                <a:lnTo>
                  <a:pt x="25" y="61"/>
                </a:lnTo>
                <a:lnTo>
                  <a:pt x="20" y="61"/>
                </a:lnTo>
                <a:lnTo>
                  <a:pt x="20" y="58"/>
                </a:lnTo>
                <a:lnTo>
                  <a:pt x="18" y="58"/>
                </a:lnTo>
                <a:lnTo>
                  <a:pt x="18" y="56"/>
                </a:lnTo>
                <a:lnTo>
                  <a:pt x="18" y="51"/>
                </a:lnTo>
                <a:lnTo>
                  <a:pt x="18" y="46"/>
                </a:lnTo>
                <a:lnTo>
                  <a:pt x="18" y="44"/>
                </a:lnTo>
                <a:lnTo>
                  <a:pt x="15" y="41"/>
                </a:lnTo>
                <a:lnTo>
                  <a:pt x="15" y="34"/>
                </a:lnTo>
                <a:lnTo>
                  <a:pt x="18" y="32"/>
                </a:lnTo>
                <a:lnTo>
                  <a:pt x="20" y="32"/>
                </a:lnTo>
                <a:lnTo>
                  <a:pt x="20" y="29"/>
                </a:lnTo>
                <a:lnTo>
                  <a:pt x="22" y="32"/>
                </a:lnTo>
                <a:lnTo>
                  <a:pt x="22" y="29"/>
                </a:lnTo>
                <a:lnTo>
                  <a:pt x="25" y="29"/>
                </a:lnTo>
                <a:lnTo>
                  <a:pt x="30" y="29"/>
                </a:lnTo>
                <a:lnTo>
                  <a:pt x="32" y="27"/>
                </a:lnTo>
                <a:lnTo>
                  <a:pt x="37" y="27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64" name="group 564"/>
          <p:cNvGrpSpPr/>
          <p:nvPr/>
        </p:nvGrpSpPr>
        <p:grpSpPr>
          <a:xfrm rot="21600000">
            <a:off x="1710689" y="7644638"/>
            <a:ext cx="291084" cy="117347"/>
            <a:chOff x="0" y="0"/>
            <a:chExt cx="291084" cy="117347"/>
          </a:xfrm>
        </p:grpSpPr>
        <p:sp>
          <p:nvSpPr>
            <p:cNvPr id="11594" name="path 11594"/>
            <p:cNvSpPr/>
            <p:nvPr/>
          </p:nvSpPr>
          <p:spPr>
            <a:xfrm>
              <a:off x="134875" y="55625"/>
              <a:ext cx="15239" cy="7620"/>
            </a:xfrm>
            <a:custGeom>
              <a:avLst/>
              <a:gdLst/>
              <a:ahLst/>
              <a:cxnLst/>
              <a:rect l="0" t="0" r="0" b="0"/>
              <a:pathLst>
                <a:path w="23" h="12">
                  <a:moveTo>
                    <a:pt x="0" y="0"/>
                  </a:moveTo>
                  <a:lnTo>
                    <a:pt x="0" y="12"/>
                  </a:lnTo>
                  <a:lnTo>
                    <a:pt x="23" y="0"/>
                  </a:lnTo>
                  <a:lnTo>
                    <a:pt x="0" y="0"/>
                  </a:lnTo>
                </a:path>
                <a:path w="23" h="12">
                  <a:moveTo>
                    <a:pt x="0" y="12"/>
                  </a:moveTo>
                  <a:lnTo>
                    <a:pt x="23" y="0"/>
                  </a:lnTo>
                  <a:lnTo>
                    <a:pt x="23" y="9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596" name="path 11596"/>
            <p:cNvSpPr/>
            <p:nvPr/>
          </p:nvSpPr>
          <p:spPr>
            <a:xfrm>
              <a:off x="0" y="0"/>
              <a:ext cx="291084" cy="117347"/>
            </a:xfrm>
            <a:custGeom>
              <a:avLst/>
              <a:gdLst/>
              <a:ahLst/>
              <a:cxnLst/>
              <a:rect l="0" t="0" r="0" b="0"/>
              <a:pathLst>
                <a:path w="458" h="184">
                  <a:moveTo>
                    <a:pt x="1" y="6"/>
                  </a:moveTo>
                  <a:lnTo>
                    <a:pt x="457" y="1"/>
                  </a:lnTo>
                  <a:lnTo>
                    <a:pt x="457" y="178"/>
                  </a:lnTo>
                  <a:lnTo>
                    <a:pt x="1" y="183"/>
                  </a:lnTo>
                  <a:lnTo>
                    <a:pt x="1" y="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598" name="path 11598"/>
          <p:cNvSpPr/>
          <p:nvPr/>
        </p:nvSpPr>
        <p:spPr>
          <a:xfrm>
            <a:off x="1710689" y="7463282"/>
            <a:ext cx="291084" cy="117347"/>
          </a:xfrm>
          <a:custGeom>
            <a:avLst/>
            <a:gdLst/>
            <a:ahLst/>
            <a:cxnLst/>
            <a:rect l="0" t="0" r="0" b="0"/>
            <a:pathLst>
              <a:path w="458" h="184">
                <a:moveTo>
                  <a:pt x="1" y="6"/>
                </a:moveTo>
                <a:lnTo>
                  <a:pt x="457" y="1"/>
                </a:lnTo>
                <a:lnTo>
                  <a:pt x="457" y="178"/>
                </a:lnTo>
                <a:lnTo>
                  <a:pt x="1" y="183"/>
                </a:lnTo>
                <a:lnTo>
                  <a:pt x="1" y="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00" name="path 11600"/>
          <p:cNvSpPr/>
          <p:nvPr/>
        </p:nvSpPr>
        <p:spPr>
          <a:xfrm>
            <a:off x="2804921" y="7819897"/>
            <a:ext cx="291083" cy="117347"/>
          </a:xfrm>
          <a:custGeom>
            <a:avLst/>
            <a:gdLst/>
            <a:ahLst/>
            <a:cxnLst/>
            <a:rect l="0" t="0" r="0" b="0"/>
            <a:pathLst>
              <a:path w="458" h="184">
                <a:moveTo>
                  <a:pt x="1" y="6"/>
                </a:moveTo>
                <a:lnTo>
                  <a:pt x="457" y="1"/>
                </a:lnTo>
                <a:lnTo>
                  <a:pt x="457" y="181"/>
                </a:lnTo>
                <a:lnTo>
                  <a:pt x="3" y="183"/>
                </a:lnTo>
                <a:lnTo>
                  <a:pt x="1" y="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02" name="path 11602"/>
          <p:cNvSpPr/>
          <p:nvPr/>
        </p:nvSpPr>
        <p:spPr>
          <a:xfrm>
            <a:off x="1710689" y="7281164"/>
            <a:ext cx="291084" cy="116585"/>
          </a:xfrm>
          <a:custGeom>
            <a:avLst/>
            <a:gdLst/>
            <a:ahLst/>
            <a:cxnLst/>
            <a:rect l="0" t="0" r="0" b="0"/>
            <a:pathLst>
              <a:path w="458" h="183">
                <a:moveTo>
                  <a:pt x="1" y="4"/>
                </a:moveTo>
                <a:lnTo>
                  <a:pt x="457" y="2"/>
                </a:lnTo>
                <a:lnTo>
                  <a:pt x="457" y="180"/>
                </a:lnTo>
                <a:lnTo>
                  <a:pt x="1" y="182"/>
                </a:lnTo>
                <a:lnTo>
                  <a:pt x="1" y="4"/>
                </a:lnTo>
                <a:close/>
                <a:moveTo>
                  <a:pt x="15" y="117"/>
                </a:moveTo>
                <a:lnTo>
                  <a:pt x="15" y="107"/>
                </a:lnTo>
                <a:moveTo>
                  <a:pt x="15" y="40"/>
                </a:moveTo>
                <a:lnTo>
                  <a:pt x="15" y="31"/>
                </a:lnTo>
                <a:moveTo>
                  <a:pt x="54" y="156"/>
                </a:moveTo>
                <a:lnTo>
                  <a:pt x="54" y="146"/>
                </a:lnTo>
                <a:moveTo>
                  <a:pt x="54" y="79"/>
                </a:moveTo>
                <a:lnTo>
                  <a:pt x="54" y="69"/>
                </a:lnTo>
                <a:moveTo>
                  <a:pt x="92" y="117"/>
                </a:moveTo>
                <a:lnTo>
                  <a:pt x="92" y="107"/>
                </a:lnTo>
                <a:moveTo>
                  <a:pt x="92" y="40"/>
                </a:moveTo>
                <a:lnTo>
                  <a:pt x="92" y="31"/>
                </a:lnTo>
                <a:moveTo>
                  <a:pt x="128" y="156"/>
                </a:moveTo>
                <a:lnTo>
                  <a:pt x="128" y="146"/>
                </a:lnTo>
                <a:moveTo>
                  <a:pt x="128" y="79"/>
                </a:moveTo>
                <a:lnTo>
                  <a:pt x="128" y="69"/>
                </a:lnTo>
                <a:moveTo>
                  <a:pt x="166" y="117"/>
                </a:moveTo>
                <a:lnTo>
                  <a:pt x="166" y="107"/>
                </a:lnTo>
                <a:moveTo>
                  <a:pt x="166" y="40"/>
                </a:moveTo>
                <a:lnTo>
                  <a:pt x="166" y="31"/>
                </a:lnTo>
                <a:moveTo>
                  <a:pt x="205" y="156"/>
                </a:moveTo>
                <a:lnTo>
                  <a:pt x="205" y="146"/>
                </a:lnTo>
                <a:moveTo>
                  <a:pt x="205" y="79"/>
                </a:moveTo>
                <a:lnTo>
                  <a:pt x="205" y="69"/>
                </a:lnTo>
                <a:moveTo>
                  <a:pt x="243" y="117"/>
                </a:moveTo>
                <a:lnTo>
                  <a:pt x="243" y="107"/>
                </a:lnTo>
                <a:moveTo>
                  <a:pt x="243" y="40"/>
                </a:moveTo>
                <a:lnTo>
                  <a:pt x="243" y="31"/>
                </a:lnTo>
                <a:moveTo>
                  <a:pt x="282" y="156"/>
                </a:moveTo>
                <a:lnTo>
                  <a:pt x="282" y="146"/>
                </a:lnTo>
                <a:moveTo>
                  <a:pt x="282" y="79"/>
                </a:moveTo>
                <a:lnTo>
                  <a:pt x="282" y="69"/>
                </a:lnTo>
                <a:moveTo>
                  <a:pt x="320" y="117"/>
                </a:moveTo>
                <a:lnTo>
                  <a:pt x="320" y="107"/>
                </a:lnTo>
                <a:moveTo>
                  <a:pt x="320" y="40"/>
                </a:moveTo>
                <a:lnTo>
                  <a:pt x="320" y="31"/>
                </a:lnTo>
                <a:moveTo>
                  <a:pt x="358" y="156"/>
                </a:moveTo>
                <a:lnTo>
                  <a:pt x="358" y="146"/>
                </a:lnTo>
                <a:moveTo>
                  <a:pt x="358" y="79"/>
                </a:moveTo>
                <a:lnTo>
                  <a:pt x="358" y="69"/>
                </a:lnTo>
                <a:moveTo>
                  <a:pt x="358" y="2"/>
                </a:moveTo>
                <a:lnTo>
                  <a:pt x="358" y="0"/>
                </a:lnTo>
                <a:moveTo>
                  <a:pt x="394" y="117"/>
                </a:moveTo>
                <a:lnTo>
                  <a:pt x="394" y="107"/>
                </a:lnTo>
                <a:moveTo>
                  <a:pt x="394" y="40"/>
                </a:moveTo>
                <a:lnTo>
                  <a:pt x="394" y="31"/>
                </a:lnTo>
                <a:moveTo>
                  <a:pt x="433" y="156"/>
                </a:moveTo>
                <a:lnTo>
                  <a:pt x="433" y="146"/>
                </a:lnTo>
                <a:moveTo>
                  <a:pt x="433" y="79"/>
                </a:moveTo>
                <a:lnTo>
                  <a:pt x="433" y="69"/>
                </a:lnTo>
                <a:moveTo>
                  <a:pt x="433" y="2"/>
                </a:moveTo>
                <a:lnTo>
                  <a:pt x="433" y="0"/>
                </a:lnTo>
                <a:moveTo>
                  <a:pt x="13" y="7"/>
                </a:moveTo>
                <a:lnTo>
                  <a:pt x="15" y="4"/>
                </a:lnTo>
                <a:moveTo>
                  <a:pt x="13" y="84"/>
                </a:moveTo>
                <a:lnTo>
                  <a:pt x="20" y="76"/>
                </a:lnTo>
                <a:moveTo>
                  <a:pt x="49" y="45"/>
                </a:moveTo>
                <a:lnTo>
                  <a:pt x="56" y="38"/>
                </a:lnTo>
                <a:moveTo>
                  <a:pt x="87" y="7"/>
                </a:moveTo>
                <a:lnTo>
                  <a:pt x="92" y="4"/>
                </a:lnTo>
                <a:moveTo>
                  <a:pt x="13" y="160"/>
                </a:moveTo>
                <a:lnTo>
                  <a:pt x="20" y="153"/>
                </a:lnTo>
                <a:moveTo>
                  <a:pt x="49" y="122"/>
                </a:moveTo>
                <a:lnTo>
                  <a:pt x="56" y="115"/>
                </a:lnTo>
                <a:moveTo>
                  <a:pt x="87" y="84"/>
                </a:moveTo>
                <a:lnTo>
                  <a:pt x="94" y="76"/>
                </a:lnTo>
                <a:moveTo>
                  <a:pt x="126" y="45"/>
                </a:moveTo>
                <a:lnTo>
                  <a:pt x="133" y="38"/>
                </a:lnTo>
                <a:moveTo>
                  <a:pt x="164" y="7"/>
                </a:moveTo>
                <a:lnTo>
                  <a:pt x="169" y="4"/>
                </a:lnTo>
                <a:moveTo>
                  <a:pt x="87" y="160"/>
                </a:moveTo>
                <a:lnTo>
                  <a:pt x="94" y="153"/>
                </a:lnTo>
                <a:moveTo>
                  <a:pt x="126" y="122"/>
                </a:moveTo>
                <a:lnTo>
                  <a:pt x="133" y="115"/>
                </a:lnTo>
                <a:moveTo>
                  <a:pt x="164" y="84"/>
                </a:moveTo>
                <a:lnTo>
                  <a:pt x="171" y="76"/>
                </a:lnTo>
                <a:moveTo>
                  <a:pt x="202" y="45"/>
                </a:moveTo>
                <a:lnTo>
                  <a:pt x="210" y="38"/>
                </a:lnTo>
                <a:moveTo>
                  <a:pt x="241" y="7"/>
                </a:moveTo>
                <a:lnTo>
                  <a:pt x="246" y="4"/>
                </a:lnTo>
                <a:moveTo>
                  <a:pt x="164" y="160"/>
                </a:moveTo>
                <a:lnTo>
                  <a:pt x="171" y="153"/>
                </a:lnTo>
                <a:moveTo>
                  <a:pt x="202" y="122"/>
                </a:moveTo>
                <a:lnTo>
                  <a:pt x="210" y="115"/>
                </a:lnTo>
                <a:moveTo>
                  <a:pt x="241" y="84"/>
                </a:moveTo>
                <a:lnTo>
                  <a:pt x="248" y="76"/>
                </a:lnTo>
                <a:moveTo>
                  <a:pt x="279" y="45"/>
                </a:moveTo>
                <a:lnTo>
                  <a:pt x="286" y="38"/>
                </a:lnTo>
                <a:moveTo>
                  <a:pt x="315" y="7"/>
                </a:moveTo>
                <a:lnTo>
                  <a:pt x="322" y="2"/>
                </a:lnTo>
                <a:moveTo>
                  <a:pt x="241" y="160"/>
                </a:moveTo>
                <a:lnTo>
                  <a:pt x="248" y="153"/>
                </a:lnTo>
                <a:moveTo>
                  <a:pt x="279" y="122"/>
                </a:moveTo>
                <a:lnTo>
                  <a:pt x="286" y="115"/>
                </a:lnTo>
                <a:moveTo>
                  <a:pt x="315" y="84"/>
                </a:moveTo>
                <a:lnTo>
                  <a:pt x="322" y="76"/>
                </a:lnTo>
                <a:moveTo>
                  <a:pt x="354" y="45"/>
                </a:moveTo>
                <a:lnTo>
                  <a:pt x="361" y="38"/>
                </a:lnTo>
                <a:moveTo>
                  <a:pt x="392" y="7"/>
                </a:moveTo>
                <a:lnTo>
                  <a:pt x="399" y="2"/>
                </a:lnTo>
                <a:moveTo>
                  <a:pt x="315" y="160"/>
                </a:moveTo>
                <a:lnTo>
                  <a:pt x="322" y="153"/>
                </a:lnTo>
                <a:moveTo>
                  <a:pt x="354" y="122"/>
                </a:moveTo>
                <a:lnTo>
                  <a:pt x="361" y="115"/>
                </a:lnTo>
                <a:moveTo>
                  <a:pt x="392" y="84"/>
                </a:moveTo>
                <a:lnTo>
                  <a:pt x="399" y="76"/>
                </a:lnTo>
                <a:moveTo>
                  <a:pt x="430" y="45"/>
                </a:moveTo>
                <a:lnTo>
                  <a:pt x="438" y="38"/>
                </a:lnTo>
                <a:moveTo>
                  <a:pt x="392" y="160"/>
                </a:moveTo>
                <a:lnTo>
                  <a:pt x="399" y="153"/>
                </a:lnTo>
                <a:moveTo>
                  <a:pt x="430" y="122"/>
                </a:moveTo>
                <a:lnTo>
                  <a:pt x="438" y="115"/>
                </a:lnTo>
                <a:moveTo>
                  <a:pt x="42" y="153"/>
                </a:moveTo>
                <a:lnTo>
                  <a:pt x="34" y="146"/>
                </a:lnTo>
                <a:moveTo>
                  <a:pt x="3" y="117"/>
                </a:moveTo>
                <a:lnTo>
                  <a:pt x="1" y="115"/>
                </a:lnTo>
                <a:moveTo>
                  <a:pt x="116" y="153"/>
                </a:moveTo>
                <a:lnTo>
                  <a:pt x="109" y="146"/>
                </a:lnTo>
                <a:moveTo>
                  <a:pt x="80" y="117"/>
                </a:moveTo>
                <a:lnTo>
                  <a:pt x="73" y="110"/>
                </a:lnTo>
                <a:moveTo>
                  <a:pt x="42" y="79"/>
                </a:moveTo>
                <a:lnTo>
                  <a:pt x="34" y="72"/>
                </a:lnTo>
                <a:moveTo>
                  <a:pt x="3" y="40"/>
                </a:moveTo>
                <a:lnTo>
                  <a:pt x="1" y="38"/>
                </a:lnTo>
                <a:moveTo>
                  <a:pt x="193" y="153"/>
                </a:moveTo>
                <a:lnTo>
                  <a:pt x="186" y="146"/>
                </a:lnTo>
                <a:moveTo>
                  <a:pt x="154" y="117"/>
                </a:moveTo>
                <a:lnTo>
                  <a:pt x="147" y="110"/>
                </a:lnTo>
                <a:moveTo>
                  <a:pt x="116" y="79"/>
                </a:moveTo>
                <a:lnTo>
                  <a:pt x="109" y="72"/>
                </a:lnTo>
                <a:moveTo>
                  <a:pt x="80" y="40"/>
                </a:moveTo>
                <a:lnTo>
                  <a:pt x="73" y="33"/>
                </a:lnTo>
                <a:moveTo>
                  <a:pt x="270" y="153"/>
                </a:moveTo>
                <a:lnTo>
                  <a:pt x="262" y="146"/>
                </a:lnTo>
                <a:moveTo>
                  <a:pt x="231" y="117"/>
                </a:moveTo>
                <a:lnTo>
                  <a:pt x="224" y="110"/>
                </a:lnTo>
                <a:moveTo>
                  <a:pt x="193" y="79"/>
                </a:moveTo>
                <a:lnTo>
                  <a:pt x="186" y="72"/>
                </a:lnTo>
                <a:moveTo>
                  <a:pt x="154" y="40"/>
                </a:moveTo>
                <a:lnTo>
                  <a:pt x="147" y="33"/>
                </a:lnTo>
                <a:moveTo>
                  <a:pt x="346" y="153"/>
                </a:moveTo>
                <a:lnTo>
                  <a:pt x="339" y="146"/>
                </a:lnTo>
                <a:moveTo>
                  <a:pt x="308" y="117"/>
                </a:moveTo>
                <a:lnTo>
                  <a:pt x="301" y="110"/>
                </a:lnTo>
                <a:moveTo>
                  <a:pt x="270" y="79"/>
                </a:moveTo>
                <a:lnTo>
                  <a:pt x="262" y="72"/>
                </a:lnTo>
                <a:moveTo>
                  <a:pt x="231" y="40"/>
                </a:moveTo>
                <a:lnTo>
                  <a:pt x="224" y="33"/>
                </a:lnTo>
                <a:moveTo>
                  <a:pt x="421" y="153"/>
                </a:moveTo>
                <a:lnTo>
                  <a:pt x="414" y="146"/>
                </a:lnTo>
                <a:moveTo>
                  <a:pt x="382" y="117"/>
                </a:moveTo>
                <a:lnTo>
                  <a:pt x="375" y="110"/>
                </a:lnTo>
                <a:moveTo>
                  <a:pt x="346" y="79"/>
                </a:moveTo>
                <a:lnTo>
                  <a:pt x="339" y="72"/>
                </a:lnTo>
                <a:moveTo>
                  <a:pt x="308" y="40"/>
                </a:moveTo>
                <a:lnTo>
                  <a:pt x="301" y="33"/>
                </a:lnTo>
                <a:moveTo>
                  <a:pt x="457" y="112"/>
                </a:moveTo>
                <a:lnTo>
                  <a:pt x="452" y="110"/>
                </a:lnTo>
                <a:moveTo>
                  <a:pt x="421" y="79"/>
                </a:moveTo>
                <a:lnTo>
                  <a:pt x="414" y="72"/>
                </a:lnTo>
                <a:moveTo>
                  <a:pt x="382" y="40"/>
                </a:moveTo>
                <a:lnTo>
                  <a:pt x="375" y="33"/>
                </a:lnTo>
                <a:moveTo>
                  <a:pt x="457" y="36"/>
                </a:moveTo>
                <a:lnTo>
                  <a:pt x="452" y="3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04" name="path 11604"/>
          <p:cNvSpPr/>
          <p:nvPr/>
        </p:nvSpPr>
        <p:spPr>
          <a:xfrm>
            <a:off x="2801873" y="7275830"/>
            <a:ext cx="292607" cy="115823"/>
          </a:xfrm>
          <a:custGeom>
            <a:avLst/>
            <a:gdLst/>
            <a:ahLst/>
            <a:cxnLst/>
            <a:rect l="0" t="0" r="0" b="0"/>
            <a:pathLst>
              <a:path w="460" h="182">
                <a:moveTo>
                  <a:pt x="1" y="3"/>
                </a:moveTo>
                <a:lnTo>
                  <a:pt x="457" y="1"/>
                </a:lnTo>
                <a:lnTo>
                  <a:pt x="459" y="178"/>
                </a:lnTo>
                <a:lnTo>
                  <a:pt x="3" y="18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06" name="path 11606"/>
          <p:cNvSpPr/>
          <p:nvPr/>
        </p:nvSpPr>
        <p:spPr>
          <a:xfrm>
            <a:off x="2801873" y="7457185"/>
            <a:ext cx="292607" cy="115823"/>
          </a:xfrm>
          <a:custGeom>
            <a:avLst/>
            <a:gdLst/>
            <a:ahLst/>
            <a:cxnLst/>
            <a:rect l="0" t="0" r="0" b="0"/>
            <a:pathLst>
              <a:path w="460" h="182">
                <a:moveTo>
                  <a:pt x="1" y="3"/>
                </a:moveTo>
                <a:lnTo>
                  <a:pt x="457" y="1"/>
                </a:lnTo>
                <a:lnTo>
                  <a:pt x="459" y="178"/>
                </a:lnTo>
                <a:lnTo>
                  <a:pt x="3" y="18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66" name="group 566"/>
          <p:cNvGrpSpPr/>
          <p:nvPr/>
        </p:nvGrpSpPr>
        <p:grpSpPr>
          <a:xfrm rot="21600000">
            <a:off x="1710689" y="8008873"/>
            <a:ext cx="291084" cy="115823"/>
            <a:chOff x="0" y="0"/>
            <a:chExt cx="291084" cy="115823"/>
          </a:xfrm>
        </p:grpSpPr>
        <p:sp>
          <p:nvSpPr>
            <p:cNvPr id="11608" name="path 11608"/>
            <p:cNvSpPr/>
            <p:nvPr/>
          </p:nvSpPr>
          <p:spPr>
            <a:xfrm>
              <a:off x="0" y="0"/>
              <a:ext cx="291084" cy="115823"/>
            </a:xfrm>
            <a:custGeom>
              <a:avLst/>
              <a:gdLst/>
              <a:ahLst/>
              <a:cxnLst/>
              <a:rect l="0" t="0" r="0" b="0"/>
              <a:pathLst>
                <a:path w="458" h="182">
                  <a:moveTo>
                    <a:pt x="1" y="3"/>
                  </a:moveTo>
                  <a:lnTo>
                    <a:pt x="457" y="1"/>
                  </a:lnTo>
                  <a:lnTo>
                    <a:pt x="457" y="178"/>
                  </a:lnTo>
                  <a:lnTo>
                    <a:pt x="1" y="181"/>
                  </a:lnTo>
                  <a:lnTo>
                    <a:pt x="1" y="3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610" name="path 11610"/>
            <p:cNvSpPr/>
            <p:nvPr/>
          </p:nvSpPr>
          <p:spPr>
            <a:xfrm>
              <a:off x="762" y="52578"/>
              <a:ext cx="289559" cy="10667"/>
            </a:xfrm>
            <a:custGeom>
              <a:avLst/>
              <a:gdLst/>
              <a:ahLst/>
              <a:cxnLst/>
              <a:rect l="0" t="0" r="0" b="0"/>
              <a:pathLst>
                <a:path w="455" h="16">
                  <a:moveTo>
                    <a:pt x="0" y="4"/>
                  </a:moveTo>
                  <a:lnTo>
                    <a:pt x="0" y="16"/>
                  </a:lnTo>
                  <a:lnTo>
                    <a:pt x="60" y="4"/>
                  </a:lnTo>
                  <a:lnTo>
                    <a:pt x="0" y="4"/>
                  </a:lnTo>
                </a:path>
                <a:path w="455" h="16">
                  <a:moveTo>
                    <a:pt x="0" y="16"/>
                  </a:moveTo>
                  <a:lnTo>
                    <a:pt x="60" y="4"/>
                  </a:lnTo>
                  <a:lnTo>
                    <a:pt x="60" y="14"/>
                  </a:lnTo>
                  <a:lnTo>
                    <a:pt x="0" y="16"/>
                  </a:lnTo>
                </a:path>
                <a:path w="455" h="16">
                  <a:moveTo>
                    <a:pt x="107" y="4"/>
                  </a:moveTo>
                  <a:lnTo>
                    <a:pt x="107" y="14"/>
                  </a:lnTo>
                  <a:lnTo>
                    <a:pt x="203" y="2"/>
                  </a:lnTo>
                  <a:lnTo>
                    <a:pt x="107" y="4"/>
                  </a:lnTo>
                </a:path>
                <a:path w="455" h="16">
                  <a:moveTo>
                    <a:pt x="107" y="14"/>
                  </a:moveTo>
                  <a:lnTo>
                    <a:pt x="203" y="2"/>
                  </a:lnTo>
                  <a:lnTo>
                    <a:pt x="203" y="14"/>
                  </a:lnTo>
                  <a:lnTo>
                    <a:pt x="107" y="14"/>
                  </a:lnTo>
                </a:path>
                <a:path w="455" h="16">
                  <a:moveTo>
                    <a:pt x="393" y="2"/>
                  </a:moveTo>
                  <a:lnTo>
                    <a:pt x="393" y="11"/>
                  </a:lnTo>
                  <a:lnTo>
                    <a:pt x="455" y="0"/>
                  </a:lnTo>
                  <a:lnTo>
                    <a:pt x="393" y="2"/>
                  </a:lnTo>
                </a:path>
                <a:path w="455" h="16">
                  <a:moveTo>
                    <a:pt x="393" y="11"/>
                  </a:moveTo>
                  <a:lnTo>
                    <a:pt x="455" y="0"/>
                  </a:lnTo>
                  <a:lnTo>
                    <a:pt x="455" y="11"/>
                  </a:lnTo>
                  <a:lnTo>
                    <a:pt x="393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68" name="group 568"/>
          <p:cNvGrpSpPr/>
          <p:nvPr/>
        </p:nvGrpSpPr>
        <p:grpSpPr>
          <a:xfrm rot="21600000">
            <a:off x="2804921" y="8002778"/>
            <a:ext cx="291083" cy="115823"/>
            <a:chOff x="0" y="0"/>
            <a:chExt cx="291083" cy="115823"/>
          </a:xfrm>
        </p:grpSpPr>
        <p:sp>
          <p:nvSpPr>
            <p:cNvPr id="11612" name="path 11612"/>
            <p:cNvSpPr/>
            <p:nvPr/>
          </p:nvSpPr>
          <p:spPr>
            <a:xfrm>
              <a:off x="0" y="0"/>
              <a:ext cx="291083" cy="115823"/>
            </a:xfrm>
            <a:custGeom>
              <a:avLst/>
              <a:gdLst/>
              <a:ahLst/>
              <a:cxnLst/>
              <a:rect l="0" t="0" r="0" b="0"/>
              <a:pathLst>
                <a:path w="458" h="182">
                  <a:moveTo>
                    <a:pt x="1" y="3"/>
                  </a:moveTo>
                  <a:lnTo>
                    <a:pt x="457" y="1"/>
                  </a:lnTo>
                  <a:lnTo>
                    <a:pt x="457" y="178"/>
                  </a:lnTo>
                  <a:lnTo>
                    <a:pt x="3" y="181"/>
                  </a:lnTo>
                  <a:lnTo>
                    <a:pt x="1" y="3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614" name="path 11614"/>
            <p:cNvSpPr/>
            <p:nvPr/>
          </p:nvSpPr>
          <p:spPr>
            <a:xfrm>
              <a:off x="761" y="55626"/>
              <a:ext cx="45719" cy="7619"/>
            </a:xfrm>
            <a:custGeom>
              <a:avLst/>
              <a:gdLst/>
              <a:ahLst/>
              <a:cxnLst/>
              <a:rect l="0" t="0" r="0" b="0"/>
              <a:pathLst>
                <a:path w="71" h="11">
                  <a:moveTo>
                    <a:pt x="0" y="0"/>
                  </a:moveTo>
                  <a:lnTo>
                    <a:pt x="0" y="11"/>
                  </a:lnTo>
                  <a:lnTo>
                    <a:pt x="71" y="0"/>
                  </a:lnTo>
                  <a:lnTo>
                    <a:pt x="0" y="0"/>
                  </a:lnTo>
                </a:path>
                <a:path w="71" h="11">
                  <a:moveTo>
                    <a:pt x="0" y="11"/>
                  </a:moveTo>
                  <a:lnTo>
                    <a:pt x="71" y="0"/>
                  </a:lnTo>
                  <a:lnTo>
                    <a:pt x="71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616" name="path 11616"/>
            <p:cNvSpPr/>
            <p:nvPr/>
          </p:nvSpPr>
          <p:spPr>
            <a:xfrm>
              <a:off x="45719" y="46482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618" name="path 11618"/>
            <p:cNvSpPr/>
            <p:nvPr/>
          </p:nvSpPr>
          <p:spPr>
            <a:xfrm>
              <a:off x="46481" y="54101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2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2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620" name="path 11620"/>
            <p:cNvSpPr/>
            <p:nvPr/>
          </p:nvSpPr>
          <p:spPr>
            <a:xfrm>
              <a:off x="77723" y="44195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622" name="path 11622"/>
            <p:cNvSpPr/>
            <p:nvPr/>
          </p:nvSpPr>
          <p:spPr>
            <a:xfrm>
              <a:off x="83058" y="54101"/>
              <a:ext cx="35052" cy="7620"/>
            </a:xfrm>
            <a:custGeom>
              <a:avLst/>
              <a:gdLst/>
              <a:ahLst/>
              <a:cxnLst/>
              <a:rect l="0" t="0" r="0" b="0"/>
              <a:pathLst>
                <a:path w="55" h="12">
                  <a:moveTo>
                    <a:pt x="0" y="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0" y="0"/>
                  </a:lnTo>
                </a:path>
                <a:path w="55" h="12">
                  <a:moveTo>
                    <a:pt x="0" y="12"/>
                  </a:moveTo>
                  <a:lnTo>
                    <a:pt x="26" y="0"/>
                  </a:lnTo>
                  <a:lnTo>
                    <a:pt x="26" y="12"/>
                  </a:lnTo>
                  <a:lnTo>
                    <a:pt x="0" y="12"/>
                  </a:lnTo>
                </a:path>
                <a:path w="55" h="12">
                  <a:moveTo>
                    <a:pt x="26" y="0"/>
                  </a:moveTo>
                  <a:lnTo>
                    <a:pt x="26" y="12"/>
                  </a:lnTo>
                  <a:lnTo>
                    <a:pt x="55" y="0"/>
                  </a:lnTo>
                  <a:lnTo>
                    <a:pt x="26" y="0"/>
                  </a:lnTo>
                </a:path>
                <a:path w="55" h="12">
                  <a:moveTo>
                    <a:pt x="26" y="12"/>
                  </a:moveTo>
                  <a:lnTo>
                    <a:pt x="55" y="0"/>
                  </a:lnTo>
                  <a:lnTo>
                    <a:pt x="55" y="12"/>
                  </a:lnTo>
                  <a:lnTo>
                    <a:pt x="26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624" name="path 11624"/>
            <p:cNvSpPr/>
            <p:nvPr/>
          </p:nvSpPr>
          <p:spPr>
            <a:xfrm>
              <a:off x="117348" y="46482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626" name="path 11626"/>
            <p:cNvSpPr/>
            <p:nvPr/>
          </p:nvSpPr>
          <p:spPr>
            <a:xfrm>
              <a:off x="118110" y="54101"/>
              <a:ext cx="36575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628" name="path 11628"/>
            <p:cNvSpPr/>
            <p:nvPr/>
          </p:nvSpPr>
          <p:spPr>
            <a:xfrm>
              <a:off x="150876" y="44195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630" name="path 11630"/>
            <p:cNvSpPr/>
            <p:nvPr/>
          </p:nvSpPr>
          <p:spPr>
            <a:xfrm>
              <a:off x="154685" y="54101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28" y="0"/>
                  </a:lnTo>
                  <a:lnTo>
                    <a:pt x="28" y="12"/>
                  </a:lnTo>
                  <a:lnTo>
                    <a:pt x="0" y="12"/>
                  </a:lnTo>
                </a:path>
                <a:path w="57" h="12">
                  <a:moveTo>
                    <a:pt x="28" y="0"/>
                  </a:moveTo>
                  <a:lnTo>
                    <a:pt x="28" y="12"/>
                  </a:lnTo>
                  <a:lnTo>
                    <a:pt x="57" y="0"/>
                  </a:lnTo>
                  <a:lnTo>
                    <a:pt x="28" y="0"/>
                  </a:lnTo>
                </a:path>
                <a:path w="57" h="12">
                  <a:moveTo>
                    <a:pt x="28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28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632" name="path 11632"/>
            <p:cNvSpPr/>
            <p:nvPr/>
          </p:nvSpPr>
          <p:spPr>
            <a:xfrm>
              <a:off x="190500" y="44957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634" name="path 11634"/>
            <p:cNvSpPr/>
            <p:nvPr/>
          </p:nvSpPr>
          <p:spPr>
            <a:xfrm>
              <a:off x="191261" y="54101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9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636" name="path 11636"/>
            <p:cNvSpPr/>
            <p:nvPr/>
          </p:nvSpPr>
          <p:spPr>
            <a:xfrm>
              <a:off x="224028" y="44195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638" name="path 11638"/>
            <p:cNvSpPr/>
            <p:nvPr/>
          </p:nvSpPr>
          <p:spPr>
            <a:xfrm>
              <a:off x="227838" y="52577"/>
              <a:ext cx="62483" cy="7619"/>
            </a:xfrm>
            <a:custGeom>
              <a:avLst/>
              <a:gdLst/>
              <a:ahLst/>
              <a:cxnLst/>
              <a:rect l="0" t="0" r="0" b="0"/>
              <a:pathLst>
                <a:path w="98" h="11">
                  <a:moveTo>
                    <a:pt x="0" y="2"/>
                  </a:moveTo>
                  <a:lnTo>
                    <a:pt x="0" y="11"/>
                  </a:lnTo>
                  <a:lnTo>
                    <a:pt x="28" y="2"/>
                  </a:lnTo>
                  <a:lnTo>
                    <a:pt x="0" y="2"/>
                  </a:lnTo>
                </a:path>
                <a:path w="98" h="11">
                  <a:moveTo>
                    <a:pt x="0" y="11"/>
                  </a:moveTo>
                  <a:lnTo>
                    <a:pt x="28" y="2"/>
                  </a:lnTo>
                  <a:lnTo>
                    <a:pt x="28" y="11"/>
                  </a:lnTo>
                  <a:lnTo>
                    <a:pt x="0" y="11"/>
                  </a:lnTo>
                </a:path>
                <a:path w="98" h="11">
                  <a:moveTo>
                    <a:pt x="28" y="2"/>
                  </a:moveTo>
                  <a:lnTo>
                    <a:pt x="28" y="11"/>
                  </a:lnTo>
                  <a:lnTo>
                    <a:pt x="98" y="0"/>
                  </a:lnTo>
                  <a:lnTo>
                    <a:pt x="28" y="2"/>
                  </a:lnTo>
                </a:path>
                <a:path w="98" h="11">
                  <a:moveTo>
                    <a:pt x="28" y="11"/>
                  </a:moveTo>
                  <a:lnTo>
                    <a:pt x="98" y="0"/>
                  </a:lnTo>
                  <a:lnTo>
                    <a:pt x="98" y="11"/>
                  </a:lnTo>
                  <a:lnTo>
                    <a:pt x="28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640" name="path 11640"/>
            <p:cNvSpPr/>
            <p:nvPr/>
          </p:nvSpPr>
          <p:spPr>
            <a:xfrm>
              <a:off x="289559" y="52577"/>
              <a:ext cx="1523" cy="7619"/>
            </a:xfrm>
            <a:custGeom>
              <a:avLst/>
              <a:gdLst/>
              <a:ahLst/>
              <a:cxnLst/>
              <a:rect l="0" t="0" r="0" b="0"/>
              <a:pathLst>
                <a:path w="2" h="11">
                  <a:moveTo>
                    <a:pt x="1" y="0"/>
                  </a:moveTo>
                  <a:lnTo>
                    <a:pt x="1" y="1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642" name="path 11642"/>
          <p:cNvSpPr/>
          <p:nvPr/>
        </p:nvSpPr>
        <p:spPr>
          <a:xfrm>
            <a:off x="6653021" y="9543542"/>
            <a:ext cx="260604" cy="111251"/>
          </a:xfrm>
          <a:custGeom>
            <a:avLst/>
            <a:gdLst/>
            <a:ahLst/>
            <a:cxnLst/>
            <a:rect l="0" t="0" r="0" b="0"/>
            <a:pathLst>
              <a:path w="410" h="175">
                <a:moveTo>
                  <a:pt x="68" y="145"/>
                </a:moveTo>
                <a:lnTo>
                  <a:pt x="66" y="147"/>
                </a:lnTo>
                <a:lnTo>
                  <a:pt x="63" y="147"/>
                </a:lnTo>
                <a:lnTo>
                  <a:pt x="61" y="150"/>
                </a:lnTo>
                <a:lnTo>
                  <a:pt x="58" y="152"/>
                </a:lnTo>
                <a:lnTo>
                  <a:pt x="56" y="154"/>
                </a:lnTo>
                <a:lnTo>
                  <a:pt x="54" y="157"/>
                </a:lnTo>
                <a:lnTo>
                  <a:pt x="51" y="157"/>
                </a:lnTo>
                <a:lnTo>
                  <a:pt x="49" y="159"/>
                </a:lnTo>
                <a:lnTo>
                  <a:pt x="46" y="159"/>
                </a:lnTo>
                <a:lnTo>
                  <a:pt x="44" y="161"/>
                </a:lnTo>
                <a:lnTo>
                  <a:pt x="42" y="161"/>
                </a:lnTo>
                <a:lnTo>
                  <a:pt x="39" y="164"/>
                </a:lnTo>
                <a:lnTo>
                  <a:pt x="37" y="164"/>
                </a:lnTo>
                <a:lnTo>
                  <a:pt x="34" y="166"/>
                </a:lnTo>
                <a:lnTo>
                  <a:pt x="32" y="166"/>
                </a:lnTo>
                <a:lnTo>
                  <a:pt x="30" y="169"/>
                </a:lnTo>
                <a:lnTo>
                  <a:pt x="22" y="169"/>
                </a:lnTo>
                <a:lnTo>
                  <a:pt x="25" y="173"/>
                </a:lnTo>
                <a:lnTo>
                  <a:pt x="27" y="171"/>
                </a:lnTo>
                <a:lnTo>
                  <a:pt x="32" y="171"/>
                </a:lnTo>
                <a:lnTo>
                  <a:pt x="34" y="169"/>
                </a:lnTo>
                <a:lnTo>
                  <a:pt x="42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4" y="161"/>
                </a:lnTo>
                <a:lnTo>
                  <a:pt x="56" y="161"/>
                </a:lnTo>
                <a:lnTo>
                  <a:pt x="58" y="159"/>
                </a:lnTo>
                <a:lnTo>
                  <a:pt x="63" y="157"/>
                </a:lnTo>
                <a:lnTo>
                  <a:pt x="66" y="154"/>
                </a:lnTo>
                <a:lnTo>
                  <a:pt x="68" y="154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8" y="147"/>
                </a:lnTo>
                <a:lnTo>
                  <a:pt x="78" y="145"/>
                </a:lnTo>
                <a:lnTo>
                  <a:pt x="68" y="145"/>
                </a:lnTo>
                <a:lnTo>
                  <a:pt x="68" y="145"/>
                </a:lnTo>
                <a:close/>
              </a:path>
              <a:path w="410" h="175">
                <a:moveTo>
                  <a:pt x="1" y="106"/>
                </a:moveTo>
                <a:lnTo>
                  <a:pt x="1" y="109"/>
                </a:lnTo>
                <a:lnTo>
                  <a:pt x="13" y="109"/>
                </a:lnTo>
                <a:lnTo>
                  <a:pt x="10" y="109"/>
                </a:lnTo>
                <a:lnTo>
                  <a:pt x="8" y="106"/>
                </a:lnTo>
                <a:lnTo>
                  <a:pt x="1" y="106"/>
                </a:lnTo>
                <a:lnTo>
                  <a:pt x="1" y="106"/>
                </a:lnTo>
                <a:close/>
              </a:path>
              <a:path w="410" h="175">
                <a:moveTo>
                  <a:pt x="56" y="104"/>
                </a:moveTo>
                <a:lnTo>
                  <a:pt x="54" y="109"/>
                </a:lnTo>
                <a:lnTo>
                  <a:pt x="51" y="111"/>
                </a:lnTo>
                <a:lnTo>
                  <a:pt x="49" y="113"/>
                </a:lnTo>
                <a:lnTo>
                  <a:pt x="49" y="118"/>
                </a:lnTo>
                <a:lnTo>
                  <a:pt x="46" y="121"/>
                </a:lnTo>
                <a:lnTo>
                  <a:pt x="44" y="123"/>
                </a:lnTo>
                <a:lnTo>
                  <a:pt x="42" y="126"/>
                </a:lnTo>
                <a:lnTo>
                  <a:pt x="39" y="128"/>
                </a:lnTo>
                <a:lnTo>
                  <a:pt x="39" y="130"/>
                </a:lnTo>
                <a:lnTo>
                  <a:pt x="37" y="133"/>
                </a:lnTo>
                <a:lnTo>
                  <a:pt x="34" y="135"/>
                </a:lnTo>
                <a:lnTo>
                  <a:pt x="32" y="138"/>
                </a:lnTo>
                <a:lnTo>
                  <a:pt x="34" y="140"/>
                </a:lnTo>
                <a:lnTo>
                  <a:pt x="37" y="138"/>
                </a:lnTo>
                <a:lnTo>
                  <a:pt x="39" y="135"/>
                </a:lnTo>
                <a:lnTo>
                  <a:pt x="42" y="133"/>
                </a:lnTo>
                <a:lnTo>
                  <a:pt x="44" y="130"/>
                </a:lnTo>
                <a:lnTo>
                  <a:pt x="46" y="128"/>
                </a:lnTo>
                <a:lnTo>
                  <a:pt x="49" y="126"/>
                </a:lnTo>
                <a:lnTo>
                  <a:pt x="51" y="123"/>
                </a:lnTo>
                <a:lnTo>
                  <a:pt x="51" y="121"/>
                </a:lnTo>
                <a:lnTo>
                  <a:pt x="54" y="118"/>
                </a:lnTo>
                <a:lnTo>
                  <a:pt x="56" y="116"/>
                </a:lnTo>
                <a:lnTo>
                  <a:pt x="58" y="113"/>
                </a:lnTo>
                <a:lnTo>
                  <a:pt x="61" y="111"/>
                </a:lnTo>
                <a:lnTo>
                  <a:pt x="61" y="106"/>
                </a:lnTo>
                <a:lnTo>
                  <a:pt x="56" y="104"/>
                </a:lnTo>
                <a:lnTo>
                  <a:pt x="56" y="104"/>
                </a:lnTo>
                <a:close/>
              </a:path>
              <a:path w="410" h="175">
                <a:moveTo>
                  <a:pt x="56" y="101"/>
                </a:moveTo>
                <a:lnTo>
                  <a:pt x="56" y="104"/>
                </a:lnTo>
                <a:lnTo>
                  <a:pt x="61" y="106"/>
                </a:lnTo>
                <a:lnTo>
                  <a:pt x="63" y="109"/>
                </a:lnTo>
                <a:lnTo>
                  <a:pt x="63" y="116"/>
                </a:lnTo>
                <a:lnTo>
                  <a:pt x="66" y="118"/>
                </a:lnTo>
                <a:lnTo>
                  <a:pt x="68" y="123"/>
                </a:lnTo>
                <a:lnTo>
                  <a:pt x="68" y="126"/>
                </a:lnTo>
                <a:lnTo>
                  <a:pt x="70" y="128"/>
                </a:lnTo>
                <a:lnTo>
                  <a:pt x="70" y="133"/>
                </a:lnTo>
                <a:lnTo>
                  <a:pt x="73" y="135"/>
                </a:lnTo>
                <a:lnTo>
                  <a:pt x="78" y="133"/>
                </a:lnTo>
                <a:lnTo>
                  <a:pt x="75" y="130"/>
                </a:lnTo>
                <a:lnTo>
                  <a:pt x="73" y="126"/>
                </a:lnTo>
                <a:lnTo>
                  <a:pt x="73" y="123"/>
                </a:lnTo>
                <a:lnTo>
                  <a:pt x="70" y="121"/>
                </a:lnTo>
                <a:lnTo>
                  <a:pt x="68" y="118"/>
                </a:lnTo>
                <a:lnTo>
                  <a:pt x="68" y="113"/>
                </a:lnTo>
                <a:lnTo>
                  <a:pt x="66" y="111"/>
                </a:lnTo>
                <a:lnTo>
                  <a:pt x="66" y="109"/>
                </a:lnTo>
                <a:lnTo>
                  <a:pt x="63" y="104"/>
                </a:lnTo>
                <a:lnTo>
                  <a:pt x="92" y="104"/>
                </a:lnTo>
                <a:lnTo>
                  <a:pt x="56" y="101"/>
                </a:lnTo>
                <a:lnTo>
                  <a:pt x="56" y="101"/>
                </a:lnTo>
                <a:close/>
              </a:path>
              <a:path w="410" h="175">
                <a:moveTo>
                  <a:pt x="97" y="92"/>
                </a:moveTo>
                <a:lnTo>
                  <a:pt x="92" y="99"/>
                </a:lnTo>
                <a:lnTo>
                  <a:pt x="66" y="99"/>
                </a:lnTo>
                <a:lnTo>
                  <a:pt x="56" y="101"/>
                </a:lnTo>
                <a:lnTo>
                  <a:pt x="92" y="104"/>
                </a:lnTo>
                <a:lnTo>
                  <a:pt x="90" y="109"/>
                </a:lnTo>
                <a:lnTo>
                  <a:pt x="90" y="111"/>
                </a:lnTo>
                <a:lnTo>
                  <a:pt x="87" y="113"/>
                </a:lnTo>
                <a:lnTo>
                  <a:pt x="87" y="118"/>
                </a:lnTo>
                <a:lnTo>
                  <a:pt x="85" y="121"/>
                </a:lnTo>
                <a:lnTo>
                  <a:pt x="82" y="123"/>
                </a:lnTo>
                <a:lnTo>
                  <a:pt x="82" y="126"/>
                </a:lnTo>
                <a:lnTo>
                  <a:pt x="80" y="130"/>
                </a:lnTo>
                <a:lnTo>
                  <a:pt x="78" y="133"/>
                </a:lnTo>
                <a:lnTo>
                  <a:pt x="73" y="135"/>
                </a:lnTo>
                <a:lnTo>
                  <a:pt x="73" y="140"/>
                </a:lnTo>
                <a:lnTo>
                  <a:pt x="70" y="142"/>
                </a:lnTo>
                <a:lnTo>
                  <a:pt x="68" y="145"/>
                </a:lnTo>
                <a:lnTo>
                  <a:pt x="80" y="145"/>
                </a:lnTo>
                <a:lnTo>
                  <a:pt x="80" y="147"/>
                </a:lnTo>
                <a:lnTo>
                  <a:pt x="82" y="150"/>
                </a:lnTo>
                <a:lnTo>
                  <a:pt x="85" y="152"/>
                </a:lnTo>
                <a:lnTo>
                  <a:pt x="87" y="154"/>
                </a:lnTo>
                <a:lnTo>
                  <a:pt x="90" y="157"/>
                </a:lnTo>
                <a:lnTo>
                  <a:pt x="92" y="159"/>
                </a:lnTo>
                <a:lnTo>
                  <a:pt x="94" y="159"/>
                </a:lnTo>
                <a:lnTo>
                  <a:pt x="97" y="161"/>
                </a:lnTo>
                <a:lnTo>
                  <a:pt x="99" y="164"/>
                </a:lnTo>
                <a:lnTo>
                  <a:pt x="102" y="164"/>
                </a:lnTo>
                <a:lnTo>
                  <a:pt x="104" y="166"/>
                </a:lnTo>
                <a:lnTo>
                  <a:pt x="106" y="166"/>
                </a:lnTo>
                <a:lnTo>
                  <a:pt x="111" y="169"/>
                </a:lnTo>
                <a:lnTo>
                  <a:pt x="114" y="169"/>
                </a:lnTo>
                <a:lnTo>
                  <a:pt x="116" y="171"/>
                </a:lnTo>
                <a:lnTo>
                  <a:pt x="118" y="171"/>
                </a:lnTo>
                <a:lnTo>
                  <a:pt x="118" y="169"/>
                </a:lnTo>
                <a:lnTo>
                  <a:pt x="121" y="166"/>
                </a:lnTo>
                <a:lnTo>
                  <a:pt x="123" y="166"/>
                </a:lnTo>
                <a:lnTo>
                  <a:pt x="126" y="164"/>
                </a:lnTo>
                <a:lnTo>
                  <a:pt x="128" y="161"/>
                </a:lnTo>
                <a:lnTo>
                  <a:pt x="128" y="159"/>
                </a:lnTo>
                <a:lnTo>
                  <a:pt x="126" y="159"/>
                </a:lnTo>
                <a:lnTo>
                  <a:pt x="121" y="159"/>
                </a:lnTo>
                <a:lnTo>
                  <a:pt x="116" y="157"/>
                </a:lnTo>
                <a:lnTo>
                  <a:pt x="109" y="157"/>
                </a:lnTo>
                <a:lnTo>
                  <a:pt x="106" y="154"/>
                </a:lnTo>
                <a:lnTo>
                  <a:pt x="102" y="154"/>
                </a:lnTo>
                <a:lnTo>
                  <a:pt x="99" y="152"/>
                </a:lnTo>
                <a:lnTo>
                  <a:pt x="97" y="150"/>
                </a:lnTo>
                <a:lnTo>
                  <a:pt x="94" y="150"/>
                </a:lnTo>
                <a:lnTo>
                  <a:pt x="92" y="147"/>
                </a:lnTo>
                <a:lnTo>
                  <a:pt x="90" y="145"/>
                </a:lnTo>
                <a:lnTo>
                  <a:pt x="87" y="142"/>
                </a:lnTo>
                <a:lnTo>
                  <a:pt x="85" y="142"/>
                </a:lnTo>
                <a:lnTo>
                  <a:pt x="82" y="140"/>
                </a:lnTo>
                <a:lnTo>
                  <a:pt x="85" y="138"/>
                </a:lnTo>
                <a:lnTo>
                  <a:pt x="85" y="135"/>
                </a:lnTo>
                <a:lnTo>
                  <a:pt x="87" y="133"/>
                </a:lnTo>
                <a:lnTo>
                  <a:pt x="90" y="130"/>
                </a:lnTo>
                <a:lnTo>
                  <a:pt x="90" y="128"/>
                </a:lnTo>
                <a:lnTo>
                  <a:pt x="92" y="123"/>
                </a:lnTo>
                <a:lnTo>
                  <a:pt x="94" y="121"/>
                </a:lnTo>
                <a:lnTo>
                  <a:pt x="94" y="118"/>
                </a:lnTo>
                <a:lnTo>
                  <a:pt x="97" y="113"/>
                </a:lnTo>
                <a:lnTo>
                  <a:pt x="99" y="111"/>
                </a:lnTo>
                <a:lnTo>
                  <a:pt x="99" y="106"/>
                </a:lnTo>
                <a:lnTo>
                  <a:pt x="106" y="104"/>
                </a:lnTo>
                <a:lnTo>
                  <a:pt x="97" y="92"/>
                </a:lnTo>
                <a:lnTo>
                  <a:pt x="97" y="92"/>
                </a:lnTo>
                <a:close/>
              </a:path>
              <a:path w="410" h="175">
                <a:moveTo>
                  <a:pt x="66" y="80"/>
                </a:moveTo>
                <a:lnTo>
                  <a:pt x="66" y="82"/>
                </a:lnTo>
                <a:lnTo>
                  <a:pt x="63" y="85"/>
                </a:lnTo>
                <a:lnTo>
                  <a:pt x="63" y="90"/>
                </a:lnTo>
                <a:lnTo>
                  <a:pt x="61" y="92"/>
                </a:lnTo>
                <a:lnTo>
                  <a:pt x="61" y="94"/>
                </a:lnTo>
                <a:lnTo>
                  <a:pt x="58" y="99"/>
                </a:lnTo>
                <a:lnTo>
                  <a:pt x="56" y="101"/>
                </a:lnTo>
                <a:lnTo>
                  <a:pt x="66" y="99"/>
                </a:lnTo>
                <a:lnTo>
                  <a:pt x="73" y="90"/>
                </a:lnTo>
                <a:lnTo>
                  <a:pt x="78" y="87"/>
                </a:lnTo>
                <a:lnTo>
                  <a:pt x="66" y="80"/>
                </a:lnTo>
                <a:lnTo>
                  <a:pt x="66" y="80"/>
                </a:lnTo>
                <a:close/>
              </a:path>
              <a:path w="410" h="175">
                <a:moveTo>
                  <a:pt x="87" y="66"/>
                </a:moveTo>
                <a:lnTo>
                  <a:pt x="87" y="68"/>
                </a:lnTo>
                <a:lnTo>
                  <a:pt x="90" y="70"/>
                </a:lnTo>
                <a:lnTo>
                  <a:pt x="92" y="73"/>
                </a:lnTo>
                <a:lnTo>
                  <a:pt x="97" y="75"/>
                </a:lnTo>
                <a:lnTo>
                  <a:pt x="99" y="78"/>
                </a:lnTo>
                <a:lnTo>
                  <a:pt x="102" y="80"/>
                </a:lnTo>
                <a:lnTo>
                  <a:pt x="104" y="82"/>
                </a:lnTo>
                <a:lnTo>
                  <a:pt x="106" y="85"/>
                </a:lnTo>
                <a:lnTo>
                  <a:pt x="109" y="87"/>
                </a:lnTo>
                <a:lnTo>
                  <a:pt x="109" y="90"/>
                </a:lnTo>
                <a:lnTo>
                  <a:pt x="111" y="90"/>
                </a:lnTo>
                <a:lnTo>
                  <a:pt x="114" y="92"/>
                </a:lnTo>
                <a:lnTo>
                  <a:pt x="114" y="97"/>
                </a:lnTo>
                <a:lnTo>
                  <a:pt x="116" y="99"/>
                </a:lnTo>
                <a:lnTo>
                  <a:pt x="121" y="99"/>
                </a:lnTo>
                <a:lnTo>
                  <a:pt x="121" y="97"/>
                </a:lnTo>
                <a:lnTo>
                  <a:pt x="121" y="85"/>
                </a:lnTo>
                <a:lnTo>
                  <a:pt x="118" y="82"/>
                </a:lnTo>
                <a:lnTo>
                  <a:pt x="116" y="80"/>
                </a:lnTo>
                <a:lnTo>
                  <a:pt x="114" y="78"/>
                </a:lnTo>
                <a:lnTo>
                  <a:pt x="114" y="78"/>
                </a:lnTo>
                <a:lnTo>
                  <a:pt x="111" y="75"/>
                </a:lnTo>
                <a:lnTo>
                  <a:pt x="109" y="75"/>
                </a:lnTo>
                <a:lnTo>
                  <a:pt x="106" y="73"/>
                </a:lnTo>
                <a:lnTo>
                  <a:pt x="104" y="73"/>
                </a:lnTo>
                <a:lnTo>
                  <a:pt x="102" y="70"/>
                </a:lnTo>
                <a:lnTo>
                  <a:pt x="97" y="70"/>
                </a:lnTo>
                <a:lnTo>
                  <a:pt x="94" y="68"/>
                </a:lnTo>
                <a:lnTo>
                  <a:pt x="92" y="68"/>
                </a:lnTo>
                <a:lnTo>
                  <a:pt x="87" y="66"/>
                </a:lnTo>
                <a:lnTo>
                  <a:pt x="87" y="66"/>
                </a:lnTo>
                <a:close/>
              </a:path>
              <a:path w="410" h="175">
                <a:moveTo>
                  <a:pt x="61" y="63"/>
                </a:moveTo>
                <a:lnTo>
                  <a:pt x="58" y="63"/>
                </a:lnTo>
                <a:lnTo>
                  <a:pt x="56" y="66"/>
                </a:lnTo>
                <a:lnTo>
                  <a:pt x="56" y="68"/>
                </a:lnTo>
                <a:lnTo>
                  <a:pt x="54" y="70"/>
                </a:lnTo>
                <a:lnTo>
                  <a:pt x="54" y="73"/>
                </a:lnTo>
                <a:lnTo>
                  <a:pt x="51" y="75"/>
                </a:lnTo>
                <a:lnTo>
                  <a:pt x="51" y="80"/>
                </a:lnTo>
                <a:lnTo>
                  <a:pt x="49" y="82"/>
                </a:lnTo>
                <a:lnTo>
                  <a:pt x="46" y="85"/>
                </a:lnTo>
                <a:lnTo>
                  <a:pt x="44" y="87"/>
                </a:lnTo>
                <a:lnTo>
                  <a:pt x="42" y="90"/>
                </a:lnTo>
                <a:lnTo>
                  <a:pt x="39" y="92"/>
                </a:lnTo>
                <a:lnTo>
                  <a:pt x="37" y="94"/>
                </a:lnTo>
                <a:lnTo>
                  <a:pt x="34" y="99"/>
                </a:lnTo>
                <a:lnTo>
                  <a:pt x="32" y="101"/>
                </a:lnTo>
                <a:lnTo>
                  <a:pt x="30" y="104"/>
                </a:lnTo>
                <a:lnTo>
                  <a:pt x="32" y="106"/>
                </a:lnTo>
                <a:lnTo>
                  <a:pt x="34" y="104"/>
                </a:lnTo>
                <a:lnTo>
                  <a:pt x="34" y="101"/>
                </a:lnTo>
                <a:lnTo>
                  <a:pt x="37" y="101"/>
                </a:lnTo>
                <a:lnTo>
                  <a:pt x="39" y="99"/>
                </a:lnTo>
                <a:lnTo>
                  <a:pt x="42" y="97"/>
                </a:lnTo>
                <a:lnTo>
                  <a:pt x="44" y="94"/>
                </a:lnTo>
                <a:lnTo>
                  <a:pt x="46" y="92"/>
                </a:lnTo>
                <a:lnTo>
                  <a:pt x="49" y="90"/>
                </a:lnTo>
                <a:lnTo>
                  <a:pt x="51" y="87"/>
                </a:lnTo>
                <a:lnTo>
                  <a:pt x="54" y="85"/>
                </a:lnTo>
                <a:lnTo>
                  <a:pt x="56" y="82"/>
                </a:lnTo>
                <a:lnTo>
                  <a:pt x="58" y="80"/>
                </a:lnTo>
                <a:lnTo>
                  <a:pt x="61" y="78"/>
                </a:lnTo>
                <a:lnTo>
                  <a:pt x="63" y="75"/>
                </a:lnTo>
                <a:lnTo>
                  <a:pt x="68" y="73"/>
                </a:lnTo>
                <a:lnTo>
                  <a:pt x="61" y="63"/>
                </a:lnTo>
                <a:lnTo>
                  <a:pt x="61" y="63"/>
                </a:lnTo>
                <a:close/>
              </a:path>
              <a:path w="410" h="175">
                <a:moveTo>
                  <a:pt x="116" y="49"/>
                </a:moveTo>
                <a:lnTo>
                  <a:pt x="109" y="58"/>
                </a:lnTo>
                <a:lnTo>
                  <a:pt x="37" y="58"/>
                </a:lnTo>
                <a:lnTo>
                  <a:pt x="42" y="66"/>
                </a:lnTo>
                <a:lnTo>
                  <a:pt x="44" y="66"/>
                </a:lnTo>
                <a:lnTo>
                  <a:pt x="49" y="63"/>
                </a:lnTo>
                <a:lnTo>
                  <a:pt x="126" y="63"/>
                </a:lnTo>
                <a:lnTo>
                  <a:pt x="116" y="49"/>
                </a:lnTo>
                <a:lnTo>
                  <a:pt x="116" y="49"/>
                </a:lnTo>
                <a:close/>
              </a:path>
              <a:path w="410" h="175">
                <a:moveTo>
                  <a:pt x="80" y="58"/>
                </a:moveTo>
                <a:lnTo>
                  <a:pt x="80" y="34"/>
                </a:lnTo>
                <a:lnTo>
                  <a:pt x="73" y="34"/>
                </a:lnTo>
                <a:lnTo>
                  <a:pt x="73" y="58"/>
                </a:lnTo>
                <a:lnTo>
                  <a:pt x="80" y="58"/>
                </a:lnTo>
                <a:close/>
              </a:path>
              <a:path w="410" h="175">
                <a:moveTo>
                  <a:pt x="37" y="34"/>
                </a:moveTo>
                <a:lnTo>
                  <a:pt x="34" y="41"/>
                </a:lnTo>
                <a:lnTo>
                  <a:pt x="32" y="49"/>
                </a:lnTo>
                <a:lnTo>
                  <a:pt x="32" y="53"/>
                </a:lnTo>
                <a:lnTo>
                  <a:pt x="30" y="58"/>
                </a:lnTo>
                <a:lnTo>
                  <a:pt x="27" y="66"/>
                </a:lnTo>
                <a:lnTo>
                  <a:pt x="27" y="70"/>
                </a:lnTo>
                <a:lnTo>
                  <a:pt x="25" y="75"/>
                </a:lnTo>
                <a:lnTo>
                  <a:pt x="25" y="78"/>
                </a:lnTo>
                <a:lnTo>
                  <a:pt x="22" y="82"/>
                </a:lnTo>
                <a:lnTo>
                  <a:pt x="22" y="87"/>
                </a:lnTo>
                <a:lnTo>
                  <a:pt x="20" y="90"/>
                </a:lnTo>
                <a:lnTo>
                  <a:pt x="20" y="92"/>
                </a:lnTo>
                <a:lnTo>
                  <a:pt x="18" y="97"/>
                </a:lnTo>
                <a:lnTo>
                  <a:pt x="18" y="101"/>
                </a:lnTo>
                <a:lnTo>
                  <a:pt x="15" y="101"/>
                </a:lnTo>
                <a:lnTo>
                  <a:pt x="15" y="106"/>
                </a:lnTo>
                <a:lnTo>
                  <a:pt x="13" y="106"/>
                </a:lnTo>
                <a:lnTo>
                  <a:pt x="13" y="109"/>
                </a:lnTo>
                <a:lnTo>
                  <a:pt x="1" y="109"/>
                </a:lnTo>
                <a:lnTo>
                  <a:pt x="3" y="109"/>
                </a:lnTo>
                <a:lnTo>
                  <a:pt x="6" y="111"/>
                </a:lnTo>
                <a:lnTo>
                  <a:pt x="8" y="113"/>
                </a:lnTo>
                <a:lnTo>
                  <a:pt x="10" y="116"/>
                </a:lnTo>
                <a:lnTo>
                  <a:pt x="13" y="118"/>
                </a:lnTo>
                <a:lnTo>
                  <a:pt x="13" y="126"/>
                </a:lnTo>
                <a:lnTo>
                  <a:pt x="10" y="128"/>
                </a:lnTo>
                <a:lnTo>
                  <a:pt x="10" y="138"/>
                </a:lnTo>
                <a:lnTo>
                  <a:pt x="8" y="142"/>
                </a:lnTo>
                <a:lnTo>
                  <a:pt x="8" y="147"/>
                </a:lnTo>
                <a:lnTo>
                  <a:pt x="10" y="152"/>
                </a:lnTo>
                <a:lnTo>
                  <a:pt x="13" y="154"/>
                </a:lnTo>
                <a:lnTo>
                  <a:pt x="18" y="154"/>
                </a:lnTo>
                <a:lnTo>
                  <a:pt x="20" y="152"/>
                </a:lnTo>
                <a:lnTo>
                  <a:pt x="20" y="116"/>
                </a:lnTo>
                <a:lnTo>
                  <a:pt x="22" y="113"/>
                </a:lnTo>
                <a:lnTo>
                  <a:pt x="22" y="104"/>
                </a:lnTo>
                <a:lnTo>
                  <a:pt x="25" y="101"/>
                </a:lnTo>
                <a:lnTo>
                  <a:pt x="25" y="92"/>
                </a:lnTo>
                <a:lnTo>
                  <a:pt x="27" y="87"/>
                </a:lnTo>
                <a:lnTo>
                  <a:pt x="27" y="82"/>
                </a:lnTo>
                <a:lnTo>
                  <a:pt x="30" y="78"/>
                </a:lnTo>
                <a:lnTo>
                  <a:pt x="30" y="68"/>
                </a:lnTo>
                <a:lnTo>
                  <a:pt x="32" y="63"/>
                </a:lnTo>
                <a:lnTo>
                  <a:pt x="32" y="58"/>
                </a:lnTo>
                <a:lnTo>
                  <a:pt x="34" y="53"/>
                </a:lnTo>
                <a:lnTo>
                  <a:pt x="34" y="46"/>
                </a:lnTo>
                <a:lnTo>
                  <a:pt x="37" y="41"/>
                </a:lnTo>
                <a:lnTo>
                  <a:pt x="39" y="34"/>
                </a:lnTo>
                <a:lnTo>
                  <a:pt x="37" y="34"/>
                </a:lnTo>
                <a:lnTo>
                  <a:pt x="37" y="34"/>
                </a:lnTo>
                <a:close/>
              </a:path>
              <a:path w="410" h="175">
                <a:moveTo>
                  <a:pt x="104" y="22"/>
                </a:moveTo>
                <a:lnTo>
                  <a:pt x="97" y="32"/>
                </a:lnTo>
                <a:lnTo>
                  <a:pt x="46" y="32"/>
                </a:lnTo>
                <a:lnTo>
                  <a:pt x="51" y="37"/>
                </a:lnTo>
                <a:lnTo>
                  <a:pt x="58" y="37"/>
                </a:lnTo>
                <a:lnTo>
                  <a:pt x="61" y="34"/>
                </a:lnTo>
                <a:lnTo>
                  <a:pt x="116" y="34"/>
                </a:lnTo>
                <a:lnTo>
                  <a:pt x="104" y="22"/>
                </a:lnTo>
                <a:lnTo>
                  <a:pt x="104" y="22"/>
                </a:lnTo>
                <a:close/>
              </a:path>
              <a:path w="410" h="175">
                <a:moveTo>
                  <a:pt x="6" y="18"/>
                </a:moveTo>
                <a:lnTo>
                  <a:pt x="6" y="20"/>
                </a:lnTo>
                <a:lnTo>
                  <a:pt x="8" y="25"/>
                </a:lnTo>
                <a:lnTo>
                  <a:pt x="10" y="27"/>
                </a:lnTo>
                <a:lnTo>
                  <a:pt x="10" y="32"/>
                </a:lnTo>
                <a:lnTo>
                  <a:pt x="13" y="34"/>
                </a:lnTo>
                <a:lnTo>
                  <a:pt x="13" y="37"/>
                </a:lnTo>
                <a:lnTo>
                  <a:pt x="15" y="41"/>
                </a:lnTo>
                <a:lnTo>
                  <a:pt x="15" y="46"/>
                </a:lnTo>
                <a:lnTo>
                  <a:pt x="18" y="49"/>
                </a:lnTo>
                <a:lnTo>
                  <a:pt x="18" y="51"/>
                </a:lnTo>
                <a:lnTo>
                  <a:pt x="20" y="51"/>
                </a:lnTo>
                <a:lnTo>
                  <a:pt x="22" y="49"/>
                </a:lnTo>
                <a:lnTo>
                  <a:pt x="22" y="46"/>
                </a:lnTo>
                <a:lnTo>
                  <a:pt x="25" y="44"/>
                </a:lnTo>
                <a:lnTo>
                  <a:pt x="25" y="37"/>
                </a:lnTo>
                <a:lnTo>
                  <a:pt x="22" y="34"/>
                </a:lnTo>
                <a:lnTo>
                  <a:pt x="22" y="32"/>
                </a:lnTo>
                <a:lnTo>
                  <a:pt x="20" y="30"/>
                </a:lnTo>
                <a:lnTo>
                  <a:pt x="18" y="27"/>
                </a:lnTo>
                <a:lnTo>
                  <a:pt x="15" y="25"/>
                </a:lnTo>
                <a:lnTo>
                  <a:pt x="13" y="22"/>
                </a:lnTo>
                <a:lnTo>
                  <a:pt x="10" y="20"/>
                </a:lnTo>
                <a:lnTo>
                  <a:pt x="6" y="18"/>
                </a:lnTo>
                <a:lnTo>
                  <a:pt x="6" y="18"/>
                </a:lnTo>
                <a:close/>
              </a:path>
              <a:path w="410" h="175">
                <a:moveTo>
                  <a:pt x="73" y="1"/>
                </a:moveTo>
                <a:lnTo>
                  <a:pt x="73" y="32"/>
                </a:lnTo>
                <a:lnTo>
                  <a:pt x="80" y="32"/>
                </a:lnTo>
                <a:lnTo>
                  <a:pt x="80" y="15"/>
                </a:lnTo>
                <a:lnTo>
                  <a:pt x="85" y="10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10" h="175">
                <a:moveTo>
                  <a:pt x="303" y="154"/>
                </a:moveTo>
                <a:lnTo>
                  <a:pt x="303" y="157"/>
                </a:lnTo>
                <a:lnTo>
                  <a:pt x="315" y="157"/>
                </a:lnTo>
                <a:lnTo>
                  <a:pt x="313" y="157"/>
                </a:lnTo>
                <a:lnTo>
                  <a:pt x="310" y="154"/>
                </a:lnTo>
                <a:lnTo>
                  <a:pt x="303" y="154"/>
                </a:lnTo>
                <a:lnTo>
                  <a:pt x="303" y="154"/>
                </a:lnTo>
                <a:close/>
              </a:path>
              <a:path w="410" h="175">
                <a:moveTo>
                  <a:pt x="382" y="138"/>
                </a:moveTo>
                <a:lnTo>
                  <a:pt x="373" y="138"/>
                </a:lnTo>
                <a:lnTo>
                  <a:pt x="373" y="140"/>
                </a:lnTo>
                <a:lnTo>
                  <a:pt x="375" y="142"/>
                </a:lnTo>
                <a:lnTo>
                  <a:pt x="378" y="145"/>
                </a:lnTo>
                <a:lnTo>
                  <a:pt x="380" y="150"/>
                </a:lnTo>
                <a:lnTo>
                  <a:pt x="382" y="152"/>
                </a:lnTo>
                <a:lnTo>
                  <a:pt x="385" y="154"/>
                </a:lnTo>
                <a:lnTo>
                  <a:pt x="385" y="157"/>
                </a:lnTo>
                <a:lnTo>
                  <a:pt x="387" y="159"/>
                </a:lnTo>
                <a:lnTo>
                  <a:pt x="390" y="161"/>
                </a:lnTo>
                <a:lnTo>
                  <a:pt x="392" y="164"/>
                </a:lnTo>
                <a:lnTo>
                  <a:pt x="394" y="164"/>
                </a:lnTo>
                <a:lnTo>
                  <a:pt x="397" y="166"/>
                </a:lnTo>
                <a:lnTo>
                  <a:pt x="399" y="169"/>
                </a:lnTo>
                <a:lnTo>
                  <a:pt x="399" y="164"/>
                </a:lnTo>
                <a:lnTo>
                  <a:pt x="402" y="161"/>
                </a:lnTo>
                <a:lnTo>
                  <a:pt x="409" y="161"/>
                </a:lnTo>
                <a:lnTo>
                  <a:pt x="409" y="157"/>
                </a:lnTo>
                <a:lnTo>
                  <a:pt x="404" y="157"/>
                </a:lnTo>
                <a:lnTo>
                  <a:pt x="402" y="154"/>
                </a:lnTo>
                <a:lnTo>
                  <a:pt x="399" y="154"/>
                </a:lnTo>
                <a:lnTo>
                  <a:pt x="394" y="152"/>
                </a:lnTo>
                <a:lnTo>
                  <a:pt x="392" y="150"/>
                </a:lnTo>
                <a:lnTo>
                  <a:pt x="390" y="147"/>
                </a:lnTo>
                <a:lnTo>
                  <a:pt x="387" y="145"/>
                </a:lnTo>
                <a:lnTo>
                  <a:pt x="385" y="142"/>
                </a:lnTo>
                <a:lnTo>
                  <a:pt x="385" y="140"/>
                </a:lnTo>
                <a:lnTo>
                  <a:pt x="382" y="138"/>
                </a:lnTo>
                <a:lnTo>
                  <a:pt x="382" y="138"/>
                </a:lnTo>
                <a:close/>
              </a:path>
              <a:path w="410" h="175">
                <a:moveTo>
                  <a:pt x="313" y="118"/>
                </a:moveTo>
                <a:lnTo>
                  <a:pt x="313" y="123"/>
                </a:lnTo>
                <a:lnTo>
                  <a:pt x="310" y="126"/>
                </a:lnTo>
                <a:lnTo>
                  <a:pt x="308" y="128"/>
                </a:lnTo>
                <a:lnTo>
                  <a:pt x="306" y="130"/>
                </a:lnTo>
                <a:lnTo>
                  <a:pt x="303" y="133"/>
                </a:lnTo>
                <a:lnTo>
                  <a:pt x="301" y="135"/>
                </a:lnTo>
                <a:lnTo>
                  <a:pt x="298" y="138"/>
                </a:lnTo>
                <a:lnTo>
                  <a:pt x="298" y="140"/>
                </a:lnTo>
                <a:lnTo>
                  <a:pt x="296" y="142"/>
                </a:lnTo>
                <a:lnTo>
                  <a:pt x="294" y="145"/>
                </a:lnTo>
                <a:lnTo>
                  <a:pt x="291" y="147"/>
                </a:lnTo>
                <a:lnTo>
                  <a:pt x="289" y="150"/>
                </a:lnTo>
                <a:lnTo>
                  <a:pt x="286" y="152"/>
                </a:lnTo>
                <a:lnTo>
                  <a:pt x="284" y="154"/>
                </a:lnTo>
                <a:lnTo>
                  <a:pt x="282" y="154"/>
                </a:lnTo>
                <a:lnTo>
                  <a:pt x="282" y="157"/>
                </a:lnTo>
                <a:lnTo>
                  <a:pt x="284" y="157"/>
                </a:lnTo>
                <a:lnTo>
                  <a:pt x="286" y="154"/>
                </a:lnTo>
                <a:lnTo>
                  <a:pt x="289" y="154"/>
                </a:lnTo>
                <a:lnTo>
                  <a:pt x="291" y="152"/>
                </a:lnTo>
                <a:lnTo>
                  <a:pt x="294" y="150"/>
                </a:lnTo>
                <a:lnTo>
                  <a:pt x="296" y="147"/>
                </a:lnTo>
                <a:lnTo>
                  <a:pt x="298" y="147"/>
                </a:lnTo>
                <a:lnTo>
                  <a:pt x="301" y="145"/>
                </a:lnTo>
                <a:lnTo>
                  <a:pt x="303" y="142"/>
                </a:lnTo>
                <a:lnTo>
                  <a:pt x="306" y="140"/>
                </a:lnTo>
                <a:lnTo>
                  <a:pt x="308" y="138"/>
                </a:lnTo>
                <a:lnTo>
                  <a:pt x="310" y="135"/>
                </a:lnTo>
                <a:lnTo>
                  <a:pt x="313" y="133"/>
                </a:lnTo>
                <a:lnTo>
                  <a:pt x="315" y="130"/>
                </a:lnTo>
                <a:lnTo>
                  <a:pt x="315" y="128"/>
                </a:lnTo>
                <a:lnTo>
                  <a:pt x="318" y="126"/>
                </a:lnTo>
                <a:lnTo>
                  <a:pt x="320" y="123"/>
                </a:lnTo>
                <a:lnTo>
                  <a:pt x="320" y="121"/>
                </a:lnTo>
                <a:lnTo>
                  <a:pt x="313" y="118"/>
                </a:lnTo>
                <a:lnTo>
                  <a:pt x="313" y="118"/>
                </a:lnTo>
                <a:close/>
              </a:path>
              <a:path w="410" h="175">
                <a:moveTo>
                  <a:pt x="332" y="113"/>
                </a:moveTo>
                <a:lnTo>
                  <a:pt x="327" y="113"/>
                </a:lnTo>
                <a:lnTo>
                  <a:pt x="330" y="118"/>
                </a:lnTo>
                <a:lnTo>
                  <a:pt x="332" y="121"/>
                </a:lnTo>
                <a:lnTo>
                  <a:pt x="334" y="123"/>
                </a:lnTo>
                <a:lnTo>
                  <a:pt x="337" y="126"/>
                </a:lnTo>
                <a:lnTo>
                  <a:pt x="339" y="128"/>
                </a:lnTo>
                <a:lnTo>
                  <a:pt x="339" y="130"/>
                </a:lnTo>
                <a:lnTo>
                  <a:pt x="342" y="133"/>
                </a:lnTo>
                <a:lnTo>
                  <a:pt x="342" y="135"/>
                </a:lnTo>
                <a:lnTo>
                  <a:pt x="344" y="138"/>
                </a:lnTo>
                <a:lnTo>
                  <a:pt x="344" y="140"/>
                </a:lnTo>
                <a:lnTo>
                  <a:pt x="346" y="142"/>
                </a:lnTo>
                <a:lnTo>
                  <a:pt x="349" y="138"/>
                </a:lnTo>
                <a:lnTo>
                  <a:pt x="349" y="126"/>
                </a:lnTo>
                <a:lnTo>
                  <a:pt x="346" y="123"/>
                </a:lnTo>
                <a:lnTo>
                  <a:pt x="344" y="121"/>
                </a:lnTo>
                <a:lnTo>
                  <a:pt x="342" y="121"/>
                </a:lnTo>
                <a:lnTo>
                  <a:pt x="342" y="118"/>
                </a:lnTo>
                <a:lnTo>
                  <a:pt x="339" y="116"/>
                </a:lnTo>
                <a:lnTo>
                  <a:pt x="337" y="116"/>
                </a:lnTo>
                <a:lnTo>
                  <a:pt x="332" y="113"/>
                </a:lnTo>
                <a:lnTo>
                  <a:pt x="332" y="113"/>
                </a:lnTo>
                <a:close/>
              </a:path>
              <a:path w="410" h="175">
                <a:moveTo>
                  <a:pt x="308" y="97"/>
                </a:moveTo>
                <a:lnTo>
                  <a:pt x="306" y="99"/>
                </a:lnTo>
                <a:lnTo>
                  <a:pt x="306" y="101"/>
                </a:lnTo>
                <a:lnTo>
                  <a:pt x="303" y="104"/>
                </a:lnTo>
                <a:lnTo>
                  <a:pt x="301" y="106"/>
                </a:lnTo>
                <a:lnTo>
                  <a:pt x="298" y="111"/>
                </a:lnTo>
                <a:lnTo>
                  <a:pt x="296" y="113"/>
                </a:lnTo>
                <a:lnTo>
                  <a:pt x="294" y="116"/>
                </a:lnTo>
                <a:lnTo>
                  <a:pt x="294" y="118"/>
                </a:lnTo>
                <a:lnTo>
                  <a:pt x="291" y="121"/>
                </a:lnTo>
                <a:lnTo>
                  <a:pt x="289" y="123"/>
                </a:lnTo>
                <a:lnTo>
                  <a:pt x="286" y="126"/>
                </a:lnTo>
                <a:lnTo>
                  <a:pt x="284" y="128"/>
                </a:lnTo>
                <a:lnTo>
                  <a:pt x="282" y="128"/>
                </a:lnTo>
                <a:lnTo>
                  <a:pt x="282" y="130"/>
                </a:lnTo>
                <a:lnTo>
                  <a:pt x="284" y="130"/>
                </a:lnTo>
                <a:lnTo>
                  <a:pt x="289" y="128"/>
                </a:lnTo>
                <a:lnTo>
                  <a:pt x="291" y="126"/>
                </a:lnTo>
                <a:lnTo>
                  <a:pt x="294" y="123"/>
                </a:lnTo>
                <a:lnTo>
                  <a:pt x="296" y="121"/>
                </a:lnTo>
                <a:lnTo>
                  <a:pt x="298" y="118"/>
                </a:lnTo>
                <a:lnTo>
                  <a:pt x="301" y="116"/>
                </a:lnTo>
                <a:lnTo>
                  <a:pt x="303" y="113"/>
                </a:lnTo>
                <a:lnTo>
                  <a:pt x="306" y="109"/>
                </a:lnTo>
                <a:lnTo>
                  <a:pt x="308" y="106"/>
                </a:lnTo>
                <a:lnTo>
                  <a:pt x="310" y="104"/>
                </a:lnTo>
                <a:lnTo>
                  <a:pt x="313" y="101"/>
                </a:lnTo>
                <a:lnTo>
                  <a:pt x="313" y="99"/>
                </a:lnTo>
                <a:lnTo>
                  <a:pt x="315" y="97"/>
                </a:lnTo>
                <a:lnTo>
                  <a:pt x="308" y="97"/>
                </a:lnTo>
                <a:lnTo>
                  <a:pt x="308" y="97"/>
                </a:lnTo>
                <a:close/>
              </a:path>
              <a:path w="410" h="175">
                <a:moveTo>
                  <a:pt x="358" y="85"/>
                </a:moveTo>
                <a:lnTo>
                  <a:pt x="356" y="85"/>
                </a:lnTo>
                <a:lnTo>
                  <a:pt x="356" y="90"/>
                </a:lnTo>
                <a:lnTo>
                  <a:pt x="358" y="94"/>
                </a:lnTo>
                <a:lnTo>
                  <a:pt x="358" y="101"/>
                </a:lnTo>
                <a:lnTo>
                  <a:pt x="361" y="104"/>
                </a:lnTo>
                <a:lnTo>
                  <a:pt x="361" y="111"/>
                </a:lnTo>
                <a:lnTo>
                  <a:pt x="363" y="113"/>
                </a:lnTo>
                <a:lnTo>
                  <a:pt x="363" y="118"/>
                </a:lnTo>
                <a:lnTo>
                  <a:pt x="366" y="121"/>
                </a:lnTo>
                <a:lnTo>
                  <a:pt x="366" y="126"/>
                </a:lnTo>
                <a:lnTo>
                  <a:pt x="373" y="123"/>
                </a:lnTo>
                <a:lnTo>
                  <a:pt x="370" y="121"/>
                </a:lnTo>
                <a:lnTo>
                  <a:pt x="370" y="118"/>
                </a:lnTo>
                <a:lnTo>
                  <a:pt x="368" y="116"/>
                </a:lnTo>
                <a:lnTo>
                  <a:pt x="368" y="111"/>
                </a:lnTo>
                <a:lnTo>
                  <a:pt x="366" y="109"/>
                </a:lnTo>
                <a:lnTo>
                  <a:pt x="363" y="106"/>
                </a:lnTo>
                <a:lnTo>
                  <a:pt x="363" y="101"/>
                </a:lnTo>
                <a:lnTo>
                  <a:pt x="361" y="99"/>
                </a:lnTo>
                <a:lnTo>
                  <a:pt x="361" y="94"/>
                </a:lnTo>
                <a:lnTo>
                  <a:pt x="358" y="90"/>
                </a:lnTo>
                <a:lnTo>
                  <a:pt x="358" y="85"/>
                </a:lnTo>
                <a:lnTo>
                  <a:pt x="358" y="85"/>
                </a:lnTo>
                <a:close/>
              </a:path>
              <a:path w="410" h="175">
                <a:moveTo>
                  <a:pt x="399" y="85"/>
                </a:moveTo>
                <a:lnTo>
                  <a:pt x="387" y="85"/>
                </a:lnTo>
                <a:lnTo>
                  <a:pt x="387" y="87"/>
                </a:lnTo>
                <a:lnTo>
                  <a:pt x="385" y="92"/>
                </a:lnTo>
                <a:lnTo>
                  <a:pt x="385" y="97"/>
                </a:lnTo>
                <a:lnTo>
                  <a:pt x="382" y="99"/>
                </a:lnTo>
                <a:lnTo>
                  <a:pt x="382" y="104"/>
                </a:lnTo>
                <a:lnTo>
                  <a:pt x="380" y="106"/>
                </a:lnTo>
                <a:lnTo>
                  <a:pt x="380" y="109"/>
                </a:lnTo>
                <a:lnTo>
                  <a:pt x="378" y="113"/>
                </a:lnTo>
                <a:lnTo>
                  <a:pt x="378" y="116"/>
                </a:lnTo>
                <a:lnTo>
                  <a:pt x="375" y="118"/>
                </a:lnTo>
                <a:lnTo>
                  <a:pt x="375" y="121"/>
                </a:lnTo>
                <a:lnTo>
                  <a:pt x="373" y="123"/>
                </a:lnTo>
                <a:lnTo>
                  <a:pt x="366" y="126"/>
                </a:lnTo>
                <a:lnTo>
                  <a:pt x="368" y="128"/>
                </a:lnTo>
                <a:lnTo>
                  <a:pt x="368" y="130"/>
                </a:lnTo>
                <a:lnTo>
                  <a:pt x="366" y="133"/>
                </a:lnTo>
                <a:lnTo>
                  <a:pt x="366" y="138"/>
                </a:lnTo>
                <a:lnTo>
                  <a:pt x="363" y="140"/>
                </a:lnTo>
                <a:lnTo>
                  <a:pt x="361" y="142"/>
                </a:lnTo>
                <a:lnTo>
                  <a:pt x="358" y="145"/>
                </a:lnTo>
                <a:lnTo>
                  <a:pt x="356" y="147"/>
                </a:lnTo>
                <a:lnTo>
                  <a:pt x="354" y="150"/>
                </a:lnTo>
                <a:lnTo>
                  <a:pt x="354" y="152"/>
                </a:lnTo>
                <a:lnTo>
                  <a:pt x="351" y="154"/>
                </a:lnTo>
                <a:lnTo>
                  <a:pt x="349" y="154"/>
                </a:lnTo>
                <a:lnTo>
                  <a:pt x="346" y="157"/>
                </a:lnTo>
                <a:lnTo>
                  <a:pt x="344" y="159"/>
                </a:lnTo>
                <a:lnTo>
                  <a:pt x="342" y="161"/>
                </a:lnTo>
                <a:lnTo>
                  <a:pt x="339" y="164"/>
                </a:lnTo>
                <a:lnTo>
                  <a:pt x="337" y="164"/>
                </a:lnTo>
                <a:lnTo>
                  <a:pt x="334" y="166"/>
                </a:lnTo>
                <a:lnTo>
                  <a:pt x="332" y="169"/>
                </a:lnTo>
                <a:lnTo>
                  <a:pt x="330" y="169"/>
                </a:lnTo>
                <a:lnTo>
                  <a:pt x="332" y="171"/>
                </a:lnTo>
                <a:lnTo>
                  <a:pt x="334" y="171"/>
                </a:lnTo>
                <a:lnTo>
                  <a:pt x="337" y="169"/>
                </a:lnTo>
                <a:lnTo>
                  <a:pt x="339" y="169"/>
                </a:lnTo>
                <a:lnTo>
                  <a:pt x="342" y="166"/>
                </a:lnTo>
                <a:lnTo>
                  <a:pt x="344" y="164"/>
                </a:lnTo>
                <a:lnTo>
                  <a:pt x="346" y="164"/>
                </a:lnTo>
                <a:lnTo>
                  <a:pt x="351" y="161"/>
                </a:lnTo>
                <a:lnTo>
                  <a:pt x="354" y="159"/>
                </a:lnTo>
                <a:lnTo>
                  <a:pt x="356" y="157"/>
                </a:lnTo>
                <a:lnTo>
                  <a:pt x="358" y="154"/>
                </a:lnTo>
                <a:lnTo>
                  <a:pt x="361" y="152"/>
                </a:lnTo>
                <a:lnTo>
                  <a:pt x="363" y="150"/>
                </a:lnTo>
                <a:lnTo>
                  <a:pt x="366" y="147"/>
                </a:lnTo>
                <a:lnTo>
                  <a:pt x="366" y="145"/>
                </a:lnTo>
                <a:lnTo>
                  <a:pt x="368" y="142"/>
                </a:lnTo>
                <a:lnTo>
                  <a:pt x="370" y="140"/>
                </a:lnTo>
                <a:lnTo>
                  <a:pt x="373" y="138"/>
                </a:lnTo>
                <a:lnTo>
                  <a:pt x="382" y="138"/>
                </a:lnTo>
                <a:lnTo>
                  <a:pt x="380" y="135"/>
                </a:lnTo>
                <a:lnTo>
                  <a:pt x="378" y="130"/>
                </a:lnTo>
                <a:lnTo>
                  <a:pt x="380" y="128"/>
                </a:lnTo>
                <a:lnTo>
                  <a:pt x="380" y="126"/>
                </a:lnTo>
                <a:lnTo>
                  <a:pt x="382" y="123"/>
                </a:lnTo>
                <a:lnTo>
                  <a:pt x="382" y="121"/>
                </a:lnTo>
                <a:lnTo>
                  <a:pt x="385" y="116"/>
                </a:lnTo>
                <a:lnTo>
                  <a:pt x="385" y="113"/>
                </a:lnTo>
                <a:lnTo>
                  <a:pt x="387" y="111"/>
                </a:lnTo>
                <a:lnTo>
                  <a:pt x="390" y="106"/>
                </a:lnTo>
                <a:lnTo>
                  <a:pt x="390" y="104"/>
                </a:lnTo>
                <a:lnTo>
                  <a:pt x="392" y="99"/>
                </a:lnTo>
                <a:lnTo>
                  <a:pt x="392" y="97"/>
                </a:lnTo>
                <a:lnTo>
                  <a:pt x="394" y="92"/>
                </a:lnTo>
                <a:lnTo>
                  <a:pt x="394" y="90"/>
                </a:lnTo>
                <a:lnTo>
                  <a:pt x="399" y="85"/>
                </a:lnTo>
                <a:lnTo>
                  <a:pt x="399" y="85"/>
                </a:lnTo>
                <a:close/>
              </a:path>
              <a:path w="410" h="175">
                <a:moveTo>
                  <a:pt x="303" y="80"/>
                </a:moveTo>
                <a:lnTo>
                  <a:pt x="301" y="82"/>
                </a:lnTo>
                <a:lnTo>
                  <a:pt x="298" y="82"/>
                </a:lnTo>
                <a:lnTo>
                  <a:pt x="298" y="85"/>
                </a:lnTo>
                <a:lnTo>
                  <a:pt x="296" y="87"/>
                </a:lnTo>
                <a:lnTo>
                  <a:pt x="294" y="90"/>
                </a:lnTo>
                <a:lnTo>
                  <a:pt x="291" y="92"/>
                </a:lnTo>
                <a:lnTo>
                  <a:pt x="289" y="94"/>
                </a:lnTo>
                <a:lnTo>
                  <a:pt x="286" y="97"/>
                </a:lnTo>
                <a:lnTo>
                  <a:pt x="284" y="99"/>
                </a:lnTo>
                <a:lnTo>
                  <a:pt x="282" y="101"/>
                </a:lnTo>
                <a:lnTo>
                  <a:pt x="282" y="104"/>
                </a:lnTo>
                <a:lnTo>
                  <a:pt x="284" y="104"/>
                </a:lnTo>
                <a:lnTo>
                  <a:pt x="286" y="101"/>
                </a:lnTo>
                <a:lnTo>
                  <a:pt x="289" y="99"/>
                </a:lnTo>
                <a:lnTo>
                  <a:pt x="291" y="99"/>
                </a:lnTo>
                <a:lnTo>
                  <a:pt x="294" y="97"/>
                </a:lnTo>
                <a:lnTo>
                  <a:pt x="296" y="94"/>
                </a:lnTo>
                <a:lnTo>
                  <a:pt x="298" y="92"/>
                </a:lnTo>
                <a:lnTo>
                  <a:pt x="301" y="90"/>
                </a:lnTo>
                <a:lnTo>
                  <a:pt x="303" y="87"/>
                </a:lnTo>
                <a:lnTo>
                  <a:pt x="306" y="85"/>
                </a:lnTo>
                <a:lnTo>
                  <a:pt x="308" y="82"/>
                </a:lnTo>
                <a:lnTo>
                  <a:pt x="308" y="80"/>
                </a:lnTo>
                <a:lnTo>
                  <a:pt x="303" y="80"/>
                </a:lnTo>
                <a:lnTo>
                  <a:pt x="303" y="80"/>
                </a:lnTo>
                <a:close/>
              </a:path>
              <a:path w="410" h="175">
                <a:moveTo>
                  <a:pt x="334" y="75"/>
                </a:moveTo>
                <a:lnTo>
                  <a:pt x="334" y="80"/>
                </a:lnTo>
                <a:lnTo>
                  <a:pt x="332" y="82"/>
                </a:lnTo>
                <a:lnTo>
                  <a:pt x="330" y="85"/>
                </a:lnTo>
                <a:lnTo>
                  <a:pt x="330" y="90"/>
                </a:lnTo>
                <a:lnTo>
                  <a:pt x="327" y="92"/>
                </a:lnTo>
                <a:lnTo>
                  <a:pt x="325" y="97"/>
                </a:lnTo>
                <a:lnTo>
                  <a:pt x="322" y="99"/>
                </a:lnTo>
                <a:lnTo>
                  <a:pt x="327" y="99"/>
                </a:lnTo>
                <a:lnTo>
                  <a:pt x="330" y="97"/>
                </a:lnTo>
                <a:lnTo>
                  <a:pt x="332" y="94"/>
                </a:lnTo>
                <a:lnTo>
                  <a:pt x="334" y="92"/>
                </a:lnTo>
                <a:lnTo>
                  <a:pt x="337" y="90"/>
                </a:lnTo>
                <a:lnTo>
                  <a:pt x="339" y="87"/>
                </a:lnTo>
                <a:lnTo>
                  <a:pt x="342" y="87"/>
                </a:lnTo>
                <a:lnTo>
                  <a:pt x="334" y="75"/>
                </a:lnTo>
                <a:lnTo>
                  <a:pt x="334" y="75"/>
                </a:lnTo>
                <a:close/>
              </a:path>
              <a:path w="410" h="175">
                <a:moveTo>
                  <a:pt x="390" y="73"/>
                </a:moveTo>
                <a:lnTo>
                  <a:pt x="387" y="80"/>
                </a:lnTo>
                <a:lnTo>
                  <a:pt x="344" y="80"/>
                </a:lnTo>
                <a:lnTo>
                  <a:pt x="349" y="87"/>
                </a:lnTo>
                <a:lnTo>
                  <a:pt x="356" y="85"/>
                </a:lnTo>
                <a:lnTo>
                  <a:pt x="399" y="85"/>
                </a:lnTo>
                <a:lnTo>
                  <a:pt x="390" y="73"/>
                </a:lnTo>
                <a:lnTo>
                  <a:pt x="390" y="73"/>
                </a:lnTo>
                <a:close/>
              </a:path>
              <a:path w="410" h="175">
                <a:moveTo>
                  <a:pt x="404" y="66"/>
                </a:moveTo>
                <a:lnTo>
                  <a:pt x="399" y="66"/>
                </a:lnTo>
                <a:lnTo>
                  <a:pt x="402" y="66"/>
                </a:lnTo>
                <a:lnTo>
                  <a:pt x="404" y="66"/>
                </a:lnTo>
                <a:lnTo>
                  <a:pt x="404" y="66"/>
                </a:lnTo>
                <a:close/>
              </a:path>
              <a:path w="410" h="175">
                <a:moveTo>
                  <a:pt x="318" y="66"/>
                </a:moveTo>
                <a:lnTo>
                  <a:pt x="310" y="66"/>
                </a:lnTo>
                <a:lnTo>
                  <a:pt x="308" y="68"/>
                </a:lnTo>
                <a:lnTo>
                  <a:pt x="308" y="70"/>
                </a:lnTo>
                <a:lnTo>
                  <a:pt x="306" y="73"/>
                </a:lnTo>
                <a:lnTo>
                  <a:pt x="303" y="75"/>
                </a:lnTo>
                <a:lnTo>
                  <a:pt x="303" y="80"/>
                </a:lnTo>
                <a:lnTo>
                  <a:pt x="308" y="80"/>
                </a:lnTo>
                <a:lnTo>
                  <a:pt x="313" y="90"/>
                </a:lnTo>
                <a:lnTo>
                  <a:pt x="310" y="90"/>
                </a:lnTo>
                <a:lnTo>
                  <a:pt x="310" y="92"/>
                </a:lnTo>
                <a:lnTo>
                  <a:pt x="308" y="97"/>
                </a:lnTo>
                <a:lnTo>
                  <a:pt x="315" y="97"/>
                </a:lnTo>
                <a:lnTo>
                  <a:pt x="315" y="99"/>
                </a:lnTo>
                <a:lnTo>
                  <a:pt x="318" y="101"/>
                </a:lnTo>
                <a:lnTo>
                  <a:pt x="318" y="106"/>
                </a:lnTo>
                <a:lnTo>
                  <a:pt x="320" y="109"/>
                </a:lnTo>
                <a:lnTo>
                  <a:pt x="318" y="111"/>
                </a:lnTo>
                <a:lnTo>
                  <a:pt x="318" y="113"/>
                </a:lnTo>
                <a:lnTo>
                  <a:pt x="315" y="116"/>
                </a:lnTo>
                <a:lnTo>
                  <a:pt x="313" y="118"/>
                </a:lnTo>
                <a:lnTo>
                  <a:pt x="320" y="121"/>
                </a:lnTo>
                <a:lnTo>
                  <a:pt x="320" y="123"/>
                </a:lnTo>
                <a:lnTo>
                  <a:pt x="322" y="126"/>
                </a:lnTo>
                <a:lnTo>
                  <a:pt x="322" y="130"/>
                </a:lnTo>
                <a:lnTo>
                  <a:pt x="322" y="135"/>
                </a:lnTo>
                <a:lnTo>
                  <a:pt x="322" y="145"/>
                </a:lnTo>
                <a:lnTo>
                  <a:pt x="320" y="147"/>
                </a:lnTo>
                <a:lnTo>
                  <a:pt x="320" y="154"/>
                </a:lnTo>
                <a:lnTo>
                  <a:pt x="318" y="154"/>
                </a:lnTo>
                <a:lnTo>
                  <a:pt x="315" y="157"/>
                </a:lnTo>
                <a:lnTo>
                  <a:pt x="303" y="157"/>
                </a:lnTo>
                <a:lnTo>
                  <a:pt x="308" y="159"/>
                </a:lnTo>
                <a:lnTo>
                  <a:pt x="310" y="161"/>
                </a:lnTo>
                <a:lnTo>
                  <a:pt x="313" y="164"/>
                </a:lnTo>
                <a:lnTo>
                  <a:pt x="313" y="166"/>
                </a:lnTo>
                <a:lnTo>
                  <a:pt x="315" y="169"/>
                </a:lnTo>
                <a:lnTo>
                  <a:pt x="315" y="171"/>
                </a:lnTo>
                <a:lnTo>
                  <a:pt x="318" y="169"/>
                </a:lnTo>
                <a:lnTo>
                  <a:pt x="322" y="166"/>
                </a:lnTo>
                <a:lnTo>
                  <a:pt x="322" y="164"/>
                </a:lnTo>
                <a:lnTo>
                  <a:pt x="325" y="161"/>
                </a:lnTo>
                <a:lnTo>
                  <a:pt x="327" y="159"/>
                </a:lnTo>
                <a:lnTo>
                  <a:pt x="327" y="157"/>
                </a:lnTo>
                <a:lnTo>
                  <a:pt x="330" y="154"/>
                </a:lnTo>
                <a:lnTo>
                  <a:pt x="330" y="126"/>
                </a:lnTo>
                <a:lnTo>
                  <a:pt x="327" y="123"/>
                </a:lnTo>
                <a:lnTo>
                  <a:pt x="327" y="113"/>
                </a:lnTo>
                <a:lnTo>
                  <a:pt x="332" y="113"/>
                </a:lnTo>
                <a:lnTo>
                  <a:pt x="330" y="111"/>
                </a:lnTo>
                <a:lnTo>
                  <a:pt x="327" y="111"/>
                </a:lnTo>
                <a:lnTo>
                  <a:pt x="325" y="104"/>
                </a:lnTo>
                <a:lnTo>
                  <a:pt x="327" y="99"/>
                </a:lnTo>
                <a:lnTo>
                  <a:pt x="322" y="99"/>
                </a:lnTo>
                <a:lnTo>
                  <a:pt x="322" y="97"/>
                </a:lnTo>
                <a:lnTo>
                  <a:pt x="320" y="92"/>
                </a:lnTo>
                <a:lnTo>
                  <a:pt x="318" y="90"/>
                </a:lnTo>
                <a:lnTo>
                  <a:pt x="315" y="87"/>
                </a:lnTo>
                <a:lnTo>
                  <a:pt x="315" y="85"/>
                </a:lnTo>
                <a:lnTo>
                  <a:pt x="313" y="82"/>
                </a:lnTo>
                <a:lnTo>
                  <a:pt x="310" y="78"/>
                </a:lnTo>
                <a:lnTo>
                  <a:pt x="313" y="73"/>
                </a:lnTo>
                <a:lnTo>
                  <a:pt x="315" y="70"/>
                </a:lnTo>
                <a:lnTo>
                  <a:pt x="318" y="68"/>
                </a:lnTo>
                <a:lnTo>
                  <a:pt x="318" y="66"/>
                </a:lnTo>
                <a:lnTo>
                  <a:pt x="318" y="66"/>
                </a:lnTo>
                <a:close/>
              </a:path>
              <a:path w="410" h="175">
                <a:moveTo>
                  <a:pt x="404" y="56"/>
                </a:moveTo>
                <a:lnTo>
                  <a:pt x="402" y="56"/>
                </a:lnTo>
                <a:lnTo>
                  <a:pt x="399" y="58"/>
                </a:lnTo>
                <a:lnTo>
                  <a:pt x="392" y="58"/>
                </a:lnTo>
                <a:lnTo>
                  <a:pt x="380" y="61"/>
                </a:lnTo>
                <a:lnTo>
                  <a:pt x="382" y="63"/>
                </a:lnTo>
                <a:lnTo>
                  <a:pt x="382" y="66"/>
                </a:lnTo>
                <a:lnTo>
                  <a:pt x="385" y="66"/>
                </a:lnTo>
                <a:lnTo>
                  <a:pt x="406" y="66"/>
                </a:lnTo>
                <a:lnTo>
                  <a:pt x="406" y="63"/>
                </a:lnTo>
                <a:lnTo>
                  <a:pt x="406" y="58"/>
                </a:lnTo>
                <a:lnTo>
                  <a:pt x="404" y="56"/>
                </a:lnTo>
                <a:lnTo>
                  <a:pt x="404" y="56"/>
                </a:lnTo>
                <a:close/>
              </a:path>
              <a:path w="410" h="175">
                <a:moveTo>
                  <a:pt x="337" y="53"/>
                </a:moveTo>
                <a:lnTo>
                  <a:pt x="332" y="61"/>
                </a:lnTo>
                <a:lnTo>
                  <a:pt x="282" y="61"/>
                </a:lnTo>
                <a:lnTo>
                  <a:pt x="286" y="66"/>
                </a:lnTo>
                <a:lnTo>
                  <a:pt x="346" y="66"/>
                </a:lnTo>
                <a:lnTo>
                  <a:pt x="337" y="53"/>
                </a:lnTo>
                <a:lnTo>
                  <a:pt x="337" y="53"/>
                </a:lnTo>
                <a:close/>
              </a:path>
              <a:path w="410" h="175">
                <a:moveTo>
                  <a:pt x="298" y="32"/>
                </a:moveTo>
                <a:lnTo>
                  <a:pt x="296" y="34"/>
                </a:lnTo>
                <a:lnTo>
                  <a:pt x="298" y="37"/>
                </a:lnTo>
                <a:lnTo>
                  <a:pt x="298" y="41"/>
                </a:lnTo>
                <a:lnTo>
                  <a:pt x="301" y="46"/>
                </a:lnTo>
                <a:lnTo>
                  <a:pt x="301" y="51"/>
                </a:lnTo>
                <a:lnTo>
                  <a:pt x="303" y="53"/>
                </a:lnTo>
                <a:lnTo>
                  <a:pt x="303" y="58"/>
                </a:lnTo>
                <a:lnTo>
                  <a:pt x="306" y="58"/>
                </a:lnTo>
                <a:lnTo>
                  <a:pt x="308" y="56"/>
                </a:lnTo>
                <a:lnTo>
                  <a:pt x="308" y="41"/>
                </a:lnTo>
                <a:lnTo>
                  <a:pt x="306" y="41"/>
                </a:lnTo>
                <a:lnTo>
                  <a:pt x="303" y="39"/>
                </a:lnTo>
                <a:lnTo>
                  <a:pt x="301" y="37"/>
                </a:lnTo>
                <a:lnTo>
                  <a:pt x="298" y="32"/>
                </a:lnTo>
                <a:lnTo>
                  <a:pt x="298" y="32"/>
                </a:lnTo>
                <a:close/>
              </a:path>
              <a:path w="410" h="175">
                <a:moveTo>
                  <a:pt x="325" y="32"/>
                </a:moveTo>
                <a:lnTo>
                  <a:pt x="325" y="39"/>
                </a:lnTo>
                <a:lnTo>
                  <a:pt x="322" y="41"/>
                </a:lnTo>
                <a:lnTo>
                  <a:pt x="322" y="46"/>
                </a:lnTo>
                <a:lnTo>
                  <a:pt x="320" y="49"/>
                </a:lnTo>
                <a:lnTo>
                  <a:pt x="320" y="56"/>
                </a:lnTo>
                <a:lnTo>
                  <a:pt x="318" y="61"/>
                </a:lnTo>
                <a:lnTo>
                  <a:pt x="320" y="61"/>
                </a:lnTo>
                <a:lnTo>
                  <a:pt x="322" y="56"/>
                </a:lnTo>
                <a:lnTo>
                  <a:pt x="325" y="53"/>
                </a:lnTo>
                <a:lnTo>
                  <a:pt x="325" y="51"/>
                </a:lnTo>
                <a:lnTo>
                  <a:pt x="327" y="49"/>
                </a:lnTo>
                <a:lnTo>
                  <a:pt x="327" y="46"/>
                </a:lnTo>
                <a:lnTo>
                  <a:pt x="330" y="44"/>
                </a:lnTo>
                <a:lnTo>
                  <a:pt x="332" y="41"/>
                </a:lnTo>
                <a:lnTo>
                  <a:pt x="334" y="39"/>
                </a:lnTo>
                <a:lnTo>
                  <a:pt x="325" y="32"/>
                </a:lnTo>
                <a:lnTo>
                  <a:pt x="325" y="32"/>
                </a:lnTo>
                <a:close/>
              </a:path>
              <a:path w="410" h="175">
                <a:moveTo>
                  <a:pt x="337" y="20"/>
                </a:moveTo>
                <a:lnTo>
                  <a:pt x="330" y="27"/>
                </a:lnTo>
                <a:lnTo>
                  <a:pt x="286" y="27"/>
                </a:lnTo>
                <a:lnTo>
                  <a:pt x="291" y="32"/>
                </a:lnTo>
                <a:lnTo>
                  <a:pt x="344" y="32"/>
                </a:lnTo>
                <a:lnTo>
                  <a:pt x="337" y="20"/>
                </a:lnTo>
                <a:lnTo>
                  <a:pt x="337" y="20"/>
                </a:lnTo>
                <a:close/>
              </a:path>
              <a:path w="410" h="175">
                <a:moveTo>
                  <a:pt x="392" y="18"/>
                </a:moveTo>
                <a:lnTo>
                  <a:pt x="380" y="20"/>
                </a:lnTo>
                <a:lnTo>
                  <a:pt x="380" y="61"/>
                </a:lnTo>
                <a:lnTo>
                  <a:pt x="392" y="58"/>
                </a:lnTo>
                <a:lnTo>
                  <a:pt x="390" y="58"/>
                </a:lnTo>
                <a:lnTo>
                  <a:pt x="387" y="56"/>
                </a:lnTo>
                <a:lnTo>
                  <a:pt x="387" y="22"/>
                </a:lnTo>
                <a:lnTo>
                  <a:pt x="392" y="18"/>
                </a:lnTo>
                <a:lnTo>
                  <a:pt x="392" y="18"/>
                </a:lnTo>
                <a:close/>
              </a:path>
              <a:path w="410" h="175">
                <a:moveTo>
                  <a:pt x="356" y="8"/>
                </a:moveTo>
                <a:lnTo>
                  <a:pt x="356" y="15"/>
                </a:lnTo>
                <a:lnTo>
                  <a:pt x="363" y="15"/>
                </a:lnTo>
                <a:lnTo>
                  <a:pt x="356" y="8"/>
                </a:lnTo>
                <a:lnTo>
                  <a:pt x="356" y="8"/>
                </a:lnTo>
                <a:close/>
              </a:path>
              <a:path w="410" h="175">
                <a:moveTo>
                  <a:pt x="382" y="8"/>
                </a:moveTo>
                <a:lnTo>
                  <a:pt x="380" y="15"/>
                </a:lnTo>
                <a:lnTo>
                  <a:pt x="356" y="15"/>
                </a:lnTo>
                <a:lnTo>
                  <a:pt x="356" y="20"/>
                </a:lnTo>
                <a:lnTo>
                  <a:pt x="356" y="46"/>
                </a:lnTo>
                <a:lnTo>
                  <a:pt x="354" y="49"/>
                </a:lnTo>
                <a:lnTo>
                  <a:pt x="354" y="58"/>
                </a:lnTo>
                <a:lnTo>
                  <a:pt x="351" y="61"/>
                </a:lnTo>
                <a:lnTo>
                  <a:pt x="351" y="63"/>
                </a:lnTo>
                <a:lnTo>
                  <a:pt x="349" y="66"/>
                </a:lnTo>
                <a:lnTo>
                  <a:pt x="346" y="70"/>
                </a:lnTo>
                <a:lnTo>
                  <a:pt x="346" y="73"/>
                </a:lnTo>
                <a:lnTo>
                  <a:pt x="344" y="75"/>
                </a:lnTo>
                <a:lnTo>
                  <a:pt x="342" y="78"/>
                </a:lnTo>
                <a:lnTo>
                  <a:pt x="342" y="80"/>
                </a:lnTo>
                <a:lnTo>
                  <a:pt x="344" y="78"/>
                </a:lnTo>
                <a:lnTo>
                  <a:pt x="346" y="75"/>
                </a:lnTo>
                <a:lnTo>
                  <a:pt x="349" y="73"/>
                </a:lnTo>
                <a:lnTo>
                  <a:pt x="351" y="70"/>
                </a:lnTo>
                <a:lnTo>
                  <a:pt x="354" y="68"/>
                </a:lnTo>
                <a:lnTo>
                  <a:pt x="356" y="66"/>
                </a:lnTo>
                <a:lnTo>
                  <a:pt x="358" y="63"/>
                </a:lnTo>
                <a:lnTo>
                  <a:pt x="358" y="61"/>
                </a:lnTo>
                <a:lnTo>
                  <a:pt x="361" y="56"/>
                </a:lnTo>
                <a:lnTo>
                  <a:pt x="361" y="49"/>
                </a:lnTo>
                <a:lnTo>
                  <a:pt x="363" y="46"/>
                </a:lnTo>
                <a:lnTo>
                  <a:pt x="363" y="20"/>
                </a:lnTo>
                <a:lnTo>
                  <a:pt x="380" y="20"/>
                </a:lnTo>
                <a:lnTo>
                  <a:pt x="392" y="18"/>
                </a:lnTo>
                <a:lnTo>
                  <a:pt x="382" y="8"/>
                </a:lnTo>
                <a:lnTo>
                  <a:pt x="382" y="8"/>
                </a:lnTo>
                <a:close/>
              </a:path>
              <a:path w="410" h="175">
                <a:moveTo>
                  <a:pt x="306" y="1"/>
                </a:moveTo>
                <a:lnTo>
                  <a:pt x="306" y="3"/>
                </a:lnTo>
                <a:lnTo>
                  <a:pt x="308" y="6"/>
                </a:lnTo>
                <a:lnTo>
                  <a:pt x="308" y="8"/>
                </a:lnTo>
                <a:lnTo>
                  <a:pt x="310" y="13"/>
                </a:lnTo>
                <a:lnTo>
                  <a:pt x="310" y="15"/>
                </a:lnTo>
                <a:lnTo>
                  <a:pt x="313" y="18"/>
                </a:lnTo>
                <a:lnTo>
                  <a:pt x="313" y="25"/>
                </a:lnTo>
                <a:lnTo>
                  <a:pt x="315" y="27"/>
                </a:lnTo>
                <a:lnTo>
                  <a:pt x="318" y="22"/>
                </a:lnTo>
                <a:lnTo>
                  <a:pt x="318" y="20"/>
                </a:lnTo>
                <a:lnTo>
                  <a:pt x="320" y="18"/>
                </a:lnTo>
                <a:lnTo>
                  <a:pt x="320" y="15"/>
                </a:lnTo>
                <a:lnTo>
                  <a:pt x="318" y="13"/>
                </a:lnTo>
                <a:lnTo>
                  <a:pt x="318" y="10"/>
                </a:lnTo>
                <a:lnTo>
                  <a:pt x="315" y="8"/>
                </a:lnTo>
                <a:lnTo>
                  <a:pt x="313" y="6"/>
                </a:lnTo>
                <a:lnTo>
                  <a:pt x="310" y="3"/>
                </a:lnTo>
                <a:lnTo>
                  <a:pt x="306" y="1"/>
                </a:lnTo>
                <a:lnTo>
                  <a:pt x="30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44" name="path 11644"/>
          <p:cNvSpPr/>
          <p:nvPr/>
        </p:nvSpPr>
        <p:spPr>
          <a:xfrm>
            <a:off x="6669785" y="9927590"/>
            <a:ext cx="257556" cy="111252"/>
          </a:xfrm>
          <a:custGeom>
            <a:avLst/>
            <a:gdLst/>
            <a:ahLst/>
            <a:cxnLst/>
            <a:rect l="0" t="0" r="0" b="0"/>
            <a:pathLst>
              <a:path w="405" h="175">
                <a:moveTo>
                  <a:pt x="85" y="154"/>
                </a:moveTo>
                <a:lnTo>
                  <a:pt x="85" y="157"/>
                </a:lnTo>
                <a:lnTo>
                  <a:pt x="101" y="157"/>
                </a:lnTo>
                <a:lnTo>
                  <a:pt x="92" y="157"/>
                </a:lnTo>
                <a:lnTo>
                  <a:pt x="87" y="154"/>
                </a:lnTo>
                <a:lnTo>
                  <a:pt x="85" y="154"/>
                </a:lnTo>
                <a:lnTo>
                  <a:pt x="85" y="154"/>
                </a:lnTo>
                <a:close/>
              </a:path>
              <a:path w="405" h="175">
                <a:moveTo>
                  <a:pt x="82" y="138"/>
                </a:moveTo>
                <a:lnTo>
                  <a:pt x="75" y="140"/>
                </a:lnTo>
                <a:lnTo>
                  <a:pt x="75" y="152"/>
                </a:lnTo>
                <a:lnTo>
                  <a:pt x="82" y="147"/>
                </a:lnTo>
                <a:lnTo>
                  <a:pt x="82" y="138"/>
                </a:lnTo>
                <a:lnTo>
                  <a:pt x="82" y="138"/>
                </a:lnTo>
                <a:close/>
              </a:path>
              <a:path w="405" h="175">
                <a:moveTo>
                  <a:pt x="87" y="111"/>
                </a:moveTo>
                <a:lnTo>
                  <a:pt x="75" y="114"/>
                </a:lnTo>
                <a:lnTo>
                  <a:pt x="75" y="138"/>
                </a:lnTo>
                <a:lnTo>
                  <a:pt x="44" y="138"/>
                </a:lnTo>
                <a:lnTo>
                  <a:pt x="37" y="138"/>
                </a:lnTo>
                <a:lnTo>
                  <a:pt x="37" y="142"/>
                </a:lnTo>
                <a:lnTo>
                  <a:pt x="34" y="145"/>
                </a:lnTo>
                <a:lnTo>
                  <a:pt x="34" y="152"/>
                </a:lnTo>
                <a:lnTo>
                  <a:pt x="44" y="147"/>
                </a:lnTo>
                <a:lnTo>
                  <a:pt x="44" y="140"/>
                </a:lnTo>
                <a:lnTo>
                  <a:pt x="75" y="140"/>
                </a:lnTo>
                <a:lnTo>
                  <a:pt x="82" y="138"/>
                </a:lnTo>
                <a:lnTo>
                  <a:pt x="82" y="116"/>
                </a:lnTo>
                <a:lnTo>
                  <a:pt x="87" y="111"/>
                </a:lnTo>
                <a:lnTo>
                  <a:pt x="87" y="111"/>
                </a:lnTo>
                <a:close/>
              </a:path>
              <a:path w="405" h="175">
                <a:moveTo>
                  <a:pt x="34" y="104"/>
                </a:moveTo>
                <a:lnTo>
                  <a:pt x="34" y="109"/>
                </a:lnTo>
                <a:lnTo>
                  <a:pt x="44" y="109"/>
                </a:lnTo>
                <a:lnTo>
                  <a:pt x="34" y="104"/>
                </a:lnTo>
                <a:lnTo>
                  <a:pt x="34" y="104"/>
                </a:lnTo>
                <a:close/>
              </a:path>
              <a:path w="405" h="175">
                <a:moveTo>
                  <a:pt x="80" y="102"/>
                </a:moveTo>
                <a:lnTo>
                  <a:pt x="75" y="109"/>
                </a:lnTo>
                <a:lnTo>
                  <a:pt x="34" y="109"/>
                </a:lnTo>
                <a:lnTo>
                  <a:pt x="37" y="114"/>
                </a:lnTo>
                <a:lnTo>
                  <a:pt x="37" y="138"/>
                </a:lnTo>
                <a:lnTo>
                  <a:pt x="44" y="138"/>
                </a:lnTo>
                <a:lnTo>
                  <a:pt x="44" y="114"/>
                </a:lnTo>
                <a:lnTo>
                  <a:pt x="75" y="114"/>
                </a:lnTo>
                <a:lnTo>
                  <a:pt x="87" y="111"/>
                </a:lnTo>
                <a:lnTo>
                  <a:pt x="80" y="102"/>
                </a:lnTo>
                <a:lnTo>
                  <a:pt x="80" y="102"/>
                </a:lnTo>
                <a:close/>
              </a:path>
              <a:path w="405" h="175">
                <a:moveTo>
                  <a:pt x="10" y="94"/>
                </a:moveTo>
                <a:lnTo>
                  <a:pt x="10" y="171"/>
                </a:lnTo>
                <a:lnTo>
                  <a:pt x="17" y="166"/>
                </a:lnTo>
                <a:lnTo>
                  <a:pt x="17" y="94"/>
                </a:lnTo>
                <a:lnTo>
                  <a:pt x="104" y="94"/>
                </a:lnTo>
                <a:lnTo>
                  <a:pt x="10" y="94"/>
                </a:lnTo>
                <a:lnTo>
                  <a:pt x="10" y="94"/>
                </a:lnTo>
                <a:close/>
              </a:path>
              <a:path w="405" h="175">
                <a:moveTo>
                  <a:pt x="10" y="85"/>
                </a:moveTo>
                <a:lnTo>
                  <a:pt x="10" y="94"/>
                </a:lnTo>
                <a:lnTo>
                  <a:pt x="104" y="94"/>
                </a:lnTo>
                <a:lnTo>
                  <a:pt x="104" y="157"/>
                </a:lnTo>
                <a:lnTo>
                  <a:pt x="101" y="157"/>
                </a:lnTo>
                <a:lnTo>
                  <a:pt x="85" y="157"/>
                </a:lnTo>
                <a:lnTo>
                  <a:pt x="85" y="159"/>
                </a:lnTo>
                <a:lnTo>
                  <a:pt x="90" y="159"/>
                </a:lnTo>
                <a:lnTo>
                  <a:pt x="92" y="162"/>
                </a:lnTo>
                <a:lnTo>
                  <a:pt x="94" y="162"/>
                </a:lnTo>
                <a:lnTo>
                  <a:pt x="97" y="164"/>
                </a:lnTo>
                <a:lnTo>
                  <a:pt x="99" y="166"/>
                </a:lnTo>
                <a:lnTo>
                  <a:pt x="101" y="169"/>
                </a:lnTo>
                <a:lnTo>
                  <a:pt x="101" y="174"/>
                </a:lnTo>
                <a:lnTo>
                  <a:pt x="104" y="171"/>
                </a:lnTo>
                <a:lnTo>
                  <a:pt x="106" y="171"/>
                </a:lnTo>
                <a:lnTo>
                  <a:pt x="109" y="169"/>
                </a:lnTo>
                <a:lnTo>
                  <a:pt x="111" y="166"/>
                </a:lnTo>
                <a:lnTo>
                  <a:pt x="111" y="159"/>
                </a:lnTo>
                <a:lnTo>
                  <a:pt x="111" y="154"/>
                </a:lnTo>
                <a:lnTo>
                  <a:pt x="111" y="97"/>
                </a:lnTo>
                <a:lnTo>
                  <a:pt x="116" y="94"/>
                </a:lnTo>
                <a:lnTo>
                  <a:pt x="17" y="90"/>
                </a:lnTo>
                <a:lnTo>
                  <a:pt x="10" y="85"/>
                </a:lnTo>
                <a:lnTo>
                  <a:pt x="10" y="85"/>
                </a:lnTo>
                <a:close/>
              </a:path>
              <a:path w="405" h="175">
                <a:moveTo>
                  <a:pt x="109" y="82"/>
                </a:moveTo>
                <a:lnTo>
                  <a:pt x="104" y="90"/>
                </a:lnTo>
                <a:lnTo>
                  <a:pt x="17" y="90"/>
                </a:lnTo>
                <a:lnTo>
                  <a:pt x="116" y="94"/>
                </a:lnTo>
                <a:lnTo>
                  <a:pt x="109" y="82"/>
                </a:lnTo>
                <a:lnTo>
                  <a:pt x="109" y="82"/>
                </a:lnTo>
                <a:close/>
              </a:path>
              <a:path w="405" h="175">
                <a:moveTo>
                  <a:pt x="27" y="73"/>
                </a:moveTo>
                <a:lnTo>
                  <a:pt x="27" y="82"/>
                </a:lnTo>
                <a:lnTo>
                  <a:pt x="37" y="80"/>
                </a:lnTo>
                <a:lnTo>
                  <a:pt x="37" y="73"/>
                </a:lnTo>
                <a:lnTo>
                  <a:pt x="82" y="73"/>
                </a:lnTo>
                <a:lnTo>
                  <a:pt x="27" y="73"/>
                </a:lnTo>
                <a:lnTo>
                  <a:pt x="27" y="73"/>
                </a:lnTo>
                <a:close/>
              </a:path>
              <a:path w="405" h="175">
                <a:moveTo>
                  <a:pt x="94" y="49"/>
                </a:moveTo>
                <a:lnTo>
                  <a:pt x="82" y="49"/>
                </a:lnTo>
                <a:lnTo>
                  <a:pt x="82" y="70"/>
                </a:lnTo>
                <a:lnTo>
                  <a:pt x="37" y="70"/>
                </a:lnTo>
                <a:lnTo>
                  <a:pt x="90" y="73"/>
                </a:lnTo>
                <a:lnTo>
                  <a:pt x="90" y="51"/>
                </a:lnTo>
                <a:lnTo>
                  <a:pt x="94" y="49"/>
                </a:lnTo>
                <a:lnTo>
                  <a:pt x="94" y="49"/>
                </a:lnTo>
                <a:close/>
              </a:path>
              <a:path w="405" h="175">
                <a:moveTo>
                  <a:pt x="27" y="39"/>
                </a:moveTo>
                <a:lnTo>
                  <a:pt x="27" y="46"/>
                </a:lnTo>
                <a:lnTo>
                  <a:pt x="37" y="44"/>
                </a:lnTo>
                <a:lnTo>
                  <a:pt x="27" y="39"/>
                </a:lnTo>
                <a:lnTo>
                  <a:pt x="27" y="39"/>
                </a:lnTo>
                <a:close/>
              </a:path>
              <a:path w="405" h="175">
                <a:moveTo>
                  <a:pt x="87" y="39"/>
                </a:moveTo>
                <a:lnTo>
                  <a:pt x="82" y="44"/>
                </a:lnTo>
                <a:lnTo>
                  <a:pt x="37" y="44"/>
                </a:lnTo>
                <a:lnTo>
                  <a:pt x="27" y="46"/>
                </a:lnTo>
                <a:lnTo>
                  <a:pt x="27" y="73"/>
                </a:lnTo>
                <a:lnTo>
                  <a:pt x="82" y="73"/>
                </a:lnTo>
                <a:lnTo>
                  <a:pt x="82" y="82"/>
                </a:lnTo>
                <a:lnTo>
                  <a:pt x="92" y="78"/>
                </a:lnTo>
                <a:lnTo>
                  <a:pt x="90" y="75"/>
                </a:lnTo>
                <a:lnTo>
                  <a:pt x="90" y="73"/>
                </a:lnTo>
                <a:lnTo>
                  <a:pt x="37" y="70"/>
                </a:lnTo>
                <a:lnTo>
                  <a:pt x="37" y="49"/>
                </a:lnTo>
                <a:lnTo>
                  <a:pt x="82" y="49"/>
                </a:lnTo>
                <a:lnTo>
                  <a:pt x="94" y="49"/>
                </a:lnTo>
                <a:lnTo>
                  <a:pt x="87" y="39"/>
                </a:lnTo>
                <a:lnTo>
                  <a:pt x="87" y="39"/>
                </a:lnTo>
                <a:close/>
              </a:path>
              <a:path w="405" h="175">
                <a:moveTo>
                  <a:pt x="116" y="18"/>
                </a:moveTo>
                <a:lnTo>
                  <a:pt x="109" y="27"/>
                </a:lnTo>
                <a:lnTo>
                  <a:pt x="1" y="27"/>
                </a:lnTo>
                <a:lnTo>
                  <a:pt x="5" y="32"/>
                </a:lnTo>
                <a:lnTo>
                  <a:pt x="123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405" h="175">
                <a:moveTo>
                  <a:pt x="49" y="1"/>
                </a:moveTo>
                <a:lnTo>
                  <a:pt x="49" y="3"/>
                </a:lnTo>
                <a:lnTo>
                  <a:pt x="51" y="8"/>
                </a:lnTo>
                <a:lnTo>
                  <a:pt x="54" y="10"/>
                </a:lnTo>
                <a:lnTo>
                  <a:pt x="54" y="13"/>
                </a:lnTo>
                <a:lnTo>
                  <a:pt x="56" y="18"/>
                </a:lnTo>
                <a:lnTo>
                  <a:pt x="56" y="20"/>
                </a:lnTo>
                <a:lnTo>
                  <a:pt x="58" y="25"/>
                </a:lnTo>
                <a:lnTo>
                  <a:pt x="61" y="25"/>
                </a:lnTo>
                <a:lnTo>
                  <a:pt x="63" y="22"/>
                </a:lnTo>
                <a:lnTo>
                  <a:pt x="63" y="10"/>
                </a:lnTo>
                <a:lnTo>
                  <a:pt x="61" y="8"/>
                </a:lnTo>
                <a:lnTo>
                  <a:pt x="58" y="6"/>
                </a:lnTo>
                <a:lnTo>
                  <a:pt x="54" y="3"/>
                </a:lnTo>
                <a:lnTo>
                  <a:pt x="51" y="3"/>
                </a:lnTo>
                <a:lnTo>
                  <a:pt x="49" y="1"/>
                </a:lnTo>
                <a:lnTo>
                  <a:pt x="49" y="1"/>
                </a:lnTo>
                <a:close/>
              </a:path>
              <a:path w="405" h="175">
                <a:moveTo>
                  <a:pt x="260" y="118"/>
                </a:moveTo>
                <a:lnTo>
                  <a:pt x="255" y="152"/>
                </a:lnTo>
                <a:lnTo>
                  <a:pt x="243" y="152"/>
                </a:lnTo>
                <a:lnTo>
                  <a:pt x="245" y="157"/>
                </a:lnTo>
                <a:lnTo>
                  <a:pt x="248" y="159"/>
                </a:lnTo>
                <a:lnTo>
                  <a:pt x="250" y="159"/>
                </a:lnTo>
                <a:lnTo>
                  <a:pt x="250" y="162"/>
                </a:lnTo>
                <a:lnTo>
                  <a:pt x="253" y="164"/>
                </a:lnTo>
                <a:lnTo>
                  <a:pt x="255" y="164"/>
                </a:lnTo>
                <a:lnTo>
                  <a:pt x="257" y="166"/>
                </a:lnTo>
                <a:lnTo>
                  <a:pt x="260" y="169"/>
                </a:lnTo>
                <a:lnTo>
                  <a:pt x="262" y="169"/>
                </a:lnTo>
                <a:lnTo>
                  <a:pt x="262" y="166"/>
                </a:lnTo>
                <a:lnTo>
                  <a:pt x="262" y="159"/>
                </a:lnTo>
                <a:lnTo>
                  <a:pt x="260" y="154"/>
                </a:lnTo>
                <a:lnTo>
                  <a:pt x="260" y="128"/>
                </a:lnTo>
                <a:lnTo>
                  <a:pt x="262" y="126"/>
                </a:lnTo>
                <a:lnTo>
                  <a:pt x="262" y="121"/>
                </a:lnTo>
                <a:lnTo>
                  <a:pt x="260" y="118"/>
                </a:lnTo>
                <a:lnTo>
                  <a:pt x="260" y="118"/>
                </a:lnTo>
                <a:close/>
              </a:path>
              <a:path w="405" h="175">
                <a:moveTo>
                  <a:pt x="193" y="94"/>
                </a:moveTo>
                <a:lnTo>
                  <a:pt x="190" y="97"/>
                </a:lnTo>
                <a:lnTo>
                  <a:pt x="190" y="102"/>
                </a:lnTo>
                <a:lnTo>
                  <a:pt x="188" y="104"/>
                </a:lnTo>
                <a:lnTo>
                  <a:pt x="185" y="106"/>
                </a:lnTo>
                <a:lnTo>
                  <a:pt x="185" y="109"/>
                </a:lnTo>
                <a:lnTo>
                  <a:pt x="183" y="114"/>
                </a:lnTo>
                <a:lnTo>
                  <a:pt x="181" y="116"/>
                </a:lnTo>
                <a:lnTo>
                  <a:pt x="178" y="118"/>
                </a:lnTo>
                <a:lnTo>
                  <a:pt x="178" y="121"/>
                </a:lnTo>
                <a:lnTo>
                  <a:pt x="176" y="123"/>
                </a:lnTo>
                <a:lnTo>
                  <a:pt x="174" y="128"/>
                </a:lnTo>
                <a:lnTo>
                  <a:pt x="171" y="130"/>
                </a:lnTo>
                <a:lnTo>
                  <a:pt x="171" y="133"/>
                </a:lnTo>
                <a:lnTo>
                  <a:pt x="169" y="135"/>
                </a:lnTo>
                <a:lnTo>
                  <a:pt x="166" y="138"/>
                </a:lnTo>
                <a:lnTo>
                  <a:pt x="164" y="140"/>
                </a:lnTo>
                <a:lnTo>
                  <a:pt x="161" y="142"/>
                </a:lnTo>
                <a:lnTo>
                  <a:pt x="159" y="145"/>
                </a:lnTo>
                <a:lnTo>
                  <a:pt x="161" y="147"/>
                </a:lnTo>
                <a:lnTo>
                  <a:pt x="161" y="145"/>
                </a:lnTo>
                <a:lnTo>
                  <a:pt x="164" y="142"/>
                </a:lnTo>
                <a:lnTo>
                  <a:pt x="166" y="142"/>
                </a:lnTo>
                <a:lnTo>
                  <a:pt x="169" y="140"/>
                </a:lnTo>
                <a:lnTo>
                  <a:pt x="171" y="138"/>
                </a:lnTo>
                <a:lnTo>
                  <a:pt x="174" y="135"/>
                </a:lnTo>
                <a:lnTo>
                  <a:pt x="176" y="133"/>
                </a:lnTo>
                <a:lnTo>
                  <a:pt x="178" y="130"/>
                </a:lnTo>
                <a:lnTo>
                  <a:pt x="181" y="126"/>
                </a:lnTo>
                <a:lnTo>
                  <a:pt x="181" y="123"/>
                </a:lnTo>
                <a:lnTo>
                  <a:pt x="183" y="121"/>
                </a:lnTo>
                <a:lnTo>
                  <a:pt x="185" y="118"/>
                </a:lnTo>
                <a:lnTo>
                  <a:pt x="188" y="116"/>
                </a:lnTo>
                <a:lnTo>
                  <a:pt x="190" y="114"/>
                </a:lnTo>
                <a:lnTo>
                  <a:pt x="190" y="111"/>
                </a:lnTo>
                <a:lnTo>
                  <a:pt x="193" y="109"/>
                </a:lnTo>
                <a:lnTo>
                  <a:pt x="195" y="104"/>
                </a:lnTo>
                <a:lnTo>
                  <a:pt x="195" y="102"/>
                </a:lnTo>
                <a:lnTo>
                  <a:pt x="197" y="99"/>
                </a:lnTo>
                <a:lnTo>
                  <a:pt x="200" y="97"/>
                </a:lnTo>
                <a:lnTo>
                  <a:pt x="193" y="94"/>
                </a:lnTo>
                <a:lnTo>
                  <a:pt x="193" y="94"/>
                </a:lnTo>
                <a:close/>
              </a:path>
              <a:path w="405" h="175">
                <a:moveTo>
                  <a:pt x="174" y="54"/>
                </a:moveTo>
                <a:lnTo>
                  <a:pt x="174" y="56"/>
                </a:lnTo>
                <a:lnTo>
                  <a:pt x="176" y="58"/>
                </a:lnTo>
                <a:lnTo>
                  <a:pt x="178" y="63"/>
                </a:lnTo>
                <a:lnTo>
                  <a:pt x="181" y="66"/>
                </a:lnTo>
                <a:lnTo>
                  <a:pt x="183" y="70"/>
                </a:lnTo>
                <a:lnTo>
                  <a:pt x="185" y="73"/>
                </a:lnTo>
                <a:lnTo>
                  <a:pt x="185" y="75"/>
                </a:lnTo>
                <a:lnTo>
                  <a:pt x="188" y="78"/>
                </a:lnTo>
                <a:lnTo>
                  <a:pt x="190" y="80"/>
                </a:lnTo>
                <a:lnTo>
                  <a:pt x="190" y="82"/>
                </a:lnTo>
                <a:lnTo>
                  <a:pt x="197" y="82"/>
                </a:lnTo>
                <a:lnTo>
                  <a:pt x="197" y="80"/>
                </a:lnTo>
                <a:lnTo>
                  <a:pt x="195" y="78"/>
                </a:lnTo>
                <a:lnTo>
                  <a:pt x="193" y="75"/>
                </a:lnTo>
                <a:lnTo>
                  <a:pt x="190" y="73"/>
                </a:lnTo>
                <a:lnTo>
                  <a:pt x="188" y="70"/>
                </a:lnTo>
                <a:lnTo>
                  <a:pt x="185" y="68"/>
                </a:lnTo>
                <a:lnTo>
                  <a:pt x="185" y="66"/>
                </a:lnTo>
                <a:lnTo>
                  <a:pt x="183" y="63"/>
                </a:lnTo>
                <a:lnTo>
                  <a:pt x="181" y="61"/>
                </a:lnTo>
                <a:lnTo>
                  <a:pt x="178" y="58"/>
                </a:lnTo>
                <a:lnTo>
                  <a:pt x="176" y="56"/>
                </a:lnTo>
                <a:lnTo>
                  <a:pt x="174" y="54"/>
                </a:lnTo>
                <a:lnTo>
                  <a:pt x="174" y="54"/>
                </a:lnTo>
                <a:close/>
              </a:path>
              <a:path w="405" h="175">
                <a:moveTo>
                  <a:pt x="212" y="42"/>
                </a:moveTo>
                <a:lnTo>
                  <a:pt x="210" y="44"/>
                </a:lnTo>
                <a:lnTo>
                  <a:pt x="210" y="51"/>
                </a:lnTo>
                <a:lnTo>
                  <a:pt x="207" y="54"/>
                </a:lnTo>
                <a:lnTo>
                  <a:pt x="207" y="56"/>
                </a:lnTo>
                <a:lnTo>
                  <a:pt x="205" y="61"/>
                </a:lnTo>
                <a:lnTo>
                  <a:pt x="205" y="66"/>
                </a:lnTo>
                <a:lnTo>
                  <a:pt x="202" y="68"/>
                </a:lnTo>
                <a:lnTo>
                  <a:pt x="202" y="73"/>
                </a:lnTo>
                <a:lnTo>
                  <a:pt x="200" y="75"/>
                </a:lnTo>
                <a:lnTo>
                  <a:pt x="200" y="78"/>
                </a:lnTo>
                <a:lnTo>
                  <a:pt x="197" y="82"/>
                </a:lnTo>
                <a:lnTo>
                  <a:pt x="190" y="82"/>
                </a:lnTo>
                <a:lnTo>
                  <a:pt x="193" y="85"/>
                </a:lnTo>
                <a:lnTo>
                  <a:pt x="193" y="87"/>
                </a:lnTo>
                <a:lnTo>
                  <a:pt x="195" y="90"/>
                </a:lnTo>
                <a:lnTo>
                  <a:pt x="195" y="92"/>
                </a:lnTo>
                <a:lnTo>
                  <a:pt x="193" y="94"/>
                </a:lnTo>
                <a:lnTo>
                  <a:pt x="200" y="97"/>
                </a:lnTo>
                <a:lnTo>
                  <a:pt x="200" y="99"/>
                </a:lnTo>
                <a:lnTo>
                  <a:pt x="202" y="104"/>
                </a:lnTo>
                <a:lnTo>
                  <a:pt x="205" y="109"/>
                </a:lnTo>
                <a:lnTo>
                  <a:pt x="207" y="111"/>
                </a:lnTo>
                <a:lnTo>
                  <a:pt x="210" y="114"/>
                </a:lnTo>
                <a:lnTo>
                  <a:pt x="210" y="118"/>
                </a:lnTo>
                <a:lnTo>
                  <a:pt x="212" y="121"/>
                </a:lnTo>
                <a:lnTo>
                  <a:pt x="212" y="123"/>
                </a:lnTo>
                <a:lnTo>
                  <a:pt x="214" y="126"/>
                </a:lnTo>
                <a:lnTo>
                  <a:pt x="214" y="133"/>
                </a:lnTo>
                <a:lnTo>
                  <a:pt x="217" y="138"/>
                </a:lnTo>
                <a:lnTo>
                  <a:pt x="219" y="138"/>
                </a:lnTo>
                <a:lnTo>
                  <a:pt x="221" y="133"/>
                </a:lnTo>
                <a:lnTo>
                  <a:pt x="221" y="121"/>
                </a:lnTo>
                <a:lnTo>
                  <a:pt x="219" y="116"/>
                </a:lnTo>
                <a:lnTo>
                  <a:pt x="219" y="114"/>
                </a:lnTo>
                <a:lnTo>
                  <a:pt x="217" y="111"/>
                </a:lnTo>
                <a:lnTo>
                  <a:pt x="217" y="109"/>
                </a:lnTo>
                <a:lnTo>
                  <a:pt x="214" y="109"/>
                </a:lnTo>
                <a:lnTo>
                  <a:pt x="214" y="106"/>
                </a:lnTo>
                <a:lnTo>
                  <a:pt x="212" y="102"/>
                </a:lnTo>
                <a:lnTo>
                  <a:pt x="210" y="99"/>
                </a:lnTo>
                <a:lnTo>
                  <a:pt x="207" y="97"/>
                </a:lnTo>
                <a:lnTo>
                  <a:pt x="205" y="92"/>
                </a:lnTo>
                <a:lnTo>
                  <a:pt x="202" y="90"/>
                </a:lnTo>
                <a:lnTo>
                  <a:pt x="202" y="87"/>
                </a:lnTo>
                <a:lnTo>
                  <a:pt x="205" y="85"/>
                </a:lnTo>
                <a:lnTo>
                  <a:pt x="207" y="80"/>
                </a:lnTo>
                <a:lnTo>
                  <a:pt x="207" y="78"/>
                </a:lnTo>
                <a:lnTo>
                  <a:pt x="210" y="73"/>
                </a:lnTo>
                <a:lnTo>
                  <a:pt x="210" y="70"/>
                </a:lnTo>
                <a:lnTo>
                  <a:pt x="212" y="68"/>
                </a:lnTo>
                <a:lnTo>
                  <a:pt x="214" y="63"/>
                </a:lnTo>
                <a:lnTo>
                  <a:pt x="214" y="61"/>
                </a:lnTo>
                <a:lnTo>
                  <a:pt x="217" y="58"/>
                </a:lnTo>
                <a:lnTo>
                  <a:pt x="217" y="56"/>
                </a:lnTo>
                <a:lnTo>
                  <a:pt x="221" y="51"/>
                </a:lnTo>
                <a:lnTo>
                  <a:pt x="212" y="42"/>
                </a:lnTo>
                <a:lnTo>
                  <a:pt x="212" y="42"/>
                </a:lnTo>
                <a:close/>
              </a:path>
              <a:path w="405" h="175">
                <a:moveTo>
                  <a:pt x="241" y="25"/>
                </a:moveTo>
                <a:lnTo>
                  <a:pt x="229" y="25"/>
                </a:lnTo>
                <a:lnTo>
                  <a:pt x="229" y="30"/>
                </a:lnTo>
                <a:lnTo>
                  <a:pt x="229" y="104"/>
                </a:lnTo>
                <a:lnTo>
                  <a:pt x="231" y="109"/>
                </a:lnTo>
                <a:lnTo>
                  <a:pt x="231" y="114"/>
                </a:lnTo>
                <a:lnTo>
                  <a:pt x="231" y="116"/>
                </a:lnTo>
                <a:lnTo>
                  <a:pt x="231" y="123"/>
                </a:lnTo>
                <a:lnTo>
                  <a:pt x="234" y="128"/>
                </a:lnTo>
                <a:lnTo>
                  <a:pt x="234" y="130"/>
                </a:lnTo>
                <a:lnTo>
                  <a:pt x="236" y="133"/>
                </a:lnTo>
                <a:lnTo>
                  <a:pt x="236" y="140"/>
                </a:lnTo>
                <a:lnTo>
                  <a:pt x="238" y="142"/>
                </a:lnTo>
                <a:lnTo>
                  <a:pt x="241" y="145"/>
                </a:lnTo>
                <a:lnTo>
                  <a:pt x="241" y="150"/>
                </a:lnTo>
                <a:lnTo>
                  <a:pt x="243" y="152"/>
                </a:lnTo>
                <a:lnTo>
                  <a:pt x="255" y="152"/>
                </a:lnTo>
                <a:lnTo>
                  <a:pt x="253" y="150"/>
                </a:lnTo>
                <a:lnTo>
                  <a:pt x="250" y="147"/>
                </a:lnTo>
                <a:lnTo>
                  <a:pt x="248" y="145"/>
                </a:lnTo>
                <a:lnTo>
                  <a:pt x="248" y="140"/>
                </a:lnTo>
                <a:lnTo>
                  <a:pt x="245" y="138"/>
                </a:lnTo>
                <a:lnTo>
                  <a:pt x="243" y="135"/>
                </a:lnTo>
                <a:lnTo>
                  <a:pt x="243" y="130"/>
                </a:lnTo>
                <a:lnTo>
                  <a:pt x="241" y="128"/>
                </a:lnTo>
                <a:lnTo>
                  <a:pt x="241" y="121"/>
                </a:lnTo>
                <a:lnTo>
                  <a:pt x="238" y="118"/>
                </a:lnTo>
                <a:lnTo>
                  <a:pt x="238" y="99"/>
                </a:lnTo>
                <a:lnTo>
                  <a:pt x="236" y="97"/>
                </a:lnTo>
                <a:lnTo>
                  <a:pt x="236" y="30"/>
                </a:lnTo>
                <a:lnTo>
                  <a:pt x="241" y="25"/>
                </a:lnTo>
                <a:lnTo>
                  <a:pt x="241" y="25"/>
                </a:lnTo>
                <a:close/>
              </a:path>
              <a:path w="405" h="175">
                <a:moveTo>
                  <a:pt x="157" y="15"/>
                </a:moveTo>
                <a:lnTo>
                  <a:pt x="157" y="22"/>
                </a:lnTo>
                <a:lnTo>
                  <a:pt x="164" y="22"/>
                </a:lnTo>
                <a:lnTo>
                  <a:pt x="157" y="15"/>
                </a:lnTo>
                <a:lnTo>
                  <a:pt x="157" y="15"/>
                </a:lnTo>
                <a:close/>
              </a:path>
              <a:path w="405" h="175">
                <a:moveTo>
                  <a:pt x="231" y="13"/>
                </a:moveTo>
                <a:lnTo>
                  <a:pt x="226" y="22"/>
                </a:lnTo>
                <a:lnTo>
                  <a:pt x="157" y="22"/>
                </a:lnTo>
                <a:lnTo>
                  <a:pt x="157" y="27"/>
                </a:lnTo>
                <a:lnTo>
                  <a:pt x="157" y="102"/>
                </a:lnTo>
                <a:lnTo>
                  <a:pt x="154" y="104"/>
                </a:lnTo>
                <a:lnTo>
                  <a:pt x="154" y="123"/>
                </a:lnTo>
                <a:lnTo>
                  <a:pt x="152" y="126"/>
                </a:lnTo>
                <a:lnTo>
                  <a:pt x="152" y="135"/>
                </a:lnTo>
                <a:lnTo>
                  <a:pt x="150" y="138"/>
                </a:lnTo>
                <a:lnTo>
                  <a:pt x="150" y="145"/>
                </a:lnTo>
                <a:lnTo>
                  <a:pt x="147" y="147"/>
                </a:lnTo>
                <a:lnTo>
                  <a:pt x="147" y="152"/>
                </a:lnTo>
                <a:lnTo>
                  <a:pt x="145" y="154"/>
                </a:lnTo>
                <a:lnTo>
                  <a:pt x="142" y="157"/>
                </a:lnTo>
                <a:lnTo>
                  <a:pt x="142" y="162"/>
                </a:lnTo>
                <a:lnTo>
                  <a:pt x="140" y="164"/>
                </a:lnTo>
                <a:lnTo>
                  <a:pt x="137" y="166"/>
                </a:lnTo>
                <a:lnTo>
                  <a:pt x="135" y="171"/>
                </a:lnTo>
                <a:lnTo>
                  <a:pt x="137" y="171"/>
                </a:lnTo>
                <a:lnTo>
                  <a:pt x="140" y="169"/>
                </a:lnTo>
                <a:lnTo>
                  <a:pt x="142" y="164"/>
                </a:lnTo>
                <a:lnTo>
                  <a:pt x="145" y="162"/>
                </a:lnTo>
                <a:lnTo>
                  <a:pt x="147" y="159"/>
                </a:lnTo>
                <a:lnTo>
                  <a:pt x="150" y="154"/>
                </a:lnTo>
                <a:lnTo>
                  <a:pt x="150" y="152"/>
                </a:lnTo>
                <a:lnTo>
                  <a:pt x="152" y="150"/>
                </a:lnTo>
                <a:lnTo>
                  <a:pt x="154" y="147"/>
                </a:lnTo>
                <a:lnTo>
                  <a:pt x="154" y="142"/>
                </a:lnTo>
                <a:lnTo>
                  <a:pt x="157" y="140"/>
                </a:lnTo>
                <a:lnTo>
                  <a:pt x="157" y="135"/>
                </a:lnTo>
                <a:lnTo>
                  <a:pt x="159" y="130"/>
                </a:lnTo>
                <a:lnTo>
                  <a:pt x="159" y="123"/>
                </a:lnTo>
                <a:lnTo>
                  <a:pt x="161" y="121"/>
                </a:lnTo>
                <a:lnTo>
                  <a:pt x="161" y="106"/>
                </a:lnTo>
                <a:lnTo>
                  <a:pt x="164" y="102"/>
                </a:lnTo>
                <a:lnTo>
                  <a:pt x="164" y="25"/>
                </a:lnTo>
                <a:lnTo>
                  <a:pt x="229" y="25"/>
                </a:lnTo>
                <a:lnTo>
                  <a:pt x="241" y="25"/>
                </a:lnTo>
                <a:lnTo>
                  <a:pt x="231" y="13"/>
                </a:lnTo>
                <a:lnTo>
                  <a:pt x="231" y="13"/>
                </a:lnTo>
                <a:close/>
              </a:path>
              <a:path w="405" h="175">
                <a:moveTo>
                  <a:pt x="397" y="128"/>
                </a:moveTo>
                <a:lnTo>
                  <a:pt x="394" y="128"/>
                </a:lnTo>
                <a:lnTo>
                  <a:pt x="394" y="130"/>
                </a:lnTo>
                <a:lnTo>
                  <a:pt x="394" y="150"/>
                </a:lnTo>
                <a:lnTo>
                  <a:pt x="392" y="152"/>
                </a:lnTo>
                <a:lnTo>
                  <a:pt x="392" y="154"/>
                </a:lnTo>
                <a:lnTo>
                  <a:pt x="390" y="157"/>
                </a:lnTo>
                <a:lnTo>
                  <a:pt x="354" y="157"/>
                </a:lnTo>
                <a:lnTo>
                  <a:pt x="354" y="159"/>
                </a:lnTo>
                <a:lnTo>
                  <a:pt x="356" y="162"/>
                </a:lnTo>
                <a:lnTo>
                  <a:pt x="358" y="164"/>
                </a:lnTo>
                <a:lnTo>
                  <a:pt x="397" y="164"/>
                </a:lnTo>
                <a:lnTo>
                  <a:pt x="399" y="162"/>
                </a:lnTo>
                <a:lnTo>
                  <a:pt x="401" y="159"/>
                </a:lnTo>
                <a:lnTo>
                  <a:pt x="401" y="157"/>
                </a:lnTo>
                <a:lnTo>
                  <a:pt x="404" y="154"/>
                </a:lnTo>
                <a:lnTo>
                  <a:pt x="401" y="152"/>
                </a:lnTo>
                <a:lnTo>
                  <a:pt x="399" y="150"/>
                </a:lnTo>
                <a:lnTo>
                  <a:pt x="399" y="140"/>
                </a:lnTo>
                <a:lnTo>
                  <a:pt x="397" y="138"/>
                </a:lnTo>
                <a:lnTo>
                  <a:pt x="397" y="128"/>
                </a:lnTo>
                <a:lnTo>
                  <a:pt x="397" y="128"/>
                </a:lnTo>
                <a:close/>
              </a:path>
              <a:path w="405" h="175">
                <a:moveTo>
                  <a:pt x="365" y="116"/>
                </a:moveTo>
                <a:lnTo>
                  <a:pt x="354" y="118"/>
                </a:lnTo>
                <a:lnTo>
                  <a:pt x="354" y="157"/>
                </a:lnTo>
                <a:lnTo>
                  <a:pt x="370" y="157"/>
                </a:lnTo>
                <a:lnTo>
                  <a:pt x="363" y="157"/>
                </a:lnTo>
                <a:lnTo>
                  <a:pt x="361" y="154"/>
                </a:lnTo>
                <a:lnTo>
                  <a:pt x="361" y="121"/>
                </a:lnTo>
                <a:lnTo>
                  <a:pt x="365" y="116"/>
                </a:lnTo>
                <a:lnTo>
                  <a:pt x="365" y="116"/>
                </a:lnTo>
                <a:close/>
              </a:path>
              <a:path w="405" h="175">
                <a:moveTo>
                  <a:pt x="356" y="106"/>
                </a:moveTo>
                <a:lnTo>
                  <a:pt x="351" y="114"/>
                </a:lnTo>
                <a:lnTo>
                  <a:pt x="313" y="114"/>
                </a:lnTo>
                <a:lnTo>
                  <a:pt x="313" y="118"/>
                </a:lnTo>
                <a:lnTo>
                  <a:pt x="313" y="138"/>
                </a:lnTo>
                <a:lnTo>
                  <a:pt x="310" y="142"/>
                </a:lnTo>
                <a:lnTo>
                  <a:pt x="310" y="147"/>
                </a:lnTo>
                <a:lnTo>
                  <a:pt x="308" y="150"/>
                </a:lnTo>
                <a:lnTo>
                  <a:pt x="308" y="152"/>
                </a:lnTo>
                <a:lnTo>
                  <a:pt x="305" y="152"/>
                </a:lnTo>
                <a:lnTo>
                  <a:pt x="305" y="154"/>
                </a:lnTo>
                <a:lnTo>
                  <a:pt x="303" y="157"/>
                </a:lnTo>
                <a:lnTo>
                  <a:pt x="301" y="159"/>
                </a:lnTo>
                <a:lnTo>
                  <a:pt x="298" y="162"/>
                </a:lnTo>
                <a:lnTo>
                  <a:pt x="296" y="162"/>
                </a:lnTo>
                <a:lnTo>
                  <a:pt x="294" y="164"/>
                </a:lnTo>
                <a:lnTo>
                  <a:pt x="291" y="166"/>
                </a:lnTo>
                <a:lnTo>
                  <a:pt x="286" y="166"/>
                </a:lnTo>
                <a:lnTo>
                  <a:pt x="284" y="169"/>
                </a:lnTo>
                <a:lnTo>
                  <a:pt x="281" y="169"/>
                </a:lnTo>
                <a:lnTo>
                  <a:pt x="277" y="169"/>
                </a:lnTo>
                <a:lnTo>
                  <a:pt x="279" y="174"/>
                </a:lnTo>
                <a:lnTo>
                  <a:pt x="284" y="171"/>
                </a:lnTo>
                <a:lnTo>
                  <a:pt x="286" y="171"/>
                </a:lnTo>
                <a:lnTo>
                  <a:pt x="289" y="169"/>
                </a:lnTo>
                <a:lnTo>
                  <a:pt x="294" y="169"/>
                </a:lnTo>
                <a:lnTo>
                  <a:pt x="296" y="166"/>
                </a:lnTo>
                <a:lnTo>
                  <a:pt x="298" y="166"/>
                </a:lnTo>
                <a:lnTo>
                  <a:pt x="301" y="164"/>
                </a:lnTo>
                <a:lnTo>
                  <a:pt x="303" y="164"/>
                </a:lnTo>
                <a:lnTo>
                  <a:pt x="305" y="162"/>
                </a:lnTo>
                <a:lnTo>
                  <a:pt x="308" y="162"/>
                </a:lnTo>
                <a:lnTo>
                  <a:pt x="310" y="159"/>
                </a:lnTo>
                <a:lnTo>
                  <a:pt x="310" y="157"/>
                </a:lnTo>
                <a:lnTo>
                  <a:pt x="313" y="157"/>
                </a:lnTo>
                <a:lnTo>
                  <a:pt x="313" y="154"/>
                </a:lnTo>
                <a:lnTo>
                  <a:pt x="315" y="152"/>
                </a:lnTo>
                <a:lnTo>
                  <a:pt x="315" y="150"/>
                </a:lnTo>
                <a:lnTo>
                  <a:pt x="317" y="147"/>
                </a:lnTo>
                <a:lnTo>
                  <a:pt x="317" y="145"/>
                </a:lnTo>
                <a:lnTo>
                  <a:pt x="320" y="142"/>
                </a:lnTo>
                <a:lnTo>
                  <a:pt x="320" y="130"/>
                </a:lnTo>
                <a:lnTo>
                  <a:pt x="322" y="126"/>
                </a:lnTo>
                <a:lnTo>
                  <a:pt x="322" y="118"/>
                </a:lnTo>
                <a:lnTo>
                  <a:pt x="354" y="118"/>
                </a:lnTo>
                <a:lnTo>
                  <a:pt x="365" y="116"/>
                </a:lnTo>
                <a:lnTo>
                  <a:pt x="356" y="106"/>
                </a:lnTo>
                <a:lnTo>
                  <a:pt x="356" y="106"/>
                </a:lnTo>
                <a:close/>
              </a:path>
              <a:path w="405" h="175">
                <a:moveTo>
                  <a:pt x="313" y="106"/>
                </a:moveTo>
                <a:lnTo>
                  <a:pt x="313" y="114"/>
                </a:lnTo>
                <a:lnTo>
                  <a:pt x="322" y="114"/>
                </a:lnTo>
                <a:lnTo>
                  <a:pt x="313" y="106"/>
                </a:lnTo>
                <a:lnTo>
                  <a:pt x="313" y="106"/>
                </a:lnTo>
                <a:close/>
              </a:path>
              <a:path w="405" h="175">
                <a:moveTo>
                  <a:pt x="387" y="94"/>
                </a:moveTo>
                <a:lnTo>
                  <a:pt x="380" y="111"/>
                </a:lnTo>
                <a:lnTo>
                  <a:pt x="380" y="114"/>
                </a:lnTo>
                <a:lnTo>
                  <a:pt x="382" y="109"/>
                </a:lnTo>
                <a:lnTo>
                  <a:pt x="385" y="106"/>
                </a:lnTo>
                <a:lnTo>
                  <a:pt x="387" y="104"/>
                </a:lnTo>
                <a:lnTo>
                  <a:pt x="390" y="102"/>
                </a:lnTo>
                <a:lnTo>
                  <a:pt x="392" y="99"/>
                </a:lnTo>
                <a:lnTo>
                  <a:pt x="394" y="99"/>
                </a:lnTo>
                <a:lnTo>
                  <a:pt x="397" y="97"/>
                </a:lnTo>
                <a:lnTo>
                  <a:pt x="399" y="97"/>
                </a:lnTo>
                <a:lnTo>
                  <a:pt x="387" y="94"/>
                </a:lnTo>
                <a:lnTo>
                  <a:pt x="387" y="94"/>
                </a:lnTo>
                <a:close/>
              </a:path>
              <a:path w="405" h="175">
                <a:moveTo>
                  <a:pt x="286" y="92"/>
                </a:moveTo>
                <a:lnTo>
                  <a:pt x="286" y="94"/>
                </a:lnTo>
                <a:lnTo>
                  <a:pt x="284" y="99"/>
                </a:lnTo>
                <a:lnTo>
                  <a:pt x="281" y="102"/>
                </a:lnTo>
                <a:lnTo>
                  <a:pt x="281" y="104"/>
                </a:lnTo>
                <a:lnTo>
                  <a:pt x="279" y="104"/>
                </a:lnTo>
                <a:lnTo>
                  <a:pt x="279" y="109"/>
                </a:lnTo>
                <a:lnTo>
                  <a:pt x="277" y="111"/>
                </a:lnTo>
                <a:lnTo>
                  <a:pt x="279" y="114"/>
                </a:lnTo>
                <a:lnTo>
                  <a:pt x="281" y="114"/>
                </a:lnTo>
                <a:lnTo>
                  <a:pt x="284" y="116"/>
                </a:lnTo>
                <a:lnTo>
                  <a:pt x="286" y="114"/>
                </a:lnTo>
                <a:lnTo>
                  <a:pt x="289" y="111"/>
                </a:lnTo>
                <a:lnTo>
                  <a:pt x="289" y="109"/>
                </a:lnTo>
                <a:lnTo>
                  <a:pt x="291" y="106"/>
                </a:lnTo>
                <a:lnTo>
                  <a:pt x="291" y="94"/>
                </a:lnTo>
                <a:lnTo>
                  <a:pt x="387" y="94"/>
                </a:lnTo>
                <a:lnTo>
                  <a:pt x="286" y="92"/>
                </a:lnTo>
                <a:lnTo>
                  <a:pt x="286" y="92"/>
                </a:lnTo>
                <a:close/>
              </a:path>
              <a:path w="405" h="175">
                <a:moveTo>
                  <a:pt x="392" y="82"/>
                </a:moveTo>
                <a:lnTo>
                  <a:pt x="387" y="90"/>
                </a:lnTo>
                <a:lnTo>
                  <a:pt x="291" y="90"/>
                </a:lnTo>
                <a:lnTo>
                  <a:pt x="286" y="92"/>
                </a:lnTo>
                <a:lnTo>
                  <a:pt x="387" y="94"/>
                </a:lnTo>
                <a:lnTo>
                  <a:pt x="399" y="97"/>
                </a:lnTo>
                <a:lnTo>
                  <a:pt x="401" y="97"/>
                </a:lnTo>
                <a:lnTo>
                  <a:pt x="392" y="82"/>
                </a:lnTo>
                <a:lnTo>
                  <a:pt x="392" y="82"/>
                </a:lnTo>
                <a:close/>
              </a:path>
              <a:path w="405" h="175">
                <a:moveTo>
                  <a:pt x="291" y="80"/>
                </a:moveTo>
                <a:lnTo>
                  <a:pt x="289" y="80"/>
                </a:lnTo>
                <a:lnTo>
                  <a:pt x="289" y="85"/>
                </a:lnTo>
                <a:lnTo>
                  <a:pt x="286" y="90"/>
                </a:lnTo>
                <a:lnTo>
                  <a:pt x="286" y="92"/>
                </a:lnTo>
                <a:lnTo>
                  <a:pt x="291" y="90"/>
                </a:lnTo>
                <a:lnTo>
                  <a:pt x="291" y="80"/>
                </a:lnTo>
                <a:lnTo>
                  <a:pt x="291" y="80"/>
                </a:lnTo>
                <a:close/>
              </a:path>
              <a:path w="405" h="175">
                <a:moveTo>
                  <a:pt x="305" y="73"/>
                </a:moveTo>
                <a:lnTo>
                  <a:pt x="305" y="80"/>
                </a:lnTo>
                <a:lnTo>
                  <a:pt x="315" y="78"/>
                </a:lnTo>
                <a:lnTo>
                  <a:pt x="315" y="73"/>
                </a:lnTo>
                <a:lnTo>
                  <a:pt x="365" y="73"/>
                </a:lnTo>
                <a:lnTo>
                  <a:pt x="305" y="73"/>
                </a:lnTo>
                <a:lnTo>
                  <a:pt x="305" y="73"/>
                </a:lnTo>
                <a:close/>
              </a:path>
              <a:path w="405" h="175">
                <a:moveTo>
                  <a:pt x="305" y="46"/>
                </a:moveTo>
                <a:lnTo>
                  <a:pt x="305" y="73"/>
                </a:lnTo>
                <a:lnTo>
                  <a:pt x="365" y="73"/>
                </a:lnTo>
                <a:lnTo>
                  <a:pt x="365" y="80"/>
                </a:lnTo>
                <a:lnTo>
                  <a:pt x="373" y="75"/>
                </a:lnTo>
                <a:lnTo>
                  <a:pt x="373" y="70"/>
                </a:lnTo>
                <a:lnTo>
                  <a:pt x="315" y="68"/>
                </a:lnTo>
                <a:lnTo>
                  <a:pt x="315" y="49"/>
                </a:lnTo>
                <a:lnTo>
                  <a:pt x="365" y="49"/>
                </a:lnTo>
                <a:lnTo>
                  <a:pt x="305" y="46"/>
                </a:lnTo>
                <a:lnTo>
                  <a:pt x="305" y="46"/>
                </a:lnTo>
                <a:close/>
              </a:path>
              <a:path w="405" h="175">
                <a:moveTo>
                  <a:pt x="305" y="39"/>
                </a:moveTo>
                <a:lnTo>
                  <a:pt x="305" y="46"/>
                </a:lnTo>
                <a:lnTo>
                  <a:pt x="365" y="49"/>
                </a:lnTo>
                <a:lnTo>
                  <a:pt x="365" y="68"/>
                </a:lnTo>
                <a:lnTo>
                  <a:pt x="315" y="68"/>
                </a:lnTo>
                <a:lnTo>
                  <a:pt x="373" y="70"/>
                </a:lnTo>
                <a:lnTo>
                  <a:pt x="373" y="51"/>
                </a:lnTo>
                <a:lnTo>
                  <a:pt x="377" y="46"/>
                </a:lnTo>
                <a:lnTo>
                  <a:pt x="315" y="44"/>
                </a:lnTo>
                <a:lnTo>
                  <a:pt x="305" y="39"/>
                </a:lnTo>
                <a:lnTo>
                  <a:pt x="305" y="39"/>
                </a:lnTo>
                <a:close/>
              </a:path>
              <a:path w="405" h="175">
                <a:moveTo>
                  <a:pt x="368" y="37"/>
                </a:moveTo>
                <a:lnTo>
                  <a:pt x="363" y="44"/>
                </a:lnTo>
                <a:lnTo>
                  <a:pt x="315" y="44"/>
                </a:lnTo>
                <a:lnTo>
                  <a:pt x="377" y="46"/>
                </a:lnTo>
                <a:lnTo>
                  <a:pt x="368" y="37"/>
                </a:lnTo>
                <a:lnTo>
                  <a:pt x="368" y="37"/>
                </a:lnTo>
                <a:close/>
              </a:path>
              <a:path w="405" h="175">
                <a:moveTo>
                  <a:pt x="387" y="18"/>
                </a:moveTo>
                <a:lnTo>
                  <a:pt x="380" y="27"/>
                </a:lnTo>
                <a:lnTo>
                  <a:pt x="281" y="27"/>
                </a:lnTo>
                <a:lnTo>
                  <a:pt x="286" y="34"/>
                </a:lnTo>
                <a:lnTo>
                  <a:pt x="289" y="34"/>
                </a:lnTo>
                <a:lnTo>
                  <a:pt x="294" y="32"/>
                </a:lnTo>
                <a:lnTo>
                  <a:pt x="399" y="32"/>
                </a:lnTo>
                <a:lnTo>
                  <a:pt x="387" y="18"/>
                </a:lnTo>
                <a:lnTo>
                  <a:pt x="387" y="18"/>
                </a:lnTo>
                <a:close/>
              </a:path>
              <a:path w="405" h="175">
                <a:moveTo>
                  <a:pt x="330" y="1"/>
                </a:moveTo>
                <a:lnTo>
                  <a:pt x="327" y="3"/>
                </a:lnTo>
                <a:lnTo>
                  <a:pt x="330" y="6"/>
                </a:lnTo>
                <a:lnTo>
                  <a:pt x="332" y="10"/>
                </a:lnTo>
                <a:lnTo>
                  <a:pt x="334" y="13"/>
                </a:lnTo>
                <a:lnTo>
                  <a:pt x="334" y="15"/>
                </a:lnTo>
                <a:lnTo>
                  <a:pt x="337" y="18"/>
                </a:lnTo>
                <a:lnTo>
                  <a:pt x="337" y="22"/>
                </a:lnTo>
                <a:lnTo>
                  <a:pt x="339" y="25"/>
                </a:lnTo>
                <a:lnTo>
                  <a:pt x="339" y="27"/>
                </a:lnTo>
                <a:lnTo>
                  <a:pt x="341" y="27"/>
                </a:lnTo>
                <a:lnTo>
                  <a:pt x="344" y="25"/>
                </a:lnTo>
                <a:lnTo>
                  <a:pt x="344" y="10"/>
                </a:lnTo>
                <a:lnTo>
                  <a:pt x="341" y="8"/>
                </a:lnTo>
                <a:lnTo>
                  <a:pt x="339" y="6"/>
                </a:lnTo>
                <a:lnTo>
                  <a:pt x="337" y="6"/>
                </a:lnTo>
                <a:lnTo>
                  <a:pt x="332" y="3"/>
                </a:lnTo>
                <a:lnTo>
                  <a:pt x="330" y="1"/>
                </a:lnTo>
                <a:lnTo>
                  <a:pt x="330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46" name="path 11646"/>
          <p:cNvSpPr/>
          <p:nvPr/>
        </p:nvSpPr>
        <p:spPr>
          <a:xfrm>
            <a:off x="7898130" y="9545066"/>
            <a:ext cx="260604" cy="109727"/>
          </a:xfrm>
          <a:custGeom>
            <a:avLst/>
            <a:gdLst/>
            <a:ahLst/>
            <a:cxnLst/>
            <a:rect l="0" t="0" r="0" b="0"/>
            <a:pathLst>
              <a:path w="410" h="172">
                <a:moveTo>
                  <a:pt x="73" y="140"/>
                </a:moveTo>
                <a:lnTo>
                  <a:pt x="70" y="142"/>
                </a:lnTo>
                <a:lnTo>
                  <a:pt x="70" y="145"/>
                </a:lnTo>
                <a:lnTo>
                  <a:pt x="68" y="147"/>
                </a:lnTo>
                <a:lnTo>
                  <a:pt x="65" y="150"/>
                </a:lnTo>
                <a:lnTo>
                  <a:pt x="63" y="150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3" y="157"/>
                </a:lnTo>
                <a:lnTo>
                  <a:pt x="51" y="159"/>
                </a:lnTo>
                <a:lnTo>
                  <a:pt x="49" y="161"/>
                </a:lnTo>
                <a:lnTo>
                  <a:pt x="44" y="161"/>
                </a:lnTo>
                <a:lnTo>
                  <a:pt x="41" y="164"/>
                </a:lnTo>
                <a:lnTo>
                  <a:pt x="39" y="166"/>
                </a:lnTo>
                <a:lnTo>
                  <a:pt x="37" y="166"/>
                </a:lnTo>
                <a:lnTo>
                  <a:pt x="37" y="169"/>
                </a:lnTo>
                <a:lnTo>
                  <a:pt x="41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3" y="161"/>
                </a:lnTo>
                <a:lnTo>
                  <a:pt x="56" y="161"/>
                </a:lnTo>
                <a:lnTo>
                  <a:pt x="58" y="159"/>
                </a:lnTo>
                <a:lnTo>
                  <a:pt x="63" y="159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2"/>
                </a:lnTo>
                <a:lnTo>
                  <a:pt x="82" y="140"/>
                </a:lnTo>
                <a:lnTo>
                  <a:pt x="73" y="140"/>
                </a:lnTo>
                <a:lnTo>
                  <a:pt x="73" y="140"/>
                </a:lnTo>
                <a:close/>
              </a:path>
              <a:path w="410" h="172">
                <a:moveTo>
                  <a:pt x="65" y="85"/>
                </a:moveTo>
                <a:lnTo>
                  <a:pt x="63" y="85"/>
                </a:lnTo>
                <a:lnTo>
                  <a:pt x="63" y="87"/>
                </a:lnTo>
                <a:lnTo>
                  <a:pt x="65" y="92"/>
                </a:lnTo>
                <a:lnTo>
                  <a:pt x="65" y="99"/>
                </a:lnTo>
                <a:lnTo>
                  <a:pt x="68" y="104"/>
                </a:lnTo>
                <a:lnTo>
                  <a:pt x="68" y="106"/>
                </a:lnTo>
                <a:lnTo>
                  <a:pt x="70" y="111"/>
                </a:lnTo>
                <a:lnTo>
                  <a:pt x="70" y="114"/>
                </a:lnTo>
                <a:lnTo>
                  <a:pt x="73" y="118"/>
                </a:lnTo>
                <a:lnTo>
                  <a:pt x="73" y="121"/>
                </a:lnTo>
                <a:lnTo>
                  <a:pt x="75" y="123"/>
                </a:lnTo>
                <a:lnTo>
                  <a:pt x="75" y="126"/>
                </a:lnTo>
                <a:lnTo>
                  <a:pt x="77" y="130"/>
                </a:lnTo>
                <a:lnTo>
                  <a:pt x="77" y="135"/>
                </a:lnTo>
                <a:lnTo>
                  <a:pt x="75" y="138"/>
                </a:lnTo>
                <a:lnTo>
                  <a:pt x="73" y="140"/>
                </a:lnTo>
                <a:lnTo>
                  <a:pt x="82" y="140"/>
                </a:lnTo>
                <a:lnTo>
                  <a:pt x="85" y="142"/>
                </a:lnTo>
                <a:lnTo>
                  <a:pt x="85" y="145"/>
                </a:lnTo>
                <a:lnTo>
                  <a:pt x="87" y="147"/>
                </a:lnTo>
                <a:lnTo>
                  <a:pt x="90" y="147"/>
                </a:lnTo>
                <a:lnTo>
                  <a:pt x="92" y="150"/>
                </a:lnTo>
                <a:lnTo>
                  <a:pt x="94" y="152"/>
                </a:lnTo>
                <a:lnTo>
                  <a:pt x="97" y="154"/>
                </a:lnTo>
                <a:lnTo>
                  <a:pt x="99" y="157"/>
                </a:lnTo>
                <a:lnTo>
                  <a:pt x="101" y="159"/>
                </a:lnTo>
                <a:lnTo>
                  <a:pt x="104" y="159"/>
                </a:lnTo>
                <a:lnTo>
                  <a:pt x="106" y="161"/>
                </a:lnTo>
                <a:lnTo>
                  <a:pt x="109" y="164"/>
                </a:lnTo>
                <a:lnTo>
                  <a:pt x="111" y="164"/>
                </a:lnTo>
                <a:lnTo>
                  <a:pt x="113" y="166"/>
                </a:lnTo>
                <a:lnTo>
                  <a:pt x="116" y="166"/>
                </a:lnTo>
                <a:lnTo>
                  <a:pt x="118" y="169"/>
                </a:lnTo>
                <a:lnTo>
                  <a:pt x="121" y="166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30" y="159"/>
                </a:lnTo>
                <a:lnTo>
                  <a:pt x="130" y="157"/>
                </a:lnTo>
                <a:lnTo>
                  <a:pt x="128" y="154"/>
                </a:lnTo>
                <a:lnTo>
                  <a:pt x="116" y="154"/>
                </a:lnTo>
                <a:lnTo>
                  <a:pt x="113" y="152"/>
                </a:lnTo>
                <a:lnTo>
                  <a:pt x="111" y="152"/>
                </a:lnTo>
                <a:lnTo>
                  <a:pt x="109" y="150"/>
                </a:lnTo>
                <a:lnTo>
                  <a:pt x="106" y="150"/>
                </a:lnTo>
                <a:lnTo>
                  <a:pt x="104" y="147"/>
                </a:lnTo>
                <a:lnTo>
                  <a:pt x="101" y="147"/>
                </a:lnTo>
                <a:lnTo>
                  <a:pt x="99" y="145"/>
                </a:lnTo>
                <a:lnTo>
                  <a:pt x="97" y="142"/>
                </a:lnTo>
                <a:lnTo>
                  <a:pt x="94" y="140"/>
                </a:lnTo>
                <a:lnTo>
                  <a:pt x="92" y="138"/>
                </a:lnTo>
                <a:lnTo>
                  <a:pt x="90" y="135"/>
                </a:lnTo>
                <a:lnTo>
                  <a:pt x="87" y="133"/>
                </a:lnTo>
                <a:lnTo>
                  <a:pt x="90" y="130"/>
                </a:lnTo>
                <a:lnTo>
                  <a:pt x="90" y="128"/>
                </a:lnTo>
                <a:lnTo>
                  <a:pt x="82" y="128"/>
                </a:lnTo>
                <a:lnTo>
                  <a:pt x="82" y="126"/>
                </a:lnTo>
                <a:lnTo>
                  <a:pt x="80" y="123"/>
                </a:lnTo>
                <a:lnTo>
                  <a:pt x="80" y="121"/>
                </a:lnTo>
                <a:lnTo>
                  <a:pt x="77" y="118"/>
                </a:lnTo>
                <a:lnTo>
                  <a:pt x="77" y="116"/>
                </a:lnTo>
                <a:lnTo>
                  <a:pt x="75" y="114"/>
                </a:lnTo>
                <a:lnTo>
                  <a:pt x="75" y="111"/>
                </a:lnTo>
                <a:lnTo>
                  <a:pt x="73" y="106"/>
                </a:lnTo>
                <a:lnTo>
                  <a:pt x="70" y="104"/>
                </a:lnTo>
                <a:lnTo>
                  <a:pt x="70" y="99"/>
                </a:lnTo>
                <a:lnTo>
                  <a:pt x="68" y="97"/>
                </a:lnTo>
                <a:lnTo>
                  <a:pt x="68" y="92"/>
                </a:lnTo>
                <a:lnTo>
                  <a:pt x="65" y="87"/>
                </a:lnTo>
                <a:lnTo>
                  <a:pt x="65" y="85"/>
                </a:lnTo>
                <a:lnTo>
                  <a:pt x="65" y="85"/>
                </a:lnTo>
                <a:close/>
              </a:path>
              <a:path w="410" h="172">
                <a:moveTo>
                  <a:pt x="17" y="82"/>
                </a:moveTo>
                <a:lnTo>
                  <a:pt x="15" y="87"/>
                </a:lnTo>
                <a:lnTo>
                  <a:pt x="15" y="94"/>
                </a:lnTo>
                <a:lnTo>
                  <a:pt x="13" y="97"/>
                </a:lnTo>
                <a:lnTo>
                  <a:pt x="13" y="99"/>
                </a:lnTo>
                <a:lnTo>
                  <a:pt x="10" y="104"/>
                </a:lnTo>
                <a:lnTo>
                  <a:pt x="10" y="106"/>
                </a:lnTo>
                <a:lnTo>
                  <a:pt x="8" y="109"/>
                </a:lnTo>
                <a:lnTo>
                  <a:pt x="8" y="114"/>
                </a:lnTo>
                <a:lnTo>
                  <a:pt x="5" y="116"/>
                </a:lnTo>
                <a:lnTo>
                  <a:pt x="5" y="118"/>
                </a:lnTo>
                <a:lnTo>
                  <a:pt x="3" y="123"/>
                </a:lnTo>
                <a:lnTo>
                  <a:pt x="3" y="126"/>
                </a:lnTo>
                <a:lnTo>
                  <a:pt x="1" y="128"/>
                </a:lnTo>
                <a:lnTo>
                  <a:pt x="3" y="130"/>
                </a:lnTo>
                <a:lnTo>
                  <a:pt x="3" y="128"/>
                </a:lnTo>
                <a:lnTo>
                  <a:pt x="5" y="126"/>
                </a:lnTo>
                <a:lnTo>
                  <a:pt x="8" y="121"/>
                </a:lnTo>
                <a:lnTo>
                  <a:pt x="10" y="118"/>
                </a:lnTo>
                <a:lnTo>
                  <a:pt x="10" y="116"/>
                </a:lnTo>
                <a:lnTo>
                  <a:pt x="13" y="111"/>
                </a:lnTo>
                <a:lnTo>
                  <a:pt x="15" y="109"/>
                </a:lnTo>
                <a:lnTo>
                  <a:pt x="15" y="106"/>
                </a:lnTo>
                <a:lnTo>
                  <a:pt x="17" y="101"/>
                </a:lnTo>
                <a:lnTo>
                  <a:pt x="17" y="99"/>
                </a:lnTo>
                <a:lnTo>
                  <a:pt x="20" y="97"/>
                </a:lnTo>
                <a:lnTo>
                  <a:pt x="20" y="92"/>
                </a:lnTo>
                <a:lnTo>
                  <a:pt x="22" y="90"/>
                </a:lnTo>
                <a:lnTo>
                  <a:pt x="22" y="87"/>
                </a:lnTo>
                <a:lnTo>
                  <a:pt x="25" y="82"/>
                </a:lnTo>
                <a:lnTo>
                  <a:pt x="17" y="82"/>
                </a:lnTo>
                <a:lnTo>
                  <a:pt x="17" y="82"/>
                </a:lnTo>
                <a:close/>
              </a:path>
              <a:path w="410" h="172">
                <a:moveTo>
                  <a:pt x="99" y="78"/>
                </a:move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9"/>
                </a:lnTo>
                <a:lnTo>
                  <a:pt x="92" y="101"/>
                </a:lnTo>
                <a:lnTo>
                  <a:pt x="92" y="106"/>
                </a:lnTo>
                <a:lnTo>
                  <a:pt x="90" y="109"/>
                </a:lnTo>
                <a:lnTo>
                  <a:pt x="90" y="114"/>
                </a:lnTo>
                <a:lnTo>
                  <a:pt x="87" y="116"/>
                </a:lnTo>
                <a:lnTo>
                  <a:pt x="87" y="118"/>
                </a:lnTo>
                <a:lnTo>
                  <a:pt x="85" y="121"/>
                </a:lnTo>
                <a:lnTo>
                  <a:pt x="85" y="126"/>
                </a:lnTo>
                <a:lnTo>
                  <a:pt x="82" y="128"/>
                </a:lnTo>
                <a:lnTo>
                  <a:pt x="90" y="128"/>
                </a:lnTo>
                <a:lnTo>
                  <a:pt x="92" y="126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101" y="106"/>
                </a:lnTo>
                <a:lnTo>
                  <a:pt x="101" y="101"/>
                </a:lnTo>
                <a:lnTo>
                  <a:pt x="104" y="97"/>
                </a:lnTo>
                <a:lnTo>
                  <a:pt x="106" y="94"/>
                </a:lnTo>
                <a:lnTo>
                  <a:pt x="106" y="92"/>
                </a:lnTo>
                <a:lnTo>
                  <a:pt x="109" y="90"/>
                </a:lnTo>
                <a:lnTo>
                  <a:pt x="111" y="90"/>
                </a:lnTo>
                <a:lnTo>
                  <a:pt x="99" y="78"/>
                </a:lnTo>
                <a:lnTo>
                  <a:pt x="99" y="78"/>
                </a:lnTo>
                <a:close/>
              </a:path>
              <a:path w="410" h="172">
                <a:moveTo>
                  <a:pt x="39" y="66"/>
                </a:moveTo>
                <a:lnTo>
                  <a:pt x="32" y="66"/>
                </a:lnTo>
                <a:lnTo>
                  <a:pt x="34" y="68"/>
                </a:lnTo>
                <a:lnTo>
                  <a:pt x="34" y="70"/>
                </a:lnTo>
                <a:lnTo>
                  <a:pt x="37" y="75"/>
                </a:lnTo>
                <a:lnTo>
                  <a:pt x="39" y="78"/>
                </a:lnTo>
                <a:lnTo>
                  <a:pt x="39" y="80"/>
                </a:lnTo>
                <a:lnTo>
                  <a:pt x="41" y="85"/>
                </a:lnTo>
                <a:lnTo>
                  <a:pt x="44" y="90"/>
                </a:lnTo>
                <a:lnTo>
                  <a:pt x="46" y="90"/>
                </a:lnTo>
                <a:lnTo>
                  <a:pt x="46" y="85"/>
                </a:lnTo>
                <a:lnTo>
                  <a:pt x="49" y="82"/>
                </a:lnTo>
                <a:lnTo>
                  <a:pt x="49" y="78"/>
                </a:lnTo>
                <a:lnTo>
                  <a:pt x="46" y="73"/>
                </a:lnTo>
                <a:lnTo>
                  <a:pt x="46" y="70"/>
                </a:lnTo>
                <a:lnTo>
                  <a:pt x="44" y="70"/>
                </a:lnTo>
                <a:lnTo>
                  <a:pt x="44" y="68"/>
                </a:lnTo>
                <a:lnTo>
                  <a:pt x="41" y="68"/>
                </a:lnTo>
                <a:lnTo>
                  <a:pt x="39" y="66"/>
                </a:lnTo>
                <a:lnTo>
                  <a:pt x="39" y="66"/>
                </a:lnTo>
                <a:close/>
              </a:path>
              <a:path w="410" h="172">
                <a:moveTo>
                  <a:pt x="32" y="49"/>
                </a:moveTo>
                <a:lnTo>
                  <a:pt x="25" y="49"/>
                </a:lnTo>
                <a:lnTo>
                  <a:pt x="22" y="54"/>
                </a:lnTo>
                <a:lnTo>
                  <a:pt x="22" y="63"/>
                </a:lnTo>
                <a:lnTo>
                  <a:pt x="20" y="68"/>
                </a:lnTo>
                <a:lnTo>
                  <a:pt x="20" y="75"/>
                </a:lnTo>
                <a:lnTo>
                  <a:pt x="17" y="80"/>
                </a:lnTo>
                <a:lnTo>
                  <a:pt x="17" y="82"/>
                </a:lnTo>
                <a:lnTo>
                  <a:pt x="25" y="82"/>
                </a:lnTo>
                <a:lnTo>
                  <a:pt x="25" y="133"/>
                </a:lnTo>
                <a:lnTo>
                  <a:pt x="25" y="138"/>
                </a:lnTo>
                <a:lnTo>
                  <a:pt x="25" y="159"/>
                </a:lnTo>
                <a:lnTo>
                  <a:pt x="22" y="164"/>
                </a:lnTo>
                <a:lnTo>
                  <a:pt x="22" y="171"/>
                </a:lnTo>
                <a:lnTo>
                  <a:pt x="32" y="164"/>
                </a:lnTo>
                <a:lnTo>
                  <a:pt x="32" y="66"/>
                </a:lnTo>
                <a:lnTo>
                  <a:pt x="39" y="66"/>
                </a:lnTo>
                <a:lnTo>
                  <a:pt x="34" y="63"/>
                </a:lnTo>
                <a:lnTo>
                  <a:pt x="32" y="61"/>
                </a:lnTo>
                <a:lnTo>
                  <a:pt x="32" y="49"/>
                </a:lnTo>
                <a:lnTo>
                  <a:pt x="32" y="49"/>
                </a:lnTo>
                <a:close/>
              </a:path>
              <a:path w="410" h="172">
                <a:moveTo>
                  <a:pt x="94" y="49"/>
                </a:moveTo>
                <a:lnTo>
                  <a:pt x="92" y="51"/>
                </a:lnTo>
                <a:lnTo>
                  <a:pt x="94" y="54"/>
                </a:lnTo>
                <a:lnTo>
                  <a:pt x="97" y="56"/>
                </a:lnTo>
                <a:lnTo>
                  <a:pt x="99" y="58"/>
                </a:lnTo>
                <a:lnTo>
                  <a:pt x="101" y="63"/>
                </a:lnTo>
                <a:lnTo>
                  <a:pt x="104" y="66"/>
                </a:lnTo>
                <a:lnTo>
                  <a:pt x="106" y="68"/>
                </a:lnTo>
                <a:lnTo>
                  <a:pt x="109" y="70"/>
                </a:lnTo>
                <a:lnTo>
                  <a:pt x="109" y="73"/>
                </a:lnTo>
                <a:lnTo>
                  <a:pt x="111" y="75"/>
                </a:lnTo>
                <a:lnTo>
                  <a:pt x="111" y="78"/>
                </a:lnTo>
                <a:lnTo>
                  <a:pt x="113" y="80"/>
                </a:lnTo>
                <a:lnTo>
                  <a:pt x="116" y="85"/>
                </a:lnTo>
                <a:lnTo>
                  <a:pt x="116" y="87"/>
                </a:lnTo>
                <a:lnTo>
                  <a:pt x="118" y="87"/>
                </a:lnTo>
                <a:lnTo>
                  <a:pt x="121" y="85"/>
                </a:lnTo>
                <a:lnTo>
                  <a:pt x="121" y="68"/>
                </a:lnTo>
                <a:lnTo>
                  <a:pt x="118" y="66"/>
                </a:lnTo>
                <a:lnTo>
                  <a:pt x="116" y="63"/>
                </a:lnTo>
                <a:lnTo>
                  <a:pt x="113" y="61"/>
                </a:lnTo>
                <a:lnTo>
                  <a:pt x="111" y="58"/>
                </a:lnTo>
                <a:lnTo>
                  <a:pt x="109" y="58"/>
                </a:lnTo>
                <a:lnTo>
                  <a:pt x="104" y="56"/>
                </a:lnTo>
                <a:lnTo>
                  <a:pt x="101" y="54"/>
                </a:lnTo>
                <a:lnTo>
                  <a:pt x="97" y="51"/>
                </a:lnTo>
                <a:lnTo>
                  <a:pt x="94" y="49"/>
                </a:lnTo>
                <a:lnTo>
                  <a:pt x="94" y="49"/>
                </a:lnTo>
                <a:close/>
              </a:path>
              <a:path w="410" h="172">
                <a:moveTo>
                  <a:pt x="70" y="44"/>
                </a:moveTo>
                <a:lnTo>
                  <a:pt x="70" y="46"/>
                </a:lnTo>
                <a:lnTo>
                  <a:pt x="68" y="49"/>
                </a:lnTo>
                <a:lnTo>
                  <a:pt x="68" y="54"/>
                </a:lnTo>
                <a:lnTo>
                  <a:pt x="65" y="56"/>
                </a:lnTo>
                <a:lnTo>
                  <a:pt x="65" y="58"/>
                </a:lnTo>
                <a:lnTo>
                  <a:pt x="63" y="63"/>
                </a:lnTo>
                <a:lnTo>
                  <a:pt x="61" y="66"/>
                </a:lnTo>
                <a:lnTo>
                  <a:pt x="61" y="68"/>
                </a:lnTo>
                <a:lnTo>
                  <a:pt x="58" y="73"/>
                </a:lnTo>
                <a:lnTo>
                  <a:pt x="56" y="75"/>
                </a:lnTo>
                <a:lnTo>
                  <a:pt x="56" y="78"/>
                </a:lnTo>
                <a:lnTo>
                  <a:pt x="53" y="82"/>
                </a:lnTo>
                <a:lnTo>
                  <a:pt x="51" y="85"/>
                </a:lnTo>
                <a:lnTo>
                  <a:pt x="49" y="87"/>
                </a:lnTo>
                <a:lnTo>
                  <a:pt x="49" y="90"/>
                </a:lnTo>
                <a:lnTo>
                  <a:pt x="46" y="92"/>
                </a:lnTo>
                <a:lnTo>
                  <a:pt x="46" y="94"/>
                </a:lnTo>
                <a:lnTo>
                  <a:pt x="49" y="92"/>
                </a:lnTo>
                <a:lnTo>
                  <a:pt x="51" y="90"/>
                </a:lnTo>
                <a:lnTo>
                  <a:pt x="53" y="87"/>
                </a:lnTo>
                <a:lnTo>
                  <a:pt x="56" y="87"/>
                </a:lnTo>
                <a:lnTo>
                  <a:pt x="56" y="85"/>
                </a:lnTo>
                <a:lnTo>
                  <a:pt x="58" y="82"/>
                </a:lnTo>
                <a:lnTo>
                  <a:pt x="61" y="78"/>
                </a:lnTo>
                <a:lnTo>
                  <a:pt x="63" y="75"/>
                </a:lnTo>
                <a:lnTo>
                  <a:pt x="65" y="73"/>
                </a:lnTo>
                <a:lnTo>
                  <a:pt x="68" y="70"/>
                </a:lnTo>
                <a:lnTo>
                  <a:pt x="68" y="68"/>
                </a:lnTo>
                <a:lnTo>
                  <a:pt x="70" y="63"/>
                </a:lnTo>
                <a:lnTo>
                  <a:pt x="73" y="61"/>
                </a:lnTo>
                <a:lnTo>
                  <a:pt x="75" y="58"/>
                </a:lnTo>
                <a:lnTo>
                  <a:pt x="77" y="56"/>
                </a:lnTo>
                <a:lnTo>
                  <a:pt x="80" y="56"/>
                </a:lnTo>
                <a:lnTo>
                  <a:pt x="82" y="54"/>
                </a:lnTo>
                <a:lnTo>
                  <a:pt x="70" y="44"/>
                </a:lnTo>
                <a:lnTo>
                  <a:pt x="70" y="44"/>
                </a:lnTo>
                <a:close/>
              </a:path>
              <a:path w="410" h="172">
                <a:moveTo>
                  <a:pt x="44" y="37"/>
                </a:moveTo>
                <a:lnTo>
                  <a:pt x="39" y="44"/>
                </a:lnTo>
                <a:lnTo>
                  <a:pt x="1" y="44"/>
                </a:lnTo>
                <a:lnTo>
                  <a:pt x="5" y="51"/>
                </a:lnTo>
                <a:lnTo>
                  <a:pt x="10" y="49"/>
                </a:lnTo>
                <a:lnTo>
                  <a:pt x="53" y="49"/>
                </a:lnTo>
                <a:lnTo>
                  <a:pt x="44" y="37"/>
                </a:lnTo>
                <a:lnTo>
                  <a:pt x="44" y="37"/>
                </a:lnTo>
                <a:close/>
              </a:path>
              <a:path w="410" h="172">
                <a:moveTo>
                  <a:pt x="116" y="25"/>
                </a:moveTo>
                <a:lnTo>
                  <a:pt x="109" y="34"/>
                </a:lnTo>
                <a:lnTo>
                  <a:pt x="49" y="34"/>
                </a:lnTo>
                <a:lnTo>
                  <a:pt x="53" y="41"/>
                </a:lnTo>
                <a:lnTo>
                  <a:pt x="56" y="39"/>
                </a:lnTo>
                <a:lnTo>
                  <a:pt x="128" y="39"/>
                </a:lnTo>
                <a:lnTo>
                  <a:pt x="116" y="25"/>
                </a:lnTo>
                <a:lnTo>
                  <a:pt x="116" y="25"/>
                </a:lnTo>
                <a:close/>
              </a:path>
              <a:path w="410" h="172">
                <a:moveTo>
                  <a:pt x="22" y="1"/>
                </a:moveTo>
                <a:lnTo>
                  <a:pt x="22" y="6"/>
                </a:lnTo>
                <a:lnTo>
                  <a:pt x="25" y="8"/>
                </a:lnTo>
                <a:lnTo>
                  <a:pt x="25" y="44"/>
                </a:lnTo>
                <a:lnTo>
                  <a:pt x="32" y="44"/>
                </a:lnTo>
                <a:lnTo>
                  <a:pt x="32" y="13"/>
                </a:lnTo>
                <a:lnTo>
                  <a:pt x="37" y="10"/>
                </a:lnTo>
                <a:lnTo>
                  <a:pt x="22" y="1"/>
                </a:lnTo>
                <a:lnTo>
                  <a:pt x="22" y="1"/>
                </a:lnTo>
                <a:close/>
              </a:path>
              <a:path w="410" h="172">
                <a:moveTo>
                  <a:pt x="73" y="1"/>
                </a:moveTo>
                <a:lnTo>
                  <a:pt x="70" y="1"/>
                </a:lnTo>
                <a:lnTo>
                  <a:pt x="73" y="3"/>
                </a:lnTo>
                <a:lnTo>
                  <a:pt x="75" y="8"/>
                </a:lnTo>
                <a:lnTo>
                  <a:pt x="77" y="10"/>
                </a:lnTo>
                <a:lnTo>
                  <a:pt x="77" y="15"/>
                </a:lnTo>
                <a:lnTo>
                  <a:pt x="80" y="18"/>
                </a:lnTo>
                <a:lnTo>
                  <a:pt x="80" y="20"/>
                </a:lnTo>
                <a:lnTo>
                  <a:pt x="82" y="22"/>
                </a:lnTo>
                <a:lnTo>
                  <a:pt x="82" y="32"/>
                </a:lnTo>
                <a:lnTo>
                  <a:pt x="85" y="34"/>
                </a:lnTo>
                <a:lnTo>
                  <a:pt x="85" y="32"/>
                </a:lnTo>
                <a:lnTo>
                  <a:pt x="90" y="30"/>
                </a:lnTo>
                <a:lnTo>
                  <a:pt x="90" y="15"/>
                </a:lnTo>
                <a:lnTo>
                  <a:pt x="87" y="13"/>
                </a:lnTo>
                <a:lnTo>
                  <a:pt x="87" y="10"/>
                </a:lnTo>
                <a:lnTo>
                  <a:pt x="85" y="8"/>
                </a:lnTo>
                <a:lnTo>
                  <a:pt x="82" y="8"/>
                </a:lnTo>
                <a:lnTo>
                  <a:pt x="80" y="6"/>
                </a:lnTo>
                <a:lnTo>
                  <a:pt x="77" y="3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10" h="172">
                <a:moveTo>
                  <a:pt x="353" y="147"/>
                </a:moveTo>
                <a:lnTo>
                  <a:pt x="353" y="152"/>
                </a:lnTo>
                <a:lnTo>
                  <a:pt x="373" y="152"/>
                </a:lnTo>
                <a:lnTo>
                  <a:pt x="368" y="152"/>
                </a:lnTo>
                <a:lnTo>
                  <a:pt x="365" y="150"/>
                </a:lnTo>
                <a:lnTo>
                  <a:pt x="358" y="150"/>
                </a:lnTo>
                <a:lnTo>
                  <a:pt x="353" y="147"/>
                </a:lnTo>
                <a:lnTo>
                  <a:pt x="353" y="147"/>
                </a:lnTo>
                <a:close/>
              </a:path>
              <a:path w="410" h="172">
                <a:moveTo>
                  <a:pt x="325" y="99"/>
                </a:moveTo>
                <a:lnTo>
                  <a:pt x="317" y="99"/>
                </a:lnTo>
                <a:lnTo>
                  <a:pt x="317" y="101"/>
                </a:lnTo>
                <a:lnTo>
                  <a:pt x="317" y="104"/>
                </a:lnTo>
                <a:lnTo>
                  <a:pt x="320" y="109"/>
                </a:lnTo>
                <a:lnTo>
                  <a:pt x="320" y="111"/>
                </a:lnTo>
                <a:lnTo>
                  <a:pt x="322" y="116"/>
                </a:lnTo>
                <a:lnTo>
                  <a:pt x="322" y="123"/>
                </a:lnTo>
                <a:lnTo>
                  <a:pt x="325" y="126"/>
                </a:lnTo>
                <a:lnTo>
                  <a:pt x="325" y="133"/>
                </a:lnTo>
                <a:lnTo>
                  <a:pt x="327" y="135"/>
                </a:lnTo>
                <a:lnTo>
                  <a:pt x="327" y="145"/>
                </a:lnTo>
                <a:lnTo>
                  <a:pt x="330" y="147"/>
                </a:lnTo>
                <a:lnTo>
                  <a:pt x="332" y="145"/>
                </a:lnTo>
                <a:lnTo>
                  <a:pt x="334" y="142"/>
                </a:lnTo>
                <a:lnTo>
                  <a:pt x="334" y="126"/>
                </a:lnTo>
                <a:lnTo>
                  <a:pt x="332" y="121"/>
                </a:lnTo>
                <a:lnTo>
                  <a:pt x="332" y="116"/>
                </a:lnTo>
                <a:lnTo>
                  <a:pt x="330" y="114"/>
                </a:lnTo>
                <a:lnTo>
                  <a:pt x="330" y="111"/>
                </a:lnTo>
                <a:lnTo>
                  <a:pt x="327" y="106"/>
                </a:lnTo>
                <a:lnTo>
                  <a:pt x="325" y="104"/>
                </a:lnTo>
                <a:lnTo>
                  <a:pt x="325" y="99"/>
                </a:lnTo>
                <a:lnTo>
                  <a:pt x="325" y="99"/>
                </a:lnTo>
                <a:close/>
              </a:path>
              <a:path w="410" h="172">
                <a:moveTo>
                  <a:pt x="344" y="70"/>
                </a:moveTo>
                <a:lnTo>
                  <a:pt x="341" y="70"/>
                </a:lnTo>
                <a:lnTo>
                  <a:pt x="344" y="73"/>
                </a:lnTo>
                <a:lnTo>
                  <a:pt x="344" y="78"/>
                </a:lnTo>
                <a:lnTo>
                  <a:pt x="346" y="80"/>
                </a:lnTo>
                <a:lnTo>
                  <a:pt x="346" y="85"/>
                </a:lnTo>
                <a:lnTo>
                  <a:pt x="349" y="87"/>
                </a:lnTo>
                <a:lnTo>
                  <a:pt x="349" y="94"/>
                </a:lnTo>
                <a:lnTo>
                  <a:pt x="351" y="97"/>
                </a:lnTo>
                <a:lnTo>
                  <a:pt x="351" y="111"/>
                </a:lnTo>
                <a:lnTo>
                  <a:pt x="353" y="114"/>
                </a:lnTo>
                <a:lnTo>
                  <a:pt x="356" y="114"/>
                </a:lnTo>
                <a:lnTo>
                  <a:pt x="358" y="109"/>
                </a:lnTo>
                <a:lnTo>
                  <a:pt x="358" y="106"/>
                </a:lnTo>
                <a:lnTo>
                  <a:pt x="361" y="104"/>
                </a:lnTo>
                <a:lnTo>
                  <a:pt x="361" y="97"/>
                </a:lnTo>
                <a:lnTo>
                  <a:pt x="358" y="92"/>
                </a:lnTo>
                <a:lnTo>
                  <a:pt x="358" y="87"/>
                </a:lnTo>
                <a:lnTo>
                  <a:pt x="356" y="87"/>
                </a:lnTo>
                <a:lnTo>
                  <a:pt x="356" y="85"/>
                </a:lnTo>
                <a:lnTo>
                  <a:pt x="353" y="82"/>
                </a:lnTo>
                <a:lnTo>
                  <a:pt x="351" y="80"/>
                </a:lnTo>
                <a:lnTo>
                  <a:pt x="349" y="75"/>
                </a:lnTo>
                <a:lnTo>
                  <a:pt x="346" y="73"/>
                </a:lnTo>
                <a:lnTo>
                  <a:pt x="344" y="70"/>
                </a:lnTo>
                <a:lnTo>
                  <a:pt x="344" y="70"/>
                </a:lnTo>
                <a:close/>
              </a:path>
              <a:path w="410" h="172">
                <a:moveTo>
                  <a:pt x="385" y="54"/>
                </a:moveTo>
                <a:lnTo>
                  <a:pt x="377" y="54"/>
                </a:lnTo>
                <a:lnTo>
                  <a:pt x="377" y="145"/>
                </a:lnTo>
                <a:lnTo>
                  <a:pt x="377" y="147"/>
                </a:lnTo>
                <a:lnTo>
                  <a:pt x="375" y="150"/>
                </a:lnTo>
                <a:lnTo>
                  <a:pt x="373" y="152"/>
                </a:lnTo>
                <a:lnTo>
                  <a:pt x="353" y="152"/>
                </a:lnTo>
                <a:lnTo>
                  <a:pt x="358" y="154"/>
                </a:lnTo>
                <a:lnTo>
                  <a:pt x="361" y="157"/>
                </a:lnTo>
                <a:lnTo>
                  <a:pt x="365" y="159"/>
                </a:lnTo>
                <a:lnTo>
                  <a:pt x="368" y="159"/>
                </a:lnTo>
                <a:lnTo>
                  <a:pt x="368" y="161"/>
                </a:lnTo>
                <a:lnTo>
                  <a:pt x="370" y="164"/>
                </a:lnTo>
                <a:lnTo>
                  <a:pt x="373" y="166"/>
                </a:lnTo>
                <a:lnTo>
                  <a:pt x="373" y="169"/>
                </a:lnTo>
                <a:lnTo>
                  <a:pt x="375" y="169"/>
                </a:lnTo>
                <a:lnTo>
                  <a:pt x="377" y="166"/>
                </a:lnTo>
                <a:lnTo>
                  <a:pt x="380" y="164"/>
                </a:lnTo>
                <a:lnTo>
                  <a:pt x="382" y="161"/>
                </a:lnTo>
                <a:lnTo>
                  <a:pt x="382" y="159"/>
                </a:lnTo>
                <a:lnTo>
                  <a:pt x="385" y="157"/>
                </a:lnTo>
                <a:lnTo>
                  <a:pt x="385" y="154"/>
                </a:lnTo>
                <a:lnTo>
                  <a:pt x="385" y="150"/>
                </a:lnTo>
                <a:lnTo>
                  <a:pt x="385" y="54"/>
                </a:lnTo>
                <a:lnTo>
                  <a:pt x="385" y="54"/>
                </a:lnTo>
                <a:close/>
              </a:path>
              <a:path w="410" h="172">
                <a:moveTo>
                  <a:pt x="291" y="46"/>
                </a:moveTo>
                <a:lnTo>
                  <a:pt x="289" y="49"/>
                </a:lnTo>
                <a:lnTo>
                  <a:pt x="291" y="51"/>
                </a:lnTo>
                <a:lnTo>
                  <a:pt x="291" y="54"/>
                </a:lnTo>
                <a:lnTo>
                  <a:pt x="293" y="54"/>
                </a:lnTo>
                <a:lnTo>
                  <a:pt x="293" y="56"/>
                </a:lnTo>
                <a:lnTo>
                  <a:pt x="296" y="61"/>
                </a:lnTo>
                <a:lnTo>
                  <a:pt x="296" y="63"/>
                </a:lnTo>
                <a:lnTo>
                  <a:pt x="298" y="66"/>
                </a:lnTo>
                <a:lnTo>
                  <a:pt x="301" y="68"/>
                </a:lnTo>
                <a:lnTo>
                  <a:pt x="301" y="73"/>
                </a:lnTo>
                <a:lnTo>
                  <a:pt x="303" y="75"/>
                </a:lnTo>
                <a:lnTo>
                  <a:pt x="305" y="80"/>
                </a:lnTo>
                <a:lnTo>
                  <a:pt x="308" y="82"/>
                </a:lnTo>
                <a:lnTo>
                  <a:pt x="315" y="82"/>
                </a:lnTo>
                <a:lnTo>
                  <a:pt x="313" y="80"/>
                </a:lnTo>
                <a:lnTo>
                  <a:pt x="310" y="78"/>
                </a:lnTo>
                <a:lnTo>
                  <a:pt x="310" y="75"/>
                </a:lnTo>
                <a:lnTo>
                  <a:pt x="308" y="70"/>
                </a:lnTo>
                <a:lnTo>
                  <a:pt x="305" y="68"/>
                </a:lnTo>
                <a:lnTo>
                  <a:pt x="303" y="66"/>
                </a:lnTo>
                <a:lnTo>
                  <a:pt x="303" y="63"/>
                </a:lnTo>
                <a:lnTo>
                  <a:pt x="301" y="61"/>
                </a:lnTo>
                <a:lnTo>
                  <a:pt x="298" y="58"/>
                </a:lnTo>
                <a:lnTo>
                  <a:pt x="296" y="54"/>
                </a:lnTo>
                <a:lnTo>
                  <a:pt x="293" y="51"/>
                </a:lnTo>
                <a:lnTo>
                  <a:pt x="293" y="49"/>
                </a:lnTo>
                <a:lnTo>
                  <a:pt x="291" y="46"/>
                </a:lnTo>
                <a:lnTo>
                  <a:pt x="291" y="46"/>
                </a:lnTo>
                <a:close/>
              </a:path>
              <a:path w="410" h="172">
                <a:moveTo>
                  <a:pt x="397" y="41"/>
                </a:moveTo>
                <a:lnTo>
                  <a:pt x="390" y="51"/>
                </a:lnTo>
                <a:lnTo>
                  <a:pt x="334" y="51"/>
                </a:lnTo>
                <a:lnTo>
                  <a:pt x="339" y="56"/>
                </a:lnTo>
                <a:lnTo>
                  <a:pt x="346" y="56"/>
                </a:lnTo>
                <a:lnTo>
                  <a:pt x="349" y="54"/>
                </a:lnTo>
                <a:lnTo>
                  <a:pt x="409" y="54"/>
                </a:lnTo>
                <a:lnTo>
                  <a:pt x="397" y="41"/>
                </a:lnTo>
                <a:lnTo>
                  <a:pt x="397" y="41"/>
                </a:lnTo>
                <a:close/>
              </a:path>
              <a:path w="410" h="172">
                <a:moveTo>
                  <a:pt x="339" y="32"/>
                </a:moveTo>
                <a:lnTo>
                  <a:pt x="327" y="32"/>
                </a:lnTo>
                <a:lnTo>
                  <a:pt x="325" y="37"/>
                </a:lnTo>
                <a:lnTo>
                  <a:pt x="325" y="44"/>
                </a:lnTo>
                <a:lnTo>
                  <a:pt x="322" y="49"/>
                </a:lnTo>
                <a:lnTo>
                  <a:pt x="322" y="56"/>
                </a:lnTo>
                <a:lnTo>
                  <a:pt x="320" y="61"/>
                </a:lnTo>
                <a:lnTo>
                  <a:pt x="320" y="68"/>
                </a:lnTo>
                <a:lnTo>
                  <a:pt x="317" y="70"/>
                </a:lnTo>
                <a:lnTo>
                  <a:pt x="317" y="78"/>
                </a:lnTo>
                <a:lnTo>
                  <a:pt x="315" y="80"/>
                </a:lnTo>
                <a:lnTo>
                  <a:pt x="315" y="82"/>
                </a:lnTo>
                <a:lnTo>
                  <a:pt x="308" y="82"/>
                </a:lnTo>
                <a:lnTo>
                  <a:pt x="310" y="87"/>
                </a:lnTo>
                <a:lnTo>
                  <a:pt x="313" y="92"/>
                </a:lnTo>
                <a:lnTo>
                  <a:pt x="310" y="92"/>
                </a:lnTo>
                <a:lnTo>
                  <a:pt x="310" y="94"/>
                </a:lnTo>
                <a:lnTo>
                  <a:pt x="310" y="99"/>
                </a:lnTo>
                <a:lnTo>
                  <a:pt x="308" y="101"/>
                </a:lnTo>
                <a:lnTo>
                  <a:pt x="305" y="104"/>
                </a:lnTo>
                <a:lnTo>
                  <a:pt x="305" y="109"/>
                </a:lnTo>
                <a:lnTo>
                  <a:pt x="303" y="111"/>
                </a:lnTo>
                <a:lnTo>
                  <a:pt x="301" y="114"/>
                </a:lnTo>
                <a:lnTo>
                  <a:pt x="301" y="118"/>
                </a:lnTo>
                <a:lnTo>
                  <a:pt x="298" y="121"/>
                </a:lnTo>
                <a:lnTo>
                  <a:pt x="298" y="123"/>
                </a:lnTo>
                <a:lnTo>
                  <a:pt x="296" y="126"/>
                </a:lnTo>
                <a:lnTo>
                  <a:pt x="293" y="130"/>
                </a:lnTo>
                <a:lnTo>
                  <a:pt x="291" y="133"/>
                </a:lnTo>
                <a:lnTo>
                  <a:pt x="291" y="135"/>
                </a:lnTo>
                <a:lnTo>
                  <a:pt x="289" y="138"/>
                </a:lnTo>
                <a:lnTo>
                  <a:pt x="286" y="140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9" y="154"/>
                </a:lnTo>
                <a:lnTo>
                  <a:pt x="281" y="152"/>
                </a:lnTo>
                <a:lnTo>
                  <a:pt x="284" y="150"/>
                </a:lnTo>
                <a:lnTo>
                  <a:pt x="286" y="147"/>
                </a:lnTo>
                <a:lnTo>
                  <a:pt x="289" y="145"/>
                </a:lnTo>
                <a:lnTo>
                  <a:pt x="291" y="142"/>
                </a:lnTo>
                <a:lnTo>
                  <a:pt x="293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3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0" y="114"/>
                </a:lnTo>
                <a:lnTo>
                  <a:pt x="310" y="111"/>
                </a:lnTo>
                <a:lnTo>
                  <a:pt x="313" y="109"/>
                </a:lnTo>
                <a:lnTo>
                  <a:pt x="313" y="106"/>
                </a:lnTo>
                <a:lnTo>
                  <a:pt x="315" y="101"/>
                </a:lnTo>
                <a:lnTo>
                  <a:pt x="317" y="99"/>
                </a:lnTo>
                <a:lnTo>
                  <a:pt x="325" y="99"/>
                </a:lnTo>
                <a:lnTo>
                  <a:pt x="322" y="94"/>
                </a:lnTo>
                <a:lnTo>
                  <a:pt x="320" y="92"/>
                </a:lnTo>
                <a:lnTo>
                  <a:pt x="320" y="87"/>
                </a:lnTo>
                <a:lnTo>
                  <a:pt x="322" y="85"/>
                </a:lnTo>
                <a:lnTo>
                  <a:pt x="322" y="80"/>
                </a:lnTo>
                <a:lnTo>
                  <a:pt x="325" y="78"/>
                </a:lnTo>
                <a:lnTo>
                  <a:pt x="325" y="70"/>
                </a:lnTo>
                <a:lnTo>
                  <a:pt x="327" y="68"/>
                </a:lnTo>
                <a:lnTo>
                  <a:pt x="327" y="63"/>
                </a:lnTo>
                <a:lnTo>
                  <a:pt x="330" y="61"/>
                </a:lnTo>
                <a:lnTo>
                  <a:pt x="330" y="54"/>
                </a:lnTo>
                <a:lnTo>
                  <a:pt x="332" y="49"/>
                </a:lnTo>
                <a:lnTo>
                  <a:pt x="332" y="46"/>
                </a:lnTo>
                <a:lnTo>
                  <a:pt x="334" y="41"/>
                </a:lnTo>
                <a:lnTo>
                  <a:pt x="334" y="37"/>
                </a:lnTo>
                <a:lnTo>
                  <a:pt x="339" y="32"/>
                </a:lnTo>
                <a:lnTo>
                  <a:pt x="339" y="32"/>
                </a:lnTo>
                <a:close/>
              </a:path>
              <a:path w="410" h="172">
                <a:moveTo>
                  <a:pt x="330" y="20"/>
                </a:moveTo>
                <a:lnTo>
                  <a:pt x="327" y="27"/>
                </a:lnTo>
                <a:lnTo>
                  <a:pt x="284" y="27"/>
                </a:lnTo>
                <a:lnTo>
                  <a:pt x="289" y="34"/>
                </a:lnTo>
                <a:lnTo>
                  <a:pt x="293" y="34"/>
                </a:lnTo>
                <a:lnTo>
                  <a:pt x="296" y="32"/>
                </a:lnTo>
                <a:lnTo>
                  <a:pt x="339" y="32"/>
                </a:lnTo>
                <a:lnTo>
                  <a:pt x="330" y="20"/>
                </a:lnTo>
                <a:lnTo>
                  <a:pt x="330" y="20"/>
                </a:lnTo>
                <a:close/>
              </a:path>
              <a:path w="410" h="172">
                <a:moveTo>
                  <a:pt x="377" y="3"/>
                </a:moveTo>
                <a:lnTo>
                  <a:pt x="377" y="51"/>
                </a:lnTo>
                <a:lnTo>
                  <a:pt x="385" y="51"/>
                </a:lnTo>
                <a:lnTo>
                  <a:pt x="385" y="18"/>
                </a:lnTo>
                <a:lnTo>
                  <a:pt x="390" y="13"/>
                </a:lnTo>
                <a:lnTo>
                  <a:pt x="377" y="3"/>
                </a:lnTo>
                <a:lnTo>
                  <a:pt x="377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48" name="path 11648"/>
          <p:cNvSpPr/>
          <p:nvPr/>
        </p:nvSpPr>
        <p:spPr>
          <a:xfrm>
            <a:off x="6649973" y="9743185"/>
            <a:ext cx="260603" cy="109727"/>
          </a:xfrm>
          <a:custGeom>
            <a:avLst/>
            <a:gdLst/>
            <a:ahLst/>
            <a:cxnLst/>
            <a:rect l="0" t="0" r="0" b="0"/>
            <a:pathLst>
              <a:path w="410" h="172">
                <a:moveTo>
                  <a:pt x="56" y="154"/>
                </a:moveTo>
                <a:lnTo>
                  <a:pt x="56" y="157"/>
                </a:lnTo>
                <a:lnTo>
                  <a:pt x="70" y="154"/>
                </a:lnTo>
                <a:lnTo>
                  <a:pt x="56" y="154"/>
                </a:lnTo>
                <a:lnTo>
                  <a:pt x="56" y="154"/>
                </a:lnTo>
                <a:close/>
              </a:path>
              <a:path w="410" h="172">
                <a:moveTo>
                  <a:pt x="90" y="152"/>
                </a:moveTo>
                <a:lnTo>
                  <a:pt x="90" y="154"/>
                </a:lnTo>
                <a:lnTo>
                  <a:pt x="104" y="154"/>
                </a:lnTo>
                <a:lnTo>
                  <a:pt x="97" y="154"/>
                </a:lnTo>
                <a:lnTo>
                  <a:pt x="92" y="152"/>
                </a:lnTo>
                <a:lnTo>
                  <a:pt x="90" y="152"/>
                </a:lnTo>
                <a:lnTo>
                  <a:pt x="90" y="152"/>
                </a:lnTo>
                <a:close/>
              </a:path>
              <a:path w="410" h="172">
                <a:moveTo>
                  <a:pt x="41" y="111"/>
                </a:moveTo>
                <a:lnTo>
                  <a:pt x="25" y="130"/>
                </a:lnTo>
                <a:lnTo>
                  <a:pt x="32" y="133"/>
                </a:lnTo>
                <a:lnTo>
                  <a:pt x="32" y="130"/>
                </a:lnTo>
                <a:lnTo>
                  <a:pt x="34" y="128"/>
                </a:lnTo>
                <a:lnTo>
                  <a:pt x="37" y="125"/>
                </a:lnTo>
                <a:lnTo>
                  <a:pt x="39" y="121"/>
                </a:lnTo>
                <a:lnTo>
                  <a:pt x="39" y="118"/>
                </a:lnTo>
                <a:lnTo>
                  <a:pt x="41" y="116"/>
                </a:lnTo>
                <a:lnTo>
                  <a:pt x="44" y="113"/>
                </a:lnTo>
                <a:lnTo>
                  <a:pt x="44" y="111"/>
                </a:lnTo>
                <a:lnTo>
                  <a:pt x="41" y="111"/>
                </a:lnTo>
                <a:lnTo>
                  <a:pt x="41" y="111"/>
                </a:lnTo>
                <a:close/>
              </a:path>
              <a:path w="410" h="172">
                <a:moveTo>
                  <a:pt x="65" y="106"/>
                </a:moveTo>
                <a:lnTo>
                  <a:pt x="63" y="111"/>
                </a:lnTo>
                <a:lnTo>
                  <a:pt x="61" y="113"/>
                </a:lnTo>
                <a:lnTo>
                  <a:pt x="61" y="116"/>
                </a:lnTo>
                <a:lnTo>
                  <a:pt x="58" y="118"/>
                </a:lnTo>
                <a:lnTo>
                  <a:pt x="58" y="123"/>
                </a:lnTo>
                <a:lnTo>
                  <a:pt x="56" y="125"/>
                </a:lnTo>
                <a:lnTo>
                  <a:pt x="54" y="128"/>
                </a:lnTo>
                <a:lnTo>
                  <a:pt x="51" y="130"/>
                </a:lnTo>
                <a:lnTo>
                  <a:pt x="51" y="133"/>
                </a:lnTo>
                <a:lnTo>
                  <a:pt x="49" y="135"/>
                </a:lnTo>
                <a:lnTo>
                  <a:pt x="46" y="137"/>
                </a:lnTo>
                <a:lnTo>
                  <a:pt x="44" y="140"/>
                </a:lnTo>
                <a:lnTo>
                  <a:pt x="41" y="142"/>
                </a:lnTo>
                <a:lnTo>
                  <a:pt x="41" y="145"/>
                </a:lnTo>
                <a:lnTo>
                  <a:pt x="39" y="149"/>
                </a:lnTo>
                <a:lnTo>
                  <a:pt x="37" y="152"/>
                </a:lnTo>
                <a:lnTo>
                  <a:pt x="34" y="154"/>
                </a:lnTo>
                <a:lnTo>
                  <a:pt x="32" y="157"/>
                </a:lnTo>
                <a:lnTo>
                  <a:pt x="30" y="159"/>
                </a:lnTo>
                <a:lnTo>
                  <a:pt x="27" y="161"/>
                </a:lnTo>
                <a:lnTo>
                  <a:pt x="25" y="161"/>
                </a:lnTo>
                <a:lnTo>
                  <a:pt x="25" y="164"/>
                </a:lnTo>
                <a:lnTo>
                  <a:pt x="27" y="164"/>
                </a:lnTo>
                <a:lnTo>
                  <a:pt x="30" y="161"/>
                </a:lnTo>
                <a:lnTo>
                  <a:pt x="32" y="159"/>
                </a:lnTo>
                <a:lnTo>
                  <a:pt x="34" y="157"/>
                </a:lnTo>
                <a:lnTo>
                  <a:pt x="37" y="157"/>
                </a:lnTo>
                <a:lnTo>
                  <a:pt x="39" y="154"/>
                </a:lnTo>
                <a:lnTo>
                  <a:pt x="41" y="152"/>
                </a:lnTo>
                <a:lnTo>
                  <a:pt x="44" y="149"/>
                </a:lnTo>
                <a:lnTo>
                  <a:pt x="46" y="147"/>
                </a:lnTo>
                <a:lnTo>
                  <a:pt x="49" y="147"/>
                </a:lnTo>
                <a:lnTo>
                  <a:pt x="49" y="145"/>
                </a:lnTo>
                <a:lnTo>
                  <a:pt x="51" y="142"/>
                </a:lnTo>
                <a:lnTo>
                  <a:pt x="54" y="140"/>
                </a:lnTo>
                <a:lnTo>
                  <a:pt x="56" y="135"/>
                </a:lnTo>
                <a:lnTo>
                  <a:pt x="58" y="133"/>
                </a:lnTo>
                <a:lnTo>
                  <a:pt x="58" y="130"/>
                </a:lnTo>
                <a:lnTo>
                  <a:pt x="61" y="128"/>
                </a:lnTo>
                <a:lnTo>
                  <a:pt x="63" y="125"/>
                </a:lnTo>
                <a:lnTo>
                  <a:pt x="65" y="123"/>
                </a:lnTo>
                <a:lnTo>
                  <a:pt x="65" y="118"/>
                </a:lnTo>
                <a:lnTo>
                  <a:pt x="68" y="116"/>
                </a:lnTo>
                <a:lnTo>
                  <a:pt x="70" y="113"/>
                </a:lnTo>
                <a:lnTo>
                  <a:pt x="73" y="109"/>
                </a:lnTo>
                <a:lnTo>
                  <a:pt x="73" y="106"/>
                </a:lnTo>
                <a:lnTo>
                  <a:pt x="65" y="106"/>
                </a:lnTo>
                <a:lnTo>
                  <a:pt x="65" y="106"/>
                </a:lnTo>
                <a:close/>
              </a:path>
              <a:path w="410" h="172">
                <a:moveTo>
                  <a:pt x="32" y="101"/>
                </a:moveTo>
                <a:lnTo>
                  <a:pt x="37" y="106"/>
                </a:lnTo>
                <a:lnTo>
                  <a:pt x="65" y="106"/>
                </a:lnTo>
                <a:lnTo>
                  <a:pt x="32" y="101"/>
                </a:lnTo>
                <a:lnTo>
                  <a:pt x="32" y="101"/>
                </a:lnTo>
                <a:close/>
              </a:path>
              <a:path w="410" h="172">
                <a:moveTo>
                  <a:pt x="87" y="75"/>
                </a:moveTo>
                <a:lnTo>
                  <a:pt x="85" y="75"/>
                </a:lnTo>
                <a:lnTo>
                  <a:pt x="87" y="80"/>
                </a:lnTo>
                <a:lnTo>
                  <a:pt x="87" y="82"/>
                </a:lnTo>
                <a:lnTo>
                  <a:pt x="90" y="87"/>
                </a:lnTo>
                <a:lnTo>
                  <a:pt x="90" y="92"/>
                </a:lnTo>
                <a:lnTo>
                  <a:pt x="92" y="94"/>
                </a:lnTo>
                <a:lnTo>
                  <a:pt x="92" y="106"/>
                </a:lnTo>
                <a:lnTo>
                  <a:pt x="94" y="109"/>
                </a:lnTo>
                <a:lnTo>
                  <a:pt x="94" y="111"/>
                </a:lnTo>
                <a:lnTo>
                  <a:pt x="97" y="109"/>
                </a:lnTo>
                <a:lnTo>
                  <a:pt x="99" y="106"/>
                </a:lnTo>
                <a:lnTo>
                  <a:pt x="99" y="104"/>
                </a:lnTo>
                <a:lnTo>
                  <a:pt x="101" y="101"/>
                </a:lnTo>
                <a:lnTo>
                  <a:pt x="101" y="97"/>
                </a:lnTo>
                <a:lnTo>
                  <a:pt x="99" y="94"/>
                </a:lnTo>
                <a:lnTo>
                  <a:pt x="99" y="89"/>
                </a:lnTo>
                <a:lnTo>
                  <a:pt x="97" y="89"/>
                </a:lnTo>
                <a:lnTo>
                  <a:pt x="97" y="87"/>
                </a:lnTo>
                <a:lnTo>
                  <a:pt x="94" y="85"/>
                </a:lnTo>
                <a:lnTo>
                  <a:pt x="92" y="82"/>
                </a:lnTo>
                <a:lnTo>
                  <a:pt x="90" y="77"/>
                </a:lnTo>
                <a:lnTo>
                  <a:pt x="87" y="75"/>
                </a:lnTo>
                <a:lnTo>
                  <a:pt x="87" y="75"/>
                </a:lnTo>
                <a:close/>
              </a:path>
              <a:path w="410" h="172">
                <a:moveTo>
                  <a:pt x="30" y="58"/>
                </a:moveTo>
                <a:lnTo>
                  <a:pt x="17" y="63"/>
                </a:lnTo>
                <a:lnTo>
                  <a:pt x="17" y="137"/>
                </a:lnTo>
                <a:lnTo>
                  <a:pt x="15" y="140"/>
                </a:lnTo>
                <a:lnTo>
                  <a:pt x="22" y="149"/>
                </a:lnTo>
                <a:lnTo>
                  <a:pt x="25" y="142"/>
                </a:lnTo>
                <a:lnTo>
                  <a:pt x="27" y="140"/>
                </a:lnTo>
                <a:lnTo>
                  <a:pt x="30" y="137"/>
                </a:lnTo>
                <a:lnTo>
                  <a:pt x="32" y="133"/>
                </a:lnTo>
                <a:lnTo>
                  <a:pt x="25" y="130"/>
                </a:lnTo>
                <a:lnTo>
                  <a:pt x="25" y="63"/>
                </a:lnTo>
                <a:lnTo>
                  <a:pt x="30" y="58"/>
                </a:lnTo>
                <a:lnTo>
                  <a:pt x="30" y="58"/>
                </a:lnTo>
                <a:close/>
              </a:path>
              <a:path w="410" h="172">
                <a:moveTo>
                  <a:pt x="114" y="53"/>
                </a:moveTo>
                <a:lnTo>
                  <a:pt x="106" y="53"/>
                </a:lnTo>
                <a:lnTo>
                  <a:pt x="106" y="147"/>
                </a:lnTo>
                <a:lnTo>
                  <a:pt x="106" y="152"/>
                </a:lnTo>
                <a:lnTo>
                  <a:pt x="104" y="154"/>
                </a:lnTo>
                <a:lnTo>
                  <a:pt x="90" y="154"/>
                </a:lnTo>
                <a:lnTo>
                  <a:pt x="90" y="157"/>
                </a:lnTo>
                <a:lnTo>
                  <a:pt x="94" y="157"/>
                </a:lnTo>
                <a:lnTo>
                  <a:pt x="97" y="159"/>
                </a:lnTo>
                <a:lnTo>
                  <a:pt x="99" y="161"/>
                </a:lnTo>
                <a:lnTo>
                  <a:pt x="101" y="161"/>
                </a:lnTo>
                <a:lnTo>
                  <a:pt x="101" y="164"/>
                </a:lnTo>
                <a:lnTo>
                  <a:pt x="104" y="166"/>
                </a:lnTo>
                <a:lnTo>
                  <a:pt x="104" y="169"/>
                </a:lnTo>
                <a:lnTo>
                  <a:pt x="106" y="169"/>
                </a:lnTo>
                <a:lnTo>
                  <a:pt x="109" y="166"/>
                </a:lnTo>
                <a:lnTo>
                  <a:pt x="111" y="164"/>
                </a:lnTo>
                <a:lnTo>
                  <a:pt x="111" y="161"/>
                </a:lnTo>
                <a:lnTo>
                  <a:pt x="114" y="159"/>
                </a:lnTo>
                <a:lnTo>
                  <a:pt x="114" y="53"/>
                </a:lnTo>
                <a:lnTo>
                  <a:pt x="114" y="53"/>
                </a:lnTo>
                <a:close/>
              </a:path>
              <a:path w="410" h="172">
                <a:moveTo>
                  <a:pt x="22" y="51"/>
                </a:moveTo>
                <a:lnTo>
                  <a:pt x="17" y="58"/>
                </a:lnTo>
                <a:lnTo>
                  <a:pt x="1" y="58"/>
                </a:lnTo>
                <a:lnTo>
                  <a:pt x="5" y="65"/>
                </a:lnTo>
                <a:lnTo>
                  <a:pt x="8" y="63"/>
                </a:lnTo>
                <a:lnTo>
                  <a:pt x="17" y="63"/>
                </a:lnTo>
                <a:lnTo>
                  <a:pt x="30" y="58"/>
                </a:lnTo>
                <a:lnTo>
                  <a:pt x="22" y="51"/>
                </a:lnTo>
                <a:lnTo>
                  <a:pt x="22" y="51"/>
                </a:lnTo>
                <a:close/>
              </a:path>
              <a:path w="410" h="172">
                <a:moveTo>
                  <a:pt x="121" y="41"/>
                </a:moveTo>
                <a:lnTo>
                  <a:pt x="116" y="49"/>
                </a:lnTo>
                <a:lnTo>
                  <a:pt x="82" y="49"/>
                </a:lnTo>
                <a:lnTo>
                  <a:pt x="87" y="56"/>
                </a:lnTo>
                <a:lnTo>
                  <a:pt x="92" y="56"/>
                </a:lnTo>
                <a:lnTo>
                  <a:pt x="94" y="53"/>
                </a:lnTo>
                <a:lnTo>
                  <a:pt x="130" y="53"/>
                </a:lnTo>
                <a:lnTo>
                  <a:pt x="121" y="41"/>
                </a:lnTo>
                <a:lnTo>
                  <a:pt x="121" y="41"/>
                </a:lnTo>
                <a:close/>
              </a:path>
              <a:path w="410" h="172">
                <a:moveTo>
                  <a:pt x="44" y="32"/>
                </a:moveTo>
                <a:lnTo>
                  <a:pt x="44" y="101"/>
                </a:lnTo>
                <a:lnTo>
                  <a:pt x="51" y="101"/>
                </a:lnTo>
                <a:lnTo>
                  <a:pt x="51" y="77"/>
                </a:lnTo>
                <a:lnTo>
                  <a:pt x="73" y="77"/>
                </a:lnTo>
                <a:lnTo>
                  <a:pt x="51" y="73"/>
                </a:lnTo>
                <a:lnTo>
                  <a:pt x="51" y="56"/>
                </a:lnTo>
                <a:lnTo>
                  <a:pt x="73" y="56"/>
                </a:lnTo>
                <a:lnTo>
                  <a:pt x="51" y="51"/>
                </a:lnTo>
                <a:lnTo>
                  <a:pt x="51" y="32"/>
                </a:lnTo>
                <a:lnTo>
                  <a:pt x="73" y="32"/>
                </a:lnTo>
                <a:lnTo>
                  <a:pt x="44" y="32"/>
                </a:lnTo>
                <a:lnTo>
                  <a:pt x="44" y="32"/>
                </a:lnTo>
                <a:close/>
              </a:path>
              <a:path w="410" h="172">
                <a:moveTo>
                  <a:pt x="44" y="22"/>
                </a:moveTo>
                <a:lnTo>
                  <a:pt x="44" y="32"/>
                </a:lnTo>
                <a:lnTo>
                  <a:pt x="73" y="32"/>
                </a:lnTo>
                <a:lnTo>
                  <a:pt x="73" y="51"/>
                </a:lnTo>
                <a:lnTo>
                  <a:pt x="51" y="51"/>
                </a:lnTo>
                <a:lnTo>
                  <a:pt x="73" y="56"/>
                </a:lnTo>
                <a:lnTo>
                  <a:pt x="73" y="73"/>
                </a:lnTo>
                <a:lnTo>
                  <a:pt x="51" y="73"/>
                </a:lnTo>
                <a:lnTo>
                  <a:pt x="73" y="77"/>
                </a:lnTo>
                <a:lnTo>
                  <a:pt x="73" y="101"/>
                </a:lnTo>
                <a:lnTo>
                  <a:pt x="51" y="101"/>
                </a:lnTo>
                <a:lnTo>
                  <a:pt x="32" y="101"/>
                </a:lnTo>
                <a:lnTo>
                  <a:pt x="65" y="106"/>
                </a:lnTo>
                <a:lnTo>
                  <a:pt x="73" y="106"/>
                </a:lnTo>
                <a:lnTo>
                  <a:pt x="73" y="147"/>
                </a:lnTo>
                <a:lnTo>
                  <a:pt x="73" y="154"/>
                </a:lnTo>
                <a:lnTo>
                  <a:pt x="70" y="154"/>
                </a:lnTo>
                <a:lnTo>
                  <a:pt x="56" y="157"/>
                </a:lnTo>
                <a:lnTo>
                  <a:pt x="61" y="157"/>
                </a:lnTo>
                <a:lnTo>
                  <a:pt x="63" y="159"/>
                </a:lnTo>
                <a:lnTo>
                  <a:pt x="65" y="161"/>
                </a:lnTo>
                <a:lnTo>
                  <a:pt x="68" y="161"/>
                </a:lnTo>
                <a:lnTo>
                  <a:pt x="68" y="164"/>
                </a:lnTo>
                <a:lnTo>
                  <a:pt x="70" y="166"/>
                </a:lnTo>
                <a:lnTo>
                  <a:pt x="70" y="169"/>
                </a:lnTo>
                <a:lnTo>
                  <a:pt x="73" y="169"/>
                </a:lnTo>
                <a:lnTo>
                  <a:pt x="75" y="166"/>
                </a:lnTo>
                <a:lnTo>
                  <a:pt x="77" y="164"/>
                </a:lnTo>
                <a:lnTo>
                  <a:pt x="77" y="161"/>
                </a:lnTo>
                <a:lnTo>
                  <a:pt x="80" y="159"/>
                </a:lnTo>
                <a:lnTo>
                  <a:pt x="80" y="34"/>
                </a:lnTo>
                <a:lnTo>
                  <a:pt x="85" y="29"/>
                </a:lnTo>
                <a:lnTo>
                  <a:pt x="61" y="27"/>
                </a:lnTo>
                <a:lnTo>
                  <a:pt x="51" y="27"/>
                </a:lnTo>
                <a:lnTo>
                  <a:pt x="44" y="22"/>
                </a:lnTo>
                <a:lnTo>
                  <a:pt x="44" y="22"/>
                </a:lnTo>
                <a:close/>
              </a:path>
              <a:path w="410" h="172">
                <a:moveTo>
                  <a:pt x="75" y="20"/>
                </a:moveTo>
                <a:lnTo>
                  <a:pt x="73" y="27"/>
                </a:lnTo>
                <a:lnTo>
                  <a:pt x="61" y="27"/>
                </a:lnTo>
                <a:lnTo>
                  <a:pt x="85" y="29"/>
                </a:lnTo>
                <a:lnTo>
                  <a:pt x="75" y="20"/>
                </a:lnTo>
                <a:lnTo>
                  <a:pt x="75" y="20"/>
                </a:lnTo>
                <a:close/>
              </a:path>
              <a:path w="410" h="172">
                <a:moveTo>
                  <a:pt x="13" y="10"/>
                </a:moveTo>
                <a:lnTo>
                  <a:pt x="13" y="15"/>
                </a:lnTo>
                <a:lnTo>
                  <a:pt x="15" y="17"/>
                </a:lnTo>
                <a:lnTo>
                  <a:pt x="17" y="20"/>
                </a:lnTo>
                <a:lnTo>
                  <a:pt x="20" y="25"/>
                </a:lnTo>
                <a:lnTo>
                  <a:pt x="20" y="27"/>
                </a:lnTo>
                <a:lnTo>
                  <a:pt x="22" y="29"/>
                </a:lnTo>
                <a:lnTo>
                  <a:pt x="22" y="34"/>
                </a:lnTo>
                <a:lnTo>
                  <a:pt x="25" y="37"/>
                </a:lnTo>
                <a:lnTo>
                  <a:pt x="25" y="39"/>
                </a:lnTo>
                <a:lnTo>
                  <a:pt x="25" y="37"/>
                </a:lnTo>
                <a:lnTo>
                  <a:pt x="27" y="34"/>
                </a:lnTo>
                <a:lnTo>
                  <a:pt x="30" y="34"/>
                </a:lnTo>
                <a:lnTo>
                  <a:pt x="30" y="29"/>
                </a:lnTo>
                <a:lnTo>
                  <a:pt x="30" y="25"/>
                </a:lnTo>
                <a:lnTo>
                  <a:pt x="27" y="22"/>
                </a:lnTo>
                <a:lnTo>
                  <a:pt x="25" y="17"/>
                </a:lnTo>
                <a:lnTo>
                  <a:pt x="22" y="15"/>
                </a:lnTo>
                <a:lnTo>
                  <a:pt x="20" y="13"/>
                </a:lnTo>
                <a:lnTo>
                  <a:pt x="17" y="10"/>
                </a:lnTo>
                <a:lnTo>
                  <a:pt x="13" y="10"/>
                </a:lnTo>
                <a:lnTo>
                  <a:pt x="13" y="10"/>
                </a:lnTo>
                <a:close/>
              </a:path>
              <a:path w="410" h="172">
                <a:moveTo>
                  <a:pt x="106" y="1"/>
                </a:moveTo>
                <a:lnTo>
                  <a:pt x="106" y="49"/>
                </a:lnTo>
                <a:lnTo>
                  <a:pt x="114" y="49"/>
                </a:lnTo>
                <a:lnTo>
                  <a:pt x="114" y="13"/>
                </a:lnTo>
                <a:lnTo>
                  <a:pt x="118" y="8"/>
                </a:lnTo>
                <a:lnTo>
                  <a:pt x="106" y="1"/>
                </a:lnTo>
                <a:lnTo>
                  <a:pt x="106" y="1"/>
                </a:lnTo>
                <a:close/>
              </a:path>
              <a:path w="410" h="172">
                <a:moveTo>
                  <a:pt x="61" y="1"/>
                </a:moveTo>
                <a:lnTo>
                  <a:pt x="61" y="15"/>
                </a:lnTo>
                <a:lnTo>
                  <a:pt x="58" y="17"/>
                </a:lnTo>
                <a:lnTo>
                  <a:pt x="58" y="22"/>
                </a:lnTo>
                <a:lnTo>
                  <a:pt x="56" y="27"/>
                </a:lnTo>
                <a:lnTo>
                  <a:pt x="51" y="27"/>
                </a:lnTo>
                <a:lnTo>
                  <a:pt x="61" y="27"/>
                </a:lnTo>
                <a:lnTo>
                  <a:pt x="61" y="25"/>
                </a:lnTo>
                <a:lnTo>
                  <a:pt x="63" y="22"/>
                </a:lnTo>
                <a:lnTo>
                  <a:pt x="63" y="17"/>
                </a:lnTo>
                <a:lnTo>
                  <a:pt x="65" y="15"/>
                </a:lnTo>
                <a:lnTo>
                  <a:pt x="68" y="13"/>
                </a:lnTo>
                <a:lnTo>
                  <a:pt x="68" y="10"/>
                </a:lnTo>
                <a:lnTo>
                  <a:pt x="70" y="8"/>
                </a:lnTo>
                <a:lnTo>
                  <a:pt x="61" y="1"/>
                </a:lnTo>
                <a:lnTo>
                  <a:pt x="61" y="1"/>
                </a:lnTo>
                <a:close/>
              </a:path>
              <a:path w="410" h="172">
                <a:moveTo>
                  <a:pt x="270" y="145"/>
                </a:moveTo>
                <a:lnTo>
                  <a:pt x="267" y="147"/>
                </a:lnTo>
                <a:lnTo>
                  <a:pt x="250" y="147"/>
                </a:lnTo>
                <a:lnTo>
                  <a:pt x="248" y="149"/>
                </a:lnTo>
                <a:lnTo>
                  <a:pt x="183" y="149"/>
                </a:lnTo>
                <a:lnTo>
                  <a:pt x="185" y="152"/>
                </a:lnTo>
                <a:lnTo>
                  <a:pt x="190" y="152"/>
                </a:lnTo>
                <a:lnTo>
                  <a:pt x="193" y="154"/>
                </a:lnTo>
                <a:lnTo>
                  <a:pt x="195" y="154"/>
                </a:lnTo>
                <a:lnTo>
                  <a:pt x="197" y="157"/>
                </a:lnTo>
                <a:lnTo>
                  <a:pt x="207" y="157"/>
                </a:lnTo>
                <a:lnTo>
                  <a:pt x="210" y="159"/>
                </a:lnTo>
                <a:lnTo>
                  <a:pt x="241" y="159"/>
                </a:lnTo>
                <a:lnTo>
                  <a:pt x="245" y="161"/>
                </a:lnTo>
                <a:lnTo>
                  <a:pt x="257" y="161"/>
                </a:lnTo>
                <a:lnTo>
                  <a:pt x="257" y="159"/>
                </a:lnTo>
                <a:lnTo>
                  <a:pt x="260" y="157"/>
                </a:lnTo>
                <a:lnTo>
                  <a:pt x="260" y="154"/>
                </a:lnTo>
                <a:lnTo>
                  <a:pt x="262" y="152"/>
                </a:lnTo>
                <a:lnTo>
                  <a:pt x="265" y="149"/>
                </a:lnTo>
                <a:lnTo>
                  <a:pt x="270" y="149"/>
                </a:lnTo>
                <a:lnTo>
                  <a:pt x="270" y="145"/>
                </a:lnTo>
                <a:lnTo>
                  <a:pt x="270" y="145"/>
                </a:lnTo>
                <a:close/>
              </a:path>
              <a:path w="410" h="172">
                <a:moveTo>
                  <a:pt x="171" y="130"/>
                </a:moveTo>
                <a:lnTo>
                  <a:pt x="164" y="130"/>
                </a:lnTo>
                <a:lnTo>
                  <a:pt x="166" y="130"/>
                </a:lnTo>
                <a:lnTo>
                  <a:pt x="169" y="133"/>
                </a:lnTo>
                <a:lnTo>
                  <a:pt x="171" y="135"/>
                </a:lnTo>
                <a:lnTo>
                  <a:pt x="174" y="137"/>
                </a:lnTo>
                <a:lnTo>
                  <a:pt x="176" y="140"/>
                </a:lnTo>
                <a:lnTo>
                  <a:pt x="176" y="142"/>
                </a:lnTo>
                <a:lnTo>
                  <a:pt x="178" y="145"/>
                </a:lnTo>
                <a:lnTo>
                  <a:pt x="181" y="147"/>
                </a:lnTo>
                <a:lnTo>
                  <a:pt x="183" y="149"/>
                </a:lnTo>
                <a:lnTo>
                  <a:pt x="229" y="149"/>
                </a:lnTo>
                <a:lnTo>
                  <a:pt x="226" y="149"/>
                </a:lnTo>
                <a:lnTo>
                  <a:pt x="210" y="149"/>
                </a:lnTo>
                <a:lnTo>
                  <a:pt x="207" y="147"/>
                </a:lnTo>
                <a:lnTo>
                  <a:pt x="197" y="147"/>
                </a:lnTo>
                <a:lnTo>
                  <a:pt x="195" y="145"/>
                </a:lnTo>
                <a:lnTo>
                  <a:pt x="190" y="145"/>
                </a:lnTo>
                <a:lnTo>
                  <a:pt x="188" y="142"/>
                </a:lnTo>
                <a:lnTo>
                  <a:pt x="183" y="142"/>
                </a:lnTo>
                <a:lnTo>
                  <a:pt x="183" y="140"/>
                </a:lnTo>
                <a:lnTo>
                  <a:pt x="181" y="140"/>
                </a:lnTo>
                <a:lnTo>
                  <a:pt x="178" y="137"/>
                </a:lnTo>
                <a:lnTo>
                  <a:pt x="176" y="135"/>
                </a:lnTo>
                <a:lnTo>
                  <a:pt x="174" y="133"/>
                </a:lnTo>
                <a:lnTo>
                  <a:pt x="171" y="130"/>
                </a:lnTo>
                <a:lnTo>
                  <a:pt x="171" y="130"/>
                </a:lnTo>
                <a:close/>
              </a:path>
              <a:path w="410" h="172">
                <a:moveTo>
                  <a:pt x="236" y="104"/>
                </a:moveTo>
                <a:lnTo>
                  <a:pt x="236" y="106"/>
                </a:lnTo>
                <a:lnTo>
                  <a:pt x="238" y="109"/>
                </a:lnTo>
                <a:lnTo>
                  <a:pt x="241" y="109"/>
                </a:lnTo>
                <a:lnTo>
                  <a:pt x="243" y="111"/>
                </a:lnTo>
                <a:lnTo>
                  <a:pt x="245" y="113"/>
                </a:lnTo>
                <a:lnTo>
                  <a:pt x="245" y="116"/>
                </a:lnTo>
                <a:lnTo>
                  <a:pt x="248" y="118"/>
                </a:lnTo>
                <a:lnTo>
                  <a:pt x="248" y="121"/>
                </a:lnTo>
                <a:lnTo>
                  <a:pt x="250" y="118"/>
                </a:lnTo>
                <a:lnTo>
                  <a:pt x="253" y="118"/>
                </a:lnTo>
                <a:lnTo>
                  <a:pt x="255" y="116"/>
                </a:lnTo>
                <a:lnTo>
                  <a:pt x="255" y="113"/>
                </a:lnTo>
                <a:lnTo>
                  <a:pt x="257" y="109"/>
                </a:lnTo>
                <a:lnTo>
                  <a:pt x="257" y="106"/>
                </a:lnTo>
                <a:lnTo>
                  <a:pt x="243" y="104"/>
                </a:lnTo>
                <a:lnTo>
                  <a:pt x="236" y="104"/>
                </a:lnTo>
                <a:lnTo>
                  <a:pt x="236" y="104"/>
                </a:lnTo>
                <a:close/>
              </a:path>
              <a:path w="410" h="172">
                <a:moveTo>
                  <a:pt x="217" y="87"/>
                </a:moveTo>
                <a:lnTo>
                  <a:pt x="193" y="101"/>
                </a:lnTo>
                <a:lnTo>
                  <a:pt x="202" y="104"/>
                </a:lnTo>
                <a:lnTo>
                  <a:pt x="205" y="101"/>
                </a:lnTo>
                <a:lnTo>
                  <a:pt x="207" y="99"/>
                </a:lnTo>
                <a:lnTo>
                  <a:pt x="210" y="97"/>
                </a:lnTo>
                <a:lnTo>
                  <a:pt x="212" y="94"/>
                </a:lnTo>
                <a:lnTo>
                  <a:pt x="214" y="92"/>
                </a:lnTo>
                <a:lnTo>
                  <a:pt x="217" y="92"/>
                </a:lnTo>
                <a:lnTo>
                  <a:pt x="217" y="89"/>
                </a:lnTo>
                <a:lnTo>
                  <a:pt x="217" y="87"/>
                </a:lnTo>
                <a:lnTo>
                  <a:pt x="217" y="87"/>
                </a:lnTo>
                <a:close/>
              </a:path>
              <a:path w="410" h="172">
                <a:moveTo>
                  <a:pt x="174" y="65"/>
                </a:moveTo>
                <a:lnTo>
                  <a:pt x="161" y="68"/>
                </a:lnTo>
                <a:lnTo>
                  <a:pt x="161" y="125"/>
                </a:lnTo>
                <a:lnTo>
                  <a:pt x="157" y="128"/>
                </a:lnTo>
                <a:lnTo>
                  <a:pt x="154" y="130"/>
                </a:lnTo>
                <a:lnTo>
                  <a:pt x="152" y="130"/>
                </a:lnTo>
                <a:lnTo>
                  <a:pt x="150" y="133"/>
                </a:lnTo>
                <a:lnTo>
                  <a:pt x="147" y="135"/>
                </a:lnTo>
                <a:lnTo>
                  <a:pt x="145" y="137"/>
                </a:lnTo>
                <a:lnTo>
                  <a:pt x="142" y="140"/>
                </a:lnTo>
                <a:lnTo>
                  <a:pt x="140" y="142"/>
                </a:lnTo>
                <a:lnTo>
                  <a:pt x="147" y="154"/>
                </a:lnTo>
                <a:lnTo>
                  <a:pt x="147" y="152"/>
                </a:lnTo>
                <a:lnTo>
                  <a:pt x="150" y="149"/>
                </a:lnTo>
                <a:lnTo>
                  <a:pt x="152" y="145"/>
                </a:lnTo>
                <a:lnTo>
                  <a:pt x="152" y="142"/>
                </a:lnTo>
                <a:lnTo>
                  <a:pt x="157" y="140"/>
                </a:lnTo>
                <a:lnTo>
                  <a:pt x="157" y="137"/>
                </a:lnTo>
                <a:lnTo>
                  <a:pt x="159" y="135"/>
                </a:lnTo>
                <a:lnTo>
                  <a:pt x="161" y="133"/>
                </a:lnTo>
                <a:lnTo>
                  <a:pt x="164" y="130"/>
                </a:lnTo>
                <a:lnTo>
                  <a:pt x="171" y="130"/>
                </a:lnTo>
                <a:lnTo>
                  <a:pt x="171" y="128"/>
                </a:lnTo>
                <a:lnTo>
                  <a:pt x="169" y="125"/>
                </a:lnTo>
                <a:lnTo>
                  <a:pt x="169" y="70"/>
                </a:lnTo>
                <a:lnTo>
                  <a:pt x="174" y="65"/>
                </a:lnTo>
                <a:lnTo>
                  <a:pt x="174" y="65"/>
                </a:lnTo>
                <a:close/>
              </a:path>
              <a:path w="410" h="172">
                <a:moveTo>
                  <a:pt x="164" y="56"/>
                </a:moveTo>
                <a:lnTo>
                  <a:pt x="161" y="63"/>
                </a:lnTo>
                <a:lnTo>
                  <a:pt x="140" y="63"/>
                </a:lnTo>
                <a:lnTo>
                  <a:pt x="145" y="70"/>
                </a:lnTo>
                <a:lnTo>
                  <a:pt x="147" y="70"/>
                </a:lnTo>
                <a:lnTo>
                  <a:pt x="150" y="68"/>
                </a:lnTo>
                <a:lnTo>
                  <a:pt x="161" y="68"/>
                </a:lnTo>
                <a:lnTo>
                  <a:pt x="174" y="65"/>
                </a:lnTo>
                <a:lnTo>
                  <a:pt x="164" y="56"/>
                </a:lnTo>
                <a:lnTo>
                  <a:pt x="164" y="56"/>
                </a:lnTo>
                <a:close/>
              </a:path>
              <a:path w="410" h="172">
                <a:moveTo>
                  <a:pt x="221" y="32"/>
                </a:moveTo>
                <a:lnTo>
                  <a:pt x="221" y="135"/>
                </a:lnTo>
                <a:lnTo>
                  <a:pt x="221" y="137"/>
                </a:lnTo>
                <a:lnTo>
                  <a:pt x="221" y="142"/>
                </a:lnTo>
                <a:lnTo>
                  <a:pt x="229" y="137"/>
                </a:lnTo>
                <a:lnTo>
                  <a:pt x="229" y="32"/>
                </a:lnTo>
                <a:lnTo>
                  <a:pt x="250" y="32"/>
                </a:lnTo>
                <a:lnTo>
                  <a:pt x="221" y="32"/>
                </a:lnTo>
                <a:lnTo>
                  <a:pt x="221" y="32"/>
                </a:lnTo>
                <a:close/>
              </a:path>
              <a:path w="410" h="172">
                <a:moveTo>
                  <a:pt x="221" y="22"/>
                </a:moveTo>
                <a:lnTo>
                  <a:pt x="221" y="32"/>
                </a:lnTo>
                <a:lnTo>
                  <a:pt x="250" y="32"/>
                </a:lnTo>
                <a:lnTo>
                  <a:pt x="250" y="104"/>
                </a:lnTo>
                <a:lnTo>
                  <a:pt x="248" y="104"/>
                </a:lnTo>
                <a:lnTo>
                  <a:pt x="243" y="104"/>
                </a:lnTo>
                <a:lnTo>
                  <a:pt x="257" y="106"/>
                </a:lnTo>
                <a:lnTo>
                  <a:pt x="257" y="34"/>
                </a:lnTo>
                <a:lnTo>
                  <a:pt x="262" y="29"/>
                </a:lnTo>
                <a:lnTo>
                  <a:pt x="229" y="27"/>
                </a:lnTo>
                <a:lnTo>
                  <a:pt x="221" y="22"/>
                </a:lnTo>
                <a:lnTo>
                  <a:pt x="221" y="22"/>
                </a:lnTo>
                <a:close/>
              </a:path>
              <a:path w="410" h="172">
                <a:moveTo>
                  <a:pt x="253" y="20"/>
                </a:moveTo>
                <a:lnTo>
                  <a:pt x="250" y="27"/>
                </a:lnTo>
                <a:lnTo>
                  <a:pt x="229" y="27"/>
                </a:lnTo>
                <a:lnTo>
                  <a:pt x="262" y="29"/>
                </a:lnTo>
                <a:lnTo>
                  <a:pt x="253" y="20"/>
                </a:lnTo>
                <a:lnTo>
                  <a:pt x="253" y="20"/>
                </a:lnTo>
                <a:close/>
              </a:path>
              <a:path w="410" h="172">
                <a:moveTo>
                  <a:pt x="185" y="17"/>
                </a:moveTo>
                <a:lnTo>
                  <a:pt x="185" y="56"/>
                </a:lnTo>
                <a:lnTo>
                  <a:pt x="188" y="61"/>
                </a:lnTo>
                <a:lnTo>
                  <a:pt x="188" y="97"/>
                </a:lnTo>
                <a:lnTo>
                  <a:pt x="185" y="101"/>
                </a:lnTo>
                <a:lnTo>
                  <a:pt x="185" y="106"/>
                </a:lnTo>
                <a:lnTo>
                  <a:pt x="183" y="106"/>
                </a:lnTo>
                <a:lnTo>
                  <a:pt x="190" y="121"/>
                </a:lnTo>
                <a:lnTo>
                  <a:pt x="193" y="118"/>
                </a:lnTo>
                <a:lnTo>
                  <a:pt x="193" y="116"/>
                </a:lnTo>
                <a:lnTo>
                  <a:pt x="195" y="113"/>
                </a:lnTo>
                <a:lnTo>
                  <a:pt x="197" y="111"/>
                </a:lnTo>
                <a:lnTo>
                  <a:pt x="200" y="109"/>
                </a:lnTo>
                <a:lnTo>
                  <a:pt x="202" y="104"/>
                </a:lnTo>
                <a:lnTo>
                  <a:pt x="193" y="101"/>
                </a:lnTo>
                <a:lnTo>
                  <a:pt x="193" y="27"/>
                </a:lnTo>
                <a:lnTo>
                  <a:pt x="197" y="25"/>
                </a:lnTo>
                <a:lnTo>
                  <a:pt x="200" y="25"/>
                </a:lnTo>
                <a:lnTo>
                  <a:pt x="193" y="22"/>
                </a:lnTo>
                <a:lnTo>
                  <a:pt x="185" y="17"/>
                </a:lnTo>
                <a:lnTo>
                  <a:pt x="185" y="17"/>
                </a:lnTo>
                <a:close/>
              </a:path>
              <a:path w="410" h="172">
                <a:moveTo>
                  <a:pt x="154" y="8"/>
                </a:moveTo>
                <a:lnTo>
                  <a:pt x="152" y="8"/>
                </a:lnTo>
                <a:lnTo>
                  <a:pt x="152" y="10"/>
                </a:lnTo>
                <a:lnTo>
                  <a:pt x="154" y="13"/>
                </a:lnTo>
                <a:lnTo>
                  <a:pt x="157" y="17"/>
                </a:lnTo>
                <a:lnTo>
                  <a:pt x="159" y="20"/>
                </a:lnTo>
                <a:lnTo>
                  <a:pt x="159" y="27"/>
                </a:lnTo>
                <a:lnTo>
                  <a:pt x="161" y="29"/>
                </a:lnTo>
                <a:lnTo>
                  <a:pt x="161" y="37"/>
                </a:lnTo>
                <a:lnTo>
                  <a:pt x="164" y="39"/>
                </a:lnTo>
                <a:lnTo>
                  <a:pt x="164" y="41"/>
                </a:lnTo>
                <a:lnTo>
                  <a:pt x="169" y="39"/>
                </a:lnTo>
                <a:lnTo>
                  <a:pt x="169" y="34"/>
                </a:lnTo>
                <a:lnTo>
                  <a:pt x="171" y="29"/>
                </a:lnTo>
                <a:lnTo>
                  <a:pt x="171" y="27"/>
                </a:lnTo>
                <a:lnTo>
                  <a:pt x="169" y="22"/>
                </a:lnTo>
                <a:lnTo>
                  <a:pt x="169" y="20"/>
                </a:lnTo>
                <a:lnTo>
                  <a:pt x="166" y="17"/>
                </a:lnTo>
                <a:lnTo>
                  <a:pt x="164" y="15"/>
                </a:lnTo>
                <a:lnTo>
                  <a:pt x="161" y="15"/>
                </a:lnTo>
                <a:lnTo>
                  <a:pt x="159" y="13"/>
                </a:lnTo>
                <a:lnTo>
                  <a:pt x="157" y="10"/>
                </a:lnTo>
                <a:lnTo>
                  <a:pt x="154" y="8"/>
                </a:lnTo>
                <a:lnTo>
                  <a:pt x="154" y="8"/>
                </a:lnTo>
                <a:close/>
              </a:path>
              <a:path w="410" h="172">
                <a:moveTo>
                  <a:pt x="217" y="1"/>
                </a:moveTo>
                <a:lnTo>
                  <a:pt x="217" y="3"/>
                </a:lnTo>
                <a:lnTo>
                  <a:pt x="214" y="5"/>
                </a:lnTo>
                <a:lnTo>
                  <a:pt x="212" y="8"/>
                </a:lnTo>
                <a:lnTo>
                  <a:pt x="212" y="10"/>
                </a:lnTo>
                <a:lnTo>
                  <a:pt x="210" y="13"/>
                </a:lnTo>
                <a:lnTo>
                  <a:pt x="207" y="13"/>
                </a:lnTo>
                <a:lnTo>
                  <a:pt x="205" y="15"/>
                </a:lnTo>
                <a:lnTo>
                  <a:pt x="200" y="17"/>
                </a:lnTo>
                <a:lnTo>
                  <a:pt x="197" y="20"/>
                </a:lnTo>
                <a:lnTo>
                  <a:pt x="193" y="22"/>
                </a:lnTo>
                <a:lnTo>
                  <a:pt x="200" y="25"/>
                </a:lnTo>
                <a:lnTo>
                  <a:pt x="202" y="22"/>
                </a:lnTo>
                <a:lnTo>
                  <a:pt x="205" y="20"/>
                </a:lnTo>
                <a:lnTo>
                  <a:pt x="210" y="20"/>
                </a:lnTo>
                <a:lnTo>
                  <a:pt x="212" y="17"/>
                </a:lnTo>
                <a:lnTo>
                  <a:pt x="214" y="17"/>
                </a:lnTo>
                <a:lnTo>
                  <a:pt x="217" y="15"/>
                </a:lnTo>
                <a:lnTo>
                  <a:pt x="226" y="15"/>
                </a:lnTo>
                <a:lnTo>
                  <a:pt x="217" y="1"/>
                </a:lnTo>
                <a:lnTo>
                  <a:pt x="217" y="1"/>
                </a:lnTo>
                <a:close/>
              </a:path>
              <a:path w="410" h="172">
                <a:moveTo>
                  <a:pt x="303" y="80"/>
                </a:moveTo>
                <a:lnTo>
                  <a:pt x="301" y="82"/>
                </a:lnTo>
                <a:lnTo>
                  <a:pt x="301" y="87"/>
                </a:lnTo>
                <a:lnTo>
                  <a:pt x="298" y="89"/>
                </a:lnTo>
                <a:lnTo>
                  <a:pt x="298" y="94"/>
                </a:lnTo>
                <a:lnTo>
                  <a:pt x="296" y="97"/>
                </a:lnTo>
                <a:lnTo>
                  <a:pt x="296" y="99"/>
                </a:lnTo>
                <a:lnTo>
                  <a:pt x="294" y="104"/>
                </a:lnTo>
                <a:lnTo>
                  <a:pt x="294" y="106"/>
                </a:lnTo>
                <a:lnTo>
                  <a:pt x="291" y="109"/>
                </a:lnTo>
                <a:lnTo>
                  <a:pt x="289" y="113"/>
                </a:lnTo>
                <a:lnTo>
                  <a:pt x="289" y="116"/>
                </a:lnTo>
                <a:lnTo>
                  <a:pt x="286" y="118"/>
                </a:lnTo>
                <a:lnTo>
                  <a:pt x="284" y="123"/>
                </a:lnTo>
                <a:lnTo>
                  <a:pt x="284" y="125"/>
                </a:lnTo>
                <a:lnTo>
                  <a:pt x="281" y="128"/>
                </a:lnTo>
                <a:lnTo>
                  <a:pt x="279" y="130"/>
                </a:lnTo>
                <a:lnTo>
                  <a:pt x="281" y="133"/>
                </a:lnTo>
                <a:lnTo>
                  <a:pt x="284" y="130"/>
                </a:lnTo>
                <a:lnTo>
                  <a:pt x="286" y="128"/>
                </a:lnTo>
                <a:lnTo>
                  <a:pt x="289" y="123"/>
                </a:lnTo>
                <a:lnTo>
                  <a:pt x="289" y="121"/>
                </a:lnTo>
                <a:lnTo>
                  <a:pt x="291" y="118"/>
                </a:lnTo>
                <a:lnTo>
                  <a:pt x="294" y="116"/>
                </a:lnTo>
                <a:lnTo>
                  <a:pt x="296" y="113"/>
                </a:lnTo>
                <a:lnTo>
                  <a:pt x="296" y="109"/>
                </a:lnTo>
                <a:lnTo>
                  <a:pt x="298" y="106"/>
                </a:lnTo>
                <a:lnTo>
                  <a:pt x="301" y="104"/>
                </a:lnTo>
                <a:lnTo>
                  <a:pt x="301" y="101"/>
                </a:lnTo>
                <a:lnTo>
                  <a:pt x="303" y="97"/>
                </a:lnTo>
                <a:lnTo>
                  <a:pt x="303" y="94"/>
                </a:lnTo>
                <a:lnTo>
                  <a:pt x="305" y="92"/>
                </a:lnTo>
                <a:lnTo>
                  <a:pt x="308" y="87"/>
                </a:lnTo>
                <a:lnTo>
                  <a:pt x="308" y="85"/>
                </a:lnTo>
                <a:lnTo>
                  <a:pt x="310" y="82"/>
                </a:lnTo>
                <a:lnTo>
                  <a:pt x="303" y="80"/>
                </a:lnTo>
                <a:lnTo>
                  <a:pt x="303" y="80"/>
                </a:lnTo>
                <a:close/>
              </a:path>
              <a:path w="410" h="172">
                <a:moveTo>
                  <a:pt x="320" y="70"/>
                </a:moveTo>
                <a:lnTo>
                  <a:pt x="317" y="73"/>
                </a:lnTo>
                <a:lnTo>
                  <a:pt x="320" y="75"/>
                </a:lnTo>
                <a:lnTo>
                  <a:pt x="322" y="80"/>
                </a:lnTo>
                <a:lnTo>
                  <a:pt x="322" y="82"/>
                </a:lnTo>
                <a:lnTo>
                  <a:pt x="325" y="85"/>
                </a:lnTo>
                <a:lnTo>
                  <a:pt x="327" y="89"/>
                </a:lnTo>
                <a:lnTo>
                  <a:pt x="327" y="94"/>
                </a:lnTo>
                <a:lnTo>
                  <a:pt x="330" y="97"/>
                </a:lnTo>
                <a:lnTo>
                  <a:pt x="330" y="101"/>
                </a:lnTo>
                <a:lnTo>
                  <a:pt x="332" y="101"/>
                </a:lnTo>
                <a:lnTo>
                  <a:pt x="334" y="97"/>
                </a:lnTo>
                <a:lnTo>
                  <a:pt x="334" y="92"/>
                </a:lnTo>
                <a:lnTo>
                  <a:pt x="337" y="89"/>
                </a:lnTo>
                <a:lnTo>
                  <a:pt x="334" y="87"/>
                </a:lnTo>
                <a:lnTo>
                  <a:pt x="334" y="85"/>
                </a:lnTo>
                <a:lnTo>
                  <a:pt x="332" y="82"/>
                </a:lnTo>
                <a:lnTo>
                  <a:pt x="332" y="80"/>
                </a:lnTo>
                <a:lnTo>
                  <a:pt x="330" y="77"/>
                </a:lnTo>
                <a:lnTo>
                  <a:pt x="327" y="75"/>
                </a:lnTo>
                <a:lnTo>
                  <a:pt x="325" y="73"/>
                </a:lnTo>
                <a:lnTo>
                  <a:pt x="320" y="70"/>
                </a:lnTo>
                <a:lnTo>
                  <a:pt x="320" y="70"/>
                </a:lnTo>
                <a:close/>
              </a:path>
              <a:path w="410" h="172">
                <a:moveTo>
                  <a:pt x="354" y="65"/>
                </a:moveTo>
                <a:lnTo>
                  <a:pt x="354" y="70"/>
                </a:lnTo>
                <a:lnTo>
                  <a:pt x="351" y="73"/>
                </a:lnTo>
                <a:lnTo>
                  <a:pt x="351" y="80"/>
                </a:lnTo>
                <a:lnTo>
                  <a:pt x="349" y="82"/>
                </a:lnTo>
                <a:lnTo>
                  <a:pt x="349" y="87"/>
                </a:lnTo>
                <a:lnTo>
                  <a:pt x="346" y="89"/>
                </a:lnTo>
                <a:lnTo>
                  <a:pt x="344" y="94"/>
                </a:lnTo>
                <a:lnTo>
                  <a:pt x="344" y="97"/>
                </a:lnTo>
                <a:lnTo>
                  <a:pt x="341" y="99"/>
                </a:lnTo>
                <a:lnTo>
                  <a:pt x="341" y="101"/>
                </a:lnTo>
                <a:lnTo>
                  <a:pt x="339" y="106"/>
                </a:lnTo>
                <a:lnTo>
                  <a:pt x="339" y="109"/>
                </a:lnTo>
                <a:lnTo>
                  <a:pt x="337" y="111"/>
                </a:lnTo>
                <a:lnTo>
                  <a:pt x="334" y="116"/>
                </a:lnTo>
                <a:lnTo>
                  <a:pt x="334" y="118"/>
                </a:lnTo>
                <a:lnTo>
                  <a:pt x="332" y="121"/>
                </a:lnTo>
                <a:lnTo>
                  <a:pt x="330" y="123"/>
                </a:lnTo>
                <a:lnTo>
                  <a:pt x="327" y="125"/>
                </a:lnTo>
                <a:lnTo>
                  <a:pt x="327" y="128"/>
                </a:lnTo>
                <a:lnTo>
                  <a:pt x="325" y="133"/>
                </a:lnTo>
                <a:lnTo>
                  <a:pt x="322" y="135"/>
                </a:lnTo>
                <a:lnTo>
                  <a:pt x="325" y="137"/>
                </a:lnTo>
                <a:lnTo>
                  <a:pt x="325" y="135"/>
                </a:lnTo>
                <a:lnTo>
                  <a:pt x="327" y="133"/>
                </a:lnTo>
                <a:lnTo>
                  <a:pt x="330" y="130"/>
                </a:lnTo>
                <a:lnTo>
                  <a:pt x="332" y="128"/>
                </a:lnTo>
                <a:lnTo>
                  <a:pt x="332" y="125"/>
                </a:lnTo>
                <a:lnTo>
                  <a:pt x="334" y="123"/>
                </a:lnTo>
                <a:lnTo>
                  <a:pt x="337" y="121"/>
                </a:lnTo>
                <a:lnTo>
                  <a:pt x="339" y="118"/>
                </a:lnTo>
                <a:lnTo>
                  <a:pt x="341" y="113"/>
                </a:lnTo>
                <a:lnTo>
                  <a:pt x="341" y="111"/>
                </a:lnTo>
                <a:lnTo>
                  <a:pt x="344" y="109"/>
                </a:lnTo>
                <a:lnTo>
                  <a:pt x="346" y="106"/>
                </a:lnTo>
                <a:lnTo>
                  <a:pt x="346" y="104"/>
                </a:lnTo>
                <a:lnTo>
                  <a:pt x="349" y="99"/>
                </a:lnTo>
                <a:lnTo>
                  <a:pt x="351" y="97"/>
                </a:lnTo>
                <a:lnTo>
                  <a:pt x="351" y="94"/>
                </a:lnTo>
                <a:lnTo>
                  <a:pt x="354" y="89"/>
                </a:lnTo>
                <a:lnTo>
                  <a:pt x="354" y="87"/>
                </a:lnTo>
                <a:lnTo>
                  <a:pt x="356" y="85"/>
                </a:lnTo>
                <a:lnTo>
                  <a:pt x="358" y="80"/>
                </a:lnTo>
                <a:lnTo>
                  <a:pt x="358" y="77"/>
                </a:lnTo>
                <a:lnTo>
                  <a:pt x="361" y="73"/>
                </a:lnTo>
                <a:lnTo>
                  <a:pt x="361" y="70"/>
                </a:lnTo>
                <a:lnTo>
                  <a:pt x="354" y="65"/>
                </a:lnTo>
                <a:lnTo>
                  <a:pt x="354" y="65"/>
                </a:lnTo>
                <a:close/>
              </a:path>
              <a:path w="410" h="172">
                <a:moveTo>
                  <a:pt x="317" y="49"/>
                </a:moveTo>
                <a:lnTo>
                  <a:pt x="310" y="49"/>
                </a:lnTo>
                <a:lnTo>
                  <a:pt x="308" y="51"/>
                </a:lnTo>
                <a:lnTo>
                  <a:pt x="308" y="63"/>
                </a:lnTo>
                <a:lnTo>
                  <a:pt x="305" y="65"/>
                </a:lnTo>
                <a:lnTo>
                  <a:pt x="305" y="70"/>
                </a:lnTo>
                <a:lnTo>
                  <a:pt x="303" y="73"/>
                </a:lnTo>
                <a:lnTo>
                  <a:pt x="303" y="80"/>
                </a:lnTo>
                <a:lnTo>
                  <a:pt x="310" y="82"/>
                </a:lnTo>
                <a:lnTo>
                  <a:pt x="310" y="140"/>
                </a:lnTo>
                <a:lnTo>
                  <a:pt x="310" y="142"/>
                </a:lnTo>
                <a:lnTo>
                  <a:pt x="310" y="157"/>
                </a:lnTo>
                <a:lnTo>
                  <a:pt x="308" y="159"/>
                </a:lnTo>
                <a:lnTo>
                  <a:pt x="308" y="171"/>
                </a:lnTo>
                <a:lnTo>
                  <a:pt x="317" y="166"/>
                </a:lnTo>
                <a:lnTo>
                  <a:pt x="317" y="73"/>
                </a:lnTo>
                <a:lnTo>
                  <a:pt x="320" y="70"/>
                </a:lnTo>
                <a:lnTo>
                  <a:pt x="317" y="68"/>
                </a:lnTo>
                <a:lnTo>
                  <a:pt x="317" y="49"/>
                </a:lnTo>
                <a:lnTo>
                  <a:pt x="317" y="49"/>
                </a:lnTo>
                <a:close/>
              </a:path>
              <a:path w="410" h="172">
                <a:moveTo>
                  <a:pt x="358" y="49"/>
                </a:moveTo>
                <a:lnTo>
                  <a:pt x="358" y="51"/>
                </a:lnTo>
                <a:lnTo>
                  <a:pt x="356" y="56"/>
                </a:lnTo>
                <a:lnTo>
                  <a:pt x="356" y="63"/>
                </a:lnTo>
                <a:lnTo>
                  <a:pt x="354" y="65"/>
                </a:lnTo>
                <a:lnTo>
                  <a:pt x="361" y="70"/>
                </a:lnTo>
                <a:lnTo>
                  <a:pt x="361" y="142"/>
                </a:lnTo>
                <a:lnTo>
                  <a:pt x="361" y="147"/>
                </a:lnTo>
                <a:lnTo>
                  <a:pt x="361" y="171"/>
                </a:lnTo>
                <a:lnTo>
                  <a:pt x="370" y="164"/>
                </a:lnTo>
                <a:lnTo>
                  <a:pt x="370" y="140"/>
                </a:lnTo>
                <a:lnTo>
                  <a:pt x="368" y="135"/>
                </a:lnTo>
                <a:lnTo>
                  <a:pt x="368" y="51"/>
                </a:lnTo>
                <a:lnTo>
                  <a:pt x="358" y="49"/>
                </a:lnTo>
                <a:lnTo>
                  <a:pt x="358" y="49"/>
                </a:lnTo>
                <a:close/>
              </a:path>
              <a:path w="410" h="172">
                <a:moveTo>
                  <a:pt x="370" y="49"/>
                </a:moveTo>
                <a:lnTo>
                  <a:pt x="358" y="49"/>
                </a:lnTo>
                <a:lnTo>
                  <a:pt x="368" y="51"/>
                </a:lnTo>
                <a:lnTo>
                  <a:pt x="370" y="53"/>
                </a:lnTo>
                <a:lnTo>
                  <a:pt x="370" y="65"/>
                </a:lnTo>
                <a:lnTo>
                  <a:pt x="373" y="70"/>
                </a:lnTo>
                <a:lnTo>
                  <a:pt x="373" y="77"/>
                </a:lnTo>
                <a:lnTo>
                  <a:pt x="375" y="80"/>
                </a:lnTo>
                <a:lnTo>
                  <a:pt x="375" y="85"/>
                </a:lnTo>
                <a:lnTo>
                  <a:pt x="377" y="87"/>
                </a:lnTo>
                <a:lnTo>
                  <a:pt x="377" y="92"/>
                </a:lnTo>
                <a:lnTo>
                  <a:pt x="380" y="94"/>
                </a:lnTo>
                <a:lnTo>
                  <a:pt x="380" y="101"/>
                </a:lnTo>
                <a:lnTo>
                  <a:pt x="382" y="104"/>
                </a:lnTo>
                <a:lnTo>
                  <a:pt x="382" y="109"/>
                </a:lnTo>
                <a:lnTo>
                  <a:pt x="385" y="111"/>
                </a:lnTo>
                <a:lnTo>
                  <a:pt x="387" y="113"/>
                </a:lnTo>
                <a:lnTo>
                  <a:pt x="387" y="116"/>
                </a:lnTo>
                <a:lnTo>
                  <a:pt x="390" y="121"/>
                </a:lnTo>
                <a:lnTo>
                  <a:pt x="390" y="123"/>
                </a:lnTo>
                <a:lnTo>
                  <a:pt x="392" y="125"/>
                </a:lnTo>
                <a:lnTo>
                  <a:pt x="394" y="128"/>
                </a:lnTo>
                <a:lnTo>
                  <a:pt x="394" y="130"/>
                </a:lnTo>
                <a:lnTo>
                  <a:pt x="397" y="133"/>
                </a:lnTo>
                <a:lnTo>
                  <a:pt x="399" y="130"/>
                </a:lnTo>
                <a:lnTo>
                  <a:pt x="399" y="128"/>
                </a:lnTo>
                <a:lnTo>
                  <a:pt x="401" y="125"/>
                </a:lnTo>
                <a:lnTo>
                  <a:pt x="409" y="125"/>
                </a:lnTo>
                <a:lnTo>
                  <a:pt x="409" y="123"/>
                </a:lnTo>
                <a:lnTo>
                  <a:pt x="406" y="121"/>
                </a:lnTo>
                <a:lnTo>
                  <a:pt x="404" y="121"/>
                </a:lnTo>
                <a:lnTo>
                  <a:pt x="404" y="118"/>
                </a:lnTo>
                <a:lnTo>
                  <a:pt x="401" y="118"/>
                </a:lnTo>
                <a:lnTo>
                  <a:pt x="399" y="116"/>
                </a:lnTo>
                <a:lnTo>
                  <a:pt x="397" y="113"/>
                </a:lnTo>
                <a:lnTo>
                  <a:pt x="397" y="111"/>
                </a:lnTo>
                <a:lnTo>
                  <a:pt x="394" y="111"/>
                </a:lnTo>
                <a:lnTo>
                  <a:pt x="392" y="109"/>
                </a:lnTo>
                <a:lnTo>
                  <a:pt x="392" y="106"/>
                </a:lnTo>
                <a:lnTo>
                  <a:pt x="390" y="104"/>
                </a:lnTo>
                <a:lnTo>
                  <a:pt x="387" y="99"/>
                </a:lnTo>
                <a:lnTo>
                  <a:pt x="387" y="97"/>
                </a:lnTo>
                <a:lnTo>
                  <a:pt x="385" y="94"/>
                </a:lnTo>
                <a:lnTo>
                  <a:pt x="385" y="92"/>
                </a:lnTo>
                <a:lnTo>
                  <a:pt x="382" y="87"/>
                </a:lnTo>
                <a:lnTo>
                  <a:pt x="382" y="85"/>
                </a:lnTo>
                <a:lnTo>
                  <a:pt x="380" y="82"/>
                </a:lnTo>
                <a:lnTo>
                  <a:pt x="377" y="77"/>
                </a:lnTo>
                <a:lnTo>
                  <a:pt x="377" y="73"/>
                </a:lnTo>
                <a:lnTo>
                  <a:pt x="375" y="70"/>
                </a:lnTo>
                <a:lnTo>
                  <a:pt x="375" y="65"/>
                </a:lnTo>
                <a:lnTo>
                  <a:pt x="373" y="61"/>
                </a:lnTo>
                <a:lnTo>
                  <a:pt x="373" y="53"/>
                </a:lnTo>
                <a:lnTo>
                  <a:pt x="370" y="49"/>
                </a:lnTo>
                <a:lnTo>
                  <a:pt x="370" y="49"/>
                </a:lnTo>
                <a:close/>
              </a:path>
              <a:path w="410" h="172">
                <a:moveTo>
                  <a:pt x="327" y="37"/>
                </a:moveTo>
                <a:lnTo>
                  <a:pt x="322" y="44"/>
                </a:lnTo>
                <a:lnTo>
                  <a:pt x="284" y="44"/>
                </a:lnTo>
                <a:lnTo>
                  <a:pt x="286" y="49"/>
                </a:lnTo>
                <a:lnTo>
                  <a:pt x="337" y="49"/>
                </a:lnTo>
                <a:lnTo>
                  <a:pt x="327" y="37"/>
                </a:lnTo>
                <a:lnTo>
                  <a:pt x="327" y="37"/>
                </a:lnTo>
                <a:close/>
              </a:path>
              <a:path w="410" h="172">
                <a:moveTo>
                  <a:pt x="392" y="34"/>
                </a:moveTo>
                <a:lnTo>
                  <a:pt x="385" y="44"/>
                </a:lnTo>
                <a:lnTo>
                  <a:pt x="337" y="44"/>
                </a:lnTo>
                <a:lnTo>
                  <a:pt x="341" y="49"/>
                </a:lnTo>
                <a:lnTo>
                  <a:pt x="404" y="49"/>
                </a:lnTo>
                <a:lnTo>
                  <a:pt x="392" y="34"/>
                </a:lnTo>
                <a:lnTo>
                  <a:pt x="392" y="34"/>
                </a:lnTo>
                <a:close/>
              </a:path>
              <a:path w="410" h="172">
                <a:moveTo>
                  <a:pt x="308" y="1"/>
                </a:moveTo>
                <a:lnTo>
                  <a:pt x="308" y="5"/>
                </a:lnTo>
                <a:lnTo>
                  <a:pt x="310" y="10"/>
                </a:lnTo>
                <a:lnTo>
                  <a:pt x="310" y="44"/>
                </a:lnTo>
                <a:lnTo>
                  <a:pt x="317" y="44"/>
                </a:lnTo>
                <a:lnTo>
                  <a:pt x="317" y="13"/>
                </a:lnTo>
                <a:lnTo>
                  <a:pt x="322" y="8"/>
                </a:lnTo>
                <a:lnTo>
                  <a:pt x="308" y="1"/>
                </a:lnTo>
                <a:lnTo>
                  <a:pt x="308" y="1"/>
                </a:lnTo>
                <a:close/>
              </a:path>
              <a:path w="410" h="172">
                <a:moveTo>
                  <a:pt x="361" y="1"/>
                </a:moveTo>
                <a:lnTo>
                  <a:pt x="361" y="44"/>
                </a:lnTo>
                <a:lnTo>
                  <a:pt x="368" y="44"/>
                </a:lnTo>
                <a:lnTo>
                  <a:pt x="368" y="13"/>
                </a:lnTo>
                <a:lnTo>
                  <a:pt x="373" y="8"/>
                </a:lnTo>
                <a:lnTo>
                  <a:pt x="361" y="1"/>
                </a:lnTo>
                <a:lnTo>
                  <a:pt x="36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50" name="path 11650"/>
          <p:cNvSpPr/>
          <p:nvPr/>
        </p:nvSpPr>
        <p:spPr>
          <a:xfrm>
            <a:off x="8477250" y="9738614"/>
            <a:ext cx="256032" cy="111251"/>
          </a:xfrm>
          <a:custGeom>
            <a:avLst/>
            <a:gdLst/>
            <a:ahLst/>
            <a:cxnLst/>
            <a:rect l="0" t="0" r="0" b="0"/>
            <a:pathLst>
              <a:path w="403" h="175">
                <a:moveTo>
                  <a:pt x="56" y="152"/>
                </a:moveTo>
                <a:lnTo>
                  <a:pt x="56" y="154"/>
                </a:lnTo>
                <a:lnTo>
                  <a:pt x="58" y="157"/>
                </a:lnTo>
                <a:lnTo>
                  <a:pt x="75" y="154"/>
                </a:lnTo>
                <a:lnTo>
                  <a:pt x="63" y="154"/>
                </a:lnTo>
                <a:lnTo>
                  <a:pt x="61" y="152"/>
                </a:lnTo>
                <a:lnTo>
                  <a:pt x="56" y="152"/>
                </a:lnTo>
                <a:lnTo>
                  <a:pt x="56" y="152"/>
                </a:lnTo>
                <a:close/>
              </a:path>
              <a:path w="403" h="175">
                <a:moveTo>
                  <a:pt x="10" y="113"/>
                </a:moveTo>
                <a:lnTo>
                  <a:pt x="10" y="116"/>
                </a:lnTo>
                <a:lnTo>
                  <a:pt x="13" y="118"/>
                </a:lnTo>
                <a:lnTo>
                  <a:pt x="22" y="116"/>
                </a:lnTo>
                <a:lnTo>
                  <a:pt x="18" y="116"/>
                </a:lnTo>
                <a:lnTo>
                  <a:pt x="15" y="113"/>
                </a:lnTo>
                <a:lnTo>
                  <a:pt x="10" y="113"/>
                </a:lnTo>
                <a:lnTo>
                  <a:pt x="10" y="113"/>
                </a:lnTo>
                <a:close/>
              </a:path>
              <a:path w="403" h="175">
                <a:moveTo>
                  <a:pt x="92" y="106"/>
                </a:moveTo>
                <a:lnTo>
                  <a:pt x="90" y="109"/>
                </a:lnTo>
                <a:lnTo>
                  <a:pt x="92" y="109"/>
                </a:lnTo>
                <a:lnTo>
                  <a:pt x="94" y="111"/>
                </a:lnTo>
                <a:lnTo>
                  <a:pt x="97" y="116"/>
                </a:lnTo>
                <a:lnTo>
                  <a:pt x="97" y="118"/>
                </a:lnTo>
                <a:lnTo>
                  <a:pt x="99" y="121"/>
                </a:lnTo>
                <a:lnTo>
                  <a:pt x="101" y="123"/>
                </a:lnTo>
                <a:lnTo>
                  <a:pt x="104" y="125"/>
                </a:lnTo>
                <a:lnTo>
                  <a:pt x="104" y="130"/>
                </a:lnTo>
                <a:lnTo>
                  <a:pt x="106" y="133"/>
                </a:lnTo>
                <a:lnTo>
                  <a:pt x="106" y="135"/>
                </a:lnTo>
                <a:lnTo>
                  <a:pt x="109" y="137"/>
                </a:lnTo>
                <a:lnTo>
                  <a:pt x="109" y="140"/>
                </a:lnTo>
                <a:lnTo>
                  <a:pt x="111" y="145"/>
                </a:lnTo>
                <a:lnTo>
                  <a:pt x="114" y="147"/>
                </a:lnTo>
                <a:lnTo>
                  <a:pt x="114" y="149"/>
                </a:lnTo>
                <a:lnTo>
                  <a:pt x="116" y="149"/>
                </a:lnTo>
                <a:lnTo>
                  <a:pt x="118" y="147"/>
                </a:lnTo>
                <a:lnTo>
                  <a:pt x="118" y="135"/>
                </a:lnTo>
                <a:lnTo>
                  <a:pt x="116" y="133"/>
                </a:lnTo>
                <a:lnTo>
                  <a:pt x="114" y="128"/>
                </a:lnTo>
                <a:lnTo>
                  <a:pt x="114" y="128"/>
                </a:lnTo>
                <a:lnTo>
                  <a:pt x="111" y="125"/>
                </a:lnTo>
                <a:lnTo>
                  <a:pt x="111" y="123"/>
                </a:lnTo>
                <a:lnTo>
                  <a:pt x="109" y="121"/>
                </a:lnTo>
                <a:lnTo>
                  <a:pt x="106" y="118"/>
                </a:lnTo>
                <a:lnTo>
                  <a:pt x="104" y="116"/>
                </a:lnTo>
                <a:lnTo>
                  <a:pt x="101" y="113"/>
                </a:lnTo>
                <a:lnTo>
                  <a:pt x="99" y="111"/>
                </a:lnTo>
                <a:lnTo>
                  <a:pt x="94" y="109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403" h="175">
                <a:moveTo>
                  <a:pt x="58" y="99"/>
                </a:moveTo>
                <a:lnTo>
                  <a:pt x="58" y="101"/>
                </a:lnTo>
                <a:lnTo>
                  <a:pt x="56" y="104"/>
                </a:lnTo>
                <a:lnTo>
                  <a:pt x="56" y="106"/>
                </a:lnTo>
                <a:lnTo>
                  <a:pt x="54" y="111"/>
                </a:lnTo>
                <a:lnTo>
                  <a:pt x="54" y="113"/>
                </a:lnTo>
                <a:lnTo>
                  <a:pt x="51" y="116"/>
                </a:lnTo>
                <a:lnTo>
                  <a:pt x="51" y="121"/>
                </a:lnTo>
                <a:lnTo>
                  <a:pt x="49" y="123"/>
                </a:lnTo>
                <a:lnTo>
                  <a:pt x="46" y="128"/>
                </a:lnTo>
                <a:lnTo>
                  <a:pt x="44" y="133"/>
                </a:lnTo>
                <a:lnTo>
                  <a:pt x="41" y="135"/>
                </a:lnTo>
                <a:lnTo>
                  <a:pt x="39" y="137"/>
                </a:lnTo>
                <a:lnTo>
                  <a:pt x="39" y="140"/>
                </a:lnTo>
                <a:lnTo>
                  <a:pt x="37" y="145"/>
                </a:lnTo>
                <a:lnTo>
                  <a:pt x="34" y="147"/>
                </a:lnTo>
                <a:lnTo>
                  <a:pt x="32" y="149"/>
                </a:lnTo>
                <a:lnTo>
                  <a:pt x="32" y="152"/>
                </a:lnTo>
                <a:lnTo>
                  <a:pt x="30" y="154"/>
                </a:lnTo>
                <a:lnTo>
                  <a:pt x="27" y="157"/>
                </a:lnTo>
                <a:lnTo>
                  <a:pt x="27" y="159"/>
                </a:lnTo>
                <a:lnTo>
                  <a:pt x="30" y="159"/>
                </a:lnTo>
                <a:lnTo>
                  <a:pt x="32" y="157"/>
                </a:lnTo>
                <a:lnTo>
                  <a:pt x="32" y="154"/>
                </a:lnTo>
                <a:lnTo>
                  <a:pt x="34" y="154"/>
                </a:lnTo>
                <a:lnTo>
                  <a:pt x="37" y="152"/>
                </a:lnTo>
                <a:lnTo>
                  <a:pt x="39" y="149"/>
                </a:lnTo>
                <a:lnTo>
                  <a:pt x="39" y="147"/>
                </a:lnTo>
                <a:lnTo>
                  <a:pt x="41" y="145"/>
                </a:lnTo>
                <a:lnTo>
                  <a:pt x="44" y="142"/>
                </a:lnTo>
                <a:lnTo>
                  <a:pt x="46" y="140"/>
                </a:lnTo>
                <a:lnTo>
                  <a:pt x="49" y="137"/>
                </a:lnTo>
                <a:lnTo>
                  <a:pt x="51" y="135"/>
                </a:lnTo>
                <a:lnTo>
                  <a:pt x="54" y="130"/>
                </a:lnTo>
                <a:lnTo>
                  <a:pt x="54" y="128"/>
                </a:lnTo>
                <a:lnTo>
                  <a:pt x="56" y="125"/>
                </a:lnTo>
                <a:lnTo>
                  <a:pt x="58" y="121"/>
                </a:lnTo>
                <a:lnTo>
                  <a:pt x="61" y="118"/>
                </a:lnTo>
                <a:lnTo>
                  <a:pt x="63" y="113"/>
                </a:lnTo>
                <a:lnTo>
                  <a:pt x="68" y="109"/>
                </a:lnTo>
                <a:lnTo>
                  <a:pt x="58" y="99"/>
                </a:lnTo>
                <a:lnTo>
                  <a:pt x="58" y="99"/>
                </a:lnTo>
                <a:close/>
              </a:path>
              <a:path w="403" h="175">
                <a:moveTo>
                  <a:pt x="85" y="89"/>
                </a:moveTo>
                <a:lnTo>
                  <a:pt x="78" y="89"/>
                </a:lnTo>
                <a:lnTo>
                  <a:pt x="78" y="149"/>
                </a:lnTo>
                <a:lnTo>
                  <a:pt x="75" y="152"/>
                </a:lnTo>
                <a:lnTo>
                  <a:pt x="75" y="154"/>
                </a:lnTo>
                <a:lnTo>
                  <a:pt x="58" y="157"/>
                </a:lnTo>
                <a:lnTo>
                  <a:pt x="61" y="157"/>
                </a:lnTo>
                <a:lnTo>
                  <a:pt x="63" y="159"/>
                </a:lnTo>
                <a:lnTo>
                  <a:pt x="65" y="161"/>
                </a:lnTo>
                <a:lnTo>
                  <a:pt x="68" y="164"/>
                </a:lnTo>
                <a:lnTo>
                  <a:pt x="70" y="166"/>
                </a:lnTo>
                <a:lnTo>
                  <a:pt x="70" y="169"/>
                </a:lnTo>
                <a:lnTo>
                  <a:pt x="73" y="171"/>
                </a:lnTo>
                <a:lnTo>
                  <a:pt x="75" y="169"/>
                </a:lnTo>
                <a:lnTo>
                  <a:pt x="78" y="166"/>
                </a:lnTo>
                <a:lnTo>
                  <a:pt x="80" y="164"/>
                </a:lnTo>
                <a:lnTo>
                  <a:pt x="82" y="164"/>
                </a:lnTo>
                <a:lnTo>
                  <a:pt x="82" y="159"/>
                </a:lnTo>
                <a:lnTo>
                  <a:pt x="82" y="157"/>
                </a:lnTo>
                <a:lnTo>
                  <a:pt x="85" y="152"/>
                </a:lnTo>
                <a:lnTo>
                  <a:pt x="85" y="89"/>
                </a:lnTo>
                <a:lnTo>
                  <a:pt x="85" y="89"/>
                </a:lnTo>
                <a:close/>
              </a:path>
              <a:path w="403" h="175">
                <a:moveTo>
                  <a:pt x="109" y="75"/>
                </a:moveTo>
                <a:lnTo>
                  <a:pt x="101" y="85"/>
                </a:lnTo>
                <a:lnTo>
                  <a:pt x="41" y="85"/>
                </a:lnTo>
                <a:lnTo>
                  <a:pt x="46" y="94"/>
                </a:lnTo>
                <a:lnTo>
                  <a:pt x="51" y="89"/>
                </a:lnTo>
                <a:lnTo>
                  <a:pt x="118" y="89"/>
                </a:lnTo>
                <a:lnTo>
                  <a:pt x="109" y="75"/>
                </a:lnTo>
                <a:lnTo>
                  <a:pt x="109" y="75"/>
                </a:lnTo>
                <a:close/>
              </a:path>
              <a:path w="403" h="175">
                <a:moveTo>
                  <a:pt x="75" y="49"/>
                </a:moveTo>
                <a:lnTo>
                  <a:pt x="75" y="63"/>
                </a:lnTo>
                <a:lnTo>
                  <a:pt x="78" y="68"/>
                </a:lnTo>
                <a:lnTo>
                  <a:pt x="78" y="85"/>
                </a:lnTo>
                <a:lnTo>
                  <a:pt x="51" y="85"/>
                </a:lnTo>
                <a:lnTo>
                  <a:pt x="85" y="85"/>
                </a:lnTo>
                <a:lnTo>
                  <a:pt x="85" y="61"/>
                </a:lnTo>
                <a:lnTo>
                  <a:pt x="87" y="56"/>
                </a:lnTo>
                <a:lnTo>
                  <a:pt x="75" y="49"/>
                </a:lnTo>
                <a:lnTo>
                  <a:pt x="75" y="49"/>
                </a:lnTo>
                <a:close/>
              </a:path>
              <a:path w="403" h="175">
                <a:moveTo>
                  <a:pt x="68" y="37"/>
                </a:moveTo>
                <a:lnTo>
                  <a:pt x="61" y="37"/>
                </a:lnTo>
                <a:lnTo>
                  <a:pt x="58" y="39"/>
                </a:lnTo>
                <a:lnTo>
                  <a:pt x="58" y="44"/>
                </a:lnTo>
                <a:lnTo>
                  <a:pt x="56" y="46"/>
                </a:lnTo>
                <a:lnTo>
                  <a:pt x="56" y="51"/>
                </a:lnTo>
                <a:lnTo>
                  <a:pt x="54" y="53"/>
                </a:lnTo>
                <a:lnTo>
                  <a:pt x="54" y="61"/>
                </a:lnTo>
                <a:lnTo>
                  <a:pt x="51" y="63"/>
                </a:lnTo>
                <a:lnTo>
                  <a:pt x="51" y="68"/>
                </a:lnTo>
                <a:lnTo>
                  <a:pt x="49" y="70"/>
                </a:lnTo>
                <a:lnTo>
                  <a:pt x="49" y="73"/>
                </a:lnTo>
                <a:lnTo>
                  <a:pt x="46" y="77"/>
                </a:lnTo>
                <a:lnTo>
                  <a:pt x="46" y="80"/>
                </a:lnTo>
                <a:lnTo>
                  <a:pt x="44" y="82"/>
                </a:lnTo>
                <a:lnTo>
                  <a:pt x="41" y="85"/>
                </a:lnTo>
                <a:lnTo>
                  <a:pt x="85" y="85"/>
                </a:lnTo>
                <a:lnTo>
                  <a:pt x="51" y="85"/>
                </a:lnTo>
                <a:lnTo>
                  <a:pt x="51" y="82"/>
                </a:lnTo>
                <a:lnTo>
                  <a:pt x="54" y="80"/>
                </a:lnTo>
                <a:lnTo>
                  <a:pt x="54" y="77"/>
                </a:lnTo>
                <a:lnTo>
                  <a:pt x="56" y="75"/>
                </a:lnTo>
                <a:lnTo>
                  <a:pt x="56" y="70"/>
                </a:lnTo>
                <a:lnTo>
                  <a:pt x="58" y="68"/>
                </a:lnTo>
                <a:lnTo>
                  <a:pt x="58" y="65"/>
                </a:lnTo>
                <a:lnTo>
                  <a:pt x="61" y="61"/>
                </a:lnTo>
                <a:lnTo>
                  <a:pt x="61" y="58"/>
                </a:lnTo>
                <a:lnTo>
                  <a:pt x="63" y="53"/>
                </a:lnTo>
                <a:lnTo>
                  <a:pt x="63" y="51"/>
                </a:lnTo>
                <a:lnTo>
                  <a:pt x="65" y="46"/>
                </a:lnTo>
                <a:lnTo>
                  <a:pt x="65" y="44"/>
                </a:lnTo>
                <a:lnTo>
                  <a:pt x="68" y="39"/>
                </a:lnTo>
                <a:lnTo>
                  <a:pt x="68" y="37"/>
                </a:lnTo>
                <a:lnTo>
                  <a:pt x="68" y="37"/>
                </a:lnTo>
                <a:close/>
              </a:path>
              <a:path w="403" h="175">
                <a:moveTo>
                  <a:pt x="109" y="22"/>
                </a:moveTo>
                <a:lnTo>
                  <a:pt x="101" y="32"/>
                </a:lnTo>
                <a:lnTo>
                  <a:pt x="39" y="32"/>
                </a:lnTo>
                <a:lnTo>
                  <a:pt x="44" y="37"/>
                </a:lnTo>
                <a:lnTo>
                  <a:pt x="118" y="37"/>
                </a:lnTo>
                <a:lnTo>
                  <a:pt x="109" y="22"/>
                </a:lnTo>
                <a:lnTo>
                  <a:pt x="109" y="22"/>
                </a:lnTo>
                <a:close/>
              </a:path>
              <a:path w="403" h="175">
                <a:moveTo>
                  <a:pt x="1" y="20"/>
                </a:moveTo>
                <a:lnTo>
                  <a:pt x="1" y="125"/>
                </a:lnTo>
                <a:lnTo>
                  <a:pt x="1" y="128"/>
                </a:lnTo>
                <a:lnTo>
                  <a:pt x="1" y="173"/>
                </a:lnTo>
                <a:lnTo>
                  <a:pt x="8" y="166"/>
                </a:lnTo>
                <a:lnTo>
                  <a:pt x="8" y="20"/>
                </a:lnTo>
                <a:lnTo>
                  <a:pt x="30" y="20"/>
                </a:lnTo>
                <a:lnTo>
                  <a:pt x="1" y="20"/>
                </a:lnTo>
                <a:lnTo>
                  <a:pt x="1" y="20"/>
                </a:lnTo>
                <a:close/>
              </a:path>
              <a:path w="403" h="175">
                <a:moveTo>
                  <a:pt x="1" y="8"/>
                </a:moveTo>
                <a:lnTo>
                  <a:pt x="1" y="17"/>
                </a:lnTo>
                <a:lnTo>
                  <a:pt x="8" y="15"/>
                </a:lnTo>
                <a:lnTo>
                  <a:pt x="1" y="8"/>
                </a:lnTo>
                <a:lnTo>
                  <a:pt x="1" y="8"/>
                </a:lnTo>
                <a:close/>
              </a:path>
              <a:path w="403" h="175">
                <a:moveTo>
                  <a:pt x="34" y="8"/>
                </a:moveTo>
                <a:lnTo>
                  <a:pt x="30" y="15"/>
                </a:lnTo>
                <a:lnTo>
                  <a:pt x="8" y="15"/>
                </a:lnTo>
                <a:lnTo>
                  <a:pt x="1" y="17"/>
                </a:lnTo>
                <a:lnTo>
                  <a:pt x="1" y="20"/>
                </a:lnTo>
                <a:lnTo>
                  <a:pt x="30" y="20"/>
                </a:lnTo>
                <a:lnTo>
                  <a:pt x="20" y="65"/>
                </a:lnTo>
                <a:lnTo>
                  <a:pt x="20" y="68"/>
                </a:lnTo>
                <a:lnTo>
                  <a:pt x="22" y="70"/>
                </a:lnTo>
                <a:lnTo>
                  <a:pt x="25" y="75"/>
                </a:lnTo>
                <a:lnTo>
                  <a:pt x="25" y="77"/>
                </a:lnTo>
                <a:lnTo>
                  <a:pt x="27" y="80"/>
                </a:lnTo>
                <a:lnTo>
                  <a:pt x="30" y="85"/>
                </a:lnTo>
                <a:lnTo>
                  <a:pt x="30" y="89"/>
                </a:lnTo>
                <a:lnTo>
                  <a:pt x="32" y="92"/>
                </a:lnTo>
                <a:lnTo>
                  <a:pt x="32" y="111"/>
                </a:lnTo>
                <a:lnTo>
                  <a:pt x="30" y="113"/>
                </a:lnTo>
                <a:lnTo>
                  <a:pt x="27" y="116"/>
                </a:lnTo>
                <a:lnTo>
                  <a:pt x="22" y="116"/>
                </a:lnTo>
                <a:lnTo>
                  <a:pt x="13" y="118"/>
                </a:lnTo>
                <a:lnTo>
                  <a:pt x="15" y="118"/>
                </a:lnTo>
                <a:lnTo>
                  <a:pt x="18" y="121"/>
                </a:lnTo>
                <a:lnTo>
                  <a:pt x="20" y="123"/>
                </a:lnTo>
                <a:lnTo>
                  <a:pt x="22" y="125"/>
                </a:lnTo>
                <a:lnTo>
                  <a:pt x="22" y="133"/>
                </a:lnTo>
                <a:lnTo>
                  <a:pt x="27" y="130"/>
                </a:lnTo>
                <a:lnTo>
                  <a:pt x="30" y="128"/>
                </a:lnTo>
                <a:lnTo>
                  <a:pt x="32" y="125"/>
                </a:lnTo>
                <a:lnTo>
                  <a:pt x="34" y="123"/>
                </a:lnTo>
                <a:lnTo>
                  <a:pt x="34" y="121"/>
                </a:lnTo>
                <a:lnTo>
                  <a:pt x="37" y="118"/>
                </a:lnTo>
                <a:lnTo>
                  <a:pt x="39" y="116"/>
                </a:lnTo>
                <a:lnTo>
                  <a:pt x="39" y="94"/>
                </a:lnTo>
                <a:lnTo>
                  <a:pt x="37" y="92"/>
                </a:lnTo>
                <a:lnTo>
                  <a:pt x="37" y="87"/>
                </a:lnTo>
                <a:lnTo>
                  <a:pt x="34" y="87"/>
                </a:lnTo>
                <a:lnTo>
                  <a:pt x="34" y="82"/>
                </a:lnTo>
                <a:lnTo>
                  <a:pt x="32" y="80"/>
                </a:lnTo>
                <a:lnTo>
                  <a:pt x="32" y="77"/>
                </a:lnTo>
                <a:lnTo>
                  <a:pt x="30" y="75"/>
                </a:lnTo>
                <a:lnTo>
                  <a:pt x="27" y="73"/>
                </a:lnTo>
                <a:lnTo>
                  <a:pt x="25" y="70"/>
                </a:lnTo>
                <a:lnTo>
                  <a:pt x="22" y="65"/>
                </a:lnTo>
                <a:lnTo>
                  <a:pt x="37" y="22"/>
                </a:lnTo>
                <a:lnTo>
                  <a:pt x="41" y="17"/>
                </a:lnTo>
                <a:lnTo>
                  <a:pt x="34" y="8"/>
                </a:lnTo>
                <a:lnTo>
                  <a:pt x="34" y="8"/>
                </a:lnTo>
                <a:close/>
              </a:path>
              <a:path w="403" h="175">
                <a:moveTo>
                  <a:pt x="68" y="3"/>
                </a:moveTo>
                <a:lnTo>
                  <a:pt x="68" y="10"/>
                </a:lnTo>
                <a:lnTo>
                  <a:pt x="65" y="15"/>
                </a:lnTo>
                <a:lnTo>
                  <a:pt x="65" y="17"/>
                </a:lnTo>
                <a:lnTo>
                  <a:pt x="63" y="22"/>
                </a:lnTo>
                <a:lnTo>
                  <a:pt x="63" y="27"/>
                </a:lnTo>
                <a:lnTo>
                  <a:pt x="61" y="32"/>
                </a:lnTo>
                <a:lnTo>
                  <a:pt x="70" y="32"/>
                </a:lnTo>
                <a:lnTo>
                  <a:pt x="70" y="27"/>
                </a:lnTo>
                <a:lnTo>
                  <a:pt x="73" y="25"/>
                </a:lnTo>
                <a:lnTo>
                  <a:pt x="73" y="20"/>
                </a:lnTo>
                <a:lnTo>
                  <a:pt x="75" y="17"/>
                </a:lnTo>
                <a:lnTo>
                  <a:pt x="78" y="15"/>
                </a:lnTo>
                <a:lnTo>
                  <a:pt x="78" y="13"/>
                </a:lnTo>
                <a:lnTo>
                  <a:pt x="80" y="10"/>
                </a:lnTo>
                <a:lnTo>
                  <a:pt x="68" y="3"/>
                </a:lnTo>
                <a:lnTo>
                  <a:pt x="68" y="3"/>
                </a:lnTo>
                <a:close/>
              </a:path>
              <a:path w="403" h="175">
                <a:moveTo>
                  <a:pt x="401" y="154"/>
                </a:moveTo>
                <a:lnTo>
                  <a:pt x="387" y="154"/>
                </a:lnTo>
                <a:lnTo>
                  <a:pt x="385" y="157"/>
                </a:lnTo>
                <a:lnTo>
                  <a:pt x="358" y="157"/>
                </a:lnTo>
                <a:lnTo>
                  <a:pt x="399" y="159"/>
                </a:lnTo>
                <a:lnTo>
                  <a:pt x="401" y="157"/>
                </a:lnTo>
                <a:lnTo>
                  <a:pt x="401" y="154"/>
                </a:lnTo>
                <a:lnTo>
                  <a:pt x="401" y="154"/>
                </a:lnTo>
                <a:close/>
              </a:path>
              <a:path w="403" h="175">
                <a:moveTo>
                  <a:pt x="294" y="142"/>
                </a:moveTo>
                <a:lnTo>
                  <a:pt x="294" y="147"/>
                </a:lnTo>
                <a:lnTo>
                  <a:pt x="291" y="149"/>
                </a:lnTo>
                <a:lnTo>
                  <a:pt x="289" y="152"/>
                </a:lnTo>
                <a:lnTo>
                  <a:pt x="286" y="154"/>
                </a:lnTo>
                <a:lnTo>
                  <a:pt x="286" y="157"/>
                </a:lnTo>
                <a:lnTo>
                  <a:pt x="284" y="159"/>
                </a:lnTo>
                <a:lnTo>
                  <a:pt x="281" y="161"/>
                </a:lnTo>
                <a:lnTo>
                  <a:pt x="279" y="164"/>
                </a:lnTo>
                <a:lnTo>
                  <a:pt x="277" y="166"/>
                </a:lnTo>
                <a:lnTo>
                  <a:pt x="274" y="169"/>
                </a:lnTo>
                <a:lnTo>
                  <a:pt x="277" y="171"/>
                </a:lnTo>
                <a:lnTo>
                  <a:pt x="277" y="169"/>
                </a:lnTo>
                <a:lnTo>
                  <a:pt x="281" y="166"/>
                </a:lnTo>
                <a:lnTo>
                  <a:pt x="284" y="164"/>
                </a:lnTo>
                <a:lnTo>
                  <a:pt x="286" y="161"/>
                </a:lnTo>
                <a:lnTo>
                  <a:pt x="289" y="159"/>
                </a:lnTo>
                <a:lnTo>
                  <a:pt x="291" y="157"/>
                </a:lnTo>
                <a:lnTo>
                  <a:pt x="294" y="157"/>
                </a:lnTo>
                <a:lnTo>
                  <a:pt x="294" y="154"/>
                </a:lnTo>
                <a:lnTo>
                  <a:pt x="296" y="152"/>
                </a:lnTo>
                <a:lnTo>
                  <a:pt x="298" y="149"/>
                </a:lnTo>
                <a:lnTo>
                  <a:pt x="301" y="147"/>
                </a:lnTo>
                <a:lnTo>
                  <a:pt x="301" y="145"/>
                </a:lnTo>
                <a:lnTo>
                  <a:pt x="294" y="142"/>
                </a:lnTo>
                <a:lnTo>
                  <a:pt x="294" y="142"/>
                </a:lnTo>
                <a:close/>
              </a:path>
              <a:path w="403" h="175">
                <a:moveTo>
                  <a:pt x="354" y="125"/>
                </a:moveTo>
                <a:lnTo>
                  <a:pt x="349" y="125"/>
                </a:lnTo>
                <a:lnTo>
                  <a:pt x="349" y="128"/>
                </a:lnTo>
                <a:lnTo>
                  <a:pt x="349" y="130"/>
                </a:lnTo>
                <a:lnTo>
                  <a:pt x="346" y="135"/>
                </a:lnTo>
                <a:lnTo>
                  <a:pt x="346" y="154"/>
                </a:lnTo>
                <a:lnTo>
                  <a:pt x="356" y="149"/>
                </a:lnTo>
                <a:lnTo>
                  <a:pt x="356" y="130"/>
                </a:lnTo>
                <a:lnTo>
                  <a:pt x="354" y="128"/>
                </a:lnTo>
                <a:lnTo>
                  <a:pt x="354" y="125"/>
                </a:lnTo>
                <a:lnTo>
                  <a:pt x="354" y="125"/>
                </a:lnTo>
                <a:close/>
              </a:path>
              <a:path w="403" h="175">
                <a:moveTo>
                  <a:pt x="387" y="111"/>
                </a:moveTo>
                <a:lnTo>
                  <a:pt x="380" y="121"/>
                </a:lnTo>
                <a:lnTo>
                  <a:pt x="313" y="121"/>
                </a:lnTo>
                <a:lnTo>
                  <a:pt x="318" y="125"/>
                </a:lnTo>
                <a:lnTo>
                  <a:pt x="397" y="125"/>
                </a:lnTo>
                <a:lnTo>
                  <a:pt x="387" y="111"/>
                </a:lnTo>
                <a:lnTo>
                  <a:pt x="387" y="111"/>
                </a:lnTo>
                <a:close/>
              </a:path>
              <a:path w="403" h="175">
                <a:moveTo>
                  <a:pt x="354" y="121"/>
                </a:moveTo>
                <a:lnTo>
                  <a:pt x="354" y="101"/>
                </a:lnTo>
                <a:lnTo>
                  <a:pt x="349" y="101"/>
                </a:lnTo>
                <a:lnTo>
                  <a:pt x="349" y="121"/>
                </a:lnTo>
                <a:lnTo>
                  <a:pt x="354" y="121"/>
                </a:lnTo>
                <a:close/>
              </a:path>
              <a:path w="403" h="175">
                <a:moveTo>
                  <a:pt x="286" y="99"/>
                </a:moveTo>
                <a:lnTo>
                  <a:pt x="284" y="101"/>
                </a:lnTo>
                <a:lnTo>
                  <a:pt x="286" y="104"/>
                </a:lnTo>
                <a:lnTo>
                  <a:pt x="286" y="111"/>
                </a:lnTo>
                <a:lnTo>
                  <a:pt x="289" y="116"/>
                </a:lnTo>
                <a:lnTo>
                  <a:pt x="289" y="118"/>
                </a:lnTo>
                <a:lnTo>
                  <a:pt x="291" y="123"/>
                </a:lnTo>
                <a:lnTo>
                  <a:pt x="291" y="125"/>
                </a:lnTo>
                <a:lnTo>
                  <a:pt x="294" y="128"/>
                </a:lnTo>
                <a:lnTo>
                  <a:pt x="294" y="133"/>
                </a:lnTo>
                <a:lnTo>
                  <a:pt x="301" y="130"/>
                </a:lnTo>
                <a:lnTo>
                  <a:pt x="298" y="128"/>
                </a:lnTo>
                <a:lnTo>
                  <a:pt x="298" y="125"/>
                </a:lnTo>
                <a:lnTo>
                  <a:pt x="296" y="123"/>
                </a:lnTo>
                <a:lnTo>
                  <a:pt x="294" y="121"/>
                </a:lnTo>
                <a:lnTo>
                  <a:pt x="294" y="116"/>
                </a:lnTo>
                <a:lnTo>
                  <a:pt x="291" y="113"/>
                </a:lnTo>
                <a:lnTo>
                  <a:pt x="291" y="111"/>
                </a:lnTo>
                <a:lnTo>
                  <a:pt x="289" y="106"/>
                </a:lnTo>
                <a:lnTo>
                  <a:pt x="289" y="104"/>
                </a:lnTo>
                <a:lnTo>
                  <a:pt x="286" y="99"/>
                </a:lnTo>
                <a:lnTo>
                  <a:pt x="286" y="99"/>
                </a:lnTo>
                <a:close/>
              </a:path>
              <a:path w="403" h="175">
                <a:moveTo>
                  <a:pt x="375" y="89"/>
                </a:moveTo>
                <a:lnTo>
                  <a:pt x="370" y="97"/>
                </a:lnTo>
                <a:lnTo>
                  <a:pt x="320" y="97"/>
                </a:lnTo>
                <a:lnTo>
                  <a:pt x="325" y="101"/>
                </a:lnTo>
                <a:lnTo>
                  <a:pt x="385" y="101"/>
                </a:lnTo>
                <a:lnTo>
                  <a:pt x="375" y="89"/>
                </a:lnTo>
                <a:lnTo>
                  <a:pt x="375" y="89"/>
                </a:lnTo>
                <a:close/>
              </a:path>
              <a:path w="403" h="175">
                <a:moveTo>
                  <a:pt x="320" y="80"/>
                </a:moveTo>
                <a:lnTo>
                  <a:pt x="308" y="82"/>
                </a:lnTo>
                <a:lnTo>
                  <a:pt x="308" y="92"/>
                </a:lnTo>
                <a:lnTo>
                  <a:pt x="305" y="97"/>
                </a:lnTo>
                <a:lnTo>
                  <a:pt x="305" y="109"/>
                </a:lnTo>
                <a:lnTo>
                  <a:pt x="303" y="113"/>
                </a:lnTo>
                <a:lnTo>
                  <a:pt x="303" y="118"/>
                </a:lnTo>
                <a:lnTo>
                  <a:pt x="301" y="123"/>
                </a:lnTo>
                <a:lnTo>
                  <a:pt x="301" y="130"/>
                </a:lnTo>
                <a:lnTo>
                  <a:pt x="294" y="133"/>
                </a:lnTo>
                <a:lnTo>
                  <a:pt x="296" y="135"/>
                </a:lnTo>
                <a:lnTo>
                  <a:pt x="298" y="137"/>
                </a:lnTo>
                <a:lnTo>
                  <a:pt x="296" y="140"/>
                </a:lnTo>
                <a:lnTo>
                  <a:pt x="294" y="142"/>
                </a:lnTo>
                <a:lnTo>
                  <a:pt x="301" y="145"/>
                </a:lnTo>
                <a:lnTo>
                  <a:pt x="303" y="145"/>
                </a:lnTo>
                <a:lnTo>
                  <a:pt x="303" y="147"/>
                </a:lnTo>
                <a:lnTo>
                  <a:pt x="305" y="149"/>
                </a:lnTo>
                <a:lnTo>
                  <a:pt x="308" y="152"/>
                </a:lnTo>
                <a:lnTo>
                  <a:pt x="310" y="154"/>
                </a:lnTo>
                <a:lnTo>
                  <a:pt x="313" y="154"/>
                </a:lnTo>
                <a:lnTo>
                  <a:pt x="315" y="157"/>
                </a:lnTo>
                <a:lnTo>
                  <a:pt x="318" y="159"/>
                </a:lnTo>
                <a:lnTo>
                  <a:pt x="320" y="159"/>
                </a:lnTo>
                <a:lnTo>
                  <a:pt x="325" y="161"/>
                </a:lnTo>
                <a:lnTo>
                  <a:pt x="327" y="164"/>
                </a:lnTo>
                <a:lnTo>
                  <a:pt x="332" y="164"/>
                </a:lnTo>
                <a:lnTo>
                  <a:pt x="334" y="166"/>
                </a:lnTo>
                <a:lnTo>
                  <a:pt x="361" y="166"/>
                </a:lnTo>
                <a:lnTo>
                  <a:pt x="363" y="169"/>
                </a:lnTo>
                <a:lnTo>
                  <a:pt x="387" y="169"/>
                </a:lnTo>
                <a:lnTo>
                  <a:pt x="390" y="166"/>
                </a:lnTo>
                <a:lnTo>
                  <a:pt x="392" y="166"/>
                </a:lnTo>
                <a:lnTo>
                  <a:pt x="392" y="164"/>
                </a:lnTo>
                <a:lnTo>
                  <a:pt x="394" y="161"/>
                </a:lnTo>
                <a:lnTo>
                  <a:pt x="399" y="159"/>
                </a:lnTo>
                <a:lnTo>
                  <a:pt x="358" y="157"/>
                </a:lnTo>
                <a:lnTo>
                  <a:pt x="339" y="157"/>
                </a:lnTo>
                <a:lnTo>
                  <a:pt x="337" y="154"/>
                </a:lnTo>
                <a:lnTo>
                  <a:pt x="332" y="154"/>
                </a:lnTo>
                <a:lnTo>
                  <a:pt x="330" y="152"/>
                </a:lnTo>
                <a:lnTo>
                  <a:pt x="325" y="152"/>
                </a:lnTo>
                <a:lnTo>
                  <a:pt x="320" y="149"/>
                </a:lnTo>
                <a:lnTo>
                  <a:pt x="318" y="149"/>
                </a:lnTo>
                <a:lnTo>
                  <a:pt x="315" y="147"/>
                </a:lnTo>
                <a:lnTo>
                  <a:pt x="313" y="145"/>
                </a:lnTo>
                <a:lnTo>
                  <a:pt x="310" y="142"/>
                </a:lnTo>
                <a:lnTo>
                  <a:pt x="308" y="142"/>
                </a:lnTo>
                <a:lnTo>
                  <a:pt x="305" y="140"/>
                </a:lnTo>
                <a:lnTo>
                  <a:pt x="305" y="133"/>
                </a:lnTo>
                <a:lnTo>
                  <a:pt x="308" y="130"/>
                </a:lnTo>
                <a:lnTo>
                  <a:pt x="308" y="123"/>
                </a:lnTo>
                <a:lnTo>
                  <a:pt x="310" y="121"/>
                </a:lnTo>
                <a:lnTo>
                  <a:pt x="310" y="111"/>
                </a:lnTo>
                <a:lnTo>
                  <a:pt x="313" y="106"/>
                </a:lnTo>
                <a:lnTo>
                  <a:pt x="313" y="99"/>
                </a:lnTo>
                <a:lnTo>
                  <a:pt x="315" y="94"/>
                </a:lnTo>
                <a:lnTo>
                  <a:pt x="315" y="85"/>
                </a:lnTo>
                <a:lnTo>
                  <a:pt x="320" y="80"/>
                </a:lnTo>
                <a:lnTo>
                  <a:pt x="320" y="80"/>
                </a:lnTo>
                <a:close/>
              </a:path>
              <a:path w="403" h="175">
                <a:moveTo>
                  <a:pt x="349" y="77"/>
                </a:moveTo>
                <a:lnTo>
                  <a:pt x="349" y="97"/>
                </a:lnTo>
                <a:lnTo>
                  <a:pt x="354" y="97"/>
                </a:lnTo>
                <a:lnTo>
                  <a:pt x="354" y="77"/>
                </a:lnTo>
                <a:lnTo>
                  <a:pt x="375" y="77"/>
                </a:lnTo>
                <a:lnTo>
                  <a:pt x="349" y="77"/>
                </a:lnTo>
                <a:lnTo>
                  <a:pt x="349" y="77"/>
                </a:lnTo>
                <a:close/>
              </a:path>
              <a:path w="403" h="175">
                <a:moveTo>
                  <a:pt x="382" y="75"/>
                </a:moveTo>
                <a:lnTo>
                  <a:pt x="349" y="77"/>
                </a:lnTo>
                <a:lnTo>
                  <a:pt x="375" y="77"/>
                </a:lnTo>
                <a:lnTo>
                  <a:pt x="375" y="82"/>
                </a:lnTo>
                <a:lnTo>
                  <a:pt x="382" y="77"/>
                </a:lnTo>
                <a:lnTo>
                  <a:pt x="382" y="75"/>
                </a:lnTo>
                <a:lnTo>
                  <a:pt x="382" y="75"/>
                </a:lnTo>
                <a:close/>
              </a:path>
              <a:path w="403" h="175">
                <a:moveTo>
                  <a:pt x="313" y="70"/>
                </a:moveTo>
                <a:lnTo>
                  <a:pt x="308" y="77"/>
                </a:lnTo>
                <a:lnTo>
                  <a:pt x="279" y="77"/>
                </a:lnTo>
                <a:lnTo>
                  <a:pt x="286" y="87"/>
                </a:lnTo>
                <a:lnTo>
                  <a:pt x="291" y="82"/>
                </a:lnTo>
                <a:lnTo>
                  <a:pt x="308" y="82"/>
                </a:lnTo>
                <a:lnTo>
                  <a:pt x="320" y="80"/>
                </a:lnTo>
                <a:lnTo>
                  <a:pt x="313" y="70"/>
                </a:lnTo>
                <a:lnTo>
                  <a:pt x="313" y="70"/>
                </a:lnTo>
                <a:close/>
              </a:path>
              <a:path w="403" h="175">
                <a:moveTo>
                  <a:pt x="354" y="73"/>
                </a:moveTo>
                <a:lnTo>
                  <a:pt x="354" y="53"/>
                </a:lnTo>
                <a:lnTo>
                  <a:pt x="349" y="53"/>
                </a:lnTo>
                <a:lnTo>
                  <a:pt x="349" y="73"/>
                </a:lnTo>
                <a:lnTo>
                  <a:pt x="354" y="73"/>
                </a:lnTo>
                <a:close/>
              </a:path>
              <a:path w="403" h="175">
                <a:moveTo>
                  <a:pt x="382" y="53"/>
                </a:moveTo>
                <a:lnTo>
                  <a:pt x="375" y="53"/>
                </a:lnTo>
                <a:lnTo>
                  <a:pt x="375" y="73"/>
                </a:lnTo>
                <a:lnTo>
                  <a:pt x="320" y="73"/>
                </a:lnTo>
                <a:lnTo>
                  <a:pt x="325" y="77"/>
                </a:lnTo>
                <a:lnTo>
                  <a:pt x="349" y="77"/>
                </a:lnTo>
                <a:lnTo>
                  <a:pt x="382" y="75"/>
                </a:lnTo>
                <a:lnTo>
                  <a:pt x="382" y="53"/>
                </a:lnTo>
                <a:lnTo>
                  <a:pt x="382" y="53"/>
                </a:lnTo>
                <a:close/>
              </a:path>
              <a:path w="403" h="175">
                <a:moveTo>
                  <a:pt x="390" y="41"/>
                </a:moveTo>
                <a:lnTo>
                  <a:pt x="385" y="49"/>
                </a:lnTo>
                <a:lnTo>
                  <a:pt x="313" y="49"/>
                </a:lnTo>
                <a:lnTo>
                  <a:pt x="318" y="56"/>
                </a:lnTo>
                <a:lnTo>
                  <a:pt x="322" y="53"/>
                </a:lnTo>
                <a:lnTo>
                  <a:pt x="399" y="53"/>
                </a:lnTo>
                <a:lnTo>
                  <a:pt x="390" y="41"/>
                </a:lnTo>
                <a:lnTo>
                  <a:pt x="390" y="41"/>
                </a:lnTo>
                <a:close/>
              </a:path>
              <a:path w="403" h="175">
                <a:moveTo>
                  <a:pt x="349" y="32"/>
                </a:moveTo>
                <a:lnTo>
                  <a:pt x="349" y="49"/>
                </a:lnTo>
                <a:lnTo>
                  <a:pt x="354" y="49"/>
                </a:lnTo>
                <a:lnTo>
                  <a:pt x="354" y="32"/>
                </a:lnTo>
                <a:lnTo>
                  <a:pt x="375" y="32"/>
                </a:lnTo>
                <a:lnTo>
                  <a:pt x="349" y="32"/>
                </a:lnTo>
                <a:lnTo>
                  <a:pt x="349" y="32"/>
                </a:lnTo>
                <a:close/>
              </a:path>
              <a:path w="403" h="175">
                <a:moveTo>
                  <a:pt x="387" y="29"/>
                </a:moveTo>
                <a:lnTo>
                  <a:pt x="349" y="32"/>
                </a:lnTo>
                <a:lnTo>
                  <a:pt x="375" y="32"/>
                </a:lnTo>
                <a:lnTo>
                  <a:pt x="375" y="49"/>
                </a:lnTo>
                <a:lnTo>
                  <a:pt x="382" y="49"/>
                </a:lnTo>
                <a:lnTo>
                  <a:pt x="382" y="34"/>
                </a:lnTo>
                <a:lnTo>
                  <a:pt x="387" y="29"/>
                </a:lnTo>
                <a:lnTo>
                  <a:pt x="387" y="29"/>
                </a:lnTo>
                <a:close/>
              </a:path>
              <a:path w="403" h="175">
                <a:moveTo>
                  <a:pt x="318" y="29"/>
                </a:moveTo>
                <a:lnTo>
                  <a:pt x="305" y="29"/>
                </a:lnTo>
                <a:lnTo>
                  <a:pt x="286" y="75"/>
                </a:lnTo>
                <a:lnTo>
                  <a:pt x="279" y="77"/>
                </a:lnTo>
                <a:lnTo>
                  <a:pt x="291" y="77"/>
                </a:lnTo>
                <a:lnTo>
                  <a:pt x="313" y="32"/>
                </a:lnTo>
                <a:lnTo>
                  <a:pt x="318" y="29"/>
                </a:lnTo>
                <a:lnTo>
                  <a:pt x="318" y="29"/>
                </a:lnTo>
                <a:close/>
              </a:path>
              <a:path w="403" h="175">
                <a:moveTo>
                  <a:pt x="380" y="22"/>
                </a:moveTo>
                <a:lnTo>
                  <a:pt x="375" y="27"/>
                </a:lnTo>
                <a:lnTo>
                  <a:pt x="322" y="27"/>
                </a:lnTo>
                <a:lnTo>
                  <a:pt x="327" y="34"/>
                </a:lnTo>
                <a:lnTo>
                  <a:pt x="330" y="32"/>
                </a:lnTo>
                <a:lnTo>
                  <a:pt x="349" y="32"/>
                </a:lnTo>
                <a:lnTo>
                  <a:pt x="387" y="29"/>
                </a:lnTo>
                <a:lnTo>
                  <a:pt x="380" y="22"/>
                </a:lnTo>
                <a:lnTo>
                  <a:pt x="380" y="22"/>
                </a:lnTo>
                <a:close/>
              </a:path>
              <a:path w="403" h="175">
                <a:moveTo>
                  <a:pt x="310" y="20"/>
                </a:moveTo>
                <a:lnTo>
                  <a:pt x="305" y="25"/>
                </a:lnTo>
                <a:lnTo>
                  <a:pt x="277" y="25"/>
                </a:lnTo>
                <a:lnTo>
                  <a:pt x="281" y="32"/>
                </a:lnTo>
                <a:lnTo>
                  <a:pt x="286" y="29"/>
                </a:lnTo>
                <a:lnTo>
                  <a:pt x="318" y="29"/>
                </a:lnTo>
                <a:lnTo>
                  <a:pt x="310" y="20"/>
                </a:lnTo>
                <a:lnTo>
                  <a:pt x="310" y="20"/>
                </a:lnTo>
                <a:close/>
              </a:path>
              <a:path w="403" h="175">
                <a:moveTo>
                  <a:pt x="346" y="1"/>
                </a:moveTo>
                <a:lnTo>
                  <a:pt x="346" y="15"/>
                </a:lnTo>
                <a:lnTo>
                  <a:pt x="349" y="20"/>
                </a:lnTo>
                <a:lnTo>
                  <a:pt x="349" y="27"/>
                </a:lnTo>
                <a:lnTo>
                  <a:pt x="354" y="27"/>
                </a:lnTo>
                <a:lnTo>
                  <a:pt x="354" y="15"/>
                </a:lnTo>
                <a:lnTo>
                  <a:pt x="361" y="10"/>
                </a:lnTo>
                <a:lnTo>
                  <a:pt x="346" y="1"/>
                </a:lnTo>
                <a:lnTo>
                  <a:pt x="34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52" name="path 11652"/>
          <p:cNvSpPr/>
          <p:nvPr/>
        </p:nvSpPr>
        <p:spPr>
          <a:xfrm>
            <a:off x="8480297" y="9938257"/>
            <a:ext cx="259080" cy="109728"/>
          </a:xfrm>
          <a:custGeom>
            <a:avLst/>
            <a:gdLst/>
            <a:ahLst/>
            <a:cxnLst/>
            <a:rect l="0" t="0" r="0" b="0"/>
            <a:pathLst>
              <a:path w="408" h="172">
                <a:moveTo>
                  <a:pt x="68" y="142"/>
                </a:moveTo>
                <a:lnTo>
                  <a:pt x="65" y="145"/>
                </a:lnTo>
                <a:lnTo>
                  <a:pt x="63" y="147"/>
                </a:lnTo>
                <a:lnTo>
                  <a:pt x="61" y="150"/>
                </a:lnTo>
                <a:lnTo>
                  <a:pt x="58" y="152"/>
                </a:lnTo>
                <a:lnTo>
                  <a:pt x="56" y="152"/>
                </a:lnTo>
                <a:lnTo>
                  <a:pt x="54" y="154"/>
                </a:lnTo>
                <a:lnTo>
                  <a:pt x="51" y="157"/>
                </a:lnTo>
                <a:lnTo>
                  <a:pt x="49" y="157"/>
                </a:lnTo>
                <a:lnTo>
                  <a:pt x="46" y="159"/>
                </a:lnTo>
                <a:lnTo>
                  <a:pt x="44" y="159"/>
                </a:lnTo>
                <a:lnTo>
                  <a:pt x="42" y="162"/>
                </a:lnTo>
                <a:lnTo>
                  <a:pt x="39" y="164"/>
                </a:lnTo>
                <a:lnTo>
                  <a:pt x="37" y="164"/>
                </a:lnTo>
                <a:lnTo>
                  <a:pt x="34" y="166"/>
                </a:lnTo>
                <a:lnTo>
                  <a:pt x="27" y="166"/>
                </a:lnTo>
                <a:lnTo>
                  <a:pt x="25" y="169"/>
                </a:lnTo>
                <a:lnTo>
                  <a:pt x="22" y="169"/>
                </a:lnTo>
                <a:lnTo>
                  <a:pt x="22" y="171"/>
                </a:lnTo>
                <a:lnTo>
                  <a:pt x="30" y="171"/>
                </a:lnTo>
                <a:lnTo>
                  <a:pt x="32" y="169"/>
                </a:lnTo>
                <a:lnTo>
                  <a:pt x="37" y="169"/>
                </a:lnTo>
                <a:lnTo>
                  <a:pt x="39" y="166"/>
                </a:lnTo>
                <a:lnTo>
                  <a:pt x="44" y="166"/>
                </a:lnTo>
                <a:lnTo>
                  <a:pt x="46" y="164"/>
                </a:lnTo>
                <a:lnTo>
                  <a:pt x="49" y="164"/>
                </a:lnTo>
                <a:lnTo>
                  <a:pt x="51" y="162"/>
                </a:lnTo>
                <a:lnTo>
                  <a:pt x="54" y="162"/>
                </a:lnTo>
                <a:lnTo>
                  <a:pt x="56" y="159"/>
                </a:lnTo>
                <a:lnTo>
                  <a:pt x="58" y="159"/>
                </a:lnTo>
                <a:lnTo>
                  <a:pt x="61" y="157"/>
                </a:lnTo>
                <a:lnTo>
                  <a:pt x="65" y="154"/>
                </a:lnTo>
                <a:lnTo>
                  <a:pt x="68" y="152"/>
                </a:lnTo>
                <a:lnTo>
                  <a:pt x="70" y="150"/>
                </a:lnTo>
                <a:lnTo>
                  <a:pt x="73" y="150"/>
                </a:lnTo>
                <a:lnTo>
                  <a:pt x="75" y="147"/>
                </a:lnTo>
                <a:lnTo>
                  <a:pt x="75" y="145"/>
                </a:lnTo>
                <a:lnTo>
                  <a:pt x="78" y="142"/>
                </a:lnTo>
                <a:lnTo>
                  <a:pt x="68" y="142"/>
                </a:lnTo>
                <a:lnTo>
                  <a:pt x="68" y="142"/>
                </a:lnTo>
                <a:close/>
              </a:path>
              <a:path w="408" h="172">
                <a:moveTo>
                  <a:pt x="1" y="104"/>
                </a:moveTo>
                <a:lnTo>
                  <a:pt x="1" y="109"/>
                </a:lnTo>
                <a:lnTo>
                  <a:pt x="13" y="106"/>
                </a:lnTo>
                <a:lnTo>
                  <a:pt x="3" y="106"/>
                </a:lnTo>
                <a:lnTo>
                  <a:pt x="1" y="104"/>
                </a:lnTo>
                <a:lnTo>
                  <a:pt x="1" y="104"/>
                </a:lnTo>
                <a:close/>
              </a:path>
              <a:path w="408" h="172">
                <a:moveTo>
                  <a:pt x="56" y="104"/>
                </a:moveTo>
                <a:lnTo>
                  <a:pt x="54" y="106"/>
                </a:lnTo>
                <a:lnTo>
                  <a:pt x="51" y="109"/>
                </a:lnTo>
                <a:lnTo>
                  <a:pt x="51" y="111"/>
                </a:lnTo>
                <a:lnTo>
                  <a:pt x="49" y="114"/>
                </a:lnTo>
                <a:lnTo>
                  <a:pt x="46" y="116"/>
                </a:lnTo>
                <a:lnTo>
                  <a:pt x="46" y="121"/>
                </a:lnTo>
                <a:lnTo>
                  <a:pt x="44" y="123"/>
                </a:lnTo>
                <a:lnTo>
                  <a:pt x="42" y="126"/>
                </a:lnTo>
                <a:lnTo>
                  <a:pt x="39" y="128"/>
                </a:lnTo>
                <a:lnTo>
                  <a:pt x="37" y="130"/>
                </a:lnTo>
                <a:lnTo>
                  <a:pt x="37" y="133"/>
                </a:lnTo>
                <a:lnTo>
                  <a:pt x="34" y="135"/>
                </a:lnTo>
                <a:lnTo>
                  <a:pt x="32" y="138"/>
                </a:lnTo>
                <a:lnTo>
                  <a:pt x="32" y="140"/>
                </a:lnTo>
                <a:lnTo>
                  <a:pt x="34" y="138"/>
                </a:lnTo>
                <a:lnTo>
                  <a:pt x="37" y="135"/>
                </a:lnTo>
                <a:lnTo>
                  <a:pt x="39" y="133"/>
                </a:lnTo>
                <a:lnTo>
                  <a:pt x="42" y="133"/>
                </a:lnTo>
                <a:lnTo>
                  <a:pt x="44" y="130"/>
                </a:lnTo>
                <a:lnTo>
                  <a:pt x="46" y="128"/>
                </a:lnTo>
                <a:lnTo>
                  <a:pt x="49" y="126"/>
                </a:lnTo>
                <a:lnTo>
                  <a:pt x="49" y="123"/>
                </a:lnTo>
                <a:lnTo>
                  <a:pt x="51" y="121"/>
                </a:lnTo>
                <a:lnTo>
                  <a:pt x="54" y="118"/>
                </a:lnTo>
                <a:lnTo>
                  <a:pt x="56" y="114"/>
                </a:lnTo>
                <a:lnTo>
                  <a:pt x="58" y="111"/>
                </a:lnTo>
                <a:lnTo>
                  <a:pt x="58" y="109"/>
                </a:lnTo>
                <a:lnTo>
                  <a:pt x="61" y="106"/>
                </a:lnTo>
                <a:lnTo>
                  <a:pt x="56" y="104"/>
                </a:lnTo>
                <a:lnTo>
                  <a:pt x="56" y="104"/>
                </a:lnTo>
                <a:close/>
              </a:path>
              <a:path w="408" h="172">
                <a:moveTo>
                  <a:pt x="56" y="102"/>
                </a:moveTo>
                <a:lnTo>
                  <a:pt x="56" y="104"/>
                </a:lnTo>
                <a:lnTo>
                  <a:pt x="61" y="106"/>
                </a:lnTo>
                <a:lnTo>
                  <a:pt x="63" y="111"/>
                </a:lnTo>
                <a:lnTo>
                  <a:pt x="63" y="114"/>
                </a:lnTo>
                <a:lnTo>
                  <a:pt x="65" y="118"/>
                </a:lnTo>
                <a:lnTo>
                  <a:pt x="65" y="121"/>
                </a:lnTo>
                <a:lnTo>
                  <a:pt x="68" y="126"/>
                </a:lnTo>
                <a:lnTo>
                  <a:pt x="68" y="128"/>
                </a:lnTo>
                <a:lnTo>
                  <a:pt x="70" y="130"/>
                </a:lnTo>
                <a:lnTo>
                  <a:pt x="73" y="135"/>
                </a:lnTo>
                <a:lnTo>
                  <a:pt x="78" y="133"/>
                </a:lnTo>
                <a:lnTo>
                  <a:pt x="78" y="130"/>
                </a:lnTo>
                <a:lnTo>
                  <a:pt x="75" y="128"/>
                </a:lnTo>
                <a:lnTo>
                  <a:pt x="73" y="126"/>
                </a:lnTo>
                <a:lnTo>
                  <a:pt x="73" y="123"/>
                </a:lnTo>
                <a:lnTo>
                  <a:pt x="70" y="121"/>
                </a:lnTo>
                <a:lnTo>
                  <a:pt x="68" y="116"/>
                </a:lnTo>
                <a:lnTo>
                  <a:pt x="68" y="114"/>
                </a:lnTo>
                <a:lnTo>
                  <a:pt x="65" y="111"/>
                </a:lnTo>
                <a:lnTo>
                  <a:pt x="63" y="106"/>
                </a:lnTo>
                <a:lnTo>
                  <a:pt x="63" y="102"/>
                </a:lnTo>
                <a:lnTo>
                  <a:pt x="92" y="102"/>
                </a:lnTo>
                <a:lnTo>
                  <a:pt x="56" y="102"/>
                </a:lnTo>
                <a:lnTo>
                  <a:pt x="56" y="102"/>
                </a:lnTo>
                <a:close/>
              </a:path>
              <a:path w="408" h="172">
                <a:moveTo>
                  <a:pt x="97" y="92"/>
                </a:moveTo>
                <a:lnTo>
                  <a:pt x="92" y="99"/>
                </a:lnTo>
                <a:lnTo>
                  <a:pt x="65" y="99"/>
                </a:lnTo>
                <a:lnTo>
                  <a:pt x="56" y="102"/>
                </a:lnTo>
                <a:lnTo>
                  <a:pt x="92" y="102"/>
                </a:lnTo>
                <a:lnTo>
                  <a:pt x="92" y="104"/>
                </a:lnTo>
                <a:lnTo>
                  <a:pt x="90" y="106"/>
                </a:lnTo>
                <a:lnTo>
                  <a:pt x="90" y="109"/>
                </a:lnTo>
                <a:lnTo>
                  <a:pt x="87" y="114"/>
                </a:lnTo>
                <a:lnTo>
                  <a:pt x="87" y="116"/>
                </a:lnTo>
                <a:lnTo>
                  <a:pt x="85" y="118"/>
                </a:lnTo>
                <a:lnTo>
                  <a:pt x="82" y="123"/>
                </a:lnTo>
                <a:lnTo>
                  <a:pt x="80" y="126"/>
                </a:lnTo>
                <a:lnTo>
                  <a:pt x="80" y="128"/>
                </a:lnTo>
                <a:lnTo>
                  <a:pt x="78" y="133"/>
                </a:lnTo>
                <a:lnTo>
                  <a:pt x="73" y="135"/>
                </a:lnTo>
                <a:lnTo>
                  <a:pt x="73" y="140"/>
                </a:lnTo>
                <a:lnTo>
                  <a:pt x="70" y="140"/>
                </a:lnTo>
                <a:lnTo>
                  <a:pt x="68" y="142"/>
                </a:lnTo>
                <a:lnTo>
                  <a:pt x="78" y="142"/>
                </a:lnTo>
                <a:lnTo>
                  <a:pt x="78" y="145"/>
                </a:lnTo>
                <a:lnTo>
                  <a:pt x="80" y="147"/>
                </a:lnTo>
                <a:lnTo>
                  <a:pt x="82" y="150"/>
                </a:lnTo>
                <a:lnTo>
                  <a:pt x="85" y="152"/>
                </a:lnTo>
                <a:lnTo>
                  <a:pt x="87" y="154"/>
                </a:lnTo>
                <a:lnTo>
                  <a:pt x="90" y="157"/>
                </a:lnTo>
                <a:lnTo>
                  <a:pt x="92" y="157"/>
                </a:lnTo>
                <a:lnTo>
                  <a:pt x="94" y="159"/>
                </a:lnTo>
                <a:lnTo>
                  <a:pt x="97" y="162"/>
                </a:lnTo>
                <a:lnTo>
                  <a:pt x="99" y="162"/>
                </a:lnTo>
                <a:lnTo>
                  <a:pt x="102" y="164"/>
                </a:lnTo>
                <a:lnTo>
                  <a:pt x="104" y="164"/>
                </a:lnTo>
                <a:lnTo>
                  <a:pt x="106" y="166"/>
                </a:lnTo>
                <a:lnTo>
                  <a:pt x="109" y="169"/>
                </a:lnTo>
                <a:lnTo>
                  <a:pt x="114" y="169"/>
                </a:lnTo>
                <a:lnTo>
                  <a:pt x="118" y="171"/>
                </a:lnTo>
                <a:lnTo>
                  <a:pt x="118" y="169"/>
                </a:lnTo>
                <a:lnTo>
                  <a:pt x="121" y="166"/>
                </a:lnTo>
                <a:lnTo>
                  <a:pt x="123" y="164"/>
                </a:lnTo>
                <a:lnTo>
                  <a:pt x="125" y="162"/>
                </a:lnTo>
                <a:lnTo>
                  <a:pt x="128" y="162"/>
                </a:lnTo>
                <a:lnTo>
                  <a:pt x="128" y="157"/>
                </a:lnTo>
                <a:lnTo>
                  <a:pt x="114" y="157"/>
                </a:lnTo>
                <a:lnTo>
                  <a:pt x="111" y="154"/>
                </a:lnTo>
                <a:lnTo>
                  <a:pt x="106" y="154"/>
                </a:lnTo>
                <a:lnTo>
                  <a:pt x="104" y="152"/>
                </a:lnTo>
                <a:lnTo>
                  <a:pt x="99" y="152"/>
                </a:lnTo>
                <a:lnTo>
                  <a:pt x="97" y="150"/>
                </a:lnTo>
                <a:lnTo>
                  <a:pt x="94" y="147"/>
                </a:lnTo>
                <a:lnTo>
                  <a:pt x="90" y="147"/>
                </a:lnTo>
                <a:lnTo>
                  <a:pt x="87" y="145"/>
                </a:lnTo>
                <a:lnTo>
                  <a:pt x="87" y="142"/>
                </a:lnTo>
                <a:lnTo>
                  <a:pt x="85" y="140"/>
                </a:lnTo>
                <a:lnTo>
                  <a:pt x="82" y="138"/>
                </a:lnTo>
                <a:lnTo>
                  <a:pt x="85" y="135"/>
                </a:lnTo>
                <a:lnTo>
                  <a:pt x="87" y="133"/>
                </a:lnTo>
                <a:lnTo>
                  <a:pt x="87" y="128"/>
                </a:lnTo>
                <a:lnTo>
                  <a:pt x="90" y="126"/>
                </a:lnTo>
                <a:lnTo>
                  <a:pt x="92" y="123"/>
                </a:lnTo>
                <a:lnTo>
                  <a:pt x="92" y="121"/>
                </a:lnTo>
                <a:lnTo>
                  <a:pt x="94" y="116"/>
                </a:lnTo>
                <a:lnTo>
                  <a:pt x="97" y="114"/>
                </a:lnTo>
                <a:lnTo>
                  <a:pt x="97" y="109"/>
                </a:lnTo>
                <a:lnTo>
                  <a:pt x="99" y="106"/>
                </a:lnTo>
                <a:lnTo>
                  <a:pt x="104" y="104"/>
                </a:lnTo>
                <a:lnTo>
                  <a:pt x="97" y="92"/>
                </a:lnTo>
                <a:lnTo>
                  <a:pt x="97" y="92"/>
                </a:lnTo>
                <a:close/>
              </a:path>
              <a:path w="408" h="172">
                <a:moveTo>
                  <a:pt x="65" y="78"/>
                </a:moveTo>
                <a:lnTo>
                  <a:pt x="65" y="82"/>
                </a:lnTo>
                <a:lnTo>
                  <a:pt x="63" y="85"/>
                </a:lnTo>
                <a:lnTo>
                  <a:pt x="63" y="87"/>
                </a:lnTo>
                <a:lnTo>
                  <a:pt x="61" y="92"/>
                </a:lnTo>
                <a:lnTo>
                  <a:pt x="61" y="94"/>
                </a:lnTo>
                <a:lnTo>
                  <a:pt x="58" y="97"/>
                </a:lnTo>
                <a:lnTo>
                  <a:pt x="56" y="102"/>
                </a:lnTo>
                <a:lnTo>
                  <a:pt x="65" y="99"/>
                </a:lnTo>
                <a:lnTo>
                  <a:pt x="70" y="90"/>
                </a:lnTo>
                <a:lnTo>
                  <a:pt x="75" y="87"/>
                </a:lnTo>
                <a:lnTo>
                  <a:pt x="65" y="78"/>
                </a:lnTo>
                <a:lnTo>
                  <a:pt x="65" y="78"/>
                </a:lnTo>
                <a:close/>
              </a:path>
              <a:path w="408" h="172">
                <a:moveTo>
                  <a:pt x="87" y="66"/>
                </a:moveTo>
                <a:lnTo>
                  <a:pt x="87" y="68"/>
                </a:lnTo>
                <a:lnTo>
                  <a:pt x="90" y="70"/>
                </a:lnTo>
                <a:lnTo>
                  <a:pt x="92" y="73"/>
                </a:lnTo>
                <a:lnTo>
                  <a:pt x="94" y="75"/>
                </a:lnTo>
                <a:lnTo>
                  <a:pt x="97" y="78"/>
                </a:lnTo>
                <a:lnTo>
                  <a:pt x="102" y="80"/>
                </a:lnTo>
                <a:lnTo>
                  <a:pt x="104" y="82"/>
                </a:lnTo>
                <a:lnTo>
                  <a:pt x="104" y="85"/>
                </a:lnTo>
                <a:lnTo>
                  <a:pt x="106" y="85"/>
                </a:lnTo>
                <a:lnTo>
                  <a:pt x="109" y="87"/>
                </a:lnTo>
                <a:lnTo>
                  <a:pt x="111" y="90"/>
                </a:lnTo>
                <a:lnTo>
                  <a:pt x="111" y="92"/>
                </a:lnTo>
                <a:lnTo>
                  <a:pt x="114" y="94"/>
                </a:lnTo>
                <a:lnTo>
                  <a:pt x="116" y="97"/>
                </a:lnTo>
                <a:lnTo>
                  <a:pt x="118" y="99"/>
                </a:lnTo>
                <a:lnTo>
                  <a:pt x="118" y="97"/>
                </a:lnTo>
                <a:lnTo>
                  <a:pt x="121" y="94"/>
                </a:lnTo>
                <a:lnTo>
                  <a:pt x="121" y="85"/>
                </a:lnTo>
                <a:lnTo>
                  <a:pt x="118" y="82"/>
                </a:lnTo>
                <a:lnTo>
                  <a:pt x="116" y="78"/>
                </a:lnTo>
                <a:lnTo>
                  <a:pt x="114" y="78"/>
                </a:lnTo>
                <a:lnTo>
                  <a:pt x="111" y="75"/>
                </a:lnTo>
                <a:lnTo>
                  <a:pt x="109" y="75"/>
                </a:lnTo>
                <a:lnTo>
                  <a:pt x="109" y="73"/>
                </a:lnTo>
                <a:lnTo>
                  <a:pt x="106" y="73"/>
                </a:lnTo>
                <a:lnTo>
                  <a:pt x="102" y="70"/>
                </a:lnTo>
                <a:lnTo>
                  <a:pt x="99" y="70"/>
                </a:lnTo>
                <a:lnTo>
                  <a:pt x="97" y="68"/>
                </a:lnTo>
                <a:lnTo>
                  <a:pt x="94" y="68"/>
                </a:lnTo>
                <a:lnTo>
                  <a:pt x="90" y="66"/>
                </a:lnTo>
                <a:lnTo>
                  <a:pt x="87" y="66"/>
                </a:lnTo>
                <a:lnTo>
                  <a:pt x="87" y="66"/>
                </a:lnTo>
                <a:close/>
              </a:path>
              <a:path w="408" h="172">
                <a:moveTo>
                  <a:pt x="61" y="63"/>
                </a:moveTo>
                <a:lnTo>
                  <a:pt x="58" y="63"/>
                </a:lnTo>
                <a:lnTo>
                  <a:pt x="56" y="66"/>
                </a:lnTo>
                <a:lnTo>
                  <a:pt x="56" y="68"/>
                </a:lnTo>
                <a:lnTo>
                  <a:pt x="54" y="70"/>
                </a:lnTo>
                <a:lnTo>
                  <a:pt x="54" y="73"/>
                </a:lnTo>
                <a:lnTo>
                  <a:pt x="51" y="75"/>
                </a:lnTo>
                <a:lnTo>
                  <a:pt x="49" y="78"/>
                </a:lnTo>
                <a:lnTo>
                  <a:pt x="49" y="80"/>
                </a:lnTo>
                <a:lnTo>
                  <a:pt x="46" y="82"/>
                </a:lnTo>
                <a:lnTo>
                  <a:pt x="44" y="85"/>
                </a:lnTo>
                <a:lnTo>
                  <a:pt x="42" y="90"/>
                </a:lnTo>
                <a:lnTo>
                  <a:pt x="39" y="92"/>
                </a:lnTo>
                <a:lnTo>
                  <a:pt x="37" y="94"/>
                </a:lnTo>
                <a:lnTo>
                  <a:pt x="34" y="97"/>
                </a:lnTo>
                <a:lnTo>
                  <a:pt x="32" y="99"/>
                </a:lnTo>
                <a:lnTo>
                  <a:pt x="30" y="102"/>
                </a:lnTo>
                <a:lnTo>
                  <a:pt x="30" y="104"/>
                </a:lnTo>
                <a:lnTo>
                  <a:pt x="32" y="104"/>
                </a:lnTo>
                <a:lnTo>
                  <a:pt x="34" y="102"/>
                </a:lnTo>
                <a:lnTo>
                  <a:pt x="37" y="99"/>
                </a:lnTo>
                <a:lnTo>
                  <a:pt x="39" y="97"/>
                </a:lnTo>
                <a:lnTo>
                  <a:pt x="42" y="97"/>
                </a:lnTo>
                <a:lnTo>
                  <a:pt x="44" y="94"/>
                </a:lnTo>
                <a:lnTo>
                  <a:pt x="46" y="92"/>
                </a:lnTo>
                <a:lnTo>
                  <a:pt x="49" y="90"/>
                </a:lnTo>
                <a:lnTo>
                  <a:pt x="51" y="87"/>
                </a:lnTo>
                <a:lnTo>
                  <a:pt x="54" y="85"/>
                </a:lnTo>
                <a:lnTo>
                  <a:pt x="56" y="82"/>
                </a:lnTo>
                <a:lnTo>
                  <a:pt x="56" y="80"/>
                </a:lnTo>
                <a:lnTo>
                  <a:pt x="58" y="78"/>
                </a:lnTo>
                <a:lnTo>
                  <a:pt x="61" y="73"/>
                </a:lnTo>
                <a:lnTo>
                  <a:pt x="68" y="70"/>
                </a:lnTo>
                <a:lnTo>
                  <a:pt x="61" y="63"/>
                </a:lnTo>
                <a:lnTo>
                  <a:pt x="61" y="63"/>
                </a:lnTo>
                <a:close/>
              </a:path>
              <a:path w="408" h="172">
                <a:moveTo>
                  <a:pt x="114" y="49"/>
                </a:moveTo>
                <a:lnTo>
                  <a:pt x="106" y="58"/>
                </a:lnTo>
                <a:lnTo>
                  <a:pt x="34" y="58"/>
                </a:lnTo>
                <a:lnTo>
                  <a:pt x="39" y="66"/>
                </a:lnTo>
                <a:lnTo>
                  <a:pt x="42" y="63"/>
                </a:lnTo>
                <a:lnTo>
                  <a:pt x="125" y="63"/>
                </a:lnTo>
                <a:lnTo>
                  <a:pt x="114" y="49"/>
                </a:lnTo>
                <a:lnTo>
                  <a:pt x="114" y="49"/>
                </a:lnTo>
                <a:close/>
              </a:path>
              <a:path w="408" h="172">
                <a:moveTo>
                  <a:pt x="80" y="58"/>
                </a:moveTo>
                <a:lnTo>
                  <a:pt x="80" y="34"/>
                </a:lnTo>
                <a:lnTo>
                  <a:pt x="73" y="34"/>
                </a:lnTo>
                <a:lnTo>
                  <a:pt x="73" y="58"/>
                </a:lnTo>
                <a:lnTo>
                  <a:pt x="80" y="58"/>
                </a:lnTo>
                <a:close/>
              </a:path>
              <a:path w="408" h="172">
                <a:moveTo>
                  <a:pt x="34" y="32"/>
                </a:moveTo>
                <a:lnTo>
                  <a:pt x="34" y="42"/>
                </a:lnTo>
                <a:lnTo>
                  <a:pt x="32" y="46"/>
                </a:lnTo>
                <a:lnTo>
                  <a:pt x="30" y="54"/>
                </a:lnTo>
                <a:lnTo>
                  <a:pt x="30" y="58"/>
                </a:lnTo>
                <a:lnTo>
                  <a:pt x="27" y="63"/>
                </a:lnTo>
                <a:lnTo>
                  <a:pt x="27" y="68"/>
                </a:lnTo>
                <a:lnTo>
                  <a:pt x="25" y="73"/>
                </a:lnTo>
                <a:lnTo>
                  <a:pt x="22" y="78"/>
                </a:lnTo>
                <a:lnTo>
                  <a:pt x="22" y="82"/>
                </a:lnTo>
                <a:lnTo>
                  <a:pt x="20" y="85"/>
                </a:lnTo>
                <a:lnTo>
                  <a:pt x="20" y="92"/>
                </a:lnTo>
                <a:lnTo>
                  <a:pt x="18" y="94"/>
                </a:lnTo>
                <a:lnTo>
                  <a:pt x="18" y="97"/>
                </a:lnTo>
                <a:lnTo>
                  <a:pt x="15" y="99"/>
                </a:lnTo>
                <a:lnTo>
                  <a:pt x="15" y="104"/>
                </a:lnTo>
                <a:lnTo>
                  <a:pt x="13" y="106"/>
                </a:lnTo>
                <a:lnTo>
                  <a:pt x="1" y="109"/>
                </a:lnTo>
                <a:lnTo>
                  <a:pt x="3" y="109"/>
                </a:lnTo>
                <a:lnTo>
                  <a:pt x="5" y="111"/>
                </a:lnTo>
                <a:lnTo>
                  <a:pt x="8" y="114"/>
                </a:lnTo>
                <a:lnTo>
                  <a:pt x="10" y="116"/>
                </a:lnTo>
                <a:lnTo>
                  <a:pt x="10" y="135"/>
                </a:lnTo>
                <a:lnTo>
                  <a:pt x="8" y="138"/>
                </a:lnTo>
                <a:lnTo>
                  <a:pt x="8" y="147"/>
                </a:lnTo>
                <a:lnTo>
                  <a:pt x="10" y="150"/>
                </a:lnTo>
                <a:lnTo>
                  <a:pt x="10" y="152"/>
                </a:lnTo>
                <a:lnTo>
                  <a:pt x="13" y="152"/>
                </a:lnTo>
                <a:lnTo>
                  <a:pt x="15" y="154"/>
                </a:lnTo>
                <a:lnTo>
                  <a:pt x="18" y="154"/>
                </a:lnTo>
                <a:lnTo>
                  <a:pt x="18" y="152"/>
                </a:lnTo>
                <a:lnTo>
                  <a:pt x="20" y="147"/>
                </a:lnTo>
                <a:lnTo>
                  <a:pt x="20" y="111"/>
                </a:lnTo>
                <a:lnTo>
                  <a:pt x="22" y="109"/>
                </a:lnTo>
                <a:lnTo>
                  <a:pt x="22" y="102"/>
                </a:lnTo>
                <a:lnTo>
                  <a:pt x="25" y="97"/>
                </a:lnTo>
                <a:lnTo>
                  <a:pt x="25" y="90"/>
                </a:lnTo>
                <a:lnTo>
                  <a:pt x="27" y="87"/>
                </a:lnTo>
                <a:lnTo>
                  <a:pt x="27" y="78"/>
                </a:lnTo>
                <a:lnTo>
                  <a:pt x="30" y="73"/>
                </a:lnTo>
                <a:lnTo>
                  <a:pt x="30" y="68"/>
                </a:lnTo>
                <a:lnTo>
                  <a:pt x="32" y="63"/>
                </a:lnTo>
                <a:lnTo>
                  <a:pt x="32" y="58"/>
                </a:lnTo>
                <a:lnTo>
                  <a:pt x="34" y="51"/>
                </a:lnTo>
                <a:lnTo>
                  <a:pt x="34" y="46"/>
                </a:lnTo>
                <a:lnTo>
                  <a:pt x="37" y="42"/>
                </a:lnTo>
                <a:lnTo>
                  <a:pt x="37" y="34"/>
                </a:lnTo>
                <a:lnTo>
                  <a:pt x="34" y="32"/>
                </a:lnTo>
                <a:lnTo>
                  <a:pt x="34" y="32"/>
                </a:lnTo>
                <a:close/>
              </a:path>
              <a:path w="408" h="172">
                <a:moveTo>
                  <a:pt x="104" y="20"/>
                </a:moveTo>
                <a:lnTo>
                  <a:pt x="97" y="30"/>
                </a:lnTo>
                <a:lnTo>
                  <a:pt x="44" y="30"/>
                </a:lnTo>
                <a:lnTo>
                  <a:pt x="49" y="37"/>
                </a:lnTo>
                <a:lnTo>
                  <a:pt x="51" y="37"/>
                </a:lnTo>
                <a:lnTo>
                  <a:pt x="54" y="34"/>
                </a:lnTo>
                <a:lnTo>
                  <a:pt x="114" y="34"/>
                </a:lnTo>
                <a:lnTo>
                  <a:pt x="104" y="20"/>
                </a:lnTo>
                <a:lnTo>
                  <a:pt x="104" y="20"/>
                </a:lnTo>
                <a:close/>
              </a:path>
              <a:path w="408" h="172">
                <a:moveTo>
                  <a:pt x="5" y="15"/>
                </a:moveTo>
                <a:lnTo>
                  <a:pt x="3" y="18"/>
                </a:lnTo>
                <a:lnTo>
                  <a:pt x="5" y="20"/>
                </a:lnTo>
                <a:lnTo>
                  <a:pt x="8" y="25"/>
                </a:lnTo>
                <a:lnTo>
                  <a:pt x="8" y="27"/>
                </a:lnTo>
                <a:lnTo>
                  <a:pt x="10" y="30"/>
                </a:lnTo>
                <a:lnTo>
                  <a:pt x="13" y="34"/>
                </a:lnTo>
                <a:lnTo>
                  <a:pt x="13" y="39"/>
                </a:lnTo>
                <a:lnTo>
                  <a:pt x="15" y="42"/>
                </a:lnTo>
                <a:lnTo>
                  <a:pt x="15" y="46"/>
                </a:lnTo>
                <a:lnTo>
                  <a:pt x="18" y="49"/>
                </a:lnTo>
                <a:lnTo>
                  <a:pt x="22" y="46"/>
                </a:lnTo>
                <a:lnTo>
                  <a:pt x="22" y="32"/>
                </a:lnTo>
                <a:lnTo>
                  <a:pt x="20" y="30"/>
                </a:lnTo>
                <a:lnTo>
                  <a:pt x="18" y="27"/>
                </a:lnTo>
                <a:lnTo>
                  <a:pt x="15" y="25"/>
                </a:lnTo>
                <a:lnTo>
                  <a:pt x="13" y="20"/>
                </a:lnTo>
                <a:lnTo>
                  <a:pt x="8" y="18"/>
                </a:lnTo>
                <a:lnTo>
                  <a:pt x="5" y="15"/>
                </a:lnTo>
                <a:lnTo>
                  <a:pt x="5" y="15"/>
                </a:lnTo>
                <a:close/>
              </a:path>
              <a:path w="408" h="172">
                <a:moveTo>
                  <a:pt x="73" y="1"/>
                </a:moveTo>
                <a:lnTo>
                  <a:pt x="73" y="30"/>
                </a:lnTo>
                <a:lnTo>
                  <a:pt x="80" y="30"/>
                </a:lnTo>
                <a:lnTo>
                  <a:pt x="80" y="13"/>
                </a:lnTo>
                <a:lnTo>
                  <a:pt x="85" y="8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08" h="172">
                <a:moveTo>
                  <a:pt x="301" y="152"/>
                </a:moveTo>
                <a:lnTo>
                  <a:pt x="301" y="154"/>
                </a:lnTo>
                <a:lnTo>
                  <a:pt x="315" y="154"/>
                </a:lnTo>
                <a:lnTo>
                  <a:pt x="306" y="154"/>
                </a:lnTo>
                <a:lnTo>
                  <a:pt x="301" y="152"/>
                </a:lnTo>
                <a:lnTo>
                  <a:pt x="301" y="152"/>
                </a:lnTo>
                <a:close/>
              </a:path>
              <a:path w="408" h="172">
                <a:moveTo>
                  <a:pt x="380" y="135"/>
                </a:moveTo>
                <a:lnTo>
                  <a:pt x="373" y="138"/>
                </a:lnTo>
                <a:lnTo>
                  <a:pt x="375" y="142"/>
                </a:lnTo>
                <a:lnTo>
                  <a:pt x="378" y="145"/>
                </a:lnTo>
                <a:lnTo>
                  <a:pt x="380" y="147"/>
                </a:lnTo>
                <a:lnTo>
                  <a:pt x="380" y="150"/>
                </a:lnTo>
                <a:lnTo>
                  <a:pt x="382" y="154"/>
                </a:lnTo>
                <a:lnTo>
                  <a:pt x="385" y="157"/>
                </a:lnTo>
                <a:lnTo>
                  <a:pt x="387" y="159"/>
                </a:lnTo>
                <a:lnTo>
                  <a:pt x="390" y="159"/>
                </a:lnTo>
                <a:lnTo>
                  <a:pt x="392" y="162"/>
                </a:lnTo>
                <a:lnTo>
                  <a:pt x="394" y="164"/>
                </a:lnTo>
                <a:lnTo>
                  <a:pt x="397" y="166"/>
                </a:lnTo>
                <a:lnTo>
                  <a:pt x="399" y="166"/>
                </a:lnTo>
                <a:lnTo>
                  <a:pt x="399" y="164"/>
                </a:lnTo>
                <a:lnTo>
                  <a:pt x="401" y="162"/>
                </a:lnTo>
                <a:lnTo>
                  <a:pt x="404" y="159"/>
                </a:lnTo>
                <a:lnTo>
                  <a:pt x="406" y="159"/>
                </a:lnTo>
                <a:lnTo>
                  <a:pt x="406" y="157"/>
                </a:lnTo>
                <a:lnTo>
                  <a:pt x="404" y="157"/>
                </a:lnTo>
                <a:lnTo>
                  <a:pt x="401" y="154"/>
                </a:lnTo>
                <a:lnTo>
                  <a:pt x="399" y="154"/>
                </a:lnTo>
                <a:lnTo>
                  <a:pt x="397" y="152"/>
                </a:lnTo>
                <a:lnTo>
                  <a:pt x="394" y="152"/>
                </a:lnTo>
                <a:lnTo>
                  <a:pt x="392" y="150"/>
                </a:lnTo>
                <a:lnTo>
                  <a:pt x="392" y="147"/>
                </a:lnTo>
                <a:lnTo>
                  <a:pt x="390" y="145"/>
                </a:lnTo>
                <a:lnTo>
                  <a:pt x="387" y="145"/>
                </a:lnTo>
                <a:lnTo>
                  <a:pt x="385" y="142"/>
                </a:lnTo>
                <a:lnTo>
                  <a:pt x="382" y="140"/>
                </a:lnTo>
                <a:lnTo>
                  <a:pt x="380" y="135"/>
                </a:lnTo>
                <a:lnTo>
                  <a:pt x="380" y="135"/>
                </a:lnTo>
                <a:close/>
              </a:path>
              <a:path w="408" h="172">
                <a:moveTo>
                  <a:pt x="313" y="118"/>
                </a:moveTo>
                <a:lnTo>
                  <a:pt x="310" y="121"/>
                </a:lnTo>
                <a:lnTo>
                  <a:pt x="310" y="123"/>
                </a:lnTo>
                <a:lnTo>
                  <a:pt x="308" y="128"/>
                </a:lnTo>
                <a:lnTo>
                  <a:pt x="306" y="130"/>
                </a:lnTo>
                <a:lnTo>
                  <a:pt x="303" y="133"/>
                </a:lnTo>
                <a:lnTo>
                  <a:pt x="301" y="135"/>
                </a:lnTo>
                <a:lnTo>
                  <a:pt x="298" y="138"/>
                </a:lnTo>
                <a:lnTo>
                  <a:pt x="296" y="140"/>
                </a:lnTo>
                <a:lnTo>
                  <a:pt x="294" y="142"/>
                </a:lnTo>
                <a:lnTo>
                  <a:pt x="294" y="145"/>
                </a:lnTo>
                <a:lnTo>
                  <a:pt x="291" y="147"/>
                </a:lnTo>
                <a:lnTo>
                  <a:pt x="289" y="147"/>
                </a:lnTo>
                <a:lnTo>
                  <a:pt x="286" y="150"/>
                </a:lnTo>
                <a:lnTo>
                  <a:pt x="284" y="152"/>
                </a:lnTo>
                <a:lnTo>
                  <a:pt x="281" y="154"/>
                </a:lnTo>
                <a:lnTo>
                  <a:pt x="281" y="157"/>
                </a:lnTo>
                <a:lnTo>
                  <a:pt x="284" y="157"/>
                </a:lnTo>
                <a:lnTo>
                  <a:pt x="286" y="154"/>
                </a:lnTo>
                <a:lnTo>
                  <a:pt x="289" y="152"/>
                </a:lnTo>
                <a:lnTo>
                  <a:pt x="291" y="152"/>
                </a:lnTo>
                <a:lnTo>
                  <a:pt x="294" y="150"/>
                </a:lnTo>
                <a:lnTo>
                  <a:pt x="296" y="147"/>
                </a:lnTo>
                <a:lnTo>
                  <a:pt x="298" y="145"/>
                </a:lnTo>
                <a:lnTo>
                  <a:pt x="301" y="142"/>
                </a:lnTo>
                <a:lnTo>
                  <a:pt x="303" y="142"/>
                </a:lnTo>
                <a:lnTo>
                  <a:pt x="306" y="140"/>
                </a:lnTo>
                <a:lnTo>
                  <a:pt x="308" y="138"/>
                </a:lnTo>
                <a:lnTo>
                  <a:pt x="310" y="135"/>
                </a:lnTo>
                <a:lnTo>
                  <a:pt x="310" y="130"/>
                </a:lnTo>
                <a:lnTo>
                  <a:pt x="313" y="128"/>
                </a:lnTo>
                <a:lnTo>
                  <a:pt x="315" y="126"/>
                </a:lnTo>
                <a:lnTo>
                  <a:pt x="318" y="123"/>
                </a:lnTo>
                <a:lnTo>
                  <a:pt x="320" y="121"/>
                </a:lnTo>
                <a:lnTo>
                  <a:pt x="320" y="118"/>
                </a:lnTo>
                <a:lnTo>
                  <a:pt x="313" y="118"/>
                </a:lnTo>
                <a:lnTo>
                  <a:pt x="313" y="118"/>
                </a:lnTo>
                <a:close/>
              </a:path>
              <a:path w="408" h="172">
                <a:moveTo>
                  <a:pt x="332" y="114"/>
                </a:moveTo>
                <a:lnTo>
                  <a:pt x="327" y="114"/>
                </a:lnTo>
                <a:lnTo>
                  <a:pt x="330" y="116"/>
                </a:lnTo>
                <a:lnTo>
                  <a:pt x="332" y="118"/>
                </a:lnTo>
                <a:lnTo>
                  <a:pt x="334" y="123"/>
                </a:lnTo>
                <a:lnTo>
                  <a:pt x="337" y="126"/>
                </a:lnTo>
                <a:lnTo>
                  <a:pt x="339" y="128"/>
                </a:lnTo>
                <a:lnTo>
                  <a:pt x="339" y="130"/>
                </a:lnTo>
                <a:lnTo>
                  <a:pt x="341" y="133"/>
                </a:lnTo>
                <a:lnTo>
                  <a:pt x="341" y="135"/>
                </a:lnTo>
                <a:lnTo>
                  <a:pt x="344" y="138"/>
                </a:lnTo>
                <a:lnTo>
                  <a:pt x="344" y="140"/>
                </a:lnTo>
                <a:lnTo>
                  <a:pt x="346" y="142"/>
                </a:lnTo>
                <a:lnTo>
                  <a:pt x="346" y="140"/>
                </a:lnTo>
                <a:lnTo>
                  <a:pt x="349" y="138"/>
                </a:lnTo>
                <a:lnTo>
                  <a:pt x="349" y="126"/>
                </a:lnTo>
                <a:lnTo>
                  <a:pt x="346" y="123"/>
                </a:lnTo>
                <a:lnTo>
                  <a:pt x="344" y="121"/>
                </a:lnTo>
                <a:lnTo>
                  <a:pt x="341" y="118"/>
                </a:lnTo>
                <a:lnTo>
                  <a:pt x="339" y="118"/>
                </a:lnTo>
                <a:lnTo>
                  <a:pt x="337" y="116"/>
                </a:lnTo>
                <a:lnTo>
                  <a:pt x="334" y="114"/>
                </a:lnTo>
                <a:lnTo>
                  <a:pt x="332" y="114"/>
                </a:lnTo>
                <a:lnTo>
                  <a:pt x="332" y="114"/>
                </a:lnTo>
                <a:close/>
              </a:path>
              <a:path w="408" h="172">
                <a:moveTo>
                  <a:pt x="308" y="94"/>
                </a:moveTo>
                <a:lnTo>
                  <a:pt x="306" y="99"/>
                </a:lnTo>
                <a:lnTo>
                  <a:pt x="303" y="102"/>
                </a:lnTo>
                <a:lnTo>
                  <a:pt x="303" y="104"/>
                </a:lnTo>
                <a:lnTo>
                  <a:pt x="301" y="106"/>
                </a:lnTo>
                <a:lnTo>
                  <a:pt x="298" y="109"/>
                </a:lnTo>
                <a:lnTo>
                  <a:pt x="296" y="111"/>
                </a:lnTo>
                <a:lnTo>
                  <a:pt x="294" y="114"/>
                </a:lnTo>
                <a:lnTo>
                  <a:pt x="291" y="116"/>
                </a:lnTo>
                <a:lnTo>
                  <a:pt x="289" y="118"/>
                </a:lnTo>
                <a:lnTo>
                  <a:pt x="286" y="121"/>
                </a:lnTo>
                <a:lnTo>
                  <a:pt x="286" y="123"/>
                </a:lnTo>
                <a:lnTo>
                  <a:pt x="284" y="126"/>
                </a:lnTo>
                <a:lnTo>
                  <a:pt x="281" y="128"/>
                </a:lnTo>
                <a:lnTo>
                  <a:pt x="281" y="130"/>
                </a:lnTo>
                <a:lnTo>
                  <a:pt x="284" y="128"/>
                </a:lnTo>
                <a:lnTo>
                  <a:pt x="286" y="126"/>
                </a:lnTo>
                <a:lnTo>
                  <a:pt x="289" y="126"/>
                </a:lnTo>
                <a:lnTo>
                  <a:pt x="291" y="123"/>
                </a:lnTo>
                <a:lnTo>
                  <a:pt x="294" y="121"/>
                </a:lnTo>
                <a:lnTo>
                  <a:pt x="296" y="118"/>
                </a:lnTo>
                <a:lnTo>
                  <a:pt x="298" y="116"/>
                </a:lnTo>
                <a:lnTo>
                  <a:pt x="301" y="114"/>
                </a:lnTo>
                <a:lnTo>
                  <a:pt x="303" y="111"/>
                </a:lnTo>
                <a:lnTo>
                  <a:pt x="306" y="109"/>
                </a:lnTo>
                <a:lnTo>
                  <a:pt x="308" y="106"/>
                </a:lnTo>
                <a:lnTo>
                  <a:pt x="310" y="104"/>
                </a:lnTo>
                <a:lnTo>
                  <a:pt x="310" y="102"/>
                </a:lnTo>
                <a:lnTo>
                  <a:pt x="313" y="99"/>
                </a:lnTo>
                <a:lnTo>
                  <a:pt x="315" y="94"/>
                </a:lnTo>
                <a:lnTo>
                  <a:pt x="308" y="94"/>
                </a:lnTo>
                <a:lnTo>
                  <a:pt x="308" y="94"/>
                </a:lnTo>
                <a:close/>
              </a:path>
              <a:path w="408" h="172">
                <a:moveTo>
                  <a:pt x="358" y="85"/>
                </a:moveTo>
                <a:lnTo>
                  <a:pt x="356" y="85"/>
                </a:lnTo>
                <a:lnTo>
                  <a:pt x="356" y="87"/>
                </a:lnTo>
                <a:lnTo>
                  <a:pt x="356" y="92"/>
                </a:lnTo>
                <a:lnTo>
                  <a:pt x="358" y="97"/>
                </a:lnTo>
                <a:lnTo>
                  <a:pt x="358" y="104"/>
                </a:lnTo>
                <a:lnTo>
                  <a:pt x="361" y="106"/>
                </a:lnTo>
                <a:lnTo>
                  <a:pt x="361" y="111"/>
                </a:lnTo>
                <a:lnTo>
                  <a:pt x="363" y="114"/>
                </a:lnTo>
                <a:lnTo>
                  <a:pt x="363" y="121"/>
                </a:lnTo>
                <a:lnTo>
                  <a:pt x="366" y="123"/>
                </a:lnTo>
                <a:lnTo>
                  <a:pt x="373" y="123"/>
                </a:lnTo>
                <a:lnTo>
                  <a:pt x="370" y="121"/>
                </a:lnTo>
                <a:lnTo>
                  <a:pt x="370" y="118"/>
                </a:lnTo>
                <a:lnTo>
                  <a:pt x="368" y="116"/>
                </a:lnTo>
                <a:lnTo>
                  <a:pt x="368" y="114"/>
                </a:lnTo>
                <a:lnTo>
                  <a:pt x="366" y="111"/>
                </a:lnTo>
                <a:lnTo>
                  <a:pt x="366" y="109"/>
                </a:lnTo>
                <a:lnTo>
                  <a:pt x="363" y="104"/>
                </a:lnTo>
                <a:lnTo>
                  <a:pt x="363" y="102"/>
                </a:lnTo>
                <a:lnTo>
                  <a:pt x="361" y="97"/>
                </a:lnTo>
                <a:lnTo>
                  <a:pt x="361" y="92"/>
                </a:lnTo>
                <a:lnTo>
                  <a:pt x="358" y="90"/>
                </a:lnTo>
                <a:lnTo>
                  <a:pt x="358" y="85"/>
                </a:lnTo>
                <a:lnTo>
                  <a:pt x="358" y="85"/>
                </a:lnTo>
                <a:close/>
              </a:path>
              <a:path w="408" h="172">
                <a:moveTo>
                  <a:pt x="399" y="82"/>
                </a:moveTo>
                <a:lnTo>
                  <a:pt x="387" y="85"/>
                </a:lnTo>
                <a:lnTo>
                  <a:pt x="385" y="87"/>
                </a:lnTo>
                <a:lnTo>
                  <a:pt x="385" y="92"/>
                </a:lnTo>
                <a:lnTo>
                  <a:pt x="382" y="94"/>
                </a:lnTo>
                <a:lnTo>
                  <a:pt x="382" y="99"/>
                </a:lnTo>
                <a:lnTo>
                  <a:pt x="380" y="102"/>
                </a:lnTo>
                <a:lnTo>
                  <a:pt x="380" y="106"/>
                </a:lnTo>
                <a:lnTo>
                  <a:pt x="378" y="109"/>
                </a:lnTo>
                <a:lnTo>
                  <a:pt x="378" y="111"/>
                </a:lnTo>
                <a:lnTo>
                  <a:pt x="375" y="116"/>
                </a:lnTo>
                <a:lnTo>
                  <a:pt x="375" y="118"/>
                </a:lnTo>
                <a:lnTo>
                  <a:pt x="373" y="121"/>
                </a:lnTo>
                <a:lnTo>
                  <a:pt x="373" y="123"/>
                </a:lnTo>
                <a:lnTo>
                  <a:pt x="366" y="123"/>
                </a:lnTo>
                <a:lnTo>
                  <a:pt x="366" y="126"/>
                </a:lnTo>
                <a:lnTo>
                  <a:pt x="368" y="130"/>
                </a:lnTo>
                <a:lnTo>
                  <a:pt x="366" y="133"/>
                </a:lnTo>
                <a:lnTo>
                  <a:pt x="363" y="135"/>
                </a:lnTo>
                <a:lnTo>
                  <a:pt x="361" y="138"/>
                </a:lnTo>
                <a:lnTo>
                  <a:pt x="361" y="140"/>
                </a:lnTo>
                <a:lnTo>
                  <a:pt x="358" y="145"/>
                </a:lnTo>
                <a:lnTo>
                  <a:pt x="356" y="147"/>
                </a:lnTo>
                <a:lnTo>
                  <a:pt x="354" y="150"/>
                </a:lnTo>
                <a:lnTo>
                  <a:pt x="351" y="150"/>
                </a:lnTo>
                <a:lnTo>
                  <a:pt x="349" y="152"/>
                </a:lnTo>
                <a:lnTo>
                  <a:pt x="349" y="154"/>
                </a:lnTo>
                <a:lnTo>
                  <a:pt x="346" y="157"/>
                </a:lnTo>
                <a:lnTo>
                  <a:pt x="344" y="159"/>
                </a:lnTo>
                <a:lnTo>
                  <a:pt x="341" y="159"/>
                </a:lnTo>
                <a:lnTo>
                  <a:pt x="339" y="162"/>
                </a:lnTo>
                <a:lnTo>
                  <a:pt x="337" y="164"/>
                </a:lnTo>
                <a:lnTo>
                  <a:pt x="334" y="166"/>
                </a:lnTo>
                <a:lnTo>
                  <a:pt x="332" y="166"/>
                </a:lnTo>
                <a:lnTo>
                  <a:pt x="330" y="169"/>
                </a:lnTo>
                <a:lnTo>
                  <a:pt x="330" y="171"/>
                </a:lnTo>
                <a:lnTo>
                  <a:pt x="332" y="171"/>
                </a:lnTo>
                <a:lnTo>
                  <a:pt x="334" y="169"/>
                </a:lnTo>
                <a:lnTo>
                  <a:pt x="337" y="169"/>
                </a:lnTo>
                <a:lnTo>
                  <a:pt x="339" y="166"/>
                </a:lnTo>
                <a:lnTo>
                  <a:pt x="341" y="166"/>
                </a:lnTo>
                <a:lnTo>
                  <a:pt x="344" y="164"/>
                </a:lnTo>
                <a:lnTo>
                  <a:pt x="346" y="162"/>
                </a:lnTo>
                <a:lnTo>
                  <a:pt x="349" y="159"/>
                </a:lnTo>
                <a:lnTo>
                  <a:pt x="351" y="157"/>
                </a:lnTo>
                <a:lnTo>
                  <a:pt x="356" y="157"/>
                </a:lnTo>
                <a:lnTo>
                  <a:pt x="356" y="154"/>
                </a:lnTo>
                <a:lnTo>
                  <a:pt x="358" y="152"/>
                </a:lnTo>
                <a:lnTo>
                  <a:pt x="361" y="150"/>
                </a:lnTo>
                <a:lnTo>
                  <a:pt x="363" y="147"/>
                </a:lnTo>
                <a:lnTo>
                  <a:pt x="366" y="145"/>
                </a:lnTo>
                <a:lnTo>
                  <a:pt x="368" y="142"/>
                </a:lnTo>
                <a:lnTo>
                  <a:pt x="370" y="140"/>
                </a:lnTo>
                <a:lnTo>
                  <a:pt x="373" y="138"/>
                </a:lnTo>
                <a:lnTo>
                  <a:pt x="380" y="135"/>
                </a:lnTo>
                <a:lnTo>
                  <a:pt x="380" y="133"/>
                </a:lnTo>
                <a:lnTo>
                  <a:pt x="378" y="130"/>
                </a:lnTo>
                <a:lnTo>
                  <a:pt x="378" y="128"/>
                </a:lnTo>
                <a:lnTo>
                  <a:pt x="380" y="126"/>
                </a:lnTo>
                <a:lnTo>
                  <a:pt x="382" y="121"/>
                </a:lnTo>
                <a:lnTo>
                  <a:pt x="382" y="118"/>
                </a:lnTo>
                <a:lnTo>
                  <a:pt x="385" y="116"/>
                </a:lnTo>
                <a:lnTo>
                  <a:pt x="385" y="114"/>
                </a:lnTo>
                <a:lnTo>
                  <a:pt x="387" y="109"/>
                </a:lnTo>
                <a:lnTo>
                  <a:pt x="387" y="106"/>
                </a:lnTo>
                <a:lnTo>
                  <a:pt x="390" y="102"/>
                </a:lnTo>
                <a:lnTo>
                  <a:pt x="390" y="99"/>
                </a:lnTo>
                <a:lnTo>
                  <a:pt x="392" y="94"/>
                </a:lnTo>
                <a:lnTo>
                  <a:pt x="392" y="92"/>
                </a:lnTo>
                <a:lnTo>
                  <a:pt x="394" y="87"/>
                </a:lnTo>
                <a:lnTo>
                  <a:pt x="399" y="82"/>
                </a:lnTo>
                <a:lnTo>
                  <a:pt x="399" y="82"/>
                </a:lnTo>
                <a:close/>
              </a:path>
              <a:path w="408" h="172">
                <a:moveTo>
                  <a:pt x="301" y="78"/>
                </a:moveTo>
                <a:lnTo>
                  <a:pt x="298" y="82"/>
                </a:lnTo>
                <a:lnTo>
                  <a:pt x="296" y="85"/>
                </a:lnTo>
                <a:lnTo>
                  <a:pt x="294" y="87"/>
                </a:lnTo>
                <a:lnTo>
                  <a:pt x="294" y="90"/>
                </a:lnTo>
                <a:lnTo>
                  <a:pt x="291" y="92"/>
                </a:lnTo>
                <a:lnTo>
                  <a:pt x="289" y="94"/>
                </a:lnTo>
                <a:lnTo>
                  <a:pt x="286" y="97"/>
                </a:lnTo>
                <a:lnTo>
                  <a:pt x="284" y="99"/>
                </a:lnTo>
                <a:lnTo>
                  <a:pt x="281" y="102"/>
                </a:lnTo>
                <a:lnTo>
                  <a:pt x="284" y="102"/>
                </a:lnTo>
                <a:lnTo>
                  <a:pt x="286" y="99"/>
                </a:lnTo>
                <a:lnTo>
                  <a:pt x="289" y="97"/>
                </a:lnTo>
                <a:lnTo>
                  <a:pt x="291" y="97"/>
                </a:lnTo>
                <a:lnTo>
                  <a:pt x="294" y="94"/>
                </a:lnTo>
                <a:lnTo>
                  <a:pt x="296" y="92"/>
                </a:lnTo>
                <a:lnTo>
                  <a:pt x="298" y="92"/>
                </a:lnTo>
                <a:lnTo>
                  <a:pt x="301" y="90"/>
                </a:lnTo>
                <a:lnTo>
                  <a:pt x="303" y="87"/>
                </a:lnTo>
                <a:lnTo>
                  <a:pt x="303" y="85"/>
                </a:lnTo>
                <a:lnTo>
                  <a:pt x="306" y="82"/>
                </a:lnTo>
                <a:lnTo>
                  <a:pt x="308" y="80"/>
                </a:lnTo>
                <a:lnTo>
                  <a:pt x="301" y="78"/>
                </a:lnTo>
                <a:lnTo>
                  <a:pt x="301" y="78"/>
                </a:lnTo>
                <a:close/>
              </a:path>
              <a:path w="408" h="172">
                <a:moveTo>
                  <a:pt x="334" y="75"/>
                </a:moveTo>
                <a:lnTo>
                  <a:pt x="334" y="78"/>
                </a:lnTo>
                <a:lnTo>
                  <a:pt x="332" y="80"/>
                </a:lnTo>
                <a:lnTo>
                  <a:pt x="332" y="82"/>
                </a:lnTo>
                <a:lnTo>
                  <a:pt x="330" y="85"/>
                </a:lnTo>
                <a:lnTo>
                  <a:pt x="330" y="87"/>
                </a:lnTo>
                <a:lnTo>
                  <a:pt x="327" y="92"/>
                </a:lnTo>
                <a:lnTo>
                  <a:pt x="325" y="94"/>
                </a:lnTo>
                <a:lnTo>
                  <a:pt x="322" y="99"/>
                </a:lnTo>
                <a:lnTo>
                  <a:pt x="327" y="99"/>
                </a:lnTo>
                <a:lnTo>
                  <a:pt x="330" y="97"/>
                </a:lnTo>
                <a:lnTo>
                  <a:pt x="332" y="94"/>
                </a:lnTo>
                <a:lnTo>
                  <a:pt x="332" y="92"/>
                </a:lnTo>
                <a:lnTo>
                  <a:pt x="334" y="90"/>
                </a:lnTo>
                <a:lnTo>
                  <a:pt x="337" y="87"/>
                </a:lnTo>
                <a:lnTo>
                  <a:pt x="339" y="87"/>
                </a:lnTo>
                <a:lnTo>
                  <a:pt x="341" y="85"/>
                </a:lnTo>
                <a:lnTo>
                  <a:pt x="334" y="75"/>
                </a:lnTo>
                <a:lnTo>
                  <a:pt x="334" y="75"/>
                </a:lnTo>
                <a:close/>
              </a:path>
              <a:path w="408" h="172">
                <a:moveTo>
                  <a:pt x="390" y="73"/>
                </a:moveTo>
                <a:lnTo>
                  <a:pt x="385" y="80"/>
                </a:lnTo>
                <a:lnTo>
                  <a:pt x="344" y="80"/>
                </a:lnTo>
                <a:lnTo>
                  <a:pt x="349" y="85"/>
                </a:lnTo>
                <a:lnTo>
                  <a:pt x="387" y="85"/>
                </a:lnTo>
                <a:lnTo>
                  <a:pt x="399" y="82"/>
                </a:lnTo>
                <a:lnTo>
                  <a:pt x="390" y="73"/>
                </a:lnTo>
                <a:lnTo>
                  <a:pt x="390" y="73"/>
                </a:lnTo>
                <a:close/>
              </a:path>
              <a:path w="408" h="172">
                <a:moveTo>
                  <a:pt x="404" y="66"/>
                </a:moveTo>
                <a:lnTo>
                  <a:pt x="399" y="66"/>
                </a:lnTo>
                <a:lnTo>
                  <a:pt x="401" y="66"/>
                </a:lnTo>
                <a:lnTo>
                  <a:pt x="404" y="66"/>
                </a:lnTo>
                <a:lnTo>
                  <a:pt x="404" y="66"/>
                </a:lnTo>
                <a:close/>
              </a:path>
              <a:path w="408" h="172">
                <a:moveTo>
                  <a:pt x="318" y="63"/>
                </a:moveTo>
                <a:lnTo>
                  <a:pt x="310" y="63"/>
                </a:lnTo>
                <a:lnTo>
                  <a:pt x="308" y="66"/>
                </a:lnTo>
                <a:lnTo>
                  <a:pt x="308" y="70"/>
                </a:lnTo>
                <a:lnTo>
                  <a:pt x="306" y="73"/>
                </a:lnTo>
                <a:lnTo>
                  <a:pt x="303" y="75"/>
                </a:lnTo>
                <a:lnTo>
                  <a:pt x="301" y="78"/>
                </a:lnTo>
                <a:lnTo>
                  <a:pt x="308" y="80"/>
                </a:lnTo>
                <a:lnTo>
                  <a:pt x="313" y="87"/>
                </a:lnTo>
                <a:lnTo>
                  <a:pt x="310" y="90"/>
                </a:lnTo>
                <a:lnTo>
                  <a:pt x="310" y="92"/>
                </a:lnTo>
                <a:lnTo>
                  <a:pt x="308" y="94"/>
                </a:lnTo>
                <a:lnTo>
                  <a:pt x="315" y="94"/>
                </a:lnTo>
                <a:lnTo>
                  <a:pt x="315" y="97"/>
                </a:lnTo>
                <a:lnTo>
                  <a:pt x="318" y="102"/>
                </a:lnTo>
                <a:lnTo>
                  <a:pt x="318" y="109"/>
                </a:lnTo>
                <a:lnTo>
                  <a:pt x="315" y="114"/>
                </a:lnTo>
                <a:lnTo>
                  <a:pt x="315" y="116"/>
                </a:lnTo>
                <a:lnTo>
                  <a:pt x="313" y="118"/>
                </a:lnTo>
                <a:lnTo>
                  <a:pt x="320" y="118"/>
                </a:lnTo>
                <a:lnTo>
                  <a:pt x="320" y="121"/>
                </a:lnTo>
                <a:lnTo>
                  <a:pt x="320" y="130"/>
                </a:lnTo>
                <a:lnTo>
                  <a:pt x="320" y="133"/>
                </a:lnTo>
                <a:lnTo>
                  <a:pt x="320" y="150"/>
                </a:lnTo>
                <a:lnTo>
                  <a:pt x="318" y="152"/>
                </a:lnTo>
                <a:lnTo>
                  <a:pt x="318" y="154"/>
                </a:lnTo>
                <a:lnTo>
                  <a:pt x="315" y="154"/>
                </a:lnTo>
                <a:lnTo>
                  <a:pt x="301" y="154"/>
                </a:lnTo>
                <a:lnTo>
                  <a:pt x="303" y="157"/>
                </a:lnTo>
                <a:lnTo>
                  <a:pt x="308" y="159"/>
                </a:lnTo>
                <a:lnTo>
                  <a:pt x="310" y="162"/>
                </a:lnTo>
                <a:lnTo>
                  <a:pt x="310" y="164"/>
                </a:lnTo>
                <a:lnTo>
                  <a:pt x="313" y="164"/>
                </a:lnTo>
                <a:lnTo>
                  <a:pt x="313" y="169"/>
                </a:lnTo>
                <a:lnTo>
                  <a:pt x="315" y="169"/>
                </a:lnTo>
                <a:lnTo>
                  <a:pt x="318" y="169"/>
                </a:lnTo>
                <a:lnTo>
                  <a:pt x="320" y="166"/>
                </a:lnTo>
                <a:lnTo>
                  <a:pt x="322" y="164"/>
                </a:lnTo>
                <a:lnTo>
                  <a:pt x="325" y="162"/>
                </a:lnTo>
                <a:lnTo>
                  <a:pt x="327" y="159"/>
                </a:lnTo>
                <a:lnTo>
                  <a:pt x="327" y="152"/>
                </a:lnTo>
                <a:lnTo>
                  <a:pt x="330" y="147"/>
                </a:lnTo>
                <a:lnTo>
                  <a:pt x="330" y="128"/>
                </a:lnTo>
                <a:lnTo>
                  <a:pt x="327" y="126"/>
                </a:lnTo>
                <a:lnTo>
                  <a:pt x="327" y="114"/>
                </a:lnTo>
                <a:lnTo>
                  <a:pt x="332" y="114"/>
                </a:lnTo>
                <a:lnTo>
                  <a:pt x="330" y="111"/>
                </a:lnTo>
                <a:lnTo>
                  <a:pt x="325" y="109"/>
                </a:lnTo>
                <a:lnTo>
                  <a:pt x="325" y="102"/>
                </a:lnTo>
                <a:lnTo>
                  <a:pt x="327" y="99"/>
                </a:lnTo>
                <a:lnTo>
                  <a:pt x="322" y="99"/>
                </a:lnTo>
                <a:lnTo>
                  <a:pt x="322" y="97"/>
                </a:lnTo>
                <a:lnTo>
                  <a:pt x="320" y="94"/>
                </a:lnTo>
                <a:lnTo>
                  <a:pt x="320" y="92"/>
                </a:lnTo>
                <a:lnTo>
                  <a:pt x="318" y="90"/>
                </a:lnTo>
                <a:lnTo>
                  <a:pt x="315" y="87"/>
                </a:lnTo>
                <a:lnTo>
                  <a:pt x="313" y="82"/>
                </a:lnTo>
                <a:lnTo>
                  <a:pt x="313" y="80"/>
                </a:lnTo>
                <a:lnTo>
                  <a:pt x="310" y="78"/>
                </a:lnTo>
                <a:lnTo>
                  <a:pt x="310" y="75"/>
                </a:lnTo>
                <a:lnTo>
                  <a:pt x="313" y="73"/>
                </a:lnTo>
                <a:lnTo>
                  <a:pt x="315" y="70"/>
                </a:lnTo>
                <a:lnTo>
                  <a:pt x="315" y="68"/>
                </a:lnTo>
                <a:lnTo>
                  <a:pt x="318" y="63"/>
                </a:lnTo>
                <a:lnTo>
                  <a:pt x="318" y="63"/>
                </a:lnTo>
                <a:close/>
              </a:path>
              <a:path w="408" h="172">
                <a:moveTo>
                  <a:pt x="404" y="56"/>
                </a:moveTo>
                <a:lnTo>
                  <a:pt x="399" y="56"/>
                </a:lnTo>
                <a:lnTo>
                  <a:pt x="397" y="58"/>
                </a:lnTo>
                <a:lnTo>
                  <a:pt x="380" y="58"/>
                </a:lnTo>
                <a:lnTo>
                  <a:pt x="380" y="61"/>
                </a:lnTo>
                <a:lnTo>
                  <a:pt x="382" y="63"/>
                </a:lnTo>
                <a:lnTo>
                  <a:pt x="385" y="66"/>
                </a:lnTo>
                <a:lnTo>
                  <a:pt x="404" y="66"/>
                </a:lnTo>
                <a:lnTo>
                  <a:pt x="406" y="63"/>
                </a:lnTo>
                <a:lnTo>
                  <a:pt x="406" y="58"/>
                </a:lnTo>
                <a:lnTo>
                  <a:pt x="404" y="56"/>
                </a:lnTo>
                <a:lnTo>
                  <a:pt x="404" y="56"/>
                </a:lnTo>
                <a:close/>
              </a:path>
              <a:path w="408" h="172">
                <a:moveTo>
                  <a:pt x="337" y="51"/>
                </a:moveTo>
                <a:lnTo>
                  <a:pt x="330" y="61"/>
                </a:lnTo>
                <a:lnTo>
                  <a:pt x="281" y="61"/>
                </a:lnTo>
                <a:lnTo>
                  <a:pt x="286" y="66"/>
                </a:lnTo>
                <a:lnTo>
                  <a:pt x="294" y="63"/>
                </a:lnTo>
                <a:lnTo>
                  <a:pt x="346" y="63"/>
                </a:lnTo>
                <a:lnTo>
                  <a:pt x="337" y="51"/>
                </a:lnTo>
                <a:lnTo>
                  <a:pt x="337" y="51"/>
                </a:lnTo>
                <a:close/>
              </a:path>
              <a:path w="408" h="172">
                <a:moveTo>
                  <a:pt x="296" y="32"/>
                </a:moveTo>
                <a:lnTo>
                  <a:pt x="296" y="37"/>
                </a:lnTo>
                <a:lnTo>
                  <a:pt x="298" y="42"/>
                </a:lnTo>
                <a:lnTo>
                  <a:pt x="298" y="44"/>
                </a:lnTo>
                <a:lnTo>
                  <a:pt x="301" y="49"/>
                </a:lnTo>
                <a:lnTo>
                  <a:pt x="301" y="54"/>
                </a:lnTo>
                <a:lnTo>
                  <a:pt x="303" y="56"/>
                </a:lnTo>
                <a:lnTo>
                  <a:pt x="303" y="58"/>
                </a:lnTo>
                <a:lnTo>
                  <a:pt x="306" y="56"/>
                </a:lnTo>
                <a:lnTo>
                  <a:pt x="308" y="54"/>
                </a:lnTo>
                <a:lnTo>
                  <a:pt x="308" y="46"/>
                </a:lnTo>
                <a:lnTo>
                  <a:pt x="306" y="42"/>
                </a:lnTo>
                <a:lnTo>
                  <a:pt x="306" y="39"/>
                </a:lnTo>
                <a:lnTo>
                  <a:pt x="303" y="37"/>
                </a:lnTo>
                <a:lnTo>
                  <a:pt x="301" y="34"/>
                </a:lnTo>
                <a:lnTo>
                  <a:pt x="296" y="32"/>
                </a:lnTo>
                <a:lnTo>
                  <a:pt x="296" y="32"/>
                </a:lnTo>
                <a:close/>
              </a:path>
              <a:path w="408" h="172">
                <a:moveTo>
                  <a:pt x="325" y="30"/>
                </a:moveTo>
                <a:lnTo>
                  <a:pt x="325" y="34"/>
                </a:lnTo>
                <a:lnTo>
                  <a:pt x="322" y="37"/>
                </a:lnTo>
                <a:lnTo>
                  <a:pt x="322" y="44"/>
                </a:lnTo>
                <a:lnTo>
                  <a:pt x="320" y="49"/>
                </a:lnTo>
                <a:lnTo>
                  <a:pt x="320" y="51"/>
                </a:lnTo>
                <a:lnTo>
                  <a:pt x="318" y="56"/>
                </a:lnTo>
                <a:lnTo>
                  <a:pt x="318" y="61"/>
                </a:lnTo>
                <a:lnTo>
                  <a:pt x="320" y="61"/>
                </a:lnTo>
                <a:lnTo>
                  <a:pt x="320" y="58"/>
                </a:lnTo>
                <a:lnTo>
                  <a:pt x="322" y="56"/>
                </a:lnTo>
                <a:lnTo>
                  <a:pt x="325" y="54"/>
                </a:lnTo>
                <a:lnTo>
                  <a:pt x="325" y="49"/>
                </a:lnTo>
                <a:lnTo>
                  <a:pt x="327" y="46"/>
                </a:lnTo>
                <a:lnTo>
                  <a:pt x="330" y="42"/>
                </a:lnTo>
                <a:lnTo>
                  <a:pt x="332" y="39"/>
                </a:lnTo>
                <a:lnTo>
                  <a:pt x="334" y="39"/>
                </a:lnTo>
                <a:lnTo>
                  <a:pt x="325" y="30"/>
                </a:lnTo>
                <a:lnTo>
                  <a:pt x="325" y="30"/>
                </a:lnTo>
                <a:close/>
              </a:path>
              <a:path w="408" h="172">
                <a:moveTo>
                  <a:pt x="337" y="18"/>
                </a:moveTo>
                <a:lnTo>
                  <a:pt x="330" y="25"/>
                </a:lnTo>
                <a:lnTo>
                  <a:pt x="286" y="25"/>
                </a:lnTo>
                <a:lnTo>
                  <a:pt x="289" y="32"/>
                </a:lnTo>
                <a:lnTo>
                  <a:pt x="296" y="30"/>
                </a:lnTo>
                <a:lnTo>
                  <a:pt x="344" y="30"/>
                </a:lnTo>
                <a:lnTo>
                  <a:pt x="337" y="18"/>
                </a:lnTo>
                <a:lnTo>
                  <a:pt x="337" y="18"/>
                </a:lnTo>
                <a:close/>
              </a:path>
              <a:path w="408" h="172">
                <a:moveTo>
                  <a:pt x="390" y="15"/>
                </a:moveTo>
                <a:lnTo>
                  <a:pt x="380" y="18"/>
                </a:lnTo>
                <a:lnTo>
                  <a:pt x="380" y="58"/>
                </a:lnTo>
                <a:lnTo>
                  <a:pt x="392" y="58"/>
                </a:lnTo>
                <a:lnTo>
                  <a:pt x="390" y="56"/>
                </a:lnTo>
                <a:lnTo>
                  <a:pt x="387" y="54"/>
                </a:lnTo>
                <a:lnTo>
                  <a:pt x="387" y="20"/>
                </a:lnTo>
                <a:lnTo>
                  <a:pt x="390" y="15"/>
                </a:lnTo>
                <a:lnTo>
                  <a:pt x="390" y="15"/>
                </a:lnTo>
                <a:close/>
              </a:path>
              <a:path w="408" h="172">
                <a:moveTo>
                  <a:pt x="356" y="8"/>
                </a:moveTo>
                <a:lnTo>
                  <a:pt x="356" y="15"/>
                </a:lnTo>
                <a:lnTo>
                  <a:pt x="363" y="13"/>
                </a:lnTo>
                <a:lnTo>
                  <a:pt x="356" y="8"/>
                </a:lnTo>
                <a:lnTo>
                  <a:pt x="356" y="8"/>
                </a:lnTo>
                <a:close/>
              </a:path>
              <a:path w="408" h="172">
                <a:moveTo>
                  <a:pt x="382" y="8"/>
                </a:moveTo>
                <a:lnTo>
                  <a:pt x="380" y="13"/>
                </a:lnTo>
                <a:lnTo>
                  <a:pt x="363" y="13"/>
                </a:lnTo>
                <a:lnTo>
                  <a:pt x="356" y="15"/>
                </a:lnTo>
                <a:lnTo>
                  <a:pt x="356" y="42"/>
                </a:lnTo>
                <a:lnTo>
                  <a:pt x="354" y="44"/>
                </a:lnTo>
                <a:lnTo>
                  <a:pt x="354" y="56"/>
                </a:lnTo>
                <a:lnTo>
                  <a:pt x="351" y="56"/>
                </a:lnTo>
                <a:lnTo>
                  <a:pt x="351" y="63"/>
                </a:lnTo>
                <a:lnTo>
                  <a:pt x="349" y="66"/>
                </a:lnTo>
                <a:lnTo>
                  <a:pt x="346" y="68"/>
                </a:lnTo>
                <a:lnTo>
                  <a:pt x="344" y="70"/>
                </a:lnTo>
                <a:lnTo>
                  <a:pt x="341" y="73"/>
                </a:lnTo>
                <a:lnTo>
                  <a:pt x="339" y="78"/>
                </a:lnTo>
                <a:lnTo>
                  <a:pt x="341" y="78"/>
                </a:lnTo>
                <a:lnTo>
                  <a:pt x="344" y="75"/>
                </a:lnTo>
                <a:lnTo>
                  <a:pt x="346" y="73"/>
                </a:lnTo>
                <a:lnTo>
                  <a:pt x="349" y="70"/>
                </a:lnTo>
                <a:lnTo>
                  <a:pt x="351" y="68"/>
                </a:lnTo>
                <a:lnTo>
                  <a:pt x="354" y="66"/>
                </a:lnTo>
                <a:lnTo>
                  <a:pt x="356" y="63"/>
                </a:lnTo>
                <a:lnTo>
                  <a:pt x="356" y="61"/>
                </a:lnTo>
                <a:lnTo>
                  <a:pt x="358" y="58"/>
                </a:lnTo>
                <a:lnTo>
                  <a:pt x="358" y="56"/>
                </a:lnTo>
                <a:lnTo>
                  <a:pt x="361" y="54"/>
                </a:lnTo>
                <a:lnTo>
                  <a:pt x="361" y="46"/>
                </a:lnTo>
                <a:lnTo>
                  <a:pt x="363" y="42"/>
                </a:lnTo>
                <a:lnTo>
                  <a:pt x="363" y="18"/>
                </a:lnTo>
                <a:lnTo>
                  <a:pt x="380" y="18"/>
                </a:lnTo>
                <a:lnTo>
                  <a:pt x="390" y="15"/>
                </a:lnTo>
                <a:lnTo>
                  <a:pt x="382" y="8"/>
                </a:lnTo>
                <a:lnTo>
                  <a:pt x="382" y="8"/>
                </a:lnTo>
                <a:close/>
              </a:path>
              <a:path w="408" h="172">
                <a:moveTo>
                  <a:pt x="306" y="1"/>
                </a:moveTo>
                <a:lnTo>
                  <a:pt x="306" y="3"/>
                </a:lnTo>
                <a:lnTo>
                  <a:pt x="308" y="8"/>
                </a:lnTo>
                <a:lnTo>
                  <a:pt x="310" y="10"/>
                </a:lnTo>
                <a:lnTo>
                  <a:pt x="310" y="18"/>
                </a:lnTo>
                <a:lnTo>
                  <a:pt x="313" y="20"/>
                </a:lnTo>
                <a:lnTo>
                  <a:pt x="313" y="25"/>
                </a:lnTo>
                <a:lnTo>
                  <a:pt x="315" y="25"/>
                </a:lnTo>
                <a:lnTo>
                  <a:pt x="318" y="22"/>
                </a:lnTo>
                <a:lnTo>
                  <a:pt x="318" y="10"/>
                </a:lnTo>
                <a:lnTo>
                  <a:pt x="315" y="10"/>
                </a:lnTo>
                <a:lnTo>
                  <a:pt x="315" y="8"/>
                </a:lnTo>
                <a:lnTo>
                  <a:pt x="313" y="6"/>
                </a:lnTo>
                <a:lnTo>
                  <a:pt x="310" y="3"/>
                </a:lnTo>
                <a:lnTo>
                  <a:pt x="306" y="1"/>
                </a:lnTo>
                <a:lnTo>
                  <a:pt x="30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54" name="path 11654"/>
          <p:cNvSpPr/>
          <p:nvPr/>
        </p:nvSpPr>
        <p:spPr>
          <a:xfrm>
            <a:off x="8477250" y="9540494"/>
            <a:ext cx="259080" cy="109727"/>
          </a:xfrm>
          <a:custGeom>
            <a:avLst/>
            <a:gdLst/>
            <a:ahLst/>
            <a:cxnLst/>
            <a:rect l="0" t="0" r="0" b="0"/>
            <a:pathLst>
              <a:path w="408" h="172">
                <a:moveTo>
                  <a:pt x="99" y="157"/>
                </a:moveTo>
                <a:lnTo>
                  <a:pt x="92" y="157"/>
                </a:lnTo>
                <a:lnTo>
                  <a:pt x="92" y="169"/>
                </a:lnTo>
                <a:lnTo>
                  <a:pt x="99" y="164"/>
                </a:lnTo>
                <a:lnTo>
                  <a:pt x="99" y="157"/>
                </a:lnTo>
                <a:lnTo>
                  <a:pt x="99" y="157"/>
                </a:lnTo>
                <a:close/>
              </a:path>
              <a:path w="408" h="172">
                <a:moveTo>
                  <a:pt x="27" y="133"/>
                </a:moveTo>
                <a:lnTo>
                  <a:pt x="27" y="171"/>
                </a:lnTo>
                <a:lnTo>
                  <a:pt x="34" y="164"/>
                </a:lnTo>
                <a:lnTo>
                  <a:pt x="34" y="157"/>
                </a:lnTo>
                <a:lnTo>
                  <a:pt x="92" y="157"/>
                </a:lnTo>
                <a:lnTo>
                  <a:pt x="99" y="157"/>
                </a:lnTo>
                <a:lnTo>
                  <a:pt x="99" y="154"/>
                </a:lnTo>
                <a:lnTo>
                  <a:pt x="34" y="154"/>
                </a:lnTo>
                <a:lnTo>
                  <a:pt x="34" y="135"/>
                </a:lnTo>
                <a:lnTo>
                  <a:pt x="92" y="135"/>
                </a:lnTo>
                <a:lnTo>
                  <a:pt x="27" y="133"/>
                </a:lnTo>
                <a:lnTo>
                  <a:pt x="27" y="133"/>
                </a:lnTo>
                <a:close/>
              </a:path>
              <a:path w="408" h="172">
                <a:moveTo>
                  <a:pt x="27" y="111"/>
                </a:moveTo>
                <a:lnTo>
                  <a:pt x="27" y="133"/>
                </a:lnTo>
                <a:lnTo>
                  <a:pt x="92" y="135"/>
                </a:lnTo>
                <a:lnTo>
                  <a:pt x="92" y="154"/>
                </a:lnTo>
                <a:lnTo>
                  <a:pt x="34" y="154"/>
                </a:lnTo>
                <a:lnTo>
                  <a:pt x="99" y="154"/>
                </a:lnTo>
                <a:lnTo>
                  <a:pt x="99" y="152"/>
                </a:lnTo>
                <a:lnTo>
                  <a:pt x="99" y="130"/>
                </a:lnTo>
                <a:lnTo>
                  <a:pt x="34" y="130"/>
                </a:lnTo>
                <a:lnTo>
                  <a:pt x="34" y="113"/>
                </a:lnTo>
                <a:lnTo>
                  <a:pt x="92" y="113"/>
                </a:lnTo>
                <a:lnTo>
                  <a:pt x="27" y="111"/>
                </a:lnTo>
                <a:lnTo>
                  <a:pt x="27" y="111"/>
                </a:lnTo>
                <a:close/>
              </a:path>
              <a:path w="408" h="172">
                <a:moveTo>
                  <a:pt x="27" y="101"/>
                </a:moveTo>
                <a:lnTo>
                  <a:pt x="27" y="111"/>
                </a:lnTo>
                <a:lnTo>
                  <a:pt x="92" y="113"/>
                </a:lnTo>
                <a:lnTo>
                  <a:pt x="92" y="130"/>
                </a:lnTo>
                <a:lnTo>
                  <a:pt x="34" y="130"/>
                </a:lnTo>
                <a:lnTo>
                  <a:pt x="99" y="130"/>
                </a:lnTo>
                <a:lnTo>
                  <a:pt x="99" y="125"/>
                </a:lnTo>
                <a:lnTo>
                  <a:pt x="99" y="113"/>
                </a:lnTo>
                <a:lnTo>
                  <a:pt x="104" y="111"/>
                </a:lnTo>
                <a:lnTo>
                  <a:pt x="34" y="109"/>
                </a:lnTo>
                <a:lnTo>
                  <a:pt x="27" y="101"/>
                </a:lnTo>
                <a:lnTo>
                  <a:pt x="27" y="101"/>
                </a:lnTo>
                <a:close/>
              </a:path>
              <a:path w="408" h="172">
                <a:moveTo>
                  <a:pt x="97" y="101"/>
                </a:moveTo>
                <a:lnTo>
                  <a:pt x="90" y="109"/>
                </a:lnTo>
                <a:lnTo>
                  <a:pt x="34" y="109"/>
                </a:lnTo>
                <a:lnTo>
                  <a:pt x="104" y="111"/>
                </a:lnTo>
                <a:lnTo>
                  <a:pt x="97" y="101"/>
                </a:lnTo>
                <a:lnTo>
                  <a:pt x="97" y="101"/>
                </a:lnTo>
                <a:close/>
              </a:path>
              <a:path w="408" h="172">
                <a:moveTo>
                  <a:pt x="109" y="92"/>
                </a:moveTo>
                <a:lnTo>
                  <a:pt x="101" y="92"/>
                </a:lnTo>
                <a:lnTo>
                  <a:pt x="101" y="99"/>
                </a:lnTo>
                <a:lnTo>
                  <a:pt x="109" y="94"/>
                </a:lnTo>
                <a:lnTo>
                  <a:pt x="109" y="92"/>
                </a:lnTo>
                <a:lnTo>
                  <a:pt x="109" y="92"/>
                </a:lnTo>
                <a:close/>
              </a:path>
              <a:path w="408" h="172">
                <a:moveTo>
                  <a:pt x="54" y="70"/>
                </a:moveTo>
                <a:lnTo>
                  <a:pt x="46" y="70"/>
                </a:lnTo>
                <a:lnTo>
                  <a:pt x="46" y="89"/>
                </a:lnTo>
                <a:lnTo>
                  <a:pt x="27" y="89"/>
                </a:lnTo>
                <a:lnTo>
                  <a:pt x="54" y="89"/>
                </a:lnTo>
                <a:lnTo>
                  <a:pt x="54" y="70"/>
                </a:lnTo>
                <a:lnTo>
                  <a:pt x="54" y="70"/>
                </a:lnTo>
                <a:close/>
              </a:path>
              <a:path w="408" h="172">
                <a:moveTo>
                  <a:pt x="80" y="89"/>
                </a:moveTo>
                <a:lnTo>
                  <a:pt x="80" y="70"/>
                </a:lnTo>
                <a:lnTo>
                  <a:pt x="73" y="70"/>
                </a:lnTo>
                <a:lnTo>
                  <a:pt x="73" y="89"/>
                </a:lnTo>
                <a:lnTo>
                  <a:pt x="80" y="89"/>
                </a:lnTo>
                <a:close/>
              </a:path>
              <a:path w="408" h="172">
                <a:moveTo>
                  <a:pt x="20" y="70"/>
                </a:moveTo>
                <a:lnTo>
                  <a:pt x="20" y="94"/>
                </a:lnTo>
                <a:lnTo>
                  <a:pt x="18" y="97"/>
                </a:lnTo>
                <a:lnTo>
                  <a:pt x="18" y="101"/>
                </a:lnTo>
                <a:lnTo>
                  <a:pt x="27" y="97"/>
                </a:lnTo>
                <a:lnTo>
                  <a:pt x="27" y="92"/>
                </a:lnTo>
                <a:lnTo>
                  <a:pt x="101" y="92"/>
                </a:lnTo>
                <a:lnTo>
                  <a:pt x="109" y="92"/>
                </a:lnTo>
                <a:lnTo>
                  <a:pt x="109" y="89"/>
                </a:lnTo>
                <a:lnTo>
                  <a:pt x="27" y="89"/>
                </a:lnTo>
                <a:lnTo>
                  <a:pt x="27" y="70"/>
                </a:lnTo>
                <a:lnTo>
                  <a:pt x="101" y="70"/>
                </a:lnTo>
                <a:lnTo>
                  <a:pt x="20" y="70"/>
                </a:lnTo>
                <a:lnTo>
                  <a:pt x="20" y="70"/>
                </a:lnTo>
                <a:close/>
              </a:path>
              <a:path w="408" h="172">
                <a:moveTo>
                  <a:pt x="80" y="65"/>
                </a:moveTo>
                <a:lnTo>
                  <a:pt x="80" y="49"/>
                </a:lnTo>
                <a:lnTo>
                  <a:pt x="73" y="49"/>
                </a:lnTo>
                <a:lnTo>
                  <a:pt x="73" y="65"/>
                </a:lnTo>
                <a:lnTo>
                  <a:pt x="80" y="65"/>
                </a:lnTo>
                <a:close/>
              </a:path>
              <a:path w="408" h="172">
                <a:moveTo>
                  <a:pt x="46" y="49"/>
                </a:moveTo>
                <a:lnTo>
                  <a:pt x="46" y="65"/>
                </a:lnTo>
                <a:lnTo>
                  <a:pt x="27" y="65"/>
                </a:lnTo>
                <a:lnTo>
                  <a:pt x="54" y="65"/>
                </a:lnTo>
                <a:lnTo>
                  <a:pt x="54" y="49"/>
                </a:lnTo>
                <a:lnTo>
                  <a:pt x="101" y="49"/>
                </a:lnTo>
                <a:lnTo>
                  <a:pt x="46" y="49"/>
                </a:lnTo>
                <a:lnTo>
                  <a:pt x="46" y="49"/>
                </a:lnTo>
                <a:close/>
              </a:path>
              <a:path w="408" h="172">
                <a:moveTo>
                  <a:pt x="20" y="49"/>
                </a:moveTo>
                <a:lnTo>
                  <a:pt x="20" y="65"/>
                </a:lnTo>
                <a:lnTo>
                  <a:pt x="54" y="65"/>
                </a:lnTo>
                <a:lnTo>
                  <a:pt x="27" y="65"/>
                </a:lnTo>
                <a:lnTo>
                  <a:pt x="27" y="49"/>
                </a:lnTo>
                <a:lnTo>
                  <a:pt x="46" y="49"/>
                </a:lnTo>
                <a:lnTo>
                  <a:pt x="20" y="49"/>
                </a:lnTo>
                <a:lnTo>
                  <a:pt x="20" y="49"/>
                </a:lnTo>
                <a:close/>
              </a:path>
              <a:path w="408" h="172">
                <a:moveTo>
                  <a:pt x="18" y="39"/>
                </a:moveTo>
                <a:lnTo>
                  <a:pt x="18" y="44"/>
                </a:lnTo>
                <a:lnTo>
                  <a:pt x="20" y="49"/>
                </a:lnTo>
                <a:lnTo>
                  <a:pt x="101" y="49"/>
                </a:lnTo>
                <a:lnTo>
                  <a:pt x="101" y="65"/>
                </a:lnTo>
                <a:lnTo>
                  <a:pt x="20" y="65"/>
                </a:lnTo>
                <a:lnTo>
                  <a:pt x="20" y="70"/>
                </a:lnTo>
                <a:lnTo>
                  <a:pt x="101" y="70"/>
                </a:lnTo>
                <a:lnTo>
                  <a:pt x="101" y="89"/>
                </a:lnTo>
                <a:lnTo>
                  <a:pt x="54" y="89"/>
                </a:lnTo>
                <a:lnTo>
                  <a:pt x="109" y="89"/>
                </a:lnTo>
                <a:lnTo>
                  <a:pt x="109" y="70"/>
                </a:lnTo>
                <a:lnTo>
                  <a:pt x="106" y="65"/>
                </a:lnTo>
                <a:lnTo>
                  <a:pt x="106" y="56"/>
                </a:lnTo>
                <a:lnTo>
                  <a:pt x="106" y="51"/>
                </a:lnTo>
                <a:lnTo>
                  <a:pt x="114" y="46"/>
                </a:lnTo>
                <a:lnTo>
                  <a:pt x="54" y="44"/>
                </a:lnTo>
                <a:lnTo>
                  <a:pt x="27" y="44"/>
                </a:lnTo>
                <a:lnTo>
                  <a:pt x="18" y="39"/>
                </a:lnTo>
                <a:lnTo>
                  <a:pt x="18" y="39"/>
                </a:lnTo>
                <a:close/>
              </a:path>
              <a:path w="408" h="172">
                <a:moveTo>
                  <a:pt x="104" y="37"/>
                </a:moveTo>
                <a:lnTo>
                  <a:pt x="99" y="44"/>
                </a:lnTo>
                <a:lnTo>
                  <a:pt x="54" y="44"/>
                </a:lnTo>
                <a:lnTo>
                  <a:pt x="114" y="46"/>
                </a:lnTo>
                <a:lnTo>
                  <a:pt x="104" y="37"/>
                </a:lnTo>
                <a:lnTo>
                  <a:pt x="104" y="37"/>
                </a:lnTo>
                <a:close/>
              </a:path>
              <a:path w="408" h="172">
                <a:moveTo>
                  <a:pt x="46" y="29"/>
                </a:moveTo>
                <a:lnTo>
                  <a:pt x="46" y="44"/>
                </a:lnTo>
                <a:lnTo>
                  <a:pt x="27" y="44"/>
                </a:lnTo>
                <a:lnTo>
                  <a:pt x="54" y="44"/>
                </a:lnTo>
                <a:lnTo>
                  <a:pt x="54" y="29"/>
                </a:lnTo>
                <a:lnTo>
                  <a:pt x="73" y="29"/>
                </a:lnTo>
                <a:lnTo>
                  <a:pt x="46" y="29"/>
                </a:lnTo>
                <a:lnTo>
                  <a:pt x="46" y="29"/>
                </a:lnTo>
                <a:close/>
              </a:path>
              <a:path w="408" h="172">
                <a:moveTo>
                  <a:pt x="80" y="29"/>
                </a:moveTo>
                <a:lnTo>
                  <a:pt x="46" y="29"/>
                </a:lnTo>
                <a:lnTo>
                  <a:pt x="73" y="29"/>
                </a:lnTo>
                <a:lnTo>
                  <a:pt x="73" y="44"/>
                </a:lnTo>
                <a:lnTo>
                  <a:pt x="80" y="44"/>
                </a:lnTo>
                <a:lnTo>
                  <a:pt x="80" y="29"/>
                </a:lnTo>
                <a:lnTo>
                  <a:pt x="80" y="29"/>
                </a:lnTo>
                <a:close/>
              </a:path>
              <a:path w="408" h="172">
                <a:moveTo>
                  <a:pt x="114" y="15"/>
                </a:moveTo>
                <a:lnTo>
                  <a:pt x="106" y="25"/>
                </a:lnTo>
                <a:lnTo>
                  <a:pt x="1" y="25"/>
                </a:lnTo>
                <a:lnTo>
                  <a:pt x="5" y="32"/>
                </a:lnTo>
                <a:lnTo>
                  <a:pt x="13" y="29"/>
                </a:lnTo>
                <a:lnTo>
                  <a:pt x="125" y="29"/>
                </a:lnTo>
                <a:lnTo>
                  <a:pt x="114" y="15"/>
                </a:lnTo>
                <a:lnTo>
                  <a:pt x="114" y="15"/>
                </a:lnTo>
                <a:close/>
              </a:path>
              <a:path w="408" h="172">
                <a:moveTo>
                  <a:pt x="46" y="1"/>
                </a:moveTo>
                <a:lnTo>
                  <a:pt x="46" y="25"/>
                </a:lnTo>
                <a:lnTo>
                  <a:pt x="54" y="25"/>
                </a:lnTo>
                <a:lnTo>
                  <a:pt x="54" y="13"/>
                </a:lnTo>
                <a:lnTo>
                  <a:pt x="58" y="10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408" h="172">
                <a:moveTo>
                  <a:pt x="73" y="1"/>
                </a:moveTo>
                <a:lnTo>
                  <a:pt x="73" y="25"/>
                </a:lnTo>
                <a:lnTo>
                  <a:pt x="54" y="25"/>
                </a:lnTo>
                <a:lnTo>
                  <a:pt x="46" y="25"/>
                </a:lnTo>
                <a:lnTo>
                  <a:pt x="80" y="25"/>
                </a:lnTo>
                <a:lnTo>
                  <a:pt x="80" y="13"/>
                </a:lnTo>
                <a:lnTo>
                  <a:pt x="85" y="8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08" h="172">
                <a:moveTo>
                  <a:pt x="231" y="123"/>
                </a:moveTo>
                <a:lnTo>
                  <a:pt x="229" y="123"/>
                </a:lnTo>
                <a:lnTo>
                  <a:pt x="229" y="125"/>
                </a:lnTo>
                <a:lnTo>
                  <a:pt x="231" y="128"/>
                </a:lnTo>
                <a:lnTo>
                  <a:pt x="234" y="130"/>
                </a:lnTo>
                <a:lnTo>
                  <a:pt x="234" y="133"/>
                </a:lnTo>
                <a:lnTo>
                  <a:pt x="236" y="137"/>
                </a:lnTo>
                <a:lnTo>
                  <a:pt x="236" y="140"/>
                </a:lnTo>
                <a:lnTo>
                  <a:pt x="238" y="142"/>
                </a:lnTo>
                <a:lnTo>
                  <a:pt x="241" y="147"/>
                </a:lnTo>
                <a:lnTo>
                  <a:pt x="241" y="149"/>
                </a:lnTo>
                <a:lnTo>
                  <a:pt x="188" y="152"/>
                </a:lnTo>
                <a:lnTo>
                  <a:pt x="243" y="154"/>
                </a:lnTo>
                <a:lnTo>
                  <a:pt x="243" y="159"/>
                </a:lnTo>
                <a:lnTo>
                  <a:pt x="245" y="161"/>
                </a:lnTo>
                <a:lnTo>
                  <a:pt x="245" y="166"/>
                </a:lnTo>
                <a:lnTo>
                  <a:pt x="248" y="169"/>
                </a:lnTo>
                <a:lnTo>
                  <a:pt x="250" y="169"/>
                </a:lnTo>
                <a:lnTo>
                  <a:pt x="253" y="166"/>
                </a:lnTo>
                <a:lnTo>
                  <a:pt x="253" y="161"/>
                </a:lnTo>
                <a:lnTo>
                  <a:pt x="255" y="159"/>
                </a:lnTo>
                <a:lnTo>
                  <a:pt x="255" y="157"/>
                </a:lnTo>
                <a:lnTo>
                  <a:pt x="253" y="154"/>
                </a:lnTo>
                <a:lnTo>
                  <a:pt x="253" y="152"/>
                </a:lnTo>
                <a:lnTo>
                  <a:pt x="250" y="147"/>
                </a:lnTo>
                <a:lnTo>
                  <a:pt x="250" y="145"/>
                </a:lnTo>
                <a:lnTo>
                  <a:pt x="248" y="145"/>
                </a:lnTo>
                <a:lnTo>
                  <a:pt x="248" y="142"/>
                </a:lnTo>
                <a:lnTo>
                  <a:pt x="245" y="140"/>
                </a:lnTo>
                <a:lnTo>
                  <a:pt x="243" y="137"/>
                </a:lnTo>
                <a:lnTo>
                  <a:pt x="241" y="135"/>
                </a:lnTo>
                <a:lnTo>
                  <a:pt x="238" y="133"/>
                </a:lnTo>
                <a:lnTo>
                  <a:pt x="236" y="130"/>
                </a:lnTo>
                <a:lnTo>
                  <a:pt x="234" y="125"/>
                </a:lnTo>
                <a:lnTo>
                  <a:pt x="231" y="123"/>
                </a:lnTo>
                <a:lnTo>
                  <a:pt x="231" y="123"/>
                </a:lnTo>
                <a:close/>
              </a:path>
              <a:path w="408" h="172">
                <a:moveTo>
                  <a:pt x="212" y="92"/>
                </a:moveTo>
                <a:lnTo>
                  <a:pt x="210" y="94"/>
                </a:lnTo>
                <a:lnTo>
                  <a:pt x="210" y="99"/>
                </a:lnTo>
                <a:lnTo>
                  <a:pt x="207" y="104"/>
                </a:lnTo>
                <a:lnTo>
                  <a:pt x="207" y="106"/>
                </a:lnTo>
                <a:lnTo>
                  <a:pt x="205" y="109"/>
                </a:lnTo>
                <a:lnTo>
                  <a:pt x="205" y="113"/>
                </a:lnTo>
                <a:lnTo>
                  <a:pt x="202" y="116"/>
                </a:lnTo>
                <a:lnTo>
                  <a:pt x="200" y="121"/>
                </a:lnTo>
                <a:lnTo>
                  <a:pt x="200" y="125"/>
                </a:lnTo>
                <a:lnTo>
                  <a:pt x="198" y="128"/>
                </a:lnTo>
                <a:lnTo>
                  <a:pt x="195" y="133"/>
                </a:lnTo>
                <a:lnTo>
                  <a:pt x="193" y="137"/>
                </a:lnTo>
                <a:lnTo>
                  <a:pt x="190" y="140"/>
                </a:lnTo>
                <a:lnTo>
                  <a:pt x="188" y="145"/>
                </a:lnTo>
                <a:lnTo>
                  <a:pt x="185" y="147"/>
                </a:lnTo>
                <a:lnTo>
                  <a:pt x="185" y="149"/>
                </a:lnTo>
                <a:lnTo>
                  <a:pt x="183" y="149"/>
                </a:lnTo>
                <a:lnTo>
                  <a:pt x="181" y="152"/>
                </a:lnTo>
                <a:lnTo>
                  <a:pt x="178" y="152"/>
                </a:lnTo>
                <a:lnTo>
                  <a:pt x="183" y="169"/>
                </a:lnTo>
                <a:lnTo>
                  <a:pt x="185" y="166"/>
                </a:lnTo>
                <a:lnTo>
                  <a:pt x="185" y="166"/>
                </a:lnTo>
                <a:lnTo>
                  <a:pt x="188" y="164"/>
                </a:lnTo>
                <a:lnTo>
                  <a:pt x="193" y="164"/>
                </a:lnTo>
                <a:lnTo>
                  <a:pt x="193" y="161"/>
                </a:lnTo>
                <a:lnTo>
                  <a:pt x="198" y="161"/>
                </a:lnTo>
                <a:lnTo>
                  <a:pt x="200" y="159"/>
                </a:lnTo>
                <a:lnTo>
                  <a:pt x="210" y="159"/>
                </a:lnTo>
                <a:lnTo>
                  <a:pt x="212" y="157"/>
                </a:lnTo>
                <a:lnTo>
                  <a:pt x="224" y="157"/>
                </a:lnTo>
                <a:lnTo>
                  <a:pt x="229" y="154"/>
                </a:lnTo>
                <a:lnTo>
                  <a:pt x="243" y="154"/>
                </a:lnTo>
                <a:lnTo>
                  <a:pt x="188" y="152"/>
                </a:lnTo>
                <a:lnTo>
                  <a:pt x="190" y="149"/>
                </a:lnTo>
                <a:lnTo>
                  <a:pt x="193" y="147"/>
                </a:lnTo>
                <a:lnTo>
                  <a:pt x="193" y="145"/>
                </a:lnTo>
                <a:lnTo>
                  <a:pt x="195" y="142"/>
                </a:lnTo>
                <a:lnTo>
                  <a:pt x="198" y="140"/>
                </a:lnTo>
                <a:lnTo>
                  <a:pt x="198" y="137"/>
                </a:lnTo>
                <a:lnTo>
                  <a:pt x="200" y="135"/>
                </a:lnTo>
                <a:lnTo>
                  <a:pt x="202" y="133"/>
                </a:lnTo>
                <a:lnTo>
                  <a:pt x="205" y="130"/>
                </a:lnTo>
                <a:lnTo>
                  <a:pt x="205" y="125"/>
                </a:lnTo>
                <a:lnTo>
                  <a:pt x="207" y="123"/>
                </a:lnTo>
                <a:lnTo>
                  <a:pt x="210" y="121"/>
                </a:lnTo>
                <a:lnTo>
                  <a:pt x="212" y="116"/>
                </a:lnTo>
                <a:lnTo>
                  <a:pt x="214" y="113"/>
                </a:lnTo>
                <a:lnTo>
                  <a:pt x="217" y="109"/>
                </a:lnTo>
                <a:lnTo>
                  <a:pt x="217" y="106"/>
                </a:lnTo>
                <a:lnTo>
                  <a:pt x="224" y="101"/>
                </a:lnTo>
                <a:lnTo>
                  <a:pt x="212" y="92"/>
                </a:lnTo>
                <a:lnTo>
                  <a:pt x="212" y="92"/>
                </a:lnTo>
                <a:close/>
              </a:path>
              <a:path w="408" h="172">
                <a:moveTo>
                  <a:pt x="198" y="80"/>
                </a:moveTo>
                <a:lnTo>
                  <a:pt x="190" y="80"/>
                </a:lnTo>
                <a:lnTo>
                  <a:pt x="188" y="85"/>
                </a:lnTo>
                <a:lnTo>
                  <a:pt x="188" y="87"/>
                </a:lnTo>
                <a:lnTo>
                  <a:pt x="185" y="92"/>
                </a:lnTo>
                <a:lnTo>
                  <a:pt x="185" y="94"/>
                </a:lnTo>
                <a:lnTo>
                  <a:pt x="183" y="99"/>
                </a:lnTo>
                <a:lnTo>
                  <a:pt x="183" y="101"/>
                </a:lnTo>
                <a:lnTo>
                  <a:pt x="181" y="104"/>
                </a:lnTo>
                <a:lnTo>
                  <a:pt x="178" y="109"/>
                </a:lnTo>
                <a:lnTo>
                  <a:pt x="178" y="111"/>
                </a:lnTo>
                <a:lnTo>
                  <a:pt x="176" y="113"/>
                </a:lnTo>
                <a:lnTo>
                  <a:pt x="176" y="118"/>
                </a:lnTo>
                <a:lnTo>
                  <a:pt x="174" y="121"/>
                </a:lnTo>
                <a:lnTo>
                  <a:pt x="171" y="123"/>
                </a:lnTo>
                <a:lnTo>
                  <a:pt x="171" y="125"/>
                </a:lnTo>
                <a:lnTo>
                  <a:pt x="169" y="128"/>
                </a:lnTo>
                <a:lnTo>
                  <a:pt x="166" y="130"/>
                </a:lnTo>
                <a:lnTo>
                  <a:pt x="166" y="133"/>
                </a:lnTo>
                <a:lnTo>
                  <a:pt x="164" y="135"/>
                </a:lnTo>
                <a:lnTo>
                  <a:pt x="161" y="137"/>
                </a:lnTo>
                <a:lnTo>
                  <a:pt x="159" y="140"/>
                </a:lnTo>
                <a:lnTo>
                  <a:pt x="157" y="142"/>
                </a:lnTo>
                <a:lnTo>
                  <a:pt x="154" y="145"/>
                </a:lnTo>
                <a:lnTo>
                  <a:pt x="154" y="147"/>
                </a:lnTo>
                <a:lnTo>
                  <a:pt x="152" y="149"/>
                </a:lnTo>
                <a:lnTo>
                  <a:pt x="150" y="152"/>
                </a:lnTo>
                <a:lnTo>
                  <a:pt x="147" y="152"/>
                </a:lnTo>
                <a:lnTo>
                  <a:pt x="145" y="154"/>
                </a:lnTo>
                <a:lnTo>
                  <a:pt x="142" y="157"/>
                </a:lnTo>
                <a:lnTo>
                  <a:pt x="138" y="159"/>
                </a:lnTo>
                <a:lnTo>
                  <a:pt x="140" y="161"/>
                </a:lnTo>
                <a:lnTo>
                  <a:pt x="142" y="159"/>
                </a:lnTo>
                <a:lnTo>
                  <a:pt x="147" y="157"/>
                </a:lnTo>
                <a:lnTo>
                  <a:pt x="150" y="157"/>
                </a:lnTo>
                <a:lnTo>
                  <a:pt x="152" y="154"/>
                </a:lnTo>
                <a:lnTo>
                  <a:pt x="154" y="152"/>
                </a:lnTo>
                <a:lnTo>
                  <a:pt x="157" y="149"/>
                </a:lnTo>
                <a:lnTo>
                  <a:pt x="159" y="147"/>
                </a:lnTo>
                <a:lnTo>
                  <a:pt x="161" y="147"/>
                </a:lnTo>
                <a:lnTo>
                  <a:pt x="164" y="145"/>
                </a:lnTo>
                <a:lnTo>
                  <a:pt x="164" y="142"/>
                </a:lnTo>
                <a:lnTo>
                  <a:pt x="166" y="140"/>
                </a:lnTo>
                <a:lnTo>
                  <a:pt x="169" y="137"/>
                </a:lnTo>
                <a:lnTo>
                  <a:pt x="171" y="135"/>
                </a:lnTo>
                <a:lnTo>
                  <a:pt x="174" y="133"/>
                </a:lnTo>
                <a:lnTo>
                  <a:pt x="176" y="130"/>
                </a:lnTo>
                <a:lnTo>
                  <a:pt x="178" y="128"/>
                </a:lnTo>
                <a:lnTo>
                  <a:pt x="178" y="123"/>
                </a:lnTo>
                <a:lnTo>
                  <a:pt x="181" y="121"/>
                </a:lnTo>
                <a:lnTo>
                  <a:pt x="183" y="118"/>
                </a:lnTo>
                <a:lnTo>
                  <a:pt x="185" y="116"/>
                </a:lnTo>
                <a:lnTo>
                  <a:pt x="185" y="113"/>
                </a:lnTo>
                <a:lnTo>
                  <a:pt x="188" y="111"/>
                </a:lnTo>
                <a:lnTo>
                  <a:pt x="188" y="109"/>
                </a:lnTo>
                <a:lnTo>
                  <a:pt x="190" y="104"/>
                </a:lnTo>
                <a:lnTo>
                  <a:pt x="190" y="101"/>
                </a:lnTo>
                <a:lnTo>
                  <a:pt x="193" y="99"/>
                </a:lnTo>
                <a:lnTo>
                  <a:pt x="193" y="94"/>
                </a:lnTo>
                <a:lnTo>
                  <a:pt x="195" y="92"/>
                </a:lnTo>
                <a:lnTo>
                  <a:pt x="195" y="87"/>
                </a:lnTo>
                <a:lnTo>
                  <a:pt x="198" y="85"/>
                </a:lnTo>
                <a:lnTo>
                  <a:pt x="198" y="80"/>
                </a:lnTo>
                <a:lnTo>
                  <a:pt x="198" y="80"/>
                </a:lnTo>
                <a:close/>
              </a:path>
              <a:path w="408" h="172">
                <a:moveTo>
                  <a:pt x="248" y="65"/>
                </a:moveTo>
                <a:lnTo>
                  <a:pt x="241" y="75"/>
                </a:lnTo>
                <a:lnTo>
                  <a:pt x="145" y="75"/>
                </a:lnTo>
                <a:lnTo>
                  <a:pt x="150" y="82"/>
                </a:lnTo>
                <a:lnTo>
                  <a:pt x="159" y="80"/>
                </a:lnTo>
                <a:lnTo>
                  <a:pt x="260" y="80"/>
                </a:lnTo>
                <a:lnTo>
                  <a:pt x="248" y="65"/>
                </a:lnTo>
                <a:lnTo>
                  <a:pt x="248" y="65"/>
                </a:lnTo>
                <a:close/>
              </a:path>
              <a:path w="408" h="172">
                <a:moveTo>
                  <a:pt x="198" y="44"/>
                </a:moveTo>
                <a:lnTo>
                  <a:pt x="195" y="46"/>
                </a:lnTo>
                <a:lnTo>
                  <a:pt x="195" y="58"/>
                </a:lnTo>
                <a:lnTo>
                  <a:pt x="193" y="61"/>
                </a:lnTo>
                <a:lnTo>
                  <a:pt x="193" y="68"/>
                </a:lnTo>
                <a:lnTo>
                  <a:pt x="190" y="73"/>
                </a:lnTo>
                <a:lnTo>
                  <a:pt x="190" y="75"/>
                </a:lnTo>
                <a:lnTo>
                  <a:pt x="200" y="75"/>
                </a:lnTo>
                <a:lnTo>
                  <a:pt x="205" y="58"/>
                </a:lnTo>
                <a:lnTo>
                  <a:pt x="210" y="56"/>
                </a:lnTo>
                <a:lnTo>
                  <a:pt x="198" y="44"/>
                </a:lnTo>
                <a:lnTo>
                  <a:pt x="198" y="44"/>
                </a:lnTo>
                <a:close/>
              </a:path>
              <a:path w="408" h="172">
                <a:moveTo>
                  <a:pt x="154" y="34"/>
                </a:moveTo>
                <a:lnTo>
                  <a:pt x="152" y="39"/>
                </a:lnTo>
                <a:lnTo>
                  <a:pt x="152" y="41"/>
                </a:lnTo>
                <a:lnTo>
                  <a:pt x="150" y="44"/>
                </a:lnTo>
                <a:lnTo>
                  <a:pt x="150" y="49"/>
                </a:lnTo>
                <a:lnTo>
                  <a:pt x="147" y="51"/>
                </a:lnTo>
                <a:lnTo>
                  <a:pt x="145" y="53"/>
                </a:lnTo>
                <a:lnTo>
                  <a:pt x="145" y="56"/>
                </a:lnTo>
                <a:lnTo>
                  <a:pt x="147" y="58"/>
                </a:lnTo>
                <a:lnTo>
                  <a:pt x="154" y="58"/>
                </a:lnTo>
                <a:lnTo>
                  <a:pt x="157" y="53"/>
                </a:lnTo>
                <a:lnTo>
                  <a:pt x="157" y="51"/>
                </a:lnTo>
                <a:lnTo>
                  <a:pt x="159" y="49"/>
                </a:lnTo>
                <a:lnTo>
                  <a:pt x="159" y="37"/>
                </a:lnTo>
                <a:lnTo>
                  <a:pt x="248" y="37"/>
                </a:lnTo>
                <a:lnTo>
                  <a:pt x="154" y="34"/>
                </a:lnTo>
                <a:lnTo>
                  <a:pt x="154" y="34"/>
                </a:lnTo>
                <a:close/>
              </a:path>
              <a:path w="408" h="172">
                <a:moveTo>
                  <a:pt x="253" y="25"/>
                </a:moveTo>
                <a:lnTo>
                  <a:pt x="248" y="32"/>
                </a:lnTo>
                <a:lnTo>
                  <a:pt x="159" y="32"/>
                </a:lnTo>
                <a:lnTo>
                  <a:pt x="154" y="34"/>
                </a:lnTo>
                <a:lnTo>
                  <a:pt x="248" y="37"/>
                </a:lnTo>
                <a:lnTo>
                  <a:pt x="241" y="56"/>
                </a:lnTo>
                <a:lnTo>
                  <a:pt x="243" y="58"/>
                </a:lnTo>
                <a:lnTo>
                  <a:pt x="243" y="56"/>
                </a:lnTo>
                <a:lnTo>
                  <a:pt x="245" y="51"/>
                </a:lnTo>
                <a:lnTo>
                  <a:pt x="248" y="49"/>
                </a:lnTo>
                <a:lnTo>
                  <a:pt x="250" y="46"/>
                </a:lnTo>
                <a:lnTo>
                  <a:pt x="253" y="44"/>
                </a:lnTo>
                <a:lnTo>
                  <a:pt x="255" y="41"/>
                </a:lnTo>
                <a:lnTo>
                  <a:pt x="258" y="41"/>
                </a:lnTo>
                <a:lnTo>
                  <a:pt x="260" y="39"/>
                </a:lnTo>
                <a:lnTo>
                  <a:pt x="262" y="39"/>
                </a:lnTo>
                <a:lnTo>
                  <a:pt x="253" y="25"/>
                </a:lnTo>
                <a:lnTo>
                  <a:pt x="253" y="25"/>
                </a:lnTo>
                <a:close/>
              </a:path>
              <a:path w="408" h="172">
                <a:moveTo>
                  <a:pt x="157" y="25"/>
                </a:moveTo>
                <a:lnTo>
                  <a:pt x="154" y="25"/>
                </a:lnTo>
                <a:lnTo>
                  <a:pt x="154" y="27"/>
                </a:lnTo>
                <a:lnTo>
                  <a:pt x="154" y="34"/>
                </a:lnTo>
                <a:lnTo>
                  <a:pt x="159" y="32"/>
                </a:lnTo>
                <a:lnTo>
                  <a:pt x="157" y="25"/>
                </a:lnTo>
                <a:lnTo>
                  <a:pt x="157" y="25"/>
                </a:lnTo>
                <a:close/>
              </a:path>
              <a:path w="408" h="172">
                <a:moveTo>
                  <a:pt x="193" y="1"/>
                </a:moveTo>
                <a:lnTo>
                  <a:pt x="190" y="3"/>
                </a:lnTo>
                <a:lnTo>
                  <a:pt x="193" y="5"/>
                </a:lnTo>
                <a:lnTo>
                  <a:pt x="193" y="8"/>
                </a:lnTo>
                <a:lnTo>
                  <a:pt x="195" y="13"/>
                </a:lnTo>
                <a:lnTo>
                  <a:pt x="198" y="15"/>
                </a:lnTo>
                <a:lnTo>
                  <a:pt x="200" y="17"/>
                </a:lnTo>
                <a:lnTo>
                  <a:pt x="200" y="22"/>
                </a:lnTo>
                <a:lnTo>
                  <a:pt x="202" y="27"/>
                </a:lnTo>
                <a:lnTo>
                  <a:pt x="202" y="29"/>
                </a:lnTo>
                <a:lnTo>
                  <a:pt x="205" y="32"/>
                </a:lnTo>
                <a:lnTo>
                  <a:pt x="207" y="27"/>
                </a:lnTo>
                <a:lnTo>
                  <a:pt x="210" y="27"/>
                </a:lnTo>
                <a:lnTo>
                  <a:pt x="210" y="22"/>
                </a:lnTo>
                <a:lnTo>
                  <a:pt x="210" y="15"/>
                </a:lnTo>
                <a:lnTo>
                  <a:pt x="207" y="13"/>
                </a:lnTo>
                <a:lnTo>
                  <a:pt x="205" y="10"/>
                </a:lnTo>
                <a:lnTo>
                  <a:pt x="205" y="8"/>
                </a:lnTo>
                <a:lnTo>
                  <a:pt x="202" y="8"/>
                </a:lnTo>
                <a:lnTo>
                  <a:pt x="198" y="5"/>
                </a:lnTo>
                <a:lnTo>
                  <a:pt x="195" y="3"/>
                </a:lnTo>
                <a:lnTo>
                  <a:pt x="193" y="1"/>
                </a:lnTo>
                <a:lnTo>
                  <a:pt x="193" y="1"/>
                </a:lnTo>
                <a:close/>
              </a:path>
              <a:path w="408" h="172">
                <a:moveTo>
                  <a:pt x="354" y="154"/>
                </a:moveTo>
                <a:lnTo>
                  <a:pt x="354" y="157"/>
                </a:lnTo>
                <a:lnTo>
                  <a:pt x="356" y="157"/>
                </a:lnTo>
                <a:lnTo>
                  <a:pt x="361" y="159"/>
                </a:lnTo>
                <a:lnTo>
                  <a:pt x="363" y="159"/>
                </a:lnTo>
                <a:lnTo>
                  <a:pt x="365" y="161"/>
                </a:lnTo>
                <a:lnTo>
                  <a:pt x="368" y="164"/>
                </a:lnTo>
                <a:lnTo>
                  <a:pt x="370" y="166"/>
                </a:lnTo>
                <a:lnTo>
                  <a:pt x="370" y="169"/>
                </a:lnTo>
                <a:lnTo>
                  <a:pt x="373" y="171"/>
                </a:lnTo>
                <a:lnTo>
                  <a:pt x="375" y="171"/>
                </a:lnTo>
                <a:lnTo>
                  <a:pt x="378" y="169"/>
                </a:lnTo>
                <a:lnTo>
                  <a:pt x="380" y="166"/>
                </a:lnTo>
                <a:lnTo>
                  <a:pt x="380" y="164"/>
                </a:lnTo>
                <a:lnTo>
                  <a:pt x="382" y="161"/>
                </a:lnTo>
                <a:lnTo>
                  <a:pt x="382" y="154"/>
                </a:lnTo>
                <a:lnTo>
                  <a:pt x="373" y="154"/>
                </a:lnTo>
                <a:lnTo>
                  <a:pt x="354" y="154"/>
                </a:lnTo>
                <a:lnTo>
                  <a:pt x="354" y="154"/>
                </a:lnTo>
                <a:close/>
              </a:path>
              <a:path w="408" h="172">
                <a:moveTo>
                  <a:pt x="341" y="116"/>
                </a:moveTo>
                <a:lnTo>
                  <a:pt x="339" y="118"/>
                </a:lnTo>
                <a:lnTo>
                  <a:pt x="341" y="121"/>
                </a:lnTo>
                <a:lnTo>
                  <a:pt x="344" y="123"/>
                </a:lnTo>
                <a:lnTo>
                  <a:pt x="344" y="128"/>
                </a:lnTo>
                <a:lnTo>
                  <a:pt x="346" y="130"/>
                </a:lnTo>
                <a:lnTo>
                  <a:pt x="349" y="133"/>
                </a:lnTo>
                <a:lnTo>
                  <a:pt x="349" y="137"/>
                </a:lnTo>
                <a:lnTo>
                  <a:pt x="351" y="140"/>
                </a:lnTo>
                <a:lnTo>
                  <a:pt x="351" y="145"/>
                </a:lnTo>
                <a:lnTo>
                  <a:pt x="354" y="147"/>
                </a:lnTo>
                <a:lnTo>
                  <a:pt x="356" y="142"/>
                </a:lnTo>
                <a:lnTo>
                  <a:pt x="358" y="140"/>
                </a:lnTo>
                <a:lnTo>
                  <a:pt x="358" y="135"/>
                </a:lnTo>
                <a:lnTo>
                  <a:pt x="356" y="130"/>
                </a:lnTo>
                <a:lnTo>
                  <a:pt x="356" y="128"/>
                </a:lnTo>
                <a:lnTo>
                  <a:pt x="354" y="125"/>
                </a:lnTo>
                <a:lnTo>
                  <a:pt x="351" y="123"/>
                </a:lnTo>
                <a:lnTo>
                  <a:pt x="349" y="121"/>
                </a:lnTo>
                <a:lnTo>
                  <a:pt x="344" y="118"/>
                </a:lnTo>
                <a:lnTo>
                  <a:pt x="341" y="116"/>
                </a:lnTo>
                <a:lnTo>
                  <a:pt x="341" y="116"/>
                </a:lnTo>
                <a:close/>
              </a:path>
              <a:path w="408" h="172">
                <a:moveTo>
                  <a:pt x="281" y="116"/>
                </a:moveTo>
                <a:lnTo>
                  <a:pt x="281" y="121"/>
                </a:lnTo>
                <a:lnTo>
                  <a:pt x="284" y="121"/>
                </a:lnTo>
                <a:lnTo>
                  <a:pt x="286" y="123"/>
                </a:lnTo>
                <a:lnTo>
                  <a:pt x="289" y="123"/>
                </a:lnTo>
                <a:lnTo>
                  <a:pt x="291" y="125"/>
                </a:lnTo>
                <a:lnTo>
                  <a:pt x="294" y="130"/>
                </a:lnTo>
                <a:lnTo>
                  <a:pt x="294" y="137"/>
                </a:lnTo>
                <a:lnTo>
                  <a:pt x="291" y="142"/>
                </a:lnTo>
                <a:lnTo>
                  <a:pt x="291" y="161"/>
                </a:lnTo>
                <a:lnTo>
                  <a:pt x="294" y="164"/>
                </a:lnTo>
                <a:lnTo>
                  <a:pt x="298" y="166"/>
                </a:lnTo>
                <a:lnTo>
                  <a:pt x="301" y="166"/>
                </a:lnTo>
                <a:lnTo>
                  <a:pt x="301" y="161"/>
                </a:lnTo>
                <a:lnTo>
                  <a:pt x="301" y="159"/>
                </a:lnTo>
                <a:lnTo>
                  <a:pt x="301" y="133"/>
                </a:lnTo>
                <a:lnTo>
                  <a:pt x="303" y="130"/>
                </a:lnTo>
                <a:lnTo>
                  <a:pt x="303" y="118"/>
                </a:lnTo>
                <a:lnTo>
                  <a:pt x="291" y="118"/>
                </a:lnTo>
                <a:lnTo>
                  <a:pt x="284" y="118"/>
                </a:lnTo>
                <a:lnTo>
                  <a:pt x="281" y="116"/>
                </a:lnTo>
                <a:lnTo>
                  <a:pt x="281" y="116"/>
                </a:lnTo>
                <a:close/>
              </a:path>
              <a:path w="408" h="172">
                <a:moveTo>
                  <a:pt x="382" y="111"/>
                </a:moveTo>
                <a:lnTo>
                  <a:pt x="375" y="111"/>
                </a:lnTo>
                <a:lnTo>
                  <a:pt x="375" y="147"/>
                </a:lnTo>
                <a:lnTo>
                  <a:pt x="375" y="154"/>
                </a:lnTo>
                <a:lnTo>
                  <a:pt x="373" y="154"/>
                </a:lnTo>
                <a:lnTo>
                  <a:pt x="382" y="154"/>
                </a:lnTo>
                <a:lnTo>
                  <a:pt x="382" y="152"/>
                </a:lnTo>
                <a:lnTo>
                  <a:pt x="382" y="111"/>
                </a:lnTo>
                <a:lnTo>
                  <a:pt x="382" y="111"/>
                </a:lnTo>
                <a:close/>
              </a:path>
              <a:path w="408" h="172">
                <a:moveTo>
                  <a:pt x="399" y="99"/>
                </a:moveTo>
                <a:lnTo>
                  <a:pt x="392" y="106"/>
                </a:lnTo>
                <a:lnTo>
                  <a:pt x="339" y="106"/>
                </a:lnTo>
                <a:lnTo>
                  <a:pt x="344" y="113"/>
                </a:lnTo>
                <a:lnTo>
                  <a:pt x="346" y="113"/>
                </a:lnTo>
                <a:lnTo>
                  <a:pt x="349" y="111"/>
                </a:lnTo>
                <a:lnTo>
                  <a:pt x="406" y="111"/>
                </a:lnTo>
                <a:lnTo>
                  <a:pt x="399" y="99"/>
                </a:lnTo>
                <a:lnTo>
                  <a:pt x="399" y="99"/>
                </a:lnTo>
                <a:close/>
              </a:path>
              <a:path w="408" h="172">
                <a:moveTo>
                  <a:pt x="375" y="85"/>
                </a:moveTo>
                <a:lnTo>
                  <a:pt x="375" y="106"/>
                </a:lnTo>
                <a:lnTo>
                  <a:pt x="382" y="106"/>
                </a:lnTo>
                <a:lnTo>
                  <a:pt x="382" y="99"/>
                </a:lnTo>
                <a:lnTo>
                  <a:pt x="387" y="92"/>
                </a:lnTo>
                <a:lnTo>
                  <a:pt x="375" y="85"/>
                </a:lnTo>
                <a:lnTo>
                  <a:pt x="375" y="85"/>
                </a:lnTo>
                <a:close/>
              </a:path>
              <a:path w="408" h="172">
                <a:moveTo>
                  <a:pt x="349" y="82"/>
                </a:moveTo>
                <a:lnTo>
                  <a:pt x="341" y="82"/>
                </a:lnTo>
                <a:lnTo>
                  <a:pt x="339" y="85"/>
                </a:lnTo>
                <a:lnTo>
                  <a:pt x="339" y="87"/>
                </a:lnTo>
                <a:lnTo>
                  <a:pt x="337" y="89"/>
                </a:lnTo>
                <a:lnTo>
                  <a:pt x="337" y="94"/>
                </a:lnTo>
                <a:lnTo>
                  <a:pt x="334" y="97"/>
                </a:lnTo>
                <a:lnTo>
                  <a:pt x="334" y="99"/>
                </a:lnTo>
                <a:lnTo>
                  <a:pt x="332" y="104"/>
                </a:lnTo>
                <a:lnTo>
                  <a:pt x="330" y="106"/>
                </a:lnTo>
                <a:lnTo>
                  <a:pt x="330" y="109"/>
                </a:lnTo>
                <a:lnTo>
                  <a:pt x="327" y="111"/>
                </a:lnTo>
                <a:lnTo>
                  <a:pt x="325" y="116"/>
                </a:lnTo>
                <a:lnTo>
                  <a:pt x="325" y="118"/>
                </a:lnTo>
                <a:lnTo>
                  <a:pt x="322" y="121"/>
                </a:lnTo>
                <a:lnTo>
                  <a:pt x="320" y="123"/>
                </a:lnTo>
                <a:lnTo>
                  <a:pt x="318" y="125"/>
                </a:lnTo>
                <a:lnTo>
                  <a:pt x="318" y="130"/>
                </a:lnTo>
                <a:lnTo>
                  <a:pt x="315" y="133"/>
                </a:lnTo>
                <a:lnTo>
                  <a:pt x="313" y="135"/>
                </a:lnTo>
                <a:lnTo>
                  <a:pt x="310" y="137"/>
                </a:lnTo>
                <a:lnTo>
                  <a:pt x="308" y="140"/>
                </a:lnTo>
                <a:lnTo>
                  <a:pt x="305" y="142"/>
                </a:lnTo>
                <a:lnTo>
                  <a:pt x="305" y="147"/>
                </a:lnTo>
                <a:lnTo>
                  <a:pt x="308" y="147"/>
                </a:lnTo>
                <a:lnTo>
                  <a:pt x="310" y="145"/>
                </a:lnTo>
                <a:lnTo>
                  <a:pt x="313" y="142"/>
                </a:lnTo>
                <a:lnTo>
                  <a:pt x="315" y="140"/>
                </a:lnTo>
                <a:lnTo>
                  <a:pt x="318" y="137"/>
                </a:lnTo>
                <a:lnTo>
                  <a:pt x="320" y="135"/>
                </a:lnTo>
                <a:lnTo>
                  <a:pt x="322" y="130"/>
                </a:lnTo>
                <a:lnTo>
                  <a:pt x="322" y="128"/>
                </a:lnTo>
                <a:lnTo>
                  <a:pt x="325" y="125"/>
                </a:lnTo>
                <a:lnTo>
                  <a:pt x="327" y="123"/>
                </a:lnTo>
                <a:lnTo>
                  <a:pt x="330" y="121"/>
                </a:lnTo>
                <a:lnTo>
                  <a:pt x="332" y="118"/>
                </a:lnTo>
                <a:lnTo>
                  <a:pt x="332" y="116"/>
                </a:lnTo>
                <a:lnTo>
                  <a:pt x="334" y="113"/>
                </a:lnTo>
                <a:lnTo>
                  <a:pt x="337" y="109"/>
                </a:lnTo>
                <a:lnTo>
                  <a:pt x="337" y="106"/>
                </a:lnTo>
                <a:lnTo>
                  <a:pt x="339" y="104"/>
                </a:lnTo>
                <a:lnTo>
                  <a:pt x="341" y="101"/>
                </a:lnTo>
                <a:lnTo>
                  <a:pt x="341" y="97"/>
                </a:lnTo>
                <a:lnTo>
                  <a:pt x="344" y="94"/>
                </a:lnTo>
                <a:lnTo>
                  <a:pt x="344" y="92"/>
                </a:lnTo>
                <a:lnTo>
                  <a:pt x="346" y="89"/>
                </a:lnTo>
                <a:lnTo>
                  <a:pt x="346" y="85"/>
                </a:lnTo>
                <a:lnTo>
                  <a:pt x="349" y="82"/>
                </a:lnTo>
                <a:lnTo>
                  <a:pt x="349" y="82"/>
                </a:lnTo>
                <a:close/>
              </a:path>
              <a:path w="408" h="172">
                <a:moveTo>
                  <a:pt x="394" y="68"/>
                </a:moveTo>
                <a:lnTo>
                  <a:pt x="385" y="77"/>
                </a:lnTo>
                <a:lnTo>
                  <a:pt x="313" y="77"/>
                </a:lnTo>
                <a:lnTo>
                  <a:pt x="318" y="85"/>
                </a:lnTo>
                <a:lnTo>
                  <a:pt x="320" y="82"/>
                </a:lnTo>
                <a:lnTo>
                  <a:pt x="404" y="82"/>
                </a:lnTo>
                <a:lnTo>
                  <a:pt x="394" y="68"/>
                </a:lnTo>
                <a:lnTo>
                  <a:pt x="394" y="68"/>
                </a:lnTo>
                <a:close/>
              </a:path>
              <a:path w="408" h="172">
                <a:moveTo>
                  <a:pt x="354" y="58"/>
                </a:moveTo>
                <a:lnTo>
                  <a:pt x="346" y="58"/>
                </a:lnTo>
                <a:lnTo>
                  <a:pt x="346" y="61"/>
                </a:lnTo>
                <a:lnTo>
                  <a:pt x="346" y="65"/>
                </a:lnTo>
                <a:lnTo>
                  <a:pt x="344" y="68"/>
                </a:lnTo>
                <a:lnTo>
                  <a:pt x="344" y="73"/>
                </a:lnTo>
                <a:lnTo>
                  <a:pt x="341" y="75"/>
                </a:lnTo>
                <a:lnTo>
                  <a:pt x="341" y="77"/>
                </a:lnTo>
                <a:lnTo>
                  <a:pt x="349" y="77"/>
                </a:lnTo>
                <a:lnTo>
                  <a:pt x="349" y="75"/>
                </a:lnTo>
                <a:lnTo>
                  <a:pt x="351" y="73"/>
                </a:lnTo>
                <a:lnTo>
                  <a:pt x="351" y="70"/>
                </a:lnTo>
                <a:lnTo>
                  <a:pt x="354" y="65"/>
                </a:lnTo>
                <a:lnTo>
                  <a:pt x="354" y="58"/>
                </a:lnTo>
                <a:lnTo>
                  <a:pt x="354" y="58"/>
                </a:lnTo>
                <a:close/>
              </a:path>
              <a:path w="408" h="172">
                <a:moveTo>
                  <a:pt x="281" y="49"/>
                </a:moveTo>
                <a:lnTo>
                  <a:pt x="281" y="53"/>
                </a:lnTo>
                <a:lnTo>
                  <a:pt x="284" y="56"/>
                </a:lnTo>
                <a:lnTo>
                  <a:pt x="286" y="58"/>
                </a:lnTo>
                <a:lnTo>
                  <a:pt x="289" y="63"/>
                </a:lnTo>
                <a:lnTo>
                  <a:pt x="291" y="65"/>
                </a:lnTo>
                <a:lnTo>
                  <a:pt x="291" y="68"/>
                </a:lnTo>
                <a:lnTo>
                  <a:pt x="294" y="70"/>
                </a:lnTo>
                <a:lnTo>
                  <a:pt x="294" y="73"/>
                </a:lnTo>
                <a:lnTo>
                  <a:pt x="296" y="75"/>
                </a:lnTo>
                <a:lnTo>
                  <a:pt x="296" y="77"/>
                </a:lnTo>
                <a:lnTo>
                  <a:pt x="298" y="75"/>
                </a:lnTo>
                <a:lnTo>
                  <a:pt x="298" y="73"/>
                </a:lnTo>
                <a:lnTo>
                  <a:pt x="301" y="70"/>
                </a:lnTo>
                <a:lnTo>
                  <a:pt x="301" y="61"/>
                </a:lnTo>
                <a:lnTo>
                  <a:pt x="298" y="58"/>
                </a:lnTo>
                <a:lnTo>
                  <a:pt x="296" y="56"/>
                </a:lnTo>
                <a:lnTo>
                  <a:pt x="294" y="53"/>
                </a:lnTo>
                <a:lnTo>
                  <a:pt x="289" y="53"/>
                </a:lnTo>
                <a:lnTo>
                  <a:pt x="286" y="51"/>
                </a:lnTo>
                <a:lnTo>
                  <a:pt x="281" y="49"/>
                </a:lnTo>
                <a:lnTo>
                  <a:pt x="281" y="49"/>
                </a:lnTo>
                <a:close/>
              </a:path>
              <a:path w="408" h="172">
                <a:moveTo>
                  <a:pt x="385" y="44"/>
                </a:moveTo>
                <a:lnTo>
                  <a:pt x="378" y="53"/>
                </a:lnTo>
                <a:lnTo>
                  <a:pt x="327" y="53"/>
                </a:lnTo>
                <a:lnTo>
                  <a:pt x="332" y="61"/>
                </a:lnTo>
                <a:lnTo>
                  <a:pt x="334" y="58"/>
                </a:lnTo>
                <a:lnTo>
                  <a:pt x="394" y="58"/>
                </a:lnTo>
                <a:lnTo>
                  <a:pt x="385" y="44"/>
                </a:lnTo>
                <a:lnTo>
                  <a:pt x="385" y="44"/>
                </a:lnTo>
                <a:close/>
              </a:path>
              <a:path w="408" h="172">
                <a:moveTo>
                  <a:pt x="318" y="34"/>
                </a:moveTo>
                <a:lnTo>
                  <a:pt x="318" y="37"/>
                </a:lnTo>
                <a:lnTo>
                  <a:pt x="315" y="41"/>
                </a:lnTo>
                <a:lnTo>
                  <a:pt x="313" y="49"/>
                </a:lnTo>
                <a:lnTo>
                  <a:pt x="313" y="53"/>
                </a:lnTo>
                <a:lnTo>
                  <a:pt x="310" y="58"/>
                </a:lnTo>
                <a:lnTo>
                  <a:pt x="310" y="63"/>
                </a:lnTo>
                <a:lnTo>
                  <a:pt x="308" y="68"/>
                </a:lnTo>
                <a:lnTo>
                  <a:pt x="308" y="73"/>
                </a:lnTo>
                <a:lnTo>
                  <a:pt x="305" y="77"/>
                </a:lnTo>
                <a:lnTo>
                  <a:pt x="305" y="85"/>
                </a:lnTo>
                <a:lnTo>
                  <a:pt x="303" y="87"/>
                </a:lnTo>
                <a:lnTo>
                  <a:pt x="303" y="94"/>
                </a:lnTo>
                <a:lnTo>
                  <a:pt x="301" y="97"/>
                </a:lnTo>
                <a:lnTo>
                  <a:pt x="301" y="101"/>
                </a:lnTo>
                <a:lnTo>
                  <a:pt x="298" y="104"/>
                </a:lnTo>
                <a:lnTo>
                  <a:pt x="298" y="106"/>
                </a:lnTo>
                <a:lnTo>
                  <a:pt x="296" y="111"/>
                </a:lnTo>
                <a:lnTo>
                  <a:pt x="296" y="113"/>
                </a:lnTo>
                <a:lnTo>
                  <a:pt x="294" y="116"/>
                </a:lnTo>
                <a:lnTo>
                  <a:pt x="294" y="118"/>
                </a:lnTo>
                <a:lnTo>
                  <a:pt x="291" y="118"/>
                </a:lnTo>
                <a:lnTo>
                  <a:pt x="303" y="118"/>
                </a:lnTo>
                <a:lnTo>
                  <a:pt x="303" y="116"/>
                </a:lnTo>
                <a:lnTo>
                  <a:pt x="303" y="113"/>
                </a:lnTo>
                <a:lnTo>
                  <a:pt x="305" y="111"/>
                </a:lnTo>
                <a:lnTo>
                  <a:pt x="305" y="99"/>
                </a:lnTo>
                <a:lnTo>
                  <a:pt x="308" y="97"/>
                </a:lnTo>
                <a:lnTo>
                  <a:pt x="308" y="89"/>
                </a:lnTo>
                <a:lnTo>
                  <a:pt x="310" y="87"/>
                </a:lnTo>
                <a:lnTo>
                  <a:pt x="310" y="77"/>
                </a:lnTo>
                <a:lnTo>
                  <a:pt x="313" y="75"/>
                </a:lnTo>
                <a:lnTo>
                  <a:pt x="313" y="65"/>
                </a:lnTo>
                <a:lnTo>
                  <a:pt x="315" y="58"/>
                </a:lnTo>
                <a:lnTo>
                  <a:pt x="315" y="53"/>
                </a:lnTo>
                <a:lnTo>
                  <a:pt x="318" y="49"/>
                </a:lnTo>
                <a:lnTo>
                  <a:pt x="318" y="41"/>
                </a:lnTo>
                <a:lnTo>
                  <a:pt x="320" y="37"/>
                </a:lnTo>
                <a:lnTo>
                  <a:pt x="318" y="34"/>
                </a:lnTo>
                <a:lnTo>
                  <a:pt x="318" y="34"/>
                </a:lnTo>
                <a:close/>
              </a:path>
              <a:path w="408" h="172">
                <a:moveTo>
                  <a:pt x="358" y="34"/>
                </a:moveTo>
                <a:lnTo>
                  <a:pt x="351" y="34"/>
                </a:lnTo>
                <a:lnTo>
                  <a:pt x="351" y="39"/>
                </a:lnTo>
                <a:lnTo>
                  <a:pt x="349" y="41"/>
                </a:lnTo>
                <a:lnTo>
                  <a:pt x="349" y="53"/>
                </a:lnTo>
                <a:lnTo>
                  <a:pt x="356" y="53"/>
                </a:lnTo>
                <a:lnTo>
                  <a:pt x="356" y="44"/>
                </a:lnTo>
                <a:lnTo>
                  <a:pt x="358" y="41"/>
                </a:lnTo>
                <a:lnTo>
                  <a:pt x="358" y="34"/>
                </a:lnTo>
                <a:lnTo>
                  <a:pt x="358" y="34"/>
                </a:lnTo>
                <a:close/>
              </a:path>
              <a:path w="408" h="172">
                <a:moveTo>
                  <a:pt x="392" y="17"/>
                </a:moveTo>
                <a:lnTo>
                  <a:pt x="385" y="29"/>
                </a:lnTo>
                <a:lnTo>
                  <a:pt x="320" y="29"/>
                </a:lnTo>
                <a:lnTo>
                  <a:pt x="325" y="34"/>
                </a:lnTo>
                <a:lnTo>
                  <a:pt x="401" y="34"/>
                </a:lnTo>
                <a:lnTo>
                  <a:pt x="392" y="17"/>
                </a:lnTo>
                <a:lnTo>
                  <a:pt x="392" y="17"/>
                </a:lnTo>
                <a:close/>
              </a:path>
              <a:path w="408" h="172">
                <a:moveTo>
                  <a:pt x="294" y="5"/>
                </a:moveTo>
                <a:lnTo>
                  <a:pt x="294" y="8"/>
                </a:lnTo>
                <a:lnTo>
                  <a:pt x="296" y="10"/>
                </a:lnTo>
                <a:lnTo>
                  <a:pt x="298" y="15"/>
                </a:lnTo>
                <a:lnTo>
                  <a:pt x="301" y="17"/>
                </a:lnTo>
                <a:lnTo>
                  <a:pt x="301" y="22"/>
                </a:lnTo>
                <a:lnTo>
                  <a:pt x="303" y="25"/>
                </a:lnTo>
                <a:lnTo>
                  <a:pt x="303" y="27"/>
                </a:lnTo>
                <a:lnTo>
                  <a:pt x="305" y="29"/>
                </a:lnTo>
                <a:lnTo>
                  <a:pt x="305" y="34"/>
                </a:lnTo>
                <a:lnTo>
                  <a:pt x="308" y="34"/>
                </a:lnTo>
                <a:lnTo>
                  <a:pt x="310" y="32"/>
                </a:lnTo>
                <a:lnTo>
                  <a:pt x="313" y="27"/>
                </a:lnTo>
                <a:lnTo>
                  <a:pt x="313" y="22"/>
                </a:lnTo>
                <a:lnTo>
                  <a:pt x="310" y="17"/>
                </a:lnTo>
                <a:lnTo>
                  <a:pt x="308" y="15"/>
                </a:lnTo>
                <a:lnTo>
                  <a:pt x="305" y="13"/>
                </a:lnTo>
                <a:lnTo>
                  <a:pt x="303" y="10"/>
                </a:lnTo>
                <a:lnTo>
                  <a:pt x="298" y="8"/>
                </a:lnTo>
                <a:lnTo>
                  <a:pt x="294" y="5"/>
                </a:lnTo>
                <a:lnTo>
                  <a:pt x="294" y="5"/>
                </a:lnTo>
                <a:close/>
              </a:path>
              <a:path w="408" h="172">
                <a:moveTo>
                  <a:pt x="354" y="1"/>
                </a:moveTo>
                <a:lnTo>
                  <a:pt x="354" y="10"/>
                </a:lnTo>
                <a:lnTo>
                  <a:pt x="351" y="15"/>
                </a:lnTo>
                <a:lnTo>
                  <a:pt x="351" y="29"/>
                </a:lnTo>
                <a:lnTo>
                  <a:pt x="358" y="29"/>
                </a:lnTo>
                <a:lnTo>
                  <a:pt x="358" y="27"/>
                </a:lnTo>
                <a:lnTo>
                  <a:pt x="361" y="25"/>
                </a:lnTo>
                <a:lnTo>
                  <a:pt x="361" y="13"/>
                </a:lnTo>
                <a:lnTo>
                  <a:pt x="365" y="10"/>
                </a:lnTo>
                <a:lnTo>
                  <a:pt x="354" y="1"/>
                </a:lnTo>
                <a:lnTo>
                  <a:pt x="354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56" name="path 11656"/>
          <p:cNvSpPr/>
          <p:nvPr/>
        </p:nvSpPr>
        <p:spPr>
          <a:xfrm>
            <a:off x="608609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49" y="164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0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7" y="106"/>
                </a:ln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4" y="123"/>
                </a:lnTo>
                <a:lnTo>
                  <a:pt x="106" y="125"/>
                </a:lnTo>
                <a:lnTo>
                  <a:pt x="109" y="130"/>
                </a:lnTo>
                <a:lnTo>
                  <a:pt x="109" y="133"/>
                </a:lnTo>
                <a:lnTo>
                  <a:pt x="111" y="138"/>
                </a:lnTo>
                <a:lnTo>
                  <a:pt x="111" y="140"/>
                </a:lnTo>
                <a:lnTo>
                  <a:pt x="114" y="142"/>
                </a:lnTo>
                <a:lnTo>
                  <a:pt x="114" y="145"/>
                </a:lnTo>
                <a:lnTo>
                  <a:pt x="116" y="147"/>
                </a:lnTo>
                <a:lnTo>
                  <a:pt x="116" y="154"/>
                </a:lnTo>
                <a:lnTo>
                  <a:pt x="118" y="159"/>
                </a:lnTo>
                <a:lnTo>
                  <a:pt x="118" y="161"/>
                </a:lnTo>
                <a:lnTo>
                  <a:pt x="121" y="164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0"/>
                </a:lnTo>
                <a:lnTo>
                  <a:pt x="125" y="147"/>
                </a:lnTo>
                <a:lnTo>
                  <a:pt x="125" y="145"/>
                </a:lnTo>
                <a:lnTo>
                  <a:pt x="123" y="140"/>
                </a:lnTo>
                <a:lnTo>
                  <a:pt x="121" y="138"/>
                </a:lnTo>
                <a:lnTo>
                  <a:pt x="121" y="135"/>
                </a:lnTo>
                <a:lnTo>
                  <a:pt x="118" y="133"/>
                </a:lnTo>
                <a:lnTo>
                  <a:pt x="118" y="130"/>
                </a:lnTo>
                <a:lnTo>
                  <a:pt x="116" y="128"/>
                </a:lnTo>
                <a:lnTo>
                  <a:pt x="114" y="125"/>
                </a:lnTo>
                <a:lnTo>
                  <a:pt x="111" y="123"/>
                </a:lnTo>
                <a:lnTo>
                  <a:pt x="109" y="121"/>
                </a:lnTo>
                <a:lnTo>
                  <a:pt x="106" y="116"/>
                </a:lnTo>
                <a:lnTo>
                  <a:pt x="104" y="113"/>
                </a:lnTo>
                <a:lnTo>
                  <a:pt x="102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78" y="104"/>
                </a:moveTo>
                <a:lnTo>
                  <a:pt x="78" y="109"/>
                </a:lnTo>
                <a:lnTo>
                  <a:pt x="75" y="111"/>
                </a:lnTo>
                <a:lnTo>
                  <a:pt x="75" y="118"/>
                </a:lnTo>
                <a:lnTo>
                  <a:pt x="73" y="121"/>
                </a:lnTo>
                <a:lnTo>
                  <a:pt x="70" y="125"/>
                </a:lnTo>
                <a:lnTo>
                  <a:pt x="70" y="128"/>
                </a:lnTo>
                <a:lnTo>
                  <a:pt x="68" y="133"/>
                </a:lnTo>
                <a:lnTo>
                  <a:pt x="68" y="135"/>
                </a:lnTo>
                <a:lnTo>
                  <a:pt x="65" y="138"/>
                </a:lnTo>
                <a:lnTo>
                  <a:pt x="65" y="142"/>
                </a:lnTo>
                <a:lnTo>
                  <a:pt x="63" y="145"/>
                </a:lnTo>
                <a:lnTo>
                  <a:pt x="61" y="147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6" y="159"/>
                </a:lnTo>
                <a:lnTo>
                  <a:pt x="54" y="161"/>
                </a:lnTo>
                <a:lnTo>
                  <a:pt x="51" y="164"/>
                </a:lnTo>
                <a:lnTo>
                  <a:pt x="54" y="166"/>
                </a:lnTo>
                <a:lnTo>
                  <a:pt x="56" y="164"/>
                </a:lnTo>
                <a:lnTo>
                  <a:pt x="58" y="161"/>
                </a:lnTo>
                <a:lnTo>
                  <a:pt x="61" y="159"/>
                </a:lnTo>
                <a:lnTo>
                  <a:pt x="61" y="157"/>
                </a:lnTo>
                <a:lnTo>
                  <a:pt x="63" y="154"/>
                </a:lnTo>
                <a:lnTo>
                  <a:pt x="65" y="152"/>
                </a:lnTo>
                <a:lnTo>
                  <a:pt x="65" y="150"/>
                </a:lnTo>
                <a:lnTo>
                  <a:pt x="68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5" y="133"/>
                </a:lnTo>
                <a:lnTo>
                  <a:pt x="78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78" y="104"/>
                </a:lnTo>
                <a:lnTo>
                  <a:pt x="78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0" y="22"/>
                </a:moveTo>
                <a:lnTo>
                  <a:pt x="13" y="22"/>
                </a:lnTo>
                <a:lnTo>
                  <a:pt x="13" y="130"/>
                </a:lnTo>
                <a:lnTo>
                  <a:pt x="10" y="130"/>
                </a:lnTo>
                <a:lnTo>
                  <a:pt x="8" y="133"/>
                </a:lnTo>
                <a:lnTo>
                  <a:pt x="3" y="133"/>
                </a:lnTo>
                <a:lnTo>
                  <a:pt x="8" y="147"/>
                </a:lnTo>
                <a:lnTo>
                  <a:pt x="10" y="142"/>
                </a:lnTo>
                <a:lnTo>
                  <a:pt x="13" y="142"/>
                </a:lnTo>
                <a:lnTo>
                  <a:pt x="15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0" y="133"/>
                </a:lnTo>
                <a:lnTo>
                  <a:pt x="32" y="130"/>
                </a:lnTo>
                <a:lnTo>
                  <a:pt x="34" y="130"/>
                </a:lnTo>
                <a:lnTo>
                  <a:pt x="37" y="128"/>
                </a:lnTo>
                <a:lnTo>
                  <a:pt x="20" y="128"/>
                </a:lnTo>
                <a:lnTo>
                  <a:pt x="20" y="94"/>
                </a:lnTo>
                <a:lnTo>
                  <a:pt x="42" y="94"/>
                </a:lnTo>
                <a:lnTo>
                  <a:pt x="20" y="90"/>
                </a:lnTo>
                <a:lnTo>
                  <a:pt x="20" y="58"/>
                </a:lnTo>
                <a:lnTo>
                  <a:pt x="42" y="58"/>
                </a:lnTo>
                <a:lnTo>
                  <a:pt x="20" y="53"/>
                </a:lnTo>
                <a:lnTo>
                  <a:pt x="20" y="22"/>
                </a:lnTo>
                <a:lnTo>
                  <a:pt x="20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0" y="53"/>
                </a:lnTo>
                <a:lnTo>
                  <a:pt x="42" y="58"/>
                </a:lnTo>
                <a:lnTo>
                  <a:pt x="42" y="90"/>
                </a:lnTo>
                <a:lnTo>
                  <a:pt x="20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18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6" y="20"/>
                </a:lnTo>
                <a:lnTo>
                  <a:pt x="75" y="20"/>
                </a:lnTo>
                <a:lnTo>
                  <a:pt x="118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5" y="25"/>
                </a:lnTo>
                <a:lnTo>
                  <a:pt x="8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6" y="140"/>
                </a:lnTo>
                <a:lnTo>
                  <a:pt x="349" y="140"/>
                </a:lnTo>
                <a:lnTo>
                  <a:pt x="351" y="142"/>
                </a:lnTo>
                <a:lnTo>
                  <a:pt x="354" y="145"/>
                </a:lnTo>
                <a:lnTo>
                  <a:pt x="356" y="145"/>
                </a:lnTo>
                <a:lnTo>
                  <a:pt x="358" y="147"/>
                </a:lnTo>
                <a:lnTo>
                  <a:pt x="363" y="150"/>
                </a:lnTo>
                <a:lnTo>
                  <a:pt x="365" y="152"/>
                </a:lnTo>
                <a:lnTo>
                  <a:pt x="368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2" y="169"/>
                </a:lnTo>
                <a:lnTo>
                  <a:pt x="385" y="171"/>
                </a:lnTo>
                <a:lnTo>
                  <a:pt x="390" y="171"/>
                </a:lnTo>
                <a:lnTo>
                  <a:pt x="390" y="16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50"/>
                </a:lnTo>
                <a:lnTo>
                  <a:pt x="380" y="147"/>
                </a:lnTo>
                <a:lnTo>
                  <a:pt x="375" y="147"/>
                </a:lnTo>
                <a:lnTo>
                  <a:pt x="373" y="145"/>
                </a:lnTo>
                <a:lnTo>
                  <a:pt x="368" y="145"/>
                </a:lnTo>
                <a:lnTo>
                  <a:pt x="365" y="142"/>
                </a:lnTo>
                <a:lnTo>
                  <a:pt x="363" y="142"/>
                </a:lnTo>
                <a:lnTo>
                  <a:pt x="358" y="140"/>
                </a:lnTo>
                <a:lnTo>
                  <a:pt x="356" y="140"/>
                </a:lnTo>
                <a:lnTo>
                  <a:pt x="351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39" y="97"/>
                </a:moveTo>
                <a:lnTo>
                  <a:pt x="339" y="121"/>
                </a:lnTo>
                <a:lnTo>
                  <a:pt x="337" y="123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38"/>
                </a:lnTo>
                <a:lnTo>
                  <a:pt x="332" y="142"/>
                </a:lnTo>
                <a:lnTo>
                  <a:pt x="330" y="145"/>
                </a:lnTo>
                <a:lnTo>
                  <a:pt x="327" y="147"/>
                </a:lnTo>
                <a:lnTo>
                  <a:pt x="325" y="150"/>
                </a:lnTo>
                <a:lnTo>
                  <a:pt x="322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5" y="164"/>
                </a:lnTo>
                <a:lnTo>
                  <a:pt x="301" y="164"/>
                </a:lnTo>
                <a:lnTo>
                  <a:pt x="298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1" y="169"/>
                </a:lnTo>
                <a:lnTo>
                  <a:pt x="305" y="169"/>
                </a:lnTo>
                <a:lnTo>
                  <a:pt x="308" y="166"/>
                </a:lnTo>
                <a:lnTo>
                  <a:pt x="313" y="166"/>
                </a:lnTo>
                <a:lnTo>
                  <a:pt x="315" y="164"/>
                </a:lnTo>
                <a:lnTo>
                  <a:pt x="318" y="164"/>
                </a:lnTo>
                <a:lnTo>
                  <a:pt x="320" y="161"/>
                </a:lnTo>
                <a:lnTo>
                  <a:pt x="322" y="161"/>
                </a:lnTo>
                <a:lnTo>
                  <a:pt x="325" y="159"/>
                </a:lnTo>
                <a:lnTo>
                  <a:pt x="327" y="157"/>
                </a:lnTo>
                <a:lnTo>
                  <a:pt x="330" y="154"/>
                </a:lnTo>
                <a:lnTo>
                  <a:pt x="332" y="152"/>
                </a:lnTo>
                <a:lnTo>
                  <a:pt x="334" y="152"/>
                </a:lnTo>
                <a:lnTo>
                  <a:pt x="337" y="150"/>
                </a:lnTo>
                <a:lnTo>
                  <a:pt x="339" y="147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25"/>
                </a:lnTo>
                <a:lnTo>
                  <a:pt x="346" y="121"/>
                </a:lnTo>
                <a:lnTo>
                  <a:pt x="346" y="106"/>
                </a:lnTo>
                <a:lnTo>
                  <a:pt x="351" y="104"/>
                </a:lnTo>
                <a:lnTo>
                  <a:pt x="339" y="97"/>
                </a:lnTo>
                <a:lnTo>
                  <a:pt x="339" y="97"/>
                </a:lnTo>
                <a:close/>
              </a:path>
              <a:path w="405" h="172">
                <a:moveTo>
                  <a:pt x="308" y="87"/>
                </a:moveTo>
                <a:lnTo>
                  <a:pt x="308" y="145"/>
                </a:lnTo>
                <a:lnTo>
                  <a:pt x="315" y="140"/>
                </a:lnTo>
                <a:lnTo>
                  <a:pt x="315" y="87"/>
                </a:lnTo>
                <a:lnTo>
                  <a:pt x="373" y="87"/>
                </a:lnTo>
                <a:lnTo>
                  <a:pt x="308" y="87"/>
                </a:lnTo>
                <a:lnTo>
                  <a:pt x="308" y="87"/>
                </a:lnTo>
                <a:close/>
              </a:path>
              <a:path w="405" h="172">
                <a:moveTo>
                  <a:pt x="308" y="75"/>
                </a:moveTo>
                <a:lnTo>
                  <a:pt x="308" y="82"/>
                </a:lnTo>
                <a:lnTo>
                  <a:pt x="315" y="82"/>
                </a:lnTo>
                <a:lnTo>
                  <a:pt x="308" y="75"/>
                </a:lnTo>
                <a:lnTo>
                  <a:pt x="308" y="75"/>
                </a:lnTo>
                <a:close/>
              </a:path>
              <a:path w="405" h="172">
                <a:moveTo>
                  <a:pt x="378" y="75"/>
                </a:moveTo>
                <a:lnTo>
                  <a:pt x="373" y="82"/>
                </a:lnTo>
                <a:lnTo>
                  <a:pt x="308" y="82"/>
                </a:lnTo>
                <a:lnTo>
                  <a:pt x="308" y="87"/>
                </a:lnTo>
                <a:lnTo>
                  <a:pt x="373" y="87"/>
                </a:lnTo>
                <a:lnTo>
                  <a:pt x="373" y="140"/>
                </a:lnTo>
                <a:lnTo>
                  <a:pt x="382" y="135"/>
                </a:lnTo>
                <a:lnTo>
                  <a:pt x="382" y="123"/>
                </a:lnTo>
                <a:lnTo>
                  <a:pt x="380" y="121"/>
                </a:lnTo>
                <a:lnTo>
                  <a:pt x="380" y="90"/>
                </a:lnTo>
                <a:lnTo>
                  <a:pt x="385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87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5" y="41"/>
                </a:lnTo>
                <a:lnTo>
                  <a:pt x="310" y="49"/>
                </a:lnTo>
                <a:lnTo>
                  <a:pt x="313" y="49"/>
                </a:lnTo>
                <a:lnTo>
                  <a:pt x="315" y="46"/>
                </a:lnTo>
                <a:lnTo>
                  <a:pt x="382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5" y="22"/>
                </a:lnTo>
                <a:lnTo>
                  <a:pt x="296" y="22"/>
                </a:lnTo>
                <a:lnTo>
                  <a:pt x="301" y="27"/>
                </a:lnTo>
                <a:lnTo>
                  <a:pt x="308" y="27"/>
                </a:lnTo>
                <a:lnTo>
                  <a:pt x="310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39" y="1"/>
                </a:moveTo>
                <a:lnTo>
                  <a:pt x="342" y="3"/>
                </a:ln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1" y="8"/>
                </a:lnTo>
                <a:lnTo>
                  <a:pt x="339" y="1"/>
                </a:lnTo>
                <a:lnTo>
                  <a:pt x="339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58" name="path 11658"/>
          <p:cNvSpPr/>
          <p:nvPr/>
        </p:nvSpPr>
        <p:spPr>
          <a:xfrm>
            <a:off x="13919454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20" y="147"/>
                </a:moveTo>
                <a:lnTo>
                  <a:pt x="20" y="150"/>
                </a:lnTo>
                <a:lnTo>
                  <a:pt x="22" y="152"/>
                </a:lnTo>
                <a:lnTo>
                  <a:pt x="37" y="150"/>
                </a:lnTo>
                <a:lnTo>
                  <a:pt x="27" y="150"/>
                </a:lnTo>
                <a:lnTo>
                  <a:pt x="25" y="147"/>
                </a:lnTo>
                <a:lnTo>
                  <a:pt x="20" y="147"/>
                </a:lnTo>
                <a:lnTo>
                  <a:pt x="20" y="147"/>
                </a:lnTo>
                <a:close/>
              </a:path>
              <a:path w="405" h="172">
                <a:moveTo>
                  <a:pt x="123" y="125"/>
                </a:moveTo>
                <a:lnTo>
                  <a:pt x="121" y="125"/>
                </a:lnTo>
                <a:lnTo>
                  <a:pt x="121" y="128"/>
                </a:lnTo>
                <a:lnTo>
                  <a:pt x="121" y="138"/>
                </a:lnTo>
                <a:lnTo>
                  <a:pt x="118" y="140"/>
                </a:lnTo>
                <a:lnTo>
                  <a:pt x="118" y="150"/>
                </a:lnTo>
                <a:lnTo>
                  <a:pt x="116" y="152"/>
                </a:lnTo>
                <a:lnTo>
                  <a:pt x="113" y="154"/>
                </a:lnTo>
                <a:lnTo>
                  <a:pt x="78" y="154"/>
                </a:lnTo>
                <a:lnTo>
                  <a:pt x="128" y="157"/>
                </a:lnTo>
                <a:lnTo>
                  <a:pt x="130" y="154"/>
                </a:lnTo>
                <a:lnTo>
                  <a:pt x="128" y="152"/>
                </a:lnTo>
                <a:lnTo>
                  <a:pt x="125" y="150"/>
                </a:lnTo>
                <a:lnTo>
                  <a:pt x="123" y="147"/>
                </a:lnTo>
                <a:lnTo>
                  <a:pt x="123" y="125"/>
                </a:lnTo>
                <a:lnTo>
                  <a:pt x="123" y="125"/>
                </a:lnTo>
                <a:close/>
              </a:path>
              <a:path w="405" h="172">
                <a:moveTo>
                  <a:pt x="97" y="118"/>
                </a:moveTo>
                <a:lnTo>
                  <a:pt x="97" y="121"/>
                </a:lnTo>
                <a:lnTo>
                  <a:pt x="104" y="118"/>
                </a:lnTo>
                <a:lnTo>
                  <a:pt x="97" y="118"/>
                </a:lnTo>
                <a:lnTo>
                  <a:pt x="97" y="118"/>
                </a:lnTo>
                <a:close/>
              </a:path>
              <a:path w="405" h="172">
                <a:moveTo>
                  <a:pt x="73" y="94"/>
                </a:moveTo>
                <a:lnTo>
                  <a:pt x="65" y="97"/>
                </a:lnTo>
                <a:lnTo>
                  <a:pt x="65" y="159"/>
                </a:lnTo>
                <a:lnTo>
                  <a:pt x="68" y="161"/>
                </a:lnTo>
                <a:lnTo>
                  <a:pt x="70" y="164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28" y="157"/>
                </a:lnTo>
                <a:lnTo>
                  <a:pt x="78" y="154"/>
                </a:lnTo>
                <a:lnTo>
                  <a:pt x="75" y="154"/>
                </a:lnTo>
                <a:lnTo>
                  <a:pt x="73" y="152"/>
                </a:lnTo>
                <a:lnTo>
                  <a:pt x="73" y="94"/>
                </a:lnTo>
                <a:lnTo>
                  <a:pt x="73" y="94"/>
                </a:lnTo>
                <a:close/>
              </a:path>
              <a:path w="405" h="172">
                <a:moveTo>
                  <a:pt x="92" y="85"/>
                </a:moveTo>
                <a:lnTo>
                  <a:pt x="85" y="90"/>
                </a:lnTo>
                <a:lnTo>
                  <a:pt x="85" y="145"/>
                </a:lnTo>
                <a:lnTo>
                  <a:pt x="92" y="140"/>
                </a:lnTo>
                <a:lnTo>
                  <a:pt x="92" y="85"/>
                </a:lnTo>
                <a:lnTo>
                  <a:pt x="92" y="85"/>
                </a:lnTo>
                <a:close/>
              </a:path>
              <a:path w="405" h="172">
                <a:moveTo>
                  <a:pt x="116" y="78"/>
                </a:moveTo>
                <a:lnTo>
                  <a:pt x="109" y="78"/>
                </a:lnTo>
                <a:lnTo>
                  <a:pt x="109" y="82"/>
                </a:lnTo>
                <a:lnTo>
                  <a:pt x="109" y="116"/>
                </a:lnTo>
                <a:lnTo>
                  <a:pt x="106" y="118"/>
                </a:lnTo>
                <a:lnTo>
                  <a:pt x="104" y="118"/>
                </a:lnTo>
                <a:lnTo>
                  <a:pt x="97" y="121"/>
                </a:lnTo>
                <a:lnTo>
                  <a:pt x="99" y="123"/>
                </a:lnTo>
                <a:lnTo>
                  <a:pt x="101" y="123"/>
                </a:lnTo>
                <a:lnTo>
                  <a:pt x="104" y="125"/>
                </a:lnTo>
                <a:lnTo>
                  <a:pt x="104" y="128"/>
                </a:lnTo>
                <a:lnTo>
                  <a:pt x="106" y="130"/>
                </a:lnTo>
                <a:lnTo>
                  <a:pt x="109" y="130"/>
                </a:lnTo>
                <a:lnTo>
                  <a:pt x="111" y="128"/>
                </a:lnTo>
                <a:lnTo>
                  <a:pt x="113" y="125"/>
                </a:lnTo>
                <a:lnTo>
                  <a:pt x="116" y="121"/>
                </a:lnTo>
                <a:lnTo>
                  <a:pt x="116" y="78"/>
                </a:lnTo>
                <a:lnTo>
                  <a:pt x="116" y="78"/>
                </a:lnTo>
                <a:close/>
              </a:path>
              <a:path w="405" h="172">
                <a:moveTo>
                  <a:pt x="53" y="75"/>
                </a:moveTo>
                <a:lnTo>
                  <a:pt x="41" y="78"/>
                </a:lnTo>
                <a:lnTo>
                  <a:pt x="41" y="135"/>
                </a:lnTo>
                <a:lnTo>
                  <a:pt x="39" y="138"/>
                </a:lnTo>
                <a:lnTo>
                  <a:pt x="39" y="147"/>
                </a:lnTo>
                <a:lnTo>
                  <a:pt x="37" y="150"/>
                </a:lnTo>
                <a:lnTo>
                  <a:pt x="22" y="152"/>
                </a:lnTo>
                <a:lnTo>
                  <a:pt x="25" y="154"/>
                </a:lnTo>
                <a:lnTo>
                  <a:pt x="27" y="154"/>
                </a:lnTo>
                <a:lnTo>
                  <a:pt x="30" y="157"/>
                </a:lnTo>
                <a:lnTo>
                  <a:pt x="32" y="159"/>
                </a:lnTo>
                <a:lnTo>
                  <a:pt x="32" y="164"/>
                </a:lnTo>
                <a:lnTo>
                  <a:pt x="34" y="164"/>
                </a:lnTo>
                <a:lnTo>
                  <a:pt x="37" y="161"/>
                </a:lnTo>
                <a:lnTo>
                  <a:pt x="39" y="161"/>
                </a:lnTo>
                <a:lnTo>
                  <a:pt x="41" y="159"/>
                </a:lnTo>
                <a:lnTo>
                  <a:pt x="44" y="157"/>
                </a:lnTo>
                <a:lnTo>
                  <a:pt x="46" y="152"/>
                </a:lnTo>
                <a:lnTo>
                  <a:pt x="46" y="140"/>
                </a:lnTo>
                <a:lnTo>
                  <a:pt x="49" y="138"/>
                </a:lnTo>
                <a:lnTo>
                  <a:pt x="49" y="80"/>
                </a:lnTo>
                <a:lnTo>
                  <a:pt x="53" y="75"/>
                </a:lnTo>
                <a:lnTo>
                  <a:pt x="53" y="75"/>
                </a:lnTo>
                <a:close/>
              </a:path>
              <a:path w="405" h="172">
                <a:moveTo>
                  <a:pt x="44" y="68"/>
                </a:moveTo>
                <a:lnTo>
                  <a:pt x="41" y="73"/>
                </a:lnTo>
                <a:lnTo>
                  <a:pt x="27" y="73"/>
                </a:lnTo>
                <a:lnTo>
                  <a:pt x="53" y="75"/>
                </a:lnTo>
                <a:lnTo>
                  <a:pt x="44" y="68"/>
                </a:lnTo>
                <a:lnTo>
                  <a:pt x="44" y="68"/>
                </a:lnTo>
                <a:close/>
              </a:path>
              <a:path w="405" h="172">
                <a:moveTo>
                  <a:pt x="111" y="65"/>
                </a:moveTo>
                <a:lnTo>
                  <a:pt x="109" y="73"/>
                </a:lnTo>
                <a:lnTo>
                  <a:pt x="92" y="80"/>
                </a:lnTo>
                <a:lnTo>
                  <a:pt x="85" y="82"/>
                </a:lnTo>
                <a:lnTo>
                  <a:pt x="73" y="90"/>
                </a:lnTo>
                <a:lnTo>
                  <a:pt x="65" y="92"/>
                </a:lnTo>
                <a:lnTo>
                  <a:pt x="51" y="97"/>
                </a:lnTo>
                <a:lnTo>
                  <a:pt x="56" y="104"/>
                </a:lnTo>
                <a:lnTo>
                  <a:pt x="58" y="99"/>
                </a:lnTo>
                <a:lnTo>
                  <a:pt x="65" y="97"/>
                </a:lnTo>
                <a:lnTo>
                  <a:pt x="73" y="94"/>
                </a:lnTo>
                <a:lnTo>
                  <a:pt x="85" y="90"/>
                </a:lnTo>
                <a:lnTo>
                  <a:pt x="92" y="85"/>
                </a:lnTo>
                <a:lnTo>
                  <a:pt x="109" y="78"/>
                </a:lnTo>
                <a:lnTo>
                  <a:pt x="116" y="78"/>
                </a:lnTo>
                <a:lnTo>
                  <a:pt x="121" y="73"/>
                </a:lnTo>
                <a:lnTo>
                  <a:pt x="111" y="65"/>
                </a:lnTo>
                <a:lnTo>
                  <a:pt x="111" y="65"/>
                </a:lnTo>
                <a:close/>
              </a:path>
              <a:path w="405" h="172">
                <a:moveTo>
                  <a:pt x="63" y="61"/>
                </a:moveTo>
                <a:lnTo>
                  <a:pt x="63" y="78"/>
                </a:lnTo>
                <a:lnTo>
                  <a:pt x="65" y="82"/>
                </a:lnTo>
                <a:lnTo>
                  <a:pt x="65" y="92"/>
                </a:lnTo>
                <a:lnTo>
                  <a:pt x="73" y="90"/>
                </a:lnTo>
                <a:lnTo>
                  <a:pt x="73" y="73"/>
                </a:lnTo>
                <a:lnTo>
                  <a:pt x="78" y="68"/>
                </a:lnTo>
                <a:lnTo>
                  <a:pt x="63" y="61"/>
                </a:lnTo>
                <a:lnTo>
                  <a:pt x="63" y="61"/>
                </a:lnTo>
                <a:close/>
              </a:path>
              <a:path w="405" h="172">
                <a:moveTo>
                  <a:pt x="27" y="46"/>
                </a:moveTo>
                <a:lnTo>
                  <a:pt x="20" y="46"/>
                </a:lnTo>
                <a:lnTo>
                  <a:pt x="20" y="82"/>
                </a:lnTo>
                <a:lnTo>
                  <a:pt x="20" y="101"/>
                </a:lnTo>
                <a:lnTo>
                  <a:pt x="18" y="106"/>
                </a:lnTo>
                <a:lnTo>
                  <a:pt x="18" y="121"/>
                </a:lnTo>
                <a:lnTo>
                  <a:pt x="15" y="125"/>
                </a:lnTo>
                <a:lnTo>
                  <a:pt x="15" y="135"/>
                </a:lnTo>
                <a:lnTo>
                  <a:pt x="13" y="138"/>
                </a:lnTo>
                <a:lnTo>
                  <a:pt x="13" y="142"/>
                </a:lnTo>
                <a:lnTo>
                  <a:pt x="10" y="145"/>
                </a:lnTo>
                <a:lnTo>
                  <a:pt x="10" y="147"/>
                </a:lnTo>
                <a:lnTo>
                  <a:pt x="8" y="152"/>
                </a:lnTo>
                <a:lnTo>
                  <a:pt x="8" y="154"/>
                </a:lnTo>
                <a:lnTo>
                  <a:pt x="5" y="157"/>
                </a:lnTo>
                <a:lnTo>
                  <a:pt x="5" y="161"/>
                </a:lnTo>
                <a:lnTo>
                  <a:pt x="3" y="164"/>
                </a:lnTo>
                <a:lnTo>
                  <a:pt x="3" y="166"/>
                </a:lnTo>
                <a:lnTo>
                  <a:pt x="1" y="169"/>
                </a:lnTo>
                <a:lnTo>
                  <a:pt x="3" y="171"/>
                </a:lnTo>
                <a:lnTo>
                  <a:pt x="3" y="169"/>
                </a:lnTo>
                <a:lnTo>
                  <a:pt x="5" y="166"/>
                </a:lnTo>
                <a:lnTo>
                  <a:pt x="8" y="164"/>
                </a:lnTo>
                <a:lnTo>
                  <a:pt x="8" y="161"/>
                </a:lnTo>
                <a:lnTo>
                  <a:pt x="10" y="159"/>
                </a:lnTo>
                <a:lnTo>
                  <a:pt x="13" y="157"/>
                </a:lnTo>
                <a:lnTo>
                  <a:pt x="13" y="152"/>
                </a:lnTo>
                <a:lnTo>
                  <a:pt x="15" y="150"/>
                </a:lnTo>
                <a:lnTo>
                  <a:pt x="15" y="147"/>
                </a:lnTo>
                <a:lnTo>
                  <a:pt x="18" y="145"/>
                </a:lnTo>
                <a:lnTo>
                  <a:pt x="18" y="142"/>
                </a:lnTo>
                <a:lnTo>
                  <a:pt x="20" y="138"/>
                </a:lnTo>
                <a:lnTo>
                  <a:pt x="20" y="135"/>
                </a:lnTo>
                <a:lnTo>
                  <a:pt x="22" y="133"/>
                </a:lnTo>
                <a:lnTo>
                  <a:pt x="22" y="121"/>
                </a:lnTo>
                <a:lnTo>
                  <a:pt x="25" y="118"/>
                </a:lnTo>
                <a:lnTo>
                  <a:pt x="25" y="106"/>
                </a:lnTo>
                <a:lnTo>
                  <a:pt x="27" y="104"/>
                </a:lnTo>
                <a:lnTo>
                  <a:pt x="27" y="78"/>
                </a:lnTo>
                <a:lnTo>
                  <a:pt x="41" y="78"/>
                </a:lnTo>
                <a:lnTo>
                  <a:pt x="53" y="75"/>
                </a:lnTo>
                <a:lnTo>
                  <a:pt x="27" y="73"/>
                </a:lnTo>
                <a:lnTo>
                  <a:pt x="27" y="46"/>
                </a:lnTo>
                <a:lnTo>
                  <a:pt x="27" y="46"/>
                </a:lnTo>
                <a:close/>
              </a:path>
              <a:path w="405" h="172">
                <a:moveTo>
                  <a:pt x="85" y="44"/>
                </a:moveTo>
                <a:lnTo>
                  <a:pt x="85" y="82"/>
                </a:lnTo>
                <a:lnTo>
                  <a:pt x="92" y="80"/>
                </a:lnTo>
                <a:lnTo>
                  <a:pt x="92" y="58"/>
                </a:lnTo>
                <a:lnTo>
                  <a:pt x="97" y="53"/>
                </a:lnTo>
                <a:lnTo>
                  <a:pt x="85" y="44"/>
                </a:lnTo>
                <a:lnTo>
                  <a:pt x="85" y="44"/>
                </a:lnTo>
                <a:close/>
              </a:path>
              <a:path w="405" h="172">
                <a:moveTo>
                  <a:pt x="53" y="32"/>
                </a:moveTo>
                <a:lnTo>
                  <a:pt x="46" y="41"/>
                </a:lnTo>
                <a:lnTo>
                  <a:pt x="3" y="41"/>
                </a:lnTo>
                <a:lnTo>
                  <a:pt x="8" y="46"/>
                </a:lnTo>
                <a:lnTo>
                  <a:pt x="63" y="46"/>
                </a:lnTo>
                <a:lnTo>
                  <a:pt x="53" y="32"/>
                </a:lnTo>
                <a:lnTo>
                  <a:pt x="53" y="32"/>
                </a:lnTo>
                <a:close/>
              </a:path>
              <a:path w="405" h="172">
                <a:moveTo>
                  <a:pt x="118" y="25"/>
                </a:moveTo>
                <a:lnTo>
                  <a:pt x="111" y="32"/>
                </a:lnTo>
                <a:lnTo>
                  <a:pt x="78" y="32"/>
                </a:lnTo>
                <a:lnTo>
                  <a:pt x="68" y="34"/>
                </a:lnTo>
                <a:lnTo>
                  <a:pt x="68" y="39"/>
                </a:lnTo>
                <a:lnTo>
                  <a:pt x="65" y="41"/>
                </a:lnTo>
                <a:lnTo>
                  <a:pt x="65" y="44"/>
                </a:lnTo>
                <a:lnTo>
                  <a:pt x="63" y="49"/>
                </a:lnTo>
                <a:lnTo>
                  <a:pt x="63" y="51"/>
                </a:lnTo>
                <a:lnTo>
                  <a:pt x="61" y="53"/>
                </a:lnTo>
                <a:lnTo>
                  <a:pt x="58" y="56"/>
                </a:lnTo>
                <a:lnTo>
                  <a:pt x="58" y="58"/>
                </a:lnTo>
                <a:lnTo>
                  <a:pt x="56" y="63"/>
                </a:lnTo>
                <a:lnTo>
                  <a:pt x="53" y="65"/>
                </a:lnTo>
                <a:lnTo>
                  <a:pt x="53" y="68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3" y="58"/>
                </a:lnTo>
                <a:lnTo>
                  <a:pt x="65" y="56"/>
                </a:lnTo>
                <a:lnTo>
                  <a:pt x="68" y="53"/>
                </a:lnTo>
                <a:lnTo>
                  <a:pt x="68" y="49"/>
                </a:lnTo>
                <a:lnTo>
                  <a:pt x="70" y="46"/>
                </a:lnTo>
                <a:lnTo>
                  <a:pt x="73" y="44"/>
                </a:lnTo>
                <a:lnTo>
                  <a:pt x="73" y="41"/>
                </a:lnTo>
                <a:lnTo>
                  <a:pt x="75" y="37"/>
                </a:lnTo>
                <a:lnTo>
                  <a:pt x="128" y="37"/>
                </a:lnTo>
                <a:lnTo>
                  <a:pt x="118" y="25"/>
                </a:lnTo>
                <a:lnTo>
                  <a:pt x="118" y="25"/>
                </a:lnTo>
                <a:close/>
              </a:path>
              <a:path w="405" h="172">
                <a:moveTo>
                  <a:pt x="22" y="3"/>
                </a:moveTo>
                <a:lnTo>
                  <a:pt x="22" y="8"/>
                </a:lnTo>
                <a:lnTo>
                  <a:pt x="25" y="10"/>
                </a:lnTo>
                <a:lnTo>
                  <a:pt x="25" y="15"/>
                </a:lnTo>
                <a:lnTo>
                  <a:pt x="27" y="18"/>
                </a:lnTo>
                <a:lnTo>
                  <a:pt x="30" y="22"/>
                </a:lnTo>
                <a:lnTo>
                  <a:pt x="30" y="27"/>
                </a:lnTo>
                <a:lnTo>
                  <a:pt x="32" y="30"/>
                </a:lnTo>
                <a:lnTo>
                  <a:pt x="32" y="37"/>
                </a:lnTo>
                <a:lnTo>
                  <a:pt x="34" y="37"/>
                </a:lnTo>
                <a:lnTo>
                  <a:pt x="37" y="32"/>
                </a:lnTo>
                <a:lnTo>
                  <a:pt x="39" y="30"/>
                </a:lnTo>
                <a:lnTo>
                  <a:pt x="39" y="22"/>
                </a:lnTo>
                <a:lnTo>
                  <a:pt x="37" y="20"/>
                </a:lnTo>
                <a:lnTo>
                  <a:pt x="37" y="18"/>
                </a:lnTo>
                <a:lnTo>
                  <a:pt x="34" y="15"/>
                </a:lnTo>
                <a:lnTo>
                  <a:pt x="34" y="13"/>
                </a:lnTo>
                <a:lnTo>
                  <a:pt x="32" y="10"/>
                </a:lnTo>
                <a:lnTo>
                  <a:pt x="30" y="8"/>
                </a:lnTo>
                <a:lnTo>
                  <a:pt x="25" y="5"/>
                </a:lnTo>
                <a:lnTo>
                  <a:pt x="22" y="3"/>
                </a:lnTo>
                <a:lnTo>
                  <a:pt x="22" y="3"/>
                </a:lnTo>
                <a:close/>
              </a:path>
              <a:path w="405" h="172">
                <a:moveTo>
                  <a:pt x="78" y="1"/>
                </a:moveTo>
                <a:lnTo>
                  <a:pt x="78" y="10"/>
                </a:lnTo>
                <a:lnTo>
                  <a:pt x="75" y="13"/>
                </a:lnTo>
                <a:lnTo>
                  <a:pt x="75" y="18"/>
                </a:lnTo>
                <a:lnTo>
                  <a:pt x="73" y="22"/>
                </a:lnTo>
                <a:lnTo>
                  <a:pt x="73" y="25"/>
                </a:lnTo>
                <a:lnTo>
                  <a:pt x="70" y="27"/>
                </a:lnTo>
                <a:lnTo>
                  <a:pt x="70" y="32"/>
                </a:lnTo>
                <a:lnTo>
                  <a:pt x="68" y="34"/>
                </a:lnTo>
                <a:lnTo>
                  <a:pt x="78" y="32"/>
                </a:lnTo>
                <a:lnTo>
                  <a:pt x="80" y="30"/>
                </a:lnTo>
                <a:lnTo>
                  <a:pt x="80" y="25"/>
                </a:lnTo>
                <a:lnTo>
                  <a:pt x="82" y="22"/>
                </a:lnTo>
                <a:lnTo>
                  <a:pt x="85" y="18"/>
                </a:lnTo>
                <a:lnTo>
                  <a:pt x="85" y="15"/>
                </a:lnTo>
                <a:lnTo>
                  <a:pt x="90" y="10"/>
                </a:lnTo>
                <a:lnTo>
                  <a:pt x="78" y="1"/>
                </a:lnTo>
                <a:lnTo>
                  <a:pt x="78" y="1"/>
                </a:lnTo>
                <a:close/>
              </a:path>
              <a:path w="405" h="172">
                <a:moveTo>
                  <a:pt x="255" y="138"/>
                </a:moveTo>
                <a:lnTo>
                  <a:pt x="245" y="152"/>
                </a:lnTo>
                <a:lnTo>
                  <a:pt x="142" y="152"/>
                </a:lnTo>
                <a:lnTo>
                  <a:pt x="147" y="157"/>
                </a:lnTo>
                <a:lnTo>
                  <a:pt x="154" y="157"/>
                </a:lnTo>
                <a:lnTo>
                  <a:pt x="159" y="154"/>
                </a:lnTo>
                <a:lnTo>
                  <a:pt x="267" y="154"/>
                </a:lnTo>
                <a:lnTo>
                  <a:pt x="255" y="138"/>
                </a:lnTo>
                <a:lnTo>
                  <a:pt x="255" y="138"/>
                </a:lnTo>
                <a:close/>
              </a:path>
              <a:path w="405" h="172">
                <a:moveTo>
                  <a:pt x="210" y="152"/>
                </a:moveTo>
                <a:lnTo>
                  <a:pt x="210" y="32"/>
                </a:lnTo>
                <a:lnTo>
                  <a:pt x="202" y="32"/>
                </a:lnTo>
                <a:lnTo>
                  <a:pt x="202" y="152"/>
                </a:lnTo>
                <a:lnTo>
                  <a:pt x="210" y="152"/>
                </a:lnTo>
                <a:close/>
              </a:path>
              <a:path w="405" h="172">
                <a:moveTo>
                  <a:pt x="250" y="18"/>
                </a:moveTo>
                <a:lnTo>
                  <a:pt x="241" y="27"/>
                </a:lnTo>
                <a:lnTo>
                  <a:pt x="150" y="27"/>
                </a:lnTo>
                <a:lnTo>
                  <a:pt x="157" y="34"/>
                </a:lnTo>
                <a:lnTo>
                  <a:pt x="159" y="34"/>
                </a:lnTo>
                <a:lnTo>
                  <a:pt x="164" y="32"/>
                </a:lnTo>
                <a:lnTo>
                  <a:pt x="260" y="32"/>
                </a:lnTo>
                <a:lnTo>
                  <a:pt x="250" y="18"/>
                </a:lnTo>
                <a:lnTo>
                  <a:pt x="250" y="18"/>
                </a:lnTo>
                <a:close/>
              </a:path>
              <a:path w="405" h="172">
                <a:moveTo>
                  <a:pt x="399" y="154"/>
                </a:moveTo>
                <a:lnTo>
                  <a:pt x="392" y="157"/>
                </a:lnTo>
                <a:lnTo>
                  <a:pt x="392" y="171"/>
                </a:lnTo>
                <a:lnTo>
                  <a:pt x="399" y="164"/>
                </a:lnTo>
                <a:lnTo>
                  <a:pt x="399" y="154"/>
                </a:lnTo>
                <a:lnTo>
                  <a:pt x="399" y="154"/>
                </a:lnTo>
                <a:close/>
              </a:path>
              <a:path w="405" h="172">
                <a:moveTo>
                  <a:pt x="325" y="121"/>
                </a:moveTo>
                <a:lnTo>
                  <a:pt x="325" y="123"/>
                </a:lnTo>
                <a:lnTo>
                  <a:pt x="327" y="125"/>
                </a:lnTo>
                <a:lnTo>
                  <a:pt x="330" y="125"/>
                </a:lnTo>
                <a:lnTo>
                  <a:pt x="334" y="128"/>
                </a:lnTo>
                <a:lnTo>
                  <a:pt x="337" y="128"/>
                </a:lnTo>
                <a:lnTo>
                  <a:pt x="339" y="130"/>
                </a:lnTo>
                <a:lnTo>
                  <a:pt x="344" y="133"/>
                </a:lnTo>
                <a:lnTo>
                  <a:pt x="346" y="133"/>
                </a:lnTo>
                <a:lnTo>
                  <a:pt x="349" y="135"/>
                </a:lnTo>
                <a:lnTo>
                  <a:pt x="351" y="135"/>
                </a:lnTo>
                <a:lnTo>
                  <a:pt x="353" y="138"/>
                </a:lnTo>
                <a:lnTo>
                  <a:pt x="353" y="140"/>
                </a:lnTo>
                <a:lnTo>
                  <a:pt x="356" y="140"/>
                </a:lnTo>
                <a:lnTo>
                  <a:pt x="358" y="142"/>
                </a:lnTo>
                <a:lnTo>
                  <a:pt x="361" y="145"/>
                </a:lnTo>
                <a:lnTo>
                  <a:pt x="363" y="147"/>
                </a:lnTo>
                <a:lnTo>
                  <a:pt x="365" y="147"/>
                </a:lnTo>
                <a:lnTo>
                  <a:pt x="365" y="145"/>
                </a:lnTo>
                <a:lnTo>
                  <a:pt x="365" y="133"/>
                </a:lnTo>
                <a:lnTo>
                  <a:pt x="363" y="130"/>
                </a:lnTo>
                <a:lnTo>
                  <a:pt x="361" y="130"/>
                </a:lnTo>
                <a:lnTo>
                  <a:pt x="358" y="128"/>
                </a:lnTo>
                <a:lnTo>
                  <a:pt x="356" y="128"/>
                </a:lnTo>
                <a:lnTo>
                  <a:pt x="356" y="125"/>
                </a:lnTo>
                <a:lnTo>
                  <a:pt x="346" y="125"/>
                </a:lnTo>
                <a:lnTo>
                  <a:pt x="344" y="123"/>
                </a:lnTo>
                <a:lnTo>
                  <a:pt x="332" y="123"/>
                </a:lnTo>
                <a:lnTo>
                  <a:pt x="330" y="121"/>
                </a:lnTo>
                <a:lnTo>
                  <a:pt x="325" y="121"/>
                </a:lnTo>
                <a:lnTo>
                  <a:pt x="325" y="121"/>
                </a:lnTo>
                <a:close/>
              </a:path>
              <a:path w="405" h="172">
                <a:moveTo>
                  <a:pt x="337" y="94"/>
                </a:moveTo>
                <a:lnTo>
                  <a:pt x="334" y="97"/>
                </a:lnTo>
                <a:lnTo>
                  <a:pt x="339" y="99"/>
                </a:lnTo>
                <a:lnTo>
                  <a:pt x="341" y="101"/>
                </a:lnTo>
                <a:lnTo>
                  <a:pt x="344" y="104"/>
                </a:lnTo>
                <a:lnTo>
                  <a:pt x="346" y="106"/>
                </a:lnTo>
                <a:lnTo>
                  <a:pt x="349" y="109"/>
                </a:lnTo>
                <a:lnTo>
                  <a:pt x="349" y="111"/>
                </a:lnTo>
                <a:lnTo>
                  <a:pt x="351" y="113"/>
                </a:lnTo>
                <a:lnTo>
                  <a:pt x="353" y="113"/>
                </a:lnTo>
                <a:lnTo>
                  <a:pt x="356" y="116"/>
                </a:lnTo>
                <a:lnTo>
                  <a:pt x="356" y="118"/>
                </a:lnTo>
                <a:lnTo>
                  <a:pt x="358" y="118"/>
                </a:lnTo>
                <a:lnTo>
                  <a:pt x="358" y="106"/>
                </a:lnTo>
                <a:lnTo>
                  <a:pt x="356" y="104"/>
                </a:lnTo>
                <a:lnTo>
                  <a:pt x="353" y="101"/>
                </a:lnTo>
                <a:lnTo>
                  <a:pt x="351" y="99"/>
                </a:lnTo>
                <a:lnTo>
                  <a:pt x="346" y="99"/>
                </a:lnTo>
                <a:lnTo>
                  <a:pt x="341" y="97"/>
                </a:lnTo>
                <a:lnTo>
                  <a:pt x="339" y="97"/>
                </a:lnTo>
                <a:lnTo>
                  <a:pt x="337" y="94"/>
                </a:lnTo>
                <a:lnTo>
                  <a:pt x="337" y="94"/>
                </a:lnTo>
                <a:close/>
              </a:path>
              <a:path w="405" h="172">
                <a:moveTo>
                  <a:pt x="337" y="78"/>
                </a:moveTo>
                <a:lnTo>
                  <a:pt x="334" y="80"/>
                </a:lnTo>
                <a:lnTo>
                  <a:pt x="334" y="82"/>
                </a:lnTo>
                <a:lnTo>
                  <a:pt x="332" y="85"/>
                </a:lnTo>
                <a:lnTo>
                  <a:pt x="330" y="87"/>
                </a:lnTo>
                <a:lnTo>
                  <a:pt x="327" y="90"/>
                </a:lnTo>
                <a:lnTo>
                  <a:pt x="325" y="90"/>
                </a:lnTo>
                <a:lnTo>
                  <a:pt x="322" y="92"/>
                </a:lnTo>
                <a:lnTo>
                  <a:pt x="320" y="94"/>
                </a:lnTo>
                <a:lnTo>
                  <a:pt x="318" y="97"/>
                </a:lnTo>
                <a:lnTo>
                  <a:pt x="315" y="99"/>
                </a:lnTo>
                <a:lnTo>
                  <a:pt x="313" y="99"/>
                </a:lnTo>
                <a:lnTo>
                  <a:pt x="308" y="101"/>
                </a:lnTo>
                <a:lnTo>
                  <a:pt x="305" y="104"/>
                </a:lnTo>
                <a:lnTo>
                  <a:pt x="303" y="104"/>
                </a:lnTo>
                <a:lnTo>
                  <a:pt x="310" y="106"/>
                </a:lnTo>
                <a:lnTo>
                  <a:pt x="313" y="104"/>
                </a:lnTo>
                <a:lnTo>
                  <a:pt x="315" y="104"/>
                </a:lnTo>
                <a:lnTo>
                  <a:pt x="318" y="101"/>
                </a:lnTo>
                <a:lnTo>
                  <a:pt x="320" y="99"/>
                </a:lnTo>
                <a:lnTo>
                  <a:pt x="322" y="99"/>
                </a:lnTo>
                <a:lnTo>
                  <a:pt x="325" y="97"/>
                </a:lnTo>
                <a:lnTo>
                  <a:pt x="327" y="94"/>
                </a:lnTo>
                <a:lnTo>
                  <a:pt x="330" y="94"/>
                </a:lnTo>
                <a:lnTo>
                  <a:pt x="332" y="92"/>
                </a:lnTo>
                <a:lnTo>
                  <a:pt x="334" y="90"/>
                </a:lnTo>
                <a:lnTo>
                  <a:pt x="337" y="87"/>
                </a:lnTo>
                <a:lnTo>
                  <a:pt x="339" y="85"/>
                </a:lnTo>
                <a:lnTo>
                  <a:pt x="341" y="82"/>
                </a:lnTo>
                <a:lnTo>
                  <a:pt x="344" y="82"/>
                </a:lnTo>
                <a:lnTo>
                  <a:pt x="346" y="80"/>
                </a:lnTo>
                <a:lnTo>
                  <a:pt x="337" y="78"/>
                </a:lnTo>
                <a:lnTo>
                  <a:pt x="337" y="78"/>
                </a:lnTo>
                <a:close/>
              </a:path>
              <a:path w="405" h="172">
                <a:moveTo>
                  <a:pt x="325" y="39"/>
                </a:moveTo>
                <a:lnTo>
                  <a:pt x="322" y="44"/>
                </a:lnTo>
                <a:lnTo>
                  <a:pt x="322" y="46"/>
                </a:lnTo>
                <a:lnTo>
                  <a:pt x="320" y="49"/>
                </a:lnTo>
                <a:lnTo>
                  <a:pt x="320" y="53"/>
                </a:lnTo>
                <a:lnTo>
                  <a:pt x="318" y="56"/>
                </a:lnTo>
                <a:lnTo>
                  <a:pt x="318" y="58"/>
                </a:lnTo>
                <a:lnTo>
                  <a:pt x="315" y="63"/>
                </a:lnTo>
                <a:lnTo>
                  <a:pt x="313" y="65"/>
                </a:lnTo>
                <a:lnTo>
                  <a:pt x="313" y="68"/>
                </a:lnTo>
                <a:lnTo>
                  <a:pt x="310" y="73"/>
                </a:lnTo>
                <a:lnTo>
                  <a:pt x="313" y="73"/>
                </a:lnTo>
                <a:lnTo>
                  <a:pt x="315" y="70"/>
                </a:lnTo>
                <a:lnTo>
                  <a:pt x="315" y="65"/>
                </a:lnTo>
                <a:lnTo>
                  <a:pt x="318" y="63"/>
                </a:lnTo>
                <a:lnTo>
                  <a:pt x="320" y="61"/>
                </a:lnTo>
                <a:lnTo>
                  <a:pt x="322" y="58"/>
                </a:lnTo>
                <a:lnTo>
                  <a:pt x="322" y="56"/>
                </a:lnTo>
                <a:lnTo>
                  <a:pt x="325" y="53"/>
                </a:lnTo>
                <a:lnTo>
                  <a:pt x="327" y="49"/>
                </a:lnTo>
                <a:lnTo>
                  <a:pt x="330" y="46"/>
                </a:lnTo>
                <a:lnTo>
                  <a:pt x="330" y="41"/>
                </a:lnTo>
                <a:lnTo>
                  <a:pt x="325" y="39"/>
                </a:lnTo>
                <a:lnTo>
                  <a:pt x="325" y="39"/>
                </a:lnTo>
                <a:close/>
              </a:path>
              <a:path w="405" h="172">
                <a:moveTo>
                  <a:pt x="375" y="39"/>
                </a:moveTo>
                <a:lnTo>
                  <a:pt x="361" y="39"/>
                </a:lnTo>
                <a:lnTo>
                  <a:pt x="361" y="44"/>
                </a:lnTo>
                <a:lnTo>
                  <a:pt x="358" y="46"/>
                </a:lnTo>
                <a:lnTo>
                  <a:pt x="356" y="51"/>
                </a:lnTo>
                <a:lnTo>
                  <a:pt x="356" y="53"/>
                </a:lnTo>
                <a:lnTo>
                  <a:pt x="353" y="56"/>
                </a:lnTo>
                <a:lnTo>
                  <a:pt x="351" y="58"/>
                </a:lnTo>
                <a:lnTo>
                  <a:pt x="351" y="63"/>
                </a:lnTo>
                <a:lnTo>
                  <a:pt x="349" y="65"/>
                </a:lnTo>
                <a:lnTo>
                  <a:pt x="346" y="68"/>
                </a:lnTo>
                <a:lnTo>
                  <a:pt x="356" y="68"/>
                </a:lnTo>
                <a:lnTo>
                  <a:pt x="356" y="65"/>
                </a:lnTo>
                <a:lnTo>
                  <a:pt x="358" y="63"/>
                </a:lnTo>
                <a:lnTo>
                  <a:pt x="361" y="61"/>
                </a:lnTo>
                <a:lnTo>
                  <a:pt x="363" y="56"/>
                </a:lnTo>
                <a:lnTo>
                  <a:pt x="363" y="53"/>
                </a:lnTo>
                <a:lnTo>
                  <a:pt x="365" y="51"/>
                </a:lnTo>
                <a:lnTo>
                  <a:pt x="368" y="49"/>
                </a:lnTo>
                <a:lnTo>
                  <a:pt x="368" y="44"/>
                </a:lnTo>
                <a:lnTo>
                  <a:pt x="370" y="41"/>
                </a:lnTo>
                <a:lnTo>
                  <a:pt x="375" y="39"/>
                </a:lnTo>
                <a:lnTo>
                  <a:pt x="375" y="39"/>
                </a:lnTo>
                <a:close/>
              </a:path>
              <a:path w="405" h="172">
                <a:moveTo>
                  <a:pt x="365" y="27"/>
                </a:moveTo>
                <a:lnTo>
                  <a:pt x="363" y="34"/>
                </a:lnTo>
                <a:lnTo>
                  <a:pt x="327" y="34"/>
                </a:lnTo>
                <a:lnTo>
                  <a:pt x="325" y="39"/>
                </a:lnTo>
                <a:lnTo>
                  <a:pt x="330" y="41"/>
                </a:lnTo>
                <a:lnTo>
                  <a:pt x="330" y="44"/>
                </a:lnTo>
                <a:lnTo>
                  <a:pt x="332" y="46"/>
                </a:lnTo>
                <a:lnTo>
                  <a:pt x="332" y="51"/>
                </a:lnTo>
                <a:lnTo>
                  <a:pt x="334" y="53"/>
                </a:lnTo>
                <a:lnTo>
                  <a:pt x="334" y="56"/>
                </a:lnTo>
                <a:lnTo>
                  <a:pt x="337" y="61"/>
                </a:lnTo>
                <a:lnTo>
                  <a:pt x="339" y="63"/>
                </a:lnTo>
                <a:lnTo>
                  <a:pt x="339" y="65"/>
                </a:lnTo>
                <a:lnTo>
                  <a:pt x="341" y="70"/>
                </a:lnTo>
                <a:lnTo>
                  <a:pt x="341" y="75"/>
                </a:lnTo>
                <a:lnTo>
                  <a:pt x="339" y="78"/>
                </a:lnTo>
                <a:lnTo>
                  <a:pt x="337" y="78"/>
                </a:lnTo>
                <a:lnTo>
                  <a:pt x="346" y="80"/>
                </a:lnTo>
                <a:lnTo>
                  <a:pt x="349" y="82"/>
                </a:lnTo>
                <a:lnTo>
                  <a:pt x="351" y="82"/>
                </a:lnTo>
                <a:lnTo>
                  <a:pt x="353" y="85"/>
                </a:lnTo>
                <a:lnTo>
                  <a:pt x="356" y="87"/>
                </a:lnTo>
                <a:lnTo>
                  <a:pt x="358" y="90"/>
                </a:lnTo>
                <a:lnTo>
                  <a:pt x="358" y="92"/>
                </a:lnTo>
                <a:lnTo>
                  <a:pt x="361" y="94"/>
                </a:lnTo>
                <a:lnTo>
                  <a:pt x="363" y="97"/>
                </a:lnTo>
                <a:lnTo>
                  <a:pt x="368" y="97"/>
                </a:lnTo>
                <a:lnTo>
                  <a:pt x="370" y="99"/>
                </a:lnTo>
                <a:lnTo>
                  <a:pt x="373" y="101"/>
                </a:lnTo>
                <a:lnTo>
                  <a:pt x="375" y="101"/>
                </a:lnTo>
                <a:lnTo>
                  <a:pt x="378" y="104"/>
                </a:lnTo>
                <a:lnTo>
                  <a:pt x="380" y="104"/>
                </a:lnTo>
                <a:lnTo>
                  <a:pt x="380" y="101"/>
                </a:lnTo>
                <a:lnTo>
                  <a:pt x="382" y="99"/>
                </a:lnTo>
                <a:lnTo>
                  <a:pt x="385" y="99"/>
                </a:lnTo>
                <a:lnTo>
                  <a:pt x="387" y="97"/>
                </a:lnTo>
                <a:lnTo>
                  <a:pt x="390" y="97"/>
                </a:lnTo>
                <a:lnTo>
                  <a:pt x="390" y="94"/>
                </a:lnTo>
                <a:lnTo>
                  <a:pt x="387" y="92"/>
                </a:lnTo>
                <a:lnTo>
                  <a:pt x="378" y="92"/>
                </a:lnTo>
                <a:lnTo>
                  <a:pt x="375" y="90"/>
                </a:lnTo>
                <a:lnTo>
                  <a:pt x="373" y="90"/>
                </a:lnTo>
                <a:lnTo>
                  <a:pt x="370" y="87"/>
                </a:lnTo>
                <a:lnTo>
                  <a:pt x="368" y="87"/>
                </a:lnTo>
                <a:lnTo>
                  <a:pt x="365" y="85"/>
                </a:lnTo>
                <a:lnTo>
                  <a:pt x="363" y="82"/>
                </a:lnTo>
                <a:lnTo>
                  <a:pt x="361" y="82"/>
                </a:lnTo>
                <a:lnTo>
                  <a:pt x="358" y="80"/>
                </a:lnTo>
                <a:lnTo>
                  <a:pt x="356" y="78"/>
                </a:lnTo>
                <a:lnTo>
                  <a:pt x="353" y="75"/>
                </a:lnTo>
                <a:lnTo>
                  <a:pt x="351" y="73"/>
                </a:lnTo>
                <a:lnTo>
                  <a:pt x="353" y="70"/>
                </a:lnTo>
                <a:lnTo>
                  <a:pt x="356" y="68"/>
                </a:lnTo>
                <a:lnTo>
                  <a:pt x="346" y="68"/>
                </a:lnTo>
                <a:lnTo>
                  <a:pt x="346" y="65"/>
                </a:lnTo>
                <a:lnTo>
                  <a:pt x="344" y="63"/>
                </a:lnTo>
                <a:lnTo>
                  <a:pt x="344" y="61"/>
                </a:lnTo>
                <a:lnTo>
                  <a:pt x="341" y="58"/>
                </a:lnTo>
                <a:lnTo>
                  <a:pt x="341" y="56"/>
                </a:lnTo>
                <a:lnTo>
                  <a:pt x="339" y="53"/>
                </a:lnTo>
                <a:lnTo>
                  <a:pt x="337" y="49"/>
                </a:lnTo>
                <a:lnTo>
                  <a:pt x="337" y="46"/>
                </a:lnTo>
                <a:lnTo>
                  <a:pt x="334" y="44"/>
                </a:lnTo>
                <a:lnTo>
                  <a:pt x="332" y="39"/>
                </a:lnTo>
                <a:lnTo>
                  <a:pt x="375" y="39"/>
                </a:lnTo>
                <a:lnTo>
                  <a:pt x="365" y="27"/>
                </a:lnTo>
                <a:lnTo>
                  <a:pt x="365" y="27"/>
                </a:lnTo>
                <a:close/>
              </a:path>
              <a:path w="405" h="172">
                <a:moveTo>
                  <a:pt x="332" y="15"/>
                </a:moveTo>
                <a:lnTo>
                  <a:pt x="332" y="20"/>
                </a:lnTo>
                <a:lnTo>
                  <a:pt x="330" y="25"/>
                </a:lnTo>
                <a:lnTo>
                  <a:pt x="330" y="27"/>
                </a:lnTo>
                <a:lnTo>
                  <a:pt x="327" y="32"/>
                </a:lnTo>
                <a:lnTo>
                  <a:pt x="327" y="34"/>
                </a:lnTo>
                <a:lnTo>
                  <a:pt x="334" y="34"/>
                </a:lnTo>
                <a:lnTo>
                  <a:pt x="334" y="32"/>
                </a:lnTo>
                <a:lnTo>
                  <a:pt x="337" y="27"/>
                </a:lnTo>
                <a:lnTo>
                  <a:pt x="339" y="25"/>
                </a:lnTo>
                <a:lnTo>
                  <a:pt x="341" y="22"/>
                </a:lnTo>
                <a:lnTo>
                  <a:pt x="332" y="15"/>
                </a:lnTo>
                <a:lnTo>
                  <a:pt x="332" y="15"/>
                </a:lnTo>
                <a:close/>
              </a:path>
              <a:path w="405" h="172">
                <a:moveTo>
                  <a:pt x="296" y="15"/>
                </a:moveTo>
                <a:lnTo>
                  <a:pt x="296" y="154"/>
                </a:lnTo>
                <a:lnTo>
                  <a:pt x="303" y="152"/>
                </a:lnTo>
                <a:lnTo>
                  <a:pt x="303" y="109"/>
                </a:lnTo>
                <a:lnTo>
                  <a:pt x="305" y="109"/>
                </a:lnTo>
                <a:lnTo>
                  <a:pt x="308" y="106"/>
                </a:lnTo>
                <a:lnTo>
                  <a:pt x="310" y="106"/>
                </a:lnTo>
                <a:lnTo>
                  <a:pt x="303" y="104"/>
                </a:lnTo>
                <a:lnTo>
                  <a:pt x="303" y="15"/>
                </a:lnTo>
                <a:lnTo>
                  <a:pt x="332" y="15"/>
                </a:lnTo>
                <a:lnTo>
                  <a:pt x="392" y="15"/>
                </a:lnTo>
                <a:lnTo>
                  <a:pt x="296" y="15"/>
                </a:lnTo>
                <a:lnTo>
                  <a:pt x="296" y="15"/>
                </a:lnTo>
                <a:close/>
              </a:path>
              <a:path w="405" h="172">
                <a:moveTo>
                  <a:pt x="293" y="5"/>
                </a:moveTo>
                <a:lnTo>
                  <a:pt x="296" y="5"/>
                </a:lnTo>
                <a:lnTo>
                  <a:pt x="296" y="10"/>
                </a:lnTo>
                <a:lnTo>
                  <a:pt x="296" y="15"/>
                </a:lnTo>
                <a:lnTo>
                  <a:pt x="392" y="15"/>
                </a:lnTo>
                <a:lnTo>
                  <a:pt x="392" y="152"/>
                </a:lnTo>
                <a:lnTo>
                  <a:pt x="303" y="152"/>
                </a:lnTo>
                <a:lnTo>
                  <a:pt x="296" y="154"/>
                </a:lnTo>
                <a:lnTo>
                  <a:pt x="296" y="169"/>
                </a:lnTo>
                <a:lnTo>
                  <a:pt x="293" y="171"/>
                </a:lnTo>
                <a:lnTo>
                  <a:pt x="303" y="169"/>
                </a:lnTo>
                <a:lnTo>
                  <a:pt x="303" y="157"/>
                </a:lnTo>
                <a:lnTo>
                  <a:pt x="392" y="157"/>
                </a:lnTo>
                <a:lnTo>
                  <a:pt x="399" y="154"/>
                </a:lnTo>
                <a:lnTo>
                  <a:pt x="399" y="18"/>
                </a:lnTo>
                <a:lnTo>
                  <a:pt x="404" y="13"/>
                </a:lnTo>
                <a:lnTo>
                  <a:pt x="303" y="10"/>
                </a:lnTo>
                <a:lnTo>
                  <a:pt x="293" y="5"/>
                </a:lnTo>
                <a:lnTo>
                  <a:pt x="293" y="5"/>
                </a:lnTo>
                <a:close/>
              </a:path>
              <a:path w="405" h="172">
                <a:moveTo>
                  <a:pt x="394" y="3"/>
                </a:moveTo>
                <a:lnTo>
                  <a:pt x="390" y="10"/>
                </a:lnTo>
                <a:lnTo>
                  <a:pt x="303" y="10"/>
                </a:lnTo>
                <a:lnTo>
                  <a:pt x="404" y="13"/>
                </a:lnTo>
                <a:lnTo>
                  <a:pt x="394" y="3"/>
                </a:lnTo>
                <a:lnTo>
                  <a:pt x="394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60" name="path 11660"/>
          <p:cNvSpPr/>
          <p:nvPr/>
        </p:nvSpPr>
        <p:spPr>
          <a:xfrm>
            <a:off x="789965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51" y="164"/>
                </a:lnTo>
                <a:lnTo>
                  <a:pt x="49" y="161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2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6" y="123"/>
                </a:lnTo>
                <a:lnTo>
                  <a:pt x="106" y="125"/>
                </a:lnTo>
                <a:lnTo>
                  <a:pt x="109" y="130"/>
                </a:lnTo>
                <a:lnTo>
                  <a:pt x="111" y="133"/>
                </a:lnTo>
                <a:lnTo>
                  <a:pt x="111" y="138"/>
                </a:lnTo>
                <a:lnTo>
                  <a:pt x="114" y="140"/>
                </a:lnTo>
                <a:lnTo>
                  <a:pt x="114" y="142"/>
                </a:lnTo>
                <a:lnTo>
                  <a:pt x="116" y="145"/>
                </a:lnTo>
                <a:lnTo>
                  <a:pt x="116" y="150"/>
                </a:lnTo>
                <a:lnTo>
                  <a:pt x="118" y="152"/>
                </a:lnTo>
                <a:lnTo>
                  <a:pt x="118" y="159"/>
                </a:lnTo>
                <a:lnTo>
                  <a:pt x="121" y="161"/>
                </a:lnTo>
                <a:lnTo>
                  <a:pt x="121" y="164"/>
                </a:lnTo>
                <a:lnTo>
                  <a:pt x="123" y="161"/>
                </a:lnTo>
                <a:lnTo>
                  <a:pt x="126" y="159"/>
                </a:lnTo>
                <a:lnTo>
                  <a:pt x="126" y="157"/>
                </a:lnTo>
                <a:lnTo>
                  <a:pt x="128" y="154"/>
                </a:lnTo>
                <a:lnTo>
                  <a:pt x="128" y="150"/>
                </a:lnTo>
                <a:lnTo>
                  <a:pt x="126" y="147"/>
                </a:lnTo>
                <a:lnTo>
                  <a:pt x="126" y="145"/>
                </a:lnTo>
                <a:lnTo>
                  <a:pt x="123" y="140"/>
                </a:lnTo>
                <a:lnTo>
                  <a:pt x="123" y="138"/>
                </a:lnTo>
                <a:lnTo>
                  <a:pt x="121" y="135"/>
                </a:lnTo>
                <a:lnTo>
                  <a:pt x="121" y="133"/>
                </a:lnTo>
                <a:lnTo>
                  <a:pt x="118" y="130"/>
                </a:lnTo>
                <a:lnTo>
                  <a:pt x="116" y="128"/>
                </a:lnTo>
                <a:lnTo>
                  <a:pt x="116" y="125"/>
                </a:lnTo>
                <a:lnTo>
                  <a:pt x="114" y="123"/>
                </a:lnTo>
                <a:lnTo>
                  <a:pt x="111" y="121"/>
                </a:lnTo>
                <a:lnTo>
                  <a:pt x="109" y="116"/>
                </a:lnTo>
                <a:lnTo>
                  <a:pt x="106" y="113"/>
                </a:lnTo>
                <a:lnTo>
                  <a:pt x="104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80" y="104"/>
                </a:moveTo>
                <a:lnTo>
                  <a:pt x="80" y="106"/>
                </a:lnTo>
                <a:lnTo>
                  <a:pt x="78" y="109"/>
                </a:lnTo>
                <a:lnTo>
                  <a:pt x="78" y="111"/>
                </a:lnTo>
                <a:lnTo>
                  <a:pt x="75" y="116"/>
                </a:lnTo>
                <a:lnTo>
                  <a:pt x="75" y="118"/>
                </a:lnTo>
                <a:lnTo>
                  <a:pt x="73" y="121"/>
                </a:lnTo>
                <a:lnTo>
                  <a:pt x="73" y="125"/>
                </a:lnTo>
                <a:lnTo>
                  <a:pt x="70" y="128"/>
                </a:lnTo>
                <a:lnTo>
                  <a:pt x="70" y="133"/>
                </a:lnTo>
                <a:lnTo>
                  <a:pt x="68" y="135"/>
                </a:lnTo>
                <a:lnTo>
                  <a:pt x="68" y="138"/>
                </a:lnTo>
                <a:lnTo>
                  <a:pt x="66" y="142"/>
                </a:lnTo>
                <a:lnTo>
                  <a:pt x="63" y="145"/>
                </a:lnTo>
                <a:lnTo>
                  <a:pt x="63" y="147"/>
                </a:lnTo>
                <a:lnTo>
                  <a:pt x="61" y="152"/>
                </a:lnTo>
                <a:lnTo>
                  <a:pt x="58" y="154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54" y="166"/>
                </a:lnTo>
                <a:lnTo>
                  <a:pt x="56" y="164"/>
                </a:lnTo>
                <a:lnTo>
                  <a:pt x="58" y="164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3" y="154"/>
                </a:lnTo>
                <a:lnTo>
                  <a:pt x="66" y="152"/>
                </a:lnTo>
                <a:lnTo>
                  <a:pt x="68" y="150"/>
                </a:lnTo>
                <a:lnTo>
                  <a:pt x="70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8" y="133"/>
                </a:lnTo>
                <a:lnTo>
                  <a:pt x="80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80" y="104"/>
                </a:lnTo>
                <a:lnTo>
                  <a:pt x="80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2" y="22"/>
                </a:moveTo>
                <a:lnTo>
                  <a:pt x="15" y="22"/>
                </a:lnTo>
                <a:lnTo>
                  <a:pt x="15" y="130"/>
                </a:lnTo>
                <a:lnTo>
                  <a:pt x="13" y="130"/>
                </a:lnTo>
                <a:lnTo>
                  <a:pt x="8" y="133"/>
                </a:lnTo>
                <a:lnTo>
                  <a:pt x="3" y="133"/>
                </a:lnTo>
                <a:lnTo>
                  <a:pt x="10" y="147"/>
                </a:lnTo>
                <a:lnTo>
                  <a:pt x="13" y="142"/>
                </a:lnTo>
                <a:lnTo>
                  <a:pt x="15" y="142"/>
                </a:lnTo>
                <a:lnTo>
                  <a:pt x="18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2" y="133"/>
                </a:lnTo>
                <a:lnTo>
                  <a:pt x="34" y="130"/>
                </a:lnTo>
                <a:lnTo>
                  <a:pt x="37" y="130"/>
                </a:lnTo>
                <a:lnTo>
                  <a:pt x="39" y="128"/>
                </a:lnTo>
                <a:lnTo>
                  <a:pt x="22" y="128"/>
                </a:lnTo>
                <a:lnTo>
                  <a:pt x="22" y="94"/>
                </a:lnTo>
                <a:lnTo>
                  <a:pt x="42" y="94"/>
                </a:lnTo>
                <a:lnTo>
                  <a:pt x="22" y="90"/>
                </a:lnTo>
                <a:lnTo>
                  <a:pt x="22" y="58"/>
                </a:lnTo>
                <a:lnTo>
                  <a:pt x="42" y="58"/>
                </a:lnTo>
                <a:lnTo>
                  <a:pt x="22" y="53"/>
                </a:lnTo>
                <a:lnTo>
                  <a:pt x="22" y="22"/>
                </a:lnTo>
                <a:lnTo>
                  <a:pt x="22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2" y="53"/>
                </a:lnTo>
                <a:lnTo>
                  <a:pt x="42" y="58"/>
                </a:lnTo>
                <a:lnTo>
                  <a:pt x="42" y="90"/>
                </a:lnTo>
                <a:lnTo>
                  <a:pt x="22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21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9" y="20"/>
                </a:lnTo>
                <a:lnTo>
                  <a:pt x="75" y="20"/>
                </a:lnTo>
                <a:lnTo>
                  <a:pt x="121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6" y="25"/>
                </a:lnTo>
                <a:lnTo>
                  <a:pt x="10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9" y="140"/>
                </a:lnTo>
                <a:lnTo>
                  <a:pt x="354" y="142"/>
                </a:lnTo>
                <a:lnTo>
                  <a:pt x="356" y="145"/>
                </a:lnTo>
                <a:lnTo>
                  <a:pt x="358" y="145"/>
                </a:lnTo>
                <a:lnTo>
                  <a:pt x="361" y="147"/>
                </a:lnTo>
                <a:lnTo>
                  <a:pt x="363" y="150"/>
                </a:lnTo>
                <a:lnTo>
                  <a:pt x="366" y="150"/>
                </a:lnTo>
                <a:lnTo>
                  <a:pt x="368" y="152"/>
                </a:lnTo>
                <a:lnTo>
                  <a:pt x="370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5" y="169"/>
                </a:lnTo>
                <a:lnTo>
                  <a:pt x="387" y="171"/>
                </a:lnTo>
                <a:lnTo>
                  <a:pt x="390" y="171"/>
                </a:lnTo>
                <a:lnTo>
                  <a:pt x="390" y="169"/>
                </a:lnTo>
                <a:lnTo>
                  <a:pt x="392" y="164"/>
                </a:lnTo>
                <a:lnTo>
                  <a:pt x="392" y="15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47"/>
                </a:lnTo>
                <a:lnTo>
                  <a:pt x="378" y="147"/>
                </a:lnTo>
                <a:lnTo>
                  <a:pt x="375" y="145"/>
                </a:lnTo>
                <a:lnTo>
                  <a:pt x="368" y="145"/>
                </a:lnTo>
                <a:lnTo>
                  <a:pt x="366" y="142"/>
                </a:lnTo>
                <a:lnTo>
                  <a:pt x="363" y="142"/>
                </a:lnTo>
                <a:lnTo>
                  <a:pt x="361" y="140"/>
                </a:lnTo>
                <a:lnTo>
                  <a:pt x="356" y="140"/>
                </a:lnTo>
                <a:lnTo>
                  <a:pt x="354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42" y="97"/>
                </a:moveTo>
                <a:lnTo>
                  <a:pt x="342" y="106"/>
                </a:lnTo>
                <a:lnTo>
                  <a:pt x="339" y="109"/>
                </a:lnTo>
                <a:lnTo>
                  <a:pt x="339" y="123"/>
                </a:lnTo>
                <a:lnTo>
                  <a:pt x="337" y="125"/>
                </a:lnTo>
                <a:lnTo>
                  <a:pt x="337" y="133"/>
                </a:lnTo>
                <a:lnTo>
                  <a:pt x="334" y="135"/>
                </a:lnTo>
                <a:lnTo>
                  <a:pt x="334" y="138"/>
                </a:lnTo>
                <a:lnTo>
                  <a:pt x="332" y="142"/>
                </a:lnTo>
                <a:lnTo>
                  <a:pt x="330" y="145"/>
                </a:lnTo>
                <a:lnTo>
                  <a:pt x="330" y="147"/>
                </a:lnTo>
                <a:lnTo>
                  <a:pt x="327" y="150"/>
                </a:lnTo>
                <a:lnTo>
                  <a:pt x="325" y="152"/>
                </a:lnTo>
                <a:lnTo>
                  <a:pt x="322" y="154"/>
                </a:lnTo>
                <a:lnTo>
                  <a:pt x="320" y="157"/>
                </a:lnTo>
                <a:lnTo>
                  <a:pt x="318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6" y="164"/>
                </a:lnTo>
                <a:lnTo>
                  <a:pt x="303" y="164"/>
                </a:lnTo>
                <a:lnTo>
                  <a:pt x="301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3" y="169"/>
                </a:lnTo>
                <a:lnTo>
                  <a:pt x="308" y="169"/>
                </a:lnTo>
                <a:lnTo>
                  <a:pt x="310" y="166"/>
                </a:lnTo>
                <a:lnTo>
                  <a:pt x="313" y="166"/>
                </a:lnTo>
                <a:lnTo>
                  <a:pt x="315" y="164"/>
                </a:lnTo>
                <a:lnTo>
                  <a:pt x="320" y="164"/>
                </a:lnTo>
                <a:lnTo>
                  <a:pt x="322" y="161"/>
                </a:lnTo>
                <a:lnTo>
                  <a:pt x="325" y="161"/>
                </a:lnTo>
                <a:lnTo>
                  <a:pt x="325" y="159"/>
                </a:lnTo>
                <a:lnTo>
                  <a:pt x="330" y="157"/>
                </a:lnTo>
                <a:lnTo>
                  <a:pt x="332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7"/>
                </a:lnTo>
                <a:lnTo>
                  <a:pt x="342" y="142"/>
                </a:lnTo>
                <a:lnTo>
                  <a:pt x="342" y="140"/>
                </a:lnTo>
                <a:lnTo>
                  <a:pt x="344" y="138"/>
                </a:lnTo>
                <a:lnTo>
                  <a:pt x="344" y="130"/>
                </a:lnTo>
                <a:lnTo>
                  <a:pt x="346" y="128"/>
                </a:lnTo>
                <a:lnTo>
                  <a:pt x="346" y="116"/>
                </a:lnTo>
                <a:lnTo>
                  <a:pt x="349" y="111"/>
                </a:lnTo>
                <a:lnTo>
                  <a:pt x="349" y="106"/>
                </a:lnTo>
                <a:lnTo>
                  <a:pt x="354" y="104"/>
                </a:lnTo>
                <a:lnTo>
                  <a:pt x="342" y="97"/>
                </a:lnTo>
                <a:lnTo>
                  <a:pt x="342" y="97"/>
                </a:lnTo>
                <a:close/>
              </a:path>
              <a:path w="405" h="172">
                <a:moveTo>
                  <a:pt x="310" y="87"/>
                </a:moveTo>
                <a:lnTo>
                  <a:pt x="310" y="145"/>
                </a:lnTo>
                <a:lnTo>
                  <a:pt x="318" y="140"/>
                </a:lnTo>
                <a:lnTo>
                  <a:pt x="318" y="87"/>
                </a:lnTo>
                <a:lnTo>
                  <a:pt x="375" y="87"/>
                </a:lnTo>
                <a:lnTo>
                  <a:pt x="310" y="87"/>
                </a:lnTo>
                <a:lnTo>
                  <a:pt x="310" y="87"/>
                </a:lnTo>
                <a:close/>
              </a:path>
              <a:path w="405" h="172">
                <a:moveTo>
                  <a:pt x="310" y="75"/>
                </a:moveTo>
                <a:lnTo>
                  <a:pt x="310" y="82"/>
                </a:lnTo>
                <a:lnTo>
                  <a:pt x="318" y="82"/>
                </a:lnTo>
                <a:lnTo>
                  <a:pt x="310" y="75"/>
                </a:lnTo>
                <a:lnTo>
                  <a:pt x="310" y="75"/>
                </a:lnTo>
                <a:close/>
              </a:path>
              <a:path w="405" h="172">
                <a:moveTo>
                  <a:pt x="378" y="75"/>
                </a:moveTo>
                <a:lnTo>
                  <a:pt x="375" y="82"/>
                </a:lnTo>
                <a:lnTo>
                  <a:pt x="310" y="82"/>
                </a:lnTo>
                <a:lnTo>
                  <a:pt x="310" y="87"/>
                </a:lnTo>
                <a:lnTo>
                  <a:pt x="375" y="87"/>
                </a:lnTo>
                <a:lnTo>
                  <a:pt x="375" y="140"/>
                </a:lnTo>
                <a:lnTo>
                  <a:pt x="382" y="135"/>
                </a:lnTo>
                <a:lnTo>
                  <a:pt x="382" y="90"/>
                </a:lnTo>
                <a:lnTo>
                  <a:pt x="387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90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8" y="41"/>
                </a:lnTo>
                <a:lnTo>
                  <a:pt x="313" y="49"/>
                </a:lnTo>
                <a:lnTo>
                  <a:pt x="315" y="49"/>
                </a:lnTo>
                <a:lnTo>
                  <a:pt x="318" y="46"/>
                </a:lnTo>
                <a:lnTo>
                  <a:pt x="385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8" y="22"/>
                </a:lnTo>
                <a:lnTo>
                  <a:pt x="296" y="22"/>
                </a:lnTo>
                <a:lnTo>
                  <a:pt x="301" y="27"/>
                </a:lnTo>
                <a:lnTo>
                  <a:pt x="310" y="27"/>
                </a:lnTo>
                <a:lnTo>
                  <a:pt x="313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42" y="1"/>
                </a:move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4" y="8"/>
                </a:lnTo>
                <a:lnTo>
                  <a:pt x="342" y="1"/>
                </a:lnTo>
                <a:lnTo>
                  <a:pt x="34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62" name="path 11662"/>
          <p:cNvSpPr/>
          <p:nvPr/>
        </p:nvSpPr>
        <p:spPr>
          <a:xfrm>
            <a:off x="6089141" y="9941306"/>
            <a:ext cx="254508" cy="109728"/>
          </a:xfrm>
          <a:custGeom>
            <a:avLst/>
            <a:gdLst/>
            <a:ahLst/>
            <a:cxnLst/>
            <a:rect l="0" t="0" r="0" b="0"/>
            <a:pathLst>
              <a:path w="400" h="172">
                <a:moveTo>
                  <a:pt x="58" y="128"/>
                </a:moveTo>
                <a:lnTo>
                  <a:pt x="51" y="128"/>
                </a:lnTo>
                <a:lnTo>
                  <a:pt x="51" y="133"/>
                </a:lnTo>
                <a:lnTo>
                  <a:pt x="51" y="171"/>
                </a:lnTo>
                <a:lnTo>
                  <a:pt x="58" y="166"/>
                </a:lnTo>
                <a:lnTo>
                  <a:pt x="58" y="128"/>
                </a:lnTo>
                <a:lnTo>
                  <a:pt x="58" y="128"/>
                </a:lnTo>
                <a:close/>
              </a:path>
              <a:path w="400" h="172">
                <a:moveTo>
                  <a:pt x="97" y="125"/>
                </a:moveTo>
                <a:lnTo>
                  <a:pt x="90" y="128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400" h="172">
                <a:moveTo>
                  <a:pt x="58" y="123"/>
                </a:moveTo>
                <a:lnTo>
                  <a:pt x="58" y="99"/>
                </a:lnTo>
                <a:lnTo>
                  <a:pt x="51" y="99"/>
                </a:lnTo>
                <a:lnTo>
                  <a:pt x="51" y="123"/>
                </a:lnTo>
                <a:lnTo>
                  <a:pt x="58" y="123"/>
                </a:lnTo>
                <a:close/>
              </a:path>
              <a:path w="400" h="172">
                <a:moveTo>
                  <a:pt x="15" y="99"/>
                </a:moveTo>
                <a:lnTo>
                  <a:pt x="15" y="123"/>
                </a:lnTo>
                <a:lnTo>
                  <a:pt x="22" y="123"/>
                </a:lnTo>
                <a:lnTo>
                  <a:pt x="22" y="99"/>
                </a:lnTo>
                <a:lnTo>
                  <a:pt x="51" y="99"/>
                </a:lnTo>
                <a:lnTo>
                  <a:pt x="90" y="99"/>
                </a:lnTo>
                <a:lnTo>
                  <a:pt x="15" y="99"/>
                </a:lnTo>
                <a:lnTo>
                  <a:pt x="15" y="99"/>
                </a:lnTo>
                <a:close/>
              </a:path>
              <a:path w="400" h="172">
                <a:moveTo>
                  <a:pt x="51" y="70"/>
                </a:moveTo>
                <a:lnTo>
                  <a:pt x="51" y="94"/>
                </a:lnTo>
                <a:lnTo>
                  <a:pt x="58" y="94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400" h="172">
                <a:moveTo>
                  <a:pt x="102" y="68"/>
                </a:moveTo>
                <a:lnTo>
                  <a:pt x="51" y="70"/>
                </a:lnTo>
                <a:lnTo>
                  <a:pt x="90" y="70"/>
                </a:lnTo>
                <a:lnTo>
                  <a:pt x="90" y="94"/>
                </a:lnTo>
                <a:lnTo>
                  <a:pt x="15" y="94"/>
                </a:lnTo>
                <a:lnTo>
                  <a:pt x="15" y="99"/>
                </a:lnTo>
                <a:lnTo>
                  <a:pt x="90" y="99"/>
                </a:lnTo>
                <a:lnTo>
                  <a:pt x="90" y="123"/>
                </a:lnTo>
                <a:lnTo>
                  <a:pt x="15" y="123"/>
                </a:lnTo>
                <a:lnTo>
                  <a:pt x="13" y="125"/>
                </a:lnTo>
                <a:lnTo>
                  <a:pt x="13" y="135"/>
                </a:lnTo>
                <a:lnTo>
                  <a:pt x="22" y="133"/>
                </a:lnTo>
                <a:lnTo>
                  <a:pt x="22" y="128"/>
                </a:lnTo>
                <a:lnTo>
                  <a:pt x="51" y="128"/>
                </a:lnTo>
                <a:lnTo>
                  <a:pt x="90" y="128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3"/>
                </a:lnTo>
                <a:lnTo>
                  <a:pt x="102" y="68"/>
                </a:lnTo>
                <a:lnTo>
                  <a:pt x="102" y="68"/>
                </a:lnTo>
                <a:close/>
              </a:path>
              <a:path w="400" h="172">
                <a:moveTo>
                  <a:pt x="13" y="61"/>
                </a:moveTo>
                <a:lnTo>
                  <a:pt x="13" y="68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400" h="172">
                <a:moveTo>
                  <a:pt x="92" y="58"/>
                </a:moveTo>
                <a:lnTo>
                  <a:pt x="90" y="65"/>
                </a:lnTo>
                <a:lnTo>
                  <a:pt x="58" y="65"/>
                </a:lnTo>
                <a:lnTo>
                  <a:pt x="13" y="68"/>
                </a:lnTo>
                <a:lnTo>
                  <a:pt x="13" y="70"/>
                </a:lnTo>
                <a:lnTo>
                  <a:pt x="15" y="75"/>
                </a:lnTo>
                <a:lnTo>
                  <a:pt x="15" y="94"/>
                </a:lnTo>
                <a:lnTo>
                  <a:pt x="22" y="94"/>
                </a:lnTo>
                <a:lnTo>
                  <a:pt x="22" y="70"/>
                </a:lnTo>
                <a:lnTo>
                  <a:pt x="51" y="70"/>
                </a:lnTo>
                <a:lnTo>
                  <a:pt x="102" y="68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400" h="172">
                <a:moveTo>
                  <a:pt x="51" y="39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9"/>
                </a:lnTo>
                <a:lnTo>
                  <a:pt x="51" y="39"/>
                </a:lnTo>
                <a:close/>
              </a:path>
              <a:path w="400" h="172">
                <a:moveTo>
                  <a:pt x="6" y="34"/>
                </a:moveTo>
                <a:lnTo>
                  <a:pt x="6" y="39"/>
                </a:lnTo>
                <a:lnTo>
                  <a:pt x="3" y="44"/>
                </a:lnTo>
                <a:lnTo>
                  <a:pt x="3" y="46"/>
                </a:lnTo>
                <a:lnTo>
                  <a:pt x="1" y="49"/>
                </a:lnTo>
                <a:lnTo>
                  <a:pt x="1" y="54"/>
                </a:lnTo>
                <a:lnTo>
                  <a:pt x="3" y="54"/>
                </a:lnTo>
                <a:lnTo>
                  <a:pt x="8" y="54"/>
                </a:lnTo>
                <a:lnTo>
                  <a:pt x="10" y="51"/>
                </a:lnTo>
                <a:lnTo>
                  <a:pt x="10" y="34"/>
                </a:lnTo>
                <a:lnTo>
                  <a:pt x="102" y="34"/>
                </a:lnTo>
                <a:lnTo>
                  <a:pt x="6" y="34"/>
                </a:lnTo>
                <a:lnTo>
                  <a:pt x="6" y="34"/>
                </a:lnTo>
                <a:close/>
              </a:path>
              <a:path w="400" h="172">
                <a:moveTo>
                  <a:pt x="106" y="22"/>
                </a:moveTo>
                <a:lnTo>
                  <a:pt x="102" y="32"/>
                </a:lnTo>
                <a:lnTo>
                  <a:pt x="10" y="32"/>
                </a:lnTo>
                <a:lnTo>
                  <a:pt x="6" y="34"/>
                </a:lnTo>
                <a:lnTo>
                  <a:pt x="102" y="34"/>
                </a:lnTo>
                <a:lnTo>
                  <a:pt x="94" y="54"/>
                </a:lnTo>
                <a:lnTo>
                  <a:pt x="97" y="54"/>
                </a:lnTo>
                <a:lnTo>
                  <a:pt x="97" y="51"/>
                </a:lnTo>
                <a:lnTo>
                  <a:pt x="99" y="49"/>
                </a:lnTo>
                <a:lnTo>
                  <a:pt x="102" y="44"/>
                </a:lnTo>
                <a:lnTo>
                  <a:pt x="104" y="42"/>
                </a:lnTo>
                <a:lnTo>
                  <a:pt x="106" y="39"/>
                </a:lnTo>
                <a:lnTo>
                  <a:pt x="109" y="39"/>
                </a:lnTo>
                <a:lnTo>
                  <a:pt x="111" y="37"/>
                </a:lnTo>
                <a:lnTo>
                  <a:pt x="116" y="37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400" h="172">
                <a:moveTo>
                  <a:pt x="10" y="22"/>
                </a:moveTo>
                <a:lnTo>
                  <a:pt x="8" y="22"/>
                </a:lnTo>
                <a:lnTo>
                  <a:pt x="8" y="25"/>
                </a:lnTo>
                <a:lnTo>
                  <a:pt x="8" y="30"/>
                </a:lnTo>
                <a:lnTo>
                  <a:pt x="6" y="34"/>
                </a:lnTo>
                <a:lnTo>
                  <a:pt x="10" y="32"/>
                </a:lnTo>
                <a:lnTo>
                  <a:pt x="10" y="22"/>
                </a:lnTo>
                <a:lnTo>
                  <a:pt x="10" y="22"/>
                </a:lnTo>
                <a:close/>
              </a:path>
              <a:path w="400" h="172">
                <a:moveTo>
                  <a:pt x="46" y="1"/>
                </a:moveTo>
                <a:lnTo>
                  <a:pt x="46" y="3"/>
                </a:lnTo>
                <a:lnTo>
                  <a:pt x="49" y="8"/>
                </a:lnTo>
                <a:lnTo>
                  <a:pt x="49" y="10"/>
                </a:lnTo>
                <a:lnTo>
                  <a:pt x="51" y="15"/>
                </a:lnTo>
                <a:lnTo>
                  <a:pt x="51" y="18"/>
                </a:lnTo>
                <a:lnTo>
                  <a:pt x="54" y="20"/>
                </a:lnTo>
                <a:lnTo>
                  <a:pt x="54" y="25"/>
                </a:lnTo>
                <a:lnTo>
                  <a:pt x="56" y="30"/>
                </a:lnTo>
                <a:lnTo>
                  <a:pt x="58" y="30"/>
                </a:lnTo>
                <a:lnTo>
                  <a:pt x="58" y="27"/>
                </a:lnTo>
                <a:lnTo>
                  <a:pt x="61" y="27"/>
                </a:lnTo>
                <a:lnTo>
                  <a:pt x="61" y="22"/>
                </a:lnTo>
                <a:lnTo>
                  <a:pt x="61" y="15"/>
                </a:lnTo>
                <a:lnTo>
                  <a:pt x="58" y="10"/>
                </a:lnTo>
                <a:lnTo>
                  <a:pt x="56" y="8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400" h="172">
                <a:moveTo>
                  <a:pt x="370" y="130"/>
                </a:moveTo>
                <a:lnTo>
                  <a:pt x="363" y="130"/>
                </a:lnTo>
                <a:lnTo>
                  <a:pt x="366" y="133"/>
                </a:lnTo>
                <a:lnTo>
                  <a:pt x="368" y="135"/>
                </a:lnTo>
                <a:lnTo>
                  <a:pt x="370" y="138"/>
                </a:lnTo>
                <a:lnTo>
                  <a:pt x="373" y="140"/>
                </a:lnTo>
                <a:lnTo>
                  <a:pt x="375" y="142"/>
                </a:lnTo>
                <a:lnTo>
                  <a:pt x="378" y="147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9"/>
                </a:lnTo>
                <a:lnTo>
                  <a:pt x="385" y="162"/>
                </a:lnTo>
                <a:lnTo>
                  <a:pt x="387" y="166"/>
                </a:lnTo>
                <a:lnTo>
                  <a:pt x="387" y="169"/>
                </a:lnTo>
                <a:lnTo>
                  <a:pt x="390" y="169"/>
                </a:lnTo>
                <a:lnTo>
                  <a:pt x="392" y="166"/>
                </a:lnTo>
                <a:lnTo>
                  <a:pt x="392" y="152"/>
                </a:lnTo>
                <a:lnTo>
                  <a:pt x="390" y="150"/>
                </a:lnTo>
                <a:lnTo>
                  <a:pt x="387" y="147"/>
                </a:lnTo>
                <a:lnTo>
                  <a:pt x="387" y="147"/>
                </a:lnTo>
                <a:lnTo>
                  <a:pt x="385" y="145"/>
                </a:lnTo>
                <a:lnTo>
                  <a:pt x="385" y="142"/>
                </a:lnTo>
                <a:lnTo>
                  <a:pt x="382" y="140"/>
                </a:lnTo>
                <a:lnTo>
                  <a:pt x="380" y="138"/>
                </a:lnTo>
                <a:lnTo>
                  <a:pt x="375" y="135"/>
                </a:lnTo>
                <a:lnTo>
                  <a:pt x="373" y="133"/>
                </a:lnTo>
                <a:lnTo>
                  <a:pt x="370" y="130"/>
                </a:lnTo>
                <a:lnTo>
                  <a:pt x="370" y="130"/>
                </a:lnTo>
                <a:close/>
              </a:path>
              <a:path w="400" h="172">
                <a:moveTo>
                  <a:pt x="382" y="85"/>
                </a:moveTo>
                <a:lnTo>
                  <a:pt x="380" y="87"/>
                </a:lnTo>
                <a:lnTo>
                  <a:pt x="380" y="90"/>
                </a:lnTo>
                <a:lnTo>
                  <a:pt x="378" y="92"/>
                </a:lnTo>
                <a:lnTo>
                  <a:pt x="375" y="97"/>
                </a:lnTo>
                <a:lnTo>
                  <a:pt x="375" y="99"/>
                </a:lnTo>
                <a:lnTo>
                  <a:pt x="373" y="102"/>
                </a:lnTo>
                <a:lnTo>
                  <a:pt x="373" y="104"/>
                </a:lnTo>
                <a:lnTo>
                  <a:pt x="370" y="109"/>
                </a:lnTo>
                <a:lnTo>
                  <a:pt x="368" y="111"/>
                </a:lnTo>
                <a:lnTo>
                  <a:pt x="366" y="114"/>
                </a:lnTo>
                <a:lnTo>
                  <a:pt x="366" y="116"/>
                </a:lnTo>
                <a:lnTo>
                  <a:pt x="363" y="118"/>
                </a:lnTo>
                <a:lnTo>
                  <a:pt x="361" y="121"/>
                </a:lnTo>
                <a:lnTo>
                  <a:pt x="358" y="125"/>
                </a:lnTo>
                <a:lnTo>
                  <a:pt x="358" y="128"/>
                </a:lnTo>
                <a:lnTo>
                  <a:pt x="356" y="130"/>
                </a:lnTo>
                <a:lnTo>
                  <a:pt x="354" y="133"/>
                </a:lnTo>
                <a:lnTo>
                  <a:pt x="351" y="135"/>
                </a:lnTo>
                <a:lnTo>
                  <a:pt x="349" y="138"/>
                </a:lnTo>
                <a:lnTo>
                  <a:pt x="349" y="140"/>
                </a:lnTo>
                <a:lnTo>
                  <a:pt x="346" y="142"/>
                </a:lnTo>
                <a:lnTo>
                  <a:pt x="344" y="142"/>
                </a:lnTo>
                <a:lnTo>
                  <a:pt x="342" y="145"/>
                </a:lnTo>
                <a:lnTo>
                  <a:pt x="339" y="147"/>
                </a:lnTo>
                <a:lnTo>
                  <a:pt x="337" y="150"/>
                </a:lnTo>
                <a:lnTo>
                  <a:pt x="334" y="152"/>
                </a:lnTo>
                <a:lnTo>
                  <a:pt x="332" y="154"/>
                </a:lnTo>
                <a:lnTo>
                  <a:pt x="330" y="157"/>
                </a:lnTo>
                <a:lnTo>
                  <a:pt x="327" y="157"/>
                </a:lnTo>
                <a:lnTo>
                  <a:pt x="325" y="159"/>
                </a:lnTo>
                <a:lnTo>
                  <a:pt x="322" y="162"/>
                </a:lnTo>
                <a:lnTo>
                  <a:pt x="320" y="162"/>
                </a:lnTo>
                <a:lnTo>
                  <a:pt x="318" y="164"/>
                </a:lnTo>
                <a:lnTo>
                  <a:pt x="315" y="166"/>
                </a:lnTo>
                <a:lnTo>
                  <a:pt x="313" y="166"/>
                </a:lnTo>
                <a:lnTo>
                  <a:pt x="313" y="171"/>
                </a:lnTo>
                <a:lnTo>
                  <a:pt x="313" y="169"/>
                </a:lnTo>
                <a:lnTo>
                  <a:pt x="318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4"/>
                </a:lnTo>
                <a:lnTo>
                  <a:pt x="330" y="162"/>
                </a:lnTo>
                <a:lnTo>
                  <a:pt x="332" y="162"/>
                </a:lnTo>
                <a:lnTo>
                  <a:pt x="334" y="159"/>
                </a:lnTo>
                <a:lnTo>
                  <a:pt x="337" y="157"/>
                </a:lnTo>
                <a:lnTo>
                  <a:pt x="339" y="154"/>
                </a:lnTo>
                <a:lnTo>
                  <a:pt x="342" y="154"/>
                </a:lnTo>
                <a:lnTo>
                  <a:pt x="344" y="152"/>
                </a:lnTo>
                <a:lnTo>
                  <a:pt x="346" y="150"/>
                </a:lnTo>
                <a:lnTo>
                  <a:pt x="349" y="147"/>
                </a:lnTo>
                <a:lnTo>
                  <a:pt x="351" y="145"/>
                </a:lnTo>
                <a:lnTo>
                  <a:pt x="354" y="142"/>
                </a:lnTo>
                <a:lnTo>
                  <a:pt x="356" y="140"/>
                </a:lnTo>
                <a:lnTo>
                  <a:pt x="358" y="138"/>
                </a:lnTo>
                <a:lnTo>
                  <a:pt x="361" y="135"/>
                </a:lnTo>
                <a:lnTo>
                  <a:pt x="361" y="133"/>
                </a:lnTo>
                <a:lnTo>
                  <a:pt x="363" y="130"/>
                </a:lnTo>
                <a:lnTo>
                  <a:pt x="370" y="130"/>
                </a:lnTo>
                <a:lnTo>
                  <a:pt x="366" y="128"/>
                </a:lnTo>
                <a:lnTo>
                  <a:pt x="368" y="125"/>
                </a:lnTo>
                <a:lnTo>
                  <a:pt x="370" y="123"/>
                </a:lnTo>
                <a:lnTo>
                  <a:pt x="373" y="121"/>
                </a:lnTo>
                <a:lnTo>
                  <a:pt x="375" y="118"/>
                </a:lnTo>
                <a:lnTo>
                  <a:pt x="375" y="116"/>
                </a:lnTo>
                <a:lnTo>
                  <a:pt x="378" y="111"/>
                </a:lnTo>
                <a:lnTo>
                  <a:pt x="380" y="109"/>
                </a:lnTo>
                <a:lnTo>
                  <a:pt x="382" y="106"/>
                </a:lnTo>
                <a:lnTo>
                  <a:pt x="382" y="104"/>
                </a:lnTo>
                <a:lnTo>
                  <a:pt x="385" y="102"/>
                </a:lnTo>
                <a:lnTo>
                  <a:pt x="387" y="97"/>
                </a:lnTo>
                <a:lnTo>
                  <a:pt x="392" y="94"/>
                </a:lnTo>
                <a:lnTo>
                  <a:pt x="382" y="85"/>
                </a:lnTo>
                <a:lnTo>
                  <a:pt x="382" y="85"/>
                </a:lnTo>
                <a:close/>
              </a:path>
              <a:path w="400" h="172">
                <a:moveTo>
                  <a:pt x="289" y="82"/>
                </a:moveTo>
                <a:lnTo>
                  <a:pt x="289" y="87"/>
                </a:lnTo>
                <a:lnTo>
                  <a:pt x="286" y="90"/>
                </a:lnTo>
                <a:lnTo>
                  <a:pt x="286" y="97"/>
                </a:lnTo>
                <a:lnTo>
                  <a:pt x="284" y="99"/>
                </a:lnTo>
                <a:lnTo>
                  <a:pt x="284" y="104"/>
                </a:lnTo>
                <a:lnTo>
                  <a:pt x="282" y="106"/>
                </a:lnTo>
                <a:lnTo>
                  <a:pt x="282" y="109"/>
                </a:lnTo>
                <a:lnTo>
                  <a:pt x="279" y="114"/>
                </a:lnTo>
                <a:lnTo>
                  <a:pt x="279" y="116"/>
                </a:lnTo>
                <a:lnTo>
                  <a:pt x="277" y="118"/>
                </a:lnTo>
                <a:lnTo>
                  <a:pt x="277" y="123"/>
                </a:lnTo>
                <a:lnTo>
                  <a:pt x="274" y="125"/>
                </a:lnTo>
                <a:lnTo>
                  <a:pt x="274" y="130"/>
                </a:lnTo>
                <a:lnTo>
                  <a:pt x="277" y="128"/>
                </a:lnTo>
                <a:lnTo>
                  <a:pt x="279" y="125"/>
                </a:lnTo>
                <a:lnTo>
                  <a:pt x="279" y="123"/>
                </a:lnTo>
                <a:lnTo>
                  <a:pt x="282" y="121"/>
                </a:lnTo>
                <a:lnTo>
                  <a:pt x="284" y="116"/>
                </a:lnTo>
                <a:lnTo>
                  <a:pt x="284" y="114"/>
                </a:lnTo>
                <a:lnTo>
                  <a:pt x="286" y="111"/>
                </a:lnTo>
                <a:lnTo>
                  <a:pt x="286" y="106"/>
                </a:lnTo>
                <a:lnTo>
                  <a:pt x="289" y="104"/>
                </a:lnTo>
                <a:lnTo>
                  <a:pt x="291" y="102"/>
                </a:lnTo>
                <a:lnTo>
                  <a:pt x="291" y="97"/>
                </a:lnTo>
                <a:lnTo>
                  <a:pt x="294" y="94"/>
                </a:lnTo>
                <a:lnTo>
                  <a:pt x="294" y="90"/>
                </a:lnTo>
                <a:lnTo>
                  <a:pt x="296" y="87"/>
                </a:lnTo>
                <a:lnTo>
                  <a:pt x="296" y="82"/>
                </a:lnTo>
                <a:lnTo>
                  <a:pt x="289" y="82"/>
                </a:lnTo>
                <a:lnTo>
                  <a:pt x="289" y="82"/>
                </a:lnTo>
                <a:close/>
              </a:path>
              <a:path w="400" h="172">
                <a:moveTo>
                  <a:pt x="368" y="82"/>
                </a:moveTo>
                <a:lnTo>
                  <a:pt x="358" y="82"/>
                </a:lnTo>
                <a:lnTo>
                  <a:pt x="358" y="85"/>
                </a:lnTo>
                <a:lnTo>
                  <a:pt x="356" y="90"/>
                </a:lnTo>
                <a:lnTo>
                  <a:pt x="354" y="92"/>
                </a:lnTo>
                <a:lnTo>
                  <a:pt x="351" y="94"/>
                </a:lnTo>
                <a:lnTo>
                  <a:pt x="349" y="97"/>
                </a:lnTo>
                <a:lnTo>
                  <a:pt x="349" y="102"/>
                </a:lnTo>
                <a:lnTo>
                  <a:pt x="346" y="104"/>
                </a:lnTo>
                <a:lnTo>
                  <a:pt x="344" y="106"/>
                </a:lnTo>
                <a:lnTo>
                  <a:pt x="342" y="109"/>
                </a:lnTo>
                <a:lnTo>
                  <a:pt x="339" y="111"/>
                </a:lnTo>
                <a:lnTo>
                  <a:pt x="339" y="114"/>
                </a:lnTo>
                <a:lnTo>
                  <a:pt x="337" y="116"/>
                </a:lnTo>
                <a:lnTo>
                  <a:pt x="334" y="118"/>
                </a:lnTo>
                <a:lnTo>
                  <a:pt x="332" y="121"/>
                </a:lnTo>
                <a:lnTo>
                  <a:pt x="330" y="123"/>
                </a:lnTo>
                <a:lnTo>
                  <a:pt x="327" y="125"/>
                </a:lnTo>
                <a:lnTo>
                  <a:pt x="325" y="128"/>
                </a:lnTo>
                <a:lnTo>
                  <a:pt x="322" y="130"/>
                </a:lnTo>
                <a:lnTo>
                  <a:pt x="322" y="133"/>
                </a:lnTo>
                <a:lnTo>
                  <a:pt x="320" y="133"/>
                </a:lnTo>
                <a:lnTo>
                  <a:pt x="318" y="135"/>
                </a:lnTo>
                <a:lnTo>
                  <a:pt x="318" y="138"/>
                </a:lnTo>
                <a:lnTo>
                  <a:pt x="320" y="135"/>
                </a:lnTo>
                <a:lnTo>
                  <a:pt x="322" y="135"/>
                </a:lnTo>
                <a:lnTo>
                  <a:pt x="325" y="133"/>
                </a:lnTo>
                <a:lnTo>
                  <a:pt x="327" y="130"/>
                </a:lnTo>
                <a:lnTo>
                  <a:pt x="330" y="128"/>
                </a:lnTo>
                <a:lnTo>
                  <a:pt x="332" y="128"/>
                </a:lnTo>
                <a:lnTo>
                  <a:pt x="334" y="125"/>
                </a:lnTo>
                <a:lnTo>
                  <a:pt x="337" y="123"/>
                </a:lnTo>
                <a:lnTo>
                  <a:pt x="339" y="121"/>
                </a:lnTo>
                <a:lnTo>
                  <a:pt x="342" y="118"/>
                </a:lnTo>
                <a:lnTo>
                  <a:pt x="342" y="116"/>
                </a:lnTo>
                <a:lnTo>
                  <a:pt x="344" y="114"/>
                </a:lnTo>
                <a:lnTo>
                  <a:pt x="346" y="111"/>
                </a:lnTo>
                <a:lnTo>
                  <a:pt x="349" y="109"/>
                </a:lnTo>
                <a:lnTo>
                  <a:pt x="351" y="106"/>
                </a:lnTo>
                <a:lnTo>
                  <a:pt x="354" y="104"/>
                </a:lnTo>
                <a:lnTo>
                  <a:pt x="356" y="102"/>
                </a:lnTo>
                <a:lnTo>
                  <a:pt x="356" y="99"/>
                </a:lnTo>
                <a:lnTo>
                  <a:pt x="358" y="97"/>
                </a:lnTo>
                <a:lnTo>
                  <a:pt x="361" y="94"/>
                </a:lnTo>
                <a:lnTo>
                  <a:pt x="363" y="92"/>
                </a:lnTo>
                <a:lnTo>
                  <a:pt x="366" y="87"/>
                </a:lnTo>
                <a:lnTo>
                  <a:pt x="366" y="85"/>
                </a:lnTo>
                <a:lnTo>
                  <a:pt x="368" y="82"/>
                </a:lnTo>
                <a:lnTo>
                  <a:pt x="368" y="82"/>
                </a:lnTo>
                <a:close/>
              </a:path>
              <a:path w="400" h="172">
                <a:moveTo>
                  <a:pt x="291" y="70"/>
                </a:moveTo>
                <a:lnTo>
                  <a:pt x="291" y="80"/>
                </a:lnTo>
                <a:lnTo>
                  <a:pt x="289" y="82"/>
                </a:lnTo>
                <a:lnTo>
                  <a:pt x="296" y="82"/>
                </a:lnTo>
                <a:lnTo>
                  <a:pt x="296" y="87"/>
                </a:lnTo>
                <a:lnTo>
                  <a:pt x="296" y="162"/>
                </a:lnTo>
                <a:lnTo>
                  <a:pt x="296" y="164"/>
                </a:lnTo>
                <a:lnTo>
                  <a:pt x="296" y="171"/>
                </a:lnTo>
                <a:lnTo>
                  <a:pt x="306" y="166"/>
                </a:lnTo>
                <a:lnTo>
                  <a:pt x="306" y="164"/>
                </a:lnTo>
                <a:lnTo>
                  <a:pt x="303" y="159"/>
                </a:lnTo>
                <a:lnTo>
                  <a:pt x="303" y="70"/>
                </a:lnTo>
                <a:lnTo>
                  <a:pt x="291" y="70"/>
                </a:lnTo>
                <a:lnTo>
                  <a:pt x="291" y="70"/>
                </a:lnTo>
                <a:close/>
              </a:path>
              <a:path w="400" h="172">
                <a:moveTo>
                  <a:pt x="373" y="51"/>
                </a:moveTo>
                <a:lnTo>
                  <a:pt x="370" y="56"/>
                </a:lnTo>
                <a:lnTo>
                  <a:pt x="370" y="61"/>
                </a:lnTo>
                <a:lnTo>
                  <a:pt x="368" y="63"/>
                </a:lnTo>
                <a:lnTo>
                  <a:pt x="368" y="65"/>
                </a:lnTo>
                <a:lnTo>
                  <a:pt x="366" y="70"/>
                </a:lnTo>
                <a:lnTo>
                  <a:pt x="363" y="73"/>
                </a:lnTo>
                <a:lnTo>
                  <a:pt x="363" y="75"/>
                </a:lnTo>
                <a:lnTo>
                  <a:pt x="361" y="80"/>
                </a:lnTo>
                <a:lnTo>
                  <a:pt x="334" y="80"/>
                </a:lnTo>
                <a:lnTo>
                  <a:pt x="370" y="80"/>
                </a:lnTo>
                <a:lnTo>
                  <a:pt x="373" y="75"/>
                </a:lnTo>
                <a:lnTo>
                  <a:pt x="373" y="73"/>
                </a:lnTo>
                <a:lnTo>
                  <a:pt x="375" y="68"/>
                </a:lnTo>
                <a:lnTo>
                  <a:pt x="378" y="65"/>
                </a:lnTo>
                <a:lnTo>
                  <a:pt x="382" y="63"/>
                </a:lnTo>
                <a:lnTo>
                  <a:pt x="373" y="51"/>
                </a:lnTo>
                <a:lnTo>
                  <a:pt x="373" y="51"/>
                </a:lnTo>
                <a:close/>
              </a:path>
              <a:path w="400" h="172">
                <a:moveTo>
                  <a:pt x="303" y="49"/>
                </a:moveTo>
                <a:lnTo>
                  <a:pt x="296" y="49"/>
                </a:lnTo>
                <a:lnTo>
                  <a:pt x="296" y="51"/>
                </a:lnTo>
                <a:lnTo>
                  <a:pt x="294" y="56"/>
                </a:lnTo>
                <a:lnTo>
                  <a:pt x="294" y="68"/>
                </a:lnTo>
                <a:lnTo>
                  <a:pt x="291" y="70"/>
                </a:lnTo>
                <a:lnTo>
                  <a:pt x="303" y="70"/>
                </a:lnTo>
                <a:lnTo>
                  <a:pt x="306" y="73"/>
                </a:lnTo>
                <a:lnTo>
                  <a:pt x="308" y="75"/>
                </a:lnTo>
                <a:lnTo>
                  <a:pt x="308" y="80"/>
                </a:lnTo>
                <a:lnTo>
                  <a:pt x="310" y="82"/>
                </a:lnTo>
                <a:lnTo>
                  <a:pt x="313" y="85"/>
                </a:lnTo>
                <a:lnTo>
                  <a:pt x="313" y="90"/>
                </a:lnTo>
                <a:lnTo>
                  <a:pt x="315" y="94"/>
                </a:lnTo>
                <a:lnTo>
                  <a:pt x="318" y="97"/>
                </a:lnTo>
                <a:lnTo>
                  <a:pt x="320" y="97"/>
                </a:lnTo>
                <a:lnTo>
                  <a:pt x="320" y="94"/>
                </a:lnTo>
                <a:lnTo>
                  <a:pt x="320" y="90"/>
                </a:lnTo>
                <a:lnTo>
                  <a:pt x="322" y="87"/>
                </a:lnTo>
                <a:lnTo>
                  <a:pt x="322" y="85"/>
                </a:lnTo>
                <a:lnTo>
                  <a:pt x="320" y="80"/>
                </a:lnTo>
                <a:lnTo>
                  <a:pt x="318" y="78"/>
                </a:lnTo>
                <a:lnTo>
                  <a:pt x="318" y="75"/>
                </a:lnTo>
                <a:lnTo>
                  <a:pt x="315" y="75"/>
                </a:lnTo>
                <a:lnTo>
                  <a:pt x="313" y="73"/>
                </a:lnTo>
                <a:lnTo>
                  <a:pt x="310" y="73"/>
                </a:lnTo>
                <a:lnTo>
                  <a:pt x="308" y="70"/>
                </a:lnTo>
                <a:lnTo>
                  <a:pt x="303" y="68"/>
                </a:lnTo>
                <a:lnTo>
                  <a:pt x="303" y="49"/>
                </a:lnTo>
                <a:lnTo>
                  <a:pt x="303" y="49"/>
                </a:lnTo>
                <a:close/>
              </a:path>
              <a:path w="400" h="172">
                <a:moveTo>
                  <a:pt x="318" y="37"/>
                </a:moveTo>
                <a:lnTo>
                  <a:pt x="310" y="46"/>
                </a:lnTo>
                <a:lnTo>
                  <a:pt x="274" y="46"/>
                </a:lnTo>
                <a:lnTo>
                  <a:pt x="279" y="51"/>
                </a:lnTo>
                <a:lnTo>
                  <a:pt x="284" y="49"/>
                </a:lnTo>
                <a:lnTo>
                  <a:pt x="327" y="49"/>
                </a:lnTo>
                <a:lnTo>
                  <a:pt x="318" y="37"/>
                </a:lnTo>
                <a:lnTo>
                  <a:pt x="318" y="37"/>
                </a:lnTo>
                <a:close/>
              </a:path>
              <a:path w="400" h="172">
                <a:moveTo>
                  <a:pt x="351" y="37"/>
                </a:moveTo>
                <a:lnTo>
                  <a:pt x="349" y="37"/>
                </a:lnTo>
                <a:lnTo>
                  <a:pt x="346" y="42"/>
                </a:lnTo>
                <a:lnTo>
                  <a:pt x="346" y="49"/>
                </a:lnTo>
                <a:lnTo>
                  <a:pt x="344" y="51"/>
                </a:lnTo>
                <a:lnTo>
                  <a:pt x="342" y="54"/>
                </a:lnTo>
                <a:lnTo>
                  <a:pt x="342" y="58"/>
                </a:lnTo>
                <a:lnTo>
                  <a:pt x="339" y="61"/>
                </a:lnTo>
                <a:lnTo>
                  <a:pt x="339" y="63"/>
                </a:lnTo>
                <a:lnTo>
                  <a:pt x="337" y="68"/>
                </a:lnTo>
                <a:lnTo>
                  <a:pt x="334" y="73"/>
                </a:lnTo>
                <a:lnTo>
                  <a:pt x="332" y="75"/>
                </a:lnTo>
                <a:lnTo>
                  <a:pt x="330" y="75"/>
                </a:lnTo>
                <a:lnTo>
                  <a:pt x="327" y="78"/>
                </a:lnTo>
                <a:lnTo>
                  <a:pt x="332" y="92"/>
                </a:lnTo>
                <a:lnTo>
                  <a:pt x="332" y="90"/>
                </a:lnTo>
                <a:lnTo>
                  <a:pt x="334" y="90"/>
                </a:lnTo>
                <a:lnTo>
                  <a:pt x="337" y="87"/>
                </a:lnTo>
                <a:lnTo>
                  <a:pt x="342" y="87"/>
                </a:lnTo>
                <a:lnTo>
                  <a:pt x="344" y="85"/>
                </a:lnTo>
                <a:lnTo>
                  <a:pt x="346" y="85"/>
                </a:lnTo>
                <a:lnTo>
                  <a:pt x="351" y="85"/>
                </a:lnTo>
                <a:lnTo>
                  <a:pt x="356" y="82"/>
                </a:lnTo>
                <a:lnTo>
                  <a:pt x="368" y="82"/>
                </a:lnTo>
                <a:lnTo>
                  <a:pt x="370" y="80"/>
                </a:lnTo>
                <a:lnTo>
                  <a:pt x="334" y="80"/>
                </a:lnTo>
                <a:lnTo>
                  <a:pt x="334" y="78"/>
                </a:lnTo>
                <a:lnTo>
                  <a:pt x="337" y="75"/>
                </a:lnTo>
                <a:lnTo>
                  <a:pt x="339" y="73"/>
                </a:lnTo>
                <a:lnTo>
                  <a:pt x="342" y="70"/>
                </a:lnTo>
                <a:lnTo>
                  <a:pt x="344" y="68"/>
                </a:lnTo>
                <a:lnTo>
                  <a:pt x="344" y="65"/>
                </a:lnTo>
                <a:lnTo>
                  <a:pt x="346" y="63"/>
                </a:lnTo>
                <a:lnTo>
                  <a:pt x="349" y="58"/>
                </a:lnTo>
                <a:lnTo>
                  <a:pt x="351" y="56"/>
                </a:lnTo>
                <a:lnTo>
                  <a:pt x="351" y="54"/>
                </a:lnTo>
                <a:lnTo>
                  <a:pt x="354" y="51"/>
                </a:lnTo>
                <a:lnTo>
                  <a:pt x="356" y="46"/>
                </a:lnTo>
                <a:lnTo>
                  <a:pt x="361" y="46"/>
                </a:lnTo>
                <a:lnTo>
                  <a:pt x="351" y="37"/>
                </a:lnTo>
                <a:lnTo>
                  <a:pt x="351" y="37"/>
                </a:lnTo>
                <a:close/>
              </a:path>
              <a:path w="400" h="172">
                <a:moveTo>
                  <a:pt x="390" y="22"/>
                </a:moveTo>
                <a:lnTo>
                  <a:pt x="382" y="32"/>
                </a:lnTo>
                <a:lnTo>
                  <a:pt x="322" y="32"/>
                </a:lnTo>
                <a:lnTo>
                  <a:pt x="327" y="39"/>
                </a:lnTo>
                <a:lnTo>
                  <a:pt x="332" y="37"/>
                </a:lnTo>
                <a:lnTo>
                  <a:pt x="399" y="37"/>
                </a:lnTo>
                <a:lnTo>
                  <a:pt x="390" y="22"/>
                </a:lnTo>
                <a:lnTo>
                  <a:pt x="390" y="22"/>
                </a:lnTo>
                <a:close/>
              </a:path>
              <a:path w="400" h="172">
                <a:moveTo>
                  <a:pt x="349" y="1"/>
                </a:moveTo>
                <a:lnTo>
                  <a:pt x="346" y="3"/>
                </a:lnTo>
                <a:lnTo>
                  <a:pt x="349" y="5"/>
                </a:lnTo>
                <a:lnTo>
                  <a:pt x="349" y="10"/>
                </a:lnTo>
                <a:lnTo>
                  <a:pt x="351" y="13"/>
                </a:lnTo>
                <a:lnTo>
                  <a:pt x="351" y="15"/>
                </a:lnTo>
                <a:lnTo>
                  <a:pt x="354" y="20"/>
                </a:lnTo>
                <a:lnTo>
                  <a:pt x="354" y="25"/>
                </a:lnTo>
                <a:lnTo>
                  <a:pt x="356" y="30"/>
                </a:lnTo>
                <a:lnTo>
                  <a:pt x="358" y="30"/>
                </a:lnTo>
                <a:lnTo>
                  <a:pt x="361" y="27"/>
                </a:lnTo>
                <a:lnTo>
                  <a:pt x="361" y="13"/>
                </a:lnTo>
                <a:lnTo>
                  <a:pt x="358" y="10"/>
                </a:lnTo>
                <a:lnTo>
                  <a:pt x="356" y="8"/>
                </a:lnTo>
                <a:lnTo>
                  <a:pt x="354" y="5"/>
                </a:lnTo>
                <a:lnTo>
                  <a:pt x="351" y="3"/>
                </a:lnTo>
                <a:lnTo>
                  <a:pt x="349" y="1"/>
                </a:lnTo>
                <a:lnTo>
                  <a:pt x="349" y="1"/>
                </a:lnTo>
                <a:close/>
              </a:path>
              <a:path w="400" h="172">
                <a:moveTo>
                  <a:pt x="296" y="1"/>
                </a:moveTo>
                <a:lnTo>
                  <a:pt x="296" y="46"/>
                </a:lnTo>
                <a:lnTo>
                  <a:pt x="303" y="46"/>
                </a:lnTo>
                <a:lnTo>
                  <a:pt x="303" y="13"/>
                </a:lnTo>
                <a:lnTo>
                  <a:pt x="308" y="8"/>
                </a:lnTo>
                <a:lnTo>
                  <a:pt x="296" y="1"/>
                </a:lnTo>
                <a:lnTo>
                  <a:pt x="29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64" name="path 11664"/>
          <p:cNvSpPr/>
          <p:nvPr/>
        </p:nvSpPr>
        <p:spPr>
          <a:xfrm>
            <a:off x="6680453" y="9345421"/>
            <a:ext cx="249936" cy="111251"/>
          </a:xfrm>
          <a:custGeom>
            <a:avLst/>
            <a:gdLst/>
            <a:ahLst/>
            <a:cxnLst/>
            <a:rect l="0" t="0" r="0" b="0"/>
            <a:pathLst>
              <a:path w="393" h="175">
                <a:moveTo>
                  <a:pt x="73" y="130"/>
                </a:moveTo>
                <a:lnTo>
                  <a:pt x="66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8" y="140"/>
                </a:lnTo>
                <a:lnTo>
                  <a:pt x="80" y="142"/>
                </a:lnTo>
                <a:lnTo>
                  <a:pt x="82" y="145"/>
                </a:lnTo>
                <a:lnTo>
                  <a:pt x="85" y="147"/>
                </a:lnTo>
                <a:lnTo>
                  <a:pt x="87" y="147"/>
                </a:lnTo>
                <a:lnTo>
                  <a:pt x="90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2" y="161"/>
                </a:lnTo>
                <a:lnTo>
                  <a:pt x="102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1"/>
                </a:lnTo>
                <a:lnTo>
                  <a:pt x="111" y="159"/>
                </a:lnTo>
                <a:lnTo>
                  <a:pt x="111" y="154"/>
                </a:lnTo>
                <a:lnTo>
                  <a:pt x="109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2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90" y="138"/>
                </a:lnTo>
                <a:lnTo>
                  <a:pt x="87" y="135"/>
                </a:lnTo>
                <a:lnTo>
                  <a:pt x="82" y="135"/>
                </a:lnTo>
                <a:lnTo>
                  <a:pt x="80" y="133"/>
                </a:lnTo>
                <a:lnTo>
                  <a:pt x="78" y="133"/>
                </a:lnTo>
                <a:lnTo>
                  <a:pt x="73" y="130"/>
                </a:lnTo>
                <a:lnTo>
                  <a:pt x="73" y="130"/>
                </a:lnTo>
                <a:close/>
              </a:path>
              <a:path w="39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58" y="123"/>
                </a:lnTo>
                <a:lnTo>
                  <a:pt x="58" y="125"/>
                </a:lnTo>
                <a:lnTo>
                  <a:pt x="56" y="128"/>
                </a:lnTo>
                <a:lnTo>
                  <a:pt x="56" y="133"/>
                </a:lnTo>
                <a:lnTo>
                  <a:pt x="54" y="135"/>
                </a:lnTo>
                <a:lnTo>
                  <a:pt x="51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2" y="150"/>
                </a:lnTo>
                <a:lnTo>
                  <a:pt x="39" y="152"/>
                </a:lnTo>
                <a:lnTo>
                  <a:pt x="37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30" y="159"/>
                </a:lnTo>
                <a:lnTo>
                  <a:pt x="27" y="161"/>
                </a:lnTo>
                <a:lnTo>
                  <a:pt x="25" y="161"/>
                </a:lnTo>
                <a:lnTo>
                  <a:pt x="20" y="164"/>
                </a:lnTo>
                <a:lnTo>
                  <a:pt x="18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6" y="171"/>
                </a:lnTo>
                <a:lnTo>
                  <a:pt x="15" y="171"/>
                </a:lnTo>
                <a:lnTo>
                  <a:pt x="18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4" y="150"/>
                </a:lnTo>
                <a:lnTo>
                  <a:pt x="56" y="147"/>
                </a:lnTo>
                <a:lnTo>
                  <a:pt x="56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6" y="130"/>
                </a:lnTo>
                <a:lnTo>
                  <a:pt x="73" y="130"/>
                </a:lnTo>
                <a:lnTo>
                  <a:pt x="70" y="130"/>
                </a:lnTo>
                <a:lnTo>
                  <a:pt x="66" y="128"/>
                </a:lnTo>
                <a:lnTo>
                  <a:pt x="66" y="125"/>
                </a:lnTo>
                <a:lnTo>
                  <a:pt x="68" y="123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93" h="175">
                <a:moveTo>
                  <a:pt x="114" y="101"/>
                </a:moveTo>
                <a:lnTo>
                  <a:pt x="104" y="111"/>
                </a:lnTo>
                <a:lnTo>
                  <a:pt x="1" y="111"/>
                </a:lnTo>
                <a:lnTo>
                  <a:pt x="6" y="118"/>
                </a:lnTo>
                <a:lnTo>
                  <a:pt x="8" y="118"/>
                </a:lnTo>
                <a:lnTo>
                  <a:pt x="10" y="116"/>
                </a:lnTo>
                <a:lnTo>
                  <a:pt x="123" y="116"/>
                </a:lnTo>
                <a:lnTo>
                  <a:pt x="114" y="101"/>
                </a:lnTo>
                <a:lnTo>
                  <a:pt x="114" y="101"/>
                </a:lnTo>
                <a:close/>
              </a:path>
              <a:path w="393" h="175">
                <a:moveTo>
                  <a:pt x="20" y="75"/>
                </a:moveTo>
                <a:lnTo>
                  <a:pt x="18" y="78"/>
                </a:lnTo>
                <a:lnTo>
                  <a:pt x="20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30" y="94"/>
                </a:lnTo>
                <a:lnTo>
                  <a:pt x="30" y="97"/>
                </a:lnTo>
                <a:lnTo>
                  <a:pt x="32" y="99"/>
                </a:lnTo>
                <a:lnTo>
                  <a:pt x="32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30" y="82"/>
                </a:lnTo>
                <a:lnTo>
                  <a:pt x="27" y="80"/>
                </a:lnTo>
                <a:lnTo>
                  <a:pt x="22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93" h="175">
                <a:moveTo>
                  <a:pt x="34" y="49"/>
                </a:moveTo>
                <a:lnTo>
                  <a:pt x="32" y="51"/>
                </a:lnTo>
                <a:lnTo>
                  <a:pt x="34" y="51"/>
                </a:lnTo>
                <a:lnTo>
                  <a:pt x="37" y="56"/>
                </a:lnTo>
                <a:lnTo>
                  <a:pt x="37" y="58"/>
                </a:lnTo>
                <a:lnTo>
                  <a:pt x="39" y="61"/>
                </a:lnTo>
                <a:lnTo>
                  <a:pt x="42" y="63"/>
                </a:lnTo>
                <a:lnTo>
                  <a:pt x="42" y="68"/>
                </a:lnTo>
                <a:lnTo>
                  <a:pt x="44" y="70"/>
                </a:lnTo>
                <a:lnTo>
                  <a:pt x="44" y="73"/>
                </a:lnTo>
                <a:lnTo>
                  <a:pt x="46" y="75"/>
                </a:lnTo>
                <a:lnTo>
                  <a:pt x="46" y="80"/>
                </a:lnTo>
                <a:lnTo>
                  <a:pt x="49" y="80"/>
                </a:lnTo>
                <a:lnTo>
                  <a:pt x="51" y="75"/>
                </a:lnTo>
                <a:lnTo>
                  <a:pt x="54" y="70"/>
                </a:lnTo>
                <a:lnTo>
                  <a:pt x="54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2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93" h="175">
                <a:moveTo>
                  <a:pt x="66" y="46"/>
                </a:moveTo>
                <a:lnTo>
                  <a:pt x="66" y="90"/>
                </a:lnTo>
                <a:lnTo>
                  <a:pt x="63" y="94"/>
                </a:lnTo>
                <a:lnTo>
                  <a:pt x="63" y="111"/>
                </a:lnTo>
                <a:lnTo>
                  <a:pt x="70" y="111"/>
                </a:lnTo>
                <a:lnTo>
                  <a:pt x="70" y="106"/>
                </a:lnTo>
                <a:lnTo>
                  <a:pt x="73" y="101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6" y="46"/>
                </a:lnTo>
                <a:lnTo>
                  <a:pt x="66" y="46"/>
                </a:lnTo>
                <a:close/>
              </a:path>
              <a:path w="39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6"/>
                </a:lnTo>
                <a:lnTo>
                  <a:pt x="3" y="58"/>
                </a:lnTo>
                <a:lnTo>
                  <a:pt x="3" y="63"/>
                </a:lnTo>
                <a:lnTo>
                  <a:pt x="6" y="63"/>
                </a:lnTo>
                <a:lnTo>
                  <a:pt x="8" y="65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5" y="58"/>
                </a:lnTo>
                <a:lnTo>
                  <a:pt x="18" y="56"/>
                </a:lnTo>
                <a:lnTo>
                  <a:pt x="18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93" h="175">
                <a:moveTo>
                  <a:pt x="114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99" y="61"/>
                </a:lnTo>
                <a:lnTo>
                  <a:pt x="102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4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4" y="27"/>
                </a:lnTo>
                <a:lnTo>
                  <a:pt x="114" y="27"/>
                </a:lnTo>
                <a:close/>
              </a:path>
              <a:path w="393" h="175">
                <a:moveTo>
                  <a:pt x="18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8" y="37"/>
                </a:lnTo>
                <a:lnTo>
                  <a:pt x="18" y="27"/>
                </a:lnTo>
                <a:lnTo>
                  <a:pt x="18" y="27"/>
                </a:lnTo>
                <a:close/>
              </a:path>
              <a:path w="393" h="175">
                <a:moveTo>
                  <a:pt x="54" y="1"/>
                </a:moveTo>
                <a:lnTo>
                  <a:pt x="51" y="3"/>
                </a:lnTo>
                <a:lnTo>
                  <a:pt x="54" y="3"/>
                </a:lnTo>
                <a:lnTo>
                  <a:pt x="54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30"/>
                </a:lnTo>
                <a:lnTo>
                  <a:pt x="63" y="32"/>
                </a:lnTo>
                <a:lnTo>
                  <a:pt x="63" y="34"/>
                </a:lnTo>
                <a:lnTo>
                  <a:pt x="66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6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4" y="1"/>
                </a:lnTo>
                <a:lnTo>
                  <a:pt x="54" y="1"/>
                </a:lnTo>
                <a:close/>
              </a:path>
              <a:path w="393" h="175">
                <a:moveTo>
                  <a:pt x="318" y="154"/>
                </a:moveTo>
                <a:lnTo>
                  <a:pt x="318" y="169"/>
                </a:lnTo>
                <a:lnTo>
                  <a:pt x="327" y="166"/>
                </a:lnTo>
                <a:lnTo>
                  <a:pt x="327" y="157"/>
                </a:lnTo>
                <a:lnTo>
                  <a:pt x="380" y="157"/>
                </a:lnTo>
                <a:lnTo>
                  <a:pt x="318" y="154"/>
                </a:lnTo>
                <a:lnTo>
                  <a:pt x="318" y="154"/>
                </a:lnTo>
                <a:close/>
              </a:path>
              <a:path w="393" h="175">
                <a:moveTo>
                  <a:pt x="308" y="113"/>
                </a:moveTo>
                <a:lnTo>
                  <a:pt x="306" y="113"/>
                </a:lnTo>
                <a:lnTo>
                  <a:pt x="303" y="116"/>
                </a:lnTo>
                <a:lnTo>
                  <a:pt x="301" y="118"/>
                </a:lnTo>
                <a:lnTo>
                  <a:pt x="298" y="121"/>
                </a:lnTo>
                <a:lnTo>
                  <a:pt x="296" y="121"/>
                </a:lnTo>
                <a:lnTo>
                  <a:pt x="294" y="123"/>
                </a:lnTo>
                <a:lnTo>
                  <a:pt x="291" y="125"/>
                </a:lnTo>
                <a:lnTo>
                  <a:pt x="289" y="125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79" y="133"/>
                </a:lnTo>
                <a:lnTo>
                  <a:pt x="279" y="135"/>
                </a:lnTo>
                <a:lnTo>
                  <a:pt x="279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5"/>
                </a:lnTo>
                <a:lnTo>
                  <a:pt x="301" y="125"/>
                </a:lnTo>
                <a:lnTo>
                  <a:pt x="303" y="123"/>
                </a:lnTo>
                <a:lnTo>
                  <a:pt x="306" y="123"/>
                </a:lnTo>
                <a:lnTo>
                  <a:pt x="308" y="121"/>
                </a:lnTo>
                <a:lnTo>
                  <a:pt x="310" y="118"/>
                </a:lnTo>
                <a:lnTo>
                  <a:pt x="313" y="118"/>
                </a:lnTo>
                <a:lnTo>
                  <a:pt x="315" y="116"/>
                </a:lnTo>
                <a:lnTo>
                  <a:pt x="318" y="113"/>
                </a:lnTo>
                <a:lnTo>
                  <a:pt x="308" y="113"/>
                </a:lnTo>
                <a:lnTo>
                  <a:pt x="308" y="113"/>
                </a:lnTo>
                <a:close/>
              </a:path>
              <a:path w="393" h="175">
                <a:moveTo>
                  <a:pt x="315" y="106"/>
                </a:moveTo>
                <a:lnTo>
                  <a:pt x="313" y="109"/>
                </a:lnTo>
                <a:lnTo>
                  <a:pt x="310" y="111"/>
                </a:lnTo>
                <a:lnTo>
                  <a:pt x="308" y="113"/>
                </a:lnTo>
                <a:lnTo>
                  <a:pt x="318" y="113"/>
                </a:lnTo>
                <a:lnTo>
                  <a:pt x="318" y="138"/>
                </a:lnTo>
                <a:lnTo>
                  <a:pt x="318" y="154"/>
                </a:lnTo>
                <a:lnTo>
                  <a:pt x="380" y="157"/>
                </a:lnTo>
                <a:lnTo>
                  <a:pt x="380" y="169"/>
                </a:lnTo>
                <a:lnTo>
                  <a:pt x="390" y="161"/>
                </a:lnTo>
                <a:lnTo>
                  <a:pt x="390" y="154"/>
                </a:lnTo>
                <a:lnTo>
                  <a:pt x="327" y="152"/>
                </a:lnTo>
                <a:lnTo>
                  <a:pt x="327" y="109"/>
                </a:lnTo>
                <a:lnTo>
                  <a:pt x="380" y="109"/>
                </a:lnTo>
                <a:lnTo>
                  <a:pt x="315" y="106"/>
                </a:lnTo>
                <a:lnTo>
                  <a:pt x="315" y="106"/>
                </a:lnTo>
                <a:close/>
              </a:path>
              <a:path w="393" h="175">
                <a:moveTo>
                  <a:pt x="385" y="97"/>
                </a:moveTo>
                <a:lnTo>
                  <a:pt x="380" y="104"/>
                </a:lnTo>
                <a:lnTo>
                  <a:pt x="318" y="104"/>
                </a:lnTo>
                <a:lnTo>
                  <a:pt x="315" y="106"/>
                </a:lnTo>
                <a:lnTo>
                  <a:pt x="380" y="109"/>
                </a:lnTo>
                <a:lnTo>
                  <a:pt x="380" y="152"/>
                </a:lnTo>
                <a:lnTo>
                  <a:pt x="327" y="152"/>
                </a:lnTo>
                <a:lnTo>
                  <a:pt x="390" y="154"/>
                </a:lnTo>
                <a:lnTo>
                  <a:pt x="390" y="150"/>
                </a:lnTo>
                <a:lnTo>
                  <a:pt x="387" y="145"/>
                </a:lnTo>
                <a:lnTo>
                  <a:pt x="387" y="111"/>
                </a:lnTo>
                <a:lnTo>
                  <a:pt x="392" y="106"/>
                </a:lnTo>
                <a:lnTo>
                  <a:pt x="385" y="97"/>
                </a:lnTo>
                <a:lnTo>
                  <a:pt x="385" y="97"/>
                </a:lnTo>
                <a:close/>
              </a:path>
              <a:path w="393" h="175">
                <a:moveTo>
                  <a:pt x="318" y="97"/>
                </a:moveTo>
                <a:lnTo>
                  <a:pt x="318" y="104"/>
                </a:lnTo>
                <a:lnTo>
                  <a:pt x="332" y="104"/>
                </a:lnTo>
                <a:lnTo>
                  <a:pt x="334" y="101"/>
                </a:lnTo>
                <a:lnTo>
                  <a:pt x="325" y="99"/>
                </a:lnTo>
                <a:lnTo>
                  <a:pt x="318" y="97"/>
                </a:lnTo>
                <a:lnTo>
                  <a:pt x="318" y="97"/>
                </a:lnTo>
                <a:close/>
              </a:path>
              <a:path w="393" h="175">
                <a:moveTo>
                  <a:pt x="308" y="53"/>
                </a:moveTo>
                <a:lnTo>
                  <a:pt x="306" y="58"/>
                </a:lnTo>
                <a:lnTo>
                  <a:pt x="303" y="61"/>
                </a:lnTo>
                <a:lnTo>
                  <a:pt x="301" y="63"/>
                </a:lnTo>
                <a:lnTo>
                  <a:pt x="298" y="65"/>
                </a:lnTo>
                <a:lnTo>
                  <a:pt x="298" y="68"/>
                </a:lnTo>
                <a:lnTo>
                  <a:pt x="296" y="70"/>
                </a:lnTo>
                <a:lnTo>
                  <a:pt x="294" y="73"/>
                </a:lnTo>
                <a:lnTo>
                  <a:pt x="291" y="75"/>
                </a:lnTo>
                <a:lnTo>
                  <a:pt x="289" y="78"/>
                </a:lnTo>
                <a:lnTo>
                  <a:pt x="286" y="80"/>
                </a:lnTo>
                <a:lnTo>
                  <a:pt x="289" y="82"/>
                </a:lnTo>
                <a:lnTo>
                  <a:pt x="289" y="80"/>
                </a:lnTo>
                <a:lnTo>
                  <a:pt x="291" y="80"/>
                </a:lnTo>
                <a:lnTo>
                  <a:pt x="294" y="78"/>
                </a:lnTo>
                <a:lnTo>
                  <a:pt x="296" y="75"/>
                </a:lnTo>
                <a:lnTo>
                  <a:pt x="298" y="73"/>
                </a:lnTo>
                <a:lnTo>
                  <a:pt x="301" y="70"/>
                </a:lnTo>
                <a:lnTo>
                  <a:pt x="303" y="70"/>
                </a:lnTo>
                <a:lnTo>
                  <a:pt x="306" y="68"/>
                </a:lnTo>
                <a:lnTo>
                  <a:pt x="306" y="65"/>
                </a:lnTo>
                <a:lnTo>
                  <a:pt x="308" y="63"/>
                </a:lnTo>
                <a:lnTo>
                  <a:pt x="310" y="58"/>
                </a:lnTo>
                <a:lnTo>
                  <a:pt x="313" y="56"/>
                </a:lnTo>
                <a:lnTo>
                  <a:pt x="308" y="53"/>
                </a:lnTo>
                <a:lnTo>
                  <a:pt x="308" y="53"/>
                </a:lnTo>
                <a:close/>
              </a:path>
              <a:path w="393" h="175">
                <a:moveTo>
                  <a:pt x="390" y="34"/>
                </a:moveTo>
                <a:lnTo>
                  <a:pt x="373" y="34"/>
                </a:lnTo>
                <a:lnTo>
                  <a:pt x="373" y="37"/>
                </a:lnTo>
                <a:lnTo>
                  <a:pt x="370" y="39"/>
                </a:lnTo>
                <a:lnTo>
                  <a:pt x="370" y="44"/>
                </a:lnTo>
                <a:lnTo>
                  <a:pt x="368" y="46"/>
                </a:lnTo>
                <a:lnTo>
                  <a:pt x="366" y="49"/>
                </a:lnTo>
                <a:lnTo>
                  <a:pt x="366" y="51"/>
                </a:lnTo>
                <a:lnTo>
                  <a:pt x="363" y="53"/>
                </a:lnTo>
                <a:lnTo>
                  <a:pt x="361" y="58"/>
                </a:lnTo>
                <a:lnTo>
                  <a:pt x="358" y="61"/>
                </a:lnTo>
                <a:lnTo>
                  <a:pt x="356" y="63"/>
                </a:lnTo>
                <a:lnTo>
                  <a:pt x="356" y="65"/>
                </a:lnTo>
                <a:lnTo>
                  <a:pt x="354" y="68"/>
                </a:lnTo>
                <a:lnTo>
                  <a:pt x="351" y="70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2" y="82"/>
                </a:lnTo>
                <a:lnTo>
                  <a:pt x="339" y="85"/>
                </a:lnTo>
                <a:lnTo>
                  <a:pt x="337" y="87"/>
                </a:lnTo>
                <a:lnTo>
                  <a:pt x="334" y="90"/>
                </a:lnTo>
                <a:lnTo>
                  <a:pt x="332" y="92"/>
                </a:lnTo>
                <a:lnTo>
                  <a:pt x="330" y="94"/>
                </a:lnTo>
                <a:lnTo>
                  <a:pt x="330" y="97"/>
                </a:lnTo>
                <a:lnTo>
                  <a:pt x="327" y="99"/>
                </a:lnTo>
                <a:lnTo>
                  <a:pt x="325" y="99"/>
                </a:lnTo>
                <a:lnTo>
                  <a:pt x="334" y="101"/>
                </a:lnTo>
                <a:lnTo>
                  <a:pt x="337" y="99"/>
                </a:lnTo>
                <a:lnTo>
                  <a:pt x="339" y="97"/>
                </a:lnTo>
                <a:lnTo>
                  <a:pt x="342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87"/>
                </a:lnTo>
                <a:lnTo>
                  <a:pt x="351" y="85"/>
                </a:lnTo>
                <a:lnTo>
                  <a:pt x="354" y="82"/>
                </a:lnTo>
                <a:lnTo>
                  <a:pt x="356" y="80"/>
                </a:lnTo>
                <a:lnTo>
                  <a:pt x="356" y="78"/>
                </a:lnTo>
                <a:lnTo>
                  <a:pt x="358" y="78"/>
                </a:lnTo>
                <a:lnTo>
                  <a:pt x="358" y="75"/>
                </a:lnTo>
                <a:lnTo>
                  <a:pt x="361" y="73"/>
                </a:lnTo>
                <a:lnTo>
                  <a:pt x="363" y="70"/>
                </a:lnTo>
                <a:lnTo>
                  <a:pt x="366" y="68"/>
                </a:lnTo>
                <a:lnTo>
                  <a:pt x="366" y="65"/>
                </a:lnTo>
                <a:lnTo>
                  <a:pt x="368" y="63"/>
                </a:lnTo>
                <a:lnTo>
                  <a:pt x="370" y="61"/>
                </a:lnTo>
                <a:lnTo>
                  <a:pt x="373" y="56"/>
                </a:lnTo>
                <a:lnTo>
                  <a:pt x="373" y="53"/>
                </a:lnTo>
                <a:lnTo>
                  <a:pt x="375" y="51"/>
                </a:lnTo>
                <a:lnTo>
                  <a:pt x="378" y="49"/>
                </a:lnTo>
                <a:lnTo>
                  <a:pt x="380" y="44"/>
                </a:lnTo>
                <a:lnTo>
                  <a:pt x="380" y="41"/>
                </a:lnTo>
                <a:lnTo>
                  <a:pt x="382" y="39"/>
                </a:lnTo>
                <a:lnTo>
                  <a:pt x="390" y="34"/>
                </a:lnTo>
                <a:lnTo>
                  <a:pt x="390" y="34"/>
                </a:lnTo>
                <a:close/>
              </a:path>
              <a:path w="393" h="175">
                <a:moveTo>
                  <a:pt x="378" y="22"/>
                </a:moveTo>
                <a:lnTo>
                  <a:pt x="373" y="32"/>
                </a:lnTo>
                <a:lnTo>
                  <a:pt x="327" y="32"/>
                </a:lnTo>
                <a:lnTo>
                  <a:pt x="318" y="34"/>
                </a:lnTo>
                <a:lnTo>
                  <a:pt x="318" y="37"/>
                </a:lnTo>
                <a:lnTo>
                  <a:pt x="315" y="39"/>
                </a:lnTo>
                <a:lnTo>
                  <a:pt x="313" y="44"/>
                </a:lnTo>
                <a:lnTo>
                  <a:pt x="313" y="46"/>
                </a:lnTo>
                <a:lnTo>
                  <a:pt x="310" y="49"/>
                </a:lnTo>
                <a:lnTo>
                  <a:pt x="308" y="51"/>
                </a:lnTo>
                <a:lnTo>
                  <a:pt x="308" y="53"/>
                </a:lnTo>
                <a:lnTo>
                  <a:pt x="313" y="56"/>
                </a:lnTo>
                <a:lnTo>
                  <a:pt x="315" y="58"/>
                </a:lnTo>
                <a:lnTo>
                  <a:pt x="318" y="61"/>
                </a:lnTo>
                <a:lnTo>
                  <a:pt x="320" y="63"/>
                </a:lnTo>
                <a:lnTo>
                  <a:pt x="322" y="68"/>
                </a:lnTo>
                <a:lnTo>
                  <a:pt x="322" y="70"/>
                </a:lnTo>
                <a:lnTo>
                  <a:pt x="325" y="73"/>
                </a:lnTo>
                <a:lnTo>
                  <a:pt x="325" y="75"/>
                </a:lnTo>
                <a:lnTo>
                  <a:pt x="327" y="78"/>
                </a:lnTo>
                <a:lnTo>
                  <a:pt x="327" y="80"/>
                </a:lnTo>
                <a:lnTo>
                  <a:pt x="330" y="82"/>
                </a:lnTo>
                <a:lnTo>
                  <a:pt x="332" y="82"/>
                </a:lnTo>
                <a:lnTo>
                  <a:pt x="332" y="78"/>
                </a:lnTo>
                <a:lnTo>
                  <a:pt x="334" y="75"/>
                </a:lnTo>
                <a:lnTo>
                  <a:pt x="334" y="73"/>
                </a:lnTo>
                <a:lnTo>
                  <a:pt x="334" y="68"/>
                </a:lnTo>
                <a:lnTo>
                  <a:pt x="332" y="65"/>
                </a:lnTo>
                <a:lnTo>
                  <a:pt x="332" y="63"/>
                </a:lnTo>
                <a:lnTo>
                  <a:pt x="330" y="63"/>
                </a:lnTo>
                <a:lnTo>
                  <a:pt x="327" y="61"/>
                </a:lnTo>
                <a:lnTo>
                  <a:pt x="325" y="58"/>
                </a:lnTo>
                <a:lnTo>
                  <a:pt x="322" y="56"/>
                </a:lnTo>
                <a:lnTo>
                  <a:pt x="318" y="53"/>
                </a:lnTo>
                <a:lnTo>
                  <a:pt x="315" y="53"/>
                </a:lnTo>
                <a:lnTo>
                  <a:pt x="318" y="51"/>
                </a:lnTo>
                <a:lnTo>
                  <a:pt x="318" y="49"/>
                </a:lnTo>
                <a:lnTo>
                  <a:pt x="320" y="44"/>
                </a:lnTo>
                <a:lnTo>
                  <a:pt x="322" y="41"/>
                </a:lnTo>
                <a:lnTo>
                  <a:pt x="325" y="39"/>
                </a:lnTo>
                <a:lnTo>
                  <a:pt x="327" y="34"/>
                </a:lnTo>
                <a:lnTo>
                  <a:pt x="390" y="34"/>
                </a:lnTo>
                <a:lnTo>
                  <a:pt x="378" y="22"/>
                </a:lnTo>
                <a:lnTo>
                  <a:pt x="378" y="22"/>
                </a:lnTo>
                <a:close/>
              </a:path>
              <a:path w="393" h="175">
                <a:moveTo>
                  <a:pt x="330" y="3"/>
                </a:move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2" y="25"/>
                </a:lnTo>
                <a:lnTo>
                  <a:pt x="320" y="27"/>
                </a:lnTo>
                <a:lnTo>
                  <a:pt x="320" y="30"/>
                </a:lnTo>
                <a:lnTo>
                  <a:pt x="318" y="34"/>
                </a:lnTo>
                <a:lnTo>
                  <a:pt x="327" y="32"/>
                </a:lnTo>
                <a:lnTo>
                  <a:pt x="327" y="30"/>
                </a:lnTo>
                <a:lnTo>
                  <a:pt x="330" y="27"/>
                </a:lnTo>
                <a:lnTo>
                  <a:pt x="332" y="25"/>
                </a:lnTo>
                <a:lnTo>
                  <a:pt x="332" y="20"/>
                </a:lnTo>
                <a:lnTo>
                  <a:pt x="334" y="18"/>
                </a:lnTo>
                <a:lnTo>
                  <a:pt x="342" y="15"/>
                </a:lnTo>
                <a:lnTo>
                  <a:pt x="330" y="3"/>
                </a:lnTo>
                <a:lnTo>
                  <a:pt x="33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66" name="path 11666"/>
          <p:cNvSpPr/>
          <p:nvPr/>
        </p:nvSpPr>
        <p:spPr>
          <a:xfrm>
            <a:off x="6089141" y="9743185"/>
            <a:ext cx="252984" cy="109727"/>
          </a:xfrm>
          <a:custGeom>
            <a:avLst/>
            <a:gdLst/>
            <a:ahLst/>
            <a:cxnLst/>
            <a:rect l="0" t="0" r="0" b="0"/>
            <a:pathLst>
              <a:path w="398" h="172">
                <a:moveTo>
                  <a:pt x="58" y="125"/>
                </a:moveTo>
                <a:lnTo>
                  <a:pt x="51" y="125"/>
                </a:lnTo>
                <a:lnTo>
                  <a:pt x="51" y="130"/>
                </a:lnTo>
                <a:lnTo>
                  <a:pt x="51" y="171"/>
                </a:lnTo>
                <a:lnTo>
                  <a:pt x="58" y="166"/>
                </a:lnTo>
                <a:lnTo>
                  <a:pt x="58" y="125"/>
                </a:lnTo>
                <a:lnTo>
                  <a:pt x="58" y="125"/>
                </a:lnTo>
                <a:close/>
              </a:path>
              <a:path w="398" h="172">
                <a:moveTo>
                  <a:pt x="97" y="125"/>
                </a:moveTo>
                <a:lnTo>
                  <a:pt x="90" y="125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398" h="172">
                <a:moveTo>
                  <a:pt x="58" y="121"/>
                </a:moveTo>
                <a:lnTo>
                  <a:pt x="58" y="97"/>
                </a:lnTo>
                <a:lnTo>
                  <a:pt x="51" y="97"/>
                </a:lnTo>
                <a:lnTo>
                  <a:pt x="51" y="121"/>
                </a:lnTo>
                <a:lnTo>
                  <a:pt x="58" y="121"/>
                </a:lnTo>
                <a:close/>
              </a:path>
              <a:path w="398" h="172">
                <a:moveTo>
                  <a:pt x="15" y="97"/>
                </a:moveTo>
                <a:lnTo>
                  <a:pt x="15" y="121"/>
                </a:lnTo>
                <a:lnTo>
                  <a:pt x="22" y="121"/>
                </a:lnTo>
                <a:lnTo>
                  <a:pt x="22" y="97"/>
                </a:lnTo>
                <a:lnTo>
                  <a:pt x="51" y="97"/>
                </a:lnTo>
                <a:lnTo>
                  <a:pt x="90" y="97"/>
                </a:lnTo>
                <a:lnTo>
                  <a:pt x="15" y="97"/>
                </a:lnTo>
                <a:lnTo>
                  <a:pt x="15" y="97"/>
                </a:lnTo>
                <a:close/>
              </a:path>
              <a:path w="398" h="172">
                <a:moveTo>
                  <a:pt x="51" y="70"/>
                </a:moveTo>
                <a:lnTo>
                  <a:pt x="51" y="92"/>
                </a:lnTo>
                <a:lnTo>
                  <a:pt x="58" y="92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398" h="172">
                <a:moveTo>
                  <a:pt x="102" y="65"/>
                </a:moveTo>
                <a:lnTo>
                  <a:pt x="51" y="70"/>
                </a:lnTo>
                <a:lnTo>
                  <a:pt x="90" y="70"/>
                </a:lnTo>
                <a:lnTo>
                  <a:pt x="90" y="92"/>
                </a:lnTo>
                <a:lnTo>
                  <a:pt x="15" y="92"/>
                </a:lnTo>
                <a:lnTo>
                  <a:pt x="15" y="97"/>
                </a:lnTo>
                <a:lnTo>
                  <a:pt x="90" y="97"/>
                </a:lnTo>
                <a:lnTo>
                  <a:pt x="90" y="121"/>
                </a:lnTo>
                <a:lnTo>
                  <a:pt x="15" y="121"/>
                </a:lnTo>
                <a:lnTo>
                  <a:pt x="13" y="125"/>
                </a:lnTo>
                <a:lnTo>
                  <a:pt x="13" y="135"/>
                </a:lnTo>
                <a:lnTo>
                  <a:pt x="22" y="130"/>
                </a:lnTo>
                <a:lnTo>
                  <a:pt x="22" y="125"/>
                </a:lnTo>
                <a:lnTo>
                  <a:pt x="51" y="125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0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398" h="172">
                <a:moveTo>
                  <a:pt x="13" y="61"/>
                </a:moveTo>
                <a:lnTo>
                  <a:pt x="13" y="65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398" h="172">
                <a:moveTo>
                  <a:pt x="92" y="58"/>
                </a:moveTo>
                <a:lnTo>
                  <a:pt x="90" y="65"/>
                </a:lnTo>
                <a:lnTo>
                  <a:pt x="13" y="65"/>
                </a:lnTo>
                <a:lnTo>
                  <a:pt x="13" y="70"/>
                </a:lnTo>
                <a:lnTo>
                  <a:pt x="15" y="73"/>
                </a:lnTo>
                <a:lnTo>
                  <a:pt x="15" y="92"/>
                </a:lnTo>
                <a:lnTo>
                  <a:pt x="22" y="92"/>
                </a:lnTo>
                <a:lnTo>
                  <a:pt x="22" y="70"/>
                </a:lnTo>
                <a:lnTo>
                  <a:pt x="51" y="70"/>
                </a:lnTo>
                <a:lnTo>
                  <a:pt x="102" y="65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398" h="172">
                <a:moveTo>
                  <a:pt x="51" y="37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7"/>
                </a:lnTo>
                <a:lnTo>
                  <a:pt x="51" y="37"/>
                </a:lnTo>
                <a:close/>
              </a:path>
              <a:path w="398" h="172">
                <a:moveTo>
                  <a:pt x="6" y="32"/>
                </a:moveTo>
                <a:lnTo>
                  <a:pt x="6" y="39"/>
                </a:lnTo>
                <a:lnTo>
                  <a:pt x="3" y="41"/>
                </a:lnTo>
                <a:lnTo>
                  <a:pt x="3" y="44"/>
                </a:lnTo>
                <a:lnTo>
                  <a:pt x="1" y="46"/>
                </a:lnTo>
                <a:lnTo>
                  <a:pt x="1" y="51"/>
                </a:lnTo>
                <a:lnTo>
                  <a:pt x="3" y="53"/>
                </a:lnTo>
                <a:lnTo>
                  <a:pt x="6" y="53"/>
                </a:lnTo>
                <a:lnTo>
                  <a:pt x="8" y="51"/>
                </a:lnTo>
                <a:lnTo>
                  <a:pt x="10" y="49"/>
                </a:lnTo>
                <a:lnTo>
                  <a:pt x="10" y="34"/>
                </a:lnTo>
                <a:lnTo>
                  <a:pt x="102" y="34"/>
                </a:lnTo>
                <a:lnTo>
                  <a:pt x="6" y="32"/>
                </a:lnTo>
                <a:lnTo>
                  <a:pt x="6" y="32"/>
                </a:lnTo>
                <a:close/>
              </a:path>
              <a:path w="398" h="172">
                <a:moveTo>
                  <a:pt x="106" y="22"/>
                </a:moveTo>
                <a:lnTo>
                  <a:pt x="102" y="29"/>
                </a:lnTo>
                <a:lnTo>
                  <a:pt x="10" y="29"/>
                </a:lnTo>
                <a:lnTo>
                  <a:pt x="6" y="32"/>
                </a:lnTo>
                <a:lnTo>
                  <a:pt x="102" y="34"/>
                </a:lnTo>
                <a:lnTo>
                  <a:pt x="94" y="51"/>
                </a:lnTo>
                <a:lnTo>
                  <a:pt x="97" y="53"/>
                </a:lnTo>
                <a:lnTo>
                  <a:pt x="97" y="49"/>
                </a:lnTo>
                <a:lnTo>
                  <a:pt x="99" y="46"/>
                </a:lnTo>
                <a:lnTo>
                  <a:pt x="102" y="44"/>
                </a:lnTo>
                <a:lnTo>
                  <a:pt x="104" y="41"/>
                </a:lnTo>
                <a:lnTo>
                  <a:pt x="106" y="39"/>
                </a:lnTo>
                <a:lnTo>
                  <a:pt x="109" y="37"/>
                </a:lnTo>
                <a:lnTo>
                  <a:pt x="114" y="37"/>
                </a:lnTo>
                <a:lnTo>
                  <a:pt x="116" y="34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398" h="172">
                <a:moveTo>
                  <a:pt x="10" y="20"/>
                </a:moveTo>
                <a:lnTo>
                  <a:pt x="8" y="20"/>
                </a:lnTo>
                <a:lnTo>
                  <a:pt x="8" y="25"/>
                </a:lnTo>
                <a:lnTo>
                  <a:pt x="8" y="27"/>
                </a:lnTo>
                <a:lnTo>
                  <a:pt x="6" y="32"/>
                </a:lnTo>
                <a:lnTo>
                  <a:pt x="10" y="29"/>
                </a:lnTo>
                <a:lnTo>
                  <a:pt x="10" y="20"/>
                </a:lnTo>
                <a:lnTo>
                  <a:pt x="10" y="20"/>
                </a:lnTo>
                <a:close/>
              </a:path>
              <a:path w="398" h="172">
                <a:moveTo>
                  <a:pt x="46" y="1"/>
                </a:moveTo>
                <a:lnTo>
                  <a:pt x="46" y="3"/>
                </a:lnTo>
                <a:lnTo>
                  <a:pt x="49" y="5"/>
                </a:lnTo>
                <a:lnTo>
                  <a:pt x="49" y="10"/>
                </a:lnTo>
                <a:lnTo>
                  <a:pt x="51" y="13"/>
                </a:lnTo>
                <a:lnTo>
                  <a:pt x="51" y="15"/>
                </a:lnTo>
                <a:lnTo>
                  <a:pt x="54" y="20"/>
                </a:lnTo>
                <a:lnTo>
                  <a:pt x="54" y="25"/>
                </a:lnTo>
                <a:lnTo>
                  <a:pt x="56" y="27"/>
                </a:lnTo>
                <a:lnTo>
                  <a:pt x="56" y="29"/>
                </a:lnTo>
                <a:lnTo>
                  <a:pt x="58" y="27"/>
                </a:lnTo>
                <a:lnTo>
                  <a:pt x="58" y="25"/>
                </a:lnTo>
                <a:lnTo>
                  <a:pt x="61" y="25"/>
                </a:lnTo>
                <a:lnTo>
                  <a:pt x="61" y="13"/>
                </a:lnTo>
                <a:lnTo>
                  <a:pt x="58" y="10"/>
                </a:lnTo>
                <a:lnTo>
                  <a:pt x="58" y="8"/>
                </a:lnTo>
                <a:lnTo>
                  <a:pt x="56" y="5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398" h="172">
                <a:moveTo>
                  <a:pt x="397" y="152"/>
                </a:moveTo>
                <a:lnTo>
                  <a:pt x="378" y="152"/>
                </a:lnTo>
                <a:lnTo>
                  <a:pt x="373" y="154"/>
                </a:lnTo>
                <a:lnTo>
                  <a:pt x="327" y="154"/>
                </a:lnTo>
                <a:lnTo>
                  <a:pt x="330" y="154"/>
                </a:lnTo>
                <a:lnTo>
                  <a:pt x="332" y="157"/>
                </a:lnTo>
                <a:lnTo>
                  <a:pt x="334" y="159"/>
                </a:lnTo>
                <a:lnTo>
                  <a:pt x="342" y="159"/>
                </a:lnTo>
                <a:lnTo>
                  <a:pt x="344" y="161"/>
                </a:lnTo>
                <a:lnTo>
                  <a:pt x="349" y="161"/>
                </a:lnTo>
                <a:lnTo>
                  <a:pt x="351" y="164"/>
                </a:lnTo>
                <a:lnTo>
                  <a:pt x="354" y="164"/>
                </a:lnTo>
                <a:lnTo>
                  <a:pt x="358" y="164"/>
                </a:lnTo>
                <a:lnTo>
                  <a:pt x="366" y="164"/>
                </a:lnTo>
                <a:lnTo>
                  <a:pt x="368" y="166"/>
                </a:lnTo>
                <a:lnTo>
                  <a:pt x="385" y="166"/>
                </a:lnTo>
                <a:lnTo>
                  <a:pt x="387" y="164"/>
                </a:lnTo>
                <a:lnTo>
                  <a:pt x="387" y="161"/>
                </a:lnTo>
                <a:lnTo>
                  <a:pt x="390" y="159"/>
                </a:lnTo>
                <a:lnTo>
                  <a:pt x="392" y="157"/>
                </a:lnTo>
                <a:lnTo>
                  <a:pt x="394" y="157"/>
                </a:lnTo>
                <a:lnTo>
                  <a:pt x="397" y="154"/>
                </a:lnTo>
                <a:lnTo>
                  <a:pt x="397" y="152"/>
                </a:lnTo>
                <a:lnTo>
                  <a:pt x="397" y="152"/>
                </a:lnTo>
                <a:close/>
              </a:path>
              <a:path w="398" h="172">
                <a:moveTo>
                  <a:pt x="308" y="121"/>
                </a:moveTo>
                <a:lnTo>
                  <a:pt x="306" y="121"/>
                </a:lnTo>
                <a:lnTo>
                  <a:pt x="308" y="125"/>
                </a:lnTo>
                <a:lnTo>
                  <a:pt x="308" y="128"/>
                </a:lnTo>
                <a:lnTo>
                  <a:pt x="310" y="133"/>
                </a:lnTo>
                <a:lnTo>
                  <a:pt x="313" y="135"/>
                </a:lnTo>
                <a:lnTo>
                  <a:pt x="313" y="137"/>
                </a:lnTo>
                <a:lnTo>
                  <a:pt x="315" y="140"/>
                </a:lnTo>
                <a:lnTo>
                  <a:pt x="318" y="142"/>
                </a:lnTo>
                <a:lnTo>
                  <a:pt x="320" y="145"/>
                </a:lnTo>
                <a:lnTo>
                  <a:pt x="322" y="147"/>
                </a:lnTo>
                <a:lnTo>
                  <a:pt x="332" y="147"/>
                </a:lnTo>
                <a:lnTo>
                  <a:pt x="330" y="145"/>
                </a:lnTo>
                <a:lnTo>
                  <a:pt x="327" y="142"/>
                </a:lnTo>
                <a:lnTo>
                  <a:pt x="325" y="142"/>
                </a:lnTo>
                <a:lnTo>
                  <a:pt x="322" y="140"/>
                </a:lnTo>
                <a:lnTo>
                  <a:pt x="320" y="137"/>
                </a:lnTo>
                <a:lnTo>
                  <a:pt x="318" y="135"/>
                </a:lnTo>
                <a:lnTo>
                  <a:pt x="315" y="133"/>
                </a:lnTo>
                <a:lnTo>
                  <a:pt x="313" y="130"/>
                </a:lnTo>
                <a:lnTo>
                  <a:pt x="313" y="128"/>
                </a:lnTo>
                <a:lnTo>
                  <a:pt x="310" y="123"/>
                </a:lnTo>
                <a:lnTo>
                  <a:pt x="308" y="121"/>
                </a:lnTo>
                <a:lnTo>
                  <a:pt x="308" y="121"/>
                </a:lnTo>
                <a:close/>
              </a:path>
              <a:path w="398" h="172">
                <a:moveTo>
                  <a:pt x="373" y="99"/>
                </a:moveTo>
                <a:lnTo>
                  <a:pt x="366" y="109"/>
                </a:lnTo>
                <a:lnTo>
                  <a:pt x="342" y="109"/>
                </a:lnTo>
                <a:lnTo>
                  <a:pt x="382" y="113"/>
                </a:lnTo>
                <a:lnTo>
                  <a:pt x="373" y="99"/>
                </a:lnTo>
                <a:lnTo>
                  <a:pt x="373" y="99"/>
                </a:lnTo>
                <a:close/>
              </a:path>
              <a:path w="398" h="172">
                <a:moveTo>
                  <a:pt x="301" y="87"/>
                </a:moveTo>
                <a:lnTo>
                  <a:pt x="301" y="106"/>
                </a:lnTo>
                <a:lnTo>
                  <a:pt x="298" y="111"/>
                </a:lnTo>
                <a:lnTo>
                  <a:pt x="298" y="121"/>
                </a:lnTo>
                <a:lnTo>
                  <a:pt x="296" y="123"/>
                </a:lnTo>
                <a:lnTo>
                  <a:pt x="296" y="130"/>
                </a:lnTo>
                <a:lnTo>
                  <a:pt x="294" y="135"/>
                </a:lnTo>
                <a:lnTo>
                  <a:pt x="294" y="137"/>
                </a:lnTo>
                <a:lnTo>
                  <a:pt x="291" y="142"/>
                </a:lnTo>
                <a:lnTo>
                  <a:pt x="289" y="145"/>
                </a:lnTo>
                <a:lnTo>
                  <a:pt x="289" y="147"/>
                </a:lnTo>
                <a:lnTo>
                  <a:pt x="286" y="152"/>
                </a:lnTo>
                <a:lnTo>
                  <a:pt x="286" y="154"/>
                </a:lnTo>
                <a:lnTo>
                  <a:pt x="284" y="157"/>
                </a:lnTo>
                <a:lnTo>
                  <a:pt x="282" y="159"/>
                </a:lnTo>
                <a:lnTo>
                  <a:pt x="279" y="164"/>
                </a:lnTo>
                <a:lnTo>
                  <a:pt x="277" y="166"/>
                </a:lnTo>
                <a:lnTo>
                  <a:pt x="274" y="169"/>
                </a:lnTo>
                <a:lnTo>
                  <a:pt x="277" y="171"/>
                </a:lnTo>
                <a:lnTo>
                  <a:pt x="279" y="169"/>
                </a:lnTo>
                <a:lnTo>
                  <a:pt x="282" y="166"/>
                </a:lnTo>
                <a:lnTo>
                  <a:pt x="284" y="164"/>
                </a:lnTo>
                <a:lnTo>
                  <a:pt x="286" y="161"/>
                </a:lnTo>
                <a:lnTo>
                  <a:pt x="289" y="159"/>
                </a:lnTo>
                <a:lnTo>
                  <a:pt x="289" y="157"/>
                </a:lnTo>
                <a:lnTo>
                  <a:pt x="291" y="154"/>
                </a:lnTo>
                <a:lnTo>
                  <a:pt x="294" y="152"/>
                </a:lnTo>
                <a:lnTo>
                  <a:pt x="294" y="149"/>
                </a:lnTo>
                <a:lnTo>
                  <a:pt x="296" y="147"/>
                </a:lnTo>
                <a:lnTo>
                  <a:pt x="296" y="145"/>
                </a:lnTo>
                <a:lnTo>
                  <a:pt x="298" y="142"/>
                </a:lnTo>
                <a:lnTo>
                  <a:pt x="298" y="140"/>
                </a:lnTo>
                <a:lnTo>
                  <a:pt x="301" y="137"/>
                </a:lnTo>
                <a:lnTo>
                  <a:pt x="301" y="133"/>
                </a:lnTo>
                <a:lnTo>
                  <a:pt x="303" y="130"/>
                </a:lnTo>
                <a:lnTo>
                  <a:pt x="303" y="125"/>
                </a:lnTo>
                <a:lnTo>
                  <a:pt x="306" y="121"/>
                </a:lnTo>
                <a:lnTo>
                  <a:pt x="308" y="121"/>
                </a:lnTo>
                <a:lnTo>
                  <a:pt x="306" y="118"/>
                </a:lnTo>
                <a:lnTo>
                  <a:pt x="308" y="116"/>
                </a:lnTo>
                <a:lnTo>
                  <a:pt x="308" y="104"/>
                </a:lnTo>
                <a:lnTo>
                  <a:pt x="310" y="101"/>
                </a:lnTo>
                <a:lnTo>
                  <a:pt x="315" y="97"/>
                </a:lnTo>
                <a:lnTo>
                  <a:pt x="301" y="87"/>
                </a:lnTo>
                <a:lnTo>
                  <a:pt x="301" y="87"/>
                </a:lnTo>
                <a:close/>
              </a:path>
              <a:path w="398" h="172">
                <a:moveTo>
                  <a:pt x="342" y="73"/>
                </a:moveTo>
                <a:lnTo>
                  <a:pt x="332" y="73"/>
                </a:lnTo>
                <a:lnTo>
                  <a:pt x="332" y="147"/>
                </a:lnTo>
                <a:lnTo>
                  <a:pt x="322" y="147"/>
                </a:ln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66" y="154"/>
                </a:lnTo>
                <a:lnTo>
                  <a:pt x="363" y="154"/>
                </a:lnTo>
                <a:lnTo>
                  <a:pt x="361" y="154"/>
                </a:lnTo>
                <a:lnTo>
                  <a:pt x="358" y="152"/>
                </a:lnTo>
                <a:lnTo>
                  <a:pt x="344" y="152"/>
                </a:lnTo>
                <a:lnTo>
                  <a:pt x="342" y="149"/>
                </a:lnTo>
                <a:lnTo>
                  <a:pt x="342" y="113"/>
                </a:lnTo>
                <a:lnTo>
                  <a:pt x="382" y="113"/>
                </a:lnTo>
                <a:lnTo>
                  <a:pt x="342" y="109"/>
                </a:lnTo>
                <a:lnTo>
                  <a:pt x="342" y="73"/>
                </a:lnTo>
                <a:lnTo>
                  <a:pt x="342" y="73"/>
                </a:lnTo>
                <a:close/>
              </a:path>
              <a:path w="398" h="172">
                <a:moveTo>
                  <a:pt x="378" y="58"/>
                </a:moveTo>
                <a:lnTo>
                  <a:pt x="370" y="68"/>
                </a:lnTo>
                <a:lnTo>
                  <a:pt x="284" y="68"/>
                </a:lnTo>
                <a:lnTo>
                  <a:pt x="289" y="75"/>
                </a:lnTo>
                <a:lnTo>
                  <a:pt x="291" y="75"/>
                </a:lnTo>
                <a:lnTo>
                  <a:pt x="294" y="73"/>
                </a:lnTo>
                <a:lnTo>
                  <a:pt x="387" y="73"/>
                </a:lnTo>
                <a:lnTo>
                  <a:pt x="378" y="58"/>
                </a:lnTo>
                <a:lnTo>
                  <a:pt x="378" y="58"/>
                </a:lnTo>
                <a:close/>
              </a:path>
              <a:path w="398" h="172">
                <a:moveTo>
                  <a:pt x="289" y="37"/>
                </a:moveTo>
                <a:lnTo>
                  <a:pt x="289" y="39"/>
                </a:lnTo>
                <a:lnTo>
                  <a:pt x="286" y="41"/>
                </a:lnTo>
                <a:lnTo>
                  <a:pt x="286" y="44"/>
                </a:lnTo>
                <a:lnTo>
                  <a:pt x="284" y="46"/>
                </a:lnTo>
                <a:lnTo>
                  <a:pt x="282" y="49"/>
                </a:lnTo>
                <a:lnTo>
                  <a:pt x="282" y="53"/>
                </a:lnTo>
                <a:lnTo>
                  <a:pt x="279" y="56"/>
                </a:lnTo>
                <a:lnTo>
                  <a:pt x="282" y="58"/>
                </a:lnTo>
                <a:lnTo>
                  <a:pt x="289" y="58"/>
                </a:lnTo>
                <a:lnTo>
                  <a:pt x="291" y="56"/>
                </a:lnTo>
                <a:lnTo>
                  <a:pt x="294" y="53"/>
                </a:lnTo>
                <a:lnTo>
                  <a:pt x="294" y="37"/>
                </a:lnTo>
                <a:lnTo>
                  <a:pt x="380" y="37"/>
                </a:lnTo>
                <a:lnTo>
                  <a:pt x="289" y="37"/>
                </a:lnTo>
                <a:lnTo>
                  <a:pt x="289" y="37"/>
                </a:lnTo>
                <a:close/>
              </a:path>
              <a:path w="398" h="172">
                <a:moveTo>
                  <a:pt x="385" y="25"/>
                </a:moveTo>
                <a:lnTo>
                  <a:pt x="380" y="34"/>
                </a:lnTo>
                <a:lnTo>
                  <a:pt x="294" y="34"/>
                </a:lnTo>
                <a:lnTo>
                  <a:pt x="289" y="37"/>
                </a:lnTo>
                <a:lnTo>
                  <a:pt x="380" y="37"/>
                </a:lnTo>
                <a:lnTo>
                  <a:pt x="373" y="56"/>
                </a:lnTo>
                <a:lnTo>
                  <a:pt x="375" y="58"/>
                </a:lnTo>
                <a:lnTo>
                  <a:pt x="378" y="53"/>
                </a:lnTo>
                <a:lnTo>
                  <a:pt x="380" y="51"/>
                </a:lnTo>
                <a:lnTo>
                  <a:pt x="382" y="49"/>
                </a:lnTo>
                <a:lnTo>
                  <a:pt x="385" y="46"/>
                </a:lnTo>
                <a:lnTo>
                  <a:pt x="387" y="44"/>
                </a:lnTo>
                <a:lnTo>
                  <a:pt x="390" y="41"/>
                </a:lnTo>
                <a:lnTo>
                  <a:pt x="392" y="41"/>
                </a:lnTo>
                <a:lnTo>
                  <a:pt x="394" y="39"/>
                </a:lnTo>
                <a:lnTo>
                  <a:pt x="385" y="25"/>
                </a:lnTo>
                <a:lnTo>
                  <a:pt x="385" y="25"/>
                </a:lnTo>
                <a:close/>
              </a:path>
              <a:path w="398" h="172">
                <a:moveTo>
                  <a:pt x="294" y="25"/>
                </a:moveTo>
                <a:lnTo>
                  <a:pt x="291" y="25"/>
                </a:lnTo>
                <a:lnTo>
                  <a:pt x="291" y="29"/>
                </a:lnTo>
                <a:lnTo>
                  <a:pt x="291" y="32"/>
                </a:lnTo>
                <a:lnTo>
                  <a:pt x="289" y="37"/>
                </a:lnTo>
                <a:lnTo>
                  <a:pt x="294" y="34"/>
                </a:lnTo>
                <a:lnTo>
                  <a:pt x="294" y="25"/>
                </a:lnTo>
                <a:lnTo>
                  <a:pt x="294" y="25"/>
                </a:lnTo>
                <a:close/>
              </a:path>
              <a:path w="398" h="172">
                <a:moveTo>
                  <a:pt x="327" y="1"/>
                </a:moveTo>
                <a:lnTo>
                  <a:pt x="327" y="5"/>
                </a:lnTo>
                <a:lnTo>
                  <a:pt x="330" y="8"/>
                </a:lnTo>
                <a:lnTo>
                  <a:pt x="332" y="13"/>
                </a:lnTo>
                <a:lnTo>
                  <a:pt x="332" y="15"/>
                </a:lnTo>
                <a:lnTo>
                  <a:pt x="334" y="17"/>
                </a:lnTo>
                <a:lnTo>
                  <a:pt x="334" y="27"/>
                </a:lnTo>
                <a:lnTo>
                  <a:pt x="337" y="29"/>
                </a:lnTo>
                <a:lnTo>
                  <a:pt x="337" y="32"/>
                </a:lnTo>
                <a:lnTo>
                  <a:pt x="339" y="29"/>
                </a:lnTo>
                <a:lnTo>
                  <a:pt x="342" y="27"/>
                </a:lnTo>
                <a:lnTo>
                  <a:pt x="342" y="22"/>
                </a:lnTo>
                <a:lnTo>
                  <a:pt x="344" y="20"/>
                </a:lnTo>
                <a:lnTo>
                  <a:pt x="344" y="17"/>
                </a:lnTo>
                <a:lnTo>
                  <a:pt x="342" y="15"/>
                </a:lnTo>
                <a:lnTo>
                  <a:pt x="342" y="13"/>
                </a:lnTo>
                <a:lnTo>
                  <a:pt x="339" y="10"/>
                </a:lnTo>
                <a:lnTo>
                  <a:pt x="337" y="8"/>
                </a:lnTo>
                <a:lnTo>
                  <a:pt x="334" y="5"/>
                </a:lnTo>
                <a:lnTo>
                  <a:pt x="332" y="3"/>
                </a:lnTo>
                <a:lnTo>
                  <a:pt x="327" y="1"/>
                </a:lnTo>
                <a:lnTo>
                  <a:pt x="32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68" name="path 11668"/>
          <p:cNvSpPr/>
          <p:nvPr/>
        </p:nvSpPr>
        <p:spPr>
          <a:xfrm>
            <a:off x="7899653" y="9744709"/>
            <a:ext cx="259081" cy="106679"/>
          </a:xfrm>
          <a:custGeom>
            <a:avLst/>
            <a:gdLst/>
            <a:ahLst/>
            <a:cxnLst/>
            <a:rect l="0" t="0" r="0" b="0"/>
            <a:pathLst>
              <a:path w="408" h="167">
                <a:moveTo>
                  <a:pt x="70" y="135"/>
                </a:moveTo>
                <a:lnTo>
                  <a:pt x="70" y="137"/>
                </a:lnTo>
                <a:lnTo>
                  <a:pt x="68" y="140"/>
                </a:lnTo>
                <a:lnTo>
                  <a:pt x="66" y="142"/>
                </a:lnTo>
                <a:lnTo>
                  <a:pt x="63" y="142"/>
                </a:lnTo>
                <a:lnTo>
                  <a:pt x="61" y="145"/>
                </a:lnTo>
                <a:lnTo>
                  <a:pt x="58" y="147"/>
                </a:lnTo>
                <a:lnTo>
                  <a:pt x="56" y="150"/>
                </a:lnTo>
                <a:lnTo>
                  <a:pt x="54" y="150"/>
                </a:lnTo>
                <a:lnTo>
                  <a:pt x="51" y="152"/>
                </a:lnTo>
                <a:lnTo>
                  <a:pt x="49" y="154"/>
                </a:lnTo>
                <a:lnTo>
                  <a:pt x="46" y="154"/>
                </a:lnTo>
                <a:lnTo>
                  <a:pt x="44" y="157"/>
                </a:lnTo>
                <a:lnTo>
                  <a:pt x="42" y="159"/>
                </a:lnTo>
                <a:lnTo>
                  <a:pt x="37" y="159"/>
                </a:lnTo>
                <a:lnTo>
                  <a:pt x="34" y="161"/>
                </a:lnTo>
                <a:lnTo>
                  <a:pt x="32" y="161"/>
                </a:lnTo>
                <a:lnTo>
                  <a:pt x="27" y="164"/>
                </a:lnTo>
                <a:lnTo>
                  <a:pt x="27" y="166"/>
                </a:lnTo>
                <a:lnTo>
                  <a:pt x="30" y="166"/>
                </a:lnTo>
                <a:lnTo>
                  <a:pt x="32" y="166"/>
                </a:lnTo>
                <a:lnTo>
                  <a:pt x="34" y="164"/>
                </a:lnTo>
                <a:lnTo>
                  <a:pt x="42" y="164"/>
                </a:lnTo>
                <a:lnTo>
                  <a:pt x="44" y="161"/>
                </a:lnTo>
                <a:lnTo>
                  <a:pt x="46" y="161"/>
                </a:lnTo>
                <a:lnTo>
                  <a:pt x="49" y="159"/>
                </a:lnTo>
                <a:lnTo>
                  <a:pt x="51" y="159"/>
                </a:lnTo>
                <a:lnTo>
                  <a:pt x="54" y="157"/>
                </a:lnTo>
                <a:lnTo>
                  <a:pt x="56" y="157"/>
                </a:lnTo>
                <a:lnTo>
                  <a:pt x="58" y="154"/>
                </a:lnTo>
                <a:lnTo>
                  <a:pt x="61" y="152"/>
                </a:lnTo>
                <a:lnTo>
                  <a:pt x="63" y="152"/>
                </a:lnTo>
                <a:lnTo>
                  <a:pt x="66" y="150"/>
                </a:lnTo>
                <a:lnTo>
                  <a:pt x="68" y="147"/>
                </a:lnTo>
                <a:lnTo>
                  <a:pt x="70" y="147"/>
                </a:lnTo>
                <a:lnTo>
                  <a:pt x="73" y="145"/>
                </a:lnTo>
                <a:lnTo>
                  <a:pt x="75" y="142"/>
                </a:lnTo>
                <a:lnTo>
                  <a:pt x="78" y="140"/>
                </a:lnTo>
                <a:lnTo>
                  <a:pt x="80" y="137"/>
                </a:lnTo>
                <a:lnTo>
                  <a:pt x="82" y="135"/>
                </a:lnTo>
                <a:lnTo>
                  <a:pt x="70" y="135"/>
                </a:lnTo>
                <a:lnTo>
                  <a:pt x="70" y="135"/>
                </a:lnTo>
                <a:close/>
              </a:path>
              <a:path w="408" h="167">
                <a:moveTo>
                  <a:pt x="51" y="104"/>
                </a:moveTo>
                <a:lnTo>
                  <a:pt x="32" y="130"/>
                </a:lnTo>
                <a:lnTo>
                  <a:pt x="25" y="130"/>
                </a:lnTo>
                <a:lnTo>
                  <a:pt x="25" y="133"/>
                </a:lnTo>
                <a:lnTo>
                  <a:pt x="22" y="137"/>
                </a:lnTo>
                <a:lnTo>
                  <a:pt x="20" y="140"/>
                </a:lnTo>
                <a:lnTo>
                  <a:pt x="30" y="150"/>
                </a:lnTo>
                <a:lnTo>
                  <a:pt x="32" y="145"/>
                </a:lnTo>
                <a:lnTo>
                  <a:pt x="32" y="142"/>
                </a:lnTo>
                <a:lnTo>
                  <a:pt x="34" y="140"/>
                </a:lnTo>
                <a:lnTo>
                  <a:pt x="37" y="137"/>
                </a:lnTo>
                <a:lnTo>
                  <a:pt x="37" y="133"/>
                </a:lnTo>
                <a:lnTo>
                  <a:pt x="39" y="130"/>
                </a:lnTo>
                <a:lnTo>
                  <a:pt x="42" y="128"/>
                </a:lnTo>
                <a:lnTo>
                  <a:pt x="42" y="125"/>
                </a:lnTo>
                <a:lnTo>
                  <a:pt x="44" y="123"/>
                </a:lnTo>
                <a:lnTo>
                  <a:pt x="46" y="118"/>
                </a:lnTo>
                <a:lnTo>
                  <a:pt x="49" y="116"/>
                </a:lnTo>
                <a:lnTo>
                  <a:pt x="49" y="113"/>
                </a:lnTo>
                <a:lnTo>
                  <a:pt x="51" y="111"/>
                </a:lnTo>
                <a:lnTo>
                  <a:pt x="54" y="106"/>
                </a:lnTo>
                <a:lnTo>
                  <a:pt x="51" y="104"/>
                </a:lnTo>
                <a:lnTo>
                  <a:pt x="51" y="104"/>
                </a:lnTo>
                <a:close/>
              </a:path>
              <a:path w="408" h="167">
                <a:moveTo>
                  <a:pt x="61" y="77"/>
                </a:moveTo>
                <a:lnTo>
                  <a:pt x="61" y="80"/>
                </a:lnTo>
                <a:lnTo>
                  <a:pt x="63" y="85"/>
                </a:lnTo>
                <a:lnTo>
                  <a:pt x="63" y="92"/>
                </a:lnTo>
                <a:lnTo>
                  <a:pt x="66" y="94"/>
                </a:lnTo>
                <a:lnTo>
                  <a:pt x="66" y="101"/>
                </a:lnTo>
                <a:lnTo>
                  <a:pt x="68" y="106"/>
                </a:lnTo>
                <a:lnTo>
                  <a:pt x="68" y="109"/>
                </a:lnTo>
                <a:lnTo>
                  <a:pt x="70" y="113"/>
                </a:lnTo>
                <a:lnTo>
                  <a:pt x="70" y="116"/>
                </a:lnTo>
                <a:lnTo>
                  <a:pt x="73" y="118"/>
                </a:lnTo>
                <a:lnTo>
                  <a:pt x="73" y="123"/>
                </a:lnTo>
                <a:lnTo>
                  <a:pt x="75" y="125"/>
                </a:lnTo>
                <a:lnTo>
                  <a:pt x="78" y="128"/>
                </a:lnTo>
                <a:lnTo>
                  <a:pt x="75" y="130"/>
                </a:lnTo>
                <a:lnTo>
                  <a:pt x="73" y="133"/>
                </a:lnTo>
                <a:lnTo>
                  <a:pt x="70" y="135"/>
                </a:lnTo>
                <a:lnTo>
                  <a:pt x="82" y="135"/>
                </a:lnTo>
                <a:lnTo>
                  <a:pt x="85" y="137"/>
                </a:lnTo>
                <a:lnTo>
                  <a:pt x="87" y="140"/>
                </a:lnTo>
                <a:lnTo>
                  <a:pt x="90" y="142"/>
                </a:lnTo>
                <a:lnTo>
                  <a:pt x="92" y="145"/>
                </a:lnTo>
                <a:lnTo>
                  <a:pt x="92" y="147"/>
                </a:lnTo>
                <a:lnTo>
                  <a:pt x="94" y="150"/>
                </a:lnTo>
                <a:lnTo>
                  <a:pt x="97" y="152"/>
                </a:lnTo>
                <a:lnTo>
                  <a:pt x="99" y="154"/>
                </a:lnTo>
                <a:lnTo>
                  <a:pt x="102" y="154"/>
                </a:lnTo>
                <a:lnTo>
                  <a:pt x="104" y="157"/>
                </a:lnTo>
                <a:lnTo>
                  <a:pt x="109" y="159"/>
                </a:lnTo>
                <a:lnTo>
                  <a:pt x="111" y="159"/>
                </a:lnTo>
                <a:lnTo>
                  <a:pt x="114" y="161"/>
                </a:lnTo>
                <a:lnTo>
                  <a:pt x="116" y="161"/>
                </a:lnTo>
                <a:lnTo>
                  <a:pt x="116" y="159"/>
                </a:lnTo>
                <a:lnTo>
                  <a:pt x="118" y="157"/>
                </a:lnTo>
                <a:lnTo>
                  <a:pt x="121" y="154"/>
                </a:lnTo>
                <a:lnTo>
                  <a:pt x="123" y="152"/>
                </a:lnTo>
                <a:lnTo>
                  <a:pt x="128" y="152"/>
                </a:lnTo>
                <a:lnTo>
                  <a:pt x="128" y="150"/>
                </a:lnTo>
                <a:lnTo>
                  <a:pt x="123" y="150"/>
                </a:lnTo>
                <a:lnTo>
                  <a:pt x="118" y="147"/>
                </a:lnTo>
                <a:lnTo>
                  <a:pt x="114" y="147"/>
                </a:lnTo>
                <a:lnTo>
                  <a:pt x="111" y="145"/>
                </a:lnTo>
                <a:lnTo>
                  <a:pt x="109" y="145"/>
                </a:lnTo>
                <a:lnTo>
                  <a:pt x="106" y="142"/>
                </a:lnTo>
                <a:lnTo>
                  <a:pt x="104" y="142"/>
                </a:lnTo>
                <a:lnTo>
                  <a:pt x="102" y="140"/>
                </a:lnTo>
                <a:lnTo>
                  <a:pt x="99" y="140"/>
                </a:lnTo>
                <a:lnTo>
                  <a:pt x="97" y="137"/>
                </a:lnTo>
                <a:lnTo>
                  <a:pt x="94" y="135"/>
                </a:lnTo>
                <a:lnTo>
                  <a:pt x="92" y="133"/>
                </a:lnTo>
                <a:lnTo>
                  <a:pt x="90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82" y="123"/>
                </a:lnTo>
                <a:lnTo>
                  <a:pt x="80" y="121"/>
                </a:lnTo>
                <a:lnTo>
                  <a:pt x="80" y="118"/>
                </a:lnTo>
                <a:lnTo>
                  <a:pt x="78" y="116"/>
                </a:lnTo>
                <a:lnTo>
                  <a:pt x="75" y="113"/>
                </a:lnTo>
                <a:lnTo>
                  <a:pt x="75" y="111"/>
                </a:lnTo>
                <a:lnTo>
                  <a:pt x="73" y="109"/>
                </a:lnTo>
                <a:lnTo>
                  <a:pt x="73" y="104"/>
                </a:lnTo>
                <a:lnTo>
                  <a:pt x="70" y="101"/>
                </a:lnTo>
                <a:lnTo>
                  <a:pt x="70" y="99"/>
                </a:lnTo>
                <a:lnTo>
                  <a:pt x="68" y="94"/>
                </a:lnTo>
                <a:lnTo>
                  <a:pt x="68" y="90"/>
                </a:lnTo>
                <a:lnTo>
                  <a:pt x="66" y="87"/>
                </a:lnTo>
                <a:lnTo>
                  <a:pt x="66" y="82"/>
                </a:lnTo>
                <a:lnTo>
                  <a:pt x="63" y="77"/>
                </a:lnTo>
                <a:lnTo>
                  <a:pt x="99" y="77"/>
                </a:lnTo>
                <a:lnTo>
                  <a:pt x="61" y="77"/>
                </a:lnTo>
                <a:lnTo>
                  <a:pt x="61" y="77"/>
                </a:lnTo>
                <a:close/>
              </a:path>
              <a:path w="408" h="167">
                <a:moveTo>
                  <a:pt x="111" y="77"/>
                </a:moveTo>
                <a:lnTo>
                  <a:pt x="61" y="77"/>
                </a:lnTo>
                <a:lnTo>
                  <a:pt x="99" y="77"/>
                </a:ln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4"/>
                </a:lnTo>
                <a:lnTo>
                  <a:pt x="92" y="99"/>
                </a:lnTo>
                <a:lnTo>
                  <a:pt x="92" y="101"/>
                </a:lnTo>
                <a:lnTo>
                  <a:pt x="90" y="104"/>
                </a:lnTo>
                <a:lnTo>
                  <a:pt x="90" y="109"/>
                </a:lnTo>
                <a:lnTo>
                  <a:pt x="87" y="111"/>
                </a:lnTo>
                <a:lnTo>
                  <a:pt x="87" y="113"/>
                </a:lnTo>
                <a:lnTo>
                  <a:pt x="85" y="116"/>
                </a:lnTo>
                <a:lnTo>
                  <a:pt x="82" y="121"/>
                </a:lnTo>
                <a:lnTo>
                  <a:pt x="82" y="123"/>
                </a:lnTo>
                <a:lnTo>
                  <a:pt x="90" y="125"/>
                </a:lnTo>
                <a:lnTo>
                  <a:pt x="92" y="121"/>
                </a:lnTo>
                <a:lnTo>
                  <a:pt x="92" y="118"/>
                </a:lnTo>
                <a:lnTo>
                  <a:pt x="94" y="116"/>
                </a:lnTo>
                <a:lnTo>
                  <a:pt x="97" y="113"/>
                </a:lnTo>
                <a:lnTo>
                  <a:pt x="97" y="109"/>
                </a:lnTo>
                <a:lnTo>
                  <a:pt x="99" y="106"/>
                </a:lnTo>
                <a:lnTo>
                  <a:pt x="99" y="104"/>
                </a:lnTo>
                <a:lnTo>
                  <a:pt x="102" y="99"/>
                </a:lnTo>
                <a:lnTo>
                  <a:pt x="102" y="97"/>
                </a:lnTo>
                <a:lnTo>
                  <a:pt x="104" y="92"/>
                </a:lnTo>
                <a:lnTo>
                  <a:pt x="104" y="90"/>
                </a:lnTo>
                <a:lnTo>
                  <a:pt x="106" y="85"/>
                </a:lnTo>
                <a:lnTo>
                  <a:pt x="106" y="80"/>
                </a:lnTo>
                <a:lnTo>
                  <a:pt x="111" y="77"/>
                </a:lnTo>
                <a:lnTo>
                  <a:pt x="111" y="77"/>
                </a:lnTo>
                <a:close/>
              </a:path>
              <a:path w="408" h="167">
                <a:moveTo>
                  <a:pt x="102" y="65"/>
                </a:moveTo>
                <a:lnTo>
                  <a:pt x="99" y="73"/>
                </a:lnTo>
                <a:lnTo>
                  <a:pt x="49" y="73"/>
                </a:lnTo>
                <a:lnTo>
                  <a:pt x="54" y="80"/>
                </a:lnTo>
                <a:lnTo>
                  <a:pt x="58" y="77"/>
                </a:lnTo>
                <a:lnTo>
                  <a:pt x="111" y="77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408" h="167">
                <a:moveTo>
                  <a:pt x="37" y="61"/>
                </a:moveTo>
                <a:lnTo>
                  <a:pt x="25" y="63"/>
                </a:lnTo>
                <a:lnTo>
                  <a:pt x="25" y="130"/>
                </a:lnTo>
                <a:lnTo>
                  <a:pt x="32" y="130"/>
                </a:lnTo>
                <a:lnTo>
                  <a:pt x="32" y="65"/>
                </a:lnTo>
                <a:lnTo>
                  <a:pt x="37" y="61"/>
                </a:lnTo>
                <a:lnTo>
                  <a:pt x="37" y="61"/>
                </a:lnTo>
                <a:close/>
              </a:path>
              <a:path w="408" h="167">
                <a:moveTo>
                  <a:pt x="27" y="51"/>
                </a:moveTo>
                <a:lnTo>
                  <a:pt x="22" y="58"/>
                </a:lnTo>
                <a:lnTo>
                  <a:pt x="1" y="58"/>
                </a:lnTo>
                <a:lnTo>
                  <a:pt x="6" y="65"/>
                </a:lnTo>
                <a:lnTo>
                  <a:pt x="8" y="63"/>
                </a:lnTo>
                <a:lnTo>
                  <a:pt x="25" y="63"/>
                </a:lnTo>
                <a:lnTo>
                  <a:pt x="37" y="61"/>
                </a:lnTo>
                <a:lnTo>
                  <a:pt x="27" y="51"/>
                </a:lnTo>
                <a:lnTo>
                  <a:pt x="27" y="51"/>
                </a:lnTo>
                <a:close/>
              </a:path>
              <a:path w="408" h="167">
                <a:moveTo>
                  <a:pt x="121" y="49"/>
                </a:moveTo>
                <a:lnTo>
                  <a:pt x="116" y="49"/>
                </a:lnTo>
                <a:lnTo>
                  <a:pt x="114" y="51"/>
                </a:lnTo>
                <a:lnTo>
                  <a:pt x="92" y="51"/>
                </a:lnTo>
                <a:lnTo>
                  <a:pt x="92" y="53"/>
                </a:lnTo>
                <a:lnTo>
                  <a:pt x="94" y="56"/>
                </a:lnTo>
                <a:lnTo>
                  <a:pt x="94" y="58"/>
                </a:lnTo>
                <a:lnTo>
                  <a:pt x="97" y="58"/>
                </a:lnTo>
                <a:lnTo>
                  <a:pt x="102" y="61"/>
                </a:lnTo>
                <a:lnTo>
                  <a:pt x="121" y="61"/>
                </a:lnTo>
                <a:lnTo>
                  <a:pt x="123" y="58"/>
                </a:lnTo>
                <a:lnTo>
                  <a:pt x="126" y="58"/>
                </a:lnTo>
                <a:lnTo>
                  <a:pt x="126" y="56"/>
                </a:lnTo>
                <a:lnTo>
                  <a:pt x="123" y="51"/>
                </a:lnTo>
                <a:lnTo>
                  <a:pt x="123" y="49"/>
                </a:lnTo>
                <a:lnTo>
                  <a:pt x="121" y="49"/>
                </a:lnTo>
                <a:lnTo>
                  <a:pt x="121" y="49"/>
                </a:lnTo>
                <a:close/>
              </a:path>
              <a:path w="408" h="167">
                <a:moveTo>
                  <a:pt x="58" y="10"/>
                </a:moveTo>
                <a:lnTo>
                  <a:pt x="58" y="41"/>
                </a:lnTo>
                <a:lnTo>
                  <a:pt x="56" y="46"/>
                </a:lnTo>
                <a:lnTo>
                  <a:pt x="56" y="49"/>
                </a:lnTo>
                <a:lnTo>
                  <a:pt x="54" y="51"/>
                </a:lnTo>
                <a:lnTo>
                  <a:pt x="54" y="53"/>
                </a:lnTo>
                <a:lnTo>
                  <a:pt x="51" y="56"/>
                </a:lnTo>
                <a:lnTo>
                  <a:pt x="51" y="61"/>
                </a:lnTo>
                <a:lnTo>
                  <a:pt x="49" y="63"/>
                </a:lnTo>
                <a:lnTo>
                  <a:pt x="46" y="65"/>
                </a:lnTo>
                <a:lnTo>
                  <a:pt x="44" y="68"/>
                </a:lnTo>
                <a:lnTo>
                  <a:pt x="42" y="70"/>
                </a:lnTo>
                <a:lnTo>
                  <a:pt x="39" y="75"/>
                </a:lnTo>
                <a:lnTo>
                  <a:pt x="37" y="77"/>
                </a:lnTo>
                <a:lnTo>
                  <a:pt x="37" y="80"/>
                </a:lnTo>
                <a:lnTo>
                  <a:pt x="39" y="77"/>
                </a:lnTo>
                <a:lnTo>
                  <a:pt x="44" y="75"/>
                </a:lnTo>
                <a:lnTo>
                  <a:pt x="46" y="73"/>
                </a:lnTo>
                <a:lnTo>
                  <a:pt x="49" y="70"/>
                </a:lnTo>
                <a:lnTo>
                  <a:pt x="51" y="68"/>
                </a:lnTo>
                <a:lnTo>
                  <a:pt x="54" y="65"/>
                </a:lnTo>
                <a:lnTo>
                  <a:pt x="56" y="63"/>
                </a:lnTo>
                <a:lnTo>
                  <a:pt x="56" y="61"/>
                </a:lnTo>
                <a:lnTo>
                  <a:pt x="58" y="58"/>
                </a:lnTo>
                <a:lnTo>
                  <a:pt x="61" y="56"/>
                </a:lnTo>
                <a:lnTo>
                  <a:pt x="61" y="53"/>
                </a:lnTo>
                <a:lnTo>
                  <a:pt x="63" y="51"/>
                </a:lnTo>
                <a:lnTo>
                  <a:pt x="63" y="46"/>
                </a:lnTo>
                <a:lnTo>
                  <a:pt x="66" y="41"/>
                </a:lnTo>
                <a:lnTo>
                  <a:pt x="66" y="32"/>
                </a:lnTo>
                <a:lnTo>
                  <a:pt x="68" y="30"/>
                </a:lnTo>
                <a:lnTo>
                  <a:pt x="68" y="13"/>
                </a:lnTo>
                <a:lnTo>
                  <a:pt x="92" y="13"/>
                </a:lnTo>
                <a:lnTo>
                  <a:pt x="58" y="10"/>
                </a:lnTo>
                <a:lnTo>
                  <a:pt x="58" y="10"/>
                </a:lnTo>
                <a:close/>
              </a:path>
              <a:path w="408" h="167">
                <a:moveTo>
                  <a:pt x="58" y="1"/>
                </a:moveTo>
                <a:lnTo>
                  <a:pt x="58" y="10"/>
                </a:lnTo>
                <a:lnTo>
                  <a:pt x="92" y="13"/>
                </a:lnTo>
                <a:lnTo>
                  <a:pt x="92" y="51"/>
                </a:lnTo>
                <a:lnTo>
                  <a:pt x="106" y="51"/>
                </a:lnTo>
                <a:lnTo>
                  <a:pt x="104" y="51"/>
                </a:lnTo>
                <a:lnTo>
                  <a:pt x="102" y="49"/>
                </a:lnTo>
                <a:lnTo>
                  <a:pt x="99" y="46"/>
                </a:lnTo>
                <a:lnTo>
                  <a:pt x="99" y="15"/>
                </a:lnTo>
                <a:lnTo>
                  <a:pt x="104" y="10"/>
                </a:lnTo>
                <a:lnTo>
                  <a:pt x="68" y="8"/>
                </a:lnTo>
                <a:lnTo>
                  <a:pt x="58" y="1"/>
                </a:lnTo>
                <a:lnTo>
                  <a:pt x="58" y="1"/>
                </a:lnTo>
                <a:close/>
              </a:path>
              <a:path w="408" h="167">
                <a:moveTo>
                  <a:pt x="94" y="1"/>
                </a:moveTo>
                <a:lnTo>
                  <a:pt x="92" y="8"/>
                </a:lnTo>
                <a:lnTo>
                  <a:pt x="68" y="8"/>
                </a:lnTo>
                <a:lnTo>
                  <a:pt x="104" y="10"/>
                </a:lnTo>
                <a:lnTo>
                  <a:pt x="94" y="1"/>
                </a:lnTo>
                <a:lnTo>
                  <a:pt x="94" y="1"/>
                </a:lnTo>
                <a:close/>
              </a:path>
              <a:path w="408" h="167">
                <a:moveTo>
                  <a:pt x="18" y="1"/>
                </a:moveTo>
                <a:lnTo>
                  <a:pt x="15" y="1"/>
                </a:lnTo>
                <a:lnTo>
                  <a:pt x="18" y="3"/>
                </a:lnTo>
                <a:lnTo>
                  <a:pt x="18" y="5"/>
                </a:lnTo>
                <a:lnTo>
                  <a:pt x="20" y="10"/>
                </a:lnTo>
                <a:lnTo>
                  <a:pt x="20" y="13"/>
                </a:lnTo>
                <a:lnTo>
                  <a:pt x="22" y="17"/>
                </a:lnTo>
                <a:lnTo>
                  <a:pt x="22" y="20"/>
                </a:lnTo>
                <a:lnTo>
                  <a:pt x="25" y="22"/>
                </a:lnTo>
                <a:lnTo>
                  <a:pt x="25" y="30"/>
                </a:lnTo>
                <a:lnTo>
                  <a:pt x="27" y="32"/>
                </a:lnTo>
                <a:lnTo>
                  <a:pt x="32" y="30"/>
                </a:lnTo>
                <a:lnTo>
                  <a:pt x="32" y="25"/>
                </a:lnTo>
                <a:lnTo>
                  <a:pt x="34" y="22"/>
                </a:lnTo>
                <a:lnTo>
                  <a:pt x="34" y="20"/>
                </a:lnTo>
                <a:lnTo>
                  <a:pt x="32" y="15"/>
                </a:lnTo>
                <a:lnTo>
                  <a:pt x="30" y="13"/>
                </a:lnTo>
                <a:lnTo>
                  <a:pt x="30" y="10"/>
                </a:lnTo>
                <a:lnTo>
                  <a:pt x="27" y="10"/>
                </a:lnTo>
                <a:lnTo>
                  <a:pt x="25" y="8"/>
                </a:lnTo>
                <a:lnTo>
                  <a:pt x="22" y="5"/>
                </a:lnTo>
                <a:lnTo>
                  <a:pt x="20" y="3"/>
                </a:lnTo>
                <a:lnTo>
                  <a:pt x="18" y="1"/>
                </a:lnTo>
                <a:lnTo>
                  <a:pt x="18" y="1"/>
                </a:lnTo>
                <a:close/>
              </a:path>
              <a:path w="408" h="167">
                <a:moveTo>
                  <a:pt x="330" y="113"/>
                </a:moveTo>
                <a:lnTo>
                  <a:pt x="308" y="137"/>
                </a:lnTo>
                <a:lnTo>
                  <a:pt x="318" y="137"/>
                </a:lnTo>
                <a:lnTo>
                  <a:pt x="320" y="135"/>
                </a:lnTo>
                <a:lnTo>
                  <a:pt x="322" y="133"/>
                </a:lnTo>
                <a:lnTo>
                  <a:pt x="325" y="128"/>
                </a:lnTo>
                <a:lnTo>
                  <a:pt x="327" y="123"/>
                </a:lnTo>
                <a:lnTo>
                  <a:pt x="330" y="121"/>
                </a:lnTo>
                <a:lnTo>
                  <a:pt x="332" y="116"/>
                </a:lnTo>
                <a:lnTo>
                  <a:pt x="330" y="113"/>
                </a:lnTo>
                <a:lnTo>
                  <a:pt x="330" y="113"/>
                </a:lnTo>
                <a:close/>
              </a:path>
              <a:path w="408" h="167">
                <a:moveTo>
                  <a:pt x="366" y="68"/>
                </a:moveTo>
                <a:lnTo>
                  <a:pt x="356" y="68"/>
                </a:lnTo>
                <a:lnTo>
                  <a:pt x="356" y="133"/>
                </a:lnTo>
                <a:lnTo>
                  <a:pt x="356" y="166"/>
                </a:lnTo>
                <a:lnTo>
                  <a:pt x="366" y="161"/>
                </a:lnTo>
                <a:lnTo>
                  <a:pt x="366" y="68"/>
                </a:lnTo>
                <a:lnTo>
                  <a:pt x="366" y="68"/>
                </a:lnTo>
                <a:close/>
              </a:path>
              <a:path w="408" h="167">
                <a:moveTo>
                  <a:pt x="315" y="65"/>
                </a:moveTo>
                <a:lnTo>
                  <a:pt x="303" y="68"/>
                </a:lnTo>
                <a:lnTo>
                  <a:pt x="303" y="133"/>
                </a:lnTo>
                <a:lnTo>
                  <a:pt x="301" y="137"/>
                </a:lnTo>
                <a:lnTo>
                  <a:pt x="301" y="147"/>
                </a:lnTo>
                <a:lnTo>
                  <a:pt x="308" y="159"/>
                </a:lnTo>
                <a:lnTo>
                  <a:pt x="308" y="157"/>
                </a:lnTo>
                <a:lnTo>
                  <a:pt x="310" y="154"/>
                </a:lnTo>
                <a:lnTo>
                  <a:pt x="310" y="152"/>
                </a:lnTo>
                <a:lnTo>
                  <a:pt x="313" y="150"/>
                </a:lnTo>
                <a:lnTo>
                  <a:pt x="313" y="147"/>
                </a:lnTo>
                <a:lnTo>
                  <a:pt x="315" y="145"/>
                </a:lnTo>
                <a:lnTo>
                  <a:pt x="318" y="142"/>
                </a:lnTo>
                <a:lnTo>
                  <a:pt x="318" y="137"/>
                </a:lnTo>
                <a:lnTo>
                  <a:pt x="308" y="137"/>
                </a:lnTo>
                <a:lnTo>
                  <a:pt x="308" y="70"/>
                </a:lnTo>
                <a:lnTo>
                  <a:pt x="315" y="65"/>
                </a:lnTo>
                <a:lnTo>
                  <a:pt x="315" y="65"/>
                </a:lnTo>
                <a:close/>
              </a:path>
              <a:path w="408" h="167">
                <a:moveTo>
                  <a:pt x="308" y="56"/>
                </a:moveTo>
                <a:lnTo>
                  <a:pt x="301" y="63"/>
                </a:lnTo>
                <a:lnTo>
                  <a:pt x="279" y="63"/>
                </a:lnTo>
                <a:lnTo>
                  <a:pt x="284" y="70"/>
                </a:lnTo>
                <a:lnTo>
                  <a:pt x="284" y="68"/>
                </a:lnTo>
                <a:lnTo>
                  <a:pt x="289" y="68"/>
                </a:lnTo>
                <a:lnTo>
                  <a:pt x="303" y="68"/>
                </a:lnTo>
                <a:lnTo>
                  <a:pt x="315" y="65"/>
                </a:lnTo>
                <a:lnTo>
                  <a:pt x="308" y="56"/>
                </a:lnTo>
                <a:lnTo>
                  <a:pt x="308" y="56"/>
                </a:lnTo>
                <a:close/>
              </a:path>
              <a:path w="408" h="167">
                <a:moveTo>
                  <a:pt x="397" y="53"/>
                </a:moveTo>
                <a:lnTo>
                  <a:pt x="390" y="63"/>
                </a:lnTo>
                <a:lnTo>
                  <a:pt x="320" y="63"/>
                </a:lnTo>
                <a:lnTo>
                  <a:pt x="325" y="70"/>
                </a:lnTo>
                <a:lnTo>
                  <a:pt x="327" y="70"/>
                </a:lnTo>
                <a:lnTo>
                  <a:pt x="330" y="68"/>
                </a:lnTo>
                <a:lnTo>
                  <a:pt x="406" y="68"/>
                </a:lnTo>
                <a:lnTo>
                  <a:pt x="397" y="53"/>
                </a:lnTo>
                <a:lnTo>
                  <a:pt x="397" y="53"/>
                </a:lnTo>
                <a:close/>
              </a:path>
              <a:path w="408" h="167">
                <a:moveTo>
                  <a:pt x="296" y="1"/>
                </a:moveTo>
                <a:lnTo>
                  <a:pt x="294" y="3"/>
                </a:lnTo>
                <a:lnTo>
                  <a:pt x="296" y="5"/>
                </a:lnTo>
                <a:lnTo>
                  <a:pt x="298" y="8"/>
                </a:lnTo>
                <a:lnTo>
                  <a:pt x="298" y="10"/>
                </a:lnTo>
                <a:lnTo>
                  <a:pt x="301" y="13"/>
                </a:lnTo>
                <a:lnTo>
                  <a:pt x="303" y="15"/>
                </a:lnTo>
                <a:lnTo>
                  <a:pt x="306" y="20"/>
                </a:lnTo>
                <a:lnTo>
                  <a:pt x="306" y="22"/>
                </a:lnTo>
                <a:lnTo>
                  <a:pt x="308" y="25"/>
                </a:lnTo>
                <a:lnTo>
                  <a:pt x="308" y="30"/>
                </a:lnTo>
                <a:lnTo>
                  <a:pt x="310" y="32"/>
                </a:lnTo>
                <a:lnTo>
                  <a:pt x="313" y="34"/>
                </a:lnTo>
                <a:lnTo>
                  <a:pt x="315" y="32"/>
                </a:lnTo>
                <a:lnTo>
                  <a:pt x="315" y="17"/>
                </a:lnTo>
                <a:lnTo>
                  <a:pt x="313" y="15"/>
                </a:lnTo>
                <a:lnTo>
                  <a:pt x="310" y="13"/>
                </a:lnTo>
                <a:lnTo>
                  <a:pt x="308" y="10"/>
                </a:lnTo>
                <a:lnTo>
                  <a:pt x="306" y="10"/>
                </a:lnTo>
                <a:lnTo>
                  <a:pt x="303" y="8"/>
                </a:lnTo>
                <a:lnTo>
                  <a:pt x="301" y="5"/>
                </a:lnTo>
                <a:lnTo>
                  <a:pt x="298" y="3"/>
                </a:lnTo>
                <a:lnTo>
                  <a:pt x="296" y="1"/>
                </a:lnTo>
                <a:lnTo>
                  <a:pt x="296" y="1"/>
                </a:lnTo>
                <a:close/>
              </a:path>
              <a:path w="408" h="167">
                <a:moveTo>
                  <a:pt x="356" y="1"/>
                </a:moveTo>
                <a:lnTo>
                  <a:pt x="356" y="63"/>
                </a:lnTo>
                <a:lnTo>
                  <a:pt x="366" y="63"/>
                </a:lnTo>
                <a:lnTo>
                  <a:pt x="366" y="15"/>
                </a:lnTo>
                <a:lnTo>
                  <a:pt x="370" y="8"/>
                </a:lnTo>
                <a:lnTo>
                  <a:pt x="356" y="1"/>
                </a:lnTo>
                <a:lnTo>
                  <a:pt x="35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70" name="path 11670"/>
          <p:cNvSpPr/>
          <p:nvPr/>
        </p:nvSpPr>
        <p:spPr>
          <a:xfrm>
            <a:off x="7323581" y="9346945"/>
            <a:ext cx="252983" cy="108203"/>
          </a:xfrm>
          <a:custGeom>
            <a:avLst/>
            <a:gdLst/>
            <a:ahLst/>
            <a:cxnLst/>
            <a:rect l="0" t="0" r="0" b="0"/>
            <a:pathLst>
              <a:path w="398" h="170">
                <a:moveTo>
                  <a:pt x="116" y="147"/>
                </a:moveTo>
                <a:lnTo>
                  <a:pt x="106" y="157"/>
                </a:lnTo>
                <a:lnTo>
                  <a:pt x="6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6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98" h="170">
                <a:moveTo>
                  <a:pt x="30" y="111"/>
                </a:move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4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9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8" y="118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6" y="150"/>
                </a:lnTo>
                <a:lnTo>
                  <a:pt x="66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6" y="123"/>
                </a:lnTo>
                <a:lnTo>
                  <a:pt x="66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9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8"/>
                </a:lnTo>
                <a:lnTo>
                  <a:pt x="85" y="130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8" y="152"/>
                </a:lnTo>
                <a:lnTo>
                  <a:pt x="78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90" y="140"/>
                </a:lnTo>
                <a:lnTo>
                  <a:pt x="90" y="135"/>
                </a:lnTo>
                <a:lnTo>
                  <a:pt x="92" y="133"/>
                </a:lnTo>
                <a:lnTo>
                  <a:pt x="94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98" h="170">
                <a:moveTo>
                  <a:pt x="82" y="87"/>
                </a:moveTo>
                <a:lnTo>
                  <a:pt x="78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98" h="170">
                <a:moveTo>
                  <a:pt x="68" y="63"/>
                </a:moveTo>
                <a:lnTo>
                  <a:pt x="66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8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7" y="97"/>
                </a:lnTo>
                <a:lnTo>
                  <a:pt x="99" y="97"/>
                </a:lnTo>
                <a:lnTo>
                  <a:pt x="102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6" y="99"/>
                </a:lnTo>
                <a:lnTo>
                  <a:pt x="128" y="99"/>
                </a:lnTo>
                <a:lnTo>
                  <a:pt x="128" y="97"/>
                </a:lnTo>
                <a:lnTo>
                  <a:pt x="126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9" y="92"/>
                </a:lnTo>
                <a:lnTo>
                  <a:pt x="106" y="90"/>
                </a:lnTo>
                <a:lnTo>
                  <a:pt x="104" y="90"/>
                </a:lnTo>
                <a:lnTo>
                  <a:pt x="102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8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9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4" y="90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6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8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8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6" y="63"/>
                </a:lnTo>
                <a:lnTo>
                  <a:pt x="68" y="63"/>
                </a:lnTo>
                <a:lnTo>
                  <a:pt x="68" y="61"/>
                </a:lnTo>
                <a:lnTo>
                  <a:pt x="73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9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9" y="41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98" h="170">
                <a:moveTo>
                  <a:pt x="94" y="32"/>
                </a:moveTo>
                <a:lnTo>
                  <a:pt x="92" y="32"/>
                </a:lnTo>
                <a:lnTo>
                  <a:pt x="94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1"/>
                </a:lnTo>
                <a:lnTo>
                  <a:pt x="102" y="56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98" h="170">
                <a:moveTo>
                  <a:pt x="61" y="20"/>
                </a:moveTo>
                <a:lnTo>
                  <a:pt x="54" y="27"/>
                </a:lnTo>
                <a:lnTo>
                  <a:pt x="22" y="27"/>
                </a:lnTo>
                <a:lnTo>
                  <a:pt x="20" y="32"/>
                </a:lnTo>
                <a:lnTo>
                  <a:pt x="18" y="34"/>
                </a:lnTo>
                <a:lnTo>
                  <a:pt x="18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6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6" y="68"/>
                </a:lnTo>
                <a:lnTo>
                  <a:pt x="6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8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7" y="34"/>
                </a:lnTo>
                <a:lnTo>
                  <a:pt x="27" y="32"/>
                </a:lnTo>
                <a:lnTo>
                  <a:pt x="34" y="32"/>
                </a:lnTo>
                <a:lnTo>
                  <a:pt x="68" y="32"/>
                </a:lnTo>
                <a:lnTo>
                  <a:pt x="61" y="20"/>
                </a:lnTo>
                <a:lnTo>
                  <a:pt x="61" y="20"/>
                </a:lnTo>
                <a:close/>
              </a:path>
              <a:path w="39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8" y="39"/>
                </a:lnTo>
                <a:lnTo>
                  <a:pt x="80" y="34"/>
                </a:lnTo>
                <a:lnTo>
                  <a:pt x="82" y="32"/>
                </a:lnTo>
                <a:lnTo>
                  <a:pt x="126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9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2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9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8"/>
                </a:lnTo>
                <a:lnTo>
                  <a:pt x="78" y="20"/>
                </a:lnTo>
                <a:lnTo>
                  <a:pt x="78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90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98" h="170">
                <a:moveTo>
                  <a:pt x="322" y="152"/>
                </a:moveTo>
                <a:lnTo>
                  <a:pt x="322" y="169"/>
                </a:lnTo>
                <a:lnTo>
                  <a:pt x="330" y="164"/>
                </a:lnTo>
                <a:lnTo>
                  <a:pt x="330" y="154"/>
                </a:lnTo>
                <a:lnTo>
                  <a:pt x="385" y="154"/>
                </a:lnTo>
                <a:lnTo>
                  <a:pt x="322" y="152"/>
                </a:lnTo>
                <a:lnTo>
                  <a:pt x="322" y="152"/>
                </a:lnTo>
                <a:close/>
              </a:path>
              <a:path w="398" h="170">
                <a:moveTo>
                  <a:pt x="313" y="111"/>
                </a:moveTo>
                <a:lnTo>
                  <a:pt x="310" y="113"/>
                </a:lnTo>
                <a:lnTo>
                  <a:pt x="308" y="113"/>
                </a:lnTo>
                <a:lnTo>
                  <a:pt x="306" y="116"/>
                </a:lnTo>
                <a:lnTo>
                  <a:pt x="303" y="118"/>
                </a:lnTo>
                <a:lnTo>
                  <a:pt x="301" y="121"/>
                </a:lnTo>
                <a:lnTo>
                  <a:pt x="298" y="121"/>
                </a:lnTo>
                <a:lnTo>
                  <a:pt x="296" y="123"/>
                </a:lnTo>
                <a:lnTo>
                  <a:pt x="294" y="126"/>
                </a:lnTo>
                <a:lnTo>
                  <a:pt x="291" y="126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82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8" y="121"/>
                </a:lnTo>
                <a:lnTo>
                  <a:pt x="310" y="121"/>
                </a:lnTo>
                <a:lnTo>
                  <a:pt x="313" y="118"/>
                </a:lnTo>
                <a:lnTo>
                  <a:pt x="315" y="118"/>
                </a:lnTo>
                <a:lnTo>
                  <a:pt x="318" y="116"/>
                </a:lnTo>
                <a:lnTo>
                  <a:pt x="320" y="113"/>
                </a:lnTo>
                <a:lnTo>
                  <a:pt x="322" y="111"/>
                </a:lnTo>
                <a:lnTo>
                  <a:pt x="313" y="111"/>
                </a:lnTo>
                <a:lnTo>
                  <a:pt x="313" y="111"/>
                </a:lnTo>
                <a:close/>
              </a:path>
              <a:path w="398" h="170">
                <a:moveTo>
                  <a:pt x="320" y="106"/>
                </a:moveTo>
                <a:lnTo>
                  <a:pt x="318" y="106"/>
                </a:lnTo>
                <a:lnTo>
                  <a:pt x="315" y="109"/>
                </a:lnTo>
                <a:lnTo>
                  <a:pt x="313" y="111"/>
                </a:lnTo>
                <a:lnTo>
                  <a:pt x="322" y="111"/>
                </a:lnTo>
                <a:lnTo>
                  <a:pt x="322" y="135"/>
                </a:lnTo>
                <a:lnTo>
                  <a:pt x="322" y="152"/>
                </a:lnTo>
                <a:lnTo>
                  <a:pt x="385" y="154"/>
                </a:lnTo>
                <a:lnTo>
                  <a:pt x="385" y="166"/>
                </a:lnTo>
                <a:lnTo>
                  <a:pt x="392" y="159"/>
                </a:lnTo>
                <a:lnTo>
                  <a:pt x="392" y="152"/>
                </a:lnTo>
                <a:lnTo>
                  <a:pt x="330" y="150"/>
                </a:lnTo>
                <a:lnTo>
                  <a:pt x="330" y="106"/>
                </a:lnTo>
                <a:lnTo>
                  <a:pt x="385" y="106"/>
                </a:lnTo>
                <a:lnTo>
                  <a:pt x="320" y="106"/>
                </a:lnTo>
                <a:lnTo>
                  <a:pt x="320" y="106"/>
                </a:lnTo>
                <a:close/>
              </a:path>
              <a:path w="398" h="170">
                <a:moveTo>
                  <a:pt x="387" y="94"/>
                </a:moveTo>
                <a:lnTo>
                  <a:pt x="382" y="101"/>
                </a:lnTo>
                <a:lnTo>
                  <a:pt x="334" y="101"/>
                </a:lnTo>
                <a:lnTo>
                  <a:pt x="322" y="104"/>
                </a:lnTo>
                <a:lnTo>
                  <a:pt x="320" y="106"/>
                </a:lnTo>
                <a:lnTo>
                  <a:pt x="385" y="106"/>
                </a:lnTo>
                <a:lnTo>
                  <a:pt x="385" y="150"/>
                </a:lnTo>
                <a:lnTo>
                  <a:pt x="330" y="150"/>
                </a:lnTo>
                <a:lnTo>
                  <a:pt x="392" y="152"/>
                </a:lnTo>
                <a:lnTo>
                  <a:pt x="392" y="109"/>
                </a:lnTo>
                <a:lnTo>
                  <a:pt x="397" y="104"/>
                </a:lnTo>
                <a:lnTo>
                  <a:pt x="387" y="94"/>
                </a:lnTo>
                <a:lnTo>
                  <a:pt x="387" y="94"/>
                </a:lnTo>
                <a:close/>
              </a:path>
              <a:path w="398" h="170">
                <a:moveTo>
                  <a:pt x="322" y="94"/>
                </a:moveTo>
                <a:lnTo>
                  <a:pt x="322" y="104"/>
                </a:lnTo>
                <a:lnTo>
                  <a:pt x="334" y="101"/>
                </a:lnTo>
                <a:lnTo>
                  <a:pt x="337" y="101"/>
                </a:lnTo>
                <a:lnTo>
                  <a:pt x="339" y="99"/>
                </a:lnTo>
                <a:lnTo>
                  <a:pt x="327" y="99"/>
                </a:lnTo>
                <a:lnTo>
                  <a:pt x="322" y="94"/>
                </a:lnTo>
                <a:lnTo>
                  <a:pt x="322" y="94"/>
                </a:lnTo>
                <a:close/>
              </a:path>
              <a:path w="398" h="170">
                <a:moveTo>
                  <a:pt x="310" y="53"/>
                </a:moveTo>
                <a:lnTo>
                  <a:pt x="308" y="56"/>
                </a:lnTo>
                <a:lnTo>
                  <a:pt x="306" y="58"/>
                </a:lnTo>
                <a:lnTo>
                  <a:pt x="306" y="61"/>
                </a:lnTo>
                <a:lnTo>
                  <a:pt x="303" y="63"/>
                </a:lnTo>
                <a:lnTo>
                  <a:pt x="301" y="68"/>
                </a:lnTo>
                <a:lnTo>
                  <a:pt x="298" y="70"/>
                </a:lnTo>
                <a:lnTo>
                  <a:pt x="296" y="73"/>
                </a:lnTo>
                <a:lnTo>
                  <a:pt x="294" y="75"/>
                </a:lnTo>
                <a:lnTo>
                  <a:pt x="291" y="78"/>
                </a:lnTo>
                <a:lnTo>
                  <a:pt x="294" y="80"/>
                </a:lnTo>
                <a:lnTo>
                  <a:pt x="296" y="78"/>
                </a:lnTo>
                <a:lnTo>
                  <a:pt x="298" y="75"/>
                </a:lnTo>
                <a:lnTo>
                  <a:pt x="301" y="73"/>
                </a:lnTo>
                <a:lnTo>
                  <a:pt x="303" y="73"/>
                </a:lnTo>
                <a:lnTo>
                  <a:pt x="303" y="70"/>
                </a:lnTo>
                <a:lnTo>
                  <a:pt x="306" y="68"/>
                </a:lnTo>
                <a:lnTo>
                  <a:pt x="308" y="66"/>
                </a:lnTo>
                <a:lnTo>
                  <a:pt x="310" y="63"/>
                </a:lnTo>
                <a:lnTo>
                  <a:pt x="313" y="61"/>
                </a:lnTo>
                <a:lnTo>
                  <a:pt x="315" y="58"/>
                </a:lnTo>
                <a:lnTo>
                  <a:pt x="315" y="56"/>
                </a:lnTo>
                <a:lnTo>
                  <a:pt x="318" y="53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398" h="170">
                <a:moveTo>
                  <a:pt x="392" y="32"/>
                </a:moveTo>
                <a:lnTo>
                  <a:pt x="378" y="34"/>
                </a:lnTo>
                <a:lnTo>
                  <a:pt x="375" y="37"/>
                </a:lnTo>
                <a:lnTo>
                  <a:pt x="375" y="39"/>
                </a:lnTo>
                <a:lnTo>
                  <a:pt x="373" y="41"/>
                </a:lnTo>
                <a:lnTo>
                  <a:pt x="370" y="44"/>
                </a:lnTo>
                <a:lnTo>
                  <a:pt x="370" y="46"/>
                </a:lnTo>
                <a:lnTo>
                  <a:pt x="368" y="51"/>
                </a:lnTo>
                <a:lnTo>
                  <a:pt x="366" y="53"/>
                </a:lnTo>
                <a:lnTo>
                  <a:pt x="366" y="56"/>
                </a:lnTo>
                <a:lnTo>
                  <a:pt x="363" y="58"/>
                </a:lnTo>
                <a:lnTo>
                  <a:pt x="361" y="61"/>
                </a:lnTo>
                <a:lnTo>
                  <a:pt x="358" y="63"/>
                </a:lnTo>
                <a:lnTo>
                  <a:pt x="356" y="66"/>
                </a:lnTo>
                <a:lnTo>
                  <a:pt x="354" y="70"/>
                </a:lnTo>
                <a:lnTo>
                  <a:pt x="351" y="73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4" y="82"/>
                </a:lnTo>
                <a:lnTo>
                  <a:pt x="342" y="85"/>
                </a:lnTo>
                <a:lnTo>
                  <a:pt x="339" y="87"/>
                </a:lnTo>
                <a:lnTo>
                  <a:pt x="337" y="90"/>
                </a:lnTo>
                <a:lnTo>
                  <a:pt x="334" y="92"/>
                </a:lnTo>
                <a:lnTo>
                  <a:pt x="332" y="94"/>
                </a:lnTo>
                <a:lnTo>
                  <a:pt x="330" y="97"/>
                </a:lnTo>
                <a:lnTo>
                  <a:pt x="327" y="99"/>
                </a:lnTo>
                <a:lnTo>
                  <a:pt x="339" y="99"/>
                </a:lnTo>
                <a:lnTo>
                  <a:pt x="342" y="97"/>
                </a:lnTo>
                <a:lnTo>
                  <a:pt x="344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90"/>
                </a:lnTo>
                <a:lnTo>
                  <a:pt x="351" y="87"/>
                </a:lnTo>
                <a:lnTo>
                  <a:pt x="354" y="85"/>
                </a:lnTo>
                <a:lnTo>
                  <a:pt x="356" y="80"/>
                </a:lnTo>
                <a:lnTo>
                  <a:pt x="358" y="78"/>
                </a:lnTo>
                <a:lnTo>
                  <a:pt x="361" y="75"/>
                </a:lnTo>
                <a:lnTo>
                  <a:pt x="363" y="73"/>
                </a:lnTo>
                <a:lnTo>
                  <a:pt x="366" y="70"/>
                </a:lnTo>
                <a:lnTo>
                  <a:pt x="366" y="68"/>
                </a:lnTo>
                <a:lnTo>
                  <a:pt x="368" y="66"/>
                </a:lnTo>
                <a:lnTo>
                  <a:pt x="370" y="63"/>
                </a:lnTo>
                <a:lnTo>
                  <a:pt x="373" y="61"/>
                </a:lnTo>
                <a:lnTo>
                  <a:pt x="373" y="58"/>
                </a:lnTo>
                <a:lnTo>
                  <a:pt x="375" y="56"/>
                </a:lnTo>
                <a:lnTo>
                  <a:pt x="378" y="53"/>
                </a:lnTo>
                <a:lnTo>
                  <a:pt x="380" y="49"/>
                </a:lnTo>
                <a:lnTo>
                  <a:pt x="380" y="46"/>
                </a:lnTo>
                <a:lnTo>
                  <a:pt x="382" y="44"/>
                </a:lnTo>
                <a:lnTo>
                  <a:pt x="385" y="39"/>
                </a:lnTo>
                <a:lnTo>
                  <a:pt x="387" y="37"/>
                </a:lnTo>
                <a:lnTo>
                  <a:pt x="392" y="32"/>
                </a:lnTo>
                <a:lnTo>
                  <a:pt x="392" y="32"/>
                </a:lnTo>
                <a:close/>
              </a:path>
              <a:path w="398" h="170">
                <a:moveTo>
                  <a:pt x="382" y="22"/>
                </a:moveTo>
                <a:lnTo>
                  <a:pt x="378" y="30"/>
                </a:lnTo>
                <a:lnTo>
                  <a:pt x="332" y="30"/>
                </a:lnTo>
                <a:lnTo>
                  <a:pt x="322" y="32"/>
                </a:lnTo>
                <a:lnTo>
                  <a:pt x="320" y="34"/>
                </a:lnTo>
                <a:lnTo>
                  <a:pt x="320" y="39"/>
                </a:lnTo>
                <a:lnTo>
                  <a:pt x="318" y="41"/>
                </a:lnTo>
                <a:lnTo>
                  <a:pt x="315" y="44"/>
                </a:lnTo>
                <a:lnTo>
                  <a:pt x="315" y="46"/>
                </a:lnTo>
                <a:lnTo>
                  <a:pt x="313" y="49"/>
                </a:lnTo>
                <a:lnTo>
                  <a:pt x="310" y="53"/>
                </a:lnTo>
                <a:lnTo>
                  <a:pt x="318" y="53"/>
                </a:lnTo>
                <a:lnTo>
                  <a:pt x="320" y="56"/>
                </a:lnTo>
                <a:lnTo>
                  <a:pt x="322" y="58"/>
                </a:lnTo>
                <a:lnTo>
                  <a:pt x="322" y="63"/>
                </a:lnTo>
                <a:lnTo>
                  <a:pt x="325" y="66"/>
                </a:lnTo>
                <a:lnTo>
                  <a:pt x="327" y="68"/>
                </a:lnTo>
                <a:lnTo>
                  <a:pt x="327" y="70"/>
                </a:lnTo>
                <a:lnTo>
                  <a:pt x="330" y="73"/>
                </a:lnTo>
                <a:lnTo>
                  <a:pt x="330" y="75"/>
                </a:lnTo>
                <a:lnTo>
                  <a:pt x="332" y="80"/>
                </a:lnTo>
                <a:lnTo>
                  <a:pt x="334" y="80"/>
                </a:lnTo>
                <a:lnTo>
                  <a:pt x="337" y="78"/>
                </a:lnTo>
                <a:lnTo>
                  <a:pt x="337" y="70"/>
                </a:lnTo>
                <a:lnTo>
                  <a:pt x="337" y="66"/>
                </a:lnTo>
                <a:lnTo>
                  <a:pt x="337" y="63"/>
                </a:lnTo>
                <a:lnTo>
                  <a:pt x="334" y="63"/>
                </a:lnTo>
                <a:lnTo>
                  <a:pt x="334" y="61"/>
                </a:lnTo>
                <a:lnTo>
                  <a:pt x="332" y="58"/>
                </a:lnTo>
                <a:lnTo>
                  <a:pt x="330" y="56"/>
                </a:lnTo>
                <a:lnTo>
                  <a:pt x="325" y="56"/>
                </a:lnTo>
                <a:lnTo>
                  <a:pt x="322" y="53"/>
                </a:lnTo>
                <a:lnTo>
                  <a:pt x="320" y="51"/>
                </a:lnTo>
                <a:lnTo>
                  <a:pt x="320" y="49"/>
                </a:lnTo>
                <a:lnTo>
                  <a:pt x="322" y="46"/>
                </a:lnTo>
                <a:lnTo>
                  <a:pt x="325" y="44"/>
                </a:lnTo>
                <a:lnTo>
                  <a:pt x="325" y="39"/>
                </a:lnTo>
                <a:lnTo>
                  <a:pt x="327" y="37"/>
                </a:lnTo>
                <a:lnTo>
                  <a:pt x="330" y="34"/>
                </a:lnTo>
                <a:lnTo>
                  <a:pt x="378" y="34"/>
                </a:lnTo>
                <a:lnTo>
                  <a:pt x="392" y="32"/>
                </a:lnTo>
                <a:lnTo>
                  <a:pt x="382" y="22"/>
                </a:lnTo>
                <a:lnTo>
                  <a:pt x="382" y="22"/>
                </a:lnTo>
                <a:close/>
              </a:path>
              <a:path w="398" h="170">
                <a:moveTo>
                  <a:pt x="332" y="1"/>
                </a:moveTo>
                <a:lnTo>
                  <a:pt x="332" y="6"/>
                </a:lnTo>
                <a:lnTo>
                  <a:pt x="330" y="8"/>
                </a:lnTo>
                <a:lnTo>
                  <a:pt x="330" y="13"/>
                </a:lnTo>
                <a:lnTo>
                  <a:pt x="327" y="15"/>
                </a:lnTo>
                <a:lnTo>
                  <a:pt x="327" y="18"/>
                </a:lnTo>
                <a:lnTo>
                  <a:pt x="325" y="22"/>
                </a:lnTo>
                <a:lnTo>
                  <a:pt x="325" y="25"/>
                </a:lnTo>
                <a:lnTo>
                  <a:pt x="322" y="30"/>
                </a:lnTo>
                <a:lnTo>
                  <a:pt x="322" y="32"/>
                </a:lnTo>
                <a:lnTo>
                  <a:pt x="332" y="30"/>
                </a:lnTo>
                <a:lnTo>
                  <a:pt x="332" y="27"/>
                </a:lnTo>
                <a:lnTo>
                  <a:pt x="334" y="25"/>
                </a:lnTo>
                <a:lnTo>
                  <a:pt x="334" y="22"/>
                </a:lnTo>
                <a:lnTo>
                  <a:pt x="337" y="20"/>
                </a:lnTo>
                <a:lnTo>
                  <a:pt x="339" y="15"/>
                </a:lnTo>
                <a:lnTo>
                  <a:pt x="344" y="13"/>
                </a:lnTo>
                <a:lnTo>
                  <a:pt x="332" y="1"/>
                </a:lnTo>
                <a:lnTo>
                  <a:pt x="33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72" name="path 11672"/>
          <p:cNvSpPr/>
          <p:nvPr/>
        </p:nvSpPr>
        <p:spPr>
          <a:xfrm>
            <a:off x="13351002" y="9743185"/>
            <a:ext cx="249935" cy="108203"/>
          </a:xfrm>
          <a:custGeom>
            <a:avLst/>
            <a:gdLst/>
            <a:ahLst/>
            <a:cxnLst/>
            <a:rect l="0" t="0" r="0" b="0"/>
            <a:pathLst>
              <a:path w="393" h="170">
                <a:moveTo>
                  <a:pt x="106" y="152"/>
                </a:moveTo>
                <a:lnTo>
                  <a:pt x="97" y="154"/>
                </a:lnTo>
                <a:lnTo>
                  <a:pt x="97" y="169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3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5"/>
                </a:lnTo>
                <a:lnTo>
                  <a:pt x="41" y="125"/>
                </a:lnTo>
                <a:lnTo>
                  <a:pt x="46" y="128"/>
                </a:lnTo>
                <a:lnTo>
                  <a:pt x="49" y="130"/>
                </a:lnTo>
                <a:lnTo>
                  <a:pt x="51" y="130"/>
                </a:lnTo>
                <a:lnTo>
                  <a:pt x="53" y="133"/>
                </a:lnTo>
                <a:lnTo>
                  <a:pt x="56" y="133"/>
                </a:lnTo>
                <a:lnTo>
                  <a:pt x="58" y="135"/>
                </a:lnTo>
                <a:lnTo>
                  <a:pt x="61" y="137"/>
                </a:lnTo>
                <a:lnTo>
                  <a:pt x="63" y="140"/>
                </a:lnTo>
                <a:lnTo>
                  <a:pt x="66" y="140"/>
                </a:lnTo>
                <a:lnTo>
                  <a:pt x="66" y="142"/>
                </a:lnTo>
                <a:lnTo>
                  <a:pt x="68" y="145"/>
                </a:lnTo>
                <a:lnTo>
                  <a:pt x="70" y="145"/>
                </a:lnTo>
                <a:lnTo>
                  <a:pt x="73" y="142"/>
                </a:lnTo>
                <a:lnTo>
                  <a:pt x="73" y="135"/>
                </a:lnTo>
                <a:lnTo>
                  <a:pt x="70" y="130"/>
                </a:lnTo>
                <a:lnTo>
                  <a:pt x="70" y="128"/>
                </a:lnTo>
                <a:lnTo>
                  <a:pt x="68" y="128"/>
                </a:lnTo>
                <a:lnTo>
                  <a:pt x="63" y="125"/>
                </a:lnTo>
                <a:lnTo>
                  <a:pt x="61" y="123"/>
                </a:lnTo>
                <a:lnTo>
                  <a:pt x="51" y="123"/>
                </a:lnTo>
                <a:lnTo>
                  <a:pt x="49" y="121"/>
                </a:lnTo>
                <a:lnTo>
                  <a:pt x="39" y="121"/>
                </a:lnTo>
                <a:lnTo>
                  <a:pt x="34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3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9"/>
                </a:lnTo>
                <a:lnTo>
                  <a:pt x="56" y="111"/>
                </a:lnTo>
                <a:lnTo>
                  <a:pt x="58" y="111"/>
                </a:lnTo>
                <a:lnTo>
                  <a:pt x="61" y="113"/>
                </a:lnTo>
                <a:lnTo>
                  <a:pt x="63" y="116"/>
                </a:lnTo>
                <a:lnTo>
                  <a:pt x="63" y="113"/>
                </a:lnTo>
                <a:lnTo>
                  <a:pt x="66" y="109"/>
                </a:lnTo>
                <a:lnTo>
                  <a:pt x="66" y="106"/>
                </a:lnTo>
                <a:lnTo>
                  <a:pt x="63" y="104"/>
                </a:lnTo>
                <a:lnTo>
                  <a:pt x="63" y="101"/>
                </a:lnTo>
                <a:lnTo>
                  <a:pt x="61" y="99"/>
                </a:lnTo>
                <a:lnTo>
                  <a:pt x="58" y="99"/>
                </a:lnTo>
                <a:lnTo>
                  <a:pt x="56" y="97"/>
                </a:lnTo>
                <a:lnTo>
                  <a:pt x="53" y="97"/>
                </a:lnTo>
                <a:lnTo>
                  <a:pt x="51" y="94"/>
                </a:lnTo>
                <a:lnTo>
                  <a:pt x="44" y="94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3" h="170">
                <a:moveTo>
                  <a:pt x="44" y="75"/>
                </a:moveTo>
                <a:lnTo>
                  <a:pt x="41" y="77"/>
                </a:lnTo>
                <a:lnTo>
                  <a:pt x="39" y="80"/>
                </a:lnTo>
                <a:lnTo>
                  <a:pt x="37" y="82"/>
                </a:lnTo>
                <a:lnTo>
                  <a:pt x="34" y="85"/>
                </a:lnTo>
                <a:lnTo>
                  <a:pt x="32" y="87"/>
                </a:lnTo>
                <a:lnTo>
                  <a:pt x="30" y="87"/>
                </a:lnTo>
                <a:lnTo>
                  <a:pt x="27" y="89"/>
                </a:lnTo>
                <a:lnTo>
                  <a:pt x="25" y="92"/>
                </a:lnTo>
                <a:lnTo>
                  <a:pt x="22" y="94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101"/>
                </a:lnTo>
                <a:lnTo>
                  <a:pt x="8" y="101"/>
                </a:lnTo>
                <a:lnTo>
                  <a:pt x="15" y="104"/>
                </a:lnTo>
                <a:lnTo>
                  <a:pt x="18" y="101"/>
                </a:lnTo>
                <a:lnTo>
                  <a:pt x="22" y="101"/>
                </a:lnTo>
                <a:lnTo>
                  <a:pt x="25" y="99"/>
                </a:lnTo>
                <a:lnTo>
                  <a:pt x="27" y="97"/>
                </a:lnTo>
                <a:lnTo>
                  <a:pt x="30" y="97"/>
                </a:lnTo>
                <a:lnTo>
                  <a:pt x="32" y="94"/>
                </a:lnTo>
                <a:lnTo>
                  <a:pt x="34" y="92"/>
                </a:lnTo>
                <a:lnTo>
                  <a:pt x="37" y="92"/>
                </a:lnTo>
                <a:lnTo>
                  <a:pt x="39" y="89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7"/>
                </a:lnTo>
                <a:lnTo>
                  <a:pt x="51" y="77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3" h="170">
                <a:moveTo>
                  <a:pt x="30" y="37"/>
                </a:moveTo>
                <a:lnTo>
                  <a:pt x="30" y="41"/>
                </a:lnTo>
                <a:lnTo>
                  <a:pt x="27" y="44"/>
                </a:lnTo>
                <a:lnTo>
                  <a:pt x="27" y="46"/>
                </a:lnTo>
                <a:lnTo>
                  <a:pt x="25" y="51"/>
                </a:lnTo>
                <a:lnTo>
                  <a:pt x="22" y="53"/>
                </a:lnTo>
                <a:lnTo>
                  <a:pt x="22" y="56"/>
                </a:lnTo>
                <a:lnTo>
                  <a:pt x="20" y="61"/>
                </a:lnTo>
                <a:lnTo>
                  <a:pt x="20" y="63"/>
                </a:lnTo>
                <a:lnTo>
                  <a:pt x="18" y="65"/>
                </a:lnTo>
                <a:lnTo>
                  <a:pt x="15" y="70"/>
                </a:lnTo>
                <a:lnTo>
                  <a:pt x="18" y="70"/>
                </a:lnTo>
                <a:lnTo>
                  <a:pt x="20" y="68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3"/>
                </a:lnTo>
                <a:lnTo>
                  <a:pt x="30" y="49"/>
                </a:lnTo>
                <a:lnTo>
                  <a:pt x="32" y="46"/>
                </a:lnTo>
                <a:lnTo>
                  <a:pt x="34" y="44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3" h="170">
                <a:moveTo>
                  <a:pt x="80" y="37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9"/>
                </a:lnTo>
                <a:lnTo>
                  <a:pt x="61" y="51"/>
                </a:lnTo>
                <a:lnTo>
                  <a:pt x="58" y="53"/>
                </a:lnTo>
                <a:lnTo>
                  <a:pt x="58" y="56"/>
                </a:lnTo>
                <a:lnTo>
                  <a:pt x="56" y="61"/>
                </a:lnTo>
                <a:lnTo>
                  <a:pt x="53" y="63"/>
                </a:lnTo>
                <a:lnTo>
                  <a:pt x="53" y="65"/>
                </a:lnTo>
                <a:lnTo>
                  <a:pt x="61" y="65"/>
                </a:lnTo>
                <a:lnTo>
                  <a:pt x="63" y="63"/>
                </a:lnTo>
                <a:lnTo>
                  <a:pt x="63" y="61"/>
                </a:lnTo>
                <a:lnTo>
                  <a:pt x="66" y="58"/>
                </a:lnTo>
                <a:lnTo>
                  <a:pt x="68" y="53"/>
                </a:lnTo>
                <a:lnTo>
                  <a:pt x="70" y="51"/>
                </a:lnTo>
                <a:lnTo>
                  <a:pt x="70" y="49"/>
                </a:lnTo>
                <a:lnTo>
                  <a:pt x="73" y="46"/>
                </a:lnTo>
                <a:lnTo>
                  <a:pt x="75" y="41"/>
                </a:lnTo>
                <a:lnTo>
                  <a:pt x="75" y="39"/>
                </a:lnTo>
                <a:lnTo>
                  <a:pt x="80" y="37"/>
                </a:lnTo>
                <a:lnTo>
                  <a:pt x="80" y="37"/>
                </a:lnTo>
                <a:close/>
              </a:path>
              <a:path w="393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9"/>
                </a:lnTo>
                <a:lnTo>
                  <a:pt x="39" y="51"/>
                </a:lnTo>
                <a:lnTo>
                  <a:pt x="41" y="53"/>
                </a:lnTo>
                <a:lnTo>
                  <a:pt x="41" y="58"/>
                </a:lnTo>
                <a:lnTo>
                  <a:pt x="44" y="61"/>
                </a:lnTo>
                <a:lnTo>
                  <a:pt x="46" y="63"/>
                </a:lnTo>
                <a:lnTo>
                  <a:pt x="46" y="68"/>
                </a:lnTo>
                <a:lnTo>
                  <a:pt x="49" y="70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51" y="77"/>
                </a:lnTo>
                <a:lnTo>
                  <a:pt x="53" y="77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89"/>
                </a:lnTo>
                <a:lnTo>
                  <a:pt x="68" y="92"/>
                </a:lnTo>
                <a:lnTo>
                  <a:pt x="70" y="94"/>
                </a:lnTo>
                <a:lnTo>
                  <a:pt x="73" y="94"/>
                </a:lnTo>
                <a:lnTo>
                  <a:pt x="75" y="97"/>
                </a:lnTo>
                <a:lnTo>
                  <a:pt x="78" y="99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7"/>
                </a:lnTo>
                <a:lnTo>
                  <a:pt x="92" y="94"/>
                </a:lnTo>
                <a:lnTo>
                  <a:pt x="97" y="94"/>
                </a:lnTo>
                <a:lnTo>
                  <a:pt x="97" y="92"/>
                </a:lnTo>
                <a:lnTo>
                  <a:pt x="94" y="92"/>
                </a:lnTo>
                <a:lnTo>
                  <a:pt x="92" y="89"/>
                </a:lnTo>
                <a:lnTo>
                  <a:pt x="87" y="89"/>
                </a:lnTo>
                <a:lnTo>
                  <a:pt x="85" y="87"/>
                </a:lnTo>
                <a:lnTo>
                  <a:pt x="80" y="87"/>
                </a:lnTo>
                <a:lnTo>
                  <a:pt x="75" y="85"/>
                </a:lnTo>
                <a:lnTo>
                  <a:pt x="73" y="85"/>
                </a:lnTo>
                <a:lnTo>
                  <a:pt x="70" y="82"/>
                </a:lnTo>
                <a:lnTo>
                  <a:pt x="68" y="80"/>
                </a:lnTo>
                <a:lnTo>
                  <a:pt x="66" y="80"/>
                </a:lnTo>
                <a:lnTo>
                  <a:pt x="63" y="77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5"/>
                </a:lnTo>
                <a:lnTo>
                  <a:pt x="53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3"/>
                </a:lnTo>
                <a:lnTo>
                  <a:pt x="44" y="51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80" y="37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3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7"/>
                </a:lnTo>
                <a:lnTo>
                  <a:pt x="34" y="22"/>
                </a:lnTo>
                <a:lnTo>
                  <a:pt x="34" y="29"/>
                </a:lnTo>
                <a:lnTo>
                  <a:pt x="32" y="32"/>
                </a:lnTo>
                <a:lnTo>
                  <a:pt x="39" y="32"/>
                </a:lnTo>
                <a:lnTo>
                  <a:pt x="41" y="29"/>
                </a:lnTo>
                <a:lnTo>
                  <a:pt x="41" y="25"/>
                </a:lnTo>
                <a:lnTo>
                  <a:pt x="44" y="22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3" h="170">
                <a:moveTo>
                  <a:pt x="1" y="13"/>
                </a:moveTo>
                <a:lnTo>
                  <a:pt x="1" y="152"/>
                </a:lnTo>
                <a:lnTo>
                  <a:pt x="8" y="149"/>
                </a:lnTo>
                <a:lnTo>
                  <a:pt x="8" y="106"/>
                </a:lnTo>
                <a:lnTo>
                  <a:pt x="10" y="106"/>
                </a:lnTo>
                <a:lnTo>
                  <a:pt x="13" y="104"/>
                </a:lnTo>
                <a:lnTo>
                  <a:pt x="15" y="104"/>
                </a:lnTo>
                <a:lnTo>
                  <a:pt x="8" y="101"/>
                </a:lnTo>
                <a:lnTo>
                  <a:pt x="8" y="13"/>
                </a:lnTo>
                <a:lnTo>
                  <a:pt x="37" y="13"/>
                </a:lnTo>
                <a:lnTo>
                  <a:pt x="97" y="13"/>
                </a:lnTo>
                <a:lnTo>
                  <a:pt x="1" y="13"/>
                </a:lnTo>
                <a:lnTo>
                  <a:pt x="1" y="13"/>
                </a:lnTo>
                <a:close/>
              </a:path>
              <a:path w="393" h="170">
                <a:moveTo>
                  <a:pt x="1" y="3"/>
                </a:moveTo>
                <a:lnTo>
                  <a:pt x="1" y="13"/>
                </a:lnTo>
                <a:lnTo>
                  <a:pt x="97" y="13"/>
                </a:lnTo>
                <a:lnTo>
                  <a:pt x="97" y="149"/>
                </a:lnTo>
                <a:lnTo>
                  <a:pt x="8" y="149"/>
                </a:lnTo>
                <a:lnTo>
                  <a:pt x="1" y="152"/>
                </a:lnTo>
                <a:lnTo>
                  <a:pt x="1" y="169"/>
                </a:lnTo>
                <a:lnTo>
                  <a:pt x="8" y="166"/>
                </a:lnTo>
                <a:lnTo>
                  <a:pt x="8" y="154"/>
                </a:lnTo>
                <a:lnTo>
                  <a:pt x="97" y="154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3"/>
                </a:lnTo>
                <a:lnTo>
                  <a:pt x="1" y="3"/>
                </a:lnTo>
                <a:close/>
              </a:path>
              <a:path w="393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3" h="170">
                <a:moveTo>
                  <a:pt x="322" y="147"/>
                </a:move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44" y="152"/>
                </a:lnTo>
                <a:lnTo>
                  <a:pt x="337" y="152"/>
                </a:lnTo>
                <a:lnTo>
                  <a:pt x="334" y="149"/>
                </a:lnTo>
                <a:lnTo>
                  <a:pt x="327" y="149"/>
                </a:lnTo>
                <a:lnTo>
                  <a:pt x="322" y="147"/>
                </a:lnTo>
                <a:lnTo>
                  <a:pt x="322" y="147"/>
                </a:lnTo>
                <a:close/>
              </a:path>
              <a:path w="393" h="170">
                <a:moveTo>
                  <a:pt x="375" y="106"/>
                </a:moveTo>
                <a:lnTo>
                  <a:pt x="361" y="109"/>
                </a:lnTo>
                <a:lnTo>
                  <a:pt x="358" y="116"/>
                </a:lnTo>
                <a:lnTo>
                  <a:pt x="358" y="130"/>
                </a:lnTo>
                <a:lnTo>
                  <a:pt x="356" y="135"/>
                </a:lnTo>
                <a:lnTo>
                  <a:pt x="356" y="142"/>
                </a:lnTo>
                <a:lnTo>
                  <a:pt x="353" y="145"/>
                </a:lnTo>
                <a:lnTo>
                  <a:pt x="353" y="149"/>
                </a:lnTo>
                <a:lnTo>
                  <a:pt x="351" y="149"/>
                </a:lnTo>
                <a:lnTo>
                  <a:pt x="351" y="152"/>
                </a:lnTo>
                <a:lnTo>
                  <a:pt x="346" y="152"/>
                </a:lnTo>
                <a:lnTo>
                  <a:pt x="344" y="152"/>
                </a:lnTo>
                <a:lnTo>
                  <a:pt x="327" y="154"/>
                </a:lnTo>
                <a:lnTo>
                  <a:pt x="332" y="157"/>
                </a:lnTo>
                <a:lnTo>
                  <a:pt x="334" y="157"/>
                </a:lnTo>
                <a:lnTo>
                  <a:pt x="334" y="159"/>
                </a:lnTo>
                <a:lnTo>
                  <a:pt x="337" y="161"/>
                </a:lnTo>
                <a:lnTo>
                  <a:pt x="339" y="164"/>
                </a:lnTo>
                <a:lnTo>
                  <a:pt x="339" y="166"/>
                </a:lnTo>
                <a:lnTo>
                  <a:pt x="339" y="169"/>
                </a:lnTo>
                <a:lnTo>
                  <a:pt x="341" y="169"/>
                </a:lnTo>
                <a:lnTo>
                  <a:pt x="346" y="166"/>
                </a:lnTo>
                <a:lnTo>
                  <a:pt x="349" y="166"/>
                </a:lnTo>
                <a:lnTo>
                  <a:pt x="351" y="164"/>
                </a:lnTo>
                <a:lnTo>
                  <a:pt x="353" y="164"/>
                </a:lnTo>
                <a:lnTo>
                  <a:pt x="356" y="161"/>
                </a:lnTo>
                <a:lnTo>
                  <a:pt x="358" y="159"/>
                </a:lnTo>
                <a:lnTo>
                  <a:pt x="361" y="157"/>
                </a:lnTo>
                <a:lnTo>
                  <a:pt x="361" y="149"/>
                </a:lnTo>
                <a:lnTo>
                  <a:pt x="363" y="147"/>
                </a:lnTo>
                <a:lnTo>
                  <a:pt x="363" y="142"/>
                </a:lnTo>
                <a:lnTo>
                  <a:pt x="366" y="137"/>
                </a:lnTo>
                <a:lnTo>
                  <a:pt x="366" y="128"/>
                </a:lnTo>
                <a:lnTo>
                  <a:pt x="368" y="123"/>
                </a:lnTo>
                <a:lnTo>
                  <a:pt x="368" y="111"/>
                </a:lnTo>
                <a:lnTo>
                  <a:pt x="375" y="106"/>
                </a:lnTo>
                <a:lnTo>
                  <a:pt x="375" y="106"/>
                </a:lnTo>
                <a:close/>
              </a:path>
              <a:path w="393" h="170">
                <a:moveTo>
                  <a:pt x="366" y="97"/>
                </a:moveTo>
                <a:lnTo>
                  <a:pt x="361" y="104"/>
                </a:lnTo>
                <a:lnTo>
                  <a:pt x="310" y="104"/>
                </a:lnTo>
                <a:lnTo>
                  <a:pt x="375" y="106"/>
                </a:lnTo>
                <a:lnTo>
                  <a:pt x="366" y="97"/>
                </a:lnTo>
                <a:lnTo>
                  <a:pt x="366" y="97"/>
                </a:lnTo>
                <a:close/>
              </a:path>
              <a:path w="393" h="170">
                <a:moveTo>
                  <a:pt x="320" y="77"/>
                </a:moveTo>
                <a:lnTo>
                  <a:pt x="310" y="77"/>
                </a:lnTo>
                <a:lnTo>
                  <a:pt x="308" y="80"/>
                </a:lnTo>
                <a:lnTo>
                  <a:pt x="308" y="89"/>
                </a:lnTo>
                <a:lnTo>
                  <a:pt x="306" y="92"/>
                </a:lnTo>
                <a:lnTo>
                  <a:pt x="306" y="97"/>
                </a:lnTo>
                <a:lnTo>
                  <a:pt x="303" y="99"/>
                </a:lnTo>
                <a:lnTo>
                  <a:pt x="301" y="101"/>
                </a:lnTo>
                <a:lnTo>
                  <a:pt x="298" y="104"/>
                </a:lnTo>
                <a:lnTo>
                  <a:pt x="306" y="113"/>
                </a:lnTo>
                <a:lnTo>
                  <a:pt x="310" y="109"/>
                </a:lnTo>
                <a:lnTo>
                  <a:pt x="361" y="109"/>
                </a:lnTo>
                <a:lnTo>
                  <a:pt x="375" y="106"/>
                </a:lnTo>
                <a:lnTo>
                  <a:pt x="310" y="104"/>
                </a:lnTo>
                <a:lnTo>
                  <a:pt x="320" y="77"/>
                </a:lnTo>
                <a:lnTo>
                  <a:pt x="320" y="77"/>
                </a:lnTo>
                <a:close/>
              </a:path>
              <a:path w="393" h="170">
                <a:moveTo>
                  <a:pt x="382" y="63"/>
                </a:moveTo>
                <a:lnTo>
                  <a:pt x="375" y="73"/>
                </a:lnTo>
                <a:lnTo>
                  <a:pt x="270" y="73"/>
                </a:lnTo>
                <a:lnTo>
                  <a:pt x="274" y="80"/>
                </a:lnTo>
                <a:lnTo>
                  <a:pt x="279" y="77"/>
                </a:lnTo>
                <a:lnTo>
                  <a:pt x="392" y="77"/>
                </a:lnTo>
                <a:lnTo>
                  <a:pt x="382" y="63"/>
                </a:lnTo>
                <a:lnTo>
                  <a:pt x="382" y="63"/>
                </a:lnTo>
                <a:close/>
              </a:path>
              <a:path w="393" h="170">
                <a:moveTo>
                  <a:pt x="296" y="56"/>
                </a:moveTo>
                <a:lnTo>
                  <a:pt x="296" y="65"/>
                </a:lnTo>
                <a:lnTo>
                  <a:pt x="303" y="61"/>
                </a:lnTo>
                <a:lnTo>
                  <a:pt x="303" y="56"/>
                </a:lnTo>
                <a:lnTo>
                  <a:pt x="358" y="56"/>
                </a:lnTo>
                <a:lnTo>
                  <a:pt x="296" y="56"/>
                </a:lnTo>
                <a:lnTo>
                  <a:pt x="296" y="56"/>
                </a:lnTo>
                <a:close/>
              </a:path>
              <a:path w="393" h="170">
                <a:moveTo>
                  <a:pt x="296" y="13"/>
                </a:moveTo>
                <a:lnTo>
                  <a:pt x="296" y="51"/>
                </a:lnTo>
                <a:lnTo>
                  <a:pt x="303" y="51"/>
                </a:lnTo>
                <a:lnTo>
                  <a:pt x="303" y="13"/>
                </a:lnTo>
                <a:lnTo>
                  <a:pt x="358" y="13"/>
                </a:lnTo>
                <a:lnTo>
                  <a:pt x="296" y="13"/>
                </a:lnTo>
                <a:lnTo>
                  <a:pt x="296" y="13"/>
                </a:lnTo>
                <a:close/>
              </a:path>
              <a:path w="393" h="170">
                <a:moveTo>
                  <a:pt x="296" y="3"/>
                </a:moveTo>
                <a:lnTo>
                  <a:pt x="296" y="13"/>
                </a:lnTo>
                <a:lnTo>
                  <a:pt x="358" y="13"/>
                </a:lnTo>
                <a:lnTo>
                  <a:pt x="358" y="51"/>
                </a:lnTo>
                <a:lnTo>
                  <a:pt x="303" y="51"/>
                </a:lnTo>
                <a:lnTo>
                  <a:pt x="296" y="51"/>
                </a:lnTo>
                <a:lnTo>
                  <a:pt x="296" y="56"/>
                </a:lnTo>
                <a:lnTo>
                  <a:pt x="358" y="56"/>
                </a:lnTo>
                <a:lnTo>
                  <a:pt x="358" y="63"/>
                </a:lnTo>
                <a:lnTo>
                  <a:pt x="366" y="58"/>
                </a:lnTo>
                <a:lnTo>
                  <a:pt x="366" y="15"/>
                </a:lnTo>
                <a:lnTo>
                  <a:pt x="370" y="10"/>
                </a:lnTo>
                <a:lnTo>
                  <a:pt x="303" y="10"/>
                </a:lnTo>
                <a:lnTo>
                  <a:pt x="296" y="3"/>
                </a:lnTo>
                <a:lnTo>
                  <a:pt x="296" y="3"/>
                </a:lnTo>
                <a:close/>
              </a:path>
              <a:path w="393" h="170">
                <a:moveTo>
                  <a:pt x="363" y="3"/>
                </a:moveTo>
                <a:lnTo>
                  <a:pt x="356" y="10"/>
                </a:lnTo>
                <a:lnTo>
                  <a:pt x="303" y="10"/>
                </a:lnTo>
                <a:lnTo>
                  <a:pt x="370" y="10"/>
                </a:lnTo>
                <a:lnTo>
                  <a:pt x="363" y="3"/>
                </a:lnTo>
                <a:lnTo>
                  <a:pt x="363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74" name="path 11674"/>
          <p:cNvSpPr/>
          <p:nvPr/>
        </p:nvSpPr>
        <p:spPr>
          <a:xfrm>
            <a:off x="13351002" y="9545066"/>
            <a:ext cx="248411" cy="108203"/>
          </a:xfrm>
          <a:custGeom>
            <a:avLst/>
            <a:gdLst/>
            <a:ahLst/>
            <a:cxnLst/>
            <a:rect l="0" t="0" r="0" b="0"/>
            <a:pathLst>
              <a:path w="391" h="170">
                <a:moveTo>
                  <a:pt x="106" y="152"/>
                </a:moveTo>
                <a:lnTo>
                  <a:pt x="97" y="152"/>
                </a:lnTo>
                <a:lnTo>
                  <a:pt x="97" y="166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1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3"/>
                </a:lnTo>
                <a:lnTo>
                  <a:pt x="41" y="126"/>
                </a:lnTo>
                <a:lnTo>
                  <a:pt x="46" y="128"/>
                </a:lnTo>
                <a:lnTo>
                  <a:pt x="49" y="128"/>
                </a:lnTo>
                <a:lnTo>
                  <a:pt x="51" y="130"/>
                </a:lnTo>
                <a:lnTo>
                  <a:pt x="53" y="130"/>
                </a:lnTo>
                <a:lnTo>
                  <a:pt x="56" y="133"/>
                </a:lnTo>
                <a:lnTo>
                  <a:pt x="58" y="135"/>
                </a:lnTo>
                <a:lnTo>
                  <a:pt x="61" y="135"/>
                </a:lnTo>
                <a:lnTo>
                  <a:pt x="61" y="138"/>
                </a:lnTo>
                <a:lnTo>
                  <a:pt x="63" y="138"/>
                </a:lnTo>
                <a:lnTo>
                  <a:pt x="66" y="140"/>
                </a:lnTo>
                <a:lnTo>
                  <a:pt x="68" y="142"/>
                </a:lnTo>
                <a:lnTo>
                  <a:pt x="70" y="145"/>
                </a:lnTo>
                <a:lnTo>
                  <a:pt x="70" y="142"/>
                </a:lnTo>
                <a:lnTo>
                  <a:pt x="73" y="140"/>
                </a:lnTo>
                <a:lnTo>
                  <a:pt x="73" y="133"/>
                </a:lnTo>
                <a:lnTo>
                  <a:pt x="70" y="130"/>
                </a:lnTo>
                <a:lnTo>
                  <a:pt x="70" y="128"/>
                </a:lnTo>
                <a:lnTo>
                  <a:pt x="68" y="126"/>
                </a:lnTo>
                <a:lnTo>
                  <a:pt x="63" y="123"/>
                </a:lnTo>
                <a:lnTo>
                  <a:pt x="56" y="123"/>
                </a:lnTo>
                <a:lnTo>
                  <a:pt x="53" y="121"/>
                </a:lnTo>
                <a:lnTo>
                  <a:pt x="46" y="121"/>
                </a:lnTo>
                <a:lnTo>
                  <a:pt x="41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1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6"/>
                </a:lnTo>
                <a:lnTo>
                  <a:pt x="56" y="109"/>
                </a:lnTo>
                <a:lnTo>
                  <a:pt x="58" y="111"/>
                </a:lnTo>
                <a:lnTo>
                  <a:pt x="61" y="114"/>
                </a:lnTo>
                <a:lnTo>
                  <a:pt x="63" y="116"/>
                </a:lnTo>
                <a:lnTo>
                  <a:pt x="63" y="114"/>
                </a:lnTo>
                <a:lnTo>
                  <a:pt x="66" y="109"/>
                </a:lnTo>
                <a:lnTo>
                  <a:pt x="66" y="106"/>
                </a:lnTo>
                <a:lnTo>
                  <a:pt x="63" y="101"/>
                </a:lnTo>
                <a:lnTo>
                  <a:pt x="63" y="99"/>
                </a:lnTo>
                <a:lnTo>
                  <a:pt x="61" y="99"/>
                </a:lnTo>
                <a:lnTo>
                  <a:pt x="58" y="97"/>
                </a:lnTo>
                <a:lnTo>
                  <a:pt x="53" y="97"/>
                </a:lnTo>
                <a:lnTo>
                  <a:pt x="51" y="94"/>
                </a:lnTo>
                <a:lnTo>
                  <a:pt x="49" y="94"/>
                </a:lnTo>
                <a:lnTo>
                  <a:pt x="44" y="92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1" h="170">
                <a:moveTo>
                  <a:pt x="44" y="75"/>
                </a:moveTo>
                <a:lnTo>
                  <a:pt x="41" y="78"/>
                </a:lnTo>
                <a:lnTo>
                  <a:pt x="39" y="80"/>
                </a:lnTo>
                <a:lnTo>
                  <a:pt x="37" y="82"/>
                </a:lnTo>
                <a:lnTo>
                  <a:pt x="34" y="82"/>
                </a:lnTo>
                <a:lnTo>
                  <a:pt x="32" y="85"/>
                </a:lnTo>
                <a:lnTo>
                  <a:pt x="30" y="87"/>
                </a:lnTo>
                <a:lnTo>
                  <a:pt x="27" y="90"/>
                </a:lnTo>
                <a:lnTo>
                  <a:pt x="25" y="92"/>
                </a:lnTo>
                <a:lnTo>
                  <a:pt x="22" y="92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99"/>
                </a:lnTo>
                <a:lnTo>
                  <a:pt x="8" y="101"/>
                </a:lnTo>
                <a:lnTo>
                  <a:pt x="18" y="101"/>
                </a:lnTo>
                <a:lnTo>
                  <a:pt x="22" y="99"/>
                </a:lnTo>
                <a:lnTo>
                  <a:pt x="25" y="99"/>
                </a:lnTo>
                <a:lnTo>
                  <a:pt x="27" y="97"/>
                </a:lnTo>
                <a:lnTo>
                  <a:pt x="30" y="94"/>
                </a:lnTo>
                <a:lnTo>
                  <a:pt x="32" y="94"/>
                </a:lnTo>
                <a:lnTo>
                  <a:pt x="34" y="92"/>
                </a:lnTo>
                <a:lnTo>
                  <a:pt x="37" y="90"/>
                </a:lnTo>
                <a:lnTo>
                  <a:pt x="39" y="87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8"/>
                </a:lnTo>
                <a:lnTo>
                  <a:pt x="51" y="75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1" h="170">
                <a:moveTo>
                  <a:pt x="30" y="37"/>
                </a:moveTo>
                <a:lnTo>
                  <a:pt x="30" y="39"/>
                </a:lnTo>
                <a:lnTo>
                  <a:pt x="27" y="44"/>
                </a:lnTo>
                <a:lnTo>
                  <a:pt x="27" y="46"/>
                </a:lnTo>
                <a:lnTo>
                  <a:pt x="25" y="49"/>
                </a:lnTo>
                <a:lnTo>
                  <a:pt x="22" y="54"/>
                </a:lnTo>
                <a:lnTo>
                  <a:pt x="22" y="56"/>
                </a:lnTo>
                <a:lnTo>
                  <a:pt x="20" y="58"/>
                </a:lnTo>
                <a:lnTo>
                  <a:pt x="20" y="63"/>
                </a:lnTo>
                <a:lnTo>
                  <a:pt x="18" y="66"/>
                </a:lnTo>
                <a:lnTo>
                  <a:pt x="15" y="68"/>
                </a:lnTo>
                <a:lnTo>
                  <a:pt x="18" y="70"/>
                </a:lnTo>
                <a:lnTo>
                  <a:pt x="18" y="68"/>
                </a:lnTo>
                <a:lnTo>
                  <a:pt x="20" y="66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1"/>
                </a:lnTo>
                <a:lnTo>
                  <a:pt x="30" y="49"/>
                </a:lnTo>
                <a:lnTo>
                  <a:pt x="32" y="46"/>
                </a:lnTo>
                <a:lnTo>
                  <a:pt x="34" y="41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1" h="170">
                <a:moveTo>
                  <a:pt x="80" y="34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6"/>
                </a:lnTo>
                <a:lnTo>
                  <a:pt x="61" y="51"/>
                </a:lnTo>
                <a:lnTo>
                  <a:pt x="58" y="54"/>
                </a:lnTo>
                <a:lnTo>
                  <a:pt x="58" y="56"/>
                </a:lnTo>
                <a:lnTo>
                  <a:pt x="56" y="58"/>
                </a:lnTo>
                <a:lnTo>
                  <a:pt x="53" y="61"/>
                </a:lnTo>
                <a:lnTo>
                  <a:pt x="53" y="63"/>
                </a:lnTo>
                <a:lnTo>
                  <a:pt x="61" y="66"/>
                </a:lnTo>
                <a:lnTo>
                  <a:pt x="63" y="63"/>
                </a:lnTo>
                <a:lnTo>
                  <a:pt x="63" y="61"/>
                </a:lnTo>
                <a:lnTo>
                  <a:pt x="66" y="56"/>
                </a:lnTo>
                <a:lnTo>
                  <a:pt x="68" y="54"/>
                </a:lnTo>
                <a:lnTo>
                  <a:pt x="70" y="51"/>
                </a:lnTo>
                <a:lnTo>
                  <a:pt x="70" y="49"/>
                </a:lnTo>
                <a:lnTo>
                  <a:pt x="73" y="44"/>
                </a:lnTo>
                <a:lnTo>
                  <a:pt x="75" y="41"/>
                </a:lnTo>
                <a:lnTo>
                  <a:pt x="75" y="39"/>
                </a:lnTo>
                <a:lnTo>
                  <a:pt x="80" y="34"/>
                </a:lnTo>
                <a:lnTo>
                  <a:pt x="80" y="34"/>
                </a:lnTo>
                <a:close/>
              </a:path>
              <a:path w="391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6"/>
                </a:lnTo>
                <a:lnTo>
                  <a:pt x="39" y="51"/>
                </a:lnTo>
                <a:lnTo>
                  <a:pt x="41" y="54"/>
                </a:lnTo>
                <a:lnTo>
                  <a:pt x="41" y="56"/>
                </a:lnTo>
                <a:lnTo>
                  <a:pt x="44" y="61"/>
                </a:lnTo>
                <a:lnTo>
                  <a:pt x="46" y="63"/>
                </a:lnTo>
                <a:lnTo>
                  <a:pt x="46" y="66"/>
                </a:lnTo>
                <a:lnTo>
                  <a:pt x="49" y="68"/>
                </a:lnTo>
                <a:lnTo>
                  <a:pt x="46" y="70"/>
                </a:lnTo>
                <a:lnTo>
                  <a:pt x="44" y="73"/>
                </a:lnTo>
                <a:lnTo>
                  <a:pt x="44" y="75"/>
                </a:lnTo>
                <a:lnTo>
                  <a:pt x="51" y="75"/>
                </a:lnTo>
                <a:lnTo>
                  <a:pt x="53" y="78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90"/>
                </a:lnTo>
                <a:lnTo>
                  <a:pt x="68" y="90"/>
                </a:lnTo>
                <a:lnTo>
                  <a:pt x="70" y="92"/>
                </a:lnTo>
                <a:lnTo>
                  <a:pt x="73" y="94"/>
                </a:lnTo>
                <a:lnTo>
                  <a:pt x="75" y="97"/>
                </a:lnTo>
                <a:lnTo>
                  <a:pt x="78" y="97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4"/>
                </a:lnTo>
                <a:lnTo>
                  <a:pt x="92" y="94"/>
                </a:lnTo>
                <a:lnTo>
                  <a:pt x="97" y="92"/>
                </a:lnTo>
                <a:lnTo>
                  <a:pt x="97" y="90"/>
                </a:lnTo>
                <a:lnTo>
                  <a:pt x="94" y="90"/>
                </a:lnTo>
                <a:lnTo>
                  <a:pt x="90" y="90"/>
                </a:lnTo>
                <a:lnTo>
                  <a:pt x="87" y="87"/>
                </a:lnTo>
                <a:lnTo>
                  <a:pt x="82" y="87"/>
                </a:lnTo>
                <a:lnTo>
                  <a:pt x="80" y="85"/>
                </a:lnTo>
                <a:lnTo>
                  <a:pt x="75" y="85"/>
                </a:lnTo>
                <a:lnTo>
                  <a:pt x="73" y="82"/>
                </a:lnTo>
                <a:lnTo>
                  <a:pt x="70" y="82"/>
                </a:lnTo>
                <a:lnTo>
                  <a:pt x="68" y="80"/>
                </a:lnTo>
                <a:lnTo>
                  <a:pt x="66" y="78"/>
                </a:lnTo>
                <a:lnTo>
                  <a:pt x="63" y="78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6"/>
                </a:lnTo>
                <a:lnTo>
                  <a:pt x="53" y="63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4"/>
                </a:lnTo>
                <a:lnTo>
                  <a:pt x="44" y="49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68" y="37"/>
                </a:lnTo>
                <a:lnTo>
                  <a:pt x="80" y="34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1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8"/>
                </a:lnTo>
                <a:lnTo>
                  <a:pt x="34" y="20"/>
                </a:lnTo>
                <a:lnTo>
                  <a:pt x="34" y="27"/>
                </a:lnTo>
                <a:lnTo>
                  <a:pt x="32" y="32"/>
                </a:lnTo>
                <a:lnTo>
                  <a:pt x="39" y="32"/>
                </a:lnTo>
                <a:lnTo>
                  <a:pt x="39" y="30"/>
                </a:lnTo>
                <a:lnTo>
                  <a:pt x="41" y="27"/>
                </a:lnTo>
                <a:lnTo>
                  <a:pt x="41" y="25"/>
                </a:lnTo>
                <a:lnTo>
                  <a:pt x="44" y="20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1" h="170">
                <a:moveTo>
                  <a:pt x="1" y="10"/>
                </a:moveTo>
                <a:lnTo>
                  <a:pt x="1" y="150"/>
                </a:lnTo>
                <a:lnTo>
                  <a:pt x="8" y="147"/>
                </a:lnTo>
                <a:lnTo>
                  <a:pt x="8" y="106"/>
                </a:lnTo>
                <a:lnTo>
                  <a:pt x="10" y="104"/>
                </a:lnTo>
                <a:lnTo>
                  <a:pt x="13" y="104"/>
                </a:lnTo>
                <a:lnTo>
                  <a:pt x="15" y="101"/>
                </a:lnTo>
                <a:lnTo>
                  <a:pt x="8" y="101"/>
                </a:lnTo>
                <a:lnTo>
                  <a:pt x="8" y="13"/>
                </a:lnTo>
                <a:lnTo>
                  <a:pt x="97" y="13"/>
                </a:lnTo>
                <a:lnTo>
                  <a:pt x="1" y="10"/>
                </a:lnTo>
                <a:lnTo>
                  <a:pt x="1" y="10"/>
                </a:lnTo>
                <a:close/>
              </a:path>
              <a:path w="391" h="170">
                <a:moveTo>
                  <a:pt x="1" y="1"/>
                </a:moveTo>
                <a:lnTo>
                  <a:pt x="1" y="10"/>
                </a:lnTo>
                <a:lnTo>
                  <a:pt x="97" y="13"/>
                </a:lnTo>
                <a:lnTo>
                  <a:pt x="97" y="147"/>
                </a:lnTo>
                <a:lnTo>
                  <a:pt x="8" y="147"/>
                </a:lnTo>
                <a:lnTo>
                  <a:pt x="1" y="150"/>
                </a:lnTo>
                <a:lnTo>
                  <a:pt x="1" y="169"/>
                </a:lnTo>
                <a:lnTo>
                  <a:pt x="8" y="164"/>
                </a:lnTo>
                <a:lnTo>
                  <a:pt x="8" y="152"/>
                </a:lnTo>
                <a:lnTo>
                  <a:pt x="97" y="152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1"/>
                </a:lnTo>
                <a:lnTo>
                  <a:pt x="1" y="1"/>
                </a:lnTo>
                <a:close/>
              </a:path>
              <a:path w="391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1" h="170">
                <a:moveTo>
                  <a:pt x="353" y="150"/>
                </a:moveTo>
                <a:lnTo>
                  <a:pt x="353" y="154"/>
                </a:lnTo>
                <a:lnTo>
                  <a:pt x="356" y="154"/>
                </a:lnTo>
                <a:lnTo>
                  <a:pt x="358" y="154"/>
                </a:lnTo>
                <a:lnTo>
                  <a:pt x="361" y="157"/>
                </a:lnTo>
                <a:lnTo>
                  <a:pt x="363" y="159"/>
                </a:lnTo>
                <a:lnTo>
                  <a:pt x="366" y="159"/>
                </a:lnTo>
                <a:lnTo>
                  <a:pt x="368" y="161"/>
                </a:lnTo>
                <a:lnTo>
                  <a:pt x="370" y="164"/>
                </a:lnTo>
                <a:lnTo>
                  <a:pt x="370" y="166"/>
                </a:lnTo>
                <a:lnTo>
                  <a:pt x="373" y="169"/>
                </a:lnTo>
                <a:lnTo>
                  <a:pt x="375" y="169"/>
                </a:lnTo>
                <a:lnTo>
                  <a:pt x="378" y="166"/>
                </a:lnTo>
                <a:lnTo>
                  <a:pt x="380" y="164"/>
                </a:lnTo>
                <a:lnTo>
                  <a:pt x="380" y="161"/>
                </a:lnTo>
                <a:lnTo>
                  <a:pt x="382" y="159"/>
                </a:lnTo>
                <a:lnTo>
                  <a:pt x="382" y="157"/>
                </a:lnTo>
                <a:lnTo>
                  <a:pt x="385" y="154"/>
                </a:lnTo>
                <a:lnTo>
                  <a:pt x="373" y="152"/>
                </a:lnTo>
                <a:lnTo>
                  <a:pt x="361" y="152"/>
                </a:lnTo>
                <a:lnTo>
                  <a:pt x="358" y="150"/>
                </a:lnTo>
                <a:lnTo>
                  <a:pt x="353" y="150"/>
                </a:lnTo>
                <a:lnTo>
                  <a:pt x="353" y="150"/>
                </a:lnTo>
                <a:close/>
              </a:path>
              <a:path w="391" h="170">
                <a:moveTo>
                  <a:pt x="306" y="150"/>
                </a:moveTo>
                <a:lnTo>
                  <a:pt x="306" y="152"/>
                </a:lnTo>
                <a:lnTo>
                  <a:pt x="308" y="154"/>
                </a:lnTo>
                <a:lnTo>
                  <a:pt x="310" y="154"/>
                </a:lnTo>
                <a:lnTo>
                  <a:pt x="313" y="157"/>
                </a:lnTo>
                <a:lnTo>
                  <a:pt x="315" y="159"/>
                </a:lnTo>
                <a:lnTo>
                  <a:pt x="318" y="161"/>
                </a:lnTo>
                <a:lnTo>
                  <a:pt x="318" y="164"/>
                </a:lnTo>
                <a:lnTo>
                  <a:pt x="320" y="166"/>
                </a:lnTo>
                <a:lnTo>
                  <a:pt x="322" y="164"/>
                </a:lnTo>
                <a:lnTo>
                  <a:pt x="325" y="161"/>
                </a:lnTo>
                <a:lnTo>
                  <a:pt x="327" y="161"/>
                </a:lnTo>
                <a:lnTo>
                  <a:pt x="330" y="157"/>
                </a:lnTo>
                <a:lnTo>
                  <a:pt x="332" y="154"/>
                </a:lnTo>
                <a:lnTo>
                  <a:pt x="332" y="152"/>
                </a:lnTo>
                <a:lnTo>
                  <a:pt x="320" y="152"/>
                </a:lnTo>
                <a:lnTo>
                  <a:pt x="313" y="152"/>
                </a:lnTo>
                <a:lnTo>
                  <a:pt x="310" y="150"/>
                </a:lnTo>
                <a:lnTo>
                  <a:pt x="306" y="150"/>
                </a:lnTo>
                <a:lnTo>
                  <a:pt x="306" y="150"/>
                </a:lnTo>
                <a:close/>
              </a:path>
              <a:path w="391" h="170">
                <a:moveTo>
                  <a:pt x="308" y="94"/>
                </a:moveTo>
                <a:lnTo>
                  <a:pt x="298" y="94"/>
                </a:lnTo>
                <a:lnTo>
                  <a:pt x="298" y="99"/>
                </a:lnTo>
                <a:lnTo>
                  <a:pt x="298" y="109"/>
                </a:lnTo>
                <a:lnTo>
                  <a:pt x="296" y="114"/>
                </a:lnTo>
                <a:lnTo>
                  <a:pt x="296" y="121"/>
                </a:lnTo>
                <a:lnTo>
                  <a:pt x="293" y="123"/>
                </a:lnTo>
                <a:lnTo>
                  <a:pt x="293" y="126"/>
                </a:lnTo>
                <a:lnTo>
                  <a:pt x="291" y="130"/>
                </a:lnTo>
                <a:lnTo>
                  <a:pt x="291" y="133"/>
                </a:lnTo>
                <a:lnTo>
                  <a:pt x="289" y="135"/>
                </a:lnTo>
                <a:lnTo>
                  <a:pt x="289" y="140"/>
                </a:lnTo>
                <a:lnTo>
                  <a:pt x="286" y="142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7" y="154"/>
                </a:lnTo>
                <a:lnTo>
                  <a:pt x="274" y="157"/>
                </a:lnTo>
                <a:lnTo>
                  <a:pt x="272" y="159"/>
                </a:lnTo>
                <a:lnTo>
                  <a:pt x="270" y="161"/>
                </a:lnTo>
                <a:lnTo>
                  <a:pt x="267" y="164"/>
                </a:lnTo>
                <a:lnTo>
                  <a:pt x="270" y="166"/>
                </a:lnTo>
                <a:lnTo>
                  <a:pt x="272" y="164"/>
                </a:lnTo>
                <a:lnTo>
                  <a:pt x="274" y="164"/>
                </a:lnTo>
                <a:lnTo>
                  <a:pt x="277" y="161"/>
                </a:lnTo>
                <a:lnTo>
                  <a:pt x="279" y="159"/>
                </a:lnTo>
                <a:lnTo>
                  <a:pt x="281" y="157"/>
                </a:lnTo>
                <a:lnTo>
                  <a:pt x="284" y="154"/>
                </a:lnTo>
                <a:lnTo>
                  <a:pt x="286" y="152"/>
                </a:lnTo>
                <a:lnTo>
                  <a:pt x="289" y="150"/>
                </a:lnTo>
                <a:lnTo>
                  <a:pt x="291" y="147"/>
                </a:lnTo>
                <a:lnTo>
                  <a:pt x="291" y="145"/>
                </a:lnTo>
                <a:lnTo>
                  <a:pt x="293" y="142"/>
                </a:lnTo>
                <a:lnTo>
                  <a:pt x="296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1" y="126"/>
                </a:lnTo>
                <a:lnTo>
                  <a:pt x="303" y="121"/>
                </a:lnTo>
                <a:lnTo>
                  <a:pt x="303" y="114"/>
                </a:lnTo>
                <a:lnTo>
                  <a:pt x="306" y="111"/>
                </a:lnTo>
                <a:lnTo>
                  <a:pt x="306" y="99"/>
                </a:lnTo>
                <a:lnTo>
                  <a:pt x="308" y="94"/>
                </a:lnTo>
                <a:lnTo>
                  <a:pt x="308" y="94"/>
                </a:lnTo>
                <a:close/>
              </a:path>
              <a:path w="391" h="170">
                <a:moveTo>
                  <a:pt x="341" y="92"/>
                </a:moveTo>
                <a:lnTo>
                  <a:pt x="330" y="94"/>
                </a:lnTo>
                <a:lnTo>
                  <a:pt x="330" y="104"/>
                </a:lnTo>
                <a:lnTo>
                  <a:pt x="327" y="111"/>
                </a:lnTo>
                <a:lnTo>
                  <a:pt x="327" y="135"/>
                </a:lnTo>
                <a:lnTo>
                  <a:pt x="325" y="138"/>
                </a:lnTo>
                <a:lnTo>
                  <a:pt x="325" y="147"/>
                </a:lnTo>
                <a:lnTo>
                  <a:pt x="322" y="150"/>
                </a:lnTo>
                <a:lnTo>
                  <a:pt x="322" y="152"/>
                </a:lnTo>
                <a:lnTo>
                  <a:pt x="320" y="152"/>
                </a:lnTo>
                <a:lnTo>
                  <a:pt x="332" y="152"/>
                </a:lnTo>
                <a:lnTo>
                  <a:pt x="332" y="150"/>
                </a:lnTo>
                <a:lnTo>
                  <a:pt x="332" y="145"/>
                </a:lnTo>
                <a:lnTo>
                  <a:pt x="334" y="140"/>
                </a:lnTo>
                <a:lnTo>
                  <a:pt x="334" y="138"/>
                </a:lnTo>
                <a:lnTo>
                  <a:pt x="334" y="121"/>
                </a:lnTo>
                <a:lnTo>
                  <a:pt x="337" y="116"/>
                </a:lnTo>
                <a:lnTo>
                  <a:pt x="337" y="99"/>
                </a:lnTo>
                <a:lnTo>
                  <a:pt x="341" y="92"/>
                </a:lnTo>
                <a:lnTo>
                  <a:pt x="341" y="92"/>
                </a:lnTo>
                <a:close/>
              </a:path>
              <a:path w="391" h="170">
                <a:moveTo>
                  <a:pt x="334" y="85"/>
                </a:moveTo>
                <a:lnTo>
                  <a:pt x="330" y="92"/>
                </a:lnTo>
                <a:lnTo>
                  <a:pt x="270" y="92"/>
                </a:lnTo>
                <a:lnTo>
                  <a:pt x="274" y="97"/>
                </a:lnTo>
                <a:lnTo>
                  <a:pt x="279" y="94"/>
                </a:lnTo>
                <a:lnTo>
                  <a:pt x="330" y="94"/>
                </a:lnTo>
                <a:lnTo>
                  <a:pt x="341" y="92"/>
                </a:lnTo>
                <a:lnTo>
                  <a:pt x="334" y="85"/>
                </a:lnTo>
                <a:lnTo>
                  <a:pt x="334" y="85"/>
                </a:lnTo>
                <a:close/>
              </a:path>
              <a:path w="391" h="170">
                <a:moveTo>
                  <a:pt x="298" y="61"/>
                </a:moveTo>
                <a:lnTo>
                  <a:pt x="298" y="92"/>
                </a:lnTo>
                <a:lnTo>
                  <a:pt x="308" y="92"/>
                </a:lnTo>
                <a:lnTo>
                  <a:pt x="308" y="70"/>
                </a:lnTo>
                <a:lnTo>
                  <a:pt x="313" y="68"/>
                </a:lnTo>
                <a:lnTo>
                  <a:pt x="298" y="61"/>
                </a:lnTo>
                <a:lnTo>
                  <a:pt x="298" y="61"/>
                </a:lnTo>
                <a:close/>
              </a:path>
              <a:path w="391" h="170">
                <a:moveTo>
                  <a:pt x="281" y="56"/>
                </a:moveTo>
                <a:lnTo>
                  <a:pt x="281" y="68"/>
                </a:lnTo>
                <a:lnTo>
                  <a:pt x="291" y="63"/>
                </a:lnTo>
                <a:lnTo>
                  <a:pt x="291" y="56"/>
                </a:lnTo>
                <a:lnTo>
                  <a:pt x="325" y="56"/>
                </a:lnTo>
                <a:lnTo>
                  <a:pt x="281" y="56"/>
                </a:lnTo>
                <a:lnTo>
                  <a:pt x="281" y="56"/>
                </a:lnTo>
                <a:close/>
              </a:path>
              <a:path w="391" h="170">
                <a:moveTo>
                  <a:pt x="349" y="27"/>
                </a:moveTo>
                <a:lnTo>
                  <a:pt x="349" y="118"/>
                </a:lnTo>
                <a:lnTo>
                  <a:pt x="349" y="123"/>
                </a:lnTo>
                <a:lnTo>
                  <a:pt x="349" y="130"/>
                </a:lnTo>
                <a:lnTo>
                  <a:pt x="358" y="123"/>
                </a:lnTo>
                <a:lnTo>
                  <a:pt x="358" y="114"/>
                </a:lnTo>
                <a:lnTo>
                  <a:pt x="356" y="109"/>
                </a:lnTo>
                <a:lnTo>
                  <a:pt x="356" y="41"/>
                </a:lnTo>
                <a:lnTo>
                  <a:pt x="361" y="37"/>
                </a:lnTo>
                <a:lnTo>
                  <a:pt x="349" y="27"/>
                </a:lnTo>
                <a:lnTo>
                  <a:pt x="349" y="27"/>
                </a:lnTo>
                <a:close/>
              </a:path>
              <a:path w="391" h="170">
                <a:moveTo>
                  <a:pt x="281" y="15"/>
                </a:moveTo>
                <a:lnTo>
                  <a:pt x="281" y="22"/>
                </a:lnTo>
                <a:lnTo>
                  <a:pt x="284" y="27"/>
                </a:lnTo>
                <a:lnTo>
                  <a:pt x="284" y="49"/>
                </a:lnTo>
                <a:lnTo>
                  <a:pt x="281" y="54"/>
                </a:lnTo>
                <a:lnTo>
                  <a:pt x="281" y="56"/>
                </a:lnTo>
                <a:lnTo>
                  <a:pt x="325" y="56"/>
                </a:lnTo>
                <a:lnTo>
                  <a:pt x="325" y="66"/>
                </a:lnTo>
                <a:lnTo>
                  <a:pt x="332" y="61"/>
                </a:lnTo>
                <a:lnTo>
                  <a:pt x="332" y="54"/>
                </a:lnTo>
                <a:lnTo>
                  <a:pt x="291" y="51"/>
                </a:lnTo>
                <a:lnTo>
                  <a:pt x="291" y="18"/>
                </a:lnTo>
                <a:lnTo>
                  <a:pt x="325" y="18"/>
                </a:lnTo>
                <a:lnTo>
                  <a:pt x="281" y="15"/>
                </a:lnTo>
                <a:lnTo>
                  <a:pt x="281" y="15"/>
                </a:lnTo>
                <a:close/>
              </a:path>
              <a:path w="391" h="170">
                <a:moveTo>
                  <a:pt x="281" y="6"/>
                </a:moveTo>
                <a:lnTo>
                  <a:pt x="281" y="15"/>
                </a:lnTo>
                <a:lnTo>
                  <a:pt x="325" y="18"/>
                </a:lnTo>
                <a:lnTo>
                  <a:pt x="325" y="51"/>
                </a:lnTo>
                <a:lnTo>
                  <a:pt x="291" y="51"/>
                </a:lnTo>
                <a:lnTo>
                  <a:pt x="332" y="54"/>
                </a:lnTo>
                <a:lnTo>
                  <a:pt x="332" y="20"/>
                </a:lnTo>
                <a:lnTo>
                  <a:pt x="337" y="15"/>
                </a:lnTo>
                <a:lnTo>
                  <a:pt x="291" y="13"/>
                </a:lnTo>
                <a:lnTo>
                  <a:pt x="281" y="6"/>
                </a:lnTo>
                <a:lnTo>
                  <a:pt x="281" y="6"/>
                </a:lnTo>
                <a:close/>
              </a:path>
              <a:path w="391" h="170">
                <a:moveTo>
                  <a:pt x="327" y="6"/>
                </a:moveTo>
                <a:lnTo>
                  <a:pt x="322" y="13"/>
                </a:lnTo>
                <a:lnTo>
                  <a:pt x="291" y="13"/>
                </a:lnTo>
                <a:lnTo>
                  <a:pt x="337" y="15"/>
                </a:lnTo>
                <a:lnTo>
                  <a:pt x="327" y="6"/>
                </a:lnTo>
                <a:lnTo>
                  <a:pt x="327" y="6"/>
                </a:lnTo>
                <a:close/>
              </a:path>
              <a:path w="391" h="170">
                <a:moveTo>
                  <a:pt x="375" y="1"/>
                </a:moveTo>
                <a:lnTo>
                  <a:pt x="375" y="6"/>
                </a:lnTo>
                <a:lnTo>
                  <a:pt x="378" y="10"/>
                </a:lnTo>
                <a:lnTo>
                  <a:pt x="378" y="147"/>
                </a:lnTo>
                <a:lnTo>
                  <a:pt x="375" y="150"/>
                </a:lnTo>
                <a:lnTo>
                  <a:pt x="375" y="152"/>
                </a:lnTo>
                <a:lnTo>
                  <a:pt x="373" y="152"/>
                </a:lnTo>
                <a:lnTo>
                  <a:pt x="385" y="154"/>
                </a:lnTo>
                <a:lnTo>
                  <a:pt x="385" y="15"/>
                </a:lnTo>
                <a:lnTo>
                  <a:pt x="390" y="8"/>
                </a:lnTo>
                <a:lnTo>
                  <a:pt x="375" y="1"/>
                </a:lnTo>
                <a:lnTo>
                  <a:pt x="375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76" name="path 11676"/>
          <p:cNvSpPr/>
          <p:nvPr/>
        </p:nvSpPr>
        <p:spPr>
          <a:xfrm>
            <a:off x="13357097" y="9941306"/>
            <a:ext cx="243839" cy="109728"/>
          </a:xfrm>
          <a:custGeom>
            <a:avLst/>
            <a:gdLst/>
            <a:ahLst/>
            <a:cxnLst/>
            <a:rect l="0" t="0" r="0" b="0"/>
            <a:pathLst>
              <a:path w="383" h="172">
                <a:moveTo>
                  <a:pt x="82" y="142"/>
                </a:moveTo>
                <a:lnTo>
                  <a:pt x="75" y="145"/>
                </a:lnTo>
                <a:lnTo>
                  <a:pt x="75" y="164"/>
                </a:lnTo>
                <a:lnTo>
                  <a:pt x="82" y="159"/>
                </a:lnTo>
                <a:lnTo>
                  <a:pt x="82" y="142"/>
                </a:lnTo>
                <a:lnTo>
                  <a:pt x="82" y="142"/>
                </a:lnTo>
                <a:close/>
              </a:path>
              <a:path w="383" h="172">
                <a:moveTo>
                  <a:pt x="1" y="78"/>
                </a:moveTo>
                <a:lnTo>
                  <a:pt x="1" y="142"/>
                </a:lnTo>
                <a:lnTo>
                  <a:pt x="10" y="142"/>
                </a:lnTo>
                <a:lnTo>
                  <a:pt x="10" y="78"/>
                </a:lnTo>
                <a:lnTo>
                  <a:pt x="75" y="78"/>
                </a:lnTo>
                <a:lnTo>
                  <a:pt x="1" y="78"/>
                </a:lnTo>
                <a:lnTo>
                  <a:pt x="1" y="78"/>
                </a:lnTo>
                <a:close/>
              </a:path>
              <a:path w="383" h="172">
                <a:moveTo>
                  <a:pt x="1" y="18"/>
                </a:moveTo>
                <a:lnTo>
                  <a:pt x="1" y="78"/>
                </a:lnTo>
                <a:lnTo>
                  <a:pt x="10" y="73"/>
                </a:lnTo>
                <a:lnTo>
                  <a:pt x="10" y="18"/>
                </a:lnTo>
                <a:lnTo>
                  <a:pt x="75" y="18"/>
                </a:lnTo>
                <a:lnTo>
                  <a:pt x="1" y="18"/>
                </a:lnTo>
                <a:lnTo>
                  <a:pt x="1" y="18"/>
                </a:lnTo>
                <a:close/>
              </a:path>
              <a:path w="383" h="172">
                <a:moveTo>
                  <a:pt x="1" y="8"/>
                </a:moveTo>
                <a:lnTo>
                  <a:pt x="1" y="18"/>
                </a:lnTo>
                <a:lnTo>
                  <a:pt x="75" y="18"/>
                </a:lnTo>
                <a:lnTo>
                  <a:pt x="75" y="73"/>
                </a:lnTo>
                <a:lnTo>
                  <a:pt x="10" y="73"/>
                </a:lnTo>
                <a:lnTo>
                  <a:pt x="1" y="78"/>
                </a:lnTo>
                <a:lnTo>
                  <a:pt x="75" y="78"/>
                </a:lnTo>
                <a:lnTo>
                  <a:pt x="75" y="142"/>
                </a:lnTo>
                <a:lnTo>
                  <a:pt x="1" y="142"/>
                </a:lnTo>
                <a:lnTo>
                  <a:pt x="1" y="147"/>
                </a:lnTo>
                <a:lnTo>
                  <a:pt x="1" y="166"/>
                </a:lnTo>
                <a:lnTo>
                  <a:pt x="10" y="159"/>
                </a:lnTo>
                <a:lnTo>
                  <a:pt x="10" y="145"/>
                </a:lnTo>
                <a:lnTo>
                  <a:pt x="75" y="145"/>
                </a:lnTo>
                <a:lnTo>
                  <a:pt x="82" y="142"/>
                </a:lnTo>
                <a:lnTo>
                  <a:pt x="82" y="128"/>
                </a:lnTo>
                <a:lnTo>
                  <a:pt x="82" y="123"/>
                </a:lnTo>
                <a:lnTo>
                  <a:pt x="82" y="20"/>
                </a:lnTo>
                <a:lnTo>
                  <a:pt x="87" y="15"/>
                </a:lnTo>
                <a:lnTo>
                  <a:pt x="10" y="15"/>
                </a:lnTo>
                <a:lnTo>
                  <a:pt x="1" y="8"/>
                </a:lnTo>
                <a:lnTo>
                  <a:pt x="1" y="8"/>
                </a:lnTo>
                <a:close/>
              </a:path>
              <a:path w="383" h="172">
                <a:moveTo>
                  <a:pt x="78" y="8"/>
                </a:moveTo>
                <a:lnTo>
                  <a:pt x="73" y="15"/>
                </a:lnTo>
                <a:lnTo>
                  <a:pt x="10" y="15"/>
                </a:lnTo>
                <a:lnTo>
                  <a:pt x="87" y="15"/>
                </a:lnTo>
                <a:lnTo>
                  <a:pt x="78" y="8"/>
                </a:lnTo>
                <a:lnTo>
                  <a:pt x="78" y="8"/>
                </a:lnTo>
                <a:close/>
              </a:path>
              <a:path w="383" h="172">
                <a:moveTo>
                  <a:pt x="351" y="152"/>
                </a:moveTo>
                <a:lnTo>
                  <a:pt x="351" y="154"/>
                </a:lnTo>
                <a:lnTo>
                  <a:pt x="366" y="152"/>
                </a:lnTo>
                <a:lnTo>
                  <a:pt x="351" y="152"/>
                </a:lnTo>
                <a:lnTo>
                  <a:pt x="351" y="152"/>
                </a:lnTo>
                <a:close/>
              </a:path>
              <a:path w="383" h="172">
                <a:moveTo>
                  <a:pt x="303" y="118"/>
                </a:moveTo>
                <a:lnTo>
                  <a:pt x="301" y="121"/>
                </a:lnTo>
                <a:lnTo>
                  <a:pt x="303" y="121"/>
                </a:lnTo>
                <a:lnTo>
                  <a:pt x="306" y="125"/>
                </a:lnTo>
                <a:lnTo>
                  <a:pt x="306" y="128"/>
                </a:lnTo>
                <a:lnTo>
                  <a:pt x="308" y="133"/>
                </a:lnTo>
                <a:lnTo>
                  <a:pt x="310" y="135"/>
                </a:lnTo>
                <a:lnTo>
                  <a:pt x="310" y="138"/>
                </a:lnTo>
                <a:lnTo>
                  <a:pt x="313" y="140"/>
                </a:lnTo>
                <a:lnTo>
                  <a:pt x="313" y="145"/>
                </a:lnTo>
                <a:lnTo>
                  <a:pt x="315" y="147"/>
                </a:lnTo>
                <a:lnTo>
                  <a:pt x="315" y="150"/>
                </a:lnTo>
                <a:lnTo>
                  <a:pt x="318" y="150"/>
                </a:lnTo>
                <a:lnTo>
                  <a:pt x="318" y="145"/>
                </a:lnTo>
                <a:lnTo>
                  <a:pt x="320" y="142"/>
                </a:lnTo>
                <a:lnTo>
                  <a:pt x="320" y="135"/>
                </a:lnTo>
                <a:lnTo>
                  <a:pt x="318" y="133"/>
                </a:lnTo>
                <a:lnTo>
                  <a:pt x="318" y="130"/>
                </a:lnTo>
                <a:lnTo>
                  <a:pt x="315" y="130"/>
                </a:lnTo>
                <a:lnTo>
                  <a:pt x="315" y="128"/>
                </a:lnTo>
                <a:lnTo>
                  <a:pt x="313" y="125"/>
                </a:lnTo>
                <a:lnTo>
                  <a:pt x="310" y="123"/>
                </a:lnTo>
                <a:lnTo>
                  <a:pt x="306" y="121"/>
                </a:lnTo>
                <a:lnTo>
                  <a:pt x="303" y="118"/>
                </a:lnTo>
                <a:lnTo>
                  <a:pt x="303" y="118"/>
                </a:lnTo>
                <a:close/>
              </a:path>
              <a:path w="383" h="172">
                <a:moveTo>
                  <a:pt x="284" y="116"/>
                </a:moveTo>
                <a:lnTo>
                  <a:pt x="284" y="121"/>
                </a:lnTo>
                <a:lnTo>
                  <a:pt x="281" y="123"/>
                </a:lnTo>
                <a:lnTo>
                  <a:pt x="281" y="125"/>
                </a:lnTo>
                <a:lnTo>
                  <a:pt x="279" y="130"/>
                </a:lnTo>
                <a:lnTo>
                  <a:pt x="277" y="133"/>
                </a:lnTo>
                <a:lnTo>
                  <a:pt x="277" y="135"/>
                </a:lnTo>
                <a:lnTo>
                  <a:pt x="274" y="140"/>
                </a:lnTo>
                <a:lnTo>
                  <a:pt x="274" y="142"/>
                </a:lnTo>
                <a:lnTo>
                  <a:pt x="272" y="145"/>
                </a:lnTo>
                <a:lnTo>
                  <a:pt x="270" y="147"/>
                </a:lnTo>
                <a:lnTo>
                  <a:pt x="267" y="150"/>
                </a:lnTo>
                <a:lnTo>
                  <a:pt x="265" y="154"/>
                </a:lnTo>
                <a:lnTo>
                  <a:pt x="265" y="157"/>
                </a:lnTo>
                <a:lnTo>
                  <a:pt x="262" y="159"/>
                </a:lnTo>
                <a:lnTo>
                  <a:pt x="260" y="162"/>
                </a:lnTo>
                <a:lnTo>
                  <a:pt x="258" y="164"/>
                </a:lnTo>
                <a:lnTo>
                  <a:pt x="260" y="166"/>
                </a:lnTo>
                <a:lnTo>
                  <a:pt x="260" y="164"/>
                </a:lnTo>
                <a:lnTo>
                  <a:pt x="262" y="164"/>
                </a:lnTo>
                <a:lnTo>
                  <a:pt x="265" y="162"/>
                </a:lnTo>
                <a:lnTo>
                  <a:pt x="267" y="159"/>
                </a:lnTo>
                <a:lnTo>
                  <a:pt x="270" y="157"/>
                </a:lnTo>
                <a:lnTo>
                  <a:pt x="272" y="154"/>
                </a:lnTo>
                <a:lnTo>
                  <a:pt x="274" y="152"/>
                </a:lnTo>
                <a:lnTo>
                  <a:pt x="274" y="150"/>
                </a:lnTo>
                <a:lnTo>
                  <a:pt x="277" y="147"/>
                </a:lnTo>
                <a:lnTo>
                  <a:pt x="279" y="145"/>
                </a:lnTo>
                <a:lnTo>
                  <a:pt x="281" y="142"/>
                </a:lnTo>
                <a:lnTo>
                  <a:pt x="284" y="138"/>
                </a:lnTo>
                <a:lnTo>
                  <a:pt x="286" y="135"/>
                </a:lnTo>
                <a:lnTo>
                  <a:pt x="289" y="133"/>
                </a:lnTo>
                <a:lnTo>
                  <a:pt x="289" y="130"/>
                </a:lnTo>
                <a:lnTo>
                  <a:pt x="293" y="128"/>
                </a:lnTo>
                <a:lnTo>
                  <a:pt x="284" y="116"/>
                </a:lnTo>
                <a:lnTo>
                  <a:pt x="284" y="116"/>
                </a:lnTo>
                <a:close/>
              </a:path>
              <a:path w="383" h="172">
                <a:moveTo>
                  <a:pt x="334" y="102"/>
                </a:moveTo>
                <a:lnTo>
                  <a:pt x="334" y="114"/>
                </a:lnTo>
                <a:lnTo>
                  <a:pt x="332" y="116"/>
                </a:lnTo>
                <a:lnTo>
                  <a:pt x="332" y="125"/>
                </a:lnTo>
                <a:lnTo>
                  <a:pt x="330" y="130"/>
                </a:lnTo>
                <a:lnTo>
                  <a:pt x="330" y="133"/>
                </a:lnTo>
                <a:lnTo>
                  <a:pt x="327" y="138"/>
                </a:lnTo>
                <a:lnTo>
                  <a:pt x="327" y="140"/>
                </a:lnTo>
                <a:lnTo>
                  <a:pt x="325" y="142"/>
                </a:lnTo>
                <a:lnTo>
                  <a:pt x="325" y="147"/>
                </a:lnTo>
                <a:lnTo>
                  <a:pt x="322" y="150"/>
                </a:lnTo>
                <a:lnTo>
                  <a:pt x="320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62"/>
                </a:lnTo>
                <a:lnTo>
                  <a:pt x="313" y="164"/>
                </a:lnTo>
                <a:lnTo>
                  <a:pt x="310" y="166"/>
                </a:lnTo>
                <a:lnTo>
                  <a:pt x="308" y="169"/>
                </a:lnTo>
                <a:lnTo>
                  <a:pt x="310" y="171"/>
                </a:lnTo>
                <a:lnTo>
                  <a:pt x="310" y="171"/>
                </a:lnTo>
                <a:lnTo>
                  <a:pt x="313" y="169"/>
                </a:lnTo>
                <a:lnTo>
                  <a:pt x="315" y="166"/>
                </a:lnTo>
                <a:lnTo>
                  <a:pt x="318" y="164"/>
                </a:lnTo>
                <a:lnTo>
                  <a:pt x="320" y="162"/>
                </a:lnTo>
                <a:lnTo>
                  <a:pt x="322" y="159"/>
                </a:lnTo>
                <a:lnTo>
                  <a:pt x="322" y="157"/>
                </a:lnTo>
                <a:lnTo>
                  <a:pt x="325" y="154"/>
                </a:lnTo>
                <a:lnTo>
                  <a:pt x="327" y="152"/>
                </a:lnTo>
                <a:lnTo>
                  <a:pt x="330" y="150"/>
                </a:lnTo>
                <a:lnTo>
                  <a:pt x="332" y="147"/>
                </a:lnTo>
                <a:lnTo>
                  <a:pt x="332" y="142"/>
                </a:lnTo>
                <a:lnTo>
                  <a:pt x="334" y="140"/>
                </a:lnTo>
                <a:lnTo>
                  <a:pt x="334" y="138"/>
                </a:lnTo>
                <a:lnTo>
                  <a:pt x="337" y="135"/>
                </a:lnTo>
                <a:lnTo>
                  <a:pt x="337" y="133"/>
                </a:lnTo>
                <a:lnTo>
                  <a:pt x="339" y="128"/>
                </a:lnTo>
                <a:lnTo>
                  <a:pt x="339" y="121"/>
                </a:lnTo>
                <a:lnTo>
                  <a:pt x="341" y="118"/>
                </a:lnTo>
                <a:lnTo>
                  <a:pt x="341" y="102"/>
                </a:lnTo>
                <a:lnTo>
                  <a:pt x="370" y="102"/>
                </a:lnTo>
                <a:lnTo>
                  <a:pt x="334" y="102"/>
                </a:lnTo>
                <a:lnTo>
                  <a:pt x="334" y="102"/>
                </a:lnTo>
                <a:close/>
              </a:path>
              <a:path w="383" h="172">
                <a:moveTo>
                  <a:pt x="322" y="102"/>
                </a:moveTo>
                <a:lnTo>
                  <a:pt x="315" y="109"/>
                </a:lnTo>
                <a:lnTo>
                  <a:pt x="260" y="109"/>
                </a:lnTo>
                <a:lnTo>
                  <a:pt x="265" y="114"/>
                </a:lnTo>
                <a:lnTo>
                  <a:pt x="332" y="114"/>
                </a:lnTo>
                <a:lnTo>
                  <a:pt x="322" y="102"/>
                </a:lnTo>
                <a:lnTo>
                  <a:pt x="322" y="102"/>
                </a:lnTo>
                <a:close/>
              </a:path>
              <a:path w="383" h="172">
                <a:moveTo>
                  <a:pt x="334" y="61"/>
                </a:moveTo>
                <a:lnTo>
                  <a:pt x="334" y="102"/>
                </a:lnTo>
                <a:lnTo>
                  <a:pt x="341" y="97"/>
                </a:lnTo>
                <a:lnTo>
                  <a:pt x="341" y="92"/>
                </a:lnTo>
                <a:lnTo>
                  <a:pt x="344" y="87"/>
                </a:lnTo>
                <a:lnTo>
                  <a:pt x="344" y="61"/>
                </a:lnTo>
                <a:lnTo>
                  <a:pt x="370" y="61"/>
                </a:lnTo>
                <a:lnTo>
                  <a:pt x="334" y="61"/>
                </a:lnTo>
                <a:lnTo>
                  <a:pt x="334" y="61"/>
                </a:lnTo>
                <a:close/>
              </a:path>
              <a:path w="383" h="172">
                <a:moveTo>
                  <a:pt x="286" y="37"/>
                </a:moveTo>
                <a:lnTo>
                  <a:pt x="277" y="37"/>
                </a:lnTo>
                <a:lnTo>
                  <a:pt x="277" y="109"/>
                </a:lnTo>
                <a:lnTo>
                  <a:pt x="286" y="109"/>
                </a:lnTo>
                <a:lnTo>
                  <a:pt x="286" y="87"/>
                </a:lnTo>
                <a:lnTo>
                  <a:pt x="308" y="87"/>
                </a:lnTo>
                <a:lnTo>
                  <a:pt x="286" y="82"/>
                </a:lnTo>
                <a:lnTo>
                  <a:pt x="286" y="61"/>
                </a:lnTo>
                <a:lnTo>
                  <a:pt x="308" y="61"/>
                </a:lnTo>
                <a:lnTo>
                  <a:pt x="286" y="56"/>
                </a:lnTo>
                <a:lnTo>
                  <a:pt x="286" y="37"/>
                </a:lnTo>
                <a:lnTo>
                  <a:pt x="286" y="37"/>
                </a:lnTo>
                <a:close/>
              </a:path>
              <a:path w="383" h="172">
                <a:moveTo>
                  <a:pt x="315" y="37"/>
                </a:moveTo>
                <a:lnTo>
                  <a:pt x="308" y="37"/>
                </a:lnTo>
                <a:lnTo>
                  <a:pt x="308" y="56"/>
                </a:lnTo>
                <a:lnTo>
                  <a:pt x="286" y="56"/>
                </a:lnTo>
                <a:lnTo>
                  <a:pt x="308" y="61"/>
                </a:lnTo>
                <a:lnTo>
                  <a:pt x="308" y="82"/>
                </a:lnTo>
                <a:lnTo>
                  <a:pt x="286" y="82"/>
                </a:lnTo>
                <a:lnTo>
                  <a:pt x="308" y="87"/>
                </a:lnTo>
                <a:lnTo>
                  <a:pt x="308" y="109"/>
                </a:lnTo>
                <a:lnTo>
                  <a:pt x="315" y="109"/>
                </a:lnTo>
                <a:lnTo>
                  <a:pt x="315" y="37"/>
                </a:lnTo>
                <a:lnTo>
                  <a:pt x="315" y="37"/>
                </a:lnTo>
                <a:close/>
              </a:path>
              <a:path w="383" h="172">
                <a:moveTo>
                  <a:pt x="322" y="25"/>
                </a:moveTo>
                <a:lnTo>
                  <a:pt x="318" y="32"/>
                </a:lnTo>
                <a:lnTo>
                  <a:pt x="260" y="32"/>
                </a:lnTo>
                <a:lnTo>
                  <a:pt x="265" y="39"/>
                </a:lnTo>
                <a:lnTo>
                  <a:pt x="272" y="37"/>
                </a:lnTo>
                <a:lnTo>
                  <a:pt x="332" y="37"/>
                </a:lnTo>
                <a:lnTo>
                  <a:pt x="322" y="25"/>
                </a:lnTo>
                <a:lnTo>
                  <a:pt x="322" y="25"/>
                </a:lnTo>
                <a:close/>
              </a:path>
              <a:path w="383" h="172">
                <a:moveTo>
                  <a:pt x="334" y="18"/>
                </a:moveTo>
                <a:lnTo>
                  <a:pt x="334" y="61"/>
                </a:lnTo>
                <a:lnTo>
                  <a:pt x="344" y="56"/>
                </a:lnTo>
                <a:lnTo>
                  <a:pt x="344" y="20"/>
                </a:lnTo>
                <a:lnTo>
                  <a:pt x="370" y="20"/>
                </a:lnTo>
                <a:lnTo>
                  <a:pt x="334" y="18"/>
                </a:lnTo>
                <a:lnTo>
                  <a:pt x="334" y="18"/>
                </a:lnTo>
                <a:close/>
              </a:path>
              <a:path w="383" h="172">
                <a:moveTo>
                  <a:pt x="334" y="8"/>
                </a:moveTo>
                <a:lnTo>
                  <a:pt x="334" y="18"/>
                </a:lnTo>
                <a:lnTo>
                  <a:pt x="370" y="20"/>
                </a:lnTo>
                <a:lnTo>
                  <a:pt x="370" y="56"/>
                </a:lnTo>
                <a:lnTo>
                  <a:pt x="344" y="56"/>
                </a:lnTo>
                <a:lnTo>
                  <a:pt x="334" y="61"/>
                </a:lnTo>
                <a:lnTo>
                  <a:pt x="370" y="61"/>
                </a:lnTo>
                <a:lnTo>
                  <a:pt x="370" y="97"/>
                </a:lnTo>
                <a:lnTo>
                  <a:pt x="341" y="97"/>
                </a:lnTo>
                <a:lnTo>
                  <a:pt x="334" y="102"/>
                </a:lnTo>
                <a:lnTo>
                  <a:pt x="370" y="102"/>
                </a:lnTo>
                <a:lnTo>
                  <a:pt x="370" y="145"/>
                </a:lnTo>
                <a:lnTo>
                  <a:pt x="370" y="147"/>
                </a:lnTo>
                <a:lnTo>
                  <a:pt x="368" y="150"/>
                </a:lnTo>
                <a:lnTo>
                  <a:pt x="368" y="152"/>
                </a:lnTo>
                <a:lnTo>
                  <a:pt x="366" y="152"/>
                </a:lnTo>
                <a:lnTo>
                  <a:pt x="351" y="154"/>
                </a:lnTo>
                <a:lnTo>
                  <a:pt x="353" y="154"/>
                </a:lnTo>
                <a:lnTo>
                  <a:pt x="356" y="157"/>
                </a:lnTo>
                <a:lnTo>
                  <a:pt x="358" y="159"/>
                </a:lnTo>
                <a:lnTo>
                  <a:pt x="361" y="159"/>
                </a:lnTo>
                <a:lnTo>
                  <a:pt x="363" y="162"/>
                </a:lnTo>
                <a:lnTo>
                  <a:pt x="366" y="164"/>
                </a:lnTo>
                <a:lnTo>
                  <a:pt x="366" y="166"/>
                </a:lnTo>
                <a:lnTo>
                  <a:pt x="366" y="169"/>
                </a:lnTo>
                <a:lnTo>
                  <a:pt x="368" y="166"/>
                </a:lnTo>
                <a:lnTo>
                  <a:pt x="370" y="166"/>
                </a:lnTo>
                <a:lnTo>
                  <a:pt x="373" y="164"/>
                </a:lnTo>
                <a:lnTo>
                  <a:pt x="375" y="162"/>
                </a:lnTo>
                <a:lnTo>
                  <a:pt x="375" y="159"/>
                </a:lnTo>
                <a:lnTo>
                  <a:pt x="378" y="154"/>
                </a:lnTo>
                <a:lnTo>
                  <a:pt x="378" y="22"/>
                </a:lnTo>
                <a:lnTo>
                  <a:pt x="382" y="18"/>
                </a:lnTo>
                <a:lnTo>
                  <a:pt x="344" y="15"/>
                </a:lnTo>
                <a:lnTo>
                  <a:pt x="334" y="8"/>
                </a:lnTo>
                <a:lnTo>
                  <a:pt x="334" y="8"/>
                </a:lnTo>
                <a:close/>
              </a:path>
              <a:path w="383" h="172">
                <a:moveTo>
                  <a:pt x="373" y="8"/>
                </a:moveTo>
                <a:lnTo>
                  <a:pt x="368" y="15"/>
                </a:lnTo>
                <a:lnTo>
                  <a:pt x="344" y="15"/>
                </a:lnTo>
                <a:lnTo>
                  <a:pt x="382" y="18"/>
                </a:lnTo>
                <a:lnTo>
                  <a:pt x="373" y="8"/>
                </a:lnTo>
                <a:lnTo>
                  <a:pt x="373" y="8"/>
                </a:lnTo>
                <a:close/>
              </a:path>
              <a:path w="383" h="172">
                <a:moveTo>
                  <a:pt x="308" y="1"/>
                </a:moveTo>
                <a:lnTo>
                  <a:pt x="308" y="32"/>
                </a:lnTo>
                <a:lnTo>
                  <a:pt x="286" y="32"/>
                </a:lnTo>
                <a:lnTo>
                  <a:pt x="277" y="32"/>
                </a:lnTo>
                <a:lnTo>
                  <a:pt x="315" y="32"/>
                </a:lnTo>
                <a:lnTo>
                  <a:pt x="315" y="15"/>
                </a:lnTo>
                <a:lnTo>
                  <a:pt x="320" y="10"/>
                </a:lnTo>
                <a:lnTo>
                  <a:pt x="308" y="1"/>
                </a:lnTo>
                <a:lnTo>
                  <a:pt x="308" y="1"/>
                </a:lnTo>
                <a:close/>
              </a:path>
              <a:path w="383" h="172">
                <a:moveTo>
                  <a:pt x="277" y="1"/>
                </a:moveTo>
                <a:lnTo>
                  <a:pt x="277" y="32"/>
                </a:lnTo>
                <a:lnTo>
                  <a:pt x="286" y="32"/>
                </a:lnTo>
                <a:lnTo>
                  <a:pt x="286" y="15"/>
                </a:lnTo>
                <a:lnTo>
                  <a:pt x="289" y="10"/>
                </a:lnTo>
                <a:lnTo>
                  <a:pt x="277" y="1"/>
                </a:lnTo>
                <a:lnTo>
                  <a:pt x="2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78" name="path 11678"/>
          <p:cNvSpPr/>
          <p:nvPr/>
        </p:nvSpPr>
        <p:spPr>
          <a:xfrm>
            <a:off x="13927073" y="9735566"/>
            <a:ext cx="228600" cy="109727"/>
          </a:xfrm>
          <a:custGeom>
            <a:avLst/>
            <a:gdLst/>
            <a:ahLst/>
            <a:cxnLst/>
            <a:rect l="0" t="0" r="0" b="0"/>
            <a:pathLst>
              <a:path w="360" h="172">
                <a:moveTo>
                  <a:pt x="61" y="128"/>
                </a:moveTo>
                <a:lnTo>
                  <a:pt x="61" y="135"/>
                </a:lnTo>
                <a:lnTo>
                  <a:pt x="58" y="140"/>
                </a:lnTo>
                <a:lnTo>
                  <a:pt x="58" y="145"/>
                </a:lnTo>
                <a:lnTo>
                  <a:pt x="56" y="147"/>
                </a:lnTo>
                <a:lnTo>
                  <a:pt x="56" y="152"/>
                </a:lnTo>
                <a:lnTo>
                  <a:pt x="53" y="154"/>
                </a:lnTo>
                <a:lnTo>
                  <a:pt x="51" y="157"/>
                </a:lnTo>
                <a:lnTo>
                  <a:pt x="49" y="159"/>
                </a:lnTo>
                <a:lnTo>
                  <a:pt x="44" y="161"/>
                </a:lnTo>
                <a:lnTo>
                  <a:pt x="1" y="161"/>
                </a:lnTo>
                <a:lnTo>
                  <a:pt x="1" y="169"/>
                </a:lnTo>
                <a:lnTo>
                  <a:pt x="58" y="169"/>
                </a:lnTo>
                <a:lnTo>
                  <a:pt x="66" y="130"/>
                </a:lnTo>
                <a:lnTo>
                  <a:pt x="61" y="128"/>
                </a:lnTo>
                <a:lnTo>
                  <a:pt x="61" y="128"/>
                </a:lnTo>
                <a:close/>
              </a:path>
              <a:path w="360" h="172">
                <a:moveTo>
                  <a:pt x="27" y="3"/>
                </a:moveTo>
                <a:lnTo>
                  <a:pt x="1" y="3"/>
                </a:lnTo>
                <a:lnTo>
                  <a:pt x="1" y="10"/>
                </a:lnTo>
                <a:lnTo>
                  <a:pt x="8" y="10"/>
                </a:lnTo>
                <a:lnTo>
                  <a:pt x="8" y="13"/>
                </a:lnTo>
                <a:lnTo>
                  <a:pt x="8" y="161"/>
                </a:lnTo>
                <a:lnTo>
                  <a:pt x="3" y="161"/>
                </a:lnTo>
                <a:lnTo>
                  <a:pt x="22" y="161"/>
                </a:lnTo>
                <a:lnTo>
                  <a:pt x="20" y="161"/>
                </a:lnTo>
                <a:lnTo>
                  <a:pt x="20" y="159"/>
                </a:lnTo>
                <a:lnTo>
                  <a:pt x="18" y="154"/>
                </a:lnTo>
                <a:lnTo>
                  <a:pt x="18" y="15"/>
                </a:lnTo>
                <a:lnTo>
                  <a:pt x="20" y="10"/>
                </a:lnTo>
                <a:lnTo>
                  <a:pt x="27" y="10"/>
                </a:lnTo>
                <a:lnTo>
                  <a:pt x="27" y="3"/>
                </a:lnTo>
                <a:lnTo>
                  <a:pt x="27" y="3"/>
                </a:lnTo>
                <a:close/>
              </a:path>
              <a:path w="360" h="172">
                <a:moveTo>
                  <a:pt x="140" y="3"/>
                </a:moveTo>
                <a:lnTo>
                  <a:pt x="116" y="3"/>
                </a:lnTo>
                <a:lnTo>
                  <a:pt x="116" y="10"/>
                </a:lnTo>
                <a:lnTo>
                  <a:pt x="121" y="10"/>
                </a:lnTo>
                <a:lnTo>
                  <a:pt x="123" y="13"/>
                </a:lnTo>
                <a:lnTo>
                  <a:pt x="123" y="78"/>
                </a:lnTo>
                <a:lnTo>
                  <a:pt x="90" y="78"/>
                </a:lnTo>
                <a:lnTo>
                  <a:pt x="123" y="85"/>
                </a:lnTo>
                <a:lnTo>
                  <a:pt x="123" y="157"/>
                </a:lnTo>
                <a:lnTo>
                  <a:pt x="121" y="161"/>
                </a:lnTo>
                <a:lnTo>
                  <a:pt x="116" y="161"/>
                </a:lnTo>
                <a:lnTo>
                  <a:pt x="116" y="169"/>
                </a:lnTo>
                <a:lnTo>
                  <a:pt x="140" y="169"/>
                </a:lnTo>
                <a:lnTo>
                  <a:pt x="140" y="161"/>
                </a:lnTo>
                <a:lnTo>
                  <a:pt x="135" y="161"/>
                </a:lnTo>
                <a:lnTo>
                  <a:pt x="133" y="159"/>
                </a:lnTo>
                <a:lnTo>
                  <a:pt x="133" y="18"/>
                </a:lnTo>
                <a:lnTo>
                  <a:pt x="133" y="15"/>
                </a:lnTo>
                <a:lnTo>
                  <a:pt x="135" y="10"/>
                </a:lnTo>
                <a:lnTo>
                  <a:pt x="140" y="10"/>
                </a:lnTo>
                <a:lnTo>
                  <a:pt x="140" y="3"/>
                </a:lnTo>
                <a:lnTo>
                  <a:pt x="140" y="3"/>
                </a:lnTo>
                <a:close/>
              </a:path>
              <a:path w="360" h="172">
                <a:moveTo>
                  <a:pt x="97" y="3"/>
                </a:moveTo>
                <a:lnTo>
                  <a:pt x="73" y="3"/>
                </a:lnTo>
                <a:lnTo>
                  <a:pt x="73" y="10"/>
                </a:lnTo>
                <a:lnTo>
                  <a:pt x="78" y="10"/>
                </a:lnTo>
                <a:lnTo>
                  <a:pt x="80" y="13"/>
                </a:lnTo>
                <a:lnTo>
                  <a:pt x="80" y="157"/>
                </a:lnTo>
                <a:lnTo>
                  <a:pt x="78" y="161"/>
                </a:lnTo>
                <a:lnTo>
                  <a:pt x="70" y="161"/>
                </a:lnTo>
                <a:lnTo>
                  <a:pt x="70" y="169"/>
                </a:lnTo>
                <a:lnTo>
                  <a:pt x="97" y="169"/>
                </a:lnTo>
                <a:lnTo>
                  <a:pt x="97" y="161"/>
                </a:lnTo>
                <a:lnTo>
                  <a:pt x="90" y="161"/>
                </a:lnTo>
                <a:lnTo>
                  <a:pt x="90" y="159"/>
                </a:lnTo>
                <a:lnTo>
                  <a:pt x="90" y="85"/>
                </a:lnTo>
                <a:lnTo>
                  <a:pt x="123" y="85"/>
                </a:lnTo>
                <a:lnTo>
                  <a:pt x="90" y="78"/>
                </a:lnTo>
                <a:lnTo>
                  <a:pt x="90" y="18"/>
                </a:lnTo>
                <a:lnTo>
                  <a:pt x="90" y="15"/>
                </a:lnTo>
                <a:lnTo>
                  <a:pt x="90" y="10"/>
                </a:lnTo>
                <a:lnTo>
                  <a:pt x="92" y="10"/>
                </a:lnTo>
                <a:lnTo>
                  <a:pt x="97" y="10"/>
                </a:lnTo>
                <a:lnTo>
                  <a:pt x="97" y="3"/>
                </a:lnTo>
                <a:lnTo>
                  <a:pt x="97" y="3"/>
                </a:lnTo>
                <a:close/>
              </a:path>
              <a:path w="360" h="172">
                <a:moveTo>
                  <a:pt x="147" y="87"/>
                </a:moveTo>
                <a:lnTo>
                  <a:pt x="147" y="78"/>
                </a:lnTo>
                <a:lnTo>
                  <a:pt x="212" y="78"/>
                </a:lnTo>
                <a:lnTo>
                  <a:pt x="212" y="87"/>
                </a:lnTo>
                <a:lnTo>
                  <a:pt x="147" y="87"/>
                </a:lnTo>
                <a:lnTo>
                  <a:pt x="147" y="87"/>
                </a:lnTo>
                <a:close/>
              </a:path>
              <a:path w="360" h="172">
                <a:moveTo>
                  <a:pt x="281" y="128"/>
                </a:moveTo>
                <a:lnTo>
                  <a:pt x="279" y="128"/>
                </a:lnTo>
                <a:lnTo>
                  <a:pt x="279" y="130"/>
                </a:lnTo>
                <a:lnTo>
                  <a:pt x="277" y="135"/>
                </a:lnTo>
                <a:lnTo>
                  <a:pt x="277" y="140"/>
                </a:lnTo>
                <a:lnTo>
                  <a:pt x="274" y="145"/>
                </a:lnTo>
                <a:lnTo>
                  <a:pt x="274" y="150"/>
                </a:lnTo>
                <a:lnTo>
                  <a:pt x="272" y="152"/>
                </a:lnTo>
                <a:lnTo>
                  <a:pt x="267" y="154"/>
                </a:lnTo>
                <a:lnTo>
                  <a:pt x="231" y="154"/>
                </a:lnTo>
                <a:lnTo>
                  <a:pt x="224" y="157"/>
                </a:lnTo>
                <a:lnTo>
                  <a:pt x="224" y="169"/>
                </a:lnTo>
                <a:lnTo>
                  <a:pt x="279" y="169"/>
                </a:lnTo>
                <a:lnTo>
                  <a:pt x="281" y="128"/>
                </a:lnTo>
                <a:lnTo>
                  <a:pt x="281" y="128"/>
                </a:lnTo>
                <a:close/>
              </a:path>
              <a:path w="360" h="172">
                <a:moveTo>
                  <a:pt x="241" y="6"/>
                </a:moveTo>
                <a:lnTo>
                  <a:pt x="238" y="10"/>
                </a:lnTo>
                <a:lnTo>
                  <a:pt x="236" y="13"/>
                </a:lnTo>
                <a:lnTo>
                  <a:pt x="233" y="13"/>
                </a:lnTo>
                <a:lnTo>
                  <a:pt x="231" y="18"/>
                </a:lnTo>
                <a:lnTo>
                  <a:pt x="231" y="20"/>
                </a:lnTo>
                <a:lnTo>
                  <a:pt x="229" y="25"/>
                </a:lnTo>
                <a:lnTo>
                  <a:pt x="229" y="27"/>
                </a:lnTo>
                <a:lnTo>
                  <a:pt x="226" y="32"/>
                </a:lnTo>
                <a:lnTo>
                  <a:pt x="226" y="51"/>
                </a:lnTo>
                <a:lnTo>
                  <a:pt x="229" y="54"/>
                </a:lnTo>
                <a:lnTo>
                  <a:pt x="231" y="56"/>
                </a:lnTo>
                <a:lnTo>
                  <a:pt x="233" y="58"/>
                </a:lnTo>
                <a:lnTo>
                  <a:pt x="236" y="56"/>
                </a:lnTo>
                <a:lnTo>
                  <a:pt x="238" y="54"/>
                </a:lnTo>
                <a:lnTo>
                  <a:pt x="241" y="49"/>
                </a:lnTo>
                <a:lnTo>
                  <a:pt x="241" y="44"/>
                </a:lnTo>
                <a:lnTo>
                  <a:pt x="238" y="39"/>
                </a:lnTo>
                <a:lnTo>
                  <a:pt x="236" y="34"/>
                </a:lnTo>
                <a:lnTo>
                  <a:pt x="236" y="30"/>
                </a:lnTo>
                <a:lnTo>
                  <a:pt x="236" y="30"/>
                </a:lnTo>
                <a:lnTo>
                  <a:pt x="236" y="25"/>
                </a:lnTo>
                <a:lnTo>
                  <a:pt x="238" y="22"/>
                </a:lnTo>
                <a:lnTo>
                  <a:pt x="238" y="18"/>
                </a:lnTo>
                <a:lnTo>
                  <a:pt x="241" y="15"/>
                </a:lnTo>
                <a:lnTo>
                  <a:pt x="241" y="13"/>
                </a:lnTo>
                <a:lnTo>
                  <a:pt x="243" y="10"/>
                </a:lnTo>
                <a:lnTo>
                  <a:pt x="246" y="10"/>
                </a:lnTo>
                <a:lnTo>
                  <a:pt x="250" y="8"/>
                </a:lnTo>
                <a:lnTo>
                  <a:pt x="253" y="8"/>
                </a:lnTo>
                <a:lnTo>
                  <a:pt x="241" y="6"/>
                </a:lnTo>
                <a:lnTo>
                  <a:pt x="241" y="6"/>
                </a:lnTo>
                <a:close/>
              </a:path>
              <a:path w="360" h="172">
                <a:moveTo>
                  <a:pt x="253" y="1"/>
                </a:moveTo>
                <a:lnTo>
                  <a:pt x="250" y="1"/>
                </a:lnTo>
                <a:lnTo>
                  <a:pt x="248" y="3"/>
                </a:lnTo>
                <a:lnTo>
                  <a:pt x="246" y="3"/>
                </a:lnTo>
                <a:lnTo>
                  <a:pt x="243" y="6"/>
                </a:lnTo>
                <a:lnTo>
                  <a:pt x="241" y="6"/>
                </a:lnTo>
                <a:lnTo>
                  <a:pt x="253" y="8"/>
                </a:lnTo>
                <a:lnTo>
                  <a:pt x="258" y="8"/>
                </a:lnTo>
                <a:lnTo>
                  <a:pt x="260" y="10"/>
                </a:lnTo>
                <a:lnTo>
                  <a:pt x="262" y="13"/>
                </a:lnTo>
                <a:lnTo>
                  <a:pt x="265" y="13"/>
                </a:lnTo>
                <a:lnTo>
                  <a:pt x="267" y="18"/>
                </a:lnTo>
                <a:lnTo>
                  <a:pt x="267" y="20"/>
                </a:lnTo>
                <a:lnTo>
                  <a:pt x="270" y="25"/>
                </a:lnTo>
                <a:lnTo>
                  <a:pt x="270" y="32"/>
                </a:lnTo>
                <a:lnTo>
                  <a:pt x="272" y="39"/>
                </a:lnTo>
                <a:lnTo>
                  <a:pt x="272" y="46"/>
                </a:lnTo>
                <a:lnTo>
                  <a:pt x="270" y="51"/>
                </a:lnTo>
                <a:lnTo>
                  <a:pt x="270" y="61"/>
                </a:lnTo>
                <a:lnTo>
                  <a:pt x="267" y="66"/>
                </a:lnTo>
                <a:lnTo>
                  <a:pt x="267" y="70"/>
                </a:lnTo>
                <a:lnTo>
                  <a:pt x="265" y="75"/>
                </a:lnTo>
                <a:lnTo>
                  <a:pt x="265" y="78"/>
                </a:lnTo>
                <a:lnTo>
                  <a:pt x="262" y="82"/>
                </a:lnTo>
                <a:lnTo>
                  <a:pt x="260" y="85"/>
                </a:lnTo>
                <a:lnTo>
                  <a:pt x="258" y="90"/>
                </a:lnTo>
                <a:lnTo>
                  <a:pt x="258" y="94"/>
                </a:lnTo>
                <a:lnTo>
                  <a:pt x="255" y="97"/>
                </a:lnTo>
                <a:lnTo>
                  <a:pt x="253" y="101"/>
                </a:lnTo>
                <a:lnTo>
                  <a:pt x="250" y="104"/>
                </a:lnTo>
                <a:lnTo>
                  <a:pt x="248" y="109"/>
                </a:lnTo>
                <a:lnTo>
                  <a:pt x="246" y="114"/>
                </a:lnTo>
                <a:lnTo>
                  <a:pt x="243" y="116"/>
                </a:lnTo>
                <a:lnTo>
                  <a:pt x="241" y="121"/>
                </a:lnTo>
                <a:lnTo>
                  <a:pt x="241" y="123"/>
                </a:lnTo>
                <a:lnTo>
                  <a:pt x="238" y="128"/>
                </a:lnTo>
                <a:lnTo>
                  <a:pt x="236" y="130"/>
                </a:lnTo>
                <a:lnTo>
                  <a:pt x="233" y="133"/>
                </a:lnTo>
                <a:lnTo>
                  <a:pt x="233" y="138"/>
                </a:lnTo>
                <a:lnTo>
                  <a:pt x="231" y="140"/>
                </a:lnTo>
                <a:lnTo>
                  <a:pt x="229" y="145"/>
                </a:lnTo>
                <a:lnTo>
                  <a:pt x="226" y="150"/>
                </a:lnTo>
                <a:lnTo>
                  <a:pt x="226" y="152"/>
                </a:lnTo>
                <a:lnTo>
                  <a:pt x="224" y="157"/>
                </a:lnTo>
                <a:lnTo>
                  <a:pt x="231" y="154"/>
                </a:lnTo>
                <a:lnTo>
                  <a:pt x="231" y="152"/>
                </a:lnTo>
                <a:lnTo>
                  <a:pt x="233" y="150"/>
                </a:lnTo>
                <a:lnTo>
                  <a:pt x="236" y="145"/>
                </a:lnTo>
                <a:lnTo>
                  <a:pt x="236" y="140"/>
                </a:lnTo>
                <a:lnTo>
                  <a:pt x="238" y="135"/>
                </a:lnTo>
                <a:lnTo>
                  <a:pt x="243" y="130"/>
                </a:lnTo>
                <a:lnTo>
                  <a:pt x="243" y="128"/>
                </a:lnTo>
                <a:lnTo>
                  <a:pt x="246" y="123"/>
                </a:lnTo>
                <a:lnTo>
                  <a:pt x="248" y="121"/>
                </a:lnTo>
                <a:lnTo>
                  <a:pt x="250" y="118"/>
                </a:lnTo>
                <a:lnTo>
                  <a:pt x="250" y="114"/>
                </a:lnTo>
                <a:lnTo>
                  <a:pt x="253" y="111"/>
                </a:lnTo>
                <a:lnTo>
                  <a:pt x="255" y="106"/>
                </a:lnTo>
                <a:lnTo>
                  <a:pt x="258" y="104"/>
                </a:lnTo>
                <a:lnTo>
                  <a:pt x="260" y="99"/>
                </a:lnTo>
                <a:lnTo>
                  <a:pt x="262" y="97"/>
                </a:lnTo>
                <a:lnTo>
                  <a:pt x="265" y="92"/>
                </a:lnTo>
                <a:lnTo>
                  <a:pt x="267" y="87"/>
                </a:lnTo>
                <a:lnTo>
                  <a:pt x="270" y="85"/>
                </a:lnTo>
                <a:lnTo>
                  <a:pt x="272" y="80"/>
                </a:lnTo>
                <a:lnTo>
                  <a:pt x="274" y="78"/>
                </a:lnTo>
                <a:lnTo>
                  <a:pt x="274" y="73"/>
                </a:lnTo>
                <a:lnTo>
                  <a:pt x="277" y="68"/>
                </a:lnTo>
                <a:lnTo>
                  <a:pt x="279" y="66"/>
                </a:lnTo>
                <a:lnTo>
                  <a:pt x="279" y="56"/>
                </a:lnTo>
                <a:lnTo>
                  <a:pt x="281" y="51"/>
                </a:lnTo>
                <a:lnTo>
                  <a:pt x="281" y="34"/>
                </a:lnTo>
                <a:lnTo>
                  <a:pt x="279" y="30"/>
                </a:lnTo>
                <a:lnTo>
                  <a:pt x="279" y="20"/>
                </a:lnTo>
                <a:lnTo>
                  <a:pt x="277" y="18"/>
                </a:lnTo>
                <a:lnTo>
                  <a:pt x="274" y="13"/>
                </a:lnTo>
                <a:lnTo>
                  <a:pt x="274" y="10"/>
                </a:lnTo>
                <a:lnTo>
                  <a:pt x="272" y="8"/>
                </a:lnTo>
                <a:lnTo>
                  <a:pt x="270" y="6"/>
                </a:lnTo>
                <a:lnTo>
                  <a:pt x="267" y="6"/>
                </a:lnTo>
                <a:lnTo>
                  <a:pt x="262" y="3"/>
                </a:lnTo>
                <a:lnTo>
                  <a:pt x="260" y="3"/>
                </a:lnTo>
                <a:lnTo>
                  <a:pt x="258" y="1"/>
                </a:lnTo>
                <a:lnTo>
                  <a:pt x="253" y="1"/>
                </a:lnTo>
                <a:lnTo>
                  <a:pt x="253" y="1"/>
                </a:lnTo>
                <a:close/>
              </a:path>
              <a:path w="360" h="172">
                <a:moveTo>
                  <a:pt x="341" y="8"/>
                </a:moveTo>
                <a:lnTo>
                  <a:pt x="330" y="10"/>
                </a:lnTo>
                <a:lnTo>
                  <a:pt x="334" y="10"/>
                </a:lnTo>
                <a:lnTo>
                  <a:pt x="337" y="13"/>
                </a:lnTo>
                <a:lnTo>
                  <a:pt x="337" y="15"/>
                </a:lnTo>
                <a:lnTo>
                  <a:pt x="339" y="20"/>
                </a:lnTo>
                <a:lnTo>
                  <a:pt x="341" y="25"/>
                </a:lnTo>
                <a:lnTo>
                  <a:pt x="341" y="30"/>
                </a:lnTo>
                <a:lnTo>
                  <a:pt x="344" y="32"/>
                </a:lnTo>
                <a:lnTo>
                  <a:pt x="344" y="44"/>
                </a:lnTo>
                <a:lnTo>
                  <a:pt x="346" y="49"/>
                </a:lnTo>
                <a:lnTo>
                  <a:pt x="346" y="106"/>
                </a:lnTo>
                <a:lnTo>
                  <a:pt x="346" y="111"/>
                </a:lnTo>
                <a:lnTo>
                  <a:pt x="346" y="123"/>
                </a:lnTo>
                <a:lnTo>
                  <a:pt x="344" y="126"/>
                </a:lnTo>
                <a:lnTo>
                  <a:pt x="344" y="138"/>
                </a:lnTo>
                <a:lnTo>
                  <a:pt x="341" y="142"/>
                </a:lnTo>
                <a:lnTo>
                  <a:pt x="341" y="147"/>
                </a:lnTo>
                <a:lnTo>
                  <a:pt x="339" y="152"/>
                </a:lnTo>
                <a:lnTo>
                  <a:pt x="337" y="157"/>
                </a:lnTo>
                <a:lnTo>
                  <a:pt x="334" y="159"/>
                </a:lnTo>
                <a:lnTo>
                  <a:pt x="334" y="161"/>
                </a:lnTo>
                <a:lnTo>
                  <a:pt x="332" y="161"/>
                </a:lnTo>
                <a:lnTo>
                  <a:pt x="330" y="161"/>
                </a:lnTo>
                <a:lnTo>
                  <a:pt x="341" y="161"/>
                </a:lnTo>
                <a:lnTo>
                  <a:pt x="344" y="159"/>
                </a:lnTo>
                <a:lnTo>
                  <a:pt x="346" y="157"/>
                </a:lnTo>
                <a:lnTo>
                  <a:pt x="349" y="152"/>
                </a:lnTo>
                <a:lnTo>
                  <a:pt x="349" y="147"/>
                </a:lnTo>
                <a:lnTo>
                  <a:pt x="351" y="147"/>
                </a:lnTo>
                <a:lnTo>
                  <a:pt x="351" y="140"/>
                </a:lnTo>
                <a:lnTo>
                  <a:pt x="353" y="135"/>
                </a:lnTo>
                <a:lnTo>
                  <a:pt x="353" y="133"/>
                </a:lnTo>
                <a:lnTo>
                  <a:pt x="356" y="128"/>
                </a:lnTo>
                <a:lnTo>
                  <a:pt x="356" y="114"/>
                </a:lnTo>
                <a:lnTo>
                  <a:pt x="358" y="109"/>
                </a:lnTo>
                <a:lnTo>
                  <a:pt x="358" y="63"/>
                </a:lnTo>
                <a:lnTo>
                  <a:pt x="356" y="58"/>
                </a:lnTo>
                <a:lnTo>
                  <a:pt x="356" y="44"/>
                </a:lnTo>
                <a:lnTo>
                  <a:pt x="353" y="39"/>
                </a:lnTo>
                <a:lnTo>
                  <a:pt x="353" y="34"/>
                </a:lnTo>
                <a:lnTo>
                  <a:pt x="351" y="32"/>
                </a:lnTo>
                <a:lnTo>
                  <a:pt x="351" y="27"/>
                </a:lnTo>
                <a:lnTo>
                  <a:pt x="349" y="25"/>
                </a:lnTo>
                <a:lnTo>
                  <a:pt x="349" y="22"/>
                </a:lnTo>
                <a:lnTo>
                  <a:pt x="346" y="18"/>
                </a:lnTo>
                <a:lnTo>
                  <a:pt x="346" y="15"/>
                </a:lnTo>
                <a:lnTo>
                  <a:pt x="344" y="10"/>
                </a:lnTo>
                <a:lnTo>
                  <a:pt x="341" y="8"/>
                </a:lnTo>
                <a:lnTo>
                  <a:pt x="341" y="8"/>
                </a:lnTo>
                <a:close/>
              </a:path>
              <a:path w="360" h="172">
                <a:moveTo>
                  <a:pt x="330" y="1"/>
                </a:moveTo>
                <a:lnTo>
                  <a:pt x="327" y="1"/>
                </a:lnTo>
                <a:lnTo>
                  <a:pt x="325" y="3"/>
                </a:lnTo>
                <a:lnTo>
                  <a:pt x="322" y="3"/>
                </a:lnTo>
                <a:lnTo>
                  <a:pt x="320" y="6"/>
                </a:lnTo>
                <a:lnTo>
                  <a:pt x="318" y="6"/>
                </a:lnTo>
                <a:lnTo>
                  <a:pt x="315" y="10"/>
                </a:lnTo>
                <a:lnTo>
                  <a:pt x="313" y="13"/>
                </a:lnTo>
                <a:lnTo>
                  <a:pt x="310" y="15"/>
                </a:lnTo>
                <a:lnTo>
                  <a:pt x="308" y="20"/>
                </a:lnTo>
                <a:lnTo>
                  <a:pt x="308" y="25"/>
                </a:lnTo>
                <a:lnTo>
                  <a:pt x="306" y="27"/>
                </a:lnTo>
                <a:lnTo>
                  <a:pt x="306" y="32"/>
                </a:lnTo>
                <a:lnTo>
                  <a:pt x="303" y="37"/>
                </a:lnTo>
                <a:lnTo>
                  <a:pt x="303" y="39"/>
                </a:lnTo>
                <a:lnTo>
                  <a:pt x="301" y="44"/>
                </a:lnTo>
                <a:lnTo>
                  <a:pt x="301" y="58"/>
                </a:lnTo>
                <a:lnTo>
                  <a:pt x="298" y="63"/>
                </a:lnTo>
                <a:lnTo>
                  <a:pt x="298" y="94"/>
                </a:lnTo>
                <a:lnTo>
                  <a:pt x="298" y="99"/>
                </a:lnTo>
                <a:lnTo>
                  <a:pt x="298" y="109"/>
                </a:lnTo>
                <a:lnTo>
                  <a:pt x="301" y="116"/>
                </a:lnTo>
                <a:lnTo>
                  <a:pt x="301" y="128"/>
                </a:lnTo>
                <a:lnTo>
                  <a:pt x="303" y="133"/>
                </a:lnTo>
                <a:lnTo>
                  <a:pt x="303" y="138"/>
                </a:lnTo>
                <a:lnTo>
                  <a:pt x="306" y="140"/>
                </a:lnTo>
                <a:lnTo>
                  <a:pt x="306" y="145"/>
                </a:lnTo>
                <a:lnTo>
                  <a:pt x="308" y="147"/>
                </a:lnTo>
                <a:lnTo>
                  <a:pt x="308" y="150"/>
                </a:lnTo>
                <a:lnTo>
                  <a:pt x="310" y="154"/>
                </a:lnTo>
                <a:lnTo>
                  <a:pt x="313" y="157"/>
                </a:lnTo>
                <a:lnTo>
                  <a:pt x="313" y="161"/>
                </a:lnTo>
                <a:lnTo>
                  <a:pt x="315" y="164"/>
                </a:lnTo>
                <a:lnTo>
                  <a:pt x="318" y="166"/>
                </a:lnTo>
                <a:lnTo>
                  <a:pt x="320" y="169"/>
                </a:lnTo>
                <a:lnTo>
                  <a:pt x="322" y="169"/>
                </a:lnTo>
                <a:lnTo>
                  <a:pt x="325" y="171"/>
                </a:lnTo>
                <a:lnTo>
                  <a:pt x="330" y="171"/>
                </a:lnTo>
                <a:lnTo>
                  <a:pt x="332" y="169"/>
                </a:lnTo>
                <a:lnTo>
                  <a:pt x="334" y="169"/>
                </a:lnTo>
                <a:lnTo>
                  <a:pt x="337" y="166"/>
                </a:lnTo>
                <a:lnTo>
                  <a:pt x="339" y="166"/>
                </a:lnTo>
                <a:lnTo>
                  <a:pt x="341" y="161"/>
                </a:lnTo>
                <a:lnTo>
                  <a:pt x="325" y="161"/>
                </a:lnTo>
                <a:lnTo>
                  <a:pt x="322" y="159"/>
                </a:lnTo>
                <a:lnTo>
                  <a:pt x="320" y="157"/>
                </a:lnTo>
                <a:lnTo>
                  <a:pt x="318" y="152"/>
                </a:lnTo>
                <a:lnTo>
                  <a:pt x="318" y="147"/>
                </a:lnTo>
                <a:lnTo>
                  <a:pt x="315" y="142"/>
                </a:lnTo>
                <a:lnTo>
                  <a:pt x="315" y="140"/>
                </a:lnTo>
                <a:lnTo>
                  <a:pt x="313" y="135"/>
                </a:lnTo>
                <a:lnTo>
                  <a:pt x="313" y="128"/>
                </a:lnTo>
                <a:lnTo>
                  <a:pt x="310" y="123"/>
                </a:lnTo>
                <a:lnTo>
                  <a:pt x="310" y="51"/>
                </a:lnTo>
                <a:lnTo>
                  <a:pt x="313" y="46"/>
                </a:lnTo>
                <a:lnTo>
                  <a:pt x="313" y="37"/>
                </a:lnTo>
                <a:lnTo>
                  <a:pt x="315" y="34"/>
                </a:lnTo>
                <a:lnTo>
                  <a:pt x="315" y="30"/>
                </a:lnTo>
                <a:lnTo>
                  <a:pt x="318" y="25"/>
                </a:lnTo>
                <a:lnTo>
                  <a:pt x="318" y="20"/>
                </a:lnTo>
                <a:lnTo>
                  <a:pt x="320" y="15"/>
                </a:lnTo>
                <a:lnTo>
                  <a:pt x="322" y="13"/>
                </a:lnTo>
                <a:lnTo>
                  <a:pt x="325" y="10"/>
                </a:lnTo>
                <a:lnTo>
                  <a:pt x="330" y="10"/>
                </a:lnTo>
                <a:lnTo>
                  <a:pt x="341" y="8"/>
                </a:lnTo>
                <a:lnTo>
                  <a:pt x="339" y="6"/>
                </a:lnTo>
                <a:lnTo>
                  <a:pt x="337" y="3"/>
                </a:lnTo>
                <a:lnTo>
                  <a:pt x="334" y="3"/>
                </a:lnTo>
                <a:lnTo>
                  <a:pt x="332" y="1"/>
                </a:lnTo>
                <a:lnTo>
                  <a:pt x="330" y="1"/>
                </a:lnTo>
                <a:lnTo>
                  <a:pt x="330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80" name="path 11680"/>
          <p:cNvSpPr/>
          <p:nvPr/>
        </p:nvSpPr>
        <p:spPr>
          <a:xfrm>
            <a:off x="13899641" y="9936733"/>
            <a:ext cx="297180" cy="82296"/>
          </a:xfrm>
          <a:custGeom>
            <a:avLst/>
            <a:gdLst/>
            <a:ahLst/>
            <a:cxnLst/>
            <a:rect l="0" t="0" r="0" b="0"/>
            <a:pathLst>
              <a:path w="468" h="129">
                <a:moveTo>
                  <a:pt x="54" y="94"/>
                </a:moveTo>
                <a:lnTo>
                  <a:pt x="51" y="94"/>
                </a:lnTo>
                <a:lnTo>
                  <a:pt x="51" y="97"/>
                </a:lnTo>
                <a:lnTo>
                  <a:pt x="49" y="101"/>
                </a:lnTo>
                <a:lnTo>
                  <a:pt x="49" y="106"/>
                </a:lnTo>
                <a:lnTo>
                  <a:pt x="46" y="109"/>
                </a:lnTo>
                <a:lnTo>
                  <a:pt x="46" y="111"/>
                </a:lnTo>
                <a:lnTo>
                  <a:pt x="44" y="111"/>
                </a:lnTo>
                <a:lnTo>
                  <a:pt x="44" y="114"/>
                </a:lnTo>
                <a:lnTo>
                  <a:pt x="42" y="116"/>
                </a:lnTo>
                <a:lnTo>
                  <a:pt x="6" y="116"/>
                </a:lnTo>
                <a:lnTo>
                  <a:pt x="1" y="118"/>
                </a:lnTo>
                <a:lnTo>
                  <a:pt x="1" y="128"/>
                </a:lnTo>
                <a:lnTo>
                  <a:pt x="51" y="128"/>
                </a:lnTo>
                <a:lnTo>
                  <a:pt x="54" y="94"/>
                </a:lnTo>
                <a:lnTo>
                  <a:pt x="54" y="94"/>
                </a:lnTo>
                <a:close/>
              </a:path>
              <a:path w="468" h="129">
                <a:moveTo>
                  <a:pt x="15" y="5"/>
                </a:moveTo>
                <a:lnTo>
                  <a:pt x="13" y="8"/>
                </a:lnTo>
                <a:lnTo>
                  <a:pt x="10" y="8"/>
                </a:lnTo>
                <a:lnTo>
                  <a:pt x="8" y="10"/>
                </a:lnTo>
                <a:lnTo>
                  <a:pt x="6" y="13"/>
                </a:lnTo>
                <a:lnTo>
                  <a:pt x="6" y="15"/>
                </a:lnTo>
                <a:lnTo>
                  <a:pt x="3" y="18"/>
                </a:lnTo>
                <a:lnTo>
                  <a:pt x="3" y="20"/>
                </a:lnTo>
                <a:lnTo>
                  <a:pt x="1" y="25"/>
                </a:lnTo>
                <a:lnTo>
                  <a:pt x="1" y="34"/>
                </a:lnTo>
                <a:lnTo>
                  <a:pt x="3" y="37"/>
                </a:lnTo>
                <a:lnTo>
                  <a:pt x="3" y="41"/>
                </a:lnTo>
                <a:lnTo>
                  <a:pt x="6" y="41"/>
                </a:lnTo>
                <a:lnTo>
                  <a:pt x="8" y="44"/>
                </a:lnTo>
                <a:lnTo>
                  <a:pt x="10" y="41"/>
                </a:lnTo>
                <a:lnTo>
                  <a:pt x="13" y="41"/>
                </a:lnTo>
                <a:lnTo>
                  <a:pt x="13" y="39"/>
                </a:lnTo>
                <a:lnTo>
                  <a:pt x="13" y="30"/>
                </a:lnTo>
                <a:lnTo>
                  <a:pt x="10" y="27"/>
                </a:lnTo>
                <a:lnTo>
                  <a:pt x="10" y="22"/>
                </a:lnTo>
                <a:lnTo>
                  <a:pt x="10" y="22"/>
                </a:lnTo>
                <a:lnTo>
                  <a:pt x="10" y="15"/>
                </a:lnTo>
                <a:lnTo>
                  <a:pt x="13" y="13"/>
                </a:lnTo>
                <a:lnTo>
                  <a:pt x="15" y="10"/>
                </a:lnTo>
                <a:lnTo>
                  <a:pt x="18" y="8"/>
                </a:lnTo>
                <a:lnTo>
                  <a:pt x="20" y="8"/>
                </a:lnTo>
                <a:lnTo>
                  <a:pt x="22" y="5"/>
                </a:lnTo>
                <a:lnTo>
                  <a:pt x="25" y="5"/>
                </a:lnTo>
                <a:lnTo>
                  <a:pt x="15" y="5"/>
                </a:lnTo>
                <a:lnTo>
                  <a:pt x="15" y="5"/>
                </a:lnTo>
                <a:close/>
              </a:path>
              <a:path w="468" h="129">
                <a:moveTo>
                  <a:pt x="27" y="1"/>
                </a:moveTo>
                <a:lnTo>
                  <a:pt x="22" y="1"/>
                </a:lnTo>
                <a:lnTo>
                  <a:pt x="20" y="3"/>
                </a:lnTo>
                <a:lnTo>
                  <a:pt x="18" y="3"/>
                </a:lnTo>
                <a:lnTo>
                  <a:pt x="15" y="5"/>
                </a:lnTo>
                <a:lnTo>
                  <a:pt x="30" y="5"/>
                </a:lnTo>
                <a:lnTo>
                  <a:pt x="32" y="8"/>
                </a:lnTo>
                <a:lnTo>
                  <a:pt x="34" y="8"/>
                </a:lnTo>
                <a:lnTo>
                  <a:pt x="37" y="10"/>
                </a:lnTo>
                <a:lnTo>
                  <a:pt x="39" y="13"/>
                </a:lnTo>
                <a:lnTo>
                  <a:pt x="39" y="15"/>
                </a:lnTo>
                <a:lnTo>
                  <a:pt x="42" y="18"/>
                </a:lnTo>
                <a:lnTo>
                  <a:pt x="42" y="20"/>
                </a:lnTo>
                <a:lnTo>
                  <a:pt x="44" y="25"/>
                </a:lnTo>
                <a:lnTo>
                  <a:pt x="44" y="39"/>
                </a:lnTo>
                <a:lnTo>
                  <a:pt x="42" y="41"/>
                </a:lnTo>
                <a:lnTo>
                  <a:pt x="42" y="46"/>
                </a:lnTo>
                <a:lnTo>
                  <a:pt x="39" y="49"/>
                </a:lnTo>
                <a:lnTo>
                  <a:pt x="39" y="54"/>
                </a:lnTo>
                <a:lnTo>
                  <a:pt x="37" y="56"/>
                </a:lnTo>
                <a:lnTo>
                  <a:pt x="37" y="58"/>
                </a:lnTo>
                <a:lnTo>
                  <a:pt x="34" y="61"/>
                </a:lnTo>
                <a:lnTo>
                  <a:pt x="34" y="65"/>
                </a:lnTo>
                <a:lnTo>
                  <a:pt x="32" y="68"/>
                </a:lnTo>
                <a:lnTo>
                  <a:pt x="30" y="70"/>
                </a:lnTo>
                <a:lnTo>
                  <a:pt x="27" y="73"/>
                </a:lnTo>
                <a:lnTo>
                  <a:pt x="25" y="78"/>
                </a:lnTo>
                <a:lnTo>
                  <a:pt x="25" y="80"/>
                </a:lnTo>
                <a:lnTo>
                  <a:pt x="22" y="82"/>
                </a:lnTo>
                <a:lnTo>
                  <a:pt x="20" y="85"/>
                </a:lnTo>
                <a:lnTo>
                  <a:pt x="18" y="87"/>
                </a:lnTo>
                <a:lnTo>
                  <a:pt x="15" y="90"/>
                </a:lnTo>
                <a:lnTo>
                  <a:pt x="13" y="92"/>
                </a:lnTo>
                <a:lnTo>
                  <a:pt x="13" y="97"/>
                </a:lnTo>
                <a:lnTo>
                  <a:pt x="10" y="99"/>
                </a:lnTo>
                <a:lnTo>
                  <a:pt x="8" y="101"/>
                </a:lnTo>
                <a:lnTo>
                  <a:pt x="6" y="106"/>
                </a:lnTo>
                <a:lnTo>
                  <a:pt x="3" y="109"/>
                </a:lnTo>
                <a:lnTo>
                  <a:pt x="3" y="111"/>
                </a:lnTo>
                <a:lnTo>
                  <a:pt x="1" y="116"/>
                </a:lnTo>
                <a:lnTo>
                  <a:pt x="1" y="118"/>
                </a:lnTo>
                <a:lnTo>
                  <a:pt x="6" y="116"/>
                </a:lnTo>
                <a:lnTo>
                  <a:pt x="6" y="114"/>
                </a:lnTo>
                <a:lnTo>
                  <a:pt x="8" y="111"/>
                </a:lnTo>
                <a:lnTo>
                  <a:pt x="8" y="109"/>
                </a:lnTo>
                <a:lnTo>
                  <a:pt x="10" y="106"/>
                </a:lnTo>
                <a:lnTo>
                  <a:pt x="13" y="101"/>
                </a:lnTo>
                <a:lnTo>
                  <a:pt x="15" y="99"/>
                </a:lnTo>
                <a:lnTo>
                  <a:pt x="18" y="97"/>
                </a:lnTo>
                <a:lnTo>
                  <a:pt x="20" y="94"/>
                </a:lnTo>
                <a:lnTo>
                  <a:pt x="20" y="92"/>
                </a:lnTo>
                <a:lnTo>
                  <a:pt x="22" y="90"/>
                </a:lnTo>
                <a:lnTo>
                  <a:pt x="25" y="87"/>
                </a:lnTo>
                <a:lnTo>
                  <a:pt x="27" y="85"/>
                </a:lnTo>
                <a:lnTo>
                  <a:pt x="30" y="80"/>
                </a:lnTo>
                <a:lnTo>
                  <a:pt x="30" y="78"/>
                </a:lnTo>
                <a:lnTo>
                  <a:pt x="32" y="75"/>
                </a:lnTo>
                <a:lnTo>
                  <a:pt x="34" y="73"/>
                </a:lnTo>
                <a:lnTo>
                  <a:pt x="37" y="68"/>
                </a:lnTo>
                <a:lnTo>
                  <a:pt x="39" y="65"/>
                </a:lnTo>
                <a:lnTo>
                  <a:pt x="42" y="63"/>
                </a:lnTo>
                <a:lnTo>
                  <a:pt x="44" y="61"/>
                </a:lnTo>
                <a:lnTo>
                  <a:pt x="46" y="58"/>
                </a:lnTo>
                <a:lnTo>
                  <a:pt x="46" y="56"/>
                </a:lnTo>
                <a:lnTo>
                  <a:pt x="49" y="51"/>
                </a:lnTo>
                <a:lnTo>
                  <a:pt x="49" y="49"/>
                </a:lnTo>
                <a:lnTo>
                  <a:pt x="51" y="46"/>
                </a:lnTo>
                <a:lnTo>
                  <a:pt x="51" y="39"/>
                </a:lnTo>
                <a:lnTo>
                  <a:pt x="54" y="34"/>
                </a:lnTo>
                <a:lnTo>
                  <a:pt x="54" y="30"/>
                </a:lnTo>
                <a:lnTo>
                  <a:pt x="51" y="25"/>
                </a:lnTo>
                <a:lnTo>
                  <a:pt x="51" y="18"/>
                </a:lnTo>
                <a:lnTo>
                  <a:pt x="49" y="15"/>
                </a:lnTo>
                <a:lnTo>
                  <a:pt x="49" y="13"/>
                </a:lnTo>
                <a:lnTo>
                  <a:pt x="46" y="10"/>
                </a:lnTo>
                <a:lnTo>
                  <a:pt x="46" y="8"/>
                </a:lnTo>
                <a:lnTo>
                  <a:pt x="44" y="5"/>
                </a:lnTo>
                <a:lnTo>
                  <a:pt x="42" y="5"/>
                </a:lnTo>
                <a:lnTo>
                  <a:pt x="39" y="3"/>
                </a:lnTo>
                <a:lnTo>
                  <a:pt x="37" y="3"/>
                </a:lnTo>
                <a:lnTo>
                  <a:pt x="34" y="1"/>
                </a:lnTo>
                <a:lnTo>
                  <a:pt x="27" y="1"/>
                </a:lnTo>
                <a:lnTo>
                  <a:pt x="27" y="1"/>
                </a:lnTo>
                <a:close/>
              </a:path>
              <a:path w="468" h="129">
                <a:moveTo>
                  <a:pt x="109" y="5"/>
                </a:moveTo>
                <a:lnTo>
                  <a:pt x="97" y="8"/>
                </a:lnTo>
                <a:lnTo>
                  <a:pt x="102" y="8"/>
                </a:lnTo>
                <a:lnTo>
                  <a:pt x="104" y="10"/>
                </a:lnTo>
                <a:lnTo>
                  <a:pt x="106" y="13"/>
                </a:lnTo>
                <a:lnTo>
                  <a:pt x="109" y="15"/>
                </a:lnTo>
                <a:lnTo>
                  <a:pt x="109" y="18"/>
                </a:lnTo>
                <a:lnTo>
                  <a:pt x="111" y="22"/>
                </a:lnTo>
                <a:lnTo>
                  <a:pt x="111" y="30"/>
                </a:lnTo>
                <a:lnTo>
                  <a:pt x="114" y="32"/>
                </a:lnTo>
                <a:lnTo>
                  <a:pt x="114" y="61"/>
                </a:lnTo>
                <a:lnTo>
                  <a:pt x="116" y="63"/>
                </a:lnTo>
                <a:lnTo>
                  <a:pt x="114" y="68"/>
                </a:lnTo>
                <a:lnTo>
                  <a:pt x="114" y="80"/>
                </a:lnTo>
                <a:lnTo>
                  <a:pt x="114" y="85"/>
                </a:lnTo>
                <a:lnTo>
                  <a:pt x="114" y="94"/>
                </a:lnTo>
                <a:lnTo>
                  <a:pt x="111" y="99"/>
                </a:lnTo>
                <a:lnTo>
                  <a:pt x="111" y="106"/>
                </a:lnTo>
                <a:lnTo>
                  <a:pt x="109" y="111"/>
                </a:lnTo>
                <a:lnTo>
                  <a:pt x="106" y="114"/>
                </a:lnTo>
                <a:lnTo>
                  <a:pt x="106" y="118"/>
                </a:lnTo>
                <a:lnTo>
                  <a:pt x="104" y="121"/>
                </a:lnTo>
                <a:lnTo>
                  <a:pt x="102" y="121"/>
                </a:lnTo>
                <a:lnTo>
                  <a:pt x="99" y="123"/>
                </a:lnTo>
                <a:lnTo>
                  <a:pt x="97" y="123"/>
                </a:lnTo>
                <a:lnTo>
                  <a:pt x="109" y="123"/>
                </a:lnTo>
                <a:lnTo>
                  <a:pt x="111" y="121"/>
                </a:lnTo>
                <a:lnTo>
                  <a:pt x="114" y="118"/>
                </a:lnTo>
                <a:lnTo>
                  <a:pt x="116" y="114"/>
                </a:lnTo>
                <a:lnTo>
                  <a:pt x="118" y="111"/>
                </a:lnTo>
                <a:lnTo>
                  <a:pt x="118" y="109"/>
                </a:lnTo>
                <a:lnTo>
                  <a:pt x="121" y="104"/>
                </a:lnTo>
                <a:lnTo>
                  <a:pt x="121" y="99"/>
                </a:lnTo>
                <a:lnTo>
                  <a:pt x="123" y="97"/>
                </a:lnTo>
                <a:lnTo>
                  <a:pt x="123" y="85"/>
                </a:lnTo>
                <a:lnTo>
                  <a:pt x="126" y="82"/>
                </a:lnTo>
                <a:lnTo>
                  <a:pt x="126" y="46"/>
                </a:lnTo>
                <a:lnTo>
                  <a:pt x="123" y="44"/>
                </a:lnTo>
                <a:lnTo>
                  <a:pt x="123" y="32"/>
                </a:lnTo>
                <a:lnTo>
                  <a:pt x="121" y="30"/>
                </a:lnTo>
                <a:lnTo>
                  <a:pt x="121" y="22"/>
                </a:lnTo>
                <a:lnTo>
                  <a:pt x="118" y="20"/>
                </a:lnTo>
                <a:lnTo>
                  <a:pt x="118" y="18"/>
                </a:lnTo>
                <a:lnTo>
                  <a:pt x="116" y="18"/>
                </a:lnTo>
                <a:lnTo>
                  <a:pt x="116" y="13"/>
                </a:lnTo>
                <a:lnTo>
                  <a:pt x="114" y="10"/>
                </a:lnTo>
                <a:lnTo>
                  <a:pt x="111" y="8"/>
                </a:lnTo>
                <a:lnTo>
                  <a:pt x="109" y="5"/>
                </a:lnTo>
                <a:lnTo>
                  <a:pt x="109" y="5"/>
                </a:lnTo>
                <a:close/>
              </a:path>
              <a:path w="468" h="129">
                <a:moveTo>
                  <a:pt x="97" y="1"/>
                </a:moveTo>
                <a:lnTo>
                  <a:pt x="94" y="1"/>
                </a:lnTo>
                <a:lnTo>
                  <a:pt x="92" y="3"/>
                </a:lnTo>
                <a:lnTo>
                  <a:pt x="90" y="3"/>
                </a:lnTo>
                <a:lnTo>
                  <a:pt x="87" y="5"/>
                </a:lnTo>
                <a:lnTo>
                  <a:pt x="85" y="8"/>
                </a:lnTo>
                <a:lnTo>
                  <a:pt x="82" y="8"/>
                </a:lnTo>
                <a:lnTo>
                  <a:pt x="80" y="13"/>
                </a:lnTo>
                <a:lnTo>
                  <a:pt x="80" y="15"/>
                </a:lnTo>
                <a:lnTo>
                  <a:pt x="78" y="18"/>
                </a:lnTo>
                <a:lnTo>
                  <a:pt x="75" y="20"/>
                </a:lnTo>
                <a:lnTo>
                  <a:pt x="75" y="25"/>
                </a:lnTo>
                <a:lnTo>
                  <a:pt x="73" y="27"/>
                </a:lnTo>
                <a:lnTo>
                  <a:pt x="73" y="34"/>
                </a:lnTo>
                <a:lnTo>
                  <a:pt x="70" y="37"/>
                </a:lnTo>
                <a:lnTo>
                  <a:pt x="70" y="51"/>
                </a:lnTo>
                <a:lnTo>
                  <a:pt x="68" y="56"/>
                </a:lnTo>
                <a:lnTo>
                  <a:pt x="68" y="70"/>
                </a:lnTo>
                <a:lnTo>
                  <a:pt x="70" y="75"/>
                </a:lnTo>
                <a:lnTo>
                  <a:pt x="70" y="94"/>
                </a:lnTo>
                <a:lnTo>
                  <a:pt x="73" y="97"/>
                </a:lnTo>
                <a:lnTo>
                  <a:pt x="73" y="104"/>
                </a:lnTo>
                <a:lnTo>
                  <a:pt x="75" y="106"/>
                </a:lnTo>
                <a:lnTo>
                  <a:pt x="75" y="109"/>
                </a:lnTo>
                <a:lnTo>
                  <a:pt x="78" y="111"/>
                </a:lnTo>
                <a:lnTo>
                  <a:pt x="78" y="114"/>
                </a:lnTo>
                <a:lnTo>
                  <a:pt x="80" y="116"/>
                </a:lnTo>
                <a:lnTo>
                  <a:pt x="82" y="118"/>
                </a:lnTo>
                <a:lnTo>
                  <a:pt x="82" y="121"/>
                </a:lnTo>
                <a:lnTo>
                  <a:pt x="85" y="123"/>
                </a:lnTo>
                <a:lnTo>
                  <a:pt x="87" y="125"/>
                </a:lnTo>
                <a:lnTo>
                  <a:pt x="90" y="125"/>
                </a:lnTo>
                <a:lnTo>
                  <a:pt x="92" y="128"/>
                </a:lnTo>
                <a:lnTo>
                  <a:pt x="104" y="128"/>
                </a:lnTo>
                <a:lnTo>
                  <a:pt x="106" y="125"/>
                </a:lnTo>
                <a:lnTo>
                  <a:pt x="109" y="125"/>
                </a:lnTo>
                <a:lnTo>
                  <a:pt x="109" y="123"/>
                </a:lnTo>
                <a:lnTo>
                  <a:pt x="94" y="123"/>
                </a:lnTo>
                <a:lnTo>
                  <a:pt x="94" y="121"/>
                </a:lnTo>
                <a:lnTo>
                  <a:pt x="92" y="121"/>
                </a:lnTo>
                <a:lnTo>
                  <a:pt x="90" y="118"/>
                </a:lnTo>
                <a:lnTo>
                  <a:pt x="87" y="116"/>
                </a:lnTo>
                <a:lnTo>
                  <a:pt x="87" y="111"/>
                </a:lnTo>
                <a:lnTo>
                  <a:pt x="85" y="106"/>
                </a:lnTo>
                <a:lnTo>
                  <a:pt x="85" y="104"/>
                </a:lnTo>
                <a:lnTo>
                  <a:pt x="82" y="101"/>
                </a:lnTo>
                <a:lnTo>
                  <a:pt x="82" y="92"/>
                </a:lnTo>
                <a:lnTo>
                  <a:pt x="80" y="90"/>
                </a:lnTo>
                <a:lnTo>
                  <a:pt x="80" y="37"/>
                </a:lnTo>
                <a:lnTo>
                  <a:pt x="82" y="34"/>
                </a:lnTo>
                <a:lnTo>
                  <a:pt x="82" y="27"/>
                </a:lnTo>
                <a:lnTo>
                  <a:pt x="85" y="25"/>
                </a:lnTo>
                <a:lnTo>
                  <a:pt x="85" y="22"/>
                </a:lnTo>
                <a:lnTo>
                  <a:pt x="87" y="18"/>
                </a:lnTo>
                <a:lnTo>
                  <a:pt x="87" y="15"/>
                </a:lnTo>
                <a:lnTo>
                  <a:pt x="90" y="13"/>
                </a:lnTo>
                <a:lnTo>
                  <a:pt x="92" y="10"/>
                </a:lnTo>
                <a:lnTo>
                  <a:pt x="92" y="8"/>
                </a:lnTo>
                <a:lnTo>
                  <a:pt x="94" y="8"/>
                </a:lnTo>
                <a:lnTo>
                  <a:pt x="97" y="8"/>
                </a:lnTo>
                <a:lnTo>
                  <a:pt x="109" y="5"/>
                </a:lnTo>
                <a:lnTo>
                  <a:pt x="106" y="3"/>
                </a:lnTo>
                <a:lnTo>
                  <a:pt x="104" y="3"/>
                </a:lnTo>
                <a:lnTo>
                  <a:pt x="102" y="1"/>
                </a:lnTo>
                <a:lnTo>
                  <a:pt x="97" y="1"/>
                </a:lnTo>
                <a:lnTo>
                  <a:pt x="97" y="1"/>
                </a:lnTo>
                <a:close/>
              </a:path>
              <a:path w="468" h="129">
                <a:moveTo>
                  <a:pt x="193" y="94"/>
                </a:moveTo>
                <a:lnTo>
                  <a:pt x="190" y="94"/>
                </a:lnTo>
                <a:lnTo>
                  <a:pt x="190" y="97"/>
                </a:lnTo>
                <a:lnTo>
                  <a:pt x="188" y="101"/>
                </a:lnTo>
                <a:lnTo>
                  <a:pt x="188" y="109"/>
                </a:lnTo>
                <a:lnTo>
                  <a:pt x="186" y="111"/>
                </a:lnTo>
                <a:lnTo>
                  <a:pt x="183" y="114"/>
                </a:lnTo>
                <a:lnTo>
                  <a:pt x="181" y="116"/>
                </a:lnTo>
                <a:lnTo>
                  <a:pt x="145" y="116"/>
                </a:lnTo>
                <a:lnTo>
                  <a:pt x="140" y="118"/>
                </a:lnTo>
                <a:lnTo>
                  <a:pt x="140" y="128"/>
                </a:lnTo>
                <a:lnTo>
                  <a:pt x="190" y="128"/>
                </a:lnTo>
                <a:lnTo>
                  <a:pt x="193" y="94"/>
                </a:lnTo>
                <a:lnTo>
                  <a:pt x="193" y="94"/>
                </a:lnTo>
                <a:close/>
              </a:path>
              <a:path w="468" h="129">
                <a:moveTo>
                  <a:pt x="154" y="5"/>
                </a:moveTo>
                <a:lnTo>
                  <a:pt x="152" y="8"/>
                </a:lnTo>
                <a:lnTo>
                  <a:pt x="150" y="8"/>
                </a:lnTo>
                <a:lnTo>
                  <a:pt x="147" y="10"/>
                </a:lnTo>
                <a:lnTo>
                  <a:pt x="147" y="13"/>
                </a:lnTo>
                <a:lnTo>
                  <a:pt x="145" y="15"/>
                </a:lnTo>
                <a:lnTo>
                  <a:pt x="142" y="18"/>
                </a:lnTo>
                <a:lnTo>
                  <a:pt x="142" y="25"/>
                </a:lnTo>
                <a:lnTo>
                  <a:pt x="140" y="27"/>
                </a:lnTo>
                <a:lnTo>
                  <a:pt x="140" y="34"/>
                </a:lnTo>
                <a:lnTo>
                  <a:pt x="142" y="37"/>
                </a:lnTo>
                <a:lnTo>
                  <a:pt x="142" y="41"/>
                </a:lnTo>
                <a:lnTo>
                  <a:pt x="145" y="41"/>
                </a:lnTo>
                <a:lnTo>
                  <a:pt x="147" y="44"/>
                </a:lnTo>
                <a:lnTo>
                  <a:pt x="150" y="41"/>
                </a:lnTo>
                <a:lnTo>
                  <a:pt x="152" y="41"/>
                </a:lnTo>
                <a:lnTo>
                  <a:pt x="152" y="39"/>
                </a:lnTo>
                <a:lnTo>
                  <a:pt x="154" y="37"/>
                </a:lnTo>
                <a:lnTo>
                  <a:pt x="154" y="34"/>
                </a:lnTo>
                <a:lnTo>
                  <a:pt x="152" y="30"/>
                </a:lnTo>
                <a:lnTo>
                  <a:pt x="150" y="27"/>
                </a:lnTo>
                <a:lnTo>
                  <a:pt x="150" y="22"/>
                </a:lnTo>
                <a:lnTo>
                  <a:pt x="150" y="22"/>
                </a:lnTo>
                <a:lnTo>
                  <a:pt x="150" y="20"/>
                </a:lnTo>
                <a:lnTo>
                  <a:pt x="152" y="15"/>
                </a:lnTo>
                <a:lnTo>
                  <a:pt x="152" y="13"/>
                </a:lnTo>
                <a:lnTo>
                  <a:pt x="154" y="10"/>
                </a:lnTo>
                <a:lnTo>
                  <a:pt x="157" y="8"/>
                </a:lnTo>
                <a:lnTo>
                  <a:pt x="159" y="8"/>
                </a:lnTo>
                <a:lnTo>
                  <a:pt x="162" y="5"/>
                </a:lnTo>
                <a:lnTo>
                  <a:pt x="166" y="5"/>
                </a:lnTo>
                <a:lnTo>
                  <a:pt x="154" y="5"/>
                </a:lnTo>
                <a:lnTo>
                  <a:pt x="154" y="5"/>
                </a:lnTo>
                <a:close/>
              </a:path>
              <a:path w="468" h="129">
                <a:moveTo>
                  <a:pt x="166" y="1"/>
                </a:moveTo>
                <a:lnTo>
                  <a:pt x="162" y="1"/>
                </a:lnTo>
                <a:lnTo>
                  <a:pt x="159" y="3"/>
                </a:lnTo>
                <a:lnTo>
                  <a:pt x="157" y="3"/>
                </a:lnTo>
                <a:lnTo>
                  <a:pt x="154" y="5"/>
                </a:lnTo>
                <a:lnTo>
                  <a:pt x="169" y="5"/>
                </a:lnTo>
                <a:lnTo>
                  <a:pt x="171" y="8"/>
                </a:lnTo>
                <a:lnTo>
                  <a:pt x="174" y="8"/>
                </a:lnTo>
                <a:lnTo>
                  <a:pt x="176" y="10"/>
                </a:lnTo>
                <a:lnTo>
                  <a:pt x="178" y="13"/>
                </a:lnTo>
                <a:lnTo>
                  <a:pt x="181" y="15"/>
                </a:lnTo>
                <a:lnTo>
                  <a:pt x="181" y="20"/>
                </a:lnTo>
                <a:lnTo>
                  <a:pt x="183" y="25"/>
                </a:lnTo>
                <a:lnTo>
                  <a:pt x="183" y="39"/>
                </a:lnTo>
                <a:lnTo>
                  <a:pt x="181" y="41"/>
                </a:lnTo>
                <a:lnTo>
                  <a:pt x="181" y="49"/>
                </a:lnTo>
                <a:lnTo>
                  <a:pt x="178" y="54"/>
                </a:lnTo>
                <a:lnTo>
                  <a:pt x="178" y="56"/>
                </a:lnTo>
                <a:lnTo>
                  <a:pt x="176" y="58"/>
                </a:lnTo>
                <a:lnTo>
                  <a:pt x="174" y="61"/>
                </a:lnTo>
                <a:lnTo>
                  <a:pt x="174" y="65"/>
                </a:lnTo>
                <a:lnTo>
                  <a:pt x="171" y="68"/>
                </a:lnTo>
                <a:lnTo>
                  <a:pt x="169" y="70"/>
                </a:lnTo>
                <a:lnTo>
                  <a:pt x="166" y="73"/>
                </a:lnTo>
                <a:lnTo>
                  <a:pt x="164" y="78"/>
                </a:lnTo>
                <a:lnTo>
                  <a:pt x="164" y="80"/>
                </a:lnTo>
                <a:lnTo>
                  <a:pt x="162" y="82"/>
                </a:lnTo>
                <a:lnTo>
                  <a:pt x="159" y="85"/>
                </a:lnTo>
                <a:lnTo>
                  <a:pt x="157" y="87"/>
                </a:lnTo>
                <a:lnTo>
                  <a:pt x="154" y="90"/>
                </a:lnTo>
                <a:lnTo>
                  <a:pt x="154" y="92"/>
                </a:lnTo>
                <a:lnTo>
                  <a:pt x="152" y="97"/>
                </a:lnTo>
                <a:lnTo>
                  <a:pt x="150" y="99"/>
                </a:lnTo>
                <a:lnTo>
                  <a:pt x="150" y="101"/>
                </a:lnTo>
                <a:lnTo>
                  <a:pt x="147" y="101"/>
                </a:lnTo>
                <a:lnTo>
                  <a:pt x="145" y="106"/>
                </a:lnTo>
                <a:lnTo>
                  <a:pt x="142" y="109"/>
                </a:lnTo>
                <a:lnTo>
                  <a:pt x="142" y="111"/>
                </a:lnTo>
                <a:lnTo>
                  <a:pt x="140" y="116"/>
                </a:lnTo>
                <a:lnTo>
                  <a:pt x="140" y="118"/>
                </a:lnTo>
                <a:lnTo>
                  <a:pt x="145" y="116"/>
                </a:lnTo>
                <a:lnTo>
                  <a:pt x="147" y="114"/>
                </a:lnTo>
                <a:lnTo>
                  <a:pt x="147" y="111"/>
                </a:lnTo>
                <a:lnTo>
                  <a:pt x="150" y="109"/>
                </a:lnTo>
                <a:lnTo>
                  <a:pt x="150" y="106"/>
                </a:lnTo>
                <a:lnTo>
                  <a:pt x="152" y="101"/>
                </a:lnTo>
                <a:lnTo>
                  <a:pt x="157" y="99"/>
                </a:lnTo>
                <a:lnTo>
                  <a:pt x="157" y="97"/>
                </a:lnTo>
                <a:lnTo>
                  <a:pt x="159" y="94"/>
                </a:lnTo>
                <a:lnTo>
                  <a:pt x="162" y="92"/>
                </a:lnTo>
                <a:lnTo>
                  <a:pt x="162" y="90"/>
                </a:lnTo>
                <a:lnTo>
                  <a:pt x="164" y="87"/>
                </a:lnTo>
                <a:lnTo>
                  <a:pt x="166" y="85"/>
                </a:lnTo>
                <a:lnTo>
                  <a:pt x="169" y="80"/>
                </a:lnTo>
                <a:lnTo>
                  <a:pt x="171" y="78"/>
                </a:lnTo>
                <a:lnTo>
                  <a:pt x="174" y="75"/>
                </a:lnTo>
                <a:lnTo>
                  <a:pt x="174" y="73"/>
                </a:lnTo>
                <a:lnTo>
                  <a:pt x="178" y="68"/>
                </a:lnTo>
                <a:lnTo>
                  <a:pt x="181" y="65"/>
                </a:lnTo>
                <a:lnTo>
                  <a:pt x="181" y="63"/>
                </a:lnTo>
                <a:lnTo>
                  <a:pt x="183" y="61"/>
                </a:lnTo>
                <a:lnTo>
                  <a:pt x="186" y="58"/>
                </a:lnTo>
                <a:lnTo>
                  <a:pt x="188" y="56"/>
                </a:lnTo>
                <a:lnTo>
                  <a:pt x="188" y="51"/>
                </a:lnTo>
                <a:lnTo>
                  <a:pt x="190" y="49"/>
                </a:lnTo>
                <a:lnTo>
                  <a:pt x="190" y="41"/>
                </a:lnTo>
                <a:lnTo>
                  <a:pt x="193" y="39"/>
                </a:lnTo>
                <a:lnTo>
                  <a:pt x="193" y="25"/>
                </a:lnTo>
                <a:lnTo>
                  <a:pt x="190" y="22"/>
                </a:lnTo>
                <a:lnTo>
                  <a:pt x="190" y="15"/>
                </a:lnTo>
                <a:lnTo>
                  <a:pt x="188" y="13"/>
                </a:lnTo>
                <a:lnTo>
                  <a:pt x="186" y="10"/>
                </a:lnTo>
                <a:lnTo>
                  <a:pt x="186" y="8"/>
                </a:lnTo>
                <a:lnTo>
                  <a:pt x="183" y="5"/>
                </a:lnTo>
                <a:lnTo>
                  <a:pt x="181" y="5"/>
                </a:lnTo>
                <a:lnTo>
                  <a:pt x="178" y="3"/>
                </a:lnTo>
                <a:lnTo>
                  <a:pt x="176" y="3"/>
                </a:lnTo>
                <a:lnTo>
                  <a:pt x="174" y="1"/>
                </a:lnTo>
                <a:lnTo>
                  <a:pt x="166" y="1"/>
                </a:lnTo>
                <a:lnTo>
                  <a:pt x="166" y="1"/>
                </a:lnTo>
                <a:close/>
              </a:path>
              <a:path w="468" h="129">
                <a:moveTo>
                  <a:pt x="253" y="1"/>
                </a:moveTo>
                <a:lnTo>
                  <a:pt x="248" y="1"/>
                </a:lnTo>
                <a:lnTo>
                  <a:pt x="207" y="85"/>
                </a:lnTo>
                <a:lnTo>
                  <a:pt x="207" y="90"/>
                </a:lnTo>
                <a:lnTo>
                  <a:pt x="243" y="90"/>
                </a:lnTo>
                <a:lnTo>
                  <a:pt x="243" y="118"/>
                </a:lnTo>
                <a:lnTo>
                  <a:pt x="241" y="121"/>
                </a:lnTo>
                <a:lnTo>
                  <a:pt x="238" y="123"/>
                </a:lnTo>
                <a:lnTo>
                  <a:pt x="229" y="123"/>
                </a:lnTo>
                <a:lnTo>
                  <a:pt x="229" y="128"/>
                </a:lnTo>
                <a:lnTo>
                  <a:pt x="265" y="128"/>
                </a:lnTo>
                <a:lnTo>
                  <a:pt x="265" y="123"/>
                </a:lnTo>
                <a:lnTo>
                  <a:pt x="260" y="123"/>
                </a:lnTo>
                <a:lnTo>
                  <a:pt x="258" y="121"/>
                </a:lnTo>
                <a:lnTo>
                  <a:pt x="255" y="121"/>
                </a:lnTo>
                <a:lnTo>
                  <a:pt x="253" y="116"/>
                </a:lnTo>
                <a:lnTo>
                  <a:pt x="253" y="90"/>
                </a:lnTo>
                <a:lnTo>
                  <a:pt x="267" y="90"/>
                </a:lnTo>
                <a:lnTo>
                  <a:pt x="267" y="85"/>
                </a:lnTo>
                <a:lnTo>
                  <a:pt x="253" y="85"/>
                </a:lnTo>
                <a:lnTo>
                  <a:pt x="212" y="85"/>
                </a:lnTo>
                <a:lnTo>
                  <a:pt x="243" y="18"/>
                </a:lnTo>
                <a:lnTo>
                  <a:pt x="253" y="1"/>
                </a:lnTo>
                <a:lnTo>
                  <a:pt x="253" y="1"/>
                </a:lnTo>
                <a:close/>
              </a:path>
              <a:path w="468" h="129">
                <a:moveTo>
                  <a:pt x="253" y="1"/>
                </a:moveTo>
                <a:lnTo>
                  <a:pt x="243" y="18"/>
                </a:lnTo>
                <a:lnTo>
                  <a:pt x="243" y="85"/>
                </a:lnTo>
                <a:lnTo>
                  <a:pt x="212" y="85"/>
                </a:lnTo>
                <a:lnTo>
                  <a:pt x="253" y="85"/>
                </a:lnTo>
                <a:lnTo>
                  <a:pt x="253" y="1"/>
                </a:lnTo>
                <a:lnTo>
                  <a:pt x="253" y="1"/>
                </a:lnTo>
                <a:close/>
              </a:path>
              <a:path w="468" h="129">
                <a:moveTo>
                  <a:pt x="289" y="128"/>
                </a:moveTo>
                <a:lnTo>
                  <a:pt x="286" y="128"/>
                </a:lnTo>
                <a:lnTo>
                  <a:pt x="284" y="125"/>
                </a:lnTo>
                <a:lnTo>
                  <a:pt x="282" y="123"/>
                </a:lnTo>
                <a:lnTo>
                  <a:pt x="282" y="114"/>
                </a:lnTo>
                <a:lnTo>
                  <a:pt x="284" y="111"/>
                </a:lnTo>
                <a:lnTo>
                  <a:pt x="286" y="109"/>
                </a:lnTo>
                <a:lnTo>
                  <a:pt x="289" y="106"/>
                </a:lnTo>
                <a:lnTo>
                  <a:pt x="291" y="109"/>
                </a:lnTo>
                <a:lnTo>
                  <a:pt x="294" y="109"/>
                </a:lnTo>
                <a:lnTo>
                  <a:pt x="296" y="111"/>
                </a:lnTo>
                <a:lnTo>
                  <a:pt x="296" y="114"/>
                </a:lnTo>
                <a:lnTo>
                  <a:pt x="298" y="116"/>
                </a:lnTo>
                <a:lnTo>
                  <a:pt x="298" y="118"/>
                </a:lnTo>
                <a:lnTo>
                  <a:pt x="296" y="121"/>
                </a:lnTo>
                <a:lnTo>
                  <a:pt x="296" y="125"/>
                </a:lnTo>
                <a:lnTo>
                  <a:pt x="294" y="128"/>
                </a:lnTo>
                <a:lnTo>
                  <a:pt x="289" y="128"/>
                </a:lnTo>
                <a:lnTo>
                  <a:pt x="289" y="128"/>
                </a:lnTo>
                <a:close/>
              </a:path>
              <a:path w="468" h="129">
                <a:moveTo>
                  <a:pt x="390" y="5"/>
                </a:moveTo>
                <a:lnTo>
                  <a:pt x="378" y="8"/>
                </a:lnTo>
                <a:lnTo>
                  <a:pt x="382" y="8"/>
                </a:lnTo>
                <a:lnTo>
                  <a:pt x="382" y="10"/>
                </a:lnTo>
                <a:lnTo>
                  <a:pt x="385" y="13"/>
                </a:lnTo>
                <a:lnTo>
                  <a:pt x="387" y="15"/>
                </a:lnTo>
                <a:lnTo>
                  <a:pt x="390" y="18"/>
                </a:lnTo>
                <a:lnTo>
                  <a:pt x="390" y="22"/>
                </a:lnTo>
                <a:lnTo>
                  <a:pt x="392" y="27"/>
                </a:lnTo>
                <a:lnTo>
                  <a:pt x="392" y="39"/>
                </a:lnTo>
                <a:lnTo>
                  <a:pt x="394" y="44"/>
                </a:lnTo>
                <a:lnTo>
                  <a:pt x="394" y="80"/>
                </a:lnTo>
                <a:lnTo>
                  <a:pt x="394" y="85"/>
                </a:lnTo>
                <a:lnTo>
                  <a:pt x="392" y="87"/>
                </a:lnTo>
                <a:lnTo>
                  <a:pt x="392" y="101"/>
                </a:lnTo>
                <a:lnTo>
                  <a:pt x="390" y="104"/>
                </a:lnTo>
                <a:lnTo>
                  <a:pt x="390" y="106"/>
                </a:lnTo>
                <a:lnTo>
                  <a:pt x="387" y="111"/>
                </a:lnTo>
                <a:lnTo>
                  <a:pt x="387" y="114"/>
                </a:lnTo>
                <a:lnTo>
                  <a:pt x="385" y="118"/>
                </a:lnTo>
                <a:lnTo>
                  <a:pt x="382" y="121"/>
                </a:lnTo>
                <a:lnTo>
                  <a:pt x="380" y="121"/>
                </a:lnTo>
                <a:lnTo>
                  <a:pt x="380" y="123"/>
                </a:lnTo>
                <a:lnTo>
                  <a:pt x="378" y="123"/>
                </a:lnTo>
                <a:lnTo>
                  <a:pt x="390" y="123"/>
                </a:lnTo>
                <a:lnTo>
                  <a:pt x="392" y="121"/>
                </a:lnTo>
                <a:lnTo>
                  <a:pt x="394" y="118"/>
                </a:lnTo>
                <a:lnTo>
                  <a:pt x="394" y="114"/>
                </a:lnTo>
                <a:lnTo>
                  <a:pt x="397" y="111"/>
                </a:lnTo>
                <a:lnTo>
                  <a:pt x="399" y="109"/>
                </a:lnTo>
                <a:lnTo>
                  <a:pt x="399" y="101"/>
                </a:lnTo>
                <a:lnTo>
                  <a:pt x="402" y="99"/>
                </a:lnTo>
                <a:lnTo>
                  <a:pt x="402" y="92"/>
                </a:lnTo>
                <a:lnTo>
                  <a:pt x="404" y="90"/>
                </a:lnTo>
                <a:lnTo>
                  <a:pt x="404" y="39"/>
                </a:lnTo>
                <a:lnTo>
                  <a:pt x="402" y="37"/>
                </a:lnTo>
                <a:lnTo>
                  <a:pt x="402" y="30"/>
                </a:lnTo>
                <a:lnTo>
                  <a:pt x="399" y="27"/>
                </a:lnTo>
                <a:lnTo>
                  <a:pt x="399" y="22"/>
                </a:lnTo>
                <a:lnTo>
                  <a:pt x="397" y="20"/>
                </a:lnTo>
                <a:lnTo>
                  <a:pt x="397" y="18"/>
                </a:lnTo>
                <a:lnTo>
                  <a:pt x="394" y="13"/>
                </a:lnTo>
                <a:lnTo>
                  <a:pt x="392" y="10"/>
                </a:lnTo>
                <a:lnTo>
                  <a:pt x="390" y="8"/>
                </a:lnTo>
                <a:lnTo>
                  <a:pt x="390" y="5"/>
                </a:lnTo>
                <a:lnTo>
                  <a:pt x="390" y="5"/>
                </a:lnTo>
                <a:close/>
              </a:path>
              <a:path w="468" h="129">
                <a:moveTo>
                  <a:pt x="378" y="1"/>
                </a:moveTo>
                <a:lnTo>
                  <a:pt x="373" y="1"/>
                </a:lnTo>
                <a:lnTo>
                  <a:pt x="370" y="3"/>
                </a:lnTo>
                <a:lnTo>
                  <a:pt x="368" y="3"/>
                </a:lnTo>
                <a:lnTo>
                  <a:pt x="366" y="5"/>
                </a:lnTo>
                <a:lnTo>
                  <a:pt x="363" y="8"/>
                </a:lnTo>
                <a:lnTo>
                  <a:pt x="361" y="8"/>
                </a:lnTo>
                <a:lnTo>
                  <a:pt x="361" y="13"/>
                </a:lnTo>
                <a:lnTo>
                  <a:pt x="358" y="15"/>
                </a:lnTo>
                <a:lnTo>
                  <a:pt x="356" y="18"/>
                </a:lnTo>
                <a:lnTo>
                  <a:pt x="356" y="20"/>
                </a:lnTo>
                <a:lnTo>
                  <a:pt x="354" y="25"/>
                </a:lnTo>
                <a:lnTo>
                  <a:pt x="354" y="27"/>
                </a:lnTo>
                <a:lnTo>
                  <a:pt x="351" y="30"/>
                </a:lnTo>
                <a:lnTo>
                  <a:pt x="351" y="39"/>
                </a:lnTo>
                <a:lnTo>
                  <a:pt x="349" y="44"/>
                </a:lnTo>
                <a:lnTo>
                  <a:pt x="349" y="70"/>
                </a:lnTo>
                <a:lnTo>
                  <a:pt x="349" y="75"/>
                </a:lnTo>
                <a:lnTo>
                  <a:pt x="349" y="87"/>
                </a:lnTo>
                <a:lnTo>
                  <a:pt x="351" y="90"/>
                </a:lnTo>
                <a:lnTo>
                  <a:pt x="351" y="99"/>
                </a:lnTo>
                <a:lnTo>
                  <a:pt x="354" y="104"/>
                </a:lnTo>
                <a:lnTo>
                  <a:pt x="354" y="106"/>
                </a:lnTo>
                <a:lnTo>
                  <a:pt x="356" y="109"/>
                </a:lnTo>
                <a:lnTo>
                  <a:pt x="356" y="114"/>
                </a:lnTo>
                <a:lnTo>
                  <a:pt x="358" y="116"/>
                </a:lnTo>
                <a:lnTo>
                  <a:pt x="361" y="118"/>
                </a:lnTo>
                <a:lnTo>
                  <a:pt x="363" y="121"/>
                </a:lnTo>
                <a:lnTo>
                  <a:pt x="366" y="123"/>
                </a:lnTo>
                <a:lnTo>
                  <a:pt x="368" y="125"/>
                </a:lnTo>
                <a:lnTo>
                  <a:pt x="370" y="125"/>
                </a:lnTo>
                <a:lnTo>
                  <a:pt x="373" y="128"/>
                </a:lnTo>
                <a:lnTo>
                  <a:pt x="382" y="128"/>
                </a:lnTo>
                <a:lnTo>
                  <a:pt x="385" y="125"/>
                </a:lnTo>
                <a:lnTo>
                  <a:pt x="387" y="125"/>
                </a:lnTo>
                <a:lnTo>
                  <a:pt x="390" y="123"/>
                </a:lnTo>
                <a:lnTo>
                  <a:pt x="375" y="123"/>
                </a:lnTo>
                <a:lnTo>
                  <a:pt x="373" y="121"/>
                </a:lnTo>
                <a:lnTo>
                  <a:pt x="370" y="121"/>
                </a:lnTo>
                <a:lnTo>
                  <a:pt x="368" y="118"/>
                </a:lnTo>
                <a:lnTo>
                  <a:pt x="368" y="116"/>
                </a:lnTo>
                <a:lnTo>
                  <a:pt x="366" y="111"/>
                </a:lnTo>
                <a:lnTo>
                  <a:pt x="363" y="106"/>
                </a:lnTo>
                <a:lnTo>
                  <a:pt x="363" y="101"/>
                </a:lnTo>
                <a:lnTo>
                  <a:pt x="361" y="99"/>
                </a:lnTo>
                <a:lnTo>
                  <a:pt x="361" y="85"/>
                </a:lnTo>
                <a:lnTo>
                  <a:pt x="358" y="82"/>
                </a:lnTo>
                <a:lnTo>
                  <a:pt x="358" y="44"/>
                </a:lnTo>
                <a:lnTo>
                  <a:pt x="361" y="41"/>
                </a:lnTo>
                <a:lnTo>
                  <a:pt x="361" y="32"/>
                </a:lnTo>
                <a:lnTo>
                  <a:pt x="363" y="27"/>
                </a:lnTo>
                <a:lnTo>
                  <a:pt x="363" y="22"/>
                </a:lnTo>
                <a:lnTo>
                  <a:pt x="366" y="18"/>
                </a:lnTo>
                <a:lnTo>
                  <a:pt x="368" y="15"/>
                </a:lnTo>
                <a:lnTo>
                  <a:pt x="368" y="13"/>
                </a:lnTo>
                <a:lnTo>
                  <a:pt x="370" y="10"/>
                </a:lnTo>
                <a:lnTo>
                  <a:pt x="373" y="8"/>
                </a:lnTo>
                <a:lnTo>
                  <a:pt x="378" y="8"/>
                </a:lnTo>
                <a:lnTo>
                  <a:pt x="390" y="5"/>
                </a:lnTo>
                <a:lnTo>
                  <a:pt x="387" y="3"/>
                </a:lnTo>
                <a:lnTo>
                  <a:pt x="385" y="3"/>
                </a:lnTo>
                <a:lnTo>
                  <a:pt x="382" y="1"/>
                </a:lnTo>
                <a:lnTo>
                  <a:pt x="378" y="1"/>
                </a:lnTo>
                <a:lnTo>
                  <a:pt x="378" y="1"/>
                </a:lnTo>
                <a:close/>
              </a:path>
              <a:path w="468" h="129">
                <a:moveTo>
                  <a:pt x="452" y="1"/>
                </a:moveTo>
                <a:lnTo>
                  <a:pt x="450" y="1"/>
                </a:lnTo>
                <a:lnTo>
                  <a:pt x="447" y="3"/>
                </a:lnTo>
                <a:lnTo>
                  <a:pt x="445" y="8"/>
                </a:lnTo>
                <a:lnTo>
                  <a:pt x="442" y="8"/>
                </a:lnTo>
                <a:lnTo>
                  <a:pt x="440" y="10"/>
                </a:lnTo>
                <a:lnTo>
                  <a:pt x="438" y="10"/>
                </a:lnTo>
                <a:lnTo>
                  <a:pt x="435" y="13"/>
                </a:lnTo>
                <a:lnTo>
                  <a:pt x="428" y="13"/>
                </a:lnTo>
                <a:lnTo>
                  <a:pt x="428" y="15"/>
                </a:lnTo>
                <a:lnTo>
                  <a:pt x="438" y="15"/>
                </a:lnTo>
                <a:lnTo>
                  <a:pt x="440" y="18"/>
                </a:lnTo>
                <a:lnTo>
                  <a:pt x="442" y="18"/>
                </a:lnTo>
                <a:lnTo>
                  <a:pt x="442" y="20"/>
                </a:lnTo>
                <a:lnTo>
                  <a:pt x="442" y="116"/>
                </a:lnTo>
                <a:lnTo>
                  <a:pt x="440" y="118"/>
                </a:lnTo>
                <a:lnTo>
                  <a:pt x="440" y="121"/>
                </a:lnTo>
                <a:lnTo>
                  <a:pt x="438" y="121"/>
                </a:lnTo>
                <a:lnTo>
                  <a:pt x="435" y="123"/>
                </a:lnTo>
                <a:lnTo>
                  <a:pt x="433" y="123"/>
                </a:lnTo>
                <a:lnTo>
                  <a:pt x="428" y="123"/>
                </a:lnTo>
                <a:lnTo>
                  <a:pt x="428" y="128"/>
                </a:lnTo>
                <a:lnTo>
                  <a:pt x="466" y="128"/>
                </a:lnTo>
                <a:lnTo>
                  <a:pt x="466" y="123"/>
                </a:lnTo>
                <a:lnTo>
                  <a:pt x="462" y="123"/>
                </a:lnTo>
                <a:lnTo>
                  <a:pt x="459" y="123"/>
                </a:lnTo>
                <a:lnTo>
                  <a:pt x="457" y="121"/>
                </a:lnTo>
                <a:lnTo>
                  <a:pt x="454" y="118"/>
                </a:lnTo>
                <a:lnTo>
                  <a:pt x="452" y="118"/>
                </a:lnTo>
                <a:lnTo>
                  <a:pt x="452" y="114"/>
                </a:lnTo>
                <a:lnTo>
                  <a:pt x="452" y="1"/>
                </a:lnTo>
                <a:lnTo>
                  <a:pt x="45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82" name="path 11682"/>
          <p:cNvSpPr/>
          <p:nvPr/>
        </p:nvSpPr>
        <p:spPr>
          <a:xfrm>
            <a:off x="8522970" y="9345421"/>
            <a:ext cx="205739" cy="111251"/>
          </a:xfrm>
          <a:custGeom>
            <a:avLst/>
            <a:gdLst/>
            <a:ahLst/>
            <a:cxnLst/>
            <a:rect l="0" t="0" r="0" b="0"/>
            <a:pathLst>
              <a:path w="323" h="175">
                <a:moveTo>
                  <a:pt x="75" y="130"/>
                </a:moveTo>
                <a:lnTo>
                  <a:pt x="65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7" y="140"/>
                </a:lnTo>
                <a:lnTo>
                  <a:pt x="80" y="142"/>
                </a:lnTo>
                <a:lnTo>
                  <a:pt x="82" y="145"/>
                </a:lnTo>
                <a:lnTo>
                  <a:pt x="87" y="147"/>
                </a:lnTo>
                <a:lnTo>
                  <a:pt x="89" y="147"/>
                </a:lnTo>
                <a:lnTo>
                  <a:pt x="89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1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6"/>
                </a:lnTo>
                <a:lnTo>
                  <a:pt x="113" y="161"/>
                </a:lnTo>
                <a:lnTo>
                  <a:pt x="111" y="159"/>
                </a:lnTo>
                <a:lnTo>
                  <a:pt x="111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1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89" y="138"/>
                </a:lnTo>
                <a:lnTo>
                  <a:pt x="87" y="135"/>
                </a:lnTo>
                <a:lnTo>
                  <a:pt x="85" y="135"/>
                </a:lnTo>
                <a:lnTo>
                  <a:pt x="80" y="133"/>
                </a:lnTo>
                <a:lnTo>
                  <a:pt x="77" y="133"/>
                </a:lnTo>
                <a:lnTo>
                  <a:pt x="75" y="130"/>
                </a:lnTo>
                <a:lnTo>
                  <a:pt x="75" y="130"/>
                </a:lnTo>
                <a:close/>
              </a:path>
              <a:path w="32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61" y="123"/>
                </a:lnTo>
                <a:lnTo>
                  <a:pt x="58" y="125"/>
                </a:lnTo>
                <a:lnTo>
                  <a:pt x="58" y="128"/>
                </a:lnTo>
                <a:lnTo>
                  <a:pt x="56" y="133"/>
                </a:lnTo>
                <a:lnTo>
                  <a:pt x="53" y="135"/>
                </a:lnTo>
                <a:lnTo>
                  <a:pt x="53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1" y="150"/>
                </a:lnTo>
                <a:lnTo>
                  <a:pt x="39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29" y="159"/>
                </a:lnTo>
                <a:lnTo>
                  <a:pt x="27" y="161"/>
                </a:lnTo>
                <a:lnTo>
                  <a:pt x="25" y="161"/>
                </a:lnTo>
                <a:lnTo>
                  <a:pt x="22" y="164"/>
                </a:lnTo>
                <a:lnTo>
                  <a:pt x="17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5" y="171"/>
                </a:lnTo>
                <a:lnTo>
                  <a:pt x="15" y="171"/>
                </a:lnTo>
                <a:lnTo>
                  <a:pt x="17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29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3" y="150"/>
                </a:lnTo>
                <a:lnTo>
                  <a:pt x="56" y="147"/>
                </a:lnTo>
                <a:lnTo>
                  <a:pt x="58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5" y="130"/>
                </a:lnTo>
                <a:lnTo>
                  <a:pt x="75" y="130"/>
                </a:lnTo>
                <a:lnTo>
                  <a:pt x="70" y="130"/>
                </a:lnTo>
                <a:lnTo>
                  <a:pt x="65" y="128"/>
                </a:lnTo>
                <a:lnTo>
                  <a:pt x="68" y="125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23" h="175">
                <a:moveTo>
                  <a:pt x="113" y="101"/>
                </a:moveTo>
                <a:lnTo>
                  <a:pt x="104" y="111"/>
                </a:lnTo>
                <a:lnTo>
                  <a:pt x="1" y="111"/>
                </a:lnTo>
                <a:lnTo>
                  <a:pt x="5" y="118"/>
                </a:lnTo>
                <a:lnTo>
                  <a:pt x="8" y="118"/>
                </a:lnTo>
                <a:lnTo>
                  <a:pt x="10" y="116"/>
                </a:lnTo>
                <a:lnTo>
                  <a:pt x="125" y="116"/>
                </a:lnTo>
                <a:lnTo>
                  <a:pt x="113" y="101"/>
                </a:lnTo>
                <a:lnTo>
                  <a:pt x="113" y="101"/>
                </a:lnTo>
                <a:close/>
              </a:path>
              <a:path w="323" h="175">
                <a:moveTo>
                  <a:pt x="20" y="75"/>
                </a:moveTo>
                <a:lnTo>
                  <a:pt x="17" y="78"/>
                </a:lnTo>
                <a:lnTo>
                  <a:pt x="20" y="78"/>
                </a:lnTo>
                <a:lnTo>
                  <a:pt x="22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29" y="94"/>
                </a:lnTo>
                <a:lnTo>
                  <a:pt x="29" y="97"/>
                </a:lnTo>
                <a:lnTo>
                  <a:pt x="32" y="99"/>
                </a:lnTo>
                <a:lnTo>
                  <a:pt x="32" y="101"/>
                </a:lnTo>
                <a:lnTo>
                  <a:pt x="34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101"/>
                </a:lnTo>
                <a:lnTo>
                  <a:pt x="41" y="97"/>
                </a:lnTo>
                <a:lnTo>
                  <a:pt x="39" y="9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29" y="82"/>
                </a:lnTo>
                <a:lnTo>
                  <a:pt x="27" y="80"/>
                </a:lnTo>
                <a:lnTo>
                  <a:pt x="25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23" h="175">
                <a:moveTo>
                  <a:pt x="34" y="49"/>
                </a:moveTo>
                <a:lnTo>
                  <a:pt x="34" y="51"/>
                </a:lnTo>
                <a:lnTo>
                  <a:pt x="37" y="56"/>
                </a:lnTo>
                <a:lnTo>
                  <a:pt x="39" y="58"/>
                </a:lnTo>
                <a:lnTo>
                  <a:pt x="39" y="61"/>
                </a:lnTo>
                <a:lnTo>
                  <a:pt x="41" y="63"/>
                </a:lnTo>
                <a:lnTo>
                  <a:pt x="44" y="68"/>
                </a:lnTo>
                <a:lnTo>
                  <a:pt x="44" y="70"/>
                </a:lnTo>
                <a:lnTo>
                  <a:pt x="46" y="73"/>
                </a:lnTo>
                <a:lnTo>
                  <a:pt x="46" y="75"/>
                </a:lnTo>
                <a:lnTo>
                  <a:pt x="49" y="80"/>
                </a:lnTo>
                <a:lnTo>
                  <a:pt x="51" y="80"/>
                </a:lnTo>
                <a:lnTo>
                  <a:pt x="51" y="75"/>
                </a:lnTo>
                <a:lnTo>
                  <a:pt x="53" y="70"/>
                </a:lnTo>
                <a:lnTo>
                  <a:pt x="53" y="63"/>
                </a:lnTo>
                <a:lnTo>
                  <a:pt x="51" y="61"/>
                </a:lnTo>
                <a:lnTo>
                  <a:pt x="51" y="58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1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23" h="175">
                <a:moveTo>
                  <a:pt x="65" y="46"/>
                </a:moveTo>
                <a:lnTo>
                  <a:pt x="65" y="94"/>
                </a:lnTo>
                <a:lnTo>
                  <a:pt x="63" y="99"/>
                </a:lnTo>
                <a:lnTo>
                  <a:pt x="63" y="111"/>
                </a:lnTo>
                <a:lnTo>
                  <a:pt x="70" y="111"/>
                </a:lnTo>
                <a:lnTo>
                  <a:pt x="70" y="109"/>
                </a:lnTo>
                <a:lnTo>
                  <a:pt x="73" y="106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5" y="46"/>
                </a:lnTo>
                <a:lnTo>
                  <a:pt x="65" y="46"/>
                </a:lnTo>
                <a:close/>
              </a:path>
              <a:path w="32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5" y="56"/>
                </a:lnTo>
                <a:lnTo>
                  <a:pt x="5" y="58"/>
                </a:lnTo>
                <a:lnTo>
                  <a:pt x="3" y="61"/>
                </a:lnTo>
                <a:lnTo>
                  <a:pt x="3" y="63"/>
                </a:lnTo>
                <a:lnTo>
                  <a:pt x="5" y="63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7" y="58"/>
                </a:lnTo>
                <a:lnTo>
                  <a:pt x="17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23" h="175">
                <a:moveTo>
                  <a:pt x="113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101" y="61"/>
                </a:lnTo>
                <a:lnTo>
                  <a:pt x="101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3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3" y="27"/>
                </a:lnTo>
                <a:lnTo>
                  <a:pt x="113" y="27"/>
                </a:lnTo>
                <a:close/>
              </a:path>
              <a:path w="323" h="175">
                <a:moveTo>
                  <a:pt x="17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7" y="37"/>
                </a:lnTo>
                <a:lnTo>
                  <a:pt x="17" y="27"/>
                </a:lnTo>
                <a:lnTo>
                  <a:pt x="17" y="27"/>
                </a:lnTo>
                <a:close/>
              </a:path>
              <a:path w="323" h="175">
                <a:moveTo>
                  <a:pt x="53" y="1"/>
                </a:moveTo>
                <a:lnTo>
                  <a:pt x="51" y="3"/>
                </a:lnTo>
                <a:lnTo>
                  <a:pt x="53" y="3"/>
                </a:lnTo>
                <a:lnTo>
                  <a:pt x="53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27"/>
                </a:lnTo>
                <a:lnTo>
                  <a:pt x="63" y="30"/>
                </a:lnTo>
                <a:lnTo>
                  <a:pt x="63" y="32"/>
                </a:lnTo>
                <a:lnTo>
                  <a:pt x="65" y="34"/>
                </a:lnTo>
                <a:lnTo>
                  <a:pt x="65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5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3" y="1"/>
                </a:lnTo>
                <a:lnTo>
                  <a:pt x="53" y="1"/>
                </a:lnTo>
                <a:close/>
              </a:path>
              <a:path w="323" h="175">
                <a:moveTo>
                  <a:pt x="248" y="154"/>
                </a:moveTo>
                <a:lnTo>
                  <a:pt x="248" y="169"/>
                </a:lnTo>
                <a:lnTo>
                  <a:pt x="257" y="166"/>
                </a:lnTo>
                <a:lnTo>
                  <a:pt x="257" y="157"/>
                </a:lnTo>
                <a:lnTo>
                  <a:pt x="310" y="157"/>
                </a:lnTo>
                <a:lnTo>
                  <a:pt x="248" y="154"/>
                </a:lnTo>
                <a:lnTo>
                  <a:pt x="248" y="154"/>
                </a:lnTo>
                <a:close/>
              </a:path>
              <a:path w="323" h="175">
                <a:moveTo>
                  <a:pt x="238" y="113"/>
                </a:moveTo>
                <a:lnTo>
                  <a:pt x="236" y="113"/>
                </a:lnTo>
                <a:lnTo>
                  <a:pt x="236" y="116"/>
                </a:lnTo>
                <a:lnTo>
                  <a:pt x="233" y="118"/>
                </a:lnTo>
                <a:lnTo>
                  <a:pt x="229" y="121"/>
                </a:lnTo>
                <a:lnTo>
                  <a:pt x="226" y="121"/>
                </a:lnTo>
                <a:lnTo>
                  <a:pt x="224" y="123"/>
                </a:lnTo>
                <a:lnTo>
                  <a:pt x="221" y="125"/>
                </a:lnTo>
                <a:lnTo>
                  <a:pt x="219" y="125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09" y="133"/>
                </a:lnTo>
                <a:lnTo>
                  <a:pt x="209" y="135"/>
                </a:lnTo>
                <a:lnTo>
                  <a:pt x="209" y="133"/>
                </a:lnTo>
                <a:lnTo>
                  <a:pt x="214" y="133"/>
                </a:lnTo>
                <a:lnTo>
                  <a:pt x="217" y="130"/>
                </a:lnTo>
                <a:lnTo>
                  <a:pt x="221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5"/>
                </a:lnTo>
                <a:lnTo>
                  <a:pt x="231" y="125"/>
                </a:lnTo>
                <a:lnTo>
                  <a:pt x="233" y="123"/>
                </a:lnTo>
                <a:lnTo>
                  <a:pt x="236" y="123"/>
                </a:lnTo>
                <a:lnTo>
                  <a:pt x="238" y="121"/>
                </a:lnTo>
                <a:lnTo>
                  <a:pt x="241" y="118"/>
                </a:lnTo>
                <a:lnTo>
                  <a:pt x="243" y="118"/>
                </a:lnTo>
                <a:lnTo>
                  <a:pt x="245" y="116"/>
                </a:lnTo>
                <a:lnTo>
                  <a:pt x="248" y="113"/>
                </a:lnTo>
                <a:lnTo>
                  <a:pt x="238" y="113"/>
                </a:lnTo>
                <a:lnTo>
                  <a:pt x="238" y="113"/>
                </a:lnTo>
                <a:close/>
              </a:path>
              <a:path w="323" h="175">
                <a:moveTo>
                  <a:pt x="245" y="106"/>
                </a:moveTo>
                <a:lnTo>
                  <a:pt x="243" y="109"/>
                </a:lnTo>
                <a:lnTo>
                  <a:pt x="241" y="111"/>
                </a:lnTo>
                <a:lnTo>
                  <a:pt x="238" y="113"/>
                </a:lnTo>
                <a:lnTo>
                  <a:pt x="248" y="113"/>
                </a:lnTo>
                <a:lnTo>
                  <a:pt x="248" y="138"/>
                </a:lnTo>
                <a:lnTo>
                  <a:pt x="248" y="154"/>
                </a:lnTo>
                <a:lnTo>
                  <a:pt x="310" y="157"/>
                </a:lnTo>
                <a:lnTo>
                  <a:pt x="310" y="169"/>
                </a:lnTo>
                <a:lnTo>
                  <a:pt x="320" y="161"/>
                </a:lnTo>
                <a:lnTo>
                  <a:pt x="320" y="154"/>
                </a:lnTo>
                <a:lnTo>
                  <a:pt x="257" y="152"/>
                </a:lnTo>
                <a:lnTo>
                  <a:pt x="257" y="109"/>
                </a:lnTo>
                <a:lnTo>
                  <a:pt x="310" y="109"/>
                </a:lnTo>
                <a:lnTo>
                  <a:pt x="245" y="106"/>
                </a:lnTo>
                <a:lnTo>
                  <a:pt x="245" y="106"/>
                </a:lnTo>
                <a:close/>
              </a:path>
              <a:path w="323" h="175">
                <a:moveTo>
                  <a:pt x="315" y="97"/>
                </a:moveTo>
                <a:lnTo>
                  <a:pt x="310" y="104"/>
                </a:lnTo>
                <a:lnTo>
                  <a:pt x="248" y="104"/>
                </a:lnTo>
                <a:lnTo>
                  <a:pt x="245" y="106"/>
                </a:lnTo>
                <a:lnTo>
                  <a:pt x="310" y="109"/>
                </a:lnTo>
                <a:lnTo>
                  <a:pt x="310" y="152"/>
                </a:lnTo>
                <a:lnTo>
                  <a:pt x="257" y="152"/>
                </a:lnTo>
                <a:lnTo>
                  <a:pt x="320" y="154"/>
                </a:lnTo>
                <a:lnTo>
                  <a:pt x="320" y="150"/>
                </a:lnTo>
                <a:lnTo>
                  <a:pt x="317" y="145"/>
                </a:lnTo>
                <a:lnTo>
                  <a:pt x="317" y="111"/>
                </a:lnTo>
                <a:lnTo>
                  <a:pt x="322" y="106"/>
                </a:lnTo>
                <a:lnTo>
                  <a:pt x="315" y="97"/>
                </a:lnTo>
                <a:lnTo>
                  <a:pt x="315" y="97"/>
                </a:lnTo>
                <a:close/>
              </a:path>
              <a:path w="323" h="175">
                <a:moveTo>
                  <a:pt x="248" y="97"/>
                </a:moveTo>
                <a:lnTo>
                  <a:pt x="248" y="104"/>
                </a:lnTo>
                <a:lnTo>
                  <a:pt x="262" y="104"/>
                </a:lnTo>
                <a:lnTo>
                  <a:pt x="265" y="101"/>
                </a:lnTo>
                <a:lnTo>
                  <a:pt x="255" y="99"/>
                </a:lnTo>
                <a:lnTo>
                  <a:pt x="248" y="97"/>
                </a:lnTo>
                <a:lnTo>
                  <a:pt x="248" y="97"/>
                </a:lnTo>
                <a:close/>
              </a:path>
              <a:path w="323" h="175">
                <a:moveTo>
                  <a:pt x="238" y="53"/>
                </a:moveTo>
                <a:lnTo>
                  <a:pt x="236" y="58"/>
                </a:lnTo>
                <a:lnTo>
                  <a:pt x="233" y="61"/>
                </a:lnTo>
                <a:lnTo>
                  <a:pt x="231" y="63"/>
                </a:lnTo>
                <a:lnTo>
                  <a:pt x="229" y="65"/>
                </a:lnTo>
                <a:lnTo>
                  <a:pt x="229" y="68"/>
                </a:lnTo>
                <a:lnTo>
                  <a:pt x="226" y="70"/>
                </a:lnTo>
                <a:lnTo>
                  <a:pt x="224" y="73"/>
                </a:lnTo>
                <a:lnTo>
                  <a:pt x="221" y="75"/>
                </a:lnTo>
                <a:lnTo>
                  <a:pt x="219" y="78"/>
                </a:lnTo>
                <a:lnTo>
                  <a:pt x="217" y="80"/>
                </a:lnTo>
                <a:lnTo>
                  <a:pt x="219" y="82"/>
                </a:lnTo>
                <a:lnTo>
                  <a:pt x="219" y="80"/>
                </a:lnTo>
                <a:lnTo>
                  <a:pt x="221" y="80"/>
                </a:lnTo>
                <a:lnTo>
                  <a:pt x="224" y="78"/>
                </a:lnTo>
                <a:lnTo>
                  <a:pt x="226" y="75"/>
                </a:lnTo>
                <a:lnTo>
                  <a:pt x="229" y="73"/>
                </a:lnTo>
                <a:lnTo>
                  <a:pt x="231" y="70"/>
                </a:lnTo>
                <a:lnTo>
                  <a:pt x="233" y="70"/>
                </a:lnTo>
                <a:lnTo>
                  <a:pt x="236" y="68"/>
                </a:lnTo>
                <a:lnTo>
                  <a:pt x="236" y="65"/>
                </a:lnTo>
                <a:lnTo>
                  <a:pt x="238" y="63"/>
                </a:lnTo>
                <a:lnTo>
                  <a:pt x="241" y="58"/>
                </a:lnTo>
                <a:lnTo>
                  <a:pt x="243" y="56"/>
                </a:lnTo>
                <a:lnTo>
                  <a:pt x="238" y="53"/>
                </a:lnTo>
                <a:lnTo>
                  <a:pt x="238" y="53"/>
                </a:lnTo>
                <a:close/>
              </a:path>
              <a:path w="323" h="175">
                <a:moveTo>
                  <a:pt x="320" y="34"/>
                </a:moveTo>
                <a:lnTo>
                  <a:pt x="303" y="34"/>
                </a:lnTo>
                <a:lnTo>
                  <a:pt x="303" y="37"/>
                </a:lnTo>
                <a:lnTo>
                  <a:pt x="301" y="39"/>
                </a:lnTo>
                <a:lnTo>
                  <a:pt x="301" y="44"/>
                </a:lnTo>
                <a:lnTo>
                  <a:pt x="298" y="46"/>
                </a:lnTo>
                <a:lnTo>
                  <a:pt x="296" y="49"/>
                </a:lnTo>
                <a:lnTo>
                  <a:pt x="296" y="51"/>
                </a:lnTo>
                <a:lnTo>
                  <a:pt x="293" y="53"/>
                </a:lnTo>
                <a:lnTo>
                  <a:pt x="291" y="58"/>
                </a:lnTo>
                <a:lnTo>
                  <a:pt x="289" y="61"/>
                </a:lnTo>
                <a:lnTo>
                  <a:pt x="286" y="63"/>
                </a:lnTo>
                <a:lnTo>
                  <a:pt x="286" y="65"/>
                </a:lnTo>
                <a:lnTo>
                  <a:pt x="284" y="68"/>
                </a:lnTo>
                <a:lnTo>
                  <a:pt x="281" y="70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69" y="85"/>
                </a:lnTo>
                <a:lnTo>
                  <a:pt x="267" y="87"/>
                </a:lnTo>
                <a:lnTo>
                  <a:pt x="265" y="90"/>
                </a:lnTo>
                <a:lnTo>
                  <a:pt x="262" y="92"/>
                </a:lnTo>
                <a:lnTo>
                  <a:pt x="260" y="94"/>
                </a:lnTo>
                <a:lnTo>
                  <a:pt x="260" y="97"/>
                </a:lnTo>
                <a:lnTo>
                  <a:pt x="257" y="99"/>
                </a:lnTo>
                <a:lnTo>
                  <a:pt x="255" y="99"/>
                </a:lnTo>
                <a:lnTo>
                  <a:pt x="265" y="101"/>
                </a:lnTo>
                <a:lnTo>
                  <a:pt x="267" y="99"/>
                </a:lnTo>
                <a:lnTo>
                  <a:pt x="269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87"/>
                </a:lnTo>
                <a:lnTo>
                  <a:pt x="281" y="85"/>
                </a:lnTo>
                <a:lnTo>
                  <a:pt x="284" y="82"/>
                </a:lnTo>
                <a:lnTo>
                  <a:pt x="286" y="80"/>
                </a:lnTo>
                <a:lnTo>
                  <a:pt x="289" y="78"/>
                </a:lnTo>
                <a:lnTo>
                  <a:pt x="289" y="75"/>
                </a:lnTo>
                <a:lnTo>
                  <a:pt x="291" y="73"/>
                </a:lnTo>
                <a:lnTo>
                  <a:pt x="293" y="70"/>
                </a:lnTo>
                <a:lnTo>
                  <a:pt x="296" y="68"/>
                </a:lnTo>
                <a:lnTo>
                  <a:pt x="296" y="65"/>
                </a:lnTo>
                <a:lnTo>
                  <a:pt x="298" y="63"/>
                </a:lnTo>
                <a:lnTo>
                  <a:pt x="301" y="61"/>
                </a:lnTo>
                <a:lnTo>
                  <a:pt x="303" y="56"/>
                </a:lnTo>
                <a:lnTo>
                  <a:pt x="303" y="53"/>
                </a:lnTo>
                <a:lnTo>
                  <a:pt x="305" y="51"/>
                </a:lnTo>
                <a:lnTo>
                  <a:pt x="308" y="49"/>
                </a:lnTo>
                <a:lnTo>
                  <a:pt x="310" y="44"/>
                </a:lnTo>
                <a:lnTo>
                  <a:pt x="310" y="41"/>
                </a:lnTo>
                <a:lnTo>
                  <a:pt x="313" y="39"/>
                </a:lnTo>
                <a:lnTo>
                  <a:pt x="320" y="34"/>
                </a:lnTo>
                <a:lnTo>
                  <a:pt x="320" y="34"/>
                </a:lnTo>
                <a:close/>
              </a:path>
              <a:path w="323" h="175">
                <a:moveTo>
                  <a:pt x="308" y="22"/>
                </a:moveTo>
                <a:lnTo>
                  <a:pt x="303" y="32"/>
                </a:lnTo>
                <a:lnTo>
                  <a:pt x="257" y="32"/>
                </a:lnTo>
                <a:lnTo>
                  <a:pt x="248" y="34"/>
                </a:lnTo>
                <a:lnTo>
                  <a:pt x="248" y="37"/>
                </a:lnTo>
                <a:lnTo>
                  <a:pt x="245" y="39"/>
                </a:lnTo>
                <a:lnTo>
                  <a:pt x="243" y="44"/>
                </a:lnTo>
                <a:lnTo>
                  <a:pt x="243" y="46"/>
                </a:lnTo>
                <a:lnTo>
                  <a:pt x="241" y="49"/>
                </a:lnTo>
                <a:lnTo>
                  <a:pt x="238" y="51"/>
                </a:lnTo>
                <a:lnTo>
                  <a:pt x="238" y="53"/>
                </a:lnTo>
                <a:lnTo>
                  <a:pt x="243" y="56"/>
                </a:lnTo>
                <a:lnTo>
                  <a:pt x="245" y="58"/>
                </a:lnTo>
                <a:lnTo>
                  <a:pt x="248" y="61"/>
                </a:lnTo>
                <a:lnTo>
                  <a:pt x="250" y="63"/>
                </a:lnTo>
                <a:lnTo>
                  <a:pt x="253" y="68"/>
                </a:lnTo>
                <a:lnTo>
                  <a:pt x="253" y="70"/>
                </a:lnTo>
                <a:lnTo>
                  <a:pt x="255" y="73"/>
                </a:lnTo>
                <a:lnTo>
                  <a:pt x="255" y="75"/>
                </a:lnTo>
                <a:lnTo>
                  <a:pt x="257" y="78"/>
                </a:lnTo>
                <a:lnTo>
                  <a:pt x="257" y="80"/>
                </a:lnTo>
                <a:lnTo>
                  <a:pt x="260" y="82"/>
                </a:lnTo>
                <a:lnTo>
                  <a:pt x="262" y="82"/>
                </a:lnTo>
                <a:lnTo>
                  <a:pt x="265" y="78"/>
                </a:lnTo>
                <a:lnTo>
                  <a:pt x="265" y="73"/>
                </a:lnTo>
                <a:lnTo>
                  <a:pt x="265" y="68"/>
                </a:lnTo>
                <a:lnTo>
                  <a:pt x="262" y="65"/>
                </a:lnTo>
                <a:lnTo>
                  <a:pt x="262" y="63"/>
                </a:lnTo>
                <a:lnTo>
                  <a:pt x="260" y="63"/>
                </a:lnTo>
                <a:lnTo>
                  <a:pt x="257" y="61"/>
                </a:lnTo>
                <a:lnTo>
                  <a:pt x="255" y="58"/>
                </a:lnTo>
                <a:lnTo>
                  <a:pt x="253" y="56"/>
                </a:lnTo>
                <a:lnTo>
                  <a:pt x="248" y="53"/>
                </a:lnTo>
                <a:lnTo>
                  <a:pt x="245" y="53"/>
                </a:lnTo>
                <a:lnTo>
                  <a:pt x="248" y="51"/>
                </a:lnTo>
                <a:lnTo>
                  <a:pt x="248" y="49"/>
                </a:lnTo>
                <a:lnTo>
                  <a:pt x="250" y="44"/>
                </a:lnTo>
                <a:lnTo>
                  <a:pt x="253" y="41"/>
                </a:lnTo>
                <a:lnTo>
                  <a:pt x="255" y="39"/>
                </a:lnTo>
                <a:lnTo>
                  <a:pt x="257" y="34"/>
                </a:lnTo>
                <a:lnTo>
                  <a:pt x="320" y="34"/>
                </a:lnTo>
                <a:lnTo>
                  <a:pt x="308" y="22"/>
                </a:lnTo>
                <a:lnTo>
                  <a:pt x="308" y="22"/>
                </a:lnTo>
                <a:close/>
              </a:path>
              <a:path w="323" h="175">
                <a:moveTo>
                  <a:pt x="260" y="3"/>
                </a:moveTo>
                <a:lnTo>
                  <a:pt x="257" y="8"/>
                </a:lnTo>
                <a:lnTo>
                  <a:pt x="257" y="10"/>
                </a:lnTo>
                <a:lnTo>
                  <a:pt x="255" y="13"/>
                </a:lnTo>
                <a:lnTo>
                  <a:pt x="255" y="18"/>
                </a:lnTo>
                <a:lnTo>
                  <a:pt x="253" y="20"/>
                </a:lnTo>
                <a:lnTo>
                  <a:pt x="253" y="25"/>
                </a:lnTo>
                <a:lnTo>
                  <a:pt x="250" y="27"/>
                </a:lnTo>
                <a:lnTo>
                  <a:pt x="250" y="30"/>
                </a:lnTo>
                <a:lnTo>
                  <a:pt x="248" y="34"/>
                </a:lnTo>
                <a:lnTo>
                  <a:pt x="257" y="32"/>
                </a:lnTo>
                <a:lnTo>
                  <a:pt x="257" y="30"/>
                </a:lnTo>
                <a:lnTo>
                  <a:pt x="260" y="27"/>
                </a:lnTo>
                <a:lnTo>
                  <a:pt x="262" y="25"/>
                </a:lnTo>
                <a:lnTo>
                  <a:pt x="262" y="20"/>
                </a:lnTo>
                <a:lnTo>
                  <a:pt x="265" y="18"/>
                </a:lnTo>
                <a:lnTo>
                  <a:pt x="272" y="15"/>
                </a:lnTo>
                <a:lnTo>
                  <a:pt x="260" y="3"/>
                </a:lnTo>
                <a:lnTo>
                  <a:pt x="26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84" name="path 11684"/>
          <p:cNvSpPr/>
          <p:nvPr/>
        </p:nvSpPr>
        <p:spPr>
          <a:xfrm>
            <a:off x="9105900" y="9974071"/>
            <a:ext cx="242316" cy="82295"/>
          </a:xfrm>
          <a:custGeom>
            <a:avLst/>
            <a:gdLst/>
            <a:ahLst/>
            <a:cxnLst/>
            <a:rect l="0" t="0" r="0" b="0"/>
            <a:pathLst>
              <a:path w="381" h="129">
                <a:moveTo>
                  <a:pt x="326" y="0"/>
                </a:moveTo>
                <a:lnTo>
                  <a:pt x="333" y="2"/>
                </a:lnTo>
                <a:lnTo>
                  <a:pt x="324" y="2"/>
                </a:lnTo>
                <a:lnTo>
                  <a:pt x="326" y="0"/>
                </a:lnTo>
              </a:path>
              <a:path w="381" h="129">
                <a:moveTo>
                  <a:pt x="319" y="4"/>
                </a:moveTo>
                <a:lnTo>
                  <a:pt x="333" y="4"/>
                </a:lnTo>
                <a:lnTo>
                  <a:pt x="316" y="4"/>
                </a:lnTo>
                <a:lnTo>
                  <a:pt x="319" y="4"/>
                </a:lnTo>
              </a:path>
              <a:path w="381" h="129">
                <a:moveTo>
                  <a:pt x="319" y="4"/>
                </a:moveTo>
                <a:lnTo>
                  <a:pt x="333" y="4"/>
                </a:lnTo>
                <a:lnTo>
                  <a:pt x="319" y="4"/>
                </a:lnTo>
              </a:path>
              <a:path w="381" h="129">
                <a:moveTo>
                  <a:pt x="316" y="4"/>
                </a:moveTo>
                <a:lnTo>
                  <a:pt x="333" y="7"/>
                </a:lnTo>
                <a:lnTo>
                  <a:pt x="314" y="7"/>
                </a:lnTo>
                <a:lnTo>
                  <a:pt x="316" y="4"/>
                </a:lnTo>
              </a:path>
              <a:path w="381" h="129">
                <a:moveTo>
                  <a:pt x="316" y="4"/>
                </a:moveTo>
                <a:lnTo>
                  <a:pt x="333" y="4"/>
                </a:lnTo>
                <a:lnTo>
                  <a:pt x="333" y="7"/>
                </a:lnTo>
                <a:lnTo>
                  <a:pt x="316" y="4"/>
                </a:lnTo>
              </a:path>
              <a:path w="381" h="129">
                <a:moveTo>
                  <a:pt x="302" y="2"/>
                </a:moveTo>
                <a:lnTo>
                  <a:pt x="307" y="7"/>
                </a:lnTo>
                <a:lnTo>
                  <a:pt x="295" y="7"/>
                </a:lnTo>
                <a:lnTo>
                  <a:pt x="302" y="2"/>
                </a:lnTo>
              </a:path>
              <a:path w="381" h="129">
                <a:moveTo>
                  <a:pt x="302" y="2"/>
                </a:moveTo>
                <a:lnTo>
                  <a:pt x="314" y="2"/>
                </a:lnTo>
                <a:lnTo>
                  <a:pt x="307" y="7"/>
                </a:lnTo>
                <a:lnTo>
                  <a:pt x="302" y="2"/>
                </a:lnTo>
              </a:path>
              <a:path w="381" h="129">
                <a:moveTo>
                  <a:pt x="314" y="7"/>
                </a:moveTo>
                <a:lnTo>
                  <a:pt x="331" y="9"/>
                </a:lnTo>
                <a:lnTo>
                  <a:pt x="314" y="9"/>
                </a:lnTo>
                <a:lnTo>
                  <a:pt x="314" y="7"/>
                </a:lnTo>
              </a:path>
              <a:path w="381" h="129">
                <a:moveTo>
                  <a:pt x="314" y="7"/>
                </a:moveTo>
                <a:lnTo>
                  <a:pt x="333" y="7"/>
                </a:lnTo>
                <a:lnTo>
                  <a:pt x="331" y="9"/>
                </a:lnTo>
                <a:lnTo>
                  <a:pt x="314" y="7"/>
                </a:lnTo>
              </a:path>
              <a:path w="381" h="129">
                <a:moveTo>
                  <a:pt x="295" y="7"/>
                </a:moveTo>
                <a:lnTo>
                  <a:pt x="314" y="9"/>
                </a:lnTo>
                <a:lnTo>
                  <a:pt x="292" y="9"/>
                </a:lnTo>
                <a:lnTo>
                  <a:pt x="295" y="7"/>
                </a:lnTo>
              </a:path>
              <a:path w="381" h="129">
                <a:moveTo>
                  <a:pt x="295" y="7"/>
                </a:moveTo>
                <a:lnTo>
                  <a:pt x="307" y="7"/>
                </a:lnTo>
                <a:lnTo>
                  <a:pt x="314" y="9"/>
                </a:lnTo>
                <a:lnTo>
                  <a:pt x="295" y="7"/>
                </a:lnTo>
              </a:path>
              <a:path w="381" h="129">
                <a:moveTo>
                  <a:pt x="292" y="9"/>
                </a:moveTo>
                <a:lnTo>
                  <a:pt x="331" y="14"/>
                </a:lnTo>
                <a:lnTo>
                  <a:pt x="290" y="14"/>
                </a:lnTo>
                <a:lnTo>
                  <a:pt x="292" y="9"/>
                </a:lnTo>
              </a:path>
              <a:path w="381" h="129">
                <a:moveTo>
                  <a:pt x="292" y="9"/>
                </a:moveTo>
                <a:lnTo>
                  <a:pt x="331" y="9"/>
                </a:lnTo>
                <a:lnTo>
                  <a:pt x="331" y="14"/>
                </a:lnTo>
                <a:lnTo>
                  <a:pt x="292" y="9"/>
                </a:lnTo>
              </a:path>
              <a:path w="381" h="129">
                <a:moveTo>
                  <a:pt x="55" y="0"/>
                </a:moveTo>
                <a:lnTo>
                  <a:pt x="79" y="16"/>
                </a:lnTo>
                <a:lnTo>
                  <a:pt x="38" y="16"/>
                </a:lnTo>
                <a:lnTo>
                  <a:pt x="55" y="0"/>
                </a:lnTo>
              </a:path>
              <a:path w="381" h="129">
                <a:moveTo>
                  <a:pt x="55" y="0"/>
                </a:moveTo>
                <a:lnTo>
                  <a:pt x="91" y="0"/>
                </a:lnTo>
                <a:lnTo>
                  <a:pt x="79" y="16"/>
                </a:lnTo>
                <a:lnTo>
                  <a:pt x="55" y="0"/>
                </a:lnTo>
              </a:path>
              <a:path w="381" h="129">
                <a:moveTo>
                  <a:pt x="38" y="16"/>
                </a:moveTo>
                <a:lnTo>
                  <a:pt x="79" y="23"/>
                </a:lnTo>
                <a:lnTo>
                  <a:pt x="33" y="23"/>
                </a:lnTo>
                <a:lnTo>
                  <a:pt x="38" y="16"/>
                </a:lnTo>
              </a:path>
              <a:path w="381" h="129">
                <a:moveTo>
                  <a:pt x="38" y="16"/>
                </a:moveTo>
                <a:lnTo>
                  <a:pt x="79" y="16"/>
                </a:lnTo>
                <a:lnTo>
                  <a:pt x="79" y="23"/>
                </a:lnTo>
                <a:lnTo>
                  <a:pt x="38" y="16"/>
                </a:lnTo>
              </a:path>
              <a:path w="381" h="129">
                <a:moveTo>
                  <a:pt x="290" y="14"/>
                </a:moveTo>
                <a:lnTo>
                  <a:pt x="314" y="31"/>
                </a:lnTo>
                <a:lnTo>
                  <a:pt x="271" y="31"/>
                </a:lnTo>
                <a:lnTo>
                  <a:pt x="290" y="14"/>
                </a:lnTo>
              </a:path>
              <a:path w="381" h="129">
                <a:moveTo>
                  <a:pt x="290" y="14"/>
                </a:moveTo>
                <a:lnTo>
                  <a:pt x="331" y="14"/>
                </a:lnTo>
                <a:lnTo>
                  <a:pt x="314" y="31"/>
                </a:lnTo>
                <a:lnTo>
                  <a:pt x="290" y="14"/>
                </a:lnTo>
              </a:path>
              <a:path w="381" h="129">
                <a:moveTo>
                  <a:pt x="146" y="28"/>
                </a:moveTo>
                <a:lnTo>
                  <a:pt x="163" y="33"/>
                </a:lnTo>
                <a:lnTo>
                  <a:pt x="136" y="33"/>
                </a:lnTo>
                <a:lnTo>
                  <a:pt x="146" y="28"/>
                </a:lnTo>
              </a:path>
              <a:path w="381" h="129">
                <a:moveTo>
                  <a:pt x="146" y="28"/>
                </a:moveTo>
                <a:lnTo>
                  <a:pt x="160" y="28"/>
                </a:lnTo>
                <a:lnTo>
                  <a:pt x="163" y="33"/>
                </a:lnTo>
                <a:lnTo>
                  <a:pt x="146" y="28"/>
                </a:lnTo>
              </a:path>
              <a:path w="381" h="129">
                <a:moveTo>
                  <a:pt x="84" y="28"/>
                </a:moveTo>
                <a:lnTo>
                  <a:pt x="88" y="33"/>
                </a:lnTo>
                <a:lnTo>
                  <a:pt x="79" y="33"/>
                </a:lnTo>
                <a:lnTo>
                  <a:pt x="84" y="28"/>
                </a:lnTo>
              </a:path>
              <a:path w="381" h="129">
                <a:moveTo>
                  <a:pt x="84" y="28"/>
                </a:moveTo>
                <a:lnTo>
                  <a:pt x="93" y="28"/>
                </a:lnTo>
                <a:lnTo>
                  <a:pt x="88" y="33"/>
                </a:lnTo>
                <a:lnTo>
                  <a:pt x="84" y="28"/>
                </a:lnTo>
              </a:path>
              <a:path w="381" h="129">
                <a:moveTo>
                  <a:pt x="33" y="23"/>
                </a:moveTo>
                <a:lnTo>
                  <a:pt x="71" y="33"/>
                </a:lnTo>
                <a:lnTo>
                  <a:pt x="35" y="33"/>
                </a:lnTo>
                <a:lnTo>
                  <a:pt x="33" y="23"/>
                </a:lnTo>
              </a:path>
              <a:path w="381" h="129">
                <a:moveTo>
                  <a:pt x="33" y="23"/>
                </a:moveTo>
                <a:lnTo>
                  <a:pt x="79" y="23"/>
                </a:lnTo>
                <a:lnTo>
                  <a:pt x="71" y="33"/>
                </a:lnTo>
                <a:lnTo>
                  <a:pt x="33" y="23"/>
                </a:lnTo>
              </a:path>
              <a:path w="381" h="129">
                <a:moveTo>
                  <a:pt x="271" y="31"/>
                </a:moveTo>
                <a:lnTo>
                  <a:pt x="311" y="33"/>
                </a:lnTo>
                <a:lnTo>
                  <a:pt x="264" y="33"/>
                </a:lnTo>
                <a:lnTo>
                  <a:pt x="271" y="31"/>
                </a:lnTo>
              </a:path>
              <a:path w="381" h="129">
                <a:moveTo>
                  <a:pt x="271" y="31"/>
                </a:moveTo>
                <a:lnTo>
                  <a:pt x="314" y="31"/>
                </a:lnTo>
                <a:lnTo>
                  <a:pt x="311" y="33"/>
                </a:lnTo>
                <a:lnTo>
                  <a:pt x="271" y="31"/>
                </a:lnTo>
              </a:path>
              <a:path w="381" h="129">
                <a:moveTo>
                  <a:pt x="290" y="33"/>
                </a:moveTo>
                <a:lnTo>
                  <a:pt x="309" y="35"/>
                </a:lnTo>
                <a:lnTo>
                  <a:pt x="292" y="35"/>
                </a:lnTo>
                <a:lnTo>
                  <a:pt x="290" y="33"/>
                </a:lnTo>
              </a:path>
              <a:path w="381" h="129">
                <a:moveTo>
                  <a:pt x="290" y="33"/>
                </a:moveTo>
                <a:lnTo>
                  <a:pt x="311" y="33"/>
                </a:lnTo>
                <a:lnTo>
                  <a:pt x="309" y="35"/>
                </a:lnTo>
                <a:lnTo>
                  <a:pt x="290" y="33"/>
                </a:lnTo>
              </a:path>
              <a:path w="381" h="129">
                <a:moveTo>
                  <a:pt x="264" y="33"/>
                </a:moveTo>
                <a:lnTo>
                  <a:pt x="285" y="35"/>
                </a:lnTo>
                <a:lnTo>
                  <a:pt x="261" y="35"/>
                </a:lnTo>
                <a:lnTo>
                  <a:pt x="264" y="33"/>
                </a:lnTo>
              </a:path>
              <a:path w="381" h="129">
                <a:moveTo>
                  <a:pt x="264" y="33"/>
                </a:moveTo>
                <a:lnTo>
                  <a:pt x="290" y="33"/>
                </a:lnTo>
                <a:lnTo>
                  <a:pt x="285" y="35"/>
                </a:lnTo>
                <a:lnTo>
                  <a:pt x="264" y="33"/>
                </a:lnTo>
              </a:path>
              <a:path w="381" h="129">
                <a:moveTo>
                  <a:pt x="136" y="33"/>
                </a:moveTo>
                <a:lnTo>
                  <a:pt x="163" y="35"/>
                </a:lnTo>
                <a:lnTo>
                  <a:pt x="127" y="35"/>
                </a:lnTo>
                <a:lnTo>
                  <a:pt x="136" y="33"/>
                </a:lnTo>
              </a:path>
              <a:path w="381" h="129">
                <a:moveTo>
                  <a:pt x="136" y="33"/>
                </a:moveTo>
                <a:lnTo>
                  <a:pt x="163" y="33"/>
                </a:lnTo>
                <a:lnTo>
                  <a:pt x="163" y="35"/>
                </a:lnTo>
                <a:lnTo>
                  <a:pt x="136" y="33"/>
                </a:lnTo>
              </a:path>
              <a:path w="381" h="129">
                <a:moveTo>
                  <a:pt x="292" y="35"/>
                </a:moveTo>
                <a:lnTo>
                  <a:pt x="307" y="38"/>
                </a:lnTo>
                <a:lnTo>
                  <a:pt x="292" y="38"/>
                </a:lnTo>
                <a:lnTo>
                  <a:pt x="292" y="35"/>
                </a:lnTo>
              </a:path>
              <a:path w="381" h="129">
                <a:moveTo>
                  <a:pt x="292" y="35"/>
                </a:moveTo>
                <a:lnTo>
                  <a:pt x="309" y="35"/>
                </a:lnTo>
                <a:lnTo>
                  <a:pt x="307" y="38"/>
                </a:lnTo>
                <a:lnTo>
                  <a:pt x="292" y="35"/>
                </a:lnTo>
              </a:path>
              <a:path w="381" h="129">
                <a:moveTo>
                  <a:pt x="148" y="35"/>
                </a:moveTo>
                <a:lnTo>
                  <a:pt x="160" y="38"/>
                </a:lnTo>
                <a:lnTo>
                  <a:pt x="151" y="38"/>
                </a:lnTo>
                <a:lnTo>
                  <a:pt x="148" y="35"/>
                </a:lnTo>
              </a:path>
              <a:path w="381" h="129">
                <a:moveTo>
                  <a:pt x="148" y="35"/>
                </a:moveTo>
                <a:lnTo>
                  <a:pt x="163" y="35"/>
                </a:lnTo>
                <a:lnTo>
                  <a:pt x="160" y="38"/>
                </a:lnTo>
                <a:lnTo>
                  <a:pt x="148" y="35"/>
                </a:lnTo>
              </a:path>
              <a:path w="381" h="129">
                <a:moveTo>
                  <a:pt x="33" y="35"/>
                </a:moveTo>
                <a:lnTo>
                  <a:pt x="52" y="40"/>
                </a:lnTo>
                <a:lnTo>
                  <a:pt x="28" y="40"/>
                </a:lnTo>
                <a:lnTo>
                  <a:pt x="33" y="35"/>
                </a:lnTo>
              </a:path>
              <a:path w="381" h="129">
                <a:moveTo>
                  <a:pt x="33" y="35"/>
                </a:moveTo>
                <a:lnTo>
                  <a:pt x="57" y="35"/>
                </a:lnTo>
                <a:lnTo>
                  <a:pt x="52" y="40"/>
                </a:lnTo>
                <a:lnTo>
                  <a:pt x="33" y="35"/>
                </a:lnTo>
              </a:path>
              <a:path w="381" h="129">
                <a:moveTo>
                  <a:pt x="28" y="33"/>
                </a:moveTo>
                <a:lnTo>
                  <a:pt x="28" y="40"/>
                </a:lnTo>
                <a:lnTo>
                  <a:pt x="19" y="40"/>
                </a:lnTo>
                <a:lnTo>
                  <a:pt x="28" y="33"/>
                </a:lnTo>
              </a:path>
              <a:path w="381" h="129">
                <a:moveTo>
                  <a:pt x="261" y="35"/>
                </a:moveTo>
                <a:lnTo>
                  <a:pt x="271" y="45"/>
                </a:lnTo>
                <a:lnTo>
                  <a:pt x="247" y="45"/>
                </a:lnTo>
                <a:lnTo>
                  <a:pt x="261" y="35"/>
                </a:lnTo>
              </a:path>
              <a:path w="381" h="129">
                <a:moveTo>
                  <a:pt x="261" y="35"/>
                </a:moveTo>
                <a:lnTo>
                  <a:pt x="285" y="35"/>
                </a:lnTo>
                <a:lnTo>
                  <a:pt x="271" y="45"/>
                </a:lnTo>
                <a:lnTo>
                  <a:pt x="261" y="35"/>
                </a:lnTo>
              </a:path>
              <a:path w="381" h="129">
                <a:moveTo>
                  <a:pt x="151" y="38"/>
                </a:moveTo>
                <a:lnTo>
                  <a:pt x="160" y="45"/>
                </a:lnTo>
                <a:lnTo>
                  <a:pt x="151" y="45"/>
                </a:lnTo>
                <a:lnTo>
                  <a:pt x="151" y="38"/>
                </a:lnTo>
              </a:path>
              <a:path w="381" h="129">
                <a:moveTo>
                  <a:pt x="151" y="38"/>
                </a:moveTo>
                <a:lnTo>
                  <a:pt x="160" y="38"/>
                </a:lnTo>
                <a:lnTo>
                  <a:pt x="160" y="45"/>
                </a:lnTo>
                <a:lnTo>
                  <a:pt x="151" y="38"/>
                </a:lnTo>
              </a:path>
              <a:path w="381" h="129">
                <a:moveTo>
                  <a:pt x="127" y="35"/>
                </a:moveTo>
                <a:lnTo>
                  <a:pt x="122" y="47"/>
                </a:lnTo>
                <a:lnTo>
                  <a:pt x="100" y="47"/>
                </a:lnTo>
                <a:lnTo>
                  <a:pt x="127" y="35"/>
                </a:lnTo>
              </a:path>
              <a:path w="381" h="129">
                <a:moveTo>
                  <a:pt x="127" y="35"/>
                </a:moveTo>
                <a:lnTo>
                  <a:pt x="148" y="35"/>
                </a:lnTo>
                <a:lnTo>
                  <a:pt x="122" y="47"/>
                </a:lnTo>
                <a:lnTo>
                  <a:pt x="127" y="35"/>
                </a:lnTo>
              </a:path>
              <a:path w="381" h="129">
                <a:moveTo>
                  <a:pt x="151" y="45"/>
                </a:moveTo>
                <a:lnTo>
                  <a:pt x="158" y="50"/>
                </a:lnTo>
                <a:lnTo>
                  <a:pt x="146" y="50"/>
                </a:lnTo>
                <a:lnTo>
                  <a:pt x="151" y="45"/>
                </a:lnTo>
              </a:path>
              <a:path w="381" h="129">
                <a:moveTo>
                  <a:pt x="151" y="45"/>
                </a:moveTo>
                <a:lnTo>
                  <a:pt x="160" y="45"/>
                </a:lnTo>
                <a:lnTo>
                  <a:pt x="158" y="50"/>
                </a:lnTo>
                <a:lnTo>
                  <a:pt x="151" y="45"/>
                </a:lnTo>
              </a:path>
              <a:path w="381" h="129">
                <a:moveTo>
                  <a:pt x="79" y="33"/>
                </a:moveTo>
                <a:lnTo>
                  <a:pt x="69" y="52"/>
                </a:lnTo>
                <a:lnTo>
                  <a:pt x="62" y="52"/>
                </a:lnTo>
                <a:lnTo>
                  <a:pt x="79" y="33"/>
                </a:lnTo>
              </a:path>
              <a:path w="381" h="129">
                <a:moveTo>
                  <a:pt x="79" y="33"/>
                </a:moveTo>
                <a:lnTo>
                  <a:pt x="88" y="33"/>
                </a:lnTo>
                <a:lnTo>
                  <a:pt x="69" y="52"/>
                </a:lnTo>
                <a:lnTo>
                  <a:pt x="79" y="33"/>
                </a:lnTo>
              </a:path>
              <a:path w="381" h="129">
                <a:moveTo>
                  <a:pt x="247" y="45"/>
                </a:moveTo>
                <a:lnTo>
                  <a:pt x="259" y="55"/>
                </a:lnTo>
                <a:lnTo>
                  <a:pt x="230" y="55"/>
                </a:lnTo>
                <a:lnTo>
                  <a:pt x="247" y="45"/>
                </a:lnTo>
              </a:path>
              <a:path w="381" h="129">
                <a:moveTo>
                  <a:pt x="247" y="45"/>
                </a:moveTo>
                <a:lnTo>
                  <a:pt x="271" y="45"/>
                </a:lnTo>
                <a:lnTo>
                  <a:pt x="259" y="55"/>
                </a:lnTo>
                <a:lnTo>
                  <a:pt x="247" y="45"/>
                </a:lnTo>
              </a:path>
              <a:path w="381" h="129">
                <a:moveTo>
                  <a:pt x="230" y="55"/>
                </a:moveTo>
                <a:lnTo>
                  <a:pt x="254" y="55"/>
                </a:lnTo>
                <a:lnTo>
                  <a:pt x="228" y="55"/>
                </a:lnTo>
                <a:lnTo>
                  <a:pt x="230" y="55"/>
                </a:lnTo>
              </a:path>
              <a:path w="381" h="129">
                <a:moveTo>
                  <a:pt x="230" y="55"/>
                </a:moveTo>
                <a:lnTo>
                  <a:pt x="259" y="55"/>
                </a:lnTo>
                <a:lnTo>
                  <a:pt x="254" y="55"/>
                </a:lnTo>
                <a:lnTo>
                  <a:pt x="230" y="55"/>
                </a:lnTo>
              </a:path>
              <a:path w="381" h="129">
                <a:moveTo>
                  <a:pt x="100" y="47"/>
                </a:moveTo>
                <a:lnTo>
                  <a:pt x="105" y="55"/>
                </a:lnTo>
                <a:lnTo>
                  <a:pt x="91" y="55"/>
                </a:lnTo>
                <a:lnTo>
                  <a:pt x="100" y="47"/>
                </a:lnTo>
              </a:path>
              <a:path w="381" h="129">
                <a:moveTo>
                  <a:pt x="100" y="47"/>
                </a:moveTo>
                <a:lnTo>
                  <a:pt x="122" y="47"/>
                </a:lnTo>
                <a:lnTo>
                  <a:pt x="105" y="55"/>
                </a:lnTo>
                <a:lnTo>
                  <a:pt x="100" y="47"/>
                </a:lnTo>
              </a:path>
              <a:path w="381" h="129">
                <a:moveTo>
                  <a:pt x="19" y="40"/>
                </a:moveTo>
                <a:lnTo>
                  <a:pt x="35" y="55"/>
                </a:lnTo>
                <a:lnTo>
                  <a:pt x="9" y="55"/>
                </a:lnTo>
                <a:lnTo>
                  <a:pt x="19" y="40"/>
                </a:lnTo>
              </a:path>
              <a:path w="381" h="129">
                <a:moveTo>
                  <a:pt x="19" y="40"/>
                </a:moveTo>
                <a:lnTo>
                  <a:pt x="52" y="40"/>
                </a:lnTo>
                <a:lnTo>
                  <a:pt x="35" y="55"/>
                </a:lnTo>
                <a:lnTo>
                  <a:pt x="19" y="40"/>
                </a:lnTo>
              </a:path>
              <a:path w="381" h="129">
                <a:moveTo>
                  <a:pt x="309" y="62"/>
                </a:moveTo>
                <a:lnTo>
                  <a:pt x="321" y="64"/>
                </a:lnTo>
                <a:lnTo>
                  <a:pt x="314" y="64"/>
                </a:lnTo>
                <a:lnTo>
                  <a:pt x="309" y="62"/>
                </a:lnTo>
              </a:path>
              <a:path w="381" h="129">
                <a:moveTo>
                  <a:pt x="228" y="55"/>
                </a:moveTo>
                <a:lnTo>
                  <a:pt x="242" y="62"/>
                </a:lnTo>
                <a:lnTo>
                  <a:pt x="228" y="62"/>
                </a:lnTo>
                <a:lnTo>
                  <a:pt x="228" y="55"/>
                </a:lnTo>
              </a:path>
              <a:path w="381" h="129">
                <a:moveTo>
                  <a:pt x="228" y="55"/>
                </a:moveTo>
                <a:lnTo>
                  <a:pt x="254" y="55"/>
                </a:lnTo>
                <a:lnTo>
                  <a:pt x="242" y="62"/>
                </a:lnTo>
                <a:lnTo>
                  <a:pt x="228" y="55"/>
                </a:lnTo>
              </a:path>
              <a:path w="381" h="129">
                <a:moveTo>
                  <a:pt x="9" y="55"/>
                </a:moveTo>
                <a:lnTo>
                  <a:pt x="26" y="62"/>
                </a:lnTo>
                <a:lnTo>
                  <a:pt x="7" y="62"/>
                </a:lnTo>
                <a:lnTo>
                  <a:pt x="9" y="55"/>
                </a:lnTo>
              </a:path>
              <a:path w="381" h="129">
                <a:moveTo>
                  <a:pt x="9" y="55"/>
                </a:moveTo>
                <a:lnTo>
                  <a:pt x="35" y="55"/>
                </a:lnTo>
                <a:lnTo>
                  <a:pt x="26" y="62"/>
                </a:lnTo>
                <a:lnTo>
                  <a:pt x="9" y="55"/>
                </a:lnTo>
              </a:path>
              <a:path w="381" h="129">
                <a:moveTo>
                  <a:pt x="230" y="64"/>
                </a:moveTo>
                <a:lnTo>
                  <a:pt x="237" y="64"/>
                </a:lnTo>
                <a:lnTo>
                  <a:pt x="232" y="64"/>
                </a:lnTo>
                <a:lnTo>
                  <a:pt x="230" y="64"/>
                </a:lnTo>
              </a:path>
              <a:path w="381" h="129">
                <a:moveTo>
                  <a:pt x="228" y="62"/>
                </a:moveTo>
                <a:lnTo>
                  <a:pt x="237" y="64"/>
                </a:lnTo>
                <a:lnTo>
                  <a:pt x="230" y="64"/>
                </a:lnTo>
                <a:lnTo>
                  <a:pt x="228" y="62"/>
                </a:lnTo>
              </a:path>
              <a:path w="381" h="129">
                <a:moveTo>
                  <a:pt x="228" y="62"/>
                </a:moveTo>
                <a:lnTo>
                  <a:pt x="242" y="62"/>
                </a:lnTo>
                <a:lnTo>
                  <a:pt x="237" y="64"/>
                </a:lnTo>
                <a:lnTo>
                  <a:pt x="228" y="62"/>
                </a:lnTo>
              </a:path>
              <a:path w="381" h="129">
                <a:moveTo>
                  <a:pt x="300" y="64"/>
                </a:moveTo>
                <a:lnTo>
                  <a:pt x="309" y="67"/>
                </a:lnTo>
                <a:lnTo>
                  <a:pt x="297" y="67"/>
                </a:lnTo>
                <a:lnTo>
                  <a:pt x="300" y="64"/>
                </a:lnTo>
              </a:path>
              <a:path w="381" h="129">
                <a:moveTo>
                  <a:pt x="146" y="50"/>
                </a:moveTo>
                <a:lnTo>
                  <a:pt x="144" y="64"/>
                </a:lnTo>
                <a:lnTo>
                  <a:pt x="134" y="64"/>
                </a:lnTo>
                <a:lnTo>
                  <a:pt x="146" y="50"/>
                </a:lnTo>
              </a:path>
              <a:path w="381" h="129">
                <a:moveTo>
                  <a:pt x="146" y="50"/>
                </a:moveTo>
                <a:lnTo>
                  <a:pt x="158" y="50"/>
                </a:lnTo>
                <a:lnTo>
                  <a:pt x="144" y="64"/>
                </a:lnTo>
                <a:lnTo>
                  <a:pt x="146" y="50"/>
                </a:lnTo>
              </a:path>
              <a:path w="381" h="129">
                <a:moveTo>
                  <a:pt x="297" y="67"/>
                </a:moveTo>
                <a:lnTo>
                  <a:pt x="381" y="69"/>
                </a:lnTo>
                <a:lnTo>
                  <a:pt x="292" y="69"/>
                </a:lnTo>
                <a:lnTo>
                  <a:pt x="297" y="67"/>
                </a:lnTo>
              </a:path>
              <a:path w="381" h="129">
                <a:moveTo>
                  <a:pt x="292" y="69"/>
                </a:moveTo>
                <a:lnTo>
                  <a:pt x="324" y="71"/>
                </a:lnTo>
                <a:lnTo>
                  <a:pt x="290" y="71"/>
                </a:lnTo>
                <a:lnTo>
                  <a:pt x="292" y="69"/>
                </a:lnTo>
              </a:path>
              <a:path w="381" h="129">
                <a:moveTo>
                  <a:pt x="292" y="69"/>
                </a:moveTo>
                <a:lnTo>
                  <a:pt x="333" y="69"/>
                </a:lnTo>
                <a:lnTo>
                  <a:pt x="324" y="71"/>
                </a:lnTo>
                <a:lnTo>
                  <a:pt x="292" y="69"/>
                </a:lnTo>
              </a:path>
              <a:path w="381" h="129">
                <a:moveTo>
                  <a:pt x="242" y="67"/>
                </a:moveTo>
                <a:lnTo>
                  <a:pt x="251" y="71"/>
                </a:lnTo>
                <a:lnTo>
                  <a:pt x="237" y="71"/>
                </a:lnTo>
                <a:lnTo>
                  <a:pt x="242" y="67"/>
                </a:lnTo>
              </a:path>
              <a:path w="381" h="129">
                <a:moveTo>
                  <a:pt x="242" y="67"/>
                </a:moveTo>
                <a:lnTo>
                  <a:pt x="251" y="67"/>
                </a:lnTo>
                <a:lnTo>
                  <a:pt x="251" y="71"/>
                </a:lnTo>
                <a:lnTo>
                  <a:pt x="242" y="67"/>
                </a:lnTo>
              </a:path>
              <a:path w="381" h="129">
                <a:moveTo>
                  <a:pt x="91" y="55"/>
                </a:moveTo>
                <a:lnTo>
                  <a:pt x="86" y="71"/>
                </a:lnTo>
                <a:lnTo>
                  <a:pt x="74" y="71"/>
                </a:lnTo>
                <a:lnTo>
                  <a:pt x="91" y="55"/>
                </a:lnTo>
              </a:path>
              <a:path w="381" h="129">
                <a:moveTo>
                  <a:pt x="91" y="55"/>
                </a:moveTo>
                <a:lnTo>
                  <a:pt x="105" y="55"/>
                </a:lnTo>
                <a:lnTo>
                  <a:pt x="86" y="71"/>
                </a:lnTo>
                <a:lnTo>
                  <a:pt x="91" y="55"/>
                </a:lnTo>
              </a:path>
              <a:path w="381" h="129">
                <a:moveTo>
                  <a:pt x="74" y="71"/>
                </a:moveTo>
                <a:lnTo>
                  <a:pt x="84" y="74"/>
                </a:lnTo>
                <a:lnTo>
                  <a:pt x="69" y="74"/>
                </a:lnTo>
                <a:lnTo>
                  <a:pt x="74" y="71"/>
                </a:lnTo>
              </a:path>
              <a:path w="381" h="129">
                <a:moveTo>
                  <a:pt x="74" y="71"/>
                </a:moveTo>
                <a:lnTo>
                  <a:pt x="86" y="71"/>
                </a:lnTo>
                <a:lnTo>
                  <a:pt x="84" y="74"/>
                </a:lnTo>
                <a:lnTo>
                  <a:pt x="74" y="71"/>
                </a:lnTo>
              </a:path>
              <a:path w="381" h="129">
                <a:moveTo>
                  <a:pt x="290" y="71"/>
                </a:moveTo>
                <a:lnTo>
                  <a:pt x="314" y="76"/>
                </a:lnTo>
                <a:lnTo>
                  <a:pt x="280" y="76"/>
                </a:lnTo>
                <a:lnTo>
                  <a:pt x="290" y="71"/>
                </a:lnTo>
              </a:path>
              <a:path w="381" h="129">
                <a:moveTo>
                  <a:pt x="290" y="71"/>
                </a:moveTo>
                <a:lnTo>
                  <a:pt x="324" y="71"/>
                </a:lnTo>
                <a:lnTo>
                  <a:pt x="314" y="76"/>
                </a:lnTo>
                <a:lnTo>
                  <a:pt x="290" y="71"/>
                </a:lnTo>
              </a:path>
              <a:path w="381" h="129">
                <a:moveTo>
                  <a:pt x="280" y="76"/>
                </a:moveTo>
                <a:lnTo>
                  <a:pt x="316" y="79"/>
                </a:lnTo>
                <a:lnTo>
                  <a:pt x="278" y="79"/>
                </a:lnTo>
                <a:lnTo>
                  <a:pt x="280" y="76"/>
                </a:lnTo>
              </a:path>
              <a:path w="381" h="129">
                <a:moveTo>
                  <a:pt x="280" y="76"/>
                </a:moveTo>
                <a:lnTo>
                  <a:pt x="314" y="76"/>
                </a:lnTo>
                <a:lnTo>
                  <a:pt x="316" y="79"/>
                </a:lnTo>
                <a:lnTo>
                  <a:pt x="280" y="76"/>
                </a:lnTo>
              </a:path>
              <a:path w="381" h="129">
                <a:moveTo>
                  <a:pt x="292" y="38"/>
                </a:moveTo>
                <a:lnTo>
                  <a:pt x="271" y="79"/>
                </a:lnTo>
                <a:lnTo>
                  <a:pt x="256" y="79"/>
                </a:lnTo>
                <a:lnTo>
                  <a:pt x="292" y="38"/>
                </a:lnTo>
              </a:path>
              <a:path w="381" h="129">
                <a:moveTo>
                  <a:pt x="292" y="38"/>
                </a:moveTo>
                <a:lnTo>
                  <a:pt x="307" y="38"/>
                </a:lnTo>
                <a:lnTo>
                  <a:pt x="271" y="79"/>
                </a:lnTo>
                <a:lnTo>
                  <a:pt x="292" y="38"/>
                </a:lnTo>
              </a:path>
              <a:path w="381" h="129">
                <a:moveTo>
                  <a:pt x="302" y="79"/>
                </a:moveTo>
                <a:lnTo>
                  <a:pt x="316" y="81"/>
                </a:lnTo>
                <a:lnTo>
                  <a:pt x="302" y="81"/>
                </a:lnTo>
                <a:lnTo>
                  <a:pt x="302" y="79"/>
                </a:lnTo>
              </a:path>
              <a:path w="381" h="129">
                <a:moveTo>
                  <a:pt x="302" y="79"/>
                </a:moveTo>
                <a:lnTo>
                  <a:pt x="316" y="79"/>
                </a:lnTo>
                <a:lnTo>
                  <a:pt x="316" y="81"/>
                </a:lnTo>
                <a:lnTo>
                  <a:pt x="302" y="79"/>
                </a:lnTo>
              </a:path>
              <a:path w="381" h="129">
                <a:moveTo>
                  <a:pt x="278" y="79"/>
                </a:moveTo>
                <a:lnTo>
                  <a:pt x="300" y="81"/>
                </a:lnTo>
                <a:lnTo>
                  <a:pt x="273" y="81"/>
                </a:lnTo>
                <a:lnTo>
                  <a:pt x="278" y="79"/>
                </a:lnTo>
              </a:path>
              <a:path w="381" h="129">
                <a:moveTo>
                  <a:pt x="278" y="79"/>
                </a:moveTo>
                <a:lnTo>
                  <a:pt x="302" y="79"/>
                </a:lnTo>
                <a:lnTo>
                  <a:pt x="300" y="81"/>
                </a:lnTo>
                <a:lnTo>
                  <a:pt x="278" y="79"/>
                </a:lnTo>
              </a:path>
              <a:path w="381" h="129">
                <a:moveTo>
                  <a:pt x="256" y="79"/>
                </a:moveTo>
                <a:lnTo>
                  <a:pt x="273" y="81"/>
                </a:lnTo>
                <a:lnTo>
                  <a:pt x="254" y="81"/>
                </a:lnTo>
                <a:lnTo>
                  <a:pt x="256" y="79"/>
                </a:lnTo>
              </a:path>
              <a:path w="381" h="129">
                <a:moveTo>
                  <a:pt x="256" y="79"/>
                </a:moveTo>
                <a:lnTo>
                  <a:pt x="271" y="79"/>
                </a:lnTo>
                <a:lnTo>
                  <a:pt x="273" y="81"/>
                </a:lnTo>
                <a:lnTo>
                  <a:pt x="256" y="79"/>
                </a:lnTo>
              </a:path>
              <a:path w="381" h="129">
                <a:moveTo>
                  <a:pt x="302" y="81"/>
                </a:moveTo>
                <a:lnTo>
                  <a:pt x="316" y="83"/>
                </a:lnTo>
                <a:lnTo>
                  <a:pt x="302" y="83"/>
                </a:lnTo>
                <a:lnTo>
                  <a:pt x="302" y="81"/>
                </a:lnTo>
              </a:path>
              <a:path w="381" h="129">
                <a:moveTo>
                  <a:pt x="302" y="81"/>
                </a:moveTo>
                <a:lnTo>
                  <a:pt x="316" y="81"/>
                </a:lnTo>
                <a:lnTo>
                  <a:pt x="316" y="83"/>
                </a:lnTo>
                <a:lnTo>
                  <a:pt x="302" y="81"/>
                </a:lnTo>
              </a:path>
              <a:path w="381" h="129">
                <a:moveTo>
                  <a:pt x="237" y="71"/>
                </a:moveTo>
                <a:lnTo>
                  <a:pt x="240" y="86"/>
                </a:lnTo>
                <a:lnTo>
                  <a:pt x="228" y="86"/>
                </a:lnTo>
                <a:lnTo>
                  <a:pt x="237" y="71"/>
                </a:lnTo>
              </a:path>
              <a:path w="381" h="129">
                <a:moveTo>
                  <a:pt x="237" y="71"/>
                </a:moveTo>
                <a:lnTo>
                  <a:pt x="251" y="71"/>
                </a:lnTo>
                <a:lnTo>
                  <a:pt x="240" y="86"/>
                </a:lnTo>
                <a:lnTo>
                  <a:pt x="237" y="71"/>
                </a:lnTo>
              </a:path>
              <a:path w="381" h="129">
                <a:moveTo>
                  <a:pt x="62" y="52"/>
                </a:moveTo>
                <a:lnTo>
                  <a:pt x="40" y="86"/>
                </a:lnTo>
                <a:lnTo>
                  <a:pt x="28" y="86"/>
                </a:lnTo>
                <a:lnTo>
                  <a:pt x="62" y="52"/>
                </a:lnTo>
              </a:path>
              <a:path w="381" h="129">
                <a:moveTo>
                  <a:pt x="62" y="52"/>
                </a:moveTo>
                <a:lnTo>
                  <a:pt x="69" y="52"/>
                </a:lnTo>
                <a:lnTo>
                  <a:pt x="40" y="86"/>
                </a:lnTo>
                <a:lnTo>
                  <a:pt x="62" y="52"/>
                </a:lnTo>
              </a:path>
              <a:path w="381" h="129">
                <a:moveTo>
                  <a:pt x="302" y="83"/>
                </a:moveTo>
                <a:lnTo>
                  <a:pt x="311" y="91"/>
                </a:lnTo>
                <a:lnTo>
                  <a:pt x="302" y="91"/>
                </a:lnTo>
                <a:lnTo>
                  <a:pt x="302" y="83"/>
                </a:lnTo>
              </a:path>
              <a:path w="381" h="129">
                <a:moveTo>
                  <a:pt x="302" y="83"/>
                </a:moveTo>
                <a:lnTo>
                  <a:pt x="316" y="83"/>
                </a:lnTo>
                <a:lnTo>
                  <a:pt x="311" y="91"/>
                </a:lnTo>
                <a:lnTo>
                  <a:pt x="302" y="83"/>
                </a:lnTo>
              </a:path>
              <a:path w="381" h="129">
                <a:moveTo>
                  <a:pt x="69" y="74"/>
                </a:moveTo>
                <a:lnTo>
                  <a:pt x="62" y="91"/>
                </a:lnTo>
                <a:lnTo>
                  <a:pt x="50" y="91"/>
                </a:lnTo>
                <a:lnTo>
                  <a:pt x="69" y="74"/>
                </a:lnTo>
              </a:path>
              <a:path w="381" h="129">
                <a:moveTo>
                  <a:pt x="69" y="74"/>
                </a:moveTo>
                <a:lnTo>
                  <a:pt x="84" y="74"/>
                </a:lnTo>
                <a:lnTo>
                  <a:pt x="62" y="91"/>
                </a:lnTo>
                <a:lnTo>
                  <a:pt x="69" y="74"/>
                </a:lnTo>
              </a:path>
              <a:path w="381" h="129">
                <a:moveTo>
                  <a:pt x="242" y="93"/>
                </a:moveTo>
                <a:lnTo>
                  <a:pt x="271" y="95"/>
                </a:lnTo>
                <a:lnTo>
                  <a:pt x="240" y="95"/>
                </a:lnTo>
                <a:lnTo>
                  <a:pt x="242" y="93"/>
                </a:lnTo>
              </a:path>
              <a:path w="381" h="129">
                <a:moveTo>
                  <a:pt x="242" y="93"/>
                </a:moveTo>
                <a:lnTo>
                  <a:pt x="275" y="93"/>
                </a:lnTo>
                <a:lnTo>
                  <a:pt x="271" y="95"/>
                </a:lnTo>
                <a:lnTo>
                  <a:pt x="242" y="93"/>
                </a:lnTo>
              </a:path>
              <a:path w="381" h="129">
                <a:moveTo>
                  <a:pt x="220" y="95"/>
                </a:moveTo>
                <a:lnTo>
                  <a:pt x="240" y="95"/>
                </a:lnTo>
                <a:lnTo>
                  <a:pt x="220" y="95"/>
                </a:lnTo>
              </a:path>
              <a:path w="381" h="129">
                <a:moveTo>
                  <a:pt x="220" y="95"/>
                </a:moveTo>
                <a:lnTo>
                  <a:pt x="240" y="95"/>
                </a:lnTo>
                <a:lnTo>
                  <a:pt x="220" y="95"/>
                </a:lnTo>
              </a:path>
              <a:path w="381" h="129">
                <a:moveTo>
                  <a:pt x="50" y="91"/>
                </a:moveTo>
                <a:lnTo>
                  <a:pt x="57" y="98"/>
                </a:lnTo>
                <a:lnTo>
                  <a:pt x="43" y="98"/>
                </a:lnTo>
                <a:lnTo>
                  <a:pt x="50" y="91"/>
                </a:lnTo>
              </a:path>
              <a:path w="381" h="129">
                <a:moveTo>
                  <a:pt x="50" y="91"/>
                </a:moveTo>
                <a:lnTo>
                  <a:pt x="62" y="91"/>
                </a:lnTo>
                <a:lnTo>
                  <a:pt x="57" y="98"/>
                </a:lnTo>
                <a:lnTo>
                  <a:pt x="50" y="91"/>
                </a:lnTo>
              </a:path>
              <a:path w="381" h="129">
                <a:moveTo>
                  <a:pt x="302" y="91"/>
                </a:moveTo>
                <a:lnTo>
                  <a:pt x="302" y="107"/>
                </a:lnTo>
                <a:lnTo>
                  <a:pt x="292" y="107"/>
                </a:lnTo>
                <a:lnTo>
                  <a:pt x="302" y="91"/>
                </a:lnTo>
              </a:path>
              <a:path w="381" h="129">
                <a:moveTo>
                  <a:pt x="302" y="91"/>
                </a:moveTo>
                <a:lnTo>
                  <a:pt x="311" y="91"/>
                </a:lnTo>
                <a:lnTo>
                  <a:pt x="302" y="107"/>
                </a:lnTo>
                <a:lnTo>
                  <a:pt x="302" y="91"/>
                </a:lnTo>
              </a:path>
              <a:path w="381" h="129">
                <a:moveTo>
                  <a:pt x="134" y="64"/>
                </a:moveTo>
                <a:lnTo>
                  <a:pt x="105" y="110"/>
                </a:lnTo>
                <a:lnTo>
                  <a:pt x="88" y="110"/>
                </a:lnTo>
                <a:lnTo>
                  <a:pt x="134" y="64"/>
                </a:lnTo>
              </a:path>
              <a:path w="381" h="129">
                <a:moveTo>
                  <a:pt x="134" y="64"/>
                </a:moveTo>
                <a:lnTo>
                  <a:pt x="144" y="64"/>
                </a:lnTo>
                <a:lnTo>
                  <a:pt x="105" y="110"/>
                </a:lnTo>
                <a:lnTo>
                  <a:pt x="134" y="64"/>
                </a:lnTo>
              </a:path>
              <a:path w="381" h="129">
                <a:moveTo>
                  <a:pt x="43" y="98"/>
                </a:moveTo>
                <a:lnTo>
                  <a:pt x="84" y="110"/>
                </a:lnTo>
                <a:lnTo>
                  <a:pt x="28" y="110"/>
                </a:lnTo>
                <a:lnTo>
                  <a:pt x="43" y="98"/>
                </a:lnTo>
              </a:path>
              <a:path w="381" h="129">
                <a:moveTo>
                  <a:pt x="43" y="98"/>
                </a:moveTo>
                <a:lnTo>
                  <a:pt x="57" y="98"/>
                </a:lnTo>
                <a:lnTo>
                  <a:pt x="84" y="110"/>
                </a:lnTo>
                <a:lnTo>
                  <a:pt x="43" y="98"/>
                </a:lnTo>
              </a:path>
              <a:path w="381" h="129">
                <a:moveTo>
                  <a:pt x="88" y="110"/>
                </a:moveTo>
                <a:lnTo>
                  <a:pt x="103" y="112"/>
                </a:lnTo>
                <a:lnTo>
                  <a:pt x="88" y="112"/>
                </a:lnTo>
                <a:lnTo>
                  <a:pt x="88" y="110"/>
                </a:lnTo>
              </a:path>
              <a:path w="381" h="129">
                <a:moveTo>
                  <a:pt x="88" y="110"/>
                </a:moveTo>
                <a:lnTo>
                  <a:pt x="105" y="110"/>
                </a:lnTo>
                <a:lnTo>
                  <a:pt x="103" y="112"/>
                </a:lnTo>
                <a:lnTo>
                  <a:pt x="88" y="110"/>
                </a:lnTo>
              </a:path>
              <a:path w="381" h="129">
                <a:moveTo>
                  <a:pt x="28" y="110"/>
                </a:moveTo>
                <a:lnTo>
                  <a:pt x="88" y="112"/>
                </a:lnTo>
                <a:lnTo>
                  <a:pt x="28" y="112"/>
                </a:lnTo>
                <a:lnTo>
                  <a:pt x="28" y="110"/>
                </a:lnTo>
              </a:path>
              <a:path w="381" h="129">
                <a:moveTo>
                  <a:pt x="28" y="110"/>
                </a:moveTo>
                <a:lnTo>
                  <a:pt x="84" y="110"/>
                </a:lnTo>
                <a:lnTo>
                  <a:pt x="88" y="112"/>
                </a:lnTo>
                <a:lnTo>
                  <a:pt x="28" y="110"/>
                </a:lnTo>
              </a:path>
              <a:path w="381" h="129">
                <a:moveTo>
                  <a:pt x="62" y="112"/>
                </a:moveTo>
                <a:lnTo>
                  <a:pt x="103" y="112"/>
                </a:lnTo>
                <a:lnTo>
                  <a:pt x="100" y="115"/>
                </a:lnTo>
                <a:lnTo>
                  <a:pt x="62" y="112"/>
                </a:lnTo>
              </a:path>
              <a:path w="381" h="129">
                <a:moveTo>
                  <a:pt x="220" y="95"/>
                </a:moveTo>
                <a:lnTo>
                  <a:pt x="244" y="115"/>
                </a:lnTo>
                <a:lnTo>
                  <a:pt x="218" y="115"/>
                </a:lnTo>
                <a:lnTo>
                  <a:pt x="220" y="95"/>
                </a:lnTo>
              </a:path>
              <a:path w="381" h="129">
                <a:moveTo>
                  <a:pt x="220" y="95"/>
                </a:moveTo>
                <a:lnTo>
                  <a:pt x="271" y="95"/>
                </a:lnTo>
                <a:lnTo>
                  <a:pt x="244" y="115"/>
                </a:lnTo>
                <a:lnTo>
                  <a:pt x="220" y="95"/>
                </a:lnTo>
              </a:path>
              <a:path w="381" h="129">
                <a:moveTo>
                  <a:pt x="218" y="115"/>
                </a:moveTo>
                <a:lnTo>
                  <a:pt x="242" y="117"/>
                </a:lnTo>
                <a:lnTo>
                  <a:pt x="215" y="117"/>
                </a:lnTo>
                <a:lnTo>
                  <a:pt x="218" y="115"/>
                </a:lnTo>
              </a:path>
              <a:path w="381" h="129">
                <a:moveTo>
                  <a:pt x="218" y="115"/>
                </a:moveTo>
                <a:lnTo>
                  <a:pt x="244" y="115"/>
                </a:lnTo>
                <a:lnTo>
                  <a:pt x="242" y="117"/>
                </a:lnTo>
                <a:lnTo>
                  <a:pt x="218" y="115"/>
                </a:lnTo>
              </a:path>
              <a:path w="381" h="129">
                <a:moveTo>
                  <a:pt x="71" y="115"/>
                </a:moveTo>
                <a:lnTo>
                  <a:pt x="98" y="117"/>
                </a:lnTo>
                <a:lnTo>
                  <a:pt x="74" y="117"/>
                </a:lnTo>
                <a:lnTo>
                  <a:pt x="71" y="115"/>
                </a:lnTo>
              </a:path>
              <a:path w="381" h="129">
                <a:moveTo>
                  <a:pt x="71" y="115"/>
                </a:moveTo>
                <a:lnTo>
                  <a:pt x="98" y="115"/>
                </a:lnTo>
                <a:lnTo>
                  <a:pt x="98" y="117"/>
                </a:lnTo>
                <a:lnTo>
                  <a:pt x="71" y="115"/>
                </a:lnTo>
              </a:path>
              <a:path w="381" h="129">
                <a:moveTo>
                  <a:pt x="28" y="112"/>
                </a:moveTo>
                <a:lnTo>
                  <a:pt x="48" y="120"/>
                </a:lnTo>
                <a:lnTo>
                  <a:pt x="19" y="120"/>
                </a:lnTo>
                <a:lnTo>
                  <a:pt x="28" y="112"/>
                </a:lnTo>
              </a:path>
              <a:path w="381" h="129">
                <a:moveTo>
                  <a:pt x="28" y="112"/>
                </a:moveTo>
                <a:lnTo>
                  <a:pt x="57" y="112"/>
                </a:lnTo>
                <a:lnTo>
                  <a:pt x="48" y="120"/>
                </a:lnTo>
                <a:lnTo>
                  <a:pt x="28" y="112"/>
                </a:lnTo>
              </a:path>
              <a:path w="381" h="129">
                <a:moveTo>
                  <a:pt x="24" y="95"/>
                </a:moveTo>
                <a:lnTo>
                  <a:pt x="14" y="120"/>
                </a:lnTo>
                <a:lnTo>
                  <a:pt x="0" y="120"/>
                </a:lnTo>
                <a:lnTo>
                  <a:pt x="24" y="95"/>
                </a:lnTo>
              </a:path>
              <a:path w="381" h="129">
                <a:moveTo>
                  <a:pt x="24" y="95"/>
                </a:moveTo>
                <a:lnTo>
                  <a:pt x="35" y="95"/>
                </a:lnTo>
                <a:lnTo>
                  <a:pt x="14" y="120"/>
                </a:lnTo>
                <a:lnTo>
                  <a:pt x="24" y="95"/>
                </a:lnTo>
              </a:path>
              <a:path w="381" h="129">
                <a:moveTo>
                  <a:pt x="292" y="107"/>
                </a:moveTo>
                <a:lnTo>
                  <a:pt x="295" y="122"/>
                </a:lnTo>
                <a:lnTo>
                  <a:pt x="283" y="122"/>
                </a:lnTo>
                <a:lnTo>
                  <a:pt x="292" y="107"/>
                </a:lnTo>
              </a:path>
              <a:path w="381" h="129">
                <a:moveTo>
                  <a:pt x="292" y="107"/>
                </a:moveTo>
                <a:lnTo>
                  <a:pt x="302" y="107"/>
                </a:lnTo>
                <a:lnTo>
                  <a:pt x="295" y="122"/>
                </a:lnTo>
                <a:lnTo>
                  <a:pt x="292" y="107"/>
                </a:lnTo>
              </a:path>
              <a:path w="381" h="129">
                <a:moveTo>
                  <a:pt x="215" y="117"/>
                </a:moveTo>
                <a:lnTo>
                  <a:pt x="235" y="122"/>
                </a:lnTo>
                <a:lnTo>
                  <a:pt x="211" y="122"/>
                </a:lnTo>
                <a:lnTo>
                  <a:pt x="215" y="117"/>
                </a:lnTo>
              </a:path>
              <a:path w="381" h="129">
                <a:moveTo>
                  <a:pt x="215" y="117"/>
                </a:moveTo>
                <a:lnTo>
                  <a:pt x="242" y="117"/>
                </a:lnTo>
                <a:lnTo>
                  <a:pt x="235" y="122"/>
                </a:lnTo>
                <a:lnTo>
                  <a:pt x="215" y="117"/>
                </a:lnTo>
              </a:path>
              <a:path w="381" h="129">
                <a:moveTo>
                  <a:pt x="74" y="117"/>
                </a:moveTo>
                <a:lnTo>
                  <a:pt x="100" y="122"/>
                </a:lnTo>
                <a:lnTo>
                  <a:pt x="79" y="122"/>
                </a:lnTo>
                <a:lnTo>
                  <a:pt x="74" y="117"/>
                </a:lnTo>
              </a:path>
              <a:path w="381" h="129">
                <a:moveTo>
                  <a:pt x="74" y="117"/>
                </a:moveTo>
                <a:lnTo>
                  <a:pt x="98" y="117"/>
                </a:lnTo>
                <a:lnTo>
                  <a:pt x="100" y="122"/>
                </a:lnTo>
                <a:lnTo>
                  <a:pt x="74" y="117"/>
                </a:lnTo>
              </a:path>
              <a:path w="381" h="129">
                <a:moveTo>
                  <a:pt x="261" y="124"/>
                </a:moveTo>
                <a:lnTo>
                  <a:pt x="261" y="127"/>
                </a:lnTo>
                <a:lnTo>
                  <a:pt x="261" y="124"/>
                </a:lnTo>
              </a:path>
              <a:path w="381" h="129">
                <a:moveTo>
                  <a:pt x="345" y="86"/>
                </a:moveTo>
                <a:lnTo>
                  <a:pt x="311" y="124"/>
                </a:lnTo>
                <a:lnTo>
                  <a:pt x="297" y="124"/>
                </a:lnTo>
                <a:lnTo>
                  <a:pt x="345" y="86"/>
                </a:lnTo>
              </a:path>
              <a:path w="381" h="129">
                <a:moveTo>
                  <a:pt x="345" y="86"/>
                </a:moveTo>
                <a:lnTo>
                  <a:pt x="355" y="86"/>
                </a:lnTo>
                <a:lnTo>
                  <a:pt x="311" y="124"/>
                </a:lnTo>
                <a:lnTo>
                  <a:pt x="345" y="86"/>
                </a:lnTo>
              </a:path>
              <a:path w="381" h="129">
                <a:moveTo>
                  <a:pt x="283" y="122"/>
                </a:moveTo>
                <a:lnTo>
                  <a:pt x="297" y="124"/>
                </a:lnTo>
                <a:lnTo>
                  <a:pt x="280" y="124"/>
                </a:lnTo>
                <a:lnTo>
                  <a:pt x="283" y="122"/>
                </a:lnTo>
              </a:path>
              <a:path w="381" h="129">
                <a:moveTo>
                  <a:pt x="283" y="122"/>
                </a:moveTo>
                <a:lnTo>
                  <a:pt x="295" y="122"/>
                </a:lnTo>
                <a:lnTo>
                  <a:pt x="297" y="124"/>
                </a:lnTo>
                <a:lnTo>
                  <a:pt x="283" y="122"/>
                </a:lnTo>
              </a:path>
              <a:path w="381" h="129">
                <a:moveTo>
                  <a:pt x="79" y="122"/>
                </a:moveTo>
                <a:lnTo>
                  <a:pt x="100" y="124"/>
                </a:lnTo>
                <a:lnTo>
                  <a:pt x="76" y="124"/>
                </a:lnTo>
                <a:lnTo>
                  <a:pt x="79" y="122"/>
                </a:lnTo>
              </a:path>
              <a:path w="381" h="129">
                <a:moveTo>
                  <a:pt x="79" y="122"/>
                </a:moveTo>
                <a:lnTo>
                  <a:pt x="100" y="122"/>
                </a:lnTo>
                <a:lnTo>
                  <a:pt x="100" y="124"/>
                </a:lnTo>
                <a:lnTo>
                  <a:pt x="79" y="122"/>
                </a:lnTo>
              </a:path>
              <a:path w="381" h="129">
                <a:moveTo>
                  <a:pt x="35" y="122"/>
                </a:moveTo>
                <a:lnTo>
                  <a:pt x="43" y="127"/>
                </a:lnTo>
                <a:lnTo>
                  <a:pt x="33" y="127"/>
                </a:lnTo>
                <a:lnTo>
                  <a:pt x="35" y="122"/>
                </a:lnTo>
              </a:path>
              <a:path w="381" h="129">
                <a:moveTo>
                  <a:pt x="35" y="122"/>
                </a:moveTo>
                <a:lnTo>
                  <a:pt x="48" y="122"/>
                </a:lnTo>
                <a:lnTo>
                  <a:pt x="43" y="127"/>
                </a:lnTo>
                <a:lnTo>
                  <a:pt x="35" y="122"/>
                </a:lnTo>
              </a:path>
              <a:path w="381" h="129">
                <a:moveTo>
                  <a:pt x="211" y="127"/>
                </a:moveTo>
                <a:lnTo>
                  <a:pt x="223" y="127"/>
                </a:lnTo>
                <a:lnTo>
                  <a:pt x="218" y="129"/>
                </a:lnTo>
                <a:lnTo>
                  <a:pt x="211" y="127"/>
                </a:lnTo>
              </a:path>
              <a:path w="381" h="129">
                <a:moveTo>
                  <a:pt x="211" y="122"/>
                </a:moveTo>
                <a:lnTo>
                  <a:pt x="223" y="127"/>
                </a:lnTo>
                <a:lnTo>
                  <a:pt x="211" y="127"/>
                </a:lnTo>
                <a:lnTo>
                  <a:pt x="211" y="122"/>
                </a:lnTo>
              </a:path>
              <a:path w="381" h="129">
                <a:moveTo>
                  <a:pt x="211" y="122"/>
                </a:moveTo>
                <a:lnTo>
                  <a:pt x="235" y="122"/>
                </a:lnTo>
                <a:lnTo>
                  <a:pt x="223" y="127"/>
                </a:lnTo>
                <a:lnTo>
                  <a:pt x="211" y="122"/>
                </a:lnTo>
              </a:path>
              <a:path w="381" h="129">
                <a:moveTo>
                  <a:pt x="76" y="124"/>
                </a:moveTo>
                <a:lnTo>
                  <a:pt x="108" y="127"/>
                </a:lnTo>
                <a:lnTo>
                  <a:pt x="71" y="127"/>
                </a:lnTo>
                <a:lnTo>
                  <a:pt x="76" y="124"/>
                </a:lnTo>
              </a:path>
              <a:path w="381" h="129">
                <a:moveTo>
                  <a:pt x="76" y="124"/>
                </a:moveTo>
                <a:lnTo>
                  <a:pt x="100" y="124"/>
                </a:lnTo>
                <a:lnTo>
                  <a:pt x="108" y="127"/>
                </a:lnTo>
                <a:lnTo>
                  <a:pt x="76" y="124"/>
                </a:lnTo>
              </a:path>
              <a:path w="381" h="129">
                <a:moveTo>
                  <a:pt x="280" y="124"/>
                </a:moveTo>
                <a:lnTo>
                  <a:pt x="304" y="129"/>
                </a:lnTo>
                <a:lnTo>
                  <a:pt x="278" y="129"/>
                </a:lnTo>
                <a:lnTo>
                  <a:pt x="280" y="124"/>
                </a:lnTo>
              </a:path>
              <a:path w="381" h="129">
                <a:moveTo>
                  <a:pt x="280" y="124"/>
                </a:moveTo>
                <a:lnTo>
                  <a:pt x="311" y="124"/>
                </a:lnTo>
                <a:lnTo>
                  <a:pt x="304" y="129"/>
                </a:lnTo>
                <a:lnTo>
                  <a:pt x="280" y="12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86" name="path 11686"/>
          <p:cNvSpPr/>
          <p:nvPr/>
        </p:nvSpPr>
        <p:spPr>
          <a:xfrm>
            <a:off x="13963650" y="9526778"/>
            <a:ext cx="172212" cy="111252"/>
          </a:xfrm>
          <a:custGeom>
            <a:avLst/>
            <a:gdLst/>
            <a:ahLst/>
            <a:cxnLst/>
            <a:rect l="0" t="0" r="0" b="0"/>
            <a:pathLst>
              <a:path w="271" h="175">
                <a:moveTo>
                  <a:pt x="130" y="152"/>
                </a:moveTo>
                <a:lnTo>
                  <a:pt x="113" y="152"/>
                </a:lnTo>
                <a:lnTo>
                  <a:pt x="109" y="154"/>
                </a:lnTo>
                <a:lnTo>
                  <a:pt x="49" y="154"/>
                </a:lnTo>
                <a:lnTo>
                  <a:pt x="51" y="157"/>
                </a:lnTo>
                <a:lnTo>
                  <a:pt x="53" y="157"/>
                </a:lnTo>
                <a:lnTo>
                  <a:pt x="53" y="159"/>
                </a:lnTo>
                <a:lnTo>
                  <a:pt x="58" y="159"/>
                </a:lnTo>
                <a:lnTo>
                  <a:pt x="61" y="162"/>
                </a:lnTo>
                <a:lnTo>
                  <a:pt x="68" y="162"/>
                </a:lnTo>
                <a:lnTo>
                  <a:pt x="70" y="162"/>
                </a:lnTo>
                <a:lnTo>
                  <a:pt x="73" y="164"/>
                </a:lnTo>
                <a:lnTo>
                  <a:pt x="92" y="164"/>
                </a:lnTo>
                <a:lnTo>
                  <a:pt x="94" y="166"/>
                </a:lnTo>
                <a:lnTo>
                  <a:pt x="121" y="166"/>
                </a:lnTo>
                <a:lnTo>
                  <a:pt x="121" y="164"/>
                </a:lnTo>
                <a:lnTo>
                  <a:pt x="121" y="162"/>
                </a:lnTo>
                <a:lnTo>
                  <a:pt x="123" y="159"/>
                </a:lnTo>
                <a:lnTo>
                  <a:pt x="123" y="157"/>
                </a:lnTo>
                <a:lnTo>
                  <a:pt x="126" y="154"/>
                </a:lnTo>
                <a:lnTo>
                  <a:pt x="130" y="154"/>
                </a:lnTo>
                <a:lnTo>
                  <a:pt x="130" y="152"/>
                </a:lnTo>
                <a:lnTo>
                  <a:pt x="130" y="152"/>
                </a:lnTo>
                <a:close/>
              </a:path>
              <a:path w="271" h="175">
                <a:moveTo>
                  <a:pt x="20" y="133"/>
                </a:moveTo>
                <a:lnTo>
                  <a:pt x="18" y="133"/>
                </a:lnTo>
                <a:lnTo>
                  <a:pt x="15" y="135"/>
                </a:lnTo>
                <a:lnTo>
                  <a:pt x="13" y="138"/>
                </a:lnTo>
                <a:lnTo>
                  <a:pt x="10" y="140"/>
                </a:lnTo>
                <a:lnTo>
                  <a:pt x="8" y="142"/>
                </a:lnTo>
                <a:lnTo>
                  <a:pt x="6" y="142"/>
                </a:lnTo>
                <a:lnTo>
                  <a:pt x="3" y="145"/>
                </a:lnTo>
                <a:lnTo>
                  <a:pt x="10" y="154"/>
                </a:lnTo>
                <a:lnTo>
                  <a:pt x="13" y="152"/>
                </a:lnTo>
                <a:lnTo>
                  <a:pt x="13" y="147"/>
                </a:lnTo>
                <a:lnTo>
                  <a:pt x="15" y="145"/>
                </a:lnTo>
                <a:lnTo>
                  <a:pt x="18" y="142"/>
                </a:lnTo>
                <a:lnTo>
                  <a:pt x="18" y="140"/>
                </a:lnTo>
                <a:lnTo>
                  <a:pt x="22" y="138"/>
                </a:lnTo>
                <a:lnTo>
                  <a:pt x="25" y="135"/>
                </a:lnTo>
                <a:lnTo>
                  <a:pt x="25" y="133"/>
                </a:lnTo>
                <a:lnTo>
                  <a:pt x="27" y="133"/>
                </a:lnTo>
                <a:lnTo>
                  <a:pt x="20" y="133"/>
                </a:lnTo>
                <a:lnTo>
                  <a:pt x="20" y="133"/>
                </a:lnTo>
                <a:close/>
              </a:path>
              <a:path w="271" h="175">
                <a:moveTo>
                  <a:pt x="111" y="130"/>
                </a:moveTo>
                <a:lnTo>
                  <a:pt x="104" y="130"/>
                </a:lnTo>
                <a:lnTo>
                  <a:pt x="104" y="142"/>
                </a:lnTo>
                <a:lnTo>
                  <a:pt x="111" y="138"/>
                </a:lnTo>
                <a:lnTo>
                  <a:pt x="111" y="130"/>
                </a:lnTo>
                <a:lnTo>
                  <a:pt x="111" y="130"/>
                </a:lnTo>
                <a:close/>
              </a:path>
              <a:path w="271" h="175">
                <a:moveTo>
                  <a:pt x="111" y="106"/>
                </a:moveTo>
                <a:lnTo>
                  <a:pt x="104" y="109"/>
                </a:lnTo>
                <a:lnTo>
                  <a:pt x="104" y="126"/>
                </a:lnTo>
                <a:lnTo>
                  <a:pt x="63" y="126"/>
                </a:lnTo>
                <a:lnTo>
                  <a:pt x="56" y="128"/>
                </a:lnTo>
                <a:lnTo>
                  <a:pt x="56" y="142"/>
                </a:lnTo>
                <a:lnTo>
                  <a:pt x="63" y="140"/>
                </a:lnTo>
                <a:lnTo>
                  <a:pt x="63" y="130"/>
                </a:lnTo>
                <a:lnTo>
                  <a:pt x="104" y="130"/>
                </a:lnTo>
                <a:lnTo>
                  <a:pt x="111" y="130"/>
                </a:lnTo>
                <a:lnTo>
                  <a:pt x="111" y="126"/>
                </a:lnTo>
                <a:lnTo>
                  <a:pt x="111" y="106"/>
                </a:lnTo>
                <a:lnTo>
                  <a:pt x="111" y="106"/>
                </a:lnTo>
                <a:close/>
              </a:path>
              <a:path w="271" h="175">
                <a:moveTo>
                  <a:pt x="56" y="82"/>
                </a:moveTo>
                <a:lnTo>
                  <a:pt x="56" y="106"/>
                </a:lnTo>
                <a:lnTo>
                  <a:pt x="63" y="104"/>
                </a:lnTo>
                <a:lnTo>
                  <a:pt x="63" y="85"/>
                </a:lnTo>
                <a:lnTo>
                  <a:pt x="104" y="85"/>
                </a:lnTo>
                <a:lnTo>
                  <a:pt x="56" y="82"/>
                </a:lnTo>
                <a:lnTo>
                  <a:pt x="56" y="82"/>
                </a:lnTo>
                <a:close/>
              </a:path>
              <a:path w="271" h="175">
                <a:moveTo>
                  <a:pt x="37" y="66"/>
                </a:moveTo>
                <a:lnTo>
                  <a:pt x="25" y="68"/>
                </a:lnTo>
                <a:lnTo>
                  <a:pt x="25" y="128"/>
                </a:lnTo>
                <a:lnTo>
                  <a:pt x="22" y="130"/>
                </a:lnTo>
                <a:lnTo>
                  <a:pt x="20" y="133"/>
                </a:lnTo>
                <a:lnTo>
                  <a:pt x="30" y="133"/>
                </a:lnTo>
                <a:lnTo>
                  <a:pt x="30" y="135"/>
                </a:lnTo>
                <a:lnTo>
                  <a:pt x="32" y="138"/>
                </a:lnTo>
                <a:lnTo>
                  <a:pt x="37" y="142"/>
                </a:lnTo>
                <a:lnTo>
                  <a:pt x="37" y="145"/>
                </a:lnTo>
                <a:lnTo>
                  <a:pt x="39" y="147"/>
                </a:lnTo>
                <a:lnTo>
                  <a:pt x="41" y="150"/>
                </a:lnTo>
                <a:lnTo>
                  <a:pt x="44" y="152"/>
                </a:lnTo>
                <a:lnTo>
                  <a:pt x="46" y="154"/>
                </a:lnTo>
                <a:lnTo>
                  <a:pt x="87" y="154"/>
                </a:lnTo>
                <a:lnTo>
                  <a:pt x="85" y="154"/>
                </a:lnTo>
                <a:lnTo>
                  <a:pt x="75" y="154"/>
                </a:lnTo>
                <a:lnTo>
                  <a:pt x="73" y="152"/>
                </a:lnTo>
                <a:lnTo>
                  <a:pt x="68" y="152"/>
                </a:lnTo>
                <a:lnTo>
                  <a:pt x="66" y="152"/>
                </a:lnTo>
                <a:lnTo>
                  <a:pt x="58" y="152"/>
                </a:lnTo>
                <a:lnTo>
                  <a:pt x="56" y="150"/>
                </a:lnTo>
                <a:lnTo>
                  <a:pt x="53" y="150"/>
                </a:lnTo>
                <a:lnTo>
                  <a:pt x="51" y="147"/>
                </a:lnTo>
                <a:lnTo>
                  <a:pt x="49" y="147"/>
                </a:lnTo>
                <a:lnTo>
                  <a:pt x="46" y="145"/>
                </a:lnTo>
                <a:lnTo>
                  <a:pt x="44" y="142"/>
                </a:lnTo>
                <a:lnTo>
                  <a:pt x="41" y="140"/>
                </a:lnTo>
                <a:lnTo>
                  <a:pt x="39" y="138"/>
                </a:lnTo>
                <a:lnTo>
                  <a:pt x="37" y="135"/>
                </a:lnTo>
                <a:lnTo>
                  <a:pt x="34" y="133"/>
                </a:lnTo>
                <a:lnTo>
                  <a:pt x="32" y="130"/>
                </a:lnTo>
                <a:lnTo>
                  <a:pt x="32" y="70"/>
                </a:lnTo>
                <a:lnTo>
                  <a:pt x="37" y="66"/>
                </a:lnTo>
                <a:lnTo>
                  <a:pt x="37" y="66"/>
                </a:lnTo>
                <a:close/>
              </a:path>
              <a:path w="271" h="175">
                <a:moveTo>
                  <a:pt x="116" y="61"/>
                </a:moveTo>
                <a:lnTo>
                  <a:pt x="104" y="63"/>
                </a:lnTo>
                <a:lnTo>
                  <a:pt x="104" y="80"/>
                </a:lnTo>
                <a:lnTo>
                  <a:pt x="63" y="80"/>
                </a:lnTo>
                <a:lnTo>
                  <a:pt x="56" y="82"/>
                </a:lnTo>
                <a:lnTo>
                  <a:pt x="104" y="85"/>
                </a:lnTo>
                <a:lnTo>
                  <a:pt x="104" y="104"/>
                </a:lnTo>
                <a:lnTo>
                  <a:pt x="63" y="104"/>
                </a:lnTo>
                <a:lnTo>
                  <a:pt x="56" y="106"/>
                </a:lnTo>
                <a:lnTo>
                  <a:pt x="56" y="128"/>
                </a:lnTo>
                <a:lnTo>
                  <a:pt x="63" y="126"/>
                </a:lnTo>
                <a:lnTo>
                  <a:pt x="63" y="109"/>
                </a:lnTo>
                <a:lnTo>
                  <a:pt x="104" y="109"/>
                </a:lnTo>
                <a:lnTo>
                  <a:pt x="111" y="106"/>
                </a:lnTo>
                <a:lnTo>
                  <a:pt x="111" y="66"/>
                </a:lnTo>
                <a:lnTo>
                  <a:pt x="116" y="61"/>
                </a:lnTo>
                <a:lnTo>
                  <a:pt x="116" y="61"/>
                </a:lnTo>
                <a:close/>
              </a:path>
              <a:path w="271" h="175">
                <a:moveTo>
                  <a:pt x="30" y="56"/>
                </a:moveTo>
                <a:lnTo>
                  <a:pt x="22" y="63"/>
                </a:lnTo>
                <a:lnTo>
                  <a:pt x="1" y="63"/>
                </a:lnTo>
                <a:lnTo>
                  <a:pt x="6" y="70"/>
                </a:lnTo>
                <a:lnTo>
                  <a:pt x="8" y="70"/>
                </a:lnTo>
                <a:lnTo>
                  <a:pt x="10" y="68"/>
                </a:lnTo>
                <a:lnTo>
                  <a:pt x="25" y="68"/>
                </a:lnTo>
                <a:lnTo>
                  <a:pt x="37" y="66"/>
                </a:lnTo>
                <a:lnTo>
                  <a:pt x="30" y="56"/>
                </a:lnTo>
                <a:lnTo>
                  <a:pt x="30" y="56"/>
                </a:lnTo>
                <a:close/>
              </a:path>
              <a:path w="271" h="175">
                <a:moveTo>
                  <a:pt x="56" y="54"/>
                </a:moveTo>
                <a:lnTo>
                  <a:pt x="56" y="58"/>
                </a:lnTo>
                <a:lnTo>
                  <a:pt x="63" y="58"/>
                </a:lnTo>
                <a:lnTo>
                  <a:pt x="56" y="54"/>
                </a:lnTo>
                <a:lnTo>
                  <a:pt x="56" y="54"/>
                </a:lnTo>
                <a:close/>
              </a:path>
              <a:path w="271" h="175">
                <a:moveTo>
                  <a:pt x="109" y="51"/>
                </a:moveTo>
                <a:lnTo>
                  <a:pt x="104" y="58"/>
                </a:lnTo>
                <a:lnTo>
                  <a:pt x="56" y="58"/>
                </a:lnTo>
                <a:lnTo>
                  <a:pt x="56" y="63"/>
                </a:lnTo>
                <a:lnTo>
                  <a:pt x="56" y="82"/>
                </a:lnTo>
                <a:lnTo>
                  <a:pt x="63" y="80"/>
                </a:lnTo>
                <a:lnTo>
                  <a:pt x="63" y="63"/>
                </a:lnTo>
                <a:lnTo>
                  <a:pt x="104" y="63"/>
                </a:lnTo>
                <a:lnTo>
                  <a:pt x="116" y="61"/>
                </a:lnTo>
                <a:lnTo>
                  <a:pt x="109" y="51"/>
                </a:lnTo>
                <a:lnTo>
                  <a:pt x="109" y="51"/>
                </a:lnTo>
                <a:close/>
              </a:path>
              <a:path w="271" h="175">
                <a:moveTo>
                  <a:pt x="85" y="42"/>
                </a:moveTo>
                <a:lnTo>
                  <a:pt x="75" y="42"/>
                </a:lnTo>
                <a:lnTo>
                  <a:pt x="75" y="58"/>
                </a:lnTo>
                <a:lnTo>
                  <a:pt x="78" y="58"/>
                </a:lnTo>
                <a:lnTo>
                  <a:pt x="85" y="42"/>
                </a:lnTo>
                <a:lnTo>
                  <a:pt x="85" y="42"/>
                </a:lnTo>
                <a:close/>
              </a:path>
              <a:path w="271" h="175">
                <a:moveTo>
                  <a:pt x="118" y="27"/>
                </a:moveTo>
                <a:lnTo>
                  <a:pt x="111" y="37"/>
                </a:lnTo>
                <a:lnTo>
                  <a:pt x="39" y="37"/>
                </a:lnTo>
                <a:lnTo>
                  <a:pt x="44" y="44"/>
                </a:lnTo>
                <a:lnTo>
                  <a:pt x="46" y="42"/>
                </a:lnTo>
                <a:lnTo>
                  <a:pt x="128" y="42"/>
                </a:lnTo>
                <a:lnTo>
                  <a:pt x="118" y="27"/>
                </a:lnTo>
                <a:lnTo>
                  <a:pt x="118" y="27"/>
                </a:lnTo>
                <a:close/>
              </a:path>
              <a:path w="271" h="175">
                <a:moveTo>
                  <a:pt x="15" y="6"/>
                </a:moveTo>
                <a:lnTo>
                  <a:pt x="15" y="8"/>
                </a:lnTo>
                <a:lnTo>
                  <a:pt x="18" y="13"/>
                </a:lnTo>
                <a:lnTo>
                  <a:pt x="20" y="15"/>
                </a:lnTo>
                <a:lnTo>
                  <a:pt x="20" y="18"/>
                </a:lnTo>
                <a:lnTo>
                  <a:pt x="22" y="22"/>
                </a:lnTo>
                <a:lnTo>
                  <a:pt x="22" y="30"/>
                </a:lnTo>
                <a:lnTo>
                  <a:pt x="25" y="32"/>
                </a:lnTo>
                <a:lnTo>
                  <a:pt x="27" y="37"/>
                </a:lnTo>
                <a:lnTo>
                  <a:pt x="32" y="34"/>
                </a:lnTo>
                <a:lnTo>
                  <a:pt x="32" y="20"/>
                </a:lnTo>
                <a:lnTo>
                  <a:pt x="30" y="15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8" y="6"/>
                </a:lnTo>
                <a:lnTo>
                  <a:pt x="15" y="6"/>
                </a:lnTo>
                <a:lnTo>
                  <a:pt x="15" y="6"/>
                </a:lnTo>
                <a:close/>
              </a:path>
              <a:path w="271" h="175">
                <a:moveTo>
                  <a:pt x="56" y="3"/>
                </a:moveTo>
                <a:lnTo>
                  <a:pt x="56" y="8"/>
                </a:lnTo>
                <a:lnTo>
                  <a:pt x="58" y="10"/>
                </a:lnTo>
                <a:lnTo>
                  <a:pt x="61" y="15"/>
                </a:lnTo>
                <a:lnTo>
                  <a:pt x="63" y="18"/>
                </a:lnTo>
                <a:lnTo>
                  <a:pt x="63" y="20"/>
                </a:lnTo>
                <a:lnTo>
                  <a:pt x="66" y="22"/>
                </a:lnTo>
                <a:lnTo>
                  <a:pt x="66" y="30"/>
                </a:lnTo>
                <a:lnTo>
                  <a:pt x="68" y="32"/>
                </a:lnTo>
                <a:lnTo>
                  <a:pt x="68" y="34"/>
                </a:lnTo>
                <a:lnTo>
                  <a:pt x="70" y="32"/>
                </a:lnTo>
                <a:lnTo>
                  <a:pt x="73" y="32"/>
                </a:lnTo>
                <a:lnTo>
                  <a:pt x="73" y="27"/>
                </a:lnTo>
                <a:lnTo>
                  <a:pt x="75" y="25"/>
                </a:lnTo>
                <a:lnTo>
                  <a:pt x="73" y="22"/>
                </a:lnTo>
                <a:lnTo>
                  <a:pt x="73" y="18"/>
                </a:lnTo>
                <a:lnTo>
                  <a:pt x="70" y="13"/>
                </a:lnTo>
                <a:lnTo>
                  <a:pt x="68" y="13"/>
                </a:lnTo>
                <a:lnTo>
                  <a:pt x="68" y="10"/>
                </a:lnTo>
                <a:lnTo>
                  <a:pt x="66" y="10"/>
                </a:lnTo>
                <a:lnTo>
                  <a:pt x="63" y="8"/>
                </a:lnTo>
                <a:lnTo>
                  <a:pt x="58" y="6"/>
                </a:lnTo>
                <a:lnTo>
                  <a:pt x="56" y="3"/>
                </a:lnTo>
                <a:lnTo>
                  <a:pt x="56" y="3"/>
                </a:lnTo>
                <a:close/>
              </a:path>
              <a:path w="271" h="175">
                <a:moveTo>
                  <a:pt x="99" y="1"/>
                </a:moveTo>
                <a:lnTo>
                  <a:pt x="99" y="6"/>
                </a:lnTo>
                <a:lnTo>
                  <a:pt x="97" y="8"/>
                </a:lnTo>
                <a:lnTo>
                  <a:pt x="97" y="15"/>
                </a:lnTo>
                <a:lnTo>
                  <a:pt x="94" y="18"/>
                </a:lnTo>
                <a:lnTo>
                  <a:pt x="94" y="20"/>
                </a:lnTo>
                <a:lnTo>
                  <a:pt x="92" y="25"/>
                </a:lnTo>
                <a:lnTo>
                  <a:pt x="90" y="30"/>
                </a:lnTo>
                <a:lnTo>
                  <a:pt x="90" y="32"/>
                </a:lnTo>
                <a:lnTo>
                  <a:pt x="87" y="37"/>
                </a:lnTo>
                <a:lnTo>
                  <a:pt x="92" y="37"/>
                </a:lnTo>
                <a:lnTo>
                  <a:pt x="94" y="32"/>
                </a:lnTo>
                <a:lnTo>
                  <a:pt x="94" y="30"/>
                </a:lnTo>
                <a:lnTo>
                  <a:pt x="97" y="25"/>
                </a:lnTo>
                <a:lnTo>
                  <a:pt x="99" y="22"/>
                </a:lnTo>
                <a:lnTo>
                  <a:pt x="101" y="20"/>
                </a:lnTo>
                <a:lnTo>
                  <a:pt x="104" y="18"/>
                </a:lnTo>
                <a:lnTo>
                  <a:pt x="106" y="15"/>
                </a:lnTo>
                <a:lnTo>
                  <a:pt x="109" y="13"/>
                </a:lnTo>
                <a:lnTo>
                  <a:pt x="111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271" h="175">
                <a:moveTo>
                  <a:pt x="210" y="154"/>
                </a:moveTo>
                <a:lnTo>
                  <a:pt x="210" y="174"/>
                </a:lnTo>
                <a:lnTo>
                  <a:pt x="217" y="166"/>
                </a:lnTo>
                <a:lnTo>
                  <a:pt x="217" y="157"/>
                </a:lnTo>
                <a:lnTo>
                  <a:pt x="246" y="157"/>
                </a:lnTo>
                <a:lnTo>
                  <a:pt x="210" y="154"/>
                </a:lnTo>
                <a:lnTo>
                  <a:pt x="210" y="154"/>
                </a:lnTo>
                <a:close/>
              </a:path>
              <a:path w="271" h="175">
                <a:moveTo>
                  <a:pt x="195" y="130"/>
                </a:moveTo>
                <a:lnTo>
                  <a:pt x="176" y="138"/>
                </a:lnTo>
                <a:lnTo>
                  <a:pt x="188" y="138"/>
                </a:lnTo>
                <a:lnTo>
                  <a:pt x="190" y="135"/>
                </a:lnTo>
                <a:lnTo>
                  <a:pt x="193" y="135"/>
                </a:lnTo>
                <a:lnTo>
                  <a:pt x="195" y="133"/>
                </a:lnTo>
                <a:lnTo>
                  <a:pt x="195" y="130"/>
                </a:lnTo>
                <a:lnTo>
                  <a:pt x="195" y="130"/>
                </a:lnTo>
                <a:close/>
              </a:path>
              <a:path w="271" h="175">
                <a:moveTo>
                  <a:pt x="255" y="106"/>
                </a:moveTo>
                <a:lnTo>
                  <a:pt x="246" y="109"/>
                </a:lnTo>
                <a:lnTo>
                  <a:pt x="246" y="152"/>
                </a:lnTo>
                <a:lnTo>
                  <a:pt x="217" y="152"/>
                </a:lnTo>
                <a:lnTo>
                  <a:pt x="210" y="152"/>
                </a:lnTo>
                <a:lnTo>
                  <a:pt x="210" y="154"/>
                </a:lnTo>
                <a:lnTo>
                  <a:pt x="246" y="157"/>
                </a:lnTo>
                <a:lnTo>
                  <a:pt x="246" y="169"/>
                </a:lnTo>
                <a:lnTo>
                  <a:pt x="253" y="164"/>
                </a:lnTo>
                <a:lnTo>
                  <a:pt x="253" y="111"/>
                </a:lnTo>
                <a:lnTo>
                  <a:pt x="255" y="106"/>
                </a:lnTo>
                <a:lnTo>
                  <a:pt x="255" y="106"/>
                </a:lnTo>
                <a:close/>
              </a:path>
              <a:path w="271" h="175">
                <a:moveTo>
                  <a:pt x="202" y="102"/>
                </a:moveTo>
                <a:lnTo>
                  <a:pt x="200" y="104"/>
                </a:lnTo>
                <a:lnTo>
                  <a:pt x="198" y="104"/>
                </a:lnTo>
                <a:lnTo>
                  <a:pt x="198" y="106"/>
                </a:lnTo>
                <a:lnTo>
                  <a:pt x="195" y="109"/>
                </a:lnTo>
                <a:lnTo>
                  <a:pt x="193" y="111"/>
                </a:lnTo>
                <a:lnTo>
                  <a:pt x="190" y="114"/>
                </a:lnTo>
                <a:lnTo>
                  <a:pt x="188" y="114"/>
                </a:lnTo>
                <a:lnTo>
                  <a:pt x="188" y="116"/>
                </a:lnTo>
                <a:lnTo>
                  <a:pt x="190" y="116"/>
                </a:lnTo>
                <a:lnTo>
                  <a:pt x="193" y="114"/>
                </a:lnTo>
                <a:lnTo>
                  <a:pt x="195" y="111"/>
                </a:lnTo>
                <a:lnTo>
                  <a:pt x="198" y="111"/>
                </a:lnTo>
                <a:lnTo>
                  <a:pt x="200" y="109"/>
                </a:lnTo>
                <a:lnTo>
                  <a:pt x="202" y="109"/>
                </a:lnTo>
                <a:lnTo>
                  <a:pt x="205" y="106"/>
                </a:lnTo>
                <a:lnTo>
                  <a:pt x="207" y="104"/>
                </a:lnTo>
                <a:lnTo>
                  <a:pt x="210" y="102"/>
                </a:lnTo>
                <a:lnTo>
                  <a:pt x="202" y="102"/>
                </a:lnTo>
                <a:lnTo>
                  <a:pt x="202" y="102"/>
                </a:lnTo>
                <a:close/>
              </a:path>
              <a:path w="271" h="175">
                <a:moveTo>
                  <a:pt x="248" y="99"/>
                </a:moveTo>
                <a:lnTo>
                  <a:pt x="246" y="104"/>
                </a:lnTo>
                <a:lnTo>
                  <a:pt x="219" y="104"/>
                </a:lnTo>
                <a:lnTo>
                  <a:pt x="210" y="106"/>
                </a:lnTo>
                <a:lnTo>
                  <a:pt x="210" y="152"/>
                </a:lnTo>
                <a:lnTo>
                  <a:pt x="217" y="152"/>
                </a:lnTo>
                <a:lnTo>
                  <a:pt x="217" y="109"/>
                </a:lnTo>
                <a:lnTo>
                  <a:pt x="246" y="109"/>
                </a:lnTo>
                <a:lnTo>
                  <a:pt x="255" y="106"/>
                </a:lnTo>
                <a:lnTo>
                  <a:pt x="248" y="99"/>
                </a:lnTo>
                <a:lnTo>
                  <a:pt x="248" y="99"/>
                </a:lnTo>
                <a:close/>
              </a:path>
              <a:path w="271" h="175">
                <a:moveTo>
                  <a:pt x="152" y="85"/>
                </a:moveTo>
                <a:lnTo>
                  <a:pt x="152" y="145"/>
                </a:lnTo>
                <a:lnTo>
                  <a:pt x="142" y="150"/>
                </a:lnTo>
                <a:lnTo>
                  <a:pt x="147" y="159"/>
                </a:lnTo>
                <a:lnTo>
                  <a:pt x="152" y="157"/>
                </a:lnTo>
                <a:lnTo>
                  <a:pt x="154" y="154"/>
                </a:lnTo>
                <a:lnTo>
                  <a:pt x="157" y="152"/>
                </a:lnTo>
                <a:lnTo>
                  <a:pt x="159" y="152"/>
                </a:lnTo>
                <a:lnTo>
                  <a:pt x="164" y="150"/>
                </a:lnTo>
                <a:lnTo>
                  <a:pt x="166" y="150"/>
                </a:lnTo>
                <a:lnTo>
                  <a:pt x="169" y="147"/>
                </a:lnTo>
                <a:lnTo>
                  <a:pt x="171" y="145"/>
                </a:lnTo>
                <a:lnTo>
                  <a:pt x="173" y="145"/>
                </a:lnTo>
                <a:lnTo>
                  <a:pt x="159" y="142"/>
                </a:lnTo>
                <a:lnTo>
                  <a:pt x="159" y="99"/>
                </a:lnTo>
                <a:lnTo>
                  <a:pt x="161" y="94"/>
                </a:lnTo>
                <a:lnTo>
                  <a:pt x="152" y="85"/>
                </a:lnTo>
                <a:lnTo>
                  <a:pt x="152" y="85"/>
                </a:lnTo>
                <a:close/>
              </a:path>
              <a:path w="271" h="175">
                <a:moveTo>
                  <a:pt x="188" y="85"/>
                </a:moveTo>
                <a:lnTo>
                  <a:pt x="183" y="94"/>
                </a:lnTo>
                <a:lnTo>
                  <a:pt x="176" y="94"/>
                </a:lnTo>
                <a:lnTo>
                  <a:pt x="198" y="97"/>
                </a:lnTo>
                <a:lnTo>
                  <a:pt x="188" y="85"/>
                </a:lnTo>
                <a:lnTo>
                  <a:pt x="188" y="85"/>
                </a:lnTo>
                <a:close/>
              </a:path>
              <a:path w="271" h="175">
                <a:moveTo>
                  <a:pt x="221" y="78"/>
                </a:moveTo>
                <a:lnTo>
                  <a:pt x="219" y="82"/>
                </a:lnTo>
                <a:lnTo>
                  <a:pt x="217" y="85"/>
                </a:lnTo>
                <a:lnTo>
                  <a:pt x="217" y="87"/>
                </a:lnTo>
                <a:lnTo>
                  <a:pt x="214" y="90"/>
                </a:lnTo>
                <a:lnTo>
                  <a:pt x="212" y="92"/>
                </a:lnTo>
                <a:lnTo>
                  <a:pt x="210" y="94"/>
                </a:lnTo>
                <a:lnTo>
                  <a:pt x="207" y="97"/>
                </a:lnTo>
                <a:lnTo>
                  <a:pt x="205" y="99"/>
                </a:lnTo>
                <a:lnTo>
                  <a:pt x="202" y="102"/>
                </a:lnTo>
                <a:lnTo>
                  <a:pt x="210" y="102"/>
                </a:lnTo>
                <a:lnTo>
                  <a:pt x="210" y="106"/>
                </a:lnTo>
                <a:lnTo>
                  <a:pt x="219" y="104"/>
                </a:lnTo>
                <a:lnTo>
                  <a:pt x="212" y="99"/>
                </a:lnTo>
                <a:lnTo>
                  <a:pt x="214" y="99"/>
                </a:lnTo>
                <a:lnTo>
                  <a:pt x="217" y="94"/>
                </a:lnTo>
                <a:lnTo>
                  <a:pt x="219" y="92"/>
                </a:lnTo>
                <a:lnTo>
                  <a:pt x="221" y="90"/>
                </a:lnTo>
                <a:lnTo>
                  <a:pt x="224" y="87"/>
                </a:lnTo>
                <a:lnTo>
                  <a:pt x="226" y="85"/>
                </a:lnTo>
                <a:lnTo>
                  <a:pt x="229" y="82"/>
                </a:lnTo>
                <a:lnTo>
                  <a:pt x="229" y="80"/>
                </a:lnTo>
                <a:lnTo>
                  <a:pt x="231" y="78"/>
                </a:lnTo>
                <a:lnTo>
                  <a:pt x="221" y="78"/>
                </a:lnTo>
                <a:lnTo>
                  <a:pt x="221" y="78"/>
                </a:lnTo>
                <a:close/>
              </a:path>
              <a:path w="271" h="175">
                <a:moveTo>
                  <a:pt x="169" y="66"/>
                </a:moveTo>
                <a:lnTo>
                  <a:pt x="169" y="140"/>
                </a:lnTo>
                <a:lnTo>
                  <a:pt x="159" y="142"/>
                </a:lnTo>
                <a:lnTo>
                  <a:pt x="173" y="145"/>
                </a:lnTo>
                <a:lnTo>
                  <a:pt x="176" y="142"/>
                </a:lnTo>
                <a:lnTo>
                  <a:pt x="178" y="142"/>
                </a:lnTo>
                <a:lnTo>
                  <a:pt x="181" y="140"/>
                </a:lnTo>
                <a:lnTo>
                  <a:pt x="183" y="140"/>
                </a:lnTo>
                <a:lnTo>
                  <a:pt x="186" y="138"/>
                </a:lnTo>
                <a:lnTo>
                  <a:pt x="176" y="138"/>
                </a:lnTo>
                <a:lnTo>
                  <a:pt x="176" y="97"/>
                </a:lnTo>
                <a:lnTo>
                  <a:pt x="198" y="97"/>
                </a:lnTo>
                <a:lnTo>
                  <a:pt x="176" y="94"/>
                </a:lnTo>
                <a:lnTo>
                  <a:pt x="176" y="66"/>
                </a:lnTo>
                <a:lnTo>
                  <a:pt x="186" y="66"/>
                </a:lnTo>
                <a:lnTo>
                  <a:pt x="169" y="66"/>
                </a:lnTo>
                <a:lnTo>
                  <a:pt x="169" y="66"/>
                </a:lnTo>
                <a:close/>
              </a:path>
              <a:path w="271" h="175">
                <a:moveTo>
                  <a:pt x="193" y="66"/>
                </a:moveTo>
                <a:lnTo>
                  <a:pt x="169" y="66"/>
                </a:lnTo>
                <a:lnTo>
                  <a:pt x="186" y="66"/>
                </a:lnTo>
                <a:lnTo>
                  <a:pt x="186" y="73"/>
                </a:lnTo>
                <a:lnTo>
                  <a:pt x="193" y="68"/>
                </a:lnTo>
                <a:lnTo>
                  <a:pt x="193" y="66"/>
                </a:lnTo>
                <a:lnTo>
                  <a:pt x="193" y="66"/>
                </a:lnTo>
                <a:close/>
              </a:path>
              <a:path w="271" h="175">
                <a:moveTo>
                  <a:pt x="207" y="39"/>
                </a:moveTo>
                <a:lnTo>
                  <a:pt x="207" y="44"/>
                </a:lnTo>
                <a:lnTo>
                  <a:pt x="205" y="46"/>
                </a:lnTo>
                <a:lnTo>
                  <a:pt x="205" y="51"/>
                </a:lnTo>
                <a:lnTo>
                  <a:pt x="202" y="54"/>
                </a:lnTo>
                <a:lnTo>
                  <a:pt x="202" y="56"/>
                </a:lnTo>
                <a:lnTo>
                  <a:pt x="200" y="61"/>
                </a:lnTo>
                <a:lnTo>
                  <a:pt x="200" y="63"/>
                </a:lnTo>
                <a:lnTo>
                  <a:pt x="198" y="68"/>
                </a:lnTo>
                <a:lnTo>
                  <a:pt x="195" y="70"/>
                </a:lnTo>
                <a:lnTo>
                  <a:pt x="195" y="75"/>
                </a:lnTo>
                <a:lnTo>
                  <a:pt x="198" y="75"/>
                </a:lnTo>
                <a:lnTo>
                  <a:pt x="198" y="73"/>
                </a:lnTo>
                <a:lnTo>
                  <a:pt x="200" y="68"/>
                </a:lnTo>
                <a:lnTo>
                  <a:pt x="202" y="66"/>
                </a:lnTo>
                <a:lnTo>
                  <a:pt x="202" y="63"/>
                </a:lnTo>
                <a:lnTo>
                  <a:pt x="205" y="61"/>
                </a:lnTo>
                <a:lnTo>
                  <a:pt x="207" y="58"/>
                </a:lnTo>
                <a:lnTo>
                  <a:pt x="207" y="54"/>
                </a:lnTo>
                <a:lnTo>
                  <a:pt x="210" y="51"/>
                </a:lnTo>
                <a:lnTo>
                  <a:pt x="210" y="46"/>
                </a:lnTo>
                <a:lnTo>
                  <a:pt x="212" y="44"/>
                </a:lnTo>
                <a:lnTo>
                  <a:pt x="214" y="39"/>
                </a:lnTo>
                <a:lnTo>
                  <a:pt x="207" y="39"/>
                </a:lnTo>
                <a:lnTo>
                  <a:pt x="207" y="39"/>
                </a:lnTo>
                <a:close/>
              </a:path>
              <a:path w="271" h="175">
                <a:moveTo>
                  <a:pt x="210" y="30"/>
                </a:moveTo>
                <a:lnTo>
                  <a:pt x="210" y="37"/>
                </a:lnTo>
                <a:lnTo>
                  <a:pt x="207" y="39"/>
                </a:lnTo>
                <a:lnTo>
                  <a:pt x="214" y="39"/>
                </a:lnTo>
                <a:lnTo>
                  <a:pt x="214" y="42"/>
                </a:lnTo>
                <a:lnTo>
                  <a:pt x="214" y="46"/>
                </a:lnTo>
                <a:lnTo>
                  <a:pt x="217" y="49"/>
                </a:lnTo>
                <a:lnTo>
                  <a:pt x="217" y="54"/>
                </a:lnTo>
                <a:lnTo>
                  <a:pt x="219" y="56"/>
                </a:lnTo>
                <a:lnTo>
                  <a:pt x="221" y="58"/>
                </a:lnTo>
                <a:lnTo>
                  <a:pt x="221" y="63"/>
                </a:lnTo>
                <a:lnTo>
                  <a:pt x="224" y="66"/>
                </a:lnTo>
                <a:lnTo>
                  <a:pt x="224" y="68"/>
                </a:lnTo>
                <a:lnTo>
                  <a:pt x="226" y="70"/>
                </a:lnTo>
                <a:lnTo>
                  <a:pt x="226" y="73"/>
                </a:lnTo>
                <a:lnTo>
                  <a:pt x="224" y="75"/>
                </a:lnTo>
                <a:lnTo>
                  <a:pt x="221" y="78"/>
                </a:lnTo>
                <a:lnTo>
                  <a:pt x="231" y="78"/>
                </a:lnTo>
                <a:lnTo>
                  <a:pt x="233" y="80"/>
                </a:lnTo>
                <a:lnTo>
                  <a:pt x="236" y="82"/>
                </a:lnTo>
                <a:lnTo>
                  <a:pt x="238" y="85"/>
                </a:lnTo>
                <a:lnTo>
                  <a:pt x="238" y="87"/>
                </a:lnTo>
                <a:lnTo>
                  <a:pt x="241" y="90"/>
                </a:lnTo>
                <a:lnTo>
                  <a:pt x="243" y="92"/>
                </a:lnTo>
                <a:lnTo>
                  <a:pt x="246" y="94"/>
                </a:lnTo>
                <a:lnTo>
                  <a:pt x="248" y="97"/>
                </a:lnTo>
                <a:lnTo>
                  <a:pt x="250" y="99"/>
                </a:lnTo>
                <a:lnTo>
                  <a:pt x="253" y="102"/>
                </a:lnTo>
                <a:lnTo>
                  <a:pt x="255" y="102"/>
                </a:lnTo>
                <a:lnTo>
                  <a:pt x="258" y="104"/>
                </a:lnTo>
                <a:lnTo>
                  <a:pt x="260" y="106"/>
                </a:lnTo>
                <a:lnTo>
                  <a:pt x="262" y="104"/>
                </a:lnTo>
                <a:lnTo>
                  <a:pt x="262" y="102"/>
                </a:lnTo>
                <a:lnTo>
                  <a:pt x="265" y="99"/>
                </a:lnTo>
                <a:lnTo>
                  <a:pt x="267" y="99"/>
                </a:lnTo>
                <a:lnTo>
                  <a:pt x="270" y="97"/>
                </a:lnTo>
                <a:lnTo>
                  <a:pt x="270" y="94"/>
                </a:lnTo>
                <a:lnTo>
                  <a:pt x="267" y="94"/>
                </a:lnTo>
                <a:lnTo>
                  <a:pt x="265" y="92"/>
                </a:lnTo>
                <a:lnTo>
                  <a:pt x="262" y="92"/>
                </a:lnTo>
                <a:lnTo>
                  <a:pt x="260" y="90"/>
                </a:lnTo>
                <a:lnTo>
                  <a:pt x="258" y="90"/>
                </a:lnTo>
                <a:lnTo>
                  <a:pt x="255" y="87"/>
                </a:lnTo>
                <a:lnTo>
                  <a:pt x="250" y="85"/>
                </a:lnTo>
                <a:lnTo>
                  <a:pt x="248" y="85"/>
                </a:lnTo>
                <a:lnTo>
                  <a:pt x="246" y="82"/>
                </a:lnTo>
                <a:lnTo>
                  <a:pt x="246" y="80"/>
                </a:lnTo>
                <a:lnTo>
                  <a:pt x="243" y="78"/>
                </a:lnTo>
                <a:lnTo>
                  <a:pt x="241" y="75"/>
                </a:lnTo>
                <a:lnTo>
                  <a:pt x="238" y="73"/>
                </a:lnTo>
                <a:lnTo>
                  <a:pt x="236" y="70"/>
                </a:lnTo>
                <a:lnTo>
                  <a:pt x="238" y="68"/>
                </a:lnTo>
                <a:lnTo>
                  <a:pt x="231" y="66"/>
                </a:lnTo>
                <a:lnTo>
                  <a:pt x="229" y="63"/>
                </a:lnTo>
                <a:lnTo>
                  <a:pt x="226" y="61"/>
                </a:lnTo>
                <a:lnTo>
                  <a:pt x="226" y="58"/>
                </a:lnTo>
                <a:lnTo>
                  <a:pt x="224" y="56"/>
                </a:lnTo>
                <a:lnTo>
                  <a:pt x="221" y="51"/>
                </a:lnTo>
                <a:lnTo>
                  <a:pt x="221" y="49"/>
                </a:lnTo>
                <a:lnTo>
                  <a:pt x="219" y="46"/>
                </a:lnTo>
                <a:lnTo>
                  <a:pt x="217" y="44"/>
                </a:lnTo>
                <a:lnTo>
                  <a:pt x="217" y="39"/>
                </a:lnTo>
                <a:lnTo>
                  <a:pt x="214" y="37"/>
                </a:lnTo>
                <a:lnTo>
                  <a:pt x="217" y="30"/>
                </a:lnTo>
                <a:lnTo>
                  <a:pt x="246" y="30"/>
                </a:lnTo>
                <a:lnTo>
                  <a:pt x="210" y="30"/>
                </a:lnTo>
                <a:lnTo>
                  <a:pt x="210" y="30"/>
                </a:lnTo>
                <a:close/>
              </a:path>
              <a:path w="271" h="175">
                <a:moveTo>
                  <a:pt x="152" y="22"/>
                </a:moveTo>
                <a:lnTo>
                  <a:pt x="152" y="75"/>
                </a:lnTo>
                <a:lnTo>
                  <a:pt x="159" y="70"/>
                </a:lnTo>
                <a:lnTo>
                  <a:pt x="159" y="66"/>
                </a:lnTo>
                <a:lnTo>
                  <a:pt x="169" y="66"/>
                </a:lnTo>
                <a:lnTo>
                  <a:pt x="193" y="66"/>
                </a:lnTo>
                <a:lnTo>
                  <a:pt x="193" y="63"/>
                </a:lnTo>
                <a:lnTo>
                  <a:pt x="159" y="61"/>
                </a:lnTo>
                <a:lnTo>
                  <a:pt x="159" y="22"/>
                </a:lnTo>
                <a:lnTo>
                  <a:pt x="186" y="22"/>
                </a:lnTo>
                <a:lnTo>
                  <a:pt x="152" y="22"/>
                </a:lnTo>
                <a:lnTo>
                  <a:pt x="152" y="22"/>
                </a:lnTo>
                <a:close/>
              </a:path>
              <a:path w="271" h="175">
                <a:moveTo>
                  <a:pt x="250" y="20"/>
                </a:moveTo>
                <a:lnTo>
                  <a:pt x="246" y="27"/>
                </a:lnTo>
                <a:lnTo>
                  <a:pt x="219" y="27"/>
                </a:lnTo>
                <a:lnTo>
                  <a:pt x="260" y="30"/>
                </a:lnTo>
                <a:lnTo>
                  <a:pt x="250" y="20"/>
                </a:lnTo>
                <a:lnTo>
                  <a:pt x="250" y="20"/>
                </a:lnTo>
                <a:close/>
              </a:path>
              <a:path w="271" h="175">
                <a:moveTo>
                  <a:pt x="152" y="13"/>
                </a:moveTo>
                <a:lnTo>
                  <a:pt x="152" y="22"/>
                </a:lnTo>
                <a:lnTo>
                  <a:pt x="186" y="22"/>
                </a:lnTo>
                <a:lnTo>
                  <a:pt x="186" y="61"/>
                </a:lnTo>
                <a:lnTo>
                  <a:pt x="159" y="61"/>
                </a:lnTo>
                <a:lnTo>
                  <a:pt x="193" y="63"/>
                </a:lnTo>
                <a:lnTo>
                  <a:pt x="190" y="61"/>
                </a:lnTo>
                <a:lnTo>
                  <a:pt x="190" y="25"/>
                </a:lnTo>
                <a:lnTo>
                  <a:pt x="195" y="20"/>
                </a:lnTo>
                <a:lnTo>
                  <a:pt x="159" y="20"/>
                </a:lnTo>
                <a:lnTo>
                  <a:pt x="152" y="13"/>
                </a:lnTo>
                <a:lnTo>
                  <a:pt x="152" y="13"/>
                </a:lnTo>
                <a:close/>
              </a:path>
              <a:path w="271" h="175">
                <a:moveTo>
                  <a:pt x="188" y="13"/>
                </a:moveTo>
                <a:lnTo>
                  <a:pt x="183" y="20"/>
                </a:lnTo>
                <a:lnTo>
                  <a:pt x="159" y="20"/>
                </a:lnTo>
                <a:lnTo>
                  <a:pt x="195" y="20"/>
                </a:lnTo>
                <a:lnTo>
                  <a:pt x="188" y="13"/>
                </a:lnTo>
                <a:lnTo>
                  <a:pt x="188" y="13"/>
                </a:lnTo>
                <a:close/>
              </a:path>
              <a:path w="271" h="175">
                <a:moveTo>
                  <a:pt x="217" y="1"/>
                </a:moveTo>
                <a:lnTo>
                  <a:pt x="217" y="6"/>
                </a:lnTo>
                <a:lnTo>
                  <a:pt x="214" y="8"/>
                </a:lnTo>
                <a:lnTo>
                  <a:pt x="214" y="15"/>
                </a:lnTo>
                <a:lnTo>
                  <a:pt x="212" y="20"/>
                </a:lnTo>
                <a:lnTo>
                  <a:pt x="212" y="27"/>
                </a:lnTo>
                <a:lnTo>
                  <a:pt x="210" y="30"/>
                </a:lnTo>
                <a:lnTo>
                  <a:pt x="246" y="30"/>
                </a:lnTo>
                <a:lnTo>
                  <a:pt x="246" y="34"/>
                </a:lnTo>
                <a:lnTo>
                  <a:pt x="243" y="37"/>
                </a:lnTo>
                <a:lnTo>
                  <a:pt x="243" y="42"/>
                </a:lnTo>
                <a:lnTo>
                  <a:pt x="241" y="44"/>
                </a:lnTo>
                <a:lnTo>
                  <a:pt x="238" y="49"/>
                </a:lnTo>
                <a:lnTo>
                  <a:pt x="238" y="51"/>
                </a:lnTo>
                <a:lnTo>
                  <a:pt x="236" y="54"/>
                </a:lnTo>
                <a:lnTo>
                  <a:pt x="236" y="56"/>
                </a:lnTo>
                <a:lnTo>
                  <a:pt x="233" y="61"/>
                </a:lnTo>
                <a:lnTo>
                  <a:pt x="231" y="63"/>
                </a:lnTo>
                <a:lnTo>
                  <a:pt x="231" y="66"/>
                </a:lnTo>
                <a:lnTo>
                  <a:pt x="238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58"/>
                </a:lnTo>
                <a:lnTo>
                  <a:pt x="243" y="56"/>
                </a:lnTo>
                <a:lnTo>
                  <a:pt x="246" y="54"/>
                </a:lnTo>
                <a:lnTo>
                  <a:pt x="248" y="49"/>
                </a:lnTo>
                <a:lnTo>
                  <a:pt x="248" y="46"/>
                </a:lnTo>
                <a:lnTo>
                  <a:pt x="250" y="44"/>
                </a:lnTo>
                <a:lnTo>
                  <a:pt x="250" y="39"/>
                </a:lnTo>
                <a:lnTo>
                  <a:pt x="253" y="37"/>
                </a:lnTo>
                <a:lnTo>
                  <a:pt x="255" y="34"/>
                </a:lnTo>
                <a:lnTo>
                  <a:pt x="260" y="30"/>
                </a:lnTo>
                <a:lnTo>
                  <a:pt x="219" y="27"/>
                </a:lnTo>
                <a:lnTo>
                  <a:pt x="219" y="22"/>
                </a:lnTo>
                <a:lnTo>
                  <a:pt x="221" y="20"/>
                </a:lnTo>
                <a:lnTo>
                  <a:pt x="221" y="15"/>
                </a:lnTo>
                <a:lnTo>
                  <a:pt x="224" y="13"/>
                </a:lnTo>
                <a:lnTo>
                  <a:pt x="226" y="10"/>
                </a:lnTo>
                <a:lnTo>
                  <a:pt x="217" y="1"/>
                </a:lnTo>
                <a:lnTo>
                  <a:pt x="21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70" name="group 570"/>
          <p:cNvGrpSpPr/>
          <p:nvPr/>
        </p:nvGrpSpPr>
        <p:grpSpPr>
          <a:xfrm rot="21600000">
            <a:off x="1710689" y="7489190"/>
            <a:ext cx="291084" cy="62483"/>
            <a:chOff x="0" y="0"/>
            <a:chExt cx="291084" cy="62483"/>
          </a:xfrm>
        </p:grpSpPr>
        <p:sp>
          <p:nvSpPr>
            <p:cNvPr id="11688" name="path 11688"/>
            <p:cNvSpPr/>
            <p:nvPr/>
          </p:nvSpPr>
          <p:spPr>
            <a:xfrm>
              <a:off x="762" y="28193"/>
              <a:ext cx="289559" cy="6095"/>
            </a:xfrm>
            <a:custGeom>
              <a:avLst/>
              <a:gdLst/>
              <a:ahLst/>
              <a:cxnLst/>
              <a:rect l="0" t="0" r="0" b="0"/>
              <a:pathLst>
                <a:path w="455" h="9">
                  <a:moveTo>
                    <a:pt x="0" y="0"/>
                  </a:moveTo>
                  <a:lnTo>
                    <a:pt x="0" y="9"/>
                  </a:lnTo>
                  <a:lnTo>
                    <a:pt x="455" y="0"/>
                  </a:lnTo>
                  <a:lnTo>
                    <a:pt x="0" y="0"/>
                  </a:lnTo>
                </a:path>
                <a:path w="455" h="9">
                  <a:moveTo>
                    <a:pt x="0" y="9"/>
                  </a:moveTo>
                  <a:lnTo>
                    <a:pt x="455" y="0"/>
                  </a:lnTo>
                  <a:lnTo>
                    <a:pt x="455" y="9"/>
                  </a:lnTo>
                  <a:lnTo>
                    <a:pt x="0" y="9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690" name="path 11690"/>
            <p:cNvSpPr/>
            <p:nvPr/>
          </p:nvSpPr>
          <p:spPr>
            <a:xfrm>
              <a:off x="0" y="0"/>
              <a:ext cx="291084" cy="62483"/>
            </a:xfrm>
            <a:custGeom>
              <a:avLst/>
              <a:gdLst/>
              <a:ahLst/>
              <a:cxnLst/>
              <a:rect l="0" t="0" r="0" b="0"/>
              <a:pathLst>
                <a:path w="458" h="98">
                  <a:moveTo>
                    <a:pt x="97" y="49"/>
                  </a:moveTo>
                  <a:lnTo>
                    <a:pt x="94" y="32"/>
                  </a:lnTo>
                  <a:lnTo>
                    <a:pt x="85" y="17"/>
                  </a:lnTo>
                  <a:lnTo>
                    <a:pt x="70" y="5"/>
                  </a:lnTo>
                  <a:lnTo>
                    <a:pt x="54" y="1"/>
                  </a:lnTo>
                  <a:lnTo>
                    <a:pt x="37" y="3"/>
                  </a:lnTo>
                  <a:lnTo>
                    <a:pt x="20" y="10"/>
                  </a:lnTo>
                  <a:lnTo>
                    <a:pt x="8" y="22"/>
                  </a:lnTo>
                  <a:lnTo>
                    <a:pt x="1" y="39"/>
                  </a:lnTo>
                  <a:lnTo>
                    <a:pt x="1" y="58"/>
                  </a:lnTo>
                  <a:lnTo>
                    <a:pt x="8" y="75"/>
                  </a:lnTo>
                  <a:lnTo>
                    <a:pt x="20" y="87"/>
                  </a:lnTo>
                  <a:lnTo>
                    <a:pt x="37" y="94"/>
                  </a:lnTo>
                  <a:lnTo>
                    <a:pt x="54" y="97"/>
                  </a:lnTo>
                  <a:lnTo>
                    <a:pt x="70" y="92"/>
                  </a:lnTo>
                  <a:lnTo>
                    <a:pt x="85" y="80"/>
                  </a:lnTo>
                  <a:lnTo>
                    <a:pt x="94" y="65"/>
                  </a:lnTo>
                  <a:lnTo>
                    <a:pt x="97" y="49"/>
                  </a:lnTo>
                  <a:close/>
                  <a:moveTo>
                    <a:pt x="186" y="49"/>
                  </a:moveTo>
                  <a:lnTo>
                    <a:pt x="183" y="32"/>
                  </a:lnTo>
                  <a:lnTo>
                    <a:pt x="174" y="17"/>
                  </a:lnTo>
                  <a:lnTo>
                    <a:pt x="159" y="5"/>
                  </a:lnTo>
                  <a:lnTo>
                    <a:pt x="142" y="1"/>
                  </a:lnTo>
                  <a:lnTo>
                    <a:pt x="126" y="3"/>
                  </a:lnTo>
                  <a:lnTo>
                    <a:pt x="109" y="10"/>
                  </a:lnTo>
                  <a:lnTo>
                    <a:pt x="97" y="22"/>
                  </a:lnTo>
                  <a:lnTo>
                    <a:pt x="90" y="39"/>
                  </a:lnTo>
                  <a:lnTo>
                    <a:pt x="90" y="58"/>
                  </a:lnTo>
                  <a:lnTo>
                    <a:pt x="97" y="75"/>
                  </a:lnTo>
                  <a:lnTo>
                    <a:pt x="109" y="87"/>
                  </a:lnTo>
                  <a:lnTo>
                    <a:pt x="126" y="94"/>
                  </a:lnTo>
                  <a:lnTo>
                    <a:pt x="142" y="97"/>
                  </a:lnTo>
                  <a:lnTo>
                    <a:pt x="159" y="92"/>
                  </a:lnTo>
                  <a:lnTo>
                    <a:pt x="174" y="80"/>
                  </a:lnTo>
                  <a:lnTo>
                    <a:pt x="183" y="65"/>
                  </a:lnTo>
                  <a:lnTo>
                    <a:pt x="186" y="49"/>
                  </a:lnTo>
                  <a:close/>
                  <a:moveTo>
                    <a:pt x="277" y="49"/>
                  </a:moveTo>
                  <a:lnTo>
                    <a:pt x="274" y="32"/>
                  </a:lnTo>
                  <a:lnTo>
                    <a:pt x="265" y="17"/>
                  </a:lnTo>
                  <a:lnTo>
                    <a:pt x="250" y="5"/>
                  </a:lnTo>
                  <a:lnTo>
                    <a:pt x="234" y="1"/>
                  </a:lnTo>
                  <a:lnTo>
                    <a:pt x="217" y="3"/>
                  </a:lnTo>
                  <a:lnTo>
                    <a:pt x="200" y="10"/>
                  </a:lnTo>
                  <a:lnTo>
                    <a:pt x="188" y="22"/>
                  </a:lnTo>
                  <a:lnTo>
                    <a:pt x="181" y="39"/>
                  </a:lnTo>
                  <a:lnTo>
                    <a:pt x="181" y="58"/>
                  </a:lnTo>
                  <a:lnTo>
                    <a:pt x="188" y="75"/>
                  </a:lnTo>
                  <a:lnTo>
                    <a:pt x="200" y="87"/>
                  </a:lnTo>
                  <a:lnTo>
                    <a:pt x="217" y="94"/>
                  </a:lnTo>
                  <a:lnTo>
                    <a:pt x="234" y="97"/>
                  </a:lnTo>
                  <a:lnTo>
                    <a:pt x="250" y="92"/>
                  </a:lnTo>
                  <a:lnTo>
                    <a:pt x="265" y="80"/>
                  </a:lnTo>
                  <a:lnTo>
                    <a:pt x="274" y="65"/>
                  </a:lnTo>
                  <a:lnTo>
                    <a:pt x="277" y="49"/>
                  </a:lnTo>
                  <a:close/>
                  <a:moveTo>
                    <a:pt x="366" y="49"/>
                  </a:moveTo>
                  <a:lnTo>
                    <a:pt x="363" y="32"/>
                  </a:lnTo>
                  <a:lnTo>
                    <a:pt x="354" y="17"/>
                  </a:lnTo>
                  <a:lnTo>
                    <a:pt x="339" y="5"/>
                  </a:lnTo>
                  <a:lnTo>
                    <a:pt x="322" y="1"/>
                  </a:lnTo>
                  <a:lnTo>
                    <a:pt x="306" y="3"/>
                  </a:lnTo>
                  <a:lnTo>
                    <a:pt x="289" y="10"/>
                  </a:lnTo>
                  <a:lnTo>
                    <a:pt x="277" y="22"/>
                  </a:lnTo>
                  <a:lnTo>
                    <a:pt x="270" y="39"/>
                  </a:lnTo>
                  <a:lnTo>
                    <a:pt x="270" y="58"/>
                  </a:lnTo>
                  <a:lnTo>
                    <a:pt x="277" y="75"/>
                  </a:lnTo>
                  <a:lnTo>
                    <a:pt x="289" y="87"/>
                  </a:lnTo>
                  <a:lnTo>
                    <a:pt x="306" y="94"/>
                  </a:lnTo>
                  <a:lnTo>
                    <a:pt x="322" y="97"/>
                  </a:lnTo>
                  <a:lnTo>
                    <a:pt x="339" y="92"/>
                  </a:lnTo>
                  <a:lnTo>
                    <a:pt x="354" y="80"/>
                  </a:lnTo>
                  <a:lnTo>
                    <a:pt x="363" y="65"/>
                  </a:lnTo>
                  <a:lnTo>
                    <a:pt x="366" y="49"/>
                  </a:lnTo>
                  <a:close/>
                  <a:moveTo>
                    <a:pt x="457" y="49"/>
                  </a:moveTo>
                  <a:lnTo>
                    <a:pt x="454" y="32"/>
                  </a:lnTo>
                  <a:lnTo>
                    <a:pt x="445" y="17"/>
                  </a:lnTo>
                  <a:lnTo>
                    <a:pt x="430" y="5"/>
                  </a:lnTo>
                  <a:lnTo>
                    <a:pt x="414" y="1"/>
                  </a:lnTo>
                  <a:lnTo>
                    <a:pt x="397" y="3"/>
                  </a:lnTo>
                  <a:lnTo>
                    <a:pt x="380" y="10"/>
                  </a:lnTo>
                  <a:lnTo>
                    <a:pt x="368" y="22"/>
                  </a:lnTo>
                  <a:lnTo>
                    <a:pt x="361" y="39"/>
                  </a:lnTo>
                  <a:lnTo>
                    <a:pt x="361" y="58"/>
                  </a:lnTo>
                  <a:lnTo>
                    <a:pt x="368" y="75"/>
                  </a:lnTo>
                  <a:lnTo>
                    <a:pt x="380" y="87"/>
                  </a:lnTo>
                  <a:lnTo>
                    <a:pt x="397" y="94"/>
                  </a:lnTo>
                  <a:lnTo>
                    <a:pt x="414" y="97"/>
                  </a:lnTo>
                  <a:lnTo>
                    <a:pt x="430" y="92"/>
                  </a:lnTo>
                  <a:lnTo>
                    <a:pt x="445" y="80"/>
                  </a:lnTo>
                  <a:lnTo>
                    <a:pt x="454" y="65"/>
                  </a:lnTo>
                  <a:lnTo>
                    <a:pt x="457" y="49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692" name="path 11692"/>
          <p:cNvSpPr/>
          <p:nvPr/>
        </p:nvSpPr>
        <p:spPr>
          <a:xfrm>
            <a:off x="1424176" y="8252714"/>
            <a:ext cx="167642" cy="94488"/>
          </a:xfrm>
          <a:custGeom>
            <a:avLst/>
            <a:gdLst/>
            <a:ahLst/>
            <a:cxnLst/>
            <a:rect l="0" t="0" r="0" b="0"/>
            <a:pathLst>
              <a:path w="264" h="148">
                <a:moveTo>
                  <a:pt x="13" y="18"/>
                </a:moveTo>
                <a:lnTo>
                  <a:pt x="25" y="30"/>
                </a:lnTo>
                <a:lnTo>
                  <a:pt x="27" y="34"/>
                </a:lnTo>
                <a:lnTo>
                  <a:pt x="22" y="30"/>
                </a:lnTo>
                <a:moveTo>
                  <a:pt x="1" y="66"/>
                </a:moveTo>
                <a:lnTo>
                  <a:pt x="6" y="66"/>
                </a:lnTo>
                <a:lnTo>
                  <a:pt x="27" y="61"/>
                </a:lnTo>
                <a:lnTo>
                  <a:pt x="25" y="58"/>
                </a:lnTo>
                <a:lnTo>
                  <a:pt x="22" y="128"/>
                </a:lnTo>
                <a:lnTo>
                  <a:pt x="42" y="94"/>
                </a:lnTo>
                <a:moveTo>
                  <a:pt x="44" y="10"/>
                </a:moveTo>
                <a:lnTo>
                  <a:pt x="46" y="13"/>
                </a:lnTo>
                <a:lnTo>
                  <a:pt x="56" y="27"/>
                </a:lnTo>
                <a:lnTo>
                  <a:pt x="56" y="34"/>
                </a:lnTo>
                <a:moveTo>
                  <a:pt x="78" y="1"/>
                </a:moveTo>
                <a:lnTo>
                  <a:pt x="78" y="8"/>
                </a:lnTo>
                <a:lnTo>
                  <a:pt x="66" y="44"/>
                </a:lnTo>
                <a:moveTo>
                  <a:pt x="44" y="39"/>
                </a:moveTo>
                <a:lnTo>
                  <a:pt x="46" y="46"/>
                </a:lnTo>
                <a:lnTo>
                  <a:pt x="46" y="85"/>
                </a:lnTo>
                <a:lnTo>
                  <a:pt x="44" y="78"/>
                </a:lnTo>
                <a:lnTo>
                  <a:pt x="80" y="73"/>
                </a:lnTo>
                <a:lnTo>
                  <a:pt x="75" y="73"/>
                </a:lnTo>
                <a:lnTo>
                  <a:pt x="80" y="39"/>
                </a:lnTo>
                <a:lnTo>
                  <a:pt x="80" y="42"/>
                </a:lnTo>
                <a:lnTo>
                  <a:pt x="46" y="46"/>
                </a:lnTo>
                <a:moveTo>
                  <a:pt x="56" y="80"/>
                </a:moveTo>
                <a:lnTo>
                  <a:pt x="54" y="90"/>
                </a:lnTo>
                <a:lnTo>
                  <a:pt x="51" y="104"/>
                </a:lnTo>
                <a:lnTo>
                  <a:pt x="46" y="118"/>
                </a:lnTo>
                <a:lnTo>
                  <a:pt x="42" y="126"/>
                </a:lnTo>
                <a:lnTo>
                  <a:pt x="32" y="138"/>
                </a:lnTo>
                <a:lnTo>
                  <a:pt x="27" y="145"/>
                </a:lnTo>
                <a:moveTo>
                  <a:pt x="66" y="78"/>
                </a:moveTo>
                <a:lnTo>
                  <a:pt x="68" y="87"/>
                </a:lnTo>
                <a:lnTo>
                  <a:pt x="66" y="121"/>
                </a:lnTo>
                <a:lnTo>
                  <a:pt x="68" y="130"/>
                </a:lnTo>
                <a:lnTo>
                  <a:pt x="70" y="135"/>
                </a:lnTo>
                <a:lnTo>
                  <a:pt x="97" y="135"/>
                </a:lnTo>
                <a:lnTo>
                  <a:pt x="94" y="104"/>
                </a:lnTo>
                <a:moveTo>
                  <a:pt x="118" y="18"/>
                </a:moveTo>
                <a:lnTo>
                  <a:pt x="123" y="30"/>
                </a:lnTo>
                <a:lnTo>
                  <a:pt x="123" y="106"/>
                </a:lnTo>
                <a:lnTo>
                  <a:pt x="121" y="97"/>
                </a:lnTo>
                <a:lnTo>
                  <a:pt x="123" y="94"/>
                </a:lnTo>
                <a:lnTo>
                  <a:pt x="138" y="92"/>
                </a:lnTo>
                <a:lnTo>
                  <a:pt x="142" y="102"/>
                </a:lnTo>
                <a:lnTo>
                  <a:pt x="145" y="97"/>
                </a:lnTo>
                <a:lnTo>
                  <a:pt x="145" y="22"/>
                </a:lnTo>
                <a:lnTo>
                  <a:pt x="147" y="27"/>
                </a:lnTo>
                <a:lnTo>
                  <a:pt x="142" y="27"/>
                </a:lnTo>
                <a:lnTo>
                  <a:pt x="123" y="30"/>
                </a:lnTo>
                <a:moveTo>
                  <a:pt x="123" y="61"/>
                </a:moveTo>
                <a:lnTo>
                  <a:pt x="138" y="58"/>
                </a:lnTo>
                <a:lnTo>
                  <a:pt x="135" y="58"/>
                </a:lnTo>
                <a:moveTo>
                  <a:pt x="162" y="3"/>
                </a:moveTo>
                <a:lnTo>
                  <a:pt x="164" y="18"/>
                </a:lnTo>
                <a:lnTo>
                  <a:pt x="164" y="66"/>
                </a:lnTo>
                <a:lnTo>
                  <a:pt x="162" y="82"/>
                </a:lnTo>
                <a:lnTo>
                  <a:pt x="157" y="99"/>
                </a:lnTo>
                <a:lnTo>
                  <a:pt x="150" y="116"/>
                </a:lnTo>
                <a:lnTo>
                  <a:pt x="142" y="128"/>
                </a:lnTo>
                <a:lnTo>
                  <a:pt x="135" y="138"/>
                </a:lnTo>
                <a:lnTo>
                  <a:pt x="133" y="140"/>
                </a:lnTo>
                <a:moveTo>
                  <a:pt x="164" y="80"/>
                </a:moveTo>
                <a:lnTo>
                  <a:pt x="166" y="78"/>
                </a:lnTo>
                <a:lnTo>
                  <a:pt x="186" y="75"/>
                </a:lnTo>
                <a:lnTo>
                  <a:pt x="181" y="73"/>
                </a:lnTo>
                <a:lnTo>
                  <a:pt x="178" y="78"/>
                </a:lnTo>
                <a:moveTo>
                  <a:pt x="166" y="51"/>
                </a:moveTo>
                <a:lnTo>
                  <a:pt x="186" y="46"/>
                </a:lnTo>
                <a:lnTo>
                  <a:pt x="183" y="44"/>
                </a:lnTo>
                <a:lnTo>
                  <a:pt x="181" y="46"/>
                </a:lnTo>
                <a:moveTo>
                  <a:pt x="166" y="18"/>
                </a:moveTo>
                <a:lnTo>
                  <a:pt x="166" y="15"/>
                </a:lnTo>
                <a:lnTo>
                  <a:pt x="198" y="13"/>
                </a:lnTo>
                <a:lnTo>
                  <a:pt x="193" y="8"/>
                </a:lnTo>
                <a:lnTo>
                  <a:pt x="193" y="128"/>
                </a:lnTo>
                <a:lnTo>
                  <a:pt x="190" y="142"/>
                </a:lnTo>
                <a:lnTo>
                  <a:pt x="176" y="121"/>
                </a:lnTo>
                <a:moveTo>
                  <a:pt x="258" y="80"/>
                </a:moveTo>
                <a:lnTo>
                  <a:pt x="262" y="75"/>
                </a:lnTo>
                <a:lnTo>
                  <a:pt x="258" y="68"/>
                </a:lnTo>
                <a:lnTo>
                  <a:pt x="253" y="75"/>
                </a:lnTo>
                <a:lnTo>
                  <a:pt x="258" y="80"/>
                </a:lnTo>
                <a:close/>
                <a:moveTo>
                  <a:pt x="258" y="147"/>
                </a:moveTo>
                <a:lnTo>
                  <a:pt x="262" y="140"/>
                </a:lnTo>
                <a:lnTo>
                  <a:pt x="258" y="135"/>
                </a:lnTo>
                <a:lnTo>
                  <a:pt x="253" y="140"/>
                </a:lnTo>
                <a:lnTo>
                  <a:pt x="258" y="147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94" name="path 11694"/>
          <p:cNvSpPr/>
          <p:nvPr/>
        </p:nvSpPr>
        <p:spPr>
          <a:xfrm>
            <a:off x="2035960" y="7481569"/>
            <a:ext cx="44403" cy="76961"/>
          </a:xfrm>
          <a:custGeom>
            <a:avLst/>
            <a:gdLst/>
            <a:ahLst/>
            <a:cxnLst/>
            <a:rect l="0" t="0" r="0" b="0"/>
            <a:pathLst>
              <a:path w="69" h="121">
                <a:moveTo>
                  <a:pt x="57" y="44"/>
                </a:moveTo>
                <a:lnTo>
                  <a:pt x="50" y="90"/>
                </a:lnTo>
                <a:moveTo>
                  <a:pt x="16" y="49"/>
                </a:moveTo>
                <a:lnTo>
                  <a:pt x="16" y="90"/>
                </a:lnTo>
                <a:moveTo>
                  <a:pt x="36" y="10"/>
                </a:moveTo>
                <a:lnTo>
                  <a:pt x="36" y="121"/>
                </a:lnTo>
                <a:moveTo>
                  <a:pt x="0" y="41"/>
                </a:moveTo>
                <a:lnTo>
                  <a:pt x="69" y="32"/>
                </a:lnTo>
                <a:moveTo>
                  <a:pt x="57" y="1"/>
                </a:moveTo>
                <a:lnTo>
                  <a:pt x="36" y="10"/>
                </a:lnTo>
                <a:lnTo>
                  <a:pt x="7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96" name="path 11696"/>
          <p:cNvSpPr/>
          <p:nvPr/>
        </p:nvSpPr>
        <p:spPr>
          <a:xfrm>
            <a:off x="2030728" y="7480045"/>
            <a:ext cx="176785" cy="83819"/>
          </a:xfrm>
          <a:custGeom>
            <a:avLst/>
            <a:gdLst/>
            <a:ahLst/>
            <a:cxnLst/>
            <a:rect l="0" t="0" r="0" b="0"/>
            <a:pathLst>
              <a:path w="278" h="131">
                <a:moveTo>
                  <a:pt x="1" y="73"/>
                </a:moveTo>
                <a:lnTo>
                  <a:pt x="85" y="65"/>
                </a:lnTo>
                <a:moveTo>
                  <a:pt x="6" y="104"/>
                </a:moveTo>
                <a:lnTo>
                  <a:pt x="82" y="97"/>
                </a:lnTo>
                <a:moveTo>
                  <a:pt x="73" y="118"/>
                </a:moveTo>
                <a:lnTo>
                  <a:pt x="15" y="125"/>
                </a:lnTo>
                <a:moveTo>
                  <a:pt x="152" y="130"/>
                </a:moveTo>
                <a:lnTo>
                  <a:pt x="152" y="1"/>
                </a:lnTo>
                <a:moveTo>
                  <a:pt x="176" y="51"/>
                </a:moveTo>
                <a:lnTo>
                  <a:pt x="128" y="58"/>
                </a:lnTo>
                <a:moveTo>
                  <a:pt x="102" y="32"/>
                </a:moveTo>
                <a:lnTo>
                  <a:pt x="102" y="87"/>
                </a:lnTo>
                <a:moveTo>
                  <a:pt x="102" y="80"/>
                </a:moveTo>
                <a:lnTo>
                  <a:pt x="126" y="75"/>
                </a:lnTo>
                <a:moveTo>
                  <a:pt x="123" y="75"/>
                </a:moveTo>
                <a:lnTo>
                  <a:pt x="123" y="34"/>
                </a:lnTo>
                <a:moveTo>
                  <a:pt x="123" y="39"/>
                </a:moveTo>
                <a:lnTo>
                  <a:pt x="102" y="44"/>
                </a:lnTo>
                <a:moveTo>
                  <a:pt x="217" y="53"/>
                </a:moveTo>
                <a:lnTo>
                  <a:pt x="224" y="65"/>
                </a:lnTo>
                <a:moveTo>
                  <a:pt x="200" y="46"/>
                </a:moveTo>
                <a:lnTo>
                  <a:pt x="229" y="39"/>
                </a:lnTo>
                <a:moveTo>
                  <a:pt x="217" y="44"/>
                </a:moveTo>
                <a:lnTo>
                  <a:pt x="198" y="104"/>
                </a:lnTo>
                <a:moveTo>
                  <a:pt x="217" y="3"/>
                </a:moveTo>
                <a:lnTo>
                  <a:pt x="217" y="130"/>
                </a:lnTo>
                <a:moveTo>
                  <a:pt x="246" y="3"/>
                </a:moveTo>
                <a:lnTo>
                  <a:pt x="253" y="22"/>
                </a:lnTo>
                <a:moveTo>
                  <a:pt x="234" y="22"/>
                </a:moveTo>
                <a:lnTo>
                  <a:pt x="231" y="51"/>
                </a:lnTo>
                <a:moveTo>
                  <a:pt x="234" y="32"/>
                </a:moveTo>
                <a:lnTo>
                  <a:pt x="277" y="27"/>
                </a:lnTo>
                <a:moveTo>
                  <a:pt x="277" y="25"/>
                </a:moveTo>
                <a:lnTo>
                  <a:pt x="270" y="41"/>
                </a:lnTo>
                <a:moveTo>
                  <a:pt x="243" y="41"/>
                </a:moveTo>
                <a:lnTo>
                  <a:pt x="231" y="70"/>
                </a:lnTo>
                <a:moveTo>
                  <a:pt x="258" y="44"/>
                </a:moveTo>
                <a:lnTo>
                  <a:pt x="270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98" name="path 11698"/>
          <p:cNvSpPr/>
          <p:nvPr/>
        </p:nvSpPr>
        <p:spPr>
          <a:xfrm>
            <a:off x="2169414" y="7483093"/>
            <a:ext cx="102107" cy="82295"/>
          </a:xfrm>
          <a:custGeom>
            <a:avLst/>
            <a:gdLst/>
            <a:ahLst/>
            <a:cxnLst/>
            <a:rect l="0" t="0" r="0" b="0"/>
            <a:pathLst>
              <a:path w="160" h="129">
                <a:moveTo>
                  <a:pt x="32" y="49"/>
                </a:moveTo>
                <a:lnTo>
                  <a:pt x="20" y="73"/>
                </a:lnTo>
                <a:lnTo>
                  <a:pt x="1" y="94"/>
                </a:lnTo>
                <a:moveTo>
                  <a:pt x="30" y="58"/>
                </a:moveTo>
                <a:lnTo>
                  <a:pt x="51" y="90"/>
                </a:lnTo>
                <a:moveTo>
                  <a:pt x="20" y="94"/>
                </a:moveTo>
                <a:lnTo>
                  <a:pt x="41" y="92"/>
                </a:lnTo>
                <a:moveTo>
                  <a:pt x="41" y="90"/>
                </a:moveTo>
                <a:lnTo>
                  <a:pt x="39" y="118"/>
                </a:lnTo>
                <a:moveTo>
                  <a:pt x="41" y="118"/>
                </a:moveTo>
                <a:lnTo>
                  <a:pt x="20" y="123"/>
                </a:lnTo>
                <a:moveTo>
                  <a:pt x="51" y="90"/>
                </a:moveTo>
                <a:lnTo>
                  <a:pt x="61" y="90"/>
                </a:lnTo>
                <a:moveTo>
                  <a:pt x="20" y="87"/>
                </a:moveTo>
                <a:lnTo>
                  <a:pt x="20" y="128"/>
                </a:lnTo>
                <a:moveTo>
                  <a:pt x="99" y="6"/>
                </a:moveTo>
                <a:lnTo>
                  <a:pt x="90" y="44"/>
                </a:lnTo>
                <a:lnTo>
                  <a:pt x="90" y="87"/>
                </a:lnTo>
                <a:lnTo>
                  <a:pt x="99" y="126"/>
                </a:lnTo>
                <a:moveTo>
                  <a:pt x="159" y="1"/>
                </a:moveTo>
                <a:lnTo>
                  <a:pt x="142" y="37"/>
                </a:lnTo>
                <a:lnTo>
                  <a:pt x="118" y="7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00" name="path 11700"/>
          <p:cNvSpPr/>
          <p:nvPr/>
        </p:nvSpPr>
        <p:spPr>
          <a:xfrm>
            <a:off x="2256281" y="7478521"/>
            <a:ext cx="163068" cy="88392"/>
          </a:xfrm>
          <a:custGeom>
            <a:avLst/>
            <a:gdLst/>
            <a:ahLst/>
            <a:cxnLst/>
            <a:rect l="0" t="0" r="0" b="0"/>
            <a:pathLst>
              <a:path w="256" h="139">
                <a:moveTo>
                  <a:pt x="18" y="20"/>
                </a:moveTo>
                <a:lnTo>
                  <a:pt x="56" y="73"/>
                </a:lnTo>
                <a:moveTo>
                  <a:pt x="15" y="44"/>
                </a:moveTo>
                <a:lnTo>
                  <a:pt x="25" y="61"/>
                </a:lnTo>
                <a:moveTo>
                  <a:pt x="37" y="63"/>
                </a:moveTo>
                <a:lnTo>
                  <a:pt x="25" y="97"/>
                </a:lnTo>
                <a:moveTo>
                  <a:pt x="42" y="92"/>
                </a:moveTo>
                <a:lnTo>
                  <a:pt x="37" y="126"/>
                </a:lnTo>
                <a:moveTo>
                  <a:pt x="6" y="94"/>
                </a:moveTo>
                <a:lnTo>
                  <a:pt x="6" y="138"/>
                </a:lnTo>
                <a:moveTo>
                  <a:pt x="6" y="130"/>
                </a:moveTo>
                <a:lnTo>
                  <a:pt x="39" y="128"/>
                </a:lnTo>
                <a:moveTo>
                  <a:pt x="6" y="102"/>
                </a:moveTo>
                <a:lnTo>
                  <a:pt x="39" y="99"/>
                </a:lnTo>
                <a:moveTo>
                  <a:pt x="1" y="73"/>
                </a:moveTo>
                <a:lnTo>
                  <a:pt x="37" y="66"/>
                </a:lnTo>
                <a:moveTo>
                  <a:pt x="56" y="73"/>
                </a:moveTo>
                <a:lnTo>
                  <a:pt x="63" y="73"/>
                </a:lnTo>
                <a:moveTo>
                  <a:pt x="128" y="3"/>
                </a:moveTo>
                <a:lnTo>
                  <a:pt x="94" y="68"/>
                </a:lnTo>
                <a:moveTo>
                  <a:pt x="90" y="68"/>
                </a:moveTo>
                <a:lnTo>
                  <a:pt x="150" y="61"/>
                </a:lnTo>
                <a:moveTo>
                  <a:pt x="145" y="130"/>
                </a:moveTo>
                <a:lnTo>
                  <a:pt x="102" y="133"/>
                </a:lnTo>
                <a:moveTo>
                  <a:pt x="147" y="82"/>
                </a:moveTo>
                <a:lnTo>
                  <a:pt x="142" y="130"/>
                </a:lnTo>
                <a:moveTo>
                  <a:pt x="102" y="90"/>
                </a:moveTo>
                <a:lnTo>
                  <a:pt x="145" y="87"/>
                </a:lnTo>
                <a:moveTo>
                  <a:pt x="135" y="34"/>
                </a:moveTo>
                <a:lnTo>
                  <a:pt x="159" y="78"/>
                </a:lnTo>
                <a:moveTo>
                  <a:pt x="102" y="80"/>
                </a:moveTo>
                <a:lnTo>
                  <a:pt x="102" y="138"/>
                </a:lnTo>
                <a:moveTo>
                  <a:pt x="188" y="121"/>
                </a:moveTo>
                <a:lnTo>
                  <a:pt x="205" y="49"/>
                </a:lnTo>
                <a:moveTo>
                  <a:pt x="181" y="106"/>
                </a:moveTo>
                <a:lnTo>
                  <a:pt x="188" y="118"/>
                </a:lnTo>
                <a:moveTo>
                  <a:pt x="186" y="10"/>
                </a:moveTo>
                <a:lnTo>
                  <a:pt x="198" y="30"/>
                </a:lnTo>
                <a:moveTo>
                  <a:pt x="174" y="49"/>
                </a:moveTo>
                <a:lnTo>
                  <a:pt x="188" y="66"/>
                </a:lnTo>
                <a:moveTo>
                  <a:pt x="224" y="1"/>
                </a:moveTo>
                <a:lnTo>
                  <a:pt x="231" y="15"/>
                </a:lnTo>
                <a:moveTo>
                  <a:pt x="210" y="30"/>
                </a:moveTo>
                <a:lnTo>
                  <a:pt x="255" y="22"/>
                </a:lnTo>
                <a:moveTo>
                  <a:pt x="236" y="27"/>
                </a:moveTo>
                <a:lnTo>
                  <a:pt x="236" y="61"/>
                </a:lnTo>
                <a:moveTo>
                  <a:pt x="224" y="61"/>
                </a:moveTo>
                <a:lnTo>
                  <a:pt x="224" y="27"/>
                </a:lnTo>
                <a:moveTo>
                  <a:pt x="217" y="39"/>
                </a:moveTo>
                <a:lnTo>
                  <a:pt x="205" y="61"/>
                </a:lnTo>
                <a:moveTo>
                  <a:pt x="243" y="37"/>
                </a:moveTo>
                <a:lnTo>
                  <a:pt x="253" y="51"/>
                </a:lnTo>
                <a:moveTo>
                  <a:pt x="212" y="68"/>
                </a:moveTo>
                <a:lnTo>
                  <a:pt x="243" y="66"/>
                </a:lnTo>
                <a:moveTo>
                  <a:pt x="246" y="61"/>
                </a:moveTo>
                <a:lnTo>
                  <a:pt x="243" y="80"/>
                </a:lnTo>
                <a:lnTo>
                  <a:pt x="217" y="85"/>
                </a:lnTo>
                <a:moveTo>
                  <a:pt x="217" y="78"/>
                </a:moveTo>
                <a:lnTo>
                  <a:pt x="214" y="99"/>
                </a:lnTo>
                <a:moveTo>
                  <a:pt x="212" y="99"/>
                </a:moveTo>
                <a:lnTo>
                  <a:pt x="246" y="94"/>
                </a:lnTo>
                <a:moveTo>
                  <a:pt x="248" y="90"/>
                </a:moveTo>
                <a:lnTo>
                  <a:pt x="236" y="138"/>
                </a:lnTo>
                <a:lnTo>
                  <a:pt x="224" y="11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02" name="path 11702"/>
          <p:cNvSpPr/>
          <p:nvPr/>
        </p:nvSpPr>
        <p:spPr>
          <a:xfrm>
            <a:off x="2000248" y="8036306"/>
            <a:ext cx="85345" cy="73151"/>
          </a:xfrm>
          <a:custGeom>
            <a:avLst/>
            <a:gdLst/>
            <a:ahLst/>
            <a:cxnLst/>
            <a:rect l="0" t="0" r="0" b="0"/>
            <a:pathLst>
              <a:path w="134" h="115">
                <a:moveTo>
                  <a:pt x="49" y="44"/>
                </a:moveTo>
                <a:lnTo>
                  <a:pt x="73" y="34"/>
                </a:lnTo>
                <a:moveTo>
                  <a:pt x="58" y="1"/>
                </a:moveTo>
                <a:lnTo>
                  <a:pt x="68" y="13"/>
                </a:lnTo>
                <a:moveTo>
                  <a:pt x="73" y="32"/>
                </a:moveTo>
                <a:lnTo>
                  <a:pt x="66" y="61"/>
                </a:lnTo>
                <a:lnTo>
                  <a:pt x="68" y="75"/>
                </a:lnTo>
                <a:lnTo>
                  <a:pt x="63" y="92"/>
                </a:lnTo>
                <a:lnTo>
                  <a:pt x="49" y="92"/>
                </a:lnTo>
                <a:moveTo>
                  <a:pt x="63" y="92"/>
                </a:moveTo>
                <a:lnTo>
                  <a:pt x="85" y="97"/>
                </a:lnTo>
                <a:lnTo>
                  <a:pt x="126" y="113"/>
                </a:lnTo>
                <a:lnTo>
                  <a:pt x="133" y="111"/>
                </a:lnTo>
                <a:moveTo>
                  <a:pt x="1" y="39"/>
                </a:moveTo>
                <a:lnTo>
                  <a:pt x="1" y="5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04" name="path 11704"/>
          <p:cNvSpPr/>
          <p:nvPr/>
        </p:nvSpPr>
        <p:spPr>
          <a:xfrm>
            <a:off x="2047493" y="8024114"/>
            <a:ext cx="91440" cy="77723"/>
          </a:xfrm>
          <a:custGeom>
            <a:avLst/>
            <a:gdLst/>
            <a:ahLst/>
            <a:cxnLst/>
            <a:rect l="0" t="0" r="0" b="0"/>
            <a:pathLst>
              <a:path w="144" h="122">
                <a:moveTo>
                  <a:pt x="13" y="6"/>
                </a:moveTo>
                <a:lnTo>
                  <a:pt x="20" y="27"/>
                </a:lnTo>
                <a:moveTo>
                  <a:pt x="1" y="39"/>
                </a:moveTo>
                <a:lnTo>
                  <a:pt x="56" y="32"/>
                </a:lnTo>
                <a:moveTo>
                  <a:pt x="27" y="42"/>
                </a:moveTo>
                <a:lnTo>
                  <a:pt x="22" y="56"/>
                </a:lnTo>
                <a:moveTo>
                  <a:pt x="10" y="54"/>
                </a:moveTo>
                <a:lnTo>
                  <a:pt x="13" y="111"/>
                </a:lnTo>
                <a:moveTo>
                  <a:pt x="13" y="104"/>
                </a:moveTo>
                <a:lnTo>
                  <a:pt x="46" y="102"/>
                </a:lnTo>
                <a:moveTo>
                  <a:pt x="42" y="102"/>
                </a:moveTo>
                <a:lnTo>
                  <a:pt x="46" y="49"/>
                </a:lnTo>
                <a:moveTo>
                  <a:pt x="44" y="54"/>
                </a:moveTo>
                <a:lnTo>
                  <a:pt x="13" y="58"/>
                </a:lnTo>
                <a:moveTo>
                  <a:pt x="13" y="73"/>
                </a:moveTo>
                <a:lnTo>
                  <a:pt x="37" y="70"/>
                </a:lnTo>
                <a:moveTo>
                  <a:pt x="44" y="1"/>
                </a:moveTo>
                <a:lnTo>
                  <a:pt x="34" y="32"/>
                </a:lnTo>
                <a:moveTo>
                  <a:pt x="13" y="90"/>
                </a:moveTo>
                <a:lnTo>
                  <a:pt x="37" y="85"/>
                </a:lnTo>
                <a:moveTo>
                  <a:pt x="82" y="13"/>
                </a:moveTo>
                <a:lnTo>
                  <a:pt x="82" y="56"/>
                </a:lnTo>
                <a:moveTo>
                  <a:pt x="82" y="22"/>
                </a:moveTo>
                <a:lnTo>
                  <a:pt x="102" y="20"/>
                </a:lnTo>
                <a:moveTo>
                  <a:pt x="104" y="15"/>
                </a:moveTo>
                <a:lnTo>
                  <a:pt x="102" y="44"/>
                </a:lnTo>
                <a:moveTo>
                  <a:pt x="104" y="44"/>
                </a:moveTo>
                <a:lnTo>
                  <a:pt x="82" y="46"/>
                </a:lnTo>
                <a:moveTo>
                  <a:pt x="92" y="75"/>
                </a:moveTo>
                <a:lnTo>
                  <a:pt x="109" y="70"/>
                </a:lnTo>
                <a:moveTo>
                  <a:pt x="73" y="121"/>
                </a:moveTo>
                <a:lnTo>
                  <a:pt x="109" y="102"/>
                </a:lnTo>
                <a:moveTo>
                  <a:pt x="92" y="44"/>
                </a:moveTo>
                <a:lnTo>
                  <a:pt x="92" y="109"/>
                </a:lnTo>
                <a:moveTo>
                  <a:pt x="78" y="116"/>
                </a:moveTo>
                <a:lnTo>
                  <a:pt x="78" y="68"/>
                </a:lnTo>
                <a:moveTo>
                  <a:pt x="128" y="8"/>
                </a:moveTo>
                <a:lnTo>
                  <a:pt x="109" y="58"/>
                </a:lnTo>
                <a:moveTo>
                  <a:pt x="118" y="32"/>
                </a:moveTo>
                <a:lnTo>
                  <a:pt x="142" y="27"/>
                </a:lnTo>
                <a:moveTo>
                  <a:pt x="128" y="56"/>
                </a:moveTo>
                <a:lnTo>
                  <a:pt x="102" y="9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06" name="path 11706"/>
          <p:cNvSpPr/>
          <p:nvPr/>
        </p:nvSpPr>
        <p:spPr>
          <a:xfrm>
            <a:off x="2120645" y="8048497"/>
            <a:ext cx="25908" cy="28955"/>
          </a:xfrm>
          <a:custGeom>
            <a:avLst/>
            <a:gdLst/>
            <a:ahLst/>
            <a:cxnLst/>
            <a:rect l="0" t="0" r="0" b="0"/>
            <a:pathLst>
              <a:path w="40" h="45">
                <a:moveTo>
                  <a:pt x="1" y="1"/>
                </a:moveTo>
                <a:lnTo>
                  <a:pt x="32" y="44"/>
                </a:lnTo>
                <a:lnTo>
                  <a:pt x="39" y="4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08" name="path 11708"/>
          <p:cNvSpPr/>
          <p:nvPr/>
        </p:nvSpPr>
        <p:spPr>
          <a:xfrm>
            <a:off x="2120645" y="8024114"/>
            <a:ext cx="147828" cy="85344"/>
          </a:xfrm>
          <a:custGeom>
            <a:avLst/>
            <a:gdLst/>
            <a:ahLst/>
            <a:cxnLst/>
            <a:rect l="0" t="0" r="0" b="0"/>
            <a:pathLst>
              <a:path w="232" h="134">
                <a:moveTo>
                  <a:pt x="1" y="85"/>
                </a:moveTo>
                <a:lnTo>
                  <a:pt x="1" y="133"/>
                </a:lnTo>
                <a:moveTo>
                  <a:pt x="1" y="92"/>
                </a:moveTo>
                <a:lnTo>
                  <a:pt x="27" y="90"/>
                </a:lnTo>
                <a:moveTo>
                  <a:pt x="27" y="85"/>
                </a:moveTo>
                <a:lnTo>
                  <a:pt x="25" y="123"/>
                </a:lnTo>
                <a:moveTo>
                  <a:pt x="27" y="123"/>
                </a:moveTo>
                <a:lnTo>
                  <a:pt x="1" y="126"/>
                </a:lnTo>
                <a:moveTo>
                  <a:pt x="30" y="25"/>
                </a:moveTo>
                <a:lnTo>
                  <a:pt x="13" y="58"/>
                </a:lnTo>
                <a:moveTo>
                  <a:pt x="65" y="44"/>
                </a:moveTo>
                <a:lnTo>
                  <a:pt x="128" y="37"/>
                </a:lnTo>
                <a:moveTo>
                  <a:pt x="65" y="30"/>
                </a:moveTo>
                <a:lnTo>
                  <a:pt x="65" y="94"/>
                </a:lnTo>
                <a:moveTo>
                  <a:pt x="97" y="1"/>
                </a:moveTo>
                <a:lnTo>
                  <a:pt x="97" y="133"/>
                </a:lnTo>
                <a:moveTo>
                  <a:pt x="128" y="32"/>
                </a:moveTo>
                <a:lnTo>
                  <a:pt x="123" y="78"/>
                </a:lnTo>
                <a:moveTo>
                  <a:pt x="128" y="78"/>
                </a:moveTo>
                <a:lnTo>
                  <a:pt x="65" y="85"/>
                </a:lnTo>
                <a:moveTo>
                  <a:pt x="212" y="39"/>
                </a:moveTo>
                <a:lnTo>
                  <a:pt x="231" y="73"/>
                </a:lnTo>
                <a:moveTo>
                  <a:pt x="183" y="15"/>
                </a:moveTo>
                <a:lnTo>
                  <a:pt x="195" y="5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10" name="path 11710"/>
          <p:cNvSpPr/>
          <p:nvPr/>
        </p:nvSpPr>
        <p:spPr>
          <a:xfrm>
            <a:off x="7272528" y="9562592"/>
            <a:ext cx="367283" cy="28956"/>
          </a:xfrm>
          <a:custGeom>
            <a:avLst/>
            <a:gdLst/>
            <a:ahLst/>
            <a:cxnLst/>
            <a:rect l="0" t="0" r="0" b="0"/>
            <a:pathLst>
              <a:path w="578" h="45">
                <a:moveTo>
                  <a:pt x="0" y="0"/>
                </a:moveTo>
                <a:lnTo>
                  <a:pt x="26" y="9"/>
                </a:lnTo>
                <a:lnTo>
                  <a:pt x="2" y="9"/>
                </a:lnTo>
                <a:lnTo>
                  <a:pt x="0" y="0"/>
                </a:lnTo>
              </a:path>
              <a:path w="578" h="45">
                <a:moveTo>
                  <a:pt x="0" y="0"/>
                </a:moveTo>
                <a:lnTo>
                  <a:pt x="7" y="0"/>
                </a:lnTo>
                <a:lnTo>
                  <a:pt x="26" y="9"/>
                </a:lnTo>
                <a:lnTo>
                  <a:pt x="0" y="0"/>
                </a:lnTo>
              </a:path>
              <a:path w="578" h="45">
                <a:moveTo>
                  <a:pt x="518" y="7"/>
                </a:moveTo>
                <a:lnTo>
                  <a:pt x="527" y="11"/>
                </a:lnTo>
                <a:lnTo>
                  <a:pt x="515" y="11"/>
                </a:lnTo>
                <a:lnTo>
                  <a:pt x="518" y="7"/>
                </a:lnTo>
              </a:path>
              <a:path w="578" h="45">
                <a:moveTo>
                  <a:pt x="518" y="7"/>
                </a:moveTo>
                <a:lnTo>
                  <a:pt x="527" y="7"/>
                </a:lnTo>
                <a:lnTo>
                  <a:pt x="527" y="11"/>
                </a:lnTo>
                <a:lnTo>
                  <a:pt x="518" y="7"/>
                </a:lnTo>
              </a:path>
              <a:path w="578" h="45">
                <a:moveTo>
                  <a:pt x="295" y="7"/>
                </a:moveTo>
                <a:lnTo>
                  <a:pt x="319" y="11"/>
                </a:lnTo>
                <a:lnTo>
                  <a:pt x="287" y="11"/>
                </a:lnTo>
                <a:lnTo>
                  <a:pt x="295" y="7"/>
                </a:lnTo>
              </a:path>
              <a:path w="578" h="45">
                <a:moveTo>
                  <a:pt x="295" y="7"/>
                </a:moveTo>
                <a:lnTo>
                  <a:pt x="333" y="7"/>
                </a:lnTo>
                <a:lnTo>
                  <a:pt x="319" y="11"/>
                </a:lnTo>
                <a:lnTo>
                  <a:pt x="295" y="7"/>
                </a:lnTo>
              </a:path>
              <a:path w="578" h="45">
                <a:moveTo>
                  <a:pt x="2" y="9"/>
                </a:moveTo>
                <a:lnTo>
                  <a:pt x="31" y="11"/>
                </a:lnTo>
                <a:lnTo>
                  <a:pt x="7" y="11"/>
                </a:lnTo>
                <a:lnTo>
                  <a:pt x="2" y="9"/>
                </a:lnTo>
              </a:path>
              <a:path w="578" h="45">
                <a:moveTo>
                  <a:pt x="2" y="9"/>
                </a:moveTo>
                <a:lnTo>
                  <a:pt x="26" y="9"/>
                </a:lnTo>
                <a:lnTo>
                  <a:pt x="31" y="11"/>
                </a:lnTo>
                <a:lnTo>
                  <a:pt x="2" y="9"/>
                </a:lnTo>
              </a:path>
              <a:path w="578" h="45">
                <a:moveTo>
                  <a:pt x="88" y="9"/>
                </a:moveTo>
                <a:lnTo>
                  <a:pt x="146" y="11"/>
                </a:lnTo>
                <a:lnTo>
                  <a:pt x="86" y="11"/>
                </a:lnTo>
                <a:lnTo>
                  <a:pt x="88" y="9"/>
                </a:lnTo>
              </a:path>
              <a:path w="578" h="45">
                <a:moveTo>
                  <a:pt x="88" y="9"/>
                </a:moveTo>
                <a:lnTo>
                  <a:pt x="148" y="9"/>
                </a:lnTo>
                <a:lnTo>
                  <a:pt x="146" y="11"/>
                </a:lnTo>
                <a:lnTo>
                  <a:pt x="88" y="9"/>
                </a:lnTo>
              </a:path>
              <a:path w="578" h="45">
                <a:moveTo>
                  <a:pt x="127" y="11"/>
                </a:moveTo>
                <a:lnTo>
                  <a:pt x="144" y="14"/>
                </a:lnTo>
                <a:lnTo>
                  <a:pt x="131" y="14"/>
                </a:lnTo>
                <a:lnTo>
                  <a:pt x="127" y="11"/>
                </a:lnTo>
              </a:path>
              <a:path w="578" h="45">
                <a:moveTo>
                  <a:pt x="127" y="11"/>
                </a:moveTo>
                <a:lnTo>
                  <a:pt x="146" y="11"/>
                </a:lnTo>
                <a:lnTo>
                  <a:pt x="144" y="14"/>
                </a:lnTo>
                <a:lnTo>
                  <a:pt x="127" y="11"/>
                </a:lnTo>
              </a:path>
              <a:path w="578" h="45">
                <a:moveTo>
                  <a:pt x="86" y="11"/>
                </a:moveTo>
                <a:lnTo>
                  <a:pt x="124" y="14"/>
                </a:lnTo>
                <a:lnTo>
                  <a:pt x="84" y="14"/>
                </a:lnTo>
                <a:lnTo>
                  <a:pt x="86" y="11"/>
                </a:lnTo>
              </a:path>
              <a:path w="578" h="45">
                <a:moveTo>
                  <a:pt x="86" y="11"/>
                </a:moveTo>
                <a:lnTo>
                  <a:pt x="127" y="11"/>
                </a:lnTo>
                <a:lnTo>
                  <a:pt x="124" y="14"/>
                </a:lnTo>
                <a:lnTo>
                  <a:pt x="86" y="11"/>
                </a:lnTo>
              </a:path>
              <a:path w="578" h="45">
                <a:moveTo>
                  <a:pt x="467" y="4"/>
                </a:moveTo>
                <a:lnTo>
                  <a:pt x="487" y="16"/>
                </a:lnTo>
                <a:lnTo>
                  <a:pt x="463" y="16"/>
                </a:lnTo>
                <a:lnTo>
                  <a:pt x="467" y="4"/>
                </a:lnTo>
              </a:path>
              <a:path w="578" h="45">
                <a:moveTo>
                  <a:pt x="467" y="4"/>
                </a:moveTo>
                <a:lnTo>
                  <a:pt x="506" y="4"/>
                </a:lnTo>
                <a:lnTo>
                  <a:pt x="487" y="16"/>
                </a:lnTo>
                <a:lnTo>
                  <a:pt x="467" y="4"/>
                </a:lnTo>
              </a:path>
              <a:path w="578" h="45">
                <a:moveTo>
                  <a:pt x="287" y="11"/>
                </a:moveTo>
                <a:lnTo>
                  <a:pt x="297" y="16"/>
                </a:lnTo>
                <a:lnTo>
                  <a:pt x="271" y="16"/>
                </a:lnTo>
                <a:lnTo>
                  <a:pt x="287" y="11"/>
                </a:lnTo>
              </a:path>
              <a:path w="578" h="45">
                <a:moveTo>
                  <a:pt x="287" y="11"/>
                </a:moveTo>
                <a:lnTo>
                  <a:pt x="319" y="11"/>
                </a:lnTo>
                <a:lnTo>
                  <a:pt x="297" y="16"/>
                </a:lnTo>
                <a:lnTo>
                  <a:pt x="287" y="11"/>
                </a:lnTo>
              </a:path>
              <a:path w="578" h="45">
                <a:moveTo>
                  <a:pt x="28" y="19"/>
                </a:moveTo>
                <a:lnTo>
                  <a:pt x="35" y="19"/>
                </a:lnTo>
                <a:lnTo>
                  <a:pt x="38" y="21"/>
                </a:lnTo>
                <a:lnTo>
                  <a:pt x="28" y="19"/>
                </a:lnTo>
              </a:path>
              <a:path w="578" h="45">
                <a:moveTo>
                  <a:pt x="463" y="16"/>
                </a:moveTo>
                <a:lnTo>
                  <a:pt x="484" y="19"/>
                </a:lnTo>
                <a:lnTo>
                  <a:pt x="463" y="19"/>
                </a:lnTo>
                <a:lnTo>
                  <a:pt x="463" y="16"/>
                </a:lnTo>
              </a:path>
              <a:path w="578" h="45">
                <a:moveTo>
                  <a:pt x="463" y="16"/>
                </a:moveTo>
                <a:lnTo>
                  <a:pt x="487" y="16"/>
                </a:lnTo>
                <a:lnTo>
                  <a:pt x="484" y="19"/>
                </a:lnTo>
                <a:lnTo>
                  <a:pt x="463" y="16"/>
                </a:lnTo>
              </a:path>
              <a:path w="578" h="45">
                <a:moveTo>
                  <a:pt x="7" y="11"/>
                </a:moveTo>
                <a:lnTo>
                  <a:pt x="35" y="19"/>
                </a:lnTo>
                <a:lnTo>
                  <a:pt x="28" y="19"/>
                </a:lnTo>
                <a:lnTo>
                  <a:pt x="7" y="11"/>
                </a:lnTo>
              </a:path>
              <a:path w="578" h="45">
                <a:moveTo>
                  <a:pt x="7" y="11"/>
                </a:moveTo>
                <a:lnTo>
                  <a:pt x="31" y="11"/>
                </a:lnTo>
                <a:lnTo>
                  <a:pt x="35" y="19"/>
                </a:lnTo>
                <a:lnTo>
                  <a:pt x="7" y="11"/>
                </a:lnTo>
              </a:path>
              <a:path w="578" h="45">
                <a:moveTo>
                  <a:pt x="350" y="21"/>
                </a:moveTo>
                <a:lnTo>
                  <a:pt x="357" y="23"/>
                </a:lnTo>
                <a:lnTo>
                  <a:pt x="345" y="23"/>
                </a:lnTo>
                <a:lnTo>
                  <a:pt x="350" y="21"/>
                </a:lnTo>
              </a:path>
              <a:path w="578" h="45">
                <a:moveTo>
                  <a:pt x="340" y="9"/>
                </a:moveTo>
                <a:lnTo>
                  <a:pt x="340" y="21"/>
                </a:lnTo>
                <a:lnTo>
                  <a:pt x="326" y="21"/>
                </a:lnTo>
                <a:lnTo>
                  <a:pt x="340" y="9"/>
                </a:lnTo>
              </a:path>
              <a:path w="578" h="45">
                <a:moveTo>
                  <a:pt x="340" y="9"/>
                </a:moveTo>
                <a:lnTo>
                  <a:pt x="352" y="9"/>
                </a:lnTo>
                <a:lnTo>
                  <a:pt x="340" y="21"/>
                </a:lnTo>
                <a:lnTo>
                  <a:pt x="340" y="9"/>
                </a:lnTo>
              </a:path>
              <a:path w="578" h="45">
                <a:moveTo>
                  <a:pt x="271" y="16"/>
                </a:moveTo>
                <a:lnTo>
                  <a:pt x="285" y="21"/>
                </a:lnTo>
                <a:lnTo>
                  <a:pt x="268" y="21"/>
                </a:lnTo>
                <a:lnTo>
                  <a:pt x="271" y="16"/>
                </a:lnTo>
              </a:path>
              <a:path w="578" h="45">
                <a:moveTo>
                  <a:pt x="271" y="16"/>
                </a:moveTo>
                <a:lnTo>
                  <a:pt x="297" y="16"/>
                </a:lnTo>
                <a:lnTo>
                  <a:pt x="285" y="21"/>
                </a:lnTo>
                <a:lnTo>
                  <a:pt x="271" y="16"/>
                </a:lnTo>
              </a:path>
              <a:path w="578" h="45">
                <a:moveTo>
                  <a:pt x="84" y="14"/>
                </a:moveTo>
                <a:lnTo>
                  <a:pt x="115" y="21"/>
                </a:lnTo>
                <a:lnTo>
                  <a:pt x="76" y="21"/>
                </a:lnTo>
                <a:lnTo>
                  <a:pt x="84" y="14"/>
                </a:lnTo>
              </a:path>
              <a:path w="578" h="45">
                <a:moveTo>
                  <a:pt x="84" y="14"/>
                </a:moveTo>
                <a:lnTo>
                  <a:pt x="124" y="14"/>
                </a:lnTo>
                <a:lnTo>
                  <a:pt x="115" y="21"/>
                </a:lnTo>
                <a:lnTo>
                  <a:pt x="84" y="14"/>
                </a:lnTo>
              </a:path>
              <a:path w="578" h="45">
                <a:moveTo>
                  <a:pt x="273" y="23"/>
                </a:moveTo>
                <a:lnTo>
                  <a:pt x="280" y="23"/>
                </a:lnTo>
                <a:lnTo>
                  <a:pt x="278" y="26"/>
                </a:lnTo>
                <a:lnTo>
                  <a:pt x="273" y="23"/>
                </a:lnTo>
              </a:path>
              <a:path w="578" h="45">
                <a:moveTo>
                  <a:pt x="335" y="23"/>
                </a:moveTo>
                <a:lnTo>
                  <a:pt x="340" y="23"/>
                </a:lnTo>
                <a:lnTo>
                  <a:pt x="340" y="26"/>
                </a:lnTo>
                <a:lnTo>
                  <a:pt x="335" y="23"/>
                </a:lnTo>
              </a:path>
              <a:path w="578" h="45">
                <a:moveTo>
                  <a:pt x="326" y="21"/>
                </a:moveTo>
                <a:lnTo>
                  <a:pt x="340" y="23"/>
                </a:lnTo>
                <a:lnTo>
                  <a:pt x="324" y="23"/>
                </a:lnTo>
                <a:lnTo>
                  <a:pt x="326" y="21"/>
                </a:lnTo>
              </a:path>
              <a:path w="578" h="45">
                <a:moveTo>
                  <a:pt x="326" y="21"/>
                </a:moveTo>
                <a:lnTo>
                  <a:pt x="340" y="21"/>
                </a:lnTo>
                <a:lnTo>
                  <a:pt x="340" y="23"/>
                </a:lnTo>
                <a:lnTo>
                  <a:pt x="326" y="21"/>
                </a:lnTo>
              </a:path>
              <a:path w="578" h="45">
                <a:moveTo>
                  <a:pt x="268" y="21"/>
                </a:moveTo>
                <a:lnTo>
                  <a:pt x="280" y="23"/>
                </a:lnTo>
                <a:lnTo>
                  <a:pt x="273" y="23"/>
                </a:lnTo>
                <a:lnTo>
                  <a:pt x="268" y="21"/>
                </a:lnTo>
              </a:path>
              <a:path w="578" h="45">
                <a:moveTo>
                  <a:pt x="268" y="21"/>
                </a:moveTo>
                <a:lnTo>
                  <a:pt x="285" y="21"/>
                </a:lnTo>
                <a:lnTo>
                  <a:pt x="280" y="23"/>
                </a:lnTo>
                <a:lnTo>
                  <a:pt x="268" y="21"/>
                </a:lnTo>
              </a:path>
              <a:path w="578" h="45">
                <a:moveTo>
                  <a:pt x="345" y="23"/>
                </a:moveTo>
                <a:lnTo>
                  <a:pt x="357" y="26"/>
                </a:lnTo>
                <a:lnTo>
                  <a:pt x="340" y="26"/>
                </a:lnTo>
                <a:lnTo>
                  <a:pt x="345" y="23"/>
                </a:lnTo>
              </a:path>
              <a:path w="578" h="45">
                <a:moveTo>
                  <a:pt x="345" y="23"/>
                </a:moveTo>
                <a:lnTo>
                  <a:pt x="357" y="23"/>
                </a:lnTo>
                <a:lnTo>
                  <a:pt x="357" y="26"/>
                </a:lnTo>
                <a:lnTo>
                  <a:pt x="345" y="23"/>
                </a:lnTo>
              </a:path>
              <a:path w="578" h="45">
                <a:moveTo>
                  <a:pt x="463" y="19"/>
                </a:moveTo>
                <a:lnTo>
                  <a:pt x="472" y="28"/>
                </a:lnTo>
                <a:lnTo>
                  <a:pt x="463" y="28"/>
                </a:lnTo>
                <a:lnTo>
                  <a:pt x="463" y="19"/>
                </a:lnTo>
              </a:path>
              <a:path w="578" h="45">
                <a:moveTo>
                  <a:pt x="463" y="19"/>
                </a:moveTo>
                <a:lnTo>
                  <a:pt x="480" y="19"/>
                </a:lnTo>
                <a:lnTo>
                  <a:pt x="472" y="28"/>
                </a:lnTo>
                <a:lnTo>
                  <a:pt x="463" y="19"/>
                </a:lnTo>
              </a:path>
              <a:path w="578" h="45">
                <a:moveTo>
                  <a:pt x="340" y="26"/>
                </a:moveTo>
                <a:lnTo>
                  <a:pt x="355" y="28"/>
                </a:lnTo>
                <a:lnTo>
                  <a:pt x="340" y="28"/>
                </a:lnTo>
                <a:lnTo>
                  <a:pt x="340" y="26"/>
                </a:lnTo>
              </a:path>
              <a:path w="578" h="45">
                <a:moveTo>
                  <a:pt x="340" y="26"/>
                </a:moveTo>
                <a:lnTo>
                  <a:pt x="357" y="26"/>
                </a:lnTo>
                <a:lnTo>
                  <a:pt x="355" y="28"/>
                </a:lnTo>
                <a:lnTo>
                  <a:pt x="340" y="26"/>
                </a:lnTo>
              </a:path>
              <a:path w="578" h="45">
                <a:moveTo>
                  <a:pt x="515" y="11"/>
                </a:moveTo>
                <a:lnTo>
                  <a:pt x="515" y="31"/>
                </a:lnTo>
                <a:lnTo>
                  <a:pt x="508" y="31"/>
                </a:lnTo>
                <a:lnTo>
                  <a:pt x="515" y="11"/>
                </a:lnTo>
              </a:path>
              <a:path w="578" h="45">
                <a:moveTo>
                  <a:pt x="515" y="11"/>
                </a:moveTo>
                <a:lnTo>
                  <a:pt x="527" y="11"/>
                </a:lnTo>
                <a:lnTo>
                  <a:pt x="515" y="31"/>
                </a:lnTo>
                <a:lnTo>
                  <a:pt x="515" y="11"/>
                </a:lnTo>
              </a:path>
              <a:path w="578" h="45">
                <a:moveTo>
                  <a:pt x="340" y="28"/>
                </a:moveTo>
                <a:lnTo>
                  <a:pt x="355" y="31"/>
                </a:lnTo>
                <a:lnTo>
                  <a:pt x="338" y="31"/>
                </a:lnTo>
                <a:lnTo>
                  <a:pt x="340" y="28"/>
                </a:lnTo>
              </a:path>
              <a:path w="578" h="45">
                <a:moveTo>
                  <a:pt x="340" y="28"/>
                </a:moveTo>
                <a:lnTo>
                  <a:pt x="355" y="28"/>
                </a:lnTo>
                <a:lnTo>
                  <a:pt x="355" y="31"/>
                </a:lnTo>
                <a:lnTo>
                  <a:pt x="340" y="28"/>
                </a:lnTo>
              </a:path>
              <a:path w="578" h="45">
                <a:moveTo>
                  <a:pt x="324" y="23"/>
                </a:moveTo>
                <a:lnTo>
                  <a:pt x="328" y="31"/>
                </a:lnTo>
                <a:lnTo>
                  <a:pt x="319" y="31"/>
                </a:lnTo>
                <a:lnTo>
                  <a:pt x="324" y="23"/>
                </a:lnTo>
              </a:path>
              <a:path w="578" h="45">
                <a:moveTo>
                  <a:pt x="324" y="23"/>
                </a:moveTo>
                <a:lnTo>
                  <a:pt x="335" y="23"/>
                </a:lnTo>
                <a:lnTo>
                  <a:pt x="328" y="31"/>
                </a:lnTo>
                <a:lnTo>
                  <a:pt x="324" y="23"/>
                </a:lnTo>
              </a:path>
              <a:path w="578" h="45">
                <a:moveTo>
                  <a:pt x="338" y="31"/>
                </a:moveTo>
                <a:lnTo>
                  <a:pt x="355" y="33"/>
                </a:lnTo>
                <a:lnTo>
                  <a:pt x="335" y="33"/>
                </a:lnTo>
                <a:lnTo>
                  <a:pt x="338" y="31"/>
                </a:lnTo>
              </a:path>
              <a:path w="578" h="45">
                <a:moveTo>
                  <a:pt x="338" y="31"/>
                </a:moveTo>
                <a:lnTo>
                  <a:pt x="355" y="31"/>
                </a:lnTo>
                <a:lnTo>
                  <a:pt x="355" y="33"/>
                </a:lnTo>
                <a:lnTo>
                  <a:pt x="338" y="31"/>
                </a:lnTo>
              </a:path>
              <a:path w="578" h="45">
                <a:moveTo>
                  <a:pt x="319" y="31"/>
                </a:moveTo>
                <a:lnTo>
                  <a:pt x="335" y="33"/>
                </a:lnTo>
                <a:lnTo>
                  <a:pt x="316" y="33"/>
                </a:lnTo>
                <a:lnTo>
                  <a:pt x="319" y="31"/>
                </a:lnTo>
              </a:path>
              <a:path w="578" h="45">
                <a:moveTo>
                  <a:pt x="319" y="31"/>
                </a:moveTo>
                <a:lnTo>
                  <a:pt x="328" y="31"/>
                </a:lnTo>
                <a:lnTo>
                  <a:pt x="335" y="33"/>
                </a:lnTo>
                <a:lnTo>
                  <a:pt x="319" y="31"/>
                </a:lnTo>
              </a:path>
              <a:path w="578" h="45">
                <a:moveTo>
                  <a:pt x="551" y="31"/>
                </a:moveTo>
                <a:lnTo>
                  <a:pt x="573" y="33"/>
                </a:lnTo>
                <a:lnTo>
                  <a:pt x="542" y="33"/>
                </a:lnTo>
                <a:lnTo>
                  <a:pt x="551" y="31"/>
                </a:lnTo>
              </a:path>
              <a:path w="578" h="45">
                <a:moveTo>
                  <a:pt x="551" y="31"/>
                </a:moveTo>
                <a:lnTo>
                  <a:pt x="566" y="31"/>
                </a:lnTo>
                <a:lnTo>
                  <a:pt x="573" y="33"/>
                </a:lnTo>
                <a:lnTo>
                  <a:pt x="551" y="31"/>
                </a:lnTo>
              </a:path>
              <a:path w="578" h="45">
                <a:moveTo>
                  <a:pt x="316" y="33"/>
                </a:moveTo>
                <a:lnTo>
                  <a:pt x="352" y="36"/>
                </a:lnTo>
                <a:lnTo>
                  <a:pt x="311" y="36"/>
                </a:lnTo>
                <a:lnTo>
                  <a:pt x="316" y="33"/>
                </a:lnTo>
              </a:path>
              <a:path w="578" h="45">
                <a:moveTo>
                  <a:pt x="316" y="33"/>
                </a:moveTo>
                <a:lnTo>
                  <a:pt x="355" y="33"/>
                </a:lnTo>
                <a:lnTo>
                  <a:pt x="352" y="36"/>
                </a:lnTo>
                <a:lnTo>
                  <a:pt x="316" y="33"/>
                </a:lnTo>
              </a:path>
              <a:path w="578" h="45">
                <a:moveTo>
                  <a:pt x="463" y="28"/>
                </a:moveTo>
                <a:lnTo>
                  <a:pt x="465" y="38"/>
                </a:lnTo>
                <a:lnTo>
                  <a:pt x="455" y="38"/>
                </a:lnTo>
                <a:lnTo>
                  <a:pt x="463" y="28"/>
                </a:lnTo>
              </a:path>
              <a:path w="578" h="45">
                <a:moveTo>
                  <a:pt x="463" y="28"/>
                </a:moveTo>
                <a:lnTo>
                  <a:pt x="472" y="28"/>
                </a:lnTo>
                <a:lnTo>
                  <a:pt x="465" y="38"/>
                </a:lnTo>
                <a:lnTo>
                  <a:pt x="463" y="28"/>
                </a:lnTo>
              </a:path>
              <a:path w="578" h="45">
                <a:moveTo>
                  <a:pt x="542" y="33"/>
                </a:moveTo>
                <a:lnTo>
                  <a:pt x="578" y="40"/>
                </a:lnTo>
                <a:lnTo>
                  <a:pt x="527" y="40"/>
                </a:lnTo>
                <a:lnTo>
                  <a:pt x="542" y="33"/>
                </a:lnTo>
              </a:path>
              <a:path w="578" h="45">
                <a:moveTo>
                  <a:pt x="542" y="33"/>
                </a:moveTo>
                <a:lnTo>
                  <a:pt x="573" y="33"/>
                </a:lnTo>
                <a:lnTo>
                  <a:pt x="578" y="40"/>
                </a:lnTo>
                <a:lnTo>
                  <a:pt x="542" y="33"/>
                </a:lnTo>
              </a:path>
              <a:path w="578" h="45">
                <a:moveTo>
                  <a:pt x="76" y="21"/>
                </a:moveTo>
                <a:lnTo>
                  <a:pt x="100" y="40"/>
                </a:lnTo>
                <a:lnTo>
                  <a:pt x="62" y="40"/>
                </a:lnTo>
                <a:lnTo>
                  <a:pt x="76" y="21"/>
                </a:lnTo>
              </a:path>
              <a:path w="578" h="45">
                <a:moveTo>
                  <a:pt x="76" y="21"/>
                </a:moveTo>
                <a:lnTo>
                  <a:pt x="115" y="21"/>
                </a:lnTo>
                <a:lnTo>
                  <a:pt x="100" y="40"/>
                </a:lnTo>
                <a:lnTo>
                  <a:pt x="76" y="21"/>
                </a:lnTo>
              </a:path>
              <a:path w="578" h="45">
                <a:moveTo>
                  <a:pt x="564" y="40"/>
                </a:moveTo>
                <a:lnTo>
                  <a:pt x="578" y="43"/>
                </a:lnTo>
                <a:lnTo>
                  <a:pt x="566" y="43"/>
                </a:lnTo>
                <a:lnTo>
                  <a:pt x="564" y="40"/>
                </a:lnTo>
              </a:path>
              <a:path w="578" h="45">
                <a:moveTo>
                  <a:pt x="564" y="40"/>
                </a:moveTo>
                <a:lnTo>
                  <a:pt x="578" y="40"/>
                </a:lnTo>
                <a:lnTo>
                  <a:pt x="578" y="43"/>
                </a:lnTo>
                <a:lnTo>
                  <a:pt x="564" y="40"/>
                </a:lnTo>
              </a:path>
              <a:path w="578" h="45">
                <a:moveTo>
                  <a:pt x="527" y="40"/>
                </a:moveTo>
                <a:lnTo>
                  <a:pt x="547" y="43"/>
                </a:lnTo>
                <a:lnTo>
                  <a:pt x="523" y="43"/>
                </a:lnTo>
                <a:lnTo>
                  <a:pt x="527" y="40"/>
                </a:lnTo>
              </a:path>
              <a:path w="578" h="45">
                <a:moveTo>
                  <a:pt x="527" y="40"/>
                </a:moveTo>
                <a:lnTo>
                  <a:pt x="551" y="40"/>
                </a:lnTo>
                <a:lnTo>
                  <a:pt x="547" y="43"/>
                </a:lnTo>
                <a:lnTo>
                  <a:pt x="527" y="40"/>
                </a:lnTo>
              </a:path>
              <a:path w="578" h="45">
                <a:moveTo>
                  <a:pt x="455" y="38"/>
                </a:moveTo>
                <a:lnTo>
                  <a:pt x="460" y="45"/>
                </a:lnTo>
                <a:lnTo>
                  <a:pt x="446" y="45"/>
                </a:lnTo>
                <a:lnTo>
                  <a:pt x="455" y="38"/>
                </a:lnTo>
              </a:path>
              <a:path w="578" h="45">
                <a:moveTo>
                  <a:pt x="455" y="38"/>
                </a:moveTo>
                <a:lnTo>
                  <a:pt x="465" y="38"/>
                </a:lnTo>
                <a:lnTo>
                  <a:pt x="460" y="45"/>
                </a:lnTo>
                <a:lnTo>
                  <a:pt x="455" y="38"/>
                </a:lnTo>
              </a:path>
              <a:path w="578" h="45">
                <a:moveTo>
                  <a:pt x="62" y="40"/>
                </a:moveTo>
                <a:lnTo>
                  <a:pt x="100" y="45"/>
                </a:lnTo>
                <a:lnTo>
                  <a:pt x="55" y="45"/>
                </a:lnTo>
                <a:lnTo>
                  <a:pt x="62" y="4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12" name="path 11712"/>
          <p:cNvSpPr/>
          <p:nvPr/>
        </p:nvSpPr>
        <p:spPr>
          <a:xfrm>
            <a:off x="1447037" y="7300214"/>
            <a:ext cx="128016" cy="83057"/>
          </a:xfrm>
          <a:custGeom>
            <a:avLst/>
            <a:gdLst/>
            <a:ahLst/>
            <a:cxnLst/>
            <a:rect l="0" t="0" r="0" b="0"/>
            <a:pathLst>
              <a:path w="201" h="130">
                <a:moveTo>
                  <a:pt x="63" y="10"/>
                </a:moveTo>
                <a:lnTo>
                  <a:pt x="1" y="15"/>
                </a:lnTo>
                <a:moveTo>
                  <a:pt x="1" y="116"/>
                </a:moveTo>
                <a:lnTo>
                  <a:pt x="58" y="111"/>
                </a:lnTo>
                <a:moveTo>
                  <a:pt x="63" y="6"/>
                </a:moveTo>
                <a:lnTo>
                  <a:pt x="61" y="118"/>
                </a:lnTo>
                <a:lnTo>
                  <a:pt x="61" y="123"/>
                </a:lnTo>
                <a:moveTo>
                  <a:pt x="61" y="118"/>
                </a:moveTo>
                <a:lnTo>
                  <a:pt x="58" y="111"/>
                </a:lnTo>
                <a:moveTo>
                  <a:pt x="1" y="6"/>
                </a:moveTo>
                <a:lnTo>
                  <a:pt x="1" y="121"/>
                </a:lnTo>
                <a:moveTo>
                  <a:pt x="1" y="3"/>
                </a:moveTo>
                <a:lnTo>
                  <a:pt x="1" y="128"/>
                </a:lnTo>
                <a:moveTo>
                  <a:pt x="34" y="22"/>
                </a:moveTo>
                <a:lnTo>
                  <a:pt x="10" y="56"/>
                </a:lnTo>
                <a:moveTo>
                  <a:pt x="22" y="46"/>
                </a:moveTo>
                <a:lnTo>
                  <a:pt x="53" y="77"/>
                </a:lnTo>
                <a:lnTo>
                  <a:pt x="61" y="75"/>
                </a:lnTo>
                <a:moveTo>
                  <a:pt x="27" y="75"/>
                </a:moveTo>
                <a:lnTo>
                  <a:pt x="39" y="87"/>
                </a:lnTo>
                <a:moveTo>
                  <a:pt x="22" y="92"/>
                </a:moveTo>
                <a:lnTo>
                  <a:pt x="39" y="109"/>
                </a:lnTo>
                <a:moveTo>
                  <a:pt x="25" y="37"/>
                </a:moveTo>
                <a:lnTo>
                  <a:pt x="44" y="34"/>
                </a:lnTo>
                <a:moveTo>
                  <a:pt x="25" y="66"/>
                </a:moveTo>
                <a:lnTo>
                  <a:pt x="34" y="54"/>
                </a:lnTo>
                <a:lnTo>
                  <a:pt x="49" y="27"/>
                </a:lnTo>
                <a:moveTo>
                  <a:pt x="3" y="85"/>
                </a:moveTo>
                <a:lnTo>
                  <a:pt x="25" y="66"/>
                </a:lnTo>
                <a:moveTo>
                  <a:pt x="109" y="25"/>
                </a:moveTo>
                <a:lnTo>
                  <a:pt x="109" y="130"/>
                </a:lnTo>
                <a:moveTo>
                  <a:pt x="118" y="25"/>
                </a:moveTo>
                <a:lnTo>
                  <a:pt x="147" y="20"/>
                </a:lnTo>
                <a:moveTo>
                  <a:pt x="126" y="51"/>
                </a:moveTo>
                <a:lnTo>
                  <a:pt x="140" y="46"/>
                </a:lnTo>
                <a:moveTo>
                  <a:pt x="121" y="118"/>
                </a:moveTo>
                <a:lnTo>
                  <a:pt x="138" y="80"/>
                </a:lnTo>
                <a:lnTo>
                  <a:pt x="142" y="44"/>
                </a:lnTo>
                <a:moveTo>
                  <a:pt x="121" y="66"/>
                </a:moveTo>
                <a:lnTo>
                  <a:pt x="130" y="82"/>
                </a:lnTo>
                <a:moveTo>
                  <a:pt x="152" y="92"/>
                </a:moveTo>
                <a:lnTo>
                  <a:pt x="152" y="34"/>
                </a:lnTo>
                <a:moveTo>
                  <a:pt x="169" y="1"/>
                </a:moveTo>
                <a:lnTo>
                  <a:pt x="169" y="128"/>
                </a:lnTo>
                <a:lnTo>
                  <a:pt x="152" y="109"/>
                </a:lnTo>
                <a:moveTo>
                  <a:pt x="118" y="1"/>
                </a:moveTo>
                <a:lnTo>
                  <a:pt x="92" y="63"/>
                </a:lnTo>
                <a:moveTo>
                  <a:pt x="130" y="25"/>
                </a:moveTo>
                <a:lnTo>
                  <a:pt x="113" y="80"/>
                </a:lnTo>
                <a:moveTo>
                  <a:pt x="190" y="73"/>
                </a:moveTo>
                <a:lnTo>
                  <a:pt x="195" y="77"/>
                </a:lnTo>
                <a:lnTo>
                  <a:pt x="200" y="73"/>
                </a:lnTo>
                <a:moveTo>
                  <a:pt x="193" y="73"/>
                </a:moveTo>
                <a:lnTo>
                  <a:pt x="195" y="75"/>
                </a:lnTo>
                <a:lnTo>
                  <a:pt x="198" y="73"/>
                </a:lnTo>
                <a:moveTo>
                  <a:pt x="198" y="73"/>
                </a:moveTo>
                <a:lnTo>
                  <a:pt x="195" y="70"/>
                </a:lnTo>
                <a:lnTo>
                  <a:pt x="193" y="73"/>
                </a:lnTo>
                <a:moveTo>
                  <a:pt x="193" y="73"/>
                </a:moveTo>
                <a:lnTo>
                  <a:pt x="195" y="75"/>
                </a:lnTo>
                <a:lnTo>
                  <a:pt x="198" y="73"/>
                </a:lnTo>
                <a:moveTo>
                  <a:pt x="195" y="73"/>
                </a:moveTo>
                <a:lnTo>
                  <a:pt x="195" y="70"/>
                </a:lnTo>
                <a:moveTo>
                  <a:pt x="195" y="73"/>
                </a:moveTo>
                <a:lnTo>
                  <a:pt x="195" y="70"/>
                </a:lnTo>
                <a:moveTo>
                  <a:pt x="190" y="106"/>
                </a:moveTo>
                <a:lnTo>
                  <a:pt x="195" y="111"/>
                </a:lnTo>
                <a:lnTo>
                  <a:pt x="200" y="106"/>
                </a:lnTo>
                <a:moveTo>
                  <a:pt x="200" y="106"/>
                </a:moveTo>
                <a:lnTo>
                  <a:pt x="195" y="102"/>
                </a:lnTo>
                <a:lnTo>
                  <a:pt x="190" y="106"/>
                </a:lnTo>
                <a:moveTo>
                  <a:pt x="198" y="106"/>
                </a:moveTo>
                <a:lnTo>
                  <a:pt x="195" y="104"/>
                </a:lnTo>
                <a:lnTo>
                  <a:pt x="193" y="106"/>
                </a:lnTo>
                <a:moveTo>
                  <a:pt x="193" y="106"/>
                </a:moveTo>
                <a:lnTo>
                  <a:pt x="195" y="109"/>
                </a:lnTo>
                <a:lnTo>
                  <a:pt x="198" y="106"/>
                </a:lnTo>
                <a:moveTo>
                  <a:pt x="198" y="106"/>
                </a:moveTo>
                <a:lnTo>
                  <a:pt x="195" y="104"/>
                </a:lnTo>
                <a:lnTo>
                  <a:pt x="193" y="106"/>
                </a:lnTo>
                <a:moveTo>
                  <a:pt x="193" y="106"/>
                </a:moveTo>
                <a:lnTo>
                  <a:pt x="195" y="109"/>
                </a:lnTo>
                <a:lnTo>
                  <a:pt x="198" y="106"/>
                </a:lnTo>
                <a:moveTo>
                  <a:pt x="195" y="106"/>
                </a:moveTo>
                <a:lnTo>
                  <a:pt x="195" y="104"/>
                </a:lnTo>
                <a:moveTo>
                  <a:pt x="195" y="106"/>
                </a:moveTo>
                <a:lnTo>
                  <a:pt x="195" y="104"/>
                </a:lnTo>
                <a:moveTo>
                  <a:pt x="200" y="73"/>
                </a:moveTo>
                <a:lnTo>
                  <a:pt x="195" y="68"/>
                </a:lnTo>
                <a:lnTo>
                  <a:pt x="190" y="73"/>
                </a:lnTo>
                <a:moveTo>
                  <a:pt x="198" y="73"/>
                </a:moveTo>
                <a:lnTo>
                  <a:pt x="195" y="70"/>
                </a:lnTo>
                <a:lnTo>
                  <a:pt x="193" y="7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14" name="path 11714"/>
          <p:cNvSpPr/>
          <p:nvPr/>
        </p:nvSpPr>
        <p:spPr>
          <a:xfrm>
            <a:off x="2038348" y="7297166"/>
            <a:ext cx="105157" cy="88391"/>
          </a:xfrm>
          <a:custGeom>
            <a:avLst/>
            <a:gdLst/>
            <a:ahLst/>
            <a:cxnLst/>
            <a:rect l="0" t="0" r="0" b="0"/>
            <a:pathLst>
              <a:path w="165" h="139">
                <a:moveTo>
                  <a:pt x="39" y="3"/>
                </a:moveTo>
                <a:lnTo>
                  <a:pt x="3" y="68"/>
                </a:lnTo>
                <a:moveTo>
                  <a:pt x="1" y="68"/>
                </a:moveTo>
                <a:lnTo>
                  <a:pt x="58" y="61"/>
                </a:lnTo>
                <a:moveTo>
                  <a:pt x="54" y="128"/>
                </a:moveTo>
                <a:lnTo>
                  <a:pt x="13" y="133"/>
                </a:lnTo>
                <a:moveTo>
                  <a:pt x="56" y="82"/>
                </a:moveTo>
                <a:lnTo>
                  <a:pt x="51" y="128"/>
                </a:lnTo>
                <a:moveTo>
                  <a:pt x="13" y="90"/>
                </a:moveTo>
                <a:lnTo>
                  <a:pt x="54" y="85"/>
                </a:lnTo>
                <a:moveTo>
                  <a:pt x="44" y="34"/>
                </a:moveTo>
                <a:lnTo>
                  <a:pt x="70" y="77"/>
                </a:lnTo>
                <a:moveTo>
                  <a:pt x="13" y="80"/>
                </a:moveTo>
                <a:lnTo>
                  <a:pt x="13" y="137"/>
                </a:lnTo>
                <a:moveTo>
                  <a:pt x="97" y="121"/>
                </a:moveTo>
                <a:lnTo>
                  <a:pt x="114" y="49"/>
                </a:lnTo>
                <a:moveTo>
                  <a:pt x="92" y="104"/>
                </a:moveTo>
                <a:lnTo>
                  <a:pt x="97" y="116"/>
                </a:lnTo>
                <a:moveTo>
                  <a:pt x="97" y="10"/>
                </a:moveTo>
                <a:lnTo>
                  <a:pt x="109" y="30"/>
                </a:lnTo>
                <a:moveTo>
                  <a:pt x="85" y="49"/>
                </a:moveTo>
                <a:lnTo>
                  <a:pt x="99" y="65"/>
                </a:lnTo>
                <a:moveTo>
                  <a:pt x="135" y="1"/>
                </a:moveTo>
                <a:lnTo>
                  <a:pt x="142" y="15"/>
                </a:lnTo>
                <a:moveTo>
                  <a:pt x="118" y="30"/>
                </a:moveTo>
                <a:lnTo>
                  <a:pt x="164" y="20"/>
                </a:lnTo>
                <a:moveTo>
                  <a:pt x="147" y="25"/>
                </a:moveTo>
                <a:lnTo>
                  <a:pt x="147" y="58"/>
                </a:lnTo>
                <a:moveTo>
                  <a:pt x="135" y="58"/>
                </a:moveTo>
                <a:lnTo>
                  <a:pt x="135" y="27"/>
                </a:lnTo>
                <a:moveTo>
                  <a:pt x="128" y="39"/>
                </a:moveTo>
                <a:lnTo>
                  <a:pt x="116" y="61"/>
                </a:lnTo>
                <a:moveTo>
                  <a:pt x="152" y="37"/>
                </a:moveTo>
                <a:lnTo>
                  <a:pt x="164" y="51"/>
                </a:lnTo>
                <a:moveTo>
                  <a:pt x="123" y="68"/>
                </a:moveTo>
                <a:lnTo>
                  <a:pt x="154" y="63"/>
                </a:lnTo>
                <a:moveTo>
                  <a:pt x="154" y="61"/>
                </a:moveTo>
                <a:lnTo>
                  <a:pt x="152" y="77"/>
                </a:lnTo>
                <a:moveTo>
                  <a:pt x="154" y="77"/>
                </a:moveTo>
                <a:lnTo>
                  <a:pt x="126" y="82"/>
                </a:lnTo>
                <a:moveTo>
                  <a:pt x="126" y="77"/>
                </a:moveTo>
                <a:lnTo>
                  <a:pt x="123" y="97"/>
                </a:lnTo>
                <a:lnTo>
                  <a:pt x="157" y="94"/>
                </a:lnTo>
                <a:moveTo>
                  <a:pt x="157" y="90"/>
                </a:moveTo>
                <a:lnTo>
                  <a:pt x="147" y="135"/>
                </a:lnTo>
                <a:lnTo>
                  <a:pt x="135" y="11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16" name="path 11716"/>
          <p:cNvSpPr/>
          <p:nvPr/>
        </p:nvSpPr>
        <p:spPr>
          <a:xfrm>
            <a:off x="7307580" y="9591547"/>
            <a:ext cx="38100" cy="9143"/>
          </a:xfrm>
          <a:custGeom>
            <a:avLst/>
            <a:gdLst/>
            <a:ahLst/>
            <a:cxnLst/>
            <a:rect l="0" t="0" r="0" b="0"/>
            <a:pathLst>
              <a:path w="60" h="14">
                <a:moveTo>
                  <a:pt x="50" y="7"/>
                </a:moveTo>
                <a:lnTo>
                  <a:pt x="57" y="9"/>
                </a:lnTo>
                <a:lnTo>
                  <a:pt x="47" y="9"/>
                </a:lnTo>
                <a:lnTo>
                  <a:pt x="50" y="7"/>
                </a:lnTo>
              </a:path>
              <a:path w="60" h="14">
                <a:moveTo>
                  <a:pt x="50" y="7"/>
                </a:moveTo>
                <a:lnTo>
                  <a:pt x="60" y="7"/>
                </a:lnTo>
                <a:lnTo>
                  <a:pt x="57" y="9"/>
                </a:lnTo>
                <a:lnTo>
                  <a:pt x="50" y="7"/>
                </a:lnTo>
              </a:path>
              <a:path w="60" h="14">
                <a:moveTo>
                  <a:pt x="0" y="0"/>
                </a:moveTo>
                <a:lnTo>
                  <a:pt x="40" y="9"/>
                </a:lnTo>
                <a:lnTo>
                  <a:pt x="2" y="9"/>
                </a:lnTo>
                <a:lnTo>
                  <a:pt x="0" y="0"/>
                </a:lnTo>
              </a:path>
              <a:path w="60" h="14">
                <a:moveTo>
                  <a:pt x="0" y="0"/>
                </a:moveTo>
                <a:lnTo>
                  <a:pt x="45" y="0"/>
                </a:lnTo>
                <a:lnTo>
                  <a:pt x="40" y="9"/>
                </a:lnTo>
                <a:lnTo>
                  <a:pt x="0" y="0"/>
                </a:lnTo>
              </a:path>
              <a:path w="60" h="14">
                <a:moveTo>
                  <a:pt x="26" y="11"/>
                </a:moveTo>
                <a:lnTo>
                  <a:pt x="38" y="11"/>
                </a:lnTo>
                <a:lnTo>
                  <a:pt x="38" y="14"/>
                </a:lnTo>
                <a:lnTo>
                  <a:pt x="26" y="1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18" name="path 11718"/>
          <p:cNvSpPr/>
          <p:nvPr/>
        </p:nvSpPr>
        <p:spPr>
          <a:xfrm>
            <a:off x="7290815" y="9597643"/>
            <a:ext cx="348996" cy="25908"/>
          </a:xfrm>
          <a:custGeom>
            <a:avLst/>
            <a:gdLst/>
            <a:ahLst/>
            <a:cxnLst/>
            <a:rect l="0" t="0" r="0" b="0"/>
            <a:pathLst>
              <a:path w="549" h="40">
                <a:moveTo>
                  <a:pt x="21" y="0"/>
                </a:moveTo>
                <a:lnTo>
                  <a:pt x="24" y="7"/>
                </a:lnTo>
                <a:lnTo>
                  <a:pt x="14" y="7"/>
                </a:lnTo>
                <a:lnTo>
                  <a:pt x="21" y="0"/>
                </a:lnTo>
              </a:path>
              <a:path w="549" h="40">
                <a:moveTo>
                  <a:pt x="21" y="0"/>
                </a:moveTo>
                <a:lnTo>
                  <a:pt x="24" y="0"/>
                </a:lnTo>
                <a:lnTo>
                  <a:pt x="24" y="7"/>
                </a:lnTo>
                <a:lnTo>
                  <a:pt x="21" y="0"/>
                </a:lnTo>
              </a:path>
              <a:path w="549" h="40">
                <a:moveTo>
                  <a:pt x="254" y="4"/>
                </a:moveTo>
                <a:lnTo>
                  <a:pt x="264" y="11"/>
                </a:lnTo>
                <a:lnTo>
                  <a:pt x="240" y="11"/>
                </a:lnTo>
                <a:lnTo>
                  <a:pt x="254" y="4"/>
                </a:lnTo>
              </a:path>
              <a:path w="549" h="40">
                <a:moveTo>
                  <a:pt x="254" y="4"/>
                </a:moveTo>
                <a:lnTo>
                  <a:pt x="280" y="4"/>
                </a:lnTo>
                <a:lnTo>
                  <a:pt x="264" y="11"/>
                </a:lnTo>
                <a:lnTo>
                  <a:pt x="254" y="4"/>
                </a:lnTo>
              </a:path>
              <a:path w="549" h="40">
                <a:moveTo>
                  <a:pt x="144" y="7"/>
                </a:moveTo>
                <a:lnTo>
                  <a:pt x="153" y="11"/>
                </a:lnTo>
                <a:lnTo>
                  <a:pt x="144" y="11"/>
                </a:lnTo>
                <a:lnTo>
                  <a:pt x="144" y="7"/>
                </a:lnTo>
              </a:path>
              <a:path w="549" h="40">
                <a:moveTo>
                  <a:pt x="144" y="7"/>
                </a:moveTo>
                <a:lnTo>
                  <a:pt x="156" y="7"/>
                </a:lnTo>
                <a:lnTo>
                  <a:pt x="153" y="11"/>
                </a:lnTo>
                <a:lnTo>
                  <a:pt x="144" y="7"/>
                </a:lnTo>
              </a:path>
              <a:path w="549" h="40">
                <a:moveTo>
                  <a:pt x="393" y="7"/>
                </a:moveTo>
                <a:lnTo>
                  <a:pt x="396" y="16"/>
                </a:lnTo>
                <a:lnTo>
                  <a:pt x="372" y="16"/>
                </a:lnTo>
                <a:lnTo>
                  <a:pt x="393" y="7"/>
                </a:lnTo>
              </a:path>
              <a:path w="549" h="40">
                <a:moveTo>
                  <a:pt x="393" y="7"/>
                </a:moveTo>
                <a:lnTo>
                  <a:pt x="405" y="7"/>
                </a:lnTo>
                <a:lnTo>
                  <a:pt x="396" y="16"/>
                </a:lnTo>
                <a:lnTo>
                  <a:pt x="393" y="7"/>
                </a:lnTo>
              </a:path>
              <a:path w="549" h="40">
                <a:moveTo>
                  <a:pt x="122" y="4"/>
                </a:moveTo>
                <a:lnTo>
                  <a:pt x="115" y="16"/>
                </a:lnTo>
                <a:lnTo>
                  <a:pt x="96" y="16"/>
                </a:lnTo>
                <a:lnTo>
                  <a:pt x="122" y="4"/>
                </a:lnTo>
              </a:path>
              <a:path w="549" h="40">
                <a:moveTo>
                  <a:pt x="122" y="4"/>
                </a:moveTo>
                <a:lnTo>
                  <a:pt x="141" y="4"/>
                </a:lnTo>
                <a:lnTo>
                  <a:pt x="115" y="16"/>
                </a:lnTo>
                <a:lnTo>
                  <a:pt x="122" y="4"/>
                </a:lnTo>
              </a:path>
              <a:path w="549" h="40">
                <a:moveTo>
                  <a:pt x="144" y="11"/>
                </a:moveTo>
                <a:lnTo>
                  <a:pt x="151" y="19"/>
                </a:lnTo>
                <a:lnTo>
                  <a:pt x="139" y="19"/>
                </a:lnTo>
                <a:lnTo>
                  <a:pt x="144" y="11"/>
                </a:lnTo>
              </a:path>
              <a:path w="549" h="40">
                <a:moveTo>
                  <a:pt x="144" y="11"/>
                </a:moveTo>
                <a:lnTo>
                  <a:pt x="153" y="11"/>
                </a:lnTo>
                <a:lnTo>
                  <a:pt x="151" y="19"/>
                </a:lnTo>
                <a:lnTo>
                  <a:pt x="144" y="11"/>
                </a:lnTo>
              </a:path>
              <a:path w="549" h="40">
                <a:moveTo>
                  <a:pt x="74" y="0"/>
                </a:moveTo>
                <a:lnTo>
                  <a:pt x="64" y="19"/>
                </a:lnTo>
                <a:lnTo>
                  <a:pt x="55" y="19"/>
                </a:lnTo>
                <a:lnTo>
                  <a:pt x="74" y="0"/>
                </a:lnTo>
              </a:path>
              <a:path w="549" h="40">
                <a:moveTo>
                  <a:pt x="74" y="0"/>
                </a:moveTo>
                <a:lnTo>
                  <a:pt x="84" y="0"/>
                </a:lnTo>
                <a:lnTo>
                  <a:pt x="64" y="19"/>
                </a:lnTo>
                <a:lnTo>
                  <a:pt x="74" y="0"/>
                </a:lnTo>
              </a:path>
              <a:path w="549" h="40">
                <a:moveTo>
                  <a:pt x="240" y="11"/>
                </a:moveTo>
                <a:lnTo>
                  <a:pt x="252" y="21"/>
                </a:lnTo>
                <a:lnTo>
                  <a:pt x="225" y="21"/>
                </a:lnTo>
                <a:lnTo>
                  <a:pt x="240" y="11"/>
                </a:lnTo>
              </a:path>
              <a:path w="549" h="40">
                <a:moveTo>
                  <a:pt x="240" y="11"/>
                </a:moveTo>
                <a:lnTo>
                  <a:pt x="264" y="11"/>
                </a:lnTo>
                <a:lnTo>
                  <a:pt x="252" y="21"/>
                </a:lnTo>
                <a:lnTo>
                  <a:pt x="240" y="11"/>
                </a:lnTo>
              </a:path>
              <a:path w="549" h="40">
                <a:moveTo>
                  <a:pt x="540" y="7"/>
                </a:moveTo>
                <a:lnTo>
                  <a:pt x="544" y="23"/>
                </a:lnTo>
                <a:lnTo>
                  <a:pt x="530" y="23"/>
                </a:lnTo>
                <a:lnTo>
                  <a:pt x="540" y="7"/>
                </a:lnTo>
              </a:path>
              <a:path w="549" h="40">
                <a:moveTo>
                  <a:pt x="540" y="7"/>
                </a:moveTo>
                <a:lnTo>
                  <a:pt x="549" y="7"/>
                </a:lnTo>
                <a:lnTo>
                  <a:pt x="544" y="23"/>
                </a:lnTo>
                <a:lnTo>
                  <a:pt x="540" y="7"/>
                </a:lnTo>
              </a:path>
              <a:path w="549" h="40">
                <a:moveTo>
                  <a:pt x="225" y="21"/>
                </a:moveTo>
                <a:lnTo>
                  <a:pt x="247" y="23"/>
                </a:lnTo>
                <a:lnTo>
                  <a:pt x="220" y="23"/>
                </a:lnTo>
                <a:lnTo>
                  <a:pt x="225" y="21"/>
                </a:lnTo>
              </a:path>
              <a:path w="549" h="40">
                <a:moveTo>
                  <a:pt x="225" y="21"/>
                </a:moveTo>
                <a:lnTo>
                  <a:pt x="252" y="21"/>
                </a:lnTo>
                <a:lnTo>
                  <a:pt x="247" y="23"/>
                </a:lnTo>
                <a:lnTo>
                  <a:pt x="225" y="21"/>
                </a:lnTo>
              </a:path>
              <a:path w="549" h="40">
                <a:moveTo>
                  <a:pt x="96" y="16"/>
                </a:moveTo>
                <a:lnTo>
                  <a:pt x="98" y="23"/>
                </a:lnTo>
                <a:lnTo>
                  <a:pt x="86" y="23"/>
                </a:lnTo>
                <a:lnTo>
                  <a:pt x="96" y="16"/>
                </a:lnTo>
              </a:path>
              <a:path w="549" h="40">
                <a:moveTo>
                  <a:pt x="96" y="16"/>
                </a:moveTo>
                <a:lnTo>
                  <a:pt x="115" y="16"/>
                </a:lnTo>
                <a:lnTo>
                  <a:pt x="98" y="23"/>
                </a:lnTo>
                <a:lnTo>
                  <a:pt x="96" y="16"/>
                </a:lnTo>
              </a:path>
              <a:path w="549" h="40">
                <a:moveTo>
                  <a:pt x="14" y="7"/>
                </a:moveTo>
                <a:lnTo>
                  <a:pt x="28" y="23"/>
                </a:lnTo>
                <a:lnTo>
                  <a:pt x="4" y="23"/>
                </a:lnTo>
                <a:lnTo>
                  <a:pt x="14" y="7"/>
                </a:lnTo>
              </a:path>
              <a:path w="549" h="40">
                <a:moveTo>
                  <a:pt x="14" y="7"/>
                </a:moveTo>
                <a:lnTo>
                  <a:pt x="45" y="7"/>
                </a:lnTo>
                <a:lnTo>
                  <a:pt x="28" y="23"/>
                </a:lnTo>
                <a:lnTo>
                  <a:pt x="14" y="7"/>
                </a:lnTo>
              </a:path>
              <a:path w="549" h="40">
                <a:moveTo>
                  <a:pt x="372" y="16"/>
                </a:moveTo>
                <a:lnTo>
                  <a:pt x="384" y="28"/>
                </a:lnTo>
                <a:lnTo>
                  <a:pt x="352" y="28"/>
                </a:lnTo>
                <a:lnTo>
                  <a:pt x="372" y="16"/>
                </a:lnTo>
              </a:path>
              <a:path w="549" h="40">
                <a:moveTo>
                  <a:pt x="372" y="16"/>
                </a:moveTo>
                <a:lnTo>
                  <a:pt x="396" y="16"/>
                </a:lnTo>
                <a:lnTo>
                  <a:pt x="384" y="28"/>
                </a:lnTo>
                <a:lnTo>
                  <a:pt x="372" y="16"/>
                </a:lnTo>
              </a:path>
              <a:path w="549" h="40">
                <a:moveTo>
                  <a:pt x="302" y="28"/>
                </a:moveTo>
                <a:lnTo>
                  <a:pt x="314" y="31"/>
                </a:lnTo>
                <a:lnTo>
                  <a:pt x="307" y="31"/>
                </a:lnTo>
                <a:lnTo>
                  <a:pt x="302" y="28"/>
                </a:lnTo>
              </a:path>
              <a:path w="549" h="40">
                <a:moveTo>
                  <a:pt x="328" y="28"/>
                </a:moveTo>
                <a:lnTo>
                  <a:pt x="381" y="28"/>
                </a:lnTo>
                <a:lnTo>
                  <a:pt x="321" y="28"/>
                </a:lnTo>
                <a:lnTo>
                  <a:pt x="328" y="28"/>
                </a:lnTo>
              </a:path>
              <a:path w="549" h="40">
                <a:moveTo>
                  <a:pt x="328" y="28"/>
                </a:moveTo>
                <a:lnTo>
                  <a:pt x="384" y="28"/>
                </a:lnTo>
                <a:lnTo>
                  <a:pt x="381" y="28"/>
                </a:lnTo>
                <a:lnTo>
                  <a:pt x="328" y="28"/>
                </a:lnTo>
              </a:path>
              <a:path w="549" h="40">
                <a:moveTo>
                  <a:pt x="220" y="23"/>
                </a:moveTo>
                <a:lnTo>
                  <a:pt x="235" y="28"/>
                </a:lnTo>
                <a:lnTo>
                  <a:pt x="220" y="28"/>
                </a:lnTo>
                <a:lnTo>
                  <a:pt x="220" y="23"/>
                </a:lnTo>
              </a:path>
              <a:path w="549" h="40">
                <a:moveTo>
                  <a:pt x="220" y="23"/>
                </a:moveTo>
                <a:lnTo>
                  <a:pt x="247" y="23"/>
                </a:lnTo>
                <a:lnTo>
                  <a:pt x="235" y="28"/>
                </a:lnTo>
                <a:lnTo>
                  <a:pt x="220" y="23"/>
                </a:lnTo>
              </a:path>
              <a:path w="549" h="40">
                <a:moveTo>
                  <a:pt x="4" y="23"/>
                </a:moveTo>
                <a:lnTo>
                  <a:pt x="19" y="28"/>
                </a:lnTo>
                <a:lnTo>
                  <a:pt x="0" y="28"/>
                </a:lnTo>
                <a:lnTo>
                  <a:pt x="4" y="23"/>
                </a:lnTo>
              </a:path>
              <a:path w="549" h="40">
                <a:moveTo>
                  <a:pt x="4" y="23"/>
                </a:moveTo>
                <a:lnTo>
                  <a:pt x="28" y="23"/>
                </a:lnTo>
                <a:lnTo>
                  <a:pt x="19" y="28"/>
                </a:lnTo>
                <a:lnTo>
                  <a:pt x="4" y="23"/>
                </a:lnTo>
              </a:path>
              <a:path w="549" h="40">
                <a:moveTo>
                  <a:pt x="223" y="31"/>
                </a:moveTo>
                <a:lnTo>
                  <a:pt x="230" y="31"/>
                </a:lnTo>
                <a:lnTo>
                  <a:pt x="228" y="33"/>
                </a:lnTo>
                <a:lnTo>
                  <a:pt x="223" y="31"/>
                </a:lnTo>
              </a:path>
              <a:path w="549" h="40">
                <a:moveTo>
                  <a:pt x="321" y="28"/>
                </a:moveTo>
                <a:lnTo>
                  <a:pt x="379" y="31"/>
                </a:lnTo>
                <a:lnTo>
                  <a:pt x="314" y="31"/>
                </a:lnTo>
                <a:lnTo>
                  <a:pt x="321" y="28"/>
                </a:lnTo>
              </a:path>
              <a:path w="549" h="40">
                <a:moveTo>
                  <a:pt x="321" y="28"/>
                </a:moveTo>
                <a:lnTo>
                  <a:pt x="381" y="28"/>
                </a:lnTo>
                <a:lnTo>
                  <a:pt x="379" y="31"/>
                </a:lnTo>
                <a:lnTo>
                  <a:pt x="321" y="28"/>
                </a:lnTo>
              </a:path>
              <a:path w="549" h="40">
                <a:moveTo>
                  <a:pt x="220" y="28"/>
                </a:moveTo>
                <a:lnTo>
                  <a:pt x="230" y="31"/>
                </a:lnTo>
                <a:lnTo>
                  <a:pt x="223" y="31"/>
                </a:lnTo>
                <a:lnTo>
                  <a:pt x="220" y="28"/>
                </a:lnTo>
              </a:path>
              <a:path w="549" h="40">
                <a:moveTo>
                  <a:pt x="220" y="28"/>
                </a:moveTo>
                <a:lnTo>
                  <a:pt x="235" y="28"/>
                </a:lnTo>
                <a:lnTo>
                  <a:pt x="230" y="31"/>
                </a:lnTo>
                <a:lnTo>
                  <a:pt x="220" y="28"/>
                </a:lnTo>
              </a:path>
              <a:path w="549" h="40">
                <a:moveTo>
                  <a:pt x="292" y="33"/>
                </a:moveTo>
                <a:lnTo>
                  <a:pt x="302" y="35"/>
                </a:lnTo>
                <a:lnTo>
                  <a:pt x="290" y="35"/>
                </a:lnTo>
                <a:lnTo>
                  <a:pt x="292" y="33"/>
                </a:lnTo>
              </a:path>
              <a:path w="549" h="40">
                <a:moveTo>
                  <a:pt x="460" y="2"/>
                </a:moveTo>
                <a:lnTo>
                  <a:pt x="446" y="33"/>
                </a:lnTo>
                <a:lnTo>
                  <a:pt x="432" y="33"/>
                </a:lnTo>
                <a:lnTo>
                  <a:pt x="460" y="2"/>
                </a:lnTo>
              </a:path>
              <a:path w="549" h="40">
                <a:moveTo>
                  <a:pt x="460" y="2"/>
                </a:moveTo>
                <a:lnTo>
                  <a:pt x="484" y="2"/>
                </a:lnTo>
                <a:lnTo>
                  <a:pt x="446" y="33"/>
                </a:lnTo>
                <a:lnTo>
                  <a:pt x="460" y="2"/>
                </a:lnTo>
              </a:path>
              <a:path w="549" h="40">
                <a:moveTo>
                  <a:pt x="307" y="31"/>
                </a:moveTo>
                <a:lnTo>
                  <a:pt x="376" y="33"/>
                </a:lnTo>
                <a:lnTo>
                  <a:pt x="304" y="33"/>
                </a:lnTo>
                <a:lnTo>
                  <a:pt x="307" y="31"/>
                </a:lnTo>
              </a:path>
              <a:path w="549" h="40">
                <a:moveTo>
                  <a:pt x="307" y="31"/>
                </a:moveTo>
                <a:lnTo>
                  <a:pt x="379" y="31"/>
                </a:lnTo>
                <a:lnTo>
                  <a:pt x="376" y="33"/>
                </a:lnTo>
                <a:lnTo>
                  <a:pt x="307" y="31"/>
                </a:lnTo>
              </a:path>
              <a:path w="549" h="40">
                <a:moveTo>
                  <a:pt x="139" y="19"/>
                </a:moveTo>
                <a:lnTo>
                  <a:pt x="136" y="33"/>
                </a:lnTo>
                <a:lnTo>
                  <a:pt x="127" y="33"/>
                </a:lnTo>
                <a:lnTo>
                  <a:pt x="139" y="19"/>
                </a:lnTo>
              </a:path>
              <a:path w="549" h="40">
                <a:moveTo>
                  <a:pt x="139" y="19"/>
                </a:moveTo>
                <a:lnTo>
                  <a:pt x="151" y="19"/>
                </a:lnTo>
                <a:lnTo>
                  <a:pt x="136" y="33"/>
                </a:lnTo>
                <a:lnTo>
                  <a:pt x="139" y="19"/>
                </a:lnTo>
              </a:path>
              <a:path w="549" h="40">
                <a:moveTo>
                  <a:pt x="304" y="33"/>
                </a:moveTo>
                <a:lnTo>
                  <a:pt x="374" y="35"/>
                </a:lnTo>
                <a:lnTo>
                  <a:pt x="302" y="35"/>
                </a:lnTo>
                <a:lnTo>
                  <a:pt x="304" y="33"/>
                </a:lnTo>
              </a:path>
              <a:path w="549" h="40">
                <a:moveTo>
                  <a:pt x="304" y="33"/>
                </a:moveTo>
                <a:lnTo>
                  <a:pt x="376" y="33"/>
                </a:lnTo>
                <a:lnTo>
                  <a:pt x="374" y="35"/>
                </a:lnTo>
                <a:lnTo>
                  <a:pt x="304" y="33"/>
                </a:lnTo>
              </a:path>
              <a:path w="549" h="40">
                <a:moveTo>
                  <a:pt x="432" y="33"/>
                </a:moveTo>
                <a:lnTo>
                  <a:pt x="441" y="38"/>
                </a:lnTo>
                <a:lnTo>
                  <a:pt x="424" y="38"/>
                </a:lnTo>
                <a:lnTo>
                  <a:pt x="432" y="33"/>
                </a:lnTo>
              </a:path>
              <a:path w="549" h="40">
                <a:moveTo>
                  <a:pt x="432" y="33"/>
                </a:moveTo>
                <a:lnTo>
                  <a:pt x="446" y="33"/>
                </a:lnTo>
                <a:lnTo>
                  <a:pt x="441" y="38"/>
                </a:lnTo>
                <a:lnTo>
                  <a:pt x="432" y="33"/>
                </a:lnTo>
              </a:path>
              <a:path w="549" h="40">
                <a:moveTo>
                  <a:pt x="290" y="35"/>
                </a:moveTo>
                <a:lnTo>
                  <a:pt x="374" y="38"/>
                </a:lnTo>
                <a:lnTo>
                  <a:pt x="288" y="38"/>
                </a:lnTo>
                <a:lnTo>
                  <a:pt x="290" y="35"/>
                </a:lnTo>
              </a:path>
              <a:path w="549" h="40">
                <a:moveTo>
                  <a:pt x="290" y="35"/>
                </a:moveTo>
                <a:lnTo>
                  <a:pt x="374" y="35"/>
                </a:lnTo>
                <a:lnTo>
                  <a:pt x="374" y="38"/>
                </a:lnTo>
                <a:lnTo>
                  <a:pt x="290" y="35"/>
                </a:lnTo>
              </a:path>
              <a:path w="549" h="40">
                <a:moveTo>
                  <a:pt x="348" y="38"/>
                </a:moveTo>
                <a:lnTo>
                  <a:pt x="374" y="38"/>
                </a:lnTo>
                <a:lnTo>
                  <a:pt x="350" y="38"/>
                </a:lnTo>
                <a:lnTo>
                  <a:pt x="348" y="38"/>
                </a:lnTo>
              </a:path>
              <a:path w="549" h="40">
                <a:moveTo>
                  <a:pt x="348" y="38"/>
                </a:moveTo>
                <a:lnTo>
                  <a:pt x="374" y="38"/>
                </a:lnTo>
                <a:lnTo>
                  <a:pt x="348" y="38"/>
                </a:lnTo>
              </a:path>
              <a:path w="549" h="40">
                <a:moveTo>
                  <a:pt x="288" y="38"/>
                </a:moveTo>
                <a:lnTo>
                  <a:pt x="316" y="38"/>
                </a:lnTo>
                <a:lnTo>
                  <a:pt x="283" y="38"/>
                </a:lnTo>
                <a:lnTo>
                  <a:pt x="288" y="38"/>
                </a:lnTo>
              </a:path>
              <a:path w="549" h="40">
                <a:moveTo>
                  <a:pt x="288" y="38"/>
                </a:moveTo>
                <a:lnTo>
                  <a:pt x="328" y="38"/>
                </a:lnTo>
                <a:lnTo>
                  <a:pt x="316" y="38"/>
                </a:lnTo>
                <a:lnTo>
                  <a:pt x="288" y="38"/>
                </a:lnTo>
              </a:path>
              <a:path w="549" h="40">
                <a:moveTo>
                  <a:pt x="235" y="35"/>
                </a:moveTo>
                <a:lnTo>
                  <a:pt x="247" y="38"/>
                </a:lnTo>
                <a:lnTo>
                  <a:pt x="232" y="38"/>
                </a:lnTo>
                <a:lnTo>
                  <a:pt x="235" y="35"/>
                </a:lnTo>
              </a:path>
              <a:path w="549" h="40">
                <a:moveTo>
                  <a:pt x="235" y="35"/>
                </a:moveTo>
                <a:lnTo>
                  <a:pt x="244" y="35"/>
                </a:lnTo>
                <a:lnTo>
                  <a:pt x="247" y="38"/>
                </a:lnTo>
                <a:lnTo>
                  <a:pt x="235" y="35"/>
                </a:lnTo>
              </a:path>
              <a:path w="549" h="40">
                <a:moveTo>
                  <a:pt x="86" y="23"/>
                </a:moveTo>
                <a:lnTo>
                  <a:pt x="79" y="38"/>
                </a:lnTo>
                <a:lnTo>
                  <a:pt x="67" y="38"/>
                </a:lnTo>
                <a:lnTo>
                  <a:pt x="86" y="23"/>
                </a:lnTo>
              </a:path>
              <a:path w="549" h="40">
                <a:moveTo>
                  <a:pt x="86" y="23"/>
                </a:moveTo>
                <a:lnTo>
                  <a:pt x="98" y="23"/>
                </a:lnTo>
                <a:lnTo>
                  <a:pt x="79" y="38"/>
                </a:lnTo>
                <a:lnTo>
                  <a:pt x="86" y="23"/>
                </a:lnTo>
              </a:path>
              <a:path w="549" h="40">
                <a:moveTo>
                  <a:pt x="350" y="38"/>
                </a:moveTo>
                <a:lnTo>
                  <a:pt x="374" y="40"/>
                </a:lnTo>
                <a:lnTo>
                  <a:pt x="352" y="40"/>
                </a:lnTo>
                <a:lnTo>
                  <a:pt x="350" y="38"/>
                </a:lnTo>
              </a:path>
              <a:path w="549" h="40">
                <a:moveTo>
                  <a:pt x="350" y="38"/>
                </a:moveTo>
                <a:lnTo>
                  <a:pt x="374" y="38"/>
                </a:lnTo>
                <a:lnTo>
                  <a:pt x="374" y="40"/>
                </a:lnTo>
                <a:lnTo>
                  <a:pt x="350" y="38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20" name="path 11720"/>
          <p:cNvSpPr/>
          <p:nvPr/>
        </p:nvSpPr>
        <p:spPr>
          <a:xfrm>
            <a:off x="7368540" y="9533635"/>
            <a:ext cx="131063" cy="68580"/>
          </a:xfrm>
          <a:custGeom>
            <a:avLst/>
            <a:gdLst/>
            <a:ahLst/>
            <a:cxnLst/>
            <a:rect l="0" t="0" r="0" b="0"/>
            <a:pathLst>
              <a:path w="206" h="108">
                <a:moveTo>
                  <a:pt x="167" y="0"/>
                </a:moveTo>
                <a:lnTo>
                  <a:pt x="206" y="4"/>
                </a:lnTo>
                <a:lnTo>
                  <a:pt x="155" y="4"/>
                </a:lnTo>
                <a:lnTo>
                  <a:pt x="167" y="0"/>
                </a:lnTo>
              </a:path>
              <a:path w="206" h="108">
                <a:moveTo>
                  <a:pt x="167" y="0"/>
                </a:moveTo>
                <a:lnTo>
                  <a:pt x="206" y="0"/>
                </a:lnTo>
                <a:lnTo>
                  <a:pt x="206" y="4"/>
                </a:lnTo>
                <a:lnTo>
                  <a:pt x="167" y="0"/>
                </a:lnTo>
              </a:path>
              <a:path w="206" h="108">
                <a:moveTo>
                  <a:pt x="155" y="4"/>
                </a:moveTo>
                <a:lnTo>
                  <a:pt x="201" y="9"/>
                </a:lnTo>
                <a:lnTo>
                  <a:pt x="155" y="9"/>
                </a:lnTo>
                <a:lnTo>
                  <a:pt x="155" y="4"/>
                </a:lnTo>
              </a:path>
              <a:path w="206" h="108">
                <a:moveTo>
                  <a:pt x="155" y="4"/>
                </a:moveTo>
                <a:lnTo>
                  <a:pt x="206" y="4"/>
                </a:lnTo>
                <a:lnTo>
                  <a:pt x="201" y="9"/>
                </a:lnTo>
                <a:lnTo>
                  <a:pt x="155" y="4"/>
                </a:lnTo>
              </a:path>
              <a:path w="206" h="108">
                <a:moveTo>
                  <a:pt x="155" y="12"/>
                </a:moveTo>
                <a:lnTo>
                  <a:pt x="177" y="12"/>
                </a:lnTo>
                <a:lnTo>
                  <a:pt x="155" y="14"/>
                </a:lnTo>
                <a:lnTo>
                  <a:pt x="155" y="12"/>
                </a:lnTo>
              </a:path>
              <a:path w="206" h="108">
                <a:moveTo>
                  <a:pt x="155" y="9"/>
                </a:moveTo>
                <a:lnTo>
                  <a:pt x="199" y="12"/>
                </a:lnTo>
                <a:lnTo>
                  <a:pt x="155" y="12"/>
                </a:lnTo>
                <a:lnTo>
                  <a:pt x="155" y="9"/>
                </a:lnTo>
              </a:path>
              <a:path w="206" h="108">
                <a:moveTo>
                  <a:pt x="155" y="9"/>
                </a:moveTo>
                <a:lnTo>
                  <a:pt x="201" y="9"/>
                </a:lnTo>
                <a:lnTo>
                  <a:pt x="199" y="12"/>
                </a:lnTo>
                <a:lnTo>
                  <a:pt x="155" y="9"/>
                </a:lnTo>
              </a:path>
              <a:path w="206" h="108">
                <a:moveTo>
                  <a:pt x="16" y="98"/>
                </a:moveTo>
                <a:lnTo>
                  <a:pt x="35" y="100"/>
                </a:lnTo>
                <a:lnTo>
                  <a:pt x="9" y="100"/>
                </a:lnTo>
                <a:lnTo>
                  <a:pt x="16" y="98"/>
                </a:lnTo>
              </a:path>
              <a:path w="206" h="108">
                <a:moveTo>
                  <a:pt x="16" y="98"/>
                </a:moveTo>
                <a:lnTo>
                  <a:pt x="31" y="98"/>
                </a:lnTo>
                <a:lnTo>
                  <a:pt x="35" y="100"/>
                </a:lnTo>
                <a:lnTo>
                  <a:pt x="16" y="98"/>
                </a:lnTo>
              </a:path>
              <a:path w="206" h="108">
                <a:moveTo>
                  <a:pt x="141" y="98"/>
                </a:moveTo>
                <a:lnTo>
                  <a:pt x="182" y="103"/>
                </a:lnTo>
                <a:lnTo>
                  <a:pt x="134" y="103"/>
                </a:lnTo>
                <a:lnTo>
                  <a:pt x="141" y="98"/>
                </a:lnTo>
              </a:path>
              <a:path w="206" h="108">
                <a:moveTo>
                  <a:pt x="141" y="98"/>
                </a:moveTo>
                <a:lnTo>
                  <a:pt x="187" y="98"/>
                </a:lnTo>
                <a:lnTo>
                  <a:pt x="182" y="103"/>
                </a:lnTo>
                <a:lnTo>
                  <a:pt x="141" y="98"/>
                </a:lnTo>
              </a:path>
              <a:path w="206" h="108">
                <a:moveTo>
                  <a:pt x="160" y="103"/>
                </a:moveTo>
                <a:lnTo>
                  <a:pt x="180" y="105"/>
                </a:lnTo>
                <a:lnTo>
                  <a:pt x="163" y="105"/>
                </a:lnTo>
                <a:lnTo>
                  <a:pt x="160" y="103"/>
                </a:lnTo>
              </a:path>
              <a:path w="206" h="108">
                <a:moveTo>
                  <a:pt x="160" y="103"/>
                </a:moveTo>
                <a:lnTo>
                  <a:pt x="182" y="103"/>
                </a:lnTo>
                <a:lnTo>
                  <a:pt x="180" y="105"/>
                </a:lnTo>
                <a:lnTo>
                  <a:pt x="160" y="103"/>
                </a:lnTo>
              </a:path>
              <a:path w="206" h="108">
                <a:moveTo>
                  <a:pt x="134" y="103"/>
                </a:moveTo>
                <a:lnTo>
                  <a:pt x="158" y="105"/>
                </a:lnTo>
                <a:lnTo>
                  <a:pt x="131" y="105"/>
                </a:lnTo>
                <a:lnTo>
                  <a:pt x="134" y="103"/>
                </a:lnTo>
              </a:path>
              <a:path w="206" h="108">
                <a:moveTo>
                  <a:pt x="134" y="103"/>
                </a:moveTo>
                <a:lnTo>
                  <a:pt x="160" y="103"/>
                </a:lnTo>
                <a:lnTo>
                  <a:pt x="158" y="105"/>
                </a:lnTo>
                <a:lnTo>
                  <a:pt x="134" y="103"/>
                </a:lnTo>
              </a:path>
              <a:path w="206" h="108">
                <a:moveTo>
                  <a:pt x="9" y="100"/>
                </a:moveTo>
                <a:lnTo>
                  <a:pt x="33" y="105"/>
                </a:lnTo>
                <a:lnTo>
                  <a:pt x="0" y="105"/>
                </a:lnTo>
                <a:lnTo>
                  <a:pt x="9" y="100"/>
                </a:lnTo>
              </a:path>
              <a:path w="206" h="108">
                <a:moveTo>
                  <a:pt x="9" y="100"/>
                </a:moveTo>
                <a:lnTo>
                  <a:pt x="35" y="100"/>
                </a:lnTo>
                <a:lnTo>
                  <a:pt x="33" y="105"/>
                </a:lnTo>
                <a:lnTo>
                  <a:pt x="9" y="100"/>
                </a:lnTo>
              </a:path>
              <a:path w="206" h="108">
                <a:moveTo>
                  <a:pt x="163" y="105"/>
                </a:moveTo>
                <a:lnTo>
                  <a:pt x="180" y="108"/>
                </a:lnTo>
                <a:lnTo>
                  <a:pt x="165" y="108"/>
                </a:lnTo>
                <a:lnTo>
                  <a:pt x="163" y="105"/>
                </a:lnTo>
              </a:path>
              <a:path w="206" h="108">
                <a:moveTo>
                  <a:pt x="163" y="105"/>
                </a:moveTo>
                <a:lnTo>
                  <a:pt x="180" y="105"/>
                </a:lnTo>
                <a:lnTo>
                  <a:pt x="180" y="108"/>
                </a:lnTo>
                <a:lnTo>
                  <a:pt x="163" y="105"/>
                </a:lnTo>
              </a:path>
              <a:path w="206" h="108">
                <a:moveTo>
                  <a:pt x="19" y="105"/>
                </a:moveTo>
                <a:lnTo>
                  <a:pt x="33" y="108"/>
                </a:lnTo>
                <a:lnTo>
                  <a:pt x="21" y="108"/>
                </a:lnTo>
                <a:lnTo>
                  <a:pt x="19" y="105"/>
                </a:lnTo>
              </a:path>
              <a:path w="206" h="108">
                <a:moveTo>
                  <a:pt x="19" y="105"/>
                </a:moveTo>
                <a:lnTo>
                  <a:pt x="33" y="105"/>
                </a:lnTo>
                <a:lnTo>
                  <a:pt x="33" y="108"/>
                </a:lnTo>
                <a:lnTo>
                  <a:pt x="19" y="105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22" name="path 11722"/>
          <p:cNvSpPr/>
          <p:nvPr/>
        </p:nvSpPr>
        <p:spPr>
          <a:xfrm>
            <a:off x="3300221" y="8018017"/>
            <a:ext cx="105155" cy="83819"/>
          </a:xfrm>
          <a:custGeom>
            <a:avLst/>
            <a:gdLst/>
            <a:ahLst/>
            <a:cxnLst/>
            <a:rect l="0" t="0" r="0" b="0"/>
            <a:pathLst>
              <a:path w="165" h="131">
                <a:moveTo>
                  <a:pt x="3" y="61"/>
                </a:moveTo>
                <a:lnTo>
                  <a:pt x="3" y="130"/>
                </a:lnTo>
                <a:moveTo>
                  <a:pt x="51" y="32"/>
                </a:moveTo>
                <a:lnTo>
                  <a:pt x="49" y="54"/>
                </a:lnTo>
                <a:moveTo>
                  <a:pt x="15" y="32"/>
                </a:moveTo>
                <a:lnTo>
                  <a:pt x="15" y="66"/>
                </a:lnTo>
                <a:moveTo>
                  <a:pt x="1" y="25"/>
                </a:moveTo>
                <a:lnTo>
                  <a:pt x="68" y="18"/>
                </a:lnTo>
                <a:moveTo>
                  <a:pt x="30" y="1"/>
                </a:moveTo>
                <a:lnTo>
                  <a:pt x="34" y="15"/>
                </a:lnTo>
                <a:moveTo>
                  <a:pt x="15" y="58"/>
                </a:moveTo>
                <a:lnTo>
                  <a:pt x="54" y="54"/>
                </a:lnTo>
                <a:moveTo>
                  <a:pt x="15" y="39"/>
                </a:moveTo>
                <a:lnTo>
                  <a:pt x="49" y="34"/>
                </a:lnTo>
                <a:moveTo>
                  <a:pt x="20" y="111"/>
                </a:moveTo>
                <a:lnTo>
                  <a:pt x="49" y="109"/>
                </a:lnTo>
                <a:moveTo>
                  <a:pt x="20" y="90"/>
                </a:moveTo>
                <a:lnTo>
                  <a:pt x="46" y="85"/>
                </a:lnTo>
                <a:moveTo>
                  <a:pt x="3" y="73"/>
                </a:moveTo>
                <a:lnTo>
                  <a:pt x="66" y="68"/>
                </a:lnTo>
                <a:moveTo>
                  <a:pt x="102" y="8"/>
                </a:moveTo>
                <a:lnTo>
                  <a:pt x="102" y="130"/>
                </a:lnTo>
                <a:moveTo>
                  <a:pt x="102" y="20"/>
                </a:moveTo>
                <a:lnTo>
                  <a:pt x="162" y="15"/>
                </a:lnTo>
                <a:moveTo>
                  <a:pt x="164" y="8"/>
                </a:moveTo>
                <a:lnTo>
                  <a:pt x="162" y="13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24" name="path 11724"/>
          <p:cNvSpPr/>
          <p:nvPr/>
        </p:nvSpPr>
        <p:spPr>
          <a:xfrm>
            <a:off x="2219706" y="8034782"/>
            <a:ext cx="112775" cy="74675"/>
          </a:xfrm>
          <a:custGeom>
            <a:avLst/>
            <a:gdLst/>
            <a:ahLst/>
            <a:cxnLst/>
            <a:rect l="0" t="0" r="0" b="0"/>
            <a:pathLst>
              <a:path w="177" h="117">
                <a:moveTo>
                  <a:pt x="17" y="37"/>
                </a:moveTo>
                <a:lnTo>
                  <a:pt x="27" y="70"/>
                </a:lnTo>
                <a:lnTo>
                  <a:pt x="44" y="97"/>
                </a:lnTo>
                <a:lnTo>
                  <a:pt x="65" y="104"/>
                </a:lnTo>
                <a:lnTo>
                  <a:pt x="58" y="66"/>
                </a:lnTo>
                <a:moveTo>
                  <a:pt x="5" y="34"/>
                </a:moveTo>
                <a:lnTo>
                  <a:pt x="1" y="80"/>
                </a:lnTo>
                <a:moveTo>
                  <a:pt x="157" y="58"/>
                </a:moveTo>
                <a:lnTo>
                  <a:pt x="176" y="92"/>
                </a:lnTo>
                <a:moveTo>
                  <a:pt x="140" y="56"/>
                </a:moveTo>
                <a:lnTo>
                  <a:pt x="121" y="94"/>
                </a:lnTo>
                <a:moveTo>
                  <a:pt x="149" y="116"/>
                </a:moveTo>
                <a:lnTo>
                  <a:pt x="135" y="97"/>
                </a:lnTo>
                <a:moveTo>
                  <a:pt x="125" y="39"/>
                </a:moveTo>
                <a:lnTo>
                  <a:pt x="176" y="32"/>
                </a:lnTo>
                <a:moveTo>
                  <a:pt x="133" y="6"/>
                </a:moveTo>
                <a:lnTo>
                  <a:pt x="164" y="1"/>
                </a:lnTo>
                <a:moveTo>
                  <a:pt x="121" y="51"/>
                </a:moveTo>
                <a:lnTo>
                  <a:pt x="111" y="32"/>
                </a:lnTo>
                <a:lnTo>
                  <a:pt x="92" y="7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26" name="path 11726"/>
          <p:cNvSpPr/>
          <p:nvPr/>
        </p:nvSpPr>
        <p:spPr>
          <a:xfrm>
            <a:off x="2279141" y="8027161"/>
            <a:ext cx="106680" cy="80772"/>
          </a:xfrm>
          <a:custGeom>
            <a:avLst/>
            <a:gdLst/>
            <a:ahLst/>
            <a:cxnLst/>
            <a:rect l="0" t="0" r="0" b="0"/>
            <a:pathLst>
              <a:path w="168" h="127">
                <a:moveTo>
                  <a:pt x="18" y="1"/>
                </a:moveTo>
                <a:lnTo>
                  <a:pt x="18" y="126"/>
                </a:lnTo>
                <a:moveTo>
                  <a:pt x="30" y="34"/>
                </a:moveTo>
                <a:lnTo>
                  <a:pt x="1" y="39"/>
                </a:lnTo>
                <a:moveTo>
                  <a:pt x="56" y="126"/>
                </a:moveTo>
                <a:lnTo>
                  <a:pt x="56" y="46"/>
                </a:lnTo>
                <a:moveTo>
                  <a:pt x="126" y="73"/>
                </a:moveTo>
                <a:lnTo>
                  <a:pt x="99" y="82"/>
                </a:lnTo>
                <a:moveTo>
                  <a:pt x="123" y="32"/>
                </a:moveTo>
                <a:lnTo>
                  <a:pt x="102" y="80"/>
                </a:lnTo>
                <a:moveTo>
                  <a:pt x="94" y="51"/>
                </a:moveTo>
                <a:lnTo>
                  <a:pt x="118" y="42"/>
                </a:lnTo>
                <a:moveTo>
                  <a:pt x="99" y="109"/>
                </a:moveTo>
                <a:lnTo>
                  <a:pt x="128" y="92"/>
                </a:lnTo>
                <a:moveTo>
                  <a:pt x="116" y="6"/>
                </a:moveTo>
                <a:lnTo>
                  <a:pt x="99" y="51"/>
                </a:lnTo>
                <a:moveTo>
                  <a:pt x="133" y="44"/>
                </a:moveTo>
                <a:lnTo>
                  <a:pt x="164" y="30"/>
                </a:lnTo>
                <a:moveTo>
                  <a:pt x="130" y="68"/>
                </a:moveTo>
                <a:lnTo>
                  <a:pt x="166" y="5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28" name="path 11728"/>
          <p:cNvSpPr/>
          <p:nvPr/>
        </p:nvSpPr>
        <p:spPr>
          <a:xfrm>
            <a:off x="2237993" y="7659878"/>
            <a:ext cx="91440" cy="88392"/>
          </a:xfrm>
          <a:custGeom>
            <a:avLst/>
            <a:gdLst/>
            <a:ahLst/>
            <a:cxnLst/>
            <a:rect l="0" t="0" r="0" b="0"/>
            <a:pathLst>
              <a:path w="144" h="139">
                <a:moveTo>
                  <a:pt x="1" y="25"/>
                </a:moveTo>
                <a:lnTo>
                  <a:pt x="1" y="118"/>
                </a:lnTo>
                <a:moveTo>
                  <a:pt x="58" y="61"/>
                </a:moveTo>
                <a:lnTo>
                  <a:pt x="90" y="53"/>
                </a:lnTo>
                <a:moveTo>
                  <a:pt x="58" y="113"/>
                </a:moveTo>
                <a:lnTo>
                  <a:pt x="90" y="92"/>
                </a:lnTo>
                <a:moveTo>
                  <a:pt x="90" y="34"/>
                </a:moveTo>
                <a:lnTo>
                  <a:pt x="135" y="27"/>
                </a:lnTo>
                <a:moveTo>
                  <a:pt x="111" y="1"/>
                </a:moveTo>
                <a:lnTo>
                  <a:pt x="111" y="63"/>
                </a:lnTo>
                <a:moveTo>
                  <a:pt x="82" y="70"/>
                </a:moveTo>
                <a:lnTo>
                  <a:pt x="142" y="63"/>
                </a:lnTo>
                <a:moveTo>
                  <a:pt x="94" y="44"/>
                </a:moveTo>
                <a:lnTo>
                  <a:pt x="102" y="61"/>
                </a:lnTo>
                <a:moveTo>
                  <a:pt x="94" y="78"/>
                </a:moveTo>
                <a:lnTo>
                  <a:pt x="94" y="135"/>
                </a:lnTo>
                <a:moveTo>
                  <a:pt x="94" y="85"/>
                </a:moveTo>
                <a:lnTo>
                  <a:pt x="133" y="82"/>
                </a:lnTo>
                <a:moveTo>
                  <a:pt x="133" y="78"/>
                </a:moveTo>
                <a:lnTo>
                  <a:pt x="130" y="138"/>
                </a:lnTo>
                <a:moveTo>
                  <a:pt x="104" y="94"/>
                </a:moveTo>
                <a:lnTo>
                  <a:pt x="104" y="118"/>
                </a:lnTo>
                <a:moveTo>
                  <a:pt x="104" y="97"/>
                </a:moveTo>
                <a:lnTo>
                  <a:pt x="118" y="97"/>
                </a:lnTo>
                <a:moveTo>
                  <a:pt x="94" y="128"/>
                </a:moveTo>
                <a:lnTo>
                  <a:pt x="130" y="126"/>
                </a:lnTo>
                <a:moveTo>
                  <a:pt x="130" y="34"/>
                </a:moveTo>
                <a:lnTo>
                  <a:pt x="121" y="66"/>
                </a:lnTo>
                <a:moveTo>
                  <a:pt x="104" y="113"/>
                </a:moveTo>
                <a:lnTo>
                  <a:pt x="121" y="111"/>
                </a:lnTo>
                <a:moveTo>
                  <a:pt x="118" y="92"/>
                </a:moveTo>
                <a:lnTo>
                  <a:pt x="118" y="111"/>
                </a:lnTo>
                <a:moveTo>
                  <a:pt x="70" y="8"/>
                </a:moveTo>
                <a:lnTo>
                  <a:pt x="70" y="10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30" name="path 11730"/>
          <p:cNvSpPr/>
          <p:nvPr/>
        </p:nvSpPr>
        <p:spPr>
          <a:xfrm>
            <a:off x="3382518" y="8018017"/>
            <a:ext cx="89916" cy="86867"/>
          </a:xfrm>
          <a:custGeom>
            <a:avLst/>
            <a:gdLst/>
            <a:ahLst/>
            <a:cxnLst/>
            <a:rect l="0" t="0" r="0" b="0"/>
            <a:pathLst>
              <a:path w="141" h="136">
                <a:moveTo>
                  <a:pt x="1" y="25"/>
                </a:moveTo>
                <a:lnTo>
                  <a:pt x="1" y="118"/>
                </a:lnTo>
                <a:moveTo>
                  <a:pt x="58" y="58"/>
                </a:moveTo>
                <a:lnTo>
                  <a:pt x="87" y="51"/>
                </a:lnTo>
                <a:moveTo>
                  <a:pt x="58" y="111"/>
                </a:moveTo>
                <a:lnTo>
                  <a:pt x="87" y="90"/>
                </a:lnTo>
                <a:moveTo>
                  <a:pt x="87" y="32"/>
                </a:moveTo>
                <a:lnTo>
                  <a:pt x="133" y="27"/>
                </a:lnTo>
                <a:moveTo>
                  <a:pt x="111" y="1"/>
                </a:moveTo>
                <a:lnTo>
                  <a:pt x="111" y="61"/>
                </a:lnTo>
                <a:moveTo>
                  <a:pt x="82" y="68"/>
                </a:moveTo>
                <a:lnTo>
                  <a:pt x="140" y="61"/>
                </a:lnTo>
                <a:moveTo>
                  <a:pt x="94" y="42"/>
                </a:moveTo>
                <a:lnTo>
                  <a:pt x="101" y="58"/>
                </a:lnTo>
                <a:moveTo>
                  <a:pt x="94" y="78"/>
                </a:moveTo>
                <a:lnTo>
                  <a:pt x="94" y="135"/>
                </a:lnTo>
                <a:moveTo>
                  <a:pt x="94" y="85"/>
                </a:moveTo>
                <a:lnTo>
                  <a:pt x="133" y="80"/>
                </a:lnTo>
                <a:moveTo>
                  <a:pt x="133" y="75"/>
                </a:moveTo>
                <a:lnTo>
                  <a:pt x="130" y="135"/>
                </a:lnTo>
                <a:moveTo>
                  <a:pt x="104" y="92"/>
                </a:moveTo>
                <a:lnTo>
                  <a:pt x="104" y="116"/>
                </a:lnTo>
                <a:moveTo>
                  <a:pt x="104" y="97"/>
                </a:moveTo>
                <a:lnTo>
                  <a:pt x="118" y="94"/>
                </a:lnTo>
                <a:moveTo>
                  <a:pt x="94" y="126"/>
                </a:moveTo>
                <a:lnTo>
                  <a:pt x="130" y="123"/>
                </a:lnTo>
                <a:moveTo>
                  <a:pt x="130" y="34"/>
                </a:moveTo>
                <a:lnTo>
                  <a:pt x="121" y="63"/>
                </a:lnTo>
                <a:moveTo>
                  <a:pt x="104" y="111"/>
                </a:moveTo>
                <a:lnTo>
                  <a:pt x="121" y="111"/>
                </a:lnTo>
                <a:moveTo>
                  <a:pt x="118" y="92"/>
                </a:moveTo>
                <a:lnTo>
                  <a:pt x="118" y="111"/>
                </a:lnTo>
                <a:moveTo>
                  <a:pt x="70" y="8"/>
                </a:moveTo>
                <a:lnTo>
                  <a:pt x="70" y="10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32" name="path 11732"/>
          <p:cNvSpPr/>
          <p:nvPr/>
        </p:nvSpPr>
        <p:spPr>
          <a:xfrm>
            <a:off x="7339583" y="9571735"/>
            <a:ext cx="300228" cy="25908"/>
          </a:xfrm>
          <a:custGeom>
            <a:avLst/>
            <a:gdLst/>
            <a:ahLst/>
            <a:cxnLst/>
            <a:rect l="0" t="0" r="0" b="0"/>
            <a:pathLst>
              <a:path w="472" h="40">
                <a:moveTo>
                  <a:pt x="460" y="28"/>
                </a:moveTo>
                <a:lnTo>
                  <a:pt x="472" y="33"/>
                </a:lnTo>
                <a:lnTo>
                  <a:pt x="463" y="33"/>
                </a:lnTo>
                <a:lnTo>
                  <a:pt x="460" y="28"/>
                </a:lnTo>
              </a:path>
              <a:path w="472" h="40">
                <a:moveTo>
                  <a:pt x="460" y="28"/>
                </a:moveTo>
                <a:lnTo>
                  <a:pt x="472" y="28"/>
                </a:lnTo>
                <a:lnTo>
                  <a:pt x="472" y="33"/>
                </a:lnTo>
                <a:lnTo>
                  <a:pt x="460" y="28"/>
                </a:lnTo>
              </a:path>
              <a:path w="472" h="40">
                <a:moveTo>
                  <a:pt x="26" y="0"/>
                </a:moveTo>
                <a:lnTo>
                  <a:pt x="9" y="38"/>
                </a:lnTo>
                <a:lnTo>
                  <a:pt x="0" y="38"/>
                </a:lnTo>
                <a:lnTo>
                  <a:pt x="26" y="0"/>
                </a:lnTo>
              </a:path>
              <a:path w="472" h="40">
                <a:moveTo>
                  <a:pt x="26" y="0"/>
                </a:moveTo>
                <a:lnTo>
                  <a:pt x="38" y="0"/>
                </a:lnTo>
                <a:lnTo>
                  <a:pt x="9" y="38"/>
                </a:lnTo>
                <a:lnTo>
                  <a:pt x="26" y="0"/>
                </a:lnTo>
              </a:path>
              <a:path w="472" h="40">
                <a:moveTo>
                  <a:pt x="403" y="16"/>
                </a:moveTo>
                <a:lnTo>
                  <a:pt x="395" y="38"/>
                </a:lnTo>
                <a:lnTo>
                  <a:pt x="386" y="38"/>
                </a:lnTo>
                <a:lnTo>
                  <a:pt x="403" y="16"/>
                </a:lnTo>
              </a:path>
              <a:path w="472" h="40">
                <a:moveTo>
                  <a:pt x="403" y="16"/>
                </a:moveTo>
                <a:lnTo>
                  <a:pt x="410" y="16"/>
                </a:lnTo>
                <a:lnTo>
                  <a:pt x="395" y="38"/>
                </a:lnTo>
                <a:lnTo>
                  <a:pt x="403" y="16"/>
                </a:lnTo>
              </a:path>
              <a:path w="472" h="40">
                <a:moveTo>
                  <a:pt x="206" y="21"/>
                </a:moveTo>
                <a:lnTo>
                  <a:pt x="232" y="38"/>
                </a:lnTo>
                <a:lnTo>
                  <a:pt x="187" y="38"/>
                </a:lnTo>
                <a:lnTo>
                  <a:pt x="206" y="21"/>
                </a:lnTo>
              </a:path>
              <a:path w="472" h="40">
                <a:moveTo>
                  <a:pt x="206" y="21"/>
                </a:moveTo>
                <a:lnTo>
                  <a:pt x="247" y="21"/>
                </a:lnTo>
                <a:lnTo>
                  <a:pt x="232" y="38"/>
                </a:lnTo>
                <a:lnTo>
                  <a:pt x="206" y="21"/>
                </a:lnTo>
              </a:path>
              <a:path w="472" h="40">
                <a:moveTo>
                  <a:pt x="417" y="28"/>
                </a:moveTo>
                <a:lnTo>
                  <a:pt x="412" y="40"/>
                </a:lnTo>
                <a:lnTo>
                  <a:pt x="395" y="40"/>
                </a:lnTo>
                <a:lnTo>
                  <a:pt x="417" y="28"/>
                </a:lnTo>
              </a:path>
              <a:path w="472" h="40">
                <a:moveTo>
                  <a:pt x="417" y="28"/>
                </a:moveTo>
                <a:lnTo>
                  <a:pt x="441" y="28"/>
                </a:lnTo>
                <a:lnTo>
                  <a:pt x="412" y="40"/>
                </a:lnTo>
                <a:lnTo>
                  <a:pt x="417" y="28"/>
                </a:lnTo>
              </a:path>
              <a:path w="472" h="40">
                <a:moveTo>
                  <a:pt x="386" y="38"/>
                </a:moveTo>
                <a:lnTo>
                  <a:pt x="395" y="40"/>
                </a:lnTo>
                <a:lnTo>
                  <a:pt x="386" y="40"/>
                </a:lnTo>
                <a:lnTo>
                  <a:pt x="386" y="38"/>
                </a:lnTo>
              </a:path>
              <a:path w="472" h="40">
                <a:moveTo>
                  <a:pt x="386" y="38"/>
                </a:moveTo>
                <a:lnTo>
                  <a:pt x="395" y="38"/>
                </a:lnTo>
                <a:lnTo>
                  <a:pt x="395" y="40"/>
                </a:lnTo>
                <a:lnTo>
                  <a:pt x="386" y="38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34" name="path 11734"/>
          <p:cNvSpPr/>
          <p:nvPr/>
        </p:nvSpPr>
        <p:spPr>
          <a:xfrm>
            <a:off x="3140202" y="7291069"/>
            <a:ext cx="91440" cy="76200"/>
          </a:xfrm>
          <a:custGeom>
            <a:avLst/>
            <a:gdLst/>
            <a:ahLst/>
            <a:cxnLst/>
            <a:rect l="0" t="0" r="0" b="0"/>
            <a:pathLst>
              <a:path w="144" h="120">
                <a:moveTo>
                  <a:pt x="13" y="5"/>
                </a:moveTo>
                <a:lnTo>
                  <a:pt x="22" y="27"/>
                </a:lnTo>
                <a:moveTo>
                  <a:pt x="1" y="39"/>
                </a:moveTo>
                <a:lnTo>
                  <a:pt x="58" y="32"/>
                </a:lnTo>
                <a:moveTo>
                  <a:pt x="27" y="42"/>
                </a:moveTo>
                <a:lnTo>
                  <a:pt x="25" y="56"/>
                </a:lnTo>
                <a:moveTo>
                  <a:pt x="13" y="53"/>
                </a:moveTo>
                <a:lnTo>
                  <a:pt x="13" y="111"/>
                </a:lnTo>
                <a:moveTo>
                  <a:pt x="15" y="104"/>
                </a:moveTo>
                <a:lnTo>
                  <a:pt x="46" y="102"/>
                </a:lnTo>
                <a:moveTo>
                  <a:pt x="44" y="102"/>
                </a:moveTo>
                <a:lnTo>
                  <a:pt x="46" y="49"/>
                </a:lnTo>
                <a:moveTo>
                  <a:pt x="46" y="53"/>
                </a:moveTo>
                <a:lnTo>
                  <a:pt x="13" y="58"/>
                </a:lnTo>
                <a:moveTo>
                  <a:pt x="15" y="73"/>
                </a:moveTo>
                <a:lnTo>
                  <a:pt x="37" y="70"/>
                </a:lnTo>
                <a:moveTo>
                  <a:pt x="44" y="1"/>
                </a:moveTo>
                <a:lnTo>
                  <a:pt x="34" y="32"/>
                </a:lnTo>
                <a:moveTo>
                  <a:pt x="13" y="90"/>
                </a:moveTo>
                <a:lnTo>
                  <a:pt x="39" y="85"/>
                </a:lnTo>
                <a:moveTo>
                  <a:pt x="82" y="13"/>
                </a:moveTo>
                <a:lnTo>
                  <a:pt x="82" y="56"/>
                </a:lnTo>
                <a:moveTo>
                  <a:pt x="82" y="22"/>
                </a:moveTo>
                <a:lnTo>
                  <a:pt x="104" y="20"/>
                </a:lnTo>
                <a:moveTo>
                  <a:pt x="104" y="15"/>
                </a:moveTo>
                <a:lnTo>
                  <a:pt x="102" y="44"/>
                </a:lnTo>
                <a:moveTo>
                  <a:pt x="104" y="44"/>
                </a:moveTo>
                <a:lnTo>
                  <a:pt x="82" y="46"/>
                </a:lnTo>
                <a:moveTo>
                  <a:pt x="92" y="73"/>
                </a:moveTo>
                <a:lnTo>
                  <a:pt x="109" y="70"/>
                </a:lnTo>
                <a:moveTo>
                  <a:pt x="73" y="118"/>
                </a:moveTo>
                <a:lnTo>
                  <a:pt x="109" y="102"/>
                </a:lnTo>
                <a:moveTo>
                  <a:pt x="92" y="44"/>
                </a:moveTo>
                <a:lnTo>
                  <a:pt x="92" y="109"/>
                </a:lnTo>
                <a:moveTo>
                  <a:pt x="80" y="116"/>
                </a:moveTo>
                <a:lnTo>
                  <a:pt x="80" y="68"/>
                </a:lnTo>
                <a:moveTo>
                  <a:pt x="128" y="8"/>
                </a:moveTo>
                <a:lnTo>
                  <a:pt x="109" y="58"/>
                </a:lnTo>
                <a:moveTo>
                  <a:pt x="118" y="32"/>
                </a:moveTo>
                <a:lnTo>
                  <a:pt x="142" y="27"/>
                </a:lnTo>
                <a:moveTo>
                  <a:pt x="130" y="56"/>
                </a:moveTo>
                <a:lnTo>
                  <a:pt x="104" y="9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36" name="path 11736"/>
          <p:cNvSpPr/>
          <p:nvPr/>
        </p:nvSpPr>
        <p:spPr>
          <a:xfrm>
            <a:off x="9145523" y="10054843"/>
            <a:ext cx="153923" cy="6096"/>
          </a:xfrm>
          <a:custGeom>
            <a:avLst/>
            <a:gdLst/>
            <a:ahLst/>
            <a:cxnLst/>
            <a:rect l="0" t="0" r="0" b="0"/>
            <a:pathLst>
              <a:path w="242" h="9">
                <a:moveTo>
                  <a:pt x="216" y="2"/>
                </a:moveTo>
                <a:lnTo>
                  <a:pt x="235" y="9"/>
                </a:lnTo>
                <a:lnTo>
                  <a:pt x="211" y="9"/>
                </a:lnTo>
                <a:lnTo>
                  <a:pt x="216" y="2"/>
                </a:lnTo>
              </a:path>
              <a:path w="242" h="9">
                <a:moveTo>
                  <a:pt x="216" y="2"/>
                </a:moveTo>
                <a:lnTo>
                  <a:pt x="242" y="2"/>
                </a:lnTo>
                <a:lnTo>
                  <a:pt x="235" y="9"/>
                </a:lnTo>
                <a:lnTo>
                  <a:pt x="216" y="2"/>
                </a:lnTo>
              </a:path>
              <a:path w="242" h="9">
                <a:moveTo>
                  <a:pt x="9" y="0"/>
                </a:moveTo>
                <a:lnTo>
                  <a:pt x="14" y="9"/>
                </a:lnTo>
                <a:lnTo>
                  <a:pt x="0" y="9"/>
                </a:lnTo>
                <a:lnTo>
                  <a:pt x="9" y="0"/>
                </a:lnTo>
              </a:path>
              <a:path w="242" h="9">
                <a:moveTo>
                  <a:pt x="9" y="0"/>
                </a:moveTo>
                <a:lnTo>
                  <a:pt x="24" y="0"/>
                </a:lnTo>
                <a:lnTo>
                  <a:pt x="14" y="9"/>
                </a:lnTo>
                <a:lnTo>
                  <a:pt x="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38" name="path 11738"/>
          <p:cNvSpPr/>
          <p:nvPr/>
        </p:nvSpPr>
        <p:spPr>
          <a:xfrm>
            <a:off x="9124188" y="10045700"/>
            <a:ext cx="210311" cy="28955"/>
          </a:xfrm>
          <a:custGeom>
            <a:avLst/>
            <a:gdLst/>
            <a:ahLst/>
            <a:cxnLst/>
            <a:rect l="0" t="0" r="0" b="0"/>
            <a:pathLst>
              <a:path w="331" h="45">
                <a:moveTo>
                  <a:pt x="314" y="0"/>
                </a:moveTo>
                <a:lnTo>
                  <a:pt x="287" y="43"/>
                </a:lnTo>
                <a:lnTo>
                  <a:pt x="268" y="43"/>
                </a:lnTo>
                <a:lnTo>
                  <a:pt x="314" y="0"/>
                </a:lnTo>
              </a:path>
              <a:path w="331" h="45">
                <a:moveTo>
                  <a:pt x="314" y="0"/>
                </a:moveTo>
                <a:lnTo>
                  <a:pt x="331" y="0"/>
                </a:lnTo>
                <a:lnTo>
                  <a:pt x="287" y="43"/>
                </a:lnTo>
                <a:lnTo>
                  <a:pt x="314" y="0"/>
                </a:lnTo>
              </a:path>
              <a:path w="331" h="45">
                <a:moveTo>
                  <a:pt x="62" y="14"/>
                </a:moveTo>
                <a:lnTo>
                  <a:pt x="120" y="43"/>
                </a:lnTo>
                <a:lnTo>
                  <a:pt x="100" y="43"/>
                </a:lnTo>
                <a:lnTo>
                  <a:pt x="62" y="14"/>
                </a:lnTo>
              </a:path>
              <a:path w="331" h="45">
                <a:moveTo>
                  <a:pt x="62" y="14"/>
                </a:moveTo>
                <a:lnTo>
                  <a:pt x="79" y="14"/>
                </a:lnTo>
                <a:lnTo>
                  <a:pt x="120" y="43"/>
                </a:lnTo>
                <a:lnTo>
                  <a:pt x="62" y="14"/>
                </a:lnTo>
              </a:path>
              <a:path w="331" h="45">
                <a:moveTo>
                  <a:pt x="0" y="35"/>
                </a:moveTo>
                <a:lnTo>
                  <a:pt x="21" y="43"/>
                </a:lnTo>
                <a:lnTo>
                  <a:pt x="0" y="43"/>
                </a:lnTo>
                <a:lnTo>
                  <a:pt x="0" y="35"/>
                </a:lnTo>
              </a:path>
              <a:path w="331" h="45">
                <a:moveTo>
                  <a:pt x="0" y="35"/>
                </a:moveTo>
                <a:lnTo>
                  <a:pt x="28" y="35"/>
                </a:lnTo>
                <a:lnTo>
                  <a:pt x="21" y="43"/>
                </a:lnTo>
                <a:lnTo>
                  <a:pt x="0" y="35"/>
                </a:lnTo>
              </a:path>
              <a:path w="331" h="45">
                <a:moveTo>
                  <a:pt x="2" y="43"/>
                </a:moveTo>
                <a:lnTo>
                  <a:pt x="12" y="43"/>
                </a:lnTo>
                <a:lnTo>
                  <a:pt x="2" y="45"/>
                </a:lnTo>
                <a:lnTo>
                  <a:pt x="2" y="4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40" name="path 11740"/>
          <p:cNvSpPr/>
          <p:nvPr/>
        </p:nvSpPr>
        <p:spPr>
          <a:xfrm>
            <a:off x="7333488" y="9503156"/>
            <a:ext cx="266700" cy="21335"/>
          </a:xfrm>
          <a:custGeom>
            <a:avLst/>
            <a:gdLst/>
            <a:ahLst/>
            <a:cxnLst/>
            <a:rect l="0" t="0" r="0" b="0"/>
            <a:pathLst>
              <a:path w="420" h="33">
                <a:moveTo>
                  <a:pt x="215" y="0"/>
                </a:moveTo>
                <a:lnTo>
                  <a:pt x="230" y="2"/>
                </a:lnTo>
                <a:lnTo>
                  <a:pt x="213" y="2"/>
                </a:lnTo>
                <a:lnTo>
                  <a:pt x="215" y="0"/>
                </a:lnTo>
              </a:path>
              <a:path w="420" h="33">
                <a:moveTo>
                  <a:pt x="215" y="0"/>
                </a:moveTo>
                <a:lnTo>
                  <a:pt x="228" y="0"/>
                </a:lnTo>
                <a:lnTo>
                  <a:pt x="230" y="2"/>
                </a:lnTo>
                <a:lnTo>
                  <a:pt x="215" y="0"/>
                </a:lnTo>
              </a:path>
              <a:path w="420" h="33">
                <a:moveTo>
                  <a:pt x="213" y="2"/>
                </a:moveTo>
                <a:lnTo>
                  <a:pt x="242" y="9"/>
                </a:lnTo>
                <a:lnTo>
                  <a:pt x="213" y="9"/>
                </a:lnTo>
                <a:lnTo>
                  <a:pt x="213" y="2"/>
                </a:lnTo>
              </a:path>
              <a:path w="420" h="33">
                <a:moveTo>
                  <a:pt x="213" y="2"/>
                </a:moveTo>
                <a:lnTo>
                  <a:pt x="230" y="2"/>
                </a:lnTo>
                <a:lnTo>
                  <a:pt x="242" y="9"/>
                </a:lnTo>
                <a:lnTo>
                  <a:pt x="213" y="2"/>
                </a:lnTo>
              </a:path>
              <a:path w="420" h="33">
                <a:moveTo>
                  <a:pt x="213" y="9"/>
                </a:moveTo>
                <a:lnTo>
                  <a:pt x="244" y="11"/>
                </a:lnTo>
                <a:lnTo>
                  <a:pt x="228" y="11"/>
                </a:lnTo>
                <a:lnTo>
                  <a:pt x="213" y="9"/>
                </a:lnTo>
              </a:path>
              <a:path w="420" h="33">
                <a:moveTo>
                  <a:pt x="213" y="9"/>
                </a:moveTo>
                <a:lnTo>
                  <a:pt x="242" y="9"/>
                </a:lnTo>
                <a:lnTo>
                  <a:pt x="244" y="11"/>
                </a:lnTo>
                <a:lnTo>
                  <a:pt x="213" y="9"/>
                </a:lnTo>
              </a:path>
              <a:path w="420" h="33">
                <a:moveTo>
                  <a:pt x="376" y="16"/>
                </a:moveTo>
                <a:lnTo>
                  <a:pt x="376" y="19"/>
                </a:lnTo>
                <a:lnTo>
                  <a:pt x="367" y="19"/>
                </a:lnTo>
                <a:lnTo>
                  <a:pt x="376" y="16"/>
                </a:lnTo>
              </a:path>
              <a:path w="420" h="33">
                <a:moveTo>
                  <a:pt x="4" y="21"/>
                </a:moveTo>
                <a:lnTo>
                  <a:pt x="4" y="23"/>
                </a:lnTo>
                <a:lnTo>
                  <a:pt x="0" y="23"/>
                </a:lnTo>
                <a:lnTo>
                  <a:pt x="4" y="21"/>
                </a:lnTo>
              </a:path>
              <a:path w="420" h="33">
                <a:moveTo>
                  <a:pt x="228" y="11"/>
                </a:moveTo>
                <a:lnTo>
                  <a:pt x="266" y="23"/>
                </a:lnTo>
                <a:lnTo>
                  <a:pt x="251" y="23"/>
                </a:lnTo>
                <a:lnTo>
                  <a:pt x="228" y="11"/>
                </a:lnTo>
              </a:path>
              <a:path w="420" h="33">
                <a:moveTo>
                  <a:pt x="228" y="11"/>
                </a:moveTo>
                <a:lnTo>
                  <a:pt x="244" y="11"/>
                </a:lnTo>
                <a:lnTo>
                  <a:pt x="266" y="23"/>
                </a:lnTo>
                <a:lnTo>
                  <a:pt x="228" y="11"/>
                </a:lnTo>
              </a:path>
              <a:path w="420" h="33">
                <a:moveTo>
                  <a:pt x="415" y="26"/>
                </a:moveTo>
                <a:lnTo>
                  <a:pt x="417" y="28"/>
                </a:lnTo>
                <a:lnTo>
                  <a:pt x="410" y="28"/>
                </a:lnTo>
                <a:lnTo>
                  <a:pt x="415" y="26"/>
                </a:lnTo>
              </a:path>
              <a:path w="420" h="33">
                <a:moveTo>
                  <a:pt x="367" y="19"/>
                </a:moveTo>
                <a:lnTo>
                  <a:pt x="381" y="28"/>
                </a:lnTo>
                <a:lnTo>
                  <a:pt x="367" y="28"/>
                </a:lnTo>
                <a:lnTo>
                  <a:pt x="367" y="19"/>
                </a:lnTo>
              </a:path>
              <a:path w="420" h="33">
                <a:moveTo>
                  <a:pt x="367" y="19"/>
                </a:moveTo>
                <a:lnTo>
                  <a:pt x="376" y="19"/>
                </a:lnTo>
                <a:lnTo>
                  <a:pt x="381" y="28"/>
                </a:lnTo>
                <a:lnTo>
                  <a:pt x="367" y="19"/>
                </a:lnTo>
              </a:path>
              <a:path w="420" h="33">
                <a:moveTo>
                  <a:pt x="410" y="28"/>
                </a:moveTo>
                <a:lnTo>
                  <a:pt x="420" y="31"/>
                </a:lnTo>
                <a:lnTo>
                  <a:pt x="408" y="31"/>
                </a:lnTo>
                <a:lnTo>
                  <a:pt x="410" y="28"/>
                </a:lnTo>
              </a:path>
              <a:path w="420" h="33">
                <a:moveTo>
                  <a:pt x="410" y="28"/>
                </a:moveTo>
                <a:lnTo>
                  <a:pt x="417" y="28"/>
                </a:lnTo>
                <a:lnTo>
                  <a:pt x="420" y="31"/>
                </a:lnTo>
                <a:lnTo>
                  <a:pt x="410" y="28"/>
                </a:lnTo>
              </a:path>
              <a:path w="420" h="33">
                <a:moveTo>
                  <a:pt x="251" y="23"/>
                </a:moveTo>
                <a:lnTo>
                  <a:pt x="266" y="33"/>
                </a:lnTo>
                <a:lnTo>
                  <a:pt x="259" y="33"/>
                </a:lnTo>
                <a:lnTo>
                  <a:pt x="251" y="23"/>
                </a:lnTo>
              </a:path>
              <a:path w="420" h="33">
                <a:moveTo>
                  <a:pt x="251" y="23"/>
                </a:moveTo>
                <a:lnTo>
                  <a:pt x="266" y="23"/>
                </a:lnTo>
                <a:lnTo>
                  <a:pt x="266" y="33"/>
                </a:lnTo>
                <a:lnTo>
                  <a:pt x="251" y="23"/>
                </a:lnTo>
              </a:path>
              <a:path w="420" h="33">
                <a:moveTo>
                  <a:pt x="0" y="23"/>
                </a:moveTo>
                <a:lnTo>
                  <a:pt x="11" y="33"/>
                </a:lnTo>
                <a:lnTo>
                  <a:pt x="0" y="33"/>
                </a:lnTo>
                <a:lnTo>
                  <a:pt x="0" y="23"/>
                </a:lnTo>
              </a:path>
              <a:path w="420" h="33">
                <a:moveTo>
                  <a:pt x="0" y="23"/>
                </a:moveTo>
                <a:lnTo>
                  <a:pt x="4" y="23"/>
                </a:lnTo>
                <a:lnTo>
                  <a:pt x="11" y="33"/>
                </a:lnTo>
                <a:lnTo>
                  <a:pt x="0" y="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42" name="path 11742"/>
          <p:cNvSpPr/>
          <p:nvPr/>
        </p:nvSpPr>
        <p:spPr>
          <a:xfrm>
            <a:off x="7272528" y="9547352"/>
            <a:ext cx="335279" cy="21336"/>
          </a:xfrm>
          <a:custGeom>
            <a:avLst/>
            <a:gdLst/>
            <a:ahLst/>
            <a:cxnLst/>
            <a:rect l="0" t="0" r="0" b="0"/>
            <a:pathLst>
              <a:path w="527" h="33">
                <a:moveTo>
                  <a:pt x="107" y="14"/>
                </a:moveTo>
                <a:lnTo>
                  <a:pt x="127" y="14"/>
                </a:lnTo>
                <a:lnTo>
                  <a:pt x="127" y="16"/>
                </a:lnTo>
                <a:lnTo>
                  <a:pt x="107" y="14"/>
                </a:lnTo>
              </a:path>
              <a:path w="527" h="33">
                <a:moveTo>
                  <a:pt x="95" y="14"/>
                </a:moveTo>
                <a:lnTo>
                  <a:pt x="105" y="16"/>
                </a:lnTo>
                <a:lnTo>
                  <a:pt x="95" y="16"/>
                </a:lnTo>
                <a:lnTo>
                  <a:pt x="95" y="14"/>
                </a:lnTo>
              </a:path>
              <a:path w="527" h="33">
                <a:moveTo>
                  <a:pt x="95" y="14"/>
                </a:moveTo>
                <a:lnTo>
                  <a:pt x="105" y="14"/>
                </a:lnTo>
                <a:lnTo>
                  <a:pt x="105" y="16"/>
                </a:lnTo>
                <a:lnTo>
                  <a:pt x="95" y="14"/>
                </a:lnTo>
              </a:path>
              <a:path w="527" h="33">
                <a:moveTo>
                  <a:pt x="491" y="11"/>
                </a:moveTo>
                <a:lnTo>
                  <a:pt x="499" y="16"/>
                </a:lnTo>
                <a:lnTo>
                  <a:pt x="487" y="16"/>
                </a:lnTo>
                <a:lnTo>
                  <a:pt x="491" y="11"/>
                </a:lnTo>
              </a:path>
              <a:path w="527" h="33">
                <a:moveTo>
                  <a:pt x="491" y="11"/>
                </a:moveTo>
                <a:lnTo>
                  <a:pt x="501" y="11"/>
                </a:lnTo>
                <a:lnTo>
                  <a:pt x="499" y="16"/>
                </a:lnTo>
                <a:lnTo>
                  <a:pt x="491" y="11"/>
                </a:lnTo>
              </a:path>
              <a:path w="527" h="33">
                <a:moveTo>
                  <a:pt x="472" y="7"/>
                </a:moveTo>
                <a:lnTo>
                  <a:pt x="482" y="19"/>
                </a:lnTo>
                <a:lnTo>
                  <a:pt x="472" y="19"/>
                </a:lnTo>
                <a:lnTo>
                  <a:pt x="472" y="7"/>
                </a:lnTo>
              </a:path>
              <a:path w="527" h="33">
                <a:moveTo>
                  <a:pt x="472" y="7"/>
                </a:moveTo>
                <a:lnTo>
                  <a:pt x="482" y="7"/>
                </a:lnTo>
                <a:lnTo>
                  <a:pt x="482" y="19"/>
                </a:lnTo>
                <a:lnTo>
                  <a:pt x="472" y="7"/>
                </a:lnTo>
              </a:path>
              <a:path w="527" h="33">
                <a:moveTo>
                  <a:pt x="328" y="0"/>
                </a:moveTo>
                <a:lnTo>
                  <a:pt x="319" y="19"/>
                </a:lnTo>
                <a:lnTo>
                  <a:pt x="309" y="19"/>
                </a:lnTo>
                <a:lnTo>
                  <a:pt x="328" y="0"/>
                </a:lnTo>
              </a:path>
              <a:path w="527" h="33">
                <a:moveTo>
                  <a:pt x="328" y="0"/>
                </a:moveTo>
                <a:lnTo>
                  <a:pt x="340" y="0"/>
                </a:lnTo>
                <a:lnTo>
                  <a:pt x="319" y="19"/>
                </a:lnTo>
                <a:lnTo>
                  <a:pt x="328" y="0"/>
                </a:lnTo>
              </a:path>
              <a:path w="527" h="33">
                <a:moveTo>
                  <a:pt x="2" y="21"/>
                </a:moveTo>
                <a:lnTo>
                  <a:pt x="7" y="23"/>
                </a:lnTo>
                <a:lnTo>
                  <a:pt x="0" y="23"/>
                </a:lnTo>
                <a:lnTo>
                  <a:pt x="2" y="21"/>
                </a:lnTo>
              </a:path>
              <a:path w="527" h="33">
                <a:moveTo>
                  <a:pt x="487" y="16"/>
                </a:moveTo>
                <a:lnTo>
                  <a:pt x="525" y="21"/>
                </a:lnTo>
                <a:lnTo>
                  <a:pt x="482" y="21"/>
                </a:lnTo>
                <a:lnTo>
                  <a:pt x="487" y="16"/>
                </a:lnTo>
              </a:path>
              <a:path w="527" h="33">
                <a:moveTo>
                  <a:pt x="487" y="16"/>
                </a:moveTo>
                <a:lnTo>
                  <a:pt x="523" y="16"/>
                </a:lnTo>
                <a:lnTo>
                  <a:pt x="525" y="21"/>
                </a:lnTo>
                <a:lnTo>
                  <a:pt x="487" y="16"/>
                </a:lnTo>
              </a:path>
              <a:path w="527" h="33">
                <a:moveTo>
                  <a:pt x="472" y="19"/>
                </a:moveTo>
                <a:lnTo>
                  <a:pt x="482" y="21"/>
                </a:lnTo>
                <a:lnTo>
                  <a:pt x="470" y="21"/>
                </a:lnTo>
                <a:lnTo>
                  <a:pt x="472" y="19"/>
                </a:lnTo>
              </a:path>
              <a:path w="527" h="33">
                <a:moveTo>
                  <a:pt x="472" y="19"/>
                </a:moveTo>
                <a:lnTo>
                  <a:pt x="482" y="19"/>
                </a:lnTo>
                <a:lnTo>
                  <a:pt x="482" y="21"/>
                </a:lnTo>
                <a:lnTo>
                  <a:pt x="472" y="19"/>
                </a:lnTo>
              </a:path>
              <a:path w="527" h="33">
                <a:moveTo>
                  <a:pt x="350" y="14"/>
                </a:moveTo>
                <a:lnTo>
                  <a:pt x="364" y="21"/>
                </a:lnTo>
                <a:lnTo>
                  <a:pt x="328" y="21"/>
                </a:lnTo>
                <a:lnTo>
                  <a:pt x="350" y="14"/>
                </a:lnTo>
              </a:path>
              <a:path w="527" h="33">
                <a:moveTo>
                  <a:pt x="350" y="14"/>
                </a:moveTo>
                <a:lnTo>
                  <a:pt x="362" y="14"/>
                </a:lnTo>
                <a:lnTo>
                  <a:pt x="364" y="21"/>
                </a:lnTo>
                <a:lnTo>
                  <a:pt x="350" y="14"/>
                </a:lnTo>
              </a:path>
              <a:path w="527" h="33">
                <a:moveTo>
                  <a:pt x="309" y="19"/>
                </a:moveTo>
                <a:lnTo>
                  <a:pt x="328" y="21"/>
                </a:lnTo>
                <a:lnTo>
                  <a:pt x="309" y="21"/>
                </a:lnTo>
                <a:lnTo>
                  <a:pt x="309" y="19"/>
                </a:lnTo>
              </a:path>
              <a:path w="527" h="33">
                <a:moveTo>
                  <a:pt x="309" y="19"/>
                </a:moveTo>
                <a:lnTo>
                  <a:pt x="319" y="19"/>
                </a:lnTo>
                <a:lnTo>
                  <a:pt x="328" y="21"/>
                </a:lnTo>
                <a:lnTo>
                  <a:pt x="309" y="19"/>
                </a:lnTo>
              </a:path>
              <a:path w="527" h="33">
                <a:moveTo>
                  <a:pt x="470" y="21"/>
                </a:moveTo>
                <a:lnTo>
                  <a:pt x="527" y="23"/>
                </a:lnTo>
                <a:lnTo>
                  <a:pt x="470" y="23"/>
                </a:lnTo>
                <a:lnTo>
                  <a:pt x="470" y="21"/>
                </a:lnTo>
              </a:path>
              <a:path w="527" h="33">
                <a:moveTo>
                  <a:pt x="470" y="21"/>
                </a:moveTo>
                <a:lnTo>
                  <a:pt x="525" y="21"/>
                </a:lnTo>
                <a:lnTo>
                  <a:pt x="527" y="23"/>
                </a:lnTo>
                <a:lnTo>
                  <a:pt x="470" y="21"/>
                </a:lnTo>
              </a:path>
              <a:path w="527" h="33">
                <a:moveTo>
                  <a:pt x="146" y="16"/>
                </a:moveTo>
                <a:lnTo>
                  <a:pt x="155" y="23"/>
                </a:lnTo>
                <a:lnTo>
                  <a:pt x="129" y="23"/>
                </a:lnTo>
                <a:lnTo>
                  <a:pt x="146" y="16"/>
                </a:lnTo>
              </a:path>
              <a:path w="527" h="33">
                <a:moveTo>
                  <a:pt x="146" y="16"/>
                </a:moveTo>
                <a:lnTo>
                  <a:pt x="158" y="16"/>
                </a:lnTo>
                <a:lnTo>
                  <a:pt x="155" y="23"/>
                </a:lnTo>
                <a:lnTo>
                  <a:pt x="146" y="16"/>
                </a:lnTo>
              </a:path>
              <a:path w="527" h="33">
                <a:moveTo>
                  <a:pt x="309" y="21"/>
                </a:moveTo>
                <a:lnTo>
                  <a:pt x="360" y="26"/>
                </a:lnTo>
                <a:lnTo>
                  <a:pt x="304" y="26"/>
                </a:lnTo>
                <a:lnTo>
                  <a:pt x="309" y="21"/>
                </a:lnTo>
              </a:path>
              <a:path w="527" h="33">
                <a:moveTo>
                  <a:pt x="309" y="21"/>
                </a:moveTo>
                <a:lnTo>
                  <a:pt x="364" y="21"/>
                </a:lnTo>
                <a:lnTo>
                  <a:pt x="360" y="26"/>
                </a:lnTo>
                <a:lnTo>
                  <a:pt x="309" y="21"/>
                </a:lnTo>
              </a:path>
              <a:path w="527" h="33">
                <a:moveTo>
                  <a:pt x="129" y="23"/>
                </a:moveTo>
                <a:lnTo>
                  <a:pt x="155" y="26"/>
                </a:lnTo>
                <a:lnTo>
                  <a:pt x="127" y="26"/>
                </a:lnTo>
                <a:lnTo>
                  <a:pt x="129" y="23"/>
                </a:lnTo>
              </a:path>
              <a:path w="527" h="33">
                <a:moveTo>
                  <a:pt x="129" y="23"/>
                </a:moveTo>
                <a:lnTo>
                  <a:pt x="155" y="23"/>
                </a:lnTo>
                <a:lnTo>
                  <a:pt x="155" y="26"/>
                </a:lnTo>
                <a:lnTo>
                  <a:pt x="129" y="23"/>
                </a:lnTo>
              </a:path>
              <a:path w="527" h="33">
                <a:moveTo>
                  <a:pt x="95" y="16"/>
                </a:moveTo>
                <a:lnTo>
                  <a:pt x="115" y="26"/>
                </a:lnTo>
                <a:lnTo>
                  <a:pt x="95" y="26"/>
                </a:lnTo>
                <a:lnTo>
                  <a:pt x="95" y="16"/>
                </a:lnTo>
              </a:path>
              <a:path w="527" h="33">
                <a:moveTo>
                  <a:pt x="95" y="16"/>
                </a:moveTo>
                <a:lnTo>
                  <a:pt x="127" y="16"/>
                </a:lnTo>
                <a:lnTo>
                  <a:pt x="115" y="26"/>
                </a:lnTo>
                <a:lnTo>
                  <a:pt x="95" y="16"/>
                </a:lnTo>
              </a:path>
              <a:path w="527" h="33">
                <a:moveTo>
                  <a:pt x="470" y="23"/>
                </a:moveTo>
                <a:lnTo>
                  <a:pt x="527" y="28"/>
                </a:lnTo>
                <a:lnTo>
                  <a:pt x="467" y="28"/>
                </a:lnTo>
                <a:lnTo>
                  <a:pt x="470" y="23"/>
                </a:lnTo>
              </a:path>
              <a:path w="527" h="33">
                <a:moveTo>
                  <a:pt x="470" y="23"/>
                </a:moveTo>
                <a:lnTo>
                  <a:pt x="527" y="23"/>
                </a:lnTo>
                <a:lnTo>
                  <a:pt x="527" y="28"/>
                </a:lnTo>
                <a:lnTo>
                  <a:pt x="470" y="23"/>
                </a:lnTo>
              </a:path>
              <a:path w="527" h="33">
                <a:moveTo>
                  <a:pt x="304" y="26"/>
                </a:moveTo>
                <a:lnTo>
                  <a:pt x="357" y="28"/>
                </a:lnTo>
                <a:lnTo>
                  <a:pt x="297" y="28"/>
                </a:lnTo>
                <a:lnTo>
                  <a:pt x="304" y="26"/>
                </a:lnTo>
              </a:path>
              <a:path w="527" h="33">
                <a:moveTo>
                  <a:pt x="304" y="26"/>
                </a:moveTo>
                <a:lnTo>
                  <a:pt x="360" y="26"/>
                </a:lnTo>
                <a:lnTo>
                  <a:pt x="357" y="28"/>
                </a:lnTo>
                <a:lnTo>
                  <a:pt x="304" y="26"/>
                </a:lnTo>
              </a:path>
              <a:path w="527" h="33">
                <a:moveTo>
                  <a:pt x="515" y="28"/>
                </a:moveTo>
                <a:lnTo>
                  <a:pt x="527" y="31"/>
                </a:lnTo>
                <a:lnTo>
                  <a:pt x="518" y="31"/>
                </a:lnTo>
                <a:lnTo>
                  <a:pt x="515" y="28"/>
                </a:lnTo>
              </a:path>
              <a:path w="527" h="33">
                <a:moveTo>
                  <a:pt x="515" y="28"/>
                </a:moveTo>
                <a:lnTo>
                  <a:pt x="527" y="28"/>
                </a:lnTo>
                <a:lnTo>
                  <a:pt x="527" y="31"/>
                </a:lnTo>
                <a:lnTo>
                  <a:pt x="515" y="28"/>
                </a:lnTo>
              </a:path>
              <a:path w="527" h="33">
                <a:moveTo>
                  <a:pt x="340" y="28"/>
                </a:moveTo>
                <a:lnTo>
                  <a:pt x="355" y="31"/>
                </a:lnTo>
                <a:lnTo>
                  <a:pt x="340" y="31"/>
                </a:lnTo>
                <a:lnTo>
                  <a:pt x="340" y="28"/>
                </a:lnTo>
              </a:path>
              <a:path w="527" h="33">
                <a:moveTo>
                  <a:pt x="340" y="28"/>
                </a:moveTo>
                <a:lnTo>
                  <a:pt x="357" y="28"/>
                </a:lnTo>
                <a:lnTo>
                  <a:pt x="355" y="31"/>
                </a:lnTo>
                <a:lnTo>
                  <a:pt x="340" y="28"/>
                </a:lnTo>
              </a:path>
              <a:path w="527" h="33">
                <a:moveTo>
                  <a:pt x="297" y="28"/>
                </a:moveTo>
                <a:lnTo>
                  <a:pt x="333" y="31"/>
                </a:lnTo>
                <a:lnTo>
                  <a:pt x="295" y="31"/>
                </a:lnTo>
                <a:lnTo>
                  <a:pt x="297" y="28"/>
                </a:lnTo>
              </a:path>
              <a:path w="527" h="33">
                <a:moveTo>
                  <a:pt x="297" y="28"/>
                </a:moveTo>
                <a:lnTo>
                  <a:pt x="340" y="28"/>
                </a:lnTo>
                <a:lnTo>
                  <a:pt x="333" y="31"/>
                </a:lnTo>
                <a:lnTo>
                  <a:pt x="297" y="28"/>
                </a:lnTo>
              </a:path>
              <a:path w="527" h="33">
                <a:moveTo>
                  <a:pt x="127" y="26"/>
                </a:moveTo>
                <a:lnTo>
                  <a:pt x="151" y="31"/>
                </a:lnTo>
                <a:lnTo>
                  <a:pt x="120" y="31"/>
                </a:lnTo>
                <a:lnTo>
                  <a:pt x="127" y="26"/>
                </a:lnTo>
              </a:path>
              <a:path w="527" h="33">
                <a:moveTo>
                  <a:pt x="127" y="26"/>
                </a:moveTo>
                <a:lnTo>
                  <a:pt x="155" y="26"/>
                </a:lnTo>
                <a:lnTo>
                  <a:pt x="151" y="31"/>
                </a:lnTo>
                <a:lnTo>
                  <a:pt x="127" y="26"/>
                </a:lnTo>
              </a:path>
              <a:path w="527" h="33">
                <a:moveTo>
                  <a:pt x="95" y="26"/>
                </a:moveTo>
                <a:lnTo>
                  <a:pt x="112" y="31"/>
                </a:lnTo>
                <a:lnTo>
                  <a:pt x="91" y="31"/>
                </a:lnTo>
                <a:lnTo>
                  <a:pt x="95" y="26"/>
                </a:lnTo>
              </a:path>
              <a:path w="527" h="33">
                <a:moveTo>
                  <a:pt x="95" y="26"/>
                </a:moveTo>
                <a:lnTo>
                  <a:pt x="115" y="26"/>
                </a:lnTo>
                <a:lnTo>
                  <a:pt x="112" y="31"/>
                </a:lnTo>
                <a:lnTo>
                  <a:pt x="95" y="26"/>
                </a:lnTo>
              </a:path>
              <a:path w="527" h="33">
                <a:moveTo>
                  <a:pt x="340" y="31"/>
                </a:moveTo>
                <a:lnTo>
                  <a:pt x="352" y="33"/>
                </a:lnTo>
                <a:lnTo>
                  <a:pt x="340" y="33"/>
                </a:lnTo>
                <a:lnTo>
                  <a:pt x="340" y="31"/>
                </a:lnTo>
              </a:path>
              <a:path w="527" h="33">
                <a:moveTo>
                  <a:pt x="340" y="31"/>
                </a:moveTo>
                <a:lnTo>
                  <a:pt x="355" y="31"/>
                </a:lnTo>
                <a:lnTo>
                  <a:pt x="352" y="33"/>
                </a:lnTo>
                <a:lnTo>
                  <a:pt x="340" y="31"/>
                </a:lnTo>
              </a:path>
              <a:path w="527" h="33">
                <a:moveTo>
                  <a:pt x="120" y="31"/>
                </a:moveTo>
                <a:lnTo>
                  <a:pt x="148" y="33"/>
                </a:lnTo>
                <a:lnTo>
                  <a:pt x="117" y="33"/>
                </a:lnTo>
                <a:lnTo>
                  <a:pt x="120" y="31"/>
                </a:lnTo>
              </a:path>
              <a:path w="527" h="33">
                <a:moveTo>
                  <a:pt x="120" y="31"/>
                </a:moveTo>
                <a:lnTo>
                  <a:pt x="151" y="31"/>
                </a:lnTo>
                <a:lnTo>
                  <a:pt x="148" y="33"/>
                </a:lnTo>
                <a:lnTo>
                  <a:pt x="120" y="3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44" name="path 11744"/>
          <p:cNvSpPr/>
          <p:nvPr/>
        </p:nvSpPr>
        <p:spPr>
          <a:xfrm>
            <a:off x="9387840" y="9978643"/>
            <a:ext cx="68579" cy="73152"/>
          </a:xfrm>
          <a:custGeom>
            <a:avLst/>
            <a:gdLst/>
            <a:ahLst/>
            <a:cxnLst/>
            <a:rect l="0" t="0" r="0" b="0"/>
            <a:pathLst>
              <a:path w="107" h="115">
                <a:moveTo>
                  <a:pt x="84" y="0"/>
                </a:moveTo>
                <a:lnTo>
                  <a:pt x="107" y="4"/>
                </a:lnTo>
                <a:lnTo>
                  <a:pt x="74" y="4"/>
                </a:lnTo>
                <a:lnTo>
                  <a:pt x="84" y="0"/>
                </a:lnTo>
              </a:path>
              <a:path w="107" h="115">
                <a:moveTo>
                  <a:pt x="84" y="0"/>
                </a:moveTo>
                <a:lnTo>
                  <a:pt x="100" y="0"/>
                </a:lnTo>
                <a:lnTo>
                  <a:pt x="107" y="4"/>
                </a:lnTo>
                <a:lnTo>
                  <a:pt x="84" y="0"/>
                </a:lnTo>
              </a:path>
              <a:path w="107" h="115">
                <a:moveTo>
                  <a:pt x="43" y="0"/>
                </a:moveTo>
                <a:lnTo>
                  <a:pt x="33" y="24"/>
                </a:lnTo>
                <a:lnTo>
                  <a:pt x="26" y="24"/>
                </a:lnTo>
                <a:lnTo>
                  <a:pt x="43" y="0"/>
                </a:lnTo>
              </a:path>
              <a:path w="107" h="115">
                <a:moveTo>
                  <a:pt x="43" y="0"/>
                </a:moveTo>
                <a:lnTo>
                  <a:pt x="47" y="0"/>
                </a:lnTo>
                <a:lnTo>
                  <a:pt x="33" y="24"/>
                </a:lnTo>
                <a:lnTo>
                  <a:pt x="43" y="0"/>
                </a:lnTo>
              </a:path>
              <a:path w="107" h="115">
                <a:moveTo>
                  <a:pt x="55" y="12"/>
                </a:moveTo>
                <a:lnTo>
                  <a:pt x="52" y="26"/>
                </a:lnTo>
                <a:lnTo>
                  <a:pt x="35" y="26"/>
                </a:lnTo>
                <a:lnTo>
                  <a:pt x="55" y="12"/>
                </a:lnTo>
              </a:path>
              <a:path w="107" h="115">
                <a:moveTo>
                  <a:pt x="55" y="12"/>
                </a:moveTo>
                <a:lnTo>
                  <a:pt x="81" y="12"/>
                </a:lnTo>
                <a:lnTo>
                  <a:pt x="52" y="26"/>
                </a:lnTo>
                <a:lnTo>
                  <a:pt x="55" y="12"/>
                </a:lnTo>
              </a:path>
              <a:path w="107" h="115">
                <a:moveTo>
                  <a:pt x="26" y="24"/>
                </a:moveTo>
                <a:lnTo>
                  <a:pt x="35" y="26"/>
                </a:lnTo>
                <a:lnTo>
                  <a:pt x="24" y="26"/>
                </a:lnTo>
                <a:lnTo>
                  <a:pt x="26" y="24"/>
                </a:lnTo>
              </a:path>
              <a:path w="107" h="115">
                <a:moveTo>
                  <a:pt x="26" y="24"/>
                </a:moveTo>
                <a:lnTo>
                  <a:pt x="33" y="24"/>
                </a:lnTo>
                <a:lnTo>
                  <a:pt x="35" y="26"/>
                </a:lnTo>
                <a:lnTo>
                  <a:pt x="26" y="24"/>
                </a:lnTo>
              </a:path>
              <a:path w="107" h="115">
                <a:moveTo>
                  <a:pt x="93" y="48"/>
                </a:moveTo>
                <a:lnTo>
                  <a:pt x="86" y="79"/>
                </a:lnTo>
                <a:lnTo>
                  <a:pt x="76" y="79"/>
                </a:lnTo>
                <a:lnTo>
                  <a:pt x="93" y="48"/>
                </a:lnTo>
              </a:path>
              <a:path w="107" h="115">
                <a:moveTo>
                  <a:pt x="93" y="48"/>
                </a:moveTo>
                <a:lnTo>
                  <a:pt x="105" y="48"/>
                </a:lnTo>
                <a:lnTo>
                  <a:pt x="86" y="79"/>
                </a:lnTo>
                <a:lnTo>
                  <a:pt x="93" y="48"/>
                </a:lnTo>
              </a:path>
              <a:path w="107" h="115">
                <a:moveTo>
                  <a:pt x="76" y="79"/>
                </a:moveTo>
                <a:lnTo>
                  <a:pt x="84" y="81"/>
                </a:lnTo>
                <a:lnTo>
                  <a:pt x="71" y="81"/>
                </a:lnTo>
                <a:lnTo>
                  <a:pt x="76" y="79"/>
                </a:lnTo>
              </a:path>
              <a:path w="107" h="115">
                <a:moveTo>
                  <a:pt x="76" y="79"/>
                </a:moveTo>
                <a:lnTo>
                  <a:pt x="86" y="79"/>
                </a:lnTo>
                <a:lnTo>
                  <a:pt x="84" y="81"/>
                </a:lnTo>
                <a:lnTo>
                  <a:pt x="76" y="79"/>
                </a:lnTo>
              </a:path>
              <a:path w="107" h="115">
                <a:moveTo>
                  <a:pt x="9" y="81"/>
                </a:moveTo>
                <a:lnTo>
                  <a:pt x="47" y="91"/>
                </a:lnTo>
                <a:lnTo>
                  <a:pt x="0" y="91"/>
                </a:lnTo>
                <a:lnTo>
                  <a:pt x="9" y="81"/>
                </a:lnTo>
              </a:path>
              <a:path w="107" h="115">
                <a:moveTo>
                  <a:pt x="9" y="81"/>
                </a:moveTo>
                <a:lnTo>
                  <a:pt x="28" y="81"/>
                </a:lnTo>
                <a:lnTo>
                  <a:pt x="47" y="91"/>
                </a:lnTo>
                <a:lnTo>
                  <a:pt x="9" y="81"/>
                </a:lnTo>
              </a:path>
              <a:path w="107" h="115">
                <a:moveTo>
                  <a:pt x="0" y="91"/>
                </a:moveTo>
                <a:lnTo>
                  <a:pt x="50" y="93"/>
                </a:lnTo>
                <a:lnTo>
                  <a:pt x="0" y="93"/>
                </a:lnTo>
                <a:lnTo>
                  <a:pt x="0" y="91"/>
                </a:lnTo>
              </a:path>
              <a:path w="107" h="115">
                <a:moveTo>
                  <a:pt x="0" y="91"/>
                </a:moveTo>
                <a:lnTo>
                  <a:pt x="47" y="91"/>
                </a:lnTo>
                <a:lnTo>
                  <a:pt x="50" y="93"/>
                </a:lnTo>
                <a:lnTo>
                  <a:pt x="0" y="91"/>
                </a:lnTo>
              </a:path>
              <a:path w="107" h="115">
                <a:moveTo>
                  <a:pt x="71" y="88"/>
                </a:moveTo>
                <a:lnTo>
                  <a:pt x="74" y="98"/>
                </a:lnTo>
                <a:lnTo>
                  <a:pt x="62" y="98"/>
                </a:lnTo>
                <a:lnTo>
                  <a:pt x="71" y="88"/>
                </a:lnTo>
              </a:path>
              <a:path w="107" h="115">
                <a:moveTo>
                  <a:pt x="71" y="88"/>
                </a:moveTo>
                <a:lnTo>
                  <a:pt x="79" y="88"/>
                </a:lnTo>
                <a:lnTo>
                  <a:pt x="74" y="98"/>
                </a:lnTo>
                <a:lnTo>
                  <a:pt x="71" y="88"/>
                </a:lnTo>
              </a:path>
              <a:path w="107" h="115">
                <a:moveTo>
                  <a:pt x="0" y="93"/>
                </a:moveTo>
                <a:lnTo>
                  <a:pt x="9" y="98"/>
                </a:lnTo>
                <a:lnTo>
                  <a:pt x="0" y="98"/>
                </a:lnTo>
                <a:lnTo>
                  <a:pt x="0" y="93"/>
                </a:lnTo>
              </a:path>
              <a:path w="107" h="115">
                <a:moveTo>
                  <a:pt x="0" y="93"/>
                </a:moveTo>
                <a:lnTo>
                  <a:pt x="11" y="93"/>
                </a:lnTo>
                <a:lnTo>
                  <a:pt x="9" y="98"/>
                </a:lnTo>
                <a:lnTo>
                  <a:pt x="0" y="93"/>
                </a:lnTo>
              </a:path>
              <a:path w="107" h="115">
                <a:moveTo>
                  <a:pt x="38" y="98"/>
                </a:moveTo>
                <a:lnTo>
                  <a:pt x="71" y="103"/>
                </a:lnTo>
                <a:lnTo>
                  <a:pt x="47" y="103"/>
                </a:lnTo>
                <a:lnTo>
                  <a:pt x="38" y="98"/>
                </a:lnTo>
              </a:path>
              <a:path w="107" h="115">
                <a:moveTo>
                  <a:pt x="38" y="98"/>
                </a:moveTo>
                <a:lnTo>
                  <a:pt x="74" y="98"/>
                </a:lnTo>
                <a:lnTo>
                  <a:pt x="71" y="103"/>
                </a:lnTo>
                <a:lnTo>
                  <a:pt x="38" y="98"/>
                </a:lnTo>
              </a:path>
              <a:path w="107" h="115">
                <a:moveTo>
                  <a:pt x="47" y="103"/>
                </a:moveTo>
                <a:lnTo>
                  <a:pt x="71" y="108"/>
                </a:lnTo>
                <a:lnTo>
                  <a:pt x="52" y="108"/>
                </a:lnTo>
                <a:lnTo>
                  <a:pt x="47" y="103"/>
                </a:lnTo>
              </a:path>
              <a:path w="107" h="115">
                <a:moveTo>
                  <a:pt x="47" y="103"/>
                </a:moveTo>
                <a:lnTo>
                  <a:pt x="71" y="103"/>
                </a:lnTo>
                <a:lnTo>
                  <a:pt x="71" y="108"/>
                </a:lnTo>
                <a:lnTo>
                  <a:pt x="47" y="103"/>
                </a:lnTo>
              </a:path>
              <a:path w="107" h="115">
                <a:moveTo>
                  <a:pt x="52" y="108"/>
                </a:moveTo>
                <a:lnTo>
                  <a:pt x="79" y="112"/>
                </a:lnTo>
                <a:lnTo>
                  <a:pt x="52" y="112"/>
                </a:lnTo>
                <a:lnTo>
                  <a:pt x="52" y="108"/>
                </a:lnTo>
              </a:path>
              <a:path w="107" h="115">
                <a:moveTo>
                  <a:pt x="52" y="108"/>
                </a:moveTo>
                <a:lnTo>
                  <a:pt x="71" y="108"/>
                </a:lnTo>
                <a:lnTo>
                  <a:pt x="79" y="112"/>
                </a:lnTo>
                <a:lnTo>
                  <a:pt x="52" y="108"/>
                </a:lnTo>
              </a:path>
              <a:path w="107" h="115">
                <a:moveTo>
                  <a:pt x="52" y="112"/>
                </a:moveTo>
                <a:lnTo>
                  <a:pt x="84" y="115"/>
                </a:lnTo>
                <a:lnTo>
                  <a:pt x="52" y="115"/>
                </a:lnTo>
                <a:lnTo>
                  <a:pt x="52" y="112"/>
                </a:lnTo>
              </a:path>
              <a:path w="107" h="115">
                <a:moveTo>
                  <a:pt x="52" y="112"/>
                </a:moveTo>
                <a:lnTo>
                  <a:pt x="79" y="112"/>
                </a:lnTo>
                <a:lnTo>
                  <a:pt x="84" y="115"/>
                </a:lnTo>
                <a:lnTo>
                  <a:pt x="52" y="112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46" name="path 11746"/>
          <p:cNvSpPr/>
          <p:nvPr/>
        </p:nvSpPr>
        <p:spPr>
          <a:xfrm>
            <a:off x="3126485" y="7652258"/>
            <a:ext cx="53340" cy="91439"/>
          </a:xfrm>
          <a:custGeom>
            <a:avLst/>
            <a:gdLst/>
            <a:ahLst/>
            <a:cxnLst/>
            <a:rect l="0" t="0" r="0" b="0"/>
            <a:pathLst>
              <a:path w="84" h="143">
                <a:moveTo>
                  <a:pt x="82" y="41"/>
                </a:moveTo>
                <a:lnTo>
                  <a:pt x="1" y="51"/>
                </a:lnTo>
                <a:moveTo>
                  <a:pt x="34" y="49"/>
                </a:moveTo>
                <a:lnTo>
                  <a:pt x="32" y="3"/>
                </a:lnTo>
                <a:moveTo>
                  <a:pt x="56" y="1"/>
                </a:moveTo>
                <a:lnTo>
                  <a:pt x="51" y="44"/>
                </a:lnTo>
                <a:moveTo>
                  <a:pt x="22" y="58"/>
                </a:moveTo>
                <a:lnTo>
                  <a:pt x="22" y="109"/>
                </a:lnTo>
                <a:moveTo>
                  <a:pt x="63" y="99"/>
                </a:moveTo>
                <a:lnTo>
                  <a:pt x="65" y="56"/>
                </a:lnTo>
                <a:moveTo>
                  <a:pt x="30" y="82"/>
                </a:moveTo>
                <a:lnTo>
                  <a:pt x="56" y="80"/>
                </a:lnTo>
                <a:moveTo>
                  <a:pt x="44" y="49"/>
                </a:moveTo>
                <a:lnTo>
                  <a:pt x="44" y="101"/>
                </a:lnTo>
                <a:moveTo>
                  <a:pt x="37" y="111"/>
                </a:moveTo>
                <a:lnTo>
                  <a:pt x="8" y="142"/>
                </a:lnTo>
                <a:moveTo>
                  <a:pt x="49" y="109"/>
                </a:moveTo>
                <a:lnTo>
                  <a:pt x="70" y="137"/>
                </a:lnTo>
                <a:moveTo>
                  <a:pt x="73" y="22"/>
                </a:moveTo>
                <a:lnTo>
                  <a:pt x="13" y="30"/>
                </a:lnTo>
                <a:moveTo>
                  <a:pt x="22" y="68"/>
                </a:moveTo>
                <a:lnTo>
                  <a:pt x="65" y="63"/>
                </a:lnTo>
                <a:moveTo>
                  <a:pt x="65" y="99"/>
                </a:moveTo>
                <a:lnTo>
                  <a:pt x="22" y="10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48" name="path 11748"/>
          <p:cNvSpPr/>
          <p:nvPr/>
        </p:nvSpPr>
        <p:spPr>
          <a:xfrm>
            <a:off x="3128010" y="7833614"/>
            <a:ext cx="53339" cy="91440"/>
          </a:xfrm>
          <a:custGeom>
            <a:avLst/>
            <a:gdLst/>
            <a:ahLst/>
            <a:cxnLst/>
            <a:rect l="0" t="0" r="0" b="0"/>
            <a:pathLst>
              <a:path w="83" h="144">
                <a:moveTo>
                  <a:pt x="82" y="42"/>
                </a:moveTo>
                <a:lnTo>
                  <a:pt x="1" y="54"/>
                </a:lnTo>
                <a:moveTo>
                  <a:pt x="34" y="49"/>
                </a:moveTo>
                <a:lnTo>
                  <a:pt x="32" y="3"/>
                </a:lnTo>
                <a:moveTo>
                  <a:pt x="56" y="1"/>
                </a:moveTo>
                <a:lnTo>
                  <a:pt x="51" y="46"/>
                </a:lnTo>
                <a:moveTo>
                  <a:pt x="22" y="58"/>
                </a:moveTo>
                <a:lnTo>
                  <a:pt x="22" y="111"/>
                </a:lnTo>
                <a:moveTo>
                  <a:pt x="61" y="99"/>
                </a:moveTo>
                <a:lnTo>
                  <a:pt x="65" y="58"/>
                </a:lnTo>
                <a:moveTo>
                  <a:pt x="29" y="85"/>
                </a:moveTo>
                <a:lnTo>
                  <a:pt x="56" y="80"/>
                </a:lnTo>
                <a:moveTo>
                  <a:pt x="41" y="49"/>
                </a:moveTo>
                <a:lnTo>
                  <a:pt x="41" y="102"/>
                </a:lnTo>
                <a:moveTo>
                  <a:pt x="37" y="111"/>
                </a:moveTo>
                <a:lnTo>
                  <a:pt x="8" y="142"/>
                </a:lnTo>
                <a:moveTo>
                  <a:pt x="49" y="109"/>
                </a:moveTo>
                <a:lnTo>
                  <a:pt x="70" y="138"/>
                </a:lnTo>
                <a:moveTo>
                  <a:pt x="73" y="22"/>
                </a:moveTo>
                <a:lnTo>
                  <a:pt x="13" y="32"/>
                </a:lnTo>
                <a:moveTo>
                  <a:pt x="22" y="68"/>
                </a:moveTo>
                <a:lnTo>
                  <a:pt x="65" y="66"/>
                </a:lnTo>
                <a:moveTo>
                  <a:pt x="65" y="99"/>
                </a:moveTo>
                <a:lnTo>
                  <a:pt x="22" y="10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50" name="path 11750"/>
          <p:cNvSpPr/>
          <p:nvPr/>
        </p:nvSpPr>
        <p:spPr>
          <a:xfrm>
            <a:off x="2155697" y="7298689"/>
            <a:ext cx="51816" cy="85344"/>
          </a:xfrm>
          <a:custGeom>
            <a:avLst/>
            <a:gdLst/>
            <a:ahLst/>
            <a:cxnLst/>
            <a:rect l="0" t="0" r="0" b="0"/>
            <a:pathLst>
              <a:path w="81" h="134">
                <a:moveTo>
                  <a:pt x="1" y="99"/>
                </a:moveTo>
                <a:lnTo>
                  <a:pt x="80" y="94"/>
                </a:lnTo>
                <a:moveTo>
                  <a:pt x="75" y="22"/>
                </a:moveTo>
                <a:lnTo>
                  <a:pt x="8" y="27"/>
                </a:lnTo>
                <a:moveTo>
                  <a:pt x="30" y="34"/>
                </a:moveTo>
                <a:lnTo>
                  <a:pt x="30" y="1"/>
                </a:lnTo>
                <a:moveTo>
                  <a:pt x="54" y="1"/>
                </a:moveTo>
                <a:lnTo>
                  <a:pt x="49" y="37"/>
                </a:lnTo>
                <a:moveTo>
                  <a:pt x="18" y="42"/>
                </a:moveTo>
                <a:lnTo>
                  <a:pt x="18" y="82"/>
                </a:lnTo>
                <a:moveTo>
                  <a:pt x="18" y="80"/>
                </a:moveTo>
                <a:lnTo>
                  <a:pt x="63" y="75"/>
                </a:lnTo>
                <a:moveTo>
                  <a:pt x="61" y="75"/>
                </a:moveTo>
                <a:lnTo>
                  <a:pt x="63" y="37"/>
                </a:lnTo>
                <a:moveTo>
                  <a:pt x="61" y="42"/>
                </a:moveTo>
                <a:lnTo>
                  <a:pt x="18" y="44"/>
                </a:lnTo>
                <a:moveTo>
                  <a:pt x="18" y="61"/>
                </a:moveTo>
                <a:lnTo>
                  <a:pt x="54" y="58"/>
                </a:lnTo>
                <a:moveTo>
                  <a:pt x="42" y="80"/>
                </a:moveTo>
                <a:lnTo>
                  <a:pt x="42" y="13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52" name="path 11752"/>
          <p:cNvSpPr/>
          <p:nvPr/>
        </p:nvSpPr>
        <p:spPr>
          <a:xfrm>
            <a:off x="2431541" y="7480045"/>
            <a:ext cx="51816" cy="85343"/>
          </a:xfrm>
          <a:custGeom>
            <a:avLst/>
            <a:gdLst/>
            <a:ahLst/>
            <a:cxnLst/>
            <a:rect l="0" t="0" r="0" b="0"/>
            <a:pathLst>
              <a:path w="81" h="134">
                <a:moveTo>
                  <a:pt x="1" y="99"/>
                </a:moveTo>
                <a:lnTo>
                  <a:pt x="80" y="94"/>
                </a:lnTo>
                <a:moveTo>
                  <a:pt x="75" y="25"/>
                </a:moveTo>
                <a:lnTo>
                  <a:pt x="6" y="27"/>
                </a:lnTo>
                <a:moveTo>
                  <a:pt x="30" y="34"/>
                </a:moveTo>
                <a:lnTo>
                  <a:pt x="30" y="1"/>
                </a:lnTo>
                <a:moveTo>
                  <a:pt x="54" y="1"/>
                </a:moveTo>
                <a:lnTo>
                  <a:pt x="46" y="37"/>
                </a:lnTo>
                <a:moveTo>
                  <a:pt x="15" y="41"/>
                </a:moveTo>
                <a:lnTo>
                  <a:pt x="15" y="82"/>
                </a:lnTo>
                <a:moveTo>
                  <a:pt x="15" y="80"/>
                </a:moveTo>
                <a:lnTo>
                  <a:pt x="61" y="77"/>
                </a:lnTo>
                <a:moveTo>
                  <a:pt x="58" y="77"/>
                </a:moveTo>
                <a:lnTo>
                  <a:pt x="61" y="37"/>
                </a:lnTo>
                <a:moveTo>
                  <a:pt x="61" y="41"/>
                </a:moveTo>
                <a:lnTo>
                  <a:pt x="15" y="44"/>
                </a:lnTo>
                <a:moveTo>
                  <a:pt x="15" y="63"/>
                </a:moveTo>
                <a:lnTo>
                  <a:pt x="54" y="58"/>
                </a:lnTo>
                <a:moveTo>
                  <a:pt x="39" y="80"/>
                </a:moveTo>
                <a:lnTo>
                  <a:pt x="39" y="13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54" name="path 11754"/>
          <p:cNvSpPr/>
          <p:nvPr/>
        </p:nvSpPr>
        <p:spPr>
          <a:xfrm>
            <a:off x="9098280" y="10013695"/>
            <a:ext cx="198119" cy="21336"/>
          </a:xfrm>
          <a:custGeom>
            <a:avLst/>
            <a:gdLst/>
            <a:ahLst/>
            <a:cxnLst/>
            <a:rect l="0" t="0" r="0" b="0"/>
            <a:pathLst>
              <a:path w="311" h="33">
                <a:moveTo>
                  <a:pt x="266" y="19"/>
                </a:moveTo>
                <a:lnTo>
                  <a:pt x="287" y="31"/>
                </a:lnTo>
                <a:lnTo>
                  <a:pt x="254" y="31"/>
                </a:lnTo>
                <a:lnTo>
                  <a:pt x="266" y="19"/>
                </a:lnTo>
              </a:path>
              <a:path w="311" h="33">
                <a:moveTo>
                  <a:pt x="266" y="19"/>
                </a:moveTo>
                <a:lnTo>
                  <a:pt x="311" y="19"/>
                </a:lnTo>
                <a:lnTo>
                  <a:pt x="287" y="31"/>
                </a:lnTo>
                <a:lnTo>
                  <a:pt x="266" y="19"/>
                </a:lnTo>
              </a:path>
              <a:path w="311" h="33">
                <a:moveTo>
                  <a:pt x="19" y="0"/>
                </a:moveTo>
                <a:lnTo>
                  <a:pt x="9" y="31"/>
                </a:lnTo>
                <a:lnTo>
                  <a:pt x="0" y="31"/>
                </a:lnTo>
                <a:lnTo>
                  <a:pt x="19" y="0"/>
                </a:lnTo>
              </a:path>
              <a:path w="311" h="33">
                <a:moveTo>
                  <a:pt x="19" y="0"/>
                </a:moveTo>
                <a:lnTo>
                  <a:pt x="28" y="0"/>
                </a:lnTo>
                <a:lnTo>
                  <a:pt x="9" y="31"/>
                </a:lnTo>
                <a:lnTo>
                  <a:pt x="19" y="0"/>
                </a:lnTo>
              </a:path>
              <a:path w="311" h="33">
                <a:moveTo>
                  <a:pt x="240" y="24"/>
                </a:moveTo>
                <a:lnTo>
                  <a:pt x="251" y="33"/>
                </a:lnTo>
                <a:lnTo>
                  <a:pt x="232" y="33"/>
                </a:lnTo>
                <a:lnTo>
                  <a:pt x="240" y="24"/>
                </a:lnTo>
              </a:path>
              <a:path w="311" h="33">
                <a:moveTo>
                  <a:pt x="240" y="24"/>
                </a:moveTo>
                <a:lnTo>
                  <a:pt x="251" y="24"/>
                </a:lnTo>
                <a:lnTo>
                  <a:pt x="251" y="33"/>
                </a:lnTo>
                <a:lnTo>
                  <a:pt x="240" y="24"/>
                </a:lnTo>
              </a:path>
              <a:path w="311" h="33">
                <a:moveTo>
                  <a:pt x="40" y="24"/>
                </a:moveTo>
                <a:lnTo>
                  <a:pt x="47" y="33"/>
                </a:lnTo>
                <a:lnTo>
                  <a:pt x="35" y="33"/>
                </a:lnTo>
                <a:lnTo>
                  <a:pt x="40" y="24"/>
                </a:lnTo>
              </a:path>
              <a:path w="311" h="33">
                <a:moveTo>
                  <a:pt x="40" y="24"/>
                </a:moveTo>
                <a:lnTo>
                  <a:pt x="52" y="24"/>
                </a:lnTo>
                <a:lnTo>
                  <a:pt x="47" y="33"/>
                </a:lnTo>
                <a:lnTo>
                  <a:pt x="40" y="2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56" name="path 11756"/>
          <p:cNvSpPr/>
          <p:nvPr/>
        </p:nvSpPr>
        <p:spPr>
          <a:xfrm>
            <a:off x="7432547" y="9612883"/>
            <a:ext cx="204216" cy="19812"/>
          </a:xfrm>
          <a:custGeom>
            <a:avLst/>
            <a:gdLst/>
            <a:ahLst/>
            <a:cxnLst/>
            <a:rect l="0" t="0" r="0" b="0"/>
            <a:pathLst>
              <a:path w="321" h="31">
                <a:moveTo>
                  <a:pt x="9" y="14"/>
                </a:moveTo>
                <a:lnTo>
                  <a:pt x="9" y="28"/>
                </a:lnTo>
                <a:lnTo>
                  <a:pt x="0" y="28"/>
                </a:lnTo>
                <a:lnTo>
                  <a:pt x="9" y="14"/>
                </a:lnTo>
              </a:path>
              <a:path w="321" h="31">
                <a:moveTo>
                  <a:pt x="9" y="14"/>
                </a:moveTo>
                <a:lnTo>
                  <a:pt x="24" y="14"/>
                </a:lnTo>
                <a:lnTo>
                  <a:pt x="9" y="28"/>
                </a:lnTo>
                <a:lnTo>
                  <a:pt x="9" y="14"/>
                </a:lnTo>
              </a:path>
              <a:path w="321" h="31">
                <a:moveTo>
                  <a:pt x="307" y="0"/>
                </a:moveTo>
                <a:lnTo>
                  <a:pt x="300" y="31"/>
                </a:lnTo>
                <a:lnTo>
                  <a:pt x="290" y="31"/>
                </a:lnTo>
                <a:lnTo>
                  <a:pt x="307" y="0"/>
                </a:lnTo>
              </a:path>
              <a:path w="321" h="31">
                <a:moveTo>
                  <a:pt x="307" y="0"/>
                </a:moveTo>
                <a:lnTo>
                  <a:pt x="321" y="0"/>
                </a:lnTo>
                <a:lnTo>
                  <a:pt x="300" y="31"/>
                </a:lnTo>
                <a:lnTo>
                  <a:pt x="30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58" name="path 11758"/>
          <p:cNvSpPr/>
          <p:nvPr/>
        </p:nvSpPr>
        <p:spPr>
          <a:xfrm>
            <a:off x="7333488" y="9602216"/>
            <a:ext cx="237744" cy="25907"/>
          </a:xfrm>
          <a:custGeom>
            <a:avLst/>
            <a:gdLst/>
            <a:ahLst/>
            <a:cxnLst/>
            <a:rect l="0" t="0" r="0" b="0"/>
            <a:pathLst>
              <a:path w="374" h="40">
                <a:moveTo>
                  <a:pt x="0" y="31"/>
                </a:moveTo>
                <a:lnTo>
                  <a:pt x="11" y="31"/>
                </a:lnTo>
                <a:lnTo>
                  <a:pt x="9" y="33"/>
                </a:lnTo>
                <a:lnTo>
                  <a:pt x="0" y="31"/>
                </a:lnTo>
              </a:path>
              <a:path w="374" h="40">
                <a:moveTo>
                  <a:pt x="285" y="33"/>
                </a:moveTo>
                <a:lnTo>
                  <a:pt x="307" y="36"/>
                </a:lnTo>
                <a:lnTo>
                  <a:pt x="283" y="36"/>
                </a:lnTo>
                <a:lnTo>
                  <a:pt x="285" y="33"/>
                </a:lnTo>
              </a:path>
              <a:path w="374" h="40">
                <a:moveTo>
                  <a:pt x="285" y="33"/>
                </a:moveTo>
                <a:lnTo>
                  <a:pt x="307" y="33"/>
                </a:lnTo>
                <a:lnTo>
                  <a:pt x="307" y="36"/>
                </a:lnTo>
                <a:lnTo>
                  <a:pt x="285" y="33"/>
                </a:lnTo>
              </a:path>
              <a:path w="374" h="40">
                <a:moveTo>
                  <a:pt x="215" y="31"/>
                </a:moveTo>
                <a:lnTo>
                  <a:pt x="242" y="38"/>
                </a:lnTo>
                <a:lnTo>
                  <a:pt x="206" y="38"/>
                </a:lnTo>
                <a:lnTo>
                  <a:pt x="215" y="31"/>
                </a:lnTo>
              </a:path>
              <a:path w="374" h="40">
                <a:moveTo>
                  <a:pt x="215" y="31"/>
                </a:moveTo>
                <a:lnTo>
                  <a:pt x="249" y="31"/>
                </a:lnTo>
                <a:lnTo>
                  <a:pt x="242" y="38"/>
                </a:lnTo>
                <a:lnTo>
                  <a:pt x="215" y="31"/>
                </a:lnTo>
              </a:path>
              <a:path w="374" h="40">
                <a:moveTo>
                  <a:pt x="206" y="38"/>
                </a:moveTo>
                <a:lnTo>
                  <a:pt x="242" y="40"/>
                </a:lnTo>
                <a:lnTo>
                  <a:pt x="204" y="40"/>
                </a:lnTo>
                <a:lnTo>
                  <a:pt x="206" y="38"/>
                </a:lnTo>
              </a:path>
              <a:path w="374" h="40">
                <a:moveTo>
                  <a:pt x="206" y="38"/>
                </a:moveTo>
                <a:lnTo>
                  <a:pt x="242" y="38"/>
                </a:lnTo>
                <a:lnTo>
                  <a:pt x="242" y="40"/>
                </a:lnTo>
                <a:lnTo>
                  <a:pt x="206" y="38"/>
                </a:lnTo>
              </a:path>
              <a:path w="374" h="40">
                <a:moveTo>
                  <a:pt x="220" y="0"/>
                </a:moveTo>
                <a:lnTo>
                  <a:pt x="196" y="40"/>
                </a:lnTo>
                <a:lnTo>
                  <a:pt x="182" y="40"/>
                </a:lnTo>
                <a:lnTo>
                  <a:pt x="220" y="0"/>
                </a:lnTo>
              </a:path>
              <a:path w="374" h="40">
                <a:moveTo>
                  <a:pt x="220" y="0"/>
                </a:moveTo>
                <a:lnTo>
                  <a:pt x="235" y="0"/>
                </a:lnTo>
                <a:lnTo>
                  <a:pt x="196" y="40"/>
                </a:lnTo>
                <a:lnTo>
                  <a:pt x="220" y="0"/>
                </a:lnTo>
              </a:path>
              <a:path w="374" h="40">
                <a:moveTo>
                  <a:pt x="357" y="31"/>
                </a:moveTo>
                <a:lnTo>
                  <a:pt x="362" y="40"/>
                </a:lnTo>
                <a:lnTo>
                  <a:pt x="343" y="40"/>
                </a:lnTo>
                <a:lnTo>
                  <a:pt x="357" y="31"/>
                </a:lnTo>
              </a:path>
              <a:path w="374" h="40">
                <a:moveTo>
                  <a:pt x="357" y="31"/>
                </a:moveTo>
                <a:lnTo>
                  <a:pt x="374" y="31"/>
                </a:lnTo>
                <a:lnTo>
                  <a:pt x="362" y="40"/>
                </a:lnTo>
                <a:lnTo>
                  <a:pt x="357" y="31"/>
                </a:lnTo>
              </a:path>
              <a:path w="374" h="40">
                <a:moveTo>
                  <a:pt x="283" y="36"/>
                </a:moveTo>
                <a:lnTo>
                  <a:pt x="314" y="40"/>
                </a:lnTo>
                <a:lnTo>
                  <a:pt x="275" y="40"/>
                </a:lnTo>
                <a:lnTo>
                  <a:pt x="283" y="36"/>
                </a:lnTo>
              </a:path>
              <a:path w="374" h="40">
                <a:moveTo>
                  <a:pt x="283" y="36"/>
                </a:moveTo>
                <a:lnTo>
                  <a:pt x="307" y="36"/>
                </a:lnTo>
                <a:lnTo>
                  <a:pt x="314" y="40"/>
                </a:lnTo>
                <a:lnTo>
                  <a:pt x="283" y="36"/>
                </a:lnTo>
              </a:path>
              <a:path w="374" h="40">
                <a:moveTo>
                  <a:pt x="230" y="40"/>
                </a:moveTo>
                <a:lnTo>
                  <a:pt x="242" y="40"/>
                </a:lnTo>
                <a:lnTo>
                  <a:pt x="230" y="40"/>
                </a:lnTo>
              </a:path>
              <a:path w="374" h="40">
                <a:moveTo>
                  <a:pt x="230" y="40"/>
                </a:moveTo>
                <a:lnTo>
                  <a:pt x="242" y="40"/>
                </a:lnTo>
                <a:lnTo>
                  <a:pt x="230" y="40"/>
                </a:lnTo>
              </a:path>
              <a:path w="374" h="40">
                <a:moveTo>
                  <a:pt x="204" y="40"/>
                </a:moveTo>
                <a:lnTo>
                  <a:pt x="225" y="40"/>
                </a:lnTo>
                <a:lnTo>
                  <a:pt x="201" y="40"/>
                </a:lnTo>
                <a:lnTo>
                  <a:pt x="204" y="40"/>
                </a:lnTo>
              </a:path>
              <a:path w="374" h="40">
                <a:moveTo>
                  <a:pt x="204" y="40"/>
                </a:moveTo>
                <a:lnTo>
                  <a:pt x="230" y="40"/>
                </a:lnTo>
                <a:lnTo>
                  <a:pt x="225" y="40"/>
                </a:lnTo>
                <a:lnTo>
                  <a:pt x="204" y="40"/>
                </a:lnTo>
              </a:path>
              <a:path w="374" h="40">
                <a:moveTo>
                  <a:pt x="182" y="40"/>
                </a:moveTo>
                <a:lnTo>
                  <a:pt x="201" y="40"/>
                </a:lnTo>
                <a:lnTo>
                  <a:pt x="180" y="40"/>
                </a:lnTo>
                <a:lnTo>
                  <a:pt x="182" y="40"/>
                </a:lnTo>
              </a:path>
              <a:path w="374" h="40">
                <a:moveTo>
                  <a:pt x="182" y="40"/>
                </a:moveTo>
                <a:lnTo>
                  <a:pt x="201" y="40"/>
                </a:lnTo>
                <a:lnTo>
                  <a:pt x="182" y="4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60" name="path 11760"/>
          <p:cNvSpPr/>
          <p:nvPr/>
        </p:nvSpPr>
        <p:spPr>
          <a:xfrm>
            <a:off x="7275576" y="9618980"/>
            <a:ext cx="102107" cy="28955"/>
          </a:xfrm>
          <a:custGeom>
            <a:avLst/>
            <a:gdLst/>
            <a:ahLst/>
            <a:cxnLst/>
            <a:rect l="0" t="0" r="0" b="0"/>
            <a:pathLst>
              <a:path w="160" h="45">
                <a:moveTo>
                  <a:pt x="45" y="21"/>
                </a:moveTo>
                <a:lnTo>
                  <a:pt x="52" y="28"/>
                </a:lnTo>
                <a:lnTo>
                  <a:pt x="40" y="28"/>
                </a:lnTo>
                <a:lnTo>
                  <a:pt x="45" y="21"/>
                </a:lnTo>
              </a:path>
              <a:path w="160" h="45">
                <a:moveTo>
                  <a:pt x="45" y="21"/>
                </a:moveTo>
                <a:lnTo>
                  <a:pt x="60" y="21"/>
                </a:lnTo>
                <a:lnTo>
                  <a:pt x="52" y="28"/>
                </a:lnTo>
                <a:lnTo>
                  <a:pt x="45" y="21"/>
                </a:lnTo>
              </a:path>
              <a:path w="160" h="45">
                <a:moveTo>
                  <a:pt x="67" y="26"/>
                </a:moveTo>
                <a:lnTo>
                  <a:pt x="74" y="33"/>
                </a:lnTo>
                <a:lnTo>
                  <a:pt x="60" y="33"/>
                </a:lnTo>
                <a:lnTo>
                  <a:pt x="67" y="26"/>
                </a:lnTo>
              </a:path>
              <a:path w="160" h="45">
                <a:moveTo>
                  <a:pt x="67" y="26"/>
                </a:moveTo>
                <a:lnTo>
                  <a:pt x="79" y="26"/>
                </a:lnTo>
                <a:lnTo>
                  <a:pt x="74" y="33"/>
                </a:lnTo>
                <a:lnTo>
                  <a:pt x="67" y="26"/>
                </a:lnTo>
              </a:path>
              <a:path w="160" h="45">
                <a:moveTo>
                  <a:pt x="7" y="26"/>
                </a:moveTo>
                <a:lnTo>
                  <a:pt x="9" y="35"/>
                </a:lnTo>
                <a:lnTo>
                  <a:pt x="0" y="35"/>
                </a:lnTo>
                <a:lnTo>
                  <a:pt x="7" y="26"/>
                </a:lnTo>
              </a:path>
              <a:path w="160" h="45">
                <a:moveTo>
                  <a:pt x="7" y="26"/>
                </a:moveTo>
                <a:lnTo>
                  <a:pt x="14" y="26"/>
                </a:lnTo>
                <a:lnTo>
                  <a:pt x="9" y="35"/>
                </a:lnTo>
                <a:lnTo>
                  <a:pt x="7" y="26"/>
                </a:lnTo>
              </a:path>
              <a:path w="160" h="45">
                <a:moveTo>
                  <a:pt x="151" y="0"/>
                </a:moveTo>
                <a:lnTo>
                  <a:pt x="122" y="45"/>
                </a:lnTo>
                <a:lnTo>
                  <a:pt x="107" y="45"/>
                </a:lnTo>
                <a:lnTo>
                  <a:pt x="151" y="0"/>
                </a:lnTo>
              </a:path>
              <a:path w="160" h="45">
                <a:moveTo>
                  <a:pt x="151" y="0"/>
                </a:moveTo>
                <a:lnTo>
                  <a:pt x="160" y="0"/>
                </a:lnTo>
                <a:lnTo>
                  <a:pt x="122" y="45"/>
                </a:lnTo>
                <a:lnTo>
                  <a:pt x="151" y="0"/>
                </a:lnTo>
              </a:path>
              <a:path w="160" h="45">
                <a:moveTo>
                  <a:pt x="60" y="33"/>
                </a:moveTo>
                <a:lnTo>
                  <a:pt x="100" y="45"/>
                </a:lnTo>
                <a:lnTo>
                  <a:pt x="47" y="45"/>
                </a:lnTo>
                <a:lnTo>
                  <a:pt x="60" y="33"/>
                </a:lnTo>
              </a:path>
              <a:path w="160" h="45">
                <a:moveTo>
                  <a:pt x="60" y="33"/>
                </a:moveTo>
                <a:lnTo>
                  <a:pt x="74" y="33"/>
                </a:lnTo>
                <a:lnTo>
                  <a:pt x="100" y="45"/>
                </a:lnTo>
                <a:lnTo>
                  <a:pt x="60" y="3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62" name="path 11762"/>
          <p:cNvSpPr/>
          <p:nvPr/>
        </p:nvSpPr>
        <p:spPr>
          <a:xfrm>
            <a:off x="2358390" y="8027161"/>
            <a:ext cx="33527" cy="80772"/>
          </a:xfrm>
          <a:custGeom>
            <a:avLst/>
            <a:gdLst/>
            <a:ahLst/>
            <a:cxnLst/>
            <a:rect l="0" t="0" r="0" b="0"/>
            <a:pathLst>
              <a:path w="52" h="127">
                <a:moveTo>
                  <a:pt x="32" y="99"/>
                </a:moveTo>
                <a:lnTo>
                  <a:pt x="51" y="126"/>
                </a:lnTo>
                <a:lnTo>
                  <a:pt x="51" y="97"/>
                </a:lnTo>
                <a:moveTo>
                  <a:pt x="30" y="8"/>
                </a:moveTo>
                <a:lnTo>
                  <a:pt x="39" y="18"/>
                </a:lnTo>
                <a:moveTo>
                  <a:pt x="15" y="1"/>
                </a:moveTo>
                <a:lnTo>
                  <a:pt x="20" y="68"/>
                </a:lnTo>
                <a:lnTo>
                  <a:pt x="32" y="99"/>
                </a:lnTo>
                <a:moveTo>
                  <a:pt x="41" y="68"/>
                </a:moveTo>
                <a:lnTo>
                  <a:pt x="27" y="90"/>
                </a:lnTo>
                <a:lnTo>
                  <a:pt x="1" y="11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64" name="path 11764"/>
          <p:cNvSpPr/>
          <p:nvPr/>
        </p:nvSpPr>
        <p:spPr>
          <a:xfrm>
            <a:off x="9124188" y="10054843"/>
            <a:ext cx="150876" cy="13716"/>
          </a:xfrm>
          <a:custGeom>
            <a:avLst/>
            <a:gdLst/>
            <a:ahLst/>
            <a:cxnLst/>
            <a:rect l="0" t="0" r="0" b="0"/>
            <a:pathLst>
              <a:path w="237" h="21">
                <a:moveTo>
                  <a:pt x="232" y="0"/>
                </a:moveTo>
                <a:lnTo>
                  <a:pt x="235" y="19"/>
                </a:lnTo>
                <a:lnTo>
                  <a:pt x="230" y="19"/>
                </a:lnTo>
                <a:lnTo>
                  <a:pt x="232" y="0"/>
                </a:lnTo>
              </a:path>
              <a:path w="237" h="21">
                <a:moveTo>
                  <a:pt x="232" y="0"/>
                </a:moveTo>
                <a:lnTo>
                  <a:pt x="235" y="19"/>
                </a:lnTo>
                <a:lnTo>
                  <a:pt x="232" y="0"/>
                </a:lnTo>
              </a:path>
              <a:path w="237" h="21">
                <a:moveTo>
                  <a:pt x="33" y="9"/>
                </a:moveTo>
                <a:lnTo>
                  <a:pt x="31" y="19"/>
                </a:lnTo>
                <a:lnTo>
                  <a:pt x="12" y="19"/>
                </a:lnTo>
                <a:lnTo>
                  <a:pt x="33" y="9"/>
                </a:lnTo>
              </a:path>
              <a:path w="237" h="21">
                <a:moveTo>
                  <a:pt x="33" y="9"/>
                </a:moveTo>
                <a:lnTo>
                  <a:pt x="47" y="9"/>
                </a:lnTo>
                <a:lnTo>
                  <a:pt x="31" y="19"/>
                </a:lnTo>
                <a:lnTo>
                  <a:pt x="33" y="9"/>
                </a:lnTo>
              </a:path>
              <a:path w="237" h="21">
                <a:moveTo>
                  <a:pt x="2" y="9"/>
                </a:moveTo>
                <a:lnTo>
                  <a:pt x="12" y="19"/>
                </a:lnTo>
                <a:lnTo>
                  <a:pt x="0" y="19"/>
                </a:lnTo>
                <a:lnTo>
                  <a:pt x="2" y="9"/>
                </a:lnTo>
              </a:path>
              <a:path w="237" h="21">
                <a:moveTo>
                  <a:pt x="2" y="9"/>
                </a:moveTo>
                <a:lnTo>
                  <a:pt x="9" y="9"/>
                </a:lnTo>
                <a:lnTo>
                  <a:pt x="12" y="19"/>
                </a:lnTo>
                <a:lnTo>
                  <a:pt x="2" y="9"/>
                </a:lnTo>
              </a:path>
              <a:path w="237" h="21">
                <a:moveTo>
                  <a:pt x="230" y="19"/>
                </a:moveTo>
                <a:lnTo>
                  <a:pt x="237" y="21"/>
                </a:lnTo>
                <a:lnTo>
                  <a:pt x="230" y="21"/>
                </a:lnTo>
                <a:lnTo>
                  <a:pt x="230" y="19"/>
                </a:lnTo>
              </a:path>
              <a:path w="237" h="21">
                <a:moveTo>
                  <a:pt x="230" y="19"/>
                </a:moveTo>
                <a:lnTo>
                  <a:pt x="235" y="19"/>
                </a:lnTo>
                <a:lnTo>
                  <a:pt x="237" y="21"/>
                </a:lnTo>
                <a:lnTo>
                  <a:pt x="230" y="19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66" name="path 11766"/>
          <p:cNvSpPr/>
          <p:nvPr/>
        </p:nvSpPr>
        <p:spPr>
          <a:xfrm>
            <a:off x="7572755" y="9532111"/>
            <a:ext cx="28956" cy="67056"/>
          </a:xfrm>
          <a:custGeom>
            <a:avLst/>
            <a:gdLst/>
            <a:ahLst/>
            <a:cxnLst/>
            <a:rect l="0" t="0" r="0" b="0"/>
            <a:pathLst>
              <a:path w="45" h="105">
                <a:moveTo>
                  <a:pt x="28" y="0"/>
                </a:moveTo>
                <a:lnTo>
                  <a:pt x="43" y="2"/>
                </a:lnTo>
                <a:lnTo>
                  <a:pt x="31" y="2"/>
                </a:lnTo>
                <a:lnTo>
                  <a:pt x="28" y="0"/>
                </a:lnTo>
              </a:path>
              <a:path w="45" h="105">
                <a:moveTo>
                  <a:pt x="28" y="0"/>
                </a:moveTo>
                <a:lnTo>
                  <a:pt x="43" y="0"/>
                </a:lnTo>
                <a:lnTo>
                  <a:pt x="43" y="2"/>
                </a:lnTo>
                <a:lnTo>
                  <a:pt x="28" y="0"/>
                </a:lnTo>
              </a:path>
              <a:path w="45" h="105">
                <a:moveTo>
                  <a:pt x="19" y="0"/>
                </a:moveTo>
                <a:lnTo>
                  <a:pt x="19" y="9"/>
                </a:lnTo>
                <a:lnTo>
                  <a:pt x="12" y="9"/>
                </a:lnTo>
                <a:lnTo>
                  <a:pt x="19" y="0"/>
                </a:lnTo>
              </a:path>
              <a:path w="45" h="105">
                <a:moveTo>
                  <a:pt x="19" y="0"/>
                </a:moveTo>
                <a:lnTo>
                  <a:pt x="28" y="0"/>
                </a:lnTo>
                <a:lnTo>
                  <a:pt x="19" y="9"/>
                </a:lnTo>
                <a:lnTo>
                  <a:pt x="19" y="0"/>
                </a:lnTo>
              </a:path>
              <a:path w="45" h="105">
                <a:moveTo>
                  <a:pt x="0" y="7"/>
                </a:moveTo>
                <a:lnTo>
                  <a:pt x="9" y="9"/>
                </a:lnTo>
                <a:lnTo>
                  <a:pt x="0" y="9"/>
                </a:lnTo>
                <a:lnTo>
                  <a:pt x="0" y="7"/>
                </a:lnTo>
              </a:path>
              <a:path w="45" h="105">
                <a:moveTo>
                  <a:pt x="0" y="7"/>
                </a:moveTo>
                <a:lnTo>
                  <a:pt x="9" y="7"/>
                </a:lnTo>
                <a:lnTo>
                  <a:pt x="9" y="9"/>
                </a:lnTo>
                <a:lnTo>
                  <a:pt x="0" y="7"/>
                </a:lnTo>
              </a:path>
              <a:path w="45" h="105">
                <a:moveTo>
                  <a:pt x="31" y="2"/>
                </a:moveTo>
                <a:lnTo>
                  <a:pt x="40" y="11"/>
                </a:lnTo>
                <a:lnTo>
                  <a:pt x="28" y="11"/>
                </a:lnTo>
                <a:lnTo>
                  <a:pt x="31" y="2"/>
                </a:lnTo>
              </a:path>
              <a:path w="45" h="105">
                <a:moveTo>
                  <a:pt x="31" y="2"/>
                </a:moveTo>
                <a:lnTo>
                  <a:pt x="43" y="2"/>
                </a:lnTo>
                <a:lnTo>
                  <a:pt x="40" y="11"/>
                </a:lnTo>
                <a:lnTo>
                  <a:pt x="31" y="2"/>
                </a:lnTo>
              </a:path>
              <a:path w="45" h="105">
                <a:moveTo>
                  <a:pt x="12" y="9"/>
                </a:moveTo>
                <a:lnTo>
                  <a:pt x="19" y="11"/>
                </a:lnTo>
                <a:lnTo>
                  <a:pt x="9" y="11"/>
                </a:lnTo>
                <a:lnTo>
                  <a:pt x="12" y="9"/>
                </a:lnTo>
              </a:path>
              <a:path w="45" h="105">
                <a:moveTo>
                  <a:pt x="12" y="9"/>
                </a:moveTo>
                <a:lnTo>
                  <a:pt x="19" y="9"/>
                </a:lnTo>
                <a:lnTo>
                  <a:pt x="19" y="11"/>
                </a:lnTo>
                <a:lnTo>
                  <a:pt x="12" y="9"/>
                </a:lnTo>
              </a:path>
              <a:path w="45" h="105">
                <a:moveTo>
                  <a:pt x="0" y="9"/>
                </a:moveTo>
                <a:lnTo>
                  <a:pt x="9" y="11"/>
                </a:lnTo>
                <a:lnTo>
                  <a:pt x="0" y="11"/>
                </a:lnTo>
                <a:lnTo>
                  <a:pt x="0" y="9"/>
                </a:lnTo>
              </a:path>
              <a:path w="45" h="105">
                <a:moveTo>
                  <a:pt x="0" y="9"/>
                </a:moveTo>
                <a:lnTo>
                  <a:pt x="9" y="9"/>
                </a:lnTo>
                <a:lnTo>
                  <a:pt x="9" y="11"/>
                </a:lnTo>
                <a:lnTo>
                  <a:pt x="0" y="9"/>
                </a:lnTo>
              </a:path>
              <a:path w="45" h="105">
                <a:moveTo>
                  <a:pt x="0" y="11"/>
                </a:moveTo>
                <a:lnTo>
                  <a:pt x="16" y="14"/>
                </a:lnTo>
                <a:lnTo>
                  <a:pt x="0" y="14"/>
                </a:lnTo>
                <a:lnTo>
                  <a:pt x="0" y="11"/>
                </a:lnTo>
              </a:path>
              <a:path w="45" h="105">
                <a:moveTo>
                  <a:pt x="0" y="11"/>
                </a:moveTo>
                <a:lnTo>
                  <a:pt x="19" y="11"/>
                </a:lnTo>
                <a:lnTo>
                  <a:pt x="16" y="14"/>
                </a:lnTo>
                <a:lnTo>
                  <a:pt x="0" y="11"/>
                </a:lnTo>
              </a:path>
              <a:path w="45" h="105">
                <a:moveTo>
                  <a:pt x="0" y="14"/>
                </a:moveTo>
                <a:lnTo>
                  <a:pt x="16" y="21"/>
                </a:lnTo>
                <a:lnTo>
                  <a:pt x="0" y="21"/>
                </a:lnTo>
                <a:lnTo>
                  <a:pt x="0" y="14"/>
                </a:lnTo>
              </a:path>
              <a:path w="45" h="105">
                <a:moveTo>
                  <a:pt x="0" y="14"/>
                </a:moveTo>
                <a:lnTo>
                  <a:pt x="16" y="14"/>
                </a:lnTo>
                <a:lnTo>
                  <a:pt x="16" y="21"/>
                </a:lnTo>
                <a:lnTo>
                  <a:pt x="0" y="14"/>
                </a:lnTo>
              </a:path>
              <a:path w="45" h="105">
                <a:moveTo>
                  <a:pt x="0" y="21"/>
                </a:moveTo>
                <a:lnTo>
                  <a:pt x="9" y="31"/>
                </a:lnTo>
                <a:lnTo>
                  <a:pt x="0" y="31"/>
                </a:lnTo>
                <a:lnTo>
                  <a:pt x="0" y="21"/>
                </a:lnTo>
              </a:path>
              <a:path w="45" h="105">
                <a:moveTo>
                  <a:pt x="0" y="21"/>
                </a:moveTo>
                <a:lnTo>
                  <a:pt x="16" y="21"/>
                </a:lnTo>
                <a:lnTo>
                  <a:pt x="9" y="31"/>
                </a:lnTo>
                <a:lnTo>
                  <a:pt x="0" y="21"/>
                </a:lnTo>
              </a:path>
              <a:path w="45" h="105">
                <a:moveTo>
                  <a:pt x="28" y="11"/>
                </a:moveTo>
                <a:lnTo>
                  <a:pt x="28" y="36"/>
                </a:lnTo>
                <a:lnTo>
                  <a:pt x="19" y="36"/>
                </a:lnTo>
                <a:lnTo>
                  <a:pt x="28" y="11"/>
                </a:lnTo>
              </a:path>
              <a:path w="45" h="105">
                <a:moveTo>
                  <a:pt x="28" y="11"/>
                </a:moveTo>
                <a:lnTo>
                  <a:pt x="40" y="11"/>
                </a:lnTo>
                <a:lnTo>
                  <a:pt x="28" y="36"/>
                </a:lnTo>
                <a:lnTo>
                  <a:pt x="28" y="11"/>
                </a:lnTo>
              </a:path>
              <a:path w="45" h="105">
                <a:moveTo>
                  <a:pt x="19" y="103"/>
                </a:moveTo>
                <a:lnTo>
                  <a:pt x="40" y="105"/>
                </a:lnTo>
                <a:lnTo>
                  <a:pt x="16" y="105"/>
                </a:lnTo>
                <a:lnTo>
                  <a:pt x="19" y="103"/>
                </a:lnTo>
              </a:path>
              <a:path w="45" h="105">
                <a:moveTo>
                  <a:pt x="19" y="103"/>
                </a:moveTo>
                <a:lnTo>
                  <a:pt x="45" y="103"/>
                </a:lnTo>
                <a:lnTo>
                  <a:pt x="40" y="105"/>
                </a:lnTo>
                <a:lnTo>
                  <a:pt x="19" y="10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68" name="path 11768"/>
          <p:cNvSpPr/>
          <p:nvPr/>
        </p:nvSpPr>
        <p:spPr>
          <a:xfrm>
            <a:off x="7472172" y="9635743"/>
            <a:ext cx="147827" cy="12191"/>
          </a:xfrm>
          <a:custGeom>
            <a:avLst/>
            <a:gdLst/>
            <a:ahLst/>
            <a:cxnLst/>
            <a:rect l="0" t="0" r="0" b="0"/>
            <a:pathLst>
              <a:path w="232" h="19">
                <a:moveTo>
                  <a:pt x="151" y="7"/>
                </a:moveTo>
                <a:lnTo>
                  <a:pt x="201" y="9"/>
                </a:lnTo>
                <a:lnTo>
                  <a:pt x="151" y="9"/>
                </a:lnTo>
                <a:lnTo>
                  <a:pt x="151" y="7"/>
                </a:lnTo>
              </a:path>
              <a:path w="232" h="19">
                <a:moveTo>
                  <a:pt x="151" y="7"/>
                </a:moveTo>
                <a:lnTo>
                  <a:pt x="199" y="7"/>
                </a:lnTo>
                <a:lnTo>
                  <a:pt x="201" y="9"/>
                </a:lnTo>
                <a:lnTo>
                  <a:pt x="151" y="7"/>
                </a:lnTo>
              </a:path>
              <a:path w="232" h="19">
                <a:moveTo>
                  <a:pt x="100" y="4"/>
                </a:moveTo>
                <a:lnTo>
                  <a:pt x="136" y="9"/>
                </a:lnTo>
                <a:lnTo>
                  <a:pt x="110" y="9"/>
                </a:lnTo>
                <a:lnTo>
                  <a:pt x="100" y="4"/>
                </a:lnTo>
              </a:path>
              <a:path w="232" h="19">
                <a:moveTo>
                  <a:pt x="100" y="4"/>
                </a:moveTo>
                <a:lnTo>
                  <a:pt x="136" y="4"/>
                </a:lnTo>
                <a:lnTo>
                  <a:pt x="136" y="9"/>
                </a:lnTo>
                <a:lnTo>
                  <a:pt x="100" y="4"/>
                </a:lnTo>
              </a:path>
              <a:path w="232" h="19">
                <a:moveTo>
                  <a:pt x="115" y="11"/>
                </a:moveTo>
                <a:lnTo>
                  <a:pt x="136" y="11"/>
                </a:lnTo>
                <a:lnTo>
                  <a:pt x="134" y="14"/>
                </a:lnTo>
                <a:lnTo>
                  <a:pt x="115" y="11"/>
                </a:lnTo>
              </a:path>
              <a:path w="232" h="19">
                <a:moveTo>
                  <a:pt x="110" y="9"/>
                </a:moveTo>
                <a:lnTo>
                  <a:pt x="136" y="11"/>
                </a:lnTo>
                <a:lnTo>
                  <a:pt x="115" y="11"/>
                </a:lnTo>
                <a:lnTo>
                  <a:pt x="110" y="9"/>
                </a:lnTo>
              </a:path>
              <a:path w="232" h="19">
                <a:moveTo>
                  <a:pt x="110" y="9"/>
                </a:moveTo>
                <a:lnTo>
                  <a:pt x="136" y="9"/>
                </a:lnTo>
                <a:lnTo>
                  <a:pt x="136" y="11"/>
                </a:lnTo>
                <a:lnTo>
                  <a:pt x="110" y="9"/>
                </a:lnTo>
              </a:path>
              <a:path w="232" h="19">
                <a:moveTo>
                  <a:pt x="67" y="0"/>
                </a:moveTo>
                <a:lnTo>
                  <a:pt x="74" y="11"/>
                </a:lnTo>
                <a:lnTo>
                  <a:pt x="57" y="11"/>
                </a:lnTo>
                <a:lnTo>
                  <a:pt x="67" y="0"/>
                </a:lnTo>
              </a:path>
              <a:path w="232" h="19">
                <a:moveTo>
                  <a:pt x="67" y="0"/>
                </a:moveTo>
                <a:lnTo>
                  <a:pt x="83" y="0"/>
                </a:lnTo>
                <a:lnTo>
                  <a:pt x="74" y="11"/>
                </a:lnTo>
                <a:lnTo>
                  <a:pt x="67" y="0"/>
                </a:lnTo>
              </a:path>
              <a:path w="232" h="19">
                <a:moveTo>
                  <a:pt x="223" y="4"/>
                </a:moveTo>
                <a:lnTo>
                  <a:pt x="225" y="14"/>
                </a:lnTo>
                <a:lnTo>
                  <a:pt x="213" y="14"/>
                </a:lnTo>
                <a:lnTo>
                  <a:pt x="223" y="4"/>
                </a:lnTo>
              </a:path>
              <a:path w="232" h="19">
                <a:moveTo>
                  <a:pt x="223" y="4"/>
                </a:moveTo>
                <a:lnTo>
                  <a:pt x="232" y="4"/>
                </a:lnTo>
                <a:lnTo>
                  <a:pt x="225" y="14"/>
                </a:lnTo>
                <a:lnTo>
                  <a:pt x="223" y="4"/>
                </a:lnTo>
              </a:path>
              <a:path w="232" h="19">
                <a:moveTo>
                  <a:pt x="177" y="9"/>
                </a:moveTo>
                <a:lnTo>
                  <a:pt x="213" y="14"/>
                </a:lnTo>
                <a:lnTo>
                  <a:pt x="189" y="14"/>
                </a:lnTo>
                <a:lnTo>
                  <a:pt x="177" y="9"/>
                </a:lnTo>
              </a:path>
              <a:path w="232" h="19">
                <a:moveTo>
                  <a:pt x="177" y="9"/>
                </a:moveTo>
                <a:lnTo>
                  <a:pt x="201" y="9"/>
                </a:lnTo>
                <a:lnTo>
                  <a:pt x="213" y="14"/>
                </a:lnTo>
                <a:lnTo>
                  <a:pt x="177" y="9"/>
                </a:lnTo>
              </a:path>
              <a:path w="232" h="19">
                <a:moveTo>
                  <a:pt x="151" y="9"/>
                </a:moveTo>
                <a:lnTo>
                  <a:pt x="160" y="14"/>
                </a:lnTo>
                <a:lnTo>
                  <a:pt x="151" y="14"/>
                </a:lnTo>
                <a:lnTo>
                  <a:pt x="151" y="9"/>
                </a:lnTo>
              </a:path>
              <a:path w="232" h="19">
                <a:moveTo>
                  <a:pt x="151" y="9"/>
                </a:moveTo>
                <a:lnTo>
                  <a:pt x="165" y="9"/>
                </a:lnTo>
                <a:lnTo>
                  <a:pt x="160" y="14"/>
                </a:lnTo>
                <a:lnTo>
                  <a:pt x="151" y="9"/>
                </a:lnTo>
              </a:path>
              <a:path w="232" h="19">
                <a:moveTo>
                  <a:pt x="11" y="0"/>
                </a:moveTo>
                <a:lnTo>
                  <a:pt x="9" y="16"/>
                </a:lnTo>
                <a:lnTo>
                  <a:pt x="0" y="16"/>
                </a:lnTo>
                <a:lnTo>
                  <a:pt x="11" y="0"/>
                </a:lnTo>
              </a:path>
              <a:path w="232" h="19">
                <a:moveTo>
                  <a:pt x="11" y="0"/>
                </a:moveTo>
                <a:lnTo>
                  <a:pt x="21" y="0"/>
                </a:lnTo>
                <a:lnTo>
                  <a:pt x="9" y="16"/>
                </a:lnTo>
                <a:lnTo>
                  <a:pt x="11" y="0"/>
                </a:lnTo>
              </a:path>
              <a:path w="232" h="19">
                <a:moveTo>
                  <a:pt x="189" y="14"/>
                </a:moveTo>
                <a:lnTo>
                  <a:pt x="223" y="19"/>
                </a:lnTo>
                <a:lnTo>
                  <a:pt x="199" y="19"/>
                </a:lnTo>
                <a:lnTo>
                  <a:pt x="189" y="14"/>
                </a:lnTo>
              </a:path>
              <a:path w="232" h="19">
                <a:moveTo>
                  <a:pt x="189" y="14"/>
                </a:moveTo>
                <a:lnTo>
                  <a:pt x="225" y="14"/>
                </a:lnTo>
                <a:lnTo>
                  <a:pt x="223" y="19"/>
                </a:lnTo>
                <a:lnTo>
                  <a:pt x="189" y="1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70" name="path 11770"/>
          <p:cNvSpPr/>
          <p:nvPr/>
        </p:nvSpPr>
        <p:spPr>
          <a:xfrm>
            <a:off x="7504176" y="9643364"/>
            <a:ext cx="15239" cy="4572"/>
          </a:xfrm>
          <a:custGeom>
            <a:avLst/>
            <a:gdLst/>
            <a:ahLst/>
            <a:cxnLst/>
            <a:rect l="0" t="0" r="0" b="0"/>
            <a:pathLst>
              <a:path w="23" h="7">
                <a:moveTo>
                  <a:pt x="7" y="0"/>
                </a:moveTo>
                <a:lnTo>
                  <a:pt x="16" y="7"/>
                </a:lnTo>
                <a:lnTo>
                  <a:pt x="0" y="7"/>
                </a:lnTo>
                <a:lnTo>
                  <a:pt x="7" y="0"/>
                </a:lnTo>
              </a:path>
              <a:path w="23" h="7">
                <a:moveTo>
                  <a:pt x="7" y="0"/>
                </a:moveTo>
                <a:lnTo>
                  <a:pt x="23" y="0"/>
                </a:lnTo>
                <a:lnTo>
                  <a:pt x="16" y="7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72" name="path 11772"/>
          <p:cNvSpPr/>
          <p:nvPr/>
        </p:nvSpPr>
        <p:spPr>
          <a:xfrm>
            <a:off x="7441692" y="9628123"/>
            <a:ext cx="117347" cy="7620"/>
          </a:xfrm>
          <a:custGeom>
            <a:avLst/>
            <a:gdLst/>
            <a:ahLst/>
            <a:cxnLst/>
            <a:rect l="0" t="0" r="0" b="0"/>
            <a:pathLst>
              <a:path w="184" h="12">
                <a:moveTo>
                  <a:pt x="120" y="4"/>
                </a:moveTo>
                <a:lnTo>
                  <a:pt x="155" y="9"/>
                </a:lnTo>
                <a:lnTo>
                  <a:pt x="117" y="9"/>
                </a:lnTo>
                <a:lnTo>
                  <a:pt x="120" y="4"/>
                </a:lnTo>
              </a:path>
              <a:path w="184" h="12">
                <a:moveTo>
                  <a:pt x="120" y="4"/>
                </a:moveTo>
                <a:lnTo>
                  <a:pt x="146" y="4"/>
                </a:lnTo>
                <a:lnTo>
                  <a:pt x="155" y="9"/>
                </a:lnTo>
                <a:lnTo>
                  <a:pt x="120" y="4"/>
                </a:lnTo>
              </a:path>
              <a:path w="184" h="12">
                <a:moveTo>
                  <a:pt x="134" y="9"/>
                </a:moveTo>
                <a:lnTo>
                  <a:pt x="160" y="12"/>
                </a:lnTo>
                <a:lnTo>
                  <a:pt x="136" y="12"/>
                </a:lnTo>
                <a:lnTo>
                  <a:pt x="134" y="9"/>
                </a:lnTo>
              </a:path>
              <a:path w="184" h="12">
                <a:moveTo>
                  <a:pt x="134" y="9"/>
                </a:moveTo>
                <a:lnTo>
                  <a:pt x="155" y="9"/>
                </a:lnTo>
                <a:lnTo>
                  <a:pt x="160" y="12"/>
                </a:lnTo>
                <a:lnTo>
                  <a:pt x="134" y="9"/>
                </a:lnTo>
              </a:path>
              <a:path w="184" h="12">
                <a:moveTo>
                  <a:pt x="117" y="9"/>
                </a:moveTo>
                <a:lnTo>
                  <a:pt x="131" y="12"/>
                </a:lnTo>
                <a:lnTo>
                  <a:pt x="115" y="12"/>
                </a:lnTo>
                <a:lnTo>
                  <a:pt x="117" y="9"/>
                </a:lnTo>
              </a:path>
              <a:path w="184" h="12">
                <a:moveTo>
                  <a:pt x="117" y="9"/>
                </a:moveTo>
                <a:lnTo>
                  <a:pt x="134" y="9"/>
                </a:lnTo>
                <a:lnTo>
                  <a:pt x="131" y="12"/>
                </a:lnTo>
                <a:lnTo>
                  <a:pt x="117" y="9"/>
                </a:lnTo>
              </a:path>
              <a:path w="184" h="12">
                <a:moveTo>
                  <a:pt x="60" y="2"/>
                </a:moveTo>
                <a:lnTo>
                  <a:pt x="69" y="12"/>
                </a:lnTo>
                <a:lnTo>
                  <a:pt x="60" y="12"/>
                </a:lnTo>
                <a:lnTo>
                  <a:pt x="60" y="2"/>
                </a:lnTo>
              </a:path>
              <a:path w="184" h="12">
                <a:moveTo>
                  <a:pt x="60" y="2"/>
                </a:moveTo>
                <a:lnTo>
                  <a:pt x="74" y="2"/>
                </a:lnTo>
                <a:lnTo>
                  <a:pt x="69" y="12"/>
                </a:lnTo>
                <a:lnTo>
                  <a:pt x="60" y="2"/>
                </a:lnTo>
              </a:path>
              <a:path w="184" h="12">
                <a:moveTo>
                  <a:pt x="175" y="7"/>
                </a:moveTo>
                <a:lnTo>
                  <a:pt x="184" y="12"/>
                </a:lnTo>
                <a:lnTo>
                  <a:pt x="180" y="12"/>
                </a:lnTo>
                <a:lnTo>
                  <a:pt x="175" y="7"/>
                </a:lnTo>
              </a:path>
              <a:path w="184" h="12">
                <a:moveTo>
                  <a:pt x="175" y="7"/>
                </a:moveTo>
                <a:lnTo>
                  <a:pt x="184" y="7"/>
                </a:lnTo>
                <a:lnTo>
                  <a:pt x="184" y="12"/>
                </a:lnTo>
                <a:lnTo>
                  <a:pt x="175" y="7"/>
                </a:lnTo>
              </a:path>
              <a:path w="184" h="12">
                <a:moveTo>
                  <a:pt x="9" y="0"/>
                </a:moveTo>
                <a:lnTo>
                  <a:pt x="33" y="12"/>
                </a:lnTo>
                <a:lnTo>
                  <a:pt x="0" y="12"/>
                </a:lnTo>
                <a:lnTo>
                  <a:pt x="9" y="0"/>
                </a:lnTo>
              </a:path>
              <a:path w="184" h="12">
                <a:moveTo>
                  <a:pt x="9" y="0"/>
                </a:moveTo>
                <a:lnTo>
                  <a:pt x="55" y="0"/>
                </a:lnTo>
                <a:lnTo>
                  <a:pt x="33" y="12"/>
                </a:lnTo>
                <a:lnTo>
                  <a:pt x="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74" name="rect 11774"/>
          <p:cNvSpPr/>
          <p:nvPr/>
        </p:nvSpPr>
        <p:spPr>
          <a:xfrm>
            <a:off x="7466076" y="9646411"/>
            <a:ext cx="9143" cy="7619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76" name="rect 11776"/>
          <p:cNvSpPr/>
          <p:nvPr/>
        </p:nvSpPr>
        <p:spPr>
          <a:xfrm>
            <a:off x="7472172" y="9646411"/>
            <a:ext cx="6095" cy="7619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78" name="path 11778"/>
          <p:cNvSpPr/>
          <p:nvPr/>
        </p:nvSpPr>
        <p:spPr>
          <a:xfrm>
            <a:off x="7452359" y="9631171"/>
            <a:ext cx="60959" cy="25908"/>
          </a:xfrm>
          <a:custGeom>
            <a:avLst/>
            <a:gdLst/>
            <a:ahLst/>
            <a:cxnLst/>
            <a:rect l="0" t="0" r="0" b="0"/>
            <a:pathLst>
              <a:path w="95" h="40">
                <a:moveTo>
                  <a:pt x="0" y="38"/>
                </a:moveTo>
                <a:lnTo>
                  <a:pt x="0" y="40"/>
                </a:lnTo>
                <a:lnTo>
                  <a:pt x="0" y="38"/>
                </a:lnTo>
              </a:path>
              <a:path w="95" h="40">
                <a:moveTo>
                  <a:pt x="84" y="0"/>
                </a:moveTo>
                <a:lnTo>
                  <a:pt x="50" y="38"/>
                </a:lnTo>
                <a:lnTo>
                  <a:pt x="35" y="38"/>
                </a:lnTo>
                <a:lnTo>
                  <a:pt x="84" y="0"/>
                </a:lnTo>
              </a:path>
              <a:path w="95" h="40">
                <a:moveTo>
                  <a:pt x="84" y="0"/>
                </a:moveTo>
                <a:lnTo>
                  <a:pt x="95" y="0"/>
                </a:lnTo>
                <a:lnTo>
                  <a:pt x="50" y="38"/>
                </a:lnTo>
                <a:lnTo>
                  <a:pt x="84" y="0"/>
                </a:lnTo>
              </a:path>
              <a:path w="95" h="40">
                <a:moveTo>
                  <a:pt x="21" y="35"/>
                </a:moveTo>
                <a:lnTo>
                  <a:pt x="35" y="38"/>
                </a:lnTo>
                <a:lnTo>
                  <a:pt x="21" y="38"/>
                </a:lnTo>
                <a:lnTo>
                  <a:pt x="21" y="35"/>
                </a:lnTo>
              </a:path>
              <a:path w="95" h="40">
                <a:moveTo>
                  <a:pt x="21" y="35"/>
                </a:moveTo>
                <a:lnTo>
                  <a:pt x="35" y="35"/>
                </a:lnTo>
                <a:lnTo>
                  <a:pt x="35" y="38"/>
                </a:lnTo>
                <a:lnTo>
                  <a:pt x="21" y="35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80" name="path 11780"/>
          <p:cNvSpPr/>
          <p:nvPr/>
        </p:nvSpPr>
        <p:spPr>
          <a:xfrm>
            <a:off x="9140952" y="9969500"/>
            <a:ext cx="176784" cy="7619"/>
          </a:xfrm>
          <a:custGeom>
            <a:avLst/>
            <a:gdLst/>
            <a:ahLst/>
            <a:cxnLst/>
            <a:rect l="0" t="0" r="0" b="0"/>
            <a:pathLst>
              <a:path w="278" h="11">
                <a:moveTo>
                  <a:pt x="194" y="0"/>
                </a:moveTo>
                <a:lnTo>
                  <a:pt x="206" y="7"/>
                </a:lnTo>
                <a:lnTo>
                  <a:pt x="191" y="7"/>
                </a:lnTo>
                <a:lnTo>
                  <a:pt x="194" y="0"/>
                </a:lnTo>
              </a:path>
              <a:path w="278" h="11">
                <a:moveTo>
                  <a:pt x="194" y="0"/>
                </a:moveTo>
                <a:lnTo>
                  <a:pt x="218" y="0"/>
                </a:lnTo>
                <a:lnTo>
                  <a:pt x="206" y="7"/>
                </a:lnTo>
                <a:lnTo>
                  <a:pt x="194" y="0"/>
                </a:lnTo>
              </a:path>
              <a:path w="278" h="11">
                <a:moveTo>
                  <a:pt x="7" y="0"/>
                </a:moveTo>
                <a:lnTo>
                  <a:pt x="35" y="7"/>
                </a:lnTo>
                <a:lnTo>
                  <a:pt x="0" y="7"/>
                </a:lnTo>
                <a:lnTo>
                  <a:pt x="7" y="0"/>
                </a:lnTo>
              </a:path>
              <a:path w="278" h="11">
                <a:moveTo>
                  <a:pt x="7" y="0"/>
                </a:moveTo>
                <a:lnTo>
                  <a:pt x="48" y="0"/>
                </a:lnTo>
                <a:lnTo>
                  <a:pt x="35" y="7"/>
                </a:lnTo>
                <a:lnTo>
                  <a:pt x="7" y="0"/>
                </a:lnTo>
              </a:path>
              <a:path w="278" h="11">
                <a:moveTo>
                  <a:pt x="196" y="9"/>
                </a:moveTo>
                <a:lnTo>
                  <a:pt x="203" y="9"/>
                </a:lnTo>
                <a:lnTo>
                  <a:pt x="199" y="11"/>
                </a:lnTo>
                <a:lnTo>
                  <a:pt x="196" y="9"/>
                </a:lnTo>
              </a:path>
              <a:path w="278" h="11">
                <a:moveTo>
                  <a:pt x="259" y="9"/>
                </a:moveTo>
                <a:lnTo>
                  <a:pt x="263" y="9"/>
                </a:lnTo>
                <a:lnTo>
                  <a:pt x="263" y="11"/>
                </a:lnTo>
                <a:lnTo>
                  <a:pt x="259" y="9"/>
                </a:lnTo>
              </a:path>
              <a:path w="278" h="11">
                <a:moveTo>
                  <a:pt x="249" y="7"/>
                </a:moveTo>
                <a:lnTo>
                  <a:pt x="263" y="9"/>
                </a:lnTo>
                <a:lnTo>
                  <a:pt x="247" y="9"/>
                </a:lnTo>
                <a:lnTo>
                  <a:pt x="249" y="7"/>
                </a:lnTo>
              </a:path>
              <a:path w="278" h="11">
                <a:moveTo>
                  <a:pt x="249" y="7"/>
                </a:moveTo>
                <a:lnTo>
                  <a:pt x="261" y="7"/>
                </a:lnTo>
                <a:lnTo>
                  <a:pt x="263" y="9"/>
                </a:lnTo>
                <a:lnTo>
                  <a:pt x="249" y="7"/>
                </a:lnTo>
              </a:path>
              <a:path w="278" h="11">
                <a:moveTo>
                  <a:pt x="191" y="7"/>
                </a:moveTo>
                <a:lnTo>
                  <a:pt x="203" y="9"/>
                </a:lnTo>
                <a:lnTo>
                  <a:pt x="196" y="9"/>
                </a:lnTo>
                <a:lnTo>
                  <a:pt x="191" y="7"/>
                </a:lnTo>
              </a:path>
              <a:path w="278" h="11">
                <a:moveTo>
                  <a:pt x="191" y="7"/>
                </a:moveTo>
                <a:lnTo>
                  <a:pt x="206" y="7"/>
                </a:lnTo>
                <a:lnTo>
                  <a:pt x="203" y="9"/>
                </a:lnTo>
                <a:lnTo>
                  <a:pt x="191" y="7"/>
                </a:lnTo>
              </a:path>
              <a:path w="278" h="11">
                <a:moveTo>
                  <a:pt x="268" y="9"/>
                </a:moveTo>
                <a:lnTo>
                  <a:pt x="278" y="11"/>
                </a:lnTo>
                <a:lnTo>
                  <a:pt x="263" y="11"/>
                </a:lnTo>
                <a:lnTo>
                  <a:pt x="268" y="9"/>
                </a:lnTo>
              </a:path>
              <a:path w="278" h="11">
                <a:moveTo>
                  <a:pt x="268" y="9"/>
                </a:moveTo>
                <a:lnTo>
                  <a:pt x="278" y="9"/>
                </a:lnTo>
                <a:lnTo>
                  <a:pt x="278" y="11"/>
                </a:lnTo>
                <a:lnTo>
                  <a:pt x="268" y="9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82" name="path 11782"/>
          <p:cNvSpPr/>
          <p:nvPr/>
        </p:nvSpPr>
        <p:spPr>
          <a:xfrm>
            <a:off x="7304532" y="9658604"/>
            <a:ext cx="77723" cy="16764"/>
          </a:xfrm>
          <a:custGeom>
            <a:avLst/>
            <a:gdLst/>
            <a:ahLst/>
            <a:cxnLst/>
            <a:rect l="0" t="0" r="0" b="0"/>
            <a:pathLst>
              <a:path w="122" h="26">
                <a:moveTo>
                  <a:pt x="64" y="0"/>
                </a:moveTo>
                <a:lnTo>
                  <a:pt x="122" y="26"/>
                </a:lnTo>
                <a:lnTo>
                  <a:pt x="103" y="26"/>
                </a:lnTo>
                <a:lnTo>
                  <a:pt x="64" y="0"/>
                </a:lnTo>
              </a:path>
              <a:path w="122" h="26">
                <a:moveTo>
                  <a:pt x="64" y="0"/>
                </a:moveTo>
                <a:lnTo>
                  <a:pt x="79" y="0"/>
                </a:lnTo>
                <a:lnTo>
                  <a:pt x="122" y="26"/>
                </a:lnTo>
                <a:lnTo>
                  <a:pt x="64" y="0"/>
                </a:lnTo>
              </a:path>
              <a:path w="122" h="26">
                <a:moveTo>
                  <a:pt x="0" y="21"/>
                </a:moveTo>
                <a:lnTo>
                  <a:pt x="24" y="26"/>
                </a:lnTo>
                <a:lnTo>
                  <a:pt x="2" y="26"/>
                </a:lnTo>
                <a:lnTo>
                  <a:pt x="0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84" name="path 11784"/>
          <p:cNvSpPr/>
          <p:nvPr/>
        </p:nvSpPr>
        <p:spPr>
          <a:xfrm>
            <a:off x="7427976" y="9634219"/>
            <a:ext cx="195071" cy="6096"/>
          </a:xfrm>
          <a:custGeom>
            <a:avLst/>
            <a:gdLst/>
            <a:ahLst/>
            <a:cxnLst/>
            <a:rect l="0" t="0" r="0" b="0"/>
            <a:pathLst>
              <a:path w="307" h="9">
                <a:moveTo>
                  <a:pt x="295" y="0"/>
                </a:moveTo>
                <a:lnTo>
                  <a:pt x="302" y="7"/>
                </a:lnTo>
                <a:lnTo>
                  <a:pt x="292" y="7"/>
                </a:lnTo>
                <a:lnTo>
                  <a:pt x="295" y="0"/>
                </a:lnTo>
              </a:path>
              <a:path w="307" h="9">
                <a:moveTo>
                  <a:pt x="295" y="0"/>
                </a:moveTo>
                <a:lnTo>
                  <a:pt x="307" y="0"/>
                </a:lnTo>
                <a:lnTo>
                  <a:pt x="302" y="7"/>
                </a:lnTo>
                <a:lnTo>
                  <a:pt x="295" y="0"/>
                </a:lnTo>
              </a:path>
              <a:path w="307" h="9">
                <a:moveTo>
                  <a:pt x="201" y="2"/>
                </a:moveTo>
                <a:lnTo>
                  <a:pt x="206" y="7"/>
                </a:lnTo>
                <a:lnTo>
                  <a:pt x="196" y="7"/>
                </a:lnTo>
                <a:lnTo>
                  <a:pt x="201" y="2"/>
                </a:lnTo>
              </a:path>
              <a:path w="307" h="9">
                <a:moveTo>
                  <a:pt x="201" y="2"/>
                </a:moveTo>
                <a:lnTo>
                  <a:pt x="206" y="2"/>
                </a:lnTo>
                <a:lnTo>
                  <a:pt x="206" y="7"/>
                </a:lnTo>
                <a:lnTo>
                  <a:pt x="201" y="2"/>
                </a:lnTo>
              </a:path>
              <a:path w="307" h="9">
                <a:moveTo>
                  <a:pt x="158" y="2"/>
                </a:moveTo>
                <a:lnTo>
                  <a:pt x="196" y="7"/>
                </a:lnTo>
                <a:lnTo>
                  <a:pt x="170" y="7"/>
                </a:lnTo>
                <a:lnTo>
                  <a:pt x="158" y="2"/>
                </a:lnTo>
              </a:path>
              <a:path w="307" h="9">
                <a:moveTo>
                  <a:pt x="158" y="2"/>
                </a:moveTo>
                <a:lnTo>
                  <a:pt x="182" y="2"/>
                </a:lnTo>
                <a:lnTo>
                  <a:pt x="196" y="7"/>
                </a:lnTo>
                <a:lnTo>
                  <a:pt x="158" y="2"/>
                </a:lnTo>
              </a:path>
              <a:path w="307" h="9">
                <a:moveTo>
                  <a:pt x="21" y="2"/>
                </a:moveTo>
                <a:lnTo>
                  <a:pt x="47" y="7"/>
                </a:lnTo>
                <a:lnTo>
                  <a:pt x="16" y="7"/>
                </a:lnTo>
                <a:lnTo>
                  <a:pt x="21" y="2"/>
                </a:lnTo>
              </a:path>
              <a:path w="307" h="9">
                <a:moveTo>
                  <a:pt x="21" y="2"/>
                </a:moveTo>
                <a:lnTo>
                  <a:pt x="55" y="2"/>
                </a:lnTo>
                <a:lnTo>
                  <a:pt x="47" y="7"/>
                </a:lnTo>
                <a:lnTo>
                  <a:pt x="21" y="2"/>
                </a:lnTo>
              </a:path>
              <a:path w="307" h="9">
                <a:moveTo>
                  <a:pt x="0" y="4"/>
                </a:moveTo>
                <a:lnTo>
                  <a:pt x="16" y="7"/>
                </a:lnTo>
                <a:lnTo>
                  <a:pt x="0" y="7"/>
                </a:lnTo>
                <a:lnTo>
                  <a:pt x="0" y="4"/>
                </a:lnTo>
              </a:path>
              <a:path w="307" h="9">
                <a:moveTo>
                  <a:pt x="0" y="4"/>
                </a:moveTo>
                <a:lnTo>
                  <a:pt x="16" y="4"/>
                </a:lnTo>
                <a:lnTo>
                  <a:pt x="16" y="7"/>
                </a:lnTo>
                <a:lnTo>
                  <a:pt x="0" y="4"/>
                </a:lnTo>
              </a:path>
              <a:path w="307" h="9">
                <a:moveTo>
                  <a:pt x="230" y="0"/>
                </a:moveTo>
                <a:lnTo>
                  <a:pt x="268" y="9"/>
                </a:lnTo>
                <a:lnTo>
                  <a:pt x="220" y="9"/>
                </a:lnTo>
                <a:lnTo>
                  <a:pt x="230" y="0"/>
                </a:lnTo>
              </a:path>
              <a:path w="307" h="9">
                <a:moveTo>
                  <a:pt x="230" y="0"/>
                </a:moveTo>
                <a:lnTo>
                  <a:pt x="249" y="0"/>
                </a:lnTo>
                <a:lnTo>
                  <a:pt x="268" y="9"/>
                </a:lnTo>
                <a:lnTo>
                  <a:pt x="23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86" name="path 11786"/>
          <p:cNvSpPr/>
          <p:nvPr/>
        </p:nvSpPr>
        <p:spPr>
          <a:xfrm>
            <a:off x="7304532" y="9657080"/>
            <a:ext cx="36575" cy="13716"/>
          </a:xfrm>
          <a:custGeom>
            <a:avLst/>
            <a:gdLst/>
            <a:ahLst/>
            <a:cxnLst/>
            <a:rect l="0" t="0" r="0" b="0"/>
            <a:pathLst>
              <a:path w="57" h="21">
                <a:moveTo>
                  <a:pt x="43" y="2"/>
                </a:moveTo>
                <a:lnTo>
                  <a:pt x="47" y="9"/>
                </a:lnTo>
                <a:lnTo>
                  <a:pt x="33" y="9"/>
                </a:lnTo>
                <a:lnTo>
                  <a:pt x="43" y="2"/>
                </a:lnTo>
              </a:path>
              <a:path w="57" h="21">
                <a:moveTo>
                  <a:pt x="43" y="2"/>
                </a:moveTo>
                <a:lnTo>
                  <a:pt x="57" y="2"/>
                </a:lnTo>
                <a:lnTo>
                  <a:pt x="47" y="9"/>
                </a:lnTo>
                <a:lnTo>
                  <a:pt x="43" y="2"/>
                </a:lnTo>
              </a:path>
              <a:path w="57" h="21">
                <a:moveTo>
                  <a:pt x="7" y="0"/>
                </a:moveTo>
                <a:lnTo>
                  <a:pt x="11" y="11"/>
                </a:lnTo>
                <a:lnTo>
                  <a:pt x="2" y="11"/>
                </a:lnTo>
                <a:lnTo>
                  <a:pt x="7" y="0"/>
                </a:lnTo>
              </a:path>
              <a:path w="57" h="21">
                <a:moveTo>
                  <a:pt x="7" y="0"/>
                </a:moveTo>
                <a:lnTo>
                  <a:pt x="14" y="0"/>
                </a:lnTo>
                <a:lnTo>
                  <a:pt x="11" y="11"/>
                </a:lnTo>
                <a:lnTo>
                  <a:pt x="7" y="0"/>
                </a:lnTo>
              </a:path>
              <a:path w="57" h="21">
                <a:moveTo>
                  <a:pt x="33" y="9"/>
                </a:moveTo>
                <a:lnTo>
                  <a:pt x="33" y="21"/>
                </a:lnTo>
                <a:lnTo>
                  <a:pt x="14" y="21"/>
                </a:lnTo>
                <a:lnTo>
                  <a:pt x="33" y="9"/>
                </a:lnTo>
              </a:path>
              <a:path w="57" h="21">
                <a:moveTo>
                  <a:pt x="33" y="9"/>
                </a:moveTo>
                <a:lnTo>
                  <a:pt x="47" y="9"/>
                </a:lnTo>
                <a:lnTo>
                  <a:pt x="33" y="21"/>
                </a:lnTo>
                <a:lnTo>
                  <a:pt x="33" y="9"/>
                </a:lnTo>
              </a:path>
              <a:path w="57" h="21">
                <a:moveTo>
                  <a:pt x="2" y="11"/>
                </a:moveTo>
                <a:lnTo>
                  <a:pt x="14" y="21"/>
                </a:lnTo>
                <a:lnTo>
                  <a:pt x="0" y="21"/>
                </a:lnTo>
                <a:lnTo>
                  <a:pt x="2" y="11"/>
                </a:lnTo>
              </a:path>
              <a:path w="57" h="21">
                <a:moveTo>
                  <a:pt x="2" y="11"/>
                </a:moveTo>
                <a:lnTo>
                  <a:pt x="11" y="11"/>
                </a:lnTo>
                <a:lnTo>
                  <a:pt x="14" y="21"/>
                </a:lnTo>
                <a:lnTo>
                  <a:pt x="2" y="1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88" name="path 11788"/>
          <p:cNvSpPr/>
          <p:nvPr/>
        </p:nvSpPr>
        <p:spPr>
          <a:xfrm>
            <a:off x="7266432" y="9654031"/>
            <a:ext cx="41147" cy="27432"/>
          </a:xfrm>
          <a:custGeom>
            <a:avLst/>
            <a:gdLst/>
            <a:ahLst/>
            <a:cxnLst/>
            <a:rect l="0" t="0" r="0" b="0"/>
            <a:pathLst>
              <a:path w="64" h="43">
                <a:moveTo>
                  <a:pt x="33" y="0"/>
                </a:moveTo>
                <a:lnTo>
                  <a:pt x="24" y="36"/>
                </a:lnTo>
                <a:lnTo>
                  <a:pt x="0" y="36"/>
                </a:lnTo>
                <a:lnTo>
                  <a:pt x="33" y="0"/>
                </a:lnTo>
              </a:path>
              <a:path w="64" h="43">
                <a:moveTo>
                  <a:pt x="33" y="0"/>
                </a:moveTo>
                <a:lnTo>
                  <a:pt x="64" y="0"/>
                </a:lnTo>
                <a:lnTo>
                  <a:pt x="24" y="36"/>
                </a:lnTo>
                <a:lnTo>
                  <a:pt x="33" y="0"/>
                </a:lnTo>
              </a:path>
              <a:path w="64" h="43">
                <a:moveTo>
                  <a:pt x="0" y="40"/>
                </a:moveTo>
                <a:lnTo>
                  <a:pt x="11" y="40"/>
                </a:lnTo>
                <a:lnTo>
                  <a:pt x="7" y="43"/>
                </a:lnTo>
                <a:lnTo>
                  <a:pt x="0" y="40"/>
                </a:lnTo>
              </a:path>
              <a:path w="64" h="43">
                <a:moveTo>
                  <a:pt x="0" y="36"/>
                </a:moveTo>
                <a:lnTo>
                  <a:pt x="11" y="40"/>
                </a:lnTo>
                <a:lnTo>
                  <a:pt x="0" y="40"/>
                </a:lnTo>
                <a:lnTo>
                  <a:pt x="0" y="36"/>
                </a:lnTo>
              </a:path>
              <a:path w="64" h="43">
                <a:moveTo>
                  <a:pt x="0" y="36"/>
                </a:moveTo>
                <a:lnTo>
                  <a:pt x="24" y="36"/>
                </a:lnTo>
                <a:lnTo>
                  <a:pt x="11" y="40"/>
                </a:lnTo>
                <a:lnTo>
                  <a:pt x="0" y="36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90" name="rect 11790"/>
          <p:cNvSpPr/>
          <p:nvPr/>
        </p:nvSpPr>
        <p:spPr>
          <a:xfrm>
            <a:off x="7450835" y="9657080"/>
            <a:ext cx="4571" cy="13716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92" name="path 11792"/>
          <p:cNvSpPr/>
          <p:nvPr/>
        </p:nvSpPr>
        <p:spPr>
          <a:xfrm>
            <a:off x="7452359" y="9657080"/>
            <a:ext cx="28955" cy="13716"/>
          </a:xfrm>
          <a:custGeom>
            <a:avLst/>
            <a:gdLst/>
            <a:ahLst/>
            <a:cxnLst/>
            <a:rect l="0" t="0" r="0" b="0"/>
            <a:pathLst>
              <a:path w="45" h="21">
                <a:moveTo>
                  <a:pt x="16" y="4"/>
                </a:moveTo>
                <a:lnTo>
                  <a:pt x="35" y="9"/>
                </a:lnTo>
                <a:lnTo>
                  <a:pt x="14" y="9"/>
                </a:lnTo>
                <a:lnTo>
                  <a:pt x="16" y="4"/>
                </a:lnTo>
              </a:path>
              <a:path w="45" h="21">
                <a:moveTo>
                  <a:pt x="16" y="4"/>
                </a:moveTo>
                <a:lnTo>
                  <a:pt x="45" y="4"/>
                </a:lnTo>
                <a:lnTo>
                  <a:pt x="35" y="9"/>
                </a:lnTo>
                <a:lnTo>
                  <a:pt x="16" y="4"/>
                </a:lnTo>
              </a:path>
              <a:path w="45" h="21">
                <a:moveTo>
                  <a:pt x="14" y="16"/>
                </a:moveTo>
                <a:lnTo>
                  <a:pt x="24" y="16"/>
                </a:lnTo>
                <a:lnTo>
                  <a:pt x="21" y="19"/>
                </a:lnTo>
                <a:lnTo>
                  <a:pt x="14" y="16"/>
                </a:lnTo>
              </a:path>
              <a:path w="45" h="21">
                <a:moveTo>
                  <a:pt x="14" y="9"/>
                </a:moveTo>
                <a:lnTo>
                  <a:pt x="24" y="16"/>
                </a:lnTo>
                <a:lnTo>
                  <a:pt x="14" y="16"/>
                </a:lnTo>
                <a:lnTo>
                  <a:pt x="14" y="9"/>
                </a:lnTo>
              </a:path>
              <a:path w="45" h="21">
                <a:moveTo>
                  <a:pt x="14" y="9"/>
                </a:moveTo>
                <a:lnTo>
                  <a:pt x="35" y="9"/>
                </a:lnTo>
                <a:lnTo>
                  <a:pt x="24" y="16"/>
                </a:lnTo>
                <a:lnTo>
                  <a:pt x="14" y="9"/>
                </a:lnTo>
              </a:path>
              <a:path w="45" h="21">
                <a:moveTo>
                  <a:pt x="0" y="0"/>
                </a:moveTo>
                <a:lnTo>
                  <a:pt x="4" y="21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94" name="rect 11794"/>
          <p:cNvSpPr/>
          <p:nvPr/>
        </p:nvSpPr>
        <p:spPr>
          <a:xfrm>
            <a:off x="7463028" y="9655556"/>
            <a:ext cx="21335" cy="4571"/>
          </a:xfrm>
          <a:prstGeom prst="rect">
            <a:avLst/>
          </a:prstGeom>
          <a:solidFill>
            <a:srgbClr val="000000">
              <a:alpha val="901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96" name="path 11796"/>
          <p:cNvSpPr/>
          <p:nvPr/>
        </p:nvSpPr>
        <p:spPr>
          <a:xfrm>
            <a:off x="7475219" y="9647935"/>
            <a:ext cx="39623" cy="27432"/>
          </a:xfrm>
          <a:custGeom>
            <a:avLst/>
            <a:gdLst/>
            <a:ahLst/>
            <a:cxnLst/>
            <a:rect l="0" t="0" r="0" b="0"/>
            <a:pathLst>
              <a:path w="62" h="43">
                <a:moveTo>
                  <a:pt x="45" y="0"/>
                </a:moveTo>
                <a:lnTo>
                  <a:pt x="21" y="43"/>
                </a:lnTo>
                <a:lnTo>
                  <a:pt x="0" y="43"/>
                </a:lnTo>
                <a:lnTo>
                  <a:pt x="45" y="0"/>
                </a:lnTo>
              </a:path>
              <a:path w="62" h="43">
                <a:moveTo>
                  <a:pt x="45" y="0"/>
                </a:moveTo>
                <a:lnTo>
                  <a:pt x="62" y="0"/>
                </a:lnTo>
                <a:lnTo>
                  <a:pt x="21" y="43"/>
                </a:lnTo>
                <a:lnTo>
                  <a:pt x="45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98" name="path 11798"/>
          <p:cNvSpPr/>
          <p:nvPr/>
        </p:nvSpPr>
        <p:spPr>
          <a:xfrm>
            <a:off x="9358884" y="9989311"/>
            <a:ext cx="100583" cy="10668"/>
          </a:xfrm>
          <a:custGeom>
            <a:avLst/>
            <a:gdLst/>
            <a:ahLst/>
            <a:cxnLst/>
            <a:rect l="0" t="0" r="0" b="0"/>
            <a:pathLst>
              <a:path w="158" h="16">
                <a:moveTo>
                  <a:pt x="148" y="14"/>
                </a:moveTo>
                <a:lnTo>
                  <a:pt x="158" y="16"/>
                </a:lnTo>
                <a:lnTo>
                  <a:pt x="146" y="16"/>
                </a:lnTo>
                <a:lnTo>
                  <a:pt x="148" y="14"/>
                </a:lnTo>
              </a:path>
              <a:path w="158" h="16">
                <a:moveTo>
                  <a:pt x="148" y="14"/>
                </a:moveTo>
                <a:lnTo>
                  <a:pt x="158" y="14"/>
                </a:lnTo>
                <a:lnTo>
                  <a:pt x="158" y="16"/>
                </a:lnTo>
                <a:lnTo>
                  <a:pt x="148" y="14"/>
                </a:lnTo>
              </a:path>
              <a:path w="158" h="16">
                <a:moveTo>
                  <a:pt x="23" y="0"/>
                </a:moveTo>
                <a:lnTo>
                  <a:pt x="14" y="16"/>
                </a:lnTo>
                <a:lnTo>
                  <a:pt x="0" y="16"/>
                </a:lnTo>
                <a:lnTo>
                  <a:pt x="23" y="0"/>
                </a:lnTo>
              </a:path>
              <a:path w="158" h="16">
                <a:moveTo>
                  <a:pt x="23" y="0"/>
                </a:moveTo>
                <a:lnTo>
                  <a:pt x="38" y="0"/>
                </a:lnTo>
                <a:lnTo>
                  <a:pt x="14" y="16"/>
                </a:lnTo>
                <a:lnTo>
                  <a:pt x="23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00" name="path 11800"/>
          <p:cNvSpPr/>
          <p:nvPr/>
        </p:nvSpPr>
        <p:spPr>
          <a:xfrm>
            <a:off x="7540752" y="9591547"/>
            <a:ext cx="99059" cy="10667"/>
          </a:xfrm>
          <a:custGeom>
            <a:avLst/>
            <a:gdLst/>
            <a:ahLst/>
            <a:cxnLst/>
            <a:rect l="0" t="0" r="0" b="0"/>
            <a:pathLst>
              <a:path w="155" h="16">
                <a:moveTo>
                  <a:pt x="146" y="16"/>
                </a:moveTo>
                <a:lnTo>
                  <a:pt x="155" y="16"/>
                </a:lnTo>
                <a:lnTo>
                  <a:pt x="146" y="16"/>
                </a:lnTo>
              </a:path>
              <a:path w="155" h="16">
                <a:moveTo>
                  <a:pt x="146" y="16"/>
                </a:moveTo>
                <a:lnTo>
                  <a:pt x="155" y="16"/>
                </a:lnTo>
                <a:lnTo>
                  <a:pt x="146" y="16"/>
                </a:lnTo>
              </a:path>
              <a:path w="155" h="16">
                <a:moveTo>
                  <a:pt x="24" y="0"/>
                </a:moveTo>
                <a:lnTo>
                  <a:pt x="12" y="16"/>
                </a:lnTo>
                <a:lnTo>
                  <a:pt x="0" y="16"/>
                </a:lnTo>
                <a:lnTo>
                  <a:pt x="24" y="0"/>
                </a:lnTo>
              </a:path>
              <a:path w="155" h="16">
                <a:moveTo>
                  <a:pt x="24" y="0"/>
                </a:moveTo>
                <a:lnTo>
                  <a:pt x="38" y="0"/>
                </a:lnTo>
                <a:lnTo>
                  <a:pt x="12" y="16"/>
                </a:lnTo>
                <a:lnTo>
                  <a:pt x="2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02" name="path 11802"/>
          <p:cNvSpPr/>
          <p:nvPr/>
        </p:nvSpPr>
        <p:spPr>
          <a:xfrm>
            <a:off x="2718053" y="9657842"/>
            <a:ext cx="32004" cy="30480"/>
          </a:xfrm>
          <a:custGeom>
            <a:avLst/>
            <a:gdLst/>
            <a:ahLst/>
            <a:cxnLst/>
            <a:rect l="0" t="0" r="0" b="0"/>
            <a:pathLst>
              <a:path w="50" h="48">
                <a:moveTo>
                  <a:pt x="1" y="37"/>
                </a:moveTo>
                <a:lnTo>
                  <a:pt x="1" y="39"/>
                </a:lnTo>
                <a:lnTo>
                  <a:pt x="3" y="41"/>
                </a:lnTo>
                <a:lnTo>
                  <a:pt x="6" y="44"/>
                </a:lnTo>
                <a:lnTo>
                  <a:pt x="13" y="44"/>
                </a:lnTo>
                <a:lnTo>
                  <a:pt x="15" y="46"/>
                </a:lnTo>
                <a:lnTo>
                  <a:pt x="27" y="46"/>
                </a:lnTo>
                <a:lnTo>
                  <a:pt x="32" y="44"/>
                </a:lnTo>
                <a:lnTo>
                  <a:pt x="34" y="41"/>
                </a:lnTo>
                <a:lnTo>
                  <a:pt x="37" y="41"/>
                </a:lnTo>
                <a:lnTo>
                  <a:pt x="37" y="39"/>
                </a:lnTo>
                <a:lnTo>
                  <a:pt x="1" y="37"/>
                </a:lnTo>
                <a:lnTo>
                  <a:pt x="1" y="37"/>
                </a:lnTo>
                <a:close/>
              </a:path>
              <a:path w="50" h="48">
                <a:moveTo>
                  <a:pt x="49" y="1"/>
                </a:moveTo>
                <a:lnTo>
                  <a:pt x="20" y="1"/>
                </a:lnTo>
                <a:lnTo>
                  <a:pt x="20" y="10"/>
                </a:lnTo>
                <a:lnTo>
                  <a:pt x="37" y="10"/>
                </a:lnTo>
                <a:lnTo>
                  <a:pt x="37" y="18"/>
                </a:lnTo>
                <a:lnTo>
                  <a:pt x="37" y="27"/>
                </a:lnTo>
                <a:lnTo>
                  <a:pt x="34" y="30"/>
                </a:lnTo>
                <a:lnTo>
                  <a:pt x="34" y="32"/>
                </a:lnTo>
                <a:lnTo>
                  <a:pt x="32" y="34"/>
                </a:lnTo>
                <a:lnTo>
                  <a:pt x="30" y="34"/>
                </a:lnTo>
                <a:lnTo>
                  <a:pt x="27" y="37"/>
                </a:lnTo>
                <a:lnTo>
                  <a:pt x="1" y="37"/>
                </a:lnTo>
                <a:lnTo>
                  <a:pt x="37" y="39"/>
                </a:lnTo>
                <a:lnTo>
                  <a:pt x="39" y="46"/>
                </a:lnTo>
                <a:lnTo>
                  <a:pt x="49" y="46"/>
                </a:lnTo>
                <a:lnTo>
                  <a:pt x="49" y="1"/>
                </a:lnTo>
                <a:lnTo>
                  <a:pt x="49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04" name="path 11804"/>
          <p:cNvSpPr/>
          <p:nvPr/>
        </p:nvSpPr>
        <p:spPr>
          <a:xfrm>
            <a:off x="9084564" y="10050271"/>
            <a:ext cx="41147" cy="22859"/>
          </a:xfrm>
          <a:custGeom>
            <a:avLst/>
            <a:gdLst/>
            <a:ahLst/>
            <a:cxnLst/>
            <a:rect l="0" t="0" r="0" b="0"/>
            <a:pathLst>
              <a:path w="64" h="35">
                <a:moveTo>
                  <a:pt x="33" y="0"/>
                </a:moveTo>
                <a:lnTo>
                  <a:pt x="24" y="35"/>
                </a:lnTo>
                <a:lnTo>
                  <a:pt x="0" y="35"/>
                </a:lnTo>
                <a:lnTo>
                  <a:pt x="33" y="0"/>
                </a:lnTo>
              </a:path>
              <a:path w="64" h="35">
                <a:moveTo>
                  <a:pt x="33" y="0"/>
                </a:moveTo>
                <a:lnTo>
                  <a:pt x="64" y="0"/>
                </a:lnTo>
                <a:lnTo>
                  <a:pt x="24" y="35"/>
                </a:lnTo>
                <a:lnTo>
                  <a:pt x="33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06" name="path 11806"/>
          <p:cNvSpPr/>
          <p:nvPr/>
        </p:nvSpPr>
        <p:spPr>
          <a:xfrm>
            <a:off x="9387840" y="10041128"/>
            <a:ext cx="57911" cy="13715"/>
          </a:xfrm>
          <a:custGeom>
            <a:avLst/>
            <a:gdLst/>
            <a:ahLst/>
            <a:cxnLst/>
            <a:rect l="0" t="0" r="0" b="0"/>
            <a:pathLst>
              <a:path w="91" h="21">
                <a:moveTo>
                  <a:pt x="67" y="16"/>
                </a:moveTo>
                <a:lnTo>
                  <a:pt x="91" y="21"/>
                </a:lnTo>
                <a:lnTo>
                  <a:pt x="74" y="21"/>
                </a:lnTo>
                <a:lnTo>
                  <a:pt x="67" y="16"/>
                </a:lnTo>
              </a:path>
              <a:path w="91" h="21">
                <a:moveTo>
                  <a:pt x="67" y="16"/>
                </a:moveTo>
                <a:lnTo>
                  <a:pt x="84" y="16"/>
                </a:lnTo>
                <a:lnTo>
                  <a:pt x="91" y="21"/>
                </a:lnTo>
                <a:lnTo>
                  <a:pt x="67" y="16"/>
                </a:lnTo>
              </a:path>
              <a:path w="91" h="21">
                <a:moveTo>
                  <a:pt x="0" y="0"/>
                </a:moveTo>
                <a:lnTo>
                  <a:pt x="9" y="21"/>
                </a:lnTo>
                <a:lnTo>
                  <a:pt x="2" y="21"/>
                </a:lnTo>
                <a:lnTo>
                  <a:pt x="0" y="0"/>
                </a:lnTo>
              </a:path>
              <a:path w="91" h="21">
                <a:moveTo>
                  <a:pt x="0" y="0"/>
                </a:moveTo>
                <a:lnTo>
                  <a:pt x="9" y="0"/>
                </a:lnTo>
                <a:lnTo>
                  <a:pt x="9" y="21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08" name="path 11808"/>
          <p:cNvSpPr/>
          <p:nvPr/>
        </p:nvSpPr>
        <p:spPr>
          <a:xfrm>
            <a:off x="9084564" y="10073131"/>
            <a:ext cx="123444" cy="6095"/>
          </a:xfrm>
          <a:custGeom>
            <a:avLst/>
            <a:gdLst/>
            <a:ahLst/>
            <a:cxnLst/>
            <a:rect l="0" t="0" r="0" b="0"/>
            <a:pathLst>
              <a:path w="194" h="9">
                <a:moveTo>
                  <a:pt x="0" y="7"/>
                </a:moveTo>
                <a:lnTo>
                  <a:pt x="12" y="7"/>
                </a:lnTo>
                <a:lnTo>
                  <a:pt x="9" y="9"/>
                </a:lnTo>
                <a:lnTo>
                  <a:pt x="0" y="7"/>
                </a:lnTo>
              </a:path>
              <a:path w="194" h="9">
                <a:moveTo>
                  <a:pt x="163" y="0"/>
                </a:moveTo>
                <a:lnTo>
                  <a:pt x="194" y="7"/>
                </a:lnTo>
                <a:lnTo>
                  <a:pt x="180" y="7"/>
                </a:lnTo>
                <a:lnTo>
                  <a:pt x="163" y="0"/>
                </a:lnTo>
              </a:path>
              <a:path w="194" h="9">
                <a:moveTo>
                  <a:pt x="163" y="0"/>
                </a:moveTo>
                <a:lnTo>
                  <a:pt x="182" y="0"/>
                </a:lnTo>
                <a:lnTo>
                  <a:pt x="194" y="7"/>
                </a:lnTo>
                <a:lnTo>
                  <a:pt x="163" y="0"/>
                </a:lnTo>
              </a:path>
              <a:path w="194" h="9">
                <a:moveTo>
                  <a:pt x="0" y="0"/>
                </a:moveTo>
                <a:lnTo>
                  <a:pt x="12" y="7"/>
                </a:lnTo>
                <a:lnTo>
                  <a:pt x="0" y="7"/>
                </a:lnTo>
                <a:lnTo>
                  <a:pt x="0" y="0"/>
                </a:lnTo>
              </a:path>
              <a:path w="194" h="9">
                <a:moveTo>
                  <a:pt x="0" y="0"/>
                </a:moveTo>
                <a:lnTo>
                  <a:pt x="24" y="0"/>
                </a:lnTo>
                <a:lnTo>
                  <a:pt x="12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10" name="path 11810"/>
          <p:cNvSpPr/>
          <p:nvPr/>
        </p:nvSpPr>
        <p:spPr>
          <a:xfrm>
            <a:off x="9383267" y="9995407"/>
            <a:ext cx="35052" cy="19812"/>
          </a:xfrm>
          <a:custGeom>
            <a:avLst/>
            <a:gdLst/>
            <a:ahLst/>
            <a:cxnLst/>
            <a:rect l="0" t="0" r="0" b="0"/>
            <a:pathLst>
              <a:path w="55" h="31">
                <a:moveTo>
                  <a:pt x="31" y="0"/>
                </a:moveTo>
                <a:lnTo>
                  <a:pt x="14" y="31"/>
                </a:lnTo>
                <a:lnTo>
                  <a:pt x="0" y="31"/>
                </a:lnTo>
                <a:lnTo>
                  <a:pt x="31" y="0"/>
                </a:lnTo>
              </a:path>
              <a:path w="55" h="31">
                <a:moveTo>
                  <a:pt x="31" y="0"/>
                </a:moveTo>
                <a:lnTo>
                  <a:pt x="55" y="0"/>
                </a:lnTo>
                <a:lnTo>
                  <a:pt x="14" y="31"/>
                </a:lnTo>
                <a:lnTo>
                  <a:pt x="31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12" name="path 11812"/>
          <p:cNvSpPr/>
          <p:nvPr/>
        </p:nvSpPr>
        <p:spPr>
          <a:xfrm>
            <a:off x="7304532" y="9609835"/>
            <a:ext cx="27431" cy="22860"/>
          </a:xfrm>
          <a:custGeom>
            <a:avLst/>
            <a:gdLst/>
            <a:ahLst/>
            <a:cxnLst/>
            <a:rect l="0" t="0" r="0" b="0"/>
            <a:pathLst>
              <a:path w="43" h="36">
                <a:moveTo>
                  <a:pt x="33" y="0"/>
                </a:moveTo>
                <a:lnTo>
                  <a:pt x="14" y="36"/>
                </a:lnTo>
                <a:lnTo>
                  <a:pt x="0" y="36"/>
                </a:lnTo>
                <a:lnTo>
                  <a:pt x="33" y="0"/>
                </a:lnTo>
              </a:path>
              <a:path w="43" h="36">
                <a:moveTo>
                  <a:pt x="33" y="0"/>
                </a:moveTo>
                <a:lnTo>
                  <a:pt x="43" y="0"/>
                </a:lnTo>
                <a:lnTo>
                  <a:pt x="14" y="36"/>
                </a:lnTo>
                <a:lnTo>
                  <a:pt x="33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14" name="path 11814"/>
          <p:cNvSpPr/>
          <p:nvPr/>
        </p:nvSpPr>
        <p:spPr>
          <a:xfrm>
            <a:off x="7287768" y="9637268"/>
            <a:ext cx="35051" cy="16763"/>
          </a:xfrm>
          <a:custGeom>
            <a:avLst/>
            <a:gdLst/>
            <a:ahLst/>
            <a:cxnLst/>
            <a:rect l="0" t="0" r="0" b="0"/>
            <a:pathLst>
              <a:path w="55" h="26">
                <a:moveTo>
                  <a:pt x="26" y="16"/>
                </a:moveTo>
                <a:lnTo>
                  <a:pt x="47" y="26"/>
                </a:lnTo>
                <a:lnTo>
                  <a:pt x="19" y="26"/>
                </a:lnTo>
                <a:lnTo>
                  <a:pt x="26" y="16"/>
                </a:lnTo>
              </a:path>
              <a:path w="55" h="26">
                <a:moveTo>
                  <a:pt x="26" y="16"/>
                </a:moveTo>
                <a:lnTo>
                  <a:pt x="55" y="16"/>
                </a:lnTo>
                <a:lnTo>
                  <a:pt x="47" y="26"/>
                </a:lnTo>
                <a:lnTo>
                  <a:pt x="26" y="16"/>
                </a:lnTo>
              </a:path>
              <a:path w="55" h="26">
                <a:moveTo>
                  <a:pt x="21" y="0"/>
                </a:moveTo>
                <a:lnTo>
                  <a:pt x="11" y="26"/>
                </a:lnTo>
                <a:lnTo>
                  <a:pt x="0" y="26"/>
                </a:lnTo>
                <a:lnTo>
                  <a:pt x="21" y="0"/>
                </a:lnTo>
              </a:path>
              <a:path w="55" h="26">
                <a:moveTo>
                  <a:pt x="21" y="0"/>
                </a:moveTo>
                <a:lnTo>
                  <a:pt x="33" y="0"/>
                </a:lnTo>
                <a:lnTo>
                  <a:pt x="11" y="26"/>
                </a:lnTo>
                <a:lnTo>
                  <a:pt x="21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16" name="path 11816"/>
          <p:cNvSpPr/>
          <p:nvPr/>
        </p:nvSpPr>
        <p:spPr>
          <a:xfrm>
            <a:off x="9381743" y="9977119"/>
            <a:ext cx="76200" cy="7620"/>
          </a:xfrm>
          <a:custGeom>
            <a:avLst/>
            <a:gdLst/>
            <a:ahLst/>
            <a:cxnLst/>
            <a:rect l="0" t="0" r="0" b="0"/>
            <a:pathLst>
              <a:path w="120" h="12">
                <a:moveTo>
                  <a:pt x="7" y="0"/>
                </a:moveTo>
                <a:lnTo>
                  <a:pt x="9" y="9"/>
                </a:lnTo>
                <a:lnTo>
                  <a:pt x="0" y="9"/>
                </a:lnTo>
                <a:lnTo>
                  <a:pt x="7" y="0"/>
                </a:lnTo>
              </a:path>
              <a:path w="120" h="12">
                <a:moveTo>
                  <a:pt x="7" y="0"/>
                </a:moveTo>
                <a:lnTo>
                  <a:pt x="16" y="0"/>
                </a:lnTo>
                <a:lnTo>
                  <a:pt x="9" y="9"/>
                </a:lnTo>
                <a:lnTo>
                  <a:pt x="7" y="0"/>
                </a:lnTo>
              </a:path>
              <a:path w="120" h="12">
                <a:moveTo>
                  <a:pt x="84" y="7"/>
                </a:moveTo>
                <a:lnTo>
                  <a:pt x="120" y="12"/>
                </a:lnTo>
                <a:lnTo>
                  <a:pt x="69" y="12"/>
                </a:lnTo>
                <a:lnTo>
                  <a:pt x="84" y="7"/>
                </a:lnTo>
              </a:path>
              <a:path w="120" h="12">
                <a:moveTo>
                  <a:pt x="84" y="7"/>
                </a:moveTo>
                <a:lnTo>
                  <a:pt x="117" y="7"/>
                </a:lnTo>
                <a:lnTo>
                  <a:pt x="120" y="12"/>
                </a:lnTo>
                <a:lnTo>
                  <a:pt x="84" y="7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18" name="path 11818"/>
          <p:cNvSpPr/>
          <p:nvPr/>
        </p:nvSpPr>
        <p:spPr>
          <a:xfrm>
            <a:off x="7382255" y="9681464"/>
            <a:ext cx="28956" cy="19812"/>
          </a:xfrm>
          <a:custGeom>
            <a:avLst/>
            <a:gdLst/>
            <a:ahLst/>
            <a:cxnLst/>
            <a:rect l="0" t="0" r="0" b="0"/>
            <a:pathLst>
              <a:path w="45" h="31">
                <a:moveTo>
                  <a:pt x="0" y="0"/>
                </a:moveTo>
                <a:lnTo>
                  <a:pt x="45" y="31"/>
                </a:lnTo>
                <a:lnTo>
                  <a:pt x="35" y="31"/>
                </a:lnTo>
                <a:lnTo>
                  <a:pt x="0" y="0"/>
                </a:lnTo>
              </a:path>
              <a:path w="45" h="31">
                <a:moveTo>
                  <a:pt x="0" y="0"/>
                </a:moveTo>
                <a:lnTo>
                  <a:pt x="14" y="0"/>
                </a:lnTo>
                <a:lnTo>
                  <a:pt x="45" y="31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20" name="path 11820"/>
          <p:cNvSpPr/>
          <p:nvPr/>
        </p:nvSpPr>
        <p:spPr>
          <a:xfrm>
            <a:off x="9201911" y="10079228"/>
            <a:ext cx="28955" cy="19812"/>
          </a:xfrm>
          <a:custGeom>
            <a:avLst/>
            <a:gdLst/>
            <a:ahLst/>
            <a:cxnLst/>
            <a:rect l="0" t="0" r="0" b="0"/>
            <a:pathLst>
              <a:path w="45" h="31">
                <a:moveTo>
                  <a:pt x="0" y="0"/>
                </a:moveTo>
                <a:lnTo>
                  <a:pt x="45" y="31"/>
                </a:lnTo>
                <a:lnTo>
                  <a:pt x="35" y="31"/>
                </a:lnTo>
                <a:lnTo>
                  <a:pt x="0" y="0"/>
                </a:lnTo>
              </a:path>
              <a:path w="45" h="31">
                <a:moveTo>
                  <a:pt x="0" y="0"/>
                </a:moveTo>
                <a:lnTo>
                  <a:pt x="12" y="0"/>
                </a:lnTo>
                <a:lnTo>
                  <a:pt x="45" y="31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22" name="path 11822"/>
          <p:cNvSpPr/>
          <p:nvPr/>
        </p:nvSpPr>
        <p:spPr>
          <a:xfrm>
            <a:off x="9159240" y="9969500"/>
            <a:ext cx="24383" cy="22859"/>
          </a:xfrm>
          <a:custGeom>
            <a:avLst/>
            <a:gdLst/>
            <a:ahLst/>
            <a:cxnLst/>
            <a:rect l="0" t="0" r="0" b="0"/>
            <a:pathLst>
              <a:path w="38" h="35">
                <a:moveTo>
                  <a:pt x="26" y="0"/>
                </a:moveTo>
                <a:lnTo>
                  <a:pt x="9" y="35"/>
                </a:lnTo>
                <a:lnTo>
                  <a:pt x="0" y="35"/>
                </a:lnTo>
                <a:lnTo>
                  <a:pt x="26" y="0"/>
                </a:lnTo>
              </a:path>
              <a:path w="38" h="35">
                <a:moveTo>
                  <a:pt x="26" y="0"/>
                </a:moveTo>
                <a:lnTo>
                  <a:pt x="38" y="0"/>
                </a:lnTo>
                <a:lnTo>
                  <a:pt x="9" y="35"/>
                </a:lnTo>
                <a:lnTo>
                  <a:pt x="26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24" name="path 11824"/>
          <p:cNvSpPr/>
          <p:nvPr/>
        </p:nvSpPr>
        <p:spPr>
          <a:xfrm>
            <a:off x="9374123" y="9983216"/>
            <a:ext cx="85343" cy="6095"/>
          </a:xfrm>
          <a:custGeom>
            <a:avLst/>
            <a:gdLst/>
            <a:ahLst/>
            <a:cxnLst/>
            <a:rect l="0" t="0" r="0" b="0"/>
            <a:pathLst>
              <a:path w="134" h="9">
                <a:moveTo>
                  <a:pt x="120" y="2"/>
                </a:moveTo>
                <a:lnTo>
                  <a:pt x="134" y="4"/>
                </a:lnTo>
                <a:lnTo>
                  <a:pt x="120" y="4"/>
                </a:lnTo>
                <a:lnTo>
                  <a:pt x="120" y="2"/>
                </a:lnTo>
              </a:path>
              <a:path w="134" h="9">
                <a:moveTo>
                  <a:pt x="120" y="2"/>
                </a:moveTo>
                <a:lnTo>
                  <a:pt x="131" y="2"/>
                </a:lnTo>
                <a:lnTo>
                  <a:pt x="134" y="4"/>
                </a:lnTo>
                <a:lnTo>
                  <a:pt x="120" y="2"/>
                </a:lnTo>
              </a:path>
              <a:path w="134" h="9">
                <a:moveTo>
                  <a:pt x="81" y="2"/>
                </a:moveTo>
                <a:lnTo>
                  <a:pt x="103" y="4"/>
                </a:lnTo>
                <a:lnTo>
                  <a:pt x="76" y="4"/>
                </a:lnTo>
                <a:lnTo>
                  <a:pt x="81" y="2"/>
                </a:lnTo>
              </a:path>
              <a:path w="134" h="9">
                <a:moveTo>
                  <a:pt x="81" y="2"/>
                </a:moveTo>
                <a:lnTo>
                  <a:pt x="105" y="2"/>
                </a:lnTo>
                <a:lnTo>
                  <a:pt x="103" y="4"/>
                </a:lnTo>
                <a:lnTo>
                  <a:pt x="81" y="2"/>
                </a:lnTo>
              </a:path>
              <a:path w="134" h="9">
                <a:moveTo>
                  <a:pt x="11" y="0"/>
                </a:moveTo>
                <a:lnTo>
                  <a:pt x="14" y="9"/>
                </a:lnTo>
                <a:lnTo>
                  <a:pt x="0" y="9"/>
                </a:lnTo>
                <a:lnTo>
                  <a:pt x="11" y="0"/>
                </a:lnTo>
              </a:path>
              <a:path w="134" h="9">
                <a:moveTo>
                  <a:pt x="11" y="0"/>
                </a:moveTo>
                <a:lnTo>
                  <a:pt x="21" y="0"/>
                </a:lnTo>
                <a:lnTo>
                  <a:pt x="14" y="9"/>
                </a:lnTo>
                <a:lnTo>
                  <a:pt x="11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26" name="path 11826"/>
          <p:cNvSpPr/>
          <p:nvPr/>
        </p:nvSpPr>
        <p:spPr>
          <a:xfrm>
            <a:off x="1871471" y="8062976"/>
            <a:ext cx="60959" cy="7620"/>
          </a:xfrm>
          <a:custGeom>
            <a:avLst/>
            <a:gdLst/>
            <a:ahLst/>
            <a:cxnLst/>
            <a:rect l="0" t="0" r="0" b="0"/>
            <a:pathLst>
              <a:path w="95" h="12">
                <a:moveTo>
                  <a:pt x="0" y="0"/>
                </a:moveTo>
                <a:lnTo>
                  <a:pt x="0" y="12"/>
                </a:lnTo>
                <a:lnTo>
                  <a:pt x="95" y="0"/>
                </a:lnTo>
                <a:lnTo>
                  <a:pt x="0" y="0"/>
                </a:lnTo>
              </a:path>
              <a:path w="95" h="12">
                <a:moveTo>
                  <a:pt x="0" y="12"/>
                </a:moveTo>
                <a:lnTo>
                  <a:pt x="95" y="0"/>
                </a:lnTo>
                <a:lnTo>
                  <a:pt x="95" y="12"/>
                </a:lnTo>
                <a:lnTo>
                  <a:pt x="0" y="12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28" name="path 11828"/>
          <p:cNvSpPr/>
          <p:nvPr/>
        </p:nvSpPr>
        <p:spPr>
          <a:xfrm>
            <a:off x="7424928" y="9638792"/>
            <a:ext cx="33527" cy="12191"/>
          </a:xfrm>
          <a:custGeom>
            <a:avLst/>
            <a:gdLst/>
            <a:ahLst/>
            <a:cxnLst/>
            <a:rect l="0" t="0" r="0" b="0"/>
            <a:pathLst>
              <a:path w="52" h="19">
                <a:moveTo>
                  <a:pt x="4" y="0"/>
                </a:moveTo>
                <a:lnTo>
                  <a:pt x="28" y="19"/>
                </a:lnTo>
                <a:lnTo>
                  <a:pt x="0" y="19"/>
                </a:lnTo>
                <a:lnTo>
                  <a:pt x="4" y="0"/>
                </a:lnTo>
              </a:path>
              <a:path w="52" h="19">
                <a:moveTo>
                  <a:pt x="4" y="0"/>
                </a:moveTo>
                <a:lnTo>
                  <a:pt x="52" y="0"/>
                </a:lnTo>
                <a:lnTo>
                  <a:pt x="28" y="19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30" name="path 11830"/>
          <p:cNvSpPr/>
          <p:nvPr/>
        </p:nvSpPr>
        <p:spPr>
          <a:xfrm>
            <a:off x="9389364" y="10054843"/>
            <a:ext cx="59435" cy="6096"/>
          </a:xfrm>
          <a:custGeom>
            <a:avLst/>
            <a:gdLst/>
            <a:ahLst/>
            <a:cxnLst/>
            <a:rect l="0" t="0" r="0" b="0"/>
            <a:pathLst>
              <a:path w="93" h="9">
                <a:moveTo>
                  <a:pt x="4" y="4"/>
                </a:moveTo>
                <a:lnTo>
                  <a:pt x="7" y="4"/>
                </a:lnTo>
                <a:lnTo>
                  <a:pt x="9" y="9"/>
                </a:lnTo>
                <a:lnTo>
                  <a:pt x="4" y="4"/>
                </a:lnTo>
              </a:path>
              <a:path w="93" h="9">
                <a:moveTo>
                  <a:pt x="72" y="0"/>
                </a:moveTo>
                <a:lnTo>
                  <a:pt x="93" y="4"/>
                </a:lnTo>
                <a:lnTo>
                  <a:pt x="79" y="4"/>
                </a:lnTo>
                <a:lnTo>
                  <a:pt x="72" y="0"/>
                </a:lnTo>
              </a:path>
              <a:path w="93" h="9">
                <a:moveTo>
                  <a:pt x="72" y="0"/>
                </a:moveTo>
                <a:lnTo>
                  <a:pt x="88" y="0"/>
                </a:lnTo>
                <a:lnTo>
                  <a:pt x="93" y="4"/>
                </a:lnTo>
                <a:lnTo>
                  <a:pt x="72" y="0"/>
                </a:lnTo>
              </a:path>
              <a:path w="93" h="9">
                <a:moveTo>
                  <a:pt x="0" y="0"/>
                </a:moveTo>
                <a:lnTo>
                  <a:pt x="7" y="4"/>
                </a:lnTo>
                <a:lnTo>
                  <a:pt x="4" y="4"/>
                </a:lnTo>
                <a:lnTo>
                  <a:pt x="0" y="0"/>
                </a:lnTo>
              </a:path>
              <a:path w="93" h="9">
                <a:moveTo>
                  <a:pt x="0" y="0"/>
                </a:moveTo>
                <a:lnTo>
                  <a:pt x="7" y="0"/>
                </a:lnTo>
                <a:lnTo>
                  <a:pt x="7" y="4"/>
                </a:lnTo>
                <a:lnTo>
                  <a:pt x="0" y="0"/>
                </a:lnTo>
              </a:path>
              <a:path w="93" h="9">
                <a:moveTo>
                  <a:pt x="79" y="4"/>
                </a:moveTo>
                <a:lnTo>
                  <a:pt x="91" y="9"/>
                </a:lnTo>
                <a:lnTo>
                  <a:pt x="86" y="9"/>
                </a:lnTo>
                <a:lnTo>
                  <a:pt x="79" y="4"/>
                </a:lnTo>
              </a:path>
              <a:path w="93" h="9">
                <a:moveTo>
                  <a:pt x="79" y="4"/>
                </a:moveTo>
                <a:lnTo>
                  <a:pt x="93" y="4"/>
                </a:lnTo>
                <a:lnTo>
                  <a:pt x="91" y="9"/>
                </a:lnTo>
                <a:lnTo>
                  <a:pt x="79" y="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32" name="path 11832"/>
          <p:cNvSpPr/>
          <p:nvPr/>
        </p:nvSpPr>
        <p:spPr>
          <a:xfrm>
            <a:off x="7333488" y="9548876"/>
            <a:ext cx="39623" cy="9143"/>
          </a:xfrm>
          <a:custGeom>
            <a:avLst/>
            <a:gdLst/>
            <a:ahLst/>
            <a:cxnLst/>
            <a:rect l="0" t="0" r="0" b="0"/>
            <a:pathLst>
              <a:path w="62" h="14">
                <a:moveTo>
                  <a:pt x="26" y="0"/>
                </a:moveTo>
                <a:lnTo>
                  <a:pt x="35" y="7"/>
                </a:lnTo>
                <a:lnTo>
                  <a:pt x="16" y="7"/>
                </a:lnTo>
                <a:lnTo>
                  <a:pt x="26" y="0"/>
                </a:lnTo>
              </a:path>
              <a:path w="62" h="14">
                <a:moveTo>
                  <a:pt x="26" y="0"/>
                </a:moveTo>
                <a:lnTo>
                  <a:pt x="38" y="0"/>
                </a:lnTo>
                <a:lnTo>
                  <a:pt x="35" y="7"/>
                </a:lnTo>
                <a:lnTo>
                  <a:pt x="26" y="0"/>
                </a:lnTo>
              </a:path>
              <a:path w="62" h="14">
                <a:moveTo>
                  <a:pt x="57" y="9"/>
                </a:moveTo>
                <a:lnTo>
                  <a:pt x="60" y="11"/>
                </a:lnTo>
                <a:lnTo>
                  <a:pt x="52" y="11"/>
                </a:lnTo>
                <a:lnTo>
                  <a:pt x="57" y="9"/>
                </a:lnTo>
              </a:path>
              <a:path w="62" h="14">
                <a:moveTo>
                  <a:pt x="16" y="7"/>
                </a:moveTo>
                <a:lnTo>
                  <a:pt x="31" y="11"/>
                </a:lnTo>
                <a:lnTo>
                  <a:pt x="11" y="11"/>
                </a:lnTo>
                <a:lnTo>
                  <a:pt x="16" y="7"/>
                </a:lnTo>
              </a:path>
              <a:path w="62" h="14">
                <a:moveTo>
                  <a:pt x="16" y="7"/>
                </a:moveTo>
                <a:lnTo>
                  <a:pt x="35" y="7"/>
                </a:lnTo>
                <a:lnTo>
                  <a:pt x="31" y="11"/>
                </a:lnTo>
                <a:lnTo>
                  <a:pt x="16" y="7"/>
                </a:lnTo>
              </a:path>
              <a:path w="62" h="14">
                <a:moveTo>
                  <a:pt x="0" y="0"/>
                </a:moveTo>
                <a:lnTo>
                  <a:pt x="9" y="11"/>
                </a:lnTo>
                <a:lnTo>
                  <a:pt x="0" y="11"/>
                </a:lnTo>
                <a:lnTo>
                  <a:pt x="0" y="0"/>
                </a:lnTo>
              </a:path>
              <a:path w="62" h="14">
                <a:moveTo>
                  <a:pt x="0" y="0"/>
                </a:moveTo>
                <a:lnTo>
                  <a:pt x="9" y="0"/>
                </a:lnTo>
                <a:lnTo>
                  <a:pt x="9" y="11"/>
                </a:lnTo>
                <a:lnTo>
                  <a:pt x="0" y="0"/>
                </a:lnTo>
              </a:path>
              <a:path w="62" h="14">
                <a:moveTo>
                  <a:pt x="52" y="11"/>
                </a:moveTo>
                <a:lnTo>
                  <a:pt x="62" y="14"/>
                </a:lnTo>
                <a:lnTo>
                  <a:pt x="50" y="14"/>
                </a:lnTo>
                <a:lnTo>
                  <a:pt x="52" y="11"/>
                </a:lnTo>
              </a:path>
              <a:path w="62" h="14">
                <a:moveTo>
                  <a:pt x="52" y="11"/>
                </a:moveTo>
                <a:lnTo>
                  <a:pt x="60" y="11"/>
                </a:lnTo>
                <a:lnTo>
                  <a:pt x="62" y="14"/>
                </a:lnTo>
                <a:lnTo>
                  <a:pt x="52" y="1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34" name="path 11834"/>
          <p:cNvSpPr/>
          <p:nvPr/>
        </p:nvSpPr>
        <p:spPr>
          <a:xfrm>
            <a:off x="7280147" y="9615931"/>
            <a:ext cx="16764" cy="19812"/>
          </a:xfrm>
          <a:custGeom>
            <a:avLst/>
            <a:gdLst/>
            <a:ahLst/>
            <a:cxnLst/>
            <a:rect l="0" t="0" r="0" b="0"/>
            <a:pathLst>
              <a:path w="26" h="31">
                <a:moveTo>
                  <a:pt x="16" y="0"/>
                </a:moveTo>
                <a:lnTo>
                  <a:pt x="7" y="31"/>
                </a:lnTo>
                <a:lnTo>
                  <a:pt x="0" y="31"/>
                </a:lnTo>
                <a:lnTo>
                  <a:pt x="16" y="0"/>
                </a:lnTo>
              </a:path>
              <a:path w="26" h="31">
                <a:moveTo>
                  <a:pt x="16" y="0"/>
                </a:moveTo>
                <a:lnTo>
                  <a:pt x="26" y="0"/>
                </a:lnTo>
                <a:lnTo>
                  <a:pt x="7" y="31"/>
                </a:lnTo>
                <a:lnTo>
                  <a:pt x="16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36" name="path 11836"/>
          <p:cNvSpPr/>
          <p:nvPr/>
        </p:nvSpPr>
        <p:spPr>
          <a:xfrm>
            <a:off x="9288780" y="9943592"/>
            <a:ext cx="19811" cy="13715"/>
          </a:xfrm>
          <a:custGeom>
            <a:avLst/>
            <a:gdLst/>
            <a:ahLst/>
            <a:cxnLst/>
            <a:rect l="0" t="0" r="0" b="0"/>
            <a:pathLst>
              <a:path w="31" h="21">
                <a:moveTo>
                  <a:pt x="19" y="0"/>
                </a:moveTo>
                <a:lnTo>
                  <a:pt x="9" y="21"/>
                </a:lnTo>
                <a:lnTo>
                  <a:pt x="0" y="21"/>
                </a:lnTo>
                <a:lnTo>
                  <a:pt x="19" y="0"/>
                </a:lnTo>
              </a:path>
              <a:path w="31" h="21">
                <a:moveTo>
                  <a:pt x="19" y="0"/>
                </a:moveTo>
                <a:lnTo>
                  <a:pt x="31" y="0"/>
                </a:lnTo>
                <a:lnTo>
                  <a:pt x="9" y="21"/>
                </a:lnTo>
                <a:lnTo>
                  <a:pt x="1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38" name="path 11838"/>
          <p:cNvSpPr/>
          <p:nvPr/>
        </p:nvSpPr>
        <p:spPr>
          <a:xfrm>
            <a:off x="7318247" y="9623552"/>
            <a:ext cx="21335" cy="12191"/>
          </a:xfrm>
          <a:custGeom>
            <a:avLst/>
            <a:gdLst/>
            <a:ahLst/>
            <a:cxnLst/>
            <a:rect l="0" t="0" r="0" b="0"/>
            <a:pathLst>
              <a:path w="33" h="19">
                <a:moveTo>
                  <a:pt x="19" y="0"/>
                </a:moveTo>
                <a:lnTo>
                  <a:pt x="12" y="19"/>
                </a:lnTo>
                <a:lnTo>
                  <a:pt x="0" y="19"/>
                </a:lnTo>
                <a:lnTo>
                  <a:pt x="19" y="0"/>
                </a:lnTo>
              </a:path>
              <a:path w="33" h="19">
                <a:moveTo>
                  <a:pt x="19" y="0"/>
                </a:moveTo>
                <a:lnTo>
                  <a:pt x="33" y="0"/>
                </a:lnTo>
                <a:lnTo>
                  <a:pt x="12" y="19"/>
                </a:lnTo>
                <a:lnTo>
                  <a:pt x="1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40" name="path 11840"/>
          <p:cNvSpPr/>
          <p:nvPr/>
        </p:nvSpPr>
        <p:spPr>
          <a:xfrm>
            <a:off x="7479792" y="9628123"/>
            <a:ext cx="83819" cy="3048"/>
          </a:xfrm>
          <a:custGeom>
            <a:avLst/>
            <a:gdLst/>
            <a:ahLst/>
            <a:cxnLst/>
            <a:rect l="0" t="0" r="0" b="0"/>
            <a:pathLst>
              <a:path w="131" h="4">
                <a:moveTo>
                  <a:pt x="0" y="0"/>
                </a:moveTo>
                <a:lnTo>
                  <a:pt x="14" y="2"/>
                </a:lnTo>
                <a:lnTo>
                  <a:pt x="0" y="2"/>
                </a:lnTo>
                <a:lnTo>
                  <a:pt x="0" y="0"/>
                </a:lnTo>
              </a:path>
              <a:path w="131" h="4">
                <a:moveTo>
                  <a:pt x="0" y="0"/>
                </a:moveTo>
                <a:lnTo>
                  <a:pt x="11" y="0"/>
                </a:lnTo>
                <a:lnTo>
                  <a:pt x="14" y="2"/>
                </a:lnTo>
                <a:lnTo>
                  <a:pt x="0" y="0"/>
                </a:lnTo>
              </a:path>
              <a:path w="131" h="4">
                <a:moveTo>
                  <a:pt x="112" y="0"/>
                </a:moveTo>
                <a:lnTo>
                  <a:pt x="127" y="4"/>
                </a:lnTo>
                <a:lnTo>
                  <a:pt x="112" y="4"/>
                </a:lnTo>
                <a:lnTo>
                  <a:pt x="112" y="0"/>
                </a:lnTo>
              </a:path>
              <a:path w="131" h="4">
                <a:moveTo>
                  <a:pt x="112" y="0"/>
                </a:moveTo>
                <a:lnTo>
                  <a:pt x="131" y="0"/>
                </a:lnTo>
                <a:lnTo>
                  <a:pt x="127" y="4"/>
                </a:lnTo>
                <a:lnTo>
                  <a:pt x="112" y="0"/>
                </a:lnTo>
              </a:path>
              <a:path w="131" h="4">
                <a:moveTo>
                  <a:pt x="45" y="0"/>
                </a:moveTo>
                <a:lnTo>
                  <a:pt x="86" y="4"/>
                </a:lnTo>
                <a:lnTo>
                  <a:pt x="40" y="4"/>
                </a:lnTo>
                <a:lnTo>
                  <a:pt x="45" y="0"/>
                </a:lnTo>
              </a:path>
              <a:path w="131" h="4">
                <a:moveTo>
                  <a:pt x="45" y="0"/>
                </a:moveTo>
                <a:lnTo>
                  <a:pt x="84" y="0"/>
                </a:lnTo>
                <a:lnTo>
                  <a:pt x="86" y="4"/>
                </a:lnTo>
                <a:lnTo>
                  <a:pt x="45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42" name="path 11842"/>
          <p:cNvSpPr/>
          <p:nvPr/>
        </p:nvSpPr>
        <p:spPr>
          <a:xfrm>
            <a:off x="9386316" y="9911588"/>
            <a:ext cx="33527" cy="7619"/>
          </a:xfrm>
          <a:custGeom>
            <a:avLst/>
            <a:gdLst/>
            <a:ahLst/>
            <a:cxnLst/>
            <a:rect l="0" t="0" r="0" b="0"/>
            <a:pathLst>
              <a:path w="52" h="11">
                <a:moveTo>
                  <a:pt x="0" y="0"/>
                </a:moveTo>
                <a:lnTo>
                  <a:pt x="14" y="9"/>
                </a:lnTo>
                <a:lnTo>
                  <a:pt x="0" y="9"/>
                </a:lnTo>
                <a:lnTo>
                  <a:pt x="0" y="0"/>
                </a:lnTo>
              </a:path>
              <a:path w="52" h="11">
                <a:moveTo>
                  <a:pt x="0" y="0"/>
                </a:moveTo>
                <a:lnTo>
                  <a:pt x="9" y="0"/>
                </a:lnTo>
                <a:lnTo>
                  <a:pt x="14" y="9"/>
                </a:lnTo>
                <a:lnTo>
                  <a:pt x="0" y="0"/>
                </a:lnTo>
              </a:path>
              <a:path w="52" h="11">
                <a:moveTo>
                  <a:pt x="43" y="9"/>
                </a:moveTo>
                <a:lnTo>
                  <a:pt x="52" y="11"/>
                </a:lnTo>
                <a:lnTo>
                  <a:pt x="40" y="11"/>
                </a:lnTo>
                <a:lnTo>
                  <a:pt x="43" y="9"/>
                </a:lnTo>
              </a:path>
              <a:path w="52" h="11">
                <a:moveTo>
                  <a:pt x="43" y="9"/>
                </a:moveTo>
                <a:lnTo>
                  <a:pt x="50" y="9"/>
                </a:lnTo>
                <a:lnTo>
                  <a:pt x="52" y="11"/>
                </a:lnTo>
                <a:lnTo>
                  <a:pt x="43" y="9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44" name="path 11844"/>
          <p:cNvSpPr/>
          <p:nvPr/>
        </p:nvSpPr>
        <p:spPr>
          <a:xfrm>
            <a:off x="9297923" y="9907016"/>
            <a:ext cx="24384" cy="9144"/>
          </a:xfrm>
          <a:custGeom>
            <a:avLst/>
            <a:gdLst/>
            <a:ahLst/>
            <a:cxnLst/>
            <a:rect l="0" t="0" r="0" b="0"/>
            <a:pathLst>
              <a:path w="38" h="14">
                <a:moveTo>
                  <a:pt x="0" y="0"/>
                </a:moveTo>
                <a:lnTo>
                  <a:pt x="38" y="14"/>
                </a:lnTo>
                <a:lnTo>
                  <a:pt x="21" y="14"/>
                </a:lnTo>
                <a:lnTo>
                  <a:pt x="0" y="0"/>
                </a:lnTo>
              </a:path>
              <a:path w="38" h="14">
                <a:moveTo>
                  <a:pt x="0" y="0"/>
                </a:moveTo>
                <a:lnTo>
                  <a:pt x="16" y="0"/>
                </a:lnTo>
                <a:lnTo>
                  <a:pt x="38" y="1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46" name="path 11846"/>
          <p:cNvSpPr/>
          <p:nvPr/>
        </p:nvSpPr>
        <p:spPr>
          <a:xfrm>
            <a:off x="9334500" y="10004552"/>
            <a:ext cx="27432" cy="7620"/>
          </a:xfrm>
          <a:custGeom>
            <a:avLst/>
            <a:gdLst/>
            <a:ahLst/>
            <a:cxnLst/>
            <a:rect l="0" t="0" r="0" b="0"/>
            <a:pathLst>
              <a:path w="43" h="12">
                <a:moveTo>
                  <a:pt x="16" y="0"/>
                </a:moveTo>
                <a:lnTo>
                  <a:pt x="31" y="12"/>
                </a:lnTo>
                <a:lnTo>
                  <a:pt x="0" y="12"/>
                </a:lnTo>
                <a:lnTo>
                  <a:pt x="16" y="0"/>
                </a:lnTo>
              </a:path>
              <a:path w="43" h="12">
                <a:moveTo>
                  <a:pt x="16" y="0"/>
                </a:moveTo>
                <a:lnTo>
                  <a:pt x="43" y="0"/>
                </a:lnTo>
                <a:lnTo>
                  <a:pt x="31" y="12"/>
                </a:lnTo>
                <a:lnTo>
                  <a:pt x="16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48" name="rect 11848"/>
          <p:cNvSpPr/>
          <p:nvPr/>
        </p:nvSpPr>
        <p:spPr>
          <a:xfrm>
            <a:off x="9403080" y="9937495"/>
            <a:ext cx="13715" cy="13715"/>
          </a:xfrm>
          <a:prstGeom prst="rect">
            <a:avLst/>
          </a:prstGeom>
          <a:solidFill>
            <a:srgbClr val="000000">
              <a:alpha val="1254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50" name="path 11850"/>
          <p:cNvSpPr/>
          <p:nvPr/>
        </p:nvSpPr>
        <p:spPr>
          <a:xfrm>
            <a:off x="9386316" y="9917683"/>
            <a:ext cx="12192" cy="15240"/>
          </a:xfrm>
          <a:custGeom>
            <a:avLst/>
            <a:gdLst/>
            <a:ahLst/>
            <a:cxnLst/>
            <a:rect l="0" t="0" r="0" b="0"/>
            <a:pathLst>
              <a:path w="19" h="24">
                <a:moveTo>
                  <a:pt x="0" y="0"/>
                </a:moveTo>
                <a:lnTo>
                  <a:pt x="19" y="24"/>
                </a:lnTo>
                <a:lnTo>
                  <a:pt x="7" y="24"/>
                </a:lnTo>
                <a:lnTo>
                  <a:pt x="0" y="0"/>
                </a:lnTo>
              </a:path>
              <a:path w="19" h="24">
                <a:moveTo>
                  <a:pt x="0" y="0"/>
                </a:moveTo>
                <a:lnTo>
                  <a:pt x="14" y="0"/>
                </a:lnTo>
                <a:lnTo>
                  <a:pt x="19" y="2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52" name="path 11852"/>
          <p:cNvSpPr/>
          <p:nvPr/>
        </p:nvSpPr>
        <p:spPr>
          <a:xfrm>
            <a:off x="7566659" y="9521443"/>
            <a:ext cx="12192" cy="15239"/>
          </a:xfrm>
          <a:custGeom>
            <a:avLst/>
            <a:gdLst/>
            <a:ahLst/>
            <a:cxnLst/>
            <a:rect l="0" t="0" r="0" b="0"/>
            <a:pathLst>
              <a:path w="19" h="23">
                <a:moveTo>
                  <a:pt x="0" y="0"/>
                </a:moveTo>
                <a:lnTo>
                  <a:pt x="19" y="23"/>
                </a:lnTo>
                <a:lnTo>
                  <a:pt x="9" y="23"/>
                </a:lnTo>
                <a:lnTo>
                  <a:pt x="0" y="0"/>
                </a:lnTo>
              </a:path>
              <a:path w="19" h="23">
                <a:moveTo>
                  <a:pt x="0" y="0"/>
                </a:moveTo>
                <a:lnTo>
                  <a:pt x="14" y="0"/>
                </a:lnTo>
                <a:lnTo>
                  <a:pt x="19" y="23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54" name="path 11854"/>
          <p:cNvSpPr/>
          <p:nvPr/>
        </p:nvSpPr>
        <p:spPr>
          <a:xfrm>
            <a:off x="7450835" y="9672319"/>
            <a:ext cx="38100" cy="4572"/>
          </a:xfrm>
          <a:custGeom>
            <a:avLst/>
            <a:gdLst/>
            <a:ahLst/>
            <a:cxnLst/>
            <a:rect l="0" t="0" r="0" b="0"/>
            <a:pathLst>
              <a:path w="60" h="7">
                <a:moveTo>
                  <a:pt x="38" y="4"/>
                </a:moveTo>
                <a:lnTo>
                  <a:pt x="55" y="7"/>
                </a:lnTo>
                <a:lnTo>
                  <a:pt x="38" y="7"/>
                </a:lnTo>
                <a:lnTo>
                  <a:pt x="38" y="4"/>
                </a:lnTo>
              </a:path>
              <a:path w="60" h="7">
                <a:moveTo>
                  <a:pt x="38" y="4"/>
                </a:moveTo>
                <a:lnTo>
                  <a:pt x="60" y="4"/>
                </a:lnTo>
                <a:lnTo>
                  <a:pt x="55" y="7"/>
                </a:lnTo>
                <a:lnTo>
                  <a:pt x="38" y="4"/>
                </a:lnTo>
              </a:path>
              <a:path w="60" h="7">
                <a:moveTo>
                  <a:pt x="0" y="0"/>
                </a:moveTo>
                <a:lnTo>
                  <a:pt x="14" y="7"/>
                </a:lnTo>
                <a:lnTo>
                  <a:pt x="4" y="7"/>
                </a:lnTo>
                <a:lnTo>
                  <a:pt x="0" y="0"/>
                </a:lnTo>
              </a:path>
              <a:path w="60" h="7">
                <a:moveTo>
                  <a:pt x="0" y="0"/>
                </a:moveTo>
                <a:lnTo>
                  <a:pt x="7" y="0"/>
                </a:lnTo>
                <a:lnTo>
                  <a:pt x="14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56" name="path 11856"/>
          <p:cNvSpPr/>
          <p:nvPr/>
        </p:nvSpPr>
        <p:spPr>
          <a:xfrm>
            <a:off x="9386316" y="9963404"/>
            <a:ext cx="27431" cy="6096"/>
          </a:xfrm>
          <a:custGeom>
            <a:avLst/>
            <a:gdLst/>
            <a:ahLst/>
            <a:cxnLst/>
            <a:rect l="0" t="0" r="0" b="0"/>
            <a:pathLst>
              <a:path w="43" h="9">
                <a:moveTo>
                  <a:pt x="4" y="0"/>
                </a:moveTo>
                <a:lnTo>
                  <a:pt x="24" y="9"/>
                </a:lnTo>
                <a:lnTo>
                  <a:pt x="0" y="9"/>
                </a:lnTo>
                <a:lnTo>
                  <a:pt x="4" y="0"/>
                </a:lnTo>
              </a:path>
              <a:path w="43" h="9">
                <a:moveTo>
                  <a:pt x="4" y="0"/>
                </a:moveTo>
                <a:lnTo>
                  <a:pt x="43" y="0"/>
                </a:lnTo>
                <a:lnTo>
                  <a:pt x="24" y="9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58" name="path 11858"/>
          <p:cNvSpPr/>
          <p:nvPr/>
        </p:nvSpPr>
        <p:spPr>
          <a:xfrm>
            <a:off x="9390888" y="9931400"/>
            <a:ext cx="27431" cy="6095"/>
          </a:xfrm>
          <a:custGeom>
            <a:avLst/>
            <a:gdLst/>
            <a:ahLst/>
            <a:cxnLst/>
            <a:rect l="0" t="0" r="0" b="0"/>
            <a:pathLst>
              <a:path w="43" h="9">
                <a:moveTo>
                  <a:pt x="33" y="0"/>
                </a:moveTo>
                <a:lnTo>
                  <a:pt x="40" y="9"/>
                </a:lnTo>
                <a:lnTo>
                  <a:pt x="28" y="9"/>
                </a:lnTo>
                <a:lnTo>
                  <a:pt x="33" y="0"/>
                </a:lnTo>
              </a:path>
              <a:path w="43" h="9">
                <a:moveTo>
                  <a:pt x="33" y="0"/>
                </a:moveTo>
                <a:lnTo>
                  <a:pt x="43" y="0"/>
                </a:lnTo>
                <a:lnTo>
                  <a:pt x="40" y="9"/>
                </a:lnTo>
                <a:lnTo>
                  <a:pt x="33" y="0"/>
                </a:lnTo>
              </a:path>
              <a:path w="43" h="9">
                <a:moveTo>
                  <a:pt x="14" y="7"/>
                </a:moveTo>
                <a:lnTo>
                  <a:pt x="19" y="9"/>
                </a:lnTo>
                <a:lnTo>
                  <a:pt x="12" y="9"/>
                </a:lnTo>
                <a:lnTo>
                  <a:pt x="14" y="7"/>
                </a:lnTo>
              </a:path>
              <a:path w="43" h="9">
                <a:moveTo>
                  <a:pt x="14" y="7"/>
                </a:moveTo>
                <a:lnTo>
                  <a:pt x="21" y="7"/>
                </a:lnTo>
                <a:lnTo>
                  <a:pt x="19" y="9"/>
                </a:lnTo>
                <a:lnTo>
                  <a:pt x="14" y="7"/>
                </a:lnTo>
              </a:path>
              <a:path w="43" h="9">
                <a:moveTo>
                  <a:pt x="0" y="7"/>
                </a:moveTo>
                <a:lnTo>
                  <a:pt x="12" y="9"/>
                </a:lnTo>
                <a:lnTo>
                  <a:pt x="0" y="9"/>
                </a:lnTo>
                <a:lnTo>
                  <a:pt x="0" y="7"/>
                </a:lnTo>
              </a:path>
              <a:path w="43" h="9">
                <a:moveTo>
                  <a:pt x="0" y="7"/>
                </a:moveTo>
                <a:lnTo>
                  <a:pt x="12" y="7"/>
                </a:lnTo>
                <a:lnTo>
                  <a:pt x="12" y="9"/>
                </a:lnTo>
                <a:lnTo>
                  <a:pt x="0" y="7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60" name="path 11860"/>
          <p:cNvSpPr/>
          <p:nvPr/>
        </p:nvSpPr>
        <p:spPr>
          <a:xfrm>
            <a:off x="9299447" y="9964928"/>
            <a:ext cx="16764" cy="9144"/>
          </a:xfrm>
          <a:custGeom>
            <a:avLst/>
            <a:gdLst/>
            <a:ahLst/>
            <a:cxnLst/>
            <a:rect l="0" t="0" r="0" b="0"/>
            <a:pathLst>
              <a:path w="26" h="14">
                <a:moveTo>
                  <a:pt x="14" y="0"/>
                </a:moveTo>
                <a:lnTo>
                  <a:pt x="11" y="14"/>
                </a:lnTo>
                <a:lnTo>
                  <a:pt x="0" y="14"/>
                </a:lnTo>
                <a:lnTo>
                  <a:pt x="14" y="0"/>
                </a:lnTo>
              </a:path>
              <a:path w="26" h="14">
                <a:moveTo>
                  <a:pt x="14" y="0"/>
                </a:moveTo>
                <a:lnTo>
                  <a:pt x="26" y="0"/>
                </a:lnTo>
                <a:lnTo>
                  <a:pt x="11" y="14"/>
                </a:lnTo>
                <a:lnTo>
                  <a:pt x="1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62" name="path 11862"/>
          <p:cNvSpPr/>
          <p:nvPr/>
        </p:nvSpPr>
        <p:spPr>
          <a:xfrm>
            <a:off x="9328404" y="10031983"/>
            <a:ext cx="16763" cy="9144"/>
          </a:xfrm>
          <a:custGeom>
            <a:avLst/>
            <a:gdLst/>
            <a:ahLst/>
            <a:cxnLst/>
            <a:rect l="0" t="0" r="0" b="0"/>
            <a:pathLst>
              <a:path w="26" h="14">
                <a:moveTo>
                  <a:pt x="9" y="0"/>
                </a:moveTo>
                <a:lnTo>
                  <a:pt x="14" y="14"/>
                </a:lnTo>
                <a:lnTo>
                  <a:pt x="0" y="14"/>
                </a:lnTo>
                <a:lnTo>
                  <a:pt x="9" y="0"/>
                </a:lnTo>
              </a:path>
              <a:path w="26" h="14">
                <a:moveTo>
                  <a:pt x="9" y="0"/>
                </a:moveTo>
                <a:lnTo>
                  <a:pt x="26" y="0"/>
                </a:lnTo>
                <a:lnTo>
                  <a:pt x="14" y="14"/>
                </a:lnTo>
                <a:lnTo>
                  <a:pt x="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64" name="path 11864"/>
          <p:cNvSpPr/>
          <p:nvPr/>
        </p:nvSpPr>
        <p:spPr>
          <a:xfrm>
            <a:off x="9151619" y="9954259"/>
            <a:ext cx="19812" cy="7620"/>
          </a:xfrm>
          <a:custGeom>
            <a:avLst/>
            <a:gdLst/>
            <a:ahLst/>
            <a:cxnLst/>
            <a:rect l="0" t="0" r="0" b="0"/>
            <a:pathLst>
              <a:path w="31" h="12">
                <a:moveTo>
                  <a:pt x="0" y="0"/>
                </a:moveTo>
                <a:lnTo>
                  <a:pt x="21" y="12"/>
                </a:lnTo>
                <a:lnTo>
                  <a:pt x="0" y="12"/>
                </a:lnTo>
                <a:lnTo>
                  <a:pt x="0" y="0"/>
                </a:lnTo>
              </a:path>
              <a:path w="31" h="12">
                <a:moveTo>
                  <a:pt x="0" y="0"/>
                </a:moveTo>
                <a:lnTo>
                  <a:pt x="31" y="0"/>
                </a:lnTo>
                <a:lnTo>
                  <a:pt x="21" y="1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66" name="path 11866"/>
          <p:cNvSpPr/>
          <p:nvPr/>
        </p:nvSpPr>
        <p:spPr>
          <a:xfrm>
            <a:off x="9369552" y="10018268"/>
            <a:ext cx="19811" cy="7619"/>
          </a:xfrm>
          <a:custGeom>
            <a:avLst/>
            <a:gdLst/>
            <a:ahLst/>
            <a:cxnLst/>
            <a:rect l="0" t="0" r="0" b="0"/>
            <a:pathLst>
              <a:path w="31" h="11">
                <a:moveTo>
                  <a:pt x="16" y="0"/>
                </a:moveTo>
                <a:lnTo>
                  <a:pt x="21" y="11"/>
                </a:lnTo>
                <a:lnTo>
                  <a:pt x="0" y="11"/>
                </a:lnTo>
                <a:lnTo>
                  <a:pt x="16" y="0"/>
                </a:lnTo>
              </a:path>
              <a:path w="31" h="11">
                <a:moveTo>
                  <a:pt x="16" y="0"/>
                </a:moveTo>
                <a:lnTo>
                  <a:pt x="31" y="0"/>
                </a:lnTo>
                <a:lnTo>
                  <a:pt x="21" y="11"/>
                </a:lnTo>
                <a:lnTo>
                  <a:pt x="16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68" name="path 11868"/>
          <p:cNvSpPr/>
          <p:nvPr/>
        </p:nvSpPr>
        <p:spPr>
          <a:xfrm>
            <a:off x="9390888" y="9949688"/>
            <a:ext cx="19811" cy="7619"/>
          </a:xfrm>
          <a:custGeom>
            <a:avLst/>
            <a:gdLst/>
            <a:ahLst/>
            <a:cxnLst/>
            <a:rect l="0" t="0" r="0" b="0"/>
            <a:pathLst>
              <a:path w="31" h="11">
                <a:moveTo>
                  <a:pt x="19" y="2"/>
                </a:moveTo>
                <a:lnTo>
                  <a:pt x="28" y="9"/>
                </a:lnTo>
                <a:lnTo>
                  <a:pt x="14" y="9"/>
                </a:lnTo>
                <a:lnTo>
                  <a:pt x="19" y="2"/>
                </a:lnTo>
              </a:path>
              <a:path w="31" h="11">
                <a:moveTo>
                  <a:pt x="19" y="2"/>
                </a:moveTo>
                <a:lnTo>
                  <a:pt x="31" y="2"/>
                </a:lnTo>
                <a:lnTo>
                  <a:pt x="28" y="9"/>
                </a:lnTo>
                <a:lnTo>
                  <a:pt x="19" y="2"/>
                </a:lnTo>
              </a:path>
              <a:path w="31" h="11">
                <a:moveTo>
                  <a:pt x="0" y="0"/>
                </a:moveTo>
                <a:lnTo>
                  <a:pt x="12" y="11"/>
                </a:lnTo>
                <a:lnTo>
                  <a:pt x="0" y="11"/>
                </a:lnTo>
                <a:lnTo>
                  <a:pt x="0" y="0"/>
                </a:lnTo>
              </a:path>
              <a:path w="31" h="11">
                <a:moveTo>
                  <a:pt x="0" y="0"/>
                </a:moveTo>
                <a:lnTo>
                  <a:pt x="12" y="0"/>
                </a:lnTo>
                <a:lnTo>
                  <a:pt x="12" y="11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70" name="path 11870"/>
          <p:cNvSpPr/>
          <p:nvPr/>
        </p:nvSpPr>
        <p:spPr>
          <a:xfrm>
            <a:off x="9415271" y="9966452"/>
            <a:ext cx="12192" cy="12191"/>
          </a:xfrm>
          <a:custGeom>
            <a:avLst/>
            <a:gdLst/>
            <a:ahLst/>
            <a:cxnLst/>
            <a:rect l="0" t="0" r="0" b="0"/>
            <a:pathLst>
              <a:path w="19" h="19">
                <a:moveTo>
                  <a:pt x="7" y="0"/>
                </a:moveTo>
                <a:lnTo>
                  <a:pt x="4" y="19"/>
                </a:lnTo>
                <a:lnTo>
                  <a:pt x="0" y="19"/>
                </a:lnTo>
                <a:lnTo>
                  <a:pt x="7" y="0"/>
                </a:lnTo>
              </a:path>
              <a:path w="19" h="19">
                <a:moveTo>
                  <a:pt x="7" y="0"/>
                </a:moveTo>
                <a:lnTo>
                  <a:pt x="19" y="0"/>
                </a:lnTo>
                <a:lnTo>
                  <a:pt x="4" y="19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72" name="path 11872"/>
          <p:cNvSpPr/>
          <p:nvPr/>
        </p:nvSpPr>
        <p:spPr>
          <a:xfrm>
            <a:off x="9412223" y="10051795"/>
            <a:ext cx="15240" cy="9144"/>
          </a:xfrm>
          <a:custGeom>
            <a:avLst/>
            <a:gdLst/>
            <a:ahLst/>
            <a:cxnLst/>
            <a:rect l="0" t="0" r="0" b="0"/>
            <a:pathLst>
              <a:path w="24" h="14">
                <a:moveTo>
                  <a:pt x="14" y="0"/>
                </a:moveTo>
                <a:lnTo>
                  <a:pt x="7" y="14"/>
                </a:lnTo>
                <a:lnTo>
                  <a:pt x="0" y="14"/>
                </a:lnTo>
                <a:lnTo>
                  <a:pt x="14" y="0"/>
                </a:lnTo>
              </a:path>
              <a:path w="24" h="14">
                <a:moveTo>
                  <a:pt x="14" y="0"/>
                </a:moveTo>
                <a:lnTo>
                  <a:pt x="24" y="0"/>
                </a:lnTo>
                <a:lnTo>
                  <a:pt x="7" y="14"/>
                </a:lnTo>
                <a:lnTo>
                  <a:pt x="1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74" name="path 11874"/>
          <p:cNvSpPr/>
          <p:nvPr/>
        </p:nvSpPr>
        <p:spPr>
          <a:xfrm>
            <a:off x="9086088" y="10038080"/>
            <a:ext cx="15240" cy="9143"/>
          </a:xfrm>
          <a:custGeom>
            <a:avLst/>
            <a:gdLst/>
            <a:ahLst/>
            <a:cxnLst/>
            <a:rect l="0" t="0" r="0" b="0"/>
            <a:pathLst>
              <a:path w="24" h="14">
                <a:moveTo>
                  <a:pt x="14" y="0"/>
                </a:moveTo>
                <a:lnTo>
                  <a:pt x="7" y="14"/>
                </a:lnTo>
                <a:lnTo>
                  <a:pt x="0" y="14"/>
                </a:lnTo>
                <a:lnTo>
                  <a:pt x="14" y="0"/>
                </a:lnTo>
              </a:path>
              <a:path w="24" h="14">
                <a:moveTo>
                  <a:pt x="14" y="0"/>
                </a:moveTo>
                <a:lnTo>
                  <a:pt x="24" y="0"/>
                </a:lnTo>
                <a:lnTo>
                  <a:pt x="7" y="14"/>
                </a:lnTo>
                <a:lnTo>
                  <a:pt x="1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76" name="path 11876"/>
          <p:cNvSpPr/>
          <p:nvPr/>
        </p:nvSpPr>
        <p:spPr>
          <a:xfrm>
            <a:off x="7350252" y="9541256"/>
            <a:ext cx="144780" cy="7619"/>
          </a:xfrm>
          <a:custGeom>
            <a:avLst/>
            <a:gdLst/>
            <a:ahLst/>
            <a:cxnLst/>
            <a:rect l="0" t="0" r="0" b="0"/>
            <a:pathLst>
              <a:path w="228" h="11">
                <a:moveTo>
                  <a:pt x="2" y="9"/>
                </a:moveTo>
                <a:lnTo>
                  <a:pt x="12" y="11"/>
                </a:lnTo>
                <a:lnTo>
                  <a:pt x="0" y="11"/>
                </a:lnTo>
                <a:lnTo>
                  <a:pt x="2" y="9"/>
                </a:lnTo>
              </a:path>
              <a:path w="228" h="11">
                <a:moveTo>
                  <a:pt x="206" y="0"/>
                </a:moveTo>
                <a:lnTo>
                  <a:pt x="218" y="9"/>
                </a:lnTo>
                <a:lnTo>
                  <a:pt x="206" y="9"/>
                </a:lnTo>
                <a:lnTo>
                  <a:pt x="206" y="0"/>
                </a:lnTo>
              </a:path>
              <a:path w="228" h="11">
                <a:moveTo>
                  <a:pt x="206" y="0"/>
                </a:moveTo>
                <a:lnTo>
                  <a:pt x="228" y="0"/>
                </a:lnTo>
                <a:lnTo>
                  <a:pt x="218" y="9"/>
                </a:lnTo>
                <a:lnTo>
                  <a:pt x="206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78" name="path 11878"/>
          <p:cNvSpPr/>
          <p:nvPr/>
        </p:nvSpPr>
        <p:spPr>
          <a:xfrm>
            <a:off x="7267955" y="9641840"/>
            <a:ext cx="13716" cy="9144"/>
          </a:xfrm>
          <a:custGeom>
            <a:avLst/>
            <a:gdLst/>
            <a:ahLst/>
            <a:cxnLst/>
            <a:rect l="0" t="0" r="0" b="0"/>
            <a:pathLst>
              <a:path w="21" h="14">
                <a:moveTo>
                  <a:pt x="12" y="0"/>
                </a:moveTo>
                <a:lnTo>
                  <a:pt x="7" y="14"/>
                </a:lnTo>
                <a:lnTo>
                  <a:pt x="0" y="14"/>
                </a:lnTo>
                <a:lnTo>
                  <a:pt x="12" y="0"/>
                </a:lnTo>
              </a:path>
              <a:path w="21" h="14">
                <a:moveTo>
                  <a:pt x="12" y="0"/>
                </a:moveTo>
                <a:lnTo>
                  <a:pt x="21" y="0"/>
                </a:lnTo>
                <a:lnTo>
                  <a:pt x="7" y="14"/>
                </a:lnTo>
                <a:lnTo>
                  <a:pt x="1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80" name="path 11880"/>
          <p:cNvSpPr/>
          <p:nvPr/>
        </p:nvSpPr>
        <p:spPr>
          <a:xfrm>
            <a:off x="7455407" y="9679940"/>
            <a:ext cx="27432" cy="4572"/>
          </a:xfrm>
          <a:custGeom>
            <a:avLst/>
            <a:gdLst/>
            <a:ahLst/>
            <a:cxnLst/>
            <a:rect l="0" t="0" r="0" b="0"/>
            <a:pathLst>
              <a:path w="43" h="7">
                <a:moveTo>
                  <a:pt x="7" y="4"/>
                </a:moveTo>
                <a:lnTo>
                  <a:pt x="36" y="4"/>
                </a:lnTo>
                <a:lnTo>
                  <a:pt x="12" y="7"/>
                </a:lnTo>
                <a:lnTo>
                  <a:pt x="7" y="4"/>
                </a:lnTo>
              </a:path>
              <a:path w="43" h="7">
                <a:moveTo>
                  <a:pt x="0" y="0"/>
                </a:moveTo>
                <a:lnTo>
                  <a:pt x="36" y="4"/>
                </a:lnTo>
                <a:lnTo>
                  <a:pt x="7" y="4"/>
                </a:lnTo>
                <a:lnTo>
                  <a:pt x="0" y="0"/>
                </a:lnTo>
              </a:path>
              <a:path w="43" h="7">
                <a:moveTo>
                  <a:pt x="0" y="0"/>
                </a:moveTo>
                <a:lnTo>
                  <a:pt x="43" y="0"/>
                </a:lnTo>
                <a:lnTo>
                  <a:pt x="36" y="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82" name="rect 11882"/>
          <p:cNvSpPr/>
          <p:nvPr/>
        </p:nvSpPr>
        <p:spPr>
          <a:xfrm>
            <a:off x="7592568" y="9654031"/>
            <a:ext cx="9143" cy="1066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84" name="rect 11884"/>
          <p:cNvSpPr/>
          <p:nvPr/>
        </p:nvSpPr>
        <p:spPr>
          <a:xfrm>
            <a:off x="7597140" y="9654031"/>
            <a:ext cx="10667" cy="1066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86" name="path 11886"/>
          <p:cNvSpPr/>
          <p:nvPr/>
        </p:nvSpPr>
        <p:spPr>
          <a:xfrm>
            <a:off x="7333488" y="9533635"/>
            <a:ext cx="24384" cy="4572"/>
          </a:xfrm>
          <a:custGeom>
            <a:avLst/>
            <a:gdLst/>
            <a:ahLst/>
            <a:cxnLst/>
            <a:rect l="0" t="0" r="0" b="0"/>
            <a:pathLst>
              <a:path w="38" h="7">
                <a:moveTo>
                  <a:pt x="0" y="0"/>
                </a:moveTo>
                <a:lnTo>
                  <a:pt x="24" y="7"/>
                </a:lnTo>
                <a:lnTo>
                  <a:pt x="0" y="7"/>
                </a:lnTo>
                <a:lnTo>
                  <a:pt x="0" y="0"/>
                </a:lnTo>
              </a:path>
              <a:path w="38" h="7">
                <a:moveTo>
                  <a:pt x="0" y="0"/>
                </a:moveTo>
                <a:lnTo>
                  <a:pt x="38" y="0"/>
                </a:lnTo>
                <a:lnTo>
                  <a:pt x="24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88" name="path 11888"/>
          <p:cNvSpPr/>
          <p:nvPr/>
        </p:nvSpPr>
        <p:spPr>
          <a:xfrm>
            <a:off x="9299447" y="9952735"/>
            <a:ext cx="24384" cy="4571"/>
          </a:xfrm>
          <a:custGeom>
            <a:avLst/>
            <a:gdLst/>
            <a:ahLst/>
            <a:cxnLst/>
            <a:rect l="0" t="0" r="0" b="0"/>
            <a:pathLst>
              <a:path w="38" h="7">
                <a:moveTo>
                  <a:pt x="24" y="0"/>
                </a:moveTo>
                <a:lnTo>
                  <a:pt x="38" y="7"/>
                </a:lnTo>
                <a:lnTo>
                  <a:pt x="0" y="7"/>
                </a:lnTo>
                <a:lnTo>
                  <a:pt x="24" y="0"/>
                </a:lnTo>
              </a:path>
              <a:path w="38" h="7">
                <a:moveTo>
                  <a:pt x="24" y="0"/>
                </a:moveTo>
                <a:lnTo>
                  <a:pt x="36" y="0"/>
                </a:lnTo>
                <a:lnTo>
                  <a:pt x="38" y="7"/>
                </a:lnTo>
                <a:lnTo>
                  <a:pt x="2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90" name="path 11890"/>
          <p:cNvSpPr/>
          <p:nvPr/>
        </p:nvSpPr>
        <p:spPr>
          <a:xfrm>
            <a:off x="9390888" y="9929876"/>
            <a:ext cx="18288" cy="6095"/>
          </a:xfrm>
          <a:custGeom>
            <a:avLst/>
            <a:gdLst/>
            <a:ahLst/>
            <a:cxnLst/>
            <a:rect l="0" t="0" r="0" b="0"/>
            <a:pathLst>
              <a:path w="28" h="9">
                <a:moveTo>
                  <a:pt x="21" y="0"/>
                </a:moveTo>
                <a:lnTo>
                  <a:pt x="21" y="9"/>
                </a:lnTo>
                <a:lnTo>
                  <a:pt x="14" y="9"/>
                </a:lnTo>
                <a:lnTo>
                  <a:pt x="21" y="0"/>
                </a:lnTo>
              </a:path>
              <a:path w="28" h="9">
                <a:moveTo>
                  <a:pt x="21" y="0"/>
                </a:moveTo>
                <a:lnTo>
                  <a:pt x="28" y="0"/>
                </a:lnTo>
                <a:lnTo>
                  <a:pt x="21" y="9"/>
                </a:lnTo>
                <a:lnTo>
                  <a:pt x="21" y="0"/>
                </a:lnTo>
              </a:path>
              <a:path w="28" h="9">
                <a:moveTo>
                  <a:pt x="0" y="4"/>
                </a:moveTo>
                <a:lnTo>
                  <a:pt x="12" y="9"/>
                </a:lnTo>
                <a:lnTo>
                  <a:pt x="0" y="9"/>
                </a:lnTo>
                <a:lnTo>
                  <a:pt x="0" y="4"/>
                </a:lnTo>
              </a:path>
              <a:path w="28" h="9">
                <a:moveTo>
                  <a:pt x="0" y="4"/>
                </a:moveTo>
                <a:lnTo>
                  <a:pt x="12" y="4"/>
                </a:lnTo>
                <a:lnTo>
                  <a:pt x="12" y="9"/>
                </a:lnTo>
                <a:lnTo>
                  <a:pt x="0" y="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92" name="path 11892"/>
          <p:cNvSpPr/>
          <p:nvPr/>
        </p:nvSpPr>
        <p:spPr>
          <a:xfrm>
            <a:off x="9090659" y="9958831"/>
            <a:ext cx="18288" cy="6095"/>
          </a:xfrm>
          <a:custGeom>
            <a:avLst/>
            <a:gdLst/>
            <a:ahLst/>
            <a:cxnLst/>
            <a:rect l="0" t="0" r="0" b="0"/>
            <a:pathLst>
              <a:path w="28" h="9">
                <a:moveTo>
                  <a:pt x="0" y="0"/>
                </a:moveTo>
                <a:lnTo>
                  <a:pt x="28" y="9"/>
                </a:lnTo>
                <a:lnTo>
                  <a:pt x="2" y="9"/>
                </a:lnTo>
                <a:lnTo>
                  <a:pt x="0" y="0"/>
                </a:lnTo>
              </a:path>
              <a:path w="28" h="9">
                <a:moveTo>
                  <a:pt x="0" y="0"/>
                </a:moveTo>
                <a:lnTo>
                  <a:pt x="9" y="0"/>
                </a:lnTo>
                <a:lnTo>
                  <a:pt x="28" y="9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94" name="path 11894"/>
          <p:cNvSpPr/>
          <p:nvPr/>
        </p:nvSpPr>
        <p:spPr>
          <a:xfrm>
            <a:off x="9354311" y="10035031"/>
            <a:ext cx="24383" cy="4571"/>
          </a:xfrm>
          <a:custGeom>
            <a:avLst/>
            <a:gdLst/>
            <a:ahLst/>
            <a:cxnLst/>
            <a:rect l="0" t="0" r="0" b="0"/>
            <a:pathLst>
              <a:path w="38" h="7">
                <a:moveTo>
                  <a:pt x="0" y="0"/>
                </a:moveTo>
                <a:lnTo>
                  <a:pt x="38" y="7"/>
                </a:lnTo>
                <a:lnTo>
                  <a:pt x="12" y="7"/>
                </a:lnTo>
                <a:lnTo>
                  <a:pt x="0" y="0"/>
                </a:lnTo>
              </a:path>
              <a:path w="38" h="7">
                <a:moveTo>
                  <a:pt x="0" y="0"/>
                </a:moveTo>
                <a:lnTo>
                  <a:pt x="38" y="0"/>
                </a:lnTo>
                <a:lnTo>
                  <a:pt x="38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96" name="rect 11896"/>
          <p:cNvSpPr/>
          <p:nvPr/>
        </p:nvSpPr>
        <p:spPr>
          <a:xfrm>
            <a:off x="9273540" y="10076180"/>
            <a:ext cx="24383" cy="4571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98" name="path 11898"/>
          <p:cNvSpPr/>
          <p:nvPr/>
        </p:nvSpPr>
        <p:spPr>
          <a:xfrm>
            <a:off x="9447276" y="9999980"/>
            <a:ext cx="12191" cy="9143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7" y="0"/>
                </a:moveTo>
                <a:lnTo>
                  <a:pt x="11" y="14"/>
                </a:lnTo>
                <a:lnTo>
                  <a:pt x="0" y="14"/>
                </a:lnTo>
                <a:lnTo>
                  <a:pt x="7" y="0"/>
                </a:lnTo>
              </a:path>
              <a:path w="19" h="14">
                <a:moveTo>
                  <a:pt x="7" y="0"/>
                </a:moveTo>
                <a:lnTo>
                  <a:pt x="19" y="0"/>
                </a:lnTo>
                <a:lnTo>
                  <a:pt x="11" y="14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00" name="rect 11900"/>
          <p:cNvSpPr/>
          <p:nvPr/>
        </p:nvSpPr>
        <p:spPr>
          <a:xfrm>
            <a:off x="9328404" y="10021316"/>
            <a:ext cx="22859" cy="4572"/>
          </a:xfrm>
          <a:prstGeom prst="rect">
            <a:avLst/>
          </a:prstGeom>
          <a:solidFill>
            <a:srgbClr val="000000">
              <a:alpha val="13333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02" name="rect 11902"/>
          <p:cNvSpPr/>
          <p:nvPr/>
        </p:nvSpPr>
        <p:spPr>
          <a:xfrm>
            <a:off x="7584947" y="9526016"/>
            <a:ext cx="16764" cy="6095"/>
          </a:xfrm>
          <a:prstGeom prst="rect">
            <a:avLst/>
          </a:prstGeom>
          <a:solidFill>
            <a:srgbClr val="000000">
              <a:alpha val="25098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04" name="rect 11904"/>
          <p:cNvSpPr/>
          <p:nvPr/>
        </p:nvSpPr>
        <p:spPr>
          <a:xfrm>
            <a:off x="9404604" y="9923780"/>
            <a:ext cx="16763" cy="6095"/>
          </a:xfrm>
          <a:prstGeom prst="rect">
            <a:avLst/>
          </a:prstGeom>
          <a:solidFill>
            <a:srgbClr val="000000">
              <a:alpha val="1490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06" name="path 11906"/>
          <p:cNvSpPr/>
          <p:nvPr/>
        </p:nvSpPr>
        <p:spPr>
          <a:xfrm>
            <a:off x="7453883" y="9676892"/>
            <a:ext cx="32004" cy="3047"/>
          </a:xfrm>
          <a:custGeom>
            <a:avLst/>
            <a:gdLst/>
            <a:ahLst/>
            <a:cxnLst/>
            <a:rect l="0" t="0" r="0" b="0"/>
            <a:pathLst>
              <a:path w="50" h="4">
                <a:moveTo>
                  <a:pt x="0" y="0"/>
                </a:moveTo>
                <a:lnTo>
                  <a:pt x="45" y="4"/>
                </a:lnTo>
                <a:lnTo>
                  <a:pt x="2" y="4"/>
                </a:lnTo>
                <a:lnTo>
                  <a:pt x="0" y="0"/>
                </a:lnTo>
              </a:path>
              <a:path w="50" h="4">
                <a:moveTo>
                  <a:pt x="0" y="0"/>
                </a:moveTo>
                <a:lnTo>
                  <a:pt x="50" y="0"/>
                </a:lnTo>
                <a:lnTo>
                  <a:pt x="45" y="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08" name="rect 11908"/>
          <p:cNvSpPr/>
          <p:nvPr/>
        </p:nvSpPr>
        <p:spPr>
          <a:xfrm>
            <a:off x="7420355" y="9654031"/>
            <a:ext cx="15240" cy="6096"/>
          </a:xfrm>
          <a:prstGeom prst="rect">
            <a:avLst/>
          </a:prstGeom>
          <a:solidFill>
            <a:srgbClr val="000000">
              <a:alpha val="27843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10" name="rect 11910"/>
          <p:cNvSpPr/>
          <p:nvPr/>
        </p:nvSpPr>
        <p:spPr>
          <a:xfrm>
            <a:off x="7568183" y="9644888"/>
            <a:ext cx="7619" cy="12191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12" name="rect 11912"/>
          <p:cNvSpPr/>
          <p:nvPr/>
        </p:nvSpPr>
        <p:spPr>
          <a:xfrm>
            <a:off x="7568183" y="9644888"/>
            <a:ext cx="7619" cy="12191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14" name="path 11914"/>
          <p:cNvSpPr/>
          <p:nvPr/>
        </p:nvSpPr>
        <p:spPr>
          <a:xfrm>
            <a:off x="7370064" y="9675368"/>
            <a:ext cx="19811" cy="4571"/>
          </a:xfrm>
          <a:custGeom>
            <a:avLst/>
            <a:gdLst/>
            <a:ahLst/>
            <a:cxnLst/>
            <a:rect l="0" t="0" r="0" b="0"/>
            <a:pathLst>
              <a:path w="31" h="7">
                <a:moveTo>
                  <a:pt x="0" y="0"/>
                </a:moveTo>
                <a:lnTo>
                  <a:pt x="31" y="7"/>
                </a:lnTo>
                <a:lnTo>
                  <a:pt x="14" y="7"/>
                </a:lnTo>
                <a:lnTo>
                  <a:pt x="0" y="0"/>
                </a:lnTo>
              </a:path>
              <a:path w="31" h="7">
                <a:moveTo>
                  <a:pt x="0" y="0"/>
                </a:moveTo>
                <a:lnTo>
                  <a:pt x="19" y="0"/>
                </a:lnTo>
                <a:lnTo>
                  <a:pt x="31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16" name="rect 11916"/>
          <p:cNvSpPr/>
          <p:nvPr/>
        </p:nvSpPr>
        <p:spPr>
          <a:xfrm>
            <a:off x="9287256" y="9900919"/>
            <a:ext cx="19811" cy="4572"/>
          </a:xfrm>
          <a:prstGeom prst="rect">
            <a:avLst/>
          </a:prstGeom>
          <a:solidFill>
            <a:srgbClr val="000000">
              <a:alpha val="2352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18" name="path 11918"/>
          <p:cNvSpPr/>
          <p:nvPr/>
        </p:nvSpPr>
        <p:spPr>
          <a:xfrm>
            <a:off x="9095232" y="9966452"/>
            <a:ext cx="19811" cy="4572"/>
          </a:xfrm>
          <a:custGeom>
            <a:avLst/>
            <a:gdLst/>
            <a:ahLst/>
            <a:cxnLst/>
            <a:rect l="0" t="0" r="0" b="0"/>
            <a:pathLst>
              <a:path w="31" h="7">
                <a:moveTo>
                  <a:pt x="0" y="0"/>
                </a:moveTo>
                <a:lnTo>
                  <a:pt x="31" y="7"/>
                </a:lnTo>
                <a:lnTo>
                  <a:pt x="21" y="7"/>
                </a:lnTo>
                <a:lnTo>
                  <a:pt x="0" y="0"/>
                </a:lnTo>
              </a:path>
              <a:path w="31" h="7">
                <a:moveTo>
                  <a:pt x="0" y="0"/>
                </a:moveTo>
                <a:lnTo>
                  <a:pt x="23" y="0"/>
                </a:lnTo>
                <a:lnTo>
                  <a:pt x="31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20" name="rect 11920"/>
          <p:cNvSpPr/>
          <p:nvPr/>
        </p:nvSpPr>
        <p:spPr>
          <a:xfrm>
            <a:off x="9325356" y="10025888"/>
            <a:ext cx="28955" cy="3048"/>
          </a:xfrm>
          <a:prstGeom prst="rect">
            <a:avLst/>
          </a:prstGeom>
          <a:solidFill>
            <a:srgbClr val="000000">
              <a:alpha val="1490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22" name="rect 11922"/>
          <p:cNvSpPr/>
          <p:nvPr/>
        </p:nvSpPr>
        <p:spPr>
          <a:xfrm>
            <a:off x="9300971" y="9937495"/>
            <a:ext cx="13716" cy="6095"/>
          </a:xfrm>
          <a:prstGeom prst="rect">
            <a:avLst/>
          </a:prstGeom>
          <a:solidFill>
            <a:srgbClr val="000000">
              <a:alpha val="28627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24" name="path 11924"/>
          <p:cNvSpPr/>
          <p:nvPr/>
        </p:nvSpPr>
        <p:spPr>
          <a:xfrm>
            <a:off x="9174480" y="9954259"/>
            <a:ext cx="18287" cy="4572"/>
          </a:xfrm>
          <a:custGeom>
            <a:avLst/>
            <a:gdLst/>
            <a:ahLst/>
            <a:cxnLst/>
            <a:rect l="0" t="0" r="0" b="0"/>
            <a:pathLst>
              <a:path w="28" h="7">
                <a:moveTo>
                  <a:pt x="14" y="0"/>
                </a:moveTo>
                <a:lnTo>
                  <a:pt x="26" y="7"/>
                </a:lnTo>
                <a:lnTo>
                  <a:pt x="0" y="7"/>
                </a:lnTo>
                <a:lnTo>
                  <a:pt x="14" y="0"/>
                </a:lnTo>
              </a:path>
              <a:path w="28" h="7">
                <a:moveTo>
                  <a:pt x="14" y="0"/>
                </a:moveTo>
                <a:lnTo>
                  <a:pt x="28" y="0"/>
                </a:lnTo>
                <a:lnTo>
                  <a:pt x="26" y="7"/>
                </a:lnTo>
                <a:lnTo>
                  <a:pt x="1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26" name="path 11926"/>
          <p:cNvSpPr/>
          <p:nvPr/>
        </p:nvSpPr>
        <p:spPr>
          <a:xfrm>
            <a:off x="9294876" y="10016743"/>
            <a:ext cx="53340" cy="1524"/>
          </a:xfrm>
          <a:custGeom>
            <a:avLst/>
            <a:gdLst/>
            <a:ahLst/>
            <a:cxnLst/>
            <a:rect l="0" t="0" r="0" b="0"/>
            <a:pathLst>
              <a:path w="84" h="2">
                <a:moveTo>
                  <a:pt x="0" y="0"/>
                </a:moveTo>
                <a:lnTo>
                  <a:pt x="84" y="0"/>
                </a:lnTo>
                <a:lnTo>
                  <a:pt x="84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28" name="path 11928"/>
          <p:cNvSpPr/>
          <p:nvPr/>
        </p:nvSpPr>
        <p:spPr>
          <a:xfrm>
            <a:off x="7313676" y="9547352"/>
            <a:ext cx="25907" cy="3047"/>
          </a:xfrm>
          <a:custGeom>
            <a:avLst/>
            <a:gdLst/>
            <a:ahLst/>
            <a:cxnLst/>
            <a:rect l="0" t="0" r="0" b="0"/>
            <a:pathLst>
              <a:path w="40" h="4">
                <a:moveTo>
                  <a:pt x="0" y="2"/>
                </a:moveTo>
                <a:lnTo>
                  <a:pt x="11" y="2"/>
                </a:lnTo>
                <a:lnTo>
                  <a:pt x="7" y="4"/>
                </a:lnTo>
                <a:lnTo>
                  <a:pt x="0" y="2"/>
                </a:lnTo>
              </a:path>
              <a:path w="40" h="4">
                <a:moveTo>
                  <a:pt x="28" y="0"/>
                </a:moveTo>
                <a:lnTo>
                  <a:pt x="40" y="2"/>
                </a:lnTo>
                <a:lnTo>
                  <a:pt x="31" y="2"/>
                </a:lnTo>
                <a:lnTo>
                  <a:pt x="28" y="0"/>
                </a:lnTo>
              </a:path>
              <a:path w="40" h="4">
                <a:moveTo>
                  <a:pt x="28" y="0"/>
                </a:moveTo>
                <a:lnTo>
                  <a:pt x="40" y="0"/>
                </a:lnTo>
                <a:lnTo>
                  <a:pt x="40" y="2"/>
                </a:lnTo>
                <a:lnTo>
                  <a:pt x="28" y="0"/>
                </a:lnTo>
              </a:path>
              <a:path w="40" h="4">
                <a:moveTo>
                  <a:pt x="2" y="0"/>
                </a:moveTo>
                <a:lnTo>
                  <a:pt x="11" y="2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30" name="rect 11930"/>
          <p:cNvSpPr/>
          <p:nvPr/>
        </p:nvSpPr>
        <p:spPr>
          <a:xfrm>
            <a:off x="9345167" y="9999980"/>
            <a:ext cx="16764" cy="4571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32" name="path 11932"/>
          <p:cNvSpPr/>
          <p:nvPr/>
        </p:nvSpPr>
        <p:spPr>
          <a:xfrm>
            <a:off x="9400032" y="10060940"/>
            <a:ext cx="16763" cy="4571"/>
          </a:xfrm>
          <a:custGeom>
            <a:avLst/>
            <a:gdLst/>
            <a:ahLst/>
            <a:cxnLst/>
            <a:rect l="0" t="0" r="0" b="0"/>
            <a:pathLst>
              <a:path w="26" h="7">
                <a:moveTo>
                  <a:pt x="0" y="4"/>
                </a:moveTo>
                <a:lnTo>
                  <a:pt x="9" y="7"/>
                </a:lnTo>
                <a:lnTo>
                  <a:pt x="2" y="7"/>
                </a:lnTo>
                <a:lnTo>
                  <a:pt x="0" y="4"/>
                </a:lnTo>
              </a:path>
              <a:path w="26" h="7">
                <a:moveTo>
                  <a:pt x="19" y="0"/>
                </a:moveTo>
                <a:lnTo>
                  <a:pt x="21" y="4"/>
                </a:lnTo>
                <a:lnTo>
                  <a:pt x="11" y="4"/>
                </a:lnTo>
                <a:lnTo>
                  <a:pt x="19" y="0"/>
                </a:lnTo>
              </a:path>
              <a:path w="26" h="7">
                <a:moveTo>
                  <a:pt x="19" y="0"/>
                </a:moveTo>
                <a:lnTo>
                  <a:pt x="26" y="0"/>
                </a:lnTo>
                <a:lnTo>
                  <a:pt x="21" y="4"/>
                </a:lnTo>
                <a:lnTo>
                  <a:pt x="1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34" name="rect 11934"/>
          <p:cNvSpPr/>
          <p:nvPr/>
        </p:nvSpPr>
        <p:spPr>
          <a:xfrm>
            <a:off x="9163811" y="9945116"/>
            <a:ext cx="12192" cy="609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36" name="rect 11936"/>
          <p:cNvSpPr/>
          <p:nvPr/>
        </p:nvSpPr>
        <p:spPr>
          <a:xfrm>
            <a:off x="9302495" y="10015219"/>
            <a:ext cx="47244" cy="1523"/>
          </a:xfrm>
          <a:prstGeom prst="rect">
            <a:avLst/>
          </a:prstGeom>
          <a:solidFill>
            <a:srgbClr val="000000">
              <a:alpha val="1254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38" name="rect 11938"/>
          <p:cNvSpPr/>
          <p:nvPr/>
        </p:nvSpPr>
        <p:spPr>
          <a:xfrm>
            <a:off x="7615428" y="9657080"/>
            <a:ext cx="15240" cy="457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40" name="rect 11940"/>
          <p:cNvSpPr/>
          <p:nvPr/>
        </p:nvSpPr>
        <p:spPr>
          <a:xfrm>
            <a:off x="7615428" y="9657080"/>
            <a:ext cx="15240" cy="457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42" name="rect 11942"/>
          <p:cNvSpPr/>
          <p:nvPr/>
        </p:nvSpPr>
        <p:spPr>
          <a:xfrm>
            <a:off x="9279636" y="10060940"/>
            <a:ext cx="15239" cy="4571"/>
          </a:xfrm>
          <a:prstGeom prst="rect">
            <a:avLst/>
          </a:prstGeom>
          <a:solidFill>
            <a:srgbClr val="000000">
              <a:alpha val="1176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44" name="path 11944"/>
          <p:cNvSpPr/>
          <p:nvPr/>
        </p:nvSpPr>
        <p:spPr>
          <a:xfrm>
            <a:off x="9390888" y="9943592"/>
            <a:ext cx="10668" cy="6095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0" y="0"/>
                </a:moveTo>
                <a:lnTo>
                  <a:pt x="12" y="9"/>
                </a:lnTo>
                <a:lnTo>
                  <a:pt x="0" y="9"/>
                </a:lnTo>
                <a:lnTo>
                  <a:pt x="0" y="0"/>
                </a:lnTo>
              </a:path>
              <a:path w="16" h="9">
                <a:moveTo>
                  <a:pt x="0" y="0"/>
                </a:moveTo>
                <a:lnTo>
                  <a:pt x="16" y="0"/>
                </a:lnTo>
                <a:lnTo>
                  <a:pt x="12" y="9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46" name="rect 11946"/>
          <p:cNvSpPr/>
          <p:nvPr/>
        </p:nvSpPr>
        <p:spPr>
          <a:xfrm>
            <a:off x="9390888" y="9937495"/>
            <a:ext cx="10668" cy="6095"/>
          </a:xfrm>
          <a:prstGeom prst="rect">
            <a:avLst/>
          </a:prstGeom>
          <a:solidFill>
            <a:srgbClr val="000000">
              <a:alpha val="2627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48" name="path 11948"/>
          <p:cNvSpPr/>
          <p:nvPr/>
        </p:nvSpPr>
        <p:spPr>
          <a:xfrm>
            <a:off x="9310116" y="10013695"/>
            <a:ext cx="42671" cy="1523"/>
          </a:xfrm>
          <a:custGeom>
            <a:avLst/>
            <a:gdLst/>
            <a:ahLst/>
            <a:cxnLst/>
            <a:rect l="0" t="0" r="0" b="0"/>
            <a:pathLst>
              <a:path w="67" h="2">
                <a:moveTo>
                  <a:pt x="7" y="0"/>
                </a:moveTo>
                <a:lnTo>
                  <a:pt x="64" y="2"/>
                </a:lnTo>
                <a:lnTo>
                  <a:pt x="0" y="2"/>
                </a:lnTo>
                <a:lnTo>
                  <a:pt x="7" y="0"/>
                </a:lnTo>
              </a:path>
              <a:path w="67" h="2">
                <a:moveTo>
                  <a:pt x="7" y="0"/>
                </a:moveTo>
                <a:lnTo>
                  <a:pt x="67" y="0"/>
                </a:lnTo>
                <a:lnTo>
                  <a:pt x="64" y="2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50" name="path 11950"/>
          <p:cNvSpPr/>
          <p:nvPr/>
        </p:nvSpPr>
        <p:spPr>
          <a:xfrm>
            <a:off x="7427976" y="9631171"/>
            <a:ext cx="10667" cy="6096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7" y="0"/>
                </a:moveTo>
                <a:lnTo>
                  <a:pt x="16" y="9"/>
                </a:lnTo>
                <a:lnTo>
                  <a:pt x="0" y="9"/>
                </a:lnTo>
                <a:lnTo>
                  <a:pt x="7" y="0"/>
                </a:lnTo>
              </a:path>
              <a:path w="16" h="9">
                <a:moveTo>
                  <a:pt x="7" y="0"/>
                </a:moveTo>
                <a:lnTo>
                  <a:pt x="16" y="0"/>
                </a:lnTo>
                <a:lnTo>
                  <a:pt x="16" y="9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52" name="path 11952"/>
          <p:cNvSpPr/>
          <p:nvPr/>
        </p:nvSpPr>
        <p:spPr>
          <a:xfrm>
            <a:off x="9323832" y="10041128"/>
            <a:ext cx="13715" cy="4572"/>
          </a:xfrm>
          <a:custGeom>
            <a:avLst/>
            <a:gdLst/>
            <a:ahLst/>
            <a:cxnLst/>
            <a:rect l="0" t="0" r="0" b="0"/>
            <a:pathLst>
              <a:path w="21" h="7">
                <a:moveTo>
                  <a:pt x="7" y="0"/>
                </a:moveTo>
                <a:lnTo>
                  <a:pt x="16" y="7"/>
                </a:lnTo>
                <a:lnTo>
                  <a:pt x="0" y="7"/>
                </a:lnTo>
                <a:lnTo>
                  <a:pt x="7" y="0"/>
                </a:lnTo>
              </a:path>
              <a:path w="21" h="7">
                <a:moveTo>
                  <a:pt x="7" y="0"/>
                </a:moveTo>
                <a:lnTo>
                  <a:pt x="21" y="0"/>
                </a:lnTo>
                <a:lnTo>
                  <a:pt x="16" y="7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54" name="path 11954"/>
          <p:cNvSpPr/>
          <p:nvPr/>
        </p:nvSpPr>
        <p:spPr>
          <a:xfrm>
            <a:off x="9314688" y="10012171"/>
            <a:ext cx="39623" cy="1523"/>
          </a:xfrm>
          <a:custGeom>
            <a:avLst/>
            <a:gdLst/>
            <a:ahLst/>
            <a:cxnLst/>
            <a:rect l="0" t="0" r="0" b="0"/>
            <a:pathLst>
              <a:path w="62" h="2">
                <a:moveTo>
                  <a:pt x="4" y="0"/>
                </a:moveTo>
                <a:lnTo>
                  <a:pt x="60" y="2"/>
                </a:lnTo>
                <a:lnTo>
                  <a:pt x="0" y="2"/>
                </a:lnTo>
                <a:lnTo>
                  <a:pt x="4" y="0"/>
                </a:lnTo>
              </a:path>
              <a:path w="62" h="2">
                <a:moveTo>
                  <a:pt x="4" y="0"/>
                </a:moveTo>
                <a:lnTo>
                  <a:pt x="62" y="0"/>
                </a:lnTo>
                <a:lnTo>
                  <a:pt x="60" y="2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56" name="path 11956"/>
          <p:cNvSpPr/>
          <p:nvPr/>
        </p:nvSpPr>
        <p:spPr>
          <a:xfrm>
            <a:off x="7601711" y="9650983"/>
            <a:ext cx="19811" cy="3047"/>
          </a:xfrm>
          <a:custGeom>
            <a:avLst/>
            <a:gdLst/>
            <a:ahLst/>
            <a:cxnLst/>
            <a:rect l="0" t="0" r="0" b="0"/>
            <a:pathLst>
              <a:path w="31" h="4">
                <a:moveTo>
                  <a:pt x="2" y="0"/>
                </a:moveTo>
                <a:lnTo>
                  <a:pt x="28" y="4"/>
                </a:lnTo>
                <a:lnTo>
                  <a:pt x="2" y="4"/>
                </a:lnTo>
                <a:lnTo>
                  <a:pt x="2" y="0"/>
                </a:lnTo>
              </a:path>
              <a:path w="31" h="4">
                <a:moveTo>
                  <a:pt x="2" y="0"/>
                </a:moveTo>
                <a:lnTo>
                  <a:pt x="21" y="0"/>
                </a:lnTo>
                <a:lnTo>
                  <a:pt x="28" y="4"/>
                </a:lnTo>
                <a:lnTo>
                  <a:pt x="2" y="0"/>
                </a:lnTo>
              </a:path>
              <a:path w="31" h="4">
                <a:moveTo>
                  <a:pt x="2" y="4"/>
                </a:moveTo>
                <a:lnTo>
                  <a:pt x="31" y="4"/>
                </a:lnTo>
                <a:lnTo>
                  <a:pt x="0" y="4"/>
                </a:lnTo>
                <a:lnTo>
                  <a:pt x="2" y="4"/>
                </a:lnTo>
              </a:path>
              <a:path w="31" h="4">
                <a:moveTo>
                  <a:pt x="2" y="4"/>
                </a:moveTo>
                <a:lnTo>
                  <a:pt x="31" y="4"/>
                </a:lnTo>
                <a:lnTo>
                  <a:pt x="2" y="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58" name="rect 11958"/>
          <p:cNvSpPr/>
          <p:nvPr/>
        </p:nvSpPr>
        <p:spPr>
          <a:xfrm>
            <a:off x="9151619" y="9945116"/>
            <a:ext cx="7620" cy="7620"/>
          </a:xfrm>
          <a:prstGeom prst="rect">
            <a:avLst/>
          </a:prstGeom>
          <a:solidFill>
            <a:srgbClr val="000000">
              <a:alpha val="2352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60" name="path 11960"/>
          <p:cNvSpPr/>
          <p:nvPr/>
        </p:nvSpPr>
        <p:spPr>
          <a:xfrm>
            <a:off x="7633715" y="9593071"/>
            <a:ext cx="6096" cy="9144"/>
          </a:xfrm>
          <a:custGeom>
            <a:avLst/>
            <a:gdLst/>
            <a:ahLst/>
            <a:cxnLst/>
            <a:rect l="0" t="0" r="0" b="0"/>
            <a:pathLst>
              <a:path w="9" h="14">
                <a:moveTo>
                  <a:pt x="0" y="0"/>
                </a:moveTo>
                <a:lnTo>
                  <a:pt x="9" y="14"/>
                </a:lnTo>
                <a:lnTo>
                  <a:pt x="0" y="14"/>
                </a:lnTo>
                <a:lnTo>
                  <a:pt x="0" y="0"/>
                </a:lnTo>
              </a:path>
              <a:path w="9" h="14">
                <a:moveTo>
                  <a:pt x="0" y="0"/>
                </a:moveTo>
                <a:lnTo>
                  <a:pt x="9" y="0"/>
                </a:lnTo>
                <a:lnTo>
                  <a:pt x="9" y="1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62" name="path 11962"/>
          <p:cNvSpPr/>
          <p:nvPr/>
        </p:nvSpPr>
        <p:spPr>
          <a:xfrm>
            <a:off x="9313164" y="9925304"/>
            <a:ext cx="9144" cy="6096"/>
          </a:xfrm>
          <a:custGeom>
            <a:avLst/>
            <a:gdLst/>
            <a:ahLst/>
            <a:cxnLst/>
            <a:rect l="0" t="0" r="0" b="0"/>
            <a:pathLst>
              <a:path w="14" h="9">
                <a:moveTo>
                  <a:pt x="2" y="0"/>
                </a:moveTo>
                <a:lnTo>
                  <a:pt x="9" y="9"/>
                </a:lnTo>
                <a:lnTo>
                  <a:pt x="0" y="9"/>
                </a:lnTo>
                <a:lnTo>
                  <a:pt x="2" y="0"/>
                </a:lnTo>
              </a:path>
              <a:path w="14" h="9">
                <a:moveTo>
                  <a:pt x="2" y="0"/>
                </a:moveTo>
                <a:lnTo>
                  <a:pt x="14" y="0"/>
                </a:lnTo>
                <a:lnTo>
                  <a:pt x="9" y="9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64" name="path 11964"/>
          <p:cNvSpPr/>
          <p:nvPr/>
        </p:nvSpPr>
        <p:spPr>
          <a:xfrm>
            <a:off x="7327392" y="9538207"/>
            <a:ext cx="18288" cy="3048"/>
          </a:xfrm>
          <a:custGeom>
            <a:avLst/>
            <a:gdLst/>
            <a:ahLst/>
            <a:cxnLst/>
            <a:rect l="0" t="0" r="0" b="0"/>
            <a:pathLst>
              <a:path w="28" h="4">
                <a:moveTo>
                  <a:pt x="4" y="0"/>
                </a:moveTo>
                <a:lnTo>
                  <a:pt x="24" y="4"/>
                </a:lnTo>
                <a:lnTo>
                  <a:pt x="0" y="4"/>
                </a:lnTo>
                <a:lnTo>
                  <a:pt x="4" y="0"/>
                </a:lnTo>
              </a:path>
              <a:path w="28" h="4">
                <a:moveTo>
                  <a:pt x="4" y="0"/>
                </a:moveTo>
                <a:lnTo>
                  <a:pt x="28" y="0"/>
                </a:lnTo>
                <a:lnTo>
                  <a:pt x="24" y="4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66" name="rect 11966"/>
          <p:cNvSpPr/>
          <p:nvPr/>
        </p:nvSpPr>
        <p:spPr>
          <a:xfrm>
            <a:off x="9163811" y="9926828"/>
            <a:ext cx="18288" cy="3048"/>
          </a:xfrm>
          <a:prstGeom prst="rect">
            <a:avLst/>
          </a:prstGeom>
          <a:solidFill>
            <a:srgbClr val="000000">
              <a:alpha val="7058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68" name="path 11968"/>
          <p:cNvSpPr/>
          <p:nvPr/>
        </p:nvSpPr>
        <p:spPr>
          <a:xfrm>
            <a:off x="9409176" y="9919207"/>
            <a:ext cx="12191" cy="4572"/>
          </a:xfrm>
          <a:custGeom>
            <a:avLst/>
            <a:gdLst/>
            <a:ahLst/>
            <a:cxnLst/>
            <a:rect l="0" t="0" r="0" b="0"/>
            <a:pathLst>
              <a:path w="19" h="7">
                <a:moveTo>
                  <a:pt x="4" y="0"/>
                </a:moveTo>
                <a:lnTo>
                  <a:pt x="19" y="7"/>
                </a:lnTo>
                <a:lnTo>
                  <a:pt x="0" y="7"/>
                </a:lnTo>
                <a:lnTo>
                  <a:pt x="4" y="0"/>
                </a:lnTo>
              </a:path>
              <a:path w="19" h="7">
                <a:moveTo>
                  <a:pt x="4" y="0"/>
                </a:moveTo>
                <a:lnTo>
                  <a:pt x="16" y="0"/>
                </a:lnTo>
                <a:lnTo>
                  <a:pt x="19" y="7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70" name="rect 11970"/>
          <p:cNvSpPr/>
          <p:nvPr/>
        </p:nvSpPr>
        <p:spPr>
          <a:xfrm>
            <a:off x="9453371" y="9989311"/>
            <a:ext cx="6095" cy="9144"/>
          </a:xfrm>
          <a:prstGeom prst="rect">
            <a:avLst/>
          </a:prstGeom>
          <a:solidFill>
            <a:srgbClr val="000000">
              <a:alpha val="2078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72" name="rect 11972"/>
          <p:cNvSpPr/>
          <p:nvPr/>
        </p:nvSpPr>
        <p:spPr>
          <a:xfrm>
            <a:off x="9386316" y="9971023"/>
            <a:ext cx="9143" cy="6095"/>
          </a:xfrm>
          <a:prstGeom prst="rect">
            <a:avLst/>
          </a:prstGeom>
          <a:solidFill>
            <a:srgbClr val="000000">
              <a:alpha val="2745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74" name="rect 11974"/>
          <p:cNvSpPr/>
          <p:nvPr/>
        </p:nvSpPr>
        <p:spPr>
          <a:xfrm>
            <a:off x="9151619" y="9931400"/>
            <a:ext cx="16764" cy="3047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76" name="rect 11976"/>
          <p:cNvSpPr/>
          <p:nvPr/>
        </p:nvSpPr>
        <p:spPr>
          <a:xfrm>
            <a:off x="7598664" y="9647935"/>
            <a:ext cx="16764" cy="3047"/>
          </a:xfrm>
          <a:prstGeom prst="rect">
            <a:avLst/>
          </a:prstGeom>
          <a:solidFill>
            <a:srgbClr val="000000">
              <a:alpha val="1254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78" name="rect 11978"/>
          <p:cNvSpPr/>
          <p:nvPr/>
        </p:nvSpPr>
        <p:spPr>
          <a:xfrm>
            <a:off x="9172956" y="9960356"/>
            <a:ext cx="16763" cy="3047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80" name="path 11980"/>
          <p:cNvSpPr/>
          <p:nvPr/>
        </p:nvSpPr>
        <p:spPr>
          <a:xfrm>
            <a:off x="9311640" y="9916159"/>
            <a:ext cx="10668" cy="4572"/>
          </a:xfrm>
          <a:custGeom>
            <a:avLst/>
            <a:gdLst/>
            <a:ahLst/>
            <a:cxnLst/>
            <a:rect l="0" t="0" r="0" b="0"/>
            <a:pathLst>
              <a:path w="16" h="7">
                <a:moveTo>
                  <a:pt x="0" y="0"/>
                </a:moveTo>
                <a:lnTo>
                  <a:pt x="16" y="7"/>
                </a:lnTo>
                <a:lnTo>
                  <a:pt x="9" y="7"/>
                </a:lnTo>
                <a:lnTo>
                  <a:pt x="0" y="0"/>
                </a:lnTo>
              </a:path>
              <a:path w="16" h="7">
                <a:moveTo>
                  <a:pt x="0" y="0"/>
                </a:moveTo>
                <a:lnTo>
                  <a:pt x="16" y="0"/>
                </a:lnTo>
                <a:lnTo>
                  <a:pt x="16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82" name="path 11982"/>
          <p:cNvSpPr/>
          <p:nvPr/>
        </p:nvSpPr>
        <p:spPr>
          <a:xfrm>
            <a:off x="7333488" y="9527540"/>
            <a:ext cx="10667" cy="4572"/>
          </a:xfrm>
          <a:custGeom>
            <a:avLst/>
            <a:gdLst/>
            <a:ahLst/>
            <a:cxnLst/>
            <a:rect l="0" t="0" r="0" b="0"/>
            <a:pathLst>
              <a:path w="16" h="7">
                <a:moveTo>
                  <a:pt x="0" y="0"/>
                </a:moveTo>
                <a:lnTo>
                  <a:pt x="11" y="7"/>
                </a:lnTo>
                <a:lnTo>
                  <a:pt x="0" y="7"/>
                </a:lnTo>
                <a:lnTo>
                  <a:pt x="0" y="0"/>
                </a:lnTo>
              </a:path>
              <a:path w="16" h="7">
                <a:moveTo>
                  <a:pt x="0" y="0"/>
                </a:moveTo>
                <a:lnTo>
                  <a:pt x="16" y="0"/>
                </a:lnTo>
                <a:lnTo>
                  <a:pt x="11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84" name="rect 11984"/>
          <p:cNvSpPr/>
          <p:nvPr/>
        </p:nvSpPr>
        <p:spPr>
          <a:xfrm>
            <a:off x="9264395" y="9966452"/>
            <a:ext cx="15240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86" name="path 11986"/>
          <p:cNvSpPr/>
          <p:nvPr/>
        </p:nvSpPr>
        <p:spPr>
          <a:xfrm>
            <a:off x="9125711" y="10054843"/>
            <a:ext cx="7620" cy="6096"/>
          </a:xfrm>
          <a:custGeom>
            <a:avLst/>
            <a:gdLst/>
            <a:ahLst/>
            <a:cxnLst/>
            <a:rect l="0" t="0" r="0" b="0"/>
            <a:pathLst>
              <a:path w="12" h="9">
                <a:moveTo>
                  <a:pt x="2" y="0"/>
                </a:moveTo>
                <a:lnTo>
                  <a:pt x="7" y="9"/>
                </a:lnTo>
                <a:lnTo>
                  <a:pt x="0" y="9"/>
                </a:lnTo>
                <a:lnTo>
                  <a:pt x="2" y="0"/>
                </a:lnTo>
              </a:path>
              <a:path w="12" h="9">
                <a:moveTo>
                  <a:pt x="2" y="0"/>
                </a:moveTo>
                <a:lnTo>
                  <a:pt x="12" y="0"/>
                </a:lnTo>
                <a:lnTo>
                  <a:pt x="7" y="9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88" name="path 11988"/>
          <p:cNvSpPr/>
          <p:nvPr/>
        </p:nvSpPr>
        <p:spPr>
          <a:xfrm>
            <a:off x="9153143" y="9914635"/>
            <a:ext cx="7620" cy="6095"/>
          </a:xfrm>
          <a:custGeom>
            <a:avLst/>
            <a:gdLst/>
            <a:ahLst/>
            <a:cxnLst/>
            <a:rect l="0" t="0" r="0" b="0"/>
            <a:pathLst>
              <a:path w="12" h="9">
                <a:moveTo>
                  <a:pt x="0" y="0"/>
                </a:moveTo>
                <a:lnTo>
                  <a:pt x="12" y="9"/>
                </a:lnTo>
                <a:lnTo>
                  <a:pt x="0" y="9"/>
                </a:lnTo>
                <a:lnTo>
                  <a:pt x="0" y="0"/>
                </a:lnTo>
              </a:path>
              <a:path w="12" h="9">
                <a:moveTo>
                  <a:pt x="0" y="0"/>
                </a:moveTo>
                <a:lnTo>
                  <a:pt x="4" y="0"/>
                </a:lnTo>
                <a:lnTo>
                  <a:pt x="12" y="9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90" name="rect 11990"/>
          <p:cNvSpPr/>
          <p:nvPr/>
        </p:nvSpPr>
        <p:spPr>
          <a:xfrm>
            <a:off x="7610855" y="9654031"/>
            <a:ext cx="15240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92" name="rect 11992"/>
          <p:cNvSpPr/>
          <p:nvPr/>
        </p:nvSpPr>
        <p:spPr>
          <a:xfrm>
            <a:off x="7610855" y="9654031"/>
            <a:ext cx="15240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94" name="rect 11994"/>
          <p:cNvSpPr/>
          <p:nvPr/>
        </p:nvSpPr>
        <p:spPr>
          <a:xfrm>
            <a:off x="9147047" y="9937495"/>
            <a:ext cx="15240" cy="3047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96" name="rect 11996"/>
          <p:cNvSpPr/>
          <p:nvPr/>
        </p:nvSpPr>
        <p:spPr>
          <a:xfrm>
            <a:off x="7327392" y="9541256"/>
            <a:ext cx="15240" cy="3047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98" name="path 11998"/>
          <p:cNvSpPr/>
          <p:nvPr/>
        </p:nvSpPr>
        <p:spPr>
          <a:xfrm>
            <a:off x="9270491" y="10068559"/>
            <a:ext cx="9145" cy="4572"/>
          </a:xfrm>
          <a:custGeom>
            <a:avLst/>
            <a:gdLst/>
            <a:ahLst/>
            <a:cxnLst/>
            <a:rect l="0" t="0" r="0" b="0"/>
            <a:pathLst>
              <a:path w="14" h="7">
                <a:moveTo>
                  <a:pt x="0" y="0"/>
                </a:moveTo>
                <a:lnTo>
                  <a:pt x="14" y="7"/>
                </a:lnTo>
                <a:lnTo>
                  <a:pt x="2" y="7"/>
                </a:lnTo>
                <a:lnTo>
                  <a:pt x="0" y="0"/>
                </a:lnTo>
              </a:path>
              <a:path w="14" h="7">
                <a:moveTo>
                  <a:pt x="0" y="0"/>
                </a:moveTo>
                <a:lnTo>
                  <a:pt x="7" y="0"/>
                </a:lnTo>
                <a:lnTo>
                  <a:pt x="14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00" name="rect 12000"/>
          <p:cNvSpPr/>
          <p:nvPr/>
        </p:nvSpPr>
        <p:spPr>
          <a:xfrm>
            <a:off x="9095232" y="10033507"/>
            <a:ext cx="9143" cy="4572"/>
          </a:xfrm>
          <a:prstGeom prst="rect">
            <a:avLst/>
          </a:prstGeom>
          <a:solidFill>
            <a:srgbClr val="000000">
              <a:alpha val="1725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02" name="path 12002"/>
          <p:cNvSpPr/>
          <p:nvPr/>
        </p:nvSpPr>
        <p:spPr>
          <a:xfrm>
            <a:off x="9369552" y="10025888"/>
            <a:ext cx="13715" cy="3048"/>
          </a:xfrm>
          <a:custGeom>
            <a:avLst/>
            <a:gdLst/>
            <a:ahLst/>
            <a:cxnLst/>
            <a:rect l="0" t="0" r="0" b="0"/>
            <a:pathLst>
              <a:path w="21" h="4">
                <a:moveTo>
                  <a:pt x="0" y="0"/>
                </a:moveTo>
                <a:lnTo>
                  <a:pt x="16" y="4"/>
                </a:lnTo>
                <a:lnTo>
                  <a:pt x="0" y="4"/>
                </a:lnTo>
                <a:lnTo>
                  <a:pt x="0" y="0"/>
                </a:lnTo>
              </a:path>
              <a:path w="21" h="4">
                <a:moveTo>
                  <a:pt x="0" y="0"/>
                </a:moveTo>
                <a:lnTo>
                  <a:pt x="21" y="0"/>
                </a:lnTo>
                <a:lnTo>
                  <a:pt x="16" y="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04" name="rect 12004"/>
          <p:cNvSpPr/>
          <p:nvPr/>
        </p:nvSpPr>
        <p:spPr>
          <a:xfrm>
            <a:off x="9358884" y="9999980"/>
            <a:ext cx="9143" cy="4571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06" name="path 12006"/>
          <p:cNvSpPr/>
          <p:nvPr/>
        </p:nvSpPr>
        <p:spPr>
          <a:xfrm>
            <a:off x="9334500" y="10028935"/>
            <a:ext cx="25908" cy="1523"/>
          </a:xfrm>
          <a:custGeom>
            <a:avLst/>
            <a:gdLst/>
            <a:ahLst/>
            <a:cxnLst/>
            <a:rect l="0" t="0" r="0" b="0"/>
            <a:pathLst>
              <a:path w="40" h="2">
                <a:moveTo>
                  <a:pt x="4" y="0"/>
                </a:moveTo>
                <a:lnTo>
                  <a:pt x="40" y="2"/>
                </a:lnTo>
                <a:lnTo>
                  <a:pt x="0" y="2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08" name="path 12008"/>
          <p:cNvSpPr/>
          <p:nvPr/>
        </p:nvSpPr>
        <p:spPr>
          <a:xfrm>
            <a:off x="9372600" y="10030459"/>
            <a:ext cx="68580" cy="4572"/>
          </a:xfrm>
          <a:custGeom>
            <a:avLst/>
            <a:gdLst/>
            <a:ahLst/>
            <a:cxnLst/>
            <a:rect l="0" t="0" r="0" b="0"/>
            <a:pathLst>
              <a:path w="108" h="7">
                <a:moveTo>
                  <a:pt x="95" y="0"/>
                </a:moveTo>
                <a:lnTo>
                  <a:pt x="103" y="7"/>
                </a:lnTo>
                <a:lnTo>
                  <a:pt x="95" y="7"/>
                </a:lnTo>
                <a:lnTo>
                  <a:pt x="95" y="0"/>
                </a:lnTo>
              </a:path>
              <a:path w="108" h="7">
                <a:moveTo>
                  <a:pt x="95" y="0"/>
                </a:moveTo>
                <a:lnTo>
                  <a:pt x="108" y="0"/>
                </a:lnTo>
                <a:lnTo>
                  <a:pt x="103" y="7"/>
                </a:lnTo>
                <a:lnTo>
                  <a:pt x="95" y="0"/>
                </a:lnTo>
              </a:path>
              <a:path w="108" h="7">
                <a:moveTo>
                  <a:pt x="4" y="4"/>
                </a:moveTo>
                <a:lnTo>
                  <a:pt x="9" y="7"/>
                </a:lnTo>
                <a:lnTo>
                  <a:pt x="0" y="7"/>
                </a:lnTo>
                <a:lnTo>
                  <a:pt x="4" y="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10" name="rect 12010"/>
          <p:cNvSpPr/>
          <p:nvPr/>
        </p:nvSpPr>
        <p:spPr>
          <a:xfrm>
            <a:off x="9380219" y="10015219"/>
            <a:ext cx="12192" cy="3048"/>
          </a:xfrm>
          <a:prstGeom prst="rect">
            <a:avLst/>
          </a:prstGeom>
          <a:solidFill>
            <a:srgbClr val="000000">
              <a:alpha val="7058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12" name="rect 12012"/>
          <p:cNvSpPr/>
          <p:nvPr/>
        </p:nvSpPr>
        <p:spPr>
          <a:xfrm>
            <a:off x="9169908" y="9945116"/>
            <a:ext cx="6095" cy="609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14" name="path 12014"/>
          <p:cNvSpPr/>
          <p:nvPr/>
        </p:nvSpPr>
        <p:spPr>
          <a:xfrm>
            <a:off x="9314688" y="9920731"/>
            <a:ext cx="7620" cy="4571"/>
          </a:xfrm>
          <a:custGeom>
            <a:avLst/>
            <a:gdLst/>
            <a:ahLst/>
            <a:cxnLst/>
            <a:rect l="0" t="0" r="0" b="0"/>
            <a:pathLst>
              <a:path w="12" h="7">
                <a:moveTo>
                  <a:pt x="4" y="0"/>
                </a:moveTo>
                <a:lnTo>
                  <a:pt x="12" y="7"/>
                </a:lnTo>
                <a:lnTo>
                  <a:pt x="0" y="7"/>
                </a:lnTo>
                <a:lnTo>
                  <a:pt x="4" y="0"/>
                </a:lnTo>
              </a:path>
              <a:path w="12" h="7">
                <a:moveTo>
                  <a:pt x="4" y="0"/>
                </a:moveTo>
                <a:lnTo>
                  <a:pt x="12" y="0"/>
                </a:lnTo>
                <a:lnTo>
                  <a:pt x="12" y="7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16" name="rect 12016"/>
          <p:cNvSpPr/>
          <p:nvPr/>
        </p:nvSpPr>
        <p:spPr>
          <a:xfrm>
            <a:off x="7495032" y="9529064"/>
            <a:ext cx="7619" cy="4572"/>
          </a:xfrm>
          <a:prstGeom prst="rect">
            <a:avLst/>
          </a:prstGeom>
          <a:solidFill>
            <a:srgbClr val="000000">
              <a:alpha val="1529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18" name="path 12018"/>
          <p:cNvSpPr/>
          <p:nvPr/>
        </p:nvSpPr>
        <p:spPr>
          <a:xfrm>
            <a:off x="9371076" y="10028935"/>
            <a:ext cx="7619" cy="4571"/>
          </a:xfrm>
          <a:custGeom>
            <a:avLst/>
            <a:gdLst/>
            <a:ahLst/>
            <a:cxnLst/>
            <a:rect l="0" t="0" r="0" b="0"/>
            <a:pathLst>
              <a:path w="11" h="7">
                <a:moveTo>
                  <a:pt x="0" y="0"/>
                </a:moveTo>
                <a:lnTo>
                  <a:pt x="11" y="7"/>
                </a:lnTo>
                <a:lnTo>
                  <a:pt x="7" y="7"/>
                </a:lnTo>
                <a:lnTo>
                  <a:pt x="0" y="0"/>
                </a:lnTo>
              </a:path>
              <a:path w="11" h="7">
                <a:moveTo>
                  <a:pt x="0" y="0"/>
                </a:moveTo>
                <a:lnTo>
                  <a:pt x="11" y="0"/>
                </a:lnTo>
                <a:lnTo>
                  <a:pt x="11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20" name="rect 12020"/>
          <p:cNvSpPr/>
          <p:nvPr/>
        </p:nvSpPr>
        <p:spPr>
          <a:xfrm>
            <a:off x="9151619" y="9925304"/>
            <a:ext cx="10668" cy="3048"/>
          </a:xfrm>
          <a:prstGeom prst="rect">
            <a:avLst/>
          </a:prstGeom>
          <a:solidFill>
            <a:srgbClr val="000000">
              <a:alpha val="823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22" name="path 12022"/>
          <p:cNvSpPr/>
          <p:nvPr/>
        </p:nvSpPr>
        <p:spPr>
          <a:xfrm>
            <a:off x="7591043" y="9522968"/>
            <a:ext cx="10668" cy="3047"/>
          </a:xfrm>
          <a:custGeom>
            <a:avLst/>
            <a:gdLst/>
            <a:ahLst/>
            <a:cxnLst/>
            <a:rect l="0" t="0" r="0" b="0"/>
            <a:pathLst>
              <a:path w="16" h="4">
                <a:moveTo>
                  <a:pt x="2" y="0"/>
                </a:moveTo>
                <a:lnTo>
                  <a:pt x="16" y="4"/>
                </a:lnTo>
                <a:lnTo>
                  <a:pt x="0" y="4"/>
                </a:lnTo>
                <a:lnTo>
                  <a:pt x="2" y="0"/>
                </a:lnTo>
              </a:path>
              <a:path w="16" h="4">
                <a:moveTo>
                  <a:pt x="2" y="0"/>
                </a:moveTo>
                <a:lnTo>
                  <a:pt x="14" y="0"/>
                </a:lnTo>
                <a:lnTo>
                  <a:pt x="16" y="4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24" name="path 12024"/>
          <p:cNvSpPr/>
          <p:nvPr/>
        </p:nvSpPr>
        <p:spPr>
          <a:xfrm>
            <a:off x="7423403" y="9650983"/>
            <a:ext cx="19811" cy="1524"/>
          </a:xfrm>
          <a:custGeom>
            <a:avLst/>
            <a:gdLst/>
            <a:ahLst/>
            <a:cxnLst/>
            <a:rect l="0" t="0" r="0" b="0"/>
            <a:pathLst>
              <a:path w="31" h="2">
                <a:moveTo>
                  <a:pt x="2" y="0"/>
                </a:moveTo>
                <a:lnTo>
                  <a:pt x="28" y="2"/>
                </a:lnTo>
                <a:lnTo>
                  <a:pt x="0" y="2"/>
                </a:lnTo>
                <a:lnTo>
                  <a:pt x="2" y="0"/>
                </a:lnTo>
              </a:path>
              <a:path w="31" h="2">
                <a:moveTo>
                  <a:pt x="2" y="0"/>
                </a:moveTo>
                <a:lnTo>
                  <a:pt x="31" y="0"/>
                </a:lnTo>
                <a:lnTo>
                  <a:pt x="28" y="2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26" name="path 12026"/>
          <p:cNvSpPr/>
          <p:nvPr/>
        </p:nvSpPr>
        <p:spPr>
          <a:xfrm>
            <a:off x="7496555" y="9524492"/>
            <a:ext cx="6096" cy="4572"/>
          </a:xfrm>
          <a:custGeom>
            <a:avLst/>
            <a:gdLst/>
            <a:ahLst/>
            <a:cxnLst/>
            <a:rect l="0" t="0" r="0" b="0"/>
            <a:pathLst>
              <a:path w="9" h="7">
                <a:moveTo>
                  <a:pt x="2" y="0"/>
                </a:moveTo>
                <a:lnTo>
                  <a:pt x="9" y="7"/>
                </a:lnTo>
                <a:lnTo>
                  <a:pt x="0" y="7"/>
                </a:lnTo>
                <a:lnTo>
                  <a:pt x="2" y="0"/>
                </a:lnTo>
              </a:path>
              <a:path w="9" h="7">
                <a:moveTo>
                  <a:pt x="2" y="0"/>
                </a:moveTo>
                <a:lnTo>
                  <a:pt x="9" y="0"/>
                </a:lnTo>
                <a:lnTo>
                  <a:pt x="9" y="7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28" name="path 12028"/>
          <p:cNvSpPr/>
          <p:nvPr/>
        </p:nvSpPr>
        <p:spPr>
          <a:xfrm>
            <a:off x="7420355" y="9652507"/>
            <a:ext cx="15240" cy="1523"/>
          </a:xfrm>
          <a:custGeom>
            <a:avLst/>
            <a:gdLst/>
            <a:ahLst/>
            <a:cxnLst/>
            <a:rect l="0" t="0" r="0" b="0"/>
            <a:pathLst>
              <a:path w="24" h="2">
                <a:moveTo>
                  <a:pt x="4" y="0"/>
                </a:moveTo>
                <a:lnTo>
                  <a:pt x="24" y="2"/>
                </a:lnTo>
                <a:lnTo>
                  <a:pt x="0" y="2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30" name="path 12030"/>
          <p:cNvSpPr/>
          <p:nvPr/>
        </p:nvSpPr>
        <p:spPr>
          <a:xfrm>
            <a:off x="7423403" y="9652507"/>
            <a:ext cx="18288" cy="1523"/>
          </a:xfrm>
          <a:custGeom>
            <a:avLst/>
            <a:gdLst/>
            <a:ahLst/>
            <a:cxnLst/>
            <a:rect l="0" t="0" r="0" b="0"/>
            <a:pathLst>
              <a:path w="28" h="2">
                <a:moveTo>
                  <a:pt x="0" y="0"/>
                </a:moveTo>
                <a:lnTo>
                  <a:pt x="28" y="0"/>
                </a:lnTo>
                <a:lnTo>
                  <a:pt x="19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32" name="rect 12032"/>
          <p:cNvSpPr/>
          <p:nvPr/>
        </p:nvSpPr>
        <p:spPr>
          <a:xfrm>
            <a:off x="7569707" y="9657080"/>
            <a:ext cx="6095" cy="457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34" name="rect 12034"/>
          <p:cNvSpPr/>
          <p:nvPr/>
        </p:nvSpPr>
        <p:spPr>
          <a:xfrm>
            <a:off x="7569707" y="9657080"/>
            <a:ext cx="6095" cy="457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36" name="rect 12036"/>
          <p:cNvSpPr/>
          <p:nvPr/>
        </p:nvSpPr>
        <p:spPr>
          <a:xfrm>
            <a:off x="9450323" y="9986264"/>
            <a:ext cx="9143" cy="3047"/>
          </a:xfrm>
          <a:prstGeom prst="rect">
            <a:avLst/>
          </a:prstGeom>
          <a:solidFill>
            <a:srgbClr val="000000">
              <a:alpha val="1450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38" name="path 12038"/>
          <p:cNvSpPr/>
          <p:nvPr/>
        </p:nvSpPr>
        <p:spPr>
          <a:xfrm>
            <a:off x="9419843" y="9963404"/>
            <a:ext cx="7620" cy="3048"/>
          </a:xfrm>
          <a:custGeom>
            <a:avLst/>
            <a:gdLst/>
            <a:ahLst/>
            <a:cxnLst/>
            <a:rect l="0" t="0" r="0" b="0"/>
            <a:pathLst>
              <a:path w="12" h="4">
                <a:moveTo>
                  <a:pt x="2" y="0"/>
                </a:moveTo>
                <a:lnTo>
                  <a:pt x="12" y="4"/>
                </a:lnTo>
                <a:lnTo>
                  <a:pt x="0" y="4"/>
                </a:lnTo>
                <a:lnTo>
                  <a:pt x="2" y="0"/>
                </a:lnTo>
              </a:path>
              <a:path w="12" h="4">
                <a:moveTo>
                  <a:pt x="2" y="0"/>
                </a:moveTo>
                <a:lnTo>
                  <a:pt x="12" y="0"/>
                </a:lnTo>
                <a:lnTo>
                  <a:pt x="12" y="4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40" name="rect 12040"/>
          <p:cNvSpPr/>
          <p:nvPr/>
        </p:nvSpPr>
        <p:spPr>
          <a:xfrm>
            <a:off x="9108947" y="9971023"/>
            <a:ext cx="7619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42" name="path 12042"/>
          <p:cNvSpPr/>
          <p:nvPr/>
        </p:nvSpPr>
        <p:spPr>
          <a:xfrm>
            <a:off x="7581900" y="9667747"/>
            <a:ext cx="9143" cy="1523"/>
          </a:xfrm>
          <a:custGeom>
            <a:avLst/>
            <a:gdLst/>
            <a:ahLst/>
            <a:cxnLst/>
            <a:rect l="0" t="0" r="0" b="0"/>
            <a:pathLst>
              <a:path w="14" h="2">
                <a:moveTo>
                  <a:pt x="0" y="0"/>
                </a:moveTo>
                <a:lnTo>
                  <a:pt x="14" y="2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44" name="path 12044"/>
          <p:cNvSpPr/>
          <p:nvPr/>
        </p:nvSpPr>
        <p:spPr>
          <a:xfrm>
            <a:off x="7581900" y="9667747"/>
            <a:ext cx="10668" cy="1523"/>
          </a:xfrm>
          <a:custGeom>
            <a:avLst/>
            <a:gdLst/>
            <a:ahLst/>
            <a:cxnLst/>
            <a:rect l="0" t="0" r="0" b="0"/>
            <a:pathLst>
              <a:path w="16" h="2">
                <a:moveTo>
                  <a:pt x="0" y="0"/>
                </a:moveTo>
                <a:lnTo>
                  <a:pt x="16" y="0"/>
                </a:lnTo>
                <a:lnTo>
                  <a:pt x="14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46" name="rect 12046"/>
          <p:cNvSpPr/>
          <p:nvPr/>
        </p:nvSpPr>
        <p:spPr>
          <a:xfrm>
            <a:off x="7589519" y="9664700"/>
            <a:ext cx="4572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48" name="rect 12048"/>
          <p:cNvSpPr/>
          <p:nvPr/>
        </p:nvSpPr>
        <p:spPr>
          <a:xfrm>
            <a:off x="7621523" y="9661652"/>
            <a:ext cx="7619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50" name="path 12050"/>
          <p:cNvSpPr/>
          <p:nvPr/>
        </p:nvSpPr>
        <p:spPr>
          <a:xfrm>
            <a:off x="7621523" y="9661652"/>
            <a:ext cx="9144" cy="1524"/>
          </a:xfrm>
          <a:custGeom>
            <a:avLst/>
            <a:gdLst/>
            <a:ahLst/>
            <a:cxnLst/>
            <a:rect l="0" t="0" r="0" b="0"/>
            <a:pathLst>
              <a:path w="14" h="2">
                <a:moveTo>
                  <a:pt x="0" y="0"/>
                </a:moveTo>
                <a:lnTo>
                  <a:pt x="14" y="0"/>
                </a:lnTo>
                <a:lnTo>
                  <a:pt x="11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52" name="rect 12052"/>
          <p:cNvSpPr/>
          <p:nvPr/>
        </p:nvSpPr>
        <p:spPr>
          <a:xfrm>
            <a:off x="7592568" y="9664700"/>
            <a:ext cx="4571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54" name="rect 12054"/>
          <p:cNvSpPr/>
          <p:nvPr/>
        </p:nvSpPr>
        <p:spPr>
          <a:xfrm>
            <a:off x="9308591" y="9963404"/>
            <a:ext cx="7620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56" name="rect 12056"/>
          <p:cNvSpPr/>
          <p:nvPr/>
        </p:nvSpPr>
        <p:spPr>
          <a:xfrm>
            <a:off x="9133332" y="9945116"/>
            <a:ext cx="7619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58" name="rect 12058"/>
          <p:cNvSpPr/>
          <p:nvPr/>
        </p:nvSpPr>
        <p:spPr>
          <a:xfrm>
            <a:off x="9279636" y="10065511"/>
            <a:ext cx="7619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60" name="rect 12060"/>
          <p:cNvSpPr/>
          <p:nvPr/>
        </p:nvSpPr>
        <p:spPr>
          <a:xfrm>
            <a:off x="9133332" y="9943592"/>
            <a:ext cx="7619" cy="152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62" name="path 12062"/>
          <p:cNvSpPr/>
          <p:nvPr/>
        </p:nvSpPr>
        <p:spPr>
          <a:xfrm>
            <a:off x="9406128" y="10063988"/>
            <a:ext cx="7619" cy="1523"/>
          </a:xfrm>
          <a:custGeom>
            <a:avLst/>
            <a:gdLst/>
            <a:ahLst/>
            <a:cxnLst/>
            <a:rect l="0" t="0" r="0" b="0"/>
            <a:pathLst>
              <a:path w="11" h="2">
                <a:moveTo>
                  <a:pt x="2" y="0"/>
                </a:moveTo>
                <a:lnTo>
                  <a:pt x="9" y="2"/>
                </a:lnTo>
                <a:lnTo>
                  <a:pt x="0" y="2"/>
                </a:lnTo>
                <a:lnTo>
                  <a:pt x="2" y="0"/>
                </a:lnTo>
              </a:path>
              <a:path w="11" h="2">
                <a:moveTo>
                  <a:pt x="2" y="0"/>
                </a:moveTo>
                <a:lnTo>
                  <a:pt x="11" y="0"/>
                </a:lnTo>
                <a:lnTo>
                  <a:pt x="9" y="2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64" name="rect 12064"/>
          <p:cNvSpPr/>
          <p:nvPr/>
        </p:nvSpPr>
        <p:spPr>
          <a:xfrm>
            <a:off x="9090659" y="9957307"/>
            <a:ext cx="6096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66" name="rect 12066"/>
          <p:cNvSpPr/>
          <p:nvPr/>
        </p:nvSpPr>
        <p:spPr>
          <a:xfrm>
            <a:off x="9169908" y="9943592"/>
            <a:ext cx="6095" cy="152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68" name="rect 12068"/>
          <p:cNvSpPr/>
          <p:nvPr/>
        </p:nvSpPr>
        <p:spPr>
          <a:xfrm>
            <a:off x="9186671" y="9952735"/>
            <a:ext cx="6095" cy="152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70" name="rect 12070"/>
          <p:cNvSpPr/>
          <p:nvPr/>
        </p:nvSpPr>
        <p:spPr>
          <a:xfrm>
            <a:off x="9186671" y="9951211"/>
            <a:ext cx="4571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72" name="path 12072"/>
          <p:cNvSpPr/>
          <p:nvPr/>
        </p:nvSpPr>
        <p:spPr>
          <a:xfrm>
            <a:off x="7450835" y="9670795"/>
            <a:ext cx="4571" cy="1523"/>
          </a:xfrm>
          <a:custGeom>
            <a:avLst/>
            <a:gdLst/>
            <a:ahLst/>
            <a:cxnLst/>
            <a:rect l="0" t="0" r="0" b="0"/>
            <a:pathLst>
              <a:path w="7" h="2">
                <a:moveTo>
                  <a:pt x="0" y="0"/>
                </a:moveTo>
                <a:lnTo>
                  <a:pt x="7" y="2"/>
                </a:lnTo>
                <a:lnTo>
                  <a:pt x="0" y="2"/>
                </a:lnTo>
                <a:lnTo>
                  <a:pt x="0" y="0"/>
                </a:lnTo>
              </a:path>
              <a:path w="7" h="2">
                <a:moveTo>
                  <a:pt x="0" y="0"/>
                </a:moveTo>
                <a:lnTo>
                  <a:pt x="7" y="0"/>
                </a:lnTo>
                <a:lnTo>
                  <a:pt x="7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74" name="rect 12074"/>
          <p:cNvSpPr/>
          <p:nvPr/>
        </p:nvSpPr>
        <p:spPr>
          <a:xfrm>
            <a:off x="9153143" y="9913111"/>
            <a:ext cx="3047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76" name="path 12076"/>
          <p:cNvSpPr/>
          <p:nvPr/>
        </p:nvSpPr>
        <p:spPr>
          <a:xfrm>
            <a:off x="366521" y="10435843"/>
            <a:ext cx="1525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78" name="rect 12078"/>
          <p:cNvSpPr/>
          <p:nvPr/>
        </p:nvSpPr>
        <p:spPr>
          <a:xfrm>
            <a:off x="366521" y="260095"/>
            <a:ext cx="1525" cy="1523"/>
          </a:xfrm>
          <a:prstGeom prst="rect">
            <a:avLst/>
          </a:prstGeom>
          <a:solidFill>
            <a:srgbClr val="000000">
              <a:alpha val="1372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80" name="path 12080"/>
          <p:cNvSpPr/>
          <p:nvPr/>
        </p:nvSpPr>
        <p:spPr>
          <a:xfrm>
            <a:off x="14757654" y="10435843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82" name="path 12082"/>
          <p:cNvSpPr/>
          <p:nvPr/>
        </p:nvSpPr>
        <p:spPr>
          <a:xfrm>
            <a:off x="14757654" y="260095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84" name="path 12084"/>
          <p:cNvSpPr/>
          <p:nvPr/>
        </p:nvSpPr>
        <p:spPr>
          <a:xfrm>
            <a:off x="7580376" y="9667747"/>
            <a:ext cx="6096" cy="0"/>
          </a:xfrm>
          <a:custGeom>
            <a:avLst/>
            <a:gdLst/>
            <a:ahLst/>
            <a:cxnLst/>
            <a:rect l="0" t="0" r="0" b="0"/>
            <a:pathLst>
              <a:path w="9">
                <a:moveTo>
                  <a:pt x="0" y="0"/>
                </a:moveTo>
                <a:lnTo>
                  <a:pt x="9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86" name="path 12086"/>
          <p:cNvSpPr/>
          <p:nvPr/>
        </p:nvSpPr>
        <p:spPr>
          <a:xfrm>
            <a:off x="7589519" y="9667747"/>
            <a:ext cx="4572" cy="0"/>
          </a:xfrm>
          <a:custGeom>
            <a:avLst/>
            <a:gdLst/>
            <a:ahLst/>
            <a:cxnLst/>
            <a:rect l="0" t="0" r="0" b="0"/>
            <a:pathLst>
              <a:path w="7">
                <a:moveTo>
                  <a:pt x="0" y="0"/>
                </a:move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88" name="path 12088"/>
          <p:cNvSpPr/>
          <p:nvPr/>
        </p:nvSpPr>
        <p:spPr>
          <a:xfrm>
            <a:off x="9305543" y="10015219"/>
            <a:ext cx="45720" cy="0"/>
          </a:xfrm>
          <a:custGeom>
            <a:avLst/>
            <a:gdLst/>
            <a:ahLst/>
            <a:cxnLst/>
            <a:rect l="0" t="0" r="0" b="0"/>
            <a:pathLst>
              <a:path w="72">
                <a:moveTo>
                  <a:pt x="0" y="0"/>
                </a:moveTo>
                <a:lnTo>
                  <a:pt x="72" y="0"/>
                </a:lnTo>
                <a:lnTo>
                  <a:pt x="69" y="0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90" name="path 12090"/>
          <p:cNvSpPr/>
          <p:nvPr/>
        </p:nvSpPr>
        <p:spPr>
          <a:xfrm>
            <a:off x="9304019" y="10015219"/>
            <a:ext cx="45720" cy="0"/>
          </a:xfrm>
          <a:custGeom>
            <a:avLst/>
            <a:gdLst/>
            <a:ahLst/>
            <a:cxnLst/>
            <a:rect l="0" t="0" r="0" b="0"/>
            <a:pathLst>
              <a:path w="72">
                <a:moveTo>
                  <a:pt x="2" y="0"/>
                </a:moveTo>
                <a:lnTo>
                  <a:pt x="7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92" name="path 12092"/>
          <p:cNvSpPr/>
          <p:nvPr/>
        </p:nvSpPr>
        <p:spPr>
          <a:xfrm>
            <a:off x="7586472" y="9667747"/>
            <a:ext cx="6095" cy="0"/>
          </a:xfrm>
          <a:custGeom>
            <a:avLst/>
            <a:gdLst/>
            <a:ahLst/>
            <a:cxnLst/>
            <a:rect l="0" t="0" r="0" b="0"/>
            <a:pathLst>
              <a:path w="9">
                <a:moveTo>
                  <a:pt x="4" y="0"/>
                </a:moveTo>
                <a:lnTo>
                  <a:pt x="9" y="0"/>
                </a:lnTo>
                <a:lnTo>
                  <a:pt x="0" y="0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94" name="picture 1209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1329689" y="2402078"/>
            <a:ext cx="13088112" cy="4805171"/>
          </a:xfrm>
          <a:prstGeom prst="rect">
            <a:avLst/>
          </a:prstGeom>
        </p:spPr>
      </p:pic>
      <p:graphicFrame>
        <p:nvGraphicFramePr>
          <p:cNvPr id="12096" name="table 12096"/>
          <p:cNvGraphicFramePr>
            <a:graphicFrameLocks noGrp="1"/>
          </p:cNvGraphicFramePr>
          <p:nvPr/>
        </p:nvGraphicFramePr>
        <p:xfrm>
          <a:off x="366521" y="260095"/>
          <a:ext cx="14392275" cy="10177780"/>
        </p:xfrm>
        <a:graphic>
          <a:graphicData uri="http://schemas.openxmlformats.org/drawingml/2006/table">
            <a:tbl>
              <a:tblPr/>
              <a:tblGrid>
                <a:gridCol w="474344"/>
                <a:gridCol w="13754100"/>
                <a:gridCol w="163829"/>
              </a:tblGrid>
              <a:tr h="1017778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098" name="path 12098"/>
          <p:cNvSpPr/>
          <p:nvPr/>
        </p:nvSpPr>
        <p:spPr>
          <a:xfrm>
            <a:off x="9588245" y="3967226"/>
            <a:ext cx="74676" cy="74676"/>
          </a:xfrm>
          <a:custGeom>
            <a:avLst/>
            <a:gdLst/>
            <a:ahLst/>
            <a:cxnLst/>
            <a:rect l="0" t="0" r="0" b="0"/>
            <a:pathLst>
              <a:path w="117" h="117">
                <a:moveTo>
                  <a:pt x="3" y="116"/>
                </a:moveTo>
                <a:lnTo>
                  <a:pt x="1" y="3"/>
                </a:lnTo>
                <a:lnTo>
                  <a:pt x="116" y="1"/>
                </a:lnTo>
                <a:lnTo>
                  <a:pt x="116" y="116"/>
                </a:lnTo>
                <a:lnTo>
                  <a:pt x="3" y="116"/>
                </a:lnTo>
                <a:close/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100" name="path 12100"/>
          <p:cNvSpPr/>
          <p:nvPr/>
        </p:nvSpPr>
        <p:spPr>
          <a:xfrm>
            <a:off x="8135873" y="3974845"/>
            <a:ext cx="74676" cy="74676"/>
          </a:xfrm>
          <a:custGeom>
            <a:avLst/>
            <a:gdLst/>
            <a:ahLst/>
            <a:cxnLst/>
            <a:rect l="0" t="0" r="0" b="0"/>
            <a:pathLst>
              <a:path w="117" h="117">
                <a:moveTo>
                  <a:pt x="1" y="116"/>
                </a:moveTo>
                <a:lnTo>
                  <a:pt x="1" y="1"/>
                </a:lnTo>
                <a:lnTo>
                  <a:pt x="116" y="1"/>
                </a:lnTo>
                <a:lnTo>
                  <a:pt x="116" y="114"/>
                </a:lnTo>
                <a:lnTo>
                  <a:pt x="1" y="116"/>
                </a:lnTo>
                <a:close/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2102" name="table 12102"/>
          <p:cNvGraphicFramePr>
            <a:graphicFrameLocks noGrp="1"/>
          </p:cNvGraphicFramePr>
          <p:nvPr/>
        </p:nvGraphicFramePr>
        <p:xfrm>
          <a:off x="1313687" y="587755"/>
          <a:ext cx="13118462" cy="9523094"/>
        </p:xfrm>
        <a:graphic>
          <a:graphicData uri="http://schemas.openxmlformats.org/drawingml/2006/table">
            <a:tbl>
              <a:tblPr/>
              <a:tblGrid>
                <a:gridCol w="3304539"/>
                <a:gridCol w="1351914"/>
                <a:gridCol w="495300"/>
                <a:gridCol w="661669"/>
                <a:gridCol w="172085"/>
                <a:gridCol w="495934"/>
                <a:gridCol w="496569"/>
                <a:gridCol w="661669"/>
                <a:gridCol w="117475"/>
                <a:gridCol w="276225"/>
                <a:gridCol w="259079"/>
                <a:gridCol w="330834"/>
                <a:gridCol w="1689100"/>
                <a:gridCol w="198120"/>
                <a:gridCol w="1400810"/>
                <a:gridCol w="496569"/>
                <a:gridCol w="710565"/>
              </a:tblGrid>
              <a:tr h="8724265">
                <a:tc gridSpan="17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754"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143764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  <a:tabLst>
                          <a:tab pos="1555750" algn="l"/>
                        </a:tabLst>
                      </a:pPr>
                      <a:r>
                        <a:rPr sz="1300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	</a:t>
                      </a:r>
                      <a:r>
                        <a:rPr sz="1300" u="sng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4310">
                <a:tc v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120">
                <a:tc v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7644">
                <a:tc v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104" name="path 12104"/>
          <p:cNvSpPr/>
          <p:nvPr/>
        </p:nvSpPr>
        <p:spPr>
          <a:xfrm>
            <a:off x="2710433" y="9421621"/>
            <a:ext cx="41147" cy="260603"/>
          </a:xfrm>
          <a:custGeom>
            <a:avLst/>
            <a:gdLst/>
            <a:ahLst/>
            <a:cxnLst/>
            <a:rect l="0" t="0" r="0" b="0"/>
            <a:pathLst>
              <a:path w="64" h="410">
                <a:moveTo>
                  <a:pt x="63" y="1"/>
                </a:moveTo>
                <a:lnTo>
                  <a:pt x="37" y="1"/>
                </a:lnTo>
                <a:lnTo>
                  <a:pt x="37" y="5"/>
                </a:lnTo>
                <a:lnTo>
                  <a:pt x="37" y="25"/>
                </a:lnTo>
                <a:lnTo>
                  <a:pt x="39" y="32"/>
                </a:lnTo>
                <a:lnTo>
                  <a:pt x="39" y="236"/>
                </a:lnTo>
                <a:lnTo>
                  <a:pt x="37" y="243"/>
                </a:lnTo>
                <a:lnTo>
                  <a:pt x="34" y="248"/>
                </a:lnTo>
                <a:lnTo>
                  <a:pt x="32" y="250"/>
                </a:lnTo>
                <a:lnTo>
                  <a:pt x="1" y="250"/>
                </a:lnTo>
                <a:lnTo>
                  <a:pt x="5" y="255"/>
                </a:lnTo>
                <a:lnTo>
                  <a:pt x="8" y="262"/>
                </a:lnTo>
                <a:lnTo>
                  <a:pt x="10" y="267"/>
                </a:lnTo>
                <a:lnTo>
                  <a:pt x="13" y="272"/>
                </a:lnTo>
                <a:lnTo>
                  <a:pt x="13" y="279"/>
                </a:lnTo>
                <a:lnTo>
                  <a:pt x="20" y="279"/>
                </a:lnTo>
                <a:lnTo>
                  <a:pt x="30" y="277"/>
                </a:lnTo>
                <a:lnTo>
                  <a:pt x="34" y="274"/>
                </a:lnTo>
                <a:lnTo>
                  <a:pt x="41" y="274"/>
                </a:lnTo>
                <a:lnTo>
                  <a:pt x="46" y="272"/>
                </a:lnTo>
                <a:lnTo>
                  <a:pt x="51" y="272"/>
                </a:lnTo>
                <a:lnTo>
                  <a:pt x="54" y="270"/>
                </a:lnTo>
                <a:lnTo>
                  <a:pt x="58" y="265"/>
                </a:lnTo>
                <a:lnTo>
                  <a:pt x="61" y="260"/>
                </a:lnTo>
                <a:lnTo>
                  <a:pt x="61" y="20"/>
                </a:lnTo>
                <a:lnTo>
                  <a:pt x="63" y="13"/>
                </a:lnTo>
                <a:lnTo>
                  <a:pt x="63" y="1"/>
                </a:lnTo>
                <a:lnTo>
                  <a:pt x="63" y="1"/>
                </a:lnTo>
                <a:close/>
              </a:path>
              <a:path w="64" h="410">
                <a:moveTo>
                  <a:pt x="10" y="339"/>
                </a:moveTo>
                <a:lnTo>
                  <a:pt x="8" y="341"/>
                </a:lnTo>
                <a:lnTo>
                  <a:pt x="8" y="344"/>
                </a:lnTo>
                <a:lnTo>
                  <a:pt x="5" y="344"/>
                </a:lnTo>
                <a:lnTo>
                  <a:pt x="5" y="346"/>
                </a:lnTo>
                <a:lnTo>
                  <a:pt x="3" y="349"/>
                </a:lnTo>
                <a:lnTo>
                  <a:pt x="3" y="356"/>
                </a:lnTo>
                <a:lnTo>
                  <a:pt x="1" y="358"/>
                </a:lnTo>
                <a:lnTo>
                  <a:pt x="1" y="392"/>
                </a:lnTo>
                <a:lnTo>
                  <a:pt x="3" y="394"/>
                </a:lnTo>
                <a:lnTo>
                  <a:pt x="3" y="399"/>
                </a:lnTo>
                <a:lnTo>
                  <a:pt x="5" y="401"/>
                </a:lnTo>
                <a:lnTo>
                  <a:pt x="5" y="404"/>
                </a:lnTo>
                <a:lnTo>
                  <a:pt x="8" y="404"/>
                </a:lnTo>
                <a:lnTo>
                  <a:pt x="8" y="406"/>
                </a:lnTo>
                <a:lnTo>
                  <a:pt x="10" y="409"/>
                </a:lnTo>
                <a:lnTo>
                  <a:pt x="34" y="409"/>
                </a:lnTo>
                <a:lnTo>
                  <a:pt x="32" y="409"/>
                </a:lnTo>
                <a:lnTo>
                  <a:pt x="30" y="409"/>
                </a:lnTo>
                <a:lnTo>
                  <a:pt x="27" y="406"/>
                </a:lnTo>
                <a:lnTo>
                  <a:pt x="25" y="406"/>
                </a:lnTo>
                <a:lnTo>
                  <a:pt x="22" y="404"/>
                </a:lnTo>
                <a:lnTo>
                  <a:pt x="20" y="401"/>
                </a:lnTo>
                <a:lnTo>
                  <a:pt x="18" y="399"/>
                </a:lnTo>
                <a:lnTo>
                  <a:pt x="18" y="397"/>
                </a:lnTo>
                <a:lnTo>
                  <a:pt x="15" y="394"/>
                </a:lnTo>
                <a:lnTo>
                  <a:pt x="15" y="353"/>
                </a:lnTo>
                <a:lnTo>
                  <a:pt x="18" y="353"/>
                </a:lnTo>
                <a:lnTo>
                  <a:pt x="18" y="349"/>
                </a:lnTo>
                <a:lnTo>
                  <a:pt x="20" y="346"/>
                </a:lnTo>
                <a:lnTo>
                  <a:pt x="20" y="344"/>
                </a:lnTo>
                <a:lnTo>
                  <a:pt x="22" y="341"/>
                </a:lnTo>
                <a:lnTo>
                  <a:pt x="25" y="341"/>
                </a:lnTo>
                <a:lnTo>
                  <a:pt x="27" y="339"/>
                </a:lnTo>
                <a:lnTo>
                  <a:pt x="32" y="339"/>
                </a:lnTo>
                <a:lnTo>
                  <a:pt x="10" y="339"/>
                </a:lnTo>
                <a:lnTo>
                  <a:pt x="10" y="339"/>
                </a:lnTo>
                <a:close/>
              </a:path>
              <a:path w="64" h="410">
                <a:moveTo>
                  <a:pt x="32" y="330"/>
                </a:moveTo>
                <a:lnTo>
                  <a:pt x="25" y="330"/>
                </a:lnTo>
                <a:lnTo>
                  <a:pt x="22" y="332"/>
                </a:lnTo>
                <a:lnTo>
                  <a:pt x="20" y="332"/>
                </a:lnTo>
                <a:lnTo>
                  <a:pt x="18" y="334"/>
                </a:lnTo>
                <a:lnTo>
                  <a:pt x="15" y="334"/>
                </a:lnTo>
                <a:lnTo>
                  <a:pt x="13" y="337"/>
                </a:lnTo>
                <a:lnTo>
                  <a:pt x="10" y="339"/>
                </a:lnTo>
                <a:lnTo>
                  <a:pt x="37" y="339"/>
                </a:lnTo>
                <a:lnTo>
                  <a:pt x="41" y="341"/>
                </a:lnTo>
                <a:lnTo>
                  <a:pt x="44" y="344"/>
                </a:lnTo>
                <a:lnTo>
                  <a:pt x="46" y="344"/>
                </a:lnTo>
                <a:lnTo>
                  <a:pt x="46" y="346"/>
                </a:lnTo>
                <a:lnTo>
                  <a:pt x="46" y="349"/>
                </a:lnTo>
                <a:lnTo>
                  <a:pt x="49" y="351"/>
                </a:lnTo>
                <a:lnTo>
                  <a:pt x="49" y="361"/>
                </a:lnTo>
                <a:lnTo>
                  <a:pt x="61" y="361"/>
                </a:lnTo>
                <a:lnTo>
                  <a:pt x="61" y="356"/>
                </a:lnTo>
                <a:lnTo>
                  <a:pt x="61" y="353"/>
                </a:lnTo>
                <a:lnTo>
                  <a:pt x="61" y="349"/>
                </a:lnTo>
                <a:lnTo>
                  <a:pt x="58" y="346"/>
                </a:lnTo>
                <a:lnTo>
                  <a:pt x="58" y="344"/>
                </a:lnTo>
                <a:lnTo>
                  <a:pt x="56" y="341"/>
                </a:lnTo>
                <a:lnTo>
                  <a:pt x="56" y="339"/>
                </a:lnTo>
                <a:lnTo>
                  <a:pt x="54" y="337"/>
                </a:lnTo>
                <a:lnTo>
                  <a:pt x="51" y="334"/>
                </a:lnTo>
                <a:lnTo>
                  <a:pt x="49" y="334"/>
                </a:lnTo>
                <a:lnTo>
                  <a:pt x="46" y="332"/>
                </a:lnTo>
                <a:lnTo>
                  <a:pt x="44" y="332"/>
                </a:lnTo>
                <a:lnTo>
                  <a:pt x="41" y="330"/>
                </a:lnTo>
                <a:lnTo>
                  <a:pt x="32" y="330"/>
                </a:lnTo>
                <a:lnTo>
                  <a:pt x="32" y="33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2106" name="picture 1210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1780793" y="8408161"/>
            <a:ext cx="3470148" cy="827531"/>
          </a:xfrm>
          <a:prstGeom prst="rect">
            <a:avLst/>
          </a:prstGeom>
        </p:spPr>
      </p:pic>
      <p:grpSp>
        <p:nvGrpSpPr>
          <p:cNvPr id="572" name="group 572"/>
          <p:cNvGrpSpPr/>
          <p:nvPr/>
        </p:nvGrpSpPr>
        <p:grpSpPr>
          <a:xfrm rot="21600000">
            <a:off x="1424176" y="7275830"/>
            <a:ext cx="2061973" cy="1071372"/>
            <a:chOff x="0" y="0"/>
            <a:chExt cx="2061973" cy="1071372"/>
          </a:xfrm>
        </p:grpSpPr>
        <p:sp>
          <p:nvSpPr>
            <p:cNvPr id="12108" name="path 12108"/>
            <p:cNvSpPr/>
            <p:nvPr/>
          </p:nvSpPr>
          <p:spPr>
            <a:xfrm>
              <a:off x="0" y="187452"/>
              <a:ext cx="2000320" cy="883919"/>
            </a:xfrm>
            <a:custGeom>
              <a:avLst/>
              <a:gdLst/>
              <a:ahLst/>
              <a:cxnLst/>
              <a:rect l="0" t="0" r="0" b="0"/>
              <a:pathLst>
                <a:path w="3150" h="1391">
                  <a:moveTo>
                    <a:pt x="13" y="1261"/>
                  </a:moveTo>
                  <a:lnTo>
                    <a:pt x="25" y="1273"/>
                  </a:lnTo>
                  <a:lnTo>
                    <a:pt x="27" y="1278"/>
                  </a:lnTo>
                  <a:lnTo>
                    <a:pt x="22" y="1273"/>
                  </a:lnTo>
                  <a:moveTo>
                    <a:pt x="1" y="1309"/>
                  </a:moveTo>
                  <a:lnTo>
                    <a:pt x="6" y="1309"/>
                  </a:lnTo>
                  <a:lnTo>
                    <a:pt x="27" y="1304"/>
                  </a:lnTo>
                  <a:lnTo>
                    <a:pt x="25" y="1302"/>
                  </a:lnTo>
                  <a:lnTo>
                    <a:pt x="22" y="1371"/>
                  </a:lnTo>
                  <a:lnTo>
                    <a:pt x="42" y="1338"/>
                  </a:lnTo>
                  <a:moveTo>
                    <a:pt x="44" y="1253"/>
                  </a:moveTo>
                  <a:lnTo>
                    <a:pt x="46" y="1256"/>
                  </a:lnTo>
                  <a:lnTo>
                    <a:pt x="56" y="1270"/>
                  </a:lnTo>
                  <a:lnTo>
                    <a:pt x="56" y="1278"/>
                  </a:lnTo>
                  <a:moveTo>
                    <a:pt x="78" y="1244"/>
                  </a:moveTo>
                  <a:lnTo>
                    <a:pt x="78" y="1251"/>
                  </a:lnTo>
                  <a:lnTo>
                    <a:pt x="66" y="1287"/>
                  </a:lnTo>
                  <a:moveTo>
                    <a:pt x="44" y="1282"/>
                  </a:moveTo>
                  <a:lnTo>
                    <a:pt x="46" y="1290"/>
                  </a:lnTo>
                  <a:lnTo>
                    <a:pt x="46" y="1328"/>
                  </a:lnTo>
                  <a:lnTo>
                    <a:pt x="44" y="1321"/>
                  </a:lnTo>
                  <a:lnTo>
                    <a:pt x="80" y="1316"/>
                  </a:lnTo>
                  <a:lnTo>
                    <a:pt x="75" y="1316"/>
                  </a:lnTo>
                  <a:lnTo>
                    <a:pt x="80" y="1282"/>
                  </a:lnTo>
                  <a:lnTo>
                    <a:pt x="80" y="1285"/>
                  </a:lnTo>
                  <a:lnTo>
                    <a:pt x="46" y="1290"/>
                  </a:lnTo>
                  <a:moveTo>
                    <a:pt x="56" y="1323"/>
                  </a:moveTo>
                  <a:lnTo>
                    <a:pt x="54" y="1333"/>
                  </a:lnTo>
                  <a:lnTo>
                    <a:pt x="51" y="1347"/>
                  </a:lnTo>
                  <a:lnTo>
                    <a:pt x="46" y="1362"/>
                  </a:lnTo>
                  <a:lnTo>
                    <a:pt x="42" y="1369"/>
                  </a:lnTo>
                  <a:lnTo>
                    <a:pt x="32" y="1381"/>
                  </a:lnTo>
                  <a:lnTo>
                    <a:pt x="27" y="1388"/>
                  </a:lnTo>
                  <a:moveTo>
                    <a:pt x="66" y="1321"/>
                  </a:moveTo>
                  <a:lnTo>
                    <a:pt x="68" y="1330"/>
                  </a:lnTo>
                  <a:lnTo>
                    <a:pt x="66" y="1364"/>
                  </a:lnTo>
                  <a:lnTo>
                    <a:pt x="68" y="1373"/>
                  </a:lnTo>
                  <a:lnTo>
                    <a:pt x="70" y="1378"/>
                  </a:lnTo>
                  <a:lnTo>
                    <a:pt x="97" y="1378"/>
                  </a:lnTo>
                  <a:lnTo>
                    <a:pt x="94" y="1347"/>
                  </a:lnTo>
                  <a:moveTo>
                    <a:pt x="118" y="1261"/>
                  </a:moveTo>
                  <a:lnTo>
                    <a:pt x="123" y="1273"/>
                  </a:lnTo>
                  <a:lnTo>
                    <a:pt x="123" y="1350"/>
                  </a:lnTo>
                  <a:lnTo>
                    <a:pt x="121" y="1340"/>
                  </a:lnTo>
                  <a:lnTo>
                    <a:pt x="123" y="1338"/>
                  </a:lnTo>
                  <a:lnTo>
                    <a:pt x="138" y="1335"/>
                  </a:lnTo>
                  <a:lnTo>
                    <a:pt x="142" y="1345"/>
                  </a:lnTo>
                  <a:lnTo>
                    <a:pt x="145" y="1340"/>
                  </a:lnTo>
                  <a:lnTo>
                    <a:pt x="145" y="1266"/>
                  </a:lnTo>
                  <a:lnTo>
                    <a:pt x="147" y="1270"/>
                  </a:lnTo>
                  <a:lnTo>
                    <a:pt x="142" y="1270"/>
                  </a:lnTo>
                  <a:lnTo>
                    <a:pt x="123" y="1273"/>
                  </a:lnTo>
                  <a:moveTo>
                    <a:pt x="123" y="1304"/>
                  </a:moveTo>
                  <a:lnTo>
                    <a:pt x="138" y="1302"/>
                  </a:lnTo>
                  <a:lnTo>
                    <a:pt x="135" y="1302"/>
                  </a:lnTo>
                  <a:moveTo>
                    <a:pt x="162" y="1246"/>
                  </a:moveTo>
                  <a:lnTo>
                    <a:pt x="164" y="1261"/>
                  </a:lnTo>
                  <a:lnTo>
                    <a:pt x="164" y="1309"/>
                  </a:lnTo>
                  <a:lnTo>
                    <a:pt x="162" y="1326"/>
                  </a:lnTo>
                  <a:lnTo>
                    <a:pt x="157" y="1342"/>
                  </a:lnTo>
                  <a:lnTo>
                    <a:pt x="150" y="1359"/>
                  </a:lnTo>
                  <a:lnTo>
                    <a:pt x="142" y="1371"/>
                  </a:lnTo>
                  <a:lnTo>
                    <a:pt x="135" y="1381"/>
                  </a:lnTo>
                  <a:lnTo>
                    <a:pt x="133" y="1383"/>
                  </a:lnTo>
                  <a:moveTo>
                    <a:pt x="164" y="1323"/>
                  </a:moveTo>
                  <a:lnTo>
                    <a:pt x="166" y="1321"/>
                  </a:lnTo>
                  <a:lnTo>
                    <a:pt x="186" y="1318"/>
                  </a:lnTo>
                  <a:lnTo>
                    <a:pt x="181" y="1316"/>
                  </a:lnTo>
                  <a:lnTo>
                    <a:pt x="178" y="1321"/>
                  </a:lnTo>
                  <a:moveTo>
                    <a:pt x="166" y="1294"/>
                  </a:moveTo>
                  <a:lnTo>
                    <a:pt x="186" y="1290"/>
                  </a:lnTo>
                  <a:lnTo>
                    <a:pt x="183" y="1287"/>
                  </a:lnTo>
                  <a:lnTo>
                    <a:pt x="181" y="1290"/>
                  </a:lnTo>
                  <a:moveTo>
                    <a:pt x="166" y="1261"/>
                  </a:moveTo>
                  <a:lnTo>
                    <a:pt x="166" y="1258"/>
                  </a:lnTo>
                  <a:lnTo>
                    <a:pt x="198" y="1256"/>
                  </a:lnTo>
                  <a:lnTo>
                    <a:pt x="193" y="1251"/>
                  </a:lnTo>
                  <a:lnTo>
                    <a:pt x="193" y="1371"/>
                  </a:lnTo>
                  <a:lnTo>
                    <a:pt x="190" y="1386"/>
                  </a:lnTo>
                  <a:lnTo>
                    <a:pt x="176" y="1364"/>
                  </a:lnTo>
                  <a:moveTo>
                    <a:pt x="258" y="1323"/>
                  </a:moveTo>
                  <a:lnTo>
                    <a:pt x="262" y="1318"/>
                  </a:lnTo>
                  <a:lnTo>
                    <a:pt x="258" y="1311"/>
                  </a:lnTo>
                  <a:lnTo>
                    <a:pt x="253" y="1318"/>
                  </a:lnTo>
                  <a:lnTo>
                    <a:pt x="258" y="1323"/>
                  </a:lnTo>
                  <a:close/>
                  <a:moveTo>
                    <a:pt x="258" y="1390"/>
                  </a:moveTo>
                  <a:lnTo>
                    <a:pt x="262" y="1383"/>
                  </a:lnTo>
                  <a:lnTo>
                    <a:pt x="258" y="1378"/>
                  </a:lnTo>
                  <a:lnTo>
                    <a:pt x="253" y="1383"/>
                  </a:lnTo>
                  <a:lnTo>
                    <a:pt x="258" y="1390"/>
                  </a:lnTo>
                  <a:close/>
                  <a:moveTo>
                    <a:pt x="589" y="1270"/>
                  </a:moveTo>
                  <a:lnTo>
                    <a:pt x="596" y="1266"/>
                  </a:lnTo>
                  <a:lnTo>
                    <a:pt x="608" y="1249"/>
                  </a:lnTo>
                  <a:lnTo>
                    <a:pt x="608" y="1366"/>
                  </a:lnTo>
                  <a:moveTo>
                    <a:pt x="673" y="1338"/>
                  </a:moveTo>
                  <a:lnTo>
                    <a:pt x="680" y="1338"/>
                  </a:lnTo>
                  <a:lnTo>
                    <a:pt x="685" y="1340"/>
                  </a:lnTo>
                  <a:lnTo>
                    <a:pt x="690" y="1340"/>
                  </a:lnTo>
                  <a:lnTo>
                    <a:pt x="692" y="1342"/>
                  </a:lnTo>
                  <a:lnTo>
                    <a:pt x="694" y="1345"/>
                  </a:lnTo>
                  <a:lnTo>
                    <a:pt x="694" y="1350"/>
                  </a:lnTo>
                  <a:lnTo>
                    <a:pt x="692" y="1354"/>
                  </a:lnTo>
                  <a:lnTo>
                    <a:pt x="692" y="1357"/>
                  </a:lnTo>
                  <a:lnTo>
                    <a:pt x="690" y="1357"/>
                  </a:lnTo>
                  <a:lnTo>
                    <a:pt x="685" y="1357"/>
                  </a:lnTo>
                  <a:lnTo>
                    <a:pt x="685" y="1354"/>
                  </a:lnTo>
                  <a:lnTo>
                    <a:pt x="685" y="1347"/>
                  </a:lnTo>
                  <a:lnTo>
                    <a:pt x="682" y="1345"/>
                  </a:lnTo>
                  <a:lnTo>
                    <a:pt x="680" y="1340"/>
                  </a:lnTo>
                  <a:lnTo>
                    <a:pt x="675" y="1338"/>
                  </a:lnTo>
                  <a:lnTo>
                    <a:pt x="670" y="1338"/>
                  </a:lnTo>
                  <a:moveTo>
                    <a:pt x="694" y="1345"/>
                  </a:moveTo>
                  <a:lnTo>
                    <a:pt x="694" y="1352"/>
                  </a:lnTo>
                  <a:moveTo>
                    <a:pt x="692" y="1354"/>
                  </a:moveTo>
                  <a:lnTo>
                    <a:pt x="692" y="1342"/>
                  </a:lnTo>
                  <a:moveTo>
                    <a:pt x="690" y="1340"/>
                  </a:moveTo>
                  <a:lnTo>
                    <a:pt x="690" y="1357"/>
                  </a:lnTo>
                  <a:lnTo>
                    <a:pt x="690" y="1340"/>
                  </a:lnTo>
                  <a:close/>
                  <a:moveTo>
                    <a:pt x="687" y="1340"/>
                  </a:moveTo>
                  <a:lnTo>
                    <a:pt x="687" y="1357"/>
                  </a:lnTo>
                  <a:moveTo>
                    <a:pt x="685" y="1354"/>
                  </a:moveTo>
                  <a:lnTo>
                    <a:pt x="685" y="1340"/>
                  </a:lnTo>
                  <a:moveTo>
                    <a:pt x="682" y="1345"/>
                  </a:moveTo>
                  <a:lnTo>
                    <a:pt x="682" y="1340"/>
                  </a:lnTo>
                  <a:lnTo>
                    <a:pt x="682" y="1342"/>
                  </a:lnTo>
                  <a:moveTo>
                    <a:pt x="680" y="1338"/>
                  </a:moveTo>
                  <a:lnTo>
                    <a:pt x="680" y="1340"/>
                  </a:lnTo>
                  <a:moveTo>
                    <a:pt x="678" y="1340"/>
                  </a:moveTo>
                  <a:lnTo>
                    <a:pt x="678" y="1338"/>
                  </a:lnTo>
                  <a:moveTo>
                    <a:pt x="675" y="1338"/>
                  </a:moveTo>
                  <a:lnTo>
                    <a:pt x="680" y="1338"/>
                  </a:lnTo>
                  <a:moveTo>
                    <a:pt x="685" y="1340"/>
                  </a:moveTo>
                  <a:lnTo>
                    <a:pt x="678" y="1340"/>
                  </a:lnTo>
                  <a:moveTo>
                    <a:pt x="680" y="1340"/>
                  </a:moveTo>
                  <a:lnTo>
                    <a:pt x="690" y="1340"/>
                  </a:lnTo>
                  <a:lnTo>
                    <a:pt x="680" y="1340"/>
                  </a:lnTo>
                  <a:close/>
                  <a:moveTo>
                    <a:pt x="682" y="1342"/>
                  </a:moveTo>
                  <a:lnTo>
                    <a:pt x="692" y="1342"/>
                  </a:lnTo>
                  <a:moveTo>
                    <a:pt x="694" y="1345"/>
                  </a:moveTo>
                  <a:lnTo>
                    <a:pt x="682" y="1345"/>
                  </a:lnTo>
                  <a:moveTo>
                    <a:pt x="685" y="1347"/>
                  </a:moveTo>
                  <a:lnTo>
                    <a:pt x="694" y="1347"/>
                  </a:lnTo>
                  <a:moveTo>
                    <a:pt x="694" y="1350"/>
                  </a:moveTo>
                  <a:lnTo>
                    <a:pt x="685" y="1350"/>
                  </a:lnTo>
                  <a:moveTo>
                    <a:pt x="685" y="1352"/>
                  </a:moveTo>
                  <a:lnTo>
                    <a:pt x="694" y="1352"/>
                  </a:lnTo>
                  <a:moveTo>
                    <a:pt x="692" y="1354"/>
                  </a:moveTo>
                  <a:lnTo>
                    <a:pt x="685" y="1354"/>
                  </a:lnTo>
                  <a:moveTo>
                    <a:pt x="685" y="1357"/>
                  </a:moveTo>
                  <a:lnTo>
                    <a:pt x="692" y="1357"/>
                  </a:lnTo>
                  <a:moveTo>
                    <a:pt x="778" y="1282"/>
                  </a:moveTo>
                  <a:lnTo>
                    <a:pt x="865" y="1273"/>
                  </a:lnTo>
                  <a:lnTo>
                    <a:pt x="860" y="1270"/>
                  </a:lnTo>
                  <a:lnTo>
                    <a:pt x="850" y="1273"/>
                  </a:lnTo>
                  <a:moveTo>
                    <a:pt x="822" y="1232"/>
                  </a:moveTo>
                  <a:lnTo>
                    <a:pt x="822" y="1378"/>
                  </a:lnTo>
                  <a:lnTo>
                    <a:pt x="822" y="1371"/>
                  </a:lnTo>
                  <a:lnTo>
                    <a:pt x="822" y="1357"/>
                  </a:lnTo>
                  <a:moveTo>
                    <a:pt x="800" y="1340"/>
                  </a:moveTo>
                  <a:lnTo>
                    <a:pt x="843" y="1335"/>
                  </a:lnTo>
                  <a:lnTo>
                    <a:pt x="838" y="1333"/>
                  </a:lnTo>
                  <a:lnTo>
                    <a:pt x="831" y="1338"/>
                  </a:lnTo>
                  <a:moveTo>
                    <a:pt x="819" y="1280"/>
                  </a:moveTo>
                  <a:lnTo>
                    <a:pt x="810" y="1299"/>
                  </a:lnTo>
                  <a:lnTo>
                    <a:pt x="800" y="1316"/>
                  </a:lnTo>
                  <a:lnTo>
                    <a:pt x="790" y="1330"/>
                  </a:lnTo>
                  <a:lnTo>
                    <a:pt x="778" y="1342"/>
                  </a:lnTo>
                  <a:lnTo>
                    <a:pt x="769" y="1352"/>
                  </a:lnTo>
                  <a:moveTo>
                    <a:pt x="826" y="1280"/>
                  </a:moveTo>
                  <a:lnTo>
                    <a:pt x="853" y="1340"/>
                  </a:lnTo>
                  <a:lnTo>
                    <a:pt x="872" y="1338"/>
                  </a:lnTo>
                  <a:lnTo>
                    <a:pt x="853" y="1338"/>
                  </a:lnTo>
                  <a:lnTo>
                    <a:pt x="848" y="1330"/>
                  </a:lnTo>
                  <a:moveTo>
                    <a:pt x="891" y="1237"/>
                  </a:moveTo>
                  <a:lnTo>
                    <a:pt x="894" y="1251"/>
                  </a:lnTo>
                  <a:lnTo>
                    <a:pt x="896" y="1371"/>
                  </a:lnTo>
                  <a:lnTo>
                    <a:pt x="894" y="1359"/>
                  </a:lnTo>
                  <a:lnTo>
                    <a:pt x="956" y="1359"/>
                  </a:lnTo>
                  <a:lnTo>
                    <a:pt x="951" y="1357"/>
                  </a:lnTo>
                  <a:lnTo>
                    <a:pt x="944" y="1359"/>
                  </a:lnTo>
                  <a:moveTo>
                    <a:pt x="894" y="1251"/>
                  </a:moveTo>
                  <a:lnTo>
                    <a:pt x="968" y="1246"/>
                  </a:lnTo>
                  <a:lnTo>
                    <a:pt x="966" y="1242"/>
                  </a:lnTo>
                  <a:lnTo>
                    <a:pt x="963" y="1251"/>
                  </a:lnTo>
                  <a:lnTo>
                    <a:pt x="961" y="1357"/>
                  </a:lnTo>
                  <a:lnTo>
                    <a:pt x="961" y="1369"/>
                  </a:lnTo>
                  <a:lnTo>
                    <a:pt x="956" y="1359"/>
                  </a:lnTo>
                  <a:moveTo>
                    <a:pt x="922" y="1253"/>
                  </a:moveTo>
                  <a:lnTo>
                    <a:pt x="922" y="1258"/>
                  </a:lnTo>
                  <a:lnTo>
                    <a:pt x="915" y="1278"/>
                  </a:lnTo>
                  <a:lnTo>
                    <a:pt x="906" y="1290"/>
                  </a:lnTo>
                  <a:lnTo>
                    <a:pt x="901" y="1297"/>
                  </a:lnTo>
                  <a:moveTo>
                    <a:pt x="918" y="1270"/>
                  </a:moveTo>
                  <a:lnTo>
                    <a:pt x="922" y="1273"/>
                  </a:lnTo>
                  <a:lnTo>
                    <a:pt x="946" y="1268"/>
                  </a:lnTo>
                  <a:lnTo>
                    <a:pt x="944" y="1266"/>
                  </a:lnTo>
                  <a:lnTo>
                    <a:pt x="932" y="1287"/>
                  </a:lnTo>
                  <a:lnTo>
                    <a:pt x="925" y="1299"/>
                  </a:lnTo>
                  <a:lnTo>
                    <a:pt x="915" y="1309"/>
                  </a:lnTo>
                  <a:lnTo>
                    <a:pt x="908" y="1316"/>
                  </a:lnTo>
                  <a:lnTo>
                    <a:pt x="901" y="1321"/>
                  </a:lnTo>
                  <a:moveTo>
                    <a:pt x="918" y="1282"/>
                  </a:moveTo>
                  <a:lnTo>
                    <a:pt x="920" y="1282"/>
                  </a:lnTo>
                  <a:lnTo>
                    <a:pt x="946" y="1313"/>
                  </a:lnTo>
                  <a:lnTo>
                    <a:pt x="956" y="1313"/>
                  </a:lnTo>
                  <a:lnTo>
                    <a:pt x="946" y="1311"/>
                  </a:lnTo>
                  <a:lnTo>
                    <a:pt x="942" y="1309"/>
                  </a:lnTo>
                  <a:moveTo>
                    <a:pt x="922" y="1311"/>
                  </a:moveTo>
                  <a:lnTo>
                    <a:pt x="930" y="1321"/>
                  </a:lnTo>
                  <a:lnTo>
                    <a:pt x="934" y="1326"/>
                  </a:lnTo>
                  <a:moveTo>
                    <a:pt x="918" y="1333"/>
                  </a:moveTo>
                  <a:lnTo>
                    <a:pt x="930" y="1340"/>
                  </a:lnTo>
                  <a:lnTo>
                    <a:pt x="934" y="1345"/>
                  </a:lnTo>
                  <a:moveTo>
                    <a:pt x="1018" y="1234"/>
                  </a:moveTo>
                  <a:lnTo>
                    <a:pt x="1021" y="1246"/>
                  </a:lnTo>
                  <a:lnTo>
                    <a:pt x="1023" y="1256"/>
                  </a:lnTo>
                  <a:lnTo>
                    <a:pt x="1023" y="1270"/>
                  </a:lnTo>
                  <a:lnTo>
                    <a:pt x="1021" y="1280"/>
                  </a:lnTo>
                  <a:lnTo>
                    <a:pt x="1021" y="1294"/>
                  </a:lnTo>
                  <a:lnTo>
                    <a:pt x="1018" y="1304"/>
                  </a:lnTo>
                  <a:lnTo>
                    <a:pt x="1018" y="1313"/>
                  </a:lnTo>
                  <a:lnTo>
                    <a:pt x="1016" y="1323"/>
                  </a:lnTo>
                  <a:lnTo>
                    <a:pt x="1014" y="1333"/>
                  </a:lnTo>
                  <a:lnTo>
                    <a:pt x="1011" y="1342"/>
                  </a:lnTo>
                  <a:lnTo>
                    <a:pt x="1004" y="1352"/>
                  </a:lnTo>
                  <a:lnTo>
                    <a:pt x="1002" y="1359"/>
                  </a:lnTo>
                  <a:lnTo>
                    <a:pt x="997" y="1366"/>
                  </a:lnTo>
                  <a:lnTo>
                    <a:pt x="994" y="1369"/>
                  </a:lnTo>
                  <a:lnTo>
                    <a:pt x="990" y="1376"/>
                  </a:lnTo>
                  <a:moveTo>
                    <a:pt x="1028" y="1290"/>
                  </a:moveTo>
                  <a:lnTo>
                    <a:pt x="1030" y="1294"/>
                  </a:lnTo>
                  <a:lnTo>
                    <a:pt x="1071" y="1366"/>
                  </a:lnTo>
                  <a:lnTo>
                    <a:pt x="1074" y="1366"/>
                  </a:lnTo>
                  <a:lnTo>
                    <a:pt x="1093" y="1364"/>
                  </a:lnTo>
                  <a:lnTo>
                    <a:pt x="1071" y="1364"/>
                  </a:lnTo>
                  <a:lnTo>
                    <a:pt x="1062" y="1350"/>
                  </a:lnTo>
                  <a:moveTo>
                    <a:pt x="1023" y="1251"/>
                  </a:moveTo>
                  <a:lnTo>
                    <a:pt x="1069" y="1242"/>
                  </a:lnTo>
                  <a:lnTo>
                    <a:pt x="1066" y="1239"/>
                  </a:lnTo>
                  <a:lnTo>
                    <a:pt x="1066" y="1246"/>
                  </a:lnTo>
                  <a:lnTo>
                    <a:pt x="1062" y="1285"/>
                  </a:lnTo>
                  <a:lnTo>
                    <a:pt x="1066" y="1282"/>
                  </a:lnTo>
                  <a:lnTo>
                    <a:pt x="1021" y="1290"/>
                  </a:lnTo>
                  <a:moveTo>
                    <a:pt x="1162" y="1232"/>
                  </a:moveTo>
                  <a:lnTo>
                    <a:pt x="1162" y="1242"/>
                  </a:lnTo>
                  <a:lnTo>
                    <a:pt x="1165" y="1362"/>
                  </a:lnTo>
                  <a:lnTo>
                    <a:pt x="1165" y="1364"/>
                  </a:lnTo>
                  <a:lnTo>
                    <a:pt x="1162" y="1378"/>
                  </a:lnTo>
                  <a:lnTo>
                    <a:pt x="1155" y="1369"/>
                  </a:lnTo>
                  <a:lnTo>
                    <a:pt x="1155" y="1366"/>
                  </a:lnTo>
                  <a:lnTo>
                    <a:pt x="1146" y="1354"/>
                  </a:lnTo>
                  <a:lnTo>
                    <a:pt x="1162" y="1373"/>
                  </a:lnTo>
                  <a:moveTo>
                    <a:pt x="1131" y="1299"/>
                  </a:moveTo>
                  <a:lnTo>
                    <a:pt x="1138" y="1318"/>
                  </a:lnTo>
                  <a:lnTo>
                    <a:pt x="1141" y="1328"/>
                  </a:lnTo>
                  <a:moveTo>
                    <a:pt x="1105" y="1292"/>
                  </a:moveTo>
                  <a:lnTo>
                    <a:pt x="1196" y="1280"/>
                  </a:lnTo>
                  <a:lnTo>
                    <a:pt x="1191" y="1278"/>
                  </a:lnTo>
                  <a:lnTo>
                    <a:pt x="1184" y="1280"/>
                  </a:lnTo>
                  <a:moveTo>
                    <a:pt x="1218" y="1246"/>
                  </a:moveTo>
                  <a:lnTo>
                    <a:pt x="1220" y="1256"/>
                  </a:lnTo>
                  <a:lnTo>
                    <a:pt x="1220" y="1371"/>
                  </a:lnTo>
                  <a:lnTo>
                    <a:pt x="1218" y="1364"/>
                  </a:lnTo>
                  <a:lnTo>
                    <a:pt x="1220" y="1347"/>
                  </a:lnTo>
                  <a:moveTo>
                    <a:pt x="1220" y="1256"/>
                  </a:moveTo>
                  <a:lnTo>
                    <a:pt x="1244" y="1251"/>
                  </a:lnTo>
                  <a:lnTo>
                    <a:pt x="1242" y="1251"/>
                  </a:lnTo>
                  <a:lnTo>
                    <a:pt x="1232" y="1278"/>
                  </a:lnTo>
                  <a:lnTo>
                    <a:pt x="1232" y="1280"/>
                  </a:lnTo>
                  <a:lnTo>
                    <a:pt x="1234" y="1282"/>
                  </a:lnTo>
                  <a:lnTo>
                    <a:pt x="1237" y="1290"/>
                  </a:lnTo>
                  <a:lnTo>
                    <a:pt x="1237" y="1304"/>
                  </a:lnTo>
                  <a:lnTo>
                    <a:pt x="1234" y="1311"/>
                  </a:lnTo>
                  <a:lnTo>
                    <a:pt x="1234" y="1313"/>
                  </a:lnTo>
                  <a:lnTo>
                    <a:pt x="1232" y="1313"/>
                  </a:lnTo>
                  <a:lnTo>
                    <a:pt x="1225" y="1306"/>
                  </a:lnTo>
                  <a:moveTo>
                    <a:pt x="1266" y="1234"/>
                  </a:moveTo>
                  <a:lnTo>
                    <a:pt x="1266" y="1242"/>
                  </a:lnTo>
                  <a:lnTo>
                    <a:pt x="1258" y="1266"/>
                  </a:lnTo>
                  <a:lnTo>
                    <a:pt x="1251" y="1282"/>
                  </a:lnTo>
                  <a:lnTo>
                    <a:pt x="1246" y="1297"/>
                  </a:lnTo>
                  <a:lnTo>
                    <a:pt x="1242" y="1306"/>
                  </a:lnTo>
                  <a:moveTo>
                    <a:pt x="1263" y="1251"/>
                  </a:moveTo>
                  <a:lnTo>
                    <a:pt x="1290" y="1297"/>
                  </a:lnTo>
                  <a:lnTo>
                    <a:pt x="1302" y="1297"/>
                  </a:lnTo>
                  <a:lnTo>
                    <a:pt x="1290" y="1294"/>
                  </a:lnTo>
                  <a:lnTo>
                    <a:pt x="1285" y="1287"/>
                  </a:lnTo>
                  <a:moveTo>
                    <a:pt x="1254" y="1297"/>
                  </a:moveTo>
                  <a:lnTo>
                    <a:pt x="1278" y="1292"/>
                  </a:lnTo>
                  <a:moveTo>
                    <a:pt x="1266" y="1294"/>
                  </a:moveTo>
                  <a:lnTo>
                    <a:pt x="1266" y="1362"/>
                  </a:lnTo>
                  <a:lnTo>
                    <a:pt x="1263" y="1369"/>
                  </a:lnTo>
                  <a:lnTo>
                    <a:pt x="1263" y="1373"/>
                  </a:lnTo>
                  <a:lnTo>
                    <a:pt x="1251" y="1357"/>
                  </a:lnTo>
                  <a:lnTo>
                    <a:pt x="1263" y="1369"/>
                  </a:lnTo>
                  <a:moveTo>
                    <a:pt x="1242" y="1318"/>
                  </a:moveTo>
                  <a:lnTo>
                    <a:pt x="1290" y="1313"/>
                  </a:lnTo>
                  <a:lnTo>
                    <a:pt x="1285" y="1311"/>
                  </a:lnTo>
                  <a:lnTo>
                    <a:pt x="1278" y="1313"/>
                  </a:lnTo>
                  <a:moveTo>
                    <a:pt x="1249" y="1330"/>
                  </a:moveTo>
                  <a:lnTo>
                    <a:pt x="1249" y="1335"/>
                  </a:lnTo>
                  <a:lnTo>
                    <a:pt x="1242" y="1347"/>
                  </a:lnTo>
                  <a:lnTo>
                    <a:pt x="1234" y="1357"/>
                  </a:lnTo>
                  <a:lnTo>
                    <a:pt x="1230" y="1362"/>
                  </a:lnTo>
                  <a:moveTo>
                    <a:pt x="1275" y="1330"/>
                  </a:moveTo>
                  <a:lnTo>
                    <a:pt x="1287" y="1342"/>
                  </a:lnTo>
                  <a:lnTo>
                    <a:pt x="1290" y="1350"/>
                  </a:lnTo>
                  <a:lnTo>
                    <a:pt x="1292" y="1359"/>
                  </a:lnTo>
                  <a:moveTo>
                    <a:pt x="1333" y="1251"/>
                  </a:moveTo>
                  <a:lnTo>
                    <a:pt x="1340" y="1261"/>
                  </a:lnTo>
                  <a:lnTo>
                    <a:pt x="1345" y="1266"/>
                  </a:lnTo>
                  <a:lnTo>
                    <a:pt x="1345" y="1273"/>
                  </a:lnTo>
                  <a:moveTo>
                    <a:pt x="1321" y="1290"/>
                  </a:moveTo>
                  <a:lnTo>
                    <a:pt x="1326" y="1294"/>
                  </a:lnTo>
                  <a:lnTo>
                    <a:pt x="1330" y="1302"/>
                  </a:lnTo>
                  <a:lnTo>
                    <a:pt x="1333" y="1306"/>
                  </a:lnTo>
                  <a:lnTo>
                    <a:pt x="1333" y="1311"/>
                  </a:lnTo>
                  <a:moveTo>
                    <a:pt x="1323" y="1359"/>
                  </a:moveTo>
                  <a:lnTo>
                    <a:pt x="1333" y="1371"/>
                  </a:lnTo>
                  <a:lnTo>
                    <a:pt x="1352" y="1290"/>
                  </a:lnTo>
                  <a:moveTo>
                    <a:pt x="1374" y="1237"/>
                  </a:moveTo>
                  <a:lnTo>
                    <a:pt x="1378" y="1246"/>
                  </a:lnTo>
                  <a:lnTo>
                    <a:pt x="1381" y="1253"/>
                  </a:lnTo>
                  <a:lnTo>
                    <a:pt x="1383" y="1258"/>
                  </a:lnTo>
                  <a:lnTo>
                    <a:pt x="1383" y="1266"/>
                  </a:lnTo>
                  <a:moveTo>
                    <a:pt x="1359" y="1280"/>
                  </a:moveTo>
                  <a:lnTo>
                    <a:pt x="1400" y="1275"/>
                  </a:lnTo>
                  <a:lnTo>
                    <a:pt x="1410" y="1273"/>
                  </a:lnTo>
                  <a:lnTo>
                    <a:pt x="1407" y="1273"/>
                  </a:lnTo>
                  <a:lnTo>
                    <a:pt x="1402" y="1275"/>
                  </a:lnTo>
                  <a:moveTo>
                    <a:pt x="1359" y="1321"/>
                  </a:moveTo>
                  <a:lnTo>
                    <a:pt x="1395" y="1316"/>
                  </a:lnTo>
                  <a:lnTo>
                    <a:pt x="1405" y="1313"/>
                  </a:lnTo>
                  <a:lnTo>
                    <a:pt x="1400" y="1313"/>
                  </a:lnTo>
                  <a:moveTo>
                    <a:pt x="1381" y="1278"/>
                  </a:moveTo>
                  <a:lnTo>
                    <a:pt x="1381" y="1366"/>
                  </a:lnTo>
                  <a:moveTo>
                    <a:pt x="1350" y="1369"/>
                  </a:moveTo>
                  <a:lnTo>
                    <a:pt x="1419" y="1364"/>
                  </a:lnTo>
                  <a:lnTo>
                    <a:pt x="1417" y="1362"/>
                  </a:lnTo>
                  <a:lnTo>
                    <a:pt x="1410" y="1366"/>
                  </a:lnTo>
                  <a:moveTo>
                    <a:pt x="1441" y="1249"/>
                  </a:moveTo>
                  <a:lnTo>
                    <a:pt x="1443" y="1261"/>
                  </a:lnTo>
                  <a:lnTo>
                    <a:pt x="1443" y="1338"/>
                  </a:lnTo>
                  <a:lnTo>
                    <a:pt x="1443" y="1328"/>
                  </a:lnTo>
                  <a:lnTo>
                    <a:pt x="1458" y="1323"/>
                  </a:lnTo>
                  <a:lnTo>
                    <a:pt x="1465" y="1335"/>
                  </a:lnTo>
                  <a:lnTo>
                    <a:pt x="1465" y="1253"/>
                  </a:lnTo>
                  <a:lnTo>
                    <a:pt x="1467" y="1258"/>
                  </a:lnTo>
                  <a:lnTo>
                    <a:pt x="1465" y="1258"/>
                  </a:lnTo>
                  <a:lnTo>
                    <a:pt x="1443" y="1261"/>
                  </a:lnTo>
                  <a:moveTo>
                    <a:pt x="1446" y="1292"/>
                  </a:moveTo>
                  <a:lnTo>
                    <a:pt x="1458" y="1290"/>
                  </a:lnTo>
                  <a:moveTo>
                    <a:pt x="1484" y="1237"/>
                  </a:moveTo>
                  <a:lnTo>
                    <a:pt x="1486" y="1249"/>
                  </a:lnTo>
                  <a:lnTo>
                    <a:pt x="1486" y="1275"/>
                  </a:lnTo>
                  <a:lnTo>
                    <a:pt x="1484" y="1297"/>
                  </a:lnTo>
                  <a:lnTo>
                    <a:pt x="1482" y="1313"/>
                  </a:lnTo>
                  <a:lnTo>
                    <a:pt x="1477" y="1330"/>
                  </a:lnTo>
                  <a:lnTo>
                    <a:pt x="1470" y="1347"/>
                  </a:lnTo>
                  <a:lnTo>
                    <a:pt x="1465" y="1362"/>
                  </a:lnTo>
                  <a:lnTo>
                    <a:pt x="1455" y="1369"/>
                  </a:lnTo>
                  <a:lnTo>
                    <a:pt x="1453" y="1371"/>
                  </a:lnTo>
                  <a:moveTo>
                    <a:pt x="1484" y="1311"/>
                  </a:moveTo>
                  <a:lnTo>
                    <a:pt x="1486" y="1311"/>
                  </a:lnTo>
                  <a:lnTo>
                    <a:pt x="1506" y="1306"/>
                  </a:lnTo>
                  <a:lnTo>
                    <a:pt x="1503" y="1306"/>
                  </a:lnTo>
                  <a:lnTo>
                    <a:pt x="1498" y="1309"/>
                  </a:lnTo>
                  <a:moveTo>
                    <a:pt x="1486" y="1282"/>
                  </a:moveTo>
                  <a:lnTo>
                    <a:pt x="1489" y="1282"/>
                  </a:lnTo>
                  <a:lnTo>
                    <a:pt x="1508" y="1278"/>
                  </a:lnTo>
                  <a:lnTo>
                    <a:pt x="1501" y="1278"/>
                  </a:lnTo>
                  <a:moveTo>
                    <a:pt x="1486" y="1249"/>
                  </a:moveTo>
                  <a:lnTo>
                    <a:pt x="1520" y="1244"/>
                  </a:lnTo>
                  <a:lnTo>
                    <a:pt x="1513" y="1239"/>
                  </a:lnTo>
                  <a:lnTo>
                    <a:pt x="1513" y="1362"/>
                  </a:lnTo>
                  <a:lnTo>
                    <a:pt x="1510" y="1373"/>
                  </a:lnTo>
                  <a:lnTo>
                    <a:pt x="1496" y="1352"/>
                  </a:lnTo>
                  <a:moveTo>
                    <a:pt x="1573" y="1242"/>
                  </a:moveTo>
                  <a:lnTo>
                    <a:pt x="1573" y="1246"/>
                  </a:lnTo>
                  <a:lnTo>
                    <a:pt x="1566" y="1268"/>
                  </a:lnTo>
                  <a:lnTo>
                    <a:pt x="1558" y="1282"/>
                  </a:lnTo>
                  <a:lnTo>
                    <a:pt x="1551" y="1299"/>
                  </a:lnTo>
                  <a:lnTo>
                    <a:pt x="1544" y="1311"/>
                  </a:lnTo>
                  <a:moveTo>
                    <a:pt x="1566" y="1278"/>
                  </a:moveTo>
                  <a:lnTo>
                    <a:pt x="1568" y="1280"/>
                  </a:lnTo>
                  <a:lnTo>
                    <a:pt x="1587" y="1275"/>
                  </a:lnTo>
                  <a:lnTo>
                    <a:pt x="1590" y="1273"/>
                  </a:lnTo>
                  <a:lnTo>
                    <a:pt x="1587" y="1275"/>
                  </a:lnTo>
                  <a:lnTo>
                    <a:pt x="1580" y="1302"/>
                  </a:lnTo>
                  <a:lnTo>
                    <a:pt x="1573" y="1318"/>
                  </a:lnTo>
                  <a:lnTo>
                    <a:pt x="1566" y="1333"/>
                  </a:lnTo>
                  <a:lnTo>
                    <a:pt x="1558" y="1345"/>
                  </a:lnTo>
                  <a:lnTo>
                    <a:pt x="1556" y="1345"/>
                  </a:lnTo>
                  <a:lnTo>
                    <a:pt x="1546" y="1357"/>
                  </a:lnTo>
                  <a:lnTo>
                    <a:pt x="1544" y="1362"/>
                  </a:lnTo>
                  <a:moveTo>
                    <a:pt x="1558" y="1287"/>
                  </a:moveTo>
                  <a:lnTo>
                    <a:pt x="1566" y="1297"/>
                  </a:lnTo>
                  <a:lnTo>
                    <a:pt x="1570" y="1304"/>
                  </a:lnTo>
                  <a:lnTo>
                    <a:pt x="1570" y="1311"/>
                  </a:lnTo>
                  <a:moveTo>
                    <a:pt x="1602" y="1232"/>
                  </a:moveTo>
                  <a:lnTo>
                    <a:pt x="1604" y="1242"/>
                  </a:lnTo>
                  <a:lnTo>
                    <a:pt x="1604" y="1237"/>
                  </a:lnTo>
                  <a:lnTo>
                    <a:pt x="1602" y="1378"/>
                  </a:lnTo>
                  <a:lnTo>
                    <a:pt x="1602" y="1354"/>
                  </a:lnTo>
                  <a:moveTo>
                    <a:pt x="1604" y="1282"/>
                  </a:moveTo>
                  <a:lnTo>
                    <a:pt x="1618" y="1292"/>
                  </a:lnTo>
                  <a:lnTo>
                    <a:pt x="1635" y="1306"/>
                  </a:lnTo>
                  <a:lnTo>
                    <a:pt x="1635" y="1311"/>
                  </a:lnTo>
                  <a:moveTo>
                    <a:pt x="1674" y="1239"/>
                  </a:moveTo>
                  <a:lnTo>
                    <a:pt x="1676" y="1244"/>
                  </a:lnTo>
                  <a:lnTo>
                    <a:pt x="1676" y="1330"/>
                  </a:lnTo>
                  <a:moveTo>
                    <a:pt x="1654" y="1292"/>
                  </a:moveTo>
                  <a:lnTo>
                    <a:pt x="1690" y="1285"/>
                  </a:lnTo>
                  <a:moveTo>
                    <a:pt x="1654" y="1345"/>
                  </a:moveTo>
                  <a:lnTo>
                    <a:pt x="1657" y="1345"/>
                  </a:lnTo>
                  <a:lnTo>
                    <a:pt x="1693" y="1318"/>
                  </a:lnTo>
                  <a:moveTo>
                    <a:pt x="1710" y="1239"/>
                  </a:moveTo>
                  <a:lnTo>
                    <a:pt x="1710" y="1249"/>
                  </a:lnTo>
                  <a:lnTo>
                    <a:pt x="1705" y="1273"/>
                  </a:lnTo>
                  <a:lnTo>
                    <a:pt x="1698" y="1292"/>
                  </a:lnTo>
                  <a:lnTo>
                    <a:pt x="1690" y="1309"/>
                  </a:lnTo>
                  <a:moveTo>
                    <a:pt x="1705" y="1278"/>
                  </a:moveTo>
                  <a:lnTo>
                    <a:pt x="1710" y="1280"/>
                  </a:lnTo>
                  <a:lnTo>
                    <a:pt x="1743" y="1270"/>
                  </a:lnTo>
                  <a:lnTo>
                    <a:pt x="1741" y="1266"/>
                  </a:lnTo>
                  <a:lnTo>
                    <a:pt x="1738" y="1278"/>
                  </a:lnTo>
                  <a:lnTo>
                    <a:pt x="1738" y="1280"/>
                  </a:lnTo>
                  <a:lnTo>
                    <a:pt x="1736" y="1311"/>
                  </a:lnTo>
                  <a:lnTo>
                    <a:pt x="1736" y="1313"/>
                  </a:lnTo>
                  <a:lnTo>
                    <a:pt x="1734" y="1326"/>
                  </a:lnTo>
                  <a:lnTo>
                    <a:pt x="1731" y="1342"/>
                  </a:lnTo>
                  <a:lnTo>
                    <a:pt x="1731" y="1357"/>
                  </a:lnTo>
                  <a:lnTo>
                    <a:pt x="1729" y="1366"/>
                  </a:lnTo>
                  <a:lnTo>
                    <a:pt x="1724" y="1369"/>
                  </a:lnTo>
                  <a:lnTo>
                    <a:pt x="1710" y="1350"/>
                  </a:lnTo>
                  <a:lnTo>
                    <a:pt x="1726" y="1369"/>
                  </a:lnTo>
                  <a:moveTo>
                    <a:pt x="1705" y="1297"/>
                  </a:moveTo>
                  <a:lnTo>
                    <a:pt x="1717" y="1306"/>
                  </a:lnTo>
                  <a:lnTo>
                    <a:pt x="1719" y="1311"/>
                  </a:lnTo>
                  <a:moveTo>
                    <a:pt x="1690" y="1342"/>
                  </a:moveTo>
                  <a:lnTo>
                    <a:pt x="1695" y="1340"/>
                  </a:lnTo>
                  <a:lnTo>
                    <a:pt x="1724" y="1321"/>
                  </a:lnTo>
                  <a:moveTo>
                    <a:pt x="1777" y="1251"/>
                  </a:moveTo>
                  <a:lnTo>
                    <a:pt x="1777" y="1256"/>
                  </a:lnTo>
                  <a:lnTo>
                    <a:pt x="1774" y="1354"/>
                  </a:lnTo>
                  <a:lnTo>
                    <a:pt x="1772" y="1357"/>
                  </a:lnTo>
                  <a:lnTo>
                    <a:pt x="1806" y="1311"/>
                  </a:lnTo>
                  <a:moveTo>
                    <a:pt x="1798" y="1253"/>
                  </a:moveTo>
                  <a:lnTo>
                    <a:pt x="1806" y="1270"/>
                  </a:lnTo>
                  <a:lnTo>
                    <a:pt x="1808" y="1278"/>
                  </a:lnTo>
                  <a:lnTo>
                    <a:pt x="1808" y="1285"/>
                  </a:lnTo>
                  <a:lnTo>
                    <a:pt x="1806" y="1268"/>
                  </a:lnTo>
                  <a:moveTo>
                    <a:pt x="1839" y="1239"/>
                  </a:moveTo>
                  <a:lnTo>
                    <a:pt x="1839" y="1251"/>
                  </a:lnTo>
                  <a:lnTo>
                    <a:pt x="1837" y="1268"/>
                  </a:lnTo>
                  <a:lnTo>
                    <a:pt x="1834" y="1285"/>
                  </a:lnTo>
                  <a:lnTo>
                    <a:pt x="1834" y="1287"/>
                  </a:lnTo>
                  <a:lnTo>
                    <a:pt x="1832" y="1297"/>
                  </a:lnTo>
                  <a:lnTo>
                    <a:pt x="1830" y="1311"/>
                  </a:lnTo>
                  <a:lnTo>
                    <a:pt x="1825" y="1321"/>
                  </a:lnTo>
                  <a:lnTo>
                    <a:pt x="1822" y="1330"/>
                  </a:lnTo>
                  <a:lnTo>
                    <a:pt x="1818" y="1338"/>
                  </a:lnTo>
                  <a:lnTo>
                    <a:pt x="1815" y="1342"/>
                  </a:lnTo>
                  <a:lnTo>
                    <a:pt x="1808" y="1350"/>
                  </a:lnTo>
                  <a:lnTo>
                    <a:pt x="1803" y="1357"/>
                  </a:lnTo>
                  <a:lnTo>
                    <a:pt x="1798" y="1362"/>
                  </a:lnTo>
                  <a:lnTo>
                    <a:pt x="1794" y="1366"/>
                  </a:lnTo>
                  <a:lnTo>
                    <a:pt x="1789" y="1371"/>
                  </a:lnTo>
                  <a:moveTo>
                    <a:pt x="1846" y="1362"/>
                  </a:moveTo>
                  <a:lnTo>
                    <a:pt x="1842" y="1350"/>
                  </a:lnTo>
                  <a:lnTo>
                    <a:pt x="1827" y="1326"/>
                  </a:lnTo>
                  <a:moveTo>
                    <a:pt x="1892" y="1256"/>
                  </a:moveTo>
                  <a:lnTo>
                    <a:pt x="1899" y="1268"/>
                  </a:lnTo>
                  <a:lnTo>
                    <a:pt x="1902" y="1273"/>
                  </a:lnTo>
                  <a:lnTo>
                    <a:pt x="1904" y="1282"/>
                  </a:lnTo>
                  <a:moveTo>
                    <a:pt x="1942" y="1249"/>
                  </a:moveTo>
                  <a:lnTo>
                    <a:pt x="1942" y="1256"/>
                  </a:lnTo>
                  <a:lnTo>
                    <a:pt x="1923" y="1290"/>
                  </a:lnTo>
                  <a:moveTo>
                    <a:pt x="1918" y="1234"/>
                  </a:moveTo>
                  <a:lnTo>
                    <a:pt x="1921" y="1242"/>
                  </a:lnTo>
                  <a:lnTo>
                    <a:pt x="1918" y="1239"/>
                  </a:lnTo>
                  <a:lnTo>
                    <a:pt x="1918" y="1373"/>
                  </a:lnTo>
                  <a:lnTo>
                    <a:pt x="1918" y="1366"/>
                  </a:lnTo>
                  <a:lnTo>
                    <a:pt x="1918" y="1359"/>
                  </a:lnTo>
                  <a:moveTo>
                    <a:pt x="1911" y="1297"/>
                  </a:moveTo>
                  <a:lnTo>
                    <a:pt x="1906" y="1311"/>
                  </a:lnTo>
                  <a:lnTo>
                    <a:pt x="1899" y="1326"/>
                  </a:lnTo>
                  <a:lnTo>
                    <a:pt x="1890" y="1338"/>
                  </a:lnTo>
                  <a:lnTo>
                    <a:pt x="1882" y="1345"/>
                  </a:lnTo>
                  <a:lnTo>
                    <a:pt x="1878" y="1352"/>
                  </a:lnTo>
                  <a:lnTo>
                    <a:pt x="1873" y="1357"/>
                  </a:lnTo>
                  <a:moveTo>
                    <a:pt x="1880" y="1299"/>
                  </a:moveTo>
                  <a:lnTo>
                    <a:pt x="1957" y="1290"/>
                  </a:lnTo>
                  <a:lnTo>
                    <a:pt x="1954" y="1290"/>
                  </a:lnTo>
                  <a:lnTo>
                    <a:pt x="1945" y="1292"/>
                  </a:lnTo>
                  <a:moveTo>
                    <a:pt x="1923" y="1294"/>
                  </a:moveTo>
                  <a:lnTo>
                    <a:pt x="1947" y="1345"/>
                  </a:lnTo>
                  <a:lnTo>
                    <a:pt x="1964" y="1347"/>
                  </a:lnTo>
                  <a:lnTo>
                    <a:pt x="1950" y="1345"/>
                  </a:lnTo>
                  <a:lnTo>
                    <a:pt x="1945" y="1338"/>
                  </a:lnTo>
                  <a:moveTo>
                    <a:pt x="2019" y="1275"/>
                  </a:moveTo>
                  <a:lnTo>
                    <a:pt x="2019" y="1268"/>
                  </a:lnTo>
                  <a:lnTo>
                    <a:pt x="2007" y="1249"/>
                  </a:lnTo>
                  <a:moveTo>
                    <a:pt x="2036" y="1313"/>
                  </a:moveTo>
                  <a:lnTo>
                    <a:pt x="2041" y="1321"/>
                  </a:lnTo>
                  <a:lnTo>
                    <a:pt x="2046" y="1330"/>
                  </a:lnTo>
                  <a:lnTo>
                    <a:pt x="2046" y="1335"/>
                  </a:lnTo>
                  <a:moveTo>
                    <a:pt x="2038" y="1354"/>
                  </a:moveTo>
                  <a:lnTo>
                    <a:pt x="2053" y="1373"/>
                  </a:lnTo>
                  <a:moveTo>
                    <a:pt x="2043" y="1232"/>
                  </a:moveTo>
                  <a:lnTo>
                    <a:pt x="2043" y="1239"/>
                  </a:lnTo>
                  <a:lnTo>
                    <a:pt x="2038" y="1261"/>
                  </a:lnTo>
                  <a:lnTo>
                    <a:pt x="2036" y="1275"/>
                  </a:lnTo>
                  <a:lnTo>
                    <a:pt x="2031" y="1292"/>
                  </a:lnTo>
                  <a:lnTo>
                    <a:pt x="2029" y="1311"/>
                  </a:lnTo>
                  <a:lnTo>
                    <a:pt x="2024" y="1323"/>
                  </a:lnTo>
                  <a:lnTo>
                    <a:pt x="2019" y="1335"/>
                  </a:lnTo>
                  <a:lnTo>
                    <a:pt x="2012" y="1347"/>
                  </a:lnTo>
                  <a:lnTo>
                    <a:pt x="2005" y="1359"/>
                  </a:lnTo>
                  <a:lnTo>
                    <a:pt x="1998" y="1369"/>
                  </a:lnTo>
                  <a:lnTo>
                    <a:pt x="1990" y="1376"/>
                  </a:lnTo>
                  <a:lnTo>
                    <a:pt x="1986" y="1378"/>
                  </a:lnTo>
                  <a:moveTo>
                    <a:pt x="2036" y="1352"/>
                  </a:moveTo>
                  <a:lnTo>
                    <a:pt x="2050" y="1373"/>
                  </a:lnTo>
                  <a:lnTo>
                    <a:pt x="2053" y="1376"/>
                  </a:lnTo>
                  <a:lnTo>
                    <a:pt x="2060" y="1357"/>
                  </a:lnTo>
                  <a:lnTo>
                    <a:pt x="2062" y="1338"/>
                  </a:lnTo>
                  <a:lnTo>
                    <a:pt x="2067" y="1313"/>
                  </a:lnTo>
                  <a:lnTo>
                    <a:pt x="2070" y="1290"/>
                  </a:lnTo>
                  <a:lnTo>
                    <a:pt x="2072" y="1278"/>
                  </a:lnTo>
                  <a:lnTo>
                    <a:pt x="2072" y="1280"/>
                  </a:lnTo>
                  <a:lnTo>
                    <a:pt x="1995" y="1294"/>
                  </a:lnTo>
                  <a:moveTo>
                    <a:pt x="2118" y="1234"/>
                  </a:moveTo>
                  <a:lnTo>
                    <a:pt x="2127" y="1251"/>
                  </a:lnTo>
                  <a:lnTo>
                    <a:pt x="2127" y="1263"/>
                  </a:lnTo>
                  <a:lnTo>
                    <a:pt x="2125" y="1249"/>
                  </a:lnTo>
                  <a:moveTo>
                    <a:pt x="2154" y="1232"/>
                  </a:moveTo>
                  <a:lnTo>
                    <a:pt x="2158" y="1237"/>
                  </a:lnTo>
                  <a:lnTo>
                    <a:pt x="2156" y="1237"/>
                  </a:lnTo>
                  <a:lnTo>
                    <a:pt x="2144" y="1268"/>
                  </a:lnTo>
                  <a:moveTo>
                    <a:pt x="2106" y="1258"/>
                  </a:moveTo>
                  <a:lnTo>
                    <a:pt x="2110" y="1270"/>
                  </a:lnTo>
                  <a:lnTo>
                    <a:pt x="2113" y="1290"/>
                  </a:lnTo>
                  <a:lnTo>
                    <a:pt x="2113" y="1321"/>
                  </a:lnTo>
                  <a:lnTo>
                    <a:pt x="2110" y="1313"/>
                  </a:lnTo>
                  <a:lnTo>
                    <a:pt x="2170" y="1309"/>
                  </a:lnTo>
                  <a:lnTo>
                    <a:pt x="2163" y="1306"/>
                  </a:lnTo>
                  <a:lnTo>
                    <a:pt x="2168" y="1266"/>
                  </a:lnTo>
                  <a:lnTo>
                    <a:pt x="2170" y="1263"/>
                  </a:lnTo>
                  <a:lnTo>
                    <a:pt x="2168" y="1263"/>
                  </a:lnTo>
                  <a:lnTo>
                    <a:pt x="2168" y="1266"/>
                  </a:lnTo>
                  <a:lnTo>
                    <a:pt x="2113" y="1273"/>
                  </a:lnTo>
                  <a:moveTo>
                    <a:pt x="2122" y="1294"/>
                  </a:moveTo>
                  <a:lnTo>
                    <a:pt x="2156" y="1287"/>
                  </a:lnTo>
                  <a:moveTo>
                    <a:pt x="2137" y="1270"/>
                  </a:moveTo>
                  <a:lnTo>
                    <a:pt x="2139" y="1338"/>
                  </a:lnTo>
                  <a:lnTo>
                    <a:pt x="2139" y="1378"/>
                  </a:lnTo>
                  <a:lnTo>
                    <a:pt x="2137" y="1369"/>
                  </a:lnTo>
                  <a:lnTo>
                    <a:pt x="2139" y="1352"/>
                  </a:lnTo>
                  <a:moveTo>
                    <a:pt x="2091" y="1340"/>
                  </a:moveTo>
                  <a:lnTo>
                    <a:pt x="2187" y="1330"/>
                  </a:lnTo>
                  <a:lnTo>
                    <a:pt x="2182" y="1328"/>
                  </a:lnTo>
                  <a:lnTo>
                    <a:pt x="2175" y="1330"/>
                  </a:lnTo>
                  <a:moveTo>
                    <a:pt x="2230" y="1232"/>
                  </a:moveTo>
                  <a:lnTo>
                    <a:pt x="2230" y="1239"/>
                  </a:lnTo>
                  <a:lnTo>
                    <a:pt x="2223" y="1258"/>
                  </a:lnTo>
                  <a:lnTo>
                    <a:pt x="2216" y="1270"/>
                  </a:lnTo>
                  <a:lnTo>
                    <a:pt x="2206" y="1292"/>
                  </a:lnTo>
                  <a:lnTo>
                    <a:pt x="2197" y="1306"/>
                  </a:lnTo>
                  <a:moveTo>
                    <a:pt x="2218" y="1268"/>
                  </a:moveTo>
                  <a:lnTo>
                    <a:pt x="2218" y="1378"/>
                  </a:lnTo>
                  <a:lnTo>
                    <a:pt x="2218" y="1369"/>
                  </a:lnTo>
                  <a:lnTo>
                    <a:pt x="2218" y="1359"/>
                  </a:lnTo>
                  <a:moveTo>
                    <a:pt x="2254" y="1234"/>
                  </a:moveTo>
                  <a:lnTo>
                    <a:pt x="2262" y="1251"/>
                  </a:lnTo>
                  <a:lnTo>
                    <a:pt x="2264" y="1263"/>
                  </a:lnTo>
                  <a:lnTo>
                    <a:pt x="2262" y="1253"/>
                  </a:lnTo>
                  <a:moveTo>
                    <a:pt x="2235" y="1280"/>
                  </a:moveTo>
                  <a:lnTo>
                    <a:pt x="2290" y="1270"/>
                  </a:lnTo>
                  <a:moveTo>
                    <a:pt x="2242" y="1292"/>
                  </a:moveTo>
                  <a:lnTo>
                    <a:pt x="2247" y="1304"/>
                  </a:lnTo>
                  <a:lnTo>
                    <a:pt x="2250" y="1316"/>
                  </a:lnTo>
                  <a:lnTo>
                    <a:pt x="2252" y="1328"/>
                  </a:lnTo>
                  <a:lnTo>
                    <a:pt x="2254" y="1335"/>
                  </a:lnTo>
                  <a:lnTo>
                    <a:pt x="2254" y="1326"/>
                  </a:lnTo>
                  <a:lnTo>
                    <a:pt x="2250" y="1316"/>
                  </a:lnTo>
                  <a:moveTo>
                    <a:pt x="2276" y="1280"/>
                  </a:moveTo>
                  <a:lnTo>
                    <a:pt x="2276" y="1292"/>
                  </a:lnTo>
                  <a:lnTo>
                    <a:pt x="2271" y="1318"/>
                  </a:lnTo>
                  <a:lnTo>
                    <a:pt x="2269" y="1338"/>
                  </a:lnTo>
                  <a:lnTo>
                    <a:pt x="2264" y="1357"/>
                  </a:lnTo>
                  <a:moveTo>
                    <a:pt x="2230" y="1362"/>
                  </a:moveTo>
                  <a:lnTo>
                    <a:pt x="2286" y="1357"/>
                  </a:lnTo>
                  <a:lnTo>
                    <a:pt x="2300" y="1354"/>
                  </a:lnTo>
                  <a:moveTo>
                    <a:pt x="2343" y="1345"/>
                  </a:moveTo>
                  <a:lnTo>
                    <a:pt x="2343" y="1342"/>
                  </a:lnTo>
                  <a:moveTo>
                    <a:pt x="2334" y="1335"/>
                  </a:moveTo>
                  <a:lnTo>
                    <a:pt x="2329" y="1338"/>
                  </a:lnTo>
                  <a:lnTo>
                    <a:pt x="2326" y="1345"/>
                  </a:lnTo>
                  <a:lnTo>
                    <a:pt x="2329" y="1352"/>
                  </a:lnTo>
                  <a:lnTo>
                    <a:pt x="2334" y="1354"/>
                  </a:lnTo>
                  <a:lnTo>
                    <a:pt x="2338" y="1352"/>
                  </a:lnTo>
                  <a:lnTo>
                    <a:pt x="2341" y="1345"/>
                  </a:lnTo>
                  <a:lnTo>
                    <a:pt x="2338" y="1338"/>
                  </a:lnTo>
                  <a:lnTo>
                    <a:pt x="2334" y="1335"/>
                  </a:lnTo>
                  <a:close/>
                  <a:moveTo>
                    <a:pt x="452" y="6"/>
                  </a:moveTo>
                  <a:lnTo>
                    <a:pt x="908" y="1"/>
                  </a:lnTo>
                  <a:lnTo>
                    <a:pt x="908" y="178"/>
                  </a:lnTo>
                  <a:lnTo>
                    <a:pt x="452" y="183"/>
                  </a:lnTo>
                  <a:lnTo>
                    <a:pt x="452" y="6"/>
                  </a:lnTo>
                  <a:close/>
                  <a:moveTo>
                    <a:pt x="1021" y="73"/>
                  </a:moveTo>
                  <a:lnTo>
                    <a:pt x="1014" y="118"/>
                  </a:lnTo>
                  <a:moveTo>
                    <a:pt x="980" y="78"/>
                  </a:moveTo>
                  <a:lnTo>
                    <a:pt x="980" y="118"/>
                  </a:lnTo>
                  <a:moveTo>
                    <a:pt x="999" y="39"/>
                  </a:moveTo>
                  <a:lnTo>
                    <a:pt x="999" y="150"/>
                  </a:lnTo>
                  <a:moveTo>
                    <a:pt x="963" y="70"/>
                  </a:moveTo>
                  <a:lnTo>
                    <a:pt x="1033" y="61"/>
                  </a:lnTo>
                  <a:moveTo>
                    <a:pt x="1021" y="30"/>
                  </a:moveTo>
                  <a:lnTo>
                    <a:pt x="999" y="39"/>
                  </a:lnTo>
                  <a:lnTo>
                    <a:pt x="970" y="44"/>
                  </a:lnTo>
                  <a:moveTo>
                    <a:pt x="956" y="99"/>
                  </a:moveTo>
                  <a:lnTo>
                    <a:pt x="1040" y="92"/>
                  </a:lnTo>
                  <a:moveTo>
                    <a:pt x="961" y="130"/>
                  </a:moveTo>
                  <a:lnTo>
                    <a:pt x="1038" y="123"/>
                  </a:lnTo>
                  <a:moveTo>
                    <a:pt x="1028" y="145"/>
                  </a:moveTo>
                  <a:lnTo>
                    <a:pt x="970" y="152"/>
                  </a:lnTo>
                  <a:moveTo>
                    <a:pt x="1107" y="157"/>
                  </a:moveTo>
                  <a:lnTo>
                    <a:pt x="1107" y="27"/>
                  </a:lnTo>
                  <a:moveTo>
                    <a:pt x="1131" y="78"/>
                  </a:moveTo>
                  <a:lnTo>
                    <a:pt x="1083" y="85"/>
                  </a:lnTo>
                  <a:moveTo>
                    <a:pt x="1057" y="58"/>
                  </a:moveTo>
                  <a:lnTo>
                    <a:pt x="1057" y="113"/>
                  </a:lnTo>
                  <a:moveTo>
                    <a:pt x="1057" y="106"/>
                  </a:moveTo>
                  <a:lnTo>
                    <a:pt x="1081" y="102"/>
                  </a:lnTo>
                  <a:moveTo>
                    <a:pt x="1078" y="102"/>
                  </a:moveTo>
                  <a:lnTo>
                    <a:pt x="1078" y="61"/>
                  </a:lnTo>
                  <a:moveTo>
                    <a:pt x="1078" y="66"/>
                  </a:moveTo>
                  <a:lnTo>
                    <a:pt x="1057" y="70"/>
                  </a:lnTo>
                  <a:moveTo>
                    <a:pt x="1172" y="80"/>
                  </a:moveTo>
                  <a:lnTo>
                    <a:pt x="1179" y="92"/>
                  </a:lnTo>
                  <a:moveTo>
                    <a:pt x="1155" y="73"/>
                  </a:moveTo>
                  <a:lnTo>
                    <a:pt x="1184" y="66"/>
                  </a:lnTo>
                  <a:moveTo>
                    <a:pt x="1172" y="70"/>
                  </a:moveTo>
                  <a:lnTo>
                    <a:pt x="1153" y="130"/>
                  </a:lnTo>
                  <a:moveTo>
                    <a:pt x="1172" y="30"/>
                  </a:moveTo>
                  <a:lnTo>
                    <a:pt x="1172" y="157"/>
                  </a:lnTo>
                  <a:moveTo>
                    <a:pt x="1201" y="30"/>
                  </a:moveTo>
                  <a:lnTo>
                    <a:pt x="1208" y="49"/>
                  </a:lnTo>
                  <a:moveTo>
                    <a:pt x="1189" y="49"/>
                  </a:moveTo>
                  <a:lnTo>
                    <a:pt x="1186" y="78"/>
                  </a:lnTo>
                  <a:moveTo>
                    <a:pt x="1189" y="58"/>
                  </a:moveTo>
                  <a:lnTo>
                    <a:pt x="1232" y="53"/>
                  </a:lnTo>
                  <a:moveTo>
                    <a:pt x="1232" y="51"/>
                  </a:moveTo>
                  <a:lnTo>
                    <a:pt x="1225" y="68"/>
                  </a:lnTo>
                  <a:moveTo>
                    <a:pt x="1198" y="68"/>
                  </a:moveTo>
                  <a:lnTo>
                    <a:pt x="1186" y="97"/>
                  </a:lnTo>
                  <a:moveTo>
                    <a:pt x="1213" y="70"/>
                  </a:moveTo>
                  <a:lnTo>
                    <a:pt x="1225" y="85"/>
                  </a:lnTo>
                  <a:moveTo>
                    <a:pt x="1206" y="80"/>
                  </a:moveTo>
                  <a:lnTo>
                    <a:pt x="1194" y="104"/>
                  </a:lnTo>
                  <a:lnTo>
                    <a:pt x="1174" y="126"/>
                  </a:lnTo>
                  <a:moveTo>
                    <a:pt x="1203" y="90"/>
                  </a:moveTo>
                  <a:lnTo>
                    <a:pt x="1225" y="121"/>
                  </a:lnTo>
                  <a:moveTo>
                    <a:pt x="1194" y="126"/>
                  </a:moveTo>
                  <a:lnTo>
                    <a:pt x="1215" y="123"/>
                  </a:lnTo>
                  <a:moveTo>
                    <a:pt x="1215" y="121"/>
                  </a:moveTo>
                  <a:lnTo>
                    <a:pt x="1213" y="150"/>
                  </a:lnTo>
                  <a:moveTo>
                    <a:pt x="1215" y="150"/>
                  </a:moveTo>
                  <a:lnTo>
                    <a:pt x="1194" y="154"/>
                  </a:lnTo>
                  <a:moveTo>
                    <a:pt x="1225" y="121"/>
                  </a:moveTo>
                  <a:lnTo>
                    <a:pt x="1234" y="121"/>
                  </a:lnTo>
                  <a:moveTo>
                    <a:pt x="1194" y="118"/>
                  </a:moveTo>
                  <a:lnTo>
                    <a:pt x="1194" y="159"/>
                  </a:lnTo>
                  <a:moveTo>
                    <a:pt x="1273" y="37"/>
                  </a:moveTo>
                  <a:lnTo>
                    <a:pt x="1263" y="75"/>
                  </a:lnTo>
                  <a:lnTo>
                    <a:pt x="1263" y="118"/>
                  </a:lnTo>
                  <a:lnTo>
                    <a:pt x="1273" y="157"/>
                  </a:lnTo>
                  <a:moveTo>
                    <a:pt x="1333" y="32"/>
                  </a:moveTo>
                  <a:lnTo>
                    <a:pt x="1316" y="68"/>
                  </a:lnTo>
                  <a:lnTo>
                    <a:pt x="1292" y="106"/>
                  </a:lnTo>
                  <a:moveTo>
                    <a:pt x="1328" y="44"/>
                  </a:moveTo>
                  <a:lnTo>
                    <a:pt x="1366" y="97"/>
                  </a:lnTo>
                  <a:moveTo>
                    <a:pt x="1326" y="68"/>
                  </a:moveTo>
                  <a:lnTo>
                    <a:pt x="1335" y="85"/>
                  </a:lnTo>
                  <a:moveTo>
                    <a:pt x="1347" y="87"/>
                  </a:moveTo>
                  <a:lnTo>
                    <a:pt x="1335" y="121"/>
                  </a:lnTo>
                  <a:moveTo>
                    <a:pt x="1352" y="116"/>
                  </a:moveTo>
                  <a:lnTo>
                    <a:pt x="1347" y="150"/>
                  </a:lnTo>
                  <a:moveTo>
                    <a:pt x="1316" y="118"/>
                  </a:moveTo>
                  <a:lnTo>
                    <a:pt x="1316" y="162"/>
                  </a:lnTo>
                  <a:moveTo>
                    <a:pt x="1316" y="154"/>
                  </a:moveTo>
                  <a:lnTo>
                    <a:pt x="1350" y="152"/>
                  </a:lnTo>
                  <a:moveTo>
                    <a:pt x="1316" y="126"/>
                  </a:moveTo>
                  <a:lnTo>
                    <a:pt x="1350" y="123"/>
                  </a:lnTo>
                  <a:moveTo>
                    <a:pt x="1311" y="97"/>
                  </a:moveTo>
                  <a:lnTo>
                    <a:pt x="1347" y="90"/>
                  </a:lnTo>
                  <a:moveTo>
                    <a:pt x="1366" y="97"/>
                  </a:moveTo>
                  <a:lnTo>
                    <a:pt x="1374" y="97"/>
                  </a:lnTo>
                  <a:moveTo>
                    <a:pt x="1438" y="27"/>
                  </a:moveTo>
                  <a:lnTo>
                    <a:pt x="1405" y="92"/>
                  </a:lnTo>
                  <a:moveTo>
                    <a:pt x="1400" y="92"/>
                  </a:moveTo>
                  <a:lnTo>
                    <a:pt x="1460" y="85"/>
                  </a:lnTo>
                  <a:moveTo>
                    <a:pt x="1455" y="154"/>
                  </a:moveTo>
                  <a:lnTo>
                    <a:pt x="1412" y="157"/>
                  </a:lnTo>
                  <a:moveTo>
                    <a:pt x="1458" y="106"/>
                  </a:moveTo>
                  <a:lnTo>
                    <a:pt x="1453" y="154"/>
                  </a:lnTo>
                  <a:moveTo>
                    <a:pt x="1412" y="113"/>
                  </a:moveTo>
                  <a:lnTo>
                    <a:pt x="1455" y="111"/>
                  </a:lnTo>
                  <a:moveTo>
                    <a:pt x="1446" y="58"/>
                  </a:moveTo>
                  <a:lnTo>
                    <a:pt x="1470" y="102"/>
                  </a:lnTo>
                  <a:moveTo>
                    <a:pt x="1412" y="104"/>
                  </a:moveTo>
                  <a:lnTo>
                    <a:pt x="1412" y="162"/>
                  </a:lnTo>
                  <a:moveTo>
                    <a:pt x="1498" y="145"/>
                  </a:moveTo>
                  <a:lnTo>
                    <a:pt x="1515" y="73"/>
                  </a:lnTo>
                  <a:moveTo>
                    <a:pt x="1491" y="130"/>
                  </a:moveTo>
                  <a:lnTo>
                    <a:pt x="1498" y="142"/>
                  </a:lnTo>
                  <a:moveTo>
                    <a:pt x="1496" y="34"/>
                  </a:moveTo>
                  <a:lnTo>
                    <a:pt x="1508" y="53"/>
                  </a:lnTo>
                  <a:moveTo>
                    <a:pt x="1484" y="73"/>
                  </a:moveTo>
                  <a:lnTo>
                    <a:pt x="1498" y="90"/>
                  </a:lnTo>
                  <a:moveTo>
                    <a:pt x="1534" y="25"/>
                  </a:moveTo>
                  <a:lnTo>
                    <a:pt x="1542" y="39"/>
                  </a:lnTo>
                  <a:moveTo>
                    <a:pt x="1520" y="53"/>
                  </a:moveTo>
                  <a:lnTo>
                    <a:pt x="1566" y="46"/>
                  </a:lnTo>
                  <a:moveTo>
                    <a:pt x="1546" y="51"/>
                  </a:moveTo>
                  <a:lnTo>
                    <a:pt x="1546" y="85"/>
                  </a:lnTo>
                  <a:moveTo>
                    <a:pt x="1534" y="85"/>
                  </a:moveTo>
                  <a:lnTo>
                    <a:pt x="1534" y="51"/>
                  </a:lnTo>
                  <a:moveTo>
                    <a:pt x="1527" y="63"/>
                  </a:moveTo>
                  <a:lnTo>
                    <a:pt x="1515" y="85"/>
                  </a:lnTo>
                  <a:moveTo>
                    <a:pt x="1554" y="61"/>
                  </a:moveTo>
                  <a:lnTo>
                    <a:pt x="1563" y="75"/>
                  </a:lnTo>
                  <a:moveTo>
                    <a:pt x="1522" y="92"/>
                  </a:moveTo>
                  <a:lnTo>
                    <a:pt x="1554" y="90"/>
                  </a:lnTo>
                  <a:moveTo>
                    <a:pt x="1556" y="85"/>
                  </a:moveTo>
                  <a:lnTo>
                    <a:pt x="1554" y="104"/>
                  </a:lnTo>
                  <a:lnTo>
                    <a:pt x="1527" y="109"/>
                  </a:lnTo>
                  <a:moveTo>
                    <a:pt x="1527" y="102"/>
                  </a:moveTo>
                  <a:lnTo>
                    <a:pt x="1525" y="123"/>
                  </a:lnTo>
                  <a:moveTo>
                    <a:pt x="1522" y="123"/>
                  </a:moveTo>
                  <a:lnTo>
                    <a:pt x="1556" y="118"/>
                  </a:lnTo>
                  <a:moveTo>
                    <a:pt x="1558" y="113"/>
                  </a:moveTo>
                  <a:lnTo>
                    <a:pt x="1546" y="162"/>
                  </a:lnTo>
                  <a:lnTo>
                    <a:pt x="1534" y="142"/>
                  </a:lnTo>
                  <a:moveTo>
                    <a:pt x="1587" y="126"/>
                  </a:moveTo>
                  <a:lnTo>
                    <a:pt x="1666" y="121"/>
                  </a:lnTo>
                  <a:moveTo>
                    <a:pt x="1662" y="51"/>
                  </a:moveTo>
                  <a:lnTo>
                    <a:pt x="1592" y="53"/>
                  </a:lnTo>
                  <a:moveTo>
                    <a:pt x="1616" y="61"/>
                  </a:moveTo>
                  <a:lnTo>
                    <a:pt x="1616" y="27"/>
                  </a:lnTo>
                  <a:moveTo>
                    <a:pt x="1640" y="27"/>
                  </a:moveTo>
                  <a:lnTo>
                    <a:pt x="1633" y="63"/>
                  </a:lnTo>
                  <a:moveTo>
                    <a:pt x="1602" y="68"/>
                  </a:moveTo>
                  <a:lnTo>
                    <a:pt x="1602" y="109"/>
                  </a:lnTo>
                  <a:moveTo>
                    <a:pt x="1602" y="106"/>
                  </a:moveTo>
                  <a:lnTo>
                    <a:pt x="1647" y="104"/>
                  </a:lnTo>
                  <a:moveTo>
                    <a:pt x="1645" y="104"/>
                  </a:moveTo>
                  <a:lnTo>
                    <a:pt x="1647" y="63"/>
                  </a:lnTo>
                  <a:moveTo>
                    <a:pt x="1647" y="68"/>
                  </a:moveTo>
                  <a:lnTo>
                    <a:pt x="1602" y="70"/>
                  </a:lnTo>
                  <a:moveTo>
                    <a:pt x="1602" y="90"/>
                  </a:moveTo>
                  <a:lnTo>
                    <a:pt x="1640" y="85"/>
                  </a:lnTo>
                  <a:moveTo>
                    <a:pt x="1626" y="106"/>
                  </a:moveTo>
                  <a:lnTo>
                    <a:pt x="1626" y="159"/>
                  </a:lnTo>
                  <a:moveTo>
                    <a:pt x="1683" y="140"/>
                  </a:moveTo>
                  <a:lnTo>
                    <a:pt x="1698" y="123"/>
                  </a:lnTo>
                  <a:lnTo>
                    <a:pt x="1707" y="102"/>
                  </a:lnTo>
                  <a:lnTo>
                    <a:pt x="1707" y="80"/>
                  </a:lnTo>
                  <a:lnTo>
                    <a:pt x="1700" y="58"/>
                  </a:lnTo>
                  <a:lnTo>
                    <a:pt x="1686" y="39"/>
                  </a:lnTo>
                  <a:moveTo>
                    <a:pt x="966" y="618"/>
                  </a:moveTo>
                  <a:lnTo>
                    <a:pt x="990" y="618"/>
                  </a:lnTo>
                  <a:moveTo>
                    <a:pt x="990" y="663"/>
                  </a:moveTo>
                  <a:lnTo>
                    <a:pt x="1002" y="658"/>
                  </a:lnTo>
                  <a:lnTo>
                    <a:pt x="1011" y="649"/>
                  </a:lnTo>
                  <a:lnTo>
                    <a:pt x="1011" y="634"/>
                  </a:lnTo>
                  <a:lnTo>
                    <a:pt x="1002" y="625"/>
                  </a:lnTo>
                  <a:lnTo>
                    <a:pt x="990" y="620"/>
                  </a:lnTo>
                  <a:moveTo>
                    <a:pt x="990" y="663"/>
                  </a:moveTo>
                  <a:lnTo>
                    <a:pt x="978" y="663"/>
                  </a:lnTo>
                  <a:moveTo>
                    <a:pt x="1011" y="685"/>
                  </a:moveTo>
                  <a:lnTo>
                    <a:pt x="1009" y="673"/>
                  </a:lnTo>
                  <a:lnTo>
                    <a:pt x="999" y="666"/>
                  </a:lnTo>
                  <a:lnTo>
                    <a:pt x="990" y="663"/>
                  </a:lnTo>
                  <a:moveTo>
                    <a:pt x="1011" y="685"/>
                  </a:moveTo>
                  <a:lnTo>
                    <a:pt x="1011" y="697"/>
                  </a:lnTo>
                  <a:moveTo>
                    <a:pt x="990" y="718"/>
                  </a:moveTo>
                  <a:lnTo>
                    <a:pt x="999" y="716"/>
                  </a:lnTo>
                  <a:lnTo>
                    <a:pt x="1009" y="706"/>
                  </a:lnTo>
                  <a:lnTo>
                    <a:pt x="1011" y="697"/>
                  </a:lnTo>
                  <a:moveTo>
                    <a:pt x="990" y="718"/>
                  </a:moveTo>
                  <a:lnTo>
                    <a:pt x="966" y="718"/>
                  </a:lnTo>
                  <a:moveTo>
                    <a:pt x="1045" y="718"/>
                  </a:moveTo>
                  <a:lnTo>
                    <a:pt x="1045" y="713"/>
                  </a:lnTo>
                  <a:moveTo>
                    <a:pt x="1112" y="618"/>
                  </a:moveTo>
                  <a:lnTo>
                    <a:pt x="1095" y="627"/>
                  </a:lnTo>
                  <a:lnTo>
                    <a:pt x="1083" y="644"/>
                  </a:lnTo>
                  <a:lnTo>
                    <a:pt x="1078" y="663"/>
                  </a:lnTo>
                  <a:moveTo>
                    <a:pt x="1078" y="663"/>
                  </a:moveTo>
                  <a:lnTo>
                    <a:pt x="1078" y="697"/>
                  </a:lnTo>
                  <a:moveTo>
                    <a:pt x="1078" y="697"/>
                  </a:moveTo>
                  <a:lnTo>
                    <a:pt x="1081" y="706"/>
                  </a:lnTo>
                  <a:lnTo>
                    <a:pt x="1088" y="716"/>
                  </a:lnTo>
                  <a:lnTo>
                    <a:pt x="1100" y="718"/>
                  </a:lnTo>
                  <a:lnTo>
                    <a:pt x="1110" y="716"/>
                  </a:lnTo>
                  <a:lnTo>
                    <a:pt x="1119" y="706"/>
                  </a:lnTo>
                  <a:lnTo>
                    <a:pt x="1122" y="697"/>
                  </a:lnTo>
                  <a:moveTo>
                    <a:pt x="1122" y="697"/>
                  </a:moveTo>
                  <a:lnTo>
                    <a:pt x="1122" y="685"/>
                  </a:lnTo>
                  <a:moveTo>
                    <a:pt x="1122" y="685"/>
                  </a:moveTo>
                  <a:lnTo>
                    <a:pt x="1119" y="673"/>
                  </a:lnTo>
                  <a:lnTo>
                    <a:pt x="1112" y="666"/>
                  </a:lnTo>
                  <a:lnTo>
                    <a:pt x="1100" y="663"/>
                  </a:lnTo>
                  <a:moveTo>
                    <a:pt x="1100" y="663"/>
                  </a:moveTo>
                  <a:lnTo>
                    <a:pt x="1078" y="663"/>
                  </a:lnTo>
                  <a:moveTo>
                    <a:pt x="1155" y="685"/>
                  </a:moveTo>
                  <a:lnTo>
                    <a:pt x="1201" y="685"/>
                  </a:lnTo>
                  <a:moveTo>
                    <a:pt x="1256" y="618"/>
                  </a:moveTo>
                  <a:lnTo>
                    <a:pt x="1234" y="697"/>
                  </a:lnTo>
                  <a:lnTo>
                    <a:pt x="1290" y="697"/>
                  </a:lnTo>
                  <a:moveTo>
                    <a:pt x="1273" y="675"/>
                  </a:moveTo>
                  <a:lnTo>
                    <a:pt x="1273" y="718"/>
                  </a:lnTo>
                  <a:moveTo>
                    <a:pt x="1323" y="718"/>
                  </a:moveTo>
                  <a:lnTo>
                    <a:pt x="1323" y="713"/>
                  </a:lnTo>
                  <a:moveTo>
                    <a:pt x="1400" y="642"/>
                  </a:moveTo>
                  <a:lnTo>
                    <a:pt x="1398" y="630"/>
                  </a:lnTo>
                  <a:lnTo>
                    <a:pt x="1388" y="622"/>
                  </a:lnTo>
                  <a:lnTo>
                    <a:pt x="1378" y="620"/>
                  </a:lnTo>
                  <a:lnTo>
                    <a:pt x="1366" y="622"/>
                  </a:lnTo>
                  <a:lnTo>
                    <a:pt x="1359" y="630"/>
                  </a:lnTo>
                  <a:lnTo>
                    <a:pt x="1357" y="642"/>
                  </a:lnTo>
                  <a:lnTo>
                    <a:pt x="1359" y="651"/>
                  </a:lnTo>
                  <a:lnTo>
                    <a:pt x="1366" y="661"/>
                  </a:lnTo>
                  <a:lnTo>
                    <a:pt x="1378" y="663"/>
                  </a:lnTo>
                  <a:lnTo>
                    <a:pt x="1388" y="661"/>
                  </a:lnTo>
                  <a:lnTo>
                    <a:pt x="1398" y="651"/>
                  </a:lnTo>
                  <a:lnTo>
                    <a:pt x="1400" y="642"/>
                  </a:lnTo>
                  <a:close/>
                  <a:moveTo>
                    <a:pt x="1400" y="685"/>
                  </a:moveTo>
                  <a:lnTo>
                    <a:pt x="1398" y="673"/>
                  </a:lnTo>
                  <a:lnTo>
                    <a:pt x="1388" y="666"/>
                  </a:lnTo>
                  <a:lnTo>
                    <a:pt x="1378" y="663"/>
                  </a:lnTo>
                  <a:lnTo>
                    <a:pt x="1366" y="666"/>
                  </a:lnTo>
                  <a:lnTo>
                    <a:pt x="1359" y="673"/>
                  </a:lnTo>
                  <a:lnTo>
                    <a:pt x="1357" y="685"/>
                  </a:lnTo>
                  <a:moveTo>
                    <a:pt x="1400" y="685"/>
                  </a:moveTo>
                  <a:lnTo>
                    <a:pt x="1400" y="697"/>
                  </a:lnTo>
                  <a:moveTo>
                    <a:pt x="1357" y="697"/>
                  </a:moveTo>
                  <a:lnTo>
                    <a:pt x="1359" y="706"/>
                  </a:lnTo>
                  <a:lnTo>
                    <a:pt x="1366" y="716"/>
                  </a:lnTo>
                  <a:lnTo>
                    <a:pt x="1378" y="718"/>
                  </a:lnTo>
                  <a:lnTo>
                    <a:pt x="1388" y="716"/>
                  </a:lnTo>
                  <a:lnTo>
                    <a:pt x="1398" y="706"/>
                  </a:lnTo>
                  <a:lnTo>
                    <a:pt x="1400" y="697"/>
                  </a:lnTo>
                  <a:moveTo>
                    <a:pt x="1357" y="697"/>
                  </a:moveTo>
                  <a:lnTo>
                    <a:pt x="1357" y="685"/>
                  </a:lnTo>
                  <a:moveTo>
                    <a:pt x="1434" y="718"/>
                  </a:moveTo>
                  <a:lnTo>
                    <a:pt x="1434" y="651"/>
                  </a:lnTo>
                  <a:lnTo>
                    <a:pt x="1482" y="651"/>
                  </a:lnTo>
                  <a:moveTo>
                    <a:pt x="1501" y="670"/>
                  </a:moveTo>
                  <a:lnTo>
                    <a:pt x="1496" y="656"/>
                  </a:lnTo>
                  <a:lnTo>
                    <a:pt x="1482" y="651"/>
                  </a:lnTo>
                  <a:moveTo>
                    <a:pt x="1501" y="670"/>
                  </a:moveTo>
                  <a:lnTo>
                    <a:pt x="1501" y="718"/>
                  </a:lnTo>
                  <a:moveTo>
                    <a:pt x="1467" y="718"/>
                  </a:moveTo>
                  <a:lnTo>
                    <a:pt x="1467" y="651"/>
                  </a:lnTo>
                  <a:moveTo>
                    <a:pt x="1580" y="678"/>
                  </a:moveTo>
                  <a:lnTo>
                    <a:pt x="1575" y="704"/>
                  </a:lnTo>
                  <a:moveTo>
                    <a:pt x="1551" y="678"/>
                  </a:moveTo>
                  <a:lnTo>
                    <a:pt x="1551" y="713"/>
                  </a:lnTo>
                  <a:moveTo>
                    <a:pt x="1599" y="658"/>
                  </a:moveTo>
                  <a:lnTo>
                    <a:pt x="1592" y="730"/>
                  </a:lnTo>
                  <a:lnTo>
                    <a:pt x="1578" y="713"/>
                  </a:lnTo>
                  <a:moveTo>
                    <a:pt x="1534" y="658"/>
                  </a:moveTo>
                  <a:lnTo>
                    <a:pt x="1534" y="728"/>
                  </a:lnTo>
                  <a:moveTo>
                    <a:pt x="1582" y="630"/>
                  </a:moveTo>
                  <a:lnTo>
                    <a:pt x="1580" y="651"/>
                  </a:lnTo>
                  <a:moveTo>
                    <a:pt x="1546" y="630"/>
                  </a:moveTo>
                  <a:lnTo>
                    <a:pt x="1546" y="663"/>
                  </a:lnTo>
                  <a:moveTo>
                    <a:pt x="1530" y="622"/>
                  </a:moveTo>
                  <a:lnTo>
                    <a:pt x="1599" y="615"/>
                  </a:lnTo>
                  <a:moveTo>
                    <a:pt x="1561" y="598"/>
                  </a:moveTo>
                  <a:lnTo>
                    <a:pt x="1566" y="613"/>
                  </a:lnTo>
                  <a:moveTo>
                    <a:pt x="1546" y="656"/>
                  </a:moveTo>
                  <a:lnTo>
                    <a:pt x="1585" y="651"/>
                  </a:lnTo>
                  <a:moveTo>
                    <a:pt x="1546" y="637"/>
                  </a:moveTo>
                  <a:lnTo>
                    <a:pt x="1580" y="632"/>
                  </a:lnTo>
                  <a:moveTo>
                    <a:pt x="1551" y="709"/>
                  </a:moveTo>
                  <a:lnTo>
                    <a:pt x="1580" y="704"/>
                  </a:lnTo>
                  <a:moveTo>
                    <a:pt x="1551" y="685"/>
                  </a:moveTo>
                  <a:lnTo>
                    <a:pt x="1578" y="682"/>
                  </a:lnTo>
                  <a:moveTo>
                    <a:pt x="1534" y="670"/>
                  </a:moveTo>
                  <a:lnTo>
                    <a:pt x="1597" y="666"/>
                  </a:lnTo>
                  <a:moveTo>
                    <a:pt x="1633" y="606"/>
                  </a:moveTo>
                  <a:lnTo>
                    <a:pt x="1633" y="728"/>
                  </a:lnTo>
                  <a:moveTo>
                    <a:pt x="1633" y="618"/>
                  </a:moveTo>
                  <a:lnTo>
                    <a:pt x="1693" y="613"/>
                  </a:lnTo>
                  <a:moveTo>
                    <a:pt x="1695" y="606"/>
                  </a:moveTo>
                  <a:lnTo>
                    <a:pt x="1693" y="728"/>
                  </a:lnTo>
                  <a:moveTo>
                    <a:pt x="1633" y="721"/>
                  </a:moveTo>
                  <a:lnTo>
                    <a:pt x="1690" y="718"/>
                  </a:lnTo>
                  <a:lnTo>
                    <a:pt x="1693" y="726"/>
                  </a:lnTo>
                  <a:moveTo>
                    <a:pt x="1645" y="637"/>
                  </a:moveTo>
                  <a:lnTo>
                    <a:pt x="1683" y="632"/>
                  </a:lnTo>
                  <a:moveTo>
                    <a:pt x="1681" y="649"/>
                  </a:moveTo>
                  <a:lnTo>
                    <a:pt x="1647" y="653"/>
                  </a:lnTo>
                  <a:moveTo>
                    <a:pt x="1638" y="675"/>
                  </a:moveTo>
                  <a:lnTo>
                    <a:pt x="1683" y="670"/>
                  </a:lnTo>
                  <a:moveTo>
                    <a:pt x="1683" y="663"/>
                  </a:moveTo>
                  <a:lnTo>
                    <a:pt x="1678" y="702"/>
                  </a:lnTo>
                  <a:lnTo>
                    <a:pt x="1669" y="687"/>
                  </a:lnTo>
                  <a:moveTo>
                    <a:pt x="1662" y="620"/>
                  </a:moveTo>
                  <a:lnTo>
                    <a:pt x="1662" y="716"/>
                  </a:lnTo>
                  <a:moveTo>
                    <a:pt x="1719" y="656"/>
                  </a:moveTo>
                  <a:lnTo>
                    <a:pt x="1748" y="649"/>
                  </a:lnTo>
                  <a:moveTo>
                    <a:pt x="1719" y="709"/>
                  </a:moveTo>
                  <a:lnTo>
                    <a:pt x="1748" y="687"/>
                  </a:lnTo>
                  <a:moveTo>
                    <a:pt x="1748" y="630"/>
                  </a:moveTo>
                  <a:lnTo>
                    <a:pt x="1794" y="625"/>
                  </a:lnTo>
                  <a:moveTo>
                    <a:pt x="1772" y="598"/>
                  </a:moveTo>
                  <a:lnTo>
                    <a:pt x="1772" y="658"/>
                  </a:lnTo>
                  <a:moveTo>
                    <a:pt x="1743" y="666"/>
                  </a:moveTo>
                  <a:lnTo>
                    <a:pt x="1801" y="658"/>
                  </a:lnTo>
                  <a:moveTo>
                    <a:pt x="1755" y="639"/>
                  </a:moveTo>
                  <a:lnTo>
                    <a:pt x="1762" y="656"/>
                  </a:lnTo>
                  <a:moveTo>
                    <a:pt x="1755" y="675"/>
                  </a:moveTo>
                  <a:lnTo>
                    <a:pt x="1755" y="730"/>
                  </a:lnTo>
                  <a:moveTo>
                    <a:pt x="1755" y="682"/>
                  </a:moveTo>
                  <a:lnTo>
                    <a:pt x="1794" y="678"/>
                  </a:lnTo>
                  <a:moveTo>
                    <a:pt x="1794" y="673"/>
                  </a:moveTo>
                  <a:lnTo>
                    <a:pt x="1789" y="733"/>
                  </a:lnTo>
                  <a:moveTo>
                    <a:pt x="1765" y="690"/>
                  </a:moveTo>
                  <a:lnTo>
                    <a:pt x="1765" y="713"/>
                  </a:lnTo>
                  <a:moveTo>
                    <a:pt x="1765" y="694"/>
                  </a:moveTo>
                  <a:lnTo>
                    <a:pt x="1779" y="692"/>
                  </a:lnTo>
                  <a:moveTo>
                    <a:pt x="1755" y="723"/>
                  </a:moveTo>
                  <a:lnTo>
                    <a:pt x="1789" y="721"/>
                  </a:lnTo>
                  <a:moveTo>
                    <a:pt x="1789" y="632"/>
                  </a:moveTo>
                  <a:lnTo>
                    <a:pt x="1782" y="661"/>
                  </a:lnTo>
                  <a:moveTo>
                    <a:pt x="1765" y="709"/>
                  </a:moveTo>
                  <a:lnTo>
                    <a:pt x="1782" y="709"/>
                  </a:lnTo>
                  <a:moveTo>
                    <a:pt x="1779" y="690"/>
                  </a:moveTo>
                  <a:lnTo>
                    <a:pt x="1779" y="709"/>
                  </a:lnTo>
                  <a:moveTo>
                    <a:pt x="1731" y="606"/>
                  </a:moveTo>
                  <a:lnTo>
                    <a:pt x="1731" y="702"/>
                  </a:lnTo>
                  <a:moveTo>
                    <a:pt x="2746" y="68"/>
                  </a:moveTo>
                  <a:lnTo>
                    <a:pt x="2746" y="150"/>
                  </a:lnTo>
                  <a:moveTo>
                    <a:pt x="2730" y="70"/>
                  </a:moveTo>
                  <a:lnTo>
                    <a:pt x="2761" y="66"/>
                  </a:lnTo>
                  <a:moveTo>
                    <a:pt x="2730" y="32"/>
                  </a:moveTo>
                  <a:lnTo>
                    <a:pt x="2727" y="102"/>
                  </a:lnTo>
                  <a:lnTo>
                    <a:pt x="2725" y="121"/>
                  </a:lnTo>
                  <a:lnTo>
                    <a:pt x="2718" y="142"/>
                  </a:lnTo>
                  <a:moveTo>
                    <a:pt x="2754" y="25"/>
                  </a:moveTo>
                  <a:lnTo>
                    <a:pt x="2730" y="44"/>
                  </a:lnTo>
                  <a:moveTo>
                    <a:pt x="2710" y="104"/>
                  </a:moveTo>
                  <a:lnTo>
                    <a:pt x="2722" y="121"/>
                  </a:lnTo>
                  <a:moveTo>
                    <a:pt x="2696" y="104"/>
                  </a:moveTo>
                  <a:lnTo>
                    <a:pt x="2682" y="130"/>
                  </a:lnTo>
                  <a:moveTo>
                    <a:pt x="2703" y="73"/>
                  </a:moveTo>
                  <a:lnTo>
                    <a:pt x="2703" y="142"/>
                  </a:lnTo>
                  <a:lnTo>
                    <a:pt x="2694" y="130"/>
                  </a:lnTo>
                  <a:moveTo>
                    <a:pt x="2686" y="97"/>
                  </a:moveTo>
                  <a:lnTo>
                    <a:pt x="2720" y="90"/>
                  </a:lnTo>
                  <a:moveTo>
                    <a:pt x="2682" y="75"/>
                  </a:moveTo>
                  <a:lnTo>
                    <a:pt x="2722" y="70"/>
                  </a:lnTo>
                  <a:moveTo>
                    <a:pt x="2710" y="42"/>
                  </a:moveTo>
                  <a:lnTo>
                    <a:pt x="2708" y="70"/>
                  </a:lnTo>
                  <a:moveTo>
                    <a:pt x="2694" y="49"/>
                  </a:moveTo>
                  <a:lnTo>
                    <a:pt x="2698" y="66"/>
                  </a:lnTo>
                  <a:moveTo>
                    <a:pt x="2686" y="44"/>
                  </a:moveTo>
                  <a:lnTo>
                    <a:pt x="2720" y="39"/>
                  </a:lnTo>
                  <a:moveTo>
                    <a:pt x="2698" y="20"/>
                  </a:moveTo>
                  <a:lnTo>
                    <a:pt x="2703" y="32"/>
                  </a:lnTo>
                  <a:moveTo>
                    <a:pt x="2775" y="113"/>
                  </a:moveTo>
                  <a:lnTo>
                    <a:pt x="2787" y="130"/>
                  </a:lnTo>
                  <a:lnTo>
                    <a:pt x="2799" y="56"/>
                  </a:lnTo>
                  <a:moveTo>
                    <a:pt x="2790" y="70"/>
                  </a:moveTo>
                  <a:lnTo>
                    <a:pt x="2778" y="51"/>
                  </a:lnTo>
                  <a:moveTo>
                    <a:pt x="2787" y="18"/>
                  </a:moveTo>
                  <a:lnTo>
                    <a:pt x="2799" y="37"/>
                  </a:lnTo>
                  <a:moveTo>
                    <a:pt x="2845" y="18"/>
                  </a:moveTo>
                  <a:lnTo>
                    <a:pt x="2826" y="49"/>
                  </a:lnTo>
                  <a:lnTo>
                    <a:pt x="2799" y="78"/>
                  </a:lnTo>
                  <a:moveTo>
                    <a:pt x="2814" y="34"/>
                  </a:moveTo>
                  <a:lnTo>
                    <a:pt x="2847" y="75"/>
                  </a:lnTo>
                  <a:lnTo>
                    <a:pt x="2859" y="75"/>
                  </a:lnTo>
                  <a:moveTo>
                    <a:pt x="2845" y="82"/>
                  </a:moveTo>
                  <a:lnTo>
                    <a:pt x="2809" y="85"/>
                  </a:lnTo>
                  <a:moveTo>
                    <a:pt x="2799" y="109"/>
                  </a:moveTo>
                  <a:lnTo>
                    <a:pt x="2850" y="104"/>
                  </a:lnTo>
                  <a:moveTo>
                    <a:pt x="2826" y="63"/>
                  </a:moveTo>
                  <a:lnTo>
                    <a:pt x="2826" y="147"/>
                  </a:lnTo>
                  <a:moveTo>
                    <a:pt x="2806" y="27"/>
                  </a:moveTo>
                  <a:lnTo>
                    <a:pt x="2840" y="25"/>
                  </a:lnTo>
                  <a:moveTo>
                    <a:pt x="2876" y="37"/>
                  </a:moveTo>
                  <a:lnTo>
                    <a:pt x="2953" y="30"/>
                  </a:lnTo>
                  <a:moveTo>
                    <a:pt x="2890" y="56"/>
                  </a:moveTo>
                  <a:lnTo>
                    <a:pt x="2890" y="147"/>
                  </a:lnTo>
                  <a:moveTo>
                    <a:pt x="2890" y="133"/>
                  </a:moveTo>
                  <a:lnTo>
                    <a:pt x="2936" y="128"/>
                  </a:lnTo>
                  <a:lnTo>
                    <a:pt x="2943" y="140"/>
                  </a:lnTo>
                  <a:moveTo>
                    <a:pt x="2943" y="142"/>
                  </a:moveTo>
                  <a:lnTo>
                    <a:pt x="2946" y="56"/>
                  </a:lnTo>
                  <a:moveTo>
                    <a:pt x="2946" y="58"/>
                  </a:moveTo>
                  <a:lnTo>
                    <a:pt x="2890" y="63"/>
                  </a:lnTo>
                  <a:moveTo>
                    <a:pt x="2910" y="34"/>
                  </a:moveTo>
                  <a:lnTo>
                    <a:pt x="2910" y="75"/>
                  </a:lnTo>
                  <a:lnTo>
                    <a:pt x="2905" y="97"/>
                  </a:lnTo>
                  <a:lnTo>
                    <a:pt x="2890" y="111"/>
                  </a:lnTo>
                  <a:moveTo>
                    <a:pt x="2924" y="32"/>
                  </a:moveTo>
                  <a:lnTo>
                    <a:pt x="2924" y="97"/>
                  </a:lnTo>
                  <a:lnTo>
                    <a:pt x="2929" y="102"/>
                  </a:lnTo>
                  <a:lnTo>
                    <a:pt x="2938" y="102"/>
                  </a:lnTo>
                  <a:moveTo>
                    <a:pt x="2996" y="18"/>
                  </a:moveTo>
                  <a:lnTo>
                    <a:pt x="2996" y="150"/>
                  </a:lnTo>
                  <a:lnTo>
                    <a:pt x="2982" y="130"/>
                  </a:lnTo>
                  <a:moveTo>
                    <a:pt x="2974" y="104"/>
                  </a:moveTo>
                  <a:lnTo>
                    <a:pt x="3008" y="78"/>
                  </a:lnTo>
                  <a:moveTo>
                    <a:pt x="3027" y="18"/>
                  </a:moveTo>
                  <a:lnTo>
                    <a:pt x="3034" y="42"/>
                  </a:lnTo>
                  <a:moveTo>
                    <a:pt x="3046" y="46"/>
                  </a:moveTo>
                  <a:lnTo>
                    <a:pt x="3044" y="82"/>
                  </a:lnTo>
                  <a:moveTo>
                    <a:pt x="3046" y="51"/>
                  </a:moveTo>
                  <a:lnTo>
                    <a:pt x="3018" y="56"/>
                  </a:lnTo>
                  <a:moveTo>
                    <a:pt x="3018" y="44"/>
                  </a:moveTo>
                  <a:lnTo>
                    <a:pt x="3015" y="102"/>
                  </a:lnTo>
                  <a:moveTo>
                    <a:pt x="3001" y="150"/>
                  </a:moveTo>
                  <a:lnTo>
                    <a:pt x="3010" y="128"/>
                  </a:lnTo>
                  <a:lnTo>
                    <a:pt x="3015" y="102"/>
                  </a:lnTo>
                  <a:moveTo>
                    <a:pt x="3015" y="87"/>
                  </a:moveTo>
                  <a:lnTo>
                    <a:pt x="3049" y="82"/>
                  </a:lnTo>
                  <a:moveTo>
                    <a:pt x="3008" y="56"/>
                  </a:moveTo>
                  <a:lnTo>
                    <a:pt x="2977" y="63"/>
                  </a:lnTo>
                  <a:moveTo>
                    <a:pt x="3097" y="56"/>
                  </a:moveTo>
                  <a:lnTo>
                    <a:pt x="3070" y="63"/>
                  </a:lnTo>
                  <a:moveTo>
                    <a:pt x="3087" y="20"/>
                  </a:moveTo>
                  <a:lnTo>
                    <a:pt x="3087" y="147"/>
                  </a:lnTo>
                  <a:moveTo>
                    <a:pt x="3068" y="109"/>
                  </a:moveTo>
                  <a:lnTo>
                    <a:pt x="3087" y="63"/>
                  </a:lnTo>
                  <a:lnTo>
                    <a:pt x="3097" y="82"/>
                  </a:lnTo>
                  <a:moveTo>
                    <a:pt x="3109" y="30"/>
                  </a:moveTo>
                  <a:lnTo>
                    <a:pt x="3116" y="58"/>
                  </a:lnTo>
                  <a:moveTo>
                    <a:pt x="3135" y="20"/>
                  </a:moveTo>
                  <a:lnTo>
                    <a:pt x="3128" y="68"/>
                  </a:lnTo>
                  <a:moveTo>
                    <a:pt x="3104" y="73"/>
                  </a:moveTo>
                  <a:lnTo>
                    <a:pt x="3145" y="66"/>
                  </a:lnTo>
                  <a:moveTo>
                    <a:pt x="3109" y="102"/>
                  </a:moveTo>
                  <a:lnTo>
                    <a:pt x="3140" y="97"/>
                  </a:lnTo>
                  <a:moveTo>
                    <a:pt x="3097" y="135"/>
                  </a:moveTo>
                  <a:lnTo>
                    <a:pt x="3150" y="130"/>
                  </a:lnTo>
                  <a:moveTo>
                    <a:pt x="452" y="577"/>
                  </a:moveTo>
                  <a:lnTo>
                    <a:pt x="908" y="574"/>
                  </a:lnTo>
                  <a:lnTo>
                    <a:pt x="908" y="752"/>
                  </a:lnTo>
                  <a:lnTo>
                    <a:pt x="452" y="754"/>
                  </a:lnTo>
                  <a:lnTo>
                    <a:pt x="452" y="577"/>
                  </a:lnTo>
                  <a:close/>
                  <a:moveTo>
                    <a:pt x="452" y="862"/>
                  </a:moveTo>
                  <a:lnTo>
                    <a:pt x="908" y="860"/>
                  </a:lnTo>
                  <a:lnTo>
                    <a:pt x="908" y="1038"/>
                  </a:lnTo>
                  <a:lnTo>
                    <a:pt x="452" y="1040"/>
                  </a:lnTo>
                  <a:lnTo>
                    <a:pt x="452" y="862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10" name="path 12110"/>
            <p:cNvSpPr/>
            <p:nvPr/>
          </p:nvSpPr>
          <p:spPr>
            <a:xfrm>
              <a:off x="284227" y="424433"/>
              <a:ext cx="137160" cy="7620"/>
            </a:xfrm>
            <a:custGeom>
              <a:avLst/>
              <a:gdLst/>
              <a:ahLst/>
              <a:cxnLst/>
              <a:rect l="0" t="0" r="0" b="0"/>
              <a:pathLst>
                <a:path w="216" h="12">
                  <a:moveTo>
                    <a:pt x="0" y="0"/>
                  </a:moveTo>
                  <a:lnTo>
                    <a:pt x="0" y="12"/>
                  </a:lnTo>
                  <a:lnTo>
                    <a:pt x="216" y="0"/>
                  </a:lnTo>
                  <a:lnTo>
                    <a:pt x="0" y="0"/>
                  </a:lnTo>
                </a:path>
                <a:path w="216" h="12">
                  <a:moveTo>
                    <a:pt x="0" y="12"/>
                  </a:moveTo>
                  <a:lnTo>
                    <a:pt x="216" y="0"/>
                  </a:lnTo>
                  <a:lnTo>
                    <a:pt x="21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12" name="path 12112"/>
            <p:cNvSpPr/>
            <p:nvPr/>
          </p:nvSpPr>
          <p:spPr>
            <a:xfrm>
              <a:off x="420625" y="408432"/>
              <a:ext cx="16764" cy="16763"/>
            </a:xfrm>
            <a:custGeom>
              <a:avLst/>
              <a:gdLst/>
              <a:ahLst/>
              <a:cxnLst/>
              <a:rect l="0" t="0" r="0" b="0"/>
              <a:pathLst>
                <a:path w="26" h="26">
                  <a:moveTo>
                    <a:pt x="25" y="13"/>
                  </a:moveTo>
                  <a:lnTo>
                    <a:pt x="25" y="1"/>
                  </a:lnTo>
                  <a:lnTo>
                    <a:pt x="1" y="1"/>
                  </a:lnTo>
                  <a:lnTo>
                    <a:pt x="1" y="25"/>
                  </a:lnTo>
                  <a:lnTo>
                    <a:pt x="25" y="25"/>
                  </a:lnTo>
                  <a:lnTo>
                    <a:pt x="25" y="1"/>
                  </a:lnTo>
                  <a:lnTo>
                    <a:pt x="5" y="1"/>
                  </a:lnTo>
                  <a:lnTo>
                    <a:pt x="1" y="1"/>
                  </a:lnTo>
                  <a:lnTo>
                    <a:pt x="3" y="20"/>
                  </a:lnTo>
                  <a:lnTo>
                    <a:pt x="3" y="25"/>
                  </a:lnTo>
                  <a:lnTo>
                    <a:pt x="20" y="25"/>
                  </a:lnTo>
                  <a:lnTo>
                    <a:pt x="25" y="25"/>
                  </a:lnTo>
                  <a:lnTo>
                    <a:pt x="25" y="13"/>
                  </a:lnTo>
                  <a:lnTo>
                    <a:pt x="25" y="1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5" y="22"/>
                  </a:lnTo>
                  <a:lnTo>
                    <a:pt x="25" y="15"/>
                  </a:lnTo>
                  <a:lnTo>
                    <a:pt x="25" y="13"/>
                  </a:lnTo>
                  <a:close/>
                  <a:moveTo>
                    <a:pt x="22" y="13"/>
                  </a:move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3" y="3"/>
                  </a:lnTo>
                  <a:lnTo>
                    <a:pt x="3" y="22"/>
                  </a:lnTo>
                  <a:lnTo>
                    <a:pt x="22" y="22"/>
                  </a:lnTo>
                  <a:lnTo>
                    <a:pt x="22" y="3"/>
                  </a:lnTo>
                  <a:lnTo>
                    <a:pt x="8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15"/>
                  </a:lnTo>
                  <a:lnTo>
                    <a:pt x="22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2" y="13"/>
                  </a:lnTo>
                  <a:lnTo>
                    <a:pt x="22" y="3"/>
                  </a:lnTo>
                  <a:lnTo>
                    <a:pt x="5" y="3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2" y="20"/>
                  </a:lnTo>
                  <a:lnTo>
                    <a:pt x="22" y="13"/>
                  </a:lnTo>
                  <a:close/>
                  <a:moveTo>
                    <a:pt x="20" y="13"/>
                  </a:moveTo>
                  <a:lnTo>
                    <a:pt x="20" y="6"/>
                  </a:lnTo>
                  <a:lnTo>
                    <a:pt x="5" y="6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6"/>
                  </a:lnTo>
                  <a:lnTo>
                    <a:pt x="5" y="6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17" y="20"/>
                  </a:lnTo>
                  <a:lnTo>
                    <a:pt x="20" y="20"/>
                  </a:lnTo>
                  <a:lnTo>
                    <a:pt x="20" y="15"/>
                  </a:lnTo>
                  <a:lnTo>
                    <a:pt x="20" y="6"/>
                  </a:lnTo>
                  <a:lnTo>
                    <a:pt x="8" y="6"/>
                  </a:lnTo>
                  <a:lnTo>
                    <a:pt x="8" y="20"/>
                  </a:lnTo>
                  <a:lnTo>
                    <a:pt x="17" y="18"/>
                  </a:lnTo>
                  <a:lnTo>
                    <a:pt x="20" y="18"/>
                  </a:lnTo>
                  <a:lnTo>
                    <a:pt x="20" y="15"/>
                  </a:lnTo>
                  <a:lnTo>
                    <a:pt x="20" y="13"/>
                  </a:lnTo>
                  <a:close/>
                  <a:moveTo>
                    <a:pt x="17" y="13"/>
                  </a:moveTo>
                  <a:lnTo>
                    <a:pt x="17" y="8"/>
                  </a:lnTo>
                  <a:lnTo>
                    <a:pt x="8" y="8"/>
                  </a:lnTo>
                  <a:lnTo>
                    <a:pt x="8" y="18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5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7" y="18"/>
                  </a:lnTo>
                  <a:lnTo>
                    <a:pt x="17" y="8"/>
                  </a:lnTo>
                  <a:lnTo>
                    <a:pt x="8" y="8"/>
                  </a:lnTo>
                  <a:lnTo>
                    <a:pt x="10" y="18"/>
                  </a:lnTo>
                  <a:lnTo>
                    <a:pt x="17" y="18"/>
                  </a:lnTo>
                  <a:lnTo>
                    <a:pt x="17" y="13"/>
                  </a:lnTo>
                  <a:lnTo>
                    <a:pt x="17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7" y="15"/>
                  </a:lnTo>
                  <a:lnTo>
                    <a:pt x="17" y="13"/>
                  </a:lnTo>
                  <a:close/>
                  <a:moveTo>
                    <a:pt x="15" y="13"/>
                  </a:moveTo>
                  <a:lnTo>
                    <a:pt x="15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15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3" y="13"/>
                  </a:lnTo>
                  <a:lnTo>
                    <a:pt x="15" y="13"/>
                  </a:lnTo>
                  <a:close/>
                  <a:moveTo>
                    <a:pt x="13" y="13"/>
                  </a:moveTo>
                  <a:lnTo>
                    <a:pt x="13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14" name="path 12114"/>
            <p:cNvSpPr/>
            <p:nvPr/>
          </p:nvSpPr>
          <p:spPr>
            <a:xfrm>
              <a:off x="421388" y="422910"/>
              <a:ext cx="152400" cy="9144"/>
            </a:xfrm>
            <a:custGeom>
              <a:avLst/>
              <a:gdLst/>
              <a:ahLst/>
              <a:cxnLst/>
              <a:rect l="0" t="0" r="0" b="0"/>
              <a:pathLst>
                <a:path w="240" h="14">
                  <a:moveTo>
                    <a:pt x="0" y="2"/>
                  </a:moveTo>
                  <a:lnTo>
                    <a:pt x="0" y="14"/>
                  </a:lnTo>
                  <a:lnTo>
                    <a:pt x="23" y="2"/>
                  </a:lnTo>
                  <a:lnTo>
                    <a:pt x="0" y="2"/>
                  </a:lnTo>
                </a:path>
                <a:path w="240" h="14">
                  <a:moveTo>
                    <a:pt x="0" y="14"/>
                  </a:moveTo>
                  <a:lnTo>
                    <a:pt x="23" y="2"/>
                  </a:lnTo>
                  <a:lnTo>
                    <a:pt x="23" y="12"/>
                  </a:lnTo>
                  <a:lnTo>
                    <a:pt x="0" y="14"/>
                  </a:lnTo>
                </a:path>
                <a:path w="240" h="14">
                  <a:moveTo>
                    <a:pt x="23" y="2"/>
                  </a:moveTo>
                  <a:lnTo>
                    <a:pt x="23" y="12"/>
                  </a:lnTo>
                  <a:lnTo>
                    <a:pt x="240" y="0"/>
                  </a:lnTo>
                  <a:lnTo>
                    <a:pt x="23" y="2"/>
                  </a:lnTo>
                </a:path>
                <a:path w="240" h="14">
                  <a:moveTo>
                    <a:pt x="23" y="12"/>
                  </a:moveTo>
                  <a:lnTo>
                    <a:pt x="240" y="0"/>
                  </a:lnTo>
                  <a:lnTo>
                    <a:pt x="240" y="12"/>
                  </a:lnTo>
                  <a:lnTo>
                    <a:pt x="23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16" name="path 12116"/>
            <p:cNvSpPr/>
            <p:nvPr/>
          </p:nvSpPr>
          <p:spPr>
            <a:xfrm>
              <a:off x="573025" y="422910"/>
              <a:ext cx="1525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12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18" name="path 12118"/>
            <p:cNvSpPr/>
            <p:nvPr/>
          </p:nvSpPr>
          <p:spPr>
            <a:xfrm>
              <a:off x="1379983" y="236982"/>
              <a:ext cx="77723" cy="7619"/>
            </a:xfrm>
            <a:custGeom>
              <a:avLst/>
              <a:gdLst/>
              <a:ahLst/>
              <a:cxnLst/>
              <a:rect l="0" t="0" r="0" b="0"/>
              <a:pathLst>
                <a:path w="122" h="11">
                  <a:moveTo>
                    <a:pt x="0" y="0"/>
                  </a:moveTo>
                  <a:lnTo>
                    <a:pt x="0" y="11"/>
                  </a:lnTo>
                  <a:lnTo>
                    <a:pt x="122" y="0"/>
                  </a:lnTo>
                  <a:lnTo>
                    <a:pt x="0" y="0"/>
                  </a:lnTo>
                </a:path>
                <a:path w="122" h="11">
                  <a:moveTo>
                    <a:pt x="0" y="11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20" name="path 12120"/>
            <p:cNvSpPr/>
            <p:nvPr/>
          </p:nvSpPr>
          <p:spPr>
            <a:xfrm>
              <a:off x="1456945" y="215645"/>
              <a:ext cx="1523" cy="24384"/>
            </a:xfrm>
            <a:custGeom>
              <a:avLst/>
              <a:gdLst/>
              <a:ahLst/>
              <a:cxnLst/>
              <a:rect l="0" t="0" r="0" b="0"/>
              <a:pathLst>
                <a:path w="2" h="38">
                  <a:moveTo>
                    <a:pt x="1" y="0"/>
                  </a:moveTo>
                  <a:lnTo>
                    <a:pt x="1" y="3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22" name="path 12122"/>
            <p:cNvSpPr/>
            <p:nvPr/>
          </p:nvSpPr>
          <p:spPr>
            <a:xfrm>
              <a:off x="1457707" y="235458"/>
              <a:ext cx="108204" cy="7620"/>
            </a:xfrm>
            <a:custGeom>
              <a:avLst/>
              <a:gdLst/>
              <a:ahLst/>
              <a:cxnLst/>
              <a:rect l="0" t="0" r="0" b="0"/>
              <a:pathLst>
                <a:path w="170" h="12">
                  <a:moveTo>
                    <a:pt x="0" y="2"/>
                  </a:moveTo>
                  <a:lnTo>
                    <a:pt x="0" y="12"/>
                  </a:lnTo>
                  <a:lnTo>
                    <a:pt x="170" y="0"/>
                  </a:lnTo>
                  <a:lnTo>
                    <a:pt x="0" y="2"/>
                  </a:lnTo>
                </a:path>
                <a:path w="170" h="12">
                  <a:moveTo>
                    <a:pt x="0" y="12"/>
                  </a:moveTo>
                  <a:lnTo>
                    <a:pt x="170" y="0"/>
                  </a:lnTo>
                  <a:lnTo>
                    <a:pt x="170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24" name="path 12124"/>
            <p:cNvSpPr/>
            <p:nvPr/>
          </p:nvSpPr>
          <p:spPr>
            <a:xfrm>
              <a:off x="1566673" y="227076"/>
              <a:ext cx="22859" cy="22860"/>
            </a:xfrm>
            <a:custGeom>
              <a:avLst/>
              <a:gdLst/>
              <a:ahLst/>
              <a:cxnLst/>
              <a:rect l="0" t="0" r="0" b="0"/>
              <a:pathLst>
                <a:path w="35" h="36">
                  <a:moveTo>
                    <a:pt x="34" y="17"/>
                  </a:moveTo>
                  <a:lnTo>
                    <a:pt x="32" y="8"/>
                  </a:lnTo>
                  <a:lnTo>
                    <a:pt x="22" y="1"/>
                  </a:lnTo>
                  <a:lnTo>
                    <a:pt x="13" y="1"/>
                  </a:lnTo>
                  <a:lnTo>
                    <a:pt x="3" y="8"/>
                  </a:lnTo>
                  <a:lnTo>
                    <a:pt x="1" y="17"/>
                  </a:lnTo>
                  <a:lnTo>
                    <a:pt x="3" y="27"/>
                  </a:lnTo>
                  <a:lnTo>
                    <a:pt x="13" y="34"/>
                  </a:lnTo>
                  <a:lnTo>
                    <a:pt x="22" y="34"/>
                  </a:lnTo>
                  <a:lnTo>
                    <a:pt x="32" y="27"/>
                  </a:lnTo>
                  <a:lnTo>
                    <a:pt x="34" y="1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26" name="path 12126"/>
            <p:cNvSpPr/>
            <p:nvPr/>
          </p:nvSpPr>
          <p:spPr>
            <a:xfrm>
              <a:off x="1590295" y="235458"/>
              <a:ext cx="77723" cy="7620"/>
            </a:xfrm>
            <a:custGeom>
              <a:avLst/>
              <a:gdLst/>
              <a:ahLst/>
              <a:cxnLst/>
              <a:rect l="0" t="0" r="0" b="0"/>
              <a:pathLst>
                <a:path w="122" h="12">
                  <a:moveTo>
                    <a:pt x="0" y="0"/>
                  </a:moveTo>
                  <a:lnTo>
                    <a:pt x="0" y="12"/>
                  </a:lnTo>
                  <a:lnTo>
                    <a:pt x="122" y="0"/>
                  </a:lnTo>
                  <a:lnTo>
                    <a:pt x="0" y="0"/>
                  </a:lnTo>
                </a:path>
                <a:path w="122" h="12">
                  <a:moveTo>
                    <a:pt x="0" y="12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28" name="path 12128"/>
            <p:cNvSpPr/>
            <p:nvPr/>
          </p:nvSpPr>
          <p:spPr>
            <a:xfrm>
              <a:off x="22860" y="0"/>
              <a:ext cx="2039112" cy="297180"/>
            </a:xfrm>
            <a:custGeom>
              <a:avLst/>
              <a:gdLst/>
              <a:ahLst/>
              <a:cxnLst/>
              <a:rect l="0" t="0" r="0" b="0"/>
              <a:pathLst>
                <a:path w="3211" h="468">
                  <a:moveTo>
                    <a:pt x="2590" y="380"/>
                  </a:moveTo>
                  <a:lnTo>
                    <a:pt x="2590" y="370"/>
                  </a:lnTo>
                  <a:moveTo>
                    <a:pt x="416" y="13"/>
                  </a:moveTo>
                  <a:lnTo>
                    <a:pt x="872" y="10"/>
                  </a:lnTo>
                  <a:lnTo>
                    <a:pt x="872" y="188"/>
                  </a:lnTo>
                  <a:lnTo>
                    <a:pt x="416" y="190"/>
                  </a:lnTo>
                  <a:lnTo>
                    <a:pt x="416" y="13"/>
                  </a:lnTo>
                  <a:close/>
                  <a:moveTo>
                    <a:pt x="430" y="126"/>
                  </a:moveTo>
                  <a:lnTo>
                    <a:pt x="430" y="116"/>
                  </a:lnTo>
                  <a:moveTo>
                    <a:pt x="430" y="49"/>
                  </a:moveTo>
                  <a:lnTo>
                    <a:pt x="430" y="39"/>
                  </a:lnTo>
                  <a:moveTo>
                    <a:pt x="469" y="164"/>
                  </a:moveTo>
                  <a:lnTo>
                    <a:pt x="469" y="154"/>
                  </a:lnTo>
                  <a:moveTo>
                    <a:pt x="469" y="87"/>
                  </a:moveTo>
                  <a:lnTo>
                    <a:pt x="469" y="77"/>
                  </a:lnTo>
                  <a:moveTo>
                    <a:pt x="507" y="126"/>
                  </a:moveTo>
                  <a:lnTo>
                    <a:pt x="507" y="116"/>
                  </a:lnTo>
                  <a:moveTo>
                    <a:pt x="507" y="49"/>
                  </a:moveTo>
                  <a:lnTo>
                    <a:pt x="507" y="39"/>
                  </a:lnTo>
                  <a:moveTo>
                    <a:pt x="543" y="164"/>
                  </a:moveTo>
                  <a:lnTo>
                    <a:pt x="543" y="154"/>
                  </a:lnTo>
                  <a:moveTo>
                    <a:pt x="543" y="87"/>
                  </a:moveTo>
                  <a:lnTo>
                    <a:pt x="543" y="77"/>
                  </a:lnTo>
                  <a:moveTo>
                    <a:pt x="581" y="126"/>
                  </a:moveTo>
                  <a:lnTo>
                    <a:pt x="581" y="116"/>
                  </a:lnTo>
                  <a:moveTo>
                    <a:pt x="581" y="49"/>
                  </a:moveTo>
                  <a:lnTo>
                    <a:pt x="581" y="39"/>
                  </a:lnTo>
                  <a:moveTo>
                    <a:pt x="620" y="164"/>
                  </a:moveTo>
                  <a:lnTo>
                    <a:pt x="620" y="154"/>
                  </a:lnTo>
                  <a:moveTo>
                    <a:pt x="620" y="87"/>
                  </a:moveTo>
                  <a:lnTo>
                    <a:pt x="620" y="77"/>
                  </a:lnTo>
                  <a:moveTo>
                    <a:pt x="658" y="126"/>
                  </a:moveTo>
                  <a:lnTo>
                    <a:pt x="658" y="116"/>
                  </a:lnTo>
                  <a:moveTo>
                    <a:pt x="658" y="49"/>
                  </a:moveTo>
                  <a:lnTo>
                    <a:pt x="658" y="39"/>
                  </a:lnTo>
                  <a:moveTo>
                    <a:pt x="697" y="164"/>
                  </a:moveTo>
                  <a:lnTo>
                    <a:pt x="697" y="154"/>
                  </a:lnTo>
                  <a:moveTo>
                    <a:pt x="697" y="87"/>
                  </a:moveTo>
                  <a:lnTo>
                    <a:pt x="697" y="77"/>
                  </a:lnTo>
                  <a:moveTo>
                    <a:pt x="735" y="126"/>
                  </a:moveTo>
                  <a:lnTo>
                    <a:pt x="735" y="116"/>
                  </a:lnTo>
                  <a:moveTo>
                    <a:pt x="735" y="49"/>
                  </a:moveTo>
                  <a:lnTo>
                    <a:pt x="735" y="39"/>
                  </a:lnTo>
                  <a:moveTo>
                    <a:pt x="773" y="164"/>
                  </a:moveTo>
                  <a:lnTo>
                    <a:pt x="773" y="154"/>
                  </a:lnTo>
                  <a:moveTo>
                    <a:pt x="773" y="87"/>
                  </a:moveTo>
                  <a:lnTo>
                    <a:pt x="773" y="77"/>
                  </a:lnTo>
                  <a:moveTo>
                    <a:pt x="773" y="10"/>
                  </a:moveTo>
                  <a:lnTo>
                    <a:pt x="773" y="8"/>
                  </a:lnTo>
                  <a:moveTo>
                    <a:pt x="810" y="126"/>
                  </a:moveTo>
                  <a:lnTo>
                    <a:pt x="810" y="116"/>
                  </a:lnTo>
                  <a:moveTo>
                    <a:pt x="810" y="49"/>
                  </a:moveTo>
                  <a:lnTo>
                    <a:pt x="810" y="39"/>
                  </a:lnTo>
                  <a:moveTo>
                    <a:pt x="848" y="164"/>
                  </a:moveTo>
                  <a:lnTo>
                    <a:pt x="848" y="154"/>
                  </a:lnTo>
                  <a:moveTo>
                    <a:pt x="848" y="87"/>
                  </a:moveTo>
                  <a:lnTo>
                    <a:pt x="848" y="77"/>
                  </a:lnTo>
                  <a:moveTo>
                    <a:pt x="848" y="10"/>
                  </a:moveTo>
                  <a:lnTo>
                    <a:pt x="848" y="8"/>
                  </a:lnTo>
                  <a:moveTo>
                    <a:pt x="428" y="15"/>
                  </a:moveTo>
                  <a:lnTo>
                    <a:pt x="430" y="13"/>
                  </a:lnTo>
                  <a:moveTo>
                    <a:pt x="428" y="92"/>
                  </a:moveTo>
                  <a:lnTo>
                    <a:pt x="435" y="85"/>
                  </a:lnTo>
                  <a:moveTo>
                    <a:pt x="464" y="54"/>
                  </a:moveTo>
                  <a:lnTo>
                    <a:pt x="471" y="46"/>
                  </a:lnTo>
                  <a:moveTo>
                    <a:pt x="502" y="15"/>
                  </a:moveTo>
                  <a:lnTo>
                    <a:pt x="507" y="13"/>
                  </a:lnTo>
                  <a:moveTo>
                    <a:pt x="428" y="169"/>
                  </a:moveTo>
                  <a:lnTo>
                    <a:pt x="435" y="162"/>
                  </a:lnTo>
                  <a:moveTo>
                    <a:pt x="464" y="130"/>
                  </a:moveTo>
                  <a:lnTo>
                    <a:pt x="471" y="123"/>
                  </a:lnTo>
                  <a:moveTo>
                    <a:pt x="502" y="92"/>
                  </a:moveTo>
                  <a:lnTo>
                    <a:pt x="510" y="85"/>
                  </a:lnTo>
                  <a:moveTo>
                    <a:pt x="541" y="54"/>
                  </a:moveTo>
                  <a:lnTo>
                    <a:pt x="548" y="46"/>
                  </a:lnTo>
                  <a:moveTo>
                    <a:pt x="579" y="15"/>
                  </a:moveTo>
                  <a:lnTo>
                    <a:pt x="584" y="13"/>
                  </a:lnTo>
                  <a:moveTo>
                    <a:pt x="502" y="169"/>
                  </a:moveTo>
                  <a:lnTo>
                    <a:pt x="510" y="162"/>
                  </a:lnTo>
                  <a:moveTo>
                    <a:pt x="541" y="130"/>
                  </a:moveTo>
                  <a:lnTo>
                    <a:pt x="548" y="123"/>
                  </a:lnTo>
                  <a:moveTo>
                    <a:pt x="579" y="92"/>
                  </a:moveTo>
                  <a:lnTo>
                    <a:pt x="586" y="85"/>
                  </a:lnTo>
                  <a:moveTo>
                    <a:pt x="618" y="54"/>
                  </a:moveTo>
                  <a:lnTo>
                    <a:pt x="625" y="46"/>
                  </a:lnTo>
                  <a:moveTo>
                    <a:pt x="656" y="15"/>
                  </a:moveTo>
                  <a:lnTo>
                    <a:pt x="661" y="13"/>
                  </a:lnTo>
                  <a:moveTo>
                    <a:pt x="579" y="169"/>
                  </a:moveTo>
                  <a:lnTo>
                    <a:pt x="586" y="162"/>
                  </a:lnTo>
                  <a:moveTo>
                    <a:pt x="618" y="130"/>
                  </a:moveTo>
                  <a:lnTo>
                    <a:pt x="625" y="123"/>
                  </a:lnTo>
                  <a:moveTo>
                    <a:pt x="656" y="92"/>
                  </a:moveTo>
                  <a:lnTo>
                    <a:pt x="663" y="85"/>
                  </a:lnTo>
                  <a:moveTo>
                    <a:pt x="694" y="54"/>
                  </a:moveTo>
                  <a:lnTo>
                    <a:pt x="701" y="46"/>
                  </a:lnTo>
                  <a:moveTo>
                    <a:pt x="730" y="15"/>
                  </a:moveTo>
                  <a:lnTo>
                    <a:pt x="738" y="10"/>
                  </a:lnTo>
                  <a:moveTo>
                    <a:pt x="656" y="169"/>
                  </a:moveTo>
                  <a:lnTo>
                    <a:pt x="663" y="162"/>
                  </a:lnTo>
                  <a:moveTo>
                    <a:pt x="694" y="130"/>
                  </a:moveTo>
                  <a:lnTo>
                    <a:pt x="701" y="123"/>
                  </a:lnTo>
                  <a:moveTo>
                    <a:pt x="730" y="92"/>
                  </a:moveTo>
                  <a:lnTo>
                    <a:pt x="738" y="85"/>
                  </a:lnTo>
                  <a:moveTo>
                    <a:pt x="769" y="54"/>
                  </a:moveTo>
                  <a:lnTo>
                    <a:pt x="776" y="46"/>
                  </a:lnTo>
                  <a:moveTo>
                    <a:pt x="807" y="15"/>
                  </a:moveTo>
                  <a:lnTo>
                    <a:pt x="814" y="10"/>
                  </a:lnTo>
                  <a:moveTo>
                    <a:pt x="730" y="169"/>
                  </a:moveTo>
                  <a:lnTo>
                    <a:pt x="738" y="162"/>
                  </a:lnTo>
                  <a:moveTo>
                    <a:pt x="769" y="130"/>
                  </a:moveTo>
                  <a:lnTo>
                    <a:pt x="776" y="123"/>
                  </a:lnTo>
                  <a:moveTo>
                    <a:pt x="807" y="92"/>
                  </a:moveTo>
                  <a:lnTo>
                    <a:pt x="814" y="85"/>
                  </a:lnTo>
                  <a:moveTo>
                    <a:pt x="846" y="54"/>
                  </a:moveTo>
                  <a:lnTo>
                    <a:pt x="853" y="46"/>
                  </a:lnTo>
                  <a:moveTo>
                    <a:pt x="807" y="169"/>
                  </a:moveTo>
                  <a:lnTo>
                    <a:pt x="814" y="162"/>
                  </a:lnTo>
                  <a:moveTo>
                    <a:pt x="846" y="130"/>
                  </a:moveTo>
                  <a:lnTo>
                    <a:pt x="853" y="123"/>
                  </a:lnTo>
                  <a:moveTo>
                    <a:pt x="457" y="162"/>
                  </a:moveTo>
                  <a:lnTo>
                    <a:pt x="450" y="154"/>
                  </a:lnTo>
                  <a:moveTo>
                    <a:pt x="418" y="126"/>
                  </a:moveTo>
                  <a:lnTo>
                    <a:pt x="416" y="123"/>
                  </a:lnTo>
                  <a:moveTo>
                    <a:pt x="531" y="162"/>
                  </a:moveTo>
                  <a:lnTo>
                    <a:pt x="524" y="154"/>
                  </a:lnTo>
                  <a:moveTo>
                    <a:pt x="495" y="126"/>
                  </a:moveTo>
                  <a:lnTo>
                    <a:pt x="488" y="118"/>
                  </a:lnTo>
                  <a:moveTo>
                    <a:pt x="457" y="87"/>
                  </a:moveTo>
                  <a:lnTo>
                    <a:pt x="450" y="80"/>
                  </a:lnTo>
                  <a:moveTo>
                    <a:pt x="418" y="49"/>
                  </a:moveTo>
                  <a:lnTo>
                    <a:pt x="416" y="46"/>
                  </a:lnTo>
                  <a:moveTo>
                    <a:pt x="608" y="162"/>
                  </a:moveTo>
                  <a:lnTo>
                    <a:pt x="601" y="154"/>
                  </a:lnTo>
                  <a:moveTo>
                    <a:pt x="570" y="126"/>
                  </a:moveTo>
                  <a:lnTo>
                    <a:pt x="562" y="118"/>
                  </a:lnTo>
                  <a:moveTo>
                    <a:pt x="531" y="87"/>
                  </a:moveTo>
                  <a:lnTo>
                    <a:pt x="524" y="80"/>
                  </a:lnTo>
                  <a:moveTo>
                    <a:pt x="495" y="49"/>
                  </a:moveTo>
                  <a:lnTo>
                    <a:pt x="488" y="42"/>
                  </a:lnTo>
                  <a:moveTo>
                    <a:pt x="685" y="162"/>
                  </a:moveTo>
                  <a:lnTo>
                    <a:pt x="678" y="154"/>
                  </a:lnTo>
                  <a:moveTo>
                    <a:pt x="646" y="126"/>
                  </a:moveTo>
                  <a:lnTo>
                    <a:pt x="639" y="118"/>
                  </a:lnTo>
                  <a:moveTo>
                    <a:pt x="608" y="87"/>
                  </a:moveTo>
                  <a:lnTo>
                    <a:pt x="601" y="80"/>
                  </a:lnTo>
                  <a:moveTo>
                    <a:pt x="570" y="49"/>
                  </a:moveTo>
                  <a:lnTo>
                    <a:pt x="562" y="42"/>
                  </a:lnTo>
                  <a:moveTo>
                    <a:pt x="761" y="162"/>
                  </a:moveTo>
                  <a:lnTo>
                    <a:pt x="754" y="154"/>
                  </a:lnTo>
                  <a:moveTo>
                    <a:pt x="723" y="126"/>
                  </a:moveTo>
                  <a:lnTo>
                    <a:pt x="716" y="118"/>
                  </a:lnTo>
                  <a:moveTo>
                    <a:pt x="685" y="87"/>
                  </a:moveTo>
                  <a:lnTo>
                    <a:pt x="678" y="80"/>
                  </a:lnTo>
                  <a:moveTo>
                    <a:pt x="646" y="49"/>
                  </a:moveTo>
                  <a:lnTo>
                    <a:pt x="639" y="42"/>
                  </a:lnTo>
                  <a:moveTo>
                    <a:pt x="836" y="162"/>
                  </a:moveTo>
                  <a:lnTo>
                    <a:pt x="829" y="154"/>
                  </a:lnTo>
                  <a:moveTo>
                    <a:pt x="798" y="126"/>
                  </a:moveTo>
                  <a:lnTo>
                    <a:pt x="790" y="118"/>
                  </a:lnTo>
                  <a:moveTo>
                    <a:pt x="761" y="87"/>
                  </a:moveTo>
                  <a:lnTo>
                    <a:pt x="754" y="80"/>
                  </a:lnTo>
                  <a:moveTo>
                    <a:pt x="723" y="49"/>
                  </a:moveTo>
                  <a:lnTo>
                    <a:pt x="716" y="42"/>
                  </a:lnTo>
                  <a:moveTo>
                    <a:pt x="872" y="121"/>
                  </a:moveTo>
                  <a:lnTo>
                    <a:pt x="867" y="118"/>
                  </a:lnTo>
                  <a:moveTo>
                    <a:pt x="836" y="87"/>
                  </a:moveTo>
                  <a:lnTo>
                    <a:pt x="829" y="80"/>
                  </a:lnTo>
                  <a:moveTo>
                    <a:pt x="798" y="49"/>
                  </a:moveTo>
                  <a:lnTo>
                    <a:pt x="790" y="42"/>
                  </a:lnTo>
                  <a:moveTo>
                    <a:pt x="872" y="44"/>
                  </a:moveTo>
                  <a:lnTo>
                    <a:pt x="867" y="42"/>
                  </a:lnTo>
                  <a:moveTo>
                    <a:pt x="63" y="49"/>
                  </a:moveTo>
                  <a:lnTo>
                    <a:pt x="1" y="54"/>
                  </a:lnTo>
                  <a:moveTo>
                    <a:pt x="1" y="154"/>
                  </a:moveTo>
                  <a:lnTo>
                    <a:pt x="58" y="150"/>
                  </a:lnTo>
                  <a:moveTo>
                    <a:pt x="63" y="44"/>
                  </a:moveTo>
                  <a:lnTo>
                    <a:pt x="61" y="157"/>
                  </a:lnTo>
                  <a:lnTo>
                    <a:pt x="61" y="162"/>
                  </a:lnTo>
                  <a:moveTo>
                    <a:pt x="61" y="157"/>
                  </a:moveTo>
                  <a:lnTo>
                    <a:pt x="58" y="150"/>
                  </a:lnTo>
                  <a:moveTo>
                    <a:pt x="1" y="44"/>
                  </a:moveTo>
                  <a:lnTo>
                    <a:pt x="1" y="159"/>
                  </a:lnTo>
                  <a:moveTo>
                    <a:pt x="1" y="42"/>
                  </a:moveTo>
                  <a:lnTo>
                    <a:pt x="1" y="166"/>
                  </a:lnTo>
                  <a:moveTo>
                    <a:pt x="34" y="61"/>
                  </a:moveTo>
                  <a:lnTo>
                    <a:pt x="10" y="94"/>
                  </a:lnTo>
                  <a:moveTo>
                    <a:pt x="22" y="85"/>
                  </a:moveTo>
                  <a:lnTo>
                    <a:pt x="53" y="116"/>
                  </a:lnTo>
                  <a:lnTo>
                    <a:pt x="61" y="114"/>
                  </a:lnTo>
                  <a:moveTo>
                    <a:pt x="27" y="114"/>
                  </a:moveTo>
                  <a:lnTo>
                    <a:pt x="39" y="126"/>
                  </a:lnTo>
                  <a:moveTo>
                    <a:pt x="22" y="130"/>
                  </a:moveTo>
                  <a:lnTo>
                    <a:pt x="39" y="147"/>
                  </a:lnTo>
                  <a:moveTo>
                    <a:pt x="25" y="75"/>
                  </a:moveTo>
                  <a:lnTo>
                    <a:pt x="44" y="73"/>
                  </a:lnTo>
                  <a:moveTo>
                    <a:pt x="25" y="104"/>
                  </a:moveTo>
                  <a:lnTo>
                    <a:pt x="34" y="92"/>
                  </a:lnTo>
                  <a:lnTo>
                    <a:pt x="49" y="66"/>
                  </a:lnTo>
                  <a:moveTo>
                    <a:pt x="3" y="123"/>
                  </a:moveTo>
                  <a:lnTo>
                    <a:pt x="25" y="104"/>
                  </a:lnTo>
                  <a:moveTo>
                    <a:pt x="109" y="63"/>
                  </a:moveTo>
                  <a:lnTo>
                    <a:pt x="109" y="169"/>
                  </a:lnTo>
                  <a:moveTo>
                    <a:pt x="118" y="63"/>
                  </a:moveTo>
                  <a:lnTo>
                    <a:pt x="147" y="58"/>
                  </a:lnTo>
                  <a:moveTo>
                    <a:pt x="126" y="90"/>
                  </a:moveTo>
                  <a:lnTo>
                    <a:pt x="140" y="85"/>
                  </a:lnTo>
                  <a:moveTo>
                    <a:pt x="121" y="157"/>
                  </a:moveTo>
                  <a:lnTo>
                    <a:pt x="138" y="118"/>
                  </a:lnTo>
                  <a:lnTo>
                    <a:pt x="142" y="82"/>
                  </a:lnTo>
                  <a:moveTo>
                    <a:pt x="121" y="104"/>
                  </a:moveTo>
                  <a:lnTo>
                    <a:pt x="130" y="121"/>
                  </a:lnTo>
                  <a:moveTo>
                    <a:pt x="152" y="130"/>
                  </a:moveTo>
                  <a:lnTo>
                    <a:pt x="152" y="73"/>
                  </a:lnTo>
                  <a:moveTo>
                    <a:pt x="169" y="39"/>
                  </a:moveTo>
                  <a:lnTo>
                    <a:pt x="169" y="166"/>
                  </a:lnTo>
                  <a:lnTo>
                    <a:pt x="152" y="147"/>
                  </a:lnTo>
                  <a:moveTo>
                    <a:pt x="118" y="39"/>
                  </a:moveTo>
                  <a:lnTo>
                    <a:pt x="92" y="102"/>
                  </a:lnTo>
                  <a:moveTo>
                    <a:pt x="130" y="63"/>
                  </a:moveTo>
                  <a:lnTo>
                    <a:pt x="113" y="118"/>
                  </a:lnTo>
                  <a:moveTo>
                    <a:pt x="190" y="111"/>
                  </a:moveTo>
                  <a:lnTo>
                    <a:pt x="195" y="116"/>
                  </a:lnTo>
                  <a:lnTo>
                    <a:pt x="200" y="111"/>
                  </a:lnTo>
                  <a:moveTo>
                    <a:pt x="193" y="111"/>
                  </a:moveTo>
                  <a:lnTo>
                    <a:pt x="195" y="114"/>
                  </a:lnTo>
                  <a:lnTo>
                    <a:pt x="198" y="111"/>
                  </a:lnTo>
                  <a:moveTo>
                    <a:pt x="198" y="111"/>
                  </a:moveTo>
                  <a:lnTo>
                    <a:pt x="195" y="109"/>
                  </a:lnTo>
                  <a:lnTo>
                    <a:pt x="193" y="111"/>
                  </a:lnTo>
                  <a:moveTo>
                    <a:pt x="193" y="111"/>
                  </a:moveTo>
                  <a:lnTo>
                    <a:pt x="195" y="114"/>
                  </a:lnTo>
                  <a:lnTo>
                    <a:pt x="198" y="111"/>
                  </a:lnTo>
                  <a:moveTo>
                    <a:pt x="195" y="111"/>
                  </a:moveTo>
                  <a:lnTo>
                    <a:pt x="195" y="109"/>
                  </a:lnTo>
                  <a:moveTo>
                    <a:pt x="195" y="111"/>
                  </a:moveTo>
                  <a:lnTo>
                    <a:pt x="195" y="109"/>
                  </a:lnTo>
                  <a:moveTo>
                    <a:pt x="190" y="145"/>
                  </a:moveTo>
                  <a:lnTo>
                    <a:pt x="195" y="150"/>
                  </a:lnTo>
                  <a:lnTo>
                    <a:pt x="200" y="145"/>
                  </a:lnTo>
                  <a:moveTo>
                    <a:pt x="200" y="145"/>
                  </a:moveTo>
                  <a:lnTo>
                    <a:pt x="195" y="140"/>
                  </a:lnTo>
                  <a:lnTo>
                    <a:pt x="190" y="145"/>
                  </a:lnTo>
                  <a:moveTo>
                    <a:pt x="198" y="145"/>
                  </a:moveTo>
                  <a:lnTo>
                    <a:pt x="195" y="142"/>
                  </a:lnTo>
                  <a:lnTo>
                    <a:pt x="193" y="145"/>
                  </a:lnTo>
                  <a:moveTo>
                    <a:pt x="193" y="145"/>
                  </a:moveTo>
                  <a:lnTo>
                    <a:pt x="195" y="147"/>
                  </a:lnTo>
                  <a:lnTo>
                    <a:pt x="198" y="145"/>
                  </a:lnTo>
                  <a:moveTo>
                    <a:pt x="198" y="145"/>
                  </a:moveTo>
                  <a:lnTo>
                    <a:pt x="195" y="142"/>
                  </a:lnTo>
                  <a:lnTo>
                    <a:pt x="193" y="145"/>
                  </a:lnTo>
                  <a:moveTo>
                    <a:pt x="193" y="145"/>
                  </a:moveTo>
                  <a:lnTo>
                    <a:pt x="195" y="147"/>
                  </a:lnTo>
                  <a:lnTo>
                    <a:pt x="198" y="145"/>
                  </a:lnTo>
                  <a:moveTo>
                    <a:pt x="195" y="145"/>
                  </a:moveTo>
                  <a:lnTo>
                    <a:pt x="195" y="142"/>
                  </a:lnTo>
                  <a:moveTo>
                    <a:pt x="195" y="145"/>
                  </a:moveTo>
                  <a:lnTo>
                    <a:pt x="195" y="142"/>
                  </a:lnTo>
                  <a:moveTo>
                    <a:pt x="200" y="111"/>
                  </a:moveTo>
                  <a:lnTo>
                    <a:pt x="195" y="106"/>
                  </a:lnTo>
                  <a:lnTo>
                    <a:pt x="190" y="111"/>
                  </a:lnTo>
                  <a:moveTo>
                    <a:pt x="198" y="111"/>
                  </a:moveTo>
                  <a:lnTo>
                    <a:pt x="195" y="109"/>
                  </a:lnTo>
                  <a:lnTo>
                    <a:pt x="193" y="111"/>
                  </a:lnTo>
                  <a:moveTo>
                    <a:pt x="970" y="37"/>
                  </a:moveTo>
                  <a:lnTo>
                    <a:pt x="934" y="102"/>
                  </a:lnTo>
                  <a:moveTo>
                    <a:pt x="932" y="102"/>
                  </a:moveTo>
                  <a:lnTo>
                    <a:pt x="990" y="94"/>
                  </a:lnTo>
                  <a:moveTo>
                    <a:pt x="985" y="162"/>
                  </a:moveTo>
                  <a:lnTo>
                    <a:pt x="944" y="166"/>
                  </a:lnTo>
                  <a:moveTo>
                    <a:pt x="987" y="116"/>
                  </a:moveTo>
                  <a:lnTo>
                    <a:pt x="982" y="162"/>
                  </a:lnTo>
                  <a:moveTo>
                    <a:pt x="944" y="123"/>
                  </a:moveTo>
                  <a:lnTo>
                    <a:pt x="985" y="118"/>
                  </a:lnTo>
                  <a:moveTo>
                    <a:pt x="975" y="68"/>
                  </a:moveTo>
                  <a:lnTo>
                    <a:pt x="1001" y="111"/>
                  </a:lnTo>
                  <a:moveTo>
                    <a:pt x="944" y="114"/>
                  </a:moveTo>
                  <a:lnTo>
                    <a:pt x="944" y="171"/>
                  </a:lnTo>
                  <a:moveTo>
                    <a:pt x="1028" y="154"/>
                  </a:moveTo>
                  <a:lnTo>
                    <a:pt x="1045" y="82"/>
                  </a:lnTo>
                  <a:moveTo>
                    <a:pt x="1023" y="137"/>
                  </a:moveTo>
                  <a:lnTo>
                    <a:pt x="1028" y="150"/>
                  </a:lnTo>
                  <a:moveTo>
                    <a:pt x="1028" y="44"/>
                  </a:moveTo>
                  <a:lnTo>
                    <a:pt x="1040" y="63"/>
                  </a:lnTo>
                  <a:moveTo>
                    <a:pt x="1016" y="82"/>
                  </a:moveTo>
                  <a:lnTo>
                    <a:pt x="1030" y="99"/>
                  </a:lnTo>
                  <a:moveTo>
                    <a:pt x="1066" y="34"/>
                  </a:moveTo>
                  <a:lnTo>
                    <a:pt x="1074" y="49"/>
                  </a:lnTo>
                  <a:moveTo>
                    <a:pt x="1050" y="63"/>
                  </a:moveTo>
                  <a:lnTo>
                    <a:pt x="1095" y="54"/>
                  </a:lnTo>
                  <a:moveTo>
                    <a:pt x="1078" y="58"/>
                  </a:moveTo>
                  <a:lnTo>
                    <a:pt x="1078" y="92"/>
                  </a:lnTo>
                  <a:moveTo>
                    <a:pt x="1066" y="92"/>
                  </a:moveTo>
                  <a:lnTo>
                    <a:pt x="1066" y="61"/>
                  </a:lnTo>
                  <a:moveTo>
                    <a:pt x="1059" y="73"/>
                  </a:moveTo>
                  <a:lnTo>
                    <a:pt x="1047" y="94"/>
                  </a:lnTo>
                  <a:moveTo>
                    <a:pt x="1083" y="70"/>
                  </a:moveTo>
                  <a:lnTo>
                    <a:pt x="1095" y="85"/>
                  </a:lnTo>
                  <a:moveTo>
                    <a:pt x="1054" y="102"/>
                  </a:moveTo>
                  <a:lnTo>
                    <a:pt x="1086" y="97"/>
                  </a:lnTo>
                  <a:moveTo>
                    <a:pt x="1086" y="94"/>
                  </a:moveTo>
                  <a:lnTo>
                    <a:pt x="1083" y="111"/>
                  </a:lnTo>
                  <a:moveTo>
                    <a:pt x="1086" y="111"/>
                  </a:moveTo>
                  <a:lnTo>
                    <a:pt x="1057" y="116"/>
                  </a:lnTo>
                  <a:moveTo>
                    <a:pt x="1057" y="111"/>
                  </a:moveTo>
                  <a:lnTo>
                    <a:pt x="1054" y="130"/>
                  </a:lnTo>
                  <a:lnTo>
                    <a:pt x="1088" y="128"/>
                  </a:lnTo>
                  <a:moveTo>
                    <a:pt x="1088" y="123"/>
                  </a:moveTo>
                  <a:lnTo>
                    <a:pt x="1078" y="169"/>
                  </a:lnTo>
                  <a:lnTo>
                    <a:pt x="1066" y="150"/>
                  </a:lnTo>
                  <a:moveTo>
                    <a:pt x="1117" y="135"/>
                  </a:moveTo>
                  <a:lnTo>
                    <a:pt x="1196" y="130"/>
                  </a:lnTo>
                  <a:moveTo>
                    <a:pt x="1191" y="58"/>
                  </a:moveTo>
                  <a:lnTo>
                    <a:pt x="1124" y="63"/>
                  </a:lnTo>
                  <a:moveTo>
                    <a:pt x="1146" y="70"/>
                  </a:moveTo>
                  <a:lnTo>
                    <a:pt x="1146" y="37"/>
                  </a:lnTo>
                  <a:moveTo>
                    <a:pt x="1170" y="37"/>
                  </a:moveTo>
                  <a:lnTo>
                    <a:pt x="1165" y="73"/>
                  </a:lnTo>
                  <a:moveTo>
                    <a:pt x="1134" y="77"/>
                  </a:moveTo>
                  <a:lnTo>
                    <a:pt x="1134" y="118"/>
                  </a:lnTo>
                  <a:moveTo>
                    <a:pt x="1134" y="116"/>
                  </a:moveTo>
                  <a:lnTo>
                    <a:pt x="1179" y="111"/>
                  </a:lnTo>
                  <a:moveTo>
                    <a:pt x="1177" y="111"/>
                  </a:moveTo>
                  <a:lnTo>
                    <a:pt x="1179" y="73"/>
                  </a:lnTo>
                  <a:moveTo>
                    <a:pt x="1177" y="77"/>
                  </a:moveTo>
                  <a:lnTo>
                    <a:pt x="1134" y="80"/>
                  </a:lnTo>
                  <a:moveTo>
                    <a:pt x="1134" y="97"/>
                  </a:moveTo>
                  <a:lnTo>
                    <a:pt x="1170" y="94"/>
                  </a:lnTo>
                  <a:moveTo>
                    <a:pt x="1158" y="116"/>
                  </a:moveTo>
                  <a:lnTo>
                    <a:pt x="1158" y="169"/>
                  </a:lnTo>
                  <a:moveTo>
                    <a:pt x="2134" y="289"/>
                  </a:moveTo>
                  <a:lnTo>
                    <a:pt x="2590" y="286"/>
                  </a:lnTo>
                  <a:lnTo>
                    <a:pt x="2593" y="464"/>
                  </a:lnTo>
                  <a:lnTo>
                    <a:pt x="2137" y="466"/>
                  </a:lnTo>
                  <a:lnTo>
                    <a:pt x="2134" y="289"/>
                  </a:lnTo>
                  <a:close/>
                  <a:moveTo>
                    <a:pt x="2643" y="87"/>
                  </a:moveTo>
                  <a:lnTo>
                    <a:pt x="2665" y="77"/>
                  </a:lnTo>
                  <a:moveTo>
                    <a:pt x="2653" y="44"/>
                  </a:moveTo>
                  <a:lnTo>
                    <a:pt x="2660" y="56"/>
                  </a:lnTo>
                  <a:moveTo>
                    <a:pt x="2667" y="75"/>
                  </a:moveTo>
                  <a:lnTo>
                    <a:pt x="2658" y="104"/>
                  </a:lnTo>
                  <a:lnTo>
                    <a:pt x="2660" y="118"/>
                  </a:lnTo>
                  <a:lnTo>
                    <a:pt x="2655" y="135"/>
                  </a:lnTo>
                  <a:lnTo>
                    <a:pt x="2643" y="135"/>
                  </a:lnTo>
                  <a:moveTo>
                    <a:pt x="2655" y="135"/>
                  </a:moveTo>
                  <a:lnTo>
                    <a:pt x="2679" y="140"/>
                  </a:lnTo>
                  <a:lnTo>
                    <a:pt x="2720" y="157"/>
                  </a:lnTo>
                  <a:lnTo>
                    <a:pt x="2727" y="154"/>
                  </a:lnTo>
                  <a:moveTo>
                    <a:pt x="2679" y="30"/>
                  </a:moveTo>
                  <a:lnTo>
                    <a:pt x="2689" y="51"/>
                  </a:lnTo>
                  <a:moveTo>
                    <a:pt x="2667" y="63"/>
                  </a:moveTo>
                  <a:lnTo>
                    <a:pt x="2725" y="56"/>
                  </a:lnTo>
                  <a:moveTo>
                    <a:pt x="2694" y="66"/>
                  </a:moveTo>
                  <a:lnTo>
                    <a:pt x="2691" y="80"/>
                  </a:lnTo>
                  <a:moveTo>
                    <a:pt x="2679" y="77"/>
                  </a:moveTo>
                  <a:lnTo>
                    <a:pt x="2679" y="135"/>
                  </a:lnTo>
                  <a:moveTo>
                    <a:pt x="2682" y="128"/>
                  </a:moveTo>
                  <a:lnTo>
                    <a:pt x="2713" y="126"/>
                  </a:lnTo>
                  <a:moveTo>
                    <a:pt x="2710" y="126"/>
                  </a:moveTo>
                  <a:lnTo>
                    <a:pt x="2713" y="73"/>
                  </a:lnTo>
                  <a:moveTo>
                    <a:pt x="2713" y="77"/>
                  </a:moveTo>
                  <a:lnTo>
                    <a:pt x="2679" y="82"/>
                  </a:lnTo>
                  <a:moveTo>
                    <a:pt x="2682" y="97"/>
                  </a:moveTo>
                  <a:lnTo>
                    <a:pt x="2703" y="94"/>
                  </a:lnTo>
                  <a:moveTo>
                    <a:pt x="2710" y="25"/>
                  </a:moveTo>
                  <a:lnTo>
                    <a:pt x="2701" y="56"/>
                  </a:lnTo>
                  <a:moveTo>
                    <a:pt x="2679" y="114"/>
                  </a:moveTo>
                  <a:lnTo>
                    <a:pt x="2706" y="109"/>
                  </a:lnTo>
                  <a:moveTo>
                    <a:pt x="2749" y="37"/>
                  </a:moveTo>
                  <a:lnTo>
                    <a:pt x="2749" y="80"/>
                  </a:lnTo>
                  <a:moveTo>
                    <a:pt x="2749" y="46"/>
                  </a:moveTo>
                  <a:lnTo>
                    <a:pt x="2770" y="44"/>
                  </a:lnTo>
                  <a:moveTo>
                    <a:pt x="2770" y="39"/>
                  </a:moveTo>
                  <a:lnTo>
                    <a:pt x="2768" y="68"/>
                  </a:lnTo>
                  <a:moveTo>
                    <a:pt x="2770" y="68"/>
                  </a:moveTo>
                  <a:lnTo>
                    <a:pt x="2749" y="70"/>
                  </a:lnTo>
                  <a:moveTo>
                    <a:pt x="2758" y="97"/>
                  </a:moveTo>
                  <a:lnTo>
                    <a:pt x="2775" y="94"/>
                  </a:lnTo>
                  <a:moveTo>
                    <a:pt x="2739" y="142"/>
                  </a:moveTo>
                  <a:lnTo>
                    <a:pt x="2775" y="126"/>
                  </a:lnTo>
                  <a:moveTo>
                    <a:pt x="2758" y="68"/>
                  </a:moveTo>
                  <a:lnTo>
                    <a:pt x="2758" y="133"/>
                  </a:lnTo>
                  <a:moveTo>
                    <a:pt x="2746" y="140"/>
                  </a:moveTo>
                  <a:lnTo>
                    <a:pt x="2746" y="92"/>
                  </a:lnTo>
                  <a:moveTo>
                    <a:pt x="2794" y="32"/>
                  </a:moveTo>
                  <a:lnTo>
                    <a:pt x="2775" y="82"/>
                  </a:lnTo>
                  <a:moveTo>
                    <a:pt x="2785" y="56"/>
                  </a:moveTo>
                  <a:lnTo>
                    <a:pt x="2809" y="51"/>
                  </a:lnTo>
                  <a:moveTo>
                    <a:pt x="2797" y="80"/>
                  </a:moveTo>
                  <a:lnTo>
                    <a:pt x="2770" y="114"/>
                  </a:lnTo>
                  <a:moveTo>
                    <a:pt x="2785" y="63"/>
                  </a:moveTo>
                  <a:lnTo>
                    <a:pt x="2814" y="106"/>
                  </a:lnTo>
                  <a:lnTo>
                    <a:pt x="2823" y="106"/>
                  </a:lnTo>
                  <a:moveTo>
                    <a:pt x="2785" y="109"/>
                  </a:moveTo>
                  <a:lnTo>
                    <a:pt x="2785" y="157"/>
                  </a:lnTo>
                  <a:moveTo>
                    <a:pt x="2785" y="116"/>
                  </a:moveTo>
                  <a:lnTo>
                    <a:pt x="2809" y="114"/>
                  </a:lnTo>
                  <a:moveTo>
                    <a:pt x="2811" y="109"/>
                  </a:moveTo>
                  <a:lnTo>
                    <a:pt x="2809" y="147"/>
                  </a:lnTo>
                  <a:moveTo>
                    <a:pt x="2811" y="147"/>
                  </a:moveTo>
                  <a:lnTo>
                    <a:pt x="2785" y="150"/>
                  </a:lnTo>
                  <a:moveTo>
                    <a:pt x="2814" y="49"/>
                  </a:moveTo>
                  <a:lnTo>
                    <a:pt x="2797" y="82"/>
                  </a:lnTo>
                  <a:moveTo>
                    <a:pt x="2910" y="58"/>
                  </a:moveTo>
                  <a:lnTo>
                    <a:pt x="2905" y="94"/>
                  </a:lnTo>
                  <a:lnTo>
                    <a:pt x="2900" y="133"/>
                  </a:lnTo>
                  <a:lnTo>
                    <a:pt x="2890" y="114"/>
                  </a:lnTo>
                  <a:moveTo>
                    <a:pt x="2893" y="30"/>
                  </a:moveTo>
                  <a:lnTo>
                    <a:pt x="2888" y="68"/>
                  </a:lnTo>
                  <a:lnTo>
                    <a:pt x="2883" y="104"/>
                  </a:lnTo>
                  <a:lnTo>
                    <a:pt x="2871" y="133"/>
                  </a:lnTo>
                  <a:moveTo>
                    <a:pt x="2838" y="90"/>
                  </a:moveTo>
                  <a:lnTo>
                    <a:pt x="2862" y="82"/>
                  </a:lnTo>
                  <a:moveTo>
                    <a:pt x="2840" y="133"/>
                  </a:moveTo>
                  <a:lnTo>
                    <a:pt x="2857" y="135"/>
                  </a:lnTo>
                  <a:lnTo>
                    <a:pt x="2912" y="159"/>
                  </a:lnTo>
                  <a:lnTo>
                    <a:pt x="2919" y="152"/>
                  </a:lnTo>
                  <a:moveTo>
                    <a:pt x="2864" y="77"/>
                  </a:moveTo>
                  <a:lnTo>
                    <a:pt x="2859" y="104"/>
                  </a:lnTo>
                  <a:lnTo>
                    <a:pt x="2862" y="116"/>
                  </a:lnTo>
                  <a:lnTo>
                    <a:pt x="2857" y="135"/>
                  </a:lnTo>
                  <a:moveTo>
                    <a:pt x="2850" y="42"/>
                  </a:moveTo>
                  <a:lnTo>
                    <a:pt x="2859" y="61"/>
                  </a:lnTo>
                  <a:moveTo>
                    <a:pt x="2874" y="70"/>
                  </a:moveTo>
                  <a:lnTo>
                    <a:pt x="2907" y="63"/>
                  </a:lnTo>
                  <a:moveTo>
                    <a:pt x="2991" y="102"/>
                  </a:moveTo>
                  <a:lnTo>
                    <a:pt x="2965" y="130"/>
                  </a:lnTo>
                  <a:moveTo>
                    <a:pt x="2967" y="114"/>
                  </a:moveTo>
                  <a:lnTo>
                    <a:pt x="2996" y="77"/>
                  </a:lnTo>
                  <a:moveTo>
                    <a:pt x="2970" y="82"/>
                  </a:moveTo>
                  <a:lnTo>
                    <a:pt x="3015" y="73"/>
                  </a:lnTo>
                  <a:moveTo>
                    <a:pt x="2998" y="111"/>
                  </a:moveTo>
                  <a:lnTo>
                    <a:pt x="3008" y="140"/>
                  </a:lnTo>
                  <a:lnTo>
                    <a:pt x="3018" y="140"/>
                  </a:lnTo>
                  <a:moveTo>
                    <a:pt x="3008" y="94"/>
                  </a:moveTo>
                  <a:lnTo>
                    <a:pt x="2996" y="116"/>
                  </a:lnTo>
                  <a:moveTo>
                    <a:pt x="2994" y="116"/>
                  </a:moveTo>
                  <a:lnTo>
                    <a:pt x="2965" y="152"/>
                  </a:lnTo>
                  <a:moveTo>
                    <a:pt x="2989" y="97"/>
                  </a:moveTo>
                  <a:lnTo>
                    <a:pt x="2994" y="109"/>
                  </a:lnTo>
                  <a:lnTo>
                    <a:pt x="2994" y="130"/>
                  </a:lnTo>
                  <a:lnTo>
                    <a:pt x="2991" y="157"/>
                  </a:lnTo>
                  <a:lnTo>
                    <a:pt x="2979" y="147"/>
                  </a:lnTo>
                  <a:moveTo>
                    <a:pt x="2996" y="63"/>
                  </a:moveTo>
                  <a:lnTo>
                    <a:pt x="2977" y="68"/>
                  </a:lnTo>
                  <a:lnTo>
                    <a:pt x="2984" y="30"/>
                  </a:lnTo>
                  <a:moveTo>
                    <a:pt x="3001" y="39"/>
                  </a:moveTo>
                  <a:lnTo>
                    <a:pt x="2996" y="77"/>
                  </a:lnTo>
                  <a:moveTo>
                    <a:pt x="2982" y="46"/>
                  </a:moveTo>
                  <a:lnTo>
                    <a:pt x="2998" y="42"/>
                  </a:lnTo>
                  <a:moveTo>
                    <a:pt x="2936" y="82"/>
                  </a:moveTo>
                  <a:lnTo>
                    <a:pt x="2960" y="73"/>
                  </a:lnTo>
                  <a:moveTo>
                    <a:pt x="2967" y="63"/>
                  </a:moveTo>
                  <a:lnTo>
                    <a:pt x="2943" y="114"/>
                  </a:lnTo>
                  <a:moveTo>
                    <a:pt x="2941" y="114"/>
                  </a:moveTo>
                  <a:lnTo>
                    <a:pt x="2967" y="104"/>
                  </a:lnTo>
                  <a:moveTo>
                    <a:pt x="2936" y="145"/>
                  </a:moveTo>
                  <a:lnTo>
                    <a:pt x="2967" y="126"/>
                  </a:lnTo>
                  <a:moveTo>
                    <a:pt x="2958" y="32"/>
                  </a:moveTo>
                  <a:lnTo>
                    <a:pt x="2938" y="80"/>
                  </a:lnTo>
                  <a:moveTo>
                    <a:pt x="3097" y="99"/>
                  </a:moveTo>
                  <a:lnTo>
                    <a:pt x="3114" y="133"/>
                  </a:lnTo>
                  <a:moveTo>
                    <a:pt x="3078" y="97"/>
                  </a:moveTo>
                  <a:lnTo>
                    <a:pt x="3058" y="135"/>
                  </a:lnTo>
                  <a:moveTo>
                    <a:pt x="3090" y="157"/>
                  </a:moveTo>
                  <a:lnTo>
                    <a:pt x="3073" y="137"/>
                  </a:lnTo>
                  <a:moveTo>
                    <a:pt x="3063" y="80"/>
                  </a:moveTo>
                  <a:lnTo>
                    <a:pt x="3114" y="73"/>
                  </a:lnTo>
                  <a:moveTo>
                    <a:pt x="3073" y="46"/>
                  </a:moveTo>
                  <a:lnTo>
                    <a:pt x="3102" y="42"/>
                  </a:lnTo>
                  <a:moveTo>
                    <a:pt x="3061" y="92"/>
                  </a:moveTo>
                  <a:lnTo>
                    <a:pt x="3051" y="73"/>
                  </a:lnTo>
                  <a:lnTo>
                    <a:pt x="3032" y="116"/>
                  </a:lnTo>
                  <a:moveTo>
                    <a:pt x="3051" y="30"/>
                  </a:moveTo>
                  <a:lnTo>
                    <a:pt x="3051" y="154"/>
                  </a:lnTo>
                  <a:moveTo>
                    <a:pt x="3061" y="63"/>
                  </a:moveTo>
                  <a:lnTo>
                    <a:pt x="3034" y="68"/>
                  </a:lnTo>
                  <a:moveTo>
                    <a:pt x="3090" y="154"/>
                  </a:moveTo>
                  <a:lnTo>
                    <a:pt x="3090" y="75"/>
                  </a:lnTo>
                  <a:moveTo>
                    <a:pt x="3159" y="102"/>
                  </a:moveTo>
                  <a:lnTo>
                    <a:pt x="3130" y="111"/>
                  </a:lnTo>
                  <a:moveTo>
                    <a:pt x="3157" y="61"/>
                  </a:moveTo>
                  <a:lnTo>
                    <a:pt x="3133" y="109"/>
                  </a:lnTo>
                  <a:moveTo>
                    <a:pt x="3128" y="80"/>
                  </a:moveTo>
                  <a:lnTo>
                    <a:pt x="3150" y="70"/>
                  </a:lnTo>
                  <a:moveTo>
                    <a:pt x="3130" y="137"/>
                  </a:moveTo>
                  <a:lnTo>
                    <a:pt x="3159" y="121"/>
                  </a:lnTo>
                  <a:moveTo>
                    <a:pt x="3147" y="34"/>
                  </a:moveTo>
                  <a:lnTo>
                    <a:pt x="3130" y="77"/>
                  </a:lnTo>
                  <a:moveTo>
                    <a:pt x="3164" y="73"/>
                  </a:moveTo>
                  <a:lnTo>
                    <a:pt x="3198" y="58"/>
                  </a:lnTo>
                  <a:moveTo>
                    <a:pt x="3164" y="97"/>
                  </a:moveTo>
                  <a:lnTo>
                    <a:pt x="3200" y="82"/>
                  </a:lnTo>
                  <a:moveTo>
                    <a:pt x="3188" y="128"/>
                  </a:moveTo>
                  <a:lnTo>
                    <a:pt x="3210" y="154"/>
                  </a:lnTo>
                  <a:lnTo>
                    <a:pt x="3210" y="126"/>
                  </a:lnTo>
                  <a:moveTo>
                    <a:pt x="3186" y="37"/>
                  </a:moveTo>
                  <a:lnTo>
                    <a:pt x="3198" y="46"/>
                  </a:lnTo>
                  <a:moveTo>
                    <a:pt x="3174" y="30"/>
                  </a:moveTo>
                  <a:lnTo>
                    <a:pt x="3178" y="97"/>
                  </a:lnTo>
                  <a:lnTo>
                    <a:pt x="3188" y="128"/>
                  </a:lnTo>
                  <a:moveTo>
                    <a:pt x="3198" y="97"/>
                  </a:moveTo>
                  <a:lnTo>
                    <a:pt x="3186" y="118"/>
                  </a:lnTo>
                  <a:lnTo>
                    <a:pt x="3157" y="147"/>
                  </a:lnTo>
                  <a:moveTo>
                    <a:pt x="2134" y="3"/>
                  </a:moveTo>
                  <a:lnTo>
                    <a:pt x="2590" y="1"/>
                  </a:lnTo>
                  <a:lnTo>
                    <a:pt x="2593" y="178"/>
                  </a:lnTo>
                  <a:lnTo>
                    <a:pt x="2137" y="181"/>
                  </a:lnTo>
                  <a:lnTo>
                    <a:pt x="2134" y="3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30" name="path 12130"/>
            <p:cNvSpPr/>
            <p:nvPr/>
          </p:nvSpPr>
          <p:spPr>
            <a:xfrm>
              <a:off x="287275" y="52578"/>
              <a:ext cx="1380743" cy="195071"/>
            </a:xfrm>
            <a:custGeom>
              <a:avLst/>
              <a:gdLst/>
              <a:ahLst/>
              <a:cxnLst/>
              <a:rect l="0" t="0" r="0" b="0"/>
              <a:pathLst>
                <a:path w="2174" h="307">
                  <a:moveTo>
                    <a:pt x="1720" y="4"/>
                  </a:moveTo>
                  <a:lnTo>
                    <a:pt x="1720" y="16"/>
                  </a:lnTo>
                  <a:lnTo>
                    <a:pt x="2174" y="0"/>
                  </a:lnTo>
                  <a:lnTo>
                    <a:pt x="1720" y="4"/>
                  </a:lnTo>
                </a:path>
                <a:path w="2174" h="307">
                  <a:moveTo>
                    <a:pt x="1720" y="16"/>
                  </a:moveTo>
                  <a:lnTo>
                    <a:pt x="2174" y="0"/>
                  </a:lnTo>
                  <a:lnTo>
                    <a:pt x="2174" y="12"/>
                  </a:lnTo>
                  <a:lnTo>
                    <a:pt x="1720" y="16"/>
                  </a:lnTo>
                </a:path>
                <a:path w="2174" h="307">
                  <a:moveTo>
                    <a:pt x="0" y="297"/>
                  </a:moveTo>
                  <a:lnTo>
                    <a:pt x="0" y="307"/>
                  </a:lnTo>
                  <a:lnTo>
                    <a:pt x="455" y="297"/>
                  </a:lnTo>
                  <a:lnTo>
                    <a:pt x="0" y="297"/>
                  </a:lnTo>
                </a:path>
                <a:path w="2174" h="307">
                  <a:moveTo>
                    <a:pt x="0" y="307"/>
                  </a:moveTo>
                  <a:lnTo>
                    <a:pt x="455" y="297"/>
                  </a:lnTo>
                  <a:lnTo>
                    <a:pt x="455" y="307"/>
                  </a:lnTo>
                  <a:lnTo>
                    <a:pt x="0" y="30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32" name="path 12132"/>
            <p:cNvSpPr/>
            <p:nvPr/>
          </p:nvSpPr>
          <p:spPr>
            <a:xfrm>
              <a:off x="286512" y="213360"/>
              <a:ext cx="681228" cy="620267"/>
            </a:xfrm>
            <a:custGeom>
              <a:avLst/>
              <a:gdLst/>
              <a:ahLst/>
              <a:cxnLst/>
              <a:rect l="0" t="0" r="0" b="0"/>
              <a:pathLst>
                <a:path w="1072" h="976">
                  <a:moveTo>
                    <a:pt x="97" y="49"/>
                  </a:moveTo>
                  <a:lnTo>
                    <a:pt x="94" y="32"/>
                  </a:lnTo>
                  <a:lnTo>
                    <a:pt x="85" y="17"/>
                  </a:lnTo>
                  <a:lnTo>
                    <a:pt x="70" y="5"/>
                  </a:lnTo>
                  <a:lnTo>
                    <a:pt x="54" y="1"/>
                  </a:lnTo>
                  <a:lnTo>
                    <a:pt x="37" y="3"/>
                  </a:lnTo>
                  <a:lnTo>
                    <a:pt x="20" y="10"/>
                  </a:lnTo>
                  <a:lnTo>
                    <a:pt x="8" y="22"/>
                  </a:lnTo>
                  <a:lnTo>
                    <a:pt x="1" y="39"/>
                  </a:lnTo>
                  <a:lnTo>
                    <a:pt x="1" y="58"/>
                  </a:lnTo>
                  <a:lnTo>
                    <a:pt x="8" y="75"/>
                  </a:lnTo>
                  <a:lnTo>
                    <a:pt x="20" y="87"/>
                  </a:lnTo>
                  <a:lnTo>
                    <a:pt x="37" y="94"/>
                  </a:lnTo>
                  <a:lnTo>
                    <a:pt x="54" y="97"/>
                  </a:lnTo>
                  <a:lnTo>
                    <a:pt x="70" y="92"/>
                  </a:lnTo>
                  <a:lnTo>
                    <a:pt x="85" y="80"/>
                  </a:lnTo>
                  <a:lnTo>
                    <a:pt x="94" y="65"/>
                  </a:lnTo>
                  <a:lnTo>
                    <a:pt x="97" y="49"/>
                  </a:lnTo>
                  <a:close/>
                  <a:moveTo>
                    <a:pt x="186" y="49"/>
                  </a:moveTo>
                  <a:lnTo>
                    <a:pt x="183" y="32"/>
                  </a:lnTo>
                  <a:lnTo>
                    <a:pt x="174" y="17"/>
                  </a:lnTo>
                  <a:lnTo>
                    <a:pt x="159" y="5"/>
                  </a:lnTo>
                  <a:lnTo>
                    <a:pt x="142" y="1"/>
                  </a:lnTo>
                  <a:lnTo>
                    <a:pt x="126" y="3"/>
                  </a:lnTo>
                  <a:lnTo>
                    <a:pt x="109" y="10"/>
                  </a:lnTo>
                  <a:lnTo>
                    <a:pt x="97" y="22"/>
                  </a:lnTo>
                  <a:lnTo>
                    <a:pt x="90" y="39"/>
                  </a:lnTo>
                  <a:lnTo>
                    <a:pt x="90" y="58"/>
                  </a:lnTo>
                  <a:lnTo>
                    <a:pt x="97" y="75"/>
                  </a:lnTo>
                  <a:lnTo>
                    <a:pt x="109" y="87"/>
                  </a:lnTo>
                  <a:lnTo>
                    <a:pt x="126" y="94"/>
                  </a:lnTo>
                  <a:lnTo>
                    <a:pt x="142" y="97"/>
                  </a:lnTo>
                  <a:lnTo>
                    <a:pt x="159" y="92"/>
                  </a:lnTo>
                  <a:lnTo>
                    <a:pt x="174" y="80"/>
                  </a:lnTo>
                  <a:lnTo>
                    <a:pt x="183" y="65"/>
                  </a:lnTo>
                  <a:lnTo>
                    <a:pt x="186" y="49"/>
                  </a:lnTo>
                  <a:close/>
                  <a:moveTo>
                    <a:pt x="277" y="49"/>
                  </a:moveTo>
                  <a:lnTo>
                    <a:pt x="274" y="32"/>
                  </a:lnTo>
                  <a:lnTo>
                    <a:pt x="265" y="17"/>
                  </a:lnTo>
                  <a:lnTo>
                    <a:pt x="250" y="5"/>
                  </a:lnTo>
                  <a:lnTo>
                    <a:pt x="234" y="1"/>
                  </a:lnTo>
                  <a:lnTo>
                    <a:pt x="217" y="3"/>
                  </a:lnTo>
                  <a:lnTo>
                    <a:pt x="200" y="10"/>
                  </a:lnTo>
                  <a:lnTo>
                    <a:pt x="188" y="22"/>
                  </a:lnTo>
                  <a:lnTo>
                    <a:pt x="181" y="39"/>
                  </a:lnTo>
                  <a:lnTo>
                    <a:pt x="181" y="58"/>
                  </a:lnTo>
                  <a:lnTo>
                    <a:pt x="188" y="75"/>
                  </a:lnTo>
                  <a:lnTo>
                    <a:pt x="200" y="87"/>
                  </a:lnTo>
                  <a:lnTo>
                    <a:pt x="217" y="94"/>
                  </a:lnTo>
                  <a:lnTo>
                    <a:pt x="234" y="97"/>
                  </a:lnTo>
                  <a:lnTo>
                    <a:pt x="250" y="92"/>
                  </a:lnTo>
                  <a:lnTo>
                    <a:pt x="265" y="80"/>
                  </a:lnTo>
                  <a:lnTo>
                    <a:pt x="274" y="65"/>
                  </a:lnTo>
                  <a:lnTo>
                    <a:pt x="277" y="49"/>
                  </a:lnTo>
                  <a:close/>
                  <a:moveTo>
                    <a:pt x="366" y="49"/>
                  </a:moveTo>
                  <a:lnTo>
                    <a:pt x="363" y="32"/>
                  </a:lnTo>
                  <a:lnTo>
                    <a:pt x="354" y="17"/>
                  </a:lnTo>
                  <a:lnTo>
                    <a:pt x="339" y="5"/>
                  </a:lnTo>
                  <a:lnTo>
                    <a:pt x="322" y="1"/>
                  </a:lnTo>
                  <a:lnTo>
                    <a:pt x="306" y="3"/>
                  </a:lnTo>
                  <a:lnTo>
                    <a:pt x="289" y="10"/>
                  </a:lnTo>
                  <a:lnTo>
                    <a:pt x="277" y="22"/>
                  </a:lnTo>
                  <a:lnTo>
                    <a:pt x="270" y="39"/>
                  </a:lnTo>
                  <a:lnTo>
                    <a:pt x="270" y="58"/>
                  </a:lnTo>
                  <a:lnTo>
                    <a:pt x="277" y="75"/>
                  </a:lnTo>
                  <a:lnTo>
                    <a:pt x="289" y="87"/>
                  </a:lnTo>
                  <a:lnTo>
                    <a:pt x="306" y="94"/>
                  </a:lnTo>
                  <a:lnTo>
                    <a:pt x="322" y="97"/>
                  </a:lnTo>
                  <a:lnTo>
                    <a:pt x="339" y="92"/>
                  </a:lnTo>
                  <a:lnTo>
                    <a:pt x="354" y="80"/>
                  </a:lnTo>
                  <a:lnTo>
                    <a:pt x="363" y="65"/>
                  </a:lnTo>
                  <a:lnTo>
                    <a:pt x="366" y="49"/>
                  </a:lnTo>
                  <a:close/>
                  <a:moveTo>
                    <a:pt x="457" y="49"/>
                  </a:moveTo>
                  <a:lnTo>
                    <a:pt x="454" y="32"/>
                  </a:lnTo>
                  <a:lnTo>
                    <a:pt x="445" y="17"/>
                  </a:lnTo>
                  <a:lnTo>
                    <a:pt x="430" y="5"/>
                  </a:lnTo>
                  <a:lnTo>
                    <a:pt x="414" y="1"/>
                  </a:lnTo>
                  <a:lnTo>
                    <a:pt x="397" y="3"/>
                  </a:lnTo>
                  <a:lnTo>
                    <a:pt x="380" y="10"/>
                  </a:lnTo>
                  <a:lnTo>
                    <a:pt x="368" y="22"/>
                  </a:lnTo>
                  <a:lnTo>
                    <a:pt x="361" y="39"/>
                  </a:lnTo>
                  <a:lnTo>
                    <a:pt x="361" y="58"/>
                  </a:lnTo>
                  <a:lnTo>
                    <a:pt x="368" y="75"/>
                  </a:lnTo>
                  <a:lnTo>
                    <a:pt x="380" y="87"/>
                  </a:lnTo>
                  <a:lnTo>
                    <a:pt x="397" y="94"/>
                  </a:lnTo>
                  <a:lnTo>
                    <a:pt x="414" y="97"/>
                  </a:lnTo>
                  <a:lnTo>
                    <a:pt x="430" y="92"/>
                  </a:lnTo>
                  <a:lnTo>
                    <a:pt x="445" y="80"/>
                  </a:lnTo>
                  <a:lnTo>
                    <a:pt x="454" y="65"/>
                  </a:lnTo>
                  <a:lnTo>
                    <a:pt x="457" y="49"/>
                  </a:lnTo>
                  <a:close/>
                  <a:moveTo>
                    <a:pt x="505" y="905"/>
                  </a:moveTo>
                  <a:lnTo>
                    <a:pt x="529" y="896"/>
                  </a:lnTo>
                  <a:moveTo>
                    <a:pt x="514" y="862"/>
                  </a:moveTo>
                  <a:lnTo>
                    <a:pt x="524" y="874"/>
                  </a:lnTo>
                  <a:moveTo>
                    <a:pt x="529" y="893"/>
                  </a:moveTo>
                  <a:lnTo>
                    <a:pt x="522" y="922"/>
                  </a:lnTo>
                  <a:lnTo>
                    <a:pt x="524" y="937"/>
                  </a:lnTo>
                  <a:lnTo>
                    <a:pt x="519" y="953"/>
                  </a:lnTo>
                  <a:lnTo>
                    <a:pt x="505" y="953"/>
                  </a:lnTo>
                  <a:moveTo>
                    <a:pt x="519" y="953"/>
                  </a:moveTo>
                  <a:lnTo>
                    <a:pt x="541" y="958"/>
                  </a:lnTo>
                  <a:lnTo>
                    <a:pt x="582" y="975"/>
                  </a:lnTo>
                  <a:lnTo>
                    <a:pt x="589" y="973"/>
                  </a:lnTo>
                  <a:moveTo>
                    <a:pt x="543" y="848"/>
                  </a:moveTo>
                  <a:lnTo>
                    <a:pt x="550" y="869"/>
                  </a:lnTo>
                  <a:moveTo>
                    <a:pt x="531" y="881"/>
                  </a:moveTo>
                  <a:lnTo>
                    <a:pt x="586" y="874"/>
                  </a:lnTo>
                  <a:moveTo>
                    <a:pt x="558" y="884"/>
                  </a:moveTo>
                  <a:lnTo>
                    <a:pt x="553" y="898"/>
                  </a:lnTo>
                  <a:moveTo>
                    <a:pt x="541" y="896"/>
                  </a:moveTo>
                  <a:lnTo>
                    <a:pt x="543" y="953"/>
                  </a:lnTo>
                  <a:moveTo>
                    <a:pt x="543" y="946"/>
                  </a:moveTo>
                  <a:lnTo>
                    <a:pt x="577" y="944"/>
                  </a:lnTo>
                  <a:moveTo>
                    <a:pt x="572" y="944"/>
                  </a:moveTo>
                  <a:lnTo>
                    <a:pt x="577" y="891"/>
                  </a:lnTo>
                  <a:moveTo>
                    <a:pt x="574" y="896"/>
                  </a:moveTo>
                  <a:lnTo>
                    <a:pt x="543" y="901"/>
                  </a:lnTo>
                  <a:moveTo>
                    <a:pt x="543" y="915"/>
                  </a:moveTo>
                  <a:lnTo>
                    <a:pt x="567" y="913"/>
                  </a:lnTo>
                  <a:moveTo>
                    <a:pt x="574" y="843"/>
                  </a:moveTo>
                  <a:lnTo>
                    <a:pt x="565" y="874"/>
                  </a:lnTo>
                  <a:moveTo>
                    <a:pt x="543" y="932"/>
                  </a:moveTo>
                  <a:lnTo>
                    <a:pt x="567" y="927"/>
                  </a:lnTo>
                  <a:moveTo>
                    <a:pt x="613" y="855"/>
                  </a:moveTo>
                  <a:lnTo>
                    <a:pt x="613" y="898"/>
                  </a:lnTo>
                  <a:moveTo>
                    <a:pt x="613" y="865"/>
                  </a:moveTo>
                  <a:lnTo>
                    <a:pt x="632" y="862"/>
                  </a:lnTo>
                  <a:moveTo>
                    <a:pt x="634" y="857"/>
                  </a:moveTo>
                  <a:lnTo>
                    <a:pt x="632" y="886"/>
                  </a:lnTo>
                  <a:moveTo>
                    <a:pt x="634" y="886"/>
                  </a:moveTo>
                  <a:lnTo>
                    <a:pt x="613" y="889"/>
                  </a:lnTo>
                  <a:moveTo>
                    <a:pt x="622" y="917"/>
                  </a:moveTo>
                  <a:lnTo>
                    <a:pt x="639" y="913"/>
                  </a:lnTo>
                  <a:moveTo>
                    <a:pt x="603" y="963"/>
                  </a:moveTo>
                  <a:lnTo>
                    <a:pt x="639" y="944"/>
                  </a:lnTo>
                  <a:moveTo>
                    <a:pt x="622" y="886"/>
                  </a:moveTo>
                  <a:lnTo>
                    <a:pt x="622" y="951"/>
                  </a:lnTo>
                  <a:moveTo>
                    <a:pt x="608" y="958"/>
                  </a:moveTo>
                  <a:lnTo>
                    <a:pt x="608" y="910"/>
                  </a:lnTo>
                  <a:moveTo>
                    <a:pt x="658" y="850"/>
                  </a:moveTo>
                  <a:lnTo>
                    <a:pt x="639" y="901"/>
                  </a:lnTo>
                  <a:moveTo>
                    <a:pt x="649" y="874"/>
                  </a:moveTo>
                  <a:lnTo>
                    <a:pt x="673" y="869"/>
                  </a:lnTo>
                  <a:moveTo>
                    <a:pt x="658" y="898"/>
                  </a:moveTo>
                  <a:lnTo>
                    <a:pt x="632" y="932"/>
                  </a:lnTo>
                  <a:moveTo>
                    <a:pt x="646" y="881"/>
                  </a:moveTo>
                  <a:lnTo>
                    <a:pt x="678" y="925"/>
                  </a:lnTo>
                  <a:lnTo>
                    <a:pt x="685" y="925"/>
                  </a:lnTo>
                  <a:moveTo>
                    <a:pt x="646" y="927"/>
                  </a:moveTo>
                  <a:lnTo>
                    <a:pt x="646" y="975"/>
                  </a:lnTo>
                  <a:moveTo>
                    <a:pt x="646" y="934"/>
                  </a:moveTo>
                  <a:lnTo>
                    <a:pt x="673" y="932"/>
                  </a:lnTo>
                  <a:moveTo>
                    <a:pt x="673" y="927"/>
                  </a:moveTo>
                  <a:lnTo>
                    <a:pt x="670" y="965"/>
                  </a:lnTo>
                  <a:moveTo>
                    <a:pt x="673" y="965"/>
                  </a:moveTo>
                  <a:lnTo>
                    <a:pt x="646" y="968"/>
                  </a:lnTo>
                  <a:moveTo>
                    <a:pt x="675" y="867"/>
                  </a:moveTo>
                  <a:lnTo>
                    <a:pt x="658" y="901"/>
                  </a:lnTo>
                  <a:moveTo>
                    <a:pt x="711" y="886"/>
                  </a:moveTo>
                  <a:lnTo>
                    <a:pt x="774" y="879"/>
                  </a:lnTo>
                  <a:moveTo>
                    <a:pt x="711" y="872"/>
                  </a:moveTo>
                  <a:lnTo>
                    <a:pt x="711" y="937"/>
                  </a:lnTo>
                  <a:moveTo>
                    <a:pt x="742" y="843"/>
                  </a:moveTo>
                  <a:lnTo>
                    <a:pt x="742" y="975"/>
                  </a:lnTo>
                  <a:moveTo>
                    <a:pt x="774" y="874"/>
                  </a:moveTo>
                  <a:lnTo>
                    <a:pt x="769" y="920"/>
                  </a:lnTo>
                  <a:moveTo>
                    <a:pt x="774" y="920"/>
                  </a:moveTo>
                  <a:lnTo>
                    <a:pt x="711" y="927"/>
                  </a:lnTo>
                  <a:moveTo>
                    <a:pt x="858" y="881"/>
                  </a:moveTo>
                  <a:lnTo>
                    <a:pt x="877" y="915"/>
                  </a:lnTo>
                  <a:moveTo>
                    <a:pt x="829" y="857"/>
                  </a:moveTo>
                  <a:lnTo>
                    <a:pt x="841" y="893"/>
                  </a:lnTo>
                  <a:moveTo>
                    <a:pt x="819" y="896"/>
                  </a:moveTo>
                  <a:lnTo>
                    <a:pt x="829" y="929"/>
                  </a:lnTo>
                  <a:lnTo>
                    <a:pt x="846" y="956"/>
                  </a:lnTo>
                  <a:lnTo>
                    <a:pt x="867" y="963"/>
                  </a:lnTo>
                  <a:lnTo>
                    <a:pt x="860" y="925"/>
                  </a:lnTo>
                  <a:moveTo>
                    <a:pt x="807" y="893"/>
                  </a:moveTo>
                  <a:lnTo>
                    <a:pt x="802" y="939"/>
                  </a:lnTo>
                  <a:moveTo>
                    <a:pt x="958" y="917"/>
                  </a:moveTo>
                  <a:lnTo>
                    <a:pt x="978" y="951"/>
                  </a:lnTo>
                  <a:moveTo>
                    <a:pt x="942" y="915"/>
                  </a:moveTo>
                  <a:lnTo>
                    <a:pt x="922" y="953"/>
                  </a:lnTo>
                  <a:moveTo>
                    <a:pt x="951" y="975"/>
                  </a:moveTo>
                  <a:lnTo>
                    <a:pt x="937" y="956"/>
                  </a:lnTo>
                  <a:moveTo>
                    <a:pt x="927" y="898"/>
                  </a:moveTo>
                  <a:lnTo>
                    <a:pt x="978" y="891"/>
                  </a:lnTo>
                  <a:moveTo>
                    <a:pt x="934" y="865"/>
                  </a:moveTo>
                  <a:lnTo>
                    <a:pt x="966" y="860"/>
                  </a:lnTo>
                  <a:moveTo>
                    <a:pt x="922" y="910"/>
                  </a:moveTo>
                  <a:lnTo>
                    <a:pt x="913" y="891"/>
                  </a:lnTo>
                  <a:lnTo>
                    <a:pt x="894" y="937"/>
                  </a:lnTo>
                  <a:moveTo>
                    <a:pt x="913" y="848"/>
                  </a:moveTo>
                  <a:lnTo>
                    <a:pt x="913" y="973"/>
                  </a:lnTo>
                  <a:moveTo>
                    <a:pt x="925" y="881"/>
                  </a:moveTo>
                  <a:lnTo>
                    <a:pt x="896" y="886"/>
                  </a:lnTo>
                  <a:moveTo>
                    <a:pt x="951" y="973"/>
                  </a:moveTo>
                  <a:lnTo>
                    <a:pt x="951" y="893"/>
                  </a:lnTo>
                  <a:moveTo>
                    <a:pt x="1021" y="920"/>
                  </a:moveTo>
                  <a:lnTo>
                    <a:pt x="994" y="929"/>
                  </a:lnTo>
                  <a:moveTo>
                    <a:pt x="1018" y="879"/>
                  </a:moveTo>
                  <a:lnTo>
                    <a:pt x="997" y="927"/>
                  </a:lnTo>
                  <a:moveTo>
                    <a:pt x="990" y="898"/>
                  </a:moveTo>
                  <a:lnTo>
                    <a:pt x="1014" y="889"/>
                  </a:lnTo>
                  <a:moveTo>
                    <a:pt x="994" y="956"/>
                  </a:moveTo>
                  <a:lnTo>
                    <a:pt x="1023" y="939"/>
                  </a:lnTo>
                  <a:moveTo>
                    <a:pt x="1011" y="853"/>
                  </a:moveTo>
                  <a:lnTo>
                    <a:pt x="994" y="898"/>
                  </a:lnTo>
                  <a:moveTo>
                    <a:pt x="1028" y="891"/>
                  </a:moveTo>
                  <a:lnTo>
                    <a:pt x="1059" y="877"/>
                  </a:lnTo>
                  <a:moveTo>
                    <a:pt x="1026" y="915"/>
                  </a:moveTo>
                  <a:lnTo>
                    <a:pt x="1062" y="901"/>
                  </a:lnTo>
                  <a:moveTo>
                    <a:pt x="1052" y="946"/>
                  </a:moveTo>
                  <a:lnTo>
                    <a:pt x="1071" y="973"/>
                  </a:lnTo>
                  <a:lnTo>
                    <a:pt x="1071" y="944"/>
                  </a:lnTo>
                  <a:moveTo>
                    <a:pt x="1050" y="855"/>
                  </a:moveTo>
                  <a:lnTo>
                    <a:pt x="1059" y="865"/>
                  </a:lnTo>
                  <a:moveTo>
                    <a:pt x="1035" y="848"/>
                  </a:moveTo>
                  <a:lnTo>
                    <a:pt x="1040" y="915"/>
                  </a:lnTo>
                  <a:lnTo>
                    <a:pt x="1052" y="946"/>
                  </a:lnTo>
                  <a:moveTo>
                    <a:pt x="1062" y="915"/>
                  </a:moveTo>
                  <a:lnTo>
                    <a:pt x="1047" y="937"/>
                  </a:lnTo>
                  <a:lnTo>
                    <a:pt x="1021" y="96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34" name="path 12134"/>
            <p:cNvSpPr/>
            <p:nvPr/>
          </p:nvSpPr>
          <p:spPr>
            <a:xfrm>
              <a:off x="287275" y="785622"/>
              <a:ext cx="289559" cy="10667"/>
            </a:xfrm>
            <a:custGeom>
              <a:avLst/>
              <a:gdLst/>
              <a:ahLst/>
              <a:cxnLst/>
              <a:rect l="0" t="0" r="0" b="0"/>
              <a:pathLst>
                <a:path w="455" h="16">
                  <a:moveTo>
                    <a:pt x="0" y="4"/>
                  </a:moveTo>
                  <a:lnTo>
                    <a:pt x="0" y="16"/>
                  </a:lnTo>
                  <a:lnTo>
                    <a:pt x="60" y="4"/>
                  </a:lnTo>
                  <a:lnTo>
                    <a:pt x="0" y="4"/>
                  </a:lnTo>
                </a:path>
                <a:path w="455" h="16">
                  <a:moveTo>
                    <a:pt x="0" y="16"/>
                  </a:moveTo>
                  <a:lnTo>
                    <a:pt x="60" y="4"/>
                  </a:lnTo>
                  <a:lnTo>
                    <a:pt x="60" y="14"/>
                  </a:lnTo>
                  <a:lnTo>
                    <a:pt x="0" y="16"/>
                  </a:lnTo>
                </a:path>
                <a:path w="455" h="16">
                  <a:moveTo>
                    <a:pt x="107" y="4"/>
                  </a:moveTo>
                  <a:lnTo>
                    <a:pt x="107" y="14"/>
                  </a:lnTo>
                  <a:lnTo>
                    <a:pt x="203" y="2"/>
                  </a:lnTo>
                  <a:lnTo>
                    <a:pt x="107" y="4"/>
                  </a:lnTo>
                </a:path>
                <a:path w="455" h="16">
                  <a:moveTo>
                    <a:pt x="107" y="14"/>
                  </a:moveTo>
                  <a:lnTo>
                    <a:pt x="203" y="2"/>
                  </a:lnTo>
                  <a:lnTo>
                    <a:pt x="203" y="14"/>
                  </a:lnTo>
                  <a:lnTo>
                    <a:pt x="107" y="14"/>
                  </a:lnTo>
                </a:path>
                <a:path w="455" h="16">
                  <a:moveTo>
                    <a:pt x="251" y="2"/>
                  </a:moveTo>
                  <a:lnTo>
                    <a:pt x="251" y="14"/>
                  </a:lnTo>
                  <a:lnTo>
                    <a:pt x="347" y="2"/>
                  </a:lnTo>
                  <a:lnTo>
                    <a:pt x="251" y="2"/>
                  </a:lnTo>
                </a:path>
                <a:path w="455" h="16">
                  <a:moveTo>
                    <a:pt x="251" y="14"/>
                  </a:moveTo>
                  <a:lnTo>
                    <a:pt x="347" y="2"/>
                  </a:lnTo>
                  <a:lnTo>
                    <a:pt x="347" y="14"/>
                  </a:lnTo>
                  <a:lnTo>
                    <a:pt x="251" y="14"/>
                  </a:lnTo>
                </a:path>
                <a:path w="455" h="16">
                  <a:moveTo>
                    <a:pt x="393" y="2"/>
                  </a:moveTo>
                  <a:lnTo>
                    <a:pt x="393" y="11"/>
                  </a:lnTo>
                  <a:lnTo>
                    <a:pt x="455" y="0"/>
                  </a:lnTo>
                  <a:lnTo>
                    <a:pt x="393" y="2"/>
                  </a:lnTo>
                </a:path>
                <a:path w="455" h="16">
                  <a:moveTo>
                    <a:pt x="393" y="11"/>
                  </a:moveTo>
                  <a:lnTo>
                    <a:pt x="455" y="0"/>
                  </a:lnTo>
                  <a:lnTo>
                    <a:pt x="455" y="11"/>
                  </a:lnTo>
                  <a:lnTo>
                    <a:pt x="393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36" name="path 12136"/>
            <p:cNvSpPr/>
            <p:nvPr/>
          </p:nvSpPr>
          <p:spPr>
            <a:xfrm>
              <a:off x="576071" y="785622"/>
              <a:ext cx="1525" cy="7619"/>
            </a:xfrm>
            <a:custGeom>
              <a:avLst/>
              <a:gdLst/>
              <a:ahLst/>
              <a:cxnLst/>
              <a:rect l="0" t="0" r="0" b="0"/>
              <a:pathLst>
                <a:path w="2" h="11">
                  <a:moveTo>
                    <a:pt x="1" y="0"/>
                  </a:moveTo>
                  <a:lnTo>
                    <a:pt x="1" y="1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38" name="path 12138"/>
            <p:cNvSpPr/>
            <p:nvPr/>
          </p:nvSpPr>
          <p:spPr>
            <a:xfrm>
              <a:off x="287275" y="605790"/>
              <a:ext cx="53339" cy="7619"/>
            </a:xfrm>
            <a:custGeom>
              <a:avLst/>
              <a:gdLst/>
              <a:ahLst/>
              <a:cxnLst/>
              <a:rect l="0" t="0" r="0" b="0"/>
              <a:pathLst>
                <a:path w="83" h="11">
                  <a:moveTo>
                    <a:pt x="0" y="2"/>
                  </a:moveTo>
                  <a:lnTo>
                    <a:pt x="0" y="11"/>
                  </a:lnTo>
                  <a:lnTo>
                    <a:pt x="83" y="0"/>
                  </a:lnTo>
                  <a:lnTo>
                    <a:pt x="0" y="2"/>
                  </a:lnTo>
                </a:path>
                <a:path w="83" h="11">
                  <a:moveTo>
                    <a:pt x="0" y="11"/>
                  </a:moveTo>
                  <a:lnTo>
                    <a:pt x="83" y="0"/>
                  </a:lnTo>
                  <a:lnTo>
                    <a:pt x="83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40" name="path 12140"/>
            <p:cNvSpPr/>
            <p:nvPr/>
          </p:nvSpPr>
          <p:spPr>
            <a:xfrm>
              <a:off x="339852" y="611886"/>
              <a:ext cx="1525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42" name="path 12142"/>
            <p:cNvSpPr/>
            <p:nvPr/>
          </p:nvSpPr>
          <p:spPr>
            <a:xfrm>
              <a:off x="340614" y="605790"/>
              <a:ext cx="109728" cy="7619"/>
            </a:xfrm>
            <a:custGeom>
              <a:avLst/>
              <a:gdLst/>
              <a:ahLst/>
              <a:cxnLst/>
              <a:rect l="0" t="0" r="0" b="0"/>
              <a:pathLst>
                <a:path w="172" h="11">
                  <a:moveTo>
                    <a:pt x="0" y="0"/>
                  </a:moveTo>
                  <a:lnTo>
                    <a:pt x="0" y="11"/>
                  </a:lnTo>
                  <a:lnTo>
                    <a:pt x="57" y="0"/>
                  </a:lnTo>
                  <a:lnTo>
                    <a:pt x="0" y="0"/>
                  </a:lnTo>
                </a:path>
                <a:path w="172" h="11">
                  <a:moveTo>
                    <a:pt x="0" y="11"/>
                  </a:moveTo>
                  <a:lnTo>
                    <a:pt x="57" y="0"/>
                  </a:lnTo>
                  <a:lnTo>
                    <a:pt x="57" y="11"/>
                  </a:lnTo>
                  <a:lnTo>
                    <a:pt x="0" y="11"/>
                  </a:lnTo>
                </a:path>
                <a:path w="172" h="11">
                  <a:moveTo>
                    <a:pt x="115" y="0"/>
                  </a:moveTo>
                  <a:lnTo>
                    <a:pt x="115" y="11"/>
                  </a:lnTo>
                  <a:lnTo>
                    <a:pt x="172" y="0"/>
                  </a:lnTo>
                  <a:lnTo>
                    <a:pt x="115" y="0"/>
                  </a:lnTo>
                </a:path>
                <a:path w="172" h="11">
                  <a:moveTo>
                    <a:pt x="115" y="11"/>
                  </a:moveTo>
                  <a:lnTo>
                    <a:pt x="172" y="0"/>
                  </a:lnTo>
                  <a:lnTo>
                    <a:pt x="172" y="11"/>
                  </a:lnTo>
                  <a:lnTo>
                    <a:pt x="115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44" name="path 12144"/>
            <p:cNvSpPr/>
            <p:nvPr/>
          </p:nvSpPr>
          <p:spPr>
            <a:xfrm>
              <a:off x="449580" y="595122"/>
              <a:ext cx="1525" cy="12191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46" name="path 12146"/>
            <p:cNvSpPr/>
            <p:nvPr/>
          </p:nvSpPr>
          <p:spPr>
            <a:xfrm>
              <a:off x="450343" y="604266"/>
              <a:ext cx="126491" cy="9144"/>
            </a:xfrm>
            <a:custGeom>
              <a:avLst/>
              <a:gdLst/>
              <a:ahLst/>
              <a:cxnLst/>
              <a:rect l="0" t="0" r="0" b="0"/>
              <a:pathLst>
                <a:path w="199" h="14">
                  <a:moveTo>
                    <a:pt x="0" y="2"/>
                  </a:moveTo>
                  <a:lnTo>
                    <a:pt x="0" y="14"/>
                  </a:lnTo>
                  <a:lnTo>
                    <a:pt x="57" y="2"/>
                  </a:lnTo>
                  <a:lnTo>
                    <a:pt x="0" y="2"/>
                  </a:lnTo>
                </a:path>
                <a:path w="199" h="14">
                  <a:moveTo>
                    <a:pt x="0" y="14"/>
                  </a:moveTo>
                  <a:lnTo>
                    <a:pt x="57" y="2"/>
                  </a:lnTo>
                  <a:lnTo>
                    <a:pt x="57" y="12"/>
                  </a:lnTo>
                  <a:lnTo>
                    <a:pt x="0" y="14"/>
                  </a:lnTo>
                </a:path>
                <a:path w="199" h="14">
                  <a:moveTo>
                    <a:pt x="115" y="2"/>
                  </a:moveTo>
                  <a:lnTo>
                    <a:pt x="115" y="12"/>
                  </a:lnTo>
                  <a:lnTo>
                    <a:pt x="199" y="0"/>
                  </a:lnTo>
                  <a:lnTo>
                    <a:pt x="115" y="2"/>
                  </a:lnTo>
                </a:path>
                <a:path w="199" h="14">
                  <a:moveTo>
                    <a:pt x="115" y="12"/>
                  </a:moveTo>
                  <a:lnTo>
                    <a:pt x="199" y="0"/>
                  </a:lnTo>
                  <a:lnTo>
                    <a:pt x="199" y="12"/>
                  </a:lnTo>
                  <a:lnTo>
                    <a:pt x="115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48" name="path 12148"/>
            <p:cNvSpPr/>
            <p:nvPr/>
          </p:nvSpPr>
          <p:spPr>
            <a:xfrm>
              <a:off x="286512" y="362712"/>
              <a:ext cx="1761745" cy="480059"/>
            </a:xfrm>
            <a:custGeom>
              <a:avLst/>
              <a:gdLst/>
              <a:ahLst/>
              <a:cxnLst/>
              <a:rect l="0" t="0" r="0" b="0"/>
              <a:pathLst>
                <a:path w="2774" h="755">
                  <a:moveTo>
                    <a:pt x="457" y="380"/>
                  </a:moveTo>
                  <a:lnTo>
                    <a:pt x="457" y="392"/>
                  </a:lnTo>
                  <a:moveTo>
                    <a:pt x="538" y="56"/>
                  </a:moveTo>
                  <a:lnTo>
                    <a:pt x="514" y="135"/>
                  </a:lnTo>
                  <a:lnTo>
                    <a:pt x="572" y="135"/>
                  </a:lnTo>
                  <a:moveTo>
                    <a:pt x="555" y="111"/>
                  </a:moveTo>
                  <a:lnTo>
                    <a:pt x="555" y="157"/>
                  </a:lnTo>
                  <a:moveTo>
                    <a:pt x="603" y="157"/>
                  </a:moveTo>
                  <a:lnTo>
                    <a:pt x="603" y="90"/>
                  </a:lnTo>
                  <a:lnTo>
                    <a:pt x="651" y="90"/>
                  </a:lnTo>
                  <a:moveTo>
                    <a:pt x="670" y="109"/>
                  </a:moveTo>
                  <a:lnTo>
                    <a:pt x="666" y="94"/>
                  </a:lnTo>
                  <a:lnTo>
                    <a:pt x="651" y="90"/>
                  </a:lnTo>
                  <a:moveTo>
                    <a:pt x="670" y="109"/>
                  </a:moveTo>
                  <a:lnTo>
                    <a:pt x="670" y="157"/>
                  </a:lnTo>
                  <a:moveTo>
                    <a:pt x="637" y="157"/>
                  </a:moveTo>
                  <a:lnTo>
                    <a:pt x="637" y="90"/>
                  </a:lnTo>
                  <a:moveTo>
                    <a:pt x="750" y="116"/>
                  </a:moveTo>
                  <a:lnTo>
                    <a:pt x="747" y="142"/>
                  </a:lnTo>
                  <a:moveTo>
                    <a:pt x="721" y="116"/>
                  </a:moveTo>
                  <a:lnTo>
                    <a:pt x="721" y="152"/>
                  </a:lnTo>
                  <a:moveTo>
                    <a:pt x="769" y="97"/>
                  </a:moveTo>
                  <a:lnTo>
                    <a:pt x="762" y="169"/>
                  </a:lnTo>
                  <a:lnTo>
                    <a:pt x="747" y="152"/>
                  </a:lnTo>
                  <a:moveTo>
                    <a:pt x="704" y="97"/>
                  </a:moveTo>
                  <a:lnTo>
                    <a:pt x="704" y="166"/>
                  </a:lnTo>
                  <a:moveTo>
                    <a:pt x="752" y="66"/>
                  </a:moveTo>
                  <a:lnTo>
                    <a:pt x="750" y="90"/>
                  </a:lnTo>
                  <a:moveTo>
                    <a:pt x="718" y="66"/>
                  </a:moveTo>
                  <a:lnTo>
                    <a:pt x="718" y="99"/>
                  </a:lnTo>
                  <a:moveTo>
                    <a:pt x="702" y="61"/>
                  </a:moveTo>
                  <a:lnTo>
                    <a:pt x="769" y="53"/>
                  </a:lnTo>
                  <a:moveTo>
                    <a:pt x="730" y="37"/>
                  </a:moveTo>
                  <a:lnTo>
                    <a:pt x="735" y="51"/>
                  </a:lnTo>
                  <a:moveTo>
                    <a:pt x="718" y="92"/>
                  </a:moveTo>
                  <a:lnTo>
                    <a:pt x="754" y="90"/>
                  </a:lnTo>
                  <a:moveTo>
                    <a:pt x="718" y="73"/>
                  </a:moveTo>
                  <a:lnTo>
                    <a:pt x="752" y="70"/>
                  </a:lnTo>
                  <a:moveTo>
                    <a:pt x="721" y="145"/>
                  </a:moveTo>
                  <a:lnTo>
                    <a:pt x="750" y="142"/>
                  </a:lnTo>
                  <a:moveTo>
                    <a:pt x="721" y="123"/>
                  </a:moveTo>
                  <a:lnTo>
                    <a:pt x="747" y="121"/>
                  </a:lnTo>
                  <a:moveTo>
                    <a:pt x="704" y="109"/>
                  </a:moveTo>
                  <a:lnTo>
                    <a:pt x="766" y="104"/>
                  </a:lnTo>
                  <a:moveTo>
                    <a:pt x="802" y="42"/>
                  </a:moveTo>
                  <a:lnTo>
                    <a:pt x="802" y="166"/>
                  </a:lnTo>
                  <a:moveTo>
                    <a:pt x="802" y="56"/>
                  </a:moveTo>
                  <a:lnTo>
                    <a:pt x="862" y="51"/>
                  </a:lnTo>
                  <a:moveTo>
                    <a:pt x="865" y="44"/>
                  </a:moveTo>
                  <a:lnTo>
                    <a:pt x="862" y="166"/>
                  </a:lnTo>
                  <a:moveTo>
                    <a:pt x="802" y="159"/>
                  </a:moveTo>
                  <a:lnTo>
                    <a:pt x="860" y="157"/>
                  </a:lnTo>
                  <a:lnTo>
                    <a:pt x="862" y="164"/>
                  </a:lnTo>
                  <a:moveTo>
                    <a:pt x="817" y="73"/>
                  </a:moveTo>
                  <a:lnTo>
                    <a:pt x="853" y="68"/>
                  </a:lnTo>
                  <a:moveTo>
                    <a:pt x="850" y="87"/>
                  </a:moveTo>
                  <a:lnTo>
                    <a:pt x="817" y="92"/>
                  </a:lnTo>
                  <a:moveTo>
                    <a:pt x="810" y="113"/>
                  </a:moveTo>
                  <a:lnTo>
                    <a:pt x="853" y="106"/>
                  </a:lnTo>
                  <a:moveTo>
                    <a:pt x="855" y="102"/>
                  </a:moveTo>
                  <a:lnTo>
                    <a:pt x="848" y="140"/>
                  </a:lnTo>
                  <a:lnTo>
                    <a:pt x="838" y="126"/>
                  </a:lnTo>
                  <a:moveTo>
                    <a:pt x="831" y="58"/>
                  </a:moveTo>
                  <a:lnTo>
                    <a:pt x="831" y="152"/>
                  </a:lnTo>
                  <a:moveTo>
                    <a:pt x="889" y="94"/>
                  </a:moveTo>
                  <a:lnTo>
                    <a:pt x="920" y="87"/>
                  </a:lnTo>
                  <a:moveTo>
                    <a:pt x="889" y="147"/>
                  </a:moveTo>
                  <a:lnTo>
                    <a:pt x="920" y="126"/>
                  </a:lnTo>
                  <a:moveTo>
                    <a:pt x="920" y="68"/>
                  </a:moveTo>
                  <a:lnTo>
                    <a:pt x="966" y="61"/>
                  </a:lnTo>
                  <a:moveTo>
                    <a:pt x="942" y="34"/>
                  </a:moveTo>
                  <a:lnTo>
                    <a:pt x="942" y="97"/>
                  </a:lnTo>
                  <a:moveTo>
                    <a:pt x="913" y="104"/>
                  </a:moveTo>
                  <a:lnTo>
                    <a:pt x="973" y="97"/>
                  </a:lnTo>
                  <a:moveTo>
                    <a:pt x="925" y="77"/>
                  </a:moveTo>
                  <a:lnTo>
                    <a:pt x="932" y="94"/>
                  </a:lnTo>
                  <a:moveTo>
                    <a:pt x="925" y="111"/>
                  </a:moveTo>
                  <a:lnTo>
                    <a:pt x="925" y="169"/>
                  </a:lnTo>
                  <a:moveTo>
                    <a:pt x="925" y="118"/>
                  </a:moveTo>
                  <a:lnTo>
                    <a:pt x="963" y="116"/>
                  </a:lnTo>
                  <a:moveTo>
                    <a:pt x="963" y="111"/>
                  </a:moveTo>
                  <a:lnTo>
                    <a:pt x="961" y="171"/>
                  </a:lnTo>
                  <a:moveTo>
                    <a:pt x="934" y="128"/>
                  </a:moveTo>
                  <a:lnTo>
                    <a:pt x="934" y="152"/>
                  </a:lnTo>
                  <a:moveTo>
                    <a:pt x="934" y="130"/>
                  </a:moveTo>
                  <a:lnTo>
                    <a:pt x="949" y="130"/>
                  </a:lnTo>
                  <a:moveTo>
                    <a:pt x="925" y="162"/>
                  </a:moveTo>
                  <a:lnTo>
                    <a:pt x="961" y="159"/>
                  </a:lnTo>
                  <a:moveTo>
                    <a:pt x="961" y="68"/>
                  </a:moveTo>
                  <a:lnTo>
                    <a:pt x="951" y="99"/>
                  </a:lnTo>
                  <a:moveTo>
                    <a:pt x="934" y="147"/>
                  </a:moveTo>
                  <a:lnTo>
                    <a:pt x="951" y="145"/>
                  </a:lnTo>
                  <a:moveTo>
                    <a:pt x="949" y="126"/>
                  </a:moveTo>
                  <a:lnTo>
                    <a:pt x="949" y="145"/>
                  </a:lnTo>
                  <a:moveTo>
                    <a:pt x="901" y="42"/>
                  </a:moveTo>
                  <a:lnTo>
                    <a:pt x="901" y="140"/>
                  </a:lnTo>
                  <a:moveTo>
                    <a:pt x="1" y="15"/>
                  </a:moveTo>
                  <a:lnTo>
                    <a:pt x="457" y="10"/>
                  </a:lnTo>
                  <a:lnTo>
                    <a:pt x="457" y="188"/>
                  </a:lnTo>
                  <a:lnTo>
                    <a:pt x="1" y="193"/>
                  </a:lnTo>
                  <a:lnTo>
                    <a:pt x="1" y="15"/>
                  </a:lnTo>
                  <a:close/>
                  <a:moveTo>
                    <a:pt x="2312" y="63"/>
                  </a:moveTo>
                  <a:lnTo>
                    <a:pt x="2230" y="73"/>
                  </a:lnTo>
                  <a:moveTo>
                    <a:pt x="2264" y="70"/>
                  </a:moveTo>
                  <a:lnTo>
                    <a:pt x="2262" y="25"/>
                  </a:lnTo>
                  <a:moveTo>
                    <a:pt x="2286" y="22"/>
                  </a:moveTo>
                  <a:lnTo>
                    <a:pt x="2281" y="66"/>
                  </a:lnTo>
                  <a:moveTo>
                    <a:pt x="2252" y="80"/>
                  </a:moveTo>
                  <a:lnTo>
                    <a:pt x="2252" y="130"/>
                  </a:lnTo>
                  <a:moveTo>
                    <a:pt x="2293" y="121"/>
                  </a:moveTo>
                  <a:lnTo>
                    <a:pt x="2295" y="77"/>
                  </a:lnTo>
                  <a:moveTo>
                    <a:pt x="2259" y="104"/>
                  </a:moveTo>
                  <a:lnTo>
                    <a:pt x="2286" y="102"/>
                  </a:lnTo>
                  <a:moveTo>
                    <a:pt x="2274" y="70"/>
                  </a:moveTo>
                  <a:lnTo>
                    <a:pt x="2274" y="123"/>
                  </a:lnTo>
                  <a:moveTo>
                    <a:pt x="2266" y="133"/>
                  </a:moveTo>
                  <a:lnTo>
                    <a:pt x="2238" y="164"/>
                  </a:lnTo>
                  <a:moveTo>
                    <a:pt x="2278" y="130"/>
                  </a:moveTo>
                  <a:lnTo>
                    <a:pt x="2300" y="159"/>
                  </a:lnTo>
                  <a:moveTo>
                    <a:pt x="2302" y="44"/>
                  </a:moveTo>
                  <a:lnTo>
                    <a:pt x="2242" y="51"/>
                  </a:lnTo>
                  <a:moveTo>
                    <a:pt x="2252" y="90"/>
                  </a:moveTo>
                  <a:lnTo>
                    <a:pt x="2295" y="85"/>
                  </a:lnTo>
                  <a:moveTo>
                    <a:pt x="2295" y="121"/>
                  </a:moveTo>
                  <a:lnTo>
                    <a:pt x="2252" y="128"/>
                  </a:lnTo>
                  <a:moveTo>
                    <a:pt x="2370" y="37"/>
                  </a:moveTo>
                  <a:lnTo>
                    <a:pt x="2348" y="77"/>
                  </a:lnTo>
                  <a:lnTo>
                    <a:pt x="2324" y="109"/>
                  </a:lnTo>
                  <a:moveTo>
                    <a:pt x="2367" y="46"/>
                  </a:moveTo>
                  <a:lnTo>
                    <a:pt x="2403" y="97"/>
                  </a:lnTo>
                  <a:lnTo>
                    <a:pt x="2410" y="97"/>
                  </a:lnTo>
                  <a:moveTo>
                    <a:pt x="2331" y="154"/>
                  </a:moveTo>
                  <a:lnTo>
                    <a:pt x="2403" y="147"/>
                  </a:lnTo>
                  <a:moveTo>
                    <a:pt x="2370" y="150"/>
                  </a:moveTo>
                  <a:lnTo>
                    <a:pt x="2370" y="82"/>
                  </a:lnTo>
                  <a:moveTo>
                    <a:pt x="2350" y="121"/>
                  </a:moveTo>
                  <a:lnTo>
                    <a:pt x="2355" y="140"/>
                  </a:lnTo>
                  <a:moveTo>
                    <a:pt x="2377" y="145"/>
                  </a:moveTo>
                  <a:lnTo>
                    <a:pt x="2386" y="118"/>
                  </a:lnTo>
                  <a:moveTo>
                    <a:pt x="2391" y="106"/>
                  </a:moveTo>
                  <a:lnTo>
                    <a:pt x="2343" y="111"/>
                  </a:lnTo>
                  <a:moveTo>
                    <a:pt x="2350" y="85"/>
                  </a:moveTo>
                  <a:lnTo>
                    <a:pt x="2384" y="82"/>
                  </a:lnTo>
                  <a:moveTo>
                    <a:pt x="2444" y="80"/>
                  </a:moveTo>
                  <a:lnTo>
                    <a:pt x="2451" y="92"/>
                  </a:lnTo>
                  <a:moveTo>
                    <a:pt x="2427" y="73"/>
                  </a:moveTo>
                  <a:lnTo>
                    <a:pt x="2456" y="66"/>
                  </a:lnTo>
                  <a:moveTo>
                    <a:pt x="2444" y="70"/>
                  </a:moveTo>
                  <a:lnTo>
                    <a:pt x="2425" y="130"/>
                  </a:lnTo>
                  <a:moveTo>
                    <a:pt x="2444" y="30"/>
                  </a:moveTo>
                  <a:lnTo>
                    <a:pt x="2444" y="157"/>
                  </a:lnTo>
                  <a:moveTo>
                    <a:pt x="2475" y="30"/>
                  </a:moveTo>
                  <a:lnTo>
                    <a:pt x="2482" y="49"/>
                  </a:lnTo>
                  <a:moveTo>
                    <a:pt x="2463" y="49"/>
                  </a:moveTo>
                  <a:lnTo>
                    <a:pt x="2458" y="77"/>
                  </a:lnTo>
                  <a:moveTo>
                    <a:pt x="2461" y="58"/>
                  </a:moveTo>
                  <a:lnTo>
                    <a:pt x="2504" y="53"/>
                  </a:lnTo>
                  <a:moveTo>
                    <a:pt x="2506" y="51"/>
                  </a:moveTo>
                  <a:lnTo>
                    <a:pt x="2497" y="68"/>
                  </a:lnTo>
                  <a:moveTo>
                    <a:pt x="2470" y="68"/>
                  </a:moveTo>
                  <a:lnTo>
                    <a:pt x="2461" y="97"/>
                  </a:lnTo>
                  <a:moveTo>
                    <a:pt x="2485" y="70"/>
                  </a:moveTo>
                  <a:lnTo>
                    <a:pt x="2497" y="85"/>
                  </a:lnTo>
                  <a:moveTo>
                    <a:pt x="2480" y="82"/>
                  </a:moveTo>
                  <a:lnTo>
                    <a:pt x="2468" y="104"/>
                  </a:lnTo>
                  <a:lnTo>
                    <a:pt x="2449" y="128"/>
                  </a:lnTo>
                  <a:moveTo>
                    <a:pt x="2475" y="90"/>
                  </a:moveTo>
                  <a:lnTo>
                    <a:pt x="2497" y="121"/>
                  </a:lnTo>
                  <a:moveTo>
                    <a:pt x="2466" y="128"/>
                  </a:moveTo>
                  <a:lnTo>
                    <a:pt x="2490" y="123"/>
                  </a:lnTo>
                  <a:moveTo>
                    <a:pt x="2490" y="121"/>
                  </a:moveTo>
                  <a:lnTo>
                    <a:pt x="2487" y="150"/>
                  </a:lnTo>
                  <a:moveTo>
                    <a:pt x="2490" y="150"/>
                  </a:moveTo>
                  <a:lnTo>
                    <a:pt x="2466" y="154"/>
                  </a:lnTo>
                  <a:moveTo>
                    <a:pt x="2497" y="121"/>
                  </a:moveTo>
                  <a:lnTo>
                    <a:pt x="2509" y="121"/>
                  </a:lnTo>
                  <a:moveTo>
                    <a:pt x="2466" y="118"/>
                  </a:moveTo>
                  <a:lnTo>
                    <a:pt x="2466" y="159"/>
                  </a:lnTo>
                  <a:moveTo>
                    <a:pt x="2550" y="49"/>
                  </a:moveTo>
                  <a:lnTo>
                    <a:pt x="2521" y="53"/>
                  </a:lnTo>
                  <a:moveTo>
                    <a:pt x="2526" y="87"/>
                  </a:moveTo>
                  <a:lnTo>
                    <a:pt x="2550" y="82"/>
                  </a:lnTo>
                  <a:moveTo>
                    <a:pt x="2550" y="111"/>
                  </a:moveTo>
                  <a:lnTo>
                    <a:pt x="2521" y="130"/>
                  </a:lnTo>
                  <a:moveTo>
                    <a:pt x="2535" y="51"/>
                  </a:moveTo>
                  <a:lnTo>
                    <a:pt x="2535" y="121"/>
                  </a:lnTo>
                  <a:moveTo>
                    <a:pt x="2581" y="39"/>
                  </a:moveTo>
                  <a:lnTo>
                    <a:pt x="2590" y="51"/>
                  </a:lnTo>
                  <a:moveTo>
                    <a:pt x="2595" y="66"/>
                  </a:moveTo>
                  <a:lnTo>
                    <a:pt x="2552" y="70"/>
                  </a:lnTo>
                  <a:moveTo>
                    <a:pt x="2554" y="85"/>
                  </a:moveTo>
                  <a:lnTo>
                    <a:pt x="2562" y="102"/>
                  </a:lnTo>
                  <a:moveTo>
                    <a:pt x="2566" y="111"/>
                  </a:moveTo>
                  <a:lnTo>
                    <a:pt x="2545" y="135"/>
                  </a:lnTo>
                  <a:moveTo>
                    <a:pt x="2571" y="92"/>
                  </a:moveTo>
                  <a:lnTo>
                    <a:pt x="2595" y="140"/>
                  </a:lnTo>
                  <a:lnTo>
                    <a:pt x="2605" y="140"/>
                  </a:lnTo>
                  <a:moveTo>
                    <a:pt x="2581" y="109"/>
                  </a:moveTo>
                  <a:lnTo>
                    <a:pt x="2593" y="82"/>
                  </a:lnTo>
                  <a:moveTo>
                    <a:pt x="2559" y="150"/>
                  </a:moveTo>
                  <a:lnTo>
                    <a:pt x="2571" y="162"/>
                  </a:lnTo>
                  <a:lnTo>
                    <a:pt x="2571" y="30"/>
                  </a:lnTo>
                  <a:moveTo>
                    <a:pt x="1722" y="6"/>
                  </a:moveTo>
                  <a:lnTo>
                    <a:pt x="2178" y="1"/>
                  </a:lnTo>
                  <a:lnTo>
                    <a:pt x="2180" y="178"/>
                  </a:lnTo>
                  <a:lnTo>
                    <a:pt x="1724" y="183"/>
                  </a:lnTo>
                  <a:lnTo>
                    <a:pt x="1722" y="6"/>
                  </a:lnTo>
                  <a:close/>
                  <a:moveTo>
                    <a:pt x="1940" y="102"/>
                  </a:moveTo>
                  <a:lnTo>
                    <a:pt x="1957" y="90"/>
                  </a:lnTo>
                  <a:lnTo>
                    <a:pt x="1938" y="99"/>
                  </a:lnTo>
                  <a:moveTo>
                    <a:pt x="1930" y="97"/>
                  </a:moveTo>
                  <a:lnTo>
                    <a:pt x="1938" y="94"/>
                  </a:lnTo>
                  <a:lnTo>
                    <a:pt x="1940" y="87"/>
                  </a:lnTo>
                  <a:lnTo>
                    <a:pt x="1935" y="82"/>
                  </a:lnTo>
                  <a:moveTo>
                    <a:pt x="1950" y="106"/>
                  </a:moveTo>
                  <a:lnTo>
                    <a:pt x="1957" y="90"/>
                  </a:lnTo>
                  <a:lnTo>
                    <a:pt x="1945" y="106"/>
                  </a:lnTo>
                  <a:moveTo>
                    <a:pt x="1942" y="102"/>
                  </a:moveTo>
                  <a:lnTo>
                    <a:pt x="1957" y="90"/>
                  </a:lnTo>
                  <a:moveTo>
                    <a:pt x="1945" y="116"/>
                  </a:moveTo>
                  <a:lnTo>
                    <a:pt x="1945" y="106"/>
                  </a:lnTo>
                  <a:lnTo>
                    <a:pt x="1940" y="102"/>
                  </a:lnTo>
                  <a:lnTo>
                    <a:pt x="1930" y="99"/>
                  </a:lnTo>
                  <a:moveTo>
                    <a:pt x="1971" y="87"/>
                  </a:moveTo>
                  <a:lnTo>
                    <a:pt x="1962" y="90"/>
                  </a:lnTo>
                  <a:lnTo>
                    <a:pt x="1959" y="97"/>
                  </a:lnTo>
                  <a:lnTo>
                    <a:pt x="1964" y="104"/>
                  </a:lnTo>
                  <a:moveTo>
                    <a:pt x="1878" y="126"/>
                  </a:moveTo>
                  <a:lnTo>
                    <a:pt x="1875" y="123"/>
                  </a:lnTo>
                  <a:lnTo>
                    <a:pt x="1875" y="116"/>
                  </a:lnTo>
                  <a:lnTo>
                    <a:pt x="1875" y="118"/>
                  </a:lnTo>
                  <a:lnTo>
                    <a:pt x="1882" y="118"/>
                  </a:lnTo>
                  <a:lnTo>
                    <a:pt x="1882" y="116"/>
                  </a:lnTo>
                  <a:lnTo>
                    <a:pt x="1882" y="111"/>
                  </a:lnTo>
                  <a:lnTo>
                    <a:pt x="1880" y="111"/>
                  </a:lnTo>
                  <a:lnTo>
                    <a:pt x="1878" y="111"/>
                  </a:lnTo>
                  <a:lnTo>
                    <a:pt x="1878" y="109"/>
                  </a:lnTo>
                  <a:lnTo>
                    <a:pt x="1878" y="104"/>
                  </a:lnTo>
                  <a:lnTo>
                    <a:pt x="1875" y="104"/>
                  </a:lnTo>
                  <a:lnTo>
                    <a:pt x="1875" y="102"/>
                  </a:lnTo>
                  <a:lnTo>
                    <a:pt x="1873" y="102"/>
                  </a:lnTo>
                  <a:lnTo>
                    <a:pt x="1870" y="102"/>
                  </a:lnTo>
                  <a:lnTo>
                    <a:pt x="1870" y="99"/>
                  </a:lnTo>
                  <a:lnTo>
                    <a:pt x="1870" y="92"/>
                  </a:lnTo>
                  <a:lnTo>
                    <a:pt x="1868" y="92"/>
                  </a:lnTo>
                  <a:lnTo>
                    <a:pt x="1873" y="73"/>
                  </a:lnTo>
                  <a:lnTo>
                    <a:pt x="1873" y="66"/>
                  </a:lnTo>
                  <a:lnTo>
                    <a:pt x="1875" y="66"/>
                  </a:lnTo>
                  <a:lnTo>
                    <a:pt x="1875" y="61"/>
                  </a:lnTo>
                  <a:lnTo>
                    <a:pt x="1878" y="61"/>
                  </a:lnTo>
                  <a:lnTo>
                    <a:pt x="1878" y="56"/>
                  </a:lnTo>
                  <a:lnTo>
                    <a:pt x="1880" y="56"/>
                  </a:lnTo>
                  <a:lnTo>
                    <a:pt x="1885" y="56"/>
                  </a:lnTo>
                  <a:lnTo>
                    <a:pt x="1885" y="58"/>
                  </a:lnTo>
                  <a:lnTo>
                    <a:pt x="1885" y="61"/>
                  </a:lnTo>
                  <a:lnTo>
                    <a:pt x="1887" y="61"/>
                  </a:lnTo>
                  <a:lnTo>
                    <a:pt x="1887" y="66"/>
                  </a:lnTo>
                  <a:lnTo>
                    <a:pt x="1890" y="66"/>
                  </a:lnTo>
                  <a:lnTo>
                    <a:pt x="1894" y="66"/>
                  </a:lnTo>
                  <a:lnTo>
                    <a:pt x="1894" y="63"/>
                  </a:lnTo>
                  <a:lnTo>
                    <a:pt x="1897" y="63"/>
                  </a:lnTo>
                  <a:lnTo>
                    <a:pt x="1897" y="61"/>
                  </a:lnTo>
                  <a:lnTo>
                    <a:pt x="1899" y="61"/>
                  </a:lnTo>
                  <a:lnTo>
                    <a:pt x="1899" y="58"/>
                  </a:lnTo>
                  <a:lnTo>
                    <a:pt x="1902" y="58"/>
                  </a:lnTo>
                  <a:lnTo>
                    <a:pt x="1902" y="56"/>
                  </a:lnTo>
                  <a:lnTo>
                    <a:pt x="1904" y="56"/>
                  </a:lnTo>
                  <a:lnTo>
                    <a:pt x="1904" y="53"/>
                  </a:lnTo>
                  <a:lnTo>
                    <a:pt x="1904" y="49"/>
                  </a:lnTo>
                  <a:lnTo>
                    <a:pt x="1902" y="49"/>
                  </a:lnTo>
                  <a:lnTo>
                    <a:pt x="1899" y="49"/>
                  </a:lnTo>
                  <a:lnTo>
                    <a:pt x="1899" y="51"/>
                  </a:lnTo>
                  <a:lnTo>
                    <a:pt x="1897" y="51"/>
                  </a:lnTo>
                  <a:lnTo>
                    <a:pt x="1897" y="53"/>
                  </a:lnTo>
                  <a:lnTo>
                    <a:pt x="1890" y="53"/>
                  </a:lnTo>
                  <a:lnTo>
                    <a:pt x="1890" y="51"/>
                  </a:lnTo>
                  <a:lnTo>
                    <a:pt x="1887" y="51"/>
                  </a:lnTo>
                  <a:lnTo>
                    <a:pt x="1887" y="49"/>
                  </a:lnTo>
                  <a:lnTo>
                    <a:pt x="1885" y="49"/>
                  </a:lnTo>
                  <a:lnTo>
                    <a:pt x="1885" y="46"/>
                  </a:lnTo>
                  <a:lnTo>
                    <a:pt x="1885" y="44"/>
                  </a:lnTo>
                  <a:lnTo>
                    <a:pt x="1887" y="44"/>
                  </a:lnTo>
                  <a:lnTo>
                    <a:pt x="1887" y="42"/>
                  </a:lnTo>
                  <a:lnTo>
                    <a:pt x="1890" y="39"/>
                  </a:lnTo>
                  <a:lnTo>
                    <a:pt x="1892" y="37"/>
                  </a:lnTo>
                  <a:lnTo>
                    <a:pt x="1894" y="34"/>
                  </a:lnTo>
                  <a:lnTo>
                    <a:pt x="1897" y="32"/>
                  </a:lnTo>
                  <a:lnTo>
                    <a:pt x="1899" y="30"/>
                  </a:lnTo>
                  <a:lnTo>
                    <a:pt x="1902" y="30"/>
                  </a:lnTo>
                  <a:lnTo>
                    <a:pt x="1902" y="27"/>
                  </a:lnTo>
                  <a:lnTo>
                    <a:pt x="1906" y="27"/>
                  </a:lnTo>
                  <a:lnTo>
                    <a:pt x="1909" y="25"/>
                  </a:lnTo>
                  <a:lnTo>
                    <a:pt x="1911" y="22"/>
                  </a:lnTo>
                  <a:lnTo>
                    <a:pt x="1911" y="20"/>
                  </a:lnTo>
                  <a:lnTo>
                    <a:pt x="1914" y="20"/>
                  </a:lnTo>
                  <a:moveTo>
                    <a:pt x="1914" y="20"/>
                  </a:moveTo>
                  <a:lnTo>
                    <a:pt x="1916" y="20"/>
                  </a:lnTo>
                  <a:lnTo>
                    <a:pt x="1916" y="17"/>
                  </a:lnTo>
                  <a:lnTo>
                    <a:pt x="1923" y="17"/>
                  </a:lnTo>
                  <a:lnTo>
                    <a:pt x="1923" y="15"/>
                  </a:lnTo>
                  <a:lnTo>
                    <a:pt x="1926" y="15"/>
                  </a:lnTo>
                  <a:lnTo>
                    <a:pt x="1926" y="17"/>
                  </a:lnTo>
                  <a:lnTo>
                    <a:pt x="1926" y="20"/>
                  </a:lnTo>
                  <a:lnTo>
                    <a:pt x="1923" y="20"/>
                  </a:lnTo>
                  <a:lnTo>
                    <a:pt x="1923" y="22"/>
                  </a:lnTo>
                  <a:lnTo>
                    <a:pt x="1926" y="25"/>
                  </a:lnTo>
                  <a:lnTo>
                    <a:pt x="1930" y="25"/>
                  </a:lnTo>
                  <a:lnTo>
                    <a:pt x="1930" y="22"/>
                  </a:lnTo>
                  <a:lnTo>
                    <a:pt x="1933" y="22"/>
                  </a:lnTo>
                  <a:lnTo>
                    <a:pt x="1933" y="20"/>
                  </a:lnTo>
                  <a:lnTo>
                    <a:pt x="1938" y="20"/>
                  </a:lnTo>
                  <a:lnTo>
                    <a:pt x="1938" y="17"/>
                  </a:lnTo>
                  <a:lnTo>
                    <a:pt x="1942" y="17"/>
                  </a:lnTo>
                  <a:lnTo>
                    <a:pt x="1942" y="15"/>
                  </a:lnTo>
                  <a:lnTo>
                    <a:pt x="1942" y="13"/>
                  </a:lnTo>
                  <a:lnTo>
                    <a:pt x="1945" y="13"/>
                  </a:lnTo>
                  <a:lnTo>
                    <a:pt x="1947" y="13"/>
                  </a:lnTo>
                  <a:lnTo>
                    <a:pt x="1947" y="10"/>
                  </a:lnTo>
                  <a:lnTo>
                    <a:pt x="1952" y="10"/>
                  </a:lnTo>
                  <a:lnTo>
                    <a:pt x="1954" y="13"/>
                  </a:lnTo>
                  <a:lnTo>
                    <a:pt x="1957" y="13"/>
                  </a:lnTo>
                  <a:lnTo>
                    <a:pt x="1959" y="15"/>
                  </a:lnTo>
                  <a:lnTo>
                    <a:pt x="1959" y="17"/>
                  </a:lnTo>
                  <a:lnTo>
                    <a:pt x="1962" y="17"/>
                  </a:lnTo>
                  <a:lnTo>
                    <a:pt x="1964" y="17"/>
                  </a:lnTo>
                  <a:lnTo>
                    <a:pt x="1964" y="15"/>
                  </a:lnTo>
                  <a:lnTo>
                    <a:pt x="1964" y="13"/>
                  </a:lnTo>
                  <a:lnTo>
                    <a:pt x="1966" y="13"/>
                  </a:lnTo>
                  <a:lnTo>
                    <a:pt x="1971" y="13"/>
                  </a:lnTo>
                  <a:lnTo>
                    <a:pt x="1974" y="15"/>
                  </a:lnTo>
                  <a:lnTo>
                    <a:pt x="1978" y="15"/>
                  </a:lnTo>
                  <a:lnTo>
                    <a:pt x="1978" y="17"/>
                  </a:lnTo>
                  <a:lnTo>
                    <a:pt x="1983" y="17"/>
                  </a:lnTo>
                  <a:lnTo>
                    <a:pt x="1986" y="20"/>
                  </a:lnTo>
                  <a:lnTo>
                    <a:pt x="1988" y="20"/>
                  </a:lnTo>
                  <a:lnTo>
                    <a:pt x="1988" y="22"/>
                  </a:lnTo>
                  <a:lnTo>
                    <a:pt x="1988" y="27"/>
                  </a:lnTo>
                  <a:lnTo>
                    <a:pt x="1986" y="27"/>
                  </a:lnTo>
                  <a:lnTo>
                    <a:pt x="1978" y="27"/>
                  </a:lnTo>
                  <a:lnTo>
                    <a:pt x="1978" y="30"/>
                  </a:lnTo>
                  <a:lnTo>
                    <a:pt x="1976" y="30"/>
                  </a:lnTo>
                  <a:lnTo>
                    <a:pt x="1976" y="32"/>
                  </a:lnTo>
                  <a:lnTo>
                    <a:pt x="1976" y="34"/>
                  </a:lnTo>
                  <a:lnTo>
                    <a:pt x="1978" y="34"/>
                  </a:lnTo>
                  <a:lnTo>
                    <a:pt x="1978" y="37"/>
                  </a:lnTo>
                  <a:lnTo>
                    <a:pt x="1981" y="37"/>
                  </a:lnTo>
                  <a:lnTo>
                    <a:pt x="1981" y="39"/>
                  </a:lnTo>
                  <a:lnTo>
                    <a:pt x="1983" y="39"/>
                  </a:lnTo>
                  <a:lnTo>
                    <a:pt x="1983" y="42"/>
                  </a:lnTo>
                  <a:lnTo>
                    <a:pt x="1986" y="44"/>
                  </a:lnTo>
                  <a:lnTo>
                    <a:pt x="1993" y="44"/>
                  </a:lnTo>
                  <a:lnTo>
                    <a:pt x="1993" y="42"/>
                  </a:lnTo>
                  <a:lnTo>
                    <a:pt x="1993" y="39"/>
                  </a:lnTo>
                  <a:lnTo>
                    <a:pt x="1990" y="39"/>
                  </a:lnTo>
                  <a:lnTo>
                    <a:pt x="1990" y="37"/>
                  </a:lnTo>
                  <a:lnTo>
                    <a:pt x="1988" y="37"/>
                  </a:lnTo>
                  <a:lnTo>
                    <a:pt x="1988" y="32"/>
                  </a:lnTo>
                  <a:lnTo>
                    <a:pt x="1990" y="32"/>
                  </a:lnTo>
                  <a:lnTo>
                    <a:pt x="1990" y="30"/>
                  </a:lnTo>
                  <a:lnTo>
                    <a:pt x="1993" y="30"/>
                  </a:lnTo>
                  <a:moveTo>
                    <a:pt x="1993" y="30"/>
                  </a:moveTo>
                  <a:lnTo>
                    <a:pt x="1993" y="27"/>
                  </a:lnTo>
                  <a:lnTo>
                    <a:pt x="1995" y="27"/>
                  </a:lnTo>
                  <a:lnTo>
                    <a:pt x="2000" y="27"/>
                  </a:lnTo>
                  <a:lnTo>
                    <a:pt x="2000" y="30"/>
                  </a:lnTo>
                  <a:lnTo>
                    <a:pt x="2002" y="30"/>
                  </a:lnTo>
                  <a:lnTo>
                    <a:pt x="2005" y="32"/>
                  </a:lnTo>
                  <a:lnTo>
                    <a:pt x="2007" y="34"/>
                  </a:lnTo>
                  <a:lnTo>
                    <a:pt x="2007" y="37"/>
                  </a:lnTo>
                  <a:lnTo>
                    <a:pt x="2010" y="37"/>
                  </a:lnTo>
                  <a:lnTo>
                    <a:pt x="2012" y="39"/>
                  </a:lnTo>
                  <a:lnTo>
                    <a:pt x="2012" y="42"/>
                  </a:lnTo>
                  <a:lnTo>
                    <a:pt x="2014" y="42"/>
                  </a:lnTo>
                  <a:lnTo>
                    <a:pt x="2014" y="46"/>
                  </a:lnTo>
                  <a:lnTo>
                    <a:pt x="2017" y="46"/>
                  </a:lnTo>
                  <a:lnTo>
                    <a:pt x="2017" y="51"/>
                  </a:lnTo>
                  <a:lnTo>
                    <a:pt x="2019" y="51"/>
                  </a:lnTo>
                  <a:lnTo>
                    <a:pt x="2022" y="53"/>
                  </a:lnTo>
                  <a:lnTo>
                    <a:pt x="2024" y="56"/>
                  </a:lnTo>
                  <a:lnTo>
                    <a:pt x="2024" y="61"/>
                  </a:lnTo>
                  <a:lnTo>
                    <a:pt x="2026" y="61"/>
                  </a:lnTo>
                  <a:lnTo>
                    <a:pt x="2026" y="68"/>
                  </a:lnTo>
                  <a:lnTo>
                    <a:pt x="2024" y="68"/>
                  </a:lnTo>
                  <a:lnTo>
                    <a:pt x="2024" y="66"/>
                  </a:lnTo>
                  <a:lnTo>
                    <a:pt x="2022" y="66"/>
                  </a:lnTo>
                  <a:lnTo>
                    <a:pt x="2019" y="66"/>
                  </a:lnTo>
                  <a:lnTo>
                    <a:pt x="2019" y="68"/>
                  </a:lnTo>
                  <a:lnTo>
                    <a:pt x="2019" y="73"/>
                  </a:lnTo>
                  <a:lnTo>
                    <a:pt x="2022" y="73"/>
                  </a:lnTo>
                  <a:lnTo>
                    <a:pt x="2022" y="75"/>
                  </a:lnTo>
                  <a:lnTo>
                    <a:pt x="2024" y="75"/>
                  </a:lnTo>
                  <a:lnTo>
                    <a:pt x="2024" y="82"/>
                  </a:lnTo>
                  <a:lnTo>
                    <a:pt x="2026" y="82"/>
                  </a:lnTo>
                  <a:lnTo>
                    <a:pt x="2026" y="85"/>
                  </a:lnTo>
                  <a:lnTo>
                    <a:pt x="2029" y="85"/>
                  </a:lnTo>
                  <a:lnTo>
                    <a:pt x="2031" y="85"/>
                  </a:lnTo>
                  <a:lnTo>
                    <a:pt x="2031" y="87"/>
                  </a:lnTo>
                  <a:lnTo>
                    <a:pt x="2031" y="99"/>
                  </a:lnTo>
                  <a:lnTo>
                    <a:pt x="2029" y="99"/>
                  </a:lnTo>
                  <a:lnTo>
                    <a:pt x="2026" y="99"/>
                  </a:lnTo>
                  <a:lnTo>
                    <a:pt x="2026" y="102"/>
                  </a:lnTo>
                  <a:lnTo>
                    <a:pt x="2024" y="102"/>
                  </a:lnTo>
                  <a:lnTo>
                    <a:pt x="2024" y="104"/>
                  </a:lnTo>
                  <a:lnTo>
                    <a:pt x="2024" y="106"/>
                  </a:lnTo>
                  <a:lnTo>
                    <a:pt x="2026" y="106"/>
                  </a:lnTo>
                  <a:lnTo>
                    <a:pt x="2029" y="106"/>
                  </a:lnTo>
                  <a:lnTo>
                    <a:pt x="2029" y="109"/>
                  </a:lnTo>
                  <a:lnTo>
                    <a:pt x="2029" y="118"/>
                  </a:lnTo>
                  <a:lnTo>
                    <a:pt x="2026" y="118"/>
                  </a:lnTo>
                  <a:lnTo>
                    <a:pt x="2026" y="123"/>
                  </a:lnTo>
                  <a:lnTo>
                    <a:pt x="2024" y="123"/>
                  </a:lnTo>
                  <a:lnTo>
                    <a:pt x="2024" y="126"/>
                  </a:lnTo>
                  <a:lnTo>
                    <a:pt x="2022" y="128"/>
                  </a:lnTo>
                  <a:lnTo>
                    <a:pt x="2022" y="130"/>
                  </a:lnTo>
                  <a:lnTo>
                    <a:pt x="2019" y="130"/>
                  </a:lnTo>
                  <a:lnTo>
                    <a:pt x="2017" y="130"/>
                  </a:lnTo>
                  <a:lnTo>
                    <a:pt x="2017" y="128"/>
                  </a:lnTo>
                  <a:lnTo>
                    <a:pt x="2017" y="126"/>
                  </a:lnTo>
                  <a:lnTo>
                    <a:pt x="2014" y="126"/>
                  </a:lnTo>
                  <a:lnTo>
                    <a:pt x="2014" y="118"/>
                  </a:lnTo>
                  <a:lnTo>
                    <a:pt x="2012" y="118"/>
                  </a:lnTo>
                  <a:lnTo>
                    <a:pt x="2007" y="118"/>
                  </a:lnTo>
                  <a:moveTo>
                    <a:pt x="2007" y="118"/>
                  </a:moveTo>
                  <a:lnTo>
                    <a:pt x="2007" y="121"/>
                  </a:lnTo>
                  <a:lnTo>
                    <a:pt x="2005" y="123"/>
                  </a:lnTo>
                  <a:lnTo>
                    <a:pt x="2002" y="123"/>
                  </a:lnTo>
                  <a:lnTo>
                    <a:pt x="2002" y="126"/>
                  </a:lnTo>
                  <a:lnTo>
                    <a:pt x="2000" y="126"/>
                  </a:lnTo>
                  <a:lnTo>
                    <a:pt x="2000" y="128"/>
                  </a:lnTo>
                  <a:lnTo>
                    <a:pt x="1998" y="128"/>
                  </a:lnTo>
                  <a:lnTo>
                    <a:pt x="1998" y="130"/>
                  </a:lnTo>
                  <a:lnTo>
                    <a:pt x="1998" y="135"/>
                  </a:lnTo>
                  <a:lnTo>
                    <a:pt x="2000" y="135"/>
                  </a:lnTo>
                  <a:lnTo>
                    <a:pt x="2002" y="135"/>
                  </a:lnTo>
                  <a:lnTo>
                    <a:pt x="2002" y="133"/>
                  </a:lnTo>
                  <a:lnTo>
                    <a:pt x="2005" y="133"/>
                  </a:lnTo>
                  <a:lnTo>
                    <a:pt x="2005" y="130"/>
                  </a:lnTo>
                  <a:lnTo>
                    <a:pt x="2012" y="130"/>
                  </a:lnTo>
                  <a:lnTo>
                    <a:pt x="2012" y="133"/>
                  </a:lnTo>
                  <a:lnTo>
                    <a:pt x="2014" y="133"/>
                  </a:lnTo>
                  <a:lnTo>
                    <a:pt x="2014" y="135"/>
                  </a:lnTo>
                  <a:lnTo>
                    <a:pt x="2017" y="135"/>
                  </a:lnTo>
                  <a:lnTo>
                    <a:pt x="2017" y="137"/>
                  </a:lnTo>
                  <a:lnTo>
                    <a:pt x="2017" y="140"/>
                  </a:lnTo>
                  <a:lnTo>
                    <a:pt x="2014" y="140"/>
                  </a:lnTo>
                  <a:lnTo>
                    <a:pt x="2014" y="142"/>
                  </a:lnTo>
                  <a:lnTo>
                    <a:pt x="2012" y="145"/>
                  </a:lnTo>
                  <a:lnTo>
                    <a:pt x="2010" y="147"/>
                  </a:lnTo>
                  <a:lnTo>
                    <a:pt x="2007" y="150"/>
                  </a:lnTo>
                  <a:lnTo>
                    <a:pt x="2005" y="152"/>
                  </a:lnTo>
                  <a:lnTo>
                    <a:pt x="2002" y="154"/>
                  </a:lnTo>
                  <a:lnTo>
                    <a:pt x="2000" y="154"/>
                  </a:lnTo>
                  <a:lnTo>
                    <a:pt x="2000" y="157"/>
                  </a:lnTo>
                  <a:lnTo>
                    <a:pt x="1995" y="157"/>
                  </a:lnTo>
                  <a:lnTo>
                    <a:pt x="1995" y="159"/>
                  </a:lnTo>
                  <a:lnTo>
                    <a:pt x="1993" y="159"/>
                  </a:lnTo>
                  <a:lnTo>
                    <a:pt x="1993" y="162"/>
                  </a:lnTo>
                  <a:lnTo>
                    <a:pt x="1990" y="162"/>
                  </a:lnTo>
                  <a:lnTo>
                    <a:pt x="1990" y="164"/>
                  </a:lnTo>
                  <a:lnTo>
                    <a:pt x="1986" y="164"/>
                  </a:lnTo>
                  <a:lnTo>
                    <a:pt x="1986" y="166"/>
                  </a:lnTo>
                  <a:lnTo>
                    <a:pt x="1981" y="166"/>
                  </a:lnTo>
                  <a:lnTo>
                    <a:pt x="1981" y="169"/>
                  </a:lnTo>
                  <a:lnTo>
                    <a:pt x="1976" y="169"/>
                  </a:lnTo>
                  <a:lnTo>
                    <a:pt x="1976" y="166"/>
                  </a:lnTo>
                  <a:lnTo>
                    <a:pt x="1976" y="164"/>
                  </a:lnTo>
                  <a:lnTo>
                    <a:pt x="1978" y="164"/>
                  </a:lnTo>
                  <a:lnTo>
                    <a:pt x="1978" y="162"/>
                  </a:lnTo>
                  <a:lnTo>
                    <a:pt x="1976" y="162"/>
                  </a:lnTo>
                  <a:lnTo>
                    <a:pt x="1976" y="159"/>
                  </a:lnTo>
                  <a:lnTo>
                    <a:pt x="1974" y="159"/>
                  </a:lnTo>
                  <a:lnTo>
                    <a:pt x="1974" y="162"/>
                  </a:lnTo>
                  <a:lnTo>
                    <a:pt x="1971" y="162"/>
                  </a:lnTo>
                  <a:lnTo>
                    <a:pt x="1969" y="162"/>
                  </a:lnTo>
                  <a:lnTo>
                    <a:pt x="1969" y="164"/>
                  </a:lnTo>
                  <a:lnTo>
                    <a:pt x="1966" y="164"/>
                  </a:lnTo>
                  <a:lnTo>
                    <a:pt x="1966" y="166"/>
                  </a:lnTo>
                  <a:lnTo>
                    <a:pt x="1962" y="166"/>
                  </a:lnTo>
                  <a:lnTo>
                    <a:pt x="1959" y="169"/>
                  </a:lnTo>
                  <a:lnTo>
                    <a:pt x="1959" y="173"/>
                  </a:lnTo>
                  <a:lnTo>
                    <a:pt x="1957" y="173"/>
                  </a:lnTo>
                  <a:lnTo>
                    <a:pt x="1947" y="173"/>
                  </a:lnTo>
                  <a:lnTo>
                    <a:pt x="1945" y="171"/>
                  </a:lnTo>
                  <a:lnTo>
                    <a:pt x="1942" y="171"/>
                  </a:lnTo>
                  <a:lnTo>
                    <a:pt x="1942" y="169"/>
                  </a:lnTo>
                  <a:lnTo>
                    <a:pt x="1942" y="166"/>
                  </a:lnTo>
                  <a:lnTo>
                    <a:pt x="1940" y="166"/>
                  </a:lnTo>
                  <a:lnTo>
                    <a:pt x="1938" y="166"/>
                  </a:lnTo>
                  <a:lnTo>
                    <a:pt x="1938" y="169"/>
                  </a:lnTo>
                  <a:lnTo>
                    <a:pt x="1938" y="171"/>
                  </a:lnTo>
                  <a:lnTo>
                    <a:pt x="1935" y="171"/>
                  </a:lnTo>
                  <a:lnTo>
                    <a:pt x="1928" y="171"/>
                  </a:lnTo>
                  <a:lnTo>
                    <a:pt x="1926" y="169"/>
                  </a:lnTo>
                  <a:lnTo>
                    <a:pt x="1921" y="169"/>
                  </a:lnTo>
                  <a:lnTo>
                    <a:pt x="1921" y="166"/>
                  </a:lnTo>
                  <a:lnTo>
                    <a:pt x="1916" y="166"/>
                  </a:lnTo>
                  <a:lnTo>
                    <a:pt x="1916" y="164"/>
                  </a:lnTo>
                  <a:moveTo>
                    <a:pt x="1916" y="164"/>
                  </a:moveTo>
                  <a:lnTo>
                    <a:pt x="1914" y="164"/>
                  </a:lnTo>
                  <a:lnTo>
                    <a:pt x="1914" y="162"/>
                  </a:lnTo>
                  <a:lnTo>
                    <a:pt x="1914" y="159"/>
                  </a:lnTo>
                  <a:lnTo>
                    <a:pt x="1916" y="157"/>
                  </a:lnTo>
                  <a:lnTo>
                    <a:pt x="1923" y="157"/>
                  </a:lnTo>
                  <a:lnTo>
                    <a:pt x="1923" y="154"/>
                  </a:lnTo>
                  <a:lnTo>
                    <a:pt x="1926" y="154"/>
                  </a:lnTo>
                  <a:lnTo>
                    <a:pt x="1926" y="152"/>
                  </a:lnTo>
                  <a:lnTo>
                    <a:pt x="1926" y="150"/>
                  </a:lnTo>
                  <a:lnTo>
                    <a:pt x="1923" y="150"/>
                  </a:lnTo>
                  <a:lnTo>
                    <a:pt x="1923" y="147"/>
                  </a:lnTo>
                  <a:lnTo>
                    <a:pt x="1921" y="147"/>
                  </a:lnTo>
                  <a:lnTo>
                    <a:pt x="1918" y="145"/>
                  </a:lnTo>
                  <a:lnTo>
                    <a:pt x="1918" y="142"/>
                  </a:lnTo>
                  <a:lnTo>
                    <a:pt x="1916" y="142"/>
                  </a:lnTo>
                  <a:lnTo>
                    <a:pt x="1916" y="140"/>
                  </a:lnTo>
                  <a:lnTo>
                    <a:pt x="1914" y="140"/>
                  </a:lnTo>
                  <a:lnTo>
                    <a:pt x="1906" y="140"/>
                  </a:lnTo>
                  <a:lnTo>
                    <a:pt x="1906" y="142"/>
                  </a:lnTo>
                  <a:lnTo>
                    <a:pt x="1909" y="142"/>
                  </a:lnTo>
                  <a:lnTo>
                    <a:pt x="1909" y="145"/>
                  </a:lnTo>
                  <a:lnTo>
                    <a:pt x="1911" y="145"/>
                  </a:lnTo>
                  <a:lnTo>
                    <a:pt x="1911" y="147"/>
                  </a:lnTo>
                  <a:lnTo>
                    <a:pt x="1914" y="147"/>
                  </a:lnTo>
                  <a:lnTo>
                    <a:pt x="1914" y="150"/>
                  </a:lnTo>
                  <a:lnTo>
                    <a:pt x="1914" y="152"/>
                  </a:lnTo>
                  <a:lnTo>
                    <a:pt x="1911" y="152"/>
                  </a:lnTo>
                  <a:lnTo>
                    <a:pt x="1911" y="154"/>
                  </a:lnTo>
                  <a:lnTo>
                    <a:pt x="1909" y="154"/>
                  </a:lnTo>
                  <a:lnTo>
                    <a:pt x="1909" y="157"/>
                  </a:lnTo>
                  <a:lnTo>
                    <a:pt x="1906" y="157"/>
                  </a:lnTo>
                  <a:lnTo>
                    <a:pt x="1906" y="159"/>
                  </a:lnTo>
                  <a:lnTo>
                    <a:pt x="1904" y="159"/>
                  </a:lnTo>
                  <a:lnTo>
                    <a:pt x="1904" y="157"/>
                  </a:lnTo>
                  <a:lnTo>
                    <a:pt x="1902" y="157"/>
                  </a:lnTo>
                  <a:lnTo>
                    <a:pt x="1899" y="154"/>
                  </a:lnTo>
                  <a:lnTo>
                    <a:pt x="1897" y="152"/>
                  </a:lnTo>
                  <a:lnTo>
                    <a:pt x="1894" y="150"/>
                  </a:lnTo>
                  <a:lnTo>
                    <a:pt x="1892" y="150"/>
                  </a:lnTo>
                  <a:lnTo>
                    <a:pt x="1892" y="147"/>
                  </a:lnTo>
                  <a:lnTo>
                    <a:pt x="1890" y="145"/>
                  </a:lnTo>
                  <a:lnTo>
                    <a:pt x="1887" y="142"/>
                  </a:lnTo>
                  <a:lnTo>
                    <a:pt x="1887" y="140"/>
                  </a:lnTo>
                  <a:lnTo>
                    <a:pt x="1885" y="137"/>
                  </a:lnTo>
                  <a:lnTo>
                    <a:pt x="1885" y="135"/>
                  </a:lnTo>
                  <a:lnTo>
                    <a:pt x="1882" y="135"/>
                  </a:lnTo>
                  <a:lnTo>
                    <a:pt x="1882" y="133"/>
                  </a:lnTo>
                  <a:lnTo>
                    <a:pt x="1880" y="133"/>
                  </a:lnTo>
                  <a:lnTo>
                    <a:pt x="1880" y="130"/>
                  </a:lnTo>
                  <a:lnTo>
                    <a:pt x="1878" y="130"/>
                  </a:lnTo>
                  <a:lnTo>
                    <a:pt x="1878" y="126"/>
                  </a:lnTo>
                  <a:moveTo>
                    <a:pt x="1916" y="142"/>
                  </a:moveTo>
                  <a:lnTo>
                    <a:pt x="1911" y="147"/>
                  </a:lnTo>
                  <a:lnTo>
                    <a:pt x="1916" y="140"/>
                  </a:lnTo>
                  <a:moveTo>
                    <a:pt x="1914" y="152"/>
                  </a:moveTo>
                  <a:lnTo>
                    <a:pt x="1918" y="145"/>
                  </a:lnTo>
                  <a:moveTo>
                    <a:pt x="1906" y="159"/>
                  </a:moveTo>
                  <a:lnTo>
                    <a:pt x="1921" y="147"/>
                  </a:lnTo>
                  <a:moveTo>
                    <a:pt x="1914" y="164"/>
                  </a:moveTo>
                  <a:lnTo>
                    <a:pt x="1926" y="152"/>
                  </a:lnTo>
                  <a:lnTo>
                    <a:pt x="1914" y="162"/>
                  </a:lnTo>
                  <a:moveTo>
                    <a:pt x="1911" y="162"/>
                  </a:moveTo>
                  <a:lnTo>
                    <a:pt x="1923" y="150"/>
                  </a:lnTo>
                  <a:moveTo>
                    <a:pt x="1909" y="159"/>
                  </a:moveTo>
                  <a:lnTo>
                    <a:pt x="1921" y="147"/>
                  </a:lnTo>
                  <a:lnTo>
                    <a:pt x="1909" y="159"/>
                  </a:lnTo>
                  <a:close/>
                  <a:moveTo>
                    <a:pt x="1914" y="147"/>
                  </a:moveTo>
                  <a:lnTo>
                    <a:pt x="1918" y="142"/>
                  </a:lnTo>
                  <a:moveTo>
                    <a:pt x="1914" y="150"/>
                  </a:moveTo>
                  <a:lnTo>
                    <a:pt x="1918" y="145"/>
                  </a:lnTo>
                  <a:moveTo>
                    <a:pt x="1870" y="99"/>
                  </a:moveTo>
                  <a:lnTo>
                    <a:pt x="1870" y="102"/>
                  </a:lnTo>
                  <a:lnTo>
                    <a:pt x="1873" y="99"/>
                  </a:lnTo>
                  <a:moveTo>
                    <a:pt x="1873" y="102"/>
                  </a:moveTo>
                  <a:lnTo>
                    <a:pt x="1870" y="99"/>
                  </a:lnTo>
                  <a:moveTo>
                    <a:pt x="1909" y="142"/>
                  </a:moveTo>
                  <a:lnTo>
                    <a:pt x="1909" y="140"/>
                  </a:lnTo>
                  <a:moveTo>
                    <a:pt x="1878" y="109"/>
                  </a:moveTo>
                  <a:lnTo>
                    <a:pt x="1873" y="111"/>
                  </a:lnTo>
                  <a:lnTo>
                    <a:pt x="1878" y="106"/>
                  </a:lnTo>
                  <a:moveTo>
                    <a:pt x="1880" y="118"/>
                  </a:moveTo>
                  <a:lnTo>
                    <a:pt x="1882" y="116"/>
                  </a:lnTo>
                  <a:moveTo>
                    <a:pt x="1878" y="118"/>
                  </a:moveTo>
                  <a:lnTo>
                    <a:pt x="1882" y="113"/>
                  </a:lnTo>
                  <a:lnTo>
                    <a:pt x="1878" y="118"/>
                  </a:lnTo>
                  <a:close/>
                  <a:moveTo>
                    <a:pt x="1875" y="118"/>
                  </a:moveTo>
                  <a:lnTo>
                    <a:pt x="1882" y="111"/>
                  </a:lnTo>
                  <a:moveTo>
                    <a:pt x="1875" y="116"/>
                  </a:moveTo>
                  <a:lnTo>
                    <a:pt x="1880" y="111"/>
                  </a:lnTo>
                  <a:lnTo>
                    <a:pt x="1875" y="116"/>
                  </a:lnTo>
                  <a:close/>
                  <a:moveTo>
                    <a:pt x="1875" y="113"/>
                  </a:moveTo>
                  <a:lnTo>
                    <a:pt x="1878" y="109"/>
                  </a:lnTo>
                  <a:moveTo>
                    <a:pt x="1873" y="109"/>
                  </a:moveTo>
                  <a:lnTo>
                    <a:pt x="1878" y="104"/>
                  </a:lnTo>
                  <a:moveTo>
                    <a:pt x="1873" y="106"/>
                  </a:moveTo>
                  <a:lnTo>
                    <a:pt x="1875" y="102"/>
                  </a:lnTo>
                  <a:moveTo>
                    <a:pt x="1873" y="109"/>
                  </a:moveTo>
                  <a:lnTo>
                    <a:pt x="1878" y="104"/>
                  </a:lnTo>
                  <a:moveTo>
                    <a:pt x="1875" y="121"/>
                  </a:moveTo>
                  <a:lnTo>
                    <a:pt x="1875" y="118"/>
                  </a:lnTo>
                  <a:moveTo>
                    <a:pt x="1878" y="126"/>
                  </a:moveTo>
                  <a:lnTo>
                    <a:pt x="1878" y="123"/>
                  </a:lnTo>
                  <a:moveTo>
                    <a:pt x="1875" y="121"/>
                  </a:moveTo>
                  <a:lnTo>
                    <a:pt x="1875" y="116"/>
                  </a:lnTo>
                  <a:moveTo>
                    <a:pt x="1873" y="104"/>
                  </a:moveTo>
                  <a:lnTo>
                    <a:pt x="1875" y="102"/>
                  </a:lnTo>
                  <a:moveTo>
                    <a:pt x="1870" y="104"/>
                  </a:moveTo>
                  <a:lnTo>
                    <a:pt x="1873" y="102"/>
                  </a:lnTo>
                  <a:moveTo>
                    <a:pt x="1909" y="157"/>
                  </a:moveTo>
                  <a:lnTo>
                    <a:pt x="1904" y="159"/>
                  </a:lnTo>
                  <a:moveTo>
                    <a:pt x="1914" y="162"/>
                  </a:moveTo>
                  <a:lnTo>
                    <a:pt x="1914" y="159"/>
                  </a:lnTo>
                  <a:moveTo>
                    <a:pt x="1906" y="159"/>
                  </a:moveTo>
                  <a:lnTo>
                    <a:pt x="1906" y="157"/>
                  </a:lnTo>
                  <a:moveTo>
                    <a:pt x="1909" y="145"/>
                  </a:moveTo>
                  <a:lnTo>
                    <a:pt x="1914" y="140"/>
                  </a:lnTo>
                  <a:moveTo>
                    <a:pt x="1909" y="142"/>
                  </a:moveTo>
                  <a:lnTo>
                    <a:pt x="1911" y="140"/>
                  </a:lnTo>
                  <a:moveTo>
                    <a:pt x="1909" y="145"/>
                  </a:moveTo>
                  <a:lnTo>
                    <a:pt x="1914" y="140"/>
                  </a:lnTo>
                  <a:moveTo>
                    <a:pt x="1916" y="164"/>
                  </a:moveTo>
                  <a:lnTo>
                    <a:pt x="1914" y="162"/>
                  </a:lnTo>
                  <a:moveTo>
                    <a:pt x="2017" y="140"/>
                  </a:moveTo>
                  <a:lnTo>
                    <a:pt x="2017" y="137"/>
                  </a:lnTo>
                  <a:moveTo>
                    <a:pt x="2017" y="137"/>
                  </a:moveTo>
                  <a:lnTo>
                    <a:pt x="2017" y="135"/>
                  </a:lnTo>
                  <a:moveTo>
                    <a:pt x="2014" y="133"/>
                  </a:moveTo>
                  <a:lnTo>
                    <a:pt x="2017" y="128"/>
                  </a:lnTo>
                  <a:moveTo>
                    <a:pt x="1998" y="130"/>
                  </a:moveTo>
                  <a:lnTo>
                    <a:pt x="2005" y="123"/>
                  </a:lnTo>
                  <a:moveTo>
                    <a:pt x="2005" y="121"/>
                  </a:moveTo>
                  <a:lnTo>
                    <a:pt x="2010" y="118"/>
                  </a:lnTo>
                  <a:moveTo>
                    <a:pt x="2012" y="130"/>
                  </a:moveTo>
                  <a:lnTo>
                    <a:pt x="2017" y="128"/>
                  </a:lnTo>
                  <a:moveTo>
                    <a:pt x="2010" y="130"/>
                  </a:moveTo>
                  <a:lnTo>
                    <a:pt x="2014" y="126"/>
                  </a:lnTo>
                  <a:moveTo>
                    <a:pt x="2007" y="130"/>
                  </a:moveTo>
                  <a:lnTo>
                    <a:pt x="2014" y="121"/>
                  </a:lnTo>
                  <a:moveTo>
                    <a:pt x="2010" y="130"/>
                  </a:moveTo>
                  <a:lnTo>
                    <a:pt x="2014" y="123"/>
                  </a:lnTo>
                  <a:moveTo>
                    <a:pt x="2017" y="135"/>
                  </a:moveTo>
                  <a:lnTo>
                    <a:pt x="2019" y="133"/>
                  </a:lnTo>
                  <a:moveTo>
                    <a:pt x="2017" y="140"/>
                  </a:moveTo>
                  <a:lnTo>
                    <a:pt x="2017" y="137"/>
                  </a:lnTo>
                  <a:moveTo>
                    <a:pt x="2014" y="135"/>
                  </a:moveTo>
                  <a:lnTo>
                    <a:pt x="2022" y="130"/>
                  </a:lnTo>
                  <a:moveTo>
                    <a:pt x="2014" y="133"/>
                  </a:moveTo>
                  <a:lnTo>
                    <a:pt x="2019" y="130"/>
                  </a:lnTo>
                  <a:moveTo>
                    <a:pt x="1998" y="135"/>
                  </a:moveTo>
                  <a:lnTo>
                    <a:pt x="2014" y="118"/>
                  </a:lnTo>
                  <a:moveTo>
                    <a:pt x="2012" y="133"/>
                  </a:moveTo>
                  <a:lnTo>
                    <a:pt x="2017" y="128"/>
                  </a:lnTo>
                  <a:moveTo>
                    <a:pt x="2000" y="135"/>
                  </a:moveTo>
                  <a:lnTo>
                    <a:pt x="2014" y="121"/>
                  </a:lnTo>
                  <a:moveTo>
                    <a:pt x="1998" y="133"/>
                  </a:moveTo>
                  <a:lnTo>
                    <a:pt x="2012" y="118"/>
                  </a:lnTo>
                  <a:lnTo>
                    <a:pt x="1998" y="133"/>
                  </a:lnTo>
                  <a:close/>
                  <a:moveTo>
                    <a:pt x="1962" y="109"/>
                  </a:moveTo>
                  <a:lnTo>
                    <a:pt x="1950" y="106"/>
                  </a:lnTo>
                  <a:lnTo>
                    <a:pt x="1945" y="116"/>
                  </a:lnTo>
                  <a:moveTo>
                    <a:pt x="1976" y="169"/>
                  </a:moveTo>
                  <a:lnTo>
                    <a:pt x="1978" y="169"/>
                  </a:lnTo>
                  <a:moveTo>
                    <a:pt x="1976" y="169"/>
                  </a:moveTo>
                  <a:lnTo>
                    <a:pt x="1976" y="166"/>
                  </a:lnTo>
                  <a:moveTo>
                    <a:pt x="1974" y="169"/>
                  </a:moveTo>
                  <a:lnTo>
                    <a:pt x="1976" y="166"/>
                  </a:lnTo>
                  <a:moveTo>
                    <a:pt x="1971" y="169"/>
                  </a:moveTo>
                  <a:lnTo>
                    <a:pt x="1976" y="164"/>
                  </a:lnTo>
                  <a:moveTo>
                    <a:pt x="1969" y="169"/>
                  </a:moveTo>
                  <a:lnTo>
                    <a:pt x="1978" y="162"/>
                  </a:lnTo>
                  <a:moveTo>
                    <a:pt x="1959" y="173"/>
                  </a:moveTo>
                  <a:lnTo>
                    <a:pt x="1959" y="171"/>
                  </a:lnTo>
                  <a:moveTo>
                    <a:pt x="1957" y="173"/>
                  </a:moveTo>
                  <a:lnTo>
                    <a:pt x="1964" y="166"/>
                  </a:lnTo>
                  <a:moveTo>
                    <a:pt x="1959" y="169"/>
                  </a:moveTo>
                  <a:lnTo>
                    <a:pt x="1959" y="173"/>
                  </a:lnTo>
                  <a:moveTo>
                    <a:pt x="1942" y="171"/>
                  </a:moveTo>
                  <a:lnTo>
                    <a:pt x="1942" y="169"/>
                  </a:lnTo>
                  <a:moveTo>
                    <a:pt x="1959" y="171"/>
                  </a:moveTo>
                  <a:lnTo>
                    <a:pt x="1966" y="166"/>
                  </a:lnTo>
                  <a:moveTo>
                    <a:pt x="1938" y="169"/>
                  </a:moveTo>
                  <a:lnTo>
                    <a:pt x="1940" y="166"/>
                  </a:lnTo>
                  <a:lnTo>
                    <a:pt x="1938" y="171"/>
                  </a:lnTo>
                  <a:moveTo>
                    <a:pt x="1916" y="157"/>
                  </a:moveTo>
                  <a:lnTo>
                    <a:pt x="1923" y="150"/>
                  </a:lnTo>
                  <a:moveTo>
                    <a:pt x="1940" y="171"/>
                  </a:moveTo>
                  <a:lnTo>
                    <a:pt x="1942" y="169"/>
                  </a:lnTo>
                  <a:moveTo>
                    <a:pt x="1938" y="171"/>
                  </a:moveTo>
                  <a:lnTo>
                    <a:pt x="1942" y="166"/>
                  </a:lnTo>
                  <a:moveTo>
                    <a:pt x="1966" y="171"/>
                  </a:moveTo>
                  <a:lnTo>
                    <a:pt x="1976" y="162"/>
                  </a:lnTo>
                  <a:moveTo>
                    <a:pt x="1964" y="171"/>
                  </a:moveTo>
                  <a:lnTo>
                    <a:pt x="1976" y="159"/>
                  </a:lnTo>
                  <a:moveTo>
                    <a:pt x="1962" y="171"/>
                  </a:moveTo>
                  <a:lnTo>
                    <a:pt x="1974" y="159"/>
                  </a:lnTo>
                  <a:moveTo>
                    <a:pt x="2024" y="128"/>
                  </a:moveTo>
                  <a:lnTo>
                    <a:pt x="2022" y="128"/>
                  </a:lnTo>
                  <a:moveTo>
                    <a:pt x="1870" y="90"/>
                  </a:moveTo>
                  <a:lnTo>
                    <a:pt x="1868" y="92"/>
                  </a:lnTo>
                  <a:moveTo>
                    <a:pt x="1873" y="75"/>
                  </a:moveTo>
                  <a:lnTo>
                    <a:pt x="1873" y="73"/>
                  </a:lnTo>
                  <a:moveTo>
                    <a:pt x="1873" y="80"/>
                  </a:moveTo>
                  <a:lnTo>
                    <a:pt x="1875" y="80"/>
                  </a:lnTo>
                  <a:lnTo>
                    <a:pt x="1875" y="77"/>
                  </a:lnTo>
                  <a:lnTo>
                    <a:pt x="1875" y="80"/>
                  </a:lnTo>
                  <a:lnTo>
                    <a:pt x="1878" y="80"/>
                  </a:lnTo>
                  <a:lnTo>
                    <a:pt x="1875" y="82"/>
                  </a:lnTo>
                  <a:lnTo>
                    <a:pt x="1875" y="85"/>
                  </a:lnTo>
                  <a:lnTo>
                    <a:pt x="1873" y="85"/>
                  </a:lnTo>
                  <a:moveTo>
                    <a:pt x="1873" y="80"/>
                  </a:moveTo>
                  <a:lnTo>
                    <a:pt x="1873" y="77"/>
                  </a:lnTo>
                  <a:moveTo>
                    <a:pt x="1873" y="85"/>
                  </a:moveTo>
                  <a:lnTo>
                    <a:pt x="1875" y="82"/>
                  </a:lnTo>
                  <a:moveTo>
                    <a:pt x="1873" y="77"/>
                  </a:moveTo>
                  <a:lnTo>
                    <a:pt x="1873" y="80"/>
                  </a:lnTo>
                  <a:moveTo>
                    <a:pt x="1873" y="85"/>
                  </a:moveTo>
                  <a:lnTo>
                    <a:pt x="1870" y="85"/>
                  </a:lnTo>
                  <a:lnTo>
                    <a:pt x="1870" y="87"/>
                  </a:lnTo>
                  <a:lnTo>
                    <a:pt x="1870" y="90"/>
                  </a:lnTo>
                  <a:moveTo>
                    <a:pt x="1870" y="87"/>
                  </a:moveTo>
                  <a:lnTo>
                    <a:pt x="1870" y="85"/>
                  </a:lnTo>
                  <a:moveTo>
                    <a:pt x="1870" y="77"/>
                  </a:moveTo>
                  <a:lnTo>
                    <a:pt x="1873" y="77"/>
                  </a:lnTo>
                  <a:lnTo>
                    <a:pt x="1870" y="80"/>
                  </a:lnTo>
                  <a:moveTo>
                    <a:pt x="1873" y="75"/>
                  </a:moveTo>
                  <a:lnTo>
                    <a:pt x="1873" y="77"/>
                  </a:lnTo>
                  <a:lnTo>
                    <a:pt x="1873" y="73"/>
                  </a:lnTo>
                  <a:moveTo>
                    <a:pt x="1873" y="77"/>
                  </a:moveTo>
                  <a:lnTo>
                    <a:pt x="1873" y="75"/>
                  </a:lnTo>
                  <a:moveTo>
                    <a:pt x="1873" y="80"/>
                  </a:moveTo>
                  <a:lnTo>
                    <a:pt x="1873" y="77"/>
                  </a:lnTo>
                  <a:moveTo>
                    <a:pt x="1873" y="85"/>
                  </a:moveTo>
                  <a:lnTo>
                    <a:pt x="1873" y="82"/>
                  </a:lnTo>
                  <a:moveTo>
                    <a:pt x="1870" y="85"/>
                  </a:moveTo>
                  <a:lnTo>
                    <a:pt x="1875" y="80"/>
                  </a:lnTo>
                  <a:moveTo>
                    <a:pt x="1870" y="82"/>
                  </a:moveTo>
                  <a:lnTo>
                    <a:pt x="1873" y="80"/>
                  </a:lnTo>
                  <a:moveTo>
                    <a:pt x="1870" y="85"/>
                  </a:moveTo>
                  <a:lnTo>
                    <a:pt x="1875" y="77"/>
                  </a:lnTo>
                  <a:moveTo>
                    <a:pt x="1950" y="80"/>
                  </a:moveTo>
                  <a:lnTo>
                    <a:pt x="1957" y="90"/>
                  </a:lnTo>
                  <a:lnTo>
                    <a:pt x="1952" y="77"/>
                  </a:lnTo>
                  <a:moveTo>
                    <a:pt x="1962" y="90"/>
                  </a:moveTo>
                  <a:lnTo>
                    <a:pt x="1957" y="90"/>
                  </a:lnTo>
                  <a:lnTo>
                    <a:pt x="1959" y="90"/>
                  </a:lnTo>
                  <a:moveTo>
                    <a:pt x="1959" y="92"/>
                  </a:moveTo>
                  <a:lnTo>
                    <a:pt x="1957" y="90"/>
                  </a:lnTo>
                  <a:lnTo>
                    <a:pt x="1942" y="80"/>
                  </a:lnTo>
                  <a:moveTo>
                    <a:pt x="1942" y="87"/>
                  </a:moveTo>
                  <a:lnTo>
                    <a:pt x="1957" y="90"/>
                  </a:lnTo>
                  <a:lnTo>
                    <a:pt x="1942" y="85"/>
                  </a:lnTo>
                  <a:moveTo>
                    <a:pt x="1945" y="80"/>
                  </a:moveTo>
                  <a:lnTo>
                    <a:pt x="1957" y="90"/>
                  </a:lnTo>
                  <a:lnTo>
                    <a:pt x="1942" y="90"/>
                  </a:lnTo>
                  <a:moveTo>
                    <a:pt x="1940" y="82"/>
                  </a:moveTo>
                  <a:lnTo>
                    <a:pt x="1957" y="90"/>
                  </a:lnTo>
                  <a:moveTo>
                    <a:pt x="1938" y="80"/>
                  </a:moveTo>
                  <a:lnTo>
                    <a:pt x="1950" y="77"/>
                  </a:lnTo>
                  <a:lnTo>
                    <a:pt x="1959" y="70"/>
                  </a:lnTo>
                  <a:moveTo>
                    <a:pt x="1959" y="68"/>
                  </a:moveTo>
                  <a:lnTo>
                    <a:pt x="1957" y="77"/>
                  </a:lnTo>
                  <a:lnTo>
                    <a:pt x="1962" y="82"/>
                  </a:lnTo>
                  <a:lnTo>
                    <a:pt x="1969" y="85"/>
                  </a:lnTo>
                  <a:moveTo>
                    <a:pt x="2314" y="349"/>
                  </a:moveTo>
                  <a:lnTo>
                    <a:pt x="2233" y="361"/>
                  </a:lnTo>
                  <a:moveTo>
                    <a:pt x="2266" y="356"/>
                  </a:moveTo>
                  <a:lnTo>
                    <a:pt x="2264" y="310"/>
                  </a:lnTo>
                  <a:moveTo>
                    <a:pt x="2288" y="308"/>
                  </a:moveTo>
                  <a:lnTo>
                    <a:pt x="2283" y="353"/>
                  </a:lnTo>
                  <a:moveTo>
                    <a:pt x="2254" y="366"/>
                  </a:moveTo>
                  <a:lnTo>
                    <a:pt x="2254" y="418"/>
                  </a:lnTo>
                  <a:moveTo>
                    <a:pt x="2293" y="406"/>
                  </a:moveTo>
                  <a:lnTo>
                    <a:pt x="2298" y="366"/>
                  </a:lnTo>
                  <a:moveTo>
                    <a:pt x="2262" y="392"/>
                  </a:moveTo>
                  <a:lnTo>
                    <a:pt x="2288" y="387"/>
                  </a:lnTo>
                  <a:moveTo>
                    <a:pt x="2274" y="356"/>
                  </a:moveTo>
                  <a:lnTo>
                    <a:pt x="2274" y="409"/>
                  </a:lnTo>
                  <a:moveTo>
                    <a:pt x="2269" y="418"/>
                  </a:moveTo>
                  <a:lnTo>
                    <a:pt x="2240" y="450"/>
                  </a:lnTo>
                  <a:moveTo>
                    <a:pt x="2281" y="416"/>
                  </a:moveTo>
                  <a:lnTo>
                    <a:pt x="2302" y="445"/>
                  </a:lnTo>
                  <a:moveTo>
                    <a:pt x="2305" y="330"/>
                  </a:moveTo>
                  <a:lnTo>
                    <a:pt x="2245" y="339"/>
                  </a:lnTo>
                  <a:moveTo>
                    <a:pt x="2254" y="375"/>
                  </a:moveTo>
                  <a:lnTo>
                    <a:pt x="2298" y="373"/>
                  </a:lnTo>
                  <a:moveTo>
                    <a:pt x="2298" y="406"/>
                  </a:moveTo>
                  <a:lnTo>
                    <a:pt x="2254" y="413"/>
                  </a:lnTo>
                  <a:moveTo>
                    <a:pt x="2372" y="322"/>
                  </a:moveTo>
                  <a:lnTo>
                    <a:pt x="2350" y="363"/>
                  </a:lnTo>
                  <a:lnTo>
                    <a:pt x="2326" y="394"/>
                  </a:lnTo>
                  <a:moveTo>
                    <a:pt x="2370" y="332"/>
                  </a:moveTo>
                  <a:lnTo>
                    <a:pt x="2406" y="382"/>
                  </a:lnTo>
                  <a:lnTo>
                    <a:pt x="2413" y="382"/>
                  </a:lnTo>
                  <a:moveTo>
                    <a:pt x="2331" y="440"/>
                  </a:moveTo>
                  <a:lnTo>
                    <a:pt x="2406" y="433"/>
                  </a:lnTo>
                  <a:moveTo>
                    <a:pt x="2370" y="435"/>
                  </a:moveTo>
                  <a:lnTo>
                    <a:pt x="2370" y="368"/>
                  </a:lnTo>
                  <a:moveTo>
                    <a:pt x="2350" y="406"/>
                  </a:moveTo>
                  <a:lnTo>
                    <a:pt x="2358" y="426"/>
                  </a:lnTo>
                  <a:moveTo>
                    <a:pt x="2379" y="430"/>
                  </a:moveTo>
                  <a:lnTo>
                    <a:pt x="2389" y="404"/>
                  </a:lnTo>
                  <a:moveTo>
                    <a:pt x="2394" y="392"/>
                  </a:moveTo>
                  <a:lnTo>
                    <a:pt x="2346" y="399"/>
                  </a:lnTo>
                  <a:moveTo>
                    <a:pt x="2353" y="373"/>
                  </a:moveTo>
                  <a:lnTo>
                    <a:pt x="2386" y="368"/>
                  </a:lnTo>
                  <a:moveTo>
                    <a:pt x="2480" y="445"/>
                  </a:moveTo>
                  <a:lnTo>
                    <a:pt x="2480" y="315"/>
                  </a:lnTo>
                  <a:moveTo>
                    <a:pt x="2504" y="363"/>
                  </a:moveTo>
                  <a:lnTo>
                    <a:pt x="2456" y="373"/>
                  </a:lnTo>
                  <a:moveTo>
                    <a:pt x="2430" y="346"/>
                  </a:moveTo>
                  <a:lnTo>
                    <a:pt x="2430" y="399"/>
                  </a:lnTo>
                  <a:moveTo>
                    <a:pt x="2430" y="392"/>
                  </a:moveTo>
                  <a:lnTo>
                    <a:pt x="2454" y="387"/>
                  </a:lnTo>
                  <a:moveTo>
                    <a:pt x="2451" y="387"/>
                  </a:moveTo>
                  <a:lnTo>
                    <a:pt x="2451" y="349"/>
                  </a:lnTo>
                  <a:moveTo>
                    <a:pt x="2451" y="351"/>
                  </a:moveTo>
                  <a:lnTo>
                    <a:pt x="2430" y="356"/>
                  </a:lnTo>
                  <a:moveTo>
                    <a:pt x="1724" y="327"/>
                  </a:moveTo>
                  <a:lnTo>
                    <a:pt x="1743" y="308"/>
                  </a:lnTo>
                  <a:moveTo>
                    <a:pt x="1760" y="291"/>
                  </a:moveTo>
                  <a:lnTo>
                    <a:pt x="1760" y="289"/>
                  </a:lnTo>
                  <a:moveTo>
                    <a:pt x="1734" y="385"/>
                  </a:moveTo>
                  <a:lnTo>
                    <a:pt x="1734" y="382"/>
                  </a:lnTo>
                  <a:moveTo>
                    <a:pt x="1750" y="368"/>
                  </a:moveTo>
                  <a:lnTo>
                    <a:pt x="1830" y="291"/>
                  </a:lnTo>
                  <a:moveTo>
                    <a:pt x="1726" y="462"/>
                  </a:moveTo>
                  <a:lnTo>
                    <a:pt x="1810" y="377"/>
                  </a:lnTo>
                  <a:moveTo>
                    <a:pt x="1830" y="358"/>
                  </a:moveTo>
                  <a:lnTo>
                    <a:pt x="1830" y="356"/>
                  </a:lnTo>
                  <a:moveTo>
                    <a:pt x="1846" y="342"/>
                  </a:moveTo>
                  <a:lnTo>
                    <a:pt x="1899" y="289"/>
                  </a:lnTo>
                  <a:moveTo>
                    <a:pt x="1803" y="454"/>
                  </a:moveTo>
                  <a:lnTo>
                    <a:pt x="1803" y="452"/>
                  </a:lnTo>
                  <a:moveTo>
                    <a:pt x="1820" y="435"/>
                  </a:moveTo>
                  <a:lnTo>
                    <a:pt x="1906" y="351"/>
                  </a:lnTo>
                  <a:moveTo>
                    <a:pt x="1923" y="334"/>
                  </a:moveTo>
                  <a:lnTo>
                    <a:pt x="1923" y="332"/>
                  </a:lnTo>
                  <a:moveTo>
                    <a:pt x="1940" y="317"/>
                  </a:moveTo>
                  <a:lnTo>
                    <a:pt x="1966" y="289"/>
                  </a:lnTo>
                  <a:moveTo>
                    <a:pt x="1858" y="469"/>
                  </a:moveTo>
                  <a:lnTo>
                    <a:pt x="1880" y="445"/>
                  </a:lnTo>
                  <a:moveTo>
                    <a:pt x="1897" y="428"/>
                  </a:moveTo>
                  <a:lnTo>
                    <a:pt x="1897" y="426"/>
                  </a:lnTo>
                  <a:moveTo>
                    <a:pt x="1914" y="411"/>
                  </a:moveTo>
                  <a:lnTo>
                    <a:pt x="2000" y="325"/>
                  </a:lnTo>
                  <a:moveTo>
                    <a:pt x="2017" y="308"/>
                  </a:moveTo>
                  <a:lnTo>
                    <a:pt x="2017" y="306"/>
                  </a:lnTo>
                  <a:moveTo>
                    <a:pt x="2034" y="291"/>
                  </a:moveTo>
                  <a:lnTo>
                    <a:pt x="2036" y="289"/>
                  </a:lnTo>
                  <a:moveTo>
                    <a:pt x="1926" y="466"/>
                  </a:moveTo>
                  <a:lnTo>
                    <a:pt x="1974" y="418"/>
                  </a:lnTo>
                  <a:moveTo>
                    <a:pt x="1990" y="402"/>
                  </a:moveTo>
                  <a:lnTo>
                    <a:pt x="1990" y="399"/>
                  </a:lnTo>
                  <a:moveTo>
                    <a:pt x="2007" y="385"/>
                  </a:moveTo>
                  <a:lnTo>
                    <a:pt x="2094" y="298"/>
                  </a:lnTo>
                  <a:moveTo>
                    <a:pt x="1995" y="466"/>
                  </a:moveTo>
                  <a:lnTo>
                    <a:pt x="2067" y="394"/>
                  </a:lnTo>
                  <a:moveTo>
                    <a:pt x="2086" y="377"/>
                  </a:moveTo>
                  <a:lnTo>
                    <a:pt x="2086" y="375"/>
                  </a:lnTo>
                  <a:moveTo>
                    <a:pt x="2103" y="358"/>
                  </a:moveTo>
                  <a:lnTo>
                    <a:pt x="2175" y="289"/>
                  </a:lnTo>
                  <a:moveTo>
                    <a:pt x="2077" y="454"/>
                  </a:moveTo>
                  <a:lnTo>
                    <a:pt x="2163" y="368"/>
                  </a:lnTo>
                  <a:moveTo>
                    <a:pt x="2180" y="351"/>
                  </a:moveTo>
                  <a:lnTo>
                    <a:pt x="2180" y="349"/>
                  </a:lnTo>
                  <a:moveTo>
                    <a:pt x="2134" y="466"/>
                  </a:moveTo>
                  <a:lnTo>
                    <a:pt x="2137" y="462"/>
                  </a:lnTo>
                  <a:moveTo>
                    <a:pt x="2154" y="445"/>
                  </a:moveTo>
                  <a:lnTo>
                    <a:pt x="2154" y="442"/>
                  </a:lnTo>
                  <a:moveTo>
                    <a:pt x="2170" y="428"/>
                  </a:moveTo>
                  <a:lnTo>
                    <a:pt x="2180" y="418"/>
                  </a:lnTo>
                  <a:moveTo>
                    <a:pt x="1724" y="291"/>
                  </a:moveTo>
                  <a:lnTo>
                    <a:pt x="2180" y="286"/>
                  </a:lnTo>
                  <a:lnTo>
                    <a:pt x="2180" y="466"/>
                  </a:lnTo>
                  <a:lnTo>
                    <a:pt x="1726" y="469"/>
                  </a:lnTo>
                  <a:lnTo>
                    <a:pt x="1724" y="291"/>
                  </a:lnTo>
                  <a:close/>
                  <a:moveTo>
                    <a:pt x="2240" y="617"/>
                  </a:moveTo>
                  <a:lnTo>
                    <a:pt x="2262" y="617"/>
                  </a:lnTo>
                  <a:moveTo>
                    <a:pt x="2262" y="663"/>
                  </a:moveTo>
                  <a:lnTo>
                    <a:pt x="2274" y="658"/>
                  </a:lnTo>
                  <a:lnTo>
                    <a:pt x="2283" y="649"/>
                  </a:lnTo>
                  <a:lnTo>
                    <a:pt x="2283" y="634"/>
                  </a:lnTo>
                  <a:lnTo>
                    <a:pt x="2274" y="625"/>
                  </a:lnTo>
                  <a:lnTo>
                    <a:pt x="2262" y="620"/>
                  </a:lnTo>
                  <a:moveTo>
                    <a:pt x="2262" y="663"/>
                  </a:moveTo>
                  <a:lnTo>
                    <a:pt x="2250" y="663"/>
                  </a:lnTo>
                  <a:moveTo>
                    <a:pt x="2283" y="685"/>
                  </a:moveTo>
                  <a:lnTo>
                    <a:pt x="2281" y="673"/>
                  </a:lnTo>
                  <a:lnTo>
                    <a:pt x="2271" y="666"/>
                  </a:lnTo>
                  <a:lnTo>
                    <a:pt x="2262" y="663"/>
                  </a:lnTo>
                  <a:moveTo>
                    <a:pt x="2283" y="685"/>
                  </a:moveTo>
                  <a:lnTo>
                    <a:pt x="2283" y="697"/>
                  </a:lnTo>
                  <a:moveTo>
                    <a:pt x="2262" y="718"/>
                  </a:moveTo>
                  <a:lnTo>
                    <a:pt x="2271" y="716"/>
                  </a:lnTo>
                  <a:lnTo>
                    <a:pt x="2281" y="706"/>
                  </a:lnTo>
                  <a:lnTo>
                    <a:pt x="2283" y="697"/>
                  </a:lnTo>
                  <a:moveTo>
                    <a:pt x="2262" y="718"/>
                  </a:moveTo>
                  <a:lnTo>
                    <a:pt x="2240" y="718"/>
                  </a:lnTo>
                  <a:moveTo>
                    <a:pt x="2317" y="718"/>
                  </a:moveTo>
                  <a:lnTo>
                    <a:pt x="2317" y="713"/>
                  </a:lnTo>
                  <a:moveTo>
                    <a:pt x="2372" y="718"/>
                  </a:moveTo>
                  <a:lnTo>
                    <a:pt x="2372" y="617"/>
                  </a:lnTo>
                  <a:lnTo>
                    <a:pt x="2350" y="642"/>
                  </a:lnTo>
                  <a:moveTo>
                    <a:pt x="2406" y="718"/>
                  </a:moveTo>
                  <a:lnTo>
                    <a:pt x="2406" y="651"/>
                  </a:lnTo>
                  <a:lnTo>
                    <a:pt x="2454" y="651"/>
                  </a:lnTo>
                  <a:moveTo>
                    <a:pt x="2473" y="670"/>
                  </a:moveTo>
                  <a:lnTo>
                    <a:pt x="2468" y="656"/>
                  </a:lnTo>
                  <a:lnTo>
                    <a:pt x="2454" y="651"/>
                  </a:lnTo>
                  <a:moveTo>
                    <a:pt x="2473" y="670"/>
                  </a:moveTo>
                  <a:lnTo>
                    <a:pt x="2473" y="718"/>
                  </a:lnTo>
                  <a:moveTo>
                    <a:pt x="2439" y="718"/>
                  </a:moveTo>
                  <a:lnTo>
                    <a:pt x="2439" y="651"/>
                  </a:lnTo>
                  <a:moveTo>
                    <a:pt x="2552" y="677"/>
                  </a:moveTo>
                  <a:lnTo>
                    <a:pt x="2550" y="704"/>
                  </a:lnTo>
                  <a:moveTo>
                    <a:pt x="2523" y="677"/>
                  </a:moveTo>
                  <a:lnTo>
                    <a:pt x="2523" y="713"/>
                  </a:lnTo>
                  <a:moveTo>
                    <a:pt x="2571" y="658"/>
                  </a:moveTo>
                  <a:lnTo>
                    <a:pt x="2564" y="730"/>
                  </a:lnTo>
                  <a:lnTo>
                    <a:pt x="2550" y="713"/>
                  </a:lnTo>
                  <a:moveTo>
                    <a:pt x="2506" y="658"/>
                  </a:moveTo>
                  <a:lnTo>
                    <a:pt x="2506" y="728"/>
                  </a:lnTo>
                  <a:moveTo>
                    <a:pt x="2554" y="630"/>
                  </a:moveTo>
                  <a:lnTo>
                    <a:pt x="2552" y="651"/>
                  </a:lnTo>
                  <a:moveTo>
                    <a:pt x="2518" y="630"/>
                  </a:moveTo>
                  <a:lnTo>
                    <a:pt x="2518" y="663"/>
                  </a:lnTo>
                  <a:moveTo>
                    <a:pt x="2504" y="622"/>
                  </a:moveTo>
                  <a:lnTo>
                    <a:pt x="2571" y="615"/>
                  </a:lnTo>
                  <a:moveTo>
                    <a:pt x="2533" y="598"/>
                  </a:moveTo>
                  <a:lnTo>
                    <a:pt x="2538" y="613"/>
                  </a:lnTo>
                  <a:moveTo>
                    <a:pt x="2518" y="656"/>
                  </a:moveTo>
                  <a:lnTo>
                    <a:pt x="2557" y="651"/>
                  </a:lnTo>
                  <a:moveTo>
                    <a:pt x="2518" y="637"/>
                  </a:moveTo>
                  <a:lnTo>
                    <a:pt x="2552" y="632"/>
                  </a:lnTo>
                  <a:moveTo>
                    <a:pt x="2523" y="709"/>
                  </a:moveTo>
                  <a:lnTo>
                    <a:pt x="2552" y="706"/>
                  </a:lnTo>
                  <a:moveTo>
                    <a:pt x="2523" y="687"/>
                  </a:moveTo>
                  <a:lnTo>
                    <a:pt x="2550" y="682"/>
                  </a:lnTo>
                  <a:moveTo>
                    <a:pt x="2506" y="670"/>
                  </a:moveTo>
                  <a:lnTo>
                    <a:pt x="2569" y="666"/>
                  </a:lnTo>
                  <a:moveTo>
                    <a:pt x="2605" y="606"/>
                  </a:moveTo>
                  <a:lnTo>
                    <a:pt x="2605" y="728"/>
                  </a:lnTo>
                  <a:moveTo>
                    <a:pt x="2605" y="617"/>
                  </a:moveTo>
                  <a:lnTo>
                    <a:pt x="2665" y="613"/>
                  </a:lnTo>
                  <a:moveTo>
                    <a:pt x="2667" y="606"/>
                  </a:moveTo>
                  <a:lnTo>
                    <a:pt x="2665" y="728"/>
                  </a:lnTo>
                  <a:moveTo>
                    <a:pt x="2605" y="721"/>
                  </a:moveTo>
                  <a:lnTo>
                    <a:pt x="2662" y="718"/>
                  </a:lnTo>
                  <a:lnTo>
                    <a:pt x="2665" y="726"/>
                  </a:lnTo>
                  <a:moveTo>
                    <a:pt x="2617" y="637"/>
                  </a:moveTo>
                  <a:lnTo>
                    <a:pt x="2655" y="632"/>
                  </a:lnTo>
                  <a:moveTo>
                    <a:pt x="2653" y="649"/>
                  </a:moveTo>
                  <a:lnTo>
                    <a:pt x="2619" y="653"/>
                  </a:lnTo>
                  <a:moveTo>
                    <a:pt x="2610" y="675"/>
                  </a:moveTo>
                  <a:lnTo>
                    <a:pt x="2655" y="670"/>
                  </a:lnTo>
                  <a:moveTo>
                    <a:pt x="2655" y="663"/>
                  </a:moveTo>
                  <a:lnTo>
                    <a:pt x="2650" y="702"/>
                  </a:lnTo>
                  <a:lnTo>
                    <a:pt x="2641" y="687"/>
                  </a:lnTo>
                  <a:moveTo>
                    <a:pt x="2634" y="622"/>
                  </a:moveTo>
                  <a:lnTo>
                    <a:pt x="2634" y="716"/>
                  </a:lnTo>
                  <a:moveTo>
                    <a:pt x="2691" y="656"/>
                  </a:moveTo>
                  <a:lnTo>
                    <a:pt x="2720" y="649"/>
                  </a:lnTo>
                  <a:moveTo>
                    <a:pt x="2691" y="709"/>
                  </a:moveTo>
                  <a:lnTo>
                    <a:pt x="2720" y="687"/>
                  </a:lnTo>
                  <a:moveTo>
                    <a:pt x="2720" y="630"/>
                  </a:moveTo>
                  <a:lnTo>
                    <a:pt x="2766" y="625"/>
                  </a:lnTo>
                  <a:moveTo>
                    <a:pt x="2744" y="598"/>
                  </a:moveTo>
                  <a:lnTo>
                    <a:pt x="2744" y="658"/>
                  </a:lnTo>
                  <a:moveTo>
                    <a:pt x="2715" y="666"/>
                  </a:moveTo>
                  <a:lnTo>
                    <a:pt x="2773" y="658"/>
                  </a:lnTo>
                  <a:moveTo>
                    <a:pt x="2727" y="639"/>
                  </a:moveTo>
                  <a:lnTo>
                    <a:pt x="2734" y="656"/>
                  </a:lnTo>
                  <a:moveTo>
                    <a:pt x="2727" y="675"/>
                  </a:moveTo>
                  <a:lnTo>
                    <a:pt x="2727" y="733"/>
                  </a:lnTo>
                  <a:moveTo>
                    <a:pt x="2727" y="682"/>
                  </a:moveTo>
                  <a:lnTo>
                    <a:pt x="2766" y="677"/>
                  </a:lnTo>
                  <a:moveTo>
                    <a:pt x="2766" y="673"/>
                  </a:moveTo>
                  <a:lnTo>
                    <a:pt x="2763" y="733"/>
                  </a:lnTo>
                  <a:moveTo>
                    <a:pt x="2737" y="690"/>
                  </a:moveTo>
                  <a:lnTo>
                    <a:pt x="2737" y="713"/>
                  </a:lnTo>
                  <a:moveTo>
                    <a:pt x="2737" y="694"/>
                  </a:moveTo>
                  <a:lnTo>
                    <a:pt x="2751" y="692"/>
                  </a:lnTo>
                  <a:moveTo>
                    <a:pt x="2727" y="723"/>
                  </a:moveTo>
                  <a:lnTo>
                    <a:pt x="2763" y="721"/>
                  </a:lnTo>
                  <a:moveTo>
                    <a:pt x="2763" y="632"/>
                  </a:moveTo>
                  <a:lnTo>
                    <a:pt x="2754" y="661"/>
                  </a:lnTo>
                  <a:moveTo>
                    <a:pt x="2737" y="709"/>
                  </a:moveTo>
                  <a:lnTo>
                    <a:pt x="2754" y="709"/>
                  </a:lnTo>
                  <a:moveTo>
                    <a:pt x="2751" y="690"/>
                  </a:moveTo>
                  <a:lnTo>
                    <a:pt x="2751" y="709"/>
                  </a:lnTo>
                  <a:moveTo>
                    <a:pt x="2703" y="606"/>
                  </a:moveTo>
                  <a:lnTo>
                    <a:pt x="2703" y="702"/>
                  </a:lnTo>
                  <a:moveTo>
                    <a:pt x="1724" y="577"/>
                  </a:moveTo>
                  <a:lnTo>
                    <a:pt x="2180" y="574"/>
                  </a:lnTo>
                  <a:lnTo>
                    <a:pt x="2180" y="752"/>
                  </a:lnTo>
                  <a:lnTo>
                    <a:pt x="1726" y="754"/>
                  </a:lnTo>
                  <a:lnTo>
                    <a:pt x="1724" y="57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50" name="path 12150"/>
            <p:cNvSpPr/>
            <p:nvPr/>
          </p:nvSpPr>
          <p:spPr>
            <a:xfrm>
              <a:off x="1381507" y="782574"/>
              <a:ext cx="45719" cy="7619"/>
            </a:xfrm>
            <a:custGeom>
              <a:avLst/>
              <a:gdLst/>
              <a:ahLst/>
              <a:cxnLst/>
              <a:rect l="0" t="0" r="0" b="0"/>
              <a:pathLst>
                <a:path w="71" h="11">
                  <a:moveTo>
                    <a:pt x="0" y="0"/>
                  </a:moveTo>
                  <a:lnTo>
                    <a:pt x="0" y="11"/>
                  </a:lnTo>
                  <a:lnTo>
                    <a:pt x="71" y="0"/>
                  </a:lnTo>
                  <a:lnTo>
                    <a:pt x="0" y="0"/>
                  </a:lnTo>
                </a:path>
                <a:path w="71" h="11">
                  <a:moveTo>
                    <a:pt x="0" y="11"/>
                  </a:moveTo>
                  <a:lnTo>
                    <a:pt x="71" y="0"/>
                  </a:lnTo>
                  <a:lnTo>
                    <a:pt x="71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52" name="path 12152"/>
            <p:cNvSpPr/>
            <p:nvPr/>
          </p:nvSpPr>
          <p:spPr>
            <a:xfrm>
              <a:off x="1426464" y="773430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54" name="path 12154"/>
            <p:cNvSpPr/>
            <p:nvPr/>
          </p:nvSpPr>
          <p:spPr>
            <a:xfrm>
              <a:off x="1427226" y="781050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2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2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56" name="path 12156"/>
            <p:cNvSpPr/>
            <p:nvPr/>
          </p:nvSpPr>
          <p:spPr>
            <a:xfrm>
              <a:off x="1458469" y="771144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58" name="path 12158"/>
            <p:cNvSpPr/>
            <p:nvPr/>
          </p:nvSpPr>
          <p:spPr>
            <a:xfrm>
              <a:off x="1463803" y="781050"/>
              <a:ext cx="35052" cy="7620"/>
            </a:xfrm>
            <a:custGeom>
              <a:avLst/>
              <a:gdLst/>
              <a:ahLst/>
              <a:cxnLst/>
              <a:rect l="0" t="0" r="0" b="0"/>
              <a:pathLst>
                <a:path w="55" h="12">
                  <a:moveTo>
                    <a:pt x="0" y="0"/>
                  </a:moveTo>
                  <a:lnTo>
                    <a:pt x="0" y="12"/>
                  </a:lnTo>
                  <a:lnTo>
                    <a:pt x="26" y="0"/>
                  </a:lnTo>
                  <a:lnTo>
                    <a:pt x="0" y="0"/>
                  </a:lnTo>
                </a:path>
                <a:path w="55" h="12">
                  <a:moveTo>
                    <a:pt x="0" y="12"/>
                  </a:moveTo>
                  <a:lnTo>
                    <a:pt x="26" y="0"/>
                  </a:lnTo>
                  <a:lnTo>
                    <a:pt x="26" y="12"/>
                  </a:lnTo>
                  <a:lnTo>
                    <a:pt x="0" y="12"/>
                  </a:lnTo>
                </a:path>
                <a:path w="55" h="12">
                  <a:moveTo>
                    <a:pt x="26" y="0"/>
                  </a:moveTo>
                  <a:lnTo>
                    <a:pt x="26" y="12"/>
                  </a:lnTo>
                  <a:lnTo>
                    <a:pt x="55" y="0"/>
                  </a:lnTo>
                  <a:lnTo>
                    <a:pt x="26" y="0"/>
                  </a:lnTo>
                </a:path>
                <a:path w="55" h="12">
                  <a:moveTo>
                    <a:pt x="26" y="12"/>
                  </a:moveTo>
                  <a:lnTo>
                    <a:pt x="55" y="0"/>
                  </a:lnTo>
                  <a:lnTo>
                    <a:pt x="55" y="12"/>
                  </a:lnTo>
                  <a:lnTo>
                    <a:pt x="26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60" name="path 12160"/>
            <p:cNvSpPr/>
            <p:nvPr/>
          </p:nvSpPr>
          <p:spPr>
            <a:xfrm>
              <a:off x="1498093" y="773430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62" name="path 12162"/>
            <p:cNvSpPr/>
            <p:nvPr/>
          </p:nvSpPr>
          <p:spPr>
            <a:xfrm>
              <a:off x="1498855" y="781050"/>
              <a:ext cx="36575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64" name="path 12164"/>
            <p:cNvSpPr/>
            <p:nvPr/>
          </p:nvSpPr>
          <p:spPr>
            <a:xfrm>
              <a:off x="1531621" y="771144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66" name="path 12166"/>
            <p:cNvSpPr/>
            <p:nvPr/>
          </p:nvSpPr>
          <p:spPr>
            <a:xfrm>
              <a:off x="1535431" y="781050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28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28" y="0"/>
                  </a:lnTo>
                  <a:lnTo>
                    <a:pt x="28" y="12"/>
                  </a:lnTo>
                  <a:lnTo>
                    <a:pt x="0" y="12"/>
                  </a:lnTo>
                </a:path>
                <a:path w="57" h="12">
                  <a:moveTo>
                    <a:pt x="28" y="0"/>
                  </a:moveTo>
                  <a:lnTo>
                    <a:pt x="28" y="12"/>
                  </a:lnTo>
                  <a:lnTo>
                    <a:pt x="57" y="0"/>
                  </a:lnTo>
                  <a:lnTo>
                    <a:pt x="28" y="0"/>
                  </a:lnTo>
                </a:path>
                <a:path w="57" h="12">
                  <a:moveTo>
                    <a:pt x="28" y="12"/>
                  </a:moveTo>
                  <a:lnTo>
                    <a:pt x="57" y="0"/>
                  </a:lnTo>
                  <a:lnTo>
                    <a:pt x="57" y="12"/>
                  </a:lnTo>
                  <a:lnTo>
                    <a:pt x="28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68" name="path 12168"/>
            <p:cNvSpPr/>
            <p:nvPr/>
          </p:nvSpPr>
          <p:spPr>
            <a:xfrm>
              <a:off x="1571245" y="771905"/>
              <a:ext cx="1523" cy="12192"/>
            </a:xfrm>
            <a:custGeom>
              <a:avLst/>
              <a:gdLst/>
              <a:ahLst/>
              <a:cxnLst/>
              <a:rect l="0" t="0" r="0" b="0"/>
              <a:pathLst>
                <a:path w="2" h="19">
                  <a:moveTo>
                    <a:pt x="1" y="0"/>
                  </a:moveTo>
                  <a:lnTo>
                    <a:pt x="1" y="1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70" name="path 12170"/>
            <p:cNvSpPr/>
            <p:nvPr/>
          </p:nvSpPr>
          <p:spPr>
            <a:xfrm>
              <a:off x="1572007" y="781050"/>
              <a:ext cx="36576" cy="7620"/>
            </a:xfrm>
            <a:custGeom>
              <a:avLst/>
              <a:gdLst/>
              <a:ahLst/>
              <a:cxnLst/>
              <a:rect l="0" t="0" r="0" b="0"/>
              <a:pathLst>
                <a:path w="57" h="12">
                  <a:moveTo>
                    <a:pt x="0" y="0"/>
                  </a:moveTo>
                  <a:lnTo>
                    <a:pt x="0" y="12"/>
                  </a:lnTo>
                  <a:lnTo>
                    <a:pt x="57" y="0"/>
                  </a:lnTo>
                  <a:lnTo>
                    <a:pt x="0" y="0"/>
                  </a:lnTo>
                </a:path>
                <a:path w="57" h="12">
                  <a:moveTo>
                    <a:pt x="0" y="12"/>
                  </a:moveTo>
                  <a:lnTo>
                    <a:pt x="57" y="0"/>
                  </a:lnTo>
                  <a:lnTo>
                    <a:pt x="57" y="9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72" name="path 12172"/>
            <p:cNvSpPr/>
            <p:nvPr/>
          </p:nvSpPr>
          <p:spPr>
            <a:xfrm>
              <a:off x="1604773" y="771144"/>
              <a:ext cx="7619" cy="7620"/>
            </a:xfrm>
            <a:custGeom>
              <a:avLst/>
              <a:gdLst/>
              <a:ahLst/>
              <a:cxnLst/>
              <a:rect l="0" t="0" r="0" b="0"/>
              <a:pathLst>
                <a:path w="11" h="12"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8" y="1"/>
                  </a:lnTo>
                  <a:lnTo>
                    <a:pt x="1" y="3"/>
                  </a:lnTo>
                  <a:lnTo>
                    <a:pt x="1" y="8"/>
                  </a:lnTo>
                  <a:lnTo>
                    <a:pt x="8" y="10"/>
                  </a:lnTo>
                  <a:lnTo>
                    <a:pt x="10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8" y="6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5" y="8"/>
                  </a:lnTo>
                  <a:lnTo>
                    <a:pt x="8" y="6"/>
                  </a:lnTo>
                  <a:close/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  <a:moveTo>
                    <a:pt x="5" y="6"/>
                  </a:moveTo>
                  <a:lnTo>
                    <a:pt x="5" y="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74" name="path 12174"/>
            <p:cNvSpPr/>
            <p:nvPr/>
          </p:nvSpPr>
          <p:spPr>
            <a:xfrm>
              <a:off x="1608583" y="779526"/>
              <a:ext cx="62483" cy="7619"/>
            </a:xfrm>
            <a:custGeom>
              <a:avLst/>
              <a:gdLst/>
              <a:ahLst/>
              <a:cxnLst/>
              <a:rect l="0" t="0" r="0" b="0"/>
              <a:pathLst>
                <a:path w="98" h="11">
                  <a:moveTo>
                    <a:pt x="0" y="2"/>
                  </a:moveTo>
                  <a:lnTo>
                    <a:pt x="0" y="11"/>
                  </a:lnTo>
                  <a:lnTo>
                    <a:pt x="28" y="2"/>
                  </a:lnTo>
                  <a:lnTo>
                    <a:pt x="0" y="2"/>
                  </a:lnTo>
                </a:path>
                <a:path w="98" h="11">
                  <a:moveTo>
                    <a:pt x="0" y="11"/>
                  </a:moveTo>
                  <a:lnTo>
                    <a:pt x="28" y="2"/>
                  </a:lnTo>
                  <a:lnTo>
                    <a:pt x="28" y="11"/>
                  </a:lnTo>
                  <a:lnTo>
                    <a:pt x="0" y="11"/>
                  </a:lnTo>
                </a:path>
                <a:path w="98" h="11">
                  <a:moveTo>
                    <a:pt x="28" y="2"/>
                  </a:moveTo>
                  <a:lnTo>
                    <a:pt x="28" y="11"/>
                  </a:lnTo>
                  <a:lnTo>
                    <a:pt x="98" y="0"/>
                  </a:lnTo>
                  <a:lnTo>
                    <a:pt x="28" y="2"/>
                  </a:lnTo>
                </a:path>
                <a:path w="98" h="11">
                  <a:moveTo>
                    <a:pt x="28" y="11"/>
                  </a:moveTo>
                  <a:lnTo>
                    <a:pt x="98" y="0"/>
                  </a:lnTo>
                  <a:lnTo>
                    <a:pt x="98" y="11"/>
                  </a:lnTo>
                  <a:lnTo>
                    <a:pt x="28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76" name="path 12176"/>
            <p:cNvSpPr/>
            <p:nvPr/>
          </p:nvSpPr>
          <p:spPr>
            <a:xfrm>
              <a:off x="1670305" y="779526"/>
              <a:ext cx="1523" cy="7619"/>
            </a:xfrm>
            <a:custGeom>
              <a:avLst/>
              <a:gdLst/>
              <a:ahLst/>
              <a:cxnLst/>
              <a:rect l="0" t="0" r="0" b="0"/>
              <a:pathLst>
                <a:path w="2" h="11">
                  <a:moveTo>
                    <a:pt x="1" y="0"/>
                  </a:moveTo>
                  <a:lnTo>
                    <a:pt x="1" y="1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74" name="group 574"/>
          <p:cNvGrpSpPr/>
          <p:nvPr/>
        </p:nvGrpSpPr>
        <p:grpSpPr>
          <a:xfrm rot="21600000">
            <a:off x="5437632" y="8506459"/>
            <a:ext cx="4250435" cy="468629"/>
            <a:chOff x="0" y="0"/>
            <a:chExt cx="4250435" cy="468629"/>
          </a:xfrm>
        </p:grpSpPr>
        <p:sp>
          <p:nvSpPr>
            <p:cNvPr id="12178" name="path 12178"/>
            <p:cNvSpPr/>
            <p:nvPr/>
          </p:nvSpPr>
          <p:spPr>
            <a:xfrm>
              <a:off x="31241" y="0"/>
              <a:ext cx="4000490" cy="332232"/>
            </a:xfrm>
            <a:custGeom>
              <a:avLst/>
              <a:gdLst/>
              <a:ahLst/>
              <a:cxnLst/>
              <a:rect l="0" t="0" r="0" b="0"/>
              <a:pathLst>
                <a:path w="6299" h="523">
                  <a:moveTo>
                    <a:pt x="25" y="352"/>
                  </a:moveTo>
                  <a:lnTo>
                    <a:pt x="17" y="448"/>
                  </a:lnTo>
                  <a:lnTo>
                    <a:pt x="54" y="477"/>
                  </a:lnTo>
                  <a:lnTo>
                    <a:pt x="274" y="472"/>
                  </a:lnTo>
                  <a:lnTo>
                    <a:pt x="250" y="357"/>
                  </a:lnTo>
                  <a:moveTo>
                    <a:pt x="25" y="352"/>
                  </a:moveTo>
                  <a:lnTo>
                    <a:pt x="171" y="45"/>
                  </a:lnTo>
                  <a:moveTo>
                    <a:pt x="166" y="57"/>
                  </a:moveTo>
                  <a:lnTo>
                    <a:pt x="1" y="96"/>
                  </a:lnTo>
                  <a:moveTo>
                    <a:pt x="440" y="23"/>
                  </a:moveTo>
                  <a:lnTo>
                    <a:pt x="428" y="232"/>
                  </a:lnTo>
                  <a:lnTo>
                    <a:pt x="399" y="403"/>
                  </a:lnTo>
                  <a:lnTo>
                    <a:pt x="354" y="494"/>
                  </a:lnTo>
                  <a:moveTo>
                    <a:pt x="377" y="148"/>
                  </a:moveTo>
                  <a:lnTo>
                    <a:pt x="404" y="256"/>
                  </a:lnTo>
                  <a:moveTo>
                    <a:pt x="490" y="148"/>
                  </a:moveTo>
                  <a:lnTo>
                    <a:pt x="428" y="232"/>
                  </a:lnTo>
                  <a:moveTo>
                    <a:pt x="457" y="381"/>
                  </a:moveTo>
                  <a:lnTo>
                    <a:pt x="416" y="307"/>
                  </a:lnTo>
                  <a:moveTo>
                    <a:pt x="627" y="11"/>
                  </a:moveTo>
                  <a:lnTo>
                    <a:pt x="574" y="96"/>
                  </a:lnTo>
                  <a:lnTo>
                    <a:pt x="490" y="165"/>
                  </a:lnTo>
                  <a:moveTo>
                    <a:pt x="524" y="23"/>
                  </a:moveTo>
                  <a:lnTo>
                    <a:pt x="644" y="160"/>
                  </a:lnTo>
                  <a:moveTo>
                    <a:pt x="574" y="136"/>
                  </a:moveTo>
                  <a:lnTo>
                    <a:pt x="536" y="232"/>
                  </a:lnTo>
                  <a:lnTo>
                    <a:pt x="474" y="340"/>
                  </a:lnTo>
                  <a:moveTo>
                    <a:pt x="485" y="223"/>
                  </a:moveTo>
                  <a:lnTo>
                    <a:pt x="673" y="199"/>
                  </a:lnTo>
                  <a:moveTo>
                    <a:pt x="502" y="295"/>
                  </a:moveTo>
                  <a:lnTo>
                    <a:pt x="502" y="448"/>
                  </a:lnTo>
                  <a:moveTo>
                    <a:pt x="502" y="307"/>
                  </a:moveTo>
                  <a:lnTo>
                    <a:pt x="656" y="290"/>
                  </a:lnTo>
                  <a:moveTo>
                    <a:pt x="661" y="278"/>
                  </a:moveTo>
                  <a:lnTo>
                    <a:pt x="656" y="369"/>
                  </a:lnTo>
                  <a:lnTo>
                    <a:pt x="639" y="456"/>
                  </a:lnTo>
                  <a:lnTo>
                    <a:pt x="610" y="398"/>
                  </a:lnTo>
                  <a:moveTo>
                    <a:pt x="581" y="232"/>
                  </a:moveTo>
                  <a:lnTo>
                    <a:pt x="581" y="523"/>
                  </a:lnTo>
                  <a:moveTo>
                    <a:pt x="790" y="69"/>
                  </a:moveTo>
                  <a:lnTo>
                    <a:pt x="785" y="223"/>
                  </a:lnTo>
                  <a:lnTo>
                    <a:pt x="769" y="393"/>
                  </a:lnTo>
                  <a:lnTo>
                    <a:pt x="723" y="511"/>
                  </a:lnTo>
                  <a:moveTo>
                    <a:pt x="790" y="91"/>
                  </a:moveTo>
                  <a:lnTo>
                    <a:pt x="1047" y="74"/>
                  </a:lnTo>
                  <a:moveTo>
                    <a:pt x="1121" y="103"/>
                  </a:moveTo>
                  <a:lnTo>
                    <a:pt x="1241" y="79"/>
                  </a:lnTo>
                  <a:moveTo>
                    <a:pt x="1126" y="227"/>
                  </a:moveTo>
                  <a:lnTo>
                    <a:pt x="1234" y="203"/>
                  </a:lnTo>
                  <a:moveTo>
                    <a:pt x="1110" y="386"/>
                  </a:moveTo>
                  <a:lnTo>
                    <a:pt x="1234" y="311"/>
                  </a:lnTo>
                  <a:moveTo>
                    <a:pt x="1177" y="347"/>
                  </a:moveTo>
                  <a:lnTo>
                    <a:pt x="1177" y="91"/>
                  </a:lnTo>
                  <a:moveTo>
                    <a:pt x="1258" y="69"/>
                  </a:moveTo>
                  <a:lnTo>
                    <a:pt x="1405" y="45"/>
                  </a:lnTo>
                  <a:moveTo>
                    <a:pt x="1330" y="57"/>
                  </a:moveTo>
                  <a:lnTo>
                    <a:pt x="1285" y="232"/>
                  </a:lnTo>
                  <a:lnTo>
                    <a:pt x="1241" y="336"/>
                  </a:lnTo>
                  <a:lnTo>
                    <a:pt x="1196" y="403"/>
                  </a:lnTo>
                  <a:moveTo>
                    <a:pt x="1342" y="223"/>
                  </a:moveTo>
                  <a:lnTo>
                    <a:pt x="1412" y="374"/>
                  </a:lnTo>
                  <a:moveTo>
                    <a:pt x="1309" y="511"/>
                  </a:moveTo>
                  <a:lnTo>
                    <a:pt x="1309" y="148"/>
                  </a:lnTo>
                  <a:moveTo>
                    <a:pt x="1541" y="69"/>
                  </a:moveTo>
                  <a:lnTo>
                    <a:pt x="1537" y="223"/>
                  </a:lnTo>
                  <a:lnTo>
                    <a:pt x="1520" y="393"/>
                  </a:lnTo>
                  <a:lnTo>
                    <a:pt x="1474" y="511"/>
                  </a:lnTo>
                  <a:moveTo>
                    <a:pt x="1541" y="91"/>
                  </a:moveTo>
                  <a:lnTo>
                    <a:pt x="1798" y="74"/>
                  </a:lnTo>
                  <a:moveTo>
                    <a:pt x="1887" y="45"/>
                  </a:moveTo>
                  <a:lnTo>
                    <a:pt x="1887" y="216"/>
                  </a:lnTo>
                  <a:moveTo>
                    <a:pt x="1887" y="86"/>
                  </a:moveTo>
                  <a:lnTo>
                    <a:pt x="1969" y="74"/>
                  </a:lnTo>
                  <a:moveTo>
                    <a:pt x="1974" y="57"/>
                  </a:moveTo>
                  <a:lnTo>
                    <a:pt x="1961" y="165"/>
                  </a:lnTo>
                  <a:moveTo>
                    <a:pt x="1974" y="165"/>
                  </a:moveTo>
                  <a:lnTo>
                    <a:pt x="1887" y="177"/>
                  </a:lnTo>
                  <a:moveTo>
                    <a:pt x="1928" y="285"/>
                  </a:moveTo>
                  <a:lnTo>
                    <a:pt x="1990" y="273"/>
                  </a:lnTo>
                  <a:moveTo>
                    <a:pt x="1854" y="460"/>
                  </a:moveTo>
                  <a:lnTo>
                    <a:pt x="1990" y="393"/>
                  </a:lnTo>
                  <a:moveTo>
                    <a:pt x="1928" y="170"/>
                  </a:moveTo>
                  <a:lnTo>
                    <a:pt x="1928" y="420"/>
                  </a:lnTo>
                  <a:moveTo>
                    <a:pt x="1877" y="448"/>
                  </a:moveTo>
                  <a:lnTo>
                    <a:pt x="1877" y="261"/>
                  </a:lnTo>
                  <a:moveTo>
                    <a:pt x="2065" y="28"/>
                  </a:moveTo>
                  <a:lnTo>
                    <a:pt x="1990" y="223"/>
                  </a:lnTo>
                  <a:moveTo>
                    <a:pt x="2031" y="120"/>
                  </a:moveTo>
                  <a:lnTo>
                    <a:pt x="2122" y="103"/>
                  </a:lnTo>
                  <a:moveTo>
                    <a:pt x="2070" y="216"/>
                  </a:moveTo>
                  <a:lnTo>
                    <a:pt x="1969" y="340"/>
                  </a:lnTo>
                  <a:moveTo>
                    <a:pt x="2024" y="148"/>
                  </a:moveTo>
                  <a:lnTo>
                    <a:pt x="2139" y="319"/>
                  </a:lnTo>
                  <a:lnTo>
                    <a:pt x="2173" y="319"/>
                  </a:lnTo>
                  <a:moveTo>
                    <a:pt x="2024" y="331"/>
                  </a:moveTo>
                  <a:lnTo>
                    <a:pt x="2024" y="511"/>
                  </a:lnTo>
                  <a:moveTo>
                    <a:pt x="2024" y="352"/>
                  </a:moveTo>
                  <a:lnTo>
                    <a:pt x="2122" y="340"/>
                  </a:lnTo>
                  <a:moveTo>
                    <a:pt x="2127" y="331"/>
                  </a:moveTo>
                  <a:lnTo>
                    <a:pt x="2115" y="472"/>
                  </a:lnTo>
                  <a:moveTo>
                    <a:pt x="2127" y="472"/>
                  </a:moveTo>
                  <a:lnTo>
                    <a:pt x="2024" y="482"/>
                  </a:lnTo>
                  <a:moveTo>
                    <a:pt x="2132" y="91"/>
                  </a:moveTo>
                  <a:lnTo>
                    <a:pt x="2070" y="223"/>
                  </a:lnTo>
                  <a:moveTo>
                    <a:pt x="2235" y="69"/>
                  </a:moveTo>
                  <a:lnTo>
                    <a:pt x="2542" y="33"/>
                  </a:lnTo>
                  <a:moveTo>
                    <a:pt x="2501" y="141"/>
                  </a:moveTo>
                  <a:lnTo>
                    <a:pt x="2497" y="506"/>
                  </a:lnTo>
                  <a:lnTo>
                    <a:pt x="2434" y="420"/>
                  </a:lnTo>
                  <a:moveTo>
                    <a:pt x="2274" y="501"/>
                  </a:moveTo>
                  <a:lnTo>
                    <a:pt x="2274" y="160"/>
                  </a:lnTo>
                  <a:moveTo>
                    <a:pt x="2274" y="194"/>
                  </a:moveTo>
                  <a:lnTo>
                    <a:pt x="2501" y="170"/>
                  </a:lnTo>
                  <a:moveTo>
                    <a:pt x="2355" y="57"/>
                  </a:moveTo>
                  <a:lnTo>
                    <a:pt x="2338" y="266"/>
                  </a:lnTo>
                  <a:lnTo>
                    <a:pt x="2285" y="403"/>
                  </a:lnTo>
                  <a:moveTo>
                    <a:pt x="2355" y="439"/>
                  </a:moveTo>
                  <a:lnTo>
                    <a:pt x="2410" y="266"/>
                  </a:lnTo>
                  <a:lnTo>
                    <a:pt x="2427" y="52"/>
                  </a:lnTo>
                  <a:moveTo>
                    <a:pt x="2338" y="266"/>
                  </a:moveTo>
                  <a:lnTo>
                    <a:pt x="2377" y="331"/>
                  </a:lnTo>
                  <a:moveTo>
                    <a:pt x="2417" y="261"/>
                  </a:moveTo>
                  <a:lnTo>
                    <a:pt x="2463" y="340"/>
                  </a:lnTo>
                  <a:moveTo>
                    <a:pt x="2717" y="11"/>
                  </a:moveTo>
                  <a:lnTo>
                    <a:pt x="2605" y="273"/>
                  </a:lnTo>
                  <a:moveTo>
                    <a:pt x="2679" y="120"/>
                  </a:moveTo>
                  <a:lnTo>
                    <a:pt x="2679" y="518"/>
                  </a:lnTo>
                  <a:moveTo>
                    <a:pt x="2730" y="79"/>
                  </a:moveTo>
                  <a:lnTo>
                    <a:pt x="2730" y="369"/>
                  </a:lnTo>
                  <a:moveTo>
                    <a:pt x="2730" y="103"/>
                  </a:moveTo>
                  <a:lnTo>
                    <a:pt x="2809" y="91"/>
                  </a:lnTo>
                  <a:moveTo>
                    <a:pt x="2809" y="79"/>
                  </a:moveTo>
                  <a:lnTo>
                    <a:pt x="2809" y="364"/>
                  </a:lnTo>
                  <a:moveTo>
                    <a:pt x="2763" y="386"/>
                  </a:moveTo>
                  <a:lnTo>
                    <a:pt x="2821" y="472"/>
                  </a:lnTo>
                  <a:moveTo>
                    <a:pt x="2854" y="136"/>
                  </a:moveTo>
                  <a:lnTo>
                    <a:pt x="2854" y="364"/>
                  </a:lnTo>
                  <a:moveTo>
                    <a:pt x="2912" y="33"/>
                  </a:moveTo>
                  <a:lnTo>
                    <a:pt x="2912" y="518"/>
                  </a:lnTo>
                  <a:lnTo>
                    <a:pt x="2854" y="448"/>
                  </a:lnTo>
                  <a:moveTo>
                    <a:pt x="2768" y="153"/>
                  </a:moveTo>
                  <a:lnTo>
                    <a:pt x="2763" y="364"/>
                  </a:lnTo>
                  <a:lnTo>
                    <a:pt x="2701" y="511"/>
                  </a:lnTo>
                  <a:moveTo>
                    <a:pt x="2974" y="216"/>
                  </a:moveTo>
                  <a:lnTo>
                    <a:pt x="3058" y="194"/>
                  </a:lnTo>
                  <a:moveTo>
                    <a:pt x="2974" y="460"/>
                  </a:moveTo>
                  <a:lnTo>
                    <a:pt x="3082" y="393"/>
                  </a:lnTo>
                  <a:moveTo>
                    <a:pt x="3058" y="45"/>
                  </a:moveTo>
                  <a:lnTo>
                    <a:pt x="2984" y="211"/>
                  </a:lnTo>
                  <a:moveTo>
                    <a:pt x="3075" y="160"/>
                  </a:moveTo>
                  <a:lnTo>
                    <a:pt x="2984" y="352"/>
                  </a:lnTo>
                  <a:moveTo>
                    <a:pt x="2974" y="364"/>
                  </a:moveTo>
                  <a:lnTo>
                    <a:pt x="3082" y="311"/>
                  </a:lnTo>
                  <a:moveTo>
                    <a:pt x="3104" y="57"/>
                  </a:moveTo>
                  <a:lnTo>
                    <a:pt x="3229" y="40"/>
                  </a:lnTo>
                  <a:moveTo>
                    <a:pt x="3236" y="28"/>
                  </a:moveTo>
                  <a:lnTo>
                    <a:pt x="3219" y="182"/>
                  </a:lnTo>
                  <a:moveTo>
                    <a:pt x="3099" y="199"/>
                  </a:moveTo>
                  <a:lnTo>
                    <a:pt x="3286" y="177"/>
                  </a:lnTo>
                  <a:moveTo>
                    <a:pt x="3116" y="120"/>
                  </a:moveTo>
                  <a:lnTo>
                    <a:pt x="3195" y="107"/>
                  </a:lnTo>
                  <a:moveTo>
                    <a:pt x="3174" y="199"/>
                  </a:moveTo>
                  <a:lnTo>
                    <a:pt x="3174" y="511"/>
                  </a:lnTo>
                  <a:lnTo>
                    <a:pt x="3121" y="460"/>
                  </a:lnTo>
                  <a:moveTo>
                    <a:pt x="3087" y="256"/>
                  </a:moveTo>
                  <a:lnTo>
                    <a:pt x="3133" y="302"/>
                  </a:lnTo>
                  <a:moveTo>
                    <a:pt x="3166" y="336"/>
                  </a:moveTo>
                  <a:lnTo>
                    <a:pt x="3075" y="427"/>
                  </a:lnTo>
                  <a:moveTo>
                    <a:pt x="3174" y="285"/>
                  </a:moveTo>
                  <a:lnTo>
                    <a:pt x="3257" y="439"/>
                  </a:lnTo>
                  <a:lnTo>
                    <a:pt x="3298" y="439"/>
                  </a:lnTo>
                  <a:moveTo>
                    <a:pt x="3257" y="256"/>
                  </a:moveTo>
                  <a:lnTo>
                    <a:pt x="3195" y="319"/>
                  </a:lnTo>
                  <a:moveTo>
                    <a:pt x="3497" y="23"/>
                  </a:moveTo>
                  <a:lnTo>
                    <a:pt x="3354" y="266"/>
                  </a:lnTo>
                  <a:moveTo>
                    <a:pt x="3440" y="124"/>
                  </a:moveTo>
                  <a:lnTo>
                    <a:pt x="3440" y="518"/>
                  </a:lnTo>
                  <a:moveTo>
                    <a:pt x="3536" y="23"/>
                  </a:moveTo>
                  <a:lnTo>
                    <a:pt x="3536" y="465"/>
                  </a:lnTo>
                  <a:lnTo>
                    <a:pt x="3560" y="489"/>
                  </a:lnTo>
                  <a:lnTo>
                    <a:pt x="3673" y="489"/>
                  </a:lnTo>
                  <a:lnTo>
                    <a:pt x="3661" y="357"/>
                  </a:lnTo>
                  <a:moveTo>
                    <a:pt x="3651" y="136"/>
                  </a:moveTo>
                  <a:lnTo>
                    <a:pt x="3478" y="331"/>
                  </a:lnTo>
                  <a:moveTo>
                    <a:pt x="3747" y="120"/>
                  </a:moveTo>
                  <a:lnTo>
                    <a:pt x="3855" y="103"/>
                  </a:lnTo>
                  <a:moveTo>
                    <a:pt x="3855" y="91"/>
                  </a:moveTo>
                  <a:lnTo>
                    <a:pt x="3843" y="216"/>
                  </a:lnTo>
                  <a:moveTo>
                    <a:pt x="3764" y="232"/>
                  </a:moveTo>
                  <a:lnTo>
                    <a:pt x="3855" y="216"/>
                  </a:lnTo>
                  <a:moveTo>
                    <a:pt x="3764" y="203"/>
                  </a:moveTo>
                  <a:lnTo>
                    <a:pt x="3764" y="439"/>
                  </a:lnTo>
                  <a:moveTo>
                    <a:pt x="3752" y="456"/>
                  </a:moveTo>
                  <a:lnTo>
                    <a:pt x="3855" y="340"/>
                  </a:lnTo>
                  <a:moveTo>
                    <a:pt x="3946" y="16"/>
                  </a:moveTo>
                  <a:lnTo>
                    <a:pt x="3910" y="165"/>
                  </a:lnTo>
                  <a:lnTo>
                    <a:pt x="3889" y="232"/>
                  </a:lnTo>
                  <a:lnTo>
                    <a:pt x="3855" y="307"/>
                  </a:lnTo>
                  <a:moveTo>
                    <a:pt x="3901" y="199"/>
                  </a:moveTo>
                  <a:lnTo>
                    <a:pt x="4037" y="182"/>
                  </a:lnTo>
                  <a:moveTo>
                    <a:pt x="3985" y="187"/>
                  </a:moveTo>
                  <a:lnTo>
                    <a:pt x="3956" y="336"/>
                  </a:lnTo>
                  <a:lnTo>
                    <a:pt x="3910" y="415"/>
                  </a:lnTo>
                  <a:lnTo>
                    <a:pt x="3860" y="472"/>
                  </a:lnTo>
                  <a:lnTo>
                    <a:pt x="3802" y="511"/>
                  </a:lnTo>
                  <a:moveTo>
                    <a:pt x="3889" y="266"/>
                  </a:moveTo>
                  <a:lnTo>
                    <a:pt x="3985" y="506"/>
                  </a:lnTo>
                  <a:lnTo>
                    <a:pt x="4047" y="506"/>
                  </a:lnTo>
                  <a:moveTo>
                    <a:pt x="4366" y="302"/>
                  </a:moveTo>
                  <a:lnTo>
                    <a:pt x="4263" y="319"/>
                  </a:lnTo>
                  <a:moveTo>
                    <a:pt x="4361" y="393"/>
                  </a:moveTo>
                  <a:lnTo>
                    <a:pt x="4371" y="290"/>
                  </a:lnTo>
                  <a:moveTo>
                    <a:pt x="4263" y="290"/>
                  </a:moveTo>
                  <a:lnTo>
                    <a:pt x="4263" y="443"/>
                  </a:lnTo>
                  <a:moveTo>
                    <a:pt x="4225" y="249"/>
                  </a:moveTo>
                  <a:lnTo>
                    <a:pt x="4417" y="223"/>
                  </a:lnTo>
                  <a:moveTo>
                    <a:pt x="4325" y="28"/>
                  </a:moveTo>
                  <a:lnTo>
                    <a:pt x="4325" y="232"/>
                  </a:lnTo>
                  <a:moveTo>
                    <a:pt x="4254" y="160"/>
                  </a:moveTo>
                  <a:lnTo>
                    <a:pt x="4383" y="141"/>
                  </a:lnTo>
                  <a:moveTo>
                    <a:pt x="4275" y="69"/>
                  </a:moveTo>
                  <a:lnTo>
                    <a:pt x="4234" y="203"/>
                  </a:lnTo>
                  <a:moveTo>
                    <a:pt x="4105" y="261"/>
                  </a:moveTo>
                  <a:lnTo>
                    <a:pt x="4184" y="240"/>
                  </a:lnTo>
                  <a:moveTo>
                    <a:pt x="4189" y="227"/>
                  </a:moveTo>
                  <a:lnTo>
                    <a:pt x="4155" y="311"/>
                  </a:lnTo>
                  <a:moveTo>
                    <a:pt x="4105" y="427"/>
                  </a:moveTo>
                  <a:lnTo>
                    <a:pt x="4150" y="427"/>
                  </a:lnTo>
                  <a:moveTo>
                    <a:pt x="4150" y="79"/>
                  </a:moveTo>
                  <a:lnTo>
                    <a:pt x="4184" y="141"/>
                  </a:lnTo>
                  <a:moveTo>
                    <a:pt x="4263" y="410"/>
                  </a:moveTo>
                  <a:lnTo>
                    <a:pt x="4378" y="393"/>
                  </a:lnTo>
                  <a:moveTo>
                    <a:pt x="4155" y="311"/>
                  </a:moveTo>
                  <a:lnTo>
                    <a:pt x="4179" y="357"/>
                  </a:lnTo>
                  <a:lnTo>
                    <a:pt x="4150" y="427"/>
                  </a:lnTo>
                  <a:lnTo>
                    <a:pt x="4371" y="501"/>
                  </a:lnTo>
                  <a:lnTo>
                    <a:pt x="4424" y="489"/>
                  </a:lnTo>
                  <a:moveTo>
                    <a:pt x="4525" y="62"/>
                  </a:moveTo>
                  <a:lnTo>
                    <a:pt x="4753" y="33"/>
                  </a:lnTo>
                  <a:moveTo>
                    <a:pt x="4798" y="232"/>
                  </a:moveTo>
                  <a:lnTo>
                    <a:pt x="4479" y="273"/>
                  </a:lnTo>
                  <a:moveTo>
                    <a:pt x="4554" y="120"/>
                  </a:moveTo>
                  <a:lnTo>
                    <a:pt x="4582" y="216"/>
                  </a:lnTo>
                  <a:moveTo>
                    <a:pt x="4690" y="227"/>
                  </a:moveTo>
                  <a:lnTo>
                    <a:pt x="4736" y="96"/>
                  </a:lnTo>
                  <a:moveTo>
                    <a:pt x="4645" y="52"/>
                  </a:moveTo>
                  <a:lnTo>
                    <a:pt x="4645" y="511"/>
                  </a:lnTo>
                  <a:moveTo>
                    <a:pt x="4990" y="182"/>
                  </a:moveTo>
                  <a:lnTo>
                    <a:pt x="5014" y="57"/>
                  </a:lnTo>
                  <a:moveTo>
                    <a:pt x="5122" y="170"/>
                  </a:moveTo>
                  <a:lnTo>
                    <a:pt x="4906" y="194"/>
                  </a:lnTo>
                  <a:moveTo>
                    <a:pt x="5031" y="249"/>
                  </a:moveTo>
                  <a:lnTo>
                    <a:pt x="4974" y="261"/>
                  </a:lnTo>
                  <a:moveTo>
                    <a:pt x="4974" y="340"/>
                  </a:moveTo>
                  <a:lnTo>
                    <a:pt x="5031" y="331"/>
                  </a:lnTo>
                  <a:moveTo>
                    <a:pt x="5053" y="182"/>
                  </a:moveTo>
                  <a:lnTo>
                    <a:pt x="5048" y="439"/>
                  </a:lnTo>
                  <a:moveTo>
                    <a:pt x="4974" y="187"/>
                  </a:moveTo>
                  <a:lnTo>
                    <a:pt x="4974" y="443"/>
                  </a:lnTo>
                  <a:moveTo>
                    <a:pt x="5110" y="489"/>
                  </a:moveTo>
                  <a:lnTo>
                    <a:pt x="5127" y="141"/>
                  </a:lnTo>
                  <a:moveTo>
                    <a:pt x="4911" y="456"/>
                  </a:moveTo>
                  <a:lnTo>
                    <a:pt x="5110" y="431"/>
                  </a:lnTo>
                  <a:moveTo>
                    <a:pt x="4906" y="148"/>
                  </a:moveTo>
                  <a:lnTo>
                    <a:pt x="4911" y="494"/>
                  </a:lnTo>
                  <a:moveTo>
                    <a:pt x="5161" y="45"/>
                  </a:moveTo>
                  <a:lnTo>
                    <a:pt x="4865" y="74"/>
                  </a:lnTo>
                  <a:moveTo>
                    <a:pt x="5509" y="57"/>
                  </a:moveTo>
                  <a:lnTo>
                    <a:pt x="5269" y="79"/>
                  </a:lnTo>
                  <a:moveTo>
                    <a:pt x="5269" y="465"/>
                  </a:moveTo>
                  <a:lnTo>
                    <a:pt x="5492" y="448"/>
                  </a:lnTo>
                  <a:moveTo>
                    <a:pt x="5509" y="33"/>
                  </a:moveTo>
                  <a:lnTo>
                    <a:pt x="5501" y="477"/>
                  </a:lnTo>
                  <a:lnTo>
                    <a:pt x="5501" y="494"/>
                  </a:lnTo>
                  <a:moveTo>
                    <a:pt x="5501" y="477"/>
                  </a:moveTo>
                  <a:lnTo>
                    <a:pt x="5492" y="448"/>
                  </a:lnTo>
                  <a:moveTo>
                    <a:pt x="5269" y="33"/>
                  </a:moveTo>
                  <a:lnTo>
                    <a:pt x="5269" y="482"/>
                  </a:lnTo>
                  <a:moveTo>
                    <a:pt x="5269" y="28"/>
                  </a:moveTo>
                  <a:lnTo>
                    <a:pt x="5269" y="506"/>
                  </a:lnTo>
                  <a:moveTo>
                    <a:pt x="5394" y="103"/>
                  </a:moveTo>
                  <a:lnTo>
                    <a:pt x="5305" y="232"/>
                  </a:lnTo>
                  <a:moveTo>
                    <a:pt x="5355" y="194"/>
                  </a:moveTo>
                  <a:lnTo>
                    <a:pt x="5468" y="311"/>
                  </a:lnTo>
                  <a:lnTo>
                    <a:pt x="5497" y="307"/>
                  </a:lnTo>
                  <a:moveTo>
                    <a:pt x="5372" y="307"/>
                  </a:moveTo>
                  <a:lnTo>
                    <a:pt x="5413" y="352"/>
                  </a:lnTo>
                  <a:moveTo>
                    <a:pt x="5355" y="369"/>
                  </a:moveTo>
                  <a:lnTo>
                    <a:pt x="5413" y="431"/>
                  </a:lnTo>
                  <a:moveTo>
                    <a:pt x="5360" y="160"/>
                  </a:moveTo>
                  <a:lnTo>
                    <a:pt x="5434" y="148"/>
                  </a:lnTo>
                  <a:moveTo>
                    <a:pt x="5360" y="273"/>
                  </a:moveTo>
                  <a:lnTo>
                    <a:pt x="5394" y="227"/>
                  </a:lnTo>
                  <a:lnTo>
                    <a:pt x="5451" y="124"/>
                  </a:lnTo>
                  <a:moveTo>
                    <a:pt x="5281" y="340"/>
                  </a:moveTo>
                  <a:lnTo>
                    <a:pt x="5360" y="273"/>
                  </a:lnTo>
                  <a:moveTo>
                    <a:pt x="5600" y="232"/>
                  </a:moveTo>
                  <a:lnTo>
                    <a:pt x="5929" y="187"/>
                  </a:lnTo>
                  <a:moveTo>
                    <a:pt x="5763" y="0"/>
                  </a:moveTo>
                  <a:lnTo>
                    <a:pt x="5763" y="518"/>
                  </a:lnTo>
                  <a:moveTo>
                    <a:pt x="5979" y="501"/>
                  </a:moveTo>
                  <a:lnTo>
                    <a:pt x="6037" y="403"/>
                  </a:lnTo>
                  <a:lnTo>
                    <a:pt x="6094" y="266"/>
                  </a:lnTo>
                  <a:lnTo>
                    <a:pt x="6116" y="177"/>
                  </a:lnTo>
                  <a:lnTo>
                    <a:pt x="6123" y="23"/>
                  </a:lnTo>
                  <a:moveTo>
                    <a:pt x="6195" y="160"/>
                  </a:moveTo>
                  <a:lnTo>
                    <a:pt x="6003" y="203"/>
                  </a:lnTo>
                  <a:moveTo>
                    <a:pt x="6281" y="364"/>
                  </a:moveTo>
                  <a:lnTo>
                    <a:pt x="6298" y="472"/>
                  </a:lnTo>
                  <a:lnTo>
                    <a:pt x="6207" y="472"/>
                  </a:lnTo>
                  <a:lnTo>
                    <a:pt x="6174" y="439"/>
                  </a:lnTo>
                  <a:lnTo>
                    <a:pt x="6169" y="403"/>
                  </a:lnTo>
                  <a:lnTo>
                    <a:pt x="6202" y="14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80" name="path 12180"/>
            <p:cNvSpPr/>
            <p:nvPr/>
          </p:nvSpPr>
          <p:spPr>
            <a:xfrm>
              <a:off x="0" y="382523"/>
              <a:ext cx="4250435" cy="35051"/>
            </a:xfrm>
            <a:custGeom>
              <a:avLst/>
              <a:gdLst/>
              <a:ahLst/>
              <a:cxnLst/>
              <a:rect l="0" t="0" r="0" b="0"/>
              <a:pathLst>
                <a:path w="6693" h="55">
                  <a:moveTo>
                    <a:pt x="0" y="0"/>
                  </a:moveTo>
                  <a:lnTo>
                    <a:pt x="0" y="55"/>
                  </a:lnTo>
                  <a:lnTo>
                    <a:pt x="6693" y="0"/>
                  </a:lnTo>
                  <a:lnTo>
                    <a:pt x="0" y="0"/>
                  </a:lnTo>
                </a:path>
                <a:path w="6693" h="55">
                  <a:moveTo>
                    <a:pt x="0" y="55"/>
                  </a:moveTo>
                  <a:lnTo>
                    <a:pt x="6693" y="0"/>
                  </a:lnTo>
                  <a:lnTo>
                    <a:pt x="6693" y="55"/>
                  </a:lnTo>
                  <a:lnTo>
                    <a:pt x="0" y="55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82" name="path 12182"/>
            <p:cNvSpPr/>
            <p:nvPr/>
          </p:nvSpPr>
          <p:spPr>
            <a:xfrm>
              <a:off x="0" y="467105"/>
              <a:ext cx="4250435" cy="1523"/>
            </a:xfrm>
            <a:custGeom>
              <a:avLst/>
              <a:gdLst/>
              <a:ahLst/>
              <a:cxnLst/>
              <a:rect l="0" t="0" r="0" b="0"/>
              <a:pathLst>
                <a:path w="6693" h="2">
                  <a:moveTo>
                    <a:pt x="0" y="1"/>
                  </a:moveTo>
                  <a:lnTo>
                    <a:pt x="6693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76" name="group 576"/>
          <p:cNvGrpSpPr/>
          <p:nvPr/>
        </p:nvGrpSpPr>
        <p:grpSpPr>
          <a:xfrm rot="21600000">
            <a:off x="1330452" y="9789668"/>
            <a:ext cx="3287267" cy="204977"/>
            <a:chOff x="0" y="0"/>
            <a:chExt cx="3287267" cy="204977"/>
          </a:xfrm>
        </p:grpSpPr>
        <p:sp>
          <p:nvSpPr>
            <p:cNvPr id="12184" name="path 12184"/>
            <p:cNvSpPr/>
            <p:nvPr/>
          </p:nvSpPr>
          <p:spPr>
            <a:xfrm>
              <a:off x="0" y="0"/>
              <a:ext cx="3287267" cy="10667"/>
            </a:xfrm>
            <a:custGeom>
              <a:avLst/>
              <a:gdLst/>
              <a:ahLst/>
              <a:cxnLst/>
              <a:rect l="0" t="0" r="0" b="0"/>
              <a:pathLst>
                <a:path w="5176" h="16">
                  <a:moveTo>
                    <a:pt x="0" y="0"/>
                  </a:moveTo>
                  <a:lnTo>
                    <a:pt x="0" y="16"/>
                  </a:lnTo>
                  <a:lnTo>
                    <a:pt x="5176" y="0"/>
                  </a:lnTo>
                  <a:lnTo>
                    <a:pt x="0" y="0"/>
                  </a:lnTo>
                </a:path>
                <a:path w="5176" h="16">
                  <a:moveTo>
                    <a:pt x="0" y="16"/>
                  </a:moveTo>
                  <a:lnTo>
                    <a:pt x="5176" y="0"/>
                  </a:lnTo>
                  <a:lnTo>
                    <a:pt x="5176" y="16"/>
                  </a:lnTo>
                  <a:lnTo>
                    <a:pt x="0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86" name="path 12186"/>
            <p:cNvSpPr/>
            <p:nvPr/>
          </p:nvSpPr>
          <p:spPr>
            <a:xfrm>
              <a:off x="51052" y="93725"/>
              <a:ext cx="2699005" cy="111252"/>
            </a:xfrm>
            <a:custGeom>
              <a:avLst/>
              <a:gdLst/>
              <a:ahLst/>
              <a:cxnLst/>
              <a:rect l="0" t="0" r="0" b="0"/>
              <a:pathLst>
                <a:path w="4250" h="175">
                  <a:moveTo>
                    <a:pt x="51" y="123"/>
                  </a:moveTo>
                  <a:lnTo>
                    <a:pt x="27" y="133"/>
                  </a:lnTo>
                  <a:lnTo>
                    <a:pt x="39" y="133"/>
                  </a:lnTo>
                  <a:lnTo>
                    <a:pt x="42" y="130"/>
                  </a:lnTo>
                  <a:lnTo>
                    <a:pt x="46" y="128"/>
                  </a:lnTo>
                  <a:lnTo>
                    <a:pt x="51" y="125"/>
                  </a:lnTo>
                  <a:lnTo>
                    <a:pt x="51" y="123"/>
                  </a:lnTo>
                  <a:lnTo>
                    <a:pt x="51" y="123"/>
                  </a:lnTo>
                  <a:close/>
                </a:path>
                <a:path w="4250" h="175">
                  <a:moveTo>
                    <a:pt x="121" y="118"/>
                  </a:moveTo>
                  <a:lnTo>
                    <a:pt x="118" y="118"/>
                  </a:lnTo>
                  <a:lnTo>
                    <a:pt x="118" y="121"/>
                  </a:lnTo>
                  <a:lnTo>
                    <a:pt x="118" y="147"/>
                  </a:lnTo>
                  <a:lnTo>
                    <a:pt x="116" y="150"/>
                  </a:lnTo>
                  <a:lnTo>
                    <a:pt x="116" y="152"/>
                  </a:lnTo>
                  <a:lnTo>
                    <a:pt x="114" y="154"/>
                  </a:lnTo>
                  <a:lnTo>
                    <a:pt x="68" y="154"/>
                  </a:lnTo>
                  <a:lnTo>
                    <a:pt x="128" y="154"/>
                  </a:lnTo>
                  <a:lnTo>
                    <a:pt x="128" y="150"/>
                  </a:lnTo>
                  <a:lnTo>
                    <a:pt x="126" y="147"/>
                  </a:lnTo>
                  <a:lnTo>
                    <a:pt x="123" y="145"/>
                  </a:lnTo>
                  <a:lnTo>
                    <a:pt x="123" y="135"/>
                  </a:lnTo>
                  <a:lnTo>
                    <a:pt x="121" y="133"/>
                  </a:lnTo>
                  <a:lnTo>
                    <a:pt x="121" y="118"/>
                  </a:lnTo>
                  <a:lnTo>
                    <a:pt x="121" y="118"/>
                  </a:lnTo>
                  <a:close/>
                </a:path>
                <a:path w="4250" h="175">
                  <a:moveTo>
                    <a:pt x="90" y="111"/>
                  </a:moveTo>
                  <a:lnTo>
                    <a:pt x="90" y="114"/>
                  </a:lnTo>
                  <a:lnTo>
                    <a:pt x="102" y="111"/>
                  </a:lnTo>
                  <a:lnTo>
                    <a:pt x="90" y="111"/>
                  </a:lnTo>
                  <a:lnTo>
                    <a:pt x="90" y="111"/>
                  </a:lnTo>
                  <a:close/>
                </a:path>
                <a:path w="4250" h="175">
                  <a:moveTo>
                    <a:pt x="63" y="75"/>
                  </a:moveTo>
                  <a:lnTo>
                    <a:pt x="56" y="80"/>
                  </a:lnTo>
                  <a:lnTo>
                    <a:pt x="56" y="157"/>
                  </a:lnTo>
                  <a:lnTo>
                    <a:pt x="58" y="159"/>
                  </a:lnTo>
                  <a:lnTo>
                    <a:pt x="58" y="162"/>
                  </a:lnTo>
                  <a:lnTo>
                    <a:pt x="61" y="164"/>
                  </a:lnTo>
                  <a:lnTo>
                    <a:pt x="118" y="164"/>
                  </a:lnTo>
                  <a:lnTo>
                    <a:pt x="121" y="162"/>
                  </a:lnTo>
                  <a:lnTo>
                    <a:pt x="123" y="162"/>
                  </a:lnTo>
                  <a:lnTo>
                    <a:pt x="126" y="159"/>
                  </a:lnTo>
                  <a:lnTo>
                    <a:pt x="128" y="154"/>
                  </a:lnTo>
                  <a:lnTo>
                    <a:pt x="66" y="154"/>
                  </a:lnTo>
                  <a:lnTo>
                    <a:pt x="63" y="152"/>
                  </a:lnTo>
                  <a:lnTo>
                    <a:pt x="63" y="75"/>
                  </a:lnTo>
                  <a:lnTo>
                    <a:pt x="63" y="75"/>
                  </a:lnTo>
                  <a:close/>
                </a:path>
                <a:path w="4250" h="175">
                  <a:moveTo>
                    <a:pt x="27" y="70"/>
                  </a:moveTo>
                  <a:lnTo>
                    <a:pt x="20" y="70"/>
                  </a:lnTo>
                  <a:lnTo>
                    <a:pt x="20" y="135"/>
                  </a:lnTo>
                  <a:lnTo>
                    <a:pt x="18" y="138"/>
                  </a:lnTo>
                  <a:lnTo>
                    <a:pt x="15" y="138"/>
                  </a:lnTo>
                  <a:lnTo>
                    <a:pt x="10" y="140"/>
                  </a:lnTo>
                  <a:lnTo>
                    <a:pt x="8" y="140"/>
                  </a:lnTo>
                  <a:lnTo>
                    <a:pt x="6" y="142"/>
                  </a:lnTo>
                  <a:lnTo>
                    <a:pt x="3" y="142"/>
                  </a:lnTo>
                  <a:lnTo>
                    <a:pt x="1" y="145"/>
                  </a:lnTo>
                  <a:lnTo>
                    <a:pt x="6" y="157"/>
                  </a:lnTo>
                  <a:lnTo>
                    <a:pt x="8" y="157"/>
                  </a:lnTo>
                  <a:lnTo>
                    <a:pt x="8" y="154"/>
                  </a:lnTo>
                  <a:lnTo>
                    <a:pt x="10" y="152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5" y="150"/>
                  </a:lnTo>
                  <a:lnTo>
                    <a:pt x="18" y="147"/>
                  </a:lnTo>
                  <a:lnTo>
                    <a:pt x="20" y="145"/>
                  </a:lnTo>
                  <a:lnTo>
                    <a:pt x="22" y="142"/>
                  </a:lnTo>
                  <a:lnTo>
                    <a:pt x="25" y="142"/>
                  </a:lnTo>
                  <a:lnTo>
                    <a:pt x="27" y="140"/>
                  </a:lnTo>
                  <a:lnTo>
                    <a:pt x="32" y="138"/>
                  </a:lnTo>
                  <a:lnTo>
                    <a:pt x="34" y="135"/>
                  </a:lnTo>
                  <a:lnTo>
                    <a:pt x="39" y="133"/>
                  </a:lnTo>
                  <a:lnTo>
                    <a:pt x="27" y="133"/>
                  </a:lnTo>
                  <a:lnTo>
                    <a:pt x="27" y="70"/>
                  </a:lnTo>
                  <a:lnTo>
                    <a:pt x="27" y="70"/>
                  </a:lnTo>
                  <a:close/>
                </a:path>
                <a:path w="4250" h="175">
                  <a:moveTo>
                    <a:pt x="87" y="63"/>
                  </a:moveTo>
                  <a:lnTo>
                    <a:pt x="80" y="68"/>
                  </a:lnTo>
                  <a:lnTo>
                    <a:pt x="80" y="114"/>
                  </a:lnTo>
                  <a:lnTo>
                    <a:pt x="78" y="118"/>
                  </a:lnTo>
                  <a:lnTo>
                    <a:pt x="78" y="135"/>
                  </a:lnTo>
                  <a:lnTo>
                    <a:pt x="87" y="130"/>
                  </a:lnTo>
                  <a:lnTo>
                    <a:pt x="87" y="123"/>
                  </a:lnTo>
                  <a:lnTo>
                    <a:pt x="87" y="121"/>
                  </a:lnTo>
                  <a:lnTo>
                    <a:pt x="87" y="63"/>
                  </a:lnTo>
                  <a:lnTo>
                    <a:pt x="87" y="63"/>
                  </a:lnTo>
                  <a:close/>
                </a:path>
                <a:path w="4250" h="175">
                  <a:moveTo>
                    <a:pt x="39" y="58"/>
                  </a:moveTo>
                  <a:lnTo>
                    <a:pt x="34" y="65"/>
                  </a:lnTo>
                  <a:lnTo>
                    <a:pt x="1" y="65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10" y="70"/>
                  </a:lnTo>
                  <a:lnTo>
                    <a:pt x="49" y="70"/>
                  </a:lnTo>
                  <a:lnTo>
                    <a:pt x="39" y="58"/>
                  </a:lnTo>
                  <a:lnTo>
                    <a:pt x="39" y="58"/>
                  </a:lnTo>
                  <a:close/>
                </a:path>
                <a:path w="4250" h="175">
                  <a:moveTo>
                    <a:pt x="118" y="51"/>
                  </a:moveTo>
                  <a:lnTo>
                    <a:pt x="106" y="54"/>
                  </a:lnTo>
                  <a:lnTo>
                    <a:pt x="106" y="109"/>
                  </a:lnTo>
                  <a:lnTo>
                    <a:pt x="104" y="111"/>
                  </a:lnTo>
                  <a:lnTo>
                    <a:pt x="102" y="111"/>
                  </a:lnTo>
                  <a:lnTo>
                    <a:pt x="90" y="114"/>
                  </a:lnTo>
                  <a:lnTo>
                    <a:pt x="92" y="114"/>
                  </a:lnTo>
                  <a:lnTo>
                    <a:pt x="94" y="116"/>
                  </a:lnTo>
                  <a:lnTo>
                    <a:pt x="97" y="118"/>
                  </a:lnTo>
                  <a:lnTo>
                    <a:pt x="99" y="121"/>
                  </a:lnTo>
                  <a:lnTo>
                    <a:pt x="102" y="123"/>
                  </a:lnTo>
                  <a:lnTo>
                    <a:pt x="102" y="125"/>
                  </a:lnTo>
                  <a:lnTo>
                    <a:pt x="104" y="128"/>
                  </a:lnTo>
                  <a:lnTo>
                    <a:pt x="104" y="125"/>
                  </a:lnTo>
                  <a:lnTo>
                    <a:pt x="106" y="123"/>
                  </a:lnTo>
                  <a:lnTo>
                    <a:pt x="109" y="123"/>
                  </a:lnTo>
                  <a:lnTo>
                    <a:pt x="111" y="118"/>
                  </a:lnTo>
                  <a:lnTo>
                    <a:pt x="114" y="116"/>
                  </a:lnTo>
                  <a:lnTo>
                    <a:pt x="114" y="56"/>
                  </a:lnTo>
                  <a:lnTo>
                    <a:pt x="118" y="51"/>
                  </a:lnTo>
                  <a:lnTo>
                    <a:pt x="118" y="51"/>
                  </a:lnTo>
                  <a:close/>
                </a:path>
                <a:path w="4250" h="175">
                  <a:moveTo>
                    <a:pt x="109" y="42"/>
                  </a:moveTo>
                  <a:lnTo>
                    <a:pt x="104" y="49"/>
                  </a:lnTo>
                  <a:lnTo>
                    <a:pt x="87" y="58"/>
                  </a:lnTo>
                  <a:lnTo>
                    <a:pt x="80" y="63"/>
                  </a:lnTo>
                  <a:lnTo>
                    <a:pt x="63" y="70"/>
                  </a:lnTo>
                  <a:lnTo>
                    <a:pt x="56" y="75"/>
                  </a:lnTo>
                  <a:lnTo>
                    <a:pt x="34" y="85"/>
                  </a:lnTo>
                  <a:lnTo>
                    <a:pt x="39" y="87"/>
                  </a:lnTo>
                  <a:lnTo>
                    <a:pt x="44" y="85"/>
                  </a:lnTo>
                  <a:lnTo>
                    <a:pt x="56" y="80"/>
                  </a:lnTo>
                  <a:lnTo>
                    <a:pt x="63" y="75"/>
                  </a:lnTo>
                  <a:lnTo>
                    <a:pt x="80" y="68"/>
                  </a:lnTo>
                  <a:lnTo>
                    <a:pt x="87" y="63"/>
                  </a:lnTo>
                  <a:lnTo>
                    <a:pt x="106" y="54"/>
                  </a:lnTo>
                  <a:lnTo>
                    <a:pt x="118" y="51"/>
                  </a:lnTo>
                  <a:lnTo>
                    <a:pt x="109" y="42"/>
                  </a:lnTo>
                  <a:lnTo>
                    <a:pt x="109" y="42"/>
                  </a:lnTo>
                  <a:close/>
                </a:path>
                <a:path w="4250" h="175">
                  <a:moveTo>
                    <a:pt x="54" y="25"/>
                  </a:moveTo>
                  <a:lnTo>
                    <a:pt x="54" y="34"/>
                  </a:lnTo>
                  <a:lnTo>
                    <a:pt x="56" y="39"/>
                  </a:lnTo>
                  <a:lnTo>
                    <a:pt x="56" y="75"/>
                  </a:lnTo>
                  <a:lnTo>
                    <a:pt x="63" y="70"/>
                  </a:lnTo>
                  <a:lnTo>
                    <a:pt x="63" y="39"/>
                  </a:lnTo>
                  <a:lnTo>
                    <a:pt x="66" y="34"/>
                  </a:lnTo>
                  <a:lnTo>
                    <a:pt x="54" y="25"/>
                  </a:lnTo>
                  <a:lnTo>
                    <a:pt x="54" y="25"/>
                  </a:lnTo>
                  <a:close/>
                </a:path>
                <a:path w="4250" h="175">
                  <a:moveTo>
                    <a:pt x="20" y="8"/>
                  </a:moveTo>
                  <a:lnTo>
                    <a:pt x="20" y="65"/>
                  </a:lnTo>
                  <a:lnTo>
                    <a:pt x="27" y="65"/>
                  </a:lnTo>
                  <a:lnTo>
                    <a:pt x="27" y="20"/>
                  </a:lnTo>
                  <a:lnTo>
                    <a:pt x="32" y="15"/>
                  </a:lnTo>
                  <a:lnTo>
                    <a:pt x="20" y="8"/>
                  </a:lnTo>
                  <a:lnTo>
                    <a:pt x="20" y="8"/>
                  </a:lnTo>
                  <a:close/>
                </a:path>
                <a:path w="4250" h="175">
                  <a:moveTo>
                    <a:pt x="78" y="3"/>
                  </a:moveTo>
                  <a:lnTo>
                    <a:pt x="78" y="8"/>
                  </a:lnTo>
                  <a:lnTo>
                    <a:pt x="80" y="13"/>
                  </a:lnTo>
                  <a:lnTo>
                    <a:pt x="80" y="63"/>
                  </a:lnTo>
                  <a:lnTo>
                    <a:pt x="87" y="58"/>
                  </a:lnTo>
                  <a:lnTo>
                    <a:pt x="87" y="15"/>
                  </a:lnTo>
                  <a:lnTo>
                    <a:pt x="92" y="10"/>
                  </a:lnTo>
                  <a:lnTo>
                    <a:pt x="78" y="3"/>
                  </a:lnTo>
                  <a:lnTo>
                    <a:pt x="78" y="3"/>
                  </a:lnTo>
                  <a:close/>
                </a:path>
                <a:path w="4250" h="175">
                  <a:moveTo>
                    <a:pt x="255" y="147"/>
                  </a:moveTo>
                  <a:lnTo>
                    <a:pt x="248" y="157"/>
                  </a:lnTo>
                  <a:lnTo>
                    <a:pt x="174" y="157"/>
                  </a:lnTo>
                  <a:lnTo>
                    <a:pt x="178" y="164"/>
                  </a:lnTo>
                  <a:lnTo>
                    <a:pt x="181" y="164"/>
                  </a:lnTo>
                  <a:lnTo>
                    <a:pt x="183" y="162"/>
                  </a:lnTo>
                  <a:lnTo>
                    <a:pt x="267" y="162"/>
                  </a:lnTo>
                  <a:lnTo>
                    <a:pt x="255" y="147"/>
                  </a:lnTo>
                  <a:lnTo>
                    <a:pt x="255" y="147"/>
                  </a:lnTo>
                  <a:close/>
                </a:path>
                <a:path w="4250" h="175">
                  <a:moveTo>
                    <a:pt x="190" y="118"/>
                  </a:moveTo>
                  <a:lnTo>
                    <a:pt x="169" y="128"/>
                  </a:lnTo>
                  <a:lnTo>
                    <a:pt x="178" y="128"/>
                  </a:lnTo>
                  <a:lnTo>
                    <a:pt x="183" y="125"/>
                  </a:lnTo>
                  <a:lnTo>
                    <a:pt x="188" y="123"/>
                  </a:lnTo>
                  <a:lnTo>
                    <a:pt x="190" y="121"/>
                  </a:lnTo>
                  <a:lnTo>
                    <a:pt x="190" y="118"/>
                  </a:lnTo>
                  <a:lnTo>
                    <a:pt x="190" y="118"/>
                  </a:lnTo>
                  <a:close/>
                </a:path>
                <a:path w="4250" h="175">
                  <a:moveTo>
                    <a:pt x="169" y="65"/>
                  </a:moveTo>
                  <a:lnTo>
                    <a:pt x="162" y="65"/>
                  </a:lnTo>
                  <a:lnTo>
                    <a:pt x="162" y="133"/>
                  </a:lnTo>
                  <a:lnTo>
                    <a:pt x="157" y="133"/>
                  </a:lnTo>
                  <a:lnTo>
                    <a:pt x="154" y="135"/>
                  </a:lnTo>
                  <a:lnTo>
                    <a:pt x="152" y="135"/>
                  </a:lnTo>
                  <a:lnTo>
                    <a:pt x="150" y="138"/>
                  </a:lnTo>
                  <a:lnTo>
                    <a:pt x="142" y="138"/>
                  </a:lnTo>
                  <a:lnTo>
                    <a:pt x="140" y="140"/>
                  </a:lnTo>
                  <a:lnTo>
                    <a:pt x="147" y="154"/>
                  </a:lnTo>
                  <a:lnTo>
                    <a:pt x="147" y="152"/>
                  </a:lnTo>
                  <a:lnTo>
                    <a:pt x="150" y="150"/>
                  </a:lnTo>
                  <a:lnTo>
                    <a:pt x="152" y="147"/>
                  </a:lnTo>
                  <a:lnTo>
                    <a:pt x="154" y="147"/>
                  </a:lnTo>
                  <a:lnTo>
                    <a:pt x="157" y="145"/>
                  </a:lnTo>
                  <a:lnTo>
                    <a:pt x="157" y="142"/>
                  </a:lnTo>
                  <a:lnTo>
                    <a:pt x="159" y="140"/>
                  </a:lnTo>
                  <a:lnTo>
                    <a:pt x="164" y="140"/>
                  </a:lnTo>
                  <a:lnTo>
                    <a:pt x="166" y="138"/>
                  </a:lnTo>
                  <a:lnTo>
                    <a:pt x="169" y="135"/>
                  </a:lnTo>
                  <a:lnTo>
                    <a:pt x="171" y="133"/>
                  </a:lnTo>
                  <a:lnTo>
                    <a:pt x="176" y="130"/>
                  </a:lnTo>
                  <a:lnTo>
                    <a:pt x="178" y="128"/>
                  </a:lnTo>
                  <a:lnTo>
                    <a:pt x="169" y="128"/>
                  </a:lnTo>
                  <a:lnTo>
                    <a:pt x="169" y="65"/>
                  </a:lnTo>
                  <a:lnTo>
                    <a:pt x="169" y="65"/>
                  </a:lnTo>
                  <a:close/>
                </a:path>
                <a:path w="4250" h="175">
                  <a:moveTo>
                    <a:pt x="255" y="63"/>
                  </a:moveTo>
                  <a:lnTo>
                    <a:pt x="248" y="73"/>
                  </a:lnTo>
                  <a:lnTo>
                    <a:pt x="231" y="73"/>
                  </a:lnTo>
                  <a:lnTo>
                    <a:pt x="265" y="78"/>
                  </a:lnTo>
                  <a:lnTo>
                    <a:pt x="255" y="63"/>
                  </a:lnTo>
                  <a:lnTo>
                    <a:pt x="255" y="63"/>
                  </a:lnTo>
                  <a:close/>
                </a:path>
                <a:path w="4250" h="175">
                  <a:moveTo>
                    <a:pt x="183" y="54"/>
                  </a:moveTo>
                  <a:lnTo>
                    <a:pt x="178" y="61"/>
                  </a:lnTo>
                  <a:lnTo>
                    <a:pt x="140" y="61"/>
                  </a:lnTo>
                  <a:lnTo>
                    <a:pt x="145" y="68"/>
                  </a:lnTo>
                  <a:lnTo>
                    <a:pt x="147" y="65"/>
                  </a:lnTo>
                  <a:lnTo>
                    <a:pt x="193" y="65"/>
                  </a:lnTo>
                  <a:lnTo>
                    <a:pt x="183" y="54"/>
                  </a:lnTo>
                  <a:lnTo>
                    <a:pt x="183" y="54"/>
                  </a:lnTo>
                  <a:close/>
                </a:path>
                <a:path w="4250" h="175">
                  <a:moveTo>
                    <a:pt x="198" y="49"/>
                  </a:moveTo>
                  <a:lnTo>
                    <a:pt x="198" y="157"/>
                  </a:lnTo>
                  <a:lnTo>
                    <a:pt x="205" y="157"/>
                  </a:lnTo>
                  <a:lnTo>
                    <a:pt x="205" y="63"/>
                  </a:lnTo>
                  <a:lnTo>
                    <a:pt x="210" y="58"/>
                  </a:lnTo>
                  <a:lnTo>
                    <a:pt x="198" y="49"/>
                  </a:lnTo>
                  <a:lnTo>
                    <a:pt x="198" y="49"/>
                  </a:lnTo>
                  <a:close/>
                </a:path>
                <a:path w="4250" h="175">
                  <a:moveTo>
                    <a:pt x="222" y="3"/>
                  </a:moveTo>
                  <a:lnTo>
                    <a:pt x="222" y="157"/>
                  </a:lnTo>
                  <a:lnTo>
                    <a:pt x="205" y="157"/>
                  </a:lnTo>
                  <a:lnTo>
                    <a:pt x="198" y="157"/>
                  </a:lnTo>
                  <a:lnTo>
                    <a:pt x="231" y="157"/>
                  </a:lnTo>
                  <a:lnTo>
                    <a:pt x="231" y="78"/>
                  </a:lnTo>
                  <a:lnTo>
                    <a:pt x="265" y="78"/>
                  </a:lnTo>
                  <a:lnTo>
                    <a:pt x="231" y="73"/>
                  </a:lnTo>
                  <a:lnTo>
                    <a:pt x="231" y="18"/>
                  </a:lnTo>
                  <a:lnTo>
                    <a:pt x="236" y="13"/>
                  </a:lnTo>
                  <a:lnTo>
                    <a:pt x="222" y="3"/>
                  </a:lnTo>
                  <a:lnTo>
                    <a:pt x="222" y="3"/>
                  </a:lnTo>
                  <a:close/>
                </a:path>
                <a:path w="4250" h="175">
                  <a:moveTo>
                    <a:pt x="159" y="3"/>
                  </a:moveTo>
                  <a:lnTo>
                    <a:pt x="162" y="8"/>
                  </a:lnTo>
                  <a:lnTo>
                    <a:pt x="162" y="61"/>
                  </a:lnTo>
                  <a:lnTo>
                    <a:pt x="169" y="61"/>
                  </a:lnTo>
                  <a:lnTo>
                    <a:pt x="169" y="15"/>
                  </a:lnTo>
                  <a:lnTo>
                    <a:pt x="174" y="10"/>
                  </a:lnTo>
                  <a:lnTo>
                    <a:pt x="159" y="3"/>
                  </a:lnTo>
                  <a:lnTo>
                    <a:pt x="159" y="3"/>
                  </a:lnTo>
                  <a:close/>
                </a:path>
                <a:path w="4250" h="175">
                  <a:moveTo>
                    <a:pt x="301" y="133"/>
                  </a:moveTo>
                  <a:lnTo>
                    <a:pt x="298" y="133"/>
                  </a:lnTo>
                  <a:lnTo>
                    <a:pt x="296" y="135"/>
                  </a:lnTo>
                  <a:lnTo>
                    <a:pt x="294" y="135"/>
                  </a:lnTo>
                  <a:lnTo>
                    <a:pt x="294" y="138"/>
                  </a:lnTo>
                  <a:lnTo>
                    <a:pt x="291" y="140"/>
                  </a:lnTo>
                  <a:lnTo>
                    <a:pt x="291" y="145"/>
                  </a:lnTo>
                  <a:lnTo>
                    <a:pt x="294" y="150"/>
                  </a:lnTo>
                  <a:lnTo>
                    <a:pt x="294" y="152"/>
                  </a:lnTo>
                  <a:lnTo>
                    <a:pt x="296" y="154"/>
                  </a:lnTo>
                  <a:lnTo>
                    <a:pt x="298" y="157"/>
                  </a:lnTo>
                  <a:lnTo>
                    <a:pt x="303" y="157"/>
                  </a:lnTo>
                  <a:lnTo>
                    <a:pt x="306" y="154"/>
                  </a:lnTo>
                  <a:lnTo>
                    <a:pt x="308" y="154"/>
                  </a:lnTo>
                  <a:lnTo>
                    <a:pt x="308" y="152"/>
                  </a:lnTo>
                  <a:lnTo>
                    <a:pt x="310" y="147"/>
                  </a:lnTo>
                  <a:lnTo>
                    <a:pt x="310" y="138"/>
                  </a:lnTo>
                  <a:lnTo>
                    <a:pt x="308" y="135"/>
                  </a:lnTo>
                  <a:lnTo>
                    <a:pt x="306" y="133"/>
                  </a:lnTo>
                  <a:lnTo>
                    <a:pt x="301" y="133"/>
                  </a:lnTo>
                  <a:lnTo>
                    <a:pt x="301" y="133"/>
                  </a:lnTo>
                  <a:close/>
                </a:path>
                <a:path w="4250" h="175">
                  <a:moveTo>
                    <a:pt x="301" y="87"/>
                  </a:moveTo>
                  <a:lnTo>
                    <a:pt x="298" y="90"/>
                  </a:lnTo>
                  <a:lnTo>
                    <a:pt x="296" y="90"/>
                  </a:lnTo>
                  <a:lnTo>
                    <a:pt x="296" y="92"/>
                  </a:lnTo>
                  <a:lnTo>
                    <a:pt x="294" y="92"/>
                  </a:lnTo>
                  <a:lnTo>
                    <a:pt x="291" y="97"/>
                  </a:lnTo>
                  <a:lnTo>
                    <a:pt x="291" y="104"/>
                  </a:lnTo>
                  <a:lnTo>
                    <a:pt x="294" y="109"/>
                  </a:lnTo>
                  <a:lnTo>
                    <a:pt x="296" y="111"/>
                  </a:lnTo>
                  <a:lnTo>
                    <a:pt x="298" y="114"/>
                  </a:lnTo>
                  <a:lnTo>
                    <a:pt x="303" y="114"/>
                  </a:lnTo>
                  <a:lnTo>
                    <a:pt x="308" y="111"/>
                  </a:lnTo>
                  <a:lnTo>
                    <a:pt x="308" y="109"/>
                  </a:lnTo>
                  <a:lnTo>
                    <a:pt x="310" y="109"/>
                  </a:lnTo>
                  <a:lnTo>
                    <a:pt x="310" y="92"/>
                  </a:lnTo>
                  <a:lnTo>
                    <a:pt x="308" y="90"/>
                  </a:lnTo>
                  <a:lnTo>
                    <a:pt x="306" y="90"/>
                  </a:lnTo>
                  <a:lnTo>
                    <a:pt x="303" y="90"/>
                  </a:lnTo>
                  <a:lnTo>
                    <a:pt x="301" y="87"/>
                  </a:lnTo>
                  <a:lnTo>
                    <a:pt x="301" y="87"/>
                  </a:lnTo>
                  <a:close/>
                </a:path>
                <a:path w="4250" h="175">
                  <a:moveTo>
                    <a:pt x="519" y="152"/>
                  </a:moveTo>
                  <a:lnTo>
                    <a:pt x="512" y="152"/>
                  </a:lnTo>
                  <a:lnTo>
                    <a:pt x="512" y="169"/>
                  </a:lnTo>
                  <a:lnTo>
                    <a:pt x="519" y="164"/>
                  </a:lnTo>
                  <a:lnTo>
                    <a:pt x="519" y="152"/>
                  </a:lnTo>
                  <a:lnTo>
                    <a:pt x="519" y="152"/>
                  </a:lnTo>
                  <a:close/>
                </a:path>
                <a:path w="4250" h="175">
                  <a:moveTo>
                    <a:pt x="524" y="106"/>
                  </a:moveTo>
                  <a:lnTo>
                    <a:pt x="512" y="109"/>
                  </a:lnTo>
                  <a:lnTo>
                    <a:pt x="512" y="147"/>
                  </a:lnTo>
                  <a:lnTo>
                    <a:pt x="457" y="147"/>
                  </a:lnTo>
                  <a:lnTo>
                    <a:pt x="450" y="150"/>
                  </a:lnTo>
                  <a:lnTo>
                    <a:pt x="450" y="169"/>
                  </a:lnTo>
                  <a:lnTo>
                    <a:pt x="447" y="171"/>
                  </a:lnTo>
                  <a:lnTo>
                    <a:pt x="457" y="169"/>
                  </a:lnTo>
                  <a:lnTo>
                    <a:pt x="457" y="152"/>
                  </a:lnTo>
                  <a:lnTo>
                    <a:pt x="512" y="152"/>
                  </a:lnTo>
                  <a:lnTo>
                    <a:pt x="519" y="152"/>
                  </a:lnTo>
                  <a:lnTo>
                    <a:pt x="519" y="147"/>
                  </a:lnTo>
                  <a:lnTo>
                    <a:pt x="519" y="111"/>
                  </a:lnTo>
                  <a:lnTo>
                    <a:pt x="524" y="106"/>
                  </a:lnTo>
                  <a:lnTo>
                    <a:pt x="524" y="106"/>
                  </a:lnTo>
                  <a:close/>
                </a:path>
                <a:path w="4250" h="175">
                  <a:moveTo>
                    <a:pt x="447" y="97"/>
                  </a:moveTo>
                  <a:lnTo>
                    <a:pt x="450" y="99"/>
                  </a:lnTo>
                  <a:lnTo>
                    <a:pt x="450" y="106"/>
                  </a:lnTo>
                  <a:lnTo>
                    <a:pt x="457" y="104"/>
                  </a:lnTo>
                  <a:lnTo>
                    <a:pt x="447" y="97"/>
                  </a:lnTo>
                  <a:lnTo>
                    <a:pt x="447" y="97"/>
                  </a:lnTo>
                  <a:close/>
                </a:path>
                <a:path w="4250" h="175">
                  <a:moveTo>
                    <a:pt x="514" y="97"/>
                  </a:moveTo>
                  <a:lnTo>
                    <a:pt x="510" y="104"/>
                  </a:lnTo>
                  <a:lnTo>
                    <a:pt x="457" y="104"/>
                  </a:lnTo>
                  <a:lnTo>
                    <a:pt x="450" y="106"/>
                  </a:lnTo>
                  <a:lnTo>
                    <a:pt x="450" y="150"/>
                  </a:lnTo>
                  <a:lnTo>
                    <a:pt x="457" y="147"/>
                  </a:lnTo>
                  <a:lnTo>
                    <a:pt x="457" y="109"/>
                  </a:lnTo>
                  <a:lnTo>
                    <a:pt x="512" y="109"/>
                  </a:lnTo>
                  <a:lnTo>
                    <a:pt x="524" y="106"/>
                  </a:lnTo>
                  <a:lnTo>
                    <a:pt x="514" y="97"/>
                  </a:lnTo>
                  <a:lnTo>
                    <a:pt x="514" y="97"/>
                  </a:lnTo>
                  <a:close/>
                </a:path>
                <a:path w="4250" h="175">
                  <a:moveTo>
                    <a:pt x="526" y="65"/>
                  </a:moveTo>
                  <a:lnTo>
                    <a:pt x="519" y="75"/>
                  </a:lnTo>
                  <a:lnTo>
                    <a:pt x="433" y="75"/>
                  </a:lnTo>
                  <a:lnTo>
                    <a:pt x="438" y="82"/>
                  </a:lnTo>
                  <a:lnTo>
                    <a:pt x="440" y="80"/>
                  </a:lnTo>
                  <a:lnTo>
                    <a:pt x="536" y="80"/>
                  </a:lnTo>
                  <a:lnTo>
                    <a:pt x="526" y="65"/>
                  </a:lnTo>
                  <a:lnTo>
                    <a:pt x="526" y="65"/>
                  </a:lnTo>
                  <a:close/>
                </a:path>
                <a:path w="4250" h="175">
                  <a:moveTo>
                    <a:pt x="488" y="75"/>
                  </a:moveTo>
                  <a:lnTo>
                    <a:pt x="488" y="46"/>
                  </a:lnTo>
                  <a:lnTo>
                    <a:pt x="478" y="46"/>
                  </a:lnTo>
                  <a:lnTo>
                    <a:pt x="478" y="75"/>
                  </a:lnTo>
                  <a:lnTo>
                    <a:pt x="488" y="75"/>
                  </a:lnTo>
                  <a:close/>
                </a:path>
                <a:path w="4250" h="175">
                  <a:moveTo>
                    <a:pt x="531" y="30"/>
                  </a:moveTo>
                  <a:lnTo>
                    <a:pt x="524" y="42"/>
                  </a:lnTo>
                  <a:lnTo>
                    <a:pt x="423" y="42"/>
                  </a:lnTo>
                  <a:lnTo>
                    <a:pt x="428" y="46"/>
                  </a:lnTo>
                  <a:lnTo>
                    <a:pt x="543" y="46"/>
                  </a:lnTo>
                  <a:lnTo>
                    <a:pt x="531" y="30"/>
                  </a:lnTo>
                  <a:lnTo>
                    <a:pt x="531" y="30"/>
                  </a:lnTo>
                  <a:close/>
                </a:path>
                <a:path w="4250" h="175">
                  <a:moveTo>
                    <a:pt x="478" y="1"/>
                  </a:moveTo>
                  <a:lnTo>
                    <a:pt x="478" y="42"/>
                  </a:lnTo>
                  <a:lnTo>
                    <a:pt x="488" y="42"/>
                  </a:lnTo>
                  <a:lnTo>
                    <a:pt x="488" y="15"/>
                  </a:lnTo>
                  <a:lnTo>
                    <a:pt x="493" y="10"/>
                  </a:lnTo>
                  <a:lnTo>
                    <a:pt x="478" y="1"/>
                  </a:lnTo>
                  <a:lnTo>
                    <a:pt x="478" y="1"/>
                  </a:lnTo>
                  <a:close/>
                </a:path>
                <a:path w="4250" h="175">
                  <a:moveTo>
                    <a:pt x="582" y="82"/>
                  </a:moveTo>
                  <a:lnTo>
                    <a:pt x="579" y="85"/>
                  </a:lnTo>
                  <a:lnTo>
                    <a:pt x="579" y="92"/>
                  </a:lnTo>
                  <a:lnTo>
                    <a:pt x="577" y="94"/>
                  </a:lnTo>
                  <a:lnTo>
                    <a:pt x="577" y="99"/>
                  </a:lnTo>
                  <a:lnTo>
                    <a:pt x="574" y="102"/>
                  </a:lnTo>
                  <a:lnTo>
                    <a:pt x="572" y="104"/>
                  </a:lnTo>
                  <a:lnTo>
                    <a:pt x="572" y="109"/>
                  </a:lnTo>
                  <a:lnTo>
                    <a:pt x="570" y="111"/>
                  </a:lnTo>
                  <a:lnTo>
                    <a:pt x="570" y="114"/>
                  </a:lnTo>
                  <a:lnTo>
                    <a:pt x="567" y="118"/>
                  </a:lnTo>
                  <a:lnTo>
                    <a:pt x="565" y="121"/>
                  </a:lnTo>
                  <a:lnTo>
                    <a:pt x="565" y="123"/>
                  </a:lnTo>
                  <a:lnTo>
                    <a:pt x="562" y="128"/>
                  </a:lnTo>
                  <a:lnTo>
                    <a:pt x="560" y="130"/>
                  </a:lnTo>
                  <a:lnTo>
                    <a:pt x="560" y="135"/>
                  </a:lnTo>
                  <a:lnTo>
                    <a:pt x="562" y="133"/>
                  </a:lnTo>
                  <a:lnTo>
                    <a:pt x="565" y="130"/>
                  </a:lnTo>
                  <a:lnTo>
                    <a:pt x="567" y="125"/>
                  </a:lnTo>
                  <a:lnTo>
                    <a:pt x="570" y="123"/>
                  </a:lnTo>
                  <a:lnTo>
                    <a:pt x="570" y="121"/>
                  </a:lnTo>
                  <a:lnTo>
                    <a:pt x="572" y="118"/>
                  </a:lnTo>
                  <a:lnTo>
                    <a:pt x="574" y="114"/>
                  </a:lnTo>
                  <a:lnTo>
                    <a:pt x="577" y="111"/>
                  </a:lnTo>
                  <a:lnTo>
                    <a:pt x="577" y="109"/>
                  </a:lnTo>
                  <a:lnTo>
                    <a:pt x="579" y="106"/>
                  </a:lnTo>
                  <a:lnTo>
                    <a:pt x="582" y="102"/>
                  </a:lnTo>
                  <a:lnTo>
                    <a:pt x="582" y="99"/>
                  </a:lnTo>
                  <a:lnTo>
                    <a:pt x="584" y="97"/>
                  </a:lnTo>
                  <a:lnTo>
                    <a:pt x="584" y="94"/>
                  </a:lnTo>
                  <a:lnTo>
                    <a:pt x="586" y="90"/>
                  </a:lnTo>
                  <a:lnTo>
                    <a:pt x="586" y="87"/>
                  </a:lnTo>
                  <a:lnTo>
                    <a:pt x="589" y="85"/>
                  </a:lnTo>
                  <a:lnTo>
                    <a:pt x="582" y="82"/>
                  </a:lnTo>
                  <a:lnTo>
                    <a:pt x="582" y="82"/>
                  </a:lnTo>
                  <a:close/>
                </a:path>
                <a:path w="4250" h="175">
                  <a:moveTo>
                    <a:pt x="601" y="73"/>
                  </a:moveTo>
                  <a:lnTo>
                    <a:pt x="596" y="73"/>
                  </a:lnTo>
                  <a:lnTo>
                    <a:pt x="596" y="75"/>
                  </a:lnTo>
                  <a:lnTo>
                    <a:pt x="598" y="78"/>
                  </a:lnTo>
                  <a:lnTo>
                    <a:pt x="601" y="82"/>
                  </a:lnTo>
                  <a:lnTo>
                    <a:pt x="603" y="85"/>
                  </a:lnTo>
                  <a:lnTo>
                    <a:pt x="603" y="87"/>
                  </a:lnTo>
                  <a:lnTo>
                    <a:pt x="606" y="90"/>
                  </a:lnTo>
                  <a:lnTo>
                    <a:pt x="606" y="94"/>
                  </a:lnTo>
                  <a:lnTo>
                    <a:pt x="608" y="97"/>
                  </a:lnTo>
                  <a:lnTo>
                    <a:pt x="608" y="102"/>
                  </a:lnTo>
                  <a:lnTo>
                    <a:pt x="610" y="104"/>
                  </a:lnTo>
                  <a:lnTo>
                    <a:pt x="613" y="99"/>
                  </a:lnTo>
                  <a:lnTo>
                    <a:pt x="615" y="94"/>
                  </a:lnTo>
                  <a:lnTo>
                    <a:pt x="615" y="90"/>
                  </a:lnTo>
                  <a:lnTo>
                    <a:pt x="613" y="87"/>
                  </a:lnTo>
                  <a:lnTo>
                    <a:pt x="610" y="82"/>
                  </a:lnTo>
                  <a:lnTo>
                    <a:pt x="610" y="80"/>
                  </a:lnTo>
                  <a:lnTo>
                    <a:pt x="608" y="80"/>
                  </a:lnTo>
                  <a:lnTo>
                    <a:pt x="606" y="78"/>
                  </a:lnTo>
                  <a:lnTo>
                    <a:pt x="603" y="75"/>
                  </a:lnTo>
                  <a:lnTo>
                    <a:pt x="601" y="73"/>
                  </a:lnTo>
                  <a:lnTo>
                    <a:pt x="601" y="73"/>
                  </a:lnTo>
                  <a:close/>
                </a:path>
                <a:path w="4250" h="175">
                  <a:moveTo>
                    <a:pt x="634" y="68"/>
                  </a:moveTo>
                  <a:lnTo>
                    <a:pt x="632" y="73"/>
                  </a:lnTo>
                  <a:lnTo>
                    <a:pt x="632" y="75"/>
                  </a:lnTo>
                  <a:lnTo>
                    <a:pt x="630" y="78"/>
                  </a:lnTo>
                  <a:lnTo>
                    <a:pt x="630" y="82"/>
                  </a:lnTo>
                  <a:lnTo>
                    <a:pt x="627" y="85"/>
                  </a:lnTo>
                  <a:lnTo>
                    <a:pt x="627" y="90"/>
                  </a:lnTo>
                  <a:lnTo>
                    <a:pt x="625" y="92"/>
                  </a:lnTo>
                  <a:lnTo>
                    <a:pt x="625" y="94"/>
                  </a:lnTo>
                  <a:lnTo>
                    <a:pt x="622" y="99"/>
                  </a:lnTo>
                  <a:lnTo>
                    <a:pt x="622" y="102"/>
                  </a:lnTo>
                  <a:lnTo>
                    <a:pt x="620" y="104"/>
                  </a:lnTo>
                  <a:lnTo>
                    <a:pt x="618" y="109"/>
                  </a:lnTo>
                  <a:lnTo>
                    <a:pt x="618" y="111"/>
                  </a:lnTo>
                  <a:lnTo>
                    <a:pt x="615" y="114"/>
                  </a:lnTo>
                  <a:lnTo>
                    <a:pt x="613" y="116"/>
                  </a:lnTo>
                  <a:lnTo>
                    <a:pt x="613" y="121"/>
                  </a:lnTo>
                  <a:lnTo>
                    <a:pt x="610" y="123"/>
                  </a:lnTo>
                  <a:lnTo>
                    <a:pt x="608" y="125"/>
                  </a:lnTo>
                  <a:lnTo>
                    <a:pt x="608" y="128"/>
                  </a:lnTo>
                  <a:lnTo>
                    <a:pt x="606" y="130"/>
                  </a:lnTo>
                  <a:lnTo>
                    <a:pt x="603" y="133"/>
                  </a:lnTo>
                  <a:lnTo>
                    <a:pt x="601" y="135"/>
                  </a:lnTo>
                  <a:lnTo>
                    <a:pt x="603" y="138"/>
                  </a:lnTo>
                  <a:lnTo>
                    <a:pt x="606" y="135"/>
                  </a:lnTo>
                  <a:lnTo>
                    <a:pt x="608" y="133"/>
                  </a:lnTo>
                  <a:lnTo>
                    <a:pt x="610" y="130"/>
                  </a:lnTo>
                  <a:lnTo>
                    <a:pt x="613" y="128"/>
                  </a:lnTo>
                  <a:lnTo>
                    <a:pt x="615" y="125"/>
                  </a:lnTo>
                  <a:lnTo>
                    <a:pt x="615" y="121"/>
                  </a:lnTo>
                  <a:lnTo>
                    <a:pt x="618" y="118"/>
                  </a:lnTo>
                  <a:lnTo>
                    <a:pt x="620" y="116"/>
                  </a:lnTo>
                  <a:lnTo>
                    <a:pt x="620" y="114"/>
                  </a:lnTo>
                  <a:lnTo>
                    <a:pt x="622" y="111"/>
                  </a:lnTo>
                  <a:lnTo>
                    <a:pt x="625" y="109"/>
                  </a:lnTo>
                  <a:lnTo>
                    <a:pt x="627" y="104"/>
                  </a:lnTo>
                  <a:lnTo>
                    <a:pt x="627" y="102"/>
                  </a:lnTo>
                  <a:lnTo>
                    <a:pt x="630" y="99"/>
                  </a:lnTo>
                  <a:lnTo>
                    <a:pt x="632" y="94"/>
                  </a:lnTo>
                  <a:lnTo>
                    <a:pt x="632" y="92"/>
                  </a:lnTo>
                  <a:lnTo>
                    <a:pt x="634" y="90"/>
                  </a:lnTo>
                  <a:lnTo>
                    <a:pt x="634" y="85"/>
                  </a:lnTo>
                  <a:lnTo>
                    <a:pt x="637" y="82"/>
                  </a:lnTo>
                  <a:lnTo>
                    <a:pt x="637" y="78"/>
                  </a:lnTo>
                  <a:lnTo>
                    <a:pt x="639" y="75"/>
                  </a:lnTo>
                  <a:lnTo>
                    <a:pt x="642" y="70"/>
                  </a:lnTo>
                  <a:lnTo>
                    <a:pt x="634" y="68"/>
                  </a:lnTo>
                  <a:lnTo>
                    <a:pt x="634" y="68"/>
                  </a:lnTo>
                  <a:close/>
                </a:path>
                <a:path w="4250" h="175">
                  <a:moveTo>
                    <a:pt x="596" y="51"/>
                  </a:moveTo>
                  <a:lnTo>
                    <a:pt x="589" y="51"/>
                  </a:lnTo>
                  <a:lnTo>
                    <a:pt x="589" y="54"/>
                  </a:lnTo>
                  <a:lnTo>
                    <a:pt x="586" y="58"/>
                  </a:lnTo>
                  <a:lnTo>
                    <a:pt x="586" y="65"/>
                  </a:lnTo>
                  <a:lnTo>
                    <a:pt x="584" y="68"/>
                  </a:lnTo>
                  <a:lnTo>
                    <a:pt x="584" y="75"/>
                  </a:lnTo>
                  <a:lnTo>
                    <a:pt x="582" y="78"/>
                  </a:lnTo>
                  <a:lnTo>
                    <a:pt x="582" y="82"/>
                  </a:lnTo>
                  <a:lnTo>
                    <a:pt x="589" y="85"/>
                  </a:lnTo>
                  <a:lnTo>
                    <a:pt x="589" y="140"/>
                  </a:lnTo>
                  <a:lnTo>
                    <a:pt x="589" y="145"/>
                  </a:lnTo>
                  <a:lnTo>
                    <a:pt x="589" y="174"/>
                  </a:lnTo>
                  <a:lnTo>
                    <a:pt x="596" y="169"/>
                  </a:lnTo>
                  <a:lnTo>
                    <a:pt x="596" y="73"/>
                  </a:lnTo>
                  <a:lnTo>
                    <a:pt x="601" y="73"/>
                  </a:lnTo>
                  <a:lnTo>
                    <a:pt x="596" y="70"/>
                  </a:lnTo>
                  <a:lnTo>
                    <a:pt x="596" y="51"/>
                  </a:lnTo>
                  <a:lnTo>
                    <a:pt x="596" y="51"/>
                  </a:lnTo>
                  <a:close/>
                </a:path>
                <a:path w="4250" h="175">
                  <a:moveTo>
                    <a:pt x="637" y="49"/>
                  </a:moveTo>
                  <a:lnTo>
                    <a:pt x="637" y="58"/>
                  </a:lnTo>
                  <a:lnTo>
                    <a:pt x="634" y="61"/>
                  </a:lnTo>
                  <a:lnTo>
                    <a:pt x="634" y="68"/>
                  </a:lnTo>
                  <a:lnTo>
                    <a:pt x="642" y="70"/>
                  </a:lnTo>
                  <a:lnTo>
                    <a:pt x="642" y="94"/>
                  </a:lnTo>
                  <a:lnTo>
                    <a:pt x="639" y="99"/>
                  </a:lnTo>
                  <a:lnTo>
                    <a:pt x="639" y="145"/>
                  </a:lnTo>
                  <a:lnTo>
                    <a:pt x="639" y="150"/>
                  </a:lnTo>
                  <a:lnTo>
                    <a:pt x="639" y="174"/>
                  </a:lnTo>
                  <a:lnTo>
                    <a:pt x="649" y="166"/>
                  </a:lnTo>
                  <a:lnTo>
                    <a:pt x="649" y="54"/>
                  </a:lnTo>
                  <a:lnTo>
                    <a:pt x="637" y="49"/>
                  </a:lnTo>
                  <a:lnTo>
                    <a:pt x="637" y="49"/>
                  </a:lnTo>
                  <a:close/>
                </a:path>
                <a:path w="4250" h="175">
                  <a:moveTo>
                    <a:pt x="649" y="49"/>
                  </a:moveTo>
                  <a:lnTo>
                    <a:pt x="637" y="49"/>
                  </a:lnTo>
                  <a:lnTo>
                    <a:pt x="649" y="54"/>
                  </a:lnTo>
                  <a:lnTo>
                    <a:pt x="649" y="63"/>
                  </a:lnTo>
                  <a:lnTo>
                    <a:pt x="651" y="68"/>
                  </a:lnTo>
                  <a:lnTo>
                    <a:pt x="651" y="75"/>
                  </a:lnTo>
                  <a:lnTo>
                    <a:pt x="654" y="80"/>
                  </a:lnTo>
                  <a:lnTo>
                    <a:pt x="654" y="87"/>
                  </a:lnTo>
                  <a:lnTo>
                    <a:pt x="656" y="90"/>
                  </a:lnTo>
                  <a:lnTo>
                    <a:pt x="656" y="94"/>
                  </a:lnTo>
                  <a:lnTo>
                    <a:pt x="658" y="97"/>
                  </a:lnTo>
                  <a:lnTo>
                    <a:pt x="658" y="99"/>
                  </a:lnTo>
                  <a:lnTo>
                    <a:pt x="661" y="104"/>
                  </a:lnTo>
                  <a:lnTo>
                    <a:pt x="661" y="106"/>
                  </a:lnTo>
                  <a:lnTo>
                    <a:pt x="663" y="109"/>
                  </a:lnTo>
                  <a:lnTo>
                    <a:pt x="663" y="114"/>
                  </a:lnTo>
                  <a:lnTo>
                    <a:pt x="666" y="116"/>
                  </a:lnTo>
                  <a:lnTo>
                    <a:pt x="666" y="118"/>
                  </a:lnTo>
                  <a:lnTo>
                    <a:pt x="668" y="121"/>
                  </a:lnTo>
                  <a:lnTo>
                    <a:pt x="670" y="125"/>
                  </a:lnTo>
                  <a:lnTo>
                    <a:pt x="670" y="128"/>
                  </a:lnTo>
                  <a:lnTo>
                    <a:pt x="673" y="130"/>
                  </a:lnTo>
                  <a:lnTo>
                    <a:pt x="675" y="133"/>
                  </a:lnTo>
                  <a:lnTo>
                    <a:pt x="675" y="135"/>
                  </a:lnTo>
                  <a:lnTo>
                    <a:pt x="678" y="133"/>
                  </a:lnTo>
                  <a:lnTo>
                    <a:pt x="678" y="130"/>
                  </a:lnTo>
                  <a:lnTo>
                    <a:pt x="680" y="128"/>
                  </a:lnTo>
                  <a:lnTo>
                    <a:pt x="687" y="128"/>
                  </a:lnTo>
                  <a:lnTo>
                    <a:pt x="687" y="125"/>
                  </a:lnTo>
                  <a:lnTo>
                    <a:pt x="687" y="123"/>
                  </a:lnTo>
                  <a:lnTo>
                    <a:pt x="685" y="123"/>
                  </a:lnTo>
                  <a:lnTo>
                    <a:pt x="682" y="121"/>
                  </a:lnTo>
                  <a:lnTo>
                    <a:pt x="680" y="121"/>
                  </a:lnTo>
                  <a:lnTo>
                    <a:pt x="678" y="118"/>
                  </a:lnTo>
                  <a:lnTo>
                    <a:pt x="678" y="116"/>
                  </a:lnTo>
                  <a:lnTo>
                    <a:pt x="675" y="114"/>
                  </a:lnTo>
                  <a:lnTo>
                    <a:pt x="673" y="111"/>
                  </a:lnTo>
                  <a:lnTo>
                    <a:pt x="673" y="109"/>
                  </a:lnTo>
                  <a:lnTo>
                    <a:pt x="670" y="106"/>
                  </a:lnTo>
                  <a:lnTo>
                    <a:pt x="668" y="104"/>
                  </a:lnTo>
                  <a:lnTo>
                    <a:pt x="668" y="102"/>
                  </a:lnTo>
                  <a:lnTo>
                    <a:pt x="666" y="99"/>
                  </a:lnTo>
                  <a:lnTo>
                    <a:pt x="666" y="97"/>
                  </a:lnTo>
                  <a:lnTo>
                    <a:pt x="663" y="94"/>
                  </a:lnTo>
                  <a:lnTo>
                    <a:pt x="661" y="90"/>
                  </a:lnTo>
                  <a:lnTo>
                    <a:pt x="661" y="87"/>
                  </a:lnTo>
                  <a:lnTo>
                    <a:pt x="658" y="82"/>
                  </a:lnTo>
                  <a:lnTo>
                    <a:pt x="658" y="80"/>
                  </a:lnTo>
                  <a:lnTo>
                    <a:pt x="656" y="75"/>
                  </a:lnTo>
                  <a:lnTo>
                    <a:pt x="656" y="73"/>
                  </a:lnTo>
                  <a:lnTo>
                    <a:pt x="654" y="68"/>
                  </a:lnTo>
                  <a:lnTo>
                    <a:pt x="654" y="63"/>
                  </a:lnTo>
                  <a:lnTo>
                    <a:pt x="651" y="58"/>
                  </a:lnTo>
                  <a:lnTo>
                    <a:pt x="651" y="54"/>
                  </a:lnTo>
                  <a:lnTo>
                    <a:pt x="649" y="49"/>
                  </a:lnTo>
                  <a:lnTo>
                    <a:pt x="649" y="49"/>
                  </a:lnTo>
                  <a:close/>
                </a:path>
                <a:path w="4250" h="175">
                  <a:moveTo>
                    <a:pt x="608" y="39"/>
                  </a:moveTo>
                  <a:lnTo>
                    <a:pt x="601" y="46"/>
                  </a:lnTo>
                  <a:lnTo>
                    <a:pt x="562" y="46"/>
                  </a:lnTo>
                  <a:lnTo>
                    <a:pt x="567" y="51"/>
                  </a:lnTo>
                  <a:lnTo>
                    <a:pt x="618" y="51"/>
                  </a:lnTo>
                  <a:lnTo>
                    <a:pt x="608" y="39"/>
                  </a:lnTo>
                  <a:lnTo>
                    <a:pt x="608" y="39"/>
                  </a:lnTo>
                  <a:close/>
                </a:path>
                <a:path w="4250" h="175">
                  <a:moveTo>
                    <a:pt x="670" y="37"/>
                  </a:moveTo>
                  <a:lnTo>
                    <a:pt x="666" y="46"/>
                  </a:lnTo>
                  <a:lnTo>
                    <a:pt x="618" y="46"/>
                  </a:lnTo>
                  <a:lnTo>
                    <a:pt x="622" y="51"/>
                  </a:lnTo>
                  <a:lnTo>
                    <a:pt x="627" y="49"/>
                  </a:lnTo>
                  <a:lnTo>
                    <a:pt x="682" y="49"/>
                  </a:lnTo>
                  <a:lnTo>
                    <a:pt x="670" y="37"/>
                  </a:lnTo>
                  <a:lnTo>
                    <a:pt x="670" y="37"/>
                  </a:lnTo>
                  <a:close/>
                </a:path>
                <a:path w="4250" h="175">
                  <a:moveTo>
                    <a:pt x="589" y="1"/>
                  </a:moveTo>
                  <a:lnTo>
                    <a:pt x="589" y="46"/>
                  </a:lnTo>
                  <a:lnTo>
                    <a:pt x="596" y="46"/>
                  </a:lnTo>
                  <a:lnTo>
                    <a:pt x="596" y="15"/>
                  </a:lnTo>
                  <a:lnTo>
                    <a:pt x="601" y="10"/>
                  </a:lnTo>
                  <a:lnTo>
                    <a:pt x="589" y="1"/>
                  </a:lnTo>
                  <a:lnTo>
                    <a:pt x="589" y="1"/>
                  </a:lnTo>
                  <a:close/>
                </a:path>
                <a:path w="4250" h="175">
                  <a:moveTo>
                    <a:pt x="639" y="1"/>
                  </a:moveTo>
                  <a:lnTo>
                    <a:pt x="639" y="32"/>
                  </a:lnTo>
                  <a:lnTo>
                    <a:pt x="642" y="37"/>
                  </a:lnTo>
                  <a:lnTo>
                    <a:pt x="642" y="46"/>
                  </a:lnTo>
                  <a:lnTo>
                    <a:pt x="649" y="46"/>
                  </a:lnTo>
                  <a:lnTo>
                    <a:pt x="649" y="15"/>
                  </a:lnTo>
                  <a:lnTo>
                    <a:pt x="654" y="10"/>
                  </a:lnTo>
                  <a:lnTo>
                    <a:pt x="639" y="1"/>
                  </a:lnTo>
                  <a:lnTo>
                    <a:pt x="639" y="1"/>
                  </a:lnTo>
                  <a:close/>
                </a:path>
                <a:path w="4250" h="175">
                  <a:moveTo>
                    <a:pt x="800" y="157"/>
                  </a:moveTo>
                  <a:lnTo>
                    <a:pt x="793" y="157"/>
                  </a:lnTo>
                  <a:lnTo>
                    <a:pt x="793" y="171"/>
                  </a:lnTo>
                  <a:lnTo>
                    <a:pt x="800" y="166"/>
                  </a:lnTo>
                  <a:lnTo>
                    <a:pt x="800" y="157"/>
                  </a:lnTo>
                  <a:lnTo>
                    <a:pt x="800" y="157"/>
                  </a:lnTo>
                  <a:close/>
                </a:path>
                <a:path w="4250" h="175">
                  <a:moveTo>
                    <a:pt x="733" y="128"/>
                  </a:moveTo>
                  <a:lnTo>
                    <a:pt x="733" y="174"/>
                  </a:lnTo>
                  <a:lnTo>
                    <a:pt x="740" y="169"/>
                  </a:lnTo>
                  <a:lnTo>
                    <a:pt x="740" y="157"/>
                  </a:lnTo>
                  <a:lnTo>
                    <a:pt x="793" y="157"/>
                  </a:lnTo>
                  <a:lnTo>
                    <a:pt x="800" y="157"/>
                  </a:lnTo>
                  <a:lnTo>
                    <a:pt x="800" y="154"/>
                  </a:lnTo>
                  <a:lnTo>
                    <a:pt x="740" y="152"/>
                  </a:lnTo>
                  <a:lnTo>
                    <a:pt x="740" y="133"/>
                  </a:lnTo>
                  <a:lnTo>
                    <a:pt x="793" y="133"/>
                  </a:lnTo>
                  <a:lnTo>
                    <a:pt x="733" y="128"/>
                  </a:lnTo>
                  <a:lnTo>
                    <a:pt x="733" y="128"/>
                  </a:lnTo>
                  <a:close/>
                </a:path>
                <a:path w="4250" h="175">
                  <a:moveTo>
                    <a:pt x="733" y="106"/>
                  </a:moveTo>
                  <a:lnTo>
                    <a:pt x="733" y="128"/>
                  </a:lnTo>
                  <a:lnTo>
                    <a:pt x="793" y="133"/>
                  </a:lnTo>
                  <a:lnTo>
                    <a:pt x="793" y="152"/>
                  </a:lnTo>
                  <a:lnTo>
                    <a:pt x="740" y="152"/>
                  </a:lnTo>
                  <a:lnTo>
                    <a:pt x="800" y="154"/>
                  </a:lnTo>
                  <a:lnTo>
                    <a:pt x="800" y="128"/>
                  </a:lnTo>
                  <a:lnTo>
                    <a:pt x="740" y="128"/>
                  </a:lnTo>
                  <a:lnTo>
                    <a:pt x="740" y="109"/>
                  </a:lnTo>
                  <a:lnTo>
                    <a:pt x="793" y="109"/>
                  </a:lnTo>
                  <a:lnTo>
                    <a:pt x="733" y="106"/>
                  </a:lnTo>
                  <a:lnTo>
                    <a:pt x="733" y="106"/>
                  </a:lnTo>
                  <a:close/>
                </a:path>
                <a:path w="4250" h="175">
                  <a:moveTo>
                    <a:pt x="726" y="92"/>
                  </a:moveTo>
                  <a:lnTo>
                    <a:pt x="723" y="94"/>
                  </a:lnTo>
                  <a:lnTo>
                    <a:pt x="721" y="97"/>
                  </a:lnTo>
                  <a:lnTo>
                    <a:pt x="718" y="97"/>
                  </a:lnTo>
                  <a:lnTo>
                    <a:pt x="716" y="99"/>
                  </a:lnTo>
                  <a:lnTo>
                    <a:pt x="711" y="102"/>
                  </a:lnTo>
                  <a:lnTo>
                    <a:pt x="709" y="104"/>
                  </a:lnTo>
                  <a:lnTo>
                    <a:pt x="706" y="104"/>
                  </a:lnTo>
                  <a:lnTo>
                    <a:pt x="704" y="106"/>
                  </a:lnTo>
                  <a:lnTo>
                    <a:pt x="702" y="109"/>
                  </a:lnTo>
                  <a:lnTo>
                    <a:pt x="702" y="111"/>
                  </a:lnTo>
                  <a:lnTo>
                    <a:pt x="704" y="109"/>
                  </a:lnTo>
                  <a:lnTo>
                    <a:pt x="706" y="109"/>
                  </a:lnTo>
                  <a:lnTo>
                    <a:pt x="711" y="106"/>
                  </a:lnTo>
                  <a:lnTo>
                    <a:pt x="714" y="106"/>
                  </a:lnTo>
                  <a:lnTo>
                    <a:pt x="716" y="104"/>
                  </a:lnTo>
                  <a:lnTo>
                    <a:pt x="718" y="104"/>
                  </a:lnTo>
                  <a:lnTo>
                    <a:pt x="721" y="102"/>
                  </a:lnTo>
                  <a:lnTo>
                    <a:pt x="723" y="99"/>
                  </a:lnTo>
                  <a:lnTo>
                    <a:pt x="726" y="99"/>
                  </a:lnTo>
                  <a:lnTo>
                    <a:pt x="728" y="97"/>
                  </a:lnTo>
                  <a:lnTo>
                    <a:pt x="730" y="94"/>
                  </a:lnTo>
                  <a:lnTo>
                    <a:pt x="733" y="94"/>
                  </a:lnTo>
                  <a:lnTo>
                    <a:pt x="726" y="92"/>
                  </a:lnTo>
                  <a:lnTo>
                    <a:pt x="726" y="92"/>
                  </a:lnTo>
                  <a:close/>
                </a:path>
                <a:path w="4250" h="175">
                  <a:moveTo>
                    <a:pt x="805" y="80"/>
                  </a:moveTo>
                  <a:lnTo>
                    <a:pt x="793" y="82"/>
                  </a:lnTo>
                  <a:lnTo>
                    <a:pt x="793" y="104"/>
                  </a:lnTo>
                  <a:lnTo>
                    <a:pt x="740" y="104"/>
                  </a:lnTo>
                  <a:lnTo>
                    <a:pt x="733" y="106"/>
                  </a:lnTo>
                  <a:lnTo>
                    <a:pt x="793" y="109"/>
                  </a:lnTo>
                  <a:lnTo>
                    <a:pt x="793" y="128"/>
                  </a:lnTo>
                  <a:lnTo>
                    <a:pt x="740" y="128"/>
                  </a:lnTo>
                  <a:lnTo>
                    <a:pt x="800" y="128"/>
                  </a:lnTo>
                  <a:lnTo>
                    <a:pt x="800" y="123"/>
                  </a:lnTo>
                  <a:lnTo>
                    <a:pt x="800" y="85"/>
                  </a:lnTo>
                  <a:lnTo>
                    <a:pt x="805" y="80"/>
                  </a:lnTo>
                  <a:lnTo>
                    <a:pt x="805" y="80"/>
                  </a:lnTo>
                  <a:close/>
                </a:path>
                <a:path w="4250" h="175">
                  <a:moveTo>
                    <a:pt x="733" y="73"/>
                  </a:moveTo>
                  <a:lnTo>
                    <a:pt x="733" y="85"/>
                  </a:lnTo>
                  <a:lnTo>
                    <a:pt x="730" y="87"/>
                  </a:lnTo>
                  <a:lnTo>
                    <a:pt x="728" y="90"/>
                  </a:lnTo>
                  <a:lnTo>
                    <a:pt x="726" y="90"/>
                  </a:lnTo>
                  <a:lnTo>
                    <a:pt x="726" y="92"/>
                  </a:lnTo>
                  <a:lnTo>
                    <a:pt x="733" y="94"/>
                  </a:lnTo>
                  <a:lnTo>
                    <a:pt x="733" y="106"/>
                  </a:lnTo>
                  <a:lnTo>
                    <a:pt x="740" y="104"/>
                  </a:lnTo>
                  <a:lnTo>
                    <a:pt x="740" y="87"/>
                  </a:lnTo>
                  <a:lnTo>
                    <a:pt x="747" y="82"/>
                  </a:lnTo>
                  <a:lnTo>
                    <a:pt x="793" y="82"/>
                  </a:lnTo>
                  <a:lnTo>
                    <a:pt x="805" y="80"/>
                  </a:lnTo>
                  <a:lnTo>
                    <a:pt x="752" y="80"/>
                  </a:lnTo>
                  <a:lnTo>
                    <a:pt x="752" y="78"/>
                  </a:lnTo>
                  <a:lnTo>
                    <a:pt x="742" y="78"/>
                  </a:lnTo>
                  <a:lnTo>
                    <a:pt x="733" y="73"/>
                  </a:lnTo>
                  <a:lnTo>
                    <a:pt x="733" y="73"/>
                  </a:lnTo>
                  <a:close/>
                </a:path>
                <a:path w="4250" h="175">
                  <a:moveTo>
                    <a:pt x="795" y="70"/>
                  </a:moveTo>
                  <a:lnTo>
                    <a:pt x="790" y="80"/>
                  </a:lnTo>
                  <a:lnTo>
                    <a:pt x="752" y="80"/>
                  </a:lnTo>
                  <a:lnTo>
                    <a:pt x="805" y="80"/>
                  </a:lnTo>
                  <a:lnTo>
                    <a:pt x="795" y="70"/>
                  </a:lnTo>
                  <a:lnTo>
                    <a:pt x="795" y="70"/>
                  </a:lnTo>
                  <a:close/>
                </a:path>
                <a:path w="4250" h="175">
                  <a:moveTo>
                    <a:pt x="786" y="30"/>
                  </a:moveTo>
                  <a:lnTo>
                    <a:pt x="783" y="32"/>
                  </a:lnTo>
                  <a:lnTo>
                    <a:pt x="783" y="34"/>
                  </a:lnTo>
                  <a:lnTo>
                    <a:pt x="781" y="34"/>
                  </a:lnTo>
                  <a:lnTo>
                    <a:pt x="778" y="37"/>
                  </a:lnTo>
                  <a:lnTo>
                    <a:pt x="778" y="39"/>
                  </a:lnTo>
                  <a:lnTo>
                    <a:pt x="776" y="42"/>
                  </a:lnTo>
                  <a:lnTo>
                    <a:pt x="774" y="44"/>
                  </a:lnTo>
                  <a:lnTo>
                    <a:pt x="774" y="46"/>
                  </a:lnTo>
                  <a:lnTo>
                    <a:pt x="771" y="49"/>
                  </a:lnTo>
                  <a:lnTo>
                    <a:pt x="769" y="51"/>
                  </a:lnTo>
                  <a:lnTo>
                    <a:pt x="766" y="54"/>
                  </a:lnTo>
                  <a:lnTo>
                    <a:pt x="764" y="56"/>
                  </a:lnTo>
                  <a:lnTo>
                    <a:pt x="762" y="58"/>
                  </a:lnTo>
                  <a:lnTo>
                    <a:pt x="759" y="61"/>
                  </a:lnTo>
                  <a:lnTo>
                    <a:pt x="757" y="63"/>
                  </a:lnTo>
                  <a:lnTo>
                    <a:pt x="754" y="65"/>
                  </a:lnTo>
                  <a:lnTo>
                    <a:pt x="752" y="68"/>
                  </a:lnTo>
                  <a:lnTo>
                    <a:pt x="750" y="73"/>
                  </a:lnTo>
                  <a:lnTo>
                    <a:pt x="745" y="75"/>
                  </a:lnTo>
                  <a:lnTo>
                    <a:pt x="742" y="78"/>
                  </a:lnTo>
                  <a:lnTo>
                    <a:pt x="754" y="78"/>
                  </a:lnTo>
                  <a:lnTo>
                    <a:pt x="757" y="75"/>
                  </a:lnTo>
                  <a:lnTo>
                    <a:pt x="757" y="73"/>
                  </a:lnTo>
                  <a:lnTo>
                    <a:pt x="759" y="70"/>
                  </a:lnTo>
                  <a:lnTo>
                    <a:pt x="762" y="68"/>
                  </a:lnTo>
                  <a:lnTo>
                    <a:pt x="764" y="68"/>
                  </a:lnTo>
                  <a:lnTo>
                    <a:pt x="766" y="65"/>
                  </a:lnTo>
                  <a:lnTo>
                    <a:pt x="769" y="63"/>
                  </a:lnTo>
                  <a:lnTo>
                    <a:pt x="771" y="61"/>
                  </a:lnTo>
                  <a:lnTo>
                    <a:pt x="774" y="58"/>
                  </a:lnTo>
                  <a:lnTo>
                    <a:pt x="776" y="56"/>
                  </a:lnTo>
                  <a:lnTo>
                    <a:pt x="778" y="54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6" y="46"/>
                  </a:lnTo>
                  <a:lnTo>
                    <a:pt x="788" y="44"/>
                  </a:lnTo>
                  <a:lnTo>
                    <a:pt x="793" y="42"/>
                  </a:lnTo>
                  <a:lnTo>
                    <a:pt x="786" y="30"/>
                  </a:lnTo>
                  <a:lnTo>
                    <a:pt x="786" y="30"/>
                  </a:lnTo>
                  <a:close/>
                </a:path>
                <a:path w="4250" h="175">
                  <a:moveTo>
                    <a:pt x="790" y="18"/>
                  </a:moveTo>
                  <a:lnTo>
                    <a:pt x="788" y="20"/>
                  </a:lnTo>
                  <a:lnTo>
                    <a:pt x="793" y="22"/>
                  </a:lnTo>
                  <a:lnTo>
                    <a:pt x="795" y="27"/>
                  </a:lnTo>
                  <a:lnTo>
                    <a:pt x="798" y="30"/>
                  </a:lnTo>
                  <a:lnTo>
                    <a:pt x="800" y="32"/>
                  </a:lnTo>
                  <a:lnTo>
                    <a:pt x="802" y="34"/>
                  </a:lnTo>
                  <a:lnTo>
                    <a:pt x="802" y="37"/>
                  </a:lnTo>
                  <a:lnTo>
                    <a:pt x="805" y="39"/>
                  </a:lnTo>
                  <a:lnTo>
                    <a:pt x="807" y="42"/>
                  </a:lnTo>
                  <a:lnTo>
                    <a:pt x="807" y="44"/>
                  </a:lnTo>
                  <a:lnTo>
                    <a:pt x="810" y="46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2" y="54"/>
                  </a:lnTo>
                  <a:lnTo>
                    <a:pt x="814" y="56"/>
                  </a:lnTo>
                  <a:lnTo>
                    <a:pt x="814" y="61"/>
                  </a:lnTo>
                  <a:lnTo>
                    <a:pt x="817" y="61"/>
                  </a:lnTo>
                  <a:lnTo>
                    <a:pt x="819" y="56"/>
                  </a:lnTo>
                  <a:lnTo>
                    <a:pt x="819" y="42"/>
                  </a:lnTo>
                  <a:lnTo>
                    <a:pt x="819" y="39"/>
                  </a:lnTo>
                  <a:lnTo>
                    <a:pt x="817" y="37"/>
                  </a:lnTo>
                  <a:lnTo>
                    <a:pt x="814" y="34"/>
                  </a:lnTo>
                  <a:lnTo>
                    <a:pt x="812" y="32"/>
                  </a:lnTo>
                  <a:lnTo>
                    <a:pt x="810" y="30"/>
                  </a:lnTo>
                  <a:lnTo>
                    <a:pt x="807" y="30"/>
                  </a:lnTo>
                  <a:lnTo>
                    <a:pt x="805" y="27"/>
                  </a:lnTo>
                  <a:lnTo>
                    <a:pt x="802" y="25"/>
                  </a:lnTo>
                  <a:lnTo>
                    <a:pt x="800" y="22"/>
                  </a:lnTo>
                  <a:lnTo>
                    <a:pt x="798" y="22"/>
                  </a:lnTo>
                  <a:lnTo>
                    <a:pt x="795" y="20"/>
                  </a:lnTo>
                  <a:lnTo>
                    <a:pt x="793" y="18"/>
                  </a:lnTo>
                  <a:lnTo>
                    <a:pt x="790" y="18"/>
                  </a:lnTo>
                  <a:lnTo>
                    <a:pt x="790" y="18"/>
                  </a:lnTo>
                  <a:close/>
                </a:path>
                <a:path w="4250" h="175">
                  <a:moveTo>
                    <a:pt x="733" y="15"/>
                  </a:moveTo>
                  <a:lnTo>
                    <a:pt x="730" y="18"/>
                  </a:lnTo>
                  <a:lnTo>
                    <a:pt x="730" y="20"/>
                  </a:lnTo>
                  <a:lnTo>
                    <a:pt x="728" y="25"/>
                  </a:lnTo>
                  <a:lnTo>
                    <a:pt x="728" y="27"/>
                  </a:lnTo>
                  <a:lnTo>
                    <a:pt x="726" y="30"/>
                  </a:lnTo>
                  <a:lnTo>
                    <a:pt x="726" y="32"/>
                  </a:lnTo>
                  <a:lnTo>
                    <a:pt x="723" y="37"/>
                  </a:lnTo>
                  <a:lnTo>
                    <a:pt x="721" y="39"/>
                  </a:lnTo>
                  <a:lnTo>
                    <a:pt x="721" y="42"/>
                  </a:lnTo>
                  <a:lnTo>
                    <a:pt x="718" y="44"/>
                  </a:lnTo>
                  <a:lnTo>
                    <a:pt x="716" y="49"/>
                  </a:lnTo>
                  <a:lnTo>
                    <a:pt x="716" y="51"/>
                  </a:lnTo>
                  <a:lnTo>
                    <a:pt x="714" y="54"/>
                  </a:lnTo>
                  <a:lnTo>
                    <a:pt x="711" y="56"/>
                  </a:lnTo>
                  <a:lnTo>
                    <a:pt x="709" y="61"/>
                  </a:lnTo>
                  <a:lnTo>
                    <a:pt x="706" y="63"/>
                  </a:lnTo>
                  <a:lnTo>
                    <a:pt x="704" y="65"/>
                  </a:lnTo>
                  <a:lnTo>
                    <a:pt x="702" y="70"/>
                  </a:lnTo>
                  <a:lnTo>
                    <a:pt x="706" y="70"/>
                  </a:lnTo>
                  <a:lnTo>
                    <a:pt x="706" y="68"/>
                  </a:lnTo>
                  <a:lnTo>
                    <a:pt x="709" y="65"/>
                  </a:lnTo>
                  <a:lnTo>
                    <a:pt x="711" y="63"/>
                  </a:lnTo>
                  <a:lnTo>
                    <a:pt x="714" y="61"/>
                  </a:lnTo>
                  <a:lnTo>
                    <a:pt x="716" y="58"/>
                  </a:lnTo>
                  <a:lnTo>
                    <a:pt x="718" y="56"/>
                  </a:lnTo>
                  <a:lnTo>
                    <a:pt x="721" y="54"/>
                  </a:lnTo>
                  <a:lnTo>
                    <a:pt x="721" y="51"/>
                  </a:lnTo>
                  <a:lnTo>
                    <a:pt x="723" y="49"/>
                  </a:lnTo>
                  <a:lnTo>
                    <a:pt x="726" y="46"/>
                  </a:lnTo>
                  <a:lnTo>
                    <a:pt x="728" y="44"/>
                  </a:lnTo>
                  <a:lnTo>
                    <a:pt x="730" y="42"/>
                  </a:lnTo>
                  <a:lnTo>
                    <a:pt x="733" y="37"/>
                  </a:lnTo>
                  <a:lnTo>
                    <a:pt x="733" y="34"/>
                  </a:lnTo>
                  <a:lnTo>
                    <a:pt x="735" y="32"/>
                  </a:lnTo>
                  <a:lnTo>
                    <a:pt x="738" y="30"/>
                  </a:lnTo>
                  <a:lnTo>
                    <a:pt x="742" y="25"/>
                  </a:lnTo>
                  <a:lnTo>
                    <a:pt x="733" y="15"/>
                  </a:lnTo>
                  <a:lnTo>
                    <a:pt x="733" y="15"/>
                  </a:lnTo>
                  <a:close/>
                </a:path>
                <a:path w="4250" h="175">
                  <a:moveTo>
                    <a:pt x="754" y="3"/>
                  </a:moveTo>
                  <a:lnTo>
                    <a:pt x="754" y="5"/>
                  </a:lnTo>
                  <a:lnTo>
                    <a:pt x="757" y="8"/>
                  </a:lnTo>
                  <a:lnTo>
                    <a:pt x="757" y="54"/>
                  </a:lnTo>
                  <a:lnTo>
                    <a:pt x="754" y="58"/>
                  </a:lnTo>
                  <a:lnTo>
                    <a:pt x="764" y="51"/>
                  </a:lnTo>
                  <a:lnTo>
                    <a:pt x="764" y="27"/>
                  </a:lnTo>
                  <a:lnTo>
                    <a:pt x="764" y="22"/>
                  </a:lnTo>
                  <a:lnTo>
                    <a:pt x="764" y="15"/>
                  </a:lnTo>
                  <a:lnTo>
                    <a:pt x="766" y="10"/>
                  </a:lnTo>
                  <a:lnTo>
                    <a:pt x="754" y="3"/>
                  </a:lnTo>
                  <a:lnTo>
                    <a:pt x="754" y="3"/>
                  </a:lnTo>
                  <a:close/>
                </a:path>
                <a:path w="4250" h="175">
                  <a:moveTo>
                    <a:pt x="910" y="133"/>
                  </a:moveTo>
                  <a:lnTo>
                    <a:pt x="908" y="135"/>
                  </a:lnTo>
                  <a:lnTo>
                    <a:pt x="906" y="135"/>
                  </a:lnTo>
                  <a:lnTo>
                    <a:pt x="903" y="138"/>
                  </a:lnTo>
                  <a:lnTo>
                    <a:pt x="901" y="140"/>
                  </a:lnTo>
                  <a:lnTo>
                    <a:pt x="898" y="140"/>
                  </a:lnTo>
                  <a:lnTo>
                    <a:pt x="896" y="142"/>
                  </a:lnTo>
                  <a:lnTo>
                    <a:pt x="894" y="142"/>
                  </a:lnTo>
                  <a:lnTo>
                    <a:pt x="889" y="145"/>
                  </a:lnTo>
                  <a:lnTo>
                    <a:pt x="886" y="147"/>
                  </a:lnTo>
                  <a:lnTo>
                    <a:pt x="884" y="147"/>
                  </a:lnTo>
                  <a:lnTo>
                    <a:pt x="882" y="150"/>
                  </a:lnTo>
                  <a:lnTo>
                    <a:pt x="879" y="152"/>
                  </a:lnTo>
                  <a:lnTo>
                    <a:pt x="877" y="152"/>
                  </a:lnTo>
                  <a:lnTo>
                    <a:pt x="891" y="152"/>
                  </a:lnTo>
                  <a:lnTo>
                    <a:pt x="894" y="150"/>
                  </a:lnTo>
                  <a:lnTo>
                    <a:pt x="896" y="150"/>
                  </a:lnTo>
                  <a:lnTo>
                    <a:pt x="898" y="147"/>
                  </a:lnTo>
                  <a:lnTo>
                    <a:pt x="901" y="145"/>
                  </a:lnTo>
                  <a:lnTo>
                    <a:pt x="906" y="142"/>
                  </a:lnTo>
                  <a:lnTo>
                    <a:pt x="908" y="140"/>
                  </a:lnTo>
                  <a:lnTo>
                    <a:pt x="910" y="138"/>
                  </a:lnTo>
                  <a:lnTo>
                    <a:pt x="910" y="133"/>
                  </a:lnTo>
                  <a:lnTo>
                    <a:pt x="910" y="133"/>
                  </a:lnTo>
                  <a:close/>
                </a:path>
                <a:path w="4250" h="175">
                  <a:moveTo>
                    <a:pt x="877" y="82"/>
                  </a:moveTo>
                  <a:lnTo>
                    <a:pt x="870" y="82"/>
                  </a:lnTo>
                  <a:lnTo>
                    <a:pt x="870" y="147"/>
                  </a:lnTo>
                  <a:lnTo>
                    <a:pt x="870" y="152"/>
                  </a:lnTo>
                  <a:lnTo>
                    <a:pt x="867" y="154"/>
                  </a:lnTo>
                  <a:lnTo>
                    <a:pt x="867" y="159"/>
                  </a:lnTo>
                  <a:lnTo>
                    <a:pt x="874" y="169"/>
                  </a:lnTo>
                  <a:lnTo>
                    <a:pt x="877" y="166"/>
                  </a:lnTo>
                  <a:lnTo>
                    <a:pt x="879" y="164"/>
                  </a:lnTo>
                  <a:lnTo>
                    <a:pt x="879" y="162"/>
                  </a:lnTo>
                  <a:lnTo>
                    <a:pt x="882" y="162"/>
                  </a:lnTo>
                  <a:lnTo>
                    <a:pt x="884" y="159"/>
                  </a:lnTo>
                  <a:lnTo>
                    <a:pt x="886" y="157"/>
                  </a:lnTo>
                  <a:lnTo>
                    <a:pt x="889" y="154"/>
                  </a:lnTo>
                  <a:lnTo>
                    <a:pt x="891" y="152"/>
                  </a:lnTo>
                  <a:lnTo>
                    <a:pt x="877" y="152"/>
                  </a:lnTo>
                  <a:lnTo>
                    <a:pt x="877" y="82"/>
                  </a:lnTo>
                  <a:lnTo>
                    <a:pt x="877" y="82"/>
                  </a:lnTo>
                  <a:close/>
                </a:path>
                <a:path w="4250" h="175">
                  <a:moveTo>
                    <a:pt x="901" y="82"/>
                  </a:moveTo>
                  <a:lnTo>
                    <a:pt x="898" y="82"/>
                  </a:lnTo>
                  <a:lnTo>
                    <a:pt x="898" y="87"/>
                  </a:lnTo>
                  <a:lnTo>
                    <a:pt x="898" y="90"/>
                  </a:lnTo>
                  <a:lnTo>
                    <a:pt x="901" y="94"/>
                  </a:lnTo>
                  <a:lnTo>
                    <a:pt x="901" y="97"/>
                  </a:lnTo>
                  <a:lnTo>
                    <a:pt x="903" y="102"/>
                  </a:lnTo>
                  <a:lnTo>
                    <a:pt x="903" y="104"/>
                  </a:lnTo>
                  <a:lnTo>
                    <a:pt x="906" y="106"/>
                  </a:lnTo>
                  <a:lnTo>
                    <a:pt x="906" y="111"/>
                  </a:lnTo>
                  <a:lnTo>
                    <a:pt x="908" y="114"/>
                  </a:lnTo>
                  <a:lnTo>
                    <a:pt x="910" y="116"/>
                  </a:lnTo>
                  <a:lnTo>
                    <a:pt x="910" y="118"/>
                  </a:lnTo>
                  <a:lnTo>
                    <a:pt x="913" y="121"/>
                  </a:lnTo>
                  <a:lnTo>
                    <a:pt x="915" y="125"/>
                  </a:lnTo>
                  <a:lnTo>
                    <a:pt x="918" y="128"/>
                  </a:lnTo>
                  <a:lnTo>
                    <a:pt x="918" y="130"/>
                  </a:lnTo>
                  <a:lnTo>
                    <a:pt x="920" y="133"/>
                  </a:lnTo>
                  <a:lnTo>
                    <a:pt x="922" y="133"/>
                  </a:lnTo>
                  <a:lnTo>
                    <a:pt x="925" y="135"/>
                  </a:lnTo>
                  <a:lnTo>
                    <a:pt x="927" y="138"/>
                  </a:lnTo>
                  <a:lnTo>
                    <a:pt x="930" y="140"/>
                  </a:lnTo>
                  <a:lnTo>
                    <a:pt x="932" y="142"/>
                  </a:lnTo>
                  <a:lnTo>
                    <a:pt x="934" y="145"/>
                  </a:lnTo>
                  <a:lnTo>
                    <a:pt x="934" y="147"/>
                  </a:lnTo>
                  <a:lnTo>
                    <a:pt x="937" y="150"/>
                  </a:lnTo>
                  <a:lnTo>
                    <a:pt x="939" y="152"/>
                  </a:lnTo>
                  <a:lnTo>
                    <a:pt x="942" y="152"/>
                  </a:lnTo>
                  <a:lnTo>
                    <a:pt x="944" y="154"/>
                  </a:lnTo>
                  <a:lnTo>
                    <a:pt x="946" y="154"/>
                  </a:lnTo>
                  <a:lnTo>
                    <a:pt x="951" y="157"/>
                  </a:lnTo>
                  <a:lnTo>
                    <a:pt x="954" y="159"/>
                  </a:lnTo>
                  <a:lnTo>
                    <a:pt x="954" y="154"/>
                  </a:lnTo>
                  <a:lnTo>
                    <a:pt x="956" y="152"/>
                  </a:lnTo>
                  <a:lnTo>
                    <a:pt x="958" y="150"/>
                  </a:lnTo>
                  <a:lnTo>
                    <a:pt x="961" y="150"/>
                  </a:lnTo>
                  <a:lnTo>
                    <a:pt x="963" y="147"/>
                  </a:lnTo>
                  <a:lnTo>
                    <a:pt x="966" y="147"/>
                  </a:lnTo>
                  <a:lnTo>
                    <a:pt x="966" y="145"/>
                  </a:lnTo>
                  <a:lnTo>
                    <a:pt x="961" y="145"/>
                  </a:lnTo>
                  <a:lnTo>
                    <a:pt x="958" y="142"/>
                  </a:lnTo>
                  <a:lnTo>
                    <a:pt x="951" y="142"/>
                  </a:lnTo>
                  <a:lnTo>
                    <a:pt x="949" y="140"/>
                  </a:lnTo>
                  <a:lnTo>
                    <a:pt x="946" y="140"/>
                  </a:lnTo>
                  <a:lnTo>
                    <a:pt x="944" y="138"/>
                  </a:lnTo>
                  <a:lnTo>
                    <a:pt x="942" y="135"/>
                  </a:lnTo>
                  <a:lnTo>
                    <a:pt x="939" y="135"/>
                  </a:lnTo>
                  <a:lnTo>
                    <a:pt x="937" y="133"/>
                  </a:lnTo>
                  <a:lnTo>
                    <a:pt x="934" y="130"/>
                  </a:lnTo>
                  <a:lnTo>
                    <a:pt x="932" y="130"/>
                  </a:lnTo>
                  <a:lnTo>
                    <a:pt x="930" y="128"/>
                  </a:lnTo>
                  <a:lnTo>
                    <a:pt x="927" y="125"/>
                  </a:lnTo>
                  <a:lnTo>
                    <a:pt x="925" y="123"/>
                  </a:lnTo>
                  <a:lnTo>
                    <a:pt x="922" y="121"/>
                  </a:lnTo>
                  <a:lnTo>
                    <a:pt x="920" y="118"/>
                  </a:lnTo>
                  <a:lnTo>
                    <a:pt x="918" y="116"/>
                  </a:lnTo>
                  <a:lnTo>
                    <a:pt x="915" y="114"/>
                  </a:lnTo>
                  <a:lnTo>
                    <a:pt x="915" y="111"/>
                  </a:lnTo>
                  <a:lnTo>
                    <a:pt x="913" y="109"/>
                  </a:lnTo>
                  <a:lnTo>
                    <a:pt x="910" y="104"/>
                  </a:lnTo>
                  <a:lnTo>
                    <a:pt x="908" y="102"/>
                  </a:lnTo>
                  <a:lnTo>
                    <a:pt x="908" y="99"/>
                  </a:lnTo>
                  <a:lnTo>
                    <a:pt x="906" y="97"/>
                  </a:lnTo>
                  <a:lnTo>
                    <a:pt x="903" y="92"/>
                  </a:lnTo>
                  <a:lnTo>
                    <a:pt x="903" y="90"/>
                  </a:lnTo>
                  <a:lnTo>
                    <a:pt x="901" y="87"/>
                  </a:lnTo>
                  <a:lnTo>
                    <a:pt x="901" y="82"/>
                  </a:lnTo>
                  <a:lnTo>
                    <a:pt x="901" y="82"/>
                  </a:lnTo>
                  <a:close/>
                </a:path>
                <a:path w="4250" h="175">
                  <a:moveTo>
                    <a:pt x="951" y="68"/>
                  </a:moveTo>
                  <a:lnTo>
                    <a:pt x="942" y="80"/>
                  </a:lnTo>
                  <a:lnTo>
                    <a:pt x="838" y="80"/>
                  </a:lnTo>
                  <a:lnTo>
                    <a:pt x="843" y="85"/>
                  </a:lnTo>
                  <a:lnTo>
                    <a:pt x="850" y="85"/>
                  </a:lnTo>
                  <a:lnTo>
                    <a:pt x="853" y="82"/>
                  </a:lnTo>
                  <a:lnTo>
                    <a:pt x="961" y="82"/>
                  </a:lnTo>
                  <a:lnTo>
                    <a:pt x="951" y="68"/>
                  </a:lnTo>
                  <a:lnTo>
                    <a:pt x="951" y="68"/>
                  </a:lnTo>
                  <a:close/>
                </a:path>
                <a:path w="4250" h="175">
                  <a:moveTo>
                    <a:pt x="930" y="5"/>
                  </a:moveTo>
                  <a:lnTo>
                    <a:pt x="930" y="8"/>
                  </a:lnTo>
                  <a:lnTo>
                    <a:pt x="927" y="10"/>
                  </a:lnTo>
                  <a:lnTo>
                    <a:pt x="927" y="13"/>
                  </a:lnTo>
                  <a:lnTo>
                    <a:pt x="925" y="15"/>
                  </a:lnTo>
                  <a:lnTo>
                    <a:pt x="922" y="18"/>
                  </a:lnTo>
                  <a:lnTo>
                    <a:pt x="922" y="20"/>
                  </a:lnTo>
                  <a:lnTo>
                    <a:pt x="920" y="25"/>
                  </a:lnTo>
                  <a:lnTo>
                    <a:pt x="918" y="27"/>
                  </a:lnTo>
                  <a:lnTo>
                    <a:pt x="915" y="30"/>
                  </a:lnTo>
                  <a:lnTo>
                    <a:pt x="913" y="32"/>
                  </a:lnTo>
                  <a:lnTo>
                    <a:pt x="910" y="37"/>
                  </a:lnTo>
                  <a:lnTo>
                    <a:pt x="908" y="39"/>
                  </a:lnTo>
                  <a:lnTo>
                    <a:pt x="906" y="42"/>
                  </a:lnTo>
                  <a:lnTo>
                    <a:pt x="903" y="44"/>
                  </a:lnTo>
                  <a:lnTo>
                    <a:pt x="903" y="46"/>
                  </a:lnTo>
                  <a:lnTo>
                    <a:pt x="901" y="49"/>
                  </a:lnTo>
                  <a:lnTo>
                    <a:pt x="898" y="51"/>
                  </a:lnTo>
                  <a:lnTo>
                    <a:pt x="896" y="54"/>
                  </a:lnTo>
                  <a:lnTo>
                    <a:pt x="894" y="56"/>
                  </a:lnTo>
                  <a:lnTo>
                    <a:pt x="891" y="58"/>
                  </a:lnTo>
                  <a:lnTo>
                    <a:pt x="889" y="61"/>
                  </a:lnTo>
                  <a:lnTo>
                    <a:pt x="886" y="63"/>
                  </a:lnTo>
                  <a:lnTo>
                    <a:pt x="884" y="65"/>
                  </a:lnTo>
                  <a:lnTo>
                    <a:pt x="882" y="68"/>
                  </a:lnTo>
                  <a:lnTo>
                    <a:pt x="882" y="70"/>
                  </a:lnTo>
                  <a:lnTo>
                    <a:pt x="884" y="70"/>
                  </a:lnTo>
                  <a:lnTo>
                    <a:pt x="886" y="68"/>
                  </a:lnTo>
                  <a:lnTo>
                    <a:pt x="889" y="65"/>
                  </a:lnTo>
                  <a:lnTo>
                    <a:pt x="891" y="65"/>
                  </a:lnTo>
                  <a:lnTo>
                    <a:pt x="894" y="63"/>
                  </a:lnTo>
                  <a:lnTo>
                    <a:pt x="896" y="61"/>
                  </a:lnTo>
                  <a:lnTo>
                    <a:pt x="898" y="61"/>
                  </a:lnTo>
                  <a:lnTo>
                    <a:pt x="898" y="58"/>
                  </a:lnTo>
                  <a:lnTo>
                    <a:pt x="901" y="56"/>
                  </a:lnTo>
                  <a:lnTo>
                    <a:pt x="903" y="54"/>
                  </a:lnTo>
                  <a:lnTo>
                    <a:pt x="906" y="51"/>
                  </a:lnTo>
                  <a:lnTo>
                    <a:pt x="908" y="49"/>
                  </a:lnTo>
                  <a:lnTo>
                    <a:pt x="910" y="46"/>
                  </a:lnTo>
                  <a:lnTo>
                    <a:pt x="913" y="44"/>
                  </a:lnTo>
                  <a:lnTo>
                    <a:pt x="915" y="42"/>
                  </a:lnTo>
                  <a:lnTo>
                    <a:pt x="918" y="39"/>
                  </a:lnTo>
                  <a:lnTo>
                    <a:pt x="920" y="37"/>
                  </a:lnTo>
                  <a:lnTo>
                    <a:pt x="922" y="34"/>
                  </a:lnTo>
                  <a:lnTo>
                    <a:pt x="925" y="32"/>
                  </a:lnTo>
                  <a:lnTo>
                    <a:pt x="927" y="30"/>
                  </a:lnTo>
                  <a:lnTo>
                    <a:pt x="930" y="25"/>
                  </a:lnTo>
                  <a:lnTo>
                    <a:pt x="934" y="22"/>
                  </a:lnTo>
                  <a:lnTo>
                    <a:pt x="942" y="20"/>
                  </a:lnTo>
                  <a:lnTo>
                    <a:pt x="930" y="5"/>
                  </a:lnTo>
                  <a:lnTo>
                    <a:pt x="930" y="5"/>
                  </a:lnTo>
                  <a:close/>
                </a:path>
                <a:path w="4250" h="175">
                  <a:moveTo>
                    <a:pt x="870" y="3"/>
                  </a:moveTo>
                  <a:lnTo>
                    <a:pt x="870" y="80"/>
                  </a:lnTo>
                  <a:lnTo>
                    <a:pt x="877" y="80"/>
                  </a:lnTo>
                  <a:lnTo>
                    <a:pt x="877" y="18"/>
                  </a:lnTo>
                  <a:lnTo>
                    <a:pt x="882" y="13"/>
                  </a:lnTo>
                  <a:lnTo>
                    <a:pt x="870" y="3"/>
                  </a:lnTo>
                  <a:lnTo>
                    <a:pt x="870" y="3"/>
                  </a:lnTo>
                  <a:close/>
                </a:path>
                <a:path w="4250" h="175">
                  <a:moveTo>
                    <a:pt x="1069" y="159"/>
                  </a:moveTo>
                  <a:lnTo>
                    <a:pt x="1062" y="159"/>
                  </a:lnTo>
                  <a:lnTo>
                    <a:pt x="1062" y="174"/>
                  </a:lnTo>
                  <a:lnTo>
                    <a:pt x="1069" y="166"/>
                  </a:lnTo>
                  <a:lnTo>
                    <a:pt x="1069" y="159"/>
                  </a:lnTo>
                  <a:lnTo>
                    <a:pt x="1069" y="159"/>
                  </a:lnTo>
                  <a:close/>
                </a:path>
                <a:path w="4250" h="175">
                  <a:moveTo>
                    <a:pt x="1011" y="130"/>
                  </a:moveTo>
                  <a:lnTo>
                    <a:pt x="1011" y="174"/>
                  </a:lnTo>
                  <a:lnTo>
                    <a:pt x="1021" y="166"/>
                  </a:lnTo>
                  <a:lnTo>
                    <a:pt x="1021" y="159"/>
                  </a:lnTo>
                  <a:lnTo>
                    <a:pt x="1062" y="159"/>
                  </a:lnTo>
                  <a:lnTo>
                    <a:pt x="1069" y="159"/>
                  </a:lnTo>
                  <a:lnTo>
                    <a:pt x="1069" y="157"/>
                  </a:lnTo>
                  <a:lnTo>
                    <a:pt x="1021" y="154"/>
                  </a:lnTo>
                  <a:lnTo>
                    <a:pt x="1021" y="133"/>
                  </a:lnTo>
                  <a:lnTo>
                    <a:pt x="1062" y="133"/>
                  </a:lnTo>
                  <a:lnTo>
                    <a:pt x="1011" y="130"/>
                  </a:lnTo>
                  <a:lnTo>
                    <a:pt x="1011" y="130"/>
                  </a:lnTo>
                  <a:close/>
                </a:path>
                <a:path w="4250" h="175">
                  <a:moveTo>
                    <a:pt x="1011" y="104"/>
                  </a:moveTo>
                  <a:lnTo>
                    <a:pt x="1011" y="130"/>
                  </a:lnTo>
                  <a:lnTo>
                    <a:pt x="1062" y="133"/>
                  </a:lnTo>
                  <a:lnTo>
                    <a:pt x="1062" y="154"/>
                  </a:lnTo>
                  <a:lnTo>
                    <a:pt x="1021" y="154"/>
                  </a:lnTo>
                  <a:lnTo>
                    <a:pt x="1069" y="157"/>
                  </a:lnTo>
                  <a:lnTo>
                    <a:pt x="1069" y="130"/>
                  </a:lnTo>
                  <a:lnTo>
                    <a:pt x="1021" y="128"/>
                  </a:lnTo>
                  <a:lnTo>
                    <a:pt x="1021" y="104"/>
                  </a:lnTo>
                  <a:lnTo>
                    <a:pt x="1062" y="104"/>
                  </a:lnTo>
                  <a:lnTo>
                    <a:pt x="1011" y="104"/>
                  </a:lnTo>
                  <a:lnTo>
                    <a:pt x="1011" y="104"/>
                  </a:lnTo>
                  <a:close/>
                </a:path>
                <a:path w="4250" h="175">
                  <a:moveTo>
                    <a:pt x="1011" y="94"/>
                  </a:moveTo>
                  <a:lnTo>
                    <a:pt x="1011" y="102"/>
                  </a:lnTo>
                  <a:lnTo>
                    <a:pt x="1021" y="99"/>
                  </a:lnTo>
                  <a:lnTo>
                    <a:pt x="1011" y="94"/>
                  </a:lnTo>
                  <a:lnTo>
                    <a:pt x="1011" y="94"/>
                  </a:lnTo>
                  <a:close/>
                </a:path>
                <a:path w="4250" h="175">
                  <a:moveTo>
                    <a:pt x="1064" y="94"/>
                  </a:moveTo>
                  <a:lnTo>
                    <a:pt x="1059" y="99"/>
                  </a:lnTo>
                  <a:lnTo>
                    <a:pt x="1021" y="99"/>
                  </a:lnTo>
                  <a:lnTo>
                    <a:pt x="1011" y="102"/>
                  </a:lnTo>
                  <a:lnTo>
                    <a:pt x="1011" y="104"/>
                  </a:lnTo>
                  <a:lnTo>
                    <a:pt x="1062" y="104"/>
                  </a:lnTo>
                  <a:lnTo>
                    <a:pt x="1062" y="128"/>
                  </a:lnTo>
                  <a:lnTo>
                    <a:pt x="1021" y="128"/>
                  </a:lnTo>
                  <a:lnTo>
                    <a:pt x="1069" y="130"/>
                  </a:lnTo>
                  <a:lnTo>
                    <a:pt x="1069" y="109"/>
                  </a:lnTo>
                  <a:lnTo>
                    <a:pt x="1074" y="104"/>
                  </a:lnTo>
                  <a:lnTo>
                    <a:pt x="1064" y="94"/>
                  </a:lnTo>
                  <a:lnTo>
                    <a:pt x="1064" y="94"/>
                  </a:lnTo>
                  <a:close/>
                </a:path>
                <a:path w="4250" h="175">
                  <a:moveTo>
                    <a:pt x="1016" y="75"/>
                  </a:moveTo>
                  <a:lnTo>
                    <a:pt x="1014" y="80"/>
                  </a:lnTo>
                  <a:lnTo>
                    <a:pt x="1014" y="82"/>
                  </a:lnTo>
                  <a:lnTo>
                    <a:pt x="1011" y="85"/>
                  </a:lnTo>
                  <a:lnTo>
                    <a:pt x="1009" y="87"/>
                  </a:lnTo>
                  <a:lnTo>
                    <a:pt x="1006" y="90"/>
                  </a:lnTo>
                  <a:lnTo>
                    <a:pt x="1006" y="92"/>
                  </a:lnTo>
                  <a:lnTo>
                    <a:pt x="1004" y="94"/>
                  </a:lnTo>
                  <a:lnTo>
                    <a:pt x="1002" y="97"/>
                  </a:lnTo>
                  <a:lnTo>
                    <a:pt x="999" y="99"/>
                  </a:lnTo>
                  <a:lnTo>
                    <a:pt x="997" y="102"/>
                  </a:lnTo>
                  <a:lnTo>
                    <a:pt x="994" y="104"/>
                  </a:lnTo>
                  <a:lnTo>
                    <a:pt x="992" y="106"/>
                  </a:lnTo>
                  <a:lnTo>
                    <a:pt x="990" y="106"/>
                  </a:lnTo>
                  <a:lnTo>
                    <a:pt x="987" y="109"/>
                  </a:lnTo>
                  <a:lnTo>
                    <a:pt x="985" y="111"/>
                  </a:lnTo>
                  <a:lnTo>
                    <a:pt x="982" y="114"/>
                  </a:lnTo>
                  <a:lnTo>
                    <a:pt x="980" y="116"/>
                  </a:lnTo>
                  <a:lnTo>
                    <a:pt x="978" y="118"/>
                  </a:lnTo>
                  <a:lnTo>
                    <a:pt x="978" y="121"/>
                  </a:lnTo>
                  <a:lnTo>
                    <a:pt x="982" y="118"/>
                  </a:lnTo>
                  <a:lnTo>
                    <a:pt x="985" y="118"/>
                  </a:lnTo>
                  <a:lnTo>
                    <a:pt x="987" y="116"/>
                  </a:lnTo>
                  <a:lnTo>
                    <a:pt x="990" y="114"/>
                  </a:lnTo>
                  <a:lnTo>
                    <a:pt x="992" y="114"/>
                  </a:lnTo>
                  <a:lnTo>
                    <a:pt x="994" y="111"/>
                  </a:lnTo>
                  <a:lnTo>
                    <a:pt x="997" y="109"/>
                  </a:lnTo>
                  <a:lnTo>
                    <a:pt x="999" y="106"/>
                  </a:lnTo>
                  <a:lnTo>
                    <a:pt x="1002" y="104"/>
                  </a:lnTo>
                  <a:lnTo>
                    <a:pt x="1004" y="104"/>
                  </a:lnTo>
                  <a:lnTo>
                    <a:pt x="1004" y="102"/>
                  </a:lnTo>
                  <a:lnTo>
                    <a:pt x="1006" y="99"/>
                  </a:lnTo>
                  <a:lnTo>
                    <a:pt x="1009" y="97"/>
                  </a:lnTo>
                  <a:lnTo>
                    <a:pt x="1011" y="94"/>
                  </a:lnTo>
                  <a:lnTo>
                    <a:pt x="1014" y="92"/>
                  </a:lnTo>
                  <a:lnTo>
                    <a:pt x="1016" y="90"/>
                  </a:lnTo>
                  <a:lnTo>
                    <a:pt x="1018" y="87"/>
                  </a:lnTo>
                  <a:lnTo>
                    <a:pt x="1018" y="85"/>
                  </a:lnTo>
                  <a:lnTo>
                    <a:pt x="1021" y="82"/>
                  </a:lnTo>
                  <a:lnTo>
                    <a:pt x="1023" y="78"/>
                  </a:lnTo>
                  <a:lnTo>
                    <a:pt x="1026" y="75"/>
                  </a:lnTo>
                  <a:lnTo>
                    <a:pt x="1059" y="75"/>
                  </a:lnTo>
                  <a:lnTo>
                    <a:pt x="1016" y="75"/>
                  </a:lnTo>
                  <a:lnTo>
                    <a:pt x="1016" y="75"/>
                  </a:lnTo>
                  <a:close/>
                </a:path>
                <a:path w="4250" h="175">
                  <a:moveTo>
                    <a:pt x="1062" y="75"/>
                  </a:moveTo>
                  <a:lnTo>
                    <a:pt x="1016" y="75"/>
                  </a:lnTo>
                  <a:lnTo>
                    <a:pt x="1059" y="75"/>
                  </a:lnTo>
                  <a:lnTo>
                    <a:pt x="1062" y="78"/>
                  </a:lnTo>
                  <a:lnTo>
                    <a:pt x="1062" y="82"/>
                  </a:lnTo>
                  <a:lnTo>
                    <a:pt x="1064" y="85"/>
                  </a:lnTo>
                  <a:lnTo>
                    <a:pt x="1064" y="87"/>
                  </a:lnTo>
                  <a:lnTo>
                    <a:pt x="1066" y="90"/>
                  </a:lnTo>
                  <a:lnTo>
                    <a:pt x="1069" y="94"/>
                  </a:lnTo>
                  <a:lnTo>
                    <a:pt x="1071" y="97"/>
                  </a:lnTo>
                  <a:lnTo>
                    <a:pt x="1071" y="99"/>
                  </a:lnTo>
                  <a:lnTo>
                    <a:pt x="1074" y="102"/>
                  </a:lnTo>
                  <a:lnTo>
                    <a:pt x="1076" y="104"/>
                  </a:lnTo>
                  <a:lnTo>
                    <a:pt x="1078" y="104"/>
                  </a:lnTo>
                  <a:lnTo>
                    <a:pt x="1081" y="109"/>
                  </a:lnTo>
                  <a:lnTo>
                    <a:pt x="1083" y="111"/>
                  </a:lnTo>
                  <a:lnTo>
                    <a:pt x="1086" y="114"/>
                  </a:lnTo>
                  <a:lnTo>
                    <a:pt x="1088" y="116"/>
                  </a:lnTo>
                  <a:lnTo>
                    <a:pt x="1090" y="118"/>
                  </a:lnTo>
                  <a:lnTo>
                    <a:pt x="1093" y="121"/>
                  </a:lnTo>
                  <a:lnTo>
                    <a:pt x="1095" y="121"/>
                  </a:lnTo>
                  <a:lnTo>
                    <a:pt x="1098" y="118"/>
                  </a:lnTo>
                  <a:lnTo>
                    <a:pt x="1100" y="116"/>
                  </a:lnTo>
                  <a:lnTo>
                    <a:pt x="1100" y="114"/>
                  </a:lnTo>
                  <a:lnTo>
                    <a:pt x="1105" y="114"/>
                  </a:lnTo>
                  <a:lnTo>
                    <a:pt x="1107" y="111"/>
                  </a:lnTo>
                  <a:lnTo>
                    <a:pt x="1107" y="109"/>
                  </a:lnTo>
                  <a:lnTo>
                    <a:pt x="1105" y="109"/>
                  </a:lnTo>
                  <a:lnTo>
                    <a:pt x="1098" y="109"/>
                  </a:lnTo>
                  <a:lnTo>
                    <a:pt x="1095" y="106"/>
                  </a:lnTo>
                  <a:lnTo>
                    <a:pt x="1093" y="106"/>
                  </a:lnTo>
                  <a:lnTo>
                    <a:pt x="1090" y="104"/>
                  </a:lnTo>
                  <a:lnTo>
                    <a:pt x="1088" y="102"/>
                  </a:lnTo>
                  <a:lnTo>
                    <a:pt x="1086" y="102"/>
                  </a:lnTo>
                  <a:lnTo>
                    <a:pt x="1083" y="99"/>
                  </a:lnTo>
                  <a:lnTo>
                    <a:pt x="1081" y="97"/>
                  </a:lnTo>
                  <a:lnTo>
                    <a:pt x="1078" y="94"/>
                  </a:lnTo>
                  <a:lnTo>
                    <a:pt x="1076" y="92"/>
                  </a:lnTo>
                  <a:lnTo>
                    <a:pt x="1074" y="92"/>
                  </a:lnTo>
                  <a:lnTo>
                    <a:pt x="1071" y="90"/>
                  </a:lnTo>
                  <a:lnTo>
                    <a:pt x="1069" y="87"/>
                  </a:lnTo>
                  <a:lnTo>
                    <a:pt x="1069" y="85"/>
                  </a:lnTo>
                  <a:lnTo>
                    <a:pt x="1066" y="80"/>
                  </a:lnTo>
                  <a:lnTo>
                    <a:pt x="1064" y="78"/>
                  </a:lnTo>
                  <a:lnTo>
                    <a:pt x="1062" y="75"/>
                  </a:lnTo>
                  <a:lnTo>
                    <a:pt x="1062" y="75"/>
                  </a:lnTo>
                  <a:close/>
                </a:path>
                <a:path w="4250" h="175">
                  <a:moveTo>
                    <a:pt x="1093" y="61"/>
                  </a:moveTo>
                  <a:lnTo>
                    <a:pt x="1086" y="70"/>
                  </a:lnTo>
                  <a:lnTo>
                    <a:pt x="978" y="70"/>
                  </a:lnTo>
                  <a:lnTo>
                    <a:pt x="982" y="78"/>
                  </a:lnTo>
                  <a:lnTo>
                    <a:pt x="987" y="75"/>
                  </a:lnTo>
                  <a:lnTo>
                    <a:pt x="1105" y="75"/>
                  </a:lnTo>
                  <a:lnTo>
                    <a:pt x="1093" y="61"/>
                  </a:lnTo>
                  <a:lnTo>
                    <a:pt x="1093" y="61"/>
                  </a:lnTo>
                  <a:close/>
                </a:path>
                <a:path w="4250" h="175">
                  <a:moveTo>
                    <a:pt x="1033" y="54"/>
                  </a:moveTo>
                  <a:lnTo>
                    <a:pt x="1023" y="54"/>
                  </a:lnTo>
                  <a:lnTo>
                    <a:pt x="1023" y="58"/>
                  </a:lnTo>
                  <a:lnTo>
                    <a:pt x="1021" y="63"/>
                  </a:lnTo>
                  <a:lnTo>
                    <a:pt x="1021" y="65"/>
                  </a:lnTo>
                  <a:lnTo>
                    <a:pt x="1018" y="68"/>
                  </a:lnTo>
                  <a:lnTo>
                    <a:pt x="1018" y="70"/>
                  </a:lnTo>
                  <a:lnTo>
                    <a:pt x="1026" y="70"/>
                  </a:lnTo>
                  <a:lnTo>
                    <a:pt x="1028" y="68"/>
                  </a:lnTo>
                  <a:lnTo>
                    <a:pt x="1030" y="63"/>
                  </a:lnTo>
                  <a:lnTo>
                    <a:pt x="1030" y="61"/>
                  </a:lnTo>
                  <a:lnTo>
                    <a:pt x="1033" y="56"/>
                  </a:lnTo>
                  <a:lnTo>
                    <a:pt x="1033" y="54"/>
                  </a:lnTo>
                  <a:lnTo>
                    <a:pt x="1033" y="54"/>
                  </a:lnTo>
                  <a:close/>
                </a:path>
                <a:path w="4250" h="175">
                  <a:moveTo>
                    <a:pt x="1076" y="39"/>
                  </a:moveTo>
                  <a:lnTo>
                    <a:pt x="1069" y="49"/>
                  </a:lnTo>
                  <a:lnTo>
                    <a:pt x="990" y="49"/>
                  </a:lnTo>
                  <a:lnTo>
                    <a:pt x="994" y="54"/>
                  </a:lnTo>
                  <a:lnTo>
                    <a:pt x="1086" y="54"/>
                  </a:lnTo>
                  <a:lnTo>
                    <a:pt x="1076" y="39"/>
                  </a:lnTo>
                  <a:lnTo>
                    <a:pt x="1076" y="39"/>
                  </a:lnTo>
                  <a:close/>
                </a:path>
                <a:path w="4250" h="175">
                  <a:moveTo>
                    <a:pt x="1038" y="32"/>
                  </a:moveTo>
                  <a:lnTo>
                    <a:pt x="1030" y="32"/>
                  </a:lnTo>
                  <a:lnTo>
                    <a:pt x="1030" y="34"/>
                  </a:lnTo>
                  <a:lnTo>
                    <a:pt x="1028" y="37"/>
                  </a:lnTo>
                  <a:lnTo>
                    <a:pt x="1028" y="44"/>
                  </a:lnTo>
                  <a:lnTo>
                    <a:pt x="1026" y="49"/>
                  </a:lnTo>
                  <a:lnTo>
                    <a:pt x="1035" y="49"/>
                  </a:lnTo>
                  <a:lnTo>
                    <a:pt x="1035" y="44"/>
                  </a:lnTo>
                  <a:lnTo>
                    <a:pt x="1035" y="42"/>
                  </a:lnTo>
                  <a:lnTo>
                    <a:pt x="1038" y="37"/>
                  </a:lnTo>
                  <a:lnTo>
                    <a:pt x="1038" y="32"/>
                  </a:lnTo>
                  <a:lnTo>
                    <a:pt x="1038" y="32"/>
                  </a:lnTo>
                  <a:close/>
                </a:path>
                <a:path w="4250" h="175">
                  <a:moveTo>
                    <a:pt x="1086" y="18"/>
                  </a:moveTo>
                  <a:lnTo>
                    <a:pt x="1081" y="27"/>
                  </a:lnTo>
                  <a:lnTo>
                    <a:pt x="985" y="27"/>
                  </a:lnTo>
                  <a:lnTo>
                    <a:pt x="990" y="32"/>
                  </a:lnTo>
                  <a:lnTo>
                    <a:pt x="1098" y="32"/>
                  </a:lnTo>
                  <a:lnTo>
                    <a:pt x="1086" y="18"/>
                  </a:lnTo>
                  <a:lnTo>
                    <a:pt x="1086" y="18"/>
                  </a:lnTo>
                  <a:close/>
                </a:path>
                <a:path w="4250" h="175">
                  <a:moveTo>
                    <a:pt x="1033" y="3"/>
                  </a:moveTo>
                  <a:lnTo>
                    <a:pt x="1033" y="20"/>
                  </a:lnTo>
                  <a:lnTo>
                    <a:pt x="1030" y="22"/>
                  </a:lnTo>
                  <a:lnTo>
                    <a:pt x="1030" y="27"/>
                  </a:lnTo>
                  <a:lnTo>
                    <a:pt x="1040" y="27"/>
                  </a:lnTo>
                  <a:lnTo>
                    <a:pt x="1040" y="20"/>
                  </a:lnTo>
                  <a:lnTo>
                    <a:pt x="1042" y="18"/>
                  </a:lnTo>
                  <a:lnTo>
                    <a:pt x="1042" y="13"/>
                  </a:lnTo>
                  <a:lnTo>
                    <a:pt x="1045" y="13"/>
                  </a:lnTo>
                  <a:lnTo>
                    <a:pt x="1047" y="10"/>
                  </a:lnTo>
                  <a:lnTo>
                    <a:pt x="1033" y="3"/>
                  </a:lnTo>
                  <a:lnTo>
                    <a:pt x="1033" y="3"/>
                  </a:lnTo>
                  <a:close/>
                </a:path>
                <a:path w="4250" h="175">
                  <a:moveTo>
                    <a:pt x="1196" y="135"/>
                  </a:moveTo>
                  <a:lnTo>
                    <a:pt x="1196" y="138"/>
                  </a:lnTo>
                  <a:lnTo>
                    <a:pt x="1201" y="140"/>
                  </a:lnTo>
                  <a:lnTo>
                    <a:pt x="1203" y="142"/>
                  </a:lnTo>
                  <a:lnTo>
                    <a:pt x="1206" y="142"/>
                  </a:lnTo>
                  <a:lnTo>
                    <a:pt x="1208" y="145"/>
                  </a:lnTo>
                  <a:lnTo>
                    <a:pt x="1210" y="147"/>
                  </a:lnTo>
                  <a:lnTo>
                    <a:pt x="1210" y="152"/>
                  </a:lnTo>
                  <a:lnTo>
                    <a:pt x="1213" y="154"/>
                  </a:lnTo>
                  <a:lnTo>
                    <a:pt x="1215" y="152"/>
                  </a:lnTo>
                  <a:lnTo>
                    <a:pt x="1218" y="152"/>
                  </a:lnTo>
                  <a:lnTo>
                    <a:pt x="1220" y="150"/>
                  </a:lnTo>
                  <a:lnTo>
                    <a:pt x="1220" y="147"/>
                  </a:lnTo>
                  <a:lnTo>
                    <a:pt x="1222" y="145"/>
                  </a:lnTo>
                  <a:lnTo>
                    <a:pt x="1222" y="142"/>
                  </a:lnTo>
                  <a:lnTo>
                    <a:pt x="1225" y="138"/>
                  </a:lnTo>
                  <a:lnTo>
                    <a:pt x="1203" y="138"/>
                  </a:lnTo>
                  <a:lnTo>
                    <a:pt x="1201" y="135"/>
                  </a:lnTo>
                  <a:lnTo>
                    <a:pt x="1196" y="135"/>
                  </a:lnTo>
                  <a:lnTo>
                    <a:pt x="1196" y="135"/>
                  </a:lnTo>
                  <a:close/>
                </a:path>
                <a:path w="4250" h="175">
                  <a:moveTo>
                    <a:pt x="1177" y="68"/>
                  </a:moveTo>
                  <a:lnTo>
                    <a:pt x="1177" y="174"/>
                  </a:lnTo>
                  <a:lnTo>
                    <a:pt x="1186" y="169"/>
                  </a:lnTo>
                  <a:lnTo>
                    <a:pt x="1186" y="164"/>
                  </a:lnTo>
                  <a:lnTo>
                    <a:pt x="1184" y="162"/>
                  </a:lnTo>
                  <a:lnTo>
                    <a:pt x="1184" y="68"/>
                  </a:lnTo>
                  <a:lnTo>
                    <a:pt x="1218" y="68"/>
                  </a:lnTo>
                  <a:lnTo>
                    <a:pt x="1177" y="68"/>
                  </a:lnTo>
                  <a:lnTo>
                    <a:pt x="1177" y="68"/>
                  </a:lnTo>
                  <a:close/>
                </a:path>
                <a:path w="4250" h="175">
                  <a:moveTo>
                    <a:pt x="1230" y="65"/>
                  </a:moveTo>
                  <a:lnTo>
                    <a:pt x="1177" y="68"/>
                  </a:lnTo>
                  <a:lnTo>
                    <a:pt x="1218" y="68"/>
                  </a:lnTo>
                  <a:lnTo>
                    <a:pt x="1218" y="128"/>
                  </a:lnTo>
                  <a:lnTo>
                    <a:pt x="1218" y="133"/>
                  </a:lnTo>
                  <a:lnTo>
                    <a:pt x="1215" y="135"/>
                  </a:lnTo>
                  <a:lnTo>
                    <a:pt x="1215" y="138"/>
                  </a:lnTo>
                  <a:lnTo>
                    <a:pt x="1213" y="138"/>
                  </a:lnTo>
                  <a:lnTo>
                    <a:pt x="1225" y="138"/>
                  </a:lnTo>
                  <a:lnTo>
                    <a:pt x="1225" y="135"/>
                  </a:lnTo>
                  <a:lnTo>
                    <a:pt x="1225" y="70"/>
                  </a:lnTo>
                  <a:lnTo>
                    <a:pt x="1230" y="65"/>
                  </a:lnTo>
                  <a:lnTo>
                    <a:pt x="1230" y="65"/>
                  </a:lnTo>
                  <a:close/>
                </a:path>
                <a:path w="4250" h="175">
                  <a:moveTo>
                    <a:pt x="1138" y="58"/>
                  </a:moveTo>
                  <a:lnTo>
                    <a:pt x="1138" y="65"/>
                  </a:lnTo>
                  <a:lnTo>
                    <a:pt x="1184" y="63"/>
                  </a:lnTo>
                  <a:lnTo>
                    <a:pt x="1148" y="63"/>
                  </a:lnTo>
                  <a:lnTo>
                    <a:pt x="1138" y="58"/>
                  </a:lnTo>
                  <a:lnTo>
                    <a:pt x="1138" y="58"/>
                  </a:lnTo>
                  <a:close/>
                </a:path>
                <a:path w="4250" h="175">
                  <a:moveTo>
                    <a:pt x="1220" y="56"/>
                  </a:moveTo>
                  <a:lnTo>
                    <a:pt x="1215" y="63"/>
                  </a:lnTo>
                  <a:lnTo>
                    <a:pt x="1184" y="63"/>
                  </a:lnTo>
                  <a:lnTo>
                    <a:pt x="1138" y="65"/>
                  </a:lnTo>
                  <a:lnTo>
                    <a:pt x="1138" y="87"/>
                  </a:lnTo>
                  <a:lnTo>
                    <a:pt x="1141" y="92"/>
                  </a:lnTo>
                  <a:lnTo>
                    <a:pt x="1141" y="111"/>
                  </a:lnTo>
                  <a:lnTo>
                    <a:pt x="1138" y="114"/>
                  </a:lnTo>
                  <a:lnTo>
                    <a:pt x="1138" y="147"/>
                  </a:lnTo>
                  <a:lnTo>
                    <a:pt x="1138" y="152"/>
                  </a:lnTo>
                  <a:lnTo>
                    <a:pt x="1138" y="154"/>
                  </a:lnTo>
                  <a:lnTo>
                    <a:pt x="1148" y="150"/>
                  </a:lnTo>
                  <a:lnTo>
                    <a:pt x="1148" y="68"/>
                  </a:lnTo>
                  <a:lnTo>
                    <a:pt x="1177" y="68"/>
                  </a:lnTo>
                  <a:lnTo>
                    <a:pt x="1230" y="65"/>
                  </a:lnTo>
                  <a:lnTo>
                    <a:pt x="1220" y="56"/>
                  </a:lnTo>
                  <a:lnTo>
                    <a:pt x="1220" y="56"/>
                  </a:lnTo>
                  <a:close/>
                </a:path>
                <a:path w="4250" h="175">
                  <a:moveTo>
                    <a:pt x="1184" y="39"/>
                  </a:moveTo>
                  <a:lnTo>
                    <a:pt x="1177" y="39"/>
                  </a:lnTo>
                  <a:lnTo>
                    <a:pt x="1177" y="63"/>
                  </a:lnTo>
                  <a:lnTo>
                    <a:pt x="1148" y="63"/>
                  </a:lnTo>
                  <a:lnTo>
                    <a:pt x="1184" y="63"/>
                  </a:lnTo>
                  <a:lnTo>
                    <a:pt x="1184" y="39"/>
                  </a:lnTo>
                  <a:lnTo>
                    <a:pt x="1184" y="39"/>
                  </a:lnTo>
                  <a:close/>
                </a:path>
                <a:path w="4250" h="175">
                  <a:moveTo>
                    <a:pt x="1232" y="22"/>
                  </a:moveTo>
                  <a:lnTo>
                    <a:pt x="1222" y="34"/>
                  </a:lnTo>
                  <a:lnTo>
                    <a:pt x="1122" y="34"/>
                  </a:lnTo>
                  <a:lnTo>
                    <a:pt x="1126" y="42"/>
                  </a:lnTo>
                  <a:lnTo>
                    <a:pt x="1129" y="42"/>
                  </a:lnTo>
                  <a:lnTo>
                    <a:pt x="1131" y="39"/>
                  </a:lnTo>
                  <a:lnTo>
                    <a:pt x="1244" y="39"/>
                  </a:lnTo>
                  <a:lnTo>
                    <a:pt x="1232" y="22"/>
                  </a:lnTo>
                  <a:lnTo>
                    <a:pt x="1232" y="22"/>
                  </a:lnTo>
                  <a:close/>
                </a:path>
                <a:path w="4250" h="175">
                  <a:moveTo>
                    <a:pt x="1170" y="3"/>
                  </a:moveTo>
                  <a:lnTo>
                    <a:pt x="1170" y="5"/>
                  </a:lnTo>
                  <a:lnTo>
                    <a:pt x="1172" y="10"/>
                  </a:lnTo>
                  <a:lnTo>
                    <a:pt x="1174" y="13"/>
                  </a:lnTo>
                  <a:lnTo>
                    <a:pt x="1174" y="18"/>
                  </a:lnTo>
                  <a:lnTo>
                    <a:pt x="1177" y="20"/>
                  </a:lnTo>
                  <a:lnTo>
                    <a:pt x="1177" y="25"/>
                  </a:lnTo>
                  <a:lnTo>
                    <a:pt x="1179" y="30"/>
                  </a:lnTo>
                  <a:lnTo>
                    <a:pt x="1182" y="32"/>
                  </a:lnTo>
                  <a:lnTo>
                    <a:pt x="1184" y="30"/>
                  </a:lnTo>
                  <a:lnTo>
                    <a:pt x="1186" y="27"/>
                  </a:lnTo>
                  <a:lnTo>
                    <a:pt x="1186" y="18"/>
                  </a:lnTo>
                  <a:lnTo>
                    <a:pt x="1184" y="15"/>
                  </a:lnTo>
                  <a:lnTo>
                    <a:pt x="1184" y="13"/>
                  </a:lnTo>
                  <a:lnTo>
                    <a:pt x="1182" y="10"/>
                  </a:lnTo>
                  <a:lnTo>
                    <a:pt x="1179" y="8"/>
                  </a:lnTo>
                  <a:lnTo>
                    <a:pt x="1177" y="8"/>
                  </a:lnTo>
                  <a:lnTo>
                    <a:pt x="1174" y="5"/>
                  </a:lnTo>
                  <a:lnTo>
                    <a:pt x="1170" y="3"/>
                  </a:lnTo>
                  <a:lnTo>
                    <a:pt x="1170" y="3"/>
                  </a:lnTo>
                  <a:close/>
                </a:path>
                <a:path w="4250" h="175">
                  <a:moveTo>
                    <a:pt x="1357" y="152"/>
                  </a:moveTo>
                  <a:lnTo>
                    <a:pt x="1350" y="152"/>
                  </a:lnTo>
                  <a:lnTo>
                    <a:pt x="1350" y="169"/>
                  </a:lnTo>
                  <a:lnTo>
                    <a:pt x="1357" y="164"/>
                  </a:lnTo>
                  <a:lnTo>
                    <a:pt x="1357" y="152"/>
                  </a:lnTo>
                  <a:lnTo>
                    <a:pt x="1357" y="152"/>
                  </a:lnTo>
                  <a:close/>
                </a:path>
                <a:path w="4250" h="175">
                  <a:moveTo>
                    <a:pt x="1362" y="106"/>
                  </a:moveTo>
                  <a:lnTo>
                    <a:pt x="1350" y="109"/>
                  </a:lnTo>
                  <a:lnTo>
                    <a:pt x="1350" y="147"/>
                  </a:lnTo>
                  <a:lnTo>
                    <a:pt x="1294" y="147"/>
                  </a:lnTo>
                  <a:lnTo>
                    <a:pt x="1287" y="150"/>
                  </a:lnTo>
                  <a:lnTo>
                    <a:pt x="1287" y="171"/>
                  </a:lnTo>
                  <a:lnTo>
                    <a:pt x="1294" y="169"/>
                  </a:lnTo>
                  <a:lnTo>
                    <a:pt x="1294" y="152"/>
                  </a:lnTo>
                  <a:lnTo>
                    <a:pt x="1350" y="152"/>
                  </a:lnTo>
                  <a:lnTo>
                    <a:pt x="1357" y="152"/>
                  </a:lnTo>
                  <a:lnTo>
                    <a:pt x="1357" y="147"/>
                  </a:lnTo>
                  <a:lnTo>
                    <a:pt x="1357" y="111"/>
                  </a:lnTo>
                  <a:lnTo>
                    <a:pt x="1362" y="106"/>
                  </a:lnTo>
                  <a:lnTo>
                    <a:pt x="1362" y="106"/>
                  </a:lnTo>
                  <a:close/>
                </a:path>
                <a:path w="4250" h="175">
                  <a:moveTo>
                    <a:pt x="1287" y="97"/>
                  </a:moveTo>
                  <a:lnTo>
                    <a:pt x="1287" y="106"/>
                  </a:lnTo>
                  <a:lnTo>
                    <a:pt x="1294" y="104"/>
                  </a:lnTo>
                  <a:lnTo>
                    <a:pt x="1287" y="97"/>
                  </a:lnTo>
                  <a:lnTo>
                    <a:pt x="1287" y="97"/>
                  </a:lnTo>
                  <a:close/>
                </a:path>
                <a:path w="4250" h="175">
                  <a:moveTo>
                    <a:pt x="1354" y="97"/>
                  </a:moveTo>
                  <a:lnTo>
                    <a:pt x="1350" y="104"/>
                  </a:lnTo>
                  <a:lnTo>
                    <a:pt x="1294" y="104"/>
                  </a:lnTo>
                  <a:lnTo>
                    <a:pt x="1287" y="106"/>
                  </a:lnTo>
                  <a:lnTo>
                    <a:pt x="1287" y="150"/>
                  </a:lnTo>
                  <a:lnTo>
                    <a:pt x="1294" y="147"/>
                  </a:lnTo>
                  <a:lnTo>
                    <a:pt x="1294" y="109"/>
                  </a:lnTo>
                  <a:lnTo>
                    <a:pt x="1350" y="109"/>
                  </a:lnTo>
                  <a:lnTo>
                    <a:pt x="1362" y="106"/>
                  </a:lnTo>
                  <a:lnTo>
                    <a:pt x="1354" y="97"/>
                  </a:lnTo>
                  <a:lnTo>
                    <a:pt x="1354" y="97"/>
                  </a:lnTo>
                  <a:close/>
                </a:path>
                <a:path w="4250" h="175">
                  <a:moveTo>
                    <a:pt x="1364" y="65"/>
                  </a:moveTo>
                  <a:lnTo>
                    <a:pt x="1357" y="75"/>
                  </a:lnTo>
                  <a:lnTo>
                    <a:pt x="1270" y="75"/>
                  </a:lnTo>
                  <a:lnTo>
                    <a:pt x="1275" y="82"/>
                  </a:lnTo>
                  <a:lnTo>
                    <a:pt x="1278" y="80"/>
                  </a:lnTo>
                  <a:lnTo>
                    <a:pt x="1374" y="80"/>
                  </a:lnTo>
                  <a:lnTo>
                    <a:pt x="1364" y="65"/>
                  </a:lnTo>
                  <a:lnTo>
                    <a:pt x="1364" y="65"/>
                  </a:lnTo>
                  <a:close/>
                </a:path>
                <a:path w="4250" h="175">
                  <a:moveTo>
                    <a:pt x="1326" y="75"/>
                  </a:moveTo>
                  <a:lnTo>
                    <a:pt x="1326" y="46"/>
                  </a:lnTo>
                  <a:lnTo>
                    <a:pt x="1318" y="46"/>
                  </a:lnTo>
                  <a:lnTo>
                    <a:pt x="1318" y="75"/>
                  </a:lnTo>
                  <a:lnTo>
                    <a:pt x="1326" y="75"/>
                  </a:lnTo>
                  <a:close/>
                </a:path>
                <a:path w="4250" h="175">
                  <a:moveTo>
                    <a:pt x="1371" y="30"/>
                  </a:moveTo>
                  <a:lnTo>
                    <a:pt x="1362" y="42"/>
                  </a:lnTo>
                  <a:lnTo>
                    <a:pt x="1261" y="42"/>
                  </a:lnTo>
                  <a:lnTo>
                    <a:pt x="1266" y="46"/>
                  </a:lnTo>
                  <a:lnTo>
                    <a:pt x="1381" y="46"/>
                  </a:lnTo>
                  <a:lnTo>
                    <a:pt x="1371" y="30"/>
                  </a:lnTo>
                  <a:lnTo>
                    <a:pt x="1371" y="30"/>
                  </a:lnTo>
                  <a:close/>
                </a:path>
                <a:path w="4250" h="175">
                  <a:moveTo>
                    <a:pt x="1316" y="1"/>
                  </a:moveTo>
                  <a:lnTo>
                    <a:pt x="1316" y="10"/>
                  </a:lnTo>
                  <a:lnTo>
                    <a:pt x="1318" y="13"/>
                  </a:lnTo>
                  <a:lnTo>
                    <a:pt x="1318" y="42"/>
                  </a:lnTo>
                  <a:lnTo>
                    <a:pt x="1326" y="42"/>
                  </a:lnTo>
                  <a:lnTo>
                    <a:pt x="1326" y="15"/>
                  </a:lnTo>
                  <a:lnTo>
                    <a:pt x="1330" y="10"/>
                  </a:lnTo>
                  <a:lnTo>
                    <a:pt x="1316" y="1"/>
                  </a:lnTo>
                  <a:lnTo>
                    <a:pt x="1316" y="1"/>
                  </a:lnTo>
                  <a:close/>
                </a:path>
                <a:path w="4250" h="175">
                  <a:moveTo>
                    <a:pt x="1419" y="82"/>
                  </a:moveTo>
                  <a:lnTo>
                    <a:pt x="1419" y="85"/>
                  </a:lnTo>
                  <a:lnTo>
                    <a:pt x="1417" y="90"/>
                  </a:lnTo>
                  <a:lnTo>
                    <a:pt x="1417" y="92"/>
                  </a:lnTo>
                  <a:lnTo>
                    <a:pt x="1414" y="94"/>
                  </a:lnTo>
                  <a:lnTo>
                    <a:pt x="1414" y="99"/>
                  </a:lnTo>
                  <a:lnTo>
                    <a:pt x="1412" y="102"/>
                  </a:lnTo>
                  <a:lnTo>
                    <a:pt x="1412" y="104"/>
                  </a:lnTo>
                  <a:lnTo>
                    <a:pt x="1410" y="109"/>
                  </a:lnTo>
                  <a:lnTo>
                    <a:pt x="1407" y="111"/>
                  </a:lnTo>
                  <a:lnTo>
                    <a:pt x="1407" y="114"/>
                  </a:lnTo>
                  <a:lnTo>
                    <a:pt x="1405" y="118"/>
                  </a:lnTo>
                  <a:lnTo>
                    <a:pt x="1405" y="121"/>
                  </a:lnTo>
                  <a:lnTo>
                    <a:pt x="1402" y="123"/>
                  </a:lnTo>
                  <a:lnTo>
                    <a:pt x="1400" y="128"/>
                  </a:lnTo>
                  <a:lnTo>
                    <a:pt x="1400" y="130"/>
                  </a:lnTo>
                  <a:lnTo>
                    <a:pt x="1398" y="133"/>
                  </a:lnTo>
                  <a:lnTo>
                    <a:pt x="1398" y="135"/>
                  </a:lnTo>
                  <a:lnTo>
                    <a:pt x="1400" y="133"/>
                  </a:lnTo>
                  <a:lnTo>
                    <a:pt x="1402" y="130"/>
                  </a:lnTo>
                  <a:lnTo>
                    <a:pt x="1405" y="125"/>
                  </a:lnTo>
                  <a:lnTo>
                    <a:pt x="1407" y="123"/>
                  </a:lnTo>
                  <a:lnTo>
                    <a:pt x="1410" y="121"/>
                  </a:lnTo>
                  <a:lnTo>
                    <a:pt x="1410" y="118"/>
                  </a:lnTo>
                  <a:lnTo>
                    <a:pt x="1412" y="114"/>
                  </a:lnTo>
                  <a:lnTo>
                    <a:pt x="1414" y="111"/>
                  </a:lnTo>
                  <a:lnTo>
                    <a:pt x="1414" y="109"/>
                  </a:lnTo>
                  <a:lnTo>
                    <a:pt x="1417" y="106"/>
                  </a:lnTo>
                  <a:lnTo>
                    <a:pt x="1419" y="102"/>
                  </a:lnTo>
                  <a:lnTo>
                    <a:pt x="1419" y="99"/>
                  </a:lnTo>
                  <a:lnTo>
                    <a:pt x="1422" y="97"/>
                  </a:lnTo>
                  <a:lnTo>
                    <a:pt x="1422" y="94"/>
                  </a:lnTo>
                  <a:lnTo>
                    <a:pt x="1424" y="90"/>
                  </a:lnTo>
                  <a:lnTo>
                    <a:pt x="1426" y="87"/>
                  </a:lnTo>
                  <a:lnTo>
                    <a:pt x="1426" y="85"/>
                  </a:lnTo>
                  <a:lnTo>
                    <a:pt x="1419" y="82"/>
                  </a:lnTo>
                  <a:lnTo>
                    <a:pt x="1419" y="82"/>
                  </a:lnTo>
                  <a:close/>
                </a:path>
                <a:path w="4250" h="175">
                  <a:moveTo>
                    <a:pt x="1438" y="73"/>
                  </a:moveTo>
                  <a:lnTo>
                    <a:pt x="1434" y="73"/>
                  </a:lnTo>
                  <a:lnTo>
                    <a:pt x="1436" y="75"/>
                  </a:lnTo>
                  <a:lnTo>
                    <a:pt x="1436" y="78"/>
                  </a:lnTo>
                  <a:lnTo>
                    <a:pt x="1438" y="82"/>
                  </a:lnTo>
                  <a:lnTo>
                    <a:pt x="1441" y="85"/>
                  </a:lnTo>
                  <a:lnTo>
                    <a:pt x="1441" y="87"/>
                  </a:lnTo>
                  <a:lnTo>
                    <a:pt x="1443" y="90"/>
                  </a:lnTo>
                  <a:lnTo>
                    <a:pt x="1443" y="94"/>
                  </a:lnTo>
                  <a:lnTo>
                    <a:pt x="1446" y="97"/>
                  </a:lnTo>
                  <a:lnTo>
                    <a:pt x="1446" y="99"/>
                  </a:lnTo>
                  <a:lnTo>
                    <a:pt x="1448" y="102"/>
                  </a:lnTo>
                  <a:lnTo>
                    <a:pt x="1448" y="104"/>
                  </a:lnTo>
                  <a:lnTo>
                    <a:pt x="1450" y="104"/>
                  </a:lnTo>
                  <a:lnTo>
                    <a:pt x="1450" y="99"/>
                  </a:lnTo>
                  <a:lnTo>
                    <a:pt x="1453" y="94"/>
                  </a:lnTo>
                  <a:lnTo>
                    <a:pt x="1453" y="90"/>
                  </a:lnTo>
                  <a:lnTo>
                    <a:pt x="1450" y="87"/>
                  </a:lnTo>
                  <a:lnTo>
                    <a:pt x="1450" y="82"/>
                  </a:lnTo>
                  <a:lnTo>
                    <a:pt x="1448" y="82"/>
                  </a:lnTo>
                  <a:lnTo>
                    <a:pt x="1448" y="80"/>
                  </a:lnTo>
                  <a:lnTo>
                    <a:pt x="1446" y="80"/>
                  </a:lnTo>
                  <a:lnTo>
                    <a:pt x="1443" y="78"/>
                  </a:lnTo>
                  <a:lnTo>
                    <a:pt x="1441" y="75"/>
                  </a:lnTo>
                  <a:lnTo>
                    <a:pt x="1438" y="73"/>
                  </a:lnTo>
                  <a:lnTo>
                    <a:pt x="1438" y="73"/>
                  </a:lnTo>
                  <a:close/>
                </a:path>
                <a:path w="4250" h="175">
                  <a:moveTo>
                    <a:pt x="1472" y="68"/>
                  </a:moveTo>
                  <a:lnTo>
                    <a:pt x="1470" y="73"/>
                  </a:lnTo>
                  <a:lnTo>
                    <a:pt x="1470" y="75"/>
                  </a:lnTo>
                  <a:lnTo>
                    <a:pt x="1467" y="78"/>
                  </a:lnTo>
                  <a:lnTo>
                    <a:pt x="1467" y="82"/>
                  </a:lnTo>
                  <a:lnTo>
                    <a:pt x="1465" y="85"/>
                  </a:lnTo>
                  <a:lnTo>
                    <a:pt x="1465" y="90"/>
                  </a:lnTo>
                  <a:lnTo>
                    <a:pt x="1462" y="92"/>
                  </a:lnTo>
                  <a:lnTo>
                    <a:pt x="1462" y="94"/>
                  </a:lnTo>
                  <a:lnTo>
                    <a:pt x="1460" y="99"/>
                  </a:lnTo>
                  <a:lnTo>
                    <a:pt x="1460" y="102"/>
                  </a:lnTo>
                  <a:lnTo>
                    <a:pt x="1458" y="104"/>
                  </a:lnTo>
                  <a:lnTo>
                    <a:pt x="1458" y="109"/>
                  </a:lnTo>
                  <a:lnTo>
                    <a:pt x="1455" y="111"/>
                  </a:lnTo>
                  <a:lnTo>
                    <a:pt x="1453" y="114"/>
                  </a:lnTo>
                  <a:lnTo>
                    <a:pt x="1453" y="116"/>
                  </a:lnTo>
                  <a:lnTo>
                    <a:pt x="1450" y="121"/>
                  </a:lnTo>
                  <a:lnTo>
                    <a:pt x="1448" y="123"/>
                  </a:lnTo>
                  <a:lnTo>
                    <a:pt x="1448" y="125"/>
                  </a:lnTo>
                  <a:lnTo>
                    <a:pt x="1446" y="128"/>
                  </a:lnTo>
                  <a:lnTo>
                    <a:pt x="1443" y="130"/>
                  </a:lnTo>
                  <a:lnTo>
                    <a:pt x="1441" y="133"/>
                  </a:lnTo>
                  <a:lnTo>
                    <a:pt x="1441" y="138"/>
                  </a:lnTo>
                  <a:lnTo>
                    <a:pt x="1443" y="138"/>
                  </a:lnTo>
                  <a:lnTo>
                    <a:pt x="1443" y="135"/>
                  </a:lnTo>
                  <a:lnTo>
                    <a:pt x="1446" y="133"/>
                  </a:lnTo>
                  <a:lnTo>
                    <a:pt x="1448" y="130"/>
                  </a:lnTo>
                  <a:lnTo>
                    <a:pt x="1450" y="128"/>
                  </a:lnTo>
                  <a:lnTo>
                    <a:pt x="1453" y="125"/>
                  </a:lnTo>
                  <a:lnTo>
                    <a:pt x="1453" y="121"/>
                  </a:lnTo>
                  <a:lnTo>
                    <a:pt x="1455" y="118"/>
                  </a:lnTo>
                  <a:lnTo>
                    <a:pt x="1458" y="116"/>
                  </a:lnTo>
                  <a:lnTo>
                    <a:pt x="1460" y="114"/>
                  </a:lnTo>
                  <a:lnTo>
                    <a:pt x="1460" y="111"/>
                  </a:lnTo>
                  <a:lnTo>
                    <a:pt x="1462" y="109"/>
                  </a:lnTo>
                  <a:lnTo>
                    <a:pt x="1465" y="104"/>
                  </a:lnTo>
                  <a:lnTo>
                    <a:pt x="1465" y="102"/>
                  </a:lnTo>
                  <a:lnTo>
                    <a:pt x="1467" y="99"/>
                  </a:lnTo>
                  <a:lnTo>
                    <a:pt x="1470" y="94"/>
                  </a:lnTo>
                  <a:lnTo>
                    <a:pt x="1470" y="92"/>
                  </a:lnTo>
                  <a:lnTo>
                    <a:pt x="1472" y="90"/>
                  </a:lnTo>
                  <a:lnTo>
                    <a:pt x="1472" y="85"/>
                  </a:lnTo>
                  <a:lnTo>
                    <a:pt x="1474" y="82"/>
                  </a:lnTo>
                  <a:lnTo>
                    <a:pt x="1477" y="78"/>
                  </a:lnTo>
                  <a:lnTo>
                    <a:pt x="1477" y="75"/>
                  </a:lnTo>
                  <a:lnTo>
                    <a:pt x="1479" y="70"/>
                  </a:lnTo>
                  <a:lnTo>
                    <a:pt x="1472" y="68"/>
                  </a:lnTo>
                  <a:lnTo>
                    <a:pt x="1472" y="68"/>
                  </a:lnTo>
                  <a:close/>
                </a:path>
                <a:path w="4250" h="175">
                  <a:moveTo>
                    <a:pt x="1434" y="51"/>
                  </a:moveTo>
                  <a:lnTo>
                    <a:pt x="1426" y="51"/>
                  </a:lnTo>
                  <a:lnTo>
                    <a:pt x="1426" y="54"/>
                  </a:lnTo>
                  <a:lnTo>
                    <a:pt x="1426" y="58"/>
                  </a:lnTo>
                  <a:lnTo>
                    <a:pt x="1424" y="61"/>
                  </a:lnTo>
                  <a:lnTo>
                    <a:pt x="1424" y="68"/>
                  </a:lnTo>
                  <a:lnTo>
                    <a:pt x="1422" y="70"/>
                  </a:lnTo>
                  <a:lnTo>
                    <a:pt x="1422" y="75"/>
                  </a:lnTo>
                  <a:lnTo>
                    <a:pt x="1419" y="78"/>
                  </a:lnTo>
                  <a:lnTo>
                    <a:pt x="1419" y="82"/>
                  </a:lnTo>
                  <a:lnTo>
                    <a:pt x="1426" y="85"/>
                  </a:lnTo>
                  <a:lnTo>
                    <a:pt x="1426" y="140"/>
                  </a:lnTo>
                  <a:lnTo>
                    <a:pt x="1426" y="145"/>
                  </a:lnTo>
                  <a:lnTo>
                    <a:pt x="1426" y="174"/>
                  </a:lnTo>
                  <a:lnTo>
                    <a:pt x="1434" y="169"/>
                  </a:lnTo>
                  <a:lnTo>
                    <a:pt x="1434" y="73"/>
                  </a:lnTo>
                  <a:lnTo>
                    <a:pt x="1438" y="73"/>
                  </a:lnTo>
                  <a:lnTo>
                    <a:pt x="1434" y="70"/>
                  </a:lnTo>
                  <a:lnTo>
                    <a:pt x="1434" y="51"/>
                  </a:lnTo>
                  <a:lnTo>
                    <a:pt x="1434" y="51"/>
                  </a:lnTo>
                  <a:close/>
                </a:path>
                <a:path w="4250" h="175">
                  <a:moveTo>
                    <a:pt x="1477" y="49"/>
                  </a:moveTo>
                  <a:lnTo>
                    <a:pt x="1474" y="54"/>
                  </a:lnTo>
                  <a:lnTo>
                    <a:pt x="1474" y="58"/>
                  </a:lnTo>
                  <a:lnTo>
                    <a:pt x="1472" y="61"/>
                  </a:lnTo>
                  <a:lnTo>
                    <a:pt x="1472" y="68"/>
                  </a:lnTo>
                  <a:lnTo>
                    <a:pt x="1479" y="70"/>
                  </a:lnTo>
                  <a:lnTo>
                    <a:pt x="1479" y="145"/>
                  </a:lnTo>
                  <a:lnTo>
                    <a:pt x="1479" y="150"/>
                  </a:lnTo>
                  <a:lnTo>
                    <a:pt x="1479" y="164"/>
                  </a:lnTo>
                  <a:lnTo>
                    <a:pt x="1477" y="166"/>
                  </a:lnTo>
                  <a:lnTo>
                    <a:pt x="1477" y="174"/>
                  </a:lnTo>
                  <a:lnTo>
                    <a:pt x="1486" y="166"/>
                  </a:lnTo>
                  <a:lnTo>
                    <a:pt x="1486" y="54"/>
                  </a:lnTo>
                  <a:lnTo>
                    <a:pt x="1477" y="49"/>
                  </a:lnTo>
                  <a:lnTo>
                    <a:pt x="1477" y="49"/>
                  </a:lnTo>
                  <a:close/>
                </a:path>
                <a:path w="4250" h="175">
                  <a:moveTo>
                    <a:pt x="1489" y="49"/>
                  </a:moveTo>
                  <a:lnTo>
                    <a:pt x="1477" y="49"/>
                  </a:lnTo>
                  <a:lnTo>
                    <a:pt x="1486" y="54"/>
                  </a:lnTo>
                  <a:lnTo>
                    <a:pt x="1486" y="61"/>
                  </a:lnTo>
                  <a:lnTo>
                    <a:pt x="1489" y="63"/>
                  </a:lnTo>
                  <a:lnTo>
                    <a:pt x="1489" y="73"/>
                  </a:lnTo>
                  <a:lnTo>
                    <a:pt x="1491" y="75"/>
                  </a:lnTo>
                  <a:lnTo>
                    <a:pt x="1491" y="82"/>
                  </a:lnTo>
                  <a:lnTo>
                    <a:pt x="1494" y="87"/>
                  </a:lnTo>
                  <a:lnTo>
                    <a:pt x="1494" y="90"/>
                  </a:lnTo>
                  <a:lnTo>
                    <a:pt x="1496" y="94"/>
                  </a:lnTo>
                  <a:lnTo>
                    <a:pt x="1496" y="99"/>
                  </a:lnTo>
                  <a:lnTo>
                    <a:pt x="1498" y="104"/>
                  </a:lnTo>
                  <a:lnTo>
                    <a:pt x="1498" y="106"/>
                  </a:lnTo>
                  <a:lnTo>
                    <a:pt x="1501" y="109"/>
                  </a:lnTo>
                  <a:lnTo>
                    <a:pt x="1501" y="114"/>
                  </a:lnTo>
                  <a:lnTo>
                    <a:pt x="1503" y="116"/>
                  </a:lnTo>
                  <a:lnTo>
                    <a:pt x="1506" y="118"/>
                  </a:lnTo>
                  <a:lnTo>
                    <a:pt x="1506" y="121"/>
                  </a:lnTo>
                  <a:lnTo>
                    <a:pt x="1508" y="125"/>
                  </a:lnTo>
                  <a:lnTo>
                    <a:pt x="1508" y="128"/>
                  </a:lnTo>
                  <a:lnTo>
                    <a:pt x="1510" y="130"/>
                  </a:lnTo>
                  <a:lnTo>
                    <a:pt x="1513" y="133"/>
                  </a:lnTo>
                  <a:lnTo>
                    <a:pt x="1513" y="135"/>
                  </a:lnTo>
                  <a:lnTo>
                    <a:pt x="1515" y="135"/>
                  </a:lnTo>
                  <a:lnTo>
                    <a:pt x="1515" y="133"/>
                  </a:lnTo>
                  <a:lnTo>
                    <a:pt x="1518" y="130"/>
                  </a:lnTo>
                  <a:lnTo>
                    <a:pt x="1520" y="128"/>
                  </a:lnTo>
                  <a:lnTo>
                    <a:pt x="1525" y="128"/>
                  </a:lnTo>
                  <a:lnTo>
                    <a:pt x="1525" y="125"/>
                  </a:lnTo>
                  <a:lnTo>
                    <a:pt x="1525" y="123"/>
                  </a:lnTo>
                  <a:lnTo>
                    <a:pt x="1522" y="123"/>
                  </a:lnTo>
                  <a:lnTo>
                    <a:pt x="1520" y="121"/>
                  </a:lnTo>
                  <a:lnTo>
                    <a:pt x="1518" y="121"/>
                  </a:lnTo>
                  <a:lnTo>
                    <a:pt x="1518" y="118"/>
                  </a:lnTo>
                  <a:lnTo>
                    <a:pt x="1515" y="116"/>
                  </a:lnTo>
                  <a:lnTo>
                    <a:pt x="1513" y="114"/>
                  </a:lnTo>
                  <a:lnTo>
                    <a:pt x="1513" y="111"/>
                  </a:lnTo>
                  <a:lnTo>
                    <a:pt x="1510" y="109"/>
                  </a:lnTo>
                  <a:lnTo>
                    <a:pt x="1508" y="106"/>
                  </a:lnTo>
                  <a:lnTo>
                    <a:pt x="1508" y="104"/>
                  </a:lnTo>
                  <a:lnTo>
                    <a:pt x="1506" y="102"/>
                  </a:lnTo>
                  <a:lnTo>
                    <a:pt x="1503" y="99"/>
                  </a:lnTo>
                  <a:lnTo>
                    <a:pt x="1503" y="97"/>
                  </a:lnTo>
                  <a:lnTo>
                    <a:pt x="1501" y="94"/>
                  </a:lnTo>
                  <a:lnTo>
                    <a:pt x="1501" y="90"/>
                  </a:lnTo>
                  <a:lnTo>
                    <a:pt x="1498" y="87"/>
                  </a:lnTo>
                  <a:lnTo>
                    <a:pt x="1496" y="82"/>
                  </a:lnTo>
                  <a:lnTo>
                    <a:pt x="1496" y="80"/>
                  </a:lnTo>
                  <a:lnTo>
                    <a:pt x="1494" y="75"/>
                  </a:lnTo>
                  <a:lnTo>
                    <a:pt x="1494" y="73"/>
                  </a:lnTo>
                  <a:lnTo>
                    <a:pt x="1491" y="68"/>
                  </a:lnTo>
                  <a:lnTo>
                    <a:pt x="1491" y="63"/>
                  </a:lnTo>
                  <a:lnTo>
                    <a:pt x="1489" y="58"/>
                  </a:lnTo>
                  <a:lnTo>
                    <a:pt x="1489" y="49"/>
                  </a:lnTo>
                  <a:lnTo>
                    <a:pt x="1489" y="49"/>
                  </a:lnTo>
                  <a:close/>
                </a:path>
                <a:path w="4250" h="175">
                  <a:moveTo>
                    <a:pt x="1446" y="39"/>
                  </a:moveTo>
                  <a:lnTo>
                    <a:pt x="1438" y="46"/>
                  </a:lnTo>
                  <a:lnTo>
                    <a:pt x="1400" y="46"/>
                  </a:lnTo>
                  <a:lnTo>
                    <a:pt x="1405" y="51"/>
                  </a:lnTo>
                  <a:lnTo>
                    <a:pt x="1455" y="51"/>
                  </a:lnTo>
                  <a:lnTo>
                    <a:pt x="1446" y="39"/>
                  </a:lnTo>
                  <a:lnTo>
                    <a:pt x="1446" y="39"/>
                  </a:lnTo>
                  <a:close/>
                </a:path>
                <a:path w="4250" h="175">
                  <a:moveTo>
                    <a:pt x="1510" y="37"/>
                  </a:moveTo>
                  <a:lnTo>
                    <a:pt x="1503" y="46"/>
                  </a:lnTo>
                  <a:lnTo>
                    <a:pt x="1455" y="46"/>
                  </a:lnTo>
                  <a:lnTo>
                    <a:pt x="1460" y="51"/>
                  </a:lnTo>
                  <a:lnTo>
                    <a:pt x="1465" y="49"/>
                  </a:lnTo>
                  <a:lnTo>
                    <a:pt x="1520" y="49"/>
                  </a:lnTo>
                  <a:lnTo>
                    <a:pt x="1510" y="37"/>
                  </a:lnTo>
                  <a:lnTo>
                    <a:pt x="1510" y="37"/>
                  </a:lnTo>
                  <a:close/>
                </a:path>
                <a:path w="4250" h="175">
                  <a:moveTo>
                    <a:pt x="1426" y="1"/>
                  </a:moveTo>
                  <a:lnTo>
                    <a:pt x="1426" y="46"/>
                  </a:lnTo>
                  <a:lnTo>
                    <a:pt x="1434" y="46"/>
                  </a:lnTo>
                  <a:lnTo>
                    <a:pt x="1434" y="15"/>
                  </a:lnTo>
                  <a:lnTo>
                    <a:pt x="1438" y="10"/>
                  </a:lnTo>
                  <a:lnTo>
                    <a:pt x="1426" y="1"/>
                  </a:lnTo>
                  <a:lnTo>
                    <a:pt x="1426" y="1"/>
                  </a:lnTo>
                  <a:close/>
                </a:path>
                <a:path w="4250" h="175">
                  <a:moveTo>
                    <a:pt x="1477" y="1"/>
                  </a:moveTo>
                  <a:lnTo>
                    <a:pt x="1477" y="3"/>
                  </a:lnTo>
                  <a:lnTo>
                    <a:pt x="1479" y="8"/>
                  </a:lnTo>
                  <a:lnTo>
                    <a:pt x="1479" y="46"/>
                  </a:lnTo>
                  <a:lnTo>
                    <a:pt x="1486" y="46"/>
                  </a:lnTo>
                  <a:lnTo>
                    <a:pt x="1486" y="15"/>
                  </a:lnTo>
                  <a:lnTo>
                    <a:pt x="1491" y="10"/>
                  </a:lnTo>
                  <a:lnTo>
                    <a:pt x="1477" y="1"/>
                  </a:lnTo>
                  <a:lnTo>
                    <a:pt x="1477" y="1"/>
                  </a:lnTo>
                  <a:close/>
                </a:path>
                <a:path w="4250" h="175">
                  <a:moveTo>
                    <a:pt x="1604" y="73"/>
                  </a:moveTo>
                  <a:lnTo>
                    <a:pt x="1602" y="73"/>
                  </a:lnTo>
                  <a:lnTo>
                    <a:pt x="1602" y="78"/>
                  </a:lnTo>
                  <a:lnTo>
                    <a:pt x="1604" y="80"/>
                  </a:lnTo>
                  <a:lnTo>
                    <a:pt x="1604" y="87"/>
                  </a:lnTo>
                  <a:lnTo>
                    <a:pt x="1606" y="90"/>
                  </a:lnTo>
                  <a:lnTo>
                    <a:pt x="1606" y="94"/>
                  </a:lnTo>
                  <a:lnTo>
                    <a:pt x="1609" y="97"/>
                  </a:lnTo>
                  <a:lnTo>
                    <a:pt x="1609" y="102"/>
                  </a:lnTo>
                  <a:lnTo>
                    <a:pt x="1611" y="104"/>
                  </a:lnTo>
                  <a:lnTo>
                    <a:pt x="1611" y="106"/>
                  </a:lnTo>
                  <a:lnTo>
                    <a:pt x="1614" y="111"/>
                  </a:lnTo>
                  <a:lnTo>
                    <a:pt x="1614" y="114"/>
                  </a:lnTo>
                  <a:lnTo>
                    <a:pt x="1616" y="116"/>
                  </a:lnTo>
                  <a:lnTo>
                    <a:pt x="1616" y="121"/>
                  </a:lnTo>
                  <a:lnTo>
                    <a:pt x="1618" y="123"/>
                  </a:lnTo>
                  <a:lnTo>
                    <a:pt x="1621" y="128"/>
                  </a:lnTo>
                  <a:lnTo>
                    <a:pt x="1623" y="133"/>
                  </a:lnTo>
                  <a:lnTo>
                    <a:pt x="1626" y="135"/>
                  </a:lnTo>
                  <a:lnTo>
                    <a:pt x="1626" y="138"/>
                  </a:lnTo>
                  <a:lnTo>
                    <a:pt x="1628" y="140"/>
                  </a:lnTo>
                  <a:lnTo>
                    <a:pt x="1630" y="145"/>
                  </a:lnTo>
                  <a:lnTo>
                    <a:pt x="1633" y="147"/>
                  </a:lnTo>
                  <a:lnTo>
                    <a:pt x="1635" y="150"/>
                  </a:lnTo>
                  <a:lnTo>
                    <a:pt x="1635" y="152"/>
                  </a:lnTo>
                  <a:lnTo>
                    <a:pt x="1638" y="154"/>
                  </a:lnTo>
                  <a:lnTo>
                    <a:pt x="1640" y="157"/>
                  </a:lnTo>
                  <a:lnTo>
                    <a:pt x="1642" y="159"/>
                  </a:lnTo>
                  <a:lnTo>
                    <a:pt x="1645" y="162"/>
                  </a:lnTo>
                  <a:lnTo>
                    <a:pt x="1647" y="164"/>
                  </a:lnTo>
                  <a:lnTo>
                    <a:pt x="1650" y="164"/>
                  </a:lnTo>
                  <a:lnTo>
                    <a:pt x="1652" y="166"/>
                  </a:lnTo>
                  <a:lnTo>
                    <a:pt x="1654" y="164"/>
                  </a:lnTo>
                  <a:lnTo>
                    <a:pt x="1657" y="162"/>
                  </a:lnTo>
                  <a:lnTo>
                    <a:pt x="1657" y="159"/>
                  </a:lnTo>
                  <a:lnTo>
                    <a:pt x="1662" y="157"/>
                  </a:lnTo>
                  <a:lnTo>
                    <a:pt x="1664" y="157"/>
                  </a:lnTo>
                  <a:lnTo>
                    <a:pt x="1664" y="154"/>
                  </a:lnTo>
                  <a:lnTo>
                    <a:pt x="1662" y="154"/>
                  </a:lnTo>
                  <a:lnTo>
                    <a:pt x="1659" y="152"/>
                  </a:lnTo>
                  <a:lnTo>
                    <a:pt x="1657" y="152"/>
                  </a:lnTo>
                  <a:lnTo>
                    <a:pt x="1654" y="150"/>
                  </a:lnTo>
                  <a:lnTo>
                    <a:pt x="1652" y="150"/>
                  </a:lnTo>
                  <a:lnTo>
                    <a:pt x="1650" y="147"/>
                  </a:lnTo>
                  <a:lnTo>
                    <a:pt x="1647" y="145"/>
                  </a:lnTo>
                  <a:lnTo>
                    <a:pt x="1645" y="145"/>
                  </a:lnTo>
                  <a:lnTo>
                    <a:pt x="1642" y="142"/>
                  </a:lnTo>
                  <a:lnTo>
                    <a:pt x="1640" y="140"/>
                  </a:lnTo>
                  <a:lnTo>
                    <a:pt x="1638" y="138"/>
                  </a:lnTo>
                  <a:lnTo>
                    <a:pt x="1635" y="135"/>
                  </a:lnTo>
                  <a:lnTo>
                    <a:pt x="1633" y="133"/>
                  </a:lnTo>
                  <a:lnTo>
                    <a:pt x="1633" y="130"/>
                  </a:lnTo>
                  <a:lnTo>
                    <a:pt x="1630" y="128"/>
                  </a:lnTo>
                  <a:lnTo>
                    <a:pt x="1628" y="125"/>
                  </a:lnTo>
                  <a:lnTo>
                    <a:pt x="1626" y="123"/>
                  </a:lnTo>
                  <a:lnTo>
                    <a:pt x="1626" y="121"/>
                  </a:lnTo>
                  <a:lnTo>
                    <a:pt x="1623" y="118"/>
                  </a:lnTo>
                  <a:lnTo>
                    <a:pt x="1623" y="116"/>
                  </a:lnTo>
                  <a:lnTo>
                    <a:pt x="1621" y="114"/>
                  </a:lnTo>
                  <a:lnTo>
                    <a:pt x="1618" y="109"/>
                  </a:lnTo>
                  <a:lnTo>
                    <a:pt x="1618" y="106"/>
                  </a:lnTo>
                  <a:lnTo>
                    <a:pt x="1616" y="104"/>
                  </a:lnTo>
                  <a:lnTo>
                    <a:pt x="1614" y="99"/>
                  </a:lnTo>
                  <a:lnTo>
                    <a:pt x="1614" y="97"/>
                  </a:lnTo>
                  <a:lnTo>
                    <a:pt x="1611" y="94"/>
                  </a:lnTo>
                  <a:lnTo>
                    <a:pt x="1611" y="90"/>
                  </a:lnTo>
                  <a:lnTo>
                    <a:pt x="1609" y="87"/>
                  </a:lnTo>
                  <a:lnTo>
                    <a:pt x="1609" y="82"/>
                  </a:lnTo>
                  <a:lnTo>
                    <a:pt x="1606" y="80"/>
                  </a:lnTo>
                  <a:lnTo>
                    <a:pt x="1606" y="78"/>
                  </a:lnTo>
                  <a:lnTo>
                    <a:pt x="1604" y="73"/>
                  </a:lnTo>
                  <a:lnTo>
                    <a:pt x="1604" y="73"/>
                  </a:lnTo>
                  <a:close/>
                </a:path>
                <a:path w="4250" h="175">
                  <a:moveTo>
                    <a:pt x="1604" y="58"/>
                  </a:moveTo>
                  <a:lnTo>
                    <a:pt x="1594" y="58"/>
                  </a:lnTo>
                  <a:lnTo>
                    <a:pt x="1594" y="61"/>
                  </a:lnTo>
                  <a:lnTo>
                    <a:pt x="1594" y="75"/>
                  </a:lnTo>
                  <a:lnTo>
                    <a:pt x="1592" y="78"/>
                  </a:lnTo>
                  <a:lnTo>
                    <a:pt x="1592" y="90"/>
                  </a:lnTo>
                  <a:lnTo>
                    <a:pt x="1590" y="92"/>
                  </a:lnTo>
                  <a:lnTo>
                    <a:pt x="1590" y="104"/>
                  </a:lnTo>
                  <a:lnTo>
                    <a:pt x="1587" y="106"/>
                  </a:lnTo>
                  <a:lnTo>
                    <a:pt x="1587" y="111"/>
                  </a:lnTo>
                  <a:lnTo>
                    <a:pt x="1585" y="116"/>
                  </a:lnTo>
                  <a:lnTo>
                    <a:pt x="1585" y="118"/>
                  </a:lnTo>
                  <a:lnTo>
                    <a:pt x="1582" y="121"/>
                  </a:lnTo>
                  <a:lnTo>
                    <a:pt x="1580" y="125"/>
                  </a:lnTo>
                  <a:lnTo>
                    <a:pt x="1580" y="128"/>
                  </a:lnTo>
                  <a:lnTo>
                    <a:pt x="1578" y="130"/>
                  </a:lnTo>
                  <a:lnTo>
                    <a:pt x="1575" y="133"/>
                  </a:lnTo>
                  <a:lnTo>
                    <a:pt x="1575" y="138"/>
                  </a:lnTo>
                  <a:lnTo>
                    <a:pt x="1573" y="140"/>
                  </a:lnTo>
                  <a:lnTo>
                    <a:pt x="1570" y="142"/>
                  </a:lnTo>
                  <a:lnTo>
                    <a:pt x="1568" y="145"/>
                  </a:lnTo>
                  <a:lnTo>
                    <a:pt x="1566" y="147"/>
                  </a:lnTo>
                  <a:lnTo>
                    <a:pt x="1566" y="150"/>
                  </a:lnTo>
                  <a:lnTo>
                    <a:pt x="1563" y="152"/>
                  </a:lnTo>
                  <a:lnTo>
                    <a:pt x="1561" y="152"/>
                  </a:lnTo>
                  <a:lnTo>
                    <a:pt x="1558" y="154"/>
                  </a:lnTo>
                  <a:lnTo>
                    <a:pt x="1556" y="157"/>
                  </a:lnTo>
                  <a:lnTo>
                    <a:pt x="1554" y="159"/>
                  </a:lnTo>
                  <a:lnTo>
                    <a:pt x="1551" y="162"/>
                  </a:lnTo>
                  <a:lnTo>
                    <a:pt x="1549" y="164"/>
                  </a:lnTo>
                  <a:lnTo>
                    <a:pt x="1546" y="164"/>
                  </a:lnTo>
                  <a:lnTo>
                    <a:pt x="1544" y="166"/>
                  </a:lnTo>
                  <a:lnTo>
                    <a:pt x="1542" y="169"/>
                  </a:lnTo>
                  <a:lnTo>
                    <a:pt x="1537" y="169"/>
                  </a:lnTo>
                  <a:lnTo>
                    <a:pt x="1539" y="174"/>
                  </a:lnTo>
                  <a:lnTo>
                    <a:pt x="1542" y="171"/>
                  </a:lnTo>
                  <a:lnTo>
                    <a:pt x="1544" y="169"/>
                  </a:lnTo>
                  <a:lnTo>
                    <a:pt x="1546" y="169"/>
                  </a:lnTo>
                  <a:lnTo>
                    <a:pt x="1549" y="166"/>
                  </a:lnTo>
                  <a:lnTo>
                    <a:pt x="1554" y="166"/>
                  </a:lnTo>
                  <a:lnTo>
                    <a:pt x="1556" y="164"/>
                  </a:lnTo>
                  <a:lnTo>
                    <a:pt x="1558" y="162"/>
                  </a:lnTo>
                  <a:lnTo>
                    <a:pt x="1561" y="159"/>
                  </a:lnTo>
                  <a:lnTo>
                    <a:pt x="1563" y="159"/>
                  </a:lnTo>
                  <a:lnTo>
                    <a:pt x="1566" y="157"/>
                  </a:lnTo>
                  <a:lnTo>
                    <a:pt x="1568" y="154"/>
                  </a:lnTo>
                  <a:lnTo>
                    <a:pt x="1570" y="152"/>
                  </a:lnTo>
                  <a:lnTo>
                    <a:pt x="1570" y="150"/>
                  </a:lnTo>
                  <a:lnTo>
                    <a:pt x="1573" y="150"/>
                  </a:lnTo>
                  <a:lnTo>
                    <a:pt x="1575" y="147"/>
                  </a:lnTo>
                  <a:lnTo>
                    <a:pt x="1578" y="145"/>
                  </a:lnTo>
                  <a:lnTo>
                    <a:pt x="1580" y="142"/>
                  </a:lnTo>
                  <a:lnTo>
                    <a:pt x="1580" y="140"/>
                  </a:lnTo>
                  <a:lnTo>
                    <a:pt x="1582" y="138"/>
                  </a:lnTo>
                  <a:lnTo>
                    <a:pt x="1585" y="135"/>
                  </a:lnTo>
                  <a:lnTo>
                    <a:pt x="1585" y="133"/>
                  </a:lnTo>
                  <a:lnTo>
                    <a:pt x="1587" y="130"/>
                  </a:lnTo>
                  <a:lnTo>
                    <a:pt x="1587" y="128"/>
                  </a:lnTo>
                  <a:lnTo>
                    <a:pt x="1590" y="125"/>
                  </a:lnTo>
                  <a:lnTo>
                    <a:pt x="1590" y="123"/>
                  </a:lnTo>
                  <a:lnTo>
                    <a:pt x="1592" y="118"/>
                  </a:lnTo>
                  <a:lnTo>
                    <a:pt x="1592" y="116"/>
                  </a:lnTo>
                  <a:lnTo>
                    <a:pt x="1594" y="114"/>
                  </a:lnTo>
                  <a:lnTo>
                    <a:pt x="1594" y="109"/>
                  </a:lnTo>
                  <a:lnTo>
                    <a:pt x="1597" y="106"/>
                  </a:lnTo>
                  <a:lnTo>
                    <a:pt x="1597" y="99"/>
                  </a:lnTo>
                  <a:lnTo>
                    <a:pt x="1599" y="94"/>
                  </a:lnTo>
                  <a:lnTo>
                    <a:pt x="1599" y="87"/>
                  </a:lnTo>
                  <a:lnTo>
                    <a:pt x="1602" y="82"/>
                  </a:lnTo>
                  <a:lnTo>
                    <a:pt x="1602" y="73"/>
                  </a:lnTo>
                  <a:lnTo>
                    <a:pt x="1604" y="73"/>
                  </a:lnTo>
                  <a:lnTo>
                    <a:pt x="1604" y="58"/>
                  </a:lnTo>
                  <a:lnTo>
                    <a:pt x="1604" y="58"/>
                  </a:lnTo>
                  <a:close/>
                </a:path>
                <a:path w="4250" h="175">
                  <a:moveTo>
                    <a:pt x="1652" y="42"/>
                  </a:moveTo>
                  <a:lnTo>
                    <a:pt x="1642" y="54"/>
                  </a:lnTo>
                  <a:lnTo>
                    <a:pt x="1539" y="54"/>
                  </a:lnTo>
                  <a:lnTo>
                    <a:pt x="1544" y="58"/>
                  </a:lnTo>
                  <a:lnTo>
                    <a:pt x="1664" y="58"/>
                  </a:lnTo>
                  <a:lnTo>
                    <a:pt x="1652" y="42"/>
                  </a:lnTo>
                  <a:lnTo>
                    <a:pt x="1652" y="42"/>
                  </a:lnTo>
                  <a:close/>
                </a:path>
                <a:path w="4250" h="175">
                  <a:moveTo>
                    <a:pt x="1594" y="1"/>
                  </a:moveTo>
                  <a:lnTo>
                    <a:pt x="1594" y="54"/>
                  </a:lnTo>
                  <a:lnTo>
                    <a:pt x="1604" y="54"/>
                  </a:lnTo>
                  <a:lnTo>
                    <a:pt x="1604" y="15"/>
                  </a:lnTo>
                  <a:lnTo>
                    <a:pt x="1606" y="10"/>
                  </a:lnTo>
                  <a:lnTo>
                    <a:pt x="1594" y="1"/>
                  </a:lnTo>
                  <a:lnTo>
                    <a:pt x="1594" y="1"/>
                  </a:lnTo>
                  <a:close/>
                </a:path>
                <a:path w="4250" h="175">
                  <a:moveTo>
                    <a:pt x="1743" y="157"/>
                  </a:moveTo>
                  <a:lnTo>
                    <a:pt x="1743" y="174"/>
                  </a:lnTo>
                  <a:lnTo>
                    <a:pt x="1750" y="169"/>
                  </a:lnTo>
                  <a:lnTo>
                    <a:pt x="1750" y="157"/>
                  </a:lnTo>
                  <a:lnTo>
                    <a:pt x="1779" y="157"/>
                  </a:lnTo>
                  <a:lnTo>
                    <a:pt x="1743" y="157"/>
                  </a:lnTo>
                  <a:lnTo>
                    <a:pt x="1743" y="157"/>
                  </a:lnTo>
                  <a:close/>
                </a:path>
                <a:path w="4250" h="175">
                  <a:moveTo>
                    <a:pt x="1729" y="133"/>
                  </a:moveTo>
                  <a:lnTo>
                    <a:pt x="1710" y="138"/>
                  </a:lnTo>
                  <a:lnTo>
                    <a:pt x="1722" y="140"/>
                  </a:lnTo>
                  <a:lnTo>
                    <a:pt x="1724" y="138"/>
                  </a:lnTo>
                  <a:lnTo>
                    <a:pt x="1726" y="138"/>
                  </a:lnTo>
                  <a:lnTo>
                    <a:pt x="1729" y="135"/>
                  </a:lnTo>
                  <a:lnTo>
                    <a:pt x="1731" y="135"/>
                  </a:lnTo>
                  <a:lnTo>
                    <a:pt x="1729" y="133"/>
                  </a:lnTo>
                  <a:lnTo>
                    <a:pt x="1729" y="133"/>
                  </a:lnTo>
                  <a:close/>
                </a:path>
                <a:path w="4250" h="175">
                  <a:moveTo>
                    <a:pt x="1791" y="109"/>
                  </a:moveTo>
                  <a:lnTo>
                    <a:pt x="1779" y="109"/>
                  </a:lnTo>
                  <a:lnTo>
                    <a:pt x="1779" y="152"/>
                  </a:lnTo>
                  <a:lnTo>
                    <a:pt x="1743" y="152"/>
                  </a:lnTo>
                  <a:lnTo>
                    <a:pt x="1743" y="157"/>
                  </a:lnTo>
                  <a:lnTo>
                    <a:pt x="1779" y="157"/>
                  </a:lnTo>
                  <a:lnTo>
                    <a:pt x="1779" y="171"/>
                  </a:lnTo>
                  <a:lnTo>
                    <a:pt x="1786" y="166"/>
                  </a:lnTo>
                  <a:lnTo>
                    <a:pt x="1786" y="111"/>
                  </a:lnTo>
                  <a:lnTo>
                    <a:pt x="1791" y="109"/>
                  </a:lnTo>
                  <a:lnTo>
                    <a:pt x="1791" y="109"/>
                  </a:lnTo>
                  <a:close/>
                </a:path>
                <a:path w="4250" h="175">
                  <a:moveTo>
                    <a:pt x="1738" y="102"/>
                  </a:moveTo>
                  <a:lnTo>
                    <a:pt x="1736" y="104"/>
                  </a:lnTo>
                  <a:lnTo>
                    <a:pt x="1734" y="106"/>
                  </a:lnTo>
                  <a:lnTo>
                    <a:pt x="1731" y="109"/>
                  </a:lnTo>
                  <a:lnTo>
                    <a:pt x="1729" y="109"/>
                  </a:lnTo>
                  <a:lnTo>
                    <a:pt x="1726" y="111"/>
                  </a:lnTo>
                  <a:lnTo>
                    <a:pt x="1724" y="114"/>
                  </a:lnTo>
                  <a:lnTo>
                    <a:pt x="1722" y="116"/>
                  </a:lnTo>
                  <a:lnTo>
                    <a:pt x="1722" y="118"/>
                  </a:lnTo>
                  <a:lnTo>
                    <a:pt x="1724" y="116"/>
                  </a:lnTo>
                  <a:lnTo>
                    <a:pt x="1726" y="116"/>
                  </a:lnTo>
                  <a:lnTo>
                    <a:pt x="1729" y="114"/>
                  </a:lnTo>
                  <a:lnTo>
                    <a:pt x="1734" y="111"/>
                  </a:lnTo>
                  <a:lnTo>
                    <a:pt x="1736" y="111"/>
                  </a:lnTo>
                  <a:lnTo>
                    <a:pt x="1738" y="109"/>
                  </a:lnTo>
                  <a:lnTo>
                    <a:pt x="1741" y="106"/>
                  </a:lnTo>
                  <a:lnTo>
                    <a:pt x="1743" y="104"/>
                  </a:lnTo>
                  <a:lnTo>
                    <a:pt x="1738" y="102"/>
                  </a:lnTo>
                  <a:lnTo>
                    <a:pt x="1738" y="102"/>
                  </a:lnTo>
                  <a:close/>
                </a:path>
                <a:path w="4250" h="175">
                  <a:moveTo>
                    <a:pt x="1782" y="99"/>
                  </a:moveTo>
                  <a:lnTo>
                    <a:pt x="1779" y="104"/>
                  </a:lnTo>
                  <a:lnTo>
                    <a:pt x="1753" y="104"/>
                  </a:lnTo>
                  <a:lnTo>
                    <a:pt x="1743" y="106"/>
                  </a:lnTo>
                  <a:lnTo>
                    <a:pt x="1743" y="152"/>
                  </a:lnTo>
                  <a:lnTo>
                    <a:pt x="1750" y="152"/>
                  </a:lnTo>
                  <a:lnTo>
                    <a:pt x="1750" y="109"/>
                  </a:lnTo>
                  <a:lnTo>
                    <a:pt x="1779" y="109"/>
                  </a:lnTo>
                  <a:lnTo>
                    <a:pt x="1791" y="109"/>
                  </a:lnTo>
                  <a:lnTo>
                    <a:pt x="1782" y="99"/>
                  </a:lnTo>
                  <a:lnTo>
                    <a:pt x="1782" y="99"/>
                  </a:lnTo>
                  <a:close/>
                </a:path>
                <a:path w="4250" h="175">
                  <a:moveTo>
                    <a:pt x="1686" y="87"/>
                  </a:moveTo>
                  <a:lnTo>
                    <a:pt x="1686" y="147"/>
                  </a:lnTo>
                  <a:lnTo>
                    <a:pt x="1676" y="150"/>
                  </a:lnTo>
                  <a:lnTo>
                    <a:pt x="1683" y="159"/>
                  </a:lnTo>
                  <a:lnTo>
                    <a:pt x="1686" y="157"/>
                  </a:lnTo>
                  <a:lnTo>
                    <a:pt x="1688" y="154"/>
                  </a:lnTo>
                  <a:lnTo>
                    <a:pt x="1693" y="154"/>
                  </a:lnTo>
                  <a:lnTo>
                    <a:pt x="1695" y="152"/>
                  </a:lnTo>
                  <a:lnTo>
                    <a:pt x="1698" y="152"/>
                  </a:lnTo>
                  <a:lnTo>
                    <a:pt x="1700" y="150"/>
                  </a:lnTo>
                  <a:lnTo>
                    <a:pt x="1702" y="147"/>
                  </a:lnTo>
                  <a:lnTo>
                    <a:pt x="1705" y="147"/>
                  </a:lnTo>
                  <a:lnTo>
                    <a:pt x="1707" y="145"/>
                  </a:lnTo>
                  <a:lnTo>
                    <a:pt x="1693" y="145"/>
                  </a:lnTo>
                  <a:lnTo>
                    <a:pt x="1693" y="99"/>
                  </a:lnTo>
                  <a:lnTo>
                    <a:pt x="1698" y="94"/>
                  </a:lnTo>
                  <a:lnTo>
                    <a:pt x="1686" y="87"/>
                  </a:lnTo>
                  <a:lnTo>
                    <a:pt x="1686" y="87"/>
                  </a:lnTo>
                  <a:close/>
                </a:path>
                <a:path w="4250" h="175">
                  <a:moveTo>
                    <a:pt x="1722" y="87"/>
                  </a:moveTo>
                  <a:lnTo>
                    <a:pt x="1717" y="94"/>
                  </a:lnTo>
                  <a:lnTo>
                    <a:pt x="1710" y="94"/>
                  </a:lnTo>
                  <a:lnTo>
                    <a:pt x="1731" y="99"/>
                  </a:lnTo>
                  <a:lnTo>
                    <a:pt x="1722" y="87"/>
                  </a:lnTo>
                  <a:lnTo>
                    <a:pt x="1722" y="87"/>
                  </a:lnTo>
                  <a:close/>
                </a:path>
                <a:path w="4250" h="175">
                  <a:moveTo>
                    <a:pt x="1755" y="80"/>
                  </a:moveTo>
                  <a:lnTo>
                    <a:pt x="1755" y="82"/>
                  </a:lnTo>
                  <a:lnTo>
                    <a:pt x="1753" y="85"/>
                  </a:lnTo>
                  <a:lnTo>
                    <a:pt x="1750" y="87"/>
                  </a:lnTo>
                  <a:lnTo>
                    <a:pt x="1748" y="90"/>
                  </a:lnTo>
                  <a:lnTo>
                    <a:pt x="1746" y="92"/>
                  </a:lnTo>
                  <a:lnTo>
                    <a:pt x="1743" y="94"/>
                  </a:lnTo>
                  <a:lnTo>
                    <a:pt x="1741" y="97"/>
                  </a:lnTo>
                  <a:lnTo>
                    <a:pt x="1741" y="99"/>
                  </a:lnTo>
                  <a:lnTo>
                    <a:pt x="1738" y="102"/>
                  </a:lnTo>
                  <a:lnTo>
                    <a:pt x="1743" y="104"/>
                  </a:lnTo>
                  <a:lnTo>
                    <a:pt x="1743" y="106"/>
                  </a:lnTo>
                  <a:lnTo>
                    <a:pt x="1753" y="104"/>
                  </a:lnTo>
                  <a:lnTo>
                    <a:pt x="1748" y="102"/>
                  </a:lnTo>
                  <a:lnTo>
                    <a:pt x="1748" y="99"/>
                  </a:lnTo>
                  <a:lnTo>
                    <a:pt x="1750" y="97"/>
                  </a:lnTo>
                  <a:lnTo>
                    <a:pt x="1753" y="94"/>
                  </a:lnTo>
                  <a:lnTo>
                    <a:pt x="1755" y="92"/>
                  </a:lnTo>
                  <a:lnTo>
                    <a:pt x="1758" y="90"/>
                  </a:lnTo>
                  <a:lnTo>
                    <a:pt x="1760" y="87"/>
                  </a:lnTo>
                  <a:lnTo>
                    <a:pt x="1762" y="85"/>
                  </a:lnTo>
                  <a:lnTo>
                    <a:pt x="1765" y="82"/>
                  </a:lnTo>
                  <a:lnTo>
                    <a:pt x="1765" y="80"/>
                  </a:lnTo>
                  <a:lnTo>
                    <a:pt x="1755" y="80"/>
                  </a:lnTo>
                  <a:lnTo>
                    <a:pt x="1755" y="80"/>
                  </a:lnTo>
                  <a:close/>
                </a:path>
                <a:path w="4250" h="175">
                  <a:moveTo>
                    <a:pt x="1702" y="65"/>
                  </a:moveTo>
                  <a:lnTo>
                    <a:pt x="1702" y="140"/>
                  </a:lnTo>
                  <a:lnTo>
                    <a:pt x="1693" y="145"/>
                  </a:lnTo>
                  <a:lnTo>
                    <a:pt x="1710" y="145"/>
                  </a:lnTo>
                  <a:lnTo>
                    <a:pt x="1714" y="142"/>
                  </a:lnTo>
                  <a:lnTo>
                    <a:pt x="1717" y="142"/>
                  </a:lnTo>
                  <a:lnTo>
                    <a:pt x="1719" y="140"/>
                  </a:lnTo>
                  <a:lnTo>
                    <a:pt x="1722" y="140"/>
                  </a:lnTo>
                  <a:lnTo>
                    <a:pt x="1710" y="138"/>
                  </a:lnTo>
                  <a:lnTo>
                    <a:pt x="1710" y="99"/>
                  </a:lnTo>
                  <a:lnTo>
                    <a:pt x="1731" y="99"/>
                  </a:lnTo>
                  <a:lnTo>
                    <a:pt x="1710" y="94"/>
                  </a:lnTo>
                  <a:lnTo>
                    <a:pt x="1710" y="65"/>
                  </a:lnTo>
                  <a:lnTo>
                    <a:pt x="1719" y="65"/>
                  </a:lnTo>
                  <a:lnTo>
                    <a:pt x="1702" y="65"/>
                  </a:lnTo>
                  <a:lnTo>
                    <a:pt x="1702" y="65"/>
                  </a:lnTo>
                  <a:close/>
                </a:path>
                <a:path w="4250" h="175">
                  <a:moveTo>
                    <a:pt x="1726" y="65"/>
                  </a:moveTo>
                  <a:lnTo>
                    <a:pt x="1702" y="65"/>
                  </a:lnTo>
                  <a:lnTo>
                    <a:pt x="1719" y="65"/>
                  </a:lnTo>
                  <a:lnTo>
                    <a:pt x="1719" y="73"/>
                  </a:lnTo>
                  <a:lnTo>
                    <a:pt x="1726" y="68"/>
                  </a:lnTo>
                  <a:lnTo>
                    <a:pt x="1726" y="65"/>
                  </a:lnTo>
                  <a:lnTo>
                    <a:pt x="1726" y="65"/>
                  </a:lnTo>
                  <a:close/>
                </a:path>
                <a:path w="4250" h="175">
                  <a:moveTo>
                    <a:pt x="1741" y="42"/>
                  </a:moveTo>
                  <a:lnTo>
                    <a:pt x="1741" y="44"/>
                  </a:lnTo>
                  <a:lnTo>
                    <a:pt x="1738" y="46"/>
                  </a:lnTo>
                  <a:lnTo>
                    <a:pt x="1738" y="51"/>
                  </a:lnTo>
                  <a:lnTo>
                    <a:pt x="1736" y="54"/>
                  </a:lnTo>
                  <a:lnTo>
                    <a:pt x="1736" y="58"/>
                  </a:lnTo>
                  <a:lnTo>
                    <a:pt x="1734" y="61"/>
                  </a:lnTo>
                  <a:lnTo>
                    <a:pt x="1734" y="65"/>
                  </a:lnTo>
                  <a:lnTo>
                    <a:pt x="1731" y="68"/>
                  </a:lnTo>
                  <a:lnTo>
                    <a:pt x="1731" y="70"/>
                  </a:lnTo>
                  <a:lnTo>
                    <a:pt x="1729" y="75"/>
                  </a:lnTo>
                  <a:lnTo>
                    <a:pt x="1731" y="75"/>
                  </a:lnTo>
                  <a:lnTo>
                    <a:pt x="1734" y="73"/>
                  </a:lnTo>
                  <a:lnTo>
                    <a:pt x="1734" y="70"/>
                  </a:lnTo>
                  <a:lnTo>
                    <a:pt x="1736" y="68"/>
                  </a:lnTo>
                  <a:lnTo>
                    <a:pt x="1738" y="63"/>
                  </a:lnTo>
                  <a:lnTo>
                    <a:pt x="1738" y="61"/>
                  </a:lnTo>
                  <a:lnTo>
                    <a:pt x="1741" y="58"/>
                  </a:lnTo>
                  <a:lnTo>
                    <a:pt x="1743" y="56"/>
                  </a:lnTo>
                  <a:lnTo>
                    <a:pt x="1743" y="51"/>
                  </a:lnTo>
                  <a:lnTo>
                    <a:pt x="1746" y="49"/>
                  </a:lnTo>
                  <a:lnTo>
                    <a:pt x="1746" y="44"/>
                  </a:lnTo>
                  <a:lnTo>
                    <a:pt x="1748" y="42"/>
                  </a:lnTo>
                  <a:lnTo>
                    <a:pt x="1741" y="42"/>
                  </a:lnTo>
                  <a:lnTo>
                    <a:pt x="1741" y="42"/>
                  </a:lnTo>
                  <a:close/>
                </a:path>
                <a:path w="4250" h="175">
                  <a:moveTo>
                    <a:pt x="1746" y="30"/>
                  </a:moveTo>
                  <a:lnTo>
                    <a:pt x="1743" y="34"/>
                  </a:lnTo>
                  <a:lnTo>
                    <a:pt x="1743" y="37"/>
                  </a:lnTo>
                  <a:lnTo>
                    <a:pt x="1741" y="42"/>
                  </a:lnTo>
                  <a:lnTo>
                    <a:pt x="1748" y="42"/>
                  </a:lnTo>
                  <a:lnTo>
                    <a:pt x="1748" y="44"/>
                  </a:lnTo>
                  <a:lnTo>
                    <a:pt x="1750" y="46"/>
                  </a:lnTo>
                  <a:lnTo>
                    <a:pt x="1750" y="51"/>
                  </a:lnTo>
                  <a:lnTo>
                    <a:pt x="1753" y="54"/>
                  </a:lnTo>
                  <a:lnTo>
                    <a:pt x="1753" y="56"/>
                  </a:lnTo>
                  <a:lnTo>
                    <a:pt x="1755" y="61"/>
                  </a:lnTo>
                  <a:lnTo>
                    <a:pt x="1755" y="63"/>
                  </a:lnTo>
                  <a:lnTo>
                    <a:pt x="1758" y="65"/>
                  </a:lnTo>
                  <a:lnTo>
                    <a:pt x="1760" y="70"/>
                  </a:lnTo>
                  <a:lnTo>
                    <a:pt x="1760" y="73"/>
                  </a:lnTo>
                  <a:lnTo>
                    <a:pt x="1758" y="78"/>
                  </a:lnTo>
                  <a:lnTo>
                    <a:pt x="1755" y="80"/>
                  </a:lnTo>
                  <a:lnTo>
                    <a:pt x="1765" y="80"/>
                  </a:lnTo>
                  <a:lnTo>
                    <a:pt x="1767" y="82"/>
                  </a:lnTo>
                  <a:lnTo>
                    <a:pt x="1770" y="85"/>
                  </a:lnTo>
                  <a:lnTo>
                    <a:pt x="1772" y="87"/>
                  </a:lnTo>
                  <a:lnTo>
                    <a:pt x="1774" y="90"/>
                  </a:lnTo>
                  <a:lnTo>
                    <a:pt x="1777" y="92"/>
                  </a:lnTo>
                  <a:lnTo>
                    <a:pt x="1779" y="94"/>
                  </a:lnTo>
                  <a:lnTo>
                    <a:pt x="1782" y="94"/>
                  </a:lnTo>
                  <a:lnTo>
                    <a:pt x="1784" y="97"/>
                  </a:lnTo>
                  <a:lnTo>
                    <a:pt x="1786" y="99"/>
                  </a:lnTo>
                  <a:lnTo>
                    <a:pt x="1789" y="102"/>
                  </a:lnTo>
                  <a:lnTo>
                    <a:pt x="1791" y="104"/>
                  </a:lnTo>
                  <a:lnTo>
                    <a:pt x="1794" y="104"/>
                  </a:lnTo>
                  <a:lnTo>
                    <a:pt x="1796" y="106"/>
                  </a:lnTo>
                  <a:lnTo>
                    <a:pt x="1796" y="104"/>
                  </a:lnTo>
                  <a:lnTo>
                    <a:pt x="1798" y="102"/>
                  </a:lnTo>
                  <a:lnTo>
                    <a:pt x="1801" y="99"/>
                  </a:lnTo>
                  <a:lnTo>
                    <a:pt x="1806" y="99"/>
                  </a:lnTo>
                  <a:lnTo>
                    <a:pt x="1806" y="94"/>
                  </a:lnTo>
                  <a:lnTo>
                    <a:pt x="1798" y="94"/>
                  </a:lnTo>
                  <a:lnTo>
                    <a:pt x="1796" y="92"/>
                  </a:lnTo>
                  <a:lnTo>
                    <a:pt x="1794" y="92"/>
                  </a:lnTo>
                  <a:lnTo>
                    <a:pt x="1791" y="90"/>
                  </a:lnTo>
                  <a:lnTo>
                    <a:pt x="1789" y="87"/>
                  </a:lnTo>
                  <a:lnTo>
                    <a:pt x="1786" y="87"/>
                  </a:lnTo>
                  <a:lnTo>
                    <a:pt x="1784" y="85"/>
                  </a:lnTo>
                  <a:lnTo>
                    <a:pt x="1782" y="82"/>
                  </a:lnTo>
                  <a:lnTo>
                    <a:pt x="1779" y="82"/>
                  </a:lnTo>
                  <a:lnTo>
                    <a:pt x="1777" y="80"/>
                  </a:lnTo>
                  <a:lnTo>
                    <a:pt x="1774" y="78"/>
                  </a:lnTo>
                  <a:lnTo>
                    <a:pt x="1772" y="75"/>
                  </a:lnTo>
                  <a:lnTo>
                    <a:pt x="1770" y="73"/>
                  </a:lnTo>
                  <a:lnTo>
                    <a:pt x="1772" y="68"/>
                  </a:lnTo>
                  <a:lnTo>
                    <a:pt x="1765" y="65"/>
                  </a:lnTo>
                  <a:lnTo>
                    <a:pt x="1762" y="61"/>
                  </a:lnTo>
                  <a:lnTo>
                    <a:pt x="1760" y="58"/>
                  </a:lnTo>
                  <a:lnTo>
                    <a:pt x="1758" y="56"/>
                  </a:lnTo>
                  <a:lnTo>
                    <a:pt x="1758" y="54"/>
                  </a:lnTo>
                  <a:lnTo>
                    <a:pt x="1755" y="49"/>
                  </a:lnTo>
                  <a:lnTo>
                    <a:pt x="1753" y="46"/>
                  </a:lnTo>
                  <a:lnTo>
                    <a:pt x="1753" y="44"/>
                  </a:lnTo>
                  <a:lnTo>
                    <a:pt x="1750" y="42"/>
                  </a:lnTo>
                  <a:lnTo>
                    <a:pt x="1750" y="37"/>
                  </a:lnTo>
                  <a:lnTo>
                    <a:pt x="1753" y="32"/>
                  </a:lnTo>
                  <a:lnTo>
                    <a:pt x="1779" y="32"/>
                  </a:lnTo>
                  <a:lnTo>
                    <a:pt x="1746" y="30"/>
                  </a:lnTo>
                  <a:lnTo>
                    <a:pt x="1746" y="30"/>
                  </a:lnTo>
                  <a:close/>
                </a:path>
                <a:path w="4250" h="175">
                  <a:moveTo>
                    <a:pt x="1686" y="22"/>
                  </a:moveTo>
                  <a:lnTo>
                    <a:pt x="1686" y="30"/>
                  </a:lnTo>
                  <a:lnTo>
                    <a:pt x="1688" y="34"/>
                  </a:lnTo>
                  <a:lnTo>
                    <a:pt x="1688" y="49"/>
                  </a:lnTo>
                  <a:lnTo>
                    <a:pt x="1686" y="54"/>
                  </a:lnTo>
                  <a:lnTo>
                    <a:pt x="1686" y="75"/>
                  </a:lnTo>
                  <a:lnTo>
                    <a:pt x="1693" y="73"/>
                  </a:lnTo>
                  <a:lnTo>
                    <a:pt x="1693" y="65"/>
                  </a:lnTo>
                  <a:lnTo>
                    <a:pt x="1702" y="65"/>
                  </a:lnTo>
                  <a:lnTo>
                    <a:pt x="1726" y="65"/>
                  </a:lnTo>
                  <a:lnTo>
                    <a:pt x="1726" y="63"/>
                  </a:lnTo>
                  <a:lnTo>
                    <a:pt x="1693" y="63"/>
                  </a:lnTo>
                  <a:lnTo>
                    <a:pt x="1693" y="25"/>
                  </a:lnTo>
                  <a:lnTo>
                    <a:pt x="1719" y="25"/>
                  </a:lnTo>
                  <a:lnTo>
                    <a:pt x="1686" y="22"/>
                  </a:lnTo>
                  <a:lnTo>
                    <a:pt x="1686" y="22"/>
                  </a:lnTo>
                  <a:close/>
                </a:path>
                <a:path w="4250" h="175">
                  <a:moveTo>
                    <a:pt x="1784" y="20"/>
                  </a:moveTo>
                  <a:lnTo>
                    <a:pt x="1782" y="27"/>
                  </a:lnTo>
                  <a:lnTo>
                    <a:pt x="1753" y="27"/>
                  </a:lnTo>
                  <a:lnTo>
                    <a:pt x="1794" y="30"/>
                  </a:lnTo>
                  <a:lnTo>
                    <a:pt x="1784" y="20"/>
                  </a:lnTo>
                  <a:lnTo>
                    <a:pt x="1784" y="20"/>
                  </a:lnTo>
                  <a:close/>
                </a:path>
                <a:path w="4250" h="175">
                  <a:moveTo>
                    <a:pt x="1686" y="15"/>
                  </a:moveTo>
                  <a:lnTo>
                    <a:pt x="1686" y="22"/>
                  </a:lnTo>
                  <a:lnTo>
                    <a:pt x="1719" y="25"/>
                  </a:lnTo>
                  <a:lnTo>
                    <a:pt x="1719" y="63"/>
                  </a:lnTo>
                  <a:lnTo>
                    <a:pt x="1693" y="63"/>
                  </a:lnTo>
                  <a:lnTo>
                    <a:pt x="1726" y="63"/>
                  </a:lnTo>
                  <a:lnTo>
                    <a:pt x="1726" y="61"/>
                  </a:lnTo>
                  <a:lnTo>
                    <a:pt x="1726" y="27"/>
                  </a:lnTo>
                  <a:lnTo>
                    <a:pt x="1729" y="22"/>
                  </a:lnTo>
                  <a:lnTo>
                    <a:pt x="1693" y="20"/>
                  </a:lnTo>
                  <a:lnTo>
                    <a:pt x="1686" y="15"/>
                  </a:lnTo>
                  <a:lnTo>
                    <a:pt x="1686" y="15"/>
                  </a:lnTo>
                  <a:close/>
                </a:path>
                <a:path w="4250" h="175">
                  <a:moveTo>
                    <a:pt x="1722" y="13"/>
                  </a:moveTo>
                  <a:lnTo>
                    <a:pt x="1717" y="20"/>
                  </a:lnTo>
                  <a:lnTo>
                    <a:pt x="1693" y="20"/>
                  </a:lnTo>
                  <a:lnTo>
                    <a:pt x="1729" y="22"/>
                  </a:lnTo>
                  <a:lnTo>
                    <a:pt x="1722" y="13"/>
                  </a:lnTo>
                  <a:lnTo>
                    <a:pt x="1722" y="13"/>
                  </a:lnTo>
                  <a:close/>
                </a:path>
                <a:path w="4250" h="175">
                  <a:moveTo>
                    <a:pt x="1750" y="3"/>
                  </a:moveTo>
                  <a:lnTo>
                    <a:pt x="1750" y="10"/>
                  </a:lnTo>
                  <a:lnTo>
                    <a:pt x="1748" y="13"/>
                  </a:lnTo>
                  <a:lnTo>
                    <a:pt x="1748" y="20"/>
                  </a:lnTo>
                  <a:lnTo>
                    <a:pt x="1746" y="22"/>
                  </a:lnTo>
                  <a:lnTo>
                    <a:pt x="1746" y="30"/>
                  </a:lnTo>
                  <a:lnTo>
                    <a:pt x="1779" y="32"/>
                  </a:lnTo>
                  <a:lnTo>
                    <a:pt x="1779" y="34"/>
                  </a:lnTo>
                  <a:lnTo>
                    <a:pt x="1777" y="39"/>
                  </a:lnTo>
                  <a:lnTo>
                    <a:pt x="1777" y="42"/>
                  </a:lnTo>
                  <a:lnTo>
                    <a:pt x="1774" y="46"/>
                  </a:lnTo>
                  <a:lnTo>
                    <a:pt x="1774" y="49"/>
                  </a:lnTo>
                  <a:lnTo>
                    <a:pt x="1772" y="51"/>
                  </a:lnTo>
                  <a:lnTo>
                    <a:pt x="1770" y="56"/>
                  </a:lnTo>
                  <a:lnTo>
                    <a:pt x="1770" y="58"/>
                  </a:lnTo>
                  <a:lnTo>
                    <a:pt x="1767" y="61"/>
                  </a:lnTo>
                  <a:lnTo>
                    <a:pt x="1767" y="63"/>
                  </a:lnTo>
                  <a:lnTo>
                    <a:pt x="1765" y="65"/>
                  </a:lnTo>
                  <a:lnTo>
                    <a:pt x="1772" y="68"/>
                  </a:lnTo>
                  <a:lnTo>
                    <a:pt x="1774" y="65"/>
                  </a:lnTo>
                  <a:lnTo>
                    <a:pt x="1774" y="63"/>
                  </a:lnTo>
                  <a:lnTo>
                    <a:pt x="1777" y="61"/>
                  </a:lnTo>
                  <a:lnTo>
                    <a:pt x="1779" y="56"/>
                  </a:lnTo>
                  <a:lnTo>
                    <a:pt x="1779" y="54"/>
                  </a:lnTo>
                  <a:lnTo>
                    <a:pt x="1782" y="51"/>
                  </a:lnTo>
                  <a:lnTo>
                    <a:pt x="1782" y="46"/>
                  </a:lnTo>
                  <a:lnTo>
                    <a:pt x="1784" y="44"/>
                  </a:lnTo>
                  <a:lnTo>
                    <a:pt x="1786" y="42"/>
                  </a:lnTo>
                  <a:lnTo>
                    <a:pt x="1786" y="37"/>
                  </a:lnTo>
                  <a:lnTo>
                    <a:pt x="1789" y="34"/>
                  </a:lnTo>
                  <a:lnTo>
                    <a:pt x="1794" y="30"/>
                  </a:lnTo>
                  <a:lnTo>
                    <a:pt x="1753" y="27"/>
                  </a:lnTo>
                  <a:lnTo>
                    <a:pt x="1753" y="25"/>
                  </a:lnTo>
                  <a:lnTo>
                    <a:pt x="1755" y="20"/>
                  </a:lnTo>
                  <a:lnTo>
                    <a:pt x="1758" y="18"/>
                  </a:lnTo>
                  <a:lnTo>
                    <a:pt x="1758" y="15"/>
                  </a:lnTo>
                  <a:lnTo>
                    <a:pt x="1762" y="10"/>
                  </a:lnTo>
                  <a:lnTo>
                    <a:pt x="1750" y="3"/>
                  </a:lnTo>
                  <a:lnTo>
                    <a:pt x="1750" y="3"/>
                  </a:lnTo>
                  <a:close/>
                </a:path>
                <a:path w="4250" h="175">
                  <a:moveTo>
                    <a:pt x="1825" y="116"/>
                  </a:moveTo>
                  <a:lnTo>
                    <a:pt x="1822" y="116"/>
                  </a:lnTo>
                  <a:lnTo>
                    <a:pt x="1820" y="118"/>
                  </a:lnTo>
                  <a:lnTo>
                    <a:pt x="1820" y="121"/>
                  </a:lnTo>
                  <a:lnTo>
                    <a:pt x="1818" y="123"/>
                  </a:lnTo>
                  <a:lnTo>
                    <a:pt x="1818" y="130"/>
                  </a:lnTo>
                  <a:lnTo>
                    <a:pt x="1820" y="133"/>
                  </a:lnTo>
                  <a:lnTo>
                    <a:pt x="1820" y="138"/>
                  </a:lnTo>
                  <a:lnTo>
                    <a:pt x="1822" y="140"/>
                  </a:lnTo>
                  <a:lnTo>
                    <a:pt x="1825" y="142"/>
                  </a:lnTo>
                  <a:lnTo>
                    <a:pt x="1825" y="145"/>
                  </a:lnTo>
                  <a:lnTo>
                    <a:pt x="1827" y="147"/>
                  </a:lnTo>
                  <a:lnTo>
                    <a:pt x="1830" y="150"/>
                  </a:lnTo>
                  <a:lnTo>
                    <a:pt x="1832" y="150"/>
                  </a:lnTo>
                  <a:lnTo>
                    <a:pt x="1834" y="152"/>
                  </a:lnTo>
                  <a:lnTo>
                    <a:pt x="1854" y="152"/>
                  </a:lnTo>
                  <a:lnTo>
                    <a:pt x="1856" y="150"/>
                  </a:lnTo>
                  <a:lnTo>
                    <a:pt x="1858" y="147"/>
                  </a:lnTo>
                  <a:lnTo>
                    <a:pt x="1834" y="147"/>
                  </a:lnTo>
                  <a:lnTo>
                    <a:pt x="1832" y="145"/>
                  </a:lnTo>
                  <a:lnTo>
                    <a:pt x="1830" y="142"/>
                  </a:lnTo>
                  <a:lnTo>
                    <a:pt x="1827" y="140"/>
                  </a:lnTo>
                  <a:lnTo>
                    <a:pt x="1827" y="133"/>
                  </a:lnTo>
                  <a:lnTo>
                    <a:pt x="1830" y="130"/>
                  </a:lnTo>
                  <a:lnTo>
                    <a:pt x="1830" y="128"/>
                  </a:lnTo>
                  <a:lnTo>
                    <a:pt x="1832" y="123"/>
                  </a:lnTo>
                  <a:lnTo>
                    <a:pt x="1830" y="123"/>
                  </a:lnTo>
                  <a:lnTo>
                    <a:pt x="1830" y="118"/>
                  </a:lnTo>
                  <a:lnTo>
                    <a:pt x="1827" y="116"/>
                  </a:lnTo>
                  <a:lnTo>
                    <a:pt x="1825" y="116"/>
                  </a:lnTo>
                  <a:lnTo>
                    <a:pt x="1825" y="116"/>
                  </a:lnTo>
                  <a:close/>
                </a:path>
                <a:path w="4250" h="175">
                  <a:moveTo>
                    <a:pt x="1832" y="78"/>
                  </a:moveTo>
                  <a:lnTo>
                    <a:pt x="1830" y="80"/>
                  </a:lnTo>
                  <a:lnTo>
                    <a:pt x="1830" y="82"/>
                  </a:lnTo>
                  <a:lnTo>
                    <a:pt x="1827" y="87"/>
                  </a:lnTo>
                  <a:lnTo>
                    <a:pt x="1830" y="90"/>
                  </a:lnTo>
                  <a:lnTo>
                    <a:pt x="1832" y="85"/>
                  </a:lnTo>
                  <a:lnTo>
                    <a:pt x="1834" y="82"/>
                  </a:lnTo>
                  <a:lnTo>
                    <a:pt x="1837" y="80"/>
                  </a:lnTo>
                  <a:lnTo>
                    <a:pt x="1846" y="80"/>
                  </a:lnTo>
                  <a:lnTo>
                    <a:pt x="1832" y="78"/>
                  </a:lnTo>
                  <a:lnTo>
                    <a:pt x="1832" y="78"/>
                  </a:lnTo>
                  <a:close/>
                </a:path>
                <a:path w="4250" h="175">
                  <a:moveTo>
                    <a:pt x="1849" y="70"/>
                  </a:moveTo>
                  <a:lnTo>
                    <a:pt x="1846" y="73"/>
                  </a:lnTo>
                  <a:lnTo>
                    <a:pt x="1837" y="73"/>
                  </a:lnTo>
                  <a:lnTo>
                    <a:pt x="1837" y="75"/>
                  </a:lnTo>
                  <a:lnTo>
                    <a:pt x="1834" y="75"/>
                  </a:lnTo>
                  <a:lnTo>
                    <a:pt x="1832" y="78"/>
                  </a:lnTo>
                  <a:lnTo>
                    <a:pt x="1846" y="80"/>
                  </a:lnTo>
                  <a:lnTo>
                    <a:pt x="1851" y="80"/>
                  </a:lnTo>
                  <a:lnTo>
                    <a:pt x="1854" y="82"/>
                  </a:lnTo>
                  <a:lnTo>
                    <a:pt x="1856" y="85"/>
                  </a:lnTo>
                  <a:lnTo>
                    <a:pt x="1858" y="87"/>
                  </a:lnTo>
                  <a:lnTo>
                    <a:pt x="1858" y="90"/>
                  </a:lnTo>
                  <a:lnTo>
                    <a:pt x="1861" y="92"/>
                  </a:lnTo>
                  <a:lnTo>
                    <a:pt x="1861" y="125"/>
                  </a:lnTo>
                  <a:lnTo>
                    <a:pt x="1861" y="130"/>
                  </a:lnTo>
                  <a:lnTo>
                    <a:pt x="1861" y="133"/>
                  </a:lnTo>
                  <a:lnTo>
                    <a:pt x="1858" y="135"/>
                  </a:lnTo>
                  <a:lnTo>
                    <a:pt x="1858" y="138"/>
                  </a:lnTo>
                  <a:lnTo>
                    <a:pt x="1856" y="142"/>
                  </a:lnTo>
                  <a:lnTo>
                    <a:pt x="1854" y="145"/>
                  </a:lnTo>
                  <a:lnTo>
                    <a:pt x="1851" y="145"/>
                  </a:lnTo>
                  <a:lnTo>
                    <a:pt x="1849" y="147"/>
                  </a:lnTo>
                  <a:lnTo>
                    <a:pt x="1844" y="147"/>
                  </a:lnTo>
                  <a:lnTo>
                    <a:pt x="1858" y="147"/>
                  </a:lnTo>
                  <a:lnTo>
                    <a:pt x="1861" y="147"/>
                  </a:lnTo>
                  <a:lnTo>
                    <a:pt x="1863" y="145"/>
                  </a:lnTo>
                  <a:lnTo>
                    <a:pt x="1866" y="142"/>
                  </a:lnTo>
                  <a:lnTo>
                    <a:pt x="1866" y="138"/>
                  </a:lnTo>
                  <a:lnTo>
                    <a:pt x="1868" y="135"/>
                  </a:lnTo>
                  <a:lnTo>
                    <a:pt x="1868" y="133"/>
                  </a:lnTo>
                  <a:lnTo>
                    <a:pt x="1870" y="130"/>
                  </a:lnTo>
                  <a:lnTo>
                    <a:pt x="1870" y="94"/>
                  </a:lnTo>
                  <a:lnTo>
                    <a:pt x="1868" y="90"/>
                  </a:lnTo>
                  <a:lnTo>
                    <a:pt x="1868" y="87"/>
                  </a:lnTo>
                  <a:lnTo>
                    <a:pt x="1866" y="85"/>
                  </a:lnTo>
                  <a:lnTo>
                    <a:pt x="1866" y="82"/>
                  </a:lnTo>
                  <a:lnTo>
                    <a:pt x="1863" y="80"/>
                  </a:lnTo>
                  <a:lnTo>
                    <a:pt x="1861" y="78"/>
                  </a:lnTo>
                  <a:lnTo>
                    <a:pt x="1858" y="75"/>
                  </a:lnTo>
                  <a:lnTo>
                    <a:pt x="1856" y="73"/>
                  </a:lnTo>
                  <a:lnTo>
                    <a:pt x="1851" y="73"/>
                  </a:lnTo>
                  <a:lnTo>
                    <a:pt x="1849" y="70"/>
                  </a:lnTo>
                  <a:lnTo>
                    <a:pt x="1849" y="70"/>
                  </a:lnTo>
                  <a:close/>
                </a:path>
                <a:path w="4250" h="175">
                  <a:moveTo>
                    <a:pt x="1870" y="27"/>
                  </a:moveTo>
                  <a:lnTo>
                    <a:pt x="1825" y="27"/>
                  </a:lnTo>
                  <a:lnTo>
                    <a:pt x="1822" y="94"/>
                  </a:lnTo>
                  <a:lnTo>
                    <a:pt x="1827" y="94"/>
                  </a:lnTo>
                  <a:lnTo>
                    <a:pt x="1827" y="92"/>
                  </a:lnTo>
                  <a:lnTo>
                    <a:pt x="1830" y="90"/>
                  </a:lnTo>
                  <a:lnTo>
                    <a:pt x="1827" y="87"/>
                  </a:lnTo>
                  <a:lnTo>
                    <a:pt x="1830" y="39"/>
                  </a:lnTo>
                  <a:lnTo>
                    <a:pt x="1868" y="39"/>
                  </a:lnTo>
                  <a:lnTo>
                    <a:pt x="1870" y="27"/>
                  </a:lnTo>
                  <a:lnTo>
                    <a:pt x="1870" y="27"/>
                  </a:lnTo>
                  <a:close/>
                </a:path>
                <a:path w="4250" h="175">
                  <a:moveTo>
                    <a:pt x="1894" y="118"/>
                  </a:moveTo>
                  <a:lnTo>
                    <a:pt x="1892" y="118"/>
                  </a:lnTo>
                  <a:lnTo>
                    <a:pt x="1890" y="121"/>
                  </a:lnTo>
                  <a:lnTo>
                    <a:pt x="1890" y="125"/>
                  </a:lnTo>
                  <a:lnTo>
                    <a:pt x="1887" y="128"/>
                  </a:lnTo>
                  <a:lnTo>
                    <a:pt x="1887" y="130"/>
                  </a:lnTo>
                  <a:lnTo>
                    <a:pt x="1890" y="135"/>
                  </a:lnTo>
                  <a:lnTo>
                    <a:pt x="1890" y="138"/>
                  </a:lnTo>
                  <a:lnTo>
                    <a:pt x="1892" y="140"/>
                  </a:lnTo>
                  <a:lnTo>
                    <a:pt x="1892" y="142"/>
                  </a:lnTo>
                  <a:lnTo>
                    <a:pt x="1894" y="145"/>
                  </a:lnTo>
                  <a:lnTo>
                    <a:pt x="1897" y="147"/>
                  </a:lnTo>
                  <a:lnTo>
                    <a:pt x="1899" y="150"/>
                  </a:lnTo>
                  <a:lnTo>
                    <a:pt x="1902" y="150"/>
                  </a:lnTo>
                  <a:lnTo>
                    <a:pt x="1904" y="152"/>
                  </a:lnTo>
                  <a:lnTo>
                    <a:pt x="1923" y="152"/>
                  </a:lnTo>
                  <a:lnTo>
                    <a:pt x="1926" y="150"/>
                  </a:lnTo>
                  <a:lnTo>
                    <a:pt x="1928" y="150"/>
                  </a:lnTo>
                  <a:lnTo>
                    <a:pt x="1911" y="147"/>
                  </a:lnTo>
                  <a:lnTo>
                    <a:pt x="1911" y="147"/>
                  </a:lnTo>
                  <a:lnTo>
                    <a:pt x="1906" y="147"/>
                  </a:lnTo>
                  <a:lnTo>
                    <a:pt x="1904" y="145"/>
                  </a:lnTo>
                  <a:lnTo>
                    <a:pt x="1902" y="142"/>
                  </a:lnTo>
                  <a:lnTo>
                    <a:pt x="1899" y="140"/>
                  </a:lnTo>
                  <a:lnTo>
                    <a:pt x="1899" y="130"/>
                  </a:lnTo>
                  <a:lnTo>
                    <a:pt x="1902" y="128"/>
                  </a:lnTo>
                  <a:lnTo>
                    <a:pt x="1902" y="125"/>
                  </a:lnTo>
                  <a:lnTo>
                    <a:pt x="1899" y="121"/>
                  </a:lnTo>
                  <a:lnTo>
                    <a:pt x="1897" y="118"/>
                  </a:lnTo>
                  <a:lnTo>
                    <a:pt x="1894" y="118"/>
                  </a:lnTo>
                  <a:lnTo>
                    <a:pt x="1894" y="118"/>
                  </a:lnTo>
                  <a:close/>
                </a:path>
                <a:path w="4250" h="175">
                  <a:moveTo>
                    <a:pt x="1899" y="30"/>
                  </a:moveTo>
                  <a:lnTo>
                    <a:pt x="1897" y="32"/>
                  </a:lnTo>
                  <a:lnTo>
                    <a:pt x="1894" y="34"/>
                  </a:lnTo>
                  <a:lnTo>
                    <a:pt x="1892" y="37"/>
                  </a:lnTo>
                  <a:lnTo>
                    <a:pt x="1892" y="39"/>
                  </a:lnTo>
                  <a:lnTo>
                    <a:pt x="1890" y="44"/>
                  </a:lnTo>
                  <a:lnTo>
                    <a:pt x="1890" y="56"/>
                  </a:lnTo>
                  <a:lnTo>
                    <a:pt x="1892" y="58"/>
                  </a:lnTo>
                  <a:lnTo>
                    <a:pt x="1894" y="61"/>
                  </a:lnTo>
                  <a:lnTo>
                    <a:pt x="1897" y="61"/>
                  </a:lnTo>
                  <a:lnTo>
                    <a:pt x="1899" y="58"/>
                  </a:lnTo>
                  <a:lnTo>
                    <a:pt x="1899" y="56"/>
                  </a:lnTo>
                  <a:lnTo>
                    <a:pt x="1902" y="54"/>
                  </a:lnTo>
                  <a:lnTo>
                    <a:pt x="1902" y="51"/>
                  </a:lnTo>
                  <a:lnTo>
                    <a:pt x="1899" y="49"/>
                  </a:lnTo>
                  <a:lnTo>
                    <a:pt x="1899" y="37"/>
                  </a:lnTo>
                  <a:lnTo>
                    <a:pt x="1902" y="34"/>
                  </a:lnTo>
                  <a:lnTo>
                    <a:pt x="1904" y="32"/>
                  </a:lnTo>
                  <a:lnTo>
                    <a:pt x="1904" y="32"/>
                  </a:lnTo>
                  <a:lnTo>
                    <a:pt x="1911" y="32"/>
                  </a:lnTo>
                  <a:lnTo>
                    <a:pt x="1899" y="30"/>
                  </a:lnTo>
                  <a:lnTo>
                    <a:pt x="1899" y="30"/>
                  </a:lnTo>
                  <a:close/>
                </a:path>
                <a:path w="4250" h="175">
                  <a:moveTo>
                    <a:pt x="1914" y="25"/>
                  </a:moveTo>
                  <a:lnTo>
                    <a:pt x="1911" y="25"/>
                  </a:lnTo>
                  <a:lnTo>
                    <a:pt x="1909" y="27"/>
                  </a:lnTo>
                  <a:lnTo>
                    <a:pt x="1904" y="27"/>
                  </a:lnTo>
                  <a:lnTo>
                    <a:pt x="1902" y="30"/>
                  </a:lnTo>
                  <a:lnTo>
                    <a:pt x="1899" y="30"/>
                  </a:lnTo>
                  <a:lnTo>
                    <a:pt x="1911" y="32"/>
                  </a:lnTo>
                  <a:lnTo>
                    <a:pt x="1918" y="32"/>
                  </a:lnTo>
                  <a:lnTo>
                    <a:pt x="1921" y="34"/>
                  </a:lnTo>
                  <a:lnTo>
                    <a:pt x="1923" y="37"/>
                  </a:lnTo>
                  <a:lnTo>
                    <a:pt x="1923" y="39"/>
                  </a:lnTo>
                  <a:lnTo>
                    <a:pt x="1926" y="39"/>
                  </a:lnTo>
                  <a:lnTo>
                    <a:pt x="1926" y="46"/>
                  </a:lnTo>
                  <a:lnTo>
                    <a:pt x="1928" y="49"/>
                  </a:lnTo>
                  <a:lnTo>
                    <a:pt x="1928" y="65"/>
                  </a:lnTo>
                  <a:lnTo>
                    <a:pt x="1926" y="70"/>
                  </a:lnTo>
                  <a:lnTo>
                    <a:pt x="1926" y="73"/>
                  </a:lnTo>
                  <a:lnTo>
                    <a:pt x="1923" y="75"/>
                  </a:lnTo>
                  <a:lnTo>
                    <a:pt x="1923" y="75"/>
                  </a:lnTo>
                  <a:lnTo>
                    <a:pt x="1921" y="78"/>
                  </a:lnTo>
                  <a:lnTo>
                    <a:pt x="1918" y="80"/>
                  </a:lnTo>
                  <a:lnTo>
                    <a:pt x="1916" y="80"/>
                  </a:lnTo>
                  <a:lnTo>
                    <a:pt x="1914" y="82"/>
                  </a:lnTo>
                  <a:lnTo>
                    <a:pt x="1906" y="82"/>
                  </a:lnTo>
                  <a:lnTo>
                    <a:pt x="1906" y="87"/>
                  </a:lnTo>
                  <a:lnTo>
                    <a:pt x="1914" y="87"/>
                  </a:lnTo>
                  <a:lnTo>
                    <a:pt x="1916" y="90"/>
                  </a:lnTo>
                  <a:lnTo>
                    <a:pt x="1921" y="90"/>
                  </a:lnTo>
                  <a:lnTo>
                    <a:pt x="1923" y="92"/>
                  </a:lnTo>
                  <a:lnTo>
                    <a:pt x="1926" y="94"/>
                  </a:lnTo>
                  <a:lnTo>
                    <a:pt x="1926" y="97"/>
                  </a:lnTo>
                  <a:lnTo>
                    <a:pt x="1928" y="99"/>
                  </a:lnTo>
                  <a:lnTo>
                    <a:pt x="1930" y="102"/>
                  </a:lnTo>
                  <a:lnTo>
                    <a:pt x="1930" y="133"/>
                  </a:lnTo>
                  <a:lnTo>
                    <a:pt x="1928" y="135"/>
                  </a:lnTo>
                  <a:lnTo>
                    <a:pt x="1928" y="138"/>
                  </a:lnTo>
                  <a:lnTo>
                    <a:pt x="1926" y="140"/>
                  </a:lnTo>
                  <a:lnTo>
                    <a:pt x="1926" y="142"/>
                  </a:lnTo>
                  <a:lnTo>
                    <a:pt x="1923" y="145"/>
                  </a:lnTo>
                  <a:lnTo>
                    <a:pt x="1921" y="147"/>
                  </a:lnTo>
                  <a:lnTo>
                    <a:pt x="1911" y="147"/>
                  </a:lnTo>
                  <a:lnTo>
                    <a:pt x="1928" y="150"/>
                  </a:lnTo>
                  <a:lnTo>
                    <a:pt x="1930" y="147"/>
                  </a:lnTo>
                  <a:lnTo>
                    <a:pt x="1933" y="145"/>
                  </a:lnTo>
                  <a:lnTo>
                    <a:pt x="1933" y="142"/>
                  </a:lnTo>
                  <a:lnTo>
                    <a:pt x="1935" y="140"/>
                  </a:lnTo>
                  <a:lnTo>
                    <a:pt x="1935" y="138"/>
                  </a:lnTo>
                  <a:lnTo>
                    <a:pt x="1938" y="135"/>
                  </a:lnTo>
                  <a:lnTo>
                    <a:pt x="1940" y="133"/>
                  </a:lnTo>
                  <a:lnTo>
                    <a:pt x="1940" y="106"/>
                  </a:lnTo>
                  <a:lnTo>
                    <a:pt x="1938" y="102"/>
                  </a:lnTo>
                  <a:lnTo>
                    <a:pt x="1938" y="99"/>
                  </a:lnTo>
                  <a:lnTo>
                    <a:pt x="1935" y="99"/>
                  </a:lnTo>
                  <a:lnTo>
                    <a:pt x="1935" y="97"/>
                  </a:lnTo>
                  <a:lnTo>
                    <a:pt x="1933" y="94"/>
                  </a:lnTo>
                  <a:lnTo>
                    <a:pt x="1930" y="92"/>
                  </a:lnTo>
                  <a:lnTo>
                    <a:pt x="1928" y="90"/>
                  </a:lnTo>
                  <a:lnTo>
                    <a:pt x="1926" y="87"/>
                  </a:lnTo>
                  <a:lnTo>
                    <a:pt x="1923" y="85"/>
                  </a:lnTo>
                  <a:lnTo>
                    <a:pt x="1921" y="85"/>
                  </a:lnTo>
                  <a:lnTo>
                    <a:pt x="1923" y="82"/>
                  </a:lnTo>
                  <a:lnTo>
                    <a:pt x="1926" y="82"/>
                  </a:lnTo>
                  <a:lnTo>
                    <a:pt x="1928" y="80"/>
                  </a:lnTo>
                  <a:lnTo>
                    <a:pt x="1930" y="78"/>
                  </a:lnTo>
                  <a:lnTo>
                    <a:pt x="1933" y="75"/>
                  </a:lnTo>
                  <a:lnTo>
                    <a:pt x="1933" y="73"/>
                  </a:lnTo>
                  <a:lnTo>
                    <a:pt x="1935" y="68"/>
                  </a:lnTo>
                  <a:lnTo>
                    <a:pt x="1935" y="65"/>
                  </a:lnTo>
                  <a:lnTo>
                    <a:pt x="1938" y="61"/>
                  </a:lnTo>
                  <a:lnTo>
                    <a:pt x="1938" y="46"/>
                  </a:lnTo>
                  <a:lnTo>
                    <a:pt x="1935" y="44"/>
                  </a:lnTo>
                  <a:lnTo>
                    <a:pt x="1935" y="42"/>
                  </a:lnTo>
                  <a:lnTo>
                    <a:pt x="1933" y="37"/>
                  </a:lnTo>
                  <a:lnTo>
                    <a:pt x="1930" y="34"/>
                  </a:lnTo>
                  <a:lnTo>
                    <a:pt x="1928" y="32"/>
                  </a:lnTo>
                  <a:lnTo>
                    <a:pt x="1926" y="30"/>
                  </a:lnTo>
                  <a:lnTo>
                    <a:pt x="1923" y="30"/>
                  </a:lnTo>
                  <a:lnTo>
                    <a:pt x="1921" y="27"/>
                  </a:lnTo>
                  <a:lnTo>
                    <a:pt x="1918" y="27"/>
                  </a:lnTo>
                  <a:lnTo>
                    <a:pt x="1916" y="25"/>
                  </a:lnTo>
                  <a:lnTo>
                    <a:pt x="1914" y="25"/>
                  </a:lnTo>
                  <a:lnTo>
                    <a:pt x="1914" y="25"/>
                  </a:lnTo>
                  <a:close/>
                </a:path>
                <a:path w="4250" h="175">
                  <a:moveTo>
                    <a:pt x="1964" y="116"/>
                  </a:moveTo>
                  <a:lnTo>
                    <a:pt x="1962" y="116"/>
                  </a:lnTo>
                  <a:lnTo>
                    <a:pt x="1959" y="118"/>
                  </a:lnTo>
                  <a:lnTo>
                    <a:pt x="1959" y="138"/>
                  </a:lnTo>
                  <a:lnTo>
                    <a:pt x="1962" y="140"/>
                  </a:lnTo>
                  <a:lnTo>
                    <a:pt x="1964" y="142"/>
                  </a:lnTo>
                  <a:lnTo>
                    <a:pt x="1966" y="145"/>
                  </a:lnTo>
                  <a:lnTo>
                    <a:pt x="1966" y="147"/>
                  </a:lnTo>
                  <a:lnTo>
                    <a:pt x="1969" y="150"/>
                  </a:lnTo>
                  <a:lnTo>
                    <a:pt x="1971" y="150"/>
                  </a:lnTo>
                  <a:lnTo>
                    <a:pt x="1976" y="152"/>
                  </a:lnTo>
                  <a:lnTo>
                    <a:pt x="1995" y="152"/>
                  </a:lnTo>
                  <a:lnTo>
                    <a:pt x="1998" y="150"/>
                  </a:lnTo>
                  <a:lnTo>
                    <a:pt x="1998" y="147"/>
                  </a:lnTo>
                  <a:lnTo>
                    <a:pt x="1976" y="147"/>
                  </a:lnTo>
                  <a:lnTo>
                    <a:pt x="1974" y="145"/>
                  </a:lnTo>
                  <a:lnTo>
                    <a:pt x="1971" y="145"/>
                  </a:lnTo>
                  <a:lnTo>
                    <a:pt x="1969" y="142"/>
                  </a:lnTo>
                  <a:lnTo>
                    <a:pt x="1969" y="140"/>
                  </a:lnTo>
                  <a:lnTo>
                    <a:pt x="1966" y="135"/>
                  </a:lnTo>
                  <a:lnTo>
                    <a:pt x="1966" y="133"/>
                  </a:lnTo>
                  <a:lnTo>
                    <a:pt x="1969" y="130"/>
                  </a:lnTo>
                  <a:lnTo>
                    <a:pt x="1971" y="128"/>
                  </a:lnTo>
                  <a:lnTo>
                    <a:pt x="1971" y="123"/>
                  </a:lnTo>
                  <a:lnTo>
                    <a:pt x="1969" y="118"/>
                  </a:lnTo>
                  <a:lnTo>
                    <a:pt x="1969" y="116"/>
                  </a:lnTo>
                  <a:lnTo>
                    <a:pt x="1964" y="116"/>
                  </a:lnTo>
                  <a:lnTo>
                    <a:pt x="1964" y="116"/>
                  </a:lnTo>
                  <a:close/>
                </a:path>
                <a:path w="4250" h="175">
                  <a:moveTo>
                    <a:pt x="1971" y="78"/>
                  </a:moveTo>
                  <a:lnTo>
                    <a:pt x="1971" y="80"/>
                  </a:lnTo>
                  <a:lnTo>
                    <a:pt x="1969" y="82"/>
                  </a:lnTo>
                  <a:lnTo>
                    <a:pt x="1966" y="87"/>
                  </a:lnTo>
                  <a:lnTo>
                    <a:pt x="1969" y="90"/>
                  </a:lnTo>
                  <a:lnTo>
                    <a:pt x="1971" y="85"/>
                  </a:lnTo>
                  <a:lnTo>
                    <a:pt x="1974" y="82"/>
                  </a:lnTo>
                  <a:lnTo>
                    <a:pt x="1976" y="82"/>
                  </a:lnTo>
                  <a:lnTo>
                    <a:pt x="1976" y="80"/>
                  </a:lnTo>
                  <a:lnTo>
                    <a:pt x="1986" y="80"/>
                  </a:lnTo>
                  <a:lnTo>
                    <a:pt x="1971" y="78"/>
                  </a:lnTo>
                  <a:lnTo>
                    <a:pt x="1971" y="78"/>
                  </a:lnTo>
                  <a:close/>
                </a:path>
                <a:path w="4250" h="175">
                  <a:moveTo>
                    <a:pt x="1988" y="70"/>
                  </a:moveTo>
                  <a:lnTo>
                    <a:pt x="1986" y="73"/>
                  </a:lnTo>
                  <a:lnTo>
                    <a:pt x="1976" y="73"/>
                  </a:lnTo>
                  <a:lnTo>
                    <a:pt x="1976" y="75"/>
                  </a:lnTo>
                  <a:lnTo>
                    <a:pt x="1974" y="75"/>
                  </a:lnTo>
                  <a:lnTo>
                    <a:pt x="1971" y="78"/>
                  </a:lnTo>
                  <a:lnTo>
                    <a:pt x="1986" y="80"/>
                  </a:lnTo>
                  <a:lnTo>
                    <a:pt x="1993" y="80"/>
                  </a:lnTo>
                  <a:lnTo>
                    <a:pt x="1995" y="82"/>
                  </a:lnTo>
                  <a:lnTo>
                    <a:pt x="1995" y="85"/>
                  </a:lnTo>
                  <a:lnTo>
                    <a:pt x="1998" y="87"/>
                  </a:lnTo>
                  <a:lnTo>
                    <a:pt x="1998" y="90"/>
                  </a:lnTo>
                  <a:lnTo>
                    <a:pt x="2000" y="92"/>
                  </a:lnTo>
                  <a:lnTo>
                    <a:pt x="2000" y="99"/>
                  </a:lnTo>
                  <a:lnTo>
                    <a:pt x="2002" y="104"/>
                  </a:lnTo>
                  <a:lnTo>
                    <a:pt x="2002" y="118"/>
                  </a:lnTo>
                  <a:lnTo>
                    <a:pt x="2000" y="123"/>
                  </a:lnTo>
                  <a:lnTo>
                    <a:pt x="2000" y="125"/>
                  </a:lnTo>
                  <a:lnTo>
                    <a:pt x="2000" y="130"/>
                  </a:lnTo>
                  <a:lnTo>
                    <a:pt x="2000" y="133"/>
                  </a:lnTo>
                  <a:lnTo>
                    <a:pt x="1998" y="135"/>
                  </a:lnTo>
                  <a:lnTo>
                    <a:pt x="1998" y="138"/>
                  </a:lnTo>
                  <a:lnTo>
                    <a:pt x="1995" y="142"/>
                  </a:lnTo>
                  <a:lnTo>
                    <a:pt x="1993" y="145"/>
                  </a:lnTo>
                  <a:lnTo>
                    <a:pt x="1990" y="145"/>
                  </a:lnTo>
                  <a:lnTo>
                    <a:pt x="1988" y="147"/>
                  </a:lnTo>
                  <a:lnTo>
                    <a:pt x="1983" y="147"/>
                  </a:lnTo>
                  <a:lnTo>
                    <a:pt x="1998" y="147"/>
                  </a:lnTo>
                  <a:lnTo>
                    <a:pt x="2000" y="147"/>
                  </a:lnTo>
                  <a:lnTo>
                    <a:pt x="2002" y="145"/>
                  </a:lnTo>
                  <a:lnTo>
                    <a:pt x="2005" y="142"/>
                  </a:lnTo>
                  <a:lnTo>
                    <a:pt x="2005" y="138"/>
                  </a:lnTo>
                  <a:lnTo>
                    <a:pt x="2007" y="135"/>
                  </a:lnTo>
                  <a:lnTo>
                    <a:pt x="2007" y="133"/>
                  </a:lnTo>
                  <a:lnTo>
                    <a:pt x="2010" y="130"/>
                  </a:lnTo>
                  <a:lnTo>
                    <a:pt x="2010" y="118"/>
                  </a:lnTo>
                  <a:lnTo>
                    <a:pt x="2012" y="114"/>
                  </a:lnTo>
                  <a:lnTo>
                    <a:pt x="2012" y="109"/>
                  </a:lnTo>
                  <a:lnTo>
                    <a:pt x="2010" y="104"/>
                  </a:lnTo>
                  <a:lnTo>
                    <a:pt x="2010" y="94"/>
                  </a:lnTo>
                  <a:lnTo>
                    <a:pt x="2007" y="90"/>
                  </a:lnTo>
                  <a:lnTo>
                    <a:pt x="2007" y="87"/>
                  </a:lnTo>
                  <a:lnTo>
                    <a:pt x="2005" y="85"/>
                  </a:lnTo>
                  <a:lnTo>
                    <a:pt x="2005" y="82"/>
                  </a:lnTo>
                  <a:lnTo>
                    <a:pt x="2002" y="80"/>
                  </a:lnTo>
                  <a:lnTo>
                    <a:pt x="2000" y="78"/>
                  </a:lnTo>
                  <a:lnTo>
                    <a:pt x="1998" y="75"/>
                  </a:lnTo>
                  <a:lnTo>
                    <a:pt x="1995" y="73"/>
                  </a:lnTo>
                  <a:lnTo>
                    <a:pt x="1990" y="73"/>
                  </a:lnTo>
                  <a:lnTo>
                    <a:pt x="1988" y="70"/>
                  </a:lnTo>
                  <a:lnTo>
                    <a:pt x="1988" y="70"/>
                  </a:lnTo>
                  <a:close/>
                </a:path>
                <a:path w="4250" h="175">
                  <a:moveTo>
                    <a:pt x="2010" y="27"/>
                  </a:moveTo>
                  <a:lnTo>
                    <a:pt x="1964" y="27"/>
                  </a:lnTo>
                  <a:lnTo>
                    <a:pt x="1962" y="94"/>
                  </a:lnTo>
                  <a:lnTo>
                    <a:pt x="1966" y="94"/>
                  </a:lnTo>
                  <a:lnTo>
                    <a:pt x="1969" y="92"/>
                  </a:lnTo>
                  <a:lnTo>
                    <a:pt x="1969" y="90"/>
                  </a:lnTo>
                  <a:lnTo>
                    <a:pt x="1966" y="87"/>
                  </a:lnTo>
                  <a:lnTo>
                    <a:pt x="1969" y="39"/>
                  </a:lnTo>
                  <a:lnTo>
                    <a:pt x="2007" y="39"/>
                  </a:lnTo>
                  <a:lnTo>
                    <a:pt x="2010" y="27"/>
                  </a:lnTo>
                  <a:lnTo>
                    <a:pt x="2010" y="27"/>
                  </a:lnTo>
                  <a:close/>
                </a:path>
                <a:path w="4250" h="175">
                  <a:moveTo>
                    <a:pt x="2082" y="150"/>
                  </a:moveTo>
                  <a:lnTo>
                    <a:pt x="2082" y="152"/>
                  </a:lnTo>
                  <a:lnTo>
                    <a:pt x="2084" y="154"/>
                  </a:lnTo>
                  <a:lnTo>
                    <a:pt x="2086" y="157"/>
                  </a:lnTo>
                  <a:lnTo>
                    <a:pt x="2103" y="154"/>
                  </a:lnTo>
                  <a:lnTo>
                    <a:pt x="2096" y="154"/>
                  </a:lnTo>
                  <a:lnTo>
                    <a:pt x="2091" y="152"/>
                  </a:lnTo>
                  <a:lnTo>
                    <a:pt x="2089" y="152"/>
                  </a:lnTo>
                  <a:lnTo>
                    <a:pt x="2086" y="150"/>
                  </a:lnTo>
                  <a:lnTo>
                    <a:pt x="2082" y="150"/>
                  </a:lnTo>
                  <a:lnTo>
                    <a:pt x="2082" y="150"/>
                  </a:lnTo>
                  <a:close/>
                </a:path>
                <a:path w="4250" h="175">
                  <a:moveTo>
                    <a:pt x="2132" y="109"/>
                  </a:moveTo>
                  <a:lnTo>
                    <a:pt x="2120" y="111"/>
                  </a:lnTo>
                  <a:lnTo>
                    <a:pt x="2118" y="118"/>
                  </a:lnTo>
                  <a:lnTo>
                    <a:pt x="2118" y="133"/>
                  </a:lnTo>
                  <a:lnTo>
                    <a:pt x="2115" y="138"/>
                  </a:lnTo>
                  <a:lnTo>
                    <a:pt x="2115" y="145"/>
                  </a:lnTo>
                  <a:lnTo>
                    <a:pt x="2113" y="147"/>
                  </a:lnTo>
                  <a:lnTo>
                    <a:pt x="2113" y="152"/>
                  </a:lnTo>
                  <a:lnTo>
                    <a:pt x="2110" y="152"/>
                  </a:lnTo>
                  <a:lnTo>
                    <a:pt x="2110" y="154"/>
                  </a:lnTo>
                  <a:lnTo>
                    <a:pt x="2106" y="154"/>
                  </a:lnTo>
                  <a:lnTo>
                    <a:pt x="2103" y="154"/>
                  </a:lnTo>
                  <a:lnTo>
                    <a:pt x="2086" y="157"/>
                  </a:lnTo>
                  <a:lnTo>
                    <a:pt x="2091" y="157"/>
                  </a:lnTo>
                  <a:lnTo>
                    <a:pt x="2094" y="159"/>
                  </a:lnTo>
                  <a:lnTo>
                    <a:pt x="2094" y="162"/>
                  </a:lnTo>
                  <a:lnTo>
                    <a:pt x="2096" y="164"/>
                  </a:lnTo>
                  <a:lnTo>
                    <a:pt x="2098" y="166"/>
                  </a:lnTo>
                  <a:lnTo>
                    <a:pt x="2098" y="169"/>
                  </a:lnTo>
                  <a:lnTo>
                    <a:pt x="2098" y="171"/>
                  </a:lnTo>
                  <a:lnTo>
                    <a:pt x="2101" y="171"/>
                  </a:lnTo>
                  <a:lnTo>
                    <a:pt x="2106" y="169"/>
                  </a:lnTo>
                  <a:lnTo>
                    <a:pt x="2108" y="169"/>
                  </a:lnTo>
                  <a:lnTo>
                    <a:pt x="2110" y="166"/>
                  </a:lnTo>
                  <a:lnTo>
                    <a:pt x="2113" y="166"/>
                  </a:lnTo>
                  <a:lnTo>
                    <a:pt x="2115" y="164"/>
                  </a:lnTo>
                  <a:lnTo>
                    <a:pt x="2118" y="162"/>
                  </a:lnTo>
                  <a:lnTo>
                    <a:pt x="2120" y="159"/>
                  </a:lnTo>
                  <a:lnTo>
                    <a:pt x="2120" y="152"/>
                  </a:lnTo>
                  <a:lnTo>
                    <a:pt x="2122" y="150"/>
                  </a:lnTo>
                  <a:lnTo>
                    <a:pt x="2122" y="145"/>
                  </a:lnTo>
                  <a:lnTo>
                    <a:pt x="2125" y="140"/>
                  </a:lnTo>
                  <a:lnTo>
                    <a:pt x="2125" y="130"/>
                  </a:lnTo>
                  <a:lnTo>
                    <a:pt x="2127" y="125"/>
                  </a:lnTo>
                  <a:lnTo>
                    <a:pt x="2127" y="114"/>
                  </a:lnTo>
                  <a:lnTo>
                    <a:pt x="2132" y="109"/>
                  </a:lnTo>
                  <a:lnTo>
                    <a:pt x="2132" y="109"/>
                  </a:lnTo>
                  <a:close/>
                </a:path>
                <a:path w="4250" h="175">
                  <a:moveTo>
                    <a:pt x="2125" y="99"/>
                  </a:moveTo>
                  <a:lnTo>
                    <a:pt x="2120" y="106"/>
                  </a:lnTo>
                  <a:lnTo>
                    <a:pt x="2070" y="106"/>
                  </a:lnTo>
                  <a:lnTo>
                    <a:pt x="2132" y="109"/>
                  </a:lnTo>
                  <a:lnTo>
                    <a:pt x="2125" y="99"/>
                  </a:lnTo>
                  <a:lnTo>
                    <a:pt x="2125" y="99"/>
                  </a:lnTo>
                  <a:close/>
                </a:path>
                <a:path w="4250" h="175">
                  <a:moveTo>
                    <a:pt x="2079" y="80"/>
                  </a:moveTo>
                  <a:lnTo>
                    <a:pt x="2070" y="80"/>
                  </a:lnTo>
                  <a:lnTo>
                    <a:pt x="2067" y="82"/>
                  </a:lnTo>
                  <a:lnTo>
                    <a:pt x="2067" y="92"/>
                  </a:lnTo>
                  <a:lnTo>
                    <a:pt x="2065" y="94"/>
                  </a:lnTo>
                  <a:lnTo>
                    <a:pt x="2065" y="97"/>
                  </a:lnTo>
                  <a:lnTo>
                    <a:pt x="2062" y="99"/>
                  </a:lnTo>
                  <a:lnTo>
                    <a:pt x="2062" y="102"/>
                  </a:lnTo>
                  <a:lnTo>
                    <a:pt x="2060" y="104"/>
                  </a:lnTo>
                  <a:lnTo>
                    <a:pt x="2058" y="106"/>
                  </a:lnTo>
                  <a:lnTo>
                    <a:pt x="2065" y="116"/>
                  </a:lnTo>
                  <a:lnTo>
                    <a:pt x="2070" y="111"/>
                  </a:lnTo>
                  <a:lnTo>
                    <a:pt x="2120" y="111"/>
                  </a:lnTo>
                  <a:lnTo>
                    <a:pt x="2132" y="109"/>
                  </a:lnTo>
                  <a:lnTo>
                    <a:pt x="2070" y="106"/>
                  </a:lnTo>
                  <a:lnTo>
                    <a:pt x="2079" y="80"/>
                  </a:lnTo>
                  <a:lnTo>
                    <a:pt x="2079" y="80"/>
                  </a:lnTo>
                  <a:close/>
                </a:path>
                <a:path w="4250" h="175">
                  <a:moveTo>
                    <a:pt x="2142" y="65"/>
                  </a:moveTo>
                  <a:lnTo>
                    <a:pt x="2134" y="75"/>
                  </a:lnTo>
                  <a:lnTo>
                    <a:pt x="2029" y="75"/>
                  </a:lnTo>
                  <a:lnTo>
                    <a:pt x="2034" y="82"/>
                  </a:lnTo>
                  <a:lnTo>
                    <a:pt x="2038" y="80"/>
                  </a:lnTo>
                  <a:lnTo>
                    <a:pt x="2151" y="80"/>
                  </a:lnTo>
                  <a:lnTo>
                    <a:pt x="2142" y="65"/>
                  </a:lnTo>
                  <a:lnTo>
                    <a:pt x="2142" y="65"/>
                  </a:lnTo>
                  <a:close/>
                </a:path>
                <a:path w="4250" h="175">
                  <a:moveTo>
                    <a:pt x="2055" y="58"/>
                  </a:moveTo>
                  <a:lnTo>
                    <a:pt x="2055" y="68"/>
                  </a:lnTo>
                  <a:lnTo>
                    <a:pt x="2062" y="63"/>
                  </a:lnTo>
                  <a:lnTo>
                    <a:pt x="2062" y="58"/>
                  </a:lnTo>
                  <a:lnTo>
                    <a:pt x="2118" y="58"/>
                  </a:lnTo>
                  <a:lnTo>
                    <a:pt x="2055" y="58"/>
                  </a:lnTo>
                  <a:lnTo>
                    <a:pt x="2055" y="58"/>
                  </a:lnTo>
                  <a:close/>
                </a:path>
                <a:path w="4250" h="175">
                  <a:moveTo>
                    <a:pt x="2055" y="15"/>
                  </a:moveTo>
                  <a:lnTo>
                    <a:pt x="2055" y="54"/>
                  </a:lnTo>
                  <a:lnTo>
                    <a:pt x="2062" y="54"/>
                  </a:lnTo>
                  <a:lnTo>
                    <a:pt x="2062" y="15"/>
                  </a:lnTo>
                  <a:lnTo>
                    <a:pt x="2118" y="15"/>
                  </a:lnTo>
                  <a:lnTo>
                    <a:pt x="2055" y="15"/>
                  </a:lnTo>
                  <a:lnTo>
                    <a:pt x="2055" y="15"/>
                  </a:lnTo>
                  <a:close/>
                </a:path>
                <a:path w="4250" h="175">
                  <a:moveTo>
                    <a:pt x="2055" y="5"/>
                  </a:moveTo>
                  <a:lnTo>
                    <a:pt x="2055" y="15"/>
                  </a:lnTo>
                  <a:lnTo>
                    <a:pt x="2118" y="15"/>
                  </a:lnTo>
                  <a:lnTo>
                    <a:pt x="2118" y="54"/>
                  </a:lnTo>
                  <a:lnTo>
                    <a:pt x="2062" y="54"/>
                  </a:lnTo>
                  <a:lnTo>
                    <a:pt x="2055" y="54"/>
                  </a:lnTo>
                  <a:lnTo>
                    <a:pt x="2055" y="58"/>
                  </a:lnTo>
                  <a:lnTo>
                    <a:pt x="2118" y="58"/>
                  </a:lnTo>
                  <a:lnTo>
                    <a:pt x="2118" y="65"/>
                  </a:lnTo>
                  <a:lnTo>
                    <a:pt x="2125" y="61"/>
                  </a:lnTo>
                  <a:lnTo>
                    <a:pt x="2125" y="18"/>
                  </a:lnTo>
                  <a:lnTo>
                    <a:pt x="2130" y="13"/>
                  </a:lnTo>
                  <a:lnTo>
                    <a:pt x="2062" y="13"/>
                  </a:lnTo>
                  <a:lnTo>
                    <a:pt x="2055" y="5"/>
                  </a:lnTo>
                  <a:lnTo>
                    <a:pt x="2055" y="5"/>
                  </a:lnTo>
                  <a:close/>
                </a:path>
                <a:path w="4250" h="175">
                  <a:moveTo>
                    <a:pt x="2120" y="5"/>
                  </a:moveTo>
                  <a:lnTo>
                    <a:pt x="2115" y="13"/>
                  </a:lnTo>
                  <a:lnTo>
                    <a:pt x="2062" y="13"/>
                  </a:lnTo>
                  <a:lnTo>
                    <a:pt x="2130" y="13"/>
                  </a:lnTo>
                  <a:lnTo>
                    <a:pt x="2120" y="5"/>
                  </a:lnTo>
                  <a:lnTo>
                    <a:pt x="2120" y="5"/>
                  </a:lnTo>
                  <a:close/>
                </a:path>
                <a:path w="4250" h="175">
                  <a:moveTo>
                    <a:pt x="2175" y="114"/>
                  </a:moveTo>
                  <a:lnTo>
                    <a:pt x="2175" y="116"/>
                  </a:lnTo>
                  <a:lnTo>
                    <a:pt x="2178" y="118"/>
                  </a:lnTo>
                  <a:lnTo>
                    <a:pt x="2180" y="121"/>
                  </a:lnTo>
                  <a:lnTo>
                    <a:pt x="2182" y="123"/>
                  </a:lnTo>
                  <a:lnTo>
                    <a:pt x="2185" y="125"/>
                  </a:lnTo>
                  <a:lnTo>
                    <a:pt x="2187" y="128"/>
                  </a:lnTo>
                  <a:lnTo>
                    <a:pt x="2190" y="133"/>
                  </a:lnTo>
                  <a:lnTo>
                    <a:pt x="2192" y="135"/>
                  </a:lnTo>
                  <a:lnTo>
                    <a:pt x="2192" y="138"/>
                  </a:lnTo>
                  <a:lnTo>
                    <a:pt x="2194" y="140"/>
                  </a:lnTo>
                  <a:lnTo>
                    <a:pt x="2194" y="142"/>
                  </a:lnTo>
                  <a:lnTo>
                    <a:pt x="2197" y="145"/>
                  </a:lnTo>
                  <a:lnTo>
                    <a:pt x="2197" y="147"/>
                  </a:lnTo>
                  <a:lnTo>
                    <a:pt x="2199" y="152"/>
                  </a:lnTo>
                  <a:lnTo>
                    <a:pt x="2199" y="154"/>
                  </a:lnTo>
                  <a:lnTo>
                    <a:pt x="2202" y="157"/>
                  </a:lnTo>
                  <a:lnTo>
                    <a:pt x="2204" y="157"/>
                  </a:lnTo>
                  <a:lnTo>
                    <a:pt x="2206" y="154"/>
                  </a:lnTo>
                  <a:lnTo>
                    <a:pt x="2209" y="152"/>
                  </a:lnTo>
                  <a:lnTo>
                    <a:pt x="2209" y="142"/>
                  </a:lnTo>
                  <a:lnTo>
                    <a:pt x="2206" y="140"/>
                  </a:lnTo>
                  <a:lnTo>
                    <a:pt x="2206" y="135"/>
                  </a:lnTo>
                  <a:lnTo>
                    <a:pt x="2204" y="133"/>
                  </a:lnTo>
                  <a:lnTo>
                    <a:pt x="2202" y="130"/>
                  </a:lnTo>
                  <a:lnTo>
                    <a:pt x="2199" y="128"/>
                  </a:lnTo>
                  <a:lnTo>
                    <a:pt x="2197" y="125"/>
                  </a:lnTo>
                  <a:lnTo>
                    <a:pt x="2194" y="123"/>
                  </a:lnTo>
                  <a:lnTo>
                    <a:pt x="2192" y="121"/>
                  </a:lnTo>
                  <a:lnTo>
                    <a:pt x="2190" y="121"/>
                  </a:lnTo>
                  <a:lnTo>
                    <a:pt x="2187" y="118"/>
                  </a:lnTo>
                  <a:lnTo>
                    <a:pt x="2185" y="118"/>
                  </a:lnTo>
                  <a:lnTo>
                    <a:pt x="2182" y="116"/>
                  </a:lnTo>
                  <a:lnTo>
                    <a:pt x="2178" y="116"/>
                  </a:lnTo>
                  <a:lnTo>
                    <a:pt x="2175" y="114"/>
                  </a:lnTo>
                  <a:lnTo>
                    <a:pt x="2175" y="114"/>
                  </a:lnTo>
                  <a:close/>
                </a:path>
                <a:path w="4250" h="175">
                  <a:moveTo>
                    <a:pt x="2374" y="138"/>
                  </a:moveTo>
                  <a:lnTo>
                    <a:pt x="2372" y="140"/>
                  </a:lnTo>
                  <a:lnTo>
                    <a:pt x="2370" y="142"/>
                  </a:lnTo>
                  <a:lnTo>
                    <a:pt x="2367" y="142"/>
                  </a:lnTo>
                  <a:lnTo>
                    <a:pt x="2365" y="145"/>
                  </a:lnTo>
                  <a:lnTo>
                    <a:pt x="2362" y="147"/>
                  </a:lnTo>
                  <a:lnTo>
                    <a:pt x="2362" y="150"/>
                  </a:lnTo>
                  <a:lnTo>
                    <a:pt x="2360" y="152"/>
                  </a:lnTo>
                  <a:lnTo>
                    <a:pt x="2358" y="154"/>
                  </a:lnTo>
                  <a:lnTo>
                    <a:pt x="2355" y="157"/>
                  </a:lnTo>
                  <a:lnTo>
                    <a:pt x="2350" y="157"/>
                  </a:lnTo>
                  <a:lnTo>
                    <a:pt x="2348" y="159"/>
                  </a:lnTo>
                  <a:lnTo>
                    <a:pt x="2346" y="162"/>
                  </a:lnTo>
                  <a:lnTo>
                    <a:pt x="2343" y="164"/>
                  </a:lnTo>
                  <a:lnTo>
                    <a:pt x="2341" y="164"/>
                  </a:lnTo>
                  <a:lnTo>
                    <a:pt x="2338" y="166"/>
                  </a:lnTo>
                  <a:lnTo>
                    <a:pt x="2338" y="169"/>
                  </a:lnTo>
                  <a:lnTo>
                    <a:pt x="2341" y="169"/>
                  </a:lnTo>
                  <a:lnTo>
                    <a:pt x="2343" y="166"/>
                  </a:lnTo>
                  <a:lnTo>
                    <a:pt x="2346" y="166"/>
                  </a:lnTo>
                  <a:lnTo>
                    <a:pt x="2348" y="164"/>
                  </a:lnTo>
                  <a:lnTo>
                    <a:pt x="2350" y="164"/>
                  </a:lnTo>
                  <a:lnTo>
                    <a:pt x="2353" y="162"/>
                  </a:lnTo>
                  <a:lnTo>
                    <a:pt x="2355" y="162"/>
                  </a:lnTo>
                  <a:lnTo>
                    <a:pt x="2358" y="159"/>
                  </a:lnTo>
                  <a:lnTo>
                    <a:pt x="2360" y="159"/>
                  </a:lnTo>
                  <a:lnTo>
                    <a:pt x="2362" y="157"/>
                  </a:lnTo>
                  <a:lnTo>
                    <a:pt x="2365" y="154"/>
                  </a:lnTo>
                  <a:lnTo>
                    <a:pt x="2367" y="152"/>
                  </a:lnTo>
                  <a:lnTo>
                    <a:pt x="2370" y="150"/>
                  </a:lnTo>
                  <a:lnTo>
                    <a:pt x="2372" y="150"/>
                  </a:lnTo>
                  <a:lnTo>
                    <a:pt x="2374" y="147"/>
                  </a:lnTo>
                  <a:lnTo>
                    <a:pt x="2377" y="145"/>
                  </a:lnTo>
                  <a:lnTo>
                    <a:pt x="2379" y="142"/>
                  </a:lnTo>
                  <a:lnTo>
                    <a:pt x="2382" y="140"/>
                  </a:lnTo>
                  <a:lnTo>
                    <a:pt x="2384" y="138"/>
                  </a:lnTo>
                  <a:lnTo>
                    <a:pt x="2374" y="138"/>
                  </a:lnTo>
                  <a:lnTo>
                    <a:pt x="2374" y="138"/>
                  </a:lnTo>
                  <a:close/>
                </a:path>
                <a:path w="4250" h="175">
                  <a:moveTo>
                    <a:pt x="2422" y="128"/>
                  </a:moveTo>
                  <a:lnTo>
                    <a:pt x="2418" y="157"/>
                  </a:lnTo>
                  <a:lnTo>
                    <a:pt x="2401" y="159"/>
                  </a:lnTo>
                  <a:lnTo>
                    <a:pt x="2403" y="159"/>
                  </a:lnTo>
                  <a:lnTo>
                    <a:pt x="2406" y="162"/>
                  </a:lnTo>
                  <a:lnTo>
                    <a:pt x="2408" y="164"/>
                  </a:lnTo>
                  <a:lnTo>
                    <a:pt x="2413" y="166"/>
                  </a:lnTo>
                  <a:lnTo>
                    <a:pt x="2415" y="166"/>
                  </a:lnTo>
                  <a:lnTo>
                    <a:pt x="2418" y="169"/>
                  </a:lnTo>
                  <a:lnTo>
                    <a:pt x="2420" y="169"/>
                  </a:lnTo>
                  <a:lnTo>
                    <a:pt x="2422" y="171"/>
                  </a:lnTo>
                  <a:lnTo>
                    <a:pt x="2427" y="171"/>
                  </a:lnTo>
                  <a:lnTo>
                    <a:pt x="2425" y="166"/>
                  </a:lnTo>
                  <a:lnTo>
                    <a:pt x="2425" y="130"/>
                  </a:lnTo>
                  <a:lnTo>
                    <a:pt x="2425" y="128"/>
                  </a:lnTo>
                  <a:lnTo>
                    <a:pt x="2422" y="128"/>
                  </a:lnTo>
                  <a:lnTo>
                    <a:pt x="2422" y="128"/>
                  </a:lnTo>
                  <a:close/>
                </a:path>
                <a:path w="4250" h="175">
                  <a:moveTo>
                    <a:pt x="2401" y="85"/>
                  </a:moveTo>
                  <a:lnTo>
                    <a:pt x="2401" y="87"/>
                  </a:lnTo>
                  <a:lnTo>
                    <a:pt x="2398" y="90"/>
                  </a:lnTo>
                  <a:lnTo>
                    <a:pt x="2398" y="97"/>
                  </a:lnTo>
                  <a:lnTo>
                    <a:pt x="2396" y="99"/>
                  </a:lnTo>
                  <a:lnTo>
                    <a:pt x="2396" y="104"/>
                  </a:lnTo>
                  <a:lnTo>
                    <a:pt x="2394" y="106"/>
                  </a:lnTo>
                  <a:lnTo>
                    <a:pt x="2391" y="111"/>
                  </a:lnTo>
                  <a:lnTo>
                    <a:pt x="2391" y="114"/>
                  </a:lnTo>
                  <a:lnTo>
                    <a:pt x="2389" y="116"/>
                  </a:lnTo>
                  <a:lnTo>
                    <a:pt x="2386" y="118"/>
                  </a:lnTo>
                  <a:lnTo>
                    <a:pt x="2386" y="123"/>
                  </a:lnTo>
                  <a:lnTo>
                    <a:pt x="2394" y="123"/>
                  </a:lnTo>
                  <a:lnTo>
                    <a:pt x="2396" y="121"/>
                  </a:lnTo>
                  <a:lnTo>
                    <a:pt x="2398" y="116"/>
                  </a:lnTo>
                  <a:lnTo>
                    <a:pt x="2398" y="114"/>
                  </a:lnTo>
                  <a:lnTo>
                    <a:pt x="2401" y="111"/>
                  </a:lnTo>
                  <a:lnTo>
                    <a:pt x="2403" y="106"/>
                  </a:lnTo>
                  <a:lnTo>
                    <a:pt x="2403" y="104"/>
                  </a:lnTo>
                  <a:lnTo>
                    <a:pt x="2406" y="99"/>
                  </a:lnTo>
                  <a:lnTo>
                    <a:pt x="2410" y="97"/>
                  </a:lnTo>
                  <a:lnTo>
                    <a:pt x="2401" y="85"/>
                  </a:lnTo>
                  <a:lnTo>
                    <a:pt x="2401" y="85"/>
                  </a:lnTo>
                  <a:close/>
                </a:path>
                <a:path w="4250" h="175">
                  <a:moveTo>
                    <a:pt x="2379" y="80"/>
                  </a:moveTo>
                  <a:lnTo>
                    <a:pt x="2370" y="80"/>
                  </a:lnTo>
                  <a:lnTo>
                    <a:pt x="2372" y="85"/>
                  </a:lnTo>
                  <a:lnTo>
                    <a:pt x="2372" y="102"/>
                  </a:lnTo>
                  <a:lnTo>
                    <a:pt x="2374" y="104"/>
                  </a:lnTo>
                  <a:lnTo>
                    <a:pt x="2374" y="111"/>
                  </a:lnTo>
                  <a:lnTo>
                    <a:pt x="2377" y="114"/>
                  </a:lnTo>
                  <a:lnTo>
                    <a:pt x="2377" y="123"/>
                  </a:lnTo>
                  <a:lnTo>
                    <a:pt x="2379" y="128"/>
                  </a:lnTo>
                  <a:lnTo>
                    <a:pt x="2379" y="130"/>
                  </a:lnTo>
                  <a:lnTo>
                    <a:pt x="2377" y="133"/>
                  </a:lnTo>
                  <a:lnTo>
                    <a:pt x="2377" y="135"/>
                  </a:lnTo>
                  <a:lnTo>
                    <a:pt x="2374" y="138"/>
                  </a:lnTo>
                  <a:lnTo>
                    <a:pt x="2384" y="138"/>
                  </a:lnTo>
                  <a:lnTo>
                    <a:pt x="2386" y="142"/>
                  </a:lnTo>
                  <a:lnTo>
                    <a:pt x="2389" y="145"/>
                  </a:lnTo>
                  <a:lnTo>
                    <a:pt x="2391" y="147"/>
                  </a:lnTo>
                  <a:lnTo>
                    <a:pt x="2394" y="150"/>
                  </a:lnTo>
                  <a:lnTo>
                    <a:pt x="2396" y="152"/>
                  </a:lnTo>
                  <a:lnTo>
                    <a:pt x="2398" y="154"/>
                  </a:lnTo>
                  <a:lnTo>
                    <a:pt x="2398" y="157"/>
                  </a:lnTo>
                  <a:lnTo>
                    <a:pt x="2401" y="159"/>
                  </a:lnTo>
                  <a:lnTo>
                    <a:pt x="2418" y="157"/>
                  </a:lnTo>
                  <a:lnTo>
                    <a:pt x="2413" y="154"/>
                  </a:lnTo>
                  <a:lnTo>
                    <a:pt x="2410" y="152"/>
                  </a:lnTo>
                  <a:lnTo>
                    <a:pt x="2408" y="152"/>
                  </a:lnTo>
                  <a:lnTo>
                    <a:pt x="2406" y="150"/>
                  </a:lnTo>
                  <a:lnTo>
                    <a:pt x="2403" y="147"/>
                  </a:lnTo>
                  <a:lnTo>
                    <a:pt x="2403" y="145"/>
                  </a:lnTo>
                  <a:lnTo>
                    <a:pt x="2401" y="142"/>
                  </a:lnTo>
                  <a:lnTo>
                    <a:pt x="2398" y="140"/>
                  </a:lnTo>
                  <a:lnTo>
                    <a:pt x="2396" y="138"/>
                  </a:lnTo>
                  <a:lnTo>
                    <a:pt x="2394" y="135"/>
                  </a:lnTo>
                  <a:lnTo>
                    <a:pt x="2391" y="133"/>
                  </a:lnTo>
                  <a:lnTo>
                    <a:pt x="2389" y="130"/>
                  </a:lnTo>
                  <a:lnTo>
                    <a:pt x="2391" y="128"/>
                  </a:lnTo>
                  <a:lnTo>
                    <a:pt x="2394" y="125"/>
                  </a:lnTo>
                  <a:lnTo>
                    <a:pt x="2394" y="123"/>
                  </a:lnTo>
                  <a:lnTo>
                    <a:pt x="2386" y="123"/>
                  </a:lnTo>
                  <a:lnTo>
                    <a:pt x="2384" y="121"/>
                  </a:lnTo>
                  <a:lnTo>
                    <a:pt x="2384" y="114"/>
                  </a:lnTo>
                  <a:lnTo>
                    <a:pt x="2382" y="111"/>
                  </a:lnTo>
                  <a:lnTo>
                    <a:pt x="2382" y="102"/>
                  </a:lnTo>
                  <a:lnTo>
                    <a:pt x="2379" y="97"/>
                  </a:lnTo>
                  <a:lnTo>
                    <a:pt x="2379" y="80"/>
                  </a:lnTo>
                  <a:lnTo>
                    <a:pt x="2379" y="80"/>
                  </a:lnTo>
                  <a:close/>
                </a:path>
                <a:path w="4250" h="175">
                  <a:moveTo>
                    <a:pt x="2324" y="65"/>
                  </a:moveTo>
                  <a:lnTo>
                    <a:pt x="2324" y="75"/>
                  </a:lnTo>
                  <a:lnTo>
                    <a:pt x="2377" y="75"/>
                  </a:lnTo>
                  <a:lnTo>
                    <a:pt x="2334" y="75"/>
                  </a:lnTo>
                  <a:lnTo>
                    <a:pt x="2324" y="65"/>
                  </a:lnTo>
                  <a:lnTo>
                    <a:pt x="2324" y="65"/>
                  </a:lnTo>
                  <a:close/>
                </a:path>
                <a:path w="4250" h="175">
                  <a:moveTo>
                    <a:pt x="2418" y="63"/>
                  </a:moveTo>
                  <a:lnTo>
                    <a:pt x="2408" y="75"/>
                  </a:lnTo>
                  <a:lnTo>
                    <a:pt x="2324" y="75"/>
                  </a:lnTo>
                  <a:lnTo>
                    <a:pt x="2324" y="78"/>
                  </a:lnTo>
                  <a:lnTo>
                    <a:pt x="2324" y="128"/>
                  </a:lnTo>
                  <a:lnTo>
                    <a:pt x="2322" y="130"/>
                  </a:lnTo>
                  <a:lnTo>
                    <a:pt x="2322" y="140"/>
                  </a:lnTo>
                  <a:lnTo>
                    <a:pt x="2319" y="142"/>
                  </a:lnTo>
                  <a:lnTo>
                    <a:pt x="2319" y="150"/>
                  </a:lnTo>
                  <a:lnTo>
                    <a:pt x="2317" y="152"/>
                  </a:lnTo>
                  <a:lnTo>
                    <a:pt x="2314" y="157"/>
                  </a:lnTo>
                  <a:lnTo>
                    <a:pt x="2314" y="159"/>
                  </a:lnTo>
                  <a:lnTo>
                    <a:pt x="2312" y="162"/>
                  </a:lnTo>
                  <a:lnTo>
                    <a:pt x="2310" y="164"/>
                  </a:lnTo>
                  <a:lnTo>
                    <a:pt x="2310" y="169"/>
                  </a:lnTo>
                  <a:lnTo>
                    <a:pt x="2307" y="171"/>
                  </a:lnTo>
                  <a:lnTo>
                    <a:pt x="2307" y="174"/>
                  </a:lnTo>
                  <a:lnTo>
                    <a:pt x="2310" y="171"/>
                  </a:lnTo>
                  <a:lnTo>
                    <a:pt x="2312" y="169"/>
                  </a:lnTo>
                  <a:lnTo>
                    <a:pt x="2314" y="166"/>
                  </a:lnTo>
                  <a:lnTo>
                    <a:pt x="2317" y="164"/>
                  </a:lnTo>
                  <a:lnTo>
                    <a:pt x="2317" y="162"/>
                  </a:lnTo>
                  <a:lnTo>
                    <a:pt x="2319" y="159"/>
                  </a:lnTo>
                  <a:lnTo>
                    <a:pt x="2322" y="157"/>
                  </a:lnTo>
                  <a:lnTo>
                    <a:pt x="2322" y="152"/>
                  </a:lnTo>
                  <a:lnTo>
                    <a:pt x="2324" y="150"/>
                  </a:lnTo>
                  <a:lnTo>
                    <a:pt x="2326" y="147"/>
                  </a:lnTo>
                  <a:lnTo>
                    <a:pt x="2326" y="145"/>
                  </a:lnTo>
                  <a:lnTo>
                    <a:pt x="2329" y="140"/>
                  </a:lnTo>
                  <a:lnTo>
                    <a:pt x="2329" y="133"/>
                  </a:lnTo>
                  <a:lnTo>
                    <a:pt x="2331" y="130"/>
                  </a:lnTo>
                  <a:lnTo>
                    <a:pt x="2331" y="109"/>
                  </a:lnTo>
                  <a:lnTo>
                    <a:pt x="2334" y="104"/>
                  </a:lnTo>
                  <a:lnTo>
                    <a:pt x="2334" y="80"/>
                  </a:lnTo>
                  <a:lnTo>
                    <a:pt x="2370" y="80"/>
                  </a:lnTo>
                  <a:lnTo>
                    <a:pt x="2427" y="80"/>
                  </a:lnTo>
                  <a:lnTo>
                    <a:pt x="2418" y="63"/>
                  </a:lnTo>
                  <a:lnTo>
                    <a:pt x="2418" y="63"/>
                  </a:lnTo>
                  <a:close/>
                </a:path>
                <a:path w="4250" h="175">
                  <a:moveTo>
                    <a:pt x="2391" y="49"/>
                  </a:moveTo>
                  <a:lnTo>
                    <a:pt x="2391" y="51"/>
                  </a:lnTo>
                  <a:lnTo>
                    <a:pt x="2394" y="54"/>
                  </a:lnTo>
                  <a:lnTo>
                    <a:pt x="2396" y="56"/>
                  </a:lnTo>
                  <a:lnTo>
                    <a:pt x="2398" y="61"/>
                  </a:lnTo>
                  <a:lnTo>
                    <a:pt x="2401" y="63"/>
                  </a:lnTo>
                  <a:lnTo>
                    <a:pt x="2401" y="65"/>
                  </a:lnTo>
                  <a:lnTo>
                    <a:pt x="2403" y="68"/>
                  </a:lnTo>
                  <a:lnTo>
                    <a:pt x="2403" y="73"/>
                  </a:lnTo>
                  <a:lnTo>
                    <a:pt x="2406" y="73"/>
                  </a:lnTo>
                  <a:lnTo>
                    <a:pt x="2408" y="68"/>
                  </a:lnTo>
                  <a:lnTo>
                    <a:pt x="2408" y="65"/>
                  </a:lnTo>
                  <a:lnTo>
                    <a:pt x="2410" y="63"/>
                  </a:lnTo>
                  <a:lnTo>
                    <a:pt x="2410" y="61"/>
                  </a:lnTo>
                  <a:lnTo>
                    <a:pt x="2408" y="58"/>
                  </a:lnTo>
                  <a:lnTo>
                    <a:pt x="2406" y="56"/>
                  </a:lnTo>
                  <a:lnTo>
                    <a:pt x="2403" y="54"/>
                  </a:lnTo>
                  <a:lnTo>
                    <a:pt x="2401" y="54"/>
                  </a:lnTo>
                  <a:lnTo>
                    <a:pt x="2398" y="51"/>
                  </a:lnTo>
                  <a:lnTo>
                    <a:pt x="2396" y="49"/>
                  </a:lnTo>
                  <a:lnTo>
                    <a:pt x="2391" y="49"/>
                  </a:lnTo>
                  <a:lnTo>
                    <a:pt x="2391" y="49"/>
                  </a:lnTo>
                  <a:close/>
                </a:path>
                <a:path w="4250" h="175">
                  <a:moveTo>
                    <a:pt x="2367" y="46"/>
                  </a:moveTo>
                  <a:lnTo>
                    <a:pt x="2370" y="49"/>
                  </a:lnTo>
                  <a:lnTo>
                    <a:pt x="2370" y="75"/>
                  </a:lnTo>
                  <a:lnTo>
                    <a:pt x="2334" y="75"/>
                  </a:lnTo>
                  <a:lnTo>
                    <a:pt x="2377" y="75"/>
                  </a:lnTo>
                  <a:lnTo>
                    <a:pt x="2377" y="70"/>
                  </a:lnTo>
                  <a:lnTo>
                    <a:pt x="2377" y="58"/>
                  </a:lnTo>
                  <a:lnTo>
                    <a:pt x="2382" y="56"/>
                  </a:lnTo>
                  <a:lnTo>
                    <a:pt x="2367" y="46"/>
                  </a:lnTo>
                  <a:lnTo>
                    <a:pt x="2367" y="46"/>
                  </a:lnTo>
                  <a:close/>
                </a:path>
                <a:path w="4250" h="175">
                  <a:moveTo>
                    <a:pt x="2346" y="32"/>
                  </a:moveTo>
                  <a:lnTo>
                    <a:pt x="2346" y="54"/>
                  </a:lnTo>
                  <a:lnTo>
                    <a:pt x="2355" y="49"/>
                  </a:lnTo>
                  <a:lnTo>
                    <a:pt x="2355" y="32"/>
                  </a:lnTo>
                  <a:lnTo>
                    <a:pt x="2384" y="32"/>
                  </a:lnTo>
                  <a:lnTo>
                    <a:pt x="2346" y="32"/>
                  </a:lnTo>
                  <a:lnTo>
                    <a:pt x="2346" y="32"/>
                  </a:lnTo>
                  <a:close/>
                </a:path>
                <a:path w="4250" h="175">
                  <a:moveTo>
                    <a:pt x="2391" y="32"/>
                  </a:moveTo>
                  <a:lnTo>
                    <a:pt x="2346" y="32"/>
                  </a:lnTo>
                  <a:lnTo>
                    <a:pt x="2384" y="32"/>
                  </a:lnTo>
                  <a:lnTo>
                    <a:pt x="2384" y="51"/>
                  </a:lnTo>
                  <a:lnTo>
                    <a:pt x="2391" y="46"/>
                  </a:lnTo>
                  <a:lnTo>
                    <a:pt x="2391" y="32"/>
                  </a:lnTo>
                  <a:lnTo>
                    <a:pt x="2391" y="32"/>
                  </a:lnTo>
                  <a:close/>
                </a:path>
                <a:path w="4250" h="175">
                  <a:moveTo>
                    <a:pt x="2418" y="15"/>
                  </a:moveTo>
                  <a:lnTo>
                    <a:pt x="2410" y="27"/>
                  </a:lnTo>
                  <a:lnTo>
                    <a:pt x="2307" y="27"/>
                  </a:lnTo>
                  <a:lnTo>
                    <a:pt x="2312" y="32"/>
                  </a:lnTo>
                  <a:lnTo>
                    <a:pt x="2430" y="32"/>
                  </a:lnTo>
                  <a:lnTo>
                    <a:pt x="2418" y="15"/>
                  </a:lnTo>
                  <a:lnTo>
                    <a:pt x="2418" y="15"/>
                  </a:lnTo>
                  <a:close/>
                </a:path>
                <a:path w="4250" h="175">
                  <a:moveTo>
                    <a:pt x="2384" y="3"/>
                  </a:moveTo>
                  <a:lnTo>
                    <a:pt x="2384" y="27"/>
                  </a:lnTo>
                  <a:lnTo>
                    <a:pt x="2391" y="27"/>
                  </a:lnTo>
                  <a:lnTo>
                    <a:pt x="2391" y="15"/>
                  </a:lnTo>
                  <a:lnTo>
                    <a:pt x="2396" y="10"/>
                  </a:lnTo>
                  <a:lnTo>
                    <a:pt x="2384" y="3"/>
                  </a:lnTo>
                  <a:lnTo>
                    <a:pt x="2384" y="3"/>
                  </a:lnTo>
                  <a:close/>
                </a:path>
                <a:path w="4250" h="175">
                  <a:moveTo>
                    <a:pt x="2346" y="3"/>
                  </a:moveTo>
                  <a:lnTo>
                    <a:pt x="2346" y="27"/>
                  </a:lnTo>
                  <a:lnTo>
                    <a:pt x="2355" y="27"/>
                  </a:lnTo>
                  <a:lnTo>
                    <a:pt x="2355" y="15"/>
                  </a:lnTo>
                  <a:lnTo>
                    <a:pt x="2360" y="10"/>
                  </a:lnTo>
                  <a:lnTo>
                    <a:pt x="2346" y="3"/>
                  </a:lnTo>
                  <a:lnTo>
                    <a:pt x="2346" y="3"/>
                  </a:lnTo>
                  <a:close/>
                </a:path>
                <a:path w="4250" h="175">
                  <a:moveTo>
                    <a:pt x="2485" y="154"/>
                  </a:moveTo>
                  <a:lnTo>
                    <a:pt x="2485" y="169"/>
                  </a:lnTo>
                  <a:lnTo>
                    <a:pt x="2494" y="166"/>
                  </a:lnTo>
                  <a:lnTo>
                    <a:pt x="2494" y="157"/>
                  </a:lnTo>
                  <a:lnTo>
                    <a:pt x="2547" y="157"/>
                  </a:lnTo>
                  <a:lnTo>
                    <a:pt x="2485" y="154"/>
                  </a:lnTo>
                  <a:lnTo>
                    <a:pt x="2485" y="154"/>
                  </a:lnTo>
                  <a:close/>
                </a:path>
                <a:path w="4250" h="175">
                  <a:moveTo>
                    <a:pt x="2478" y="114"/>
                  </a:moveTo>
                  <a:lnTo>
                    <a:pt x="2475" y="114"/>
                  </a:lnTo>
                  <a:lnTo>
                    <a:pt x="2473" y="116"/>
                  </a:lnTo>
                  <a:lnTo>
                    <a:pt x="2470" y="118"/>
                  </a:lnTo>
                  <a:lnTo>
                    <a:pt x="2468" y="118"/>
                  </a:lnTo>
                  <a:lnTo>
                    <a:pt x="2466" y="121"/>
                  </a:lnTo>
                  <a:lnTo>
                    <a:pt x="2463" y="123"/>
                  </a:lnTo>
                  <a:lnTo>
                    <a:pt x="2458" y="125"/>
                  </a:lnTo>
                  <a:lnTo>
                    <a:pt x="2456" y="125"/>
                  </a:lnTo>
                  <a:lnTo>
                    <a:pt x="2454" y="128"/>
                  </a:lnTo>
                  <a:lnTo>
                    <a:pt x="2451" y="128"/>
                  </a:lnTo>
                  <a:lnTo>
                    <a:pt x="2449" y="130"/>
                  </a:lnTo>
                  <a:lnTo>
                    <a:pt x="2446" y="133"/>
                  </a:lnTo>
                  <a:lnTo>
                    <a:pt x="2446" y="135"/>
                  </a:lnTo>
                  <a:lnTo>
                    <a:pt x="2446" y="133"/>
                  </a:lnTo>
                  <a:lnTo>
                    <a:pt x="2454" y="133"/>
                  </a:lnTo>
                  <a:lnTo>
                    <a:pt x="2456" y="130"/>
                  </a:lnTo>
                  <a:lnTo>
                    <a:pt x="2458" y="130"/>
                  </a:lnTo>
                  <a:lnTo>
                    <a:pt x="2461" y="128"/>
                  </a:lnTo>
                  <a:lnTo>
                    <a:pt x="2463" y="128"/>
                  </a:lnTo>
                  <a:lnTo>
                    <a:pt x="2466" y="125"/>
                  </a:lnTo>
                  <a:lnTo>
                    <a:pt x="2468" y="125"/>
                  </a:lnTo>
                  <a:lnTo>
                    <a:pt x="2470" y="123"/>
                  </a:lnTo>
                  <a:lnTo>
                    <a:pt x="2473" y="123"/>
                  </a:lnTo>
                  <a:lnTo>
                    <a:pt x="2475" y="121"/>
                  </a:lnTo>
                  <a:lnTo>
                    <a:pt x="2478" y="118"/>
                  </a:lnTo>
                  <a:lnTo>
                    <a:pt x="2480" y="118"/>
                  </a:lnTo>
                  <a:lnTo>
                    <a:pt x="2485" y="116"/>
                  </a:lnTo>
                  <a:lnTo>
                    <a:pt x="2487" y="114"/>
                  </a:lnTo>
                  <a:lnTo>
                    <a:pt x="2478" y="114"/>
                  </a:lnTo>
                  <a:lnTo>
                    <a:pt x="2478" y="114"/>
                  </a:lnTo>
                  <a:close/>
                </a:path>
                <a:path w="4250" h="175">
                  <a:moveTo>
                    <a:pt x="2482" y="106"/>
                  </a:moveTo>
                  <a:lnTo>
                    <a:pt x="2482" y="109"/>
                  </a:lnTo>
                  <a:lnTo>
                    <a:pt x="2480" y="111"/>
                  </a:lnTo>
                  <a:lnTo>
                    <a:pt x="2478" y="114"/>
                  </a:lnTo>
                  <a:lnTo>
                    <a:pt x="2487" y="114"/>
                  </a:lnTo>
                  <a:lnTo>
                    <a:pt x="2487" y="135"/>
                  </a:lnTo>
                  <a:lnTo>
                    <a:pt x="2487" y="147"/>
                  </a:lnTo>
                  <a:lnTo>
                    <a:pt x="2485" y="150"/>
                  </a:lnTo>
                  <a:lnTo>
                    <a:pt x="2485" y="154"/>
                  </a:lnTo>
                  <a:lnTo>
                    <a:pt x="2547" y="157"/>
                  </a:lnTo>
                  <a:lnTo>
                    <a:pt x="2547" y="169"/>
                  </a:lnTo>
                  <a:lnTo>
                    <a:pt x="2557" y="162"/>
                  </a:lnTo>
                  <a:lnTo>
                    <a:pt x="2557" y="152"/>
                  </a:lnTo>
                  <a:lnTo>
                    <a:pt x="2494" y="152"/>
                  </a:lnTo>
                  <a:lnTo>
                    <a:pt x="2494" y="109"/>
                  </a:lnTo>
                  <a:lnTo>
                    <a:pt x="2547" y="109"/>
                  </a:lnTo>
                  <a:lnTo>
                    <a:pt x="2482" y="106"/>
                  </a:lnTo>
                  <a:lnTo>
                    <a:pt x="2482" y="106"/>
                  </a:lnTo>
                  <a:close/>
                </a:path>
                <a:path w="4250" h="175">
                  <a:moveTo>
                    <a:pt x="2552" y="97"/>
                  </a:moveTo>
                  <a:lnTo>
                    <a:pt x="2547" y="104"/>
                  </a:lnTo>
                  <a:lnTo>
                    <a:pt x="2485" y="104"/>
                  </a:lnTo>
                  <a:lnTo>
                    <a:pt x="2482" y="106"/>
                  </a:lnTo>
                  <a:lnTo>
                    <a:pt x="2547" y="109"/>
                  </a:lnTo>
                  <a:lnTo>
                    <a:pt x="2547" y="152"/>
                  </a:lnTo>
                  <a:lnTo>
                    <a:pt x="2494" y="152"/>
                  </a:lnTo>
                  <a:lnTo>
                    <a:pt x="2557" y="152"/>
                  </a:lnTo>
                  <a:lnTo>
                    <a:pt x="2557" y="150"/>
                  </a:lnTo>
                  <a:lnTo>
                    <a:pt x="2557" y="111"/>
                  </a:lnTo>
                  <a:lnTo>
                    <a:pt x="2559" y="106"/>
                  </a:lnTo>
                  <a:lnTo>
                    <a:pt x="2552" y="97"/>
                  </a:lnTo>
                  <a:lnTo>
                    <a:pt x="2552" y="97"/>
                  </a:lnTo>
                  <a:close/>
                </a:path>
                <a:path w="4250" h="175">
                  <a:moveTo>
                    <a:pt x="2487" y="97"/>
                  </a:moveTo>
                  <a:lnTo>
                    <a:pt x="2487" y="104"/>
                  </a:lnTo>
                  <a:lnTo>
                    <a:pt x="2485" y="104"/>
                  </a:lnTo>
                  <a:lnTo>
                    <a:pt x="2499" y="104"/>
                  </a:lnTo>
                  <a:lnTo>
                    <a:pt x="2502" y="102"/>
                  </a:lnTo>
                  <a:lnTo>
                    <a:pt x="2492" y="99"/>
                  </a:lnTo>
                  <a:lnTo>
                    <a:pt x="2487" y="97"/>
                  </a:lnTo>
                  <a:lnTo>
                    <a:pt x="2487" y="97"/>
                  </a:lnTo>
                  <a:close/>
                </a:path>
                <a:path w="4250" h="175">
                  <a:moveTo>
                    <a:pt x="2475" y="54"/>
                  </a:moveTo>
                  <a:lnTo>
                    <a:pt x="2473" y="58"/>
                  </a:lnTo>
                  <a:lnTo>
                    <a:pt x="2470" y="61"/>
                  </a:lnTo>
                  <a:lnTo>
                    <a:pt x="2468" y="63"/>
                  </a:lnTo>
                  <a:lnTo>
                    <a:pt x="2468" y="65"/>
                  </a:lnTo>
                  <a:lnTo>
                    <a:pt x="2466" y="68"/>
                  </a:lnTo>
                  <a:lnTo>
                    <a:pt x="2463" y="70"/>
                  </a:lnTo>
                  <a:lnTo>
                    <a:pt x="2461" y="73"/>
                  </a:lnTo>
                  <a:lnTo>
                    <a:pt x="2458" y="75"/>
                  </a:lnTo>
                  <a:lnTo>
                    <a:pt x="2456" y="78"/>
                  </a:lnTo>
                  <a:lnTo>
                    <a:pt x="2456" y="82"/>
                  </a:lnTo>
                  <a:lnTo>
                    <a:pt x="2458" y="80"/>
                  </a:lnTo>
                  <a:lnTo>
                    <a:pt x="2461" y="80"/>
                  </a:lnTo>
                  <a:lnTo>
                    <a:pt x="2461" y="78"/>
                  </a:lnTo>
                  <a:lnTo>
                    <a:pt x="2463" y="75"/>
                  </a:lnTo>
                  <a:lnTo>
                    <a:pt x="2466" y="73"/>
                  </a:lnTo>
                  <a:lnTo>
                    <a:pt x="2468" y="70"/>
                  </a:lnTo>
                  <a:lnTo>
                    <a:pt x="2470" y="68"/>
                  </a:lnTo>
                  <a:lnTo>
                    <a:pt x="2473" y="68"/>
                  </a:lnTo>
                  <a:lnTo>
                    <a:pt x="2475" y="65"/>
                  </a:lnTo>
                  <a:lnTo>
                    <a:pt x="2475" y="61"/>
                  </a:lnTo>
                  <a:lnTo>
                    <a:pt x="2478" y="58"/>
                  </a:lnTo>
                  <a:lnTo>
                    <a:pt x="2480" y="56"/>
                  </a:lnTo>
                  <a:lnTo>
                    <a:pt x="2482" y="56"/>
                  </a:lnTo>
                  <a:lnTo>
                    <a:pt x="2475" y="54"/>
                  </a:lnTo>
                  <a:lnTo>
                    <a:pt x="2475" y="54"/>
                  </a:lnTo>
                  <a:close/>
                </a:path>
                <a:path w="4250" h="175">
                  <a:moveTo>
                    <a:pt x="2557" y="34"/>
                  </a:moveTo>
                  <a:lnTo>
                    <a:pt x="2542" y="34"/>
                  </a:lnTo>
                  <a:lnTo>
                    <a:pt x="2540" y="37"/>
                  </a:lnTo>
                  <a:lnTo>
                    <a:pt x="2538" y="39"/>
                  </a:lnTo>
                  <a:lnTo>
                    <a:pt x="2538" y="44"/>
                  </a:lnTo>
                  <a:lnTo>
                    <a:pt x="2535" y="46"/>
                  </a:lnTo>
                  <a:lnTo>
                    <a:pt x="2533" y="49"/>
                  </a:lnTo>
                  <a:lnTo>
                    <a:pt x="2533" y="51"/>
                  </a:lnTo>
                  <a:lnTo>
                    <a:pt x="2530" y="54"/>
                  </a:lnTo>
                  <a:lnTo>
                    <a:pt x="2528" y="58"/>
                  </a:lnTo>
                  <a:lnTo>
                    <a:pt x="2526" y="61"/>
                  </a:lnTo>
                  <a:lnTo>
                    <a:pt x="2526" y="63"/>
                  </a:lnTo>
                  <a:lnTo>
                    <a:pt x="2523" y="65"/>
                  </a:lnTo>
                  <a:lnTo>
                    <a:pt x="2521" y="68"/>
                  </a:lnTo>
                  <a:lnTo>
                    <a:pt x="2518" y="70"/>
                  </a:lnTo>
                  <a:lnTo>
                    <a:pt x="2516" y="75"/>
                  </a:lnTo>
                  <a:lnTo>
                    <a:pt x="2514" y="78"/>
                  </a:lnTo>
                  <a:lnTo>
                    <a:pt x="2511" y="80"/>
                  </a:lnTo>
                  <a:lnTo>
                    <a:pt x="2509" y="82"/>
                  </a:lnTo>
                  <a:lnTo>
                    <a:pt x="2506" y="85"/>
                  </a:lnTo>
                  <a:lnTo>
                    <a:pt x="2504" y="87"/>
                  </a:lnTo>
                  <a:lnTo>
                    <a:pt x="2502" y="90"/>
                  </a:lnTo>
                  <a:lnTo>
                    <a:pt x="2502" y="92"/>
                  </a:lnTo>
                  <a:lnTo>
                    <a:pt x="2499" y="94"/>
                  </a:lnTo>
                  <a:lnTo>
                    <a:pt x="2497" y="97"/>
                  </a:lnTo>
                  <a:lnTo>
                    <a:pt x="2494" y="99"/>
                  </a:lnTo>
                  <a:lnTo>
                    <a:pt x="2492" y="99"/>
                  </a:lnTo>
                  <a:lnTo>
                    <a:pt x="2502" y="102"/>
                  </a:lnTo>
                  <a:lnTo>
                    <a:pt x="2504" y="99"/>
                  </a:lnTo>
                  <a:lnTo>
                    <a:pt x="2506" y="97"/>
                  </a:lnTo>
                  <a:lnTo>
                    <a:pt x="2509" y="94"/>
                  </a:lnTo>
                  <a:lnTo>
                    <a:pt x="2511" y="92"/>
                  </a:lnTo>
                  <a:lnTo>
                    <a:pt x="2514" y="90"/>
                  </a:lnTo>
                  <a:lnTo>
                    <a:pt x="2516" y="87"/>
                  </a:lnTo>
                  <a:lnTo>
                    <a:pt x="2518" y="85"/>
                  </a:lnTo>
                  <a:lnTo>
                    <a:pt x="2521" y="82"/>
                  </a:lnTo>
                  <a:lnTo>
                    <a:pt x="2523" y="80"/>
                  </a:lnTo>
                  <a:lnTo>
                    <a:pt x="2526" y="78"/>
                  </a:lnTo>
                  <a:lnTo>
                    <a:pt x="2526" y="75"/>
                  </a:lnTo>
                  <a:lnTo>
                    <a:pt x="2528" y="73"/>
                  </a:lnTo>
                  <a:lnTo>
                    <a:pt x="2530" y="70"/>
                  </a:lnTo>
                  <a:lnTo>
                    <a:pt x="2533" y="68"/>
                  </a:lnTo>
                  <a:lnTo>
                    <a:pt x="2535" y="65"/>
                  </a:lnTo>
                  <a:lnTo>
                    <a:pt x="2535" y="63"/>
                  </a:lnTo>
                  <a:lnTo>
                    <a:pt x="2538" y="61"/>
                  </a:lnTo>
                  <a:lnTo>
                    <a:pt x="2540" y="56"/>
                  </a:lnTo>
                  <a:lnTo>
                    <a:pt x="2542" y="54"/>
                  </a:lnTo>
                  <a:lnTo>
                    <a:pt x="2542" y="51"/>
                  </a:lnTo>
                  <a:lnTo>
                    <a:pt x="2545" y="49"/>
                  </a:lnTo>
                  <a:lnTo>
                    <a:pt x="2547" y="44"/>
                  </a:lnTo>
                  <a:lnTo>
                    <a:pt x="2550" y="42"/>
                  </a:lnTo>
                  <a:lnTo>
                    <a:pt x="2550" y="39"/>
                  </a:lnTo>
                  <a:lnTo>
                    <a:pt x="2557" y="34"/>
                  </a:lnTo>
                  <a:lnTo>
                    <a:pt x="2557" y="34"/>
                  </a:lnTo>
                  <a:close/>
                </a:path>
                <a:path w="4250" h="175">
                  <a:moveTo>
                    <a:pt x="2547" y="22"/>
                  </a:moveTo>
                  <a:lnTo>
                    <a:pt x="2542" y="32"/>
                  </a:lnTo>
                  <a:lnTo>
                    <a:pt x="2494" y="32"/>
                  </a:lnTo>
                  <a:lnTo>
                    <a:pt x="2485" y="34"/>
                  </a:lnTo>
                  <a:lnTo>
                    <a:pt x="2485" y="37"/>
                  </a:lnTo>
                  <a:lnTo>
                    <a:pt x="2482" y="39"/>
                  </a:lnTo>
                  <a:lnTo>
                    <a:pt x="2482" y="44"/>
                  </a:lnTo>
                  <a:lnTo>
                    <a:pt x="2480" y="46"/>
                  </a:lnTo>
                  <a:lnTo>
                    <a:pt x="2478" y="49"/>
                  </a:lnTo>
                  <a:lnTo>
                    <a:pt x="2478" y="51"/>
                  </a:lnTo>
                  <a:lnTo>
                    <a:pt x="2475" y="54"/>
                  </a:lnTo>
                  <a:lnTo>
                    <a:pt x="2482" y="56"/>
                  </a:lnTo>
                  <a:lnTo>
                    <a:pt x="2485" y="61"/>
                  </a:lnTo>
                  <a:lnTo>
                    <a:pt x="2487" y="63"/>
                  </a:lnTo>
                  <a:lnTo>
                    <a:pt x="2490" y="65"/>
                  </a:lnTo>
                  <a:lnTo>
                    <a:pt x="2492" y="70"/>
                  </a:lnTo>
                  <a:lnTo>
                    <a:pt x="2492" y="73"/>
                  </a:lnTo>
                  <a:lnTo>
                    <a:pt x="2494" y="75"/>
                  </a:lnTo>
                  <a:lnTo>
                    <a:pt x="2494" y="80"/>
                  </a:lnTo>
                  <a:lnTo>
                    <a:pt x="2497" y="82"/>
                  </a:lnTo>
                  <a:lnTo>
                    <a:pt x="2499" y="80"/>
                  </a:lnTo>
                  <a:lnTo>
                    <a:pt x="2502" y="78"/>
                  </a:lnTo>
                  <a:lnTo>
                    <a:pt x="2502" y="73"/>
                  </a:lnTo>
                  <a:lnTo>
                    <a:pt x="2502" y="68"/>
                  </a:lnTo>
                  <a:lnTo>
                    <a:pt x="2502" y="65"/>
                  </a:lnTo>
                  <a:lnTo>
                    <a:pt x="2499" y="63"/>
                  </a:lnTo>
                  <a:lnTo>
                    <a:pt x="2497" y="63"/>
                  </a:lnTo>
                  <a:lnTo>
                    <a:pt x="2497" y="61"/>
                  </a:lnTo>
                  <a:lnTo>
                    <a:pt x="2492" y="58"/>
                  </a:lnTo>
                  <a:lnTo>
                    <a:pt x="2490" y="56"/>
                  </a:lnTo>
                  <a:lnTo>
                    <a:pt x="2487" y="54"/>
                  </a:lnTo>
                  <a:lnTo>
                    <a:pt x="2482" y="54"/>
                  </a:lnTo>
                  <a:lnTo>
                    <a:pt x="2485" y="51"/>
                  </a:lnTo>
                  <a:lnTo>
                    <a:pt x="2487" y="49"/>
                  </a:lnTo>
                  <a:lnTo>
                    <a:pt x="2487" y="44"/>
                  </a:lnTo>
                  <a:lnTo>
                    <a:pt x="2490" y="42"/>
                  </a:lnTo>
                  <a:lnTo>
                    <a:pt x="2492" y="39"/>
                  </a:lnTo>
                  <a:lnTo>
                    <a:pt x="2494" y="34"/>
                  </a:lnTo>
                  <a:lnTo>
                    <a:pt x="2557" y="34"/>
                  </a:lnTo>
                  <a:lnTo>
                    <a:pt x="2547" y="22"/>
                  </a:lnTo>
                  <a:lnTo>
                    <a:pt x="2547" y="22"/>
                  </a:lnTo>
                  <a:close/>
                </a:path>
                <a:path w="4250" h="175">
                  <a:moveTo>
                    <a:pt x="2497" y="3"/>
                  </a:moveTo>
                  <a:lnTo>
                    <a:pt x="2494" y="8"/>
                  </a:lnTo>
                  <a:lnTo>
                    <a:pt x="2494" y="13"/>
                  </a:lnTo>
                  <a:lnTo>
                    <a:pt x="2492" y="18"/>
                  </a:lnTo>
                  <a:lnTo>
                    <a:pt x="2492" y="20"/>
                  </a:lnTo>
                  <a:lnTo>
                    <a:pt x="2490" y="22"/>
                  </a:lnTo>
                  <a:lnTo>
                    <a:pt x="2490" y="27"/>
                  </a:lnTo>
                  <a:lnTo>
                    <a:pt x="2487" y="30"/>
                  </a:lnTo>
                  <a:lnTo>
                    <a:pt x="2485" y="34"/>
                  </a:lnTo>
                  <a:lnTo>
                    <a:pt x="2494" y="32"/>
                  </a:lnTo>
                  <a:lnTo>
                    <a:pt x="2497" y="30"/>
                  </a:lnTo>
                  <a:lnTo>
                    <a:pt x="2497" y="27"/>
                  </a:lnTo>
                  <a:lnTo>
                    <a:pt x="2499" y="25"/>
                  </a:lnTo>
                  <a:lnTo>
                    <a:pt x="2502" y="20"/>
                  </a:lnTo>
                  <a:lnTo>
                    <a:pt x="2502" y="18"/>
                  </a:lnTo>
                  <a:lnTo>
                    <a:pt x="2509" y="15"/>
                  </a:lnTo>
                  <a:lnTo>
                    <a:pt x="2497" y="3"/>
                  </a:lnTo>
                  <a:lnTo>
                    <a:pt x="2497" y="3"/>
                  </a:lnTo>
                  <a:close/>
                </a:path>
                <a:path w="4250" h="175">
                  <a:moveTo>
                    <a:pt x="2662" y="135"/>
                  </a:moveTo>
                  <a:lnTo>
                    <a:pt x="2662" y="138"/>
                  </a:lnTo>
                  <a:lnTo>
                    <a:pt x="2667" y="140"/>
                  </a:lnTo>
                  <a:lnTo>
                    <a:pt x="2670" y="142"/>
                  </a:lnTo>
                  <a:lnTo>
                    <a:pt x="2672" y="142"/>
                  </a:lnTo>
                  <a:lnTo>
                    <a:pt x="2674" y="145"/>
                  </a:lnTo>
                  <a:lnTo>
                    <a:pt x="2677" y="147"/>
                  </a:lnTo>
                  <a:lnTo>
                    <a:pt x="2677" y="152"/>
                  </a:lnTo>
                  <a:lnTo>
                    <a:pt x="2679" y="154"/>
                  </a:lnTo>
                  <a:lnTo>
                    <a:pt x="2682" y="152"/>
                  </a:lnTo>
                  <a:lnTo>
                    <a:pt x="2684" y="152"/>
                  </a:lnTo>
                  <a:lnTo>
                    <a:pt x="2686" y="150"/>
                  </a:lnTo>
                  <a:lnTo>
                    <a:pt x="2686" y="147"/>
                  </a:lnTo>
                  <a:lnTo>
                    <a:pt x="2689" y="145"/>
                  </a:lnTo>
                  <a:lnTo>
                    <a:pt x="2689" y="142"/>
                  </a:lnTo>
                  <a:lnTo>
                    <a:pt x="2691" y="138"/>
                  </a:lnTo>
                  <a:lnTo>
                    <a:pt x="2670" y="138"/>
                  </a:lnTo>
                  <a:lnTo>
                    <a:pt x="2667" y="135"/>
                  </a:lnTo>
                  <a:lnTo>
                    <a:pt x="2662" y="135"/>
                  </a:lnTo>
                  <a:lnTo>
                    <a:pt x="2662" y="135"/>
                  </a:lnTo>
                  <a:close/>
                </a:path>
                <a:path w="4250" h="175">
                  <a:moveTo>
                    <a:pt x="2643" y="68"/>
                  </a:moveTo>
                  <a:lnTo>
                    <a:pt x="2643" y="174"/>
                  </a:lnTo>
                  <a:lnTo>
                    <a:pt x="2653" y="169"/>
                  </a:lnTo>
                  <a:lnTo>
                    <a:pt x="2653" y="157"/>
                  </a:lnTo>
                  <a:lnTo>
                    <a:pt x="2650" y="154"/>
                  </a:lnTo>
                  <a:lnTo>
                    <a:pt x="2650" y="68"/>
                  </a:lnTo>
                  <a:lnTo>
                    <a:pt x="2684" y="68"/>
                  </a:lnTo>
                  <a:lnTo>
                    <a:pt x="2643" y="68"/>
                  </a:lnTo>
                  <a:lnTo>
                    <a:pt x="2643" y="68"/>
                  </a:lnTo>
                  <a:close/>
                </a:path>
                <a:path w="4250" h="175">
                  <a:moveTo>
                    <a:pt x="2696" y="65"/>
                  </a:moveTo>
                  <a:lnTo>
                    <a:pt x="2643" y="68"/>
                  </a:lnTo>
                  <a:lnTo>
                    <a:pt x="2684" y="68"/>
                  </a:lnTo>
                  <a:lnTo>
                    <a:pt x="2684" y="128"/>
                  </a:lnTo>
                  <a:lnTo>
                    <a:pt x="2684" y="133"/>
                  </a:lnTo>
                  <a:lnTo>
                    <a:pt x="2682" y="135"/>
                  </a:lnTo>
                  <a:lnTo>
                    <a:pt x="2682" y="138"/>
                  </a:lnTo>
                  <a:lnTo>
                    <a:pt x="2679" y="138"/>
                  </a:lnTo>
                  <a:lnTo>
                    <a:pt x="2691" y="138"/>
                  </a:lnTo>
                  <a:lnTo>
                    <a:pt x="2691" y="135"/>
                  </a:lnTo>
                  <a:lnTo>
                    <a:pt x="2691" y="70"/>
                  </a:lnTo>
                  <a:lnTo>
                    <a:pt x="2696" y="65"/>
                  </a:lnTo>
                  <a:lnTo>
                    <a:pt x="2696" y="65"/>
                  </a:lnTo>
                  <a:close/>
                </a:path>
                <a:path w="4250" h="175">
                  <a:moveTo>
                    <a:pt x="2605" y="58"/>
                  </a:moveTo>
                  <a:lnTo>
                    <a:pt x="2605" y="65"/>
                  </a:lnTo>
                  <a:lnTo>
                    <a:pt x="2650" y="63"/>
                  </a:lnTo>
                  <a:lnTo>
                    <a:pt x="2614" y="63"/>
                  </a:lnTo>
                  <a:lnTo>
                    <a:pt x="2605" y="58"/>
                  </a:lnTo>
                  <a:lnTo>
                    <a:pt x="2605" y="58"/>
                  </a:lnTo>
                  <a:close/>
                </a:path>
                <a:path w="4250" h="175">
                  <a:moveTo>
                    <a:pt x="2686" y="56"/>
                  </a:moveTo>
                  <a:lnTo>
                    <a:pt x="2682" y="63"/>
                  </a:lnTo>
                  <a:lnTo>
                    <a:pt x="2650" y="63"/>
                  </a:lnTo>
                  <a:lnTo>
                    <a:pt x="2605" y="65"/>
                  </a:lnTo>
                  <a:lnTo>
                    <a:pt x="2605" y="73"/>
                  </a:lnTo>
                  <a:lnTo>
                    <a:pt x="2607" y="75"/>
                  </a:lnTo>
                  <a:lnTo>
                    <a:pt x="2607" y="128"/>
                  </a:lnTo>
                  <a:lnTo>
                    <a:pt x="2605" y="133"/>
                  </a:lnTo>
                  <a:lnTo>
                    <a:pt x="2605" y="147"/>
                  </a:lnTo>
                  <a:lnTo>
                    <a:pt x="2605" y="152"/>
                  </a:lnTo>
                  <a:lnTo>
                    <a:pt x="2605" y="154"/>
                  </a:lnTo>
                  <a:lnTo>
                    <a:pt x="2614" y="150"/>
                  </a:lnTo>
                  <a:lnTo>
                    <a:pt x="2614" y="68"/>
                  </a:lnTo>
                  <a:lnTo>
                    <a:pt x="2643" y="68"/>
                  </a:lnTo>
                  <a:lnTo>
                    <a:pt x="2696" y="65"/>
                  </a:lnTo>
                  <a:lnTo>
                    <a:pt x="2686" y="56"/>
                  </a:lnTo>
                  <a:lnTo>
                    <a:pt x="2686" y="56"/>
                  </a:lnTo>
                  <a:close/>
                </a:path>
                <a:path w="4250" h="175">
                  <a:moveTo>
                    <a:pt x="2650" y="39"/>
                  </a:moveTo>
                  <a:lnTo>
                    <a:pt x="2643" y="39"/>
                  </a:lnTo>
                  <a:lnTo>
                    <a:pt x="2643" y="63"/>
                  </a:lnTo>
                  <a:lnTo>
                    <a:pt x="2614" y="63"/>
                  </a:lnTo>
                  <a:lnTo>
                    <a:pt x="2650" y="63"/>
                  </a:lnTo>
                  <a:lnTo>
                    <a:pt x="2650" y="39"/>
                  </a:lnTo>
                  <a:lnTo>
                    <a:pt x="2650" y="39"/>
                  </a:lnTo>
                  <a:close/>
                </a:path>
                <a:path w="4250" h="175">
                  <a:moveTo>
                    <a:pt x="2698" y="22"/>
                  </a:moveTo>
                  <a:lnTo>
                    <a:pt x="2689" y="34"/>
                  </a:lnTo>
                  <a:lnTo>
                    <a:pt x="2588" y="34"/>
                  </a:lnTo>
                  <a:lnTo>
                    <a:pt x="2593" y="42"/>
                  </a:lnTo>
                  <a:lnTo>
                    <a:pt x="2595" y="42"/>
                  </a:lnTo>
                  <a:lnTo>
                    <a:pt x="2598" y="39"/>
                  </a:lnTo>
                  <a:lnTo>
                    <a:pt x="2710" y="39"/>
                  </a:lnTo>
                  <a:lnTo>
                    <a:pt x="2698" y="22"/>
                  </a:lnTo>
                  <a:lnTo>
                    <a:pt x="2698" y="22"/>
                  </a:lnTo>
                  <a:close/>
                </a:path>
                <a:path w="4250" h="175">
                  <a:moveTo>
                    <a:pt x="2636" y="3"/>
                  </a:moveTo>
                  <a:lnTo>
                    <a:pt x="2636" y="5"/>
                  </a:lnTo>
                  <a:lnTo>
                    <a:pt x="2638" y="10"/>
                  </a:lnTo>
                  <a:lnTo>
                    <a:pt x="2641" y="13"/>
                  </a:lnTo>
                  <a:lnTo>
                    <a:pt x="2641" y="18"/>
                  </a:lnTo>
                  <a:lnTo>
                    <a:pt x="2643" y="20"/>
                  </a:lnTo>
                  <a:lnTo>
                    <a:pt x="2643" y="25"/>
                  </a:lnTo>
                  <a:lnTo>
                    <a:pt x="2646" y="25"/>
                  </a:lnTo>
                  <a:lnTo>
                    <a:pt x="2646" y="30"/>
                  </a:lnTo>
                  <a:lnTo>
                    <a:pt x="2648" y="32"/>
                  </a:lnTo>
                  <a:lnTo>
                    <a:pt x="2650" y="30"/>
                  </a:lnTo>
                  <a:lnTo>
                    <a:pt x="2653" y="27"/>
                  </a:lnTo>
                  <a:lnTo>
                    <a:pt x="2653" y="18"/>
                  </a:lnTo>
                  <a:lnTo>
                    <a:pt x="2650" y="15"/>
                  </a:lnTo>
                  <a:lnTo>
                    <a:pt x="2650" y="13"/>
                  </a:lnTo>
                  <a:lnTo>
                    <a:pt x="2648" y="10"/>
                  </a:lnTo>
                  <a:lnTo>
                    <a:pt x="2646" y="8"/>
                  </a:lnTo>
                  <a:lnTo>
                    <a:pt x="2643" y="8"/>
                  </a:lnTo>
                  <a:lnTo>
                    <a:pt x="2641" y="5"/>
                  </a:lnTo>
                  <a:lnTo>
                    <a:pt x="2636" y="3"/>
                  </a:lnTo>
                  <a:lnTo>
                    <a:pt x="2636" y="3"/>
                  </a:lnTo>
                  <a:close/>
                </a:path>
                <a:path w="4250" h="175">
                  <a:moveTo>
                    <a:pt x="2823" y="125"/>
                  </a:moveTo>
                  <a:lnTo>
                    <a:pt x="2816" y="125"/>
                  </a:lnTo>
                  <a:lnTo>
                    <a:pt x="2816" y="128"/>
                  </a:lnTo>
                  <a:lnTo>
                    <a:pt x="2818" y="133"/>
                  </a:lnTo>
                  <a:lnTo>
                    <a:pt x="2821" y="135"/>
                  </a:lnTo>
                  <a:lnTo>
                    <a:pt x="2821" y="138"/>
                  </a:lnTo>
                  <a:lnTo>
                    <a:pt x="2823" y="142"/>
                  </a:lnTo>
                  <a:lnTo>
                    <a:pt x="2826" y="145"/>
                  </a:lnTo>
                  <a:lnTo>
                    <a:pt x="2826" y="147"/>
                  </a:lnTo>
                  <a:lnTo>
                    <a:pt x="2828" y="150"/>
                  </a:lnTo>
                  <a:lnTo>
                    <a:pt x="2830" y="152"/>
                  </a:lnTo>
                  <a:lnTo>
                    <a:pt x="2833" y="154"/>
                  </a:lnTo>
                  <a:lnTo>
                    <a:pt x="2833" y="159"/>
                  </a:lnTo>
                  <a:lnTo>
                    <a:pt x="2835" y="162"/>
                  </a:lnTo>
                  <a:lnTo>
                    <a:pt x="2838" y="164"/>
                  </a:lnTo>
                  <a:lnTo>
                    <a:pt x="2840" y="162"/>
                  </a:lnTo>
                  <a:lnTo>
                    <a:pt x="2840" y="159"/>
                  </a:lnTo>
                  <a:lnTo>
                    <a:pt x="2842" y="157"/>
                  </a:lnTo>
                  <a:lnTo>
                    <a:pt x="2847" y="157"/>
                  </a:lnTo>
                  <a:lnTo>
                    <a:pt x="2850" y="154"/>
                  </a:lnTo>
                  <a:lnTo>
                    <a:pt x="2850" y="152"/>
                  </a:lnTo>
                  <a:lnTo>
                    <a:pt x="2847" y="152"/>
                  </a:lnTo>
                  <a:lnTo>
                    <a:pt x="2845" y="150"/>
                  </a:lnTo>
                  <a:lnTo>
                    <a:pt x="2842" y="147"/>
                  </a:lnTo>
                  <a:lnTo>
                    <a:pt x="2840" y="145"/>
                  </a:lnTo>
                  <a:lnTo>
                    <a:pt x="2838" y="145"/>
                  </a:lnTo>
                  <a:lnTo>
                    <a:pt x="2835" y="142"/>
                  </a:lnTo>
                  <a:lnTo>
                    <a:pt x="2833" y="140"/>
                  </a:lnTo>
                  <a:lnTo>
                    <a:pt x="2830" y="138"/>
                  </a:lnTo>
                  <a:lnTo>
                    <a:pt x="2830" y="133"/>
                  </a:lnTo>
                  <a:lnTo>
                    <a:pt x="2828" y="130"/>
                  </a:lnTo>
                  <a:lnTo>
                    <a:pt x="2826" y="128"/>
                  </a:lnTo>
                  <a:lnTo>
                    <a:pt x="2823" y="125"/>
                  </a:lnTo>
                  <a:lnTo>
                    <a:pt x="2823" y="125"/>
                  </a:lnTo>
                  <a:close/>
                </a:path>
                <a:path w="4250" h="175">
                  <a:moveTo>
                    <a:pt x="2773" y="102"/>
                  </a:moveTo>
                  <a:lnTo>
                    <a:pt x="2763" y="102"/>
                  </a:lnTo>
                  <a:lnTo>
                    <a:pt x="2766" y="106"/>
                  </a:lnTo>
                  <a:lnTo>
                    <a:pt x="2768" y="109"/>
                  </a:lnTo>
                  <a:lnTo>
                    <a:pt x="2768" y="114"/>
                  </a:lnTo>
                  <a:lnTo>
                    <a:pt x="2770" y="116"/>
                  </a:lnTo>
                  <a:lnTo>
                    <a:pt x="2773" y="118"/>
                  </a:lnTo>
                  <a:lnTo>
                    <a:pt x="2773" y="123"/>
                  </a:lnTo>
                  <a:lnTo>
                    <a:pt x="2775" y="125"/>
                  </a:lnTo>
                  <a:lnTo>
                    <a:pt x="2775" y="130"/>
                  </a:lnTo>
                  <a:lnTo>
                    <a:pt x="2778" y="135"/>
                  </a:lnTo>
                  <a:lnTo>
                    <a:pt x="2778" y="140"/>
                  </a:lnTo>
                  <a:lnTo>
                    <a:pt x="2780" y="142"/>
                  </a:lnTo>
                  <a:lnTo>
                    <a:pt x="2782" y="142"/>
                  </a:lnTo>
                  <a:lnTo>
                    <a:pt x="2782" y="138"/>
                  </a:lnTo>
                  <a:lnTo>
                    <a:pt x="2785" y="135"/>
                  </a:lnTo>
                  <a:lnTo>
                    <a:pt x="2785" y="128"/>
                  </a:lnTo>
                  <a:lnTo>
                    <a:pt x="2782" y="123"/>
                  </a:lnTo>
                  <a:lnTo>
                    <a:pt x="2782" y="121"/>
                  </a:lnTo>
                  <a:lnTo>
                    <a:pt x="2780" y="116"/>
                  </a:lnTo>
                  <a:lnTo>
                    <a:pt x="2780" y="114"/>
                  </a:lnTo>
                  <a:lnTo>
                    <a:pt x="2780" y="111"/>
                  </a:lnTo>
                  <a:lnTo>
                    <a:pt x="2778" y="109"/>
                  </a:lnTo>
                  <a:lnTo>
                    <a:pt x="2775" y="106"/>
                  </a:lnTo>
                  <a:lnTo>
                    <a:pt x="2775" y="104"/>
                  </a:lnTo>
                  <a:lnTo>
                    <a:pt x="2773" y="102"/>
                  </a:lnTo>
                  <a:lnTo>
                    <a:pt x="2773" y="102"/>
                  </a:lnTo>
                  <a:close/>
                </a:path>
                <a:path w="4250" h="175">
                  <a:moveTo>
                    <a:pt x="2737" y="51"/>
                  </a:moveTo>
                  <a:lnTo>
                    <a:pt x="2737" y="54"/>
                  </a:lnTo>
                  <a:lnTo>
                    <a:pt x="2739" y="56"/>
                  </a:lnTo>
                  <a:lnTo>
                    <a:pt x="2739" y="61"/>
                  </a:lnTo>
                  <a:lnTo>
                    <a:pt x="2742" y="63"/>
                  </a:lnTo>
                  <a:lnTo>
                    <a:pt x="2744" y="65"/>
                  </a:lnTo>
                  <a:lnTo>
                    <a:pt x="2746" y="70"/>
                  </a:lnTo>
                  <a:lnTo>
                    <a:pt x="2749" y="73"/>
                  </a:lnTo>
                  <a:lnTo>
                    <a:pt x="2749" y="75"/>
                  </a:lnTo>
                  <a:lnTo>
                    <a:pt x="2751" y="80"/>
                  </a:lnTo>
                  <a:lnTo>
                    <a:pt x="2754" y="82"/>
                  </a:lnTo>
                  <a:lnTo>
                    <a:pt x="2754" y="85"/>
                  </a:lnTo>
                  <a:lnTo>
                    <a:pt x="2756" y="87"/>
                  </a:lnTo>
                  <a:lnTo>
                    <a:pt x="2763" y="87"/>
                  </a:lnTo>
                  <a:lnTo>
                    <a:pt x="2761" y="82"/>
                  </a:lnTo>
                  <a:lnTo>
                    <a:pt x="2758" y="80"/>
                  </a:lnTo>
                  <a:lnTo>
                    <a:pt x="2756" y="78"/>
                  </a:lnTo>
                  <a:lnTo>
                    <a:pt x="2756" y="75"/>
                  </a:lnTo>
                  <a:lnTo>
                    <a:pt x="2754" y="73"/>
                  </a:lnTo>
                  <a:lnTo>
                    <a:pt x="2751" y="70"/>
                  </a:lnTo>
                  <a:lnTo>
                    <a:pt x="2749" y="68"/>
                  </a:lnTo>
                  <a:lnTo>
                    <a:pt x="2746" y="63"/>
                  </a:lnTo>
                  <a:lnTo>
                    <a:pt x="2746" y="61"/>
                  </a:lnTo>
                  <a:lnTo>
                    <a:pt x="2744" y="58"/>
                  </a:lnTo>
                  <a:lnTo>
                    <a:pt x="2742" y="56"/>
                  </a:lnTo>
                  <a:lnTo>
                    <a:pt x="2739" y="54"/>
                  </a:lnTo>
                  <a:lnTo>
                    <a:pt x="2737" y="51"/>
                  </a:lnTo>
                  <a:lnTo>
                    <a:pt x="2737" y="51"/>
                  </a:lnTo>
                  <a:close/>
                </a:path>
                <a:path w="4250" h="175">
                  <a:moveTo>
                    <a:pt x="2799" y="32"/>
                  </a:moveTo>
                  <a:lnTo>
                    <a:pt x="2797" y="32"/>
                  </a:lnTo>
                  <a:lnTo>
                    <a:pt x="2797" y="37"/>
                  </a:lnTo>
                  <a:lnTo>
                    <a:pt x="2797" y="42"/>
                  </a:lnTo>
                  <a:lnTo>
                    <a:pt x="2799" y="44"/>
                  </a:lnTo>
                  <a:lnTo>
                    <a:pt x="2799" y="63"/>
                  </a:lnTo>
                  <a:lnTo>
                    <a:pt x="2802" y="68"/>
                  </a:lnTo>
                  <a:lnTo>
                    <a:pt x="2802" y="78"/>
                  </a:lnTo>
                  <a:lnTo>
                    <a:pt x="2804" y="82"/>
                  </a:lnTo>
                  <a:lnTo>
                    <a:pt x="2804" y="92"/>
                  </a:lnTo>
                  <a:lnTo>
                    <a:pt x="2806" y="97"/>
                  </a:lnTo>
                  <a:lnTo>
                    <a:pt x="2806" y="102"/>
                  </a:lnTo>
                  <a:lnTo>
                    <a:pt x="2809" y="106"/>
                  </a:lnTo>
                  <a:lnTo>
                    <a:pt x="2809" y="109"/>
                  </a:lnTo>
                  <a:lnTo>
                    <a:pt x="2811" y="114"/>
                  </a:lnTo>
                  <a:lnTo>
                    <a:pt x="2811" y="116"/>
                  </a:lnTo>
                  <a:lnTo>
                    <a:pt x="2811" y="116"/>
                  </a:lnTo>
                  <a:lnTo>
                    <a:pt x="2809" y="118"/>
                  </a:lnTo>
                  <a:lnTo>
                    <a:pt x="2809" y="121"/>
                  </a:lnTo>
                  <a:lnTo>
                    <a:pt x="2806" y="123"/>
                  </a:lnTo>
                  <a:lnTo>
                    <a:pt x="2806" y="125"/>
                  </a:lnTo>
                  <a:lnTo>
                    <a:pt x="2804" y="130"/>
                  </a:lnTo>
                  <a:lnTo>
                    <a:pt x="2802" y="133"/>
                  </a:lnTo>
                  <a:lnTo>
                    <a:pt x="2799" y="135"/>
                  </a:lnTo>
                  <a:lnTo>
                    <a:pt x="2799" y="138"/>
                  </a:lnTo>
                  <a:lnTo>
                    <a:pt x="2797" y="140"/>
                  </a:lnTo>
                  <a:lnTo>
                    <a:pt x="2794" y="142"/>
                  </a:lnTo>
                  <a:lnTo>
                    <a:pt x="2792" y="145"/>
                  </a:lnTo>
                  <a:lnTo>
                    <a:pt x="2790" y="147"/>
                  </a:lnTo>
                  <a:lnTo>
                    <a:pt x="2787" y="150"/>
                  </a:lnTo>
                  <a:lnTo>
                    <a:pt x="2785" y="152"/>
                  </a:lnTo>
                  <a:lnTo>
                    <a:pt x="2782" y="154"/>
                  </a:lnTo>
                  <a:lnTo>
                    <a:pt x="2780" y="157"/>
                  </a:lnTo>
                  <a:lnTo>
                    <a:pt x="2778" y="159"/>
                  </a:lnTo>
                  <a:lnTo>
                    <a:pt x="2775" y="162"/>
                  </a:lnTo>
                  <a:lnTo>
                    <a:pt x="2773" y="164"/>
                  </a:lnTo>
                  <a:lnTo>
                    <a:pt x="2770" y="166"/>
                  </a:lnTo>
                  <a:lnTo>
                    <a:pt x="2770" y="169"/>
                  </a:lnTo>
                  <a:lnTo>
                    <a:pt x="2773" y="166"/>
                  </a:lnTo>
                  <a:lnTo>
                    <a:pt x="2775" y="166"/>
                  </a:lnTo>
                  <a:lnTo>
                    <a:pt x="2778" y="164"/>
                  </a:lnTo>
                  <a:lnTo>
                    <a:pt x="2780" y="162"/>
                  </a:lnTo>
                  <a:lnTo>
                    <a:pt x="2782" y="159"/>
                  </a:lnTo>
                  <a:lnTo>
                    <a:pt x="2785" y="159"/>
                  </a:lnTo>
                  <a:lnTo>
                    <a:pt x="2787" y="157"/>
                  </a:lnTo>
                  <a:lnTo>
                    <a:pt x="2790" y="154"/>
                  </a:lnTo>
                  <a:lnTo>
                    <a:pt x="2792" y="152"/>
                  </a:lnTo>
                  <a:lnTo>
                    <a:pt x="2794" y="150"/>
                  </a:lnTo>
                  <a:lnTo>
                    <a:pt x="2797" y="147"/>
                  </a:lnTo>
                  <a:lnTo>
                    <a:pt x="2799" y="145"/>
                  </a:lnTo>
                  <a:lnTo>
                    <a:pt x="2802" y="142"/>
                  </a:lnTo>
                  <a:lnTo>
                    <a:pt x="2804" y="140"/>
                  </a:lnTo>
                  <a:lnTo>
                    <a:pt x="2806" y="138"/>
                  </a:lnTo>
                  <a:lnTo>
                    <a:pt x="2809" y="135"/>
                  </a:lnTo>
                  <a:lnTo>
                    <a:pt x="2809" y="133"/>
                  </a:lnTo>
                  <a:lnTo>
                    <a:pt x="2811" y="130"/>
                  </a:lnTo>
                  <a:lnTo>
                    <a:pt x="2814" y="128"/>
                  </a:lnTo>
                  <a:lnTo>
                    <a:pt x="2816" y="125"/>
                  </a:lnTo>
                  <a:lnTo>
                    <a:pt x="2823" y="125"/>
                  </a:lnTo>
                  <a:lnTo>
                    <a:pt x="2821" y="121"/>
                  </a:lnTo>
                  <a:lnTo>
                    <a:pt x="2821" y="114"/>
                  </a:lnTo>
                  <a:lnTo>
                    <a:pt x="2823" y="111"/>
                  </a:lnTo>
                  <a:lnTo>
                    <a:pt x="2823" y="109"/>
                  </a:lnTo>
                  <a:lnTo>
                    <a:pt x="2816" y="106"/>
                  </a:lnTo>
                  <a:lnTo>
                    <a:pt x="2814" y="104"/>
                  </a:lnTo>
                  <a:lnTo>
                    <a:pt x="2814" y="99"/>
                  </a:lnTo>
                  <a:lnTo>
                    <a:pt x="2811" y="97"/>
                  </a:lnTo>
                  <a:lnTo>
                    <a:pt x="2811" y="90"/>
                  </a:lnTo>
                  <a:lnTo>
                    <a:pt x="2809" y="87"/>
                  </a:lnTo>
                  <a:lnTo>
                    <a:pt x="2809" y="85"/>
                  </a:lnTo>
                  <a:lnTo>
                    <a:pt x="2806" y="80"/>
                  </a:lnTo>
                  <a:lnTo>
                    <a:pt x="2806" y="73"/>
                  </a:lnTo>
                  <a:lnTo>
                    <a:pt x="2804" y="70"/>
                  </a:lnTo>
                  <a:lnTo>
                    <a:pt x="2804" y="58"/>
                  </a:lnTo>
                  <a:lnTo>
                    <a:pt x="2802" y="56"/>
                  </a:lnTo>
                  <a:lnTo>
                    <a:pt x="2802" y="39"/>
                  </a:lnTo>
                  <a:lnTo>
                    <a:pt x="2799" y="34"/>
                  </a:lnTo>
                  <a:lnTo>
                    <a:pt x="2799" y="32"/>
                  </a:lnTo>
                  <a:lnTo>
                    <a:pt x="2799" y="32"/>
                  </a:lnTo>
                  <a:close/>
                </a:path>
                <a:path w="4250" h="175">
                  <a:moveTo>
                    <a:pt x="2787" y="30"/>
                  </a:moveTo>
                  <a:lnTo>
                    <a:pt x="2775" y="32"/>
                  </a:lnTo>
                  <a:lnTo>
                    <a:pt x="2775" y="39"/>
                  </a:lnTo>
                  <a:lnTo>
                    <a:pt x="2773" y="44"/>
                  </a:lnTo>
                  <a:lnTo>
                    <a:pt x="2773" y="51"/>
                  </a:lnTo>
                  <a:lnTo>
                    <a:pt x="2770" y="54"/>
                  </a:lnTo>
                  <a:lnTo>
                    <a:pt x="2770" y="61"/>
                  </a:lnTo>
                  <a:lnTo>
                    <a:pt x="2768" y="63"/>
                  </a:lnTo>
                  <a:lnTo>
                    <a:pt x="2768" y="70"/>
                  </a:lnTo>
                  <a:lnTo>
                    <a:pt x="2766" y="75"/>
                  </a:lnTo>
                  <a:lnTo>
                    <a:pt x="2766" y="78"/>
                  </a:lnTo>
                  <a:lnTo>
                    <a:pt x="2763" y="82"/>
                  </a:lnTo>
                  <a:lnTo>
                    <a:pt x="2763" y="87"/>
                  </a:lnTo>
                  <a:lnTo>
                    <a:pt x="2756" y="87"/>
                  </a:lnTo>
                  <a:lnTo>
                    <a:pt x="2756" y="90"/>
                  </a:lnTo>
                  <a:lnTo>
                    <a:pt x="2758" y="92"/>
                  </a:lnTo>
                  <a:lnTo>
                    <a:pt x="2758" y="97"/>
                  </a:lnTo>
                  <a:lnTo>
                    <a:pt x="2756" y="99"/>
                  </a:lnTo>
                  <a:lnTo>
                    <a:pt x="2756" y="102"/>
                  </a:lnTo>
                  <a:lnTo>
                    <a:pt x="2754" y="104"/>
                  </a:lnTo>
                  <a:lnTo>
                    <a:pt x="2754" y="109"/>
                  </a:lnTo>
                  <a:lnTo>
                    <a:pt x="2751" y="111"/>
                  </a:lnTo>
                  <a:lnTo>
                    <a:pt x="2751" y="114"/>
                  </a:lnTo>
                  <a:lnTo>
                    <a:pt x="2749" y="116"/>
                  </a:lnTo>
                  <a:lnTo>
                    <a:pt x="2746" y="121"/>
                  </a:lnTo>
                  <a:lnTo>
                    <a:pt x="2746" y="123"/>
                  </a:lnTo>
                  <a:lnTo>
                    <a:pt x="2744" y="125"/>
                  </a:lnTo>
                  <a:lnTo>
                    <a:pt x="2742" y="128"/>
                  </a:lnTo>
                  <a:lnTo>
                    <a:pt x="2739" y="130"/>
                  </a:lnTo>
                  <a:lnTo>
                    <a:pt x="2739" y="135"/>
                  </a:lnTo>
                  <a:lnTo>
                    <a:pt x="2737" y="138"/>
                  </a:lnTo>
                  <a:lnTo>
                    <a:pt x="2734" y="140"/>
                  </a:lnTo>
                  <a:lnTo>
                    <a:pt x="2732" y="142"/>
                  </a:lnTo>
                  <a:lnTo>
                    <a:pt x="2730" y="145"/>
                  </a:lnTo>
                  <a:lnTo>
                    <a:pt x="2727" y="147"/>
                  </a:lnTo>
                  <a:lnTo>
                    <a:pt x="2725" y="152"/>
                  </a:lnTo>
                  <a:lnTo>
                    <a:pt x="2722" y="154"/>
                  </a:lnTo>
                  <a:lnTo>
                    <a:pt x="2725" y="157"/>
                  </a:lnTo>
                  <a:lnTo>
                    <a:pt x="2725" y="154"/>
                  </a:lnTo>
                  <a:lnTo>
                    <a:pt x="2727" y="152"/>
                  </a:lnTo>
                  <a:lnTo>
                    <a:pt x="2730" y="152"/>
                  </a:lnTo>
                  <a:lnTo>
                    <a:pt x="2732" y="150"/>
                  </a:lnTo>
                  <a:lnTo>
                    <a:pt x="2734" y="147"/>
                  </a:lnTo>
                  <a:lnTo>
                    <a:pt x="2737" y="145"/>
                  </a:lnTo>
                  <a:lnTo>
                    <a:pt x="2739" y="142"/>
                  </a:lnTo>
                  <a:lnTo>
                    <a:pt x="2742" y="140"/>
                  </a:lnTo>
                  <a:lnTo>
                    <a:pt x="2742" y="138"/>
                  </a:lnTo>
                  <a:lnTo>
                    <a:pt x="2744" y="135"/>
                  </a:lnTo>
                  <a:lnTo>
                    <a:pt x="2746" y="133"/>
                  </a:lnTo>
                  <a:lnTo>
                    <a:pt x="2749" y="128"/>
                  </a:lnTo>
                  <a:lnTo>
                    <a:pt x="2751" y="125"/>
                  </a:lnTo>
                  <a:lnTo>
                    <a:pt x="2751" y="123"/>
                  </a:lnTo>
                  <a:lnTo>
                    <a:pt x="2754" y="121"/>
                  </a:lnTo>
                  <a:lnTo>
                    <a:pt x="2756" y="118"/>
                  </a:lnTo>
                  <a:lnTo>
                    <a:pt x="2758" y="114"/>
                  </a:lnTo>
                  <a:lnTo>
                    <a:pt x="2758" y="111"/>
                  </a:lnTo>
                  <a:lnTo>
                    <a:pt x="2761" y="109"/>
                  </a:lnTo>
                  <a:lnTo>
                    <a:pt x="2763" y="106"/>
                  </a:lnTo>
                  <a:lnTo>
                    <a:pt x="2763" y="102"/>
                  </a:lnTo>
                  <a:lnTo>
                    <a:pt x="2773" y="102"/>
                  </a:lnTo>
                  <a:lnTo>
                    <a:pt x="2770" y="97"/>
                  </a:lnTo>
                  <a:lnTo>
                    <a:pt x="2768" y="94"/>
                  </a:lnTo>
                  <a:lnTo>
                    <a:pt x="2768" y="92"/>
                  </a:lnTo>
                  <a:lnTo>
                    <a:pt x="2770" y="90"/>
                  </a:lnTo>
                  <a:lnTo>
                    <a:pt x="2770" y="85"/>
                  </a:lnTo>
                  <a:lnTo>
                    <a:pt x="2773" y="82"/>
                  </a:lnTo>
                  <a:lnTo>
                    <a:pt x="2773" y="78"/>
                  </a:lnTo>
                  <a:lnTo>
                    <a:pt x="2775" y="73"/>
                  </a:lnTo>
                  <a:lnTo>
                    <a:pt x="2775" y="65"/>
                  </a:lnTo>
                  <a:lnTo>
                    <a:pt x="2778" y="63"/>
                  </a:lnTo>
                  <a:lnTo>
                    <a:pt x="2778" y="58"/>
                  </a:lnTo>
                  <a:lnTo>
                    <a:pt x="2780" y="56"/>
                  </a:lnTo>
                  <a:lnTo>
                    <a:pt x="2780" y="46"/>
                  </a:lnTo>
                  <a:lnTo>
                    <a:pt x="2782" y="44"/>
                  </a:lnTo>
                  <a:lnTo>
                    <a:pt x="2782" y="34"/>
                  </a:lnTo>
                  <a:lnTo>
                    <a:pt x="2787" y="30"/>
                  </a:lnTo>
                  <a:lnTo>
                    <a:pt x="2787" y="30"/>
                  </a:lnTo>
                  <a:close/>
                </a:path>
                <a:path w="4250" h="175">
                  <a:moveTo>
                    <a:pt x="2842" y="27"/>
                  </a:moveTo>
                  <a:lnTo>
                    <a:pt x="2830" y="32"/>
                  </a:lnTo>
                  <a:lnTo>
                    <a:pt x="2830" y="37"/>
                  </a:lnTo>
                  <a:lnTo>
                    <a:pt x="2828" y="42"/>
                  </a:lnTo>
                  <a:lnTo>
                    <a:pt x="2828" y="54"/>
                  </a:lnTo>
                  <a:lnTo>
                    <a:pt x="2826" y="58"/>
                  </a:lnTo>
                  <a:lnTo>
                    <a:pt x="2826" y="70"/>
                  </a:lnTo>
                  <a:lnTo>
                    <a:pt x="2823" y="73"/>
                  </a:lnTo>
                  <a:lnTo>
                    <a:pt x="2823" y="80"/>
                  </a:lnTo>
                  <a:lnTo>
                    <a:pt x="2821" y="85"/>
                  </a:lnTo>
                  <a:lnTo>
                    <a:pt x="2821" y="94"/>
                  </a:lnTo>
                  <a:lnTo>
                    <a:pt x="2818" y="97"/>
                  </a:lnTo>
                  <a:lnTo>
                    <a:pt x="2818" y="102"/>
                  </a:lnTo>
                  <a:lnTo>
                    <a:pt x="2816" y="104"/>
                  </a:lnTo>
                  <a:lnTo>
                    <a:pt x="2816" y="106"/>
                  </a:lnTo>
                  <a:lnTo>
                    <a:pt x="2823" y="109"/>
                  </a:lnTo>
                  <a:lnTo>
                    <a:pt x="2823" y="104"/>
                  </a:lnTo>
                  <a:lnTo>
                    <a:pt x="2826" y="102"/>
                  </a:lnTo>
                  <a:lnTo>
                    <a:pt x="2826" y="99"/>
                  </a:lnTo>
                  <a:lnTo>
                    <a:pt x="2828" y="97"/>
                  </a:lnTo>
                  <a:lnTo>
                    <a:pt x="2828" y="90"/>
                  </a:lnTo>
                  <a:lnTo>
                    <a:pt x="2830" y="85"/>
                  </a:lnTo>
                  <a:lnTo>
                    <a:pt x="2830" y="78"/>
                  </a:lnTo>
                  <a:lnTo>
                    <a:pt x="2833" y="75"/>
                  </a:lnTo>
                  <a:lnTo>
                    <a:pt x="2833" y="63"/>
                  </a:lnTo>
                  <a:lnTo>
                    <a:pt x="2835" y="58"/>
                  </a:lnTo>
                  <a:lnTo>
                    <a:pt x="2835" y="46"/>
                  </a:lnTo>
                  <a:lnTo>
                    <a:pt x="2838" y="42"/>
                  </a:lnTo>
                  <a:lnTo>
                    <a:pt x="2838" y="32"/>
                  </a:lnTo>
                  <a:lnTo>
                    <a:pt x="2842" y="27"/>
                  </a:lnTo>
                  <a:lnTo>
                    <a:pt x="2842" y="27"/>
                  </a:lnTo>
                  <a:close/>
                </a:path>
                <a:path w="4250" h="175">
                  <a:moveTo>
                    <a:pt x="2780" y="20"/>
                  </a:moveTo>
                  <a:lnTo>
                    <a:pt x="2775" y="27"/>
                  </a:lnTo>
                  <a:lnTo>
                    <a:pt x="2730" y="27"/>
                  </a:lnTo>
                  <a:lnTo>
                    <a:pt x="2734" y="34"/>
                  </a:lnTo>
                  <a:lnTo>
                    <a:pt x="2737" y="32"/>
                  </a:lnTo>
                  <a:lnTo>
                    <a:pt x="2775" y="32"/>
                  </a:lnTo>
                  <a:lnTo>
                    <a:pt x="2787" y="30"/>
                  </a:lnTo>
                  <a:lnTo>
                    <a:pt x="2780" y="20"/>
                  </a:lnTo>
                  <a:lnTo>
                    <a:pt x="2780" y="20"/>
                  </a:lnTo>
                  <a:close/>
                </a:path>
                <a:path w="4250" h="175">
                  <a:moveTo>
                    <a:pt x="2835" y="18"/>
                  </a:moveTo>
                  <a:lnTo>
                    <a:pt x="2830" y="27"/>
                  </a:lnTo>
                  <a:lnTo>
                    <a:pt x="2787" y="27"/>
                  </a:lnTo>
                  <a:lnTo>
                    <a:pt x="2792" y="32"/>
                  </a:lnTo>
                  <a:lnTo>
                    <a:pt x="2830" y="32"/>
                  </a:lnTo>
                  <a:lnTo>
                    <a:pt x="2842" y="27"/>
                  </a:lnTo>
                  <a:lnTo>
                    <a:pt x="2835" y="18"/>
                  </a:lnTo>
                  <a:lnTo>
                    <a:pt x="2835" y="18"/>
                  </a:lnTo>
                  <a:close/>
                </a:path>
                <a:path w="4250" h="175">
                  <a:moveTo>
                    <a:pt x="2974" y="150"/>
                  </a:moveTo>
                  <a:lnTo>
                    <a:pt x="2967" y="152"/>
                  </a:lnTo>
                  <a:lnTo>
                    <a:pt x="2967" y="166"/>
                  </a:lnTo>
                  <a:lnTo>
                    <a:pt x="2974" y="159"/>
                  </a:lnTo>
                  <a:lnTo>
                    <a:pt x="2974" y="150"/>
                  </a:lnTo>
                  <a:lnTo>
                    <a:pt x="2974" y="150"/>
                  </a:lnTo>
                  <a:close/>
                </a:path>
                <a:path w="4250" h="175">
                  <a:moveTo>
                    <a:pt x="2878" y="49"/>
                  </a:moveTo>
                  <a:lnTo>
                    <a:pt x="2881" y="54"/>
                  </a:lnTo>
                  <a:lnTo>
                    <a:pt x="2881" y="135"/>
                  </a:lnTo>
                  <a:lnTo>
                    <a:pt x="2881" y="142"/>
                  </a:lnTo>
                  <a:lnTo>
                    <a:pt x="2876" y="147"/>
                  </a:lnTo>
                  <a:lnTo>
                    <a:pt x="2883" y="159"/>
                  </a:lnTo>
                  <a:lnTo>
                    <a:pt x="2888" y="152"/>
                  </a:lnTo>
                  <a:lnTo>
                    <a:pt x="2967" y="152"/>
                  </a:lnTo>
                  <a:lnTo>
                    <a:pt x="2974" y="150"/>
                  </a:lnTo>
                  <a:lnTo>
                    <a:pt x="2974" y="147"/>
                  </a:lnTo>
                  <a:lnTo>
                    <a:pt x="2888" y="147"/>
                  </a:lnTo>
                  <a:lnTo>
                    <a:pt x="2888" y="63"/>
                  </a:lnTo>
                  <a:lnTo>
                    <a:pt x="2893" y="56"/>
                  </a:lnTo>
                  <a:lnTo>
                    <a:pt x="2878" y="49"/>
                  </a:lnTo>
                  <a:lnTo>
                    <a:pt x="2878" y="49"/>
                  </a:lnTo>
                  <a:close/>
                </a:path>
                <a:path w="4250" h="175">
                  <a:moveTo>
                    <a:pt x="2967" y="49"/>
                  </a:moveTo>
                  <a:lnTo>
                    <a:pt x="2967" y="133"/>
                  </a:lnTo>
                  <a:lnTo>
                    <a:pt x="2967" y="140"/>
                  </a:lnTo>
                  <a:lnTo>
                    <a:pt x="2967" y="147"/>
                  </a:lnTo>
                  <a:lnTo>
                    <a:pt x="2929" y="147"/>
                  </a:lnTo>
                  <a:lnTo>
                    <a:pt x="2888" y="147"/>
                  </a:lnTo>
                  <a:lnTo>
                    <a:pt x="2974" y="147"/>
                  </a:lnTo>
                  <a:lnTo>
                    <a:pt x="2974" y="63"/>
                  </a:lnTo>
                  <a:lnTo>
                    <a:pt x="2979" y="58"/>
                  </a:lnTo>
                  <a:lnTo>
                    <a:pt x="2967" y="49"/>
                  </a:lnTo>
                  <a:lnTo>
                    <a:pt x="2967" y="49"/>
                  </a:lnTo>
                  <a:close/>
                </a:path>
                <a:path w="4250" h="175">
                  <a:moveTo>
                    <a:pt x="2922" y="8"/>
                  </a:moveTo>
                  <a:lnTo>
                    <a:pt x="2922" y="75"/>
                  </a:lnTo>
                  <a:lnTo>
                    <a:pt x="2922" y="80"/>
                  </a:lnTo>
                  <a:lnTo>
                    <a:pt x="2922" y="147"/>
                  </a:lnTo>
                  <a:lnTo>
                    <a:pt x="2929" y="147"/>
                  </a:lnTo>
                  <a:lnTo>
                    <a:pt x="2929" y="20"/>
                  </a:lnTo>
                  <a:lnTo>
                    <a:pt x="2934" y="15"/>
                  </a:lnTo>
                  <a:lnTo>
                    <a:pt x="2922" y="8"/>
                  </a:lnTo>
                  <a:lnTo>
                    <a:pt x="2922" y="8"/>
                  </a:lnTo>
                  <a:close/>
                </a:path>
                <a:path w="4250" h="175">
                  <a:moveTo>
                    <a:pt x="3118" y="65"/>
                  </a:moveTo>
                  <a:lnTo>
                    <a:pt x="3106" y="78"/>
                  </a:lnTo>
                  <a:lnTo>
                    <a:pt x="3006" y="78"/>
                  </a:lnTo>
                  <a:lnTo>
                    <a:pt x="3010" y="85"/>
                  </a:lnTo>
                  <a:lnTo>
                    <a:pt x="3013" y="82"/>
                  </a:lnTo>
                  <a:lnTo>
                    <a:pt x="3130" y="82"/>
                  </a:lnTo>
                  <a:lnTo>
                    <a:pt x="3118" y="65"/>
                  </a:lnTo>
                  <a:lnTo>
                    <a:pt x="3118" y="65"/>
                  </a:lnTo>
                  <a:close/>
                </a:path>
                <a:path w="4250" h="175">
                  <a:moveTo>
                    <a:pt x="3210" y="157"/>
                  </a:moveTo>
                  <a:lnTo>
                    <a:pt x="3210" y="174"/>
                  </a:lnTo>
                  <a:lnTo>
                    <a:pt x="3217" y="169"/>
                  </a:lnTo>
                  <a:lnTo>
                    <a:pt x="3217" y="157"/>
                  </a:lnTo>
                  <a:lnTo>
                    <a:pt x="3246" y="157"/>
                  </a:lnTo>
                  <a:lnTo>
                    <a:pt x="3210" y="157"/>
                  </a:lnTo>
                  <a:lnTo>
                    <a:pt x="3210" y="157"/>
                  </a:lnTo>
                  <a:close/>
                </a:path>
                <a:path w="4250" h="175">
                  <a:moveTo>
                    <a:pt x="3198" y="133"/>
                  </a:moveTo>
                  <a:lnTo>
                    <a:pt x="3176" y="138"/>
                  </a:lnTo>
                  <a:lnTo>
                    <a:pt x="3188" y="140"/>
                  </a:lnTo>
                  <a:lnTo>
                    <a:pt x="3190" y="138"/>
                  </a:lnTo>
                  <a:lnTo>
                    <a:pt x="3193" y="138"/>
                  </a:lnTo>
                  <a:lnTo>
                    <a:pt x="3195" y="135"/>
                  </a:lnTo>
                  <a:lnTo>
                    <a:pt x="3198" y="135"/>
                  </a:lnTo>
                  <a:lnTo>
                    <a:pt x="3198" y="133"/>
                  </a:lnTo>
                  <a:lnTo>
                    <a:pt x="3198" y="133"/>
                  </a:lnTo>
                  <a:close/>
                </a:path>
                <a:path w="4250" h="175">
                  <a:moveTo>
                    <a:pt x="3258" y="109"/>
                  </a:moveTo>
                  <a:lnTo>
                    <a:pt x="3246" y="109"/>
                  </a:lnTo>
                  <a:lnTo>
                    <a:pt x="3246" y="152"/>
                  </a:lnTo>
                  <a:lnTo>
                    <a:pt x="3210" y="152"/>
                  </a:lnTo>
                  <a:lnTo>
                    <a:pt x="3210" y="157"/>
                  </a:lnTo>
                  <a:lnTo>
                    <a:pt x="3246" y="157"/>
                  </a:lnTo>
                  <a:lnTo>
                    <a:pt x="3246" y="171"/>
                  </a:lnTo>
                  <a:lnTo>
                    <a:pt x="3253" y="166"/>
                  </a:lnTo>
                  <a:lnTo>
                    <a:pt x="3253" y="111"/>
                  </a:lnTo>
                  <a:lnTo>
                    <a:pt x="3258" y="109"/>
                  </a:lnTo>
                  <a:lnTo>
                    <a:pt x="3258" y="109"/>
                  </a:lnTo>
                  <a:close/>
                </a:path>
                <a:path w="4250" h="175">
                  <a:moveTo>
                    <a:pt x="3205" y="102"/>
                  </a:moveTo>
                  <a:lnTo>
                    <a:pt x="3202" y="104"/>
                  </a:lnTo>
                  <a:lnTo>
                    <a:pt x="3200" y="106"/>
                  </a:lnTo>
                  <a:lnTo>
                    <a:pt x="3198" y="109"/>
                  </a:lnTo>
                  <a:lnTo>
                    <a:pt x="3195" y="109"/>
                  </a:lnTo>
                  <a:lnTo>
                    <a:pt x="3193" y="111"/>
                  </a:lnTo>
                  <a:lnTo>
                    <a:pt x="3190" y="114"/>
                  </a:lnTo>
                  <a:lnTo>
                    <a:pt x="3188" y="116"/>
                  </a:lnTo>
                  <a:lnTo>
                    <a:pt x="3188" y="118"/>
                  </a:lnTo>
                  <a:lnTo>
                    <a:pt x="3190" y="116"/>
                  </a:lnTo>
                  <a:lnTo>
                    <a:pt x="3193" y="116"/>
                  </a:lnTo>
                  <a:lnTo>
                    <a:pt x="3198" y="114"/>
                  </a:lnTo>
                  <a:lnTo>
                    <a:pt x="3200" y="111"/>
                  </a:lnTo>
                  <a:lnTo>
                    <a:pt x="3202" y="111"/>
                  </a:lnTo>
                  <a:lnTo>
                    <a:pt x="3205" y="109"/>
                  </a:lnTo>
                  <a:lnTo>
                    <a:pt x="3207" y="106"/>
                  </a:lnTo>
                  <a:lnTo>
                    <a:pt x="3210" y="104"/>
                  </a:lnTo>
                  <a:lnTo>
                    <a:pt x="3205" y="102"/>
                  </a:lnTo>
                  <a:lnTo>
                    <a:pt x="3205" y="102"/>
                  </a:lnTo>
                  <a:close/>
                </a:path>
                <a:path w="4250" h="175">
                  <a:moveTo>
                    <a:pt x="3248" y="99"/>
                  </a:moveTo>
                  <a:lnTo>
                    <a:pt x="3246" y="104"/>
                  </a:lnTo>
                  <a:lnTo>
                    <a:pt x="3219" y="104"/>
                  </a:lnTo>
                  <a:lnTo>
                    <a:pt x="3210" y="106"/>
                  </a:lnTo>
                  <a:lnTo>
                    <a:pt x="3210" y="152"/>
                  </a:lnTo>
                  <a:lnTo>
                    <a:pt x="3217" y="152"/>
                  </a:lnTo>
                  <a:lnTo>
                    <a:pt x="3217" y="109"/>
                  </a:lnTo>
                  <a:lnTo>
                    <a:pt x="3246" y="109"/>
                  </a:lnTo>
                  <a:lnTo>
                    <a:pt x="3258" y="109"/>
                  </a:lnTo>
                  <a:lnTo>
                    <a:pt x="3248" y="99"/>
                  </a:lnTo>
                  <a:lnTo>
                    <a:pt x="3248" y="99"/>
                  </a:lnTo>
                  <a:close/>
                </a:path>
                <a:path w="4250" h="175">
                  <a:moveTo>
                    <a:pt x="3152" y="87"/>
                  </a:moveTo>
                  <a:lnTo>
                    <a:pt x="3152" y="147"/>
                  </a:lnTo>
                  <a:lnTo>
                    <a:pt x="3142" y="150"/>
                  </a:lnTo>
                  <a:lnTo>
                    <a:pt x="3150" y="159"/>
                  </a:lnTo>
                  <a:lnTo>
                    <a:pt x="3152" y="157"/>
                  </a:lnTo>
                  <a:lnTo>
                    <a:pt x="3154" y="154"/>
                  </a:lnTo>
                  <a:lnTo>
                    <a:pt x="3159" y="154"/>
                  </a:lnTo>
                  <a:lnTo>
                    <a:pt x="3162" y="152"/>
                  </a:lnTo>
                  <a:lnTo>
                    <a:pt x="3164" y="152"/>
                  </a:lnTo>
                  <a:lnTo>
                    <a:pt x="3166" y="150"/>
                  </a:lnTo>
                  <a:lnTo>
                    <a:pt x="3169" y="147"/>
                  </a:lnTo>
                  <a:lnTo>
                    <a:pt x="3171" y="147"/>
                  </a:lnTo>
                  <a:lnTo>
                    <a:pt x="3174" y="145"/>
                  </a:lnTo>
                  <a:lnTo>
                    <a:pt x="3159" y="145"/>
                  </a:lnTo>
                  <a:lnTo>
                    <a:pt x="3159" y="99"/>
                  </a:lnTo>
                  <a:lnTo>
                    <a:pt x="3164" y="94"/>
                  </a:lnTo>
                  <a:lnTo>
                    <a:pt x="3152" y="87"/>
                  </a:lnTo>
                  <a:lnTo>
                    <a:pt x="3152" y="87"/>
                  </a:lnTo>
                  <a:close/>
                </a:path>
                <a:path w="4250" h="175">
                  <a:moveTo>
                    <a:pt x="3188" y="87"/>
                  </a:moveTo>
                  <a:lnTo>
                    <a:pt x="3183" y="94"/>
                  </a:lnTo>
                  <a:lnTo>
                    <a:pt x="3176" y="94"/>
                  </a:lnTo>
                  <a:lnTo>
                    <a:pt x="3198" y="99"/>
                  </a:lnTo>
                  <a:lnTo>
                    <a:pt x="3188" y="87"/>
                  </a:lnTo>
                  <a:lnTo>
                    <a:pt x="3188" y="87"/>
                  </a:lnTo>
                  <a:close/>
                </a:path>
                <a:path w="4250" h="175">
                  <a:moveTo>
                    <a:pt x="3222" y="80"/>
                  </a:moveTo>
                  <a:lnTo>
                    <a:pt x="3222" y="82"/>
                  </a:lnTo>
                  <a:lnTo>
                    <a:pt x="3219" y="85"/>
                  </a:lnTo>
                  <a:lnTo>
                    <a:pt x="3217" y="87"/>
                  </a:lnTo>
                  <a:lnTo>
                    <a:pt x="3214" y="90"/>
                  </a:lnTo>
                  <a:lnTo>
                    <a:pt x="3212" y="92"/>
                  </a:lnTo>
                  <a:lnTo>
                    <a:pt x="3210" y="94"/>
                  </a:lnTo>
                  <a:lnTo>
                    <a:pt x="3207" y="97"/>
                  </a:lnTo>
                  <a:lnTo>
                    <a:pt x="3207" y="99"/>
                  </a:lnTo>
                  <a:lnTo>
                    <a:pt x="3205" y="102"/>
                  </a:lnTo>
                  <a:lnTo>
                    <a:pt x="3210" y="104"/>
                  </a:lnTo>
                  <a:lnTo>
                    <a:pt x="3210" y="106"/>
                  </a:lnTo>
                  <a:lnTo>
                    <a:pt x="3219" y="104"/>
                  </a:lnTo>
                  <a:lnTo>
                    <a:pt x="3214" y="102"/>
                  </a:lnTo>
                  <a:lnTo>
                    <a:pt x="3214" y="99"/>
                  </a:lnTo>
                  <a:lnTo>
                    <a:pt x="3217" y="97"/>
                  </a:lnTo>
                  <a:lnTo>
                    <a:pt x="3219" y="94"/>
                  </a:lnTo>
                  <a:lnTo>
                    <a:pt x="3222" y="92"/>
                  </a:lnTo>
                  <a:lnTo>
                    <a:pt x="3224" y="90"/>
                  </a:lnTo>
                  <a:lnTo>
                    <a:pt x="3226" y="87"/>
                  </a:lnTo>
                  <a:lnTo>
                    <a:pt x="3229" y="85"/>
                  </a:lnTo>
                  <a:lnTo>
                    <a:pt x="3231" y="82"/>
                  </a:lnTo>
                  <a:lnTo>
                    <a:pt x="3231" y="80"/>
                  </a:lnTo>
                  <a:lnTo>
                    <a:pt x="3222" y="80"/>
                  </a:lnTo>
                  <a:lnTo>
                    <a:pt x="3222" y="80"/>
                  </a:lnTo>
                  <a:close/>
                </a:path>
                <a:path w="4250" h="175">
                  <a:moveTo>
                    <a:pt x="3169" y="65"/>
                  </a:moveTo>
                  <a:lnTo>
                    <a:pt x="3169" y="140"/>
                  </a:lnTo>
                  <a:lnTo>
                    <a:pt x="3159" y="145"/>
                  </a:lnTo>
                  <a:lnTo>
                    <a:pt x="3178" y="145"/>
                  </a:lnTo>
                  <a:lnTo>
                    <a:pt x="3181" y="142"/>
                  </a:lnTo>
                  <a:lnTo>
                    <a:pt x="3183" y="142"/>
                  </a:lnTo>
                  <a:lnTo>
                    <a:pt x="3186" y="140"/>
                  </a:lnTo>
                  <a:lnTo>
                    <a:pt x="3188" y="140"/>
                  </a:lnTo>
                  <a:lnTo>
                    <a:pt x="3176" y="138"/>
                  </a:lnTo>
                  <a:lnTo>
                    <a:pt x="3176" y="99"/>
                  </a:lnTo>
                  <a:lnTo>
                    <a:pt x="3198" y="99"/>
                  </a:lnTo>
                  <a:lnTo>
                    <a:pt x="3176" y="94"/>
                  </a:lnTo>
                  <a:lnTo>
                    <a:pt x="3176" y="65"/>
                  </a:lnTo>
                  <a:lnTo>
                    <a:pt x="3186" y="65"/>
                  </a:lnTo>
                  <a:lnTo>
                    <a:pt x="3169" y="65"/>
                  </a:lnTo>
                  <a:lnTo>
                    <a:pt x="3169" y="65"/>
                  </a:lnTo>
                  <a:close/>
                </a:path>
                <a:path w="4250" h="175">
                  <a:moveTo>
                    <a:pt x="3193" y="65"/>
                  </a:moveTo>
                  <a:lnTo>
                    <a:pt x="3169" y="65"/>
                  </a:lnTo>
                  <a:lnTo>
                    <a:pt x="3186" y="65"/>
                  </a:lnTo>
                  <a:lnTo>
                    <a:pt x="3186" y="73"/>
                  </a:lnTo>
                  <a:lnTo>
                    <a:pt x="3193" y="68"/>
                  </a:lnTo>
                  <a:lnTo>
                    <a:pt x="3193" y="65"/>
                  </a:lnTo>
                  <a:lnTo>
                    <a:pt x="3193" y="65"/>
                  </a:lnTo>
                  <a:close/>
                </a:path>
                <a:path w="4250" h="175">
                  <a:moveTo>
                    <a:pt x="3207" y="42"/>
                  </a:moveTo>
                  <a:lnTo>
                    <a:pt x="3207" y="46"/>
                  </a:lnTo>
                  <a:lnTo>
                    <a:pt x="3205" y="51"/>
                  </a:lnTo>
                  <a:lnTo>
                    <a:pt x="3205" y="54"/>
                  </a:lnTo>
                  <a:lnTo>
                    <a:pt x="3202" y="58"/>
                  </a:lnTo>
                  <a:lnTo>
                    <a:pt x="3200" y="61"/>
                  </a:lnTo>
                  <a:lnTo>
                    <a:pt x="3200" y="65"/>
                  </a:lnTo>
                  <a:lnTo>
                    <a:pt x="3198" y="68"/>
                  </a:lnTo>
                  <a:lnTo>
                    <a:pt x="3198" y="70"/>
                  </a:lnTo>
                  <a:lnTo>
                    <a:pt x="3195" y="75"/>
                  </a:lnTo>
                  <a:lnTo>
                    <a:pt x="3198" y="75"/>
                  </a:lnTo>
                  <a:lnTo>
                    <a:pt x="3200" y="73"/>
                  </a:lnTo>
                  <a:lnTo>
                    <a:pt x="3200" y="70"/>
                  </a:lnTo>
                  <a:lnTo>
                    <a:pt x="3202" y="68"/>
                  </a:lnTo>
                  <a:lnTo>
                    <a:pt x="3205" y="63"/>
                  </a:lnTo>
                  <a:lnTo>
                    <a:pt x="3205" y="61"/>
                  </a:lnTo>
                  <a:lnTo>
                    <a:pt x="3207" y="58"/>
                  </a:lnTo>
                  <a:lnTo>
                    <a:pt x="3210" y="56"/>
                  </a:lnTo>
                  <a:lnTo>
                    <a:pt x="3210" y="51"/>
                  </a:lnTo>
                  <a:lnTo>
                    <a:pt x="3212" y="49"/>
                  </a:lnTo>
                  <a:lnTo>
                    <a:pt x="3212" y="44"/>
                  </a:lnTo>
                  <a:lnTo>
                    <a:pt x="3214" y="42"/>
                  </a:lnTo>
                  <a:lnTo>
                    <a:pt x="3207" y="42"/>
                  </a:lnTo>
                  <a:lnTo>
                    <a:pt x="3207" y="42"/>
                  </a:lnTo>
                  <a:close/>
                </a:path>
                <a:path w="4250" h="175">
                  <a:moveTo>
                    <a:pt x="3212" y="30"/>
                  </a:moveTo>
                  <a:lnTo>
                    <a:pt x="3210" y="34"/>
                  </a:lnTo>
                  <a:lnTo>
                    <a:pt x="3210" y="37"/>
                  </a:lnTo>
                  <a:lnTo>
                    <a:pt x="3207" y="42"/>
                  </a:lnTo>
                  <a:lnTo>
                    <a:pt x="3214" y="42"/>
                  </a:lnTo>
                  <a:lnTo>
                    <a:pt x="3214" y="44"/>
                  </a:lnTo>
                  <a:lnTo>
                    <a:pt x="3217" y="46"/>
                  </a:lnTo>
                  <a:lnTo>
                    <a:pt x="3217" y="51"/>
                  </a:lnTo>
                  <a:lnTo>
                    <a:pt x="3219" y="54"/>
                  </a:lnTo>
                  <a:lnTo>
                    <a:pt x="3219" y="56"/>
                  </a:lnTo>
                  <a:lnTo>
                    <a:pt x="3222" y="61"/>
                  </a:lnTo>
                  <a:lnTo>
                    <a:pt x="3222" y="63"/>
                  </a:lnTo>
                  <a:lnTo>
                    <a:pt x="3224" y="65"/>
                  </a:lnTo>
                  <a:lnTo>
                    <a:pt x="3226" y="70"/>
                  </a:lnTo>
                  <a:lnTo>
                    <a:pt x="3226" y="73"/>
                  </a:lnTo>
                  <a:lnTo>
                    <a:pt x="3224" y="78"/>
                  </a:lnTo>
                  <a:lnTo>
                    <a:pt x="3222" y="80"/>
                  </a:lnTo>
                  <a:lnTo>
                    <a:pt x="3231" y="80"/>
                  </a:lnTo>
                  <a:lnTo>
                    <a:pt x="3234" y="82"/>
                  </a:lnTo>
                  <a:lnTo>
                    <a:pt x="3236" y="85"/>
                  </a:lnTo>
                  <a:lnTo>
                    <a:pt x="3238" y="87"/>
                  </a:lnTo>
                  <a:lnTo>
                    <a:pt x="3241" y="90"/>
                  </a:lnTo>
                  <a:lnTo>
                    <a:pt x="3243" y="92"/>
                  </a:lnTo>
                  <a:lnTo>
                    <a:pt x="3246" y="94"/>
                  </a:lnTo>
                  <a:lnTo>
                    <a:pt x="3248" y="94"/>
                  </a:lnTo>
                  <a:lnTo>
                    <a:pt x="3250" y="97"/>
                  </a:lnTo>
                  <a:lnTo>
                    <a:pt x="3253" y="99"/>
                  </a:lnTo>
                  <a:lnTo>
                    <a:pt x="3255" y="102"/>
                  </a:lnTo>
                  <a:lnTo>
                    <a:pt x="3258" y="104"/>
                  </a:lnTo>
                  <a:lnTo>
                    <a:pt x="3260" y="104"/>
                  </a:lnTo>
                  <a:lnTo>
                    <a:pt x="3262" y="106"/>
                  </a:lnTo>
                  <a:lnTo>
                    <a:pt x="3262" y="104"/>
                  </a:lnTo>
                  <a:lnTo>
                    <a:pt x="3265" y="102"/>
                  </a:lnTo>
                  <a:lnTo>
                    <a:pt x="3267" y="99"/>
                  </a:lnTo>
                  <a:lnTo>
                    <a:pt x="3272" y="99"/>
                  </a:lnTo>
                  <a:lnTo>
                    <a:pt x="3272" y="94"/>
                  </a:lnTo>
                  <a:lnTo>
                    <a:pt x="3265" y="94"/>
                  </a:lnTo>
                  <a:lnTo>
                    <a:pt x="3262" y="92"/>
                  </a:lnTo>
                  <a:lnTo>
                    <a:pt x="3260" y="92"/>
                  </a:lnTo>
                  <a:lnTo>
                    <a:pt x="3258" y="90"/>
                  </a:lnTo>
                  <a:lnTo>
                    <a:pt x="3255" y="87"/>
                  </a:lnTo>
                  <a:lnTo>
                    <a:pt x="3253" y="87"/>
                  </a:lnTo>
                  <a:lnTo>
                    <a:pt x="3250" y="85"/>
                  </a:lnTo>
                  <a:lnTo>
                    <a:pt x="3248" y="82"/>
                  </a:lnTo>
                  <a:lnTo>
                    <a:pt x="3246" y="82"/>
                  </a:lnTo>
                  <a:lnTo>
                    <a:pt x="3243" y="80"/>
                  </a:lnTo>
                  <a:lnTo>
                    <a:pt x="3241" y="78"/>
                  </a:lnTo>
                  <a:lnTo>
                    <a:pt x="3238" y="75"/>
                  </a:lnTo>
                  <a:lnTo>
                    <a:pt x="3236" y="73"/>
                  </a:lnTo>
                  <a:lnTo>
                    <a:pt x="3238" y="68"/>
                  </a:lnTo>
                  <a:lnTo>
                    <a:pt x="3231" y="65"/>
                  </a:lnTo>
                  <a:lnTo>
                    <a:pt x="3229" y="61"/>
                  </a:lnTo>
                  <a:lnTo>
                    <a:pt x="3226" y="58"/>
                  </a:lnTo>
                  <a:lnTo>
                    <a:pt x="3224" y="56"/>
                  </a:lnTo>
                  <a:lnTo>
                    <a:pt x="3224" y="54"/>
                  </a:lnTo>
                  <a:lnTo>
                    <a:pt x="3222" y="49"/>
                  </a:lnTo>
                  <a:lnTo>
                    <a:pt x="3219" y="46"/>
                  </a:lnTo>
                  <a:lnTo>
                    <a:pt x="3219" y="44"/>
                  </a:lnTo>
                  <a:lnTo>
                    <a:pt x="3217" y="42"/>
                  </a:lnTo>
                  <a:lnTo>
                    <a:pt x="3217" y="37"/>
                  </a:lnTo>
                  <a:lnTo>
                    <a:pt x="3219" y="32"/>
                  </a:lnTo>
                  <a:lnTo>
                    <a:pt x="3246" y="32"/>
                  </a:lnTo>
                  <a:lnTo>
                    <a:pt x="3212" y="30"/>
                  </a:lnTo>
                  <a:lnTo>
                    <a:pt x="3212" y="30"/>
                  </a:lnTo>
                  <a:close/>
                </a:path>
                <a:path w="4250" h="175">
                  <a:moveTo>
                    <a:pt x="3152" y="22"/>
                  </a:moveTo>
                  <a:lnTo>
                    <a:pt x="3154" y="27"/>
                  </a:lnTo>
                  <a:lnTo>
                    <a:pt x="3154" y="61"/>
                  </a:lnTo>
                  <a:lnTo>
                    <a:pt x="3152" y="65"/>
                  </a:lnTo>
                  <a:lnTo>
                    <a:pt x="3152" y="75"/>
                  </a:lnTo>
                  <a:lnTo>
                    <a:pt x="3162" y="73"/>
                  </a:lnTo>
                  <a:lnTo>
                    <a:pt x="3162" y="65"/>
                  </a:lnTo>
                  <a:lnTo>
                    <a:pt x="3169" y="65"/>
                  </a:lnTo>
                  <a:lnTo>
                    <a:pt x="3193" y="65"/>
                  </a:lnTo>
                  <a:lnTo>
                    <a:pt x="3193" y="63"/>
                  </a:lnTo>
                  <a:lnTo>
                    <a:pt x="3162" y="63"/>
                  </a:lnTo>
                  <a:lnTo>
                    <a:pt x="3162" y="25"/>
                  </a:lnTo>
                  <a:lnTo>
                    <a:pt x="3186" y="25"/>
                  </a:lnTo>
                  <a:lnTo>
                    <a:pt x="3152" y="22"/>
                  </a:lnTo>
                  <a:lnTo>
                    <a:pt x="3152" y="22"/>
                  </a:lnTo>
                  <a:close/>
                </a:path>
                <a:path w="4250" h="175">
                  <a:moveTo>
                    <a:pt x="3250" y="20"/>
                  </a:moveTo>
                  <a:lnTo>
                    <a:pt x="3248" y="27"/>
                  </a:lnTo>
                  <a:lnTo>
                    <a:pt x="3219" y="27"/>
                  </a:lnTo>
                  <a:lnTo>
                    <a:pt x="3260" y="30"/>
                  </a:lnTo>
                  <a:lnTo>
                    <a:pt x="3250" y="20"/>
                  </a:lnTo>
                  <a:lnTo>
                    <a:pt x="3250" y="20"/>
                  </a:lnTo>
                  <a:close/>
                </a:path>
                <a:path w="4250" h="175">
                  <a:moveTo>
                    <a:pt x="3152" y="15"/>
                  </a:moveTo>
                  <a:lnTo>
                    <a:pt x="3152" y="22"/>
                  </a:lnTo>
                  <a:lnTo>
                    <a:pt x="3186" y="25"/>
                  </a:lnTo>
                  <a:lnTo>
                    <a:pt x="3186" y="63"/>
                  </a:lnTo>
                  <a:lnTo>
                    <a:pt x="3162" y="63"/>
                  </a:lnTo>
                  <a:lnTo>
                    <a:pt x="3193" y="63"/>
                  </a:lnTo>
                  <a:lnTo>
                    <a:pt x="3193" y="61"/>
                  </a:lnTo>
                  <a:lnTo>
                    <a:pt x="3193" y="27"/>
                  </a:lnTo>
                  <a:lnTo>
                    <a:pt x="3198" y="22"/>
                  </a:lnTo>
                  <a:lnTo>
                    <a:pt x="3162" y="20"/>
                  </a:lnTo>
                  <a:lnTo>
                    <a:pt x="3152" y="15"/>
                  </a:lnTo>
                  <a:lnTo>
                    <a:pt x="3152" y="15"/>
                  </a:lnTo>
                  <a:close/>
                </a:path>
                <a:path w="4250" h="175">
                  <a:moveTo>
                    <a:pt x="3188" y="13"/>
                  </a:moveTo>
                  <a:lnTo>
                    <a:pt x="3186" y="20"/>
                  </a:lnTo>
                  <a:lnTo>
                    <a:pt x="3162" y="20"/>
                  </a:lnTo>
                  <a:lnTo>
                    <a:pt x="3198" y="22"/>
                  </a:lnTo>
                  <a:lnTo>
                    <a:pt x="3188" y="13"/>
                  </a:lnTo>
                  <a:lnTo>
                    <a:pt x="3188" y="13"/>
                  </a:lnTo>
                  <a:close/>
                </a:path>
                <a:path w="4250" h="175">
                  <a:moveTo>
                    <a:pt x="3217" y="3"/>
                  </a:moveTo>
                  <a:lnTo>
                    <a:pt x="3217" y="10"/>
                  </a:lnTo>
                  <a:lnTo>
                    <a:pt x="3214" y="13"/>
                  </a:lnTo>
                  <a:lnTo>
                    <a:pt x="3214" y="20"/>
                  </a:lnTo>
                  <a:lnTo>
                    <a:pt x="3212" y="22"/>
                  </a:lnTo>
                  <a:lnTo>
                    <a:pt x="3212" y="30"/>
                  </a:lnTo>
                  <a:lnTo>
                    <a:pt x="3246" y="32"/>
                  </a:lnTo>
                  <a:lnTo>
                    <a:pt x="3246" y="34"/>
                  </a:lnTo>
                  <a:lnTo>
                    <a:pt x="3243" y="39"/>
                  </a:lnTo>
                  <a:lnTo>
                    <a:pt x="3243" y="42"/>
                  </a:lnTo>
                  <a:lnTo>
                    <a:pt x="3241" y="46"/>
                  </a:lnTo>
                  <a:lnTo>
                    <a:pt x="3241" y="49"/>
                  </a:lnTo>
                  <a:lnTo>
                    <a:pt x="3238" y="51"/>
                  </a:lnTo>
                  <a:lnTo>
                    <a:pt x="3238" y="56"/>
                  </a:lnTo>
                  <a:lnTo>
                    <a:pt x="3236" y="58"/>
                  </a:lnTo>
                  <a:lnTo>
                    <a:pt x="3234" y="61"/>
                  </a:lnTo>
                  <a:lnTo>
                    <a:pt x="3234" y="63"/>
                  </a:lnTo>
                  <a:lnTo>
                    <a:pt x="3231" y="65"/>
                  </a:lnTo>
                  <a:lnTo>
                    <a:pt x="3238" y="68"/>
                  </a:lnTo>
                  <a:lnTo>
                    <a:pt x="3241" y="65"/>
                  </a:lnTo>
                  <a:lnTo>
                    <a:pt x="3241" y="63"/>
                  </a:lnTo>
                  <a:lnTo>
                    <a:pt x="3243" y="61"/>
                  </a:lnTo>
                  <a:lnTo>
                    <a:pt x="3246" y="56"/>
                  </a:lnTo>
                  <a:lnTo>
                    <a:pt x="3246" y="54"/>
                  </a:lnTo>
                  <a:lnTo>
                    <a:pt x="3248" y="51"/>
                  </a:lnTo>
                  <a:lnTo>
                    <a:pt x="3250" y="46"/>
                  </a:lnTo>
                  <a:lnTo>
                    <a:pt x="3250" y="44"/>
                  </a:lnTo>
                  <a:lnTo>
                    <a:pt x="3253" y="42"/>
                  </a:lnTo>
                  <a:lnTo>
                    <a:pt x="3253" y="37"/>
                  </a:lnTo>
                  <a:lnTo>
                    <a:pt x="3255" y="34"/>
                  </a:lnTo>
                  <a:lnTo>
                    <a:pt x="3260" y="30"/>
                  </a:lnTo>
                  <a:lnTo>
                    <a:pt x="3219" y="27"/>
                  </a:lnTo>
                  <a:lnTo>
                    <a:pt x="3222" y="25"/>
                  </a:lnTo>
                  <a:lnTo>
                    <a:pt x="3222" y="20"/>
                  </a:lnTo>
                  <a:lnTo>
                    <a:pt x="3224" y="18"/>
                  </a:lnTo>
                  <a:lnTo>
                    <a:pt x="3224" y="15"/>
                  </a:lnTo>
                  <a:lnTo>
                    <a:pt x="3229" y="10"/>
                  </a:lnTo>
                  <a:lnTo>
                    <a:pt x="3217" y="3"/>
                  </a:lnTo>
                  <a:lnTo>
                    <a:pt x="3217" y="3"/>
                  </a:lnTo>
                  <a:close/>
                </a:path>
                <a:path w="4250" h="175">
                  <a:moveTo>
                    <a:pt x="3298" y="87"/>
                  </a:moveTo>
                  <a:lnTo>
                    <a:pt x="3296" y="90"/>
                  </a:lnTo>
                  <a:lnTo>
                    <a:pt x="3294" y="92"/>
                  </a:lnTo>
                  <a:lnTo>
                    <a:pt x="3291" y="94"/>
                  </a:lnTo>
                  <a:lnTo>
                    <a:pt x="3289" y="97"/>
                  </a:lnTo>
                  <a:lnTo>
                    <a:pt x="3289" y="102"/>
                  </a:lnTo>
                  <a:lnTo>
                    <a:pt x="3286" y="102"/>
                  </a:lnTo>
                  <a:lnTo>
                    <a:pt x="3286" y="104"/>
                  </a:lnTo>
                  <a:lnTo>
                    <a:pt x="3284" y="106"/>
                  </a:lnTo>
                  <a:lnTo>
                    <a:pt x="3284" y="118"/>
                  </a:lnTo>
                  <a:lnTo>
                    <a:pt x="3282" y="121"/>
                  </a:lnTo>
                  <a:lnTo>
                    <a:pt x="3284" y="125"/>
                  </a:lnTo>
                  <a:lnTo>
                    <a:pt x="3284" y="133"/>
                  </a:lnTo>
                  <a:lnTo>
                    <a:pt x="3286" y="135"/>
                  </a:lnTo>
                  <a:lnTo>
                    <a:pt x="3286" y="138"/>
                  </a:lnTo>
                  <a:lnTo>
                    <a:pt x="3289" y="140"/>
                  </a:lnTo>
                  <a:lnTo>
                    <a:pt x="3291" y="142"/>
                  </a:lnTo>
                  <a:lnTo>
                    <a:pt x="3294" y="145"/>
                  </a:lnTo>
                  <a:lnTo>
                    <a:pt x="3296" y="147"/>
                  </a:lnTo>
                  <a:lnTo>
                    <a:pt x="3296" y="150"/>
                  </a:lnTo>
                  <a:lnTo>
                    <a:pt x="3310" y="147"/>
                  </a:lnTo>
                  <a:lnTo>
                    <a:pt x="3306" y="147"/>
                  </a:lnTo>
                  <a:lnTo>
                    <a:pt x="3303" y="147"/>
                  </a:lnTo>
                  <a:lnTo>
                    <a:pt x="3301" y="145"/>
                  </a:lnTo>
                  <a:lnTo>
                    <a:pt x="3298" y="142"/>
                  </a:lnTo>
                  <a:lnTo>
                    <a:pt x="3296" y="140"/>
                  </a:lnTo>
                  <a:lnTo>
                    <a:pt x="3294" y="138"/>
                  </a:lnTo>
                  <a:lnTo>
                    <a:pt x="3294" y="135"/>
                  </a:lnTo>
                  <a:lnTo>
                    <a:pt x="3291" y="133"/>
                  </a:lnTo>
                  <a:lnTo>
                    <a:pt x="3291" y="109"/>
                  </a:lnTo>
                  <a:lnTo>
                    <a:pt x="3294" y="106"/>
                  </a:lnTo>
                  <a:lnTo>
                    <a:pt x="3294" y="102"/>
                  </a:lnTo>
                  <a:lnTo>
                    <a:pt x="3296" y="99"/>
                  </a:lnTo>
                  <a:lnTo>
                    <a:pt x="3298" y="97"/>
                  </a:lnTo>
                  <a:lnTo>
                    <a:pt x="3298" y="92"/>
                  </a:lnTo>
                  <a:lnTo>
                    <a:pt x="3301" y="90"/>
                  </a:lnTo>
                  <a:lnTo>
                    <a:pt x="3303" y="87"/>
                  </a:lnTo>
                  <a:lnTo>
                    <a:pt x="3298" y="87"/>
                  </a:lnTo>
                  <a:lnTo>
                    <a:pt x="3298" y="87"/>
                  </a:lnTo>
                  <a:close/>
                </a:path>
                <a:path w="4250" h="175">
                  <a:moveTo>
                    <a:pt x="3296" y="30"/>
                  </a:moveTo>
                  <a:lnTo>
                    <a:pt x="3294" y="32"/>
                  </a:lnTo>
                  <a:lnTo>
                    <a:pt x="3291" y="34"/>
                  </a:lnTo>
                  <a:lnTo>
                    <a:pt x="3291" y="37"/>
                  </a:lnTo>
                  <a:lnTo>
                    <a:pt x="3289" y="39"/>
                  </a:lnTo>
                  <a:lnTo>
                    <a:pt x="3286" y="42"/>
                  </a:lnTo>
                  <a:lnTo>
                    <a:pt x="3286" y="49"/>
                  </a:lnTo>
                  <a:lnTo>
                    <a:pt x="3284" y="51"/>
                  </a:lnTo>
                  <a:lnTo>
                    <a:pt x="3284" y="58"/>
                  </a:lnTo>
                  <a:lnTo>
                    <a:pt x="3286" y="63"/>
                  </a:lnTo>
                  <a:lnTo>
                    <a:pt x="3286" y="65"/>
                  </a:lnTo>
                  <a:lnTo>
                    <a:pt x="3289" y="70"/>
                  </a:lnTo>
                  <a:lnTo>
                    <a:pt x="3289" y="73"/>
                  </a:lnTo>
                  <a:lnTo>
                    <a:pt x="3291" y="73"/>
                  </a:lnTo>
                  <a:lnTo>
                    <a:pt x="3291" y="78"/>
                  </a:lnTo>
                  <a:lnTo>
                    <a:pt x="3294" y="80"/>
                  </a:lnTo>
                  <a:lnTo>
                    <a:pt x="3296" y="82"/>
                  </a:lnTo>
                  <a:lnTo>
                    <a:pt x="3298" y="82"/>
                  </a:lnTo>
                  <a:lnTo>
                    <a:pt x="3301" y="85"/>
                  </a:lnTo>
                  <a:lnTo>
                    <a:pt x="3301" y="87"/>
                  </a:lnTo>
                  <a:lnTo>
                    <a:pt x="3298" y="87"/>
                  </a:lnTo>
                  <a:lnTo>
                    <a:pt x="3303" y="87"/>
                  </a:lnTo>
                  <a:lnTo>
                    <a:pt x="3306" y="90"/>
                  </a:lnTo>
                  <a:lnTo>
                    <a:pt x="3308" y="90"/>
                  </a:lnTo>
                  <a:lnTo>
                    <a:pt x="3310" y="92"/>
                  </a:lnTo>
                  <a:lnTo>
                    <a:pt x="3313" y="94"/>
                  </a:lnTo>
                  <a:lnTo>
                    <a:pt x="3315" y="97"/>
                  </a:lnTo>
                  <a:lnTo>
                    <a:pt x="3318" y="99"/>
                  </a:lnTo>
                  <a:lnTo>
                    <a:pt x="3320" y="99"/>
                  </a:lnTo>
                  <a:lnTo>
                    <a:pt x="3322" y="102"/>
                  </a:lnTo>
                  <a:lnTo>
                    <a:pt x="3325" y="104"/>
                  </a:lnTo>
                  <a:lnTo>
                    <a:pt x="3325" y="106"/>
                  </a:lnTo>
                  <a:lnTo>
                    <a:pt x="3327" y="109"/>
                  </a:lnTo>
                  <a:lnTo>
                    <a:pt x="3327" y="114"/>
                  </a:lnTo>
                  <a:lnTo>
                    <a:pt x="3330" y="116"/>
                  </a:lnTo>
                  <a:lnTo>
                    <a:pt x="3330" y="135"/>
                  </a:lnTo>
                  <a:lnTo>
                    <a:pt x="3327" y="138"/>
                  </a:lnTo>
                  <a:lnTo>
                    <a:pt x="3325" y="140"/>
                  </a:lnTo>
                  <a:lnTo>
                    <a:pt x="3325" y="142"/>
                  </a:lnTo>
                  <a:lnTo>
                    <a:pt x="3322" y="145"/>
                  </a:lnTo>
                  <a:lnTo>
                    <a:pt x="3320" y="147"/>
                  </a:lnTo>
                  <a:lnTo>
                    <a:pt x="3310" y="147"/>
                  </a:lnTo>
                  <a:lnTo>
                    <a:pt x="3296" y="150"/>
                  </a:lnTo>
                  <a:lnTo>
                    <a:pt x="3301" y="150"/>
                  </a:lnTo>
                  <a:lnTo>
                    <a:pt x="3303" y="152"/>
                  </a:lnTo>
                  <a:lnTo>
                    <a:pt x="3320" y="152"/>
                  </a:lnTo>
                  <a:lnTo>
                    <a:pt x="3322" y="150"/>
                  </a:lnTo>
                  <a:lnTo>
                    <a:pt x="3325" y="150"/>
                  </a:lnTo>
                  <a:lnTo>
                    <a:pt x="3327" y="147"/>
                  </a:lnTo>
                  <a:lnTo>
                    <a:pt x="3330" y="145"/>
                  </a:lnTo>
                  <a:lnTo>
                    <a:pt x="3330" y="142"/>
                  </a:lnTo>
                  <a:lnTo>
                    <a:pt x="3332" y="142"/>
                  </a:lnTo>
                  <a:lnTo>
                    <a:pt x="3332" y="140"/>
                  </a:lnTo>
                  <a:lnTo>
                    <a:pt x="3334" y="138"/>
                  </a:lnTo>
                  <a:lnTo>
                    <a:pt x="3337" y="135"/>
                  </a:lnTo>
                  <a:lnTo>
                    <a:pt x="3337" y="128"/>
                  </a:lnTo>
                  <a:lnTo>
                    <a:pt x="3339" y="123"/>
                  </a:lnTo>
                  <a:lnTo>
                    <a:pt x="3339" y="116"/>
                  </a:lnTo>
                  <a:lnTo>
                    <a:pt x="3337" y="111"/>
                  </a:lnTo>
                  <a:lnTo>
                    <a:pt x="3337" y="109"/>
                  </a:lnTo>
                  <a:lnTo>
                    <a:pt x="3334" y="104"/>
                  </a:lnTo>
                  <a:lnTo>
                    <a:pt x="3334" y="102"/>
                  </a:lnTo>
                  <a:lnTo>
                    <a:pt x="3332" y="99"/>
                  </a:lnTo>
                  <a:lnTo>
                    <a:pt x="3332" y="97"/>
                  </a:lnTo>
                  <a:lnTo>
                    <a:pt x="3330" y="94"/>
                  </a:lnTo>
                  <a:lnTo>
                    <a:pt x="3327" y="92"/>
                  </a:lnTo>
                  <a:lnTo>
                    <a:pt x="3325" y="90"/>
                  </a:lnTo>
                  <a:lnTo>
                    <a:pt x="3322" y="87"/>
                  </a:lnTo>
                  <a:lnTo>
                    <a:pt x="3320" y="85"/>
                  </a:lnTo>
                  <a:lnTo>
                    <a:pt x="3322" y="82"/>
                  </a:lnTo>
                  <a:lnTo>
                    <a:pt x="3315" y="82"/>
                  </a:lnTo>
                  <a:lnTo>
                    <a:pt x="3313" y="80"/>
                  </a:lnTo>
                  <a:lnTo>
                    <a:pt x="3310" y="78"/>
                  </a:lnTo>
                  <a:lnTo>
                    <a:pt x="3308" y="78"/>
                  </a:lnTo>
                  <a:lnTo>
                    <a:pt x="3306" y="75"/>
                  </a:lnTo>
                  <a:lnTo>
                    <a:pt x="3303" y="73"/>
                  </a:lnTo>
                  <a:lnTo>
                    <a:pt x="3301" y="70"/>
                  </a:lnTo>
                  <a:lnTo>
                    <a:pt x="3298" y="68"/>
                  </a:lnTo>
                  <a:lnTo>
                    <a:pt x="3296" y="65"/>
                  </a:lnTo>
                  <a:lnTo>
                    <a:pt x="3296" y="63"/>
                  </a:lnTo>
                  <a:lnTo>
                    <a:pt x="3294" y="61"/>
                  </a:lnTo>
                  <a:lnTo>
                    <a:pt x="3294" y="44"/>
                  </a:lnTo>
                  <a:lnTo>
                    <a:pt x="3296" y="42"/>
                  </a:lnTo>
                  <a:lnTo>
                    <a:pt x="3296" y="39"/>
                  </a:lnTo>
                  <a:lnTo>
                    <a:pt x="3298" y="37"/>
                  </a:lnTo>
                  <a:lnTo>
                    <a:pt x="3301" y="34"/>
                  </a:lnTo>
                  <a:lnTo>
                    <a:pt x="3303" y="32"/>
                  </a:lnTo>
                  <a:lnTo>
                    <a:pt x="3313" y="32"/>
                  </a:lnTo>
                  <a:lnTo>
                    <a:pt x="3296" y="30"/>
                  </a:lnTo>
                  <a:lnTo>
                    <a:pt x="3296" y="30"/>
                  </a:lnTo>
                  <a:close/>
                </a:path>
                <a:path w="4250" h="175">
                  <a:moveTo>
                    <a:pt x="3313" y="25"/>
                  </a:moveTo>
                  <a:lnTo>
                    <a:pt x="3310" y="25"/>
                  </a:lnTo>
                  <a:lnTo>
                    <a:pt x="3306" y="27"/>
                  </a:lnTo>
                  <a:lnTo>
                    <a:pt x="3301" y="27"/>
                  </a:lnTo>
                  <a:lnTo>
                    <a:pt x="3298" y="30"/>
                  </a:lnTo>
                  <a:lnTo>
                    <a:pt x="3296" y="30"/>
                  </a:lnTo>
                  <a:lnTo>
                    <a:pt x="3313" y="32"/>
                  </a:lnTo>
                  <a:lnTo>
                    <a:pt x="3320" y="32"/>
                  </a:lnTo>
                  <a:lnTo>
                    <a:pt x="3322" y="34"/>
                  </a:lnTo>
                  <a:lnTo>
                    <a:pt x="3322" y="37"/>
                  </a:lnTo>
                  <a:lnTo>
                    <a:pt x="3325" y="39"/>
                  </a:lnTo>
                  <a:lnTo>
                    <a:pt x="3327" y="42"/>
                  </a:lnTo>
                  <a:lnTo>
                    <a:pt x="3327" y="46"/>
                  </a:lnTo>
                  <a:lnTo>
                    <a:pt x="3330" y="49"/>
                  </a:lnTo>
                  <a:lnTo>
                    <a:pt x="3330" y="65"/>
                  </a:lnTo>
                  <a:lnTo>
                    <a:pt x="3327" y="68"/>
                  </a:lnTo>
                  <a:lnTo>
                    <a:pt x="3327" y="70"/>
                  </a:lnTo>
                  <a:lnTo>
                    <a:pt x="3325" y="73"/>
                  </a:lnTo>
                  <a:lnTo>
                    <a:pt x="3322" y="75"/>
                  </a:lnTo>
                  <a:lnTo>
                    <a:pt x="3322" y="78"/>
                  </a:lnTo>
                  <a:lnTo>
                    <a:pt x="3320" y="80"/>
                  </a:lnTo>
                  <a:lnTo>
                    <a:pt x="3318" y="82"/>
                  </a:lnTo>
                  <a:lnTo>
                    <a:pt x="3322" y="82"/>
                  </a:lnTo>
                  <a:lnTo>
                    <a:pt x="3325" y="80"/>
                  </a:lnTo>
                  <a:lnTo>
                    <a:pt x="3327" y="80"/>
                  </a:lnTo>
                  <a:lnTo>
                    <a:pt x="3330" y="78"/>
                  </a:lnTo>
                  <a:lnTo>
                    <a:pt x="3332" y="75"/>
                  </a:lnTo>
                  <a:lnTo>
                    <a:pt x="3334" y="70"/>
                  </a:lnTo>
                  <a:lnTo>
                    <a:pt x="3337" y="65"/>
                  </a:lnTo>
                  <a:lnTo>
                    <a:pt x="3337" y="46"/>
                  </a:lnTo>
                  <a:lnTo>
                    <a:pt x="3334" y="44"/>
                  </a:lnTo>
                  <a:lnTo>
                    <a:pt x="3334" y="39"/>
                  </a:lnTo>
                  <a:lnTo>
                    <a:pt x="3332" y="37"/>
                  </a:lnTo>
                  <a:lnTo>
                    <a:pt x="3330" y="34"/>
                  </a:lnTo>
                  <a:lnTo>
                    <a:pt x="3327" y="32"/>
                  </a:lnTo>
                  <a:lnTo>
                    <a:pt x="3325" y="30"/>
                  </a:lnTo>
                  <a:lnTo>
                    <a:pt x="3322" y="27"/>
                  </a:lnTo>
                  <a:lnTo>
                    <a:pt x="3318" y="27"/>
                  </a:lnTo>
                  <a:lnTo>
                    <a:pt x="3315" y="25"/>
                  </a:lnTo>
                  <a:lnTo>
                    <a:pt x="3313" y="25"/>
                  </a:lnTo>
                  <a:lnTo>
                    <a:pt x="3313" y="25"/>
                  </a:lnTo>
                  <a:close/>
                </a:path>
                <a:path w="4250" h="175">
                  <a:moveTo>
                    <a:pt x="3387" y="25"/>
                  </a:moveTo>
                  <a:lnTo>
                    <a:pt x="3385" y="25"/>
                  </a:lnTo>
                  <a:lnTo>
                    <a:pt x="3382" y="30"/>
                  </a:lnTo>
                  <a:lnTo>
                    <a:pt x="3380" y="32"/>
                  </a:lnTo>
                  <a:lnTo>
                    <a:pt x="3378" y="34"/>
                  </a:lnTo>
                  <a:lnTo>
                    <a:pt x="3375" y="34"/>
                  </a:lnTo>
                  <a:lnTo>
                    <a:pt x="3373" y="37"/>
                  </a:lnTo>
                  <a:lnTo>
                    <a:pt x="3363" y="37"/>
                  </a:lnTo>
                  <a:lnTo>
                    <a:pt x="3363" y="42"/>
                  </a:lnTo>
                  <a:lnTo>
                    <a:pt x="3378" y="42"/>
                  </a:lnTo>
                  <a:lnTo>
                    <a:pt x="3378" y="44"/>
                  </a:lnTo>
                  <a:lnTo>
                    <a:pt x="3378" y="142"/>
                  </a:lnTo>
                  <a:lnTo>
                    <a:pt x="3375" y="145"/>
                  </a:lnTo>
                  <a:lnTo>
                    <a:pt x="3373" y="147"/>
                  </a:lnTo>
                  <a:lnTo>
                    <a:pt x="3368" y="147"/>
                  </a:lnTo>
                  <a:lnTo>
                    <a:pt x="3363" y="147"/>
                  </a:lnTo>
                  <a:lnTo>
                    <a:pt x="3363" y="152"/>
                  </a:lnTo>
                  <a:lnTo>
                    <a:pt x="3402" y="152"/>
                  </a:lnTo>
                  <a:lnTo>
                    <a:pt x="3402" y="147"/>
                  </a:lnTo>
                  <a:lnTo>
                    <a:pt x="3397" y="147"/>
                  </a:lnTo>
                  <a:lnTo>
                    <a:pt x="3394" y="147"/>
                  </a:lnTo>
                  <a:lnTo>
                    <a:pt x="3392" y="145"/>
                  </a:lnTo>
                  <a:lnTo>
                    <a:pt x="3390" y="145"/>
                  </a:lnTo>
                  <a:lnTo>
                    <a:pt x="3387" y="142"/>
                  </a:lnTo>
                  <a:lnTo>
                    <a:pt x="3387" y="25"/>
                  </a:lnTo>
                  <a:lnTo>
                    <a:pt x="3387" y="25"/>
                  </a:lnTo>
                  <a:close/>
                </a:path>
                <a:path w="4250" h="175">
                  <a:moveTo>
                    <a:pt x="3478" y="150"/>
                  </a:moveTo>
                  <a:lnTo>
                    <a:pt x="3478" y="152"/>
                  </a:lnTo>
                  <a:lnTo>
                    <a:pt x="3481" y="154"/>
                  </a:lnTo>
                  <a:lnTo>
                    <a:pt x="3483" y="157"/>
                  </a:lnTo>
                  <a:lnTo>
                    <a:pt x="3500" y="154"/>
                  </a:lnTo>
                  <a:lnTo>
                    <a:pt x="3493" y="154"/>
                  </a:lnTo>
                  <a:lnTo>
                    <a:pt x="3488" y="152"/>
                  </a:lnTo>
                  <a:lnTo>
                    <a:pt x="3486" y="152"/>
                  </a:lnTo>
                  <a:lnTo>
                    <a:pt x="3483" y="150"/>
                  </a:lnTo>
                  <a:lnTo>
                    <a:pt x="3478" y="150"/>
                  </a:lnTo>
                  <a:lnTo>
                    <a:pt x="3478" y="150"/>
                  </a:lnTo>
                  <a:close/>
                </a:path>
                <a:path w="4250" h="175">
                  <a:moveTo>
                    <a:pt x="3529" y="109"/>
                  </a:moveTo>
                  <a:lnTo>
                    <a:pt x="3517" y="111"/>
                  </a:lnTo>
                  <a:lnTo>
                    <a:pt x="3514" y="118"/>
                  </a:lnTo>
                  <a:lnTo>
                    <a:pt x="3514" y="133"/>
                  </a:lnTo>
                  <a:lnTo>
                    <a:pt x="3512" y="138"/>
                  </a:lnTo>
                  <a:lnTo>
                    <a:pt x="3512" y="145"/>
                  </a:lnTo>
                  <a:lnTo>
                    <a:pt x="3510" y="147"/>
                  </a:lnTo>
                  <a:lnTo>
                    <a:pt x="3510" y="152"/>
                  </a:lnTo>
                  <a:lnTo>
                    <a:pt x="3507" y="152"/>
                  </a:lnTo>
                  <a:lnTo>
                    <a:pt x="3507" y="154"/>
                  </a:lnTo>
                  <a:lnTo>
                    <a:pt x="3502" y="154"/>
                  </a:lnTo>
                  <a:lnTo>
                    <a:pt x="3500" y="154"/>
                  </a:lnTo>
                  <a:lnTo>
                    <a:pt x="3483" y="157"/>
                  </a:lnTo>
                  <a:lnTo>
                    <a:pt x="3488" y="157"/>
                  </a:lnTo>
                  <a:lnTo>
                    <a:pt x="3490" y="159"/>
                  </a:lnTo>
                  <a:lnTo>
                    <a:pt x="3490" y="162"/>
                  </a:lnTo>
                  <a:lnTo>
                    <a:pt x="3493" y="164"/>
                  </a:lnTo>
                  <a:lnTo>
                    <a:pt x="3495" y="166"/>
                  </a:lnTo>
                  <a:lnTo>
                    <a:pt x="3495" y="169"/>
                  </a:lnTo>
                  <a:lnTo>
                    <a:pt x="3495" y="171"/>
                  </a:lnTo>
                  <a:lnTo>
                    <a:pt x="3498" y="171"/>
                  </a:lnTo>
                  <a:lnTo>
                    <a:pt x="3502" y="169"/>
                  </a:lnTo>
                  <a:lnTo>
                    <a:pt x="3505" y="169"/>
                  </a:lnTo>
                  <a:lnTo>
                    <a:pt x="3507" y="166"/>
                  </a:lnTo>
                  <a:lnTo>
                    <a:pt x="3510" y="166"/>
                  </a:lnTo>
                  <a:lnTo>
                    <a:pt x="3512" y="164"/>
                  </a:lnTo>
                  <a:lnTo>
                    <a:pt x="3514" y="162"/>
                  </a:lnTo>
                  <a:lnTo>
                    <a:pt x="3517" y="159"/>
                  </a:lnTo>
                  <a:lnTo>
                    <a:pt x="3517" y="152"/>
                  </a:lnTo>
                  <a:lnTo>
                    <a:pt x="3519" y="150"/>
                  </a:lnTo>
                  <a:lnTo>
                    <a:pt x="3519" y="145"/>
                  </a:lnTo>
                  <a:lnTo>
                    <a:pt x="3522" y="140"/>
                  </a:lnTo>
                  <a:lnTo>
                    <a:pt x="3522" y="130"/>
                  </a:lnTo>
                  <a:lnTo>
                    <a:pt x="3524" y="125"/>
                  </a:lnTo>
                  <a:lnTo>
                    <a:pt x="3524" y="114"/>
                  </a:lnTo>
                  <a:lnTo>
                    <a:pt x="3529" y="109"/>
                  </a:lnTo>
                  <a:lnTo>
                    <a:pt x="3529" y="109"/>
                  </a:lnTo>
                  <a:close/>
                </a:path>
                <a:path w="4250" h="175">
                  <a:moveTo>
                    <a:pt x="3522" y="99"/>
                  </a:moveTo>
                  <a:lnTo>
                    <a:pt x="3517" y="106"/>
                  </a:lnTo>
                  <a:lnTo>
                    <a:pt x="3466" y="106"/>
                  </a:lnTo>
                  <a:lnTo>
                    <a:pt x="3529" y="109"/>
                  </a:lnTo>
                  <a:lnTo>
                    <a:pt x="3522" y="99"/>
                  </a:lnTo>
                  <a:lnTo>
                    <a:pt x="3522" y="99"/>
                  </a:lnTo>
                  <a:close/>
                </a:path>
                <a:path w="4250" h="175">
                  <a:moveTo>
                    <a:pt x="3474" y="80"/>
                  </a:moveTo>
                  <a:lnTo>
                    <a:pt x="3466" y="80"/>
                  </a:lnTo>
                  <a:lnTo>
                    <a:pt x="3464" y="82"/>
                  </a:lnTo>
                  <a:lnTo>
                    <a:pt x="3464" y="92"/>
                  </a:lnTo>
                  <a:lnTo>
                    <a:pt x="3462" y="94"/>
                  </a:lnTo>
                  <a:lnTo>
                    <a:pt x="3462" y="97"/>
                  </a:lnTo>
                  <a:lnTo>
                    <a:pt x="3459" y="99"/>
                  </a:lnTo>
                  <a:lnTo>
                    <a:pt x="3459" y="102"/>
                  </a:lnTo>
                  <a:lnTo>
                    <a:pt x="3457" y="104"/>
                  </a:lnTo>
                  <a:lnTo>
                    <a:pt x="3454" y="106"/>
                  </a:lnTo>
                  <a:lnTo>
                    <a:pt x="3462" y="116"/>
                  </a:lnTo>
                  <a:lnTo>
                    <a:pt x="3466" y="111"/>
                  </a:lnTo>
                  <a:lnTo>
                    <a:pt x="3517" y="111"/>
                  </a:lnTo>
                  <a:lnTo>
                    <a:pt x="3529" y="109"/>
                  </a:lnTo>
                  <a:lnTo>
                    <a:pt x="3466" y="106"/>
                  </a:lnTo>
                  <a:lnTo>
                    <a:pt x="3474" y="80"/>
                  </a:lnTo>
                  <a:lnTo>
                    <a:pt x="3474" y="80"/>
                  </a:lnTo>
                  <a:close/>
                </a:path>
                <a:path w="4250" h="175">
                  <a:moveTo>
                    <a:pt x="3538" y="65"/>
                  </a:moveTo>
                  <a:lnTo>
                    <a:pt x="3531" y="75"/>
                  </a:lnTo>
                  <a:lnTo>
                    <a:pt x="3426" y="75"/>
                  </a:lnTo>
                  <a:lnTo>
                    <a:pt x="3430" y="82"/>
                  </a:lnTo>
                  <a:lnTo>
                    <a:pt x="3435" y="80"/>
                  </a:lnTo>
                  <a:lnTo>
                    <a:pt x="3548" y="80"/>
                  </a:lnTo>
                  <a:lnTo>
                    <a:pt x="3538" y="65"/>
                  </a:lnTo>
                  <a:lnTo>
                    <a:pt x="3538" y="65"/>
                  </a:lnTo>
                  <a:close/>
                </a:path>
                <a:path w="4250" h="175">
                  <a:moveTo>
                    <a:pt x="3452" y="58"/>
                  </a:moveTo>
                  <a:lnTo>
                    <a:pt x="3452" y="65"/>
                  </a:lnTo>
                  <a:lnTo>
                    <a:pt x="3450" y="68"/>
                  </a:lnTo>
                  <a:lnTo>
                    <a:pt x="3459" y="63"/>
                  </a:lnTo>
                  <a:lnTo>
                    <a:pt x="3459" y="58"/>
                  </a:lnTo>
                  <a:lnTo>
                    <a:pt x="3514" y="58"/>
                  </a:lnTo>
                  <a:lnTo>
                    <a:pt x="3452" y="58"/>
                  </a:lnTo>
                  <a:lnTo>
                    <a:pt x="3452" y="58"/>
                  </a:lnTo>
                  <a:close/>
                </a:path>
                <a:path w="4250" h="175">
                  <a:moveTo>
                    <a:pt x="3452" y="15"/>
                  </a:moveTo>
                  <a:lnTo>
                    <a:pt x="3452" y="54"/>
                  </a:lnTo>
                  <a:lnTo>
                    <a:pt x="3459" y="54"/>
                  </a:lnTo>
                  <a:lnTo>
                    <a:pt x="3459" y="15"/>
                  </a:lnTo>
                  <a:lnTo>
                    <a:pt x="3514" y="15"/>
                  </a:lnTo>
                  <a:lnTo>
                    <a:pt x="3452" y="15"/>
                  </a:lnTo>
                  <a:lnTo>
                    <a:pt x="3452" y="15"/>
                  </a:lnTo>
                  <a:close/>
                </a:path>
                <a:path w="4250" h="175">
                  <a:moveTo>
                    <a:pt x="3450" y="5"/>
                  </a:moveTo>
                  <a:lnTo>
                    <a:pt x="3450" y="8"/>
                  </a:lnTo>
                  <a:lnTo>
                    <a:pt x="3452" y="10"/>
                  </a:lnTo>
                  <a:lnTo>
                    <a:pt x="3452" y="15"/>
                  </a:lnTo>
                  <a:lnTo>
                    <a:pt x="3514" y="15"/>
                  </a:lnTo>
                  <a:lnTo>
                    <a:pt x="3514" y="54"/>
                  </a:lnTo>
                  <a:lnTo>
                    <a:pt x="3459" y="54"/>
                  </a:lnTo>
                  <a:lnTo>
                    <a:pt x="3452" y="54"/>
                  </a:lnTo>
                  <a:lnTo>
                    <a:pt x="3452" y="58"/>
                  </a:lnTo>
                  <a:lnTo>
                    <a:pt x="3514" y="58"/>
                  </a:lnTo>
                  <a:lnTo>
                    <a:pt x="3514" y="65"/>
                  </a:lnTo>
                  <a:lnTo>
                    <a:pt x="3522" y="61"/>
                  </a:lnTo>
                  <a:lnTo>
                    <a:pt x="3522" y="18"/>
                  </a:lnTo>
                  <a:lnTo>
                    <a:pt x="3526" y="13"/>
                  </a:lnTo>
                  <a:lnTo>
                    <a:pt x="3459" y="13"/>
                  </a:lnTo>
                  <a:lnTo>
                    <a:pt x="3450" y="5"/>
                  </a:lnTo>
                  <a:lnTo>
                    <a:pt x="3450" y="5"/>
                  </a:lnTo>
                  <a:close/>
                </a:path>
                <a:path w="4250" h="175">
                  <a:moveTo>
                    <a:pt x="3517" y="5"/>
                  </a:moveTo>
                  <a:lnTo>
                    <a:pt x="3512" y="13"/>
                  </a:lnTo>
                  <a:lnTo>
                    <a:pt x="3459" y="13"/>
                  </a:lnTo>
                  <a:lnTo>
                    <a:pt x="3526" y="13"/>
                  </a:lnTo>
                  <a:lnTo>
                    <a:pt x="3517" y="5"/>
                  </a:lnTo>
                  <a:lnTo>
                    <a:pt x="3517" y="5"/>
                  </a:lnTo>
                  <a:close/>
                </a:path>
                <a:path w="4250" h="175">
                  <a:moveTo>
                    <a:pt x="3606" y="25"/>
                  </a:moveTo>
                  <a:lnTo>
                    <a:pt x="3601" y="25"/>
                  </a:lnTo>
                  <a:lnTo>
                    <a:pt x="3560" y="111"/>
                  </a:lnTo>
                  <a:lnTo>
                    <a:pt x="3560" y="114"/>
                  </a:lnTo>
                  <a:lnTo>
                    <a:pt x="3598" y="114"/>
                  </a:lnTo>
                  <a:lnTo>
                    <a:pt x="3598" y="138"/>
                  </a:lnTo>
                  <a:lnTo>
                    <a:pt x="3596" y="142"/>
                  </a:lnTo>
                  <a:lnTo>
                    <a:pt x="3596" y="145"/>
                  </a:lnTo>
                  <a:lnTo>
                    <a:pt x="3594" y="147"/>
                  </a:lnTo>
                  <a:lnTo>
                    <a:pt x="3584" y="147"/>
                  </a:lnTo>
                  <a:lnTo>
                    <a:pt x="3584" y="152"/>
                  </a:lnTo>
                  <a:lnTo>
                    <a:pt x="3620" y="152"/>
                  </a:lnTo>
                  <a:lnTo>
                    <a:pt x="3620" y="147"/>
                  </a:lnTo>
                  <a:lnTo>
                    <a:pt x="3610" y="147"/>
                  </a:lnTo>
                  <a:lnTo>
                    <a:pt x="3608" y="145"/>
                  </a:lnTo>
                  <a:lnTo>
                    <a:pt x="3606" y="142"/>
                  </a:lnTo>
                  <a:lnTo>
                    <a:pt x="3606" y="114"/>
                  </a:lnTo>
                  <a:lnTo>
                    <a:pt x="3620" y="114"/>
                  </a:lnTo>
                  <a:lnTo>
                    <a:pt x="3620" y="109"/>
                  </a:lnTo>
                  <a:lnTo>
                    <a:pt x="3606" y="109"/>
                  </a:lnTo>
                  <a:lnTo>
                    <a:pt x="3565" y="109"/>
                  </a:lnTo>
                  <a:lnTo>
                    <a:pt x="3596" y="44"/>
                  </a:lnTo>
                  <a:lnTo>
                    <a:pt x="3598" y="44"/>
                  </a:lnTo>
                  <a:lnTo>
                    <a:pt x="3606" y="25"/>
                  </a:lnTo>
                  <a:lnTo>
                    <a:pt x="3606" y="25"/>
                  </a:lnTo>
                  <a:close/>
                </a:path>
                <a:path w="4250" h="175">
                  <a:moveTo>
                    <a:pt x="3606" y="25"/>
                  </a:moveTo>
                  <a:lnTo>
                    <a:pt x="3598" y="44"/>
                  </a:lnTo>
                  <a:lnTo>
                    <a:pt x="3598" y="109"/>
                  </a:lnTo>
                  <a:lnTo>
                    <a:pt x="3565" y="109"/>
                  </a:lnTo>
                  <a:lnTo>
                    <a:pt x="3606" y="109"/>
                  </a:lnTo>
                  <a:lnTo>
                    <a:pt x="3606" y="25"/>
                  </a:lnTo>
                  <a:lnTo>
                    <a:pt x="3606" y="25"/>
                  </a:lnTo>
                  <a:close/>
                </a:path>
                <a:path w="4250" h="175">
                  <a:moveTo>
                    <a:pt x="3630" y="90"/>
                  </a:moveTo>
                  <a:lnTo>
                    <a:pt x="3630" y="82"/>
                  </a:lnTo>
                  <a:lnTo>
                    <a:pt x="3690" y="82"/>
                  </a:lnTo>
                  <a:lnTo>
                    <a:pt x="3690" y="90"/>
                  </a:lnTo>
                  <a:lnTo>
                    <a:pt x="3630" y="90"/>
                  </a:lnTo>
                  <a:lnTo>
                    <a:pt x="3630" y="90"/>
                  </a:lnTo>
                  <a:close/>
                </a:path>
                <a:path w="4250" h="175">
                  <a:moveTo>
                    <a:pt x="3711" y="116"/>
                  </a:moveTo>
                  <a:lnTo>
                    <a:pt x="3709" y="116"/>
                  </a:lnTo>
                  <a:lnTo>
                    <a:pt x="3706" y="118"/>
                  </a:lnTo>
                  <a:lnTo>
                    <a:pt x="3706" y="121"/>
                  </a:lnTo>
                  <a:lnTo>
                    <a:pt x="3704" y="123"/>
                  </a:lnTo>
                  <a:lnTo>
                    <a:pt x="3704" y="133"/>
                  </a:lnTo>
                  <a:lnTo>
                    <a:pt x="3706" y="138"/>
                  </a:lnTo>
                  <a:lnTo>
                    <a:pt x="3706" y="140"/>
                  </a:lnTo>
                  <a:lnTo>
                    <a:pt x="3709" y="142"/>
                  </a:lnTo>
                  <a:lnTo>
                    <a:pt x="3711" y="145"/>
                  </a:lnTo>
                  <a:lnTo>
                    <a:pt x="3714" y="147"/>
                  </a:lnTo>
                  <a:lnTo>
                    <a:pt x="3716" y="150"/>
                  </a:lnTo>
                  <a:lnTo>
                    <a:pt x="3718" y="150"/>
                  </a:lnTo>
                  <a:lnTo>
                    <a:pt x="3721" y="152"/>
                  </a:lnTo>
                  <a:lnTo>
                    <a:pt x="3740" y="152"/>
                  </a:lnTo>
                  <a:lnTo>
                    <a:pt x="3742" y="150"/>
                  </a:lnTo>
                  <a:lnTo>
                    <a:pt x="3745" y="147"/>
                  </a:lnTo>
                  <a:lnTo>
                    <a:pt x="3721" y="147"/>
                  </a:lnTo>
                  <a:lnTo>
                    <a:pt x="3718" y="145"/>
                  </a:lnTo>
                  <a:lnTo>
                    <a:pt x="3716" y="142"/>
                  </a:lnTo>
                  <a:lnTo>
                    <a:pt x="3714" y="140"/>
                  </a:lnTo>
                  <a:lnTo>
                    <a:pt x="3714" y="130"/>
                  </a:lnTo>
                  <a:lnTo>
                    <a:pt x="3716" y="128"/>
                  </a:lnTo>
                  <a:lnTo>
                    <a:pt x="3716" y="118"/>
                  </a:lnTo>
                  <a:lnTo>
                    <a:pt x="3714" y="116"/>
                  </a:lnTo>
                  <a:lnTo>
                    <a:pt x="3711" y="116"/>
                  </a:lnTo>
                  <a:lnTo>
                    <a:pt x="3711" y="116"/>
                  </a:lnTo>
                  <a:close/>
                </a:path>
                <a:path w="4250" h="175">
                  <a:moveTo>
                    <a:pt x="3718" y="78"/>
                  </a:moveTo>
                  <a:lnTo>
                    <a:pt x="3716" y="80"/>
                  </a:lnTo>
                  <a:lnTo>
                    <a:pt x="3714" y="82"/>
                  </a:lnTo>
                  <a:lnTo>
                    <a:pt x="3711" y="87"/>
                  </a:lnTo>
                  <a:lnTo>
                    <a:pt x="3716" y="90"/>
                  </a:lnTo>
                  <a:lnTo>
                    <a:pt x="3716" y="85"/>
                  </a:lnTo>
                  <a:lnTo>
                    <a:pt x="3718" y="82"/>
                  </a:lnTo>
                  <a:lnTo>
                    <a:pt x="3721" y="82"/>
                  </a:lnTo>
                  <a:lnTo>
                    <a:pt x="3723" y="80"/>
                  </a:lnTo>
                  <a:lnTo>
                    <a:pt x="3730" y="80"/>
                  </a:lnTo>
                  <a:lnTo>
                    <a:pt x="3718" y="78"/>
                  </a:lnTo>
                  <a:lnTo>
                    <a:pt x="3718" y="78"/>
                  </a:lnTo>
                  <a:close/>
                </a:path>
                <a:path w="4250" h="175">
                  <a:moveTo>
                    <a:pt x="3733" y="70"/>
                  </a:moveTo>
                  <a:lnTo>
                    <a:pt x="3730" y="73"/>
                  </a:lnTo>
                  <a:lnTo>
                    <a:pt x="3723" y="73"/>
                  </a:lnTo>
                  <a:lnTo>
                    <a:pt x="3723" y="75"/>
                  </a:lnTo>
                  <a:lnTo>
                    <a:pt x="3721" y="75"/>
                  </a:lnTo>
                  <a:lnTo>
                    <a:pt x="3718" y="78"/>
                  </a:lnTo>
                  <a:lnTo>
                    <a:pt x="3730" y="80"/>
                  </a:lnTo>
                  <a:lnTo>
                    <a:pt x="3738" y="80"/>
                  </a:lnTo>
                  <a:lnTo>
                    <a:pt x="3740" y="82"/>
                  </a:lnTo>
                  <a:lnTo>
                    <a:pt x="3742" y="85"/>
                  </a:lnTo>
                  <a:lnTo>
                    <a:pt x="3745" y="87"/>
                  </a:lnTo>
                  <a:lnTo>
                    <a:pt x="3745" y="92"/>
                  </a:lnTo>
                  <a:lnTo>
                    <a:pt x="3747" y="97"/>
                  </a:lnTo>
                  <a:lnTo>
                    <a:pt x="3747" y="125"/>
                  </a:lnTo>
                  <a:lnTo>
                    <a:pt x="3745" y="130"/>
                  </a:lnTo>
                  <a:lnTo>
                    <a:pt x="3745" y="135"/>
                  </a:lnTo>
                  <a:lnTo>
                    <a:pt x="3742" y="138"/>
                  </a:lnTo>
                  <a:lnTo>
                    <a:pt x="3742" y="142"/>
                  </a:lnTo>
                  <a:lnTo>
                    <a:pt x="3740" y="145"/>
                  </a:lnTo>
                  <a:lnTo>
                    <a:pt x="3738" y="145"/>
                  </a:lnTo>
                  <a:lnTo>
                    <a:pt x="3735" y="147"/>
                  </a:lnTo>
                  <a:lnTo>
                    <a:pt x="3730" y="147"/>
                  </a:lnTo>
                  <a:lnTo>
                    <a:pt x="3745" y="147"/>
                  </a:lnTo>
                  <a:lnTo>
                    <a:pt x="3747" y="147"/>
                  </a:lnTo>
                  <a:lnTo>
                    <a:pt x="3750" y="145"/>
                  </a:lnTo>
                  <a:lnTo>
                    <a:pt x="3750" y="142"/>
                  </a:lnTo>
                  <a:lnTo>
                    <a:pt x="3752" y="138"/>
                  </a:lnTo>
                  <a:lnTo>
                    <a:pt x="3752" y="135"/>
                  </a:lnTo>
                  <a:lnTo>
                    <a:pt x="3754" y="133"/>
                  </a:lnTo>
                  <a:lnTo>
                    <a:pt x="3754" y="125"/>
                  </a:lnTo>
                  <a:lnTo>
                    <a:pt x="3757" y="123"/>
                  </a:lnTo>
                  <a:lnTo>
                    <a:pt x="3757" y="97"/>
                  </a:lnTo>
                  <a:lnTo>
                    <a:pt x="3754" y="94"/>
                  </a:lnTo>
                  <a:lnTo>
                    <a:pt x="3754" y="90"/>
                  </a:lnTo>
                  <a:lnTo>
                    <a:pt x="3752" y="87"/>
                  </a:lnTo>
                  <a:lnTo>
                    <a:pt x="3752" y="85"/>
                  </a:lnTo>
                  <a:lnTo>
                    <a:pt x="3750" y="82"/>
                  </a:lnTo>
                  <a:lnTo>
                    <a:pt x="3747" y="80"/>
                  </a:lnTo>
                  <a:lnTo>
                    <a:pt x="3747" y="78"/>
                  </a:lnTo>
                  <a:lnTo>
                    <a:pt x="3745" y="75"/>
                  </a:lnTo>
                  <a:lnTo>
                    <a:pt x="3742" y="73"/>
                  </a:lnTo>
                  <a:lnTo>
                    <a:pt x="3735" y="73"/>
                  </a:lnTo>
                  <a:lnTo>
                    <a:pt x="3733" y="70"/>
                  </a:lnTo>
                  <a:lnTo>
                    <a:pt x="3733" y="70"/>
                  </a:lnTo>
                  <a:close/>
                </a:path>
                <a:path w="4250" h="175">
                  <a:moveTo>
                    <a:pt x="3754" y="27"/>
                  </a:moveTo>
                  <a:lnTo>
                    <a:pt x="3711" y="27"/>
                  </a:lnTo>
                  <a:lnTo>
                    <a:pt x="3709" y="94"/>
                  </a:lnTo>
                  <a:lnTo>
                    <a:pt x="3714" y="94"/>
                  </a:lnTo>
                  <a:lnTo>
                    <a:pt x="3714" y="92"/>
                  </a:lnTo>
                  <a:lnTo>
                    <a:pt x="3716" y="90"/>
                  </a:lnTo>
                  <a:lnTo>
                    <a:pt x="3711" y="87"/>
                  </a:lnTo>
                  <a:lnTo>
                    <a:pt x="3714" y="39"/>
                  </a:lnTo>
                  <a:lnTo>
                    <a:pt x="3754" y="39"/>
                  </a:lnTo>
                  <a:lnTo>
                    <a:pt x="3754" y="27"/>
                  </a:lnTo>
                  <a:lnTo>
                    <a:pt x="3754" y="27"/>
                  </a:lnTo>
                  <a:close/>
                </a:path>
                <a:path w="4250" h="175">
                  <a:moveTo>
                    <a:pt x="3838" y="152"/>
                  </a:moveTo>
                  <a:lnTo>
                    <a:pt x="3838" y="157"/>
                  </a:lnTo>
                  <a:lnTo>
                    <a:pt x="3841" y="157"/>
                  </a:lnTo>
                  <a:lnTo>
                    <a:pt x="3853" y="157"/>
                  </a:lnTo>
                  <a:lnTo>
                    <a:pt x="3850" y="157"/>
                  </a:lnTo>
                  <a:lnTo>
                    <a:pt x="3848" y="154"/>
                  </a:lnTo>
                  <a:lnTo>
                    <a:pt x="3841" y="154"/>
                  </a:lnTo>
                  <a:lnTo>
                    <a:pt x="3838" y="152"/>
                  </a:lnTo>
                  <a:lnTo>
                    <a:pt x="3838" y="152"/>
                  </a:lnTo>
                  <a:close/>
                </a:path>
                <a:path w="4250" h="175">
                  <a:moveTo>
                    <a:pt x="3872" y="106"/>
                  </a:moveTo>
                  <a:lnTo>
                    <a:pt x="3872" y="111"/>
                  </a:lnTo>
                  <a:lnTo>
                    <a:pt x="3874" y="114"/>
                  </a:lnTo>
                  <a:lnTo>
                    <a:pt x="3877" y="118"/>
                  </a:lnTo>
                  <a:lnTo>
                    <a:pt x="3879" y="121"/>
                  </a:lnTo>
                  <a:lnTo>
                    <a:pt x="3879" y="125"/>
                  </a:lnTo>
                  <a:lnTo>
                    <a:pt x="3882" y="128"/>
                  </a:lnTo>
                  <a:lnTo>
                    <a:pt x="3884" y="130"/>
                  </a:lnTo>
                  <a:lnTo>
                    <a:pt x="3884" y="133"/>
                  </a:lnTo>
                  <a:lnTo>
                    <a:pt x="3886" y="138"/>
                  </a:lnTo>
                  <a:lnTo>
                    <a:pt x="3886" y="142"/>
                  </a:lnTo>
                  <a:lnTo>
                    <a:pt x="3889" y="145"/>
                  </a:lnTo>
                  <a:lnTo>
                    <a:pt x="3889" y="147"/>
                  </a:lnTo>
                  <a:lnTo>
                    <a:pt x="3891" y="152"/>
                  </a:lnTo>
                  <a:lnTo>
                    <a:pt x="3891" y="154"/>
                  </a:lnTo>
                  <a:lnTo>
                    <a:pt x="3894" y="154"/>
                  </a:lnTo>
                  <a:lnTo>
                    <a:pt x="3896" y="152"/>
                  </a:lnTo>
                  <a:lnTo>
                    <a:pt x="3896" y="135"/>
                  </a:lnTo>
                  <a:lnTo>
                    <a:pt x="3894" y="130"/>
                  </a:lnTo>
                  <a:lnTo>
                    <a:pt x="3891" y="128"/>
                  </a:lnTo>
                  <a:lnTo>
                    <a:pt x="3891" y="125"/>
                  </a:lnTo>
                  <a:lnTo>
                    <a:pt x="3889" y="123"/>
                  </a:lnTo>
                  <a:lnTo>
                    <a:pt x="3886" y="121"/>
                  </a:lnTo>
                  <a:lnTo>
                    <a:pt x="3884" y="118"/>
                  </a:lnTo>
                  <a:lnTo>
                    <a:pt x="3882" y="116"/>
                  </a:lnTo>
                  <a:lnTo>
                    <a:pt x="3879" y="114"/>
                  </a:lnTo>
                  <a:lnTo>
                    <a:pt x="3877" y="109"/>
                  </a:lnTo>
                  <a:lnTo>
                    <a:pt x="3872" y="106"/>
                  </a:lnTo>
                  <a:lnTo>
                    <a:pt x="3872" y="106"/>
                  </a:lnTo>
                  <a:close/>
                </a:path>
                <a:path w="4250" h="175">
                  <a:moveTo>
                    <a:pt x="3836" y="102"/>
                  </a:moveTo>
                  <a:lnTo>
                    <a:pt x="3836" y="104"/>
                  </a:lnTo>
                  <a:lnTo>
                    <a:pt x="3834" y="106"/>
                  </a:lnTo>
                  <a:lnTo>
                    <a:pt x="3834" y="111"/>
                  </a:lnTo>
                  <a:lnTo>
                    <a:pt x="3831" y="114"/>
                  </a:lnTo>
                  <a:lnTo>
                    <a:pt x="3831" y="116"/>
                  </a:lnTo>
                  <a:lnTo>
                    <a:pt x="3829" y="121"/>
                  </a:lnTo>
                  <a:lnTo>
                    <a:pt x="3829" y="123"/>
                  </a:lnTo>
                  <a:lnTo>
                    <a:pt x="3826" y="128"/>
                  </a:lnTo>
                  <a:lnTo>
                    <a:pt x="3824" y="130"/>
                  </a:lnTo>
                  <a:lnTo>
                    <a:pt x="3824" y="133"/>
                  </a:lnTo>
                  <a:lnTo>
                    <a:pt x="3822" y="135"/>
                  </a:lnTo>
                  <a:lnTo>
                    <a:pt x="3822" y="140"/>
                  </a:lnTo>
                  <a:lnTo>
                    <a:pt x="3819" y="142"/>
                  </a:lnTo>
                  <a:lnTo>
                    <a:pt x="3817" y="145"/>
                  </a:lnTo>
                  <a:lnTo>
                    <a:pt x="3817" y="150"/>
                  </a:lnTo>
                  <a:lnTo>
                    <a:pt x="3814" y="152"/>
                  </a:lnTo>
                  <a:lnTo>
                    <a:pt x="3812" y="154"/>
                  </a:lnTo>
                  <a:lnTo>
                    <a:pt x="3812" y="157"/>
                  </a:lnTo>
                  <a:lnTo>
                    <a:pt x="3810" y="159"/>
                  </a:lnTo>
                  <a:lnTo>
                    <a:pt x="3810" y="162"/>
                  </a:lnTo>
                  <a:lnTo>
                    <a:pt x="3812" y="162"/>
                  </a:lnTo>
                  <a:lnTo>
                    <a:pt x="3814" y="159"/>
                  </a:lnTo>
                  <a:lnTo>
                    <a:pt x="3814" y="157"/>
                  </a:lnTo>
                  <a:lnTo>
                    <a:pt x="3817" y="154"/>
                  </a:lnTo>
                  <a:lnTo>
                    <a:pt x="3819" y="152"/>
                  </a:lnTo>
                  <a:lnTo>
                    <a:pt x="3822" y="150"/>
                  </a:lnTo>
                  <a:lnTo>
                    <a:pt x="3824" y="145"/>
                  </a:lnTo>
                  <a:lnTo>
                    <a:pt x="3826" y="142"/>
                  </a:lnTo>
                  <a:lnTo>
                    <a:pt x="3826" y="140"/>
                  </a:lnTo>
                  <a:lnTo>
                    <a:pt x="3829" y="138"/>
                  </a:lnTo>
                  <a:lnTo>
                    <a:pt x="3831" y="135"/>
                  </a:lnTo>
                  <a:lnTo>
                    <a:pt x="3834" y="130"/>
                  </a:lnTo>
                  <a:lnTo>
                    <a:pt x="3836" y="125"/>
                  </a:lnTo>
                  <a:lnTo>
                    <a:pt x="3838" y="121"/>
                  </a:lnTo>
                  <a:lnTo>
                    <a:pt x="3841" y="118"/>
                  </a:lnTo>
                  <a:lnTo>
                    <a:pt x="3843" y="116"/>
                  </a:lnTo>
                  <a:lnTo>
                    <a:pt x="3843" y="114"/>
                  </a:lnTo>
                  <a:lnTo>
                    <a:pt x="3846" y="114"/>
                  </a:lnTo>
                  <a:lnTo>
                    <a:pt x="3848" y="111"/>
                  </a:lnTo>
                  <a:lnTo>
                    <a:pt x="3836" y="102"/>
                  </a:lnTo>
                  <a:lnTo>
                    <a:pt x="3836" y="102"/>
                  </a:lnTo>
                  <a:close/>
                </a:path>
                <a:path w="4250" h="175">
                  <a:moveTo>
                    <a:pt x="3865" y="92"/>
                  </a:moveTo>
                  <a:lnTo>
                    <a:pt x="3855" y="92"/>
                  </a:lnTo>
                  <a:lnTo>
                    <a:pt x="3855" y="150"/>
                  </a:lnTo>
                  <a:lnTo>
                    <a:pt x="3855" y="154"/>
                  </a:lnTo>
                  <a:lnTo>
                    <a:pt x="3853" y="157"/>
                  </a:lnTo>
                  <a:lnTo>
                    <a:pt x="3841" y="157"/>
                  </a:lnTo>
                  <a:lnTo>
                    <a:pt x="3843" y="159"/>
                  </a:lnTo>
                  <a:lnTo>
                    <a:pt x="3846" y="162"/>
                  </a:lnTo>
                  <a:lnTo>
                    <a:pt x="3848" y="164"/>
                  </a:lnTo>
                  <a:lnTo>
                    <a:pt x="3850" y="166"/>
                  </a:lnTo>
                  <a:lnTo>
                    <a:pt x="3850" y="169"/>
                  </a:lnTo>
                  <a:lnTo>
                    <a:pt x="3853" y="169"/>
                  </a:lnTo>
                  <a:lnTo>
                    <a:pt x="3853" y="171"/>
                  </a:lnTo>
                  <a:lnTo>
                    <a:pt x="3855" y="171"/>
                  </a:lnTo>
                  <a:lnTo>
                    <a:pt x="3858" y="169"/>
                  </a:lnTo>
                  <a:lnTo>
                    <a:pt x="3860" y="166"/>
                  </a:lnTo>
                  <a:lnTo>
                    <a:pt x="3862" y="164"/>
                  </a:lnTo>
                  <a:lnTo>
                    <a:pt x="3862" y="159"/>
                  </a:lnTo>
                  <a:lnTo>
                    <a:pt x="3865" y="157"/>
                  </a:lnTo>
                  <a:lnTo>
                    <a:pt x="3865" y="92"/>
                  </a:lnTo>
                  <a:lnTo>
                    <a:pt x="3865" y="92"/>
                  </a:lnTo>
                  <a:close/>
                </a:path>
                <a:path w="4250" h="175">
                  <a:moveTo>
                    <a:pt x="3802" y="87"/>
                  </a:moveTo>
                  <a:lnTo>
                    <a:pt x="3793" y="87"/>
                  </a:lnTo>
                  <a:lnTo>
                    <a:pt x="3793" y="92"/>
                  </a:lnTo>
                  <a:lnTo>
                    <a:pt x="3793" y="174"/>
                  </a:lnTo>
                  <a:lnTo>
                    <a:pt x="3802" y="169"/>
                  </a:lnTo>
                  <a:lnTo>
                    <a:pt x="3802" y="166"/>
                  </a:lnTo>
                  <a:lnTo>
                    <a:pt x="3802" y="87"/>
                  </a:lnTo>
                  <a:lnTo>
                    <a:pt x="3802" y="87"/>
                  </a:lnTo>
                  <a:close/>
                </a:path>
                <a:path w="4250" h="175">
                  <a:moveTo>
                    <a:pt x="3889" y="80"/>
                  </a:moveTo>
                  <a:lnTo>
                    <a:pt x="3882" y="87"/>
                  </a:lnTo>
                  <a:lnTo>
                    <a:pt x="3831" y="87"/>
                  </a:lnTo>
                  <a:lnTo>
                    <a:pt x="3898" y="92"/>
                  </a:lnTo>
                  <a:lnTo>
                    <a:pt x="3889" y="80"/>
                  </a:lnTo>
                  <a:lnTo>
                    <a:pt x="3889" y="80"/>
                  </a:lnTo>
                  <a:close/>
                </a:path>
                <a:path w="4250" h="175">
                  <a:moveTo>
                    <a:pt x="3805" y="73"/>
                  </a:moveTo>
                  <a:lnTo>
                    <a:pt x="3802" y="75"/>
                  </a:lnTo>
                  <a:lnTo>
                    <a:pt x="3805" y="80"/>
                  </a:lnTo>
                  <a:lnTo>
                    <a:pt x="3807" y="82"/>
                  </a:lnTo>
                  <a:lnTo>
                    <a:pt x="3807" y="85"/>
                  </a:lnTo>
                  <a:lnTo>
                    <a:pt x="3810" y="87"/>
                  </a:lnTo>
                  <a:lnTo>
                    <a:pt x="3810" y="92"/>
                  </a:lnTo>
                  <a:lnTo>
                    <a:pt x="3812" y="94"/>
                  </a:lnTo>
                  <a:lnTo>
                    <a:pt x="3812" y="99"/>
                  </a:lnTo>
                  <a:lnTo>
                    <a:pt x="3814" y="102"/>
                  </a:lnTo>
                  <a:lnTo>
                    <a:pt x="3814" y="104"/>
                  </a:lnTo>
                  <a:lnTo>
                    <a:pt x="3817" y="104"/>
                  </a:lnTo>
                  <a:lnTo>
                    <a:pt x="3817" y="99"/>
                  </a:lnTo>
                  <a:lnTo>
                    <a:pt x="3819" y="97"/>
                  </a:lnTo>
                  <a:lnTo>
                    <a:pt x="3819" y="87"/>
                  </a:lnTo>
                  <a:lnTo>
                    <a:pt x="3817" y="85"/>
                  </a:lnTo>
                  <a:lnTo>
                    <a:pt x="3817" y="82"/>
                  </a:lnTo>
                  <a:lnTo>
                    <a:pt x="3814" y="82"/>
                  </a:lnTo>
                  <a:lnTo>
                    <a:pt x="3812" y="80"/>
                  </a:lnTo>
                  <a:lnTo>
                    <a:pt x="3810" y="78"/>
                  </a:lnTo>
                  <a:lnTo>
                    <a:pt x="3807" y="75"/>
                  </a:lnTo>
                  <a:lnTo>
                    <a:pt x="3805" y="73"/>
                  </a:lnTo>
                  <a:lnTo>
                    <a:pt x="3805" y="73"/>
                  </a:lnTo>
                  <a:close/>
                </a:path>
                <a:path w="4250" h="175">
                  <a:moveTo>
                    <a:pt x="3802" y="54"/>
                  </a:moveTo>
                  <a:lnTo>
                    <a:pt x="3793" y="54"/>
                  </a:lnTo>
                  <a:lnTo>
                    <a:pt x="3793" y="56"/>
                  </a:lnTo>
                  <a:lnTo>
                    <a:pt x="3793" y="61"/>
                  </a:lnTo>
                  <a:lnTo>
                    <a:pt x="3790" y="63"/>
                  </a:lnTo>
                  <a:lnTo>
                    <a:pt x="3790" y="73"/>
                  </a:lnTo>
                  <a:lnTo>
                    <a:pt x="3788" y="75"/>
                  </a:lnTo>
                  <a:lnTo>
                    <a:pt x="3788" y="82"/>
                  </a:lnTo>
                  <a:lnTo>
                    <a:pt x="3786" y="87"/>
                  </a:lnTo>
                  <a:lnTo>
                    <a:pt x="3786" y="94"/>
                  </a:lnTo>
                  <a:lnTo>
                    <a:pt x="3783" y="97"/>
                  </a:lnTo>
                  <a:lnTo>
                    <a:pt x="3783" y="102"/>
                  </a:lnTo>
                  <a:lnTo>
                    <a:pt x="3781" y="104"/>
                  </a:lnTo>
                  <a:lnTo>
                    <a:pt x="3781" y="111"/>
                  </a:lnTo>
                  <a:lnTo>
                    <a:pt x="3778" y="114"/>
                  </a:lnTo>
                  <a:lnTo>
                    <a:pt x="3778" y="116"/>
                  </a:lnTo>
                  <a:lnTo>
                    <a:pt x="3776" y="121"/>
                  </a:lnTo>
                  <a:lnTo>
                    <a:pt x="3776" y="123"/>
                  </a:lnTo>
                  <a:lnTo>
                    <a:pt x="3774" y="125"/>
                  </a:lnTo>
                  <a:lnTo>
                    <a:pt x="3774" y="128"/>
                  </a:lnTo>
                  <a:lnTo>
                    <a:pt x="3771" y="133"/>
                  </a:lnTo>
                  <a:lnTo>
                    <a:pt x="3774" y="135"/>
                  </a:lnTo>
                  <a:lnTo>
                    <a:pt x="3774" y="133"/>
                  </a:lnTo>
                  <a:lnTo>
                    <a:pt x="3776" y="130"/>
                  </a:lnTo>
                  <a:lnTo>
                    <a:pt x="3778" y="128"/>
                  </a:lnTo>
                  <a:lnTo>
                    <a:pt x="3778" y="123"/>
                  </a:lnTo>
                  <a:lnTo>
                    <a:pt x="3781" y="121"/>
                  </a:lnTo>
                  <a:lnTo>
                    <a:pt x="3781" y="118"/>
                  </a:lnTo>
                  <a:lnTo>
                    <a:pt x="3783" y="116"/>
                  </a:lnTo>
                  <a:lnTo>
                    <a:pt x="3786" y="111"/>
                  </a:lnTo>
                  <a:lnTo>
                    <a:pt x="3786" y="109"/>
                  </a:lnTo>
                  <a:lnTo>
                    <a:pt x="3788" y="106"/>
                  </a:lnTo>
                  <a:lnTo>
                    <a:pt x="3788" y="102"/>
                  </a:lnTo>
                  <a:lnTo>
                    <a:pt x="3790" y="99"/>
                  </a:lnTo>
                  <a:lnTo>
                    <a:pt x="3790" y="94"/>
                  </a:lnTo>
                  <a:lnTo>
                    <a:pt x="3793" y="92"/>
                  </a:lnTo>
                  <a:lnTo>
                    <a:pt x="3793" y="87"/>
                  </a:lnTo>
                  <a:lnTo>
                    <a:pt x="3802" y="87"/>
                  </a:lnTo>
                  <a:lnTo>
                    <a:pt x="3802" y="75"/>
                  </a:lnTo>
                  <a:lnTo>
                    <a:pt x="3805" y="73"/>
                  </a:lnTo>
                  <a:lnTo>
                    <a:pt x="3802" y="70"/>
                  </a:lnTo>
                  <a:lnTo>
                    <a:pt x="3802" y="54"/>
                  </a:lnTo>
                  <a:lnTo>
                    <a:pt x="3802" y="54"/>
                  </a:lnTo>
                  <a:close/>
                </a:path>
                <a:path w="4250" h="175">
                  <a:moveTo>
                    <a:pt x="3855" y="51"/>
                  </a:moveTo>
                  <a:lnTo>
                    <a:pt x="3855" y="87"/>
                  </a:lnTo>
                  <a:lnTo>
                    <a:pt x="3865" y="87"/>
                  </a:lnTo>
                  <a:lnTo>
                    <a:pt x="3865" y="63"/>
                  </a:lnTo>
                  <a:lnTo>
                    <a:pt x="3870" y="61"/>
                  </a:lnTo>
                  <a:lnTo>
                    <a:pt x="3855" y="51"/>
                  </a:lnTo>
                  <a:lnTo>
                    <a:pt x="3855" y="51"/>
                  </a:lnTo>
                  <a:close/>
                </a:path>
                <a:path w="4250" h="175">
                  <a:moveTo>
                    <a:pt x="3814" y="42"/>
                  </a:moveTo>
                  <a:lnTo>
                    <a:pt x="3810" y="49"/>
                  </a:lnTo>
                  <a:lnTo>
                    <a:pt x="3771" y="49"/>
                  </a:lnTo>
                  <a:lnTo>
                    <a:pt x="3776" y="56"/>
                  </a:lnTo>
                  <a:lnTo>
                    <a:pt x="3781" y="54"/>
                  </a:lnTo>
                  <a:lnTo>
                    <a:pt x="3824" y="54"/>
                  </a:lnTo>
                  <a:lnTo>
                    <a:pt x="3814" y="42"/>
                  </a:lnTo>
                  <a:lnTo>
                    <a:pt x="3814" y="42"/>
                  </a:lnTo>
                  <a:close/>
                </a:path>
                <a:path w="4250" h="175">
                  <a:moveTo>
                    <a:pt x="3850" y="39"/>
                  </a:moveTo>
                  <a:lnTo>
                    <a:pt x="3841" y="39"/>
                  </a:lnTo>
                  <a:lnTo>
                    <a:pt x="3838" y="44"/>
                  </a:lnTo>
                  <a:lnTo>
                    <a:pt x="3838" y="46"/>
                  </a:lnTo>
                  <a:lnTo>
                    <a:pt x="3836" y="51"/>
                  </a:lnTo>
                  <a:lnTo>
                    <a:pt x="3836" y="56"/>
                  </a:lnTo>
                  <a:lnTo>
                    <a:pt x="3834" y="58"/>
                  </a:lnTo>
                  <a:lnTo>
                    <a:pt x="3834" y="63"/>
                  </a:lnTo>
                  <a:lnTo>
                    <a:pt x="3831" y="65"/>
                  </a:lnTo>
                  <a:lnTo>
                    <a:pt x="3831" y="70"/>
                  </a:lnTo>
                  <a:lnTo>
                    <a:pt x="3829" y="73"/>
                  </a:lnTo>
                  <a:lnTo>
                    <a:pt x="3826" y="75"/>
                  </a:lnTo>
                  <a:lnTo>
                    <a:pt x="3826" y="80"/>
                  </a:lnTo>
                  <a:lnTo>
                    <a:pt x="3824" y="82"/>
                  </a:lnTo>
                  <a:lnTo>
                    <a:pt x="3822" y="85"/>
                  </a:lnTo>
                  <a:lnTo>
                    <a:pt x="3819" y="87"/>
                  </a:lnTo>
                  <a:lnTo>
                    <a:pt x="3826" y="97"/>
                  </a:lnTo>
                  <a:lnTo>
                    <a:pt x="3831" y="92"/>
                  </a:lnTo>
                  <a:lnTo>
                    <a:pt x="3898" y="92"/>
                  </a:lnTo>
                  <a:lnTo>
                    <a:pt x="3831" y="87"/>
                  </a:lnTo>
                  <a:lnTo>
                    <a:pt x="3831" y="85"/>
                  </a:lnTo>
                  <a:lnTo>
                    <a:pt x="3834" y="82"/>
                  </a:lnTo>
                  <a:lnTo>
                    <a:pt x="3834" y="80"/>
                  </a:lnTo>
                  <a:lnTo>
                    <a:pt x="3836" y="78"/>
                  </a:lnTo>
                  <a:lnTo>
                    <a:pt x="3836" y="73"/>
                  </a:lnTo>
                  <a:lnTo>
                    <a:pt x="3838" y="70"/>
                  </a:lnTo>
                  <a:lnTo>
                    <a:pt x="3838" y="68"/>
                  </a:lnTo>
                  <a:lnTo>
                    <a:pt x="3841" y="63"/>
                  </a:lnTo>
                  <a:lnTo>
                    <a:pt x="3841" y="61"/>
                  </a:lnTo>
                  <a:lnTo>
                    <a:pt x="3843" y="56"/>
                  </a:lnTo>
                  <a:lnTo>
                    <a:pt x="3843" y="54"/>
                  </a:lnTo>
                  <a:lnTo>
                    <a:pt x="3846" y="49"/>
                  </a:lnTo>
                  <a:lnTo>
                    <a:pt x="3848" y="46"/>
                  </a:lnTo>
                  <a:lnTo>
                    <a:pt x="3848" y="42"/>
                  </a:lnTo>
                  <a:lnTo>
                    <a:pt x="3850" y="39"/>
                  </a:lnTo>
                  <a:lnTo>
                    <a:pt x="3850" y="39"/>
                  </a:lnTo>
                  <a:close/>
                </a:path>
                <a:path w="4250" h="175">
                  <a:moveTo>
                    <a:pt x="3884" y="25"/>
                  </a:moveTo>
                  <a:lnTo>
                    <a:pt x="3877" y="34"/>
                  </a:lnTo>
                  <a:lnTo>
                    <a:pt x="3819" y="34"/>
                  </a:lnTo>
                  <a:lnTo>
                    <a:pt x="3824" y="39"/>
                  </a:lnTo>
                  <a:lnTo>
                    <a:pt x="3894" y="39"/>
                  </a:lnTo>
                  <a:lnTo>
                    <a:pt x="3884" y="25"/>
                  </a:lnTo>
                  <a:lnTo>
                    <a:pt x="3884" y="25"/>
                  </a:lnTo>
                  <a:close/>
                </a:path>
                <a:path w="4250" h="175">
                  <a:moveTo>
                    <a:pt x="3848" y="3"/>
                  </a:moveTo>
                  <a:lnTo>
                    <a:pt x="3848" y="15"/>
                  </a:lnTo>
                  <a:lnTo>
                    <a:pt x="3846" y="18"/>
                  </a:lnTo>
                  <a:lnTo>
                    <a:pt x="3846" y="22"/>
                  </a:lnTo>
                  <a:lnTo>
                    <a:pt x="3843" y="25"/>
                  </a:lnTo>
                  <a:lnTo>
                    <a:pt x="3843" y="30"/>
                  </a:lnTo>
                  <a:lnTo>
                    <a:pt x="3841" y="34"/>
                  </a:lnTo>
                  <a:lnTo>
                    <a:pt x="3850" y="34"/>
                  </a:lnTo>
                  <a:lnTo>
                    <a:pt x="3850" y="30"/>
                  </a:lnTo>
                  <a:lnTo>
                    <a:pt x="3853" y="27"/>
                  </a:lnTo>
                  <a:lnTo>
                    <a:pt x="3853" y="25"/>
                  </a:lnTo>
                  <a:lnTo>
                    <a:pt x="3855" y="20"/>
                  </a:lnTo>
                  <a:lnTo>
                    <a:pt x="3855" y="15"/>
                  </a:lnTo>
                  <a:lnTo>
                    <a:pt x="3862" y="13"/>
                  </a:lnTo>
                  <a:lnTo>
                    <a:pt x="3848" y="3"/>
                  </a:lnTo>
                  <a:lnTo>
                    <a:pt x="3848" y="3"/>
                  </a:lnTo>
                  <a:close/>
                </a:path>
                <a:path w="4250" h="175">
                  <a:moveTo>
                    <a:pt x="3793" y="1"/>
                  </a:moveTo>
                  <a:lnTo>
                    <a:pt x="3793" y="49"/>
                  </a:lnTo>
                  <a:lnTo>
                    <a:pt x="3802" y="49"/>
                  </a:lnTo>
                  <a:lnTo>
                    <a:pt x="3802" y="13"/>
                  </a:lnTo>
                  <a:lnTo>
                    <a:pt x="3807" y="8"/>
                  </a:lnTo>
                  <a:lnTo>
                    <a:pt x="3793" y="1"/>
                  </a:lnTo>
                  <a:lnTo>
                    <a:pt x="3793" y="1"/>
                  </a:lnTo>
                  <a:close/>
                </a:path>
                <a:path w="4250" h="175">
                  <a:moveTo>
                    <a:pt x="3920" y="118"/>
                  </a:moveTo>
                  <a:lnTo>
                    <a:pt x="3918" y="118"/>
                  </a:lnTo>
                  <a:lnTo>
                    <a:pt x="3915" y="121"/>
                  </a:lnTo>
                  <a:lnTo>
                    <a:pt x="3915" y="123"/>
                  </a:lnTo>
                  <a:lnTo>
                    <a:pt x="3913" y="125"/>
                  </a:lnTo>
                  <a:lnTo>
                    <a:pt x="3913" y="135"/>
                  </a:lnTo>
                  <a:lnTo>
                    <a:pt x="3915" y="138"/>
                  </a:lnTo>
                  <a:lnTo>
                    <a:pt x="3915" y="140"/>
                  </a:lnTo>
                  <a:lnTo>
                    <a:pt x="3918" y="142"/>
                  </a:lnTo>
                  <a:lnTo>
                    <a:pt x="3920" y="145"/>
                  </a:lnTo>
                  <a:lnTo>
                    <a:pt x="3922" y="147"/>
                  </a:lnTo>
                  <a:lnTo>
                    <a:pt x="3925" y="150"/>
                  </a:lnTo>
                  <a:lnTo>
                    <a:pt x="3927" y="150"/>
                  </a:lnTo>
                  <a:lnTo>
                    <a:pt x="3930" y="152"/>
                  </a:lnTo>
                  <a:lnTo>
                    <a:pt x="3949" y="152"/>
                  </a:lnTo>
                  <a:lnTo>
                    <a:pt x="3951" y="150"/>
                  </a:lnTo>
                  <a:lnTo>
                    <a:pt x="3954" y="150"/>
                  </a:lnTo>
                  <a:lnTo>
                    <a:pt x="3937" y="147"/>
                  </a:lnTo>
                  <a:lnTo>
                    <a:pt x="3937" y="147"/>
                  </a:lnTo>
                  <a:lnTo>
                    <a:pt x="3930" y="147"/>
                  </a:lnTo>
                  <a:lnTo>
                    <a:pt x="3927" y="145"/>
                  </a:lnTo>
                  <a:lnTo>
                    <a:pt x="3927" y="142"/>
                  </a:lnTo>
                  <a:lnTo>
                    <a:pt x="3925" y="140"/>
                  </a:lnTo>
                  <a:lnTo>
                    <a:pt x="3925" y="121"/>
                  </a:lnTo>
                  <a:lnTo>
                    <a:pt x="3922" y="118"/>
                  </a:lnTo>
                  <a:lnTo>
                    <a:pt x="3920" y="118"/>
                  </a:lnTo>
                  <a:lnTo>
                    <a:pt x="3920" y="118"/>
                  </a:lnTo>
                  <a:close/>
                </a:path>
                <a:path w="4250" h="175">
                  <a:moveTo>
                    <a:pt x="3925" y="30"/>
                  </a:moveTo>
                  <a:lnTo>
                    <a:pt x="3922" y="32"/>
                  </a:lnTo>
                  <a:lnTo>
                    <a:pt x="3920" y="34"/>
                  </a:lnTo>
                  <a:lnTo>
                    <a:pt x="3918" y="37"/>
                  </a:lnTo>
                  <a:lnTo>
                    <a:pt x="3918" y="39"/>
                  </a:lnTo>
                  <a:lnTo>
                    <a:pt x="3915" y="44"/>
                  </a:lnTo>
                  <a:lnTo>
                    <a:pt x="3915" y="56"/>
                  </a:lnTo>
                  <a:lnTo>
                    <a:pt x="3918" y="58"/>
                  </a:lnTo>
                  <a:lnTo>
                    <a:pt x="3918" y="61"/>
                  </a:lnTo>
                  <a:lnTo>
                    <a:pt x="3920" y="61"/>
                  </a:lnTo>
                  <a:lnTo>
                    <a:pt x="3922" y="61"/>
                  </a:lnTo>
                  <a:lnTo>
                    <a:pt x="3925" y="58"/>
                  </a:lnTo>
                  <a:lnTo>
                    <a:pt x="3925" y="34"/>
                  </a:lnTo>
                  <a:lnTo>
                    <a:pt x="3927" y="32"/>
                  </a:lnTo>
                  <a:lnTo>
                    <a:pt x="3927" y="32"/>
                  </a:lnTo>
                  <a:lnTo>
                    <a:pt x="3937" y="32"/>
                  </a:lnTo>
                  <a:lnTo>
                    <a:pt x="3925" y="30"/>
                  </a:lnTo>
                  <a:lnTo>
                    <a:pt x="3925" y="30"/>
                  </a:lnTo>
                  <a:close/>
                </a:path>
                <a:path w="4250" h="175">
                  <a:moveTo>
                    <a:pt x="3939" y="25"/>
                  </a:moveTo>
                  <a:lnTo>
                    <a:pt x="3937" y="25"/>
                  </a:lnTo>
                  <a:lnTo>
                    <a:pt x="3934" y="27"/>
                  </a:lnTo>
                  <a:lnTo>
                    <a:pt x="3930" y="27"/>
                  </a:lnTo>
                  <a:lnTo>
                    <a:pt x="3927" y="30"/>
                  </a:lnTo>
                  <a:lnTo>
                    <a:pt x="3925" y="30"/>
                  </a:lnTo>
                  <a:lnTo>
                    <a:pt x="3937" y="32"/>
                  </a:lnTo>
                  <a:lnTo>
                    <a:pt x="3944" y="32"/>
                  </a:lnTo>
                  <a:lnTo>
                    <a:pt x="3946" y="34"/>
                  </a:lnTo>
                  <a:lnTo>
                    <a:pt x="3949" y="37"/>
                  </a:lnTo>
                  <a:lnTo>
                    <a:pt x="3949" y="39"/>
                  </a:lnTo>
                  <a:lnTo>
                    <a:pt x="3951" y="42"/>
                  </a:lnTo>
                  <a:lnTo>
                    <a:pt x="3951" y="46"/>
                  </a:lnTo>
                  <a:lnTo>
                    <a:pt x="3954" y="49"/>
                  </a:lnTo>
                  <a:lnTo>
                    <a:pt x="3954" y="63"/>
                  </a:lnTo>
                  <a:lnTo>
                    <a:pt x="3951" y="65"/>
                  </a:lnTo>
                  <a:lnTo>
                    <a:pt x="3951" y="70"/>
                  </a:lnTo>
                  <a:lnTo>
                    <a:pt x="3949" y="73"/>
                  </a:lnTo>
                  <a:lnTo>
                    <a:pt x="3949" y="75"/>
                  </a:lnTo>
                  <a:lnTo>
                    <a:pt x="3946" y="75"/>
                  </a:lnTo>
                  <a:lnTo>
                    <a:pt x="3946" y="78"/>
                  </a:lnTo>
                  <a:lnTo>
                    <a:pt x="3944" y="80"/>
                  </a:lnTo>
                  <a:lnTo>
                    <a:pt x="3942" y="80"/>
                  </a:lnTo>
                  <a:lnTo>
                    <a:pt x="3939" y="82"/>
                  </a:lnTo>
                  <a:lnTo>
                    <a:pt x="3932" y="82"/>
                  </a:lnTo>
                  <a:lnTo>
                    <a:pt x="3932" y="87"/>
                  </a:lnTo>
                  <a:lnTo>
                    <a:pt x="3937" y="87"/>
                  </a:lnTo>
                  <a:lnTo>
                    <a:pt x="3942" y="90"/>
                  </a:lnTo>
                  <a:lnTo>
                    <a:pt x="3946" y="90"/>
                  </a:lnTo>
                  <a:lnTo>
                    <a:pt x="3949" y="92"/>
                  </a:lnTo>
                  <a:lnTo>
                    <a:pt x="3951" y="94"/>
                  </a:lnTo>
                  <a:lnTo>
                    <a:pt x="3951" y="97"/>
                  </a:lnTo>
                  <a:lnTo>
                    <a:pt x="3954" y="99"/>
                  </a:lnTo>
                  <a:lnTo>
                    <a:pt x="3954" y="102"/>
                  </a:lnTo>
                  <a:lnTo>
                    <a:pt x="3956" y="104"/>
                  </a:lnTo>
                  <a:lnTo>
                    <a:pt x="3956" y="133"/>
                  </a:lnTo>
                  <a:lnTo>
                    <a:pt x="3954" y="135"/>
                  </a:lnTo>
                  <a:lnTo>
                    <a:pt x="3954" y="138"/>
                  </a:lnTo>
                  <a:lnTo>
                    <a:pt x="3951" y="140"/>
                  </a:lnTo>
                  <a:lnTo>
                    <a:pt x="3949" y="142"/>
                  </a:lnTo>
                  <a:lnTo>
                    <a:pt x="3949" y="145"/>
                  </a:lnTo>
                  <a:lnTo>
                    <a:pt x="3946" y="147"/>
                  </a:lnTo>
                  <a:lnTo>
                    <a:pt x="3937" y="147"/>
                  </a:lnTo>
                  <a:lnTo>
                    <a:pt x="3954" y="150"/>
                  </a:lnTo>
                  <a:lnTo>
                    <a:pt x="3956" y="147"/>
                  </a:lnTo>
                  <a:lnTo>
                    <a:pt x="3956" y="145"/>
                  </a:lnTo>
                  <a:lnTo>
                    <a:pt x="3958" y="142"/>
                  </a:lnTo>
                  <a:lnTo>
                    <a:pt x="3958" y="140"/>
                  </a:lnTo>
                  <a:lnTo>
                    <a:pt x="3961" y="138"/>
                  </a:lnTo>
                  <a:lnTo>
                    <a:pt x="3963" y="135"/>
                  </a:lnTo>
                  <a:lnTo>
                    <a:pt x="3963" y="133"/>
                  </a:lnTo>
                  <a:lnTo>
                    <a:pt x="3966" y="128"/>
                  </a:lnTo>
                  <a:lnTo>
                    <a:pt x="3966" y="106"/>
                  </a:lnTo>
                  <a:lnTo>
                    <a:pt x="3963" y="102"/>
                  </a:lnTo>
                  <a:lnTo>
                    <a:pt x="3961" y="99"/>
                  </a:lnTo>
                  <a:lnTo>
                    <a:pt x="3961" y="97"/>
                  </a:lnTo>
                  <a:lnTo>
                    <a:pt x="3958" y="94"/>
                  </a:lnTo>
                  <a:lnTo>
                    <a:pt x="3956" y="92"/>
                  </a:lnTo>
                  <a:lnTo>
                    <a:pt x="3954" y="90"/>
                  </a:lnTo>
                  <a:lnTo>
                    <a:pt x="3951" y="87"/>
                  </a:lnTo>
                  <a:lnTo>
                    <a:pt x="3949" y="85"/>
                  </a:lnTo>
                  <a:lnTo>
                    <a:pt x="3946" y="85"/>
                  </a:lnTo>
                  <a:lnTo>
                    <a:pt x="3949" y="82"/>
                  </a:lnTo>
                  <a:lnTo>
                    <a:pt x="3951" y="82"/>
                  </a:lnTo>
                  <a:lnTo>
                    <a:pt x="3954" y="80"/>
                  </a:lnTo>
                  <a:lnTo>
                    <a:pt x="3956" y="78"/>
                  </a:lnTo>
                  <a:lnTo>
                    <a:pt x="3956" y="75"/>
                  </a:lnTo>
                  <a:lnTo>
                    <a:pt x="3958" y="73"/>
                  </a:lnTo>
                  <a:lnTo>
                    <a:pt x="3961" y="68"/>
                  </a:lnTo>
                  <a:lnTo>
                    <a:pt x="3961" y="61"/>
                  </a:lnTo>
                  <a:lnTo>
                    <a:pt x="3963" y="58"/>
                  </a:lnTo>
                  <a:lnTo>
                    <a:pt x="3963" y="51"/>
                  </a:lnTo>
                  <a:lnTo>
                    <a:pt x="3961" y="46"/>
                  </a:lnTo>
                  <a:lnTo>
                    <a:pt x="3961" y="44"/>
                  </a:lnTo>
                  <a:lnTo>
                    <a:pt x="3958" y="42"/>
                  </a:lnTo>
                  <a:lnTo>
                    <a:pt x="3958" y="37"/>
                  </a:lnTo>
                  <a:lnTo>
                    <a:pt x="3956" y="34"/>
                  </a:lnTo>
                  <a:lnTo>
                    <a:pt x="3954" y="32"/>
                  </a:lnTo>
                  <a:lnTo>
                    <a:pt x="3951" y="30"/>
                  </a:lnTo>
                  <a:lnTo>
                    <a:pt x="3949" y="30"/>
                  </a:lnTo>
                  <a:lnTo>
                    <a:pt x="3946" y="27"/>
                  </a:lnTo>
                  <a:lnTo>
                    <a:pt x="3944" y="27"/>
                  </a:lnTo>
                  <a:lnTo>
                    <a:pt x="3942" y="25"/>
                  </a:lnTo>
                  <a:lnTo>
                    <a:pt x="3939" y="25"/>
                  </a:lnTo>
                  <a:lnTo>
                    <a:pt x="3939" y="25"/>
                  </a:lnTo>
                  <a:close/>
                </a:path>
                <a:path w="4250" h="175">
                  <a:moveTo>
                    <a:pt x="4021" y="30"/>
                  </a:moveTo>
                  <a:lnTo>
                    <a:pt x="4009" y="32"/>
                  </a:lnTo>
                  <a:lnTo>
                    <a:pt x="4014" y="32"/>
                  </a:lnTo>
                  <a:lnTo>
                    <a:pt x="4016" y="34"/>
                  </a:lnTo>
                  <a:lnTo>
                    <a:pt x="4018" y="37"/>
                  </a:lnTo>
                  <a:lnTo>
                    <a:pt x="4021" y="39"/>
                  </a:lnTo>
                  <a:lnTo>
                    <a:pt x="4021" y="44"/>
                  </a:lnTo>
                  <a:lnTo>
                    <a:pt x="4023" y="46"/>
                  </a:lnTo>
                  <a:lnTo>
                    <a:pt x="4023" y="51"/>
                  </a:lnTo>
                  <a:lnTo>
                    <a:pt x="4026" y="54"/>
                  </a:lnTo>
                  <a:lnTo>
                    <a:pt x="4026" y="68"/>
                  </a:lnTo>
                  <a:lnTo>
                    <a:pt x="4028" y="73"/>
                  </a:lnTo>
                  <a:lnTo>
                    <a:pt x="4028" y="106"/>
                  </a:lnTo>
                  <a:lnTo>
                    <a:pt x="4026" y="109"/>
                  </a:lnTo>
                  <a:lnTo>
                    <a:pt x="4026" y="125"/>
                  </a:lnTo>
                  <a:lnTo>
                    <a:pt x="4023" y="130"/>
                  </a:lnTo>
                  <a:lnTo>
                    <a:pt x="4023" y="133"/>
                  </a:lnTo>
                  <a:lnTo>
                    <a:pt x="4021" y="135"/>
                  </a:lnTo>
                  <a:lnTo>
                    <a:pt x="4021" y="140"/>
                  </a:lnTo>
                  <a:lnTo>
                    <a:pt x="4018" y="142"/>
                  </a:lnTo>
                  <a:lnTo>
                    <a:pt x="4016" y="145"/>
                  </a:lnTo>
                  <a:lnTo>
                    <a:pt x="4014" y="145"/>
                  </a:lnTo>
                  <a:lnTo>
                    <a:pt x="4011" y="147"/>
                  </a:lnTo>
                  <a:lnTo>
                    <a:pt x="4009" y="147"/>
                  </a:lnTo>
                  <a:lnTo>
                    <a:pt x="4023" y="147"/>
                  </a:lnTo>
                  <a:lnTo>
                    <a:pt x="4026" y="145"/>
                  </a:lnTo>
                  <a:lnTo>
                    <a:pt x="4026" y="142"/>
                  </a:lnTo>
                  <a:lnTo>
                    <a:pt x="4028" y="140"/>
                  </a:lnTo>
                  <a:lnTo>
                    <a:pt x="4030" y="135"/>
                  </a:lnTo>
                  <a:lnTo>
                    <a:pt x="4030" y="133"/>
                  </a:lnTo>
                  <a:lnTo>
                    <a:pt x="4033" y="130"/>
                  </a:lnTo>
                  <a:lnTo>
                    <a:pt x="4033" y="128"/>
                  </a:lnTo>
                  <a:lnTo>
                    <a:pt x="4035" y="123"/>
                  </a:lnTo>
                  <a:lnTo>
                    <a:pt x="4035" y="114"/>
                  </a:lnTo>
                  <a:lnTo>
                    <a:pt x="4038" y="109"/>
                  </a:lnTo>
                  <a:lnTo>
                    <a:pt x="4038" y="68"/>
                  </a:lnTo>
                  <a:lnTo>
                    <a:pt x="4035" y="63"/>
                  </a:lnTo>
                  <a:lnTo>
                    <a:pt x="4035" y="54"/>
                  </a:lnTo>
                  <a:lnTo>
                    <a:pt x="4033" y="51"/>
                  </a:lnTo>
                  <a:lnTo>
                    <a:pt x="4033" y="49"/>
                  </a:lnTo>
                  <a:lnTo>
                    <a:pt x="4030" y="44"/>
                  </a:lnTo>
                  <a:lnTo>
                    <a:pt x="4030" y="42"/>
                  </a:lnTo>
                  <a:lnTo>
                    <a:pt x="4028" y="39"/>
                  </a:lnTo>
                  <a:lnTo>
                    <a:pt x="4026" y="34"/>
                  </a:lnTo>
                  <a:lnTo>
                    <a:pt x="4023" y="32"/>
                  </a:lnTo>
                  <a:lnTo>
                    <a:pt x="4021" y="30"/>
                  </a:lnTo>
                  <a:lnTo>
                    <a:pt x="4021" y="30"/>
                  </a:lnTo>
                  <a:close/>
                </a:path>
                <a:path w="4250" h="175">
                  <a:moveTo>
                    <a:pt x="4009" y="25"/>
                  </a:moveTo>
                  <a:lnTo>
                    <a:pt x="4006" y="27"/>
                  </a:lnTo>
                  <a:lnTo>
                    <a:pt x="4002" y="27"/>
                  </a:lnTo>
                  <a:lnTo>
                    <a:pt x="3999" y="30"/>
                  </a:lnTo>
                  <a:lnTo>
                    <a:pt x="3997" y="32"/>
                  </a:lnTo>
                  <a:lnTo>
                    <a:pt x="3994" y="34"/>
                  </a:lnTo>
                  <a:lnTo>
                    <a:pt x="3994" y="37"/>
                  </a:lnTo>
                  <a:lnTo>
                    <a:pt x="3992" y="39"/>
                  </a:lnTo>
                  <a:lnTo>
                    <a:pt x="3990" y="44"/>
                  </a:lnTo>
                  <a:lnTo>
                    <a:pt x="3990" y="46"/>
                  </a:lnTo>
                  <a:lnTo>
                    <a:pt x="3987" y="49"/>
                  </a:lnTo>
                  <a:lnTo>
                    <a:pt x="3987" y="51"/>
                  </a:lnTo>
                  <a:lnTo>
                    <a:pt x="3985" y="56"/>
                  </a:lnTo>
                  <a:lnTo>
                    <a:pt x="3985" y="61"/>
                  </a:lnTo>
                  <a:lnTo>
                    <a:pt x="3982" y="65"/>
                  </a:lnTo>
                  <a:lnTo>
                    <a:pt x="3982" y="94"/>
                  </a:lnTo>
                  <a:lnTo>
                    <a:pt x="3982" y="99"/>
                  </a:lnTo>
                  <a:lnTo>
                    <a:pt x="3982" y="116"/>
                  </a:lnTo>
                  <a:lnTo>
                    <a:pt x="3985" y="118"/>
                  </a:lnTo>
                  <a:lnTo>
                    <a:pt x="3985" y="125"/>
                  </a:lnTo>
                  <a:lnTo>
                    <a:pt x="3987" y="128"/>
                  </a:lnTo>
                  <a:lnTo>
                    <a:pt x="3987" y="130"/>
                  </a:lnTo>
                  <a:lnTo>
                    <a:pt x="3990" y="133"/>
                  </a:lnTo>
                  <a:lnTo>
                    <a:pt x="3990" y="138"/>
                  </a:lnTo>
                  <a:lnTo>
                    <a:pt x="3992" y="140"/>
                  </a:lnTo>
                  <a:lnTo>
                    <a:pt x="3994" y="142"/>
                  </a:lnTo>
                  <a:lnTo>
                    <a:pt x="3997" y="147"/>
                  </a:lnTo>
                  <a:lnTo>
                    <a:pt x="3999" y="147"/>
                  </a:lnTo>
                  <a:lnTo>
                    <a:pt x="3999" y="150"/>
                  </a:lnTo>
                  <a:lnTo>
                    <a:pt x="4002" y="152"/>
                  </a:lnTo>
                  <a:lnTo>
                    <a:pt x="4016" y="152"/>
                  </a:lnTo>
                  <a:lnTo>
                    <a:pt x="4018" y="150"/>
                  </a:lnTo>
                  <a:lnTo>
                    <a:pt x="4021" y="150"/>
                  </a:lnTo>
                  <a:lnTo>
                    <a:pt x="4023" y="147"/>
                  </a:lnTo>
                  <a:lnTo>
                    <a:pt x="4006" y="147"/>
                  </a:lnTo>
                  <a:lnTo>
                    <a:pt x="4004" y="145"/>
                  </a:lnTo>
                  <a:lnTo>
                    <a:pt x="4002" y="142"/>
                  </a:lnTo>
                  <a:lnTo>
                    <a:pt x="4002" y="140"/>
                  </a:lnTo>
                  <a:lnTo>
                    <a:pt x="3999" y="135"/>
                  </a:lnTo>
                  <a:lnTo>
                    <a:pt x="3997" y="133"/>
                  </a:lnTo>
                  <a:lnTo>
                    <a:pt x="3997" y="128"/>
                  </a:lnTo>
                  <a:lnTo>
                    <a:pt x="3994" y="123"/>
                  </a:lnTo>
                  <a:lnTo>
                    <a:pt x="3994" y="114"/>
                  </a:lnTo>
                  <a:lnTo>
                    <a:pt x="3992" y="111"/>
                  </a:lnTo>
                  <a:lnTo>
                    <a:pt x="3992" y="70"/>
                  </a:lnTo>
                  <a:lnTo>
                    <a:pt x="3994" y="65"/>
                  </a:lnTo>
                  <a:lnTo>
                    <a:pt x="3994" y="56"/>
                  </a:lnTo>
                  <a:lnTo>
                    <a:pt x="3997" y="54"/>
                  </a:lnTo>
                  <a:lnTo>
                    <a:pt x="3997" y="46"/>
                  </a:lnTo>
                  <a:lnTo>
                    <a:pt x="3999" y="44"/>
                  </a:lnTo>
                  <a:lnTo>
                    <a:pt x="3999" y="39"/>
                  </a:lnTo>
                  <a:lnTo>
                    <a:pt x="4002" y="37"/>
                  </a:lnTo>
                  <a:lnTo>
                    <a:pt x="4004" y="34"/>
                  </a:lnTo>
                  <a:lnTo>
                    <a:pt x="4006" y="32"/>
                  </a:lnTo>
                  <a:lnTo>
                    <a:pt x="4009" y="32"/>
                  </a:lnTo>
                  <a:lnTo>
                    <a:pt x="4021" y="30"/>
                  </a:lnTo>
                  <a:lnTo>
                    <a:pt x="4018" y="27"/>
                  </a:lnTo>
                  <a:lnTo>
                    <a:pt x="4016" y="27"/>
                  </a:lnTo>
                  <a:lnTo>
                    <a:pt x="4014" y="25"/>
                  </a:lnTo>
                  <a:lnTo>
                    <a:pt x="4009" y="25"/>
                  </a:lnTo>
                  <a:lnTo>
                    <a:pt x="4009" y="25"/>
                  </a:lnTo>
                  <a:close/>
                </a:path>
                <a:path w="4250" h="175">
                  <a:moveTo>
                    <a:pt x="4086" y="25"/>
                  </a:moveTo>
                  <a:lnTo>
                    <a:pt x="4083" y="25"/>
                  </a:lnTo>
                  <a:lnTo>
                    <a:pt x="4081" y="30"/>
                  </a:lnTo>
                  <a:lnTo>
                    <a:pt x="4078" y="32"/>
                  </a:lnTo>
                  <a:lnTo>
                    <a:pt x="4076" y="34"/>
                  </a:lnTo>
                  <a:lnTo>
                    <a:pt x="4074" y="34"/>
                  </a:lnTo>
                  <a:lnTo>
                    <a:pt x="4071" y="37"/>
                  </a:lnTo>
                  <a:lnTo>
                    <a:pt x="4062" y="37"/>
                  </a:lnTo>
                  <a:lnTo>
                    <a:pt x="4062" y="42"/>
                  </a:lnTo>
                  <a:lnTo>
                    <a:pt x="4076" y="42"/>
                  </a:lnTo>
                  <a:lnTo>
                    <a:pt x="4076" y="44"/>
                  </a:lnTo>
                  <a:lnTo>
                    <a:pt x="4076" y="142"/>
                  </a:lnTo>
                  <a:lnTo>
                    <a:pt x="4074" y="145"/>
                  </a:lnTo>
                  <a:lnTo>
                    <a:pt x="4071" y="147"/>
                  </a:lnTo>
                  <a:lnTo>
                    <a:pt x="4066" y="147"/>
                  </a:lnTo>
                  <a:lnTo>
                    <a:pt x="4062" y="147"/>
                  </a:lnTo>
                  <a:lnTo>
                    <a:pt x="4062" y="152"/>
                  </a:lnTo>
                  <a:lnTo>
                    <a:pt x="4100" y="152"/>
                  </a:lnTo>
                  <a:lnTo>
                    <a:pt x="4100" y="147"/>
                  </a:lnTo>
                  <a:lnTo>
                    <a:pt x="4095" y="147"/>
                  </a:lnTo>
                  <a:lnTo>
                    <a:pt x="4093" y="147"/>
                  </a:lnTo>
                  <a:lnTo>
                    <a:pt x="4090" y="145"/>
                  </a:lnTo>
                  <a:lnTo>
                    <a:pt x="4088" y="145"/>
                  </a:lnTo>
                  <a:lnTo>
                    <a:pt x="4086" y="142"/>
                  </a:lnTo>
                  <a:lnTo>
                    <a:pt x="4086" y="25"/>
                  </a:lnTo>
                  <a:lnTo>
                    <a:pt x="4086" y="25"/>
                  </a:lnTo>
                  <a:close/>
                </a:path>
                <a:path w="4250" h="175">
                  <a:moveTo>
                    <a:pt x="4237" y="147"/>
                  </a:moveTo>
                  <a:lnTo>
                    <a:pt x="4227" y="159"/>
                  </a:lnTo>
                  <a:lnTo>
                    <a:pt x="4122" y="159"/>
                  </a:lnTo>
                  <a:lnTo>
                    <a:pt x="4126" y="166"/>
                  </a:lnTo>
                  <a:lnTo>
                    <a:pt x="4129" y="164"/>
                  </a:lnTo>
                  <a:lnTo>
                    <a:pt x="4249" y="164"/>
                  </a:lnTo>
                  <a:lnTo>
                    <a:pt x="4237" y="147"/>
                  </a:lnTo>
                  <a:lnTo>
                    <a:pt x="4237" y="147"/>
                  </a:lnTo>
                  <a:close/>
                </a:path>
                <a:path w="4250" h="175">
                  <a:moveTo>
                    <a:pt x="4189" y="159"/>
                  </a:moveTo>
                  <a:lnTo>
                    <a:pt x="4189" y="130"/>
                  </a:lnTo>
                  <a:lnTo>
                    <a:pt x="4182" y="130"/>
                  </a:lnTo>
                  <a:lnTo>
                    <a:pt x="4182" y="159"/>
                  </a:lnTo>
                  <a:lnTo>
                    <a:pt x="4189" y="159"/>
                  </a:lnTo>
                  <a:close/>
                </a:path>
                <a:path w="4250" h="175">
                  <a:moveTo>
                    <a:pt x="4220" y="116"/>
                  </a:moveTo>
                  <a:lnTo>
                    <a:pt x="4213" y="125"/>
                  </a:lnTo>
                  <a:lnTo>
                    <a:pt x="4141" y="125"/>
                  </a:lnTo>
                  <a:lnTo>
                    <a:pt x="4146" y="133"/>
                  </a:lnTo>
                  <a:lnTo>
                    <a:pt x="4148" y="130"/>
                  </a:lnTo>
                  <a:lnTo>
                    <a:pt x="4230" y="130"/>
                  </a:lnTo>
                  <a:lnTo>
                    <a:pt x="4220" y="116"/>
                  </a:lnTo>
                  <a:lnTo>
                    <a:pt x="4220" y="116"/>
                  </a:lnTo>
                  <a:close/>
                </a:path>
                <a:path w="4250" h="175">
                  <a:moveTo>
                    <a:pt x="4179" y="102"/>
                  </a:moveTo>
                  <a:lnTo>
                    <a:pt x="4179" y="106"/>
                  </a:lnTo>
                  <a:lnTo>
                    <a:pt x="4182" y="109"/>
                  </a:lnTo>
                  <a:lnTo>
                    <a:pt x="4182" y="125"/>
                  </a:lnTo>
                  <a:lnTo>
                    <a:pt x="4189" y="125"/>
                  </a:lnTo>
                  <a:lnTo>
                    <a:pt x="4189" y="114"/>
                  </a:lnTo>
                  <a:lnTo>
                    <a:pt x="4194" y="109"/>
                  </a:lnTo>
                  <a:lnTo>
                    <a:pt x="4179" y="102"/>
                  </a:lnTo>
                  <a:lnTo>
                    <a:pt x="4179" y="102"/>
                  </a:lnTo>
                  <a:close/>
                </a:path>
                <a:path w="4250" h="175">
                  <a:moveTo>
                    <a:pt x="4227" y="97"/>
                  </a:moveTo>
                  <a:lnTo>
                    <a:pt x="4218" y="97"/>
                  </a:lnTo>
                  <a:lnTo>
                    <a:pt x="4218" y="99"/>
                  </a:lnTo>
                  <a:lnTo>
                    <a:pt x="4220" y="102"/>
                  </a:lnTo>
                  <a:lnTo>
                    <a:pt x="4220" y="106"/>
                  </a:lnTo>
                  <a:lnTo>
                    <a:pt x="4222" y="109"/>
                  </a:lnTo>
                  <a:lnTo>
                    <a:pt x="4225" y="109"/>
                  </a:lnTo>
                  <a:lnTo>
                    <a:pt x="4227" y="104"/>
                  </a:lnTo>
                  <a:lnTo>
                    <a:pt x="4227" y="97"/>
                  </a:lnTo>
                  <a:lnTo>
                    <a:pt x="4227" y="97"/>
                  </a:lnTo>
                  <a:close/>
                </a:path>
                <a:path w="4250" h="175">
                  <a:moveTo>
                    <a:pt x="4203" y="70"/>
                  </a:moveTo>
                  <a:lnTo>
                    <a:pt x="4203" y="73"/>
                  </a:lnTo>
                  <a:lnTo>
                    <a:pt x="4206" y="75"/>
                  </a:lnTo>
                  <a:lnTo>
                    <a:pt x="4208" y="78"/>
                  </a:lnTo>
                  <a:lnTo>
                    <a:pt x="4210" y="80"/>
                  </a:lnTo>
                  <a:lnTo>
                    <a:pt x="4210" y="82"/>
                  </a:lnTo>
                  <a:lnTo>
                    <a:pt x="4213" y="87"/>
                  </a:lnTo>
                  <a:lnTo>
                    <a:pt x="4215" y="90"/>
                  </a:lnTo>
                  <a:lnTo>
                    <a:pt x="4215" y="92"/>
                  </a:lnTo>
                  <a:lnTo>
                    <a:pt x="4155" y="92"/>
                  </a:lnTo>
                  <a:lnTo>
                    <a:pt x="4227" y="92"/>
                  </a:lnTo>
                  <a:lnTo>
                    <a:pt x="4225" y="90"/>
                  </a:lnTo>
                  <a:lnTo>
                    <a:pt x="4225" y="87"/>
                  </a:lnTo>
                  <a:lnTo>
                    <a:pt x="4222" y="85"/>
                  </a:lnTo>
                  <a:lnTo>
                    <a:pt x="4220" y="82"/>
                  </a:lnTo>
                  <a:lnTo>
                    <a:pt x="4218" y="80"/>
                  </a:lnTo>
                  <a:lnTo>
                    <a:pt x="4215" y="78"/>
                  </a:lnTo>
                  <a:lnTo>
                    <a:pt x="4213" y="75"/>
                  </a:lnTo>
                  <a:lnTo>
                    <a:pt x="4210" y="75"/>
                  </a:lnTo>
                  <a:lnTo>
                    <a:pt x="4208" y="73"/>
                  </a:lnTo>
                  <a:lnTo>
                    <a:pt x="4203" y="70"/>
                  </a:lnTo>
                  <a:lnTo>
                    <a:pt x="4203" y="70"/>
                  </a:lnTo>
                  <a:close/>
                </a:path>
                <a:path w="4250" h="175">
                  <a:moveTo>
                    <a:pt x="4186" y="63"/>
                  </a:moveTo>
                  <a:lnTo>
                    <a:pt x="4172" y="63"/>
                  </a:lnTo>
                  <a:lnTo>
                    <a:pt x="4172" y="68"/>
                  </a:lnTo>
                  <a:lnTo>
                    <a:pt x="4170" y="70"/>
                  </a:lnTo>
                  <a:lnTo>
                    <a:pt x="4167" y="73"/>
                  </a:lnTo>
                  <a:lnTo>
                    <a:pt x="4165" y="75"/>
                  </a:lnTo>
                  <a:lnTo>
                    <a:pt x="4162" y="78"/>
                  </a:lnTo>
                  <a:lnTo>
                    <a:pt x="4160" y="80"/>
                  </a:lnTo>
                  <a:lnTo>
                    <a:pt x="4160" y="82"/>
                  </a:lnTo>
                  <a:lnTo>
                    <a:pt x="4158" y="82"/>
                  </a:lnTo>
                  <a:lnTo>
                    <a:pt x="4155" y="85"/>
                  </a:lnTo>
                  <a:lnTo>
                    <a:pt x="4153" y="87"/>
                  </a:lnTo>
                  <a:lnTo>
                    <a:pt x="4150" y="90"/>
                  </a:lnTo>
                  <a:lnTo>
                    <a:pt x="4146" y="90"/>
                  </a:lnTo>
                  <a:lnTo>
                    <a:pt x="4143" y="92"/>
                  </a:lnTo>
                  <a:lnTo>
                    <a:pt x="4148" y="106"/>
                  </a:lnTo>
                  <a:lnTo>
                    <a:pt x="4153" y="106"/>
                  </a:lnTo>
                  <a:lnTo>
                    <a:pt x="4153" y="104"/>
                  </a:lnTo>
                  <a:lnTo>
                    <a:pt x="4155" y="104"/>
                  </a:lnTo>
                  <a:lnTo>
                    <a:pt x="4158" y="102"/>
                  </a:lnTo>
                  <a:lnTo>
                    <a:pt x="4170" y="102"/>
                  </a:lnTo>
                  <a:lnTo>
                    <a:pt x="4172" y="99"/>
                  </a:lnTo>
                  <a:lnTo>
                    <a:pt x="4189" y="99"/>
                  </a:lnTo>
                  <a:lnTo>
                    <a:pt x="4191" y="97"/>
                  </a:lnTo>
                  <a:lnTo>
                    <a:pt x="4227" y="97"/>
                  </a:lnTo>
                  <a:lnTo>
                    <a:pt x="4227" y="92"/>
                  </a:lnTo>
                  <a:lnTo>
                    <a:pt x="4155" y="92"/>
                  </a:lnTo>
                  <a:lnTo>
                    <a:pt x="4158" y="90"/>
                  </a:lnTo>
                  <a:lnTo>
                    <a:pt x="4160" y="87"/>
                  </a:lnTo>
                  <a:lnTo>
                    <a:pt x="4162" y="85"/>
                  </a:lnTo>
                  <a:lnTo>
                    <a:pt x="4165" y="85"/>
                  </a:lnTo>
                  <a:lnTo>
                    <a:pt x="4167" y="82"/>
                  </a:lnTo>
                  <a:lnTo>
                    <a:pt x="4170" y="80"/>
                  </a:lnTo>
                  <a:lnTo>
                    <a:pt x="4172" y="78"/>
                  </a:lnTo>
                  <a:lnTo>
                    <a:pt x="4172" y="75"/>
                  </a:lnTo>
                  <a:lnTo>
                    <a:pt x="4174" y="73"/>
                  </a:lnTo>
                  <a:lnTo>
                    <a:pt x="4177" y="73"/>
                  </a:lnTo>
                  <a:lnTo>
                    <a:pt x="4179" y="70"/>
                  </a:lnTo>
                  <a:lnTo>
                    <a:pt x="4182" y="68"/>
                  </a:lnTo>
                  <a:lnTo>
                    <a:pt x="4184" y="65"/>
                  </a:lnTo>
                  <a:lnTo>
                    <a:pt x="4186" y="63"/>
                  </a:lnTo>
                  <a:lnTo>
                    <a:pt x="4186" y="63"/>
                  </a:lnTo>
                  <a:close/>
                </a:path>
                <a:path w="4250" h="175">
                  <a:moveTo>
                    <a:pt x="4218" y="49"/>
                  </a:moveTo>
                  <a:lnTo>
                    <a:pt x="4210" y="58"/>
                  </a:lnTo>
                  <a:lnTo>
                    <a:pt x="4138" y="58"/>
                  </a:lnTo>
                  <a:lnTo>
                    <a:pt x="4143" y="63"/>
                  </a:lnTo>
                  <a:lnTo>
                    <a:pt x="4227" y="63"/>
                  </a:lnTo>
                  <a:lnTo>
                    <a:pt x="4218" y="49"/>
                  </a:lnTo>
                  <a:lnTo>
                    <a:pt x="4218" y="49"/>
                  </a:lnTo>
                  <a:close/>
                </a:path>
                <a:path w="4250" h="175">
                  <a:moveTo>
                    <a:pt x="4136" y="34"/>
                  </a:moveTo>
                  <a:lnTo>
                    <a:pt x="4134" y="39"/>
                  </a:lnTo>
                  <a:lnTo>
                    <a:pt x="4134" y="42"/>
                  </a:lnTo>
                  <a:lnTo>
                    <a:pt x="4131" y="44"/>
                  </a:lnTo>
                  <a:lnTo>
                    <a:pt x="4131" y="46"/>
                  </a:lnTo>
                  <a:lnTo>
                    <a:pt x="4129" y="49"/>
                  </a:lnTo>
                  <a:lnTo>
                    <a:pt x="4129" y="51"/>
                  </a:lnTo>
                  <a:lnTo>
                    <a:pt x="4126" y="54"/>
                  </a:lnTo>
                  <a:lnTo>
                    <a:pt x="4129" y="56"/>
                  </a:lnTo>
                  <a:lnTo>
                    <a:pt x="4136" y="56"/>
                  </a:lnTo>
                  <a:lnTo>
                    <a:pt x="4138" y="54"/>
                  </a:lnTo>
                  <a:lnTo>
                    <a:pt x="4138" y="51"/>
                  </a:lnTo>
                  <a:lnTo>
                    <a:pt x="4141" y="49"/>
                  </a:lnTo>
                  <a:lnTo>
                    <a:pt x="4141" y="37"/>
                  </a:lnTo>
                  <a:lnTo>
                    <a:pt x="4230" y="37"/>
                  </a:lnTo>
                  <a:lnTo>
                    <a:pt x="4136" y="34"/>
                  </a:lnTo>
                  <a:lnTo>
                    <a:pt x="4136" y="34"/>
                  </a:lnTo>
                  <a:close/>
                </a:path>
                <a:path w="4250" h="175">
                  <a:moveTo>
                    <a:pt x="4234" y="25"/>
                  </a:moveTo>
                  <a:lnTo>
                    <a:pt x="4230" y="32"/>
                  </a:lnTo>
                  <a:lnTo>
                    <a:pt x="4141" y="32"/>
                  </a:lnTo>
                  <a:lnTo>
                    <a:pt x="4136" y="34"/>
                  </a:lnTo>
                  <a:lnTo>
                    <a:pt x="4230" y="37"/>
                  </a:lnTo>
                  <a:lnTo>
                    <a:pt x="4222" y="51"/>
                  </a:lnTo>
                  <a:lnTo>
                    <a:pt x="4225" y="54"/>
                  </a:lnTo>
                  <a:lnTo>
                    <a:pt x="4227" y="49"/>
                  </a:lnTo>
                  <a:lnTo>
                    <a:pt x="4230" y="46"/>
                  </a:lnTo>
                  <a:lnTo>
                    <a:pt x="4232" y="44"/>
                  </a:lnTo>
                  <a:lnTo>
                    <a:pt x="4234" y="42"/>
                  </a:lnTo>
                  <a:lnTo>
                    <a:pt x="4237" y="39"/>
                  </a:lnTo>
                  <a:lnTo>
                    <a:pt x="4239" y="39"/>
                  </a:lnTo>
                  <a:lnTo>
                    <a:pt x="4242" y="37"/>
                  </a:lnTo>
                  <a:lnTo>
                    <a:pt x="4244" y="37"/>
                  </a:lnTo>
                  <a:lnTo>
                    <a:pt x="4234" y="25"/>
                  </a:lnTo>
                  <a:lnTo>
                    <a:pt x="4234" y="25"/>
                  </a:lnTo>
                  <a:close/>
                </a:path>
                <a:path w="4250" h="175">
                  <a:moveTo>
                    <a:pt x="4141" y="22"/>
                  </a:moveTo>
                  <a:lnTo>
                    <a:pt x="4136" y="22"/>
                  </a:lnTo>
                  <a:lnTo>
                    <a:pt x="4136" y="27"/>
                  </a:lnTo>
                  <a:lnTo>
                    <a:pt x="4136" y="34"/>
                  </a:lnTo>
                  <a:lnTo>
                    <a:pt x="4141" y="32"/>
                  </a:lnTo>
                  <a:lnTo>
                    <a:pt x="4141" y="22"/>
                  </a:lnTo>
                  <a:lnTo>
                    <a:pt x="4141" y="22"/>
                  </a:lnTo>
                  <a:close/>
                </a:path>
                <a:path w="4250" h="175">
                  <a:moveTo>
                    <a:pt x="4174" y="3"/>
                  </a:moveTo>
                  <a:lnTo>
                    <a:pt x="4172" y="5"/>
                  </a:lnTo>
                  <a:lnTo>
                    <a:pt x="4174" y="5"/>
                  </a:lnTo>
                  <a:lnTo>
                    <a:pt x="4177" y="10"/>
                  </a:lnTo>
                  <a:lnTo>
                    <a:pt x="4179" y="13"/>
                  </a:lnTo>
                  <a:lnTo>
                    <a:pt x="4179" y="18"/>
                  </a:lnTo>
                  <a:lnTo>
                    <a:pt x="4182" y="20"/>
                  </a:lnTo>
                  <a:lnTo>
                    <a:pt x="4182" y="22"/>
                  </a:lnTo>
                  <a:lnTo>
                    <a:pt x="4184" y="25"/>
                  </a:lnTo>
                  <a:lnTo>
                    <a:pt x="4184" y="30"/>
                  </a:lnTo>
                  <a:lnTo>
                    <a:pt x="4186" y="32"/>
                  </a:lnTo>
                  <a:lnTo>
                    <a:pt x="4186" y="30"/>
                  </a:lnTo>
                  <a:lnTo>
                    <a:pt x="4189" y="27"/>
                  </a:lnTo>
                  <a:lnTo>
                    <a:pt x="4191" y="22"/>
                  </a:lnTo>
                  <a:lnTo>
                    <a:pt x="4191" y="15"/>
                  </a:lnTo>
                  <a:lnTo>
                    <a:pt x="4189" y="13"/>
                  </a:lnTo>
                  <a:lnTo>
                    <a:pt x="4186" y="10"/>
                  </a:lnTo>
                  <a:lnTo>
                    <a:pt x="4184" y="8"/>
                  </a:lnTo>
                  <a:lnTo>
                    <a:pt x="4182" y="8"/>
                  </a:lnTo>
                  <a:lnTo>
                    <a:pt x="4179" y="5"/>
                  </a:lnTo>
                  <a:lnTo>
                    <a:pt x="4174" y="3"/>
                  </a:lnTo>
                  <a:lnTo>
                    <a:pt x="4174" y="3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2188" name="path 12188"/>
          <p:cNvSpPr/>
          <p:nvPr/>
        </p:nvSpPr>
        <p:spPr>
          <a:xfrm>
            <a:off x="13020295" y="1158494"/>
            <a:ext cx="787906" cy="787906"/>
          </a:xfrm>
          <a:custGeom>
            <a:avLst/>
            <a:gdLst/>
            <a:ahLst/>
            <a:cxnLst/>
            <a:rect l="0" t="0" r="0" b="0"/>
            <a:pathLst>
              <a:path w="1240" h="1240">
                <a:moveTo>
                  <a:pt x="447" y="711"/>
                </a:moveTo>
                <a:lnTo>
                  <a:pt x="111" y="975"/>
                </a:lnTo>
                <a:lnTo>
                  <a:pt x="238" y="137"/>
                </a:lnTo>
                <a:moveTo>
                  <a:pt x="1181" y="865"/>
                </a:moveTo>
                <a:lnTo>
                  <a:pt x="1076" y="949"/>
                </a:lnTo>
                <a:moveTo>
                  <a:pt x="730" y="1222"/>
                </a:moveTo>
                <a:lnTo>
                  <a:pt x="805" y="1162"/>
                </a:lnTo>
                <a:moveTo>
                  <a:pt x="447" y="711"/>
                </a:moveTo>
                <a:lnTo>
                  <a:pt x="1047" y="848"/>
                </a:lnTo>
                <a:lnTo>
                  <a:pt x="747" y="471"/>
                </a:lnTo>
                <a:moveTo>
                  <a:pt x="370" y="769"/>
                </a:moveTo>
                <a:lnTo>
                  <a:pt x="730" y="1222"/>
                </a:lnTo>
                <a:moveTo>
                  <a:pt x="1076" y="949"/>
                </a:moveTo>
                <a:lnTo>
                  <a:pt x="536" y="824"/>
                </a:lnTo>
                <a:lnTo>
                  <a:pt x="805" y="1162"/>
                </a:lnTo>
                <a:moveTo>
                  <a:pt x="824" y="411"/>
                </a:moveTo>
                <a:lnTo>
                  <a:pt x="1181" y="865"/>
                </a:lnTo>
                <a:moveTo>
                  <a:pt x="1105" y="236"/>
                </a:moveTo>
                <a:lnTo>
                  <a:pt x="1066" y="190"/>
                </a:lnTo>
                <a:lnTo>
                  <a:pt x="1021" y="147"/>
                </a:lnTo>
                <a:lnTo>
                  <a:pt x="973" y="111"/>
                </a:lnTo>
                <a:lnTo>
                  <a:pt x="922" y="80"/>
                </a:lnTo>
                <a:lnTo>
                  <a:pt x="867" y="51"/>
                </a:lnTo>
                <a:lnTo>
                  <a:pt x="809" y="29"/>
                </a:lnTo>
                <a:lnTo>
                  <a:pt x="752" y="15"/>
                </a:lnTo>
                <a:lnTo>
                  <a:pt x="692" y="5"/>
                </a:lnTo>
                <a:lnTo>
                  <a:pt x="629" y="1"/>
                </a:lnTo>
                <a:lnTo>
                  <a:pt x="569" y="3"/>
                </a:lnTo>
                <a:lnTo>
                  <a:pt x="509" y="10"/>
                </a:lnTo>
                <a:lnTo>
                  <a:pt x="449" y="25"/>
                </a:lnTo>
                <a:lnTo>
                  <a:pt x="392" y="44"/>
                </a:lnTo>
                <a:lnTo>
                  <a:pt x="337" y="68"/>
                </a:lnTo>
                <a:lnTo>
                  <a:pt x="284" y="99"/>
                </a:lnTo>
                <a:lnTo>
                  <a:pt x="236" y="135"/>
                </a:lnTo>
                <a:lnTo>
                  <a:pt x="190" y="173"/>
                </a:lnTo>
                <a:lnTo>
                  <a:pt x="147" y="219"/>
                </a:lnTo>
                <a:lnTo>
                  <a:pt x="111" y="267"/>
                </a:lnTo>
                <a:lnTo>
                  <a:pt x="80" y="317"/>
                </a:lnTo>
                <a:lnTo>
                  <a:pt x="51" y="373"/>
                </a:lnTo>
                <a:lnTo>
                  <a:pt x="29" y="430"/>
                </a:lnTo>
                <a:lnTo>
                  <a:pt x="15" y="488"/>
                </a:lnTo>
                <a:lnTo>
                  <a:pt x="5" y="548"/>
                </a:lnTo>
                <a:lnTo>
                  <a:pt x="1" y="610"/>
                </a:lnTo>
                <a:lnTo>
                  <a:pt x="3" y="670"/>
                </a:lnTo>
                <a:lnTo>
                  <a:pt x="10" y="730"/>
                </a:lnTo>
                <a:lnTo>
                  <a:pt x="25" y="790"/>
                </a:lnTo>
                <a:lnTo>
                  <a:pt x="44" y="848"/>
                </a:lnTo>
                <a:lnTo>
                  <a:pt x="68" y="903"/>
                </a:lnTo>
                <a:lnTo>
                  <a:pt x="99" y="956"/>
                </a:lnTo>
                <a:lnTo>
                  <a:pt x="135" y="1004"/>
                </a:lnTo>
                <a:lnTo>
                  <a:pt x="173" y="1049"/>
                </a:lnTo>
                <a:lnTo>
                  <a:pt x="219" y="1093"/>
                </a:lnTo>
                <a:lnTo>
                  <a:pt x="267" y="1129"/>
                </a:lnTo>
                <a:lnTo>
                  <a:pt x="317" y="1160"/>
                </a:lnTo>
                <a:lnTo>
                  <a:pt x="373" y="1189"/>
                </a:lnTo>
                <a:lnTo>
                  <a:pt x="430" y="1210"/>
                </a:lnTo>
                <a:lnTo>
                  <a:pt x="488" y="1225"/>
                </a:lnTo>
                <a:lnTo>
                  <a:pt x="548" y="1234"/>
                </a:lnTo>
                <a:lnTo>
                  <a:pt x="610" y="1239"/>
                </a:lnTo>
                <a:lnTo>
                  <a:pt x="670" y="1237"/>
                </a:lnTo>
                <a:lnTo>
                  <a:pt x="730" y="1229"/>
                </a:lnTo>
                <a:lnTo>
                  <a:pt x="790" y="1215"/>
                </a:lnTo>
                <a:lnTo>
                  <a:pt x="848" y="1196"/>
                </a:lnTo>
                <a:lnTo>
                  <a:pt x="903" y="1172"/>
                </a:lnTo>
                <a:lnTo>
                  <a:pt x="956" y="1141"/>
                </a:lnTo>
                <a:lnTo>
                  <a:pt x="1004" y="1105"/>
                </a:lnTo>
                <a:lnTo>
                  <a:pt x="1049" y="1066"/>
                </a:lnTo>
                <a:lnTo>
                  <a:pt x="1093" y="1021"/>
                </a:lnTo>
                <a:lnTo>
                  <a:pt x="1129" y="973"/>
                </a:lnTo>
                <a:lnTo>
                  <a:pt x="1160" y="922"/>
                </a:lnTo>
                <a:lnTo>
                  <a:pt x="1189" y="867"/>
                </a:lnTo>
                <a:lnTo>
                  <a:pt x="1210" y="809"/>
                </a:lnTo>
                <a:lnTo>
                  <a:pt x="1225" y="752"/>
                </a:lnTo>
                <a:lnTo>
                  <a:pt x="1234" y="692"/>
                </a:lnTo>
                <a:lnTo>
                  <a:pt x="1239" y="629"/>
                </a:lnTo>
                <a:lnTo>
                  <a:pt x="1237" y="569"/>
                </a:lnTo>
                <a:lnTo>
                  <a:pt x="1229" y="509"/>
                </a:lnTo>
                <a:lnTo>
                  <a:pt x="1215" y="449"/>
                </a:lnTo>
                <a:lnTo>
                  <a:pt x="1196" y="392"/>
                </a:lnTo>
                <a:lnTo>
                  <a:pt x="1172" y="337"/>
                </a:lnTo>
                <a:lnTo>
                  <a:pt x="1141" y="284"/>
                </a:lnTo>
                <a:lnTo>
                  <a:pt x="1105" y="236"/>
                </a:lnTo>
                <a:close/>
                <a:moveTo>
                  <a:pt x="238" y="137"/>
                </a:moveTo>
                <a:lnTo>
                  <a:pt x="1078" y="209"/>
                </a:lnTo>
                <a:lnTo>
                  <a:pt x="747" y="47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78" name="group 578"/>
          <p:cNvGrpSpPr/>
          <p:nvPr/>
        </p:nvGrpSpPr>
        <p:grpSpPr>
          <a:xfrm rot="21600000">
            <a:off x="3894581" y="7266685"/>
            <a:ext cx="691895" cy="844296"/>
            <a:chOff x="0" y="0"/>
            <a:chExt cx="691895" cy="844296"/>
          </a:xfrm>
        </p:grpSpPr>
        <p:sp>
          <p:nvSpPr>
            <p:cNvPr id="12190" name="path 12190"/>
            <p:cNvSpPr/>
            <p:nvPr/>
          </p:nvSpPr>
          <p:spPr>
            <a:xfrm>
              <a:off x="0" y="0"/>
              <a:ext cx="669035" cy="117347"/>
            </a:xfrm>
            <a:custGeom>
              <a:avLst/>
              <a:gdLst/>
              <a:ahLst/>
              <a:cxnLst/>
              <a:rect l="0" t="0" r="0" b="0"/>
              <a:pathLst>
                <a:path w="1053" h="184">
                  <a:moveTo>
                    <a:pt x="541" y="147"/>
                  </a:moveTo>
                  <a:lnTo>
                    <a:pt x="541" y="46"/>
                  </a:lnTo>
                  <a:lnTo>
                    <a:pt x="517" y="68"/>
                  </a:lnTo>
                  <a:moveTo>
                    <a:pt x="574" y="147"/>
                  </a:moveTo>
                  <a:lnTo>
                    <a:pt x="574" y="142"/>
                  </a:lnTo>
                  <a:moveTo>
                    <a:pt x="606" y="147"/>
                  </a:moveTo>
                  <a:lnTo>
                    <a:pt x="630" y="147"/>
                  </a:lnTo>
                  <a:moveTo>
                    <a:pt x="630" y="147"/>
                  </a:moveTo>
                  <a:lnTo>
                    <a:pt x="639" y="145"/>
                  </a:lnTo>
                  <a:lnTo>
                    <a:pt x="649" y="135"/>
                  </a:lnTo>
                  <a:lnTo>
                    <a:pt x="651" y="126"/>
                  </a:lnTo>
                  <a:moveTo>
                    <a:pt x="651" y="126"/>
                  </a:moveTo>
                  <a:lnTo>
                    <a:pt x="651" y="114"/>
                  </a:lnTo>
                  <a:moveTo>
                    <a:pt x="651" y="114"/>
                  </a:moveTo>
                  <a:lnTo>
                    <a:pt x="649" y="102"/>
                  </a:lnTo>
                  <a:lnTo>
                    <a:pt x="639" y="94"/>
                  </a:lnTo>
                  <a:lnTo>
                    <a:pt x="630" y="92"/>
                  </a:lnTo>
                  <a:moveTo>
                    <a:pt x="630" y="92"/>
                  </a:moveTo>
                  <a:lnTo>
                    <a:pt x="606" y="92"/>
                  </a:lnTo>
                  <a:lnTo>
                    <a:pt x="606" y="46"/>
                  </a:lnTo>
                  <a:lnTo>
                    <a:pt x="646" y="46"/>
                  </a:lnTo>
                  <a:moveTo>
                    <a:pt x="685" y="147"/>
                  </a:moveTo>
                  <a:lnTo>
                    <a:pt x="685" y="80"/>
                  </a:lnTo>
                  <a:lnTo>
                    <a:pt x="733" y="80"/>
                  </a:lnTo>
                  <a:moveTo>
                    <a:pt x="752" y="99"/>
                  </a:moveTo>
                  <a:lnTo>
                    <a:pt x="747" y="85"/>
                  </a:lnTo>
                  <a:lnTo>
                    <a:pt x="733" y="80"/>
                  </a:lnTo>
                  <a:moveTo>
                    <a:pt x="752" y="99"/>
                  </a:moveTo>
                  <a:lnTo>
                    <a:pt x="752" y="147"/>
                  </a:lnTo>
                  <a:moveTo>
                    <a:pt x="718" y="147"/>
                  </a:moveTo>
                  <a:lnTo>
                    <a:pt x="718" y="80"/>
                  </a:lnTo>
                  <a:moveTo>
                    <a:pt x="831" y="106"/>
                  </a:moveTo>
                  <a:lnTo>
                    <a:pt x="826" y="133"/>
                  </a:lnTo>
                  <a:moveTo>
                    <a:pt x="802" y="106"/>
                  </a:moveTo>
                  <a:lnTo>
                    <a:pt x="802" y="142"/>
                  </a:lnTo>
                  <a:moveTo>
                    <a:pt x="848" y="87"/>
                  </a:moveTo>
                  <a:lnTo>
                    <a:pt x="841" y="159"/>
                  </a:lnTo>
                  <a:lnTo>
                    <a:pt x="829" y="142"/>
                  </a:lnTo>
                  <a:moveTo>
                    <a:pt x="783" y="87"/>
                  </a:moveTo>
                  <a:lnTo>
                    <a:pt x="783" y="157"/>
                  </a:lnTo>
                  <a:moveTo>
                    <a:pt x="834" y="56"/>
                  </a:moveTo>
                  <a:lnTo>
                    <a:pt x="831" y="80"/>
                  </a:lnTo>
                  <a:moveTo>
                    <a:pt x="798" y="56"/>
                  </a:moveTo>
                  <a:lnTo>
                    <a:pt x="798" y="90"/>
                  </a:lnTo>
                  <a:moveTo>
                    <a:pt x="781" y="51"/>
                  </a:moveTo>
                  <a:lnTo>
                    <a:pt x="848" y="44"/>
                  </a:lnTo>
                  <a:moveTo>
                    <a:pt x="812" y="27"/>
                  </a:moveTo>
                  <a:lnTo>
                    <a:pt x="817" y="42"/>
                  </a:lnTo>
                  <a:moveTo>
                    <a:pt x="798" y="82"/>
                  </a:moveTo>
                  <a:lnTo>
                    <a:pt x="834" y="80"/>
                  </a:lnTo>
                  <a:moveTo>
                    <a:pt x="798" y="63"/>
                  </a:moveTo>
                  <a:lnTo>
                    <a:pt x="831" y="61"/>
                  </a:lnTo>
                  <a:moveTo>
                    <a:pt x="802" y="138"/>
                  </a:moveTo>
                  <a:lnTo>
                    <a:pt x="831" y="133"/>
                  </a:lnTo>
                  <a:moveTo>
                    <a:pt x="802" y="114"/>
                  </a:moveTo>
                  <a:lnTo>
                    <a:pt x="829" y="111"/>
                  </a:lnTo>
                  <a:moveTo>
                    <a:pt x="783" y="99"/>
                  </a:moveTo>
                  <a:lnTo>
                    <a:pt x="848" y="94"/>
                  </a:lnTo>
                  <a:moveTo>
                    <a:pt x="884" y="34"/>
                  </a:moveTo>
                  <a:lnTo>
                    <a:pt x="884" y="157"/>
                  </a:lnTo>
                  <a:moveTo>
                    <a:pt x="884" y="46"/>
                  </a:moveTo>
                  <a:lnTo>
                    <a:pt x="944" y="42"/>
                  </a:lnTo>
                  <a:moveTo>
                    <a:pt x="944" y="34"/>
                  </a:moveTo>
                  <a:lnTo>
                    <a:pt x="944" y="157"/>
                  </a:lnTo>
                  <a:moveTo>
                    <a:pt x="884" y="150"/>
                  </a:moveTo>
                  <a:lnTo>
                    <a:pt x="942" y="147"/>
                  </a:lnTo>
                  <a:lnTo>
                    <a:pt x="944" y="154"/>
                  </a:lnTo>
                  <a:moveTo>
                    <a:pt x="896" y="63"/>
                  </a:moveTo>
                  <a:lnTo>
                    <a:pt x="932" y="61"/>
                  </a:lnTo>
                  <a:moveTo>
                    <a:pt x="932" y="78"/>
                  </a:moveTo>
                  <a:lnTo>
                    <a:pt x="898" y="82"/>
                  </a:lnTo>
                  <a:moveTo>
                    <a:pt x="889" y="104"/>
                  </a:moveTo>
                  <a:lnTo>
                    <a:pt x="932" y="99"/>
                  </a:lnTo>
                  <a:moveTo>
                    <a:pt x="934" y="92"/>
                  </a:moveTo>
                  <a:lnTo>
                    <a:pt x="930" y="130"/>
                  </a:lnTo>
                  <a:lnTo>
                    <a:pt x="920" y="116"/>
                  </a:lnTo>
                  <a:moveTo>
                    <a:pt x="913" y="49"/>
                  </a:moveTo>
                  <a:lnTo>
                    <a:pt x="913" y="145"/>
                  </a:lnTo>
                  <a:moveTo>
                    <a:pt x="970" y="85"/>
                  </a:moveTo>
                  <a:lnTo>
                    <a:pt x="999" y="78"/>
                  </a:lnTo>
                  <a:moveTo>
                    <a:pt x="970" y="138"/>
                  </a:moveTo>
                  <a:lnTo>
                    <a:pt x="999" y="116"/>
                  </a:lnTo>
                  <a:moveTo>
                    <a:pt x="999" y="58"/>
                  </a:moveTo>
                  <a:lnTo>
                    <a:pt x="1045" y="54"/>
                  </a:lnTo>
                  <a:moveTo>
                    <a:pt x="1023" y="25"/>
                  </a:moveTo>
                  <a:lnTo>
                    <a:pt x="1023" y="87"/>
                  </a:lnTo>
                  <a:moveTo>
                    <a:pt x="994" y="94"/>
                  </a:moveTo>
                  <a:lnTo>
                    <a:pt x="1052" y="87"/>
                  </a:lnTo>
                  <a:moveTo>
                    <a:pt x="1006" y="68"/>
                  </a:moveTo>
                  <a:lnTo>
                    <a:pt x="1014" y="85"/>
                  </a:lnTo>
                  <a:moveTo>
                    <a:pt x="1006" y="102"/>
                  </a:moveTo>
                  <a:lnTo>
                    <a:pt x="1006" y="159"/>
                  </a:lnTo>
                  <a:moveTo>
                    <a:pt x="1006" y="109"/>
                  </a:moveTo>
                  <a:lnTo>
                    <a:pt x="1042" y="106"/>
                  </a:lnTo>
                  <a:moveTo>
                    <a:pt x="1042" y="102"/>
                  </a:moveTo>
                  <a:lnTo>
                    <a:pt x="1040" y="162"/>
                  </a:lnTo>
                  <a:moveTo>
                    <a:pt x="1016" y="118"/>
                  </a:moveTo>
                  <a:lnTo>
                    <a:pt x="1016" y="142"/>
                  </a:lnTo>
                  <a:moveTo>
                    <a:pt x="1016" y="121"/>
                  </a:moveTo>
                  <a:lnTo>
                    <a:pt x="1030" y="121"/>
                  </a:lnTo>
                  <a:moveTo>
                    <a:pt x="1006" y="152"/>
                  </a:moveTo>
                  <a:lnTo>
                    <a:pt x="1040" y="150"/>
                  </a:lnTo>
                  <a:moveTo>
                    <a:pt x="1040" y="61"/>
                  </a:moveTo>
                  <a:lnTo>
                    <a:pt x="1033" y="90"/>
                  </a:lnTo>
                  <a:moveTo>
                    <a:pt x="1016" y="138"/>
                  </a:moveTo>
                  <a:lnTo>
                    <a:pt x="1033" y="138"/>
                  </a:lnTo>
                  <a:moveTo>
                    <a:pt x="1030" y="118"/>
                  </a:moveTo>
                  <a:lnTo>
                    <a:pt x="1028" y="138"/>
                  </a:lnTo>
                  <a:moveTo>
                    <a:pt x="982" y="34"/>
                  </a:moveTo>
                  <a:lnTo>
                    <a:pt x="982" y="130"/>
                  </a:lnTo>
                  <a:moveTo>
                    <a:pt x="1" y="6"/>
                  </a:moveTo>
                  <a:lnTo>
                    <a:pt x="457" y="1"/>
                  </a:lnTo>
                  <a:lnTo>
                    <a:pt x="457" y="181"/>
                  </a:lnTo>
                  <a:lnTo>
                    <a:pt x="1" y="183"/>
                  </a:lnTo>
                  <a:lnTo>
                    <a:pt x="1" y="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92" name="path 12192"/>
            <p:cNvSpPr/>
            <p:nvPr/>
          </p:nvSpPr>
          <p:spPr>
            <a:xfrm>
              <a:off x="761" y="54102"/>
              <a:ext cx="289559" cy="9144"/>
            </a:xfrm>
            <a:custGeom>
              <a:avLst/>
              <a:gdLst/>
              <a:ahLst/>
              <a:cxnLst/>
              <a:rect l="0" t="0" r="0" b="0"/>
              <a:pathLst>
                <a:path w="455" h="14">
                  <a:moveTo>
                    <a:pt x="0" y="4"/>
                  </a:moveTo>
                  <a:lnTo>
                    <a:pt x="0" y="14"/>
                  </a:lnTo>
                  <a:lnTo>
                    <a:pt x="122" y="2"/>
                  </a:lnTo>
                  <a:lnTo>
                    <a:pt x="0" y="4"/>
                  </a:lnTo>
                </a:path>
                <a:path w="455" h="14">
                  <a:moveTo>
                    <a:pt x="0" y="14"/>
                  </a:moveTo>
                  <a:lnTo>
                    <a:pt x="122" y="2"/>
                  </a:lnTo>
                  <a:lnTo>
                    <a:pt x="122" y="14"/>
                  </a:lnTo>
                  <a:lnTo>
                    <a:pt x="0" y="14"/>
                  </a:lnTo>
                </a:path>
                <a:path w="455" h="14">
                  <a:moveTo>
                    <a:pt x="141" y="2"/>
                  </a:moveTo>
                  <a:lnTo>
                    <a:pt x="141" y="14"/>
                  </a:lnTo>
                  <a:lnTo>
                    <a:pt x="160" y="2"/>
                  </a:lnTo>
                  <a:lnTo>
                    <a:pt x="141" y="2"/>
                  </a:lnTo>
                </a:path>
                <a:path w="455" h="14">
                  <a:moveTo>
                    <a:pt x="141" y="14"/>
                  </a:moveTo>
                  <a:lnTo>
                    <a:pt x="160" y="2"/>
                  </a:lnTo>
                  <a:lnTo>
                    <a:pt x="160" y="14"/>
                  </a:lnTo>
                  <a:lnTo>
                    <a:pt x="141" y="14"/>
                  </a:lnTo>
                </a:path>
                <a:path w="455" h="14">
                  <a:moveTo>
                    <a:pt x="180" y="2"/>
                  </a:moveTo>
                  <a:lnTo>
                    <a:pt x="180" y="14"/>
                  </a:lnTo>
                  <a:lnTo>
                    <a:pt x="275" y="2"/>
                  </a:lnTo>
                  <a:lnTo>
                    <a:pt x="180" y="2"/>
                  </a:lnTo>
                </a:path>
                <a:path w="455" h="14">
                  <a:moveTo>
                    <a:pt x="180" y="14"/>
                  </a:moveTo>
                  <a:lnTo>
                    <a:pt x="275" y="2"/>
                  </a:lnTo>
                  <a:lnTo>
                    <a:pt x="275" y="12"/>
                  </a:lnTo>
                  <a:lnTo>
                    <a:pt x="180" y="14"/>
                  </a:lnTo>
                </a:path>
                <a:path w="455" h="14">
                  <a:moveTo>
                    <a:pt x="295" y="2"/>
                  </a:moveTo>
                  <a:lnTo>
                    <a:pt x="295" y="12"/>
                  </a:lnTo>
                  <a:lnTo>
                    <a:pt x="314" y="2"/>
                  </a:lnTo>
                  <a:lnTo>
                    <a:pt x="295" y="2"/>
                  </a:lnTo>
                </a:path>
                <a:path w="455" h="14">
                  <a:moveTo>
                    <a:pt x="295" y="12"/>
                  </a:moveTo>
                  <a:lnTo>
                    <a:pt x="314" y="2"/>
                  </a:lnTo>
                  <a:lnTo>
                    <a:pt x="314" y="12"/>
                  </a:lnTo>
                  <a:lnTo>
                    <a:pt x="295" y="12"/>
                  </a:lnTo>
                </a:path>
                <a:path w="455" h="14">
                  <a:moveTo>
                    <a:pt x="333" y="0"/>
                  </a:moveTo>
                  <a:lnTo>
                    <a:pt x="333" y="12"/>
                  </a:lnTo>
                  <a:lnTo>
                    <a:pt x="455" y="0"/>
                  </a:lnTo>
                  <a:lnTo>
                    <a:pt x="333" y="0"/>
                  </a:lnTo>
                </a:path>
                <a:path w="455" h="14">
                  <a:moveTo>
                    <a:pt x="333" y="12"/>
                  </a:moveTo>
                  <a:lnTo>
                    <a:pt x="455" y="0"/>
                  </a:lnTo>
                  <a:lnTo>
                    <a:pt x="455" y="12"/>
                  </a:lnTo>
                  <a:lnTo>
                    <a:pt x="333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94" name="path 12194"/>
            <p:cNvSpPr/>
            <p:nvPr/>
          </p:nvSpPr>
          <p:spPr>
            <a:xfrm>
              <a:off x="1524" y="54102"/>
              <a:ext cx="690371" cy="244601"/>
            </a:xfrm>
            <a:custGeom>
              <a:avLst/>
              <a:gdLst/>
              <a:ahLst/>
              <a:cxnLst/>
              <a:rect l="0" t="0" r="0" b="0"/>
              <a:pathLst>
                <a:path w="1087" h="385">
                  <a:moveTo>
                    <a:pt x="454" y="0"/>
                  </a:moveTo>
                  <a:lnTo>
                    <a:pt x="454" y="12"/>
                  </a:lnTo>
                  <a:moveTo>
                    <a:pt x="541" y="247"/>
                  </a:moveTo>
                  <a:lnTo>
                    <a:pt x="517" y="326"/>
                  </a:lnTo>
                  <a:lnTo>
                    <a:pt x="572" y="326"/>
                  </a:lnTo>
                  <a:moveTo>
                    <a:pt x="557" y="304"/>
                  </a:moveTo>
                  <a:lnTo>
                    <a:pt x="557" y="347"/>
                  </a:lnTo>
                  <a:moveTo>
                    <a:pt x="605" y="347"/>
                  </a:moveTo>
                  <a:lnTo>
                    <a:pt x="605" y="343"/>
                  </a:lnTo>
                  <a:moveTo>
                    <a:pt x="663" y="347"/>
                  </a:moveTo>
                  <a:lnTo>
                    <a:pt x="685" y="247"/>
                  </a:lnTo>
                  <a:lnTo>
                    <a:pt x="639" y="247"/>
                  </a:lnTo>
                  <a:lnTo>
                    <a:pt x="639" y="259"/>
                  </a:lnTo>
                  <a:moveTo>
                    <a:pt x="718" y="347"/>
                  </a:moveTo>
                  <a:lnTo>
                    <a:pt x="718" y="280"/>
                  </a:lnTo>
                  <a:lnTo>
                    <a:pt x="764" y="280"/>
                  </a:lnTo>
                  <a:moveTo>
                    <a:pt x="783" y="300"/>
                  </a:moveTo>
                  <a:lnTo>
                    <a:pt x="778" y="285"/>
                  </a:lnTo>
                  <a:lnTo>
                    <a:pt x="764" y="280"/>
                  </a:lnTo>
                  <a:moveTo>
                    <a:pt x="785" y="300"/>
                  </a:moveTo>
                  <a:lnTo>
                    <a:pt x="785" y="347"/>
                  </a:lnTo>
                  <a:moveTo>
                    <a:pt x="752" y="347"/>
                  </a:moveTo>
                  <a:lnTo>
                    <a:pt x="752" y="280"/>
                  </a:lnTo>
                  <a:moveTo>
                    <a:pt x="862" y="307"/>
                  </a:moveTo>
                  <a:lnTo>
                    <a:pt x="860" y="333"/>
                  </a:lnTo>
                  <a:moveTo>
                    <a:pt x="836" y="307"/>
                  </a:moveTo>
                  <a:lnTo>
                    <a:pt x="836" y="343"/>
                  </a:lnTo>
                  <a:moveTo>
                    <a:pt x="881" y="287"/>
                  </a:moveTo>
                  <a:lnTo>
                    <a:pt x="874" y="360"/>
                  </a:lnTo>
                  <a:lnTo>
                    <a:pt x="862" y="343"/>
                  </a:lnTo>
                  <a:moveTo>
                    <a:pt x="817" y="287"/>
                  </a:moveTo>
                  <a:lnTo>
                    <a:pt x="817" y="357"/>
                  </a:lnTo>
                  <a:moveTo>
                    <a:pt x="867" y="259"/>
                  </a:moveTo>
                  <a:lnTo>
                    <a:pt x="862" y="280"/>
                  </a:lnTo>
                  <a:moveTo>
                    <a:pt x="831" y="259"/>
                  </a:moveTo>
                  <a:lnTo>
                    <a:pt x="831" y="292"/>
                  </a:lnTo>
                  <a:moveTo>
                    <a:pt x="814" y="252"/>
                  </a:moveTo>
                  <a:lnTo>
                    <a:pt x="881" y="244"/>
                  </a:lnTo>
                  <a:moveTo>
                    <a:pt x="843" y="227"/>
                  </a:moveTo>
                  <a:lnTo>
                    <a:pt x="850" y="242"/>
                  </a:lnTo>
                  <a:moveTo>
                    <a:pt x="831" y="285"/>
                  </a:moveTo>
                  <a:lnTo>
                    <a:pt x="867" y="280"/>
                  </a:lnTo>
                  <a:moveTo>
                    <a:pt x="831" y="266"/>
                  </a:moveTo>
                  <a:lnTo>
                    <a:pt x="865" y="261"/>
                  </a:lnTo>
                  <a:moveTo>
                    <a:pt x="836" y="338"/>
                  </a:moveTo>
                  <a:lnTo>
                    <a:pt x="862" y="336"/>
                  </a:lnTo>
                  <a:moveTo>
                    <a:pt x="836" y="316"/>
                  </a:moveTo>
                  <a:lnTo>
                    <a:pt x="862" y="312"/>
                  </a:lnTo>
                  <a:moveTo>
                    <a:pt x="817" y="300"/>
                  </a:moveTo>
                  <a:lnTo>
                    <a:pt x="881" y="295"/>
                  </a:lnTo>
                  <a:moveTo>
                    <a:pt x="915" y="235"/>
                  </a:moveTo>
                  <a:lnTo>
                    <a:pt x="915" y="357"/>
                  </a:lnTo>
                  <a:moveTo>
                    <a:pt x="915" y="247"/>
                  </a:moveTo>
                  <a:lnTo>
                    <a:pt x="977" y="242"/>
                  </a:lnTo>
                  <a:moveTo>
                    <a:pt x="977" y="235"/>
                  </a:moveTo>
                  <a:lnTo>
                    <a:pt x="977" y="357"/>
                  </a:lnTo>
                  <a:moveTo>
                    <a:pt x="915" y="350"/>
                  </a:moveTo>
                  <a:lnTo>
                    <a:pt x="973" y="347"/>
                  </a:lnTo>
                  <a:lnTo>
                    <a:pt x="977" y="355"/>
                  </a:lnTo>
                  <a:moveTo>
                    <a:pt x="929" y="266"/>
                  </a:moveTo>
                  <a:lnTo>
                    <a:pt x="965" y="261"/>
                  </a:lnTo>
                  <a:moveTo>
                    <a:pt x="965" y="278"/>
                  </a:moveTo>
                  <a:lnTo>
                    <a:pt x="932" y="283"/>
                  </a:lnTo>
                  <a:moveTo>
                    <a:pt x="922" y="304"/>
                  </a:moveTo>
                  <a:lnTo>
                    <a:pt x="965" y="300"/>
                  </a:lnTo>
                  <a:moveTo>
                    <a:pt x="968" y="292"/>
                  </a:moveTo>
                  <a:lnTo>
                    <a:pt x="961" y="331"/>
                  </a:lnTo>
                  <a:lnTo>
                    <a:pt x="953" y="316"/>
                  </a:lnTo>
                  <a:moveTo>
                    <a:pt x="946" y="252"/>
                  </a:moveTo>
                  <a:lnTo>
                    <a:pt x="946" y="345"/>
                  </a:lnTo>
                  <a:moveTo>
                    <a:pt x="1004" y="285"/>
                  </a:moveTo>
                  <a:lnTo>
                    <a:pt x="1033" y="278"/>
                  </a:lnTo>
                  <a:moveTo>
                    <a:pt x="1004" y="338"/>
                  </a:moveTo>
                  <a:lnTo>
                    <a:pt x="1033" y="316"/>
                  </a:lnTo>
                  <a:moveTo>
                    <a:pt x="1033" y="259"/>
                  </a:moveTo>
                  <a:lnTo>
                    <a:pt x="1078" y="254"/>
                  </a:lnTo>
                  <a:moveTo>
                    <a:pt x="1057" y="227"/>
                  </a:moveTo>
                  <a:lnTo>
                    <a:pt x="1057" y="287"/>
                  </a:lnTo>
                  <a:moveTo>
                    <a:pt x="1025" y="295"/>
                  </a:moveTo>
                  <a:lnTo>
                    <a:pt x="1085" y="287"/>
                  </a:lnTo>
                  <a:moveTo>
                    <a:pt x="1037" y="268"/>
                  </a:moveTo>
                  <a:lnTo>
                    <a:pt x="1045" y="285"/>
                  </a:lnTo>
                  <a:moveTo>
                    <a:pt x="1037" y="304"/>
                  </a:moveTo>
                  <a:lnTo>
                    <a:pt x="1037" y="362"/>
                  </a:lnTo>
                  <a:moveTo>
                    <a:pt x="1037" y="312"/>
                  </a:moveTo>
                  <a:lnTo>
                    <a:pt x="1076" y="307"/>
                  </a:lnTo>
                  <a:moveTo>
                    <a:pt x="1076" y="302"/>
                  </a:moveTo>
                  <a:lnTo>
                    <a:pt x="1073" y="362"/>
                  </a:lnTo>
                  <a:moveTo>
                    <a:pt x="1049" y="319"/>
                  </a:moveTo>
                  <a:lnTo>
                    <a:pt x="1049" y="343"/>
                  </a:lnTo>
                  <a:moveTo>
                    <a:pt x="1049" y="323"/>
                  </a:moveTo>
                  <a:lnTo>
                    <a:pt x="1064" y="321"/>
                  </a:lnTo>
                  <a:moveTo>
                    <a:pt x="1037" y="352"/>
                  </a:moveTo>
                  <a:lnTo>
                    <a:pt x="1073" y="350"/>
                  </a:lnTo>
                  <a:moveTo>
                    <a:pt x="1073" y="261"/>
                  </a:moveTo>
                  <a:lnTo>
                    <a:pt x="1064" y="290"/>
                  </a:lnTo>
                  <a:moveTo>
                    <a:pt x="1049" y="338"/>
                  </a:moveTo>
                  <a:lnTo>
                    <a:pt x="1064" y="338"/>
                  </a:lnTo>
                  <a:moveTo>
                    <a:pt x="1064" y="319"/>
                  </a:moveTo>
                  <a:lnTo>
                    <a:pt x="1061" y="338"/>
                  </a:lnTo>
                  <a:moveTo>
                    <a:pt x="1016" y="235"/>
                  </a:moveTo>
                  <a:lnTo>
                    <a:pt x="1016" y="331"/>
                  </a:lnTo>
                  <a:moveTo>
                    <a:pt x="1" y="206"/>
                  </a:moveTo>
                  <a:lnTo>
                    <a:pt x="457" y="203"/>
                  </a:lnTo>
                  <a:lnTo>
                    <a:pt x="457" y="381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96" name="path 12196"/>
            <p:cNvSpPr/>
            <p:nvPr/>
          </p:nvSpPr>
          <p:spPr>
            <a:xfrm>
              <a:off x="2286" y="236982"/>
              <a:ext cx="120395" cy="9144"/>
            </a:xfrm>
            <a:custGeom>
              <a:avLst/>
              <a:gdLst/>
              <a:ahLst/>
              <a:cxnLst/>
              <a:rect l="0" t="0" r="0" b="0"/>
              <a:pathLst>
                <a:path w="189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189" h="14">
                  <a:moveTo>
                    <a:pt x="0" y="14"/>
                  </a:moveTo>
                  <a:lnTo>
                    <a:pt x="189" y="0"/>
                  </a:lnTo>
                  <a:lnTo>
                    <a:pt x="189" y="12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198" name="path 12198"/>
            <p:cNvSpPr/>
            <p:nvPr/>
          </p:nvSpPr>
          <p:spPr>
            <a:xfrm>
              <a:off x="134111" y="227076"/>
              <a:ext cx="25908" cy="25908"/>
            </a:xfrm>
            <a:custGeom>
              <a:avLst/>
              <a:gdLst/>
              <a:ahLst/>
              <a:cxnLst/>
              <a:rect l="0" t="0" r="0" b="0"/>
              <a:pathLst>
                <a:path w="40" h="40">
                  <a:moveTo>
                    <a:pt x="20" y="20"/>
                  </a:moveTo>
                  <a:lnTo>
                    <a:pt x="39" y="1"/>
                  </a:lnTo>
                  <a:lnTo>
                    <a:pt x="20" y="20"/>
                  </a:lnTo>
                  <a:lnTo>
                    <a:pt x="1" y="39"/>
                  </a:lnTo>
                  <a:lnTo>
                    <a:pt x="20" y="20"/>
                  </a:lnTo>
                  <a:lnTo>
                    <a:pt x="1" y="3"/>
                  </a:lnTo>
                  <a:lnTo>
                    <a:pt x="20" y="20"/>
                  </a:lnTo>
                  <a:lnTo>
                    <a:pt x="39" y="3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00" name="path 12200"/>
            <p:cNvSpPr/>
            <p:nvPr/>
          </p:nvSpPr>
          <p:spPr>
            <a:xfrm>
              <a:off x="171450" y="235458"/>
              <a:ext cx="120395" cy="9144"/>
            </a:xfrm>
            <a:custGeom>
              <a:avLst/>
              <a:gdLst/>
              <a:ahLst/>
              <a:cxnLst/>
              <a:rect l="0" t="0" r="0" b="0"/>
              <a:pathLst>
                <a:path w="189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189" h="14">
                  <a:moveTo>
                    <a:pt x="0" y="14"/>
                  </a:moveTo>
                  <a:lnTo>
                    <a:pt x="189" y="0"/>
                  </a:lnTo>
                  <a:lnTo>
                    <a:pt x="189" y="11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02" name="path 12202"/>
            <p:cNvSpPr/>
            <p:nvPr/>
          </p:nvSpPr>
          <p:spPr>
            <a:xfrm>
              <a:off x="3048" y="235458"/>
              <a:ext cx="682751" cy="244601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4" y="0"/>
                  </a:moveTo>
                  <a:lnTo>
                    <a:pt x="454" y="11"/>
                  </a:lnTo>
                  <a:moveTo>
                    <a:pt x="517" y="249"/>
                  </a:moveTo>
                  <a:lnTo>
                    <a:pt x="538" y="249"/>
                  </a:lnTo>
                  <a:moveTo>
                    <a:pt x="538" y="292"/>
                  </a:moveTo>
                  <a:lnTo>
                    <a:pt x="550" y="287"/>
                  </a:lnTo>
                  <a:lnTo>
                    <a:pt x="560" y="278"/>
                  </a:lnTo>
                  <a:lnTo>
                    <a:pt x="560" y="263"/>
                  </a:lnTo>
                  <a:lnTo>
                    <a:pt x="550" y="254"/>
                  </a:lnTo>
                  <a:lnTo>
                    <a:pt x="538" y="249"/>
                  </a:lnTo>
                  <a:moveTo>
                    <a:pt x="538" y="292"/>
                  </a:moveTo>
                  <a:lnTo>
                    <a:pt x="529" y="292"/>
                  </a:lnTo>
                  <a:moveTo>
                    <a:pt x="560" y="314"/>
                  </a:moveTo>
                  <a:lnTo>
                    <a:pt x="557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6"/>
                  </a:lnTo>
                  <a:moveTo>
                    <a:pt x="538" y="347"/>
                  </a:moveTo>
                  <a:lnTo>
                    <a:pt x="548" y="345"/>
                  </a:lnTo>
                  <a:lnTo>
                    <a:pt x="557" y="336"/>
                  </a:lnTo>
                  <a:lnTo>
                    <a:pt x="560" y="326"/>
                  </a:lnTo>
                  <a:moveTo>
                    <a:pt x="538" y="347"/>
                  </a:moveTo>
                  <a:lnTo>
                    <a:pt x="517" y="347"/>
                  </a:lnTo>
                  <a:moveTo>
                    <a:pt x="596" y="347"/>
                  </a:moveTo>
                  <a:lnTo>
                    <a:pt x="596" y="343"/>
                  </a:lnTo>
                  <a:moveTo>
                    <a:pt x="663" y="249"/>
                  </a:moveTo>
                  <a:lnTo>
                    <a:pt x="646" y="259"/>
                  </a:lnTo>
                  <a:lnTo>
                    <a:pt x="634" y="276"/>
                  </a:lnTo>
                  <a:lnTo>
                    <a:pt x="630" y="295"/>
                  </a:lnTo>
                  <a:moveTo>
                    <a:pt x="630" y="292"/>
                  </a:moveTo>
                  <a:lnTo>
                    <a:pt x="630" y="326"/>
                  </a:lnTo>
                  <a:moveTo>
                    <a:pt x="630" y="326"/>
                  </a:moveTo>
                  <a:lnTo>
                    <a:pt x="632" y="336"/>
                  </a:lnTo>
                  <a:lnTo>
                    <a:pt x="639" y="345"/>
                  </a:lnTo>
                  <a:lnTo>
                    <a:pt x="651" y="347"/>
                  </a:lnTo>
                  <a:lnTo>
                    <a:pt x="661" y="345"/>
                  </a:lnTo>
                  <a:lnTo>
                    <a:pt x="670" y="336"/>
                  </a:lnTo>
                  <a:lnTo>
                    <a:pt x="673" y="326"/>
                  </a:lnTo>
                  <a:moveTo>
                    <a:pt x="673" y="326"/>
                  </a:moveTo>
                  <a:lnTo>
                    <a:pt x="673" y="314"/>
                  </a:lnTo>
                  <a:moveTo>
                    <a:pt x="673" y="314"/>
                  </a:moveTo>
                  <a:lnTo>
                    <a:pt x="670" y="302"/>
                  </a:lnTo>
                  <a:lnTo>
                    <a:pt x="663" y="295"/>
                  </a:lnTo>
                  <a:lnTo>
                    <a:pt x="651" y="292"/>
                  </a:lnTo>
                  <a:moveTo>
                    <a:pt x="651" y="292"/>
                  </a:moveTo>
                  <a:lnTo>
                    <a:pt x="630" y="292"/>
                  </a:lnTo>
                  <a:moveTo>
                    <a:pt x="706" y="347"/>
                  </a:moveTo>
                  <a:lnTo>
                    <a:pt x="706" y="283"/>
                  </a:lnTo>
                  <a:lnTo>
                    <a:pt x="754" y="283"/>
                  </a:lnTo>
                  <a:moveTo>
                    <a:pt x="773" y="302"/>
                  </a:moveTo>
                  <a:lnTo>
                    <a:pt x="769" y="287"/>
                  </a:lnTo>
                  <a:lnTo>
                    <a:pt x="754" y="283"/>
                  </a:lnTo>
                  <a:moveTo>
                    <a:pt x="773" y="302"/>
                  </a:moveTo>
                  <a:lnTo>
                    <a:pt x="773" y="347"/>
                  </a:lnTo>
                  <a:moveTo>
                    <a:pt x="740" y="347"/>
                  </a:moveTo>
                  <a:lnTo>
                    <a:pt x="740" y="283"/>
                  </a:lnTo>
                  <a:moveTo>
                    <a:pt x="853" y="309"/>
                  </a:moveTo>
                  <a:lnTo>
                    <a:pt x="848" y="333"/>
                  </a:lnTo>
                  <a:moveTo>
                    <a:pt x="824" y="309"/>
                  </a:moveTo>
                  <a:lnTo>
                    <a:pt x="824" y="343"/>
                  </a:lnTo>
                  <a:moveTo>
                    <a:pt x="872" y="287"/>
                  </a:moveTo>
                  <a:lnTo>
                    <a:pt x="862" y="360"/>
                  </a:lnTo>
                  <a:lnTo>
                    <a:pt x="850" y="343"/>
                  </a:lnTo>
                  <a:moveTo>
                    <a:pt x="807" y="290"/>
                  </a:moveTo>
                  <a:lnTo>
                    <a:pt x="807" y="360"/>
                  </a:lnTo>
                  <a:moveTo>
                    <a:pt x="855" y="259"/>
                  </a:moveTo>
                  <a:lnTo>
                    <a:pt x="853" y="283"/>
                  </a:lnTo>
                  <a:moveTo>
                    <a:pt x="819" y="259"/>
                  </a:moveTo>
                  <a:lnTo>
                    <a:pt x="819" y="292"/>
                  </a:lnTo>
                  <a:moveTo>
                    <a:pt x="802" y="251"/>
                  </a:moveTo>
                  <a:lnTo>
                    <a:pt x="872" y="244"/>
                  </a:lnTo>
                  <a:moveTo>
                    <a:pt x="833" y="230"/>
                  </a:moveTo>
                  <a:lnTo>
                    <a:pt x="838" y="242"/>
                  </a:lnTo>
                  <a:moveTo>
                    <a:pt x="819" y="285"/>
                  </a:moveTo>
                  <a:lnTo>
                    <a:pt x="855" y="283"/>
                  </a:lnTo>
                  <a:moveTo>
                    <a:pt x="819" y="266"/>
                  </a:moveTo>
                  <a:lnTo>
                    <a:pt x="853" y="263"/>
                  </a:lnTo>
                  <a:moveTo>
                    <a:pt x="824" y="338"/>
                  </a:moveTo>
                  <a:lnTo>
                    <a:pt x="853" y="336"/>
                  </a:lnTo>
                  <a:moveTo>
                    <a:pt x="824" y="316"/>
                  </a:moveTo>
                  <a:lnTo>
                    <a:pt x="850" y="314"/>
                  </a:lnTo>
                  <a:moveTo>
                    <a:pt x="807" y="302"/>
                  </a:moveTo>
                  <a:lnTo>
                    <a:pt x="870" y="295"/>
                  </a:lnTo>
                  <a:moveTo>
                    <a:pt x="905" y="235"/>
                  </a:moveTo>
                  <a:lnTo>
                    <a:pt x="905" y="360"/>
                  </a:lnTo>
                  <a:moveTo>
                    <a:pt x="905" y="249"/>
                  </a:moveTo>
                  <a:lnTo>
                    <a:pt x="965" y="244"/>
                  </a:lnTo>
                  <a:moveTo>
                    <a:pt x="965" y="237"/>
                  </a:moveTo>
                  <a:lnTo>
                    <a:pt x="965" y="360"/>
                  </a:lnTo>
                  <a:moveTo>
                    <a:pt x="905" y="350"/>
                  </a:moveTo>
                  <a:lnTo>
                    <a:pt x="963" y="347"/>
                  </a:lnTo>
                  <a:lnTo>
                    <a:pt x="965" y="355"/>
                  </a:lnTo>
                  <a:moveTo>
                    <a:pt x="917" y="266"/>
                  </a:moveTo>
                  <a:lnTo>
                    <a:pt x="956" y="261"/>
                  </a:lnTo>
                  <a:moveTo>
                    <a:pt x="953" y="278"/>
                  </a:moveTo>
                  <a:lnTo>
                    <a:pt x="920" y="283"/>
                  </a:lnTo>
                  <a:moveTo>
                    <a:pt x="910" y="304"/>
                  </a:moveTo>
                  <a:lnTo>
                    <a:pt x="956" y="300"/>
                  </a:lnTo>
                  <a:moveTo>
                    <a:pt x="956" y="295"/>
                  </a:moveTo>
                  <a:lnTo>
                    <a:pt x="951" y="333"/>
                  </a:lnTo>
                  <a:lnTo>
                    <a:pt x="941" y="316"/>
                  </a:lnTo>
                  <a:moveTo>
                    <a:pt x="934" y="251"/>
                  </a:moveTo>
                  <a:lnTo>
                    <a:pt x="934" y="345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40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4"/>
                  </a:lnTo>
                  <a:moveTo>
                    <a:pt x="1045" y="227"/>
                  </a:moveTo>
                  <a:lnTo>
                    <a:pt x="1045" y="290"/>
                  </a:lnTo>
                  <a:moveTo>
                    <a:pt x="1016" y="295"/>
                  </a:moveTo>
                  <a:lnTo>
                    <a:pt x="1073" y="287"/>
                  </a:lnTo>
                  <a:moveTo>
                    <a:pt x="1028" y="268"/>
                  </a:moveTo>
                  <a:lnTo>
                    <a:pt x="1035" y="285"/>
                  </a:lnTo>
                  <a:moveTo>
                    <a:pt x="1028" y="304"/>
                  </a:moveTo>
                  <a:lnTo>
                    <a:pt x="1028" y="362"/>
                  </a:lnTo>
                  <a:moveTo>
                    <a:pt x="1028" y="311"/>
                  </a:moveTo>
                  <a:lnTo>
                    <a:pt x="1066" y="307"/>
                  </a:lnTo>
                  <a:moveTo>
                    <a:pt x="1066" y="302"/>
                  </a:moveTo>
                  <a:lnTo>
                    <a:pt x="1061" y="362"/>
                  </a:lnTo>
                  <a:moveTo>
                    <a:pt x="1037" y="321"/>
                  </a:moveTo>
                  <a:lnTo>
                    <a:pt x="1037" y="343"/>
                  </a:lnTo>
                  <a:moveTo>
                    <a:pt x="1037" y="323"/>
                  </a:moveTo>
                  <a:lnTo>
                    <a:pt x="1052" y="321"/>
                  </a:lnTo>
                  <a:moveTo>
                    <a:pt x="1028" y="355"/>
                  </a:moveTo>
                  <a:lnTo>
                    <a:pt x="1061" y="350"/>
                  </a:lnTo>
                  <a:moveTo>
                    <a:pt x="1061" y="261"/>
                  </a:moveTo>
                  <a:lnTo>
                    <a:pt x="1054" y="290"/>
                  </a:lnTo>
                  <a:moveTo>
                    <a:pt x="1037" y="340"/>
                  </a:moveTo>
                  <a:lnTo>
                    <a:pt x="1054" y="338"/>
                  </a:lnTo>
                  <a:moveTo>
                    <a:pt x="1052" y="319"/>
                  </a:moveTo>
                  <a:lnTo>
                    <a:pt x="1050" y="338"/>
                  </a:lnTo>
                  <a:moveTo>
                    <a:pt x="1004" y="235"/>
                  </a:moveTo>
                  <a:lnTo>
                    <a:pt x="1004" y="333"/>
                  </a:lnTo>
                  <a:moveTo>
                    <a:pt x="1" y="206"/>
                  </a:moveTo>
                  <a:lnTo>
                    <a:pt x="454" y="203"/>
                  </a:lnTo>
                  <a:lnTo>
                    <a:pt x="457" y="381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04" name="path 12204"/>
            <p:cNvSpPr/>
            <p:nvPr/>
          </p:nvSpPr>
          <p:spPr>
            <a:xfrm>
              <a:off x="3810" y="418338"/>
              <a:ext cx="289559" cy="9144"/>
            </a:xfrm>
            <a:custGeom>
              <a:avLst/>
              <a:gdLst/>
              <a:ahLst/>
              <a:cxnLst/>
              <a:rect l="0" t="0" r="0" b="0"/>
              <a:pathLst>
                <a:path w="455" h="14">
                  <a:moveTo>
                    <a:pt x="0" y="2"/>
                  </a:moveTo>
                  <a:lnTo>
                    <a:pt x="0" y="14"/>
                  </a:lnTo>
                  <a:lnTo>
                    <a:pt x="189" y="0"/>
                  </a:lnTo>
                  <a:lnTo>
                    <a:pt x="0" y="2"/>
                  </a:lnTo>
                </a:path>
                <a:path w="455" h="14">
                  <a:moveTo>
                    <a:pt x="0" y="14"/>
                  </a:moveTo>
                  <a:lnTo>
                    <a:pt x="189" y="0"/>
                  </a:lnTo>
                  <a:lnTo>
                    <a:pt x="189" y="12"/>
                  </a:lnTo>
                  <a:lnTo>
                    <a:pt x="0" y="14"/>
                  </a:lnTo>
                </a:path>
                <a:path w="455" h="14">
                  <a:moveTo>
                    <a:pt x="211" y="0"/>
                  </a:moveTo>
                  <a:lnTo>
                    <a:pt x="211" y="12"/>
                  </a:lnTo>
                  <a:lnTo>
                    <a:pt x="215" y="0"/>
                  </a:lnTo>
                  <a:lnTo>
                    <a:pt x="211" y="0"/>
                  </a:lnTo>
                </a:path>
                <a:path w="455" h="14">
                  <a:moveTo>
                    <a:pt x="211" y="12"/>
                  </a:moveTo>
                  <a:lnTo>
                    <a:pt x="215" y="0"/>
                  </a:lnTo>
                  <a:lnTo>
                    <a:pt x="215" y="12"/>
                  </a:lnTo>
                  <a:lnTo>
                    <a:pt x="211" y="12"/>
                  </a:lnTo>
                </a:path>
                <a:path w="455" h="14">
                  <a:moveTo>
                    <a:pt x="240" y="0"/>
                  </a:moveTo>
                  <a:lnTo>
                    <a:pt x="240" y="12"/>
                  </a:lnTo>
                  <a:lnTo>
                    <a:pt x="242" y="0"/>
                  </a:lnTo>
                  <a:lnTo>
                    <a:pt x="240" y="0"/>
                  </a:lnTo>
                </a:path>
                <a:path w="455" h="14">
                  <a:moveTo>
                    <a:pt x="240" y="12"/>
                  </a:moveTo>
                  <a:lnTo>
                    <a:pt x="242" y="0"/>
                  </a:lnTo>
                  <a:lnTo>
                    <a:pt x="242" y="12"/>
                  </a:lnTo>
                  <a:lnTo>
                    <a:pt x="240" y="12"/>
                  </a:lnTo>
                </a:path>
                <a:path w="455" h="14">
                  <a:moveTo>
                    <a:pt x="266" y="0"/>
                  </a:moveTo>
                  <a:lnTo>
                    <a:pt x="266" y="12"/>
                  </a:lnTo>
                  <a:lnTo>
                    <a:pt x="455" y="0"/>
                  </a:lnTo>
                  <a:lnTo>
                    <a:pt x="266" y="0"/>
                  </a:lnTo>
                </a:path>
                <a:path w="455" h="14">
                  <a:moveTo>
                    <a:pt x="266" y="12"/>
                  </a:moveTo>
                  <a:lnTo>
                    <a:pt x="455" y="0"/>
                  </a:lnTo>
                  <a:lnTo>
                    <a:pt x="455" y="9"/>
                  </a:lnTo>
                  <a:lnTo>
                    <a:pt x="266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06" name="path 12206"/>
            <p:cNvSpPr/>
            <p:nvPr/>
          </p:nvSpPr>
          <p:spPr>
            <a:xfrm>
              <a:off x="4571" y="418338"/>
              <a:ext cx="682752" cy="244601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4" y="0"/>
                  </a:moveTo>
                  <a:lnTo>
                    <a:pt x="454" y="9"/>
                  </a:lnTo>
                  <a:moveTo>
                    <a:pt x="517" y="247"/>
                  </a:moveTo>
                  <a:lnTo>
                    <a:pt x="538" y="247"/>
                  </a:lnTo>
                  <a:moveTo>
                    <a:pt x="538" y="290"/>
                  </a:moveTo>
                  <a:lnTo>
                    <a:pt x="550" y="285"/>
                  </a:lnTo>
                  <a:lnTo>
                    <a:pt x="560" y="276"/>
                  </a:lnTo>
                  <a:lnTo>
                    <a:pt x="560" y="261"/>
                  </a:lnTo>
                  <a:lnTo>
                    <a:pt x="550" y="252"/>
                  </a:lnTo>
                  <a:lnTo>
                    <a:pt x="538" y="247"/>
                  </a:lnTo>
                  <a:moveTo>
                    <a:pt x="538" y="290"/>
                  </a:moveTo>
                  <a:lnTo>
                    <a:pt x="529" y="290"/>
                  </a:lnTo>
                  <a:moveTo>
                    <a:pt x="560" y="314"/>
                  </a:moveTo>
                  <a:lnTo>
                    <a:pt x="558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3"/>
                  </a:lnTo>
                  <a:moveTo>
                    <a:pt x="538" y="345"/>
                  </a:moveTo>
                  <a:lnTo>
                    <a:pt x="548" y="343"/>
                  </a:lnTo>
                  <a:lnTo>
                    <a:pt x="558" y="333"/>
                  </a:lnTo>
                  <a:lnTo>
                    <a:pt x="560" y="323"/>
                  </a:lnTo>
                  <a:moveTo>
                    <a:pt x="538" y="348"/>
                  </a:moveTo>
                  <a:lnTo>
                    <a:pt x="517" y="348"/>
                  </a:lnTo>
                  <a:moveTo>
                    <a:pt x="594" y="348"/>
                  </a:moveTo>
                  <a:lnTo>
                    <a:pt x="594" y="340"/>
                  </a:lnTo>
                  <a:moveTo>
                    <a:pt x="627" y="247"/>
                  </a:moveTo>
                  <a:lnTo>
                    <a:pt x="651" y="247"/>
                  </a:lnTo>
                  <a:moveTo>
                    <a:pt x="651" y="290"/>
                  </a:moveTo>
                  <a:lnTo>
                    <a:pt x="663" y="285"/>
                  </a:lnTo>
                  <a:lnTo>
                    <a:pt x="673" y="276"/>
                  </a:lnTo>
                  <a:lnTo>
                    <a:pt x="673" y="261"/>
                  </a:lnTo>
                  <a:lnTo>
                    <a:pt x="663" y="252"/>
                  </a:lnTo>
                  <a:lnTo>
                    <a:pt x="651" y="247"/>
                  </a:lnTo>
                  <a:moveTo>
                    <a:pt x="651" y="290"/>
                  </a:moveTo>
                  <a:lnTo>
                    <a:pt x="639" y="290"/>
                  </a:lnTo>
                  <a:moveTo>
                    <a:pt x="673" y="314"/>
                  </a:moveTo>
                  <a:lnTo>
                    <a:pt x="670" y="302"/>
                  </a:lnTo>
                  <a:lnTo>
                    <a:pt x="661" y="295"/>
                  </a:lnTo>
                  <a:lnTo>
                    <a:pt x="651" y="292"/>
                  </a:lnTo>
                  <a:moveTo>
                    <a:pt x="673" y="314"/>
                  </a:moveTo>
                  <a:lnTo>
                    <a:pt x="673" y="323"/>
                  </a:lnTo>
                  <a:moveTo>
                    <a:pt x="651" y="345"/>
                  </a:moveTo>
                  <a:lnTo>
                    <a:pt x="661" y="343"/>
                  </a:lnTo>
                  <a:lnTo>
                    <a:pt x="670" y="333"/>
                  </a:lnTo>
                  <a:lnTo>
                    <a:pt x="673" y="323"/>
                  </a:lnTo>
                  <a:moveTo>
                    <a:pt x="651" y="348"/>
                  </a:moveTo>
                  <a:lnTo>
                    <a:pt x="627" y="348"/>
                  </a:lnTo>
                  <a:moveTo>
                    <a:pt x="706" y="348"/>
                  </a:moveTo>
                  <a:lnTo>
                    <a:pt x="706" y="280"/>
                  </a:lnTo>
                  <a:lnTo>
                    <a:pt x="754" y="280"/>
                  </a:lnTo>
                  <a:moveTo>
                    <a:pt x="774" y="300"/>
                  </a:moveTo>
                  <a:lnTo>
                    <a:pt x="769" y="285"/>
                  </a:lnTo>
                  <a:lnTo>
                    <a:pt x="754" y="280"/>
                  </a:lnTo>
                  <a:moveTo>
                    <a:pt x="774" y="300"/>
                  </a:moveTo>
                  <a:lnTo>
                    <a:pt x="774" y="348"/>
                  </a:lnTo>
                  <a:moveTo>
                    <a:pt x="740" y="348"/>
                  </a:moveTo>
                  <a:lnTo>
                    <a:pt x="740" y="280"/>
                  </a:lnTo>
                  <a:moveTo>
                    <a:pt x="850" y="307"/>
                  </a:moveTo>
                  <a:lnTo>
                    <a:pt x="848" y="331"/>
                  </a:lnTo>
                  <a:moveTo>
                    <a:pt x="824" y="307"/>
                  </a:moveTo>
                  <a:lnTo>
                    <a:pt x="824" y="343"/>
                  </a:lnTo>
                  <a:moveTo>
                    <a:pt x="870" y="285"/>
                  </a:moveTo>
                  <a:lnTo>
                    <a:pt x="862" y="357"/>
                  </a:lnTo>
                  <a:lnTo>
                    <a:pt x="850" y="343"/>
                  </a:lnTo>
                  <a:moveTo>
                    <a:pt x="805" y="288"/>
                  </a:moveTo>
                  <a:lnTo>
                    <a:pt x="805" y="357"/>
                  </a:lnTo>
                  <a:moveTo>
                    <a:pt x="855" y="256"/>
                  </a:moveTo>
                  <a:lnTo>
                    <a:pt x="850" y="280"/>
                  </a:lnTo>
                  <a:moveTo>
                    <a:pt x="819" y="256"/>
                  </a:moveTo>
                  <a:lnTo>
                    <a:pt x="819" y="290"/>
                  </a:lnTo>
                  <a:moveTo>
                    <a:pt x="802" y="252"/>
                  </a:moveTo>
                  <a:lnTo>
                    <a:pt x="870" y="244"/>
                  </a:lnTo>
                  <a:moveTo>
                    <a:pt x="831" y="228"/>
                  </a:moveTo>
                  <a:lnTo>
                    <a:pt x="838" y="240"/>
                  </a:lnTo>
                  <a:moveTo>
                    <a:pt x="819" y="283"/>
                  </a:moveTo>
                  <a:lnTo>
                    <a:pt x="855" y="280"/>
                  </a:lnTo>
                  <a:moveTo>
                    <a:pt x="819" y="263"/>
                  </a:moveTo>
                  <a:lnTo>
                    <a:pt x="853" y="261"/>
                  </a:lnTo>
                  <a:moveTo>
                    <a:pt x="824" y="336"/>
                  </a:moveTo>
                  <a:lnTo>
                    <a:pt x="850" y="333"/>
                  </a:lnTo>
                  <a:moveTo>
                    <a:pt x="824" y="314"/>
                  </a:moveTo>
                  <a:lnTo>
                    <a:pt x="850" y="312"/>
                  </a:lnTo>
                  <a:moveTo>
                    <a:pt x="805" y="300"/>
                  </a:moveTo>
                  <a:lnTo>
                    <a:pt x="870" y="292"/>
                  </a:lnTo>
                  <a:moveTo>
                    <a:pt x="906" y="232"/>
                  </a:moveTo>
                  <a:lnTo>
                    <a:pt x="906" y="357"/>
                  </a:lnTo>
                  <a:moveTo>
                    <a:pt x="906" y="247"/>
                  </a:moveTo>
                  <a:lnTo>
                    <a:pt x="966" y="242"/>
                  </a:lnTo>
                  <a:moveTo>
                    <a:pt x="966" y="235"/>
                  </a:moveTo>
                  <a:lnTo>
                    <a:pt x="966" y="357"/>
                  </a:lnTo>
                  <a:moveTo>
                    <a:pt x="906" y="350"/>
                  </a:moveTo>
                  <a:lnTo>
                    <a:pt x="961" y="345"/>
                  </a:lnTo>
                  <a:lnTo>
                    <a:pt x="966" y="355"/>
                  </a:lnTo>
                  <a:moveTo>
                    <a:pt x="918" y="263"/>
                  </a:moveTo>
                  <a:lnTo>
                    <a:pt x="954" y="259"/>
                  </a:lnTo>
                  <a:moveTo>
                    <a:pt x="954" y="278"/>
                  </a:moveTo>
                  <a:lnTo>
                    <a:pt x="920" y="280"/>
                  </a:lnTo>
                  <a:moveTo>
                    <a:pt x="910" y="304"/>
                  </a:moveTo>
                  <a:lnTo>
                    <a:pt x="954" y="297"/>
                  </a:lnTo>
                  <a:moveTo>
                    <a:pt x="956" y="292"/>
                  </a:moveTo>
                  <a:lnTo>
                    <a:pt x="951" y="331"/>
                  </a:lnTo>
                  <a:lnTo>
                    <a:pt x="942" y="316"/>
                  </a:lnTo>
                  <a:moveTo>
                    <a:pt x="934" y="249"/>
                  </a:moveTo>
                  <a:lnTo>
                    <a:pt x="934" y="343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38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2"/>
                  </a:lnTo>
                  <a:moveTo>
                    <a:pt x="1045" y="225"/>
                  </a:moveTo>
                  <a:lnTo>
                    <a:pt x="1045" y="288"/>
                  </a:lnTo>
                  <a:moveTo>
                    <a:pt x="1016" y="292"/>
                  </a:moveTo>
                  <a:lnTo>
                    <a:pt x="1074" y="285"/>
                  </a:lnTo>
                  <a:moveTo>
                    <a:pt x="1026" y="266"/>
                  </a:moveTo>
                  <a:lnTo>
                    <a:pt x="1035" y="285"/>
                  </a:lnTo>
                  <a:moveTo>
                    <a:pt x="1026" y="302"/>
                  </a:moveTo>
                  <a:lnTo>
                    <a:pt x="1026" y="360"/>
                  </a:lnTo>
                  <a:moveTo>
                    <a:pt x="1026" y="309"/>
                  </a:moveTo>
                  <a:lnTo>
                    <a:pt x="1064" y="304"/>
                  </a:lnTo>
                  <a:moveTo>
                    <a:pt x="1064" y="300"/>
                  </a:moveTo>
                  <a:lnTo>
                    <a:pt x="1062" y="362"/>
                  </a:lnTo>
                  <a:moveTo>
                    <a:pt x="1038" y="319"/>
                  </a:moveTo>
                  <a:lnTo>
                    <a:pt x="1038" y="343"/>
                  </a:lnTo>
                  <a:moveTo>
                    <a:pt x="1038" y="321"/>
                  </a:moveTo>
                  <a:lnTo>
                    <a:pt x="1052" y="319"/>
                  </a:lnTo>
                  <a:moveTo>
                    <a:pt x="1026" y="352"/>
                  </a:moveTo>
                  <a:lnTo>
                    <a:pt x="1062" y="350"/>
                  </a:lnTo>
                  <a:moveTo>
                    <a:pt x="1062" y="259"/>
                  </a:moveTo>
                  <a:lnTo>
                    <a:pt x="1054" y="290"/>
                  </a:lnTo>
                  <a:moveTo>
                    <a:pt x="1038" y="338"/>
                  </a:moveTo>
                  <a:lnTo>
                    <a:pt x="1054" y="336"/>
                  </a:lnTo>
                  <a:moveTo>
                    <a:pt x="1052" y="316"/>
                  </a:moveTo>
                  <a:lnTo>
                    <a:pt x="1050" y="336"/>
                  </a:lnTo>
                  <a:moveTo>
                    <a:pt x="1004" y="232"/>
                  </a:moveTo>
                  <a:lnTo>
                    <a:pt x="1004" y="331"/>
                  </a:lnTo>
                  <a:moveTo>
                    <a:pt x="1" y="206"/>
                  </a:moveTo>
                  <a:lnTo>
                    <a:pt x="454" y="201"/>
                  </a:lnTo>
                  <a:lnTo>
                    <a:pt x="457" y="379"/>
                  </a:lnTo>
                  <a:lnTo>
                    <a:pt x="1" y="383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08" name="path 12208"/>
            <p:cNvSpPr/>
            <p:nvPr/>
          </p:nvSpPr>
          <p:spPr>
            <a:xfrm>
              <a:off x="5333" y="601218"/>
              <a:ext cx="59436" cy="7619"/>
            </a:xfrm>
            <a:custGeom>
              <a:avLst/>
              <a:gdLst/>
              <a:ahLst/>
              <a:cxnLst/>
              <a:rect l="0" t="0" r="0" b="0"/>
              <a:pathLst>
                <a:path w="93" h="11">
                  <a:moveTo>
                    <a:pt x="0" y="0"/>
                  </a:moveTo>
                  <a:lnTo>
                    <a:pt x="0" y="11"/>
                  </a:lnTo>
                  <a:lnTo>
                    <a:pt x="93" y="0"/>
                  </a:lnTo>
                  <a:lnTo>
                    <a:pt x="0" y="0"/>
                  </a:lnTo>
                </a:path>
                <a:path w="93" h="11">
                  <a:moveTo>
                    <a:pt x="0" y="11"/>
                  </a:moveTo>
                  <a:lnTo>
                    <a:pt x="93" y="0"/>
                  </a:lnTo>
                  <a:lnTo>
                    <a:pt x="93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10" name="path 12210"/>
            <p:cNvSpPr/>
            <p:nvPr/>
          </p:nvSpPr>
          <p:spPr>
            <a:xfrm>
              <a:off x="77724" y="600456"/>
              <a:ext cx="22438" cy="10667"/>
            </a:xfrm>
            <a:custGeom>
              <a:avLst/>
              <a:gdLst/>
              <a:ahLst/>
              <a:cxnLst/>
              <a:rect l="0" t="0" r="0" b="0"/>
              <a:pathLst>
                <a:path w="35" h="16">
                  <a:moveTo>
                    <a:pt x="5" y="8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5" y="15"/>
                  </a:lnTo>
                  <a:moveTo>
                    <a:pt x="3" y="10"/>
                  </a:moveTo>
                  <a:lnTo>
                    <a:pt x="5" y="13"/>
                  </a:lnTo>
                  <a:moveTo>
                    <a:pt x="1" y="10"/>
                  </a:moveTo>
                  <a:lnTo>
                    <a:pt x="1" y="6"/>
                  </a:lnTo>
                  <a:moveTo>
                    <a:pt x="5" y="3"/>
                  </a:moveTo>
                  <a:lnTo>
                    <a:pt x="3" y="6"/>
                  </a:lnTo>
                  <a:moveTo>
                    <a:pt x="5" y="1"/>
                  </a:moveTo>
                  <a:lnTo>
                    <a:pt x="8" y="1"/>
                  </a:lnTo>
                  <a:moveTo>
                    <a:pt x="13" y="15"/>
                  </a:moveTo>
                  <a:lnTo>
                    <a:pt x="17" y="1"/>
                  </a:lnTo>
                  <a:lnTo>
                    <a:pt x="22" y="15"/>
                  </a:lnTo>
                  <a:moveTo>
                    <a:pt x="22" y="10"/>
                  </a:moveTo>
                  <a:lnTo>
                    <a:pt x="15" y="10"/>
                  </a:lnTo>
                  <a:moveTo>
                    <a:pt x="34" y="1"/>
                  </a:moveTo>
                  <a:lnTo>
                    <a:pt x="32" y="1"/>
                  </a:lnTo>
                  <a:moveTo>
                    <a:pt x="32" y="1"/>
                  </a:moveTo>
                  <a:lnTo>
                    <a:pt x="32" y="6"/>
                  </a:lnTo>
                  <a:moveTo>
                    <a:pt x="29" y="6"/>
                  </a:moveTo>
                  <a:lnTo>
                    <a:pt x="34" y="8"/>
                  </a:lnTo>
                  <a:moveTo>
                    <a:pt x="32" y="13"/>
                  </a:moveTo>
                  <a:lnTo>
                    <a:pt x="32" y="8"/>
                  </a:lnTo>
                  <a:moveTo>
                    <a:pt x="27" y="10"/>
                  </a:moveTo>
                  <a:lnTo>
                    <a:pt x="32" y="1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12" name="path 12212"/>
            <p:cNvSpPr/>
            <p:nvPr/>
          </p:nvSpPr>
          <p:spPr>
            <a:xfrm>
              <a:off x="119633" y="599694"/>
              <a:ext cx="60960" cy="7620"/>
            </a:xfrm>
            <a:custGeom>
              <a:avLst/>
              <a:gdLst/>
              <a:ahLst/>
              <a:cxnLst/>
              <a:rect l="0" t="0" r="0" b="0"/>
              <a:pathLst>
                <a:path w="96" h="12">
                  <a:moveTo>
                    <a:pt x="0" y="2"/>
                  </a:moveTo>
                  <a:lnTo>
                    <a:pt x="0" y="12"/>
                  </a:lnTo>
                  <a:lnTo>
                    <a:pt x="96" y="0"/>
                  </a:lnTo>
                  <a:lnTo>
                    <a:pt x="0" y="2"/>
                  </a:lnTo>
                </a:path>
                <a:path w="96" h="12">
                  <a:moveTo>
                    <a:pt x="0" y="12"/>
                  </a:moveTo>
                  <a:lnTo>
                    <a:pt x="96" y="0"/>
                  </a:lnTo>
                  <a:lnTo>
                    <a:pt x="9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14" name="path 12214"/>
            <p:cNvSpPr/>
            <p:nvPr/>
          </p:nvSpPr>
          <p:spPr>
            <a:xfrm>
              <a:off x="193548" y="598932"/>
              <a:ext cx="21335" cy="10667"/>
            </a:xfrm>
            <a:custGeom>
              <a:avLst/>
              <a:gdLst/>
              <a:ahLst/>
              <a:cxnLst/>
              <a:rect l="0" t="0" r="0" b="0"/>
              <a:pathLst>
                <a:path w="33" h="16">
                  <a:moveTo>
                    <a:pt x="5" y="8"/>
                  </a:moveTo>
                  <a:lnTo>
                    <a:pt x="8" y="8"/>
                  </a:lnTo>
                  <a:lnTo>
                    <a:pt x="8" y="15"/>
                  </a:lnTo>
                  <a:lnTo>
                    <a:pt x="3" y="15"/>
                  </a:lnTo>
                  <a:moveTo>
                    <a:pt x="1" y="13"/>
                  </a:moveTo>
                  <a:lnTo>
                    <a:pt x="3" y="15"/>
                  </a:lnTo>
                  <a:moveTo>
                    <a:pt x="1" y="13"/>
                  </a:moveTo>
                  <a:lnTo>
                    <a:pt x="1" y="6"/>
                  </a:lnTo>
                  <a:moveTo>
                    <a:pt x="3" y="3"/>
                  </a:moveTo>
                  <a:lnTo>
                    <a:pt x="1" y="6"/>
                  </a:lnTo>
                  <a:moveTo>
                    <a:pt x="3" y="1"/>
                  </a:moveTo>
                  <a:lnTo>
                    <a:pt x="8" y="1"/>
                  </a:lnTo>
                  <a:moveTo>
                    <a:pt x="13" y="15"/>
                  </a:moveTo>
                  <a:lnTo>
                    <a:pt x="17" y="1"/>
                  </a:lnTo>
                  <a:lnTo>
                    <a:pt x="22" y="15"/>
                  </a:lnTo>
                  <a:moveTo>
                    <a:pt x="20" y="13"/>
                  </a:moveTo>
                  <a:lnTo>
                    <a:pt x="13" y="13"/>
                  </a:lnTo>
                  <a:moveTo>
                    <a:pt x="32" y="3"/>
                  </a:moveTo>
                  <a:lnTo>
                    <a:pt x="30" y="3"/>
                  </a:lnTo>
                  <a:moveTo>
                    <a:pt x="30" y="3"/>
                  </a:moveTo>
                  <a:lnTo>
                    <a:pt x="30" y="8"/>
                  </a:lnTo>
                  <a:moveTo>
                    <a:pt x="30" y="8"/>
                  </a:moveTo>
                  <a:lnTo>
                    <a:pt x="32" y="10"/>
                  </a:lnTo>
                  <a:moveTo>
                    <a:pt x="32" y="15"/>
                  </a:moveTo>
                  <a:lnTo>
                    <a:pt x="32" y="10"/>
                  </a:lnTo>
                  <a:moveTo>
                    <a:pt x="27" y="10"/>
                  </a:moveTo>
                  <a:lnTo>
                    <a:pt x="32" y="1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16" name="path 12216"/>
            <p:cNvSpPr/>
            <p:nvPr/>
          </p:nvSpPr>
          <p:spPr>
            <a:xfrm>
              <a:off x="233933" y="599694"/>
              <a:ext cx="60960" cy="7620"/>
            </a:xfrm>
            <a:custGeom>
              <a:avLst/>
              <a:gdLst/>
              <a:ahLst/>
              <a:cxnLst/>
              <a:rect l="0" t="0" r="0" b="0"/>
              <a:pathLst>
                <a:path w="96" h="12">
                  <a:moveTo>
                    <a:pt x="0" y="0"/>
                  </a:moveTo>
                  <a:lnTo>
                    <a:pt x="0" y="12"/>
                  </a:lnTo>
                  <a:lnTo>
                    <a:pt x="96" y="0"/>
                  </a:lnTo>
                  <a:lnTo>
                    <a:pt x="0" y="0"/>
                  </a:lnTo>
                </a:path>
                <a:path w="96" h="12">
                  <a:moveTo>
                    <a:pt x="0" y="12"/>
                  </a:moveTo>
                  <a:lnTo>
                    <a:pt x="96" y="0"/>
                  </a:lnTo>
                  <a:lnTo>
                    <a:pt x="9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18" name="path 12218"/>
            <p:cNvSpPr/>
            <p:nvPr/>
          </p:nvSpPr>
          <p:spPr>
            <a:xfrm>
              <a:off x="3048" y="599694"/>
              <a:ext cx="682751" cy="244602"/>
            </a:xfrm>
            <a:custGeom>
              <a:avLst/>
              <a:gdLst/>
              <a:ahLst/>
              <a:cxnLst/>
              <a:rect l="0" t="0" r="0" b="0"/>
              <a:pathLst>
                <a:path w="1075" h="385">
                  <a:moveTo>
                    <a:pt x="459" y="0"/>
                  </a:moveTo>
                  <a:lnTo>
                    <a:pt x="459" y="12"/>
                  </a:lnTo>
                  <a:moveTo>
                    <a:pt x="517" y="247"/>
                  </a:moveTo>
                  <a:lnTo>
                    <a:pt x="538" y="247"/>
                  </a:lnTo>
                  <a:moveTo>
                    <a:pt x="538" y="290"/>
                  </a:moveTo>
                  <a:lnTo>
                    <a:pt x="550" y="285"/>
                  </a:lnTo>
                  <a:lnTo>
                    <a:pt x="560" y="276"/>
                  </a:lnTo>
                  <a:lnTo>
                    <a:pt x="560" y="261"/>
                  </a:lnTo>
                  <a:lnTo>
                    <a:pt x="550" y="252"/>
                  </a:lnTo>
                  <a:lnTo>
                    <a:pt x="538" y="247"/>
                  </a:lnTo>
                  <a:moveTo>
                    <a:pt x="538" y="292"/>
                  </a:moveTo>
                  <a:lnTo>
                    <a:pt x="529" y="292"/>
                  </a:lnTo>
                  <a:moveTo>
                    <a:pt x="560" y="314"/>
                  </a:moveTo>
                  <a:lnTo>
                    <a:pt x="557" y="302"/>
                  </a:lnTo>
                  <a:lnTo>
                    <a:pt x="548" y="295"/>
                  </a:lnTo>
                  <a:lnTo>
                    <a:pt x="538" y="292"/>
                  </a:lnTo>
                  <a:moveTo>
                    <a:pt x="562" y="314"/>
                  </a:moveTo>
                  <a:lnTo>
                    <a:pt x="562" y="326"/>
                  </a:lnTo>
                  <a:moveTo>
                    <a:pt x="538" y="348"/>
                  </a:moveTo>
                  <a:lnTo>
                    <a:pt x="548" y="345"/>
                  </a:lnTo>
                  <a:lnTo>
                    <a:pt x="557" y="336"/>
                  </a:lnTo>
                  <a:lnTo>
                    <a:pt x="560" y="326"/>
                  </a:lnTo>
                  <a:moveTo>
                    <a:pt x="538" y="348"/>
                  </a:moveTo>
                  <a:lnTo>
                    <a:pt x="517" y="348"/>
                  </a:lnTo>
                  <a:moveTo>
                    <a:pt x="596" y="348"/>
                  </a:moveTo>
                  <a:lnTo>
                    <a:pt x="596" y="343"/>
                  </a:lnTo>
                  <a:moveTo>
                    <a:pt x="651" y="348"/>
                  </a:moveTo>
                  <a:lnTo>
                    <a:pt x="673" y="247"/>
                  </a:lnTo>
                  <a:lnTo>
                    <a:pt x="630" y="247"/>
                  </a:lnTo>
                  <a:lnTo>
                    <a:pt x="630" y="259"/>
                  </a:lnTo>
                  <a:moveTo>
                    <a:pt x="706" y="348"/>
                  </a:moveTo>
                  <a:lnTo>
                    <a:pt x="706" y="280"/>
                  </a:lnTo>
                  <a:lnTo>
                    <a:pt x="754" y="280"/>
                  </a:lnTo>
                  <a:moveTo>
                    <a:pt x="773" y="300"/>
                  </a:moveTo>
                  <a:lnTo>
                    <a:pt x="769" y="285"/>
                  </a:lnTo>
                  <a:lnTo>
                    <a:pt x="754" y="280"/>
                  </a:lnTo>
                  <a:moveTo>
                    <a:pt x="773" y="300"/>
                  </a:moveTo>
                  <a:lnTo>
                    <a:pt x="773" y="348"/>
                  </a:lnTo>
                  <a:moveTo>
                    <a:pt x="740" y="348"/>
                  </a:moveTo>
                  <a:lnTo>
                    <a:pt x="740" y="280"/>
                  </a:lnTo>
                  <a:moveTo>
                    <a:pt x="853" y="307"/>
                  </a:moveTo>
                  <a:lnTo>
                    <a:pt x="848" y="333"/>
                  </a:lnTo>
                  <a:moveTo>
                    <a:pt x="824" y="307"/>
                  </a:moveTo>
                  <a:lnTo>
                    <a:pt x="824" y="343"/>
                  </a:lnTo>
                  <a:moveTo>
                    <a:pt x="872" y="288"/>
                  </a:moveTo>
                  <a:lnTo>
                    <a:pt x="862" y="360"/>
                  </a:lnTo>
                  <a:lnTo>
                    <a:pt x="850" y="343"/>
                  </a:lnTo>
                  <a:moveTo>
                    <a:pt x="807" y="288"/>
                  </a:moveTo>
                  <a:lnTo>
                    <a:pt x="807" y="357"/>
                  </a:lnTo>
                  <a:moveTo>
                    <a:pt x="855" y="256"/>
                  </a:moveTo>
                  <a:lnTo>
                    <a:pt x="853" y="280"/>
                  </a:lnTo>
                  <a:moveTo>
                    <a:pt x="819" y="256"/>
                  </a:moveTo>
                  <a:lnTo>
                    <a:pt x="819" y="290"/>
                  </a:lnTo>
                  <a:moveTo>
                    <a:pt x="802" y="252"/>
                  </a:moveTo>
                  <a:lnTo>
                    <a:pt x="872" y="244"/>
                  </a:lnTo>
                  <a:moveTo>
                    <a:pt x="833" y="228"/>
                  </a:moveTo>
                  <a:lnTo>
                    <a:pt x="838" y="242"/>
                  </a:lnTo>
                  <a:moveTo>
                    <a:pt x="819" y="283"/>
                  </a:moveTo>
                  <a:lnTo>
                    <a:pt x="855" y="280"/>
                  </a:lnTo>
                  <a:moveTo>
                    <a:pt x="819" y="264"/>
                  </a:moveTo>
                  <a:lnTo>
                    <a:pt x="853" y="261"/>
                  </a:lnTo>
                  <a:moveTo>
                    <a:pt x="824" y="336"/>
                  </a:moveTo>
                  <a:lnTo>
                    <a:pt x="853" y="333"/>
                  </a:lnTo>
                  <a:moveTo>
                    <a:pt x="824" y="314"/>
                  </a:moveTo>
                  <a:lnTo>
                    <a:pt x="850" y="312"/>
                  </a:lnTo>
                  <a:moveTo>
                    <a:pt x="807" y="300"/>
                  </a:moveTo>
                  <a:lnTo>
                    <a:pt x="870" y="295"/>
                  </a:lnTo>
                  <a:moveTo>
                    <a:pt x="905" y="232"/>
                  </a:moveTo>
                  <a:lnTo>
                    <a:pt x="905" y="357"/>
                  </a:lnTo>
                  <a:moveTo>
                    <a:pt x="905" y="247"/>
                  </a:moveTo>
                  <a:lnTo>
                    <a:pt x="965" y="242"/>
                  </a:lnTo>
                  <a:moveTo>
                    <a:pt x="965" y="235"/>
                  </a:moveTo>
                  <a:lnTo>
                    <a:pt x="965" y="357"/>
                  </a:lnTo>
                  <a:moveTo>
                    <a:pt x="905" y="350"/>
                  </a:moveTo>
                  <a:lnTo>
                    <a:pt x="963" y="348"/>
                  </a:lnTo>
                  <a:lnTo>
                    <a:pt x="965" y="355"/>
                  </a:lnTo>
                  <a:moveTo>
                    <a:pt x="917" y="264"/>
                  </a:moveTo>
                  <a:lnTo>
                    <a:pt x="956" y="261"/>
                  </a:lnTo>
                  <a:moveTo>
                    <a:pt x="953" y="278"/>
                  </a:moveTo>
                  <a:lnTo>
                    <a:pt x="920" y="283"/>
                  </a:lnTo>
                  <a:moveTo>
                    <a:pt x="910" y="304"/>
                  </a:moveTo>
                  <a:lnTo>
                    <a:pt x="956" y="297"/>
                  </a:lnTo>
                  <a:moveTo>
                    <a:pt x="956" y="292"/>
                  </a:moveTo>
                  <a:lnTo>
                    <a:pt x="951" y="331"/>
                  </a:lnTo>
                  <a:lnTo>
                    <a:pt x="941" y="316"/>
                  </a:lnTo>
                  <a:moveTo>
                    <a:pt x="934" y="249"/>
                  </a:moveTo>
                  <a:lnTo>
                    <a:pt x="934" y="345"/>
                  </a:lnTo>
                  <a:moveTo>
                    <a:pt x="992" y="285"/>
                  </a:moveTo>
                  <a:lnTo>
                    <a:pt x="1021" y="278"/>
                  </a:lnTo>
                  <a:moveTo>
                    <a:pt x="992" y="338"/>
                  </a:moveTo>
                  <a:lnTo>
                    <a:pt x="1021" y="316"/>
                  </a:lnTo>
                  <a:moveTo>
                    <a:pt x="1021" y="259"/>
                  </a:moveTo>
                  <a:lnTo>
                    <a:pt x="1066" y="252"/>
                  </a:lnTo>
                  <a:moveTo>
                    <a:pt x="1045" y="225"/>
                  </a:moveTo>
                  <a:lnTo>
                    <a:pt x="1045" y="288"/>
                  </a:lnTo>
                  <a:moveTo>
                    <a:pt x="1016" y="295"/>
                  </a:moveTo>
                  <a:lnTo>
                    <a:pt x="1073" y="288"/>
                  </a:lnTo>
                  <a:moveTo>
                    <a:pt x="1028" y="268"/>
                  </a:moveTo>
                  <a:lnTo>
                    <a:pt x="1035" y="285"/>
                  </a:lnTo>
                  <a:moveTo>
                    <a:pt x="1028" y="302"/>
                  </a:moveTo>
                  <a:lnTo>
                    <a:pt x="1028" y="360"/>
                  </a:lnTo>
                  <a:moveTo>
                    <a:pt x="1028" y="309"/>
                  </a:moveTo>
                  <a:lnTo>
                    <a:pt x="1066" y="307"/>
                  </a:lnTo>
                  <a:moveTo>
                    <a:pt x="1066" y="302"/>
                  </a:moveTo>
                  <a:lnTo>
                    <a:pt x="1061" y="362"/>
                  </a:lnTo>
                  <a:moveTo>
                    <a:pt x="1037" y="319"/>
                  </a:moveTo>
                  <a:lnTo>
                    <a:pt x="1037" y="343"/>
                  </a:lnTo>
                  <a:moveTo>
                    <a:pt x="1037" y="321"/>
                  </a:moveTo>
                  <a:lnTo>
                    <a:pt x="1052" y="321"/>
                  </a:lnTo>
                  <a:moveTo>
                    <a:pt x="1028" y="352"/>
                  </a:moveTo>
                  <a:lnTo>
                    <a:pt x="1061" y="350"/>
                  </a:lnTo>
                  <a:moveTo>
                    <a:pt x="1061" y="261"/>
                  </a:moveTo>
                  <a:lnTo>
                    <a:pt x="1054" y="290"/>
                  </a:lnTo>
                  <a:moveTo>
                    <a:pt x="1037" y="338"/>
                  </a:moveTo>
                  <a:lnTo>
                    <a:pt x="1054" y="336"/>
                  </a:lnTo>
                  <a:moveTo>
                    <a:pt x="1052" y="316"/>
                  </a:moveTo>
                  <a:lnTo>
                    <a:pt x="1050" y="336"/>
                  </a:lnTo>
                  <a:moveTo>
                    <a:pt x="1004" y="232"/>
                  </a:moveTo>
                  <a:lnTo>
                    <a:pt x="1004" y="331"/>
                  </a:lnTo>
                  <a:moveTo>
                    <a:pt x="1" y="206"/>
                  </a:moveTo>
                  <a:lnTo>
                    <a:pt x="454" y="201"/>
                  </a:lnTo>
                  <a:lnTo>
                    <a:pt x="457" y="379"/>
                  </a:lnTo>
                  <a:lnTo>
                    <a:pt x="1" y="384"/>
                  </a:lnTo>
                  <a:lnTo>
                    <a:pt x="1" y="20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20" name="path 12220"/>
            <p:cNvSpPr/>
            <p:nvPr/>
          </p:nvSpPr>
          <p:spPr>
            <a:xfrm>
              <a:off x="3810" y="782574"/>
              <a:ext cx="47243" cy="7619"/>
            </a:xfrm>
            <a:custGeom>
              <a:avLst/>
              <a:gdLst/>
              <a:ahLst/>
              <a:cxnLst/>
              <a:rect l="0" t="0" r="0" b="0"/>
              <a:pathLst>
                <a:path w="74" h="11">
                  <a:moveTo>
                    <a:pt x="0" y="0"/>
                  </a:moveTo>
                  <a:lnTo>
                    <a:pt x="0" y="11"/>
                  </a:lnTo>
                  <a:lnTo>
                    <a:pt x="74" y="0"/>
                  </a:lnTo>
                  <a:lnTo>
                    <a:pt x="0" y="0"/>
                  </a:lnTo>
                </a:path>
                <a:path w="74" h="11">
                  <a:moveTo>
                    <a:pt x="0" y="11"/>
                  </a:moveTo>
                  <a:lnTo>
                    <a:pt x="74" y="0"/>
                  </a:lnTo>
                  <a:lnTo>
                    <a:pt x="74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22" name="path 12222"/>
            <p:cNvSpPr/>
            <p:nvPr/>
          </p:nvSpPr>
          <p:spPr>
            <a:xfrm>
              <a:off x="50292" y="762762"/>
              <a:ext cx="1523" cy="27431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1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24" name="path 12224"/>
            <p:cNvSpPr/>
            <p:nvPr/>
          </p:nvSpPr>
          <p:spPr>
            <a:xfrm>
              <a:off x="51054" y="782574"/>
              <a:ext cx="48767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26" name="path 12226"/>
            <p:cNvSpPr/>
            <p:nvPr/>
          </p:nvSpPr>
          <p:spPr>
            <a:xfrm>
              <a:off x="99059" y="761238"/>
              <a:ext cx="1523" cy="28955"/>
            </a:xfrm>
            <a:custGeom>
              <a:avLst/>
              <a:gdLst/>
              <a:ahLst/>
              <a:cxnLst/>
              <a:rect l="0" t="0" r="0" b="0"/>
              <a:pathLst>
                <a:path w="2" h="45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28" name="path 12228"/>
            <p:cNvSpPr/>
            <p:nvPr/>
          </p:nvSpPr>
          <p:spPr>
            <a:xfrm>
              <a:off x="99821" y="782574"/>
              <a:ext cx="48769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11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30" name="path 12230"/>
            <p:cNvSpPr/>
            <p:nvPr/>
          </p:nvSpPr>
          <p:spPr>
            <a:xfrm>
              <a:off x="147828" y="761238"/>
              <a:ext cx="1523" cy="28955"/>
            </a:xfrm>
            <a:custGeom>
              <a:avLst/>
              <a:gdLst/>
              <a:ahLst/>
              <a:cxnLst/>
              <a:rect l="0" t="0" r="0" b="0"/>
              <a:pathLst>
                <a:path w="2" h="45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32" name="path 12232"/>
            <p:cNvSpPr/>
            <p:nvPr/>
          </p:nvSpPr>
          <p:spPr>
            <a:xfrm>
              <a:off x="148590" y="782574"/>
              <a:ext cx="48767" cy="7619"/>
            </a:xfrm>
            <a:custGeom>
              <a:avLst/>
              <a:gdLst/>
              <a:ahLst/>
              <a:cxnLst/>
              <a:rect l="0" t="0" r="0" b="0"/>
              <a:pathLst>
                <a:path w="76" h="11">
                  <a:moveTo>
                    <a:pt x="0" y="0"/>
                  </a:moveTo>
                  <a:lnTo>
                    <a:pt x="0" y="11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1">
                  <a:moveTo>
                    <a:pt x="0" y="11"/>
                  </a:moveTo>
                  <a:lnTo>
                    <a:pt x="76" y="0"/>
                  </a:lnTo>
                  <a:lnTo>
                    <a:pt x="76" y="9"/>
                  </a:lnTo>
                  <a:lnTo>
                    <a:pt x="0" y="1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34" name="path 12234"/>
            <p:cNvSpPr/>
            <p:nvPr/>
          </p:nvSpPr>
          <p:spPr>
            <a:xfrm>
              <a:off x="196596" y="761238"/>
              <a:ext cx="1523" cy="27432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3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36" name="path 12236"/>
            <p:cNvSpPr/>
            <p:nvPr/>
          </p:nvSpPr>
          <p:spPr>
            <a:xfrm>
              <a:off x="197358" y="781050"/>
              <a:ext cx="47243" cy="7620"/>
            </a:xfrm>
            <a:custGeom>
              <a:avLst/>
              <a:gdLst/>
              <a:ahLst/>
              <a:cxnLst/>
              <a:rect l="0" t="0" r="0" b="0"/>
              <a:pathLst>
                <a:path w="74" h="12">
                  <a:moveTo>
                    <a:pt x="0" y="2"/>
                  </a:moveTo>
                  <a:lnTo>
                    <a:pt x="0" y="12"/>
                  </a:lnTo>
                  <a:lnTo>
                    <a:pt x="74" y="0"/>
                  </a:lnTo>
                  <a:lnTo>
                    <a:pt x="0" y="2"/>
                  </a:lnTo>
                </a:path>
                <a:path w="74" h="12">
                  <a:moveTo>
                    <a:pt x="0" y="12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38" name="path 12238"/>
            <p:cNvSpPr/>
            <p:nvPr/>
          </p:nvSpPr>
          <p:spPr>
            <a:xfrm>
              <a:off x="243840" y="761238"/>
              <a:ext cx="1523" cy="27432"/>
            </a:xfrm>
            <a:custGeom>
              <a:avLst/>
              <a:gdLst/>
              <a:ahLst/>
              <a:cxnLst/>
              <a:rect l="0" t="0" r="0" b="0"/>
              <a:pathLst>
                <a:path w="2" h="43">
                  <a:moveTo>
                    <a:pt x="1" y="0"/>
                  </a:moveTo>
                  <a:lnTo>
                    <a:pt x="1" y="38"/>
                  </a:lnTo>
                  <a:moveTo>
                    <a:pt x="1" y="31"/>
                  </a:moveTo>
                  <a:lnTo>
                    <a:pt x="1" y="4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40" name="path 12240"/>
            <p:cNvSpPr/>
            <p:nvPr/>
          </p:nvSpPr>
          <p:spPr>
            <a:xfrm>
              <a:off x="244602" y="781050"/>
              <a:ext cx="48768" cy="7620"/>
            </a:xfrm>
            <a:custGeom>
              <a:avLst/>
              <a:gdLst/>
              <a:ahLst/>
              <a:cxnLst/>
              <a:rect l="0" t="0" r="0" b="0"/>
              <a:pathLst>
                <a:path w="76" h="12">
                  <a:moveTo>
                    <a:pt x="0" y="0"/>
                  </a:moveTo>
                  <a:lnTo>
                    <a:pt x="0" y="12"/>
                  </a:lnTo>
                  <a:lnTo>
                    <a:pt x="76" y="0"/>
                  </a:lnTo>
                  <a:lnTo>
                    <a:pt x="0" y="0"/>
                  </a:lnTo>
                </a:path>
                <a:path w="76" h="12">
                  <a:moveTo>
                    <a:pt x="0" y="12"/>
                  </a:moveTo>
                  <a:lnTo>
                    <a:pt x="76" y="0"/>
                  </a:lnTo>
                  <a:lnTo>
                    <a:pt x="76" y="12"/>
                  </a:lnTo>
                  <a:lnTo>
                    <a:pt x="0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42" name="path 12242"/>
            <p:cNvSpPr/>
            <p:nvPr/>
          </p:nvSpPr>
          <p:spPr>
            <a:xfrm>
              <a:off x="292608" y="781050"/>
              <a:ext cx="1523" cy="7620"/>
            </a:xfrm>
            <a:custGeom>
              <a:avLst/>
              <a:gdLst/>
              <a:ahLst/>
              <a:cxnLst/>
              <a:rect l="0" t="0" r="0" b="0"/>
              <a:pathLst>
                <a:path w="2" h="12">
                  <a:moveTo>
                    <a:pt x="1" y="0"/>
                  </a:moveTo>
                  <a:lnTo>
                    <a:pt x="1" y="1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2244" name="path 12244"/>
          <p:cNvSpPr/>
          <p:nvPr/>
        </p:nvSpPr>
        <p:spPr>
          <a:xfrm>
            <a:off x="4645914" y="9543542"/>
            <a:ext cx="1242059" cy="455676"/>
          </a:xfrm>
          <a:custGeom>
            <a:avLst/>
            <a:gdLst/>
            <a:ahLst/>
            <a:cxnLst/>
            <a:rect l="0" t="0" r="0" b="0"/>
            <a:pathLst>
              <a:path w="1955" h="717">
                <a:moveTo>
                  <a:pt x="46" y="90"/>
                </a:moveTo>
                <a:lnTo>
                  <a:pt x="46" y="92"/>
                </a:lnTo>
                <a:lnTo>
                  <a:pt x="49" y="92"/>
                </a:lnTo>
                <a:lnTo>
                  <a:pt x="51" y="94"/>
                </a:lnTo>
                <a:lnTo>
                  <a:pt x="53" y="94"/>
                </a:lnTo>
                <a:lnTo>
                  <a:pt x="53" y="97"/>
                </a:lnTo>
                <a:lnTo>
                  <a:pt x="56" y="97"/>
                </a:lnTo>
                <a:lnTo>
                  <a:pt x="56" y="99"/>
                </a:lnTo>
                <a:lnTo>
                  <a:pt x="56" y="101"/>
                </a:lnTo>
                <a:lnTo>
                  <a:pt x="58" y="101"/>
                </a:lnTo>
                <a:lnTo>
                  <a:pt x="61" y="99"/>
                </a:lnTo>
                <a:lnTo>
                  <a:pt x="61" y="97"/>
                </a:lnTo>
                <a:lnTo>
                  <a:pt x="63" y="97"/>
                </a:lnTo>
                <a:lnTo>
                  <a:pt x="63" y="92"/>
                </a:lnTo>
                <a:lnTo>
                  <a:pt x="56" y="92"/>
                </a:lnTo>
                <a:lnTo>
                  <a:pt x="53" y="92"/>
                </a:lnTo>
                <a:lnTo>
                  <a:pt x="51" y="90"/>
                </a:lnTo>
                <a:lnTo>
                  <a:pt x="46" y="90"/>
                </a:lnTo>
                <a:lnTo>
                  <a:pt x="46" y="90"/>
                </a:lnTo>
                <a:close/>
              </a:path>
              <a:path w="1955" h="717">
                <a:moveTo>
                  <a:pt x="37" y="46"/>
                </a:moveTo>
                <a:lnTo>
                  <a:pt x="37" y="116"/>
                </a:lnTo>
                <a:lnTo>
                  <a:pt x="41" y="111"/>
                </a:lnTo>
                <a:lnTo>
                  <a:pt x="41" y="46"/>
                </a:lnTo>
                <a:lnTo>
                  <a:pt x="58" y="46"/>
                </a:lnTo>
                <a:lnTo>
                  <a:pt x="37" y="46"/>
                </a:lnTo>
                <a:lnTo>
                  <a:pt x="37" y="46"/>
                </a:lnTo>
                <a:close/>
              </a:path>
              <a:path w="1955" h="717">
                <a:moveTo>
                  <a:pt x="65" y="44"/>
                </a:moveTo>
                <a:lnTo>
                  <a:pt x="37" y="46"/>
                </a:lnTo>
                <a:lnTo>
                  <a:pt x="58" y="46"/>
                </a:lnTo>
                <a:lnTo>
                  <a:pt x="58" y="85"/>
                </a:lnTo>
                <a:lnTo>
                  <a:pt x="58" y="90"/>
                </a:lnTo>
                <a:lnTo>
                  <a:pt x="56" y="92"/>
                </a:lnTo>
                <a:lnTo>
                  <a:pt x="63" y="92"/>
                </a:lnTo>
                <a:lnTo>
                  <a:pt x="63" y="90"/>
                </a:lnTo>
                <a:lnTo>
                  <a:pt x="63" y="46"/>
                </a:lnTo>
                <a:lnTo>
                  <a:pt x="65" y="44"/>
                </a:lnTo>
                <a:lnTo>
                  <a:pt x="65" y="44"/>
                </a:lnTo>
                <a:close/>
              </a:path>
              <a:path w="1955" h="717">
                <a:moveTo>
                  <a:pt x="15" y="39"/>
                </a:moveTo>
                <a:lnTo>
                  <a:pt x="15" y="44"/>
                </a:lnTo>
                <a:lnTo>
                  <a:pt x="41" y="44"/>
                </a:lnTo>
                <a:lnTo>
                  <a:pt x="20" y="44"/>
                </a:lnTo>
                <a:lnTo>
                  <a:pt x="15" y="39"/>
                </a:lnTo>
                <a:lnTo>
                  <a:pt x="15" y="39"/>
                </a:lnTo>
                <a:close/>
              </a:path>
              <a:path w="1955" h="717">
                <a:moveTo>
                  <a:pt x="61" y="39"/>
                </a:moveTo>
                <a:lnTo>
                  <a:pt x="58" y="44"/>
                </a:lnTo>
                <a:lnTo>
                  <a:pt x="15" y="44"/>
                </a:lnTo>
                <a:lnTo>
                  <a:pt x="15" y="46"/>
                </a:lnTo>
                <a:lnTo>
                  <a:pt x="15" y="99"/>
                </a:lnTo>
                <a:lnTo>
                  <a:pt x="15" y="101"/>
                </a:lnTo>
                <a:lnTo>
                  <a:pt x="15" y="104"/>
                </a:lnTo>
                <a:lnTo>
                  <a:pt x="20" y="99"/>
                </a:lnTo>
                <a:lnTo>
                  <a:pt x="20" y="46"/>
                </a:lnTo>
                <a:lnTo>
                  <a:pt x="37" y="46"/>
                </a:lnTo>
                <a:lnTo>
                  <a:pt x="65" y="44"/>
                </a:lnTo>
                <a:lnTo>
                  <a:pt x="61" y="39"/>
                </a:lnTo>
                <a:lnTo>
                  <a:pt x="61" y="39"/>
                </a:lnTo>
                <a:close/>
              </a:path>
              <a:path w="1955" h="717">
                <a:moveTo>
                  <a:pt x="41" y="25"/>
                </a:moveTo>
                <a:lnTo>
                  <a:pt x="37" y="25"/>
                </a:lnTo>
                <a:lnTo>
                  <a:pt x="37" y="44"/>
                </a:lnTo>
                <a:lnTo>
                  <a:pt x="20" y="44"/>
                </a:lnTo>
                <a:lnTo>
                  <a:pt x="41" y="44"/>
                </a:lnTo>
                <a:lnTo>
                  <a:pt x="41" y="25"/>
                </a:lnTo>
                <a:lnTo>
                  <a:pt x="41" y="25"/>
                </a:lnTo>
                <a:close/>
              </a:path>
              <a:path w="1955" h="717">
                <a:moveTo>
                  <a:pt x="68" y="15"/>
                </a:moveTo>
                <a:lnTo>
                  <a:pt x="63" y="22"/>
                </a:lnTo>
                <a:lnTo>
                  <a:pt x="3" y="22"/>
                </a:lnTo>
                <a:lnTo>
                  <a:pt x="8" y="27"/>
                </a:lnTo>
                <a:lnTo>
                  <a:pt x="13" y="27"/>
                </a:lnTo>
                <a:lnTo>
                  <a:pt x="15" y="25"/>
                </a:lnTo>
                <a:lnTo>
                  <a:pt x="75" y="25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1955" h="717">
                <a:moveTo>
                  <a:pt x="32" y="1"/>
                </a:moveTo>
                <a:lnTo>
                  <a:pt x="32" y="3"/>
                </a:lnTo>
                <a:lnTo>
                  <a:pt x="34" y="6"/>
                </a:lnTo>
                <a:lnTo>
                  <a:pt x="34" y="10"/>
                </a:lnTo>
                <a:lnTo>
                  <a:pt x="37" y="13"/>
                </a:lnTo>
                <a:lnTo>
                  <a:pt x="37" y="20"/>
                </a:lnTo>
                <a:lnTo>
                  <a:pt x="39" y="22"/>
                </a:lnTo>
                <a:lnTo>
                  <a:pt x="41" y="20"/>
                </a:lnTo>
                <a:lnTo>
                  <a:pt x="41" y="10"/>
                </a:lnTo>
                <a:lnTo>
                  <a:pt x="39" y="8"/>
                </a:lnTo>
                <a:lnTo>
                  <a:pt x="37" y="6"/>
                </a:lnTo>
                <a:lnTo>
                  <a:pt x="34" y="3"/>
                </a:lnTo>
                <a:lnTo>
                  <a:pt x="32" y="1"/>
                </a:lnTo>
                <a:lnTo>
                  <a:pt x="32" y="1"/>
                </a:lnTo>
                <a:close/>
              </a:path>
              <a:path w="1955" h="717">
                <a:moveTo>
                  <a:pt x="128" y="90"/>
                </a:moveTo>
                <a:lnTo>
                  <a:pt x="128" y="92"/>
                </a:lnTo>
                <a:lnTo>
                  <a:pt x="125" y="94"/>
                </a:lnTo>
                <a:lnTo>
                  <a:pt x="123" y="97"/>
                </a:lnTo>
                <a:lnTo>
                  <a:pt x="121" y="99"/>
                </a:lnTo>
                <a:lnTo>
                  <a:pt x="118" y="101"/>
                </a:lnTo>
                <a:lnTo>
                  <a:pt x="116" y="104"/>
                </a:lnTo>
                <a:lnTo>
                  <a:pt x="113" y="106"/>
                </a:lnTo>
                <a:lnTo>
                  <a:pt x="111" y="109"/>
                </a:lnTo>
                <a:lnTo>
                  <a:pt x="109" y="109"/>
                </a:lnTo>
                <a:lnTo>
                  <a:pt x="109" y="111"/>
                </a:lnTo>
                <a:lnTo>
                  <a:pt x="106" y="111"/>
                </a:lnTo>
                <a:lnTo>
                  <a:pt x="106" y="113"/>
                </a:lnTo>
                <a:lnTo>
                  <a:pt x="109" y="113"/>
                </a:lnTo>
                <a:lnTo>
                  <a:pt x="111" y="111"/>
                </a:lnTo>
                <a:lnTo>
                  <a:pt x="113" y="111"/>
                </a:lnTo>
                <a:lnTo>
                  <a:pt x="113" y="109"/>
                </a:lnTo>
                <a:lnTo>
                  <a:pt x="116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5" y="99"/>
                </a:lnTo>
                <a:lnTo>
                  <a:pt x="128" y="99"/>
                </a:lnTo>
                <a:lnTo>
                  <a:pt x="128" y="97"/>
                </a:lnTo>
                <a:lnTo>
                  <a:pt x="130" y="94"/>
                </a:lnTo>
                <a:lnTo>
                  <a:pt x="133" y="92"/>
                </a:lnTo>
                <a:lnTo>
                  <a:pt x="133" y="90"/>
                </a:lnTo>
                <a:lnTo>
                  <a:pt x="135" y="90"/>
                </a:lnTo>
                <a:lnTo>
                  <a:pt x="128" y="90"/>
                </a:lnTo>
                <a:lnTo>
                  <a:pt x="128" y="90"/>
                </a:lnTo>
                <a:close/>
              </a:path>
              <a:path w="1955" h="717">
                <a:moveTo>
                  <a:pt x="121" y="80"/>
                </a:moveTo>
                <a:lnTo>
                  <a:pt x="106" y="87"/>
                </a:lnTo>
                <a:lnTo>
                  <a:pt x="113" y="87"/>
                </a:lnTo>
                <a:lnTo>
                  <a:pt x="116" y="85"/>
                </a:lnTo>
                <a:lnTo>
                  <a:pt x="118" y="85"/>
                </a:lnTo>
                <a:lnTo>
                  <a:pt x="121" y="82"/>
                </a:lnTo>
                <a:lnTo>
                  <a:pt x="121" y="80"/>
                </a:lnTo>
                <a:lnTo>
                  <a:pt x="121" y="80"/>
                </a:lnTo>
                <a:close/>
              </a:path>
              <a:path w="1955" h="717">
                <a:moveTo>
                  <a:pt x="113" y="46"/>
                </a:moveTo>
                <a:lnTo>
                  <a:pt x="109" y="51"/>
                </a:lnTo>
                <a:lnTo>
                  <a:pt x="106" y="51"/>
                </a:lnTo>
                <a:lnTo>
                  <a:pt x="118" y="53"/>
                </a:lnTo>
                <a:lnTo>
                  <a:pt x="113" y="46"/>
                </a:lnTo>
                <a:lnTo>
                  <a:pt x="113" y="46"/>
                </a:lnTo>
                <a:close/>
              </a:path>
              <a:path w="1955" h="717">
                <a:moveTo>
                  <a:pt x="125" y="41"/>
                </a:moveTo>
                <a:lnTo>
                  <a:pt x="125" y="58"/>
                </a:lnTo>
                <a:lnTo>
                  <a:pt x="128" y="61"/>
                </a:lnTo>
                <a:lnTo>
                  <a:pt x="128" y="70"/>
                </a:lnTo>
                <a:lnTo>
                  <a:pt x="130" y="70"/>
                </a:lnTo>
                <a:lnTo>
                  <a:pt x="130" y="80"/>
                </a:lnTo>
                <a:lnTo>
                  <a:pt x="133" y="82"/>
                </a:lnTo>
                <a:lnTo>
                  <a:pt x="130" y="85"/>
                </a:lnTo>
                <a:lnTo>
                  <a:pt x="130" y="87"/>
                </a:lnTo>
                <a:lnTo>
                  <a:pt x="128" y="90"/>
                </a:lnTo>
                <a:lnTo>
                  <a:pt x="135" y="90"/>
                </a:lnTo>
                <a:lnTo>
                  <a:pt x="135" y="92"/>
                </a:lnTo>
                <a:lnTo>
                  <a:pt x="137" y="94"/>
                </a:lnTo>
                <a:lnTo>
                  <a:pt x="137" y="97"/>
                </a:lnTo>
                <a:lnTo>
                  <a:pt x="140" y="97"/>
                </a:lnTo>
                <a:lnTo>
                  <a:pt x="140" y="99"/>
                </a:lnTo>
                <a:lnTo>
                  <a:pt x="142" y="101"/>
                </a:lnTo>
                <a:lnTo>
                  <a:pt x="142" y="104"/>
                </a:lnTo>
                <a:lnTo>
                  <a:pt x="145" y="106"/>
                </a:lnTo>
                <a:lnTo>
                  <a:pt x="145" y="109"/>
                </a:lnTo>
                <a:lnTo>
                  <a:pt x="147" y="109"/>
                </a:lnTo>
                <a:lnTo>
                  <a:pt x="150" y="111"/>
                </a:lnTo>
                <a:lnTo>
                  <a:pt x="152" y="109"/>
                </a:lnTo>
                <a:lnTo>
                  <a:pt x="152" y="106"/>
                </a:lnTo>
                <a:lnTo>
                  <a:pt x="154" y="106"/>
                </a:lnTo>
                <a:lnTo>
                  <a:pt x="157" y="106"/>
                </a:lnTo>
                <a:lnTo>
                  <a:pt x="157" y="104"/>
                </a:lnTo>
                <a:lnTo>
                  <a:pt x="154" y="104"/>
                </a:lnTo>
                <a:lnTo>
                  <a:pt x="152" y="101"/>
                </a:lnTo>
                <a:lnTo>
                  <a:pt x="150" y="101"/>
                </a:lnTo>
                <a:lnTo>
                  <a:pt x="150" y="99"/>
                </a:lnTo>
                <a:lnTo>
                  <a:pt x="147" y="99"/>
                </a:lnTo>
                <a:lnTo>
                  <a:pt x="147" y="97"/>
                </a:lnTo>
                <a:lnTo>
                  <a:pt x="145" y="97"/>
                </a:lnTo>
                <a:lnTo>
                  <a:pt x="142" y="94"/>
                </a:lnTo>
                <a:lnTo>
                  <a:pt x="142" y="92"/>
                </a:lnTo>
                <a:lnTo>
                  <a:pt x="140" y="90"/>
                </a:lnTo>
                <a:lnTo>
                  <a:pt x="137" y="87"/>
                </a:lnTo>
                <a:lnTo>
                  <a:pt x="137" y="82"/>
                </a:lnTo>
                <a:lnTo>
                  <a:pt x="140" y="80"/>
                </a:lnTo>
                <a:lnTo>
                  <a:pt x="140" y="78"/>
                </a:lnTo>
                <a:lnTo>
                  <a:pt x="135" y="78"/>
                </a:lnTo>
                <a:lnTo>
                  <a:pt x="133" y="75"/>
                </a:lnTo>
                <a:lnTo>
                  <a:pt x="133" y="70"/>
                </a:lnTo>
                <a:lnTo>
                  <a:pt x="130" y="68"/>
                </a:lnTo>
                <a:lnTo>
                  <a:pt x="130" y="58"/>
                </a:lnTo>
                <a:lnTo>
                  <a:pt x="128" y="56"/>
                </a:lnTo>
                <a:lnTo>
                  <a:pt x="128" y="46"/>
                </a:lnTo>
                <a:lnTo>
                  <a:pt x="125" y="44"/>
                </a:lnTo>
                <a:lnTo>
                  <a:pt x="125" y="41"/>
                </a:lnTo>
                <a:lnTo>
                  <a:pt x="125" y="41"/>
                </a:lnTo>
                <a:close/>
              </a:path>
              <a:path w="1955" h="717">
                <a:moveTo>
                  <a:pt x="90" y="39"/>
                </a:moveTo>
                <a:lnTo>
                  <a:pt x="90" y="92"/>
                </a:lnTo>
                <a:lnTo>
                  <a:pt x="87" y="92"/>
                </a:lnTo>
                <a:lnTo>
                  <a:pt x="87" y="94"/>
                </a:lnTo>
                <a:lnTo>
                  <a:pt x="85" y="94"/>
                </a:lnTo>
                <a:lnTo>
                  <a:pt x="82" y="94"/>
                </a:lnTo>
                <a:lnTo>
                  <a:pt x="85" y="104"/>
                </a:lnTo>
                <a:lnTo>
                  <a:pt x="87" y="101"/>
                </a:lnTo>
                <a:lnTo>
                  <a:pt x="90" y="99"/>
                </a:lnTo>
                <a:lnTo>
                  <a:pt x="92" y="99"/>
                </a:lnTo>
                <a:lnTo>
                  <a:pt x="94" y="97"/>
                </a:lnTo>
                <a:lnTo>
                  <a:pt x="97" y="97"/>
                </a:lnTo>
                <a:lnTo>
                  <a:pt x="97" y="94"/>
                </a:lnTo>
                <a:lnTo>
                  <a:pt x="99" y="94"/>
                </a:lnTo>
                <a:lnTo>
                  <a:pt x="101" y="92"/>
                </a:lnTo>
                <a:lnTo>
                  <a:pt x="104" y="92"/>
                </a:lnTo>
                <a:lnTo>
                  <a:pt x="92" y="92"/>
                </a:lnTo>
                <a:lnTo>
                  <a:pt x="92" y="46"/>
                </a:lnTo>
                <a:lnTo>
                  <a:pt x="97" y="44"/>
                </a:lnTo>
                <a:lnTo>
                  <a:pt x="90" y="39"/>
                </a:lnTo>
                <a:lnTo>
                  <a:pt x="90" y="39"/>
                </a:lnTo>
                <a:close/>
              </a:path>
              <a:path w="1955" h="717">
                <a:moveTo>
                  <a:pt x="147" y="32"/>
                </a:moveTo>
                <a:lnTo>
                  <a:pt x="142" y="32"/>
                </a:lnTo>
                <a:lnTo>
                  <a:pt x="142" y="37"/>
                </a:lnTo>
                <a:lnTo>
                  <a:pt x="142" y="39"/>
                </a:lnTo>
                <a:lnTo>
                  <a:pt x="140" y="41"/>
                </a:lnTo>
                <a:lnTo>
                  <a:pt x="140" y="61"/>
                </a:lnTo>
                <a:lnTo>
                  <a:pt x="137" y="63"/>
                </a:lnTo>
                <a:lnTo>
                  <a:pt x="137" y="70"/>
                </a:lnTo>
                <a:lnTo>
                  <a:pt x="135" y="73"/>
                </a:lnTo>
                <a:lnTo>
                  <a:pt x="135" y="78"/>
                </a:lnTo>
                <a:lnTo>
                  <a:pt x="140" y="78"/>
                </a:lnTo>
                <a:lnTo>
                  <a:pt x="140" y="73"/>
                </a:lnTo>
                <a:lnTo>
                  <a:pt x="142" y="70"/>
                </a:lnTo>
                <a:lnTo>
                  <a:pt x="142" y="61"/>
                </a:lnTo>
                <a:lnTo>
                  <a:pt x="145" y="58"/>
                </a:lnTo>
                <a:lnTo>
                  <a:pt x="145" y="37"/>
                </a:lnTo>
                <a:lnTo>
                  <a:pt x="147" y="34"/>
                </a:lnTo>
                <a:lnTo>
                  <a:pt x="147" y="32"/>
                </a:lnTo>
                <a:lnTo>
                  <a:pt x="147" y="32"/>
                </a:lnTo>
                <a:close/>
              </a:path>
              <a:path w="1955" h="717">
                <a:moveTo>
                  <a:pt x="150" y="22"/>
                </a:moveTo>
                <a:lnTo>
                  <a:pt x="147" y="27"/>
                </a:lnTo>
                <a:lnTo>
                  <a:pt x="128" y="27"/>
                </a:lnTo>
                <a:lnTo>
                  <a:pt x="123" y="30"/>
                </a:lnTo>
                <a:lnTo>
                  <a:pt x="123" y="37"/>
                </a:lnTo>
                <a:lnTo>
                  <a:pt x="121" y="39"/>
                </a:lnTo>
                <a:lnTo>
                  <a:pt x="121" y="46"/>
                </a:lnTo>
                <a:lnTo>
                  <a:pt x="118" y="49"/>
                </a:lnTo>
                <a:lnTo>
                  <a:pt x="118" y="58"/>
                </a:lnTo>
                <a:lnTo>
                  <a:pt x="116" y="58"/>
                </a:lnTo>
                <a:lnTo>
                  <a:pt x="116" y="63"/>
                </a:lnTo>
                <a:lnTo>
                  <a:pt x="118" y="61"/>
                </a:lnTo>
                <a:lnTo>
                  <a:pt x="118" y="58"/>
                </a:lnTo>
                <a:lnTo>
                  <a:pt x="121" y="56"/>
                </a:lnTo>
                <a:lnTo>
                  <a:pt x="121" y="53"/>
                </a:lnTo>
                <a:lnTo>
                  <a:pt x="121" y="51"/>
                </a:lnTo>
                <a:lnTo>
                  <a:pt x="123" y="49"/>
                </a:lnTo>
                <a:lnTo>
                  <a:pt x="123" y="44"/>
                </a:lnTo>
                <a:lnTo>
                  <a:pt x="125" y="41"/>
                </a:lnTo>
                <a:lnTo>
                  <a:pt x="125" y="39"/>
                </a:lnTo>
                <a:lnTo>
                  <a:pt x="128" y="32"/>
                </a:lnTo>
                <a:lnTo>
                  <a:pt x="154" y="32"/>
                </a:lnTo>
                <a:lnTo>
                  <a:pt x="150" y="22"/>
                </a:lnTo>
                <a:lnTo>
                  <a:pt x="150" y="22"/>
                </a:lnTo>
                <a:close/>
              </a:path>
              <a:path w="1955" h="717">
                <a:moveTo>
                  <a:pt x="106" y="22"/>
                </a:moveTo>
                <a:lnTo>
                  <a:pt x="101" y="22"/>
                </a:lnTo>
                <a:lnTo>
                  <a:pt x="101" y="87"/>
                </a:lnTo>
                <a:lnTo>
                  <a:pt x="92" y="92"/>
                </a:lnTo>
                <a:lnTo>
                  <a:pt x="106" y="92"/>
                </a:lnTo>
                <a:lnTo>
                  <a:pt x="106" y="90"/>
                </a:lnTo>
                <a:lnTo>
                  <a:pt x="109" y="90"/>
                </a:lnTo>
                <a:lnTo>
                  <a:pt x="111" y="87"/>
                </a:lnTo>
                <a:lnTo>
                  <a:pt x="106" y="87"/>
                </a:lnTo>
                <a:lnTo>
                  <a:pt x="106" y="53"/>
                </a:lnTo>
                <a:lnTo>
                  <a:pt x="118" y="53"/>
                </a:lnTo>
                <a:lnTo>
                  <a:pt x="106" y="51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1955" h="717">
                <a:moveTo>
                  <a:pt x="116" y="13"/>
                </a:moveTo>
                <a:lnTo>
                  <a:pt x="111" y="20"/>
                </a:lnTo>
                <a:lnTo>
                  <a:pt x="82" y="20"/>
                </a:lnTo>
                <a:lnTo>
                  <a:pt x="85" y="25"/>
                </a:lnTo>
                <a:lnTo>
                  <a:pt x="87" y="25"/>
                </a:lnTo>
                <a:lnTo>
                  <a:pt x="87" y="22"/>
                </a:lnTo>
                <a:lnTo>
                  <a:pt x="121" y="22"/>
                </a:lnTo>
                <a:lnTo>
                  <a:pt x="116" y="13"/>
                </a:lnTo>
                <a:lnTo>
                  <a:pt x="116" y="13"/>
                </a:lnTo>
                <a:close/>
              </a:path>
              <a:path w="1955" h="717">
                <a:moveTo>
                  <a:pt x="128" y="1"/>
                </a:moveTo>
                <a:lnTo>
                  <a:pt x="128" y="8"/>
                </a:lnTo>
                <a:lnTo>
                  <a:pt x="125" y="10"/>
                </a:lnTo>
                <a:lnTo>
                  <a:pt x="125" y="22"/>
                </a:lnTo>
                <a:lnTo>
                  <a:pt x="123" y="25"/>
                </a:lnTo>
                <a:lnTo>
                  <a:pt x="123" y="30"/>
                </a:lnTo>
                <a:lnTo>
                  <a:pt x="128" y="27"/>
                </a:lnTo>
                <a:lnTo>
                  <a:pt x="128" y="25"/>
                </a:lnTo>
                <a:lnTo>
                  <a:pt x="130" y="22"/>
                </a:lnTo>
                <a:lnTo>
                  <a:pt x="130" y="13"/>
                </a:lnTo>
                <a:lnTo>
                  <a:pt x="133" y="10"/>
                </a:lnTo>
                <a:lnTo>
                  <a:pt x="133" y="8"/>
                </a:lnTo>
                <a:lnTo>
                  <a:pt x="135" y="6"/>
                </a:lnTo>
                <a:lnTo>
                  <a:pt x="128" y="1"/>
                </a:lnTo>
                <a:lnTo>
                  <a:pt x="128" y="1"/>
                </a:lnTo>
                <a:close/>
              </a:path>
              <a:path w="1955" h="717">
                <a:moveTo>
                  <a:pt x="197" y="101"/>
                </a:moveTo>
                <a:lnTo>
                  <a:pt x="197" y="104"/>
                </a:lnTo>
                <a:lnTo>
                  <a:pt x="210" y="101"/>
                </a:lnTo>
                <a:lnTo>
                  <a:pt x="197" y="101"/>
                </a:lnTo>
                <a:lnTo>
                  <a:pt x="197" y="101"/>
                </a:lnTo>
                <a:close/>
              </a:path>
              <a:path w="1955" h="717">
                <a:moveTo>
                  <a:pt x="173" y="56"/>
                </a:moveTo>
                <a:lnTo>
                  <a:pt x="173" y="58"/>
                </a:lnTo>
                <a:lnTo>
                  <a:pt x="171" y="61"/>
                </a:lnTo>
                <a:lnTo>
                  <a:pt x="171" y="63"/>
                </a:lnTo>
                <a:lnTo>
                  <a:pt x="169" y="66"/>
                </a:lnTo>
                <a:lnTo>
                  <a:pt x="166" y="68"/>
                </a:lnTo>
                <a:lnTo>
                  <a:pt x="166" y="70"/>
                </a:lnTo>
                <a:lnTo>
                  <a:pt x="164" y="70"/>
                </a:lnTo>
                <a:lnTo>
                  <a:pt x="164" y="75"/>
                </a:lnTo>
                <a:lnTo>
                  <a:pt x="166" y="73"/>
                </a:lnTo>
                <a:lnTo>
                  <a:pt x="169" y="70"/>
                </a:lnTo>
                <a:lnTo>
                  <a:pt x="171" y="68"/>
                </a:lnTo>
                <a:lnTo>
                  <a:pt x="171" y="66"/>
                </a:lnTo>
                <a:lnTo>
                  <a:pt x="173" y="66"/>
                </a:lnTo>
                <a:lnTo>
                  <a:pt x="173" y="63"/>
                </a:lnTo>
                <a:lnTo>
                  <a:pt x="176" y="61"/>
                </a:lnTo>
                <a:lnTo>
                  <a:pt x="178" y="58"/>
                </a:lnTo>
                <a:lnTo>
                  <a:pt x="178" y="56"/>
                </a:lnTo>
                <a:lnTo>
                  <a:pt x="173" y="56"/>
                </a:lnTo>
                <a:lnTo>
                  <a:pt x="173" y="56"/>
                </a:lnTo>
                <a:close/>
              </a:path>
              <a:path w="1955" h="717">
                <a:moveTo>
                  <a:pt x="217" y="46"/>
                </a:moveTo>
                <a:lnTo>
                  <a:pt x="212" y="46"/>
                </a:lnTo>
                <a:lnTo>
                  <a:pt x="212" y="97"/>
                </a:lnTo>
                <a:lnTo>
                  <a:pt x="212" y="99"/>
                </a:lnTo>
                <a:lnTo>
                  <a:pt x="210" y="101"/>
                </a:lnTo>
                <a:lnTo>
                  <a:pt x="197" y="104"/>
                </a:lnTo>
                <a:lnTo>
                  <a:pt x="202" y="104"/>
                </a:lnTo>
                <a:lnTo>
                  <a:pt x="205" y="106"/>
                </a:lnTo>
                <a:lnTo>
                  <a:pt x="207" y="109"/>
                </a:lnTo>
                <a:lnTo>
                  <a:pt x="207" y="111"/>
                </a:lnTo>
                <a:lnTo>
                  <a:pt x="210" y="113"/>
                </a:lnTo>
                <a:lnTo>
                  <a:pt x="212" y="113"/>
                </a:lnTo>
                <a:lnTo>
                  <a:pt x="212" y="111"/>
                </a:lnTo>
                <a:lnTo>
                  <a:pt x="214" y="111"/>
                </a:lnTo>
                <a:lnTo>
                  <a:pt x="214" y="109"/>
                </a:lnTo>
                <a:lnTo>
                  <a:pt x="214" y="106"/>
                </a:lnTo>
                <a:lnTo>
                  <a:pt x="217" y="106"/>
                </a:lnTo>
                <a:lnTo>
                  <a:pt x="217" y="101"/>
                </a:lnTo>
                <a:lnTo>
                  <a:pt x="217" y="99"/>
                </a:lnTo>
                <a:lnTo>
                  <a:pt x="217" y="46"/>
                </a:lnTo>
                <a:lnTo>
                  <a:pt x="217" y="46"/>
                </a:lnTo>
                <a:close/>
              </a:path>
              <a:path w="1955" h="717">
                <a:moveTo>
                  <a:pt x="231" y="37"/>
                </a:moveTo>
                <a:lnTo>
                  <a:pt x="226" y="44"/>
                </a:lnTo>
                <a:lnTo>
                  <a:pt x="190" y="44"/>
                </a:lnTo>
                <a:lnTo>
                  <a:pt x="193" y="49"/>
                </a:lnTo>
                <a:lnTo>
                  <a:pt x="195" y="46"/>
                </a:lnTo>
                <a:lnTo>
                  <a:pt x="236" y="46"/>
                </a:lnTo>
                <a:lnTo>
                  <a:pt x="231" y="37"/>
                </a:lnTo>
                <a:lnTo>
                  <a:pt x="231" y="37"/>
                </a:lnTo>
                <a:close/>
              </a:path>
              <a:path w="1955" h="717">
                <a:moveTo>
                  <a:pt x="185" y="27"/>
                </a:moveTo>
                <a:lnTo>
                  <a:pt x="185" y="32"/>
                </a:lnTo>
                <a:lnTo>
                  <a:pt x="183" y="34"/>
                </a:lnTo>
                <a:lnTo>
                  <a:pt x="183" y="37"/>
                </a:lnTo>
                <a:lnTo>
                  <a:pt x="181" y="39"/>
                </a:lnTo>
                <a:lnTo>
                  <a:pt x="181" y="44"/>
                </a:lnTo>
                <a:lnTo>
                  <a:pt x="178" y="46"/>
                </a:lnTo>
                <a:lnTo>
                  <a:pt x="178" y="49"/>
                </a:lnTo>
                <a:lnTo>
                  <a:pt x="176" y="51"/>
                </a:lnTo>
                <a:lnTo>
                  <a:pt x="176" y="53"/>
                </a:lnTo>
                <a:lnTo>
                  <a:pt x="173" y="56"/>
                </a:lnTo>
                <a:lnTo>
                  <a:pt x="178" y="56"/>
                </a:lnTo>
                <a:lnTo>
                  <a:pt x="178" y="58"/>
                </a:lnTo>
                <a:lnTo>
                  <a:pt x="178" y="87"/>
                </a:lnTo>
                <a:lnTo>
                  <a:pt x="178" y="90"/>
                </a:lnTo>
                <a:lnTo>
                  <a:pt x="178" y="113"/>
                </a:lnTo>
                <a:lnTo>
                  <a:pt x="183" y="111"/>
                </a:lnTo>
                <a:lnTo>
                  <a:pt x="183" y="58"/>
                </a:lnTo>
                <a:lnTo>
                  <a:pt x="185" y="56"/>
                </a:lnTo>
                <a:lnTo>
                  <a:pt x="181" y="51"/>
                </a:lnTo>
                <a:lnTo>
                  <a:pt x="183" y="49"/>
                </a:lnTo>
                <a:lnTo>
                  <a:pt x="183" y="44"/>
                </a:lnTo>
                <a:lnTo>
                  <a:pt x="185" y="44"/>
                </a:lnTo>
                <a:lnTo>
                  <a:pt x="185" y="41"/>
                </a:lnTo>
                <a:lnTo>
                  <a:pt x="188" y="39"/>
                </a:lnTo>
                <a:lnTo>
                  <a:pt x="188" y="37"/>
                </a:lnTo>
                <a:lnTo>
                  <a:pt x="190" y="34"/>
                </a:lnTo>
                <a:lnTo>
                  <a:pt x="185" y="27"/>
                </a:lnTo>
                <a:lnTo>
                  <a:pt x="185" y="27"/>
                </a:lnTo>
                <a:close/>
              </a:path>
              <a:path w="1955" h="717">
                <a:moveTo>
                  <a:pt x="226" y="8"/>
                </a:moveTo>
                <a:lnTo>
                  <a:pt x="221" y="15"/>
                </a:lnTo>
                <a:lnTo>
                  <a:pt x="195" y="15"/>
                </a:lnTo>
                <a:lnTo>
                  <a:pt x="197" y="20"/>
                </a:lnTo>
                <a:lnTo>
                  <a:pt x="200" y="18"/>
                </a:lnTo>
                <a:lnTo>
                  <a:pt x="231" y="18"/>
                </a:lnTo>
                <a:lnTo>
                  <a:pt x="226" y="8"/>
                </a:lnTo>
                <a:lnTo>
                  <a:pt x="226" y="8"/>
                </a:lnTo>
                <a:close/>
              </a:path>
              <a:path w="1955" h="717">
                <a:moveTo>
                  <a:pt x="183" y="3"/>
                </a:moveTo>
                <a:lnTo>
                  <a:pt x="181" y="6"/>
                </a:lnTo>
                <a:lnTo>
                  <a:pt x="181" y="10"/>
                </a:lnTo>
                <a:lnTo>
                  <a:pt x="178" y="13"/>
                </a:lnTo>
                <a:lnTo>
                  <a:pt x="178" y="18"/>
                </a:lnTo>
                <a:lnTo>
                  <a:pt x="176" y="20"/>
                </a:lnTo>
                <a:lnTo>
                  <a:pt x="176" y="22"/>
                </a:lnTo>
                <a:lnTo>
                  <a:pt x="173" y="25"/>
                </a:lnTo>
                <a:lnTo>
                  <a:pt x="173" y="27"/>
                </a:lnTo>
                <a:lnTo>
                  <a:pt x="171" y="27"/>
                </a:lnTo>
                <a:lnTo>
                  <a:pt x="171" y="30"/>
                </a:lnTo>
                <a:lnTo>
                  <a:pt x="169" y="32"/>
                </a:lnTo>
                <a:lnTo>
                  <a:pt x="169" y="34"/>
                </a:lnTo>
                <a:lnTo>
                  <a:pt x="166" y="34"/>
                </a:lnTo>
                <a:lnTo>
                  <a:pt x="166" y="39"/>
                </a:lnTo>
                <a:lnTo>
                  <a:pt x="166" y="37"/>
                </a:lnTo>
                <a:lnTo>
                  <a:pt x="169" y="37"/>
                </a:lnTo>
                <a:lnTo>
                  <a:pt x="171" y="34"/>
                </a:lnTo>
                <a:lnTo>
                  <a:pt x="171" y="32"/>
                </a:lnTo>
                <a:lnTo>
                  <a:pt x="173" y="32"/>
                </a:lnTo>
                <a:lnTo>
                  <a:pt x="173" y="30"/>
                </a:lnTo>
                <a:lnTo>
                  <a:pt x="176" y="27"/>
                </a:lnTo>
                <a:lnTo>
                  <a:pt x="178" y="25"/>
                </a:lnTo>
                <a:lnTo>
                  <a:pt x="178" y="22"/>
                </a:lnTo>
                <a:lnTo>
                  <a:pt x="181" y="20"/>
                </a:lnTo>
                <a:lnTo>
                  <a:pt x="181" y="18"/>
                </a:lnTo>
                <a:lnTo>
                  <a:pt x="183" y="15"/>
                </a:lnTo>
                <a:lnTo>
                  <a:pt x="185" y="13"/>
                </a:lnTo>
                <a:lnTo>
                  <a:pt x="185" y="10"/>
                </a:lnTo>
                <a:lnTo>
                  <a:pt x="188" y="10"/>
                </a:lnTo>
                <a:lnTo>
                  <a:pt x="183" y="3"/>
                </a:lnTo>
                <a:lnTo>
                  <a:pt x="183" y="3"/>
                </a:lnTo>
                <a:close/>
              </a:path>
              <a:path w="1955" h="717">
                <a:moveTo>
                  <a:pt x="310" y="94"/>
                </a:moveTo>
                <a:lnTo>
                  <a:pt x="305" y="101"/>
                </a:lnTo>
                <a:lnTo>
                  <a:pt x="243" y="101"/>
                </a:lnTo>
                <a:lnTo>
                  <a:pt x="245" y="106"/>
                </a:lnTo>
                <a:lnTo>
                  <a:pt x="317" y="106"/>
                </a:lnTo>
                <a:lnTo>
                  <a:pt x="310" y="94"/>
                </a:lnTo>
                <a:lnTo>
                  <a:pt x="310" y="94"/>
                </a:lnTo>
                <a:close/>
              </a:path>
              <a:path w="1955" h="717">
                <a:moveTo>
                  <a:pt x="248" y="30"/>
                </a:moveTo>
                <a:lnTo>
                  <a:pt x="248" y="37"/>
                </a:lnTo>
                <a:lnTo>
                  <a:pt x="250" y="39"/>
                </a:lnTo>
                <a:lnTo>
                  <a:pt x="250" y="46"/>
                </a:lnTo>
                <a:lnTo>
                  <a:pt x="253" y="49"/>
                </a:lnTo>
                <a:lnTo>
                  <a:pt x="253" y="56"/>
                </a:lnTo>
                <a:lnTo>
                  <a:pt x="255" y="58"/>
                </a:lnTo>
                <a:lnTo>
                  <a:pt x="255" y="66"/>
                </a:lnTo>
                <a:lnTo>
                  <a:pt x="257" y="68"/>
                </a:lnTo>
                <a:lnTo>
                  <a:pt x="257" y="80"/>
                </a:lnTo>
                <a:lnTo>
                  <a:pt x="260" y="82"/>
                </a:lnTo>
                <a:lnTo>
                  <a:pt x="260" y="82"/>
                </a:lnTo>
                <a:lnTo>
                  <a:pt x="262" y="80"/>
                </a:lnTo>
                <a:lnTo>
                  <a:pt x="262" y="63"/>
                </a:lnTo>
                <a:lnTo>
                  <a:pt x="260" y="61"/>
                </a:lnTo>
                <a:lnTo>
                  <a:pt x="260" y="56"/>
                </a:lnTo>
                <a:lnTo>
                  <a:pt x="257" y="53"/>
                </a:lnTo>
                <a:lnTo>
                  <a:pt x="257" y="51"/>
                </a:lnTo>
                <a:lnTo>
                  <a:pt x="255" y="49"/>
                </a:lnTo>
                <a:lnTo>
                  <a:pt x="255" y="46"/>
                </a:lnTo>
                <a:lnTo>
                  <a:pt x="253" y="44"/>
                </a:lnTo>
                <a:lnTo>
                  <a:pt x="253" y="39"/>
                </a:lnTo>
                <a:lnTo>
                  <a:pt x="250" y="37"/>
                </a:lnTo>
                <a:lnTo>
                  <a:pt x="250" y="34"/>
                </a:lnTo>
                <a:lnTo>
                  <a:pt x="248" y="30"/>
                </a:lnTo>
                <a:lnTo>
                  <a:pt x="248" y="30"/>
                </a:lnTo>
                <a:close/>
              </a:path>
              <a:path w="1955" h="717">
                <a:moveTo>
                  <a:pt x="308" y="30"/>
                </a:moveTo>
                <a:lnTo>
                  <a:pt x="305" y="32"/>
                </a:lnTo>
                <a:lnTo>
                  <a:pt x="305" y="39"/>
                </a:lnTo>
                <a:lnTo>
                  <a:pt x="303" y="41"/>
                </a:lnTo>
                <a:lnTo>
                  <a:pt x="303" y="49"/>
                </a:lnTo>
                <a:lnTo>
                  <a:pt x="301" y="51"/>
                </a:lnTo>
                <a:lnTo>
                  <a:pt x="301" y="58"/>
                </a:lnTo>
                <a:lnTo>
                  <a:pt x="298" y="61"/>
                </a:lnTo>
                <a:lnTo>
                  <a:pt x="298" y="66"/>
                </a:lnTo>
                <a:lnTo>
                  <a:pt x="296" y="68"/>
                </a:lnTo>
                <a:lnTo>
                  <a:pt x="296" y="70"/>
                </a:lnTo>
                <a:lnTo>
                  <a:pt x="293" y="73"/>
                </a:lnTo>
                <a:lnTo>
                  <a:pt x="293" y="78"/>
                </a:lnTo>
                <a:lnTo>
                  <a:pt x="291" y="80"/>
                </a:lnTo>
                <a:lnTo>
                  <a:pt x="291" y="82"/>
                </a:lnTo>
                <a:lnTo>
                  <a:pt x="293" y="82"/>
                </a:lnTo>
                <a:lnTo>
                  <a:pt x="293" y="80"/>
                </a:lnTo>
                <a:lnTo>
                  <a:pt x="296" y="78"/>
                </a:lnTo>
                <a:lnTo>
                  <a:pt x="296" y="75"/>
                </a:lnTo>
                <a:lnTo>
                  <a:pt x="298" y="73"/>
                </a:lnTo>
                <a:lnTo>
                  <a:pt x="298" y="70"/>
                </a:lnTo>
                <a:lnTo>
                  <a:pt x="301" y="68"/>
                </a:lnTo>
                <a:lnTo>
                  <a:pt x="301" y="66"/>
                </a:lnTo>
                <a:lnTo>
                  <a:pt x="303" y="63"/>
                </a:lnTo>
                <a:lnTo>
                  <a:pt x="303" y="58"/>
                </a:lnTo>
                <a:lnTo>
                  <a:pt x="305" y="56"/>
                </a:lnTo>
                <a:lnTo>
                  <a:pt x="305" y="53"/>
                </a:lnTo>
                <a:lnTo>
                  <a:pt x="308" y="51"/>
                </a:lnTo>
                <a:lnTo>
                  <a:pt x="308" y="46"/>
                </a:lnTo>
                <a:lnTo>
                  <a:pt x="310" y="41"/>
                </a:lnTo>
                <a:lnTo>
                  <a:pt x="310" y="39"/>
                </a:lnTo>
                <a:lnTo>
                  <a:pt x="315" y="37"/>
                </a:lnTo>
                <a:lnTo>
                  <a:pt x="308" y="30"/>
                </a:lnTo>
                <a:lnTo>
                  <a:pt x="308" y="30"/>
                </a:lnTo>
                <a:close/>
              </a:path>
              <a:path w="1955" h="717">
                <a:moveTo>
                  <a:pt x="286" y="3"/>
                </a:moveTo>
                <a:lnTo>
                  <a:pt x="286" y="101"/>
                </a:lnTo>
                <a:lnTo>
                  <a:pt x="274" y="101"/>
                </a:lnTo>
                <a:lnTo>
                  <a:pt x="270" y="101"/>
                </a:lnTo>
                <a:lnTo>
                  <a:pt x="291" y="101"/>
                </a:lnTo>
                <a:lnTo>
                  <a:pt x="291" y="85"/>
                </a:lnTo>
                <a:lnTo>
                  <a:pt x="293" y="82"/>
                </a:lnTo>
                <a:lnTo>
                  <a:pt x="291" y="82"/>
                </a:lnTo>
                <a:lnTo>
                  <a:pt x="291" y="13"/>
                </a:lnTo>
                <a:lnTo>
                  <a:pt x="293" y="10"/>
                </a:lnTo>
                <a:lnTo>
                  <a:pt x="286" y="3"/>
                </a:lnTo>
                <a:lnTo>
                  <a:pt x="286" y="3"/>
                </a:lnTo>
                <a:close/>
              </a:path>
              <a:path w="1955" h="717">
                <a:moveTo>
                  <a:pt x="270" y="3"/>
                </a:moveTo>
                <a:lnTo>
                  <a:pt x="270" y="101"/>
                </a:lnTo>
                <a:lnTo>
                  <a:pt x="274" y="101"/>
                </a:lnTo>
                <a:lnTo>
                  <a:pt x="274" y="13"/>
                </a:lnTo>
                <a:lnTo>
                  <a:pt x="277" y="10"/>
                </a:lnTo>
                <a:lnTo>
                  <a:pt x="270" y="3"/>
                </a:lnTo>
                <a:lnTo>
                  <a:pt x="270" y="3"/>
                </a:lnTo>
                <a:close/>
              </a:path>
              <a:path w="1955" h="717">
                <a:moveTo>
                  <a:pt x="387" y="10"/>
                </a:moveTo>
                <a:lnTo>
                  <a:pt x="385" y="13"/>
                </a:lnTo>
                <a:lnTo>
                  <a:pt x="382" y="15"/>
                </a:lnTo>
                <a:lnTo>
                  <a:pt x="380" y="18"/>
                </a:lnTo>
                <a:lnTo>
                  <a:pt x="377" y="20"/>
                </a:lnTo>
                <a:lnTo>
                  <a:pt x="377" y="22"/>
                </a:lnTo>
                <a:lnTo>
                  <a:pt x="375" y="22"/>
                </a:lnTo>
                <a:lnTo>
                  <a:pt x="375" y="27"/>
                </a:lnTo>
                <a:lnTo>
                  <a:pt x="373" y="30"/>
                </a:lnTo>
                <a:lnTo>
                  <a:pt x="373" y="32"/>
                </a:lnTo>
                <a:lnTo>
                  <a:pt x="370" y="32"/>
                </a:lnTo>
                <a:lnTo>
                  <a:pt x="370" y="37"/>
                </a:lnTo>
                <a:lnTo>
                  <a:pt x="368" y="39"/>
                </a:lnTo>
                <a:lnTo>
                  <a:pt x="368" y="46"/>
                </a:lnTo>
                <a:lnTo>
                  <a:pt x="365" y="49"/>
                </a:lnTo>
                <a:lnTo>
                  <a:pt x="365" y="56"/>
                </a:lnTo>
                <a:lnTo>
                  <a:pt x="365" y="58"/>
                </a:lnTo>
                <a:lnTo>
                  <a:pt x="365" y="66"/>
                </a:lnTo>
                <a:lnTo>
                  <a:pt x="368" y="70"/>
                </a:lnTo>
                <a:lnTo>
                  <a:pt x="368" y="78"/>
                </a:lnTo>
                <a:lnTo>
                  <a:pt x="370" y="80"/>
                </a:lnTo>
                <a:lnTo>
                  <a:pt x="370" y="85"/>
                </a:lnTo>
                <a:lnTo>
                  <a:pt x="373" y="87"/>
                </a:lnTo>
                <a:lnTo>
                  <a:pt x="373" y="90"/>
                </a:lnTo>
                <a:lnTo>
                  <a:pt x="375" y="92"/>
                </a:lnTo>
                <a:lnTo>
                  <a:pt x="375" y="94"/>
                </a:lnTo>
                <a:lnTo>
                  <a:pt x="377" y="94"/>
                </a:lnTo>
                <a:lnTo>
                  <a:pt x="377" y="97"/>
                </a:lnTo>
                <a:lnTo>
                  <a:pt x="380" y="99"/>
                </a:lnTo>
                <a:lnTo>
                  <a:pt x="382" y="101"/>
                </a:lnTo>
                <a:lnTo>
                  <a:pt x="385" y="104"/>
                </a:lnTo>
                <a:lnTo>
                  <a:pt x="387" y="104"/>
                </a:lnTo>
                <a:lnTo>
                  <a:pt x="387" y="106"/>
                </a:lnTo>
                <a:lnTo>
                  <a:pt x="387" y="104"/>
                </a:lnTo>
                <a:lnTo>
                  <a:pt x="385" y="101"/>
                </a:lnTo>
                <a:lnTo>
                  <a:pt x="385" y="99"/>
                </a:lnTo>
                <a:lnTo>
                  <a:pt x="382" y="97"/>
                </a:lnTo>
                <a:lnTo>
                  <a:pt x="382" y="94"/>
                </a:lnTo>
                <a:lnTo>
                  <a:pt x="380" y="94"/>
                </a:lnTo>
                <a:lnTo>
                  <a:pt x="380" y="92"/>
                </a:lnTo>
                <a:lnTo>
                  <a:pt x="377" y="90"/>
                </a:lnTo>
                <a:lnTo>
                  <a:pt x="377" y="87"/>
                </a:lnTo>
                <a:lnTo>
                  <a:pt x="375" y="85"/>
                </a:lnTo>
                <a:lnTo>
                  <a:pt x="375" y="82"/>
                </a:lnTo>
                <a:lnTo>
                  <a:pt x="373" y="80"/>
                </a:lnTo>
                <a:lnTo>
                  <a:pt x="373" y="73"/>
                </a:lnTo>
                <a:lnTo>
                  <a:pt x="370" y="70"/>
                </a:lnTo>
                <a:lnTo>
                  <a:pt x="370" y="49"/>
                </a:lnTo>
                <a:lnTo>
                  <a:pt x="373" y="46"/>
                </a:lnTo>
                <a:lnTo>
                  <a:pt x="373" y="37"/>
                </a:lnTo>
                <a:lnTo>
                  <a:pt x="375" y="34"/>
                </a:lnTo>
                <a:lnTo>
                  <a:pt x="375" y="32"/>
                </a:lnTo>
                <a:lnTo>
                  <a:pt x="377" y="30"/>
                </a:lnTo>
                <a:lnTo>
                  <a:pt x="377" y="25"/>
                </a:lnTo>
                <a:lnTo>
                  <a:pt x="380" y="25"/>
                </a:lnTo>
                <a:lnTo>
                  <a:pt x="380" y="22"/>
                </a:lnTo>
                <a:lnTo>
                  <a:pt x="382" y="20"/>
                </a:lnTo>
                <a:lnTo>
                  <a:pt x="382" y="18"/>
                </a:lnTo>
                <a:lnTo>
                  <a:pt x="385" y="18"/>
                </a:lnTo>
                <a:lnTo>
                  <a:pt x="385" y="15"/>
                </a:lnTo>
                <a:lnTo>
                  <a:pt x="387" y="13"/>
                </a:lnTo>
                <a:lnTo>
                  <a:pt x="387" y="10"/>
                </a:lnTo>
                <a:lnTo>
                  <a:pt x="387" y="10"/>
                </a:lnTo>
                <a:close/>
              </a:path>
              <a:path w="1955" h="717">
                <a:moveTo>
                  <a:pt x="476" y="101"/>
                </a:moveTo>
                <a:lnTo>
                  <a:pt x="461" y="101"/>
                </a:lnTo>
                <a:lnTo>
                  <a:pt x="461" y="104"/>
                </a:lnTo>
                <a:lnTo>
                  <a:pt x="430" y="104"/>
                </a:lnTo>
                <a:lnTo>
                  <a:pt x="433" y="104"/>
                </a:lnTo>
                <a:lnTo>
                  <a:pt x="433" y="106"/>
                </a:lnTo>
                <a:lnTo>
                  <a:pt x="435" y="106"/>
                </a:lnTo>
                <a:lnTo>
                  <a:pt x="437" y="106"/>
                </a:lnTo>
                <a:lnTo>
                  <a:pt x="440" y="109"/>
                </a:lnTo>
                <a:lnTo>
                  <a:pt x="442" y="109"/>
                </a:lnTo>
                <a:lnTo>
                  <a:pt x="452" y="109"/>
                </a:lnTo>
                <a:lnTo>
                  <a:pt x="452" y="111"/>
                </a:lnTo>
                <a:lnTo>
                  <a:pt x="471" y="111"/>
                </a:lnTo>
                <a:lnTo>
                  <a:pt x="471" y="109"/>
                </a:lnTo>
                <a:lnTo>
                  <a:pt x="473" y="106"/>
                </a:lnTo>
                <a:lnTo>
                  <a:pt x="473" y="104"/>
                </a:lnTo>
                <a:lnTo>
                  <a:pt x="476" y="104"/>
                </a:lnTo>
                <a:lnTo>
                  <a:pt x="476" y="101"/>
                </a:lnTo>
                <a:lnTo>
                  <a:pt x="476" y="101"/>
                </a:lnTo>
                <a:close/>
              </a:path>
              <a:path w="1955" h="717">
                <a:moveTo>
                  <a:pt x="413" y="87"/>
                </a:moveTo>
                <a:lnTo>
                  <a:pt x="411" y="90"/>
                </a:lnTo>
                <a:lnTo>
                  <a:pt x="411" y="92"/>
                </a:lnTo>
                <a:lnTo>
                  <a:pt x="409" y="92"/>
                </a:lnTo>
                <a:lnTo>
                  <a:pt x="409" y="94"/>
                </a:lnTo>
                <a:lnTo>
                  <a:pt x="406" y="94"/>
                </a:lnTo>
                <a:lnTo>
                  <a:pt x="406" y="97"/>
                </a:lnTo>
                <a:lnTo>
                  <a:pt x="404" y="97"/>
                </a:lnTo>
                <a:lnTo>
                  <a:pt x="409" y="104"/>
                </a:lnTo>
                <a:lnTo>
                  <a:pt x="409" y="101"/>
                </a:lnTo>
                <a:lnTo>
                  <a:pt x="411" y="99"/>
                </a:lnTo>
                <a:lnTo>
                  <a:pt x="411" y="97"/>
                </a:lnTo>
                <a:lnTo>
                  <a:pt x="413" y="94"/>
                </a:lnTo>
                <a:lnTo>
                  <a:pt x="413" y="92"/>
                </a:lnTo>
                <a:lnTo>
                  <a:pt x="416" y="90"/>
                </a:lnTo>
                <a:lnTo>
                  <a:pt x="418" y="87"/>
                </a:lnTo>
                <a:lnTo>
                  <a:pt x="413" y="87"/>
                </a:lnTo>
                <a:lnTo>
                  <a:pt x="413" y="87"/>
                </a:lnTo>
                <a:close/>
              </a:path>
              <a:path w="1955" h="717">
                <a:moveTo>
                  <a:pt x="466" y="87"/>
                </a:moveTo>
                <a:lnTo>
                  <a:pt x="461" y="87"/>
                </a:lnTo>
                <a:lnTo>
                  <a:pt x="461" y="94"/>
                </a:lnTo>
                <a:lnTo>
                  <a:pt x="466" y="92"/>
                </a:lnTo>
                <a:lnTo>
                  <a:pt x="466" y="87"/>
                </a:lnTo>
                <a:lnTo>
                  <a:pt x="466" y="87"/>
                </a:lnTo>
                <a:close/>
              </a:path>
              <a:path w="1955" h="717">
                <a:moveTo>
                  <a:pt x="466" y="73"/>
                </a:moveTo>
                <a:lnTo>
                  <a:pt x="461" y="73"/>
                </a:lnTo>
                <a:lnTo>
                  <a:pt x="461" y="85"/>
                </a:lnTo>
                <a:lnTo>
                  <a:pt x="435" y="85"/>
                </a:lnTo>
                <a:lnTo>
                  <a:pt x="433" y="87"/>
                </a:lnTo>
                <a:lnTo>
                  <a:pt x="433" y="97"/>
                </a:lnTo>
                <a:lnTo>
                  <a:pt x="437" y="92"/>
                </a:lnTo>
                <a:lnTo>
                  <a:pt x="437" y="87"/>
                </a:lnTo>
                <a:lnTo>
                  <a:pt x="461" y="87"/>
                </a:lnTo>
                <a:lnTo>
                  <a:pt x="466" y="87"/>
                </a:lnTo>
                <a:lnTo>
                  <a:pt x="466" y="85"/>
                </a:lnTo>
                <a:lnTo>
                  <a:pt x="466" y="73"/>
                </a:lnTo>
                <a:lnTo>
                  <a:pt x="466" y="73"/>
                </a:lnTo>
                <a:close/>
              </a:path>
              <a:path w="1955" h="717">
                <a:moveTo>
                  <a:pt x="435" y="56"/>
                </a:moveTo>
                <a:lnTo>
                  <a:pt x="435" y="70"/>
                </a:lnTo>
                <a:lnTo>
                  <a:pt x="437" y="70"/>
                </a:lnTo>
                <a:lnTo>
                  <a:pt x="437" y="56"/>
                </a:lnTo>
                <a:lnTo>
                  <a:pt x="461" y="56"/>
                </a:lnTo>
                <a:lnTo>
                  <a:pt x="435" y="56"/>
                </a:lnTo>
                <a:lnTo>
                  <a:pt x="435" y="56"/>
                </a:lnTo>
                <a:close/>
              </a:path>
              <a:path w="1955" h="717">
                <a:moveTo>
                  <a:pt x="423" y="44"/>
                </a:moveTo>
                <a:lnTo>
                  <a:pt x="416" y="46"/>
                </a:lnTo>
                <a:lnTo>
                  <a:pt x="416" y="87"/>
                </a:lnTo>
                <a:lnTo>
                  <a:pt x="413" y="87"/>
                </a:lnTo>
                <a:lnTo>
                  <a:pt x="418" y="87"/>
                </a:lnTo>
                <a:lnTo>
                  <a:pt x="418" y="90"/>
                </a:lnTo>
                <a:lnTo>
                  <a:pt x="421" y="90"/>
                </a:lnTo>
                <a:lnTo>
                  <a:pt x="421" y="92"/>
                </a:lnTo>
                <a:lnTo>
                  <a:pt x="423" y="94"/>
                </a:lnTo>
                <a:lnTo>
                  <a:pt x="423" y="97"/>
                </a:lnTo>
                <a:lnTo>
                  <a:pt x="425" y="99"/>
                </a:lnTo>
                <a:lnTo>
                  <a:pt x="428" y="101"/>
                </a:lnTo>
                <a:lnTo>
                  <a:pt x="430" y="104"/>
                </a:lnTo>
                <a:lnTo>
                  <a:pt x="452" y="104"/>
                </a:lnTo>
                <a:lnTo>
                  <a:pt x="450" y="104"/>
                </a:lnTo>
                <a:lnTo>
                  <a:pt x="447" y="104"/>
                </a:lnTo>
                <a:lnTo>
                  <a:pt x="445" y="101"/>
                </a:lnTo>
                <a:lnTo>
                  <a:pt x="442" y="101"/>
                </a:lnTo>
                <a:lnTo>
                  <a:pt x="440" y="101"/>
                </a:lnTo>
                <a:lnTo>
                  <a:pt x="435" y="101"/>
                </a:lnTo>
                <a:lnTo>
                  <a:pt x="435" y="99"/>
                </a:lnTo>
                <a:lnTo>
                  <a:pt x="430" y="99"/>
                </a:lnTo>
                <a:lnTo>
                  <a:pt x="430" y="97"/>
                </a:lnTo>
                <a:lnTo>
                  <a:pt x="428" y="97"/>
                </a:lnTo>
                <a:lnTo>
                  <a:pt x="425" y="94"/>
                </a:lnTo>
                <a:lnTo>
                  <a:pt x="423" y="92"/>
                </a:lnTo>
                <a:lnTo>
                  <a:pt x="421" y="90"/>
                </a:lnTo>
                <a:lnTo>
                  <a:pt x="421" y="49"/>
                </a:lnTo>
                <a:lnTo>
                  <a:pt x="423" y="44"/>
                </a:lnTo>
                <a:lnTo>
                  <a:pt x="423" y="44"/>
                </a:lnTo>
                <a:close/>
              </a:path>
              <a:path w="1955" h="717">
                <a:moveTo>
                  <a:pt x="469" y="41"/>
                </a:moveTo>
                <a:lnTo>
                  <a:pt x="461" y="41"/>
                </a:lnTo>
                <a:lnTo>
                  <a:pt x="461" y="53"/>
                </a:lnTo>
                <a:lnTo>
                  <a:pt x="437" y="53"/>
                </a:lnTo>
                <a:lnTo>
                  <a:pt x="435" y="56"/>
                </a:lnTo>
                <a:lnTo>
                  <a:pt x="461" y="56"/>
                </a:lnTo>
                <a:lnTo>
                  <a:pt x="461" y="70"/>
                </a:lnTo>
                <a:lnTo>
                  <a:pt x="435" y="70"/>
                </a:lnTo>
                <a:lnTo>
                  <a:pt x="435" y="73"/>
                </a:lnTo>
                <a:lnTo>
                  <a:pt x="435" y="85"/>
                </a:lnTo>
                <a:lnTo>
                  <a:pt x="437" y="85"/>
                </a:lnTo>
                <a:lnTo>
                  <a:pt x="437" y="73"/>
                </a:lnTo>
                <a:lnTo>
                  <a:pt x="461" y="73"/>
                </a:lnTo>
                <a:lnTo>
                  <a:pt x="466" y="73"/>
                </a:lnTo>
                <a:lnTo>
                  <a:pt x="466" y="68"/>
                </a:lnTo>
                <a:lnTo>
                  <a:pt x="466" y="44"/>
                </a:lnTo>
                <a:lnTo>
                  <a:pt x="469" y="41"/>
                </a:lnTo>
                <a:lnTo>
                  <a:pt x="469" y="41"/>
                </a:lnTo>
                <a:close/>
              </a:path>
              <a:path w="1955" h="717">
                <a:moveTo>
                  <a:pt x="418" y="37"/>
                </a:moveTo>
                <a:lnTo>
                  <a:pt x="416" y="44"/>
                </a:lnTo>
                <a:lnTo>
                  <a:pt x="404" y="44"/>
                </a:lnTo>
                <a:lnTo>
                  <a:pt x="406" y="46"/>
                </a:lnTo>
                <a:lnTo>
                  <a:pt x="416" y="46"/>
                </a:lnTo>
                <a:lnTo>
                  <a:pt x="423" y="44"/>
                </a:lnTo>
                <a:lnTo>
                  <a:pt x="418" y="37"/>
                </a:lnTo>
                <a:lnTo>
                  <a:pt x="418" y="37"/>
                </a:lnTo>
                <a:close/>
              </a:path>
              <a:path w="1955" h="717">
                <a:moveTo>
                  <a:pt x="433" y="37"/>
                </a:moveTo>
                <a:lnTo>
                  <a:pt x="433" y="39"/>
                </a:lnTo>
                <a:lnTo>
                  <a:pt x="437" y="39"/>
                </a:lnTo>
                <a:lnTo>
                  <a:pt x="433" y="37"/>
                </a:lnTo>
                <a:lnTo>
                  <a:pt x="433" y="37"/>
                </a:lnTo>
                <a:close/>
              </a:path>
              <a:path w="1955" h="717">
                <a:moveTo>
                  <a:pt x="464" y="34"/>
                </a:moveTo>
                <a:lnTo>
                  <a:pt x="461" y="39"/>
                </a:lnTo>
                <a:lnTo>
                  <a:pt x="433" y="39"/>
                </a:lnTo>
                <a:lnTo>
                  <a:pt x="433" y="41"/>
                </a:lnTo>
                <a:lnTo>
                  <a:pt x="435" y="44"/>
                </a:lnTo>
                <a:lnTo>
                  <a:pt x="435" y="56"/>
                </a:lnTo>
                <a:lnTo>
                  <a:pt x="437" y="53"/>
                </a:lnTo>
                <a:lnTo>
                  <a:pt x="437" y="41"/>
                </a:lnTo>
                <a:lnTo>
                  <a:pt x="461" y="41"/>
                </a:lnTo>
                <a:lnTo>
                  <a:pt x="469" y="41"/>
                </a:lnTo>
                <a:lnTo>
                  <a:pt x="464" y="34"/>
                </a:lnTo>
                <a:lnTo>
                  <a:pt x="464" y="34"/>
                </a:lnTo>
                <a:close/>
              </a:path>
              <a:path w="1955" h="717">
                <a:moveTo>
                  <a:pt x="452" y="27"/>
                </a:moveTo>
                <a:lnTo>
                  <a:pt x="447" y="27"/>
                </a:lnTo>
                <a:lnTo>
                  <a:pt x="445" y="39"/>
                </a:lnTo>
                <a:lnTo>
                  <a:pt x="447" y="39"/>
                </a:lnTo>
                <a:lnTo>
                  <a:pt x="452" y="27"/>
                </a:lnTo>
                <a:lnTo>
                  <a:pt x="452" y="27"/>
                </a:lnTo>
                <a:close/>
              </a:path>
              <a:path w="1955" h="717">
                <a:moveTo>
                  <a:pt x="471" y="18"/>
                </a:moveTo>
                <a:lnTo>
                  <a:pt x="466" y="25"/>
                </a:lnTo>
                <a:lnTo>
                  <a:pt x="425" y="25"/>
                </a:lnTo>
                <a:lnTo>
                  <a:pt x="428" y="30"/>
                </a:lnTo>
                <a:lnTo>
                  <a:pt x="430" y="30"/>
                </a:lnTo>
                <a:lnTo>
                  <a:pt x="433" y="27"/>
                </a:lnTo>
                <a:lnTo>
                  <a:pt x="476" y="27"/>
                </a:lnTo>
                <a:lnTo>
                  <a:pt x="471" y="18"/>
                </a:lnTo>
                <a:lnTo>
                  <a:pt x="471" y="18"/>
                </a:lnTo>
                <a:close/>
              </a:path>
              <a:path w="1955" h="717">
                <a:moveTo>
                  <a:pt x="411" y="3"/>
                </a:moveTo>
                <a:lnTo>
                  <a:pt x="411" y="8"/>
                </a:lnTo>
                <a:lnTo>
                  <a:pt x="413" y="10"/>
                </a:lnTo>
                <a:lnTo>
                  <a:pt x="413" y="15"/>
                </a:lnTo>
                <a:lnTo>
                  <a:pt x="416" y="18"/>
                </a:lnTo>
                <a:lnTo>
                  <a:pt x="416" y="22"/>
                </a:lnTo>
                <a:lnTo>
                  <a:pt x="418" y="25"/>
                </a:lnTo>
                <a:lnTo>
                  <a:pt x="421" y="25"/>
                </a:lnTo>
                <a:lnTo>
                  <a:pt x="421" y="22"/>
                </a:lnTo>
                <a:lnTo>
                  <a:pt x="421" y="13"/>
                </a:lnTo>
                <a:lnTo>
                  <a:pt x="418" y="10"/>
                </a:lnTo>
                <a:lnTo>
                  <a:pt x="416" y="8"/>
                </a:lnTo>
                <a:lnTo>
                  <a:pt x="413" y="6"/>
                </a:lnTo>
                <a:lnTo>
                  <a:pt x="413" y="6"/>
                </a:lnTo>
                <a:lnTo>
                  <a:pt x="411" y="3"/>
                </a:lnTo>
                <a:lnTo>
                  <a:pt x="411" y="3"/>
                </a:lnTo>
                <a:close/>
              </a:path>
              <a:path w="1955" h="717">
                <a:moveTo>
                  <a:pt x="435" y="3"/>
                </a:moveTo>
                <a:lnTo>
                  <a:pt x="435" y="8"/>
                </a:lnTo>
                <a:lnTo>
                  <a:pt x="437" y="10"/>
                </a:lnTo>
                <a:lnTo>
                  <a:pt x="437" y="15"/>
                </a:lnTo>
                <a:lnTo>
                  <a:pt x="440" y="15"/>
                </a:lnTo>
                <a:lnTo>
                  <a:pt x="440" y="22"/>
                </a:lnTo>
                <a:lnTo>
                  <a:pt x="442" y="22"/>
                </a:lnTo>
                <a:lnTo>
                  <a:pt x="445" y="20"/>
                </a:lnTo>
                <a:lnTo>
                  <a:pt x="445" y="13"/>
                </a:lnTo>
                <a:lnTo>
                  <a:pt x="442" y="10"/>
                </a:lnTo>
                <a:lnTo>
                  <a:pt x="440" y="8"/>
                </a:lnTo>
                <a:lnTo>
                  <a:pt x="437" y="6"/>
                </a:lnTo>
                <a:lnTo>
                  <a:pt x="435" y="3"/>
                </a:lnTo>
                <a:lnTo>
                  <a:pt x="435" y="3"/>
                </a:lnTo>
                <a:close/>
              </a:path>
              <a:path w="1955" h="717">
                <a:moveTo>
                  <a:pt x="459" y="1"/>
                </a:moveTo>
                <a:lnTo>
                  <a:pt x="459" y="6"/>
                </a:lnTo>
                <a:lnTo>
                  <a:pt x="457" y="8"/>
                </a:lnTo>
                <a:lnTo>
                  <a:pt x="457" y="15"/>
                </a:lnTo>
                <a:lnTo>
                  <a:pt x="454" y="18"/>
                </a:lnTo>
                <a:lnTo>
                  <a:pt x="454" y="22"/>
                </a:lnTo>
                <a:lnTo>
                  <a:pt x="452" y="25"/>
                </a:lnTo>
                <a:lnTo>
                  <a:pt x="454" y="25"/>
                </a:lnTo>
                <a:lnTo>
                  <a:pt x="457" y="22"/>
                </a:lnTo>
                <a:lnTo>
                  <a:pt x="457" y="20"/>
                </a:lnTo>
                <a:lnTo>
                  <a:pt x="459" y="18"/>
                </a:lnTo>
                <a:lnTo>
                  <a:pt x="459" y="15"/>
                </a:lnTo>
                <a:lnTo>
                  <a:pt x="461" y="13"/>
                </a:lnTo>
                <a:lnTo>
                  <a:pt x="464" y="10"/>
                </a:lnTo>
                <a:lnTo>
                  <a:pt x="464" y="8"/>
                </a:lnTo>
                <a:lnTo>
                  <a:pt x="466" y="8"/>
                </a:lnTo>
                <a:lnTo>
                  <a:pt x="459" y="1"/>
                </a:lnTo>
                <a:lnTo>
                  <a:pt x="459" y="1"/>
                </a:lnTo>
                <a:close/>
              </a:path>
              <a:path w="1955" h="717">
                <a:moveTo>
                  <a:pt x="521" y="104"/>
                </a:moveTo>
                <a:lnTo>
                  <a:pt x="521" y="116"/>
                </a:lnTo>
                <a:lnTo>
                  <a:pt x="526" y="111"/>
                </a:lnTo>
                <a:lnTo>
                  <a:pt x="526" y="104"/>
                </a:lnTo>
                <a:lnTo>
                  <a:pt x="543" y="104"/>
                </a:lnTo>
                <a:lnTo>
                  <a:pt x="521" y="104"/>
                </a:lnTo>
                <a:lnTo>
                  <a:pt x="521" y="104"/>
                </a:lnTo>
                <a:close/>
              </a:path>
              <a:path w="1955" h="717">
                <a:moveTo>
                  <a:pt x="514" y="87"/>
                </a:moveTo>
                <a:lnTo>
                  <a:pt x="502" y="92"/>
                </a:lnTo>
                <a:lnTo>
                  <a:pt x="512" y="92"/>
                </a:lnTo>
                <a:lnTo>
                  <a:pt x="514" y="90"/>
                </a:lnTo>
                <a:lnTo>
                  <a:pt x="514" y="87"/>
                </a:lnTo>
                <a:lnTo>
                  <a:pt x="514" y="87"/>
                </a:lnTo>
                <a:close/>
              </a:path>
              <a:path w="1955" h="717">
                <a:moveTo>
                  <a:pt x="550" y="73"/>
                </a:moveTo>
                <a:lnTo>
                  <a:pt x="543" y="73"/>
                </a:lnTo>
                <a:lnTo>
                  <a:pt x="543" y="101"/>
                </a:lnTo>
                <a:lnTo>
                  <a:pt x="521" y="101"/>
                </a:lnTo>
                <a:lnTo>
                  <a:pt x="521" y="104"/>
                </a:lnTo>
                <a:lnTo>
                  <a:pt x="543" y="104"/>
                </a:lnTo>
                <a:lnTo>
                  <a:pt x="543" y="113"/>
                </a:lnTo>
                <a:lnTo>
                  <a:pt x="548" y="109"/>
                </a:lnTo>
                <a:lnTo>
                  <a:pt x="548" y="75"/>
                </a:lnTo>
                <a:lnTo>
                  <a:pt x="550" y="73"/>
                </a:lnTo>
                <a:lnTo>
                  <a:pt x="550" y="73"/>
                </a:lnTo>
                <a:close/>
              </a:path>
              <a:path w="1955" h="717">
                <a:moveTo>
                  <a:pt x="519" y="68"/>
                </a:moveTo>
                <a:lnTo>
                  <a:pt x="517" y="68"/>
                </a:lnTo>
                <a:lnTo>
                  <a:pt x="517" y="70"/>
                </a:lnTo>
                <a:lnTo>
                  <a:pt x="514" y="73"/>
                </a:lnTo>
                <a:lnTo>
                  <a:pt x="512" y="75"/>
                </a:lnTo>
                <a:lnTo>
                  <a:pt x="510" y="78"/>
                </a:lnTo>
                <a:lnTo>
                  <a:pt x="512" y="78"/>
                </a:lnTo>
                <a:lnTo>
                  <a:pt x="512" y="75"/>
                </a:lnTo>
                <a:lnTo>
                  <a:pt x="517" y="75"/>
                </a:lnTo>
                <a:lnTo>
                  <a:pt x="517" y="73"/>
                </a:lnTo>
                <a:lnTo>
                  <a:pt x="519" y="73"/>
                </a:lnTo>
                <a:lnTo>
                  <a:pt x="519" y="70"/>
                </a:lnTo>
                <a:lnTo>
                  <a:pt x="521" y="70"/>
                </a:lnTo>
                <a:lnTo>
                  <a:pt x="521" y="68"/>
                </a:lnTo>
                <a:lnTo>
                  <a:pt x="519" y="68"/>
                </a:lnTo>
                <a:lnTo>
                  <a:pt x="519" y="68"/>
                </a:lnTo>
                <a:close/>
              </a:path>
              <a:path w="1955" h="717">
                <a:moveTo>
                  <a:pt x="545" y="66"/>
                </a:moveTo>
                <a:lnTo>
                  <a:pt x="543" y="70"/>
                </a:lnTo>
                <a:lnTo>
                  <a:pt x="521" y="70"/>
                </a:lnTo>
                <a:lnTo>
                  <a:pt x="521" y="75"/>
                </a:lnTo>
                <a:lnTo>
                  <a:pt x="521" y="101"/>
                </a:lnTo>
                <a:lnTo>
                  <a:pt x="526" y="101"/>
                </a:lnTo>
                <a:lnTo>
                  <a:pt x="526" y="73"/>
                </a:lnTo>
                <a:lnTo>
                  <a:pt x="543" y="73"/>
                </a:lnTo>
                <a:lnTo>
                  <a:pt x="550" y="73"/>
                </a:lnTo>
                <a:lnTo>
                  <a:pt x="545" y="66"/>
                </a:lnTo>
                <a:lnTo>
                  <a:pt x="545" y="66"/>
                </a:lnTo>
                <a:close/>
              </a:path>
              <a:path w="1955" h="717">
                <a:moveTo>
                  <a:pt x="488" y="58"/>
                </a:moveTo>
                <a:lnTo>
                  <a:pt x="488" y="63"/>
                </a:lnTo>
                <a:lnTo>
                  <a:pt x="490" y="66"/>
                </a:lnTo>
                <a:lnTo>
                  <a:pt x="490" y="97"/>
                </a:lnTo>
                <a:lnTo>
                  <a:pt x="483" y="99"/>
                </a:lnTo>
                <a:lnTo>
                  <a:pt x="488" y="106"/>
                </a:lnTo>
                <a:lnTo>
                  <a:pt x="490" y="104"/>
                </a:lnTo>
                <a:lnTo>
                  <a:pt x="493" y="101"/>
                </a:lnTo>
                <a:lnTo>
                  <a:pt x="495" y="101"/>
                </a:lnTo>
                <a:lnTo>
                  <a:pt x="495" y="99"/>
                </a:lnTo>
                <a:lnTo>
                  <a:pt x="500" y="99"/>
                </a:lnTo>
                <a:lnTo>
                  <a:pt x="500" y="97"/>
                </a:lnTo>
                <a:lnTo>
                  <a:pt x="502" y="97"/>
                </a:lnTo>
                <a:lnTo>
                  <a:pt x="493" y="97"/>
                </a:lnTo>
                <a:lnTo>
                  <a:pt x="493" y="66"/>
                </a:lnTo>
                <a:lnTo>
                  <a:pt x="495" y="63"/>
                </a:lnTo>
                <a:lnTo>
                  <a:pt x="488" y="58"/>
                </a:lnTo>
                <a:lnTo>
                  <a:pt x="488" y="58"/>
                </a:lnTo>
                <a:close/>
              </a:path>
              <a:path w="1955" h="717">
                <a:moveTo>
                  <a:pt x="510" y="58"/>
                </a:moveTo>
                <a:lnTo>
                  <a:pt x="507" y="63"/>
                </a:lnTo>
                <a:lnTo>
                  <a:pt x="502" y="63"/>
                </a:lnTo>
                <a:lnTo>
                  <a:pt x="514" y="66"/>
                </a:lnTo>
                <a:lnTo>
                  <a:pt x="510" y="58"/>
                </a:lnTo>
                <a:lnTo>
                  <a:pt x="510" y="58"/>
                </a:lnTo>
                <a:close/>
              </a:path>
              <a:path w="1955" h="717">
                <a:moveTo>
                  <a:pt x="529" y="53"/>
                </a:moveTo>
                <a:lnTo>
                  <a:pt x="526" y="56"/>
                </a:lnTo>
                <a:lnTo>
                  <a:pt x="526" y="58"/>
                </a:lnTo>
                <a:lnTo>
                  <a:pt x="524" y="61"/>
                </a:lnTo>
                <a:lnTo>
                  <a:pt x="521" y="63"/>
                </a:lnTo>
                <a:lnTo>
                  <a:pt x="521" y="66"/>
                </a:lnTo>
                <a:lnTo>
                  <a:pt x="519" y="66"/>
                </a:lnTo>
                <a:lnTo>
                  <a:pt x="519" y="68"/>
                </a:lnTo>
                <a:lnTo>
                  <a:pt x="521" y="68"/>
                </a:lnTo>
                <a:lnTo>
                  <a:pt x="521" y="70"/>
                </a:lnTo>
                <a:lnTo>
                  <a:pt x="529" y="70"/>
                </a:lnTo>
                <a:lnTo>
                  <a:pt x="524" y="68"/>
                </a:lnTo>
                <a:lnTo>
                  <a:pt x="526" y="66"/>
                </a:lnTo>
                <a:lnTo>
                  <a:pt x="526" y="63"/>
                </a:lnTo>
                <a:lnTo>
                  <a:pt x="529" y="63"/>
                </a:lnTo>
                <a:lnTo>
                  <a:pt x="529" y="61"/>
                </a:lnTo>
                <a:lnTo>
                  <a:pt x="531" y="58"/>
                </a:lnTo>
                <a:lnTo>
                  <a:pt x="533" y="56"/>
                </a:lnTo>
                <a:lnTo>
                  <a:pt x="533" y="53"/>
                </a:lnTo>
                <a:lnTo>
                  <a:pt x="536" y="53"/>
                </a:lnTo>
                <a:lnTo>
                  <a:pt x="529" y="53"/>
                </a:lnTo>
                <a:lnTo>
                  <a:pt x="529" y="53"/>
                </a:lnTo>
                <a:close/>
              </a:path>
              <a:path w="1955" h="717">
                <a:moveTo>
                  <a:pt x="500" y="44"/>
                </a:moveTo>
                <a:lnTo>
                  <a:pt x="500" y="94"/>
                </a:lnTo>
                <a:lnTo>
                  <a:pt x="493" y="97"/>
                </a:lnTo>
                <a:lnTo>
                  <a:pt x="505" y="97"/>
                </a:lnTo>
                <a:lnTo>
                  <a:pt x="505" y="94"/>
                </a:lnTo>
                <a:lnTo>
                  <a:pt x="507" y="94"/>
                </a:lnTo>
                <a:lnTo>
                  <a:pt x="510" y="92"/>
                </a:lnTo>
                <a:lnTo>
                  <a:pt x="502" y="92"/>
                </a:lnTo>
                <a:lnTo>
                  <a:pt x="502" y="66"/>
                </a:lnTo>
                <a:lnTo>
                  <a:pt x="514" y="66"/>
                </a:lnTo>
                <a:lnTo>
                  <a:pt x="502" y="63"/>
                </a:lnTo>
                <a:lnTo>
                  <a:pt x="502" y="44"/>
                </a:lnTo>
                <a:lnTo>
                  <a:pt x="510" y="44"/>
                </a:lnTo>
                <a:lnTo>
                  <a:pt x="500" y="44"/>
                </a:lnTo>
                <a:lnTo>
                  <a:pt x="500" y="44"/>
                </a:lnTo>
                <a:close/>
              </a:path>
              <a:path w="1955" h="717">
                <a:moveTo>
                  <a:pt x="512" y="44"/>
                </a:moveTo>
                <a:lnTo>
                  <a:pt x="500" y="44"/>
                </a:lnTo>
                <a:lnTo>
                  <a:pt x="510" y="44"/>
                </a:lnTo>
                <a:lnTo>
                  <a:pt x="510" y="49"/>
                </a:lnTo>
                <a:lnTo>
                  <a:pt x="512" y="46"/>
                </a:lnTo>
                <a:lnTo>
                  <a:pt x="512" y="44"/>
                </a:lnTo>
                <a:lnTo>
                  <a:pt x="512" y="44"/>
                </a:lnTo>
                <a:close/>
              </a:path>
              <a:path w="1955" h="717">
                <a:moveTo>
                  <a:pt x="521" y="27"/>
                </a:moveTo>
                <a:lnTo>
                  <a:pt x="521" y="30"/>
                </a:lnTo>
                <a:lnTo>
                  <a:pt x="519" y="32"/>
                </a:lnTo>
                <a:lnTo>
                  <a:pt x="519" y="39"/>
                </a:lnTo>
                <a:lnTo>
                  <a:pt x="517" y="41"/>
                </a:lnTo>
                <a:lnTo>
                  <a:pt x="517" y="44"/>
                </a:lnTo>
                <a:lnTo>
                  <a:pt x="514" y="46"/>
                </a:lnTo>
                <a:lnTo>
                  <a:pt x="514" y="51"/>
                </a:lnTo>
                <a:lnTo>
                  <a:pt x="517" y="49"/>
                </a:lnTo>
                <a:lnTo>
                  <a:pt x="517" y="46"/>
                </a:lnTo>
                <a:lnTo>
                  <a:pt x="519" y="44"/>
                </a:lnTo>
                <a:lnTo>
                  <a:pt x="519" y="41"/>
                </a:lnTo>
                <a:lnTo>
                  <a:pt x="521" y="39"/>
                </a:lnTo>
                <a:lnTo>
                  <a:pt x="521" y="34"/>
                </a:lnTo>
                <a:lnTo>
                  <a:pt x="524" y="32"/>
                </a:lnTo>
                <a:lnTo>
                  <a:pt x="524" y="27"/>
                </a:lnTo>
                <a:lnTo>
                  <a:pt x="521" y="27"/>
                </a:lnTo>
                <a:lnTo>
                  <a:pt x="521" y="27"/>
                </a:lnTo>
                <a:close/>
              </a:path>
              <a:path w="1955" h="717">
                <a:moveTo>
                  <a:pt x="524" y="20"/>
                </a:moveTo>
                <a:lnTo>
                  <a:pt x="521" y="22"/>
                </a:lnTo>
                <a:lnTo>
                  <a:pt x="521" y="27"/>
                </a:lnTo>
                <a:lnTo>
                  <a:pt x="524" y="27"/>
                </a:lnTo>
                <a:lnTo>
                  <a:pt x="526" y="30"/>
                </a:lnTo>
                <a:lnTo>
                  <a:pt x="526" y="37"/>
                </a:lnTo>
                <a:lnTo>
                  <a:pt x="529" y="37"/>
                </a:lnTo>
                <a:lnTo>
                  <a:pt x="529" y="41"/>
                </a:lnTo>
                <a:lnTo>
                  <a:pt x="531" y="44"/>
                </a:lnTo>
                <a:lnTo>
                  <a:pt x="531" y="51"/>
                </a:lnTo>
                <a:lnTo>
                  <a:pt x="529" y="53"/>
                </a:lnTo>
                <a:lnTo>
                  <a:pt x="536" y="53"/>
                </a:lnTo>
                <a:lnTo>
                  <a:pt x="538" y="56"/>
                </a:lnTo>
                <a:lnTo>
                  <a:pt x="538" y="58"/>
                </a:lnTo>
                <a:lnTo>
                  <a:pt x="541" y="58"/>
                </a:lnTo>
                <a:lnTo>
                  <a:pt x="541" y="61"/>
                </a:lnTo>
                <a:lnTo>
                  <a:pt x="543" y="63"/>
                </a:lnTo>
                <a:lnTo>
                  <a:pt x="545" y="66"/>
                </a:lnTo>
                <a:lnTo>
                  <a:pt x="548" y="68"/>
                </a:lnTo>
                <a:lnTo>
                  <a:pt x="550" y="68"/>
                </a:lnTo>
                <a:lnTo>
                  <a:pt x="550" y="70"/>
                </a:lnTo>
                <a:lnTo>
                  <a:pt x="553" y="70"/>
                </a:lnTo>
                <a:lnTo>
                  <a:pt x="553" y="68"/>
                </a:lnTo>
                <a:lnTo>
                  <a:pt x="555" y="66"/>
                </a:lnTo>
                <a:lnTo>
                  <a:pt x="557" y="66"/>
                </a:lnTo>
                <a:lnTo>
                  <a:pt x="557" y="63"/>
                </a:lnTo>
                <a:lnTo>
                  <a:pt x="555" y="63"/>
                </a:lnTo>
                <a:lnTo>
                  <a:pt x="553" y="61"/>
                </a:lnTo>
                <a:lnTo>
                  <a:pt x="550" y="61"/>
                </a:lnTo>
                <a:lnTo>
                  <a:pt x="548" y="58"/>
                </a:lnTo>
                <a:lnTo>
                  <a:pt x="545" y="56"/>
                </a:lnTo>
                <a:lnTo>
                  <a:pt x="543" y="56"/>
                </a:lnTo>
                <a:lnTo>
                  <a:pt x="543" y="53"/>
                </a:lnTo>
                <a:lnTo>
                  <a:pt x="541" y="53"/>
                </a:lnTo>
                <a:lnTo>
                  <a:pt x="541" y="51"/>
                </a:lnTo>
                <a:lnTo>
                  <a:pt x="538" y="49"/>
                </a:lnTo>
                <a:lnTo>
                  <a:pt x="538" y="46"/>
                </a:lnTo>
                <a:lnTo>
                  <a:pt x="536" y="44"/>
                </a:lnTo>
                <a:lnTo>
                  <a:pt x="533" y="44"/>
                </a:lnTo>
                <a:lnTo>
                  <a:pt x="533" y="41"/>
                </a:lnTo>
                <a:lnTo>
                  <a:pt x="531" y="39"/>
                </a:lnTo>
                <a:lnTo>
                  <a:pt x="531" y="37"/>
                </a:lnTo>
                <a:lnTo>
                  <a:pt x="529" y="34"/>
                </a:lnTo>
                <a:lnTo>
                  <a:pt x="529" y="32"/>
                </a:lnTo>
                <a:lnTo>
                  <a:pt x="526" y="30"/>
                </a:lnTo>
                <a:lnTo>
                  <a:pt x="526" y="20"/>
                </a:lnTo>
                <a:lnTo>
                  <a:pt x="543" y="20"/>
                </a:lnTo>
                <a:lnTo>
                  <a:pt x="524" y="20"/>
                </a:lnTo>
                <a:lnTo>
                  <a:pt x="524" y="20"/>
                </a:lnTo>
                <a:close/>
              </a:path>
              <a:path w="1955" h="717">
                <a:moveTo>
                  <a:pt x="490" y="15"/>
                </a:moveTo>
                <a:lnTo>
                  <a:pt x="490" y="51"/>
                </a:lnTo>
                <a:lnTo>
                  <a:pt x="495" y="49"/>
                </a:lnTo>
                <a:lnTo>
                  <a:pt x="495" y="44"/>
                </a:lnTo>
                <a:lnTo>
                  <a:pt x="500" y="44"/>
                </a:lnTo>
                <a:lnTo>
                  <a:pt x="512" y="44"/>
                </a:lnTo>
                <a:lnTo>
                  <a:pt x="512" y="41"/>
                </a:lnTo>
                <a:lnTo>
                  <a:pt x="495" y="41"/>
                </a:lnTo>
                <a:lnTo>
                  <a:pt x="495" y="15"/>
                </a:lnTo>
                <a:lnTo>
                  <a:pt x="510" y="15"/>
                </a:lnTo>
                <a:lnTo>
                  <a:pt x="490" y="15"/>
                </a:lnTo>
                <a:lnTo>
                  <a:pt x="490" y="15"/>
                </a:lnTo>
                <a:close/>
              </a:path>
              <a:path w="1955" h="717">
                <a:moveTo>
                  <a:pt x="545" y="13"/>
                </a:moveTo>
                <a:lnTo>
                  <a:pt x="543" y="18"/>
                </a:lnTo>
                <a:lnTo>
                  <a:pt x="529" y="18"/>
                </a:lnTo>
                <a:lnTo>
                  <a:pt x="550" y="20"/>
                </a:lnTo>
                <a:lnTo>
                  <a:pt x="545" y="13"/>
                </a:lnTo>
                <a:lnTo>
                  <a:pt x="545" y="13"/>
                </a:lnTo>
                <a:close/>
              </a:path>
              <a:path w="1955" h="717">
                <a:moveTo>
                  <a:pt x="490" y="10"/>
                </a:moveTo>
                <a:lnTo>
                  <a:pt x="490" y="15"/>
                </a:lnTo>
                <a:lnTo>
                  <a:pt x="510" y="15"/>
                </a:lnTo>
                <a:lnTo>
                  <a:pt x="510" y="41"/>
                </a:lnTo>
                <a:lnTo>
                  <a:pt x="495" y="41"/>
                </a:lnTo>
                <a:lnTo>
                  <a:pt x="512" y="41"/>
                </a:lnTo>
                <a:lnTo>
                  <a:pt x="512" y="39"/>
                </a:lnTo>
                <a:lnTo>
                  <a:pt x="512" y="18"/>
                </a:lnTo>
                <a:lnTo>
                  <a:pt x="514" y="15"/>
                </a:lnTo>
                <a:lnTo>
                  <a:pt x="495" y="13"/>
                </a:lnTo>
                <a:lnTo>
                  <a:pt x="490" y="10"/>
                </a:lnTo>
                <a:lnTo>
                  <a:pt x="490" y="10"/>
                </a:lnTo>
                <a:close/>
              </a:path>
              <a:path w="1955" h="717">
                <a:moveTo>
                  <a:pt x="510" y="8"/>
                </a:moveTo>
                <a:lnTo>
                  <a:pt x="507" y="13"/>
                </a:lnTo>
                <a:lnTo>
                  <a:pt x="495" y="13"/>
                </a:lnTo>
                <a:lnTo>
                  <a:pt x="514" y="15"/>
                </a:lnTo>
                <a:lnTo>
                  <a:pt x="510" y="8"/>
                </a:lnTo>
                <a:lnTo>
                  <a:pt x="510" y="8"/>
                </a:lnTo>
                <a:close/>
              </a:path>
              <a:path w="1955" h="717">
                <a:moveTo>
                  <a:pt x="526" y="1"/>
                </a:moveTo>
                <a:lnTo>
                  <a:pt x="526" y="8"/>
                </a:lnTo>
                <a:lnTo>
                  <a:pt x="524" y="10"/>
                </a:lnTo>
                <a:lnTo>
                  <a:pt x="524" y="20"/>
                </a:lnTo>
                <a:lnTo>
                  <a:pt x="543" y="20"/>
                </a:lnTo>
                <a:lnTo>
                  <a:pt x="543" y="25"/>
                </a:lnTo>
                <a:lnTo>
                  <a:pt x="541" y="27"/>
                </a:lnTo>
                <a:lnTo>
                  <a:pt x="541" y="32"/>
                </a:lnTo>
                <a:lnTo>
                  <a:pt x="538" y="34"/>
                </a:lnTo>
                <a:lnTo>
                  <a:pt x="538" y="39"/>
                </a:lnTo>
                <a:lnTo>
                  <a:pt x="536" y="41"/>
                </a:lnTo>
                <a:lnTo>
                  <a:pt x="536" y="44"/>
                </a:lnTo>
                <a:lnTo>
                  <a:pt x="538" y="46"/>
                </a:lnTo>
                <a:lnTo>
                  <a:pt x="541" y="44"/>
                </a:lnTo>
                <a:lnTo>
                  <a:pt x="541" y="39"/>
                </a:lnTo>
                <a:lnTo>
                  <a:pt x="543" y="37"/>
                </a:lnTo>
                <a:lnTo>
                  <a:pt x="543" y="34"/>
                </a:lnTo>
                <a:lnTo>
                  <a:pt x="545" y="32"/>
                </a:lnTo>
                <a:lnTo>
                  <a:pt x="545" y="27"/>
                </a:lnTo>
                <a:lnTo>
                  <a:pt x="548" y="25"/>
                </a:lnTo>
                <a:lnTo>
                  <a:pt x="548" y="22"/>
                </a:lnTo>
                <a:lnTo>
                  <a:pt x="550" y="20"/>
                </a:lnTo>
                <a:lnTo>
                  <a:pt x="529" y="18"/>
                </a:lnTo>
                <a:lnTo>
                  <a:pt x="529" y="13"/>
                </a:lnTo>
                <a:lnTo>
                  <a:pt x="531" y="10"/>
                </a:lnTo>
                <a:lnTo>
                  <a:pt x="533" y="8"/>
                </a:lnTo>
                <a:lnTo>
                  <a:pt x="526" y="1"/>
                </a:lnTo>
                <a:lnTo>
                  <a:pt x="526" y="1"/>
                </a:lnTo>
                <a:close/>
              </a:path>
              <a:path w="1955" h="717">
                <a:moveTo>
                  <a:pt x="630" y="92"/>
                </a:moveTo>
                <a:lnTo>
                  <a:pt x="625" y="99"/>
                </a:lnTo>
                <a:lnTo>
                  <a:pt x="565" y="99"/>
                </a:lnTo>
                <a:lnTo>
                  <a:pt x="567" y="104"/>
                </a:lnTo>
                <a:lnTo>
                  <a:pt x="637" y="104"/>
                </a:lnTo>
                <a:lnTo>
                  <a:pt x="630" y="92"/>
                </a:lnTo>
                <a:lnTo>
                  <a:pt x="630" y="92"/>
                </a:lnTo>
                <a:close/>
              </a:path>
              <a:path w="1955" h="717">
                <a:moveTo>
                  <a:pt x="603" y="99"/>
                </a:moveTo>
                <a:lnTo>
                  <a:pt x="603" y="22"/>
                </a:lnTo>
                <a:lnTo>
                  <a:pt x="598" y="22"/>
                </a:lnTo>
                <a:lnTo>
                  <a:pt x="598" y="99"/>
                </a:lnTo>
                <a:lnTo>
                  <a:pt x="603" y="99"/>
                </a:lnTo>
                <a:close/>
              </a:path>
              <a:path w="1955" h="717">
                <a:moveTo>
                  <a:pt x="627" y="10"/>
                </a:moveTo>
                <a:lnTo>
                  <a:pt x="622" y="18"/>
                </a:lnTo>
                <a:lnTo>
                  <a:pt x="570" y="18"/>
                </a:lnTo>
                <a:lnTo>
                  <a:pt x="572" y="22"/>
                </a:lnTo>
                <a:lnTo>
                  <a:pt x="632" y="22"/>
                </a:lnTo>
                <a:lnTo>
                  <a:pt x="627" y="10"/>
                </a:lnTo>
                <a:lnTo>
                  <a:pt x="627" y="10"/>
                </a:lnTo>
                <a:close/>
              </a:path>
              <a:path w="1955" h="717">
                <a:moveTo>
                  <a:pt x="713" y="99"/>
                </a:moveTo>
                <a:lnTo>
                  <a:pt x="709" y="104"/>
                </a:lnTo>
                <a:lnTo>
                  <a:pt x="670" y="104"/>
                </a:lnTo>
                <a:lnTo>
                  <a:pt x="673" y="109"/>
                </a:lnTo>
                <a:lnTo>
                  <a:pt x="677" y="109"/>
                </a:lnTo>
                <a:lnTo>
                  <a:pt x="680" y="106"/>
                </a:lnTo>
                <a:lnTo>
                  <a:pt x="718" y="106"/>
                </a:lnTo>
                <a:lnTo>
                  <a:pt x="713" y="99"/>
                </a:lnTo>
                <a:lnTo>
                  <a:pt x="713" y="99"/>
                </a:lnTo>
                <a:close/>
              </a:path>
              <a:path w="1955" h="717">
                <a:moveTo>
                  <a:pt x="697" y="104"/>
                </a:moveTo>
                <a:lnTo>
                  <a:pt x="697" y="82"/>
                </a:lnTo>
                <a:lnTo>
                  <a:pt x="692" y="82"/>
                </a:lnTo>
                <a:lnTo>
                  <a:pt x="692" y="104"/>
                </a:lnTo>
                <a:lnTo>
                  <a:pt x="697" y="104"/>
                </a:lnTo>
                <a:close/>
              </a:path>
              <a:path w="1955" h="717">
                <a:moveTo>
                  <a:pt x="709" y="75"/>
                </a:moveTo>
                <a:lnTo>
                  <a:pt x="706" y="80"/>
                </a:lnTo>
                <a:lnTo>
                  <a:pt x="677" y="80"/>
                </a:lnTo>
                <a:lnTo>
                  <a:pt x="680" y="85"/>
                </a:lnTo>
                <a:lnTo>
                  <a:pt x="680" y="82"/>
                </a:lnTo>
                <a:lnTo>
                  <a:pt x="682" y="82"/>
                </a:lnTo>
                <a:lnTo>
                  <a:pt x="713" y="82"/>
                </a:lnTo>
                <a:lnTo>
                  <a:pt x="709" y="75"/>
                </a:lnTo>
                <a:lnTo>
                  <a:pt x="709" y="75"/>
                </a:lnTo>
                <a:close/>
              </a:path>
              <a:path w="1955" h="717">
                <a:moveTo>
                  <a:pt x="697" y="80"/>
                </a:moveTo>
                <a:lnTo>
                  <a:pt x="697" y="58"/>
                </a:lnTo>
                <a:lnTo>
                  <a:pt x="692" y="58"/>
                </a:lnTo>
                <a:lnTo>
                  <a:pt x="692" y="80"/>
                </a:lnTo>
                <a:lnTo>
                  <a:pt x="697" y="80"/>
                </a:lnTo>
                <a:close/>
              </a:path>
              <a:path w="1955" h="717">
                <a:moveTo>
                  <a:pt x="656" y="58"/>
                </a:moveTo>
                <a:lnTo>
                  <a:pt x="656" y="61"/>
                </a:lnTo>
                <a:lnTo>
                  <a:pt x="653" y="63"/>
                </a:lnTo>
                <a:lnTo>
                  <a:pt x="653" y="70"/>
                </a:lnTo>
                <a:lnTo>
                  <a:pt x="651" y="73"/>
                </a:lnTo>
                <a:lnTo>
                  <a:pt x="651" y="80"/>
                </a:lnTo>
                <a:lnTo>
                  <a:pt x="649" y="80"/>
                </a:lnTo>
                <a:lnTo>
                  <a:pt x="649" y="85"/>
                </a:lnTo>
                <a:lnTo>
                  <a:pt x="646" y="87"/>
                </a:lnTo>
                <a:lnTo>
                  <a:pt x="646" y="90"/>
                </a:lnTo>
                <a:lnTo>
                  <a:pt x="644" y="92"/>
                </a:lnTo>
                <a:lnTo>
                  <a:pt x="644" y="97"/>
                </a:lnTo>
                <a:lnTo>
                  <a:pt x="646" y="94"/>
                </a:lnTo>
                <a:lnTo>
                  <a:pt x="646" y="92"/>
                </a:lnTo>
                <a:lnTo>
                  <a:pt x="649" y="92"/>
                </a:lnTo>
                <a:lnTo>
                  <a:pt x="649" y="87"/>
                </a:lnTo>
                <a:lnTo>
                  <a:pt x="651" y="85"/>
                </a:lnTo>
                <a:lnTo>
                  <a:pt x="651" y="82"/>
                </a:lnTo>
                <a:lnTo>
                  <a:pt x="651" y="82"/>
                </a:lnTo>
                <a:lnTo>
                  <a:pt x="653" y="80"/>
                </a:lnTo>
                <a:lnTo>
                  <a:pt x="653" y="75"/>
                </a:lnTo>
                <a:lnTo>
                  <a:pt x="656" y="73"/>
                </a:lnTo>
                <a:lnTo>
                  <a:pt x="656" y="68"/>
                </a:lnTo>
                <a:lnTo>
                  <a:pt x="658" y="66"/>
                </a:lnTo>
                <a:lnTo>
                  <a:pt x="658" y="61"/>
                </a:lnTo>
                <a:lnTo>
                  <a:pt x="661" y="58"/>
                </a:lnTo>
                <a:lnTo>
                  <a:pt x="656" y="58"/>
                </a:lnTo>
                <a:lnTo>
                  <a:pt x="656" y="58"/>
                </a:lnTo>
                <a:close/>
              </a:path>
              <a:path w="1955" h="717">
                <a:moveTo>
                  <a:pt x="665" y="51"/>
                </a:moveTo>
                <a:lnTo>
                  <a:pt x="663" y="53"/>
                </a:lnTo>
                <a:lnTo>
                  <a:pt x="665" y="53"/>
                </a:lnTo>
                <a:lnTo>
                  <a:pt x="665" y="56"/>
                </a:lnTo>
                <a:lnTo>
                  <a:pt x="668" y="58"/>
                </a:lnTo>
                <a:lnTo>
                  <a:pt x="668" y="61"/>
                </a:lnTo>
                <a:lnTo>
                  <a:pt x="670" y="63"/>
                </a:lnTo>
                <a:lnTo>
                  <a:pt x="670" y="70"/>
                </a:lnTo>
                <a:lnTo>
                  <a:pt x="673" y="70"/>
                </a:lnTo>
                <a:lnTo>
                  <a:pt x="673" y="68"/>
                </a:lnTo>
                <a:lnTo>
                  <a:pt x="675" y="66"/>
                </a:lnTo>
                <a:lnTo>
                  <a:pt x="675" y="63"/>
                </a:lnTo>
                <a:lnTo>
                  <a:pt x="673" y="61"/>
                </a:lnTo>
                <a:lnTo>
                  <a:pt x="673" y="58"/>
                </a:lnTo>
                <a:lnTo>
                  <a:pt x="670" y="56"/>
                </a:lnTo>
                <a:lnTo>
                  <a:pt x="668" y="53"/>
                </a:lnTo>
                <a:lnTo>
                  <a:pt x="665" y="51"/>
                </a:lnTo>
                <a:lnTo>
                  <a:pt x="665" y="51"/>
                </a:lnTo>
                <a:close/>
              </a:path>
              <a:path w="1955" h="717">
                <a:moveTo>
                  <a:pt x="711" y="51"/>
                </a:moveTo>
                <a:lnTo>
                  <a:pt x="709" y="56"/>
                </a:lnTo>
                <a:lnTo>
                  <a:pt x="675" y="56"/>
                </a:lnTo>
                <a:lnTo>
                  <a:pt x="677" y="61"/>
                </a:lnTo>
                <a:lnTo>
                  <a:pt x="680" y="61"/>
                </a:lnTo>
                <a:lnTo>
                  <a:pt x="680" y="58"/>
                </a:lnTo>
                <a:lnTo>
                  <a:pt x="716" y="58"/>
                </a:lnTo>
                <a:lnTo>
                  <a:pt x="711" y="51"/>
                </a:lnTo>
                <a:lnTo>
                  <a:pt x="711" y="51"/>
                </a:lnTo>
                <a:close/>
              </a:path>
              <a:path w="1955" h="717">
                <a:moveTo>
                  <a:pt x="663" y="41"/>
                </a:moveTo>
                <a:lnTo>
                  <a:pt x="658" y="41"/>
                </a:lnTo>
                <a:lnTo>
                  <a:pt x="658" y="44"/>
                </a:lnTo>
                <a:lnTo>
                  <a:pt x="658" y="51"/>
                </a:lnTo>
                <a:lnTo>
                  <a:pt x="656" y="53"/>
                </a:lnTo>
                <a:lnTo>
                  <a:pt x="656" y="58"/>
                </a:lnTo>
                <a:lnTo>
                  <a:pt x="661" y="58"/>
                </a:lnTo>
                <a:lnTo>
                  <a:pt x="661" y="73"/>
                </a:lnTo>
                <a:lnTo>
                  <a:pt x="658" y="75"/>
                </a:lnTo>
                <a:lnTo>
                  <a:pt x="658" y="99"/>
                </a:lnTo>
                <a:lnTo>
                  <a:pt x="658" y="101"/>
                </a:lnTo>
                <a:lnTo>
                  <a:pt x="658" y="113"/>
                </a:lnTo>
                <a:lnTo>
                  <a:pt x="663" y="111"/>
                </a:lnTo>
                <a:lnTo>
                  <a:pt x="663" y="53"/>
                </a:lnTo>
                <a:lnTo>
                  <a:pt x="665" y="51"/>
                </a:lnTo>
                <a:lnTo>
                  <a:pt x="663" y="51"/>
                </a:lnTo>
                <a:lnTo>
                  <a:pt x="663" y="41"/>
                </a:lnTo>
                <a:lnTo>
                  <a:pt x="663" y="41"/>
                </a:lnTo>
                <a:close/>
              </a:path>
              <a:path w="1955" h="717">
                <a:moveTo>
                  <a:pt x="711" y="41"/>
                </a:moveTo>
                <a:lnTo>
                  <a:pt x="706" y="41"/>
                </a:lnTo>
                <a:lnTo>
                  <a:pt x="706" y="46"/>
                </a:lnTo>
                <a:lnTo>
                  <a:pt x="711" y="44"/>
                </a:lnTo>
                <a:lnTo>
                  <a:pt x="711" y="41"/>
                </a:lnTo>
                <a:lnTo>
                  <a:pt x="711" y="41"/>
                </a:lnTo>
                <a:close/>
              </a:path>
              <a:path w="1955" h="717">
                <a:moveTo>
                  <a:pt x="673" y="32"/>
                </a:moveTo>
                <a:lnTo>
                  <a:pt x="668" y="39"/>
                </a:lnTo>
                <a:lnTo>
                  <a:pt x="644" y="39"/>
                </a:lnTo>
                <a:lnTo>
                  <a:pt x="646" y="44"/>
                </a:lnTo>
                <a:lnTo>
                  <a:pt x="649" y="41"/>
                </a:lnTo>
                <a:lnTo>
                  <a:pt x="677" y="41"/>
                </a:lnTo>
                <a:lnTo>
                  <a:pt x="673" y="32"/>
                </a:lnTo>
                <a:lnTo>
                  <a:pt x="673" y="32"/>
                </a:lnTo>
                <a:close/>
              </a:path>
              <a:path w="1955" h="717">
                <a:moveTo>
                  <a:pt x="649" y="15"/>
                </a:moveTo>
                <a:lnTo>
                  <a:pt x="646" y="15"/>
                </a:lnTo>
                <a:lnTo>
                  <a:pt x="646" y="18"/>
                </a:lnTo>
                <a:lnTo>
                  <a:pt x="653" y="18"/>
                </a:lnTo>
                <a:lnTo>
                  <a:pt x="653" y="15"/>
                </a:lnTo>
                <a:lnTo>
                  <a:pt x="661" y="15"/>
                </a:lnTo>
                <a:lnTo>
                  <a:pt x="649" y="15"/>
                </a:lnTo>
                <a:lnTo>
                  <a:pt x="649" y="15"/>
                </a:lnTo>
                <a:close/>
              </a:path>
              <a:path w="1955" h="717">
                <a:moveTo>
                  <a:pt x="713" y="13"/>
                </a:moveTo>
                <a:lnTo>
                  <a:pt x="706" y="13"/>
                </a:lnTo>
                <a:lnTo>
                  <a:pt x="706" y="39"/>
                </a:lnTo>
                <a:lnTo>
                  <a:pt x="685" y="39"/>
                </a:lnTo>
                <a:lnTo>
                  <a:pt x="711" y="39"/>
                </a:lnTo>
                <a:lnTo>
                  <a:pt x="711" y="15"/>
                </a:lnTo>
                <a:lnTo>
                  <a:pt x="713" y="13"/>
                </a:lnTo>
                <a:lnTo>
                  <a:pt x="713" y="13"/>
                </a:lnTo>
                <a:close/>
              </a:path>
              <a:path w="1955" h="717">
                <a:moveTo>
                  <a:pt x="680" y="6"/>
                </a:moveTo>
                <a:lnTo>
                  <a:pt x="680" y="13"/>
                </a:lnTo>
                <a:lnTo>
                  <a:pt x="685" y="10"/>
                </a:lnTo>
                <a:lnTo>
                  <a:pt x="680" y="6"/>
                </a:lnTo>
                <a:lnTo>
                  <a:pt x="680" y="6"/>
                </a:lnTo>
                <a:close/>
              </a:path>
              <a:path w="1955" h="717">
                <a:moveTo>
                  <a:pt x="709" y="6"/>
                </a:moveTo>
                <a:lnTo>
                  <a:pt x="706" y="10"/>
                </a:lnTo>
                <a:lnTo>
                  <a:pt x="685" y="10"/>
                </a:lnTo>
                <a:lnTo>
                  <a:pt x="680" y="13"/>
                </a:lnTo>
                <a:lnTo>
                  <a:pt x="680" y="49"/>
                </a:lnTo>
                <a:lnTo>
                  <a:pt x="685" y="46"/>
                </a:lnTo>
                <a:lnTo>
                  <a:pt x="685" y="41"/>
                </a:lnTo>
                <a:lnTo>
                  <a:pt x="706" y="41"/>
                </a:lnTo>
                <a:lnTo>
                  <a:pt x="711" y="41"/>
                </a:lnTo>
                <a:lnTo>
                  <a:pt x="711" y="39"/>
                </a:lnTo>
                <a:lnTo>
                  <a:pt x="685" y="39"/>
                </a:lnTo>
                <a:lnTo>
                  <a:pt x="685" y="13"/>
                </a:lnTo>
                <a:lnTo>
                  <a:pt x="706" y="13"/>
                </a:lnTo>
                <a:lnTo>
                  <a:pt x="713" y="13"/>
                </a:lnTo>
                <a:lnTo>
                  <a:pt x="709" y="6"/>
                </a:lnTo>
                <a:lnTo>
                  <a:pt x="709" y="6"/>
                </a:lnTo>
                <a:close/>
              </a:path>
              <a:path w="1955" h="717">
                <a:moveTo>
                  <a:pt x="670" y="3"/>
                </a:moveTo>
                <a:lnTo>
                  <a:pt x="668" y="6"/>
                </a:lnTo>
                <a:lnTo>
                  <a:pt x="665" y="8"/>
                </a:lnTo>
                <a:lnTo>
                  <a:pt x="663" y="10"/>
                </a:lnTo>
                <a:lnTo>
                  <a:pt x="658" y="10"/>
                </a:lnTo>
                <a:lnTo>
                  <a:pt x="656" y="13"/>
                </a:lnTo>
                <a:lnTo>
                  <a:pt x="653" y="13"/>
                </a:lnTo>
                <a:lnTo>
                  <a:pt x="651" y="15"/>
                </a:lnTo>
                <a:lnTo>
                  <a:pt x="649" y="15"/>
                </a:lnTo>
                <a:lnTo>
                  <a:pt x="661" y="15"/>
                </a:lnTo>
                <a:lnTo>
                  <a:pt x="661" y="39"/>
                </a:lnTo>
                <a:lnTo>
                  <a:pt x="663" y="39"/>
                </a:lnTo>
                <a:lnTo>
                  <a:pt x="663" y="15"/>
                </a:lnTo>
                <a:lnTo>
                  <a:pt x="665" y="13"/>
                </a:lnTo>
                <a:lnTo>
                  <a:pt x="670" y="13"/>
                </a:lnTo>
                <a:lnTo>
                  <a:pt x="673" y="13"/>
                </a:lnTo>
                <a:lnTo>
                  <a:pt x="675" y="13"/>
                </a:lnTo>
                <a:lnTo>
                  <a:pt x="670" y="3"/>
                </a:lnTo>
                <a:lnTo>
                  <a:pt x="670" y="3"/>
                </a:lnTo>
                <a:close/>
              </a:path>
              <a:path w="1955" h="717">
                <a:moveTo>
                  <a:pt x="730" y="75"/>
                </a:moveTo>
                <a:lnTo>
                  <a:pt x="730" y="78"/>
                </a:lnTo>
                <a:lnTo>
                  <a:pt x="733" y="80"/>
                </a:lnTo>
                <a:lnTo>
                  <a:pt x="735" y="82"/>
                </a:lnTo>
                <a:lnTo>
                  <a:pt x="735" y="85"/>
                </a:lnTo>
                <a:lnTo>
                  <a:pt x="737" y="85"/>
                </a:lnTo>
                <a:lnTo>
                  <a:pt x="737" y="87"/>
                </a:lnTo>
                <a:lnTo>
                  <a:pt x="740" y="90"/>
                </a:lnTo>
                <a:lnTo>
                  <a:pt x="740" y="92"/>
                </a:lnTo>
                <a:lnTo>
                  <a:pt x="742" y="94"/>
                </a:lnTo>
                <a:lnTo>
                  <a:pt x="742" y="99"/>
                </a:lnTo>
                <a:lnTo>
                  <a:pt x="745" y="101"/>
                </a:lnTo>
                <a:lnTo>
                  <a:pt x="745" y="104"/>
                </a:lnTo>
                <a:lnTo>
                  <a:pt x="747" y="104"/>
                </a:lnTo>
                <a:lnTo>
                  <a:pt x="750" y="101"/>
                </a:lnTo>
                <a:lnTo>
                  <a:pt x="750" y="92"/>
                </a:lnTo>
                <a:lnTo>
                  <a:pt x="747" y="90"/>
                </a:lnTo>
                <a:lnTo>
                  <a:pt x="747" y="87"/>
                </a:lnTo>
                <a:lnTo>
                  <a:pt x="745" y="87"/>
                </a:lnTo>
                <a:lnTo>
                  <a:pt x="745" y="85"/>
                </a:lnTo>
                <a:lnTo>
                  <a:pt x="742" y="82"/>
                </a:lnTo>
                <a:lnTo>
                  <a:pt x="740" y="80"/>
                </a:lnTo>
                <a:lnTo>
                  <a:pt x="737" y="80"/>
                </a:lnTo>
                <a:lnTo>
                  <a:pt x="735" y="78"/>
                </a:lnTo>
                <a:lnTo>
                  <a:pt x="733" y="78"/>
                </a:lnTo>
                <a:lnTo>
                  <a:pt x="730" y="75"/>
                </a:lnTo>
                <a:lnTo>
                  <a:pt x="730" y="75"/>
                </a:lnTo>
                <a:close/>
              </a:path>
              <a:path w="1955" h="717">
                <a:moveTo>
                  <a:pt x="874" y="61"/>
                </a:moveTo>
                <a:lnTo>
                  <a:pt x="865" y="61"/>
                </a:lnTo>
                <a:lnTo>
                  <a:pt x="867" y="63"/>
                </a:lnTo>
                <a:lnTo>
                  <a:pt x="867" y="66"/>
                </a:lnTo>
                <a:lnTo>
                  <a:pt x="870" y="66"/>
                </a:lnTo>
                <a:lnTo>
                  <a:pt x="870" y="68"/>
                </a:lnTo>
                <a:lnTo>
                  <a:pt x="872" y="68"/>
                </a:lnTo>
                <a:lnTo>
                  <a:pt x="874" y="68"/>
                </a:lnTo>
                <a:lnTo>
                  <a:pt x="874" y="66"/>
                </a:lnTo>
                <a:lnTo>
                  <a:pt x="877" y="63"/>
                </a:lnTo>
                <a:lnTo>
                  <a:pt x="879" y="63"/>
                </a:lnTo>
                <a:lnTo>
                  <a:pt x="879" y="61"/>
                </a:lnTo>
                <a:lnTo>
                  <a:pt x="874" y="61"/>
                </a:lnTo>
                <a:lnTo>
                  <a:pt x="874" y="61"/>
                </a:lnTo>
                <a:close/>
              </a:path>
              <a:path w="1955" h="717">
                <a:moveTo>
                  <a:pt x="838" y="56"/>
                </a:moveTo>
                <a:lnTo>
                  <a:pt x="836" y="58"/>
                </a:lnTo>
                <a:lnTo>
                  <a:pt x="836" y="61"/>
                </a:lnTo>
                <a:lnTo>
                  <a:pt x="833" y="63"/>
                </a:lnTo>
                <a:lnTo>
                  <a:pt x="831" y="66"/>
                </a:lnTo>
                <a:lnTo>
                  <a:pt x="831" y="68"/>
                </a:lnTo>
                <a:lnTo>
                  <a:pt x="829" y="70"/>
                </a:lnTo>
                <a:lnTo>
                  <a:pt x="829" y="73"/>
                </a:lnTo>
                <a:lnTo>
                  <a:pt x="826" y="73"/>
                </a:lnTo>
                <a:lnTo>
                  <a:pt x="826" y="75"/>
                </a:lnTo>
                <a:lnTo>
                  <a:pt x="829" y="73"/>
                </a:lnTo>
                <a:lnTo>
                  <a:pt x="831" y="70"/>
                </a:lnTo>
                <a:lnTo>
                  <a:pt x="833" y="70"/>
                </a:lnTo>
                <a:lnTo>
                  <a:pt x="833" y="68"/>
                </a:lnTo>
                <a:lnTo>
                  <a:pt x="836" y="68"/>
                </a:lnTo>
                <a:lnTo>
                  <a:pt x="836" y="66"/>
                </a:lnTo>
                <a:lnTo>
                  <a:pt x="838" y="63"/>
                </a:lnTo>
                <a:lnTo>
                  <a:pt x="841" y="61"/>
                </a:lnTo>
                <a:lnTo>
                  <a:pt x="841" y="58"/>
                </a:lnTo>
                <a:lnTo>
                  <a:pt x="838" y="56"/>
                </a:lnTo>
                <a:lnTo>
                  <a:pt x="838" y="56"/>
                </a:lnTo>
                <a:close/>
              </a:path>
              <a:path w="1955" h="717">
                <a:moveTo>
                  <a:pt x="814" y="56"/>
                </a:moveTo>
                <a:lnTo>
                  <a:pt x="812" y="58"/>
                </a:lnTo>
                <a:lnTo>
                  <a:pt x="812" y="68"/>
                </a:lnTo>
                <a:lnTo>
                  <a:pt x="810" y="70"/>
                </a:lnTo>
                <a:lnTo>
                  <a:pt x="810" y="75"/>
                </a:lnTo>
                <a:lnTo>
                  <a:pt x="807" y="75"/>
                </a:lnTo>
                <a:lnTo>
                  <a:pt x="807" y="82"/>
                </a:lnTo>
                <a:lnTo>
                  <a:pt x="805" y="85"/>
                </a:lnTo>
                <a:lnTo>
                  <a:pt x="805" y="87"/>
                </a:lnTo>
                <a:lnTo>
                  <a:pt x="807" y="85"/>
                </a:lnTo>
                <a:lnTo>
                  <a:pt x="807" y="82"/>
                </a:lnTo>
                <a:lnTo>
                  <a:pt x="810" y="80"/>
                </a:lnTo>
                <a:lnTo>
                  <a:pt x="810" y="78"/>
                </a:lnTo>
                <a:lnTo>
                  <a:pt x="812" y="78"/>
                </a:lnTo>
                <a:lnTo>
                  <a:pt x="812" y="73"/>
                </a:lnTo>
                <a:lnTo>
                  <a:pt x="814" y="70"/>
                </a:lnTo>
                <a:lnTo>
                  <a:pt x="814" y="68"/>
                </a:lnTo>
                <a:lnTo>
                  <a:pt x="814" y="66"/>
                </a:lnTo>
                <a:lnTo>
                  <a:pt x="814" y="63"/>
                </a:lnTo>
                <a:lnTo>
                  <a:pt x="817" y="61"/>
                </a:lnTo>
                <a:lnTo>
                  <a:pt x="817" y="56"/>
                </a:lnTo>
                <a:lnTo>
                  <a:pt x="814" y="56"/>
                </a:lnTo>
                <a:lnTo>
                  <a:pt x="814" y="56"/>
                </a:lnTo>
                <a:close/>
              </a:path>
              <a:path w="1955" h="717">
                <a:moveTo>
                  <a:pt x="857" y="56"/>
                </a:moveTo>
                <a:lnTo>
                  <a:pt x="857" y="58"/>
                </a:lnTo>
                <a:lnTo>
                  <a:pt x="860" y="61"/>
                </a:lnTo>
                <a:lnTo>
                  <a:pt x="860" y="109"/>
                </a:lnTo>
                <a:lnTo>
                  <a:pt x="857" y="111"/>
                </a:lnTo>
                <a:lnTo>
                  <a:pt x="857" y="113"/>
                </a:lnTo>
                <a:lnTo>
                  <a:pt x="865" y="111"/>
                </a:lnTo>
                <a:lnTo>
                  <a:pt x="865" y="104"/>
                </a:lnTo>
                <a:lnTo>
                  <a:pt x="862" y="101"/>
                </a:lnTo>
                <a:lnTo>
                  <a:pt x="862" y="63"/>
                </a:lnTo>
                <a:lnTo>
                  <a:pt x="865" y="61"/>
                </a:lnTo>
                <a:lnTo>
                  <a:pt x="874" y="61"/>
                </a:lnTo>
                <a:lnTo>
                  <a:pt x="872" y="58"/>
                </a:lnTo>
                <a:lnTo>
                  <a:pt x="862" y="58"/>
                </a:lnTo>
                <a:lnTo>
                  <a:pt x="857" y="56"/>
                </a:lnTo>
                <a:lnTo>
                  <a:pt x="857" y="56"/>
                </a:lnTo>
                <a:close/>
              </a:path>
              <a:path w="1955" h="717">
                <a:moveTo>
                  <a:pt x="826" y="46"/>
                </a:moveTo>
                <a:lnTo>
                  <a:pt x="821" y="49"/>
                </a:lnTo>
                <a:lnTo>
                  <a:pt x="824" y="49"/>
                </a:lnTo>
                <a:lnTo>
                  <a:pt x="824" y="51"/>
                </a:lnTo>
                <a:lnTo>
                  <a:pt x="824" y="53"/>
                </a:lnTo>
                <a:lnTo>
                  <a:pt x="826" y="56"/>
                </a:lnTo>
                <a:lnTo>
                  <a:pt x="826" y="61"/>
                </a:lnTo>
                <a:lnTo>
                  <a:pt x="829" y="63"/>
                </a:lnTo>
                <a:lnTo>
                  <a:pt x="831" y="61"/>
                </a:lnTo>
                <a:lnTo>
                  <a:pt x="831" y="53"/>
                </a:lnTo>
                <a:lnTo>
                  <a:pt x="829" y="51"/>
                </a:lnTo>
                <a:lnTo>
                  <a:pt x="829" y="49"/>
                </a:lnTo>
                <a:lnTo>
                  <a:pt x="826" y="49"/>
                </a:lnTo>
                <a:lnTo>
                  <a:pt x="826" y="46"/>
                </a:lnTo>
                <a:lnTo>
                  <a:pt x="826" y="46"/>
                </a:lnTo>
                <a:close/>
              </a:path>
              <a:path w="1955" h="717">
                <a:moveTo>
                  <a:pt x="845" y="39"/>
                </a:moveTo>
                <a:lnTo>
                  <a:pt x="843" y="39"/>
                </a:lnTo>
                <a:lnTo>
                  <a:pt x="843" y="41"/>
                </a:lnTo>
                <a:lnTo>
                  <a:pt x="843" y="46"/>
                </a:lnTo>
                <a:lnTo>
                  <a:pt x="841" y="49"/>
                </a:lnTo>
                <a:lnTo>
                  <a:pt x="841" y="51"/>
                </a:lnTo>
                <a:lnTo>
                  <a:pt x="838" y="53"/>
                </a:lnTo>
                <a:lnTo>
                  <a:pt x="838" y="56"/>
                </a:lnTo>
                <a:lnTo>
                  <a:pt x="841" y="58"/>
                </a:lnTo>
                <a:lnTo>
                  <a:pt x="841" y="90"/>
                </a:lnTo>
                <a:lnTo>
                  <a:pt x="838" y="92"/>
                </a:lnTo>
                <a:lnTo>
                  <a:pt x="838" y="97"/>
                </a:lnTo>
                <a:lnTo>
                  <a:pt x="836" y="97"/>
                </a:lnTo>
                <a:lnTo>
                  <a:pt x="836" y="101"/>
                </a:lnTo>
                <a:lnTo>
                  <a:pt x="833" y="104"/>
                </a:lnTo>
                <a:lnTo>
                  <a:pt x="833" y="104"/>
                </a:lnTo>
                <a:lnTo>
                  <a:pt x="831" y="106"/>
                </a:lnTo>
                <a:lnTo>
                  <a:pt x="831" y="109"/>
                </a:lnTo>
                <a:lnTo>
                  <a:pt x="829" y="109"/>
                </a:lnTo>
                <a:lnTo>
                  <a:pt x="829" y="111"/>
                </a:lnTo>
                <a:lnTo>
                  <a:pt x="826" y="111"/>
                </a:lnTo>
                <a:lnTo>
                  <a:pt x="826" y="113"/>
                </a:lnTo>
                <a:lnTo>
                  <a:pt x="829" y="113"/>
                </a:lnTo>
                <a:lnTo>
                  <a:pt x="831" y="111"/>
                </a:lnTo>
                <a:lnTo>
                  <a:pt x="833" y="109"/>
                </a:lnTo>
                <a:lnTo>
                  <a:pt x="836" y="106"/>
                </a:lnTo>
                <a:lnTo>
                  <a:pt x="838" y="104"/>
                </a:lnTo>
                <a:lnTo>
                  <a:pt x="838" y="101"/>
                </a:lnTo>
                <a:lnTo>
                  <a:pt x="841" y="99"/>
                </a:lnTo>
                <a:lnTo>
                  <a:pt x="841" y="97"/>
                </a:lnTo>
                <a:lnTo>
                  <a:pt x="843" y="97"/>
                </a:lnTo>
                <a:lnTo>
                  <a:pt x="843" y="90"/>
                </a:lnTo>
                <a:lnTo>
                  <a:pt x="845" y="90"/>
                </a:lnTo>
                <a:lnTo>
                  <a:pt x="845" y="61"/>
                </a:lnTo>
                <a:lnTo>
                  <a:pt x="848" y="58"/>
                </a:lnTo>
                <a:lnTo>
                  <a:pt x="843" y="53"/>
                </a:lnTo>
                <a:lnTo>
                  <a:pt x="845" y="51"/>
                </a:lnTo>
                <a:lnTo>
                  <a:pt x="845" y="46"/>
                </a:lnTo>
                <a:lnTo>
                  <a:pt x="848" y="44"/>
                </a:lnTo>
                <a:lnTo>
                  <a:pt x="848" y="41"/>
                </a:lnTo>
                <a:lnTo>
                  <a:pt x="850" y="39"/>
                </a:lnTo>
                <a:lnTo>
                  <a:pt x="855" y="39"/>
                </a:lnTo>
                <a:lnTo>
                  <a:pt x="845" y="39"/>
                </a:lnTo>
                <a:lnTo>
                  <a:pt x="845" y="39"/>
                </a:lnTo>
                <a:close/>
              </a:path>
              <a:path w="1955" h="717">
                <a:moveTo>
                  <a:pt x="857" y="39"/>
                </a:moveTo>
                <a:lnTo>
                  <a:pt x="845" y="39"/>
                </a:lnTo>
                <a:lnTo>
                  <a:pt x="855" y="39"/>
                </a:lnTo>
                <a:lnTo>
                  <a:pt x="855" y="41"/>
                </a:lnTo>
                <a:lnTo>
                  <a:pt x="857" y="44"/>
                </a:lnTo>
                <a:lnTo>
                  <a:pt x="857" y="49"/>
                </a:lnTo>
                <a:lnTo>
                  <a:pt x="860" y="51"/>
                </a:lnTo>
                <a:lnTo>
                  <a:pt x="860" y="53"/>
                </a:lnTo>
                <a:lnTo>
                  <a:pt x="862" y="53"/>
                </a:lnTo>
                <a:lnTo>
                  <a:pt x="862" y="58"/>
                </a:lnTo>
                <a:lnTo>
                  <a:pt x="872" y="58"/>
                </a:lnTo>
                <a:lnTo>
                  <a:pt x="870" y="58"/>
                </a:lnTo>
                <a:lnTo>
                  <a:pt x="870" y="56"/>
                </a:lnTo>
                <a:lnTo>
                  <a:pt x="867" y="56"/>
                </a:lnTo>
                <a:lnTo>
                  <a:pt x="867" y="53"/>
                </a:lnTo>
                <a:lnTo>
                  <a:pt x="865" y="53"/>
                </a:lnTo>
                <a:lnTo>
                  <a:pt x="865" y="51"/>
                </a:lnTo>
                <a:lnTo>
                  <a:pt x="862" y="49"/>
                </a:lnTo>
                <a:lnTo>
                  <a:pt x="860" y="46"/>
                </a:lnTo>
                <a:lnTo>
                  <a:pt x="860" y="44"/>
                </a:lnTo>
                <a:lnTo>
                  <a:pt x="857" y="41"/>
                </a:lnTo>
                <a:lnTo>
                  <a:pt x="857" y="39"/>
                </a:lnTo>
                <a:lnTo>
                  <a:pt x="857" y="39"/>
                </a:lnTo>
                <a:close/>
              </a:path>
              <a:path w="1955" h="717">
                <a:moveTo>
                  <a:pt x="821" y="34"/>
                </a:moveTo>
                <a:lnTo>
                  <a:pt x="817" y="34"/>
                </a:lnTo>
                <a:lnTo>
                  <a:pt x="817" y="39"/>
                </a:lnTo>
                <a:lnTo>
                  <a:pt x="817" y="44"/>
                </a:lnTo>
                <a:lnTo>
                  <a:pt x="814" y="46"/>
                </a:lnTo>
                <a:lnTo>
                  <a:pt x="814" y="56"/>
                </a:lnTo>
                <a:lnTo>
                  <a:pt x="817" y="56"/>
                </a:lnTo>
                <a:lnTo>
                  <a:pt x="817" y="90"/>
                </a:lnTo>
                <a:lnTo>
                  <a:pt x="817" y="92"/>
                </a:lnTo>
                <a:lnTo>
                  <a:pt x="817" y="113"/>
                </a:lnTo>
                <a:lnTo>
                  <a:pt x="821" y="111"/>
                </a:lnTo>
                <a:lnTo>
                  <a:pt x="821" y="49"/>
                </a:lnTo>
                <a:lnTo>
                  <a:pt x="826" y="46"/>
                </a:lnTo>
                <a:lnTo>
                  <a:pt x="824" y="46"/>
                </a:lnTo>
                <a:lnTo>
                  <a:pt x="821" y="44"/>
                </a:lnTo>
                <a:lnTo>
                  <a:pt x="821" y="34"/>
                </a:lnTo>
                <a:lnTo>
                  <a:pt x="821" y="34"/>
                </a:lnTo>
                <a:close/>
              </a:path>
              <a:path w="1955" h="717">
                <a:moveTo>
                  <a:pt x="872" y="30"/>
                </a:moveTo>
                <a:lnTo>
                  <a:pt x="870" y="34"/>
                </a:lnTo>
                <a:lnTo>
                  <a:pt x="829" y="34"/>
                </a:lnTo>
                <a:lnTo>
                  <a:pt x="831" y="39"/>
                </a:lnTo>
                <a:lnTo>
                  <a:pt x="879" y="39"/>
                </a:lnTo>
                <a:lnTo>
                  <a:pt x="872" y="30"/>
                </a:lnTo>
                <a:lnTo>
                  <a:pt x="872" y="30"/>
                </a:lnTo>
                <a:close/>
              </a:path>
              <a:path w="1955" h="717">
                <a:moveTo>
                  <a:pt x="829" y="25"/>
                </a:moveTo>
                <a:lnTo>
                  <a:pt x="826" y="30"/>
                </a:lnTo>
                <a:lnTo>
                  <a:pt x="805" y="30"/>
                </a:lnTo>
                <a:lnTo>
                  <a:pt x="807" y="34"/>
                </a:lnTo>
                <a:lnTo>
                  <a:pt x="833" y="34"/>
                </a:lnTo>
                <a:lnTo>
                  <a:pt x="829" y="25"/>
                </a:lnTo>
                <a:lnTo>
                  <a:pt x="829" y="25"/>
                </a:lnTo>
                <a:close/>
              </a:path>
              <a:path w="1955" h="717">
                <a:moveTo>
                  <a:pt x="836" y="15"/>
                </a:moveTo>
                <a:lnTo>
                  <a:pt x="833" y="15"/>
                </a:lnTo>
                <a:lnTo>
                  <a:pt x="833" y="18"/>
                </a:lnTo>
                <a:lnTo>
                  <a:pt x="843" y="18"/>
                </a:lnTo>
                <a:lnTo>
                  <a:pt x="843" y="15"/>
                </a:lnTo>
                <a:lnTo>
                  <a:pt x="848" y="15"/>
                </a:lnTo>
                <a:lnTo>
                  <a:pt x="836" y="15"/>
                </a:lnTo>
                <a:lnTo>
                  <a:pt x="836" y="15"/>
                </a:lnTo>
                <a:close/>
              </a:path>
              <a:path w="1955" h="717">
                <a:moveTo>
                  <a:pt x="817" y="1"/>
                </a:moveTo>
                <a:lnTo>
                  <a:pt x="817" y="30"/>
                </a:lnTo>
                <a:lnTo>
                  <a:pt x="821" y="30"/>
                </a:lnTo>
                <a:lnTo>
                  <a:pt x="821" y="10"/>
                </a:lnTo>
                <a:lnTo>
                  <a:pt x="824" y="8"/>
                </a:lnTo>
                <a:lnTo>
                  <a:pt x="817" y="1"/>
                </a:lnTo>
                <a:lnTo>
                  <a:pt x="817" y="1"/>
                </a:lnTo>
                <a:close/>
              </a:path>
              <a:path w="1955" h="717">
                <a:moveTo>
                  <a:pt x="865" y="1"/>
                </a:moveTo>
                <a:lnTo>
                  <a:pt x="865" y="3"/>
                </a:lnTo>
                <a:lnTo>
                  <a:pt x="862" y="3"/>
                </a:lnTo>
                <a:lnTo>
                  <a:pt x="862" y="6"/>
                </a:lnTo>
                <a:lnTo>
                  <a:pt x="860" y="6"/>
                </a:lnTo>
                <a:lnTo>
                  <a:pt x="857" y="8"/>
                </a:lnTo>
                <a:lnTo>
                  <a:pt x="855" y="8"/>
                </a:lnTo>
                <a:lnTo>
                  <a:pt x="853" y="10"/>
                </a:lnTo>
                <a:lnTo>
                  <a:pt x="848" y="10"/>
                </a:lnTo>
                <a:lnTo>
                  <a:pt x="848" y="13"/>
                </a:lnTo>
                <a:lnTo>
                  <a:pt x="843" y="13"/>
                </a:lnTo>
                <a:lnTo>
                  <a:pt x="841" y="15"/>
                </a:lnTo>
                <a:lnTo>
                  <a:pt x="836" y="15"/>
                </a:lnTo>
                <a:lnTo>
                  <a:pt x="848" y="15"/>
                </a:lnTo>
                <a:lnTo>
                  <a:pt x="848" y="22"/>
                </a:lnTo>
                <a:lnTo>
                  <a:pt x="848" y="25"/>
                </a:lnTo>
                <a:lnTo>
                  <a:pt x="848" y="27"/>
                </a:lnTo>
                <a:lnTo>
                  <a:pt x="845" y="30"/>
                </a:lnTo>
                <a:lnTo>
                  <a:pt x="845" y="34"/>
                </a:lnTo>
                <a:lnTo>
                  <a:pt x="850" y="34"/>
                </a:lnTo>
                <a:lnTo>
                  <a:pt x="850" y="27"/>
                </a:lnTo>
                <a:lnTo>
                  <a:pt x="853" y="25"/>
                </a:lnTo>
                <a:lnTo>
                  <a:pt x="853" y="15"/>
                </a:lnTo>
                <a:lnTo>
                  <a:pt x="855" y="15"/>
                </a:lnTo>
                <a:lnTo>
                  <a:pt x="855" y="13"/>
                </a:lnTo>
                <a:lnTo>
                  <a:pt x="857" y="13"/>
                </a:lnTo>
                <a:lnTo>
                  <a:pt x="862" y="13"/>
                </a:lnTo>
                <a:lnTo>
                  <a:pt x="865" y="10"/>
                </a:lnTo>
                <a:lnTo>
                  <a:pt x="872" y="10"/>
                </a:lnTo>
                <a:lnTo>
                  <a:pt x="865" y="1"/>
                </a:lnTo>
                <a:lnTo>
                  <a:pt x="865" y="1"/>
                </a:lnTo>
                <a:close/>
              </a:path>
              <a:path w="1955" h="717">
                <a:moveTo>
                  <a:pt x="915" y="78"/>
                </a:moveTo>
                <a:lnTo>
                  <a:pt x="913" y="80"/>
                </a:lnTo>
                <a:lnTo>
                  <a:pt x="910" y="82"/>
                </a:lnTo>
                <a:lnTo>
                  <a:pt x="910" y="85"/>
                </a:lnTo>
                <a:lnTo>
                  <a:pt x="908" y="87"/>
                </a:lnTo>
                <a:lnTo>
                  <a:pt x="908" y="90"/>
                </a:lnTo>
                <a:lnTo>
                  <a:pt x="905" y="92"/>
                </a:lnTo>
                <a:lnTo>
                  <a:pt x="903" y="94"/>
                </a:lnTo>
                <a:lnTo>
                  <a:pt x="903" y="97"/>
                </a:lnTo>
                <a:lnTo>
                  <a:pt x="901" y="97"/>
                </a:lnTo>
                <a:lnTo>
                  <a:pt x="898" y="99"/>
                </a:lnTo>
                <a:lnTo>
                  <a:pt x="896" y="101"/>
                </a:lnTo>
                <a:lnTo>
                  <a:pt x="893" y="104"/>
                </a:lnTo>
                <a:lnTo>
                  <a:pt x="891" y="106"/>
                </a:lnTo>
                <a:lnTo>
                  <a:pt x="889" y="106"/>
                </a:lnTo>
                <a:lnTo>
                  <a:pt x="889" y="109"/>
                </a:lnTo>
                <a:lnTo>
                  <a:pt x="886" y="109"/>
                </a:lnTo>
                <a:lnTo>
                  <a:pt x="886" y="111"/>
                </a:lnTo>
                <a:lnTo>
                  <a:pt x="889" y="111"/>
                </a:lnTo>
                <a:lnTo>
                  <a:pt x="891" y="111"/>
                </a:lnTo>
                <a:lnTo>
                  <a:pt x="891" y="109"/>
                </a:lnTo>
                <a:lnTo>
                  <a:pt x="893" y="109"/>
                </a:lnTo>
                <a:lnTo>
                  <a:pt x="893" y="106"/>
                </a:lnTo>
                <a:lnTo>
                  <a:pt x="898" y="106"/>
                </a:lnTo>
                <a:lnTo>
                  <a:pt x="898" y="104"/>
                </a:lnTo>
                <a:lnTo>
                  <a:pt x="901" y="104"/>
                </a:lnTo>
                <a:lnTo>
                  <a:pt x="901" y="101"/>
                </a:lnTo>
                <a:lnTo>
                  <a:pt x="903" y="101"/>
                </a:lnTo>
                <a:lnTo>
                  <a:pt x="905" y="99"/>
                </a:lnTo>
                <a:lnTo>
                  <a:pt x="908" y="97"/>
                </a:lnTo>
                <a:lnTo>
                  <a:pt x="908" y="94"/>
                </a:lnTo>
                <a:lnTo>
                  <a:pt x="910" y="94"/>
                </a:lnTo>
                <a:lnTo>
                  <a:pt x="910" y="92"/>
                </a:lnTo>
                <a:lnTo>
                  <a:pt x="913" y="92"/>
                </a:lnTo>
                <a:lnTo>
                  <a:pt x="913" y="90"/>
                </a:lnTo>
                <a:lnTo>
                  <a:pt x="915" y="87"/>
                </a:lnTo>
                <a:lnTo>
                  <a:pt x="917" y="85"/>
                </a:lnTo>
                <a:lnTo>
                  <a:pt x="917" y="80"/>
                </a:lnTo>
                <a:lnTo>
                  <a:pt x="920" y="80"/>
                </a:lnTo>
                <a:lnTo>
                  <a:pt x="915" y="78"/>
                </a:lnTo>
                <a:lnTo>
                  <a:pt x="915" y="78"/>
                </a:lnTo>
                <a:close/>
              </a:path>
              <a:path w="1955" h="717">
                <a:moveTo>
                  <a:pt x="925" y="75"/>
                </a:moveTo>
                <a:lnTo>
                  <a:pt x="915" y="75"/>
                </a:lnTo>
                <a:lnTo>
                  <a:pt x="915" y="78"/>
                </a:lnTo>
                <a:lnTo>
                  <a:pt x="920" y="80"/>
                </a:lnTo>
                <a:lnTo>
                  <a:pt x="920" y="116"/>
                </a:lnTo>
                <a:lnTo>
                  <a:pt x="925" y="111"/>
                </a:lnTo>
                <a:lnTo>
                  <a:pt x="925" y="99"/>
                </a:lnTo>
                <a:lnTo>
                  <a:pt x="925" y="97"/>
                </a:lnTo>
                <a:lnTo>
                  <a:pt x="925" y="75"/>
                </a:lnTo>
                <a:lnTo>
                  <a:pt x="925" y="75"/>
                </a:lnTo>
                <a:close/>
              </a:path>
              <a:path w="1955" h="717">
                <a:moveTo>
                  <a:pt x="927" y="75"/>
                </a:moveTo>
                <a:lnTo>
                  <a:pt x="925" y="75"/>
                </a:lnTo>
                <a:lnTo>
                  <a:pt x="925" y="78"/>
                </a:lnTo>
                <a:lnTo>
                  <a:pt x="925" y="80"/>
                </a:lnTo>
                <a:lnTo>
                  <a:pt x="927" y="80"/>
                </a:lnTo>
                <a:lnTo>
                  <a:pt x="927" y="85"/>
                </a:lnTo>
                <a:lnTo>
                  <a:pt x="930" y="87"/>
                </a:lnTo>
                <a:lnTo>
                  <a:pt x="932" y="90"/>
                </a:lnTo>
                <a:lnTo>
                  <a:pt x="932" y="94"/>
                </a:lnTo>
                <a:lnTo>
                  <a:pt x="934" y="94"/>
                </a:lnTo>
                <a:lnTo>
                  <a:pt x="934" y="97"/>
                </a:lnTo>
                <a:lnTo>
                  <a:pt x="937" y="97"/>
                </a:lnTo>
                <a:lnTo>
                  <a:pt x="937" y="99"/>
                </a:lnTo>
                <a:lnTo>
                  <a:pt x="939" y="101"/>
                </a:lnTo>
                <a:lnTo>
                  <a:pt x="941" y="104"/>
                </a:lnTo>
                <a:lnTo>
                  <a:pt x="944" y="104"/>
                </a:lnTo>
                <a:lnTo>
                  <a:pt x="944" y="106"/>
                </a:lnTo>
                <a:lnTo>
                  <a:pt x="949" y="106"/>
                </a:lnTo>
                <a:lnTo>
                  <a:pt x="949" y="109"/>
                </a:lnTo>
                <a:lnTo>
                  <a:pt x="951" y="109"/>
                </a:lnTo>
                <a:lnTo>
                  <a:pt x="953" y="106"/>
                </a:lnTo>
                <a:lnTo>
                  <a:pt x="953" y="104"/>
                </a:lnTo>
                <a:lnTo>
                  <a:pt x="956" y="104"/>
                </a:lnTo>
                <a:lnTo>
                  <a:pt x="958" y="101"/>
                </a:lnTo>
                <a:lnTo>
                  <a:pt x="956" y="101"/>
                </a:lnTo>
                <a:lnTo>
                  <a:pt x="956" y="99"/>
                </a:lnTo>
                <a:lnTo>
                  <a:pt x="949" y="99"/>
                </a:lnTo>
                <a:lnTo>
                  <a:pt x="949" y="97"/>
                </a:lnTo>
                <a:lnTo>
                  <a:pt x="944" y="97"/>
                </a:lnTo>
                <a:lnTo>
                  <a:pt x="944" y="94"/>
                </a:lnTo>
                <a:lnTo>
                  <a:pt x="941" y="94"/>
                </a:lnTo>
                <a:lnTo>
                  <a:pt x="939" y="92"/>
                </a:lnTo>
                <a:lnTo>
                  <a:pt x="937" y="92"/>
                </a:lnTo>
                <a:lnTo>
                  <a:pt x="937" y="90"/>
                </a:lnTo>
                <a:lnTo>
                  <a:pt x="934" y="90"/>
                </a:lnTo>
                <a:lnTo>
                  <a:pt x="934" y="87"/>
                </a:lnTo>
                <a:lnTo>
                  <a:pt x="932" y="87"/>
                </a:lnTo>
                <a:lnTo>
                  <a:pt x="932" y="85"/>
                </a:lnTo>
                <a:lnTo>
                  <a:pt x="930" y="85"/>
                </a:lnTo>
                <a:lnTo>
                  <a:pt x="930" y="82"/>
                </a:lnTo>
                <a:lnTo>
                  <a:pt x="930" y="80"/>
                </a:lnTo>
                <a:lnTo>
                  <a:pt x="927" y="80"/>
                </a:lnTo>
                <a:lnTo>
                  <a:pt x="927" y="75"/>
                </a:lnTo>
                <a:lnTo>
                  <a:pt x="927" y="75"/>
                </a:lnTo>
                <a:close/>
              </a:path>
              <a:path w="1955" h="717">
                <a:moveTo>
                  <a:pt x="951" y="66"/>
                </a:moveTo>
                <a:lnTo>
                  <a:pt x="946" y="73"/>
                </a:lnTo>
                <a:lnTo>
                  <a:pt x="884" y="73"/>
                </a:lnTo>
                <a:lnTo>
                  <a:pt x="889" y="78"/>
                </a:lnTo>
                <a:lnTo>
                  <a:pt x="891" y="75"/>
                </a:lnTo>
                <a:lnTo>
                  <a:pt x="958" y="75"/>
                </a:lnTo>
                <a:lnTo>
                  <a:pt x="951" y="66"/>
                </a:lnTo>
                <a:lnTo>
                  <a:pt x="951" y="66"/>
                </a:lnTo>
                <a:close/>
              </a:path>
              <a:path w="1955" h="717">
                <a:moveTo>
                  <a:pt x="920" y="58"/>
                </a:moveTo>
                <a:lnTo>
                  <a:pt x="920" y="73"/>
                </a:lnTo>
                <a:lnTo>
                  <a:pt x="925" y="73"/>
                </a:lnTo>
                <a:lnTo>
                  <a:pt x="925" y="66"/>
                </a:lnTo>
                <a:lnTo>
                  <a:pt x="927" y="63"/>
                </a:lnTo>
                <a:lnTo>
                  <a:pt x="920" y="58"/>
                </a:lnTo>
                <a:lnTo>
                  <a:pt x="920" y="58"/>
                </a:lnTo>
                <a:close/>
              </a:path>
              <a:path w="1955" h="717">
                <a:moveTo>
                  <a:pt x="927" y="49"/>
                </a:moveTo>
                <a:lnTo>
                  <a:pt x="927" y="51"/>
                </a:lnTo>
                <a:lnTo>
                  <a:pt x="934" y="51"/>
                </a:lnTo>
                <a:lnTo>
                  <a:pt x="932" y="51"/>
                </a:lnTo>
                <a:lnTo>
                  <a:pt x="930" y="49"/>
                </a:lnTo>
                <a:lnTo>
                  <a:pt x="927" y="49"/>
                </a:lnTo>
                <a:lnTo>
                  <a:pt x="927" y="49"/>
                </a:lnTo>
                <a:close/>
              </a:path>
              <a:path w="1955" h="717">
                <a:moveTo>
                  <a:pt x="891" y="44"/>
                </a:moveTo>
                <a:lnTo>
                  <a:pt x="891" y="46"/>
                </a:lnTo>
                <a:lnTo>
                  <a:pt x="893" y="44"/>
                </a:lnTo>
                <a:lnTo>
                  <a:pt x="891" y="44"/>
                </a:lnTo>
                <a:lnTo>
                  <a:pt x="891" y="44"/>
                </a:lnTo>
                <a:close/>
              </a:path>
              <a:path w="1955" h="717">
                <a:moveTo>
                  <a:pt x="941" y="30"/>
                </a:moveTo>
                <a:lnTo>
                  <a:pt x="939" y="32"/>
                </a:lnTo>
                <a:lnTo>
                  <a:pt x="939" y="49"/>
                </a:lnTo>
                <a:lnTo>
                  <a:pt x="937" y="49"/>
                </a:lnTo>
                <a:lnTo>
                  <a:pt x="937" y="51"/>
                </a:lnTo>
                <a:lnTo>
                  <a:pt x="934" y="51"/>
                </a:lnTo>
                <a:lnTo>
                  <a:pt x="927" y="51"/>
                </a:lnTo>
                <a:lnTo>
                  <a:pt x="930" y="51"/>
                </a:lnTo>
                <a:lnTo>
                  <a:pt x="930" y="53"/>
                </a:lnTo>
                <a:lnTo>
                  <a:pt x="932" y="53"/>
                </a:lnTo>
                <a:lnTo>
                  <a:pt x="932" y="56"/>
                </a:lnTo>
                <a:lnTo>
                  <a:pt x="934" y="58"/>
                </a:lnTo>
                <a:lnTo>
                  <a:pt x="934" y="61"/>
                </a:lnTo>
                <a:lnTo>
                  <a:pt x="937" y="61"/>
                </a:lnTo>
                <a:lnTo>
                  <a:pt x="937" y="58"/>
                </a:lnTo>
                <a:lnTo>
                  <a:pt x="939" y="58"/>
                </a:lnTo>
                <a:lnTo>
                  <a:pt x="939" y="56"/>
                </a:lnTo>
                <a:lnTo>
                  <a:pt x="941" y="56"/>
                </a:lnTo>
                <a:lnTo>
                  <a:pt x="941" y="53"/>
                </a:lnTo>
                <a:lnTo>
                  <a:pt x="941" y="53"/>
                </a:lnTo>
                <a:lnTo>
                  <a:pt x="941" y="49"/>
                </a:lnTo>
                <a:lnTo>
                  <a:pt x="944" y="46"/>
                </a:lnTo>
                <a:lnTo>
                  <a:pt x="944" y="30"/>
                </a:lnTo>
                <a:lnTo>
                  <a:pt x="941" y="30"/>
                </a:lnTo>
                <a:lnTo>
                  <a:pt x="941" y="30"/>
                </a:lnTo>
                <a:close/>
              </a:path>
              <a:path w="1955" h="717">
                <a:moveTo>
                  <a:pt x="917" y="22"/>
                </a:moveTo>
                <a:lnTo>
                  <a:pt x="915" y="22"/>
                </a:lnTo>
                <a:lnTo>
                  <a:pt x="915" y="27"/>
                </a:lnTo>
                <a:lnTo>
                  <a:pt x="915" y="30"/>
                </a:lnTo>
                <a:lnTo>
                  <a:pt x="913" y="30"/>
                </a:lnTo>
                <a:lnTo>
                  <a:pt x="913" y="34"/>
                </a:lnTo>
                <a:lnTo>
                  <a:pt x="910" y="37"/>
                </a:lnTo>
                <a:lnTo>
                  <a:pt x="910" y="41"/>
                </a:lnTo>
                <a:lnTo>
                  <a:pt x="913" y="41"/>
                </a:lnTo>
                <a:lnTo>
                  <a:pt x="915" y="39"/>
                </a:lnTo>
                <a:lnTo>
                  <a:pt x="915" y="37"/>
                </a:lnTo>
                <a:lnTo>
                  <a:pt x="917" y="37"/>
                </a:lnTo>
                <a:lnTo>
                  <a:pt x="917" y="22"/>
                </a:lnTo>
                <a:lnTo>
                  <a:pt x="917" y="22"/>
                </a:lnTo>
                <a:close/>
              </a:path>
              <a:path w="1955" h="717">
                <a:moveTo>
                  <a:pt x="889" y="18"/>
                </a:moveTo>
                <a:lnTo>
                  <a:pt x="886" y="20"/>
                </a:lnTo>
                <a:lnTo>
                  <a:pt x="889" y="20"/>
                </a:lnTo>
                <a:lnTo>
                  <a:pt x="889" y="22"/>
                </a:lnTo>
                <a:lnTo>
                  <a:pt x="891" y="25"/>
                </a:lnTo>
                <a:lnTo>
                  <a:pt x="893" y="27"/>
                </a:lnTo>
                <a:lnTo>
                  <a:pt x="893" y="32"/>
                </a:lnTo>
                <a:lnTo>
                  <a:pt x="896" y="34"/>
                </a:lnTo>
                <a:lnTo>
                  <a:pt x="896" y="32"/>
                </a:lnTo>
                <a:lnTo>
                  <a:pt x="898" y="30"/>
                </a:lnTo>
                <a:lnTo>
                  <a:pt x="898" y="27"/>
                </a:lnTo>
                <a:lnTo>
                  <a:pt x="896" y="22"/>
                </a:lnTo>
                <a:lnTo>
                  <a:pt x="893" y="22"/>
                </a:lnTo>
                <a:lnTo>
                  <a:pt x="893" y="20"/>
                </a:lnTo>
                <a:lnTo>
                  <a:pt x="891" y="20"/>
                </a:lnTo>
                <a:lnTo>
                  <a:pt x="889" y="18"/>
                </a:lnTo>
                <a:lnTo>
                  <a:pt x="889" y="18"/>
                </a:lnTo>
                <a:close/>
              </a:path>
              <a:path w="1955" h="717">
                <a:moveTo>
                  <a:pt x="908" y="18"/>
                </a:moveTo>
                <a:lnTo>
                  <a:pt x="908" y="20"/>
                </a:lnTo>
                <a:lnTo>
                  <a:pt x="905" y="25"/>
                </a:lnTo>
                <a:lnTo>
                  <a:pt x="905" y="30"/>
                </a:lnTo>
                <a:lnTo>
                  <a:pt x="903" y="32"/>
                </a:lnTo>
                <a:lnTo>
                  <a:pt x="903" y="34"/>
                </a:lnTo>
                <a:lnTo>
                  <a:pt x="901" y="37"/>
                </a:lnTo>
                <a:lnTo>
                  <a:pt x="901" y="41"/>
                </a:lnTo>
                <a:lnTo>
                  <a:pt x="898" y="41"/>
                </a:lnTo>
                <a:lnTo>
                  <a:pt x="898" y="44"/>
                </a:lnTo>
                <a:lnTo>
                  <a:pt x="896" y="44"/>
                </a:lnTo>
                <a:lnTo>
                  <a:pt x="893" y="44"/>
                </a:lnTo>
                <a:lnTo>
                  <a:pt x="891" y="46"/>
                </a:lnTo>
                <a:lnTo>
                  <a:pt x="893" y="46"/>
                </a:lnTo>
                <a:lnTo>
                  <a:pt x="893" y="49"/>
                </a:lnTo>
                <a:lnTo>
                  <a:pt x="896" y="49"/>
                </a:lnTo>
                <a:lnTo>
                  <a:pt x="896" y="51"/>
                </a:lnTo>
                <a:lnTo>
                  <a:pt x="896" y="56"/>
                </a:lnTo>
                <a:lnTo>
                  <a:pt x="896" y="58"/>
                </a:lnTo>
                <a:lnTo>
                  <a:pt x="893" y="61"/>
                </a:lnTo>
                <a:lnTo>
                  <a:pt x="893" y="63"/>
                </a:lnTo>
                <a:lnTo>
                  <a:pt x="896" y="66"/>
                </a:lnTo>
                <a:lnTo>
                  <a:pt x="896" y="68"/>
                </a:lnTo>
                <a:lnTo>
                  <a:pt x="898" y="68"/>
                </a:lnTo>
                <a:lnTo>
                  <a:pt x="901" y="68"/>
                </a:lnTo>
                <a:lnTo>
                  <a:pt x="901" y="66"/>
                </a:lnTo>
                <a:lnTo>
                  <a:pt x="901" y="46"/>
                </a:lnTo>
                <a:lnTo>
                  <a:pt x="903" y="44"/>
                </a:lnTo>
                <a:lnTo>
                  <a:pt x="903" y="39"/>
                </a:lnTo>
                <a:lnTo>
                  <a:pt x="905" y="34"/>
                </a:lnTo>
                <a:lnTo>
                  <a:pt x="905" y="30"/>
                </a:lnTo>
                <a:lnTo>
                  <a:pt x="908" y="27"/>
                </a:lnTo>
                <a:lnTo>
                  <a:pt x="908" y="22"/>
                </a:lnTo>
                <a:lnTo>
                  <a:pt x="910" y="18"/>
                </a:lnTo>
                <a:lnTo>
                  <a:pt x="908" y="18"/>
                </a:lnTo>
                <a:lnTo>
                  <a:pt x="908" y="18"/>
                </a:lnTo>
                <a:close/>
              </a:path>
              <a:path w="1955" h="717">
                <a:moveTo>
                  <a:pt x="927" y="13"/>
                </a:moveTo>
                <a:lnTo>
                  <a:pt x="925" y="13"/>
                </a:lnTo>
                <a:lnTo>
                  <a:pt x="925" y="18"/>
                </a:lnTo>
                <a:lnTo>
                  <a:pt x="925" y="30"/>
                </a:lnTo>
                <a:lnTo>
                  <a:pt x="922" y="32"/>
                </a:lnTo>
                <a:lnTo>
                  <a:pt x="922" y="39"/>
                </a:lnTo>
                <a:lnTo>
                  <a:pt x="920" y="41"/>
                </a:lnTo>
                <a:lnTo>
                  <a:pt x="920" y="44"/>
                </a:lnTo>
                <a:lnTo>
                  <a:pt x="917" y="46"/>
                </a:lnTo>
                <a:lnTo>
                  <a:pt x="917" y="51"/>
                </a:lnTo>
                <a:lnTo>
                  <a:pt x="915" y="51"/>
                </a:lnTo>
                <a:lnTo>
                  <a:pt x="915" y="53"/>
                </a:lnTo>
                <a:lnTo>
                  <a:pt x="913" y="56"/>
                </a:lnTo>
                <a:lnTo>
                  <a:pt x="910" y="58"/>
                </a:lnTo>
                <a:lnTo>
                  <a:pt x="908" y="58"/>
                </a:lnTo>
                <a:lnTo>
                  <a:pt x="908" y="61"/>
                </a:lnTo>
                <a:lnTo>
                  <a:pt x="905" y="63"/>
                </a:lnTo>
                <a:lnTo>
                  <a:pt x="903" y="63"/>
                </a:lnTo>
                <a:lnTo>
                  <a:pt x="905" y="66"/>
                </a:lnTo>
                <a:lnTo>
                  <a:pt x="905" y="63"/>
                </a:lnTo>
                <a:lnTo>
                  <a:pt x="908" y="63"/>
                </a:lnTo>
                <a:lnTo>
                  <a:pt x="910" y="63"/>
                </a:lnTo>
                <a:lnTo>
                  <a:pt x="910" y="61"/>
                </a:lnTo>
                <a:lnTo>
                  <a:pt x="913" y="61"/>
                </a:lnTo>
                <a:lnTo>
                  <a:pt x="915" y="58"/>
                </a:lnTo>
                <a:lnTo>
                  <a:pt x="917" y="56"/>
                </a:lnTo>
                <a:lnTo>
                  <a:pt x="917" y="53"/>
                </a:lnTo>
                <a:lnTo>
                  <a:pt x="920" y="53"/>
                </a:lnTo>
                <a:lnTo>
                  <a:pt x="920" y="51"/>
                </a:lnTo>
                <a:lnTo>
                  <a:pt x="922" y="49"/>
                </a:lnTo>
                <a:lnTo>
                  <a:pt x="922" y="46"/>
                </a:lnTo>
                <a:lnTo>
                  <a:pt x="925" y="46"/>
                </a:lnTo>
                <a:lnTo>
                  <a:pt x="925" y="39"/>
                </a:lnTo>
                <a:lnTo>
                  <a:pt x="927" y="37"/>
                </a:lnTo>
                <a:lnTo>
                  <a:pt x="927" y="30"/>
                </a:lnTo>
                <a:lnTo>
                  <a:pt x="930" y="27"/>
                </a:lnTo>
                <a:lnTo>
                  <a:pt x="930" y="13"/>
                </a:lnTo>
                <a:lnTo>
                  <a:pt x="941" y="13"/>
                </a:lnTo>
                <a:lnTo>
                  <a:pt x="927" y="13"/>
                </a:lnTo>
                <a:lnTo>
                  <a:pt x="927" y="13"/>
                </a:lnTo>
                <a:close/>
              </a:path>
              <a:path w="1955" h="717">
                <a:moveTo>
                  <a:pt x="949" y="10"/>
                </a:moveTo>
                <a:lnTo>
                  <a:pt x="927" y="13"/>
                </a:lnTo>
                <a:lnTo>
                  <a:pt x="941" y="13"/>
                </a:lnTo>
                <a:lnTo>
                  <a:pt x="941" y="18"/>
                </a:lnTo>
                <a:lnTo>
                  <a:pt x="941" y="30"/>
                </a:lnTo>
                <a:lnTo>
                  <a:pt x="944" y="30"/>
                </a:lnTo>
                <a:lnTo>
                  <a:pt x="946" y="32"/>
                </a:lnTo>
                <a:lnTo>
                  <a:pt x="946" y="34"/>
                </a:lnTo>
                <a:lnTo>
                  <a:pt x="949" y="34"/>
                </a:lnTo>
                <a:lnTo>
                  <a:pt x="949" y="37"/>
                </a:lnTo>
                <a:lnTo>
                  <a:pt x="951" y="39"/>
                </a:lnTo>
                <a:lnTo>
                  <a:pt x="951" y="46"/>
                </a:lnTo>
                <a:lnTo>
                  <a:pt x="953" y="46"/>
                </a:lnTo>
                <a:lnTo>
                  <a:pt x="953" y="49"/>
                </a:lnTo>
                <a:lnTo>
                  <a:pt x="956" y="46"/>
                </a:lnTo>
                <a:lnTo>
                  <a:pt x="956" y="41"/>
                </a:lnTo>
                <a:lnTo>
                  <a:pt x="956" y="41"/>
                </a:lnTo>
                <a:lnTo>
                  <a:pt x="956" y="37"/>
                </a:lnTo>
                <a:lnTo>
                  <a:pt x="953" y="34"/>
                </a:lnTo>
                <a:lnTo>
                  <a:pt x="951" y="32"/>
                </a:lnTo>
                <a:lnTo>
                  <a:pt x="949" y="30"/>
                </a:lnTo>
                <a:lnTo>
                  <a:pt x="946" y="30"/>
                </a:lnTo>
                <a:lnTo>
                  <a:pt x="944" y="27"/>
                </a:lnTo>
                <a:lnTo>
                  <a:pt x="946" y="13"/>
                </a:lnTo>
                <a:lnTo>
                  <a:pt x="949" y="10"/>
                </a:lnTo>
                <a:lnTo>
                  <a:pt x="949" y="10"/>
                </a:lnTo>
                <a:close/>
              </a:path>
              <a:path w="1955" h="717">
                <a:moveTo>
                  <a:pt x="944" y="6"/>
                </a:moveTo>
                <a:lnTo>
                  <a:pt x="941" y="8"/>
                </a:lnTo>
                <a:lnTo>
                  <a:pt x="910" y="8"/>
                </a:lnTo>
                <a:lnTo>
                  <a:pt x="913" y="13"/>
                </a:lnTo>
                <a:lnTo>
                  <a:pt x="927" y="13"/>
                </a:lnTo>
                <a:lnTo>
                  <a:pt x="949" y="10"/>
                </a:lnTo>
                <a:lnTo>
                  <a:pt x="944" y="6"/>
                </a:lnTo>
                <a:lnTo>
                  <a:pt x="944" y="6"/>
                </a:lnTo>
                <a:close/>
              </a:path>
              <a:path w="1955" h="717">
                <a:moveTo>
                  <a:pt x="896" y="3"/>
                </a:moveTo>
                <a:lnTo>
                  <a:pt x="896" y="6"/>
                </a:lnTo>
                <a:lnTo>
                  <a:pt x="898" y="8"/>
                </a:lnTo>
                <a:lnTo>
                  <a:pt x="898" y="10"/>
                </a:lnTo>
                <a:lnTo>
                  <a:pt x="901" y="13"/>
                </a:lnTo>
                <a:lnTo>
                  <a:pt x="901" y="15"/>
                </a:lnTo>
                <a:lnTo>
                  <a:pt x="903" y="18"/>
                </a:lnTo>
                <a:lnTo>
                  <a:pt x="903" y="20"/>
                </a:lnTo>
                <a:lnTo>
                  <a:pt x="903" y="15"/>
                </a:lnTo>
                <a:lnTo>
                  <a:pt x="905" y="15"/>
                </a:lnTo>
                <a:lnTo>
                  <a:pt x="905" y="13"/>
                </a:lnTo>
                <a:lnTo>
                  <a:pt x="905" y="10"/>
                </a:lnTo>
                <a:lnTo>
                  <a:pt x="903" y="8"/>
                </a:lnTo>
                <a:lnTo>
                  <a:pt x="901" y="6"/>
                </a:lnTo>
                <a:lnTo>
                  <a:pt x="898" y="3"/>
                </a:lnTo>
                <a:lnTo>
                  <a:pt x="896" y="3"/>
                </a:lnTo>
                <a:lnTo>
                  <a:pt x="896" y="3"/>
                </a:lnTo>
                <a:close/>
              </a:path>
              <a:path w="1955" h="717">
                <a:moveTo>
                  <a:pt x="1030" y="92"/>
                </a:moveTo>
                <a:lnTo>
                  <a:pt x="1025" y="99"/>
                </a:lnTo>
                <a:lnTo>
                  <a:pt x="965" y="99"/>
                </a:lnTo>
                <a:lnTo>
                  <a:pt x="968" y="104"/>
                </a:lnTo>
                <a:lnTo>
                  <a:pt x="1037" y="104"/>
                </a:lnTo>
                <a:lnTo>
                  <a:pt x="1030" y="92"/>
                </a:lnTo>
                <a:lnTo>
                  <a:pt x="1030" y="92"/>
                </a:lnTo>
                <a:close/>
              </a:path>
              <a:path w="1955" h="717">
                <a:moveTo>
                  <a:pt x="1004" y="99"/>
                </a:moveTo>
                <a:lnTo>
                  <a:pt x="1004" y="22"/>
                </a:lnTo>
                <a:lnTo>
                  <a:pt x="999" y="22"/>
                </a:lnTo>
                <a:lnTo>
                  <a:pt x="999" y="99"/>
                </a:lnTo>
                <a:lnTo>
                  <a:pt x="1004" y="99"/>
                </a:lnTo>
                <a:close/>
              </a:path>
              <a:path w="1955" h="717">
                <a:moveTo>
                  <a:pt x="1028" y="10"/>
                </a:moveTo>
                <a:lnTo>
                  <a:pt x="1023" y="18"/>
                </a:lnTo>
                <a:lnTo>
                  <a:pt x="970" y="18"/>
                </a:lnTo>
                <a:lnTo>
                  <a:pt x="973" y="22"/>
                </a:lnTo>
                <a:lnTo>
                  <a:pt x="1033" y="22"/>
                </a:lnTo>
                <a:lnTo>
                  <a:pt x="1028" y="10"/>
                </a:lnTo>
                <a:lnTo>
                  <a:pt x="1028" y="10"/>
                </a:lnTo>
                <a:close/>
              </a:path>
              <a:path w="1955" h="717">
                <a:moveTo>
                  <a:pt x="1114" y="99"/>
                </a:moveTo>
                <a:lnTo>
                  <a:pt x="1112" y="104"/>
                </a:lnTo>
                <a:lnTo>
                  <a:pt x="1071" y="104"/>
                </a:lnTo>
                <a:lnTo>
                  <a:pt x="1073" y="109"/>
                </a:lnTo>
                <a:lnTo>
                  <a:pt x="1078" y="109"/>
                </a:lnTo>
                <a:lnTo>
                  <a:pt x="1081" y="106"/>
                </a:lnTo>
                <a:lnTo>
                  <a:pt x="1119" y="106"/>
                </a:lnTo>
                <a:lnTo>
                  <a:pt x="1114" y="99"/>
                </a:lnTo>
                <a:lnTo>
                  <a:pt x="1114" y="99"/>
                </a:lnTo>
                <a:close/>
              </a:path>
              <a:path w="1955" h="717">
                <a:moveTo>
                  <a:pt x="1097" y="104"/>
                </a:moveTo>
                <a:lnTo>
                  <a:pt x="1097" y="82"/>
                </a:lnTo>
                <a:lnTo>
                  <a:pt x="1095" y="82"/>
                </a:lnTo>
                <a:lnTo>
                  <a:pt x="1095" y="104"/>
                </a:lnTo>
                <a:lnTo>
                  <a:pt x="1097" y="104"/>
                </a:lnTo>
                <a:close/>
              </a:path>
              <a:path w="1955" h="717">
                <a:moveTo>
                  <a:pt x="1112" y="75"/>
                </a:moveTo>
                <a:lnTo>
                  <a:pt x="1107" y="80"/>
                </a:lnTo>
                <a:lnTo>
                  <a:pt x="1078" y="80"/>
                </a:lnTo>
                <a:lnTo>
                  <a:pt x="1081" y="85"/>
                </a:lnTo>
                <a:lnTo>
                  <a:pt x="1083" y="82"/>
                </a:lnTo>
                <a:lnTo>
                  <a:pt x="1117" y="82"/>
                </a:lnTo>
                <a:lnTo>
                  <a:pt x="1112" y="75"/>
                </a:lnTo>
                <a:lnTo>
                  <a:pt x="1112" y="75"/>
                </a:lnTo>
                <a:close/>
              </a:path>
              <a:path w="1955" h="717">
                <a:moveTo>
                  <a:pt x="1097" y="80"/>
                </a:moveTo>
                <a:lnTo>
                  <a:pt x="1097" y="58"/>
                </a:lnTo>
                <a:lnTo>
                  <a:pt x="1095" y="58"/>
                </a:lnTo>
                <a:lnTo>
                  <a:pt x="1095" y="80"/>
                </a:lnTo>
                <a:lnTo>
                  <a:pt x="1097" y="80"/>
                </a:lnTo>
                <a:close/>
              </a:path>
              <a:path w="1955" h="717">
                <a:moveTo>
                  <a:pt x="1057" y="58"/>
                </a:moveTo>
                <a:lnTo>
                  <a:pt x="1057" y="63"/>
                </a:lnTo>
                <a:lnTo>
                  <a:pt x="1054" y="66"/>
                </a:lnTo>
                <a:lnTo>
                  <a:pt x="1054" y="73"/>
                </a:lnTo>
                <a:lnTo>
                  <a:pt x="1052" y="75"/>
                </a:lnTo>
                <a:lnTo>
                  <a:pt x="1052" y="80"/>
                </a:lnTo>
                <a:lnTo>
                  <a:pt x="1050" y="80"/>
                </a:lnTo>
                <a:lnTo>
                  <a:pt x="1050" y="85"/>
                </a:lnTo>
                <a:lnTo>
                  <a:pt x="1047" y="87"/>
                </a:lnTo>
                <a:lnTo>
                  <a:pt x="1047" y="92"/>
                </a:lnTo>
                <a:lnTo>
                  <a:pt x="1045" y="94"/>
                </a:lnTo>
                <a:lnTo>
                  <a:pt x="1047" y="97"/>
                </a:lnTo>
                <a:lnTo>
                  <a:pt x="1047" y="92"/>
                </a:lnTo>
                <a:lnTo>
                  <a:pt x="1050" y="92"/>
                </a:lnTo>
                <a:lnTo>
                  <a:pt x="1050" y="90"/>
                </a:lnTo>
                <a:lnTo>
                  <a:pt x="1052" y="87"/>
                </a:lnTo>
                <a:lnTo>
                  <a:pt x="1052" y="82"/>
                </a:lnTo>
                <a:lnTo>
                  <a:pt x="1054" y="82"/>
                </a:lnTo>
                <a:lnTo>
                  <a:pt x="1054" y="78"/>
                </a:lnTo>
                <a:lnTo>
                  <a:pt x="1057" y="75"/>
                </a:lnTo>
                <a:lnTo>
                  <a:pt x="1057" y="70"/>
                </a:lnTo>
                <a:lnTo>
                  <a:pt x="1059" y="68"/>
                </a:lnTo>
                <a:lnTo>
                  <a:pt x="1059" y="61"/>
                </a:lnTo>
                <a:lnTo>
                  <a:pt x="1061" y="58"/>
                </a:lnTo>
                <a:lnTo>
                  <a:pt x="1057" y="58"/>
                </a:lnTo>
                <a:lnTo>
                  <a:pt x="1057" y="58"/>
                </a:lnTo>
                <a:close/>
              </a:path>
              <a:path w="1955" h="717">
                <a:moveTo>
                  <a:pt x="1066" y="51"/>
                </a:moveTo>
                <a:lnTo>
                  <a:pt x="1064" y="53"/>
                </a:lnTo>
                <a:lnTo>
                  <a:pt x="1066" y="53"/>
                </a:lnTo>
                <a:lnTo>
                  <a:pt x="1066" y="56"/>
                </a:lnTo>
                <a:lnTo>
                  <a:pt x="1069" y="58"/>
                </a:lnTo>
                <a:lnTo>
                  <a:pt x="1069" y="61"/>
                </a:lnTo>
                <a:lnTo>
                  <a:pt x="1071" y="63"/>
                </a:lnTo>
                <a:lnTo>
                  <a:pt x="1071" y="68"/>
                </a:lnTo>
                <a:lnTo>
                  <a:pt x="1073" y="70"/>
                </a:lnTo>
                <a:lnTo>
                  <a:pt x="1076" y="68"/>
                </a:lnTo>
                <a:lnTo>
                  <a:pt x="1076" y="61"/>
                </a:lnTo>
                <a:lnTo>
                  <a:pt x="1073" y="58"/>
                </a:lnTo>
                <a:lnTo>
                  <a:pt x="1073" y="56"/>
                </a:lnTo>
                <a:lnTo>
                  <a:pt x="1071" y="56"/>
                </a:lnTo>
                <a:lnTo>
                  <a:pt x="1071" y="53"/>
                </a:lnTo>
                <a:lnTo>
                  <a:pt x="1069" y="53"/>
                </a:lnTo>
                <a:lnTo>
                  <a:pt x="1066" y="51"/>
                </a:lnTo>
                <a:lnTo>
                  <a:pt x="1066" y="51"/>
                </a:lnTo>
                <a:close/>
              </a:path>
              <a:path w="1955" h="717">
                <a:moveTo>
                  <a:pt x="1112" y="51"/>
                </a:moveTo>
                <a:lnTo>
                  <a:pt x="1110" y="56"/>
                </a:lnTo>
                <a:lnTo>
                  <a:pt x="1076" y="56"/>
                </a:lnTo>
                <a:lnTo>
                  <a:pt x="1078" y="61"/>
                </a:lnTo>
                <a:lnTo>
                  <a:pt x="1081" y="61"/>
                </a:lnTo>
                <a:lnTo>
                  <a:pt x="1083" y="58"/>
                </a:lnTo>
                <a:lnTo>
                  <a:pt x="1117" y="58"/>
                </a:lnTo>
                <a:lnTo>
                  <a:pt x="1112" y="51"/>
                </a:lnTo>
                <a:lnTo>
                  <a:pt x="1112" y="51"/>
                </a:lnTo>
                <a:close/>
              </a:path>
              <a:path w="1955" h="717">
                <a:moveTo>
                  <a:pt x="1064" y="41"/>
                </a:moveTo>
                <a:lnTo>
                  <a:pt x="1059" y="41"/>
                </a:lnTo>
                <a:lnTo>
                  <a:pt x="1059" y="44"/>
                </a:lnTo>
                <a:lnTo>
                  <a:pt x="1059" y="53"/>
                </a:lnTo>
                <a:lnTo>
                  <a:pt x="1057" y="56"/>
                </a:lnTo>
                <a:lnTo>
                  <a:pt x="1057" y="58"/>
                </a:lnTo>
                <a:lnTo>
                  <a:pt x="1061" y="58"/>
                </a:lnTo>
                <a:lnTo>
                  <a:pt x="1061" y="99"/>
                </a:lnTo>
                <a:lnTo>
                  <a:pt x="1061" y="101"/>
                </a:lnTo>
                <a:lnTo>
                  <a:pt x="1061" y="113"/>
                </a:lnTo>
                <a:lnTo>
                  <a:pt x="1066" y="111"/>
                </a:lnTo>
                <a:lnTo>
                  <a:pt x="1066" y="104"/>
                </a:lnTo>
                <a:lnTo>
                  <a:pt x="1064" y="104"/>
                </a:lnTo>
                <a:lnTo>
                  <a:pt x="1064" y="53"/>
                </a:lnTo>
                <a:lnTo>
                  <a:pt x="1066" y="51"/>
                </a:lnTo>
                <a:lnTo>
                  <a:pt x="1064" y="51"/>
                </a:lnTo>
                <a:lnTo>
                  <a:pt x="1064" y="41"/>
                </a:lnTo>
                <a:lnTo>
                  <a:pt x="1064" y="41"/>
                </a:lnTo>
                <a:close/>
              </a:path>
              <a:path w="1955" h="717">
                <a:moveTo>
                  <a:pt x="1112" y="41"/>
                </a:moveTo>
                <a:lnTo>
                  <a:pt x="1110" y="41"/>
                </a:lnTo>
                <a:lnTo>
                  <a:pt x="1110" y="46"/>
                </a:lnTo>
                <a:lnTo>
                  <a:pt x="1112" y="44"/>
                </a:lnTo>
                <a:lnTo>
                  <a:pt x="1112" y="41"/>
                </a:lnTo>
                <a:lnTo>
                  <a:pt x="1112" y="41"/>
                </a:lnTo>
                <a:close/>
              </a:path>
              <a:path w="1955" h="717">
                <a:moveTo>
                  <a:pt x="1073" y="32"/>
                </a:moveTo>
                <a:lnTo>
                  <a:pt x="1069" y="39"/>
                </a:lnTo>
                <a:lnTo>
                  <a:pt x="1045" y="39"/>
                </a:lnTo>
                <a:lnTo>
                  <a:pt x="1047" y="44"/>
                </a:lnTo>
                <a:lnTo>
                  <a:pt x="1050" y="41"/>
                </a:lnTo>
                <a:lnTo>
                  <a:pt x="1078" y="41"/>
                </a:lnTo>
                <a:lnTo>
                  <a:pt x="1073" y="32"/>
                </a:lnTo>
                <a:lnTo>
                  <a:pt x="1073" y="32"/>
                </a:lnTo>
                <a:close/>
              </a:path>
              <a:path w="1955" h="717">
                <a:moveTo>
                  <a:pt x="1050" y="15"/>
                </a:moveTo>
                <a:lnTo>
                  <a:pt x="1047" y="15"/>
                </a:lnTo>
                <a:lnTo>
                  <a:pt x="1047" y="18"/>
                </a:lnTo>
                <a:lnTo>
                  <a:pt x="1054" y="18"/>
                </a:lnTo>
                <a:lnTo>
                  <a:pt x="1057" y="15"/>
                </a:lnTo>
                <a:lnTo>
                  <a:pt x="1061" y="15"/>
                </a:lnTo>
                <a:lnTo>
                  <a:pt x="1050" y="15"/>
                </a:lnTo>
                <a:lnTo>
                  <a:pt x="1050" y="15"/>
                </a:lnTo>
                <a:close/>
              </a:path>
              <a:path w="1955" h="717">
                <a:moveTo>
                  <a:pt x="1114" y="13"/>
                </a:moveTo>
                <a:lnTo>
                  <a:pt x="1110" y="13"/>
                </a:lnTo>
                <a:lnTo>
                  <a:pt x="1110" y="39"/>
                </a:lnTo>
                <a:lnTo>
                  <a:pt x="1085" y="39"/>
                </a:lnTo>
                <a:lnTo>
                  <a:pt x="1112" y="39"/>
                </a:lnTo>
                <a:lnTo>
                  <a:pt x="1112" y="15"/>
                </a:lnTo>
                <a:lnTo>
                  <a:pt x="1114" y="13"/>
                </a:lnTo>
                <a:lnTo>
                  <a:pt x="1114" y="13"/>
                </a:lnTo>
                <a:close/>
              </a:path>
              <a:path w="1955" h="717">
                <a:moveTo>
                  <a:pt x="1081" y="6"/>
                </a:moveTo>
                <a:lnTo>
                  <a:pt x="1081" y="13"/>
                </a:lnTo>
                <a:lnTo>
                  <a:pt x="1085" y="10"/>
                </a:lnTo>
                <a:lnTo>
                  <a:pt x="1081" y="6"/>
                </a:lnTo>
                <a:lnTo>
                  <a:pt x="1081" y="6"/>
                </a:lnTo>
                <a:close/>
              </a:path>
              <a:path w="1955" h="717">
                <a:moveTo>
                  <a:pt x="1112" y="6"/>
                </a:moveTo>
                <a:lnTo>
                  <a:pt x="1107" y="10"/>
                </a:lnTo>
                <a:lnTo>
                  <a:pt x="1085" y="10"/>
                </a:lnTo>
                <a:lnTo>
                  <a:pt x="1081" y="13"/>
                </a:lnTo>
                <a:lnTo>
                  <a:pt x="1081" y="49"/>
                </a:lnTo>
                <a:lnTo>
                  <a:pt x="1085" y="46"/>
                </a:lnTo>
                <a:lnTo>
                  <a:pt x="1085" y="41"/>
                </a:lnTo>
                <a:lnTo>
                  <a:pt x="1110" y="41"/>
                </a:lnTo>
                <a:lnTo>
                  <a:pt x="1112" y="41"/>
                </a:lnTo>
                <a:lnTo>
                  <a:pt x="1112" y="39"/>
                </a:lnTo>
                <a:lnTo>
                  <a:pt x="1085" y="39"/>
                </a:lnTo>
                <a:lnTo>
                  <a:pt x="1085" y="13"/>
                </a:lnTo>
                <a:lnTo>
                  <a:pt x="1110" y="13"/>
                </a:lnTo>
                <a:lnTo>
                  <a:pt x="1114" y="13"/>
                </a:lnTo>
                <a:lnTo>
                  <a:pt x="1112" y="6"/>
                </a:lnTo>
                <a:lnTo>
                  <a:pt x="1112" y="6"/>
                </a:lnTo>
                <a:close/>
              </a:path>
              <a:path w="1955" h="717">
                <a:moveTo>
                  <a:pt x="1071" y="3"/>
                </a:moveTo>
                <a:lnTo>
                  <a:pt x="1071" y="6"/>
                </a:lnTo>
                <a:lnTo>
                  <a:pt x="1069" y="6"/>
                </a:lnTo>
                <a:lnTo>
                  <a:pt x="1066" y="8"/>
                </a:lnTo>
                <a:lnTo>
                  <a:pt x="1064" y="10"/>
                </a:lnTo>
                <a:lnTo>
                  <a:pt x="1059" y="10"/>
                </a:lnTo>
                <a:lnTo>
                  <a:pt x="1059" y="13"/>
                </a:lnTo>
                <a:lnTo>
                  <a:pt x="1054" y="13"/>
                </a:lnTo>
                <a:lnTo>
                  <a:pt x="1054" y="15"/>
                </a:lnTo>
                <a:lnTo>
                  <a:pt x="1050" y="15"/>
                </a:lnTo>
                <a:lnTo>
                  <a:pt x="1061" y="15"/>
                </a:lnTo>
                <a:lnTo>
                  <a:pt x="1061" y="39"/>
                </a:lnTo>
                <a:lnTo>
                  <a:pt x="1064" y="39"/>
                </a:lnTo>
                <a:lnTo>
                  <a:pt x="1064" y="15"/>
                </a:lnTo>
                <a:lnTo>
                  <a:pt x="1066" y="15"/>
                </a:lnTo>
                <a:lnTo>
                  <a:pt x="1066" y="13"/>
                </a:lnTo>
                <a:lnTo>
                  <a:pt x="1069" y="13"/>
                </a:lnTo>
                <a:lnTo>
                  <a:pt x="1073" y="13"/>
                </a:lnTo>
                <a:lnTo>
                  <a:pt x="1073" y="13"/>
                </a:lnTo>
                <a:lnTo>
                  <a:pt x="1076" y="13"/>
                </a:lnTo>
                <a:lnTo>
                  <a:pt x="1071" y="3"/>
                </a:lnTo>
                <a:lnTo>
                  <a:pt x="1071" y="3"/>
                </a:lnTo>
                <a:close/>
              </a:path>
              <a:path w="1955" h="717">
                <a:moveTo>
                  <a:pt x="1131" y="75"/>
                </a:moveTo>
                <a:lnTo>
                  <a:pt x="1131" y="78"/>
                </a:lnTo>
                <a:lnTo>
                  <a:pt x="1133" y="80"/>
                </a:lnTo>
                <a:lnTo>
                  <a:pt x="1136" y="82"/>
                </a:lnTo>
                <a:lnTo>
                  <a:pt x="1138" y="85"/>
                </a:lnTo>
                <a:lnTo>
                  <a:pt x="1141" y="87"/>
                </a:lnTo>
                <a:lnTo>
                  <a:pt x="1141" y="92"/>
                </a:lnTo>
                <a:lnTo>
                  <a:pt x="1143" y="92"/>
                </a:lnTo>
                <a:lnTo>
                  <a:pt x="1143" y="99"/>
                </a:lnTo>
                <a:lnTo>
                  <a:pt x="1145" y="101"/>
                </a:lnTo>
                <a:lnTo>
                  <a:pt x="1145" y="104"/>
                </a:lnTo>
                <a:lnTo>
                  <a:pt x="1148" y="104"/>
                </a:lnTo>
                <a:lnTo>
                  <a:pt x="1150" y="101"/>
                </a:lnTo>
                <a:lnTo>
                  <a:pt x="1150" y="92"/>
                </a:lnTo>
                <a:lnTo>
                  <a:pt x="1150" y="90"/>
                </a:lnTo>
                <a:lnTo>
                  <a:pt x="1148" y="90"/>
                </a:lnTo>
                <a:lnTo>
                  <a:pt x="1148" y="87"/>
                </a:lnTo>
                <a:lnTo>
                  <a:pt x="1145" y="85"/>
                </a:lnTo>
                <a:lnTo>
                  <a:pt x="1145" y="82"/>
                </a:lnTo>
                <a:lnTo>
                  <a:pt x="1143" y="82"/>
                </a:lnTo>
                <a:lnTo>
                  <a:pt x="1141" y="80"/>
                </a:lnTo>
                <a:lnTo>
                  <a:pt x="1138" y="80"/>
                </a:lnTo>
                <a:lnTo>
                  <a:pt x="1136" y="78"/>
                </a:lnTo>
                <a:lnTo>
                  <a:pt x="1133" y="78"/>
                </a:lnTo>
                <a:lnTo>
                  <a:pt x="1131" y="75"/>
                </a:lnTo>
                <a:lnTo>
                  <a:pt x="1131" y="75"/>
                </a:lnTo>
                <a:close/>
              </a:path>
              <a:path w="1955" h="717">
                <a:moveTo>
                  <a:pt x="1237" y="101"/>
                </a:moveTo>
                <a:lnTo>
                  <a:pt x="1237" y="113"/>
                </a:lnTo>
                <a:lnTo>
                  <a:pt x="1241" y="111"/>
                </a:lnTo>
                <a:lnTo>
                  <a:pt x="1241" y="104"/>
                </a:lnTo>
                <a:lnTo>
                  <a:pt x="1263" y="104"/>
                </a:lnTo>
                <a:lnTo>
                  <a:pt x="1237" y="101"/>
                </a:lnTo>
                <a:lnTo>
                  <a:pt x="1237" y="101"/>
                </a:lnTo>
                <a:close/>
              </a:path>
              <a:path w="1955" h="717">
                <a:moveTo>
                  <a:pt x="1234" y="90"/>
                </a:moveTo>
                <a:lnTo>
                  <a:pt x="1232" y="92"/>
                </a:lnTo>
                <a:lnTo>
                  <a:pt x="1227" y="92"/>
                </a:lnTo>
                <a:lnTo>
                  <a:pt x="1225" y="94"/>
                </a:lnTo>
                <a:lnTo>
                  <a:pt x="1220" y="94"/>
                </a:lnTo>
                <a:lnTo>
                  <a:pt x="1220" y="97"/>
                </a:lnTo>
                <a:lnTo>
                  <a:pt x="1215" y="97"/>
                </a:lnTo>
                <a:lnTo>
                  <a:pt x="1213" y="99"/>
                </a:lnTo>
                <a:lnTo>
                  <a:pt x="1208" y="99"/>
                </a:lnTo>
                <a:lnTo>
                  <a:pt x="1210" y="109"/>
                </a:lnTo>
                <a:lnTo>
                  <a:pt x="1213" y="109"/>
                </a:lnTo>
                <a:lnTo>
                  <a:pt x="1213" y="106"/>
                </a:lnTo>
                <a:lnTo>
                  <a:pt x="1215" y="106"/>
                </a:lnTo>
                <a:lnTo>
                  <a:pt x="1215" y="104"/>
                </a:lnTo>
                <a:lnTo>
                  <a:pt x="1217" y="104"/>
                </a:lnTo>
                <a:lnTo>
                  <a:pt x="1217" y="101"/>
                </a:lnTo>
                <a:lnTo>
                  <a:pt x="1220" y="101"/>
                </a:lnTo>
                <a:lnTo>
                  <a:pt x="1222" y="99"/>
                </a:lnTo>
                <a:lnTo>
                  <a:pt x="1225" y="97"/>
                </a:lnTo>
                <a:lnTo>
                  <a:pt x="1227" y="97"/>
                </a:lnTo>
                <a:lnTo>
                  <a:pt x="1230" y="94"/>
                </a:lnTo>
                <a:lnTo>
                  <a:pt x="1232" y="94"/>
                </a:lnTo>
                <a:lnTo>
                  <a:pt x="1234" y="92"/>
                </a:lnTo>
                <a:lnTo>
                  <a:pt x="1234" y="90"/>
                </a:lnTo>
                <a:lnTo>
                  <a:pt x="1234" y="90"/>
                </a:lnTo>
                <a:close/>
              </a:path>
              <a:path w="1955" h="717">
                <a:moveTo>
                  <a:pt x="1237" y="73"/>
                </a:moveTo>
                <a:lnTo>
                  <a:pt x="1237" y="101"/>
                </a:lnTo>
                <a:lnTo>
                  <a:pt x="1263" y="104"/>
                </a:lnTo>
                <a:lnTo>
                  <a:pt x="1263" y="113"/>
                </a:lnTo>
                <a:lnTo>
                  <a:pt x="1268" y="111"/>
                </a:lnTo>
                <a:lnTo>
                  <a:pt x="1268" y="101"/>
                </a:lnTo>
                <a:lnTo>
                  <a:pt x="1241" y="101"/>
                </a:lnTo>
                <a:lnTo>
                  <a:pt x="1241" y="73"/>
                </a:lnTo>
                <a:lnTo>
                  <a:pt x="1263" y="73"/>
                </a:lnTo>
                <a:lnTo>
                  <a:pt x="1237" y="73"/>
                </a:lnTo>
                <a:lnTo>
                  <a:pt x="1237" y="73"/>
                </a:lnTo>
                <a:close/>
              </a:path>
              <a:path w="1955" h="717">
                <a:moveTo>
                  <a:pt x="1234" y="70"/>
                </a:moveTo>
                <a:lnTo>
                  <a:pt x="1213" y="75"/>
                </a:lnTo>
                <a:lnTo>
                  <a:pt x="1230" y="75"/>
                </a:lnTo>
                <a:lnTo>
                  <a:pt x="1232" y="73"/>
                </a:lnTo>
                <a:lnTo>
                  <a:pt x="1234" y="73"/>
                </a:lnTo>
                <a:lnTo>
                  <a:pt x="1234" y="70"/>
                </a:lnTo>
                <a:lnTo>
                  <a:pt x="1234" y="70"/>
                </a:lnTo>
                <a:close/>
              </a:path>
              <a:path w="1955" h="717">
                <a:moveTo>
                  <a:pt x="1237" y="66"/>
                </a:moveTo>
                <a:lnTo>
                  <a:pt x="1237" y="70"/>
                </a:lnTo>
                <a:lnTo>
                  <a:pt x="1241" y="70"/>
                </a:lnTo>
                <a:lnTo>
                  <a:pt x="1237" y="66"/>
                </a:lnTo>
                <a:lnTo>
                  <a:pt x="1237" y="66"/>
                </a:lnTo>
                <a:close/>
              </a:path>
              <a:path w="1955" h="717">
                <a:moveTo>
                  <a:pt x="1265" y="66"/>
                </a:moveTo>
                <a:lnTo>
                  <a:pt x="1263" y="70"/>
                </a:lnTo>
                <a:lnTo>
                  <a:pt x="1237" y="70"/>
                </a:lnTo>
                <a:lnTo>
                  <a:pt x="1237" y="73"/>
                </a:lnTo>
                <a:lnTo>
                  <a:pt x="1263" y="73"/>
                </a:lnTo>
                <a:lnTo>
                  <a:pt x="1263" y="101"/>
                </a:lnTo>
                <a:lnTo>
                  <a:pt x="1241" y="101"/>
                </a:lnTo>
                <a:lnTo>
                  <a:pt x="1268" y="101"/>
                </a:lnTo>
                <a:lnTo>
                  <a:pt x="1268" y="75"/>
                </a:lnTo>
                <a:lnTo>
                  <a:pt x="1270" y="73"/>
                </a:lnTo>
                <a:lnTo>
                  <a:pt x="1265" y="66"/>
                </a:lnTo>
                <a:lnTo>
                  <a:pt x="1265" y="66"/>
                </a:lnTo>
                <a:close/>
              </a:path>
              <a:path w="1955" h="717">
                <a:moveTo>
                  <a:pt x="1227" y="46"/>
                </a:moveTo>
                <a:lnTo>
                  <a:pt x="1225" y="49"/>
                </a:lnTo>
                <a:lnTo>
                  <a:pt x="1222" y="49"/>
                </a:lnTo>
                <a:lnTo>
                  <a:pt x="1222" y="51"/>
                </a:lnTo>
                <a:lnTo>
                  <a:pt x="1220" y="56"/>
                </a:lnTo>
                <a:lnTo>
                  <a:pt x="1220" y="58"/>
                </a:lnTo>
                <a:lnTo>
                  <a:pt x="1217" y="61"/>
                </a:lnTo>
                <a:lnTo>
                  <a:pt x="1215" y="63"/>
                </a:lnTo>
                <a:lnTo>
                  <a:pt x="1215" y="68"/>
                </a:lnTo>
                <a:lnTo>
                  <a:pt x="1213" y="68"/>
                </a:lnTo>
                <a:lnTo>
                  <a:pt x="1213" y="70"/>
                </a:lnTo>
                <a:lnTo>
                  <a:pt x="1210" y="73"/>
                </a:lnTo>
                <a:lnTo>
                  <a:pt x="1208" y="75"/>
                </a:lnTo>
                <a:lnTo>
                  <a:pt x="1213" y="85"/>
                </a:lnTo>
                <a:lnTo>
                  <a:pt x="1213" y="82"/>
                </a:lnTo>
                <a:lnTo>
                  <a:pt x="1215" y="80"/>
                </a:lnTo>
                <a:lnTo>
                  <a:pt x="1217" y="80"/>
                </a:lnTo>
                <a:lnTo>
                  <a:pt x="1220" y="78"/>
                </a:lnTo>
                <a:lnTo>
                  <a:pt x="1222" y="78"/>
                </a:lnTo>
                <a:lnTo>
                  <a:pt x="1225" y="75"/>
                </a:lnTo>
                <a:lnTo>
                  <a:pt x="1227" y="75"/>
                </a:lnTo>
                <a:lnTo>
                  <a:pt x="1213" y="75"/>
                </a:lnTo>
                <a:lnTo>
                  <a:pt x="1213" y="73"/>
                </a:lnTo>
                <a:lnTo>
                  <a:pt x="1215" y="73"/>
                </a:lnTo>
                <a:lnTo>
                  <a:pt x="1215" y="70"/>
                </a:lnTo>
                <a:lnTo>
                  <a:pt x="1217" y="68"/>
                </a:lnTo>
                <a:lnTo>
                  <a:pt x="1217" y="66"/>
                </a:lnTo>
                <a:lnTo>
                  <a:pt x="1220" y="63"/>
                </a:lnTo>
                <a:lnTo>
                  <a:pt x="1222" y="61"/>
                </a:lnTo>
                <a:lnTo>
                  <a:pt x="1222" y="56"/>
                </a:lnTo>
                <a:lnTo>
                  <a:pt x="1225" y="53"/>
                </a:lnTo>
                <a:lnTo>
                  <a:pt x="1227" y="51"/>
                </a:lnTo>
                <a:lnTo>
                  <a:pt x="1227" y="46"/>
                </a:lnTo>
                <a:lnTo>
                  <a:pt x="1227" y="46"/>
                </a:lnTo>
                <a:close/>
              </a:path>
              <a:path w="1955" h="717">
                <a:moveTo>
                  <a:pt x="1261" y="44"/>
                </a:moveTo>
                <a:lnTo>
                  <a:pt x="1258" y="51"/>
                </a:lnTo>
                <a:lnTo>
                  <a:pt x="1239" y="51"/>
                </a:lnTo>
                <a:lnTo>
                  <a:pt x="1241" y="56"/>
                </a:lnTo>
                <a:lnTo>
                  <a:pt x="1244" y="53"/>
                </a:lnTo>
                <a:lnTo>
                  <a:pt x="1268" y="53"/>
                </a:lnTo>
                <a:lnTo>
                  <a:pt x="1261" y="44"/>
                </a:lnTo>
                <a:lnTo>
                  <a:pt x="1261" y="44"/>
                </a:lnTo>
                <a:close/>
              </a:path>
              <a:path w="1955" h="717">
                <a:moveTo>
                  <a:pt x="1232" y="27"/>
                </a:moveTo>
                <a:lnTo>
                  <a:pt x="1230" y="27"/>
                </a:lnTo>
                <a:lnTo>
                  <a:pt x="1230" y="30"/>
                </a:lnTo>
                <a:lnTo>
                  <a:pt x="1230" y="34"/>
                </a:lnTo>
                <a:lnTo>
                  <a:pt x="1227" y="37"/>
                </a:lnTo>
                <a:lnTo>
                  <a:pt x="1227" y="41"/>
                </a:lnTo>
                <a:lnTo>
                  <a:pt x="1225" y="41"/>
                </a:lnTo>
                <a:lnTo>
                  <a:pt x="1225" y="44"/>
                </a:lnTo>
                <a:lnTo>
                  <a:pt x="1210" y="46"/>
                </a:lnTo>
                <a:lnTo>
                  <a:pt x="1227" y="46"/>
                </a:lnTo>
                <a:lnTo>
                  <a:pt x="1230" y="44"/>
                </a:lnTo>
                <a:lnTo>
                  <a:pt x="1232" y="41"/>
                </a:lnTo>
                <a:lnTo>
                  <a:pt x="1232" y="37"/>
                </a:lnTo>
                <a:lnTo>
                  <a:pt x="1234" y="34"/>
                </a:lnTo>
                <a:lnTo>
                  <a:pt x="1237" y="32"/>
                </a:lnTo>
                <a:lnTo>
                  <a:pt x="1232" y="27"/>
                </a:lnTo>
                <a:lnTo>
                  <a:pt x="1232" y="27"/>
                </a:lnTo>
                <a:close/>
              </a:path>
              <a:path w="1955" h="717">
                <a:moveTo>
                  <a:pt x="1246" y="13"/>
                </a:moveTo>
                <a:lnTo>
                  <a:pt x="1246" y="18"/>
                </a:lnTo>
                <a:lnTo>
                  <a:pt x="1244" y="20"/>
                </a:lnTo>
                <a:lnTo>
                  <a:pt x="1244" y="27"/>
                </a:lnTo>
                <a:lnTo>
                  <a:pt x="1241" y="30"/>
                </a:lnTo>
                <a:lnTo>
                  <a:pt x="1241" y="34"/>
                </a:lnTo>
                <a:lnTo>
                  <a:pt x="1239" y="37"/>
                </a:lnTo>
                <a:lnTo>
                  <a:pt x="1239" y="39"/>
                </a:lnTo>
                <a:lnTo>
                  <a:pt x="1237" y="41"/>
                </a:lnTo>
                <a:lnTo>
                  <a:pt x="1237" y="44"/>
                </a:lnTo>
                <a:lnTo>
                  <a:pt x="1234" y="46"/>
                </a:lnTo>
                <a:lnTo>
                  <a:pt x="1234" y="49"/>
                </a:lnTo>
                <a:lnTo>
                  <a:pt x="1232" y="51"/>
                </a:lnTo>
                <a:lnTo>
                  <a:pt x="1232" y="53"/>
                </a:lnTo>
                <a:lnTo>
                  <a:pt x="1230" y="56"/>
                </a:lnTo>
                <a:lnTo>
                  <a:pt x="1230" y="58"/>
                </a:lnTo>
                <a:lnTo>
                  <a:pt x="1232" y="56"/>
                </a:lnTo>
                <a:lnTo>
                  <a:pt x="1234" y="53"/>
                </a:lnTo>
                <a:lnTo>
                  <a:pt x="1234" y="51"/>
                </a:lnTo>
                <a:lnTo>
                  <a:pt x="1237" y="49"/>
                </a:lnTo>
                <a:lnTo>
                  <a:pt x="1239" y="46"/>
                </a:lnTo>
                <a:lnTo>
                  <a:pt x="1239" y="44"/>
                </a:lnTo>
                <a:lnTo>
                  <a:pt x="1241" y="41"/>
                </a:lnTo>
                <a:lnTo>
                  <a:pt x="1241" y="39"/>
                </a:lnTo>
                <a:lnTo>
                  <a:pt x="1244" y="39"/>
                </a:lnTo>
                <a:lnTo>
                  <a:pt x="1244" y="34"/>
                </a:lnTo>
                <a:lnTo>
                  <a:pt x="1246" y="32"/>
                </a:lnTo>
                <a:lnTo>
                  <a:pt x="1246" y="27"/>
                </a:lnTo>
                <a:lnTo>
                  <a:pt x="1249" y="27"/>
                </a:lnTo>
                <a:lnTo>
                  <a:pt x="1249" y="22"/>
                </a:lnTo>
                <a:lnTo>
                  <a:pt x="1251" y="20"/>
                </a:lnTo>
                <a:lnTo>
                  <a:pt x="1251" y="13"/>
                </a:lnTo>
                <a:lnTo>
                  <a:pt x="1246" y="13"/>
                </a:lnTo>
                <a:lnTo>
                  <a:pt x="1246" y="13"/>
                </a:lnTo>
                <a:close/>
              </a:path>
              <a:path w="1955" h="717">
                <a:moveTo>
                  <a:pt x="1220" y="3"/>
                </a:moveTo>
                <a:lnTo>
                  <a:pt x="1220" y="10"/>
                </a:lnTo>
                <a:lnTo>
                  <a:pt x="1217" y="13"/>
                </a:lnTo>
                <a:lnTo>
                  <a:pt x="1217" y="20"/>
                </a:lnTo>
                <a:lnTo>
                  <a:pt x="1215" y="22"/>
                </a:lnTo>
                <a:lnTo>
                  <a:pt x="1215" y="30"/>
                </a:lnTo>
                <a:lnTo>
                  <a:pt x="1213" y="32"/>
                </a:lnTo>
                <a:lnTo>
                  <a:pt x="1213" y="37"/>
                </a:lnTo>
                <a:lnTo>
                  <a:pt x="1210" y="39"/>
                </a:lnTo>
                <a:lnTo>
                  <a:pt x="1210" y="41"/>
                </a:lnTo>
                <a:lnTo>
                  <a:pt x="1208" y="44"/>
                </a:lnTo>
                <a:lnTo>
                  <a:pt x="1205" y="46"/>
                </a:lnTo>
                <a:lnTo>
                  <a:pt x="1210" y="53"/>
                </a:lnTo>
                <a:lnTo>
                  <a:pt x="1213" y="51"/>
                </a:lnTo>
                <a:lnTo>
                  <a:pt x="1215" y="51"/>
                </a:lnTo>
                <a:lnTo>
                  <a:pt x="1215" y="49"/>
                </a:lnTo>
                <a:lnTo>
                  <a:pt x="1217" y="49"/>
                </a:lnTo>
                <a:lnTo>
                  <a:pt x="1225" y="49"/>
                </a:lnTo>
                <a:lnTo>
                  <a:pt x="1227" y="46"/>
                </a:lnTo>
                <a:lnTo>
                  <a:pt x="1210" y="46"/>
                </a:lnTo>
                <a:lnTo>
                  <a:pt x="1213" y="44"/>
                </a:lnTo>
                <a:lnTo>
                  <a:pt x="1213" y="39"/>
                </a:lnTo>
                <a:lnTo>
                  <a:pt x="1215" y="37"/>
                </a:lnTo>
                <a:lnTo>
                  <a:pt x="1215" y="34"/>
                </a:lnTo>
                <a:lnTo>
                  <a:pt x="1217" y="32"/>
                </a:lnTo>
                <a:lnTo>
                  <a:pt x="1217" y="27"/>
                </a:lnTo>
                <a:lnTo>
                  <a:pt x="1220" y="25"/>
                </a:lnTo>
                <a:lnTo>
                  <a:pt x="1220" y="20"/>
                </a:lnTo>
                <a:lnTo>
                  <a:pt x="1222" y="18"/>
                </a:lnTo>
                <a:lnTo>
                  <a:pt x="1222" y="13"/>
                </a:lnTo>
                <a:lnTo>
                  <a:pt x="1227" y="10"/>
                </a:lnTo>
                <a:lnTo>
                  <a:pt x="1220" y="3"/>
                </a:lnTo>
                <a:lnTo>
                  <a:pt x="1220" y="3"/>
                </a:lnTo>
                <a:close/>
              </a:path>
              <a:path w="1955" h="717">
                <a:moveTo>
                  <a:pt x="1249" y="1"/>
                </a:moveTo>
                <a:lnTo>
                  <a:pt x="1249" y="10"/>
                </a:lnTo>
                <a:lnTo>
                  <a:pt x="1246" y="13"/>
                </a:lnTo>
                <a:lnTo>
                  <a:pt x="1253" y="13"/>
                </a:lnTo>
                <a:lnTo>
                  <a:pt x="1253" y="15"/>
                </a:lnTo>
                <a:lnTo>
                  <a:pt x="1253" y="18"/>
                </a:lnTo>
                <a:lnTo>
                  <a:pt x="1256" y="20"/>
                </a:lnTo>
                <a:lnTo>
                  <a:pt x="1256" y="25"/>
                </a:lnTo>
                <a:lnTo>
                  <a:pt x="1258" y="27"/>
                </a:lnTo>
                <a:lnTo>
                  <a:pt x="1258" y="30"/>
                </a:lnTo>
                <a:lnTo>
                  <a:pt x="1261" y="32"/>
                </a:lnTo>
                <a:lnTo>
                  <a:pt x="1261" y="37"/>
                </a:lnTo>
                <a:lnTo>
                  <a:pt x="1263" y="39"/>
                </a:lnTo>
                <a:lnTo>
                  <a:pt x="1265" y="41"/>
                </a:lnTo>
                <a:lnTo>
                  <a:pt x="1265" y="44"/>
                </a:lnTo>
                <a:lnTo>
                  <a:pt x="1268" y="44"/>
                </a:lnTo>
                <a:lnTo>
                  <a:pt x="1268" y="46"/>
                </a:lnTo>
                <a:lnTo>
                  <a:pt x="1270" y="49"/>
                </a:lnTo>
                <a:lnTo>
                  <a:pt x="1270" y="49"/>
                </a:lnTo>
                <a:lnTo>
                  <a:pt x="1273" y="51"/>
                </a:lnTo>
                <a:lnTo>
                  <a:pt x="1273" y="53"/>
                </a:lnTo>
                <a:lnTo>
                  <a:pt x="1275" y="51"/>
                </a:lnTo>
                <a:lnTo>
                  <a:pt x="1277" y="49"/>
                </a:lnTo>
                <a:lnTo>
                  <a:pt x="1280" y="49"/>
                </a:lnTo>
                <a:lnTo>
                  <a:pt x="1280" y="46"/>
                </a:lnTo>
                <a:lnTo>
                  <a:pt x="1277" y="46"/>
                </a:lnTo>
                <a:lnTo>
                  <a:pt x="1277" y="44"/>
                </a:lnTo>
                <a:lnTo>
                  <a:pt x="1275" y="44"/>
                </a:lnTo>
                <a:lnTo>
                  <a:pt x="1273" y="41"/>
                </a:lnTo>
                <a:lnTo>
                  <a:pt x="1270" y="39"/>
                </a:lnTo>
                <a:lnTo>
                  <a:pt x="1268" y="37"/>
                </a:lnTo>
                <a:lnTo>
                  <a:pt x="1265" y="34"/>
                </a:lnTo>
                <a:lnTo>
                  <a:pt x="1265" y="32"/>
                </a:lnTo>
                <a:lnTo>
                  <a:pt x="1263" y="32"/>
                </a:lnTo>
                <a:lnTo>
                  <a:pt x="1263" y="30"/>
                </a:lnTo>
                <a:lnTo>
                  <a:pt x="1261" y="27"/>
                </a:lnTo>
                <a:lnTo>
                  <a:pt x="1261" y="25"/>
                </a:lnTo>
                <a:lnTo>
                  <a:pt x="1258" y="22"/>
                </a:lnTo>
                <a:lnTo>
                  <a:pt x="1258" y="20"/>
                </a:lnTo>
                <a:lnTo>
                  <a:pt x="1256" y="18"/>
                </a:lnTo>
                <a:lnTo>
                  <a:pt x="1256" y="15"/>
                </a:lnTo>
                <a:lnTo>
                  <a:pt x="1253" y="10"/>
                </a:lnTo>
                <a:lnTo>
                  <a:pt x="1253" y="8"/>
                </a:lnTo>
                <a:lnTo>
                  <a:pt x="1256" y="6"/>
                </a:lnTo>
                <a:lnTo>
                  <a:pt x="1249" y="1"/>
                </a:lnTo>
                <a:lnTo>
                  <a:pt x="1249" y="1"/>
                </a:lnTo>
                <a:close/>
              </a:path>
              <a:path w="1955" h="717">
                <a:moveTo>
                  <a:pt x="1309" y="101"/>
                </a:moveTo>
                <a:lnTo>
                  <a:pt x="1309" y="104"/>
                </a:lnTo>
                <a:lnTo>
                  <a:pt x="1318" y="104"/>
                </a:lnTo>
                <a:lnTo>
                  <a:pt x="1311" y="104"/>
                </a:lnTo>
                <a:lnTo>
                  <a:pt x="1309" y="101"/>
                </a:lnTo>
                <a:lnTo>
                  <a:pt x="1309" y="101"/>
                </a:lnTo>
                <a:close/>
              </a:path>
              <a:path w="1955" h="717">
                <a:moveTo>
                  <a:pt x="1316" y="41"/>
                </a:moveTo>
                <a:lnTo>
                  <a:pt x="1309" y="41"/>
                </a:lnTo>
                <a:lnTo>
                  <a:pt x="1309" y="44"/>
                </a:lnTo>
                <a:lnTo>
                  <a:pt x="1309" y="51"/>
                </a:lnTo>
                <a:lnTo>
                  <a:pt x="1306" y="53"/>
                </a:lnTo>
                <a:lnTo>
                  <a:pt x="1306" y="61"/>
                </a:lnTo>
                <a:lnTo>
                  <a:pt x="1304" y="63"/>
                </a:lnTo>
                <a:lnTo>
                  <a:pt x="1304" y="68"/>
                </a:lnTo>
                <a:lnTo>
                  <a:pt x="1301" y="70"/>
                </a:lnTo>
                <a:lnTo>
                  <a:pt x="1301" y="75"/>
                </a:lnTo>
                <a:lnTo>
                  <a:pt x="1299" y="78"/>
                </a:lnTo>
                <a:lnTo>
                  <a:pt x="1299" y="82"/>
                </a:lnTo>
                <a:lnTo>
                  <a:pt x="1297" y="85"/>
                </a:lnTo>
                <a:lnTo>
                  <a:pt x="1297" y="87"/>
                </a:lnTo>
                <a:lnTo>
                  <a:pt x="1294" y="90"/>
                </a:lnTo>
                <a:lnTo>
                  <a:pt x="1294" y="94"/>
                </a:lnTo>
                <a:lnTo>
                  <a:pt x="1292" y="94"/>
                </a:lnTo>
                <a:lnTo>
                  <a:pt x="1292" y="97"/>
                </a:lnTo>
                <a:lnTo>
                  <a:pt x="1290" y="99"/>
                </a:lnTo>
                <a:lnTo>
                  <a:pt x="1290" y="101"/>
                </a:lnTo>
                <a:lnTo>
                  <a:pt x="1287" y="101"/>
                </a:lnTo>
                <a:lnTo>
                  <a:pt x="1287" y="106"/>
                </a:lnTo>
                <a:lnTo>
                  <a:pt x="1290" y="104"/>
                </a:lnTo>
                <a:lnTo>
                  <a:pt x="1292" y="101"/>
                </a:lnTo>
                <a:lnTo>
                  <a:pt x="1292" y="99"/>
                </a:lnTo>
                <a:lnTo>
                  <a:pt x="1294" y="99"/>
                </a:lnTo>
                <a:lnTo>
                  <a:pt x="1294" y="97"/>
                </a:lnTo>
                <a:lnTo>
                  <a:pt x="1297" y="94"/>
                </a:lnTo>
                <a:lnTo>
                  <a:pt x="1297" y="92"/>
                </a:lnTo>
                <a:lnTo>
                  <a:pt x="1299" y="92"/>
                </a:lnTo>
                <a:lnTo>
                  <a:pt x="1299" y="90"/>
                </a:lnTo>
                <a:lnTo>
                  <a:pt x="1301" y="87"/>
                </a:lnTo>
                <a:lnTo>
                  <a:pt x="1301" y="85"/>
                </a:lnTo>
                <a:lnTo>
                  <a:pt x="1304" y="82"/>
                </a:lnTo>
                <a:lnTo>
                  <a:pt x="1304" y="78"/>
                </a:lnTo>
                <a:lnTo>
                  <a:pt x="1306" y="75"/>
                </a:lnTo>
                <a:lnTo>
                  <a:pt x="1306" y="70"/>
                </a:lnTo>
                <a:lnTo>
                  <a:pt x="1309" y="68"/>
                </a:lnTo>
                <a:lnTo>
                  <a:pt x="1309" y="61"/>
                </a:lnTo>
                <a:lnTo>
                  <a:pt x="1311" y="58"/>
                </a:lnTo>
                <a:lnTo>
                  <a:pt x="1311" y="51"/>
                </a:lnTo>
                <a:lnTo>
                  <a:pt x="1313" y="49"/>
                </a:lnTo>
                <a:lnTo>
                  <a:pt x="1313" y="44"/>
                </a:lnTo>
                <a:lnTo>
                  <a:pt x="1316" y="41"/>
                </a:lnTo>
                <a:lnTo>
                  <a:pt x="1316" y="41"/>
                </a:lnTo>
                <a:close/>
              </a:path>
              <a:path w="1955" h="717">
                <a:moveTo>
                  <a:pt x="1311" y="34"/>
                </a:moveTo>
                <a:lnTo>
                  <a:pt x="1309" y="39"/>
                </a:lnTo>
                <a:lnTo>
                  <a:pt x="1290" y="39"/>
                </a:lnTo>
                <a:lnTo>
                  <a:pt x="1292" y="44"/>
                </a:lnTo>
                <a:lnTo>
                  <a:pt x="1294" y="44"/>
                </a:lnTo>
                <a:lnTo>
                  <a:pt x="1297" y="41"/>
                </a:lnTo>
                <a:lnTo>
                  <a:pt x="1316" y="41"/>
                </a:lnTo>
                <a:lnTo>
                  <a:pt x="1311" y="34"/>
                </a:lnTo>
                <a:lnTo>
                  <a:pt x="1311" y="34"/>
                </a:lnTo>
                <a:close/>
              </a:path>
              <a:path w="1955" h="717">
                <a:moveTo>
                  <a:pt x="1328" y="32"/>
                </a:moveTo>
                <a:lnTo>
                  <a:pt x="1325" y="32"/>
                </a:lnTo>
                <a:lnTo>
                  <a:pt x="1325" y="34"/>
                </a:lnTo>
                <a:lnTo>
                  <a:pt x="1325" y="39"/>
                </a:lnTo>
                <a:lnTo>
                  <a:pt x="1328" y="41"/>
                </a:lnTo>
                <a:lnTo>
                  <a:pt x="1328" y="49"/>
                </a:lnTo>
                <a:lnTo>
                  <a:pt x="1330" y="51"/>
                </a:lnTo>
                <a:lnTo>
                  <a:pt x="1330" y="61"/>
                </a:lnTo>
                <a:lnTo>
                  <a:pt x="1333" y="61"/>
                </a:lnTo>
                <a:lnTo>
                  <a:pt x="1333" y="66"/>
                </a:lnTo>
                <a:lnTo>
                  <a:pt x="1335" y="68"/>
                </a:lnTo>
                <a:lnTo>
                  <a:pt x="1335" y="75"/>
                </a:lnTo>
                <a:lnTo>
                  <a:pt x="1337" y="78"/>
                </a:lnTo>
                <a:lnTo>
                  <a:pt x="1337" y="80"/>
                </a:lnTo>
                <a:lnTo>
                  <a:pt x="1340" y="82"/>
                </a:lnTo>
                <a:lnTo>
                  <a:pt x="1340" y="85"/>
                </a:lnTo>
                <a:lnTo>
                  <a:pt x="1342" y="87"/>
                </a:lnTo>
                <a:lnTo>
                  <a:pt x="1342" y="87"/>
                </a:lnTo>
                <a:lnTo>
                  <a:pt x="1342" y="90"/>
                </a:lnTo>
                <a:lnTo>
                  <a:pt x="1345" y="92"/>
                </a:lnTo>
                <a:lnTo>
                  <a:pt x="1347" y="94"/>
                </a:lnTo>
                <a:lnTo>
                  <a:pt x="1347" y="97"/>
                </a:lnTo>
                <a:lnTo>
                  <a:pt x="1350" y="99"/>
                </a:lnTo>
                <a:lnTo>
                  <a:pt x="1350" y="101"/>
                </a:lnTo>
                <a:lnTo>
                  <a:pt x="1352" y="101"/>
                </a:lnTo>
                <a:lnTo>
                  <a:pt x="1352" y="104"/>
                </a:lnTo>
                <a:lnTo>
                  <a:pt x="1352" y="101"/>
                </a:lnTo>
                <a:lnTo>
                  <a:pt x="1354" y="101"/>
                </a:lnTo>
                <a:lnTo>
                  <a:pt x="1354" y="99"/>
                </a:lnTo>
                <a:lnTo>
                  <a:pt x="1357" y="99"/>
                </a:lnTo>
                <a:lnTo>
                  <a:pt x="1357" y="97"/>
                </a:lnTo>
                <a:lnTo>
                  <a:pt x="1359" y="97"/>
                </a:lnTo>
                <a:lnTo>
                  <a:pt x="1359" y="94"/>
                </a:lnTo>
                <a:lnTo>
                  <a:pt x="1357" y="94"/>
                </a:lnTo>
                <a:lnTo>
                  <a:pt x="1354" y="92"/>
                </a:lnTo>
                <a:lnTo>
                  <a:pt x="1352" y="90"/>
                </a:lnTo>
                <a:lnTo>
                  <a:pt x="1350" y="87"/>
                </a:lnTo>
                <a:lnTo>
                  <a:pt x="1350" y="85"/>
                </a:lnTo>
                <a:lnTo>
                  <a:pt x="1347" y="85"/>
                </a:lnTo>
                <a:lnTo>
                  <a:pt x="1347" y="82"/>
                </a:lnTo>
                <a:lnTo>
                  <a:pt x="1345" y="80"/>
                </a:lnTo>
                <a:lnTo>
                  <a:pt x="1342" y="78"/>
                </a:lnTo>
                <a:lnTo>
                  <a:pt x="1342" y="75"/>
                </a:lnTo>
                <a:lnTo>
                  <a:pt x="1340" y="73"/>
                </a:lnTo>
                <a:lnTo>
                  <a:pt x="1340" y="68"/>
                </a:lnTo>
                <a:lnTo>
                  <a:pt x="1337" y="66"/>
                </a:lnTo>
                <a:lnTo>
                  <a:pt x="1335" y="63"/>
                </a:lnTo>
                <a:lnTo>
                  <a:pt x="1335" y="56"/>
                </a:lnTo>
                <a:lnTo>
                  <a:pt x="1333" y="53"/>
                </a:lnTo>
                <a:lnTo>
                  <a:pt x="1333" y="51"/>
                </a:lnTo>
                <a:lnTo>
                  <a:pt x="1335" y="49"/>
                </a:lnTo>
                <a:lnTo>
                  <a:pt x="1330" y="49"/>
                </a:lnTo>
                <a:lnTo>
                  <a:pt x="1330" y="46"/>
                </a:lnTo>
                <a:lnTo>
                  <a:pt x="1330" y="44"/>
                </a:lnTo>
                <a:lnTo>
                  <a:pt x="1328" y="41"/>
                </a:lnTo>
                <a:lnTo>
                  <a:pt x="1328" y="32"/>
                </a:lnTo>
                <a:lnTo>
                  <a:pt x="1328" y="32"/>
                </a:lnTo>
                <a:close/>
              </a:path>
              <a:path w="1955" h="717">
                <a:moveTo>
                  <a:pt x="1347" y="22"/>
                </a:moveTo>
                <a:lnTo>
                  <a:pt x="1347" y="27"/>
                </a:lnTo>
                <a:lnTo>
                  <a:pt x="1345" y="30"/>
                </a:lnTo>
                <a:lnTo>
                  <a:pt x="1342" y="32"/>
                </a:lnTo>
                <a:lnTo>
                  <a:pt x="1342" y="37"/>
                </a:lnTo>
                <a:lnTo>
                  <a:pt x="1340" y="37"/>
                </a:lnTo>
                <a:lnTo>
                  <a:pt x="1340" y="39"/>
                </a:lnTo>
                <a:lnTo>
                  <a:pt x="1337" y="41"/>
                </a:lnTo>
                <a:lnTo>
                  <a:pt x="1335" y="44"/>
                </a:lnTo>
                <a:lnTo>
                  <a:pt x="1333" y="46"/>
                </a:lnTo>
                <a:lnTo>
                  <a:pt x="1330" y="49"/>
                </a:lnTo>
                <a:lnTo>
                  <a:pt x="1335" y="49"/>
                </a:lnTo>
                <a:lnTo>
                  <a:pt x="1337" y="46"/>
                </a:lnTo>
                <a:lnTo>
                  <a:pt x="1337" y="44"/>
                </a:lnTo>
                <a:lnTo>
                  <a:pt x="1340" y="44"/>
                </a:lnTo>
                <a:lnTo>
                  <a:pt x="1340" y="41"/>
                </a:lnTo>
                <a:lnTo>
                  <a:pt x="1342" y="41"/>
                </a:lnTo>
                <a:lnTo>
                  <a:pt x="1342" y="39"/>
                </a:lnTo>
                <a:lnTo>
                  <a:pt x="1345" y="39"/>
                </a:lnTo>
                <a:lnTo>
                  <a:pt x="1345" y="37"/>
                </a:lnTo>
                <a:lnTo>
                  <a:pt x="1347" y="37"/>
                </a:lnTo>
                <a:lnTo>
                  <a:pt x="1347" y="34"/>
                </a:lnTo>
                <a:lnTo>
                  <a:pt x="1350" y="34"/>
                </a:lnTo>
                <a:lnTo>
                  <a:pt x="1352" y="32"/>
                </a:lnTo>
                <a:lnTo>
                  <a:pt x="1354" y="32"/>
                </a:lnTo>
                <a:lnTo>
                  <a:pt x="1347" y="22"/>
                </a:lnTo>
                <a:lnTo>
                  <a:pt x="1347" y="22"/>
                </a:lnTo>
                <a:close/>
              </a:path>
              <a:path w="1955" h="717">
                <a:moveTo>
                  <a:pt x="1321" y="3"/>
                </a:moveTo>
                <a:lnTo>
                  <a:pt x="1321" y="101"/>
                </a:lnTo>
                <a:lnTo>
                  <a:pt x="1318" y="104"/>
                </a:lnTo>
                <a:lnTo>
                  <a:pt x="1309" y="104"/>
                </a:lnTo>
                <a:lnTo>
                  <a:pt x="1311" y="106"/>
                </a:lnTo>
                <a:lnTo>
                  <a:pt x="1313" y="106"/>
                </a:lnTo>
                <a:lnTo>
                  <a:pt x="1313" y="109"/>
                </a:lnTo>
                <a:lnTo>
                  <a:pt x="1316" y="109"/>
                </a:lnTo>
                <a:lnTo>
                  <a:pt x="1316" y="111"/>
                </a:lnTo>
                <a:lnTo>
                  <a:pt x="1318" y="111"/>
                </a:lnTo>
                <a:lnTo>
                  <a:pt x="1318" y="113"/>
                </a:lnTo>
                <a:lnTo>
                  <a:pt x="1318" y="116"/>
                </a:lnTo>
                <a:lnTo>
                  <a:pt x="1318" y="113"/>
                </a:lnTo>
                <a:lnTo>
                  <a:pt x="1321" y="113"/>
                </a:lnTo>
                <a:lnTo>
                  <a:pt x="1323" y="111"/>
                </a:lnTo>
                <a:lnTo>
                  <a:pt x="1323" y="109"/>
                </a:lnTo>
                <a:lnTo>
                  <a:pt x="1325" y="106"/>
                </a:lnTo>
                <a:lnTo>
                  <a:pt x="1325" y="32"/>
                </a:lnTo>
                <a:lnTo>
                  <a:pt x="1328" y="32"/>
                </a:lnTo>
                <a:lnTo>
                  <a:pt x="1325" y="30"/>
                </a:lnTo>
                <a:lnTo>
                  <a:pt x="1325" y="10"/>
                </a:lnTo>
                <a:lnTo>
                  <a:pt x="1328" y="8"/>
                </a:lnTo>
                <a:lnTo>
                  <a:pt x="1321" y="3"/>
                </a:lnTo>
                <a:lnTo>
                  <a:pt x="1321" y="3"/>
                </a:lnTo>
                <a:close/>
              </a:path>
              <a:path w="1955" h="717">
                <a:moveTo>
                  <a:pt x="1431" y="92"/>
                </a:moveTo>
                <a:lnTo>
                  <a:pt x="1426" y="99"/>
                </a:lnTo>
                <a:lnTo>
                  <a:pt x="1366" y="99"/>
                </a:lnTo>
                <a:lnTo>
                  <a:pt x="1371" y="104"/>
                </a:lnTo>
                <a:lnTo>
                  <a:pt x="1438" y="104"/>
                </a:lnTo>
                <a:lnTo>
                  <a:pt x="1431" y="92"/>
                </a:lnTo>
                <a:lnTo>
                  <a:pt x="1431" y="92"/>
                </a:lnTo>
                <a:close/>
              </a:path>
              <a:path w="1955" h="717">
                <a:moveTo>
                  <a:pt x="1405" y="99"/>
                </a:moveTo>
                <a:lnTo>
                  <a:pt x="1405" y="22"/>
                </a:lnTo>
                <a:lnTo>
                  <a:pt x="1400" y="22"/>
                </a:lnTo>
                <a:lnTo>
                  <a:pt x="1400" y="99"/>
                </a:lnTo>
                <a:lnTo>
                  <a:pt x="1405" y="99"/>
                </a:lnTo>
                <a:close/>
              </a:path>
              <a:path w="1955" h="717">
                <a:moveTo>
                  <a:pt x="1429" y="10"/>
                </a:moveTo>
                <a:lnTo>
                  <a:pt x="1424" y="18"/>
                </a:lnTo>
                <a:lnTo>
                  <a:pt x="1371" y="18"/>
                </a:lnTo>
                <a:lnTo>
                  <a:pt x="1376" y="22"/>
                </a:lnTo>
                <a:lnTo>
                  <a:pt x="1436" y="22"/>
                </a:lnTo>
                <a:lnTo>
                  <a:pt x="1429" y="10"/>
                </a:lnTo>
                <a:lnTo>
                  <a:pt x="1429" y="10"/>
                </a:lnTo>
                <a:close/>
              </a:path>
              <a:path w="1955" h="717">
                <a:moveTo>
                  <a:pt x="1515" y="99"/>
                </a:moveTo>
                <a:lnTo>
                  <a:pt x="1513" y="104"/>
                </a:lnTo>
                <a:lnTo>
                  <a:pt x="1474" y="104"/>
                </a:lnTo>
                <a:lnTo>
                  <a:pt x="1477" y="109"/>
                </a:lnTo>
                <a:lnTo>
                  <a:pt x="1479" y="109"/>
                </a:lnTo>
                <a:lnTo>
                  <a:pt x="1481" y="106"/>
                </a:lnTo>
                <a:lnTo>
                  <a:pt x="1522" y="106"/>
                </a:lnTo>
                <a:lnTo>
                  <a:pt x="1515" y="99"/>
                </a:lnTo>
                <a:lnTo>
                  <a:pt x="1515" y="99"/>
                </a:lnTo>
                <a:close/>
              </a:path>
              <a:path w="1955" h="717">
                <a:moveTo>
                  <a:pt x="1501" y="104"/>
                </a:moveTo>
                <a:lnTo>
                  <a:pt x="1501" y="82"/>
                </a:lnTo>
                <a:lnTo>
                  <a:pt x="1496" y="82"/>
                </a:lnTo>
                <a:lnTo>
                  <a:pt x="1496" y="104"/>
                </a:lnTo>
                <a:lnTo>
                  <a:pt x="1501" y="104"/>
                </a:lnTo>
                <a:close/>
              </a:path>
              <a:path w="1955" h="717">
                <a:moveTo>
                  <a:pt x="1513" y="75"/>
                </a:moveTo>
                <a:lnTo>
                  <a:pt x="1508" y="80"/>
                </a:lnTo>
                <a:lnTo>
                  <a:pt x="1479" y="80"/>
                </a:lnTo>
                <a:lnTo>
                  <a:pt x="1481" y="85"/>
                </a:lnTo>
                <a:lnTo>
                  <a:pt x="1484" y="82"/>
                </a:lnTo>
                <a:lnTo>
                  <a:pt x="1517" y="82"/>
                </a:lnTo>
                <a:lnTo>
                  <a:pt x="1513" y="75"/>
                </a:lnTo>
                <a:lnTo>
                  <a:pt x="1513" y="75"/>
                </a:lnTo>
                <a:close/>
              </a:path>
              <a:path w="1955" h="717">
                <a:moveTo>
                  <a:pt x="1501" y="80"/>
                </a:moveTo>
                <a:lnTo>
                  <a:pt x="1501" y="58"/>
                </a:lnTo>
                <a:lnTo>
                  <a:pt x="1496" y="58"/>
                </a:lnTo>
                <a:lnTo>
                  <a:pt x="1496" y="80"/>
                </a:lnTo>
                <a:lnTo>
                  <a:pt x="1501" y="80"/>
                </a:lnTo>
                <a:close/>
              </a:path>
              <a:path w="1955" h="717">
                <a:moveTo>
                  <a:pt x="1457" y="58"/>
                </a:moveTo>
                <a:lnTo>
                  <a:pt x="1457" y="66"/>
                </a:lnTo>
                <a:lnTo>
                  <a:pt x="1455" y="68"/>
                </a:lnTo>
                <a:lnTo>
                  <a:pt x="1455" y="75"/>
                </a:lnTo>
                <a:lnTo>
                  <a:pt x="1453" y="78"/>
                </a:lnTo>
                <a:lnTo>
                  <a:pt x="1453" y="80"/>
                </a:lnTo>
                <a:lnTo>
                  <a:pt x="1450" y="82"/>
                </a:lnTo>
                <a:lnTo>
                  <a:pt x="1450" y="87"/>
                </a:lnTo>
                <a:lnTo>
                  <a:pt x="1448" y="90"/>
                </a:lnTo>
                <a:lnTo>
                  <a:pt x="1448" y="97"/>
                </a:lnTo>
                <a:lnTo>
                  <a:pt x="1448" y="94"/>
                </a:lnTo>
                <a:lnTo>
                  <a:pt x="1450" y="92"/>
                </a:lnTo>
                <a:lnTo>
                  <a:pt x="1450" y="90"/>
                </a:lnTo>
                <a:lnTo>
                  <a:pt x="1453" y="87"/>
                </a:lnTo>
                <a:lnTo>
                  <a:pt x="1453" y="82"/>
                </a:lnTo>
                <a:lnTo>
                  <a:pt x="1455" y="82"/>
                </a:lnTo>
                <a:lnTo>
                  <a:pt x="1455" y="80"/>
                </a:lnTo>
                <a:lnTo>
                  <a:pt x="1457" y="78"/>
                </a:lnTo>
                <a:lnTo>
                  <a:pt x="1457" y="73"/>
                </a:lnTo>
                <a:lnTo>
                  <a:pt x="1460" y="70"/>
                </a:lnTo>
                <a:lnTo>
                  <a:pt x="1460" y="63"/>
                </a:lnTo>
                <a:lnTo>
                  <a:pt x="1462" y="61"/>
                </a:lnTo>
                <a:lnTo>
                  <a:pt x="1462" y="58"/>
                </a:lnTo>
                <a:lnTo>
                  <a:pt x="1457" y="58"/>
                </a:lnTo>
                <a:lnTo>
                  <a:pt x="1457" y="58"/>
                </a:lnTo>
                <a:close/>
              </a:path>
              <a:path w="1955" h="717">
                <a:moveTo>
                  <a:pt x="1467" y="51"/>
                </a:moveTo>
                <a:lnTo>
                  <a:pt x="1467" y="53"/>
                </a:lnTo>
                <a:lnTo>
                  <a:pt x="1470" y="56"/>
                </a:lnTo>
                <a:lnTo>
                  <a:pt x="1470" y="61"/>
                </a:lnTo>
                <a:lnTo>
                  <a:pt x="1472" y="61"/>
                </a:lnTo>
                <a:lnTo>
                  <a:pt x="1472" y="68"/>
                </a:lnTo>
                <a:lnTo>
                  <a:pt x="1474" y="70"/>
                </a:lnTo>
                <a:lnTo>
                  <a:pt x="1477" y="68"/>
                </a:lnTo>
                <a:lnTo>
                  <a:pt x="1477" y="61"/>
                </a:lnTo>
                <a:lnTo>
                  <a:pt x="1474" y="58"/>
                </a:lnTo>
                <a:lnTo>
                  <a:pt x="1474" y="56"/>
                </a:lnTo>
                <a:lnTo>
                  <a:pt x="1472" y="56"/>
                </a:lnTo>
                <a:lnTo>
                  <a:pt x="1472" y="53"/>
                </a:lnTo>
                <a:lnTo>
                  <a:pt x="1470" y="53"/>
                </a:lnTo>
                <a:lnTo>
                  <a:pt x="1467" y="51"/>
                </a:lnTo>
                <a:lnTo>
                  <a:pt x="1467" y="51"/>
                </a:lnTo>
                <a:close/>
              </a:path>
              <a:path w="1955" h="717">
                <a:moveTo>
                  <a:pt x="1515" y="51"/>
                </a:moveTo>
                <a:lnTo>
                  <a:pt x="1510" y="56"/>
                </a:lnTo>
                <a:lnTo>
                  <a:pt x="1477" y="56"/>
                </a:lnTo>
                <a:lnTo>
                  <a:pt x="1481" y="61"/>
                </a:lnTo>
                <a:lnTo>
                  <a:pt x="1484" y="58"/>
                </a:lnTo>
                <a:lnTo>
                  <a:pt x="1520" y="58"/>
                </a:lnTo>
                <a:lnTo>
                  <a:pt x="1515" y="51"/>
                </a:lnTo>
                <a:lnTo>
                  <a:pt x="1515" y="51"/>
                </a:lnTo>
                <a:close/>
              </a:path>
              <a:path w="1955" h="717">
                <a:moveTo>
                  <a:pt x="1467" y="41"/>
                </a:moveTo>
                <a:lnTo>
                  <a:pt x="1462" y="41"/>
                </a:lnTo>
                <a:lnTo>
                  <a:pt x="1460" y="44"/>
                </a:lnTo>
                <a:lnTo>
                  <a:pt x="1460" y="56"/>
                </a:lnTo>
                <a:lnTo>
                  <a:pt x="1457" y="58"/>
                </a:lnTo>
                <a:lnTo>
                  <a:pt x="1462" y="58"/>
                </a:lnTo>
                <a:lnTo>
                  <a:pt x="1462" y="61"/>
                </a:lnTo>
                <a:lnTo>
                  <a:pt x="1462" y="99"/>
                </a:lnTo>
                <a:lnTo>
                  <a:pt x="1462" y="101"/>
                </a:lnTo>
                <a:lnTo>
                  <a:pt x="1462" y="113"/>
                </a:lnTo>
                <a:lnTo>
                  <a:pt x="1467" y="111"/>
                </a:lnTo>
                <a:lnTo>
                  <a:pt x="1467" y="41"/>
                </a:lnTo>
                <a:lnTo>
                  <a:pt x="1467" y="41"/>
                </a:lnTo>
                <a:close/>
              </a:path>
              <a:path w="1955" h="717">
                <a:moveTo>
                  <a:pt x="1515" y="41"/>
                </a:moveTo>
                <a:lnTo>
                  <a:pt x="1510" y="41"/>
                </a:lnTo>
                <a:lnTo>
                  <a:pt x="1510" y="46"/>
                </a:lnTo>
                <a:lnTo>
                  <a:pt x="1515" y="44"/>
                </a:lnTo>
                <a:lnTo>
                  <a:pt x="1515" y="41"/>
                </a:lnTo>
                <a:lnTo>
                  <a:pt x="1515" y="41"/>
                </a:lnTo>
                <a:close/>
              </a:path>
              <a:path w="1955" h="717">
                <a:moveTo>
                  <a:pt x="1474" y="32"/>
                </a:moveTo>
                <a:lnTo>
                  <a:pt x="1472" y="39"/>
                </a:lnTo>
                <a:lnTo>
                  <a:pt x="1445" y="39"/>
                </a:lnTo>
                <a:lnTo>
                  <a:pt x="1450" y="44"/>
                </a:lnTo>
                <a:lnTo>
                  <a:pt x="1450" y="41"/>
                </a:lnTo>
                <a:lnTo>
                  <a:pt x="1453" y="41"/>
                </a:lnTo>
                <a:lnTo>
                  <a:pt x="1479" y="41"/>
                </a:lnTo>
                <a:lnTo>
                  <a:pt x="1474" y="32"/>
                </a:lnTo>
                <a:lnTo>
                  <a:pt x="1474" y="32"/>
                </a:lnTo>
                <a:close/>
              </a:path>
              <a:path w="1955" h="717">
                <a:moveTo>
                  <a:pt x="1453" y="15"/>
                </a:moveTo>
                <a:lnTo>
                  <a:pt x="1448" y="15"/>
                </a:lnTo>
                <a:lnTo>
                  <a:pt x="1448" y="18"/>
                </a:lnTo>
                <a:lnTo>
                  <a:pt x="1455" y="18"/>
                </a:lnTo>
                <a:lnTo>
                  <a:pt x="1457" y="15"/>
                </a:lnTo>
                <a:lnTo>
                  <a:pt x="1462" y="15"/>
                </a:lnTo>
                <a:lnTo>
                  <a:pt x="1453" y="15"/>
                </a:lnTo>
                <a:lnTo>
                  <a:pt x="1453" y="15"/>
                </a:lnTo>
                <a:close/>
              </a:path>
              <a:path w="1955" h="717">
                <a:moveTo>
                  <a:pt x="1517" y="13"/>
                </a:moveTo>
                <a:lnTo>
                  <a:pt x="1510" y="13"/>
                </a:lnTo>
                <a:lnTo>
                  <a:pt x="1510" y="39"/>
                </a:lnTo>
                <a:lnTo>
                  <a:pt x="1486" y="39"/>
                </a:lnTo>
                <a:lnTo>
                  <a:pt x="1515" y="39"/>
                </a:lnTo>
                <a:lnTo>
                  <a:pt x="1515" y="15"/>
                </a:lnTo>
                <a:lnTo>
                  <a:pt x="1517" y="13"/>
                </a:lnTo>
                <a:lnTo>
                  <a:pt x="1517" y="13"/>
                </a:lnTo>
                <a:close/>
              </a:path>
              <a:path w="1955" h="717">
                <a:moveTo>
                  <a:pt x="1481" y="6"/>
                </a:moveTo>
                <a:lnTo>
                  <a:pt x="1481" y="13"/>
                </a:lnTo>
                <a:lnTo>
                  <a:pt x="1486" y="10"/>
                </a:lnTo>
                <a:lnTo>
                  <a:pt x="1481" y="6"/>
                </a:lnTo>
                <a:lnTo>
                  <a:pt x="1481" y="6"/>
                </a:lnTo>
                <a:close/>
              </a:path>
              <a:path w="1955" h="717">
                <a:moveTo>
                  <a:pt x="1513" y="6"/>
                </a:moveTo>
                <a:lnTo>
                  <a:pt x="1510" y="10"/>
                </a:lnTo>
                <a:lnTo>
                  <a:pt x="1486" y="10"/>
                </a:lnTo>
                <a:lnTo>
                  <a:pt x="1481" y="13"/>
                </a:lnTo>
                <a:lnTo>
                  <a:pt x="1481" y="49"/>
                </a:lnTo>
                <a:lnTo>
                  <a:pt x="1486" y="46"/>
                </a:lnTo>
                <a:lnTo>
                  <a:pt x="1486" y="41"/>
                </a:lnTo>
                <a:lnTo>
                  <a:pt x="1510" y="41"/>
                </a:lnTo>
                <a:lnTo>
                  <a:pt x="1515" y="41"/>
                </a:lnTo>
                <a:lnTo>
                  <a:pt x="1515" y="39"/>
                </a:lnTo>
                <a:lnTo>
                  <a:pt x="1486" y="39"/>
                </a:lnTo>
                <a:lnTo>
                  <a:pt x="1486" y="13"/>
                </a:lnTo>
                <a:lnTo>
                  <a:pt x="1510" y="13"/>
                </a:lnTo>
                <a:lnTo>
                  <a:pt x="1517" y="13"/>
                </a:lnTo>
                <a:lnTo>
                  <a:pt x="1513" y="6"/>
                </a:lnTo>
                <a:lnTo>
                  <a:pt x="1513" y="6"/>
                </a:lnTo>
                <a:close/>
              </a:path>
              <a:path w="1955" h="717">
                <a:moveTo>
                  <a:pt x="1474" y="3"/>
                </a:moveTo>
                <a:lnTo>
                  <a:pt x="1472" y="3"/>
                </a:lnTo>
                <a:lnTo>
                  <a:pt x="1472" y="6"/>
                </a:lnTo>
                <a:lnTo>
                  <a:pt x="1470" y="6"/>
                </a:lnTo>
                <a:lnTo>
                  <a:pt x="1470" y="8"/>
                </a:lnTo>
                <a:lnTo>
                  <a:pt x="1467" y="8"/>
                </a:lnTo>
                <a:lnTo>
                  <a:pt x="1465" y="10"/>
                </a:lnTo>
                <a:lnTo>
                  <a:pt x="1462" y="10"/>
                </a:lnTo>
                <a:lnTo>
                  <a:pt x="1460" y="13"/>
                </a:lnTo>
                <a:lnTo>
                  <a:pt x="1455" y="13"/>
                </a:lnTo>
                <a:lnTo>
                  <a:pt x="1455" y="15"/>
                </a:lnTo>
                <a:lnTo>
                  <a:pt x="1453" y="15"/>
                </a:lnTo>
                <a:lnTo>
                  <a:pt x="1462" y="15"/>
                </a:lnTo>
                <a:lnTo>
                  <a:pt x="1462" y="39"/>
                </a:lnTo>
                <a:lnTo>
                  <a:pt x="1467" y="39"/>
                </a:lnTo>
                <a:lnTo>
                  <a:pt x="1467" y="15"/>
                </a:lnTo>
                <a:lnTo>
                  <a:pt x="1470" y="13"/>
                </a:lnTo>
                <a:lnTo>
                  <a:pt x="1474" y="13"/>
                </a:lnTo>
                <a:lnTo>
                  <a:pt x="1477" y="13"/>
                </a:lnTo>
                <a:lnTo>
                  <a:pt x="1474" y="3"/>
                </a:lnTo>
                <a:lnTo>
                  <a:pt x="1474" y="3"/>
                </a:lnTo>
                <a:close/>
              </a:path>
              <a:path w="1955" h="717">
                <a:moveTo>
                  <a:pt x="1532" y="75"/>
                </a:moveTo>
                <a:lnTo>
                  <a:pt x="1532" y="78"/>
                </a:lnTo>
                <a:lnTo>
                  <a:pt x="1534" y="80"/>
                </a:lnTo>
                <a:lnTo>
                  <a:pt x="1537" y="80"/>
                </a:lnTo>
                <a:lnTo>
                  <a:pt x="1537" y="82"/>
                </a:lnTo>
                <a:lnTo>
                  <a:pt x="1539" y="85"/>
                </a:lnTo>
                <a:lnTo>
                  <a:pt x="1541" y="87"/>
                </a:lnTo>
                <a:lnTo>
                  <a:pt x="1541" y="90"/>
                </a:lnTo>
                <a:lnTo>
                  <a:pt x="1544" y="92"/>
                </a:lnTo>
                <a:lnTo>
                  <a:pt x="1544" y="97"/>
                </a:lnTo>
                <a:lnTo>
                  <a:pt x="1546" y="99"/>
                </a:lnTo>
                <a:lnTo>
                  <a:pt x="1546" y="104"/>
                </a:lnTo>
                <a:lnTo>
                  <a:pt x="1549" y="104"/>
                </a:lnTo>
                <a:lnTo>
                  <a:pt x="1551" y="101"/>
                </a:lnTo>
                <a:lnTo>
                  <a:pt x="1551" y="92"/>
                </a:lnTo>
                <a:lnTo>
                  <a:pt x="1551" y="90"/>
                </a:lnTo>
                <a:lnTo>
                  <a:pt x="1549" y="87"/>
                </a:lnTo>
                <a:lnTo>
                  <a:pt x="1546" y="85"/>
                </a:lnTo>
                <a:lnTo>
                  <a:pt x="1546" y="82"/>
                </a:lnTo>
                <a:lnTo>
                  <a:pt x="1544" y="82"/>
                </a:lnTo>
                <a:lnTo>
                  <a:pt x="1541" y="80"/>
                </a:lnTo>
                <a:lnTo>
                  <a:pt x="1539" y="80"/>
                </a:lnTo>
                <a:lnTo>
                  <a:pt x="1539" y="78"/>
                </a:lnTo>
                <a:lnTo>
                  <a:pt x="1534" y="78"/>
                </a:lnTo>
                <a:lnTo>
                  <a:pt x="1532" y="75"/>
                </a:lnTo>
                <a:lnTo>
                  <a:pt x="1532" y="75"/>
                </a:lnTo>
                <a:close/>
              </a:path>
              <a:path w="1955" h="717">
                <a:moveTo>
                  <a:pt x="1611" y="101"/>
                </a:moveTo>
                <a:lnTo>
                  <a:pt x="1611" y="104"/>
                </a:lnTo>
                <a:lnTo>
                  <a:pt x="1618" y="101"/>
                </a:lnTo>
                <a:lnTo>
                  <a:pt x="1611" y="101"/>
                </a:lnTo>
                <a:lnTo>
                  <a:pt x="1611" y="101"/>
                </a:lnTo>
                <a:close/>
              </a:path>
              <a:path w="1955" h="717">
                <a:moveTo>
                  <a:pt x="1630" y="78"/>
                </a:moveTo>
                <a:lnTo>
                  <a:pt x="1633" y="80"/>
                </a:lnTo>
                <a:lnTo>
                  <a:pt x="1647" y="80"/>
                </a:lnTo>
                <a:lnTo>
                  <a:pt x="1630" y="78"/>
                </a:lnTo>
                <a:lnTo>
                  <a:pt x="1630" y="78"/>
                </a:lnTo>
                <a:close/>
              </a:path>
              <a:path w="1955" h="717">
                <a:moveTo>
                  <a:pt x="1676" y="73"/>
                </a:moveTo>
                <a:lnTo>
                  <a:pt x="1673" y="78"/>
                </a:lnTo>
                <a:lnTo>
                  <a:pt x="1664" y="78"/>
                </a:lnTo>
                <a:lnTo>
                  <a:pt x="1681" y="80"/>
                </a:lnTo>
                <a:lnTo>
                  <a:pt x="1676" y="73"/>
                </a:lnTo>
                <a:lnTo>
                  <a:pt x="1676" y="73"/>
                </a:lnTo>
                <a:close/>
              </a:path>
              <a:path w="1955" h="717">
                <a:moveTo>
                  <a:pt x="1611" y="61"/>
                </a:moveTo>
                <a:lnTo>
                  <a:pt x="1609" y="63"/>
                </a:lnTo>
                <a:lnTo>
                  <a:pt x="1606" y="63"/>
                </a:lnTo>
                <a:lnTo>
                  <a:pt x="1611" y="73"/>
                </a:lnTo>
                <a:lnTo>
                  <a:pt x="1611" y="70"/>
                </a:lnTo>
                <a:lnTo>
                  <a:pt x="1613" y="70"/>
                </a:lnTo>
                <a:lnTo>
                  <a:pt x="1613" y="68"/>
                </a:lnTo>
                <a:lnTo>
                  <a:pt x="1616" y="66"/>
                </a:lnTo>
                <a:lnTo>
                  <a:pt x="1618" y="63"/>
                </a:lnTo>
                <a:lnTo>
                  <a:pt x="1621" y="61"/>
                </a:lnTo>
                <a:lnTo>
                  <a:pt x="1611" y="61"/>
                </a:lnTo>
                <a:lnTo>
                  <a:pt x="1611" y="61"/>
                </a:lnTo>
                <a:close/>
              </a:path>
              <a:path w="1955" h="717">
                <a:moveTo>
                  <a:pt x="1635" y="51"/>
                </a:moveTo>
                <a:lnTo>
                  <a:pt x="1637" y="56"/>
                </a:lnTo>
                <a:lnTo>
                  <a:pt x="1640" y="53"/>
                </a:lnTo>
                <a:lnTo>
                  <a:pt x="1647" y="53"/>
                </a:lnTo>
                <a:lnTo>
                  <a:pt x="1635" y="51"/>
                </a:lnTo>
                <a:lnTo>
                  <a:pt x="1635" y="51"/>
                </a:lnTo>
                <a:close/>
              </a:path>
              <a:path w="1955" h="717">
                <a:moveTo>
                  <a:pt x="1676" y="46"/>
                </a:moveTo>
                <a:lnTo>
                  <a:pt x="1671" y="51"/>
                </a:lnTo>
                <a:lnTo>
                  <a:pt x="1664" y="51"/>
                </a:lnTo>
                <a:lnTo>
                  <a:pt x="1681" y="56"/>
                </a:lnTo>
                <a:lnTo>
                  <a:pt x="1676" y="46"/>
                </a:lnTo>
                <a:lnTo>
                  <a:pt x="1676" y="46"/>
                </a:lnTo>
                <a:close/>
              </a:path>
              <a:path w="1955" h="717">
                <a:moveTo>
                  <a:pt x="1635" y="46"/>
                </a:moveTo>
                <a:lnTo>
                  <a:pt x="1625" y="53"/>
                </a:lnTo>
                <a:lnTo>
                  <a:pt x="1621" y="56"/>
                </a:lnTo>
                <a:lnTo>
                  <a:pt x="1618" y="56"/>
                </a:lnTo>
                <a:lnTo>
                  <a:pt x="1616" y="58"/>
                </a:lnTo>
                <a:lnTo>
                  <a:pt x="1613" y="61"/>
                </a:lnTo>
                <a:lnTo>
                  <a:pt x="1611" y="61"/>
                </a:lnTo>
                <a:lnTo>
                  <a:pt x="1621" y="61"/>
                </a:lnTo>
                <a:lnTo>
                  <a:pt x="1621" y="101"/>
                </a:lnTo>
                <a:lnTo>
                  <a:pt x="1618" y="101"/>
                </a:lnTo>
                <a:lnTo>
                  <a:pt x="1611" y="104"/>
                </a:lnTo>
                <a:lnTo>
                  <a:pt x="1613" y="104"/>
                </a:lnTo>
                <a:lnTo>
                  <a:pt x="1613" y="106"/>
                </a:lnTo>
                <a:lnTo>
                  <a:pt x="1616" y="109"/>
                </a:lnTo>
                <a:lnTo>
                  <a:pt x="1618" y="109"/>
                </a:lnTo>
                <a:lnTo>
                  <a:pt x="1618" y="111"/>
                </a:lnTo>
                <a:lnTo>
                  <a:pt x="1618" y="113"/>
                </a:lnTo>
                <a:lnTo>
                  <a:pt x="1621" y="111"/>
                </a:lnTo>
                <a:lnTo>
                  <a:pt x="1623" y="109"/>
                </a:lnTo>
                <a:lnTo>
                  <a:pt x="1623" y="106"/>
                </a:lnTo>
                <a:lnTo>
                  <a:pt x="1625" y="104"/>
                </a:lnTo>
                <a:lnTo>
                  <a:pt x="1625" y="58"/>
                </a:lnTo>
                <a:lnTo>
                  <a:pt x="1635" y="49"/>
                </a:lnTo>
                <a:lnTo>
                  <a:pt x="1635" y="46"/>
                </a:lnTo>
                <a:lnTo>
                  <a:pt x="1635" y="46"/>
                </a:lnTo>
                <a:close/>
              </a:path>
              <a:path w="1955" h="717">
                <a:moveTo>
                  <a:pt x="1625" y="32"/>
                </a:moveTo>
                <a:lnTo>
                  <a:pt x="1621" y="32"/>
                </a:lnTo>
                <a:lnTo>
                  <a:pt x="1621" y="56"/>
                </a:lnTo>
                <a:lnTo>
                  <a:pt x="1625" y="53"/>
                </a:lnTo>
                <a:lnTo>
                  <a:pt x="1625" y="32"/>
                </a:lnTo>
                <a:lnTo>
                  <a:pt x="1625" y="32"/>
                </a:lnTo>
                <a:close/>
              </a:path>
              <a:path w="1955" h="717">
                <a:moveTo>
                  <a:pt x="1633" y="27"/>
                </a:moveTo>
                <a:lnTo>
                  <a:pt x="1635" y="30"/>
                </a:lnTo>
                <a:lnTo>
                  <a:pt x="1647" y="30"/>
                </a:lnTo>
                <a:lnTo>
                  <a:pt x="1633" y="27"/>
                </a:lnTo>
                <a:lnTo>
                  <a:pt x="1633" y="27"/>
                </a:lnTo>
                <a:close/>
              </a:path>
              <a:path w="1955" h="717">
                <a:moveTo>
                  <a:pt x="1630" y="25"/>
                </a:moveTo>
                <a:lnTo>
                  <a:pt x="1628" y="30"/>
                </a:lnTo>
                <a:lnTo>
                  <a:pt x="1609" y="30"/>
                </a:lnTo>
                <a:lnTo>
                  <a:pt x="1611" y="34"/>
                </a:lnTo>
                <a:lnTo>
                  <a:pt x="1613" y="32"/>
                </a:lnTo>
                <a:lnTo>
                  <a:pt x="1635" y="32"/>
                </a:lnTo>
                <a:lnTo>
                  <a:pt x="1630" y="25"/>
                </a:lnTo>
                <a:lnTo>
                  <a:pt x="1630" y="25"/>
                </a:lnTo>
                <a:close/>
              </a:path>
              <a:path w="1955" h="717">
                <a:moveTo>
                  <a:pt x="1676" y="22"/>
                </a:moveTo>
                <a:lnTo>
                  <a:pt x="1673" y="27"/>
                </a:lnTo>
                <a:lnTo>
                  <a:pt x="1664" y="27"/>
                </a:lnTo>
                <a:lnTo>
                  <a:pt x="1681" y="30"/>
                </a:lnTo>
                <a:lnTo>
                  <a:pt x="1676" y="22"/>
                </a:lnTo>
                <a:lnTo>
                  <a:pt x="1676" y="22"/>
                </a:lnTo>
                <a:close/>
              </a:path>
              <a:path w="1955" h="717">
                <a:moveTo>
                  <a:pt x="1659" y="3"/>
                </a:moveTo>
                <a:lnTo>
                  <a:pt x="1659" y="113"/>
                </a:lnTo>
                <a:lnTo>
                  <a:pt x="1664" y="111"/>
                </a:lnTo>
                <a:lnTo>
                  <a:pt x="1664" y="80"/>
                </a:lnTo>
                <a:lnTo>
                  <a:pt x="1681" y="80"/>
                </a:lnTo>
                <a:lnTo>
                  <a:pt x="1664" y="78"/>
                </a:lnTo>
                <a:lnTo>
                  <a:pt x="1664" y="56"/>
                </a:lnTo>
                <a:lnTo>
                  <a:pt x="1681" y="56"/>
                </a:lnTo>
                <a:lnTo>
                  <a:pt x="1664" y="51"/>
                </a:lnTo>
                <a:lnTo>
                  <a:pt x="1664" y="30"/>
                </a:lnTo>
                <a:lnTo>
                  <a:pt x="1681" y="30"/>
                </a:lnTo>
                <a:lnTo>
                  <a:pt x="1664" y="27"/>
                </a:lnTo>
                <a:lnTo>
                  <a:pt x="1664" y="10"/>
                </a:lnTo>
                <a:lnTo>
                  <a:pt x="1666" y="8"/>
                </a:lnTo>
                <a:lnTo>
                  <a:pt x="1659" y="3"/>
                </a:lnTo>
                <a:lnTo>
                  <a:pt x="1659" y="3"/>
                </a:lnTo>
                <a:close/>
              </a:path>
              <a:path w="1955" h="717">
                <a:moveTo>
                  <a:pt x="1647" y="1"/>
                </a:moveTo>
                <a:lnTo>
                  <a:pt x="1647" y="27"/>
                </a:lnTo>
                <a:lnTo>
                  <a:pt x="1633" y="27"/>
                </a:lnTo>
                <a:lnTo>
                  <a:pt x="1647" y="30"/>
                </a:lnTo>
                <a:lnTo>
                  <a:pt x="1647" y="51"/>
                </a:lnTo>
                <a:lnTo>
                  <a:pt x="1635" y="51"/>
                </a:lnTo>
                <a:lnTo>
                  <a:pt x="1647" y="53"/>
                </a:lnTo>
                <a:lnTo>
                  <a:pt x="1647" y="78"/>
                </a:lnTo>
                <a:lnTo>
                  <a:pt x="1630" y="78"/>
                </a:lnTo>
                <a:lnTo>
                  <a:pt x="1647" y="80"/>
                </a:lnTo>
                <a:lnTo>
                  <a:pt x="1647" y="97"/>
                </a:lnTo>
                <a:lnTo>
                  <a:pt x="1647" y="99"/>
                </a:lnTo>
                <a:lnTo>
                  <a:pt x="1647" y="113"/>
                </a:lnTo>
                <a:lnTo>
                  <a:pt x="1652" y="111"/>
                </a:lnTo>
                <a:lnTo>
                  <a:pt x="1652" y="10"/>
                </a:lnTo>
                <a:lnTo>
                  <a:pt x="1654" y="8"/>
                </a:lnTo>
                <a:lnTo>
                  <a:pt x="1647" y="1"/>
                </a:lnTo>
                <a:lnTo>
                  <a:pt x="1647" y="1"/>
                </a:lnTo>
                <a:close/>
              </a:path>
              <a:path w="1955" h="717">
                <a:moveTo>
                  <a:pt x="1621" y="1"/>
                </a:moveTo>
                <a:lnTo>
                  <a:pt x="1621" y="30"/>
                </a:lnTo>
                <a:lnTo>
                  <a:pt x="1625" y="30"/>
                </a:lnTo>
                <a:lnTo>
                  <a:pt x="1625" y="10"/>
                </a:lnTo>
                <a:lnTo>
                  <a:pt x="1628" y="6"/>
                </a:lnTo>
                <a:lnTo>
                  <a:pt x="1621" y="1"/>
                </a:lnTo>
                <a:lnTo>
                  <a:pt x="1621" y="1"/>
                </a:lnTo>
                <a:close/>
              </a:path>
              <a:path w="1955" h="717">
                <a:moveTo>
                  <a:pt x="1710" y="101"/>
                </a:moveTo>
                <a:lnTo>
                  <a:pt x="1710" y="104"/>
                </a:lnTo>
                <a:lnTo>
                  <a:pt x="1719" y="104"/>
                </a:lnTo>
                <a:lnTo>
                  <a:pt x="1712" y="104"/>
                </a:lnTo>
                <a:lnTo>
                  <a:pt x="1710" y="101"/>
                </a:lnTo>
                <a:lnTo>
                  <a:pt x="1710" y="101"/>
                </a:lnTo>
                <a:close/>
              </a:path>
              <a:path w="1955" h="717">
                <a:moveTo>
                  <a:pt x="1719" y="41"/>
                </a:moveTo>
                <a:lnTo>
                  <a:pt x="1710" y="41"/>
                </a:lnTo>
                <a:lnTo>
                  <a:pt x="1710" y="44"/>
                </a:lnTo>
                <a:lnTo>
                  <a:pt x="1710" y="53"/>
                </a:lnTo>
                <a:lnTo>
                  <a:pt x="1707" y="56"/>
                </a:lnTo>
                <a:lnTo>
                  <a:pt x="1707" y="63"/>
                </a:lnTo>
                <a:lnTo>
                  <a:pt x="1705" y="66"/>
                </a:lnTo>
                <a:lnTo>
                  <a:pt x="1705" y="70"/>
                </a:lnTo>
                <a:lnTo>
                  <a:pt x="1702" y="73"/>
                </a:lnTo>
                <a:lnTo>
                  <a:pt x="1702" y="78"/>
                </a:lnTo>
                <a:lnTo>
                  <a:pt x="1700" y="80"/>
                </a:lnTo>
                <a:lnTo>
                  <a:pt x="1700" y="85"/>
                </a:lnTo>
                <a:lnTo>
                  <a:pt x="1697" y="85"/>
                </a:lnTo>
                <a:lnTo>
                  <a:pt x="1697" y="90"/>
                </a:lnTo>
                <a:lnTo>
                  <a:pt x="1695" y="92"/>
                </a:lnTo>
                <a:lnTo>
                  <a:pt x="1695" y="94"/>
                </a:lnTo>
                <a:lnTo>
                  <a:pt x="1693" y="94"/>
                </a:lnTo>
                <a:lnTo>
                  <a:pt x="1693" y="99"/>
                </a:lnTo>
                <a:lnTo>
                  <a:pt x="1690" y="101"/>
                </a:lnTo>
                <a:lnTo>
                  <a:pt x="1688" y="104"/>
                </a:lnTo>
                <a:lnTo>
                  <a:pt x="1690" y="106"/>
                </a:lnTo>
                <a:lnTo>
                  <a:pt x="1690" y="104"/>
                </a:lnTo>
                <a:lnTo>
                  <a:pt x="1693" y="101"/>
                </a:lnTo>
                <a:lnTo>
                  <a:pt x="1693" y="99"/>
                </a:lnTo>
                <a:lnTo>
                  <a:pt x="1695" y="99"/>
                </a:lnTo>
                <a:lnTo>
                  <a:pt x="1695" y="97"/>
                </a:lnTo>
                <a:lnTo>
                  <a:pt x="1697" y="97"/>
                </a:lnTo>
                <a:lnTo>
                  <a:pt x="1697" y="94"/>
                </a:lnTo>
                <a:lnTo>
                  <a:pt x="1700" y="92"/>
                </a:lnTo>
                <a:lnTo>
                  <a:pt x="1700" y="90"/>
                </a:lnTo>
                <a:lnTo>
                  <a:pt x="1702" y="87"/>
                </a:lnTo>
                <a:lnTo>
                  <a:pt x="1702" y="85"/>
                </a:lnTo>
                <a:lnTo>
                  <a:pt x="1705" y="82"/>
                </a:lnTo>
                <a:lnTo>
                  <a:pt x="1705" y="80"/>
                </a:lnTo>
                <a:lnTo>
                  <a:pt x="1707" y="78"/>
                </a:lnTo>
                <a:lnTo>
                  <a:pt x="1707" y="73"/>
                </a:lnTo>
                <a:lnTo>
                  <a:pt x="1710" y="70"/>
                </a:lnTo>
                <a:lnTo>
                  <a:pt x="1710" y="63"/>
                </a:lnTo>
                <a:lnTo>
                  <a:pt x="1712" y="61"/>
                </a:lnTo>
                <a:lnTo>
                  <a:pt x="1712" y="53"/>
                </a:lnTo>
                <a:lnTo>
                  <a:pt x="1714" y="51"/>
                </a:lnTo>
                <a:lnTo>
                  <a:pt x="1714" y="44"/>
                </a:lnTo>
                <a:lnTo>
                  <a:pt x="1719" y="41"/>
                </a:lnTo>
                <a:lnTo>
                  <a:pt x="1719" y="41"/>
                </a:lnTo>
                <a:close/>
              </a:path>
              <a:path w="1955" h="717">
                <a:moveTo>
                  <a:pt x="1712" y="34"/>
                </a:moveTo>
                <a:lnTo>
                  <a:pt x="1710" y="39"/>
                </a:lnTo>
                <a:lnTo>
                  <a:pt x="1690" y="39"/>
                </a:lnTo>
                <a:lnTo>
                  <a:pt x="1693" y="44"/>
                </a:lnTo>
                <a:lnTo>
                  <a:pt x="1695" y="44"/>
                </a:lnTo>
                <a:lnTo>
                  <a:pt x="1697" y="41"/>
                </a:lnTo>
                <a:lnTo>
                  <a:pt x="1719" y="41"/>
                </a:lnTo>
                <a:lnTo>
                  <a:pt x="1712" y="34"/>
                </a:lnTo>
                <a:lnTo>
                  <a:pt x="1712" y="34"/>
                </a:lnTo>
                <a:close/>
              </a:path>
              <a:path w="1955" h="717">
                <a:moveTo>
                  <a:pt x="1729" y="32"/>
                </a:moveTo>
                <a:lnTo>
                  <a:pt x="1726" y="32"/>
                </a:lnTo>
                <a:lnTo>
                  <a:pt x="1726" y="34"/>
                </a:lnTo>
                <a:lnTo>
                  <a:pt x="1726" y="37"/>
                </a:lnTo>
                <a:lnTo>
                  <a:pt x="1729" y="39"/>
                </a:lnTo>
                <a:lnTo>
                  <a:pt x="1729" y="46"/>
                </a:lnTo>
                <a:lnTo>
                  <a:pt x="1731" y="49"/>
                </a:lnTo>
                <a:lnTo>
                  <a:pt x="1731" y="58"/>
                </a:lnTo>
                <a:lnTo>
                  <a:pt x="1733" y="61"/>
                </a:lnTo>
                <a:lnTo>
                  <a:pt x="1733" y="66"/>
                </a:lnTo>
                <a:lnTo>
                  <a:pt x="1736" y="68"/>
                </a:lnTo>
                <a:lnTo>
                  <a:pt x="1736" y="73"/>
                </a:lnTo>
                <a:lnTo>
                  <a:pt x="1738" y="75"/>
                </a:lnTo>
                <a:lnTo>
                  <a:pt x="1738" y="80"/>
                </a:lnTo>
                <a:lnTo>
                  <a:pt x="1741" y="80"/>
                </a:lnTo>
                <a:lnTo>
                  <a:pt x="1741" y="85"/>
                </a:lnTo>
                <a:lnTo>
                  <a:pt x="1743" y="87"/>
                </a:lnTo>
                <a:lnTo>
                  <a:pt x="1743" y="87"/>
                </a:lnTo>
                <a:lnTo>
                  <a:pt x="1745" y="90"/>
                </a:lnTo>
                <a:lnTo>
                  <a:pt x="1745" y="92"/>
                </a:lnTo>
                <a:lnTo>
                  <a:pt x="1748" y="94"/>
                </a:lnTo>
                <a:lnTo>
                  <a:pt x="1748" y="97"/>
                </a:lnTo>
                <a:lnTo>
                  <a:pt x="1750" y="97"/>
                </a:lnTo>
                <a:lnTo>
                  <a:pt x="1750" y="99"/>
                </a:lnTo>
                <a:lnTo>
                  <a:pt x="1753" y="101"/>
                </a:lnTo>
                <a:lnTo>
                  <a:pt x="1753" y="104"/>
                </a:lnTo>
                <a:lnTo>
                  <a:pt x="1755" y="101"/>
                </a:lnTo>
                <a:lnTo>
                  <a:pt x="1755" y="99"/>
                </a:lnTo>
                <a:lnTo>
                  <a:pt x="1757" y="99"/>
                </a:lnTo>
                <a:lnTo>
                  <a:pt x="1760" y="97"/>
                </a:lnTo>
                <a:lnTo>
                  <a:pt x="1760" y="94"/>
                </a:lnTo>
                <a:lnTo>
                  <a:pt x="1757" y="94"/>
                </a:lnTo>
                <a:lnTo>
                  <a:pt x="1757" y="92"/>
                </a:lnTo>
                <a:lnTo>
                  <a:pt x="1755" y="92"/>
                </a:lnTo>
                <a:lnTo>
                  <a:pt x="1755" y="90"/>
                </a:lnTo>
                <a:lnTo>
                  <a:pt x="1753" y="90"/>
                </a:lnTo>
                <a:lnTo>
                  <a:pt x="1753" y="87"/>
                </a:lnTo>
                <a:lnTo>
                  <a:pt x="1750" y="87"/>
                </a:lnTo>
                <a:lnTo>
                  <a:pt x="1750" y="85"/>
                </a:lnTo>
                <a:lnTo>
                  <a:pt x="1748" y="85"/>
                </a:lnTo>
                <a:lnTo>
                  <a:pt x="1748" y="82"/>
                </a:lnTo>
                <a:lnTo>
                  <a:pt x="1745" y="80"/>
                </a:lnTo>
                <a:lnTo>
                  <a:pt x="1745" y="78"/>
                </a:lnTo>
                <a:lnTo>
                  <a:pt x="1743" y="75"/>
                </a:lnTo>
                <a:lnTo>
                  <a:pt x="1743" y="73"/>
                </a:lnTo>
                <a:lnTo>
                  <a:pt x="1741" y="70"/>
                </a:lnTo>
                <a:lnTo>
                  <a:pt x="1741" y="68"/>
                </a:lnTo>
                <a:lnTo>
                  <a:pt x="1738" y="66"/>
                </a:lnTo>
                <a:lnTo>
                  <a:pt x="1738" y="63"/>
                </a:lnTo>
                <a:lnTo>
                  <a:pt x="1736" y="58"/>
                </a:lnTo>
                <a:lnTo>
                  <a:pt x="1736" y="56"/>
                </a:lnTo>
                <a:lnTo>
                  <a:pt x="1733" y="53"/>
                </a:lnTo>
                <a:lnTo>
                  <a:pt x="1733" y="51"/>
                </a:lnTo>
                <a:lnTo>
                  <a:pt x="1736" y="49"/>
                </a:lnTo>
                <a:lnTo>
                  <a:pt x="1733" y="49"/>
                </a:lnTo>
                <a:lnTo>
                  <a:pt x="1731" y="46"/>
                </a:lnTo>
                <a:lnTo>
                  <a:pt x="1731" y="41"/>
                </a:lnTo>
                <a:lnTo>
                  <a:pt x="1729" y="39"/>
                </a:lnTo>
                <a:lnTo>
                  <a:pt x="1729" y="32"/>
                </a:lnTo>
                <a:lnTo>
                  <a:pt x="1729" y="32"/>
                </a:lnTo>
                <a:close/>
              </a:path>
              <a:path w="1955" h="717">
                <a:moveTo>
                  <a:pt x="1750" y="22"/>
                </a:moveTo>
                <a:lnTo>
                  <a:pt x="1748" y="25"/>
                </a:lnTo>
                <a:lnTo>
                  <a:pt x="1748" y="27"/>
                </a:lnTo>
                <a:lnTo>
                  <a:pt x="1745" y="30"/>
                </a:lnTo>
                <a:lnTo>
                  <a:pt x="1745" y="32"/>
                </a:lnTo>
                <a:lnTo>
                  <a:pt x="1743" y="34"/>
                </a:lnTo>
                <a:lnTo>
                  <a:pt x="1743" y="37"/>
                </a:lnTo>
                <a:lnTo>
                  <a:pt x="1741" y="37"/>
                </a:lnTo>
                <a:lnTo>
                  <a:pt x="1741" y="39"/>
                </a:lnTo>
                <a:lnTo>
                  <a:pt x="1738" y="41"/>
                </a:lnTo>
                <a:lnTo>
                  <a:pt x="1738" y="44"/>
                </a:lnTo>
                <a:lnTo>
                  <a:pt x="1736" y="44"/>
                </a:lnTo>
                <a:lnTo>
                  <a:pt x="1733" y="46"/>
                </a:lnTo>
                <a:lnTo>
                  <a:pt x="1733" y="49"/>
                </a:lnTo>
                <a:lnTo>
                  <a:pt x="1736" y="49"/>
                </a:lnTo>
                <a:lnTo>
                  <a:pt x="1738" y="46"/>
                </a:lnTo>
                <a:lnTo>
                  <a:pt x="1741" y="44"/>
                </a:lnTo>
                <a:lnTo>
                  <a:pt x="1743" y="41"/>
                </a:lnTo>
                <a:lnTo>
                  <a:pt x="1745" y="39"/>
                </a:lnTo>
                <a:lnTo>
                  <a:pt x="1748" y="37"/>
                </a:lnTo>
                <a:lnTo>
                  <a:pt x="1748" y="37"/>
                </a:lnTo>
                <a:lnTo>
                  <a:pt x="1750" y="34"/>
                </a:lnTo>
                <a:lnTo>
                  <a:pt x="1753" y="32"/>
                </a:lnTo>
                <a:lnTo>
                  <a:pt x="1755" y="32"/>
                </a:lnTo>
                <a:lnTo>
                  <a:pt x="1750" y="22"/>
                </a:lnTo>
                <a:lnTo>
                  <a:pt x="1750" y="22"/>
                </a:lnTo>
                <a:close/>
              </a:path>
              <a:path w="1955" h="717">
                <a:moveTo>
                  <a:pt x="1721" y="3"/>
                </a:moveTo>
                <a:lnTo>
                  <a:pt x="1721" y="104"/>
                </a:lnTo>
                <a:lnTo>
                  <a:pt x="1719" y="104"/>
                </a:lnTo>
                <a:lnTo>
                  <a:pt x="1710" y="104"/>
                </a:lnTo>
                <a:lnTo>
                  <a:pt x="1712" y="106"/>
                </a:lnTo>
                <a:lnTo>
                  <a:pt x="1714" y="106"/>
                </a:lnTo>
                <a:lnTo>
                  <a:pt x="1717" y="109"/>
                </a:lnTo>
                <a:lnTo>
                  <a:pt x="1719" y="111"/>
                </a:lnTo>
                <a:lnTo>
                  <a:pt x="1719" y="116"/>
                </a:lnTo>
                <a:lnTo>
                  <a:pt x="1721" y="113"/>
                </a:lnTo>
                <a:lnTo>
                  <a:pt x="1721" y="113"/>
                </a:lnTo>
                <a:lnTo>
                  <a:pt x="1724" y="111"/>
                </a:lnTo>
                <a:lnTo>
                  <a:pt x="1726" y="109"/>
                </a:lnTo>
                <a:lnTo>
                  <a:pt x="1726" y="32"/>
                </a:lnTo>
                <a:lnTo>
                  <a:pt x="1729" y="32"/>
                </a:lnTo>
                <a:lnTo>
                  <a:pt x="1729" y="30"/>
                </a:lnTo>
                <a:lnTo>
                  <a:pt x="1726" y="30"/>
                </a:lnTo>
                <a:lnTo>
                  <a:pt x="1726" y="10"/>
                </a:lnTo>
                <a:lnTo>
                  <a:pt x="1729" y="8"/>
                </a:lnTo>
                <a:lnTo>
                  <a:pt x="1721" y="3"/>
                </a:lnTo>
                <a:lnTo>
                  <a:pt x="1721" y="3"/>
                </a:lnTo>
                <a:close/>
              </a:path>
              <a:path w="1955" h="717">
                <a:moveTo>
                  <a:pt x="1834" y="92"/>
                </a:moveTo>
                <a:lnTo>
                  <a:pt x="1827" y="99"/>
                </a:lnTo>
                <a:lnTo>
                  <a:pt x="1770" y="99"/>
                </a:lnTo>
                <a:lnTo>
                  <a:pt x="1772" y="104"/>
                </a:lnTo>
                <a:lnTo>
                  <a:pt x="1841" y="104"/>
                </a:lnTo>
                <a:lnTo>
                  <a:pt x="1834" y="92"/>
                </a:lnTo>
                <a:lnTo>
                  <a:pt x="1834" y="92"/>
                </a:lnTo>
                <a:close/>
              </a:path>
              <a:path w="1955" h="717">
                <a:moveTo>
                  <a:pt x="1808" y="99"/>
                </a:moveTo>
                <a:lnTo>
                  <a:pt x="1808" y="22"/>
                </a:lnTo>
                <a:lnTo>
                  <a:pt x="1803" y="22"/>
                </a:lnTo>
                <a:lnTo>
                  <a:pt x="1803" y="99"/>
                </a:lnTo>
                <a:lnTo>
                  <a:pt x="1808" y="99"/>
                </a:lnTo>
                <a:close/>
              </a:path>
              <a:path w="1955" h="717">
                <a:moveTo>
                  <a:pt x="1830" y="10"/>
                </a:moveTo>
                <a:lnTo>
                  <a:pt x="1825" y="18"/>
                </a:lnTo>
                <a:lnTo>
                  <a:pt x="1774" y="18"/>
                </a:lnTo>
                <a:lnTo>
                  <a:pt x="1777" y="22"/>
                </a:lnTo>
                <a:lnTo>
                  <a:pt x="1837" y="22"/>
                </a:lnTo>
                <a:lnTo>
                  <a:pt x="1830" y="10"/>
                </a:lnTo>
                <a:lnTo>
                  <a:pt x="1830" y="10"/>
                </a:lnTo>
                <a:close/>
              </a:path>
              <a:path w="1955" h="717">
                <a:moveTo>
                  <a:pt x="1918" y="99"/>
                </a:moveTo>
                <a:lnTo>
                  <a:pt x="1913" y="104"/>
                </a:lnTo>
                <a:lnTo>
                  <a:pt x="1875" y="104"/>
                </a:lnTo>
                <a:lnTo>
                  <a:pt x="1877" y="109"/>
                </a:lnTo>
                <a:lnTo>
                  <a:pt x="1882" y="109"/>
                </a:lnTo>
                <a:lnTo>
                  <a:pt x="1882" y="106"/>
                </a:lnTo>
                <a:lnTo>
                  <a:pt x="1923" y="106"/>
                </a:lnTo>
                <a:lnTo>
                  <a:pt x="1918" y="99"/>
                </a:lnTo>
                <a:lnTo>
                  <a:pt x="1918" y="99"/>
                </a:lnTo>
                <a:close/>
              </a:path>
              <a:path w="1955" h="717">
                <a:moveTo>
                  <a:pt x="1901" y="104"/>
                </a:moveTo>
                <a:lnTo>
                  <a:pt x="1901" y="82"/>
                </a:lnTo>
                <a:lnTo>
                  <a:pt x="1897" y="82"/>
                </a:lnTo>
                <a:lnTo>
                  <a:pt x="1897" y="104"/>
                </a:lnTo>
                <a:lnTo>
                  <a:pt x="1901" y="104"/>
                </a:lnTo>
                <a:close/>
              </a:path>
              <a:path w="1955" h="717">
                <a:moveTo>
                  <a:pt x="1913" y="75"/>
                </a:moveTo>
                <a:lnTo>
                  <a:pt x="1911" y="80"/>
                </a:lnTo>
                <a:lnTo>
                  <a:pt x="1880" y="80"/>
                </a:lnTo>
                <a:lnTo>
                  <a:pt x="1885" y="85"/>
                </a:lnTo>
                <a:lnTo>
                  <a:pt x="1885" y="82"/>
                </a:lnTo>
                <a:lnTo>
                  <a:pt x="1887" y="82"/>
                </a:lnTo>
                <a:lnTo>
                  <a:pt x="1918" y="82"/>
                </a:lnTo>
                <a:lnTo>
                  <a:pt x="1913" y="75"/>
                </a:lnTo>
                <a:lnTo>
                  <a:pt x="1913" y="75"/>
                </a:lnTo>
                <a:close/>
              </a:path>
              <a:path w="1955" h="717">
                <a:moveTo>
                  <a:pt x="1901" y="80"/>
                </a:moveTo>
                <a:lnTo>
                  <a:pt x="1901" y="58"/>
                </a:lnTo>
                <a:lnTo>
                  <a:pt x="1897" y="58"/>
                </a:lnTo>
                <a:lnTo>
                  <a:pt x="1897" y="80"/>
                </a:lnTo>
                <a:lnTo>
                  <a:pt x="1901" y="80"/>
                </a:lnTo>
                <a:close/>
              </a:path>
              <a:path w="1955" h="717">
                <a:moveTo>
                  <a:pt x="1861" y="58"/>
                </a:moveTo>
                <a:lnTo>
                  <a:pt x="1858" y="61"/>
                </a:lnTo>
                <a:lnTo>
                  <a:pt x="1858" y="68"/>
                </a:lnTo>
                <a:lnTo>
                  <a:pt x="1856" y="70"/>
                </a:lnTo>
                <a:lnTo>
                  <a:pt x="1856" y="78"/>
                </a:lnTo>
                <a:lnTo>
                  <a:pt x="1853" y="80"/>
                </a:lnTo>
                <a:lnTo>
                  <a:pt x="1853" y="82"/>
                </a:lnTo>
                <a:lnTo>
                  <a:pt x="1851" y="85"/>
                </a:lnTo>
                <a:lnTo>
                  <a:pt x="1851" y="90"/>
                </a:lnTo>
                <a:lnTo>
                  <a:pt x="1849" y="92"/>
                </a:lnTo>
                <a:lnTo>
                  <a:pt x="1849" y="97"/>
                </a:lnTo>
                <a:lnTo>
                  <a:pt x="1849" y="94"/>
                </a:lnTo>
                <a:lnTo>
                  <a:pt x="1851" y="92"/>
                </a:lnTo>
                <a:lnTo>
                  <a:pt x="1853" y="90"/>
                </a:lnTo>
                <a:lnTo>
                  <a:pt x="1853" y="85"/>
                </a:lnTo>
                <a:lnTo>
                  <a:pt x="1856" y="82"/>
                </a:lnTo>
                <a:lnTo>
                  <a:pt x="1856" y="82"/>
                </a:lnTo>
                <a:lnTo>
                  <a:pt x="1856" y="80"/>
                </a:lnTo>
                <a:lnTo>
                  <a:pt x="1858" y="78"/>
                </a:lnTo>
                <a:lnTo>
                  <a:pt x="1858" y="73"/>
                </a:lnTo>
                <a:lnTo>
                  <a:pt x="1861" y="70"/>
                </a:lnTo>
                <a:lnTo>
                  <a:pt x="1861" y="66"/>
                </a:lnTo>
                <a:lnTo>
                  <a:pt x="1863" y="63"/>
                </a:lnTo>
                <a:lnTo>
                  <a:pt x="1863" y="58"/>
                </a:lnTo>
                <a:lnTo>
                  <a:pt x="1861" y="58"/>
                </a:lnTo>
                <a:lnTo>
                  <a:pt x="1861" y="58"/>
                </a:lnTo>
                <a:close/>
              </a:path>
              <a:path w="1955" h="717">
                <a:moveTo>
                  <a:pt x="1870" y="51"/>
                </a:moveTo>
                <a:lnTo>
                  <a:pt x="1868" y="53"/>
                </a:lnTo>
                <a:lnTo>
                  <a:pt x="1870" y="56"/>
                </a:lnTo>
                <a:lnTo>
                  <a:pt x="1870" y="58"/>
                </a:lnTo>
                <a:lnTo>
                  <a:pt x="1873" y="61"/>
                </a:lnTo>
                <a:lnTo>
                  <a:pt x="1873" y="66"/>
                </a:lnTo>
                <a:lnTo>
                  <a:pt x="1875" y="68"/>
                </a:lnTo>
                <a:lnTo>
                  <a:pt x="1875" y="70"/>
                </a:lnTo>
                <a:lnTo>
                  <a:pt x="1877" y="70"/>
                </a:lnTo>
                <a:lnTo>
                  <a:pt x="1877" y="58"/>
                </a:lnTo>
                <a:lnTo>
                  <a:pt x="1875" y="58"/>
                </a:lnTo>
                <a:lnTo>
                  <a:pt x="1875" y="56"/>
                </a:lnTo>
                <a:lnTo>
                  <a:pt x="1873" y="53"/>
                </a:lnTo>
                <a:lnTo>
                  <a:pt x="1870" y="53"/>
                </a:lnTo>
                <a:lnTo>
                  <a:pt x="1870" y="51"/>
                </a:lnTo>
                <a:lnTo>
                  <a:pt x="1870" y="51"/>
                </a:lnTo>
                <a:close/>
              </a:path>
              <a:path w="1955" h="717">
                <a:moveTo>
                  <a:pt x="1916" y="51"/>
                </a:moveTo>
                <a:lnTo>
                  <a:pt x="1911" y="56"/>
                </a:lnTo>
                <a:lnTo>
                  <a:pt x="1880" y="56"/>
                </a:lnTo>
                <a:lnTo>
                  <a:pt x="1882" y="61"/>
                </a:lnTo>
                <a:lnTo>
                  <a:pt x="1885" y="58"/>
                </a:lnTo>
                <a:lnTo>
                  <a:pt x="1921" y="58"/>
                </a:lnTo>
                <a:lnTo>
                  <a:pt x="1916" y="51"/>
                </a:lnTo>
                <a:lnTo>
                  <a:pt x="1916" y="51"/>
                </a:lnTo>
                <a:close/>
              </a:path>
              <a:path w="1955" h="717">
                <a:moveTo>
                  <a:pt x="1868" y="41"/>
                </a:moveTo>
                <a:lnTo>
                  <a:pt x="1863" y="41"/>
                </a:lnTo>
                <a:lnTo>
                  <a:pt x="1863" y="44"/>
                </a:lnTo>
                <a:lnTo>
                  <a:pt x="1863" y="46"/>
                </a:lnTo>
                <a:lnTo>
                  <a:pt x="1861" y="49"/>
                </a:lnTo>
                <a:lnTo>
                  <a:pt x="1861" y="58"/>
                </a:lnTo>
                <a:lnTo>
                  <a:pt x="1863" y="58"/>
                </a:lnTo>
                <a:lnTo>
                  <a:pt x="1863" y="99"/>
                </a:lnTo>
                <a:lnTo>
                  <a:pt x="1863" y="101"/>
                </a:lnTo>
                <a:lnTo>
                  <a:pt x="1863" y="113"/>
                </a:lnTo>
                <a:lnTo>
                  <a:pt x="1868" y="111"/>
                </a:lnTo>
                <a:lnTo>
                  <a:pt x="1868" y="53"/>
                </a:lnTo>
                <a:lnTo>
                  <a:pt x="1870" y="51"/>
                </a:lnTo>
                <a:lnTo>
                  <a:pt x="1868" y="51"/>
                </a:lnTo>
                <a:lnTo>
                  <a:pt x="1868" y="41"/>
                </a:lnTo>
                <a:lnTo>
                  <a:pt x="1868" y="41"/>
                </a:lnTo>
                <a:close/>
              </a:path>
              <a:path w="1955" h="717">
                <a:moveTo>
                  <a:pt x="1916" y="41"/>
                </a:moveTo>
                <a:lnTo>
                  <a:pt x="1911" y="41"/>
                </a:lnTo>
                <a:lnTo>
                  <a:pt x="1911" y="46"/>
                </a:lnTo>
                <a:lnTo>
                  <a:pt x="1916" y="44"/>
                </a:lnTo>
                <a:lnTo>
                  <a:pt x="1916" y="41"/>
                </a:lnTo>
                <a:lnTo>
                  <a:pt x="1916" y="41"/>
                </a:lnTo>
                <a:close/>
              </a:path>
              <a:path w="1955" h="717">
                <a:moveTo>
                  <a:pt x="1875" y="32"/>
                </a:moveTo>
                <a:lnTo>
                  <a:pt x="1873" y="39"/>
                </a:lnTo>
                <a:lnTo>
                  <a:pt x="1849" y="39"/>
                </a:lnTo>
                <a:lnTo>
                  <a:pt x="1851" y="44"/>
                </a:lnTo>
                <a:lnTo>
                  <a:pt x="1851" y="41"/>
                </a:lnTo>
                <a:lnTo>
                  <a:pt x="1853" y="41"/>
                </a:lnTo>
                <a:lnTo>
                  <a:pt x="1880" y="41"/>
                </a:lnTo>
                <a:lnTo>
                  <a:pt x="1875" y="32"/>
                </a:lnTo>
                <a:lnTo>
                  <a:pt x="1875" y="32"/>
                </a:lnTo>
                <a:close/>
              </a:path>
              <a:path w="1955" h="717">
                <a:moveTo>
                  <a:pt x="1853" y="15"/>
                </a:moveTo>
                <a:lnTo>
                  <a:pt x="1851" y="15"/>
                </a:lnTo>
                <a:lnTo>
                  <a:pt x="1851" y="18"/>
                </a:lnTo>
                <a:lnTo>
                  <a:pt x="1856" y="18"/>
                </a:lnTo>
                <a:lnTo>
                  <a:pt x="1858" y="15"/>
                </a:lnTo>
                <a:lnTo>
                  <a:pt x="1863" y="15"/>
                </a:lnTo>
                <a:lnTo>
                  <a:pt x="1853" y="15"/>
                </a:lnTo>
                <a:lnTo>
                  <a:pt x="1853" y="15"/>
                </a:lnTo>
                <a:close/>
              </a:path>
              <a:path w="1955" h="717">
                <a:moveTo>
                  <a:pt x="1918" y="13"/>
                </a:moveTo>
                <a:lnTo>
                  <a:pt x="1911" y="13"/>
                </a:lnTo>
                <a:lnTo>
                  <a:pt x="1911" y="39"/>
                </a:lnTo>
                <a:lnTo>
                  <a:pt x="1887" y="39"/>
                </a:lnTo>
                <a:lnTo>
                  <a:pt x="1916" y="39"/>
                </a:lnTo>
                <a:lnTo>
                  <a:pt x="1916" y="15"/>
                </a:lnTo>
                <a:lnTo>
                  <a:pt x="1918" y="13"/>
                </a:lnTo>
                <a:lnTo>
                  <a:pt x="1918" y="13"/>
                </a:lnTo>
                <a:close/>
              </a:path>
              <a:path w="1955" h="717">
                <a:moveTo>
                  <a:pt x="1882" y="6"/>
                </a:moveTo>
                <a:lnTo>
                  <a:pt x="1882" y="13"/>
                </a:lnTo>
                <a:lnTo>
                  <a:pt x="1887" y="10"/>
                </a:lnTo>
                <a:lnTo>
                  <a:pt x="1882" y="6"/>
                </a:lnTo>
                <a:lnTo>
                  <a:pt x="1882" y="6"/>
                </a:lnTo>
                <a:close/>
              </a:path>
              <a:path w="1955" h="717">
                <a:moveTo>
                  <a:pt x="1913" y="6"/>
                </a:moveTo>
                <a:lnTo>
                  <a:pt x="1911" y="10"/>
                </a:lnTo>
                <a:lnTo>
                  <a:pt x="1887" y="10"/>
                </a:lnTo>
                <a:lnTo>
                  <a:pt x="1882" y="13"/>
                </a:lnTo>
                <a:lnTo>
                  <a:pt x="1882" y="15"/>
                </a:lnTo>
                <a:lnTo>
                  <a:pt x="1885" y="18"/>
                </a:lnTo>
                <a:lnTo>
                  <a:pt x="1885" y="37"/>
                </a:lnTo>
                <a:lnTo>
                  <a:pt x="1882" y="39"/>
                </a:lnTo>
                <a:lnTo>
                  <a:pt x="1882" y="49"/>
                </a:lnTo>
                <a:lnTo>
                  <a:pt x="1887" y="46"/>
                </a:lnTo>
                <a:lnTo>
                  <a:pt x="1887" y="41"/>
                </a:lnTo>
                <a:lnTo>
                  <a:pt x="1911" y="41"/>
                </a:lnTo>
                <a:lnTo>
                  <a:pt x="1916" y="41"/>
                </a:lnTo>
                <a:lnTo>
                  <a:pt x="1916" y="39"/>
                </a:lnTo>
                <a:lnTo>
                  <a:pt x="1887" y="39"/>
                </a:lnTo>
                <a:lnTo>
                  <a:pt x="1887" y="13"/>
                </a:lnTo>
                <a:lnTo>
                  <a:pt x="1911" y="13"/>
                </a:lnTo>
                <a:lnTo>
                  <a:pt x="1918" y="13"/>
                </a:lnTo>
                <a:lnTo>
                  <a:pt x="1913" y="6"/>
                </a:lnTo>
                <a:lnTo>
                  <a:pt x="1913" y="6"/>
                </a:lnTo>
                <a:close/>
              </a:path>
              <a:path w="1955" h="717">
                <a:moveTo>
                  <a:pt x="1875" y="3"/>
                </a:moveTo>
                <a:lnTo>
                  <a:pt x="1873" y="3"/>
                </a:lnTo>
                <a:lnTo>
                  <a:pt x="1873" y="6"/>
                </a:lnTo>
                <a:lnTo>
                  <a:pt x="1870" y="8"/>
                </a:lnTo>
                <a:lnTo>
                  <a:pt x="1868" y="8"/>
                </a:lnTo>
                <a:lnTo>
                  <a:pt x="1865" y="10"/>
                </a:lnTo>
                <a:lnTo>
                  <a:pt x="1863" y="10"/>
                </a:lnTo>
                <a:lnTo>
                  <a:pt x="1861" y="13"/>
                </a:lnTo>
                <a:lnTo>
                  <a:pt x="1858" y="13"/>
                </a:lnTo>
                <a:lnTo>
                  <a:pt x="1856" y="15"/>
                </a:lnTo>
                <a:lnTo>
                  <a:pt x="1853" y="15"/>
                </a:lnTo>
                <a:lnTo>
                  <a:pt x="1863" y="15"/>
                </a:lnTo>
                <a:lnTo>
                  <a:pt x="1863" y="39"/>
                </a:lnTo>
                <a:lnTo>
                  <a:pt x="1868" y="39"/>
                </a:lnTo>
                <a:lnTo>
                  <a:pt x="1868" y="15"/>
                </a:lnTo>
                <a:lnTo>
                  <a:pt x="1870" y="13"/>
                </a:lnTo>
                <a:lnTo>
                  <a:pt x="1875" y="13"/>
                </a:lnTo>
                <a:lnTo>
                  <a:pt x="1877" y="13"/>
                </a:lnTo>
                <a:lnTo>
                  <a:pt x="1880" y="13"/>
                </a:lnTo>
                <a:lnTo>
                  <a:pt x="1875" y="3"/>
                </a:lnTo>
                <a:lnTo>
                  <a:pt x="1875" y="3"/>
                </a:lnTo>
                <a:close/>
              </a:path>
              <a:path w="1955" h="717">
                <a:moveTo>
                  <a:pt x="1935" y="75"/>
                </a:moveTo>
                <a:lnTo>
                  <a:pt x="1935" y="80"/>
                </a:lnTo>
                <a:lnTo>
                  <a:pt x="1937" y="80"/>
                </a:lnTo>
                <a:lnTo>
                  <a:pt x="1940" y="82"/>
                </a:lnTo>
                <a:lnTo>
                  <a:pt x="1940" y="85"/>
                </a:lnTo>
                <a:lnTo>
                  <a:pt x="1942" y="85"/>
                </a:lnTo>
                <a:lnTo>
                  <a:pt x="1942" y="90"/>
                </a:lnTo>
                <a:lnTo>
                  <a:pt x="1945" y="92"/>
                </a:lnTo>
                <a:lnTo>
                  <a:pt x="1945" y="94"/>
                </a:lnTo>
                <a:lnTo>
                  <a:pt x="1947" y="97"/>
                </a:lnTo>
                <a:lnTo>
                  <a:pt x="1947" y="101"/>
                </a:lnTo>
                <a:lnTo>
                  <a:pt x="1950" y="104"/>
                </a:lnTo>
                <a:lnTo>
                  <a:pt x="1952" y="104"/>
                </a:lnTo>
                <a:lnTo>
                  <a:pt x="1952" y="101"/>
                </a:lnTo>
                <a:lnTo>
                  <a:pt x="1954" y="101"/>
                </a:lnTo>
                <a:lnTo>
                  <a:pt x="1954" y="99"/>
                </a:lnTo>
                <a:lnTo>
                  <a:pt x="1954" y="94"/>
                </a:lnTo>
                <a:lnTo>
                  <a:pt x="1952" y="92"/>
                </a:lnTo>
                <a:lnTo>
                  <a:pt x="1952" y="90"/>
                </a:lnTo>
                <a:lnTo>
                  <a:pt x="1952" y="87"/>
                </a:lnTo>
                <a:lnTo>
                  <a:pt x="1950" y="87"/>
                </a:lnTo>
                <a:lnTo>
                  <a:pt x="1950" y="85"/>
                </a:lnTo>
                <a:lnTo>
                  <a:pt x="1947" y="82"/>
                </a:lnTo>
                <a:lnTo>
                  <a:pt x="1945" y="82"/>
                </a:lnTo>
                <a:lnTo>
                  <a:pt x="1945" y="80"/>
                </a:lnTo>
                <a:lnTo>
                  <a:pt x="1942" y="80"/>
                </a:lnTo>
                <a:lnTo>
                  <a:pt x="1940" y="78"/>
                </a:lnTo>
                <a:lnTo>
                  <a:pt x="1935" y="78"/>
                </a:lnTo>
                <a:lnTo>
                  <a:pt x="1935" y="75"/>
                </a:lnTo>
                <a:lnTo>
                  <a:pt x="1935" y="75"/>
                </a:lnTo>
                <a:close/>
              </a:path>
              <a:path w="1955" h="717">
                <a:moveTo>
                  <a:pt x="30" y="293"/>
                </a:moveTo>
                <a:lnTo>
                  <a:pt x="30" y="303"/>
                </a:lnTo>
                <a:lnTo>
                  <a:pt x="32" y="306"/>
                </a:lnTo>
                <a:lnTo>
                  <a:pt x="32" y="315"/>
                </a:lnTo>
                <a:lnTo>
                  <a:pt x="34" y="318"/>
                </a:lnTo>
                <a:lnTo>
                  <a:pt x="34" y="315"/>
                </a:lnTo>
                <a:lnTo>
                  <a:pt x="37" y="315"/>
                </a:lnTo>
                <a:lnTo>
                  <a:pt x="37" y="303"/>
                </a:lnTo>
                <a:lnTo>
                  <a:pt x="34" y="303"/>
                </a:lnTo>
                <a:lnTo>
                  <a:pt x="34" y="301"/>
                </a:lnTo>
                <a:lnTo>
                  <a:pt x="32" y="298"/>
                </a:lnTo>
                <a:lnTo>
                  <a:pt x="32" y="296"/>
                </a:lnTo>
                <a:lnTo>
                  <a:pt x="30" y="293"/>
                </a:lnTo>
                <a:lnTo>
                  <a:pt x="30" y="293"/>
                </a:lnTo>
                <a:close/>
              </a:path>
              <a:path w="1955" h="717">
                <a:moveTo>
                  <a:pt x="17" y="293"/>
                </a:moveTo>
                <a:lnTo>
                  <a:pt x="15" y="293"/>
                </a:lnTo>
                <a:lnTo>
                  <a:pt x="15" y="296"/>
                </a:lnTo>
                <a:lnTo>
                  <a:pt x="15" y="303"/>
                </a:lnTo>
                <a:lnTo>
                  <a:pt x="13" y="303"/>
                </a:lnTo>
                <a:lnTo>
                  <a:pt x="13" y="308"/>
                </a:lnTo>
                <a:lnTo>
                  <a:pt x="10" y="310"/>
                </a:lnTo>
                <a:lnTo>
                  <a:pt x="10" y="313"/>
                </a:lnTo>
                <a:lnTo>
                  <a:pt x="8" y="315"/>
                </a:lnTo>
                <a:lnTo>
                  <a:pt x="10" y="315"/>
                </a:lnTo>
                <a:lnTo>
                  <a:pt x="13" y="318"/>
                </a:lnTo>
                <a:lnTo>
                  <a:pt x="15" y="315"/>
                </a:lnTo>
                <a:lnTo>
                  <a:pt x="15" y="313"/>
                </a:lnTo>
                <a:lnTo>
                  <a:pt x="17" y="310"/>
                </a:lnTo>
                <a:lnTo>
                  <a:pt x="17" y="303"/>
                </a:lnTo>
                <a:lnTo>
                  <a:pt x="17" y="298"/>
                </a:lnTo>
                <a:lnTo>
                  <a:pt x="17" y="293"/>
                </a:lnTo>
                <a:lnTo>
                  <a:pt x="17" y="293"/>
                </a:lnTo>
                <a:close/>
              </a:path>
              <a:path w="1955" h="717">
                <a:moveTo>
                  <a:pt x="46" y="293"/>
                </a:moveTo>
                <a:lnTo>
                  <a:pt x="44" y="293"/>
                </a:lnTo>
                <a:lnTo>
                  <a:pt x="46" y="296"/>
                </a:lnTo>
                <a:lnTo>
                  <a:pt x="46" y="301"/>
                </a:lnTo>
                <a:lnTo>
                  <a:pt x="49" y="303"/>
                </a:lnTo>
                <a:lnTo>
                  <a:pt x="49" y="313"/>
                </a:lnTo>
                <a:lnTo>
                  <a:pt x="51" y="315"/>
                </a:lnTo>
                <a:lnTo>
                  <a:pt x="53" y="313"/>
                </a:lnTo>
                <a:lnTo>
                  <a:pt x="53" y="303"/>
                </a:lnTo>
                <a:lnTo>
                  <a:pt x="51" y="301"/>
                </a:lnTo>
                <a:lnTo>
                  <a:pt x="51" y="298"/>
                </a:lnTo>
                <a:lnTo>
                  <a:pt x="49" y="296"/>
                </a:lnTo>
                <a:lnTo>
                  <a:pt x="46" y="296"/>
                </a:lnTo>
                <a:lnTo>
                  <a:pt x="46" y="293"/>
                </a:lnTo>
                <a:lnTo>
                  <a:pt x="46" y="293"/>
                </a:lnTo>
                <a:close/>
              </a:path>
              <a:path w="1955" h="717">
                <a:moveTo>
                  <a:pt x="63" y="291"/>
                </a:moveTo>
                <a:lnTo>
                  <a:pt x="61" y="293"/>
                </a:lnTo>
                <a:lnTo>
                  <a:pt x="63" y="296"/>
                </a:lnTo>
                <a:lnTo>
                  <a:pt x="63" y="298"/>
                </a:lnTo>
                <a:lnTo>
                  <a:pt x="65" y="301"/>
                </a:lnTo>
                <a:lnTo>
                  <a:pt x="65" y="306"/>
                </a:lnTo>
                <a:lnTo>
                  <a:pt x="68" y="308"/>
                </a:lnTo>
                <a:lnTo>
                  <a:pt x="68" y="318"/>
                </a:lnTo>
                <a:lnTo>
                  <a:pt x="70" y="318"/>
                </a:lnTo>
                <a:lnTo>
                  <a:pt x="70" y="315"/>
                </a:lnTo>
                <a:lnTo>
                  <a:pt x="73" y="313"/>
                </a:lnTo>
                <a:lnTo>
                  <a:pt x="73" y="306"/>
                </a:lnTo>
                <a:lnTo>
                  <a:pt x="70" y="303"/>
                </a:lnTo>
                <a:lnTo>
                  <a:pt x="70" y="301"/>
                </a:lnTo>
                <a:lnTo>
                  <a:pt x="68" y="298"/>
                </a:lnTo>
                <a:lnTo>
                  <a:pt x="65" y="296"/>
                </a:lnTo>
                <a:lnTo>
                  <a:pt x="63" y="293"/>
                </a:lnTo>
                <a:lnTo>
                  <a:pt x="63" y="291"/>
                </a:lnTo>
                <a:lnTo>
                  <a:pt x="63" y="291"/>
                </a:lnTo>
                <a:close/>
              </a:path>
              <a:path w="1955" h="717">
                <a:moveTo>
                  <a:pt x="13" y="279"/>
                </a:moveTo>
                <a:lnTo>
                  <a:pt x="13" y="281"/>
                </a:lnTo>
                <a:lnTo>
                  <a:pt x="20" y="281"/>
                </a:lnTo>
                <a:lnTo>
                  <a:pt x="20" y="279"/>
                </a:lnTo>
                <a:lnTo>
                  <a:pt x="17" y="279"/>
                </a:lnTo>
                <a:lnTo>
                  <a:pt x="13" y="279"/>
                </a:lnTo>
                <a:lnTo>
                  <a:pt x="13" y="279"/>
                </a:lnTo>
                <a:close/>
              </a:path>
              <a:path w="1955" h="717">
                <a:moveTo>
                  <a:pt x="53" y="265"/>
                </a:moveTo>
                <a:lnTo>
                  <a:pt x="49" y="265"/>
                </a:lnTo>
                <a:lnTo>
                  <a:pt x="49" y="267"/>
                </a:lnTo>
                <a:lnTo>
                  <a:pt x="49" y="270"/>
                </a:lnTo>
                <a:lnTo>
                  <a:pt x="51" y="270"/>
                </a:lnTo>
                <a:lnTo>
                  <a:pt x="51" y="274"/>
                </a:lnTo>
                <a:lnTo>
                  <a:pt x="53" y="277"/>
                </a:lnTo>
                <a:lnTo>
                  <a:pt x="53" y="279"/>
                </a:lnTo>
                <a:lnTo>
                  <a:pt x="56" y="281"/>
                </a:lnTo>
                <a:lnTo>
                  <a:pt x="56" y="267"/>
                </a:lnTo>
                <a:lnTo>
                  <a:pt x="53" y="265"/>
                </a:lnTo>
                <a:lnTo>
                  <a:pt x="53" y="265"/>
                </a:lnTo>
                <a:close/>
              </a:path>
              <a:path w="1955" h="717">
                <a:moveTo>
                  <a:pt x="75" y="260"/>
                </a:moveTo>
                <a:lnTo>
                  <a:pt x="73" y="260"/>
                </a:lnTo>
                <a:lnTo>
                  <a:pt x="73" y="262"/>
                </a:lnTo>
                <a:lnTo>
                  <a:pt x="73" y="274"/>
                </a:lnTo>
                <a:lnTo>
                  <a:pt x="70" y="277"/>
                </a:lnTo>
                <a:lnTo>
                  <a:pt x="70" y="279"/>
                </a:lnTo>
                <a:lnTo>
                  <a:pt x="65" y="279"/>
                </a:lnTo>
                <a:lnTo>
                  <a:pt x="65" y="281"/>
                </a:lnTo>
                <a:lnTo>
                  <a:pt x="68" y="284"/>
                </a:lnTo>
                <a:lnTo>
                  <a:pt x="68" y="286"/>
                </a:lnTo>
                <a:lnTo>
                  <a:pt x="70" y="286"/>
                </a:lnTo>
                <a:lnTo>
                  <a:pt x="73" y="289"/>
                </a:lnTo>
                <a:lnTo>
                  <a:pt x="75" y="289"/>
                </a:lnTo>
                <a:lnTo>
                  <a:pt x="75" y="286"/>
                </a:lnTo>
                <a:lnTo>
                  <a:pt x="75" y="279"/>
                </a:lnTo>
                <a:lnTo>
                  <a:pt x="75" y="274"/>
                </a:lnTo>
                <a:lnTo>
                  <a:pt x="75" y="260"/>
                </a:lnTo>
                <a:lnTo>
                  <a:pt x="75" y="260"/>
                </a:lnTo>
                <a:close/>
              </a:path>
              <a:path w="1955" h="717">
                <a:moveTo>
                  <a:pt x="13" y="260"/>
                </a:moveTo>
                <a:lnTo>
                  <a:pt x="8" y="260"/>
                </a:lnTo>
                <a:lnTo>
                  <a:pt x="8" y="262"/>
                </a:lnTo>
                <a:lnTo>
                  <a:pt x="5" y="262"/>
                </a:lnTo>
                <a:lnTo>
                  <a:pt x="10" y="270"/>
                </a:lnTo>
                <a:lnTo>
                  <a:pt x="13" y="267"/>
                </a:lnTo>
                <a:lnTo>
                  <a:pt x="15" y="265"/>
                </a:lnTo>
                <a:lnTo>
                  <a:pt x="17" y="265"/>
                </a:lnTo>
                <a:lnTo>
                  <a:pt x="17" y="262"/>
                </a:lnTo>
                <a:lnTo>
                  <a:pt x="20" y="262"/>
                </a:lnTo>
                <a:lnTo>
                  <a:pt x="22" y="260"/>
                </a:lnTo>
                <a:lnTo>
                  <a:pt x="13" y="260"/>
                </a:lnTo>
                <a:lnTo>
                  <a:pt x="13" y="260"/>
                </a:lnTo>
                <a:close/>
              </a:path>
              <a:path w="1955" h="717">
                <a:moveTo>
                  <a:pt x="39" y="250"/>
                </a:moveTo>
                <a:lnTo>
                  <a:pt x="39" y="253"/>
                </a:lnTo>
                <a:lnTo>
                  <a:pt x="41" y="255"/>
                </a:lnTo>
                <a:lnTo>
                  <a:pt x="41" y="258"/>
                </a:lnTo>
                <a:lnTo>
                  <a:pt x="46" y="258"/>
                </a:lnTo>
                <a:lnTo>
                  <a:pt x="44" y="255"/>
                </a:lnTo>
                <a:lnTo>
                  <a:pt x="41" y="253"/>
                </a:lnTo>
                <a:lnTo>
                  <a:pt x="39" y="250"/>
                </a:lnTo>
                <a:lnTo>
                  <a:pt x="39" y="250"/>
                </a:lnTo>
                <a:close/>
              </a:path>
              <a:path w="1955" h="717">
                <a:moveTo>
                  <a:pt x="37" y="248"/>
                </a:moveTo>
                <a:lnTo>
                  <a:pt x="34" y="250"/>
                </a:lnTo>
                <a:lnTo>
                  <a:pt x="32" y="250"/>
                </a:lnTo>
                <a:lnTo>
                  <a:pt x="30" y="253"/>
                </a:lnTo>
                <a:lnTo>
                  <a:pt x="27" y="253"/>
                </a:lnTo>
                <a:lnTo>
                  <a:pt x="32" y="253"/>
                </a:lnTo>
                <a:lnTo>
                  <a:pt x="34" y="253"/>
                </a:lnTo>
                <a:lnTo>
                  <a:pt x="37" y="250"/>
                </a:lnTo>
                <a:lnTo>
                  <a:pt x="37" y="248"/>
                </a:lnTo>
                <a:lnTo>
                  <a:pt x="37" y="248"/>
                </a:lnTo>
                <a:close/>
              </a:path>
              <a:path w="1955" h="717">
                <a:moveTo>
                  <a:pt x="27" y="236"/>
                </a:moveTo>
                <a:lnTo>
                  <a:pt x="22" y="236"/>
                </a:lnTo>
                <a:lnTo>
                  <a:pt x="22" y="255"/>
                </a:lnTo>
                <a:lnTo>
                  <a:pt x="20" y="255"/>
                </a:lnTo>
                <a:lnTo>
                  <a:pt x="20" y="258"/>
                </a:lnTo>
                <a:lnTo>
                  <a:pt x="17" y="258"/>
                </a:lnTo>
                <a:lnTo>
                  <a:pt x="15" y="260"/>
                </a:lnTo>
                <a:lnTo>
                  <a:pt x="13" y="260"/>
                </a:lnTo>
                <a:lnTo>
                  <a:pt x="22" y="260"/>
                </a:lnTo>
                <a:lnTo>
                  <a:pt x="22" y="279"/>
                </a:lnTo>
                <a:lnTo>
                  <a:pt x="20" y="281"/>
                </a:lnTo>
                <a:lnTo>
                  <a:pt x="13" y="281"/>
                </a:lnTo>
                <a:lnTo>
                  <a:pt x="15" y="281"/>
                </a:lnTo>
                <a:lnTo>
                  <a:pt x="17" y="284"/>
                </a:lnTo>
                <a:lnTo>
                  <a:pt x="20" y="286"/>
                </a:lnTo>
                <a:lnTo>
                  <a:pt x="20" y="291"/>
                </a:lnTo>
                <a:lnTo>
                  <a:pt x="22" y="291"/>
                </a:lnTo>
                <a:lnTo>
                  <a:pt x="22" y="289"/>
                </a:lnTo>
                <a:lnTo>
                  <a:pt x="25" y="289"/>
                </a:lnTo>
                <a:lnTo>
                  <a:pt x="25" y="286"/>
                </a:lnTo>
                <a:lnTo>
                  <a:pt x="27" y="284"/>
                </a:lnTo>
                <a:lnTo>
                  <a:pt x="27" y="281"/>
                </a:lnTo>
                <a:lnTo>
                  <a:pt x="27" y="258"/>
                </a:lnTo>
                <a:lnTo>
                  <a:pt x="30" y="258"/>
                </a:lnTo>
                <a:lnTo>
                  <a:pt x="30" y="255"/>
                </a:lnTo>
                <a:lnTo>
                  <a:pt x="32" y="255"/>
                </a:lnTo>
                <a:lnTo>
                  <a:pt x="32" y="253"/>
                </a:lnTo>
                <a:lnTo>
                  <a:pt x="27" y="253"/>
                </a:lnTo>
                <a:lnTo>
                  <a:pt x="27" y="236"/>
                </a:lnTo>
                <a:lnTo>
                  <a:pt x="27" y="236"/>
                </a:lnTo>
                <a:close/>
              </a:path>
              <a:path w="1955" h="717">
                <a:moveTo>
                  <a:pt x="51" y="236"/>
                </a:moveTo>
                <a:lnTo>
                  <a:pt x="46" y="236"/>
                </a:lnTo>
                <a:lnTo>
                  <a:pt x="46" y="241"/>
                </a:lnTo>
                <a:lnTo>
                  <a:pt x="46" y="258"/>
                </a:lnTo>
                <a:lnTo>
                  <a:pt x="41" y="258"/>
                </a:lnTo>
                <a:lnTo>
                  <a:pt x="44" y="260"/>
                </a:lnTo>
                <a:lnTo>
                  <a:pt x="44" y="265"/>
                </a:lnTo>
                <a:lnTo>
                  <a:pt x="41" y="267"/>
                </a:lnTo>
                <a:lnTo>
                  <a:pt x="41" y="272"/>
                </a:lnTo>
                <a:lnTo>
                  <a:pt x="39" y="274"/>
                </a:lnTo>
                <a:lnTo>
                  <a:pt x="39" y="277"/>
                </a:lnTo>
                <a:lnTo>
                  <a:pt x="37" y="279"/>
                </a:lnTo>
                <a:lnTo>
                  <a:pt x="37" y="281"/>
                </a:lnTo>
                <a:lnTo>
                  <a:pt x="34" y="284"/>
                </a:lnTo>
                <a:lnTo>
                  <a:pt x="34" y="284"/>
                </a:lnTo>
                <a:lnTo>
                  <a:pt x="32" y="286"/>
                </a:lnTo>
                <a:lnTo>
                  <a:pt x="32" y="289"/>
                </a:lnTo>
                <a:lnTo>
                  <a:pt x="34" y="289"/>
                </a:lnTo>
                <a:lnTo>
                  <a:pt x="34" y="286"/>
                </a:lnTo>
                <a:lnTo>
                  <a:pt x="37" y="286"/>
                </a:lnTo>
                <a:lnTo>
                  <a:pt x="37" y="284"/>
                </a:lnTo>
                <a:lnTo>
                  <a:pt x="39" y="281"/>
                </a:lnTo>
                <a:lnTo>
                  <a:pt x="41" y="279"/>
                </a:lnTo>
                <a:lnTo>
                  <a:pt x="41" y="277"/>
                </a:lnTo>
                <a:lnTo>
                  <a:pt x="44" y="274"/>
                </a:lnTo>
                <a:lnTo>
                  <a:pt x="44" y="272"/>
                </a:lnTo>
                <a:lnTo>
                  <a:pt x="46" y="270"/>
                </a:lnTo>
                <a:lnTo>
                  <a:pt x="46" y="267"/>
                </a:lnTo>
                <a:lnTo>
                  <a:pt x="49" y="265"/>
                </a:lnTo>
                <a:lnTo>
                  <a:pt x="53" y="265"/>
                </a:lnTo>
                <a:lnTo>
                  <a:pt x="51" y="262"/>
                </a:lnTo>
                <a:lnTo>
                  <a:pt x="49" y="260"/>
                </a:lnTo>
                <a:lnTo>
                  <a:pt x="49" y="258"/>
                </a:lnTo>
                <a:lnTo>
                  <a:pt x="51" y="255"/>
                </a:lnTo>
                <a:lnTo>
                  <a:pt x="51" y="236"/>
                </a:lnTo>
                <a:lnTo>
                  <a:pt x="51" y="236"/>
                </a:lnTo>
                <a:close/>
              </a:path>
              <a:path w="1955" h="717">
                <a:moveTo>
                  <a:pt x="39" y="233"/>
                </a:moveTo>
                <a:lnTo>
                  <a:pt x="41" y="238"/>
                </a:lnTo>
                <a:lnTo>
                  <a:pt x="41" y="236"/>
                </a:lnTo>
                <a:lnTo>
                  <a:pt x="46" y="236"/>
                </a:lnTo>
                <a:lnTo>
                  <a:pt x="61" y="236"/>
                </a:lnTo>
                <a:lnTo>
                  <a:pt x="39" y="233"/>
                </a:lnTo>
                <a:lnTo>
                  <a:pt x="39" y="233"/>
                </a:lnTo>
                <a:close/>
              </a:path>
              <a:path w="1955" h="717">
                <a:moveTo>
                  <a:pt x="34" y="229"/>
                </a:moveTo>
                <a:lnTo>
                  <a:pt x="30" y="233"/>
                </a:lnTo>
                <a:lnTo>
                  <a:pt x="8" y="233"/>
                </a:lnTo>
                <a:lnTo>
                  <a:pt x="10" y="238"/>
                </a:lnTo>
                <a:lnTo>
                  <a:pt x="13" y="238"/>
                </a:lnTo>
                <a:lnTo>
                  <a:pt x="13" y="236"/>
                </a:lnTo>
                <a:lnTo>
                  <a:pt x="39" y="236"/>
                </a:lnTo>
                <a:lnTo>
                  <a:pt x="34" y="229"/>
                </a:lnTo>
                <a:lnTo>
                  <a:pt x="34" y="229"/>
                </a:lnTo>
                <a:close/>
              </a:path>
              <a:path w="1955" h="717">
                <a:moveTo>
                  <a:pt x="63" y="229"/>
                </a:moveTo>
                <a:lnTo>
                  <a:pt x="61" y="233"/>
                </a:lnTo>
                <a:lnTo>
                  <a:pt x="39" y="233"/>
                </a:lnTo>
                <a:lnTo>
                  <a:pt x="61" y="236"/>
                </a:lnTo>
                <a:lnTo>
                  <a:pt x="61" y="270"/>
                </a:lnTo>
                <a:lnTo>
                  <a:pt x="63" y="272"/>
                </a:lnTo>
                <a:lnTo>
                  <a:pt x="63" y="277"/>
                </a:lnTo>
                <a:lnTo>
                  <a:pt x="65" y="279"/>
                </a:lnTo>
                <a:lnTo>
                  <a:pt x="70" y="279"/>
                </a:lnTo>
                <a:lnTo>
                  <a:pt x="68" y="277"/>
                </a:lnTo>
                <a:lnTo>
                  <a:pt x="68" y="274"/>
                </a:lnTo>
                <a:lnTo>
                  <a:pt x="65" y="272"/>
                </a:lnTo>
                <a:lnTo>
                  <a:pt x="65" y="262"/>
                </a:lnTo>
                <a:lnTo>
                  <a:pt x="63" y="260"/>
                </a:lnTo>
                <a:lnTo>
                  <a:pt x="63" y="238"/>
                </a:lnTo>
                <a:lnTo>
                  <a:pt x="65" y="236"/>
                </a:lnTo>
                <a:lnTo>
                  <a:pt x="68" y="233"/>
                </a:lnTo>
                <a:lnTo>
                  <a:pt x="63" y="229"/>
                </a:lnTo>
                <a:lnTo>
                  <a:pt x="63" y="229"/>
                </a:lnTo>
                <a:close/>
              </a:path>
              <a:path w="1955" h="717">
                <a:moveTo>
                  <a:pt x="46" y="210"/>
                </a:moveTo>
                <a:lnTo>
                  <a:pt x="46" y="233"/>
                </a:lnTo>
                <a:lnTo>
                  <a:pt x="51" y="233"/>
                </a:lnTo>
                <a:lnTo>
                  <a:pt x="51" y="217"/>
                </a:lnTo>
                <a:lnTo>
                  <a:pt x="53" y="214"/>
                </a:lnTo>
                <a:lnTo>
                  <a:pt x="46" y="210"/>
                </a:lnTo>
                <a:lnTo>
                  <a:pt x="46" y="210"/>
                </a:lnTo>
                <a:close/>
              </a:path>
              <a:path w="1955" h="717">
                <a:moveTo>
                  <a:pt x="22" y="210"/>
                </a:moveTo>
                <a:lnTo>
                  <a:pt x="22" y="233"/>
                </a:lnTo>
                <a:lnTo>
                  <a:pt x="27" y="233"/>
                </a:lnTo>
                <a:lnTo>
                  <a:pt x="27" y="217"/>
                </a:lnTo>
                <a:lnTo>
                  <a:pt x="30" y="212"/>
                </a:lnTo>
                <a:lnTo>
                  <a:pt x="22" y="210"/>
                </a:lnTo>
                <a:lnTo>
                  <a:pt x="22" y="210"/>
                </a:lnTo>
                <a:close/>
              </a:path>
              <a:path w="1955" h="717">
                <a:moveTo>
                  <a:pt x="125" y="303"/>
                </a:moveTo>
                <a:lnTo>
                  <a:pt x="125" y="306"/>
                </a:lnTo>
                <a:lnTo>
                  <a:pt x="128" y="308"/>
                </a:lnTo>
                <a:lnTo>
                  <a:pt x="130" y="310"/>
                </a:lnTo>
                <a:lnTo>
                  <a:pt x="133" y="313"/>
                </a:lnTo>
                <a:lnTo>
                  <a:pt x="133" y="315"/>
                </a:lnTo>
                <a:lnTo>
                  <a:pt x="135" y="315"/>
                </a:lnTo>
                <a:lnTo>
                  <a:pt x="135" y="320"/>
                </a:lnTo>
                <a:lnTo>
                  <a:pt x="137" y="320"/>
                </a:lnTo>
                <a:lnTo>
                  <a:pt x="137" y="318"/>
                </a:lnTo>
                <a:lnTo>
                  <a:pt x="140" y="318"/>
                </a:lnTo>
                <a:lnTo>
                  <a:pt x="142" y="315"/>
                </a:lnTo>
                <a:lnTo>
                  <a:pt x="145" y="315"/>
                </a:lnTo>
                <a:lnTo>
                  <a:pt x="145" y="313"/>
                </a:lnTo>
                <a:lnTo>
                  <a:pt x="145" y="310"/>
                </a:lnTo>
                <a:lnTo>
                  <a:pt x="147" y="308"/>
                </a:lnTo>
                <a:lnTo>
                  <a:pt x="135" y="308"/>
                </a:lnTo>
                <a:lnTo>
                  <a:pt x="135" y="308"/>
                </a:lnTo>
                <a:lnTo>
                  <a:pt x="133" y="306"/>
                </a:lnTo>
                <a:lnTo>
                  <a:pt x="128" y="306"/>
                </a:lnTo>
                <a:lnTo>
                  <a:pt x="125" y="303"/>
                </a:lnTo>
                <a:lnTo>
                  <a:pt x="125" y="303"/>
                </a:lnTo>
                <a:close/>
              </a:path>
              <a:path w="1955" h="717">
                <a:moveTo>
                  <a:pt x="118" y="243"/>
                </a:moveTo>
                <a:lnTo>
                  <a:pt x="118" y="253"/>
                </a:lnTo>
                <a:lnTo>
                  <a:pt x="116" y="255"/>
                </a:lnTo>
                <a:lnTo>
                  <a:pt x="116" y="265"/>
                </a:lnTo>
                <a:lnTo>
                  <a:pt x="113" y="267"/>
                </a:lnTo>
                <a:lnTo>
                  <a:pt x="113" y="277"/>
                </a:lnTo>
                <a:lnTo>
                  <a:pt x="111" y="277"/>
                </a:lnTo>
                <a:lnTo>
                  <a:pt x="111" y="281"/>
                </a:lnTo>
                <a:lnTo>
                  <a:pt x="109" y="284"/>
                </a:lnTo>
                <a:lnTo>
                  <a:pt x="109" y="289"/>
                </a:lnTo>
                <a:lnTo>
                  <a:pt x="106" y="291"/>
                </a:lnTo>
                <a:lnTo>
                  <a:pt x="106" y="293"/>
                </a:lnTo>
                <a:lnTo>
                  <a:pt x="104" y="293"/>
                </a:lnTo>
                <a:lnTo>
                  <a:pt x="104" y="298"/>
                </a:lnTo>
                <a:lnTo>
                  <a:pt x="101" y="301"/>
                </a:lnTo>
                <a:lnTo>
                  <a:pt x="99" y="303"/>
                </a:lnTo>
                <a:lnTo>
                  <a:pt x="99" y="306"/>
                </a:lnTo>
                <a:lnTo>
                  <a:pt x="97" y="306"/>
                </a:lnTo>
                <a:lnTo>
                  <a:pt x="97" y="308"/>
                </a:lnTo>
                <a:lnTo>
                  <a:pt x="94" y="310"/>
                </a:lnTo>
                <a:lnTo>
                  <a:pt x="92" y="313"/>
                </a:lnTo>
                <a:lnTo>
                  <a:pt x="92" y="315"/>
                </a:lnTo>
                <a:lnTo>
                  <a:pt x="90" y="315"/>
                </a:lnTo>
                <a:lnTo>
                  <a:pt x="90" y="318"/>
                </a:lnTo>
                <a:lnTo>
                  <a:pt x="87" y="318"/>
                </a:lnTo>
                <a:lnTo>
                  <a:pt x="85" y="320"/>
                </a:lnTo>
                <a:lnTo>
                  <a:pt x="87" y="322"/>
                </a:lnTo>
                <a:lnTo>
                  <a:pt x="90" y="320"/>
                </a:lnTo>
                <a:lnTo>
                  <a:pt x="92" y="318"/>
                </a:lnTo>
                <a:lnTo>
                  <a:pt x="94" y="315"/>
                </a:lnTo>
                <a:lnTo>
                  <a:pt x="97" y="313"/>
                </a:lnTo>
                <a:lnTo>
                  <a:pt x="99" y="310"/>
                </a:lnTo>
                <a:lnTo>
                  <a:pt x="101" y="308"/>
                </a:lnTo>
                <a:lnTo>
                  <a:pt x="101" y="306"/>
                </a:lnTo>
                <a:lnTo>
                  <a:pt x="104" y="306"/>
                </a:lnTo>
                <a:lnTo>
                  <a:pt x="104" y="303"/>
                </a:lnTo>
                <a:lnTo>
                  <a:pt x="106" y="303"/>
                </a:lnTo>
                <a:lnTo>
                  <a:pt x="106" y="298"/>
                </a:lnTo>
                <a:lnTo>
                  <a:pt x="109" y="298"/>
                </a:lnTo>
                <a:lnTo>
                  <a:pt x="109" y="296"/>
                </a:lnTo>
                <a:lnTo>
                  <a:pt x="111" y="293"/>
                </a:lnTo>
                <a:lnTo>
                  <a:pt x="111" y="289"/>
                </a:lnTo>
                <a:lnTo>
                  <a:pt x="113" y="289"/>
                </a:lnTo>
                <a:lnTo>
                  <a:pt x="113" y="284"/>
                </a:lnTo>
                <a:lnTo>
                  <a:pt x="116" y="281"/>
                </a:lnTo>
                <a:lnTo>
                  <a:pt x="116" y="277"/>
                </a:lnTo>
                <a:lnTo>
                  <a:pt x="118" y="274"/>
                </a:lnTo>
                <a:lnTo>
                  <a:pt x="118" y="270"/>
                </a:lnTo>
                <a:lnTo>
                  <a:pt x="121" y="267"/>
                </a:lnTo>
                <a:lnTo>
                  <a:pt x="121" y="255"/>
                </a:lnTo>
                <a:lnTo>
                  <a:pt x="123" y="253"/>
                </a:lnTo>
                <a:lnTo>
                  <a:pt x="123" y="243"/>
                </a:lnTo>
                <a:lnTo>
                  <a:pt x="147" y="243"/>
                </a:lnTo>
                <a:lnTo>
                  <a:pt x="118" y="243"/>
                </a:lnTo>
                <a:lnTo>
                  <a:pt x="118" y="243"/>
                </a:lnTo>
                <a:close/>
              </a:path>
              <a:path w="1955" h="717">
                <a:moveTo>
                  <a:pt x="154" y="243"/>
                </a:moveTo>
                <a:lnTo>
                  <a:pt x="118" y="243"/>
                </a:lnTo>
                <a:lnTo>
                  <a:pt x="147" y="243"/>
                </a:lnTo>
                <a:lnTo>
                  <a:pt x="147" y="262"/>
                </a:lnTo>
                <a:lnTo>
                  <a:pt x="145" y="267"/>
                </a:lnTo>
                <a:lnTo>
                  <a:pt x="145" y="293"/>
                </a:lnTo>
                <a:lnTo>
                  <a:pt x="142" y="296"/>
                </a:lnTo>
                <a:lnTo>
                  <a:pt x="142" y="301"/>
                </a:lnTo>
                <a:lnTo>
                  <a:pt x="142" y="301"/>
                </a:lnTo>
                <a:lnTo>
                  <a:pt x="142" y="303"/>
                </a:lnTo>
                <a:lnTo>
                  <a:pt x="140" y="306"/>
                </a:lnTo>
                <a:lnTo>
                  <a:pt x="140" y="308"/>
                </a:lnTo>
                <a:lnTo>
                  <a:pt x="137" y="308"/>
                </a:lnTo>
                <a:lnTo>
                  <a:pt x="147" y="308"/>
                </a:lnTo>
                <a:lnTo>
                  <a:pt x="147" y="306"/>
                </a:lnTo>
                <a:lnTo>
                  <a:pt x="147" y="301"/>
                </a:lnTo>
                <a:lnTo>
                  <a:pt x="150" y="298"/>
                </a:lnTo>
                <a:lnTo>
                  <a:pt x="150" y="270"/>
                </a:lnTo>
                <a:lnTo>
                  <a:pt x="152" y="267"/>
                </a:lnTo>
                <a:lnTo>
                  <a:pt x="152" y="246"/>
                </a:lnTo>
                <a:lnTo>
                  <a:pt x="154" y="243"/>
                </a:lnTo>
                <a:lnTo>
                  <a:pt x="154" y="243"/>
                </a:lnTo>
                <a:close/>
              </a:path>
              <a:path w="1955" h="717">
                <a:moveTo>
                  <a:pt x="150" y="236"/>
                </a:moveTo>
                <a:lnTo>
                  <a:pt x="147" y="241"/>
                </a:lnTo>
                <a:lnTo>
                  <a:pt x="92" y="241"/>
                </a:lnTo>
                <a:lnTo>
                  <a:pt x="94" y="246"/>
                </a:lnTo>
                <a:lnTo>
                  <a:pt x="99" y="246"/>
                </a:lnTo>
                <a:lnTo>
                  <a:pt x="101" y="243"/>
                </a:lnTo>
                <a:lnTo>
                  <a:pt x="154" y="243"/>
                </a:lnTo>
                <a:lnTo>
                  <a:pt x="150" y="236"/>
                </a:lnTo>
                <a:lnTo>
                  <a:pt x="150" y="236"/>
                </a:lnTo>
                <a:close/>
              </a:path>
              <a:path w="1955" h="717">
                <a:moveTo>
                  <a:pt x="118" y="207"/>
                </a:moveTo>
                <a:lnTo>
                  <a:pt x="118" y="241"/>
                </a:lnTo>
                <a:lnTo>
                  <a:pt x="123" y="241"/>
                </a:lnTo>
                <a:lnTo>
                  <a:pt x="123" y="217"/>
                </a:lnTo>
                <a:lnTo>
                  <a:pt x="128" y="212"/>
                </a:lnTo>
                <a:lnTo>
                  <a:pt x="118" y="207"/>
                </a:lnTo>
                <a:lnTo>
                  <a:pt x="118" y="207"/>
                </a:lnTo>
                <a:close/>
              </a:path>
              <a:path w="1955" h="717">
                <a:moveTo>
                  <a:pt x="231" y="298"/>
                </a:moveTo>
                <a:lnTo>
                  <a:pt x="224" y="308"/>
                </a:lnTo>
                <a:lnTo>
                  <a:pt x="166" y="308"/>
                </a:lnTo>
                <a:lnTo>
                  <a:pt x="169" y="310"/>
                </a:lnTo>
                <a:lnTo>
                  <a:pt x="238" y="310"/>
                </a:lnTo>
                <a:lnTo>
                  <a:pt x="231" y="298"/>
                </a:lnTo>
                <a:lnTo>
                  <a:pt x="231" y="298"/>
                </a:lnTo>
                <a:close/>
              </a:path>
              <a:path w="1955" h="717">
                <a:moveTo>
                  <a:pt x="205" y="308"/>
                </a:moveTo>
                <a:lnTo>
                  <a:pt x="205" y="229"/>
                </a:lnTo>
                <a:lnTo>
                  <a:pt x="200" y="229"/>
                </a:lnTo>
                <a:lnTo>
                  <a:pt x="200" y="308"/>
                </a:lnTo>
                <a:lnTo>
                  <a:pt x="205" y="308"/>
                </a:lnTo>
                <a:close/>
              </a:path>
              <a:path w="1955" h="717">
                <a:moveTo>
                  <a:pt x="226" y="219"/>
                </a:moveTo>
                <a:lnTo>
                  <a:pt x="221" y="226"/>
                </a:lnTo>
                <a:lnTo>
                  <a:pt x="171" y="226"/>
                </a:lnTo>
                <a:lnTo>
                  <a:pt x="173" y="229"/>
                </a:lnTo>
                <a:lnTo>
                  <a:pt x="233" y="229"/>
                </a:lnTo>
                <a:lnTo>
                  <a:pt x="226" y="219"/>
                </a:lnTo>
                <a:lnTo>
                  <a:pt x="226" y="219"/>
                </a:lnTo>
                <a:close/>
              </a:path>
              <a:path w="1955" h="717">
                <a:moveTo>
                  <a:pt x="315" y="306"/>
                </a:moveTo>
                <a:lnTo>
                  <a:pt x="310" y="310"/>
                </a:lnTo>
                <a:lnTo>
                  <a:pt x="272" y="310"/>
                </a:lnTo>
                <a:lnTo>
                  <a:pt x="274" y="315"/>
                </a:lnTo>
                <a:lnTo>
                  <a:pt x="320" y="315"/>
                </a:lnTo>
                <a:lnTo>
                  <a:pt x="315" y="306"/>
                </a:lnTo>
                <a:lnTo>
                  <a:pt x="315" y="306"/>
                </a:lnTo>
                <a:close/>
              </a:path>
              <a:path w="1955" h="717">
                <a:moveTo>
                  <a:pt x="298" y="310"/>
                </a:moveTo>
                <a:lnTo>
                  <a:pt x="298" y="289"/>
                </a:lnTo>
                <a:lnTo>
                  <a:pt x="294" y="289"/>
                </a:lnTo>
                <a:lnTo>
                  <a:pt x="294" y="310"/>
                </a:lnTo>
                <a:lnTo>
                  <a:pt x="298" y="310"/>
                </a:lnTo>
                <a:close/>
              </a:path>
              <a:path w="1955" h="717">
                <a:moveTo>
                  <a:pt x="310" y="281"/>
                </a:moveTo>
                <a:lnTo>
                  <a:pt x="308" y="286"/>
                </a:lnTo>
                <a:lnTo>
                  <a:pt x="279" y="286"/>
                </a:lnTo>
                <a:lnTo>
                  <a:pt x="281" y="291"/>
                </a:lnTo>
                <a:lnTo>
                  <a:pt x="284" y="289"/>
                </a:lnTo>
                <a:lnTo>
                  <a:pt x="315" y="289"/>
                </a:lnTo>
                <a:lnTo>
                  <a:pt x="310" y="281"/>
                </a:lnTo>
                <a:lnTo>
                  <a:pt x="310" y="281"/>
                </a:lnTo>
                <a:close/>
              </a:path>
              <a:path w="1955" h="717">
                <a:moveTo>
                  <a:pt x="298" y="286"/>
                </a:moveTo>
                <a:lnTo>
                  <a:pt x="298" y="265"/>
                </a:lnTo>
                <a:lnTo>
                  <a:pt x="294" y="265"/>
                </a:lnTo>
                <a:lnTo>
                  <a:pt x="294" y="286"/>
                </a:lnTo>
                <a:lnTo>
                  <a:pt x="298" y="286"/>
                </a:lnTo>
                <a:close/>
              </a:path>
              <a:path w="1955" h="717">
                <a:moveTo>
                  <a:pt x="257" y="265"/>
                </a:moveTo>
                <a:lnTo>
                  <a:pt x="255" y="267"/>
                </a:lnTo>
                <a:lnTo>
                  <a:pt x="255" y="274"/>
                </a:lnTo>
                <a:lnTo>
                  <a:pt x="253" y="277"/>
                </a:lnTo>
                <a:lnTo>
                  <a:pt x="253" y="284"/>
                </a:lnTo>
                <a:lnTo>
                  <a:pt x="250" y="286"/>
                </a:lnTo>
                <a:lnTo>
                  <a:pt x="250" y="289"/>
                </a:lnTo>
                <a:lnTo>
                  <a:pt x="248" y="291"/>
                </a:lnTo>
                <a:lnTo>
                  <a:pt x="248" y="296"/>
                </a:lnTo>
                <a:lnTo>
                  <a:pt x="245" y="298"/>
                </a:lnTo>
                <a:lnTo>
                  <a:pt x="245" y="303"/>
                </a:lnTo>
                <a:lnTo>
                  <a:pt x="245" y="301"/>
                </a:lnTo>
                <a:lnTo>
                  <a:pt x="248" y="298"/>
                </a:lnTo>
                <a:lnTo>
                  <a:pt x="250" y="296"/>
                </a:lnTo>
                <a:lnTo>
                  <a:pt x="250" y="291"/>
                </a:lnTo>
                <a:lnTo>
                  <a:pt x="253" y="291"/>
                </a:lnTo>
                <a:lnTo>
                  <a:pt x="253" y="289"/>
                </a:lnTo>
                <a:lnTo>
                  <a:pt x="255" y="286"/>
                </a:lnTo>
                <a:lnTo>
                  <a:pt x="255" y="281"/>
                </a:lnTo>
                <a:lnTo>
                  <a:pt x="257" y="279"/>
                </a:lnTo>
                <a:lnTo>
                  <a:pt x="257" y="272"/>
                </a:lnTo>
                <a:lnTo>
                  <a:pt x="260" y="270"/>
                </a:lnTo>
                <a:lnTo>
                  <a:pt x="260" y="265"/>
                </a:lnTo>
                <a:lnTo>
                  <a:pt x="257" y="265"/>
                </a:lnTo>
                <a:lnTo>
                  <a:pt x="257" y="265"/>
                </a:lnTo>
                <a:close/>
              </a:path>
              <a:path w="1955" h="717">
                <a:moveTo>
                  <a:pt x="267" y="258"/>
                </a:moveTo>
                <a:lnTo>
                  <a:pt x="265" y="260"/>
                </a:lnTo>
                <a:lnTo>
                  <a:pt x="267" y="262"/>
                </a:lnTo>
                <a:lnTo>
                  <a:pt x="267" y="265"/>
                </a:lnTo>
                <a:lnTo>
                  <a:pt x="270" y="267"/>
                </a:lnTo>
                <a:lnTo>
                  <a:pt x="270" y="270"/>
                </a:lnTo>
                <a:lnTo>
                  <a:pt x="272" y="272"/>
                </a:lnTo>
                <a:lnTo>
                  <a:pt x="272" y="277"/>
                </a:lnTo>
                <a:lnTo>
                  <a:pt x="274" y="277"/>
                </a:lnTo>
                <a:lnTo>
                  <a:pt x="274" y="265"/>
                </a:lnTo>
                <a:lnTo>
                  <a:pt x="272" y="262"/>
                </a:lnTo>
                <a:lnTo>
                  <a:pt x="270" y="260"/>
                </a:lnTo>
                <a:lnTo>
                  <a:pt x="267" y="258"/>
                </a:lnTo>
                <a:lnTo>
                  <a:pt x="267" y="258"/>
                </a:lnTo>
                <a:close/>
              </a:path>
              <a:path w="1955" h="717">
                <a:moveTo>
                  <a:pt x="313" y="258"/>
                </a:moveTo>
                <a:lnTo>
                  <a:pt x="308" y="262"/>
                </a:lnTo>
                <a:lnTo>
                  <a:pt x="277" y="262"/>
                </a:lnTo>
                <a:lnTo>
                  <a:pt x="279" y="267"/>
                </a:lnTo>
                <a:lnTo>
                  <a:pt x="281" y="267"/>
                </a:lnTo>
                <a:lnTo>
                  <a:pt x="284" y="265"/>
                </a:lnTo>
                <a:lnTo>
                  <a:pt x="317" y="265"/>
                </a:lnTo>
                <a:lnTo>
                  <a:pt x="313" y="258"/>
                </a:lnTo>
                <a:lnTo>
                  <a:pt x="313" y="258"/>
                </a:lnTo>
                <a:close/>
              </a:path>
              <a:path w="1955" h="717">
                <a:moveTo>
                  <a:pt x="265" y="248"/>
                </a:moveTo>
                <a:lnTo>
                  <a:pt x="260" y="248"/>
                </a:lnTo>
                <a:lnTo>
                  <a:pt x="260" y="250"/>
                </a:lnTo>
                <a:lnTo>
                  <a:pt x="260" y="253"/>
                </a:lnTo>
                <a:lnTo>
                  <a:pt x="257" y="255"/>
                </a:lnTo>
                <a:lnTo>
                  <a:pt x="257" y="265"/>
                </a:lnTo>
                <a:lnTo>
                  <a:pt x="260" y="265"/>
                </a:lnTo>
                <a:lnTo>
                  <a:pt x="260" y="306"/>
                </a:lnTo>
                <a:lnTo>
                  <a:pt x="260" y="308"/>
                </a:lnTo>
                <a:lnTo>
                  <a:pt x="260" y="322"/>
                </a:lnTo>
                <a:lnTo>
                  <a:pt x="265" y="318"/>
                </a:lnTo>
                <a:lnTo>
                  <a:pt x="265" y="260"/>
                </a:lnTo>
                <a:lnTo>
                  <a:pt x="267" y="258"/>
                </a:lnTo>
                <a:lnTo>
                  <a:pt x="265" y="258"/>
                </a:lnTo>
                <a:lnTo>
                  <a:pt x="265" y="248"/>
                </a:lnTo>
                <a:lnTo>
                  <a:pt x="265" y="248"/>
                </a:lnTo>
                <a:close/>
              </a:path>
              <a:path w="1955" h="717">
                <a:moveTo>
                  <a:pt x="313" y="248"/>
                </a:moveTo>
                <a:lnTo>
                  <a:pt x="308" y="248"/>
                </a:lnTo>
                <a:lnTo>
                  <a:pt x="308" y="253"/>
                </a:lnTo>
                <a:lnTo>
                  <a:pt x="313" y="250"/>
                </a:lnTo>
                <a:lnTo>
                  <a:pt x="313" y="248"/>
                </a:lnTo>
                <a:lnTo>
                  <a:pt x="313" y="248"/>
                </a:lnTo>
                <a:close/>
              </a:path>
              <a:path w="1955" h="717">
                <a:moveTo>
                  <a:pt x="272" y="241"/>
                </a:moveTo>
                <a:lnTo>
                  <a:pt x="270" y="246"/>
                </a:lnTo>
                <a:lnTo>
                  <a:pt x="245" y="246"/>
                </a:lnTo>
                <a:lnTo>
                  <a:pt x="248" y="250"/>
                </a:lnTo>
                <a:lnTo>
                  <a:pt x="248" y="248"/>
                </a:lnTo>
                <a:lnTo>
                  <a:pt x="250" y="248"/>
                </a:lnTo>
                <a:lnTo>
                  <a:pt x="277" y="248"/>
                </a:lnTo>
                <a:lnTo>
                  <a:pt x="272" y="241"/>
                </a:lnTo>
                <a:lnTo>
                  <a:pt x="272" y="241"/>
                </a:lnTo>
                <a:close/>
              </a:path>
              <a:path w="1955" h="717">
                <a:moveTo>
                  <a:pt x="250" y="221"/>
                </a:moveTo>
                <a:lnTo>
                  <a:pt x="248" y="221"/>
                </a:lnTo>
                <a:lnTo>
                  <a:pt x="248" y="224"/>
                </a:lnTo>
                <a:lnTo>
                  <a:pt x="257" y="224"/>
                </a:lnTo>
                <a:lnTo>
                  <a:pt x="257" y="221"/>
                </a:lnTo>
                <a:lnTo>
                  <a:pt x="260" y="221"/>
                </a:lnTo>
                <a:lnTo>
                  <a:pt x="250" y="221"/>
                </a:lnTo>
                <a:lnTo>
                  <a:pt x="250" y="221"/>
                </a:lnTo>
                <a:close/>
              </a:path>
              <a:path w="1955" h="717">
                <a:moveTo>
                  <a:pt x="315" y="219"/>
                </a:moveTo>
                <a:lnTo>
                  <a:pt x="308" y="219"/>
                </a:lnTo>
                <a:lnTo>
                  <a:pt x="308" y="246"/>
                </a:lnTo>
                <a:lnTo>
                  <a:pt x="284" y="246"/>
                </a:lnTo>
                <a:lnTo>
                  <a:pt x="313" y="246"/>
                </a:lnTo>
                <a:lnTo>
                  <a:pt x="313" y="221"/>
                </a:lnTo>
                <a:lnTo>
                  <a:pt x="315" y="219"/>
                </a:lnTo>
                <a:lnTo>
                  <a:pt x="315" y="219"/>
                </a:lnTo>
                <a:close/>
              </a:path>
              <a:path w="1955" h="717">
                <a:moveTo>
                  <a:pt x="279" y="212"/>
                </a:moveTo>
                <a:lnTo>
                  <a:pt x="281" y="214"/>
                </a:lnTo>
                <a:lnTo>
                  <a:pt x="281" y="219"/>
                </a:lnTo>
                <a:lnTo>
                  <a:pt x="284" y="217"/>
                </a:lnTo>
                <a:lnTo>
                  <a:pt x="279" y="212"/>
                </a:lnTo>
                <a:lnTo>
                  <a:pt x="279" y="212"/>
                </a:lnTo>
                <a:close/>
              </a:path>
              <a:path w="1955" h="717">
                <a:moveTo>
                  <a:pt x="310" y="212"/>
                </a:moveTo>
                <a:lnTo>
                  <a:pt x="308" y="217"/>
                </a:lnTo>
                <a:lnTo>
                  <a:pt x="284" y="217"/>
                </a:lnTo>
                <a:lnTo>
                  <a:pt x="281" y="219"/>
                </a:lnTo>
                <a:lnTo>
                  <a:pt x="281" y="253"/>
                </a:lnTo>
                <a:lnTo>
                  <a:pt x="279" y="255"/>
                </a:lnTo>
                <a:lnTo>
                  <a:pt x="284" y="253"/>
                </a:lnTo>
                <a:lnTo>
                  <a:pt x="284" y="248"/>
                </a:lnTo>
                <a:lnTo>
                  <a:pt x="308" y="248"/>
                </a:lnTo>
                <a:lnTo>
                  <a:pt x="313" y="248"/>
                </a:lnTo>
                <a:lnTo>
                  <a:pt x="313" y="246"/>
                </a:lnTo>
                <a:lnTo>
                  <a:pt x="284" y="246"/>
                </a:lnTo>
                <a:lnTo>
                  <a:pt x="284" y="219"/>
                </a:lnTo>
                <a:lnTo>
                  <a:pt x="308" y="219"/>
                </a:lnTo>
                <a:lnTo>
                  <a:pt x="315" y="219"/>
                </a:lnTo>
                <a:lnTo>
                  <a:pt x="310" y="212"/>
                </a:lnTo>
                <a:lnTo>
                  <a:pt x="310" y="212"/>
                </a:lnTo>
                <a:close/>
              </a:path>
              <a:path w="1955" h="717">
                <a:moveTo>
                  <a:pt x="272" y="210"/>
                </a:moveTo>
                <a:lnTo>
                  <a:pt x="272" y="212"/>
                </a:lnTo>
                <a:lnTo>
                  <a:pt x="270" y="212"/>
                </a:lnTo>
                <a:lnTo>
                  <a:pt x="267" y="214"/>
                </a:lnTo>
                <a:lnTo>
                  <a:pt x="265" y="214"/>
                </a:lnTo>
                <a:lnTo>
                  <a:pt x="265" y="217"/>
                </a:lnTo>
                <a:lnTo>
                  <a:pt x="262" y="217"/>
                </a:lnTo>
                <a:lnTo>
                  <a:pt x="260" y="219"/>
                </a:lnTo>
                <a:lnTo>
                  <a:pt x="255" y="219"/>
                </a:lnTo>
                <a:lnTo>
                  <a:pt x="253" y="221"/>
                </a:lnTo>
                <a:lnTo>
                  <a:pt x="250" y="221"/>
                </a:lnTo>
                <a:lnTo>
                  <a:pt x="260" y="221"/>
                </a:lnTo>
                <a:lnTo>
                  <a:pt x="260" y="246"/>
                </a:lnTo>
                <a:lnTo>
                  <a:pt x="265" y="246"/>
                </a:lnTo>
                <a:lnTo>
                  <a:pt x="265" y="221"/>
                </a:lnTo>
                <a:lnTo>
                  <a:pt x="267" y="221"/>
                </a:lnTo>
                <a:lnTo>
                  <a:pt x="270" y="219"/>
                </a:lnTo>
                <a:lnTo>
                  <a:pt x="272" y="219"/>
                </a:lnTo>
                <a:lnTo>
                  <a:pt x="274" y="219"/>
                </a:lnTo>
                <a:lnTo>
                  <a:pt x="277" y="219"/>
                </a:lnTo>
                <a:lnTo>
                  <a:pt x="272" y="210"/>
                </a:lnTo>
                <a:lnTo>
                  <a:pt x="272" y="210"/>
                </a:lnTo>
                <a:close/>
              </a:path>
              <a:path w="1955" h="717">
                <a:moveTo>
                  <a:pt x="332" y="284"/>
                </a:moveTo>
                <a:lnTo>
                  <a:pt x="332" y="286"/>
                </a:lnTo>
                <a:lnTo>
                  <a:pt x="334" y="286"/>
                </a:lnTo>
                <a:lnTo>
                  <a:pt x="337" y="289"/>
                </a:lnTo>
                <a:lnTo>
                  <a:pt x="337" y="291"/>
                </a:lnTo>
                <a:lnTo>
                  <a:pt x="339" y="293"/>
                </a:lnTo>
                <a:lnTo>
                  <a:pt x="341" y="296"/>
                </a:lnTo>
                <a:lnTo>
                  <a:pt x="341" y="298"/>
                </a:lnTo>
                <a:lnTo>
                  <a:pt x="344" y="301"/>
                </a:lnTo>
                <a:lnTo>
                  <a:pt x="344" y="308"/>
                </a:lnTo>
                <a:lnTo>
                  <a:pt x="346" y="310"/>
                </a:lnTo>
                <a:lnTo>
                  <a:pt x="349" y="310"/>
                </a:lnTo>
                <a:lnTo>
                  <a:pt x="351" y="308"/>
                </a:lnTo>
                <a:lnTo>
                  <a:pt x="351" y="301"/>
                </a:lnTo>
                <a:lnTo>
                  <a:pt x="349" y="298"/>
                </a:lnTo>
                <a:lnTo>
                  <a:pt x="349" y="296"/>
                </a:lnTo>
                <a:lnTo>
                  <a:pt x="349" y="293"/>
                </a:lnTo>
                <a:lnTo>
                  <a:pt x="346" y="293"/>
                </a:lnTo>
                <a:lnTo>
                  <a:pt x="346" y="291"/>
                </a:lnTo>
                <a:lnTo>
                  <a:pt x="344" y="291"/>
                </a:lnTo>
                <a:lnTo>
                  <a:pt x="341" y="289"/>
                </a:lnTo>
                <a:lnTo>
                  <a:pt x="341" y="286"/>
                </a:lnTo>
                <a:lnTo>
                  <a:pt x="339" y="286"/>
                </a:lnTo>
                <a:lnTo>
                  <a:pt x="337" y="284"/>
                </a:lnTo>
                <a:lnTo>
                  <a:pt x="332" y="284"/>
                </a:lnTo>
                <a:lnTo>
                  <a:pt x="332" y="284"/>
                </a:lnTo>
                <a:close/>
              </a:path>
              <a:path w="1955" h="717">
                <a:moveTo>
                  <a:pt x="435" y="274"/>
                </a:moveTo>
                <a:lnTo>
                  <a:pt x="423" y="281"/>
                </a:lnTo>
                <a:lnTo>
                  <a:pt x="428" y="284"/>
                </a:lnTo>
                <a:lnTo>
                  <a:pt x="428" y="281"/>
                </a:lnTo>
                <a:lnTo>
                  <a:pt x="430" y="281"/>
                </a:lnTo>
                <a:lnTo>
                  <a:pt x="433" y="279"/>
                </a:lnTo>
                <a:lnTo>
                  <a:pt x="435" y="277"/>
                </a:lnTo>
                <a:lnTo>
                  <a:pt x="435" y="274"/>
                </a:lnTo>
                <a:lnTo>
                  <a:pt x="435" y="274"/>
                </a:lnTo>
                <a:close/>
              </a:path>
              <a:path w="1955" h="717">
                <a:moveTo>
                  <a:pt x="459" y="255"/>
                </a:moveTo>
                <a:lnTo>
                  <a:pt x="459" y="258"/>
                </a:lnTo>
                <a:lnTo>
                  <a:pt x="461" y="260"/>
                </a:lnTo>
                <a:lnTo>
                  <a:pt x="464" y="262"/>
                </a:lnTo>
                <a:lnTo>
                  <a:pt x="464" y="265"/>
                </a:lnTo>
                <a:lnTo>
                  <a:pt x="466" y="267"/>
                </a:lnTo>
                <a:lnTo>
                  <a:pt x="466" y="270"/>
                </a:lnTo>
                <a:lnTo>
                  <a:pt x="469" y="272"/>
                </a:lnTo>
                <a:lnTo>
                  <a:pt x="469" y="277"/>
                </a:lnTo>
                <a:lnTo>
                  <a:pt x="471" y="279"/>
                </a:lnTo>
                <a:lnTo>
                  <a:pt x="471" y="284"/>
                </a:lnTo>
                <a:lnTo>
                  <a:pt x="473" y="286"/>
                </a:lnTo>
                <a:lnTo>
                  <a:pt x="473" y="289"/>
                </a:lnTo>
                <a:lnTo>
                  <a:pt x="476" y="286"/>
                </a:lnTo>
                <a:lnTo>
                  <a:pt x="476" y="279"/>
                </a:lnTo>
                <a:lnTo>
                  <a:pt x="476" y="277"/>
                </a:lnTo>
                <a:lnTo>
                  <a:pt x="476" y="274"/>
                </a:lnTo>
                <a:lnTo>
                  <a:pt x="473" y="272"/>
                </a:lnTo>
                <a:lnTo>
                  <a:pt x="473" y="270"/>
                </a:lnTo>
                <a:lnTo>
                  <a:pt x="471" y="270"/>
                </a:lnTo>
                <a:lnTo>
                  <a:pt x="471" y="267"/>
                </a:lnTo>
                <a:lnTo>
                  <a:pt x="469" y="265"/>
                </a:lnTo>
                <a:lnTo>
                  <a:pt x="466" y="262"/>
                </a:lnTo>
                <a:lnTo>
                  <a:pt x="464" y="260"/>
                </a:lnTo>
                <a:lnTo>
                  <a:pt x="461" y="258"/>
                </a:lnTo>
                <a:lnTo>
                  <a:pt x="459" y="255"/>
                </a:lnTo>
                <a:lnTo>
                  <a:pt x="459" y="255"/>
                </a:lnTo>
                <a:close/>
              </a:path>
              <a:path w="1955" h="717">
                <a:moveTo>
                  <a:pt x="423" y="255"/>
                </a:moveTo>
                <a:lnTo>
                  <a:pt x="418" y="255"/>
                </a:lnTo>
                <a:lnTo>
                  <a:pt x="418" y="284"/>
                </a:lnTo>
                <a:lnTo>
                  <a:pt x="418" y="286"/>
                </a:lnTo>
                <a:lnTo>
                  <a:pt x="416" y="286"/>
                </a:lnTo>
                <a:lnTo>
                  <a:pt x="413" y="289"/>
                </a:lnTo>
                <a:lnTo>
                  <a:pt x="411" y="289"/>
                </a:lnTo>
                <a:lnTo>
                  <a:pt x="409" y="291"/>
                </a:lnTo>
                <a:lnTo>
                  <a:pt x="406" y="291"/>
                </a:lnTo>
                <a:lnTo>
                  <a:pt x="409" y="301"/>
                </a:lnTo>
                <a:lnTo>
                  <a:pt x="411" y="298"/>
                </a:lnTo>
                <a:lnTo>
                  <a:pt x="413" y="296"/>
                </a:lnTo>
                <a:lnTo>
                  <a:pt x="416" y="293"/>
                </a:lnTo>
                <a:lnTo>
                  <a:pt x="418" y="291"/>
                </a:lnTo>
                <a:lnTo>
                  <a:pt x="421" y="289"/>
                </a:lnTo>
                <a:lnTo>
                  <a:pt x="423" y="286"/>
                </a:lnTo>
                <a:lnTo>
                  <a:pt x="425" y="286"/>
                </a:lnTo>
                <a:lnTo>
                  <a:pt x="428" y="284"/>
                </a:lnTo>
                <a:lnTo>
                  <a:pt x="423" y="281"/>
                </a:lnTo>
                <a:lnTo>
                  <a:pt x="423" y="255"/>
                </a:lnTo>
                <a:lnTo>
                  <a:pt x="423" y="255"/>
                </a:lnTo>
                <a:close/>
              </a:path>
              <a:path w="1955" h="717">
                <a:moveTo>
                  <a:pt x="447" y="250"/>
                </a:moveTo>
                <a:lnTo>
                  <a:pt x="445" y="253"/>
                </a:lnTo>
                <a:lnTo>
                  <a:pt x="445" y="260"/>
                </a:lnTo>
                <a:lnTo>
                  <a:pt x="442" y="262"/>
                </a:lnTo>
                <a:lnTo>
                  <a:pt x="442" y="265"/>
                </a:lnTo>
                <a:lnTo>
                  <a:pt x="440" y="267"/>
                </a:lnTo>
                <a:lnTo>
                  <a:pt x="440" y="270"/>
                </a:lnTo>
                <a:lnTo>
                  <a:pt x="437" y="272"/>
                </a:lnTo>
                <a:lnTo>
                  <a:pt x="437" y="277"/>
                </a:lnTo>
                <a:lnTo>
                  <a:pt x="435" y="279"/>
                </a:lnTo>
                <a:lnTo>
                  <a:pt x="433" y="281"/>
                </a:lnTo>
                <a:lnTo>
                  <a:pt x="433" y="286"/>
                </a:lnTo>
                <a:lnTo>
                  <a:pt x="430" y="286"/>
                </a:lnTo>
                <a:lnTo>
                  <a:pt x="430" y="289"/>
                </a:lnTo>
                <a:lnTo>
                  <a:pt x="428" y="291"/>
                </a:lnTo>
                <a:lnTo>
                  <a:pt x="430" y="291"/>
                </a:lnTo>
                <a:lnTo>
                  <a:pt x="430" y="289"/>
                </a:lnTo>
                <a:lnTo>
                  <a:pt x="433" y="289"/>
                </a:lnTo>
                <a:lnTo>
                  <a:pt x="433" y="286"/>
                </a:lnTo>
                <a:lnTo>
                  <a:pt x="435" y="286"/>
                </a:lnTo>
                <a:lnTo>
                  <a:pt x="435" y="284"/>
                </a:lnTo>
                <a:lnTo>
                  <a:pt x="437" y="281"/>
                </a:lnTo>
                <a:lnTo>
                  <a:pt x="440" y="279"/>
                </a:lnTo>
                <a:lnTo>
                  <a:pt x="440" y="274"/>
                </a:lnTo>
                <a:lnTo>
                  <a:pt x="442" y="274"/>
                </a:lnTo>
                <a:lnTo>
                  <a:pt x="442" y="272"/>
                </a:lnTo>
                <a:lnTo>
                  <a:pt x="445" y="270"/>
                </a:lnTo>
                <a:lnTo>
                  <a:pt x="445" y="267"/>
                </a:lnTo>
                <a:lnTo>
                  <a:pt x="447" y="265"/>
                </a:lnTo>
                <a:lnTo>
                  <a:pt x="447" y="260"/>
                </a:lnTo>
                <a:lnTo>
                  <a:pt x="450" y="260"/>
                </a:lnTo>
                <a:lnTo>
                  <a:pt x="450" y="255"/>
                </a:lnTo>
                <a:lnTo>
                  <a:pt x="452" y="253"/>
                </a:lnTo>
                <a:lnTo>
                  <a:pt x="447" y="250"/>
                </a:lnTo>
                <a:lnTo>
                  <a:pt x="447" y="250"/>
                </a:lnTo>
                <a:close/>
              </a:path>
              <a:path w="1955" h="717">
                <a:moveTo>
                  <a:pt x="430" y="246"/>
                </a:moveTo>
                <a:lnTo>
                  <a:pt x="428" y="250"/>
                </a:lnTo>
                <a:lnTo>
                  <a:pt x="409" y="250"/>
                </a:lnTo>
                <a:lnTo>
                  <a:pt x="411" y="255"/>
                </a:lnTo>
                <a:lnTo>
                  <a:pt x="435" y="255"/>
                </a:lnTo>
                <a:lnTo>
                  <a:pt x="430" y="246"/>
                </a:lnTo>
                <a:lnTo>
                  <a:pt x="430" y="246"/>
                </a:lnTo>
                <a:close/>
              </a:path>
              <a:path w="1955" h="717">
                <a:moveTo>
                  <a:pt x="459" y="221"/>
                </a:moveTo>
                <a:lnTo>
                  <a:pt x="454" y="221"/>
                </a:lnTo>
                <a:lnTo>
                  <a:pt x="454" y="224"/>
                </a:lnTo>
                <a:lnTo>
                  <a:pt x="454" y="226"/>
                </a:lnTo>
                <a:lnTo>
                  <a:pt x="452" y="229"/>
                </a:lnTo>
                <a:lnTo>
                  <a:pt x="452" y="236"/>
                </a:lnTo>
                <a:lnTo>
                  <a:pt x="450" y="238"/>
                </a:lnTo>
                <a:lnTo>
                  <a:pt x="450" y="246"/>
                </a:lnTo>
                <a:lnTo>
                  <a:pt x="447" y="248"/>
                </a:lnTo>
                <a:lnTo>
                  <a:pt x="447" y="250"/>
                </a:lnTo>
                <a:lnTo>
                  <a:pt x="452" y="253"/>
                </a:lnTo>
                <a:lnTo>
                  <a:pt x="452" y="286"/>
                </a:lnTo>
                <a:lnTo>
                  <a:pt x="452" y="289"/>
                </a:lnTo>
                <a:lnTo>
                  <a:pt x="452" y="320"/>
                </a:lnTo>
                <a:lnTo>
                  <a:pt x="457" y="318"/>
                </a:lnTo>
                <a:lnTo>
                  <a:pt x="457" y="248"/>
                </a:lnTo>
                <a:lnTo>
                  <a:pt x="454" y="243"/>
                </a:lnTo>
                <a:lnTo>
                  <a:pt x="454" y="238"/>
                </a:lnTo>
                <a:lnTo>
                  <a:pt x="457" y="236"/>
                </a:lnTo>
                <a:lnTo>
                  <a:pt x="457" y="229"/>
                </a:lnTo>
                <a:lnTo>
                  <a:pt x="459" y="226"/>
                </a:lnTo>
                <a:lnTo>
                  <a:pt x="459" y="221"/>
                </a:lnTo>
                <a:lnTo>
                  <a:pt x="459" y="221"/>
                </a:lnTo>
                <a:close/>
              </a:path>
              <a:path w="1955" h="717">
                <a:moveTo>
                  <a:pt x="423" y="221"/>
                </a:moveTo>
                <a:lnTo>
                  <a:pt x="418" y="224"/>
                </a:lnTo>
                <a:lnTo>
                  <a:pt x="418" y="250"/>
                </a:lnTo>
                <a:lnTo>
                  <a:pt x="423" y="250"/>
                </a:lnTo>
                <a:lnTo>
                  <a:pt x="423" y="221"/>
                </a:lnTo>
                <a:lnTo>
                  <a:pt x="423" y="221"/>
                </a:lnTo>
                <a:close/>
              </a:path>
              <a:path w="1955" h="717">
                <a:moveTo>
                  <a:pt x="430" y="214"/>
                </a:moveTo>
                <a:lnTo>
                  <a:pt x="425" y="221"/>
                </a:lnTo>
                <a:lnTo>
                  <a:pt x="406" y="221"/>
                </a:lnTo>
                <a:lnTo>
                  <a:pt x="409" y="224"/>
                </a:lnTo>
                <a:lnTo>
                  <a:pt x="418" y="224"/>
                </a:lnTo>
                <a:lnTo>
                  <a:pt x="423" y="221"/>
                </a:lnTo>
                <a:lnTo>
                  <a:pt x="435" y="221"/>
                </a:lnTo>
                <a:lnTo>
                  <a:pt x="430" y="214"/>
                </a:lnTo>
                <a:lnTo>
                  <a:pt x="430" y="214"/>
                </a:lnTo>
                <a:close/>
              </a:path>
              <a:path w="1955" h="717">
                <a:moveTo>
                  <a:pt x="473" y="212"/>
                </a:moveTo>
                <a:lnTo>
                  <a:pt x="469" y="219"/>
                </a:lnTo>
                <a:lnTo>
                  <a:pt x="435" y="219"/>
                </a:lnTo>
                <a:lnTo>
                  <a:pt x="437" y="224"/>
                </a:lnTo>
                <a:lnTo>
                  <a:pt x="440" y="224"/>
                </a:lnTo>
                <a:lnTo>
                  <a:pt x="440" y="221"/>
                </a:lnTo>
                <a:lnTo>
                  <a:pt x="478" y="221"/>
                </a:lnTo>
                <a:lnTo>
                  <a:pt x="473" y="212"/>
                </a:lnTo>
                <a:lnTo>
                  <a:pt x="473" y="212"/>
                </a:lnTo>
                <a:close/>
              </a:path>
              <a:path w="1955" h="717">
                <a:moveTo>
                  <a:pt x="555" y="291"/>
                </a:moveTo>
                <a:lnTo>
                  <a:pt x="555" y="298"/>
                </a:lnTo>
                <a:lnTo>
                  <a:pt x="553" y="301"/>
                </a:lnTo>
                <a:lnTo>
                  <a:pt x="553" y="313"/>
                </a:lnTo>
                <a:lnTo>
                  <a:pt x="550" y="313"/>
                </a:lnTo>
                <a:lnTo>
                  <a:pt x="543" y="313"/>
                </a:lnTo>
                <a:lnTo>
                  <a:pt x="560" y="315"/>
                </a:lnTo>
                <a:lnTo>
                  <a:pt x="560" y="313"/>
                </a:lnTo>
                <a:lnTo>
                  <a:pt x="557" y="310"/>
                </a:lnTo>
                <a:lnTo>
                  <a:pt x="557" y="303"/>
                </a:lnTo>
                <a:lnTo>
                  <a:pt x="555" y="301"/>
                </a:lnTo>
                <a:lnTo>
                  <a:pt x="555" y="291"/>
                </a:lnTo>
                <a:lnTo>
                  <a:pt x="555" y="291"/>
                </a:lnTo>
                <a:close/>
              </a:path>
              <a:path w="1955" h="717">
                <a:moveTo>
                  <a:pt x="531" y="289"/>
                </a:moveTo>
                <a:lnTo>
                  <a:pt x="526" y="289"/>
                </a:lnTo>
                <a:lnTo>
                  <a:pt x="526" y="291"/>
                </a:lnTo>
                <a:lnTo>
                  <a:pt x="526" y="296"/>
                </a:lnTo>
                <a:lnTo>
                  <a:pt x="524" y="298"/>
                </a:lnTo>
                <a:lnTo>
                  <a:pt x="524" y="306"/>
                </a:lnTo>
                <a:lnTo>
                  <a:pt x="521" y="306"/>
                </a:lnTo>
                <a:lnTo>
                  <a:pt x="521" y="308"/>
                </a:lnTo>
                <a:lnTo>
                  <a:pt x="519" y="310"/>
                </a:lnTo>
                <a:lnTo>
                  <a:pt x="517" y="310"/>
                </a:lnTo>
                <a:lnTo>
                  <a:pt x="517" y="313"/>
                </a:lnTo>
                <a:lnTo>
                  <a:pt x="514" y="313"/>
                </a:lnTo>
                <a:lnTo>
                  <a:pt x="512" y="315"/>
                </a:lnTo>
                <a:lnTo>
                  <a:pt x="510" y="318"/>
                </a:lnTo>
                <a:lnTo>
                  <a:pt x="502" y="318"/>
                </a:lnTo>
                <a:lnTo>
                  <a:pt x="500" y="320"/>
                </a:lnTo>
                <a:lnTo>
                  <a:pt x="502" y="322"/>
                </a:lnTo>
                <a:lnTo>
                  <a:pt x="502" y="322"/>
                </a:lnTo>
                <a:lnTo>
                  <a:pt x="505" y="320"/>
                </a:lnTo>
                <a:lnTo>
                  <a:pt x="510" y="320"/>
                </a:lnTo>
                <a:lnTo>
                  <a:pt x="512" y="318"/>
                </a:lnTo>
                <a:lnTo>
                  <a:pt x="517" y="318"/>
                </a:lnTo>
                <a:lnTo>
                  <a:pt x="519" y="315"/>
                </a:lnTo>
                <a:lnTo>
                  <a:pt x="521" y="315"/>
                </a:lnTo>
                <a:lnTo>
                  <a:pt x="521" y="313"/>
                </a:lnTo>
                <a:lnTo>
                  <a:pt x="524" y="313"/>
                </a:lnTo>
                <a:lnTo>
                  <a:pt x="524" y="310"/>
                </a:lnTo>
                <a:lnTo>
                  <a:pt x="526" y="310"/>
                </a:lnTo>
                <a:lnTo>
                  <a:pt x="526" y="308"/>
                </a:lnTo>
                <a:lnTo>
                  <a:pt x="526" y="306"/>
                </a:lnTo>
                <a:lnTo>
                  <a:pt x="529" y="303"/>
                </a:lnTo>
                <a:lnTo>
                  <a:pt x="529" y="296"/>
                </a:lnTo>
                <a:lnTo>
                  <a:pt x="531" y="293"/>
                </a:lnTo>
                <a:lnTo>
                  <a:pt x="531" y="289"/>
                </a:lnTo>
                <a:lnTo>
                  <a:pt x="531" y="289"/>
                </a:lnTo>
                <a:close/>
              </a:path>
              <a:path w="1955" h="717">
                <a:moveTo>
                  <a:pt x="541" y="289"/>
                </a:moveTo>
                <a:lnTo>
                  <a:pt x="536" y="289"/>
                </a:lnTo>
                <a:lnTo>
                  <a:pt x="536" y="308"/>
                </a:lnTo>
                <a:lnTo>
                  <a:pt x="536" y="315"/>
                </a:lnTo>
                <a:lnTo>
                  <a:pt x="538" y="315"/>
                </a:lnTo>
                <a:lnTo>
                  <a:pt x="538" y="318"/>
                </a:lnTo>
                <a:lnTo>
                  <a:pt x="541" y="318"/>
                </a:lnTo>
                <a:lnTo>
                  <a:pt x="541" y="320"/>
                </a:lnTo>
                <a:lnTo>
                  <a:pt x="543" y="320"/>
                </a:lnTo>
                <a:lnTo>
                  <a:pt x="553" y="320"/>
                </a:lnTo>
                <a:lnTo>
                  <a:pt x="553" y="318"/>
                </a:lnTo>
                <a:lnTo>
                  <a:pt x="557" y="318"/>
                </a:lnTo>
                <a:lnTo>
                  <a:pt x="557" y="315"/>
                </a:lnTo>
                <a:lnTo>
                  <a:pt x="560" y="315"/>
                </a:lnTo>
                <a:lnTo>
                  <a:pt x="543" y="313"/>
                </a:lnTo>
                <a:lnTo>
                  <a:pt x="541" y="313"/>
                </a:lnTo>
                <a:lnTo>
                  <a:pt x="541" y="310"/>
                </a:lnTo>
                <a:lnTo>
                  <a:pt x="541" y="289"/>
                </a:lnTo>
                <a:lnTo>
                  <a:pt x="541" y="289"/>
                </a:lnTo>
                <a:close/>
              </a:path>
              <a:path w="1955" h="717">
                <a:moveTo>
                  <a:pt x="550" y="289"/>
                </a:moveTo>
                <a:lnTo>
                  <a:pt x="545" y="289"/>
                </a:lnTo>
                <a:lnTo>
                  <a:pt x="545" y="293"/>
                </a:lnTo>
                <a:lnTo>
                  <a:pt x="550" y="291"/>
                </a:lnTo>
                <a:lnTo>
                  <a:pt x="550" y="289"/>
                </a:lnTo>
                <a:lnTo>
                  <a:pt x="550" y="289"/>
                </a:lnTo>
                <a:close/>
              </a:path>
              <a:path w="1955" h="717">
                <a:moveTo>
                  <a:pt x="514" y="279"/>
                </a:moveTo>
                <a:lnTo>
                  <a:pt x="502" y="284"/>
                </a:lnTo>
                <a:lnTo>
                  <a:pt x="507" y="286"/>
                </a:lnTo>
                <a:lnTo>
                  <a:pt x="510" y="284"/>
                </a:lnTo>
                <a:lnTo>
                  <a:pt x="512" y="284"/>
                </a:lnTo>
                <a:lnTo>
                  <a:pt x="514" y="281"/>
                </a:lnTo>
                <a:lnTo>
                  <a:pt x="514" y="279"/>
                </a:lnTo>
                <a:lnTo>
                  <a:pt x="514" y="279"/>
                </a:lnTo>
                <a:close/>
              </a:path>
              <a:path w="1955" h="717">
                <a:moveTo>
                  <a:pt x="517" y="274"/>
                </a:moveTo>
                <a:lnTo>
                  <a:pt x="517" y="286"/>
                </a:lnTo>
                <a:lnTo>
                  <a:pt x="521" y="286"/>
                </a:lnTo>
                <a:lnTo>
                  <a:pt x="521" y="274"/>
                </a:lnTo>
                <a:lnTo>
                  <a:pt x="545" y="274"/>
                </a:lnTo>
                <a:lnTo>
                  <a:pt x="517" y="274"/>
                </a:lnTo>
                <a:lnTo>
                  <a:pt x="517" y="274"/>
                </a:lnTo>
                <a:close/>
              </a:path>
              <a:path w="1955" h="717">
                <a:moveTo>
                  <a:pt x="553" y="260"/>
                </a:moveTo>
                <a:lnTo>
                  <a:pt x="545" y="260"/>
                </a:lnTo>
                <a:lnTo>
                  <a:pt x="545" y="272"/>
                </a:lnTo>
                <a:lnTo>
                  <a:pt x="517" y="272"/>
                </a:lnTo>
                <a:lnTo>
                  <a:pt x="517" y="274"/>
                </a:lnTo>
                <a:lnTo>
                  <a:pt x="545" y="274"/>
                </a:lnTo>
                <a:lnTo>
                  <a:pt x="545" y="286"/>
                </a:lnTo>
                <a:lnTo>
                  <a:pt x="517" y="286"/>
                </a:lnTo>
                <a:lnTo>
                  <a:pt x="517" y="289"/>
                </a:lnTo>
                <a:lnTo>
                  <a:pt x="517" y="293"/>
                </a:lnTo>
                <a:lnTo>
                  <a:pt x="521" y="291"/>
                </a:lnTo>
                <a:lnTo>
                  <a:pt x="521" y="289"/>
                </a:lnTo>
                <a:lnTo>
                  <a:pt x="526" y="289"/>
                </a:lnTo>
                <a:lnTo>
                  <a:pt x="550" y="289"/>
                </a:lnTo>
                <a:lnTo>
                  <a:pt x="550" y="286"/>
                </a:lnTo>
                <a:lnTo>
                  <a:pt x="550" y="277"/>
                </a:lnTo>
                <a:lnTo>
                  <a:pt x="550" y="274"/>
                </a:lnTo>
                <a:lnTo>
                  <a:pt x="550" y="262"/>
                </a:lnTo>
                <a:lnTo>
                  <a:pt x="553" y="260"/>
                </a:lnTo>
                <a:lnTo>
                  <a:pt x="553" y="260"/>
                </a:lnTo>
                <a:close/>
              </a:path>
              <a:path w="1955" h="717">
                <a:moveTo>
                  <a:pt x="548" y="253"/>
                </a:moveTo>
                <a:lnTo>
                  <a:pt x="545" y="258"/>
                </a:lnTo>
                <a:lnTo>
                  <a:pt x="521" y="258"/>
                </a:lnTo>
                <a:lnTo>
                  <a:pt x="517" y="260"/>
                </a:lnTo>
                <a:lnTo>
                  <a:pt x="517" y="272"/>
                </a:lnTo>
                <a:lnTo>
                  <a:pt x="521" y="272"/>
                </a:lnTo>
                <a:lnTo>
                  <a:pt x="521" y="260"/>
                </a:lnTo>
                <a:lnTo>
                  <a:pt x="545" y="260"/>
                </a:lnTo>
                <a:lnTo>
                  <a:pt x="553" y="260"/>
                </a:lnTo>
                <a:lnTo>
                  <a:pt x="548" y="253"/>
                </a:lnTo>
                <a:lnTo>
                  <a:pt x="548" y="253"/>
                </a:lnTo>
                <a:close/>
              </a:path>
              <a:path w="1955" h="717">
                <a:moveTo>
                  <a:pt x="517" y="253"/>
                </a:moveTo>
                <a:lnTo>
                  <a:pt x="517" y="260"/>
                </a:lnTo>
                <a:lnTo>
                  <a:pt x="521" y="258"/>
                </a:lnTo>
                <a:lnTo>
                  <a:pt x="517" y="253"/>
                </a:lnTo>
                <a:lnTo>
                  <a:pt x="517" y="253"/>
                </a:lnTo>
                <a:close/>
              </a:path>
              <a:path w="1955" h="717">
                <a:moveTo>
                  <a:pt x="502" y="246"/>
                </a:moveTo>
                <a:lnTo>
                  <a:pt x="497" y="246"/>
                </a:lnTo>
                <a:lnTo>
                  <a:pt x="497" y="286"/>
                </a:lnTo>
                <a:lnTo>
                  <a:pt x="493" y="286"/>
                </a:lnTo>
                <a:lnTo>
                  <a:pt x="493" y="289"/>
                </a:lnTo>
                <a:lnTo>
                  <a:pt x="485" y="289"/>
                </a:lnTo>
                <a:lnTo>
                  <a:pt x="490" y="298"/>
                </a:lnTo>
                <a:lnTo>
                  <a:pt x="493" y="296"/>
                </a:lnTo>
                <a:lnTo>
                  <a:pt x="495" y="293"/>
                </a:lnTo>
                <a:lnTo>
                  <a:pt x="497" y="293"/>
                </a:lnTo>
                <a:lnTo>
                  <a:pt x="497" y="291"/>
                </a:lnTo>
                <a:lnTo>
                  <a:pt x="500" y="291"/>
                </a:lnTo>
                <a:lnTo>
                  <a:pt x="502" y="289"/>
                </a:lnTo>
                <a:lnTo>
                  <a:pt x="505" y="286"/>
                </a:lnTo>
                <a:lnTo>
                  <a:pt x="507" y="286"/>
                </a:lnTo>
                <a:lnTo>
                  <a:pt x="502" y="284"/>
                </a:lnTo>
                <a:lnTo>
                  <a:pt x="502" y="246"/>
                </a:lnTo>
                <a:lnTo>
                  <a:pt x="502" y="246"/>
                </a:lnTo>
                <a:close/>
              </a:path>
              <a:path w="1955" h="717">
                <a:moveTo>
                  <a:pt x="553" y="241"/>
                </a:moveTo>
                <a:lnTo>
                  <a:pt x="550" y="248"/>
                </a:lnTo>
                <a:lnTo>
                  <a:pt x="510" y="248"/>
                </a:lnTo>
                <a:lnTo>
                  <a:pt x="512" y="250"/>
                </a:lnTo>
                <a:lnTo>
                  <a:pt x="560" y="250"/>
                </a:lnTo>
                <a:lnTo>
                  <a:pt x="553" y="241"/>
                </a:lnTo>
                <a:lnTo>
                  <a:pt x="553" y="241"/>
                </a:lnTo>
                <a:close/>
              </a:path>
              <a:path w="1955" h="717">
                <a:moveTo>
                  <a:pt x="507" y="238"/>
                </a:moveTo>
                <a:lnTo>
                  <a:pt x="505" y="243"/>
                </a:lnTo>
                <a:lnTo>
                  <a:pt x="485" y="243"/>
                </a:lnTo>
                <a:lnTo>
                  <a:pt x="488" y="246"/>
                </a:lnTo>
                <a:lnTo>
                  <a:pt x="514" y="246"/>
                </a:lnTo>
                <a:lnTo>
                  <a:pt x="507" y="238"/>
                </a:lnTo>
                <a:lnTo>
                  <a:pt x="507" y="238"/>
                </a:lnTo>
                <a:close/>
              </a:path>
              <a:path w="1955" h="717">
                <a:moveTo>
                  <a:pt x="521" y="229"/>
                </a:moveTo>
                <a:lnTo>
                  <a:pt x="521" y="231"/>
                </a:lnTo>
                <a:lnTo>
                  <a:pt x="524" y="233"/>
                </a:lnTo>
                <a:lnTo>
                  <a:pt x="524" y="238"/>
                </a:lnTo>
                <a:lnTo>
                  <a:pt x="526" y="241"/>
                </a:lnTo>
                <a:lnTo>
                  <a:pt x="526" y="246"/>
                </a:lnTo>
                <a:lnTo>
                  <a:pt x="529" y="243"/>
                </a:lnTo>
                <a:lnTo>
                  <a:pt x="529" y="233"/>
                </a:lnTo>
                <a:lnTo>
                  <a:pt x="526" y="233"/>
                </a:lnTo>
                <a:lnTo>
                  <a:pt x="524" y="231"/>
                </a:lnTo>
                <a:lnTo>
                  <a:pt x="521" y="229"/>
                </a:lnTo>
                <a:lnTo>
                  <a:pt x="521" y="229"/>
                </a:lnTo>
                <a:close/>
              </a:path>
              <a:path w="1955" h="717">
                <a:moveTo>
                  <a:pt x="543" y="229"/>
                </a:moveTo>
                <a:lnTo>
                  <a:pt x="541" y="231"/>
                </a:lnTo>
                <a:lnTo>
                  <a:pt x="541" y="241"/>
                </a:lnTo>
                <a:lnTo>
                  <a:pt x="538" y="243"/>
                </a:lnTo>
                <a:lnTo>
                  <a:pt x="538" y="248"/>
                </a:lnTo>
                <a:lnTo>
                  <a:pt x="538" y="246"/>
                </a:lnTo>
                <a:lnTo>
                  <a:pt x="541" y="246"/>
                </a:lnTo>
                <a:lnTo>
                  <a:pt x="541" y="243"/>
                </a:lnTo>
                <a:lnTo>
                  <a:pt x="543" y="241"/>
                </a:lnTo>
                <a:lnTo>
                  <a:pt x="543" y="238"/>
                </a:lnTo>
                <a:lnTo>
                  <a:pt x="545" y="238"/>
                </a:lnTo>
                <a:lnTo>
                  <a:pt x="545" y="236"/>
                </a:lnTo>
                <a:lnTo>
                  <a:pt x="548" y="233"/>
                </a:lnTo>
                <a:lnTo>
                  <a:pt x="543" y="229"/>
                </a:lnTo>
                <a:lnTo>
                  <a:pt x="543" y="229"/>
                </a:lnTo>
                <a:close/>
              </a:path>
              <a:path w="1955" h="717">
                <a:moveTo>
                  <a:pt x="550" y="219"/>
                </a:moveTo>
                <a:lnTo>
                  <a:pt x="545" y="224"/>
                </a:lnTo>
                <a:lnTo>
                  <a:pt x="514" y="224"/>
                </a:lnTo>
                <a:lnTo>
                  <a:pt x="517" y="229"/>
                </a:lnTo>
                <a:lnTo>
                  <a:pt x="519" y="226"/>
                </a:lnTo>
                <a:lnTo>
                  <a:pt x="555" y="226"/>
                </a:lnTo>
                <a:lnTo>
                  <a:pt x="550" y="219"/>
                </a:lnTo>
                <a:lnTo>
                  <a:pt x="550" y="219"/>
                </a:lnTo>
                <a:close/>
              </a:path>
              <a:path w="1955" h="717">
                <a:moveTo>
                  <a:pt x="497" y="210"/>
                </a:moveTo>
                <a:lnTo>
                  <a:pt x="497" y="243"/>
                </a:lnTo>
                <a:lnTo>
                  <a:pt x="502" y="243"/>
                </a:lnTo>
                <a:lnTo>
                  <a:pt x="502" y="219"/>
                </a:lnTo>
                <a:lnTo>
                  <a:pt x="505" y="214"/>
                </a:lnTo>
                <a:lnTo>
                  <a:pt x="497" y="210"/>
                </a:lnTo>
                <a:lnTo>
                  <a:pt x="497" y="210"/>
                </a:lnTo>
                <a:close/>
              </a:path>
              <a:path w="1955" h="717">
                <a:moveTo>
                  <a:pt x="529" y="207"/>
                </a:moveTo>
                <a:lnTo>
                  <a:pt x="529" y="212"/>
                </a:lnTo>
                <a:lnTo>
                  <a:pt x="531" y="214"/>
                </a:lnTo>
                <a:lnTo>
                  <a:pt x="531" y="219"/>
                </a:lnTo>
                <a:lnTo>
                  <a:pt x="533" y="221"/>
                </a:lnTo>
                <a:lnTo>
                  <a:pt x="533" y="224"/>
                </a:lnTo>
                <a:lnTo>
                  <a:pt x="536" y="221"/>
                </a:lnTo>
                <a:lnTo>
                  <a:pt x="536" y="214"/>
                </a:lnTo>
                <a:lnTo>
                  <a:pt x="533" y="212"/>
                </a:lnTo>
                <a:lnTo>
                  <a:pt x="533" y="210"/>
                </a:lnTo>
                <a:lnTo>
                  <a:pt x="531" y="210"/>
                </a:lnTo>
                <a:lnTo>
                  <a:pt x="529" y="207"/>
                </a:lnTo>
                <a:lnTo>
                  <a:pt x="529" y="207"/>
                </a:lnTo>
                <a:close/>
              </a:path>
              <a:path w="1955" h="717">
                <a:moveTo>
                  <a:pt x="632" y="298"/>
                </a:moveTo>
                <a:lnTo>
                  <a:pt x="627" y="306"/>
                </a:lnTo>
                <a:lnTo>
                  <a:pt x="567" y="306"/>
                </a:lnTo>
                <a:lnTo>
                  <a:pt x="570" y="310"/>
                </a:lnTo>
                <a:lnTo>
                  <a:pt x="572" y="310"/>
                </a:lnTo>
                <a:lnTo>
                  <a:pt x="572" y="308"/>
                </a:lnTo>
                <a:lnTo>
                  <a:pt x="639" y="308"/>
                </a:lnTo>
                <a:lnTo>
                  <a:pt x="632" y="298"/>
                </a:lnTo>
                <a:lnTo>
                  <a:pt x="632" y="298"/>
                </a:lnTo>
                <a:close/>
              </a:path>
              <a:path w="1955" h="717">
                <a:moveTo>
                  <a:pt x="610" y="262"/>
                </a:moveTo>
                <a:lnTo>
                  <a:pt x="610" y="265"/>
                </a:lnTo>
                <a:lnTo>
                  <a:pt x="620" y="265"/>
                </a:lnTo>
                <a:lnTo>
                  <a:pt x="613" y="265"/>
                </a:lnTo>
                <a:lnTo>
                  <a:pt x="610" y="262"/>
                </a:lnTo>
                <a:lnTo>
                  <a:pt x="610" y="262"/>
                </a:lnTo>
                <a:close/>
              </a:path>
              <a:path w="1955" h="717">
                <a:moveTo>
                  <a:pt x="598" y="221"/>
                </a:moveTo>
                <a:lnTo>
                  <a:pt x="598" y="306"/>
                </a:lnTo>
                <a:lnTo>
                  <a:pt x="603" y="306"/>
                </a:lnTo>
                <a:lnTo>
                  <a:pt x="603" y="221"/>
                </a:lnTo>
                <a:lnTo>
                  <a:pt x="625" y="221"/>
                </a:lnTo>
                <a:lnTo>
                  <a:pt x="598" y="221"/>
                </a:lnTo>
                <a:lnTo>
                  <a:pt x="598" y="221"/>
                </a:lnTo>
                <a:close/>
              </a:path>
              <a:path w="1955" h="717">
                <a:moveTo>
                  <a:pt x="632" y="221"/>
                </a:moveTo>
                <a:lnTo>
                  <a:pt x="598" y="221"/>
                </a:lnTo>
                <a:lnTo>
                  <a:pt x="625" y="221"/>
                </a:lnTo>
                <a:lnTo>
                  <a:pt x="625" y="262"/>
                </a:lnTo>
                <a:lnTo>
                  <a:pt x="622" y="262"/>
                </a:lnTo>
                <a:lnTo>
                  <a:pt x="622" y="265"/>
                </a:lnTo>
                <a:lnTo>
                  <a:pt x="620" y="265"/>
                </a:lnTo>
                <a:lnTo>
                  <a:pt x="610" y="265"/>
                </a:lnTo>
                <a:lnTo>
                  <a:pt x="610" y="267"/>
                </a:lnTo>
                <a:lnTo>
                  <a:pt x="613" y="267"/>
                </a:lnTo>
                <a:lnTo>
                  <a:pt x="615" y="267"/>
                </a:lnTo>
                <a:lnTo>
                  <a:pt x="617" y="270"/>
                </a:lnTo>
                <a:lnTo>
                  <a:pt x="620" y="272"/>
                </a:lnTo>
                <a:lnTo>
                  <a:pt x="620" y="277"/>
                </a:lnTo>
                <a:lnTo>
                  <a:pt x="622" y="274"/>
                </a:lnTo>
                <a:lnTo>
                  <a:pt x="625" y="274"/>
                </a:lnTo>
                <a:lnTo>
                  <a:pt x="625" y="272"/>
                </a:lnTo>
                <a:lnTo>
                  <a:pt x="627" y="270"/>
                </a:lnTo>
                <a:lnTo>
                  <a:pt x="627" y="267"/>
                </a:lnTo>
                <a:lnTo>
                  <a:pt x="630" y="265"/>
                </a:lnTo>
                <a:lnTo>
                  <a:pt x="630" y="224"/>
                </a:lnTo>
                <a:lnTo>
                  <a:pt x="632" y="221"/>
                </a:lnTo>
                <a:lnTo>
                  <a:pt x="632" y="221"/>
                </a:lnTo>
                <a:close/>
              </a:path>
              <a:path w="1955" h="717">
                <a:moveTo>
                  <a:pt x="627" y="214"/>
                </a:moveTo>
                <a:lnTo>
                  <a:pt x="625" y="219"/>
                </a:lnTo>
                <a:lnTo>
                  <a:pt x="574" y="219"/>
                </a:lnTo>
                <a:lnTo>
                  <a:pt x="577" y="224"/>
                </a:lnTo>
                <a:lnTo>
                  <a:pt x="581" y="224"/>
                </a:lnTo>
                <a:lnTo>
                  <a:pt x="581" y="221"/>
                </a:lnTo>
                <a:lnTo>
                  <a:pt x="632" y="221"/>
                </a:lnTo>
                <a:lnTo>
                  <a:pt x="627" y="214"/>
                </a:lnTo>
                <a:lnTo>
                  <a:pt x="627" y="214"/>
                </a:lnTo>
                <a:close/>
              </a:path>
              <a:path w="1955" h="717">
                <a:moveTo>
                  <a:pt x="713" y="303"/>
                </a:moveTo>
                <a:lnTo>
                  <a:pt x="709" y="310"/>
                </a:lnTo>
                <a:lnTo>
                  <a:pt x="646" y="310"/>
                </a:lnTo>
                <a:lnTo>
                  <a:pt x="651" y="315"/>
                </a:lnTo>
                <a:lnTo>
                  <a:pt x="653" y="315"/>
                </a:lnTo>
                <a:lnTo>
                  <a:pt x="653" y="313"/>
                </a:lnTo>
                <a:lnTo>
                  <a:pt x="721" y="313"/>
                </a:lnTo>
                <a:lnTo>
                  <a:pt x="713" y="303"/>
                </a:lnTo>
                <a:lnTo>
                  <a:pt x="713" y="303"/>
                </a:lnTo>
                <a:close/>
              </a:path>
              <a:path w="1955" h="717">
                <a:moveTo>
                  <a:pt x="687" y="310"/>
                </a:moveTo>
                <a:lnTo>
                  <a:pt x="687" y="277"/>
                </a:lnTo>
                <a:lnTo>
                  <a:pt x="682" y="277"/>
                </a:lnTo>
                <a:lnTo>
                  <a:pt x="682" y="310"/>
                </a:lnTo>
                <a:lnTo>
                  <a:pt x="687" y="310"/>
                </a:lnTo>
                <a:close/>
              </a:path>
              <a:path w="1955" h="717">
                <a:moveTo>
                  <a:pt x="706" y="265"/>
                </a:moveTo>
                <a:lnTo>
                  <a:pt x="699" y="272"/>
                </a:lnTo>
                <a:lnTo>
                  <a:pt x="658" y="272"/>
                </a:lnTo>
                <a:lnTo>
                  <a:pt x="661" y="277"/>
                </a:lnTo>
                <a:lnTo>
                  <a:pt x="711" y="277"/>
                </a:lnTo>
                <a:lnTo>
                  <a:pt x="706" y="265"/>
                </a:lnTo>
                <a:lnTo>
                  <a:pt x="706" y="265"/>
                </a:lnTo>
                <a:close/>
              </a:path>
              <a:path w="1955" h="717">
                <a:moveTo>
                  <a:pt x="687" y="272"/>
                </a:moveTo>
                <a:lnTo>
                  <a:pt x="687" y="243"/>
                </a:lnTo>
                <a:lnTo>
                  <a:pt x="682" y="243"/>
                </a:lnTo>
                <a:lnTo>
                  <a:pt x="682" y="272"/>
                </a:lnTo>
                <a:lnTo>
                  <a:pt x="687" y="272"/>
                </a:lnTo>
                <a:close/>
              </a:path>
              <a:path w="1955" h="717">
                <a:moveTo>
                  <a:pt x="709" y="233"/>
                </a:moveTo>
                <a:lnTo>
                  <a:pt x="704" y="241"/>
                </a:lnTo>
                <a:lnTo>
                  <a:pt x="658" y="241"/>
                </a:lnTo>
                <a:lnTo>
                  <a:pt x="658" y="243"/>
                </a:lnTo>
                <a:lnTo>
                  <a:pt x="658" y="246"/>
                </a:lnTo>
                <a:lnTo>
                  <a:pt x="656" y="248"/>
                </a:lnTo>
                <a:lnTo>
                  <a:pt x="656" y="253"/>
                </a:lnTo>
                <a:lnTo>
                  <a:pt x="653" y="255"/>
                </a:lnTo>
                <a:lnTo>
                  <a:pt x="653" y="262"/>
                </a:lnTo>
                <a:lnTo>
                  <a:pt x="651" y="262"/>
                </a:lnTo>
                <a:lnTo>
                  <a:pt x="651" y="267"/>
                </a:lnTo>
                <a:lnTo>
                  <a:pt x="649" y="270"/>
                </a:lnTo>
                <a:lnTo>
                  <a:pt x="649" y="272"/>
                </a:lnTo>
                <a:lnTo>
                  <a:pt x="651" y="272"/>
                </a:lnTo>
                <a:lnTo>
                  <a:pt x="651" y="267"/>
                </a:lnTo>
                <a:lnTo>
                  <a:pt x="653" y="267"/>
                </a:lnTo>
                <a:lnTo>
                  <a:pt x="653" y="265"/>
                </a:lnTo>
                <a:lnTo>
                  <a:pt x="653" y="262"/>
                </a:lnTo>
                <a:lnTo>
                  <a:pt x="656" y="260"/>
                </a:lnTo>
                <a:lnTo>
                  <a:pt x="656" y="258"/>
                </a:lnTo>
                <a:lnTo>
                  <a:pt x="658" y="255"/>
                </a:lnTo>
                <a:lnTo>
                  <a:pt x="658" y="250"/>
                </a:lnTo>
                <a:lnTo>
                  <a:pt x="661" y="248"/>
                </a:lnTo>
                <a:lnTo>
                  <a:pt x="661" y="246"/>
                </a:lnTo>
                <a:lnTo>
                  <a:pt x="663" y="243"/>
                </a:lnTo>
                <a:lnTo>
                  <a:pt x="713" y="243"/>
                </a:lnTo>
                <a:lnTo>
                  <a:pt x="709" y="233"/>
                </a:lnTo>
                <a:lnTo>
                  <a:pt x="709" y="233"/>
                </a:lnTo>
                <a:close/>
              </a:path>
              <a:path w="1955" h="717">
                <a:moveTo>
                  <a:pt x="663" y="217"/>
                </a:moveTo>
                <a:lnTo>
                  <a:pt x="663" y="221"/>
                </a:lnTo>
                <a:lnTo>
                  <a:pt x="661" y="224"/>
                </a:lnTo>
                <a:lnTo>
                  <a:pt x="661" y="233"/>
                </a:lnTo>
                <a:lnTo>
                  <a:pt x="658" y="236"/>
                </a:lnTo>
                <a:lnTo>
                  <a:pt x="658" y="241"/>
                </a:lnTo>
                <a:lnTo>
                  <a:pt x="663" y="241"/>
                </a:lnTo>
                <a:lnTo>
                  <a:pt x="663" y="238"/>
                </a:lnTo>
                <a:lnTo>
                  <a:pt x="665" y="233"/>
                </a:lnTo>
                <a:lnTo>
                  <a:pt x="665" y="229"/>
                </a:lnTo>
                <a:lnTo>
                  <a:pt x="668" y="226"/>
                </a:lnTo>
                <a:lnTo>
                  <a:pt x="668" y="224"/>
                </a:lnTo>
                <a:lnTo>
                  <a:pt x="670" y="224"/>
                </a:lnTo>
                <a:lnTo>
                  <a:pt x="670" y="221"/>
                </a:lnTo>
                <a:lnTo>
                  <a:pt x="663" y="217"/>
                </a:lnTo>
                <a:lnTo>
                  <a:pt x="663" y="217"/>
                </a:lnTo>
                <a:close/>
              </a:path>
              <a:path w="1955" h="717">
                <a:moveTo>
                  <a:pt x="680" y="207"/>
                </a:moveTo>
                <a:lnTo>
                  <a:pt x="680" y="212"/>
                </a:lnTo>
                <a:lnTo>
                  <a:pt x="682" y="214"/>
                </a:lnTo>
                <a:lnTo>
                  <a:pt x="682" y="241"/>
                </a:lnTo>
                <a:lnTo>
                  <a:pt x="687" y="241"/>
                </a:lnTo>
                <a:lnTo>
                  <a:pt x="687" y="217"/>
                </a:lnTo>
                <a:lnTo>
                  <a:pt x="690" y="212"/>
                </a:lnTo>
                <a:lnTo>
                  <a:pt x="680" y="207"/>
                </a:lnTo>
                <a:lnTo>
                  <a:pt x="680" y="207"/>
                </a:lnTo>
                <a:close/>
              </a:path>
              <a:path w="1955" h="717">
                <a:moveTo>
                  <a:pt x="793" y="298"/>
                </a:moveTo>
                <a:lnTo>
                  <a:pt x="788" y="308"/>
                </a:lnTo>
                <a:lnTo>
                  <a:pt x="728" y="308"/>
                </a:lnTo>
                <a:lnTo>
                  <a:pt x="730" y="310"/>
                </a:lnTo>
                <a:lnTo>
                  <a:pt x="800" y="310"/>
                </a:lnTo>
                <a:lnTo>
                  <a:pt x="793" y="298"/>
                </a:lnTo>
                <a:lnTo>
                  <a:pt x="793" y="298"/>
                </a:lnTo>
                <a:close/>
              </a:path>
              <a:path w="1955" h="717">
                <a:moveTo>
                  <a:pt x="766" y="308"/>
                </a:moveTo>
                <a:lnTo>
                  <a:pt x="766" y="229"/>
                </a:lnTo>
                <a:lnTo>
                  <a:pt x="762" y="229"/>
                </a:lnTo>
                <a:lnTo>
                  <a:pt x="762" y="308"/>
                </a:lnTo>
                <a:lnTo>
                  <a:pt x="766" y="308"/>
                </a:lnTo>
                <a:close/>
              </a:path>
              <a:path w="1955" h="717">
                <a:moveTo>
                  <a:pt x="788" y="219"/>
                </a:moveTo>
                <a:lnTo>
                  <a:pt x="783" y="226"/>
                </a:lnTo>
                <a:lnTo>
                  <a:pt x="733" y="226"/>
                </a:lnTo>
                <a:lnTo>
                  <a:pt x="735" y="229"/>
                </a:lnTo>
                <a:lnTo>
                  <a:pt x="795" y="229"/>
                </a:lnTo>
                <a:lnTo>
                  <a:pt x="788" y="219"/>
                </a:lnTo>
                <a:lnTo>
                  <a:pt x="788" y="219"/>
                </a:lnTo>
                <a:close/>
              </a:path>
              <a:path w="1955" h="717">
                <a:moveTo>
                  <a:pt x="877" y="306"/>
                </a:moveTo>
                <a:lnTo>
                  <a:pt x="872" y="310"/>
                </a:lnTo>
                <a:lnTo>
                  <a:pt x="833" y="310"/>
                </a:lnTo>
                <a:lnTo>
                  <a:pt x="836" y="315"/>
                </a:lnTo>
                <a:lnTo>
                  <a:pt x="881" y="315"/>
                </a:lnTo>
                <a:lnTo>
                  <a:pt x="877" y="306"/>
                </a:lnTo>
                <a:lnTo>
                  <a:pt x="877" y="306"/>
                </a:lnTo>
                <a:close/>
              </a:path>
              <a:path w="1955" h="717">
                <a:moveTo>
                  <a:pt x="860" y="310"/>
                </a:moveTo>
                <a:lnTo>
                  <a:pt x="860" y="289"/>
                </a:lnTo>
                <a:lnTo>
                  <a:pt x="855" y="289"/>
                </a:lnTo>
                <a:lnTo>
                  <a:pt x="855" y="310"/>
                </a:lnTo>
                <a:lnTo>
                  <a:pt x="860" y="310"/>
                </a:lnTo>
                <a:close/>
              </a:path>
              <a:path w="1955" h="717">
                <a:moveTo>
                  <a:pt x="872" y="281"/>
                </a:moveTo>
                <a:lnTo>
                  <a:pt x="870" y="286"/>
                </a:lnTo>
                <a:lnTo>
                  <a:pt x="841" y="286"/>
                </a:lnTo>
                <a:lnTo>
                  <a:pt x="843" y="291"/>
                </a:lnTo>
                <a:lnTo>
                  <a:pt x="845" y="289"/>
                </a:lnTo>
                <a:lnTo>
                  <a:pt x="877" y="289"/>
                </a:lnTo>
                <a:lnTo>
                  <a:pt x="872" y="281"/>
                </a:lnTo>
                <a:lnTo>
                  <a:pt x="872" y="281"/>
                </a:lnTo>
                <a:close/>
              </a:path>
              <a:path w="1955" h="717">
                <a:moveTo>
                  <a:pt x="860" y="286"/>
                </a:moveTo>
                <a:lnTo>
                  <a:pt x="860" y="265"/>
                </a:lnTo>
                <a:lnTo>
                  <a:pt x="855" y="265"/>
                </a:lnTo>
                <a:lnTo>
                  <a:pt x="855" y="286"/>
                </a:lnTo>
                <a:lnTo>
                  <a:pt x="860" y="286"/>
                </a:lnTo>
                <a:close/>
              </a:path>
              <a:path w="1955" h="717">
                <a:moveTo>
                  <a:pt x="819" y="265"/>
                </a:moveTo>
                <a:lnTo>
                  <a:pt x="819" y="267"/>
                </a:lnTo>
                <a:lnTo>
                  <a:pt x="817" y="270"/>
                </a:lnTo>
                <a:lnTo>
                  <a:pt x="817" y="277"/>
                </a:lnTo>
                <a:lnTo>
                  <a:pt x="814" y="279"/>
                </a:lnTo>
                <a:lnTo>
                  <a:pt x="814" y="284"/>
                </a:lnTo>
                <a:lnTo>
                  <a:pt x="812" y="286"/>
                </a:lnTo>
                <a:lnTo>
                  <a:pt x="812" y="289"/>
                </a:lnTo>
                <a:lnTo>
                  <a:pt x="810" y="291"/>
                </a:lnTo>
                <a:lnTo>
                  <a:pt x="810" y="296"/>
                </a:lnTo>
                <a:lnTo>
                  <a:pt x="807" y="298"/>
                </a:lnTo>
                <a:lnTo>
                  <a:pt x="807" y="303"/>
                </a:lnTo>
                <a:lnTo>
                  <a:pt x="810" y="301"/>
                </a:lnTo>
                <a:lnTo>
                  <a:pt x="810" y="298"/>
                </a:lnTo>
                <a:lnTo>
                  <a:pt x="812" y="296"/>
                </a:lnTo>
                <a:lnTo>
                  <a:pt x="812" y="293"/>
                </a:lnTo>
                <a:lnTo>
                  <a:pt x="814" y="291"/>
                </a:lnTo>
                <a:lnTo>
                  <a:pt x="814" y="289"/>
                </a:lnTo>
                <a:lnTo>
                  <a:pt x="817" y="286"/>
                </a:lnTo>
                <a:lnTo>
                  <a:pt x="817" y="281"/>
                </a:lnTo>
                <a:lnTo>
                  <a:pt x="819" y="279"/>
                </a:lnTo>
                <a:lnTo>
                  <a:pt x="819" y="274"/>
                </a:lnTo>
                <a:lnTo>
                  <a:pt x="821" y="272"/>
                </a:lnTo>
                <a:lnTo>
                  <a:pt x="821" y="265"/>
                </a:lnTo>
                <a:lnTo>
                  <a:pt x="819" y="265"/>
                </a:lnTo>
                <a:lnTo>
                  <a:pt x="819" y="265"/>
                </a:lnTo>
                <a:close/>
              </a:path>
              <a:path w="1955" h="717">
                <a:moveTo>
                  <a:pt x="829" y="258"/>
                </a:moveTo>
                <a:lnTo>
                  <a:pt x="826" y="260"/>
                </a:lnTo>
                <a:lnTo>
                  <a:pt x="829" y="262"/>
                </a:lnTo>
                <a:lnTo>
                  <a:pt x="829" y="265"/>
                </a:lnTo>
                <a:lnTo>
                  <a:pt x="831" y="267"/>
                </a:lnTo>
                <a:lnTo>
                  <a:pt x="831" y="270"/>
                </a:lnTo>
                <a:lnTo>
                  <a:pt x="833" y="272"/>
                </a:lnTo>
                <a:lnTo>
                  <a:pt x="833" y="277"/>
                </a:lnTo>
                <a:lnTo>
                  <a:pt x="836" y="277"/>
                </a:lnTo>
                <a:lnTo>
                  <a:pt x="836" y="274"/>
                </a:lnTo>
                <a:lnTo>
                  <a:pt x="838" y="270"/>
                </a:lnTo>
                <a:lnTo>
                  <a:pt x="836" y="270"/>
                </a:lnTo>
                <a:lnTo>
                  <a:pt x="836" y="267"/>
                </a:lnTo>
                <a:lnTo>
                  <a:pt x="836" y="265"/>
                </a:lnTo>
                <a:lnTo>
                  <a:pt x="833" y="262"/>
                </a:lnTo>
                <a:lnTo>
                  <a:pt x="831" y="260"/>
                </a:lnTo>
                <a:lnTo>
                  <a:pt x="829" y="258"/>
                </a:lnTo>
                <a:lnTo>
                  <a:pt x="829" y="258"/>
                </a:lnTo>
                <a:close/>
              </a:path>
              <a:path w="1955" h="717">
                <a:moveTo>
                  <a:pt x="874" y="258"/>
                </a:moveTo>
                <a:lnTo>
                  <a:pt x="870" y="262"/>
                </a:lnTo>
                <a:lnTo>
                  <a:pt x="838" y="262"/>
                </a:lnTo>
                <a:lnTo>
                  <a:pt x="841" y="267"/>
                </a:lnTo>
                <a:lnTo>
                  <a:pt x="843" y="267"/>
                </a:lnTo>
                <a:lnTo>
                  <a:pt x="845" y="265"/>
                </a:lnTo>
                <a:lnTo>
                  <a:pt x="879" y="265"/>
                </a:lnTo>
                <a:lnTo>
                  <a:pt x="874" y="258"/>
                </a:lnTo>
                <a:lnTo>
                  <a:pt x="874" y="258"/>
                </a:lnTo>
                <a:close/>
              </a:path>
              <a:path w="1955" h="717">
                <a:moveTo>
                  <a:pt x="826" y="248"/>
                </a:moveTo>
                <a:lnTo>
                  <a:pt x="821" y="248"/>
                </a:lnTo>
                <a:lnTo>
                  <a:pt x="821" y="250"/>
                </a:lnTo>
                <a:lnTo>
                  <a:pt x="821" y="255"/>
                </a:lnTo>
                <a:lnTo>
                  <a:pt x="819" y="258"/>
                </a:lnTo>
                <a:lnTo>
                  <a:pt x="819" y="265"/>
                </a:lnTo>
                <a:lnTo>
                  <a:pt x="821" y="265"/>
                </a:lnTo>
                <a:lnTo>
                  <a:pt x="821" y="306"/>
                </a:lnTo>
                <a:lnTo>
                  <a:pt x="821" y="308"/>
                </a:lnTo>
                <a:lnTo>
                  <a:pt x="821" y="322"/>
                </a:lnTo>
                <a:lnTo>
                  <a:pt x="826" y="318"/>
                </a:lnTo>
                <a:lnTo>
                  <a:pt x="826" y="260"/>
                </a:lnTo>
                <a:lnTo>
                  <a:pt x="829" y="258"/>
                </a:lnTo>
                <a:lnTo>
                  <a:pt x="826" y="258"/>
                </a:lnTo>
                <a:lnTo>
                  <a:pt x="826" y="248"/>
                </a:lnTo>
                <a:lnTo>
                  <a:pt x="826" y="248"/>
                </a:lnTo>
                <a:close/>
              </a:path>
              <a:path w="1955" h="717">
                <a:moveTo>
                  <a:pt x="874" y="248"/>
                </a:moveTo>
                <a:lnTo>
                  <a:pt x="870" y="248"/>
                </a:lnTo>
                <a:lnTo>
                  <a:pt x="870" y="253"/>
                </a:lnTo>
                <a:lnTo>
                  <a:pt x="874" y="250"/>
                </a:lnTo>
                <a:lnTo>
                  <a:pt x="874" y="248"/>
                </a:lnTo>
                <a:lnTo>
                  <a:pt x="874" y="248"/>
                </a:lnTo>
                <a:close/>
              </a:path>
              <a:path w="1955" h="717">
                <a:moveTo>
                  <a:pt x="833" y="241"/>
                </a:moveTo>
                <a:lnTo>
                  <a:pt x="831" y="246"/>
                </a:lnTo>
                <a:lnTo>
                  <a:pt x="807" y="246"/>
                </a:lnTo>
                <a:lnTo>
                  <a:pt x="810" y="250"/>
                </a:lnTo>
                <a:lnTo>
                  <a:pt x="810" y="248"/>
                </a:lnTo>
                <a:lnTo>
                  <a:pt x="812" y="248"/>
                </a:lnTo>
                <a:lnTo>
                  <a:pt x="841" y="248"/>
                </a:lnTo>
                <a:lnTo>
                  <a:pt x="833" y="241"/>
                </a:lnTo>
                <a:lnTo>
                  <a:pt x="833" y="241"/>
                </a:lnTo>
                <a:close/>
              </a:path>
              <a:path w="1955" h="717">
                <a:moveTo>
                  <a:pt x="812" y="221"/>
                </a:moveTo>
                <a:lnTo>
                  <a:pt x="810" y="221"/>
                </a:lnTo>
                <a:lnTo>
                  <a:pt x="810" y="224"/>
                </a:lnTo>
                <a:lnTo>
                  <a:pt x="819" y="224"/>
                </a:lnTo>
                <a:lnTo>
                  <a:pt x="819" y="221"/>
                </a:lnTo>
                <a:lnTo>
                  <a:pt x="821" y="221"/>
                </a:lnTo>
                <a:lnTo>
                  <a:pt x="812" y="221"/>
                </a:lnTo>
                <a:lnTo>
                  <a:pt x="812" y="221"/>
                </a:lnTo>
                <a:close/>
              </a:path>
              <a:path w="1955" h="717">
                <a:moveTo>
                  <a:pt x="877" y="219"/>
                </a:moveTo>
                <a:lnTo>
                  <a:pt x="870" y="219"/>
                </a:lnTo>
                <a:lnTo>
                  <a:pt x="870" y="246"/>
                </a:lnTo>
                <a:lnTo>
                  <a:pt x="845" y="246"/>
                </a:lnTo>
                <a:lnTo>
                  <a:pt x="874" y="246"/>
                </a:lnTo>
                <a:lnTo>
                  <a:pt x="874" y="221"/>
                </a:lnTo>
                <a:lnTo>
                  <a:pt x="877" y="219"/>
                </a:lnTo>
                <a:lnTo>
                  <a:pt x="877" y="219"/>
                </a:lnTo>
                <a:close/>
              </a:path>
              <a:path w="1955" h="717">
                <a:moveTo>
                  <a:pt x="843" y="212"/>
                </a:moveTo>
                <a:lnTo>
                  <a:pt x="843" y="219"/>
                </a:lnTo>
                <a:lnTo>
                  <a:pt x="848" y="217"/>
                </a:lnTo>
                <a:lnTo>
                  <a:pt x="843" y="212"/>
                </a:lnTo>
                <a:lnTo>
                  <a:pt x="843" y="212"/>
                </a:lnTo>
                <a:close/>
              </a:path>
              <a:path w="1955" h="717">
                <a:moveTo>
                  <a:pt x="872" y="212"/>
                </a:moveTo>
                <a:lnTo>
                  <a:pt x="870" y="217"/>
                </a:lnTo>
                <a:lnTo>
                  <a:pt x="848" y="217"/>
                </a:lnTo>
                <a:lnTo>
                  <a:pt x="843" y="219"/>
                </a:lnTo>
                <a:lnTo>
                  <a:pt x="843" y="255"/>
                </a:lnTo>
                <a:lnTo>
                  <a:pt x="845" y="253"/>
                </a:lnTo>
                <a:lnTo>
                  <a:pt x="845" y="248"/>
                </a:lnTo>
                <a:lnTo>
                  <a:pt x="870" y="248"/>
                </a:lnTo>
                <a:lnTo>
                  <a:pt x="874" y="248"/>
                </a:lnTo>
                <a:lnTo>
                  <a:pt x="874" y="246"/>
                </a:lnTo>
                <a:lnTo>
                  <a:pt x="845" y="246"/>
                </a:lnTo>
                <a:lnTo>
                  <a:pt x="845" y="219"/>
                </a:lnTo>
                <a:lnTo>
                  <a:pt x="870" y="219"/>
                </a:lnTo>
                <a:lnTo>
                  <a:pt x="877" y="219"/>
                </a:lnTo>
                <a:lnTo>
                  <a:pt x="872" y="212"/>
                </a:lnTo>
                <a:lnTo>
                  <a:pt x="872" y="212"/>
                </a:lnTo>
                <a:close/>
              </a:path>
              <a:path w="1955" h="717">
                <a:moveTo>
                  <a:pt x="833" y="210"/>
                </a:moveTo>
                <a:lnTo>
                  <a:pt x="833" y="212"/>
                </a:lnTo>
                <a:lnTo>
                  <a:pt x="831" y="212"/>
                </a:lnTo>
                <a:lnTo>
                  <a:pt x="829" y="214"/>
                </a:lnTo>
                <a:lnTo>
                  <a:pt x="826" y="214"/>
                </a:lnTo>
                <a:lnTo>
                  <a:pt x="826" y="217"/>
                </a:lnTo>
                <a:lnTo>
                  <a:pt x="824" y="217"/>
                </a:lnTo>
                <a:lnTo>
                  <a:pt x="821" y="219"/>
                </a:lnTo>
                <a:lnTo>
                  <a:pt x="817" y="219"/>
                </a:lnTo>
                <a:lnTo>
                  <a:pt x="814" y="221"/>
                </a:lnTo>
                <a:lnTo>
                  <a:pt x="812" y="221"/>
                </a:lnTo>
                <a:lnTo>
                  <a:pt x="821" y="221"/>
                </a:lnTo>
                <a:lnTo>
                  <a:pt x="821" y="246"/>
                </a:lnTo>
                <a:lnTo>
                  <a:pt x="826" y="246"/>
                </a:lnTo>
                <a:lnTo>
                  <a:pt x="826" y="221"/>
                </a:lnTo>
                <a:lnTo>
                  <a:pt x="829" y="221"/>
                </a:lnTo>
                <a:lnTo>
                  <a:pt x="831" y="219"/>
                </a:lnTo>
                <a:lnTo>
                  <a:pt x="833" y="219"/>
                </a:lnTo>
                <a:lnTo>
                  <a:pt x="836" y="219"/>
                </a:lnTo>
                <a:lnTo>
                  <a:pt x="838" y="219"/>
                </a:lnTo>
                <a:lnTo>
                  <a:pt x="833" y="210"/>
                </a:lnTo>
                <a:lnTo>
                  <a:pt x="833" y="210"/>
                </a:lnTo>
                <a:close/>
              </a:path>
              <a:path w="1955" h="717">
                <a:moveTo>
                  <a:pt x="896" y="217"/>
                </a:moveTo>
                <a:lnTo>
                  <a:pt x="898" y="219"/>
                </a:lnTo>
                <a:lnTo>
                  <a:pt x="898" y="221"/>
                </a:lnTo>
                <a:lnTo>
                  <a:pt x="901" y="224"/>
                </a:lnTo>
                <a:lnTo>
                  <a:pt x="903" y="226"/>
                </a:lnTo>
                <a:lnTo>
                  <a:pt x="903" y="229"/>
                </a:lnTo>
                <a:lnTo>
                  <a:pt x="905" y="231"/>
                </a:lnTo>
                <a:lnTo>
                  <a:pt x="908" y="233"/>
                </a:lnTo>
                <a:lnTo>
                  <a:pt x="908" y="236"/>
                </a:lnTo>
                <a:lnTo>
                  <a:pt x="910" y="238"/>
                </a:lnTo>
                <a:lnTo>
                  <a:pt x="910" y="243"/>
                </a:lnTo>
                <a:lnTo>
                  <a:pt x="913" y="246"/>
                </a:lnTo>
                <a:lnTo>
                  <a:pt x="913" y="260"/>
                </a:lnTo>
                <a:lnTo>
                  <a:pt x="915" y="262"/>
                </a:lnTo>
                <a:lnTo>
                  <a:pt x="915" y="270"/>
                </a:lnTo>
                <a:lnTo>
                  <a:pt x="913" y="272"/>
                </a:lnTo>
                <a:lnTo>
                  <a:pt x="913" y="284"/>
                </a:lnTo>
                <a:lnTo>
                  <a:pt x="910" y="286"/>
                </a:lnTo>
                <a:lnTo>
                  <a:pt x="910" y="289"/>
                </a:lnTo>
                <a:lnTo>
                  <a:pt x="908" y="291"/>
                </a:lnTo>
                <a:lnTo>
                  <a:pt x="908" y="293"/>
                </a:lnTo>
                <a:lnTo>
                  <a:pt x="905" y="296"/>
                </a:lnTo>
                <a:lnTo>
                  <a:pt x="905" y="301"/>
                </a:lnTo>
                <a:lnTo>
                  <a:pt x="903" y="301"/>
                </a:lnTo>
                <a:lnTo>
                  <a:pt x="903" y="303"/>
                </a:lnTo>
                <a:lnTo>
                  <a:pt x="901" y="306"/>
                </a:lnTo>
                <a:lnTo>
                  <a:pt x="898" y="308"/>
                </a:lnTo>
                <a:lnTo>
                  <a:pt x="896" y="310"/>
                </a:lnTo>
                <a:lnTo>
                  <a:pt x="896" y="313"/>
                </a:lnTo>
                <a:lnTo>
                  <a:pt x="898" y="310"/>
                </a:lnTo>
                <a:lnTo>
                  <a:pt x="901" y="310"/>
                </a:lnTo>
                <a:lnTo>
                  <a:pt x="903" y="308"/>
                </a:lnTo>
                <a:lnTo>
                  <a:pt x="903" y="306"/>
                </a:lnTo>
                <a:lnTo>
                  <a:pt x="905" y="306"/>
                </a:lnTo>
                <a:lnTo>
                  <a:pt x="905" y="303"/>
                </a:lnTo>
                <a:lnTo>
                  <a:pt x="908" y="301"/>
                </a:lnTo>
                <a:lnTo>
                  <a:pt x="910" y="298"/>
                </a:lnTo>
                <a:lnTo>
                  <a:pt x="910" y="296"/>
                </a:lnTo>
                <a:lnTo>
                  <a:pt x="913" y="293"/>
                </a:lnTo>
                <a:lnTo>
                  <a:pt x="915" y="291"/>
                </a:lnTo>
                <a:lnTo>
                  <a:pt x="915" y="286"/>
                </a:lnTo>
                <a:lnTo>
                  <a:pt x="917" y="284"/>
                </a:lnTo>
                <a:lnTo>
                  <a:pt x="917" y="272"/>
                </a:lnTo>
                <a:lnTo>
                  <a:pt x="920" y="270"/>
                </a:lnTo>
                <a:lnTo>
                  <a:pt x="920" y="260"/>
                </a:lnTo>
                <a:lnTo>
                  <a:pt x="917" y="258"/>
                </a:lnTo>
                <a:lnTo>
                  <a:pt x="917" y="246"/>
                </a:lnTo>
                <a:lnTo>
                  <a:pt x="915" y="246"/>
                </a:lnTo>
                <a:lnTo>
                  <a:pt x="915" y="241"/>
                </a:lnTo>
                <a:lnTo>
                  <a:pt x="913" y="238"/>
                </a:lnTo>
                <a:lnTo>
                  <a:pt x="913" y="236"/>
                </a:lnTo>
                <a:lnTo>
                  <a:pt x="910" y="233"/>
                </a:lnTo>
                <a:lnTo>
                  <a:pt x="910" y="231"/>
                </a:lnTo>
                <a:lnTo>
                  <a:pt x="908" y="229"/>
                </a:lnTo>
                <a:lnTo>
                  <a:pt x="905" y="226"/>
                </a:lnTo>
                <a:lnTo>
                  <a:pt x="905" y="224"/>
                </a:lnTo>
                <a:lnTo>
                  <a:pt x="903" y="224"/>
                </a:lnTo>
                <a:lnTo>
                  <a:pt x="903" y="221"/>
                </a:lnTo>
                <a:lnTo>
                  <a:pt x="901" y="219"/>
                </a:lnTo>
                <a:lnTo>
                  <a:pt x="898" y="217"/>
                </a:lnTo>
                <a:lnTo>
                  <a:pt x="896" y="217"/>
                </a:lnTo>
                <a:lnTo>
                  <a:pt x="896" y="217"/>
                </a:lnTo>
                <a:close/>
              </a:path>
              <a:path w="1955" h="717">
                <a:moveTo>
                  <a:pt x="992" y="293"/>
                </a:moveTo>
                <a:lnTo>
                  <a:pt x="992" y="296"/>
                </a:lnTo>
                <a:lnTo>
                  <a:pt x="994" y="298"/>
                </a:lnTo>
                <a:lnTo>
                  <a:pt x="997" y="298"/>
                </a:lnTo>
                <a:lnTo>
                  <a:pt x="997" y="301"/>
                </a:lnTo>
                <a:lnTo>
                  <a:pt x="999" y="301"/>
                </a:lnTo>
                <a:lnTo>
                  <a:pt x="999" y="303"/>
                </a:lnTo>
                <a:lnTo>
                  <a:pt x="1009" y="303"/>
                </a:lnTo>
                <a:lnTo>
                  <a:pt x="1006" y="301"/>
                </a:lnTo>
                <a:lnTo>
                  <a:pt x="1004" y="301"/>
                </a:lnTo>
                <a:lnTo>
                  <a:pt x="1001" y="298"/>
                </a:lnTo>
                <a:lnTo>
                  <a:pt x="999" y="298"/>
                </a:lnTo>
                <a:lnTo>
                  <a:pt x="999" y="296"/>
                </a:lnTo>
                <a:lnTo>
                  <a:pt x="994" y="296"/>
                </a:lnTo>
                <a:lnTo>
                  <a:pt x="992" y="293"/>
                </a:lnTo>
                <a:lnTo>
                  <a:pt x="992" y="293"/>
                </a:lnTo>
                <a:close/>
              </a:path>
              <a:path w="1955" h="717">
                <a:moveTo>
                  <a:pt x="990" y="274"/>
                </a:moveTo>
                <a:lnTo>
                  <a:pt x="992" y="281"/>
                </a:lnTo>
                <a:lnTo>
                  <a:pt x="994" y="279"/>
                </a:lnTo>
                <a:lnTo>
                  <a:pt x="1021" y="279"/>
                </a:lnTo>
                <a:lnTo>
                  <a:pt x="990" y="274"/>
                </a:lnTo>
                <a:lnTo>
                  <a:pt x="990" y="274"/>
                </a:lnTo>
                <a:close/>
              </a:path>
              <a:path w="1955" h="717">
                <a:moveTo>
                  <a:pt x="1025" y="270"/>
                </a:moveTo>
                <a:lnTo>
                  <a:pt x="1021" y="274"/>
                </a:lnTo>
                <a:lnTo>
                  <a:pt x="990" y="274"/>
                </a:lnTo>
                <a:lnTo>
                  <a:pt x="1021" y="279"/>
                </a:lnTo>
                <a:lnTo>
                  <a:pt x="1018" y="281"/>
                </a:lnTo>
                <a:lnTo>
                  <a:pt x="1018" y="286"/>
                </a:lnTo>
                <a:lnTo>
                  <a:pt x="1016" y="289"/>
                </a:lnTo>
                <a:lnTo>
                  <a:pt x="1016" y="291"/>
                </a:lnTo>
                <a:lnTo>
                  <a:pt x="1013" y="293"/>
                </a:lnTo>
                <a:lnTo>
                  <a:pt x="1013" y="296"/>
                </a:lnTo>
                <a:lnTo>
                  <a:pt x="1011" y="296"/>
                </a:lnTo>
                <a:lnTo>
                  <a:pt x="1011" y="301"/>
                </a:lnTo>
                <a:lnTo>
                  <a:pt x="1009" y="301"/>
                </a:lnTo>
                <a:lnTo>
                  <a:pt x="1009" y="303"/>
                </a:lnTo>
                <a:lnTo>
                  <a:pt x="1001" y="303"/>
                </a:lnTo>
                <a:lnTo>
                  <a:pt x="1004" y="306"/>
                </a:lnTo>
                <a:lnTo>
                  <a:pt x="1004" y="308"/>
                </a:lnTo>
                <a:lnTo>
                  <a:pt x="1006" y="308"/>
                </a:lnTo>
                <a:lnTo>
                  <a:pt x="1006" y="310"/>
                </a:lnTo>
                <a:lnTo>
                  <a:pt x="1009" y="310"/>
                </a:lnTo>
                <a:lnTo>
                  <a:pt x="1011" y="313"/>
                </a:lnTo>
                <a:lnTo>
                  <a:pt x="1011" y="315"/>
                </a:lnTo>
                <a:lnTo>
                  <a:pt x="1013" y="315"/>
                </a:lnTo>
                <a:lnTo>
                  <a:pt x="1013" y="318"/>
                </a:lnTo>
                <a:lnTo>
                  <a:pt x="1016" y="320"/>
                </a:lnTo>
                <a:lnTo>
                  <a:pt x="1016" y="322"/>
                </a:lnTo>
                <a:lnTo>
                  <a:pt x="1018" y="322"/>
                </a:lnTo>
                <a:lnTo>
                  <a:pt x="1018" y="310"/>
                </a:lnTo>
                <a:lnTo>
                  <a:pt x="1016" y="308"/>
                </a:lnTo>
                <a:lnTo>
                  <a:pt x="1013" y="306"/>
                </a:lnTo>
                <a:lnTo>
                  <a:pt x="1011" y="303"/>
                </a:lnTo>
                <a:lnTo>
                  <a:pt x="1013" y="301"/>
                </a:lnTo>
                <a:lnTo>
                  <a:pt x="1013" y="298"/>
                </a:lnTo>
                <a:lnTo>
                  <a:pt x="1016" y="296"/>
                </a:lnTo>
                <a:lnTo>
                  <a:pt x="1018" y="293"/>
                </a:lnTo>
                <a:lnTo>
                  <a:pt x="1018" y="291"/>
                </a:lnTo>
                <a:lnTo>
                  <a:pt x="1021" y="289"/>
                </a:lnTo>
                <a:lnTo>
                  <a:pt x="1021" y="286"/>
                </a:lnTo>
                <a:lnTo>
                  <a:pt x="1023" y="286"/>
                </a:lnTo>
                <a:lnTo>
                  <a:pt x="1023" y="284"/>
                </a:lnTo>
                <a:lnTo>
                  <a:pt x="1025" y="284"/>
                </a:lnTo>
                <a:lnTo>
                  <a:pt x="1025" y="281"/>
                </a:lnTo>
                <a:lnTo>
                  <a:pt x="1028" y="281"/>
                </a:lnTo>
                <a:lnTo>
                  <a:pt x="1028" y="279"/>
                </a:lnTo>
                <a:lnTo>
                  <a:pt x="1030" y="279"/>
                </a:lnTo>
                <a:lnTo>
                  <a:pt x="1025" y="270"/>
                </a:lnTo>
                <a:lnTo>
                  <a:pt x="1025" y="270"/>
                </a:lnTo>
                <a:close/>
              </a:path>
              <a:path w="1955" h="717">
                <a:moveTo>
                  <a:pt x="999" y="258"/>
                </a:moveTo>
                <a:lnTo>
                  <a:pt x="994" y="258"/>
                </a:lnTo>
                <a:lnTo>
                  <a:pt x="994" y="260"/>
                </a:lnTo>
                <a:lnTo>
                  <a:pt x="992" y="265"/>
                </a:lnTo>
                <a:lnTo>
                  <a:pt x="992" y="272"/>
                </a:lnTo>
                <a:lnTo>
                  <a:pt x="990" y="274"/>
                </a:lnTo>
                <a:lnTo>
                  <a:pt x="997" y="274"/>
                </a:lnTo>
                <a:lnTo>
                  <a:pt x="997" y="272"/>
                </a:lnTo>
                <a:lnTo>
                  <a:pt x="997" y="262"/>
                </a:lnTo>
                <a:lnTo>
                  <a:pt x="999" y="260"/>
                </a:lnTo>
                <a:lnTo>
                  <a:pt x="999" y="258"/>
                </a:lnTo>
                <a:lnTo>
                  <a:pt x="999" y="258"/>
                </a:lnTo>
                <a:close/>
              </a:path>
              <a:path w="1955" h="717">
                <a:moveTo>
                  <a:pt x="1035" y="248"/>
                </a:moveTo>
                <a:lnTo>
                  <a:pt x="1030" y="253"/>
                </a:lnTo>
                <a:lnTo>
                  <a:pt x="968" y="253"/>
                </a:lnTo>
                <a:lnTo>
                  <a:pt x="970" y="258"/>
                </a:lnTo>
                <a:lnTo>
                  <a:pt x="1040" y="258"/>
                </a:lnTo>
                <a:lnTo>
                  <a:pt x="1035" y="248"/>
                </a:lnTo>
                <a:lnTo>
                  <a:pt x="1035" y="248"/>
                </a:lnTo>
                <a:close/>
              </a:path>
              <a:path w="1955" h="717">
                <a:moveTo>
                  <a:pt x="1001" y="233"/>
                </a:moveTo>
                <a:lnTo>
                  <a:pt x="997" y="233"/>
                </a:lnTo>
                <a:lnTo>
                  <a:pt x="997" y="238"/>
                </a:lnTo>
                <a:lnTo>
                  <a:pt x="997" y="243"/>
                </a:lnTo>
                <a:lnTo>
                  <a:pt x="994" y="246"/>
                </a:lnTo>
                <a:lnTo>
                  <a:pt x="994" y="253"/>
                </a:lnTo>
                <a:lnTo>
                  <a:pt x="999" y="253"/>
                </a:lnTo>
                <a:lnTo>
                  <a:pt x="999" y="243"/>
                </a:lnTo>
                <a:lnTo>
                  <a:pt x="1001" y="241"/>
                </a:lnTo>
                <a:lnTo>
                  <a:pt x="1001" y="233"/>
                </a:lnTo>
                <a:lnTo>
                  <a:pt x="1001" y="233"/>
                </a:lnTo>
                <a:close/>
              </a:path>
              <a:path w="1955" h="717">
                <a:moveTo>
                  <a:pt x="1025" y="224"/>
                </a:moveTo>
                <a:lnTo>
                  <a:pt x="1021" y="231"/>
                </a:lnTo>
                <a:lnTo>
                  <a:pt x="975" y="231"/>
                </a:lnTo>
                <a:lnTo>
                  <a:pt x="977" y="233"/>
                </a:lnTo>
                <a:lnTo>
                  <a:pt x="1030" y="233"/>
                </a:lnTo>
                <a:lnTo>
                  <a:pt x="1025" y="224"/>
                </a:lnTo>
                <a:lnTo>
                  <a:pt x="1025" y="224"/>
                </a:lnTo>
                <a:close/>
              </a:path>
              <a:path w="1955" h="717">
                <a:moveTo>
                  <a:pt x="999" y="207"/>
                </a:moveTo>
                <a:lnTo>
                  <a:pt x="999" y="219"/>
                </a:lnTo>
                <a:lnTo>
                  <a:pt x="997" y="221"/>
                </a:lnTo>
                <a:lnTo>
                  <a:pt x="997" y="231"/>
                </a:lnTo>
                <a:lnTo>
                  <a:pt x="1001" y="231"/>
                </a:lnTo>
                <a:lnTo>
                  <a:pt x="1001" y="221"/>
                </a:lnTo>
                <a:lnTo>
                  <a:pt x="1004" y="219"/>
                </a:lnTo>
                <a:lnTo>
                  <a:pt x="1004" y="217"/>
                </a:lnTo>
                <a:lnTo>
                  <a:pt x="1006" y="214"/>
                </a:lnTo>
                <a:lnTo>
                  <a:pt x="999" y="207"/>
                </a:lnTo>
                <a:lnTo>
                  <a:pt x="999" y="207"/>
                </a:lnTo>
                <a:close/>
              </a:path>
              <a:path w="1955" h="717">
                <a:moveTo>
                  <a:pt x="1114" y="301"/>
                </a:moveTo>
                <a:lnTo>
                  <a:pt x="1110" y="310"/>
                </a:lnTo>
                <a:lnTo>
                  <a:pt x="1047" y="310"/>
                </a:lnTo>
                <a:lnTo>
                  <a:pt x="1050" y="313"/>
                </a:lnTo>
                <a:lnTo>
                  <a:pt x="1121" y="313"/>
                </a:lnTo>
                <a:lnTo>
                  <a:pt x="1114" y="301"/>
                </a:lnTo>
                <a:lnTo>
                  <a:pt x="1114" y="301"/>
                </a:lnTo>
                <a:close/>
              </a:path>
              <a:path w="1955" h="717">
                <a:moveTo>
                  <a:pt x="1052" y="238"/>
                </a:moveTo>
                <a:lnTo>
                  <a:pt x="1052" y="241"/>
                </a:lnTo>
                <a:lnTo>
                  <a:pt x="1054" y="243"/>
                </a:lnTo>
                <a:lnTo>
                  <a:pt x="1054" y="248"/>
                </a:lnTo>
                <a:lnTo>
                  <a:pt x="1057" y="253"/>
                </a:lnTo>
                <a:lnTo>
                  <a:pt x="1057" y="258"/>
                </a:lnTo>
                <a:lnTo>
                  <a:pt x="1059" y="260"/>
                </a:lnTo>
                <a:lnTo>
                  <a:pt x="1059" y="267"/>
                </a:lnTo>
                <a:lnTo>
                  <a:pt x="1061" y="270"/>
                </a:lnTo>
                <a:lnTo>
                  <a:pt x="1061" y="281"/>
                </a:lnTo>
                <a:lnTo>
                  <a:pt x="1064" y="286"/>
                </a:lnTo>
                <a:lnTo>
                  <a:pt x="1064" y="289"/>
                </a:lnTo>
                <a:lnTo>
                  <a:pt x="1064" y="289"/>
                </a:lnTo>
                <a:lnTo>
                  <a:pt x="1066" y="289"/>
                </a:lnTo>
                <a:lnTo>
                  <a:pt x="1066" y="286"/>
                </a:lnTo>
                <a:lnTo>
                  <a:pt x="1069" y="284"/>
                </a:lnTo>
                <a:lnTo>
                  <a:pt x="1069" y="272"/>
                </a:lnTo>
                <a:lnTo>
                  <a:pt x="1066" y="272"/>
                </a:lnTo>
                <a:lnTo>
                  <a:pt x="1066" y="265"/>
                </a:lnTo>
                <a:lnTo>
                  <a:pt x="1064" y="265"/>
                </a:lnTo>
                <a:lnTo>
                  <a:pt x="1064" y="260"/>
                </a:lnTo>
                <a:lnTo>
                  <a:pt x="1061" y="258"/>
                </a:lnTo>
                <a:lnTo>
                  <a:pt x="1061" y="255"/>
                </a:lnTo>
                <a:lnTo>
                  <a:pt x="1059" y="253"/>
                </a:lnTo>
                <a:lnTo>
                  <a:pt x="1059" y="250"/>
                </a:lnTo>
                <a:lnTo>
                  <a:pt x="1057" y="248"/>
                </a:lnTo>
                <a:lnTo>
                  <a:pt x="1057" y="243"/>
                </a:lnTo>
                <a:lnTo>
                  <a:pt x="1054" y="241"/>
                </a:lnTo>
                <a:lnTo>
                  <a:pt x="1052" y="238"/>
                </a:lnTo>
                <a:lnTo>
                  <a:pt x="1052" y="238"/>
                </a:lnTo>
                <a:close/>
              </a:path>
              <a:path w="1955" h="717">
                <a:moveTo>
                  <a:pt x="1112" y="236"/>
                </a:moveTo>
                <a:lnTo>
                  <a:pt x="1112" y="241"/>
                </a:lnTo>
                <a:lnTo>
                  <a:pt x="1110" y="243"/>
                </a:lnTo>
                <a:lnTo>
                  <a:pt x="1110" y="250"/>
                </a:lnTo>
                <a:lnTo>
                  <a:pt x="1107" y="253"/>
                </a:lnTo>
                <a:lnTo>
                  <a:pt x="1107" y="260"/>
                </a:lnTo>
                <a:lnTo>
                  <a:pt x="1105" y="262"/>
                </a:lnTo>
                <a:lnTo>
                  <a:pt x="1105" y="267"/>
                </a:lnTo>
                <a:lnTo>
                  <a:pt x="1102" y="270"/>
                </a:lnTo>
                <a:lnTo>
                  <a:pt x="1102" y="274"/>
                </a:lnTo>
                <a:lnTo>
                  <a:pt x="1100" y="277"/>
                </a:lnTo>
                <a:lnTo>
                  <a:pt x="1100" y="281"/>
                </a:lnTo>
                <a:lnTo>
                  <a:pt x="1097" y="281"/>
                </a:lnTo>
                <a:lnTo>
                  <a:pt x="1097" y="286"/>
                </a:lnTo>
                <a:lnTo>
                  <a:pt x="1095" y="289"/>
                </a:lnTo>
                <a:lnTo>
                  <a:pt x="1097" y="289"/>
                </a:lnTo>
                <a:lnTo>
                  <a:pt x="1100" y="286"/>
                </a:lnTo>
                <a:lnTo>
                  <a:pt x="1100" y="284"/>
                </a:lnTo>
                <a:lnTo>
                  <a:pt x="1102" y="284"/>
                </a:lnTo>
                <a:lnTo>
                  <a:pt x="1102" y="279"/>
                </a:lnTo>
                <a:lnTo>
                  <a:pt x="1105" y="277"/>
                </a:lnTo>
                <a:lnTo>
                  <a:pt x="1105" y="274"/>
                </a:lnTo>
                <a:lnTo>
                  <a:pt x="1107" y="272"/>
                </a:lnTo>
                <a:lnTo>
                  <a:pt x="1107" y="267"/>
                </a:lnTo>
                <a:lnTo>
                  <a:pt x="1110" y="265"/>
                </a:lnTo>
                <a:lnTo>
                  <a:pt x="1110" y="262"/>
                </a:lnTo>
                <a:lnTo>
                  <a:pt x="1112" y="260"/>
                </a:lnTo>
                <a:lnTo>
                  <a:pt x="1112" y="255"/>
                </a:lnTo>
                <a:lnTo>
                  <a:pt x="1114" y="253"/>
                </a:lnTo>
                <a:lnTo>
                  <a:pt x="1114" y="250"/>
                </a:lnTo>
                <a:lnTo>
                  <a:pt x="1117" y="246"/>
                </a:lnTo>
                <a:lnTo>
                  <a:pt x="1119" y="243"/>
                </a:lnTo>
                <a:lnTo>
                  <a:pt x="1112" y="236"/>
                </a:lnTo>
                <a:lnTo>
                  <a:pt x="1112" y="236"/>
                </a:lnTo>
                <a:close/>
              </a:path>
              <a:path w="1955" h="717">
                <a:moveTo>
                  <a:pt x="1090" y="212"/>
                </a:moveTo>
                <a:lnTo>
                  <a:pt x="1090" y="310"/>
                </a:lnTo>
                <a:lnTo>
                  <a:pt x="1078" y="310"/>
                </a:lnTo>
                <a:lnTo>
                  <a:pt x="1073" y="310"/>
                </a:lnTo>
                <a:lnTo>
                  <a:pt x="1095" y="310"/>
                </a:lnTo>
                <a:lnTo>
                  <a:pt x="1095" y="291"/>
                </a:lnTo>
                <a:lnTo>
                  <a:pt x="1097" y="291"/>
                </a:lnTo>
                <a:lnTo>
                  <a:pt x="1097" y="289"/>
                </a:lnTo>
                <a:lnTo>
                  <a:pt x="1095" y="289"/>
                </a:lnTo>
                <a:lnTo>
                  <a:pt x="1095" y="219"/>
                </a:lnTo>
                <a:lnTo>
                  <a:pt x="1097" y="217"/>
                </a:lnTo>
                <a:lnTo>
                  <a:pt x="1090" y="212"/>
                </a:lnTo>
                <a:lnTo>
                  <a:pt x="1090" y="212"/>
                </a:lnTo>
                <a:close/>
              </a:path>
              <a:path w="1955" h="717">
                <a:moveTo>
                  <a:pt x="1073" y="212"/>
                </a:moveTo>
                <a:lnTo>
                  <a:pt x="1073" y="310"/>
                </a:lnTo>
                <a:lnTo>
                  <a:pt x="1078" y="310"/>
                </a:lnTo>
                <a:lnTo>
                  <a:pt x="1078" y="221"/>
                </a:lnTo>
                <a:lnTo>
                  <a:pt x="1081" y="217"/>
                </a:lnTo>
                <a:lnTo>
                  <a:pt x="1073" y="212"/>
                </a:lnTo>
                <a:lnTo>
                  <a:pt x="1073" y="212"/>
                </a:lnTo>
                <a:close/>
              </a:path>
              <a:path w="1955" h="717">
                <a:moveTo>
                  <a:pt x="1193" y="277"/>
                </a:moveTo>
                <a:lnTo>
                  <a:pt x="1191" y="277"/>
                </a:lnTo>
                <a:lnTo>
                  <a:pt x="1191" y="281"/>
                </a:lnTo>
                <a:lnTo>
                  <a:pt x="1191" y="301"/>
                </a:lnTo>
                <a:lnTo>
                  <a:pt x="1189" y="303"/>
                </a:lnTo>
                <a:lnTo>
                  <a:pt x="1189" y="306"/>
                </a:lnTo>
                <a:lnTo>
                  <a:pt x="1186" y="306"/>
                </a:lnTo>
                <a:lnTo>
                  <a:pt x="1148" y="306"/>
                </a:lnTo>
                <a:lnTo>
                  <a:pt x="1198" y="306"/>
                </a:lnTo>
                <a:lnTo>
                  <a:pt x="1198" y="303"/>
                </a:lnTo>
                <a:lnTo>
                  <a:pt x="1196" y="301"/>
                </a:lnTo>
                <a:lnTo>
                  <a:pt x="1196" y="296"/>
                </a:lnTo>
                <a:lnTo>
                  <a:pt x="1193" y="293"/>
                </a:lnTo>
                <a:lnTo>
                  <a:pt x="1193" y="277"/>
                </a:lnTo>
                <a:lnTo>
                  <a:pt x="1193" y="277"/>
                </a:lnTo>
                <a:close/>
              </a:path>
              <a:path w="1955" h="717">
                <a:moveTo>
                  <a:pt x="1136" y="224"/>
                </a:moveTo>
                <a:lnTo>
                  <a:pt x="1138" y="229"/>
                </a:lnTo>
                <a:lnTo>
                  <a:pt x="1141" y="226"/>
                </a:lnTo>
                <a:lnTo>
                  <a:pt x="1172" y="226"/>
                </a:lnTo>
                <a:lnTo>
                  <a:pt x="1136" y="224"/>
                </a:lnTo>
                <a:lnTo>
                  <a:pt x="1136" y="224"/>
                </a:lnTo>
                <a:close/>
              </a:path>
              <a:path w="1955" h="717">
                <a:moveTo>
                  <a:pt x="1177" y="219"/>
                </a:moveTo>
                <a:lnTo>
                  <a:pt x="1172" y="224"/>
                </a:lnTo>
                <a:lnTo>
                  <a:pt x="1136" y="224"/>
                </a:lnTo>
                <a:lnTo>
                  <a:pt x="1172" y="226"/>
                </a:lnTo>
                <a:lnTo>
                  <a:pt x="1172" y="229"/>
                </a:lnTo>
                <a:lnTo>
                  <a:pt x="1170" y="231"/>
                </a:lnTo>
                <a:lnTo>
                  <a:pt x="1167" y="236"/>
                </a:lnTo>
                <a:lnTo>
                  <a:pt x="1165" y="238"/>
                </a:lnTo>
                <a:lnTo>
                  <a:pt x="1165" y="241"/>
                </a:lnTo>
                <a:lnTo>
                  <a:pt x="1162" y="243"/>
                </a:lnTo>
                <a:lnTo>
                  <a:pt x="1160" y="246"/>
                </a:lnTo>
                <a:lnTo>
                  <a:pt x="1160" y="248"/>
                </a:lnTo>
                <a:lnTo>
                  <a:pt x="1157" y="250"/>
                </a:lnTo>
                <a:lnTo>
                  <a:pt x="1157" y="253"/>
                </a:lnTo>
                <a:lnTo>
                  <a:pt x="1155" y="255"/>
                </a:lnTo>
                <a:lnTo>
                  <a:pt x="1153" y="258"/>
                </a:lnTo>
                <a:lnTo>
                  <a:pt x="1153" y="262"/>
                </a:lnTo>
                <a:lnTo>
                  <a:pt x="1150" y="262"/>
                </a:lnTo>
                <a:lnTo>
                  <a:pt x="1150" y="265"/>
                </a:lnTo>
                <a:lnTo>
                  <a:pt x="1148" y="267"/>
                </a:lnTo>
                <a:lnTo>
                  <a:pt x="1148" y="270"/>
                </a:lnTo>
                <a:lnTo>
                  <a:pt x="1145" y="270"/>
                </a:lnTo>
                <a:lnTo>
                  <a:pt x="1145" y="274"/>
                </a:lnTo>
                <a:lnTo>
                  <a:pt x="1143" y="274"/>
                </a:lnTo>
                <a:lnTo>
                  <a:pt x="1143" y="279"/>
                </a:lnTo>
                <a:lnTo>
                  <a:pt x="1141" y="279"/>
                </a:lnTo>
                <a:lnTo>
                  <a:pt x="1141" y="284"/>
                </a:lnTo>
                <a:lnTo>
                  <a:pt x="1138" y="286"/>
                </a:lnTo>
                <a:lnTo>
                  <a:pt x="1138" y="291"/>
                </a:lnTo>
                <a:lnTo>
                  <a:pt x="1136" y="293"/>
                </a:lnTo>
                <a:lnTo>
                  <a:pt x="1136" y="303"/>
                </a:lnTo>
                <a:lnTo>
                  <a:pt x="1138" y="306"/>
                </a:lnTo>
                <a:lnTo>
                  <a:pt x="1138" y="308"/>
                </a:lnTo>
                <a:lnTo>
                  <a:pt x="1141" y="310"/>
                </a:lnTo>
                <a:lnTo>
                  <a:pt x="1143" y="310"/>
                </a:lnTo>
                <a:lnTo>
                  <a:pt x="1143" y="313"/>
                </a:lnTo>
                <a:lnTo>
                  <a:pt x="1189" y="313"/>
                </a:lnTo>
                <a:lnTo>
                  <a:pt x="1191" y="310"/>
                </a:lnTo>
                <a:lnTo>
                  <a:pt x="1193" y="310"/>
                </a:lnTo>
                <a:lnTo>
                  <a:pt x="1196" y="308"/>
                </a:lnTo>
                <a:lnTo>
                  <a:pt x="1198" y="306"/>
                </a:lnTo>
                <a:lnTo>
                  <a:pt x="1143" y="306"/>
                </a:lnTo>
                <a:lnTo>
                  <a:pt x="1143" y="303"/>
                </a:lnTo>
                <a:lnTo>
                  <a:pt x="1141" y="301"/>
                </a:lnTo>
                <a:lnTo>
                  <a:pt x="1141" y="298"/>
                </a:lnTo>
                <a:lnTo>
                  <a:pt x="1143" y="296"/>
                </a:lnTo>
                <a:lnTo>
                  <a:pt x="1143" y="289"/>
                </a:lnTo>
                <a:lnTo>
                  <a:pt x="1145" y="286"/>
                </a:lnTo>
                <a:lnTo>
                  <a:pt x="1145" y="284"/>
                </a:lnTo>
                <a:lnTo>
                  <a:pt x="1148" y="281"/>
                </a:lnTo>
                <a:lnTo>
                  <a:pt x="1148" y="277"/>
                </a:lnTo>
                <a:lnTo>
                  <a:pt x="1150" y="277"/>
                </a:lnTo>
                <a:lnTo>
                  <a:pt x="1150" y="272"/>
                </a:lnTo>
                <a:lnTo>
                  <a:pt x="1153" y="272"/>
                </a:lnTo>
                <a:lnTo>
                  <a:pt x="1153" y="270"/>
                </a:lnTo>
                <a:lnTo>
                  <a:pt x="1155" y="267"/>
                </a:lnTo>
                <a:lnTo>
                  <a:pt x="1155" y="265"/>
                </a:lnTo>
                <a:lnTo>
                  <a:pt x="1157" y="262"/>
                </a:lnTo>
                <a:lnTo>
                  <a:pt x="1157" y="260"/>
                </a:lnTo>
                <a:lnTo>
                  <a:pt x="1160" y="258"/>
                </a:lnTo>
                <a:lnTo>
                  <a:pt x="1162" y="255"/>
                </a:lnTo>
                <a:lnTo>
                  <a:pt x="1162" y="253"/>
                </a:lnTo>
                <a:lnTo>
                  <a:pt x="1165" y="250"/>
                </a:lnTo>
                <a:lnTo>
                  <a:pt x="1167" y="248"/>
                </a:lnTo>
                <a:lnTo>
                  <a:pt x="1167" y="246"/>
                </a:lnTo>
                <a:lnTo>
                  <a:pt x="1170" y="243"/>
                </a:lnTo>
                <a:lnTo>
                  <a:pt x="1170" y="241"/>
                </a:lnTo>
                <a:lnTo>
                  <a:pt x="1172" y="238"/>
                </a:lnTo>
                <a:lnTo>
                  <a:pt x="1174" y="236"/>
                </a:lnTo>
                <a:lnTo>
                  <a:pt x="1174" y="233"/>
                </a:lnTo>
                <a:lnTo>
                  <a:pt x="1177" y="231"/>
                </a:lnTo>
                <a:lnTo>
                  <a:pt x="1179" y="229"/>
                </a:lnTo>
                <a:lnTo>
                  <a:pt x="1181" y="229"/>
                </a:lnTo>
                <a:lnTo>
                  <a:pt x="1181" y="226"/>
                </a:lnTo>
                <a:lnTo>
                  <a:pt x="1177" y="219"/>
                </a:lnTo>
                <a:lnTo>
                  <a:pt x="1177" y="219"/>
                </a:lnTo>
                <a:close/>
              </a:path>
              <a:path w="1955" h="717">
                <a:moveTo>
                  <a:pt x="1256" y="298"/>
                </a:moveTo>
                <a:lnTo>
                  <a:pt x="1256" y="301"/>
                </a:lnTo>
                <a:lnTo>
                  <a:pt x="1253" y="301"/>
                </a:lnTo>
                <a:lnTo>
                  <a:pt x="1253" y="303"/>
                </a:lnTo>
                <a:lnTo>
                  <a:pt x="1251" y="306"/>
                </a:lnTo>
                <a:lnTo>
                  <a:pt x="1249" y="308"/>
                </a:lnTo>
                <a:lnTo>
                  <a:pt x="1249" y="310"/>
                </a:lnTo>
                <a:lnTo>
                  <a:pt x="1246" y="310"/>
                </a:lnTo>
                <a:lnTo>
                  <a:pt x="1246" y="313"/>
                </a:lnTo>
                <a:lnTo>
                  <a:pt x="1244" y="313"/>
                </a:lnTo>
                <a:lnTo>
                  <a:pt x="1244" y="315"/>
                </a:lnTo>
                <a:lnTo>
                  <a:pt x="1241" y="315"/>
                </a:lnTo>
                <a:lnTo>
                  <a:pt x="1239" y="318"/>
                </a:lnTo>
                <a:lnTo>
                  <a:pt x="1237" y="320"/>
                </a:lnTo>
                <a:lnTo>
                  <a:pt x="1239" y="320"/>
                </a:lnTo>
                <a:lnTo>
                  <a:pt x="1241" y="318"/>
                </a:lnTo>
                <a:lnTo>
                  <a:pt x="1244" y="318"/>
                </a:lnTo>
                <a:lnTo>
                  <a:pt x="1246" y="315"/>
                </a:lnTo>
                <a:lnTo>
                  <a:pt x="1249" y="313"/>
                </a:lnTo>
                <a:lnTo>
                  <a:pt x="1251" y="313"/>
                </a:lnTo>
                <a:lnTo>
                  <a:pt x="1251" y="310"/>
                </a:lnTo>
                <a:lnTo>
                  <a:pt x="1253" y="310"/>
                </a:lnTo>
                <a:lnTo>
                  <a:pt x="1253" y="308"/>
                </a:lnTo>
                <a:lnTo>
                  <a:pt x="1256" y="308"/>
                </a:lnTo>
                <a:lnTo>
                  <a:pt x="1256" y="306"/>
                </a:lnTo>
                <a:lnTo>
                  <a:pt x="1258" y="306"/>
                </a:lnTo>
                <a:lnTo>
                  <a:pt x="1258" y="303"/>
                </a:lnTo>
                <a:lnTo>
                  <a:pt x="1261" y="301"/>
                </a:lnTo>
                <a:lnTo>
                  <a:pt x="1256" y="298"/>
                </a:lnTo>
                <a:lnTo>
                  <a:pt x="1256" y="298"/>
                </a:lnTo>
                <a:close/>
              </a:path>
              <a:path w="1955" h="717">
                <a:moveTo>
                  <a:pt x="1237" y="293"/>
                </a:moveTo>
                <a:lnTo>
                  <a:pt x="1234" y="293"/>
                </a:lnTo>
                <a:lnTo>
                  <a:pt x="1232" y="296"/>
                </a:lnTo>
                <a:lnTo>
                  <a:pt x="1230" y="296"/>
                </a:lnTo>
                <a:lnTo>
                  <a:pt x="1227" y="298"/>
                </a:lnTo>
                <a:lnTo>
                  <a:pt x="1225" y="298"/>
                </a:lnTo>
                <a:lnTo>
                  <a:pt x="1222" y="301"/>
                </a:lnTo>
                <a:lnTo>
                  <a:pt x="1217" y="301"/>
                </a:lnTo>
                <a:lnTo>
                  <a:pt x="1217" y="303"/>
                </a:lnTo>
                <a:lnTo>
                  <a:pt x="1210" y="303"/>
                </a:lnTo>
                <a:lnTo>
                  <a:pt x="1210" y="306"/>
                </a:lnTo>
                <a:lnTo>
                  <a:pt x="1213" y="313"/>
                </a:lnTo>
                <a:lnTo>
                  <a:pt x="1215" y="313"/>
                </a:lnTo>
                <a:lnTo>
                  <a:pt x="1215" y="310"/>
                </a:lnTo>
                <a:lnTo>
                  <a:pt x="1217" y="310"/>
                </a:lnTo>
                <a:lnTo>
                  <a:pt x="1217" y="308"/>
                </a:lnTo>
                <a:lnTo>
                  <a:pt x="1220" y="306"/>
                </a:lnTo>
                <a:lnTo>
                  <a:pt x="1222" y="306"/>
                </a:lnTo>
                <a:lnTo>
                  <a:pt x="1225" y="303"/>
                </a:lnTo>
                <a:lnTo>
                  <a:pt x="1227" y="301"/>
                </a:lnTo>
                <a:lnTo>
                  <a:pt x="1230" y="301"/>
                </a:lnTo>
                <a:lnTo>
                  <a:pt x="1232" y="298"/>
                </a:lnTo>
                <a:lnTo>
                  <a:pt x="1234" y="296"/>
                </a:lnTo>
                <a:lnTo>
                  <a:pt x="1237" y="293"/>
                </a:lnTo>
                <a:lnTo>
                  <a:pt x="1237" y="293"/>
                </a:lnTo>
                <a:close/>
              </a:path>
              <a:path w="1955" h="717">
                <a:moveTo>
                  <a:pt x="1237" y="274"/>
                </a:moveTo>
                <a:lnTo>
                  <a:pt x="1217" y="281"/>
                </a:lnTo>
                <a:lnTo>
                  <a:pt x="1210" y="281"/>
                </a:lnTo>
                <a:lnTo>
                  <a:pt x="1215" y="291"/>
                </a:lnTo>
                <a:lnTo>
                  <a:pt x="1215" y="289"/>
                </a:lnTo>
                <a:lnTo>
                  <a:pt x="1217" y="289"/>
                </a:lnTo>
                <a:lnTo>
                  <a:pt x="1217" y="286"/>
                </a:lnTo>
                <a:lnTo>
                  <a:pt x="1220" y="286"/>
                </a:lnTo>
                <a:lnTo>
                  <a:pt x="1222" y="284"/>
                </a:lnTo>
                <a:lnTo>
                  <a:pt x="1225" y="284"/>
                </a:lnTo>
                <a:lnTo>
                  <a:pt x="1227" y="281"/>
                </a:lnTo>
                <a:lnTo>
                  <a:pt x="1230" y="281"/>
                </a:lnTo>
                <a:lnTo>
                  <a:pt x="1232" y="279"/>
                </a:lnTo>
                <a:lnTo>
                  <a:pt x="1234" y="279"/>
                </a:lnTo>
                <a:lnTo>
                  <a:pt x="1237" y="277"/>
                </a:lnTo>
                <a:lnTo>
                  <a:pt x="1237" y="274"/>
                </a:lnTo>
                <a:lnTo>
                  <a:pt x="1237" y="274"/>
                </a:lnTo>
                <a:close/>
              </a:path>
              <a:path w="1955" h="717">
                <a:moveTo>
                  <a:pt x="1246" y="255"/>
                </a:moveTo>
                <a:lnTo>
                  <a:pt x="1246" y="262"/>
                </a:lnTo>
                <a:lnTo>
                  <a:pt x="1244" y="265"/>
                </a:lnTo>
                <a:lnTo>
                  <a:pt x="1244" y="281"/>
                </a:lnTo>
                <a:lnTo>
                  <a:pt x="1241" y="284"/>
                </a:lnTo>
                <a:lnTo>
                  <a:pt x="1241" y="291"/>
                </a:lnTo>
                <a:lnTo>
                  <a:pt x="1239" y="293"/>
                </a:lnTo>
                <a:lnTo>
                  <a:pt x="1239" y="298"/>
                </a:lnTo>
                <a:lnTo>
                  <a:pt x="1237" y="301"/>
                </a:lnTo>
                <a:lnTo>
                  <a:pt x="1234" y="303"/>
                </a:lnTo>
                <a:lnTo>
                  <a:pt x="1234" y="308"/>
                </a:lnTo>
                <a:lnTo>
                  <a:pt x="1232" y="308"/>
                </a:lnTo>
                <a:lnTo>
                  <a:pt x="1232" y="310"/>
                </a:lnTo>
                <a:lnTo>
                  <a:pt x="1230" y="313"/>
                </a:lnTo>
                <a:lnTo>
                  <a:pt x="1227" y="315"/>
                </a:lnTo>
                <a:lnTo>
                  <a:pt x="1225" y="318"/>
                </a:lnTo>
                <a:lnTo>
                  <a:pt x="1225" y="320"/>
                </a:lnTo>
                <a:lnTo>
                  <a:pt x="1227" y="318"/>
                </a:lnTo>
                <a:lnTo>
                  <a:pt x="1230" y="315"/>
                </a:lnTo>
                <a:lnTo>
                  <a:pt x="1232" y="315"/>
                </a:lnTo>
                <a:lnTo>
                  <a:pt x="1232" y="313"/>
                </a:lnTo>
                <a:lnTo>
                  <a:pt x="1234" y="310"/>
                </a:lnTo>
                <a:lnTo>
                  <a:pt x="1237" y="308"/>
                </a:lnTo>
                <a:lnTo>
                  <a:pt x="1237" y="306"/>
                </a:lnTo>
                <a:lnTo>
                  <a:pt x="1239" y="306"/>
                </a:lnTo>
                <a:lnTo>
                  <a:pt x="1239" y="301"/>
                </a:lnTo>
                <a:lnTo>
                  <a:pt x="1241" y="298"/>
                </a:lnTo>
                <a:lnTo>
                  <a:pt x="1244" y="296"/>
                </a:lnTo>
                <a:lnTo>
                  <a:pt x="1244" y="289"/>
                </a:lnTo>
                <a:lnTo>
                  <a:pt x="1246" y="289"/>
                </a:lnTo>
                <a:lnTo>
                  <a:pt x="1246" y="279"/>
                </a:lnTo>
                <a:lnTo>
                  <a:pt x="1249" y="277"/>
                </a:lnTo>
                <a:lnTo>
                  <a:pt x="1249" y="258"/>
                </a:lnTo>
                <a:lnTo>
                  <a:pt x="1246" y="255"/>
                </a:lnTo>
                <a:lnTo>
                  <a:pt x="1246" y="255"/>
                </a:lnTo>
                <a:close/>
              </a:path>
              <a:path w="1955" h="717">
                <a:moveTo>
                  <a:pt x="1277" y="255"/>
                </a:moveTo>
                <a:lnTo>
                  <a:pt x="1270" y="255"/>
                </a:lnTo>
                <a:lnTo>
                  <a:pt x="1270" y="258"/>
                </a:lnTo>
                <a:lnTo>
                  <a:pt x="1270" y="260"/>
                </a:lnTo>
                <a:lnTo>
                  <a:pt x="1268" y="265"/>
                </a:lnTo>
                <a:lnTo>
                  <a:pt x="1268" y="274"/>
                </a:lnTo>
                <a:lnTo>
                  <a:pt x="1265" y="277"/>
                </a:lnTo>
                <a:lnTo>
                  <a:pt x="1265" y="279"/>
                </a:lnTo>
                <a:lnTo>
                  <a:pt x="1263" y="281"/>
                </a:lnTo>
                <a:lnTo>
                  <a:pt x="1263" y="289"/>
                </a:lnTo>
                <a:lnTo>
                  <a:pt x="1261" y="289"/>
                </a:lnTo>
                <a:lnTo>
                  <a:pt x="1265" y="291"/>
                </a:lnTo>
                <a:lnTo>
                  <a:pt x="1268" y="289"/>
                </a:lnTo>
                <a:lnTo>
                  <a:pt x="1268" y="281"/>
                </a:lnTo>
                <a:lnTo>
                  <a:pt x="1270" y="279"/>
                </a:lnTo>
                <a:lnTo>
                  <a:pt x="1270" y="274"/>
                </a:lnTo>
                <a:lnTo>
                  <a:pt x="1273" y="272"/>
                </a:lnTo>
                <a:lnTo>
                  <a:pt x="1273" y="262"/>
                </a:lnTo>
                <a:lnTo>
                  <a:pt x="1275" y="260"/>
                </a:lnTo>
                <a:lnTo>
                  <a:pt x="1275" y="258"/>
                </a:lnTo>
                <a:lnTo>
                  <a:pt x="1277" y="255"/>
                </a:lnTo>
                <a:lnTo>
                  <a:pt x="1277" y="255"/>
                </a:lnTo>
                <a:close/>
              </a:path>
              <a:path w="1955" h="717">
                <a:moveTo>
                  <a:pt x="1234" y="250"/>
                </a:moveTo>
                <a:lnTo>
                  <a:pt x="1227" y="253"/>
                </a:lnTo>
                <a:lnTo>
                  <a:pt x="1227" y="255"/>
                </a:lnTo>
                <a:lnTo>
                  <a:pt x="1225" y="258"/>
                </a:lnTo>
                <a:lnTo>
                  <a:pt x="1225" y="260"/>
                </a:lnTo>
                <a:lnTo>
                  <a:pt x="1222" y="262"/>
                </a:lnTo>
                <a:lnTo>
                  <a:pt x="1222" y="265"/>
                </a:lnTo>
                <a:lnTo>
                  <a:pt x="1220" y="267"/>
                </a:lnTo>
                <a:lnTo>
                  <a:pt x="1220" y="270"/>
                </a:lnTo>
                <a:lnTo>
                  <a:pt x="1217" y="272"/>
                </a:lnTo>
                <a:lnTo>
                  <a:pt x="1217" y="274"/>
                </a:lnTo>
                <a:lnTo>
                  <a:pt x="1215" y="277"/>
                </a:lnTo>
                <a:lnTo>
                  <a:pt x="1215" y="279"/>
                </a:lnTo>
                <a:lnTo>
                  <a:pt x="1213" y="279"/>
                </a:lnTo>
                <a:lnTo>
                  <a:pt x="1210" y="281"/>
                </a:lnTo>
                <a:lnTo>
                  <a:pt x="1217" y="281"/>
                </a:lnTo>
                <a:lnTo>
                  <a:pt x="1217" y="279"/>
                </a:lnTo>
                <a:lnTo>
                  <a:pt x="1217" y="277"/>
                </a:lnTo>
                <a:lnTo>
                  <a:pt x="1220" y="277"/>
                </a:lnTo>
                <a:lnTo>
                  <a:pt x="1220" y="274"/>
                </a:lnTo>
                <a:lnTo>
                  <a:pt x="1222" y="272"/>
                </a:lnTo>
                <a:lnTo>
                  <a:pt x="1222" y="270"/>
                </a:lnTo>
                <a:lnTo>
                  <a:pt x="1225" y="267"/>
                </a:lnTo>
                <a:lnTo>
                  <a:pt x="1225" y="265"/>
                </a:lnTo>
                <a:lnTo>
                  <a:pt x="1227" y="265"/>
                </a:lnTo>
                <a:lnTo>
                  <a:pt x="1227" y="262"/>
                </a:lnTo>
                <a:lnTo>
                  <a:pt x="1230" y="260"/>
                </a:lnTo>
                <a:lnTo>
                  <a:pt x="1230" y="255"/>
                </a:lnTo>
                <a:lnTo>
                  <a:pt x="1232" y="255"/>
                </a:lnTo>
                <a:lnTo>
                  <a:pt x="1232" y="253"/>
                </a:lnTo>
                <a:lnTo>
                  <a:pt x="1234" y="250"/>
                </a:lnTo>
                <a:lnTo>
                  <a:pt x="1234" y="250"/>
                </a:lnTo>
                <a:close/>
              </a:path>
              <a:path w="1955" h="717">
                <a:moveTo>
                  <a:pt x="1273" y="248"/>
                </a:moveTo>
                <a:lnTo>
                  <a:pt x="1270" y="253"/>
                </a:lnTo>
                <a:lnTo>
                  <a:pt x="1263" y="253"/>
                </a:lnTo>
                <a:lnTo>
                  <a:pt x="1277" y="255"/>
                </a:lnTo>
                <a:lnTo>
                  <a:pt x="1273" y="248"/>
                </a:lnTo>
                <a:lnTo>
                  <a:pt x="1273" y="248"/>
                </a:lnTo>
                <a:close/>
              </a:path>
              <a:path w="1955" h="717">
                <a:moveTo>
                  <a:pt x="1234" y="231"/>
                </a:moveTo>
                <a:lnTo>
                  <a:pt x="1234" y="238"/>
                </a:lnTo>
                <a:lnTo>
                  <a:pt x="1232" y="241"/>
                </a:lnTo>
                <a:lnTo>
                  <a:pt x="1232" y="246"/>
                </a:lnTo>
                <a:lnTo>
                  <a:pt x="1230" y="248"/>
                </a:lnTo>
                <a:lnTo>
                  <a:pt x="1230" y="250"/>
                </a:lnTo>
                <a:lnTo>
                  <a:pt x="1215" y="250"/>
                </a:lnTo>
                <a:lnTo>
                  <a:pt x="1234" y="250"/>
                </a:lnTo>
                <a:lnTo>
                  <a:pt x="1234" y="248"/>
                </a:lnTo>
                <a:lnTo>
                  <a:pt x="1237" y="246"/>
                </a:lnTo>
                <a:lnTo>
                  <a:pt x="1237" y="241"/>
                </a:lnTo>
                <a:lnTo>
                  <a:pt x="1241" y="238"/>
                </a:lnTo>
                <a:lnTo>
                  <a:pt x="1234" y="231"/>
                </a:lnTo>
                <a:lnTo>
                  <a:pt x="1234" y="231"/>
                </a:lnTo>
                <a:close/>
              </a:path>
              <a:path w="1955" h="717">
                <a:moveTo>
                  <a:pt x="1246" y="224"/>
                </a:moveTo>
                <a:lnTo>
                  <a:pt x="1246" y="255"/>
                </a:lnTo>
                <a:lnTo>
                  <a:pt x="1249" y="258"/>
                </a:lnTo>
                <a:lnTo>
                  <a:pt x="1251" y="260"/>
                </a:lnTo>
                <a:lnTo>
                  <a:pt x="1251" y="272"/>
                </a:lnTo>
                <a:lnTo>
                  <a:pt x="1253" y="274"/>
                </a:lnTo>
                <a:lnTo>
                  <a:pt x="1253" y="281"/>
                </a:lnTo>
                <a:lnTo>
                  <a:pt x="1256" y="284"/>
                </a:lnTo>
                <a:lnTo>
                  <a:pt x="1256" y="284"/>
                </a:lnTo>
                <a:lnTo>
                  <a:pt x="1256" y="289"/>
                </a:lnTo>
                <a:lnTo>
                  <a:pt x="1258" y="291"/>
                </a:lnTo>
                <a:lnTo>
                  <a:pt x="1258" y="296"/>
                </a:lnTo>
                <a:lnTo>
                  <a:pt x="1256" y="298"/>
                </a:lnTo>
                <a:lnTo>
                  <a:pt x="1261" y="301"/>
                </a:lnTo>
                <a:lnTo>
                  <a:pt x="1263" y="301"/>
                </a:lnTo>
                <a:lnTo>
                  <a:pt x="1263" y="303"/>
                </a:lnTo>
                <a:lnTo>
                  <a:pt x="1265" y="306"/>
                </a:lnTo>
                <a:lnTo>
                  <a:pt x="1265" y="308"/>
                </a:lnTo>
                <a:lnTo>
                  <a:pt x="1268" y="308"/>
                </a:lnTo>
                <a:lnTo>
                  <a:pt x="1268" y="313"/>
                </a:lnTo>
                <a:lnTo>
                  <a:pt x="1270" y="313"/>
                </a:lnTo>
                <a:lnTo>
                  <a:pt x="1273" y="315"/>
                </a:lnTo>
                <a:lnTo>
                  <a:pt x="1275" y="318"/>
                </a:lnTo>
                <a:lnTo>
                  <a:pt x="1275" y="315"/>
                </a:lnTo>
                <a:lnTo>
                  <a:pt x="1277" y="313"/>
                </a:lnTo>
                <a:lnTo>
                  <a:pt x="1280" y="313"/>
                </a:lnTo>
                <a:lnTo>
                  <a:pt x="1280" y="310"/>
                </a:lnTo>
                <a:lnTo>
                  <a:pt x="1277" y="310"/>
                </a:lnTo>
                <a:lnTo>
                  <a:pt x="1275" y="308"/>
                </a:lnTo>
                <a:lnTo>
                  <a:pt x="1273" y="306"/>
                </a:lnTo>
                <a:lnTo>
                  <a:pt x="1270" y="306"/>
                </a:lnTo>
                <a:lnTo>
                  <a:pt x="1270" y="303"/>
                </a:lnTo>
                <a:lnTo>
                  <a:pt x="1268" y="301"/>
                </a:lnTo>
                <a:lnTo>
                  <a:pt x="1265" y="298"/>
                </a:lnTo>
                <a:lnTo>
                  <a:pt x="1265" y="296"/>
                </a:lnTo>
                <a:lnTo>
                  <a:pt x="1263" y="296"/>
                </a:lnTo>
                <a:lnTo>
                  <a:pt x="1265" y="293"/>
                </a:lnTo>
                <a:lnTo>
                  <a:pt x="1265" y="291"/>
                </a:lnTo>
                <a:lnTo>
                  <a:pt x="1261" y="289"/>
                </a:lnTo>
                <a:lnTo>
                  <a:pt x="1261" y="286"/>
                </a:lnTo>
                <a:lnTo>
                  <a:pt x="1258" y="286"/>
                </a:lnTo>
                <a:lnTo>
                  <a:pt x="1258" y="279"/>
                </a:lnTo>
                <a:lnTo>
                  <a:pt x="1256" y="277"/>
                </a:lnTo>
                <a:lnTo>
                  <a:pt x="1256" y="274"/>
                </a:lnTo>
                <a:lnTo>
                  <a:pt x="1253" y="272"/>
                </a:lnTo>
                <a:lnTo>
                  <a:pt x="1253" y="262"/>
                </a:lnTo>
                <a:lnTo>
                  <a:pt x="1251" y="260"/>
                </a:lnTo>
                <a:lnTo>
                  <a:pt x="1251" y="224"/>
                </a:lnTo>
                <a:lnTo>
                  <a:pt x="1265" y="224"/>
                </a:lnTo>
                <a:lnTo>
                  <a:pt x="1246" y="224"/>
                </a:lnTo>
                <a:lnTo>
                  <a:pt x="1246" y="224"/>
                </a:lnTo>
                <a:close/>
              </a:path>
              <a:path w="1955" h="717">
                <a:moveTo>
                  <a:pt x="1275" y="224"/>
                </a:moveTo>
                <a:lnTo>
                  <a:pt x="1246" y="224"/>
                </a:lnTo>
                <a:lnTo>
                  <a:pt x="1265" y="224"/>
                </a:lnTo>
                <a:lnTo>
                  <a:pt x="1265" y="233"/>
                </a:lnTo>
                <a:lnTo>
                  <a:pt x="1263" y="233"/>
                </a:lnTo>
                <a:lnTo>
                  <a:pt x="1263" y="238"/>
                </a:lnTo>
                <a:lnTo>
                  <a:pt x="1261" y="241"/>
                </a:lnTo>
                <a:lnTo>
                  <a:pt x="1261" y="248"/>
                </a:lnTo>
                <a:lnTo>
                  <a:pt x="1258" y="248"/>
                </a:lnTo>
                <a:lnTo>
                  <a:pt x="1258" y="250"/>
                </a:lnTo>
                <a:lnTo>
                  <a:pt x="1256" y="253"/>
                </a:lnTo>
                <a:lnTo>
                  <a:pt x="1261" y="260"/>
                </a:lnTo>
                <a:lnTo>
                  <a:pt x="1261" y="255"/>
                </a:lnTo>
                <a:lnTo>
                  <a:pt x="1270" y="255"/>
                </a:lnTo>
                <a:lnTo>
                  <a:pt x="1277" y="255"/>
                </a:lnTo>
                <a:lnTo>
                  <a:pt x="1263" y="253"/>
                </a:lnTo>
                <a:lnTo>
                  <a:pt x="1263" y="248"/>
                </a:lnTo>
                <a:lnTo>
                  <a:pt x="1265" y="246"/>
                </a:lnTo>
                <a:lnTo>
                  <a:pt x="1265" y="241"/>
                </a:lnTo>
                <a:lnTo>
                  <a:pt x="1268" y="238"/>
                </a:lnTo>
                <a:lnTo>
                  <a:pt x="1268" y="233"/>
                </a:lnTo>
                <a:lnTo>
                  <a:pt x="1270" y="229"/>
                </a:lnTo>
                <a:lnTo>
                  <a:pt x="1270" y="226"/>
                </a:lnTo>
                <a:lnTo>
                  <a:pt x="1275" y="224"/>
                </a:lnTo>
                <a:lnTo>
                  <a:pt x="1275" y="224"/>
                </a:lnTo>
                <a:close/>
              </a:path>
              <a:path w="1955" h="717">
                <a:moveTo>
                  <a:pt x="1270" y="217"/>
                </a:moveTo>
                <a:lnTo>
                  <a:pt x="1265" y="221"/>
                </a:lnTo>
                <a:lnTo>
                  <a:pt x="1237" y="221"/>
                </a:lnTo>
                <a:lnTo>
                  <a:pt x="1239" y="224"/>
                </a:lnTo>
                <a:lnTo>
                  <a:pt x="1275" y="224"/>
                </a:lnTo>
                <a:lnTo>
                  <a:pt x="1270" y="217"/>
                </a:lnTo>
                <a:lnTo>
                  <a:pt x="1270" y="217"/>
                </a:lnTo>
                <a:close/>
              </a:path>
              <a:path w="1955" h="717">
                <a:moveTo>
                  <a:pt x="1225" y="210"/>
                </a:moveTo>
                <a:lnTo>
                  <a:pt x="1225" y="217"/>
                </a:lnTo>
                <a:lnTo>
                  <a:pt x="1222" y="219"/>
                </a:lnTo>
                <a:lnTo>
                  <a:pt x="1222" y="224"/>
                </a:lnTo>
                <a:lnTo>
                  <a:pt x="1220" y="226"/>
                </a:lnTo>
                <a:lnTo>
                  <a:pt x="1220" y="233"/>
                </a:lnTo>
                <a:lnTo>
                  <a:pt x="1217" y="236"/>
                </a:lnTo>
                <a:lnTo>
                  <a:pt x="1215" y="241"/>
                </a:lnTo>
                <a:lnTo>
                  <a:pt x="1215" y="246"/>
                </a:lnTo>
                <a:lnTo>
                  <a:pt x="1213" y="246"/>
                </a:lnTo>
                <a:lnTo>
                  <a:pt x="1213" y="248"/>
                </a:lnTo>
                <a:lnTo>
                  <a:pt x="1210" y="250"/>
                </a:lnTo>
                <a:lnTo>
                  <a:pt x="1213" y="258"/>
                </a:lnTo>
                <a:lnTo>
                  <a:pt x="1215" y="258"/>
                </a:lnTo>
                <a:lnTo>
                  <a:pt x="1215" y="255"/>
                </a:lnTo>
                <a:lnTo>
                  <a:pt x="1217" y="255"/>
                </a:lnTo>
                <a:lnTo>
                  <a:pt x="1220" y="255"/>
                </a:lnTo>
                <a:lnTo>
                  <a:pt x="1222" y="253"/>
                </a:lnTo>
                <a:lnTo>
                  <a:pt x="1227" y="253"/>
                </a:lnTo>
                <a:lnTo>
                  <a:pt x="1234" y="250"/>
                </a:lnTo>
                <a:lnTo>
                  <a:pt x="1215" y="250"/>
                </a:lnTo>
                <a:lnTo>
                  <a:pt x="1215" y="248"/>
                </a:lnTo>
                <a:lnTo>
                  <a:pt x="1217" y="246"/>
                </a:lnTo>
                <a:lnTo>
                  <a:pt x="1217" y="243"/>
                </a:lnTo>
                <a:lnTo>
                  <a:pt x="1220" y="241"/>
                </a:lnTo>
                <a:lnTo>
                  <a:pt x="1220" y="236"/>
                </a:lnTo>
                <a:lnTo>
                  <a:pt x="1222" y="236"/>
                </a:lnTo>
                <a:lnTo>
                  <a:pt x="1222" y="233"/>
                </a:lnTo>
                <a:lnTo>
                  <a:pt x="1225" y="231"/>
                </a:lnTo>
                <a:lnTo>
                  <a:pt x="1225" y="226"/>
                </a:lnTo>
                <a:lnTo>
                  <a:pt x="1227" y="224"/>
                </a:lnTo>
                <a:lnTo>
                  <a:pt x="1227" y="221"/>
                </a:lnTo>
                <a:lnTo>
                  <a:pt x="1230" y="219"/>
                </a:lnTo>
                <a:lnTo>
                  <a:pt x="1232" y="217"/>
                </a:lnTo>
                <a:lnTo>
                  <a:pt x="1225" y="210"/>
                </a:lnTo>
                <a:lnTo>
                  <a:pt x="1225" y="210"/>
                </a:lnTo>
                <a:close/>
              </a:path>
              <a:path w="1955" h="717">
                <a:moveTo>
                  <a:pt x="1301" y="293"/>
                </a:moveTo>
                <a:lnTo>
                  <a:pt x="1299" y="296"/>
                </a:lnTo>
                <a:lnTo>
                  <a:pt x="1297" y="298"/>
                </a:lnTo>
                <a:lnTo>
                  <a:pt x="1297" y="306"/>
                </a:lnTo>
                <a:lnTo>
                  <a:pt x="1299" y="308"/>
                </a:lnTo>
                <a:lnTo>
                  <a:pt x="1301" y="308"/>
                </a:lnTo>
                <a:lnTo>
                  <a:pt x="1301" y="310"/>
                </a:lnTo>
                <a:lnTo>
                  <a:pt x="1301" y="315"/>
                </a:lnTo>
                <a:lnTo>
                  <a:pt x="1299" y="318"/>
                </a:lnTo>
                <a:lnTo>
                  <a:pt x="1299" y="320"/>
                </a:lnTo>
                <a:lnTo>
                  <a:pt x="1297" y="320"/>
                </a:lnTo>
                <a:lnTo>
                  <a:pt x="1299" y="320"/>
                </a:lnTo>
                <a:lnTo>
                  <a:pt x="1301" y="318"/>
                </a:lnTo>
                <a:lnTo>
                  <a:pt x="1304" y="318"/>
                </a:lnTo>
                <a:lnTo>
                  <a:pt x="1304" y="315"/>
                </a:lnTo>
                <a:lnTo>
                  <a:pt x="1304" y="315"/>
                </a:lnTo>
                <a:lnTo>
                  <a:pt x="1306" y="313"/>
                </a:lnTo>
                <a:lnTo>
                  <a:pt x="1306" y="298"/>
                </a:lnTo>
                <a:lnTo>
                  <a:pt x="1304" y="296"/>
                </a:lnTo>
                <a:lnTo>
                  <a:pt x="1301" y="293"/>
                </a:lnTo>
                <a:lnTo>
                  <a:pt x="1301" y="293"/>
                </a:lnTo>
                <a:close/>
              </a:path>
              <a:path w="1955" h="717">
                <a:moveTo>
                  <a:pt x="1301" y="265"/>
                </a:moveTo>
                <a:lnTo>
                  <a:pt x="1299" y="267"/>
                </a:lnTo>
                <a:lnTo>
                  <a:pt x="1297" y="267"/>
                </a:lnTo>
                <a:lnTo>
                  <a:pt x="1297" y="270"/>
                </a:lnTo>
                <a:lnTo>
                  <a:pt x="1297" y="281"/>
                </a:lnTo>
                <a:lnTo>
                  <a:pt x="1299" y="281"/>
                </a:lnTo>
                <a:lnTo>
                  <a:pt x="1304" y="281"/>
                </a:lnTo>
                <a:lnTo>
                  <a:pt x="1306" y="279"/>
                </a:lnTo>
                <a:lnTo>
                  <a:pt x="1306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1" y="267"/>
                </a:lnTo>
                <a:lnTo>
                  <a:pt x="1301" y="265"/>
                </a:lnTo>
                <a:lnTo>
                  <a:pt x="1301" y="265"/>
                </a:lnTo>
                <a:close/>
              </a:path>
              <a:path w="1955" h="717">
                <a:moveTo>
                  <a:pt x="58" y="701"/>
                </a:moveTo>
                <a:lnTo>
                  <a:pt x="51" y="701"/>
                </a:lnTo>
                <a:lnTo>
                  <a:pt x="51" y="704"/>
                </a:lnTo>
                <a:lnTo>
                  <a:pt x="53" y="704"/>
                </a:lnTo>
                <a:lnTo>
                  <a:pt x="53" y="706"/>
                </a:lnTo>
                <a:lnTo>
                  <a:pt x="53" y="711"/>
                </a:lnTo>
                <a:lnTo>
                  <a:pt x="56" y="714"/>
                </a:lnTo>
                <a:lnTo>
                  <a:pt x="58" y="711"/>
                </a:lnTo>
                <a:lnTo>
                  <a:pt x="58" y="701"/>
                </a:lnTo>
                <a:lnTo>
                  <a:pt x="58" y="701"/>
                </a:lnTo>
                <a:close/>
              </a:path>
              <a:path w="1955" h="717">
                <a:moveTo>
                  <a:pt x="41" y="675"/>
                </a:moveTo>
                <a:lnTo>
                  <a:pt x="41" y="678"/>
                </a:lnTo>
                <a:lnTo>
                  <a:pt x="44" y="680"/>
                </a:lnTo>
                <a:lnTo>
                  <a:pt x="44" y="682"/>
                </a:lnTo>
                <a:lnTo>
                  <a:pt x="46" y="685"/>
                </a:lnTo>
                <a:lnTo>
                  <a:pt x="46" y="690"/>
                </a:lnTo>
                <a:lnTo>
                  <a:pt x="49" y="692"/>
                </a:lnTo>
                <a:lnTo>
                  <a:pt x="49" y="694"/>
                </a:lnTo>
                <a:lnTo>
                  <a:pt x="51" y="697"/>
                </a:lnTo>
                <a:lnTo>
                  <a:pt x="51" y="699"/>
                </a:lnTo>
                <a:lnTo>
                  <a:pt x="15" y="699"/>
                </a:lnTo>
                <a:lnTo>
                  <a:pt x="58" y="701"/>
                </a:lnTo>
                <a:lnTo>
                  <a:pt x="58" y="699"/>
                </a:lnTo>
                <a:lnTo>
                  <a:pt x="56" y="697"/>
                </a:lnTo>
                <a:lnTo>
                  <a:pt x="56" y="692"/>
                </a:lnTo>
                <a:lnTo>
                  <a:pt x="53" y="692"/>
                </a:lnTo>
                <a:lnTo>
                  <a:pt x="53" y="690"/>
                </a:lnTo>
                <a:lnTo>
                  <a:pt x="51" y="687"/>
                </a:lnTo>
                <a:lnTo>
                  <a:pt x="51" y="685"/>
                </a:lnTo>
                <a:lnTo>
                  <a:pt x="49" y="682"/>
                </a:lnTo>
                <a:lnTo>
                  <a:pt x="46" y="682"/>
                </a:lnTo>
                <a:lnTo>
                  <a:pt x="46" y="680"/>
                </a:lnTo>
                <a:lnTo>
                  <a:pt x="44" y="678"/>
                </a:lnTo>
                <a:lnTo>
                  <a:pt x="41" y="675"/>
                </a:lnTo>
                <a:lnTo>
                  <a:pt x="41" y="675"/>
                </a:lnTo>
                <a:close/>
              </a:path>
              <a:path w="1955" h="717">
                <a:moveTo>
                  <a:pt x="32" y="646"/>
                </a:moveTo>
                <a:lnTo>
                  <a:pt x="32" y="654"/>
                </a:lnTo>
                <a:lnTo>
                  <a:pt x="30" y="656"/>
                </a:lnTo>
                <a:lnTo>
                  <a:pt x="30" y="661"/>
                </a:lnTo>
                <a:lnTo>
                  <a:pt x="27" y="663"/>
                </a:lnTo>
                <a:lnTo>
                  <a:pt x="27" y="668"/>
                </a:lnTo>
                <a:lnTo>
                  <a:pt x="25" y="670"/>
                </a:lnTo>
                <a:lnTo>
                  <a:pt x="25" y="675"/>
                </a:lnTo>
                <a:lnTo>
                  <a:pt x="22" y="678"/>
                </a:lnTo>
                <a:lnTo>
                  <a:pt x="22" y="680"/>
                </a:lnTo>
                <a:lnTo>
                  <a:pt x="20" y="682"/>
                </a:lnTo>
                <a:lnTo>
                  <a:pt x="20" y="685"/>
                </a:lnTo>
                <a:lnTo>
                  <a:pt x="17" y="685"/>
                </a:lnTo>
                <a:lnTo>
                  <a:pt x="17" y="690"/>
                </a:lnTo>
                <a:lnTo>
                  <a:pt x="15" y="690"/>
                </a:lnTo>
                <a:lnTo>
                  <a:pt x="15" y="694"/>
                </a:lnTo>
                <a:lnTo>
                  <a:pt x="13" y="694"/>
                </a:lnTo>
                <a:lnTo>
                  <a:pt x="10" y="697"/>
                </a:lnTo>
                <a:lnTo>
                  <a:pt x="10" y="699"/>
                </a:lnTo>
                <a:lnTo>
                  <a:pt x="8" y="699"/>
                </a:lnTo>
                <a:lnTo>
                  <a:pt x="10" y="709"/>
                </a:lnTo>
                <a:lnTo>
                  <a:pt x="13" y="709"/>
                </a:lnTo>
                <a:lnTo>
                  <a:pt x="15" y="706"/>
                </a:lnTo>
                <a:lnTo>
                  <a:pt x="20" y="706"/>
                </a:lnTo>
                <a:lnTo>
                  <a:pt x="22" y="704"/>
                </a:lnTo>
                <a:lnTo>
                  <a:pt x="37" y="704"/>
                </a:lnTo>
                <a:lnTo>
                  <a:pt x="39" y="701"/>
                </a:lnTo>
                <a:lnTo>
                  <a:pt x="58" y="701"/>
                </a:lnTo>
                <a:lnTo>
                  <a:pt x="15" y="699"/>
                </a:lnTo>
                <a:lnTo>
                  <a:pt x="15" y="697"/>
                </a:lnTo>
                <a:lnTo>
                  <a:pt x="17" y="697"/>
                </a:lnTo>
                <a:lnTo>
                  <a:pt x="17" y="692"/>
                </a:lnTo>
                <a:lnTo>
                  <a:pt x="20" y="692"/>
                </a:lnTo>
                <a:lnTo>
                  <a:pt x="20" y="690"/>
                </a:lnTo>
                <a:lnTo>
                  <a:pt x="22" y="687"/>
                </a:lnTo>
                <a:lnTo>
                  <a:pt x="22" y="685"/>
                </a:lnTo>
                <a:lnTo>
                  <a:pt x="25" y="682"/>
                </a:lnTo>
                <a:lnTo>
                  <a:pt x="25" y="680"/>
                </a:lnTo>
                <a:lnTo>
                  <a:pt x="27" y="678"/>
                </a:lnTo>
                <a:lnTo>
                  <a:pt x="27" y="675"/>
                </a:lnTo>
                <a:lnTo>
                  <a:pt x="30" y="673"/>
                </a:lnTo>
                <a:lnTo>
                  <a:pt x="30" y="670"/>
                </a:lnTo>
                <a:lnTo>
                  <a:pt x="32" y="668"/>
                </a:lnTo>
                <a:lnTo>
                  <a:pt x="32" y="665"/>
                </a:lnTo>
                <a:lnTo>
                  <a:pt x="34" y="663"/>
                </a:lnTo>
                <a:lnTo>
                  <a:pt x="34" y="658"/>
                </a:lnTo>
                <a:lnTo>
                  <a:pt x="37" y="656"/>
                </a:lnTo>
                <a:lnTo>
                  <a:pt x="39" y="654"/>
                </a:lnTo>
                <a:lnTo>
                  <a:pt x="32" y="646"/>
                </a:lnTo>
                <a:lnTo>
                  <a:pt x="32" y="646"/>
                </a:lnTo>
                <a:close/>
              </a:path>
              <a:path w="1955" h="717">
                <a:moveTo>
                  <a:pt x="25" y="605"/>
                </a:moveTo>
                <a:lnTo>
                  <a:pt x="25" y="610"/>
                </a:lnTo>
                <a:lnTo>
                  <a:pt x="22" y="613"/>
                </a:lnTo>
                <a:lnTo>
                  <a:pt x="22" y="620"/>
                </a:lnTo>
                <a:lnTo>
                  <a:pt x="20" y="622"/>
                </a:lnTo>
                <a:lnTo>
                  <a:pt x="20" y="627"/>
                </a:lnTo>
                <a:lnTo>
                  <a:pt x="17" y="630"/>
                </a:lnTo>
                <a:lnTo>
                  <a:pt x="17" y="634"/>
                </a:lnTo>
                <a:lnTo>
                  <a:pt x="15" y="637"/>
                </a:lnTo>
                <a:lnTo>
                  <a:pt x="15" y="641"/>
                </a:lnTo>
                <a:lnTo>
                  <a:pt x="13" y="644"/>
                </a:lnTo>
                <a:lnTo>
                  <a:pt x="13" y="646"/>
                </a:lnTo>
                <a:lnTo>
                  <a:pt x="10" y="649"/>
                </a:lnTo>
                <a:lnTo>
                  <a:pt x="10" y="651"/>
                </a:lnTo>
                <a:lnTo>
                  <a:pt x="8" y="651"/>
                </a:lnTo>
                <a:lnTo>
                  <a:pt x="8" y="654"/>
                </a:lnTo>
                <a:lnTo>
                  <a:pt x="5" y="656"/>
                </a:lnTo>
                <a:lnTo>
                  <a:pt x="5" y="658"/>
                </a:lnTo>
                <a:lnTo>
                  <a:pt x="3" y="661"/>
                </a:lnTo>
                <a:lnTo>
                  <a:pt x="1" y="663"/>
                </a:lnTo>
                <a:lnTo>
                  <a:pt x="1" y="668"/>
                </a:lnTo>
                <a:lnTo>
                  <a:pt x="3" y="665"/>
                </a:lnTo>
                <a:lnTo>
                  <a:pt x="5" y="663"/>
                </a:lnTo>
                <a:lnTo>
                  <a:pt x="5" y="661"/>
                </a:lnTo>
                <a:lnTo>
                  <a:pt x="8" y="661"/>
                </a:lnTo>
                <a:lnTo>
                  <a:pt x="8" y="658"/>
                </a:lnTo>
                <a:lnTo>
                  <a:pt x="10" y="658"/>
                </a:lnTo>
                <a:lnTo>
                  <a:pt x="10" y="654"/>
                </a:lnTo>
                <a:lnTo>
                  <a:pt x="13" y="654"/>
                </a:lnTo>
                <a:lnTo>
                  <a:pt x="13" y="651"/>
                </a:lnTo>
                <a:lnTo>
                  <a:pt x="15" y="649"/>
                </a:lnTo>
                <a:lnTo>
                  <a:pt x="15" y="646"/>
                </a:lnTo>
                <a:lnTo>
                  <a:pt x="17" y="644"/>
                </a:lnTo>
                <a:lnTo>
                  <a:pt x="17" y="641"/>
                </a:lnTo>
                <a:lnTo>
                  <a:pt x="20" y="639"/>
                </a:lnTo>
                <a:lnTo>
                  <a:pt x="20" y="637"/>
                </a:lnTo>
                <a:lnTo>
                  <a:pt x="22" y="634"/>
                </a:lnTo>
                <a:lnTo>
                  <a:pt x="22" y="632"/>
                </a:lnTo>
                <a:lnTo>
                  <a:pt x="25" y="630"/>
                </a:lnTo>
                <a:lnTo>
                  <a:pt x="25" y="625"/>
                </a:lnTo>
                <a:lnTo>
                  <a:pt x="27" y="622"/>
                </a:lnTo>
                <a:lnTo>
                  <a:pt x="27" y="618"/>
                </a:lnTo>
                <a:lnTo>
                  <a:pt x="32" y="613"/>
                </a:lnTo>
                <a:lnTo>
                  <a:pt x="25" y="605"/>
                </a:lnTo>
                <a:lnTo>
                  <a:pt x="25" y="605"/>
                </a:lnTo>
                <a:close/>
              </a:path>
              <a:path w="1955" h="717">
                <a:moveTo>
                  <a:pt x="39" y="603"/>
                </a:moveTo>
                <a:lnTo>
                  <a:pt x="39" y="613"/>
                </a:lnTo>
                <a:lnTo>
                  <a:pt x="41" y="615"/>
                </a:lnTo>
                <a:lnTo>
                  <a:pt x="41" y="622"/>
                </a:lnTo>
                <a:lnTo>
                  <a:pt x="44" y="625"/>
                </a:lnTo>
                <a:lnTo>
                  <a:pt x="44" y="632"/>
                </a:lnTo>
                <a:lnTo>
                  <a:pt x="46" y="634"/>
                </a:lnTo>
                <a:lnTo>
                  <a:pt x="46" y="637"/>
                </a:lnTo>
                <a:lnTo>
                  <a:pt x="49" y="639"/>
                </a:lnTo>
                <a:lnTo>
                  <a:pt x="49" y="644"/>
                </a:lnTo>
                <a:lnTo>
                  <a:pt x="51" y="646"/>
                </a:lnTo>
                <a:lnTo>
                  <a:pt x="51" y="649"/>
                </a:lnTo>
                <a:lnTo>
                  <a:pt x="53" y="649"/>
                </a:lnTo>
                <a:lnTo>
                  <a:pt x="53" y="651"/>
                </a:lnTo>
                <a:lnTo>
                  <a:pt x="56" y="654"/>
                </a:lnTo>
                <a:lnTo>
                  <a:pt x="56" y="656"/>
                </a:lnTo>
                <a:lnTo>
                  <a:pt x="56" y="658"/>
                </a:lnTo>
                <a:lnTo>
                  <a:pt x="58" y="658"/>
                </a:lnTo>
                <a:lnTo>
                  <a:pt x="58" y="661"/>
                </a:lnTo>
                <a:lnTo>
                  <a:pt x="61" y="663"/>
                </a:lnTo>
                <a:lnTo>
                  <a:pt x="63" y="665"/>
                </a:lnTo>
                <a:lnTo>
                  <a:pt x="63" y="663"/>
                </a:lnTo>
                <a:lnTo>
                  <a:pt x="65" y="661"/>
                </a:lnTo>
                <a:lnTo>
                  <a:pt x="68" y="661"/>
                </a:lnTo>
                <a:lnTo>
                  <a:pt x="70" y="658"/>
                </a:lnTo>
                <a:lnTo>
                  <a:pt x="68" y="658"/>
                </a:lnTo>
                <a:lnTo>
                  <a:pt x="68" y="656"/>
                </a:lnTo>
                <a:lnTo>
                  <a:pt x="65" y="656"/>
                </a:lnTo>
                <a:lnTo>
                  <a:pt x="63" y="654"/>
                </a:lnTo>
                <a:lnTo>
                  <a:pt x="61" y="651"/>
                </a:lnTo>
                <a:lnTo>
                  <a:pt x="58" y="649"/>
                </a:lnTo>
                <a:lnTo>
                  <a:pt x="58" y="646"/>
                </a:lnTo>
                <a:lnTo>
                  <a:pt x="56" y="646"/>
                </a:lnTo>
                <a:lnTo>
                  <a:pt x="56" y="644"/>
                </a:lnTo>
                <a:lnTo>
                  <a:pt x="53" y="641"/>
                </a:lnTo>
                <a:lnTo>
                  <a:pt x="53" y="639"/>
                </a:lnTo>
                <a:lnTo>
                  <a:pt x="51" y="637"/>
                </a:lnTo>
                <a:lnTo>
                  <a:pt x="51" y="634"/>
                </a:lnTo>
                <a:lnTo>
                  <a:pt x="49" y="632"/>
                </a:lnTo>
                <a:lnTo>
                  <a:pt x="49" y="630"/>
                </a:lnTo>
                <a:lnTo>
                  <a:pt x="46" y="627"/>
                </a:lnTo>
                <a:lnTo>
                  <a:pt x="46" y="620"/>
                </a:lnTo>
                <a:lnTo>
                  <a:pt x="44" y="618"/>
                </a:lnTo>
                <a:lnTo>
                  <a:pt x="44" y="613"/>
                </a:lnTo>
                <a:lnTo>
                  <a:pt x="41" y="610"/>
                </a:lnTo>
                <a:lnTo>
                  <a:pt x="46" y="605"/>
                </a:lnTo>
                <a:lnTo>
                  <a:pt x="39" y="603"/>
                </a:lnTo>
                <a:lnTo>
                  <a:pt x="39" y="603"/>
                </a:lnTo>
                <a:close/>
              </a:path>
              <a:path w="1955" h="717">
                <a:moveTo>
                  <a:pt x="116" y="704"/>
                </a:moveTo>
                <a:lnTo>
                  <a:pt x="116" y="716"/>
                </a:lnTo>
                <a:lnTo>
                  <a:pt x="121" y="711"/>
                </a:lnTo>
                <a:lnTo>
                  <a:pt x="121" y="704"/>
                </a:lnTo>
                <a:lnTo>
                  <a:pt x="137" y="704"/>
                </a:lnTo>
                <a:lnTo>
                  <a:pt x="116" y="704"/>
                </a:lnTo>
                <a:lnTo>
                  <a:pt x="116" y="704"/>
                </a:lnTo>
                <a:close/>
              </a:path>
              <a:path w="1955" h="717">
                <a:moveTo>
                  <a:pt x="109" y="687"/>
                </a:moveTo>
                <a:lnTo>
                  <a:pt x="97" y="692"/>
                </a:lnTo>
                <a:lnTo>
                  <a:pt x="106" y="692"/>
                </a:lnTo>
                <a:lnTo>
                  <a:pt x="109" y="690"/>
                </a:lnTo>
                <a:lnTo>
                  <a:pt x="109" y="687"/>
                </a:lnTo>
                <a:lnTo>
                  <a:pt x="109" y="687"/>
                </a:lnTo>
                <a:close/>
              </a:path>
              <a:path w="1955" h="717">
                <a:moveTo>
                  <a:pt x="145" y="673"/>
                </a:moveTo>
                <a:lnTo>
                  <a:pt x="137" y="673"/>
                </a:lnTo>
                <a:lnTo>
                  <a:pt x="137" y="701"/>
                </a:lnTo>
                <a:lnTo>
                  <a:pt x="116" y="701"/>
                </a:lnTo>
                <a:lnTo>
                  <a:pt x="116" y="704"/>
                </a:lnTo>
                <a:lnTo>
                  <a:pt x="137" y="704"/>
                </a:lnTo>
                <a:lnTo>
                  <a:pt x="137" y="714"/>
                </a:lnTo>
                <a:lnTo>
                  <a:pt x="142" y="711"/>
                </a:lnTo>
                <a:lnTo>
                  <a:pt x="142" y="675"/>
                </a:lnTo>
                <a:lnTo>
                  <a:pt x="145" y="673"/>
                </a:lnTo>
                <a:lnTo>
                  <a:pt x="145" y="673"/>
                </a:lnTo>
                <a:close/>
              </a:path>
              <a:path w="1955" h="717">
                <a:moveTo>
                  <a:pt x="113" y="668"/>
                </a:moveTo>
                <a:lnTo>
                  <a:pt x="111" y="670"/>
                </a:lnTo>
                <a:lnTo>
                  <a:pt x="109" y="673"/>
                </a:lnTo>
                <a:lnTo>
                  <a:pt x="106" y="675"/>
                </a:lnTo>
                <a:lnTo>
                  <a:pt x="104" y="678"/>
                </a:lnTo>
                <a:lnTo>
                  <a:pt x="106" y="678"/>
                </a:lnTo>
                <a:lnTo>
                  <a:pt x="109" y="675"/>
                </a:lnTo>
                <a:lnTo>
                  <a:pt x="111" y="675"/>
                </a:lnTo>
                <a:lnTo>
                  <a:pt x="111" y="673"/>
                </a:lnTo>
                <a:lnTo>
                  <a:pt x="113" y="673"/>
                </a:lnTo>
                <a:lnTo>
                  <a:pt x="113" y="670"/>
                </a:lnTo>
                <a:lnTo>
                  <a:pt x="116" y="670"/>
                </a:lnTo>
                <a:lnTo>
                  <a:pt x="113" y="668"/>
                </a:lnTo>
                <a:lnTo>
                  <a:pt x="113" y="668"/>
                </a:lnTo>
                <a:close/>
              </a:path>
              <a:path w="1955" h="717">
                <a:moveTo>
                  <a:pt x="140" y="665"/>
                </a:moveTo>
                <a:lnTo>
                  <a:pt x="137" y="670"/>
                </a:lnTo>
                <a:lnTo>
                  <a:pt x="116" y="670"/>
                </a:lnTo>
                <a:lnTo>
                  <a:pt x="116" y="675"/>
                </a:lnTo>
                <a:lnTo>
                  <a:pt x="116" y="701"/>
                </a:lnTo>
                <a:lnTo>
                  <a:pt x="121" y="701"/>
                </a:lnTo>
                <a:lnTo>
                  <a:pt x="121" y="673"/>
                </a:lnTo>
                <a:lnTo>
                  <a:pt x="137" y="673"/>
                </a:lnTo>
                <a:lnTo>
                  <a:pt x="145" y="673"/>
                </a:lnTo>
                <a:lnTo>
                  <a:pt x="140" y="665"/>
                </a:lnTo>
                <a:lnTo>
                  <a:pt x="140" y="665"/>
                </a:lnTo>
                <a:close/>
              </a:path>
              <a:path w="1955" h="717">
                <a:moveTo>
                  <a:pt x="82" y="658"/>
                </a:moveTo>
                <a:lnTo>
                  <a:pt x="82" y="697"/>
                </a:lnTo>
                <a:lnTo>
                  <a:pt x="77" y="699"/>
                </a:lnTo>
                <a:lnTo>
                  <a:pt x="82" y="706"/>
                </a:lnTo>
                <a:lnTo>
                  <a:pt x="85" y="704"/>
                </a:lnTo>
                <a:lnTo>
                  <a:pt x="87" y="701"/>
                </a:lnTo>
                <a:lnTo>
                  <a:pt x="90" y="701"/>
                </a:lnTo>
                <a:lnTo>
                  <a:pt x="92" y="699"/>
                </a:lnTo>
                <a:lnTo>
                  <a:pt x="94" y="699"/>
                </a:lnTo>
                <a:lnTo>
                  <a:pt x="94" y="697"/>
                </a:lnTo>
                <a:lnTo>
                  <a:pt x="97" y="697"/>
                </a:lnTo>
                <a:lnTo>
                  <a:pt x="87" y="697"/>
                </a:lnTo>
                <a:lnTo>
                  <a:pt x="87" y="665"/>
                </a:lnTo>
                <a:lnTo>
                  <a:pt x="90" y="663"/>
                </a:lnTo>
                <a:lnTo>
                  <a:pt x="82" y="658"/>
                </a:lnTo>
                <a:lnTo>
                  <a:pt x="82" y="658"/>
                </a:lnTo>
                <a:close/>
              </a:path>
              <a:path w="1955" h="717">
                <a:moveTo>
                  <a:pt x="104" y="658"/>
                </a:moveTo>
                <a:lnTo>
                  <a:pt x="101" y="663"/>
                </a:lnTo>
                <a:lnTo>
                  <a:pt x="97" y="663"/>
                </a:lnTo>
                <a:lnTo>
                  <a:pt x="109" y="665"/>
                </a:lnTo>
                <a:lnTo>
                  <a:pt x="104" y="658"/>
                </a:lnTo>
                <a:lnTo>
                  <a:pt x="104" y="658"/>
                </a:lnTo>
                <a:close/>
              </a:path>
              <a:path w="1955" h="717">
                <a:moveTo>
                  <a:pt x="123" y="654"/>
                </a:moveTo>
                <a:lnTo>
                  <a:pt x="123" y="656"/>
                </a:lnTo>
                <a:lnTo>
                  <a:pt x="121" y="656"/>
                </a:lnTo>
                <a:lnTo>
                  <a:pt x="121" y="658"/>
                </a:lnTo>
                <a:lnTo>
                  <a:pt x="118" y="661"/>
                </a:lnTo>
                <a:lnTo>
                  <a:pt x="116" y="663"/>
                </a:lnTo>
                <a:lnTo>
                  <a:pt x="116" y="665"/>
                </a:lnTo>
                <a:lnTo>
                  <a:pt x="113" y="665"/>
                </a:lnTo>
                <a:lnTo>
                  <a:pt x="113" y="668"/>
                </a:lnTo>
                <a:lnTo>
                  <a:pt x="116" y="670"/>
                </a:lnTo>
                <a:lnTo>
                  <a:pt x="121" y="670"/>
                </a:lnTo>
                <a:lnTo>
                  <a:pt x="118" y="668"/>
                </a:lnTo>
                <a:lnTo>
                  <a:pt x="121" y="665"/>
                </a:lnTo>
                <a:lnTo>
                  <a:pt x="121" y="663"/>
                </a:lnTo>
                <a:lnTo>
                  <a:pt x="123" y="663"/>
                </a:lnTo>
                <a:lnTo>
                  <a:pt x="123" y="661"/>
                </a:lnTo>
                <a:lnTo>
                  <a:pt x="125" y="658"/>
                </a:lnTo>
                <a:lnTo>
                  <a:pt x="128" y="656"/>
                </a:lnTo>
                <a:lnTo>
                  <a:pt x="128" y="654"/>
                </a:lnTo>
                <a:lnTo>
                  <a:pt x="130" y="654"/>
                </a:lnTo>
                <a:lnTo>
                  <a:pt x="123" y="654"/>
                </a:lnTo>
                <a:lnTo>
                  <a:pt x="123" y="654"/>
                </a:lnTo>
                <a:close/>
              </a:path>
              <a:path w="1955" h="717">
                <a:moveTo>
                  <a:pt x="94" y="644"/>
                </a:moveTo>
                <a:lnTo>
                  <a:pt x="94" y="694"/>
                </a:lnTo>
                <a:lnTo>
                  <a:pt x="87" y="697"/>
                </a:lnTo>
                <a:lnTo>
                  <a:pt x="97" y="697"/>
                </a:lnTo>
                <a:lnTo>
                  <a:pt x="99" y="694"/>
                </a:lnTo>
                <a:lnTo>
                  <a:pt x="101" y="694"/>
                </a:lnTo>
                <a:lnTo>
                  <a:pt x="104" y="692"/>
                </a:lnTo>
                <a:lnTo>
                  <a:pt x="97" y="692"/>
                </a:lnTo>
                <a:lnTo>
                  <a:pt x="97" y="665"/>
                </a:lnTo>
                <a:lnTo>
                  <a:pt x="109" y="665"/>
                </a:lnTo>
                <a:lnTo>
                  <a:pt x="97" y="663"/>
                </a:lnTo>
                <a:lnTo>
                  <a:pt x="97" y="644"/>
                </a:lnTo>
                <a:lnTo>
                  <a:pt x="101" y="644"/>
                </a:lnTo>
                <a:lnTo>
                  <a:pt x="94" y="644"/>
                </a:lnTo>
                <a:lnTo>
                  <a:pt x="94" y="644"/>
                </a:lnTo>
                <a:close/>
              </a:path>
              <a:path w="1955" h="717">
                <a:moveTo>
                  <a:pt x="106" y="644"/>
                </a:moveTo>
                <a:lnTo>
                  <a:pt x="94" y="644"/>
                </a:lnTo>
                <a:lnTo>
                  <a:pt x="101" y="644"/>
                </a:lnTo>
                <a:lnTo>
                  <a:pt x="101" y="649"/>
                </a:lnTo>
                <a:lnTo>
                  <a:pt x="106" y="646"/>
                </a:lnTo>
                <a:lnTo>
                  <a:pt x="106" y="644"/>
                </a:lnTo>
                <a:lnTo>
                  <a:pt x="106" y="644"/>
                </a:lnTo>
                <a:close/>
              </a:path>
              <a:path w="1955" h="717">
                <a:moveTo>
                  <a:pt x="116" y="627"/>
                </a:moveTo>
                <a:lnTo>
                  <a:pt x="116" y="630"/>
                </a:lnTo>
                <a:lnTo>
                  <a:pt x="113" y="632"/>
                </a:lnTo>
                <a:lnTo>
                  <a:pt x="113" y="637"/>
                </a:lnTo>
                <a:lnTo>
                  <a:pt x="111" y="639"/>
                </a:lnTo>
                <a:lnTo>
                  <a:pt x="111" y="646"/>
                </a:lnTo>
                <a:lnTo>
                  <a:pt x="109" y="649"/>
                </a:lnTo>
                <a:lnTo>
                  <a:pt x="109" y="651"/>
                </a:lnTo>
                <a:lnTo>
                  <a:pt x="111" y="649"/>
                </a:lnTo>
                <a:lnTo>
                  <a:pt x="111" y="644"/>
                </a:lnTo>
                <a:lnTo>
                  <a:pt x="113" y="644"/>
                </a:lnTo>
                <a:lnTo>
                  <a:pt x="113" y="641"/>
                </a:lnTo>
                <a:lnTo>
                  <a:pt x="116" y="639"/>
                </a:lnTo>
                <a:lnTo>
                  <a:pt x="116" y="634"/>
                </a:lnTo>
                <a:lnTo>
                  <a:pt x="118" y="632"/>
                </a:lnTo>
                <a:lnTo>
                  <a:pt x="118" y="627"/>
                </a:lnTo>
                <a:lnTo>
                  <a:pt x="116" y="627"/>
                </a:lnTo>
                <a:lnTo>
                  <a:pt x="116" y="627"/>
                </a:lnTo>
                <a:close/>
              </a:path>
              <a:path w="1955" h="717">
                <a:moveTo>
                  <a:pt x="118" y="620"/>
                </a:moveTo>
                <a:lnTo>
                  <a:pt x="116" y="622"/>
                </a:lnTo>
                <a:lnTo>
                  <a:pt x="116" y="627"/>
                </a:lnTo>
                <a:lnTo>
                  <a:pt x="118" y="627"/>
                </a:lnTo>
                <a:lnTo>
                  <a:pt x="121" y="630"/>
                </a:lnTo>
                <a:lnTo>
                  <a:pt x="121" y="637"/>
                </a:lnTo>
                <a:lnTo>
                  <a:pt x="123" y="639"/>
                </a:lnTo>
                <a:lnTo>
                  <a:pt x="123" y="641"/>
                </a:lnTo>
                <a:lnTo>
                  <a:pt x="125" y="644"/>
                </a:lnTo>
                <a:lnTo>
                  <a:pt x="125" y="651"/>
                </a:lnTo>
                <a:lnTo>
                  <a:pt x="123" y="654"/>
                </a:lnTo>
                <a:lnTo>
                  <a:pt x="130" y="654"/>
                </a:lnTo>
                <a:lnTo>
                  <a:pt x="133" y="656"/>
                </a:lnTo>
                <a:lnTo>
                  <a:pt x="133" y="658"/>
                </a:lnTo>
                <a:lnTo>
                  <a:pt x="135" y="658"/>
                </a:lnTo>
                <a:lnTo>
                  <a:pt x="135" y="661"/>
                </a:lnTo>
                <a:lnTo>
                  <a:pt x="137" y="663"/>
                </a:lnTo>
                <a:lnTo>
                  <a:pt x="140" y="665"/>
                </a:lnTo>
                <a:lnTo>
                  <a:pt x="142" y="668"/>
                </a:lnTo>
                <a:lnTo>
                  <a:pt x="145" y="670"/>
                </a:lnTo>
                <a:lnTo>
                  <a:pt x="147" y="670"/>
                </a:lnTo>
                <a:lnTo>
                  <a:pt x="147" y="668"/>
                </a:lnTo>
                <a:lnTo>
                  <a:pt x="150" y="668"/>
                </a:lnTo>
                <a:lnTo>
                  <a:pt x="150" y="665"/>
                </a:lnTo>
                <a:lnTo>
                  <a:pt x="152" y="665"/>
                </a:lnTo>
                <a:lnTo>
                  <a:pt x="152" y="663"/>
                </a:lnTo>
                <a:lnTo>
                  <a:pt x="150" y="663"/>
                </a:lnTo>
                <a:lnTo>
                  <a:pt x="147" y="661"/>
                </a:lnTo>
                <a:lnTo>
                  <a:pt x="145" y="661"/>
                </a:lnTo>
                <a:lnTo>
                  <a:pt x="142" y="658"/>
                </a:lnTo>
                <a:lnTo>
                  <a:pt x="140" y="658"/>
                </a:lnTo>
                <a:lnTo>
                  <a:pt x="140" y="656"/>
                </a:lnTo>
                <a:lnTo>
                  <a:pt x="137" y="656"/>
                </a:lnTo>
                <a:lnTo>
                  <a:pt x="137" y="654"/>
                </a:lnTo>
                <a:lnTo>
                  <a:pt x="135" y="654"/>
                </a:lnTo>
                <a:lnTo>
                  <a:pt x="135" y="651"/>
                </a:lnTo>
                <a:lnTo>
                  <a:pt x="133" y="651"/>
                </a:lnTo>
                <a:lnTo>
                  <a:pt x="133" y="649"/>
                </a:lnTo>
                <a:lnTo>
                  <a:pt x="133" y="646"/>
                </a:lnTo>
                <a:lnTo>
                  <a:pt x="128" y="644"/>
                </a:lnTo>
                <a:lnTo>
                  <a:pt x="128" y="641"/>
                </a:lnTo>
                <a:lnTo>
                  <a:pt x="125" y="639"/>
                </a:lnTo>
                <a:lnTo>
                  <a:pt x="125" y="637"/>
                </a:lnTo>
                <a:lnTo>
                  <a:pt x="123" y="637"/>
                </a:lnTo>
                <a:lnTo>
                  <a:pt x="123" y="632"/>
                </a:lnTo>
                <a:lnTo>
                  <a:pt x="121" y="630"/>
                </a:lnTo>
                <a:lnTo>
                  <a:pt x="121" y="622"/>
                </a:lnTo>
                <a:lnTo>
                  <a:pt x="137" y="622"/>
                </a:lnTo>
                <a:lnTo>
                  <a:pt x="118" y="620"/>
                </a:lnTo>
                <a:lnTo>
                  <a:pt x="118" y="620"/>
                </a:lnTo>
                <a:close/>
              </a:path>
              <a:path w="1955" h="717">
                <a:moveTo>
                  <a:pt x="85" y="615"/>
                </a:moveTo>
                <a:lnTo>
                  <a:pt x="85" y="651"/>
                </a:lnTo>
                <a:lnTo>
                  <a:pt x="87" y="649"/>
                </a:lnTo>
                <a:lnTo>
                  <a:pt x="87" y="644"/>
                </a:lnTo>
                <a:lnTo>
                  <a:pt x="94" y="644"/>
                </a:lnTo>
                <a:lnTo>
                  <a:pt x="106" y="644"/>
                </a:lnTo>
                <a:lnTo>
                  <a:pt x="106" y="641"/>
                </a:lnTo>
                <a:lnTo>
                  <a:pt x="87" y="641"/>
                </a:lnTo>
                <a:lnTo>
                  <a:pt x="87" y="618"/>
                </a:lnTo>
                <a:lnTo>
                  <a:pt x="101" y="618"/>
                </a:lnTo>
                <a:lnTo>
                  <a:pt x="85" y="615"/>
                </a:lnTo>
                <a:lnTo>
                  <a:pt x="85" y="615"/>
                </a:lnTo>
                <a:close/>
              </a:path>
              <a:path w="1955" h="717">
                <a:moveTo>
                  <a:pt x="140" y="613"/>
                </a:moveTo>
                <a:lnTo>
                  <a:pt x="137" y="618"/>
                </a:lnTo>
                <a:lnTo>
                  <a:pt x="123" y="618"/>
                </a:lnTo>
                <a:lnTo>
                  <a:pt x="145" y="620"/>
                </a:lnTo>
                <a:lnTo>
                  <a:pt x="140" y="613"/>
                </a:lnTo>
                <a:lnTo>
                  <a:pt x="140" y="613"/>
                </a:lnTo>
                <a:close/>
              </a:path>
              <a:path w="1955" h="717">
                <a:moveTo>
                  <a:pt x="85" y="610"/>
                </a:moveTo>
                <a:lnTo>
                  <a:pt x="85" y="615"/>
                </a:lnTo>
                <a:lnTo>
                  <a:pt x="101" y="618"/>
                </a:lnTo>
                <a:lnTo>
                  <a:pt x="101" y="641"/>
                </a:lnTo>
                <a:lnTo>
                  <a:pt x="87" y="641"/>
                </a:lnTo>
                <a:lnTo>
                  <a:pt x="106" y="641"/>
                </a:lnTo>
                <a:lnTo>
                  <a:pt x="106" y="639"/>
                </a:lnTo>
                <a:lnTo>
                  <a:pt x="106" y="618"/>
                </a:lnTo>
                <a:lnTo>
                  <a:pt x="109" y="615"/>
                </a:lnTo>
                <a:lnTo>
                  <a:pt x="87" y="613"/>
                </a:lnTo>
                <a:lnTo>
                  <a:pt x="85" y="610"/>
                </a:lnTo>
                <a:lnTo>
                  <a:pt x="85" y="610"/>
                </a:lnTo>
                <a:close/>
              </a:path>
              <a:path w="1955" h="717">
                <a:moveTo>
                  <a:pt x="104" y="610"/>
                </a:moveTo>
                <a:lnTo>
                  <a:pt x="101" y="613"/>
                </a:lnTo>
                <a:lnTo>
                  <a:pt x="87" y="613"/>
                </a:lnTo>
                <a:lnTo>
                  <a:pt x="109" y="615"/>
                </a:lnTo>
                <a:lnTo>
                  <a:pt x="104" y="610"/>
                </a:lnTo>
                <a:lnTo>
                  <a:pt x="104" y="610"/>
                </a:lnTo>
                <a:close/>
              </a:path>
              <a:path w="1955" h="717">
                <a:moveTo>
                  <a:pt x="121" y="603"/>
                </a:moveTo>
                <a:lnTo>
                  <a:pt x="121" y="610"/>
                </a:lnTo>
                <a:lnTo>
                  <a:pt x="118" y="610"/>
                </a:lnTo>
                <a:lnTo>
                  <a:pt x="118" y="620"/>
                </a:lnTo>
                <a:lnTo>
                  <a:pt x="137" y="622"/>
                </a:lnTo>
                <a:lnTo>
                  <a:pt x="137" y="625"/>
                </a:lnTo>
                <a:lnTo>
                  <a:pt x="135" y="627"/>
                </a:lnTo>
                <a:lnTo>
                  <a:pt x="135" y="632"/>
                </a:lnTo>
                <a:lnTo>
                  <a:pt x="133" y="634"/>
                </a:lnTo>
                <a:lnTo>
                  <a:pt x="133" y="637"/>
                </a:lnTo>
                <a:lnTo>
                  <a:pt x="130" y="639"/>
                </a:lnTo>
                <a:lnTo>
                  <a:pt x="130" y="644"/>
                </a:lnTo>
                <a:lnTo>
                  <a:pt x="128" y="644"/>
                </a:lnTo>
                <a:lnTo>
                  <a:pt x="133" y="646"/>
                </a:lnTo>
                <a:lnTo>
                  <a:pt x="133" y="644"/>
                </a:lnTo>
                <a:lnTo>
                  <a:pt x="135" y="641"/>
                </a:lnTo>
                <a:lnTo>
                  <a:pt x="135" y="639"/>
                </a:lnTo>
                <a:lnTo>
                  <a:pt x="137" y="639"/>
                </a:lnTo>
                <a:lnTo>
                  <a:pt x="137" y="634"/>
                </a:lnTo>
                <a:lnTo>
                  <a:pt x="140" y="632"/>
                </a:lnTo>
                <a:lnTo>
                  <a:pt x="140" y="627"/>
                </a:lnTo>
                <a:lnTo>
                  <a:pt x="142" y="625"/>
                </a:lnTo>
                <a:lnTo>
                  <a:pt x="142" y="622"/>
                </a:lnTo>
                <a:lnTo>
                  <a:pt x="145" y="620"/>
                </a:lnTo>
                <a:lnTo>
                  <a:pt x="123" y="618"/>
                </a:lnTo>
                <a:lnTo>
                  <a:pt x="123" y="613"/>
                </a:lnTo>
                <a:lnTo>
                  <a:pt x="125" y="610"/>
                </a:lnTo>
                <a:lnTo>
                  <a:pt x="128" y="608"/>
                </a:lnTo>
                <a:lnTo>
                  <a:pt x="121" y="603"/>
                </a:lnTo>
                <a:lnTo>
                  <a:pt x="121" y="603"/>
                </a:lnTo>
                <a:close/>
              </a:path>
              <a:path w="1955" h="717">
                <a:moveTo>
                  <a:pt x="193" y="701"/>
                </a:moveTo>
                <a:lnTo>
                  <a:pt x="193" y="704"/>
                </a:lnTo>
                <a:lnTo>
                  <a:pt x="205" y="701"/>
                </a:lnTo>
                <a:lnTo>
                  <a:pt x="193" y="701"/>
                </a:lnTo>
                <a:lnTo>
                  <a:pt x="193" y="701"/>
                </a:lnTo>
                <a:close/>
              </a:path>
              <a:path w="1955" h="717">
                <a:moveTo>
                  <a:pt x="171" y="656"/>
                </a:moveTo>
                <a:lnTo>
                  <a:pt x="169" y="658"/>
                </a:lnTo>
                <a:lnTo>
                  <a:pt x="166" y="661"/>
                </a:lnTo>
                <a:lnTo>
                  <a:pt x="166" y="663"/>
                </a:lnTo>
                <a:lnTo>
                  <a:pt x="164" y="665"/>
                </a:lnTo>
                <a:lnTo>
                  <a:pt x="161" y="668"/>
                </a:lnTo>
                <a:lnTo>
                  <a:pt x="161" y="673"/>
                </a:lnTo>
                <a:lnTo>
                  <a:pt x="159" y="673"/>
                </a:lnTo>
                <a:lnTo>
                  <a:pt x="159" y="675"/>
                </a:lnTo>
                <a:lnTo>
                  <a:pt x="161" y="675"/>
                </a:lnTo>
                <a:lnTo>
                  <a:pt x="161" y="673"/>
                </a:lnTo>
                <a:lnTo>
                  <a:pt x="164" y="670"/>
                </a:lnTo>
                <a:lnTo>
                  <a:pt x="166" y="668"/>
                </a:lnTo>
                <a:lnTo>
                  <a:pt x="169" y="665"/>
                </a:lnTo>
                <a:lnTo>
                  <a:pt x="169" y="663"/>
                </a:lnTo>
                <a:lnTo>
                  <a:pt x="171" y="661"/>
                </a:lnTo>
                <a:lnTo>
                  <a:pt x="173" y="658"/>
                </a:lnTo>
                <a:lnTo>
                  <a:pt x="173" y="656"/>
                </a:lnTo>
                <a:lnTo>
                  <a:pt x="171" y="656"/>
                </a:lnTo>
                <a:lnTo>
                  <a:pt x="171" y="656"/>
                </a:lnTo>
                <a:close/>
              </a:path>
              <a:path w="1955" h="717">
                <a:moveTo>
                  <a:pt x="212" y="646"/>
                </a:moveTo>
                <a:lnTo>
                  <a:pt x="207" y="646"/>
                </a:lnTo>
                <a:lnTo>
                  <a:pt x="207" y="697"/>
                </a:lnTo>
                <a:lnTo>
                  <a:pt x="207" y="699"/>
                </a:lnTo>
                <a:lnTo>
                  <a:pt x="205" y="701"/>
                </a:lnTo>
                <a:lnTo>
                  <a:pt x="193" y="704"/>
                </a:lnTo>
                <a:lnTo>
                  <a:pt x="195" y="704"/>
                </a:lnTo>
                <a:lnTo>
                  <a:pt x="197" y="706"/>
                </a:lnTo>
                <a:lnTo>
                  <a:pt x="200" y="706"/>
                </a:lnTo>
                <a:lnTo>
                  <a:pt x="202" y="709"/>
                </a:lnTo>
                <a:lnTo>
                  <a:pt x="202" y="711"/>
                </a:lnTo>
                <a:lnTo>
                  <a:pt x="205" y="714"/>
                </a:lnTo>
                <a:lnTo>
                  <a:pt x="207" y="714"/>
                </a:lnTo>
                <a:lnTo>
                  <a:pt x="207" y="711"/>
                </a:lnTo>
                <a:lnTo>
                  <a:pt x="210" y="711"/>
                </a:lnTo>
                <a:lnTo>
                  <a:pt x="210" y="709"/>
                </a:lnTo>
                <a:lnTo>
                  <a:pt x="212" y="706"/>
                </a:lnTo>
                <a:lnTo>
                  <a:pt x="212" y="701"/>
                </a:lnTo>
                <a:lnTo>
                  <a:pt x="212" y="699"/>
                </a:lnTo>
                <a:lnTo>
                  <a:pt x="212" y="646"/>
                </a:lnTo>
                <a:lnTo>
                  <a:pt x="212" y="646"/>
                </a:lnTo>
                <a:close/>
              </a:path>
              <a:path w="1955" h="717">
                <a:moveTo>
                  <a:pt x="226" y="637"/>
                </a:moveTo>
                <a:lnTo>
                  <a:pt x="221" y="644"/>
                </a:lnTo>
                <a:lnTo>
                  <a:pt x="185" y="644"/>
                </a:lnTo>
                <a:lnTo>
                  <a:pt x="188" y="649"/>
                </a:lnTo>
                <a:lnTo>
                  <a:pt x="190" y="649"/>
                </a:lnTo>
                <a:lnTo>
                  <a:pt x="193" y="646"/>
                </a:lnTo>
                <a:lnTo>
                  <a:pt x="231" y="646"/>
                </a:lnTo>
                <a:lnTo>
                  <a:pt x="226" y="637"/>
                </a:lnTo>
                <a:lnTo>
                  <a:pt x="226" y="637"/>
                </a:lnTo>
                <a:close/>
              </a:path>
              <a:path w="1955" h="717">
                <a:moveTo>
                  <a:pt x="181" y="627"/>
                </a:moveTo>
                <a:lnTo>
                  <a:pt x="181" y="632"/>
                </a:lnTo>
                <a:lnTo>
                  <a:pt x="178" y="634"/>
                </a:lnTo>
                <a:lnTo>
                  <a:pt x="178" y="637"/>
                </a:lnTo>
                <a:lnTo>
                  <a:pt x="176" y="639"/>
                </a:lnTo>
                <a:lnTo>
                  <a:pt x="176" y="644"/>
                </a:lnTo>
                <a:lnTo>
                  <a:pt x="173" y="646"/>
                </a:lnTo>
                <a:lnTo>
                  <a:pt x="173" y="649"/>
                </a:lnTo>
                <a:lnTo>
                  <a:pt x="171" y="651"/>
                </a:lnTo>
                <a:lnTo>
                  <a:pt x="171" y="656"/>
                </a:lnTo>
                <a:lnTo>
                  <a:pt x="173" y="656"/>
                </a:lnTo>
                <a:lnTo>
                  <a:pt x="173" y="687"/>
                </a:lnTo>
                <a:lnTo>
                  <a:pt x="173" y="690"/>
                </a:lnTo>
                <a:lnTo>
                  <a:pt x="173" y="716"/>
                </a:lnTo>
                <a:lnTo>
                  <a:pt x="178" y="711"/>
                </a:lnTo>
                <a:lnTo>
                  <a:pt x="178" y="658"/>
                </a:lnTo>
                <a:lnTo>
                  <a:pt x="181" y="656"/>
                </a:lnTo>
                <a:lnTo>
                  <a:pt x="176" y="651"/>
                </a:lnTo>
                <a:lnTo>
                  <a:pt x="178" y="651"/>
                </a:lnTo>
                <a:lnTo>
                  <a:pt x="178" y="649"/>
                </a:lnTo>
                <a:lnTo>
                  <a:pt x="178" y="646"/>
                </a:lnTo>
                <a:lnTo>
                  <a:pt x="181" y="646"/>
                </a:lnTo>
                <a:lnTo>
                  <a:pt x="181" y="641"/>
                </a:lnTo>
                <a:lnTo>
                  <a:pt x="183" y="639"/>
                </a:lnTo>
                <a:lnTo>
                  <a:pt x="183" y="637"/>
                </a:lnTo>
                <a:lnTo>
                  <a:pt x="185" y="634"/>
                </a:lnTo>
                <a:lnTo>
                  <a:pt x="181" y="627"/>
                </a:lnTo>
                <a:lnTo>
                  <a:pt x="181" y="627"/>
                </a:lnTo>
                <a:close/>
              </a:path>
              <a:path w="1955" h="717">
                <a:moveTo>
                  <a:pt x="221" y="608"/>
                </a:moveTo>
                <a:lnTo>
                  <a:pt x="217" y="615"/>
                </a:lnTo>
                <a:lnTo>
                  <a:pt x="190" y="615"/>
                </a:lnTo>
                <a:lnTo>
                  <a:pt x="193" y="620"/>
                </a:lnTo>
                <a:lnTo>
                  <a:pt x="195" y="620"/>
                </a:lnTo>
                <a:lnTo>
                  <a:pt x="195" y="618"/>
                </a:lnTo>
                <a:lnTo>
                  <a:pt x="226" y="618"/>
                </a:lnTo>
                <a:lnTo>
                  <a:pt x="221" y="608"/>
                </a:lnTo>
                <a:lnTo>
                  <a:pt x="221" y="608"/>
                </a:lnTo>
                <a:close/>
              </a:path>
              <a:path w="1955" h="717">
                <a:moveTo>
                  <a:pt x="178" y="603"/>
                </a:moveTo>
                <a:lnTo>
                  <a:pt x="176" y="605"/>
                </a:lnTo>
                <a:lnTo>
                  <a:pt x="176" y="613"/>
                </a:lnTo>
                <a:lnTo>
                  <a:pt x="173" y="615"/>
                </a:lnTo>
                <a:lnTo>
                  <a:pt x="173" y="618"/>
                </a:lnTo>
                <a:lnTo>
                  <a:pt x="171" y="620"/>
                </a:lnTo>
                <a:lnTo>
                  <a:pt x="171" y="622"/>
                </a:lnTo>
                <a:lnTo>
                  <a:pt x="169" y="625"/>
                </a:lnTo>
                <a:lnTo>
                  <a:pt x="169" y="627"/>
                </a:lnTo>
                <a:lnTo>
                  <a:pt x="166" y="630"/>
                </a:lnTo>
                <a:lnTo>
                  <a:pt x="166" y="632"/>
                </a:lnTo>
                <a:lnTo>
                  <a:pt x="164" y="634"/>
                </a:lnTo>
                <a:lnTo>
                  <a:pt x="164" y="637"/>
                </a:lnTo>
                <a:lnTo>
                  <a:pt x="161" y="637"/>
                </a:lnTo>
                <a:lnTo>
                  <a:pt x="161" y="639"/>
                </a:lnTo>
                <a:lnTo>
                  <a:pt x="164" y="639"/>
                </a:lnTo>
                <a:lnTo>
                  <a:pt x="164" y="637"/>
                </a:lnTo>
                <a:lnTo>
                  <a:pt x="166" y="634"/>
                </a:lnTo>
                <a:lnTo>
                  <a:pt x="169" y="632"/>
                </a:lnTo>
                <a:lnTo>
                  <a:pt x="169" y="630"/>
                </a:lnTo>
                <a:lnTo>
                  <a:pt x="171" y="630"/>
                </a:lnTo>
                <a:lnTo>
                  <a:pt x="171" y="627"/>
                </a:lnTo>
                <a:lnTo>
                  <a:pt x="173" y="625"/>
                </a:lnTo>
                <a:lnTo>
                  <a:pt x="173" y="622"/>
                </a:lnTo>
                <a:lnTo>
                  <a:pt x="176" y="622"/>
                </a:lnTo>
                <a:lnTo>
                  <a:pt x="176" y="620"/>
                </a:lnTo>
                <a:lnTo>
                  <a:pt x="178" y="618"/>
                </a:lnTo>
                <a:lnTo>
                  <a:pt x="178" y="615"/>
                </a:lnTo>
                <a:lnTo>
                  <a:pt x="181" y="613"/>
                </a:lnTo>
                <a:lnTo>
                  <a:pt x="181" y="610"/>
                </a:lnTo>
                <a:lnTo>
                  <a:pt x="183" y="610"/>
                </a:lnTo>
                <a:lnTo>
                  <a:pt x="178" y="603"/>
                </a:lnTo>
                <a:lnTo>
                  <a:pt x="178" y="603"/>
                </a:lnTo>
                <a:close/>
              </a:path>
              <a:path w="1955" h="717">
                <a:moveTo>
                  <a:pt x="305" y="694"/>
                </a:moveTo>
                <a:lnTo>
                  <a:pt x="301" y="704"/>
                </a:lnTo>
                <a:lnTo>
                  <a:pt x="238" y="704"/>
                </a:lnTo>
                <a:lnTo>
                  <a:pt x="241" y="706"/>
                </a:lnTo>
                <a:lnTo>
                  <a:pt x="313" y="706"/>
                </a:lnTo>
                <a:lnTo>
                  <a:pt x="305" y="694"/>
                </a:lnTo>
                <a:lnTo>
                  <a:pt x="305" y="694"/>
                </a:lnTo>
                <a:close/>
              </a:path>
              <a:path w="1955" h="717">
                <a:moveTo>
                  <a:pt x="243" y="632"/>
                </a:moveTo>
                <a:lnTo>
                  <a:pt x="243" y="637"/>
                </a:lnTo>
                <a:lnTo>
                  <a:pt x="245" y="639"/>
                </a:lnTo>
                <a:lnTo>
                  <a:pt x="245" y="646"/>
                </a:lnTo>
                <a:lnTo>
                  <a:pt x="248" y="649"/>
                </a:lnTo>
                <a:lnTo>
                  <a:pt x="248" y="654"/>
                </a:lnTo>
                <a:lnTo>
                  <a:pt x="250" y="656"/>
                </a:lnTo>
                <a:lnTo>
                  <a:pt x="250" y="665"/>
                </a:lnTo>
                <a:lnTo>
                  <a:pt x="253" y="665"/>
                </a:lnTo>
                <a:lnTo>
                  <a:pt x="253" y="680"/>
                </a:lnTo>
                <a:lnTo>
                  <a:pt x="255" y="682"/>
                </a:lnTo>
                <a:lnTo>
                  <a:pt x="255" y="682"/>
                </a:lnTo>
                <a:lnTo>
                  <a:pt x="257" y="682"/>
                </a:lnTo>
                <a:lnTo>
                  <a:pt x="257" y="680"/>
                </a:lnTo>
                <a:lnTo>
                  <a:pt x="257" y="678"/>
                </a:lnTo>
                <a:lnTo>
                  <a:pt x="260" y="678"/>
                </a:lnTo>
                <a:lnTo>
                  <a:pt x="260" y="668"/>
                </a:lnTo>
                <a:lnTo>
                  <a:pt x="257" y="668"/>
                </a:lnTo>
                <a:lnTo>
                  <a:pt x="257" y="661"/>
                </a:lnTo>
                <a:lnTo>
                  <a:pt x="255" y="658"/>
                </a:lnTo>
                <a:lnTo>
                  <a:pt x="255" y="656"/>
                </a:lnTo>
                <a:lnTo>
                  <a:pt x="253" y="654"/>
                </a:lnTo>
                <a:lnTo>
                  <a:pt x="253" y="651"/>
                </a:lnTo>
                <a:lnTo>
                  <a:pt x="250" y="649"/>
                </a:lnTo>
                <a:lnTo>
                  <a:pt x="250" y="644"/>
                </a:lnTo>
                <a:lnTo>
                  <a:pt x="248" y="641"/>
                </a:lnTo>
                <a:lnTo>
                  <a:pt x="245" y="637"/>
                </a:lnTo>
                <a:lnTo>
                  <a:pt x="245" y="634"/>
                </a:lnTo>
                <a:lnTo>
                  <a:pt x="243" y="632"/>
                </a:lnTo>
                <a:lnTo>
                  <a:pt x="243" y="632"/>
                </a:lnTo>
                <a:close/>
              </a:path>
              <a:path w="1955" h="717">
                <a:moveTo>
                  <a:pt x="303" y="630"/>
                </a:moveTo>
                <a:lnTo>
                  <a:pt x="303" y="632"/>
                </a:lnTo>
                <a:lnTo>
                  <a:pt x="301" y="634"/>
                </a:lnTo>
                <a:lnTo>
                  <a:pt x="301" y="644"/>
                </a:lnTo>
                <a:lnTo>
                  <a:pt x="298" y="644"/>
                </a:lnTo>
                <a:lnTo>
                  <a:pt x="298" y="651"/>
                </a:lnTo>
                <a:lnTo>
                  <a:pt x="296" y="654"/>
                </a:lnTo>
                <a:lnTo>
                  <a:pt x="296" y="658"/>
                </a:lnTo>
                <a:lnTo>
                  <a:pt x="293" y="661"/>
                </a:lnTo>
                <a:lnTo>
                  <a:pt x="293" y="668"/>
                </a:lnTo>
                <a:lnTo>
                  <a:pt x="291" y="670"/>
                </a:lnTo>
                <a:lnTo>
                  <a:pt x="291" y="673"/>
                </a:lnTo>
                <a:lnTo>
                  <a:pt x="289" y="675"/>
                </a:lnTo>
                <a:lnTo>
                  <a:pt x="289" y="678"/>
                </a:lnTo>
                <a:lnTo>
                  <a:pt x="286" y="680"/>
                </a:lnTo>
                <a:lnTo>
                  <a:pt x="286" y="682"/>
                </a:lnTo>
                <a:lnTo>
                  <a:pt x="289" y="682"/>
                </a:lnTo>
                <a:lnTo>
                  <a:pt x="291" y="680"/>
                </a:lnTo>
                <a:lnTo>
                  <a:pt x="291" y="678"/>
                </a:lnTo>
                <a:lnTo>
                  <a:pt x="293" y="675"/>
                </a:lnTo>
                <a:lnTo>
                  <a:pt x="293" y="670"/>
                </a:lnTo>
                <a:lnTo>
                  <a:pt x="296" y="670"/>
                </a:lnTo>
                <a:lnTo>
                  <a:pt x="296" y="665"/>
                </a:lnTo>
                <a:lnTo>
                  <a:pt x="298" y="663"/>
                </a:lnTo>
                <a:lnTo>
                  <a:pt x="298" y="661"/>
                </a:lnTo>
                <a:lnTo>
                  <a:pt x="301" y="658"/>
                </a:lnTo>
                <a:lnTo>
                  <a:pt x="301" y="654"/>
                </a:lnTo>
                <a:lnTo>
                  <a:pt x="303" y="651"/>
                </a:lnTo>
                <a:lnTo>
                  <a:pt x="303" y="649"/>
                </a:lnTo>
                <a:lnTo>
                  <a:pt x="305" y="646"/>
                </a:lnTo>
                <a:lnTo>
                  <a:pt x="305" y="639"/>
                </a:lnTo>
                <a:lnTo>
                  <a:pt x="310" y="637"/>
                </a:lnTo>
                <a:lnTo>
                  <a:pt x="303" y="630"/>
                </a:lnTo>
                <a:lnTo>
                  <a:pt x="303" y="630"/>
                </a:lnTo>
                <a:close/>
              </a:path>
              <a:path w="1955" h="717">
                <a:moveTo>
                  <a:pt x="281" y="605"/>
                </a:moveTo>
                <a:lnTo>
                  <a:pt x="281" y="704"/>
                </a:lnTo>
                <a:lnTo>
                  <a:pt x="270" y="704"/>
                </a:lnTo>
                <a:lnTo>
                  <a:pt x="265" y="704"/>
                </a:lnTo>
                <a:lnTo>
                  <a:pt x="286" y="704"/>
                </a:lnTo>
                <a:lnTo>
                  <a:pt x="286" y="687"/>
                </a:lnTo>
                <a:lnTo>
                  <a:pt x="289" y="685"/>
                </a:lnTo>
                <a:lnTo>
                  <a:pt x="289" y="682"/>
                </a:lnTo>
                <a:lnTo>
                  <a:pt x="286" y="682"/>
                </a:lnTo>
                <a:lnTo>
                  <a:pt x="286" y="613"/>
                </a:lnTo>
                <a:lnTo>
                  <a:pt x="289" y="610"/>
                </a:lnTo>
                <a:lnTo>
                  <a:pt x="281" y="605"/>
                </a:lnTo>
                <a:lnTo>
                  <a:pt x="281" y="605"/>
                </a:lnTo>
                <a:close/>
              </a:path>
              <a:path w="1955" h="717">
                <a:moveTo>
                  <a:pt x="265" y="605"/>
                </a:moveTo>
                <a:lnTo>
                  <a:pt x="265" y="704"/>
                </a:lnTo>
                <a:lnTo>
                  <a:pt x="270" y="704"/>
                </a:lnTo>
                <a:lnTo>
                  <a:pt x="270" y="615"/>
                </a:lnTo>
                <a:lnTo>
                  <a:pt x="272" y="610"/>
                </a:lnTo>
                <a:lnTo>
                  <a:pt x="265" y="605"/>
                </a:lnTo>
                <a:lnTo>
                  <a:pt x="265" y="605"/>
                </a:lnTo>
                <a:close/>
              </a:path>
              <a:path w="1955" h="717">
                <a:moveTo>
                  <a:pt x="382" y="610"/>
                </a:moveTo>
                <a:lnTo>
                  <a:pt x="380" y="613"/>
                </a:lnTo>
                <a:lnTo>
                  <a:pt x="380" y="615"/>
                </a:lnTo>
                <a:lnTo>
                  <a:pt x="377" y="618"/>
                </a:lnTo>
                <a:lnTo>
                  <a:pt x="375" y="618"/>
                </a:lnTo>
                <a:lnTo>
                  <a:pt x="375" y="620"/>
                </a:lnTo>
                <a:lnTo>
                  <a:pt x="373" y="622"/>
                </a:lnTo>
                <a:lnTo>
                  <a:pt x="373" y="625"/>
                </a:lnTo>
                <a:lnTo>
                  <a:pt x="370" y="625"/>
                </a:lnTo>
                <a:lnTo>
                  <a:pt x="370" y="627"/>
                </a:lnTo>
                <a:lnTo>
                  <a:pt x="368" y="630"/>
                </a:lnTo>
                <a:lnTo>
                  <a:pt x="368" y="632"/>
                </a:lnTo>
                <a:lnTo>
                  <a:pt x="365" y="634"/>
                </a:lnTo>
                <a:lnTo>
                  <a:pt x="365" y="639"/>
                </a:lnTo>
                <a:lnTo>
                  <a:pt x="363" y="641"/>
                </a:lnTo>
                <a:lnTo>
                  <a:pt x="363" y="654"/>
                </a:lnTo>
                <a:lnTo>
                  <a:pt x="361" y="656"/>
                </a:lnTo>
                <a:lnTo>
                  <a:pt x="361" y="658"/>
                </a:lnTo>
                <a:lnTo>
                  <a:pt x="361" y="661"/>
                </a:lnTo>
                <a:lnTo>
                  <a:pt x="363" y="663"/>
                </a:lnTo>
                <a:lnTo>
                  <a:pt x="363" y="678"/>
                </a:lnTo>
                <a:lnTo>
                  <a:pt x="365" y="680"/>
                </a:lnTo>
                <a:lnTo>
                  <a:pt x="365" y="685"/>
                </a:lnTo>
                <a:lnTo>
                  <a:pt x="368" y="687"/>
                </a:lnTo>
                <a:lnTo>
                  <a:pt x="370" y="690"/>
                </a:lnTo>
                <a:lnTo>
                  <a:pt x="370" y="692"/>
                </a:lnTo>
                <a:lnTo>
                  <a:pt x="373" y="694"/>
                </a:lnTo>
                <a:lnTo>
                  <a:pt x="375" y="697"/>
                </a:lnTo>
                <a:lnTo>
                  <a:pt x="375" y="699"/>
                </a:lnTo>
                <a:lnTo>
                  <a:pt x="377" y="699"/>
                </a:lnTo>
                <a:lnTo>
                  <a:pt x="377" y="701"/>
                </a:lnTo>
                <a:lnTo>
                  <a:pt x="380" y="704"/>
                </a:lnTo>
                <a:lnTo>
                  <a:pt x="382" y="706"/>
                </a:lnTo>
                <a:lnTo>
                  <a:pt x="385" y="706"/>
                </a:lnTo>
                <a:lnTo>
                  <a:pt x="382" y="704"/>
                </a:lnTo>
                <a:lnTo>
                  <a:pt x="382" y="701"/>
                </a:lnTo>
                <a:lnTo>
                  <a:pt x="380" y="699"/>
                </a:lnTo>
                <a:lnTo>
                  <a:pt x="377" y="697"/>
                </a:lnTo>
                <a:lnTo>
                  <a:pt x="375" y="694"/>
                </a:lnTo>
                <a:lnTo>
                  <a:pt x="375" y="692"/>
                </a:lnTo>
                <a:lnTo>
                  <a:pt x="373" y="690"/>
                </a:lnTo>
                <a:lnTo>
                  <a:pt x="373" y="687"/>
                </a:lnTo>
                <a:lnTo>
                  <a:pt x="370" y="687"/>
                </a:lnTo>
                <a:lnTo>
                  <a:pt x="370" y="682"/>
                </a:lnTo>
                <a:lnTo>
                  <a:pt x="368" y="680"/>
                </a:lnTo>
                <a:lnTo>
                  <a:pt x="368" y="670"/>
                </a:lnTo>
                <a:lnTo>
                  <a:pt x="365" y="668"/>
                </a:lnTo>
                <a:lnTo>
                  <a:pt x="365" y="651"/>
                </a:lnTo>
                <a:lnTo>
                  <a:pt x="368" y="649"/>
                </a:lnTo>
                <a:lnTo>
                  <a:pt x="368" y="639"/>
                </a:lnTo>
                <a:lnTo>
                  <a:pt x="370" y="637"/>
                </a:lnTo>
                <a:lnTo>
                  <a:pt x="370" y="632"/>
                </a:lnTo>
                <a:lnTo>
                  <a:pt x="373" y="630"/>
                </a:lnTo>
                <a:lnTo>
                  <a:pt x="373" y="627"/>
                </a:lnTo>
                <a:lnTo>
                  <a:pt x="375" y="627"/>
                </a:lnTo>
                <a:lnTo>
                  <a:pt x="375" y="622"/>
                </a:lnTo>
                <a:lnTo>
                  <a:pt x="377" y="620"/>
                </a:lnTo>
                <a:lnTo>
                  <a:pt x="380" y="618"/>
                </a:lnTo>
                <a:lnTo>
                  <a:pt x="380" y="615"/>
                </a:lnTo>
                <a:lnTo>
                  <a:pt x="382" y="613"/>
                </a:lnTo>
                <a:lnTo>
                  <a:pt x="385" y="610"/>
                </a:lnTo>
                <a:lnTo>
                  <a:pt x="382" y="610"/>
                </a:lnTo>
                <a:lnTo>
                  <a:pt x="382" y="610"/>
                </a:lnTo>
                <a:close/>
              </a:path>
              <a:path w="1955" h="717">
                <a:moveTo>
                  <a:pt x="459" y="701"/>
                </a:moveTo>
                <a:lnTo>
                  <a:pt x="454" y="701"/>
                </a:lnTo>
                <a:lnTo>
                  <a:pt x="454" y="704"/>
                </a:lnTo>
                <a:lnTo>
                  <a:pt x="454" y="711"/>
                </a:lnTo>
                <a:lnTo>
                  <a:pt x="457" y="714"/>
                </a:lnTo>
                <a:lnTo>
                  <a:pt x="459" y="711"/>
                </a:lnTo>
                <a:lnTo>
                  <a:pt x="459" y="709"/>
                </a:lnTo>
                <a:lnTo>
                  <a:pt x="461" y="706"/>
                </a:lnTo>
                <a:lnTo>
                  <a:pt x="461" y="704"/>
                </a:lnTo>
                <a:lnTo>
                  <a:pt x="459" y="704"/>
                </a:lnTo>
                <a:lnTo>
                  <a:pt x="459" y="701"/>
                </a:lnTo>
                <a:lnTo>
                  <a:pt x="459" y="701"/>
                </a:lnTo>
                <a:close/>
              </a:path>
              <a:path w="1955" h="717">
                <a:moveTo>
                  <a:pt x="442" y="675"/>
                </a:moveTo>
                <a:lnTo>
                  <a:pt x="442" y="678"/>
                </a:lnTo>
                <a:lnTo>
                  <a:pt x="445" y="678"/>
                </a:lnTo>
                <a:lnTo>
                  <a:pt x="445" y="682"/>
                </a:lnTo>
                <a:lnTo>
                  <a:pt x="447" y="685"/>
                </a:lnTo>
                <a:lnTo>
                  <a:pt x="447" y="687"/>
                </a:lnTo>
                <a:lnTo>
                  <a:pt x="450" y="690"/>
                </a:lnTo>
                <a:lnTo>
                  <a:pt x="450" y="692"/>
                </a:lnTo>
                <a:lnTo>
                  <a:pt x="452" y="694"/>
                </a:lnTo>
                <a:lnTo>
                  <a:pt x="452" y="699"/>
                </a:lnTo>
                <a:lnTo>
                  <a:pt x="416" y="699"/>
                </a:lnTo>
                <a:lnTo>
                  <a:pt x="459" y="701"/>
                </a:lnTo>
                <a:lnTo>
                  <a:pt x="459" y="699"/>
                </a:lnTo>
                <a:lnTo>
                  <a:pt x="457" y="697"/>
                </a:lnTo>
                <a:lnTo>
                  <a:pt x="457" y="692"/>
                </a:lnTo>
                <a:lnTo>
                  <a:pt x="454" y="690"/>
                </a:lnTo>
                <a:lnTo>
                  <a:pt x="452" y="687"/>
                </a:lnTo>
                <a:lnTo>
                  <a:pt x="452" y="685"/>
                </a:lnTo>
                <a:lnTo>
                  <a:pt x="450" y="682"/>
                </a:lnTo>
                <a:lnTo>
                  <a:pt x="450" y="682"/>
                </a:lnTo>
                <a:lnTo>
                  <a:pt x="447" y="680"/>
                </a:lnTo>
                <a:lnTo>
                  <a:pt x="445" y="678"/>
                </a:lnTo>
                <a:lnTo>
                  <a:pt x="442" y="675"/>
                </a:lnTo>
                <a:lnTo>
                  <a:pt x="442" y="675"/>
                </a:lnTo>
                <a:close/>
              </a:path>
              <a:path w="1955" h="717">
                <a:moveTo>
                  <a:pt x="435" y="646"/>
                </a:moveTo>
                <a:lnTo>
                  <a:pt x="433" y="649"/>
                </a:lnTo>
                <a:lnTo>
                  <a:pt x="433" y="656"/>
                </a:lnTo>
                <a:lnTo>
                  <a:pt x="430" y="658"/>
                </a:lnTo>
                <a:lnTo>
                  <a:pt x="430" y="663"/>
                </a:lnTo>
                <a:lnTo>
                  <a:pt x="428" y="665"/>
                </a:lnTo>
                <a:lnTo>
                  <a:pt x="428" y="670"/>
                </a:lnTo>
                <a:lnTo>
                  <a:pt x="425" y="673"/>
                </a:lnTo>
                <a:lnTo>
                  <a:pt x="425" y="675"/>
                </a:lnTo>
                <a:lnTo>
                  <a:pt x="423" y="678"/>
                </a:lnTo>
                <a:lnTo>
                  <a:pt x="423" y="680"/>
                </a:lnTo>
                <a:lnTo>
                  <a:pt x="421" y="682"/>
                </a:lnTo>
                <a:lnTo>
                  <a:pt x="421" y="685"/>
                </a:lnTo>
                <a:lnTo>
                  <a:pt x="418" y="687"/>
                </a:lnTo>
                <a:lnTo>
                  <a:pt x="418" y="690"/>
                </a:lnTo>
                <a:lnTo>
                  <a:pt x="416" y="690"/>
                </a:lnTo>
                <a:lnTo>
                  <a:pt x="416" y="694"/>
                </a:lnTo>
                <a:lnTo>
                  <a:pt x="413" y="694"/>
                </a:lnTo>
                <a:lnTo>
                  <a:pt x="413" y="697"/>
                </a:lnTo>
                <a:lnTo>
                  <a:pt x="411" y="699"/>
                </a:lnTo>
                <a:lnTo>
                  <a:pt x="409" y="699"/>
                </a:lnTo>
                <a:lnTo>
                  <a:pt x="413" y="709"/>
                </a:lnTo>
                <a:lnTo>
                  <a:pt x="416" y="706"/>
                </a:lnTo>
                <a:lnTo>
                  <a:pt x="421" y="706"/>
                </a:lnTo>
                <a:lnTo>
                  <a:pt x="423" y="704"/>
                </a:lnTo>
                <a:lnTo>
                  <a:pt x="437" y="704"/>
                </a:lnTo>
                <a:lnTo>
                  <a:pt x="440" y="701"/>
                </a:lnTo>
                <a:lnTo>
                  <a:pt x="459" y="701"/>
                </a:lnTo>
                <a:lnTo>
                  <a:pt x="416" y="699"/>
                </a:lnTo>
                <a:lnTo>
                  <a:pt x="416" y="697"/>
                </a:lnTo>
                <a:lnTo>
                  <a:pt x="418" y="697"/>
                </a:lnTo>
                <a:lnTo>
                  <a:pt x="418" y="694"/>
                </a:lnTo>
                <a:lnTo>
                  <a:pt x="421" y="692"/>
                </a:lnTo>
                <a:lnTo>
                  <a:pt x="421" y="690"/>
                </a:lnTo>
                <a:lnTo>
                  <a:pt x="423" y="687"/>
                </a:lnTo>
                <a:lnTo>
                  <a:pt x="423" y="685"/>
                </a:lnTo>
                <a:lnTo>
                  <a:pt x="425" y="685"/>
                </a:lnTo>
                <a:lnTo>
                  <a:pt x="425" y="680"/>
                </a:lnTo>
                <a:lnTo>
                  <a:pt x="428" y="678"/>
                </a:lnTo>
                <a:lnTo>
                  <a:pt x="428" y="675"/>
                </a:lnTo>
                <a:lnTo>
                  <a:pt x="430" y="675"/>
                </a:lnTo>
                <a:lnTo>
                  <a:pt x="430" y="673"/>
                </a:lnTo>
                <a:lnTo>
                  <a:pt x="433" y="670"/>
                </a:lnTo>
                <a:lnTo>
                  <a:pt x="433" y="665"/>
                </a:lnTo>
                <a:lnTo>
                  <a:pt x="435" y="663"/>
                </a:lnTo>
                <a:lnTo>
                  <a:pt x="435" y="661"/>
                </a:lnTo>
                <a:lnTo>
                  <a:pt x="437" y="658"/>
                </a:lnTo>
                <a:lnTo>
                  <a:pt x="437" y="656"/>
                </a:lnTo>
                <a:lnTo>
                  <a:pt x="442" y="654"/>
                </a:lnTo>
                <a:lnTo>
                  <a:pt x="435" y="646"/>
                </a:lnTo>
                <a:lnTo>
                  <a:pt x="435" y="646"/>
                </a:lnTo>
                <a:close/>
              </a:path>
              <a:path w="1955" h="717">
                <a:moveTo>
                  <a:pt x="425" y="605"/>
                </a:moveTo>
                <a:lnTo>
                  <a:pt x="425" y="613"/>
                </a:lnTo>
                <a:lnTo>
                  <a:pt x="423" y="615"/>
                </a:lnTo>
                <a:lnTo>
                  <a:pt x="423" y="622"/>
                </a:lnTo>
                <a:lnTo>
                  <a:pt x="421" y="625"/>
                </a:lnTo>
                <a:lnTo>
                  <a:pt x="421" y="630"/>
                </a:lnTo>
                <a:lnTo>
                  <a:pt x="418" y="632"/>
                </a:lnTo>
                <a:lnTo>
                  <a:pt x="418" y="637"/>
                </a:lnTo>
                <a:lnTo>
                  <a:pt x="416" y="639"/>
                </a:lnTo>
                <a:lnTo>
                  <a:pt x="416" y="644"/>
                </a:lnTo>
                <a:lnTo>
                  <a:pt x="413" y="644"/>
                </a:lnTo>
                <a:lnTo>
                  <a:pt x="413" y="646"/>
                </a:lnTo>
                <a:lnTo>
                  <a:pt x="411" y="649"/>
                </a:lnTo>
                <a:lnTo>
                  <a:pt x="411" y="651"/>
                </a:lnTo>
                <a:lnTo>
                  <a:pt x="409" y="651"/>
                </a:lnTo>
                <a:lnTo>
                  <a:pt x="409" y="656"/>
                </a:lnTo>
                <a:lnTo>
                  <a:pt x="406" y="658"/>
                </a:lnTo>
                <a:lnTo>
                  <a:pt x="406" y="661"/>
                </a:lnTo>
                <a:lnTo>
                  <a:pt x="404" y="661"/>
                </a:lnTo>
                <a:lnTo>
                  <a:pt x="404" y="663"/>
                </a:lnTo>
                <a:lnTo>
                  <a:pt x="401" y="665"/>
                </a:lnTo>
                <a:lnTo>
                  <a:pt x="401" y="668"/>
                </a:lnTo>
                <a:lnTo>
                  <a:pt x="404" y="665"/>
                </a:lnTo>
                <a:lnTo>
                  <a:pt x="406" y="663"/>
                </a:lnTo>
                <a:lnTo>
                  <a:pt x="406" y="661"/>
                </a:lnTo>
                <a:lnTo>
                  <a:pt x="409" y="661"/>
                </a:lnTo>
                <a:lnTo>
                  <a:pt x="409" y="658"/>
                </a:lnTo>
                <a:lnTo>
                  <a:pt x="411" y="658"/>
                </a:lnTo>
                <a:lnTo>
                  <a:pt x="411" y="656"/>
                </a:lnTo>
                <a:lnTo>
                  <a:pt x="413" y="654"/>
                </a:lnTo>
                <a:lnTo>
                  <a:pt x="416" y="651"/>
                </a:lnTo>
                <a:lnTo>
                  <a:pt x="416" y="646"/>
                </a:lnTo>
                <a:lnTo>
                  <a:pt x="418" y="644"/>
                </a:lnTo>
                <a:lnTo>
                  <a:pt x="421" y="641"/>
                </a:lnTo>
                <a:lnTo>
                  <a:pt x="421" y="637"/>
                </a:lnTo>
                <a:lnTo>
                  <a:pt x="423" y="634"/>
                </a:lnTo>
                <a:lnTo>
                  <a:pt x="423" y="632"/>
                </a:lnTo>
                <a:lnTo>
                  <a:pt x="425" y="632"/>
                </a:lnTo>
                <a:lnTo>
                  <a:pt x="425" y="627"/>
                </a:lnTo>
                <a:lnTo>
                  <a:pt x="428" y="625"/>
                </a:lnTo>
                <a:lnTo>
                  <a:pt x="428" y="620"/>
                </a:lnTo>
                <a:lnTo>
                  <a:pt x="430" y="618"/>
                </a:lnTo>
                <a:lnTo>
                  <a:pt x="433" y="613"/>
                </a:lnTo>
                <a:lnTo>
                  <a:pt x="425" y="605"/>
                </a:lnTo>
                <a:lnTo>
                  <a:pt x="425" y="605"/>
                </a:lnTo>
                <a:close/>
              </a:path>
              <a:path w="1955" h="717">
                <a:moveTo>
                  <a:pt x="440" y="603"/>
                </a:moveTo>
                <a:lnTo>
                  <a:pt x="440" y="608"/>
                </a:lnTo>
                <a:lnTo>
                  <a:pt x="442" y="610"/>
                </a:lnTo>
                <a:lnTo>
                  <a:pt x="442" y="620"/>
                </a:lnTo>
                <a:lnTo>
                  <a:pt x="445" y="622"/>
                </a:lnTo>
                <a:lnTo>
                  <a:pt x="445" y="630"/>
                </a:lnTo>
                <a:lnTo>
                  <a:pt x="447" y="632"/>
                </a:lnTo>
                <a:lnTo>
                  <a:pt x="447" y="637"/>
                </a:lnTo>
                <a:lnTo>
                  <a:pt x="450" y="639"/>
                </a:lnTo>
                <a:lnTo>
                  <a:pt x="450" y="641"/>
                </a:lnTo>
                <a:lnTo>
                  <a:pt x="452" y="644"/>
                </a:lnTo>
                <a:lnTo>
                  <a:pt x="452" y="649"/>
                </a:lnTo>
                <a:lnTo>
                  <a:pt x="454" y="649"/>
                </a:lnTo>
                <a:lnTo>
                  <a:pt x="454" y="651"/>
                </a:lnTo>
                <a:lnTo>
                  <a:pt x="457" y="654"/>
                </a:lnTo>
                <a:lnTo>
                  <a:pt x="457" y="656"/>
                </a:lnTo>
                <a:lnTo>
                  <a:pt x="459" y="658"/>
                </a:lnTo>
                <a:lnTo>
                  <a:pt x="461" y="661"/>
                </a:lnTo>
                <a:lnTo>
                  <a:pt x="461" y="663"/>
                </a:lnTo>
                <a:lnTo>
                  <a:pt x="464" y="663"/>
                </a:lnTo>
                <a:lnTo>
                  <a:pt x="464" y="665"/>
                </a:lnTo>
                <a:lnTo>
                  <a:pt x="464" y="663"/>
                </a:lnTo>
                <a:lnTo>
                  <a:pt x="466" y="663"/>
                </a:lnTo>
                <a:lnTo>
                  <a:pt x="466" y="661"/>
                </a:lnTo>
                <a:lnTo>
                  <a:pt x="469" y="661"/>
                </a:lnTo>
                <a:lnTo>
                  <a:pt x="471" y="658"/>
                </a:lnTo>
                <a:lnTo>
                  <a:pt x="469" y="658"/>
                </a:lnTo>
                <a:lnTo>
                  <a:pt x="469" y="656"/>
                </a:lnTo>
                <a:lnTo>
                  <a:pt x="466" y="656"/>
                </a:lnTo>
                <a:lnTo>
                  <a:pt x="466" y="654"/>
                </a:lnTo>
                <a:lnTo>
                  <a:pt x="464" y="654"/>
                </a:lnTo>
                <a:lnTo>
                  <a:pt x="464" y="651"/>
                </a:lnTo>
                <a:lnTo>
                  <a:pt x="461" y="651"/>
                </a:lnTo>
                <a:lnTo>
                  <a:pt x="461" y="649"/>
                </a:lnTo>
                <a:lnTo>
                  <a:pt x="459" y="646"/>
                </a:lnTo>
                <a:lnTo>
                  <a:pt x="457" y="644"/>
                </a:lnTo>
                <a:lnTo>
                  <a:pt x="457" y="641"/>
                </a:lnTo>
                <a:lnTo>
                  <a:pt x="454" y="639"/>
                </a:lnTo>
                <a:lnTo>
                  <a:pt x="454" y="637"/>
                </a:lnTo>
                <a:lnTo>
                  <a:pt x="452" y="634"/>
                </a:lnTo>
                <a:lnTo>
                  <a:pt x="450" y="632"/>
                </a:lnTo>
                <a:lnTo>
                  <a:pt x="450" y="627"/>
                </a:lnTo>
                <a:lnTo>
                  <a:pt x="447" y="625"/>
                </a:lnTo>
                <a:lnTo>
                  <a:pt x="447" y="620"/>
                </a:lnTo>
                <a:lnTo>
                  <a:pt x="445" y="618"/>
                </a:lnTo>
                <a:lnTo>
                  <a:pt x="445" y="610"/>
                </a:lnTo>
                <a:lnTo>
                  <a:pt x="447" y="605"/>
                </a:lnTo>
                <a:lnTo>
                  <a:pt x="440" y="603"/>
                </a:lnTo>
                <a:lnTo>
                  <a:pt x="440" y="603"/>
                </a:lnTo>
                <a:close/>
              </a:path>
              <a:path w="1955" h="717">
                <a:moveTo>
                  <a:pt x="519" y="704"/>
                </a:moveTo>
                <a:lnTo>
                  <a:pt x="517" y="706"/>
                </a:lnTo>
                <a:lnTo>
                  <a:pt x="517" y="716"/>
                </a:lnTo>
                <a:lnTo>
                  <a:pt x="521" y="711"/>
                </a:lnTo>
                <a:lnTo>
                  <a:pt x="521" y="704"/>
                </a:lnTo>
                <a:lnTo>
                  <a:pt x="538" y="704"/>
                </a:lnTo>
                <a:lnTo>
                  <a:pt x="519" y="704"/>
                </a:lnTo>
                <a:lnTo>
                  <a:pt x="519" y="704"/>
                </a:lnTo>
                <a:close/>
              </a:path>
              <a:path w="1955" h="717">
                <a:moveTo>
                  <a:pt x="510" y="687"/>
                </a:moveTo>
                <a:lnTo>
                  <a:pt x="497" y="692"/>
                </a:lnTo>
                <a:lnTo>
                  <a:pt x="507" y="692"/>
                </a:lnTo>
                <a:lnTo>
                  <a:pt x="510" y="690"/>
                </a:lnTo>
                <a:lnTo>
                  <a:pt x="510" y="687"/>
                </a:lnTo>
                <a:lnTo>
                  <a:pt x="510" y="687"/>
                </a:lnTo>
                <a:close/>
              </a:path>
              <a:path w="1955" h="717">
                <a:moveTo>
                  <a:pt x="545" y="673"/>
                </a:moveTo>
                <a:lnTo>
                  <a:pt x="538" y="673"/>
                </a:lnTo>
                <a:lnTo>
                  <a:pt x="538" y="701"/>
                </a:lnTo>
                <a:lnTo>
                  <a:pt x="519" y="701"/>
                </a:lnTo>
                <a:lnTo>
                  <a:pt x="519" y="704"/>
                </a:lnTo>
                <a:lnTo>
                  <a:pt x="538" y="704"/>
                </a:lnTo>
                <a:lnTo>
                  <a:pt x="538" y="714"/>
                </a:lnTo>
                <a:lnTo>
                  <a:pt x="543" y="711"/>
                </a:lnTo>
                <a:lnTo>
                  <a:pt x="543" y="675"/>
                </a:lnTo>
                <a:lnTo>
                  <a:pt x="545" y="673"/>
                </a:lnTo>
                <a:lnTo>
                  <a:pt x="545" y="673"/>
                </a:lnTo>
                <a:close/>
              </a:path>
              <a:path w="1955" h="717">
                <a:moveTo>
                  <a:pt x="514" y="668"/>
                </a:moveTo>
                <a:lnTo>
                  <a:pt x="514" y="670"/>
                </a:lnTo>
                <a:lnTo>
                  <a:pt x="512" y="670"/>
                </a:lnTo>
                <a:lnTo>
                  <a:pt x="510" y="673"/>
                </a:lnTo>
                <a:lnTo>
                  <a:pt x="507" y="675"/>
                </a:lnTo>
                <a:lnTo>
                  <a:pt x="505" y="678"/>
                </a:lnTo>
                <a:lnTo>
                  <a:pt x="510" y="678"/>
                </a:lnTo>
                <a:lnTo>
                  <a:pt x="510" y="675"/>
                </a:lnTo>
                <a:lnTo>
                  <a:pt x="512" y="675"/>
                </a:lnTo>
                <a:lnTo>
                  <a:pt x="514" y="673"/>
                </a:lnTo>
                <a:lnTo>
                  <a:pt x="517" y="670"/>
                </a:lnTo>
                <a:lnTo>
                  <a:pt x="519" y="670"/>
                </a:lnTo>
                <a:lnTo>
                  <a:pt x="514" y="668"/>
                </a:lnTo>
                <a:lnTo>
                  <a:pt x="514" y="668"/>
                </a:lnTo>
                <a:close/>
              </a:path>
              <a:path w="1955" h="717">
                <a:moveTo>
                  <a:pt x="541" y="665"/>
                </a:moveTo>
                <a:lnTo>
                  <a:pt x="538" y="670"/>
                </a:lnTo>
                <a:lnTo>
                  <a:pt x="519" y="670"/>
                </a:lnTo>
                <a:lnTo>
                  <a:pt x="519" y="675"/>
                </a:lnTo>
                <a:lnTo>
                  <a:pt x="519" y="701"/>
                </a:lnTo>
                <a:lnTo>
                  <a:pt x="521" y="701"/>
                </a:lnTo>
                <a:lnTo>
                  <a:pt x="521" y="673"/>
                </a:lnTo>
                <a:lnTo>
                  <a:pt x="538" y="673"/>
                </a:lnTo>
                <a:lnTo>
                  <a:pt x="545" y="673"/>
                </a:lnTo>
                <a:lnTo>
                  <a:pt x="541" y="665"/>
                </a:lnTo>
                <a:lnTo>
                  <a:pt x="541" y="665"/>
                </a:lnTo>
                <a:close/>
              </a:path>
              <a:path w="1955" h="717">
                <a:moveTo>
                  <a:pt x="485" y="658"/>
                </a:moveTo>
                <a:lnTo>
                  <a:pt x="485" y="697"/>
                </a:lnTo>
                <a:lnTo>
                  <a:pt x="481" y="699"/>
                </a:lnTo>
                <a:lnTo>
                  <a:pt x="483" y="706"/>
                </a:lnTo>
                <a:lnTo>
                  <a:pt x="485" y="704"/>
                </a:lnTo>
                <a:lnTo>
                  <a:pt x="488" y="701"/>
                </a:lnTo>
                <a:lnTo>
                  <a:pt x="490" y="701"/>
                </a:lnTo>
                <a:lnTo>
                  <a:pt x="493" y="699"/>
                </a:lnTo>
                <a:lnTo>
                  <a:pt x="495" y="699"/>
                </a:lnTo>
                <a:lnTo>
                  <a:pt x="495" y="697"/>
                </a:lnTo>
                <a:lnTo>
                  <a:pt x="497" y="697"/>
                </a:lnTo>
                <a:lnTo>
                  <a:pt x="488" y="697"/>
                </a:lnTo>
                <a:lnTo>
                  <a:pt x="488" y="665"/>
                </a:lnTo>
                <a:lnTo>
                  <a:pt x="490" y="663"/>
                </a:lnTo>
                <a:lnTo>
                  <a:pt x="485" y="658"/>
                </a:lnTo>
                <a:lnTo>
                  <a:pt x="485" y="658"/>
                </a:lnTo>
                <a:close/>
              </a:path>
              <a:path w="1955" h="717">
                <a:moveTo>
                  <a:pt x="505" y="658"/>
                </a:moveTo>
                <a:lnTo>
                  <a:pt x="502" y="663"/>
                </a:lnTo>
                <a:lnTo>
                  <a:pt x="497" y="663"/>
                </a:lnTo>
                <a:lnTo>
                  <a:pt x="512" y="665"/>
                </a:lnTo>
                <a:lnTo>
                  <a:pt x="505" y="658"/>
                </a:lnTo>
                <a:lnTo>
                  <a:pt x="505" y="658"/>
                </a:lnTo>
                <a:close/>
              </a:path>
              <a:path w="1955" h="717">
                <a:moveTo>
                  <a:pt x="526" y="654"/>
                </a:moveTo>
                <a:lnTo>
                  <a:pt x="524" y="656"/>
                </a:lnTo>
                <a:lnTo>
                  <a:pt x="521" y="658"/>
                </a:lnTo>
                <a:lnTo>
                  <a:pt x="521" y="661"/>
                </a:lnTo>
                <a:lnTo>
                  <a:pt x="519" y="661"/>
                </a:lnTo>
                <a:lnTo>
                  <a:pt x="519" y="663"/>
                </a:lnTo>
                <a:lnTo>
                  <a:pt x="517" y="665"/>
                </a:lnTo>
                <a:lnTo>
                  <a:pt x="514" y="668"/>
                </a:lnTo>
                <a:lnTo>
                  <a:pt x="519" y="670"/>
                </a:lnTo>
                <a:lnTo>
                  <a:pt x="524" y="670"/>
                </a:lnTo>
                <a:lnTo>
                  <a:pt x="519" y="668"/>
                </a:lnTo>
                <a:lnTo>
                  <a:pt x="521" y="665"/>
                </a:lnTo>
                <a:lnTo>
                  <a:pt x="521" y="663"/>
                </a:lnTo>
                <a:lnTo>
                  <a:pt x="524" y="663"/>
                </a:lnTo>
                <a:lnTo>
                  <a:pt x="526" y="661"/>
                </a:lnTo>
                <a:lnTo>
                  <a:pt x="526" y="658"/>
                </a:lnTo>
                <a:lnTo>
                  <a:pt x="529" y="658"/>
                </a:lnTo>
                <a:lnTo>
                  <a:pt x="529" y="654"/>
                </a:lnTo>
                <a:lnTo>
                  <a:pt x="531" y="654"/>
                </a:lnTo>
                <a:lnTo>
                  <a:pt x="526" y="654"/>
                </a:lnTo>
                <a:lnTo>
                  <a:pt x="526" y="654"/>
                </a:lnTo>
                <a:close/>
              </a:path>
              <a:path w="1955" h="717">
                <a:moveTo>
                  <a:pt x="495" y="644"/>
                </a:moveTo>
                <a:lnTo>
                  <a:pt x="495" y="694"/>
                </a:lnTo>
                <a:lnTo>
                  <a:pt x="488" y="697"/>
                </a:lnTo>
                <a:lnTo>
                  <a:pt x="500" y="697"/>
                </a:lnTo>
                <a:lnTo>
                  <a:pt x="500" y="694"/>
                </a:lnTo>
                <a:lnTo>
                  <a:pt x="505" y="694"/>
                </a:lnTo>
                <a:lnTo>
                  <a:pt x="505" y="692"/>
                </a:lnTo>
                <a:lnTo>
                  <a:pt x="497" y="692"/>
                </a:lnTo>
                <a:lnTo>
                  <a:pt x="497" y="665"/>
                </a:lnTo>
                <a:lnTo>
                  <a:pt x="512" y="665"/>
                </a:lnTo>
                <a:lnTo>
                  <a:pt x="497" y="663"/>
                </a:lnTo>
                <a:lnTo>
                  <a:pt x="497" y="644"/>
                </a:lnTo>
                <a:lnTo>
                  <a:pt x="505" y="644"/>
                </a:lnTo>
                <a:lnTo>
                  <a:pt x="495" y="644"/>
                </a:lnTo>
                <a:lnTo>
                  <a:pt x="495" y="644"/>
                </a:lnTo>
                <a:close/>
              </a:path>
              <a:path w="1955" h="717">
                <a:moveTo>
                  <a:pt x="507" y="644"/>
                </a:moveTo>
                <a:lnTo>
                  <a:pt x="495" y="644"/>
                </a:lnTo>
                <a:lnTo>
                  <a:pt x="505" y="644"/>
                </a:lnTo>
                <a:lnTo>
                  <a:pt x="505" y="649"/>
                </a:lnTo>
                <a:lnTo>
                  <a:pt x="507" y="646"/>
                </a:lnTo>
                <a:lnTo>
                  <a:pt x="507" y="644"/>
                </a:lnTo>
                <a:lnTo>
                  <a:pt x="507" y="644"/>
                </a:lnTo>
                <a:close/>
              </a:path>
              <a:path w="1955" h="717">
                <a:moveTo>
                  <a:pt x="517" y="627"/>
                </a:moveTo>
                <a:lnTo>
                  <a:pt x="517" y="632"/>
                </a:lnTo>
                <a:lnTo>
                  <a:pt x="514" y="634"/>
                </a:lnTo>
                <a:lnTo>
                  <a:pt x="514" y="639"/>
                </a:lnTo>
                <a:lnTo>
                  <a:pt x="512" y="641"/>
                </a:lnTo>
                <a:lnTo>
                  <a:pt x="512" y="646"/>
                </a:lnTo>
                <a:lnTo>
                  <a:pt x="510" y="649"/>
                </a:lnTo>
                <a:lnTo>
                  <a:pt x="510" y="651"/>
                </a:lnTo>
                <a:lnTo>
                  <a:pt x="512" y="651"/>
                </a:lnTo>
                <a:lnTo>
                  <a:pt x="512" y="646"/>
                </a:lnTo>
                <a:lnTo>
                  <a:pt x="514" y="644"/>
                </a:lnTo>
                <a:lnTo>
                  <a:pt x="514" y="641"/>
                </a:lnTo>
                <a:lnTo>
                  <a:pt x="517" y="639"/>
                </a:lnTo>
                <a:lnTo>
                  <a:pt x="517" y="637"/>
                </a:lnTo>
                <a:lnTo>
                  <a:pt x="519" y="634"/>
                </a:lnTo>
                <a:lnTo>
                  <a:pt x="519" y="630"/>
                </a:lnTo>
                <a:lnTo>
                  <a:pt x="521" y="627"/>
                </a:lnTo>
                <a:lnTo>
                  <a:pt x="517" y="627"/>
                </a:lnTo>
                <a:lnTo>
                  <a:pt x="517" y="627"/>
                </a:lnTo>
                <a:close/>
              </a:path>
              <a:path w="1955" h="717">
                <a:moveTo>
                  <a:pt x="519" y="620"/>
                </a:moveTo>
                <a:lnTo>
                  <a:pt x="519" y="622"/>
                </a:lnTo>
                <a:lnTo>
                  <a:pt x="517" y="625"/>
                </a:lnTo>
                <a:lnTo>
                  <a:pt x="517" y="627"/>
                </a:lnTo>
                <a:lnTo>
                  <a:pt x="521" y="627"/>
                </a:lnTo>
                <a:lnTo>
                  <a:pt x="521" y="634"/>
                </a:lnTo>
                <a:lnTo>
                  <a:pt x="524" y="637"/>
                </a:lnTo>
                <a:lnTo>
                  <a:pt x="524" y="639"/>
                </a:lnTo>
                <a:lnTo>
                  <a:pt x="526" y="641"/>
                </a:lnTo>
                <a:lnTo>
                  <a:pt x="526" y="646"/>
                </a:lnTo>
                <a:lnTo>
                  <a:pt x="529" y="649"/>
                </a:lnTo>
                <a:lnTo>
                  <a:pt x="526" y="649"/>
                </a:lnTo>
                <a:lnTo>
                  <a:pt x="526" y="651"/>
                </a:lnTo>
                <a:lnTo>
                  <a:pt x="526" y="654"/>
                </a:lnTo>
                <a:lnTo>
                  <a:pt x="531" y="654"/>
                </a:lnTo>
                <a:lnTo>
                  <a:pt x="533" y="656"/>
                </a:lnTo>
                <a:lnTo>
                  <a:pt x="533" y="658"/>
                </a:lnTo>
                <a:lnTo>
                  <a:pt x="536" y="658"/>
                </a:lnTo>
                <a:lnTo>
                  <a:pt x="536" y="661"/>
                </a:lnTo>
                <a:lnTo>
                  <a:pt x="538" y="663"/>
                </a:lnTo>
                <a:lnTo>
                  <a:pt x="541" y="665"/>
                </a:lnTo>
                <a:lnTo>
                  <a:pt x="543" y="665"/>
                </a:lnTo>
                <a:lnTo>
                  <a:pt x="543" y="668"/>
                </a:lnTo>
                <a:lnTo>
                  <a:pt x="545" y="668"/>
                </a:lnTo>
                <a:lnTo>
                  <a:pt x="545" y="670"/>
                </a:lnTo>
                <a:lnTo>
                  <a:pt x="548" y="670"/>
                </a:lnTo>
                <a:lnTo>
                  <a:pt x="548" y="668"/>
                </a:lnTo>
                <a:lnTo>
                  <a:pt x="550" y="668"/>
                </a:lnTo>
                <a:lnTo>
                  <a:pt x="550" y="665"/>
                </a:lnTo>
                <a:lnTo>
                  <a:pt x="553" y="665"/>
                </a:lnTo>
                <a:lnTo>
                  <a:pt x="553" y="663"/>
                </a:lnTo>
                <a:lnTo>
                  <a:pt x="550" y="663"/>
                </a:lnTo>
                <a:lnTo>
                  <a:pt x="548" y="661"/>
                </a:lnTo>
                <a:lnTo>
                  <a:pt x="545" y="661"/>
                </a:lnTo>
                <a:lnTo>
                  <a:pt x="543" y="658"/>
                </a:lnTo>
                <a:lnTo>
                  <a:pt x="541" y="656"/>
                </a:lnTo>
                <a:lnTo>
                  <a:pt x="538" y="654"/>
                </a:lnTo>
                <a:lnTo>
                  <a:pt x="536" y="654"/>
                </a:lnTo>
                <a:lnTo>
                  <a:pt x="536" y="651"/>
                </a:lnTo>
                <a:lnTo>
                  <a:pt x="533" y="651"/>
                </a:lnTo>
                <a:lnTo>
                  <a:pt x="533" y="649"/>
                </a:lnTo>
                <a:lnTo>
                  <a:pt x="533" y="646"/>
                </a:lnTo>
                <a:lnTo>
                  <a:pt x="531" y="644"/>
                </a:lnTo>
                <a:lnTo>
                  <a:pt x="529" y="644"/>
                </a:lnTo>
                <a:lnTo>
                  <a:pt x="529" y="641"/>
                </a:lnTo>
                <a:lnTo>
                  <a:pt x="526" y="639"/>
                </a:lnTo>
                <a:lnTo>
                  <a:pt x="526" y="637"/>
                </a:lnTo>
                <a:lnTo>
                  <a:pt x="524" y="634"/>
                </a:lnTo>
                <a:lnTo>
                  <a:pt x="524" y="630"/>
                </a:lnTo>
                <a:lnTo>
                  <a:pt x="521" y="627"/>
                </a:lnTo>
                <a:lnTo>
                  <a:pt x="521" y="625"/>
                </a:lnTo>
                <a:lnTo>
                  <a:pt x="524" y="622"/>
                </a:lnTo>
                <a:lnTo>
                  <a:pt x="538" y="622"/>
                </a:lnTo>
                <a:lnTo>
                  <a:pt x="519" y="620"/>
                </a:lnTo>
                <a:lnTo>
                  <a:pt x="519" y="620"/>
                </a:lnTo>
                <a:close/>
              </a:path>
              <a:path w="1955" h="717">
                <a:moveTo>
                  <a:pt x="485" y="615"/>
                </a:moveTo>
                <a:lnTo>
                  <a:pt x="485" y="651"/>
                </a:lnTo>
                <a:lnTo>
                  <a:pt x="490" y="649"/>
                </a:lnTo>
                <a:lnTo>
                  <a:pt x="490" y="644"/>
                </a:lnTo>
                <a:lnTo>
                  <a:pt x="495" y="644"/>
                </a:lnTo>
                <a:lnTo>
                  <a:pt x="507" y="644"/>
                </a:lnTo>
                <a:lnTo>
                  <a:pt x="507" y="641"/>
                </a:lnTo>
                <a:lnTo>
                  <a:pt x="490" y="641"/>
                </a:lnTo>
                <a:lnTo>
                  <a:pt x="490" y="618"/>
                </a:lnTo>
                <a:lnTo>
                  <a:pt x="505" y="618"/>
                </a:lnTo>
                <a:lnTo>
                  <a:pt x="485" y="615"/>
                </a:lnTo>
                <a:lnTo>
                  <a:pt x="485" y="615"/>
                </a:lnTo>
                <a:close/>
              </a:path>
              <a:path w="1955" h="717">
                <a:moveTo>
                  <a:pt x="541" y="613"/>
                </a:moveTo>
                <a:lnTo>
                  <a:pt x="538" y="618"/>
                </a:lnTo>
                <a:lnTo>
                  <a:pt x="524" y="618"/>
                </a:lnTo>
                <a:lnTo>
                  <a:pt x="545" y="620"/>
                </a:lnTo>
                <a:lnTo>
                  <a:pt x="541" y="613"/>
                </a:lnTo>
                <a:lnTo>
                  <a:pt x="541" y="613"/>
                </a:lnTo>
                <a:close/>
              </a:path>
              <a:path w="1955" h="717">
                <a:moveTo>
                  <a:pt x="485" y="610"/>
                </a:moveTo>
                <a:lnTo>
                  <a:pt x="485" y="615"/>
                </a:lnTo>
                <a:lnTo>
                  <a:pt x="505" y="618"/>
                </a:lnTo>
                <a:lnTo>
                  <a:pt x="505" y="641"/>
                </a:lnTo>
                <a:lnTo>
                  <a:pt x="490" y="641"/>
                </a:lnTo>
                <a:lnTo>
                  <a:pt x="507" y="641"/>
                </a:lnTo>
                <a:lnTo>
                  <a:pt x="507" y="639"/>
                </a:lnTo>
                <a:lnTo>
                  <a:pt x="507" y="618"/>
                </a:lnTo>
                <a:lnTo>
                  <a:pt x="510" y="615"/>
                </a:lnTo>
                <a:lnTo>
                  <a:pt x="490" y="613"/>
                </a:lnTo>
                <a:lnTo>
                  <a:pt x="485" y="610"/>
                </a:lnTo>
                <a:lnTo>
                  <a:pt x="485" y="610"/>
                </a:lnTo>
                <a:close/>
              </a:path>
              <a:path w="1955" h="717">
                <a:moveTo>
                  <a:pt x="505" y="610"/>
                </a:moveTo>
                <a:lnTo>
                  <a:pt x="502" y="613"/>
                </a:lnTo>
                <a:lnTo>
                  <a:pt x="490" y="613"/>
                </a:lnTo>
                <a:lnTo>
                  <a:pt x="510" y="615"/>
                </a:lnTo>
                <a:lnTo>
                  <a:pt x="505" y="610"/>
                </a:lnTo>
                <a:lnTo>
                  <a:pt x="505" y="610"/>
                </a:lnTo>
                <a:close/>
              </a:path>
              <a:path w="1955" h="717">
                <a:moveTo>
                  <a:pt x="521" y="603"/>
                </a:moveTo>
                <a:lnTo>
                  <a:pt x="521" y="610"/>
                </a:lnTo>
                <a:lnTo>
                  <a:pt x="519" y="613"/>
                </a:lnTo>
                <a:lnTo>
                  <a:pt x="519" y="620"/>
                </a:lnTo>
                <a:lnTo>
                  <a:pt x="538" y="622"/>
                </a:lnTo>
                <a:lnTo>
                  <a:pt x="538" y="627"/>
                </a:lnTo>
                <a:lnTo>
                  <a:pt x="536" y="627"/>
                </a:lnTo>
                <a:lnTo>
                  <a:pt x="536" y="632"/>
                </a:lnTo>
                <a:lnTo>
                  <a:pt x="533" y="634"/>
                </a:lnTo>
                <a:lnTo>
                  <a:pt x="533" y="639"/>
                </a:lnTo>
                <a:lnTo>
                  <a:pt x="531" y="641"/>
                </a:lnTo>
                <a:lnTo>
                  <a:pt x="531" y="644"/>
                </a:lnTo>
                <a:lnTo>
                  <a:pt x="533" y="646"/>
                </a:lnTo>
                <a:lnTo>
                  <a:pt x="536" y="644"/>
                </a:lnTo>
                <a:lnTo>
                  <a:pt x="536" y="639"/>
                </a:lnTo>
                <a:lnTo>
                  <a:pt x="538" y="639"/>
                </a:lnTo>
                <a:lnTo>
                  <a:pt x="538" y="637"/>
                </a:lnTo>
                <a:lnTo>
                  <a:pt x="541" y="634"/>
                </a:lnTo>
                <a:lnTo>
                  <a:pt x="541" y="630"/>
                </a:lnTo>
                <a:lnTo>
                  <a:pt x="543" y="627"/>
                </a:lnTo>
                <a:lnTo>
                  <a:pt x="543" y="622"/>
                </a:lnTo>
                <a:lnTo>
                  <a:pt x="545" y="620"/>
                </a:lnTo>
                <a:lnTo>
                  <a:pt x="524" y="618"/>
                </a:lnTo>
                <a:lnTo>
                  <a:pt x="524" y="613"/>
                </a:lnTo>
                <a:lnTo>
                  <a:pt x="526" y="613"/>
                </a:lnTo>
                <a:lnTo>
                  <a:pt x="526" y="610"/>
                </a:lnTo>
                <a:lnTo>
                  <a:pt x="529" y="608"/>
                </a:lnTo>
                <a:lnTo>
                  <a:pt x="521" y="603"/>
                </a:lnTo>
                <a:lnTo>
                  <a:pt x="521" y="603"/>
                </a:lnTo>
                <a:close/>
              </a:path>
              <a:path w="1955" h="717">
                <a:moveTo>
                  <a:pt x="570" y="610"/>
                </a:moveTo>
                <a:lnTo>
                  <a:pt x="567" y="610"/>
                </a:lnTo>
                <a:lnTo>
                  <a:pt x="570" y="610"/>
                </a:lnTo>
                <a:lnTo>
                  <a:pt x="570" y="615"/>
                </a:lnTo>
                <a:lnTo>
                  <a:pt x="572" y="618"/>
                </a:lnTo>
                <a:lnTo>
                  <a:pt x="574" y="618"/>
                </a:lnTo>
                <a:lnTo>
                  <a:pt x="574" y="620"/>
                </a:lnTo>
                <a:lnTo>
                  <a:pt x="577" y="622"/>
                </a:lnTo>
                <a:lnTo>
                  <a:pt x="577" y="625"/>
                </a:lnTo>
                <a:lnTo>
                  <a:pt x="579" y="625"/>
                </a:lnTo>
                <a:lnTo>
                  <a:pt x="579" y="627"/>
                </a:lnTo>
                <a:lnTo>
                  <a:pt x="581" y="630"/>
                </a:lnTo>
                <a:lnTo>
                  <a:pt x="581" y="634"/>
                </a:lnTo>
                <a:lnTo>
                  <a:pt x="584" y="637"/>
                </a:lnTo>
                <a:lnTo>
                  <a:pt x="584" y="644"/>
                </a:lnTo>
                <a:lnTo>
                  <a:pt x="586" y="646"/>
                </a:lnTo>
                <a:lnTo>
                  <a:pt x="586" y="654"/>
                </a:lnTo>
                <a:lnTo>
                  <a:pt x="586" y="656"/>
                </a:lnTo>
                <a:lnTo>
                  <a:pt x="586" y="673"/>
                </a:lnTo>
                <a:lnTo>
                  <a:pt x="584" y="675"/>
                </a:lnTo>
                <a:lnTo>
                  <a:pt x="584" y="682"/>
                </a:lnTo>
                <a:lnTo>
                  <a:pt x="581" y="682"/>
                </a:lnTo>
                <a:lnTo>
                  <a:pt x="581" y="685"/>
                </a:lnTo>
                <a:lnTo>
                  <a:pt x="579" y="687"/>
                </a:lnTo>
                <a:lnTo>
                  <a:pt x="579" y="690"/>
                </a:lnTo>
                <a:lnTo>
                  <a:pt x="577" y="692"/>
                </a:lnTo>
                <a:lnTo>
                  <a:pt x="577" y="697"/>
                </a:lnTo>
                <a:lnTo>
                  <a:pt x="574" y="697"/>
                </a:lnTo>
                <a:lnTo>
                  <a:pt x="574" y="699"/>
                </a:lnTo>
                <a:lnTo>
                  <a:pt x="572" y="699"/>
                </a:lnTo>
                <a:lnTo>
                  <a:pt x="570" y="701"/>
                </a:lnTo>
                <a:lnTo>
                  <a:pt x="570" y="704"/>
                </a:lnTo>
                <a:lnTo>
                  <a:pt x="567" y="706"/>
                </a:lnTo>
                <a:lnTo>
                  <a:pt x="570" y="706"/>
                </a:lnTo>
                <a:lnTo>
                  <a:pt x="570" y="704"/>
                </a:lnTo>
                <a:lnTo>
                  <a:pt x="572" y="704"/>
                </a:lnTo>
                <a:lnTo>
                  <a:pt x="574" y="701"/>
                </a:lnTo>
                <a:lnTo>
                  <a:pt x="577" y="699"/>
                </a:lnTo>
                <a:lnTo>
                  <a:pt x="579" y="697"/>
                </a:lnTo>
                <a:lnTo>
                  <a:pt x="579" y="694"/>
                </a:lnTo>
                <a:lnTo>
                  <a:pt x="581" y="694"/>
                </a:lnTo>
                <a:lnTo>
                  <a:pt x="581" y="692"/>
                </a:lnTo>
                <a:lnTo>
                  <a:pt x="584" y="690"/>
                </a:lnTo>
                <a:lnTo>
                  <a:pt x="584" y="687"/>
                </a:lnTo>
                <a:lnTo>
                  <a:pt x="586" y="687"/>
                </a:lnTo>
                <a:lnTo>
                  <a:pt x="586" y="682"/>
                </a:lnTo>
                <a:lnTo>
                  <a:pt x="589" y="682"/>
                </a:lnTo>
                <a:lnTo>
                  <a:pt x="589" y="675"/>
                </a:lnTo>
                <a:lnTo>
                  <a:pt x="591" y="673"/>
                </a:lnTo>
                <a:lnTo>
                  <a:pt x="591" y="646"/>
                </a:lnTo>
                <a:lnTo>
                  <a:pt x="589" y="644"/>
                </a:lnTo>
                <a:lnTo>
                  <a:pt x="589" y="639"/>
                </a:lnTo>
                <a:lnTo>
                  <a:pt x="586" y="637"/>
                </a:lnTo>
                <a:lnTo>
                  <a:pt x="586" y="632"/>
                </a:lnTo>
                <a:lnTo>
                  <a:pt x="584" y="630"/>
                </a:lnTo>
                <a:lnTo>
                  <a:pt x="584" y="627"/>
                </a:lnTo>
                <a:lnTo>
                  <a:pt x="581" y="625"/>
                </a:lnTo>
                <a:lnTo>
                  <a:pt x="581" y="622"/>
                </a:lnTo>
                <a:lnTo>
                  <a:pt x="579" y="622"/>
                </a:lnTo>
                <a:lnTo>
                  <a:pt x="579" y="620"/>
                </a:lnTo>
                <a:lnTo>
                  <a:pt x="577" y="618"/>
                </a:lnTo>
                <a:lnTo>
                  <a:pt x="574" y="615"/>
                </a:lnTo>
                <a:lnTo>
                  <a:pt x="572" y="613"/>
                </a:lnTo>
                <a:lnTo>
                  <a:pt x="572" y="610"/>
                </a:lnTo>
                <a:lnTo>
                  <a:pt x="570" y="610"/>
                </a:lnTo>
                <a:lnTo>
                  <a:pt x="570" y="610"/>
                </a:lnTo>
                <a:close/>
              </a:path>
              <a:path w="1955" h="717">
                <a:moveTo>
                  <a:pt x="663" y="687"/>
                </a:moveTo>
                <a:lnTo>
                  <a:pt x="663" y="690"/>
                </a:lnTo>
                <a:lnTo>
                  <a:pt x="665" y="690"/>
                </a:lnTo>
                <a:lnTo>
                  <a:pt x="665" y="692"/>
                </a:lnTo>
                <a:lnTo>
                  <a:pt x="668" y="692"/>
                </a:lnTo>
                <a:lnTo>
                  <a:pt x="670" y="694"/>
                </a:lnTo>
                <a:lnTo>
                  <a:pt x="673" y="697"/>
                </a:lnTo>
                <a:lnTo>
                  <a:pt x="680" y="697"/>
                </a:lnTo>
                <a:lnTo>
                  <a:pt x="680" y="694"/>
                </a:lnTo>
                <a:lnTo>
                  <a:pt x="675" y="694"/>
                </a:lnTo>
                <a:lnTo>
                  <a:pt x="675" y="692"/>
                </a:lnTo>
                <a:lnTo>
                  <a:pt x="673" y="692"/>
                </a:lnTo>
                <a:lnTo>
                  <a:pt x="670" y="690"/>
                </a:lnTo>
                <a:lnTo>
                  <a:pt x="668" y="690"/>
                </a:lnTo>
                <a:lnTo>
                  <a:pt x="665" y="687"/>
                </a:lnTo>
                <a:lnTo>
                  <a:pt x="663" y="687"/>
                </a:lnTo>
                <a:lnTo>
                  <a:pt x="663" y="687"/>
                </a:lnTo>
                <a:close/>
              </a:path>
              <a:path w="1955" h="717">
                <a:moveTo>
                  <a:pt x="661" y="670"/>
                </a:moveTo>
                <a:lnTo>
                  <a:pt x="665" y="675"/>
                </a:lnTo>
                <a:lnTo>
                  <a:pt x="668" y="673"/>
                </a:lnTo>
                <a:lnTo>
                  <a:pt x="694" y="673"/>
                </a:lnTo>
                <a:lnTo>
                  <a:pt x="661" y="670"/>
                </a:lnTo>
                <a:lnTo>
                  <a:pt x="661" y="670"/>
                </a:lnTo>
                <a:close/>
              </a:path>
              <a:path w="1955" h="717">
                <a:moveTo>
                  <a:pt x="697" y="663"/>
                </a:moveTo>
                <a:lnTo>
                  <a:pt x="694" y="668"/>
                </a:lnTo>
                <a:lnTo>
                  <a:pt x="668" y="668"/>
                </a:lnTo>
                <a:lnTo>
                  <a:pt x="661" y="670"/>
                </a:lnTo>
                <a:lnTo>
                  <a:pt x="694" y="673"/>
                </a:lnTo>
                <a:lnTo>
                  <a:pt x="692" y="673"/>
                </a:lnTo>
                <a:lnTo>
                  <a:pt x="692" y="675"/>
                </a:lnTo>
                <a:lnTo>
                  <a:pt x="690" y="678"/>
                </a:lnTo>
                <a:lnTo>
                  <a:pt x="690" y="680"/>
                </a:lnTo>
                <a:lnTo>
                  <a:pt x="687" y="682"/>
                </a:lnTo>
                <a:lnTo>
                  <a:pt x="687" y="687"/>
                </a:lnTo>
                <a:lnTo>
                  <a:pt x="685" y="690"/>
                </a:lnTo>
                <a:lnTo>
                  <a:pt x="682" y="692"/>
                </a:lnTo>
                <a:lnTo>
                  <a:pt x="682" y="694"/>
                </a:lnTo>
                <a:lnTo>
                  <a:pt x="680" y="697"/>
                </a:lnTo>
                <a:lnTo>
                  <a:pt x="673" y="697"/>
                </a:lnTo>
                <a:lnTo>
                  <a:pt x="675" y="699"/>
                </a:lnTo>
                <a:lnTo>
                  <a:pt x="677" y="701"/>
                </a:lnTo>
                <a:lnTo>
                  <a:pt x="680" y="704"/>
                </a:lnTo>
                <a:lnTo>
                  <a:pt x="682" y="706"/>
                </a:lnTo>
                <a:lnTo>
                  <a:pt x="685" y="709"/>
                </a:lnTo>
                <a:lnTo>
                  <a:pt x="685" y="711"/>
                </a:lnTo>
                <a:lnTo>
                  <a:pt x="687" y="711"/>
                </a:lnTo>
                <a:lnTo>
                  <a:pt x="687" y="714"/>
                </a:lnTo>
                <a:lnTo>
                  <a:pt x="690" y="716"/>
                </a:lnTo>
                <a:lnTo>
                  <a:pt x="690" y="701"/>
                </a:lnTo>
                <a:lnTo>
                  <a:pt x="687" y="701"/>
                </a:lnTo>
                <a:lnTo>
                  <a:pt x="685" y="699"/>
                </a:lnTo>
                <a:lnTo>
                  <a:pt x="682" y="697"/>
                </a:lnTo>
                <a:lnTo>
                  <a:pt x="685" y="697"/>
                </a:lnTo>
                <a:lnTo>
                  <a:pt x="685" y="694"/>
                </a:lnTo>
                <a:lnTo>
                  <a:pt x="687" y="692"/>
                </a:lnTo>
                <a:lnTo>
                  <a:pt x="687" y="690"/>
                </a:lnTo>
                <a:lnTo>
                  <a:pt x="690" y="690"/>
                </a:lnTo>
                <a:lnTo>
                  <a:pt x="690" y="687"/>
                </a:lnTo>
                <a:lnTo>
                  <a:pt x="692" y="685"/>
                </a:lnTo>
                <a:lnTo>
                  <a:pt x="692" y="682"/>
                </a:lnTo>
                <a:lnTo>
                  <a:pt x="694" y="680"/>
                </a:lnTo>
                <a:lnTo>
                  <a:pt x="697" y="678"/>
                </a:lnTo>
                <a:lnTo>
                  <a:pt x="699" y="675"/>
                </a:lnTo>
                <a:lnTo>
                  <a:pt x="701" y="673"/>
                </a:lnTo>
                <a:lnTo>
                  <a:pt x="697" y="663"/>
                </a:lnTo>
                <a:lnTo>
                  <a:pt x="697" y="663"/>
                </a:lnTo>
                <a:close/>
              </a:path>
              <a:path w="1955" h="717">
                <a:moveTo>
                  <a:pt x="670" y="651"/>
                </a:moveTo>
                <a:lnTo>
                  <a:pt x="665" y="651"/>
                </a:lnTo>
                <a:lnTo>
                  <a:pt x="665" y="654"/>
                </a:lnTo>
                <a:lnTo>
                  <a:pt x="665" y="661"/>
                </a:lnTo>
                <a:lnTo>
                  <a:pt x="663" y="663"/>
                </a:lnTo>
                <a:lnTo>
                  <a:pt x="663" y="668"/>
                </a:lnTo>
                <a:lnTo>
                  <a:pt x="661" y="670"/>
                </a:lnTo>
                <a:lnTo>
                  <a:pt x="668" y="668"/>
                </a:lnTo>
                <a:lnTo>
                  <a:pt x="668" y="663"/>
                </a:lnTo>
                <a:lnTo>
                  <a:pt x="670" y="661"/>
                </a:lnTo>
                <a:lnTo>
                  <a:pt x="670" y="651"/>
                </a:lnTo>
                <a:lnTo>
                  <a:pt x="670" y="651"/>
                </a:lnTo>
                <a:close/>
              </a:path>
              <a:path w="1955" h="717">
                <a:moveTo>
                  <a:pt x="706" y="641"/>
                </a:moveTo>
                <a:lnTo>
                  <a:pt x="701" y="646"/>
                </a:lnTo>
                <a:lnTo>
                  <a:pt x="639" y="646"/>
                </a:lnTo>
                <a:lnTo>
                  <a:pt x="644" y="651"/>
                </a:lnTo>
                <a:lnTo>
                  <a:pt x="713" y="651"/>
                </a:lnTo>
                <a:lnTo>
                  <a:pt x="706" y="641"/>
                </a:lnTo>
                <a:lnTo>
                  <a:pt x="706" y="641"/>
                </a:lnTo>
                <a:close/>
              </a:path>
              <a:path w="1955" h="717">
                <a:moveTo>
                  <a:pt x="673" y="627"/>
                </a:moveTo>
                <a:lnTo>
                  <a:pt x="668" y="627"/>
                </a:lnTo>
                <a:lnTo>
                  <a:pt x="668" y="632"/>
                </a:lnTo>
                <a:lnTo>
                  <a:pt x="668" y="644"/>
                </a:lnTo>
                <a:lnTo>
                  <a:pt x="665" y="646"/>
                </a:lnTo>
                <a:lnTo>
                  <a:pt x="670" y="646"/>
                </a:lnTo>
                <a:lnTo>
                  <a:pt x="673" y="644"/>
                </a:lnTo>
                <a:lnTo>
                  <a:pt x="673" y="627"/>
                </a:lnTo>
                <a:lnTo>
                  <a:pt x="673" y="627"/>
                </a:lnTo>
                <a:close/>
              </a:path>
              <a:path w="1955" h="717">
                <a:moveTo>
                  <a:pt x="697" y="618"/>
                </a:moveTo>
                <a:lnTo>
                  <a:pt x="692" y="625"/>
                </a:lnTo>
                <a:lnTo>
                  <a:pt x="649" y="625"/>
                </a:lnTo>
                <a:lnTo>
                  <a:pt x="651" y="627"/>
                </a:lnTo>
                <a:lnTo>
                  <a:pt x="704" y="627"/>
                </a:lnTo>
                <a:lnTo>
                  <a:pt x="697" y="618"/>
                </a:lnTo>
                <a:lnTo>
                  <a:pt x="697" y="618"/>
                </a:lnTo>
                <a:close/>
              </a:path>
              <a:path w="1955" h="717">
                <a:moveTo>
                  <a:pt x="670" y="601"/>
                </a:moveTo>
                <a:lnTo>
                  <a:pt x="670" y="625"/>
                </a:lnTo>
                <a:lnTo>
                  <a:pt x="673" y="625"/>
                </a:lnTo>
                <a:lnTo>
                  <a:pt x="675" y="622"/>
                </a:lnTo>
                <a:lnTo>
                  <a:pt x="675" y="610"/>
                </a:lnTo>
                <a:lnTo>
                  <a:pt x="677" y="608"/>
                </a:lnTo>
                <a:lnTo>
                  <a:pt x="670" y="601"/>
                </a:lnTo>
                <a:lnTo>
                  <a:pt x="670" y="601"/>
                </a:lnTo>
                <a:close/>
              </a:path>
              <a:path w="1955" h="717">
                <a:moveTo>
                  <a:pt x="788" y="694"/>
                </a:moveTo>
                <a:lnTo>
                  <a:pt x="783" y="704"/>
                </a:lnTo>
                <a:lnTo>
                  <a:pt x="721" y="704"/>
                </a:lnTo>
                <a:lnTo>
                  <a:pt x="723" y="706"/>
                </a:lnTo>
                <a:lnTo>
                  <a:pt x="795" y="706"/>
                </a:lnTo>
                <a:lnTo>
                  <a:pt x="788" y="694"/>
                </a:lnTo>
                <a:lnTo>
                  <a:pt x="788" y="694"/>
                </a:lnTo>
                <a:close/>
              </a:path>
              <a:path w="1955" h="717">
                <a:moveTo>
                  <a:pt x="725" y="632"/>
                </a:moveTo>
                <a:lnTo>
                  <a:pt x="723" y="632"/>
                </a:lnTo>
                <a:lnTo>
                  <a:pt x="725" y="634"/>
                </a:lnTo>
                <a:lnTo>
                  <a:pt x="725" y="639"/>
                </a:lnTo>
                <a:lnTo>
                  <a:pt x="728" y="644"/>
                </a:lnTo>
                <a:lnTo>
                  <a:pt x="728" y="649"/>
                </a:lnTo>
                <a:lnTo>
                  <a:pt x="730" y="651"/>
                </a:lnTo>
                <a:lnTo>
                  <a:pt x="730" y="656"/>
                </a:lnTo>
                <a:lnTo>
                  <a:pt x="733" y="658"/>
                </a:lnTo>
                <a:lnTo>
                  <a:pt x="733" y="668"/>
                </a:lnTo>
                <a:lnTo>
                  <a:pt x="735" y="670"/>
                </a:lnTo>
                <a:lnTo>
                  <a:pt x="735" y="682"/>
                </a:lnTo>
                <a:lnTo>
                  <a:pt x="737" y="682"/>
                </a:lnTo>
                <a:lnTo>
                  <a:pt x="737" y="682"/>
                </a:lnTo>
                <a:lnTo>
                  <a:pt x="740" y="680"/>
                </a:lnTo>
                <a:lnTo>
                  <a:pt x="740" y="663"/>
                </a:lnTo>
                <a:lnTo>
                  <a:pt x="737" y="661"/>
                </a:lnTo>
                <a:lnTo>
                  <a:pt x="737" y="658"/>
                </a:lnTo>
                <a:lnTo>
                  <a:pt x="735" y="656"/>
                </a:lnTo>
                <a:lnTo>
                  <a:pt x="735" y="651"/>
                </a:lnTo>
                <a:lnTo>
                  <a:pt x="733" y="649"/>
                </a:lnTo>
                <a:lnTo>
                  <a:pt x="733" y="646"/>
                </a:lnTo>
                <a:lnTo>
                  <a:pt x="730" y="644"/>
                </a:lnTo>
                <a:lnTo>
                  <a:pt x="730" y="641"/>
                </a:lnTo>
                <a:lnTo>
                  <a:pt x="728" y="637"/>
                </a:lnTo>
                <a:lnTo>
                  <a:pt x="725" y="634"/>
                </a:lnTo>
                <a:lnTo>
                  <a:pt x="725" y="632"/>
                </a:lnTo>
                <a:lnTo>
                  <a:pt x="725" y="632"/>
                </a:lnTo>
                <a:close/>
              </a:path>
              <a:path w="1955" h="717">
                <a:moveTo>
                  <a:pt x="783" y="630"/>
                </a:moveTo>
                <a:lnTo>
                  <a:pt x="783" y="639"/>
                </a:lnTo>
                <a:lnTo>
                  <a:pt x="781" y="641"/>
                </a:lnTo>
                <a:lnTo>
                  <a:pt x="781" y="649"/>
                </a:lnTo>
                <a:lnTo>
                  <a:pt x="778" y="651"/>
                </a:lnTo>
                <a:lnTo>
                  <a:pt x="778" y="656"/>
                </a:lnTo>
                <a:lnTo>
                  <a:pt x="776" y="658"/>
                </a:lnTo>
                <a:lnTo>
                  <a:pt x="776" y="665"/>
                </a:lnTo>
                <a:lnTo>
                  <a:pt x="773" y="668"/>
                </a:lnTo>
                <a:lnTo>
                  <a:pt x="773" y="670"/>
                </a:lnTo>
                <a:lnTo>
                  <a:pt x="771" y="673"/>
                </a:lnTo>
                <a:lnTo>
                  <a:pt x="771" y="675"/>
                </a:lnTo>
                <a:lnTo>
                  <a:pt x="769" y="678"/>
                </a:lnTo>
                <a:lnTo>
                  <a:pt x="769" y="682"/>
                </a:lnTo>
                <a:lnTo>
                  <a:pt x="771" y="682"/>
                </a:lnTo>
                <a:lnTo>
                  <a:pt x="771" y="680"/>
                </a:lnTo>
                <a:lnTo>
                  <a:pt x="773" y="678"/>
                </a:lnTo>
                <a:lnTo>
                  <a:pt x="773" y="675"/>
                </a:lnTo>
                <a:lnTo>
                  <a:pt x="776" y="673"/>
                </a:lnTo>
                <a:lnTo>
                  <a:pt x="776" y="670"/>
                </a:lnTo>
                <a:lnTo>
                  <a:pt x="778" y="668"/>
                </a:lnTo>
                <a:lnTo>
                  <a:pt x="778" y="663"/>
                </a:lnTo>
                <a:lnTo>
                  <a:pt x="781" y="661"/>
                </a:lnTo>
                <a:lnTo>
                  <a:pt x="781" y="658"/>
                </a:lnTo>
                <a:lnTo>
                  <a:pt x="783" y="656"/>
                </a:lnTo>
                <a:lnTo>
                  <a:pt x="783" y="651"/>
                </a:lnTo>
                <a:lnTo>
                  <a:pt x="785" y="649"/>
                </a:lnTo>
                <a:lnTo>
                  <a:pt x="785" y="646"/>
                </a:lnTo>
                <a:lnTo>
                  <a:pt x="788" y="644"/>
                </a:lnTo>
                <a:lnTo>
                  <a:pt x="788" y="639"/>
                </a:lnTo>
                <a:lnTo>
                  <a:pt x="790" y="637"/>
                </a:lnTo>
                <a:lnTo>
                  <a:pt x="783" y="630"/>
                </a:lnTo>
                <a:lnTo>
                  <a:pt x="783" y="630"/>
                </a:lnTo>
                <a:close/>
              </a:path>
              <a:path w="1955" h="717">
                <a:moveTo>
                  <a:pt x="764" y="605"/>
                </a:moveTo>
                <a:lnTo>
                  <a:pt x="764" y="704"/>
                </a:lnTo>
                <a:lnTo>
                  <a:pt x="750" y="704"/>
                </a:lnTo>
                <a:lnTo>
                  <a:pt x="747" y="704"/>
                </a:lnTo>
                <a:lnTo>
                  <a:pt x="769" y="704"/>
                </a:lnTo>
                <a:lnTo>
                  <a:pt x="769" y="685"/>
                </a:lnTo>
                <a:lnTo>
                  <a:pt x="771" y="682"/>
                </a:lnTo>
                <a:lnTo>
                  <a:pt x="769" y="682"/>
                </a:lnTo>
                <a:lnTo>
                  <a:pt x="769" y="613"/>
                </a:lnTo>
                <a:lnTo>
                  <a:pt x="771" y="610"/>
                </a:lnTo>
                <a:lnTo>
                  <a:pt x="764" y="605"/>
                </a:lnTo>
                <a:lnTo>
                  <a:pt x="764" y="605"/>
                </a:lnTo>
                <a:close/>
              </a:path>
              <a:path w="1955" h="717">
                <a:moveTo>
                  <a:pt x="745" y="605"/>
                </a:moveTo>
                <a:lnTo>
                  <a:pt x="745" y="613"/>
                </a:lnTo>
                <a:lnTo>
                  <a:pt x="747" y="615"/>
                </a:lnTo>
                <a:lnTo>
                  <a:pt x="747" y="704"/>
                </a:lnTo>
                <a:lnTo>
                  <a:pt x="750" y="704"/>
                </a:lnTo>
                <a:lnTo>
                  <a:pt x="750" y="615"/>
                </a:lnTo>
                <a:lnTo>
                  <a:pt x="754" y="610"/>
                </a:lnTo>
                <a:lnTo>
                  <a:pt x="745" y="605"/>
                </a:lnTo>
                <a:lnTo>
                  <a:pt x="745" y="605"/>
                </a:lnTo>
                <a:close/>
              </a:path>
              <a:path w="1955" h="717">
                <a:moveTo>
                  <a:pt x="848" y="701"/>
                </a:moveTo>
                <a:lnTo>
                  <a:pt x="848" y="704"/>
                </a:lnTo>
                <a:lnTo>
                  <a:pt x="857" y="701"/>
                </a:lnTo>
                <a:lnTo>
                  <a:pt x="848" y="701"/>
                </a:lnTo>
                <a:lnTo>
                  <a:pt x="848" y="701"/>
                </a:lnTo>
                <a:close/>
              </a:path>
              <a:path w="1955" h="717">
                <a:moveTo>
                  <a:pt x="838" y="658"/>
                </a:moveTo>
                <a:lnTo>
                  <a:pt x="836" y="658"/>
                </a:lnTo>
                <a:lnTo>
                  <a:pt x="838" y="661"/>
                </a:lnTo>
                <a:lnTo>
                  <a:pt x="838" y="663"/>
                </a:lnTo>
                <a:lnTo>
                  <a:pt x="841" y="665"/>
                </a:lnTo>
                <a:lnTo>
                  <a:pt x="843" y="665"/>
                </a:lnTo>
                <a:lnTo>
                  <a:pt x="843" y="668"/>
                </a:lnTo>
                <a:lnTo>
                  <a:pt x="845" y="670"/>
                </a:lnTo>
                <a:lnTo>
                  <a:pt x="845" y="675"/>
                </a:lnTo>
                <a:lnTo>
                  <a:pt x="848" y="675"/>
                </a:lnTo>
                <a:lnTo>
                  <a:pt x="848" y="680"/>
                </a:lnTo>
                <a:lnTo>
                  <a:pt x="850" y="680"/>
                </a:lnTo>
                <a:lnTo>
                  <a:pt x="850" y="685"/>
                </a:lnTo>
                <a:lnTo>
                  <a:pt x="853" y="687"/>
                </a:lnTo>
                <a:lnTo>
                  <a:pt x="853" y="685"/>
                </a:lnTo>
                <a:lnTo>
                  <a:pt x="855" y="682"/>
                </a:lnTo>
                <a:lnTo>
                  <a:pt x="855" y="675"/>
                </a:lnTo>
                <a:lnTo>
                  <a:pt x="853" y="673"/>
                </a:lnTo>
                <a:lnTo>
                  <a:pt x="853" y="673"/>
                </a:lnTo>
                <a:lnTo>
                  <a:pt x="850" y="670"/>
                </a:lnTo>
                <a:lnTo>
                  <a:pt x="850" y="668"/>
                </a:lnTo>
                <a:lnTo>
                  <a:pt x="848" y="668"/>
                </a:lnTo>
                <a:lnTo>
                  <a:pt x="845" y="665"/>
                </a:lnTo>
                <a:lnTo>
                  <a:pt x="845" y="663"/>
                </a:lnTo>
                <a:lnTo>
                  <a:pt x="843" y="663"/>
                </a:lnTo>
                <a:lnTo>
                  <a:pt x="841" y="661"/>
                </a:lnTo>
                <a:lnTo>
                  <a:pt x="838" y="658"/>
                </a:lnTo>
                <a:lnTo>
                  <a:pt x="838" y="658"/>
                </a:lnTo>
                <a:close/>
              </a:path>
              <a:path w="1955" h="717">
                <a:moveTo>
                  <a:pt x="836" y="637"/>
                </a:moveTo>
                <a:lnTo>
                  <a:pt x="833" y="639"/>
                </a:lnTo>
                <a:lnTo>
                  <a:pt x="833" y="656"/>
                </a:lnTo>
                <a:lnTo>
                  <a:pt x="831" y="658"/>
                </a:lnTo>
                <a:lnTo>
                  <a:pt x="831" y="665"/>
                </a:lnTo>
                <a:lnTo>
                  <a:pt x="829" y="665"/>
                </a:lnTo>
                <a:lnTo>
                  <a:pt x="829" y="670"/>
                </a:lnTo>
                <a:lnTo>
                  <a:pt x="826" y="673"/>
                </a:lnTo>
                <a:lnTo>
                  <a:pt x="826" y="678"/>
                </a:lnTo>
                <a:lnTo>
                  <a:pt x="824" y="678"/>
                </a:lnTo>
                <a:lnTo>
                  <a:pt x="824" y="682"/>
                </a:lnTo>
                <a:lnTo>
                  <a:pt x="821" y="685"/>
                </a:lnTo>
                <a:lnTo>
                  <a:pt x="819" y="687"/>
                </a:lnTo>
                <a:lnTo>
                  <a:pt x="819" y="690"/>
                </a:lnTo>
                <a:lnTo>
                  <a:pt x="817" y="690"/>
                </a:lnTo>
                <a:lnTo>
                  <a:pt x="817" y="694"/>
                </a:lnTo>
                <a:lnTo>
                  <a:pt x="819" y="692"/>
                </a:lnTo>
                <a:lnTo>
                  <a:pt x="819" y="690"/>
                </a:lnTo>
                <a:lnTo>
                  <a:pt x="821" y="690"/>
                </a:lnTo>
                <a:lnTo>
                  <a:pt x="821" y="687"/>
                </a:lnTo>
                <a:lnTo>
                  <a:pt x="824" y="685"/>
                </a:lnTo>
                <a:lnTo>
                  <a:pt x="826" y="682"/>
                </a:lnTo>
                <a:lnTo>
                  <a:pt x="829" y="680"/>
                </a:lnTo>
                <a:lnTo>
                  <a:pt x="829" y="678"/>
                </a:lnTo>
                <a:lnTo>
                  <a:pt x="831" y="675"/>
                </a:lnTo>
                <a:lnTo>
                  <a:pt x="831" y="673"/>
                </a:lnTo>
                <a:lnTo>
                  <a:pt x="833" y="670"/>
                </a:lnTo>
                <a:lnTo>
                  <a:pt x="833" y="668"/>
                </a:lnTo>
                <a:lnTo>
                  <a:pt x="836" y="665"/>
                </a:lnTo>
                <a:lnTo>
                  <a:pt x="836" y="658"/>
                </a:lnTo>
                <a:lnTo>
                  <a:pt x="838" y="658"/>
                </a:lnTo>
                <a:lnTo>
                  <a:pt x="836" y="658"/>
                </a:lnTo>
                <a:lnTo>
                  <a:pt x="838" y="656"/>
                </a:lnTo>
                <a:lnTo>
                  <a:pt x="838" y="637"/>
                </a:lnTo>
                <a:lnTo>
                  <a:pt x="860" y="637"/>
                </a:lnTo>
                <a:lnTo>
                  <a:pt x="836" y="637"/>
                </a:lnTo>
                <a:lnTo>
                  <a:pt x="836" y="637"/>
                </a:lnTo>
                <a:close/>
              </a:path>
              <a:path w="1955" h="717">
                <a:moveTo>
                  <a:pt x="867" y="637"/>
                </a:moveTo>
                <a:lnTo>
                  <a:pt x="836" y="637"/>
                </a:lnTo>
                <a:lnTo>
                  <a:pt x="860" y="637"/>
                </a:lnTo>
                <a:lnTo>
                  <a:pt x="860" y="701"/>
                </a:lnTo>
                <a:lnTo>
                  <a:pt x="857" y="701"/>
                </a:lnTo>
                <a:lnTo>
                  <a:pt x="848" y="704"/>
                </a:lnTo>
                <a:lnTo>
                  <a:pt x="850" y="704"/>
                </a:lnTo>
                <a:lnTo>
                  <a:pt x="850" y="706"/>
                </a:lnTo>
                <a:lnTo>
                  <a:pt x="855" y="706"/>
                </a:lnTo>
                <a:lnTo>
                  <a:pt x="855" y="709"/>
                </a:lnTo>
                <a:lnTo>
                  <a:pt x="857" y="709"/>
                </a:lnTo>
                <a:lnTo>
                  <a:pt x="857" y="711"/>
                </a:lnTo>
                <a:lnTo>
                  <a:pt x="857" y="714"/>
                </a:lnTo>
                <a:lnTo>
                  <a:pt x="860" y="714"/>
                </a:lnTo>
                <a:lnTo>
                  <a:pt x="862" y="711"/>
                </a:lnTo>
                <a:lnTo>
                  <a:pt x="862" y="709"/>
                </a:lnTo>
                <a:lnTo>
                  <a:pt x="865" y="709"/>
                </a:lnTo>
                <a:lnTo>
                  <a:pt x="865" y="704"/>
                </a:lnTo>
                <a:lnTo>
                  <a:pt x="865" y="701"/>
                </a:lnTo>
                <a:lnTo>
                  <a:pt x="865" y="639"/>
                </a:lnTo>
                <a:lnTo>
                  <a:pt x="867" y="637"/>
                </a:lnTo>
                <a:lnTo>
                  <a:pt x="867" y="637"/>
                </a:lnTo>
                <a:close/>
              </a:path>
              <a:path w="1955" h="717">
                <a:moveTo>
                  <a:pt x="810" y="632"/>
                </a:moveTo>
                <a:lnTo>
                  <a:pt x="810" y="637"/>
                </a:lnTo>
                <a:lnTo>
                  <a:pt x="814" y="634"/>
                </a:lnTo>
                <a:lnTo>
                  <a:pt x="810" y="632"/>
                </a:lnTo>
                <a:lnTo>
                  <a:pt x="810" y="632"/>
                </a:lnTo>
                <a:close/>
              </a:path>
              <a:path w="1955" h="717">
                <a:moveTo>
                  <a:pt x="862" y="630"/>
                </a:moveTo>
                <a:lnTo>
                  <a:pt x="860" y="634"/>
                </a:lnTo>
                <a:lnTo>
                  <a:pt x="814" y="634"/>
                </a:lnTo>
                <a:lnTo>
                  <a:pt x="810" y="637"/>
                </a:lnTo>
                <a:lnTo>
                  <a:pt x="810" y="692"/>
                </a:lnTo>
                <a:lnTo>
                  <a:pt x="810" y="694"/>
                </a:lnTo>
                <a:lnTo>
                  <a:pt x="810" y="716"/>
                </a:lnTo>
                <a:lnTo>
                  <a:pt x="814" y="711"/>
                </a:lnTo>
                <a:lnTo>
                  <a:pt x="814" y="637"/>
                </a:lnTo>
                <a:lnTo>
                  <a:pt x="836" y="637"/>
                </a:lnTo>
                <a:lnTo>
                  <a:pt x="867" y="637"/>
                </a:lnTo>
                <a:lnTo>
                  <a:pt x="862" y="630"/>
                </a:lnTo>
                <a:lnTo>
                  <a:pt x="862" y="630"/>
                </a:lnTo>
                <a:close/>
              </a:path>
              <a:path w="1955" h="717">
                <a:moveTo>
                  <a:pt x="838" y="634"/>
                </a:moveTo>
                <a:lnTo>
                  <a:pt x="838" y="615"/>
                </a:lnTo>
                <a:lnTo>
                  <a:pt x="836" y="615"/>
                </a:lnTo>
                <a:lnTo>
                  <a:pt x="836" y="634"/>
                </a:lnTo>
                <a:lnTo>
                  <a:pt x="838" y="634"/>
                </a:lnTo>
                <a:close/>
              </a:path>
              <a:path w="1955" h="717">
                <a:moveTo>
                  <a:pt x="865" y="605"/>
                </a:moveTo>
                <a:lnTo>
                  <a:pt x="860" y="613"/>
                </a:lnTo>
                <a:lnTo>
                  <a:pt x="802" y="613"/>
                </a:lnTo>
                <a:lnTo>
                  <a:pt x="805" y="618"/>
                </a:lnTo>
                <a:lnTo>
                  <a:pt x="805" y="615"/>
                </a:lnTo>
                <a:lnTo>
                  <a:pt x="807" y="615"/>
                </a:lnTo>
                <a:lnTo>
                  <a:pt x="872" y="615"/>
                </a:lnTo>
                <a:lnTo>
                  <a:pt x="865" y="605"/>
                </a:lnTo>
                <a:lnTo>
                  <a:pt x="865" y="605"/>
                </a:lnTo>
                <a:close/>
              </a:path>
              <a:path w="1955" h="717">
                <a:moveTo>
                  <a:pt x="930" y="692"/>
                </a:moveTo>
                <a:lnTo>
                  <a:pt x="927" y="694"/>
                </a:lnTo>
                <a:lnTo>
                  <a:pt x="925" y="697"/>
                </a:lnTo>
                <a:lnTo>
                  <a:pt x="925" y="699"/>
                </a:lnTo>
                <a:lnTo>
                  <a:pt x="922" y="699"/>
                </a:lnTo>
                <a:lnTo>
                  <a:pt x="922" y="701"/>
                </a:lnTo>
                <a:lnTo>
                  <a:pt x="920" y="704"/>
                </a:lnTo>
                <a:lnTo>
                  <a:pt x="917" y="706"/>
                </a:lnTo>
                <a:lnTo>
                  <a:pt x="915" y="709"/>
                </a:lnTo>
                <a:lnTo>
                  <a:pt x="913" y="709"/>
                </a:lnTo>
                <a:lnTo>
                  <a:pt x="913" y="711"/>
                </a:lnTo>
                <a:lnTo>
                  <a:pt x="910" y="711"/>
                </a:lnTo>
                <a:lnTo>
                  <a:pt x="908" y="714"/>
                </a:lnTo>
                <a:lnTo>
                  <a:pt x="913" y="714"/>
                </a:lnTo>
                <a:lnTo>
                  <a:pt x="913" y="711"/>
                </a:lnTo>
                <a:lnTo>
                  <a:pt x="917" y="711"/>
                </a:lnTo>
                <a:lnTo>
                  <a:pt x="917" y="709"/>
                </a:lnTo>
                <a:lnTo>
                  <a:pt x="920" y="709"/>
                </a:lnTo>
                <a:lnTo>
                  <a:pt x="920" y="706"/>
                </a:lnTo>
                <a:lnTo>
                  <a:pt x="922" y="706"/>
                </a:lnTo>
                <a:lnTo>
                  <a:pt x="925" y="704"/>
                </a:lnTo>
                <a:lnTo>
                  <a:pt x="927" y="701"/>
                </a:lnTo>
                <a:lnTo>
                  <a:pt x="930" y="699"/>
                </a:lnTo>
                <a:lnTo>
                  <a:pt x="932" y="697"/>
                </a:lnTo>
                <a:lnTo>
                  <a:pt x="932" y="694"/>
                </a:lnTo>
                <a:lnTo>
                  <a:pt x="934" y="694"/>
                </a:lnTo>
                <a:lnTo>
                  <a:pt x="930" y="692"/>
                </a:lnTo>
                <a:lnTo>
                  <a:pt x="930" y="692"/>
                </a:lnTo>
                <a:close/>
              </a:path>
              <a:path w="1955" h="717">
                <a:moveTo>
                  <a:pt x="910" y="687"/>
                </a:moveTo>
                <a:lnTo>
                  <a:pt x="905" y="687"/>
                </a:lnTo>
                <a:lnTo>
                  <a:pt x="903" y="690"/>
                </a:lnTo>
                <a:lnTo>
                  <a:pt x="901" y="690"/>
                </a:lnTo>
                <a:lnTo>
                  <a:pt x="901" y="692"/>
                </a:lnTo>
                <a:lnTo>
                  <a:pt x="896" y="692"/>
                </a:lnTo>
                <a:lnTo>
                  <a:pt x="893" y="694"/>
                </a:lnTo>
                <a:lnTo>
                  <a:pt x="891" y="694"/>
                </a:lnTo>
                <a:lnTo>
                  <a:pt x="889" y="697"/>
                </a:lnTo>
                <a:lnTo>
                  <a:pt x="884" y="697"/>
                </a:lnTo>
                <a:lnTo>
                  <a:pt x="881" y="699"/>
                </a:lnTo>
                <a:lnTo>
                  <a:pt x="886" y="706"/>
                </a:lnTo>
                <a:lnTo>
                  <a:pt x="889" y="704"/>
                </a:lnTo>
                <a:lnTo>
                  <a:pt x="891" y="701"/>
                </a:lnTo>
                <a:lnTo>
                  <a:pt x="891" y="699"/>
                </a:lnTo>
                <a:lnTo>
                  <a:pt x="896" y="699"/>
                </a:lnTo>
                <a:lnTo>
                  <a:pt x="896" y="697"/>
                </a:lnTo>
                <a:lnTo>
                  <a:pt x="898" y="697"/>
                </a:lnTo>
                <a:lnTo>
                  <a:pt x="898" y="694"/>
                </a:lnTo>
                <a:lnTo>
                  <a:pt x="901" y="694"/>
                </a:lnTo>
                <a:lnTo>
                  <a:pt x="903" y="692"/>
                </a:lnTo>
                <a:lnTo>
                  <a:pt x="905" y="692"/>
                </a:lnTo>
                <a:lnTo>
                  <a:pt x="908" y="690"/>
                </a:lnTo>
                <a:lnTo>
                  <a:pt x="910" y="687"/>
                </a:lnTo>
                <a:lnTo>
                  <a:pt x="910" y="687"/>
                </a:lnTo>
                <a:close/>
              </a:path>
              <a:path w="1955" h="717">
                <a:moveTo>
                  <a:pt x="910" y="668"/>
                </a:moveTo>
                <a:lnTo>
                  <a:pt x="889" y="675"/>
                </a:lnTo>
                <a:lnTo>
                  <a:pt x="881" y="675"/>
                </a:lnTo>
                <a:lnTo>
                  <a:pt x="886" y="685"/>
                </a:lnTo>
                <a:lnTo>
                  <a:pt x="886" y="682"/>
                </a:lnTo>
                <a:lnTo>
                  <a:pt x="889" y="682"/>
                </a:lnTo>
                <a:lnTo>
                  <a:pt x="891" y="680"/>
                </a:lnTo>
                <a:lnTo>
                  <a:pt x="893" y="680"/>
                </a:lnTo>
                <a:lnTo>
                  <a:pt x="893" y="678"/>
                </a:lnTo>
                <a:lnTo>
                  <a:pt x="896" y="678"/>
                </a:lnTo>
                <a:lnTo>
                  <a:pt x="898" y="675"/>
                </a:lnTo>
                <a:lnTo>
                  <a:pt x="903" y="675"/>
                </a:lnTo>
                <a:lnTo>
                  <a:pt x="905" y="673"/>
                </a:lnTo>
                <a:lnTo>
                  <a:pt x="908" y="673"/>
                </a:lnTo>
                <a:lnTo>
                  <a:pt x="910" y="670"/>
                </a:lnTo>
                <a:lnTo>
                  <a:pt x="910" y="668"/>
                </a:lnTo>
                <a:lnTo>
                  <a:pt x="910" y="668"/>
                </a:lnTo>
                <a:close/>
              </a:path>
              <a:path w="1955" h="717">
                <a:moveTo>
                  <a:pt x="917" y="649"/>
                </a:moveTo>
                <a:lnTo>
                  <a:pt x="917" y="668"/>
                </a:lnTo>
                <a:lnTo>
                  <a:pt x="915" y="670"/>
                </a:lnTo>
                <a:lnTo>
                  <a:pt x="915" y="680"/>
                </a:lnTo>
                <a:lnTo>
                  <a:pt x="913" y="680"/>
                </a:lnTo>
                <a:lnTo>
                  <a:pt x="913" y="687"/>
                </a:lnTo>
                <a:lnTo>
                  <a:pt x="910" y="690"/>
                </a:lnTo>
                <a:lnTo>
                  <a:pt x="910" y="694"/>
                </a:lnTo>
                <a:lnTo>
                  <a:pt x="908" y="694"/>
                </a:lnTo>
                <a:lnTo>
                  <a:pt x="908" y="697"/>
                </a:lnTo>
                <a:lnTo>
                  <a:pt x="905" y="699"/>
                </a:lnTo>
                <a:lnTo>
                  <a:pt x="905" y="701"/>
                </a:lnTo>
                <a:lnTo>
                  <a:pt x="903" y="701"/>
                </a:lnTo>
                <a:lnTo>
                  <a:pt x="903" y="704"/>
                </a:lnTo>
                <a:lnTo>
                  <a:pt x="901" y="706"/>
                </a:lnTo>
                <a:lnTo>
                  <a:pt x="901" y="709"/>
                </a:lnTo>
                <a:lnTo>
                  <a:pt x="898" y="709"/>
                </a:lnTo>
                <a:lnTo>
                  <a:pt x="898" y="714"/>
                </a:lnTo>
                <a:lnTo>
                  <a:pt x="898" y="711"/>
                </a:lnTo>
                <a:lnTo>
                  <a:pt x="901" y="711"/>
                </a:lnTo>
                <a:lnTo>
                  <a:pt x="901" y="709"/>
                </a:lnTo>
                <a:lnTo>
                  <a:pt x="903" y="709"/>
                </a:lnTo>
                <a:lnTo>
                  <a:pt x="905" y="706"/>
                </a:lnTo>
                <a:lnTo>
                  <a:pt x="905" y="704"/>
                </a:lnTo>
                <a:lnTo>
                  <a:pt x="908" y="704"/>
                </a:lnTo>
                <a:lnTo>
                  <a:pt x="908" y="701"/>
                </a:lnTo>
                <a:lnTo>
                  <a:pt x="910" y="699"/>
                </a:lnTo>
                <a:lnTo>
                  <a:pt x="910" y="697"/>
                </a:lnTo>
                <a:lnTo>
                  <a:pt x="913" y="694"/>
                </a:lnTo>
                <a:lnTo>
                  <a:pt x="913" y="692"/>
                </a:lnTo>
                <a:lnTo>
                  <a:pt x="915" y="692"/>
                </a:lnTo>
                <a:lnTo>
                  <a:pt x="915" y="687"/>
                </a:lnTo>
                <a:lnTo>
                  <a:pt x="917" y="685"/>
                </a:lnTo>
                <a:lnTo>
                  <a:pt x="917" y="680"/>
                </a:lnTo>
                <a:lnTo>
                  <a:pt x="920" y="678"/>
                </a:lnTo>
                <a:lnTo>
                  <a:pt x="920" y="663"/>
                </a:lnTo>
                <a:lnTo>
                  <a:pt x="922" y="661"/>
                </a:lnTo>
                <a:lnTo>
                  <a:pt x="922" y="651"/>
                </a:lnTo>
                <a:lnTo>
                  <a:pt x="917" y="649"/>
                </a:lnTo>
                <a:lnTo>
                  <a:pt x="917" y="649"/>
                </a:lnTo>
                <a:close/>
              </a:path>
              <a:path w="1955" h="717">
                <a:moveTo>
                  <a:pt x="949" y="649"/>
                </a:moveTo>
                <a:lnTo>
                  <a:pt x="941" y="649"/>
                </a:lnTo>
                <a:lnTo>
                  <a:pt x="941" y="651"/>
                </a:lnTo>
                <a:lnTo>
                  <a:pt x="941" y="661"/>
                </a:lnTo>
                <a:lnTo>
                  <a:pt x="939" y="663"/>
                </a:lnTo>
                <a:lnTo>
                  <a:pt x="939" y="670"/>
                </a:lnTo>
                <a:lnTo>
                  <a:pt x="937" y="673"/>
                </a:lnTo>
                <a:lnTo>
                  <a:pt x="937" y="678"/>
                </a:lnTo>
                <a:lnTo>
                  <a:pt x="934" y="680"/>
                </a:lnTo>
                <a:lnTo>
                  <a:pt x="934" y="682"/>
                </a:lnTo>
                <a:lnTo>
                  <a:pt x="939" y="685"/>
                </a:lnTo>
                <a:lnTo>
                  <a:pt x="939" y="680"/>
                </a:lnTo>
                <a:lnTo>
                  <a:pt x="941" y="678"/>
                </a:lnTo>
                <a:lnTo>
                  <a:pt x="941" y="670"/>
                </a:lnTo>
                <a:lnTo>
                  <a:pt x="944" y="668"/>
                </a:lnTo>
                <a:lnTo>
                  <a:pt x="944" y="665"/>
                </a:lnTo>
                <a:lnTo>
                  <a:pt x="944" y="661"/>
                </a:lnTo>
                <a:lnTo>
                  <a:pt x="946" y="658"/>
                </a:lnTo>
                <a:lnTo>
                  <a:pt x="946" y="651"/>
                </a:lnTo>
                <a:lnTo>
                  <a:pt x="949" y="649"/>
                </a:lnTo>
                <a:lnTo>
                  <a:pt x="949" y="649"/>
                </a:lnTo>
                <a:close/>
              </a:path>
              <a:path w="1955" h="717">
                <a:moveTo>
                  <a:pt x="905" y="644"/>
                </a:moveTo>
                <a:lnTo>
                  <a:pt x="901" y="646"/>
                </a:lnTo>
                <a:lnTo>
                  <a:pt x="898" y="649"/>
                </a:lnTo>
                <a:lnTo>
                  <a:pt x="898" y="651"/>
                </a:lnTo>
                <a:lnTo>
                  <a:pt x="896" y="654"/>
                </a:lnTo>
                <a:lnTo>
                  <a:pt x="896" y="656"/>
                </a:lnTo>
                <a:lnTo>
                  <a:pt x="893" y="658"/>
                </a:lnTo>
                <a:lnTo>
                  <a:pt x="893" y="661"/>
                </a:lnTo>
                <a:lnTo>
                  <a:pt x="891" y="661"/>
                </a:lnTo>
                <a:lnTo>
                  <a:pt x="891" y="665"/>
                </a:lnTo>
                <a:lnTo>
                  <a:pt x="889" y="668"/>
                </a:lnTo>
                <a:lnTo>
                  <a:pt x="889" y="670"/>
                </a:lnTo>
                <a:lnTo>
                  <a:pt x="886" y="673"/>
                </a:lnTo>
                <a:lnTo>
                  <a:pt x="884" y="673"/>
                </a:lnTo>
                <a:lnTo>
                  <a:pt x="881" y="675"/>
                </a:lnTo>
                <a:lnTo>
                  <a:pt x="889" y="675"/>
                </a:lnTo>
                <a:lnTo>
                  <a:pt x="889" y="673"/>
                </a:lnTo>
                <a:lnTo>
                  <a:pt x="891" y="670"/>
                </a:lnTo>
                <a:lnTo>
                  <a:pt x="893" y="668"/>
                </a:lnTo>
                <a:lnTo>
                  <a:pt x="893" y="665"/>
                </a:lnTo>
                <a:lnTo>
                  <a:pt x="896" y="663"/>
                </a:lnTo>
                <a:lnTo>
                  <a:pt x="896" y="661"/>
                </a:lnTo>
                <a:lnTo>
                  <a:pt x="898" y="658"/>
                </a:lnTo>
                <a:lnTo>
                  <a:pt x="901" y="656"/>
                </a:lnTo>
                <a:lnTo>
                  <a:pt x="901" y="651"/>
                </a:lnTo>
                <a:lnTo>
                  <a:pt x="903" y="649"/>
                </a:lnTo>
                <a:lnTo>
                  <a:pt x="905" y="646"/>
                </a:lnTo>
                <a:lnTo>
                  <a:pt x="905" y="644"/>
                </a:lnTo>
                <a:lnTo>
                  <a:pt x="905" y="644"/>
                </a:lnTo>
                <a:close/>
              </a:path>
              <a:path w="1955" h="717">
                <a:moveTo>
                  <a:pt x="946" y="641"/>
                </a:moveTo>
                <a:lnTo>
                  <a:pt x="941" y="646"/>
                </a:lnTo>
                <a:lnTo>
                  <a:pt x="934" y="646"/>
                </a:lnTo>
                <a:lnTo>
                  <a:pt x="949" y="649"/>
                </a:lnTo>
                <a:lnTo>
                  <a:pt x="946" y="641"/>
                </a:lnTo>
                <a:lnTo>
                  <a:pt x="946" y="641"/>
                </a:lnTo>
                <a:close/>
              </a:path>
              <a:path w="1955" h="717">
                <a:moveTo>
                  <a:pt x="908" y="625"/>
                </a:moveTo>
                <a:lnTo>
                  <a:pt x="905" y="627"/>
                </a:lnTo>
                <a:lnTo>
                  <a:pt x="905" y="634"/>
                </a:lnTo>
                <a:lnTo>
                  <a:pt x="903" y="637"/>
                </a:lnTo>
                <a:lnTo>
                  <a:pt x="903" y="641"/>
                </a:lnTo>
                <a:lnTo>
                  <a:pt x="901" y="644"/>
                </a:lnTo>
                <a:lnTo>
                  <a:pt x="886" y="644"/>
                </a:lnTo>
                <a:lnTo>
                  <a:pt x="905" y="644"/>
                </a:lnTo>
                <a:lnTo>
                  <a:pt x="905" y="641"/>
                </a:lnTo>
                <a:lnTo>
                  <a:pt x="908" y="641"/>
                </a:lnTo>
                <a:lnTo>
                  <a:pt x="908" y="639"/>
                </a:lnTo>
                <a:lnTo>
                  <a:pt x="910" y="637"/>
                </a:lnTo>
                <a:lnTo>
                  <a:pt x="910" y="634"/>
                </a:lnTo>
                <a:lnTo>
                  <a:pt x="913" y="632"/>
                </a:lnTo>
                <a:lnTo>
                  <a:pt x="908" y="625"/>
                </a:lnTo>
                <a:lnTo>
                  <a:pt x="908" y="625"/>
                </a:lnTo>
                <a:close/>
              </a:path>
              <a:path w="1955" h="717">
                <a:moveTo>
                  <a:pt x="920" y="618"/>
                </a:moveTo>
                <a:lnTo>
                  <a:pt x="920" y="632"/>
                </a:lnTo>
                <a:lnTo>
                  <a:pt x="917" y="634"/>
                </a:lnTo>
                <a:lnTo>
                  <a:pt x="917" y="649"/>
                </a:lnTo>
                <a:lnTo>
                  <a:pt x="922" y="651"/>
                </a:lnTo>
                <a:lnTo>
                  <a:pt x="922" y="661"/>
                </a:lnTo>
                <a:lnTo>
                  <a:pt x="925" y="663"/>
                </a:lnTo>
                <a:lnTo>
                  <a:pt x="925" y="673"/>
                </a:lnTo>
                <a:lnTo>
                  <a:pt x="927" y="675"/>
                </a:lnTo>
                <a:lnTo>
                  <a:pt x="927" y="678"/>
                </a:lnTo>
                <a:lnTo>
                  <a:pt x="927" y="678"/>
                </a:lnTo>
                <a:lnTo>
                  <a:pt x="927" y="680"/>
                </a:lnTo>
                <a:lnTo>
                  <a:pt x="930" y="682"/>
                </a:lnTo>
                <a:lnTo>
                  <a:pt x="930" y="687"/>
                </a:lnTo>
                <a:lnTo>
                  <a:pt x="932" y="690"/>
                </a:lnTo>
                <a:lnTo>
                  <a:pt x="930" y="690"/>
                </a:lnTo>
                <a:lnTo>
                  <a:pt x="930" y="692"/>
                </a:lnTo>
                <a:lnTo>
                  <a:pt x="934" y="694"/>
                </a:lnTo>
                <a:lnTo>
                  <a:pt x="934" y="697"/>
                </a:lnTo>
                <a:lnTo>
                  <a:pt x="937" y="699"/>
                </a:lnTo>
                <a:lnTo>
                  <a:pt x="937" y="701"/>
                </a:lnTo>
                <a:lnTo>
                  <a:pt x="939" y="701"/>
                </a:lnTo>
                <a:lnTo>
                  <a:pt x="939" y="704"/>
                </a:lnTo>
                <a:lnTo>
                  <a:pt x="941" y="706"/>
                </a:lnTo>
                <a:lnTo>
                  <a:pt x="944" y="709"/>
                </a:lnTo>
                <a:lnTo>
                  <a:pt x="946" y="711"/>
                </a:lnTo>
                <a:lnTo>
                  <a:pt x="946" y="709"/>
                </a:lnTo>
                <a:lnTo>
                  <a:pt x="949" y="709"/>
                </a:lnTo>
                <a:lnTo>
                  <a:pt x="949" y="706"/>
                </a:lnTo>
                <a:lnTo>
                  <a:pt x="951" y="706"/>
                </a:lnTo>
                <a:lnTo>
                  <a:pt x="953" y="706"/>
                </a:lnTo>
                <a:lnTo>
                  <a:pt x="953" y="704"/>
                </a:lnTo>
                <a:lnTo>
                  <a:pt x="949" y="704"/>
                </a:lnTo>
                <a:lnTo>
                  <a:pt x="949" y="701"/>
                </a:lnTo>
                <a:lnTo>
                  <a:pt x="946" y="701"/>
                </a:lnTo>
                <a:lnTo>
                  <a:pt x="944" y="699"/>
                </a:lnTo>
                <a:lnTo>
                  <a:pt x="941" y="697"/>
                </a:lnTo>
                <a:lnTo>
                  <a:pt x="941" y="694"/>
                </a:lnTo>
                <a:lnTo>
                  <a:pt x="939" y="694"/>
                </a:lnTo>
                <a:lnTo>
                  <a:pt x="939" y="692"/>
                </a:lnTo>
                <a:lnTo>
                  <a:pt x="937" y="690"/>
                </a:lnTo>
                <a:lnTo>
                  <a:pt x="937" y="685"/>
                </a:lnTo>
                <a:lnTo>
                  <a:pt x="939" y="685"/>
                </a:lnTo>
                <a:lnTo>
                  <a:pt x="934" y="682"/>
                </a:lnTo>
                <a:lnTo>
                  <a:pt x="932" y="682"/>
                </a:lnTo>
                <a:lnTo>
                  <a:pt x="932" y="680"/>
                </a:lnTo>
                <a:lnTo>
                  <a:pt x="932" y="678"/>
                </a:lnTo>
                <a:lnTo>
                  <a:pt x="930" y="675"/>
                </a:lnTo>
                <a:lnTo>
                  <a:pt x="930" y="670"/>
                </a:lnTo>
                <a:lnTo>
                  <a:pt x="927" y="670"/>
                </a:lnTo>
                <a:lnTo>
                  <a:pt x="927" y="663"/>
                </a:lnTo>
                <a:lnTo>
                  <a:pt x="925" y="661"/>
                </a:lnTo>
                <a:lnTo>
                  <a:pt x="925" y="651"/>
                </a:lnTo>
                <a:lnTo>
                  <a:pt x="922" y="649"/>
                </a:lnTo>
                <a:lnTo>
                  <a:pt x="922" y="618"/>
                </a:lnTo>
                <a:lnTo>
                  <a:pt x="939" y="618"/>
                </a:lnTo>
                <a:lnTo>
                  <a:pt x="920" y="618"/>
                </a:lnTo>
                <a:lnTo>
                  <a:pt x="920" y="618"/>
                </a:lnTo>
                <a:close/>
              </a:path>
              <a:path w="1955" h="717">
                <a:moveTo>
                  <a:pt x="946" y="618"/>
                </a:moveTo>
                <a:lnTo>
                  <a:pt x="920" y="618"/>
                </a:lnTo>
                <a:lnTo>
                  <a:pt x="939" y="618"/>
                </a:lnTo>
                <a:lnTo>
                  <a:pt x="939" y="620"/>
                </a:lnTo>
                <a:lnTo>
                  <a:pt x="937" y="622"/>
                </a:lnTo>
                <a:lnTo>
                  <a:pt x="937" y="627"/>
                </a:lnTo>
                <a:lnTo>
                  <a:pt x="934" y="630"/>
                </a:lnTo>
                <a:lnTo>
                  <a:pt x="934" y="634"/>
                </a:lnTo>
                <a:lnTo>
                  <a:pt x="932" y="637"/>
                </a:lnTo>
                <a:lnTo>
                  <a:pt x="932" y="641"/>
                </a:lnTo>
                <a:lnTo>
                  <a:pt x="930" y="644"/>
                </a:lnTo>
                <a:lnTo>
                  <a:pt x="930" y="646"/>
                </a:lnTo>
                <a:lnTo>
                  <a:pt x="927" y="646"/>
                </a:lnTo>
                <a:lnTo>
                  <a:pt x="932" y="654"/>
                </a:lnTo>
                <a:lnTo>
                  <a:pt x="934" y="649"/>
                </a:lnTo>
                <a:lnTo>
                  <a:pt x="949" y="649"/>
                </a:lnTo>
                <a:lnTo>
                  <a:pt x="934" y="646"/>
                </a:lnTo>
                <a:lnTo>
                  <a:pt x="934" y="644"/>
                </a:lnTo>
                <a:lnTo>
                  <a:pt x="937" y="641"/>
                </a:lnTo>
                <a:lnTo>
                  <a:pt x="937" y="641"/>
                </a:lnTo>
                <a:lnTo>
                  <a:pt x="937" y="637"/>
                </a:lnTo>
                <a:lnTo>
                  <a:pt x="939" y="634"/>
                </a:lnTo>
                <a:lnTo>
                  <a:pt x="939" y="630"/>
                </a:lnTo>
                <a:lnTo>
                  <a:pt x="941" y="627"/>
                </a:lnTo>
                <a:lnTo>
                  <a:pt x="941" y="622"/>
                </a:lnTo>
                <a:lnTo>
                  <a:pt x="944" y="620"/>
                </a:lnTo>
                <a:lnTo>
                  <a:pt x="946" y="618"/>
                </a:lnTo>
                <a:lnTo>
                  <a:pt x="946" y="618"/>
                </a:lnTo>
                <a:close/>
              </a:path>
              <a:path w="1955" h="717">
                <a:moveTo>
                  <a:pt x="941" y="610"/>
                </a:moveTo>
                <a:lnTo>
                  <a:pt x="939" y="615"/>
                </a:lnTo>
                <a:lnTo>
                  <a:pt x="908" y="615"/>
                </a:lnTo>
                <a:lnTo>
                  <a:pt x="913" y="618"/>
                </a:lnTo>
                <a:lnTo>
                  <a:pt x="946" y="618"/>
                </a:lnTo>
                <a:lnTo>
                  <a:pt x="941" y="610"/>
                </a:lnTo>
                <a:lnTo>
                  <a:pt x="941" y="610"/>
                </a:lnTo>
                <a:close/>
              </a:path>
              <a:path w="1955" h="717">
                <a:moveTo>
                  <a:pt x="898" y="603"/>
                </a:moveTo>
                <a:lnTo>
                  <a:pt x="896" y="605"/>
                </a:lnTo>
                <a:lnTo>
                  <a:pt x="896" y="615"/>
                </a:lnTo>
                <a:lnTo>
                  <a:pt x="893" y="618"/>
                </a:lnTo>
                <a:lnTo>
                  <a:pt x="893" y="620"/>
                </a:lnTo>
                <a:lnTo>
                  <a:pt x="891" y="625"/>
                </a:lnTo>
                <a:lnTo>
                  <a:pt x="891" y="630"/>
                </a:lnTo>
                <a:lnTo>
                  <a:pt x="889" y="630"/>
                </a:lnTo>
                <a:lnTo>
                  <a:pt x="889" y="634"/>
                </a:lnTo>
                <a:lnTo>
                  <a:pt x="886" y="637"/>
                </a:lnTo>
                <a:lnTo>
                  <a:pt x="886" y="639"/>
                </a:lnTo>
                <a:lnTo>
                  <a:pt x="884" y="641"/>
                </a:lnTo>
                <a:lnTo>
                  <a:pt x="884" y="644"/>
                </a:lnTo>
                <a:lnTo>
                  <a:pt x="881" y="644"/>
                </a:lnTo>
                <a:lnTo>
                  <a:pt x="886" y="651"/>
                </a:lnTo>
                <a:lnTo>
                  <a:pt x="889" y="649"/>
                </a:lnTo>
                <a:lnTo>
                  <a:pt x="891" y="649"/>
                </a:lnTo>
                <a:lnTo>
                  <a:pt x="893" y="649"/>
                </a:lnTo>
                <a:lnTo>
                  <a:pt x="893" y="646"/>
                </a:lnTo>
                <a:lnTo>
                  <a:pt x="901" y="646"/>
                </a:lnTo>
                <a:lnTo>
                  <a:pt x="905" y="644"/>
                </a:lnTo>
                <a:lnTo>
                  <a:pt x="886" y="644"/>
                </a:lnTo>
                <a:lnTo>
                  <a:pt x="889" y="641"/>
                </a:lnTo>
                <a:lnTo>
                  <a:pt x="889" y="639"/>
                </a:lnTo>
                <a:lnTo>
                  <a:pt x="891" y="637"/>
                </a:lnTo>
                <a:lnTo>
                  <a:pt x="891" y="632"/>
                </a:lnTo>
                <a:lnTo>
                  <a:pt x="893" y="630"/>
                </a:lnTo>
                <a:lnTo>
                  <a:pt x="896" y="627"/>
                </a:lnTo>
                <a:lnTo>
                  <a:pt x="896" y="622"/>
                </a:lnTo>
                <a:lnTo>
                  <a:pt x="898" y="620"/>
                </a:lnTo>
                <a:lnTo>
                  <a:pt x="898" y="618"/>
                </a:lnTo>
                <a:lnTo>
                  <a:pt x="901" y="615"/>
                </a:lnTo>
                <a:lnTo>
                  <a:pt x="901" y="613"/>
                </a:lnTo>
                <a:lnTo>
                  <a:pt x="903" y="610"/>
                </a:lnTo>
                <a:lnTo>
                  <a:pt x="898" y="603"/>
                </a:lnTo>
                <a:lnTo>
                  <a:pt x="898" y="603"/>
                </a:lnTo>
                <a:close/>
              </a:path>
              <a:path w="1955" h="717">
                <a:moveTo>
                  <a:pt x="973" y="687"/>
                </a:moveTo>
                <a:lnTo>
                  <a:pt x="970" y="690"/>
                </a:lnTo>
                <a:lnTo>
                  <a:pt x="970" y="692"/>
                </a:lnTo>
                <a:lnTo>
                  <a:pt x="968" y="692"/>
                </a:lnTo>
                <a:lnTo>
                  <a:pt x="968" y="699"/>
                </a:lnTo>
                <a:lnTo>
                  <a:pt x="970" y="699"/>
                </a:lnTo>
                <a:lnTo>
                  <a:pt x="970" y="701"/>
                </a:lnTo>
                <a:lnTo>
                  <a:pt x="973" y="701"/>
                </a:lnTo>
                <a:lnTo>
                  <a:pt x="975" y="701"/>
                </a:lnTo>
                <a:lnTo>
                  <a:pt x="975" y="704"/>
                </a:lnTo>
                <a:lnTo>
                  <a:pt x="973" y="706"/>
                </a:lnTo>
                <a:lnTo>
                  <a:pt x="973" y="709"/>
                </a:lnTo>
                <a:lnTo>
                  <a:pt x="970" y="711"/>
                </a:lnTo>
                <a:lnTo>
                  <a:pt x="970" y="714"/>
                </a:lnTo>
                <a:lnTo>
                  <a:pt x="973" y="714"/>
                </a:lnTo>
                <a:lnTo>
                  <a:pt x="973" y="711"/>
                </a:lnTo>
                <a:lnTo>
                  <a:pt x="975" y="711"/>
                </a:lnTo>
                <a:lnTo>
                  <a:pt x="975" y="709"/>
                </a:lnTo>
                <a:lnTo>
                  <a:pt x="977" y="709"/>
                </a:lnTo>
                <a:lnTo>
                  <a:pt x="977" y="690"/>
                </a:lnTo>
                <a:lnTo>
                  <a:pt x="975" y="690"/>
                </a:lnTo>
                <a:lnTo>
                  <a:pt x="975" y="687"/>
                </a:lnTo>
                <a:lnTo>
                  <a:pt x="973" y="687"/>
                </a:lnTo>
                <a:lnTo>
                  <a:pt x="973" y="687"/>
                </a:lnTo>
                <a:close/>
              </a:path>
              <a:path w="1955" h="717">
                <a:moveTo>
                  <a:pt x="973" y="658"/>
                </a:moveTo>
                <a:lnTo>
                  <a:pt x="973" y="661"/>
                </a:lnTo>
                <a:lnTo>
                  <a:pt x="970" y="661"/>
                </a:lnTo>
                <a:lnTo>
                  <a:pt x="968" y="663"/>
                </a:lnTo>
                <a:lnTo>
                  <a:pt x="968" y="673"/>
                </a:lnTo>
                <a:lnTo>
                  <a:pt x="970" y="675"/>
                </a:lnTo>
                <a:lnTo>
                  <a:pt x="977" y="675"/>
                </a:lnTo>
                <a:lnTo>
                  <a:pt x="977" y="673"/>
                </a:lnTo>
                <a:lnTo>
                  <a:pt x="980" y="670"/>
                </a:lnTo>
                <a:lnTo>
                  <a:pt x="980" y="665"/>
                </a:lnTo>
                <a:lnTo>
                  <a:pt x="977" y="663"/>
                </a:lnTo>
                <a:lnTo>
                  <a:pt x="977" y="661"/>
                </a:lnTo>
                <a:lnTo>
                  <a:pt x="977" y="661"/>
                </a:lnTo>
                <a:lnTo>
                  <a:pt x="975" y="661"/>
                </a:lnTo>
                <a:lnTo>
                  <a:pt x="973" y="658"/>
                </a:lnTo>
                <a:lnTo>
                  <a:pt x="973" y="658"/>
                </a:lnTo>
                <a:close/>
              </a:path>
              <a:path w="1955" h="717">
                <a:moveTo>
                  <a:pt x="1112" y="680"/>
                </a:moveTo>
                <a:lnTo>
                  <a:pt x="1110" y="701"/>
                </a:lnTo>
                <a:lnTo>
                  <a:pt x="1102" y="701"/>
                </a:lnTo>
                <a:lnTo>
                  <a:pt x="1105" y="704"/>
                </a:lnTo>
                <a:lnTo>
                  <a:pt x="1105" y="706"/>
                </a:lnTo>
                <a:lnTo>
                  <a:pt x="1107" y="706"/>
                </a:lnTo>
                <a:lnTo>
                  <a:pt x="1107" y="709"/>
                </a:lnTo>
                <a:lnTo>
                  <a:pt x="1110" y="709"/>
                </a:lnTo>
                <a:lnTo>
                  <a:pt x="1110" y="711"/>
                </a:lnTo>
                <a:lnTo>
                  <a:pt x="1112" y="711"/>
                </a:lnTo>
                <a:lnTo>
                  <a:pt x="1114" y="714"/>
                </a:lnTo>
                <a:lnTo>
                  <a:pt x="1114" y="706"/>
                </a:lnTo>
                <a:lnTo>
                  <a:pt x="1112" y="704"/>
                </a:lnTo>
                <a:lnTo>
                  <a:pt x="1112" y="687"/>
                </a:lnTo>
                <a:lnTo>
                  <a:pt x="1114" y="682"/>
                </a:lnTo>
                <a:lnTo>
                  <a:pt x="1114" y="680"/>
                </a:lnTo>
                <a:lnTo>
                  <a:pt x="1112" y="680"/>
                </a:lnTo>
                <a:lnTo>
                  <a:pt x="1112" y="680"/>
                </a:lnTo>
                <a:close/>
              </a:path>
              <a:path w="1955" h="717">
                <a:moveTo>
                  <a:pt x="1073" y="663"/>
                </a:moveTo>
                <a:lnTo>
                  <a:pt x="1073" y="665"/>
                </a:lnTo>
                <a:lnTo>
                  <a:pt x="1071" y="668"/>
                </a:lnTo>
                <a:lnTo>
                  <a:pt x="1071" y="673"/>
                </a:lnTo>
                <a:lnTo>
                  <a:pt x="1069" y="673"/>
                </a:lnTo>
                <a:lnTo>
                  <a:pt x="1069" y="675"/>
                </a:lnTo>
                <a:lnTo>
                  <a:pt x="1066" y="678"/>
                </a:lnTo>
                <a:lnTo>
                  <a:pt x="1066" y="682"/>
                </a:lnTo>
                <a:lnTo>
                  <a:pt x="1064" y="682"/>
                </a:lnTo>
                <a:lnTo>
                  <a:pt x="1064" y="685"/>
                </a:lnTo>
                <a:lnTo>
                  <a:pt x="1061" y="687"/>
                </a:lnTo>
                <a:lnTo>
                  <a:pt x="1061" y="690"/>
                </a:lnTo>
                <a:lnTo>
                  <a:pt x="1059" y="690"/>
                </a:lnTo>
                <a:lnTo>
                  <a:pt x="1059" y="692"/>
                </a:lnTo>
                <a:lnTo>
                  <a:pt x="1057" y="694"/>
                </a:lnTo>
                <a:lnTo>
                  <a:pt x="1054" y="697"/>
                </a:lnTo>
                <a:lnTo>
                  <a:pt x="1057" y="699"/>
                </a:lnTo>
                <a:lnTo>
                  <a:pt x="1057" y="697"/>
                </a:lnTo>
                <a:lnTo>
                  <a:pt x="1059" y="694"/>
                </a:lnTo>
                <a:lnTo>
                  <a:pt x="1061" y="692"/>
                </a:lnTo>
                <a:lnTo>
                  <a:pt x="1064" y="690"/>
                </a:lnTo>
                <a:lnTo>
                  <a:pt x="1064" y="687"/>
                </a:lnTo>
                <a:lnTo>
                  <a:pt x="1066" y="687"/>
                </a:lnTo>
                <a:lnTo>
                  <a:pt x="1066" y="685"/>
                </a:lnTo>
                <a:lnTo>
                  <a:pt x="1069" y="682"/>
                </a:lnTo>
                <a:lnTo>
                  <a:pt x="1069" y="680"/>
                </a:lnTo>
                <a:lnTo>
                  <a:pt x="1071" y="678"/>
                </a:lnTo>
                <a:lnTo>
                  <a:pt x="1071" y="675"/>
                </a:lnTo>
                <a:lnTo>
                  <a:pt x="1073" y="675"/>
                </a:lnTo>
                <a:lnTo>
                  <a:pt x="1073" y="673"/>
                </a:lnTo>
                <a:lnTo>
                  <a:pt x="1076" y="670"/>
                </a:lnTo>
                <a:lnTo>
                  <a:pt x="1076" y="665"/>
                </a:lnTo>
                <a:lnTo>
                  <a:pt x="1078" y="665"/>
                </a:lnTo>
                <a:lnTo>
                  <a:pt x="1073" y="663"/>
                </a:lnTo>
                <a:lnTo>
                  <a:pt x="1073" y="663"/>
                </a:lnTo>
                <a:close/>
              </a:path>
              <a:path w="1955" h="717">
                <a:moveTo>
                  <a:pt x="1064" y="637"/>
                </a:moveTo>
                <a:lnTo>
                  <a:pt x="1061" y="637"/>
                </a:lnTo>
                <a:lnTo>
                  <a:pt x="1064" y="639"/>
                </a:lnTo>
                <a:lnTo>
                  <a:pt x="1066" y="641"/>
                </a:lnTo>
                <a:lnTo>
                  <a:pt x="1066" y="644"/>
                </a:lnTo>
                <a:lnTo>
                  <a:pt x="1069" y="646"/>
                </a:lnTo>
                <a:lnTo>
                  <a:pt x="1069" y="649"/>
                </a:lnTo>
                <a:lnTo>
                  <a:pt x="1071" y="651"/>
                </a:lnTo>
                <a:lnTo>
                  <a:pt x="1071" y="654"/>
                </a:lnTo>
                <a:lnTo>
                  <a:pt x="1073" y="656"/>
                </a:lnTo>
                <a:lnTo>
                  <a:pt x="1076" y="656"/>
                </a:lnTo>
                <a:lnTo>
                  <a:pt x="1076" y="654"/>
                </a:lnTo>
                <a:lnTo>
                  <a:pt x="1073" y="651"/>
                </a:lnTo>
                <a:lnTo>
                  <a:pt x="1073" y="649"/>
                </a:lnTo>
                <a:lnTo>
                  <a:pt x="1071" y="646"/>
                </a:lnTo>
                <a:lnTo>
                  <a:pt x="1069" y="644"/>
                </a:lnTo>
                <a:lnTo>
                  <a:pt x="1069" y="641"/>
                </a:lnTo>
                <a:lnTo>
                  <a:pt x="1066" y="641"/>
                </a:lnTo>
                <a:lnTo>
                  <a:pt x="1066" y="639"/>
                </a:lnTo>
                <a:lnTo>
                  <a:pt x="1064" y="637"/>
                </a:lnTo>
                <a:lnTo>
                  <a:pt x="1064" y="637"/>
                </a:lnTo>
                <a:close/>
              </a:path>
              <a:path w="1955" h="717">
                <a:moveTo>
                  <a:pt x="1085" y="627"/>
                </a:moveTo>
                <a:lnTo>
                  <a:pt x="1083" y="630"/>
                </a:lnTo>
                <a:lnTo>
                  <a:pt x="1083" y="637"/>
                </a:lnTo>
                <a:lnTo>
                  <a:pt x="1081" y="639"/>
                </a:lnTo>
                <a:lnTo>
                  <a:pt x="1081" y="646"/>
                </a:lnTo>
                <a:lnTo>
                  <a:pt x="1078" y="649"/>
                </a:lnTo>
                <a:lnTo>
                  <a:pt x="1078" y="654"/>
                </a:lnTo>
                <a:lnTo>
                  <a:pt x="1076" y="656"/>
                </a:lnTo>
                <a:lnTo>
                  <a:pt x="1073" y="656"/>
                </a:lnTo>
                <a:lnTo>
                  <a:pt x="1073" y="658"/>
                </a:lnTo>
                <a:lnTo>
                  <a:pt x="1076" y="661"/>
                </a:lnTo>
                <a:lnTo>
                  <a:pt x="1073" y="663"/>
                </a:lnTo>
                <a:lnTo>
                  <a:pt x="1078" y="665"/>
                </a:lnTo>
                <a:lnTo>
                  <a:pt x="1078" y="668"/>
                </a:lnTo>
                <a:lnTo>
                  <a:pt x="1081" y="670"/>
                </a:lnTo>
                <a:lnTo>
                  <a:pt x="1081" y="673"/>
                </a:lnTo>
                <a:lnTo>
                  <a:pt x="1083" y="675"/>
                </a:lnTo>
                <a:lnTo>
                  <a:pt x="1083" y="678"/>
                </a:lnTo>
                <a:lnTo>
                  <a:pt x="1083" y="680"/>
                </a:lnTo>
                <a:lnTo>
                  <a:pt x="1085" y="680"/>
                </a:lnTo>
                <a:lnTo>
                  <a:pt x="1085" y="682"/>
                </a:lnTo>
                <a:lnTo>
                  <a:pt x="1085" y="687"/>
                </a:lnTo>
                <a:lnTo>
                  <a:pt x="1088" y="690"/>
                </a:lnTo>
                <a:lnTo>
                  <a:pt x="1088" y="692"/>
                </a:lnTo>
                <a:lnTo>
                  <a:pt x="1090" y="690"/>
                </a:lnTo>
                <a:lnTo>
                  <a:pt x="1090" y="678"/>
                </a:lnTo>
                <a:lnTo>
                  <a:pt x="1088" y="675"/>
                </a:lnTo>
                <a:lnTo>
                  <a:pt x="1088" y="673"/>
                </a:lnTo>
                <a:lnTo>
                  <a:pt x="1085" y="670"/>
                </a:lnTo>
                <a:lnTo>
                  <a:pt x="1085" y="668"/>
                </a:lnTo>
                <a:lnTo>
                  <a:pt x="1083" y="668"/>
                </a:lnTo>
                <a:lnTo>
                  <a:pt x="1083" y="665"/>
                </a:lnTo>
                <a:lnTo>
                  <a:pt x="1081" y="663"/>
                </a:lnTo>
                <a:lnTo>
                  <a:pt x="1081" y="654"/>
                </a:lnTo>
                <a:lnTo>
                  <a:pt x="1083" y="651"/>
                </a:lnTo>
                <a:lnTo>
                  <a:pt x="1083" y="646"/>
                </a:lnTo>
                <a:lnTo>
                  <a:pt x="1085" y="646"/>
                </a:lnTo>
                <a:lnTo>
                  <a:pt x="1085" y="641"/>
                </a:lnTo>
                <a:lnTo>
                  <a:pt x="1088" y="639"/>
                </a:lnTo>
                <a:lnTo>
                  <a:pt x="1088" y="637"/>
                </a:lnTo>
                <a:lnTo>
                  <a:pt x="1090" y="634"/>
                </a:lnTo>
                <a:lnTo>
                  <a:pt x="1085" y="627"/>
                </a:lnTo>
                <a:lnTo>
                  <a:pt x="1085" y="627"/>
                </a:lnTo>
                <a:close/>
              </a:path>
              <a:path w="1955" h="717">
                <a:moveTo>
                  <a:pt x="1102" y="618"/>
                </a:moveTo>
                <a:lnTo>
                  <a:pt x="1095" y="618"/>
                </a:lnTo>
                <a:lnTo>
                  <a:pt x="1095" y="620"/>
                </a:lnTo>
                <a:lnTo>
                  <a:pt x="1095" y="675"/>
                </a:lnTo>
                <a:lnTo>
                  <a:pt x="1095" y="678"/>
                </a:lnTo>
                <a:lnTo>
                  <a:pt x="1095" y="680"/>
                </a:lnTo>
                <a:lnTo>
                  <a:pt x="1097" y="682"/>
                </a:lnTo>
                <a:lnTo>
                  <a:pt x="1097" y="692"/>
                </a:lnTo>
                <a:lnTo>
                  <a:pt x="1100" y="694"/>
                </a:lnTo>
                <a:lnTo>
                  <a:pt x="1100" y="697"/>
                </a:lnTo>
                <a:lnTo>
                  <a:pt x="1102" y="699"/>
                </a:lnTo>
                <a:lnTo>
                  <a:pt x="1102" y="701"/>
                </a:lnTo>
                <a:lnTo>
                  <a:pt x="1110" y="701"/>
                </a:lnTo>
                <a:lnTo>
                  <a:pt x="1107" y="699"/>
                </a:lnTo>
                <a:lnTo>
                  <a:pt x="1107" y="697"/>
                </a:lnTo>
                <a:lnTo>
                  <a:pt x="1105" y="694"/>
                </a:lnTo>
                <a:lnTo>
                  <a:pt x="1105" y="692"/>
                </a:lnTo>
                <a:lnTo>
                  <a:pt x="1102" y="690"/>
                </a:lnTo>
                <a:lnTo>
                  <a:pt x="1102" y="685"/>
                </a:lnTo>
                <a:lnTo>
                  <a:pt x="1100" y="682"/>
                </a:lnTo>
                <a:lnTo>
                  <a:pt x="1100" y="646"/>
                </a:lnTo>
                <a:lnTo>
                  <a:pt x="1097" y="644"/>
                </a:lnTo>
                <a:lnTo>
                  <a:pt x="1097" y="627"/>
                </a:lnTo>
                <a:lnTo>
                  <a:pt x="1100" y="625"/>
                </a:lnTo>
                <a:lnTo>
                  <a:pt x="1100" y="620"/>
                </a:lnTo>
                <a:lnTo>
                  <a:pt x="1102" y="618"/>
                </a:lnTo>
                <a:lnTo>
                  <a:pt x="1102" y="618"/>
                </a:lnTo>
                <a:close/>
              </a:path>
              <a:path w="1955" h="717">
                <a:moveTo>
                  <a:pt x="1052" y="610"/>
                </a:moveTo>
                <a:lnTo>
                  <a:pt x="1052" y="615"/>
                </a:lnTo>
                <a:lnTo>
                  <a:pt x="1059" y="615"/>
                </a:lnTo>
                <a:lnTo>
                  <a:pt x="1052" y="610"/>
                </a:lnTo>
                <a:lnTo>
                  <a:pt x="1052" y="610"/>
                </a:lnTo>
                <a:close/>
              </a:path>
              <a:path w="1955" h="717">
                <a:moveTo>
                  <a:pt x="1097" y="610"/>
                </a:moveTo>
                <a:lnTo>
                  <a:pt x="1093" y="615"/>
                </a:lnTo>
                <a:lnTo>
                  <a:pt x="1052" y="615"/>
                </a:lnTo>
                <a:lnTo>
                  <a:pt x="1052" y="618"/>
                </a:lnTo>
                <a:lnTo>
                  <a:pt x="1052" y="668"/>
                </a:lnTo>
                <a:lnTo>
                  <a:pt x="1052" y="670"/>
                </a:lnTo>
                <a:lnTo>
                  <a:pt x="1052" y="685"/>
                </a:lnTo>
                <a:lnTo>
                  <a:pt x="1050" y="687"/>
                </a:lnTo>
                <a:lnTo>
                  <a:pt x="1050" y="697"/>
                </a:lnTo>
                <a:lnTo>
                  <a:pt x="1047" y="699"/>
                </a:lnTo>
                <a:lnTo>
                  <a:pt x="1047" y="704"/>
                </a:lnTo>
                <a:lnTo>
                  <a:pt x="1045" y="706"/>
                </a:lnTo>
                <a:lnTo>
                  <a:pt x="1045" y="709"/>
                </a:lnTo>
                <a:lnTo>
                  <a:pt x="1042" y="711"/>
                </a:lnTo>
                <a:lnTo>
                  <a:pt x="1042" y="716"/>
                </a:lnTo>
                <a:lnTo>
                  <a:pt x="1042" y="714"/>
                </a:lnTo>
                <a:lnTo>
                  <a:pt x="1045" y="711"/>
                </a:lnTo>
                <a:lnTo>
                  <a:pt x="1047" y="709"/>
                </a:lnTo>
                <a:lnTo>
                  <a:pt x="1047" y="706"/>
                </a:lnTo>
                <a:lnTo>
                  <a:pt x="1050" y="704"/>
                </a:lnTo>
                <a:lnTo>
                  <a:pt x="1050" y="699"/>
                </a:lnTo>
                <a:lnTo>
                  <a:pt x="1052" y="697"/>
                </a:lnTo>
                <a:lnTo>
                  <a:pt x="1052" y="692"/>
                </a:lnTo>
                <a:lnTo>
                  <a:pt x="1054" y="690"/>
                </a:lnTo>
                <a:lnTo>
                  <a:pt x="1054" y="680"/>
                </a:lnTo>
                <a:lnTo>
                  <a:pt x="1057" y="678"/>
                </a:lnTo>
                <a:lnTo>
                  <a:pt x="1057" y="618"/>
                </a:lnTo>
                <a:lnTo>
                  <a:pt x="1095" y="618"/>
                </a:lnTo>
                <a:lnTo>
                  <a:pt x="1102" y="618"/>
                </a:lnTo>
                <a:lnTo>
                  <a:pt x="1097" y="610"/>
                </a:lnTo>
                <a:lnTo>
                  <a:pt x="1097" y="610"/>
                </a:lnTo>
                <a:close/>
              </a:path>
              <a:path w="1955" h="717">
                <a:moveTo>
                  <a:pt x="1145" y="704"/>
                </a:moveTo>
                <a:lnTo>
                  <a:pt x="1145" y="706"/>
                </a:lnTo>
                <a:lnTo>
                  <a:pt x="1155" y="706"/>
                </a:lnTo>
                <a:lnTo>
                  <a:pt x="1153" y="704"/>
                </a:lnTo>
                <a:lnTo>
                  <a:pt x="1145" y="704"/>
                </a:lnTo>
                <a:lnTo>
                  <a:pt x="1145" y="704"/>
                </a:lnTo>
                <a:close/>
              </a:path>
              <a:path w="1955" h="717">
                <a:moveTo>
                  <a:pt x="1170" y="685"/>
                </a:moveTo>
                <a:lnTo>
                  <a:pt x="1170" y="687"/>
                </a:lnTo>
                <a:lnTo>
                  <a:pt x="1172" y="690"/>
                </a:lnTo>
                <a:lnTo>
                  <a:pt x="1172" y="692"/>
                </a:lnTo>
                <a:lnTo>
                  <a:pt x="1174" y="692"/>
                </a:lnTo>
                <a:lnTo>
                  <a:pt x="1177" y="694"/>
                </a:lnTo>
                <a:lnTo>
                  <a:pt x="1177" y="697"/>
                </a:lnTo>
                <a:lnTo>
                  <a:pt x="1179" y="697"/>
                </a:lnTo>
                <a:lnTo>
                  <a:pt x="1179" y="699"/>
                </a:lnTo>
                <a:lnTo>
                  <a:pt x="1181" y="701"/>
                </a:lnTo>
                <a:lnTo>
                  <a:pt x="1184" y="704"/>
                </a:lnTo>
                <a:lnTo>
                  <a:pt x="1184" y="706"/>
                </a:lnTo>
                <a:lnTo>
                  <a:pt x="1186" y="706"/>
                </a:lnTo>
                <a:lnTo>
                  <a:pt x="1186" y="709"/>
                </a:lnTo>
                <a:lnTo>
                  <a:pt x="1189" y="711"/>
                </a:lnTo>
                <a:lnTo>
                  <a:pt x="1191" y="709"/>
                </a:lnTo>
                <a:lnTo>
                  <a:pt x="1191" y="701"/>
                </a:lnTo>
                <a:lnTo>
                  <a:pt x="1189" y="701"/>
                </a:lnTo>
                <a:lnTo>
                  <a:pt x="1189" y="699"/>
                </a:lnTo>
                <a:lnTo>
                  <a:pt x="1186" y="697"/>
                </a:lnTo>
                <a:lnTo>
                  <a:pt x="1184" y="697"/>
                </a:lnTo>
                <a:lnTo>
                  <a:pt x="1184" y="694"/>
                </a:lnTo>
                <a:lnTo>
                  <a:pt x="1181" y="694"/>
                </a:lnTo>
                <a:lnTo>
                  <a:pt x="1179" y="692"/>
                </a:lnTo>
                <a:lnTo>
                  <a:pt x="1177" y="690"/>
                </a:lnTo>
                <a:lnTo>
                  <a:pt x="1174" y="690"/>
                </a:lnTo>
                <a:lnTo>
                  <a:pt x="1172" y="687"/>
                </a:lnTo>
                <a:lnTo>
                  <a:pt x="1170" y="685"/>
                </a:lnTo>
                <a:lnTo>
                  <a:pt x="1170" y="685"/>
                </a:lnTo>
                <a:close/>
              </a:path>
              <a:path w="1955" h="717">
                <a:moveTo>
                  <a:pt x="1145" y="682"/>
                </a:moveTo>
                <a:lnTo>
                  <a:pt x="1143" y="685"/>
                </a:lnTo>
                <a:lnTo>
                  <a:pt x="1143" y="687"/>
                </a:lnTo>
                <a:lnTo>
                  <a:pt x="1141" y="690"/>
                </a:lnTo>
                <a:lnTo>
                  <a:pt x="1138" y="692"/>
                </a:lnTo>
                <a:lnTo>
                  <a:pt x="1136" y="694"/>
                </a:lnTo>
                <a:lnTo>
                  <a:pt x="1136" y="697"/>
                </a:lnTo>
                <a:lnTo>
                  <a:pt x="1133" y="699"/>
                </a:lnTo>
                <a:lnTo>
                  <a:pt x="1131" y="701"/>
                </a:lnTo>
                <a:lnTo>
                  <a:pt x="1129" y="701"/>
                </a:lnTo>
                <a:lnTo>
                  <a:pt x="1129" y="704"/>
                </a:lnTo>
                <a:lnTo>
                  <a:pt x="1126" y="704"/>
                </a:lnTo>
                <a:lnTo>
                  <a:pt x="1126" y="706"/>
                </a:lnTo>
                <a:lnTo>
                  <a:pt x="1124" y="706"/>
                </a:lnTo>
                <a:lnTo>
                  <a:pt x="1121" y="709"/>
                </a:lnTo>
                <a:lnTo>
                  <a:pt x="1126" y="709"/>
                </a:lnTo>
                <a:lnTo>
                  <a:pt x="1129" y="706"/>
                </a:lnTo>
                <a:lnTo>
                  <a:pt x="1131" y="704"/>
                </a:lnTo>
                <a:lnTo>
                  <a:pt x="1133" y="704"/>
                </a:lnTo>
                <a:lnTo>
                  <a:pt x="1136" y="701"/>
                </a:lnTo>
                <a:lnTo>
                  <a:pt x="1138" y="699"/>
                </a:lnTo>
                <a:lnTo>
                  <a:pt x="1141" y="697"/>
                </a:lnTo>
                <a:lnTo>
                  <a:pt x="1143" y="697"/>
                </a:lnTo>
                <a:lnTo>
                  <a:pt x="1143" y="694"/>
                </a:lnTo>
                <a:lnTo>
                  <a:pt x="1145" y="694"/>
                </a:lnTo>
                <a:lnTo>
                  <a:pt x="1145" y="692"/>
                </a:lnTo>
                <a:lnTo>
                  <a:pt x="1150" y="692"/>
                </a:lnTo>
                <a:lnTo>
                  <a:pt x="1145" y="682"/>
                </a:lnTo>
                <a:lnTo>
                  <a:pt x="1145" y="682"/>
                </a:lnTo>
                <a:close/>
              </a:path>
              <a:path w="1955" h="717">
                <a:moveTo>
                  <a:pt x="1157" y="678"/>
                </a:moveTo>
                <a:lnTo>
                  <a:pt x="1157" y="704"/>
                </a:lnTo>
                <a:lnTo>
                  <a:pt x="1155" y="704"/>
                </a:lnTo>
                <a:lnTo>
                  <a:pt x="1155" y="706"/>
                </a:lnTo>
                <a:lnTo>
                  <a:pt x="1145" y="706"/>
                </a:lnTo>
                <a:lnTo>
                  <a:pt x="1150" y="706"/>
                </a:lnTo>
                <a:lnTo>
                  <a:pt x="1150" y="709"/>
                </a:lnTo>
                <a:lnTo>
                  <a:pt x="1153" y="709"/>
                </a:lnTo>
                <a:lnTo>
                  <a:pt x="1153" y="711"/>
                </a:lnTo>
                <a:lnTo>
                  <a:pt x="1155" y="714"/>
                </a:lnTo>
                <a:lnTo>
                  <a:pt x="1155" y="716"/>
                </a:lnTo>
                <a:lnTo>
                  <a:pt x="1157" y="714"/>
                </a:lnTo>
                <a:lnTo>
                  <a:pt x="1160" y="711"/>
                </a:lnTo>
                <a:lnTo>
                  <a:pt x="1160" y="709"/>
                </a:lnTo>
                <a:lnTo>
                  <a:pt x="1162" y="706"/>
                </a:lnTo>
                <a:lnTo>
                  <a:pt x="1162" y="678"/>
                </a:lnTo>
                <a:lnTo>
                  <a:pt x="1174" y="678"/>
                </a:lnTo>
                <a:lnTo>
                  <a:pt x="1157" y="678"/>
                </a:lnTo>
                <a:lnTo>
                  <a:pt x="1157" y="678"/>
                </a:lnTo>
                <a:close/>
              </a:path>
              <a:path w="1955" h="717">
                <a:moveTo>
                  <a:pt x="1179" y="678"/>
                </a:moveTo>
                <a:lnTo>
                  <a:pt x="1157" y="678"/>
                </a:lnTo>
                <a:lnTo>
                  <a:pt x="1174" y="678"/>
                </a:lnTo>
                <a:lnTo>
                  <a:pt x="1174" y="682"/>
                </a:lnTo>
                <a:lnTo>
                  <a:pt x="1179" y="680"/>
                </a:lnTo>
                <a:lnTo>
                  <a:pt x="1179" y="678"/>
                </a:lnTo>
                <a:lnTo>
                  <a:pt x="1179" y="678"/>
                </a:lnTo>
                <a:close/>
              </a:path>
              <a:path w="1955" h="717">
                <a:moveTo>
                  <a:pt x="1138" y="661"/>
                </a:moveTo>
                <a:lnTo>
                  <a:pt x="1138" y="675"/>
                </a:lnTo>
                <a:lnTo>
                  <a:pt x="1143" y="675"/>
                </a:lnTo>
                <a:lnTo>
                  <a:pt x="1143" y="663"/>
                </a:lnTo>
                <a:lnTo>
                  <a:pt x="1174" y="663"/>
                </a:lnTo>
                <a:lnTo>
                  <a:pt x="1138" y="661"/>
                </a:lnTo>
                <a:lnTo>
                  <a:pt x="1138" y="661"/>
                </a:lnTo>
                <a:close/>
              </a:path>
              <a:path w="1955" h="717">
                <a:moveTo>
                  <a:pt x="1138" y="656"/>
                </a:moveTo>
                <a:lnTo>
                  <a:pt x="1138" y="661"/>
                </a:lnTo>
                <a:lnTo>
                  <a:pt x="1174" y="663"/>
                </a:lnTo>
                <a:lnTo>
                  <a:pt x="1174" y="675"/>
                </a:lnTo>
                <a:lnTo>
                  <a:pt x="1143" y="675"/>
                </a:lnTo>
                <a:lnTo>
                  <a:pt x="1138" y="675"/>
                </a:lnTo>
                <a:lnTo>
                  <a:pt x="1138" y="678"/>
                </a:lnTo>
                <a:lnTo>
                  <a:pt x="1138" y="682"/>
                </a:lnTo>
                <a:lnTo>
                  <a:pt x="1143" y="680"/>
                </a:lnTo>
                <a:lnTo>
                  <a:pt x="1143" y="678"/>
                </a:lnTo>
                <a:lnTo>
                  <a:pt x="1157" y="678"/>
                </a:lnTo>
                <a:lnTo>
                  <a:pt x="1179" y="678"/>
                </a:lnTo>
                <a:lnTo>
                  <a:pt x="1179" y="675"/>
                </a:lnTo>
                <a:lnTo>
                  <a:pt x="1179" y="663"/>
                </a:lnTo>
                <a:lnTo>
                  <a:pt x="1181" y="661"/>
                </a:lnTo>
                <a:lnTo>
                  <a:pt x="1143" y="658"/>
                </a:lnTo>
                <a:lnTo>
                  <a:pt x="1138" y="656"/>
                </a:lnTo>
                <a:lnTo>
                  <a:pt x="1138" y="656"/>
                </a:lnTo>
                <a:close/>
              </a:path>
              <a:path w="1955" h="717">
                <a:moveTo>
                  <a:pt x="1177" y="654"/>
                </a:moveTo>
                <a:lnTo>
                  <a:pt x="1174" y="658"/>
                </a:lnTo>
                <a:lnTo>
                  <a:pt x="1143" y="658"/>
                </a:lnTo>
                <a:lnTo>
                  <a:pt x="1181" y="661"/>
                </a:lnTo>
                <a:lnTo>
                  <a:pt x="1177" y="654"/>
                </a:lnTo>
                <a:lnTo>
                  <a:pt x="1177" y="654"/>
                </a:lnTo>
                <a:close/>
              </a:path>
              <a:path w="1955" h="717">
                <a:moveTo>
                  <a:pt x="1189" y="641"/>
                </a:moveTo>
                <a:lnTo>
                  <a:pt x="1184" y="649"/>
                </a:lnTo>
                <a:lnTo>
                  <a:pt x="1121" y="649"/>
                </a:lnTo>
                <a:lnTo>
                  <a:pt x="1126" y="654"/>
                </a:lnTo>
                <a:lnTo>
                  <a:pt x="1129" y="651"/>
                </a:lnTo>
                <a:lnTo>
                  <a:pt x="1193" y="651"/>
                </a:lnTo>
                <a:lnTo>
                  <a:pt x="1189" y="641"/>
                </a:lnTo>
                <a:lnTo>
                  <a:pt x="1189" y="641"/>
                </a:lnTo>
                <a:close/>
              </a:path>
              <a:path w="1955" h="717">
                <a:moveTo>
                  <a:pt x="1155" y="637"/>
                </a:moveTo>
                <a:lnTo>
                  <a:pt x="1155" y="639"/>
                </a:lnTo>
                <a:lnTo>
                  <a:pt x="1157" y="641"/>
                </a:lnTo>
                <a:lnTo>
                  <a:pt x="1157" y="644"/>
                </a:lnTo>
                <a:lnTo>
                  <a:pt x="1160" y="646"/>
                </a:lnTo>
                <a:lnTo>
                  <a:pt x="1160" y="649"/>
                </a:lnTo>
                <a:lnTo>
                  <a:pt x="1162" y="649"/>
                </a:lnTo>
                <a:lnTo>
                  <a:pt x="1162" y="646"/>
                </a:lnTo>
                <a:lnTo>
                  <a:pt x="1165" y="644"/>
                </a:lnTo>
                <a:lnTo>
                  <a:pt x="1162" y="641"/>
                </a:lnTo>
                <a:lnTo>
                  <a:pt x="1162" y="639"/>
                </a:lnTo>
                <a:lnTo>
                  <a:pt x="1160" y="639"/>
                </a:lnTo>
                <a:lnTo>
                  <a:pt x="1160" y="637"/>
                </a:lnTo>
                <a:lnTo>
                  <a:pt x="1157" y="637"/>
                </a:lnTo>
                <a:lnTo>
                  <a:pt x="1155" y="637"/>
                </a:lnTo>
                <a:lnTo>
                  <a:pt x="1155" y="637"/>
                </a:lnTo>
                <a:close/>
              </a:path>
              <a:path w="1955" h="717">
                <a:moveTo>
                  <a:pt x="1138" y="634"/>
                </a:moveTo>
                <a:lnTo>
                  <a:pt x="1138" y="641"/>
                </a:lnTo>
                <a:lnTo>
                  <a:pt x="1143" y="639"/>
                </a:lnTo>
                <a:lnTo>
                  <a:pt x="1143" y="634"/>
                </a:lnTo>
                <a:lnTo>
                  <a:pt x="1177" y="634"/>
                </a:lnTo>
                <a:lnTo>
                  <a:pt x="1138" y="634"/>
                </a:lnTo>
                <a:lnTo>
                  <a:pt x="1138" y="634"/>
                </a:lnTo>
                <a:close/>
              </a:path>
              <a:path w="1955" h="717">
                <a:moveTo>
                  <a:pt x="1181" y="622"/>
                </a:moveTo>
                <a:lnTo>
                  <a:pt x="1177" y="622"/>
                </a:lnTo>
                <a:lnTo>
                  <a:pt x="1177" y="632"/>
                </a:lnTo>
                <a:lnTo>
                  <a:pt x="1143" y="632"/>
                </a:lnTo>
                <a:lnTo>
                  <a:pt x="1181" y="634"/>
                </a:lnTo>
                <a:lnTo>
                  <a:pt x="1181" y="622"/>
                </a:lnTo>
                <a:lnTo>
                  <a:pt x="1181" y="622"/>
                </a:lnTo>
                <a:close/>
              </a:path>
              <a:path w="1955" h="717">
                <a:moveTo>
                  <a:pt x="1184" y="610"/>
                </a:moveTo>
                <a:lnTo>
                  <a:pt x="1177" y="613"/>
                </a:lnTo>
                <a:lnTo>
                  <a:pt x="1177" y="620"/>
                </a:lnTo>
                <a:lnTo>
                  <a:pt x="1143" y="620"/>
                </a:lnTo>
                <a:lnTo>
                  <a:pt x="1181" y="620"/>
                </a:lnTo>
                <a:lnTo>
                  <a:pt x="1181" y="618"/>
                </a:lnTo>
                <a:lnTo>
                  <a:pt x="1181" y="613"/>
                </a:lnTo>
                <a:lnTo>
                  <a:pt x="1184" y="610"/>
                </a:lnTo>
                <a:lnTo>
                  <a:pt x="1184" y="610"/>
                </a:lnTo>
                <a:close/>
              </a:path>
              <a:path w="1955" h="717">
                <a:moveTo>
                  <a:pt x="1138" y="605"/>
                </a:moveTo>
                <a:lnTo>
                  <a:pt x="1138" y="610"/>
                </a:lnTo>
                <a:lnTo>
                  <a:pt x="1143" y="608"/>
                </a:lnTo>
                <a:lnTo>
                  <a:pt x="1138" y="605"/>
                </a:lnTo>
                <a:lnTo>
                  <a:pt x="1138" y="605"/>
                </a:lnTo>
                <a:close/>
              </a:path>
              <a:path w="1955" h="717">
                <a:moveTo>
                  <a:pt x="1179" y="603"/>
                </a:moveTo>
                <a:lnTo>
                  <a:pt x="1177" y="608"/>
                </a:lnTo>
                <a:lnTo>
                  <a:pt x="1143" y="608"/>
                </a:lnTo>
                <a:lnTo>
                  <a:pt x="1138" y="610"/>
                </a:lnTo>
                <a:lnTo>
                  <a:pt x="1138" y="634"/>
                </a:lnTo>
                <a:lnTo>
                  <a:pt x="1177" y="634"/>
                </a:lnTo>
                <a:lnTo>
                  <a:pt x="1177" y="639"/>
                </a:lnTo>
                <a:lnTo>
                  <a:pt x="1181" y="637"/>
                </a:lnTo>
                <a:lnTo>
                  <a:pt x="1181" y="634"/>
                </a:lnTo>
                <a:lnTo>
                  <a:pt x="1143" y="632"/>
                </a:lnTo>
                <a:lnTo>
                  <a:pt x="1143" y="622"/>
                </a:lnTo>
                <a:lnTo>
                  <a:pt x="1177" y="622"/>
                </a:lnTo>
                <a:lnTo>
                  <a:pt x="1181" y="622"/>
                </a:lnTo>
                <a:lnTo>
                  <a:pt x="1181" y="620"/>
                </a:lnTo>
                <a:lnTo>
                  <a:pt x="1143" y="620"/>
                </a:lnTo>
                <a:lnTo>
                  <a:pt x="1143" y="613"/>
                </a:lnTo>
                <a:lnTo>
                  <a:pt x="1177" y="613"/>
                </a:lnTo>
                <a:lnTo>
                  <a:pt x="1184" y="610"/>
                </a:lnTo>
                <a:lnTo>
                  <a:pt x="1179" y="603"/>
                </a:lnTo>
                <a:lnTo>
                  <a:pt x="1179" y="603"/>
                </a:lnTo>
                <a:close/>
              </a:path>
              <a:path w="1955" h="717">
                <a:moveTo>
                  <a:pt x="1208" y="704"/>
                </a:moveTo>
                <a:lnTo>
                  <a:pt x="1208" y="714"/>
                </a:lnTo>
                <a:lnTo>
                  <a:pt x="1213" y="711"/>
                </a:lnTo>
                <a:lnTo>
                  <a:pt x="1213" y="704"/>
                </a:lnTo>
                <a:lnTo>
                  <a:pt x="1265" y="704"/>
                </a:lnTo>
                <a:lnTo>
                  <a:pt x="1208" y="704"/>
                </a:lnTo>
                <a:lnTo>
                  <a:pt x="1208" y="704"/>
                </a:lnTo>
                <a:close/>
              </a:path>
              <a:path w="1955" h="717">
                <a:moveTo>
                  <a:pt x="1261" y="665"/>
                </a:moveTo>
                <a:lnTo>
                  <a:pt x="1258" y="665"/>
                </a:lnTo>
                <a:lnTo>
                  <a:pt x="1258" y="668"/>
                </a:lnTo>
                <a:lnTo>
                  <a:pt x="1258" y="680"/>
                </a:lnTo>
                <a:lnTo>
                  <a:pt x="1256" y="682"/>
                </a:lnTo>
                <a:lnTo>
                  <a:pt x="1256" y="685"/>
                </a:lnTo>
                <a:lnTo>
                  <a:pt x="1251" y="685"/>
                </a:lnTo>
                <a:lnTo>
                  <a:pt x="1249" y="685"/>
                </a:lnTo>
                <a:lnTo>
                  <a:pt x="1263" y="687"/>
                </a:lnTo>
                <a:lnTo>
                  <a:pt x="1263" y="682"/>
                </a:lnTo>
                <a:lnTo>
                  <a:pt x="1261" y="682"/>
                </a:lnTo>
                <a:lnTo>
                  <a:pt x="1261" y="665"/>
                </a:lnTo>
                <a:lnTo>
                  <a:pt x="1261" y="665"/>
                </a:lnTo>
                <a:close/>
              </a:path>
              <a:path w="1955" h="717">
                <a:moveTo>
                  <a:pt x="1227" y="649"/>
                </a:moveTo>
                <a:lnTo>
                  <a:pt x="1227" y="675"/>
                </a:lnTo>
                <a:lnTo>
                  <a:pt x="1225" y="678"/>
                </a:lnTo>
                <a:lnTo>
                  <a:pt x="1225" y="682"/>
                </a:lnTo>
                <a:lnTo>
                  <a:pt x="1222" y="685"/>
                </a:lnTo>
                <a:lnTo>
                  <a:pt x="1222" y="687"/>
                </a:lnTo>
                <a:lnTo>
                  <a:pt x="1220" y="687"/>
                </a:lnTo>
                <a:lnTo>
                  <a:pt x="1220" y="690"/>
                </a:lnTo>
                <a:lnTo>
                  <a:pt x="1217" y="692"/>
                </a:lnTo>
                <a:lnTo>
                  <a:pt x="1217" y="694"/>
                </a:lnTo>
                <a:lnTo>
                  <a:pt x="1215" y="694"/>
                </a:lnTo>
                <a:lnTo>
                  <a:pt x="1215" y="699"/>
                </a:lnTo>
                <a:lnTo>
                  <a:pt x="1215" y="697"/>
                </a:lnTo>
                <a:lnTo>
                  <a:pt x="1217" y="697"/>
                </a:lnTo>
                <a:lnTo>
                  <a:pt x="1217" y="694"/>
                </a:lnTo>
                <a:lnTo>
                  <a:pt x="1220" y="694"/>
                </a:lnTo>
                <a:lnTo>
                  <a:pt x="1222" y="692"/>
                </a:lnTo>
                <a:lnTo>
                  <a:pt x="1222" y="690"/>
                </a:lnTo>
                <a:lnTo>
                  <a:pt x="1225" y="687"/>
                </a:lnTo>
                <a:lnTo>
                  <a:pt x="1225" y="685"/>
                </a:lnTo>
                <a:lnTo>
                  <a:pt x="1227" y="685"/>
                </a:lnTo>
                <a:lnTo>
                  <a:pt x="1227" y="682"/>
                </a:lnTo>
                <a:lnTo>
                  <a:pt x="1230" y="680"/>
                </a:lnTo>
                <a:lnTo>
                  <a:pt x="1230" y="673"/>
                </a:lnTo>
                <a:lnTo>
                  <a:pt x="1232" y="670"/>
                </a:lnTo>
                <a:lnTo>
                  <a:pt x="1232" y="649"/>
                </a:lnTo>
                <a:lnTo>
                  <a:pt x="1241" y="649"/>
                </a:lnTo>
                <a:lnTo>
                  <a:pt x="1227" y="649"/>
                </a:lnTo>
                <a:lnTo>
                  <a:pt x="1227" y="649"/>
                </a:lnTo>
                <a:close/>
              </a:path>
              <a:path w="1955" h="717">
                <a:moveTo>
                  <a:pt x="1246" y="649"/>
                </a:moveTo>
                <a:lnTo>
                  <a:pt x="1227" y="649"/>
                </a:lnTo>
                <a:lnTo>
                  <a:pt x="1241" y="649"/>
                </a:lnTo>
                <a:lnTo>
                  <a:pt x="1241" y="687"/>
                </a:lnTo>
                <a:lnTo>
                  <a:pt x="1244" y="690"/>
                </a:lnTo>
                <a:lnTo>
                  <a:pt x="1246" y="690"/>
                </a:lnTo>
                <a:lnTo>
                  <a:pt x="1246" y="692"/>
                </a:lnTo>
                <a:lnTo>
                  <a:pt x="1258" y="692"/>
                </a:lnTo>
                <a:lnTo>
                  <a:pt x="1258" y="690"/>
                </a:lnTo>
                <a:lnTo>
                  <a:pt x="1261" y="690"/>
                </a:lnTo>
                <a:lnTo>
                  <a:pt x="1261" y="687"/>
                </a:lnTo>
                <a:lnTo>
                  <a:pt x="1263" y="687"/>
                </a:lnTo>
                <a:lnTo>
                  <a:pt x="1249" y="685"/>
                </a:lnTo>
                <a:lnTo>
                  <a:pt x="1246" y="685"/>
                </a:lnTo>
                <a:lnTo>
                  <a:pt x="1246" y="682"/>
                </a:lnTo>
                <a:lnTo>
                  <a:pt x="1246" y="649"/>
                </a:lnTo>
                <a:lnTo>
                  <a:pt x="1246" y="649"/>
                </a:lnTo>
                <a:close/>
              </a:path>
              <a:path w="1955" h="717">
                <a:moveTo>
                  <a:pt x="1256" y="639"/>
                </a:moveTo>
                <a:lnTo>
                  <a:pt x="1251" y="644"/>
                </a:lnTo>
                <a:lnTo>
                  <a:pt x="1215" y="644"/>
                </a:lnTo>
                <a:lnTo>
                  <a:pt x="1217" y="649"/>
                </a:lnTo>
                <a:lnTo>
                  <a:pt x="1263" y="649"/>
                </a:lnTo>
                <a:lnTo>
                  <a:pt x="1256" y="639"/>
                </a:lnTo>
                <a:lnTo>
                  <a:pt x="1256" y="639"/>
                </a:lnTo>
                <a:close/>
              </a:path>
              <a:path w="1955" h="717">
                <a:moveTo>
                  <a:pt x="1249" y="618"/>
                </a:moveTo>
                <a:lnTo>
                  <a:pt x="1246" y="625"/>
                </a:lnTo>
                <a:lnTo>
                  <a:pt x="1222" y="625"/>
                </a:lnTo>
                <a:lnTo>
                  <a:pt x="1225" y="627"/>
                </a:lnTo>
                <a:lnTo>
                  <a:pt x="1256" y="627"/>
                </a:lnTo>
                <a:lnTo>
                  <a:pt x="1249" y="618"/>
                </a:lnTo>
                <a:lnTo>
                  <a:pt x="1249" y="618"/>
                </a:lnTo>
                <a:close/>
              </a:path>
              <a:path w="1955" h="717">
                <a:moveTo>
                  <a:pt x="1208" y="610"/>
                </a:moveTo>
                <a:lnTo>
                  <a:pt x="1208" y="701"/>
                </a:lnTo>
                <a:lnTo>
                  <a:pt x="1213" y="701"/>
                </a:lnTo>
                <a:lnTo>
                  <a:pt x="1213" y="610"/>
                </a:lnTo>
                <a:lnTo>
                  <a:pt x="1265" y="610"/>
                </a:lnTo>
                <a:lnTo>
                  <a:pt x="1208" y="610"/>
                </a:lnTo>
                <a:lnTo>
                  <a:pt x="1208" y="610"/>
                </a:lnTo>
                <a:close/>
              </a:path>
              <a:path w="1955" h="717">
                <a:moveTo>
                  <a:pt x="1208" y="603"/>
                </a:moveTo>
                <a:lnTo>
                  <a:pt x="1208" y="610"/>
                </a:lnTo>
                <a:lnTo>
                  <a:pt x="1265" y="610"/>
                </a:lnTo>
                <a:lnTo>
                  <a:pt x="1265" y="701"/>
                </a:lnTo>
                <a:lnTo>
                  <a:pt x="1213" y="701"/>
                </a:lnTo>
                <a:lnTo>
                  <a:pt x="1208" y="701"/>
                </a:lnTo>
                <a:lnTo>
                  <a:pt x="1208" y="704"/>
                </a:lnTo>
                <a:lnTo>
                  <a:pt x="1265" y="704"/>
                </a:lnTo>
                <a:lnTo>
                  <a:pt x="1265" y="714"/>
                </a:lnTo>
                <a:lnTo>
                  <a:pt x="1270" y="711"/>
                </a:lnTo>
                <a:lnTo>
                  <a:pt x="1270" y="704"/>
                </a:lnTo>
                <a:lnTo>
                  <a:pt x="1268" y="701"/>
                </a:lnTo>
                <a:lnTo>
                  <a:pt x="1268" y="613"/>
                </a:lnTo>
                <a:lnTo>
                  <a:pt x="1270" y="608"/>
                </a:lnTo>
                <a:lnTo>
                  <a:pt x="1213" y="608"/>
                </a:lnTo>
                <a:lnTo>
                  <a:pt x="1208" y="603"/>
                </a:lnTo>
                <a:lnTo>
                  <a:pt x="1208" y="603"/>
                </a:lnTo>
                <a:close/>
              </a:path>
              <a:path w="1955" h="717">
                <a:moveTo>
                  <a:pt x="1268" y="603"/>
                </a:moveTo>
                <a:lnTo>
                  <a:pt x="1265" y="608"/>
                </a:lnTo>
                <a:lnTo>
                  <a:pt x="1213" y="608"/>
                </a:lnTo>
                <a:lnTo>
                  <a:pt x="1270" y="608"/>
                </a:lnTo>
                <a:lnTo>
                  <a:pt x="1268" y="603"/>
                </a:lnTo>
                <a:lnTo>
                  <a:pt x="1268" y="603"/>
                </a:lnTo>
                <a:close/>
              </a:path>
              <a:path w="1955" h="717">
                <a:moveTo>
                  <a:pt x="1294" y="656"/>
                </a:moveTo>
                <a:lnTo>
                  <a:pt x="1294" y="658"/>
                </a:lnTo>
                <a:lnTo>
                  <a:pt x="1292" y="661"/>
                </a:lnTo>
                <a:lnTo>
                  <a:pt x="1292" y="668"/>
                </a:lnTo>
                <a:lnTo>
                  <a:pt x="1290" y="670"/>
                </a:lnTo>
                <a:lnTo>
                  <a:pt x="1290" y="675"/>
                </a:lnTo>
                <a:lnTo>
                  <a:pt x="1287" y="678"/>
                </a:lnTo>
                <a:lnTo>
                  <a:pt x="1287" y="680"/>
                </a:lnTo>
                <a:lnTo>
                  <a:pt x="1285" y="682"/>
                </a:lnTo>
                <a:lnTo>
                  <a:pt x="1285" y="685"/>
                </a:lnTo>
                <a:lnTo>
                  <a:pt x="1282" y="687"/>
                </a:lnTo>
                <a:lnTo>
                  <a:pt x="1282" y="690"/>
                </a:lnTo>
                <a:lnTo>
                  <a:pt x="1285" y="687"/>
                </a:lnTo>
                <a:lnTo>
                  <a:pt x="1287" y="685"/>
                </a:lnTo>
                <a:lnTo>
                  <a:pt x="1287" y="682"/>
                </a:lnTo>
                <a:lnTo>
                  <a:pt x="1290" y="680"/>
                </a:lnTo>
                <a:lnTo>
                  <a:pt x="1290" y="678"/>
                </a:lnTo>
                <a:lnTo>
                  <a:pt x="1292" y="678"/>
                </a:lnTo>
                <a:lnTo>
                  <a:pt x="1292" y="675"/>
                </a:lnTo>
                <a:lnTo>
                  <a:pt x="1292" y="673"/>
                </a:lnTo>
                <a:lnTo>
                  <a:pt x="1294" y="670"/>
                </a:lnTo>
                <a:lnTo>
                  <a:pt x="1294" y="665"/>
                </a:lnTo>
                <a:lnTo>
                  <a:pt x="1297" y="665"/>
                </a:lnTo>
                <a:lnTo>
                  <a:pt x="1297" y="661"/>
                </a:lnTo>
                <a:lnTo>
                  <a:pt x="1299" y="658"/>
                </a:lnTo>
                <a:lnTo>
                  <a:pt x="1299" y="656"/>
                </a:lnTo>
                <a:lnTo>
                  <a:pt x="1294" y="656"/>
                </a:lnTo>
                <a:lnTo>
                  <a:pt x="1294" y="656"/>
                </a:lnTo>
                <a:close/>
              </a:path>
              <a:path w="1955" h="717">
                <a:moveTo>
                  <a:pt x="1306" y="649"/>
                </a:moveTo>
                <a:lnTo>
                  <a:pt x="1304" y="649"/>
                </a:lnTo>
                <a:lnTo>
                  <a:pt x="1304" y="651"/>
                </a:lnTo>
                <a:lnTo>
                  <a:pt x="1306" y="654"/>
                </a:lnTo>
                <a:lnTo>
                  <a:pt x="1306" y="656"/>
                </a:lnTo>
                <a:lnTo>
                  <a:pt x="1309" y="658"/>
                </a:lnTo>
                <a:lnTo>
                  <a:pt x="1309" y="665"/>
                </a:lnTo>
                <a:lnTo>
                  <a:pt x="1311" y="665"/>
                </a:lnTo>
                <a:lnTo>
                  <a:pt x="1311" y="670"/>
                </a:lnTo>
                <a:lnTo>
                  <a:pt x="1311" y="668"/>
                </a:lnTo>
                <a:lnTo>
                  <a:pt x="1313" y="665"/>
                </a:lnTo>
                <a:lnTo>
                  <a:pt x="1313" y="658"/>
                </a:lnTo>
                <a:lnTo>
                  <a:pt x="1311" y="656"/>
                </a:lnTo>
                <a:lnTo>
                  <a:pt x="1311" y="654"/>
                </a:lnTo>
                <a:lnTo>
                  <a:pt x="1309" y="651"/>
                </a:lnTo>
                <a:lnTo>
                  <a:pt x="1306" y="651"/>
                </a:lnTo>
                <a:lnTo>
                  <a:pt x="1306" y="649"/>
                </a:lnTo>
                <a:lnTo>
                  <a:pt x="1306" y="649"/>
                </a:lnTo>
                <a:close/>
              </a:path>
              <a:path w="1955" h="717">
                <a:moveTo>
                  <a:pt x="1325" y="646"/>
                </a:moveTo>
                <a:lnTo>
                  <a:pt x="1323" y="649"/>
                </a:lnTo>
                <a:lnTo>
                  <a:pt x="1323" y="656"/>
                </a:lnTo>
                <a:lnTo>
                  <a:pt x="1321" y="658"/>
                </a:lnTo>
                <a:lnTo>
                  <a:pt x="1321" y="663"/>
                </a:lnTo>
                <a:lnTo>
                  <a:pt x="1318" y="665"/>
                </a:lnTo>
                <a:lnTo>
                  <a:pt x="1318" y="670"/>
                </a:lnTo>
                <a:lnTo>
                  <a:pt x="1316" y="673"/>
                </a:lnTo>
                <a:lnTo>
                  <a:pt x="1316" y="675"/>
                </a:lnTo>
                <a:lnTo>
                  <a:pt x="1313" y="675"/>
                </a:lnTo>
                <a:lnTo>
                  <a:pt x="1313" y="680"/>
                </a:lnTo>
                <a:lnTo>
                  <a:pt x="1311" y="682"/>
                </a:lnTo>
                <a:lnTo>
                  <a:pt x="1311" y="685"/>
                </a:lnTo>
                <a:lnTo>
                  <a:pt x="1309" y="685"/>
                </a:lnTo>
                <a:lnTo>
                  <a:pt x="1309" y="690"/>
                </a:lnTo>
                <a:lnTo>
                  <a:pt x="1306" y="692"/>
                </a:lnTo>
                <a:lnTo>
                  <a:pt x="1309" y="692"/>
                </a:lnTo>
                <a:lnTo>
                  <a:pt x="1309" y="690"/>
                </a:lnTo>
                <a:lnTo>
                  <a:pt x="1311" y="687"/>
                </a:lnTo>
                <a:lnTo>
                  <a:pt x="1313" y="685"/>
                </a:lnTo>
                <a:lnTo>
                  <a:pt x="1313" y="682"/>
                </a:lnTo>
                <a:lnTo>
                  <a:pt x="1316" y="682"/>
                </a:lnTo>
                <a:lnTo>
                  <a:pt x="1316" y="678"/>
                </a:lnTo>
                <a:lnTo>
                  <a:pt x="1318" y="675"/>
                </a:lnTo>
                <a:lnTo>
                  <a:pt x="1321" y="673"/>
                </a:lnTo>
                <a:lnTo>
                  <a:pt x="1321" y="668"/>
                </a:lnTo>
                <a:lnTo>
                  <a:pt x="1323" y="665"/>
                </a:lnTo>
                <a:lnTo>
                  <a:pt x="1323" y="661"/>
                </a:lnTo>
                <a:lnTo>
                  <a:pt x="1325" y="658"/>
                </a:lnTo>
                <a:lnTo>
                  <a:pt x="1325" y="656"/>
                </a:lnTo>
                <a:lnTo>
                  <a:pt x="1328" y="654"/>
                </a:lnTo>
                <a:lnTo>
                  <a:pt x="1328" y="649"/>
                </a:lnTo>
                <a:lnTo>
                  <a:pt x="1325" y="646"/>
                </a:lnTo>
                <a:lnTo>
                  <a:pt x="1325" y="646"/>
                </a:lnTo>
                <a:close/>
              </a:path>
              <a:path w="1955" h="717">
                <a:moveTo>
                  <a:pt x="1304" y="634"/>
                </a:moveTo>
                <a:lnTo>
                  <a:pt x="1299" y="634"/>
                </a:lnTo>
                <a:lnTo>
                  <a:pt x="1299" y="637"/>
                </a:lnTo>
                <a:lnTo>
                  <a:pt x="1299" y="641"/>
                </a:lnTo>
                <a:lnTo>
                  <a:pt x="1297" y="644"/>
                </a:lnTo>
                <a:lnTo>
                  <a:pt x="1297" y="651"/>
                </a:lnTo>
                <a:lnTo>
                  <a:pt x="1294" y="654"/>
                </a:lnTo>
                <a:lnTo>
                  <a:pt x="1294" y="656"/>
                </a:lnTo>
                <a:lnTo>
                  <a:pt x="1299" y="656"/>
                </a:lnTo>
                <a:lnTo>
                  <a:pt x="1299" y="694"/>
                </a:lnTo>
                <a:lnTo>
                  <a:pt x="1299" y="697"/>
                </a:lnTo>
                <a:lnTo>
                  <a:pt x="1299" y="716"/>
                </a:lnTo>
                <a:lnTo>
                  <a:pt x="1304" y="711"/>
                </a:lnTo>
                <a:lnTo>
                  <a:pt x="1304" y="649"/>
                </a:lnTo>
                <a:lnTo>
                  <a:pt x="1306" y="649"/>
                </a:lnTo>
                <a:lnTo>
                  <a:pt x="1304" y="646"/>
                </a:lnTo>
                <a:lnTo>
                  <a:pt x="1304" y="634"/>
                </a:lnTo>
                <a:lnTo>
                  <a:pt x="1304" y="634"/>
                </a:lnTo>
                <a:close/>
              </a:path>
              <a:path w="1955" h="717">
                <a:moveTo>
                  <a:pt x="1328" y="634"/>
                </a:moveTo>
                <a:lnTo>
                  <a:pt x="1328" y="637"/>
                </a:lnTo>
                <a:lnTo>
                  <a:pt x="1325" y="639"/>
                </a:lnTo>
                <a:lnTo>
                  <a:pt x="1325" y="646"/>
                </a:lnTo>
                <a:lnTo>
                  <a:pt x="1328" y="649"/>
                </a:lnTo>
                <a:lnTo>
                  <a:pt x="1328" y="697"/>
                </a:lnTo>
                <a:lnTo>
                  <a:pt x="1328" y="699"/>
                </a:lnTo>
                <a:lnTo>
                  <a:pt x="1328" y="716"/>
                </a:lnTo>
                <a:lnTo>
                  <a:pt x="1333" y="711"/>
                </a:lnTo>
                <a:lnTo>
                  <a:pt x="1333" y="634"/>
                </a:lnTo>
                <a:lnTo>
                  <a:pt x="1328" y="634"/>
                </a:lnTo>
                <a:lnTo>
                  <a:pt x="1328" y="634"/>
                </a:lnTo>
                <a:close/>
              </a:path>
              <a:path w="1955" h="717">
                <a:moveTo>
                  <a:pt x="1335" y="634"/>
                </a:moveTo>
                <a:lnTo>
                  <a:pt x="1328" y="634"/>
                </a:lnTo>
                <a:lnTo>
                  <a:pt x="1333" y="634"/>
                </a:lnTo>
                <a:lnTo>
                  <a:pt x="1333" y="639"/>
                </a:lnTo>
                <a:lnTo>
                  <a:pt x="1335" y="644"/>
                </a:lnTo>
                <a:lnTo>
                  <a:pt x="1335" y="654"/>
                </a:lnTo>
                <a:lnTo>
                  <a:pt x="1337" y="656"/>
                </a:lnTo>
                <a:lnTo>
                  <a:pt x="1337" y="663"/>
                </a:lnTo>
                <a:lnTo>
                  <a:pt x="1340" y="665"/>
                </a:lnTo>
                <a:lnTo>
                  <a:pt x="1340" y="670"/>
                </a:lnTo>
                <a:lnTo>
                  <a:pt x="1342" y="673"/>
                </a:lnTo>
                <a:lnTo>
                  <a:pt x="1342" y="678"/>
                </a:lnTo>
                <a:lnTo>
                  <a:pt x="1345" y="680"/>
                </a:lnTo>
                <a:lnTo>
                  <a:pt x="1345" y="682"/>
                </a:lnTo>
                <a:lnTo>
                  <a:pt x="1347" y="685"/>
                </a:lnTo>
                <a:lnTo>
                  <a:pt x="1347" y="687"/>
                </a:lnTo>
                <a:lnTo>
                  <a:pt x="1350" y="690"/>
                </a:lnTo>
                <a:lnTo>
                  <a:pt x="1350" y="687"/>
                </a:lnTo>
                <a:lnTo>
                  <a:pt x="1352" y="687"/>
                </a:lnTo>
                <a:lnTo>
                  <a:pt x="1352" y="685"/>
                </a:lnTo>
                <a:lnTo>
                  <a:pt x="1354" y="685"/>
                </a:lnTo>
                <a:lnTo>
                  <a:pt x="1357" y="685"/>
                </a:lnTo>
                <a:lnTo>
                  <a:pt x="1357" y="682"/>
                </a:lnTo>
                <a:lnTo>
                  <a:pt x="1354" y="682"/>
                </a:lnTo>
                <a:lnTo>
                  <a:pt x="1352" y="680"/>
                </a:lnTo>
                <a:lnTo>
                  <a:pt x="1350" y="678"/>
                </a:lnTo>
                <a:lnTo>
                  <a:pt x="1350" y="675"/>
                </a:lnTo>
                <a:lnTo>
                  <a:pt x="1347" y="675"/>
                </a:lnTo>
                <a:lnTo>
                  <a:pt x="1347" y="673"/>
                </a:lnTo>
                <a:lnTo>
                  <a:pt x="1345" y="670"/>
                </a:lnTo>
                <a:lnTo>
                  <a:pt x="1345" y="668"/>
                </a:lnTo>
                <a:lnTo>
                  <a:pt x="1342" y="665"/>
                </a:lnTo>
                <a:lnTo>
                  <a:pt x="1342" y="663"/>
                </a:lnTo>
                <a:lnTo>
                  <a:pt x="1340" y="661"/>
                </a:lnTo>
                <a:lnTo>
                  <a:pt x="1340" y="654"/>
                </a:lnTo>
                <a:lnTo>
                  <a:pt x="1337" y="651"/>
                </a:lnTo>
                <a:lnTo>
                  <a:pt x="1337" y="646"/>
                </a:lnTo>
                <a:lnTo>
                  <a:pt x="1335" y="641"/>
                </a:lnTo>
                <a:lnTo>
                  <a:pt x="1335" y="634"/>
                </a:lnTo>
                <a:lnTo>
                  <a:pt x="1335" y="634"/>
                </a:lnTo>
                <a:close/>
              </a:path>
              <a:path w="1955" h="717">
                <a:moveTo>
                  <a:pt x="1309" y="625"/>
                </a:moveTo>
                <a:lnTo>
                  <a:pt x="1306" y="632"/>
                </a:lnTo>
                <a:lnTo>
                  <a:pt x="1285" y="632"/>
                </a:lnTo>
                <a:lnTo>
                  <a:pt x="1287" y="634"/>
                </a:lnTo>
                <a:lnTo>
                  <a:pt x="1316" y="634"/>
                </a:lnTo>
                <a:lnTo>
                  <a:pt x="1309" y="625"/>
                </a:lnTo>
                <a:lnTo>
                  <a:pt x="1309" y="625"/>
                </a:lnTo>
                <a:close/>
              </a:path>
              <a:path w="1955" h="717">
                <a:moveTo>
                  <a:pt x="1347" y="625"/>
                </a:moveTo>
                <a:lnTo>
                  <a:pt x="1342" y="630"/>
                </a:lnTo>
                <a:lnTo>
                  <a:pt x="1316" y="630"/>
                </a:lnTo>
                <a:lnTo>
                  <a:pt x="1318" y="634"/>
                </a:lnTo>
                <a:lnTo>
                  <a:pt x="1352" y="634"/>
                </a:lnTo>
                <a:lnTo>
                  <a:pt x="1347" y="625"/>
                </a:lnTo>
                <a:lnTo>
                  <a:pt x="1347" y="625"/>
                </a:lnTo>
                <a:close/>
              </a:path>
              <a:path w="1955" h="717">
                <a:moveTo>
                  <a:pt x="1299" y="601"/>
                </a:moveTo>
                <a:lnTo>
                  <a:pt x="1299" y="632"/>
                </a:lnTo>
                <a:lnTo>
                  <a:pt x="1304" y="632"/>
                </a:lnTo>
                <a:lnTo>
                  <a:pt x="1304" y="610"/>
                </a:lnTo>
                <a:lnTo>
                  <a:pt x="1306" y="608"/>
                </a:lnTo>
                <a:lnTo>
                  <a:pt x="1299" y="601"/>
                </a:lnTo>
                <a:lnTo>
                  <a:pt x="1299" y="601"/>
                </a:lnTo>
                <a:close/>
              </a:path>
              <a:path w="1955" h="717">
                <a:moveTo>
                  <a:pt x="1328" y="601"/>
                </a:moveTo>
                <a:lnTo>
                  <a:pt x="1328" y="630"/>
                </a:lnTo>
                <a:lnTo>
                  <a:pt x="1333" y="630"/>
                </a:lnTo>
                <a:lnTo>
                  <a:pt x="1333" y="610"/>
                </a:lnTo>
                <a:lnTo>
                  <a:pt x="1335" y="608"/>
                </a:lnTo>
                <a:lnTo>
                  <a:pt x="1328" y="601"/>
                </a:lnTo>
                <a:lnTo>
                  <a:pt x="1328" y="601"/>
                </a:lnTo>
                <a:close/>
              </a:path>
              <a:path w="1955" h="717">
                <a:moveTo>
                  <a:pt x="1405" y="694"/>
                </a:moveTo>
                <a:lnTo>
                  <a:pt x="1402" y="694"/>
                </a:lnTo>
                <a:lnTo>
                  <a:pt x="1402" y="697"/>
                </a:lnTo>
                <a:lnTo>
                  <a:pt x="1400" y="699"/>
                </a:lnTo>
                <a:lnTo>
                  <a:pt x="1397" y="701"/>
                </a:lnTo>
                <a:lnTo>
                  <a:pt x="1395" y="704"/>
                </a:lnTo>
                <a:lnTo>
                  <a:pt x="1393" y="704"/>
                </a:lnTo>
                <a:lnTo>
                  <a:pt x="1390" y="706"/>
                </a:lnTo>
                <a:lnTo>
                  <a:pt x="1388" y="709"/>
                </a:lnTo>
                <a:lnTo>
                  <a:pt x="1385" y="709"/>
                </a:lnTo>
                <a:lnTo>
                  <a:pt x="1383" y="711"/>
                </a:lnTo>
                <a:lnTo>
                  <a:pt x="1381" y="711"/>
                </a:lnTo>
                <a:lnTo>
                  <a:pt x="1378" y="714"/>
                </a:lnTo>
                <a:lnTo>
                  <a:pt x="1385" y="714"/>
                </a:lnTo>
                <a:lnTo>
                  <a:pt x="1388" y="711"/>
                </a:lnTo>
                <a:lnTo>
                  <a:pt x="1390" y="711"/>
                </a:lnTo>
                <a:lnTo>
                  <a:pt x="1393" y="709"/>
                </a:lnTo>
                <a:lnTo>
                  <a:pt x="1395" y="709"/>
                </a:lnTo>
                <a:lnTo>
                  <a:pt x="1397" y="706"/>
                </a:lnTo>
                <a:lnTo>
                  <a:pt x="1400" y="704"/>
                </a:lnTo>
                <a:lnTo>
                  <a:pt x="1402" y="701"/>
                </a:lnTo>
                <a:lnTo>
                  <a:pt x="1405" y="699"/>
                </a:lnTo>
                <a:lnTo>
                  <a:pt x="1407" y="699"/>
                </a:lnTo>
                <a:lnTo>
                  <a:pt x="1407" y="697"/>
                </a:lnTo>
                <a:lnTo>
                  <a:pt x="1410" y="697"/>
                </a:lnTo>
                <a:lnTo>
                  <a:pt x="1410" y="694"/>
                </a:lnTo>
                <a:lnTo>
                  <a:pt x="1405" y="694"/>
                </a:lnTo>
                <a:lnTo>
                  <a:pt x="1405" y="694"/>
                </a:lnTo>
                <a:close/>
              </a:path>
              <a:path w="1955" h="717">
                <a:moveTo>
                  <a:pt x="1393" y="675"/>
                </a:moveTo>
                <a:lnTo>
                  <a:pt x="1381" y="690"/>
                </a:lnTo>
                <a:lnTo>
                  <a:pt x="1376" y="690"/>
                </a:lnTo>
                <a:lnTo>
                  <a:pt x="1376" y="692"/>
                </a:lnTo>
                <a:lnTo>
                  <a:pt x="1376" y="694"/>
                </a:lnTo>
                <a:lnTo>
                  <a:pt x="1373" y="697"/>
                </a:lnTo>
                <a:lnTo>
                  <a:pt x="1378" y="704"/>
                </a:lnTo>
                <a:lnTo>
                  <a:pt x="1381" y="704"/>
                </a:lnTo>
                <a:lnTo>
                  <a:pt x="1381" y="701"/>
                </a:lnTo>
                <a:lnTo>
                  <a:pt x="1381" y="699"/>
                </a:lnTo>
                <a:lnTo>
                  <a:pt x="1383" y="697"/>
                </a:lnTo>
                <a:lnTo>
                  <a:pt x="1383" y="692"/>
                </a:lnTo>
                <a:lnTo>
                  <a:pt x="1385" y="692"/>
                </a:lnTo>
                <a:lnTo>
                  <a:pt x="1385" y="690"/>
                </a:lnTo>
                <a:lnTo>
                  <a:pt x="1388" y="687"/>
                </a:lnTo>
                <a:lnTo>
                  <a:pt x="1388" y="685"/>
                </a:lnTo>
                <a:lnTo>
                  <a:pt x="1390" y="682"/>
                </a:lnTo>
                <a:lnTo>
                  <a:pt x="1390" y="680"/>
                </a:lnTo>
                <a:lnTo>
                  <a:pt x="1393" y="678"/>
                </a:lnTo>
                <a:lnTo>
                  <a:pt x="1393" y="675"/>
                </a:lnTo>
                <a:lnTo>
                  <a:pt x="1393" y="675"/>
                </a:lnTo>
                <a:close/>
              </a:path>
              <a:path w="1955" h="717">
                <a:moveTo>
                  <a:pt x="1400" y="656"/>
                </a:moveTo>
                <a:lnTo>
                  <a:pt x="1397" y="656"/>
                </a:lnTo>
                <a:lnTo>
                  <a:pt x="1397" y="658"/>
                </a:lnTo>
                <a:lnTo>
                  <a:pt x="1397" y="661"/>
                </a:lnTo>
                <a:lnTo>
                  <a:pt x="1400" y="663"/>
                </a:lnTo>
                <a:lnTo>
                  <a:pt x="1400" y="673"/>
                </a:lnTo>
                <a:lnTo>
                  <a:pt x="1402" y="675"/>
                </a:lnTo>
                <a:lnTo>
                  <a:pt x="1402" y="680"/>
                </a:lnTo>
                <a:lnTo>
                  <a:pt x="1405" y="682"/>
                </a:lnTo>
                <a:lnTo>
                  <a:pt x="1405" y="687"/>
                </a:lnTo>
                <a:lnTo>
                  <a:pt x="1407" y="690"/>
                </a:lnTo>
                <a:lnTo>
                  <a:pt x="1405" y="692"/>
                </a:lnTo>
                <a:lnTo>
                  <a:pt x="1405" y="694"/>
                </a:lnTo>
                <a:lnTo>
                  <a:pt x="1410" y="694"/>
                </a:lnTo>
                <a:lnTo>
                  <a:pt x="1412" y="697"/>
                </a:lnTo>
                <a:lnTo>
                  <a:pt x="1414" y="699"/>
                </a:lnTo>
                <a:lnTo>
                  <a:pt x="1414" y="701"/>
                </a:lnTo>
                <a:lnTo>
                  <a:pt x="1417" y="701"/>
                </a:lnTo>
                <a:lnTo>
                  <a:pt x="1417" y="704"/>
                </a:lnTo>
                <a:lnTo>
                  <a:pt x="1419" y="704"/>
                </a:lnTo>
                <a:lnTo>
                  <a:pt x="1419" y="706"/>
                </a:lnTo>
                <a:lnTo>
                  <a:pt x="1421" y="706"/>
                </a:lnTo>
                <a:lnTo>
                  <a:pt x="1424" y="709"/>
                </a:lnTo>
                <a:lnTo>
                  <a:pt x="1426" y="711"/>
                </a:lnTo>
                <a:lnTo>
                  <a:pt x="1429" y="711"/>
                </a:lnTo>
                <a:lnTo>
                  <a:pt x="1429" y="709"/>
                </a:lnTo>
                <a:lnTo>
                  <a:pt x="1431" y="709"/>
                </a:lnTo>
                <a:lnTo>
                  <a:pt x="1431" y="706"/>
                </a:lnTo>
                <a:lnTo>
                  <a:pt x="1433" y="706"/>
                </a:lnTo>
                <a:lnTo>
                  <a:pt x="1436" y="704"/>
                </a:lnTo>
                <a:lnTo>
                  <a:pt x="1433" y="704"/>
                </a:lnTo>
                <a:lnTo>
                  <a:pt x="1431" y="701"/>
                </a:lnTo>
                <a:lnTo>
                  <a:pt x="1426" y="701"/>
                </a:lnTo>
                <a:lnTo>
                  <a:pt x="1424" y="699"/>
                </a:lnTo>
                <a:lnTo>
                  <a:pt x="1421" y="699"/>
                </a:lnTo>
                <a:lnTo>
                  <a:pt x="1419" y="697"/>
                </a:lnTo>
                <a:lnTo>
                  <a:pt x="1417" y="694"/>
                </a:lnTo>
                <a:lnTo>
                  <a:pt x="1414" y="692"/>
                </a:lnTo>
                <a:lnTo>
                  <a:pt x="1412" y="690"/>
                </a:lnTo>
                <a:lnTo>
                  <a:pt x="1414" y="690"/>
                </a:lnTo>
                <a:lnTo>
                  <a:pt x="1414" y="687"/>
                </a:lnTo>
                <a:lnTo>
                  <a:pt x="1410" y="685"/>
                </a:lnTo>
                <a:lnTo>
                  <a:pt x="1407" y="682"/>
                </a:lnTo>
                <a:lnTo>
                  <a:pt x="1407" y="680"/>
                </a:lnTo>
                <a:lnTo>
                  <a:pt x="1405" y="678"/>
                </a:lnTo>
                <a:lnTo>
                  <a:pt x="1405" y="675"/>
                </a:lnTo>
                <a:lnTo>
                  <a:pt x="1402" y="673"/>
                </a:lnTo>
                <a:lnTo>
                  <a:pt x="1402" y="663"/>
                </a:lnTo>
                <a:lnTo>
                  <a:pt x="1400" y="661"/>
                </a:lnTo>
                <a:lnTo>
                  <a:pt x="1400" y="656"/>
                </a:lnTo>
                <a:lnTo>
                  <a:pt x="1400" y="656"/>
                </a:lnTo>
                <a:close/>
              </a:path>
              <a:path w="1955" h="717">
                <a:moveTo>
                  <a:pt x="1426" y="656"/>
                </a:moveTo>
                <a:lnTo>
                  <a:pt x="1419" y="656"/>
                </a:lnTo>
                <a:lnTo>
                  <a:pt x="1419" y="658"/>
                </a:lnTo>
                <a:lnTo>
                  <a:pt x="1419" y="661"/>
                </a:lnTo>
                <a:lnTo>
                  <a:pt x="1417" y="663"/>
                </a:lnTo>
                <a:lnTo>
                  <a:pt x="1417" y="670"/>
                </a:lnTo>
                <a:lnTo>
                  <a:pt x="1414" y="673"/>
                </a:lnTo>
                <a:lnTo>
                  <a:pt x="1414" y="675"/>
                </a:lnTo>
                <a:lnTo>
                  <a:pt x="1412" y="678"/>
                </a:lnTo>
                <a:lnTo>
                  <a:pt x="1412" y="682"/>
                </a:lnTo>
                <a:lnTo>
                  <a:pt x="1410" y="685"/>
                </a:lnTo>
                <a:lnTo>
                  <a:pt x="1414" y="687"/>
                </a:lnTo>
                <a:lnTo>
                  <a:pt x="1414" y="685"/>
                </a:lnTo>
                <a:lnTo>
                  <a:pt x="1417" y="682"/>
                </a:lnTo>
                <a:lnTo>
                  <a:pt x="1417" y="680"/>
                </a:lnTo>
                <a:lnTo>
                  <a:pt x="1419" y="678"/>
                </a:lnTo>
                <a:lnTo>
                  <a:pt x="1419" y="673"/>
                </a:lnTo>
                <a:lnTo>
                  <a:pt x="1421" y="670"/>
                </a:lnTo>
                <a:lnTo>
                  <a:pt x="1421" y="668"/>
                </a:lnTo>
                <a:lnTo>
                  <a:pt x="1421" y="665"/>
                </a:lnTo>
                <a:lnTo>
                  <a:pt x="1421" y="663"/>
                </a:lnTo>
                <a:lnTo>
                  <a:pt x="1424" y="661"/>
                </a:lnTo>
                <a:lnTo>
                  <a:pt x="1424" y="658"/>
                </a:lnTo>
                <a:lnTo>
                  <a:pt x="1426" y="656"/>
                </a:lnTo>
                <a:lnTo>
                  <a:pt x="1426" y="656"/>
                </a:lnTo>
                <a:close/>
              </a:path>
              <a:path w="1955" h="717">
                <a:moveTo>
                  <a:pt x="1421" y="649"/>
                </a:moveTo>
                <a:lnTo>
                  <a:pt x="1419" y="654"/>
                </a:lnTo>
                <a:lnTo>
                  <a:pt x="1390" y="654"/>
                </a:lnTo>
                <a:lnTo>
                  <a:pt x="1393" y="656"/>
                </a:lnTo>
                <a:lnTo>
                  <a:pt x="1426" y="656"/>
                </a:lnTo>
                <a:lnTo>
                  <a:pt x="1421" y="649"/>
                </a:lnTo>
                <a:lnTo>
                  <a:pt x="1421" y="649"/>
                </a:lnTo>
                <a:close/>
              </a:path>
              <a:path w="1955" h="717">
                <a:moveTo>
                  <a:pt x="1383" y="644"/>
                </a:moveTo>
                <a:lnTo>
                  <a:pt x="1376" y="646"/>
                </a:lnTo>
                <a:lnTo>
                  <a:pt x="1376" y="690"/>
                </a:lnTo>
                <a:lnTo>
                  <a:pt x="1381" y="690"/>
                </a:lnTo>
                <a:lnTo>
                  <a:pt x="1381" y="649"/>
                </a:lnTo>
                <a:lnTo>
                  <a:pt x="1383" y="644"/>
                </a:lnTo>
                <a:lnTo>
                  <a:pt x="1383" y="644"/>
                </a:lnTo>
                <a:close/>
              </a:path>
              <a:path w="1955" h="717">
                <a:moveTo>
                  <a:pt x="1378" y="639"/>
                </a:moveTo>
                <a:lnTo>
                  <a:pt x="1376" y="644"/>
                </a:lnTo>
                <a:lnTo>
                  <a:pt x="1364" y="644"/>
                </a:lnTo>
                <a:lnTo>
                  <a:pt x="1366" y="646"/>
                </a:lnTo>
                <a:lnTo>
                  <a:pt x="1376" y="646"/>
                </a:lnTo>
                <a:lnTo>
                  <a:pt x="1383" y="644"/>
                </a:lnTo>
                <a:lnTo>
                  <a:pt x="1378" y="639"/>
                </a:lnTo>
                <a:lnTo>
                  <a:pt x="1378" y="639"/>
                </a:lnTo>
                <a:close/>
              </a:path>
              <a:path w="1955" h="717">
                <a:moveTo>
                  <a:pt x="1431" y="637"/>
                </a:moveTo>
                <a:lnTo>
                  <a:pt x="1429" y="637"/>
                </a:lnTo>
                <a:lnTo>
                  <a:pt x="1426" y="639"/>
                </a:lnTo>
                <a:lnTo>
                  <a:pt x="1414" y="639"/>
                </a:lnTo>
                <a:lnTo>
                  <a:pt x="1417" y="641"/>
                </a:lnTo>
                <a:lnTo>
                  <a:pt x="1417" y="644"/>
                </a:lnTo>
                <a:lnTo>
                  <a:pt x="1419" y="644"/>
                </a:lnTo>
                <a:lnTo>
                  <a:pt x="1433" y="644"/>
                </a:lnTo>
                <a:lnTo>
                  <a:pt x="1433" y="641"/>
                </a:lnTo>
                <a:lnTo>
                  <a:pt x="1433" y="637"/>
                </a:lnTo>
                <a:lnTo>
                  <a:pt x="1431" y="637"/>
                </a:lnTo>
                <a:lnTo>
                  <a:pt x="1431" y="637"/>
                </a:lnTo>
                <a:close/>
              </a:path>
              <a:path w="1955" h="717">
                <a:moveTo>
                  <a:pt x="1397" y="613"/>
                </a:moveTo>
                <a:lnTo>
                  <a:pt x="1397" y="625"/>
                </a:lnTo>
                <a:lnTo>
                  <a:pt x="1395" y="627"/>
                </a:lnTo>
                <a:lnTo>
                  <a:pt x="1395" y="637"/>
                </a:lnTo>
                <a:lnTo>
                  <a:pt x="1393" y="639"/>
                </a:lnTo>
                <a:lnTo>
                  <a:pt x="1393" y="641"/>
                </a:lnTo>
                <a:lnTo>
                  <a:pt x="1390" y="644"/>
                </a:lnTo>
                <a:lnTo>
                  <a:pt x="1390" y="646"/>
                </a:lnTo>
                <a:lnTo>
                  <a:pt x="1388" y="649"/>
                </a:lnTo>
                <a:lnTo>
                  <a:pt x="1385" y="651"/>
                </a:lnTo>
                <a:lnTo>
                  <a:pt x="1385" y="654"/>
                </a:lnTo>
                <a:lnTo>
                  <a:pt x="1383" y="656"/>
                </a:lnTo>
                <a:lnTo>
                  <a:pt x="1385" y="656"/>
                </a:lnTo>
                <a:lnTo>
                  <a:pt x="1388" y="654"/>
                </a:lnTo>
                <a:lnTo>
                  <a:pt x="1390" y="651"/>
                </a:lnTo>
                <a:lnTo>
                  <a:pt x="1393" y="649"/>
                </a:lnTo>
                <a:lnTo>
                  <a:pt x="1395" y="646"/>
                </a:lnTo>
                <a:lnTo>
                  <a:pt x="1395" y="644"/>
                </a:lnTo>
                <a:lnTo>
                  <a:pt x="1397" y="641"/>
                </a:lnTo>
                <a:lnTo>
                  <a:pt x="1397" y="639"/>
                </a:lnTo>
                <a:lnTo>
                  <a:pt x="1400" y="637"/>
                </a:lnTo>
                <a:lnTo>
                  <a:pt x="1400" y="622"/>
                </a:lnTo>
                <a:lnTo>
                  <a:pt x="1402" y="620"/>
                </a:lnTo>
                <a:lnTo>
                  <a:pt x="1402" y="613"/>
                </a:lnTo>
                <a:lnTo>
                  <a:pt x="1414" y="613"/>
                </a:lnTo>
                <a:lnTo>
                  <a:pt x="1397" y="613"/>
                </a:lnTo>
                <a:lnTo>
                  <a:pt x="1397" y="613"/>
                </a:lnTo>
                <a:close/>
              </a:path>
              <a:path w="1955" h="717">
                <a:moveTo>
                  <a:pt x="1395" y="605"/>
                </a:moveTo>
                <a:lnTo>
                  <a:pt x="1397" y="605"/>
                </a:lnTo>
                <a:lnTo>
                  <a:pt x="1397" y="608"/>
                </a:lnTo>
                <a:lnTo>
                  <a:pt x="1397" y="613"/>
                </a:lnTo>
                <a:lnTo>
                  <a:pt x="1414" y="613"/>
                </a:lnTo>
                <a:lnTo>
                  <a:pt x="1414" y="639"/>
                </a:lnTo>
                <a:lnTo>
                  <a:pt x="1424" y="639"/>
                </a:lnTo>
                <a:lnTo>
                  <a:pt x="1421" y="639"/>
                </a:lnTo>
                <a:lnTo>
                  <a:pt x="1421" y="637"/>
                </a:lnTo>
                <a:lnTo>
                  <a:pt x="1419" y="637"/>
                </a:lnTo>
                <a:lnTo>
                  <a:pt x="1419" y="634"/>
                </a:lnTo>
                <a:lnTo>
                  <a:pt x="1419" y="613"/>
                </a:lnTo>
                <a:lnTo>
                  <a:pt x="1421" y="610"/>
                </a:lnTo>
                <a:lnTo>
                  <a:pt x="1402" y="610"/>
                </a:lnTo>
                <a:lnTo>
                  <a:pt x="1395" y="605"/>
                </a:lnTo>
                <a:lnTo>
                  <a:pt x="1395" y="605"/>
                </a:lnTo>
                <a:close/>
              </a:path>
              <a:path w="1955" h="717">
                <a:moveTo>
                  <a:pt x="1417" y="605"/>
                </a:moveTo>
                <a:lnTo>
                  <a:pt x="1414" y="610"/>
                </a:lnTo>
                <a:lnTo>
                  <a:pt x="1402" y="610"/>
                </a:lnTo>
                <a:lnTo>
                  <a:pt x="1421" y="610"/>
                </a:lnTo>
                <a:lnTo>
                  <a:pt x="1417" y="605"/>
                </a:lnTo>
                <a:lnTo>
                  <a:pt x="1417" y="605"/>
                </a:lnTo>
                <a:close/>
              </a:path>
              <a:path w="1955" h="717">
                <a:moveTo>
                  <a:pt x="1373" y="605"/>
                </a:moveTo>
                <a:lnTo>
                  <a:pt x="1371" y="605"/>
                </a:lnTo>
                <a:lnTo>
                  <a:pt x="1373" y="608"/>
                </a:lnTo>
                <a:lnTo>
                  <a:pt x="1373" y="613"/>
                </a:lnTo>
                <a:lnTo>
                  <a:pt x="1376" y="615"/>
                </a:lnTo>
                <a:lnTo>
                  <a:pt x="1376" y="622"/>
                </a:lnTo>
                <a:lnTo>
                  <a:pt x="1378" y="625"/>
                </a:lnTo>
                <a:lnTo>
                  <a:pt x="1378" y="627"/>
                </a:lnTo>
                <a:lnTo>
                  <a:pt x="1381" y="625"/>
                </a:lnTo>
                <a:lnTo>
                  <a:pt x="1381" y="613"/>
                </a:lnTo>
                <a:lnTo>
                  <a:pt x="1378" y="613"/>
                </a:lnTo>
                <a:lnTo>
                  <a:pt x="1378" y="610"/>
                </a:lnTo>
                <a:lnTo>
                  <a:pt x="1376" y="608"/>
                </a:lnTo>
                <a:lnTo>
                  <a:pt x="1373" y="605"/>
                </a:lnTo>
                <a:lnTo>
                  <a:pt x="1373" y="605"/>
                </a:lnTo>
                <a:close/>
              </a:path>
              <a:path w="1955" h="717">
                <a:moveTo>
                  <a:pt x="1472" y="680"/>
                </a:moveTo>
                <a:lnTo>
                  <a:pt x="1460" y="697"/>
                </a:lnTo>
                <a:lnTo>
                  <a:pt x="1465" y="697"/>
                </a:lnTo>
                <a:lnTo>
                  <a:pt x="1467" y="694"/>
                </a:lnTo>
                <a:lnTo>
                  <a:pt x="1467" y="692"/>
                </a:lnTo>
                <a:lnTo>
                  <a:pt x="1470" y="690"/>
                </a:lnTo>
                <a:lnTo>
                  <a:pt x="1470" y="687"/>
                </a:lnTo>
                <a:lnTo>
                  <a:pt x="1472" y="685"/>
                </a:lnTo>
                <a:lnTo>
                  <a:pt x="1472" y="680"/>
                </a:lnTo>
                <a:lnTo>
                  <a:pt x="1472" y="680"/>
                </a:lnTo>
                <a:close/>
              </a:path>
              <a:path w="1955" h="717">
                <a:moveTo>
                  <a:pt x="1491" y="649"/>
                </a:moveTo>
                <a:lnTo>
                  <a:pt x="1489" y="649"/>
                </a:lnTo>
                <a:lnTo>
                  <a:pt x="1489" y="692"/>
                </a:lnTo>
                <a:lnTo>
                  <a:pt x="1489" y="697"/>
                </a:lnTo>
                <a:lnTo>
                  <a:pt x="1486" y="699"/>
                </a:lnTo>
                <a:lnTo>
                  <a:pt x="1486" y="714"/>
                </a:lnTo>
                <a:lnTo>
                  <a:pt x="1493" y="711"/>
                </a:lnTo>
                <a:lnTo>
                  <a:pt x="1493" y="704"/>
                </a:lnTo>
                <a:lnTo>
                  <a:pt x="1491" y="701"/>
                </a:lnTo>
                <a:lnTo>
                  <a:pt x="1491" y="649"/>
                </a:lnTo>
                <a:lnTo>
                  <a:pt x="1491" y="649"/>
                </a:lnTo>
                <a:close/>
              </a:path>
              <a:path w="1955" h="717">
                <a:moveTo>
                  <a:pt x="1462" y="646"/>
                </a:moveTo>
                <a:lnTo>
                  <a:pt x="1455" y="649"/>
                </a:lnTo>
                <a:lnTo>
                  <a:pt x="1455" y="701"/>
                </a:lnTo>
                <a:lnTo>
                  <a:pt x="1460" y="709"/>
                </a:lnTo>
                <a:lnTo>
                  <a:pt x="1460" y="706"/>
                </a:lnTo>
                <a:lnTo>
                  <a:pt x="1462" y="704"/>
                </a:lnTo>
                <a:lnTo>
                  <a:pt x="1462" y="701"/>
                </a:lnTo>
                <a:lnTo>
                  <a:pt x="1465" y="699"/>
                </a:lnTo>
                <a:lnTo>
                  <a:pt x="1465" y="697"/>
                </a:lnTo>
                <a:lnTo>
                  <a:pt x="1460" y="697"/>
                </a:lnTo>
                <a:lnTo>
                  <a:pt x="1460" y="651"/>
                </a:lnTo>
                <a:lnTo>
                  <a:pt x="1462" y="646"/>
                </a:lnTo>
                <a:lnTo>
                  <a:pt x="1462" y="646"/>
                </a:lnTo>
                <a:close/>
              </a:path>
              <a:path w="1955" h="717">
                <a:moveTo>
                  <a:pt x="1457" y="641"/>
                </a:moveTo>
                <a:lnTo>
                  <a:pt x="1455" y="646"/>
                </a:lnTo>
                <a:lnTo>
                  <a:pt x="1443" y="646"/>
                </a:lnTo>
                <a:lnTo>
                  <a:pt x="1445" y="651"/>
                </a:lnTo>
                <a:lnTo>
                  <a:pt x="1448" y="649"/>
                </a:lnTo>
                <a:lnTo>
                  <a:pt x="1455" y="649"/>
                </a:lnTo>
                <a:lnTo>
                  <a:pt x="1462" y="646"/>
                </a:lnTo>
                <a:lnTo>
                  <a:pt x="1457" y="641"/>
                </a:lnTo>
                <a:lnTo>
                  <a:pt x="1457" y="641"/>
                </a:lnTo>
                <a:close/>
              </a:path>
              <a:path w="1955" h="717">
                <a:moveTo>
                  <a:pt x="1510" y="639"/>
                </a:moveTo>
                <a:lnTo>
                  <a:pt x="1505" y="646"/>
                </a:lnTo>
                <a:lnTo>
                  <a:pt x="1467" y="646"/>
                </a:lnTo>
                <a:lnTo>
                  <a:pt x="1470" y="651"/>
                </a:lnTo>
                <a:lnTo>
                  <a:pt x="1472" y="651"/>
                </a:lnTo>
                <a:lnTo>
                  <a:pt x="1472" y="649"/>
                </a:lnTo>
                <a:lnTo>
                  <a:pt x="1515" y="649"/>
                </a:lnTo>
                <a:lnTo>
                  <a:pt x="1510" y="639"/>
                </a:lnTo>
                <a:lnTo>
                  <a:pt x="1510" y="639"/>
                </a:lnTo>
                <a:close/>
              </a:path>
              <a:path w="1955" h="717">
                <a:moveTo>
                  <a:pt x="1453" y="605"/>
                </a:moveTo>
                <a:lnTo>
                  <a:pt x="1450" y="608"/>
                </a:lnTo>
                <a:lnTo>
                  <a:pt x="1453" y="608"/>
                </a:lnTo>
                <a:lnTo>
                  <a:pt x="1453" y="610"/>
                </a:lnTo>
                <a:lnTo>
                  <a:pt x="1455" y="610"/>
                </a:lnTo>
                <a:lnTo>
                  <a:pt x="1455" y="613"/>
                </a:lnTo>
                <a:lnTo>
                  <a:pt x="1457" y="615"/>
                </a:lnTo>
                <a:lnTo>
                  <a:pt x="1457" y="620"/>
                </a:lnTo>
                <a:lnTo>
                  <a:pt x="1460" y="622"/>
                </a:lnTo>
                <a:lnTo>
                  <a:pt x="1460" y="627"/>
                </a:lnTo>
                <a:lnTo>
                  <a:pt x="1462" y="627"/>
                </a:lnTo>
                <a:lnTo>
                  <a:pt x="1462" y="625"/>
                </a:lnTo>
                <a:lnTo>
                  <a:pt x="1465" y="622"/>
                </a:lnTo>
                <a:lnTo>
                  <a:pt x="1465" y="618"/>
                </a:lnTo>
                <a:lnTo>
                  <a:pt x="1462" y="615"/>
                </a:lnTo>
                <a:lnTo>
                  <a:pt x="1462" y="613"/>
                </a:lnTo>
                <a:lnTo>
                  <a:pt x="1460" y="613"/>
                </a:lnTo>
                <a:lnTo>
                  <a:pt x="1457" y="610"/>
                </a:lnTo>
                <a:lnTo>
                  <a:pt x="1457" y="610"/>
                </a:lnTo>
                <a:lnTo>
                  <a:pt x="1455" y="608"/>
                </a:lnTo>
                <a:lnTo>
                  <a:pt x="1453" y="608"/>
                </a:lnTo>
                <a:lnTo>
                  <a:pt x="1453" y="605"/>
                </a:lnTo>
                <a:lnTo>
                  <a:pt x="1453" y="605"/>
                </a:lnTo>
                <a:close/>
              </a:path>
              <a:path w="1955" h="717">
                <a:moveTo>
                  <a:pt x="1486" y="605"/>
                </a:moveTo>
                <a:lnTo>
                  <a:pt x="1486" y="630"/>
                </a:lnTo>
                <a:lnTo>
                  <a:pt x="1489" y="632"/>
                </a:lnTo>
                <a:lnTo>
                  <a:pt x="1489" y="646"/>
                </a:lnTo>
                <a:lnTo>
                  <a:pt x="1491" y="646"/>
                </a:lnTo>
                <a:lnTo>
                  <a:pt x="1491" y="613"/>
                </a:lnTo>
                <a:lnTo>
                  <a:pt x="1496" y="610"/>
                </a:lnTo>
                <a:lnTo>
                  <a:pt x="1486" y="605"/>
                </a:lnTo>
                <a:lnTo>
                  <a:pt x="1486" y="605"/>
                </a:lnTo>
                <a:close/>
              </a:path>
              <a:path w="1955" h="717">
                <a:moveTo>
                  <a:pt x="1546" y="687"/>
                </a:moveTo>
                <a:lnTo>
                  <a:pt x="1546" y="690"/>
                </a:lnTo>
                <a:lnTo>
                  <a:pt x="1549" y="692"/>
                </a:lnTo>
                <a:lnTo>
                  <a:pt x="1551" y="692"/>
                </a:lnTo>
                <a:lnTo>
                  <a:pt x="1551" y="694"/>
                </a:lnTo>
                <a:lnTo>
                  <a:pt x="1553" y="694"/>
                </a:lnTo>
                <a:lnTo>
                  <a:pt x="1556" y="697"/>
                </a:lnTo>
                <a:lnTo>
                  <a:pt x="1563" y="697"/>
                </a:lnTo>
                <a:lnTo>
                  <a:pt x="1561" y="694"/>
                </a:lnTo>
                <a:lnTo>
                  <a:pt x="1558" y="694"/>
                </a:lnTo>
                <a:lnTo>
                  <a:pt x="1558" y="692"/>
                </a:lnTo>
                <a:lnTo>
                  <a:pt x="1553" y="692"/>
                </a:lnTo>
                <a:lnTo>
                  <a:pt x="1553" y="690"/>
                </a:lnTo>
                <a:lnTo>
                  <a:pt x="1549" y="690"/>
                </a:lnTo>
                <a:lnTo>
                  <a:pt x="1549" y="687"/>
                </a:lnTo>
                <a:lnTo>
                  <a:pt x="1546" y="687"/>
                </a:lnTo>
                <a:lnTo>
                  <a:pt x="1546" y="687"/>
                </a:lnTo>
                <a:close/>
              </a:path>
              <a:path w="1955" h="717">
                <a:moveTo>
                  <a:pt x="1544" y="670"/>
                </a:moveTo>
                <a:lnTo>
                  <a:pt x="1549" y="675"/>
                </a:lnTo>
                <a:lnTo>
                  <a:pt x="1551" y="673"/>
                </a:lnTo>
                <a:lnTo>
                  <a:pt x="1577" y="673"/>
                </a:lnTo>
                <a:lnTo>
                  <a:pt x="1544" y="670"/>
                </a:lnTo>
                <a:lnTo>
                  <a:pt x="1544" y="670"/>
                </a:lnTo>
                <a:close/>
              </a:path>
              <a:path w="1955" h="717">
                <a:moveTo>
                  <a:pt x="1580" y="663"/>
                </a:moveTo>
                <a:lnTo>
                  <a:pt x="1577" y="668"/>
                </a:lnTo>
                <a:lnTo>
                  <a:pt x="1551" y="668"/>
                </a:lnTo>
                <a:lnTo>
                  <a:pt x="1544" y="670"/>
                </a:lnTo>
                <a:lnTo>
                  <a:pt x="1577" y="673"/>
                </a:lnTo>
                <a:lnTo>
                  <a:pt x="1575" y="673"/>
                </a:lnTo>
                <a:lnTo>
                  <a:pt x="1575" y="675"/>
                </a:lnTo>
                <a:lnTo>
                  <a:pt x="1573" y="678"/>
                </a:lnTo>
                <a:lnTo>
                  <a:pt x="1573" y="680"/>
                </a:lnTo>
                <a:lnTo>
                  <a:pt x="1570" y="682"/>
                </a:lnTo>
                <a:lnTo>
                  <a:pt x="1570" y="687"/>
                </a:lnTo>
                <a:lnTo>
                  <a:pt x="1568" y="690"/>
                </a:lnTo>
                <a:lnTo>
                  <a:pt x="1565" y="692"/>
                </a:lnTo>
                <a:lnTo>
                  <a:pt x="1565" y="694"/>
                </a:lnTo>
                <a:lnTo>
                  <a:pt x="1563" y="697"/>
                </a:lnTo>
                <a:lnTo>
                  <a:pt x="1556" y="697"/>
                </a:lnTo>
                <a:lnTo>
                  <a:pt x="1558" y="699"/>
                </a:lnTo>
                <a:lnTo>
                  <a:pt x="1561" y="701"/>
                </a:lnTo>
                <a:lnTo>
                  <a:pt x="1563" y="704"/>
                </a:lnTo>
                <a:lnTo>
                  <a:pt x="1565" y="706"/>
                </a:lnTo>
                <a:lnTo>
                  <a:pt x="1565" y="709"/>
                </a:lnTo>
                <a:lnTo>
                  <a:pt x="1568" y="709"/>
                </a:lnTo>
                <a:lnTo>
                  <a:pt x="1568" y="711"/>
                </a:lnTo>
                <a:lnTo>
                  <a:pt x="1570" y="711"/>
                </a:lnTo>
                <a:lnTo>
                  <a:pt x="1570" y="714"/>
                </a:lnTo>
                <a:lnTo>
                  <a:pt x="1573" y="716"/>
                </a:lnTo>
                <a:lnTo>
                  <a:pt x="1573" y="704"/>
                </a:lnTo>
                <a:lnTo>
                  <a:pt x="1570" y="701"/>
                </a:lnTo>
                <a:lnTo>
                  <a:pt x="1568" y="699"/>
                </a:lnTo>
                <a:lnTo>
                  <a:pt x="1565" y="697"/>
                </a:lnTo>
                <a:lnTo>
                  <a:pt x="1568" y="697"/>
                </a:lnTo>
                <a:lnTo>
                  <a:pt x="1568" y="694"/>
                </a:lnTo>
                <a:lnTo>
                  <a:pt x="1570" y="692"/>
                </a:lnTo>
                <a:lnTo>
                  <a:pt x="1570" y="690"/>
                </a:lnTo>
                <a:lnTo>
                  <a:pt x="1573" y="690"/>
                </a:lnTo>
                <a:lnTo>
                  <a:pt x="1573" y="687"/>
                </a:lnTo>
                <a:lnTo>
                  <a:pt x="1575" y="685"/>
                </a:lnTo>
                <a:lnTo>
                  <a:pt x="1575" y="682"/>
                </a:lnTo>
                <a:lnTo>
                  <a:pt x="1577" y="680"/>
                </a:lnTo>
                <a:lnTo>
                  <a:pt x="1577" y="678"/>
                </a:lnTo>
                <a:lnTo>
                  <a:pt x="1580" y="678"/>
                </a:lnTo>
                <a:lnTo>
                  <a:pt x="1582" y="675"/>
                </a:lnTo>
                <a:lnTo>
                  <a:pt x="1585" y="673"/>
                </a:lnTo>
                <a:lnTo>
                  <a:pt x="1580" y="663"/>
                </a:lnTo>
                <a:lnTo>
                  <a:pt x="1580" y="663"/>
                </a:lnTo>
                <a:close/>
              </a:path>
              <a:path w="1955" h="717">
                <a:moveTo>
                  <a:pt x="1553" y="651"/>
                </a:moveTo>
                <a:lnTo>
                  <a:pt x="1549" y="651"/>
                </a:lnTo>
                <a:lnTo>
                  <a:pt x="1549" y="654"/>
                </a:lnTo>
                <a:lnTo>
                  <a:pt x="1549" y="658"/>
                </a:lnTo>
                <a:lnTo>
                  <a:pt x="1546" y="661"/>
                </a:lnTo>
                <a:lnTo>
                  <a:pt x="1546" y="668"/>
                </a:lnTo>
                <a:lnTo>
                  <a:pt x="1544" y="670"/>
                </a:lnTo>
                <a:lnTo>
                  <a:pt x="1551" y="668"/>
                </a:lnTo>
                <a:lnTo>
                  <a:pt x="1551" y="661"/>
                </a:lnTo>
                <a:lnTo>
                  <a:pt x="1553" y="658"/>
                </a:lnTo>
                <a:lnTo>
                  <a:pt x="1553" y="651"/>
                </a:lnTo>
                <a:lnTo>
                  <a:pt x="1553" y="651"/>
                </a:lnTo>
                <a:close/>
              </a:path>
              <a:path w="1955" h="717">
                <a:moveTo>
                  <a:pt x="1590" y="641"/>
                </a:moveTo>
                <a:lnTo>
                  <a:pt x="1585" y="646"/>
                </a:lnTo>
                <a:lnTo>
                  <a:pt x="1522" y="646"/>
                </a:lnTo>
                <a:lnTo>
                  <a:pt x="1525" y="651"/>
                </a:lnTo>
                <a:lnTo>
                  <a:pt x="1594" y="651"/>
                </a:lnTo>
                <a:lnTo>
                  <a:pt x="1590" y="641"/>
                </a:lnTo>
                <a:lnTo>
                  <a:pt x="1590" y="641"/>
                </a:lnTo>
                <a:close/>
              </a:path>
              <a:path w="1955" h="717">
                <a:moveTo>
                  <a:pt x="1556" y="627"/>
                </a:moveTo>
                <a:lnTo>
                  <a:pt x="1551" y="627"/>
                </a:lnTo>
                <a:lnTo>
                  <a:pt x="1551" y="632"/>
                </a:lnTo>
                <a:lnTo>
                  <a:pt x="1551" y="641"/>
                </a:lnTo>
                <a:lnTo>
                  <a:pt x="1549" y="644"/>
                </a:lnTo>
                <a:lnTo>
                  <a:pt x="1549" y="646"/>
                </a:lnTo>
                <a:lnTo>
                  <a:pt x="1553" y="646"/>
                </a:lnTo>
                <a:lnTo>
                  <a:pt x="1553" y="644"/>
                </a:lnTo>
                <a:lnTo>
                  <a:pt x="1556" y="641"/>
                </a:lnTo>
                <a:lnTo>
                  <a:pt x="1556" y="627"/>
                </a:lnTo>
                <a:lnTo>
                  <a:pt x="1556" y="627"/>
                </a:lnTo>
                <a:close/>
              </a:path>
              <a:path w="1955" h="717">
                <a:moveTo>
                  <a:pt x="1580" y="618"/>
                </a:moveTo>
                <a:lnTo>
                  <a:pt x="1575" y="625"/>
                </a:lnTo>
                <a:lnTo>
                  <a:pt x="1532" y="625"/>
                </a:lnTo>
                <a:lnTo>
                  <a:pt x="1534" y="627"/>
                </a:lnTo>
                <a:lnTo>
                  <a:pt x="1585" y="627"/>
                </a:lnTo>
                <a:lnTo>
                  <a:pt x="1580" y="618"/>
                </a:lnTo>
                <a:lnTo>
                  <a:pt x="1580" y="618"/>
                </a:lnTo>
                <a:close/>
              </a:path>
              <a:path w="1955" h="717">
                <a:moveTo>
                  <a:pt x="1553" y="601"/>
                </a:moveTo>
                <a:lnTo>
                  <a:pt x="1553" y="622"/>
                </a:lnTo>
                <a:lnTo>
                  <a:pt x="1551" y="625"/>
                </a:lnTo>
                <a:lnTo>
                  <a:pt x="1556" y="625"/>
                </a:lnTo>
                <a:lnTo>
                  <a:pt x="1556" y="622"/>
                </a:lnTo>
                <a:lnTo>
                  <a:pt x="1558" y="620"/>
                </a:lnTo>
                <a:lnTo>
                  <a:pt x="1558" y="610"/>
                </a:lnTo>
                <a:lnTo>
                  <a:pt x="1561" y="608"/>
                </a:lnTo>
                <a:lnTo>
                  <a:pt x="1553" y="601"/>
                </a:lnTo>
                <a:lnTo>
                  <a:pt x="1553" y="601"/>
                </a:lnTo>
                <a:close/>
              </a:path>
              <a:path w="1955" h="717">
                <a:moveTo>
                  <a:pt x="1657" y="682"/>
                </a:moveTo>
                <a:lnTo>
                  <a:pt x="1654" y="685"/>
                </a:lnTo>
                <a:lnTo>
                  <a:pt x="1657" y="687"/>
                </a:lnTo>
                <a:lnTo>
                  <a:pt x="1657" y="690"/>
                </a:lnTo>
                <a:lnTo>
                  <a:pt x="1659" y="690"/>
                </a:lnTo>
                <a:lnTo>
                  <a:pt x="1661" y="692"/>
                </a:lnTo>
                <a:lnTo>
                  <a:pt x="1661" y="694"/>
                </a:lnTo>
                <a:lnTo>
                  <a:pt x="1664" y="697"/>
                </a:lnTo>
                <a:lnTo>
                  <a:pt x="1664" y="699"/>
                </a:lnTo>
                <a:lnTo>
                  <a:pt x="1666" y="699"/>
                </a:lnTo>
                <a:lnTo>
                  <a:pt x="1666" y="704"/>
                </a:lnTo>
                <a:lnTo>
                  <a:pt x="1669" y="706"/>
                </a:lnTo>
                <a:lnTo>
                  <a:pt x="1669" y="709"/>
                </a:lnTo>
                <a:lnTo>
                  <a:pt x="1671" y="709"/>
                </a:lnTo>
                <a:lnTo>
                  <a:pt x="1671" y="714"/>
                </a:lnTo>
                <a:lnTo>
                  <a:pt x="1673" y="714"/>
                </a:lnTo>
                <a:lnTo>
                  <a:pt x="1673" y="701"/>
                </a:lnTo>
                <a:lnTo>
                  <a:pt x="1673" y="699"/>
                </a:lnTo>
                <a:lnTo>
                  <a:pt x="1671" y="697"/>
                </a:lnTo>
                <a:lnTo>
                  <a:pt x="1669" y="694"/>
                </a:lnTo>
                <a:lnTo>
                  <a:pt x="1666" y="692"/>
                </a:lnTo>
                <a:lnTo>
                  <a:pt x="1664" y="690"/>
                </a:lnTo>
                <a:lnTo>
                  <a:pt x="1661" y="687"/>
                </a:lnTo>
                <a:lnTo>
                  <a:pt x="1659" y="687"/>
                </a:lnTo>
                <a:lnTo>
                  <a:pt x="1657" y="685"/>
                </a:lnTo>
                <a:lnTo>
                  <a:pt x="1657" y="682"/>
                </a:lnTo>
                <a:lnTo>
                  <a:pt x="1657" y="682"/>
                </a:lnTo>
                <a:close/>
              </a:path>
              <a:path w="1955" h="717">
                <a:moveTo>
                  <a:pt x="1633" y="670"/>
                </a:moveTo>
                <a:lnTo>
                  <a:pt x="1621" y="675"/>
                </a:lnTo>
                <a:lnTo>
                  <a:pt x="1630" y="675"/>
                </a:lnTo>
                <a:lnTo>
                  <a:pt x="1633" y="673"/>
                </a:lnTo>
                <a:lnTo>
                  <a:pt x="1635" y="673"/>
                </a:lnTo>
                <a:lnTo>
                  <a:pt x="1633" y="670"/>
                </a:lnTo>
                <a:lnTo>
                  <a:pt x="1633" y="670"/>
                </a:lnTo>
                <a:close/>
              </a:path>
              <a:path w="1955" h="717">
                <a:moveTo>
                  <a:pt x="1650" y="641"/>
                </a:moveTo>
                <a:lnTo>
                  <a:pt x="1650" y="644"/>
                </a:lnTo>
                <a:lnTo>
                  <a:pt x="1652" y="646"/>
                </a:lnTo>
                <a:lnTo>
                  <a:pt x="1652" y="663"/>
                </a:lnTo>
                <a:lnTo>
                  <a:pt x="1650" y="665"/>
                </a:lnTo>
                <a:lnTo>
                  <a:pt x="1650" y="685"/>
                </a:lnTo>
                <a:lnTo>
                  <a:pt x="1647" y="687"/>
                </a:lnTo>
                <a:lnTo>
                  <a:pt x="1647" y="692"/>
                </a:lnTo>
                <a:lnTo>
                  <a:pt x="1645" y="692"/>
                </a:lnTo>
                <a:lnTo>
                  <a:pt x="1645" y="697"/>
                </a:lnTo>
                <a:lnTo>
                  <a:pt x="1642" y="697"/>
                </a:lnTo>
                <a:lnTo>
                  <a:pt x="1642" y="699"/>
                </a:lnTo>
                <a:lnTo>
                  <a:pt x="1640" y="701"/>
                </a:lnTo>
                <a:lnTo>
                  <a:pt x="1637" y="704"/>
                </a:lnTo>
                <a:lnTo>
                  <a:pt x="1637" y="706"/>
                </a:lnTo>
                <a:lnTo>
                  <a:pt x="1635" y="706"/>
                </a:lnTo>
                <a:lnTo>
                  <a:pt x="1633" y="709"/>
                </a:lnTo>
                <a:lnTo>
                  <a:pt x="1630" y="711"/>
                </a:lnTo>
                <a:lnTo>
                  <a:pt x="1628" y="711"/>
                </a:lnTo>
                <a:lnTo>
                  <a:pt x="1625" y="714"/>
                </a:lnTo>
                <a:lnTo>
                  <a:pt x="1628" y="716"/>
                </a:lnTo>
                <a:lnTo>
                  <a:pt x="1628" y="714"/>
                </a:lnTo>
                <a:lnTo>
                  <a:pt x="1630" y="714"/>
                </a:lnTo>
                <a:lnTo>
                  <a:pt x="1633" y="714"/>
                </a:lnTo>
                <a:lnTo>
                  <a:pt x="1633" y="711"/>
                </a:lnTo>
                <a:lnTo>
                  <a:pt x="1635" y="711"/>
                </a:lnTo>
                <a:lnTo>
                  <a:pt x="1637" y="709"/>
                </a:lnTo>
                <a:lnTo>
                  <a:pt x="1640" y="709"/>
                </a:lnTo>
                <a:lnTo>
                  <a:pt x="1640" y="706"/>
                </a:lnTo>
                <a:lnTo>
                  <a:pt x="1642" y="706"/>
                </a:lnTo>
                <a:lnTo>
                  <a:pt x="1642" y="704"/>
                </a:lnTo>
                <a:lnTo>
                  <a:pt x="1645" y="704"/>
                </a:lnTo>
                <a:lnTo>
                  <a:pt x="1645" y="701"/>
                </a:lnTo>
                <a:lnTo>
                  <a:pt x="1647" y="701"/>
                </a:lnTo>
                <a:lnTo>
                  <a:pt x="1647" y="699"/>
                </a:lnTo>
                <a:lnTo>
                  <a:pt x="1650" y="697"/>
                </a:lnTo>
                <a:lnTo>
                  <a:pt x="1650" y="692"/>
                </a:lnTo>
                <a:lnTo>
                  <a:pt x="1652" y="692"/>
                </a:lnTo>
                <a:lnTo>
                  <a:pt x="1652" y="685"/>
                </a:lnTo>
                <a:lnTo>
                  <a:pt x="1654" y="685"/>
                </a:lnTo>
                <a:lnTo>
                  <a:pt x="1654" y="651"/>
                </a:lnTo>
                <a:lnTo>
                  <a:pt x="1657" y="646"/>
                </a:lnTo>
                <a:lnTo>
                  <a:pt x="1650" y="641"/>
                </a:lnTo>
                <a:lnTo>
                  <a:pt x="1650" y="641"/>
                </a:lnTo>
                <a:close/>
              </a:path>
              <a:path w="1955" h="717">
                <a:moveTo>
                  <a:pt x="1635" y="632"/>
                </a:moveTo>
                <a:lnTo>
                  <a:pt x="1635" y="634"/>
                </a:lnTo>
                <a:lnTo>
                  <a:pt x="1637" y="637"/>
                </a:lnTo>
                <a:lnTo>
                  <a:pt x="1637" y="678"/>
                </a:lnTo>
                <a:lnTo>
                  <a:pt x="1635" y="680"/>
                </a:lnTo>
                <a:lnTo>
                  <a:pt x="1635" y="687"/>
                </a:lnTo>
                <a:lnTo>
                  <a:pt x="1640" y="682"/>
                </a:lnTo>
                <a:lnTo>
                  <a:pt x="1640" y="634"/>
                </a:lnTo>
                <a:lnTo>
                  <a:pt x="1666" y="634"/>
                </a:lnTo>
                <a:lnTo>
                  <a:pt x="1635" y="632"/>
                </a:lnTo>
                <a:lnTo>
                  <a:pt x="1635" y="632"/>
                </a:lnTo>
                <a:close/>
              </a:path>
              <a:path w="1955" h="717">
                <a:moveTo>
                  <a:pt x="1635" y="627"/>
                </a:moveTo>
                <a:lnTo>
                  <a:pt x="1635" y="632"/>
                </a:lnTo>
                <a:lnTo>
                  <a:pt x="1666" y="634"/>
                </a:lnTo>
                <a:lnTo>
                  <a:pt x="1666" y="685"/>
                </a:lnTo>
                <a:lnTo>
                  <a:pt x="1671" y="682"/>
                </a:lnTo>
                <a:lnTo>
                  <a:pt x="1671" y="680"/>
                </a:lnTo>
                <a:lnTo>
                  <a:pt x="1669" y="678"/>
                </a:lnTo>
                <a:lnTo>
                  <a:pt x="1669" y="634"/>
                </a:lnTo>
                <a:lnTo>
                  <a:pt x="1673" y="632"/>
                </a:lnTo>
                <a:lnTo>
                  <a:pt x="1650" y="630"/>
                </a:lnTo>
                <a:lnTo>
                  <a:pt x="1640" y="630"/>
                </a:lnTo>
                <a:lnTo>
                  <a:pt x="1635" y="627"/>
                </a:lnTo>
                <a:lnTo>
                  <a:pt x="1635" y="627"/>
                </a:lnTo>
                <a:close/>
              </a:path>
              <a:path w="1955" h="717">
                <a:moveTo>
                  <a:pt x="1666" y="625"/>
                </a:moveTo>
                <a:lnTo>
                  <a:pt x="1664" y="630"/>
                </a:lnTo>
                <a:lnTo>
                  <a:pt x="1650" y="630"/>
                </a:lnTo>
                <a:lnTo>
                  <a:pt x="1673" y="632"/>
                </a:lnTo>
                <a:lnTo>
                  <a:pt x="1666" y="625"/>
                </a:lnTo>
                <a:lnTo>
                  <a:pt x="1666" y="625"/>
                </a:lnTo>
                <a:close/>
              </a:path>
              <a:path w="1955" h="717">
                <a:moveTo>
                  <a:pt x="1621" y="625"/>
                </a:moveTo>
                <a:lnTo>
                  <a:pt x="1616" y="625"/>
                </a:lnTo>
                <a:lnTo>
                  <a:pt x="1616" y="678"/>
                </a:lnTo>
                <a:lnTo>
                  <a:pt x="1613" y="680"/>
                </a:lnTo>
                <a:lnTo>
                  <a:pt x="1611" y="680"/>
                </a:lnTo>
                <a:lnTo>
                  <a:pt x="1609" y="682"/>
                </a:lnTo>
                <a:lnTo>
                  <a:pt x="1604" y="682"/>
                </a:lnTo>
                <a:lnTo>
                  <a:pt x="1604" y="685"/>
                </a:lnTo>
                <a:lnTo>
                  <a:pt x="1609" y="694"/>
                </a:lnTo>
                <a:lnTo>
                  <a:pt x="1609" y="692"/>
                </a:lnTo>
                <a:lnTo>
                  <a:pt x="1611" y="690"/>
                </a:lnTo>
                <a:lnTo>
                  <a:pt x="1611" y="687"/>
                </a:lnTo>
                <a:lnTo>
                  <a:pt x="1613" y="687"/>
                </a:lnTo>
                <a:lnTo>
                  <a:pt x="1613" y="685"/>
                </a:lnTo>
                <a:lnTo>
                  <a:pt x="1616" y="685"/>
                </a:lnTo>
                <a:lnTo>
                  <a:pt x="1618" y="682"/>
                </a:lnTo>
                <a:lnTo>
                  <a:pt x="1621" y="682"/>
                </a:lnTo>
                <a:lnTo>
                  <a:pt x="1621" y="680"/>
                </a:lnTo>
                <a:lnTo>
                  <a:pt x="1623" y="680"/>
                </a:lnTo>
                <a:lnTo>
                  <a:pt x="1625" y="678"/>
                </a:lnTo>
                <a:lnTo>
                  <a:pt x="1628" y="675"/>
                </a:lnTo>
                <a:lnTo>
                  <a:pt x="1621" y="675"/>
                </a:lnTo>
                <a:lnTo>
                  <a:pt x="1621" y="625"/>
                </a:lnTo>
                <a:lnTo>
                  <a:pt x="1621" y="625"/>
                </a:lnTo>
                <a:close/>
              </a:path>
              <a:path w="1955" h="717">
                <a:moveTo>
                  <a:pt x="1630" y="615"/>
                </a:moveTo>
                <a:lnTo>
                  <a:pt x="1625" y="620"/>
                </a:lnTo>
                <a:lnTo>
                  <a:pt x="1604" y="620"/>
                </a:lnTo>
                <a:lnTo>
                  <a:pt x="1606" y="625"/>
                </a:lnTo>
                <a:lnTo>
                  <a:pt x="1635" y="625"/>
                </a:lnTo>
                <a:lnTo>
                  <a:pt x="1630" y="615"/>
                </a:lnTo>
                <a:lnTo>
                  <a:pt x="1630" y="615"/>
                </a:lnTo>
                <a:close/>
              </a:path>
              <a:path w="1955" h="717">
                <a:moveTo>
                  <a:pt x="1654" y="613"/>
                </a:moveTo>
                <a:lnTo>
                  <a:pt x="1650" y="613"/>
                </a:lnTo>
                <a:lnTo>
                  <a:pt x="1650" y="615"/>
                </a:lnTo>
                <a:lnTo>
                  <a:pt x="1650" y="625"/>
                </a:lnTo>
                <a:lnTo>
                  <a:pt x="1647" y="627"/>
                </a:lnTo>
                <a:lnTo>
                  <a:pt x="1647" y="630"/>
                </a:lnTo>
                <a:lnTo>
                  <a:pt x="1640" y="630"/>
                </a:lnTo>
                <a:lnTo>
                  <a:pt x="1650" y="630"/>
                </a:lnTo>
                <a:lnTo>
                  <a:pt x="1650" y="627"/>
                </a:lnTo>
                <a:lnTo>
                  <a:pt x="1652" y="622"/>
                </a:lnTo>
                <a:lnTo>
                  <a:pt x="1652" y="618"/>
                </a:lnTo>
                <a:lnTo>
                  <a:pt x="1654" y="618"/>
                </a:lnTo>
                <a:lnTo>
                  <a:pt x="1654" y="613"/>
                </a:lnTo>
                <a:lnTo>
                  <a:pt x="1654" y="613"/>
                </a:lnTo>
                <a:close/>
              </a:path>
              <a:path w="1955" h="717">
                <a:moveTo>
                  <a:pt x="1669" y="603"/>
                </a:moveTo>
                <a:lnTo>
                  <a:pt x="1666" y="608"/>
                </a:lnTo>
                <a:lnTo>
                  <a:pt x="1630" y="608"/>
                </a:lnTo>
                <a:lnTo>
                  <a:pt x="1633" y="613"/>
                </a:lnTo>
                <a:lnTo>
                  <a:pt x="1676" y="613"/>
                </a:lnTo>
                <a:lnTo>
                  <a:pt x="1669" y="603"/>
                </a:lnTo>
                <a:lnTo>
                  <a:pt x="1669" y="603"/>
                </a:lnTo>
                <a:close/>
              </a:path>
              <a:path w="1955" h="717">
                <a:moveTo>
                  <a:pt x="1748" y="670"/>
                </a:moveTo>
                <a:lnTo>
                  <a:pt x="1748" y="685"/>
                </a:lnTo>
                <a:lnTo>
                  <a:pt x="1745" y="687"/>
                </a:lnTo>
                <a:lnTo>
                  <a:pt x="1745" y="697"/>
                </a:lnTo>
                <a:lnTo>
                  <a:pt x="1743" y="699"/>
                </a:lnTo>
                <a:lnTo>
                  <a:pt x="1702" y="699"/>
                </a:lnTo>
                <a:lnTo>
                  <a:pt x="1753" y="699"/>
                </a:lnTo>
                <a:lnTo>
                  <a:pt x="1755" y="697"/>
                </a:lnTo>
                <a:lnTo>
                  <a:pt x="1753" y="697"/>
                </a:lnTo>
                <a:lnTo>
                  <a:pt x="1753" y="694"/>
                </a:lnTo>
                <a:lnTo>
                  <a:pt x="1750" y="694"/>
                </a:lnTo>
                <a:lnTo>
                  <a:pt x="1750" y="692"/>
                </a:lnTo>
                <a:lnTo>
                  <a:pt x="1750" y="690"/>
                </a:lnTo>
                <a:lnTo>
                  <a:pt x="1750" y="687"/>
                </a:lnTo>
                <a:lnTo>
                  <a:pt x="1750" y="680"/>
                </a:lnTo>
                <a:lnTo>
                  <a:pt x="1748" y="678"/>
                </a:lnTo>
                <a:lnTo>
                  <a:pt x="1748" y="670"/>
                </a:lnTo>
                <a:lnTo>
                  <a:pt x="1748" y="670"/>
                </a:lnTo>
                <a:close/>
              </a:path>
              <a:path w="1955" h="717">
                <a:moveTo>
                  <a:pt x="1690" y="618"/>
                </a:moveTo>
                <a:lnTo>
                  <a:pt x="1693" y="622"/>
                </a:lnTo>
                <a:lnTo>
                  <a:pt x="1695" y="620"/>
                </a:lnTo>
                <a:lnTo>
                  <a:pt x="1729" y="620"/>
                </a:lnTo>
                <a:lnTo>
                  <a:pt x="1690" y="618"/>
                </a:lnTo>
                <a:lnTo>
                  <a:pt x="1690" y="618"/>
                </a:lnTo>
                <a:close/>
              </a:path>
              <a:path w="1955" h="717">
                <a:moveTo>
                  <a:pt x="1731" y="613"/>
                </a:moveTo>
                <a:lnTo>
                  <a:pt x="1726" y="618"/>
                </a:lnTo>
                <a:lnTo>
                  <a:pt x="1690" y="618"/>
                </a:lnTo>
                <a:lnTo>
                  <a:pt x="1729" y="620"/>
                </a:lnTo>
                <a:lnTo>
                  <a:pt x="1726" y="622"/>
                </a:lnTo>
                <a:lnTo>
                  <a:pt x="1724" y="625"/>
                </a:lnTo>
                <a:lnTo>
                  <a:pt x="1721" y="630"/>
                </a:lnTo>
                <a:lnTo>
                  <a:pt x="1721" y="632"/>
                </a:lnTo>
                <a:lnTo>
                  <a:pt x="1719" y="634"/>
                </a:lnTo>
                <a:lnTo>
                  <a:pt x="1717" y="637"/>
                </a:lnTo>
                <a:lnTo>
                  <a:pt x="1717" y="639"/>
                </a:lnTo>
                <a:lnTo>
                  <a:pt x="1714" y="641"/>
                </a:lnTo>
                <a:lnTo>
                  <a:pt x="1712" y="644"/>
                </a:lnTo>
                <a:lnTo>
                  <a:pt x="1712" y="646"/>
                </a:lnTo>
                <a:lnTo>
                  <a:pt x="1710" y="649"/>
                </a:lnTo>
                <a:lnTo>
                  <a:pt x="1710" y="651"/>
                </a:lnTo>
                <a:lnTo>
                  <a:pt x="1707" y="654"/>
                </a:lnTo>
                <a:lnTo>
                  <a:pt x="1707" y="656"/>
                </a:lnTo>
                <a:lnTo>
                  <a:pt x="1705" y="658"/>
                </a:lnTo>
                <a:lnTo>
                  <a:pt x="1702" y="661"/>
                </a:lnTo>
                <a:lnTo>
                  <a:pt x="1702" y="663"/>
                </a:lnTo>
                <a:lnTo>
                  <a:pt x="1700" y="665"/>
                </a:lnTo>
                <a:lnTo>
                  <a:pt x="1700" y="668"/>
                </a:lnTo>
                <a:lnTo>
                  <a:pt x="1700" y="668"/>
                </a:lnTo>
                <a:lnTo>
                  <a:pt x="1697" y="670"/>
                </a:lnTo>
                <a:lnTo>
                  <a:pt x="1697" y="675"/>
                </a:lnTo>
                <a:lnTo>
                  <a:pt x="1695" y="675"/>
                </a:lnTo>
                <a:lnTo>
                  <a:pt x="1695" y="680"/>
                </a:lnTo>
                <a:lnTo>
                  <a:pt x="1693" y="682"/>
                </a:lnTo>
                <a:lnTo>
                  <a:pt x="1693" y="690"/>
                </a:lnTo>
                <a:lnTo>
                  <a:pt x="1690" y="692"/>
                </a:lnTo>
                <a:lnTo>
                  <a:pt x="1690" y="694"/>
                </a:lnTo>
                <a:lnTo>
                  <a:pt x="1693" y="697"/>
                </a:lnTo>
                <a:lnTo>
                  <a:pt x="1693" y="701"/>
                </a:lnTo>
                <a:lnTo>
                  <a:pt x="1695" y="701"/>
                </a:lnTo>
                <a:lnTo>
                  <a:pt x="1695" y="704"/>
                </a:lnTo>
                <a:lnTo>
                  <a:pt x="1697" y="704"/>
                </a:lnTo>
                <a:lnTo>
                  <a:pt x="1700" y="706"/>
                </a:lnTo>
                <a:lnTo>
                  <a:pt x="1745" y="706"/>
                </a:lnTo>
                <a:lnTo>
                  <a:pt x="1745" y="704"/>
                </a:lnTo>
                <a:lnTo>
                  <a:pt x="1750" y="704"/>
                </a:lnTo>
                <a:lnTo>
                  <a:pt x="1753" y="701"/>
                </a:lnTo>
                <a:lnTo>
                  <a:pt x="1753" y="699"/>
                </a:lnTo>
                <a:lnTo>
                  <a:pt x="1702" y="699"/>
                </a:lnTo>
                <a:lnTo>
                  <a:pt x="1697" y="699"/>
                </a:lnTo>
                <a:lnTo>
                  <a:pt x="1697" y="697"/>
                </a:lnTo>
                <a:lnTo>
                  <a:pt x="1697" y="685"/>
                </a:lnTo>
                <a:lnTo>
                  <a:pt x="1700" y="682"/>
                </a:lnTo>
                <a:lnTo>
                  <a:pt x="1700" y="678"/>
                </a:lnTo>
                <a:lnTo>
                  <a:pt x="1702" y="678"/>
                </a:lnTo>
                <a:lnTo>
                  <a:pt x="1702" y="673"/>
                </a:lnTo>
                <a:lnTo>
                  <a:pt x="1705" y="670"/>
                </a:lnTo>
                <a:lnTo>
                  <a:pt x="1705" y="668"/>
                </a:lnTo>
                <a:lnTo>
                  <a:pt x="1707" y="665"/>
                </a:lnTo>
                <a:lnTo>
                  <a:pt x="1710" y="663"/>
                </a:lnTo>
                <a:lnTo>
                  <a:pt x="1710" y="661"/>
                </a:lnTo>
                <a:lnTo>
                  <a:pt x="1712" y="658"/>
                </a:lnTo>
                <a:lnTo>
                  <a:pt x="1712" y="656"/>
                </a:lnTo>
                <a:lnTo>
                  <a:pt x="1714" y="654"/>
                </a:lnTo>
                <a:lnTo>
                  <a:pt x="1714" y="651"/>
                </a:lnTo>
                <a:lnTo>
                  <a:pt x="1717" y="649"/>
                </a:lnTo>
                <a:lnTo>
                  <a:pt x="1717" y="646"/>
                </a:lnTo>
                <a:lnTo>
                  <a:pt x="1719" y="644"/>
                </a:lnTo>
                <a:lnTo>
                  <a:pt x="1721" y="641"/>
                </a:lnTo>
                <a:lnTo>
                  <a:pt x="1721" y="639"/>
                </a:lnTo>
                <a:lnTo>
                  <a:pt x="1724" y="637"/>
                </a:lnTo>
                <a:lnTo>
                  <a:pt x="1726" y="634"/>
                </a:lnTo>
                <a:lnTo>
                  <a:pt x="1726" y="632"/>
                </a:lnTo>
                <a:lnTo>
                  <a:pt x="1729" y="630"/>
                </a:lnTo>
                <a:lnTo>
                  <a:pt x="1729" y="627"/>
                </a:lnTo>
                <a:lnTo>
                  <a:pt x="1731" y="627"/>
                </a:lnTo>
                <a:lnTo>
                  <a:pt x="1731" y="625"/>
                </a:lnTo>
                <a:lnTo>
                  <a:pt x="1733" y="622"/>
                </a:lnTo>
                <a:lnTo>
                  <a:pt x="1736" y="622"/>
                </a:lnTo>
                <a:lnTo>
                  <a:pt x="1736" y="620"/>
                </a:lnTo>
                <a:lnTo>
                  <a:pt x="1738" y="620"/>
                </a:lnTo>
                <a:lnTo>
                  <a:pt x="1731" y="613"/>
                </a:lnTo>
                <a:lnTo>
                  <a:pt x="1731" y="613"/>
                </a:lnTo>
                <a:close/>
              </a:path>
              <a:path w="1955" h="717">
                <a:moveTo>
                  <a:pt x="1813" y="692"/>
                </a:moveTo>
                <a:lnTo>
                  <a:pt x="1810" y="694"/>
                </a:lnTo>
                <a:lnTo>
                  <a:pt x="1808" y="697"/>
                </a:lnTo>
                <a:lnTo>
                  <a:pt x="1808" y="699"/>
                </a:lnTo>
                <a:lnTo>
                  <a:pt x="1805" y="699"/>
                </a:lnTo>
                <a:lnTo>
                  <a:pt x="1805" y="701"/>
                </a:lnTo>
                <a:lnTo>
                  <a:pt x="1803" y="704"/>
                </a:lnTo>
                <a:lnTo>
                  <a:pt x="1801" y="706"/>
                </a:lnTo>
                <a:lnTo>
                  <a:pt x="1798" y="706"/>
                </a:lnTo>
                <a:lnTo>
                  <a:pt x="1798" y="709"/>
                </a:lnTo>
                <a:lnTo>
                  <a:pt x="1796" y="709"/>
                </a:lnTo>
                <a:lnTo>
                  <a:pt x="1796" y="711"/>
                </a:lnTo>
                <a:lnTo>
                  <a:pt x="1793" y="711"/>
                </a:lnTo>
                <a:lnTo>
                  <a:pt x="1791" y="714"/>
                </a:lnTo>
                <a:lnTo>
                  <a:pt x="1796" y="714"/>
                </a:lnTo>
                <a:lnTo>
                  <a:pt x="1796" y="711"/>
                </a:lnTo>
                <a:lnTo>
                  <a:pt x="1798" y="711"/>
                </a:lnTo>
                <a:lnTo>
                  <a:pt x="1801" y="709"/>
                </a:lnTo>
                <a:lnTo>
                  <a:pt x="1803" y="709"/>
                </a:lnTo>
                <a:lnTo>
                  <a:pt x="1803" y="706"/>
                </a:lnTo>
                <a:lnTo>
                  <a:pt x="1805" y="706"/>
                </a:lnTo>
                <a:lnTo>
                  <a:pt x="1805" y="704"/>
                </a:lnTo>
                <a:lnTo>
                  <a:pt x="1808" y="704"/>
                </a:lnTo>
                <a:lnTo>
                  <a:pt x="1810" y="701"/>
                </a:lnTo>
                <a:lnTo>
                  <a:pt x="1813" y="699"/>
                </a:lnTo>
                <a:lnTo>
                  <a:pt x="1815" y="697"/>
                </a:lnTo>
                <a:lnTo>
                  <a:pt x="1815" y="694"/>
                </a:lnTo>
                <a:lnTo>
                  <a:pt x="1817" y="694"/>
                </a:lnTo>
                <a:lnTo>
                  <a:pt x="1813" y="692"/>
                </a:lnTo>
                <a:lnTo>
                  <a:pt x="1813" y="692"/>
                </a:lnTo>
                <a:close/>
              </a:path>
              <a:path w="1955" h="717">
                <a:moveTo>
                  <a:pt x="1793" y="687"/>
                </a:moveTo>
                <a:lnTo>
                  <a:pt x="1789" y="687"/>
                </a:lnTo>
                <a:lnTo>
                  <a:pt x="1786" y="690"/>
                </a:lnTo>
                <a:lnTo>
                  <a:pt x="1784" y="690"/>
                </a:lnTo>
                <a:lnTo>
                  <a:pt x="1781" y="692"/>
                </a:lnTo>
                <a:lnTo>
                  <a:pt x="1779" y="692"/>
                </a:lnTo>
                <a:lnTo>
                  <a:pt x="1777" y="694"/>
                </a:lnTo>
                <a:lnTo>
                  <a:pt x="1772" y="694"/>
                </a:lnTo>
                <a:lnTo>
                  <a:pt x="1772" y="697"/>
                </a:lnTo>
                <a:lnTo>
                  <a:pt x="1765" y="697"/>
                </a:lnTo>
                <a:lnTo>
                  <a:pt x="1765" y="699"/>
                </a:lnTo>
                <a:lnTo>
                  <a:pt x="1770" y="706"/>
                </a:lnTo>
                <a:lnTo>
                  <a:pt x="1770" y="704"/>
                </a:lnTo>
                <a:lnTo>
                  <a:pt x="1772" y="704"/>
                </a:lnTo>
                <a:lnTo>
                  <a:pt x="1774" y="701"/>
                </a:lnTo>
                <a:lnTo>
                  <a:pt x="1774" y="699"/>
                </a:lnTo>
                <a:lnTo>
                  <a:pt x="1777" y="699"/>
                </a:lnTo>
                <a:lnTo>
                  <a:pt x="1779" y="697"/>
                </a:lnTo>
                <a:lnTo>
                  <a:pt x="1781" y="694"/>
                </a:lnTo>
                <a:lnTo>
                  <a:pt x="1784" y="694"/>
                </a:lnTo>
                <a:lnTo>
                  <a:pt x="1786" y="692"/>
                </a:lnTo>
                <a:lnTo>
                  <a:pt x="1789" y="692"/>
                </a:lnTo>
                <a:lnTo>
                  <a:pt x="1791" y="690"/>
                </a:lnTo>
                <a:lnTo>
                  <a:pt x="1793" y="687"/>
                </a:lnTo>
                <a:lnTo>
                  <a:pt x="1793" y="687"/>
                </a:lnTo>
                <a:close/>
              </a:path>
              <a:path w="1955" h="717">
                <a:moveTo>
                  <a:pt x="1793" y="668"/>
                </a:moveTo>
                <a:lnTo>
                  <a:pt x="1772" y="675"/>
                </a:lnTo>
                <a:lnTo>
                  <a:pt x="1765" y="675"/>
                </a:lnTo>
                <a:lnTo>
                  <a:pt x="1770" y="685"/>
                </a:lnTo>
                <a:lnTo>
                  <a:pt x="1770" y="682"/>
                </a:lnTo>
                <a:lnTo>
                  <a:pt x="1772" y="682"/>
                </a:lnTo>
                <a:lnTo>
                  <a:pt x="1772" y="680"/>
                </a:lnTo>
                <a:lnTo>
                  <a:pt x="1774" y="680"/>
                </a:lnTo>
                <a:lnTo>
                  <a:pt x="1777" y="678"/>
                </a:lnTo>
                <a:lnTo>
                  <a:pt x="1779" y="678"/>
                </a:lnTo>
                <a:lnTo>
                  <a:pt x="1781" y="675"/>
                </a:lnTo>
                <a:lnTo>
                  <a:pt x="1786" y="675"/>
                </a:lnTo>
                <a:lnTo>
                  <a:pt x="1789" y="673"/>
                </a:lnTo>
                <a:lnTo>
                  <a:pt x="1791" y="673"/>
                </a:lnTo>
                <a:lnTo>
                  <a:pt x="1793" y="670"/>
                </a:lnTo>
                <a:lnTo>
                  <a:pt x="1793" y="668"/>
                </a:lnTo>
                <a:lnTo>
                  <a:pt x="1793" y="668"/>
                </a:lnTo>
                <a:close/>
              </a:path>
              <a:path w="1955" h="717">
                <a:moveTo>
                  <a:pt x="1801" y="649"/>
                </a:moveTo>
                <a:lnTo>
                  <a:pt x="1801" y="665"/>
                </a:lnTo>
                <a:lnTo>
                  <a:pt x="1798" y="668"/>
                </a:lnTo>
                <a:lnTo>
                  <a:pt x="1798" y="678"/>
                </a:lnTo>
                <a:lnTo>
                  <a:pt x="1796" y="680"/>
                </a:lnTo>
                <a:lnTo>
                  <a:pt x="1796" y="687"/>
                </a:lnTo>
                <a:lnTo>
                  <a:pt x="1793" y="687"/>
                </a:lnTo>
                <a:lnTo>
                  <a:pt x="1793" y="692"/>
                </a:lnTo>
                <a:lnTo>
                  <a:pt x="1791" y="694"/>
                </a:lnTo>
                <a:lnTo>
                  <a:pt x="1791" y="697"/>
                </a:lnTo>
                <a:lnTo>
                  <a:pt x="1789" y="699"/>
                </a:lnTo>
                <a:lnTo>
                  <a:pt x="1789" y="701"/>
                </a:lnTo>
                <a:lnTo>
                  <a:pt x="1786" y="701"/>
                </a:lnTo>
                <a:lnTo>
                  <a:pt x="1786" y="704"/>
                </a:lnTo>
                <a:lnTo>
                  <a:pt x="1784" y="706"/>
                </a:lnTo>
                <a:lnTo>
                  <a:pt x="1784" y="709"/>
                </a:lnTo>
                <a:lnTo>
                  <a:pt x="1781" y="709"/>
                </a:lnTo>
                <a:lnTo>
                  <a:pt x="1779" y="711"/>
                </a:lnTo>
                <a:lnTo>
                  <a:pt x="1781" y="714"/>
                </a:lnTo>
                <a:lnTo>
                  <a:pt x="1781" y="711"/>
                </a:lnTo>
                <a:lnTo>
                  <a:pt x="1784" y="711"/>
                </a:lnTo>
                <a:lnTo>
                  <a:pt x="1784" y="709"/>
                </a:lnTo>
                <a:lnTo>
                  <a:pt x="1786" y="709"/>
                </a:lnTo>
                <a:lnTo>
                  <a:pt x="1786" y="706"/>
                </a:lnTo>
                <a:lnTo>
                  <a:pt x="1789" y="704"/>
                </a:lnTo>
                <a:lnTo>
                  <a:pt x="1791" y="704"/>
                </a:lnTo>
                <a:lnTo>
                  <a:pt x="1791" y="701"/>
                </a:lnTo>
                <a:lnTo>
                  <a:pt x="1791" y="699"/>
                </a:lnTo>
                <a:lnTo>
                  <a:pt x="1793" y="699"/>
                </a:lnTo>
                <a:lnTo>
                  <a:pt x="1793" y="697"/>
                </a:lnTo>
                <a:lnTo>
                  <a:pt x="1796" y="694"/>
                </a:lnTo>
                <a:lnTo>
                  <a:pt x="1796" y="692"/>
                </a:lnTo>
                <a:lnTo>
                  <a:pt x="1798" y="692"/>
                </a:lnTo>
                <a:lnTo>
                  <a:pt x="1798" y="687"/>
                </a:lnTo>
                <a:lnTo>
                  <a:pt x="1801" y="685"/>
                </a:lnTo>
                <a:lnTo>
                  <a:pt x="1801" y="678"/>
                </a:lnTo>
                <a:lnTo>
                  <a:pt x="1803" y="675"/>
                </a:lnTo>
                <a:lnTo>
                  <a:pt x="1803" y="661"/>
                </a:lnTo>
                <a:lnTo>
                  <a:pt x="1805" y="656"/>
                </a:lnTo>
                <a:lnTo>
                  <a:pt x="1805" y="651"/>
                </a:lnTo>
                <a:lnTo>
                  <a:pt x="1801" y="649"/>
                </a:lnTo>
                <a:lnTo>
                  <a:pt x="1801" y="649"/>
                </a:lnTo>
                <a:close/>
              </a:path>
              <a:path w="1955" h="717">
                <a:moveTo>
                  <a:pt x="1832" y="649"/>
                </a:moveTo>
                <a:lnTo>
                  <a:pt x="1825" y="649"/>
                </a:lnTo>
                <a:lnTo>
                  <a:pt x="1825" y="651"/>
                </a:lnTo>
                <a:lnTo>
                  <a:pt x="1825" y="658"/>
                </a:lnTo>
                <a:lnTo>
                  <a:pt x="1822" y="661"/>
                </a:lnTo>
                <a:lnTo>
                  <a:pt x="1822" y="670"/>
                </a:lnTo>
                <a:lnTo>
                  <a:pt x="1820" y="673"/>
                </a:lnTo>
                <a:lnTo>
                  <a:pt x="1820" y="675"/>
                </a:lnTo>
                <a:lnTo>
                  <a:pt x="1817" y="678"/>
                </a:lnTo>
                <a:lnTo>
                  <a:pt x="1817" y="682"/>
                </a:lnTo>
                <a:lnTo>
                  <a:pt x="1822" y="685"/>
                </a:lnTo>
                <a:lnTo>
                  <a:pt x="1822" y="678"/>
                </a:lnTo>
                <a:lnTo>
                  <a:pt x="1825" y="675"/>
                </a:lnTo>
                <a:lnTo>
                  <a:pt x="1825" y="670"/>
                </a:lnTo>
                <a:lnTo>
                  <a:pt x="1827" y="668"/>
                </a:lnTo>
                <a:lnTo>
                  <a:pt x="1827" y="665"/>
                </a:lnTo>
                <a:lnTo>
                  <a:pt x="1827" y="661"/>
                </a:lnTo>
                <a:lnTo>
                  <a:pt x="1830" y="658"/>
                </a:lnTo>
                <a:lnTo>
                  <a:pt x="1830" y="651"/>
                </a:lnTo>
                <a:lnTo>
                  <a:pt x="1832" y="649"/>
                </a:lnTo>
                <a:lnTo>
                  <a:pt x="1832" y="649"/>
                </a:lnTo>
                <a:close/>
              </a:path>
              <a:path w="1955" h="717">
                <a:moveTo>
                  <a:pt x="1789" y="644"/>
                </a:moveTo>
                <a:lnTo>
                  <a:pt x="1784" y="646"/>
                </a:lnTo>
                <a:lnTo>
                  <a:pt x="1781" y="649"/>
                </a:lnTo>
                <a:lnTo>
                  <a:pt x="1781" y="651"/>
                </a:lnTo>
                <a:lnTo>
                  <a:pt x="1779" y="654"/>
                </a:lnTo>
                <a:lnTo>
                  <a:pt x="1779" y="656"/>
                </a:lnTo>
                <a:lnTo>
                  <a:pt x="1777" y="658"/>
                </a:lnTo>
                <a:lnTo>
                  <a:pt x="1777" y="661"/>
                </a:lnTo>
                <a:lnTo>
                  <a:pt x="1774" y="661"/>
                </a:lnTo>
                <a:lnTo>
                  <a:pt x="1774" y="665"/>
                </a:lnTo>
                <a:lnTo>
                  <a:pt x="1772" y="665"/>
                </a:lnTo>
                <a:lnTo>
                  <a:pt x="1772" y="668"/>
                </a:lnTo>
                <a:lnTo>
                  <a:pt x="1770" y="670"/>
                </a:lnTo>
                <a:lnTo>
                  <a:pt x="1770" y="673"/>
                </a:lnTo>
                <a:lnTo>
                  <a:pt x="1767" y="673"/>
                </a:lnTo>
                <a:lnTo>
                  <a:pt x="1765" y="675"/>
                </a:lnTo>
                <a:lnTo>
                  <a:pt x="1772" y="675"/>
                </a:lnTo>
                <a:lnTo>
                  <a:pt x="1772" y="673"/>
                </a:lnTo>
                <a:lnTo>
                  <a:pt x="1774" y="670"/>
                </a:lnTo>
                <a:lnTo>
                  <a:pt x="1777" y="668"/>
                </a:lnTo>
                <a:lnTo>
                  <a:pt x="1777" y="665"/>
                </a:lnTo>
                <a:lnTo>
                  <a:pt x="1779" y="663"/>
                </a:lnTo>
                <a:lnTo>
                  <a:pt x="1779" y="661"/>
                </a:lnTo>
                <a:lnTo>
                  <a:pt x="1781" y="658"/>
                </a:lnTo>
                <a:lnTo>
                  <a:pt x="1781" y="656"/>
                </a:lnTo>
                <a:lnTo>
                  <a:pt x="1784" y="654"/>
                </a:lnTo>
                <a:lnTo>
                  <a:pt x="1784" y="651"/>
                </a:lnTo>
                <a:lnTo>
                  <a:pt x="1786" y="649"/>
                </a:lnTo>
                <a:lnTo>
                  <a:pt x="1786" y="646"/>
                </a:lnTo>
                <a:lnTo>
                  <a:pt x="1789" y="644"/>
                </a:lnTo>
                <a:lnTo>
                  <a:pt x="1789" y="644"/>
                </a:lnTo>
                <a:close/>
              </a:path>
              <a:path w="1955" h="717">
                <a:moveTo>
                  <a:pt x="1830" y="641"/>
                </a:moveTo>
                <a:lnTo>
                  <a:pt x="1825" y="646"/>
                </a:lnTo>
                <a:lnTo>
                  <a:pt x="1817" y="646"/>
                </a:lnTo>
                <a:lnTo>
                  <a:pt x="1832" y="649"/>
                </a:lnTo>
                <a:lnTo>
                  <a:pt x="1830" y="641"/>
                </a:lnTo>
                <a:lnTo>
                  <a:pt x="1830" y="641"/>
                </a:lnTo>
                <a:close/>
              </a:path>
              <a:path w="1955" h="717">
                <a:moveTo>
                  <a:pt x="1791" y="625"/>
                </a:moveTo>
                <a:lnTo>
                  <a:pt x="1789" y="627"/>
                </a:lnTo>
                <a:lnTo>
                  <a:pt x="1789" y="634"/>
                </a:lnTo>
                <a:lnTo>
                  <a:pt x="1786" y="637"/>
                </a:lnTo>
                <a:lnTo>
                  <a:pt x="1786" y="641"/>
                </a:lnTo>
                <a:lnTo>
                  <a:pt x="1784" y="644"/>
                </a:lnTo>
                <a:lnTo>
                  <a:pt x="1770" y="644"/>
                </a:lnTo>
                <a:lnTo>
                  <a:pt x="1789" y="644"/>
                </a:lnTo>
                <a:lnTo>
                  <a:pt x="1789" y="641"/>
                </a:lnTo>
                <a:lnTo>
                  <a:pt x="1791" y="641"/>
                </a:lnTo>
                <a:lnTo>
                  <a:pt x="1791" y="637"/>
                </a:lnTo>
                <a:lnTo>
                  <a:pt x="1793" y="634"/>
                </a:lnTo>
                <a:lnTo>
                  <a:pt x="1796" y="632"/>
                </a:lnTo>
                <a:lnTo>
                  <a:pt x="1791" y="625"/>
                </a:lnTo>
                <a:lnTo>
                  <a:pt x="1791" y="625"/>
                </a:lnTo>
                <a:close/>
              </a:path>
              <a:path w="1955" h="717">
                <a:moveTo>
                  <a:pt x="1803" y="618"/>
                </a:moveTo>
                <a:lnTo>
                  <a:pt x="1803" y="622"/>
                </a:lnTo>
                <a:lnTo>
                  <a:pt x="1801" y="625"/>
                </a:lnTo>
                <a:lnTo>
                  <a:pt x="1801" y="649"/>
                </a:lnTo>
                <a:lnTo>
                  <a:pt x="1805" y="651"/>
                </a:lnTo>
                <a:lnTo>
                  <a:pt x="1805" y="663"/>
                </a:lnTo>
                <a:lnTo>
                  <a:pt x="1808" y="665"/>
                </a:lnTo>
                <a:lnTo>
                  <a:pt x="1808" y="673"/>
                </a:lnTo>
                <a:lnTo>
                  <a:pt x="1810" y="675"/>
                </a:lnTo>
                <a:lnTo>
                  <a:pt x="1810" y="678"/>
                </a:lnTo>
                <a:lnTo>
                  <a:pt x="1810" y="678"/>
                </a:lnTo>
                <a:lnTo>
                  <a:pt x="1810" y="680"/>
                </a:lnTo>
                <a:lnTo>
                  <a:pt x="1813" y="682"/>
                </a:lnTo>
                <a:lnTo>
                  <a:pt x="1813" y="687"/>
                </a:lnTo>
                <a:lnTo>
                  <a:pt x="1815" y="690"/>
                </a:lnTo>
                <a:lnTo>
                  <a:pt x="1813" y="690"/>
                </a:lnTo>
                <a:lnTo>
                  <a:pt x="1813" y="692"/>
                </a:lnTo>
                <a:lnTo>
                  <a:pt x="1817" y="694"/>
                </a:lnTo>
                <a:lnTo>
                  <a:pt x="1817" y="697"/>
                </a:lnTo>
                <a:lnTo>
                  <a:pt x="1820" y="699"/>
                </a:lnTo>
                <a:lnTo>
                  <a:pt x="1820" y="701"/>
                </a:lnTo>
                <a:lnTo>
                  <a:pt x="1822" y="701"/>
                </a:lnTo>
                <a:lnTo>
                  <a:pt x="1822" y="704"/>
                </a:lnTo>
                <a:lnTo>
                  <a:pt x="1825" y="706"/>
                </a:lnTo>
                <a:lnTo>
                  <a:pt x="1827" y="709"/>
                </a:lnTo>
                <a:lnTo>
                  <a:pt x="1830" y="711"/>
                </a:lnTo>
                <a:lnTo>
                  <a:pt x="1830" y="709"/>
                </a:lnTo>
                <a:lnTo>
                  <a:pt x="1832" y="709"/>
                </a:lnTo>
                <a:lnTo>
                  <a:pt x="1832" y="706"/>
                </a:lnTo>
                <a:lnTo>
                  <a:pt x="1834" y="706"/>
                </a:lnTo>
                <a:lnTo>
                  <a:pt x="1837" y="706"/>
                </a:lnTo>
                <a:lnTo>
                  <a:pt x="1837" y="704"/>
                </a:lnTo>
                <a:lnTo>
                  <a:pt x="1832" y="704"/>
                </a:lnTo>
                <a:lnTo>
                  <a:pt x="1830" y="701"/>
                </a:lnTo>
                <a:lnTo>
                  <a:pt x="1827" y="699"/>
                </a:lnTo>
                <a:lnTo>
                  <a:pt x="1825" y="697"/>
                </a:lnTo>
                <a:lnTo>
                  <a:pt x="1825" y="694"/>
                </a:lnTo>
                <a:lnTo>
                  <a:pt x="1822" y="694"/>
                </a:lnTo>
                <a:lnTo>
                  <a:pt x="1822" y="692"/>
                </a:lnTo>
                <a:lnTo>
                  <a:pt x="1820" y="690"/>
                </a:lnTo>
                <a:lnTo>
                  <a:pt x="1820" y="685"/>
                </a:lnTo>
                <a:lnTo>
                  <a:pt x="1822" y="685"/>
                </a:lnTo>
                <a:lnTo>
                  <a:pt x="1817" y="682"/>
                </a:lnTo>
                <a:lnTo>
                  <a:pt x="1815" y="682"/>
                </a:lnTo>
                <a:lnTo>
                  <a:pt x="1815" y="680"/>
                </a:lnTo>
                <a:lnTo>
                  <a:pt x="1813" y="678"/>
                </a:lnTo>
                <a:lnTo>
                  <a:pt x="1813" y="670"/>
                </a:lnTo>
                <a:lnTo>
                  <a:pt x="1810" y="670"/>
                </a:lnTo>
                <a:lnTo>
                  <a:pt x="1810" y="665"/>
                </a:lnTo>
                <a:lnTo>
                  <a:pt x="1808" y="663"/>
                </a:lnTo>
                <a:lnTo>
                  <a:pt x="1808" y="654"/>
                </a:lnTo>
                <a:lnTo>
                  <a:pt x="1805" y="651"/>
                </a:lnTo>
                <a:lnTo>
                  <a:pt x="1805" y="618"/>
                </a:lnTo>
                <a:lnTo>
                  <a:pt x="1822" y="618"/>
                </a:lnTo>
                <a:lnTo>
                  <a:pt x="1803" y="618"/>
                </a:lnTo>
                <a:lnTo>
                  <a:pt x="1803" y="618"/>
                </a:lnTo>
                <a:close/>
              </a:path>
              <a:path w="1955" h="717">
                <a:moveTo>
                  <a:pt x="1830" y="618"/>
                </a:moveTo>
                <a:lnTo>
                  <a:pt x="1803" y="618"/>
                </a:lnTo>
                <a:lnTo>
                  <a:pt x="1822" y="618"/>
                </a:lnTo>
                <a:lnTo>
                  <a:pt x="1822" y="620"/>
                </a:lnTo>
                <a:lnTo>
                  <a:pt x="1820" y="622"/>
                </a:lnTo>
                <a:lnTo>
                  <a:pt x="1820" y="627"/>
                </a:lnTo>
                <a:lnTo>
                  <a:pt x="1817" y="630"/>
                </a:lnTo>
                <a:lnTo>
                  <a:pt x="1817" y="634"/>
                </a:lnTo>
                <a:lnTo>
                  <a:pt x="1815" y="637"/>
                </a:lnTo>
                <a:lnTo>
                  <a:pt x="1815" y="641"/>
                </a:lnTo>
                <a:lnTo>
                  <a:pt x="1813" y="641"/>
                </a:lnTo>
                <a:lnTo>
                  <a:pt x="1813" y="646"/>
                </a:lnTo>
                <a:lnTo>
                  <a:pt x="1810" y="646"/>
                </a:lnTo>
                <a:lnTo>
                  <a:pt x="1815" y="654"/>
                </a:lnTo>
                <a:lnTo>
                  <a:pt x="1817" y="649"/>
                </a:lnTo>
                <a:lnTo>
                  <a:pt x="1832" y="649"/>
                </a:lnTo>
                <a:lnTo>
                  <a:pt x="1817" y="646"/>
                </a:lnTo>
                <a:lnTo>
                  <a:pt x="1817" y="644"/>
                </a:lnTo>
                <a:lnTo>
                  <a:pt x="1820" y="641"/>
                </a:lnTo>
                <a:lnTo>
                  <a:pt x="1820" y="641"/>
                </a:lnTo>
                <a:lnTo>
                  <a:pt x="1820" y="637"/>
                </a:lnTo>
                <a:lnTo>
                  <a:pt x="1822" y="634"/>
                </a:lnTo>
                <a:lnTo>
                  <a:pt x="1822" y="630"/>
                </a:lnTo>
                <a:lnTo>
                  <a:pt x="1825" y="627"/>
                </a:lnTo>
                <a:lnTo>
                  <a:pt x="1825" y="620"/>
                </a:lnTo>
                <a:lnTo>
                  <a:pt x="1830" y="618"/>
                </a:lnTo>
                <a:lnTo>
                  <a:pt x="1830" y="618"/>
                </a:lnTo>
                <a:close/>
              </a:path>
              <a:path w="1955" h="717">
                <a:moveTo>
                  <a:pt x="1825" y="610"/>
                </a:moveTo>
                <a:lnTo>
                  <a:pt x="1822" y="615"/>
                </a:lnTo>
                <a:lnTo>
                  <a:pt x="1791" y="615"/>
                </a:lnTo>
                <a:lnTo>
                  <a:pt x="1793" y="618"/>
                </a:lnTo>
                <a:lnTo>
                  <a:pt x="1830" y="618"/>
                </a:lnTo>
                <a:lnTo>
                  <a:pt x="1825" y="610"/>
                </a:lnTo>
                <a:lnTo>
                  <a:pt x="1825" y="610"/>
                </a:lnTo>
                <a:close/>
              </a:path>
              <a:path w="1955" h="717">
                <a:moveTo>
                  <a:pt x="1779" y="603"/>
                </a:moveTo>
                <a:lnTo>
                  <a:pt x="1779" y="613"/>
                </a:lnTo>
                <a:lnTo>
                  <a:pt x="1777" y="615"/>
                </a:lnTo>
                <a:lnTo>
                  <a:pt x="1777" y="620"/>
                </a:lnTo>
                <a:lnTo>
                  <a:pt x="1774" y="625"/>
                </a:lnTo>
                <a:lnTo>
                  <a:pt x="1774" y="630"/>
                </a:lnTo>
                <a:lnTo>
                  <a:pt x="1772" y="630"/>
                </a:lnTo>
                <a:lnTo>
                  <a:pt x="1772" y="634"/>
                </a:lnTo>
                <a:lnTo>
                  <a:pt x="1770" y="637"/>
                </a:lnTo>
                <a:lnTo>
                  <a:pt x="1770" y="639"/>
                </a:lnTo>
                <a:lnTo>
                  <a:pt x="1767" y="639"/>
                </a:lnTo>
                <a:lnTo>
                  <a:pt x="1767" y="644"/>
                </a:lnTo>
                <a:lnTo>
                  <a:pt x="1765" y="644"/>
                </a:lnTo>
                <a:lnTo>
                  <a:pt x="1767" y="651"/>
                </a:lnTo>
                <a:lnTo>
                  <a:pt x="1770" y="651"/>
                </a:lnTo>
                <a:lnTo>
                  <a:pt x="1772" y="649"/>
                </a:lnTo>
                <a:lnTo>
                  <a:pt x="1772" y="649"/>
                </a:lnTo>
                <a:lnTo>
                  <a:pt x="1774" y="649"/>
                </a:lnTo>
                <a:lnTo>
                  <a:pt x="1777" y="646"/>
                </a:lnTo>
                <a:lnTo>
                  <a:pt x="1784" y="646"/>
                </a:lnTo>
                <a:lnTo>
                  <a:pt x="1789" y="644"/>
                </a:lnTo>
                <a:lnTo>
                  <a:pt x="1770" y="644"/>
                </a:lnTo>
                <a:lnTo>
                  <a:pt x="1772" y="641"/>
                </a:lnTo>
                <a:lnTo>
                  <a:pt x="1772" y="639"/>
                </a:lnTo>
                <a:lnTo>
                  <a:pt x="1774" y="637"/>
                </a:lnTo>
                <a:lnTo>
                  <a:pt x="1774" y="632"/>
                </a:lnTo>
                <a:lnTo>
                  <a:pt x="1777" y="630"/>
                </a:lnTo>
                <a:lnTo>
                  <a:pt x="1779" y="627"/>
                </a:lnTo>
                <a:lnTo>
                  <a:pt x="1779" y="622"/>
                </a:lnTo>
                <a:lnTo>
                  <a:pt x="1781" y="620"/>
                </a:lnTo>
                <a:lnTo>
                  <a:pt x="1781" y="618"/>
                </a:lnTo>
                <a:lnTo>
                  <a:pt x="1784" y="615"/>
                </a:lnTo>
                <a:lnTo>
                  <a:pt x="1784" y="613"/>
                </a:lnTo>
                <a:lnTo>
                  <a:pt x="1786" y="610"/>
                </a:lnTo>
                <a:lnTo>
                  <a:pt x="1779" y="603"/>
                </a:lnTo>
                <a:lnTo>
                  <a:pt x="1779" y="603"/>
                </a:lnTo>
                <a:close/>
              </a:path>
              <a:path w="1955" h="717">
                <a:moveTo>
                  <a:pt x="1853" y="680"/>
                </a:moveTo>
                <a:lnTo>
                  <a:pt x="1853" y="685"/>
                </a:lnTo>
                <a:lnTo>
                  <a:pt x="1851" y="687"/>
                </a:lnTo>
                <a:lnTo>
                  <a:pt x="1851" y="694"/>
                </a:lnTo>
                <a:lnTo>
                  <a:pt x="1853" y="694"/>
                </a:lnTo>
                <a:lnTo>
                  <a:pt x="1853" y="699"/>
                </a:lnTo>
                <a:lnTo>
                  <a:pt x="1861" y="699"/>
                </a:lnTo>
                <a:lnTo>
                  <a:pt x="1858" y="699"/>
                </a:lnTo>
                <a:lnTo>
                  <a:pt x="1856" y="697"/>
                </a:lnTo>
                <a:lnTo>
                  <a:pt x="1856" y="694"/>
                </a:lnTo>
                <a:lnTo>
                  <a:pt x="1853" y="692"/>
                </a:lnTo>
                <a:lnTo>
                  <a:pt x="1853" y="690"/>
                </a:lnTo>
                <a:lnTo>
                  <a:pt x="1856" y="687"/>
                </a:lnTo>
                <a:lnTo>
                  <a:pt x="1856" y="682"/>
                </a:lnTo>
                <a:lnTo>
                  <a:pt x="1858" y="682"/>
                </a:lnTo>
                <a:lnTo>
                  <a:pt x="1858" y="680"/>
                </a:lnTo>
                <a:lnTo>
                  <a:pt x="1861" y="680"/>
                </a:lnTo>
                <a:lnTo>
                  <a:pt x="1853" y="680"/>
                </a:lnTo>
                <a:lnTo>
                  <a:pt x="1853" y="680"/>
                </a:lnTo>
                <a:close/>
              </a:path>
              <a:path w="1955" h="717">
                <a:moveTo>
                  <a:pt x="1861" y="678"/>
                </a:moveTo>
                <a:lnTo>
                  <a:pt x="1856" y="678"/>
                </a:lnTo>
                <a:lnTo>
                  <a:pt x="1856" y="680"/>
                </a:lnTo>
                <a:lnTo>
                  <a:pt x="1853" y="680"/>
                </a:lnTo>
                <a:lnTo>
                  <a:pt x="1861" y="680"/>
                </a:lnTo>
                <a:lnTo>
                  <a:pt x="1863" y="682"/>
                </a:lnTo>
                <a:lnTo>
                  <a:pt x="1865" y="682"/>
                </a:lnTo>
                <a:lnTo>
                  <a:pt x="1865" y="685"/>
                </a:lnTo>
                <a:lnTo>
                  <a:pt x="1865" y="697"/>
                </a:lnTo>
                <a:lnTo>
                  <a:pt x="1863" y="699"/>
                </a:lnTo>
                <a:lnTo>
                  <a:pt x="1853" y="699"/>
                </a:lnTo>
                <a:lnTo>
                  <a:pt x="1856" y="701"/>
                </a:lnTo>
                <a:lnTo>
                  <a:pt x="1858" y="704"/>
                </a:lnTo>
                <a:lnTo>
                  <a:pt x="1861" y="704"/>
                </a:lnTo>
                <a:lnTo>
                  <a:pt x="1861" y="704"/>
                </a:lnTo>
                <a:lnTo>
                  <a:pt x="1863" y="704"/>
                </a:lnTo>
                <a:lnTo>
                  <a:pt x="1863" y="701"/>
                </a:lnTo>
                <a:lnTo>
                  <a:pt x="1865" y="701"/>
                </a:lnTo>
                <a:lnTo>
                  <a:pt x="1868" y="699"/>
                </a:lnTo>
                <a:lnTo>
                  <a:pt x="1868" y="692"/>
                </a:lnTo>
                <a:lnTo>
                  <a:pt x="1870" y="690"/>
                </a:lnTo>
                <a:lnTo>
                  <a:pt x="1868" y="690"/>
                </a:lnTo>
                <a:lnTo>
                  <a:pt x="1868" y="687"/>
                </a:lnTo>
                <a:lnTo>
                  <a:pt x="1868" y="680"/>
                </a:lnTo>
                <a:lnTo>
                  <a:pt x="1865" y="680"/>
                </a:lnTo>
                <a:lnTo>
                  <a:pt x="1865" y="678"/>
                </a:lnTo>
                <a:lnTo>
                  <a:pt x="1863" y="678"/>
                </a:lnTo>
                <a:lnTo>
                  <a:pt x="1861" y="678"/>
                </a:lnTo>
                <a:lnTo>
                  <a:pt x="1861" y="678"/>
                </a:lnTo>
                <a:close/>
              </a:path>
              <a:path w="1955" h="717">
                <a:moveTo>
                  <a:pt x="46" y="493"/>
                </a:moveTo>
                <a:lnTo>
                  <a:pt x="30" y="507"/>
                </a:lnTo>
                <a:lnTo>
                  <a:pt x="25" y="510"/>
                </a:lnTo>
                <a:lnTo>
                  <a:pt x="22" y="512"/>
                </a:lnTo>
                <a:lnTo>
                  <a:pt x="27" y="519"/>
                </a:lnTo>
                <a:lnTo>
                  <a:pt x="30" y="517"/>
                </a:lnTo>
                <a:lnTo>
                  <a:pt x="30" y="514"/>
                </a:lnTo>
                <a:lnTo>
                  <a:pt x="32" y="514"/>
                </a:lnTo>
                <a:lnTo>
                  <a:pt x="32" y="512"/>
                </a:lnTo>
                <a:lnTo>
                  <a:pt x="34" y="510"/>
                </a:lnTo>
                <a:lnTo>
                  <a:pt x="37" y="507"/>
                </a:lnTo>
                <a:lnTo>
                  <a:pt x="39" y="505"/>
                </a:lnTo>
                <a:lnTo>
                  <a:pt x="41" y="502"/>
                </a:lnTo>
                <a:lnTo>
                  <a:pt x="44" y="500"/>
                </a:lnTo>
                <a:lnTo>
                  <a:pt x="46" y="498"/>
                </a:lnTo>
                <a:lnTo>
                  <a:pt x="46" y="493"/>
                </a:lnTo>
                <a:lnTo>
                  <a:pt x="46" y="493"/>
                </a:lnTo>
                <a:close/>
              </a:path>
              <a:path w="1955" h="717">
                <a:moveTo>
                  <a:pt x="20" y="473"/>
                </a:moveTo>
                <a:lnTo>
                  <a:pt x="17" y="476"/>
                </a:lnTo>
                <a:lnTo>
                  <a:pt x="17" y="478"/>
                </a:lnTo>
                <a:lnTo>
                  <a:pt x="15" y="481"/>
                </a:lnTo>
                <a:lnTo>
                  <a:pt x="15" y="483"/>
                </a:lnTo>
                <a:lnTo>
                  <a:pt x="13" y="486"/>
                </a:lnTo>
                <a:lnTo>
                  <a:pt x="13" y="488"/>
                </a:lnTo>
                <a:lnTo>
                  <a:pt x="10" y="490"/>
                </a:lnTo>
                <a:lnTo>
                  <a:pt x="10" y="493"/>
                </a:lnTo>
                <a:lnTo>
                  <a:pt x="8" y="493"/>
                </a:lnTo>
                <a:lnTo>
                  <a:pt x="8" y="495"/>
                </a:lnTo>
                <a:lnTo>
                  <a:pt x="5" y="498"/>
                </a:lnTo>
                <a:lnTo>
                  <a:pt x="5" y="500"/>
                </a:lnTo>
                <a:lnTo>
                  <a:pt x="3" y="500"/>
                </a:lnTo>
                <a:lnTo>
                  <a:pt x="3" y="505"/>
                </a:lnTo>
                <a:lnTo>
                  <a:pt x="5" y="502"/>
                </a:lnTo>
                <a:lnTo>
                  <a:pt x="8" y="500"/>
                </a:lnTo>
                <a:lnTo>
                  <a:pt x="8" y="498"/>
                </a:lnTo>
                <a:lnTo>
                  <a:pt x="10" y="498"/>
                </a:lnTo>
                <a:lnTo>
                  <a:pt x="10" y="495"/>
                </a:lnTo>
                <a:lnTo>
                  <a:pt x="13" y="493"/>
                </a:lnTo>
                <a:lnTo>
                  <a:pt x="15" y="490"/>
                </a:lnTo>
                <a:lnTo>
                  <a:pt x="15" y="488"/>
                </a:lnTo>
                <a:lnTo>
                  <a:pt x="17" y="486"/>
                </a:lnTo>
                <a:lnTo>
                  <a:pt x="17" y="483"/>
                </a:lnTo>
                <a:lnTo>
                  <a:pt x="20" y="483"/>
                </a:lnTo>
                <a:lnTo>
                  <a:pt x="20" y="481"/>
                </a:lnTo>
                <a:lnTo>
                  <a:pt x="22" y="478"/>
                </a:lnTo>
                <a:lnTo>
                  <a:pt x="22" y="476"/>
                </a:lnTo>
                <a:lnTo>
                  <a:pt x="25" y="476"/>
                </a:lnTo>
                <a:lnTo>
                  <a:pt x="25" y="473"/>
                </a:lnTo>
                <a:lnTo>
                  <a:pt x="20" y="473"/>
                </a:lnTo>
                <a:lnTo>
                  <a:pt x="20" y="473"/>
                </a:lnTo>
                <a:close/>
              </a:path>
              <a:path w="1955" h="717">
                <a:moveTo>
                  <a:pt x="61" y="450"/>
                </a:moveTo>
                <a:lnTo>
                  <a:pt x="61" y="454"/>
                </a:lnTo>
                <a:lnTo>
                  <a:pt x="58" y="454"/>
                </a:lnTo>
                <a:lnTo>
                  <a:pt x="58" y="459"/>
                </a:lnTo>
                <a:lnTo>
                  <a:pt x="56" y="459"/>
                </a:lnTo>
                <a:lnTo>
                  <a:pt x="56" y="461"/>
                </a:lnTo>
                <a:lnTo>
                  <a:pt x="53" y="464"/>
                </a:lnTo>
                <a:lnTo>
                  <a:pt x="53" y="466"/>
                </a:lnTo>
                <a:lnTo>
                  <a:pt x="51" y="469"/>
                </a:lnTo>
                <a:lnTo>
                  <a:pt x="49" y="471"/>
                </a:lnTo>
                <a:lnTo>
                  <a:pt x="51" y="473"/>
                </a:lnTo>
                <a:lnTo>
                  <a:pt x="51" y="471"/>
                </a:lnTo>
                <a:lnTo>
                  <a:pt x="53" y="471"/>
                </a:lnTo>
                <a:lnTo>
                  <a:pt x="56" y="469"/>
                </a:lnTo>
                <a:lnTo>
                  <a:pt x="58" y="466"/>
                </a:lnTo>
                <a:lnTo>
                  <a:pt x="58" y="464"/>
                </a:lnTo>
                <a:lnTo>
                  <a:pt x="61" y="464"/>
                </a:lnTo>
                <a:lnTo>
                  <a:pt x="63" y="461"/>
                </a:lnTo>
                <a:lnTo>
                  <a:pt x="65" y="461"/>
                </a:lnTo>
                <a:lnTo>
                  <a:pt x="65" y="459"/>
                </a:lnTo>
                <a:lnTo>
                  <a:pt x="68" y="459"/>
                </a:lnTo>
                <a:lnTo>
                  <a:pt x="61" y="450"/>
                </a:lnTo>
                <a:lnTo>
                  <a:pt x="61" y="450"/>
                </a:lnTo>
                <a:close/>
              </a:path>
              <a:path w="1955" h="717">
                <a:moveTo>
                  <a:pt x="39" y="435"/>
                </a:moveTo>
                <a:lnTo>
                  <a:pt x="32" y="435"/>
                </a:lnTo>
                <a:lnTo>
                  <a:pt x="32" y="438"/>
                </a:lnTo>
                <a:lnTo>
                  <a:pt x="32" y="445"/>
                </a:lnTo>
                <a:lnTo>
                  <a:pt x="30" y="445"/>
                </a:lnTo>
                <a:lnTo>
                  <a:pt x="30" y="450"/>
                </a:lnTo>
                <a:lnTo>
                  <a:pt x="27" y="452"/>
                </a:lnTo>
                <a:lnTo>
                  <a:pt x="27" y="457"/>
                </a:lnTo>
                <a:lnTo>
                  <a:pt x="25" y="459"/>
                </a:lnTo>
                <a:lnTo>
                  <a:pt x="25" y="464"/>
                </a:lnTo>
                <a:lnTo>
                  <a:pt x="22" y="466"/>
                </a:lnTo>
                <a:lnTo>
                  <a:pt x="22" y="469"/>
                </a:lnTo>
                <a:lnTo>
                  <a:pt x="20" y="471"/>
                </a:lnTo>
                <a:lnTo>
                  <a:pt x="20" y="473"/>
                </a:lnTo>
                <a:lnTo>
                  <a:pt x="25" y="473"/>
                </a:lnTo>
                <a:lnTo>
                  <a:pt x="25" y="510"/>
                </a:lnTo>
                <a:lnTo>
                  <a:pt x="30" y="507"/>
                </a:lnTo>
                <a:lnTo>
                  <a:pt x="30" y="469"/>
                </a:lnTo>
                <a:lnTo>
                  <a:pt x="32" y="464"/>
                </a:lnTo>
                <a:lnTo>
                  <a:pt x="30" y="461"/>
                </a:lnTo>
                <a:lnTo>
                  <a:pt x="30" y="459"/>
                </a:lnTo>
                <a:lnTo>
                  <a:pt x="32" y="457"/>
                </a:lnTo>
                <a:lnTo>
                  <a:pt x="32" y="452"/>
                </a:lnTo>
                <a:lnTo>
                  <a:pt x="34" y="450"/>
                </a:lnTo>
                <a:lnTo>
                  <a:pt x="34" y="445"/>
                </a:lnTo>
                <a:lnTo>
                  <a:pt x="37" y="442"/>
                </a:lnTo>
                <a:lnTo>
                  <a:pt x="37" y="438"/>
                </a:lnTo>
                <a:lnTo>
                  <a:pt x="39" y="435"/>
                </a:lnTo>
                <a:lnTo>
                  <a:pt x="39" y="435"/>
                </a:lnTo>
                <a:close/>
              </a:path>
              <a:path w="1955" h="717">
                <a:moveTo>
                  <a:pt x="39" y="435"/>
                </a:moveTo>
                <a:lnTo>
                  <a:pt x="39" y="450"/>
                </a:lnTo>
                <a:lnTo>
                  <a:pt x="41" y="452"/>
                </a:lnTo>
                <a:lnTo>
                  <a:pt x="41" y="464"/>
                </a:lnTo>
                <a:lnTo>
                  <a:pt x="44" y="466"/>
                </a:lnTo>
                <a:lnTo>
                  <a:pt x="44" y="471"/>
                </a:lnTo>
                <a:lnTo>
                  <a:pt x="46" y="473"/>
                </a:lnTo>
                <a:lnTo>
                  <a:pt x="46" y="478"/>
                </a:lnTo>
                <a:lnTo>
                  <a:pt x="49" y="481"/>
                </a:lnTo>
                <a:lnTo>
                  <a:pt x="49" y="486"/>
                </a:lnTo>
                <a:lnTo>
                  <a:pt x="51" y="488"/>
                </a:lnTo>
                <a:lnTo>
                  <a:pt x="51" y="488"/>
                </a:lnTo>
                <a:lnTo>
                  <a:pt x="51" y="490"/>
                </a:lnTo>
                <a:lnTo>
                  <a:pt x="53" y="493"/>
                </a:lnTo>
                <a:lnTo>
                  <a:pt x="53" y="495"/>
                </a:lnTo>
                <a:lnTo>
                  <a:pt x="56" y="495"/>
                </a:lnTo>
                <a:lnTo>
                  <a:pt x="56" y="500"/>
                </a:lnTo>
                <a:lnTo>
                  <a:pt x="58" y="500"/>
                </a:lnTo>
                <a:lnTo>
                  <a:pt x="58" y="502"/>
                </a:lnTo>
                <a:lnTo>
                  <a:pt x="61" y="505"/>
                </a:lnTo>
                <a:lnTo>
                  <a:pt x="63" y="507"/>
                </a:lnTo>
                <a:lnTo>
                  <a:pt x="63" y="510"/>
                </a:lnTo>
                <a:lnTo>
                  <a:pt x="65" y="510"/>
                </a:lnTo>
                <a:lnTo>
                  <a:pt x="65" y="512"/>
                </a:lnTo>
                <a:lnTo>
                  <a:pt x="68" y="514"/>
                </a:lnTo>
                <a:lnTo>
                  <a:pt x="68" y="512"/>
                </a:lnTo>
                <a:lnTo>
                  <a:pt x="70" y="510"/>
                </a:lnTo>
                <a:lnTo>
                  <a:pt x="73" y="507"/>
                </a:lnTo>
                <a:lnTo>
                  <a:pt x="75" y="507"/>
                </a:lnTo>
                <a:lnTo>
                  <a:pt x="75" y="505"/>
                </a:lnTo>
                <a:lnTo>
                  <a:pt x="73" y="505"/>
                </a:lnTo>
                <a:lnTo>
                  <a:pt x="70" y="502"/>
                </a:lnTo>
                <a:lnTo>
                  <a:pt x="68" y="500"/>
                </a:lnTo>
                <a:lnTo>
                  <a:pt x="65" y="500"/>
                </a:lnTo>
                <a:lnTo>
                  <a:pt x="65" y="498"/>
                </a:lnTo>
                <a:lnTo>
                  <a:pt x="63" y="498"/>
                </a:lnTo>
                <a:lnTo>
                  <a:pt x="63" y="495"/>
                </a:lnTo>
                <a:lnTo>
                  <a:pt x="61" y="495"/>
                </a:lnTo>
                <a:lnTo>
                  <a:pt x="61" y="493"/>
                </a:lnTo>
                <a:lnTo>
                  <a:pt x="58" y="490"/>
                </a:lnTo>
                <a:lnTo>
                  <a:pt x="56" y="488"/>
                </a:lnTo>
                <a:lnTo>
                  <a:pt x="56" y="486"/>
                </a:lnTo>
                <a:lnTo>
                  <a:pt x="53" y="486"/>
                </a:lnTo>
                <a:lnTo>
                  <a:pt x="53" y="483"/>
                </a:lnTo>
                <a:lnTo>
                  <a:pt x="51" y="481"/>
                </a:lnTo>
                <a:lnTo>
                  <a:pt x="51" y="476"/>
                </a:lnTo>
                <a:lnTo>
                  <a:pt x="49" y="473"/>
                </a:lnTo>
                <a:lnTo>
                  <a:pt x="51" y="473"/>
                </a:lnTo>
                <a:lnTo>
                  <a:pt x="49" y="471"/>
                </a:lnTo>
                <a:lnTo>
                  <a:pt x="46" y="471"/>
                </a:lnTo>
                <a:lnTo>
                  <a:pt x="46" y="469"/>
                </a:lnTo>
                <a:lnTo>
                  <a:pt x="46" y="464"/>
                </a:lnTo>
                <a:lnTo>
                  <a:pt x="44" y="461"/>
                </a:lnTo>
                <a:lnTo>
                  <a:pt x="44" y="454"/>
                </a:lnTo>
                <a:lnTo>
                  <a:pt x="41" y="452"/>
                </a:lnTo>
                <a:lnTo>
                  <a:pt x="41" y="440"/>
                </a:lnTo>
                <a:lnTo>
                  <a:pt x="39" y="438"/>
                </a:lnTo>
                <a:lnTo>
                  <a:pt x="39" y="435"/>
                </a:lnTo>
                <a:lnTo>
                  <a:pt x="39" y="435"/>
                </a:lnTo>
                <a:close/>
              </a:path>
              <a:path w="1955" h="717">
                <a:moveTo>
                  <a:pt x="13" y="433"/>
                </a:moveTo>
                <a:lnTo>
                  <a:pt x="13" y="435"/>
                </a:lnTo>
                <a:lnTo>
                  <a:pt x="10" y="438"/>
                </a:lnTo>
                <a:lnTo>
                  <a:pt x="10" y="442"/>
                </a:lnTo>
                <a:lnTo>
                  <a:pt x="8" y="445"/>
                </a:lnTo>
                <a:lnTo>
                  <a:pt x="8" y="450"/>
                </a:lnTo>
                <a:lnTo>
                  <a:pt x="10" y="450"/>
                </a:lnTo>
                <a:lnTo>
                  <a:pt x="13" y="450"/>
                </a:lnTo>
                <a:lnTo>
                  <a:pt x="13" y="447"/>
                </a:lnTo>
                <a:lnTo>
                  <a:pt x="15" y="447"/>
                </a:lnTo>
                <a:lnTo>
                  <a:pt x="15" y="445"/>
                </a:lnTo>
                <a:lnTo>
                  <a:pt x="15" y="435"/>
                </a:lnTo>
                <a:lnTo>
                  <a:pt x="34" y="435"/>
                </a:lnTo>
                <a:lnTo>
                  <a:pt x="63" y="435"/>
                </a:lnTo>
                <a:lnTo>
                  <a:pt x="13" y="433"/>
                </a:lnTo>
                <a:lnTo>
                  <a:pt x="13" y="433"/>
                </a:lnTo>
                <a:close/>
              </a:path>
              <a:path w="1955" h="717">
                <a:moveTo>
                  <a:pt x="65" y="428"/>
                </a:moveTo>
                <a:lnTo>
                  <a:pt x="63" y="433"/>
                </a:lnTo>
                <a:lnTo>
                  <a:pt x="13" y="433"/>
                </a:lnTo>
                <a:lnTo>
                  <a:pt x="63" y="435"/>
                </a:lnTo>
                <a:lnTo>
                  <a:pt x="58" y="450"/>
                </a:lnTo>
                <a:lnTo>
                  <a:pt x="58" y="447"/>
                </a:lnTo>
                <a:lnTo>
                  <a:pt x="61" y="445"/>
                </a:lnTo>
                <a:lnTo>
                  <a:pt x="63" y="445"/>
                </a:lnTo>
                <a:lnTo>
                  <a:pt x="63" y="442"/>
                </a:lnTo>
                <a:lnTo>
                  <a:pt x="65" y="440"/>
                </a:lnTo>
                <a:lnTo>
                  <a:pt x="68" y="438"/>
                </a:lnTo>
                <a:lnTo>
                  <a:pt x="70" y="438"/>
                </a:lnTo>
                <a:lnTo>
                  <a:pt x="65" y="428"/>
                </a:lnTo>
                <a:lnTo>
                  <a:pt x="65" y="428"/>
                </a:lnTo>
                <a:close/>
              </a:path>
              <a:path w="1955" h="717">
                <a:moveTo>
                  <a:pt x="15" y="426"/>
                </a:moveTo>
                <a:lnTo>
                  <a:pt x="13" y="426"/>
                </a:lnTo>
                <a:lnTo>
                  <a:pt x="13" y="428"/>
                </a:lnTo>
                <a:lnTo>
                  <a:pt x="13" y="433"/>
                </a:lnTo>
                <a:lnTo>
                  <a:pt x="39" y="433"/>
                </a:lnTo>
                <a:lnTo>
                  <a:pt x="15" y="433"/>
                </a:lnTo>
                <a:lnTo>
                  <a:pt x="15" y="426"/>
                </a:lnTo>
                <a:lnTo>
                  <a:pt x="15" y="426"/>
                </a:lnTo>
                <a:close/>
              </a:path>
              <a:path w="1955" h="717">
                <a:moveTo>
                  <a:pt x="39" y="409"/>
                </a:moveTo>
                <a:lnTo>
                  <a:pt x="37" y="409"/>
                </a:lnTo>
                <a:lnTo>
                  <a:pt x="37" y="411"/>
                </a:lnTo>
                <a:lnTo>
                  <a:pt x="37" y="423"/>
                </a:lnTo>
                <a:lnTo>
                  <a:pt x="34" y="426"/>
                </a:lnTo>
                <a:lnTo>
                  <a:pt x="34" y="433"/>
                </a:lnTo>
                <a:lnTo>
                  <a:pt x="15" y="433"/>
                </a:lnTo>
                <a:lnTo>
                  <a:pt x="39" y="433"/>
                </a:lnTo>
                <a:lnTo>
                  <a:pt x="39" y="430"/>
                </a:lnTo>
                <a:lnTo>
                  <a:pt x="39" y="426"/>
                </a:lnTo>
                <a:lnTo>
                  <a:pt x="41" y="423"/>
                </a:lnTo>
                <a:lnTo>
                  <a:pt x="41" y="418"/>
                </a:lnTo>
                <a:lnTo>
                  <a:pt x="44" y="416"/>
                </a:lnTo>
                <a:lnTo>
                  <a:pt x="44" y="413"/>
                </a:lnTo>
                <a:lnTo>
                  <a:pt x="39" y="409"/>
                </a:lnTo>
                <a:lnTo>
                  <a:pt x="39" y="409"/>
                </a:lnTo>
                <a:close/>
              </a:path>
              <a:path w="1955" h="717">
                <a:moveTo>
                  <a:pt x="97" y="461"/>
                </a:moveTo>
                <a:lnTo>
                  <a:pt x="97" y="464"/>
                </a:lnTo>
                <a:lnTo>
                  <a:pt x="94" y="466"/>
                </a:lnTo>
                <a:lnTo>
                  <a:pt x="94" y="469"/>
                </a:lnTo>
                <a:lnTo>
                  <a:pt x="92" y="471"/>
                </a:lnTo>
                <a:lnTo>
                  <a:pt x="92" y="476"/>
                </a:lnTo>
                <a:lnTo>
                  <a:pt x="90" y="478"/>
                </a:lnTo>
                <a:lnTo>
                  <a:pt x="90" y="483"/>
                </a:lnTo>
                <a:lnTo>
                  <a:pt x="87" y="486"/>
                </a:lnTo>
                <a:lnTo>
                  <a:pt x="87" y="488"/>
                </a:lnTo>
                <a:lnTo>
                  <a:pt x="85" y="490"/>
                </a:lnTo>
                <a:lnTo>
                  <a:pt x="85" y="493"/>
                </a:lnTo>
                <a:lnTo>
                  <a:pt x="82" y="495"/>
                </a:lnTo>
                <a:lnTo>
                  <a:pt x="85" y="498"/>
                </a:lnTo>
                <a:lnTo>
                  <a:pt x="85" y="495"/>
                </a:lnTo>
                <a:lnTo>
                  <a:pt x="87" y="493"/>
                </a:lnTo>
                <a:lnTo>
                  <a:pt x="87" y="490"/>
                </a:lnTo>
                <a:lnTo>
                  <a:pt x="90" y="488"/>
                </a:lnTo>
                <a:lnTo>
                  <a:pt x="90" y="486"/>
                </a:lnTo>
                <a:lnTo>
                  <a:pt x="92" y="486"/>
                </a:lnTo>
                <a:lnTo>
                  <a:pt x="92" y="483"/>
                </a:lnTo>
                <a:lnTo>
                  <a:pt x="92" y="481"/>
                </a:lnTo>
                <a:lnTo>
                  <a:pt x="94" y="478"/>
                </a:lnTo>
                <a:lnTo>
                  <a:pt x="94" y="476"/>
                </a:lnTo>
                <a:lnTo>
                  <a:pt x="97" y="473"/>
                </a:lnTo>
                <a:lnTo>
                  <a:pt x="97" y="471"/>
                </a:lnTo>
                <a:lnTo>
                  <a:pt x="99" y="469"/>
                </a:lnTo>
                <a:lnTo>
                  <a:pt x="99" y="464"/>
                </a:lnTo>
                <a:lnTo>
                  <a:pt x="101" y="461"/>
                </a:lnTo>
                <a:lnTo>
                  <a:pt x="97" y="461"/>
                </a:lnTo>
                <a:lnTo>
                  <a:pt x="97" y="461"/>
                </a:lnTo>
                <a:close/>
              </a:path>
              <a:path w="1955" h="717">
                <a:moveTo>
                  <a:pt x="106" y="454"/>
                </a:moveTo>
                <a:lnTo>
                  <a:pt x="104" y="454"/>
                </a:lnTo>
                <a:lnTo>
                  <a:pt x="106" y="457"/>
                </a:lnTo>
                <a:lnTo>
                  <a:pt x="106" y="461"/>
                </a:lnTo>
                <a:lnTo>
                  <a:pt x="109" y="461"/>
                </a:lnTo>
                <a:lnTo>
                  <a:pt x="109" y="464"/>
                </a:lnTo>
                <a:lnTo>
                  <a:pt x="111" y="466"/>
                </a:lnTo>
                <a:lnTo>
                  <a:pt x="111" y="473"/>
                </a:lnTo>
                <a:lnTo>
                  <a:pt x="113" y="476"/>
                </a:lnTo>
                <a:lnTo>
                  <a:pt x="113" y="471"/>
                </a:lnTo>
                <a:lnTo>
                  <a:pt x="116" y="469"/>
                </a:lnTo>
                <a:lnTo>
                  <a:pt x="116" y="466"/>
                </a:lnTo>
                <a:lnTo>
                  <a:pt x="113" y="464"/>
                </a:lnTo>
                <a:lnTo>
                  <a:pt x="113" y="459"/>
                </a:lnTo>
                <a:lnTo>
                  <a:pt x="111" y="459"/>
                </a:lnTo>
                <a:lnTo>
                  <a:pt x="111" y="457"/>
                </a:lnTo>
                <a:lnTo>
                  <a:pt x="109" y="457"/>
                </a:lnTo>
                <a:lnTo>
                  <a:pt x="106" y="454"/>
                </a:lnTo>
                <a:lnTo>
                  <a:pt x="106" y="454"/>
                </a:lnTo>
                <a:close/>
              </a:path>
              <a:path w="1955" h="717">
                <a:moveTo>
                  <a:pt x="125" y="452"/>
                </a:moveTo>
                <a:lnTo>
                  <a:pt x="125" y="457"/>
                </a:lnTo>
                <a:lnTo>
                  <a:pt x="123" y="459"/>
                </a:lnTo>
                <a:lnTo>
                  <a:pt x="123" y="466"/>
                </a:lnTo>
                <a:lnTo>
                  <a:pt x="121" y="469"/>
                </a:lnTo>
                <a:lnTo>
                  <a:pt x="121" y="471"/>
                </a:lnTo>
                <a:lnTo>
                  <a:pt x="118" y="473"/>
                </a:lnTo>
                <a:lnTo>
                  <a:pt x="118" y="478"/>
                </a:lnTo>
                <a:lnTo>
                  <a:pt x="116" y="481"/>
                </a:lnTo>
                <a:lnTo>
                  <a:pt x="116" y="483"/>
                </a:lnTo>
                <a:lnTo>
                  <a:pt x="113" y="486"/>
                </a:lnTo>
                <a:lnTo>
                  <a:pt x="113" y="488"/>
                </a:lnTo>
                <a:lnTo>
                  <a:pt x="111" y="490"/>
                </a:lnTo>
                <a:lnTo>
                  <a:pt x="111" y="493"/>
                </a:lnTo>
                <a:lnTo>
                  <a:pt x="109" y="495"/>
                </a:lnTo>
                <a:lnTo>
                  <a:pt x="109" y="498"/>
                </a:lnTo>
                <a:lnTo>
                  <a:pt x="111" y="495"/>
                </a:lnTo>
                <a:lnTo>
                  <a:pt x="111" y="495"/>
                </a:lnTo>
                <a:lnTo>
                  <a:pt x="113" y="493"/>
                </a:lnTo>
                <a:lnTo>
                  <a:pt x="113" y="490"/>
                </a:lnTo>
                <a:lnTo>
                  <a:pt x="116" y="488"/>
                </a:lnTo>
                <a:lnTo>
                  <a:pt x="118" y="486"/>
                </a:lnTo>
                <a:lnTo>
                  <a:pt x="118" y="481"/>
                </a:lnTo>
                <a:lnTo>
                  <a:pt x="121" y="481"/>
                </a:lnTo>
                <a:lnTo>
                  <a:pt x="121" y="478"/>
                </a:lnTo>
                <a:lnTo>
                  <a:pt x="123" y="476"/>
                </a:lnTo>
                <a:lnTo>
                  <a:pt x="123" y="471"/>
                </a:lnTo>
                <a:lnTo>
                  <a:pt x="125" y="469"/>
                </a:lnTo>
                <a:lnTo>
                  <a:pt x="125" y="466"/>
                </a:lnTo>
                <a:lnTo>
                  <a:pt x="128" y="464"/>
                </a:lnTo>
                <a:lnTo>
                  <a:pt x="128" y="459"/>
                </a:lnTo>
                <a:lnTo>
                  <a:pt x="130" y="457"/>
                </a:lnTo>
                <a:lnTo>
                  <a:pt x="130" y="454"/>
                </a:lnTo>
                <a:lnTo>
                  <a:pt x="125" y="452"/>
                </a:lnTo>
                <a:lnTo>
                  <a:pt x="125" y="452"/>
                </a:lnTo>
                <a:close/>
              </a:path>
              <a:path w="1955" h="717">
                <a:moveTo>
                  <a:pt x="104" y="440"/>
                </a:moveTo>
                <a:lnTo>
                  <a:pt x="101" y="440"/>
                </a:lnTo>
                <a:lnTo>
                  <a:pt x="99" y="442"/>
                </a:lnTo>
                <a:lnTo>
                  <a:pt x="99" y="452"/>
                </a:lnTo>
                <a:lnTo>
                  <a:pt x="97" y="454"/>
                </a:lnTo>
                <a:lnTo>
                  <a:pt x="97" y="461"/>
                </a:lnTo>
                <a:lnTo>
                  <a:pt x="101" y="461"/>
                </a:lnTo>
                <a:lnTo>
                  <a:pt x="101" y="495"/>
                </a:lnTo>
                <a:lnTo>
                  <a:pt x="99" y="498"/>
                </a:lnTo>
                <a:lnTo>
                  <a:pt x="99" y="500"/>
                </a:lnTo>
                <a:lnTo>
                  <a:pt x="99" y="502"/>
                </a:lnTo>
                <a:lnTo>
                  <a:pt x="99" y="521"/>
                </a:lnTo>
                <a:lnTo>
                  <a:pt x="104" y="517"/>
                </a:lnTo>
                <a:lnTo>
                  <a:pt x="104" y="454"/>
                </a:lnTo>
                <a:lnTo>
                  <a:pt x="106" y="454"/>
                </a:lnTo>
                <a:lnTo>
                  <a:pt x="104" y="452"/>
                </a:lnTo>
                <a:lnTo>
                  <a:pt x="104" y="440"/>
                </a:lnTo>
                <a:lnTo>
                  <a:pt x="104" y="440"/>
                </a:lnTo>
                <a:close/>
              </a:path>
              <a:path w="1955" h="717">
                <a:moveTo>
                  <a:pt x="128" y="440"/>
                </a:moveTo>
                <a:lnTo>
                  <a:pt x="128" y="447"/>
                </a:lnTo>
                <a:lnTo>
                  <a:pt x="125" y="450"/>
                </a:lnTo>
                <a:lnTo>
                  <a:pt x="125" y="452"/>
                </a:lnTo>
                <a:lnTo>
                  <a:pt x="130" y="454"/>
                </a:lnTo>
                <a:lnTo>
                  <a:pt x="130" y="502"/>
                </a:lnTo>
                <a:lnTo>
                  <a:pt x="130" y="505"/>
                </a:lnTo>
                <a:lnTo>
                  <a:pt x="130" y="521"/>
                </a:lnTo>
                <a:lnTo>
                  <a:pt x="135" y="517"/>
                </a:lnTo>
                <a:lnTo>
                  <a:pt x="135" y="442"/>
                </a:lnTo>
                <a:lnTo>
                  <a:pt x="128" y="440"/>
                </a:lnTo>
                <a:lnTo>
                  <a:pt x="128" y="440"/>
                </a:lnTo>
                <a:close/>
              </a:path>
              <a:path w="1955" h="717">
                <a:moveTo>
                  <a:pt x="135" y="440"/>
                </a:moveTo>
                <a:lnTo>
                  <a:pt x="128" y="440"/>
                </a:lnTo>
                <a:lnTo>
                  <a:pt x="135" y="442"/>
                </a:lnTo>
                <a:lnTo>
                  <a:pt x="135" y="452"/>
                </a:lnTo>
                <a:lnTo>
                  <a:pt x="137" y="454"/>
                </a:lnTo>
                <a:lnTo>
                  <a:pt x="137" y="464"/>
                </a:lnTo>
                <a:lnTo>
                  <a:pt x="140" y="466"/>
                </a:lnTo>
                <a:lnTo>
                  <a:pt x="140" y="473"/>
                </a:lnTo>
                <a:lnTo>
                  <a:pt x="142" y="476"/>
                </a:lnTo>
                <a:lnTo>
                  <a:pt x="142" y="478"/>
                </a:lnTo>
                <a:lnTo>
                  <a:pt x="145" y="481"/>
                </a:lnTo>
                <a:lnTo>
                  <a:pt x="145" y="486"/>
                </a:lnTo>
                <a:lnTo>
                  <a:pt x="147" y="488"/>
                </a:lnTo>
                <a:lnTo>
                  <a:pt x="147" y="490"/>
                </a:lnTo>
                <a:lnTo>
                  <a:pt x="150" y="493"/>
                </a:lnTo>
                <a:lnTo>
                  <a:pt x="150" y="495"/>
                </a:lnTo>
                <a:lnTo>
                  <a:pt x="152" y="495"/>
                </a:lnTo>
                <a:lnTo>
                  <a:pt x="152" y="493"/>
                </a:lnTo>
                <a:lnTo>
                  <a:pt x="154" y="493"/>
                </a:lnTo>
                <a:lnTo>
                  <a:pt x="154" y="490"/>
                </a:lnTo>
                <a:lnTo>
                  <a:pt x="157" y="490"/>
                </a:lnTo>
                <a:lnTo>
                  <a:pt x="157" y="488"/>
                </a:lnTo>
                <a:lnTo>
                  <a:pt x="154" y="488"/>
                </a:lnTo>
                <a:lnTo>
                  <a:pt x="154" y="486"/>
                </a:lnTo>
                <a:lnTo>
                  <a:pt x="152" y="486"/>
                </a:lnTo>
                <a:lnTo>
                  <a:pt x="152" y="483"/>
                </a:lnTo>
                <a:lnTo>
                  <a:pt x="150" y="483"/>
                </a:lnTo>
                <a:lnTo>
                  <a:pt x="150" y="478"/>
                </a:lnTo>
                <a:lnTo>
                  <a:pt x="147" y="478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2" y="469"/>
                </a:lnTo>
                <a:lnTo>
                  <a:pt x="142" y="464"/>
                </a:lnTo>
                <a:lnTo>
                  <a:pt x="140" y="461"/>
                </a:lnTo>
                <a:lnTo>
                  <a:pt x="140" y="457"/>
                </a:lnTo>
                <a:lnTo>
                  <a:pt x="137" y="454"/>
                </a:lnTo>
                <a:lnTo>
                  <a:pt x="137" y="445"/>
                </a:lnTo>
                <a:lnTo>
                  <a:pt x="135" y="442"/>
                </a:lnTo>
                <a:lnTo>
                  <a:pt x="135" y="440"/>
                </a:lnTo>
                <a:lnTo>
                  <a:pt x="135" y="440"/>
                </a:lnTo>
                <a:close/>
              </a:path>
              <a:path w="1955" h="717">
                <a:moveTo>
                  <a:pt x="111" y="433"/>
                </a:moveTo>
                <a:lnTo>
                  <a:pt x="109" y="438"/>
                </a:lnTo>
                <a:lnTo>
                  <a:pt x="85" y="438"/>
                </a:lnTo>
                <a:lnTo>
                  <a:pt x="87" y="440"/>
                </a:lnTo>
                <a:lnTo>
                  <a:pt x="116" y="440"/>
                </a:lnTo>
                <a:lnTo>
                  <a:pt x="111" y="433"/>
                </a:lnTo>
                <a:lnTo>
                  <a:pt x="111" y="433"/>
                </a:lnTo>
                <a:close/>
              </a:path>
              <a:path w="1955" h="717">
                <a:moveTo>
                  <a:pt x="147" y="430"/>
                </a:moveTo>
                <a:lnTo>
                  <a:pt x="145" y="438"/>
                </a:lnTo>
                <a:lnTo>
                  <a:pt x="116" y="438"/>
                </a:lnTo>
                <a:lnTo>
                  <a:pt x="118" y="440"/>
                </a:lnTo>
                <a:lnTo>
                  <a:pt x="154" y="440"/>
                </a:lnTo>
                <a:lnTo>
                  <a:pt x="147" y="430"/>
                </a:lnTo>
                <a:lnTo>
                  <a:pt x="147" y="430"/>
                </a:lnTo>
                <a:close/>
              </a:path>
              <a:path w="1955" h="717">
                <a:moveTo>
                  <a:pt x="99" y="409"/>
                </a:moveTo>
                <a:lnTo>
                  <a:pt x="99" y="418"/>
                </a:lnTo>
                <a:lnTo>
                  <a:pt x="101" y="421"/>
                </a:lnTo>
                <a:lnTo>
                  <a:pt x="101" y="438"/>
                </a:lnTo>
                <a:lnTo>
                  <a:pt x="104" y="438"/>
                </a:lnTo>
                <a:lnTo>
                  <a:pt x="104" y="416"/>
                </a:lnTo>
                <a:lnTo>
                  <a:pt x="109" y="413"/>
                </a:lnTo>
                <a:lnTo>
                  <a:pt x="99" y="409"/>
                </a:lnTo>
                <a:lnTo>
                  <a:pt x="99" y="409"/>
                </a:lnTo>
                <a:close/>
              </a:path>
              <a:path w="1955" h="717">
                <a:moveTo>
                  <a:pt x="130" y="409"/>
                </a:moveTo>
                <a:lnTo>
                  <a:pt x="130" y="438"/>
                </a:lnTo>
                <a:lnTo>
                  <a:pt x="135" y="438"/>
                </a:lnTo>
                <a:lnTo>
                  <a:pt x="135" y="416"/>
                </a:lnTo>
                <a:lnTo>
                  <a:pt x="137" y="413"/>
                </a:lnTo>
                <a:lnTo>
                  <a:pt x="130" y="409"/>
                </a:lnTo>
                <a:lnTo>
                  <a:pt x="130" y="409"/>
                </a:lnTo>
                <a:close/>
              </a:path>
              <a:path w="1955" h="717">
                <a:moveTo>
                  <a:pt x="197" y="507"/>
                </a:moveTo>
                <a:lnTo>
                  <a:pt x="197" y="510"/>
                </a:lnTo>
                <a:lnTo>
                  <a:pt x="210" y="507"/>
                </a:lnTo>
                <a:lnTo>
                  <a:pt x="197" y="507"/>
                </a:lnTo>
                <a:lnTo>
                  <a:pt x="197" y="507"/>
                </a:lnTo>
                <a:close/>
              </a:path>
              <a:path w="1955" h="717">
                <a:moveTo>
                  <a:pt x="176" y="461"/>
                </a:moveTo>
                <a:lnTo>
                  <a:pt x="173" y="464"/>
                </a:lnTo>
                <a:lnTo>
                  <a:pt x="173" y="466"/>
                </a:lnTo>
                <a:lnTo>
                  <a:pt x="171" y="466"/>
                </a:lnTo>
                <a:lnTo>
                  <a:pt x="171" y="471"/>
                </a:lnTo>
                <a:lnTo>
                  <a:pt x="169" y="473"/>
                </a:lnTo>
                <a:lnTo>
                  <a:pt x="166" y="476"/>
                </a:lnTo>
                <a:lnTo>
                  <a:pt x="166" y="478"/>
                </a:lnTo>
                <a:lnTo>
                  <a:pt x="164" y="478"/>
                </a:lnTo>
                <a:lnTo>
                  <a:pt x="166" y="481"/>
                </a:lnTo>
                <a:lnTo>
                  <a:pt x="166" y="478"/>
                </a:lnTo>
                <a:lnTo>
                  <a:pt x="169" y="478"/>
                </a:lnTo>
                <a:lnTo>
                  <a:pt x="169" y="476"/>
                </a:lnTo>
                <a:lnTo>
                  <a:pt x="171" y="473"/>
                </a:lnTo>
                <a:lnTo>
                  <a:pt x="173" y="471"/>
                </a:lnTo>
                <a:lnTo>
                  <a:pt x="173" y="469"/>
                </a:lnTo>
                <a:lnTo>
                  <a:pt x="176" y="469"/>
                </a:lnTo>
                <a:lnTo>
                  <a:pt x="176" y="466"/>
                </a:lnTo>
                <a:lnTo>
                  <a:pt x="178" y="464"/>
                </a:lnTo>
                <a:lnTo>
                  <a:pt x="178" y="461"/>
                </a:lnTo>
                <a:lnTo>
                  <a:pt x="176" y="461"/>
                </a:lnTo>
                <a:lnTo>
                  <a:pt x="176" y="461"/>
                </a:lnTo>
                <a:close/>
              </a:path>
              <a:path w="1955" h="717">
                <a:moveTo>
                  <a:pt x="217" y="452"/>
                </a:moveTo>
                <a:lnTo>
                  <a:pt x="212" y="452"/>
                </a:lnTo>
                <a:lnTo>
                  <a:pt x="212" y="502"/>
                </a:lnTo>
                <a:lnTo>
                  <a:pt x="212" y="507"/>
                </a:lnTo>
                <a:lnTo>
                  <a:pt x="210" y="507"/>
                </a:lnTo>
                <a:lnTo>
                  <a:pt x="197" y="510"/>
                </a:lnTo>
                <a:lnTo>
                  <a:pt x="200" y="510"/>
                </a:lnTo>
                <a:lnTo>
                  <a:pt x="202" y="512"/>
                </a:lnTo>
                <a:lnTo>
                  <a:pt x="205" y="512"/>
                </a:lnTo>
                <a:lnTo>
                  <a:pt x="205" y="514"/>
                </a:lnTo>
                <a:lnTo>
                  <a:pt x="207" y="514"/>
                </a:lnTo>
                <a:lnTo>
                  <a:pt x="207" y="517"/>
                </a:lnTo>
                <a:lnTo>
                  <a:pt x="210" y="517"/>
                </a:lnTo>
                <a:lnTo>
                  <a:pt x="210" y="519"/>
                </a:lnTo>
                <a:lnTo>
                  <a:pt x="212" y="519"/>
                </a:lnTo>
                <a:lnTo>
                  <a:pt x="214" y="517"/>
                </a:lnTo>
                <a:lnTo>
                  <a:pt x="214" y="514"/>
                </a:lnTo>
                <a:lnTo>
                  <a:pt x="217" y="514"/>
                </a:lnTo>
                <a:lnTo>
                  <a:pt x="217" y="507"/>
                </a:lnTo>
                <a:lnTo>
                  <a:pt x="217" y="505"/>
                </a:lnTo>
                <a:lnTo>
                  <a:pt x="217" y="452"/>
                </a:lnTo>
                <a:lnTo>
                  <a:pt x="217" y="452"/>
                </a:lnTo>
                <a:close/>
              </a:path>
              <a:path w="1955" h="717">
                <a:moveTo>
                  <a:pt x="231" y="442"/>
                </a:moveTo>
                <a:lnTo>
                  <a:pt x="226" y="450"/>
                </a:lnTo>
                <a:lnTo>
                  <a:pt x="190" y="450"/>
                </a:lnTo>
                <a:lnTo>
                  <a:pt x="193" y="454"/>
                </a:lnTo>
                <a:lnTo>
                  <a:pt x="197" y="454"/>
                </a:lnTo>
                <a:lnTo>
                  <a:pt x="200" y="452"/>
                </a:lnTo>
                <a:lnTo>
                  <a:pt x="236" y="452"/>
                </a:lnTo>
                <a:lnTo>
                  <a:pt x="231" y="442"/>
                </a:lnTo>
                <a:lnTo>
                  <a:pt x="231" y="442"/>
                </a:lnTo>
                <a:close/>
              </a:path>
              <a:path w="1955" h="717">
                <a:moveTo>
                  <a:pt x="185" y="433"/>
                </a:moveTo>
                <a:lnTo>
                  <a:pt x="185" y="440"/>
                </a:lnTo>
                <a:lnTo>
                  <a:pt x="183" y="442"/>
                </a:lnTo>
                <a:lnTo>
                  <a:pt x="183" y="447"/>
                </a:lnTo>
                <a:lnTo>
                  <a:pt x="181" y="447"/>
                </a:lnTo>
                <a:lnTo>
                  <a:pt x="181" y="452"/>
                </a:lnTo>
                <a:lnTo>
                  <a:pt x="178" y="454"/>
                </a:lnTo>
                <a:lnTo>
                  <a:pt x="178" y="457"/>
                </a:lnTo>
                <a:lnTo>
                  <a:pt x="176" y="459"/>
                </a:lnTo>
                <a:lnTo>
                  <a:pt x="176" y="461"/>
                </a:lnTo>
                <a:lnTo>
                  <a:pt x="178" y="461"/>
                </a:lnTo>
                <a:lnTo>
                  <a:pt x="178" y="493"/>
                </a:lnTo>
                <a:lnTo>
                  <a:pt x="178" y="495"/>
                </a:lnTo>
                <a:lnTo>
                  <a:pt x="178" y="521"/>
                </a:lnTo>
                <a:lnTo>
                  <a:pt x="183" y="517"/>
                </a:lnTo>
                <a:lnTo>
                  <a:pt x="183" y="464"/>
                </a:lnTo>
                <a:lnTo>
                  <a:pt x="185" y="461"/>
                </a:lnTo>
                <a:lnTo>
                  <a:pt x="183" y="457"/>
                </a:lnTo>
                <a:lnTo>
                  <a:pt x="183" y="454"/>
                </a:lnTo>
                <a:lnTo>
                  <a:pt x="185" y="452"/>
                </a:lnTo>
                <a:lnTo>
                  <a:pt x="185" y="450"/>
                </a:lnTo>
                <a:lnTo>
                  <a:pt x="188" y="447"/>
                </a:lnTo>
                <a:lnTo>
                  <a:pt x="188" y="445"/>
                </a:lnTo>
                <a:lnTo>
                  <a:pt x="190" y="442"/>
                </a:lnTo>
                <a:lnTo>
                  <a:pt x="193" y="440"/>
                </a:lnTo>
                <a:lnTo>
                  <a:pt x="185" y="433"/>
                </a:lnTo>
                <a:lnTo>
                  <a:pt x="185" y="433"/>
                </a:lnTo>
                <a:close/>
              </a:path>
              <a:path w="1955" h="717">
                <a:moveTo>
                  <a:pt x="226" y="416"/>
                </a:moveTo>
                <a:lnTo>
                  <a:pt x="221" y="421"/>
                </a:lnTo>
                <a:lnTo>
                  <a:pt x="195" y="421"/>
                </a:lnTo>
                <a:lnTo>
                  <a:pt x="197" y="426"/>
                </a:lnTo>
                <a:lnTo>
                  <a:pt x="202" y="426"/>
                </a:lnTo>
                <a:lnTo>
                  <a:pt x="202" y="423"/>
                </a:lnTo>
                <a:lnTo>
                  <a:pt x="231" y="423"/>
                </a:lnTo>
                <a:lnTo>
                  <a:pt x="226" y="416"/>
                </a:lnTo>
                <a:lnTo>
                  <a:pt x="226" y="416"/>
                </a:lnTo>
                <a:close/>
              </a:path>
              <a:path w="1955" h="717">
                <a:moveTo>
                  <a:pt x="183" y="409"/>
                </a:moveTo>
                <a:lnTo>
                  <a:pt x="183" y="411"/>
                </a:lnTo>
                <a:lnTo>
                  <a:pt x="181" y="413"/>
                </a:lnTo>
                <a:lnTo>
                  <a:pt x="181" y="418"/>
                </a:lnTo>
                <a:lnTo>
                  <a:pt x="178" y="421"/>
                </a:lnTo>
                <a:lnTo>
                  <a:pt x="178" y="426"/>
                </a:lnTo>
                <a:lnTo>
                  <a:pt x="176" y="426"/>
                </a:lnTo>
                <a:lnTo>
                  <a:pt x="176" y="428"/>
                </a:lnTo>
                <a:lnTo>
                  <a:pt x="173" y="430"/>
                </a:lnTo>
                <a:lnTo>
                  <a:pt x="173" y="435"/>
                </a:lnTo>
                <a:lnTo>
                  <a:pt x="171" y="438"/>
                </a:lnTo>
                <a:lnTo>
                  <a:pt x="169" y="440"/>
                </a:lnTo>
                <a:lnTo>
                  <a:pt x="169" y="442"/>
                </a:lnTo>
                <a:lnTo>
                  <a:pt x="166" y="442"/>
                </a:lnTo>
                <a:lnTo>
                  <a:pt x="169" y="445"/>
                </a:lnTo>
                <a:lnTo>
                  <a:pt x="169" y="442"/>
                </a:lnTo>
                <a:lnTo>
                  <a:pt x="171" y="440"/>
                </a:lnTo>
                <a:lnTo>
                  <a:pt x="173" y="440"/>
                </a:lnTo>
                <a:lnTo>
                  <a:pt x="173" y="438"/>
                </a:lnTo>
                <a:lnTo>
                  <a:pt x="176" y="435"/>
                </a:lnTo>
                <a:lnTo>
                  <a:pt x="176" y="435"/>
                </a:lnTo>
                <a:lnTo>
                  <a:pt x="178" y="433"/>
                </a:lnTo>
                <a:lnTo>
                  <a:pt x="178" y="430"/>
                </a:lnTo>
                <a:lnTo>
                  <a:pt x="181" y="428"/>
                </a:lnTo>
                <a:lnTo>
                  <a:pt x="181" y="426"/>
                </a:lnTo>
                <a:lnTo>
                  <a:pt x="183" y="423"/>
                </a:lnTo>
                <a:lnTo>
                  <a:pt x="185" y="421"/>
                </a:lnTo>
                <a:lnTo>
                  <a:pt x="185" y="418"/>
                </a:lnTo>
                <a:lnTo>
                  <a:pt x="188" y="418"/>
                </a:lnTo>
                <a:lnTo>
                  <a:pt x="188" y="416"/>
                </a:lnTo>
                <a:lnTo>
                  <a:pt x="183" y="409"/>
                </a:lnTo>
                <a:lnTo>
                  <a:pt x="183" y="409"/>
                </a:lnTo>
                <a:close/>
              </a:path>
              <a:path w="1955" h="717">
                <a:moveTo>
                  <a:pt x="310" y="502"/>
                </a:moveTo>
                <a:lnTo>
                  <a:pt x="305" y="510"/>
                </a:lnTo>
                <a:lnTo>
                  <a:pt x="243" y="510"/>
                </a:lnTo>
                <a:lnTo>
                  <a:pt x="245" y="514"/>
                </a:lnTo>
                <a:lnTo>
                  <a:pt x="248" y="512"/>
                </a:lnTo>
                <a:lnTo>
                  <a:pt x="317" y="512"/>
                </a:lnTo>
                <a:lnTo>
                  <a:pt x="310" y="502"/>
                </a:lnTo>
                <a:lnTo>
                  <a:pt x="310" y="502"/>
                </a:lnTo>
                <a:close/>
              </a:path>
              <a:path w="1955" h="717">
                <a:moveTo>
                  <a:pt x="248" y="438"/>
                </a:moveTo>
                <a:lnTo>
                  <a:pt x="248" y="440"/>
                </a:lnTo>
                <a:lnTo>
                  <a:pt x="250" y="442"/>
                </a:lnTo>
                <a:lnTo>
                  <a:pt x="250" y="450"/>
                </a:lnTo>
                <a:lnTo>
                  <a:pt x="253" y="452"/>
                </a:lnTo>
                <a:lnTo>
                  <a:pt x="253" y="457"/>
                </a:lnTo>
                <a:lnTo>
                  <a:pt x="255" y="459"/>
                </a:lnTo>
                <a:lnTo>
                  <a:pt x="255" y="469"/>
                </a:lnTo>
                <a:lnTo>
                  <a:pt x="257" y="471"/>
                </a:lnTo>
                <a:lnTo>
                  <a:pt x="257" y="481"/>
                </a:lnTo>
                <a:lnTo>
                  <a:pt x="260" y="486"/>
                </a:lnTo>
                <a:lnTo>
                  <a:pt x="260" y="490"/>
                </a:lnTo>
                <a:lnTo>
                  <a:pt x="260" y="490"/>
                </a:lnTo>
                <a:lnTo>
                  <a:pt x="262" y="488"/>
                </a:lnTo>
                <a:lnTo>
                  <a:pt x="262" y="486"/>
                </a:lnTo>
                <a:lnTo>
                  <a:pt x="265" y="486"/>
                </a:lnTo>
                <a:lnTo>
                  <a:pt x="265" y="473"/>
                </a:lnTo>
                <a:lnTo>
                  <a:pt x="262" y="471"/>
                </a:lnTo>
                <a:lnTo>
                  <a:pt x="262" y="466"/>
                </a:lnTo>
                <a:lnTo>
                  <a:pt x="260" y="464"/>
                </a:lnTo>
                <a:lnTo>
                  <a:pt x="260" y="459"/>
                </a:lnTo>
                <a:lnTo>
                  <a:pt x="257" y="457"/>
                </a:lnTo>
                <a:lnTo>
                  <a:pt x="257" y="454"/>
                </a:lnTo>
                <a:lnTo>
                  <a:pt x="255" y="452"/>
                </a:lnTo>
                <a:lnTo>
                  <a:pt x="255" y="450"/>
                </a:lnTo>
                <a:lnTo>
                  <a:pt x="253" y="447"/>
                </a:lnTo>
                <a:lnTo>
                  <a:pt x="253" y="442"/>
                </a:lnTo>
                <a:lnTo>
                  <a:pt x="250" y="440"/>
                </a:lnTo>
                <a:lnTo>
                  <a:pt x="248" y="438"/>
                </a:lnTo>
                <a:lnTo>
                  <a:pt x="248" y="438"/>
                </a:lnTo>
                <a:close/>
              </a:path>
              <a:path w="1955" h="717">
                <a:moveTo>
                  <a:pt x="308" y="435"/>
                </a:moveTo>
                <a:lnTo>
                  <a:pt x="308" y="440"/>
                </a:lnTo>
                <a:lnTo>
                  <a:pt x="305" y="442"/>
                </a:lnTo>
                <a:lnTo>
                  <a:pt x="305" y="452"/>
                </a:lnTo>
                <a:lnTo>
                  <a:pt x="303" y="454"/>
                </a:lnTo>
                <a:lnTo>
                  <a:pt x="303" y="459"/>
                </a:lnTo>
                <a:lnTo>
                  <a:pt x="301" y="461"/>
                </a:lnTo>
                <a:lnTo>
                  <a:pt x="301" y="466"/>
                </a:lnTo>
                <a:lnTo>
                  <a:pt x="298" y="469"/>
                </a:lnTo>
                <a:lnTo>
                  <a:pt x="298" y="473"/>
                </a:lnTo>
                <a:lnTo>
                  <a:pt x="296" y="476"/>
                </a:lnTo>
                <a:lnTo>
                  <a:pt x="296" y="481"/>
                </a:lnTo>
                <a:lnTo>
                  <a:pt x="293" y="483"/>
                </a:lnTo>
                <a:lnTo>
                  <a:pt x="293" y="488"/>
                </a:lnTo>
                <a:lnTo>
                  <a:pt x="291" y="490"/>
                </a:lnTo>
                <a:lnTo>
                  <a:pt x="293" y="490"/>
                </a:lnTo>
                <a:lnTo>
                  <a:pt x="293" y="488"/>
                </a:lnTo>
                <a:lnTo>
                  <a:pt x="296" y="486"/>
                </a:lnTo>
                <a:lnTo>
                  <a:pt x="296" y="483"/>
                </a:lnTo>
                <a:lnTo>
                  <a:pt x="298" y="481"/>
                </a:lnTo>
                <a:lnTo>
                  <a:pt x="298" y="478"/>
                </a:lnTo>
                <a:lnTo>
                  <a:pt x="301" y="478"/>
                </a:lnTo>
                <a:lnTo>
                  <a:pt x="301" y="473"/>
                </a:lnTo>
                <a:lnTo>
                  <a:pt x="303" y="471"/>
                </a:lnTo>
                <a:lnTo>
                  <a:pt x="303" y="466"/>
                </a:lnTo>
                <a:lnTo>
                  <a:pt x="305" y="464"/>
                </a:lnTo>
                <a:lnTo>
                  <a:pt x="305" y="461"/>
                </a:lnTo>
                <a:lnTo>
                  <a:pt x="308" y="459"/>
                </a:lnTo>
                <a:lnTo>
                  <a:pt x="308" y="454"/>
                </a:lnTo>
                <a:lnTo>
                  <a:pt x="310" y="452"/>
                </a:lnTo>
                <a:lnTo>
                  <a:pt x="310" y="450"/>
                </a:lnTo>
                <a:lnTo>
                  <a:pt x="313" y="447"/>
                </a:lnTo>
                <a:lnTo>
                  <a:pt x="315" y="445"/>
                </a:lnTo>
                <a:lnTo>
                  <a:pt x="308" y="435"/>
                </a:lnTo>
                <a:lnTo>
                  <a:pt x="308" y="435"/>
                </a:lnTo>
                <a:close/>
              </a:path>
              <a:path w="1955" h="717">
                <a:moveTo>
                  <a:pt x="286" y="411"/>
                </a:moveTo>
                <a:lnTo>
                  <a:pt x="286" y="510"/>
                </a:lnTo>
                <a:lnTo>
                  <a:pt x="274" y="510"/>
                </a:lnTo>
                <a:lnTo>
                  <a:pt x="270" y="510"/>
                </a:lnTo>
                <a:lnTo>
                  <a:pt x="291" y="510"/>
                </a:lnTo>
                <a:lnTo>
                  <a:pt x="291" y="493"/>
                </a:lnTo>
                <a:lnTo>
                  <a:pt x="293" y="490"/>
                </a:lnTo>
                <a:lnTo>
                  <a:pt x="291" y="490"/>
                </a:lnTo>
                <a:lnTo>
                  <a:pt x="291" y="421"/>
                </a:lnTo>
                <a:lnTo>
                  <a:pt x="293" y="416"/>
                </a:lnTo>
                <a:lnTo>
                  <a:pt x="286" y="411"/>
                </a:lnTo>
                <a:lnTo>
                  <a:pt x="286" y="411"/>
                </a:lnTo>
                <a:close/>
              </a:path>
              <a:path w="1955" h="717">
                <a:moveTo>
                  <a:pt x="270" y="411"/>
                </a:moveTo>
                <a:lnTo>
                  <a:pt x="270" y="510"/>
                </a:lnTo>
                <a:lnTo>
                  <a:pt x="274" y="510"/>
                </a:lnTo>
                <a:lnTo>
                  <a:pt x="274" y="421"/>
                </a:lnTo>
                <a:lnTo>
                  <a:pt x="277" y="416"/>
                </a:lnTo>
                <a:lnTo>
                  <a:pt x="270" y="411"/>
                </a:lnTo>
                <a:lnTo>
                  <a:pt x="270" y="411"/>
                </a:lnTo>
                <a:close/>
              </a:path>
              <a:path w="1955" h="717">
                <a:moveTo>
                  <a:pt x="390" y="416"/>
                </a:moveTo>
                <a:lnTo>
                  <a:pt x="387" y="418"/>
                </a:lnTo>
                <a:lnTo>
                  <a:pt x="385" y="421"/>
                </a:lnTo>
                <a:lnTo>
                  <a:pt x="382" y="423"/>
                </a:lnTo>
                <a:lnTo>
                  <a:pt x="380" y="426"/>
                </a:lnTo>
                <a:lnTo>
                  <a:pt x="377" y="428"/>
                </a:lnTo>
                <a:lnTo>
                  <a:pt x="377" y="430"/>
                </a:lnTo>
                <a:lnTo>
                  <a:pt x="375" y="430"/>
                </a:lnTo>
                <a:lnTo>
                  <a:pt x="375" y="433"/>
                </a:lnTo>
                <a:lnTo>
                  <a:pt x="373" y="435"/>
                </a:lnTo>
                <a:lnTo>
                  <a:pt x="373" y="440"/>
                </a:lnTo>
                <a:lnTo>
                  <a:pt x="370" y="442"/>
                </a:lnTo>
                <a:lnTo>
                  <a:pt x="370" y="447"/>
                </a:lnTo>
                <a:lnTo>
                  <a:pt x="368" y="450"/>
                </a:lnTo>
                <a:lnTo>
                  <a:pt x="368" y="464"/>
                </a:lnTo>
                <a:lnTo>
                  <a:pt x="368" y="466"/>
                </a:lnTo>
                <a:lnTo>
                  <a:pt x="368" y="481"/>
                </a:lnTo>
                <a:lnTo>
                  <a:pt x="370" y="483"/>
                </a:lnTo>
                <a:lnTo>
                  <a:pt x="370" y="488"/>
                </a:lnTo>
                <a:lnTo>
                  <a:pt x="373" y="490"/>
                </a:lnTo>
                <a:lnTo>
                  <a:pt x="373" y="493"/>
                </a:lnTo>
                <a:lnTo>
                  <a:pt x="375" y="495"/>
                </a:lnTo>
                <a:lnTo>
                  <a:pt x="375" y="498"/>
                </a:lnTo>
                <a:lnTo>
                  <a:pt x="377" y="500"/>
                </a:lnTo>
                <a:lnTo>
                  <a:pt x="377" y="502"/>
                </a:lnTo>
                <a:lnTo>
                  <a:pt x="380" y="502"/>
                </a:lnTo>
                <a:lnTo>
                  <a:pt x="380" y="505"/>
                </a:lnTo>
                <a:lnTo>
                  <a:pt x="382" y="505"/>
                </a:lnTo>
                <a:lnTo>
                  <a:pt x="382" y="507"/>
                </a:lnTo>
                <a:lnTo>
                  <a:pt x="385" y="507"/>
                </a:lnTo>
                <a:lnTo>
                  <a:pt x="385" y="510"/>
                </a:lnTo>
                <a:lnTo>
                  <a:pt x="387" y="512"/>
                </a:lnTo>
                <a:lnTo>
                  <a:pt x="390" y="512"/>
                </a:lnTo>
                <a:lnTo>
                  <a:pt x="387" y="510"/>
                </a:lnTo>
                <a:lnTo>
                  <a:pt x="387" y="507"/>
                </a:lnTo>
                <a:lnTo>
                  <a:pt x="385" y="505"/>
                </a:lnTo>
                <a:lnTo>
                  <a:pt x="382" y="502"/>
                </a:lnTo>
                <a:lnTo>
                  <a:pt x="380" y="500"/>
                </a:lnTo>
                <a:lnTo>
                  <a:pt x="380" y="495"/>
                </a:lnTo>
                <a:lnTo>
                  <a:pt x="377" y="495"/>
                </a:lnTo>
                <a:lnTo>
                  <a:pt x="377" y="493"/>
                </a:lnTo>
                <a:lnTo>
                  <a:pt x="375" y="490"/>
                </a:lnTo>
                <a:lnTo>
                  <a:pt x="375" y="486"/>
                </a:lnTo>
                <a:lnTo>
                  <a:pt x="373" y="483"/>
                </a:lnTo>
                <a:lnTo>
                  <a:pt x="373" y="447"/>
                </a:lnTo>
                <a:lnTo>
                  <a:pt x="375" y="445"/>
                </a:lnTo>
                <a:lnTo>
                  <a:pt x="375" y="440"/>
                </a:lnTo>
                <a:lnTo>
                  <a:pt x="377" y="438"/>
                </a:lnTo>
                <a:lnTo>
                  <a:pt x="377" y="435"/>
                </a:lnTo>
                <a:lnTo>
                  <a:pt x="380" y="433"/>
                </a:lnTo>
                <a:lnTo>
                  <a:pt x="380" y="430"/>
                </a:lnTo>
                <a:lnTo>
                  <a:pt x="382" y="428"/>
                </a:lnTo>
                <a:lnTo>
                  <a:pt x="382" y="426"/>
                </a:lnTo>
                <a:lnTo>
                  <a:pt x="385" y="423"/>
                </a:lnTo>
                <a:lnTo>
                  <a:pt x="387" y="421"/>
                </a:lnTo>
                <a:lnTo>
                  <a:pt x="387" y="418"/>
                </a:lnTo>
                <a:lnTo>
                  <a:pt x="390" y="418"/>
                </a:lnTo>
                <a:lnTo>
                  <a:pt x="390" y="416"/>
                </a:lnTo>
                <a:lnTo>
                  <a:pt x="390" y="416"/>
                </a:lnTo>
                <a:close/>
              </a:path>
              <a:path w="1955" h="717">
                <a:moveTo>
                  <a:pt x="447" y="493"/>
                </a:moveTo>
                <a:lnTo>
                  <a:pt x="430" y="507"/>
                </a:lnTo>
                <a:lnTo>
                  <a:pt x="425" y="510"/>
                </a:lnTo>
                <a:lnTo>
                  <a:pt x="423" y="512"/>
                </a:lnTo>
                <a:lnTo>
                  <a:pt x="428" y="519"/>
                </a:lnTo>
                <a:lnTo>
                  <a:pt x="430" y="519"/>
                </a:lnTo>
                <a:lnTo>
                  <a:pt x="430" y="517"/>
                </a:lnTo>
                <a:lnTo>
                  <a:pt x="433" y="514"/>
                </a:lnTo>
                <a:lnTo>
                  <a:pt x="435" y="512"/>
                </a:lnTo>
                <a:lnTo>
                  <a:pt x="435" y="510"/>
                </a:lnTo>
                <a:lnTo>
                  <a:pt x="437" y="510"/>
                </a:lnTo>
                <a:lnTo>
                  <a:pt x="437" y="507"/>
                </a:lnTo>
                <a:lnTo>
                  <a:pt x="440" y="505"/>
                </a:lnTo>
                <a:lnTo>
                  <a:pt x="442" y="502"/>
                </a:lnTo>
                <a:lnTo>
                  <a:pt x="445" y="500"/>
                </a:lnTo>
                <a:lnTo>
                  <a:pt x="447" y="498"/>
                </a:lnTo>
                <a:lnTo>
                  <a:pt x="450" y="495"/>
                </a:lnTo>
                <a:lnTo>
                  <a:pt x="447" y="493"/>
                </a:lnTo>
                <a:lnTo>
                  <a:pt x="447" y="493"/>
                </a:lnTo>
                <a:close/>
              </a:path>
              <a:path w="1955" h="717">
                <a:moveTo>
                  <a:pt x="421" y="473"/>
                </a:moveTo>
                <a:lnTo>
                  <a:pt x="418" y="476"/>
                </a:lnTo>
                <a:lnTo>
                  <a:pt x="418" y="481"/>
                </a:lnTo>
                <a:lnTo>
                  <a:pt x="416" y="483"/>
                </a:lnTo>
                <a:lnTo>
                  <a:pt x="413" y="486"/>
                </a:lnTo>
                <a:lnTo>
                  <a:pt x="413" y="488"/>
                </a:lnTo>
                <a:lnTo>
                  <a:pt x="411" y="490"/>
                </a:lnTo>
                <a:lnTo>
                  <a:pt x="411" y="493"/>
                </a:lnTo>
                <a:lnTo>
                  <a:pt x="409" y="495"/>
                </a:lnTo>
                <a:lnTo>
                  <a:pt x="409" y="498"/>
                </a:lnTo>
                <a:lnTo>
                  <a:pt x="406" y="500"/>
                </a:lnTo>
                <a:lnTo>
                  <a:pt x="404" y="502"/>
                </a:lnTo>
                <a:lnTo>
                  <a:pt x="404" y="505"/>
                </a:lnTo>
                <a:lnTo>
                  <a:pt x="406" y="502"/>
                </a:lnTo>
                <a:lnTo>
                  <a:pt x="409" y="500"/>
                </a:lnTo>
                <a:lnTo>
                  <a:pt x="409" y="498"/>
                </a:lnTo>
                <a:lnTo>
                  <a:pt x="411" y="498"/>
                </a:lnTo>
                <a:lnTo>
                  <a:pt x="411" y="495"/>
                </a:lnTo>
                <a:lnTo>
                  <a:pt x="413" y="493"/>
                </a:lnTo>
                <a:lnTo>
                  <a:pt x="416" y="493"/>
                </a:lnTo>
                <a:lnTo>
                  <a:pt x="416" y="490"/>
                </a:lnTo>
                <a:lnTo>
                  <a:pt x="418" y="488"/>
                </a:lnTo>
                <a:lnTo>
                  <a:pt x="418" y="486"/>
                </a:lnTo>
                <a:lnTo>
                  <a:pt x="421" y="483"/>
                </a:lnTo>
                <a:lnTo>
                  <a:pt x="423" y="481"/>
                </a:lnTo>
                <a:lnTo>
                  <a:pt x="423" y="476"/>
                </a:lnTo>
                <a:lnTo>
                  <a:pt x="425" y="476"/>
                </a:lnTo>
                <a:lnTo>
                  <a:pt x="425" y="473"/>
                </a:lnTo>
                <a:lnTo>
                  <a:pt x="421" y="473"/>
                </a:lnTo>
                <a:lnTo>
                  <a:pt x="421" y="473"/>
                </a:lnTo>
                <a:close/>
              </a:path>
              <a:path w="1955" h="717">
                <a:moveTo>
                  <a:pt x="464" y="450"/>
                </a:moveTo>
                <a:lnTo>
                  <a:pt x="464" y="452"/>
                </a:lnTo>
                <a:lnTo>
                  <a:pt x="461" y="452"/>
                </a:lnTo>
                <a:lnTo>
                  <a:pt x="461" y="454"/>
                </a:lnTo>
                <a:lnTo>
                  <a:pt x="459" y="457"/>
                </a:lnTo>
                <a:lnTo>
                  <a:pt x="459" y="459"/>
                </a:lnTo>
                <a:lnTo>
                  <a:pt x="457" y="461"/>
                </a:lnTo>
                <a:lnTo>
                  <a:pt x="454" y="464"/>
                </a:lnTo>
                <a:lnTo>
                  <a:pt x="454" y="466"/>
                </a:lnTo>
                <a:lnTo>
                  <a:pt x="452" y="469"/>
                </a:lnTo>
                <a:lnTo>
                  <a:pt x="452" y="471"/>
                </a:lnTo>
                <a:lnTo>
                  <a:pt x="450" y="471"/>
                </a:lnTo>
                <a:lnTo>
                  <a:pt x="452" y="473"/>
                </a:lnTo>
                <a:lnTo>
                  <a:pt x="454" y="471"/>
                </a:lnTo>
                <a:lnTo>
                  <a:pt x="457" y="469"/>
                </a:lnTo>
                <a:lnTo>
                  <a:pt x="459" y="466"/>
                </a:lnTo>
                <a:lnTo>
                  <a:pt x="461" y="464"/>
                </a:lnTo>
                <a:lnTo>
                  <a:pt x="464" y="464"/>
                </a:lnTo>
                <a:lnTo>
                  <a:pt x="464" y="461"/>
                </a:lnTo>
                <a:lnTo>
                  <a:pt x="466" y="461"/>
                </a:lnTo>
                <a:lnTo>
                  <a:pt x="466" y="459"/>
                </a:lnTo>
                <a:lnTo>
                  <a:pt x="469" y="459"/>
                </a:lnTo>
                <a:lnTo>
                  <a:pt x="464" y="450"/>
                </a:lnTo>
                <a:lnTo>
                  <a:pt x="464" y="450"/>
                </a:lnTo>
                <a:close/>
              </a:path>
              <a:path w="1955" h="717">
                <a:moveTo>
                  <a:pt x="440" y="435"/>
                </a:moveTo>
                <a:lnTo>
                  <a:pt x="435" y="435"/>
                </a:lnTo>
                <a:lnTo>
                  <a:pt x="433" y="438"/>
                </a:lnTo>
                <a:lnTo>
                  <a:pt x="433" y="445"/>
                </a:lnTo>
                <a:lnTo>
                  <a:pt x="430" y="445"/>
                </a:lnTo>
                <a:lnTo>
                  <a:pt x="430" y="452"/>
                </a:lnTo>
                <a:lnTo>
                  <a:pt x="428" y="454"/>
                </a:lnTo>
                <a:lnTo>
                  <a:pt x="428" y="459"/>
                </a:lnTo>
                <a:lnTo>
                  <a:pt x="425" y="461"/>
                </a:lnTo>
                <a:lnTo>
                  <a:pt x="425" y="466"/>
                </a:lnTo>
                <a:lnTo>
                  <a:pt x="423" y="466"/>
                </a:lnTo>
                <a:lnTo>
                  <a:pt x="423" y="471"/>
                </a:lnTo>
                <a:lnTo>
                  <a:pt x="421" y="473"/>
                </a:lnTo>
                <a:lnTo>
                  <a:pt x="425" y="473"/>
                </a:lnTo>
                <a:lnTo>
                  <a:pt x="425" y="505"/>
                </a:lnTo>
                <a:lnTo>
                  <a:pt x="425" y="510"/>
                </a:lnTo>
                <a:lnTo>
                  <a:pt x="430" y="507"/>
                </a:lnTo>
                <a:lnTo>
                  <a:pt x="430" y="469"/>
                </a:lnTo>
                <a:lnTo>
                  <a:pt x="433" y="464"/>
                </a:lnTo>
                <a:lnTo>
                  <a:pt x="430" y="461"/>
                </a:lnTo>
                <a:lnTo>
                  <a:pt x="430" y="459"/>
                </a:lnTo>
                <a:lnTo>
                  <a:pt x="433" y="457"/>
                </a:lnTo>
                <a:lnTo>
                  <a:pt x="433" y="452"/>
                </a:lnTo>
                <a:lnTo>
                  <a:pt x="435" y="450"/>
                </a:lnTo>
                <a:lnTo>
                  <a:pt x="435" y="447"/>
                </a:lnTo>
                <a:lnTo>
                  <a:pt x="437" y="445"/>
                </a:lnTo>
                <a:lnTo>
                  <a:pt x="437" y="438"/>
                </a:lnTo>
                <a:lnTo>
                  <a:pt x="440" y="435"/>
                </a:lnTo>
                <a:lnTo>
                  <a:pt x="440" y="435"/>
                </a:lnTo>
                <a:close/>
              </a:path>
              <a:path w="1955" h="717">
                <a:moveTo>
                  <a:pt x="442" y="435"/>
                </a:moveTo>
                <a:lnTo>
                  <a:pt x="440" y="435"/>
                </a:lnTo>
                <a:lnTo>
                  <a:pt x="440" y="438"/>
                </a:lnTo>
                <a:lnTo>
                  <a:pt x="440" y="447"/>
                </a:lnTo>
                <a:lnTo>
                  <a:pt x="442" y="450"/>
                </a:lnTo>
                <a:lnTo>
                  <a:pt x="442" y="461"/>
                </a:lnTo>
                <a:lnTo>
                  <a:pt x="445" y="464"/>
                </a:lnTo>
                <a:lnTo>
                  <a:pt x="445" y="469"/>
                </a:lnTo>
                <a:lnTo>
                  <a:pt x="447" y="471"/>
                </a:lnTo>
                <a:lnTo>
                  <a:pt x="447" y="478"/>
                </a:lnTo>
                <a:lnTo>
                  <a:pt x="450" y="481"/>
                </a:lnTo>
                <a:lnTo>
                  <a:pt x="450" y="486"/>
                </a:lnTo>
                <a:lnTo>
                  <a:pt x="452" y="488"/>
                </a:lnTo>
                <a:lnTo>
                  <a:pt x="452" y="488"/>
                </a:lnTo>
                <a:lnTo>
                  <a:pt x="454" y="490"/>
                </a:lnTo>
                <a:lnTo>
                  <a:pt x="454" y="495"/>
                </a:lnTo>
                <a:lnTo>
                  <a:pt x="457" y="495"/>
                </a:lnTo>
                <a:lnTo>
                  <a:pt x="457" y="498"/>
                </a:lnTo>
                <a:lnTo>
                  <a:pt x="459" y="500"/>
                </a:lnTo>
                <a:lnTo>
                  <a:pt x="461" y="502"/>
                </a:lnTo>
                <a:lnTo>
                  <a:pt x="461" y="505"/>
                </a:lnTo>
                <a:lnTo>
                  <a:pt x="464" y="505"/>
                </a:lnTo>
                <a:lnTo>
                  <a:pt x="464" y="507"/>
                </a:lnTo>
                <a:lnTo>
                  <a:pt x="466" y="510"/>
                </a:lnTo>
                <a:lnTo>
                  <a:pt x="469" y="512"/>
                </a:lnTo>
                <a:lnTo>
                  <a:pt x="469" y="514"/>
                </a:lnTo>
                <a:lnTo>
                  <a:pt x="469" y="512"/>
                </a:lnTo>
                <a:lnTo>
                  <a:pt x="471" y="510"/>
                </a:lnTo>
                <a:lnTo>
                  <a:pt x="473" y="507"/>
                </a:lnTo>
                <a:lnTo>
                  <a:pt x="476" y="507"/>
                </a:lnTo>
                <a:lnTo>
                  <a:pt x="476" y="505"/>
                </a:lnTo>
                <a:lnTo>
                  <a:pt x="473" y="505"/>
                </a:lnTo>
                <a:lnTo>
                  <a:pt x="473" y="502"/>
                </a:lnTo>
                <a:lnTo>
                  <a:pt x="471" y="502"/>
                </a:lnTo>
                <a:lnTo>
                  <a:pt x="469" y="500"/>
                </a:lnTo>
                <a:lnTo>
                  <a:pt x="466" y="498"/>
                </a:lnTo>
                <a:lnTo>
                  <a:pt x="464" y="498"/>
                </a:lnTo>
                <a:lnTo>
                  <a:pt x="464" y="495"/>
                </a:lnTo>
                <a:lnTo>
                  <a:pt x="461" y="495"/>
                </a:lnTo>
                <a:lnTo>
                  <a:pt x="461" y="493"/>
                </a:lnTo>
                <a:lnTo>
                  <a:pt x="459" y="490"/>
                </a:lnTo>
                <a:lnTo>
                  <a:pt x="457" y="488"/>
                </a:lnTo>
                <a:lnTo>
                  <a:pt x="457" y="486"/>
                </a:lnTo>
                <a:lnTo>
                  <a:pt x="454" y="486"/>
                </a:lnTo>
                <a:lnTo>
                  <a:pt x="454" y="481"/>
                </a:lnTo>
                <a:lnTo>
                  <a:pt x="452" y="478"/>
                </a:lnTo>
                <a:lnTo>
                  <a:pt x="452" y="476"/>
                </a:lnTo>
                <a:lnTo>
                  <a:pt x="450" y="473"/>
                </a:lnTo>
                <a:lnTo>
                  <a:pt x="452" y="473"/>
                </a:lnTo>
                <a:lnTo>
                  <a:pt x="450" y="471"/>
                </a:lnTo>
                <a:lnTo>
                  <a:pt x="447" y="469"/>
                </a:lnTo>
                <a:lnTo>
                  <a:pt x="447" y="461"/>
                </a:lnTo>
                <a:lnTo>
                  <a:pt x="445" y="459"/>
                </a:lnTo>
                <a:lnTo>
                  <a:pt x="445" y="450"/>
                </a:lnTo>
                <a:lnTo>
                  <a:pt x="442" y="447"/>
                </a:lnTo>
                <a:lnTo>
                  <a:pt x="442" y="435"/>
                </a:lnTo>
                <a:lnTo>
                  <a:pt x="442" y="435"/>
                </a:lnTo>
                <a:close/>
              </a:path>
              <a:path w="1955" h="717">
                <a:moveTo>
                  <a:pt x="413" y="433"/>
                </a:moveTo>
                <a:lnTo>
                  <a:pt x="413" y="440"/>
                </a:lnTo>
                <a:lnTo>
                  <a:pt x="411" y="440"/>
                </a:lnTo>
                <a:lnTo>
                  <a:pt x="411" y="445"/>
                </a:lnTo>
                <a:lnTo>
                  <a:pt x="409" y="447"/>
                </a:lnTo>
                <a:lnTo>
                  <a:pt x="409" y="450"/>
                </a:lnTo>
                <a:lnTo>
                  <a:pt x="411" y="450"/>
                </a:lnTo>
                <a:lnTo>
                  <a:pt x="413" y="450"/>
                </a:lnTo>
                <a:lnTo>
                  <a:pt x="416" y="447"/>
                </a:lnTo>
                <a:lnTo>
                  <a:pt x="416" y="435"/>
                </a:lnTo>
                <a:lnTo>
                  <a:pt x="435" y="435"/>
                </a:lnTo>
                <a:lnTo>
                  <a:pt x="464" y="435"/>
                </a:lnTo>
                <a:lnTo>
                  <a:pt x="413" y="433"/>
                </a:lnTo>
                <a:lnTo>
                  <a:pt x="413" y="433"/>
                </a:lnTo>
                <a:close/>
              </a:path>
              <a:path w="1955" h="717">
                <a:moveTo>
                  <a:pt x="466" y="428"/>
                </a:moveTo>
                <a:lnTo>
                  <a:pt x="464" y="433"/>
                </a:lnTo>
                <a:lnTo>
                  <a:pt x="413" y="433"/>
                </a:lnTo>
                <a:lnTo>
                  <a:pt x="464" y="435"/>
                </a:lnTo>
                <a:lnTo>
                  <a:pt x="459" y="450"/>
                </a:lnTo>
                <a:lnTo>
                  <a:pt x="461" y="447"/>
                </a:lnTo>
                <a:lnTo>
                  <a:pt x="461" y="445"/>
                </a:lnTo>
                <a:lnTo>
                  <a:pt x="464" y="445"/>
                </a:lnTo>
                <a:lnTo>
                  <a:pt x="464" y="442"/>
                </a:lnTo>
                <a:lnTo>
                  <a:pt x="466" y="440"/>
                </a:lnTo>
                <a:lnTo>
                  <a:pt x="469" y="438"/>
                </a:lnTo>
                <a:lnTo>
                  <a:pt x="471" y="438"/>
                </a:lnTo>
                <a:lnTo>
                  <a:pt x="466" y="428"/>
                </a:lnTo>
                <a:lnTo>
                  <a:pt x="466" y="428"/>
                </a:lnTo>
                <a:close/>
              </a:path>
              <a:path w="1955" h="717">
                <a:moveTo>
                  <a:pt x="416" y="426"/>
                </a:moveTo>
                <a:lnTo>
                  <a:pt x="413" y="428"/>
                </a:lnTo>
                <a:lnTo>
                  <a:pt x="413" y="433"/>
                </a:lnTo>
                <a:lnTo>
                  <a:pt x="440" y="433"/>
                </a:lnTo>
                <a:lnTo>
                  <a:pt x="416" y="433"/>
                </a:lnTo>
                <a:lnTo>
                  <a:pt x="416" y="426"/>
                </a:lnTo>
                <a:lnTo>
                  <a:pt x="416" y="426"/>
                </a:lnTo>
                <a:close/>
              </a:path>
              <a:path w="1955" h="717">
                <a:moveTo>
                  <a:pt x="440" y="409"/>
                </a:moveTo>
                <a:lnTo>
                  <a:pt x="440" y="411"/>
                </a:lnTo>
                <a:lnTo>
                  <a:pt x="437" y="413"/>
                </a:lnTo>
                <a:lnTo>
                  <a:pt x="437" y="428"/>
                </a:lnTo>
                <a:lnTo>
                  <a:pt x="435" y="430"/>
                </a:lnTo>
                <a:lnTo>
                  <a:pt x="435" y="433"/>
                </a:lnTo>
                <a:lnTo>
                  <a:pt x="416" y="433"/>
                </a:lnTo>
                <a:lnTo>
                  <a:pt x="440" y="433"/>
                </a:lnTo>
                <a:lnTo>
                  <a:pt x="440" y="430"/>
                </a:lnTo>
                <a:lnTo>
                  <a:pt x="440" y="428"/>
                </a:lnTo>
                <a:lnTo>
                  <a:pt x="442" y="426"/>
                </a:lnTo>
                <a:lnTo>
                  <a:pt x="442" y="418"/>
                </a:lnTo>
                <a:lnTo>
                  <a:pt x="445" y="416"/>
                </a:lnTo>
                <a:lnTo>
                  <a:pt x="447" y="413"/>
                </a:lnTo>
                <a:lnTo>
                  <a:pt x="440" y="409"/>
                </a:lnTo>
                <a:lnTo>
                  <a:pt x="440" y="409"/>
                </a:lnTo>
                <a:close/>
              </a:path>
              <a:path w="1955" h="717">
                <a:moveTo>
                  <a:pt x="553" y="502"/>
                </a:moveTo>
                <a:lnTo>
                  <a:pt x="548" y="510"/>
                </a:lnTo>
                <a:lnTo>
                  <a:pt x="483" y="510"/>
                </a:lnTo>
                <a:lnTo>
                  <a:pt x="488" y="514"/>
                </a:lnTo>
                <a:lnTo>
                  <a:pt x="488" y="512"/>
                </a:lnTo>
                <a:lnTo>
                  <a:pt x="490" y="512"/>
                </a:lnTo>
                <a:lnTo>
                  <a:pt x="560" y="512"/>
                </a:lnTo>
                <a:lnTo>
                  <a:pt x="553" y="502"/>
                </a:lnTo>
                <a:lnTo>
                  <a:pt x="553" y="502"/>
                </a:lnTo>
                <a:close/>
              </a:path>
              <a:path w="1955" h="717">
                <a:moveTo>
                  <a:pt x="490" y="438"/>
                </a:moveTo>
                <a:lnTo>
                  <a:pt x="488" y="438"/>
                </a:lnTo>
                <a:lnTo>
                  <a:pt x="488" y="440"/>
                </a:lnTo>
                <a:lnTo>
                  <a:pt x="490" y="442"/>
                </a:lnTo>
                <a:lnTo>
                  <a:pt x="490" y="445"/>
                </a:lnTo>
                <a:lnTo>
                  <a:pt x="493" y="450"/>
                </a:lnTo>
                <a:lnTo>
                  <a:pt x="493" y="454"/>
                </a:lnTo>
                <a:lnTo>
                  <a:pt x="495" y="457"/>
                </a:lnTo>
                <a:lnTo>
                  <a:pt x="495" y="464"/>
                </a:lnTo>
                <a:lnTo>
                  <a:pt x="497" y="466"/>
                </a:lnTo>
                <a:lnTo>
                  <a:pt x="497" y="476"/>
                </a:lnTo>
                <a:lnTo>
                  <a:pt x="500" y="478"/>
                </a:lnTo>
                <a:lnTo>
                  <a:pt x="500" y="488"/>
                </a:lnTo>
                <a:lnTo>
                  <a:pt x="502" y="490"/>
                </a:lnTo>
                <a:lnTo>
                  <a:pt x="502" y="490"/>
                </a:lnTo>
                <a:lnTo>
                  <a:pt x="502" y="488"/>
                </a:lnTo>
                <a:lnTo>
                  <a:pt x="505" y="486"/>
                </a:lnTo>
                <a:lnTo>
                  <a:pt x="505" y="471"/>
                </a:lnTo>
                <a:lnTo>
                  <a:pt x="502" y="469"/>
                </a:lnTo>
                <a:lnTo>
                  <a:pt x="502" y="464"/>
                </a:lnTo>
                <a:lnTo>
                  <a:pt x="500" y="461"/>
                </a:lnTo>
                <a:lnTo>
                  <a:pt x="500" y="459"/>
                </a:lnTo>
                <a:lnTo>
                  <a:pt x="497" y="457"/>
                </a:lnTo>
                <a:lnTo>
                  <a:pt x="497" y="452"/>
                </a:lnTo>
                <a:lnTo>
                  <a:pt x="495" y="450"/>
                </a:lnTo>
                <a:lnTo>
                  <a:pt x="495" y="447"/>
                </a:lnTo>
                <a:lnTo>
                  <a:pt x="493" y="442"/>
                </a:lnTo>
                <a:lnTo>
                  <a:pt x="490" y="440"/>
                </a:lnTo>
                <a:lnTo>
                  <a:pt x="490" y="438"/>
                </a:lnTo>
                <a:lnTo>
                  <a:pt x="490" y="438"/>
                </a:lnTo>
                <a:close/>
              </a:path>
              <a:path w="1955" h="717">
                <a:moveTo>
                  <a:pt x="548" y="435"/>
                </a:moveTo>
                <a:lnTo>
                  <a:pt x="548" y="445"/>
                </a:lnTo>
                <a:lnTo>
                  <a:pt x="545" y="447"/>
                </a:lnTo>
                <a:lnTo>
                  <a:pt x="545" y="454"/>
                </a:lnTo>
                <a:lnTo>
                  <a:pt x="543" y="454"/>
                </a:lnTo>
                <a:lnTo>
                  <a:pt x="543" y="461"/>
                </a:lnTo>
                <a:lnTo>
                  <a:pt x="541" y="464"/>
                </a:lnTo>
                <a:lnTo>
                  <a:pt x="541" y="469"/>
                </a:lnTo>
                <a:lnTo>
                  <a:pt x="538" y="471"/>
                </a:lnTo>
                <a:lnTo>
                  <a:pt x="538" y="476"/>
                </a:lnTo>
                <a:lnTo>
                  <a:pt x="536" y="478"/>
                </a:lnTo>
                <a:lnTo>
                  <a:pt x="536" y="483"/>
                </a:lnTo>
                <a:lnTo>
                  <a:pt x="533" y="486"/>
                </a:lnTo>
                <a:lnTo>
                  <a:pt x="533" y="488"/>
                </a:lnTo>
                <a:lnTo>
                  <a:pt x="531" y="490"/>
                </a:lnTo>
                <a:lnTo>
                  <a:pt x="533" y="490"/>
                </a:lnTo>
                <a:lnTo>
                  <a:pt x="536" y="488"/>
                </a:lnTo>
                <a:lnTo>
                  <a:pt x="536" y="486"/>
                </a:lnTo>
                <a:lnTo>
                  <a:pt x="538" y="483"/>
                </a:lnTo>
                <a:lnTo>
                  <a:pt x="538" y="481"/>
                </a:lnTo>
                <a:lnTo>
                  <a:pt x="541" y="478"/>
                </a:lnTo>
                <a:lnTo>
                  <a:pt x="541" y="476"/>
                </a:lnTo>
                <a:lnTo>
                  <a:pt x="543" y="473"/>
                </a:lnTo>
                <a:lnTo>
                  <a:pt x="543" y="469"/>
                </a:lnTo>
                <a:lnTo>
                  <a:pt x="545" y="466"/>
                </a:lnTo>
                <a:lnTo>
                  <a:pt x="545" y="464"/>
                </a:lnTo>
                <a:lnTo>
                  <a:pt x="548" y="461"/>
                </a:lnTo>
                <a:lnTo>
                  <a:pt x="548" y="457"/>
                </a:lnTo>
                <a:lnTo>
                  <a:pt x="550" y="454"/>
                </a:lnTo>
                <a:lnTo>
                  <a:pt x="550" y="452"/>
                </a:lnTo>
                <a:lnTo>
                  <a:pt x="553" y="450"/>
                </a:lnTo>
                <a:lnTo>
                  <a:pt x="553" y="447"/>
                </a:lnTo>
                <a:lnTo>
                  <a:pt x="555" y="445"/>
                </a:lnTo>
                <a:lnTo>
                  <a:pt x="548" y="435"/>
                </a:lnTo>
                <a:lnTo>
                  <a:pt x="548" y="435"/>
                </a:lnTo>
                <a:close/>
              </a:path>
              <a:path w="1955" h="717">
                <a:moveTo>
                  <a:pt x="526" y="411"/>
                </a:moveTo>
                <a:lnTo>
                  <a:pt x="529" y="416"/>
                </a:lnTo>
                <a:lnTo>
                  <a:pt x="529" y="510"/>
                </a:lnTo>
                <a:lnTo>
                  <a:pt x="514" y="510"/>
                </a:lnTo>
                <a:lnTo>
                  <a:pt x="510" y="510"/>
                </a:lnTo>
                <a:lnTo>
                  <a:pt x="531" y="510"/>
                </a:lnTo>
                <a:lnTo>
                  <a:pt x="531" y="493"/>
                </a:lnTo>
                <a:lnTo>
                  <a:pt x="533" y="493"/>
                </a:lnTo>
                <a:lnTo>
                  <a:pt x="533" y="490"/>
                </a:lnTo>
                <a:lnTo>
                  <a:pt x="531" y="490"/>
                </a:lnTo>
                <a:lnTo>
                  <a:pt x="531" y="421"/>
                </a:lnTo>
                <a:lnTo>
                  <a:pt x="536" y="416"/>
                </a:lnTo>
                <a:lnTo>
                  <a:pt x="526" y="411"/>
                </a:lnTo>
                <a:lnTo>
                  <a:pt x="526" y="411"/>
                </a:lnTo>
                <a:close/>
              </a:path>
              <a:path w="1955" h="717">
                <a:moveTo>
                  <a:pt x="510" y="411"/>
                </a:moveTo>
                <a:lnTo>
                  <a:pt x="510" y="510"/>
                </a:lnTo>
                <a:lnTo>
                  <a:pt x="514" y="510"/>
                </a:lnTo>
                <a:lnTo>
                  <a:pt x="514" y="421"/>
                </a:lnTo>
                <a:lnTo>
                  <a:pt x="517" y="416"/>
                </a:lnTo>
                <a:lnTo>
                  <a:pt x="510" y="411"/>
                </a:lnTo>
                <a:lnTo>
                  <a:pt x="510" y="411"/>
                </a:lnTo>
                <a:close/>
              </a:path>
              <a:path w="1955" h="717">
                <a:moveTo>
                  <a:pt x="630" y="498"/>
                </a:moveTo>
                <a:lnTo>
                  <a:pt x="625" y="507"/>
                </a:lnTo>
                <a:lnTo>
                  <a:pt x="565" y="507"/>
                </a:lnTo>
                <a:lnTo>
                  <a:pt x="570" y="512"/>
                </a:lnTo>
                <a:lnTo>
                  <a:pt x="570" y="510"/>
                </a:lnTo>
                <a:lnTo>
                  <a:pt x="572" y="510"/>
                </a:lnTo>
                <a:lnTo>
                  <a:pt x="637" y="510"/>
                </a:lnTo>
                <a:lnTo>
                  <a:pt x="630" y="498"/>
                </a:lnTo>
                <a:lnTo>
                  <a:pt x="630" y="498"/>
                </a:lnTo>
                <a:close/>
              </a:path>
              <a:path w="1955" h="717">
                <a:moveTo>
                  <a:pt x="603" y="507"/>
                </a:moveTo>
                <a:lnTo>
                  <a:pt x="603" y="428"/>
                </a:lnTo>
                <a:lnTo>
                  <a:pt x="598" y="428"/>
                </a:lnTo>
                <a:lnTo>
                  <a:pt x="598" y="507"/>
                </a:lnTo>
                <a:lnTo>
                  <a:pt x="603" y="507"/>
                </a:lnTo>
                <a:close/>
              </a:path>
              <a:path w="1955" h="717">
                <a:moveTo>
                  <a:pt x="627" y="418"/>
                </a:moveTo>
                <a:lnTo>
                  <a:pt x="622" y="426"/>
                </a:lnTo>
                <a:lnTo>
                  <a:pt x="570" y="426"/>
                </a:lnTo>
                <a:lnTo>
                  <a:pt x="572" y="430"/>
                </a:lnTo>
                <a:lnTo>
                  <a:pt x="574" y="428"/>
                </a:lnTo>
                <a:lnTo>
                  <a:pt x="634" y="428"/>
                </a:lnTo>
                <a:lnTo>
                  <a:pt x="627" y="418"/>
                </a:lnTo>
                <a:lnTo>
                  <a:pt x="627" y="418"/>
                </a:lnTo>
                <a:close/>
              </a:path>
              <a:path w="1955" h="717">
                <a:moveTo>
                  <a:pt x="713" y="505"/>
                </a:moveTo>
                <a:lnTo>
                  <a:pt x="711" y="512"/>
                </a:lnTo>
                <a:lnTo>
                  <a:pt x="670" y="512"/>
                </a:lnTo>
                <a:lnTo>
                  <a:pt x="675" y="514"/>
                </a:lnTo>
                <a:lnTo>
                  <a:pt x="718" y="514"/>
                </a:lnTo>
                <a:lnTo>
                  <a:pt x="713" y="505"/>
                </a:lnTo>
                <a:lnTo>
                  <a:pt x="713" y="505"/>
                </a:lnTo>
                <a:close/>
              </a:path>
              <a:path w="1955" h="717">
                <a:moveTo>
                  <a:pt x="699" y="512"/>
                </a:moveTo>
                <a:lnTo>
                  <a:pt x="699" y="488"/>
                </a:lnTo>
                <a:lnTo>
                  <a:pt x="694" y="488"/>
                </a:lnTo>
                <a:lnTo>
                  <a:pt x="694" y="512"/>
                </a:lnTo>
                <a:lnTo>
                  <a:pt x="699" y="512"/>
                </a:lnTo>
                <a:close/>
              </a:path>
              <a:path w="1955" h="717">
                <a:moveTo>
                  <a:pt x="711" y="481"/>
                </a:moveTo>
                <a:lnTo>
                  <a:pt x="706" y="486"/>
                </a:lnTo>
                <a:lnTo>
                  <a:pt x="677" y="486"/>
                </a:lnTo>
                <a:lnTo>
                  <a:pt x="680" y="490"/>
                </a:lnTo>
                <a:lnTo>
                  <a:pt x="682" y="490"/>
                </a:lnTo>
                <a:lnTo>
                  <a:pt x="685" y="488"/>
                </a:lnTo>
                <a:lnTo>
                  <a:pt x="716" y="488"/>
                </a:lnTo>
                <a:lnTo>
                  <a:pt x="711" y="481"/>
                </a:lnTo>
                <a:lnTo>
                  <a:pt x="711" y="481"/>
                </a:lnTo>
                <a:close/>
              </a:path>
              <a:path w="1955" h="717">
                <a:moveTo>
                  <a:pt x="699" y="486"/>
                </a:moveTo>
                <a:lnTo>
                  <a:pt x="699" y="464"/>
                </a:lnTo>
                <a:lnTo>
                  <a:pt x="694" y="464"/>
                </a:lnTo>
                <a:lnTo>
                  <a:pt x="694" y="486"/>
                </a:lnTo>
                <a:lnTo>
                  <a:pt x="699" y="486"/>
                </a:lnTo>
                <a:close/>
              </a:path>
              <a:path w="1955" h="717">
                <a:moveTo>
                  <a:pt x="656" y="464"/>
                </a:moveTo>
                <a:lnTo>
                  <a:pt x="656" y="471"/>
                </a:lnTo>
                <a:lnTo>
                  <a:pt x="653" y="471"/>
                </a:lnTo>
                <a:lnTo>
                  <a:pt x="653" y="478"/>
                </a:lnTo>
                <a:lnTo>
                  <a:pt x="651" y="481"/>
                </a:lnTo>
                <a:lnTo>
                  <a:pt x="651" y="488"/>
                </a:lnTo>
                <a:lnTo>
                  <a:pt x="649" y="490"/>
                </a:lnTo>
                <a:lnTo>
                  <a:pt x="649" y="495"/>
                </a:lnTo>
                <a:lnTo>
                  <a:pt x="646" y="495"/>
                </a:lnTo>
                <a:lnTo>
                  <a:pt x="646" y="498"/>
                </a:lnTo>
                <a:lnTo>
                  <a:pt x="644" y="500"/>
                </a:lnTo>
                <a:lnTo>
                  <a:pt x="646" y="502"/>
                </a:lnTo>
                <a:lnTo>
                  <a:pt x="646" y="500"/>
                </a:lnTo>
                <a:lnTo>
                  <a:pt x="649" y="498"/>
                </a:lnTo>
                <a:lnTo>
                  <a:pt x="649" y="495"/>
                </a:lnTo>
                <a:lnTo>
                  <a:pt x="651" y="493"/>
                </a:lnTo>
                <a:lnTo>
                  <a:pt x="651" y="490"/>
                </a:lnTo>
                <a:lnTo>
                  <a:pt x="653" y="488"/>
                </a:lnTo>
                <a:lnTo>
                  <a:pt x="653" y="483"/>
                </a:lnTo>
                <a:lnTo>
                  <a:pt x="656" y="481"/>
                </a:lnTo>
                <a:lnTo>
                  <a:pt x="656" y="476"/>
                </a:lnTo>
                <a:lnTo>
                  <a:pt x="658" y="473"/>
                </a:lnTo>
                <a:lnTo>
                  <a:pt x="658" y="471"/>
                </a:lnTo>
                <a:lnTo>
                  <a:pt x="661" y="469"/>
                </a:lnTo>
                <a:lnTo>
                  <a:pt x="661" y="464"/>
                </a:lnTo>
                <a:lnTo>
                  <a:pt x="656" y="464"/>
                </a:lnTo>
                <a:lnTo>
                  <a:pt x="656" y="464"/>
                </a:lnTo>
                <a:close/>
              </a:path>
              <a:path w="1955" h="717">
                <a:moveTo>
                  <a:pt x="665" y="459"/>
                </a:moveTo>
                <a:lnTo>
                  <a:pt x="665" y="461"/>
                </a:lnTo>
                <a:lnTo>
                  <a:pt x="668" y="464"/>
                </a:lnTo>
                <a:lnTo>
                  <a:pt x="668" y="466"/>
                </a:lnTo>
                <a:lnTo>
                  <a:pt x="670" y="469"/>
                </a:lnTo>
                <a:lnTo>
                  <a:pt x="670" y="473"/>
                </a:lnTo>
                <a:lnTo>
                  <a:pt x="673" y="476"/>
                </a:lnTo>
                <a:lnTo>
                  <a:pt x="675" y="473"/>
                </a:lnTo>
                <a:lnTo>
                  <a:pt x="675" y="466"/>
                </a:lnTo>
                <a:lnTo>
                  <a:pt x="673" y="464"/>
                </a:lnTo>
                <a:lnTo>
                  <a:pt x="670" y="461"/>
                </a:lnTo>
                <a:lnTo>
                  <a:pt x="668" y="459"/>
                </a:lnTo>
                <a:lnTo>
                  <a:pt x="665" y="459"/>
                </a:lnTo>
                <a:lnTo>
                  <a:pt x="665" y="459"/>
                </a:lnTo>
                <a:close/>
              </a:path>
              <a:path w="1955" h="717">
                <a:moveTo>
                  <a:pt x="711" y="457"/>
                </a:moveTo>
                <a:lnTo>
                  <a:pt x="709" y="461"/>
                </a:lnTo>
                <a:lnTo>
                  <a:pt x="675" y="461"/>
                </a:lnTo>
                <a:lnTo>
                  <a:pt x="680" y="466"/>
                </a:lnTo>
                <a:lnTo>
                  <a:pt x="682" y="466"/>
                </a:lnTo>
                <a:lnTo>
                  <a:pt x="685" y="464"/>
                </a:lnTo>
                <a:lnTo>
                  <a:pt x="718" y="464"/>
                </a:lnTo>
                <a:lnTo>
                  <a:pt x="711" y="457"/>
                </a:lnTo>
                <a:lnTo>
                  <a:pt x="711" y="457"/>
                </a:lnTo>
                <a:close/>
              </a:path>
              <a:path w="1955" h="717">
                <a:moveTo>
                  <a:pt x="665" y="447"/>
                </a:moveTo>
                <a:lnTo>
                  <a:pt x="658" y="447"/>
                </a:lnTo>
                <a:lnTo>
                  <a:pt x="658" y="450"/>
                </a:lnTo>
                <a:lnTo>
                  <a:pt x="658" y="459"/>
                </a:lnTo>
                <a:lnTo>
                  <a:pt x="656" y="461"/>
                </a:lnTo>
                <a:lnTo>
                  <a:pt x="656" y="464"/>
                </a:lnTo>
                <a:lnTo>
                  <a:pt x="661" y="464"/>
                </a:lnTo>
                <a:lnTo>
                  <a:pt x="661" y="505"/>
                </a:lnTo>
                <a:lnTo>
                  <a:pt x="661" y="507"/>
                </a:lnTo>
                <a:lnTo>
                  <a:pt x="661" y="521"/>
                </a:lnTo>
                <a:lnTo>
                  <a:pt x="665" y="517"/>
                </a:lnTo>
                <a:lnTo>
                  <a:pt x="665" y="447"/>
                </a:lnTo>
                <a:lnTo>
                  <a:pt x="665" y="447"/>
                </a:lnTo>
                <a:close/>
              </a:path>
              <a:path w="1955" h="717">
                <a:moveTo>
                  <a:pt x="711" y="447"/>
                </a:moveTo>
                <a:lnTo>
                  <a:pt x="709" y="447"/>
                </a:lnTo>
                <a:lnTo>
                  <a:pt x="709" y="454"/>
                </a:lnTo>
                <a:lnTo>
                  <a:pt x="713" y="452"/>
                </a:lnTo>
                <a:lnTo>
                  <a:pt x="713" y="450"/>
                </a:lnTo>
                <a:lnTo>
                  <a:pt x="711" y="447"/>
                </a:lnTo>
                <a:lnTo>
                  <a:pt x="711" y="447"/>
                </a:lnTo>
                <a:close/>
              </a:path>
              <a:path w="1955" h="717">
                <a:moveTo>
                  <a:pt x="673" y="440"/>
                </a:moveTo>
                <a:lnTo>
                  <a:pt x="670" y="445"/>
                </a:lnTo>
                <a:lnTo>
                  <a:pt x="644" y="445"/>
                </a:lnTo>
                <a:lnTo>
                  <a:pt x="649" y="450"/>
                </a:lnTo>
                <a:lnTo>
                  <a:pt x="651" y="447"/>
                </a:lnTo>
                <a:lnTo>
                  <a:pt x="677" y="447"/>
                </a:lnTo>
                <a:lnTo>
                  <a:pt x="673" y="440"/>
                </a:lnTo>
                <a:lnTo>
                  <a:pt x="673" y="440"/>
                </a:lnTo>
                <a:close/>
              </a:path>
              <a:path w="1955" h="717">
                <a:moveTo>
                  <a:pt x="651" y="421"/>
                </a:moveTo>
                <a:lnTo>
                  <a:pt x="649" y="421"/>
                </a:lnTo>
                <a:lnTo>
                  <a:pt x="646" y="423"/>
                </a:lnTo>
                <a:lnTo>
                  <a:pt x="658" y="423"/>
                </a:lnTo>
                <a:lnTo>
                  <a:pt x="658" y="421"/>
                </a:lnTo>
                <a:lnTo>
                  <a:pt x="661" y="421"/>
                </a:lnTo>
                <a:lnTo>
                  <a:pt x="651" y="421"/>
                </a:lnTo>
                <a:lnTo>
                  <a:pt x="651" y="421"/>
                </a:lnTo>
                <a:close/>
              </a:path>
              <a:path w="1955" h="717">
                <a:moveTo>
                  <a:pt x="716" y="418"/>
                </a:moveTo>
                <a:lnTo>
                  <a:pt x="709" y="421"/>
                </a:lnTo>
                <a:lnTo>
                  <a:pt x="709" y="445"/>
                </a:lnTo>
                <a:lnTo>
                  <a:pt x="685" y="445"/>
                </a:lnTo>
                <a:lnTo>
                  <a:pt x="711" y="445"/>
                </a:lnTo>
                <a:lnTo>
                  <a:pt x="711" y="442"/>
                </a:lnTo>
                <a:lnTo>
                  <a:pt x="711" y="423"/>
                </a:lnTo>
                <a:lnTo>
                  <a:pt x="716" y="418"/>
                </a:lnTo>
                <a:lnTo>
                  <a:pt x="716" y="418"/>
                </a:lnTo>
                <a:close/>
              </a:path>
              <a:path w="1955" h="717">
                <a:moveTo>
                  <a:pt x="680" y="413"/>
                </a:moveTo>
                <a:lnTo>
                  <a:pt x="680" y="418"/>
                </a:lnTo>
                <a:lnTo>
                  <a:pt x="685" y="416"/>
                </a:lnTo>
                <a:lnTo>
                  <a:pt x="680" y="413"/>
                </a:lnTo>
                <a:lnTo>
                  <a:pt x="680" y="413"/>
                </a:lnTo>
                <a:close/>
              </a:path>
              <a:path w="1955" h="717">
                <a:moveTo>
                  <a:pt x="711" y="413"/>
                </a:moveTo>
                <a:lnTo>
                  <a:pt x="709" y="416"/>
                </a:lnTo>
                <a:lnTo>
                  <a:pt x="685" y="416"/>
                </a:lnTo>
                <a:lnTo>
                  <a:pt x="680" y="418"/>
                </a:lnTo>
                <a:lnTo>
                  <a:pt x="680" y="457"/>
                </a:lnTo>
                <a:lnTo>
                  <a:pt x="685" y="452"/>
                </a:lnTo>
                <a:lnTo>
                  <a:pt x="685" y="447"/>
                </a:lnTo>
                <a:lnTo>
                  <a:pt x="709" y="447"/>
                </a:lnTo>
                <a:lnTo>
                  <a:pt x="711" y="447"/>
                </a:lnTo>
                <a:lnTo>
                  <a:pt x="711" y="445"/>
                </a:lnTo>
                <a:lnTo>
                  <a:pt x="685" y="445"/>
                </a:lnTo>
                <a:lnTo>
                  <a:pt x="685" y="421"/>
                </a:lnTo>
                <a:lnTo>
                  <a:pt x="709" y="421"/>
                </a:lnTo>
                <a:lnTo>
                  <a:pt x="716" y="418"/>
                </a:lnTo>
                <a:lnTo>
                  <a:pt x="711" y="413"/>
                </a:lnTo>
                <a:lnTo>
                  <a:pt x="711" y="413"/>
                </a:lnTo>
                <a:close/>
              </a:path>
              <a:path w="1955" h="717">
                <a:moveTo>
                  <a:pt x="673" y="409"/>
                </a:moveTo>
                <a:lnTo>
                  <a:pt x="670" y="411"/>
                </a:lnTo>
                <a:lnTo>
                  <a:pt x="668" y="413"/>
                </a:lnTo>
                <a:lnTo>
                  <a:pt x="665" y="413"/>
                </a:lnTo>
                <a:lnTo>
                  <a:pt x="663" y="416"/>
                </a:lnTo>
                <a:lnTo>
                  <a:pt x="661" y="416"/>
                </a:lnTo>
                <a:lnTo>
                  <a:pt x="658" y="418"/>
                </a:lnTo>
                <a:lnTo>
                  <a:pt x="656" y="418"/>
                </a:lnTo>
                <a:lnTo>
                  <a:pt x="653" y="421"/>
                </a:lnTo>
                <a:lnTo>
                  <a:pt x="651" y="421"/>
                </a:lnTo>
                <a:lnTo>
                  <a:pt x="661" y="421"/>
                </a:lnTo>
                <a:lnTo>
                  <a:pt x="661" y="445"/>
                </a:lnTo>
                <a:lnTo>
                  <a:pt x="665" y="445"/>
                </a:lnTo>
                <a:lnTo>
                  <a:pt x="665" y="421"/>
                </a:lnTo>
                <a:lnTo>
                  <a:pt x="668" y="421"/>
                </a:lnTo>
                <a:lnTo>
                  <a:pt x="668" y="418"/>
                </a:lnTo>
                <a:lnTo>
                  <a:pt x="670" y="418"/>
                </a:lnTo>
                <a:lnTo>
                  <a:pt x="673" y="418"/>
                </a:lnTo>
                <a:lnTo>
                  <a:pt x="673" y="418"/>
                </a:lnTo>
                <a:lnTo>
                  <a:pt x="675" y="418"/>
                </a:lnTo>
                <a:lnTo>
                  <a:pt x="673" y="409"/>
                </a:lnTo>
                <a:lnTo>
                  <a:pt x="673" y="409"/>
                </a:lnTo>
                <a:close/>
              </a:path>
              <a:path w="1955" h="717">
                <a:moveTo>
                  <a:pt x="735" y="416"/>
                </a:moveTo>
                <a:lnTo>
                  <a:pt x="735" y="418"/>
                </a:lnTo>
                <a:lnTo>
                  <a:pt x="737" y="421"/>
                </a:lnTo>
                <a:lnTo>
                  <a:pt x="737" y="423"/>
                </a:lnTo>
                <a:lnTo>
                  <a:pt x="740" y="423"/>
                </a:lnTo>
                <a:lnTo>
                  <a:pt x="740" y="426"/>
                </a:lnTo>
                <a:lnTo>
                  <a:pt x="742" y="428"/>
                </a:lnTo>
                <a:lnTo>
                  <a:pt x="742" y="430"/>
                </a:lnTo>
                <a:lnTo>
                  <a:pt x="745" y="433"/>
                </a:lnTo>
                <a:lnTo>
                  <a:pt x="747" y="435"/>
                </a:lnTo>
                <a:lnTo>
                  <a:pt x="747" y="440"/>
                </a:lnTo>
                <a:lnTo>
                  <a:pt x="750" y="442"/>
                </a:lnTo>
                <a:lnTo>
                  <a:pt x="750" y="450"/>
                </a:lnTo>
                <a:lnTo>
                  <a:pt x="752" y="452"/>
                </a:lnTo>
                <a:lnTo>
                  <a:pt x="752" y="461"/>
                </a:lnTo>
                <a:lnTo>
                  <a:pt x="752" y="464"/>
                </a:lnTo>
                <a:lnTo>
                  <a:pt x="752" y="478"/>
                </a:lnTo>
                <a:lnTo>
                  <a:pt x="750" y="481"/>
                </a:lnTo>
                <a:lnTo>
                  <a:pt x="750" y="488"/>
                </a:lnTo>
                <a:lnTo>
                  <a:pt x="747" y="490"/>
                </a:lnTo>
                <a:lnTo>
                  <a:pt x="745" y="493"/>
                </a:lnTo>
                <a:lnTo>
                  <a:pt x="745" y="498"/>
                </a:lnTo>
                <a:lnTo>
                  <a:pt x="742" y="500"/>
                </a:lnTo>
                <a:lnTo>
                  <a:pt x="742" y="502"/>
                </a:lnTo>
                <a:lnTo>
                  <a:pt x="740" y="502"/>
                </a:lnTo>
                <a:lnTo>
                  <a:pt x="740" y="505"/>
                </a:lnTo>
                <a:lnTo>
                  <a:pt x="737" y="505"/>
                </a:lnTo>
                <a:lnTo>
                  <a:pt x="737" y="507"/>
                </a:lnTo>
                <a:lnTo>
                  <a:pt x="735" y="510"/>
                </a:lnTo>
                <a:lnTo>
                  <a:pt x="735" y="512"/>
                </a:lnTo>
                <a:lnTo>
                  <a:pt x="737" y="510"/>
                </a:lnTo>
                <a:lnTo>
                  <a:pt x="740" y="507"/>
                </a:lnTo>
                <a:lnTo>
                  <a:pt x="742" y="505"/>
                </a:lnTo>
                <a:lnTo>
                  <a:pt x="745" y="502"/>
                </a:lnTo>
                <a:lnTo>
                  <a:pt x="747" y="500"/>
                </a:lnTo>
                <a:lnTo>
                  <a:pt x="747" y="498"/>
                </a:lnTo>
                <a:lnTo>
                  <a:pt x="750" y="495"/>
                </a:lnTo>
                <a:lnTo>
                  <a:pt x="752" y="493"/>
                </a:lnTo>
                <a:lnTo>
                  <a:pt x="752" y="490"/>
                </a:lnTo>
                <a:lnTo>
                  <a:pt x="754" y="488"/>
                </a:lnTo>
                <a:lnTo>
                  <a:pt x="754" y="481"/>
                </a:lnTo>
                <a:lnTo>
                  <a:pt x="757" y="478"/>
                </a:lnTo>
                <a:lnTo>
                  <a:pt x="757" y="454"/>
                </a:lnTo>
                <a:lnTo>
                  <a:pt x="754" y="452"/>
                </a:lnTo>
                <a:lnTo>
                  <a:pt x="754" y="445"/>
                </a:lnTo>
                <a:lnTo>
                  <a:pt x="752" y="442"/>
                </a:lnTo>
                <a:lnTo>
                  <a:pt x="752" y="438"/>
                </a:lnTo>
                <a:lnTo>
                  <a:pt x="750" y="435"/>
                </a:lnTo>
                <a:lnTo>
                  <a:pt x="750" y="433"/>
                </a:lnTo>
                <a:lnTo>
                  <a:pt x="747" y="430"/>
                </a:lnTo>
                <a:lnTo>
                  <a:pt x="745" y="428"/>
                </a:lnTo>
                <a:lnTo>
                  <a:pt x="745" y="426"/>
                </a:lnTo>
                <a:lnTo>
                  <a:pt x="742" y="426"/>
                </a:lnTo>
                <a:lnTo>
                  <a:pt x="742" y="421"/>
                </a:lnTo>
                <a:lnTo>
                  <a:pt x="740" y="421"/>
                </a:lnTo>
                <a:lnTo>
                  <a:pt x="737" y="418"/>
                </a:lnTo>
                <a:lnTo>
                  <a:pt x="737" y="416"/>
                </a:lnTo>
                <a:lnTo>
                  <a:pt x="735" y="416"/>
                </a:lnTo>
                <a:lnTo>
                  <a:pt x="735" y="416"/>
                </a:lnTo>
                <a:close/>
              </a:path>
              <a:path w="1955" h="717">
                <a:moveTo>
                  <a:pt x="872" y="476"/>
                </a:moveTo>
                <a:lnTo>
                  <a:pt x="870" y="476"/>
                </a:lnTo>
                <a:lnTo>
                  <a:pt x="870" y="481"/>
                </a:lnTo>
                <a:lnTo>
                  <a:pt x="870" y="500"/>
                </a:lnTo>
                <a:lnTo>
                  <a:pt x="867" y="502"/>
                </a:lnTo>
                <a:lnTo>
                  <a:pt x="867" y="505"/>
                </a:lnTo>
                <a:lnTo>
                  <a:pt x="865" y="505"/>
                </a:lnTo>
                <a:lnTo>
                  <a:pt x="826" y="505"/>
                </a:lnTo>
                <a:lnTo>
                  <a:pt x="874" y="507"/>
                </a:lnTo>
                <a:lnTo>
                  <a:pt x="877" y="505"/>
                </a:lnTo>
                <a:lnTo>
                  <a:pt x="877" y="502"/>
                </a:lnTo>
                <a:lnTo>
                  <a:pt x="874" y="502"/>
                </a:lnTo>
                <a:lnTo>
                  <a:pt x="874" y="500"/>
                </a:lnTo>
                <a:lnTo>
                  <a:pt x="872" y="498"/>
                </a:lnTo>
                <a:lnTo>
                  <a:pt x="872" y="495"/>
                </a:lnTo>
                <a:lnTo>
                  <a:pt x="872" y="493"/>
                </a:lnTo>
                <a:lnTo>
                  <a:pt x="872" y="476"/>
                </a:lnTo>
                <a:lnTo>
                  <a:pt x="872" y="476"/>
                </a:lnTo>
                <a:close/>
              </a:path>
              <a:path w="1955" h="717">
                <a:moveTo>
                  <a:pt x="814" y="423"/>
                </a:moveTo>
                <a:lnTo>
                  <a:pt x="817" y="428"/>
                </a:lnTo>
                <a:lnTo>
                  <a:pt x="819" y="426"/>
                </a:lnTo>
                <a:lnTo>
                  <a:pt x="850" y="426"/>
                </a:lnTo>
                <a:lnTo>
                  <a:pt x="814" y="423"/>
                </a:lnTo>
                <a:lnTo>
                  <a:pt x="814" y="423"/>
                </a:lnTo>
                <a:close/>
              </a:path>
              <a:path w="1955" h="717">
                <a:moveTo>
                  <a:pt x="853" y="418"/>
                </a:moveTo>
                <a:lnTo>
                  <a:pt x="850" y="423"/>
                </a:lnTo>
                <a:lnTo>
                  <a:pt x="814" y="423"/>
                </a:lnTo>
                <a:lnTo>
                  <a:pt x="850" y="426"/>
                </a:lnTo>
                <a:lnTo>
                  <a:pt x="848" y="428"/>
                </a:lnTo>
                <a:lnTo>
                  <a:pt x="845" y="433"/>
                </a:lnTo>
                <a:lnTo>
                  <a:pt x="845" y="435"/>
                </a:lnTo>
                <a:lnTo>
                  <a:pt x="843" y="438"/>
                </a:lnTo>
                <a:lnTo>
                  <a:pt x="841" y="440"/>
                </a:lnTo>
                <a:lnTo>
                  <a:pt x="841" y="442"/>
                </a:lnTo>
                <a:lnTo>
                  <a:pt x="838" y="445"/>
                </a:lnTo>
                <a:lnTo>
                  <a:pt x="836" y="447"/>
                </a:lnTo>
                <a:lnTo>
                  <a:pt x="836" y="450"/>
                </a:lnTo>
                <a:lnTo>
                  <a:pt x="833" y="452"/>
                </a:lnTo>
                <a:lnTo>
                  <a:pt x="833" y="454"/>
                </a:lnTo>
                <a:lnTo>
                  <a:pt x="831" y="457"/>
                </a:lnTo>
                <a:lnTo>
                  <a:pt x="831" y="459"/>
                </a:lnTo>
                <a:lnTo>
                  <a:pt x="829" y="461"/>
                </a:lnTo>
                <a:lnTo>
                  <a:pt x="829" y="464"/>
                </a:lnTo>
                <a:lnTo>
                  <a:pt x="826" y="464"/>
                </a:lnTo>
                <a:lnTo>
                  <a:pt x="826" y="466"/>
                </a:lnTo>
                <a:lnTo>
                  <a:pt x="824" y="469"/>
                </a:lnTo>
                <a:lnTo>
                  <a:pt x="824" y="471"/>
                </a:lnTo>
                <a:lnTo>
                  <a:pt x="821" y="473"/>
                </a:lnTo>
                <a:lnTo>
                  <a:pt x="821" y="473"/>
                </a:lnTo>
                <a:lnTo>
                  <a:pt x="821" y="478"/>
                </a:lnTo>
                <a:lnTo>
                  <a:pt x="819" y="478"/>
                </a:lnTo>
                <a:lnTo>
                  <a:pt x="819" y="483"/>
                </a:lnTo>
                <a:lnTo>
                  <a:pt x="817" y="483"/>
                </a:lnTo>
                <a:lnTo>
                  <a:pt x="817" y="488"/>
                </a:lnTo>
                <a:lnTo>
                  <a:pt x="814" y="493"/>
                </a:lnTo>
                <a:lnTo>
                  <a:pt x="814" y="505"/>
                </a:lnTo>
                <a:lnTo>
                  <a:pt x="817" y="507"/>
                </a:lnTo>
                <a:lnTo>
                  <a:pt x="817" y="510"/>
                </a:lnTo>
                <a:lnTo>
                  <a:pt x="819" y="510"/>
                </a:lnTo>
                <a:lnTo>
                  <a:pt x="819" y="512"/>
                </a:lnTo>
                <a:lnTo>
                  <a:pt x="821" y="512"/>
                </a:lnTo>
                <a:lnTo>
                  <a:pt x="870" y="512"/>
                </a:lnTo>
                <a:lnTo>
                  <a:pt x="870" y="510"/>
                </a:lnTo>
                <a:lnTo>
                  <a:pt x="874" y="510"/>
                </a:lnTo>
                <a:lnTo>
                  <a:pt x="874" y="507"/>
                </a:lnTo>
                <a:lnTo>
                  <a:pt x="826" y="505"/>
                </a:lnTo>
                <a:lnTo>
                  <a:pt x="821" y="505"/>
                </a:lnTo>
                <a:lnTo>
                  <a:pt x="819" y="502"/>
                </a:lnTo>
                <a:lnTo>
                  <a:pt x="819" y="493"/>
                </a:lnTo>
                <a:lnTo>
                  <a:pt x="821" y="490"/>
                </a:lnTo>
                <a:lnTo>
                  <a:pt x="821" y="486"/>
                </a:lnTo>
                <a:lnTo>
                  <a:pt x="824" y="483"/>
                </a:lnTo>
                <a:lnTo>
                  <a:pt x="824" y="481"/>
                </a:lnTo>
                <a:lnTo>
                  <a:pt x="826" y="478"/>
                </a:lnTo>
                <a:lnTo>
                  <a:pt x="826" y="476"/>
                </a:lnTo>
                <a:lnTo>
                  <a:pt x="829" y="473"/>
                </a:lnTo>
                <a:lnTo>
                  <a:pt x="829" y="471"/>
                </a:lnTo>
                <a:lnTo>
                  <a:pt x="831" y="471"/>
                </a:lnTo>
                <a:lnTo>
                  <a:pt x="831" y="466"/>
                </a:lnTo>
                <a:lnTo>
                  <a:pt x="833" y="464"/>
                </a:lnTo>
                <a:lnTo>
                  <a:pt x="833" y="461"/>
                </a:lnTo>
                <a:lnTo>
                  <a:pt x="836" y="459"/>
                </a:lnTo>
                <a:lnTo>
                  <a:pt x="838" y="457"/>
                </a:lnTo>
                <a:lnTo>
                  <a:pt x="838" y="454"/>
                </a:lnTo>
                <a:lnTo>
                  <a:pt x="841" y="452"/>
                </a:lnTo>
                <a:lnTo>
                  <a:pt x="841" y="450"/>
                </a:lnTo>
                <a:lnTo>
                  <a:pt x="843" y="447"/>
                </a:lnTo>
                <a:lnTo>
                  <a:pt x="845" y="445"/>
                </a:lnTo>
                <a:lnTo>
                  <a:pt x="845" y="442"/>
                </a:lnTo>
                <a:lnTo>
                  <a:pt x="848" y="440"/>
                </a:lnTo>
                <a:lnTo>
                  <a:pt x="850" y="438"/>
                </a:lnTo>
                <a:lnTo>
                  <a:pt x="850" y="435"/>
                </a:lnTo>
                <a:lnTo>
                  <a:pt x="853" y="433"/>
                </a:lnTo>
                <a:lnTo>
                  <a:pt x="855" y="430"/>
                </a:lnTo>
                <a:lnTo>
                  <a:pt x="857" y="428"/>
                </a:lnTo>
                <a:lnTo>
                  <a:pt x="860" y="428"/>
                </a:lnTo>
                <a:lnTo>
                  <a:pt x="853" y="418"/>
                </a:lnTo>
                <a:lnTo>
                  <a:pt x="853" y="418"/>
                </a:lnTo>
                <a:close/>
              </a:path>
              <a:path w="1955" h="717">
                <a:moveTo>
                  <a:pt x="934" y="498"/>
                </a:moveTo>
                <a:lnTo>
                  <a:pt x="932" y="500"/>
                </a:lnTo>
                <a:lnTo>
                  <a:pt x="932" y="502"/>
                </a:lnTo>
                <a:lnTo>
                  <a:pt x="930" y="505"/>
                </a:lnTo>
                <a:lnTo>
                  <a:pt x="927" y="507"/>
                </a:lnTo>
                <a:lnTo>
                  <a:pt x="925" y="510"/>
                </a:lnTo>
                <a:lnTo>
                  <a:pt x="922" y="512"/>
                </a:lnTo>
                <a:lnTo>
                  <a:pt x="920" y="514"/>
                </a:lnTo>
                <a:lnTo>
                  <a:pt x="917" y="514"/>
                </a:lnTo>
                <a:lnTo>
                  <a:pt x="917" y="517"/>
                </a:lnTo>
                <a:lnTo>
                  <a:pt x="915" y="517"/>
                </a:lnTo>
                <a:lnTo>
                  <a:pt x="915" y="519"/>
                </a:lnTo>
                <a:lnTo>
                  <a:pt x="917" y="519"/>
                </a:lnTo>
                <a:lnTo>
                  <a:pt x="920" y="517"/>
                </a:lnTo>
                <a:lnTo>
                  <a:pt x="922" y="517"/>
                </a:lnTo>
                <a:lnTo>
                  <a:pt x="922" y="514"/>
                </a:lnTo>
                <a:lnTo>
                  <a:pt x="927" y="514"/>
                </a:lnTo>
                <a:lnTo>
                  <a:pt x="927" y="512"/>
                </a:lnTo>
                <a:lnTo>
                  <a:pt x="930" y="512"/>
                </a:lnTo>
                <a:lnTo>
                  <a:pt x="930" y="510"/>
                </a:lnTo>
                <a:lnTo>
                  <a:pt x="932" y="507"/>
                </a:lnTo>
                <a:lnTo>
                  <a:pt x="934" y="505"/>
                </a:lnTo>
                <a:lnTo>
                  <a:pt x="937" y="502"/>
                </a:lnTo>
                <a:lnTo>
                  <a:pt x="937" y="500"/>
                </a:lnTo>
                <a:lnTo>
                  <a:pt x="939" y="500"/>
                </a:lnTo>
                <a:lnTo>
                  <a:pt x="934" y="498"/>
                </a:lnTo>
                <a:lnTo>
                  <a:pt x="934" y="498"/>
                </a:lnTo>
                <a:close/>
              </a:path>
              <a:path w="1955" h="717">
                <a:moveTo>
                  <a:pt x="915" y="493"/>
                </a:moveTo>
                <a:lnTo>
                  <a:pt x="913" y="493"/>
                </a:lnTo>
                <a:lnTo>
                  <a:pt x="910" y="495"/>
                </a:lnTo>
                <a:lnTo>
                  <a:pt x="908" y="495"/>
                </a:lnTo>
                <a:lnTo>
                  <a:pt x="905" y="498"/>
                </a:lnTo>
                <a:lnTo>
                  <a:pt x="901" y="498"/>
                </a:lnTo>
                <a:lnTo>
                  <a:pt x="901" y="500"/>
                </a:lnTo>
                <a:lnTo>
                  <a:pt x="896" y="500"/>
                </a:lnTo>
                <a:lnTo>
                  <a:pt x="896" y="502"/>
                </a:lnTo>
                <a:lnTo>
                  <a:pt x="889" y="502"/>
                </a:lnTo>
                <a:lnTo>
                  <a:pt x="889" y="505"/>
                </a:lnTo>
                <a:lnTo>
                  <a:pt x="886" y="505"/>
                </a:lnTo>
                <a:lnTo>
                  <a:pt x="891" y="514"/>
                </a:lnTo>
                <a:lnTo>
                  <a:pt x="891" y="512"/>
                </a:lnTo>
                <a:lnTo>
                  <a:pt x="893" y="510"/>
                </a:lnTo>
                <a:lnTo>
                  <a:pt x="896" y="507"/>
                </a:lnTo>
                <a:lnTo>
                  <a:pt x="898" y="507"/>
                </a:lnTo>
                <a:lnTo>
                  <a:pt x="898" y="505"/>
                </a:lnTo>
                <a:lnTo>
                  <a:pt x="901" y="505"/>
                </a:lnTo>
                <a:lnTo>
                  <a:pt x="901" y="502"/>
                </a:lnTo>
                <a:lnTo>
                  <a:pt x="903" y="502"/>
                </a:lnTo>
                <a:lnTo>
                  <a:pt x="905" y="500"/>
                </a:lnTo>
                <a:lnTo>
                  <a:pt x="908" y="500"/>
                </a:lnTo>
                <a:lnTo>
                  <a:pt x="908" y="498"/>
                </a:lnTo>
                <a:lnTo>
                  <a:pt x="910" y="498"/>
                </a:lnTo>
                <a:lnTo>
                  <a:pt x="913" y="495"/>
                </a:lnTo>
                <a:lnTo>
                  <a:pt x="915" y="495"/>
                </a:lnTo>
                <a:lnTo>
                  <a:pt x="915" y="493"/>
                </a:lnTo>
                <a:lnTo>
                  <a:pt x="915" y="493"/>
                </a:lnTo>
                <a:close/>
              </a:path>
              <a:path w="1955" h="717">
                <a:moveTo>
                  <a:pt x="915" y="473"/>
                </a:moveTo>
                <a:lnTo>
                  <a:pt x="893" y="481"/>
                </a:lnTo>
                <a:lnTo>
                  <a:pt x="889" y="481"/>
                </a:lnTo>
                <a:lnTo>
                  <a:pt x="891" y="490"/>
                </a:lnTo>
                <a:lnTo>
                  <a:pt x="893" y="488"/>
                </a:lnTo>
                <a:lnTo>
                  <a:pt x="896" y="486"/>
                </a:lnTo>
                <a:lnTo>
                  <a:pt x="898" y="486"/>
                </a:lnTo>
                <a:lnTo>
                  <a:pt x="898" y="483"/>
                </a:lnTo>
                <a:lnTo>
                  <a:pt x="903" y="483"/>
                </a:lnTo>
                <a:lnTo>
                  <a:pt x="903" y="481"/>
                </a:lnTo>
                <a:lnTo>
                  <a:pt x="908" y="481"/>
                </a:lnTo>
                <a:lnTo>
                  <a:pt x="910" y="478"/>
                </a:lnTo>
                <a:lnTo>
                  <a:pt x="913" y="478"/>
                </a:lnTo>
                <a:lnTo>
                  <a:pt x="915" y="476"/>
                </a:lnTo>
                <a:lnTo>
                  <a:pt x="915" y="473"/>
                </a:lnTo>
                <a:lnTo>
                  <a:pt x="915" y="473"/>
                </a:lnTo>
                <a:close/>
              </a:path>
              <a:path w="1955" h="717">
                <a:moveTo>
                  <a:pt x="922" y="454"/>
                </a:moveTo>
                <a:lnTo>
                  <a:pt x="922" y="476"/>
                </a:lnTo>
                <a:lnTo>
                  <a:pt x="920" y="478"/>
                </a:lnTo>
                <a:lnTo>
                  <a:pt x="920" y="488"/>
                </a:lnTo>
                <a:lnTo>
                  <a:pt x="917" y="488"/>
                </a:lnTo>
                <a:lnTo>
                  <a:pt x="917" y="495"/>
                </a:lnTo>
                <a:lnTo>
                  <a:pt x="915" y="495"/>
                </a:lnTo>
                <a:lnTo>
                  <a:pt x="915" y="500"/>
                </a:lnTo>
                <a:lnTo>
                  <a:pt x="913" y="502"/>
                </a:lnTo>
                <a:lnTo>
                  <a:pt x="913" y="505"/>
                </a:lnTo>
                <a:lnTo>
                  <a:pt x="910" y="507"/>
                </a:lnTo>
                <a:lnTo>
                  <a:pt x="910" y="510"/>
                </a:lnTo>
                <a:lnTo>
                  <a:pt x="908" y="510"/>
                </a:lnTo>
                <a:lnTo>
                  <a:pt x="908" y="512"/>
                </a:lnTo>
                <a:lnTo>
                  <a:pt x="905" y="514"/>
                </a:lnTo>
                <a:lnTo>
                  <a:pt x="903" y="517"/>
                </a:lnTo>
                <a:lnTo>
                  <a:pt x="903" y="519"/>
                </a:lnTo>
                <a:lnTo>
                  <a:pt x="905" y="517"/>
                </a:lnTo>
                <a:lnTo>
                  <a:pt x="908" y="514"/>
                </a:lnTo>
                <a:lnTo>
                  <a:pt x="910" y="512"/>
                </a:lnTo>
                <a:lnTo>
                  <a:pt x="913" y="510"/>
                </a:lnTo>
                <a:lnTo>
                  <a:pt x="913" y="507"/>
                </a:lnTo>
                <a:lnTo>
                  <a:pt x="915" y="507"/>
                </a:lnTo>
                <a:lnTo>
                  <a:pt x="915" y="505"/>
                </a:lnTo>
                <a:lnTo>
                  <a:pt x="917" y="502"/>
                </a:lnTo>
                <a:lnTo>
                  <a:pt x="917" y="500"/>
                </a:lnTo>
                <a:lnTo>
                  <a:pt x="920" y="498"/>
                </a:lnTo>
                <a:lnTo>
                  <a:pt x="920" y="495"/>
                </a:lnTo>
                <a:lnTo>
                  <a:pt x="922" y="493"/>
                </a:lnTo>
                <a:lnTo>
                  <a:pt x="922" y="488"/>
                </a:lnTo>
                <a:lnTo>
                  <a:pt x="925" y="486"/>
                </a:lnTo>
                <a:lnTo>
                  <a:pt x="925" y="473"/>
                </a:lnTo>
                <a:lnTo>
                  <a:pt x="927" y="471"/>
                </a:lnTo>
                <a:lnTo>
                  <a:pt x="927" y="457"/>
                </a:lnTo>
                <a:lnTo>
                  <a:pt x="922" y="454"/>
                </a:lnTo>
                <a:lnTo>
                  <a:pt x="922" y="454"/>
                </a:lnTo>
                <a:close/>
              </a:path>
              <a:path w="1955" h="717">
                <a:moveTo>
                  <a:pt x="956" y="454"/>
                </a:moveTo>
                <a:lnTo>
                  <a:pt x="949" y="454"/>
                </a:lnTo>
                <a:lnTo>
                  <a:pt x="946" y="459"/>
                </a:lnTo>
                <a:lnTo>
                  <a:pt x="946" y="469"/>
                </a:lnTo>
                <a:lnTo>
                  <a:pt x="944" y="471"/>
                </a:lnTo>
                <a:lnTo>
                  <a:pt x="944" y="478"/>
                </a:lnTo>
                <a:lnTo>
                  <a:pt x="941" y="481"/>
                </a:lnTo>
                <a:lnTo>
                  <a:pt x="941" y="483"/>
                </a:lnTo>
                <a:lnTo>
                  <a:pt x="939" y="486"/>
                </a:lnTo>
                <a:lnTo>
                  <a:pt x="939" y="490"/>
                </a:lnTo>
                <a:lnTo>
                  <a:pt x="944" y="490"/>
                </a:lnTo>
                <a:lnTo>
                  <a:pt x="944" y="486"/>
                </a:lnTo>
                <a:lnTo>
                  <a:pt x="946" y="483"/>
                </a:lnTo>
                <a:lnTo>
                  <a:pt x="946" y="478"/>
                </a:lnTo>
                <a:lnTo>
                  <a:pt x="949" y="476"/>
                </a:lnTo>
                <a:lnTo>
                  <a:pt x="949" y="473"/>
                </a:lnTo>
                <a:lnTo>
                  <a:pt x="949" y="471"/>
                </a:lnTo>
                <a:lnTo>
                  <a:pt x="949" y="469"/>
                </a:lnTo>
                <a:lnTo>
                  <a:pt x="951" y="466"/>
                </a:lnTo>
                <a:lnTo>
                  <a:pt x="951" y="457"/>
                </a:lnTo>
                <a:lnTo>
                  <a:pt x="956" y="454"/>
                </a:lnTo>
                <a:lnTo>
                  <a:pt x="956" y="454"/>
                </a:lnTo>
                <a:close/>
              </a:path>
              <a:path w="1955" h="717">
                <a:moveTo>
                  <a:pt x="910" y="450"/>
                </a:moveTo>
                <a:lnTo>
                  <a:pt x="905" y="452"/>
                </a:lnTo>
                <a:lnTo>
                  <a:pt x="903" y="454"/>
                </a:lnTo>
                <a:lnTo>
                  <a:pt x="903" y="457"/>
                </a:lnTo>
                <a:lnTo>
                  <a:pt x="901" y="459"/>
                </a:lnTo>
                <a:lnTo>
                  <a:pt x="901" y="464"/>
                </a:lnTo>
                <a:lnTo>
                  <a:pt x="898" y="466"/>
                </a:lnTo>
                <a:lnTo>
                  <a:pt x="898" y="469"/>
                </a:lnTo>
                <a:lnTo>
                  <a:pt x="896" y="469"/>
                </a:lnTo>
                <a:lnTo>
                  <a:pt x="896" y="471"/>
                </a:lnTo>
                <a:lnTo>
                  <a:pt x="893" y="473"/>
                </a:lnTo>
                <a:lnTo>
                  <a:pt x="893" y="476"/>
                </a:lnTo>
                <a:lnTo>
                  <a:pt x="891" y="478"/>
                </a:lnTo>
                <a:lnTo>
                  <a:pt x="889" y="481"/>
                </a:lnTo>
                <a:lnTo>
                  <a:pt x="893" y="481"/>
                </a:lnTo>
                <a:lnTo>
                  <a:pt x="896" y="478"/>
                </a:lnTo>
                <a:lnTo>
                  <a:pt x="898" y="476"/>
                </a:lnTo>
                <a:lnTo>
                  <a:pt x="898" y="473"/>
                </a:lnTo>
                <a:lnTo>
                  <a:pt x="901" y="471"/>
                </a:lnTo>
                <a:lnTo>
                  <a:pt x="901" y="469"/>
                </a:lnTo>
                <a:lnTo>
                  <a:pt x="901" y="466"/>
                </a:lnTo>
                <a:lnTo>
                  <a:pt x="903" y="466"/>
                </a:lnTo>
                <a:lnTo>
                  <a:pt x="903" y="464"/>
                </a:lnTo>
                <a:lnTo>
                  <a:pt x="905" y="461"/>
                </a:lnTo>
                <a:lnTo>
                  <a:pt x="905" y="459"/>
                </a:lnTo>
                <a:lnTo>
                  <a:pt x="908" y="457"/>
                </a:lnTo>
                <a:lnTo>
                  <a:pt x="908" y="454"/>
                </a:lnTo>
                <a:lnTo>
                  <a:pt x="910" y="452"/>
                </a:lnTo>
                <a:lnTo>
                  <a:pt x="910" y="450"/>
                </a:lnTo>
                <a:lnTo>
                  <a:pt x="910" y="450"/>
                </a:lnTo>
                <a:close/>
              </a:path>
              <a:path w="1955" h="717">
                <a:moveTo>
                  <a:pt x="951" y="447"/>
                </a:moveTo>
                <a:lnTo>
                  <a:pt x="949" y="452"/>
                </a:lnTo>
                <a:lnTo>
                  <a:pt x="939" y="452"/>
                </a:lnTo>
                <a:lnTo>
                  <a:pt x="956" y="454"/>
                </a:lnTo>
                <a:lnTo>
                  <a:pt x="951" y="447"/>
                </a:lnTo>
                <a:lnTo>
                  <a:pt x="951" y="447"/>
                </a:lnTo>
                <a:close/>
              </a:path>
              <a:path w="1955" h="717">
                <a:moveTo>
                  <a:pt x="913" y="433"/>
                </a:moveTo>
                <a:lnTo>
                  <a:pt x="910" y="435"/>
                </a:lnTo>
                <a:lnTo>
                  <a:pt x="910" y="442"/>
                </a:lnTo>
                <a:lnTo>
                  <a:pt x="908" y="445"/>
                </a:lnTo>
                <a:lnTo>
                  <a:pt x="908" y="447"/>
                </a:lnTo>
                <a:lnTo>
                  <a:pt x="905" y="450"/>
                </a:lnTo>
                <a:lnTo>
                  <a:pt x="891" y="450"/>
                </a:lnTo>
                <a:lnTo>
                  <a:pt x="910" y="450"/>
                </a:lnTo>
                <a:lnTo>
                  <a:pt x="913" y="447"/>
                </a:lnTo>
                <a:lnTo>
                  <a:pt x="913" y="445"/>
                </a:lnTo>
                <a:lnTo>
                  <a:pt x="915" y="442"/>
                </a:lnTo>
                <a:lnTo>
                  <a:pt x="915" y="440"/>
                </a:lnTo>
                <a:lnTo>
                  <a:pt x="917" y="440"/>
                </a:lnTo>
                <a:lnTo>
                  <a:pt x="913" y="433"/>
                </a:lnTo>
                <a:lnTo>
                  <a:pt x="913" y="433"/>
                </a:lnTo>
                <a:close/>
              </a:path>
              <a:path w="1955" h="717">
                <a:moveTo>
                  <a:pt x="925" y="423"/>
                </a:moveTo>
                <a:lnTo>
                  <a:pt x="925" y="450"/>
                </a:lnTo>
                <a:lnTo>
                  <a:pt x="922" y="452"/>
                </a:lnTo>
                <a:lnTo>
                  <a:pt x="922" y="454"/>
                </a:lnTo>
                <a:lnTo>
                  <a:pt x="927" y="457"/>
                </a:lnTo>
                <a:lnTo>
                  <a:pt x="927" y="464"/>
                </a:lnTo>
                <a:lnTo>
                  <a:pt x="930" y="466"/>
                </a:lnTo>
                <a:lnTo>
                  <a:pt x="930" y="476"/>
                </a:lnTo>
                <a:lnTo>
                  <a:pt x="932" y="478"/>
                </a:lnTo>
                <a:lnTo>
                  <a:pt x="932" y="483"/>
                </a:lnTo>
                <a:lnTo>
                  <a:pt x="932" y="486"/>
                </a:lnTo>
                <a:lnTo>
                  <a:pt x="934" y="486"/>
                </a:lnTo>
                <a:lnTo>
                  <a:pt x="934" y="488"/>
                </a:lnTo>
                <a:lnTo>
                  <a:pt x="934" y="490"/>
                </a:lnTo>
                <a:lnTo>
                  <a:pt x="937" y="493"/>
                </a:lnTo>
                <a:lnTo>
                  <a:pt x="937" y="495"/>
                </a:lnTo>
                <a:lnTo>
                  <a:pt x="934" y="498"/>
                </a:lnTo>
                <a:lnTo>
                  <a:pt x="939" y="500"/>
                </a:lnTo>
                <a:lnTo>
                  <a:pt x="941" y="502"/>
                </a:lnTo>
                <a:lnTo>
                  <a:pt x="941" y="505"/>
                </a:lnTo>
                <a:lnTo>
                  <a:pt x="944" y="507"/>
                </a:lnTo>
                <a:lnTo>
                  <a:pt x="944" y="510"/>
                </a:lnTo>
                <a:lnTo>
                  <a:pt x="946" y="510"/>
                </a:lnTo>
                <a:lnTo>
                  <a:pt x="946" y="512"/>
                </a:lnTo>
                <a:lnTo>
                  <a:pt x="949" y="512"/>
                </a:lnTo>
                <a:lnTo>
                  <a:pt x="949" y="514"/>
                </a:lnTo>
                <a:lnTo>
                  <a:pt x="951" y="517"/>
                </a:lnTo>
                <a:lnTo>
                  <a:pt x="953" y="514"/>
                </a:lnTo>
                <a:lnTo>
                  <a:pt x="956" y="512"/>
                </a:lnTo>
                <a:lnTo>
                  <a:pt x="958" y="512"/>
                </a:lnTo>
                <a:lnTo>
                  <a:pt x="958" y="510"/>
                </a:lnTo>
                <a:lnTo>
                  <a:pt x="953" y="510"/>
                </a:lnTo>
                <a:lnTo>
                  <a:pt x="953" y="507"/>
                </a:lnTo>
                <a:lnTo>
                  <a:pt x="951" y="507"/>
                </a:lnTo>
                <a:lnTo>
                  <a:pt x="951" y="505"/>
                </a:lnTo>
                <a:lnTo>
                  <a:pt x="949" y="505"/>
                </a:lnTo>
                <a:lnTo>
                  <a:pt x="949" y="502"/>
                </a:lnTo>
                <a:lnTo>
                  <a:pt x="946" y="502"/>
                </a:lnTo>
                <a:lnTo>
                  <a:pt x="944" y="500"/>
                </a:lnTo>
                <a:lnTo>
                  <a:pt x="944" y="498"/>
                </a:lnTo>
                <a:lnTo>
                  <a:pt x="941" y="495"/>
                </a:lnTo>
                <a:lnTo>
                  <a:pt x="941" y="493"/>
                </a:lnTo>
                <a:lnTo>
                  <a:pt x="944" y="493"/>
                </a:lnTo>
                <a:lnTo>
                  <a:pt x="944" y="490"/>
                </a:lnTo>
                <a:lnTo>
                  <a:pt x="939" y="490"/>
                </a:lnTo>
                <a:lnTo>
                  <a:pt x="939" y="488"/>
                </a:lnTo>
                <a:lnTo>
                  <a:pt x="937" y="486"/>
                </a:lnTo>
                <a:lnTo>
                  <a:pt x="937" y="483"/>
                </a:lnTo>
                <a:lnTo>
                  <a:pt x="934" y="481"/>
                </a:lnTo>
                <a:lnTo>
                  <a:pt x="934" y="476"/>
                </a:lnTo>
                <a:lnTo>
                  <a:pt x="932" y="473"/>
                </a:lnTo>
                <a:lnTo>
                  <a:pt x="932" y="466"/>
                </a:lnTo>
                <a:lnTo>
                  <a:pt x="930" y="464"/>
                </a:lnTo>
                <a:lnTo>
                  <a:pt x="930" y="454"/>
                </a:lnTo>
                <a:lnTo>
                  <a:pt x="927" y="452"/>
                </a:lnTo>
                <a:lnTo>
                  <a:pt x="927" y="430"/>
                </a:lnTo>
                <a:lnTo>
                  <a:pt x="930" y="428"/>
                </a:lnTo>
                <a:lnTo>
                  <a:pt x="930" y="423"/>
                </a:lnTo>
                <a:lnTo>
                  <a:pt x="944" y="423"/>
                </a:lnTo>
                <a:lnTo>
                  <a:pt x="925" y="423"/>
                </a:lnTo>
                <a:lnTo>
                  <a:pt x="925" y="423"/>
                </a:lnTo>
                <a:close/>
              </a:path>
              <a:path w="1955" h="717">
                <a:moveTo>
                  <a:pt x="951" y="423"/>
                </a:moveTo>
                <a:lnTo>
                  <a:pt x="925" y="423"/>
                </a:lnTo>
                <a:lnTo>
                  <a:pt x="944" y="423"/>
                </a:lnTo>
                <a:lnTo>
                  <a:pt x="944" y="428"/>
                </a:lnTo>
                <a:lnTo>
                  <a:pt x="941" y="430"/>
                </a:lnTo>
                <a:lnTo>
                  <a:pt x="941" y="438"/>
                </a:lnTo>
                <a:lnTo>
                  <a:pt x="939" y="440"/>
                </a:lnTo>
                <a:lnTo>
                  <a:pt x="939" y="445"/>
                </a:lnTo>
                <a:lnTo>
                  <a:pt x="937" y="447"/>
                </a:lnTo>
                <a:lnTo>
                  <a:pt x="937" y="450"/>
                </a:lnTo>
                <a:lnTo>
                  <a:pt x="934" y="450"/>
                </a:lnTo>
                <a:lnTo>
                  <a:pt x="934" y="452"/>
                </a:lnTo>
                <a:lnTo>
                  <a:pt x="937" y="459"/>
                </a:lnTo>
                <a:lnTo>
                  <a:pt x="939" y="454"/>
                </a:lnTo>
                <a:lnTo>
                  <a:pt x="956" y="454"/>
                </a:lnTo>
                <a:lnTo>
                  <a:pt x="939" y="452"/>
                </a:lnTo>
                <a:lnTo>
                  <a:pt x="941" y="452"/>
                </a:lnTo>
                <a:lnTo>
                  <a:pt x="941" y="450"/>
                </a:lnTo>
                <a:lnTo>
                  <a:pt x="941" y="447"/>
                </a:lnTo>
                <a:lnTo>
                  <a:pt x="941" y="447"/>
                </a:lnTo>
                <a:lnTo>
                  <a:pt x="941" y="445"/>
                </a:lnTo>
                <a:lnTo>
                  <a:pt x="944" y="442"/>
                </a:lnTo>
                <a:lnTo>
                  <a:pt x="944" y="438"/>
                </a:lnTo>
                <a:lnTo>
                  <a:pt x="946" y="435"/>
                </a:lnTo>
                <a:lnTo>
                  <a:pt x="946" y="428"/>
                </a:lnTo>
                <a:lnTo>
                  <a:pt x="949" y="426"/>
                </a:lnTo>
                <a:lnTo>
                  <a:pt x="951" y="423"/>
                </a:lnTo>
                <a:lnTo>
                  <a:pt x="951" y="423"/>
                </a:lnTo>
                <a:close/>
              </a:path>
              <a:path w="1955" h="717">
                <a:moveTo>
                  <a:pt x="946" y="416"/>
                </a:moveTo>
                <a:lnTo>
                  <a:pt x="944" y="421"/>
                </a:lnTo>
                <a:lnTo>
                  <a:pt x="915" y="421"/>
                </a:lnTo>
                <a:lnTo>
                  <a:pt x="917" y="426"/>
                </a:lnTo>
                <a:lnTo>
                  <a:pt x="917" y="423"/>
                </a:lnTo>
                <a:lnTo>
                  <a:pt x="920" y="423"/>
                </a:lnTo>
                <a:lnTo>
                  <a:pt x="951" y="423"/>
                </a:lnTo>
                <a:lnTo>
                  <a:pt x="946" y="416"/>
                </a:lnTo>
                <a:lnTo>
                  <a:pt x="946" y="416"/>
                </a:lnTo>
                <a:close/>
              </a:path>
              <a:path w="1955" h="717">
                <a:moveTo>
                  <a:pt x="903" y="409"/>
                </a:moveTo>
                <a:lnTo>
                  <a:pt x="903" y="411"/>
                </a:lnTo>
                <a:lnTo>
                  <a:pt x="901" y="413"/>
                </a:lnTo>
                <a:lnTo>
                  <a:pt x="901" y="423"/>
                </a:lnTo>
                <a:lnTo>
                  <a:pt x="898" y="426"/>
                </a:lnTo>
                <a:lnTo>
                  <a:pt x="898" y="430"/>
                </a:lnTo>
                <a:lnTo>
                  <a:pt x="896" y="433"/>
                </a:lnTo>
                <a:lnTo>
                  <a:pt x="896" y="438"/>
                </a:lnTo>
                <a:lnTo>
                  <a:pt x="893" y="440"/>
                </a:lnTo>
                <a:lnTo>
                  <a:pt x="893" y="442"/>
                </a:lnTo>
                <a:lnTo>
                  <a:pt x="891" y="445"/>
                </a:lnTo>
                <a:lnTo>
                  <a:pt x="891" y="447"/>
                </a:lnTo>
                <a:lnTo>
                  <a:pt x="889" y="447"/>
                </a:lnTo>
                <a:lnTo>
                  <a:pt x="889" y="450"/>
                </a:lnTo>
                <a:lnTo>
                  <a:pt x="886" y="450"/>
                </a:lnTo>
                <a:lnTo>
                  <a:pt x="891" y="459"/>
                </a:lnTo>
                <a:lnTo>
                  <a:pt x="891" y="457"/>
                </a:lnTo>
                <a:lnTo>
                  <a:pt x="893" y="454"/>
                </a:lnTo>
                <a:lnTo>
                  <a:pt x="896" y="454"/>
                </a:lnTo>
                <a:lnTo>
                  <a:pt x="898" y="454"/>
                </a:lnTo>
                <a:lnTo>
                  <a:pt x="901" y="452"/>
                </a:lnTo>
                <a:lnTo>
                  <a:pt x="905" y="452"/>
                </a:lnTo>
                <a:lnTo>
                  <a:pt x="910" y="450"/>
                </a:lnTo>
                <a:lnTo>
                  <a:pt x="891" y="450"/>
                </a:lnTo>
                <a:lnTo>
                  <a:pt x="893" y="450"/>
                </a:lnTo>
                <a:lnTo>
                  <a:pt x="893" y="445"/>
                </a:lnTo>
                <a:lnTo>
                  <a:pt x="896" y="442"/>
                </a:lnTo>
                <a:lnTo>
                  <a:pt x="896" y="440"/>
                </a:lnTo>
                <a:lnTo>
                  <a:pt x="898" y="438"/>
                </a:lnTo>
                <a:lnTo>
                  <a:pt x="898" y="435"/>
                </a:lnTo>
                <a:lnTo>
                  <a:pt x="901" y="433"/>
                </a:lnTo>
                <a:lnTo>
                  <a:pt x="901" y="430"/>
                </a:lnTo>
                <a:lnTo>
                  <a:pt x="903" y="428"/>
                </a:lnTo>
                <a:lnTo>
                  <a:pt x="903" y="426"/>
                </a:lnTo>
                <a:lnTo>
                  <a:pt x="905" y="423"/>
                </a:lnTo>
                <a:lnTo>
                  <a:pt x="905" y="418"/>
                </a:lnTo>
                <a:lnTo>
                  <a:pt x="908" y="416"/>
                </a:lnTo>
                <a:lnTo>
                  <a:pt x="903" y="409"/>
                </a:lnTo>
                <a:lnTo>
                  <a:pt x="903" y="409"/>
                </a:lnTo>
                <a:close/>
              </a:path>
              <a:path w="1955" h="717">
                <a:moveTo>
                  <a:pt x="977" y="495"/>
                </a:moveTo>
                <a:lnTo>
                  <a:pt x="975" y="495"/>
                </a:lnTo>
                <a:lnTo>
                  <a:pt x="975" y="498"/>
                </a:lnTo>
                <a:lnTo>
                  <a:pt x="975" y="500"/>
                </a:lnTo>
                <a:lnTo>
                  <a:pt x="973" y="502"/>
                </a:lnTo>
                <a:lnTo>
                  <a:pt x="975" y="505"/>
                </a:lnTo>
                <a:lnTo>
                  <a:pt x="975" y="507"/>
                </a:lnTo>
                <a:lnTo>
                  <a:pt x="977" y="507"/>
                </a:lnTo>
                <a:lnTo>
                  <a:pt x="980" y="507"/>
                </a:lnTo>
                <a:lnTo>
                  <a:pt x="980" y="510"/>
                </a:lnTo>
                <a:lnTo>
                  <a:pt x="980" y="512"/>
                </a:lnTo>
                <a:lnTo>
                  <a:pt x="977" y="514"/>
                </a:lnTo>
                <a:lnTo>
                  <a:pt x="977" y="517"/>
                </a:lnTo>
                <a:lnTo>
                  <a:pt x="975" y="519"/>
                </a:lnTo>
                <a:lnTo>
                  <a:pt x="977" y="519"/>
                </a:lnTo>
                <a:lnTo>
                  <a:pt x="980" y="517"/>
                </a:lnTo>
                <a:lnTo>
                  <a:pt x="980" y="514"/>
                </a:lnTo>
                <a:lnTo>
                  <a:pt x="982" y="514"/>
                </a:lnTo>
                <a:lnTo>
                  <a:pt x="982" y="510"/>
                </a:lnTo>
                <a:lnTo>
                  <a:pt x="985" y="507"/>
                </a:lnTo>
                <a:lnTo>
                  <a:pt x="985" y="500"/>
                </a:lnTo>
                <a:lnTo>
                  <a:pt x="982" y="498"/>
                </a:lnTo>
                <a:lnTo>
                  <a:pt x="982" y="495"/>
                </a:lnTo>
                <a:lnTo>
                  <a:pt x="980" y="495"/>
                </a:lnTo>
                <a:lnTo>
                  <a:pt x="977" y="495"/>
                </a:lnTo>
                <a:lnTo>
                  <a:pt x="977" y="495"/>
                </a:lnTo>
                <a:close/>
              </a:path>
              <a:path w="1955" h="717">
                <a:moveTo>
                  <a:pt x="977" y="466"/>
                </a:moveTo>
                <a:lnTo>
                  <a:pt x="975" y="466"/>
                </a:lnTo>
                <a:lnTo>
                  <a:pt x="975" y="469"/>
                </a:lnTo>
                <a:lnTo>
                  <a:pt x="973" y="471"/>
                </a:lnTo>
                <a:lnTo>
                  <a:pt x="973" y="476"/>
                </a:lnTo>
                <a:lnTo>
                  <a:pt x="975" y="478"/>
                </a:lnTo>
                <a:lnTo>
                  <a:pt x="975" y="481"/>
                </a:lnTo>
                <a:lnTo>
                  <a:pt x="977" y="481"/>
                </a:lnTo>
                <a:lnTo>
                  <a:pt x="977" y="483"/>
                </a:lnTo>
                <a:lnTo>
                  <a:pt x="980" y="481"/>
                </a:lnTo>
                <a:lnTo>
                  <a:pt x="982" y="481"/>
                </a:lnTo>
                <a:lnTo>
                  <a:pt x="982" y="478"/>
                </a:lnTo>
                <a:lnTo>
                  <a:pt x="985" y="478"/>
                </a:lnTo>
                <a:lnTo>
                  <a:pt x="985" y="476"/>
                </a:lnTo>
                <a:lnTo>
                  <a:pt x="985" y="469"/>
                </a:lnTo>
                <a:lnTo>
                  <a:pt x="982" y="466"/>
                </a:lnTo>
                <a:lnTo>
                  <a:pt x="982" y="466"/>
                </a:lnTo>
                <a:lnTo>
                  <a:pt x="977" y="466"/>
                </a:lnTo>
                <a:lnTo>
                  <a:pt x="977" y="466"/>
                </a:lnTo>
                <a:close/>
              </a:path>
              <a:path w="1955" h="717">
                <a:moveTo>
                  <a:pt x="1069" y="510"/>
                </a:moveTo>
                <a:lnTo>
                  <a:pt x="1069" y="512"/>
                </a:lnTo>
                <a:lnTo>
                  <a:pt x="1078" y="510"/>
                </a:lnTo>
                <a:lnTo>
                  <a:pt x="1069" y="510"/>
                </a:lnTo>
                <a:lnTo>
                  <a:pt x="1069" y="510"/>
                </a:lnTo>
                <a:close/>
              </a:path>
              <a:path w="1955" h="717">
                <a:moveTo>
                  <a:pt x="1076" y="447"/>
                </a:moveTo>
                <a:lnTo>
                  <a:pt x="1069" y="450"/>
                </a:lnTo>
                <a:lnTo>
                  <a:pt x="1069" y="457"/>
                </a:lnTo>
                <a:lnTo>
                  <a:pt x="1066" y="459"/>
                </a:lnTo>
                <a:lnTo>
                  <a:pt x="1066" y="466"/>
                </a:lnTo>
                <a:lnTo>
                  <a:pt x="1064" y="469"/>
                </a:lnTo>
                <a:lnTo>
                  <a:pt x="1064" y="476"/>
                </a:lnTo>
                <a:lnTo>
                  <a:pt x="1061" y="478"/>
                </a:lnTo>
                <a:lnTo>
                  <a:pt x="1061" y="481"/>
                </a:lnTo>
                <a:lnTo>
                  <a:pt x="1059" y="483"/>
                </a:lnTo>
                <a:lnTo>
                  <a:pt x="1059" y="488"/>
                </a:lnTo>
                <a:lnTo>
                  <a:pt x="1057" y="490"/>
                </a:lnTo>
                <a:lnTo>
                  <a:pt x="1057" y="495"/>
                </a:lnTo>
                <a:lnTo>
                  <a:pt x="1054" y="495"/>
                </a:lnTo>
                <a:lnTo>
                  <a:pt x="1054" y="500"/>
                </a:lnTo>
                <a:lnTo>
                  <a:pt x="1052" y="502"/>
                </a:lnTo>
                <a:lnTo>
                  <a:pt x="1050" y="505"/>
                </a:lnTo>
                <a:lnTo>
                  <a:pt x="1050" y="510"/>
                </a:lnTo>
                <a:lnTo>
                  <a:pt x="1047" y="510"/>
                </a:lnTo>
                <a:lnTo>
                  <a:pt x="1047" y="512"/>
                </a:lnTo>
                <a:lnTo>
                  <a:pt x="1050" y="510"/>
                </a:lnTo>
                <a:lnTo>
                  <a:pt x="1052" y="507"/>
                </a:lnTo>
                <a:lnTo>
                  <a:pt x="1054" y="505"/>
                </a:lnTo>
                <a:lnTo>
                  <a:pt x="1057" y="502"/>
                </a:lnTo>
                <a:lnTo>
                  <a:pt x="1057" y="500"/>
                </a:lnTo>
                <a:lnTo>
                  <a:pt x="1059" y="498"/>
                </a:lnTo>
                <a:lnTo>
                  <a:pt x="1059" y="495"/>
                </a:lnTo>
                <a:lnTo>
                  <a:pt x="1061" y="493"/>
                </a:lnTo>
                <a:lnTo>
                  <a:pt x="1061" y="490"/>
                </a:lnTo>
                <a:lnTo>
                  <a:pt x="1064" y="488"/>
                </a:lnTo>
                <a:lnTo>
                  <a:pt x="1064" y="483"/>
                </a:lnTo>
                <a:lnTo>
                  <a:pt x="1066" y="481"/>
                </a:lnTo>
                <a:lnTo>
                  <a:pt x="1066" y="478"/>
                </a:lnTo>
                <a:lnTo>
                  <a:pt x="1069" y="476"/>
                </a:lnTo>
                <a:lnTo>
                  <a:pt x="1069" y="469"/>
                </a:lnTo>
                <a:lnTo>
                  <a:pt x="1071" y="466"/>
                </a:lnTo>
                <a:lnTo>
                  <a:pt x="1071" y="461"/>
                </a:lnTo>
                <a:lnTo>
                  <a:pt x="1073" y="459"/>
                </a:lnTo>
                <a:lnTo>
                  <a:pt x="1073" y="450"/>
                </a:lnTo>
                <a:lnTo>
                  <a:pt x="1076" y="447"/>
                </a:lnTo>
                <a:lnTo>
                  <a:pt x="1076" y="447"/>
                </a:lnTo>
                <a:close/>
              </a:path>
              <a:path w="1955" h="717">
                <a:moveTo>
                  <a:pt x="1071" y="440"/>
                </a:moveTo>
                <a:lnTo>
                  <a:pt x="1069" y="445"/>
                </a:lnTo>
                <a:lnTo>
                  <a:pt x="1050" y="445"/>
                </a:lnTo>
                <a:lnTo>
                  <a:pt x="1052" y="450"/>
                </a:lnTo>
                <a:lnTo>
                  <a:pt x="1069" y="450"/>
                </a:lnTo>
                <a:lnTo>
                  <a:pt x="1076" y="447"/>
                </a:lnTo>
                <a:lnTo>
                  <a:pt x="1071" y="440"/>
                </a:lnTo>
                <a:lnTo>
                  <a:pt x="1071" y="440"/>
                </a:lnTo>
                <a:close/>
              </a:path>
              <a:path w="1955" h="717">
                <a:moveTo>
                  <a:pt x="1088" y="438"/>
                </a:moveTo>
                <a:lnTo>
                  <a:pt x="1085" y="440"/>
                </a:lnTo>
                <a:lnTo>
                  <a:pt x="1085" y="445"/>
                </a:lnTo>
                <a:lnTo>
                  <a:pt x="1088" y="447"/>
                </a:lnTo>
                <a:lnTo>
                  <a:pt x="1088" y="457"/>
                </a:lnTo>
                <a:lnTo>
                  <a:pt x="1090" y="459"/>
                </a:lnTo>
                <a:lnTo>
                  <a:pt x="1090" y="466"/>
                </a:lnTo>
                <a:lnTo>
                  <a:pt x="1093" y="469"/>
                </a:lnTo>
                <a:lnTo>
                  <a:pt x="1093" y="473"/>
                </a:lnTo>
                <a:lnTo>
                  <a:pt x="1095" y="476"/>
                </a:lnTo>
                <a:lnTo>
                  <a:pt x="1095" y="481"/>
                </a:lnTo>
                <a:lnTo>
                  <a:pt x="1097" y="483"/>
                </a:lnTo>
                <a:lnTo>
                  <a:pt x="1097" y="486"/>
                </a:lnTo>
                <a:lnTo>
                  <a:pt x="1100" y="488"/>
                </a:lnTo>
                <a:lnTo>
                  <a:pt x="1100" y="490"/>
                </a:lnTo>
                <a:lnTo>
                  <a:pt x="1102" y="493"/>
                </a:lnTo>
                <a:lnTo>
                  <a:pt x="1102" y="495"/>
                </a:lnTo>
                <a:lnTo>
                  <a:pt x="1105" y="498"/>
                </a:lnTo>
                <a:lnTo>
                  <a:pt x="1105" y="500"/>
                </a:lnTo>
                <a:lnTo>
                  <a:pt x="1107" y="500"/>
                </a:lnTo>
                <a:lnTo>
                  <a:pt x="1107" y="505"/>
                </a:lnTo>
                <a:lnTo>
                  <a:pt x="1110" y="505"/>
                </a:lnTo>
                <a:lnTo>
                  <a:pt x="1110" y="507"/>
                </a:lnTo>
                <a:lnTo>
                  <a:pt x="1112" y="507"/>
                </a:lnTo>
                <a:lnTo>
                  <a:pt x="1112" y="510"/>
                </a:lnTo>
                <a:lnTo>
                  <a:pt x="1112" y="507"/>
                </a:lnTo>
                <a:lnTo>
                  <a:pt x="1114" y="507"/>
                </a:lnTo>
                <a:lnTo>
                  <a:pt x="1114" y="505"/>
                </a:lnTo>
                <a:lnTo>
                  <a:pt x="1119" y="505"/>
                </a:lnTo>
                <a:lnTo>
                  <a:pt x="1119" y="502"/>
                </a:lnTo>
                <a:lnTo>
                  <a:pt x="1117" y="500"/>
                </a:lnTo>
                <a:lnTo>
                  <a:pt x="1114" y="500"/>
                </a:lnTo>
                <a:lnTo>
                  <a:pt x="1114" y="498"/>
                </a:lnTo>
                <a:lnTo>
                  <a:pt x="1112" y="498"/>
                </a:lnTo>
                <a:lnTo>
                  <a:pt x="1112" y="495"/>
                </a:lnTo>
                <a:lnTo>
                  <a:pt x="1110" y="495"/>
                </a:lnTo>
                <a:lnTo>
                  <a:pt x="1110" y="493"/>
                </a:lnTo>
                <a:lnTo>
                  <a:pt x="1107" y="490"/>
                </a:lnTo>
                <a:lnTo>
                  <a:pt x="1107" y="488"/>
                </a:lnTo>
                <a:lnTo>
                  <a:pt x="1105" y="488"/>
                </a:lnTo>
                <a:lnTo>
                  <a:pt x="1105" y="486"/>
                </a:lnTo>
                <a:lnTo>
                  <a:pt x="1102" y="483"/>
                </a:lnTo>
                <a:lnTo>
                  <a:pt x="1102" y="481"/>
                </a:lnTo>
                <a:lnTo>
                  <a:pt x="1100" y="481"/>
                </a:lnTo>
                <a:lnTo>
                  <a:pt x="1100" y="476"/>
                </a:lnTo>
                <a:lnTo>
                  <a:pt x="1097" y="473"/>
                </a:lnTo>
                <a:lnTo>
                  <a:pt x="1097" y="471"/>
                </a:lnTo>
                <a:lnTo>
                  <a:pt x="1095" y="469"/>
                </a:lnTo>
                <a:lnTo>
                  <a:pt x="1095" y="464"/>
                </a:lnTo>
                <a:lnTo>
                  <a:pt x="1093" y="461"/>
                </a:lnTo>
                <a:lnTo>
                  <a:pt x="1093" y="457"/>
                </a:lnTo>
                <a:lnTo>
                  <a:pt x="1095" y="457"/>
                </a:lnTo>
                <a:lnTo>
                  <a:pt x="1090" y="454"/>
                </a:lnTo>
                <a:lnTo>
                  <a:pt x="1090" y="450"/>
                </a:lnTo>
                <a:lnTo>
                  <a:pt x="1088" y="447"/>
                </a:lnTo>
                <a:lnTo>
                  <a:pt x="1088" y="438"/>
                </a:lnTo>
                <a:lnTo>
                  <a:pt x="1088" y="438"/>
                </a:lnTo>
                <a:close/>
              </a:path>
              <a:path w="1955" h="717">
                <a:moveTo>
                  <a:pt x="1107" y="428"/>
                </a:moveTo>
                <a:lnTo>
                  <a:pt x="1107" y="433"/>
                </a:lnTo>
                <a:lnTo>
                  <a:pt x="1105" y="435"/>
                </a:lnTo>
                <a:lnTo>
                  <a:pt x="1105" y="438"/>
                </a:lnTo>
                <a:lnTo>
                  <a:pt x="1102" y="438"/>
                </a:lnTo>
                <a:lnTo>
                  <a:pt x="1102" y="442"/>
                </a:lnTo>
                <a:lnTo>
                  <a:pt x="1100" y="445"/>
                </a:lnTo>
                <a:lnTo>
                  <a:pt x="1097" y="447"/>
                </a:lnTo>
                <a:lnTo>
                  <a:pt x="1095" y="450"/>
                </a:lnTo>
                <a:lnTo>
                  <a:pt x="1095" y="452"/>
                </a:lnTo>
                <a:lnTo>
                  <a:pt x="1093" y="454"/>
                </a:lnTo>
                <a:lnTo>
                  <a:pt x="1090" y="454"/>
                </a:lnTo>
                <a:lnTo>
                  <a:pt x="1095" y="457"/>
                </a:lnTo>
                <a:lnTo>
                  <a:pt x="1095" y="454"/>
                </a:lnTo>
                <a:lnTo>
                  <a:pt x="1097" y="452"/>
                </a:lnTo>
                <a:lnTo>
                  <a:pt x="1100" y="450"/>
                </a:lnTo>
                <a:lnTo>
                  <a:pt x="1102" y="447"/>
                </a:lnTo>
                <a:lnTo>
                  <a:pt x="1102" y="445"/>
                </a:lnTo>
                <a:lnTo>
                  <a:pt x="1105" y="445"/>
                </a:lnTo>
                <a:lnTo>
                  <a:pt x="1105" y="442"/>
                </a:lnTo>
                <a:lnTo>
                  <a:pt x="1107" y="442"/>
                </a:lnTo>
                <a:lnTo>
                  <a:pt x="1107" y="440"/>
                </a:lnTo>
                <a:lnTo>
                  <a:pt x="1110" y="440"/>
                </a:lnTo>
                <a:lnTo>
                  <a:pt x="1112" y="438"/>
                </a:lnTo>
                <a:lnTo>
                  <a:pt x="1114" y="438"/>
                </a:lnTo>
                <a:lnTo>
                  <a:pt x="1107" y="428"/>
                </a:lnTo>
                <a:lnTo>
                  <a:pt x="1107" y="428"/>
                </a:lnTo>
                <a:close/>
              </a:path>
              <a:path w="1955" h="717">
                <a:moveTo>
                  <a:pt x="1081" y="409"/>
                </a:moveTo>
                <a:lnTo>
                  <a:pt x="1081" y="507"/>
                </a:lnTo>
                <a:lnTo>
                  <a:pt x="1078" y="510"/>
                </a:lnTo>
                <a:lnTo>
                  <a:pt x="1069" y="512"/>
                </a:lnTo>
                <a:lnTo>
                  <a:pt x="1071" y="512"/>
                </a:lnTo>
                <a:lnTo>
                  <a:pt x="1073" y="514"/>
                </a:lnTo>
                <a:lnTo>
                  <a:pt x="1076" y="517"/>
                </a:lnTo>
                <a:lnTo>
                  <a:pt x="1078" y="519"/>
                </a:lnTo>
                <a:lnTo>
                  <a:pt x="1078" y="521"/>
                </a:lnTo>
                <a:lnTo>
                  <a:pt x="1081" y="519"/>
                </a:lnTo>
                <a:lnTo>
                  <a:pt x="1083" y="519"/>
                </a:lnTo>
                <a:lnTo>
                  <a:pt x="1083" y="517"/>
                </a:lnTo>
                <a:lnTo>
                  <a:pt x="1083" y="514"/>
                </a:lnTo>
                <a:lnTo>
                  <a:pt x="1085" y="514"/>
                </a:lnTo>
                <a:lnTo>
                  <a:pt x="1085" y="440"/>
                </a:lnTo>
                <a:lnTo>
                  <a:pt x="1088" y="438"/>
                </a:lnTo>
                <a:lnTo>
                  <a:pt x="1085" y="438"/>
                </a:lnTo>
                <a:lnTo>
                  <a:pt x="1085" y="435"/>
                </a:lnTo>
                <a:lnTo>
                  <a:pt x="1085" y="418"/>
                </a:lnTo>
                <a:lnTo>
                  <a:pt x="1088" y="413"/>
                </a:lnTo>
                <a:lnTo>
                  <a:pt x="1081" y="409"/>
                </a:lnTo>
                <a:lnTo>
                  <a:pt x="1081" y="409"/>
                </a:lnTo>
                <a:close/>
              </a:path>
              <a:path w="1955" h="717">
                <a:moveTo>
                  <a:pt x="1177" y="507"/>
                </a:moveTo>
                <a:lnTo>
                  <a:pt x="1179" y="510"/>
                </a:lnTo>
                <a:lnTo>
                  <a:pt x="1181" y="510"/>
                </a:lnTo>
                <a:lnTo>
                  <a:pt x="1181" y="512"/>
                </a:lnTo>
                <a:lnTo>
                  <a:pt x="1186" y="512"/>
                </a:lnTo>
                <a:lnTo>
                  <a:pt x="1186" y="514"/>
                </a:lnTo>
                <a:lnTo>
                  <a:pt x="1189" y="517"/>
                </a:lnTo>
                <a:lnTo>
                  <a:pt x="1189" y="519"/>
                </a:lnTo>
                <a:lnTo>
                  <a:pt x="1191" y="519"/>
                </a:lnTo>
                <a:lnTo>
                  <a:pt x="1191" y="517"/>
                </a:lnTo>
                <a:lnTo>
                  <a:pt x="1193" y="514"/>
                </a:lnTo>
                <a:lnTo>
                  <a:pt x="1196" y="512"/>
                </a:lnTo>
                <a:lnTo>
                  <a:pt x="1196" y="507"/>
                </a:lnTo>
                <a:lnTo>
                  <a:pt x="1189" y="507"/>
                </a:lnTo>
                <a:lnTo>
                  <a:pt x="1184" y="507"/>
                </a:lnTo>
                <a:lnTo>
                  <a:pt x="1181" y="507"/>
                </a:lnTo>
                <a:lnTo>
                  <a:pt x="1177" y="507"/>
                </a:lnTo>
                <a:lnTo>
                  <a:pt x="1177" y="507"/>
                </a:lnTo>
                <a:close/>
              </a:path>
              <a:path w="1955" h="717">
                <a:moveTo>
                  <a:pt x="1143" y="464"/>
                </a:moveTo>
                <a:lnTo>
                  <a:pt x="1143" y="466"/>
                </a:lnTo>
                <a:lnTo>
                  <a:pt x="1141" y="469"/>
                </a:lnTo>
                <a:lnTo>
                  <a:pt x="1141" y="473"/>
                </a:lnTo>
                <a:lnTo>
                  <a:pt x="1138" y="476"/>
                </a:lnTo>
                <a:lnTo>
                  <a:pt x="1138" y="478"/>
                </a:lnTo>
                <a:lnTo>
                  <a:pt x="1136" y="481"/>
                </a:lnTo>
                <a:lnTo>
                  <a:pt x="1136" y="483"/>
                </a:lnTo>
                <a:lnTo>
                  <a:pt x="1133" y="486"/>
                </a:lnTo>
                <a:lnTo>
                  <a:pt x="1133" y="488"/>
                </a:lnTo>
                <a:lnTo>
                  <a:pt x="1131" y="490"/>
                </a:lnTo>
                <a:lnTo>
                  <a:pt x="1131" y="493"/>
                </a:lnTo>
                <a:lnTo>
                  <a:pt x="1129" y="493"/>
                </a:lnTo>
                <a:lnTo>
                  <a:pt x="1129" y="495"/>
                </a:lnTo>
                <a:lnTo>
                  <a:pt x="1126" y="498"/>
                </a:lnTo>
                <a:lnTo>
                  <a:pt x="1129" y="500"/>
                </a:lnTo>
                <a:lnTo>
                  <a:pt x="1129" y="498"/>
                </a:lnTo>
                <a:lnTo>
                  <a:pt x="1131" y="495"/>
                </a:lnTo>
                <a:lnTo>
                  <a:pt x="1133" y="493"/>
                </a:lnTo>
                <a:lnTo>
                  <a:pt x="1133" y="490"/>
                </a:lnTo>
                <a:lnTo>
                  <a:pt x="1136" y="490"/>
                </a:lnTo>
                <a:lnTo>
                  <a:pt x="1136" y="488"/>
                </a:lnTo>
                <a:lnTo>
                  <a:pt x="1138" y="486"/>
                </a:lnTo>
                <a:lnTo>
                  <a:pt x="1138" y="483"/>
                </a:lnTo>
                <a:lnTo>
                  <a:pt x="1141" y="483"/>
                </a:lnTo>
                <a:lnTo>
                  <a:pt x="1141" y="481"/>
                </a:lnTo>
                <a:lnTo>
                  <a:pt x="1143" y="478"/>
                </a:lnTo>
                <a:lnTo>
                  <a:pt x="1143" y="473"/>
                </a:lnTo>
                <a:lnTo>
                  <a:pt x="1145" y="473"/>
                </a:lnTo>
                <a:lnTo>
                  <a:pt x="1145" y="471"/>
                </a:lnTo>
                <a:lnTo>
                  <a:pt x="1148" y="469"/>
                </a:lnTo>
                <a:lnTo>
                  <a:pt x="1148" y="464"/>
                </a:lnTo>
                <a:lnTo>
                  <a:pt x="1143" y="464"/>
                </a:lnTo>
                <a:lnTo>
                  <a:pt x="1143" y="464"/>
                </a:lnTo>
                <a:close/>
              </a:path>
              <a:path w="1955" h="717">
                <a:moveTo>
                  <a:pt x="1145" y="461"/>
                </a:moveTo>
                <a:lnTo>
                  <a:pt x="1143" y="464"/>
                </a:lnTo>
                <a:lnTo>
                  <a:pt x="1148" y="464"/>
                </a:lnTo>
                <a:lnTo>
                  <a:pt x="1148" y="495"/>
                </a:lnTo>
                <a:lnTo>
                  <a:pt x="1148" y="519"/>
                </a:lnTo>
                <a:lnTo>
                  <a:pt x="1153" y="517"/>
                </a:lnTo>
                <a:lnTo>
                  <a:pt x="1153" y="461"/>
                </a:lnTo>
                <a:lnTo>
                  <a:pt x="1145" y="461"/>
                </a:lnTo>
                <a:lnTo>
                  <a:pt x="1145" y="461"/>
                </a:lnTo>
                <a:close/>
              </a:path>
              <a:path w="1955" h="717">
                <a:moveTo>
                  <a:pt x="1153" y="447"/>
                </a:moveTo>
                <a:lnTo>
                  <a:pt x="1148" y="447"/>
                </a:lnTo>
                <a:lnTo>
                  <a:pt x="1148" y="450"/>
                </a:lnTo>
                <a:lnTo>
                  <a:pt x="1148" y="454"/>
                </a:lnTo>
                <a:lnTo>
                  <a:pt x="1145" y="457"/>
                </a:lnTo>
                <a:lnTo>
                  <a:pt x="1145" y="461"/>
                </a:lnTo>
                <a:lnTo>
                  <a:pt x="1153" y="461"/>
                </a:lnTo>
                <a:lnTo>
                  <a:pt x="1155" y="464"/>
                </a:lnTo>
                <a:lnTo>
                  <a:pt x="1155" y="466"/>
                </a:lnTo>
                <a:lnTo>
                  <a:pt x="1157" y="466"/>
                </a:lnTo>
                <a:lnTo>
                  <a:pt x="1160" y="469"/>
                </a:lnTo>
                <a:lnTo>
                  <a:pt x="1160" y="473"/>
                </a:lnTo>
                <a:lnTo>
                  <a:pt x="1162" y="473"/>
                </a:lnTo>
                <a:lnTo>
                  <a:pt x="1162" y="476"/>
                </a:lnTo>
                <a:lnTo>
                  <a:pt x="1165" y="478"/>
                </a:lnTo>
                <a:lnTo>
                  <a:pt x="1165" y="481"/>
                </a:lnTo>
                <a:lnTo>
                  <a:pt x="1167" y="483"/>
                </a:lnTo>
                <a:lnTo>
                  <a:pt x="1167" y="476"/>
                </a:lnTo>
                <a:lnTo>
                  <a:pt x="1167" y="476"/>
                </a:lnTo>
                <a:lnTo>
                  <a:pt x="1167" y="469"/>
                </a:lnTo>
                <a:lnTo>
                  <a:pt x="1165" y="469"/>
                </a:lnTo>
                <a:lnTo>
                  <a:pt x="1165" y="466"/>
                </a:lnTo>
                <a:lnTo>
                  <a:pt x="1162" y="466"/>
                </a:lnTo>
                <a:lnTo>
                  <a:pt x="1162" y="464"/>
                </a:lnTo>
                <a:lnTo>
                  <a:pt x="1160" y="464"/>
                </a:lnTo>
                <a:lnTo>
                  <a:pt x="1157" y="461"/>
                </a:lnTo>
                <a:lnTo>
                  <a:pt x="1155" y="461"/>
                </a:lnTo>
                <a:lnTo>
                  <a:pt x="1153" y="459"/>
                </a:lnTo>
                <a:lnTo>
                  <a:pt x="1153" y="447"/>
                </a:lnTo>
                <a:lnTo>
                  <a:pt x="1153" y="447"/>
                </a:lnTo>
                <a:close/>
              </a:path>
              <a:path w="1955" h="717">
                <a:moveTo>
                  <a:pt x="1165" y="438"/>
                </a:moveTo>
                <a:lnTo>
                  <a:pt x="1162" y="445"/>
                </a:lnTo>
                <a:lnTo>
                  <a:pt x="1126" y="445"/>
                </a:lnTo>
                <a:lnTo>
                  <a:pt x="1129" y="450"/>
                </a:lnTo>
                <a:lnTo>
                  <a:pt x="1131" y="450"/>
                </a:lnTo>
                <a:lnTo>
                  <a:pt x="1133" y="447"/>
                </a:lnTo>
                <a:lnTo>
                  <a:pt x="1172" y="447"/>
                </a:lnTo>
                <a:lnTo>
                  <a:pt x="1165" y="438"/>
                </a:lnTo>
                <a:lnTo>
                  <a:pt x="1165" y="438"/>
                </a:lnTo>
                <a:close/>
              </a:path>
              <a:path w="1955" h="717">
                <a:moveTo>
                  <a:pt x="1174" y="423"/>
                </a:moveTo>
                <a:lnTo>
                  <a:pt x="1174" y="486"/>
                </a:lnTo>
                <a:lnTo>
                  <a:pt x="1174" y="488"/>
                </a:lnTo>
                <a:lnTo>
                  <a:pt x="1174" y="493"/>
                </a:lnTo>
                <a:lnTo>
                  <a:pt x="1179" y="488"/>
                </a:lnTo>
                <a:lnTo>
                  <a:pt x="1179" y="433"/>
                </a:lnTo>
                <a:lnTo>
                  <a:pt x="1181" y="430"/>
                </a:lnTo>
                <a:lnTo>
                  <a:pt x="1174" y="423"/>
                </a:lnTo>
                <a:lnTo>
                  <a:pt x="1174" y="423"/>
                </a:lnTo>
                <a:close/>
              </a:path>
              <a:path w="1955" h="717">
                <a:moveTo>
                  <a:pt x="1133" y="421"/>
                </a:moveTo>
                <a:lnTo>
                  <a:pt x="1131" y="421"/>
                </a:lnTo>
                <a:lnTo>
                  <a:pt x="1131" y="423"/>
                </a:lnTo>
                <a:lnTo>
                  <a:pt x="1143" y="423"/>
                </a:lnTo>
                <a:lnTo>
                  <a:pt x="1143" y="421"/>
                </a:lnTo>
                <a:lnTo>
                  <a:pt x="1148" y="421"/>
                </a:lnTo>
                <a:lnTo>
                  <a:pt x="1133" y="421"/>
                </a:lnTo>
                <a:lnTo>
                  <a:pt x="1133" y="421"/>
                </a:lnTo>
                <a:close/>
              </a:path>
              <a:path w="1955" h="717">
                <a:moveTo>
                  <a:pt x="1162" y="409"/>
                </a:moveTo>
                <a:lnTo>
                  <a:pt x="1160" y="411"/>
                </a:lnTo>
                <a:lnTo>
                  <a:pt x="1157" y="411"/>
                </a:lnTo>
                <a:lnTo>
                  <a:pt x="1157" y="413"/>
                </a:lnTo>
                <a:lnTo>
                  <a:pt x="1155" y="413"/>
                </a:lnTo>
                <a:lnTo>
                  <a:pt x="1153" y="416"/>
                </a:lnTo>
                <a:lnTo>
                  <a:pt x="1148" y="416"/>
                </a:lnTo>
                <a:lnTo>
                  <a:pt x="1148" y="418"/>
                </a:lnTo>
                <a:lnTo>
                  <a:pt x="1141" y="418"/>
                </a:lnTo>
                <a:lnTo>
                  <a:pt x="1141" y="421"/>
                </a:lnTo>
                <a:lnTo>
                  <a:pt x="1133" y="421"/>
                </a:lnTo>
                <a:lnTo>
                  <a:pt x="1148" y="421"/>
                </a:lnTo>
                <a:lnTo>
                  <a:pt x="1148" y="445"/>
                </a:lnTo>
                <a:lnTo>
                  <a:pt x="1153" y="445"/>
                </a:lnTo>
                <a:lnTo>
                  <a:pt x="1153" y="421"/>
                </a:lnTo>
                <a:lnTo>
                  <a:pt x="1155" y="418"/>
                </a:lnTo>
                <a:lnTo>
                  <a:pt x="1157" y="418"/>
                </a:lnTo>
                <a:lnTo>
                  <a:pt x="1167" y="418"/>
                </a:lnTo>
                <a:lnTo>
                  <a:pt x="1162" y="409"/>
                </a:lnTo>
                <a:lnTo>
                  <a:pt x="1162" y="409"/>
                </a:lnTo>
                <a:close/>
              </a:path>
              <a:path w="1955" h="717">
                <a:moveTo>
                  <a:pt x="1191" y="409"/>
                </a:moveTo>
                <a:lnTo>
                  <a:pt x="1191" y="505"/>
                </a:lnTo>
                <a:lnTo>
                  <a:pt x="1189" y="507"/>
                </a:lnTo>
                <a:lnTo>
                  <a:pt x="1196" y="507"/>
                </a:lnTo>
                <a:lnTo>
                  <a:pt x="1196" y="505"/>
                </a:lnTo>
                <a:lnTo>
                  <a:pt x="1196" y="416"/>
                </a:lnTo>
                <a:lnTo>
                  <a:pt x="1198" y="413"/>
                </a:lnTo>
                <a:lnTo>
                  <a:pt x="1191" y="409"/>
                </a:lnTo>
                <a:lnTo>
                  <a:pt x="1191" y="409"/>
                </a:lnTo>
                <a:close/>
              </a:path>
              <a:path w="1955" h="717">
                <a:moveTo>
                  <a:pt x="1241" y="507"/>
                </a:moveTo>
                <a:lnTo>
                  <a:pt x="1241" y="510"/>
                </a:lnTo>
                <a:lnTo>
                  <a:pt x="1253" y="507"/>
                </a:lnTo>
                <a:lnTo>
                  <a:pt x="1241" y="507"/>
                </a:lnTo>
                <a:lnTo>
                  <a:pt x="1241" y="507"/>
                </a:lnTo>
                <a:close/>
              </a:path>
              <a:path w="1955" h="717">
                <a:moveTo>
                  <a:pt x="1220" y="461"/>
                </a:moveTo>
                <a:lnTo>
                  <a:pt x="1217" y="464"/>
                </a:lnTo>
                <a:lnTo>
                  <a:pt x="1217" y="466"/>
                </a:lnTo>
                <a:lnTo>
                  <a:pt x="1215" y="466"/>
                </a:lnTo>
                <a:lnTo>
                  <a:pt x="1215" y="469"/>
                </a:lnTo>
                <a:lnTo>
                  <a:pt x="1213" y="471"/>
                </a:lnTo>
                <a:lnTo>
                  <a:pt x="1213" y="473"/>
                </a:lnTo>
                <a:lnTo>
                  <a:pt x="1210" y="473"/>
                </a:lnTo>
                <a:lnTo>
                  <a:pt x="1210" y="478"/>
                </a:lnTo>
                <a:lnTo>
                  <a:pt x="1208" y="478"/>
                </a:lnTo>
                <a:lnTo>
                  <a:pt x="1208" y="481"/>
                </a:lnTo>
                <a:lnTo>
                  <a:pt x="1210" y="481"/>
                </a:lnTo>
                <a:lnTo>
                  <a:pt x="1210" y="478"/>
                </a:lnTo>
                <a:lnTo>
                  <a:pt x="1213" y="478"/>
                </a:lnTo>
                <a:lnTo>
                  <a:pt x="1213" y="476"/>
                </a:lnTo>
                <a:lnTo>
                  <a:pt x="1215" y="473"/>
                </a:lnTo>
                <a:lnTo>
                  <a:pt x="1217" y="471"/>
                </a:lnTo>
                <a:lnTo>
                  <a:pt x="1217" y="469"/>
                </a:lnTo>
                <a:lnTo>
                  <a:pt x="1220" y="469"/>
                </a:lnTo>
                <a:lnTo>
                  <a:pt x="1220" y="466"/>
                </a:lnTo>
                <a:lnTo>
                  <a:pt x="1222" y="464"/>
                </a:lnTo>
                <a:lnTo>
                  <a:pt x="1222" y="461"/>
                </a:lnTo>
                <a:lnTo>
                  <a:pt x="1220" y="461"/>
                </a:lnTo>
                <a:lnTo>
                  <a:pt x="1220" y="461"/>
                </a:lnTo>
                <a:close/>
              </a:path>
              <a:path w="1955" h="717">
                <a:moveTo>
                  <a:pt x="1261" y="452"/>
                </a:moveTo>
                <a:lnTo>
                  <a:pt x="1256" y="452"/>
                </a:lnTo>
                <a:lnTo>
                  <a:pt x="1256" y="502"/>
                </a:lnTo>
                <a:lnTo>
                  <a:pt x="1256" y="507"/>
                </a:lnTo>
                <a:lnTo>
                  <a:pt x="1253" y="507"/>
                </a:lnTo>
                <a:lnTo>
                  <a:pt x="1241" y="510"/>
                </a:lnTo>
                <a:lnTo>
                  <a:pt x="1244" y="510"/>
                </a:lnTo>
                <a:lnTo>
                  <a:pt x="1246" y="512"/>
                </a:lnTo>
                <a:lnTo>
                  <a:pt x="1249" y="512"/>
                </a:lnTo>
                <a:lnTo>
                  <a:pt x="1249" y="514"/>
                </a:lnTo>
                <a:lnTo>
                  <a:pt x="1251" y="514"/>
                </a:lnTo>
                <a:lnTo>
                  <a:pt x="1251" y="517"/>
                </a:lnTo>
                <a:lnTo>
                  <a:pt x="1253" y="519"/>
                </a:lnTo>
                <a:lnTo>
                  <a:pt x="1256" y="519"/>
                </a:lnTo>
                <a:lnTo>
                  <a:pt x="1258" y="517"/>
                </a:lnTo>
                <a:lnTo>
                  <a:pt x="1258" y="514"/>
                </a:lnTo>
                <a:lnTo>
                  <a:pt x="1261" y="512"/>
                </a:lnTo>
                <a:lnTo>
                  <a:pt x="1261" y="507"/>
                </a:lnTo>
                <a:lnTo>
                  <a:pt x="1261" y="505"/>
                </a:lnTo>
                <a:lnTo>
                  <a:pt x="1261" y="452"/>
                </a:lnTo>
                <a:lnTo>
                  <a:pt x="1261" y="452"/>
                </a:lnTo>
                <a:close/>
              </a:path>
              <a:path w="1955" h="717">
                <a:moveTo>
                  <a:pt x="1275" y="442"/>
                </a:moveTo>
                <a:lnTo>
                  <a:pt x="1270" y="450"/>
                </a:lnTo>
                <a:lnTo>
                  <a:pt x="1234" y="450"/>
                </a:lnTo>
                <a:lnTo>
                  <a:pt x="1237" y="454"/>
                </a:lnTo>
                <a:lnTo>
                  <a:pt x="1241" y="454"/>
                </a:lnTo>
                <a:lnTo>
                  <a:pt x="1241" y="452"/>
                </a:lnTo>
                <a:lnTo>
                  <a:pt x="1280" y="452"/>
                </a:lnTo>
                <a:lnTo>
                  <a:pt x="1275" y="442"/>
                </a:lnTo>
                <a:lnTo>
                  <a:pt x="1275" y="442"/>
                </a:lnTo>
                <a:close/>
              </a:path>
              <a:path w="1955" h="717">
                <a:moveTo>
                  <a:pt x="1230" y="433"/>
                </a:moveTo>
                <a:lnTo>
                  <a:pt x="1230" y="438"/>
                </a:lnTo>
                <a:lnTo>
                  <a:pt x="1227" y="440"/>
                </a:lnTo>
                <a:lnTo>
                  <a:pt x="1227" y="445"/>
                </a:lnTo>
                <a:lnTo>
                  <a:pt x="1225" y="447"/>
                </a:lnTo>
                <a:lnTo>
                  <a:pt x="1225" y="450"/>
                </a:lnTo>
                <a:lnTo>
                  <a:pt x="1222" y="452"/>
                </a:lnTo>
                <a:lnTo>
                  <a:pt x="1222" y="454"/>
                </a:lnTo>
                <a:lnTo>
                  <a:pt x="1220" y="457"/>
                </a:lnTo>
                <a:lnTo>
                  <a:pt x="1220" y="461"/>
                </a:lnTo>
                <a:lnTo>
                  <a:pt x="1222" y="461"/>
                </a:lnTo>
                <a:lnTo>
                  <a:pt x="1222" y="493"/>
                </a:lnTo>
                <a:lnTo>
                  <a:pt x="1222" y="495"/>
                </a:lnTo>
                <a:lnTo>
                  <a:pt x="1222" y="521"/>
                </a:lnTo>
                <a:lnTo>
                  <a:pt x="1227" y="517"/>
                </a:lnTo>
                <a:lnTo>
                  <a:pt x="1227" y="464"/>
                </a:lnTo>
                <a:lnTo>
                  <a:pt x="1230" y="461"/>
                </a:lnTo>
                <a:lnTo>
                  <a:pt x="1225" y="457"/>
                </a:lnTo>
                <a:lnTo>
                  <a:pt x="1227" y="454"/>
                </a:lnTo>
                <a:lnTo>
                  <a:pt x="1230" y="452"/>
                </a:lnTo>
                <a:lnTo>
                  <a:pt x="1230" y="447"/>
                </a:lnTo>
                <a:lnTo>
                  <a:pt x="1232" y="445"/>
                </a:lnTo>
                <a:lnTo>
                  <a:pt x="1232" y="442"/>
                </a:lnTo>
                <a:lnTo>
                  <a:pt x="1234" y="440"/>
                </a:lnTo>
                <a:lnTo>
                  <a:pt x="1230" y="433"/>
                </a:lnTo>
                <a:lnTo>
                  <a:pt x="1230" y="433"/>
                </a:lnTo>
                <a:close/>
              </a:path>
              <a:path w="1955" h="717">
                <a:moveTo>
                  <a:pt x="1270" y="416"/>
                </a:moveTo>
                <a:lnTo>
                  <a:pt x="1265" y="421"/>
                </a:lnTo>
                <a:lnTo>
                  <a:pt x="1239" y="421"/>
                </a:lnTo>
                <a:lnTo>
                  <a:pt x="1241" y="426"/>
                </a:lnTo>
                <a:lnTo>
                  <a:pt x="1244" y="426"/>
                </a:lnTo>
                <a:lnTo>
                  <a:pt x="1246" y="423"/>
                </a:lnTo>
                <a:lnTo>
                  <a:pt x="1275" y="423"/>
                </a:lnTo>
                <a:lnTo>
                  <a:pt x="1270" y="416"/>
                </a:lnTo>
                <a:lnTo>
                  <a:pt x="1270" y="416"/>
                </a:lnTo>
                <a:close/>
              </a:path>
              <a:path w="1955" h="717">
                <a:moveTo>
                  <a:pt x="1227" y="409"/>
                </a:moveTo>
                <a:lnTo>
                  <a:pt x="1227" y="411"/>
                </a:lnTo>
                <a:lnTo>
                  <a:pt x="1225" y="411"/>
                </a:lnTo>
                <a:lnTo>
                  <a:pt x="1225" y="418"/>
                </a:lnTo>
                <a:lnTo>
                  <a:pt x="1222" y="421"/>
                </a:lnTo>
                <a:lnTo>
                  <a:pt x="1222" y="423"/>
                </a:lnTo>
                <a:lnTo>
                  <a:pt x="1220" y="426"/>
                </a:lnTo>
                <a:lnTo>
                  <a:pt x="1220" y="428"/>
                </a:lnTo>
                <a:lnTo>
                  <a:pt x="1217" y="430"/>
                </a:lnTo>
                <a:lnTo>
                  <a:pt x="1217" y="433"/>
                </a:lnTo>
                <a:lnTo>
                  <a:pt x="1215" y="435"/>
                </a:lnTo>
                <a:lnTo>
                  <a:pt x="1215" y="438"/>
                </a:lnTo>
                <a:lnTo>
                  <a:pt x="1213" y="440"/>
                </a:lnTo>
                <a:lnTo>
                  <a:pt x="1213" y="442"/>
                </a:lnTo>
                <a:lnTo>
                  <a:pt x="1210" y="442"/>
                </a:lnTo>
                <a:lnTo>
                  <a:pt x="1210" y="445"/>
                </a:lnTo>
                <a:lnTo>
                  <a:pt x="1213" y="445"/>
                </a:lnTo>
                <a:lnTo>
                  <a:pt x="1213" y="442"/>
                </a:lnTo>
                <a:lnTo>
                  <a:pt x="1215" y="440"/>
                </a:lnTo>
                <a:lnTo>
                  <a:pt x="1217" y="438"/>
                </a:lnTo>
                <a:lnTo>
                  <a:pt x="1217" y="435"/>
                </a:lnTo>
                <a:lnTo>
                  <a:pt x="1220" y="435"/>
                </a:lnTo>
                <a:lnTo>
                  <a:pt x="1220" y="433"/>
                </a:lnTo>
                <a:lnTo>
                  <a:pt x="1222" y="430"/>
                </a:lnTo>
                <a:lnTo>
                  <a:pt x="1225" y="428"/>
                </a:lnTo>
                <a:lnTo>
                  <a:pt x="1225" y="426"/>
                </a:lnTo>
                <a:lnTo>
                  <a:pt x="1227" y="423"/>
                </a:lnTo>
                <a:lnTo>
                  <a:pt x="1227" y="421"/>
                </a:lnTo>
                <a:lnTo>
                  <a:pt x="1230" y="418"/>
                </a:lnTo>
                <a:lnTo>
                  <a:pt x="1232" y="416"/>
                </a:lnTo>
                <a:lnTo>
                  <a:pt x="1227" y="409"/>
                </a:lnTo>
                <a:lnTo>
                  <a:pt x="1227" y="409"/>
                </a:lnTo>
                <a:close/>
              </a:path>
              <a:path w="1955" h="717">
                <a:moveTo>
                  <a:pt x="1354" y="502"/>
                </a:moveTo>
                <a:lnTo>
                  <a:pt x="1350" y="510"/>
                </a:lnTo>
                <a:lnTo>
                  <a:pt x="1287" y="510"/>
                </a:lnTo>
                <a:lnTo>
                  <a:pt x="1290" y="514"/>
                </a:lnTo>
                <a:lnTo>
                  <a:pt x="1292" y="512"/>
                </a:lnTo>
                <a:lnTo>
                  <a:pt x="1361" y="512"/>
                </a:lnTo>
                <a:lnTo>
                  <a:pt x="1354" y="502"/>
                </a:lnTo>
                <a:lnTo>
                  <a:pt x="1354" y="502"/>
                </a:lnTo>
                <a:close/>
              </a:path>
              <a:path w="1955" h="717">
                <a:moveTo>
                  <a:pt x="1292" y="438"/>
                </a:moveTo>
                <a:lnTo>
                  <a:pt x="1292" y="442"/>
                </a:lnTo>
                <a:lnTo>
                  <a:pt x="1294" y="445"/>
                </a:lnTo>
                <a:lnTo>
                  <a:pt x="1294" y="452"/>
                </a:lnTo>
                <a:lnTo>
                  <a:pt x="1297" y="454"/>
                </a:lnTo>
                <a:lnTo>
                  <a:pt x="1297" y="459"/>
                </a:lnTo>
                <a:lnTo>
                  <a:pt x="1299" y="461"/>
                </a:lnTo>
                <a:lnTo>
                  <a:pt x="1299" y="471"/>
                </a:lnTo>
                <a:lnTo>
                  <a:pt x="1301" y="473"/>
                </a:lnTo>
                <a:lnTo>
                  <a:pt x="1301" y="486"/>
                </a:lnTo>
                <a:lnTo>
                  <a:pt x="1304" y="488"/>
                </a:lnTo>
                <a:lnTo>
                  <a:pt x="1304" y="490"/>
                </a:lnTo>
                <a:lnTo>
                  <a:pt x="1304" y="490"/>
                </a:lnTo>
                <a:lnTo>
                  <a:pt x="1304" y="488"/>
                </a:lnTo>
                <a:lnTo>
                  <a:pt x="1306" y="486"/>
                </a:lnTo>
                <a:lnTo>
                  <a:pt x="1309" y="483"/>
                </a:lnTo>
                <a:lnTo>
                  <a:pt x="1309" y="473"/>
                </a:lnTo>
                <a:lnTo>
                  <a:pt x="1306" y="473"/>
                </a:lnTo>
                <a:lnTo>
                  <a:pt x="1306" y="466"/>
                </a:lnTo>
                <a:lnTo>
                  <a:pt x="1304" y="466"/>
                </a:lnTo>
                <a:lnTo>
                  <a:pt x="1304" y="461"/>
                </a:lnTo>
                <a:lnTo>
                  <a:pt x="1301" y="459"/>
                </a:lnTo>
                <a:lnTo>
                  <a:pt x="1301" y="457"/>
                </a:lnTo>
                <a:lnTo>
                  <a:pt x="1299" y="454"/>
                </a:lnTo>
                <a:lnTo>
                  <a:pt x="1299" y="452"/>
                </a:lnTo>
                <a:lnTo>
                  <a:pt x="1297" y="450"/>
                </a:lnTo>
                <a:lnTo>
                  <a:pt x="1297" y="447"/>
                </a:lnTo>
                <a:lnTo>
                  <a:pt x="1294" y="442"/>
                </a:lnTo>
                <a:lnTo>
                  <a:pt x="1294" y="440"/>
                </a:lnTo>
                <a:lnTo>
                  <a:pt x="1292" y="438"/>
                </a:lnTo>
                <a:lnTo>
                  <a:pt x="1292" y="438"/>
                </a:lnTo>
                <a:close/>
              </a:path>
              <a:path w="1955" h="717">
                <a:moveTo>
                  <a:pt x="1352" y="435"/>
                </a:moveTo>
                <a:lnTo>
                  <a:pt x="1352" y="438"/>
                </a:lnTo>
                <a:lnTo>
                  <a:pt x="1350" y="440"/>
                </a:lnTo>
                <a:lnTo>
                  <a:pt x="1350" y="450"/>
                </a:lnTo>
                <a:lnTo>
                  <a:pt x="1347" y="452"/>
                </a:lnTo>
                <a:lnTo>
                  <a:pt x="1347" y="457"/>
                </a:lnTo>
                <a:lnTo>
                  <a:pt x="1345" y="459"/>
                </a:lnTo>
                <a:lnTo>
                  <a:pt x="1345" y="464"/>
                </a:lnTo>
                <a:lnTo>
                  <a:pt x="1342" y="466"/>
                </a:lnTo>
                <a:lnTo>
                  <a:pt x="1342" y="471"/>
                </a:lnTo>
                <a:lnTo>
                  <a:pt x="1340" y="473"/>
                </a:lnTo>
                <a:lnTo>
                  <a:pt x="1340" y="478"/>
                </a:lnTo>
                <a:lnTo>
                  <a:pt x="1337" y="481"/>
                </a:lnTo>
                <a:lnTo>
                  <a:pt x="1337" y="486"/>
                </a:lnTo>
                <a:lnTo>
                  <a:pt x="1335" y="488"/>
                </a:lnTo>
                <a:lnTo>
                  <a:pt x="1335" y="490"/>
                </a:lnTo>
                <a:lnTo>
                  <a:pt x="1337" y="490"/>
                </a:lnTo>
                <a:lnTo>
                  <a:pt x="1337" y="488"/>
                </a:lnTo>
                <a:lnTo>
                  <a:pt x="1340" y="486"/>
                </a:lnTo>
                <a:lnTo>
                  <a:pt x="1340" y="483"/>
                </a:lnTo>
                <a:lnTo>
                  <a:pt x="1342" y="481"/>
                </a:lnTo>
                <a:lnTo>
                  <a:pt x="1342" y="478"/>
                </a:lnTo>
                <a:lnTo>
                  <a:pt x="1345" y="476"/>
                </a:lnTo>
                <a:lnTo>
                  <a:pt x="1345" y="471"/>
                </a:lnTo>
                <a:lnTo>
                  <a:pt x="1347" y="469"/>
                </a:lnTo>
                <a:lnTo>
                  <a:pt x="1347" y="466"/>
                </a:lnTo>
                <a:lnTo>
                  <a:pt x="1350" y="464"/>
                </a:lnTo>
                <a:lnTo>
                  <a:pt x="1350" y="459"/>
                </a:lnTo>
                <a:lnTo>
                  <a:pt x="1352" y="457"/>
                </a:lnTo>
                <a:lnTo>
                  <a:pt x="1352" y="454"/>
                </a:lnTo>
                <a:lnTo>
                  <a:pt x="1354" y="452"/>
                </a:lnTo>
                <a:lnTo>
                  <a:pt x="1354" y="447"/>
                </a:lnTo>
                <a:lnTo>
                  <a:pt x="1359" y="445"/>
                </a:lnTo>
                <a:lnTo>
                  <a:pt x="1352" y="435"/>
                </a:lnTo>
                <a:lnTo>
                  <a:pt x="1352" y="435"/>
                </a:lnTo>
                <a:close/>
              </a:path>
              <a:path w="1955" h="717">
                <a:moveTo>
                  <a:pt x="1330" y="411"/>
                </a:moveTo>
                <a:lnTo>
                  <a:pt x="1330" y="510"/>
                </a:lnTo>
                <a:lnTo>
                  <a:pt x="1318" y="510"/>
                </a:lnTo>
                <a:lnTo>
                  <a:pt x="1313" y="510"/>
                </a:lnTo>
                <a:lnTo>
                  <a:pt x="1335" y="510"/>
                </a:lnTo>
                <a:lnTo>
                  <a:pt x="1335" y="490"/>
                </a:lnTo>
                <a:lnTo>
                  <a:pt x="1337" y="490"/>
                </a:lnTo>
                <a:lnTo>
                  <a:pt x="1335" y="490"/>
                </a:lnTo>
                <a:lnTo>
                  <a:pt x="1335" y="421"/>
                </a:lnTo>
                <a:lnTo>
                  <a:pt x="1337" y="416"/>
                </a:lnTo>
                <a:lnTo>
                  <a:pt x="1330" y="411"/>
                </a:lnTo>
                <a:lnTo>
                  <a:pt x="1330" y="411"/>
                </a:lnTo>
                <a:close/>
              </a:path>
              <a:path w="1955" h="717">
                <a:moveTo>
                  <a:pt x="1313" y="411"/>
                </a:moveTo>
                <a:lnTo>
                  <a:pt x="1313" y="510"/>
                </a:lnTo>
                <a:lnTo>
                  <a:pt x="1318" y="510"/>
                </a:lnTo>
                <a:lnTo>
                  <a:pt x="1318" y="421"/>
                </a:lnTo>
                <a:lnTo>
                  <a:pt x="1321" y="416"/>
                </a:lnTo>
                <a:lnTo>
                  <a:pt x="1313" y="411"/>
                </a:lnTo>
                <a:lnTo>
                  <a:pt x="1313" y="411"/>
                </a:lnTo>
                <a:close/>
              </a:path>
              <a:path w="1955" h="717">
                <a:moveTo>
                  <a:pt x="1414" y="507"/>
                </a:moveTo>
                <a:lnTo>
                  <a:pt x="1414" y="510"/>
                </a:lnTo>
                <a:lnTo>
                  <a:pt x="1424" y="510"/>
                </a:lnTo>
                <a:lnTo>
                  <a:pt x="1421" y="510"/>
                </a:lnTo>
                <a:lnTo>
                  <a:pt x="1421" y="507"/>
                </a:lnTo>
                <a:lnTo>
                  <a:pt x="1414" y="507"/>
                </a:lnTo>
                <a:lnTo>
                  <a:pt x="1414" y="507"/>
                </a:lnTo>
                <a:close/>
              </a:path>
              <a:path w="1955" h="717">
                <a:moveTo>
                  <a:pt x="1407" y="466"/>
                </a:moveTo>
                <a:lnTo>
                  <a:pt x="1405" y="466"/>
                </a:lnTo>
                <a:lnTo>
                  <a:pt x="1407" y="469"/>
                </a:lnTo>
                <a:lnTo>
                  <a:pt x="1407" y="471"/>
                </a:lnTo>
                <a:lnTo>
                  <a:pt x="1410" y="473"/>
                </a:lnTo>
                <a:lnTo>
                  <a:pt x="1412" y="476"/>
                </a:lnTo>
                <a:lnTo>
                  <a:pt x="1412" y="478"/>
                </a:lnTo>
                <a:lnTo>
                  <a:pt x="1414" y="481"/>
                </a:lnTo>
                <a:lnTo>
                  <a:pt x="1414" y="483"/>
                </a:lnTo>
                <a:lnTo>
                  <a:pt x="1417" y="486"/>
                </a:lnTo>
                <a:lnTo>
                  <a:pt x="1417" y="490"/>
                </a:lnTo>
                <a:lnTo>
                  <a:pt x="1419" y="493"/>
                </a:lnTo>
                <a:lnTo>
                  <a:pt x="1421" y="490"/>
                </a:lnTo>
                <a:lnTo>
                  <a:pt x="1421" y="483"/>
                </a:lnTo>
                <a:lnTo>
                  <a:pt x="1419" y="481"/>
                </a:lnTo>
                <a:lnTo>
                  <a:pt x="1419" y="478"/>
                </a:lnTo>
                <a:lnTo>
                  <a:pt x="1419" y="476"/>
                </a:lnTo>
                <a:lnTo>
                  <a:pt x="1417" y="476"/>
                </a:lnTo>
                <a:lnTo>
                  <a:pt x="1417" y="473"/>
                </a:lnTo>
                <a:lnTo>
                  <a:pt x="1414" y="473"/>
                </a:lnTo>
                <a:lnTo>
                  <a:pt x="1414" y="471"/>
                </a:lnTo>
                <a:lnTo>
                  <a:pt x="1412" y="471"/>
                </a:lnTo>
                <a:lnTo>
                  <a:pt x="1410" y="469"/>
                </a:lnTo>
                <a:lnTo>
                  <a:pt x="1410" y="466"/>
                </a:lnTo>
                <a:lnTo>
                  <a:pt x="1407" y="466"/>
                </a:lnTo>
                <a:lnTo>
                  <a:pt x="1407" y="466"/>
                </a:lnTo>
                <a:close/>
              </a:path>
              <a:path w="1955" h="717">
                <a:moveTo>
                  <a:pt x="1402" y="445"/>
                </a:moveTo>
                <a:lnTo>
                  <a:pt x="1402" y="452"/>
                </a:lnTo>
                <a:lnTo>
                  <a:pt x="1400" y="454"/>
                </a:lnTo>
                <a:lnTo>
                  <a:pt x="1400" y="466"/>
                </a:lnTo>
                <a:lnTo>
                  <a:pt x="1397" y="469"/>
                </a:lnTo>
                <a:lnTo>
                  <a:pt x="1397" y="473"/>
                </a:lnTo>
                <a:lnTo>
                  <a:pt x="1395" y="473"/>
                </a:lnTo>
                <a:lnTo>
                  <a:pt x="1395" y="478"/>
                </a:lnTo>
                <a:lnTo>
                  <a:pt x="1393" y="481"/>
                </a:lnTo>
                <a:lnTo>
                  <a:pt x="1393" y="486"/>
                </a:lnTo>
                <a:lnTo>
                  <a:pt x="1390" y="486"/>
                </a:lnTo>
                <a:lnTo>
                  <a:pt x="1390" y="488"/>
                </a:lnTo>
                <a:lnTo>
                  <a:pt x="1388" y="490"/>
                </a:lnTo>
                <a:lnTo>
                  <a:pt x="1385" y="493"/>
                </a:lnTo>
                <a:lnTo>
                  <a:pt x="1385" y="495"/>
                </a:lnTo>
                <a:lnTo>
                  <a:pt x="1383" y="495"/>
                </a:lnTo>
                <a:lnTo>
                  <a:pt x="1383" y="500"/>
                </a:lnTo>
                <a:lnTo>
                  <a:pt x="1385" y="498"/>
                </a:lnTo>
                <a:lnTo>
                  <a:pt x="1388" y="495"/>
                </a:lnTo>
                <a:lnTo>
                  <a:pt x="1390" y="493"/>
                </a:lnTo>
                <a:lnTo>
                  <a:pt x="1390" y="490"/>
                </a:lnTo>
                <a:lnTo>
                  <a:pt x="1393" y="490"/>
                </a:lnTo>
                <a:lnTo>
                  <a:pt x="1393" y="488"/>
                </a:lnTo>
                <a:lnTo>
                  <a:pt x="1395" y="486"/>
                </a:lnTo>
                <a:lnTo>
                  <a:pt x="1395" y="483"/>
                </a:lnTo>
                <a:lnTo>
                  <a:pt x="1397" y="483"/>
                </a:lnTo>
                <a:lnTo>
                  <a:pt x="1397" y="481"/>
                </a:lnTo>
                <a:lnTo>
                  <a:pt x="1400" y="478"/>
                </a:lnTo>
                <a:lnTo>
                  <a:pt x="1400" y="476"/>
                </a:lnTo>
                <a:lnTo>
                  <a:pt x="1402" y="473"/>
                </a:lnTo>
                <a:lnTo>
                  <a:pt x="1402" y="466"/>
                </a:lnTo>
                <a:lnTo>
                  <a:pt x="1405" y="466"/>
                </a:lnTo>
                <a:lnTo>
                  <a:pt x="1407" y="466"/>
                </a:lnTo>
                <a:lnTo>
                  <a:pt x="1405" y="464"/>
                </a:lnTo>
                <a:lnTo>
                  <a:pt x="1405" y="452"/>
                </a:lnTo>
                <a:lnTo>
                  <a:pt x="1407" y="450"/>
                </a:lnTo>
                <a:lnTo>
                  <a:pt x="1407" y="445"/>
                </a:lnTo>
                <a:lnTo>
                  <a:pt x="1429" y="445"/>
                </a:lnTo>
                <a:lnTo>
                  <a:pt x="1402" y="445"/>
                </a:lnTo>
                <a:lnTo>
                  <a:pt x="1402" y="445"/>
                </a:lnTo>
                <a:close/>
              </a:path>
              <a:path w="1955" h="717">
                <a:moveTo>
                  <a:pt x="1436" y="442"/>
                </a:moveTo>
                <a:lnTo>
                  <a:pt x="1402" y="445"/>
                </a:lnTo>
                <a:lnTo>
                  <a:pt x="1429" y="445"/>
                </a:lnTo>
                <a:lnTo>
                  <a:pt x="1429" y="505"/>
                </a:lnTo>
                <a:lnTo>
                  <a:pt x="1429" y="507"/>
                </a:lnTo>
                <a:lnTo>
                  <a:pt x="1426" y="507"/>
                </a:lnTo>
                <a:lnTo>
                  <a:pt x="1426" y="510"/>
                </a:lnTo>
                <a:lnTo>
                  <a:pt x="1424" y="510"/>
                </a:lnTo>
                <a:lnTo>
                  <a:pt x="1414" y="510"/>
                </a:lnTo>
                <a:lnTo>
                  <a:pt x="1417" y="510"/>
                </a:lnTo>
                <a:lnTo>
                  <a:pt x="1419" y="512"/>
                </a:lnTo>
                <a:lnTo>
                  <a:pt x="1421" y="512"/>
                </a:lnTo>
                <a:lnTo>
                  <a:pt x="1421" y="514"/>
                </a:lnTo>
                <a:lnTo>
                  <a:pt x="1424" y="514"/>
                </a:lnTo>
                <a:lnTo>
                  <a:pt x="1424" y="517"/>
                </a:lnTo>
                <a:lnTo>
                  <a:pt x="1426" y="519"/>
                </a:lnTo>
                <a:lnTo>
                  <a:pt x="1429" y="519"/>
                </a:lnTo>
                <a:lnTo>
                  <a:pt x="1429" y="517"/>
                </a:lnTo>
                <a:lnTo>
                  <a:pt x="1431" y="517"/>
                </a:lnTo>
                <a:lnTo>
                  <a:pt x="1431" y="514"/>
                </a:lnTo>
                <a:lnTo>
                  <a:pt x="1431" y="510"/>
                </a:lnTo>
                <a:lnTo>
                  <a:pt x="1433" y="507"/>
                </a:lnTo>
                <a:lnTo>
                  <a:pt x="1433" y="447"/>
                </a:lnTo>
                <a:lnTo>
                  <a:pt x="1436" y="442"/>
                </a:lnTo>
                <a:lnTo>
                  <a:pt x="1436" y="442"/>
                </a:lnTo>
                <a:close/>
              </a:path>
              <a:path w="1955" h="717">
                <a:moveTo>
                  <a:pt x="1376" y="438"/>
                </a:moveTo>
                <a:lnTo>
                  <a:pt x="1376" y="442"/>
                </a:lnTo>
                <a:lnTo>
                  <a:pt x="1381" y="440"/>
                </a:lnTo>
                <a:lnTo>
                  <a:pt x="1376" y="438"/>
                </a:lnTo>
                <a:lnTo>
                  <a:pt x="1376" y="438"/>
                </a:lnTo>
                <a:close/>
              </a:path>
              <a:path w="1955" h="717">
                <a:moveTo>
                  <a:pt x="1431" y="435"/>
                </a:moveTo>
                <a:lnTo>
                  <a:pt x="1426" y="440"/>
                </a:lnTo>
                <a:lnTo>
                  <a:pt x="1381" y="440"/>
                </a:lnTo>
                <a:lnTo>
                  <a:pt x="1376" y="442"/>
                </a:lnTo>
                <a:lnTo>
                  <a:pt x="1376" y="498"/>
                </a:lnTo>
                <a:lnTo>
                  <a:pt x="1376" y="500"/>
                </a:lnTo>
                <a:lnTo>
                  <a:pt x="1376" y="521"/>
                </a:lnTo>
                <a:lnTo>
                  <a:pt x="1381" y="517"/>
                </a:lnTo>
                <a:lnTo>
                  <a:pt x="1381" y="445"/>
                </a:lnTo>
                <a:lnTo>
                  <a:pt x="1402" y="445"/>
                </a:lnTo>
                <a:lnTo>
                  <a:pt x="1436" y="442"/>
                </a:lnTo>
                <a:lnTo>
                  <a:pt x="1431" y="435"/>
                </a:lnTo>
                <a:lnTo>
                  <a:pt x="1431" y="435"/>
                </a:lnTo>
                <a:close/>
              </a:path>
              <a:path w="1955" h="717">
                <a:moveTo>
                  <a:pt x="1407" y="440"/>
                </a:moveTo>
                <a:lnTo>
                  <a:pt x="1407" y="421"/>
                </a:lnTo>
                <a:lnTo>
                  <a:pt x="1402" y="421"/>
                </a:lnTo>
                <a:lnTo>
                  <a:pt x="1402" y="440"/>
                </a:lnTo>
                <a:lnTo>
                  <a:pt x="1407" y="440"/>
                </a:lnTo>
                <a:close/>
              </a:path>
              <a:path w="1955" h="717">
                <a:moveTo>
                  <a:pt x="1433" y="411"/>
                </a:moveTo>
                <a:lnTo>
                  <a:pt x="1429" y="418"/>
                </a:lnTo>
                <a:lnTo>
                  <a:pt x="1369" y="418"/>
                </a:lnTo>
                <a:lnTo>
                  <a:pt x="1371" y="423"/>
                </a:lnTo>
                <a:lnTo>
                  <a:pt x="1373" y="423"/>
                </a:lnTo>
                <a:lnTo>
                  <a:pt x="1373" y="421"/>
                </a:lnTo>
                <a:lnTo>
                  <a:pt x="1438" y="421"/>
                </a:lnTo>
                <a:lnTo>
                  <a:pt x="1433" y="411"/>
                </a:lnTo>
                <a:lnTo>
                  <a:pt x="1433" y="411"/>
                </a:lnTo>
                <a:close/>
              </a:path>
              <a:path w="1955" h="717">
                <a:moveTo>
                  <a:pt x="1496" y="498"/>
                </a:moveTo>
                <a:lnTo>
                  <a:pt x="1496" y="500"/>
                </a:lnTo>
                <a:lnTo>
                  <a:pt x="1493" y="502"/>
                </a:lnTo>
                <a:lnTo>
                  <a:pt x="1491" y="505"/>
                </a:lnTo>
                <a:lnTo>
                  <a:pt x="1491" y="507"/>
                </a:lnTo>
                <a:lnTo>
                  <a:pt x="1489" y="507"/>
                </a:lnTo>
                <a:lnTo>
                  <a:pt x="1489" y="510"/>
                </a:lnTo>
                <a:lnTo>
                  <a:pt x="1486" y="510"/>
                </a:lnTo>
                <a:lnTo>
                  <a:pt x="1484" y="512"/>
                </a:lnTo>
                <a:lnTo>
                  <a:pt x="1481" y="514"/>
                </a:lnTo>
                <a:lnTo>
                  <a:pt x="1479" y="517"/>
                </a:lnTo>
                <a:lnTo>
                  <a:pt x="1477" y="517"/>
                </a:lnTo>
                <a:lnTo>
                  <a:pt x="1477" y="519"/>
                </a:lnTo>
                <a:lnTo>
                  <a:pt x="1481" y="519"/>
                </a:lnTo>
                <a:lnTo>
                  <a:pt x="1481" y="517"/>
                </a:lnTo>
                <a:lnTo>
                  <a:pt x="1484" y="517"/>
                </a:lnTo>
                <a:lnTo>
                  <a:pt x="1486" y="514"/>
                </a:lnTo>
                <a:lnTo>
                  <a:pt x="1489" y="514"/>
                </a:lnTo>
                <a:lnTo>
                  <a:pt x="1489" y="512"/>
                </a:lnTo>
                <a:lnTo>
                  <a:pt x="1491" y="512"/>
                </a:lnTo>
                <a:lnTo>
                  <a:pt x="1491" y="510"/>
                </a:lnTo>
                <a:lnTo>
                  <a:pt x="1493" y="507"/>
                </a:lnTo>
                <a:lnTo>
                  <a:pt x="1496" y="507"/>
                </a:lnTo>
                <a:lnTo>
                  <a:pt x="1496" y="505"/>
                </a:lnTo>
                <a:lnTo>
                  <a:pt x="1498" y="505"/>
                </a:lnTo>
                <a:lnTo>
                  <a:pt x="1498" y="502"/>
                </a:lnTo>
                <a:lnTo>
                  <a:pt x="1501" y="500"/>
                </a:lnTo>
                <a:lnTo>
                  <a:pt x="1496" y="498"/>
                </a:lnTo>
                <a:lnTo>
                  <a:pt x="1496" y="498"/>
                </a:lnTo>
                <a:close/>
              </a:path>
              <a:path w="1955" h="717">
                <a:moveTo>
                  <a:pt x="1477" y="493"/>
                </a:moveTo>
                <a:lnTo>
                  <a:pt x="1474" y="493"/>
                </a:lnTo>
                <a:lnTo>
                  <a:pt x="1472" y="495"/>
                </a:lnTo>
                <a:lnTo>
                  <a:pt x="1470" y="495"/>
                </a:lnTo>
                <a:lnTo>
                  <a:pt x="1467" y="498"/>
                </a:lnTo>
                <a:lnTo>
                  <a:pt x="1462" y="498"/>
                </a:lnTo>
                <a:lnTo>
                  <a:pt x="1462" y="500"/>
                </a:lnTo>
                <a:lnTo>
                  <a:pt x="1457" y="500"/>
                </a:lnTo>
                <a:lnTo>
                  <a:pt x="1457" y="502"/>
                </a:lnTo>
                <a:lnTo>
                  <a:pt x="1450" y="502"/>
                </a:lnTo>
                <a:lnTo>
                  <a:pt x="1450" y="505"/>
                </a:lnTo>
                <a:lnTo>
                  <a:pt x="1448" y="505"/>
                </a:lnTo>
                <a:lnTo>
                  <a:pt x="1453" y="514"/>
                </a:lnTo>
                <a:lnTo>
                  <a:pt x="1453" y="512"/>
                </a:lnTo>
                <a:lnTo>
                  <a:pt x="1455" y="510"/>
                </a:lnTo>
                <a:lnTo>
                  <a:pt x="1457" y="507"/>
                </a:lnTo>
                <a:lnTo>
                  <a:pt x="1460" y="507"/>
                </a:lnTo>
                <a:lnTo>
                  <a:pt x="1460" y="505"/>
                </a:lnTo>
                <a:lnTo>
                  <a:pt x="1462" y="505"/>
                </a:lnTo>
                <a:lnTo>
                  <a:pt x="1462" y="502"/>
                </a:lnTo>
                <a:lnTo>
                  <a:pt x="1465" y="502"/>
                </a:lnTo>
                <a:lnTo>
                  <a:pt x="1467" y="500"/>
                </a:lnTo>
                <a:lnTo>
                  <a:pt x="1470" y="500"/>
                </a:lnTo>
                <a:lnTo>
                  <a:pt x="1472" y="498"/>
                </a:lnTo>
                <a:lnTo>
                  <a:pt x="1474" y="495"/>
                </a:lnTo>
                <a:lnTo>
                  <a:pt x="1477" y="495"/>
                </a:lnTo>
                <a:lnTo>
                  <a:pt x="1477" y="493"/>
                </a:lnTo>
                <a:lnTo>
                  <a:pt x="1477" y="493"/>
                </a:lnTo>
                <a:close/>
              </a:path>
              <a:path w="1955" h="717">
                <a:moveTo>
                  <a:pt x="1477" y="473"/>
                </a:moveTo>
                <a:lnTo>
                  <a:pt x="1457" y="481"/>
                </a:lnTo>
                <a:lnTo>
                  <a:pt x="1450" y="481"/>
                </a:lnTo>
                <a:lnTo>
                  <a:pt x="1453" y="490"/>
                </a:lnTo>
                <a:lnTo>
                  <a:pt x="1455" y="490"/>
                </a:lnTo>
                <a:lnTo>
                  <a:pt x="1455" y="488"/>
                </a:lnTo>
                <a:lnTo>
                  <a:pt x="1457" y="486"/>
                </a:lnTo>
                <a:lnTo>
                  <a:pt x="1460" y="486"/>
                </a:lnTo>
                <a:lnTo>
                  <a:pt x="1460" y="483"/>
                </a:lnTo>
                <a:lnTo>
                  <a:pt x="1465" y="483"/>
                </a:lnTo>
                <a:lnTo>
                  <a:pt x="1467" y="481"/>
                </a:lnTo>
                <a:lnTo>
                  <a:pt x="1470" y="481"/>
                </a:lnTo>
                <a:lnTo>
                  <a:pt x="1472" y="478"/>
                </a:lnTo>
                <a:lnTo>
                  <a:pt x="1474" y="478"/>
                </a:lnTo>
                <a:lnTo>
                  <a:pt x="1477" y="476"/>
                </a:lnTo>
                <a:lnTo>
                  <a:pt x="1477" y="473"/>
                </a:lnTo>
                <a:lnTo>
                  <a:pt x="1477" y="473"/>
                </a:lnTo>
                <a:close/>
              </a:path>
              <a:path w="1955" h="717">
                <a:moveTo>
                  <a:pt x="1486" y="454"/>
                </a:moveTo>
                <a:lnTo>
                  <a:pt x="1484" y="457"/>
                </a:lnTo>
                <a:lnTo>
                  <a:pt x="1484" y="478"/>
                </a:lnTo>
                <a:lnTo>
                  <a:pt x="1481" y="481"/>
                </a:lnTo>
                <a:lnTo>
                  <a:pt x="1481" y="488"/>
                </a:lnTo>
                <a:lnTo>
                  <a:pt x="1479" y="488"/>
                </a:lnTo>
                <a:lnTo>
                  <a:pt x="1479" y="495"/>
                </a:lnTo>
                <a:lnTo>
                  <a:pt x="1477" y="498"/>
                </a:lnTo>
                <a:lnTo>
                  <a:pt x="1477" y="502"/>
                </a:lnTo>
                <a:lnTo>
                  <a:pt x="1474" y="502"/>
                </a:lnTo>
                <a:lnTo>
                  <a:pt x="1474" y="505"/>
                </a:lnTo>
                <a:lnTo>
                  <a:pt x="1472" y="507"/>
                </a:lnTo>
                <a:lnTo>
                  <a:pt x="1472" y="510"/>
                </a:lnTo>
                <a:lnTo>
                  <a:pt x="1470" y="510"/>
                </a:lnTo>
                <a:lnTo>
                  <a:pt x="1470" y="512"/>
                </a:lnTo>
                <a:lnTo>
                  <a:pt x="1467" y="514"/>
                </a:lnTo>
                <a:lnTo>
                  <a:pt x="1465" y="517"/>
                </a:lnTo>
                <a:lnTo>
                  <a:pt x="1465" y="519"/>
                </a:lnTo>
                <a:lnTo>
                  <a:pt x="1467" y="517"/>
                </a:lnTo>
                <a:lnTo>
                  <a:pt x="1470" y="514"/>
                </a:lnTo>
                <a:lnTo>
                  <a:pt x="1472" y="512"/>
                </a:lnTo>
                <a:lnTo>
                  <a:pt x="1474" y="510"/>
                </a:lnTo>
                <a:lnTo>
                  <a:pt x="1474" y="507"/>
                </a:lnTo>
                <a:lnTo>
                  <a:pt x="1477" y="507"/>
                </a:lnTo>
                <a:lnTo>
                  <a:pt x="1477" y="505"/>
                </a:lnTo>
                <a:lnTo>
                  <a:pt x="1479" y="502"/>
                </a:lnTo>
                <a:lnTo>
                  <a:pt x="1479" y="500"/>
                </a:lnTo>
                <a:lnTo>
                  <a:pt x="1481" y="500"/>
                </a:lnTo>
                <a:lnTo>
                  <a:pt x="1481" y="495"/>
                </a:lnTo>
                <a:lnTo>
                  <a:pt x="1484" y="493"/>
                </a:lnTo>
                <a:lnTo>
                  <a:pt x="1484" y="488"/>
                </a:lnTo>
                <a:lnTo>
                  <a:pt x="1486" y="486"/>
                </a:lnTo>
                <a:lnTo>
                  <a:pt x="1486" y="476"/>
                </a:lnTo>
                <a:lnTo>
                  <a:pt x="1489" y="473"/>
                </a:lnTo>
                <a:lnTo>
                  <a:pt x="1489" y="457"/>
                </a:lnTo>
                <a:lnTo>
                  <a:pt x="1486" y="454"/>
                </a:lnTo>
                <a:lnTo>
                  <a:pt x="1486" y="454"/>
                </a:lnTo>
                <a:close/>
              </a:path>
              <a:path w="1955" h="717">
                <a:moveTo>
                  <a:pt x="1517" y="454"/>
                </a:moveTo>
                <a:lnTo>
                  <a:pt x="1510" y="454"/>
                </a:lnTo>
                <a:lnTo>
                  <a:pt x="1510" y="459"/>
                </a:lnTo>
                <a:lnTo>
                  <a:pt x="1508" y="461"/>
                </a:lnTo>
                <a:lnTo>
                  <a:pt x="1508" y="469"/>
                </a:lnTo>
                <a:lnTo>
                  <a:pt x="1505" y="471"/>
                </a:lnTo>
                <a:lnTo>
                  <a:pt x="1505" y="478"/>
                </a:lnTo>
                <a:lnTo>
                  <a:pt x="1503" y="481"/>
                </a:lnTo>
                <a:lnTo>
                  <a:pt x="1503" y="486"/>
                </a:lnTo>
                <a:lnTo>
                  <a:pt x="1501" y="488"/>
                </a:lnTo>
                <a:lnTo>
                  <a:pt x="1501" y="490"/>
                </a:lnTo>
                <a:lnTo>
                  <a:pt x="1505" y="490"/>
                </a:lnTo>
                <a:lnTo>
                  <a:pt x="1505" y="488"/>
                </a:lnTo>
                <a:lnTo>
                  <a:pt x="1508" y="486"/>
                </a:lnTo>
                <a:lnTo>
                  <a:pt x="1508" y="478"/>
                </a:lnTo>
                <a:lnTo>
                  <a:pt x="1510" y="476"/>
                </a:lnTo>
                <a:lnTo>
                  <a:pt x="1510" y="473"/>
                </a:lnTo>
                <a:lnTo>
                  <a:pt x="1510" y="471"/>
                </a:lnTo>
                <a:lnTo>
                  <a:pt x="1510" y="469"/>
                </a:lnTo>
                <a:lnTo>
                  <a:pt x="1513" y="466"/>
                </a:lnTo>
                <a:lnTo>
                  <a:pt x="1513" y="459"/>
                </a:lnTo>
                <a:lnTo>
                  <a:pt x="1515" y="457"/>
                </a:lnTo>
                <a:lnTo>
                  <a:pt x="1517" y="454"/>
                </a:lnTo>
                <a:lnTo>
                  <a:pt x="1517" y="454"/>
                </a:lnTo>
                <a:close/>
              </a:path>
              <a:path w="1955" h="717">
                <a:moveTo>
                  <a:pt x="1472" y="450"/>
                </a:moveTo>
                <a:lnTo>
                  <a:pt x="1467" y="452"/>
                </a:lnTo>
                <a:lnTo>
                  <a:pt x="1467" y="454"/>
                </a:lnTo>
                <a:lnTo>
                  <a:pt x="1465" y="457"/>
                </a:lnTo>
                <a:lnTo>
                  <a:pt x="1465" y="459"/>
                </a:lnTo>
                <a:lnTo>
                  <a:pt x="1462" y="461"/>
                </a:lnTo>
                <a:lnTo>
                  <a:pt x="1462" y="464"/>
                </a:lnTo>
                <a:lnTo>
                  <a:pt x="1460" y="466"/>
                </a:lnTo>
                <a:lnTo>
                  <a:pt x="1460" y="469"/>
                </a:lnTo>
                <a:lnTo>
                  <a:pt x="1457" y="469"/>
                </a:lnTo>
                <a:lnTo>
                  <a:pt x="1457" y="473"/>
                </a:lnTo>
                <a:lnTo>
                  <a:pt x="1455" y="473"/>
                </a:lnTo>
                <a:lnTo>
                  <a:pt x="1455" y="476"/>
                </a:lnTo>
                <a:lnTo>
                  <a:pt x="1453" y="478"/>
                </a:lnTo>
                <a:lnTo>
                  <a:pt x="1450" y="481"/>
                </a:lnTo>
                <a:lnTo>
                  <a:pt x="1457" y="481"/>
                </a:lnTo>
                <a:lnTo>
                  <a:pt x="1457" y="478"/>
                </a:lnTo>
                <a:lnTo>
                  <a:pt x="1460" y="476"/>
                </a:lnTo>
                <a:lnTo>
                  <a:pt x="1460" y="473"/>
                </a:lnTo>
                <a:lnTo>
                  <a:pt x="1462" y="471"/>
                </a:lnTo>
                <a:lnTo>
                  <a:pt x="1462" y="469"/>
                </a:lnTo>
                <a:lnTo>
                  <a:pt x="1465" y="466"/>
                </a:lnTo>
                <a:lnTo>
                  <a:pt x="1465" y="464"/>
                </a:lnTo>
                <a:lnTo>
                  <a:pt x="1467" y="461"/>
                </a:lnTo>
                <a:lnTo>
                  <a:pt x="1467" y="459"/>
                </a:lnTo>
                <a:lnTo>
                  <a:pt x="1470" y="457"/>
                </a:lnTo>
                <a:lnTo>
                  <a:pt x="1472" y="454"/>
                </a:lnTo>
                <a:lnTo>
                  <a:pt x="1472" y="450"/>
                </a:lnTo>
                <a:lnTo>
                  <a:pt x="1472" y="450"/>
                </a:lnTo>
                <a:close/>
              </a:path>
              <a:path w="1955" h="717">
                <a:moveTo>
                  <a:pt x="1513" y="447"/>
                </a:moveTo>
                <a:lnTo>
                  <a:pt x="1510" y="452"/>
                </a:lnTo>
                <a:lnTo>
                  <a:pt x="1503" y="452"/>
                </a:lnTo>
                <a:lnTo>
                  <a:pt x="1517" y="454"/>
                </a:lnTo>
                <a:lnTo>
                  <a:pt x="1513" y="447"/>
                </a:lnTo>
                <a:lnTo>
                  <a:pt x="1513" y="447"/>
                </a:lnTo>
                <a:close/>
              </a:path>
              <a:path w="1955" h="717">
                <a:moveTo>
                  <a:pt x="1474" y="433"/>
                </a:moveTo>
                <a:lnTo>
                  <a:pt x="1474" y="435"/>
                </a:lnTo>
                <a:lnTo>
                  <a:pt x="1472" y="438"/>
                </a:lnTo>
                <a:lnTo>
                  <a:pt x="1472" y="442"/>
                </a:lnTo>
                <a:lnTo>
                  <a:pt x="1470" y="445"/>
                </a:lnTo>
                <a:lnTo>
                  <a:pt x="1470" y="450"/>
                </a:lnTo>
                <a:lnTo>
                  <a:pt x="1455" y="450"/>
                </a:lnTo>
                <a:lnTo>
                  <a:pt x="1472" y="450"/>
                </a:lnTo>
                <a:lnTo>
                  <a:pt x="1474" y="447"/>
                </a:lnTo>
                <a:lnTo>
                  <a:pt x="1474" y="445"/>
                </a:lnTo>
                <a:lnTo>
                  <a:pt x="1477" y="442"/>
                </a:lnTo>
                <a:lnTo>
                  <a:pt x="1477" y="440"/>
                </a:lnTo>
                <a:lnTo>
                  <a:pt x="1479" y="440"/>
                </a:lnTo>
                <a:lnTo>
                  <a:pt x="1474" y="433"/>
                </a:lnTo>
                <a:lnTo>
                  <a:pt x="1474" y="433"/>
                </a:lnTo>
                <a:close/>
              </a:path>
              <a:path w="1955" h="717">
                <a:moveTo>
                  <a:pt x="1486" y="423"/>
                </a:moveTo>
                <a:lnTo>
                  <a:pt x="1486" y="454"/>
                </a:lnTo>
                <a:lnTo>
                  <a:pt x="1489" y="457"/>
                </a:lnTo>
                <a:lnTo>
                  <a:pt x="1489" y="461"/>
                </a:lnTo>
                <a:lnTo>
                  <a:pt x="1491" y="464"/>
                </a:lnTo>
                <a:lnTo>
                  <a:pt x="1491" y="473"/>
                </a:lnTo>
                <a:lnTo>
                  <a:pt x="1493" y="476"/>
                </a:lnTo>
                <a:lnTo>
                  <a:pt x="1493" y="483"/>
                </a:lnTo>
                <a:lnTo>
                  <a:pt x="1493" y="486"/>
                </a:lnTo>
                <a:lnTo>
                  <a:pt x="1496" y="486"/>
                </a:lnTo>
                <a:lnTo>
                  <a:pt x="1496" y="488"/>
                </a:lnTo>
                <a:lnTo>
                  <a:pt x="1496" y="490"/>
                </a:lnTo>
                <a:lnTo>
                  <a:pt x="1498" y="493"/>
                </a:lnTo>
                <a:lnTo>
                  <a:pt x="1498" y="495"/>
                </a:lnTo>
                <a:lnTo>
                  <a:pt x="1496" y="498"/>
                </a:lnTo>
                <a:lnTo>
                  <a:pt x="1501" y="500"/>
                </a:lnTo>
                <a:lnTo>
                  <a:pt x="1503" y="502"/>
                </a:lnTo>
                <a:lnTo>
                  <a:pt x="1503" y="505"/>
                </a:lnTo>
                <a:lnTo>
                  <a:pt x="1505" y="507"/>
                </a:lnTo>
                <a:lnTo>
                  <a:pt x="1505" y="510"/>
                </a:lnTo>
                <a:lnTo>
                  <a:pt x="1508" y="510"/>
                </a:lnTo>
                <a:lnTo>
                  <a:pt x="1508" y="512"/>
                </a:lnTo>
                <a:lnTo>
                  <a:pt x="1510" y="512"/>
                </a:lnTo>
                <a:lnTo>
                  <a:pt x="1510" y="514"/>
                </a:lnTo>
                <a:lnTo>
                  <a:pt x="1513" y="517"/>
                </a:lnTo>
                <a:lnTo>
                  <a:pt x="1515" y="514"/>
                </a:lnTo>
                <a:lnTo>
                  <a:pt x="1517" y="512"/>
                </a:lnTo>
                <a:lnTo>
                  <a:pt x="1520" y="512"/>
                </a:lnTo>
                <a:lnTo>
                  <a:pt x="1520" y="510"/>
                </a:lnTo>
                <a:lnTo>
                  <a:pt x="1515" y="510"/>
                </a:lnTo>
                <a:lnTo>
                  <a:pt x="1515" y="507"/>
                </a:lnTo>
                <a:lnTo>
                  <a:pt x="1513" y="507"/>
                </a:lnTo>
                <a:lnTo>
                  <a:pt x="1513" y="505"/>
                </a:lnTo>
                <a:lnTo>
                  <a:pt x="1510" y="505"/>
                </a:lnTo>
                <a:lnTo>
                  <a:pt x="1510" y="502"/>
                </a:lnTo>
                <a:lnTo>
                  <a:pt x="1508" y="502"/>
                </a:lnTo>
                <a:lnTo>
                  <a:pt x="1508" y="500"/>
                </a:lnTo>
                <a:lnTo>
                  <a:pt x="1505" y="498"/>
                </a:lnTo>
                <a:lnTo>
                  <a:pt x="1503" y="495"/>
                </a:lnTo>
                <a:lnTo>
                  <a:pt x="1503" y="493"/>
                </a:lnTo>
                <a:lnTo>
                  <a:pt x="1505" y="493"/>
                </a:lnTo>
                <a:lnTo>
                  <a:pt x="1505" y="490"/>
                </a:lnTo>
                <a:lnTo>
                  <a:pt x="1501" y="490"/>
                </a:lnTo>
                <a:lnTo>
                  <a:pt x="1501" y="488"/>
                </a:lnTo>
                <a:lnTo>
                  <a:pt x="1498" y="486"/>
                </a:lnTo>
                <a:lnTo>
                  <a:pt x="1498" y="481"/>
                </a:lnTo>
                <a:lnTo>
                  <a:pt x="1496" y="478"/>
                </a:lnTo>
                <a:lnTo>
                  <a:pt x="1496" y="476"/>
                </a:lnTo>
                <a:lnTo>
                  <a:pt x="1493" y="473"/>
                </a:lnTo>
                <a:lnTo>
                  <a:pt x="1493" y="466"/>
                </a:lnTo>
                <a:lnTo>
                  <a:pt x="1491" y="464"/>
                </a:lnTo>
                <a:lnTo>
                  <a:pt x="1491" y="454"/>
                </a:lnTo>
                <a:lnTo>
                  <a:pt x="1489" y="452"/>
                </a:lnTo>
                <a:lnTo>
                  <a:pt x="1489" y="442"/>
                </a:lnTo>
                <a:lnTo>
                  <a:pt x="1491" y="440"/>
                </a:lnTo>
                <a:lnTo>
                  <a:pt x="1491" y="423"/>
                </a:lnTo>
                <a:lnTo>
                  <a:pt x="1505" y="423"/>
                </a:lnTo>
                <a:lnTo>
                  <a:pt x="1486" y="423"/>
                </a:lnTo>
                <a:lnTo>
                  <a:pt x="1486" y="423"/>
                </a:lnTo>
                <a:close/>
              </a:path>
              <a:path w="1955" h="717">
                <a:moveTo>
                  <a:pt x="1513" y="423"/>
                </a:moveTo>
                <a:lnTo>
                  <a:pt x="1486" y="423"/>
                </a:lnTo>
                <a:lnTo>
                  <a:pt x="1505" y="423"/>
                </a:lnTo>
                <a:lnTo>
                  <a:pt x="1505" y="428"/>
                </a:lnTo>
                <a:lnTo>
                  <a:pt x="1503" y="430"/>
                </a:lnTo>
                <a:lnTo>
                  <a:pt x="1503" y="438"/>
                </a:lnTo>
                <a:lnTo>
                  <a:pt x="1501" y="440"/>
                </a:lnTo>
                <a:lnTo>
                  <a:pt x="1501" y="445"/>
                </a:lnTo>
                <a:lnTo>
                  <a:pt x="1498" y="447"/>
                </a:lnTo>
                <a:lnTo>
                  <a:pt x="1498" y="450"/>
                </a:lnTo>
                <a:lnTo>
                  <a:pt x="1496" y="452"/>
                </a:lnTo>
                <a:lnTo>
                  <a:pt x="1498" y="459"/>
                </a:lnTo>
                <a:lnTo>
                  <a:pt x="1501" y="454"/>
                </a:lnTo>
                <a:lnTo>
                  <a:pt x="1517" y="454"/>
                </a:lnTo>
                <a:lnTo>
                  <a:pt x="1503" y="452"/>
                </a:lnTo>
                <a:lnTo>
                  <a:pt x="1503" y="447"/>
                </a:lnTo>
                <a:lnTo>
                  <a:pt x="1503" y="447"/>
                </a:lnTo>
                <a:lnTo>
                  <a:pt x="1503" y="445"/>
                </a:lnTo>
                <a:lnTo>
                  <a:pt x="1505" y="442"/>
                </a:lnTo>
                <a:lnTo>
                  <a:pt x="1505" y="438"/>
                </a:lnTo>
                <a:lnTo>
                  <a:pt x="1508" y="435"/>
                </a:lnTo>
                <a:lnTo>
                  <a:pt x="1508" y="428"/>
                </a:lnTo>
                <a:lnTo>
                  <a:pt x="1510" y="426"/>
                </a:lnTo>
                <a:lnTo>
                  <a:pt x="1513" y="423"/>
                </a:lnTo>
                <a:lnTo>
                  <a:pt x="1513" y="423"/>
                </a:lnTo>
                <a:close/>
              </a:path>
              <a:path w="1955" h="717">
                <a:moveTo>
                  <a:pt x="1508" y="416"/>
                </a:moveTo>
                <a:lnTo>
                  <a:pt x="1505" y="421"/>
                </a:lnTo>
                <a:lnTo>
                  <a:pt x="1477" y="421"/>
                </a:lnTo>
                <a:lnTo>
                  <a:pt x="1479" y="426"/>
                </a:lnTo>
                <a:lnTo>
                  <a:pt x="1479" y="423"/>
                </a:lnTo>
                <a:lnTo>
                  <a:pt x="1481" y="423"/>
                </a:lnTo>
                <a:lnTo>
                  <a:pt x="1513" y="423"/>
                </a:lnTo>
                <a:lnTo>
                  <a:pt x="1508" y="416"/>
                </a:lnTo>
                <a:lnTo>
                  <a:pt x="1508" y="416"/>
                </a:lnTo>
                <a:close/>
              </a:path>
              <a:path w="1955" h="717">
                <a:moveTo>
                  <a:pt x="1465" y="409"/>
                </a:moveTo>
                <a:lnTo>
                  <a:pt x="1465" y="413"/>
                </a:lnTo>
                <a:lnTo>
                  <a:pt x="1462" y="416"/>
                </a:lnTo>
                <a:lnTo>
                  <a:pt x="1462" y="423"/>
                </a:lnTo>
                <a:lnTo>
                  <a:pt x="1460" y="426"/>
                </a:lnTo>
                <a:lnTo>
                  <a:pt x="1460" y="430"/>
                </a:lnTo>
                <a:lnTo>
                  <a:pt x="1457" y="433"/>
                </a:lnTo>
                <a:lnTo>
                  <a:pt x="1457" y="438"/>
                </a:lnTo>
                <a:lnTo>
                  <a:pt x="1455" y="440"/>
                </a:lnTo>
                <a:lnTo>
                  <a:pt x="1455" y="442"/>
                </a:lnTo>
                <a:lnTo>
                  <a:pt x="1453" y="445"/>
                </a:lnTo>
                <a:lnTo>
                  <a:pt x="1453" y="447"/>
                </a:lnTo>
                <a:lnTo>
                  <a:pt x="1450" y="447"/>
                </a:lnTo>
                <a:lnTo>
                  <a:pt x="1450" y="450"/>
                </a:lnTo>
                <a:lnTo>
                  <a:pt x="1448" y="450"/>
                </a:lnTo>
                <a:lnTo>
                  <a:pt x="1453" y="459"/>
                </a:lnTo>
                <a:lnTo>
                  <a:pt x="1453" y="457"/>
                </a:lnTo>
                <a:lnTo>
                  <a:pt x="1455" y="457"/>
                </a:lnTo>
                <a:lnTo>
                  <a:pt x="1455" y="454"/>
                </a:lnTo>
                <a:lnTo>
                  <a:pt x="1457" y="454"/>
                </a:lnTo>
                <a:lnTo>
                  <a:pt x="1462" y="454"/>
                </a:lnTo>
                <a:lnTo>
                  <a:pt x="1462" y="452"/>
                </a:lnTo>
                <a:lnTo>
                  <a:pt x="1467" y="452"/>
                </a:lnTo>
                <a:lnTo>
                  <a:pt x="1472" y="450"/>
                </a:lnTo>
                <a:lnTo>
                  <a:pt x="1455" y="450"/>
                </a:lnTo>
                <a:lnTo>
                  <a:pt x="1455" y="447"/>
                </a:lnTo>
                <a:lnTo>
                  <a:pt x="1457" y="445"/>
                </a:lnTo>
                <a:lnTo>
                  <a:pt x="1457" y="440"/>
                </a:lnTo>
                <a:lnTo>
                  <a:pt x="1460" y="438"/>
                </a:lnTo>
                <a:lnTo>
                  <a:pt x="1462" y="435"/>
                </a:lnTo>
                <a:lnTo>
                  <a:pt x="1462" y="430"/>
                </a:lnTo>
                <a:lnTo>
                  <a:pt x="1465" y="428"/>
                </a:lnTo>
                <a:lnTo>
                  <a:pt x="1465" y="426"/>
                </a:lnTo>
                <a:lnTo>
                  <a:pt x="1467" y="423"/>
                </a:lnTo>
                <a:lnTo>
                  <a:pt x="1467" y="418"/>
                </a:lnTo>
                <a:lnTo>
                  <a:pt x="1472" y="416"/>
                </a:lnTo>
                <a:lnTo>
                  <a:pt x="1465" y="409"/>
                </a:lnTo>
                <a:lnTo>
                  <a:pt x="1465" y="409"/>
                </a:lnTo>
                <a:close/>
              </a:path>
              <a:path w="1955" h="717">
                <a:moveTo>
                  <a:pt x="1539" y="495"/>
                </a:moveTo>
                <a:lnTo>
                  <a:pt x="1537" y="495"/>
                </a:lnTo>
                <a:lnTo>
                  <a:pt x="1537" y="498"/>
                </a:lnTo>
                <a:lnTo>
                  <a:pt x="1537" y="507"/>
                </a:lnTo>
                <a:lnTo>
                  <a:pt x="1539" y="507"/>
                </a:lnTo>
                <a:lnTo>
                  <a:pt x="1541" y="507"/>
                </a:lnTo>
                <a:lnTo>
                  <a:pt x="1541" y="510"/>
                </a:lnTo>
                <a:lnTo>
                  <a:pt x="1541" y="512"/>
                </a:lnTo>
                <a:lnTo>
                  <a:pt x="1539" y="514"/>
                </a:lnTo>
                <a:lnTo>
                  <a:pt x="1539" y="517"/>
                </a:lnTo>
                <a:lnTo>
                  <a:pt x="1537" y="519"/>
                </a:lnTo>
                <a:lnTo>
                  <a:pt x="1541" y="519"/>
                </a:lnTo>
                <a:lnTo>
                  <a:pt x="1541" y="517"/>
                </a:lnTo>
                <a:lnTo>
                  <a:pt x="1541" y="514"/>
                </a:lnTo>
                <a:lnTo>
                  <a:pt x="1544" y="514"/>
                </a:lnTo>
                <a:lnTo>
                  <a:pt x="1544" y="512"/>
                </a:lnTo>
                <a:lnTo>
                  <a:pt x="1546" y="510"/>
                </a:lnTo>
                <a:lnTo>
                  <a:pt x="1546" y="500"/>
                </a:lnTo>
                <a:lnTo>
                  <a:pt x="1544" y="498"/>
                </a:lnTo>
                <a:lnTo>
                  <a:pt x="1544" y="495"/>
                </a:lnTo>
                <a:lnTo>
                  <a:pt x="1541" y="495"/>
                </a:lnTo>
                <a:lnTo>
                  <a:pt x="1539" y="495"/>
                </a:lnTo>
                <a:lnTo>
                  <a:pt x="1539" y="495"/>
                </a:lnTo>
                <a:close/>
              </a:path>
              <a:path w="1955" h="717">
                <a:moveTo>
                  <a:pt x="1541" y="466"/>
                </a:moveTo>
                <a:lnTo>
                  <a:pt x="1537" y="466"/>
                </a:lnTo>
                <a:lnTo>
                  <a:pt x="1537" y="469"/>
                </a:lnTo>
                <a:lnTo>
                  <a:pt x="1534" y="471"/>
                </a:lnTo>
                <a:lnTo>
                  <a:pt x="1534" y="476"/>
                </a:lnTo>
                <a:lnTo>
                  <a:pt x="1537" y="478"/>
                </a:lnTo>
                <a:lnTo>
                  <a:pt x="1537" y="481"/>
                </a:lnTo>
                <a:lnTo>
                  <a:pt x="1539" y="481"/>
                </a:lnTo>
                <a:lnTo>
                  <a:pt x="1541" y="483"/>
                </a:lnTo>
                <a:lnTo>
                  <a:pt x="1541" y="481"/>
                </a:lnTo>
                <a:lnTo>
                  <a:pt x="1544" y="481"/>
                </a:lnTo>
                <a:lnTo>
                  <a:pt x="1544" y="478"/>
                </a:lnTo>
                <a:lnTo>
                  <a:pt x="1546" y="478"/>
                </a:lnTo>
                <a:lnTo>
                  <a:pt x="1546" y="469"/>
                </a:lnTo>
                <a:lnTo>
                  <a:pt x="1544" y="466"/>
                </a:lnTo>
                <a:lnTo>
                  <a:pt x="1544" y="466"/>
                </a:lnTo>
                <a:lnTo>
                  <a:pt x="1541" y="466"/>
                </a:lnTo>
                <a:lnTo>
                  <a:pt x="1541" y="466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46" name="path 12246"/>
          <p:cNvSpPr/>
          <p:nvPr/>
        </p:nvSpPr>
        <p:spPr>
          <a:xfrm>
            <a:off x="11980926" y="9519157"/>
            <a:ext cx="1095756" cy="402336"/>
          </a:xfrm>
          <a:custGeom>
            <a:avLst/>
            <a:gdLst/>
            <a:ahLst/>
            <a:cxnLst/>
            <a:rect l="0" t="0" r="0" b="0"/>
            <a:pathLst>
              <a:path w="1725" h="633">
                <a:moveTo>
                  <a:pt x="125" y="150"/>
                </a:moveTo>
                <a:lnTo>
                  <a:pt x="123" y="150"/>
                </a:lnTo>
                <a:lnTo>
                  <a:pt x="123" y="152"/>
                </a:lnTo>
                <a:lnTo>
                  <a:pt x="123" y="190"/>
                </a:lnTo>
                <a:lnTo>
                  <a:pt x="121" y="193"/>
                </a:lnTo>
                <a:lnTo>
                  <a:pt x="121" y="207"/>
                </a:lnTo>
                <a:lnTo>
                  <a:pt x="118" y="210"/>
                </a:lnTo>
                <a:lnTo>
                  <a:pt x="116" y="212"/>
                </a:lnTo>
                <a:lnTo>
                  <a:pt x="111" y="214"/>
                </a:lnTo>
                <a:lnTo>
                  <a:pt x="27" y="214"/>
                </a:lnTo>
                <a:lnTo>
                  <a:pt x="135" y="217"/>
                </a:lnTo>
                <a:lnTo>
                  <a:pt x="138" y="212"/>
                </a:lnTo>
                <a:lnTo>
                  <a:pt x="140" y="210"/>
                </a:lnTo>
                <a:lnTo>
                  <a:pt x="138" y="207"/>
                </a:lnTo>
                <a:lnTo>
                  <a:pt x="133" y="205"/>
                </a:lnTo>
                <a:lnTo>
                  <a:pt x="133" y="202"/>
                </a:lnTo>
                <a:lnTo>
                  <a:pt x="130" y="198"/>
                </a:lnTo>
                <a:lnTo>
                  <a:pt x="130" y="193"/>
                </a:lnTo>
                <a:lnTo>
                  <a:pt x="128" y="188"/>
                </a:lnTo>
                <a:lnTo>
                  <a:pt x="128" y="157"/>
                </a:lnTo>
                <a:lnTo>
                  <a:pt x="125" y="150"/>
                </a:lnTo>
                <a:lnTo>
                  <a:pt x="125" y="150"/>
                </a:lnTo>
                <a:close/>
              </a:path>
              <a:path w="1725" h="633">
                <a:moveTo>
                  <a:pt x="1" y="34"/>
                </a:moveTo>
                <a:lnTo>
                  <a:pt x="5" y="44"/>
                </a:lnTo>
                <a:lnTo>
                  <a:pt x="8" y="44"/>
                </a:lnTo>
                <a:lnTo>
                  <a:pt x="13" y="41"/>
                </a:lnTo>
                <a:lnTo>
                  <a:pt x="80" y="41"/>
                </a:lnTo>
                <a:lnTo>
                  <a:pt x="1" y="34"/>
                </a:lnTo>
                <a:lnTo>
                  <a:pt x="1" y="34"/>
                </a:lnTo>
                <a:close/>
              </a:path>
              <a:path w="1725" h="633">
                <a:moveTo>
                  <a:pt x="87" y="22"/>
                </a:moveTo>
                <a:lnTo>
                  <a:pt x="80" y="34"/>
                </a:lnTo>
                <a:lnTo>
                  <a:pt x="1" y="34"/>
                </a:lnTo>
                <a:lnTo>
                  <a:pt x="80" y="41"/>
                </a:lnTo>
                <a:lnTo>
                  <a:pt x="78" y="49"/>
                </a:lnTo>
                <a:lnTo>
                  <a:pt x="73" y="54"/>
                </a:lnTo>
                <a:lnTo>
                  <a:pt x="68" y="61"/>
                </a:lnTo>
                <a:lnTo>
                  <a:pt x="65" y="66"/>
                </a:lnTo>
                <a:lnTo>
                  <a:pt x="61" y="73"/>
                </a:lnTo>
                <a:lnTo>
                  <a:pt x="58" y="78"/>
                </a:lnTo>
                <a:lnTo>
                  <a:pt x="54" y="85"/>
                </a:lnTo>
                <a:lnTo>
                  <a:pt x="51" y="90"/>
                </a:lnTo>
                <a:lnTo>
                  <a:pt x="49" y="94"/>
                </a:lnTo>
                <a:lnTo>
                  <a:pt x="46" y="99"/>
                </a:lnTo>
                <a:lnTo>
                  <a:pt x="41" y="104"/>
                </a:lnTo>
                <a:lnTo>
                  <a:pt x="39" y="109"/>
                </a:lnTo>
                <a:lnTo>
                  <a:pt x="37" y="114"/>
                </a:lnTo>
                <a:lnTo>
                  <a:pt x="34" y="118"/>
                </a:lnTo>
                <a:lnTo>
                  <a:pt x="32" y="123"/>
                </a:lnTo>
                <a:lnTo>
                  <a:pt x="30" y="126"/>
                </a:lnTo>
                <a:lnTo>
                  <a:pt x="27" y="130"/>
                </a:lnTo>
                <a:lnTo>
                  <a:pt x="25" y="133"/>
                </a:lnTo>
                <a:lnTo>
                  <a:pt x="25" y="138"/>
                </a:lnTo>
                <a:lnTo>
                  <a:pt x="22" y="140"/>
                </a:lnTo>
                <a:lnTo>
                  <a:pt x="20" y="145"/>
                </a:lnTo>
                <a:lnTo>
                  <a:pt x="18" y="147"/>
                </a:lnTo>
                <a:lnTo>
                  <a:pt x="18" y="150"/>
                </a:lnTo>
                <a:lnTo>
                  <a:pt x="15" y="152"/>
                </a:lnTo>
                <a:lnTo>
                  <a:pt x="15" y="154"/>
                </a:lnTo>
                <a:lnTo>
                  <a:pt x="13" y="157"/>
                </a:lnTo>
                <a:lnTo>
                  <a:pt x="13" y="159"/>
                </a:lnTo>
                <a:lnTo>
                  <a:pt x="10" y="161"/>
                </a:lnTo>
                <a:lnTo>
                  <a:pt x="10" y="166"/>
                </a:lnTo>
                <a:lnTo>
                  <a:pt x="8" y="174"/>
                </a:lnTo>
                <a:lnTo>
                  <a:pt x="5" y="178"/>
                </a:lnTo>
                <a:lnTo>
                  <a:pt x="3" y="183"/>
                </a:lnTo>
                <a:lnTo>
                  <a:pt x="3" y="190"/>
                </a:lnTo>
                <a:lnTo>
                  <a:pt x="1" y="193"/>
                </a:lnTo>
                <a:lnTo>
                  <a:pt x="1" y="202"/>
                </a:lnTo>
                <a:lnTo>
                  <a:pt x="3" y="207"/>
                </a:lnTo>
                <a:lnTo>
                  <a:pt x="3" y="212"/>
                </a:lnTo>
                <a:lnTo>
                  <a:pt x="5" y="219"/>
                </a:lnTo>
                <a:lnTo>
                  <a:pt x="8" y="219"/>
                </a:lnTo>
                <a:lnTo>
                  <a:pt x="8" y="221"/>
                </a:lnTo>
                <a:lnTo>
                  <a:pt x="13" y="224"/>
                </a:lnTo>
                <a:lnTo>
                  <a:pt x="15" y="226"/>
                </a:lnTo>
                <a:lnTo>
                  <a:pt x="125" y="226"/>
                </a:lnTo>
                <a:lnTo>
                  <a:pt x="128" y="224"/>
                </a:lnTo>
                <a:lnTo>
                  <a:pt x="130" y="221"/>
                </a:lnTo>
                <a:lnTo>
                  <a:pt x="133" y="219"/>
                </a:lnTo>
                <a:lnTo>
                  <a:pt x="135" y="217"/>
                </a:lnTo>
                <a:lnTo>
                  <a:pt x="27" y="214"/>
                </a:lnTo>
                <a:lnTo>
                  <a:pt x="18" y="214"/>
                </a:lnTo>
                <a:lnTo>
                  <a:pt x="15" y="212"/>
                </a:lnTo>
                <a:lnTo>
                  <a:pt x="15" y="210"/>
                </a:lnTo>
                <a:lnTo>
                  <a:pt x="13" y="205"/>
                </a:lnTo>
                <a:lnTo>
                  <a:pt x="13" y="193"/>
                </a:lnTo>
                <a:lnTo>
                  <a:pt x="15" y="188"/>
                </a:lnTo>
                <a:lnTo>
                  <a:pt x="15" y="183"/>
                </a:lnTo>
                <a:lnTo>
                  <a:pt x="18" y="178"/>
                </a:lnTo>
                <a:lnTo>
                  <a:pt x="20" y="174"/>
                </a:lnTo>
                <a:lnTo>
                  <a:pt x="22" y="166"/>
                </a:lnTo>
                <a:lnTo>
                  <a:pt x="22" y="164"/>
                </a:lnTo>
                <a:lnTo>
                  <a:pt x="25" y="161"/>
                </a:lnTo>
                <a:lnTo>
                  <a:pt x="25" y="159"/>
                </a:lnTo>
                <a:lnTo>
                  <a:pt x="27" y="157"/>
                </a:lnTo>
                <a:lnTo>
                  <a:pt x="30" y="152"/>
                </a:lnTo>
                <a:lnTo>
                  <a:pt x="30" y="150"/>
                </a:lnTo>
                <a:lnTo>
                  <a:pt x="32" y="145"/>
                </a:lnTo>
                <a:lnTo>
                  <a:pt x="34" y="142"/>
                </a:lnTo>
                <a:lnTo>
                  <a:pt x="37" y="138"/>
                </a:lnTo>
                <a:lnTo>
                  <a:pt x="39" y="133"/>
                </a:lnTo>
                <a:lnTo>
                  <a:pt x="41" y="130"/>
                </a:lnTo>
                <a:lnTo>
                  <a:pt x="44" y="126"/>
                </a:lnTo>
                <a:lnTo>
                  <a:pt x="46" y="121"/>
                </a:lnTo>
                <a:lnTo>
                  <a:pt x="49" y="116"/>
                </a:lnTo>
                <a:lnTo>
                  <a:pt x="54" y="111"/>
                </a:lnTo>
                <a:lnTo>
                  <a:pt x="56" y="104"/>
                </a:lnTo>
                <a:lnTo>
                  <a:pt x="58" y="99"/>
                </a:lnTo>
                <a:lnTo>
                  <a:pt x="63" y="94"/>
                </a:lnTo>
                <a:lnTo>
                  <a:pt x="65" y="87"/>
                </a:lnTo>
                <a:lnTo>
                  <a:pt x="70" y="80"/>
                </a:lnTo>
                <a:lnTo>
                  <a:pt x="73" y="75"/>
                </a:lnTo>
                <a:lnTo>
                  <a:pt x="78" y="70"/>
                </a:lnTo>
                <a:lnTo>
                  <a:pt x="80" y="66"/>
                </a:lnTo>
                <a:lnTo>
                  <a:pt x="82" y="61"/>
                </a:lnTo>
                <a:lnTo>
                  <a:pt x="85" y="58"/>
                </a:lnTo>
                <a:lnTo>
                  <a:pt x="87" y="54"/>
                </a:lnTo>
                <a:lnTo>
                  <a:pt x="90" y="51"/>
                </a:lnTo>
                <a:lnTo>
                  <a:pt x="92" y="49"/>
                </a:lnTo>
                <a:lnTo>
                  <a:pt x="94" y="46"/>
                </a:lnTo>
                <a:lnTo>
                  <a:pt x="97" y="44"/>
                </a:lnTo>
                <a:lnTo>
                  <a:pt x="101" y="44"/>
                </a:lnTo>
                <a:lnTo>
                  <a:pt x="87" y="22"/>
                </a:lnTo>
                <a:lnTo>
                  <a:pt x="87" y="22"/>
                </a:lnTo>
                <a:close/>
              </a:path>
              <a:path w="1725" h="633">
                <a:moveTo>
                  <a:pt x="277" y="205"/>
                </a:moveTo>
                <a:lnTo>
                  <a:pt x="277" y="210"/>
                </a:lnTo>
                <a:lnTo>
                  <a:pt x="279" y="210"/>
                </a:lnTo>
                <a:lnTo>
                  <a:pt x="281" y="212"/>
                </a:lnTo>
                <a:lnTo>
                  <a:pt x="286" y="212"/>
                </a:lnTo>
                <a:lnTo>
                  <a:pt x="289" y="217"/>
                </a:lnTo>
                <a:lnTo>
                  <a:pt x="291" y="219"/>
                </a:lnTo>
                <a:lnTo>
                  <a:pt x="291" y="224"/>
                </a:lnTo>
                <a:lnTo>
                  <a:pt x="294" y="226"/>
                </a:lnTo>
                <a:lnTo>
                  <a:pt x="298" y="224"/>
                </a:lnTo>
                <a:lnTo>
                  <a:pt x="301" y="221"/>
                </a:lnTo>
                <a:lnTo>
                  <a:pt x="303" y="219"/>
                </a:lnTo>
                <a:lnTo>
                  <a:pt x="305" y="214"/>
                </a:lnTo>
                <a:lnTo>
                  <a:pt x="305" y="207"/>
                </a:lnTo>
                <a:lnTo>
                  <a:pt x="294" y="205"/>
                </a:lnTo>
                <a:lnTo>
                  <a:pt x="277" y="205"/>
                </a:lnTo>
                <a:lnTo>
                  <a:pt x="277" y="205"/>
                </a:lnTo>
                <a:close/>
              </a:path>
              <a:path w="1725" h="633">
                <a:moveTo>
                  <a:pt x="183" y="161"/>
                </a:moveTo>
                <a:lnTo>
                  <a:pt x="183" y="171"/>
                </a:lnTo>
                <a:lnTo>
                  <a:pt x="181" y="174"/>
                </a:lnTo>
                <a:lnTo>
                  <a:pt x="181" y="183"/>
                </a:lnTo>
                <a:lnTo>
                  <a:pt x="178" y="188"/>
                </a:lnTo>
                <a:lnTo>
                  <a:pt x="178" y="198"/>
                </a:lnTo>
                <a:lnTo>
                  <a:pt x="176" y="200"/>
                </a:lnTo>
                <a:lnTo>
                  <a:pt x="174" y="205"/>
                </a:lnTo>
                <a:lnTo>
                  <a:pt x="174" y="210"/>
                </a:lnTo>
                <a:lnTo>
                  <a:pt x="171" y="214"/>
                </a:lnTo>
                <a:lnTo>
                  <a:pt x="169" y="219"/>
                </a:lnTo>
                <a:lnTo>
                  <a:pt x="169" y="226"/>
                </a:lnTo>
                <a:lnTo>
                  <a:pt x="166" y="231"/>
                </a:lnTo>
                <a:lnTo>
                  <a:pt x="164" y="236"/>
                </a:lnTo>
                <a:lnTo>
                  <a:pt x="161" y="241"/>
                </a:lnTo>
                <a:lnTo>
                  <a:pt x="159" y="246"/>
                </a:lnTo>
                <a:lnTo>
                  <a:pt x="161" y="248"/>
                </a:lnTo>
                <a:lnTo>
                  <a:pt x="164" y="243"/>
                </a:lnTo>
                <a:lnTo>
                  <a:pt x="166" y="241"/>
                </a:lnTo>
                <a:lnTo>
                  <a:pt x="169" y="236"/>
                </a:lnTo>
                <a:lnTo>
                  <a:pt x="171" y="231"/>
                </a:lnTo>
                <a:lnTo>
                  <a:pt x="174" y="226"/>
                </a:lnTo>
                <a:lnTo>
                  <a:pt x="176" y="224"/>
                </a:lnTo>
                <a:lnTo>
                  <a:pt x="178" y="219"/>
                </a:lnTo>
                <a:lnTo>
                  <a:pt x="181" y="214"/>
                </a:lnTo>
                <a:lnTo>
                  <a:pt x="181" y="210"/>
                </a:lnTo>
                <a:lnTo>
                  <a:pt x="183" y="205"/>
                </a:lnTo>
                <a:lnTo>
                  <a:pt x="185" y="200"/>
                </a:lnTo>
                <a:lnTo>
                  <a:pt x="185" y="195"/>
                </a:lnTo>
                <a:lnTo>
                  <a:pt x="188" y="193"/>
                </a:lnTo>
                <a:lnTo>
                  <a:pt x="188" y="188"/>
                </a:lnTo>
                <a:lnTo>
                  <a:pt x="190" y="183"/>
                </a:lnTo>
                <a:lnTo>
                  <a:pt x="190" y="178"/>
                </a:lnTo>
                <a:lnTo>
                  <a:pt x="193" y="171"/>
                </a:lnTo>
                <a:lnTo>
                  <a:pt x="193" y="161"/>
                </a:lnTo>
                <a:lnTo>
                  <a:pt x="183" y="161"/>
                </a:lnTo>
                <a:lnTo>
                  <a:pt x="183" y="161"/>
                </a:lnTo>
                <a:close/>
              </a:path>
              <a:path w="1725" h="633">
                <a:moveTo>
                  <a:pt x="238" y="147"/>
                </a:moveTo>
                <a:lnTo>
                  <a:pt x="229" y="150"/>
                </a:lnTo>
                <a:lnTo>
                  <a:pt x="229" y="226"/>
                </a:lnTo>
                <a:lnTo>
                  <a:pt x="238" y="221"/>
                </a:lnTo>
                <a:lnTo>
                  <a:pt x="238" y="147"/>
                </a:lnTo>
                <a:lnTo>
                  <a:pt x="238" y="147"/>
                </a:lnTo>
                <a:close/>
              </a:path>
              <a:path w="1725" h="633">
                <a:moveTo>
                  <a:pt x="262" y="147"/>
                </a:moveTo>
                <a:lnTo>
                  <a:pt x="262" y="250"/>
                </a:lnTo>
                <a:lnTo>
                  <a:pt x="272" y="243"/>
                </a:lnTo>
                <a:lnTo>
                  <a:pt x="272" y="231"/>
                </a:lnTo>
                <a:lnTo>
                  <a:pt x="272" y="229"/>
                </a:lnTo>
                <a:lnTo>
                  <a:pt x="272" y="147"/>
                </a:lnTo>
                <a:lnTo>
                  <a:pt x="298" y="147"/>
                </a:lnTo>
                <a:lnTo>
                  <a:pt x="262" y="147"/>
                </a:lnTo>
                <a:lnTo>
                  <a:pt x="262" y="147"/>
                </a:lnTo>
                <a:close/>
              </a:path>
              <a:path w="1725" h="633">
                <a:moveTo>
                  <a:pt x="221" y="147"/>
                </a:moveTo>
                <a:lnTo>
                  <a:pt x="219" y="152"/>
                </a:lnTo>
                <a:lnTo>
                  <a:pt x="217" y="154"/>
                </a:lnTo>
                <a:lnTo>
                  <a:pt x="214" y="159"/>
                </a:lnTo>
                <a:lnTo>
                  <a:pt x="212" y="164"/>
                </a:lnTo>
                <a:lnTo>
                  <a:pt x="207" y="166"/>
                </a:lnTo>
                <a:lnTo>
                  <a:pt x="210" y="171"/>
                </a:lnTo>
                <a:lnTo>
                  <a:pt x="212" y="169"/>
                </a:lnTo>
                <a:lnTo>
                  <a:pt x="214" y="166"/>
                </a:lnTo>
                <a:lnTo>
                  <a:pt x="217" y="164"/>
                </a:lnTo>
                <a:lnTo>
                  <a:pt x="219" y="159"/>
                </a:lnTo>
                <a:lnTo>
                  <a:pt x="221" y="157"/>
                </a:lnTo>
                <a:lnTo>
                  <a:pt x="226" y="152"/>
                </a:lnTo>
                <a:lnTo>
                  <a:pt x="229" y="150"/>
                </a:lnTo>
                <a:lnTo>
                  <a:pt x="238" y="147"/>
                </a:lnTo>
                <a:lnTo>
                  <a:pt x="262" y="147"/>
                </a:lnTo>
                <a:lnTo>
                  <a:pt x="221" y="147"/>
                </a:lnTo>
                <a:lnTo>
                  <a:pt x="221" y="147"/>
                </a:lnTo>
                <a:close/>
              </a:path>
              <a:path w="1725" h="633">
                <a:moveTo>
                  <a:pt x="301" y="130"/>
                </a:moveTo>
                <a:lnTo>
                  <a:pt x="296" y="140"/>
                </a:lnTo>
                <a:lnTo>
                  <a:pt x="272" y="140"/>
                </a:lnTo>
                <a:lnTo>
                  <a:pt x="224" y="142"/>
                </a:lnTo>
                <a:lnTo>
                  <a:pt x="221" y="147"/>
                </a:lnTo>
                <a:lnTo>
                  <a:pt x="298" y="147"/>
                </a:lnTo>
                <a:lnTo>
                  <a:pt x="298" y="200"/>
                </a:lnTo>
                <a:lnTo>
                  <a:pt x="296" y="205"/>
                </a:lnTo>
                <a:lnTo>
                  <a:pt x="294" y="205"/>
                </a:lnTo>
                <a:lnTo>
                  <a:pt x="305" y="207"/>
                </a:lnTo>
                <a:lnTo>
                  <a:pt x="305" y="150"/>
                </a:lnTo>
                <a:lnTo>
                  <a:pt x="313" y="142"/>
                </a:lnTo>
                <a:lnTo>
                  <a:pt x="301" y="130"/>
                </a:lnTo>
                <a:lnTo>
                  <a:pt x="301" y="130"/>
                </a:lnTo>
                <a:close/>
              </a:path>
              <a:path w="1725" h="633">
                <a:moveTo>
                  <a:pt x="262" y="109"/>
                </a:moveTo>
                <a:lnTo>
                  <a:pt x="262" y="140"/>
                </a:lnTo>
                <a:lnTo>
                  <a:pt x="238" y="140"/>
                </a:lnTo>
                <a:lnTo>
                  <a:pt x="272" y="140"/>
                </a:lnTo>
                <a:lnTo>
                  <a:pt x="272" y="126"/>
                </a:lnTo>
                <a:lnTo>
                  <a:pt x="277" y="118"/>
                </a:lnTo>
                <a:lnTo>
                  <a:pt x="262" y="109"/>
                </a:lnTo>
                <a:lnTo>
                  <a:pt x="262" y="109"/>
                </a:lnTo>
                <a:close/>
              </a:path>
              <a:path w="1725" h="633">
                <a:moveTo>
                  <a:pt x="253" y="104"/>
                </a:moveTo>
                <a:lnTo>
                  <a:pt x="243" y="104"/>
                </a:lnTo>
                <a:lnTo>
                  <a:pt x="243" y="106"/>
                </a:lnTo>
                <a:lnTo>
                  <a:pt x="241" y="109"/>
                </a:lnTo>
                <a:lnTo>
                  <a:pt x="238" y="114"/>
                </a:lnTo>
                <a:lnTo>
                  <a:pt x="238" y="118"/>
                </a:lnTo>
                <a:lnTo>
                  <a:pt x="236" y="123"/>
                </a:lnTo>
                <a:lnTo>
                  <a:pt x="234" y="126"/>
                </a:lnTo>
                <a:lnTo>
                  <a:pt x="231" y="130"/>
                </a:lnTo>
                <a:lnTo>
                  <a:pt x="229" y="135"/>
                </a:lnTo>
                <a:lnTo>
                  <a:pt x="226" y="140"/>
                </a:lnTo>
                <a:lnTo>
                  <a:pt x="224" y="142"/>
                </a:lnTo>
                <a:lnTo>
                  <a:pt x="272" y="140"/>
                </a:lnTo>
                <a:lnTo>
                  <a:pt x="238" y="140"/>
                </a:lnTo>
                <a:lnTo>
                  <a:pt x="236" y="138"/>
                </a:lnTo>
                <a:lnTo>
                  <a:pt x="238" y="135"/>
                </a:lnTo>
                <a:lnTo>
                  <a:pt x="241" y="130"/>
                </a:lnTo>
                <a:lnTo>
                  <a:pt x="243" y="126"/>
                </a:lnTo>
                <a:lnTo>
                  <a:pt x="245" y="123"/>
                </a:lnTo>
                <a:lnTo>
                  <a:pt x="248" y="118"/>
                </a:lnTo>
                <a:lnTo>
                  <a:pt x="250" y="114"/>
                </a:lnTo>
                <a:lnTo>
                  <a:pt x="250" y="109"/>
                </a:lnTo>
                <a:lnTo>
                  <a:pt x="253" y="104"/>
                </a:lnTo>
                <a:lnTo>
                  <a:pt x="253" y="104"/>
                </a:lnTo>
                <a:close/>
              </a:path>
              <a:path w="1725" h="633">
                <a:moveTo>
                  <a:pt x="308" y="82"/>
                </a:moveTo>
                <a:lnTo>
                  <a:pt x="298" y="97"/>
                </a:lnTo>
                <a:lnTo>
                  <a:pt x="207" y="97"/>
                </a:lnTo>
                <a:lnTo>
                  <a:pt x="214" y="106"/>
                </a:lnTo>
                <a:lnTo>
                  <a:pt x="217" y="106"/>
                </a:lnTo>
                <a:lnTo>
                  <a:pt x="219" y="104"/>
                </a:lnTo>
                <a:lnTo>
                  <a:pt x="320" y="104"/>
                </a:lnTo>
                <a:lnTo>
                  <a:pt x="308" y="82"/>
                </a:lnTo>
                <a:lnTo>
                  <a:pt x="308" y="82"/>
                </a:lnTo>
                <a:close/>
              </a:path>
              <a:path w="1725" h="633">
                <a:moveTo>
                  <a:pt x="174" y="66"/>
                </a:moveTo>
                <a:lnTo>
                  <a:pt x="171" y="66"/>
                </a:lnTo>
                <a:lnTo>
                  <a:pt x="171" y="73"/>
                </a:lnTo>
                <a:lnTo>
                  <a:pt x="169" y="78"/>
                </a:lnTo>
                <a:lnTo>
                  <a:pt x="169" y="90"/>
                </a:lnTo>
                <a:lnTo>
                  <a:pt x="166" y="94"/>
                </a:lnTo>
                <a:lnTo>
                  <a:pt x="166" y="99"/>
                </a:lnTo>
                <a:lnTo>
                  <a:pt x="164" y="104"/>
                </a:lnTo>
                <a:lnTo>
                  <a:pt x="164" y="106"/>
                </a:lnTo>
                <a:lnTo>
                  <a:pt x="161" y="114"/>
                </a:lnTo>
                <a:lnTo>
                  <a:pt x="161" y="118"/>
                </a:lnTo>
                <a:lnTo>
                  <a:pt x="164" y="121"/>
                </a:lnTo>
                <a:lnTo>
                  <a:pt x="169" y="121"/>
                </a:lnTo>
                <a:lnTo>
                  <a:pt x="171" y="118"/>
                </a:lnTo>
                <a:lnTo>
                  <a:pt x="174" y="116"/>
                </a:lnTo>
                <a:lnTo>
                  <a:pt x="176" y="111"/>
                </a:lnTo>
                <a:lnTo>
                  <a:pt x="176" y="87"/>
                </a:lnTo>
                <a:lnTo>
                  <a:pt x="176" y="80"/>
                </a:lnTo>
                <a:lnTo>
                  <a:pt x="176" y="73"/>
                </a:lnTo>
                <a:lnTo>
                  <a:pt x="174" y="66"/>
                </a:lnTo>
                <a:lnTo>
                  <a:pt x="174" y="66"/>
                </a:lnTo>
                <a:close/>
              </a:path>
              <a:path w="1725" h="633">
                <a:moveTo>
                  <a:pt x="253" y="66"/>
                </a:moveTo>
                <a:lnTo>
                  <a:pt x="253" y="68"/>
                </a:lnTo>
                <a:lnTo>
                  <a:pt x="250" y="73"/>
                </a:lnTo>
                <a:lnTo>
                  <a:pt x="250" y="78"/>
                </a:lnTo>
                <a:lnTo>
                  <a:pt x="248" y="82"/>
                </a:lnTo>
                <a:lnTo>
                  <a:pt x="248" y="87"/>
                </a:lnTo>
                <a:lnTo>
                  <a:pt x="245" y="92"/>
                </a:lnTo>
                <a:lnTo>
                  <a:pt x="245" y="97"/>
                </a:lnTo>
                <a:lnTo>
                  <a:pt x="255" y="97"/>
                </a:lnTo>
                <a:lnTo>
                  <a:pt x="258" y="92"/>
                </a:lnTo>
                <a:lnTo>
                  <a:pt x="260" y="85"/>
                </a:lnTo>
                <a:lnTo>
                  <a:pt x="262" y="82"/>
                </a:lnTo>
                <a:lnTo>
                  <a:pt x="262" y="78"/>
                </a:lnTo>
                <a:lnTo>
                  <a:pt x="265" y="78"/>
                </a:lnTo>
                <a:lnTo>
                  <a:pt x="253" y="66"/>
                </a:lnTo>
                <a:lnTo>
                  <a:pt x="253" y="66"/>
                </a:lnTo>
                <a:close/>
              </a:path>
              <a:path w="1725" h="633">
                <a:moveTo>
                  <a:pt x="255" y="46"/>
                </a:moveTo>
                <a:lnTo>
                  <a:pt x="253" y="49"/>
                </a:lnTo>
                <a:lnTo>
                  <a:pt x="250" y="54"/>
                </a:lnTo>
                <a:lnTo>
                  <a:pt x="248" y="56"/>
                </a:lnTo>
                <a:lnTo>
                  <a:pt x="243" y="58"/>
                </a:lnTo>
                <a:lnTo>
                  <a:pt x="241" y="61"/>
                </a:lnTo>
                <a:lnTo>
                  <a:pt x="238" y="66"/>
                </a:lnTo>
                <a:lnTo>
                  <a:pt x="236" y="68"/>
                </a:lnTo>
                <a:lnTo>
                  <a:pt x="231" y="70"/>
                </a:lnTo>
                <a:lnTo>
                  <a:pt x="229" y="73"/>
                </a:lnTo>
                <a:lnTo>
                  <a:pt x="224" y="78"/>
                </a:lnTo>
                <a:lnTo>
                  <a:pt x="221" y="80"/>
                </a:lnTo>
                <a:lnTo>
                  <a:pt x="221" y="82"/>
                </a:lnTo>
                <a:lnTo>
                  <a:pt x="224" y="82"/>
                </a:lnTo>
                <a:lnTo>
                  <a:pt x="226" y="80"/>
                </a:lnTo>
                <a:lnTo>
                  <a:pt x="231" y="78"/>
                </a:lnTo>
                <a:lnTo>
                  <a:pt x="234" y="75"/>
                </a:lnTo>
                <a:lnTo>
                  <a:pt x="238" y="73"/>
                </a:lnTo>
                <a:lnTo>
                  <a:pt x="241" y="70"/>
                </a:lnTo>
                <a:lnTo>
                  <a:pt x="243" y="68"/>
                </a:lnTo>
                <a:lnTo>
                  <a:pt x="248" y="66"/>
                </a:lnTo>
                <a:lnTo>
                  <a:pt x="250" y="63"/>
                </a:lnTo>
                <a:lnTo>
                  <a:pt x="253" y="61"/>
                </a:lnTo>
                <a:lnTo>
                  <a:pt x="255" y="58"/>
                </a:lnTo>
                <a:lnTo>
                  <a:pt x="260" y="56"/>
                </a:lnTo>
                <a:lnTo>
                  <a:pt x="262" y="54"/>
                </a:lnTo>
                <a:lnTo>
                  <a:pt x="265" y="49"/>
                </a:lnTo>
                <a:lnTo>
                  <a:pt x="267" y="46"/>
                </a:lnTo>
                <a:lnTo>
                  <a:pt x="255" y="46"/>
                </a:lnTo>
                <a:lnTo>
                  <a:pt x="255" y="46"/>
                </a:lnTo>
                <a:close/>
              </a:path>
              <a:path w="1725" h="633">
                <a:moveTo>
                  <a:pt x="214" y="37"/>
                </a:moveTo>
                <a:lnTo>
                  <a:pt x="214" y="39"/>
                </a:lnTo>
                <a:lnTo>
                  <a:pt x="212" y="44"/>
                </a:lnTo>
                <a:lnTo>
                  <a:pt x="212" y="49"/>
                </a:lnTo>
                <a:lnTo>
                  <a:pt x="210" y="54"/>
                </a:lnTo>
                <a:lnTo>
                  <a:pt x="207" y="56"/>
                </a:lnTo>
                <a:lnTo>
                  <a:pt x="207" y="61"/>
                </a:lnTo>
                <a:lnTo>
                  <a:pt x="205" y="66"/>
                </a:lnTo>
                <a:lnTo>
                  <a:pt x="202" y="70"/>
                </a:lnTo>
                <a:lnTo>
                  <a:pt x="200" y="75"/>
                </a:lnTo>
                <a:lnTo>
                  <a:pt x="198" y="80"/>
                </a:lnTo>
                <a:lnTo>
                  <a:pt x="195" y="85"/>
                </a:lnTo>
                <a:lnTo>
                  <a:pt x="200" y="85"/>
                </a:lnTo>
                <a:lnTo>
                  <a:pt x="202" y="82"/>
                </a:lnTo>
                <a:lnTo>
                  <a:pt x="205" y="78"/>
                </a:lnTo>
                <a:lnTo>
                  <a:pt x="210" y="75"/>
                </a:lnTo>
                <a:lnTo>
                  <a:pt x="212" y="70"/>
                </a:lnTo>
                <a:lnTo>
                  <a:pt x="212" y="68"/>
                </a:lnTo>
                <a:lnTo>
                  <a:pt x="214" y="66"/>
                </a:lnTo>
                <a:lnTo>
                  <a:pt x="217" y="61"/>
                </a:lnTo>
                <a:lnTo>
                  <a:pt x="219" y="58"/>
                </a:lnTo>
                <a:lnTo>
                  <a:pt x="224" y="56"/>
                </a:lnTo>
                <a:lnTo>
                  <a:pt x="226" y="54"/>
                </a:lnTo>
                <a:lnTo>
                  <a:pt x="214" y="37"/>
                </a:lnTo>
                <a:lnTo>
                  <a:pt x="214" y="37"/>
                </a:lnTo>
                <a:close/>
              </a:path>
              <a:path w="1725" h="633">
                <a:moveTo>
                  <a:pt x="229" y="13"/>
                </a:moveTo>
                <a:lnTo>
                  <a:pt x="229" y="18"/>
                </a:lnTo>
                <a:lnTo>
                  <a:pt x="234" y="20"/>
                </a:lnTo>
                <a:lnTo>
                  <a:pt x="236" y="22"/>
                </a:lnTo>
                <a:lnTo>
                  <a:pt x="241" y="25"/>
                </a:lnTo>
                <a:lnTo>
                  <a:pt x="243" y="27"/>
                </a:lnTo>
                <a:lnTo>
                  <a:pt x="248" y="30"/>
                </a:lnTo>
                <a:lnTo>
                  <a:pt x="250" y="32"/>
                </a:lnTo>
                <a:lnTo>
                  <a:pt x="253" y="34"/>
                </a:lnTo>
                <a:lnTo>
                  <a:pt x="265" y="34"/>
                </a:lnTo>
                <a:lnTo>
                  <a:pt x="262" y="32"/>
                </a:lnTo>
                <a:lnTo>
                  <a:pt x="260" y="30"/>
                </a:lnTo>
                <a:lnTo>
                  <a:pt x="258" y="30"/>
                </a:lnTo>
                <a:lnTo>
                  <a:pt x="255" y="27"/>
                </a:lnTo>
                <a:lnTo>
                  <a:pt x="250" y="25"/>
                </a:lnTo>
                <a:lnTo>
                  <a:pt x="248" y="22"/>
                </a:lnTo>
                <a:lnTo>
                  <a:pt x="245" y="20"/>
                </a:lnTo>
                <a:lnTo>
                  <a:pt x="241" y="20"/>
                </a:lnTo>
                <a:lnTo>
                  <a:pt x="238" y="18"/>
                </a:lnTo>
                <a:lnTo>
                  <a:pt x="234" y="15"/>
                </a:lnTo>
                <a:lnTo>
                  <a:pt x="229" y="13"/>
                </a:lnTo>
                <a:lnTo>
                  <a:pt x="229" y="13"/>
                </a:lnTo>
                <a:close/>
              </a:path>
              <a:path w="1725" h="633">
                <a:moveTo>
                  <a:pt x="286" y="1"/>
                </a:moveTo>
                <a:lnTo>
                  <a:pt x="286" y="3"/>
                </a:lnTo>
                <a:lnTo>
                  <a:pt x="284" y="8"/>
                </a:lnTo>
                <a:lnTo>
                  <a:pt x="281" y="10"/>
                </a:lnTo>
                <a:lnTo>
                  <a:pt x="279" y="15"/>
                </a:lnTo>
                <a:lnTo>
                  <a:pt x="277" y="18"/>
                </a:lnTo>
                <a:lnTo>
                  <a:pt x="274" y="22"/>
                </a:lnTo>
                <a:lnTo>
                  <a:pt x="272" y="25"/>
                </a:lnTo>
                <a:lnTo>
                  <a:pt x="270" y="30"/>
                </a:lnTo>
                <a:lnTo>
                  <a:pt x="265" y="34"/>
                </a:lnTo>
                <a:lnTo>
                  <a:pt x="253" y="34"/>
                </a:lnTo>
                <a:lnTo>
                  <a:pt x="255" y="37"/>
                </a:lnTo>
                <a:lnTo>
                  <a:pt x="258" y="39"/>
                </a:lnTo>
                <a:lnTo>
                  <a:pt x="260" y="41"/>
                </a:lnTo>
                <a:lnTo>
                  <a:pt x="258" y="44"/>
                </a:lnTo>
                <a:lnTo>
                  <a:pt x="255" y="46"/>
                </a:lnTo>
                <a:lnTo>
                  <a:pt x="267" y="46"/>
                </a:lnTo>
                <a:lnTo>
                  <a:pt x="270" y="49"/>
                </a:lnTo>
                <a:lnTo>
                  <a:pt x="272" y="54"/>
                </a:lnTo>
                <a:lnTo>
                  <a:pt x="277" y="56"/>
                </a:lnTo>
                <a:lnTo>
                  <a:pt x="279" y="58"/>
                </a:lnTo>
                <a:lnTo>
                  <a:pt x="281" y="63"/>
                </a:lnTo>
                <a:lnTo>
                  <a:pt x="284" y="66"/>
                </a:lnTo>
                <a:lnTo>
                  <a:pt x="286" y="68"/>
                </a:lnTo>
                <a:lnTo>
                  <a:pt x="289" y="73"/>
                </a:lnTo>
                <a:lnTo>
                  <a:pt x="291" y="75"/>
                </a:lnTo>
                <a:lnTo>
                  <a:pt x="294" y="78"/>
                </a:lnTo>
                <a:lnTo>
                  <a:pt x="296" y="80"/>
                </a:lnTo>
                <a:lnTo>
                  <a:pt x="298" y="78"/>
                </a:lnTo>
                <a:lnTo>
                  <a:pt x="298" y="61"/>
                </a:lnTo>
                <a:lnTo>
                  <a:pt x="296" y="56"/>
                </a:lnTo>
                <a:lnTo>
                  <a:pt x="294" y="54"/>
                </a:lnTo>
                <a:lnTo>
                  <a:pt x="291" y="54"/>
                </a:lnTo>
                <a:lnTo>
                  <a:pt x="289" y="51"/>
                </a:lnTo>
                <a:lnTo>
                  <a:pt x="286" y="49"/>
                </a:lnTo>
                <a:lnTo>
                  <a:pt x="281" y="44"/>
                </a:lnTo>
                <a:lnTo>
                  <a:pt x="277" y="41"/>
                </a:lnTo>
                <a:lnTo>
                  <a:pt x="272" y="39"/>
                </a:lnTo>
                <a:lnTo>
                  <a:pt x="274" y="37"/>
                </a:lnTo>
                <a:lnTo>
                  <a:pt x="277" y="32"/>
                </a:lnTo>
                <a:lnTo>
                  <a:pt x="281" y="30"/>
                </a:lnTo>
                <a:lnTo>
                  <a:pt x="284" y="27"/>
                </a:lnTo>
                <a:lnTo>
                  <a:pt x="284" y="25"/>
                </a:lnTo>
                <a:lnTo>
                  <a:pt x="289" y="22"/>
                </a:lnTo>
                <a:lnTo>
                  <a:pt x="291" y="20"/>
                </a:lnTo>
                <a:lnTo>
                  <a:pt x="294" y="18"/>
                </a:lnTo>
                <a:lnTo>
                  <a:pt x="298" y="18"/>
                </a:lnTo>
                <a:lnTo>
                  <a:pt x="286" y="1"/>
                </a:lnTo>
                <a:lnTo>
                  <a:pt x="286" y="1"/>
                </a:lnTo>
                <a:close/>
              </a:path>
              <a:path w="1725" h="633">
                <a:moveTo>
                  <a:pt x="185" y="1"/>
                </a:moveTo>
                <a:lnTo>
                  <a:pt x="185" y="135"/>
                </a:lnTo>
                <a:lnTo>
                  <a:pt x="185" y="140"/>
                </a:lnTo>
                <a:lnTo>
                  <a:pt x="185" y="145"/>
                </a:lnTo>
                <a:lnTo>
                  <a:pt x="183" y="150"/>
                </a:lnTo>
                <a:lnTo>
                  <a:pt x="183" y="161"/>
                </a:lnTo>
                <a:lnTo>
                  <a:pt x="193" y="161"/>
                </a:lnTo>
                <a:lnTo>
                  <a:pt x="195" y="166"/>
                </a:lnTo>
                <a:lnTo>
                  <a:pt x="198" y="174"/>
                </a:lnTo>
                <a:lnTo>
                  <a:pt x="200" y="178"/>
                </a:lnTo>
                <a:lnTo>
                  <a:pt x="202" y="183"/>
                </a:lnTo>
                <a:lnTo>
                  <a:pt x="205" y="186"/>
                </a:lnTo>
                <a:lnTo>
                  <a:pt x="207" y="190"/>
                </a:lnTo>
                <a:lnTo>
                  <a:pt x="207" y="198"/>
                </a:lnTo>
                <a:lnTo>
                  <a:pt x="210" y="202"/>
                </a:lnTo>
                <a:lnTo>
                  <a:pt x="212" y="207"/>
                </a:lnTo>
                <a:lnTo>
                  <a:pt x="212" y="212"/>
                </a:lnTo>
                <a:lnTo>
                  <a:pt x="214" y="212"/>
                </a:lnTo>
                <a:lnTo>
                  <a:pt x="217" y="207"/>
                </a:lnTo>
                <a:lnTo>
                  <a:pt x="219" y="200"/>
                </a:lnTo>
                <a:lnTo>
                  <a:pt x="219" y="188"/>
                </a:lnTo>
                <a:lnTo>
                  <a:pt x="217" y="183"/>
                </a:lnTo>
                <a:lnTo>
                  <a:pt x="214" y="178"/>
                </a:lnTo>
                <a:lnTo>
                  <a:pt x="212" y="176"/>
                </a:lnTo>
                <a:lnTo>
                  <a:pt x="210" y="174"/>
                </a:lnTo>
                <a:lnTo>
                  <a:pt x="207" y="171"/>
                </a:lnTo>
                <a:lnTo>
                  <a:pt x="205" y="166"/>
                </a:lnTo>
                <a:lnTo>
                  <a:pt x="202" y="164"/>
                </a:lnTo>
                <a:lnTo>
                  <a:pt x="198" y="159"/>
                </a:lnTo>
                <a:lnTo>
                  <a:pt x="193" y="157"/>
                </a:lnTo>
                <a:lnTo>
                  <a:pt x="195" y="154"/>
                </a:lnTo>
                <a:lnTo>
                  <a:pt x="195" y="92"/>
                </a:lnTo>
                <a:lnTo>
                  <a:pt x="198" y="90"/>
                </a:lnTo>
                <a:lnTo>
                  <a:pt x="200" y="85"/>
                </a:lnTo>
                <a:lnTo>
                  <a:pt x="195" y="85"/>
                </a:lnTo>
                <a:lnTo>
                  <a:pt x="195" y="20"/>
                </a:lnTo>
                <a:lnTo>
                  <a:pt x="202" y="13"/>
                </a:lnTo>
                <a:lnTo>
                  <a:pt x="185" y="1"/>
                </a:lnTo>
                <a:lnTo>
                  <a:pt x="185" y="1"/>
                </a:lnTo>
                <a:close/>
              </a:path>
              <a:path w="1725" h="633">
                <a:moveTo>
                  <a:pt x="361" y="15"/>
                </a:moveTo>
                <a:lnTo>
                  <a:pt x="361" y="27"/>
                </a:lnTo>
                <a:lnTo>
                  <a:pt x="370" y="25"/>
                </a:lnTo>
                <a:lnTo>
                  <a:pt x="361" y="15"/>
                </a:lnTo>
                <a:lnTo>
                  <a:pt x="361" y="15"/>
                </a:lnTo>
                <a:close/>
              </a:path>
              <a:path w="1725" h="633">
                <a:moveTo>
                  <a:pt x="478" y="8"/>
                </a:moveTo>
                <a:lnTo>
                  <a:pt x="466" y="25"/>
                </a:lnTo>
                <a:lnTo>
                  <a:pt x="370" y="25"/>
                </a:lnTo>
                <a:lnTo>
                  <a:pt x="361" y="27"/>
                </a:lnTo>
                <a:lnTo>
                  <a:pt x="361" y="130"/>
                </a:lnTo>
                <a:lnTo>
                  <a:pt x="358" y="135"/>
                </a:lnTo>
                <a:lnTo>
                  <a:pt x="358" y="147"/>
                </a:lnTo>
                <a:lnTo>
                  <a:pt x="358" y="152"/>
                </a:lnTo>
                <a:lnTo>
                  <a:pt x="358" y="161"/>
                </a:lnTo>
                <a:lnTo>
                  <a:pt x="356" y="166"/>
                </a:lnTo>
                <a:lnTo>
                  <a:pt x="356" y="181"/>
                </a:lnTo>
                <a:lnTo>
                  <a:pt x="354" y="186"/>
                </a:lnTo>
                <a:lnTo>
                  <a:pt x="354" y="193"/>
                </a:lnTo>
                <a:lnTo>
                  <a:pt x="351" y="198"/>
                </a:lnTo>
                <a:lnTo>
                  <a:pt x="351" y="202"/>
                </a:lnTo>
                <a:lnTo>
                  <a:pt x="349" y="207"/>
                </a:lnTo>
                <a:lnTo>
                  <a:pt x="349" y="212"/>
                </a:lnTo>
                <a:lnTo>
                  <a:pt x="346" y="217"/>
                </a:lnTo>
                <a:lnTo>
                  <a:pt x="346" y="221"/>
                </a:lnTo>
                <a:lnTo>
                  <a:pt x="344" y="226"/>
                </a:lnTo>
                <a:lnTo>
                  <a:pt x="341" y="231"/>
                </a:lnTo>
                <a:lnTo>
                  <a:pt x="339" y="236"/>
                </a:lnTo>
                <a:lnTo>
                  <a:pt x="339" y="241"/>
                </a:lnTo>
                <a:lnTo>
                  <a:pt x="337" y="246"/>
                </a:lnTo>
                <a:lnTo>
                  <a:pt x="339" y="248"/>
                </a:lnTo>
                <a:lnTo>
                  <a:pt x="341" y="243"/>
                </a:lnTo>
                <a:lnTo>
                  <a:pt x="344" y="238"/>
                </a:lnTo>
                <a:lnTo>
                  <a:pt x="346" y="236"/>
                </a:lnTo>
                <a:lnTo>
                  <a:pt x="349" y="231"/>
                </a:lnTo>
                <a:lnTo>
                  <a:pt x="351" y="226"/>
                </a:lnTo>
                <a:lnTo>
                  <a:pt x="351" y="221"/>
                </a:lnTo>
                <a:lnTo>
                  <a:pt x="354" y="217"/>
                </a:lnTo>
                <a:lnTo>
                  <a:pt x="356" y="212"/>
                </a:lnTo>
                <a:lnTo>
                  <a:pt x="356" y="207"/>
                </a:lnTo>
                <a:lnTo>
                  <a:pt x="358" y="202"/>
                </a:lnTo>
                <a:lnTo>
                  <a:pt x="361" y="198"/>
                </a:lnTo>
                <a:lnTo>
                  <a:pt x="361" y="193"/>
                </a:lnTo>
                <a:lnTo>
                  <a:pt x="363" y="188"/>
                </a:lnTo>
                <a:lnTo>
                  <a:pt x="363" y="176"/>
                </a:lnTo>
                <a:lnTo>
                  <a:pt x="365" y="174"/>
                </a:lnTo>
                <a:lnTo>
                  <a:pt x="365" y="159"/>
                </a:lnTo>
                <a:lnTo>
                  <a:pt x="368" y="154"/>
                </a:lnTo>
                <a:lnTo>
                  <a:pt x="368" y="121"/>
                </a:lnTo>
                <a:lnTo>
                  <a:pt x="370" y="114"/>
                </a:lnTo>
                <a:lnTo>
                  <a:pt x="370" y="32"/>
                </a:lnTo>
                <a:lnTo>
                  <a:pt x="493" y="32"/>
                </a:lnTo>
                <a:lnTo>
                  <a:pt x="478" y="8"/>
                </a:lnTo>
                <a:lnTo>
                  <a:pt x="478" y="8"/>
                </a:lnTo>
                <a:close/>
              </a:path>
              <a:path w="1725" h="633">
                <a:moveTo>
                  <a:pt x="572" y="147"/>
                </a:moveTo>
                <a:lnTo>
                  <a:pt x="548" y="164"/>
                </a:lnTo>
                <a:lnTo>
                  <a:pt x="555" y="166"/>
                </a:lnTo>
                <a:lnTo>
                  <a:pt x="560" y="164"/>
                </a:lnTo>
                <a:lnTo>
                  <a:pt x="565" y="159"/>
                </a:lnTo>
                <a:lnTo>
                  <a:pt x="570" y="154"/>
                </a:lnTo>
                <a:lnTo>
                  <a:pt x="574" y="152"/>
                </a:lnTo>
                <a:lnTo>
                  <a:pt x="572" y="147"/>
                </a:lnTo>
                <a:lnTo>
                  <a:pt x="572" y="147"/>
                </a:lnTo>
                <a:close/>
              </a:path>
              <a:path w="1725" h="633">
                <a:moveTo>
                  <a:pt x="630" y="104"/>
                </a:moveTo>
                <a:lnTo>
                  <a:pt x="627" y="106"/>
                </a:lnTo>
                <a:lnTo>
                  <a:pt x="630" y="111"/>
                </a:lnTo>
                <a:lnTo>
                  <a:pt x="632" y="116"/>
                </a:lnTo>
                <a:lnTo>
                  <a:pt x="637" y="121"/>
                </a:lnTo>
                <a:lnTo>
                  <a:pt x="639" y="126"/>
                </a:lnTo>
                <a:lnTo>
                  <a:pt x="639" y="130"/>
                </a:lnTo>
                <a:lnTo>
                  <a:pt x="641" y="135"/>
                </a:lnTo>
                <a:lnTo>
                  <a:pt x="644" y="138"/>
                </a:lnTo>
                <a:lnTo>
                  <a:pt x="646" y="142"/>
                </a:lnTo>
                <a:lnTo>
                  <a:pt x="646" y="145"/>
                </a:lnTo>
                <a:lnTo>
                  <a:pt x="649" y="147"/>
                </a:lnTo>
                <a:lnTo>
                  <a:pt x="651" y="154"/>
                </a:lnTo>
                <a:lnTo>
                  <a:pt x="651" y="159"/>
                </a:lnTo>
                <a:lnTo>
                  <a:pt x="654" y="164"/>
                </a:lnTo>
                <a:lnTo>
                  <a:pt x="656" y="169"/>
                </a:lnTo>
                <a:lnTo>
                  <a:pt x="656" y="171"/>
                </a:lnTo>
                <a:lnTo>
                  <a:pt x="658" y="176"/>
                </a:lnTo>
                <a:lnTo>
                  <a:pt x="661" y="178"/>
                </a:lnTo>
                <a:lnTo>
                  <a:pt x="663" y="171"/>
                </a:lnTo>
                <a:lnTo>
                  <a:pt x="663" y="166"/>
                </a:lnTo>
                <a:lnTo>
                  <a:pt x="665" y="159"/>
                </a:lnTo>
                <a:lnTo>
                  <a:pt x="663" y="157"/>
                </a:lnTo>
                <a:lnTo>
                  <a:pt x="663" y="152"/>
                </a:lnTo>
                <a:lnTo>
                  <a:pt x="661" y="147"/>
                </a:lnTo>
                <a:lnTo>
                  <a:pt x="661" y="140"/>
                </a:lnTo>
                <a:lnTo>
                  <a:pt x="658" y="140"/>
                </a:lnTo>
                <a:lnTo>
                  <a:pt x="656" y="138"/>
                </a:lnTo>
                <a:lnTo>
                  <a:pt x="656" y="135"/>
                </a:lnTo>
                <a:lnTo>
                  <a:pt x="654" y="130"/>
                </a:lnTo>
                <a:lnTo>
                  <a:pt x="651" y="128"/>
                </a:lnTo>
                <a:lnTo>
                  <a:pt x="649" y="126"/>
                </a:lnTo>
                <a:lnTo>
                  <a:pt x="644" y="121"/>
                </a:lnTo>
                <a:lnTo>
                  <a:pt x="641" y="118"/>
                </a:lnTo>
                <a:lnTo>
                  <a:pt x="637" y="114"/>
                </a:lnTo>
                <a:lnTo>
                  <a:pt x="634" y="109"/>
                </a:lnTo>
                <a:lnTo>
                  <a:pt x="630" y="104"/>
                </a:lnTo>
                <a:lnTo>
                  <a:pt x="630" y="104"/>
                </a:lnTo>
                <a:close/>
              </a:path>
              <a:path w="1725" h="633">
                <a:moveTo>
                  <a:pt x="548" y="101"/>
                </a:moveTo>
                <a:lnTo>
                  <a:pt x="538" y="101"/>
                </a:lnTo>
                <a:lnTo>
                  <a:pt x="538" y="169"/>
                </a:lnTo>
                <a:lnTo>
                  <a:pt x="536" y="171"/>
                </a:lnTo>
                <a:lnTo>
                  <a:pt x="534" y="171"/>
                </a:lnTo>
                <a:lnTo>
                  <a:pt x="531" y="174"/>
                </a:lnTo>
                <a:lnTo>
                  <a:pt x="526" y="176"/>
                </a:lnTo>
                <a:lnTo>
                  <a:pt x="524" y="178"/>
                </a:lnTo>
                <a:lnTo>
                  <a:pt x="519" y="178"/>
                </a:lnTo>
                <a:lnTo>
                  <a:pt x="517" y="181"/>
                </a:lnTo>
                <a:lnTo>
                  <a:pt x="514" y="183"/>
                </a:lnTo>
                <a:lnTo>
                  <a:pt x="510" y="183"/>
                </a:lnTo>
                <a:lnTo>
                  <a:pt x="517" y="202"/>
                </a:lnTo>
                <a:lnTo>
                  <a:pt x="519" y="202"/>
                </a:lnTo>
                <a:lnTo>
                  <a:pt x="519" y="200"/>
                </a:lnTo>
                <a:lnTo>
                  <a:pt x="521" y="198"/>
                </a:lnTo>
                <a:lnTo>
                  <a:pt x="524" y="195"/>
                </a:lnTo>
                <a:lnTo>
                  <a:pt x="526" y="195"/>
                </a:lnTo>
                <a:lnTo>
                  <a:pt x="529" y="193"/>
                </a:lnTo>
                <a:lnTo>
                  <a:pt x="531" y="190"/>
                </a:lnTo>
                <a:lnTo>
                  <a:pt x="534" y="188"/>
                </a:lnTo>
                <a:lnTo>
                  <a:pt x="536" y="186"/>
                </a:lnTo>
                <a:lnTo>
                  <a:pt x="538" y="183"/>
                </a:lnTo>
                <a:lnTo>
                  <a:pt x="541" y="178"/>
                </a:lnTo>
                <a:lnTo>
                  <a:pt x="545" y="176"/>
                </a:lnTo>
                <a:lnTo>
                  <a:pt x="548" y="174"/>
                </a:lnTo>
                <a:lnTo>
                  <a:pt x="553" y="169"/>
                </a:lnTo>
                <a:lnTo>
                  <a:pt x="555" y="166"/>
                </a:lnTo>
                <a:lnTo>
                  <a:pt x="548" y="164"/>
                </a:lnTo>
                <a:lnTo>
                  <a:pt x="548" y="101"/>
                </a:lnTo>
                <a:lnTo>
                  <a:pt x="548" y="101"/>
                </a:lnTo>
                <a:close/>
              </a:path>
              <a:path w="1725" h="633">
                <a:moveTo>
                  <a:pt x="598" y="97"/>
                </a:moveTo>
                <a:lnTo>
                  <a:pt x="598" y="101"/>
                </a:lnTo>
                <a:lnTo>
                  <a:pt x="596" y="106"/>
                </a:lnTo>
                <a:lnTo>
                  <a:pt x="594" y="111"/>
                </a:lnTo>
                <a:lnTo>
                  <a:pt x="594" y="114"/>
                </a:lnTo>
                <a:lnTo>
                  <a:pt x="591" y="118"/>
                </a:lnTo>
                <a:lnTo>
                  <a:pt x="589" y="123"/>
                </a:lnTo>
                <a:lnTo>
                  <a:pt x="586" y="128"/>
                </a:lnTo>
                <a:lnTo>
                  <a:pt x="586" y="133"/>
                </a:lnTo>
                <a:lnTo>
                  <a:pt x="584" y="138"/>
                </a:lnTo>
                <a:lnTo>
                  <a:pt x="581" y="142"/>
                </a:lnTo>
                <a:lnTo>
                  <a:pt x="579" y="145"/>
                </a:lnTo>
                <a:lnTo>
                  <a:pt x="577" y="150"/>
                </a:lnTo>
                <a:lnTo>
                  <a:pt x="577" y="154"/>
                </a:lnTo>
                <a:lnTo>
                  <a:pt x="574" y="157"/>
                </a:lnTo>
                <a:lnTo>
                  <a:pt x="572" y="161"/>
                </a:lnTo>
                <a:lnTo>
                  <a:pt x="570" y="166"/>
                </a:lnTo>
                <a:lnTo>
                  <a:pt x="567" y="169"/>
                </a:lnTo>
                <a:lnTo>
                  <a:pt x="565" y="174"/>
                </a:lnTo>
                <a:lnTo>
                  <a:pt x="562" y="178"/>
                </a:lnTo>
                <a:lnTo>
                  <a:pt x="560" y="181"/>
                </a:lnTo>
                <a:lnTo>
                  <a:pt x="562" y="183"/>
                </a:lnTo>
                <a:lnTo>
                  <a:pt x="565" y="178"/>
                </a:lnTo>
                <a:lnTo>
                  <a:pt x="567" y="176"/>
                </a:lnTo>
                <a:lnTo>
                  <a:pt x="570" y="174"/>
                </a:lnTo>
                <a:lnTo>
                  <a:pt x="574" y="171"/>
                </a:lnTo>
                <a:lnTo>
                  <a:pt x="577" y="166"/>
                </a:lnTo>
                <a:lnTo>
                  <a:pt x="579" y="164"/>
                </a:lnTo>
                <a:lnTo>
                  <a:pt x="581" y="159"/>
                </a:lnTo>
                <a:lnTo>
                  <a:pt x="581" y="157"/>
                </a:lnTo>
                <a:lnTo>
                  <a:pt x="584" y="152"/>
                </a:lnTo>
                <a:lnTo>
                  <a:pt x="586" y="147"/>
                </a:lnTo>
                <a:lnTo>
                  <a:pt x="589" y="145"/>
                </a:lnTo>
                <a:lnTo>
                  <a:pt x="591" y="140"/>
                </a:lnTo>
                <a:lnTo>
                  <a:pt x="594" y="135"/>
                </a:lnTo>
                <a:lnTo>
                  <a:pt x="596" y="130"/>
                </a:lnTo>
                <a:lnTo>
                  <a:pt x="598" y="126"/>
                </a:lnTo>
                <a:lnTo>
                  <a:pt x="601" y="121"/>
                </a:lnTo>
                <a:lnTo>
                  <a:pt x="603" y="116"/>
                </a:lnTo>
                <a:lnTo>
                  <a:pt x="603" y="111"/>
                </a:lnTo>
                <a:lnTo>
                  <a:pt x="605" y="106"/>
                </a:lnTo>
                <a:lnTo>
                  <a:pt x="608" y="101"/>
                </a:lnTo>
                <a:lnTo>
                  <a:pt x="610" y="97"/>
                </a:lnTo>
                <a:lnTo>
                  <a:pt x="598" y="97"/>
                </a:lnTo>
                <a:lnTo>
                  <a:pt x="598" y="97"/>
                </a:lnTo>
                <a:close/>
              </a:path>
              <a:path w="1725" h="633">
                <a:moveTo>
                  <a:pt x="565" y="85"/>
                </a:moveTo>
                <a:lnTo>
                  <a:pt x="558" y="97"/>
                </a:lnTo>
                <a:lnTo>
                  <a:pt x="514" y="97"/>
                </a:lnTo>
                <a:lnTo>
                  <a:pt x="519" y="104"/>
                </a:lnTo>
                <a:lnTo>
                  <a:pt x="526" y="104"/>
                </a:lnTo>
                <a:lnTo>
                  <a:pt x="529" y="101"/>
                </a:lnTo>
                <a:lnTo>
                  <a:pt x="574" y="101"/>
                </a:lnTo>
                <a:lnTo>
                  <a:pt x="565" y="85"/>
                </a:lnTo>
                <a:lnTo>
                  <a:pt x="565" y="85"/>
                </a:lnTo>
                <a:close/>
              </a:path>
              <a:path w="1725" h="633">
                <a:moveTo>
                  <a:pt x="627" y="32"/>
                </a:moveTo>
                <a:lnTo>
                  <a:pt x="615" y="32"/>
                </a:lnTo>
                <a:lnTo>
                  <a:pt x="615" y="34"/>
                </a:lnTo>
                <a:lnTo>
                  <a:pt x="615" y="39"/>
                </a:lnTo>
                <a:lnTo>
                  <a:pt x="613" y="44"/>
                </a:lnTo>
                <a:lnTo>
                  <a:pt x="613" y="51"/>
                </a:lnTo>
                <a:lnTo>
                  <a:pt x="610" y="56"/>
                </a:lnTo>
                <a:lnTo>
                  <a:pt x="610" y="61"/>
                </a:lnTo>
                <a:lnTo>
                  <a:pt x="608" y="66"/>
                </a:lnTo>
                <a:lnTo>
                  <a:pt x="605" y="70"/>
                </a:lnTo>
                <a:lnTo>
                  <a:pt x="605" y="75"/>
                </a:lnTo>
                <a:lnTo>
                  <a:pt x="603" y="80"/>
                </a:lnTo>
                <a:lnTo>
                  <a:pt x="603" y="87"/>
                </a:lnTo>
                <a:lnTo>
                  <a:pt x="601" y="92"/>
                </a:lnTo>
                <a:lnTo>
                  <a:pt x="598" y="97"/>
                </a:lnTo>
                <a:lnTo>
                  <a:pt x="610" y="97"/>
                </a:lnTo>
                <a:lnTo>
                  <a:pt x="610" y="106"/>
                </a:lnTo>
                <a:lnTo>
                  <a:pt x="610" y="171"/>
                </a:lnTo>
                <a:lnTo>
                  <a:pt x="610" y="178"/>
                </a:lnTo>
                <a:lnTo>
                  <a:pt x="610" y="246"/>
                </a:lnTo>
                <a:lnTo>
                  <a:pt x="620" y="238"/>
                </a:lnTo>
                <a:lnTo>
                  <a:pt x="620" y="97"/>
                </a:lnTo>
                <a:lnTo>
                  <a:pt x="625" y="87"/>
                </a:lnTo>
                <a:lnTo>
                  <a:pt x="615" y="80"/>
                </a:lnTo>
                <a:lnTo>
                  <a:pt x="615" y="78"/>
                </a:lnTo>
                <a:lnTo>
                  <a:pt x="618" y="73"/>
                </a:lnTo>
                <a:lnTo>
                  <a:pt x="618" y="68"/>
                </a:lnTo>
                <a:lnTo>
                  <a:pt x="620" y="63"/>
                </a:lnTo>
                <a:lnTo>
                  <a:pt x="620" y="58"/>
                </a:lnTo>
                <a:lnTo>
                  <a:pt x="622" y="51"/>
                </a:lnTo>
                <a:lnTo>
                  <a:pt x="622" y="46"/>
                </a:lnTo>
                <a:lnTo>
                  <a:pt x="625" y="41"/>
                </a:lnTo>
                <a:lnTo>
                  <a:pt x="625" y="37"/>
                </a:lnTo>
                <a:lnTo>
                  <a:pt x="627" y="32"/>
                </a:lnTo>
                <a:lnTo>
                  <a:pt x="627" y="32"/>
                </a:lnTo>
                <a:close/>
              </a:path>
              <a:path w="1725" h="633">
                <a:moveTo>
                  <a:pt x="548" y="32"/>
                </a:moveTo>
                <a:lnTo>
                  <a:pt x="538" y="34"/>
                </a:lnTo>
                <a:lnTo>
                  <a:pt x="538" y="97"/>
                </a:lnTo>
                <a:lnTo>
                  <a:pt x="548" y="97"/>
                </a:lnTo>
                <a:lnTo>
                  <a:pt x="548" y="32"/>
                </a:lnTo>
                <a:lnTo>
                  <a:pt x="548" y="32"/>
                </a:lnTo>
                <a:close/>
              </a:path>
              <a:path w="1725" h="633">
                <a:moveTo>
                  <a:pt x="562" y="15"/>
                </a:moveTo>
                <a:lnTo>
                  <a:pt x="555" y="27"/>
                </a:lnTo>
                <a:lnTo>
                  <a:pt x="512" y="27"/>
                </a:lnTo>
                <a:lnTo>
                  <a:pt x="517" y="37"/>
                </a:lnTo>
                <a:lnTo>
                  <a:pt x="524" y="37"/>
                </a:lnTo>
                <a:lnTo>
                  <a:pt x="526" y="34"/>
                </a:lnTo>
                <a:lnTo>
                  <a:pt x="538" y="34"/>
                </a:lnTo>
                <a:lnTo>
                  <a:pt x="548" y="32"/>
                </a:lnTo>
                <a:lnTo>
                  <a:pt x="574" y="32"/>
                </a:lnTo>
                <a:lnTo>
                  <a:pt x="562" y="15"/>
                </a:lnTo>
                <a:lnTo>
                  <a:pt x="562" y="15"/>
                </a:lnTo>
                <a:close/>
              </a:path>
              <a:path w="1725" h="633">
                <a:moveTo>
                  <a:pt x="658" y="10"/>
                </a:moveTo>
                <a:lnTo>
                  <a:pt x="649" y="25"/>
                </a:lnTo>
                <a:lnTo>
                  <a:pt x="574" y="25"/>
                </a:lnTo>
                <a:lnTo>
                  <a:pt x="579" y="34"/>
                </a:lnTo>
                <a:lnTo>
                  <a:pt x="581" y="34"/>
                </a:lnTo>
                <a:lnTo>
                  <a:pt x="586" y="32"/>
                </a:lnTo>
                <a:lnTo>
                  <a:pt x="670" y="32"/>
                </a:lnTo>
                <a:lnTo>
                  <a:pt x="658" y="10"/>
                </a:lnTo>
                <a:lnTo>
                  <a:pt x="658" y="10"/>
                </a:lnTo>
                <a:close/>
              </a:path>
              <a:path w="1725" h="633">
                <a:moveTo>
                  <a:pt x="711" y="15"/>
                </a:moveTo>
                <a:lnTo>
                  <a:pt x="711" y="27"/>
                </a:lnTo>
                <a:lnTo>
                  <a:pt x="721" y="25"/>
                </a:lnTo>
                <a:lnTo>
                  <a:pt x="711" y="15"/>
                </a:lnTo>
                <a:lnTo>
                  <a:pt x="711" y="15"/>
                </a:lnTo>
                <a:close/>
              </a:path>
              <a:path w="1725" h="633">
                <a:moveTo>
                  <a:pt x="829" y="8"/>
                </a:moveTo>
                <a:lnTo>
                  <a:pt x="819" y="25"/>
                </a:lnTo>
                <a:lnTo>
                  <a:pt x="721" y="25"/>
                </a:lnTo>
                <a:lnTo>
                  <a:pt x="711" y="27"/>
                </a:lnTo>
                <a:lnTo>
                  <a:pt x="711" y="147"/>
                </a:lnTo>
                <a:lnTo>
                  <a:pt x="709" y="152"/>
                </a:lnTo>
                <a:lnTo>
                  <a:pt x="709" y="166"/>
                </a:lnTo>
                <a:lnTo>
                  <a:pt x="706" y="171"/>
                </a:lnTo>
                <a:lnTo>
                  <a:pt x="706" y="188"/>
                </a:lnTo>
                <a:lnTo>
                  <a:pt x="704" y="193"/>
                </a:lnTo>
                <a:lnTo>
                  <a:pt x="704" y="198"/>
                </a:lnTo>
                <a:lnTo>
                  <a:pt x="701" y="202"/>
                </a:lnTo>
                <a:lnTo>
                  <a:pt x="701" y="207"/>
                </a:lnTo>
                <a:lnTo>
                  <a:pt x="699" y="212"/>
                </a:lnTo>
                <a:lnTo>
                  <a:pt x="699" y="217"/>
                </a:lnTo>
                <a:lnTo>
                  <a:pt x="697" y="221"/>
                </a:lnTo>
                <a:lnTo>
                  <a:pt x="694" y="226"/>
                </a:lnTo>
                <a:lnTo>
                  <a:pt x="694" y="231"/>
                </a:lnTo>
                <a:lnTo>
                  <a:pt x="692" y="236"/>
                </a:lnTo>
                <a:lnTo>
                  <a:pt x="690" y="241"/>
                </a:lnTo>
                <a:lnTo>
                  <a:pt x="687" y="246"/>
                </a:lnTo>
                <a:lnTo>
                  <a:pt x="690" y="248"/>
                </a:lnTo>
                <a:lnTo>
                  <a:pt x="692" y="243"/>
                </a:lnTo>
                <a:lnTo>
                  <a:pt x="694" y="238"/>
                </a:lnTo>
                <a:lnTo>
                  <a:pt x="697" y="236"/>
                </a:lnTo>
                <a:lnTo>
                  <a:pt x="699" y="231"/>
                </a:lnTo>
                <a:lnTo>
                  <a:pt x="701" y="226"/>
                </a:lnTo>
                <a:lnTo>
                  <a:pt x="704" y="221"/>
                </a:lnTo>
                <a:lnTo>
                  <a:pt x="704" y="217"/>
                </a:lnTo>
                <a:lnTo>
                  <a:pt x="706" y="212"/>
                </a:lnTo>
                <a:lnTo>
                  <a:pt x="709" y="207"/>
                </a:lnTo>
                <a:lnTo>
                  <a:pt x="709" y="202"/>
                </a:lnTo>
                <a:lnTo>
                  <a:pt x="711" y="198"/>
                </a:lnTo>
                <a:lnTo>
                  <a:pt x="711" y="193"/>
                </a:lnTo>
                <a:lnTo>
                  <a:pt x="714" y="188"/>
                </a:lnTo>
                <a:lnTo>
                  <a:pt x="714" y="183"/>
                </a:lnTo>
                <a:lnTo>
                  <a:pt x="716" y="178"/>
                </a:lnTo>
                <a:lnTo>
                  <a:pt x="716" y="166"/>
                </a:lnTo>
                <a:lnTo>
                  <a:pt x="718" y="161"/>
                </a:lnTo>
                <a:lnTo>
                  <a:pt x="718" y="135"/>
                </a:lnTo>
                <a:lnTo>
                  <a:pt x="721" y="130"/>
                </a:lnTo>
                <a:lnTo>
                  <a:pt x="721" y="32"/>
                </a:lnTo>
                <a:lnTo>
                  <a:pt x="843" y="32"/>
                </a:lnTo>
                <a:lnTo>
                  <a:pt x="829" y="8"/>
                </a:lnTo>
                <a:lnTo>
                  <a:pt x="829" y="8"/>
                </a:lnTo>
                <a:close/>
              </a:path>
              <a:path w="1725" h="633">
                <a:moveTo>
                  <a:pt x="946" y="224"/>
                </a:moveTo>
                <a:lnTo>
                  <a:pt x="946" y="250"/>
                </a:lnTo>
                <a:lnTo>
                  <a:pt x="956" y="241"/>
                </a:lnTo>
                <a:lnTo>
                  <a:pt x="956" y="226"/>
                </a:lnTo>
                <a:lnTo>
                  <a:pt x="992" y="226"/>
                </a:lnTo>
                <a:lnTo>
                  <a:pt x="946" y="224"/>
                </a:lnTo>
                <a:lnTo>
                  <a:pt x="946" y="224"/>
                </a:lnTo>
                <a:close/>
              </a:path>
              <a:path w="1725" h="633">
                <a:moveTo>
                  <a:pt x="930" y="190"/>
                </a:moveTo>
                <a:lnTo>
                  <a:pt x="903" y="200"/>
                </a:lnTo>
                <a:lnTo>
                  <a:pt x="918" y="200"/>
                </a:lnTo>
                <a:lnTo>
                  <a:pt x="920" y="198"/>
                </a:lnTo>
                <a:lnTo>
                  <a:pt x="925" y="198"/>
                </a:lnTo>
                <a:lnTo>
                  <a:pt x="927" y="195"/>
                </a:lnTo>
                <a:lnTo>
                  <a:pt x="930" y="193"/>
                </a:lnTo>
                <a:lnTo>
                  <a:pt x="930" y="190"/>
                </a:lnTo>
                <a:lnTo>
                  <a:pt x="930" y="190"/>
                </a:lnTo>
                <a:close/>
              </a:path>
              <a:path w="1725" h="633">
                <a:moveTo>
                  <a:pt x="1006" y="154"/>
                </a:moveTo>
                <a:lnTo>
                  <a:pt x="992" y="157"/>
                </a:lnTo>
                <a:lnTo>
                  <a:pt x="992" y="219"/>
                </a:lnTo>
                <a:lnTo>
                  <a:pt x="956" y="219"/>
                </a:lnTo>
                <a:lnTo>
                  <a:pt x="946" y="219"/>
                </a:lnTo>
                <a:lnTo>
                  <a:pt x="946" y="224"/>
                </a:lnTo>
                <a:lnTo>
                  <a:pt x="992" y="226"/>
                </a:lnTo>
                <a:lnTo>
                  <a:pt x="992" y="246"/>
                </a:lnTo>
                <a:lnTo>
                  <a:pt x="1001" y="238"/>
                </a:lnTo>
                <a:lnTo>
                  <a:pt x="1001" y="161"/>
                </a:lnTo>
                <a:lnTo>
                  <a:pt x="1006" y="154"/>
                </a:lnTo>
                <a:lnTo>
                  <a:pt x="1006" y="154"/>
                </a:lnTo>
                <a:close/>
              </a:path>
              <a:path w="1725" h="633">
                <a:moveTo>
                  <a:pt x="939" y="145"/>
                </a:moveTo>
                <a:lnTo>
                  <a:pt x="937" y="150"/>
                </a:lnTo>
                <a:lnTo>
                  <a:pt x="932" y="152"/>
                </a:lnTo>
                <a:lnTo>
                  <a:pt x="930" y="154"/>
                </a:lnTo>
                <a:lnTo>
                  <a:pt x="927" y="157"/>
                </a:lnTo>
                <a:lnTo>
                  <a:pt x="925" y="159"/>
                </a:lnTo>
                <a:lnTo>
                  <a:pt x="922" y="164"/>
                </a:lnTo>
                <a:lnTo>
                  <a:pt x="918" y="166"/>
                </a:lnTo>
                <a:lnTo>
                  <a:pt x="920" y="169"/>
                </a:lnTo>
                <a:lnTo>
                  <a:pt x="922" y="166"/>
                </a:lnTo>
                <a:lnTo>
                  <a:pt x="925" y="164"/>
                </a:lnTo>
                <a:lnTo>
                  <a:pt x="930" y="161"/>
                </a:lnTo>
                <a:lnTo>
                  <a:pt x="932" y="159"/>
                </a:lnTo>
                <a:lnTo>
                  <a:pt x="937" y="157"/>
                </a:lnTo>
                <a:lnTo>
                  <a:pt x="939" y="157"/>
                </a:lnTo>
                <a:lnTo>
                  <a:pt x="941" y="154"/>
                </a:lnTo>
                <a:lnTo>
                  <a:pt x="944" y="152"/>
                </a:lnTo>
                <a:lnTo>
                  <a:pt x="946" y="150"/>
                </a:lnTo>
                <a:lnTo>
                  <a:pt x="939" y="145"/>
                </a:lnTo>
                <a:lnTo>
                  <a:pt x="939" y="145"/>
                </a:lnTo>
                <a:close/>
              </a:path>
              <a:path w="1725" h="633">
                <a:moveTo>
                  <a:pt x="994" y="142"/>
                </a:moveTo>
                <a:lnTo>
                  <a:pt x="992" y="150"/>
                </a:lnTo>
                <a:lnTo>
                  <a:pt x="958" y="150"/>
                </a:lnTo>
                <a:lnTo>
                  <a:pt x="946" y="154"/>
                </a:lnTo>
                <a:lnTo>
                  <a:pt x="946" y="219"/>
                </a:lnTo>
                <a:lnTo>
                  <a:pt x="956" y="219"/>
                </a:lnTo>
                <a:lnTo>
                  <a:pt x="956" y="157"/>
                </a:lnTo>
                <a:lnTo>
                  <a:pt x="992" y="157"/>
                </a:lnTo>
                <a:lnTo>
                  <a:pt x="1006" y="154"/>
                </a:lnTo>
                <a:lnTo>
                  <a:pt x="994" y="142"/>
                </a:lnTo>
                <a:lnTo>
                  <a:pt x="994" y="142"/>
                </a:lnTo>
                <a:close/>
              </a:path>
              <a:path w="1725" h="633">
                <a:moveTo>
                  <a:pt x="872" y="123"/>
                </a:moveTo>
                <a:lnTo>
                  <a:pt x="872" y="133"/>
                </a:lnTo>
                <a:lnTo>
                  <a:pt x="874" y="138"/>
                </a:lnTo>
                <a:lnTo>
                  <a:pt x="874" y="210"/>
                </a:lnTo>
                <a:lnTo>
                  <a:pt x="862" y="214"/>
                </a:lnTo>
                <a:lnTo>
                  <a:pt x="870" y="231"/>
                </a:lnTo>
                <a:lnTo>
                  <a:pt x="874" y="226"/>
                </a:lnTo>
                <a:lnTo>
                  <a:pt x="877" y="224"/>
                </a:lnTo>
                <a:lnTo>
                  <a:pt x="881" y="221"/>
                </a:lnTo>
                <a:lnTo>
                  <a:pt x="884" y="219"/>
                </a:lnTo>
                <a:lnTo>
                  <a:pt x="889" y="217"/>
                </a:lnTo>
                <a:lnTo>
                  <a:pt x="891" y="214"/>
                </a:lnTo>
                <a:lnTo>
                  <a:pt x="896" y="212"/>
                </a:lnTo>
                <a:lnTo>
                  <a:pt x="898" y="212"/>
                </a:lnTo>
                <a:lnTo>
                  <a:pt x="901" y="210"/>
                </a:lnTo>
                <a:lnTo>
                  <a:pt x="881" y="207"/>
                </a:lnTo>
                <a:lnTo>
                  <a:pt x="881" y="142"/>
                </a:lnTo>
                <a:lnTo>
                  <a:pt x="886" y="135"/>
                </a:lnTo>
                <a:lnTo>
                  <a:pt x="872" y="123"/>
                </a:lnTo>
                <a:lnTo>
                  <a:pt x="872" y="123"/>
                </a:lnTo>
                <a:close/>
              </a:path>
              <a:path w="1725" h="633">
                <a:moveTo>
                  <a:pt x="920" y="123"/>
                </a:moveTo>
                <a:lnTo>
                  <a:pt x="913" y="135"/>
                </a:lnTo>
                <a:lnTo>
                  <a:pt x="903" y="135"/>
                </a:lnTo>
                <a:lnTo>
                  <a:pt x="930" y="140"/>
                </a:lnTo>
                <a:lnTo>
                  <a:pt x="920" y="123"/>
                </a:lnTo>
                <a:lnTo>
                  <a:pt x="920" y="123"/>
                </a:lnTo>
                <a:close/>
              </a:path>
              <a:path w="1725" h="633">
                <a:moveTo>
                  <a:pt x="961" y="114"/>
                </a:moveTo>
                <a:lnTo>
                  <a:pt x="958" y="118"/>
                </a:lnTo>
                <a:lnTo>
                  <a:pt x="956" y="121"/>
                </a:lnTo>
                <a:lnTo>
                  <a:pt x="954" y="126"/>
                </a:lnTo>
                <a:lnTo>
                  <a:pt x="951" y="128"/>
                </a:lnTo>
                <a:lnTo>
                  <a:pt x="949" y="133"/>
                </a:lnTo>
                <a:lnTo>
                  <a:pt x="946" y="135"/>
                </a:lnTo>
                <a:lnTo>
                  <a:pt x="944" y="140"/>
                </a:lnTo>
                <a:lnTo>
                  <a:pt x="941" y="142"/>
                </a:lnTo>
                <a:lnTo>
                  <a:pt x="939" y="145"/>
                </a:lnTo>
                <a:lnTo>
                  <a:pt x="946" y="150"/>
                </a:lnTo>
                <a:lnTo>
                  <a:pt x="946" y="154"/>
                </a:lnTo>
                <a:lnTo>
                  <a:pt x="958" y="150"/>
                </a:lnTo>
                <a:lnTo>
                  <a:pt x="951" y="145"/>
                </a:lnTo>
                <a:lnTo>
                  <a:pt x="954" y="142"/>
                </a:lnTo>
                <a:lnTo>
                  <a:pt x="956" y="138"/>
                </a:lnTo>
                <a:lnTo>
                  <a:pt x="958" y="133"/>
                </a:lnTo>
                <a:lnTo>
                  <a:pt x="963" y="130"/>
                </a:lnTo>
                <a:lnTo>
                  <a:pt x="965" y="126"/>
                </a:lnTo>
                <a:lnTo>
                  <a:pt x="968" y="123"/>
                </a:lnTo>
                <a:lnTo>
                  <a:pt x="970" y="121"/>
                </a:lnTo>
                <a:lnTo>
                  <a:pt x="973" y="116"/>
                </a:lnTo>
                <a:lnTo>
                  <a:pt x="973" y="114"/>
                </a:lnTo>
                <a:lnTo>
                  <a:pt x="961" y="114"/>
                </a:lnTo>
                <a:lnTo>
                  <a:pt x="961" y="114"/>
                </a:lnTo>
                <a:close/>
              </a:path>
              <a:path w="1725" h="633">
                <a:moveTo>
                  <a:pt x="896" y="94"/>
                </a:moveTo>
                <a:lnTo>
                  <a:pt x="896" y="202"/>
                </a:lnTo>
                <a:lnTo>
                  <a:pt x="881" y="207"/>
                </a:lnTo>
                <a:lnTo>
                  <a:pt x="901" y="210"/>
                </a:lnTo>
                <a:lnTo>
                  <a:pt x="905" y="207"/>
                </a:lnTo>
                <a:lnTo>
                  <a:pt x="908" y="205"/>
                </a:lnTo>
                <a:lnTo>
                  <a:pt x="910" y="205"/>
                </a:lnTo>
                <a:lnTo>
                  <a:pt x="915" y="202"/>
                </a:lnTo>
                <a:lnTo>
                  <a:pt x="918" y="200"/>
                </a:lnTo>
                <a:lnTo>
                  <a:pt x="903" y="200"/>
                </a:lnTo>
                <a:lnTo>
                  <a:pt x="903" y="140"/>
                </a:lnTo>
                <a:lnTo>
                  <a:pt x="930" y="140"/>
                </a:lnTo>
                <a:lnTo>
                  <a:pt x="903" y="135"/>
                </a:lnTo>
                <a:lnTo>
                  <a:pt x="903" y="94"/>
                </a:lnTo>
                <a:lnTo>
                  <a:pt x="915" y="94"/>
                </a:lnTo>
                <a:lnTo>
                  <a:pt x="896" y="94"/>
                </a:lnTo>
                <a:lnTo>
                  <a:pt x="896" y="94"/>
                </a:lnTo>
                <a:close/>
              </a:path>
              <a:path w="1725" h="633">
                <a:moveTo>
                  <a:pt x="925" y="94"/>
                </a:moveTo>
                <a:lnTo>
                  <a:pt x="896" y="94"/>
                </a:lnTo>
                <a:lnTo>
                  <a:pt x="915" y="94"/>
                </a:lnTo>
                <a:lnTo>
                  <a:pt x="915" y="104"/>
                </a:lnTo>
                <a:lnTo>
                  <a:pt x="925" y="97"/>
                </a:lnTo>
                <a:lnTo>
                  <a:pt x="925" y="94"/>
                </a:lnTo>
                <a:lnTo>
                  <a:pt x="925" y="94"/>
                </a:lnTo>
                <a:close/>
              </a:path>
              <a:path w="1725" h="633">
                <a:moveTo>
                  <a:pt x="944" y="58"/>
                </a:moveTo>
                <a:lnTo>
                  <a:pt x="941" y="63"/>
                </a:lnTo>
                <a:lnTo>
                  <a:pt x="941" y="68"/>
                </a:lnTo>
                <a:lnTo>
                  <a:pt x="939" y="73"/>
                </a:lnTo>
                <a:lnTo>
                  <a:pt x="939" y="78"/>
                </a:lnTo>
                <a:lnTo>
                  <a:pt x="937" y="82"/>
                </a:lnTo>
                <a:lnTo>
                  <a:pt x="934" y="87"/>
                </a:lnTo>
                <a:lnTo>
                  <a:pt x="934" y="92"/>
                </a:lnTo>
                <a:lnTo>
                  <a:pt x="932" y="97"/>
                </a:lnTo>
                <a:lnTo>
                  <a:pt x="930" y="101"/>
                </a:lnTo>
                <a:lnTo>
                  <a:pt x="927" y="106"/>
                </a:lnTo>
                <a:lnTo>
                  <a:pt x="930" y="109"/>
                </a:lnTo>
                <a:lnTo>
                  <a:pt x="930" y="106"/>
                </a:lnTo>
                <a:lnTo>
                  <a:pt x="932" y="104"/>
                </a:lnTo>
                <a:lnTo>
                  <a:pt x="934" y="99"/>
                </a:lnTo>
                <a:lnTo>
                  <a:pt x="937" y="97"/>
                </a:lnTo>
                <a:lnTo>
                  <a:pt x="939" y="92"/>
                </a:lnTo>
                <a:lnTo>
                  <a:pt x="941" y="87"/>
                </a:lnTo>
                <a:lnTo>
                  <a:pt x="941" y="82"/>
                </a:lnTo>
                <a:lnTo>
                  <a:pt x="944" y="78"/>
                </a:lnTo>
                <a:lnTo>
                  <a:pt x="946" y="73"/>
                </a:lnTo>
                <a:lnTo>
                  <a:pt x="949" y="68"/>
                </a:lnTo>
                <a:lnTo>
                  <a:pt x="949" y="63"/>
                </a:lnTo>
                <a:lnTo>
                  <a:pt x="951" y="58"/>
                </a:lnTo>
                <a:lnTo>
                  <a:pt x="944" y="58"/>
                </a:lnTo>
                <a:lnTo>
                  <a:pt x="944" y="58"/>
                </a:lnTo>
                <a:close/>
              </a:path>
              <a:path w="1725" h="633">
                <a:moveTo>
                  <a:pt x="949" y="41"/>
                </a:moveTo>
                <a:lnTo>
                  <a:pt x="946" y="46"/>
                </a:lnTo>
                <a:lnTo>
                  <a:pt x="946" y="51"/>
                </a:lnTo>
                <a:lnTo>
                  <a:pt x="944" y="58"/>
                </a:lnTo>
                <a:lnTo>
                  <a:pt x="951" y="58"/>
                </a:lnTo>
                <a:lnTo>
                  <a:pt x="954" y="61"/>
                </a:lnTo>
                <a:lnTo>
                  <a:pt x="954" y="66"/>
                </a:lnTo>
                <a:lnTo>
                  <a:pt x="956" y="70"/>
                </a:lnTo>
                <a:lnTo>
                  <a:pt x="956" y="75"/>
                </a:lnTo>
                <a:lnTo>
                  <a:pt x="958" y="80"/>
                </a:lnTo>
                <a:lnTo>
                  <a:pt x="961" y="85"/>
                </a:lnTo>
                <a:lnTo>
                  <a:pt x="963" y="90"/>
                </a:lnTo>
                <a:lnTo>
                  <a:pt x="963" y="94"/>
                </a:lnTo>
                <a:lnTo>
                  <a:pt x="965" y="99"/>
                </a:lnTo>
                <a:lnTo>
                  <a:pt x="968" y="104"/>
                </a:lnTo>
                <a:lnTo>
                  <a:pt x="965" y="104"/>
                </a:lnTo>
                <a:lnTo>
                  <a:pt x="963" y="109"/>
                </a:lnTo>
                <a:lnTo>
                  <a:pt x="961" y="114"/>
                </a:lnTo>
                <a:lnTo>
                  <a:pt x="973" y="114"/>
                </a:lnTo>
                <a:lnTo>
                  <a:pt x="975" y="116"/>
                </a:lnTo>
                <a:lnTo>
                  <a:pt x="978" y="121"/>
                </a:lnTo>
                <a:lnTo>
                  <a:pt x="982" y="123"/>
                </a:lnTo>
                <a:lnTo>
                  <a:pt x="985" y="128"/>
                </a:lnTo>
                <a:lnTo>
                  <a:pt x="987" y="130"/>
                </a:lnTo>
                <a:lnTo>
                  <a:pt x="990" y="133"/>
                </a:lnTo>
                <a:lnTo>
                  <a:pt x="992" y="138"/>
                </a:lnTo>
                <a:lnTo>
                  <a:pt x="997" y="140"/>
                </a:lnTo>
                <a:lnTo>
                  <a:pt x="999" y="142"/>
                </a:lnTo>
                <a:lnTo>
                  <a:pt x="1001" y="145"/>
                </a:lnTo>
                <a:lnTo>
                  <a:pt x="1004" y="147"/>
                </a:lnTo>
                <a:lnTo>
                  <a:pt x="1009" y="150"/>
                </a:lnTo>
                <a:lnTo>
                  <a:pt x="1011" y="152"/>
                </a:lnTo>
                <a:lnTo>
                  <a:pt x="1011" y="150"/>
                </a:lnTo>
                <a:lnTo>
                  <a:pt x="1014" y="147"/>
                </a:lnTo>
                <a:lnTo>
                  <a:pt x="1016" y="145"/>
                </a:lnTo>
                <a:lnTo>
                  <a:pt x="1018" y="142"/>
                </a:lnTo>
                <a:lnTo>
                  <a:pt x="1023" y="140"/>
                </a:lnTo>
                <a:lnTo>
                  <a:pt x="1023" y="138"/>
                </a:lnTo>
                <a:lnTo>
                  <a:pt x="1018" y="135"/>
                </a:lnTo>
                <a:lnTo>
                  <a:pt x="1016" y="133"/>
                </a:lnTo>
                <a:lnTo>
                  <a:pt x="1011" y="133"/>
                </a:lnTo>
                <a:lnTo>
                  <a:pt x="1009" y="130"/>
                </a:lnTo>
                <a:lnTo>
                  <a:pt x="1006" y="128"/>
                </a:lnTo>
                <a:lnTo>
                  <a:pt x="1001" y="126"/>
                </a:lnTo>
                <a:lnTo>
                  <a:pt x="999" y="123"/>
                </a:lnTo>
                <a:lnTo>
                  <a:pt x="997" y="121"/>
                </a:lnTo>
                <a:lnTo>
                  <a:pt x="994" y="118"/>
                </a:lnTo>
                <a:lnTo>
                  <a:pt x="990" y="116"/>
                </a:lnTo>
                <a:lnTo>
                  <a:pt x="987" y="114"/>
                </a:lnTo>
                <a:lnTo>
                  <a:pt x="985" y="109"/>
                </a:lnTo>
                <a:lnTo>
                  <a:pt x="982" y="106"/>
                </a:lnTo>
                <a:lnTo>
                  <a:pt x="980" y="104"/>
                </a:lnTo>
                <a:lnTo>
                  <a:pt x="980" y="101"/>
                </a:lnTo>
                <a:lnTo>
                  <a:pt x="982" y="99"/>
                </a:lnTo>
                <a:lnTo>
                  <a:pt x="973" y="94"/>
                </a:lnTo>
                <a:lnTo>
                  <a:pt x="970" y="92"/>
                </a:lnTo>
                <a:lnTo>
                  <a:pt x="968" y="87"/>
                </a:lnTo>
                <a:lnTo>
                  <a:pt x="965" y="85"/>
                </a:lnTo>
                <a:lnTo>
                  <a:pt x="965" y="80"/>
                </a:lnTo>
                <a:lnTo>
                  <a:pt x="963" y="75"/>
                </a:lnTo>
                <a:lnTo>
                  <a:pt x="961" y="70"/>
                </a:lnTo>
                <a:lnTo>
                  <a:pt x="958" y="66"/>
                </a:lnTo>
                <a:lnTo>
                  <a:pt x="956" y="61"/>
                </a:lnTo>
                <a:lnTo>
                  <a:pt x="956" y="56"/>
                </a:lnTo>
                <a:lnTo>
                  <a:pt x="954" y="54"/>
                </a:lnTo>
                <a:lnTo>
                  <a:pt x="956" y="44"/>
                </a:lnTo>
                <a:lnTo>
                  <a:pt x="992" y="44"/>
                </a:lnTo>
                <a:lnTo>
                  <a:pt x="949" y="41"/>
                </a:lnTo>
                <a:lnTo>
                  <a:pt x="949" y="41"/>
                </a:lnTo>
                <a:close/>
              </a:path>
              <a:path w="1725" h="633">
                <a:moveTo>
                  <a:pt x="874" y="32"/>
                </a:moveTo>
                <a:lnTo>
                  <a:pt x="874" y="109"/>
                </a:lnTo>
                <a:lnTo>
                  <a:pt x="884" y="104"/>
                </a:lnTo>
                <a:lnTo>
                  <a:pt x="884" y="94"/>
                </a:lnTo>
                <a:lnTo>
                  <a:pt x="896" y="94"/>
                </a:lnTo>
                <a:lnTo>
                  <a:pt x="925" y="94"/>
                </a:lnTo>
                <a:lnTo>
                  <a:pt x="925" y="90"/>
                </a:lnTo>
                <a:lnTo>
                  <a:pt x="884" y="87"/>
                </a:lnTo>
                <a:lnTo>
                  <a:pt x="884" y="34"/>
                </a:lnTo>
                <a:lnTo>
                  <a:pt x="915" y="34"/>
                </a:lnTo>
                <a:lnTo>
                  <a:pt x="874" y="32"/>
                </a:lnTo>
                <a:lnTo>
                  <a:pt x="874" y="32"/>
                </a:lnTo>
                <a:close/>
              </a:path>
              <a:path w="1725" h="633">
                <a:moveTo>
                  <a:pt x="997" y="27"/>
                </a:moveTo>
                <a:lnTo>
                  <a:pt x="992" y="37"/>
                </a:lnTo>
                <a:lnTo>
                  <a:pt x="958" y="37"/>
                </a:lnTo>
                <a:lnTo>
                  <a:pt x="1009" y="41"/>
                </a:lnTo>
                <a:lnTo>
                  <a:pt x="997" y="27"/>
                </a:lnTo>
                <a:lnTo>
                  <a:pt x="997" y="27"/>
                </a:lnTo>
                <a:close/>
              </a:path>
              <a:path w="1725" h="633">
                <a:moveTo>
                  <a:pt x="874" y="20"/>
                </a:moveTo>
                <a:lnTo>
                  <a:pt x="874" y="32"/>
                </a:lnTo>
                <a:lnTo>
                  <a:pt x="915" y="34"/>
                </a:lnTo>
                <a:lnTo>
                  <a:pt x="915" y="87"/>
                </a:lnTo>
                <a:lnTo>
                  <a:pt x="884" y="87"/>
                </a:lnTo>
                <a:lnTo>
                  <a:pt x="925" y="90"/>
                </a:lnTo>
                <a:lnTo>
                  <a:pt x="925" y="37"/>
                </a:lnTo>
                <a:lnTo>
                  <a:pt x="930" y="30"/>
                </a:lnTo>
                <a:lnTo>
                  <a:pt x="884" y="27"/>
                </a:lnTo>
                <a:lnTo>
                  <a:pt x="874" y="20"/>
                </a:lnTo>
                <a:lnTo>
                  <a:pt x="874" y="20"/>
                </a:lnTo>
                <a:close/>
              </a:path>
              <a:path w="1725" h="633">
                <a:moveTo>
                  <a:pt x="920" y="18"/>
                </a:moveTo>
                <a:lnTo>
                  <a:pt x="915" y="27"/>
                </a:lnTo>
                <a:lnTo>
                  <a:pt x="884" y="27"/>
                </a:lnTo>
                <a:lnTo>
                  <a:pt x="930" y="30"/>
                </a:lnTo>
                <a:lnTo>
                  <a:pt x="920" y="18"/>
                </a:lnTo>
                <a:lnTo>
                  <a:pt x="920" y="18"/>
                </a:lnTo>
                <a:close/>
              </a:path>
              <a:path w="1725" h="633">
                <a:moveTo>
                  <a:pt x="956" y="1"/>
                </a:moveTo>
                <a:lnTo>
                  <a:pt x="954" y="8"/>
                </a:lnTo>
                <a:lnTo>
                  <a:pt x="954" y="18"/>
                </a:lnTo>
                <a:lnTo>
                  <a:pt x="951" y="22"/>
                </a:lnTo>
                <a:lnTo>
                  <a:pt x="951" y="27"/>
                </a:lnTo>
                <a:lnTo>
                  <a:pt x="949" y="32"/>
                </a:lnTo>
                <a:lnTo>
                  <a:pt x="949" y="41"/>
                </a:lnTo>
                <a:lnTo>
                  <a:pt x="992" y="44"/>
                </a:lnTo>
                <a:lnTo>
                  <a:pt x="992" y="49"/>
                </a:lnTo>
                <a:lnTo>
                  <a:pt x="990" y="54"/>
                </a:lnTo>
                <a:lnTo>
                  <a:pt x="987" y="58"/>
                </a:lnTo>
                <a:lnTo>
                  <a:pt x="985" y="63"/>
                </a:lnTo>
                <a:lnTo>
                  <a:pt x="985" y="68"/>
                </a:lnTo>
                <a:lnTo>
                  <a:pt x="982" y="73"/>
                </a:lnTo>
                <a:lnTo>
                  <a:pt x="980" y="78"/>
                </a:lnTo>
                <a:lnTo>
                  <a:pt x="978" y="82"/>
                </a:lnTo>
                <a:lnTo>
                  <a:pt x="978" y="87"/>
                </a:lnTo>
                <a:lnTo>
                  <a:pt x="975" y="90"/>
                </a:lnTo>
                <a:lnTo>
                  <a:pt x="973" y="94"/>
                </a:lnTo>
                <a:lnTo>
                  <a:pt x="982" y="99"/>
                </a:lnTo>
                <a:lnTo>
                  <a:pt x="985" y="94"/>
                </a:lnTo>
                <a:lnTo>
                  <a:pt x="985" y="90"/>
                </a:lnTo>
                <a:lnTo>
                  <a:pt x="987" y="85"/>
                </a:lnTo>
                <a:lnTo>
                  <a:pt x="990" y="80"/>
                </a:lnTo>
                <a:lnTo>
                  <a:pt x="992" y="75"/>
                </a:lnTo>
                <a:lnTo>
                  <a:pt x="994" y="73"/>
                </a:lnTo>
                <a:lnTo>
                  <a:pt x="994" y="68"/>
                </a:lnTo>
                <a:lnTo>
                  <a:pt x="997" y="63"/>
                </a:lnTo>
                <a:lnTo>
                  <a:pt x="999" y="58"/>
                </a:lnTo>
                <a:lnTo>
                  <a:pt x="1001" y="54"/>
                </a:lnTo>
                <a:lnTo>
                  <a:pt x="1001" y="49"/>
                </a:lnTo>
                <a:lnTo>
                  <a:pt x="1009" y="41"/>
                </a:lnTo>
                <a:lnTo>
                  <a:pt x="958" y="37"/>
                </a:lnTo>
                <a:lnTo>
                  <a:pt x="958" y="32"/>
                </a:lnTo>
                <a:lnTo>
                  <a:pt x="961" y="27"/>
                </a:lnTo>
                <a:lnTo>
                  <a:pt x="963" y="22"/>
                </a:lnTo>
                <a:lnTo>
                  <a:pt x="963" y="20"/>
                </a:lnTo>
                <a:lnTo>
                  <a:pt x="968" y="13"/>
                </a:lnTo>
                <a:lnTo>
                  <a:pt x="956" y="1"/>
                </a:lnTo>
                <a:lnTo>
                  <a:pt x="956" y="1"/>
                </a:lnTo>
                <a:close/>
              </a:path>
              <a:path w="1725" h="633">
                <a:moveTo>
                  <a:pt x="1141" y="219"/>
                </a:moveTo>
                <a:lnTo>
                  <a:pt x="1141" y="224"/>
                </a:lnTo>
                <a:lnTo>
                  <a:pt x="1145" y="224"/>
                </a:lnTo>
                <a:lnTo>
                  <a:pt x="1150" y="226"/>
                </a:lnTo>
                <a:lnTo>
                  <a:pt x="1153" y="229"/>
                </a:lnTo>
                <a:lnTo>
                  <a:pt x="1158" y="231"/>
                </a:lnTo>
                <a:lnTo>
                  <a:pt x="1160" y="234"/>
                </a:lnTo>
                <a:lnTo>
                  <a:pt x="1162" y="238"/>
                </a:lnTo>
                <a:lnTo>
                  <a:pt x="1162" y="241"/>
                </a:lnTo>
                <a:lnTo>
                  <a:pt x="1165" y="243"/>
                </a:lnTo>
                <a:lnTo>
                  <a:pt x="1165" y="246"/>
                </a:lnTo>
                <a:lnTo>
                  <a:pt x="1167" y="243"/>
                </a:lnTo>
                <a:lnTo>
                  <a:pt x="1172" y="241"/>
                </a:lnTo>
                <a:lnTo>
                  <a:pt x="1174" y="238"/>
                </a:lnTo>
                <a:lnTo>
                  <a:pt x="1177" y="234"/>
                </a:lnTo>
                <a:lnTo>
                  <a:pt x="1179" y="231"/>
                </a:lnTo>
                <a:lnTo>
                  <a:pt x="1179" y="221"/>
                </a:lnTo>
                <a:lnTo>
                  <a:pt x="1160" y="221"/>
                </a:lnTo>
                <a:lnTo>
                  <a:pt x="1155" y="221"/>
                </a:lnTo>
                <a:lnTo>
                  <a:pt x="1150" y="219"/>
                </a:lnTo>
                <a:lnTo>
                  <a:pt x="1141" y="219"/>
                </a:lnTo>
                <a:lnTo>
                  <a:pt x="1141" y="219"/>
                </a:lnTo>
                <a:close/>
              </a:path>
              <a:path w="1725" h="633">
                <a:moveTo>
                  <a:pt x="1143" y="130"/>
                </a:moveTo>
                <a:lnTo>
                  <a:pt x="1136" y="133"/>
                </a:lnTo>
                <a:lnTo>
                  <a:pt x="1138" y="135"/>
                </a:lnTo>
                <a:lnTo>
                  <a:pt x="1141" y="138"/>
                </a:lnTo>
                <a:lnTo>
                  <a:pt x="1143" y="142"/>
                </a:lnTo>
                <a:lnTo>
                  <a:pt x="1145" y="147"/>
                </a:lnTo>
                <a:lnTo>
                  <a:pt x="1148" y="152"/>
                </a:lnTo>
                <a:lnTo>
                  <a:pt x="1150" y="154"/>
                </a:lnTo>
                <a:lnTo>
                  <a:pt x="1153" y="159"/>
                </a:lnTo>
                <a:lnTo>
                  <a:pt x="1153" y="164"/>
                </a:lnTo>
                <a:lnTo>
                  <a:pt x="1155" y="166"/>
                </a:lnTo>
                <a:lnTo>
                  <a:pt x="1155" y="174"/>
                </a:lnTo>
                <a:lnTo>
                  <a:pt x="1158" y="178"/>
                </a:lnTo>
                <a:lnTo>
                  <a:pt x="1160" y="178"/>
                </a:lnTo>
                <a:lnTo>
                  <a:pt x="1162" y="174"/>
                </a:lnTo>
                <a:lnTo>
                  <a:pt x="1162" y="171"/>
                </a:lnTo>
                <a:lnTo>
                  <a:pt x="1165" y="166"/>
                </a:lnTo>
                <a:lnTo>
                  <a:pt x="1165" y="157"/>
                </a:lnTo>
                <a:lnTo>
                  <a:pt x="1162" y="152"/>
                </a:lnTo>
                <a:lnTo>
                  <a:pt x="1162" y="150"/>
                </a:lnTo>
                <a:lnTo>
                  <a:pt x="1160" y="147"/>
                </a:lnTo>
                <a:lnTo>
                  <a:pt x="1158" y="145"/>
                </a:lnTo>
                <a:lnTo>
                  <a:pt x="1155" y="142"/>
                </a:lnTo>
                <a:lnTo>
                  <a:pt x="1150" y="138"/>
                </a:lnTo>
                <a:lnTo>
                  <a:pt x="1148" y="135"/>
                </a:lnTo>
                <a:lnTo>
                  <a:pt x="1143" y="130"/>
                </a:lnTo>
                <a:lnTo>
                  <a:pt x="1143" y="130"/>
                </a:lnTo>
                <a:close/>
              </a:path>
              <a:path w="1725" h="633">
                <a:moveTo>
                  <a:pt x="1102" y="123"/>
                </a:moveTo>
                <a:lnTo>
                  <a:pt x="1098" y="123"/>
                </a:lnTo>
                <a:lnTo>
                  <a:pt x="1100" y="126"/>
                </a:lnTo>
                <a:lnTo>
                  <a:pt x="1100" y="130"/>
                </a:lnTo>
                <a:lnTo>
                  <a:pt x="1102" y="135"/>
                </a:lnTo>
                <a:lnTo>
                  <a:pt x="1105" y="140"/>
                </a:lnTo>
                <a:lnTo>
                  <a:pt x="1105" y="145"/>
                </a:lnTo>
                <a:lnTo>
                  <a:pt x="1107" y="150"/>
                </a:lnTo>
                <a:lnTo>
                  <a:pt x="1107" y="154"/>
                </a:lnTo>
                <a:lnTo>
                  <a:pt x="1110" y="159"/>
                </a:lnTo>
                <a:lnTo>
                  <a:pt x="1112" y="161"/>
                </a:lnTo>
                <a:lnTo>
                  <a:pt x="1112" y="159"/>
                </a:lnTo>
                <a:lnTo>
                  <a:pt x="1114" y="157"/>
                </a:lnTo>
                <a:lnTo>
                  <a:pt x="1117" y="154"/>
                </a:lnTo>
                <a:lnTo>
                  <a:pt x="1117" y="142"/>
                </a:lnTo>
                <a:lnTo>
                  <a:pt x="1114" y="140"/>
                </a:lnTo>
                <a:lnTo>
                  <a:pt x="1114" y="138"/>
                </a:lnTo>
                <a:lnTo>
                  <a:pt x="1112" y="135"/>
                </a:lnTo>
                <a:lnTo>
                  <a:pt x="1110" y="130"/>
                </a:lnTo>
                <a:lnTo>
                  <a:pt x="1107" y="128"/>
                </a:lnTo>
                <a:lnTo>
                  <a:pt x="1102" y="123"/>
                </a:lnTo>
                <a:lnTo>
                  <a:pt x="1102" y="123"/>
                </a:lnTo>
                <a:close/>
              </a:path>
              <a:path w="1725" h="633">
                <a:moveTo>
                  <a:pt x="1100" y="87"/>
                </a:moveTo>
                <a:lnTo>
                  <a:pt x="1090" y="87"/>
                </a:lnTo>
                <a:lnTo>
                  <a:pt x="1090" y="92"/>
                </a:lnTo>
                <a:lnTo>
                  <a:pt x="1090" y="114"/>
                </a:lnTo>
                <a:lnTo>
                  <a:pt x="1088" y="118"/>
                </a:lnTo>
                <a:lnTo>
                  <a:pt x="1088" y="130"/>
                </a:lnTo>
                <a:lnTo>
                  <a:pt x="1085" y="135"/>
                </a:lnTo>
                <a:lnTo>
                  <a:pt x="1085" y="140"/>
                </a:lnTo>
                <a:lnTo>
                  <a:pt x="1083" y="145"/>
                </a:lnTo>
                <a:lnTo>
                  <a:pt x="1083" y="150"/>
                </a:lnTo>
                <a:lnTo>
                  <a:pt x="1081" y="154"/>
                </a:lnTo>
                <a:lnTo>
                  <a:pt x="1081" y="159"/>
                </a:lnTo>
                <a:lnTo>
                  <a:pt x="1078" y="164"/>
                </a:lnTo>
                <a:lnTo>
                  <a:pt x="1076" y="166"/>
                </a:lnTo>
                <a:lnTo>
                  <a:pt x="1076" y="171"/>
                </a:lnTo>
                <a:lnTo>
                  <a:pt x="1074" y="176"/>
                </a:lnTo>
                <a:lnTo>
                  <a:pt x="1071" y="181"/>
                </a:lnTo>
                <a:lnTo>
                  <a:pt x="1069" y="183"/>
                </a:lnTo>
                <a:lnTo>
                  <a:pt x="1066" y="188"/>
                </a:lnTo>
                <a:lnTo>
                  <a:pt x="1064" y="193"/>
                </a:lnTo>
                <a:lnTo>
                  <a:pt x="1066" y="195"/>
                </a:lnTo>
                <a:lnTo>
                  <a:pt x="1069" y="193"/>
                </a:lnTo>
                <a:lnTo>
                  <a:pt x="1071" y="190"/>
                </a:lnTo>
                <a:lnTo>
                  <a:pt x="1074" y="186"/>
                </a:lnTo>
                <a:lnTo>
                  <a:pt x="1076" y="183"/>
                </a:lnTo>
                <a:lnTo>
                  <a:pt x="1078" y="178"/>
                </a:lnTo>
                <a:lnTo>
                  <a:pt x="1081" y="176"/>
                </a:lnTo>
                <a:lnTo>
                  <a:pt x="1083" y="171"/>
                </a:lnTo>
                <a:lnTo>
                  <a:pt x="1083" y="166"/>
                </a:lnTo>
                <a:lnTo>
                  <a:pt x="1085" y="161"/>
                </a:lnTo>
                <a:lnTo>
                  <a:pt x="1088" y="159"/>
                </a:lnTo>
                <a:lnTo>
                  <a:pt x="1090" y="154"/>
                </a:lnTo>
                <a:lnTo>
                  <a:pt x="1090" y="150"/>
                </a:lnTo>
                <a:lnTo>
                  <a:pt x="1093" y="145"/>
                </a:lnTo>
                <a:lnTo>
                  <a:pt x="1095" y="140"/>
                </a:lnTo>
                <a:lnTo>
                  <a:pt x="1095" y="135"/>
                </a:lnTo>
                <a:lnTo>
                  <a:pt x="1098" y="130"/>
                </a:lnTo>
                <a:lnTo>
                  <a:pt x="1098" y="123"/>
                </a:lnTo>
                <a:lnTo>
                  <a:pt x="1102" y="123"/>
                </a:lnTo>
                <a:lnTo>
                  <a:pt x="1098" y="118"/>
                </a:lnTo>
                <a:lnTo>
                  <a:pt x="1100" y="114"/>
                </a:lnTo>
                <a:lnTo>
                  <a:pt x="1100" y="87"/>
                </a:lnTo>
                <a:lnTo>
                  <a:pt x="1100" y="87"/>
                </a:lnTo>
                <a:close/>
              </a:path>
              <a:path w="1725" h="633">
                <a:moveTo>
                  <a:pt x="1131" y="87"/>
                </a:moveTo>
                <a:lnTo>
                  <a:pt x="1131" y="111"/>
                </a:lnTo>
                <a:lnTo>
                  <a:pt x="1129" y="116"/>
                </a:lnTo>
                <a:lnTo>
                  <a:pt x="1129" y="130"/>
                </a:lnTo>
                <a:lnTo>
                  <a:pt x="1126" y="135"/>
                </a:lnTo>
                <a:lnTo>
                  <a:pt x="1126" y="140"/>
                </a:lnTo>
                <a:lnTo>
                  <a:pt x="1124" y="145"/>
                </a:lnTo>
                <a:lnTo>
                  <a:pt x="1124" y="150"/>
                </a:lnTo>
                <a:lnTo>
                  <a:pt x="1121" y="154"/>
                </a:lnTo>
                <a:lnTo>
                  <a:pt x="1121" y="159"/>
                </a:lnTo>
                <a:lnTo>
                  <a:pt x="1119" y="164"/>
                </a:lnTo>
                <a:lnTo>
                  <a:pt x="1117" y="169"/>
                </a:lnTo>
                <a:lnTo>
                  <a:pt x="1117" y="174"/>
                </a:lnTo>
                <a:lnTo>
                  <a:pt x="1114" y="176"/>
                </a:lnTo>
                <a:lnTo>
                  <a:pt x="1112" y="181"/>
                </a:lnTo>
                <a:lnTo>
                  <a:pt x="1110" y="186"/>
                </a:lnTo>
                <a:lnTo>
                  <a:pt x="1107" y="190"/>
                </a:lnTo>
                <a:lnTo>
                  <a:pt x="1105" y="193"/>
                </a:lnTo>
                <a:lnTo>
                  <a:pt x="1102" y="198"/>
                </a:lnTo>
                <a:lnTo>
                  <a:pt x="1100" y="202"/>
                </a:lnTo>
                <a:lnTo>
                  <a:pt x="1102" y="205"/>
                </a:lnTo>
                <a:lnTo>
                  <a:pt x="1102" y="202"/>
                </a:lnTo>
                <a:lnTo>
                  <a:pt x="1105" y="200"/>
                </a:lnTo>
                <a:lnTo>
                  <a:pt x="1107" y="195"/>
                </a:lnTo>
                <a:lnTo>
                  <a:pt x="1112" y="193"/>
                </a:lnTo>
                <a:lnTo>
                  <a:pt x="1114" y="188"/>
                </a:lnTo>
                <a:lnTo>
                  <a:pt x="1117" y="186"/>
                </a:lnTo>
                <a:lnTo>
                  <a:pt x="1119" y="181"/>
                </a:lnTo>
                <a:lnTo>
                  <a:pt x="1121" y="178"/>
                </a:lnTo>
                <a:lnTo>
                  <a:pt x="1124" y="174"/>
                </a:lnTo>
                <a:lnTo>
                  <a:pt x="1124" y="169"/>
                </a:lnTo>
                <a:lnTo>
                  <a:pt x="1126" y="164"/>
                </a:lnTo>
                <a:lnTo>
                  <a:pt x="1129" y="161"/>
                </a:lnTo>
                <a:lnTo>
                  <a:pt x="1131" y="157"/>
                </a:lnTo>
                <a:lnTo>
                  <a:pt x="1131" y="152"/>
                </a:lnTo>
                <a:lnTo>
                  <a:pt x="1134" y="147"/>
                </a:lnTo>
                <a:lnTo>
                  <a:pt x="1134" y="142"/>
                </a:lnTo>
                <a:lnTo>
                  <a:pt x="1136" y="138"/>
                </a:lnTo>
                <a:lnTo>
                  <a:pt x="1136" y="133"/>
                </a:lnTo>
                <a:lnTo>
                  <a:pt x="1143" y="130"/>
                </a:lnTo>
                <a:lnTo>
                  <a:pt x="1138" y="128"/>
                </a:lnTo>
                <a:lnTo>
                  <a:pt x="1138" y="111"/>
                </a:lnTo>
                <a:lnTo>
                  <a:pt x="1141" y="106"/>
                </a:lnTo>
                <a:lnTo>
                  <a:pt x="1141" y="87"/>
                </a:lnTo>
                <a:lnTo>
                  <a:pt x="1170" y="87"/>
                </a:lnTo>
                <a:lnTo>
                  <a:pt x="1131" y="87"/>
                </a:lnTo>
                <a:lnTo>
                  <a:pt x="1131" y="87"/>
                </a:lnTo>
                <a:close/>
              </a:path>
              <a:path w="1725" h="633">
                <a:moveTo>
                  <a:pt x="1052" y="85"/>
                </a:moveTo>
                <a:lnTo>
                  <a:pt x="1052" y="111"/>
                </a:lnTo>
                <a:lnTo>
                  <a:pt x="1054" y="116"/>
                </a:lnTo>
                <a:lnTo>
                  <a:pt x="1054" y="195"/>
                </a:lnTo>
                <a:lnTo>
                  <a:pt x="1052" y="202"/>
                </a:lnTo>
                <a:lnTo>
                  <a:pt x="1052" y="231"/>
                </a:lnTo>
                <a:lnTo>
                  <a:pt x="1052" y="236"/>
                </a:lnTo>
                <a:lnTo>
                  <a:pt x="1052" y="248"/>
                </a:lnTo>
                <a:lnTo>
                  <a:pt x="1064" y="241"/>
                </a:lnTo>
                <a:lnTo>
                  <a:pt x="1064" y="87"/>
                </a:lnTo>
                <a:lnTo>
                  <a:pt x="1090" y="87"/>
                </a:lnTo>
                <a:lnTo>
                  <a:pt x="1131" y="87"/>
                </a:lnTo>
                <a:lnTo>
                  <a:pt x="1052" y="85"/>
                </a:lnTo>
                <a:lnTo>
                  <a:pt x="1052" y="85"/>
                </a:lnTo>
                <a:close/>
              </a:path>
              <a:path w="1725" h="633">
                <a:moveTo>
                  <a:pt x="1052" y="73"/>
                </a:moveTo>
                <a:lnTo>
                  <a:pt x="1052" y="82"/>
                </a:lnTo>
                <a:lnTo>
                  <a:pt x="1141" y="80"/>
                </a:lnTo>
                <a:lnTo>
                  <a:pt x="1064" y="80"/>
                </a:lnTo>
                <a:lnTo>
                  <a:pt x="1052" y="73"/>
                </a:lnTo>
                <a:lnTo>
                  <a:pt x="1052" y="73"/>
                </a:lnTo>
                <a:close/>
              </a:path>
              <a:path w="1725" h="633">
                <a:moveTo>
                  <a:pt x="1174" y="70"/>
                </a:moveTo>
                <a:lnTo>
                  <a:pt x="1170" y="80"/>
                </a:lnTo>
                <a:lnTo>
                  <a:pt x="1141" y="80"/>
                </a:lnTo>
                <a:lnTo>
                  <a:pt x="1052" y="82"/>
                </a:lnTo>
                <a:lnTo>
                  <a:pt x="1052" y="85"/>
                </a:lnTo>
                <a:lnTo>
                  <a:pt x="1131" y="87"/>
                </a:lnTo>
                <a:lnTo>
                  <a:pt x="1170" y="87"/>
                </a:lnTo>
                <a:lnTo>
                  <a:pt x="1170" y="207"/>
                </a:lnTo>
                <a:lnTo>
                  <a:pt x="1170" y="217"/>
                </a:lnTo>
                <a:lnTo>
                  <a:pt x="1167" y="219"/>
                </a:lnTo>
                <a:lnTo>
                  <a:pt x="1165" y="221"/>
                </a:lnTo>
                <a:lnTo>
                  <a:pt x="1160" y="221"/>
                </a:lnTo>
                <a:lnTo>
                  <a:pt x="1179" y="221"/>
                </a:lnTo>
                <a:lnTo>
                  <a:pt x="1179" y="90"/>
                </a:lnTo>
                <a:lnTo>
                  <a:pt x="1186" y="85"/>
                </a:lnTo>
                <a:lnTo>
                  <a:pt x="1174" y="70"/>
                </a:lnTo>
                <a:lnTo>
                  <a:pt x="1174" y="70"/>
                </a:lnTo>
                <a:close/>
              </a:path>
              <a:path w="1725" h="633">
                <a:moveTo>
                  <a:pt x="1090" y="32"/>
                </a:moveTo>
                <a:lnTo>
                  <a:pt x="1090" y="80"/>
                </a:lnTo>
                <a:lnTo>
                  <a:pt x="1064" y="80"/>
                </a:lnTo>
                <a:lnTo>
                  <a:pt x="1100" y="80"/>
                </a:lnTo>
                <a:lnTo>
                  <a:pt x="1100" y="32"/>
                </a:lnTo>
                <a:lnTo>
                  <a:pt x="1131" y="32"/>
                </a:lnTo>
                <a:lnTo>
                  <a:pt x="1090" y="32"/>
                </a:lnTo>
                <a:lnTo>
                  <a:pt x="1090" y="32"/>
                </a:lnTo>
                <a:close/>
              </a:path>
              <a:path w="1725" h="633">
                <a:moveTo>
                  <a:pt x="1141" y="32"/>
                </a:moveTo>
                <a:lnTo>
                  <a:pt x="1090" y="32"/>
                </a:lnTo>
                <a:lnTo>
                  <a:pt x="1131" y="32"/>
                </a:lnTo>
                <a:lnTo>
                  <a:pt x="1131" y="80"/>
                </a:lnTo>
                <a:lnTo>
                  <a:pt x="1100" y="80"/>
                </a:lnTo>
                <a:lnTo>
                  <a:pt x="1141" y="80"/>
                </a:lnTo>
                <a:lnTo>
                  <a:pt x="1141" y="32"/>
                </a:lnTo>
                <a:lnTo>
                  <a:pt x="1141" y="32"/>
                </a:lnTo>
                <a:close/>
              </a:path>
              <a:path w="1725" h="633">
                <a:moveTo>
                  <a:pt x="1184" y="8"/>
                </a:moveTo>
                <a:lnTo>
                  <a:pt x="1172" y="25"/>
                </a:lnTo>
                <a:lnTo>
                  <a:pt x="1038" y="25"/>
                </a:lnTo>
                <a:lnTo>
                  <a:pt x="1045" y="34"/>
                </a:lnTo>
                <a:lnTo>
                  <a:pt x="1047" y="34"/>
                </a:lnTo>
                <a:lnTo>
                  <a:pt x="1050" y="32"/>
                </a:lnTo>
                <a:lnTo>
                  <a:pt x="1198" y="32"/>
                </a:lnTo>
                <a:lnTo>
                  <a:pt x="1184" y="8"/>
                </a:lnTo>
                <a:lnTo>
                  <a:pt x="1184" y="8"/>
                </a:lnTo>
                <a:close/>
              </a:path>
              <a:path w="1725" h="633">
                <a:moveTo>
                  <a:pt x="1328" y="221"/>
                </a:moveTo>
                <a:lnTo>
                  <a:pt x="1328" y="226"/>
                </a:lnTo>
                <a:lnTo>
                  <a:pt x="1347" y="226"/>
                </a:lnTo>
                <a:lnTo>
                  <a:pt x="1342" y="226"/>
                </a:lnTo>
                <a:lnTo>
                  <a:pt x="1340" y="224"/>
                </a:lnTo>
                <a:lnTo>
                  <a:pt x="1333" y="224"/>
                </a:lnTo>
                <a:lnTo>
                  <a:pt x="1328" y="221"/>
                </a:lnTo>
                <a:lnTo>
                  <a:pt x="1328" y="221"/>
                </a:lnTo>
                <a:close/>
              </a:path>
              <a:path w="1725" h="633">
                <a:moveTo>
                  <a:pt x="1292" y="181"/>
                </a:moveTo>
                <a:lnTo>
                  <a:pt x="1290" y="183"/>
                </a:lnTo>
                <a:lnTo>
                  <a:pt x="1292" y="186"/>
                </a:lnTo>
                <a:lnTo>
                  <a:pt x="1294" y="190"/>
                </a:lnTo>
                <a:lnTo>
                  <a:pt x="1297" y="195"/>
                </a:lnTo>
                <a:lnTo>
                  <a:pt x="1297" y="200"/>
                </a:lnTo>
                <a:lnTo>
                  <a:pt x="1299" y="202"/>
                </a:lnTo>
                <a:lnTo>
                  <a:pt x="1301" y="207"/>
                </a:lnTo>
                <a:lnTo>
                  <a:pt x="1301" y="210"/>
                </a:lnTo>
                <a:lnTo>
                  <a:pt x="1304" y="214"/>
                </a:lnTo>
                <a:lnTo>
                  <a:pt x="1306" y="219"/>
                </a:lnTo>
                <a:lnTo>
                  <a:pt x="1309" y="224"/>
                </a:lnTo>
                <a:lnTo>
                  <a:pt x="1309" y="229"/>
                </a:lnTo>
                <a:lnTo>
                  <a:pt x="1311" y="236"/>
                </a:lnTo>
                <a:lnTo>
                  <a:pt x="1314" y="236"/>
                </a:lnTo>
                <a:lnTo>
                  <a:pt x="1316" y="231"/>
                </a:lnTo>
                <a:lnTo>
                  <a:pt x="1316" y="226"/>
                </a:lnTo>
                <a:lnTo>
                  <a:pt x="1318" y="221"/>
                </a:lnTo>
                <a:lnTo>
                  <a:pt x="1318" y="219"/>
                </a:lnTo>
                <a:lnTo>
                  <a:pt x="1316" y="214"/>
                </a:lnTo>
                <a:lnTo>
                  <a:pt x="1314" y="210"/>
                </a:lnTo>
                <a:lnTo>
                  <a:pt x="1314" y="207"/>
                </a:lnTo>
                <a:lnTo>
                  <a:pt x="1311" y="205"/>
                </a:lnTo>
                <a:lnTo>
                  <a:pt x="1309" y="202"/>
                </a:lnTo>
                <a:lnTo>
                  <a:pt x="1306" y="198"/>
                </a:lnTo>
                <a:lnTo>
                  <a:pt x="1304" y="195"/>
                </a:lnTo>
                <a:lnTo>
                  <a:pt x="1299" y="190"/>
                </a:lnTo>
                <a:lnTo>
                  <a:pt x="1297" y="186"/>
                </a:lnTo>
                <a:lnTo>
                  <a:pt x="1292" y="181"/>
                </a:lnTo>
                <a:lnTo>
                  <a:pt x="1292" y="181"/>
                </a:lnTo>
                <a:close/>
              </a:path>
              <a:path w="1725" h="633">
                <a:moveTo>
                  <a:pt x="1227" y="85"/>
                </a:moveTo>
                <a:lnTo>
                  <a:pt x="1225" y="90"/>
                </a:lnTo>
                <a:lnTo>
                  <a:pt x="1222" y="94"/>
                </a:lnTo>
                <a:lnTo>
                  <a:pt x="1222" y="99"/>
                </a:lnTo>
                <a:lnTo>
                  <a:pt x="1220" y="104"/>
                </a:lnTo>
                <a:lnTo>
                  <a:pt x="1218" y="109"/>
                </a:lnTo>
                <a:lnTo>
                  <a:pt x="1218" y="114"/>
                </a:lnTo>
                <a:lnTo>
                  <a:pt x="1215" y="118"/>
                </a:lnTo>
                <a:lnTo>
                  <a:pt x="1213" y="123"/>
                </a:lnTo>
                <a:lnTo>
                  <a:pt x="1210" y="130"/>
                </a:lnTo>
                <a:lnTo>
                  <a:pt x="1213" y="133"/>
                </a:lnTo>
                <a:lnTo>
                  <a:pt x="1215" y="130"/>
                </a:lnTo>
                <a:lnTo>
                  <a:pt x="1215" y="128"/>
                </a:lnTo>
                <a:lnTo>
                  <a:pt x="1218" y="123"/>
                </a:lnTo>
                <a:lnTo>
                  <a:pt x="1220" y="118"/>
                </a:lnTo>
                <a:lnTo>
                  <a:pt x="1222" y="116"/>
                </a:lnTo>
                <a:lnTo>
                  <a:pt x="1225" y="111"/>
                </a:lnTo>
                <a:lnTo>
                  <a:pt x="1225" y="106"/>
                </a:lnTo>
                <a:lnTo>
                  <a:pt x="1227" y="101"/>
                </a:lnTo>
                <a:lnTo>
                  <a:pt x="1230" y="97"/>
                </a:lnTo>
                <a:lnTo>
                  <a:pt x="1232" y="90"/>
                </a:lnTo>
                <a:lnTo>
                  <a:pt x="1234" y="85"/>
                </a:lnTo>
                <a:lnTo>
                  <a:pt x="1227" y="85"/>
                </a:lnTo>
                <a:lnTo>
                  <a:pt x="1227" y="85"/>
                </a:lnTo>
                <a:close/>
              </a:path>
              <a:path w="1725" h="633">
                <a:moveTo>
                  <a:pt x="1282" y="54"/>
                </a:moveTo>
                <a:lnTo>
                  <a:pt x="1282" y="145"/>
                </a:lnTo>
                <a:lnTo>
                  <a:pt x="1280" y="152"/>
                </a:lnTo>
                <a:lnTo>
                  <a:pt x="1280" y="174"/>
                </a:lnTo>
                <a:lnTo>
                  <a:pt x="1278" y="178"/>
                </a:lnTo>
                <a:lnTo>
                  <a:pt x="1278" y="183"/>
                </a:lnTo>
                <a:lnTo>
                  <a:pt x="1278" y="188"/>
                </a:lnTo>
                <a:lnTo>
                  <a:pt x="1275" y="193"/>
                </a:lnTo>
                <a:lnTo>
                  <a:pt x="1275" y="198"/>
                </a:lnTo>
                <a:lnTo>
                  <a:pt x="1273" y="200"/>
                </a:lnTo>
                <a:lnTo>
                  <a:pt x="1273" y="205"/>
                </a:lnTo>
                <a:lnTo>
                  <a:pt x="1270" y="210"/>
                </a:lnTo>
                <a:lnTo>
                  <a:pt x="1268" y="212"/>
                </a:lnTo>
                <a:lnTo>
                  <a:pt x="1265" y="217"/>
                </a:lnTo>
                <a:lnTo>
                  <a:pt x="1263" y="221"/>
                </a:lnTo>
                <a:lnTo>
                  <a:pt x="1261" y="224"/>
                </a:lnTo>
                <a:lnTo>
                  <a:pt x="1258" y="229"/>
                </a:lnTo>
                <a:lnTo>
                  <a:pt x="1256" y="231"/>
                </a:lnTo>
                <a:lnTo>
                  <a:pt x="1254" y="236"/>
                </a:lnTo>
                <a:lnTo>
                  <a:pt x="1251" y="241"/>
                </a:lnTo>
                <a:lnTo>
                  <a:pt x="1246" y="243"/>
                </a:lnTo>
                <a:lnTo>
                  <a:pt x="1249" y="246"/>
                </a:lnTo>
                <a:lnTo>
                  <a:pt x="1251" y="243"/>
                </a:lnTo>
                <a:lnTo>
                  <a:pt x="1254" y="241"/>
                </a:lnTo>
                <a:lnTo>
                  <a:pt x="1258" y="238"/>
                </a:lnTo>
                <a:lnTo>
                  <a:pt x="1261" y="236"/>
                </a:lnTo>
                <a:lnTo>
                  <a:pt x="1263" y="231"/>
                </a:lnTo>
                <a:lnTo>
                  <a:pt x="1265" y="229"/>
                </a:lnTo>
                <a:lnTo>
                  <a:pt x="1268" y="226"/>
                </a:lnTo>
                <a:lnTo>
                  <a:pt x="1270" y="221"/>
                </a:lnTo>
                <a:lnTo>
                  <a:pt x="1273" y="219"/>
                </a:lnTo>
                <a:lnTo>
                  <a:pt x="1275" y="214"/>
                </a:lnTo>
                <a:lnTo>
                  <a:pt x="1278" y="212"/>
                </a:lnTo>
                <a:lnTo>
                  <a:pt x="1280" y="207"/>
                </a:lnTo>
                <a:lnTo>
                  <a:pt x="1280" y="202"/>
                </a:lnTo>
                <a:lnTo>
                  <a:pt x="1282" y="198"/>
                </a:lnTo>
                <a:lnTo>
                  <a:pt x="1285" y="193"/>
                </a:lnTo>
                <a:lnTo>
                  <a:pt x="1285" y="183"/>
                </a:lnTo>
                <a:lnTo>
                  <a:pt x="1287" y="178"/>
                </a:lnTo>
                <a:lnTo>
                  <a:pt x="1287" y="169"/>
                </a:lnTo>
                <a:lnTo>
                  <a:pt x="1290" y="164"/>
                </a:lnTo>
                <a:lnTo>
                  <a:pt x="1290" y="101"/>
                </a:lnTo>
                <a:lnTo>
                  <a:pt x="1292" y="97"/>
                </a:lnTo>
                <a:lnTo>
                  <a:pt x="1292" y="70"/>
                </a:lnTo>
                <a:lnTo>
                  <a:pt x="1294" y="63"/>
                </a:lnTo>
                <a:lnTo>
                  <a:pt x="1282" y="54"/>
                </a:lnTo>
                <a:lnTo>
                  <a:pt x="1282" y="54"/>
                </a:lnTo>
                <a:close/>
              </a:path>
              <a:path w="1725" h="633">
                <a:moveTo>
                  <a:pt x="1328" y="39"/>
                </a:moveTo>
                <a:lnTo>
                  <a:pt x="1328" y="186"/>
                </a:lnTo>
                <a:lnTo>
                  <a:pt x="1338" y="178"/>
                </a:lnTo>
                <a:lnTo>
                  <a:pt x="1338" y="56"/>
                </a:lnTo>
                <a:lnTo>
                  <a:pt x="1342" y="49"/>
                </a:lnTo>
                <a:lnTo>
                  <a:pt x="1328" y="39"/>
                </a:lnTo>
                <a:lnTo>
                  <a:pt x="1328" y="39"/>
                </a:lnTo>
                <a:close/>
              </a:path>
              <a:path w="1725" h="633">
                <a:moveTo>
                  <a:pt x="1318" y="34"/>
                </a:moveTo>
                <a:lnTo>
                  <a:pt x="1304" y="37"/>
                </a:lnTo>
                <a:lnTo>
                  <a:pt x="1304" y="171"/>
                </a:lnTo>
                <a:lnTo>
                  <a:pt x="1314" y="166"/>
                </a:lnTo>
                <a:lnTo>
                  <a:pt x="1314" y="159"/>
                </a:lnTo>
                <a:lnTo>
                  <a:pt x="1311" y="152"/>
                </a:lnTo>
                <a:lnTo>
                  <a:pt x="1311" y="41"/>
                </a:lnTo>
                <a:lnTo>
                  <a:pt x="1318" y="34"/>
                </a:lnTo>
                <a:lnTo>
                  <a:pt x="1318" y="34"/>
                </a:lnTo>
                <a:close/>
              </a:path>
              <a:path w="1725" h="633">
                <a:moveTo>
                  <a:pt x="1261" y="22"/>
                </a:moveTo>
                <a:lnTo>
                  <a:pt x="1261" y="178"/>
                </a:lnTo>
                <a:lnTo>
                  <a:pt x="1270" y="171"/>
                </a:lnTo>
                <a:lnTo>
                  <a:pt x="1270" y="37"/>
                </a:lnTo>
                <a:lnTo>
                  <a:pt x="1304" y="37"/>
                </a:lnTo>
                <a:lnTo>
                  <a:pt x="1318" y="34"/>
                </a:lnTo>
                <a:lnTo>
                  <a:pt x="1270" y="30"/>
                </a:lnTo>
                <a:lnTo>
                  <a:pt x="1261" y="22"/>
                </a:lnTo>
                <a:lnTo>
                  <a:pt x="1261" y="22"/>
                </a:lnTo>
                <a:close/>
              </a:path>
              <a:path w="1725" h="633">
                <a:moveTo>
                  <a:pt x="1309" y="20"/>
                </a:moveTo>
                <a:lnTo>
                  <a:pt x="1304" y="30"/>
                </a:lnTo>
                <a:lnTo>
                  <a:pt x="1270" y="30"/>
                </a:lnTo>
                <a:lnTo>
                  <a:pt x="1318" y="34"/>
                </a:lnTo>
                <a:lnTo>
                  <a:pt x="1309" y="20"/>
                </a:lnTo>
                <a:lnTo>
                  <a:pt x="1309" y="20"/>
                </a:lnTo>
                <a:close/>
              </a:path>
              <a:path w="1725" h="633">
                <a:moveTo>
                  <a:pt x="1352" y="6"/>
                </a:moveTo>
                <a:lnTo>
                  <a:pt x="1354" y="10"/>
                </a:lnTo>
                <a:lnTo>
                  <a:pt x="1354" y="217"/>
                </a:lnTo>
                <a:lnTo>
                  <a:pt x="1352" y="221"/>
                </a:lnTo>
                <a:lnTo>
                  <a:pt x="1352" y="224"/>
                </a:lnTo>
                <a:lnTo>
                  <a:pt x="1347" y="226"/>
                </a:lnTo>
                <a:lnTo>
                  <a:pt x="1328" y="226"/>
                </a:lnTo>
                <a:lnTo>
                  <a:pt x="1328" y="229"/>
                </a:lnTo>
                <a:lnTo>
                  <a:pt x="1333" y="231"/>
                </a:lnTo>
                <a:lnTo>
                  <a:pt x="1338" y="234"/>
                </a:lnTo>
                <a:lnTo>
                  <a:pt x="1340" y="236"/>
                </a:lnTo>
                <a:lnTo>
                  <a:pt x="1345" y="238"/>
                </a:lnTo>
                <a:lnTo>
                  <a:pt x="1347" y="241"/>
                </a:lnTo>
                <a:lnTo>
                  <a:pt x="1347" y="243"/>
                </a:lnTo>
                <a:lnTo>
                  <a:pt x="1350" y="246"/>
                </a:lnTo>
                <a:lnTo>
                  <a:pt x="1350" y="248"/>
                </a:lnTo>
                <a:lnTo>
                  <a:pt x="1352" y="246"/>
                </a:lnTo>
                <a:lnTo>
                  <a:pt x="1357" y="243"/>
                </a:lnTo>
                <a:lnTo>
                  <a:pt x="1359" y="241"/>
                </a:lnTo>
                <a:lnTo>
                  <a:pt x="1361" y="236"/>
                </a:lnTo>
                <a:lnTo>
                  <a:pt x="1361" y="27"/>
                </a:lnTo>
                <a:lnTo>
                  <a:pt x="1369" y="18"/>
                </a:lnTo>
                <a:lnTo>
                  <a:pt x="1352" y="6"/>
                </a:lnTo>
                <a:lnTo>
                  <a:pt x="1352" y="6"/>
                </a:lnTo>
                <a:close/>
              </a:path>
              <a:path w="1725" h="633">
                <a:moveTo>
                  <a:pt x="1246" y="3"/>
                </a:moveTo>
                <a:lnTo>
                  <a:pt x="1244" y="8"/>
                </a:lnTo>
                <a:lnTo>
                  <a:pt x="1244" y="15"/>
                </a:lnTo>
                <a:lnTo>
                  <a:pt x="1241" y="20"/>
                </a:lnTo>
                <a:lnTo>
                  <a:pt x="1241" y="25"/>
                </a:lnTo>
                <a:lnTo>
                  <a:pt x="1239" y="32"/>
                </a:lnTo>
                <a:lnTo>
                  <a:pt x="1239" y="37"/>
                </a:lnTo>
                <a:lnTo>
                  <a:pt x="1237" y="44"/>
                </a:lnTo>
                <a:lnTo>
                  <a:pt x="1237" y="51"/>
                </a:lnTo>
                <a:lnTo>
                  <a:pt x="1234" y="51"/>
                </a:lnTo>
                <a:lnTo>
                  <a:pt x="1234" y="61"/>
                </a:lnTo>
                <a:lnTo>
                  <a:pt x="1232" y="66"/>
                </a:lnTo>
                <a:lnTo>
                  <a:pt x="1230" y="70"/>
                </a:lnTo>
                <a:lnTo>
                  <a:pt x="1230" y="75"/>
                </a:lnTo>
                <a:lnTo>
                  <a:pt x="1227" y="80"/>
                </a:lnTo>
                <a:lnTo>
                  <a:pt x="1227" y="85"/>
                </a:lnTo>
                <a:lnTo>
                  <a:pt x="1234" y="85"/>
                </a:lnTo>
                <a:lnTo>
                  <a:pt x="1234" y="219"/>
                </a:lnTo>
                <a:lnTo>
                  <a:pt x="1234" y="226"/>
                </a:lnTo>
                <a:lnTo>
                  <a:pt x="1234" y="236"/>
                </a:lnTo>
                <a:lnTo>
                  <a:pt x="1232" y="243"/>
                </a:lnTo>
                <a:lnTo>
                  <a:pt x="1232" y="250"/>
                </a:lnTo>
                <a:lnTo>
                  <a:pt x="1244" y="243"/>
                </a:lnTo>
                <a:lnTo>
                  <a:pt x="1244" y="226"/>
                </a:lnTo>
                <a:lnTo>
                  <a:pt x="1241" y="221"/>
                </a:lnTo>
                <a:lnTo>
                  <a:pt x="1241" y="87"/>
                </a:lnTo>
                <a:lnTo>
                  <a:pt x="1246" y="82"/>
                </a:lnTo>
                <a:lnTo>
                  <a:pt x="1237" y="75"/>
                </a:lnTo>
                <a:lnTo>
                  <a:pt x="1239" y="70"/>
                </a:lnTo>
                <a:lnTo>
                  <a:pt x="1241" y="66"/>
                </a:lnTo>
                <a:lnTo>
                  <a:pt x="1241" y="58"/>
                </a:lnTo>
                <a:lnTo>
                  <a:pt x="1244" y="54"/>
                </a:lnTo>
                <a:lnTo>
                  <a:pt x="1244" y="49"/>
                </a:lnTo>
                <a:lnTo>
                  <a:pt x="1246" y="44"/>
                </a:lnTo>
                <a:lnTo>
                  <a:pt x="1249" y="39"/>
                </a:lnTo>
                <a:lnTo>
                  <a:pt x="1249" y="34"/>
                </a:lnTo>
                <a:lnTo>
                  <a:pt x="1251" y="30"/>
                </a:lnTo>
                <a:lnTo>
                  <a:pt x="1251" y="25"/>
                </a:lnTo>
                <a:lnTo>
                  <a:pt x="1254" y="20"/>
                </a:lnTo>
                <a:lnTo>
                  <a:pt x="1258" y="15"/>
                </a:lnTo>
                <a:lnTo>
                  <a:pt x="1246" y="3"/>
                </a:lnTo>
                <a:lnTo>
                  <a:pt x="1246" y="3"/>
                </a:lnTo>
                <a:close/>
              </a:path>
              <a:path w="1725" h="633">
                <a:moveTo>
                  <a:pt x="1462" y="221"/>
                </a:moveTo>
                <a:lnTo>
                  <a:pt x="1462" y="226"/>
                </a:lnTo>
                <a:lnTo>
                  <a:pt x="1479" y="224"/>
                </a:lnTo>
                <a:lnTo>
                  <a:pt x="1472" y="224"/>
                </a:lnTo>
                <a:lnTo>
                  <a:pt x="1467" y="221"/>
                </a:lnTo>
                <a:lnTo>
                  <a:pt x="1462" y="221"/>
                </a:lnTo>
                <a:lnTo>
                  <a:pt x="1462" y="221"/>
                </a:lnTo>
                <a:close/>
              </a:path>
              <a:path w="1725" h="633">
                <a:moveTo>
                  <a:pt x="1443" y="176"/>
                </a:moveTo>
                <a:lnTo>
                  <a:pt x="1441" y="176"/>
                </a:lnTo>
                <a:lnTo>
                  <a:pt x="1436" y="178"/>
                </a:lnTo>
                <a:lnTo>
                  <a:pt x="1431" y="183"/>
                </a:lnTo>
                <a:lnTo>
                  <a:pt x="1426" y="186"/>
                </a:lnTo>
                <a:lnTo>
                  <a:pt x="1421" y="188"/>
                </a:lnTo>
                <a:lnTo>
                  <a:pt x="1419" y="190"/>
                </a:lnTo>
                <a:lnTo>
                  <a:pt x="1414" y="193"/>
                </a:lnTo>
                <a:lnTo>
                  <a:pt x="1412" y="193"/>
                </a:lnTo>
                <a:lnTo>
                  <a:pt x="1407" y="195"/>
                </a:lnTo>
                <a:lnTo>
                  <a:pt x="1405" y="198"/>
                </a:lnTo>
                <a:lnTo>
                  <a:pt x="1402" y="200"/>
                </a:lnTo>
                <a:lnTo>
                  <a:pt x="1400" y="200"/>
                </a:lnTo>
                <a:lnTo>
                  <a:pt x="1398" y="202"/>
                </a:lnTo>
                <a:lnTo>
                  <a:pt x="1393" y="202"/>
                </a:lnTo>
                <a:lnTo>
                  <a:pt x="1390" y="205"/>
                </a:lnTo>
                <a:lnTo>
                  <a:pt x="1398" y="221"/>
                </a:lnTo>
                <a:lnTo>
                  <a:pt x="1400" y="214"/>
                </a:lnTo>
                <a:lnTo>
                  <a:pt x="1402" y="214"/>
                </a:lnTo>
                <a:lnTo>
                  <a:pt x="1405" y="212"/>
                </a:lnTo>
                <a:lnTo>
                  <a:pt x="1410" y="207"/>
                </a:lnTo>
                <a:lnTo>
                  <a:pt x="1414" y="205"/>
                </a:lnTo>
                <a:lnTo>
                  <a:pt x="1417" y="202"/>
                </a:lnTo>
                <a:lnTo>
                  <a:pt x="1419" y="198"/>
                </a:lnTo>
                <a:lnTo>
                  <a:pt x="1424" y="195"/>
                </a:lnTo>
                <a:lnTo>
                  <a:pt x="1426" y="193"/>
                </a:lnTo>
                <a:lnTo>
                  <a:pt x="1429" y="190"/>
                </a:lnTo>
                <a:lnTo>
                  <a:pt x="1434" y="188"/>
                </a:lnTo>
                <a:lnTo>
                  <a:pt x="1436" y="186"/>
                </a:lnTo>
                <a:lnTo>
                  <a:pt x="1438" y="183"/>
                </a:lnTo>
                <a:lnTo>
                  <a:pt x="1441" y="181"/>
                </a:lnTo>
                <a:lnTo>
                  <a:pt x="1443" y="181"/>
                </a:lnTo>
                <a:lnTo>
                  <a:pt x="1443" y="178"/>
                </a:lnTo>
                <a:lnTo>
                  <a:pt x="1443" y="176"/>
                </a:lnTo>
                <a:lnTo>
                  <a:pt x="1443" y="176"/>
                </a:lnTo>
                <a:close/>
              </a:path>
              <a:path w="1725" h="633">
                <a:moveTo>
                  <a:pt x="1481" y="166"/>
                </a:moveTo>
                <a:lnTo>
                  <a:pt x="1479" y="169"/>
                </a:lnTo>
                <a:lnTo>
                  <a:pt x="1477" y="171"/>
                </a:lnTo>
                <a:lnTo>
                  <a:pt x="1472" y="174"/>
                </a:lnTo>
                <a:lnTo>
                  <a:pt x="1470" y="176"/>
                </a:lnTo>
                <a:lnTo>
                  <a:pt x="1467" y="178"/>
                </a:lnTo>
                <a:lnTo>
                  <a:pt x="1465" y="181"/>
                </a:lnTo>
                <a:lnTo>
                  <a:pt x="1460" y="183"/>
                </a:lnTo>
                <a:lnTo>
                  <a:pt x="1458" y="186"/>
                </a:lnTo>
                <a:lnTo>
                  <a:pt x="1455" y="188"/>
                </a:lnTo>
                <a:lnTo>
                  <a:pt x="1453" y="190"/>
                </a:lnTo>
                <a:lnTo>
                  <a:pt x="1448" y="193"/>
                </a:lnTo>
                <a:lnTo>
                  <a:pt x="1445" y="195"/>
                </a:lnTo>
                <a:lnTo>
                  <a:pt x="1443" y="198"/>
                </a:lnTo>
                <a:lnTo>
                  <a:pt x="1438" y="200"/>
                </a:lnTo>
                <a:lnTo>
                  <a:pt x="1436" y="202"/>
                </a:lnTo>
                <a:lnTo>
                  <a:pt x="1434" y="205"/>
                </a:lnTo>
                <a:lnTo>
                  <a:pt x="1443" y="221"/>
                </a:lnTo>
                <a:lnTo>
                  <a:pt x="1443" y="217"/>
                </a:lnTo>
                <a:lnTo>
                  <a:pt x="1445" y="214"/>
                </a:lnTo>
                <a:lnTo>
                  <a:pt x="1445" y="212"/>
                </a:lnTo>
                <a:lnTo>
                  <a:pt x="1448" y="210"/>
                </a:lnTo>
                <a:lnTo>
                  <a:pt x="1450" y="207"/>
                </a:lnTo>
                <a:lnTo>
                  <a:pt x="1453" y="202"/>
                </a:lnTo>
                <a:lnTo>
                  <a:pt x="1455" y="200"/>
                </a:lnTo>
                <a:lnTo>
                  <a:pt x="1458" y="195"/>
                </a:lnTo>
                <a:lnTo>
                  <a:pt x="1462" y="193"/>
                </a:lnTo>
                <a:lnTo>
                  <a:pt x="1465" y="188"/>
                </a:lnTo>
                <a:lnTo>
                  <a:pt x="1470" y="183"/>
                </a:lnTo>
                <a:lnTo>
                  <a:pt x="1472" y="178"/>
                </a:lnTo>
                <a:lnTo>
                  <a:pt x="1477" y="174"/>
                </a:lnTo>
                <a:lnTo>
                  <a:pt x="1481" y="169"/>
                </a:lnTo>
                <a:lnTo>
                  <a:pt x="1481" y="166"/>
                </a:lnTo>
                <a:lnTo>
                  <a:pt x="1481" y="166"/>
                </a:lnTo>
                <a:close/>
              </a:path>
              <a:path w="1725" h="633">
                <a:moveTo>
                  <a:pt x="1448" y="140"/>
                </a:moveTo>
                <a:lnTo>
                  <a:pt x="1443" y="142"/>
                </a:lnTo>
                <a:lnTo>
                  <a:pt x="1436" y="142"/>
                </a:lnTo>
                <a:lnTo>
                  <a:pt x="1431" y="145"/>
                </a:lnTo>
                <a:lnTo>
                  <a:pt x="1421" y="145"/>
                </a:lnTo>
                <a:lnTo>
                  <a:pt x="1417" y="147"/>
                </a:lnTo>
                <a:lnTo>
                  <a:pt x="1407" y="147"/>
                </a:lnTo>
                <a:lnTo>
                  <a:pt x="1395" y="150"/>
                </a:lnTo>
                <a:lnTo>
                  <a:pt x="1402" y="169"/>
                </a:lnTo>
                <a:lnTo>
                  <a:pt x="1405" y="166"/>
                </a:lnTo>
                <a:lnTo>
                  <a:pt x="1405" y="164"/>
                </a:lnTo>
                <a:lnTo>
                  <a:pt x="1407" y="164"/>
                </a:lnTo>
                <a:lnTo>
                  <a:pt x="1410" y="161"/>
                </a:lnTo>
                <a:lnTo>
                  <a:pt x="1412" y="159"/>
                </a:lnTo>
                <a:lnTo>
                  <a:pt x="1417" y="159"/>
                </a:lnTo>
                <a:lnTo>
                  <a:pt x="1419" y="157"/>
                </a:lnTo>
                <a:lnTo>
                  <a:pt x="1424" y="154"/>
                </a:lnTo>
                <a:lnTo>
                  <a:pt x="1426" y="152"/>
                </a:lnTo>
                <a:lnTo>
                  <a:pt x="1431" y="152"/>
                </a:lnTo>
                <a:lnTo>
                  <a:pt x="1436" y="150"/>
                </a:lnTo>
                <a:lnTo>
                  <a:pt x="1441" y="147"/>
                </a:lnTo>
                <a:lnTo>
                  <a:pt x="1448" y="145"/>
                </a:lnTo>
                <a:lnTo>
                  <a:pt x="1448" y="140"/>
                </a:lnTo>
                <a:lnTo>
                  <a:pt x="1448" y="140"/>
                </a:lnTo>
                <a:close/>
              </a:path>
              <a:path w="1725" h="633">
                <a:moveTo>
                  <a:pt x="1501" y="138"/>
                </a:moveTo>
                <a:lnTo>
                  <a:pt x="1496" y="140"/>
                </a:lnTo>
                <a:lnTo>
                  <a:pt x="1498" y="145"/>
                </a:lnTo>
                <a:lnTo>
                  <a:pt x="1498" y="150"/>
                </a:lnTo>
                <a:lnTo>
                  <a:pt x="1501" y="154"/>
                </a:lnTo>
                <a:lnTo>
                  <a:pt x="1501" y="159"/>
                </a:lnTo>
                <a:lnTo>
                  <a:pt x="1503" y="164"/>
                </a:lnTo>
                <a:lnTo>
                  <a:pt x="1503" y="169"/>
                </a:lnTo>
                <a:lnTo>
                  <a:pt x="1505" y="171"/>
                </a:lnTo>
                <a:lnTo>
                  <a:pt x="1508" y="176"/>
                </a:lnTo>
                <a:lnTo>
                  <a:pt x="1508" y="181"/>
                </a:lnTo>
                <a:lnTo>
                  <a:pt x="1510" y="186"/>
                </a:lnTo>
                <a:lnTo>
                  <a:pt x="1513" y="190"/>
                </a:lnTo>
                <a:lnTo>
                  <a:pt x="1515" y="195"/>
                </a:lnTo>
                <a:lnTo>
                  <a:pt x="1518" y="200"/>
                </a:lnTo>
                <a:lnTo>
                  <a:pt x="1518" y="202"/>
                </a:lnTo>
                <a:lnTo>
                  <a:pt x="1520" y="207"/>
                </a:lnTo>
                <a:lnTo>
                  <a:pt x="1522" y="212"/>
                </a:lnTo>
                <a:lnTo>
                  <a:pt x="1525" y="217"/>
                </a:lnTo>
                <a:lnTo>
                  <a:pt x="1527" y="219"/>
                </a:lnTo>
                <a:lnTo>
                  <a:pt x="1530" y="224"/>
                </a:lnTo>
                <a:lnTo>
                  <a:pt x="1534" y="229"/>
                </a:lnTo>
                <a:lnTo>
                  <a:pt x="1534" y="226"/>
                </a:lnTo>
                <a:lnTo>
                  <a:pt x="1537" y="224"/>
                </a:lnTo>
                <a:lnTo>
                  <a:pt x="1539" y="219"/>
                </a:lnTo>
                <a:lnTo>
                  <a:pt x="1541" y="219"/>
                </a:lnTo>
                <a:lnTo>
                  <a:pt x="1544" y="217"/>
                </a:lnTo>
                <a:lnTo>
                  <a:pt x="1549" y="217"/>
                </a:lnTo>
                <a:lnTo>
                  <a:pt x="1549" y="212"/>
                </a:lnTo>
                <a:lnTo>
                  <a:pt x="1546" y="212"/>
                </a:lnTo>
                <a:lnTo>
                  <a:pt x="1544" y="210"/>
                </a:lnTo>
                <a:lnTo>
                  <a:pt x="1539" y="207"/>
                </a:lnTo>
                <a:lnTo>
                  <a:pt x="1537" y="205"/>
                </a:lnTo>
                <a:lnTo>
                  <a:pt x="1534" y="202"/>
                </a:lnTo>
                <a:lnTo>
                  <a:pt x="1532" y="198"/>
                </a:lnTo>
                <a:lnTo>
                  <a:pt x="1527" y="195"/>
                </a:lnTo>
                <a:lnTo>
                  <a:pt x="1527" y="193"/>
                </a:lnTo>
                <a:lnTo>
                  <a:pt x="1525" y="190"/>
                </a:lnTo>
                <a:lnTo>
                  <a:pt x="1522" y="188"/>
                </a:lnTo>
                <a:lnTo>
                  <a:pt x="1520" y="183"/>
                </a:lnTo>
                <a:lnTo>
                  <a:pt x="1518" y="181"/>
                </a:lnTo>
                <a:lnTo>
                  <a:pt x="1515" y="176"/>
                </a:lnTo>
                <a:lnTo>
                  <a:pt x="1513" y="171"/>
                </a:lnTo>
                <a:lnTo>
                  <a:pt x="1510" y="166"/>
                </a:lnTo>
                <a:lnTo>
                  <a:pt x="1508" y="161"/>
                </a:lnTo>
                <a:lnTo>
                  <a:pt x="1513" y="159"/>
                </a:lnTo>
                <a:lnTo>
                  <a:pt x="1505" y="157"/>
                </a:lnTo>
                <a:lnTo>
                  <a:pt x="1505" y="154"/>
                </a:lnTo>
                <a:lnTo>
                  <a:pt x="1503" y="147"/>
                </a:lnTo>
                <a:lnTo>
                  <a:pt x="1501" y="142"/>
                </a:lnTo>
                <a:lnTo>
                  <a:pt x="1501" y="138"/>
                </a:lnTo>
                <a:lnTo>
                  <a:pt x="1501" y="138"/>
                </a:lnTo>
                <a:close/>
              </a:path>
              <a:path w="1725" h="633">
                <a:moveTo>
                  <a:pt x="1530" y="123"/>
                </a:moveTo>
                <a:lnTo>
                  <a:pt x="1527" y="123"/>
                </a:lnTo>
                <a:lnTo>
                  <a:pt x="1527" y="126"/>
                </a:lnTo>
                <a:lnTo>
                  <a:pt x="1525" y="130"/>
                </a:lnTo>
                <a:lnTo>
                  <a:pt x="1522" y="133"/>
                </a:lnTo>
                <a:lnTo>
                  <a:pt x="1520" y="138"/>
                </a:lnTo>
                <a:lnTo>
                  <a:pt x="1518" y="142"/>
                </a:lnTo>
                <a:lnTo>
                  <a:pt x="1515" y="145"/>
                </a:lnTo>
                <a:lnTo>
                  <a:pt x="1513" y="150"/>
                </a:lnTo>
                <a:lnTo>
                  <a:pt x="1510" y="154"/>
                </a:lnTo>
                <a:lnTo>
                  <a:pt x="1505" y="157"/>
                </a:lnTo>
                <a:lnTo>
                  <a:pt x="1513" y="159"/>
                </a:lnTo>
                <a:lnTo>
                  <a:pt x="1515" y="154"/>
                </a:lnTo>
                <a:lnTo>
                  <a:pt x="1520" y="152"/>
                </a:lnTo>
                <a:lnTo>
                  <a:pt x="1522" y="150"/>
                </a:lnTo>
                <a:lnTo>
                  <a:pt x="1525" y="147"/>
                </a:lnTo>
                <a:lnTo>
                  <a:pt x="1527" y="145"/>
                </a:lnTo>
                <a:lnTo>
                  <a:pt x="1530" y="142"/>
                </a:lnTo>
                <a:lnTo>
                  <a:pt x="1532" y="140"/>
                </a:lnTo>
                <a:lnTo>
                  <a:pt x="1539" y="140"/>
                </a:lnTo>
                <a:lnTo>
                  <a:pt x="1530" y="123"/>
                </a:lnTo>
                <a:lnTo>
                  <a:pt x="1530" y="123"/>
                </a:lnTo>
                <a:close/>
              </a:path>
              <a:path w="1725" h="633">
                <a:moveTo>
                  <a:pt x="1453" y="121"/>
                </a:moveTo>
                <a:lnTo>
                  <a:pt x="1450" y="123"/>
                </a:lnTo>
                <a:lnTo>
                  <a:pt x="1453" y="128"/>
                </a:lnTo>
                <a:lnTo>
                  <a:pt x="1455" y="133"/>
                </a:lnTo>
                <a:lnTo>
                  <a:pt x="1458" y="138"/>
                </a:lnTo>
                <a:lnTo>
                  <a:pt x="1460" y="142"/>
                </a:lnTo>
                <a:lnTo>
                  <a:pt x="1462" y="147"/>
                </a:lnTo>
                <a:lnTo>
                  <a:pt x="1462" y="150"/>
                </a:lnTo>
                <a:lnTo>
                  <a:pt x="1465" y="154"/>
                </a:lnTo>
                <a:lnTo>
                  <a:pt x="1467" y="161"/>
                </a:lnTo>
                <a:lnTo>
                  <a:pt x="1470" y="161"/>
                </a:lnTo>
                <a:lnTo>
                  <a:pt x="1472" y="157"/>
                </a:lnTo>
                <a:lnTo>
                  <a:pt x="1472" y="152"/>
                </a:lnTo>
                <a:lnTo>
                  <a:pt x="1474" y="147"/>
                </a:lnTo>
                <a:lnTo>
                  <a:pt x="1472" y="142"/>
                </a:lnTo>
                <a:lnTo>
                  <a:pt x="1472" y="138"/>
                </a:lnTo>
                <a:lnTo>
                  <a:pt x="1470" y="135"/>
                </a:lnTo>
                <a:lnTo>
                  <a:pt x="1467" y="133"/>
                </a:lnTo>
                <a:lnTo>
                  <a:pt x="1465" y="130"/>
                </a:lnTo>
                <a:lnTo>
                  <a:pt x="1460" y="128"/>
                </a:lnTo>
                <a:lnTo>
                  <a:pt x="1458" y="123"/>
                </a:lnTo>
                <a:lnTo>
                  <a:pt x="1453" y="121"/>
                </a:lnTo>
                <a:lnTo>
                  <a:pt x="1453" y="121"/>
                </a:lnTo>
                <a:close/>
              </a:path>
              <a:path w="1725" h="633">
                <a:moveTo>
                  <a:pt x="1496" y="109"/>
                </a:moveTo>
                <a:lnTo>
                  <a:pt x="1486" y="109"/>
                </a:lnTo>
                <a:lnTo>
                  <a:pt x="1486" y="214"/>
                </a:lnTo>
                <a:lnTo>
                  <a:pt x="1486" y="221"/>
                </a:lnTo>
                <a:lnTo>
                  <a:pt x="1484" y="224"/>
                </a:lnTo>
                <a:lnTo>
                  <a:pt x="1479" y="224"/>
                </a:lnTo>
                <a:lnTo>
                  <a:pt x="1462" y="226"/>
                </a:lnTo>
                <a:lnTo>
                  <a:pt x="1465" y="226"/>
                </a:lnTo>
                <a:lnTo>
                  <a:pt x="1470" y="229"/>
                </a:lnTo>
                <a:lnTo>
                  <a:pt x="1472" y="231"/>
                </a:lnTo>
                <a:lnTo>
                  <a:pt x="1477" y="234"/>
                </a:lnTo>
                <a:lnTo>
                  <a:pt x="1479" y="236"/>
                </a:lnTo>
                <a:lnTo>
                  <a:pt x="1479" y="241"/>
                </a:lnTo>
                <a:lnTo>
                  <a:pt x="1481" y="243"/>
                </a:lnTo>
                <a:lnTo>
                  <a:pt x="1481" y="248"/>
                </a:lnTo>
                <a:lnTo>
                  <a:pt x="1484" y="246"/>
                </a:lnTo>
                <a:lnTo>
                  <a:pt x="1486" y="246"/>
                </a:lnTo>
                <a:lnTo>
                  <a:pt x="1489" y="241"/>
                </a:lnTo>
                <a:lnTo>
                  <a:pt x="1491" y="238"/>
                </a:lnTo>
                <a:lnTo>
                  <a:pt x="1494" y="236"/>
                </a:lnTo>
                <a:lnTo>
                  <a:pt x="1496" y="231"/>
                </a:lnTo>
                <a:lnTo>
                  <a:pt x="1496" y="217"/>
                </a:lnTo>
                <a:lnTo>
                  <a:pt x="1496" y="140"/>
                </a:lnTo>
                <a:lnTo>
                  <a:pt x="1501" y="138"/>
                </a:lnTo>
                <a:lnTo>
                  <a:pt x="1498" y="133"/>
                </a:lnTo>
                <a:lnTo>
                  <a:pt x="1498" y="130"/>
                </a:lnTo>
                <a:lnTo>
                  <a:pt x="1496" y="126"/>
                </a:lnTo>
                <a:lnTo>
                  <a:pt x="1496" y="109"/>
                </a:lnTo>
                <a:lnTo>
                  <a:pt x="1496" y="109"/>
                </a:lnTo>
                <a:close/>
              </a:path>
              <a:path w="1725" h="633">
                <a:moveTo>
                  <a:pt x="1539" y="87"/>
                </a:moveTo>
                <a:lnTo>
                  <a:pt x="1530" y="101"/>
                </a:lnTo>
                <a:lnTo>
                  <a:pt x="1438" y="101"/>
                </a:lnTo>
                <a:lnTo>
                  <a:pt x="1445" y="111"/>
                </a:lnTo>
                <a:lnTo>
                  <a:pt x="1448" y="111"/>
                </a:lnTo>
                <a:lnTo>
                  <a:pt x="1450" y="109"/>
                </a:lnTo>
                <a:lnTo>
                  <a:pt x="1549" y="109"/>
                </a:lnTo>
                <a:lnTo>
                  <a:pt x="1539" y="87"/>
                </a:lnTo>
                <a:lnTo>
                  <a:pt x="1539" y="87"/>
                </a:lnTo>
                <a:close/>
              </a:path>
              <a:path w="1725" h="633">
                <a:moveTo>
                  <a:pt x="1438" y="85"/>
                </a:moveTo>
                <a:lnTo>
                  <a:pt x="1429" y="90"/>
                </a:lnTo>
                <a:lnTo>
                  <a:pt x="1426" y="94"/>
                </a:lnTo>
                <a:lnTo>
                  <a:pt x="1424" y="99"/>
                </a:lnTo>
                <a:lnTo>
                  <a:pt x="1421" y="104"/>
                </a:lnTo>
                <a:lnTo>
                  <a:pt x="1419" y="109"/>
                </a:lnTo>
                <a:lnTo>
                  <a:pt x="1419" y="111"/>
                </a:lnTo>
                <a:lnTo>
                  <a:pt x="1417" y="116"/>
                </a:lnTo>
                <a:lnTo>
                  <a:pt x="1414" y="121"/>
                </a:lnTo>
                <a:lnTo>
                  <a:pt x="1412" y="126"/>
                </a:lnTo>
                <a:lnTo>
                  <a:pt x="1410" y="130"/>
                </a:lnTo>
                <a:lnTo>
                  <a:pt x="1407" y="135"/>
                </a:lnTo>
                <a:lnTo>
                  <a:pt x="1402" y="140"/>
                </a:lnTo>
                <a:lnTo>
                  <a:pt x="1400" y="145"/>
                </a:lnTo>
                <a:lnTo>
                  <a:pt x="1398" y="147"/>
                </a:lnTo>
                <a:lnTo>
                  <a:pt x="1395" y="150"/>
                </a:lnTo>
                <a:lnTo>
                  <a:pt x="1407" y="147"/>
                </a:lnTo>
                <a:lnTo>
                  <a:pt x="1407" y="145"/>
                </a:lnTo>
                <a:lnTo>
                  <a:pt x="1410" y="140"/>
                </a:lnTo>
                <a:lnTo>
                  <a:pt x="1412" y="135"/>
                </a:lnTo>
                <a:lnTo>
                  <a:pt x="1414" y="133"/>
                </a:lnTo>
                <a:lnTo>
                  <a:pt x="1417" y="128"/>
                </a:lnTo>
                <a:lnTo>
                  <a:pt x="1419" y="123"/>
                </a:lnTo>
                <a:lnTo>
                  <a:pt x="1421" y="121"/>
                </a:lnTo>
                <a:lnTo>
                  <a:pt x="1424" y="116"/>
                </a:lnTo>
                <a:lnTo>
                  <a:pt x="1426" y="111"/>
                </a:lnTo>
                <a:lnTo>
                  <a:pt x="1429" y="106"/>
                </a:lnTo>
                <a:lnTo>
                  <a:pt x="1431" y="104"/>
                </a:lnTo>
                <a:lnTo>
                  <a:pt x="1431" y="99"/>
                </a:lnTo>
                <a:lnTo>
                  <a:pt x="1434" y="94"/>
                </a:lnTo>
                <a:lnTo>
                  <a:pt x="1436" y="90"/>
                </a:lnTo>
                <a:lnTo>
                  <a:pt x="1438" y="85"/>
                </a:lnTo>
                <a:lnTo>
                  <a:pt x="1438" y="85"/>
                </a:lnTo>
                <a:close/>
              </a:path>
              <a:path w="1725" h="633">
                <a:moveTo>
                  <a:pt x="1460" y="61"/>
                </a:moveTo>
                <a:lnTo>
                  <a:pt x="1467" y="70"/>
                </a:lnTo>
                <a:lnTo>
                  <a:pt x="1470" y="68"/>
                </a:lnTo>
                <a:lnTo>
                  <a:pt x="1472" y="68"/>
                </a:lnTo>
                <a:lnTo>
                  <a:pt x="1474" y="66"/>
                </a:lnTo>
                <a:lnTo>
                  <a:pt x="1515" y="66"/>
                </a:lnTo>
                <a:lnTo>
                  <a:pt x="1460" y="61"/>
                </a:lnTo>
                <a:lnTo>
                  <a:pt x="1460" y="61"/>
                </a:lnTo>
                <a:close/>
              </a:path>
              <a:path w="1725" h="633">
                <a:moveTo>
                  <a:pt x="1441" y="49"/>
                </a:moveTo>
                <a:lnTo>
                  <a:pt x="1441" y="51"/>
                </a:lnTo>
                <a:lnTo>
                  <a:pt x="1438" y="56"/>
                </a:lnTo>
                <a:lnTo>
                  <a:pt x="1438" y="61"/>
                </a:lnTo>
                <a:lnTo>
                  <a:pt x="1436" y="66"/>
                </a:lnTo>
                <a:lnTo>
                  <a:pt x="1436" y="70"/>
                </a:lnTo>
                <a:lnTo>
                  <a:pt x="1434" y="75"/>
                </a:lnTo>
                <a:lnTo>
                  <a:pt x="1431" y="80"/>
                </a:lnTo>
                <a:lnTo>
                  <a:pt x="1429" y="85"/>
                </a:lnTo>
                <a:lnTo>
                  <a:pt x="1400" y="85"/>
                </a:lnTo>
                <a:lnTo>
                  <a:pt x="1438" y="85"/>
                </a:lnTo>
                <a:lnTo>
                  <a:pt x="1441" y="82"/>
                </a:lnTo>
                <a:lnTo>
                  <a:pt x="1443" y="78"/>
                </a:lnTo>
                <a:lnTo>
                  <a:pt x="1445" y="73"/>
                </a:lnTo>
                <a:lnTo>
                  <a:pt x="1448" y="68"/>
                </a:lnTo>
                <a:lnTo>
                  <a:pt x="1453" y="63"/>
                </a:lnTo>
                <a:lnTo>
                  <a:pt x="1441" y="49"/>
                </a:lnTo>
                <a:lnTo>
                  <a:pt x="1441" y="49"/>
                </a:lnTo>
                <a:close/>
              </a:path>
              <a:path w="1725" h="633">
                <a:moveTo>
                  <a:pt x="1530" y="25"/>
                </a:moveTo>
                <a:lnTo>
                  <a:pt x="1515" y="27"/>
                </a:lnTo>
                <a:lnTo>
                  <a:pt x="1515" y="61"/>
                </a:lnTo>
                <a:lnTo>
                  <a:pt x="1460" y="61"/>
                </a:lnTo>
                <a:lnTo>
                  <a:pt x="1515" y="66"/>
                </a:lnTo>
                <a:lnTo>
                  <a:pt x="1515" y="101"/>
                </a:lnTo>
                <a:lnTo>
                  <a:pt x="1525" y="101"/>
                </a:lnTo>
                <a:lnTo>
                  <a:pt x="1525" y="30"/>
                </a:lnTo>
                <a:lnTo>
                  <a:pt x="1530" y="25"/>
                </a:lnTo>
                <a:lnTo>
                  <a:pt x="1530" y="25"/>
                </a:lnTo>
                <a:close/>
              </a:path>
              <a:path w="1725" h="633">
                <a:moveTo>
                  <a:pt x="1520" y="10"/>
                </a:moveTo>
                <a:lnTo>
                  <a:pt x="1513" y="20"/>
                </a:lnTo>
                <a:lnTo>
                  <a:pt x="1453" y="20"/>
                </a:lnTo>
                <a:lnTo>
                  <a:pt x="1460" y="30"/>
                </a:lnTo>
                <a:lnTo>
                  <a:pt x="1462" y="30"/>
                </a:lnTo>
                <a:lnTo>
                  <a:pt x="1465" y="27"/>
                </a:lnTo>
                <a:lnTo>
                  <a:pt x="1515" y="27"/>
                </a:lnTo>
                <a:lnTo>
                  <a:pt x="1530" y="25"/>
                </a:lnTo>
                <a:lnTo>
                  <a:pt x="1520" y="10"/>
                </a:lnTo>
                <a:lnTo>
                  <a:pt x="1520" y="10"/>
                </a:lnTo>
                <a:close/>
              </a:path>
              <a:path w="1725" h="633">
                <a:moveTo>
                  <a:pt x="1421" y="3"/>
                </a:moveTo>
                <a:lnTo>
                  <a:pt x="1421" y="10"/>
                </a:lnTo>
                <a:lnTo>
                  <a:pt x="1419" y="15"/>
                </a:lnTo>
                <a:lnTo>
                  <a:pt x="1419" y="20"/>
                </a:lnTo>
                <a:lnTo>
                  <a:pt x="1417" y="25"/>
                </a:lnTo>
                <a:lnTo>
                  <a:pt x="1417" y="30"/>
                </a:lnTo>
                <a:lnTo>
                  <a:pt x="1414" y="34"/>
                </a:lnTo>
                <a:lnTo>
                  <a:pt x="1412" y="39"/>
                </a:lnTo>
                <a:lnTo>
                  <a:pt x="1412" y="46"/>
                </a:lnTo>
                <a:lnTo>
                  <a:pt x="1410" y="51"/>
                </a:lnTo>
                <a:lnTo>
                  <a:pt x="1407" y="56"/>
                </a:lnTo>
                <a:lnTo>
                  <a:pt x="1405" y="61"/>
                </a:lnTo>
                <a:lnTo>
                  <a:pt x="1402" y="66"/>
                </a:lnTo>
                <a:lnTo>
                  <a:pt x="1400" y="70"/>
                </a:lnTo>
                <a:lnTo>
                  <a:pt x="1398" y="75"/>
                </a:lnTo>
                <a:lnTo>
                  <a:pt x="1395" y="80"/>
                </a:lnTo>
                <a:lnTo>
                  <a:pt x="1393" y="82"/>
                </a:lnTo>
                <a:lnTo>
                  <a:pt x="1390" y="85"/>
                </a:lnTo>
                <a:lnTo>
                  <a:pt x="1398" y="104"/>
                </a:lnTo>
                <a:lnTo>
                  <a:pt x="1400" y="101"/>
                </a:lnTo>
                <a:lnTo>
                  <a:pt x="1402" y="97"/>
                </a:lnTo>
                <a:lnTo>
                  <a:pt x="1407" y="94"/>
                </a:lnTo>
                <a:lnTo>
                  <a:pt x="1410" y="94"/>
                </a:lnTo>
                <a:lnTo>
                  <a:pt x="1410" y="94"/>
                </a:lnTo>
                <a:lnTo>
                  <a:pt x="1414" y="92"/>
                </a:lnTo>
                <a:lnTo>
                  <a:pt x="1417" y="92"/>
                </a:lnTo>
                <a:lnTo>
                  <a:pt x="1419" y="90"/>
                </a:lnTo>
                <a:lnTo>
                  <a:pt x="1429" y="90"/>
                </a:lnTo>
                <a:lnTo>
                  <a:pt x="1438" y="85"/>
                </a:lnTo>
                <a:lnTo>
                  <a:pt x="1400" y="85"/>
                </a:lnTo>
                <a:lnTo>
                  <a:pt x="1402" y="80"/>
                </a:lnTo>
                <a:lnTo>
                  <a:pt x="1405" y="78"/>
                </a:lnTo>
                <a:lnTo>
                  <a:pt x="1407" y="73"/>
                </a:lnTo>
                <a:lnTo>
                  <a:pt x="1410" y="68"/>
                </a:lnTo>
                <a:lnTo>
                  <a:pt x="1412" y="63"/>
                </a:lnTo>
                <a:lnTo>
                  <a:pt x="1414" y="58"/>
                </a:lnTo>
                <a:lnTo>
                  <a:pt x="1414" y="54"/>
                </a:lnTo>
                <a:lnTo>
                  <a:pt x="1417" y="51"/>
                </a:lnTo>
                <a:lnTo>
                  <a:pt x="1419" y="46"/>
                </a:lnTo>
                <a:lnTo>
                  <a:pt x="1421" y="41"/>
                </a:lnTo>
                <a:lnTo>
                  <a:pt x="1424" y="37"/>
                </a:lnTo>
                <a:lnTo>
                  <a:pt x="1426" y="32"/>
                </a:lnTo>
                <a:lnTo>
                  <a:pt x="1426" y="27"/>
                </a:lnTo>
                <a:lnTo>
                  <a:pt x="1429" y="25"/>
                </a:lnTo>
                <a:lnTo>
                  <a:pt x="1438" y="18"/>
                </a:lnTo>
                <a:lnTo>
                  <a:pt x="1421" y="3"/>
                </a:lnTo>
                <a:lnTo>
                  <a:pt x="1421" y="3"/>
                </a:lnTo>
                <a:close/>
              </a:path>
              <a:path w="1725" h="633">
                <a:moveTo>
                  <a:pt x="1714" y="166"/>
                </a:moveTo>
                <a:lnTo>
                  <a:pt x="1710" y="166"/>
                </a:lnTo>
                <a:lnTo>
                  <a:pt x="1710" y="171"/>
                </a:lnTo>
                <a:lnTo>
                  <a:pt x="1710" y="210"/>
                </a:lnTo>
                <a:lnTo>
                  <a:pt x="1707" y="214"/>
                </a:lnTo>
                <a:lnTo>
                  <a:pt x="1707" y="219"/>
                </a:lnTo>
                <a:lnTo>
                  <a:pt x="1705" y="221"/>
                </a:lnTo>
                <a:lnTo>
                  <a:pt x="1673" y="221"/>
                </a:lnTo>
                <a:lnTo>
                  <a:pt x="1652" y="224"/>
                </a:lnTo>
                <a:lnTo>
                  <a:pt x="1654" y="226"/>
                </a:lnTo>
                <a:lnTo>
                  <a:pt x="1657" y="231"/>
                </a:lnTo>
                <a:lnTo>
                  <a:pt x="1659" y="234"/>
                </a:lnTo>
                <a:lnTo>
                  <a:pt x="1661" y="234"/>
                </a:lnTo>
                <a:lnTo>
                  <a:pt x="1664" y="236"/>
                </a:lnTo>
                <a:lnTo>
                  <a:pt x="1710" y="236"/>
                </a:lnTo>
                <a:lnTo>
                  <a:pt x="1712" y="234"/>
                </a:lnTo>
                <a:lnTo>
                  <a:pt x="1717" y="231"/>
                </a:lnTo>
                <a:lnTo>
                  <a:pt x="1719" y="229"/>
                </a:lnTo>
                <a:lnTo>
                  <a:pt x="1721" y="226"/>
                </a:lnTo>
                <a:lnTo>
                  <a:pt x="1724" y="221"/>
                </a:lnTo>
                <a:lnTo>
                  <a:pt x="1724" y="217"/>
                </a:lnTo>
                <a:lnTo>
                  <a:pt x="1721" y="214"/>
                </a:lnTo>
                <a:lnTo>
                  <a:pt x="1719" y="210"/>
                </a:lnTo>
                <a:lnTo>
                  <a:pt x="1717" y="205"/>
                </a:lnTo>
                <a:lnTo>
                  <a:pt x="1717" y="198"/>
                </a:lnTo>
                <a:lnTo>
                  <a:pt x="1714" y="193"/>
                </a:lnTo>
                <a:lnTo>
                  <a:pt x="1714" y="166"/>
                </a:lnTo>
                <a:lnTo>
                  <a:pt x="1714" y="166"/>
                </a:lnTo>
                <a:close/>
              </a:path>
              <a:path w="1725" h="633">
                <a:moveTo>
                  <a:pt x="1642" y="145"/>
                </a:moveTo>
                <a:lnTo>
                  <a:pt x="1640" y="150"/>
                </a:lnTo>
                <a:lnTo>
                  <a:pt x="1638" y="152"/>
                </a:lnTo>
                <a:lnTo>
                  <a:pt x="1633" y="154"/>
                </a:lnTo>
                <a:lnTo>
                  <a:pt x="1630" y="159"/>
                </a:lnTo>
                <a:lnTo>
                  <a:pt x="1628" y="161"/>
                </a:lnTo>
                <a:lnTo>
                  <a:pt x="1625" y="164"/>
                </a:lnTo>
                <a:lnTo>
                  <a:pt x="1623" y="166"/>
                </a:lnTo>
                <a:lnTo>
                  <a:pt x="1618" y="171"/>
                </a:lnTo>
                <a:lnTo>
                  <a:pt x="1616" y="174"/>
                </a:lnTo>
                <a:lnTo>
                  <a:pt x="1613" y="176"/>
                </a:lnTo>
                <a:lnTo>
                  <a:pt x="1609" y="178"/>
                </a:lnTo>
                <a:lnTo>
                  <a:pt x="1611" y="183"/>
                </a:lnTo>
                <a:lnTo>
                  <a:pt x="1616" y="181"/>
                </a:lnTo>
                <a:lnTo>
                  <a:pt x="1618" y="178"/>
                </a:lnTo>
                <a:lnTo>
                  <a:pt x="1623" y="176"/>
                </a:lnTo>
                <a:lnTo>
                  <a:pt x="1625" y="174"/>
                </a:lnTo>
                <a:lnTo>
                  <a:pt x="1628" y="171"/>
                </a:lnTo>
                <a:lnTo>
                  <a:pt x="1630" y="166"/>
                </a:lnTo>
                <a:lnTo>
                  <a:pt x="1635" y="164"/>
                </a:lnTo>
                <a:lnTo>
                  <a:pt x="1638" y="161"/>
                </a:lnTo>
                <a:lnTo>
                  <a:pt x="1640" y="159"/>
                </a:lnTo>
                <a:lnTo>
                  <a:pt x="1642" y="157"/>
                </a:lnTo>
                <a:lnTo>
                  <a:pt x="1647" y="154"/>
                </a:lnTo>
                <a:lnTo>
                  <a:pt x="1650" y="150"/>
                </a:lnTo>
                <a:lnTo>
                  <a:pt x="1652" y="147"/>
                </a:lnTo>
                <a:lnTo>
                  <a:pt x="1642" y="145"/>
                </a:lnTo>
                <a:lnTo>
                  <a:pt x="1642" y="145"/>
                </a:lnTo>
                <a:close/>
              </a:path>
              <a:path w="1725" h="633">
                <a:moveTo>
                  <a:pt x="1585" y="90"/>
                </a:moveTo>
                <a:lnTo>
                  <a:pt x="1585" y="94"/>
                </a:lnTo>
                <a:lnTo>
                  <a:pt x="1582" y="99"/>
                </a:lnTo>
                <a:lnTo>
                  <a:pt x="1580" y="104"/>
                </a:lnTo>
                <a:lnTo>
                  <a:pt x="1578" y="109"/>
                </a:lnTo>
                <a:lnTo>
                  <a:pt x="1578" y="114"/>
                </a:lnTo>
                <a:lnTo>
                  <a:pt x="1575" y="118"/>
                </a:lnTo>
                <a:lnTo>
                  <a:pt x="1573" y="123"/>
                </a:lnTo>
                <a:lnTo>
                  <a:pt x="1570" y="128"/>
                </a:lnTo>
                <a:lnTo>
                  <a:pt x="1570" y="133"/>
                </a:lnTo>
                <a:lnTo>
                  <a:pt x="1568" y="135"/>
                </a:lnTo>
                <a:lnTo>
                  <a:pt x="1565" y="140"/>
                </a:lnTo>
                <a:lnTo>
                  <a:pt x="1563" y="145"/>
                </a:lnTo>
                <a:lnTo>
                  <a:pt x="1565" y="147"/>
                </a:lnTo>
                <a:lnTo>
                  <a:pt x="1568" y="147"/>
                </a:lnTo>
                <a:lnTo>
                  <a:pt x="1570" y="142"/>
                </a:lnTo>
                <a:lnTo>
                  <a:pt x="1570" y="140"/>
                </a:lnTo>
                <a:lnTo>
                  <a:pt x="1573" y="135"/>
                </a:lnTo>
                <a:lnTo>
                  <a:pt x="1575" y="130"/>
                </a:lnTo>
                <a:lnTo>
                  <a:pt x="1578" y="128"/>
                </a:lnTo>
                <a:lnTo>
                  <a:pt x="1580" y="123"/>
                </a:lnTo>
                <a:lnTo>
                  <a:pt x="1582" y="118"/>
                </a:lnTo>
                <a:lnTo>
                  <a:pt x="1585" y="114"/>
                </a:lnTo>
                <a:lnTo>
                  <a:pt x="1587" y="111"/>
                </a:lnTo>
                <a:lnTo>
                  <a:pt x="1590" y="106"/>
                </a:lnTo>
                <a:lnTo>
                  <a:pt x="1590" y="101"/>
                </a:lnTo>
                <a:lnTo>
                  <a:pt x="1592" y="94"/>
                </a:lnTo>
                <a:lnTo>
                  <a:pt x="1594" y="90"/>
                </a:lnTo>
                <a:lnTo>
                  <a:pt x="1585" y="90"/>
                </a:lnTo>
                <a:lnTo>
                  <a:pt x="1585" y="90"/>
                </a:lnTo>
                <a:close/>
              </a:path>
              <a:path w="1725" h="633">
                <a:moveTo>
                  <a:pt x="1698" y="54"/>
                </a:moveTo>
                <a:lnTo>
                  <a:pt x="1698" y="56"/>
                </a:lnTo>
                <a:lnTo>
                  <a:pt x="1695" y="58"/>
                </a:lnTo>
                <a:lnTo>
                  <a:pt x="1693" y="63"/>
                </a:lnTo>
                <a:lnTo>
                  <a:pt x="1693" y="66"/>
                </a:lnTo>
                <a:lnTo>
                  <a:pt x="1690" y="70"/>
                </a:lnTo>
                <a:lnTo>
                  <a:pt x="1688" y="75"/>
                </a:lnTo>
                <a:lnTo>
                  <a:pt x="1685" y="80"/>
                </a:lnTo>
                <a:lnTo>
                  <a:pt x="1683" y="87"/>
                </a:lnTo>
                <a:lnTo>
                  <a:pt x="1681" y="90"/>
                </a:lnTo>
                <a:lnTo>
                  <a:pt x="1678" y="94"/>
                </a:lnTo>
                <a:lnTo>
                  <a:pt x="1676" y="99"/>
                </a:lnTo>
                <a:lnTo>
                  <a:pt x="1673" y="104"/>
                </a:lnTo>
                <a:lnTo>
                  <a:pt x="1671" y="106"/>
                </a:lnTo>
                <a:lnTo>
                  <a:pt x="1669" y="111"/>
                </a:lnTo>
                <a:lnTo>
                  <a:pt x="1666" y="114"/>
                </a:lnTo>
                <a:lnTo>
                  <a:pt x="1664" y="118"/>
                </a:lnTo>
                <a:lnTo>
                  <a:pt x="1661" y="121"/>
                </a:lnTo>
                <a:lnTo>
                  <a:pt x="1671" y="123"/>
                </a:lnTo>
                <a:lnTo>
                  <a:pt x="1673" y="121"/>
                </a:lnTo>
                <a:lnTo>
                  <a:pt x="1676" y="116"/>
                </a:lnTo>
                <a:lnTo>
                  <a:pt x="1678" y="114"/>
                </a:lnTo>
                <a:lnTo>
                  <a:pt x="1681" y="109"/>
                </a:lnTo>
                <a:lnTo>
                  <a:pt x="1683" y="106"/>
                </a:lnTo>
                <a:lnTo>
                  <a:pt x="1685" y="101"/>
                </a:lnTo>
                <a:lnTo>
                  <a:pt x="1688" y="97"/>
                </a:lnTo>
                <a:lnTo>
                  <a:pt x="1690" y="94"/>
                </a:lnTo>
                <a:lnTo>
                  <a:pt x="1693" y="90"/>
                </a:lnTo>
                <a:lnTo>
                  <a:pt x="1695" y="85"/>
                </a:lnTo>
                <a:lnTo>
                  <a:pt x="1698" y="82"/>
                </a:lnTo>
                <a:lnTo>
                  <a:pt x="1700" y="78"/>
                </a:lnTo>
                <a:lnTo>
                  <a:pt x="1702" y="73"/>
                </a:lnTo>
                <a:lnTo>
                  <a:pt x="1710" y="70"/>
                </a:lnTo>
                <a:lnTo>
                  <a:pt x="1698" y="54"/>
                </a:lnTo>
                <a:lnTo>
                  <a:pt x="1698" y="54"/>
                </a:lnTo>
                <a:close/>
              </a:path>
              <a:path w="1725" h="633">
                <a:moveTo>
                  <a:pt x="1609" y="3"/>
                </a:moveTo>
                <a:lnTo>
                  <a:pt x="1609" y="6"/>
                </a:lnTo>
                <a:lnTo>
                  <a:pt x="1606" y="10"/>
                </a:lnTo>
                <a:lnTo>
                  <a:pt x="1606" y="18"/>
                </a:lnTo>
                <a:lnTo>
                  <a:pt x="1604" y="22"/>
                </a:lnTo>
                <a:lnTo>
                  <a:pt x="1604" y="27"/>
                </a:lnTo>
                <a:lnTo>
                  <a:pt x="1601" y="32"/>
                </a:lnTo>
                <a:lnTo>
                  <a:pt x="1601" y="39"/>
                </a:lnTo>
                <a:lnTo>
                  <a:pt x="1599" y="44"/>
                </a:lnTo>
                <a:lnTo>
                  <a:pt x="1597" y="49"/>
                </a:lnTo>
                <a:lnTo>
                  <a:pt x="1597" y="56"/>
                </a:lnTo>
                <a:lnTo>
                  <a:pt x="1594" y="61"/>
                </a:lnTo>
                <a:lnTo>
                  <a:pt x="1592" y="68"/>
                </a:lnTo>
                <a:lnTo>
                  <a:pt x="1592" y="70"/>
                </a:lnTo>
                <a:lnTo>
                  <a:pt x="1590" y="75"/>
                </a:lnTo>
                <a:lnTo>
                  <a:pt x="1590" y="80"/>
                </a:lnTo>
                <a:lnTo>
                  <a:pt x="1587" y="85"/>
                </a:lnTo>
                <a:lnTo>
                  <a:pt x="1585" y="90"/>
                </a:lnTo>
                <a:lnTo>
                  <a:pt x="1594" y="90"/>
                </a:lnTo>
                <a:lnTo>
                  <a:pt x="1594" y="183"/>
                </a:lnTo>
                <a:lnTo>
                  <a:pt x="1594" y="205"/>
                </a:lnTo>
                <a:lnTo>
                  <a:pt x="1594" y="210"/>
                </a:lnTo>
                <a:lnTo>
                  <a:pt x="1594" y="248"/>
                </a:lnTo>
                <a:lnTo>
                  <a:pt x="1606" y="238"/>
                </a:lnTo>
                <a:lnTo>
                  <a:pt x="1606" y="234"/>
                </a:lnTo>
                <a:lnTo>
                  <a:pt x="1604" y="226"/>
                </a:lnTo>
                <a:lnTo>
                  <a:pt x="1604" y="92"/>
                </a:lnTo>
                <a:lnTo>
                  <a:pt x="1611" y="85"/>
                </a:lnTo>
                <a:lnTo>
                  <a:pt x="1601" y="75"/>
                </a:lnTo>
                <a:lnTo>
                  <a:pt x="1601" y="73"/>
                </a:lnTo>
                <a:lnTo>
                  <a:pt x="1604" y="68"/>
                </a:lnTo>
                <a:lnTo>
                  <a:pt x="1604" y="63"/>
                </a:lnTo>
                <a:lnTo>
                  <a:pt x="1606" y="58"/>
                </a:lnTo>
                <a:lnTo>
                  <a:pt x="1609" y="54"/>
                </a:lnTo>
                <a:lnTo>
                  <a:pt x="1609" y="49"/>
                </a:lnTo>
                <a:lnTo>
                  <a:pt x="1611" y="44"/>
                </a:lnTo>
                <a:lnTo>
                  <a:pt x="1611" y="39"/>
                </a:lnTo>
                <a:lnTo>
                  <a:pt x="1613" y="34"/>
                </a:lnTo>
                <a:lnTo>
                  <a:pt x="1616" y="30"/>
                </a:lnTo>
                <a:lnTo>
                  <a:pt x="1616" y="22"/>
                </a:lnTo>
                <a:lnTo>
                  <a:pt x="1623" y="18"/>
                </a:lnTo>
                <a:lnTo>
                  <a:pt x="1609" y="3"/>
                </a:lnTo>
                <a:lnTo>
                  <a:pt x="1609" y="3"/>
                </a:lnTo>
                <a:close/>
              </a:path>
              <a:path w="1725" h="633">
                <a:moveTo>
                  <a:pt x="1650" y="3"/>
                </a:moveTo>
                <a:lnTo>
                  <a:pt x="1652" y="8"/>
                </a:lnTo>
                <a:lnTo>
                  <a:pt x="1652" y="133"/>
                </a:lnTo>
                <a:lnTo>
                  <a:pt x="1650" y="135"/>
                </a:lnTo>
                <a:lnTo>
                  <a:pt x="1647" y="138"/>
                </a:lnTo>
                <a:lnTo>
                  <a:pt x="1645" y="142"/>
                </a:lnTo>
                <a:lnTo>
                  <a:pt x="1642" y="145"/>
                </a:lnTo>
                <a:lnTo>
                  <a:pt x="1652" y="147"/>
                </a:lnTo>
                <a:lnTo>
                  <a:pt x="1652" y="224"/>
                </a:lnTo>
                <a:lnTo>
                  <a:pt x="1673" y="221"/>
                </a:lnTo>
                <a:lnTo>
                  <a:pt x="1669" y="221"/>
                </a:lnTo>
                <a:lnTo>
                  <a:pt x="1666" y="219"/>
                </a:lnTo>
                <a:lnTo>
                  <a:pt x="1664" y="217"/>
                </a:lnTo>
                <a:lnTo>
                  <a:pt x="1661" y="214"/>
                </a:lnTo>
                <a:lnTo>
                  <a:pt x="1661" y="210"/>
                </a:lnTo>
                <a:lnTo>
                  <a:pt x="1661" y="138"/>
                </a:lnTo>
                <a:lnTo>
                  <a:pt x="1664" y="135"/>
                </a:lnTo>
                <a:lnTo>
                  <a:pt x="1666" y="130"/>
                </a:lnTo>
                <a:lnTo>
                  <a:pt x="1669" y="128"/>
                </a:lnTo>
                <a:lnTo>
                  <a:pt x="1671" y="123"/>
                </a:lnTo>
                <a:lnTo>
                  <a:pt x="1661" y="121"/>
                </a:lnTo>
                <a:lnTo>
                  <a:pt x="1661" y="22"/>
                </a:lnTo>
                <a:lnTo>
                  <a:pt x="1666" y="15"/>
                </a:lnTo>
                <a:lnTo>
                  <a:pt x="1650" y="3"/>
                </a:lnTo>
                <a:lnTo>
                  <a:pt x="1650" y="3"/>
                </a:lnTo>
                <a:close/>
              </a:path>
              <a:path w="1725" h="633">
                <a:moveTo>
                  <a:pt x="373" y="577"/>
                </a:moveTo>
                <a:lnTo>
                  <a:pt x="361" y="579"/>
                </a:lnTo>
                <a:lnTo>
                  <a:pt x="361" y="581"/>
                </a:lnTo>
                <a:lnTo>
                  <a:pt x="363" y="586"/>
                </a:lnTo>
                <a:lnTo>
                  <a:pt x="365" y="589"/>
                </a:lnTo>
                <a:lnTo>
                  <a:pt x="370" y="593"/>
                </a:lnTo>
                <a:lnTo>
                  <a:pt x="373" y="598"/>
                </a:lnTo>
                <a:lnTo>
                  <a:pt x="375" y="603"/>
                </a:lnTo>
                <a:lnTo>
                  <a:pt x="378" y="605"/>
                </a:lnTo>
                <a:lnTo>
                  <a:pt x="380" y="610"/>
                </a:lnTo>
                <a:lnTo>
                  <a:pt x="382" y="613"/>
                </a:lnTo>
                <a:lnTo>
                  <a:pt x="385" y="615"/>
                </a:lnTo>
                <a:lnTo>
                  <a:pt x="387" y="620"/>
                </a:lnTo>
                <a:lnTo>
                  <a:pt x="390" y="622"/>
                </a:lnTo>
                <a:lnTo>
                  <a:pt x="392" y="625"/>
                </a:lnTo>
                <a:lnTo>
                  <a:pt x="394" y="627"/>
                </a:lnTo>
                <a:lnTo>
                  <a:pt x="397" y="625"/>
                </a:lnTo>
                <a:lnTo>
                  <a:pt x="399" y="620"/>
                </a:lnTo>
                <a:lnTo>
                  <a:pt x="401" y="617"/>
                </a:lnTo>
                <a:lnTo>
                  <a:pt x="404" y="615"/>
                </a:lnTo>
                <a:lnTo>
                  <a:pt x="409" y="615"/>
                </a:lnTo>
                <a:lnTo>
                  <a:pt x="409" y="610"/>
                </a:lnTo>
                <a:lnTo>
                  <a:pt x="406" y="610"/>
                </a:lnTo>
                <a:lnTo>
                  <a:pt x="404" y="608"/>
                </a:lnTo>
                <a:lnTo>
                  <a:pt x="399" y="608"/>
                </a:lnTo>
                <a:lnTo>
                  <a:pt x="397" y="605"/>
                </a:lnTo>
                <a:lnTo>
                  <a:pt x="394" y="603"/>
                </a:lnTo>
                <a:lnTo>
                  <a:pt x="392" y="603"/>
                </a:lnTo>
                <a:lnTo>
                  <a:pt x="390" y="598"/>
                </a:lnTo>
                <a:lnTo>
                  <a:pt x="387" y="596"/>
                </a:lnTo>
                <a:lnTo>
                  <a:pt x="385" y="593"/>
                </a:lnTo>
                <a:lnTo>
                  <a:pt x="380" y="591"/>
                </a:lnTo>
                <a:lnTo>
                  <a:pt x="378" y="586"/>
                </a:lnTo>
                <a:lnTo>
                  <a:pt x="375" y="581"/>
                </a:lnTo>
                <a:lnTo>
                  <a:pt x="373" y="577"/>
                </a:lnTo>
                <a:lnTo>
                  <a:pt x="373" y="577"/>
                </a:lnTo>
                <a:close/>
              </a:path>
              <a:path w="1725" h="633">
                <a:moveTo>
                  <a:pt x="325" y="558"/>
                </a:moveTo>
                <a:lnTo>
                  <a:pt x="270" y="591"/>
                </a:lnTo>
                <a:lnTo>
                  <a:pt x="258" y="591"/>
                </a:lnTo>
                <a:lnTo>
                  <a:pt x="258" y="596"/>
                </a:lnTo>
                <a:lnTo>
                  <a:pt x="255" y="598"/>
                </a:lnTo>
                <a:lnTo>
                  <a:pt x="262" y="617"/>
                </a:lnTo>
                <a:lnTo>
                  <a:pt x="265" y="615"/>
                </a:lnTo>
                <a:lnTo>
                  <a:pt x="267" y="613"/>
                </a:lnTo>
                <a:lnTo>
                  <a:pt x="267" y="610"/>
                </a:lnTo>
                <a:lnTo>
                  <a:pt x="270" y="608"/>
                </a:lnTo>
                <a:lnTo>
                  <a:pt x="272" y="605"/>
                </a:lnTo>
                <a:lnTo>
                  <a:pt x="274" y="605"/>
                </a:lnTo>
                <a:lnTo>
                  <a:pt x="277" y="603"/>
                </a:lnTo>
                <a:lnTo>
                  <a:pt x="279" y="601"/>
                </a:lnTo>
                <a:lnTo>
                  <a:pt x="281" y="598"/>
                </a:lnTo>
                <a:lnTo>
                  <a:pt x="284" y="593"/>
                </a:lnTo>
                <a:lnTo>
                  <a:pt x="289" y="591"/>
                </a:lnTo>
                <a:lnTo>
                  <a:pt x="291" y="589"/>
                </a:lnTo>
                <a:lnTo>
                  <a:pt x="294" y="586"/>
                </a:lnTo>
                <a:lnTo>
                  <a:pt x="298" y="584"/>
                </a:lnTo>
                <a:lnTo>
                  <a:pt x="303" y="579"/>
                </a:lnTo>
                <a:lnTo>
                  <a:pt x="305" y="577"/>
                </a:lnTo>
                <a:lnTo>
                  <a:pt x="310" y="572"/>
                </a:lnTo>
                <a:lnTo>
                  <a:pt x="315" y="569"/>
                </a:lnTo>
                <a:lnTo>
                  <a:pt x="320" y="565"/>
                </a:lnTo>
                <a:lnTo>
                  <a:pt x="325" y="562"/>
                </a:lnTo>
                <a:lnTo>
                  <a:pt x="325" y="558"/>
                </a:lnTo>
                <a:lnTo>
                  <a:pt x="325" y="558"/>
                </a:lnTo>
                <a:close/>
              </a:path>
              <a:path w="1725" h="633">
                <a:moveTo>
                  <a:pt x="318" y="495"/>
                </a:moveTo>
                <a:lnTo>
                  <a:pt x="308" y="495"/>
                </a:lnTo>
                <a:lnTo>
                  <a:pt x="308" y="505"/>
                </a:lnTo>
                <a:lnTo>
                  <a:pt x="318" y="495"/>
                </a:lnTo>
                <a:lnTo>
                  <a:pt x="318" y="495"/>
                </a:lnTo>
                <a:close/>
              </a:path>
              <a:path w="1725" h="633">
                <a:moveTo>
                  <a:pt x="258" y="481"/>
                </a:moveTo>
                <a:lnTo>
                  <a:pt x="258" y="488"/>
                </a:lnTo>
                <a:lnTo>
                  <a:pt x="270" y="488"/>
                </a:lnTo>
                <a:lnTo>
                  <a:pt x="258" y="481"/>
                </a:lnTo>
                <a:lnTo>
                  <a:pt x="258" y="481"/>
                </a:lnTo>
                <a:close/>
              </a:path>
              <a:path w="1725" h="633">
                <a:moveTo>
                  <a:pt x="339" y="466"/>
                </a:moveTo>
                <a:lnTo>
                  <a:pt x="337" y="469"/>
                </a:lnTo>
                <a:lnTo>
                  <a:pt x="337" y="483"/>
                </a:lnTo>
                <a:lnTo>
                  <a:pt x="339" y="490"/>
                </a:lnTo>
                <a:lnTo>
                  <a:pt x="339" y="502"/>
                </a:lnTo>
                <a:lnTo>
                  <a:pt x="341" y="507"/>
                </a:lnTo>
                <a:lnTo>
                  <a:pt x="341" y="519"/>
                </a:lnTo>
                <a:lnTo>
                  <a:pt x="344" y="524"/>
                </a:lnTo>
                <a:lnTo>
                  <a:pt x="344" y="529"/>
                </a:lnTo>
                <a:lnTo>
                  <a:pt x="346" y="534"/>
                </a:lnTo>
                <a:lnTo>
                  <a:pt x="346" y="543"/>
                </a:lnTo>
                <a:lnTo>
                  <a:pt x="349" y="548"/>
                </a:lnTo>
                <a:lnTo>
                  <a:pt x="351" y="550"/>
                </a:lnTo>
                <a:lnTo>
                  <a:pt x="351" y="555"/>
                </a:lnTo>
                <a:lnTo>
                  <a:pt x="354" y="560"/>
                </a:lnTo>
                <a:lnTo>
                  <a:pt x="361" y="555"/>
                </a:lnTo>
                <a:lnTo>
                  <a:pt x="358" y="553"/>
                </a:lnTo>
                <a:lnTo>
                  <a:pt x="358" y="550"/>
                </a:lnTo>
                <a:lnTo>
                  <a:pt x="356" y="546"/>
                </a:lnTo>
                <a:lnTo>
                  <a:pt x="356" y="543"/>
                </a:lnTo>
                <a:lnTo>
                  <a:pt x="354" y="538"/>
                </a:lnTo>
                <a:lnTo>
                  <a:pt x="354" y="534"/>
                </a:lnTo>
                <a:lnTo>
                  <a:pt x="351" y="529"/>
                </a:lnTo>
                <a:lnTo>
                  <a:pt x="351" y="524"/>
                </a:lnTo>
                <a:lnTo>
                  <a:pt x="349" y="519"/>
                </a:lnTo>
                <a:lnTo>
                  <a:pt x="349" y="514"/>
                </a:lnTo>
                <a:lnTo>
                  <a:pt x="346" y="510"/>
                </a:lnTo>
                <a:lnTo>
                  <a:pt x="346" y="505"/>
                </a:lnTo>
                <a:lnTo>
                  <a:pt x="344" y="498"/>
                </a:lnTo>
                <a:lnTo>
                  <a:pt x="344" y="486"/>
                </a:lnTo>
                <a:lnTo>
                  <a:pt x="341" y="481"/>
                </a:lnTo>
                <a:lnTo>
                  <a:pt x="341" y="474"/>
                </a:lnTo>
                <a:lnTo>
                  <a:pt x="339" y="466"/>
                </a:lnTo>
                <a:lnTo>
                  <a:pt x="339" y="466"/>
                </a:lnTo>
                <a:close/>
              </a:path>
              <a:path w="1725" h="633">
                <a:moveTo>
                  <a:pt x="385" y="457"/>
                </a:moveTo>
                <a:lnTo>
                  <a:pt x="375" y="457"/>
                </a:lnTo>
                <a:lnTo>
                  <a:pt x="375" y="459"/>
                </a:lnTo>
                <a:lnTo>
                  <a:pt x="375" y="488"/>
                </a:lnTo>
                <a:lnTo>
                  <a:pt x="373" y="495"/>
                </a:lnTo>
                <a:lnTo>
                  <a:pt x="373" y="505"/>
                </a:lnTo>
                <a:lnTo>
                  <a:pt x="370" y="510"/>
                </a:lnTo>
                <a:lnTo>
                  <a:pt x="370" y="521"/>
                </a:lnTo>
                <a:lnTo>
                  <a:pt x="368" y="526"/>
                </a:lnTo>
                <a:lnTo>
                  <a:pt x="368" y="531"/>
                </a:lnTo>
                <a:lnTo>
                  <a:pt x="365" y="536"/>
                </a:lnTo>
                <a:lnTo>
                  <a:pt x="365" y="541"/>
                </a:lnTo>
                <a:lnTo>
                  <a:pt x="363" y="543"/>
                </a:lnTo>
                <a:lnTo>
                  <a:pt x="363" y="548"/>
                </a:lnTo>
                <a:lnTo>
                  <a:pt x="361" y="553"/>
                </a:lnTo>
                <a:lnTo>
                  <a:pt x="361" y="555"/>
                </a:lnTo>
                <a:lnTo>
                  <a:pt x="354" y="560"/>
                </a:lnTo>
                <a:lnTo>
                  <a:pt x="354" y="565"/>
                </a:lnTo>
                <a:lnTo>
                  <a:pt x="356" y="567"/>
                </a:lnTo>
                <a:lnTo>
                  <a:pt x="354" y="572"/>
                </a:lnTo>
                <a:lnTo>
                  <a:pt x="351" y="574"/>
                </a:lnTo>
                <a:lnTo>
                  <a:pt x="349" y="579"/>
                </a:lnTo>
                <a:lnTo>
                  <a:pt x="346" y="581"/>
                </a:lnTo>
                <a:lnTo>
                  <a:pt x="344" y="586"/>
                </a:lnTo>
                <a:lnTo>
                  <a:pt x="341" y="589"/>
                </a:lnTo>
                <a:lnTo>
                  <a:pt x="339" y="593"/>
                </a:lnTo>
                <a:lnTo>
                  <a:pt x="337" y="596"/>
                </a:lnTo>
                <a:lnTo>
                  <a:pt x="334" y="598"/>
                </a:lnTo>
                <a:lnTo>
                  <a:pt x="330" y="603"/>
                </a:lnTo>
                <a:lnTo>
                  <a:pt x="327" y="605"/>
                </a:lnTo>
                <a:lnTo>
                  <a:pt x="325" y="608"/>
                </a:lnTo>
                <a:lnTo>
                  <a:pt x="322" y="610"/>
                </a:lnTo>
                <a:lnTo>
                  <a:pt x="318" y="613"/>
                </a:lnTo>
                <a:lnTo>
                  <a:pt x="315" y="615"/>
                </a:lnTo>
                <a:lnTo>
                  <a:pt x="313" y="617"/>
                </a:lnTo>
                <a:lnTo>
                  <a:pt x="308" y="620"/>
                </a:lnTo>
                <a:lnTo>
                  <a:pt x="305" y="622"/>
                </a:lnTo>
                <a:lnTo>
                  <a:pt x="303" y="625"/>
                </a:lnTo>
                <a:lnTo>
                  <a:pt x="298" y="627"/>
                </a:lnTo>
                <a:lnTo>
                  <a:pt x="298" y="632"/>
                </a:lnTo>
                <a:lnTo>
                  <a:pt x="301" y="629"/>
                </a:lnTo>
                <a:lnTo>
                  <a:pt x="305" y="629"/>
                </a:lnTo>
                <a:lnTo>
                  <a:pt x="308" y="627"/>
                </a:lnTo>
                <a:lnTo>
                  <a:pt x="310" y="625"/>
                </a:lnTo>
                <a:lnTo>
                  <a:pt x="315" y="622"/>
                </a:lnTo>
                <a:lnTo>
                  <a:pt x="318" y="620"/>
                </a:lnTo>
                <a:lnTo>
                  <a:pt x="322" y="620"/>
                </a:lnTo>
                <a:lnTo>
                  <a:pt x="325" y="617"/>
                </a:lnTo>
                <a:lnTo>
                  <a:pt x="327" y="615"/>
                </a:lnTo>
                <a:lnTo>
                  <a:pt x="332" y="613"/>
                </a:lnTo>
                <a:lnTo>
                  <a:pt x="334" y="610"/>
                </a:lnTo>
                <a:lnTo>
                  <a:pt x="337" y="605"/>
                </a:lnTo>
                <a:lnTo>
                  <a:pt x="339" y="603"/>
                </a:lnTo>
                <a:lnTo>
                  <a:pt x="341" y="601"/>
                </a:lnTo>
                <a:lnTo>
                  <a:pt x="346" y="598"/>
                </a:lnTo>
                <a:lnTo>
                  <a:pt x="349" y="596"/>
                </a:lnTo>
                <a:lnTo>
                  <a:pt x="351" y="591"/>
                </a:lnTo>
                <a:lnTo>
                  <a:pt x="354" y="589"/>
                </a:lnTo>
                <a:lnTo>
                  <a:pt x="356" y="586"/>
                </a:lnTo>
                <a:lnTo>
                  <a:pt x="358" y="581"/>
                </a:lnTo>
                <a:lnTo>
                  <a:pt x="361" y="579"/>
                </a:lnTo>
                <a:lnTo>
                  <a:pt x="373" y="577"/>
                </a:lnTo>
                <a:lnTo>
                  <a:pt x="368" y="572"/>
                </a:lnTo>
                <a:lnTo>
                  <a:pt x="365" y="567"/>
                </a:lnTo>
                <a:lnTo>
                  <a:pt x="368" y="565"/>
                </a:lnTo>
                <a:lnTo>
                  <a:pt x="368" y="560"/>
                </a:lnTo>
                <a:lnTo>
                  <a:pt x="370" y="555"/>
                </a:lnTo>
                <a:lnTo>
                  <a:pt x="373" y="553"/>
                </a:lnTo>
                <a:lnTo>
                  <a:pt x="373" y="548"/>
                </a:lnTo>
                <a:lnTo>
                  <a:pt x="375" y="543"/>
                </a:lnTo>
                <a:lnTo>
                  <a:pt x="375" y="538"/>
                </a:lnTo>
                <a:lnTo>
                  <a:pt x="378" y="534"/>
                </a:lnTo>
                <a:lnTo>
                  <a:pt x="378" y="524"/>
                </a:lnTo>
                <a:lnTo>
                  <a:pt x="380" y="519"/>
                </a:lnTo>
                <a:lnTo>
                  <a:pt x="380" y="510"/>
                </a:lnTo>
                <a:lnTo>
                  <a:pt x="382" y="502"/>
                </a:lnTo>
                <a:lnTo>
                  <a:pt x="382" y="486"/>
                </a:lnTo>
                <a:lnTo>
                  <a:pt x="385" y="481"/>
                </a:lnTo>
                <a:lnTo>
                  <a:pt x="385" y="457"/>
                </a:lnTo>
                <a:lnTo>
                  <a:pt x="385" y="457"/>
                </a:lnTo>
                <a:close/>
              </a:path>
              <a:path w="1725" h="633">
                <a:moveTo>
                  <a:pt x="394" y="438"/>
                </a:moveTo>
                <a:lnTo>
                  <a:pt x="385" y="450"/>
                </a:lnTo>
                <a:lnTo>
                  <a:pt x="341" y="450"/>
                </a:lnTo>
                <a:lnTo>
                  <a:pt x="332" y="454"/>
                </a:lnTo>
                <a:lnTo>
                  <a:pt x="332" y="459"/>
                </a:lnTo>
                <a:lnTo>
                  <a:pt x="330" y="464"/>
                </a:lnTo>
                <a:lnTo>
                  <a:pt x="330" y="469"/>
                </a:lnTo>
                <a:lnTo>
                  <a:pt x="327" y="474"/>
                </a:lnTo>
                <a:lnTo>
                  <a:pt x="327" y="478"/>
                </a:lnTo>
                <a:lnTo>
                  <a:pt x="325" y="481"/>
                </a:lnTo>
                <a:lnTo>
                  <a:pt x="322" y="486"/>
                </a:lnTo>
                <a:lnTo>
                  <a:pt x="322" y="490"/>
                </a:lnTo>
                <a:lnTo>
                  <a:pt x="320" y="495"/>
                </a:lnTo>
                <a:lnTo>
                  <a:pt x="320" y="498"/>
                </a:lnTo>
                <a:lnTo>
                  <a:pt x="318" y="502"/>
                </a:lnTo>
                <a:lnTo>
                  <a:pt x="315" y="507"/>
                </a:lnTo>
                <a:lnTo>
                  <a:pt x="315" y="510"/>
                </a:lnTo>
                <a:lnTo>
                  <a:pt x="318" y="512"/>
                </a:lnTo>
                <a:lnTo>
                  <a:pt x="320" y="507"/>
                </a:lnTo>
                <a:lnTo>
                  <a:pt x="322" y="502"/>
                </a:lnTo>
                <a:lnTo>
                  <a:pt x="325" y="498"/>
                </a:lnTo>
                <a:lnTo>
                  <a:pt x="327" y="493"/>
                </a:lnTo>
                <a:lnTo>
                  <a:pt x="330" y="488"/>
                </a:lnTo>
                <a:lnTo>
                  <a:pt x="330" y="483"/>
                </a:lnTo>
                <a:lnTo>
                  <a:pt x="332" y="481"/>
                </a:lnTo>
                <a:lnTo>
                  <a:pt x="334" y="476"/>
                </a:lnTo>
                <a:lnTo>
                  <a:pt x="334" y="471"/>
                </a:lnTo>
                <a:lnTo>
                  <a:pt x="337" y="469"/>
                </a:lnTo>
                <a:lnTo>
                  <a:pt x="339" y="466"/>
                </a:lnTo>
                <a:lnTo>
                  <a:pt x="339" y="459"/>
                </a:lnTo>
                <a:lnTo>
                  <a:pt x="341" y="457"/>
                </a:lnTo>
                <a:lnTo>
                  <a:pt x="404" y="457"/>
                </a:lnTo>
                <a:lnTo>
                  <a:pt x="394" y="438"/>
                </a:lnTo>
                <a:lnTo>
                  <a:pt x="394" y="438"/>
                </a:lnTo>
                <a:close/>
              </a:path>
              <a:path w="1725" h="633">
                <a:moveTo>
                  <a:pt x="322" y="423"/>
                </a:moveTo>
                <a:lnTo>
                  <a:pt x="308" y="426"/>
                </a:lnTo>
                <a:lnTo>
                  <a:pt x="308" y="488"/>
                </a:lnTo>
                <a:lnTo>
                  <a:pt x="270" y="488"/>
                </a:lnTo>
                <a:lnTo>
                  <a:pt x="258" y="488"/>
                </a:lnTo>
                <a:lnTo>
                  <a:pt x="258" y="495"/>
                </a:lnTo>
                <a:lnTo>
                  <a:pt x="260" y="500"/>
                </a:lnTo>
                <a:lnTo>
                  <a:pt x="260" y="586"/>
                </a:lnTo>
                <a:lnTo>
                  <a:pt x="258" y="591"/>
                </a:lnTo>
                <a:lnTo>
                  <a:pt x="270" y="591"/>
                </a:lnTo>
                <a:lnTo>
                  <a:pt x="270" y="495"/>
                </a:lnTo>
                <a:lnTo>
                  <a:pt x="318" y="495"/>
                </a:lnTo>
                <a:lnTo>
                  <a:pt x="318" y="493"/>
                </a:lnTo>
                <a:lnTo>
                  <a:pt x="318" y="488"/>
                </a:lnTo>
                <a:lnTo>
                  <a:pt x="315" y="486"/>
                </a:lnTo>
                <a:lnTo>
                  <a:pt x="315" y="471"/>
                </a:lnTo>
                <a:lnTo>
                  <a:pt x="315" y="464"/>
                </a:lnTo>
                <a:lnTo>
                  <a:pt x="315" y="430"/>
                </a:lnTo>
                <a:lnTo>
                  <a:pt x="322" y="423"/>
                </a:lnTo>
                <a:lnTo>
                  <a:pt x="322" y="423"/>
                </a:lnTo>
                <a:close/>
              </a:path>
              <a:path w="1725" h="633">
                <a:moveTo>
                  <a:pt x="313" y="409"/>
                </a:moveTo>
                <a:lnTo>
                  <a:pt x="305" y="421"/>
                </a:lnTo>
                <a:lnTo>
                  <a:pt x="253" y="421"/>
                </a:lnTo>
                <a:lnTo>
                  <a:pt x="258" y="428"/>
                </a:lnTo>
                <a:lnTo>
                  <a:pt x="265" y="426"/>
                </a:lnTo>
                <a:lnTo>
                  <a:pt x="308" y="426"/>
                </a:lnTo>
                <a:lnTo>
                  <a:pt x="322" y="423"/>
                </a:lnTo>
                <a:lnTo>
                  <a:pt x="313" y="409"/>
                </a:lnTo>
                <a:lnTo>
                  <a:pt x="313" y="409"/>
                </a:lnTo>
                <a:close/>
              </a:path>
              <a:path w="1725" h="633">
                <a:moveTo>
                  <a:pt x="346" y="385"/>
                </a:moveTo>
                <a:lnTo>
                  <a:pt x="344" y="392"/>
                </a:lnTo>
                <a:lnTo>
                  <a:pt x="344" y="404"/>
                </a:lnTo>
                <a:lnTo>
                  <a:pt x="341" y="409"/>
                </a:lnTo>
                <a:lnTo>
                  <a:pt x="341" y="416"/>
                </a:lnTo>
                <a:lnTo>
                  <a:pt x="339" y="421"/>
                </a:lnTo>
                <a:lnTo>
                  <a:pt x="339" y="428"/>
                </a:lnTo>
                <a:lnTo>
                  <a:pt x="337" y="433"/>
                </a:lnTo>
                <a:lnTo>
                  <a:pt x="337" y="438"/>
                </a:lnTo>
                <a:lnTo>
                  <a:pt x="334" y="442"/>
                </a:lnTo>
                <a:lnTo>
                  <a:pt x="334" y="450"/>
                </a:lnTo>
                <a:lnTo>
                  <a:pt x="332" y="454"/>
                </a:lnTo>
                <a:lnTo>
                  <a:pt x="341" y="450"/>
                </a:lnTo>
                <a:lnTo>
                  <a:pt x="344" y="447"/>
                </a:lnTo>
                <a:lnTo>
                  <a:pt x="344" y="440"/>
                </a:lnTo>
                <a:lnTo>
                  <a:pt x="346" y="435"/>
                </a:lnTo>
                <a:lnTo>
                  <a:pt x="349" y="428"/>
                </a:lnTo>
                <a:lnTo>
                  <a:pt x="349" y="423"/>
                </a:lnTo>
                <a:lnTo>
                  <a:pt x="351" y="418"/>
                </a:lnTo>
                <a:lnTo>
                  <a:pt x="351" y="414"/>
                </a:lnTo>
                <a:lnTo>
                  <a:pt x="354" y="411"/>
                </a:lnTo>
                <a:lnTo>
                  <a:pt x="354" y="406"/>
                </a:lnTo>
                <a:lnTo>
                  <a:pt x="356" y="404"/>
                </a:lnTo>
                <a:lnTo>
                  <a:pt x="361" y="397"/>
                </a:lnTo>
                <a:lnTo>
                  <a:pt x="346" y="385"/>
                </a:lnTo>
                <a:lnTo>
                  <a:pt x="346" y="385"/>
                </a:lnTo>
                <a:close/>
              </a:path>
              <a:path w="1725" h="633">
                <a:moveTo>
                  <a:pt x="584" y="601"/>
                </a:moveTo>
                <a:lnTo>
                  <a:pt x="574" y="601"/>
                </a:lnTo>
                <a:lnTo>
                  <a:pt x="570" y="603"/>
                </a:lnTo>
                <a:lnTo>
                  <a:pt x="545" y="603"/>
                </a:lnTo>
                <a:lnTo>
                  <a:pt x="541" y="605"/>
                </a:lnTo>
                <a:lnTo>
                  <a:pt x="476" y="605"/>
                </a:lnTo>
                <a:lnTo>
                  <a:pt x="478" y="608"/>
                </a:lnTo>
                <a:lnTo>
                  <a:pt x="481" y="610"/>
                </a:lnTo>
                <a:lnTo>
                  <a:pt x="485" y="613"/>
                </a:lnTo>
                <a:lnTo>
                  <a:pt x="488" y="613"/>
                </a:lnTo>
                <a:lnTo>
                  <a:pt x="490" y="615"/>
                </a:lnTo>
                <a:lnTo>
                  <a:pt x="493" y="615"/>
                </a:lnTo>
                <a:lnTo>
                  <a:pt x="498" y="617"/>
                </a:lnTo>
                <a:lnTo>
                  <a:pt x="500" y="617"/>
                </a:lnTo>
                <a:lnTo>
                  <a:pt x="507" y="617"/>
                </a:lnTo>
                <a:lnTo>
                  <a:pt x="512" y="620"/>
                </a:lnTo>
                <a:lnTo>
                  <a:pt x="550" y="620"/>
                </a:lnTo>
                <a:lnTo>
                  <a:pt x="555" y="622"/>
                </a:lnTo>
                <a:lnTo>
                  <a:pt x="572" y="622"/>
                </a:lnTo>
                <a:lnTo>
                  <a:pt x="572" y="620"/>
                </a:lnTo>
                <a:lnTo>
                  <a:pt x="572" y="615"/>
                </a:lnTo>
                <a:lnTo>
                  <a:pt x="574" y="613"/>
                </a:lnTo>
                <a:lnTo>
                  <a:pt x="577" y="608"/>
                </a:lnTo>
                <a:lnTo>
                  <a:pt x="579" y="605"/>
                </a:lnTo>
                <a:lnTo>
                  <a:pt x="584" y="605"/>
                </a:lnTo>
                <a:lnTo>
                  <a:pt x="584" y="601"/>
                </a:lnTo>
                <a:lnTo>
                  <a:pt x="584" y="601"/>
                </a:lnTo>
                <a:close/>
              </a:path>
              <a:path w="1725" h="633">
                <a:moveTo>
                  <a:pt x="558" y="577"/>
                </a:moveTo>
                <a:lnTo>
                  <a:pt x="548" y="577"/>
                </a:lnTo>
                <a:lnTo>
                  <a:pt x="548" y="591"/>
                </a:lnTo>
                <a:lnTo>
                  <a:pt x="558" y="581"/>
                </a:lnTo>
                <a:lnTo>
                  <a:pt x="558" y="577"/>
                </a:lnTo>
                <a:lnTo>
                  <a:pt x="558" y="577"/>
                </a:lnTo>
                <a:close/>
              </a:path>
              <a:path w="1725" h="633">
                <a:moveTo>
                  <a:pt x="440" y="577"/>
                </a:moveTo>
                <a:lnTo>
                  <a:pt x="438" y="579"/>
                </a:lnTo>
                <a:lnTo>
                  <a:pt x="435" y="581"/>
                </a:lnTo>
                <a:lnTo>
                  <a:pt x="433" y="584"/>
                </a:lnTo>
                <a:lnTo>
                  <a:pt x="430" y="586"/>
                </a:lnTo>
                <a:lnTo>
                  <a:pt x="425" y="591"/>
                </a:lnTo>
                <a:lnTo>
                  <a:pt x="423" y="593"/>
                </a:lnTo>
                <a:lnTo>
                  <a:pt x="421" y="598"/>
                </a:lnTo>
                <a:lnTo>
                  <a:pt x="433" y="610"/>
                </a:lnTo>
                <a:lnTo>
                  <a:pt x="433" y="608"/>
                </a:lnTo>
                <a:lnTo>
                  <a:pt x="435" y="603"/>
                </a:lnTo>
                <a:lnTo>
                  <a:pt x="438" y="598"/>
                </a:lnTo>
                <a:lnTo>
                  <a:pt x="440" y="593"/>
                </a:lnTo>
                <a:lnTo>
                  <a:pt x="442" y="589"/>
                </a:lnTo>
                <a:lnTo>
                  <a:pt x="447" y="584"/>
                </a:lnTo>
                <a:lnTo>
                  <a:pt x="450" y="579"/>
                </a:lnTo>
                <a:lnTo>
                  <a:pt x="452" y="577"/>
                </a:lnTo>
                <a:lnTo>
                  <a:pt x="454" y="577"/>
                </a:lnTo>
                <a:lnTo>
                  <a:pt x="440" y="577"/>
                </a:lnTo>
                <a:lnTo>
                  <a:pt x="440" y="577"/>
                </a:lnTo>
                <a:close/>
              </a:path>
              <a:path w="1725" h="633">
                <a:moveTo>
                  <a:pt x="490" y="519"/>
                </a:moveTo>
                <a:lnTo>
                  <a:pt x="490" y="593"/>
                </a:lnTo>
                <a:lnTo>
                  <a:pt x="500" y="586"/>
                </a:lnTo>
                <a:lnTo>
                  <a:pt x="500" y="577"/>
                </a:lnTo>
                <a:lnTo>
                  <a:pt x="548" y="577"/>
                </a:lnTo>
                <a:lnTo>
                  <a:pt x="558" y="577"/>
                </a:lnTo>
                <a:lnTo>
                  <a:pt x="558" y="572"/>
                </a:lnTo>
                <a:lnTo>
                  <a:pt x="500" y="569"/>
                </a:lnTo>
                <a:lnTo>
                  <a:pt x="500" y="521"/>
                </a:lnTo>
                <a:lnTo>
                  <a:pt x="548" y="521"/>
                </a:lnTo>
                <a:lnTo>
                  <a:pt x="490" y="519"/>
                </a:lnTo>
                <a:lnTo>
                  <a:pt x="490" y="519"/>
                </a:lnTo>
                <a:close/>
              </a:path>
              <a:path w="1725" h="633">
                <a:moveTo>
                  <a:pt x="490" y="505"/>
                </a:moveTo>
                <a:lnTo>
                  <a:pt x="490" y="519"/>
                </a:lnTo>
                <a:lnTo>
                  <a:pt x="548" y="521"/>
                </a:lnTo>
                <a:lnTo>
                  <a:pt x="548" y="569"/>
                </a:lnTo>
                <a:lnTo>
                  <a:pt x="500" y="569"/>
                </a:lnTo>
                <a:lnTo>
                  <a:pt x="558" y="572"/>
                </a:lnTo>
                <a:lnTo>
                  <a:pt x="558" y="524"/>
                </a:lnTo>
                <a:lnTo>
                  <a:pt x="562" y="517"/>
                </a:lnTo>
                <a:lnTo>
                  <a:pt x="500" y="514"/>
                </a:lnTo>
                <a:lnTo>
                  <a:pt x="490" y="505"/>
                </a:lnTo>
                <a:lnTo>
                  <a:pt x="490" y="505"/>
                </a:lnTo>
                <a:close/>
              </a:path>
              <a:path w="1725" h="633">
                <a:moveTo>
                  <a:pt x="553" y="505"/>
                </a:moveTo>
                <a:lnTo>
                  <a:pt x="548" y="514"/>
                </a:lnTo>
                <a:lnTo>
                  <a:pt x="500" y="514"/>
                </a:lnTo>
                <a:lnTo>
                  <a:pt x="562" y="517"/>
                </a:lnTo>
                <a:lnTo>
                  <a:pt x="553" y="505"/>
                </a:lnTo>
                <a:lnTo>
                  <a:pt x="553" y="505"/>
                </a:lnTo>
                <a:close/>
              </a:path>
              <a:path w="1725" h="633">
                <a:moveTo>
                  <a:pt x="464" y="483"/>
                </a:moveTo>
                <a:lnTo>
                  <a:pt x="450" y="486"/>
                </a:lnTo>
                <a:lnTo>
                  <a:pt x="450" y="569"/>
                </a:lnTo>
                <a:lnTo>
                  <a:pt x="447" y="572"/>
                </a:lnTo>
                <a:lnTo>
                  <a:pt x="445" y="574"/>
                </a:lnTo>
                <a:lnTo>
                  <a:pt x="440" y="577"/>
                </a:lnTo>
                <a:lnTo>
                  <a:pt x="454" y="577"/>
                </a:lnTo>
                <a:lnTo>
                  <a:pt x="457" y="579"/>
                </a:lnTo>
                <a:lnTo>
                  <a:pt x="459" y="581"/>
                </a:lnTo>
                <a:lnTo>
                  <a:pt x="461" y="586"/>
                </a:lnTo>
                <a:lnTo>
                  <a:pt x="464" y="591"/>
                </a:lnTo>
                <a:lnTo>
                  <a:pt x="464" y="593"/>
                </a:lnTo>
                <a:lnTo>
                  <a:pt x="466" y="596"/>
                </a:lnTo>
                <a:lnTo>
                  <a:pt x="469" y="601"/>
                </a:lnTo>
                <a:lnTo>
                  <a:pt x="474" y="603"/>
                </a:lnTo>
                <a:lnTo>
                  <a:pt x="476" y="605"/>
                </a:lnTo>
                <a:lnTo>
                  <a:pt x="526" y="605"/>
                </a:lnTo>
                <a:lnTo>
                  <a:pt x="524" y="605"/>
                </a:lnTo>
                <a:lnTo>
                  <a:pt x="514" y="605"/>
                </a:lnTo>
                <a:lnTo>
                  <a:pt x="512" y="603"/>
                </a:lnTo>
                <a:lnTo>
                  <a:pt x="500" y="603"/>
                </a:lnTo>
                <a:lnTo>
                  <a:pt x="500" y="603"/>
                </a:lnTo>
                <a:lnTo>
                  <a:pt x="495" y="603"/>
                </a:lnTo>
                <a:lnTo>
                  <a:pt x="493" y="601"/>
                </a:lnTo>
                <a:lnTo>
                  <a:pt x="488" y="601"/>
                </a:lnTo>
                <a:lnTo>
                  <a:pt x="485" y="598"/>
                </a:lnTo>
                <a:lnTo>
                  <a:pt x="481" y="596"/>
                </a:lnTo>
                <a:lnTo>
                  <a:pt x="478" y="593"/>
                </a:lnTo>
                <a:lnTo>
                  <a:pt x="476" y="591"/>
                </a:lnTo>
                <a:lnTo>
                  <a:pt x="474" y="591"/>
                </a:lnTo>
                <a:lnTo>
                  <a:pt x="471" y="589"/>
                </a:lnTo>
                <a:lnTo>
                  <a:pt x="469" y="584"/>
                </a:lnTo>
                <a:lnTo>
                  <a:pt x="464" y="581"/>
                </a:lnTo>
                <a:lnTo>
                  <a:pt x="461" y="579"/>
                </a:lnTo>
                <a:lnTo>
                  <a:pt x="459" y="574"/>
                </a:lnTo>
                <a:lnTo>
                  <a:pt x="457" y="572"/>
                </a:lnTo>
                <a:lnTo>
                  <a:pt x="457" y="490"/>
                </a:lnTo>
                <a:lnTo>
                  <a:pt x="464" y="483"/>
                </a:lnTo>
                <a:lnTo>
                  <a:pt x="464" y="483"/>
                </a:lnTo>
                <a:close/>
              </a:path>
              <a:path w="1725" h="633">
                <a:moveTo>
                  <a:pt x="452" y="469"/>
                </a:moveTo>
                <a:lnTo>
                  <a:pt x="447" y="481"/>
                </a:lnTo>
                <a:lnTo>
                  <a:pt x="423" y="481"/>
                </a:lnTo>
                <a:lnTo>
                  <a:pt x="428" y="490"/>
                </a:lnTo>
                <a:lnTo>
                  <a:pt x="430" y="488"/>
                </a:lnTo>
                <a:lnTo>
                  <a:pt x="442" y="488"/>
                </a:lnTo>
                <a:lnTo>
                  <a:pt x="445" y="486"/>
                </a:lnTo>
                <a:lnTo>
                  <a:pt x="450" y="486"/>
                </a:lnTo>
                <a:lnTo>
                  <a:pt x="464" y="483"/>
                </a:lnTo>
                <a:lnTo>
                  <a:pt x="452" y="469"/>
                </a:lnTo>
                <a:lnTo>
                  <a:pt x="452" y="469"/>
                </a:lnTo>
                <a:close/>
              </a:path>
              <a:path w="1725" h="633">
                <a:moveTo>
                  <a:pt x="567" y="469"/>
                </a:moveTo>
                <a:lnTo>
                  <a:pt x="558" y="483"/>
                </a:lnTo>
                <a:lnTo>
                  <a:pt x="466" y="483"/>
                </a:lnTo>
                <a:lnTo>
                  <a:pt x="474" y="493"/>
                </a:lnTo>
                <a:lnTo>
                  <a:pt x="476" y="493"/>
                </a:lnTo>
                <a:lnTo>
                  <a:pt x="478" y="490"/>
                </a:lnTo>
                <a:lnTo>
                  <a:pt x="581" y="490"/>
                </a:lnTo>
                <a:lnTo>
                  <a:pt x="567" y="469"/>
                </a:lnTo>
                <a:lnTo>
                  <a:pt x="567" y="469"/>
                </a:lnTo>
                <a:close/>
              </a:path>
              <a:path w="1725" h="633">
                <a:moveTo>
                  <a:pt x="526" y="483"/>
                </a:moveTo>
                <a:lnTo>
                  <a:pt x="526" y="442"/>
                </a:lnTo>
                <a:lnTo>
                  <a:pt x="519" y="442"/>
                </a:lnTo>
                <a:lnTo>
                  <a:pt x="519" y="483"/>
                </a:lnTo>
                <a:lnTo>
                  <a:pt x="526" y="483"/>
                </a:lnTo>
                <a:close/>
              </a:path>
              <a:path w="1725" h="633">
                <a:moveTo>
                  <a:pt x="553" y="421"/>
                </a:moveTo>
                <a:lnTo>
                  <a:pt x="545" y="435"/>
                </a:lnTo>
                <a:lnTo>
                  <a:pt x="526" y="435"/>
                </a:lnTo>
                <a:lnTo>
                  <a:pt x="488" y="438"/>
                </a:lnTo>
                <a:lnTo>
                  <a:pt x="485" y="442"/>
                </a:lnTo>
                <a:lnTo>
                  <a:pt x="485" y="447"/>
                </a:lnTo>
                <a:lnTo>
                  <a:pt x="483" y="452"/>
                </a:lnTo>
                <a:lnTo>
                  <a:pt x="481" y="457"/>
                </a:lnTo>
                <a:lnTo>
                  <a:pt x="481" y="461"/>
                </a:lnTo>
                <a:lnTo>
                  <a:pt x="478" y="466"/>
                </a:lnTo>
                <a:lnTo>
                  <a:pt x="476" y="471"/>
                </a:lnTo>
                <a:lnTo>
                  <a:pt x="476" y="478"/>
                </a:lnTo>
                <a:lnTo>
                  <a:pt x="478" y="476"/>
                </a:lnTo>
                <a:lnTo>
                  <a:pt x="481" y="471"/>
                </a:lnTo>
                <a:lnTo>
                  <a:pt x="483" y="469"/>
                </a:lnTo>
                <a:lnTo>
                  <a:pt x="485" y="464"/>
                </a:lnTo>
                <a:lnTo>
                  <a:pt x="488" y="459"/>
                </a:lnTo>
                <a:lnTo>
                  <a:pt x="490" y="454"/>
                </a:lnTo>
                <a:lnTo>
                  <a:pt x="493" y="450"/>
                </a:lnTo>
                <a:lnTo>
                  <a:pt x="493" y="445"/>
                </a:lnTo>
                <a:lnTo>
                  <a:pt x="495" y="442"/>
                </a:lnTo>
                <a:lnTo>
                  <a:pt x="567" y="442"/>
                </a:lnTo>
                <a:lnTo>
                  <a:pt x="553" y="421"/>
                </a:lnTo>
                <a:lnTo>
                  <a:pt x="553" y="421"/>
                </a:lnTo>
                <a:close/>
              </a:path>
              <a:path w="1725" h="633">
                <a:moveTo>
                  <a:pt x="493" y="401"/>
                </a:moveTo>
                <a:lnTo>
                  <a:pt x="493" y="414"/>
                </a:lnTo>
                <a:lnTo>
                  <a:pt x="490" y="421"/>
                </a:lnTo>
                <a:lnTo>
                  <a:pt x="490" y="426"/>
                </a:lnTo>
                <a:lnTo>
                  <a:pt x="488" y="433"/>
                </a:lnTo>
                <a:lnTo>
                  <a:pt x="488" y="438"/>
                </a:lnTo>
                <a:lnTo>
                  <a:pt x="526" y="435"/>
                </a:lnTo>
                <a:lnTo>
                  <a:pt x="498" y="435"/>
                </a:lnTo>
                <a:lnTo>
                  <a:pt x="502" y="418"/>
                </a:lnTo>
                <a:lnTo>
                  <a:pt x="507" y="414"/>
                </a:lnTo>
                <a:lnTo>
                  <a:pt x="493" y="401"/>
                </a:lnTo>
                <a:lnTo>
                  <a:pt x="493" y="401"/>
                </a:lnTo>
                <a:close/>
              </a:path>
              <a:path w="1725" h="633">
                <a:moveTo>
                  <a:pt x="438" y="397"/>
                </a:moveTo>
                <a:lnTo>
                  <a:pt x="438" y="399"/>
                </a:lnTo>
                <a:lnTo>
                  <a:pt x="440" y="406"/>
                </a:lnTo>
                <a:lnTo>
                  <a:pt x="442" y="411"/>
                </a:lnTo>
                <a:lnTo>
                  <a:pt x="442" y="416"/>
                </a:lnTo>
                <a:lnTo>
                  <a:pt x="445" y="421"/>
                </a:lnTo>
                <a:lnTo>
                  <a:pt x="447" y="426"/>
                </a:lnTo>
                <a:lnTo>
                  <a:pt x="447" y="433"/>
                </a:lnTo>
                <a:lnTo>
                  <a:pt x="450" y="438"/>
                </a:lnTo>
                <a:lnTo>
                  <a:pt x="452" y="442"/>
                </a:lnTo>
                <a:lnTo>
                  <a:pt x="454" y="442"/>
                </a:lnTo>
                <a:lnTo>
                  <a:pt x="457" y="440"/>
                </a:lnTo>
                <a:lnTo>
                  <a:pt x="457" y="438"/>
                </a:lnTo>
                <a:lnTo>
                  <a:pt x="459" y="433"/>
                </a:lnTo>
                <a:lnTo>
                  <a:pt x="459" y="421"/>
                </a:lnTo>
                <a:lnTo>
                  <a:pt x="457" y="416"/>
                </a:lnTo>
                <a:lnTo>
                  <a:pt x="454" y="411"/>
                </a:lnTo>
                <a:lnTo>
                  <a:pt x="452" y="409"/>
                </a:lnTo>
                <a:lnTo>
                  <a:pt x="450" y="406"/>
                </a:lnTo>
                <a:lnTo>
                  <a:pt x="445" y="404"/>
                </a:lnTo>
                <a:lnTo>
                  <a:pt x="442" y="399"/>
                </a:lnTo>
                <a:lnTo>
                  <a:pt x="438" y="397"/>
                </a:lnTo>
                <a:lnTo>
                  <a:pt x="438" y="397"/>
                </a:lnTo>
                <a:close/>
              </a:path>
              <a:path w="1725" h="633">
                <a:moveTo>
                  <a:pt x="517" y="385"/>
                </a:moveTo>
                <a:lnTo>
                  <a:pt x="517" y="394"/>
                </a:lnTo>
                <a:lnTo>
                  <a:pt x="519" y="399"/>
                </a:lnTo>
                <a:lnTo>
                  <a:pt x="519" y="435"/>
                </a:lnTo>
                <a:lnTo>
                  <a:pt x="498" y="435"/>
                </a:lnTo>
                <a:lnTo>
                  <a:pt x="526" y="435"/>
                </a:lnTo>
                <a:lnTo>
                  <a:pt x="526" y="401"/>
                </a:lnTo>
                <a:lnTo>
                  <a:pt x="534" y="397"/>
                </a:lnTo>
                <a:lnTo>
                  <a:pt x="517" y="385"/>
                </a:lnTo>
                <a:lnTo>
                  <a:pt x="517" y="385"/>
                </a:lnTo>
                <a:close/>
              </a:path>
              <a:path w="1725" h="633">
                <a:moveTo>
                  <a:pt x="685" y="505"/>
                </a:moveTo>
                <a:lnTo>
                  <a:pt x="673" y="505"/>
                </a:lnTo>
                <a:lnTo>
                  <a:pt x="673" y="567"/>
                </a:lnTo>
                <a:lnTo>
                  <a:pt x="673" y="627"/>
                </a:lnTo>
                <a:lnTo>
                  <a:pt x="685" y="617"/>
                </a:lnTo>
                <a:lnTo>
                  <a:pt x="685" y="505"/>
                </a:lnTo>
                <a:lnTo>
                  <a:pt x="685" y="505"/>
                </a:lnTo>
                <a:close/>
              </a:path>
              <a:path w="1725" h="633">
                <a:moveTo>
                  <a:pt x="745" y="483"/>
                </a:moveTo>
                <a:lnTo>
                  <a:pt x="733" y="500"/>
                </a:lnTo>
                <a:lnTo>
                  <a:pt x="598" y="500"/>
                </a:lnTo>
                <a:lnTo>
                  <a:pt x="603" y="510"/>
                </a:lnTo>
                <a:lnTo>
                  <a:pt x="605" y="507"/>
                </a:lnTo>
                <a:lnTo>
                  <a:pt x="613" y="507"/>
                </a:lnTo>
                <a:lnTo>
                  <a:pt x="615" y="505"/>
                </a:lnTo>
                <a:lnTo>
                  <a:pt x="759" y="505"/>
                </a:lnTo>
                <a:lnTo>
                  <a:pt x="745" y="483"/>
                </a:lnTo>
                <a:lnTo>
                  <a:pt x="745" y="483"/>
                </a:lnTo>
                <a:close/>
              </a:path>
              <a:path w="1725" h="633">
                <a:moveTo>
                  <a:pt x="627" y="426"/>
                </a:moveTo>
                <a:lnTo>
                  <a:pt x="625" y="428"/>
                </a:lnTo>
                <a:lnTo>
                  <a:pt x="625" y="430"/>
                </a:lnTo>
                <a:lnTo>
                  <a:pt x="627" y="438"/>
                </a:lnTo>
                <a:lnTo>
                  <a:pt x="630" y="442"/>
                </a:lnTo>
                <a:lnTo>
                  <a:pt x="632" y="447"/>
                </a:lnTo>
                <a:lnTo>
                  <a:pt x="634" y="452"/>
                </a:lnTo>
                <a:lnTo>
                  <a:pt x="637" y="457"/>
                </a:lnTo>
                <a:lnTo>
                  <a:pt x="637" y="461"/>
                </a:lnTo>
                <a:lnTo>
                  <a:pt x="639" y="464"/>
                </a:lnTo>
                <a:lnTo>
                  <a:pt x="639" y="469"/>
                </a:lnTo>
                <a:lnTo>
                  <a:pt x="641" y="474"/>
                </a:lnTo>
                <a:lnTo>
                  <a:pt x="641" y="478"/>
                </a:lnTo>
                <a:lnTo>
                  <a:pt x="644" y="483"/>
                </a:lnTo>
                <a:lnTo>
                  <a:pt x="644" y="488"/>
                </a:lnTo>
                <a:lnTo>
                  <a:pt x="646" y="488"/>
                </a:lnTo>
                <a:lnTo>
                  <a:pt x="649" y="488"/>
                </a:lnTo>
                <a:lnTo>
                  <a:pt x="649" y="486"/>
                </a:lnTo>
                <a:lnTo>
                  <a:pt x="651" y="483"/>
                </a:lnTo>
                <a:lnTo>
                  <a:pt x="654" y="478"/>
                </a:lnTo>
                <a:lnTo>
                  <a:pt x="654" y="466"/>
                </a:lnTo>
                <a:lnTo>
                  <a:pt x="651" y="461"/>
                </a:lnTo>
                <a:lnTo>
                  <a:pt x="651" y="457"/>
                </a:lnTo>
                <a:lnTo>
                  <a:pt x="649" y="454"/>
                </a:lnTo>
                <a:lnTo>
                  <a:pt x="649" y="452"/>
                </a:lnTo>
                <a:lnTo>
                  <a:pt x="646" y="450"/>
                </a:lnTo>
                <a:lnTo>
                  <a:pt x="644" y="447"/>
                </a:lnTo>
                <a:lnTo>
                  <a:pt x="641" y="445"/>
                </a:lnTo>
                <a:lnTo>
                  <a:pt x="639" y="440"/>
                </a:lnTo>
                <a:lnTo>
                  <a:pt x="634" y="435"/>
                </a:lnTo>
                <a:lnTo>
                  <a:pt x="632" y="430"/>
                </a:lnTo>
                <a:lnTo>
                  <a:pt x="627" y="426"/>
                </a:lnTo>
                <a:lnTo>
                  <a:pt x="627" y="426"/>
                </a:lnTo>
                <a:close/>
              </a:path>
              <a:path w="1725" h="633">
                <a:moveTo>
                  <a:pt x="721" y="421"/>
                </a:moveTo>
                <a:lnTo>
                  <a:pt x="721" y="426"/>
                </a:lnTo>
                <a:lnTo>
                  <a:pt x="718" y="430"/>
                </a:lnTo>
                <a:lnTo>
                  <a:pt x="718" y="433"/>
                </a:lnTo>
                <a:lnTo>
                  <a:pt x="716" y="438"/>
                </a:lnTo>
                <a:lnTo>
                  <a:pt x="716" y="442"/>
                </a:lnTo>
                <a:lnTo>
                  <a:pt x="714" y="447"/>
                </a:lnTo>
                <a:lnTo>
                  <a:pt x="714" y="452"/>
                </a:lnTo>
                <a:lnTo>
                  <a:pt x="711" y="457"/>
                </a:lnTo>
                <a:lnTo>
                  <a:pt x="709" y="461"/>
                </a:lnTo>
                <a:lnTo>
                  <a:pt x="706" y="466"/>
                </a:lnTo>
                <a:lnTo>
                  <a:pt x="706" y="471"/>
                </a:lnTo>
                <a:lnTo>
                  <a:pt x="704" y="476"/>
                </a:lnTo>
                <a:lnTo>
                  <a:pt x="701" y="481"/>
                </a:lnTo>
                <a:lnTo>
                  <a:pt x="699" y="486"/>
                </a:lnTo>
                <a:lnTo>
                  <a:pt x="697" y="490"/>
                </a:lnTo>
                <a:lnTo>
                  <a:pt x="699" y="493"/>
                </a:lnTo>
                <a:lnTo>
                  <a:pt x="701" y="488"/>
                </a:lnTo>
                <a:lnTo>
                  <a:pt x="704" y="486"/>
                </a:lnTo>
                <a:lnTo>
                  <a:pt x="706" y="481"/>
                </a:lnTo>
                <a:lnTo>
                  <a:pt x="709" y="478"/>
                </a:lnTo>
                <a:lnTo>
                  <a:pt x="711" y="474"/>
                </a:lnTo>
                <a:lnTo>
                  <a:pt x="714" y="469"/>
                </a:lnTo>
                <a:lnTo>
                  <a:pt x="716" y="466"/>
                </a:lnTo>
                <a:lnTo>
                  <a:pt x="718" y="461"/>
                </a:lnTo>
                <a:lnTo>
                  <a:pt x="721" y="457"/>
                </a:lnTo>
                <a:lnTo>
                  <a:pt x="723" y="452"/>
                </a:lnTo>
                <a:lnTo>
                  <a:pt x="725" y="447"/>
                </a:lnTo>
                <a:lnTo>
                  <a:pt x="728" y="442"/>
                </a:lnTo>
                <a:lnTo>
                  <a:pt x="730" y="440"/>
                </a:lnTo>
                <a:lnTo>
                  <a:pt x="733" y="438"/>
                </a:lnTo>
                <a:lnTo>
                  <a:pt x="735" y="438"/>
                </a:lnTo>
                <a:lnTo>
                  <a:pt x="721" y="421"/>
                </a:lnTo>
                <a:lnTo>
                  <a:pt x="721" y="421"/>
                </a:lnTo>
                <a:close/>
              </a:path>
              <a:path w="1725" h="633">
                <a:moveTo>
                  <a:pt x="685" y="500"/>
                </a:moveTo>
                <a:lnTo>
                  <a:pt x="685" y="411"/>
                </a:lnTo>
                <a:lnTo>
                  <a:pt x="673" y="411"/>
                </a:lnTo>
                <a:lnTo>
                  <a:pt x="673" y="500"/>
                </a:lnTo>
                <a:lnTo>
                  <a:pt x="685" y="500"/>
                </a:lnTo>
                <a:close/>
              </a:path>
              <a:path w="1725" h="633">
                <a:moveTo>
                  <a:pt x="733" y="390"/>
                </a:moveTo>
                <a:lnTo>
                  <a:pt x="723" y="404"/>
                </a:lnTo>
                <a:lnTo>
                  <a:pt x="613" y="404"/>
                </a:lnTo>
                <a:lnTo>
                  <a:pt x="618" y="414"/>
                </a:lnTo>
                <a:lnTo>
                  <a:pt x="620" y="414"/>
                </a:lnTo>
                <a:lnTo>
                  <a:pt x="625" y="411"/>
                </a:lnTo>
                <a:lnTo>
                  <a:pt x="747" y="411"/>
                </a:lnTo>
                <a:lnTo>
                  <a:pt x="733" y="390"/>
                </a:lnTo>
                <a:lnTo>
                  <a:pt x="733" y="390"/>
                </a:lnTo>
                <a:close/>
              </a:path>
              <a:path w="1725" h="633">
                <a:moveTo>
                  <a:pt x="790" y="605"/>
                </a:moveTo>
                <a:lnTo>
                  <a:pt x="790" y="629"/>
                </a:lnTo>
                <a:lnTo>
                  <a:pt x="800" y="622"/>
                </a:lnTo>
                <a:lnTo>
                  <a:pt x="800" y="608"/>
                </a:lnTo>
                <a:lnTo>
                  <a:pt x="908" y="608"/>
                </a:lnTo>
                <a:lnTo>
                  <a:pt x="790" y="605"/>
                </a:lnTo>
                <a:lnTo>
                  <a:pt x="790" y="605"/>
                </a:lnTo>
                <a:close/>
              </a:path>
              <a:path w="1725" h="633">
                <a:moveTo>
                  <a:pt x="831" y="459"/>
                </a:moveTo>
                <a:lnTo>
                  <a:pt x="831" y="601"/>
                </a:lnTo>
                <a:lnTo>
                  <a:pt x="800" y="601"/>
                </a:lnTo>
                <a:lnTo>
                  <a:pt x="838" y="601"/>
                </a:lnTo>
                <a:lnTo>
                  <a:pt x="838" y="555"/>
                </a:lnTo>
                <a:lnTo>
                  <a:pt x="867" y="555"/>
                </a:lnTo>
                <a:lnTo>
                  <a:pt x="838" y="548"/>
                </a:lnTo>
                <a:lnTo>
                  <a:pt x="838" y="505"/>
                </a:lnTo>
                <a:lnTo>
                  <a:pt x="867" y="505"/>
                </a:lnTo>
                <a:lnTo>
                  <a:pt x="838" y="500"/>
                </a:lnTo>
                <a:lnTo>
                  <a:pt x="838" y="459"/>
                </a:lnTo>
                <a:lnTo>
                  <a:pt x="867" y="459"/>
                </a:lnTo>
                <a:lnTo>
                  <a:pt x="831" y="459"/>
                </a:lnTo>
                <a:lnTo>
                  <a:pt x="831" y="459"/>
                </a:lnTo>
                <a:close/>
              </a:path>
              <a:path w="1725" h="633">
                <a:moveTo>
                  <a:pt x="877" y="459"/>
                </a:moveTo>
                <a:lnTo>
                  <a:pt x="831" y="459"/>
                </a:lnTo>
                <a:lnTo>
                  <a:pt x="867" y="459"/>
                </a:lnTo>
                <a:lnTo>
                  <a:pt x="867" y="500"/>
                </a:lnTo>
                <a:lnTo>
                  <a:pt x="838" y="500"/>
                </a:lnTo>
                <a:lnTo>
                  <a:pt x="867" y="505"/>
                </a:lnTo>
                <a:lnTo>
                  <a:pt x="867" y="548"/>
                </a:lnTo>
                <a:lnTo>
                  <a:pt x="838" y="548"/>
                </a:lnTo>
                <a:lnTo>
                  <a:pt x="867" y="555"/>
                </a:lnTo>
                <a:lnTo>
                  <a:pt x="867" y="601"/>
                </a:lnTo>
                <a:lnTo>
                  <a:pt x="877" y="601"/>
                </a:lnTo>
                <a:lnTo>
                  <a:pt x="877" y="459"/>
                </a:lnTo>
                <a:lnTo>
                  <a:pt x="877" y="459"/>
                </a:lnTo>
                <a:close/>
              </a:path>
              <a:path w="1725" h="633">
                <a:moveTo>
                  <a:pt x="790" y="454"/>
                </a:moveTo>
                <a:lnTo>
                  <a:pt x="790" y="596"/>
                </a:lnTo>
                <a:lnTo>
                  <a:pt x="790" y="601"/>
                </a:lnTo>
                <a:lnTo>
                  <a:pt x="790" y="605"/>
                </a:lnTo>
                <a:lnTo>
                  <a:pt x="908" y="608"/>
                </a:lnTo>
                <a:lnTo>
                  <a:pt x="908" y="627"/>
                </a:lnTo>
                <a:lnTo>
                  <a:pt x="918" y="620"/>
                </a:lnTo>
                <a:lnTo>
                  <a:pt x="918" y="601"/>
                </a:lnTo>
                <a:lnTo>
                  <a:pt x="838" y="601"/>
                </a:lnTo>
                <a:lnTo>
                  <a:pt x="800" y="601"/>
                </a:lnTo>
                <a:lnTo>
                  <a:pt x="800" y="459"/>
                </a:lnTo>
                <a:lnTo>
                  <a:pt x="908" y="459"/>
                </a:lnTo>
                <a:lnTo>
                  <a:pt x="790" y="454"/>
                </a:lnTo>
                <a:lnTo>
                  <a:pt x="790" y="454"/>
                </a:lnTo>
                <a:close/>
              </a:path>
              <a:path w="1725" h="633">
                <a:moveTo>
                  <a:pt x="790" y="445"/>
                </a:moveTo>
                <a:lnTo>
                  <a:pt x="790" y="454"/>
                </a:lnTo>
                <a:lnTo>
                  <a:pt x="908" y="459"/>
                </a:lnTo>
                <a:lnTo>
                  <a:pt x="908" y="601"/>
                </a:lnTo>
                <a:lnTo>
                  <a:pt x="877" y="601"/>
                </a:lnTo>
                <a:lnTo>
                  <a:pt x="838" y="601"/>
                </a:lnTo>
                <a:lnTo>
                  <a:pt x="918" y="601"/>
                </a:lnTo>
                <a:lnTo>
                  <a:pt x="918" y="517"/>
                </a:lnTo>
                <a:lnTo>
                  <a:pt x="918" y="512"/>
                </a:lnTo>
                <a:lnTo>
                  <a:pt x="918" y="461"/>
                </a:lnTo>
                <a:lnTo>
                  <a:pt x="922" y="454"/>
                </a:lnTo>
                <a:lnTo>
                  <a:pt x="838" y="452"/>
                </a:lnTo>
                <a:lnTo>
                  <a:pt x="800" y="452"/>
                </a:lnTo>
                <a:lnTo>
                  <a:pt x="790" y="445"/>
                </a:lnTo>
                <a:lnTo>
                  <a:pt x="790" y="445"/>
                </a:lnTo>
                <a:close/>
              </a:path>
              <a:path w="1725" h="633">
                <a:moveTo>
                  <a:pt x="910" y="442"/>
                </a:moveTo>
                <a:lnTo>
                  <a:pt x="905" y="452"/>
                </a:lnTo>
                <a:lnTo>
                  <a:pt x="838" y="452"/>
                </a:lnTo>
                <a:lnTo>
                  <a:pt x="922" y="454"/>
                </a:lnTo>
                <a:lnTo>
                  <a:pt x="910" y="442"/>
                </a:lnTo>
                <a:lnTo>
                  <a:pt x="910" y="442"/>
                </a:lnTo>
                <a:close/>
              </a:path>
              <a:path w="1725" h="633">
                <a:moveTo>
                  <a:pt x="848" y="409"/>
                </a:moveTo>
                <a:lnTo>
                  <a:pt x="843" y="409"/>
                </a:lnTo>
                <a:lnTo>
                  <a:pt x="841" y="411"/>
                </a:lnTo>
                <a:lnTo>
                  <a:pt x="841" y="426"/>
                </a:lnTo>
                <a:lnTo>
                  <a:pt x="838" y="430"/>
                </a:lnTo>
                <a:lnTo>
                  <a:pt x="838" y="438"/>
                </a:lnTo>
                <a:lnTo>
                  <a:pt x="836" y="442"/>
                </a:lnTo>
                <a:lnTo>
                  <a:pt x="836" y="447"/>
                </a:lnTo>
                <a:lnTo>
                  <a:pt x="834" y="452"/>
                </a:lnTo>
                <a:lnTo>
                  <a:pt x="800" y="452"/>
                </a:lnTo>
                <a:lnTo>
                  <a:pt x="838" y="452"/>
                </a:lnTo>
                <a:lnTo>
                  <a:pt x="841" y="447"/>
                </a:lnTo>
                <a:lnTo>
                  <a:pt x="843" y="442"/>
                </a:lnTo>
                <a:lnTo>
                  <a:pt x="843" y="438"/>
                </a:lnTo>
                <a:lnTo>
                  <a:pt x="845" y="433"/>
                </a:lnTo>
                <a:lnTo>
                  <a:pt x="848" y="428"/>
                </a:lnTo>
                <a:lnTo>
                  <a:pt x="850" y="423"/>
                </a:lnTo>
                <a:lnTo>
                  <a:pt x="853" y="418"/>
                </a:lnTo>
                <a:lnTo>
                  <a:pt x="860" y="416"/>
                </a:lnTo>
                <a:lnTo>
                  <a:pt x="848" y="409"/>
                </a:lnTo>
                <a:lnTo>
                  <a:pt x="848" y="409"/>
                </a:lnTo>
                <a:close/>
              </a:path>
              <a:path w="1725" h="633">
                <a:moveTo>
                  <a:pt x="922" y="385"/>
                </a:moveTo>
                <a:lnTo>
                  <a:pt x="910" y="401"/>
                </a:lnTo>
                <a:lnTo>
                  <a:pt x="774" y="401"/>
                </a:lnTo>
                <a:lnTo>
                  <a:pt x="781" y="411"/>
                </a:lnTo>
                <a:lnTo>
                  <a:pt x="783" y="409"/>
                </a:lnTo>
                <a:lnTo>
                  <a:pt x="934" y="409"/>
                </a:lnTo>
                <a:lnTo>
                  <a:pt x="922" y="385"/>
                </a:lnTo>
                <a:lnTo>
                  <a:pt x="922" y="385"/>
                </a:lnTo>
                <a:close/>
              </a:path>
              <a:path w="1725" h="633">
                <a:moveTo>
                  <a:pt x="1098" y="603"/>
                </a:moveTo>
                <a:lnTo>
                  <a:pt x="1088" y="605"/>
                </a:lnTo>
                <a:lnTo>
                  <a:pt x="1088" y="627"/>
                </a:lnTo>
                <a:lnTo>
                  <a:pt x="1098" y="617"/>
                </a:lnTo>
                <a:lnTo>
                  <a:pt x="1098" y="603"/>
                </a:lnTo>
                <a:lnTo>
                  <a:pt x="1098" y="603"/>
                </a:lnTo>
                <a:close/>
              </a:path>
              <a:path w="1725" h="633">
                <a:moveTo>
                  <a:pt x="1004" y="555"/>
                </a:moveTo>
                <a:lnTo>
                  <a:pt x="1004" y="560"/>
                </a:lnTo>
                <a:lnTo>
                  <a:pt x="1006" y="560"/>
                </a:lnTo>
                <a:lnTo>
                  <a:pt x="1011" y="562"/>
                </a:lnTo>
                <a:lnTo>
                  <a:pt x="1016" y="565"/>
                </a:lnTo>
                <a:lnTo>
                  <a:pt x="1018" y="567"/>
                </a:lnTo>
                <a:lnTo>
                  <a:pt x="1023" y="569"/>
                </a:lnTo>
                <a:lnTo>
                  <a:pt x="1025" y="572"/>
                </a:lnTo>
                <a:lnTo>
                  <a:pt x="1030" y="572"/>
                </a:lnTo>
                <a:lnTo>
                  <a:pt x="1033" y="574"/>
                </a:lnTo>
                <a:lnTo>
                  <a:pt x="1035" y="577"/>
                </a:lnTo>
                <a:lnTo>
                  <a:pt x="1040" y="579"/>
                </a:lnTo>
                <a:lnTo>
                  <a:pt x="1042" y="581"/>
                </a:lnTo>
                <a:lnTo>
                  <a:pt x="1042" y="584"/>
                </a:lnTo>
                <a:lnTo>
                  <a:pt x="1045" y="584"/>
                </a:lnTo>
                <a:lnTo>
                  <a:pt x="1047" y="586"/>
                </a:lnTo>
                <a:lnTo>
                  <a:pt x="1050" y="589"/>
                </a:lnTo>
                <a:lnTo>
                  <a:pt x="1052" y="591"/>
                </a:lnTo>
                <a:lnTo>
                  <a:pt x="1054" y="593"/>
                </a:lnTo>
                <a:lnTo>
                  <a:pt x="1057" y="591"/>
                </a:lnTo>
                <a:lnTo>
                  <a:pt x="1057" y="577"/>
                </a:lnTo>
                <a:lnTo>
                  <a:pt x="1054" y="574"/>
                </a:lnTo>
                <a:lnTo>
                  <a:pt x="1052" y="569"/>
                </a:lnTo>
                <a:lnTo>
                  <a:pt x="1050" y="567"/>
                </a:lnTo>
                <a:lnTo>
                  <a:pt x="1047" y="565"/>
                </a:lnTo>
                <a:lnTo>
                  <a:pt x="1045" y="565"/>
                </a:lnTo>
                <a:lnTo>
                  <a:pt x="1042" y="562"/>
                </a:lnTo>
                <a:lnTo>
                  <a:pt x="1038" y="562"/>
                </a:lnTo>
                <a:lnTo>
                  <a:pt x="1035" y="560"/>
                </a:lnTo>
                <a:lnTo>
                  <a:pt x="1028" y="560"/>
                </a:lnTo>
                <a:lnTo>
                  <a:pt x="1023" y="558"/>
                </a:lnTo>
                <a:lnTo>
                  <a:pt x="1014" y="558"/>
                </a:lnTo>
                <a:lnTo>
                  <a:pt x="1009" y="555"/>
                </a:lnTo>
                <a:lnTo>
                  <a:pt x="1004" y="555"/>
                </a:lnTo>
                <a:lnTo>
                  <a:pt x="1004" y="555"/>
                </a:lnTo>
                <a:close/>
              </a:path>
              <a:path w="1725" h="633">
                <a:moveTo>
                  <a:pt x="1018" y="517"/>
                </a:moveTo>
                <a:lnTo>
                  <a:pt x="1016" y="521"/>
                </a:lnTo>
                <a:lnTo>
                  <a:pt x="1021" y="524"/>
                </a:lnTo>
                <a:lnTo>
                  <a:pt x="1023" y="529"/>
                </a:lnTo>
                <a:lnTo>
                  <a:pt x="1028" y="531"/>
                </a:lnTo>
                <a:lnTo>
                  <a:pt x="1030" y="534"/>
                </a:lnTo>
                <a:lnTo>
                  <a:pt x="1033" y="538"/>
                </a:lnTo>
                <a:lnTo>
                  <a:pt x="1035" y="541"/>
                </a:lnTo>
                <a:lnTo>
                  <a:pt x="1038" y="543"/>
                </a:lnTo>
                <a:lnTo>
                  <a:pt x="1040" y="546"/>
                </a:lnTo>
                <a:lnTo>
                  <a:pt x="1042" y="550"/>
                </a:lnTo>
                <a:lnTo>
                  <a:pt x="1045" y="550"/>
                </a:lnTo>
                <a:lnTo>
                  <a:pt x="1047" y="548"/>
                </a:lnTo>
                <a:lnTo>
                  <a:pt x="1047" y="534"/>
                </a:lnTo>
                <a:lnTo>
                  <a:pt x="1045" y="529"/>
                </a:lnTo>
                <a:lnTo>
                  <a:pt x="1040" y="526"/>
                </a:lnTo>
                <a:lnTo>
                  <a:pt x="1038" y="524"/>
                </a:lnTo>
                <a:lnTo>
                  <a:pt x="1033" y="524"/>
                </a:lnTo>
                <a:lnTo>
                  <a:pt x="1030" y="521"/>
                </a:lnTo>
                <a:lnTo>
                  <a:pt x="1025" y="519"/>
                </a:lnTo>
                <a:lnTo>
                  <a:pt x="1023" y="519"/>
                </a:lnTo>
                <a:lnTo>
                  <a:pt x="1018" y="517"/>
                </a:lnTo>
                <a:lnTo>
                  <a:pt x="1018" y="517"/>
                </a:lnTo>
                <a:close/>
              </a:path>
              <a:path w="1725" h="633">
                <a:moveTo>
                  <a:pt x="1021" y="493"/>
                </a:moveTo>
                <a:lnTo>
                  <a:pt x="1018" y="498"/>
                </a:lnTo>
                <a:lnTo>
                  <a:pt x="1016" y="500"/>
                </a:lnTo>
                <a:lnTo>
                  <a:pt x="1011" y="502"/>
                </a:lnTo>
                <a:lnTo>
                  <a:pt x="1009" y="505"/>
                </a:lnTo>
                <a:lnTo>
                  <a:pt x="1006" y="507"/>
                </a:lnTo>
                <a:lnTo>
                  <a:pt x="1004" y="512"/>
                </a:lnTo>
                <a:lnTo>
                  <a:pt x="1001" y="514"/>
                </a:lnTo>
                <a:lnTo>
                  <a:pt x="997" y="517"/>
                </a:lnTo>
                <a:lnTo>
                  <a:pt x="994" y="519"/>
                </a:lnTo>
                <a:lnTo>
                  <a:pt x="992" y="521"/>
                </a:lnTo>
                <a:lnTo>
                  <a:pt x="987" y="524"/>
                </a:lnTo>
                <a:lnTo>
                  <a:pt x="985" y="526"/>
                </a:lnTo>
                <a:lnTo>
                  <a:pt x="980" y="529"/>
                </a:lnTo>
                <a:lnTo>
                  <a:pt x="978" y="531"/>
                </a:lnTo>
                <a:lnTo>
                  <a:pt x="987" y="534"/>
                </a:lnTo>
                <a:lnTo>
                  <a:pt x="990" y="531"/>
                </a:lnTo>
                <a:lnTo>
                  <a:pt x="992" y="529"/>
                </a:lnTo>
                <a:lnTo>
                  <a:pt x="997" y="526"/>
                </a:lnTo>
                <a:lnTo>
                  <a:pt x="999" y="524"/>
                </a:lnTo>
                <a:lnTo>
                  <a:pt x="1001" y="521"/>
                </a:lnTo>
                <a:lnTo>
                  <a:pt x="1006" y="519"/>
                </a:lnTo>
                <a:lnTo>
                  <a:pt x="1009" y="517"/>
                </a:lnTo>
                <a:lnTo>
                  <a:pt x="1011" y="514"/>
                </a:lnTo>
                <a:lnTo>
                  <a:pt x="1014" y="512"/>
                </a:lnTo>
                <a:lnTo>
                  <a:pt x="1018" y="510"/>
                </a:lnTo>
                <a:lnTo>
                  <a:pt x="1021" y="507"/>
                </a:lnTo>
                <a:lnTo>
                  <a:pt x="1023" y="505"/>
                </a:lnTo>
                <a:lnTo>
                  <a:pt x="1025" y="500"/>
                </a:lnTo>
                <a:lnTo>
                  <a:pt x="1028" y="498"/>
                </a:lnTo>
                <a:lnTo>
                  <a:pt x="1030" y="495"/>
                </a:lnTo>
                <a:lnTo>
                  <a:pt x="1021" y="493"/>
                </a:lnTo>
                <a:lnTo>
                  <a:pt x="1021" y="493"/>
                </a:lnTo>
                <a:close/>
              </a:path>
              <a:path w="1725" h="633">
                <a:moveTo>
                  <a:pt x="1004" y="438"/>
                </a:moveTo>
                <a:lnTo>
                  <a:pt x="1001" y="442"/>
                </a:lnTo>
                <a:lnTo>
                  <a:pt x="1001" y="447"/>
                </a:lnTo>
                <a:lnTo>
                  <a:pt x="999" y="452"/>
                </a:lnTo>
                <a:lnTo>
                  <a:pt x="997" y="457"/>
                </a:lnTo>
                <a:lnTo>
                  <a:pt x="994" y="461"/>
                </a:lnTo>
                <a:lnTo>
                  <a:pt x="994" y="466"/>
                </a:lnTo>
                <a:lnTo>
                  <a:pt x="992" y="471"/>
                </a:lnTo>
                <a:lnTo>
                  <a:pt x="990" y="474"/>
                </a:lnTo>
                <a:lnTo>
                  <a:pt x="987" y="478"/>
                </a:lnTo>
                <a:lnTo>
                  <a:pt x="985" y="483"/>
                </a:lnTo>
                <a:lnTo>
                  <a:pt x="987" y="486"/>
                </a:lnTo>
                <a:lnTo>
                  <a:pt x="990" y="483"/>
                </a:lnTo>
                <a:lnTo>
                  <a:pt x="992" y="481"/>
                </a:lnTo>
                <a:lnTo>
                  <a:pt x="994" y="476"/>
                </a:lnTo>
                <a:lnTo>
                  <a:pt x="997" y="474"/>
                </a:lnTo>
                <a:lnTo>
                  <a:pt x="997" y="469"/>
                </a:lnTo>
                <a:lnTo>
                  <a:pt x="999" y="464"/>
                </a:lnTo>
                <a:lnTo>
                  <a:pt x="1001" y="459"/>
                </a:lnTo>
                <a:lnTo>
                  <a:pt x="1004" y="457"/>
                </a:lnTo>
                <a:lnTo>
                  <a:pt x="1006" y="452"/>
                </a:lnTo>
                <a:lnTo>
                  <a:pt x="1009" y="447"/>
                </a:lnTo>
                <a:lnTo>
                  <a:pt x="1011" y="442"/>
                </a:lnTo>
                <a:lnTo>
                  <a:pt x="1004" y="438"/>
                </a:lnTo>
                <a:lnTo>
                  <a:pt x="1004" y="438"/>
                </a:lnTo>
                <a:close/>
              </a:path>
              <a:path w="1725" h="633">
                <a:moveTo>
                  <a:pt x="1066" y="435"/>
                </a:moveTo>
                <a:lnTo>
                  <a:pt x="1052" y="435"/>
                </a:lnTo>
                <a:lnTo>
                  <a:pt x="1050" y="438"/>
                </a:lnTo>
                <a:lnTo>
                  <a:pt x="1047" y="442"/>
                </a:lnTo>
                <a:lnTo>
                  <a:pt x="1047" y="447"/>
                </a:lnTo>
                <a:lnTo>
                  <a:pt x="1045" y="452"/>
                </a:lnTo>
                <a:lnTo>
                  <a:pt x="1042" y="457"/>
                </a:lnTo>
                <a:lnTo>
                  <a:pt x="1040" y="461"/>
                </a:lnTo>
                <a:lnTo>
                  <a:pt x="1038" y="466"/>
                </a:lnTo>
                <a:lnTo>
                  <a:pt x="1035" y="469"/>
                </a:lnTo>
                <a:lnTo>
                  <a:pt x="1035" y="474"/>
                </a:lnTo>
                <a:lnTo>
                  <a:pt x="1033" y="478"/>
                </a:lnTo>
                <a:lnTo>
                  <a:pt x="1042" y="478"/>
                </a:lnTo>
                <a:lnTo>
                  <a:pt x="1045" y="476"/>
                </a:lnTo>
                <a:lnTo>
                  <a:pt x="1047" y="471"/>
                </a:lnTo>
                <a:lnTo>
                  <a:pt x="1050" y="466"/>
                </a:lnTo>
                <a:lnTo>
                  <a:pt x="1052" y="461"/>
                </a:lnTo>
                <a:lnTo>
                  <a:pt x="1052" y="459"/>
                </a:lnTo>
                <a:lnTo>
                  <a:pt x="1054" y="454"/>
                </a:lnTo>
                <a:lnTo>
                  <a:pt x="1057" y="450"/>
                </a:lnTo>
                <a:lnTo>
                  <a:pt x="1059" y="445"/>
                </a:lnTo>
                <a:lnTo>
                  <a:pt x="1061" y="440"/>
                </a:lnTo>
                <a:lnTo>
                  <a:pt x="1066" y="435"/>
                </a:lnTo>
                <a:lnTo>
                  <a:pt x="1066" y="435"/>
                </a:lnTo>
                <a:close/>
              </a:path>
              <a:path w="1725" h="633">
                <a:moveTo>
                  <a:pt x="1057" y="421"/>
                </a:moveTo>
                <a:lnTo>
                  <a:pt x="1052" y="430"/>
                </a:lnTo>
                <a:lnTo>
                  <a:pt x="1006" y="430"/>
                </a:lnTo>
                <a:lnTo>
                  <a:pt x="1004" y="438"/>
                </a:lnTo>
                <a:lnTo>
                  <a:pt x="1011" y="442"/>
                </a:lnTo>
                <a:lnTo>
                  <a:pt x="1014" y="447"/>
                </a:lnTo>
                <a:lnTo>
                  <a:pt x="1014" y="452"/>
                </a:lnTo>
                <a:lnTo>
                  <a:pt x="1016" y="457"/>
                </a:lnTo>
                <a:lnTo>
                  <a:pt x="1018" y="461"/>
                </a:lnTo>
                <a:lnTo>
                  <a:pt x="1018" y="466"/>
                </a:lnTo>
                <a:lnTo>
                  <a:pt x="1021" y="471"/>
                </a:lnTo>
                <a:lnTo>
                  <a:pt x="1023" y="476"/>
                </a:lnTo>
                <a:lnTo>
                  <a:pt x="1025" y="481"/>
                </a:lnTo>
                <a:lnTo>
                  <a:pt x="1025" y="488"/>
                </a:lnTo>
                <a:lnTo>
                  <a:pt x="1023" y="490"/>
                </a:lnTo>
                <a:lnTo>
                  <a:pt x="1021" y="493"/>
                </a:lnTo>
                <a:lnTo>
                  <a:pt x="1030" y="495"/>
                </a:lnTo>
                <a:lnTo>
                  <a:pt x="1033" y="498"/>
                </a:lnTo>
                <a:lnTo>
                  <a:pt x="1038" y="500"/>
                </a:lnTo>
                <a:lnTo>
                  <a:pt x="1040" y="505"/>
                </a:lnTo>
                <a:lnTo>
                  <a:pt x="1042" y="507"/>
                </a:lnTo>
                <a:lnTo>
                  <a:pt x="1045" y="510"/>
                </a:lnTo>
                <a:lnTo>
                  <a:pt x="1047" y="512"/>
                </a:lnTo>
                <a:lnTo>
                  <a:pt x="1050" y="517"/>
                </a:lnTo>
                <a:lnTo>
                  <a:pt x="1054" y="519"/>
                </a:lnTo>
                <a:lnTo>
                  <a:pt x="1057" y="521"/>
                </a:lnTo>
                <a:lnTo>
                  <a:pt x="1059" y="524"/>
                </a:lnTo>
                <a:lnTo>
                  <a:pt x="1064" y="526"/>
                </a:lnTo>
                <a:lnTo>
                  <a:pt x="1066" y="529"/>
                </a:lnTo>
                <a:lnTo>
                  <a:pt x="1069" y="531"/>
                </a:lnTo>
                <a:lnTo>
                  <a:pt x="1074" y="531"/>
                </a:lnTo>
                <a:lnTo>
                  <a:pt x="1074" y="529"/>
                </a:lnTo>
                <a:lnTo>
                  <a:pt x="1076" y="524"/>
                </a:lnTo>
                <a:lnTo>
                  <a:pt x="1078" y="521"/>
                </a:lnTo>
                <a:lnTo>
                  <a:pt x="1083" y="519"/>
                </a:lnTo>
                <a:lnTo>
                  <a:pt x="1085" y="519"/>
                </a:lnTo>
                <a:lnTo>
                  <a:pt x="1085" y="514"/>
                </a:lnTo>
                <a:lnTo>
                  <a:pt x="1078" y="514"/>
                </a:lnTo>
                <a:lnTo>
                  <a:pt x="1076" y="512"/>
                </a:lnTo>
                <a:lnTo>
                  <a:pt x="1071" y="512"/>
                </a:lnTo>
                <a:lnTo>
                  <a:pt x="1069" y="510"/>
                </a:lnTo>
                <a:lnTo>
                  <a:pt x="1064" y="510"/>
                </a:lnTo>
                <a:lnTo>
                  <a:pt x="1061" y="507"/>
                </a:lnTo>
                <a:lnTo>
                  <a:pt x="1059" y="505"/>
                </a:lnTo>
                <a:lnTo>
                  <a:pt x="1054" y="502"/>
                </a:lnTo>
                <a:lnTo>
                  <a:pt x="1052" y="500"/>
                </a:lnTo>
                <a:lnTo>
                  <a:pt x="1050" y="498"/>
                </a:lnTo>
                <a:lnTo>
                  <a:pt x="1047" y="495"/>
                </a:lnTo>
                <a:lnTo>
                  <a:pt x="1042" y="493"/>
                </a:lnTo>
                <a:lnTo>
                  <a:pt x="1040" y="490"/>
                </a:lnTo>
                <a:lnTo>
                  <a:pt x="1038" y="486"/>
                </a:lnTo>
                <a:lnTo>
                  <a:pt x="1040" y="483"/>
                </a:lnTo>
                <a:lnTo>
                  <a:pt x="1042" y="478"/>
                </a:lnTo>
                <a:lnTo>
                  <a:pt x="1033" y="478"/>
                </a:lnTo>
                <a:lnTo>
                  <a:pt x="1030" y="476"/>
                </a:lnTo>
                <a:lnTo>
                  <a:pt x="1030" y="474"/>
                </a:lnTo>
                <a:lnTo>
                  <a:pt x="1028" y="469"/>
                </a:lnTo>
                <a:lnTo>
                  <a:pt x="1025" y="466"/>
                </a:lnTo>
                <a:lnTo>
                  <a:pt x="1023" y="461"/>
                </a:lnTo>
                <a:lnTo>
                  <a:pt x="1021" y="457"/>
                </a:lnTo>
                <a:lnTo>
                  <a:pt x="1021" y="452"/>
                </a:lnTo>
                <a:lnTo>
                  <a:pt x="1018" y="447"/>
                </a:lnTo>
                <a:lnTo>
                  <a:pt x="1016" y="442"/>
                </a:lnTo>
                <a:lnTo>
                  <a:pt x="1014" y="435"/>
                </a:lnTo>
                <a:lnTo>
                  <a:pt x="1066" y="435"/>
                </a:lnTo>
                <a:lnTo>
                  <a:pt x="1057" y="421"/>
                </a:lnTo>
                <a:lnTo>
                  <a:pt x="1057" y="421"/>
                </a:lnTo>
                <a:close/>
              </a:path>
              <a:path w="1725" h="633">
                <a:moveTo>
                  <a:pt x="1014" y="401"/>
                </a:moveTo>
                <a:lnTo>
                  <a:pt x="1011" y="406"/>
                </a:lnTo>
                <a:lnTo>
                  <a:pt x="1011" y="414"/>
                </a:lnTo>
                <a:lnTo>
                  <a:pt x="1009" y="418"/>
                </a:lnTo>
                <a:lnTo>
                  <a:pt x="1009" y="426"/>
                </a:lnTo>
                <a:lnTo>
                  <a:pt x="1006" y="430"/>
                </a:lnTo>
                <a:lnTo>
                  <a:pt x="1016" y="430"/>
                </a:lnTo>
                <a:lnTo>
                  <a:pt x="1016" y="428"/>
                </a:lnTo>
                <a:lnTo>
                  <a:pt x="1018" y="426"/>
                </a:lnTo>
                <a:lnTo>
                  <a:pt x="1018" y="421"/>
                </a:lnTo>
                <a:lnTo>
                  <a:pt x="1021" y="416"/>
                </a:lnTo>
                <a:lnTo>
                  <a:pt x="1025" y="411"/>
                </a:lnTo>
                <a:lnTo>
                  <a:pt x="1014" y="401"/>
                </a:lnTo>
                <a:lnTo>
                  <a:pt x="1014" y="401"/>
                </a:lnTo>
                <a:close/>
              </a:path>
              <a:path w="1725" h="633">
                <a:moveTo>
                  <a:pt x="965" y="401"/>
                </a:moveTo>
                <a:lnTo>
                  <a:pt x="965" y="411"/>
                </a:lnTo>
                <a:lnTo>
                  <a:pt x="968" y="416"/>
                </a:lnTo>
                <a:lnTo>
                  <a:pt x="968" y="596"/>
                </a:lnTo>
                <a:lnTo>
                  <a:pt x="965" y="603"/>
                </a:lnTo>
                <a:lnTo>
                  <a:pt x="978" y="601"/>
                </a:lnTo>
                <a:lnTo>
                  <a:pt x="978" y="538"/>
                </a:lnTo>
                <a:lnTo>
                  <a:pt x="980" y="536"/>
                </a:lnTo>
                <a:lnTo>
                  <a:pt x="982" y="534"/>
                </a:lnTo>
                <a:lnTo>
                  <a:pt x="987" y="534"/>
                </a:lnTo>
                <a:lnTo>
                  <a:pt x="978" y="531"/>
                </a:lnTo>
                <a:lnTo>
                  <a:pt x="978" y="401"/>
                </a:lnTo>
                <a:lnTo>
                  <a:pt x="1014" y="401"/>
                </a:lnTo>
                <a:lnTo>
                  <a:pt x="1088" y="401"/>
                </a:lnTo>
                <a:lnTo>
                  <a:pt x="965" y="401"/>
                </a:lnTo>
                <a:lnTo>
                  <a:pt x="965" y="401"/>
                </a:lnTo>
                <a:close/>
              </a:path>
              <a:path w="1725" h="633">
                <a:moveTo>
                  <a:pt x="965" y="387"/>
                </a:moveTo>
                <a:lnTo>
                  <a:pt x="965" y="401"/>
                </a:lnTo>
                <a:lnTo>
                  <a:pt x="1088" y="401"/>
                </a:lnTo>
                <a:lnTo>
                  <a:pt x="1088" y="601"/>
                </a:lnTo>
                <a:lnTo>
                  <a:pt x="978" y="601"/>
                </a:lnTo>
                <a:lnTo>
                  <a:pt x="965" y="603"/>
                </a:lnTo>
                <a:lnTo>
                  <a:pt x="965" y="629"/>
                </a:lnTo>
                <a:lnTo>
                  <a:pt x="978" y="622"/>
                </a:lnTo>
                <a:lnTo>
                  <a:pt x="978" y="605"/>
                </a:lnTo>
                <a:lnTo>
                  <a:pt x="1088" y="605"/>
                </a:lnTo>
                <a:lnTo>
                  <a:pt x="1098" y="603"/>
                </a:lnTo>
                <a:lnTo>
                  <a:pt x="1098" y="406"/>
                </a:lnTo>
                <a:lnTo>
                  <a:pt x="1102" y="399"/>
                </a:lnTo>
                <a:lnTo>
                  <a:pt x="978" y="397"/>
                </a:lnTo>
                <a:lnTo>
                  <a:pt x="965" y="387"/>
                </a:lnTo>
                <a:lnTo>
                  <a:pt x="965" y="387"/>
                </a:lnTo>
                <a:close/>
              </a:path>
              <a:path w="1725" h="633">
                <a:moveTo>
                  <a:pt x="1093" y="385"/>
                </a:moveTo>
                <a:lnTo>
                  <a:pt x="1088" y="397"/>
                </a:lnTo>
                <a:lnTo>
                  <a:pt x="978" y="397"/>
                </a:lnTo>
                <a:lnTo>
                  <a:pt x="1102" y="399"/>
                </a:lnTo>
                <a:lnTo>
                  <a:pt x="1093" y="385"/>
                </a:lnTo>
                <a:lnTo>
                  <a:pt x="1093" y="385"/>
                </a:lnTo>
                <a:close/>
              </a:path>
              <a:path w="1725" h="633">
                <a:moveTo>
                  <a:pt x="1210" y="490"/>
                </a:moveTo>
                <a:lnTo>
                  <a:pt x="1198" y="490"/>
                </a:lnTo>
                <a:lnTo>
                  <a:pt x="1198" y="596"/>
                </a:lnTo>
                <a:lnTo>
                  <a:pt x="1198" y="629"/>
                </a:lnTo>
                <a:lnTo>
                  <a:pt x="1210" y="622"/>
                </a:lnTo>
                <a:lnTo>
                  <a:pt x="1210" y="490"/>
                </a:lnTo>
                <a:lnTo>
                  <a:pt x="1210" y="490"/>
                </a:lnTo>
                <a:close/>
              </a:path>
              <a:path w="1725" h="633">
                <a:moveTo>
                  <a:pt x="1270" y="469"/>
                </a:moveTo>
                <a:lnTo>
                  <a:pt x="1261" y="483"/>
                </a:lnTo>
                <a:lnTo>
                  <a:pt x="1126" y="483"/>
                </a:lnTo>
                <a:lnTo>
                  <a:pt x="1131" y="493"/>
                </a:lnTo>
                <a:lnTo>
                  <a:pt x="1134" y="493"/>
                </a:lnTo>
                <a:lnTo>
                  <a:pt x="1138" y="490"/>
                </a:lnTo>
                <a:lnTo>
                  <a:pt x="1285" y="490"/>
                </a:lnTo>
                <a:lnTo>
                  <a:pt x="1270" y="469"/>
                </a:lnTo>
                <a:lnTo>
                  <a:pt x="1270" y="469"/>
                </a:lnTo>
                <a:close/>
              </a:path>
              <a:path w="1725" h="633">
                <a:moveTo>
                  <a:pt x="1198" y="385"/>
                </a:moveTo>
                <a:lnTo>
                  <a:pt x="1198" y="483"/>
                </a:lnTo>
                <a:lnTo>
                  <a:pt x="1210" y="483"/>
                </a:lnTo>
                <a:lnTo>
                  <a:pt x="1210" y="404"/>
                </a:lnTo>
                <a:lnTo>
                  <a:pt x="1215" y="397"/>
                </a:lnTo>
                <a:lnTo>
                  <a:pt x="1198" y="385"/>
                </a:lnTo>
                <a:lnTo>
                  <a:pt x="1198" y="385"/>
                </a:lnTo>
                <a:close/>
              </a:path>
              <a:path w="1725" h="633">
                <a:moveTo>
                  <a:pt x="1453" y="558"/>
                </a:moveTo>
                <a:lnTo>
                  <a:pt x="1448" y="558"/>
                </a:lnTo>
                <a:lnTo>
                  <a:pt x="1448" y="560"/>
                </a:lnTo>
                <a:lnTo>
                  <a:pt x="1448" y="593"/>
                </a:lnTo>
                <a:lnTo>
                  <a:pt x="1445" y="598"/>
                </a:lnTo>
                <a:lnTo>
                  <a:pt x="1445" y="603"/>
                </a:lnTo>
                <a:lnTo>
                  <a:pt x="1443" y="605"/>
                </a:lnTo>
                <a:lnTo>
                  <a:pt x="1441" y="608"/>
                </a:lnTo>
                <a:lnTo>
                  <a:pt x="1419" y="608"/>
                </a:lnTo>
                <a:lnTo>
                  <a:pt x="1460" y="608"/>
                </a:lnTo>
                <a:lnTo>
                  <a:pt x="1460" y="603"/>
                </a:lnTo>
                <a:lnTo>
                  <a:pt x="1458" y="601"/>
                </a:lnTo>
                <a:lnTo>
                  <a:pt x="1455" y="596"/>
                </a:lnTo>
                <a:lnTo>
                  <a:pt x="1455" y="586"/>
                </a:lnTo>
                <a:lnTo>
                  <a:pt x="1453" y="581"/>
                </a:lnTo>
                <a:lnTo>
                  <a:pt x="1453" y="572"/>
                </a:lnTo>
                <a:lnTo>
                  <a:pt x="1453" y="565"/>
                </a:lnTo>
                <a:lnTo>
                  <a:pt x="1453" y="558"/>
                </a:lnTo>
                <a:lnTo>
                  <a:pt x="1453" y="558"/>
                </a:lnTo>
                <a:close/>
              </a:path>
              <a:path w="1725" h="633">
                <a:moveTo>
                  <a:pt x="1366" y="461"/>
                </a:moveTo>
                <a:lnTo>
                  <a:pt x="1357" y="464"/>
                </a:lnTo>
                <a:lnTo>
                  <a:pt x="1357" y="466"/>
                </a:lnTo>
                <a:lnTo>
                  <a:pt x="1354" y="471"/>
                </a:lnTo>
                <a:lnTo>
                  <a:pt x="1354" y="495"/>
                </a:lnTo>
                <a:lnTo>
                  <a:pt x="1352" y="502"/>
                </a:lnTo>
                <a:lnTo>
                  <a:pt x="1352" y="512"/>
                </a:lnTo>
                <a:lnTo>
                  <a:pt x="1350" y="517"/>
                </a:lnTo>
                <a:lnTo>
                  <a:pt x="1350" y="529"/>
                </a:lnTo>
                <a:lnTo>
                  <a:pt x="1347" y="534"/>
                </a:lnTo>
                <a:lnTo>
                  <a:pt x="1347" y="538"/>
                </a:lnTo>
                <a:lnTo>
                  <a:pt x="1345" y="541"/>
                </a:lnTo>
                <a:lnTo>
                  <a:pt x="1345" y="546"/>
                </a:lnTo>
                <a:lnTo>
                  <a:pt x="1342" y="550"/>
                </a:lnTo>
                <a:lnTo>
                  <a:pt x="1342" y="555"/>
                </a:lnTo>
                <a:lnTo>
                  <a:pt x="1340" y="558"/>
                </a:lnTo>
                <a:lnTo>
                  <a:pt x="1340" y="560"/>
                </a:lnTo>
                <a:lnTo>
                  <a:pt x="1338" y="565"/>
                </a:lnTo>
                <a:lnTo>
                  <a:pt x="1338" y="567"/>
                </a:lnTo>
                <a:lnTo>
                  <a:pt x="1335" y="572"/>
                </a:lnTo>
                <a:lnTo>
                  <a:pt x="1333" y="577"/>
                </a:lnTo>
                <a:lnTo>
                  <a:pt x="1330" y="581"/>
                </a:lnTo>
                <a:lnTo>
                  <a:pt x="1330" y="586"/>
                </a:lnTo>
                <a:lnTo>
                  <a:pt x="1328" y="589"/>
                </a:lnTo>
                <a:lnTo>
                  <a:pt x="1325" y="593"/>
                </a:lnTo>
                <a:lnTo>
                  <a:pt x="1323" y="598"/>
                </a:lnTo>
                <a:lnTo>
                  <a:pt x="1321" y="601"/>
                </a:lnTo>
                <a:lnTo>
                  <a:pt x="1318" y="605"/>
                </a:lnTo>
                <a:lnTo>
                  <a:pt x="1316" y="610"/>
                </a:lnTo>
                <a:lnTo>
                  <a:pt x="1314" y="613"/>
                </a:lnTo>
                <a:lnTo>
                  <a:pt x="1309" y="617"/>
                </a:lnTo>
                <a:lnTo>
                  <a:pt x="1306" y="620"/>
                </a:lnTo>
                <a:lnTo>
                  <a:pt x="1304" y="625"/>
                </a:lnTo>
                <a:lnTo>
                  <a:pt x="1306" y="627"/>
                </a:lnTo>
                <a:lnTo>
                  <a:pt x="1309" y="625"/>
                </a:lnTo>
                <a:lnTo>
                  <a:pt x="1311" y="622"/>
                </a:lnTo>
                <a:lnTo>
                  <a:pt x="1314" y="617"/>
                </a:lnTo>
                <a:lnTo>
                  <a:pt x="1318" y="615"/>
                </a:lnTo>
                <a:lnTo>
                  <a:pt x="1321" y="610"/>
                </a:lnTo>
                <a:lnTo>
                  <a:pt x="1323" y="608"/>
                </a:lnTo>
                <a:lnTo>
                  <a:pt x="1325" y="605"/>
                </a:lnTo>
                <a:lnTo>
                  <a:pt x="1328" y="601"/>
                </a:lnTo>
                <a:lnTo>
                  <a:pt x="1330" y="598"/>
                </a:lnTo>
                <a:lnTo>
                  <a:pt x="1333" y="593"/>
                </a:lnTo>
                <a:lnTo>
                  <a:pt x="1335" y="589"/>
                </a:lnTo>
                <a:lnTo>
                  <a:pt x="1338" y="586"/>
                </a:lnTo>
                <a:lnTo>
                  <a:pt x="1340" y="581"/>
                </a:lnTo>
                <a:lnTo>
                  <a:pt x="1342" y="577"/>
                </a:lnTo>
                <a:lnTo>
                  <a:pt x="1345" y="574"/>
                </a:lnTo>
                <a:lnTo>
                  <a:pt x="1345" y="569"/>
                </a:lnTo>
                <a:lnTo>
                  <a:pt x="1347" y="565"/>
                </a:lnTo>
                <a:lnTo>
                  <a:pt x="1350" y="560"/>
                </a:lnTo>
                <a:lnTo>
                  <a:pt x="1350" y="558"/>
                </a:lnTo>
                <a:lnTo>
                  <a:pt x="1352" y="553"/>
                </a:lnTo>
                <a:lnTo>
                  <a:pt x="1352" y="548"/>
                </a:lnTo>
                <a:lnTo>
                  <a:pt x="1354" y="546"/>
                </a:lnTo>
                <a:lnTo>
                  <a:pt x="1354" y="541"/>
                </a:lnTo>
                <a:lnTo>
                  <a:pt x="1357" y="536"/>
                </a:lnTo>
                <a:lnTo>
                  <a:pt x="1357" y="531"/>
                </a:lnTo>
                <a:lnTo>
                  <a:pt x="1359" y="526"/>
                </a:lnTo>
                <a:lnTo>
                  <a:pt x="1359" y="517"/>
                </a:lnTo>
                <a:lnTo>
                  <a:pt x="1361" y="510"/>
                </a:lnTo>
                <a:lnTo>
                  <a:pt x="1361" y="500"/>
                </a:lnTo>
                <a:lnTo>
                  <a:pt x="1364" y="493"/>
                </a:lnTo>
                <a:lnTo>
                  <a:pt x="1364" y="469"/>
                </a:lnTo>
                <a:lnTo>
                  <a:pt x="1366" y="461"/>
                </a:lnTo>
                <a:lnTo>
                  <a:pt x="1366" y="461"/>
                </a:lnTo>
                <a:close/>
              </a:path>
              <a:path w="1725" h="633">
                <a:moveTo>
                  <a:pt x="1314" y="459"/>
                </a:moveTo>
                <a:lnTo>
                  <a:pt x="1318" y="469"/>
                </a:lnTo>
                <a:lnTo>
                  <a:pt x="1321" y="466"/>
                </a:lnTo>
                <a:lnTo>
                  <a:pt x="1325" y="466"/>
                </a:lnTo>
                <a:lnTo>
                  <a:pt x="1330" y="464"/>
                </a:lnTo>
                <a:lnTo>
                  <a:pt x="1357" y="464"/>
                </a:lnTo>
                <a:lnTo>
                  <a:pt x="1366" y="461"/>
                </a:lnTo>
                <a:lnTo>
                  <a:pt x="1400" y="459"/>
                </a:lnTo>
                <a:lnTo>
                  <a:pt x="1314" y="459"/>
                </a:lnTo>
                <a:lnTo>
                  <a:pt x="1314" y="459"/>
                </a:lnTo>
                <a:close/>
              </a:path>
              <a:path w="1725" h="633">
                <a:moveTo>
                  <a:pt x="1405" y="442"/>
                </a:moveTo>
                <a:lnTo>
                  <a:pt x="1400" y="454"/>
                </a:lnTo>
                <a:lnTo>
                  <a:pt x="1366" y="457"/>
                </a:lnTo>
                <a:lnTo>
                  <a:pt x="1357" y="457"/>
                </a:lnTo>
                <a:lnTo>
                  <a:pt x="1314" y="459"/>
                </a:lnTo>
                <a:lnTo>
                  <a:pt x="1400" y="459"/>
                </a:lnTo>
                <a:lnTo>
                  <a:pt x="1400" y="596"/>
                </a:lnTo>
                <a:lnTo>
                  <a:pt x="1400" y="603"/>
                </a:lnTo>
                <a:lnTo>
                  <a:pt x="1402" y="608"/>
                </a:lnTo>
                <a:lnTo>
                  <a:pt x="1402" y="613"/>
                </a:lnTo>
                <a:lnTo>
                  <a:pt x="1405" y="615"/>
                </a:lnTo>
                <a:lnTo>
                  <a:pt x="1407" y="617"/>
                </a:lnTo>
                <a:lnTo>
                  <a:pt x="1410" y="617"/>
                </a:lnTo>
                <a:lnTo>
                  <a:pt x="1412" y="620"/>
                </a:lnTo>
                <a:lnTo>
                  <a:pt x="1448" y="620"/>
                </a:lnTo>
                <a:lnTo>
                  <a:pt x="1453" y="617"/>
                </a:lnTo>
                <a:lnTo>
                  <a:pt x="1455" y="615"/>
                </a:lnTo>
                <a:lnTo>
                  <a:pt x="1458" y="613"/>
                </a:lnTo>
                <a:lnTo>
                  <a:pt x="1460" y="608"/>
                </a:lnTo>
                <a:lnTo>
                  <a:pt x="1417" y="608"/>
                </a:lnTo>
                <a:lnTo>
                  <a:pt x="1414" y="605"/>
                </a:lnTo>
                <a:lnTo>
                  <a:pt x="1412" y="603"/>
                </a:lnTo>
                <a:lnTo>
                  <a:pt x="1412" y="598"/>
                </a:lnTo>
                <a:lnTo>
                  <a:pt x="1410" y="593"/>
                </a:lnTo>
                <a:lnTo>
                  <a:pt x="1410" y="464"/>
                </a:lnTo>
                <a:lnTo>
                  <a:pt x="1417" y="457"/>
                </a:lnTo>
                <a:lnTo>
                  <a:pt x="1405" y="442"/>
                </a:lnTo>
                <a:lnTo>
                  <a:pt x="1405" y="442"/>
                </a:lnTo>
                <a:close/>
              </a:path>
              <a:path w="1725" h="633">
                <a:moveTo>
                  <a:pt x="1357" y="385"/>
                </a:moveTo>
                <a:lnTo>
                  <a:pt x="1357" y="457"/>
                </a:lnTo>
                <a:lnTo>
                  <a:pt x="1366" y="457"/>
                </a:lnTo>
                <a:lnTo>
                  <a:pt x="1366" y="406"/>
                </a:lnTo>
                <a:lnTo>
                  <a:pt x="1371" y="397"/>
                </a:lnTo>
                <a:lnTo>
                  <a:pt x="1357" y="385"/>
                </a:lnTo>
                <a:lnTo>
                  <a:pt x="1357" y="385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48" name="path 12248"/>
          <p:cNvSpPr/>
          <p:nvPr/>
        </p:nvSpPr>
        <p:spPr>
          <a:xfrm>
            <a:off x="1313687" y="10079228"/>
            <a:ext cx="13118593" cy="32004"/>
          </a:xfrm>
          <a:custGeom>
            <a:avLst/>
            <a:gdLst/>
            <a:ahLst/>
            <a:cxnLst/>
            <a:rect l="0" t="0" r="0" b="0"/>
            <a:pathLst>
              <a:path w="20659" h="50">
                <a:moveTo>
                  <a:pt x="20659" y="50"/>
                </a:moveTo>
                <a:lnTo>
                  <a:pt x="20608" y="0"/>
                </a:lnTo>
                <a:lnTo>
                  <a:pt x="0" y="50"/>
                </a:lnTo>
                <a:lnTo>
                  <a:pt x="20659" y="50"/>
                </a:lnTo>
              </a:path>
              <a:path w="20659" h="50">
                <a:moveTo>
                  <a:pt x="20608" y="0"/>
                </a:moveTo>
                <a:lnTo>
                  <a:pt x="0" y="50"/>
                </a:lnTo>
                <a:lnTo>
                  <a:pt x="50" y="0"/>
                </a:lnTo>
                <a:lnTo>
                  <a:pt x="20608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50" name="path 12250"/>
          <p:cNvSpPr/>
          <p:nvPr/>
        </p:nvSpPr>
        <p:spPr>
          <a:xfrm>
            <a:off x="1948433" y="9415526"/>
            <a:ext cx="760476" cy="272795"/>
          </a:xfrm>
          <a:custGeom>
            <a:avLst/>
            <a:gdLst/>
            <a:ahLst/>
            <a:cxnLst/>
            <a:rect l="0" t="0" r="0" b="0"/>
            <a:pathLst>
              <a:path w="1197" h="429">
                <a:moveTo>
                  <a:pt x="150" y="181"/>
                </a:moveTo>
                <a:lnTo>
                  <a:pt x="123" y="181"/>
                </a:lnTo>
                <a:lnTo>
                  <a:pt x="123" y="238"/>
                </a:lnTo>
                <a:lnTo>
                  <a:pt x="123" y="260"/>
                </a:lnTo>
                <a:lnTo>
                  <a:pt x="121" y="265"/>
                </a:lnTo>
                <a:lnTo>
                  <a:pt x="121" y="289"/>
                </a:lnTo>
                <a:lnTo>
                  <a:pt x="152" y="289"/>
                </a:lnTo>
                <a:lnTo>
                  <a:pt x="152" y="281"/>
                </a:lnTo>
                <a:lnTo>
                  <a:pt x="150" y="274"/>
                </a:lnTo>
                <a:lnTo>
                  <a:pt x="150" y="181"/>
                </a:lnTo>
                <a:lnTo>
                  <a:pt x="150" y="181"/>
                </a:lnTo>
                <a:close/>
              </a:path>
              <a:path w="1197" h="429">
                <a:moveTo>
                  <a:pt x="10" y="181"/>
                </a:moveTo>
                <a:lnTo>
                  <a:pt x="10" y="200"/>
                </a:lnTo>
                <a:lnTo>
                  <a:pt x="39" y="200"/>
                </a:lnTo>
                <a:lnTo>
                  <a:pt x="39" y="181"/>
                </a:lnTo>
                <a:lnTo>
                  <a:pt x="123" y="181"/>
                </a:lnTo>
                <a:lnTo>
                  <a:pt x="234" y="181"/>
                </a:lnTo>
                <a:lnTo>
                  <a:pt x="10" y="181"/>
                </a:lnTo>
                <a:lnTo>
                  <a:pt x="10" y="181"/>
                </a:lnTo>
                <a:close/>
              </a:path>
              <a:path w="1197" h="429">
                <a:moveTo>
                  <a:pt x="123" y="90"/>
                </a:moveTo>
                <a:lnTo>
                  <a:pt x="123" y="161"/>
                </a:lnTo>
                <a:lnTo>
                  <a:pt x="39" y="161"/>
                </a:lnTo>
                <a:lnTo>
                  <a:pt x="150" y="161"/>
                </a:lnTo>
                <a:lnTo>
                  <a:pt x="150" y="90"/>
                </a:lnTo>
                <a:lnTo>
                  <a:pt x="234" y="90"/>
                </a:lnTo>
                <a:lnTo>
                  <a:pt x="123" y="90"/>
                </a:lnTo>
                <a:lnTo>
                  <a:pt x="123" y="90"/>
                </a:lnTo>
                <a:close/>
              </a:path>
              <a:path w="1197" h="429">
                <a:moveTo>
                  <a:pt x="10" y="90"/>
                </a:moveTo>
                <a:lnTo>
                  <a:pt x="10" y="181"/>
                </a:lnTo>
                <a:lnTo>
                  <a:pt x="234" y="181"/>
                </a:lnTo>
                <a:lnTo>
                  <a:pt x="234" y="200"/>
                </a:lnTo>
                <a:lnTo>
                  <a:pt x="262" y="200"/>
                </a:lnTo>
                <a:lnTo>
                  <a:pt x="262" y="166"/>
                </a:lnTo>
                <a:lnTo>
                  <a:pt x="150" y="161"/>
                </a:lnTo>
                <a:lnTo>
                  <a:pt x="39" y="161"/>
                </a:lnTo>
                <a:lnTo>
                  <a:pt x="39" y="90"/>
                </a:lnTo>
                <a:lnTo>
                  <a:pt x="123" y="90"/>
                </a:lnTo>
                <a:lnTo>
                  <a:pt x="10" y="90"/>
                </a:lnTo>
                <a:lnTo>
                  <a:pt x="10" y="90"/>
                </a:lnTo>
                <a:close/>
              </a:path>
              <a:path w="1197" h="429">
                <a:moveTo>
                  <a:pt x="152" y="5"/>
                </a:moveTo>
                <a:lnTo>
                  <a:pt x="121" y="5"/>
                </a:lnTo>
                <a:lnTo>
                  <a:pt x="121" y="8"/>
                </a:lnTo>
                <a:lnTo>
                  <a:pt x="121" y="27"/>
                </a:lnTo>
                <a:lnTo>
                  <a:pt x="123" y="32"/>
                </a:lnTo>
                <a:lnTo>
                  <a:pt x="123" y="70"/>
                </a:lnTo>
                <a:lnTo>
                  <a:pt x="10" y="70"/>
                </a:lnTo>
                <a:lnTo>
                  <a:pt x="10" y="90"/>
                </a:lnTo>
                <a:lnTo>
                  <a:pt x="123" y="90"/>
                </a:lnTo>
                <a:lnTo>
                  <a:pt x="234" y="90"/>
                </a:lnTo>
                <a:lnTo>
                  <a:pt x="234" y="161"/>
                </a:lnTo>
                <a:lnTo>
                  <a:pt x="150" y="161"/>
                </a:lnTo>
                <a:lnTo>
                  <a:pt x="262" y="166"/>
                </a:lnTo>
                <a:lnTo>
                  <a:pt x="262" y="145"/>
                </a:lnTo>
                <a:lnTo>
                  <a:pt x="260" y="138"/>
                </a:lnTo>
                <a:lnTo>
                  <a:pt x="260" y="130"/>
                </a:lnTo>
                <a:lnTo>
                  <a:pt x="262" y="123"/>
                </a:lnTo>
                <a:lnTo>
                  <a:pt x="262" y="70"/>
                </a:lnTo>
                <a:lnTo>
                  <a:pt x="150" y="70"/>
                </a:lnTo>
                <a:lnTo>
                  <a:pt x="150" y="18"/>
                </a:lnTo>
                <a:lnTo>
                  <a:pt x="152" y="13"/>
                </a:lnTo>
                <a:lnTo>
                  <a:pt x="152" y="5"/>
                </a:lnTo>
                <a:lnTo>
                  <a:pt x="152" y="5"/>
                </a:lnTo>
                <a:close/>
              </a:path>
              <a:path w="1197" h="429">
                <a:moveTo>
                  <a:pt x="318" y="224"/>
                </a:moveTo>
                <a:lnTo>
                  <a:pt x="320" y="229"/>
                </a:lnTo>
                <a:lnTo>
                  <a:pt x="322" y="236"/>
                </a:lnTo>
                <a:lnTo>
                  <a:pt x="325" y="241"/>
                </a:lnTo>
                <a:lnTo>
                  <a:pt x="325" y="250"/>
                </a:lnTo>
                <a:lnTo>
                  <a:pt x="330" y="250"/>
                </a:lnTo>
                <a:lnTo>
                  <a:pt x="334" y="248"/>
                </a:lnTo>
                <a:lnTo>
                  <a:pt x="342" y="245"/>
                </a:lnTo>
                <a:lnTo>
                  <a:pt x="349" y="243"/>
                </a:lnTo>
                <a:lnTo>
                  <a:pt x="354" y="241"/>
                </a:lnTo>
                <a:lnTo>
                  <a:pt x="361" y="241"/>
                </a:lnTo>
                <a:lnTo>
                  <a:pt x="366" y="238"/>
                </a:lnTo>
                <a:lnTo>
                  <a:pt x="373" y="236"/>
                </a:lnTo>
                <a:lnTo>
                  <a:pt x="375" y="236"/>
                </a:lnTo>
                <a:lnTo>
                  <a:pt x="382" y="233"/>
                </a:lnTo>
                <a:lnTo>
                  <a:pt x="390" y="231"/>
                </a:lnTo>
                <a:lnTo>
                  <a:pt x="397" y="231"/>
                </a:lnTo>
                <a:lnTo>
                  <a:pt x="402" y="229"/>
                </a:lnTo>
                <a:lnTo>
                  <a:pt x="409" y="229"/>
                </a:lnTo>
                <a:lnTo>
                  <a:pt x="318" y="224"/>
                </a:lnTo>
                <a:lnTo>
                  <a:pt x="318" y="224"/>
                </a:lnTo>
                <a:close/>
              </a:path>
              <a:path w="1197" h="429">
                <a:moveTo>
                  <a:pt x="457" y="198"/>
                </a:moveTo>
                <a:lnTo>
                  <a:pt x="450" y="198"/>
                </a:lnTo>
                <a:lnTo>
                  <a:pt x="445" y="200"/>
                </a:lnTo>
                <a:lnTo>
                  <a:pt x="438" y="202"/>
                </a:lnTo>
                <a:lnTo>
                  <a:pt x="430" y="202"/>
                </a:lnTo>
                <a:lnTo>
                  <a:pt x="457" y="205"/>
                </a:lnTo>
                <a:lnTo>
                  <a:pt x="457" y="198"/>
                </a:lnTo>
                <a:lnTo>
                  <a:pt x="457" y="198"/>
                </a:lnTo>
                <a:close/>
              </a:path>
              <a:path w="1197" h="429">
                <a:moveTo>
                  <a:pt x="548" y="195"/>
                </a:moveTo>
                <a:lnTo>
                  <a:pt x="529" y="195"/>
                </a:lnTo>
                <a:lnTo>
                  <a:pt x="531" y="202"/>
                </a:lnTo>
                <a:lnTo>
                  <a:pt x="534" y="207"/>
                </a:lnTo>
                <a:lnTo>
                  <a:pt x="536" y="214"/>
                </a:lnTo>
                <a:lnTo>
                  <a:pt x="538" y="219"/>
                </a:lnTo>
                <a:lnTo>
                  <a:pt x="541" y="224"/>
                </a:lnTo>
                <a:lnTo>
                  <a:pt x="546" y="231"/>
                </a:lnTo>
                <a:lnTo>
                  <a:pt x="548" y="236"/>
                </a:lnTo>
                <a:lnTo>
                  <a:pt x="550" y="241"/>
                </a:lnTo>
                <a:lnTo>
                  <a:pt x="555" y="245"/>
                </a:lnTo>
                <a:lnTo>
                  <a:pt x="558" y="250"/>
                </a:lnTo>
                <a:lnTo>
                  <a:pt x="560" y="253"/>
                </a:lnTo>
                <a:lnTo>
                  <a:pt x="565" y="258"/>
                </a:lnTo>
                <a:lnTo>
                  <a:pt x="567" y="260"/>
                </a:lnTo>
                <a:lnTo>
                  <a:pt x="572" y="265"/>
                </a:lnTo>
                <a:lnTo>
                  <a:pt x="577" y="270"/>
                </a:lnTo>
                <a:lnTo>
                  <a:pt x="582" y="274"/>
                </a:lnTo>
                <a:lnTo>
                  <a:pt x="586" y="279"/>
                </a:lnTo>
                <a:lnTo>
                  <a:pt x="591" y="281"/>
                </a:lnTo>
                <a:lnTo>
                  <a:pt x="598" y="286"/>
                </a:lnTo>
                <a:lnTo>
                  <a:pt x="603" y="291"/>
                </a:lnTo>
                <a:lnTo>
                  <a:pt x="603" y="286"/>
                </a:lnTo>
                <a:lnTo>
                  <a:pt x="606" y="279"/>
                </a:lnTo>
                <a:lnTo>
                  <a:pt x="610" y="274"/>
                </a:lnTo>
                <a:lnTo>
                  <a:pt x="613" y="270"/>
                </a:lnTo>
                <a:lnTo>
                  <a:pt x="618" y="265"/>
                </a:lnTo>
                <a:lnTo>
                  <a:pt x="622" y="260"/>
                </a:lnTo>
                <a:lnTo>
                  <a:pt x="618" y="260"/>
                </a:lnTo>
                <a:lnTo>
                  <a:pt x="613" y="258"/>
                </a:lnTo>
                <a:lnTo>
                  <a:pt x="608" y="255"/>
                </a:lnTo>
                <a:lnTo>
                  <a:pt x="601" y="253"/>
                </a:lnTo>
                <a:lnTo>
                  <a:pt x="596" y="250"/>
                </a:lnTo>
                <a:lnTo>
                  <a:pt x="591" y="248"/>
                </a:lnTo>
                <a:lnTo>
                  <a:pt x="586" y="243"/>
                </a:lnTo>
                <a:lnTo>
                  <a:pt x="582" y="238"/>
                </a:lnTo>
                <a:lnTo>
                  <a:pt x="577" y="233"/>
                </a:lnTo>
                <a:lnTo>
                  <a:pt x="572" y="229"/>
                </a:lnTo>
                <a:lnTo>
                  <a:pt x="567" y="226"/>
                </a:lnTo>
                <a:lnTo>
                  <a:pt x="565" y="221"/>
                </a:lnTo>
                <a:lnTo>
                  <a:pt x="560" y="214"/>
                </a:lnTo>
                <a:lnTo>
                  <a:pt x="558" y="210"/>
                </a:lnTo>
                <a:lnTo>
                  <a:pt x="553" y="205"/>
                </a:lnTo>
                <a:lnTo>
                  <a:pt x="550" y="200"/>
                </a:lnTo>
                <a:lnTo>
                  <a:pt x="548" y="195"/>
                </a:lnTo>
                <a:lnTo>
                  <a:pt x="548" y="195"/>
                </a:lnTo>
                <a:close/>
              </a:path>
              <a:path w="1197" h="429">
                <a:moveTo>
                  <a:pt x="510" y="171"/>
                </a:moveTo>
                <a:lnTo>
                  <a:pt x="507" y="176"/>
                </a:lnTo>
                <a:lnTo>
                  <a:pt x="507" y="183"/>
                </a:lnTo>
                <a:lnTo>
                  <a:pt x="505" y="188"/>
                </a:lnTo>
                <a:lnTo>
                  <a:pt x="502" y="195"/>
                </a:lnTo>
                <a:lnTo>
                  <a:pt x="500" y="200"/>
                </a:lnTo>
                <a:lnTo>
                  <a:pt x="500" y="205"/>
                </a:lnTo>
                <a:lnTo>
                  <a:pt x="498" y="212"/>
                </a:lnTo>
                <a:lnTo>
                  <a:pt x="495" y="217"/>
                </a:lnTo>
                <a:lnTo>
                  <a:pt x="490" y="221"/>
                </a:lnTo>
                <a:lnTo>
                  <a:pt x="488" y="226"/>
                </a:lnTo>
                <a:lnTo>
                  <a:pt x="483" y="233"/>
                </a:lnTo>
                <a:lnTo>
                  <a:pt x="481" y="241"/>
                </a:lnTo>
                <a:lnTo>
                  <a:pt x="476" y="245"/>
                </a:lnTo>
                <a:lnTo>
                  <a:pt x="471" y="250"/>
                </a:lnTo>
                <a:lnTo>
                  <a:pt x="469" y="255"/>
                </a:lnTo>
                <a:lnTo>
                  <a:pt x="464" y="260"/>
                </a:lnTo>
                <a:lnTo>
                  <a:pt x="459" y="265"/>
                </a:lnTo>
                <a:lnTo>
                  <a:pt x="454" y="270"/>
                </a:lnTo>
                <a:lnTo>
                  <a:pt x="450" y="272"/>
                </a:lnTo>
                <a:lnTo>
                  <a:pt x="445" y="274"/>
                </a:lnTo>
                <a:lnTo>
                  <a:pt x="450" y="277"/>
                </a:lnTo>
                <a:lnTo>
                  <a:pt x="457" y="281"/>
                </a:lnTo>
                <a:lnTo>
                  <a:pt x="459" y="284"/>
                </a:lnTo>
                <a:lnTo>
                  <a:pt x="464" y="289"/>
                </a:lnTo>
                <a:lnTo>
                  <a:pt x="469" y="293"/>
                </a:lnTo>
                <a:lnTo>
                  <a:pt x="469" y="291"/>
                </a:lnTo>
                <a:lnTo>
                  <a:pt x="474" y="286"/>
                </a:lnTo>
                <a:lnTo>
                  <a:pt x="478" y="281"/>
                </a:lnTo>
                <a:lnTo>
                  <a:pt x="483" y="277"/>
                </a:lnTo>
                <a:lnTo>
                  <a:pt x="488" y="272"/>
                </a:lnTo>
                <a:lnTo>
                  <a:pt x="490" y="267"/>
                </a:lnTo>
                <a:lnTo>
                  <a:pt x="495" y="262"/>
                </a:lnTo>
                <a:lnTo>
                  <a:pt x="498" y="255"/>
                </a:lnTo>
                <a:lnTo>
                  <a:pt x="502" y="250"/>
                </a:lnTo>
                <a:lnTo>
                  <a:pt x="505" y="245"/>
                </a:lnTo>
                <a:lnTo>
                  <a:pt x="507" y="241"/>
                </a:lnTo>
                <a:lnTo>
                  <a:pt x="512" y="236"/>
                </a:lnTo>
                <a:lnTo>
                  <a:pt x="514" y="231"/>
                </a:lnTo>
                <a:lnTo>
                  <a:pt x="517" y="224"/>
                </a:lnTo>
                <a:lnTo>
                  <a:pt x="519" y="219"/>
                </a:lnTo>
                <a:lnTo>
                  <a:pt x="522" y="212"/>
                </a:lnTo>
                <a:lnTo>
                  <a:pt x="524" y="207"/>
                </a:lnTo>
                <a:lnTo>
                  <a:pt x="526" y="200"/>
                </a:lnTo>
                <a:lnTo>
                  <a:pt x="529" y="195"/>
                </a:lnTo>
                <a:lnTo>
                  <a:pt x="548" y="195"/>
                </a:lnTo>
                <a:lnTo>
                  <a:pt x="546" y="188"/>
                </a:lnTo>
                <a:lnTo>
                  <a:pt x="543" y="183"/>
                </a:lnTo>
                <a:lnTo>
                  <a:pt x="541" y="176"/>
                </a:lnTo>
                <a:lnTo>
                  <a:pt x="541" y="171"/>
                </a:lnTo>
                <a:lnTo>
                  <a:pt x="574" y="171"/>
                </a:lnTo>
                <a:lnTo>
                  <a:pt x="510" y="171"/>
                </a:lnTo>
                <a:lnTo>
                  <a:pt x="510" y="171"/>
                </a:lnTo>
                <a:close/>
              </a:path>
              <a:path w="1197" h="429">
                <a:moveTo>
                  <a:pt x="610" y="150"/>
                </a:moveTo>
                <a:lnTo>
                  <a:pt x="586" y="150"/>
                </a:lnTo>
                <a:lnTo>
                  <a:pt x="579" y="152"/>
                </a:lnTo>
                <a:lnTo>
                  <a:pt x="493" y="152"/>
                </a:lnTo>
                <a:lnTo>
                  <a:pt x="510" y="171"/>
                </a:lnTo>
                <a:lnTo>
                  <a:pt x="610" y="171"/>
                </a:lnTo>
                <a:lnTo>
                  <a:pt x="610" y="150"/>
                </a:lnTo>
                <a:lnTo>
                  <a:pt x="610" y="150"/>
                </a:lnTo>
                <a:close/>
              </a:path>
              <a:path w="1197" h="429">
                <a:moveTo>
                  <a:pt x="450" y="150"/>
                </a:moveTo>
                <a:lnTo>
                  <a:pt x="450" y="171"/>
                </a:lnTo>
                <a:lnTo>
                  <a:pt x="454" y="171"/>
                </a:lnTo>
                <a:lnTo>
                  <a:pt x="510" y="171"/>
                </a:lnTo>
                <a:lnTo>
                  <a:pt x="493" y="152"/>
                </a:lnTo>
                <a:lnTo>
                  <a:pt x="488" y="152"/>
                </a:lnTo>
                <a:lnTo>
                  <a:pt x="483" y="150"/>
                </a:lnTo>
                <a:lnTo>
                  <a:pt x="450" y="150"/>
                </a:lnTo>
                <a:lnTo>
                  <a:pt x="450" y="150"/>
                </a:lnTo>
                <a:close/>
              </a:path>
              <a:path w="1197" h="429">
                <a:moveTo>
                  <a:pt x="514" y="87"/>
                </a:moveTo>
                <a:lnTo>
                  <a:pt x="514" y="111"/>
                </a:lnTo>
                <a:lnTo>
                  <a:pt x="512" y="118"/>
                </a:lnTo>
                <a:lnTo>
                  <a:pt x="512" y="152"/>
                </a:lnTo>
                <a:lnTo>
                  <a:pt x="536" y="152"/>
                </a:lnTo>
                <a:lnTo>
                  <a:pt x="536" y="130"/>
                </a:lnTo>
                <a:lnTo>
                  <a:pt x="538" y="125"/>
                </a:lnTo>
                <a:lnTo>
                  <a:pt x="538" y="87"/>
                </a:lnTo>
                <a:lnTo>
                  <a:pt x="565" y="87"/>
                </a:lnTo>
                <a:lnTo>
                  <a:pt x="514" y="87"/>
                </a:lnTo>
                <a:lnTo>
                  <a:pt x="514" y="87"/>
                </a:lnTo>
                <a:close/>
              </a:path>
              <a:path w="1197" h="429">
                <a:moveTo>
                  <a:pt x="606" y="68"/>
                </a:moveTo>
                <a:lnTo>
                  <a:pt x="555" y="68"/>
                </a:lnTo>
                <a:lnTo>
                  <a:pt x="514" y="87"/>
                </a:lnTo>
                <a:lnTo>
                  <a:pt x="589" y="87"/>
                </a:lnTo>
                <a:lnTo>
                  <a:pt x="596" y="90"/>
                </a:lnTo>
                <a:lnTo>
                  <a:pt x="606" y="90"/>
                </a:lnTo>
                <a:lnTo>
                  <a:pt x="606" y="68"/>
                </a:lnTo>
                <a:lnTo>
                  <a:pt x="606" y="68"/>
                </a:lnTo>
                <a:close/>
              </a:path>
              <a:path w="1197" h="429">
                <a:moveTo>
                  <a:pt x="459" y="68"/>
                </a:moveTo>
                <a:lnTo>
                  <a:pt x="459" y="90"/>
                </a:lnTo>
                <a:lnTo>
                  <a:pt x="462" y="90"/>
                </a:lnTo>
                <a:lnTo>
                  <a:pt x="469" y="90"/>
                </a:lnTo>
                <a:lnTo>
                  <a:pt x="476" y="87"/>
                </a:lnTo>
                <a:lnTo>
                  <a:pt x="514" y="87"/>
                </a:lnTo>
                <a:lnTo>
                  <a:pt x="555" y="68"/>
                </a:lnTo>
                <a:lnTo>
                  <a:pt x="459" y="68"/>
                </a:lnTo>
                <a:lnTo>
                  <a:pt x="459" y="68"/>
                </a:lnTo>
                <a:close/>
              </a:path>
              <a:path w="1197" h="429">
                <a:moveTo>
                  <a:pt x="430" y="41"/>
                </a:moveTo>
                <a:lnTo>
                  <a:pt x="409" y="41"/>
                </a:lnTo>
                <a:lnTo>
                  <a:pt x="409" y="85"/>
                </a:lnTo>
                <a:lnTo>
                  <a:pt x="368" y="85"/>
                </a:lnTo>
                <a:lnTo>
                  <a:pt x="409" y="104"/>
                </a:lnTo>
                <a:lnTo>
                  <a:pt x="409" y="152"/>
                </a:lnTo>
                <a:lnTo>
                  <a:pt x="368" y="152"/>
                </a:lnTo>
                <a:lnTo>
                  <a:pt x="409" y="171"/>
                </a:lnTo>
                <a:lnTo>
                  <a:pt x="409" y="207"/>
                </a:lnTo>
                <a:lnTo>
                  <a:pt x="406" y="210"/>
                </a:lnTo>
                <a:lnTo>
                  <a:pt x="399" y="210"/>
                </a:lnTo>
                <a:lnTo>
                  <a:pt x="390" y="212"/>
                </a:lnTo>
                <a:lnTo>
                  <a:pt x="385" y="212"/>
                </a:lnTo>
                <a:lnTo>
                  <a:pt x="378" y="214"/>
                </a:lnTo>
                <a:lnTo>
                  <a:pt x="373" y="214"/>
                </a:lnTo>
                <a:lnTo>
                  <a:pt x="368" y="217"/>
                </a:lnTo>
                <a:lnTo>
                  <a:pt x="454" y="217"/>
                </a:lnTo>
                <a:lnTo>
                  <a:pt x="454" y="212"/>
                </a:lnTo>
                <a:lnTo>
                  <a:pt x="457" y="205"/>
                </a:lnTo>
                <a:lnTo>
                  <a:pt x="430" y="202"/>
                </a:lnTo>
                <a:lnTo>
                  <a:pt x="430" y="41"/>
                </a:lnTo>
                <a:lnTo>
                  <a:pt x="430" y="41"/>
                </a:lnTo>
                <a:close/>
              </a:path>
              <a:path w="1197" h="429">
                <a:moveTo>
                  <a:pt x="344" y="41"/>
                </a:moveTo>
                <a:lnTo>
                  <a:pt x="344" y="219"/>
                </a:lnTo>
                <a:lnTo>
                  <a:pt x="342" y="219"/>
                </a:lnTo>
                <a:lnTo>
                  <a:pt x="334" y="221"/>
                </a:lnTo>
                <a:lnTo>
                  <a:pt x="322" y="221"/>
                </a:lnTo>
                <a:lnTo>
                  <a:pt x="318" y="224"/>
                </a:lnTo>
                <a:lnTo>
                  <a:pt x="409" y="229"/>
                </a:lnTo>
                <a:lnTo>
                  <a:pt x="409" y="250"/>
                </a:lnTo>
                <a:lnTo>
                  <a:pt x="406" y="255"/>
                </a:lnTo>
                <a:lnTo>
                  <a:pt x="406" y="286"/>
                </a:lnTo>
                <a:lnTo>
                  <a:pt x="404" y="293"/>
                </a:lnTo>
                <a:lnTo>
                  <a:pt x="433" y="293"/>
                </a:lnTo>
                <a:lnTo>
                  <a:pt x="433" y="289"/>
                </a:lnTo>
                <a:lnTo>
                  <a:pt x="433" y="281"/>
                </a:lnTo>
                <a:lnTo>
                  <a:pt x="430" y="274"/>
                </a:lnTo>
                <a:lnTo>
                  <a:pt x="430" y="224"/>
                </a:lnTo>
                <a:lnTo>
                  <a:pt x="435" y="221"/>
                </a:lnTo>
                <a:lnTo>
                  <a:pt x="440" y="221"/>
                </a:lnTo>
                <a:lnTo>
                  <a:pt x="447" y="219"/>
                </a:lnTo>
                <a:lnTo>
                  <a:pt x="454" y="219"/>
                </a:lnTo>
                <a:lnTo>
                  <a:pt x="454" y="217"/>
                </a:lnTo>
                <a:lnTo>
                  <a:pt x="368" y="217"/>
                </a:lnTo>
                <a:lnTo>
                  <a:pt x="368" y="171"/>
                </a:lnTo>
                <a:lnTo>
                  <a:pt x="409" y="171"/>
                </a:lnTo>
                <a:lnTo>
                  <a:pt x="368" y="152"/>
                </a:lnTo>
                <a:lnTo>
                  <a:pt x="368" y="104"/>
                </a:lnTo>
                <a:lnTo>
                  <a:pt x="409" y="104"/>
                </a:lnTo>
                <a:lnTo>
                  <a:pt x="368" y="85"/>
                </a:lnTo>
                <a:lnTo>
                  <a:pt x="368" y="41"/>
                </a:lnTo>
                <a:lnTo>
                  <a:pt x="409" y="41"/>
                </a:lnTo>
                <a:lnTo>
                  <a:pt x="430" y="41"/>
                </a:lnTo>
                <a:lnTo>
                  <a:pt x="344" y="41"/>
                </a:lnTo>
                <a:lnTo>
                  <a:pt x="344" y="41"/>
                </a:lnTo>
                <a:close/>
              </a:path>
              <a:path w="1197" h="429">
                <a:moveTo>
                  <a:pt x="457" y="22"/>
                </a:moveTo>
                <a:lnTo>
                  <a:pt x="351" y="22"/>
                </a:lnTo>
                <a:lnTo>
                  <a:pt x="344" y="41"/>
                </a:lnTo>
                <a:lnTo>
                  <a:pt x="457" y="41"/>
                </a:lnTo>
                <a:lnTo>
                  <a:pt x="457" y="22"/>
                </a:lnTo>
                <a:lnTo>
                  <a:pt x="457" y="22"/>
                </a:lnTo>
                <a:close/>
              </a:path>
              <a:path w="1197" h="429">
                <a:moveTo>
                  <a:pt x="320" y="22"/>
                </a:moveTo>
                <a:lnTo>
                  <a:pt x="320" y="44"/>
                </a:lnTo>
                <a:lnTo>
                  <a:pt x="325" y="41"/>
                </a:lnTo>
                <a:lnTo>
                  <a:pt x="344" y="41"/>
                </a:lnTo>
                <a:lnTo>
                  <a:pt x="351" y="22"/>
                </a:lnTo>
                <a:lnTo>
                  <a:pt x="320" y="22"/>
                </a:lnTo>
                <a:lnTo>
                  <a:pt x="320" y="22"/>
                </a:lnTo>
                <a:close/>
              </a:path>
              <a:path w="1197" h="429">
                <a:moveTo>
                  <a:pt x="483" y="5"/>
                </a:moveTo>
                <a:lnTo>
                  <a:pt x="481" y="8"/>
                </a:lnTo>
                <a:lnTo>
                  <a:pt x="474" y="13"/>
                </a:lnTo>
                <a:lnTo>
                  <a:pt x="469" y="15"/>
                </a:lnTo>
                <a:lnTo>
                  <a:pt x="466" y="18"/>
                </a:lnTo>
                <a:lnTo>
                  <a:pt x="469" y="22"/>
                </a:lnTo>
                <a:lnTo>
                  <a:pt x="474" y="30"/>
                </a:lnTo>
                <a:lnTo>
                  <a:pt x="476" y="34"/>
                </a:lnTo>
                <a:lnTo>
                  <a:pt x="481" y="41"/>
                </a:lnTo>
                <a:lnTo>
                  <a:pt x="483" y="46"/>
                </a:lnTo>
                <a:lnTo>
                  <a:pt x="488" y="51"/>
                </a:lnTo>
                <a:lnTo>
                  <a:pt x="490" y="56"/>
                </a:lnTo>
                <a:lnTo>
                  <a:pt x="490" y="61"/>
                </a:lnTo>
                <a:lnTo>
                  <a:pt x="493" y="63"/>
                </a:lnTo>
                <a:lnTo>
                  <a:pt x="495" y="61"/>
                </a:lnTo>
                <a:lnTo>
                  <a:pt x="500" y="58"/>
                </a:lnTo>
                <a:lnTo>
                  <a:pt x="507" y="56"/>
                </a:lnTo>
                <a:lnTo>
                  <a:pt x="514" y="51"/>
                </a:lnTo>
                <a:lnTo>
                  <a:pt x="512" y="51"/>
                </a:lnTo>
                <a:lnTo>
                  <a:pt x="512" y="46"/>
                </a:lnTo>
                <a:lnTo>
                  <a:pt x="510" y="44"/>
                </a:lnTo>
                <a:lnTo>
                  <a:pt x="505" y="39"/>
                </a:lnTo>
                <a:lnTo>
                  <a:pt x="502" y="34"/>
                </a:lnTo>
                <a:lnTo>
                  <a:pt x="498" y="27"/>
                </a:lnTo>
                <a:lnTo>
                  <a:pt x="495" y="22"/>
                </a:lnTo>
                <a:lnTo>
                  <a:pt x="490" y="15"/>
                </a:lnTo>
                <a:lnTo>
                  <a:pt x="483" y="5"/>
                </a:lnTo>
                <a:lnTo>
                  <a:pt x="483" y="5"/>
                </a:lnTo>
                <a:close/>
              </a:path>
              <a:path w="1197" h="429">
                <a:moveTo>
                  <a:pt x="558" y="3"/>
                </a:moveTo>
                <a:lnTo>
                  <a:pt x="555" y="10"/>
                </a:lnTo>
                <a:lnTo>
                  <a:pt x="553" y="15"/>
                </a:lnTo>
                <a:lnTo>
                  <a:pt x="553" y="20"/>
                </a:lnTo>
                <a:lnTo>
                  <a:pt x="550" y="27"/>
                </a:lnTo>
                <a:lnTo>
                  <a:pt x="548" y="32"/>
                </a:lnTo>
                <a:lnTo>
                  <a:pt x="546" y="39"/>
                </a:lnTo>
                <a:lnTo>
                  <a:pt x="543" y="44"/>
                </a:lnTo>
                <a:lnTo>
                  <a:pt x="541" y="51"/>
                </a:lnTo>
                <a:lnTo>
                  <a:pt x="538" y="56"/>
                </a:lnTo>
                <a:lnTo>
                  <a:pt x="536" y="63"/>
                </a:lnTo>
                <a:lnTo>
                  <a:pt x="534" y="68"/>
                </a:lnTo>
                <a:lnTo>
                  <a:pt x="500" y="68"/>
                </a:lnTo>
                <a:lnTo>
                  <a:pt x="555" y="68"/>
                </a:lnTo>
                <a:lnTo>
                  <a:pt x="555" y="65"/>
                </a:lnTo>
                <a:lnTo>
                  <a:pt x="560" y="61"/>
                </a:lnTo>
                <a:lnTo>
                  <a:pt x="562" y="53"/>
                </a:lnTo>
                <a:lnTo>
                  <a:pt x="567" y="49"/>
                </a:lnTo>
                <a:lnTo>
                  <a:pt x="570" y="44"/>
                </a:lnTo>
                <a:lnTo>
                  <a:pt x="572" y="39"/>
                </a:lnTo>
                <a:lnTo>
                  <a:pt x="574" y="34"/>
                </a:lnTo>
                <a:lnTo>
                  <a:pt x="577" y="30"/>
                </a:lnTo>
                <a:lnTo>
                  <a:pt x="582" y="25"/>
                </a:lnTo>
                <a:lnTo>
                  <a:pt x="584" y="18"/>
                </a:lnTo>
                <a:lnTo>
                  <a:pt x="579" y="15"/>
                </a:lnTo>
                <a:lnTo>
                  <a:pt x="572" y="13"/>
                </a:lnTo>
                <a:lnTo>
                  <a:pt x="565" y="8"/>
                </a:lnTo>
                <a:lnTo>
                  <a:pt x="560" y="5"/>
                </a:lnTo>
                <a:lnTo>
                  <a:pt x="558" y="3"/>
                </a:lnTo>
                <a:lnTo>
                  <a:pt x="558" y="3"/>
                </a:lnTo>
                <a:close/>
              </a:path>
              <a:path w="1197" h="429">
                <a:moveTo>
                  <a:pt x="896" y="260"/>
                </a:moveTo>
                <a:lnTo>
                  <a:pt x="870" y="262"/>
                </a:lnTo>
                <a:lnTo>
                  <a:pt x="870" y="286"/>
                </a:lnTo>
                <a:lnTo>
                  <a:pt x="896" y="286"/>
                </a:lnTo>
                <a:lnTo>
                  <a:pt x="896" y="260"/>
                </a:lnTo>
                <a:lnTo>
                  <a:pt x="896" y="260"/>
                </a:lnTo>
                <a:close/>
              </a:path>
              <a:path w="1197" h="429">
                <a:moveTo>
                  <a:pt x="699" y="190"/>
                </a:moveTo>
                <a:lnTo>
                  <a:pt x="699" y="217"/>
                </a:lnTo>
                <a:lnTo>
                  <a:pt x="702" y="224"/>
                </a:lnTo>
                <a:lnTo>
                  <a:pt x="702" y="241"/>
                </a:lnTo>
                <a:lnTo>
                  <a:pt x="699" y="250"/>
                </a:lnTo>
                <a:lnTo>
                  <a:pt x="699" y="289"/>
                </a:lnTo>
                <a:lnTo>
                  <a:pt x="726" y="289"/>
                </a:lnTo>
                <a:lnTo>
                  <a:pt x="726" y="262"/>
                </a:lnTo>
                <a:lnTo>
                  <a:pt x="870" y="262"/>
                </a:lnTo>
                <a:lnTo>
                  <a:pt x="896" y="260"/>
                </a:lnTo>
                <a:lnTo>
                  <a:pt x="896" y="245"/>
                </a:lnTo>
                <a:lnTo>
                  <a:pt x="726" y="243"/>
                </a:lnTo>
                <a:lnTo>
                  <a:pt x="726" y="190"/>
                </a:lnTo>
                <a:lnTo>
                  <a:pt x="870" y="190"/>
                </a:lnTo>
                <a:lnTo>
                  <a:pt x="699" y="190"/>
                </a:lnTo>
                <a:lnTo>
                  <a:pt x="699" y="190"/>
                </a:lnTo>
                <a:close/>
              </a:path>
              <a:path w="1197" h="429">
                <a:moveTo>
                  <a:pt x="896" y="171"/>
                </a:moveTo>
                <a:lnTo>
                  <a:pt x="699" y="171"/>
                </a:lnTo>
                <a:lnTo>
                  <a:pt x="699" y="176"/>
                </a:lnTo>
                <a:lnTo>
                  <a:pt x="699" y="190"/>
                </a:lnTo>
                <a:lnTo>
                  <a:pt x="870" y="190"/>
                </a:lnTo>
                <a:lnTo>
                  <a:pt x="870" y="243"/>
                </a:lnTo>
                <a:lnTo>
                  <a:pt x="726" y="243"/>
                </a:lnTo>
                <a:lnTo>
                  <a:pt x="896" y="245"/>
                </a:lnTo>
                <a:lnTo>
                  <a:pt x="896" y="171"/>
                </a:lnTo>
                <a:lnTo>
                  <a:pt x="896" y="171"/>
                </a:lnTo>
                <a:close/>
              </a:path>
              <a:path w="1197" h="429">
                <a:moveTo>
                  <a:pt x="874" y="121"/>
                </a:moveTo>
                <a:lnTo>
                  <a:pt x="766" y="121"/>
                </a:lnTo>
                <a:lnTo>
                  <a:pt x="838" y="142"/>
                </a:lnTo>
                <a:lnTo>
                  <a:pt x="874" y="142"/>
                </a:lnTo>
                <a:lnTo>
                  <a:pt x="874" y="121"/>
                </a:lnTo>
                <a:lnTo>
                  <a:pt x="874" y="121"/>
                </a:lnTo>
                <a:close/>
              </a:path>
              <a:path w="1197" h="429">
                <a:moveTo>
                  <a:pt x="723" y="121"/>
                </a:moveTo>
                <a:lnTo>
                  <a:pt x="723" y="142"/>
                </a:lnTo>
                <a:lnTo>
                  <a:pt x="726" y="142"/>
                </a:lnTo>
                <a:lnTo>
                  <a:pt x="838" y="142"/>
                </a:lnTo>
                <a:lnTo>
                  <a:pt x="766" y="121"/>
                </a:lnTo>
                <a:lnTo>
                  <a:pt x="723" y="121"/>
                </a:lnTo>
                <a:lnTo>
                  <a:pt x="723" y="121"/>
                </a:lnTo>
                <a:close/>
              </a:path>
              <a:path w="1197" h="429">
                <a:moveTo>
                  <a:pt x="819" y="37"/>
                </a:moveTo>
                <a:lnTo>
                  <a:pt x="795" y="41"/>
                </a:lnTo>
                <a:lnTo>
                  <a:pt x="798" y="41"/>
                </a:lnTo>
                <a:lnTo>
                  <a:pt x="802" y="46"/>
                </a:lnTo>
                <a:lnTo>
                  <a:pt x="807" y="53"/>
                </a:lnTo>
                <a:lnTo>
                  <a:pt x="812" y="58"/>
                </a:lnTo>
                <a:lnTo>
                  <a:pt x="817" y="63"/>
                </a:lnTo>
                <a:lnTo>
                  <a:pt x="819" y="68"/>
                </a:lnTo>
                <a:lnTo>
                  <a:pt x="824" y="73"/>
                </a:lnTo>
                <a:lnTo>
                  <a:pt x="829" y="78"/>
                </a:lnTo>
                <a:lnTo>
                  <a:pt x="834" y="82"/>
                </a:lnTo>
                <a:lnTo>
                  <a:pt x="838" y="85"/>
                </a:lnTo>
                <a:lnTo>
                  <a:pt x="841" y="90"/>
                </a:lnTo>
                <a:lnTo>
                  <a:pt x="846" y="92"/>
                </a:lnTo>
                <a:lnTo>
                  <a:pt x="850" y="97"/>
                </a:lnTo>
                <a:lnTo>
                  <a:pt x="855" y="101"/>
                </a:lnTo>
                <a:lnTo>
                  <a:pt x="862" y="106"/>
                </a:lnTo>
                <a:lnTo>
                  <a:pt x="867" y="111"/>
                </a:lnTo>
                <a:lnTo>
                  <a:pt x="872" y="113"/>
                </a:lnTo>
                <a:lnTo>
                  <a:pt x="877" y="118"/>
                </a:lnTo>
                <a:lnTo>
                  <a:pt x="882" y="121"/>
                </a:lnTo>
                <a:lnTo>
                  <a:pt x="886" y="123"/>
                </a:lnTo>
                <a:lnTo>
                  <a:pt x="891" y="128"/>
                </a:lnTo>
                <a:lnTo>
                  <a:pt x="898" y="130"/>
                </a:lnTo>
                <a:lnTo>
                  <a:pt x="903" y="133"/>
                </a:lnTo>
                <a:lnTo>
                  <a:pt x="908" y="135"/>
                </a:lnTo>
                <a:lnTo>
                  <a:pt x="915" y="138"/>
                </a:lnTo>
                <a:lnTo>
                  <a:pt x="920" y="142"/>
                </a:lnTo>
                <a:lnTo>
                  <a:pt x="927" y="145"/>
                </a:lnTo>
                <a:lnTo>
                  <a:pt x="934" y="147"/>
                </a:lnTo>
                <a:lnTo>
                  <a:pt x="934" y="142"/>
                </a:lnTo>
                <a:lnTo>
                  <a:pt x="939" y="138"/>
                </a:lnTo>
                <a:lnTo>
                  <a:pt x="942" y="133"/>
                </a:lnTo>
                <a:lnTo>
                  <a:pt x="946" y="128"/>
                </a:lnTo>
                <a:lnTo>
                  <a:pt x="951" y="121"/>
                </a:lnTo>
                <a:lnTo>
                  <a:pt x="944" y="121"/>
                </a:lnTo>
                <a:lnTo>
                  <a:pt x="937" y="118"/>
                </a:lnTo>
                <a:lnTo>
                  <a:pt x="932" y="116"/>
                </a:lnTo>
                <a:lnTo>
                  <a:pt x="925" y="113"/>
                </a:lnTo>
                <a:lnTo>
                  <a:pt x="920" y="111"/>
                </a:lnTo>
                <a:lnTo>
                  <a:pt x="913" y="109"/>
                </a:lnTo>
                <a:lnTo>
                  <a:pt x="910" y="106"/>
                </a:lnTo>
                <a:lnTo>
                  <a:pt x="906" y="104"/>
                </a:lnTo>
                <a:lnTo>
                  <a:pt x="898" y="101"/>
                </a:lnTo>
                <a:lnTo>
                  <a:pt x="894" y="99"/>
                </a:lnTo>
                <a:lnTo>
                  <a:pt x="889" y="94"/>
                </a:lnTo>
                <a:lnTo>
                  <a:pt x="882" y="92"/>
                </a:lnTo>
                <a:lnTo>
                  <a:pt x="877" y="87"/>
                </a:lnTo>
                <a:lnTo>
                  <a:pt x="870" y="85"/>
                </a:lnTo>
                <a:lnTo>
                  <a:pt x="870" y="82"/>
                </a:lnTo>
                <a:lnTo>
                  <a:pt x="865" y="80"/>
                </a:lnTo>
                <a:lnTo>
                  <a:pt x="862" y="78"/>
                </a:lnTo>
                <a:lnTo>
                  <a:pt x="858" y="75"/>
                </a:lnTo>
                <a:lnTo>
                  <a:pt x="853" y="70"/>
                </a:lnTo>
                <a:lnTo>
                  <a:pt x="850" y="68"/>
                </a:lnTo>
                <a:lnTo>
                  <a:pt x="846" y="63"/>
                </a:lnTo>
                <a:lnTo>
                  <a:pt x="841" y="58"/>
                </a:lnTo>
                <a:lnTo>
                  <a:pt x="836" y="53"/>
                </a:lnTo>
                <a:lnTo>
                  <a:pt x="831" y="49"/>
                </a:lnTo>
                <a:lnTo>
                  <a:pt x="826" y="44"/>
                </a:lnTo>
                <a:lnTo>
                  <a:pt x="819" y="37"/>
                </a:lnTo>
                <a:lnTo>
                  <a:pt x="819" y="37"/>
                </a:lnTo>
                <a:close/>
              </a:path>
              <a:path w="1197" h="429">
                <a:moveTo>
                  <a:pt x="790" y="3"/>
                </a:moveTo>
                <a:lnTo>
                  <a:pt x="788" y="10"/>
                </a:lnTo>
                <a:lnTo>
                  <a:pt x="783" y="15"/>
                </a:lnTo>
                <a:lnTo>
                  <a:pt x="781" y="20"/>
                </a:lnTo>
                <a:lnTo>
                  <a:pt x="778" y="25"/>
                </a:lnTo>
                <a:lnTo>
                  <a:pt x="774" y="30"/>
                </a:lnTo>
                <a:lnTo>
                  <a:pt x="771" y="37"/>
                </a:lnTo>
                <a:lnTo>
                  <a:pt x="766" y="41"/>
                </a:lnTo>
                <a:lnTo>
                  <a:pt x="762" y="46"/>
                </a:lnTo>
                <a:lnTo>
                  <a:pt x="759" y="51"/>
                </a:lnTo>
                <a:lnTo>
                  <a:pt x="754" y="56"/>
                </a:lnTo>
                <a:lnTo>
                  <a:pt x="750" y="61"/>
                </a:lnTo>
                <a:lnTo>
                  <a:pt x="747" y="61"/>
                </a:lnTo>
                <a:lnTo>
                  <a:pt x="742" y="68"/>
                </a:lnTo>
                <a:lnTo>
                  <a:pt x="738" y="73"/>
                </a:lnTo>
                <a:lnTo>
                  <a:pt x="733" y="78"/>
                </a:lnTo>
                <a:lnTo>
                  <a:pt x="728" y="80"/>
                </a:lnTo>
                <a:lnTo>
                  <a:pt x="723" y="85"/>
                </a:lnTo>
                <a:lnTo>
                  <a:pt x="718" y="90"/>
                </a:lnTo>
                <a:lnTo>
                  <a:pt x="714" y="94"/>
                </a:lnTo>
                <a:lnTo>
                  <a:pt x="711" y="97"/>
                </a:lnTo>
                <a:lnTo>
                  <a:pt x="706" y="101"/>
                </a:lnTo>
                <a:lnTo>
                  <a:pt x="702" y="104"/>
                </a:lnTo>
                <a:lnTo>
                  <a:pt x="699" y="104"/>
                </a:lnTo>
                <a:lnTo>
                  <a:pt x="694" y="109"/>
                </a:lnTo>
                <a:lnTo>
                  <a:pt x="690" y="111"/>
                </a:lnTo>
                <a:lnTo>
                  <a:pt x="682" y="116"/>
                </a:lnTo>
                <a:lnTo>
                  <a:pt x="678" y="118"/>
                </a:lnTo>
                <a:lnTo>
                  <a:pt x="673" y="123"/>
                </a:lnTo>
                <a:lnTo>
                  <a:pt x="666" y="125"/>
                </a:lnTo>
                <a:lnTo>
                  <a:pt x="661" y="128"/>
                </a:lnTo>
                <a:lnTo>
                  <a:pt x="654" y="130"/>
                </a:lnTo>
                <a:lnTo>
                  <a:pt x="649" y="133"/>
                </a:lnTo>
                <a:lnTo>
                  <a:pt x="651" y="138"/>
                </a:lnTo>
                <a:lnTo>
                  <a:pt x="658" y="142"/>
                </a:lnTo>
                <a:lnTo>
                  <a:pt x="663" y="147"/>
                </a:lnTo>
                <a:lnTo>
                  <a:pt x="668" y="150"/>
                </a:lnTo>
                <a:lnTo>
                  <a:pt x="670" y="154"/>
                </a:lnTo>
                <a:lnTo>
                  <a:pt x="675" y="150"/>
                </a:lnTo>
                <a:lnTo>
                  <a:pt x="680" y="147"/>
                </a:lnTo>
                <a:lnTo>
                  <a:pt x="687" y="142"/>
                </a:lnTo>
                <a:lnTo>
                  <a:pt x="692" y="140"/>
                </a:lnTo>
                <a:lnTo>
                  <a:pt x="697" y="135"/>
                </a:lnTo>
                <a:lnTo>
                  <a:pt x="702" y="133"/>
                </a:lnTo>
                <a:lnTo>
                  <a:pt x="706" y="128"/>
                </a:lnTo>
                <a:lnTo>
                  <a:pt x="709" y="128"/>
                </a:lnTo>
                <a:lnTo>
                  <a:pt x="714" y="125"/>
                </a:lnTo>
                <a:lnTo>
                  <a:pt x="716" y="121"/>
                </a:lnTo>
                <a:lnTo>
                  <a:pt x="721" y="118"/>
                </a:lnTo>
                <a:lnTo>
                  <a:pt x="726" y="113"/>
                </a:lnTo>
                <a:lnTo>
                  <a:pt x="733" y="109"/>
                </a:lnTo>
                <a:lnTo>
                  <a:pt x="738" y="104"/>
                </a:lnTo>
                <a:lnTo>
                  <a:pt x="742" y="99"/>
                </a:lnTo>
                <a:lnTo>
                  <a:pt x="747" y="94"/>
                </a:lnTo>
                <a:lnTo>
                  <a:pt x="750" y="94"/>
                </a:lnTo>
                <a:lnTo>
                  <a:pt x="754" y="90"/>
                </a:lnTo>
                <a:lnTo>
                  <a:pt x="757" y="85"/>
                </a:lnTo>
                <a:lnTo>
                  <a:pt x="762" y="82"/>
                </a:lnTo>
                <a:lnTo>
                  <a:pt x="766" y="78"/>
                </a:lnTo>
                <a:lnTo>
                  <a:pt x="771" y="73"/>
                </a:lnTo>
                <a:lnTo>
                  <a:pt x="776" y="68"/>
                </a:lnTo>
                <a:lnTo>
                  <a:pt x="778" y="63"/>
                </a:lnTo>
                <a:lnTo>
                  <a:pt x="783" y="58"/>
                </a:lnTo>
                <a:lnTo>
                  <a:pt x="788" y="51"/>
                </a:lnTo>
                <a:lnTo>
                  <a:pt x="793" y="46"/>
                </a:lnTo>
                <a:lnTo>
                  <a:pt x="795" y="41"/>
                </a:lnTo>
                <a:lnTo>
                  <a:pt x="819" y="37"/>
                </a:lnTo>
                <a:lnTo>
                  <a:pt x="814" y="32"/>
                </a:lnTo>
                <a:lnTo>
                  <a:pt x="810" y="25"/>
                </a:lnTo>
                <a:lnTo>
                  <a:pt x="817" y="18"/>
                </a:lnTo>
                <a:lnTo>
                  <a:pt x="814" y="18"/>
                </a:lnTo>
                <a:lnTo>
                  <a:pt x="807" y="13"/>
                </a:lnTo>
                <a:lnTo>
                  <a:pt x="802" y="10"/>
                </a:lnTo>
                <a:lnTo>
                  <a:pt x="795" y="8"/>
                </a:lnTo>
                <a:lnTo>
                  <a:pt x="790" y="3"/>
                </a:lnTo>
                <a:lnTo>
                  <a:pt x="790" y="3"/>
                </a:lnTo>
                <a:close/>
              </a:path>
              <a:path w="1197" h="429">
                <a:moveTo>
                  <a:pt x="1131" y="226"/>
                </a:moveTo>
                <a:lnTo>
                  <a:pt x="1131" y="233"/>
                </a:lnTo>
                <a:lnTo>
                  <a:pt x="1129" y="238"/>
                </a:lnTo>
                <a:lnTo>
                  <a:pt x="1129" y="245"/>
                </a:lnTo>
                <a:lnTo>
                  <a:pt x="1126" y="250"/>
                </a:lnTo>
                <a:lnTo>
                  <a:pt x="1124" y="255"/>
                </a:lnTo>
                <a:lnTo>
                  <a:pt x="1119" y="258"/>
                </a:lnTo>
                <a:lnTo>
                  <a:pt x="1059" y="258"/>
                </a:lnTo>
                <a:lnTo>
                  <a:pt x="1150" y="260"/>
                </a:lnTo>
                <a:lnTo>
                  <a:pt x="1153" y="253"/>
                </a:lnTo>
                <a:lnTo>
                  <a:pt x="1158" y="245"/>
                </a:lnTo>
                <a:lnTo>
                  <a:pt x="1160" y="236"/>
                </a:lnTo>
                <a:lnTo>
                  <a:pt x="1155" y="236"/>
                </a:lnTo>
                <a:lnTo>
                  <a:pt x="1148" y="233"/>
                </a:lnTo>
                <a:lnTo>
                  <a:pt x="1143" y="231"/>
                </a:lnTo>
                <a:lnTo>
                  <a:pt x="1136" y="229"/>
                </a:lnTo>
                <a:lnTo>
                  <a:pt x="1131" y="226"/>
                </a:lnTo>
                <a:lnTo>
                  <a:pt x="1131" y="226"/>
                </a:lnTo>
                <a:close/>
              </a:path>
              <a:path w="1197" h="429">
                <a:moveTo>
                  <a:pt x="1021" y="125"/>
                </a:moveTo>
                <a:lnTo>
                  <a:pt x="1021" y="262"/>
                </a:lnTo>
                <a:lnTo>
                  <a:pt x="1023" y="267"/>
                </a:lnTo>
                <a:lnTo>
                  <a:pt x="1026" y="272"/>
                </a:lnTo>
                <a:lnTo>
                  <a:pt x="1030" y="274"/>
                </a:lnTo>
                <a:lnTo>
                  <a:pt x="1035" y="277"/>
                </a:lnTo>
                <a:lnTo>
                  <a:pt x="1040" y="279"/>
                </a:lnTo>
                <a:lnTo>
                  <a:pt x="1124" y="279"/>
                </a:lnTo>
                <a:lnTo>
                  <a:pt x="1131" y="277"/>
                </a:lnTo>
                <a:lnTo>
                  <a:pt x="1136" y="277"/>
                </a:lnTo>
                <a:lnTo>
                  <a:pt x="1143" y="272"/>
                </a:lnTo>
                <a:lnTo>
                  <a:pt x="1146" y="270"/>
                </a:lnTo>
                <a:lnTo>
                  <a:pt x="1148" y="265"/>
                </a:lnTo>
                <a:lnTo>
                  <a:pt x="1150" y="260"/>
                </a:lnTo>
                <a:lnTo>
                  <a:pt x="1059" y="258"/>
                </a:lnTo>
                <a:lnTo>
                  <a:pt x="1054" y="258"/>
                </a:lnTo>
                <a:lnTo>
                  <a:pt x="1050" y="255"/>
                </a:lnTo>
                <a:lnTo>
                  <a:pt x="1047" y="253"/>
                </a:lnTo>
                <a:lnTo>
                  <a:pt x="1045" y="248"/>
                </a:lnTo>
                <a:lnTo>
                  <a:pt x="1045" y="128"/>
                </a:lnTo>
                <a:lnTo>
                  <a:pt x="1102" y="128"/>
                </a:lnTo>
                <a:lnTo>
                  <a:pt x="1021" y="125"/>
                </a:lnTo>
                <a:lnTo>
                  <a:pt x="1021" y="125"/>
                </a:lnTo>
                <a:close/>
              </a:path>
              <a:path w="1197" h="429">
                <a:moveTo>
                  <a:pt x="982" y="109"/>
                </a:moveTo>
                <a:lnTo>
                  <a:pt x="978" y="111"/>
                </a:lnTo>
                <a:lnTo>
                  <a:pt x="978" y="113"/>
                </a:lnTo>
                <a:lnTo>
                  <a:pt x="982" y="116"/>
                </a:lnTo>
                <a:lnTo>
                  <a:pt x="987" y="121"/>
                </a:lnTo>
                <a:lnTo>
                  <a:pt x="994" y="125"/>
                </a:lnTo>
                <a:lnTo>
                  <a:pt x="999" y="130"/>
                </a:lnTo>
                <a:lnTo>
                  <a:pt x="1002" y="128"/>
                </a:lnTo>
                <a:lnTo>
                  <a:pt x="1006" y="123"/>
                </a:lnTo>
                <a:lnTo>
                  <a:pt x="1011" y="118"/>
                </a:lnTo>
                <a:lnTo>
                  <a:pt x="1016" y="113"/>
                </a:lnTo>
                <a:lnTo>
                  <a:pt x="1018" y="109"/>
                </a:lnTo>
                <a:lnTo>
                  <a:pt x="982" y="109"/>
                </a:lnTo>
                <a:lnTo>
                  <a:pt x="982" y="109"/>
                </a:lnTo>
                <a:close/>
              </a:path>
              <a:path w="1197" h="429">
                <a:moveTo>
                  <a:pt x="1196" y="53"/>
                </a:moveTo>
                <a:lnTo>
                  <a:pt x="1167" y="53"/>
                </a:lnTo>
                <a:lnTo>
                  <a:pt x="1167" y="56"/>
                </a:lnTo>
                <a:lnTo>
                  <a:pt x="1170" y="61"/>
                </a:lnTo>
                <a:lnTo>
                  <a:pt x="1170" y="217"/>
                </a:lnTo>
                <a:lnTo>
                  <a:pt x="1167" y="224"/>
                </a:lnTo>
                <a:lnTo>
                  <a:pt x="1196" y="224"/>
                </a:lnTo>
                <a:lnTo>
                  <a:pt x="1196" y="221"/>
                </a:lnTo>
                <a:lnTo>
                  <a:pt x="1196" y="217"/>
                </a:lnTo>
                <a:lnTo>
                  <a:pt x="1194" y="210"/>
                </a:lnTo>
                <a:lnTo>
                  <a:pt x="1194" y="97"/>
                </a:lnTo>
                <a:lnTo>
                  <a:pt x="1194" y="90"/>
                </a:lnTo>
                <a:lnTo>
                  <a:pt x="1194" y="65"/>
                </a:lnTo>
                <a:lnTo>
                  <a:pt x="1196" y="58"/>
                </a:lnTo>
                <a:lnTo>
                  <a:pt x="1196" y="53"/>
                </a:lnTo>
                <a:lnTo>
                  <a:pt x="1196" y="53"/>
                </a:lnTo>
                <a:close/>
              </a:path>
              <a:path w="1197" h="429">
                <a:moveTo>
                  <a:pt x="1110" y="44"/>
                </a:moveTo>
                <a:lnTo>
                  <a:pt x="1074" y="46"/>
                </a:lnTo>
                <a:lnTo>
                  <a:pt x="1076" y="46"/>
                </a:lnTo>
                <a:lnTo>
                  <a:pt x="1081" y="51"/>
                </a:lnTo>
                <a:lnTo>
                  <a:pt x="1086" y="53"/>
                </a:lnTo>
                <a:lnTo>
                  <a:pt x="1090" y="58"/>
                </a:lnTo>
                <a:lnTo>
                  <a:pt x="1098" y="61"/>
                </a:lnTo>
                <a:lnTo>
                  <a:pt x="1102" y="65"/>
                </a:lnTo>
                <a:lnTo>
                  <a:pt x="1107" y="68"/>
                </a:lnTo>
                <a:lnTo>
                  <a:pt x="1110" y="73"/>
                </a:lnTo>
                <a:lnTo>
                  <a:pt x="1114" y="75"/>
                </a:lnTo>
                <a:lnTo>
                  <a:pt x="1119" y="80"/>
                </a:lnTo>
                <a:lnTo>
                  <a:pt x="1124" y="85"/>
                </a:lnTo>
                <a:lnTo>
                  <a:pt x="1129" y="90"/>
                </a:lnTo>
                <a:lnTo>
                  <a:pt x="1134" y="97"/>
                </a:lnTo>
                <a:lnTo>
                  <a:pt x="1141" y="104"/>
                </a:lnTo>
                <a:lnTo>
                  <a:pt x="1141" y="101"/>
                </a:lnTo>
                <a:lnTo>
                  <a:pt x="1146" y="97"/>
                </a:lnTo>
                <a:lnTo>
                  <a:pt x="1150" y="92"/>
                </a:lnTo>
                <a:lnTo>
                  <a:pt x="1155" y="87"/>
                </a:lnTo>
                <a:lnTo>
                  <a:pt x="1160" y="85"/>
                </a:lnTo>
                <a:lnTo>
                  <a:pt x="1158" y="82"/>
                </a:lnTo>
                <a:lnTo>
                  <a:pt x="1153" y="78"/>
                </a:lnTo>
                <a:lnTo>
                  <a:pt x="1148" y="73"/>
                </a:lnTo>
                <a:lnTo>
                  <a:pt x="1141" y="68"/>
                </a:lnTo>
                <a:lnTo>
                  <a:pt x="1136" y="63"/>
                </a:lnTo>
                <a:lnTo>
                  <a:pt x="1131" y="58"/>
                </a:lnTo>
                <a:lnTo>
                  <a:pt x="1126" y="56"/>
                </a:lnTo>
                <a:lnTo>
                  <a:pt x="1122" y="53"/>
                </a:lnTo>
                <a:lnTo>
                  <a:pt x="1117" y="49"/>
                </a:lnTo>
                <a:lnTo>
                  <a:pt x="1114" y="46"/>
                </a:lnTo>
                <a:lnTo>
                  <a:pt x="1110" y="44"/>
                </a:lnTo>
                <a:lnTo>
                  <a:pt x="1110" y="44"/>
                </a:lnTo>
                <a:close/>
              </a:path>
              <a:path w="1197" h="429">
                <a:moveTo>
                  <a:pt x="1069" y="1"/>
                </a:moveTo>
                <a:lnTo>
                  <a:pt x="1066" y="8"/>
                </a:lnTo>
                <a:lnTo>
                  <a:pt x="1064" y="13"/>
                </a:lnTo>
                <a:lnTo>
                  <a:pt x="1059" y="20"/>
                </a:lnTo>
                <a:lnTo>
                  <a:pt x="1057" y="25"/>
                </a:lnTo>
                <a:lnTo>
                  <a:pt x="1054" y="30"/>
                </a:lnTo>
                <a:lnTo>
                  <a:pt x="1050" y="34"/>
                </a:lnTo>
                <a:lnTo>
                  <a:pt x="1047" y="39"/>
                </a:lnTo>
                <a:lnTo>
                  <a:pt x="1045" y="44"/>
                </a:lnTo>
                <a:lnTo>
                  <a:pt x="1040" y="49"/>
                </a:lnTo>
                <a:lnTo>
                  <a:pt x="1035" y="53"/>
                </a:lnTo>
                <a:lnTo>
                  <a:pt x="1033" y="58"/>
                </a:lnTo>
                <a:lnTo>
                  <a:pt x="1028" y="63"/>
                </a:lnTo>
                <a:lnTo>
                  <a:pt x="1026" y="68"/>
                </a:lnTo>
                <a:lnTo>
                  <a:pt x="1021" y="73"/>
                </a:lnTo>
                <a:lnTo>
                  <a:pt x="1018" y="78"/>
                </a:lnTo>
                <a:lnTo>
                  <a:pt x="1014" y="82"/>
                </a:lnTo>
                <a:lnTo>
                  <a:pt x="1009" y="85"/>
                </a:lnTo>
                <a:lnTo>
                  <a:pt x="1004" y="90"/>
                </a:lnTo>
                <a:lnTo>
                  <a:pt x="1002" y="92"/>
                </a:lnTo>
                <a:lnTo>
                  <a:pt x="997" y="97"/>
                </a:lnTo>
                <a:lnTo>
                  <a:pt x="992" y="99"/>
                </a:lnTo>
                <a:lnTo>
                  <a:pt x="987" y="104"/>
                </a:lnTo>
                <a:lnTo>
                  <a:pt x="982" y="109"/>
                </a:lnTo>
                <a:lnTo>
                  <a:pt x="1018" y="109"/>
                </a:lnTo>
                <a:lnTo>
                  <a:pt x="1018" y="113"/>
                </a:lnTo>
                <a:lnTo>
                  <a:pt x="1021" y="118"/>
                </a:lnTo>
                <a:lnTo>
                  <a:pt x="1021" y="125"/>
                </a:lnTo>
                <a:lnTo>
                  <a:pt x="1102" y="128"/>
                </a:lnTo>
                <a:lnTo>
                  <a:pt x="1102" y="133"/>
                </a:lnTo>
                <a:lnTo>
                  <a:pt x="1105" y="142"/>
                </a:lnTo>
                <a:lnTo>
                  <a:pt x="1102" y="152"/>
                </a:lnTo>
                <a:lnTo>
                  <a:pt x="1102" y="176"/>
                </a:lnTo>
                <a:lnTo>
                  <a:pt x="1100" y="181"/>
                </a:lnTo>
                <a:lnTo>
                  <a:pt x="1100" y="183"/>
                </a:lnTo>
                <a:lnTo>
                  <a:pt x="1098" y="185"/>
                </a:lnTo>
                <a:lnTo>
                  <a:pt x="1093" y="188"/>
                </a:lnTo>
                <a:lnTo>
                  <a:pt x="1088" y="188"/>
                </a:lnTo>
                <a:lnTo>
                  <a:pt x="1083" y="190"/>
                </a:lnTo>
                <a:lnTo>
                  <a:pt x="1066" y="190"/>
                </a:lnTo>
                <a:lnTo>
                  <a:pt x="1066" y="195"/>
                </a:lnTo>
                <a:lnTo>
                  <a:pt x="1071" y="200"/>
                </a:lnTo>
                <a:lnTo>
                  <a:pt x="1071" y="207"/>
                </a:lnTo>
                <a:lnTo>
                  <a:pt x="1074" y="212"/>
                </a:lnTo>
                <a:lnTo>
                  <a:pt x="1076" y="219"/>
                </a:lnTo>
                <a:lnTo>
                  <a:pt x="1078" y="217"/>
                </a:lnTo>
                <a:lnTo>
                  <a:pt x="1086" y="217"/>
                </a:lnTo>
                <a:lnTo>
                  <a:pt x="1090" y="214"/>
                </a:lnTo>
                <a:lnTo>
                  <a:pt x="1098" y="214"/>
                </a:lnTo>
                <a:lnTo>
                  <a:pt x="1102" y="212"/>
                </a:lnTo>
                <a:lnTo>
                  <a:pt x="1110" y="210"/>
                </a:lnTo>
                <a:lnTo>
                  <a:pt x="1114" y="207"/>
                </a:lnTo>
                <a:lnTo>
                  <a:pt x="1119" y="202"/>
                </a:lnTo>
                <a:lnTo>
                  <a:pt x="1124" y="198"/>
                </a:lnTo>
                <a:lnTo>
                  <a:pt x="1126" y="190"/>
                </a:lnTo>
                <a:lnTo>
                  <a:pt x="1126" y="181"/>
                </a:lnTo>
                <a:lnTo>
                  <a:pt x="1129" y="173"/>
                </a:lnTo>
                <a:lnTo>
                  <a:pt x="1129" y="106"/>
                </a:lnTo>
                <a:lnTo>
                  <a:pt x="1023" y="106"/>
                </a:lnTo>
                <a:lnTo>
                  <a:pt x="1042" y="85"/>
                </a:lnTo>
                <a:lnTo>
                  <a:pt x="1045" y="82"/>
                </a:lnTo>
                <a:lnTo>
                  <a:pt x="1050" y="78"/>
                </a:lnTo>
                <a:lnTo>
                  <a:pt x="1052" y="73"/>
                </a:lnTo>
                <a:lnTo>
                  <a:pt x="1057" y="68"/>
                </a:lnTo>
                <a:lnTo>
                  <a:pt x="1059" y="63"/>
                </a:lnTo>
                <a:lnTo>
                  <a:pt x="1064" y="58"/>
                </a:lnTo>
                <a:lnTo>
                  <a:pt x="1069" y="51"/>
                </a:lnTo>
                <a:lnTo>
                  <a:pt x="1074" y="46"/>
                </a:lnTo>
                <a:lnTo>
                  <a:pt x="1110" y="44"/>
                </a:lnTo>
                <a:lnTo>
                  <a:pt x="1105" y="41"/>
                </a:lnTo>
                <a:lnTo>
                  <a:pt x="1098" y="37"/>
                </a:lnTo>
                <a:lnTo>
                  <a:pt x="1093" y="34"/>
                </a:lnTo>
                <a:lnTo>
                  <a:pt x="1088" y="30"/>
                </a:lnTo>
                <a:lnTo>
                  <a:pt x="1083" y="27"/>
                </a:lnTo>
                <a:lnTo>
                  <a:pt x="1086" y="25"/>
                </a:lnTo>
                <a:lnTo>
                  <a:pt x="1090" y="22"/>
                </a:lnTo>
                <a:lnTo>
                  <a:pt x="1098" y="18"/>
                </a:lnTo>
                <a:lnTo>
                  <a:pt x="1090" y="15"/>
                </a:lnTo>
                <a:lnTo>
                  <a:pt x="1083" y="10"/>
                </a:lnTo>
                <a:lnTo>
                  <a:pt x="1078" y="8"/>
                </a:lnTo>
                <a:lnTo>
                  <a:pt x="1074" y="5"/>
                </a:lnTo>
                <a:lnTo>
                  <a:pt x="1069" y="1"/>
                </a:lnTo>
                <a:lnTo>
                  <a:pt x="1069" y="1"/>
                </a:lnTo>
                <a:close/>
              </a:path>
              <a:path w="1197" h="429">
                <a:moveTo>
                  <a:pt x="61" y="339"/>
                </a:moveTo>
                <a:lnTo>
                  <a:pt x="3" y="339"/>
                </a:lnTo>
                <a:lnTo>
                  <a:pt x="3" y="349"/>
                </a:lnTo>
                <a:lnTo>
                  <a:pt x="49" y="349"/>
                </a:lnTo>
                <a:lnTo>
                  <a:pt x="1" y="418"/>
                </a:lnTo>
                <a:lnTo>
                  <a:pt x="1" y="428"/>
                </a:lnTo>
                <a:lnTo>
                  <a:pt x="63" y="428"/>
                </a:lnTo>
                <a:lnTo>
                  <a:pt x="63" y="418"/>
                </a:lnTo>
                <a:lnTo>
                  <a:pt x="13" y="418"/>
                </a:lnTo>
                <a:lnTo>
                  <a:pt x="61" y="349"/>
                </a:lnTo>
                <a:lnTo>
                  <a:pt x="61" y="339"/>
                </a:lnTo>
                <a:lnTo>
                  <a:pt x="61" y="339"/>
                </a:lnTo>
                <a:close/>
              </a:path>
              <a:path w="1197" h="429">
                <a:moveTo>
                  <a:pt x="138" y="339"/>
                </a:moveTo>
                <a:lnTo>
                  <a:pt x="123" y="339"/>
                </a:lnTo>
                <a:lnTo>
                  <a:pt x="123" y="378"/>
                </a:lnTo>
                <a:lnTo>
                  <a:pt x="90" y="378"/>
                </a:lnTo>
                <a:lnTo>
                  <a:pt x="123" y="387"/>
                </a:lnTo>
                <a:lnTo>
                  <a:pt x="123" y="428"/>
                </a:lnTo>
                <a:lnTo>
                  <a:pt x="138" y="428"/>
                </a:lnTo>
                <a:lnTo>
                  <a:pt x="138" y="339"/>
                </a:lnTo>
                <a:lnTo>
                  <a:pt x="138" y="339"/>
                </a:lnTo>
                <a:close/>
              </a:path>
              <a:path w="1197" h="429">
                <a:moveTo>
                  <a:pt x="90" y="339"/>
                </a:moveTo>
                <a:lnTo>
                  <a:pt x="78" y="339"/>
                </a:lnTo>
                <a:lnTo>
                  <a:pt x="78" y="428"/>
                </a:lnTo>
                <a:lnTo>
                  <a:pt x="90" y="428"/>
                </a:lnTo>
                <a:lnTo>
                  <a:pt x="90" y="387"/>
                </a:lnTo>
                <a:lnTo>
                  <a:pt x="123" y="387"/>
                </a:lnTo>
                <a:lnTo>
                  <a:pt x="90" y="378"/>
                </a:lnTo>
                <a:lnTo>
                  <a:pt x="90" y="339"/>
                </a:lnTo>
                <a:lnTo>
                  <a:pt x="90" y="339"/>
                </a:lnTo>
                <a:close/>
              </a:path>
              <a:path w="1197" h="429">
                <a:moveTo>
                  <a:pt x="205" y="349"/>
                </a:moveTo>
                <a:lnTo>
                  <a:pt x="183" y="349"/>
                </a:lnTo>
                <a:lnTo>
                  <a:pt x="186" y="349"/>
                </a:lnTo>
                <a:lnTo>
                  <a:pt x="188" y="349"/>
                </a:lnTo>
                <a:lnTo>
                  <a:pt x="190" y="351"/>
                </a:lnTo>
                <a:lnTo>
                  <a:pt x="193" y="353"/>
                </a:lnTo>
                <a:lnTo>
                  <a:pt x="195" y="356"/>
                </a:lnTo>
                <a:lnTo>
                  <a:pt x="198" y="358"/>
                </a:lnTo>
                <a:lnTo>
                  <a:pt x="198" y="363"/>
                </a:lnTo>
                <a:lnTo>
                  <a:pt x="200" y="368"/>
                </a:lnTo>
                <a:lnTo>
                  <a:pt x="200" y="399"/>
                </a:lnTo>
                <a:lnTo>
                  <a:pt x="198" y="401"/>
                </a:lnTo>
                <a:lnTo>
                  <a:pt x="198" y="409"/>
                </a:lnTo>
                <a:lnTo>
                  <a:pt x="195" y="409"/>
                </a:lnTo>
                <a:lnTo>
                  <a:pt x="195" y="411"/>
                </a:lnTo>
                <a:lnTo>
                  <a:pt x="193" y="413"/>
                </a:lnTo>
                <a:lnTo>
                  <a:pt x="190" y="416"/>
                </a:lnTo>
                <a:lnTo>
                  <a:pt x="188" y="418"/>
                </a:lnTo>
                <a:lnTo>
                  <a:pt x="159" y="418"/>
                </a:lnTo>
                <a:lnTo>
                  <a:pt x="162" y="421"/>
                </a:lnTo>
                <a:lnTo>
                  <a:pt x="164" y="423"/>
                </a:lnTo>
                <a:lnTo>
                  <a:pt x="166" y="423"/>
                </a:lnTo>
                <a:lnTo>
                  <a:pt x="169" y="425"/>
                </a:lnTo>
                <a:lnTo>
                  <a:pt x="171" y="425"/>
                </a:lnTo>
                <a:lnTo>
                  <a:pt x="174" y="428"/>
                </a:lnTo>
                <a:lnTo>
                  <a:pt x="190" y="428"/>
                </a:lnTo>
                <a:lnTo>
                  <a:pt x="193" y="425"/>
                </a:lnTo>
                <a:lnTo>
                  <a:pt x="195" y="425"/>
                </a:lnTo>
                <a:lnTo>
                  <a:pt x="198" y="423"/>
                </a:lnTo>
                <a:lnTo>
                  <a:pt x="200" y="423"/>
                </a:lnTo>
                <a:lnTo>
                  <a:pt x="202" y="421"/>
                </a:lnTo>
                <a:lnTo>
                  <a:pt x="205" y="418"/>
                </a:lnTo>
                <a:lnTo>
                  <a:pt x="207" y="418"/>
                </a:lnTo>
                <a:lnTo>
                  <a:pt x="207" y="416"/>
                </a:lnTo>
                <a:lnTo>
                  <a:pt x="207" y="413"/>
                </a:lnTo>
                <a:lnTo>
                  <a:pt x="210" y="413"/>
                </a:lnTo>
                <a:lnTo>
                  <a:pt x="210" y="409"/>
                </a:lnTo>
                <a:lnTo>
                  <a:pt x="212" y="406"/>
                </a:lnTo>
                <a:lnTo>
                  <a:pt x="212" y="401"/>
                </a:lnTo>
                <a:lnTo>
                  <a:pt x="214" y="399"/>
                </a:lnTo>
                <a:lnTo>
                  <a:pt x="214" y="368"/>
                </a:lnTo>
                <a:lnTo>
                  <a:pt x="212" y="365"/>
                </a:lnTo>
                <a:lnTo>
                  <a:pt x="212" y="358"/>
                </a:lnTo>
                <a:lnTo>
                  <a:pt x="210" y="356"/>
                </a:lnTo>
                <a:lnTo>
                  <a:pt x="210" y="353"/>
                </a:lnTo>
                <a:lnTo>
                  <a:pt x="207" y="351"/>
                </a:lnTo>
                <a:lnTo>
                  <a:pt x="207" y="349"/>
                </a:lnTo>
                <a:lnTo>
                  <a:pt x="205" y="349"/>
                </a:lnTo>
                <a:lnTo>
                  <a:pt x="205" y="349"/>
                </a:lnTo>
                <a:close/>
              </a:path>
              <a:path w="1197" h="429">
                <a:moveTo>
                  <a:pt x="183" y="339"/>
                </a:moveTo>
                <a:lnTo>
                  <a:pt x="171" y="339"/>
                </a:lnTo>
                <a:lnTo>
                  <a:pt x="169" y="341"/>
                </a:lnTo>
                <a:lnTo>
                  <a:pt x="166" y="341"/>
                </a:lnTo>
                <a:lnTo>
                  <a:pt x="164" y="344"/>
                </a:lnTo>
                <a:lnTo>
                  <a:pt x="162" y="346"/>
                </a:lnTo>
                <a:lnTo>
                  <a:pt x="159" y="346"/>
                </a:lnTo>
                <a:lnTo>
                  <a:pt x="159" y="349"/>
                </a:lnTo>
                <a:lnTo>
                  <a:pt x="157" y="351"/>
                </a:lnTo>
                <a:lnTo>
                  <a:pt x="154" y="353"/>
                </a:lnTo>
                <a:lnTo>
                  <a:pt x="154" y="356"/>
                </a:lnTo>
                <a:lnTo>
                  <a:pt x="152" y="358"/>
                </a:lnTo>
                <a:lnTo>
                  <a:pt x="152" y="365"/>
                </a:lnTo>
                <a:lnTo>
                  <a:pt x="150" y="368"/>
                </a:lnTo>
                <a:lnTo>
                  <a:pt x="150" y="385"/>
                </a:lnTo>
                <a:lnTo>
                  <a:pt x="150" y="390"/>
                </a:lnTo>
                <a:lnTo>
                  <a:pt x="150" y="399"/>
                </a:lnTo>
                <a:lnTo>
                  <a:pt x="152" y="401"/>
                </a:lnTo>
                <a:lnTo>
                  <a:pt x="152" y="409"/>
                </a:lnTo>
                <a:lnTo>
                  <a:pt x="154" y="411"/>
                </a:lnTo>
                <a:lnTo>
                  <a:pt x="157" y="413"/>
                </a:lnTo>
                <a:lnTo>
                  <a:pt x="157" y="416"/>
                </a:lnTo>
                <a:lnTo>
                  <a:pt x="159" y="418"/>
                </a:lnTo>
                <a:lnTo>
                  <a:pt x="183" y="418"/>
                </a:lnTo>
                <a:lnTo>
                  <a:pt x="181" y="418"/>
                </a:lnTo>
                <a:lnTo>
                  <a:pt x="178" y="418"/>
                </a:lnTo>
                <a:lnTo>
                  <a:pt x="176" y="416"/>
                </a:lnTo>
                <a:lnTo>
                  <a:pt x="174" y="416"/>
                </a:lnTo>
                <a:lnTo>
                  <a:pt x="171" y="413"/>
                </a:lnTo>
                <a:lnTo>
                  <a:pt x="169" y="411"/>
                </a:lnTo>
                <a:lnTo>
                  <a:pt x="169" y="409"/>
                </a:lnTo>
                <a:lnTo>
                  <a:pt x="166" y="409"/>
                </a:lnTo>
                <a:lnTo>
                  <a:pt x="166" y="404"/>
                </a:lnTo>
                <a:lnTo>
                  <a:pt x="164" y="401"/>
                </a:lnTo>
                <a:lnTo>
                  <a:pt x="164" y="363"/>
                </a:lnTo>
                <a:lnTo>
                  <a:pt x="166" y="361"/>
                </a:lnTo>
                <a:lnTo>
                  <a:pt x="166" y="358"/>
                </a:lnTo>
                <a:lnTo>
                  <a:pt x="169" y="356"/>
                </a:lnTo>
                <a:lnTo>
                  <a:pt x="169" y="353"/>
                </a:lnTo>
                <a:lnTo>
                  <a:pt x="171" y="351"/>
                </a:lnTo>
                <a:lnTo>
                  <a:pt x="174" y="351"/>
                </a:lnTo>
                <a:lnTo>
                  <a:pt x="176" y="349"/>
                </a:lnTo>
                <a:lnTo>
                  <a:pt x="205" y="349"/>
                </a:lnTo>
                <a:lnTo>
                  <a:pt x="202" y="346"/>
                </a:lnTo>
                <a:lnTo>
                  <a:pt x="200" y="344"/>
                </a:lnTo>
                <a:lnTo>
                  <a:pt x="198" y="344"/>
                </a:lnTo>
                <a:lnTo>
                  <a:pt x="195" y="341"/>
                </a:lnTo>
                <a:lnTo>
                  <a:pt x="193" y="341"/>
                </a:lnTo>
                <a:lnTo>
                  <a:pt x="190" y="339"/>
                </a:lnTo>
                <a:lnTo>
                  <a:pt x="183" y="339"/>
                </a:lnTo>
                <a:lnTo>
                  <a:pt x="183" y="339"/>
                </a:lnTo>
                <a:close/>
              </a:path>
              <a:path w="1197" h="429">
                <a:moveTo>
                  <a:pt x="241" y="339"/>
                </a:moveTo>
                <a:lnTo>
                  <a:pt x="226" y="339"/>
                </a:lnTo>
                <a:lnTo>
                  <a:pt x="226" y="428"/>
                </a:lnTo>
                <a:lnTo>
                  <a:pt x="238" y="428"/>
                </a:lnTo>
                <a:lnTo>
                  <a:pt x="238" y="363"/>
                </a:lnTo>
                <a:lnTo>
                  <a:pt x="241" y="363"/>
                </a:lnTo>
                <a:lnTo>
                  <a:pt x="241" y="339"/>
                </a:lnTo>
                <a:lnTo>
                  <a:pt x="241" y="339"/>
                </a:lnTo>
                <a:close/>
              </a:path>
              <a:path w="1197" h="429">
                <a:moveTo>
                  <a:pt x="241" y="339"/>
                </a:moveTo>
                <a:lnTo>
                  <a:pt x="241" y="363"/>
                </a:lnTo>
                <a:lnTo>
                  <a:pt x="272" y="428"/>
                </a:lnTo>
                <a:lnTo>
                  <a:pt x="272" y="404"/>
                </a:lnTo>
                <a:lnTo>
                  <a:pt x="241" y="339"/>
                </a:lnTo>
                <a:lnTo>
                  <a:pt x="241" y="339"/>
                </a:lnTo>
                <a:close/>
              </a:path>
              <a:path w="1197" h="429">
                <a:moveTo>
                  <a:pt x="286" y="339"/>
                </a:moveTo>
                <a:lnTo>
                  <a:pt x="274" y="339"/>
                </a:lnTo>
                <a:lnTo>
                  <a:pt x="274" y="404"/>
                </a:lnTo>
                <a:lnTo>
                  <a:pt x="272" y="404"/>
                </a:lnTo>
                <a:lnTo>
                  <a:pt x="272" y="428"/>
                </a:lnTo>
                <a:lnTo>
                  <a:pt x="286" y="428"/>
                </a:lnTo>
                <a:lnTo>
                  <a:pt x="286" y="339"/>
                </a:lnTo>
                <a:lnTo>
                  <a:pt x="286" y="339"/>
                </a:lnTo>
                <a:close/>
              </a:path>
              <a:path w="1197" h="429">
                <a:moveTo>
                  <a:pt x="313" y="418"/>
                </a:moveTo>
                <a:lnTo>
                  <a:pt x="315" y="421"/>
                </a:lnTo>
                <a:lnTo>
                  <a:pt x="318" y="423"/>
                </a:lnTo>
                <a:lnTo>
                  <a:pt x="320" y="425"/>
                </a:lnTo>
                <a:lnTo>
                  <a:pt x="325" y="425"/>
                </a:lnTo>
                <a:lnTo>
                  <a:pt x="327" y="428"/>
                </a:lnTo>
                <a:lnTo>
                  <a:pt x="339" y="428"/>
                </a:lnTo>
                <a:lnTo>
                  <a:pt x="344" y="425"/>
                </a:lnTo>
                <a:lnTo>
                  <a:pt x="346" y="423"/>
                </a:lnTo>
                <a:lnTo>
                  <a:pt x="349" y="423"/>
                </a:lnTo>
                <a:lnTo>
                  <a:pt x="351" y="421"/>
                </a:lnTo>
                <a:lnTo>
                  <a:pt x="313" y="418"/>
                </a:lnTo>
                <a:lnTo>
                  <a:pt x="313" y="418"/>
                </a:lnTo>
                <a:close/>
              </a:path>
              <a:path w="1197" h="429">
                <a:moveTo>
                  <a:pt x="361" y="382"/>
                </a:moveTo>
                <a:lnTo>
                  <a:pt x="332" y="382"/>
                </a:lnTo>
                <a:lnTo>
                  <a:pt x="332" y="392"/>
                </a:lnTo>
                <a:lnTo>
                  <a:pt x="351" y="392"/>
                </a:lnTo>
                <a:lnTo>
                  <a:pt x="351" y="399"/>
                </a:lnTo>
                <a:lnTo>
                  <a:pt x="351" y="401"/>
                </a:lnTo>
                <a:lnTo>
                  <a:pt x="349" y="404"/>
                </a:lnTo>
                <a:lnTo>
                  <a:pt x="349" y="409"/>
                </a:lnTo>
                <a:lnTo>
                  <a:pt x="346" y="411"/>
                </a:lnTo>
                <a:lnTo>
                  <a:pt x="346" y="413"/>
                </a:lnTo>
                <a:lnTo>
                  <a:pt x="344" y="416"/>
                </a:lnTo>
                <a:lnTo>
                  <a:pt x="342" y="416"/>
                </a:lnTo>
                <a:lnTo>
                  <a:pt x="339" y="418"/>
                </a:lnTo>
                <a:lnTo>
                  <a:pt x="313" y="418"/>
                </a:lnTo>
                <a:lnTo>
                  <a:pt x="351" y="421"/>
                </a:lnTo>
                <a:lnTo>
                  <a:pt x="351" y="428"/>
                </a:lnTo>
                <a:lnTo>
                  <a:pt x="361" y="428"/>
                </a:lnTo>
                <a:lnTo>
                  <a:pt x="361" y="382"/>
                </a:lnTo>
                <a:lnTo>
                  <a:pt x="361" y="382"/>
                </a:lnTo>
                <a:close/>
              </a:path>
              <a:path w="1197" h="429">
                <a:moveTo>
                  <a:pt x="310" y="349"/>
                </a:moveTo>
                <a:lnTo>
                  <a:pt x="308" y="351"/>
                </a:lnTo>
                <a:lnTo>
                  <a:pt x="308" y="353"/>
                </a:lnTo>
                <a:lnTo>
                  <a:pt x="306" y="353"/>
                </a:lnTo>
                <a:lnTo>
                  <a:pt x="306" y="358"/>
                </a:lnTo>
                <a:lnTo>
                  <a:pt x="303" y="361"/>
                </a:lnTo>
                <a:lnTo>
                  <a:pt x="303" y="365"/>
                </a:lnTo>
                <a:lnTo>
                  <a:pt x="301" y="368"/>
                </a:lnTo>
                <a:lnTo>
                  <a:pt x="301" y="401"/>
                </a:lnTo>
                <a:lnTo>
                  <a:pt x="303" y="404"/>
                </a:lnTo>
                <a:lnTo>
                  <a:pt x="303" y="409"/>
                </a:lnTo>
                <a:lnTo>
                  <a:pt x="306" y="411"/>
                </a:lnTo>
                <a:lnTo>
                  <a:pt x="306" y="413"/>
                </a:lnTo>
                <a:lnTo>
                  <a:pt x="308" y="413"/>
                </a:lnTo>
                <a:lnTo>
                  <a:pt x="308" y="416"/>
                </a:lnTo>
                <a:lnTo>
                  <a:pt x="310" y="418"/>
                </a:lnTo>
                <a:lnTo>
                  <a:pt x="334" y="418"/>
                </a:lnTo>
                <a:lnTo>
                  <a:pt x="332" y="418"/>
                </a:lnTo>
                <a:lnTo>
                  <a:pt x="330" y="418"/>
                </a:lnTo>
                <a:lnTo>
                  <a:pt x="327" y="416"/>
                </a:lnTo>
                <a:lnTo>
                  <a:pt x="325" y="416"/>
                </a:lnTo>
                <a:lnTo>
                  <a:pt x="322" y="413"/>
                </a:lnTo>
                <a:lnTo>
                  <a:pt x="320" y="411"/>
                </a:lnTo>
                <a:lnTo>
                  <a:pt x="320" y="409"/>
                </a:lnTo>
                <a:lnTo>
                  <a:pt x="318" y="406"/>
                </a:lnTo>
                <a:lnTo>
                  <a:pt x="318" y="404"/>
                </a:lnTo>
                <a:lnTo>
                  <a:pt x="315" y="401"/>
                </a:lnTo>
                <a:lnTo>
                  <a:pt x="315" y="363"/>
                </a:lnTo>
                <a:lnTo>
                  <a:pt x="318" y="363"/>
                </a:lnTo>
                <a:lnTo>
                  <a:pt x="318" y="358"/>
                </a:lnTo>
                <a:lnTo>
                  <a:pt x="320" y="356"/>
                </a:lnTo>
                <a:lnTo>
                  <a:pt x="322" y="353"/>
                </a:lnTo>
                <a:lnTo>
                  <a:pt x="322" y="351"/>
                </a:lnTo>
                <a:lnTo>
                  <a:pt x="325" y="351"/>
                </a:lnTo>
                <a:lnTo>
                  <a:pt x="327" y="349"/>
                </a:lnTo>
                <a:lnTo>
                  <a:pt x="334" y="349"/>
                </a:lnTo>
                <a:lnTo>
                  <a:pt x="310" y="349"/>
                </a:lnTo>
                <a:lnTo>
                  <a:pt x="310" y="349"/>
                </a:lnTo>
                <a:close/>
              </a:path>
              <a:path w="1197" h="429">
                <a:moveTo>
                  <a:pt x="334" y="339"/>
                </a:moveTo>
                <a:lnTo>
                  <a:pt x="325" y="339"/>
                </a:lnTo>
                <a:lnTo>
                  <a:pt x="322" y="341"/>
                </a:lnTo>
                <a:lnTo>
                  <a:pt x="320" y="341"/>
                </a:lnTo>
                <a:lnTo>
                  <a:pt x="318" y="344"/>
                </a:lnTo>
                <a:lnTo>
                  <a:pt x="315" y="344"/>
                </a:lnTo>
                <a:lnTo>
                  <a:pt x="313" y="346"/>
                </a:lnTo>
                <a:lnTo>
                  <a:pt x="310" y="349"/>
                </a:lnTo>
                <a:lnTo>
                  <a:pt x="339" y="349"/>
                </a:lnTo>
                <a:lnTo>
                  <a:pt x="342" y="351"/>
                </a:lnTo>
                <a:lnTo>
                  <a:pt x="344" y="351"/>
                </a:lnTo>
                <a:lnTo>
                  <a:pt x="344" y="353"/>
                </a:lnTo>
                <a:lnTo>
                  <a:pt x="346" y="353"/>
                </a:lnTo>
                <a:lnTo>
                  <a:pt x="346" y="356"/>
                </a:lnTo>
                <a:lnTo>
                  <a:pt x="346" y="358"/>
                </a:lnTo>
                <a:lnTo>
                  <a:pt x="349" y="361"/>
                </a:lnTo>
                <a:lnTo>
                  <a:pt x="349" y="370"/>
                </a:lnTo>
                <a:lnTo>
                  <a:pt x="361" y="370"/>
                </a:lnTo>
                <a:lnTo>
                  <a:pt x="361" y="365"/>
                </a:lnTo>
                <a:lnTo>
                  <a:pt x="361" y="363"/>
                </a:lnTo>
                <a:lnTo>
                  <a:pt x="361" y="358"/>
                </a:lnTo>
                <a:lnTo>
                  <a:pt x="358" y="356"/>
                </a:lnTo>
                <a:lnTo>
                  <a:pt x="358" y="351"/>
                </a:lnTo>
                <a:lnTo>
                  <a:pt x="356" y="349"/>
                </a:lnTo>
                <a:lnTo>
                  <a:pt x="354" y="346"/>
                </a:lnTo>
                <a:lnTo>
                  <a:pt x="351" y="344"/>
                </a:lnTo>
                <a:lnTo>
                  <a:pt x="349" y="344"/>
                </a:lnTo>
                <a:lnTo>
                  <a:pt x="346" y="341"/>
                </a:lnTo>
                <a:lnTo>
                  <a:pt x="344" y="341"/>
                </a:lnTo>
                <a:lnTo>
                  <a:pt x="342" y="339"/>
                </a:lnTo>
                <a:lnTo>
                  <a:pt x="334" y="339"/>
                </a:lnTo>
                <a:lnTo>
                  <a:pt x="334" y="339"/>
                </a:lnTo>
                <a:close/>
              </a:path>
              <a:path w="1197" h="429">
                <a:moveTo>
                  <a:pt x="390" y="339"/>
                </a:moveTo>
                <a:lnTo>
                  <a:pt x="378" y="339"/>
                </a:lnTo>
                <a:lnTo>
                  <a:pt x="378" y="428"/>
                </a:lnTo>
                <a:lnTo>
                  <a:pt x="438" y="428"/>
                </a:lnTo>
                <a:lnTo>
                  <a:pt x="438" y="418"/>
                </a:lnTo>
                <a:lnTo>
                  <a:pt x="390" y="418"/>
                </a:lnTo>
                <a:lnTo>
                  <a:pt x="390" y="339"/>
                </a:lnTo>
                <a:lnTo>
                  <a:pt x="390" y="339"/>
                </a:lnTo>
                <a:close/>
              </a:path>
              <a:path w="1197" h="429">
                <a:moveTo>
                  <a:pt x="488" y="428"/>
                </a:moveTo>
                <a:lnTo>
                  <a:pt x="476" y="428"/>
                </a:lnTo>
                <a:lnTo>
                  <a:pt x="476" y="339"/>
                </a:lnTo>
                <a:lnTo>
                  <a:pt x="488" y="339"/>
                </a:lnTo>
                <a:lnTo>
                  <a:pt x="488" y="428"/>
                </a:lnTo>
                <a:lnTo>
                  <a:pt x="488" y="428"/>
                </a:lnTo>
                <a:close/>
              </a:path>
              <a:path w="1197" h="429">
                <a:moveTo>
                  <a:pt x="562" y="339"/>
                </a:moveTo>
                <a:lnTo>
                  <a:pt x="550" y="339"/>
                </a:lnTo>
                <a:lnTo>
                  <a:pt x="522" y="428"/>
                </a:lnTo>
                <a:lnTo>
                  <a:pt x="536" y="428"/>
                </a:lnTo>
                <a:lnTo>
                  <a:pt x="543" y="399"/>
                </a:lnTo>
                <a:lnTo>
                  <a:pt x="570" y="399"/>
                </a:lnTo>
                <a:lnTo>
                  <a:pt x="548" y="390"/>
                </a:lnTo>
                <a:lnTo>
                  <a:pt x="555" y="358"/>
                </a:lnTo>
                <a:lnTo>
                  <a:pt x="558" y="358"/>
                </a:lnTo>
                <a:lnTo>
                  <a:pt x="562" y="339"/>
                </a:lnTo>
                <a:lnTo>
                  <a:pt x="562" y="339"/>
                </a:lnTo>
                <a:close/>
              </a:path>
              <a:path w="1197" h="429">
                <a:moveTo>
                  <a:pt x="562" y="339"/>
                </a:moveTo>
                <a:lnTo>
                  <a:pt x="558" y="358"/>
                </a:lnTo>
                <a:lnTo>
                  <a:pt x="567" y="390"/>
                </a:lnTo>
                <a:lnTo>
                  <a:pt x="548" y="390"/>
                </a:lnTo>
                <a:lnTo>
                  <a:pt x="570" y="399"/>
                </a:lnTo>
                <a:lnTo>
                  <a:pt x="579" y="428"/>
                </a:lnTo>
                <a:lnTo>
                  <a:pt x="591" y="428"/>
                </a:lnTo>
                <a:lnTo>
                  <a:pt x="562" y="339"/>
                </a:lnTo>
                <a:lnTo>
                  <a:pt x="562" y="339"/>
                </a:lnTo>
                <a:close/>
              </a:path>
              <a:path w="1197" h="429">
                <a:moveTo>
                  <a:pt x="615" y="339"/>
                </a:moveTo>
                <a:lnTo>
                  <a:pt x="601" y="339"/>
                </a:lnTo>
                <a:lnTo>
                  <a:pt x="601" y="428"/>
                </a:lnTo>
                <a:lnTo>
                  <a:pt x="615" y="428"/>
                </a:lnTo>
                <a:lnTo>
                  <a:pt x="615" y="363"/>
                </a:lnTo>
                <a:lnTo>
                  <a:pt x="615" y="339"/>
                </a:lnTo>
                <a:lnTo>
                  <a:pt x="615" y="339"/>
                </a:lnTo>
                <a:close/>
              </a:path>
              <a:path w="1197" h="429">
                <a:moveTo>
                  <a:pt x="615" y="339"/>
                </a:moveTo>
                <a:lnTo>
                  <a:pt x="615" y="363"/>
                </a:lnTo>
                <a:lnTo>
                  <a:pt x="646" y="428"/>
                </a:lnTo>
                <a:lnTo>
                  <a:pt x="649" y="404"/>
                </a:lnTo>
                <a:lnTo>
                  <a:pt x="615" y="339"/>
                </a:lnTo>
                <a:lnTo>
                  <a:pt x="615" y="339"/>
                </a:lnTo>
                <a:close/>
              </a:path>
              <a:path w="1197" h="429">
                <a:moveTo>
                  <a:pt x="661" y="339"/>
                </a:moveTo>
                <a:lnTo>
                  <a:pt x="649" y="339"/>
                </a:lnTo>
                <a:lnTo>
                  <a:pt x="649" y="404"/>
                </a:lnTo>
                <a:lnTo>
                  <a:pt x="646" y="428"/>
                </a:lnTo>
                <a:lnTo>
                  <a:pt x="661" y="428"/>
                </a:lnTo>
                <a:lnTo>
                  <a:pt x="661" y="339"/>
                </a:lnTo>
                <a:lnTo>
                  <a:pt x="661" y="339"/>
                </a:lnTo>
                <a:close/>
              </a:path>
              <a:path w="1197" h="429">
                <a:moveTo>
                  <a:pt x="738" y="339"/>
                </a:moveTo>
                <a:lnTo>
                  <a:pt x="723" y="339"/>
                </a:lnTo>
                <a:lnTo>
                  <a:pt x="723" y="378"/>
                </a:lnTo>
                <a:lnTo>
                  <a:pt x="690" y="378"/>
                </a:lnTo>
                <a:lnTo>
                  <a:pt x="723" y="387"/>
                </a:lnTo>
                <a:lnTo>
                  <a:pt x="723" y="428"/>
                </a:lnTo>
                <a:lnTo>
                  <a:pt x="738" y="428"/>
                </a:lnTo>
                <a:lnTo>
                  <a:pt x="738" y="339"/>
                </a:lnTo>
                <a:lnTo>
                  <a:pt x="738" y="339"/>
                </a:lnTo>
                <a:close/>
              </a:path>
              <a:path w="1197" h="429">
                <a:moveTo>
                  <a:pt x="690" y="339"/>
                </a:moveTo>
                <a:lnTo>
                  <a:pt x="678" y="339"/>
                </a:lnTo>
                <a:lnTo>
                  <a:pt x="678" y="428"/>
                </a:lnTo>
                <a:lnTo>
                  <a:pt x="690" y="428"/>
                </a:lnTo>
                <a:lnTo>
                  <a:pt x="690" y="387"/>
                </a:lnTo>
                <a:lnTo>
                  <a:pt x="723" y="387"/>
                </a:lnTo>
                <a:lnTo>
                  <a:pt x="690" y="378"/>
                </a:lnTo>
                <a:lnTo>
                  <a:pt x="690" y="339"/>
                </a:lnTo>
                <a:lnTo>
                  <a:pt x="690" y="339"/>
                </a:lnTo>
                <a:close/>
              </a:path>
              <a:path w="1197" h="429">
                <a:moveTo>
                  <a:pt x="810" y="339"/>
                </a:moveTo>
                <a:lnTo>
                  <a:pt x="752" y="339"/>
                </a:lnTo>
                <a:lnTo>
                  <a:pt x="752" y="428"/>
                </a:lnTo>
                <a:lnTo>
                  <a:pt x="812" y="428"/>
                </a:lnTo>
                <a:lnTo>
                  <a:pt x="812" y="418"/>
                </a:lnTo>
                <a:lnTo>
                  <a:pt x="766" y="418"/>
                </a:lnTo>
                <a:lnTo>
                  <a:pt x="766" y="387"/>
                </a:lnTo>
                <a:lnTo>
                  <a:pt x="807" y="387"/>
                </a:lnTo>
                <a:lnTo>
                  <a:pt x="807" y="378"/>
                </a:lnTo>
                <a:lnTo>
                  <a:pt x="766" y="378"/>
                </a:lnTo>
                <a:lnTo>
                  <a:pt x="766" y="349"/>
                </a:lnTo>
                <a:lnTo>
                  <a:pt x="810" y="349"/>
                </a:lnTo>
                <a:lnTo>
                  <a:pt x="810" y="339"/>
                </a:lnTo>
                <a:lnTo>
                  <a:pt x="810" y="339"/>
                </a:lnTo>
                <a:close/>
              </a:path>
              <a:path w="1197" h="429">
                <a:moveTo>
                  <a:pt x="889" y="392"/>
                </a:moveTo>
                <a:lnTo>
                  <a:pt x="877" y="392"/>
                </a:lnTo>
                <a:lnTo>
                  <a:pt x="877" y="394"/>
                </a:lnTo>
                <a:lnTo>
                  <a:pt x="877" y="399"/>
                </a:lnTo>
                <a:lnTo>
                  <a:pt x="874" y="404"/>
                </a:lnTo>
                <a:lnTo>
                  <a:pt x="874" y="409"/>
                </a:lnTo>
                <a:lnTo>
                  <a:pt x="872" y="409"/>
                </a:lnTo>
                <a:lnTo>
                  <a:pt x="872" y="413"/>
                </a:lnTo>
                <a:lnTo>
                  <a:pt x="870" y="413"/>
                </a:lnTo>
                <a:lnTo>
                  <a:pt x="867" y="416"/>
                </a:lnTo>
                <a:lnTo>
                  <a:pt x="865" y="418"/>
                </a:lnTo>
                <a:lnTo>
                  <a:pt x="836" y="418"/>
                </a:lnTo>
                <a:lnTo>
                  <a:pt x="838" y="421"/>
                </a:lnTo>
                <a:lnTo>
                  <a:pt x="841" y="423"/>
                </a:lnTo>
                <a:lnTo>
                  <a:pt x="843" y="423"/>
                </a:lnTo>
                <a:lnTo>
                  <a:pt x="846" y="425"/>
                </a:lnTo>
                <a:lnTo>
                  <a:pt x="848" y="425"/>
                </a:lnTo>
                <a:lnTo>
                  <a:pt x="850" y="428"/>
                </a:lnTo>
                <a:lnTo>
                  <a:pt x="860" y="428"/>
                </a:lnTo>
                <a:lnTo>
                  <a:pt x="860" y="428"/>
                </a:lnTo>
                <a:lnTo>
                  <a:pt x="865" y="428"/>
                </a:lnTo>
                <a:lnTo>
                  <a:pt x="867" y="425"/>
                </a:lnTo>
                <a:lnTo>
                  <a:pt x="874" y="425"/>
                </a:lnTo>
                <a:lnTo>
                  <a:pt x="877" y="423"/>
                </a:lnTo>
                <a:lnTo>
                  <a:pt x="879" y="421"/>
                </a:lnTo>
                <a:lnTo>
                  <a:pt x="882" y="418"/>
                </a:lnTo>
                <a:lnTo>
                  <a:pt x="884" y="416"/>
                </a:lnTo>
                <a:lnTo>
                  <a:pt x="884" y="413"/>
                </a:lnTo>
                <a:lnTo>
                  <a:pt x="886" y="411"/>
                </a:lnTo>
                <a:lnTo>
                  <a:pt x="886" y="406"/>
                </a:lnTo>
                <a:lnTo>
                  <a:pt x="889" y="404"/>
                </a:lnTo>
                <a:lnTo>
                  <a:pt x="889" y="392"/>
                </a:lnTo>
                <a:lnTo>
                  <a:pt x="889" y="392"/>
                </a:lnTo>
                <a:close/>
              </a:path>
              <a:path w="1197" h="429">
                <a:moveTo>
                  <a:pt x="836" y="349"/>
                </a:moveTo>
                <a:lnTo>
                  <a:pt x="836" y="351"/>
                </a:lnTo>
                <a:lnTo>
                  <a:pt x="834" y="351"/>
                </a:lnTo>
                <a:lnTo>
                  <a:pt x="834" y="353"/>
                </a:lnTo>
                <a:lnTo>
                  <a:pt x="831" y="356"/>
                </a:lnTo>
                <a:lnTo>
                  <a:pt x="829" y="358"/>
                </a:lnTo>
                <a:lnTo>
                  <a:pt x="829" y="363"/>
                </a:lnTo>
                <a:lnTo>
                  <a:pt x="826" y="365"/>
                </a:lnTo>
                <a:lnTo>
                  <a:pt x="826" y="404"/>
                </a:lnTo>
                <a:lnTo>
                  <a:pt x="829" y="406"/>
                </a:lnTo>
                <a:lnTo>
                  <a:pt x="829" y="409"/>
                </a:lnTo>
                <a:lnTo>
                  <a:pt x="831" y="411"/>
                </a:lnTo>
                <a:lnTo>
                  <a:pt x="831" y="413"/>
                </a:lnTo>
                <a:lnTo>
                  <a:pt x="834" y="416"/>
                </a:lnTo>
                <a:lnTo>
                  <a:pt x="836" y="418"/>
                </a:lnTo>
                <a:lnTo>
                  <a:pt x="860" y="418"/>
                </a:lnTo>
                <a:lnTo>
                  <a:pt x="855" y="418"/>
                </a:lnTo>
                <a:lnTo>
                  <a:pt x="853" y="418"/>
                </a:lnTo>
                <a:lnTo>
                  <a:pt x="850" y="416"/>
                </a:lnTo>
                <a:lnTo>
                  <a:pt x="848" y="416"/>
                </a:lnTo>
                <a:lnTo>
                  <a:pt x="848" y="413"/>
                </a:lnTo>
                <a:lnTo>
                  <a:pt x="846" y="411"/>
                </a:lnTo>
                <a:lnTo>
                  <a:pt x="843" y="409"/>
                </a:lnTo>
                <a:lnTo>
                  <a:pt x="843" y="404"/>
                </a:lnTo>
                <a:lnTo>
                  <a:pt x="841" y="404"/>
                </a:lnTo>
                <a:lnTo>
                  <a:pt x="841" y="394"/>
                </a:lnTo>
                <a:lnTo>
                  <a:pt x="838" y="392"/>
                </a:lnTo>
                <a:lnTo>
                  <a:pt x="838" y="378"/>
                </a:lnTo>
                <a:lnTo>
                  <a:pt x="841" y="375"/>
                </a:lnTo>
                <a:lnTo>
                  <a:pt x="841" y="363"/>
                </a:lnTo>
                <a:lnTo>
                  <a:pt x="843" y="363"/>
                </a:lnTo>
                <a:lnTo>
                  <a:pt x="843" y="358"/>
                </a:lnTo>
                <a:lnTo>
                  <a:pt x="846" y="356"/>
                </a:lnTo>
                <a:lnTo>
                  <a:pt x="848" y="353"/>
                </a:lnTo>
                <a:lnTo>
                  <a:pt x="850" y="351"/>
                </a:lnTo>
                <a:lnTo>
                  <a:pt x="853" y="351"/>
                </a:lnTo>
                <a:lnTo>
                  <a:pt x="855" y="349"/>
                </a:lnTo>
                <a:lnTo>
                  <a:pt x="860" y="349"/>
                </a:lnTo>
                <a:lnTo>
                  <a:pt x="836" y="349"/>
                </a:lnTo>
                <a:lnTo>
                  <a:pt x="836" y="349"/>
                </a:lnTo>
                <a:close/>
              </a:path>
              <a:path w="1197" h="429">
                <a:moveTo>
                  <a:pt x="860" y="339"/>
                </a:moveTo>
                <a:lnTo>
                  <a:pt x="850" y="339"/>
                </a:lnTo>
                <a:lnTo>
                  <a:pt x="848" y="341"/>
                </a:lnTo>
                <a:lnTo>
                  <a:pt x="846" y="341"/>
                </a:lnTo>
                <a:lnTo>
                  <a:pt x="843" y="344"/>
                </a:lnTo>
                <a:lnTo>
                  <a:pt x="841" y="344"/>
                </a:lnTo>
                <a:lnTo>
                  <a:pt x="838" y="346"/>
                </a:lnTo>
                <a:lnTo>
                  <a:pt x="836" y="349"/>
                </a:lnTo>
                <a:lnTo>
                  <a:pt x="865" y="349"/>
                </a:lnTo>
                <a:lnTo>
                  <a:pt x="867" y="351"/>
                </a:lnTo>
                <a:lnTo>
                  <a:pt x="870" y="351"/>
                </a:lnTo>
                <a:lnTo>
                  <a:pt x="872" y="353"/>
                </a:lnTo>
                <a:lnTo>
                  <a:pt x="872" y="356"/>
                </a:lnTo>
                <a:lnTo>
                  <a:pt x="874" y="358"/>
                </a:lnTo>
                <a:lnTo>
                  <a:pt x="874" y="363"/>
                </a:lnTo>
                <a:lnTo>
                  <a:pt x="877" y="365"/>
                </a:lnTo>
                <a:lnTo>
                  <a:pt x="877" y="370"/>
                </a:lnTo>
                <a:lnTo>
                  <a:pt x="889" y="370"/>
                </a:lnTo>
                <a:lnTo>
                  <a:pt x="889" y="368"/>
                </a:lnTo>
                <a:lnTo>
                  <a:pt x="889" y="361"/>
                </a:lnTo>
                <a:lnTo>
                  <a:pt x="886" y="358"/>
                </a:lnTo>
                <a:lnTo>
                  <a:pt x="886" y="353"/>
                </a:lnTo>
                <a:lnTo>
                  <a:pt x="884" y="351"/>
                </a:lnTo>
                <a:lnTo>
                  <a:pt x="884" y="349"/>
                </a:lnTo>
                <a:lnTo>
                  <a:pt x="882" y="346"/>
                </a:lnTo>
                <a:lnTo>
                  <a:pt x="879" y="344"/>
                </a:lnTo>
                <a:lnTo>
                  <a:pt x="877" y="344"/>
                </a:lnTo>
                <a:lnTo>
                  <a:pt x="874" y="341"/>
                </a:lnTo>
                <a:lnTo>
                  <a:pt x="872" y="341"/>
                </a:lnTo>
                <a:lnTo>
                  <a:pt x="870" y="339"/>
                </a:lnTo>
                <a:lnTo>
                  <a:pt x="860" y="339"/>
                </a:lnTo>
                <a:lnTo>
                  <a:pt x="860" y="339"/>
                </a:lnTo>
                <a:close/>
              </a:path>
              <a:path w="1197" h="429">
                <a:moveTo>
                  <a:pt x="961" y="339"/>
                </a:moveTo>
                <a:lnTo>
                  <a:pt x="949" y="339"/>
                </a:lnTo>
                <a:lnTo>
                  <a:pt x="949" y="378"/>
                </a:lnTo>
                <a:lnTo>
                  <a:pt x="915" y="378"/>
                </a:lnTo>
                <a:lnTo>
                  <a:pt x="949" y="387"/>
                </a:lnTo>
                <a:lnTo>
                  <a:pt x="949" y="428"/>
                </a:lnTo>
                <a:lnTo>
                  <a:pt x="961" y="428"/>
                </a:lnTo>
                <a:lnTo>
                  <a:pt x="961" y="339"/>
                </a:lnTo>
                <a:lnTo>
                  <a:pt x="961" y="339"/>
                </a:lnTo>
                <a:close/>
              </a:path>
              <a:path w="1197" h="429">
                <a:moveTo>
                  <a:pt x="915" y="339"/>
                </a:moveTo>
                <a:lnTo>
                  <a:pt x="901" y="339"/>
                </a:lnTo>
                <a:lnTo>
                  <a:pt x="901" y="428"/>
                </a:lnTo>
                <a:lnTo>
                  <a:pt x="915" y="428"/>
                </a:lnTo>
                <a:lnTo>
                  <a:pt x="915" y="387"/>
                </a:lnTo>
                <a:lnTo>
                  <a:pt x="949" y="387"/>
                </a:lnTo>
                <a:lnTo>
                  <a:pt x="915" y="378"/>
                </a:lnTo>
                <a:lnTo>
                  <a:pt x="915" y="339"/>
                </a:lnTo>
                <a:lnTo>
                  <a:pt x="915" y="339"/>
                </a:lnTo>
                <a:close/>
              </a:path>
              <a:path w="1197" h="429">
                <a:moveTo>
                  <a:pt x="990" y="339"/>
                </a:moveTo>
                <a:lnTo>
                  <a:pt x="975" y="339"/>
                </a:lnTo>
                <a:lnTo>
                  <a:pt x="975" y="401"/>
                </a:lnTo>
                <a:lnTo>
                  <a:pt x="978" y="404"/>
                </a:lnTo>
                <a:lnTo>
                  <a:pt x="978" y="413"/>
                </a:lnTo>
                <a:lnTo>
                  <a:pt x="980" y="416"/>
                </a:lnTo>
                <a:lnTo>
                  <a:pt x="982" y="418"/>
                </a:lnTo>
                <a:lnTo>
                  <a:pt x="985" y="421"/>
                </a:lnTo>
                <a:lnTo>
                  <a:pt x="987" y="423"/>
                </a:lnTo>
                <a:lnTo>
                  <a:pt x="990" y="425"/>
                </a:lnTo>
                <a:lnTo>
                  <a:pt x="994" y="425"/>
                </a:lnTo>
                <a:lnTo>
                  <a:pt x="997" y="428"/>
                </a:lnTo>
                <a:lnTo>
                  <a:pt x="1016" y="428"/>
                </a:lnTo>
                <a:lnTo>
                  <a:pt x="1018" y="425"/>
                </a:lnTo>
                <a:lnTo>
                  <a:pt x="1021" y="425"/>
                </a:lnTo>
                <a:lnTo>
                  <a:pt x="1023" y="425"/>
                </a:lnTo>
                <a:lnTo>
                  <a:pt x="1026" y="423"/>
                </a:lnTo>
                <a:lnTo>
                  <a:pt x="1028" y="423"/>
                </a:lnTo>
                <a:lnTo>
                  <a:pt x="1030" y="421"/>
                </a:lnTo>
                <a:lnTo>
                  <a:pt x="1033" y="418"/>
                </a:lnTo>
                <a:lnTo>
                  <a:pt x="1002" y="418"/>
                </a:lnTo>
                <a:lnTo>
                  <a:pt x="999" y="416"/>
                </a:lnTo>
                <a:lnTo>
                  <a:pt x="997" y="416"/>
                </a:lnTo>
                <a:lnTo>
                  <a:pt x="994" y="413"/>
                </a:lnTo>
                <a:lnTo>
                  <a:pt x="992" y="411"/>
                </a:lnTo>
                <a:lnTo>
                  <a:pt x="992" y="409"/>
                </a:lnTo>
                <a:lnTo>
                  <a:pt x="990" y="406"/>
                </a:lnTo>
                <a:lnTo>
                  <a:pt x="990" y="339"/>
                </a:lnTo>
                <a:lnTo>
                  <a:pt x="990" y="339"/>
                </a:lnTo>
                <a:close/>
              </a:path>
              <a:path w="1197" h="429">
                <a:moveTo>
                  <a:pt x="1038" y="339"/>
                </a:moveTo>
                <a:lnTo>
                  <a:pt x="1023" y="339"/>
                </a:lnTo>
                <a:lnTo>
                  <a:pt x="1023" y="401"/>
                </a:lnTo>
                <a:lnTo>
                  <a:pt x="1023" y="409"/>
                </a:lnTo>
                <a:lnTo>
                  <a:pt x="1021" y="411"/>
                </a:lnTo>
                <a:lnTo>
                  <a:pt x="1021" y="413"/>
                </a:lnTo>
                <a:lnTo>
                  <a:pt x="1018" y="413"/>
                </a:lnTo>
                <a:lnTo>
                  <a:pt x="1018" y="416"/>
                </a:lnTo>
                <a:lnTo>
                  <a:pt x="1016" y="416"/>
                </a:lnTo>
                <a:lnTo>
                  <a:pt x="1014" y="418"/>
                </a:lnTo>
                <a:lnTo>
                  <a:pt x="1006" y="418"/>
                </a:lnTo>
                <a:lnTo>
                  <a:pt x="1033" y="418"/>
                </a:lnTo>
                <a:lnTo>
                  <a:pt x="1033" y="416"/>
                </a:lnTo>
                <a:lnTo>
                  <a:pt x="1035" y="413"/>
                </a:lnTo>
                <a:lnTo>
                  <a:pt x="1035" y="409"/>
                </a:lnTo>
                <a:lnTo>
                  <a:pt x="1038" y="406"/>
                </a:lnTo>
                <a:lnTo>
                  <a:pt x="1038" y="339"/>
                </a:lnTo>
                <a:lnTo>
                  <a:pt x="1038" y="339"/>
                </a:lnTo>
                <a:close/>
              </a:path>
              <a:path w="1197" h="429">
                <a:moveTo>
                  <a:pt x="1088" y="339"/>
                </a:moveTo>
                <a:lnTo>
                  <a:pt x="1076" y="339"/>
                </a:lnTo>
                <a:lnTo>
                  <a:pt x="1047" y="428"/>
                </a:lnTo>
                <a:lnTo>
                  <a:pt x="1062" y="428"/>
                </a:lnTo>
                <a:lnTo>
                  <a:pt x="1069" y="399"/>
                </a:lnTo>
                <a:lnTo>
                  <a:pt x="1095" y="399"/>
                </a:lnTo>
                <a:lnTo>
                  <a:pt x="1071" y="390"/>
                </a:lnTo>
                <a:lnTo>
                  <a:pt x="1081" y="358"/>
                </a:lnTo>
                <a:lnTo>
                  <a:pt x="1083" y="358"/>
                </a:lnTo>
                <a:lnTo>
                  <a:pt x="1088" y="339"/>
                </a:lnTo>
                <a:lnTo>
                  <a:pt x="1088" y="339"/>
                </a:lnTo>
                <a:close/>
              </a:path>
              <a:path w="1197" h="429">
                <a:moveTo>
                  <a:pt x="1088" y="339"/>
                </a:moveTo>
                <a:lnTo>
                  <a:pt x="1083" y="358"/>
                </a:lnTo>
                <a:lnTo>
                  <a:pt x="1093" y="390"/>
                </a:lnTo>
                <a:lnTo>
                  <a:pt x="1071" y="390"/>
                </a:lnTo>
                <a:lnTo>
                  <a:pt x="1095" y="399"/>
                </a:lnTo>
                <a:lnTo>
                  <a:pt x="1102" y="428"/>
                </a:lnTo>
                <a:lnTo>
                  <a:pt x="1117" y="428"/>
                </a:lnTo>
                <a:lnTo>
                  <a:pt x="1088" y="339"/>
                </a:lnTo>
                <a:lnTo>
                  <a:pt x="1088" y="339"/>
                </a:lnTo>
                <a:close/>
              </a:path>
              <a:path w="1197" h="429">
                <a:moveTo>
                  <a:pt x="1141" y="339"/>
                </a:moveTo>
                <a:lnTo>
                  <a:pt x="1126" y="339"/>
                </a:lnTo>
                <a:lnTo>
                  <a:pt x="1126" y="428"/>
                </a:lnTo>
                <a:lnTo>
                  <a:pt x="1138" y="428"/>
                </a:lnTo>
                <a:lnTo>
                  <a:pt x="1138" y="363"/>
                </a:lnTo>
                <a:lnTo>
                  <a:pt x="1141" y="363"/>
                </a:lnTo>
                <a:lnTo>
                  <a:pt x="1141" y="339"/>
                </a:lnTo>
                <a:lnTo>
                  <a:pt x="1141" y="339"/>
                </a:lnTo>
                <a:close/>
              </a:path>
              <a:path w="1197" h="429">
                <a:moveTo>
                  <a:pt x="1141" y="339"/>
                </a:moveTo>
                <a:lnTo>
                  <a:pt x="1141" y="363"/>
                </a:lnTo>
                <a:lnTo>
                  <a:pt x="1172" y="428"/>
                </a:lnTo>
                <a:lnTo>
                  <a:pt x="1172" y="404"/>
                </a:lnTo>
                <a:lnTo>
                  <a:pt x="1141" y="339"/>
                </a:lnTo>
                <a:lnTo>
                  <a:pt x="1141" y="339"/>
                </a:lnTo>
                <a:close/>
              </a:path>
              <a:path w="1197" h="429">
                <a:moveTo>
                  <a:pt x="1186" y="339"/>
                </a:moveTo>
                <a:lnTo>
                  <a:pt x="1172" y="339"/>
                </a:lnTo>
                <a:lnTo>
                  <a:pt x="1172" y="404"/>
                </a:lnTo>
                <a:lnTo>
                  <a:pt x="1172" y="428"/>
                </a:lnTo>
                <a:lnTo>
                  <a:pt x="1186" y="428"/>
                </a:lnTo>
                <a:lnTo>
                  <a:pt x="1186" y="339"/>
                </a:lnTo>
                <a:lnTo>
                  <a:pt x="1186" y="339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52" name="path 12252"/>
          <p:cNvSpPr/>
          <p:nvPr/>
        </p:nvSpPr>
        <p:spPr>
          <a:xfrm>
            <a:off x="1430272" y="9349994"/>
            <a:ext cx="377955" cy="396239"/>
          </a:xfrm>
          <a:custGeom>
            <a:avLst/>
            <a:gdLst/>
            <a:ahLst/>
            <a:cxnLst/>
            <a:rect l="0" t="0" r="0" b="0"/>
            <a:pathLst>
              <a:path w="595" h="623">
                <a:moveTo>
                  <a:pt x="102" y="195"/>
                </a:moveTo>
                <a:lnTo>
                  <a:pt x="294" y="3"/>
                </a:lnTo>
                <a:moveTo>
                  <a:pt x="99" y="200"/>
                </a:moveTo>
                <a:lnTo>
                  <a:pt x="298" y="1"/>
                </a:lnTo>
                <a:moveTo>
                  <a:pt x="99" y="205"/>
                </a:moveTo>
                <a:lnTo>
                  <a:pt x="303" y="1"/>
                </a:lnTo>
                <a:moveTo>
                  <a:pt x="102" y="207"/>
                </a:moveTo>
                <a:lnTo>
                  <a:pt x="306" y="1"/>
                </a:lnTo>
                <a:moveTo>
                  <a:pt x="102" y="209"/>
                </a:moveTo>
                <a:lnTo>
                  <a:pt x="310" y="3"/>
                </a:lnTo>
                <a:moveTo>
                  <a:pt x="104" y="212"/>
                </a:moveTo>
                <a:lnTo>
                  <a:pt x="313" y="5"/>
                </a:lnTo>
                <a:lnTo>
                  <a:pt x="106" y="214"/>
                </a:lnTo>
                <a:moveTo>
                  <a:pt x="106" y="217"/>
                </a:moveTo>
                <a:lnTo>
                  <a:pt x="315" y="8"/>
                </a:lnTo>
                <a:moveTo>
                  <a:pt x="109" y="219"/>
                </a:moveTo>
                <a:lnTo>
                  <a:pt x="318" y="10"/>
                </a:lnTo>
                <a:moveTo>
                  <a:pt x="114" y="219"/>
                </a:moveTo>
                <a:lnTo>
                  <a:pt x="320" y="13"/>
                </a:lnTo>
                <a:moveTo>
                  <a:pt x="116" y="221"/>
                </a:moveTo>
                <a:lnTo>
                  <a:pt x="322" y="15"/>
                </a:lnTo>
                <a:moveTo>
                  <a:pt x="121" y="221"/>
                </a:moveTo>
                <a:lnTo>
                  <a:pt x="325" y="17"/>
                </a:lnTo>
                <a:moveTo>
                  <a:pt x="126" y="219"/>
                </a:moveTo>
                <a:lnTo>
                  <a:pt x="327" y="20"/>
                </a:lnTo>
                <a:lnTo>
                  <a:pt x="274" y="75"/>
                </a:lnTo>
                <a:moveTo>
                  <a:pt x="282" y="70"/>
                </a:moveTo>
                <a:lnTo>
                  <a:pt x="330" y="22"/>
                </a:lnTo>
                <a:moveTo>
                  <a:pt x="286" y="70"/>
                </a:moveTo>
                <a:lnTo>
                  <a:pt x="332" y="25"/>
                </a:lnTo>
                <a:moveTo>
                  <a:pt x="291" y="68"/>
                </a:moveTo>
                <a:lnTo>
                  <a:pt x="334" y="27"/>
                </a:lnTo>
                <a:moveTo>
                  <a:pt x="296" y="68"/>
                </a:moveTo>
                <a:lnTo>
                  <a:pt x="337" y="29"/>
                </a:lnTo>
                <a:moveTo>
                  <a:pt x="301" y="68"/>
                </a:moveTo>
                <a:lnTo>
                  <a:pt x="339" y="32"/>
                </a:lnTo>
                <a:lnTo>
                  <a:pt x="303" y="70"/>
                </a:lnTo>
                <a:moveTo>
                  <a:pt x="308" y="70"/>
                </a:moveTo>
                <a:lnTo>
                  <a:pt x="342" y="34"/>
                </a:lnTo>
                <a:moveTo>
                  <a:pt x="1" y="380"/>
                </a:moveTo>
                <a:lnTo>
                  <a:pt x="243" y="140"/>
                </a:lnTo>
                <a:moveTo>
                  <a:pt x="310" y="70"/>
                </a:moveTo>
                <a:lnTo>
                  <a:pt x="344" y="37"/>
                </a:lnTo>
                <a:moveTo>
                  <a:pt x="1" y="385"/>
                </a:moveTo>
                <a:lnTo>
                  <a:pt x="248" y="140"/>
                </a:lnTo>
                <a:moveTo>
                  <a:pt x="313" y="73"/>
                </a:moveTo>
                <a:lnTo>
                  <a:pt x="346" y="39"/>
                </a:lnTo>
                <a:moveTo>
                  <a:pt x="1" y="389"/>
                </a:moveTo>
                <a:lnTo>
                  <a:pt x="250" y="140"/>
                </a:lnTo>
                <a:moveTo>
                  <a:pt x="318" y="73"/>
                </a:moveTo>
                <a:lnTo>
                  <a:pt x="349" y="41"/>
                </a:lnTo>
                <a:moveTo>
                  <a:pt x="1" y="392"/>
                </a:moveTo>
                <a:lnTo>
                  <a:pt x="253" y="142"/>
                </a:lnTo>
                <a:moveTo>
                  <a:pt x="320" y="75"/>
                </a:moveTo>
                <a:lnTo>
                  <a:pt x="351" y="44"/>
                </a:lnTo>
                <a:moveTo>
                  <a:pt x="3" y="394"/>
                </a:moveTo>
                <a:lnTo>
                  <a:pt x="255" y="142"/>
                </a:lnTo>
                <a:moveTo>
                  <a:pt x="322" y="75"/>
                </a:moveTo>
                <a:lnTo>
                  <a:pt x="354" y="46"/>
                </a:lnTo>
                <a:moveTo>
                  <a:pt x="3" y="397"/>
                </a:moveTo>
                <a:lnTo>
                  <a:pt x="255" y="147"/>
                </a:lnTo>
                <a:moveTo>
                  <a:pt x="325" y="77"/>
                </a:moveTo>
                <a:lnTo>
                  <a:pt x="354" y="46"/>
                </a:lnTo>
                <a:moveTo>
                  <a:pt x="6" y="399"/>
                </a:moveTo>
                <a:lnTo>
                  <a:pt x="255" y="149"/>
                </a:lnTo>
                <a:moveTo>
                  <a:pt x="327" y="80"/>
                </a:moveTo>
                <a:lnTo>
                  <a:pt x="356" y="49"/>
                </a:lnTo>
                <a:moveTo>
                  <a:pt x="8" y="401"/>
                </a:moveTo>
                <a:lnTo>
                  <a:pt x="255" y="154"/>
                </a:lnTo>
                <a:moveTo>
                  <a:pt x="327" y="82"/>
                </a:moveTo>
                <a:lnTo>
                  <a:pt x="358" y="51"/>
                </a:lnTo>
                <a:moveTo>
                  <a:pt x="10" y="404"/>
                </a:moveTo>
                <a:lnTo>
                  <a:pt x="255" y="159"/>
                </a:lnTo>
                <a:moveTo>
                  <a:pt x="330" y="85"/>
                </a:moveTo>
                <a:lnTo>
                  <a:pt x="361" y="53"/>
                </a:lnTo>
                <a:moveTo>
                  <a:pt x="13" y="406"/>
                </a:moveTo>
                <a:lnTo>
                  <a:pt x="255" y="161"/>
                </a:lnTo>
                <a:moveTo>
                  <a:pt x="332" y="87"/>
                </a:moveTo>
                <a:lnTo>
                  <a:pt x="363" y="56"/>
                </a:lnTo>
                <a:moveTo>
                  <a:pt x="15" y="409"/>
                </a:moveTo>
                <a:lnTo>
                  <a:pt x="255" y="166"/>
                </a:lnTo>
                <a:moveTo>
                  <a:pt x="334" y="89"/>
                </a:moveTo>
                <a:lnTo>
                  <a:pt x="366" y="58"/>
                </a:lnTo>
                <a:moveTo>
                  <a:pt x="15" y="409"/>
                </a:moveTo>
                <a:lnTo>
                  <a:pt x="255" y="171"/>
                </a:lnTo>
                <a:moveTo>
                  <a:pt x="334" y="92"/>
                </a:moveTo>
                <a:lnTo>
                  <a:pt x="368" y="61"/>
                </a:lnTo>
                <a:moveTo>
                  <a:pt x="18" y="411"/>
                </a:moveTo>
                <a:lnTo>
                  <a:pt x="255" y="173"/>
                </a:lnTo>
                <a:moveTo>
                  <a:pt x="337" y="94"/>
                </a:moveTo>
                <a:lnTo>
                  <a:pt x="368" y="61"/>
                </a:lnTo>
                <a:moveTo>
                  <a:pt x="20" y="413"/>
                </a:moveTo>
                <a:lnTo>
                  <a:pt x="255" y="178"/>
                </a:lnTo>
                <a:moveTo>
                  <a:pt x="337" y="97"/>
                </a:moveTo>
                <a:lnTo>
                  <a:pt x="370" y="63"/>
                </a:lnTo>
                <a:moveTo>
                  <a:pt x="22" y="416"/>
                </a:moveTo>
                <a:lnTo>
                  <a:pt x="255" y="183"/>
                </a:lnTo>
                <a:moveTo>
                  <a:pt x="339" y="99"/>
                </a:moveTo>
                <a:lnTo>
                  <a:pt x="373" y="65"/>
                </a:lnTo>
                <a:moveTo>
                  <a:pt x="25" y="418"/>
                </a:moveTo>
                <a:lnTo>
                  <a:pt x="255" y="185"/>
                </a:lnTo>
                <a:moveTo>
                  <a:pt x="339" y="104"/>
                </a:moveTo>
                <a:lnTo>
                  <a:pt x="375" y="68"/>
                </a:lnTo>
                <a:moveTo>
                  <a:pt x="27" y="421"/>
                </a:moveTo>
                <a:lnTo>
                  <a:pt x="255" y="190"/>
                </a:lnTo>
                <a:moveTo>
                  <a:pt x="339" y="106"/>
                </a:moveTo>
                <a:lnTo>
                  <a:pt x="378" y="70"/>
                </a:lnTo>
                <a:moveTo>
                  <a:pt x="30" y="423"/>
                </a:moveTo>
                <a:lnTo>
                  <a:pt x="255" y="195"/>
                </a:lnTo>
                <a:moveTo>
                  <a:pt x="342" y="111"/>
                </a:moveTo>
                <a:lnTo>
                  <a:pt x="380" y="73"/>
                </a:lnTo>
                <a:moveTo>
                  <a:pt x="30" y="423"/>
                </a:moveTo>
                <a:lnTo>
                  <a:pt x="255" y="200"/>
                </a:lnTo>
                <a:moveTo>
                  <a:pt x="342" y="113"/>
                </a:moveTo>
                <a:lnTo>
                  <a:pt x="380" y="73"/>
                </a:lnTo>
                <a:moveTo>
                  <a:pt x="32" y="425"/>
                </a:moveTo>
                <a:lnTo>
                  <a:pt x="255" y="202"/>
                </a:lnTo>
                <a:moveTo>
                  <a:pt x="342" y="118"/>
                </a:moveTo>
                <a:lnTo>
                  <a:pt x="382" y="75"/>
                </a:lnTo>
                <a:moveTo>
                  <a:pt x="34" y="428"/>
                </a:moveTo>
                <a:lnTo>
                  <a:pt x="255" y="207"/>
                </a:lnTo>
                <a:moveTo>
                  <a:pt x="342" y="123"/>
                </a:moveTo>
                <a:lnTo>
                  <a:pt x="385" y="77"/>
                </a:lnTo>
                <a:moveTo>
                  <a:pt x="37" y="430"/>
                </a:moveTo>
                <a:lnTo>
                  <a:pt x="255" y="212"/>
                </a:lnTo>
                <a:moveTo>
                  <a:pt x="342" y="125"/>
                </a:moveTo>
                <a:lnTo>
                  <a:pt x="387" y="80"/>
                </a:lnTo>
                <a:moveTo>
                  <a:pt x="39" y="433"/>
                </a:moveTo>
                <a:lnTo>
                  <a:pt x="255" y="214"/>
                </a:lnTo>
                <a:moveTo>
                  <a:pt x="342" y="130"/>
                </a:moveTo>
                <a:lnTo>
                  <a:pt x="390" y="82"/>
                </a:lnTo>
                <a:moveTo>
                  <a:pt x="42" y="435"/>
                </a:moveTo>
                <a:lnTo>
                  <a:pt x="255" y="219"/>
                </a:lnTo>
                <a:moveTo>
                  <a:pt x="342" y="135"/>
                </a:moveTo>
                <a:lnTo>
                  <a:pt x="392" y="85"/>
                </a:lnTo>
                <a:moveTo>
                  <a:pt x="44" y="435"/>
                </a:moveTo>
                <a:lnTo>
                  <a:pt x="255" y="224"/>
                </a:lnTo>
                <a:moveTo>
                  <a:pt x="342" y="140"/>
                </a:moveTo>
                <a:lnTo>
                  <a:pt x="394" y="87"/>
                </a:lnTo>
                <a:moveTo>
                  <a:pt x="44" y="437"/>
                </a:moveTo>
                <a:lnTo>
                  <a:pt x="255" y="226"/>
                </a:lnTo>
                <a:moveTo>
                  <a:pt x="342" y="142"/>
                </a:moveTo>
                <a:lnTo>
                  <a:pt x="394" y="87"/>
                </a:lnTo>
                <a:moveTo>
                  <a:pt x="46" y="440"/>
                </a:moveTo>
                <a:lnTo>
                  <a:pt x="255" y="231"/>
                </a:lnTo>
                <a:moveTo>
                  <a:pt x="342" y="147"/>
                </a:moveTo>
                <a:lnTo>
                  <a:pt x="397" y="89"/>
                </a:lnTo>
                <a:moveTo>
                  <a:pt x="49" y="442"/>
                </a:moveTo>
                <a:lnTo>
                  <a:pt x="255" y="236"/>
                </a:lnTo>
                <a:moveTo>
                  <a:pt x="342" y="152"/>
                </a:moveTo>
                <a:lnTo>
                  <a:pt x="399" y="92"/>
                </a:lnTo>
                <a:moveTo>
                  <a:pt x="51" y="445"/>
                </a:moveTo>
                <a:lnTo>
                  <a:pt x="255" y="241"/>
                </a:lnTo>
                <a:moveTo>
                  <a:pt x="339" y="154"/>
                </a:moveTo>
                <a:lnTo>
                  <a:pt x="402" y="94"/>
                </a:lnTo>
                <a:moveTo>
                  <a:pt x="54" y="447"/>
                </a:moveTo>
                <a:lnTo>
                  <a:pt x="255" y="243"/>
                </a:lnTo>
                <a:moveTo>
                  <a:pt x="339" y="159"/>
                </a:moveTo>
                <a:lnTo>
                  <a:pt x="404" y="97"/>
                </a:lnTo>
                <a:moveTo>
                  <a:pt x="56" y="449"/>
                </a:moveTo>
                <a:lnTo>
                  <a:pt x="255" y="248"/>
                </a:lnTo>
                <a:moveTo>
                  <a:pt x="339" y="164"/>
                </a:moveTo>
                <a:lnTo>
                  <a:pt x="406" y="99"/>
                </a:lnTo>
                <a:moveTo>
                  <a:pt x="56" y="449"/>
                </a:moveTo>
                <a:lnTo>
                  <a:pt x="255" y="253"/>
                </a:lnTo>
                <a:moveTo>
                  <a:pt x="339" y="166"/>
                </a:moveTo>
                <a:lnTo>
                  <a:pt x="406" y="99"/>
                </a:lnTo>
                <a:moveTo>
                  <a:pt x="58" y="452"/>
                </a:moveTo>
                <a:lnTo>
                  <a:pt x="255" y="255"/>
                </a:lnTo>
                <a:moveTo>
                  <a:pt x="339" y="171"/>
                </a:moveTo>
                <a:lnTo>
                  <a:pt x="409" y="101"/>
                </a:lnTo>
                <a:moveTo>
                  <a:pt x="61" y="454"/>
                </a:moveTo>
                <a:lnTo>
                  <a:pt x="255" y="260"/>
                </a:lnTo>
                <a:moveTo>
                  <a:pt x="339" y="176"/>
                </a:moveTo>
                <a:lnTo>
                  <a:pt x="411" y="104"/>
                </a:lnTo>
                <a:moveTo>
                  <a:pt x="63" y="457"/>
                </a:moveTo>
                <a:lnTo>
                  <a:pt x="255" y="265"/>
                </a:lnTo>
                <a:moveTo>
                  <a:pt x="339" y="181"/>
                </a:moveTo>
                <a:lnTo>
                  <a:pt x="414" y="106"/>
                </a:lnTo>
                <a:moveTo>
                  <a:pt x="66" y="459"/>
                </a:moveTo>
                <a:lnTo>
                  <a:pt x="255" y="267"/>
                </a:lnTo>
                <a:moveTo>
                  <a:pt x="339" y="183"/>
                </a:moveTo>
                <a:lnTo>
                  <a:pt x="416" y="109"/>
                </a:lnTo>
                <a:moveTo>
                  <a:pt x="68" y="461"/>
                </a:moveTo>
                <a:lnTo>
                  <a:pt x="255" y="272"/>
                </a:lnTo>
                <a:moveTo>
                  <a:pt x="339" y="188"/>
                </a:moveTo>
                <a:lnTo>
                  <a:pt x="418" y="111"/>
                </a:lnTo>
                <a:moveTo>
                  <a:pt x="70" y="461"/>
                </a:moveTo>
                <a:lnTo>
                  <a:pt x="255" y="277"/>
                </a:lnTo>
                <a:moveTo>
                  <a:pt x="339" y="193"/>
                </a:moveTo>
                <a:lnTo>
                  <a:pt x="421" y="113"/>
                </a:lnTo>
                <a:moveTo>
                  <a:pt x="70" y="464"/>
                </a:moveTo>
                <a:lnTo>
                  <a:pt x="255" y="281"/>
                </a:lnTo>
                <a:moveTo>
                  <a:pt x="339" y="195"/>
                </a:moveTo>
                <a:lnTo>
                  <a:pt x="421" y="113"/>
                </a:lnTo>
                <a:moveTo>
                  <a:pt x="73" y="466"/>
                </a:moveTo>
                <a:lnTo>
                  <a:pt x="255" y="284"/>
                </a:lnTo>
                <a:moveTo>
                  <a:pt x="339" y="200"/>
                </a:moveTo>
                <a:lnTo>
                  <a:pt x="423" y="116"/>
                </a:lnTo>
                <a:moveTo>
                  <a:pt x="75" y="469"/>
                </a:moveTo>
                <a:lnTo>
                  <a:pt x="255" y="289"/>
                </a:lnTo>
                <a:moveTo>
                  <a:pt x="339" y="205"/>
                </a:moveTo>
                <a:lnTo>
                  <a:pt x="426" y="118"/>
                </a:lnTo>
                <a:moveTo>
                  <a:pt x="78" y="471"/>
                </a:moveTo>
                <a:lnTo>
                  <a:pt x="255" y="293"/>
                </a:lnTo>
                <a:moveTo>
                  <a:pt x="339" y="207"/>
                </a:moveTo>
                <a:lnTo>
                  <a:pt x="428" y="121"/>
                </a:lnTo>
                <a:moveTo>
                  <a:pt x="80" y="473"/>
                </a:moveTo>
                <a:lnTo>
                  <a:pt x="255" y="296"/>
                </a:lnTo>
                <a:moveTo>
                  <a:pt x="339" y="212"/>
                </a:moveTo>
                <a:lnTo>
                  <a:pt x="430" y="123"/>
                </a:lnTo>
                <a:moveTo>
                  <a:pt x="82" y="476"/>
                </a:moveTo>
                <a:lnTo>
                  <a:pt x="255" y="301"/>
                </a:lnTo>
                <a:moveTo>
                  <a:pt x="339" y="217"/>
                </a:moveTo>
                <a:lnTo>
                  <a:pt x="433" y="125"/>
                </a:lnTo>
                <a:moveTo>
                  <a:pt x="85" y="476"/>
                </a:moveTo>
                <a:lnTo>
                  <a:pt x="255" y="305"/>
                </a:lnTo>
                <a:moveTo>
                  <a:pt x="339" y="221"/>
                </a:moveTo>
                <a:lnTo>
                  <a:pt x="433" y="128"/>
                </a:lnTo>
                <a:moveTo>
                  <a:pt x="87" y="478"/>
                </a:moveTo>
                <a:lnTo>
                  <a:pt x="255" y="310"/>
                </a:lnTo>
                <a:moveTo>
                  <a:pt x="339" y="224"/>
                </a:moveTo>
                <a:lnTo>
                  <a:pt x="435" y="128"/>
                </a:lnTo>
                <a:moveTo>
                  <a:pt x="90" y="478"/>
                </a:moveTo>
                <a:lnTo>
                  <a:pt x="255" y="315"/>
                </a:lnTo>
                <a:moveTo>
                  <a:pt x="339" y="229"/>
                </a:moveTo>
                <a:lnTo>
                  <a:pt x="438" y="130"/>
                </a:lnTo>
                <a:moveTo>
                  <a:pt x="94" y="478"/>
                </a:moveTo>
                <a:lnTo>
                  <a:pt x="253" y="320"/>
                </a:lnTo>
                <a:moveTo>
                  <a:pt x="339" y="233"/>
                </a:moveTo>
                <a:lnTo>
                  <a:pt x="440" y="133"/>
                </a:lnTo>
                <a:moveTo>
                  <a:pt x="99" y="478"/>
                </a:moveTo>
                <a:lnTo>
                  <a:pt x="250" y="327"/>
                </a:lnTo>
                <a:moveTo>
                  <a:pt x="339" y="236"/>
                </a:moveTo>
                <a:lnTo>
                  <a:pt x="442" y="135"/>
                </a:lnTo>
                <a:moveTo>
                  <a:pt x="339" y="241"/>
                </a:moveTo>
                <a:lnTo>
                  <a:pt x="445" y="137"/>
                </a:lnTo>
                <a:moveTo>
                  <a:pt x="339" y="245"/>
                </a:moveTo>
                <a:lnTo>
                  <a:pt x="447" y="140"/>
                </a:lnTo>
                <a:moveTo>
                  <a:pt x="339" y="248"/>
                </a:moveTo>
                <a:lnTo>
                  <a:pt x="447" y="142"/>
                </a:lnTo>
                <a:moveTo>
                  <a:pt x="339" y="253"/>
                </a:moveTo>
                <a:lnTo>
                  <a:pt x="450" y="145"/>
                </a:lnTo>
                <a:moveTo>
                  <a:pt x="339" y="257"/>
                </a:moveTo>
                <a:lnTo>
                  <a:pt x="452" y="147"/>
                </a:lnTo>
                <a:moveTo>
                  <a:pt x="339" y="262"/>
                </a:moveTo>
                <a:lnTo>
                  <a:pt x="452" y="149"/>
                </a:lnTo>
                <a:moveTo>
                  <a:pt x="342" y="265"/>
                </a:moveTo>
                <a:lnTo>
                  <a:pt x="452" y="154"/>
                </a:lnTo>
                <a:moveTo>
                  <a:pt x="344" y="267"/>
                </a:moveTo>
                <a:lnTo>
                  <a:pt x="450" y="159"/>
                </a:lnTo>
                <a:moveTo>
                  <a:pt x="289" y="5"/>
                </a:moveTo>
                <a:lnTo>
                  <a:pt x="106" y="188"/>
                </a:lnTo>
                <a:moveTo>
                  <a:pt x="267" y="82"/>
                </a:moveTo>
                <a:lnTo>
                  <a:pt x="133" y="214"/>
                </a:lnTo>
                <a:moveTo>
                  <a:pt x="238" y="142"/>
                </a:moveTo>
                <a:lnTo>
                  <a:pt x="6" y="373"/>
                </a:lnTo>
                <a:moveTo>
                  <a:pt x="6" y="375"/>
                </a:moveTo>
                <a:lnTo>
                  <a:pt x="1" y="387"/>
                </a:lnTo>
                <a:lnTo>
                  <a:pt x="6" y="399"/>
                </a:lnTo>
                <a:moveTo>
                  <a:pt x="106" y="473"/>
                </a:moveTo>
                <a:lnTo>
                  <a:pt x="243" y="337"/>
                </a:lnTo>
                <a:moveTo>
                  <a:pt x="80" y="473"/>
                </a:moveTo>
                <a:lnTo>
                  <a:pt x="92" y="478"/>
                </a:lnTo>
                <a:lnTo>
                  <a:pt x="104" y="473"/>
                </a:lnTo>
                <a:moveTo>
                  <a:pt x="447" y="164"/>
                </a:moveTo>
                <a:lnTo>
                  <a:pt x="346" y="265"/>
                </a:lnTo>
                <a:moveTo>
                  <a:pt x="255" y="149"/>
                </a:moveTo>
                <a:lnTo>
                  <a:pt x="255" y="305"/>
                </a:lnTo>
                <a:moveTo>
                  <a:pt x="243" y="337"/>
                </a:moveTo>
                <a:lnTo>
                  <a:pt x="253" y="322"/>
                </a:lnTo>
                <a:lnTo>
                  <a:pt x="255" y="305"/>
                </a:lnTo>
                <a:moveTo>
                  <a:pt x="255" y="149"/>
                </a:moveTo>
                <a:lnTo>
                  <a:pt x="253" y="142"/>
                </a:lnTo>
                <a:lnTo>
                  <a:pt x="246" y="140"/>
                </a:lnTo>
                <a:lnTo>
                  <a:pt x="238" y="142"/>
                </a:lnTo>
                <a:moveTo>
                  <a:pt x="342" y="111"/>
                </a:moveTo>
                <a:lnTo>
                  <a:pt x="339" y="262"/>
                </a:lnTo>
                <a:moveTo>
                  <a:pt x="6" y="399"/>
                </a:moveTo>
                <a:lnTo>
                  <a:pt x="80" y="473"/>
                </a:lnTo>
                <a:moveTo>
                  <a:pt x="313" y="5"/>
                </a:moveTo>
                <a:lnTo>
                  <a:pt x="447" y="140"/>
                </a:lnTo>
                <a:moveTo>
                  <a:pt x="445" y="164"/>
                </a:moveTo>
                <a:lnTo>
                  <a:pt x="450" y="152"/>
                </a:lnTo>
                <a:lnTo>
                  <a:pt x="445" y="140"/>
                </a:lnTo>
                <a:moveTo>
                  <a:pt x="313" y="8"/>
                </a:moveTo>
                <a:lnTo>
                  <a:pt x="301" y="3"/>
                </a:lnTo>
                <a:lnTo>
                  <a:pt x="289" y="8"/>
                </a:lnTo>
                <a:moveTo>
                  <a:pt x="342" y="262"/>
                </a:moveTo>
                <a:lnTo>
                  <a:pt x="346" y="265"/>
                </a:lnTo>
                <a:moveTo>
                  <a:pt x="339" y="111"/>
                </a:moveTo>
                <a:lnTo>
                  <a:pt x="337" y="94"/>
                </a:lnTo>
                <a:lnTo>
                  <a:pt x="327" y="80"/>
                </a:lnTo>
                <a:lnTo>
                  <a:pt x="313" y="70"/>
                </a:lnTo>
                <a:lnTo>
                  <a:pt x="296" y="68"/>
                </a:lnTo>
                <a:lnTo>
                  <a:pt x="279" y="70"/>
                </a:lnTo>
                <a:lnTo>
                  <a:pt x="265" y="80"/>
                </a:lnTo>
                <a:moveTo>
                  <a:pt x="106" y="214"/>
                </a:moveTo>
                <a:lnTo>
                  <a:pt x="106" y="212"/>
                </a:lnTo>
                <a:moveTo>
                  <a:pt x="106" y="190"/>
                </a:moveTo>
                <a:lnTo>
                  <a:pt x="102" y="202"/>
                </a:lnTo>
                <a:lnTo>
                  <a:pt x="106" y="214"/>
                </a:lnTo>
                <a:moveTo>
                  <a:pt x="106" y="214"/>
                </a:moveTo>
                <a:lnTo>
                  <a:pt x="118" y="219"/>
                </a:lnTo>
                <a:lnTo>
                  <a:pt x="130" y="214"/>
                </a:lnTo>
                <a:moveTo>
                  <a:pt x="145" y="466"/>
                </a:moveTo>
                <a:lnTo>
                  <a:pt x="253" y="358"/>
                </a:lnTo>
                <a:moveTo>
                  <a:pt x="145" y="471"/>
                </a:moveTo>
                <a:lnTo>
                  <a:pt x="255" y="361"/>
                </a:lnTo>
                <a:moveTo>
                  <a:pt x="145" y="476"/>
                </a:moveTo>
                <a:lnTo>
                  <a:pt x="255" y="363"/>
                </a:lnTo>
                <a:moveTo>
                  <a:pt x="145" y="478"/>
                </a:moveTo>
                <a:lnTo>
                  <a:pt x="255" y="368"/>
                </a:lnTo>
                <a:moveTo>
                  <a:pt x="145" y="481"/>
                </a:moveTo>
                <a:lnTo>
                  <a:pt x="255" y="373"/>
                </a:lnTo>
                <a:moveTo>
                  <a:pt x="147" y="483"/>
                </a:moveTo>
                <a:lnTo>
                  <a:pt x="255" y="375"/>
                </a:lnTo>
                <a:moveTo>
                  <a:pt x="150" y="485"/>
                </a:moveTo>
                <a:lnTo>
                  <a:pt x="255" y="380"/>
                </a:lnTo>
                <a:moveTo>
                  <a:pt x="152" y="488"/>
                </a:moveTo>
                <a:lnTo>
                  <a:pt x="255" y="385"/>
                </a:lnTo>
                <a:moveTo>
                  <a:pt x="154" y="490"/>
                </a:moveTo>
                <a:lnTo>
                  <a:pt x="255" y="387"/>
                </a:lnTo>
                <a:moveTo>
                  <a:pt x="344" y="298"/>
                </a:moveTo>
                <a:lnTo>
                  <a:pt x="498" y="147"/>
                </a:lnTo>
                <a:moveTo>
                  <a:pt x="157" y="493"/>
                </a:moveTo>
                <a:lnTo>
                  <a:pt x="255" y="392"/>
                </a:lnTo>
                <a:moveTo>
                  <a:pt x="342" y="305"/>
                </a:moveTo>
                <a:lnTo>
                  <a:pt x="502" y="145"/>
                </a:lnTo>
                <a:moveTo>
                  <a:pt x="157" y="493"/>
                </a:moveTo>
                <a:lnTo>
                  <a:pt x="255" y="397"/>
                </a:lnTo>
                <a:moveTo>
                  <a:pt x="342" y="310"/>
                </a:moveTo>
                <a:lnTo>
                  <a:pt x="505" y="145"/>
                </a:lnTo>
                <a:moveTo>
                  <a:pt x="159" y="495"/>
                </a:moveTo>
                <a:lnTo>
                  <a:pt x="255" y="399"/>
                </a:lnTo>
                <a:moveTo>
                  <a:pt x="339" y="315"/>
                </a:moveTo>
                <a:lnTo>
                  <a:pt x="510" y="147"/>
                </a:lnTo>
                <a:moveTo>
                  <a:pt x="162" y="497"/>
                </a:moveTo>
                <a:lnTo>
                  <a:pt x="255" y="404"/>
                </a:lnTo>
                <a:moveTo>
                  <a:pt x="339" y="320"/>
                </a:moveTo>
                <a:lnTo>
                  <a:pt x="512" y="147"/>
                </a:lnTo>
                <a:moveTo>
                  <a:pt x="164" y="500"/>
                </a:moveTo>
                <a:lnTo>
                  <a:pt x="255" y="409"/>
                </a:lnTo>
                <a:moveTo>
                  <a:pt x="339" y="325"/>
                </a:moveTo>
                <a:lnTo>
                  <a:pt x="514" y="149"/>
                </a:lnTo>
                <a:moveTo>
                  <a:pt x="166" y="502"/>
                </a:moveTo>
                <a:lnTo>
                  <a:pt x="255" y="413"/>
                </a:lnTo>
                <a:moveTo>
                  <a:pt x="339" y="327"/>
                </a:moveTo>
                <a:lnTo>
                  <a:pt x="517" y="152"/>
                </a:lnTo>
                <a:moveTo>
                  <a:pt x="169" y="505"/>
                </a:moveTo>
                <a:lnTo>
                  <a:pt x="255" y="416"/>
                </a:lnTo>
                <a:moveTo>
                  <a:pt x="339" y="332"/>
                </a:moveTo>
                <a:lnTo>
                  <a:pt x="519" y="154"/>
                </a:lnTo>
                <a:moveTo>
                  <a:pt x="169" y="505"/>
                </a:moveTo>
                <a:lnTo>
                  <a:pt x="255" y="421"/>
                </a:lnTo>
                <a:moveTo>
                  <a:pt x="339" y="337"/>
                </a:moveTo>
                <a:lnTo>
                  <a:pt x="519" y="157"/>
                </a:lnTo>
                <a:moveTo>
                  <a:pt x="171" y="507"/>
                </a:moveTo>
                <a:lnTo>
                  <a:pt x="255" y="425"/>
                </a:lnTo>
                <a:moveTo>
                  <a:pt x="339" y="339"/>
                </a:moveTo>
                <a:lnTo>
                  <a:pt x="522" y="157"/>
                </a:lnTo>
                <a:moveTo>
                  <a:pt x="174" y="509"/>
                </a:moveTo>
                <a:lnTo>
                  <a:pt x="255" y="428"/>
                </a:lnTo>
                <a:moveTo>
                  <a:pt x="339" y="344"/>
                </a:moveTo>
                <a:lnTo>
                  <a:pt x="524" y="159"/>
                </a:lnTo>
                <a:moveTo>
                  <a:pt x="176" y="512"/>
                </a:moveTo>
                <a:lnTo>
                  <a:pt x="255" y="433"/>
                </a:lnTo>
                <a:moveTo>
                  <a:pt x="339" y="349"/>
                </a:moveTo>
                <a:lnTo>
                  <a:pt x="526" y="161"/>
                </a:lnTo>
                <a:moveTo>
                  <a:pt x="178" y="514"/>
                </a:moveTo>
                <a:lnTo>
                  <a:pt x="255" y="437"/>
                </a:lnTo>
                <a:moveTo>
                  <a:pt x="339" y="353"/>
                </a:moveTo>
                <a:lnTo>
                  <a:pt x="529" y="164"/>
                </a:lnTo>
                <a:moveTo>
                  <a:pt x="181" y="517"/>
                </a:moveTo>
                <a:lnTo>
                  <a:pt x="255" y="440"/>
                </a:lnTo>
                <a:moveTo>
                  <a:pt x="339" y="356"/>
                </a:moveTo>
                <a:lnTo>
                  <a:pt x="531" y="166"/>
                </a:lnTo>
                <a:moveTo>
                  <a:pt x="183" y="519"/>
                </a:moveTo>
                <a:lnTo>
                  <a:pt x="255" y="445"/>
                </a:lnTo>
                <a:moveTo>
                  <a:pt x="339" y="361"/>
                </a:moveTo>
                <a:lnTo>
                  <a:pt x="534" y="169"/>
                </a:lnTo>
                <a:moveTo>
                  <a:pt x="183" y="519"/>
                </a:moveTo>
                <a:lnTo>
                  <a:pt x="255" y="449"/>
                </a:lnTo>
                <a:moveTo>
                  <a:pt x="339" y="365"/>
                </a:moveTo>
                <a:lnTo>
                  <a:pt x="534" y="169"/>
                </a:lnTo>
                <a:moveTo>
                  <a:pt x="186" y="521"/>
                </a:moveTo>
                <a:lnTo>
                  <a:pt x="255" y="454"/>
                </a:lnTo>
                <a:moveTo>
                  <a:pt x="339" y="368"/>
                </a:moveTo>
                <a:lnTo>
                  <a:pt x="536" y="171"/>
                </a:lnTo>
                <a:moveTo>
                  <a:pt x="188" y="524"/>
                </a:moveTo>
                <a:lnTo>
                  <a:pt x="255" y="457"/>
                </a:lnTo>
                <a:moveTo>
                  <a:pt x="339" y="373"/>
                </a:moveTo>
                <a:lnTo>
                  <a:pt x="538" y="173"/>
                </a:lnTo>
                <a:moveTo>
                  <a:pt x="190" y="526"/>
                </a:moveTo>
                <a:lnTo>
                  <a:pt x="255" y="461"/>
                </a:lnTo>
                <a:moveTo>
                  <a:pt x="339" y="377"/>
                </a:moveTo>
                <a:lnTo>
                  <a:pt x="541" y="176"/>
                </a:lnTo>
                <a:moveTo>
                  <a:pt x="193" y="529"/>
                </a:moveTo>
                <a:lnTo>
                  <a:pt x="255" y="466"/>
                </a:lnTo>
                <a:moveTo>
                  <a:pt x="339" y="380"/>
                </a:moveTo>
                <a:lnTo>
                  <a:pt x="543" y="178"/>
                </a:lnTo>
                <a:moveTo>
                  <a:pt x="195" y="531"/>
                </a:moveTo>
                <a:lnTo>
                  <a:pt x="255" y="469"/>
                </a:lnTo>
                <a:moveTo>
                  <a:pt x="339" y="385"/>
                </a:moveTo>
                <a:lnTo>
                  <a:pt x="546" y="181"/>
                </a:lnTo>
                <a:moveTo>
                  <a:pt x="195" y="533"/>
                </a:moveTo>
                <a:lnTo>
                  <a:pt x="255" y="473"/>
                </a:lnTo>
                <a:moveTo>
                  <a:pt x="339" y="389"/>
                </a:moveTo>
                <a:lnTo>
                  <a:pt x="546" y="183"/>
                </a:lnTo>
                <a:moveTo>
                  <a:pt x="198" y="533"/>
                </a:moveTo>
                <a:lnTo>
                  <a:pt x="255" y="478"/>
                </a:lnTo>
                <a:moveTo>
                  <a:pt x="339" y="394"/>
                </a:moveTo>
                <a:lnTo>
                  <a:pt x="548" y="183"/>
                </a:lnTo>
                <a:moveTo>
                  <a:pt x="200" y="536"/>
                </a:moveTo>
                <a:lnTo>
                  <a:pt x="255" y="483"/>
                </a:lnTo>
                <a:moveTo>
                  <a:pt x="339" y="397"/>
                </a:moveTo>
                <a:lnTo>
                  <a:pt x="550" y="185"/>
                </a:lnTo>
                <a:moveTo>
                  <a:pt x="202" y="538"/>
                </a:moveTo>
                <a:lnTo>
                  <a:pt x="255" y="485"/>
                </a:lnTo>
                <a:moveTo>
                  <a:pt x="339" y="401"/>
                </a:moveTo>
                <a:lnTo>
                  <a:pt x="553" y="188"/>
                </a:lnTo>
                <a:moveTo>
                  <a:pt x="205" y="541"/>
                </a:moveTo>
                <a:lnTo>
                  <a:pt x="255" y="490"/>
                </a:lnTo>
                <a:moveTo>
                  <a:pt x="339" y="406"/>
                </a:moveTo>
                <a:lnTo>
                  <a:pt x="555" y="190"/>
                </a:lnTo>
                <a:moveTo>
                  <a:pt x="207" y="543"/>
                </a:moveTo>
                <a:lnTo>
                  <a:pt x="255" y="495"/>
                </a:lnTo>
                <a:moveTo>
                  <a:pt x="339" y="409"/>
                </a:moveTo>
                <a:lnTo>
                  <a:pt x="558" y="193"/>
                </a:lnTo>
                <a:moveTo>
                  <a:pt x="210" y="545"/>
                </a:moveTo>
                <a:lnTo>
                  <a:pt x="255" y="497"/>
                </a:lnTo>
                <a:moveTo>
                  <a:pt x="339" y="413"/>
                </a:moveTo>
                <a:lnTo>
                  <a:pt x="560" y="195"/>
                </a:lnTo>
                <a:moveTo>
                  <a:pt x="210" y="545"/>
                </a:moveTo>
                <a:lnTo>
                  <a:pt x="255" y="502"/>
                </a:lnTo>
                <a:moveTo>
                  <a:pt x="339" y="418"/>
                </a:moveTo>
                <a:lnTo>
                  <a:pt x="560" y="195"/>
                </a:lnTo>
                <a:moveTo>
                  <a:pt x="212" y="548"/>
                </a:moveTo>
                <a:lnTo>
                  <a:pt x="255" y="507"/>
                </a:lnTo>
                <a:moveTo>
                  <a:pt x="339" y="421"/>
                </a:moveTo>
                <a:lnTo>
                  <a:pt x="562" y="197"/>
                </a:lnTo>
                <a:moveTo>
                  <a:pt x="214" y="550"/>
                </a:moveTo>
                <a:lnTo>
                  <a:pt x="255" y="509"/>
                </a:lnTo>
                <a:moveTo>
                  <a:pt x="339" y="425"/>
                </a:moveTo>
                <a:lnTo>
                  <a:pt x="565" y="200"/>
                </a:lnTo>
                <a:moveTo>
                  <a:pt x="217" y="553"/>
                </a:moveTo>
                <a:lnTo>
                  <a:pt x="255" y="514"/>
                </a:lnTo>
                <a:moveTo>
                  <a:pt x="339" y="430"/>
                </a:moveTo>
                <a:lnTo>
                  <a:pt x="567" y="202"/>
                </a:lnTo>
                <a:moveTo>
                  <a:pt x="219" y="555"/>
                </a:moveTo>
                <a:lnTo>
                  <a:pt x="255" y="519"/>
                </a:lnTo>
                <a:moveTo>
                  <a:pt x="339" y="435"/>
                </a:moveTo>
                <a:lnTo>
                  <a:pt x="570" y="205"/>
                </a:lnTo>
                <a:moveTo>
                  <a:pt x="222" y="557"/>
                </a:moveTo>
                <a:lnTo>
                  <a:pt x="255" y="521"/>
                </a:lnTo>
                <a:moveTo>
                  <a:pt x="339" y="437"/>
                </a:moveTo>
                <a:lnTo>
                  <a:pt x="572" y="207"/>
                </a:lnTo>
                <a:moveTo>
                  <a:pt x="224" y="560"/>
                </a:moveTo>
                <a:lnTo>
                  <a:pt x="258" y="524"/>
                </a:lnTo>
                <a:moveTo>
                  <a:pt x="339" y="442"/>
                </a:moveTo>
                <a:lnTo>
                  <a:pt x="572" y="209"/>
                </a:lnTo>
                <a:moveTo>
                  <a:pt x="224" y="560"/>
                </a:moveTo>
                <a:lnTo>
                  <a:pt x="258" y="529"/>
                </a:lnTo>
                <a:moveTo>
                  <a:pt x="339" y="447"/>
                </a:moveTo>
                <a:lnTo>
                  <a:pt x="574" y="209"/>
                </a:lnTo>
                <a:moveTo>
                  <a:pt x="226" y="562"/>
                </a:moveTo>
                <a:lnTo>
                  <a:pt x="260" y="531"/>
                </a:lnTo>
                <a:moveTo>
                  <a:pt x="339" y="449"/>
                </a:moveTo>
                <a:lnTo>
                  <a:pt x="577" y="212"/>
                </a:lnTo>
                <a:moveTo>
                  <a:pt x="229" y="565"/>
                </a:moveTo>
                <a:lnTo>
                  <a:pt x="260" y="533"/>
                </a:lnTo>
                <a:moveTo>
                  <a:pt x="339" y="454"/>
                </a:moveTo>
                <a:lnTo>
                  <a:pt x="579" y="214"/>
                </a:lnTo>
                <a:moveTo>
                  <a:pt x="231" y="567"/>
                </a:moveTo>
                <a:lnTo>
                  <a:pt x="262" y="536"/>
                </a:lnTo>
                <a:moveTo>
                  <a:pt x="339" y="459"/>
                </a:moveTo>
                <a:lnTo>
                  <a:pt x="582" y="217"/>
                </a:lnTo>
                <a:moveTo>
                  <a:pt x="234" y="569"/>
                </a:moveTo>
                <a:lnTo>
                  <a:pt x="265" y="538"/>
                </a:lnTo>
                <a:moveTo>
                  <a:pt x="339" y="464"/>
                </a:moveTo>
                <a:lnTo>
                  <a:pt x="584" y="219"/>
                </a:lnTo>
                <a:moveTo>
                  <a:pt x="236" y="572"/>
                </a:moveTo>
                <a:lnTo>
                  <a:pt x="265" y="541"/>
                </a:lnTo>
                <a:moveTo>
                  <a:pt x="339" y="466"/>
                </a:moveTo>
                <a:lnTo>
                  <a:pt x="586" y="221"/>
                </a:lnTo>
                <a:moveTo>
                  <a:pt x="236" y="572"/>
                </a:moveTo>
                <a:lnTo>
                  <a:pt x="267" y="543"/>
                </a:lnTo>
                <a:moveTo>
                  <a:pt x="339" y="471"/>
                </a:moveTo>
                <a:lnTo>
                  <a:pt x="586" y="224"/>
                </a:lnTo>
                <a:moveTo>
                  <a:pt x="238" y="574"/>
                </a:moveTo>
                <a:lnTo>
                  <a:pt x="270" y="545"/>
                </a:lnTo>
                <a:moveTo>
                  <a:pt x="339" y="476"/>
                </a:moveTo>
                <a:lnTo>
                  <a:pt x="589" y="224"/>
                </a:lnTo>
                <a:moveTo>
                  <a:pt x="241" y="577"/>
                </a:moveTo>
                <a:lnTo>
                  <a:pt x="272" y="545"/>
                </a:lnTo>
                <a:moveTo>
                  <a:pt x="339" y="478"/>
                </a:moveTo>
                <a:lnTo>
                  <a:pt x="591" y="226"/>
                </a:lnTo>
                <a:moveTo>
                  <a:pt x="243" y="579"/>
                </a:moveTo>
                <a:lnTo>
                  <a:pt x="274" y="548"/>
                </a:lnTo>
                <a:moveTo>
                  <a:pt x="342" y="481"/>
                </a:moveTo>
                <a:lnTo>
                  <a:pt x="594" y="229"/>
                </a:lnTo>
                <a:moveTo>
                  <a:pt x="246" y="581"/>
                </a:moveTo>
                <a:lnTo>
                  <a:pt x="277" y="550"/>
                </a:lnTo>
                <a:moveTo>
                  <a:pt x="344" y="483"/>
                </a:moveTo>
                <a:lnTo>
                  <a:pt x="594" y="233"/>
                </a:lnTo>
                <a:moveTo>
                  <a:pt x="248" y="584"/>
                </a:moveTo>
                <a:lnTo>
                  <a:pt x="279" y="550"/>
                </a:lnTo>
                <a:moveTo>
                  <a:pt x="346" y="485"/>
                </a:moveTo>
                <a:lnTo>
                  <a:pt x="594" y="236"/>
                </a:lnTo>
                <a:moveTo>
                  <a:pt x="250" y="586"/>
                </a:moveTo>
                <a:lnTo>
                  <a:pt x="282" y="553"/>
                </a:lnTo>
                <a:moveTo>
                  <a:pt x="349" y="485"/>
                </a:moveTo>
                <a:lnTo>
                  <a:pt x="594" y="241"/>
                </a:lnTo>
                <a:moveTo>
                  <a:pt x="250" y="586"/>
                </a:moveTo>
                <a:lnTo>
                  <a:pt x="284" y="553"/>
                </a:lnTo>
                <a:moveTo>
                  <a:pt x="354" y="485"/>
                </a:moveTo>
                <a:lnTo>
                  <a:pt x="594" y="245"/>
                </a:lnTo>
                <a:moveTo>
                  <a:pt x="253" y="589"/>
                </a:moveTo>
                <a:lnTo>
                  <a:pt x="289" y="555"/>
                </a:lnTo>
                <a:moveTo>
                  <a:pt x="255" y="591"/>
                </a:moveTo>
                <a:lnTo>
                  <a:pt x="291" y="555"/>
                </a:lnTo>
                <a:moveTo>
                  <a:pt x="258" y="593"/>
                </a:moveTo>
                <a:lnTo>
                  <a:pt x="296" y="555"/>
                </a:lnTo>
                <a:moveTo>
                  <a:pt x="260" y="596"/>
                </a:moveTo>
                <a:lnTo>
                  <a:pt x="298" y="555"/>
                </a:lnTo>
                <a:moveTo>
                  <a:pt x="262" y="598"/>
                </a:moveTo>
                <a:lnTo>
                  <a:pt x="303" y="555"/>
                </a:lnTo>
                <a:moveTo>
                  <a:pt x="262" y="601"/>
                </a:moveTo>
                <a:lnTo>
                  <a:pt x="308" y="555"/>
                </a:lnTo>
                <a:moveTo>
                  <a:pt x="265" y="601"/>
                </a:moveTo>
                <a:lnTo>
                  <a:pt x="315" y="553"/>
                </a:lnTo>
                <a:moveTo>
                  <a:pt x="267" y="603"/>
                </a:moveTo>
                <a:lnTo>
                  <a:pt x="325" y="545"/>
                </a:lnTo>
                <a:moveTo>
                  <a:pt x="270" y="605"/>
                </a:moveTo>
                <a:lnTo>
                  <a:pt x="507" y="368"/>
                </a:lnTo>
                <a:moveTo>
                  <a:pt x="272" y="608"/>
                </a:moveTo>
                <a:lnTo>
                  <a:pt x="512" y="368"/>
                </a:lnTo>
                <a:moveTo>
                  <a:pt x="274" y="610"/>
                </a:moveTo>
                <a:lnTo>
                  <a:pt x="517" y="368"/>
                </a:lnTo>
                <a:moveTo>
                  <a:pt x="519" y="368"/>
                </a:moveTo>
                <a:lnTo>
                  <a:pt x="277" y="613"/>
                </a:lnTo>
                <a:lnTo>
                  <a:pt x="522" y="370"/>
                </a:lnTo>
                <a:moveTo>
                  <a:pt x="279" y="615"/>
                </a:moveTo>
                <a:lnTo>
                  <a:pt x="524" y="370"/>
                </a:lnTo>
                <a:moveTo>
                  <a:pt x="282" y="617"/>
                </a:moveTo>
                <a:lnTo>
                  <a:pt x="526" y="373"/>
                </a:lnTo>
                <a:moveTo>
                  <a:pt x="284" y="620"/>
                </a:moveTo>
                <a:lnTo>
                  <a:pt x="529" y="375"/>
                </a:lnTo>
                <a:moveTo>
                  <a:pt x="286" y="622"/>
                </a:moveTo>
                <a:lnTo>
                  <a:pt x="529" y="377"/>
                </a:lnTo>
                <a:moveTo>
                  <a:pt x="289" y="622"/>
                </a:moveTo>
                <a:lnTo>
                  <a:pt x="531" y="382"/>
                </a:lnTo>
                <a:moveTo>
                  <a:pt x="294" y="622"/>
                </a:moveTo>
                <a:lnTo>
                  <a:pt x="531" y="385"/>
                </a:lnTo>
                <a:moveTo>
                  <a:pt x="296" y="622"/>
                </a:moveTo>
                <a:lnTo>
                  <a:pt x="531" y="389"/>
                </a:lnTo>
                <a:moveTo>
                  <a:pt x="303" y="620"/>
                </a:moveTo>
                <a:lnTo>
                  <a:pt x="529" y="394"/>
                </a:lnTo>
                <a:moveTo>
                  <a:pt x="308" y="617"/>
                </a:moveTo>
                <a:lnTo>
                  <a:pt x="526" y="399"/>
                </a:lnTo>
                <a:moveTo>
                  <a:pt x="330" y="543"/>
                </a:moveTo>
                <a:lnTo>
                  <a:pt x="500" y="373"/>
                </a:lnTo>
                <a:moveTo>
                  <a:pt x="358" y="483"/>
                </a:moveTo>
                <a:lnTo>
                  <a:pt x="589" y="250"/>
                </a:lnTo>
                <a:moveTo>
                  <a:pt x="589" y="250"/>
                </a:moveTo>
                <a:lnTo>
                  <a:pt x="594" y="238"/>
                </a:lnTo>
                <a:lnTo>
                  <a:pt x="589" y="226"/>
                </a:lnTo>
                <a:moveTo>
                  <a:pt x="490" y="149"/>
                </a:moveTo>
                <a:lnTo>
                  <a:pt x="354" y="289"/>
                </a:lnTo>
                <a:moveTo>
                  <a:pt x="514" y="152"/>
                </a:moveTo>
                <a:lnTo>
                  <a:pt x="502" y="147"/>
                </a:lnTo>
                <a:lnTo>
                  <a:pt x="490" y="152"/>
                </a:lnTo>
                <a:moveTo>
                  <a:pt x="150" y="459"/>
                </a:moveTo>
                <a:lnTo>
                  <a:pt x="248" y="358"/>
                </a:lnTo>
                <a:moveTo>
                  <a:pt x="339" y="473"/>
                </a:moveTo>
                <a:lnTo>
                  <a:pt x="339" y="317"/>
                </a:lnTo>
                <a:moveTo>
                  <a:pt x="351" y="286"/>
                </a:moveTo>
                <a:lnTo>
                  <a:pt x="342" y="301"/>
                </a:lnTo>
                <a:lnTo>
                  <a:pt x="339" y="317"/>
                </a:lnTo>
                <a:moveTo>
                  <a:pt x="342" y="473"/>
                </a:moveTo>
                <a:lnTo>
                  <a:pt x="344" y="481"/>
                </a:lnTo>
                <a:lnTo>
                  <a:pt x="351" y="483"/>
                </a:lnTo>
                <a:lnTo>
                  <a:pt x="358" y="481"/>
                </a:lnTo>
                <a:moveTo>
                  <a:pt x="255" y="512"/>
                </a:moveTo>
                <a:lnTo>
                  <a:pt x="255" y="361"/>
                </a:lnTo>
                <a:moveTo>
                  <a:pt x="589" y="224"/>
                </a:moveTo>
                <a:lnTo>
                  <a:pt x="514" y="149"/>
                </a:lnTo>
                <a:moveTo>
                  <a:pt x="282" y="617"/>
                </a:moveTo>
                <a:lnTo>
                  <a:pt x="150" y="485"/>
                </a:lnTo>
                <a:moveTo>
                  <a:pt x="150" y="459"/>
                </a:moveTo>
                <a:lnTo>
                  <a:pt x="145" y="471"/>
                </a:lnTo>
                <a:lnTo>
                  <a:pt x="150" y="483"/>
                </a:lnTo>
                <a:moveTo>
                  <a:pt x="282" y="617"/>
                </a:moveTo>
                <a:lnTo>
                  <a:pt x="294" y="622"/>
                </a:lnTo>
                <a:lnTo>
                  <a:pt x="306" y="617"/>
                </a:lnTo>
                <a:moveTo>
                  <a:pt x="255" y="361"/>
                </a:moveTo>
                <a:lnTo>
                  <a:pt x="250" y="358"/>
                </a:lnTo>
                <a:moveTo>
                  <a:pt x="255" y="512"/>
                </a:moveTo>
                <a:lnTo>
                  <a:pt x="258" y="529"/>
                </a:lnTo>
                <a:lnTo>
                  <a:pt x="267" y="543"/>
                </a:lnTo>
                <a:lnTo>
                  <a:pt x="282" y="553"/>
                </a:lnTo>
                <a:lnTo>
                  <a:pt x="298" y="555"/>
                </a:lnTo>
                <a:lnTo>
                  <a:pt x="315" y="553"/>
                </a:lnTo>
                <a:lnTo>
                  <a:pt x="330" y="543"/>
                </a:lnTo>
                <a:moveTo>
                  <a:pt x="490" y="409"/>
                </a:moveTo>
                <a:lnTo>
                  <a:pt x="490" y="406"/>
                </a:lnTo>
                <a:moveTo>
                  <a:pt x="524" y="399"/>
                </a:moveTo>
                <a:lnTo>
                  <a:pt x="529" y="387"/>
                </a:lnTo>
                <a:lnTo>
                  <a:pt x="524" y="375"/>
                </a:lnTo>
                <a:moveTo>
                  <a:pt x="524" y="375"/>
                </a:moveTo>
                <a:lnTo>
                  <a:pt x="512" y="370"/>
                </a:lnTo>
                <a:lnTo>
                  <a:pt x="500" y="37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54" name="path 12254"/>
          <p:cNvSpPr/>
          <p:nvPr/>
        </p:nvSpPr>
        <p:spPr>
          <a:xfrm>
            <a:off x="9949434" y="9452102"/>
            <a:ext cx="1624583" cy="91439"/>
          </a:xfrm>
          <a:custGeom>
            <a:avLst/>
            <a:gdLst/>
            <a:ahLst/>
            <a:cxnLst/>
            <a:rect l="0" t="0" r="0" b="0"/>
            <a:pathLst>
              <a:path w="2558" h="143">
                <a:moveTo>
                  <a:pt x="82" y="85"/>
                </a:moveTo>
                <a:lnTo>
                  <a:pt x="80" y="85"/>
                </a:lnTo>
                <a:lnTo>
                  <a:pt x="80" y="87"/>
                </a:lnTo>
                <a:lnTo>
                  <a:pt x="80" y="118"/>
                </a:lnTo>
                <a:lnTo>
                  <a:pt x="77" y="121"/>
                </a:lnTo>
                <a:lnTo>
                  <a:pt x="75" y="121"/>
                </a:lnTo>
                <a:lnTo>
                  <a:pt x="73" y="123"/>
                </a:lnTo>
                <a:lnTo>
                  <a:pt x="17" y="123"/>
                </a:lnTo>
                <a:lnTo>
                  <a:pt x="90" y="123"/>
                </a:lnTo>
                <a:lnTo>
                  <a:pt x="90" y="121"/>
                </a:lnTo>
                <a:lnTo>
                  <a:pt x="92" y="118"/>
                </a:lnTo>
                <a:lnTo>
                  <a:pt x="87" y="118"/>
                </a:lnTo>
                <a:lnTo>
                  <a:pt x="87" y="116"/>
                </a:lnTo>
                <a:lnTo>
                  <a:pt x="85" y="113"/>
                </a:lnTo>
                <a:lnTo>
                  <a:pt x="85" y="109"/>
                </a:lnTo>
                <a:lnTo>
                  <a:pt x="85" y="109"/>
                </a:lnTo>
                <a:lnTo>
                  <a:pt x="85" y="94"/>
                </a:lnTo>
                <a:lnTo>
                  <a:pt x="82" y="90"/>
                </a:lnTo>
                <a:lnTo>
                  <a:pt x="82" y="85"/>
                </a:lnTo>
                <a:lnTo>
                  <a:pt x="82" y="85"/>
                </a:lnTo>
                <a:close/>
              </a:path>
              <a:path w="2558" h="143">
                <a:moveTo>
                  <a:pt x="1" y="20"/>
                </a:moveTo>
                <a:lnTo>
                  <a:pt x="5" y="27"/>
                </a:lnTo>
                <a:lnTo>
                  <a:pt x="5" y="25"/>
                </a:lnTo>
                <a:lnTo>
                  <a:pt x="8" y="25"/>
                </a:lnTo>
                <a:lnTo>
                  <a:pt x="53" y="25"/>
                </a:lnTo>
                <a:lnTo>
                  <a:pt x="1" y="20"/>
                </a:lnTo>
                <a:lnTo>
                  <a:pt x="1" y="20"/>
                </a:lnTo>
                <a:close/>
              </a:path>
              <a:path w="2558" h="143">
                <a:moveTo>
                  <a:pt x="58" y="15"/>
                </a:moveTo>
                <a:lnTo>
                  <a:pt x="53" y="20"/>
                </a:lnTo>
                <a:lnTo>
                  <a:pt x="1" y="20"/>
                </a:lnTo>
                <a:lnTo>
                  <a:pt x="53" y="25"/>
                </a:lnTo>
                <a:lnTo>
                  <a:pt x="51" y="27"/>
                </a:lnTo>
                <a:lnTo>
                  <a:pt x="49" y="32"/>
                </a:lnTo>
                <a:lnTo>
                  <a:pt x="46" y="34"/>
                </a:lnTo>
                <a:lnTo>
                  <a:pt x="44" y="39"/>
                </a:lnTo>
                <a:lnTo>
                  <a:pt x="41" y="41"/>
                </a:lnTo>
                <a:lnTo>
                  <a:pt x="39" y="46"/>
                </a:lnTo>
                <a:lnTo>
                  <a:pt x="37" y="49"/>
                </a:lnTo>
                <a:lnTo>
                  <a:pt x="34" y="51"/>
                </a:lnTo>
                <a:lnTo>
                  <a:pt x="32" y="53"/>
                </a:lnTo>
                <a:lnTo>
                  <a:pt x="30" y="58"/>
                </a:lnTo>
                <a:lnTo>
                  <a:pt x="27" y="61"/>
                </a:lnTo>
                <a:lnTo>
                  <a:pt x="27" y="63"/>
                </a:lnTo>
                <a:lnTo>
                  <a:pt x="25" y="65"/>
                </a:lnTo>
                <a:lnTo>
                  <a:pt x="22" y="68"/>
                </a:lnTo>
                <a:lnTo>
                  <a:pt x="22" y="70"/>
                </a:lnTo>
                <a:lnTo>
                  <a:pt x="20" y="73"/>
                </a:lnTo>
                <a:lnTo>
                  <a:pt x="17" y="75"/>
                </a:lnTo>
                <a:lnTo>
                  <a:pt x="17" y="77"/>
                </a:lnTo>
                <a:lnTo>
                  <a:pt x="15" y="80"/>
                </a:lnTo>
                <a:lnTo>
                  <a:pt x="13" y="82"/>
                </a:lnTo>
                <a:lnTo>
                  <a:pt x="13" y="85"/>
                </a:lnTo>
                <a:lnTo>
                  <a:pt x="13" y="87"/>
                </a:lnTo>
                <a:lnTo>
                  <a:pt x="10" y="87"/>
                </a:lnTo>
                <a:lnTo>
                  <a:pt x="10" y="90"/>
                </a:lnTo>
                <a:lnTo>
                  <a:pt x="8" y="92"/>
                </a:lnTo>
                <a:lnTo>
                  <a:pt x="8" y="97"/>
                </a:lnTo>
                <a:lnTo>
                  <a:pt x="5" y="99"/>
                </a:lnTo>
                <a:lnTo>
                  <a:pt x="3" y="101"/>
                </a:lnTo>
                <a:lnTo>
                  <a:pt x="3" y="109"/>
                </a:lnTo>
                <a:lnTo>
                  <a:pt x="1" y="111"/>
                </a:lnTo>
                <a:lnTo>
                  <a:pt x="1" y="116"/>
                </a:lnTo>
                <a:lnTo>
                  <a:pt x="3" y="118"/>
                </a:lnTo>
                <a:lnTo>
                  <a:pt x="3" y="121"/>
                </a:lnTo>
                <a:lnTo>
                  <a:pt x="5" y="125"/>
                </a:lnTo>
                <a:lnTo>
                  <a:pt x="5" y="128"/>
                </a:lnTo>
                <a:lnTo>
                  <a:pt x="8" y="128"/>
                </a:lnTo>
                <a:lnTo>
                  <a:pt x="10" y="130"/>
                </a:lnTo>
                <a:lnTo>
                  <a:pt x="80" y="130"/>
                </a:lnTo>
                <a:lnTo>
                  <a:pt x="82" y="128"/>
                </a:lnTo>
                <a:lnTo>
                  <a:pt x="87" y="128"/>
                </a:lnTo>
                <a:lnTo>
                  <a:pt x="87" y="125"/>
                </a:lnTo>
                <a:lnTo>
                  <a:pt x="90" y="123"/>
                </a:lnTo>
                <a:lnTo>
                  <a:pt x="13" y="123"/>
                </a:lnTo>
                <a:lnTo>
                  <a:pt x="10" y="121"/>
                </a:lnTo>
                <a:lnTo>
                  <a:pt x="10" y="118"/>
                </a:lnTo>
                <a:lnTo>
                  <a:pt x="8" y="113"/>
                </a:lnTo>
                <a:lnTo>
                  <a:pt x="10" y="111"/>
                </a:lnTo>
                <a:lnTo>
                  <a:pt x="10" y="106"/>
                </a:lnTo>
                <a:lnTo>
                  <a:pt x="13" y="101"/>
                </a:lnTo>
                <a:lnTo>
                  <a:pt x="13" y="99"/>
                </a:lnTo>
                <a:lnTo>
                  <a:pt x="15" y="94"/>
                </a:lnTo>
                <a:lnTo>
                  <a:pt x="17" y="92"/>
                </a:lnTo>
                <a:lnTo>
                  <a:pt x="17" y="90"/>
                </a:lnTo>
                <a:lnTo>
                  <a:pt x="20" y="87"/>
                </a:lnTo>
                <a:lnTo>
                  <a:pt x="20" y="85"/>
                </a:lnTo>
                <a:lnTo>
                  <a:pt x="22" y="85"/>
                </a:lnTo>
                <a:lnTo>
                  <a:pt x="22" y="82"/>
                </a:lnTo>
                <a:lnTo>
                  <a:pt x="25" y="80"/>
                </a:lnTo>
                <a:lnTo>
                  <a:pt x="27" y="77"/>
                </a:lnTo>
                <a:lnTo>
                  <a:pt x="27" y="75"/>
                </a:lnTo>
                <a:lnTo>
                  <a:pt x="30" y="73"/>
                </a:lnTo>
                <a:lnTo>
                  <a:pt x="32" y="70"/>
                </a:lnTo>
                <a:lnTo>
                  <a:pt x="32" y="65"/>
                </a:lnTo>
                <a:lnTo>
                  <a:pt x="34" y="63"/>
                </a:lnTo>
                <a:lnTo>
                  <a:pt x="37" y="61"/>
                </a:lnTo>
                <a:lnTo>
                  <a:pt x="39" y="58"/>
                </a:lnTo>
                <a:lnTo>
                  <a:pt x="41" y="53"/>
                </a:lnTo>
                <a:lnTo>
                  <a:pt x="44" y="51"/>
                </a:lnTo>
                <a:lnTo>
                  <a:pt x="46" y="46"/>
                </a:lnTo>
                <a:lnTo>
                  <a:pt x="49" y="44"/>
                </a:lnTo>
                <a:lnTo>
                  <a:pt x="51" y="41"/>
                </a:lnTo>
                <a:lnTo>
                  <a:pt x="53" y="39"/>
                </a:lnTo>
                <a:lnTo>
                  <a:pt x="53" y="37"/>
                </a:lnTo>
                <a:lnTo>
                  <a:pt x="56" y="34"/>
                </a:lnTo>
                <a:lnTo>
                  <a:pt x="58" y="32"/>
                </a:lnTo>
                <a:lnTo>
                  <a:pt x="61" y="30"/>
                </a:lnTo>
                <a:lnTo>
                  <a:pt x="63" y="27"/>
                </a:lnTo>
                <a:lnTo>
                  <a:pt x="65" y="27"/>
                </a:lnTo>
                <a:lnTo>
                  <a:pt x="65" y="25"/>
                </a:lnTo>
                <a:lnTo>
                  <a:pt x="58" y="15"/>
                </a:lnTo>
                <a:lnTo>
                  <a:pt x="58" y="15"/>
                </a:lnTo>
                <a:close/>
              </a:path>
              <a:path w="2558" h="143">
                <a:moveTo>
                  <a:pt x="181" y="116"/>
                </a:moveTo>
                <a:lnTo>
                  <a:pt x="181" y="118"/>
                </a:lnTo>
                <a:lnTo>
                  <a:pt x="183" y="121"/>
                </a:lnTo>
                <a:lnTo>
                  <a:pt x="188" y="121"/>
                </a:lnTo>
                <a:lnTo>
                  <a:pt x="188" y="123"/>
                </a:lnTo>
                <a:lnTo>
                  <a:pt x="190" y="125"/>
                </a:lnTo>
                <a:lnTo>
                  <a:pt x="190" y="128"/>
                </a:lnTo>
                <a:lnTo>
                  <a:pt x="193" y="130"/>
                </a:lnTo>
                <a:lnTo>
                  <a:pt x="195" y="128"/>
                </a:lnTo>
                <a:lnTo>
                  <a:pt x="197" y="128"/>
                </a:lnTo>
                <a:lnTo>
                  <a:pt x="197" y="125"/>
                </a:lnTo>
                <a:lnTo>
                  <a:pt x="200" y="123"/>
                </a:lnTo>
                <a:lnTo>
                  <a:pt x="200" y="118"/>
                </a:lnTo>
                <a:lnTo>
                  <a:pt x="193" y="118"/>
                </a:lnTo>
                <a:lnTo>
                  <a:pt x="185" y="118"/>
                </a:lnTo>
                <a:lnTo>
                  <a:pt x="181" y="116"/>
                </a:lnTo>
                <a:lnTo>
                  <a:pt x="181" y="116"/>
                </a:lnTo>
                <a:close/>
              </a:path>
              <a:path w="2558" h="143">
                <a:moveTo>
                  <a:pt x="121" y="92"/>
                </a:moveTo>
                <a:lnTo>
                  <a:pt x="121" y="94"/>
                </a:lnTo>
                <a:lnTo>
                  <a:pt x="118" y="97"/>
                </a:lnTo>
                <a:lnTo>
                  <a:pt x="118" y="106"/>
                </a:lnTo>
                <a:lnTo>
                  <a:pt x="116" y="109"/>
                </a:lnTo>
                <a:lnTo>
                  <a:pt x="116" y="116"/>
                </a:lnTo>
                <a:lnTo>
                  <a:pt x="113" y="118"/>
                </a:lnTo>
                <a:lnTo>
                  <a:pt x="113" y="123"/>
                </a:lnTo>
                <a:lnTo>
                  <a:pt x="111" y="125"/>
                </a:lnTo>
                <a:lnTo>
                  <a:pt x="111" y="128"/>
                </a:lnTo>
                <a:lnTo>
                  <a:pt x="109" y="133"/>
                </a:lnTo>
                <a:lnTo>
                  <a:pt x="109" y="135"/>
                </a:lnTo>
                <a:lnTo>
                  <a:pt x="106" y="137"/>
                </a:lnTo>
                <a:lnTo>
                  <a:pt x="104" y="140"/>
                </a:lnTo>
                <a:lnTo>
                  <a:pt x="106" y="142"/>
                </a:lnTo>
                <a:lnTo>
                  <a:pt x="109" y="140"/>
                </a:lnTo>
                <a:lnTo>
                  <a:pt x="109" y="137"/>
                </a:lnTo>
                <a:lnTo>
                  <a:pt x="111" y="135"/>
                </a:lnTo>
                <a:lnTo>
                  <a:pt x="113" y="133"/>
                </a:lnTo>
                <a:lnTo>
                  <a:pt x="113" y="130"/>
                </a:lnTo>
                <a:lnTo>
                  <a:pt x="116" y="128"/>
                </a:lnTo>
                <a:lnTo>
                  <a:pt x="116" y="125"/>
                </a:lnTo>
                <a:lnTo>
                  <a:pt x="118" y="123"/>
                </a:lnTo>
                <a:lnTo>
                  <a:pt x="118" y="121"/>
                </a:lnTo>
                <a:lnTo>
                  <a:pt x="121" y="118"/>
                </a:lnTo>
                <a:lnTo>
                  <a:pt x="121" y="116"/>
                </a:lnTo>
                <a:lnTo>
                  <a:pt x="123" y="113"/>
                </a:lnTo>
                <a:lnTo>
                  <a:pt x="123" y="106"/>
                </a:lnTo>
                <a:lnTo>
                  <a:pt x="125" y="104"/>
                </a:lnTo>
                <a:lnTo>
                  <a:pt x="125" y="92"/>
                </a:lnTo>
                <a:lnTo>
                  <a:pt x="121" y="92"/>
                </a:lnTo>
                <a:lnTo>
                  <a:pt x="121" y="92"/>
                </a:lnTo>
                <a:close/>
              </a:path>
              <a:path w="2558" h="143">
                <a:moveTo>
                  <a:pt x="157" y="85"/>
                </a:moveTo>
                <a:lnTo>
                  <a:pt x="150" y="85"/>
                </a:lnTo>
                <a:lnTo>
                  <a:pt x="150" y="87"/>
                </a:lnTo>
                <a:lnTo>
                  <a:pt x="150" y="130"/>
                </a:lnTo>
                <a:lnTo>
                  <a:pt x="157" y="125"/>
                </a:lnTo>
                <a:lnTo>
                  <a:pt x="157" y="85"/>
                </a:lnTo>
                <a:lnTo>
                  <a:pt x="157" y="85"/>
                </a:lnTo>
                <a:close/>
              </a:path>
              <a:path w="2558" h="143">
                <a:moveTo>
                  <a:pt x="171" y="85"/>
                </a:moveTo>
                <a:lnTo>
                  <a:pt x="171" y="142"/>
                </a:lnTo>
                <a:lnTo>
                  <a:pt x="178" y="137"/>
                </a:lnTo>
                <a:lnTo>
                  <a:pt x="178" y="133"/>
                </a:lnTo>
                <a:lnTo>
                  <a:pt x="178" y="130"/>
                </a:lnTo>
                <a:lnTo>
                  <a:pt x="178" y="85"/>
                </a:lnTo>
                <a:lnTo>
                  <a:pt x="195" y="85"/>
                </a:lnTo>
                <a:lnTo>
                  <a:pt x="171" y="85"/>
                </a:lnTo>
                <a:lnTo>
                  <a:pt x="171" y="85"/>
                </a:lnTo>
                <a:close/>
              </a:path>
              <a:path w="2558" h="143">
                <a:moveTo>
                  <a:pt x="145" y="85"/>
                </a:moveTo>
                <a:lnTo>
                  <a:pt x="145" y="87"/>
                </a:lnTo>
                <a:lnTo>
                  <a:pt x="142" y="90"/>
                </a:lnTo>
                <a:lnTo>
                  <a:pt x="140" y="92"/>
                </a:lnTo>
                <a:lnTo>
                  <a:pt x="137" y="94"/>
                </a:lnTo>
                <a:lnTo>
                  <a:pt x="137" y="97"/>
                </a:lnTo>
                <a:lnTo>
                  <a:pt x="140" y="97"/>
                </a:lnTo>
                <a:lnTo>
                  <a:pt x="140" y="94"/>
                </a:lnTo>
                <a:lnTo>
                  <a:pt x="142" y="94"/>
                </a:lnTo>
                <a:lnTo>
                  <a:pt x="145" y="92"/>
                </a:lnTo>
                <a:lnTo>
                  <a:pt x="147" y="90"/>
                </a:lnTo>
                <a:lnTo>
                  <a:pt x="147" y="87"/>
                </a:lnTo>
                <a:lnTo>
                  <a:pt x="150" y="85"/>
                </a:lnTo>
                <a:lnTo>
                  <a:pt x="171" y="85"/>
                </a:lnTo>
                <a:lnTo>
                  <a:pt x="145" y="85"/>
                </a:lnTo>
                <a:lnTo>
                  <a:pt x="145" y="85"/>
                </a:lnTo>
                <a:close/>
              </a:path>
              <a:path w="2558" h="143">
                <a:moveTo>
                  <a:pt x="197" y="75"/>
                </a:moveTo>
                <a:lnTo>
                  <a:pt x="195" y="80"/>
                </a:lnTo>
                <a:lnTo>
                  <a:pt x="178" y="80"/>
                </a:lnTo>
                <a:lnTo>
                  <a:pt x="147" y="82"/>
                </a:lnTo>
                <a:lnTo>
                  <a:pt x="145" y="85"/>
                </a:lnTo>
                <a:lnTo>
                  <a:pt x="195" y="85"/>
                </a:lnTo>
                <a:lnTo>
                  <a:pt x="195" y="113"/>
                </a:lnTo>
                <a:lnTo>
                  <a:pt x="195" y="116"/>
                </a:lnTo>
                <a:lnTo>
                  <a:pt x="193" y="118"/>
                </a:lnTo>
                <a:lnTo>
                  <a:pt x="200" y="118"/>
                </a:lnTo>
                <a:lnTo>
                  <a:pt x="200" y="116"/>
                </a:lnTo>
                <a:lnTo>
                  <a:pt x="200" y="85"/>
                </a:lnTo>
                <a:lnTo>
                  <a:pt x="205" y="82"/>
                </a:lnTo>
                <a:lnTo>
                  <a:pt x="197" y="75"/>
                </a:lnTo>
                <a:lnTo>
                  <a:pt x="197" y="75"/>
                </a:lnTo>
                <a:close/>
              </a:path>
              <a:path w="2558" h="143">
                <a:moveTo>
                  <a:pt x="171" y="63"/>
                </a:moveTo>
                <a:lnTo>
                  <a:pt x="171" y="80"/>
                </a:lnTo>
                <a:lnTo>
                  <a:pt x="157" y="80"/>
                </a:lnTo>
                <a:lnTo>
                  <a:pt x="178" y="80"/>
                </a:lnTo>
                <a:lnTo>
                  <a:pt x="178" y="73"/>
                </a:lnTo>
                <a:lnTo>
                  <a:pt x="181" y="68"/>
                </a:lnTo>
                <a:lnTo>
                  <a:pt x="171" y="63"/>
                </a:lnTo>
                <a:lnTo>
                  <a:pt x="171" y="63"/>
                </a:lnTo>
                <a:close/>
              </a:path>
              <a:path w="2558" h="143">
                <a:moveTo>
                  <a:pt x="166" y="61"/>
                </a:moveTo>
                <a:lnTo>
                  <a:pt x="159" y="61"/>
                </a:lnTo>
                <a:lnTo>
                  <a:pt x="157" y="63"/>
                </a:lnTo>
                <a:lnTo>
                  <a:pt x="157" y="65"/>
                </a:lnTo>
                <a:lnTo>
                  <a:pt x="154" y="68"/>
                </a:lnTo>
                <a:lnTo>
                  <a:pt x="154" y="70"/>
                </a:lnTo>
                <a:lnTo>
                  <a:pt x="152" y="73"/>
                </a:lnTo>
                <a:lnTo>
                  <a:pt x="152" y="75"/>
                </a:lnTo>
                <a:lnTo>
                  <a:pt x="150" y="77"/>
                </a:lnTo>
                <a:lnTo>
                  <a:pt x="150" y="80"/>
                </a:lnTo>
                <a:lnTo>
                  <a:pt x="147" y="82"/>
                </a:lnTo>
                <a:lnTo>
                  <a:pt x="178" y="80"/>
                </a:lnTo>
                <a:lnTo>
                  <a:pt x="154" y="80"/>
                </a:lnTo>
                <a:lnTo>
                  <a:pt x="157" y="77"/>
                </a:lnTo>
                <a:lnTo>
                  <a:pt x="157" y="75"/>
                </a:lnTo>
                <a:lnTo>
                  <a:pt x="159" y="73"/>
                </a:lnTo>
                <a:lnTo>
                  <a:pt x="161" y="70"/>
                </a:lnTo>
                <a:lnTo>
                  <a:pt x="161" y="68"/>
                </a:lnTo>
                <a:lnTo>
                  <a:pt x="164" y="65"/>
                </a:lnTo>
                <a:lnTo>
                  <a:pt x="164" y="63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2558" h="143">
                <a:moveTo>
                  <a:pt x="200" y="49"/>
                </a:moveTo>
                <a:lnTo>
                  <a:pt x="195" y="56"/>
                </a:lnTo>
                <a:lnTo>
                  <a:pt x="135" y="56"/>
                </a:lnTo>
                <a:lnTo>
                  <a:pt x="140" y="61"/>
                </a:lnTo>
                <a:lnTo>
                  <a:pt x="210" y="61"/>
                </a:lnTo>
                <a:lnTo>
                  <a:pt x="200" y="49"/>
                </a:lnTo>
                <a:lnTo>
                  <a:pt x="200" y="49"/>
                </a:lnTo>
                <a:close/>
              </a:path>
              <a:path w="2558" h="143">
                <a:moveTo>
                  <a:pt x="113" y="39"/>
                </a:moveTo>
                <a:lnTo>
                  <a:pt x="111" y="41"/>
                </a:lnTo>
                <a:lnTo>
                  <a:pt x="111" y="51"/>
                </a:lnTo>
                <a:lnTo>
                  <a:pt x="109" y="56"/>
                </a:lnTo>
                <a:lnTo>
                  <a:pt x="109" y="58"/>
                </a:lnTo>
                <a:lnTo>
                  <a:pt x="106" y="61"/>
                </a:lnTo>
                <a:lnTo>
                  <a:pt x="106" y="68"/>
                </a:lnTo>
                <a:lnTo>
                  <a:pt x="109" y="70"/>
                </a:lnTo>
                <a:lnTo>
                  <a:pt x="111" y="70"/>
                </a:lnTo>
                <a:lnTo>
                  <a:pt x="113" y="68"/>
                </a:lnTo>
                <a:lnTo>
                  <a:pt x="113" y="65"/>
                </a:lnTo>
                <a:lnTo>
                  <a:pt x="116" y="61"/>
                </a:lnTo>
                <a:lnTo>
                  <a:pt x="116" y="51"/>
                </a:lnTo>
                <a:lnTo>
                  <a:pt x="116" y="46"/>
                </a:lnTo>
                <a:lnTo>
                  <a:pt x="113" y="44"/>
                </a:lnTo>
                <a:lnTo>
                  <a:pt x="113" y="39"/>
                </a:lnTo>
                <a:lnTo>
                  <a:pt x="113" y="39"/>
                </a:lnTo>
                <a:close/>
              </a:path>
              <a:path w="2558" h="143">
                <a:moveTo>
                  <a:pt x="166" y="39"/>
                </a:moveTo>
                <a:lnTo>
                  <a:pt x="164" y="41"/>
                </a:lnTo>
                <a:lnTo>
                  <a:pt x="164" y="49"/>
                </a:lnTo>
                <a:lnTo>
                  <a:pt x="161" y="51"/>
                </a:lnTo>
                <a:lnTo>
                  <a:pt x="161" y="53"/>
                </a:lnTo>
                <a:lnTo>
                  <a:pt x="159" y="56"/>
                </a:lnTo>
                <a:lnTo>
                  <a:pt x="166" y="56"/>
                </a:lnTo>
                <a:lnTo>
                  <a:pt x="169" y="53"/>
                </a:lnTo>
                <a:lnTo>
                  <a:pt x="169" y="51"/>
                </a:lnTo>
                <a:lnTo>
                  <a:pt x="171" y="49"/>
                </a:lnTo>
                <a:lnTo>
                  <a:pt x="173" y="46"/>
                </a:lnTo>
                <a:lnTo>
                  <a:pt x="173" y="44"/>
                </a:lnTo>
                <a:lnTo>
                  <a:pt x="166" y="39"/>
                </a:lnTo>
                <a:lnTo>
                  <a:pt x="166" y="39"/>
                </a:lnTo>
                <a:close/>
              </a:path>
              <a:path w="2558" h="143">
                <a:moveTo>
                  <a:pt x="166" y="27"/>
                </a:moveTo>
                <a:lnTo>
                  <a:pt x="166" y="30"/>
                </a:lnTo>
                <a:lnTo>
                  <a:pt x="164" y="32"/>
                </a:lnTo>
                <a:lnTo>
                  <a:pt x="161" y="32"/>
                </a:lnTo>
                <a:lnTo>
                  <a:pt x="159" y="34"/>
                </a:lnTo>
                <a:lnTo>
                  <a:pt x="159" y="37"/>
                </a:lnTo>
                <a:lnTo>
                  <a:pt x="157" y="37"/>
                </a:lnTo>
                <a:lnTo>
                  <a:pt x="154" y="39"/>
                </a:lnTo>
                <a:lnTo>
                  <a:pt x="152" y="41"/>
                </a:lnTo>
                <a:lnTo>
                  <a:pt x="150" y="44"/>
                </a:lnTo>
                <a:lnTo>
                  <a:pt x="147" y="44"/>
                </a:lnTo>
                <a:lnTo>
                  <a:pt x="145" y="46"/>
                </a:lnTo>
                <a:lnTo>
                  <a:pt x="145" y="49"/>
                </a:lnTo>
                <a:lnTo>
                  <a:pt x="147" y="49"/>
                </a:lnTo>
                <a:lnTo>
                  <a:pt x="150" y="46"/>
                </a:lnTo>
                <a:lnTo>
                  <a:pt x="152" y="44"/>
                </a:lnTo>
                <a:lnTo>
                  <a:pt x="154" y="44"/>
                </a:lnTo>
                <a:lnTo>
                  <a:pt x="157" y="41"/>
                </a:lnTo>
                <a:lnTo>
                  <a:pt x="159" y="39"/>
                </a:lnTo>
                <a:lnTo>
                  <a:pt x="161" y="39"/>
                </a:lnTo>
                <a:lnTo>
                  <a:pt x="164" y="37"/>
                </a:lnTo>
                <a:lnTo>
                  <a:pt x="166" y="34"/>
                </a:lnTo>
                <a:lnTo>
                  <a:pt x="169" y="34"/>
                </a:lnTo>
                <a:lnTo>
                  <a:pt x="169" y="32"/>
                </a:lnTo>
                <a:lnTo>
                  <a:pt x="171" y="32"/>
                </a:lnTo>
                <a:lnTo>
                  <a:pt x="173" y="30"/>
                </a:lnTo>
                <a:lnTo>
                  <a:pt x="173" y="27"/>
                </a:lnTo>
                <a:lnTo>
                  <a:pt x="166" y="27"/>
                </a:lnTo>
                <a:lnTo>
                  <a:pt x="166" y="27"/>
                </a:lnTo>
                <a:close/>
              </a:path>
              <a:path w="2558" h="143">
                <a:moveTo>
                  <a:pt x="140" y="22"/>
                </a:moveTo>
                <a:lnTo>
                  <a:pt x="140" y="25"/>
                </a:lnTo>
                <a:lnTo>
                  <a:pt x="137" y="30"/>
                </a:lnTo>
                <a:lnTo>
                  <a:pt x="137" y="34"/>
                </a:lnTo>
                <a:lnTo>
                  <a:pt x="135" y="37"/>
                </a:lnTo>
                <a:lnTo>
                  <a:pt x="135" y="39"/>
                </a:lnTo>
                <a:lnTo>
                  <a:pt x="133" y="41"/>
                </a:lnTo>
                <a:lnTo>
                  <a:pt x="130" y="44"/>
                </a:lnTo>
                <a:lnTo>
                  <a:pt x="130" y="46"/>
                </a:lnTo>
                <a:lnTo>
                  <a:pt x="128" y="49"/>
                </a:lnTo>
                <a:lnTo>
                  <a:pt x="133" y="49"/>
                </a:lnTo>
                <a:lnTo>
                  <a:pt x="135" y="46"/>
                </a:lnTo>
                <a:lnTo>
                  <a:pt x="137" y="44"/>
                </a:lnTo>
                <a:lnTo>
                  <a:pt x="137" y="41"/>
                </a:lnTo>
                <a:lnTo>
                  <a:pt x="140" y="39"/>
                </a:lnTo>
                <a:lnTo>
                  <a:pt x="142" y="37"/>
                </a:lnTo>
                <a:lnTo>
                  <a:pt x="145" y="34"/>
                </a:lnTo>
                <a:lnTo>
                  <a:pt x="147" y="32"/>
                </a:lnTo>
                <a:lnTo>
                  <a:pt x="140" y="22"/>
                </a:lnTo>
                <a:lnTo>
                  <a:pt x="140" y="22"/>
                </a:lnTo>
                <a:close/>
              </a:path>
              <a:path w="2558" h="143">
                <a:moveTo>
                  <a:pt x="150" y="8"/>
                </a:moveTo>
                <a:lnTo>
                  <a:pt x="150" y="10"/>
                </a:lnTo>
                <a:lnTo>
                  <a:pt x="152" y="13"/>
                </a:lnTo>
                <a:lnTo>
                  <a:pt x="154" y="15"/>
                </a:lnTo>
                <a:lnTo>
                  <a:pt x="157" y="15"/>
                </a:lnTo>
                <a:lnTo>
                  <a:pt x="159" y="17"/>
                </a:lnTo>
                <a:lnTo>
                  <a:pt x="161" y="17"/>
                </a:lnTo>
                <a:lnTo>
                  <a:pt x="164" y="20"/>
                </a:lnTo>
                <a:lnTo>
                  <a:pt x="166" y="22"/>
                </a:lnTo>
                <a:lnTo>
                  <a:pt x="173" y="20"/>
                </a:lnTo>
                <a:lnTo>
                  <a:pt x="171" y="17"/>
                </a:lnTo>
                <a:lnTo>
                  <a:pt x="166" y="17"/>
                </a:lnTo>
                <a:lnTo>
                  <a:pt x="164" y="15"/>
                </a:lnTo>
                <a:lnTo>
                  <a:pt x="161" y="15"/>
                </a:lnTo>
                <a:lnTo>
                  <a:pt x="159" y="13"/>
                </a:lnTo>
                <a:lnTo>
                  <a:pt x="157" y="10"/>
                </a:lnTo>
                <a:lnTo>
                  <a:pt x="152" y="10"/>
                </a:lnTo>
                <a:lnTo>
                  <a:pt x="150" y="8"/>
                </a:lnTo>
                <a:lnTo>
                  <a:pt x="150" y="8"/>
                </a:lnTo>
                <a:close/>
              </a:path>
              <a:path w="2558" h="143">
                <a:moveTo>
                  <a:pt x="188" y="3"/>
                </a:moveTo>
                <a:lnTo>
                  <a:pt x="185" y="5"/>
                </a:lnTo>
                <a:lnTo>
                  <a:pt x="185" y="8"/>
                </a:lnTo>
                <a:lnTo>
                  <a:pt x="183" y="10"/>
                </a:lnTo>
                <a:lnTo>
                  <a:pt x="181" y="10"/>
                </a:lnTo>
                <a:lnTo>
                  <a:pt x="181" y="13"/>
                </a:lnTo>
                <a:lnTo>
                  <a:pt x="178" y="15"/>
                </a:lnTo>
                <a:lnTo>
                  <a:pt x="176" y="17"/>
                </a:lnTo>
                <a:lnTo>
                  <a:pt x="173" y="20"/>
                </a:lnTo>
                <a:lnTo>
                  <a:pt x="166" y="22"/>
                </a:lnTo>
                <a:lnTo>
                  <a:pt x="169" y="22"/>
                </a:lnTo>
                <a:lnTo>
                  <a:pt x="171" y="25"/>
                </a:lnTo>
                <a:lnTo>
                  <a:pt x="169" y="25"/>
                </a:lnTo>
                <a:lnTo>
                  <a:pt x="169" y="27"/>
                </a:lnTo>
                <a:lnTo>
                  <a:pt x="166" y="27"/>
                </a:lnTo>
                <a:lnTo>
                  <a:pt x="173" y="27"/>
                </a:lnTo>
                <a:lnTo>
                  <a:pt x="176" y="30"/>
                </a:lnTo>
                <a:lnTo>
                  <a:pt x="178" y="32"/>
                </a:lnTo>
                <a:lnTo>
                  <a:pt x="181" y="32"/>
                </a:lnTo>
                <a:lnTo>
                  <a:pt x="183" y="34"/>
                </a:lnTo>
                <a:lnTo>
                  <a:pt x="185" y="37"/>
                </a:lnTo>
                <a:lnTo>
                  <a:pt x="185" y="39"/>
                </a:lnTo>
                <a:lnTo>
                  <a:pt x="188" y="39"/>
                </a:lnTo>
                <a:lnTo>
                  <a:pt x="190" y="41"/>
                </a:lnTo>
                <a:lnTo>
                  <a:pt x="190" y="44"/>
                </a:lnTo>
                <a:lnTo>
                  <a:pt x="193" y="46"/>
                </a:lnTo>
                <a:lnTo>
                  <a:pt x="195" y="46"/>
                </a:lnTo>
                <a:lnTo>
                  <a:pt x="195" y="41"/>
                </a:lnTo>
                <a:lnTo>
                  <a:pt x="195" y="37"/>
                </a:lnTo>
                <a:lnTo>
                  <a:pt x="193" y="34"/>
                </a:lnTo>
                <a:lnTo>
                  <a:pt x="193" y="32"/>
                </a:lnTo>
                <a:lnTo>
                  <a:pt x="190" y="32"/>
                </a:lnTo>
                <a:lnTo>
                  <a:pt x="190" y="30"/>
                </a:lnTo>
                <a:lnTo>
                  <a:pt x="188" y="30"/>
                </a:lnTo>
                <a:lnTo>
                  <a:pt x="185" y="27"/>
                </a:lnTo>
                <a:lnTo>
                  <a:pt x="181" y="25"/>
                </a:lnTo>
                <a:lnTo>
                  <a:pt x="178" y="22"/>
                </a:lnTo>
                <a:lnTo>
                  <a:pt x="181" y="22"/>
                </a:lnTo>
                <a:lnTo>
                  <a:pt x="181" y="20"/>
                </a:lnTo>
                <a:lnTo>
                  <a:pt x="183" y="17"/>
                </a:lnTo>
                <a:lnTo>
                  <a:pt x="185" y="15"/>
                </a:lnTo>
                <a:lnTo>
                  <a:pt x="188" y="13"/>
                </a:lnTo>
                <a:lnTo>
                  <a:pt x="193" y="13"/>
                </a:lnTo>
                <a:lnTo>
                  <a:pt x="195" y="10"/>
                </a:lnTo>
                <a:lnTo>
                  <a:pt x="188" y="3"/>
                </a:lnTo>
                <a:lnTo>
                  <a:pt x="188" y="3"/>
                </a:lnTo>
                <a:close/>
              </a:path>
              <a:path w="2558" h="143">
                <a:moveTo>
                  <a:pt x="121" y="1"/>
                </a:moveTo>
                <a:lnTo>
                  <a:pt x="121" y="13"/>
                </a:lnTo>
                <a:lnTo>
                  <a:pt x="123" y="15"/>
                </a:lnTo>
                <a:lnTo>
                  <a:pt x="123" y="68"/>
                </a:lnTo>
                <a:lnTo>
                  <a:pt x="121" y="70"/>
                </a:lnTo>
                <a:lnTo>
                  <a:pt x="121" y="77"/>
                </a:lnTo>
                <a:lnTo>
                  <a:pt x="121" y="80"/>
                </a:lnTo>
                <a:lnTo>
                  <a:pt x="121" y="92"/>
                </a:lnTo>
                <a:lnTo>
                  <a:pt x="125" y="92"/>
                </a:lnTo>
                <a:lnTo>
                  <a:pt x="128" y="97"/>
                </a:lnTo>
                <a:lnTo>
                  <a:pt x="130" y="99"/>
                </a:lnTo>
                <a:lnTo>
                  <a:pt x="133" y="101"/>
                </a:lnTo>
                <a:lnTo>
                  <a:pt x="133" y="104"/>
                </a:lnTo>
                <a:lnTo>
                  <a:pt x="135" y="106"/>
                </a:lnTo>
                <a:lnTo>
                  <a:pt x="135" y="111"/>
                </a:lnTo>
                <a:lnTo>
                  <a:pt x="137" y="113"/>
                </a:lnTo>
                <a:lnTo>
                  <a:pt x="137" y="118"/>
                </a:lnTo>
                <a:lnTo>
                  <a:pt x="140" y="121"/>
                </a:lnTo>
                <a:lnTo>
                  <a:pt x="142" y="121"/>
                </a:lnTo>
                <a:lnTo>
                  <a:pt x="142" y="118"/>
                </a:lnTo>
                <a:lnTo>
                  <a:pt x="142" y="113"/>
                </a:lnTo>
                <a:lnTo>
                  <a:pt x="145" y="111"/>
                </a:lnTo>
                <a:lnTo>
                  <a:pt x="142" y="109"/>
                </a:lnTo>
                <a:lnTo>
                  <a:pt x="142" y="106"/>
                </a:lnTo>
                <a:lnTo>
                  <a:pt x="140" y="101"/>
                </a:lnTo>
                <a:lnTo>
                  <a:pt x="137" y="99"/>
                </a:lnTo>
                <a:lnTo>
                  <a:pt x="135" y="97"/>
                </a:lnTo>
                <a:lnTo>
                  <a:pt x="133" y="94"/>
                </a:lnTo>
                <a:lnTo>
                  <a:pt x="130" y="92"/>
                </a:lnTo>
                <a:lnTo>
                  <a:pt x="128" y="90"/>
                </a:lnTo>
                <a:lnTo>
                  <a:pt x="128" y="53"/>
                </a:lnTo>
                <a:lnTo>
                  <a:pt x="130" y="51"/>
                </a:lnTo>
                <a:lnTo>
                  <a:pt x="133" y="49"/>
                </a:lnTo>
                <a:lnTo>
                  <a:pt x="128" y="49"/>
                </a:lnTo>
                <a:lnTo>
                  <a:pt x="128" y="13"/>
                </a:lnTo>
                <a:lnTo>
                  <a:pt x="133" y="8"/>
                </a:lnTo>
                <a:lnTo>
                  <a:pt x="121" y="1"/>
                </a:lnTo>
                <a:lnTo>
                  <a:pt x="121" y="1"/>
                </a:lnTo>
                <a:close/>
              </a:path>
              <a:path w="2558" h="143">
                <a:moveTo>
                  <a:pt x="236" y="10"/>
                </a:moveTo>
                <a:lnTo>
                  <a:pt x="236" y="17"/>
                </a:lnTo>
                <a:lnTo>
                  <a:pt x="243" y="15"/>
                </a:lnTo>
                <a:lnTo>
                  <a:pt x="236" y="10"/>
                </a:lnTo>
                <a:lnTo>
                  <a:pt x="236" y="10"/>
                </a:lnTo>
                <a:close/>
              </a:path>
              <a:path w="2558" h="143">
                <a:moveTo>
                  <a:pt x="313" y="5"/>
                </a:moveTo>
                <a:lnTo>
                  <a:pt x="305" y="15"/>
                </a:lnTo>
                <a:lnTo>
                  <a:pt x="243" y="15"/>
                </a:lnTo>
                <a:lnTo>
                  <a:pt x="236" y="17"/>
                </a:lnTo>
                <a:lnTo>
                  <a:pt x="236" y="85"/>
                </a:lnTo>
                <a:lnTo>
                  <a:pt x="233" y="87"/>
                </a:lnTo>
                <a:lnTo>
                  <a:pt x="233" y="104"/>
                </a:lnTo>
                <a:lnTo>
                  <a:pt x="231" y="106"/>
                </a:lnTo>
                <a:lnTo>
                  <a:pt x="231" y="113"/>
                </a:lnTo>
                <a:lnTo>
                  <a:pt x="229" y="116"/>
                </a:lnTo>
                <a:lnTo>
                  <a:pt x="229" y="121"/>
                </a:lnTo>
                <a:lnTo>
                  <a:pt x="226" y="125"/>
                </a:lnTo>
                <a:lnTo>
                  <a:pt x="226" y="128"/>
                </a:lnTo>
                <a:lnTo>
                  <a:pt x="224" y="130"/>
                </a:lnTo>
                <a:lnTo>
                  <a:pt x="224" y="135"/>
                </a:lnTo>
                <a:lnTo>
                  <a:pt x="221" y="137"/>
                </a:lnTo>
                <a:lnTo>
                  <a:pt x="219" y="140"/>
                </a:lnTo>
                <a:lnTo>
                  <a:pt x="221" y="142"/>
                </a:lnTo>
                <a:lnTo>
                  <a:pt x="224" y="140"/>
                </a:lnTo>
                <a:lnTo>
                  <a:pt x="226" y="137"/>
                </a:lnTo>
                <a:lnTo>
                  <a:pt x="226" y="135"/>
                </a:lnTo>
                <a:lnTo>
                  <a:pt x="229" y="133"/>
                </a:lnTo>
                <a:lnTo>
                  <a:pt x="229" y="130"/>
                </a:lnTo>
                <a:lnTo>
                  <a:pt x="231" y="125"/>
                </a:lnTo>
                <a:lnTo>
                  <a:pt x="231" y="123"/>
                </a:lnTo>
                <a:lnTo>
                  <a:pt x="233" y="121"/>
                </a:lnTo>
                <a:lnTo>
                  <a:pt x="233" y="116"/>
                </a:lnTo>
                <a:lnTo>
                  <a:pt x="236" y="113"/>
                </a:lnTo>
                <a:lnTo>
                  <a:pt x="236" y="106"/>
                </a:lnTo>
                <a:lnTo>
                  <a:pt x="238" y="104"/>
                </a:lnTo>
                <a:lnTo>
                  <a:pt x="238" y="94"/>
                </a:lnTo>
                <a:lnTo>
                  <a:pt x="241" y="92"/>
                </a:lnTo>
                <a:lnTo>
                  <a:pt x="241" y="58"/>
                </a:lnTo>
                <a:lnTo>
                  <a:pt x="243" y="56"/>
                </a:lnTo>
                <a:lnTo>
                  <a:pt x="243" y="20"/>
                </a:lnTo>
                <a:lnTo>
                  <a:pt x="322" y="20"/>
                </a:lnTo>
                <a:lnTo>
                  <a:pt x="313" y="5"/>
                </a:lnTo>
                <a:lnTo>
                  <a:pt x="313" y="5"/>
                </a:lnTo>
                <a:close/>
              </a:path>
              <a:path w="2558" h="143">
                <a:moveTo>
                  <a:pt x="375" y="85"/>
                </a:moveTo>
                <a:lnTo>
                  <a:pt x="358" y="94"/>
                </a:lnTo>
                <a:lnTo>
                  <a:pt x="365" y="94"/>
                </a:lnTo>
                <a:lnTo>
                  <a:pt x="370" y="92"/>
                </a:lnTo>
                <a:lnTo>
                  <a:pt x="373" y="90"/>
                </a:lnTo>
                <a:lnTo>
                  <a:pt x="375" y="87"/>
                </a:lnTo>
                <a:lnTo>
                  <a:pt x="375" y="85"/>
                </a:lnTo>
                <a:lnTo>
                  <a:pt x="375" y="85"/>
                </a:lnTo>
                <a:close/>
              </a:path>
              <a:path w="2558" h="143">
                <a:moveTo>
                  <a:pt x="411" y="61"/>
                </a:moveTo>
                <a:lnTo>
                  <a:pt x="411" y="65"/>
                </a:lnTo>
                <a:lnTo>
                  <a:pt x="413" y="68"/>
                </a:lnTo>
                <a:lnTo>
                  <a:pt x="416" y="70"/>
                </a:lnTo>
                <a:lnTo>
                  <a:pt x="416" y="73"/>
                </a:lnTo>
                <a:lnTo>
                  <a:pt x="418" y="75"/>
                </a:lnTo>
                <a:lnTo>
                  <a:pt x="421" y="77"/>
                </a:lnTo>
                <a:lnTo>
                  <a:pt x="421" y="80"/>
                </a:lnTo>
                <a:lnTo>
                  <a:pt x="423" y="82"/>
                </a:lnTo>
                <a:lnTo>
                  <a:pt x="423" y="85"/>
                </a:lnTo>
                <a:lnTo>
                  <a:pt x="425" y="87"/>
                </a:lnTo>
                <a:lnTo>
                  <a:pt x="425" y="92"/>
                </a:lnTo>
                <a:lnTo>
                  <a:pt x="428" y="94"/>
                </a:lnTo>
                <a:lnTo>
                  <a:pt x="428" y="99"/>
                </a:lnTo>
                <a:lnTo>
                  <a:pt x="430" y="101"/>
                </a:lnTo>
                <a:lnTo>
                  <a:pt x="433" y="99"/>
                </a:lnTo>
                <a:lnTo>
                  <a:pt x="433" y="97"/>
                </a:lnTo>
                <a:lnTo>
                  <a:pt x="435" y="94"/>
                </a:lnTo>
                <a:lnTo>
                  <a:pt x="435" y="90"/>
                </a:lnTo>
                <a:lnTo>
                  <a:pt x="433" y="87"/>
                </a:lnTo>
                <a:lnTo>
                  <a:pt x="433" y="85"/>
                </a:lnTo>
                <a:lnTo>
                  <a:pt x="430" y="80"/>
                </a:lnTo>
                <a:lnTo>
                  <a:pt x="430" y="77"/>
                </a:lnTo>
                <a:lnTo>
                  <a:pt x="428" y="77"/>
                </a:lnTo>
                <a:lnTo>
                  <a:pt x="428" y="75"/>
                </a:lnTo>
                <a:lnTo>
                  <a:pt x="425" y="75"/>
                </a:lnTo>
                <a:lnTo>
                  <a:pt x="423" y="73"/>
                </a:lnTo>
                <a:lnTo>
                  <a:pt x="421" y="70"/>
                </a:lnTo>
                <a:lnTo>
                  <a:pt x="418" y="68"/>
                </a:lnTo>
                <a:lnTo>
                  <a:pt x="416" y="65"/>
                </a:lnTo>
                <a:lnTo>
                  <a:pt x="413" y="63"/>
                </a:lnTo>
                <a:lnTo>
                  <a:pt x="411" y="61"/>
                </a:lnTo>
                <a:lnTo>
                  <a:pt x="411" y="61"/>
                </a:lnTo>
                <a:close/>
              </a:path>
              <a:path w="2558" h="143">
                <a:moveTo>
                  <a:pt x="358" y="58"/>
                </a:moveTo>
                <a:lnTo>
                  <a:pt x="353" y="58"/>
                </a:lnTo>
                <a:lnTo>
                  <a:pt x="353" y="97"/>
                </a:lnTo>
                <a:lnTo>
                  <a:pt x="351" y="97"/>
                </a:lnTo>
                <a:lnTo>
                  <a:pt x="349" y="99"/>
                </a:lnTo>
                <a:lnTo>
                  <a:pt x="346" y="99"/>
                </a:lnTo>
                <a:lnTo>
                  <a:pt x="344" y="101"/>
                </a:lnTo>
                <a:lnTo>
                  <a:pt x="339" y="101"/>
                </a:lnTo>
                <a:lnTo>
                  <a:pt x="337" y="104"/>
                </a:lnTo>
                <a:lnTo>
                  <a:pt x="334" y="104"/>
                </a:lnTo>
                <a:lnTo>
                  <a:pt x="339" y="116"/>
                </a:lnTo>
                <a:lnTo>
                  <a:pt x="339" y="113"/>
                </a:lnTo>
                <a:lnTo>
                  <a:pt x="341" y="113"/>
                </a:lnTo>
                <a:lnTo>
                  <a:pt x="341" y="111"/>
                </a:lnTo>
                <a:lnTo>
                  <a:pt x="344" y="111"/>
                </a:lnTo>
                <a:lnTo>
                  <a:pt x="346" y="109"/>
                </a:lnTo>
                <a:lnTo>
                  <a:pt x="349" y="106"/>
                </a:lnTo>
                <a:lnTo>
                  <a:pt x="351" y="106"/>
                </a:lnTo>
                <a:lnTo>
                  <a:pt x="351" y="104"/>
                </a:lnTo>
                <a:lnTo>
                  <a:pt x="353" y="101"/>
                </a:lnTo>
                <a:lnTo>
                  <a:pt x="356" y="101"/>
                </a:lnTo>
                <a:lnTo>
                  <a:pt x="358" y="99"/>
                </a:lnTo>
                <a:lnTo>
                  <a:pt x="361" y="97"/>
                </a:lnTo>
                <a:lnTo>
                  <a:pt x="363" y="94"/>
                </a:lnTo>
                <a:lnTo>
                  <a:pt x="358" y="94"/>
                </a:lnTo>
                <a:lnTo>
                  <a:pt x="358" y="58"/>
                </a:lnTo>
                <a:lnTo>
                  <a:pt x="358" y="58"/>
                </a:lnTo>
                <a:close/>
              </a:path>
              <a:path w="2558" h="143">
                <a:moveTo>
                  <a:pt x="392" y="56"/>
                </a:moveTo>
                <a:lnTo>
                  <a:pt x="392" y="58"/>
                </a:lnTo>
                <a:lnTo>
                  <a:pt x="390" y="61"/>
                </a:lnTo>
                <a:lnTo>
                  <a:pt x="390" y="63"/>
                </a:lnTo>
                <a:lnTo>
                  <a:pt x="387" y="65"/>
                </a:lnTo>
                <a:lnTo>
                  <a:pt x="387" y="68"/>
                </a:lnTo>
                <a:lnTo>
                  <a:pt x="385" y="70"/>
                </a:lnTo>
                <a:lnTo>
                  <a:pt x="385" y="73"/>
                </a:lnTo>
                <a:lnTo>
                  <a:pt x="382" y="77"/>
                </a:lnTo>
                <a:lnTo>
                  <a:pt x="382" y="80"/>
                </a:lnTo>
                <a:lnTo>
                  <a:pt x="380" y="82"/>
                </a:lnTo>
                <a:lnTo>
                  <a:pt x="380" y="85"/>
                </a:lnTo>
                <a:lnTo>
                  <a:pt x="377" y="87"/>
                </a:lnTo>
                <a:lnTo>
                  <a:pt x="377" y="90"/>
                </a:lnTo>
                <a:lnTo>
                  <a:pt x="375" y="90"/>
                </a:lnTo>
                <a:lnTo>
                  <a:pt x="373" y="92"/>
                </a:lnTo>
                <a:lnTo>
                  <a:pt x="373" y="94"/>
                </a:lnTo>
                <a:lnTo>
                  <a:pt x="370" y="97"/>
                </a:lnTo>
                <a:lnTo>
                  <a:pt x="370" y="99"/>
                </a:lnTo>
                <a:lnTo>
                  <a:pt x="368" y="101"/>
                </a:lnTo>
                <a:lnTo>
                  <a:pt x="365" y="104"/>
                </a:lnTo>
                <a:lnTo>
                  <a:pt x="368" y="106"/>
                </a:lnTo>
                <a:lnTo>
                  <a:pt x="368" y="104"/>
                </a:lnTo>
                <a:lnTo>
                  <a:pt x="370" y="104"/>
                </a:lnTo>
                <a:lnTo>
                  <a:pt x="370" y="101"/>
                </a:lnTo>
                <a:lnTo>
                  <a:pt x="373" y="99"/>
                </a:lnTo>
                <a:lnTo>
                  <a:pt x="375" y="97"/>
                </a:lnTo>
                <a:lnTo>
                  <a:pt x="377" y="94"/>
                </a:lnTo>
                <a:lnTo>
                  <a:pt x="380" y="92"/>
                </a:lnTo>
                <a:lnTo>
                  <a:pt x="380" y="90"/>
                </a:lnTo>
                <a:lnTo>
                  <a:pt x="382" y="87"/>
                </a:lnTo>
                <a:lnTo>
                  <a:pt x="385" y="85"/>
                </a:lnTo>
                <a:lnTo>
                  <a:pt x="385" y="82"/>
                </a:lnTo>
                <a:lnTo>
                  <a:pt x="387" y="80"/>
                </a:lnTo>
                <a:lnTo>
                  <a:pt x="387" y="77"/>
                </a:lnTo>
                <a:lnTo>
                  <a:pt x="390" y="75"/>
                </a:lnTo>
                <a:lnTo>
                  <a:pt x="392" y="73"/>
                </a:lnTo>
                <a:lnTo>
                  <a:pt x="392" y="70"/>
                </a:lnTo>
                <a:lnTo>
                  <a:pt x="394" y="68"/>
                </a:lnTo>
                <a:lnTo>
                  <a:pt x="394" y="65"/>
                </a:lnTo>
                <a:lnTo>
                  <a:pt x="397" y="61"/>
                </a:lnTo>
                <a:lnTo>
                  <a:pt x="397" y="58"/>
                </a:lnTo>
                <a:lnTo>
                  <a:pt x="399" y="56"/>
                </a:lnTo>
                <a:lnTo>
                  <a:pt x="392" y="56"/>
                </a:lnTo>
                <a:lnTo>
                  <a:pt x="392" y="56"/>
                </a:lnTo>
                <a:close/>
              </a:path>
              <a:path w="2558" h="143">
                <a:moveTo>
                  <a:pt x="368" y="49"/>
                </a:moveTo>
                <a:lnTo>
                  <a:pt x="363" y="56"/>
                </a:lnTo>
                <a:lnTo>
                  <a:pt x="337" y="56"/>
                </a:lnTo>
                <a:lnTo>
                  <a:pt x="339" y="61"/>
                </a:lnTo>
                <a:lnTo>
                  <a:pt x="344" y="61"/>
                </a:lnTo>
                <a:lnTo>
                  <a:pt x="346" y="58"/>
                </a:lnTo>
                <a:lnTo>
                  <a:pt x="375" y="58"/>
                </a:lnTo>
                <a:lnTo>
                  <a:pt x="368" y="49"/>
                </a:lnTo>
                <a:lnTo>
                  <a:pt x="368" y="49"/>
                </a:lnTo>
                <a:close/>
              </a:path>
              <a:path w="2558" h="143">
                <a:moveTo>
                  <a:pt x="409" y="20"/>
                </a:moveTo>
                <a:lnTo>
                  <a:pt x="401" y="20"/>
                </a:lnTo>
                <a:lnTo>
                  <a:pt x="401" y="25"/>
                </a:lnTo>
                <a:lnTo>
                  <a:pt x="401" y="27"/>
                </a:lnTo>
                <a:lnTo>
                  <a:pt x="399" y="30"/>
                </a:lnTo>
                <a:lnTo>
                  <a:pt x="399" y="37"/>
                </a:lnTo>
                <a:lnTo>
                  <a:pt x="397" y="39"/>
                </a:lnTo>
                <a:lnTo>
                  <a:pt x="397" y="44"/>
                </a:lnTo>
                <a:lnTo>
                  <a:pt x="394" y="46"/>
                </a:lnTo>
                <a:lnTo>
                  <a:pt x="394" y="51"/>
                </a:lnTo>
                <a:lnTo>
                  <a:pt x="392" y="53"/>
                </a:lnTo>
                <a:lnTo>
                  <a:pt x="392" y="56"/>
                </a:lnTo>
                <a:lnTo>
                  <a:pt x="399" y="56"/>
                </a:lnTo>
                <a:lnTo>
                  <a:pt x="399" y="99"/>
                </a:lnTo>
                <a:lnTo>
                  <a:pt x="399" y="101"/>
                </a:lnTo>
                <a:lnTo>
                  <a:pt x="399" y="140"/>
                </a:lnTo>
                <a:lnTo>
                  <a:pt x="406" y="135"/>
                </a:lnTo>
                <a:lnTo>
                  <a:pt x="406" y="56"/>
                </a:lnTo>
                <a:lnTo>
                  <a:pt x="409" y="51"/>
                </a:lnTo>
                <a:lnTo>
                  <a:pt x="401" y="46"/>
                </a:lnTo>
                <a:lnTo>
                  <a:pt x="401" y="44"/>
                </a:lnTo>
                <a:lnTo>
                  <a:pt x="404" y="41"/>
                </a:lnTo>
                <a:lnTo>
                  <a:pt x="404" y="37"/>
                </a:lnTo>
                <a:lnTo>
                  <a:pt x="406" y="34"/>
                </a:lnTo>
                <a:lnTo>
                  <a:pt x="406" y="27"/>
                </a:lnTo>
                <a:lnTo>
                  <a:pt x="409" y="25"/>
                </a:lnTo>
                <a:lnTo>
                  <a:pt x="409" y="20"/>
                </a:lnTo>
                <a:lnTo>
                  <a:pt x="409" y="20"/>
                </a:lnTo>
                <a:close/>
              </a:path>
              <a:path w="2558" h="143">
                <a:moveTo>
                  <a:pt x="358" y="56"/>
                </a:moveTo>
                <a:lnTo>
                  <a:pt x="358" y="20"/>
                </a:lnTo>
                <a:lnTo>
                  <a:pt x="353" y="20"/>
                </a:lnTo>
                <a:lnTo>
                  <a:pt x="353" y="56"/>
                </a:lnTo>
                <a:lnTo>
                  <a:pt x="358" y="56"/>
                </a:lnTo>
                <a:close/>
              </a:path>
              <a:path w="2558" h="143">
                <a:moveTo>
                  <a:pt x="368" y="10"/>
                </a:moveTo>
                <a:lnTo>
                  <a:pt x="363" y="17"/>
                </a:lnTo>
                <a:lnTo>
                  <a:pt x="334" y="17"/>
                </a:lnTo>
                <a:lnTo>
                  <a:pt x="339" y="22"/>
                </a:lnTo>
                <a:lnTo>
                  <a:pt x="344" y="22"/>
                </a:lnTo>
                <a:lnTo>
                  <a:pt x="346" y="20"/>
                </a:lnTo>
                <a:lnTo>
                  <a:pt x="375" y="20"/>
                </a:lnTo>
                <a:lnTo>
                  <a:pt x="368" y="10"/>
                </a:lnTo>
                <a:lnTo>
                  <a:pt x="368" y="10"/>
                </a:lnTo>
                <a:close/>
              </a:path>
              <a:path w="2558" h="143">
                <a:moveTo>
                  <a:pt x="430" y="8"/>
                </a:moveTo>
                <a:lnTo>
                  <a:pt x="423" y="15"/>
                </a:lnTo>
                <a:lnTo>
                  <a:pt x="375" y="15"/>
                </a:lnTo>
                <a:lnTo>
                  <a:pt x="380" y="20"/>
                </a:lnTo>
                <a:lnTo>
                  <a:pt x="437" y="20"/>
                </a:lnTo>
                <a:lnTo>
                  <a:pt x="430" y="8"/>
                </a:lnTo>
                <a:lnTo>
                  <a:pt x="430" y="8"/>
                </a:lnTo>
                <a:close/>
              </a:path>
              <a:path w="2558" h="143">
                <a:moveTo>
                  <a:pt x="464" y="10"/>
                </a:moveTo>
                <a:lnTo>
                  <a:pt x="464" y="17"/>
                </a:lnTo>
                <a:lnTo>
                  <a:pt x="471" y="15"/>
                </a:lnTo>
                <a:lnTo>
                  <a:pt x="464" y="10"/>
                </a:lnTo>
                <a:lnTo>
                  <a:pt x="464" y="10"/>
                </a:lnTo>
                <a:close/>
              </a:path>
              <a:path w="2558" h="143">
                <a:moveTo>
                  <a:pt x="541" y="5"/>
                </a:moveTo>
                <a:lnTo>
                  <a:pt x="533" y="15"/>
                </a:lnTo>
                <a:lnTo>
                  <a:pt x="471" y="15"/>
                </a:lnTo>
                <a:lnTo>
                  <a:pt x="464" y="17"/>
                </a:lnTo>
                <a:lnTo>
                  <a:pt x="464" y="51"/>
                </a:lnTo>
                <a:lnTo>
                  <a:pt x="466" y="53"/>
                </a:lnTo>
                <a:lnTo>
                  <a:pt x="466" y="61"/>
                </a:lnTo>
                <a:lnTo>
                  <a:pt x="464" y="61"/>
                </a:lnTo>
                <a:lnTo>
                  <a:pt x="464" y="85"/>
                </a:lnTo>
                <a:lnTo>
                  <a:pt x="464" y="87"/>
                </a:lnTo>
                <a:lnTo>
                  <a:pt x="464" y="97"/>
                </a:lnTo>
                <a:lnTo>
                  <a:pt x="461" y="99"/>
                </a:lnTo>
                <a:lnTo>
                  <a:pt x="461" y="106"/>
                </a:lnTo>
                <a:lnTo>
                  <a:pt x="459" y="111"/>
                </a:lnTo>
                <a:lnTo>
                  <a:pt x="459" y="118"/>
                </a:lnTo>
                <a:lnTo>
                  <a:pt x="457" y="121"/>
                </a:lnTo>
                <a:lnTo>
                  <a:pt x="457" y="125"/>
                </a:lnTo>
                <a:lnTo>
                  <a:pt x="454" y="128"/>
                </a:lnTo>
                <a:lnTo>
                  <a:pt x="454" y="130"/>
                </a:lnTo>
                <a:lnTo>
                  <a:pt x="452" y="133"/>
                </a:lnTo>
                <a:lnTo>
                  <a:pt x="452" y="137"/>
                </a:lnTo>
                <a:lnTo>
                  <a:pt x="450" y="140"/>
                </a:lnTo>
                <a:lnTo>
                  <a:pt x="452" y="142"/>
                </a:lnTo>
                <a:lnTo>
                  <a:pt x="452" y="140"/>
                </a:lnTo>
                <a:lnTo>
                  <a:pt x="454" y="137"/>
                </a:lnTo>
                <a:lnTo>
                  <a:pt x="457" y="135"/>
                </a:lnTo>
                <a:lnTo>
                  <a:pt x="457" y="133"/>
                </a:lnTo>
                <a:lnTo>
                  <a:pt x="459" y="130"/>
                </a:lnTo>
                <a:lnTo>
                  <a:pt x="459" y="125"/>
                </a:lnTo>
                <a:lnTo>
                  <a:pt x="461" y="123"/>
                </a:lnTo>
                <a:lnTo>
                  <a:pt x="461" y="121"/>
                </a:lnTo>
                <a:lnTo>
                  <a:pt x="464" y="118"/>
                </a:lnTo>
                <a:lnTo>
                  <a:pt x="464" y="113"/>
                </a:lnTo>
                <a:lnTo>
                  <a:pt x="466" y="111"/>
                </a:lnTo>
                <a:lnTo>
                  <a:pt x="466" y="101"/>
                </a:lnTo>
                <a:lnTo>
                  <a:pt x="469" y="101"/>
                </a:lnTo>
                <a:lnTo>
                  <a:pt x="469" y="82"/>
                </a:lnTo>
                <a:lnTo>
                  <a:pt x="471" y="80"/>
                </a:lnTo>
                <a:lnTo>
                  <a:pt x="471" y="20"/>
                </a:lnTo>
                <a:lnTo>
                  <a:pt x="553" y="20"/>
                </a:lnTo>
                <a:lnTo>
                  <a:pt x="541" y="5"/>
                </a:lnTo>
                <a:lnTo>
                  <a:pt x="541" y="5"/>
                </a:lnTo>
                <a:close/>
              </a:path>
              <a:path w="2558" h="143">
                <a:moveTo>
                  <a:pt x="617" y="128"/>
                </a:moveTo>
                <a:lnTo>
                  <a:pt x="617" y="142"/>
                </a:lnTo>
                <a:lnTo>
                  <a:pt x="625" y="137"/>
                </a:lnTo>
                <a:lnTo>
                  <a:pt x="625" y="128"/>
                </a:lnTo>
                <a:lnTo>
                  <a:pt x="649" y="128"/>
                </a:lnTo>
                <a:lnTo>
                  <a:pt x="617" y="128"/>
                </a:lnTo>
                <a:lnTo>
                  <a:pt x="617" y="128"/>
                </a:lnTo>
                <a:close/>
              </a:path>
              <a:path w="2558" h="143">
                <a:moveTo>
                  <a:pt x="608" y="109"/>
                </a:moveTo>
                <a:lnTo>
                  <a:pt x="591" y="113"/>
                </a:lnTo>
                <a:lnTo>
                  <a:pt x="603" y="113"/>
                </a:lnTo>
                <a:lnTo>
                  <a:pt x="605" y="111"/>
                </a:lnTo>
                <a:lnTo>
                  <a:pt x="608" y="111"/>
                </a:lnTo>
                <a:lnTo>
                  <a:pt x="608" y="109"/>
                </a:lnTo>
                <a:lnTo>
                  <a:pt x="608" y="109"/>
                </a:lnTo>
                <a:close/>
              </a:path>
              <a:path w="2558" h="143">
                <a:moveTo>
                  <a:pt x="656" y="90"/>
                </a:moveTo>
                <a:lnTo>
                  <a:pt x="649" y="90"/>
                </a:lnTo>
                <a:lnTo>
                  <a:pt x="649" y="125"/>
                </a:lnTo>
                <a:lnTo>
                  <a:pt x="617" y="125"/>
                </a:lnTo>
                <a:lnTo>
                  <a:pt x="617" y="128"/>
                </a:lnTo>
                <a:lnTo>
                  <a:pt x="649" y="128"/>
                </a:lnTo>
                <a:lnTo>
                  <a:pt x="649" y="140"/>
                </a:lnTo>
                <a:lnTo>
                  <a:pt x="653" y="135"/>
                </a:lnTo>
                <a:lnTo>
                  <a:pt x="653" y="92"/>
                </a:lnTo>
                <a:lnTo>
                  <a:pt x="656" y="90"/>
                </a:lnTo>
                <a:lnTo>
                  <a:pt x="656" y="90"/>
                </a:lnTo>
                <a:close/>
              </a:path>
              <a:path w="2558" h="143">
                <a:moveTo>
                  <a:pt x="613" y="85"/>
                </a:moveTo>
                <a:lnTo>
                  <a:pt x="610" y="85"/>
                </a:lnTo>
                <a:lnTo>
                  <a:pt x="610" y="87"/>
                </a:lnTo>
                <a:lnTo>
                  <a:pt x="608" y="90"/>
                </a:lnTo>
                <a:lnTo>
                  <a:pt x="605" y="90"/>
                </a:lnTo>
                <a:lnTo>
                  <a:pt x="603" y="92"/>
                </a:lnTo>
                <a:lnTo>
                  <a:pt x="601" y="94"/>
                </a:lnTo>
                <a:lnTo>
                  <a:pt x="601" y="97"/>
                </a:lnTo>
                <a:lnTo>
                  <a:pt x="603" y="97"/>
                </a:lnTo>
                <a:lnTo>
                  <a:pt x="605" y="94"/>
                </a:lnTo>
                <a:lnTo>
                  <a:pt x="608" y="94"/>
                </a:lnTo>
                <a:lnTo>
                  <a:pt x="610" y="92"/>
                </a:lnTo>
                <a:lnTo>
                  <a:pt x="610" y="90"/>
                </a:lnTo>
                <a:lnTo>
                  <a:pt x="613" y="90"/>
                </a:lnTo>
                <a:lnTo>
                  <a:pt x="615" y="87"/>
                </a:lnTo>
                <a:lnTo>
                  <a:pt x="617" y="87"/>
                </a:lnTo>
                <a:lnTo>
                  <a:pt x="617" y="85"/>
                </a:lnTo>
                <a:lnTo>
                  <a:pt x="613" y="85"/>
                </a:lnTo>
                <a:lnTo>
                  <a:pt x="613" y="85"/>
                </a:lnTo>
                <a:close/>
              </a:path>
              <a:path w="2558" h="143">
                <a:moveTo>
                  <a:pt x="651" y="82"/>
                </a:moveTo>
                <a:lnTo>
                  <a:pt x="646" y="87"/>
                </a:lnTo>
                <a:lnTo>
                  <a:pt x="617" y="87"/>
                </a:lnTo>
                <a:lnTo>
                  <a:pt x="617" y="92"/>
                </a:lnTo>
                <a:lnTo>
                  <a:pt x="617" y="125"/>
                </a:lnTo>
                <a:lnTo>
                  <a:pt x="625" y="125"/>
                </a:lnTo>
                <a:lnTo>
                  <a:pt x="625" y="90"/>
                </a:lnTo>
                <a:lnTo>
                  <a:pt x="649" y="90"/>
                </a:lnTo>
                <a:lnTo>
                  <a:pt x="656" y="90"/>
                </a:lnTo>
                <a:lnTo>
                  <a:pt x="651" y="82"/>
                </a:lnTo>
                <a:lnTo>
                  <a:pt x="651" y="82"/>
                </a:lnTo>
                <a:close/>
              </a:path>
              <a:path w="2558" h="143">
                <a:moveTo>
                  <a:pt x="570" y="73"/>
                </a:moveTo>
                <a:lnTo>
                  <a:pt x="570" y="97"/>
                </a:lnTo>
                <a:lnTo>
                  <a:pt x="572" y="99"/>
                </a:lnTo>
                <a:lnTo>
                  <a:pt x="572" y="121"/>
                </a:lnTo>
                <a:lnTo>
                  <a:pt x="565" y="123"/>
                </a:lnTo>
                <a:lnTo>
                  <a:pt x="567" y="133"/>
                </a:lnTo>
                <a:lnTo>
                  <a:pt x="572" y="128"/>
                </a:lnTo>
                <a:lnTo>
                  <a:pt x="574" y="128"/>
                </a:lnTo>
                <a:lnTo>
                  <a:pt x="577" y="125"/>
                </a:lnTo>
                <a:lnTo>
                  <a:pt x="579" y="123"/>
                </a:lnTo>
                <a:lnTo>
                  <a:pt x="581" y="123"/>
                </a:lnTo>
                <a:lnTo>
                  <a:pt x="584" y="121"/>
                </a:lnTo>
                <a:lnTo>
                  <a:pt x="586" y="121"/>
                </a:lnTo>
                <a:lnTo>
                  <a:pt x="589" y="121"/>
                </a:lnTo>
                <a:lnTo>
                  <a:pt x="577" y="118"/>
                </a:lnTo>
                <a:lnTo>
                  <a:pt x="577" y="82"/>
                </a:lnTo>
                <a:lnTo>
                  <a:pt x="579" y="77"/>
                </a:lnTo>
                <a:lnTo>
                  <a:pt x="570" y="73"/>
                </a:lnTo>
                <a:lnTo>
                  <a:pt x="570" y="73"/>
                </a:lnTo>
                <a:close/>
              </a:path>
              <a:path w="2558" h="143">
                <a:moveTo>
                  <a:pt x="601" y="70"/>
                </a:moveTo>
                <a:lnTo>
                  <a:pt x="596" y="77"/>
                </a:lnTo>
                <a:lnTo>
                  <a:pt x="591" y="77"/>
                </a:lnTo>
                <a:lnTo>
                  <a:pt x="608" y="80"/>
                </a:lnTo>
                <a:lnTo>
                  <a:pt x="601" y="70"/>
                </a:lnTo>
                <a:lnTo>
                  <a:pt x="601" y="70"/>
                </a:lnTo>
                <a:close/>
              </a:path>
              <a:path w="2558" h="143">
                <a:moveTo>
                  <a:pt x="630" y="65"/>
                </a:moveTo>
                <a:lnTo>
                  <a:pt x="627" y="68"/>
                </a:lnTo>
                <a:lnTo>
                  <a:pt x="625" y="70"/>
                </a:lnTo>
                <a:lnTo>
                  <a:pt x="625" y="73"/>
                </a:lnTo>
                <a:lnTo>
                  <a:pt x="622" y="75"/>
                </a:lnTo>
                <a:lnTo>
                  <a:pt x="620" y="75"/>
                </a:lnTo>
                <a:lnTo>
                  <a:pt x="617" y="77"/>
                </a:lnTo>
                <a:lnTo>
                  <a:pt x="617" y="80"/>
                </a:lnTo>
                <a:lnTo>
                  <a:pt x="615" y="82"/>
                </a:lnTo>
                <a:lnTo>
                  <a:pt x="613" y="85"/>
                </a:lnTo>
                <a:lnTo>
                  <a:pt x="617" y="85"/>
                </a:lnTo>
                <a:lnTo>
                  <a:pt x="617" y="87"/>
                </a:lnTo>
                <a:lnTo>
                  <a:pt x="625" y="87"/>
                </a:lnTo>
                <a:lnTo>
                  <a:pt x="622" y="82"/>
                </a:lnTo>
                <a:lnTo>
                  <a:pt x="625" y="80"/>
                </a:lnTo>
                <a:lnTo>
                  <a:pt x="627" y="77"/>
                </a:lnTo>
                <a:lnTo>
                  <a:pt x="630" y="75"/>
                </a:lnTo>
                <a:lnTo>
                  <a:pt x="630" y="73"/>
                </a:lnTo>
                <a:lnTo>
                  <a:pt x="632" y="70"/>
                </a:lnTo>
                <a:lnTo>
                  <a:pt x="634" y="68"/>
                </a:lnTo>
                <a:lnTo>
                  <a:pt x="637" y="65"/>
                </a:lnTo>
                <a:lnTo>
                  <a:pt x="630" y="65"/>
                </a:lnTo>
                <a:lnTo>
                  <a:pt x="630" y="65"/>
                </a:lnTo>
                <a:close/>
              </a:path>
              <a:path w="2558" h="143">
                <a:moveTo>
                  <a:pt x="584" y="56"/>
                </a:moveTo>
                <a:lnTo>
                  <a:pt x="584" y="116"/>
                </a:lnTo>
                <a:lnTo>
                  <a:pt x="577" y="118"/>
                </a:lnTo>
                <a:lnTo>
                  <a:pt x="589" y="121"/>
                </a:lnTo>
                <a:lnTo>
                  <a:pt x="591" y="118"/>
                </a:lnTo>
                <a:lnTo>
                  <a:pt x="593" y="118"/>
                </a:lnTo>
                <a:lnTo>
                  <a:pt x="596" y="116"/>
                </a:lnTo>
                <a:lnTo>
                  <a:pt x="598" y="116"/>
                </a:lnTo>
                <a:lnTo>
                  <a:pt x="601" y="113"/>
                </a:lnTo>
                <a:lnTo>
                  <a:pt x="591" y="113"/>
                </a:lnTo>
                <a:lnTo>
                  <a:pt x="591" y="80"/>
                </a:lnTo>
                <a:lnTo>
                  <a:pt x="608" y="80"/>
                </a:lnTo>
                <a:lnTo>
                  <a:pt x="591" y="77"/>
                </a:lnTo>
                <a:lnTo>
                  <a:pt x="591" y="56"/>
                </a:lnTo>
                <a:lnTo>
                  <a:pt x="598" y="56"/>
                </a:lnTo>
                <a:lnTo>
                  <a:pt x="584" y="56"/>
                </a:lnTo>
                <a:lnTo>
                  <a:pt x="584" y="56"/>
                </a:lnTo>
                <a:close/>
              </a:path>
              <a:path w="2558" h="143">
                <a:moveTo>
                  <a:pt x="603" y="53"/>
                </a:moveTo>
                <a:lnTo>
                  <a:pt x="584" y="56"/>
                </a:lnTo>
                <a:lnTo>
                  <a:pt x="598" y="56"/>
                </a:lnTo>
                <a:lnTo>
                  <a:pt x="598" y="61"/>
                </a:lnTo>
                <a:lnTo>
                  <a:pt x="603" y="56"/>
                </a:lnTo>
                <a:lnTo>
                  <a:pt x="603" y="53"/>
                </a:lnTo>
                <a:lnTo>
                  <a:pt x="603" y="53"/>
                </a:lnTo>
                <a:close/>
              </a:path>
              <a:path w="2558" h="143">
                <a:moveTo>
                  <a:pt x="617" y="34"/>
                </a:moveTo>
                <a:lnTo>
                  <a:pt x="615" y="37"/>
                </a:lnTo>
                <a:lnTo>
                  <a:pt x="615" y="39"/>
                </a:lnTo>
                <a:lnTo>
                  <a:pt x="613" y="41"/>
                </a:lnTo>
                <a:lnTo>
                  <a:pt x="613" y="49"/>
                </a:lnTo>
                <a:lnTo>
                  <a:pt x="610" y="51"/>
                </a:lnTo>
                <a:lnTo>
                  <a:pt x="610" y="53"/>
                </a:lnTo>
                <a:lnTo>
                  <a:pt x="608" y="56"/>
                </a:lnTo>
                <a:lnTo>
                  <a:pt x="608" y="58"/>
                </a:lnTo>
                <a:lnTo>
                  <a:pt x="605" y="61"/>
                </a:lnTo>
                <a:lnTo>
                  <a:pt x="608" y="63"/>
                </a:lnTo>
                <a:lnTo>
                  <a:pt x="610" y="61"/>
                </a:lnTo>
                <a:lnTo>
                  <a:pt x="610" y="58"/>
                </a:lnTo>
                <a:lnTo>
                  <a:pt x="613" y="56"/>
                </a:lnTo>
                <a:lnTo>
                  <a:pt x="613" y="53"/>
                </a:lnTo>
                <a:lnTo>
                  <a:pt x="615" y="51"/>
                </a:lnTo>
                <a:lnTo>
                  <a:pt x="615" y="49"/>
                </a:lnTo>
                <a:lnTo>
                  <a:pt x="617" y="46"/>
                </a:lnTo>
                <a:lnTo>
                  <a:pt x="617" y="44"/>
                </a:lnTo>
                <a:lnTo>
                  <a:pt x="620" y="39"/>
                </a:lnTo>
                <a:lnTo>
                  <a:pt x="620" y="37"/>
                </a:lnTo>
                <a:lnTo>
                  <a:pt x="622" y="34"/>
                </a:lnTo>
                <a:lnTo>
                  <a:pt x="617" y="34"/>
                </a:lnTo>
                <a:lnTo>
                  <a:pt x="617" y="34"/>
                </a:lnTo>
                <a:close/>
              </a:path>
              <a:path w="2558" h="143">
                <a:moveTo>
                  <a:pt x="620" y="25"/>
                </a:moveTo>
                <a:lnTo>
                  <a:pt x="617" y="27"/>
                </a:lnTo>
                <a:lnTo>
                  <a:pt x="617" y="34"/>
                </a:lnTo>
                <a:lnTo>
                  <a:pt x="622" y="34"/>
                </a:lnTo>
                <a:lnTo>
                  <a:pt x="622" y="39"/>
                </a:lnTo>
                <a:lnTo>
                  <a:pt x="625" y="41"/>
                </a:lnTo>
                <a:lnTo>
                  <a:pt x="625" y="44"/>
                </a:lnTo>
                <a:lnTo>
                  <a:pt x="627" y="46"/>
                </a:lnTo>
                <a:lnTo>
                  <a:pt x="627" y="49"/>
                </a:lnTo>
                <a:lnTo>
                  <a:pt x="630" y="51"/>
                </a:lnTo>
                <a:lnTo>
                  <a:pt x="630" y="56"/>
                </a:lnTo>
                <a:lnTo>
                  <a:pt x="632" y="58"/>
                </a:lnTo>
                <a:lnTo>
                  <a:pt x="632" y="61"/>
                </a:lnTo>
                <a:lnTo>
                  <a:pt x="630" y="63"/>
                </a:lnTo>
                <a:lnTo>
                  <a:pt x="630" y="65"/>
                </a:lnTo>
                <a:lnTo>
                  <a:pt x="637" y="65"/>
                </a:lnTo>
                <a:lnTo>
                  <a:pt x="637" y="68"/>
                </a:lnTo>
                <a:lnTo>
                  <a:pt x="639" y="70"/>
                </a:lnTo>
                <a:lnTo>
                  <a:pt x="641" y="70"/>
                </a:lnTo>
                <a:lnTo>
                  <a:pt x="644" y="73"/>
                </a:lnTo>
                <a:lnTo>
                  <a:pt x="644" y="75"/>
                </a:lnTo>
                <a:lnTo>
                  <a:pt x="646" y="77"/>
                </a:lnTo>
                <a:lnTo>
                  <a:pt x="649" y="77"/>
                </a:lnTo>
                <a:lnTo>
                  <a:pt x="651" y="80"/>
                </a:lnTo>
                <a:lnTo>
                  <a:pt x="653" y="82"/>
                </a:lnTo>
                <a:lnTo>
                  <a:pt x="656" y="85"/>
                </a:lnTo>
                <a:lnTo>
                  <a:pt x="658" y="87"/>
                </a:lnTo>
                <a:lnTo>
                  <a:pt x="661" y="87"/>
                </a:lnTo>
                <a:lnTo>
                  <a:pt x="663" y="85"/>
                </a:lnTo>
                <a:lnTo>
                  <a:pt x="663" y="82"/>
                </a:lnTo>
                <a:lnTo>
                  <a:pt x="665" y="82"/>
                </a:lnTo>
                <a:lnTo>
                  <a:pt x="668" y="80"/>
                </a:lnTo>
                <a:lnTo>
                  <a:pt x="668" y="77"/>
                </a:lnTo>
                <a:lnTo>
                  <a:pt x="665" y="77"/>
                </a:lnTo>
                <a:lnTo>
                  <a:pt x="663" y="77"/>
                </a:lnTo>
                <a:lnTo>
                  <a:pt x="661" y="75"/>
                </a:lnTo>
                <a:lnTo>
                  <a:pt x="656" y="75"/>
                </a:lnTo>
                <a:lnTo>
                  <a:pt x="656" y="73"/>
                </a:lnTo>
                <a:lnTo>
                  <a:pt x="653" y="70"/>
                </a:lnTo>
                <a:lnTo>
                  <a:pt x="651" y="70"/>
                </a:lnTo>
                <a:lnTo>
                  <a:pt x="649" y="68"/>
                </a:lnTo>
                <a:lnTo>
                  <a:pt x="646" y="68"/>
                </a:lnTo>
                <a:lnTo>
                  <a:pt x="646" y="65"/>
                </a:lnTo>
                <a:lnTo>
                  <a:pt x="644" y="63"/>
                </a:lnTo>
                <a:lnTo>
                  <a:pt x="641" y="61"/>
                </a:lnTo>
                <a:lnTo>
                  <a:pt x="639" y="61"/>
                </a:lnTo>
                <a:lnTo>
                  <a:pt x="639" y="58"/>
                </a:lnTo>
                <a:lnTo>
                  <a:pt x="641" y="56"/>
                </a:lnTo>
                <a:lnTo>
                  <a:pt x="637" y="56"/>
                </a:lnTo>
                <a:lnTo>
                  <a:pt x="634" y="53"/>
                </a:lnTo>
                <a:lnTo>
                  <a:pt x="632" y="51"/>
                </a:lnTo>
                <a:lnTo>
                  <a:pt x="632" y="49"/>
                </a:lnTo>
                <a:lnTo>
                  <a:pt x="630" y="46"/>
                </a:lnTo>
                <a:lnTo>
                  <a:pt x="630" y="44"/>
                </a:lnTo>
                <a:lnTo>
                  <a:pt x="627" y="41"/>
                </a:lnTo>
                <a:lnTo>
                  <a:pt x="627" y="39"/>
                </a:lnTo>
                <a:lnTo>
                  <a:pt x="625" y="37"/>
                </a:lnTo>
                <a:lnTo>
                  <a:pt x="625" y="34"/>
                </a:lnTo>
                <a:lnTo>
                  <a:pt x="622" y="32"/>
                </a:lnTo>
                <a:lnTo>
                  <a:pt x="625" y="27"/>
                </a:lnTo>
                <a:lnTo>
                  <a:pt x="649" y="27"/>
                </a:lnTo>
                <a:lnTo>
                  <a:pt x="620" y="25"/>
                </a:lnTo>
                <a:lnTo>
                  <a:pt x="620" y="25"/>
                </a:lnTo>
                <a:close/>
              </a:path>
              <a:path w="2558" h="143">
                <a:moveTo>
                  <a:pt x="572" y="20"/>
                </a:moveTo>
                <a:lnTo>
                  <a:pt x="572" y="63"/>
                </a:lnTo>
                <a:lnTo>
                  <a:pt x="577" y="61"/>
                </a:lnTo>
                <a:lnTo>
                  <a:pt x="577" y="56"/>
                </a:lnTo>
                <a:lnTo>
                  <a:pt x="584" y="56"/>
                </a:lnTo>
                <a:lnTo>
                  <a:pt x="603" y="53"/>
                </a:lnTo>
                <a:lnTo>
                  <a:pt x="603" y="51"/>
                </a:lnTo>
                <a:lnTo>
                  <a:pt x="577" y="51"/>
                </a:lnTo>
                <a:lnTo>
                  <a:pt x="577" y="20"/>
                </a:lnTo>
                <a:lnTo>
                  <a:pt x="598" y="20"/>
                </a:lnTo>
                <a:lnTo>
                  <a:pt x="572" y="20"/>
                </a:lnTo>
                <a:lnTo>
                  <a:pt x="572" y="20"/>
                </a:lnTo>
                <a:close/>
              </a:path>
              <a:path w="2558" h="143">
                <a:moveTo>
                  <a:pt x="651" y="17"/>
                </a:moveTo>
                <a:lnTo>
                  <a:pt x="649" y="22"/>
                </a:lnTo>
                <a:lnTo>
                  <a:pt x="625" y="22"/>
                </a:lnTo>
                <a:lnTo>
                  <a:pt x="658" y="25"/>
                </a:lnTo>
                <a:lnTo>
                  <a:pt x="651" y="17"/>
                </a:lnTo>
                <a:lnTo>
                  <a:pt x="651" y="17"/>
                </a:lnTo>
                <a:close/>
              </a:path>
              <a:path w="2558" h="143">
                <a:moveTo>
                  <a:pt x="572" y="13"/>
                </a:moveTo>
                <a:lnTo>
                  <a:pt x="572" y="20"/>
                </a:lnTo>
                <a:lnTo>
                  <a:pt x="598" y="20"/>
                </a:lnTo>
                <a:lnTo>
                  <a:pt x="598" y="51"/>
                </a:lnTo>
                <a:lnTo>
                  <a:pt x="577" y="51"/>
                </a:lnTo>
                <a:lnTo>
                  <a:pt x="603" y="51"/>
                </a:lnTo>
                <a:lnTo>
                  <a:pt x="603" y="46"/>
                </a:lnTo>
                <a:lnTo>
                  <a:pt x="603" y="22"/>
                </a:lnTo>
                <a:lnTo>
                  <a:pt x="608" y="17"/>
                </a:lnTo>
                <a:lnTo>
                  <a:pt x="577" y="17"/>
                </a:lnTo>
                <a:lnTo>
                  <a:pt x="572" y="13"/>
                </a:lnTo>
                <a:lnTo>
                  <a:pt x="572" y="13"/>
                </a:lnTo>
                <a:close/>
              </a:path>
              <a:path w="2558" h="143">
                <a:moveTo>
                  <a:pt x="601" y="10"/>
                </a:moveTo>
                <a:lnTo>
                  <a:pt x="598" y="17"/>
                </a:lnTo>
                <a:lnTo>
                  <a:pt x="577" y="17"/>
                </a:lnTo>
                <a:lnTo>
                  <a:pt x="608" y="17"/>
                </a:lnTo>
                <a:lnTo>
                  <a:pt x="601" y="10"/>
                </a:lnTo>
                <a:lnTo>
                  <a:pt x="601" y="10"/>
                </a:lnTo>
                <a:close/>
              </a:path>
              <a:path w="2558" h="143">
                <a:moveTo>
                  <a:pt x="625" y="3"/>
                </a:moveTo>
                <a:lnTo>
                  <a:pt x="625" y="5"/>
                </a:lnTo>
                <a:lnTo>
                  <a:pt x="622" y="8"/>
                </a:lnTo>
                <a:lnTo>
                  <a:pt x="622" y="17"/>
                </a:lnTo>
                <a:lnTo>
                  <a:pt x="620" y="20"/>
                </a:lnTo>
                <a:lnTo>
                  <a:pt x="620" y="25"/>
                </a:lnTo>
                <a:lnTo>
                  <a:pt x="649" y="27"/>
                </a:lnTo>
                <a:lnTo>
                  <a:pt x="646" y="30"/>
                </a:lnTo>
                <a:lnTo>
                  <a:pt x="646" y="32"/>
                </a:lnTo>
                <a:lnTo>
                  <a:pt x="644" y="34"/>
                </a:lnTo>
                <a:lnTo>
                  <a:pt x="644" y="39"/>
                </a:lnTo>
                <a:lnTo>
                  <a:pt x="641" y="44"/>
                </a:lnTo>
                <a:lnTo>
                  <a:pt x="641" y="46"/>
                </a:lnTo>
                <a:lnTo>
                  <a:pt x="639" y="49"/>
                </a:lnTo>
                <a:lnTo>
                  <a:pt x="639" y="51"/>
                </a:lnTo>
                <a:lnTo>
                  <a:pt x="637" y="53"/>
                </a:lnTo>
                <a:lnTo>
                  <a:pt x="637" y="56"/>
                </a:lnTo>
                <a:lnTo>
                  <a:pt x="641" y="56"/>
                </a:lnTo>
                <a:lnTo>
                  <a:pt x="641" y="53"/>
                </a:lnTo>
                <a:lnTo>
                  <a:pt x="644" y="51"/>
                </a:lnTo>
                <a:lnTo>
                  <a:pt x="646" y="49"/>
                </a:lnTo>
                <a:lnTo>
                  <a:pt x="646" y="46"/>
                </a:lnTo>
                <a:lnTo>
                  <a:pt x="649" y="44"/>
                </a:lnTo>
                <a:lnTo>
                  <a:pt x="649" y="41"/>
                </a:lnTo>
                <a:lnTo>
                  <a:pt x="651" y="39"/>
                </a:lnTo>
                <a:lnTo>
                  <a:pt x="651" y="37"/>
                </a:lnTo>
                <a:lnTo>
                  <a:pt x="653" y="34"/>
                </a:lnTo>
                <a:lnTo>
                  <a:pt x="653" y="32"/>
                </a:lnTo>
                <a:lnTo>
                  <a:pt x="656" y="30"/>
                </a:lnTo>
                <a:lnTo>
                  <a:pt x="658" y="25"/>
                </a:lnTo>
                <a:lnTo>
                  <a:pt x="625" y="22"/>
                </a:lnTo>
                <a:lnTo>
                  <a:pt x="627" y="20"/>
                </a:lnTo>
                <a:lnTo>
                  <a:pt x="627" y="17"/>
                </a:lnTo>
                <a:lnTo>
                  <a:pt x="630" y="15"/>
                </a:lnTo>
                <a:lnTo>
                  <a:pt x="630" y="13"/>
                </a:lnTo>
                <a:lnTo>
                  <a:pt x="632" y="8"/>
                </a:lnTo>
                <a:lnTo>
                  <a:pt x="625" y="3"/>
                </a:lnTo>
                <a:lnTo>
                  <a:pt x="625" y="3"/>
                </a:lnTo>
                <a:close/>
              </a:path>
              <a:path w="2558" h="143">
                <a:moveTo>
                  <a:pt x="769" y="13"/>
                </a:moveTo>
                <a:lnTo>
                  <a:pt x="766" y="15"/>
                </a:lnTo>
                <a:lnTo>
                  <a:pt x="764" y="17"/>
                </a:lnTo>
                <a:lnTo>
                  <a:pt x="761" y="20"/>
                </a:lnTo>
                <a:lnTo>
                  <a:pt x="759" y="20"/>
                </a:lnTo>
                <a:lnTo>
                  <a:pt x="759" y="22"/>
                </a:lnTo>
                <a:lnTo>
                  <a:pt x="757" y="25"/>
                </a:lnTo>
                <a:lnTo>
                  <a:pt x="754" y="27"/>
                </a:lnTo>
                <a:lnTo>
                  <a:pt x="752" y="30"/>
                </a:lnTo>
                <a:lnTo>
                  <a:pt x="752" y="32"/>
                </a:lnTo>
                <a:lnTo>
                  <a:pt x="750" y="34"/>
                </a:lnTo>
                <a:lnTo>
                  <a:pt x="750" y="37"/>
                </a:lnTo>
                <a:lnTo>
                  <a:pt x="747" y="39"/>
                </a:lnTo>
                <a:lnTo>
                  <a:pt x="745" y="41"/>
                </a:lnTo>
                <a:lnTo>
                  <a:pt x="745" y="44"/>
                </a:lnTo>
                <a:lnTo>
                  <a:pt x="742" y="49"/>
                </a:lnTo>
                <a:lnTo>
                  <a:pt x="742" y="51"/>
                </a:lnTo>
                <a:lnTo>
                  <a:pt x="740" y="53"/>
                </a:lnTo>
                <a:lnTo>
                  <a:pt x="740" y="70"/>
                </a:lnTo>
                <a:lnTo>
                  <a:pt x="740" y="73"/>
                </a:lnTo>
                <a:lnTo>
                  <a:pt x="740" y="92"/>
                </a:lnTo>
                <a:lnTo>
                  <a:pt x="742" y="94"/>
                </a:lnTo>
                <a:lnTo>
                  <a:pt x="742" y="97"/>
                </a:lnTo>
                <a:lnTo>
                  <a:pt x="745" y="99"/>
                </a:lnTo>
                <a:lnTo>
                  <a:pt x="745" y="104"/>
                </a:lnTo>
                <a:lnTo>
                  <a:pt x="747" y="106"/>
                </a:lnTo>
                <a:lnTo>
                  <a:pt x="747" y="109"/>
                </a:lnTo>
                <a:lnTo>
                  <a:pt x="750" y="111"/>
                </a:lnTo>
                <a:lnTo>
                  <a:pt x="752" y="113"/>
                </a:lnTo>
                <a:lnTo>
                  <a:pt x="752" y="116"/>
                </a:lnTo>
                <a:lnTo>
                  <a:pt x="754" y="118"/>
                </a:lnTo>
                <a:lnTo>
                  <a:pt x="757" y="121"/>
                </a:lnTo>
                <a:lnTo>
                  <a:pt x="759" y="121"/>
                </a:lnTo>
                <a:lnTo>
                  <a:pt x="759" y="123"/>
                </a:lnTo>
                <a:lnTo>
                  <a:pt x="761" y="125"/>
                </a:lnTo>
                <a:lnTo>
                  <a:pt x="764" y="125"/>
                </a:lnTo>
                <a:lnTo>
                  <a:pt x="766" y="128"/>
                </a:lnTo>
                <a:lnTo>
                  <a:pt x="769" y="130"/>
                </a:lnTo>
                <a:lnTo>
                  <a:pt x="771" y="130"/>
                </a:lnTo>
                <a:lnTo>
                  <a:pt x="769" y="130"/>
                </a:lnTo>
                <a:lnTo>
                  <a:pt x="769" y="128"/>
                </a:lnTo>
                <a:lnTo>
                  <a:pt x="766" y="125"/>
                </a:lnTo>
                <a:lnTo>
                  <a:pt x="764" y="123"/>
                </a:lnTo>
                <a:lnTo>
                  <a:pt x="764" y="121"/>
                </a:lnTo>
                <a:lnTo>
                  <a:pt x="761" y="121"/>
                </a:lnTo>
                <a:lnTo>
                  <a:pt x="759" y="118"/>
                </a:lnTo>
                <a:lnTo>
                  <a:pt x="759" y="116"/>
                </a:lnTo>
                <a:lnTo>
                  <a:pt x="757" y="113"/>
                </a:lnTo>
                <a:lnTo>
                  <a:pt x="757" y="111"/>
                </a:lnTo>
                <a:lnTo>
                  <a:pt x="754" y="109"/>
                </a:lnTo>
                <a:lnTo>
                  <a:pt x="752" y="106"/>
                </a:lnTo>
                <a:lnTo>
                  <a:pt x="752" y="104"/>
                </a:lnTo>
                <a:lnTo>
                  <a:pt x="750" y="101"/>
                </a:lnTo>
                <a:lnTo>
                  <a:pt x="750" y="99"/>
                </a:lnTo>
                <a:lnTo>
                  <a:pt x="747" y="94"/>
                </a:lnTo>
                <a:lnTo>
                  <a:pt x="747" y="87"/>
                </a:lnTo>
                <a:lnTo>
                  <a:pt x="745" y="85"/>
                </a:lnTo>
                <a:lnTo>
                  <a:pt x="745" y="63"/>
                </a:lnTo>
                <a:lnTo>
                  <a:pt x="747" y="61"/>
                </a:lnTo>
                <a:lnTo>
                  <a:pt x="747" y="51"/>
                </a:lnTo>
                <a:lnTo>
                  <a:pt x="750" y="49"/>
                </a:lnTo>
                <a:lnTo>
                  <a:pt x="750" y="44"/>
                </a:lnTo>
                <a:lnTo>
                  <a:pt x="752" y="41"/>
                </a:lnTo>
                <a:lnTo>
                  <a:pt x="752" y="39"/>
                </a:lnTo>
                <a:lnTo>
                  <a:pt x="754" y="37"/>
                </a:lnTo>
                <a:lnTo>
                  <a:pt x="754" y="34"/>
                </a:lnTo>
                <a:lnTo>
                  <a:pt x="757" y="32"/>
                </a:lnTo>
                <a:lnTo>
                  <a:pt x="757" y="30"/>
                </a:lnTo>
                <a:lnTo>
                  <a:pt x="759" y="27"/>
                </a:lnTo>
                <a:lnTo>
                  <a:pt x="761" y="25"/>
                </a:lnTo>
                <a:lnTo>
                  <a:pt x="761" y="22"/>
                </a:lnTo>
                <a:lnTo>
                  <a:pt x="764" y="22"/>
                </a:lnTo>
                <a:lnTo>
                  <a:pt x="766" y="17"/>
                </a:lnTo>
                <a:lnTo>
                  <a:pt x="769" y="15"/>
                </a:lnTo>
                <a:lnTo>
                  <a:pt x="771" y="13"/>
                </a:lnTo>
                <a:lnTo>
                  <a:pt x="769" y="13"/>
                </a:lnTo>
                <a:lnTo>
                  <a:pt x="769" y="13"/>
                </a:lnTo>
                <a:close/>
              </a:path>
              <a:path w="2558" h="143">
                <a:moveTo>
                  <a:pt x="857" y="101"/>
                </a:moveTo>
                <a:lnTo>
                  <a:pt x="857" y="104"/>
                </a:lnTo>
                <a:lnTo>
                  <a:pt x="860" y="106"/>
                </a:lnTo>
                <a:lnTo>
                  <a:pt x="862" y="109"/>
                </a:lnTo>
                <a:lnTo>
                  <a:pt x="865" y="111"/>
                </a:lnTo>
                <a:lnTo>
                  <a:pt x="865" y="113"/>
                </a:lnTo>
                <a:lnTo>
                  <a:pt x="867" y="116"/>
                </a:lnTo>
                <a:lnTo>
                  <a:pt x="870" y="118"/>
                </a:lnTo>
                <a:lnTo>
                  <a:pt x="872" y="121"/>
                </a:lnTo>
                <a:lnTo>
                  <a:pt x="872" y="123"/>
                </a:lnTo>
                <a:lnTo>
                  <a:pt x="874" y="123"/>
                </a:lnTo>
                <a:lnTo>
                  <a:pt x="812" y="125"/>
                </a:lnTo>
                <a:lnTo>
                  <a:pt x="877" y="128"/>
                </a:lnTo>
                <a:lnTo>
                  <a:pt x="879" y="133"/>
                </a:lnTo>
                <a:lnTo>
                  <a:pt x="879" y="135"/>
                </a:lnTo>
                <a:lnTo>
                  <a:pt x="881" y="137"/>
                </a:lnTo>
                <a:lnTo>
                  <a:pt x="881" y="140"/>
                </a:lnTo>
                <a:lnTo>
                  <a:pt x="884" y="137"/>
                </a:lnTo>
                <a:lnTo>
                  <a:pt x="884" y="135"/>
                </a:lnTo>
                <a:lnTo>
                  <a:pt x="886" y="135"/>
                </a:lnTo>
                <a:lnTo>
                  <a:pt x="886" y="128"/>
                </a:lnTo>
                <a:lnTo>
                  <a:pt x="886" y="125"/>
                </a:lnTo>
                <a:lnTo>
                  <a:pt x="884" y="123"/>
                </a:lnTo>
                <a:lnTo>
                  <a:pt x="884" y="121"/>
                </a:lnTo>
                <a:lnTo>
                  <a:pt x="881" y="118"/>
                </a:lnTo>
                <a:lnTo>
                  <a:pt x="879" y="116"/>
                </a:lnTo>
                <a:lnTo>
                  <a:pt x="877" y="113"/>
                </a:lnTo>
                <a:lnTo>
                  <a:pt x="874" y="111"/>
                </a:lnTo>
                <a:lnTo>
                  <a:pt x="872" y="111"/>
                </a:lnTo>
                <a:lnTo>
                  <a:pt x="870" y="109"/>
                </a:lnTo>
                <a:lnTo>
                  <a:pt x="867" y="106"/>
                </a:lnTo>
                <a:lnTo>
                  <a:pt x="865" y="106"/>
                </a:lnTo>
                <a:lnTo>
                  <a:pt x="862" y="104"/>
                </a:lnTo>
                <a:lnTo>
                  <a:pt x="857" y="101"/>
                </a:lnTo>
                <a:lnTo>
                  <a:pt x="857" y="101"/>
                </a:lnTo>
                <a:close/>
              </a:path>
              <a:path w="2558" h="143">
                <a:moveTo>
                  <a:pt x="836" y="90"/>
                </a:moveTo>
                <a:lnTo>
                  <a:pt x="833" y="90"/>
                </a:lnTo>
                <a:lnTo>
                  <a:pt x="833" y="92"/>
                </a:lnTo>
                <a:lnTo>
                  <a:pt x="831" y="94"/>
                </a:lnTo>
                <a:lnTo>
                  <a:pt x="831" y="97"/>
                </a:lnTo>
                <a:lnTo>
                  <a:pt x="829" y="99"/>
                </a:lnTo>
                <a:lnTo>
                  <a:pt x="826" y="101"/>
                </a:lnTo>
                <a:lnTo>
                  <a:pt x="826" y="104"/>
                </a:lnTo>
                <a:lnTo>
                  <a:pt x="824" y="106"/>
                </a:lnTo>
                <a:lnTo>
                  <a:pt x="821" y="111"/>
                </a:lnTo>
                <a:lnTo>
                  <a:pt x="819" y="111"/>
                </a:lnTo>
                <a:lnTo>
                  <a:pt x="817" y="113"/>
                </a:lnTo>
                <a:lnTo>
                  <a:pt x="814" y="116"/>
                </a:lnTo>
                <a:lnTo>
                  <a:pt x="814" y="118"/>
                </a:lnTo>
                <a:lnTo>
                  <a:pt x="812" y="121"/>
                </a:lnTo>
                <a:lnTo>
                  <a:pt x="810" y="123"/>
                </a:lnTo>
                <a:lnTo>
                  <a:pt x="807" y="123"/>
                </a:lnTo>
                <a:lnTo>
                  <a:pt x="807" y="125"/>
                </a:lnTo>
                <a:lnTo>
                  <a:pt x="802" y="125"/>
                </a:lnTo>
                <a:lnTo>
                  <a:pt x="810" y="137"/>
                </a:lnTo>
                <a:lnTo>
                  <a:pt x="812" y="135"/>
                </a:lnTo>
                <a:lnTo>
                  <a:pt x="814" y="135"/>
                </a:lnTo>
                <a:lnTo>
                  <a:pt x="817" y="135"/>
                </a:lnTo>
                <a:lnTo>
                  <a:pt x="821" y="133"/>
                </a:lnTo>
                <a:lnTo>
                  <a:pt x="833" y="133"/>
                </a:lnTo>
                <a:lnTo>
                  <a:pt x="833" y="130"/>
                </a:lnTo>
                <a:lnTo>
                  <a:pt x="853" y="130"/>
                </a:lnTo>
                <a:lnTo>
                  <a:pt x="855" y="128"/>
                </a:lnTo>
                <a:lnTo>
                  <a:pt x="877" y="128"/>
                </a:lnTo>
                <a:lnTo>
                  <a:pt x="812" y="125"/>
                </a:lnTo>
                <a:lnTo>
                  <a:pt x="814" y="125"/>
                </a:lnTo>
                <a:lnTo>
                  <a:pt x="814" y="123"/>
                </a:lnTo>
                <a:lnTo>
                  <a:pt x="817" y="121"/>
                </a:lnTo>
                <a:lnTo>
                  <a:pt x="819" y="121"/>
                </a:lnTo>
                <a:lnTo>
                  <a:pt x="821" y="118"/>
                </a:lnTo>
                <a:lnTo>
                  <a:pt x="824" y="116"/>
                </a:lnTo>
                <a:lnTo>
                  <a:pt x="824" y="113"/>
                </a:lnTo>
                <a:lnTo>
                  <a:pt x="826" y="113"/>
                </a:lnTo>
                <a:lnTo>
                  <a:pt x="829" y="111"/>
                </a:lnTo>
                <a:lnTo>
                  <a:pt x="831" y="109"/>
                </a:lnTo>
                <a:lnTo>
                  <a:pt x="833" y="106"/>
                </a:lnTo>
                <a:lnTo>
                  <a:pt x="836" y="104"/>
                </a:lnTo>
                <a:lnTo>
                  <a:pt x="836" y="101"/>
                </a:lnTo>
                <a:lnTo>
                  <a:pt x="838" y="101"/>
                </a:lnTo>
                <a:lnTo>
                  <a:pt x="841" y="99"/>
                </a:lnTo>
                <a:lnTo>
                  <a:pt x="843" y="99"/>
                </a:lnTo>
                <a:lnTo>
                  <a:pt x="836" y="90"/>
                </a:lnTo>
                <a:lnTo>
                  <a:pt x="836" y="90"/>
                </a:lnTo>
                <a:close/>
              </a:path>
              <a:path w="2558" h="143">
                <a:moveTo>
                  <a:pt x="889" y="77"/>
                </a:moveTo>
                <a:lnTo>
                  <a:pt x="881" y="85"/>
                </a:lnTo>
                <a:lnTo>
                  <a:pt x="793" y="85"/>
                </a:lnTo>
                <a:lnTo>
                  <a:pt x="797" y="90"/>
                </a:lnTo>
                <a:lnTo>
                  <a:pt x="896" y="90"/>
                </a:lnTo>
                <a:lnTo>
                  <a:pt x="889" y="77"/>
                </a:lnTo>
                <a:lnTo>
                  <a:pt x="889" y="77"/>
                </a:lnTo>
                <a:close/>
              </a:path>
              <a:path w="2558" h="143">
                <a:moveTo>
                  <a:pt x="817" y="13"/>
                </a:moveTo>
                <a:lnTo>
                  <a:pt x="817" y="85"/>
                </a:lnTo>
                <a:lnTo>
                  <a:pt x="821" y="85"/>
                </a:lnTo>
                <a:lnTo>
                  <a:pt x="821" y="63"/>
                </a:lnTo>
                <a:lnTo>
                  <a:pt x="865" y="63"/>
                </a:lnTo>
                <a:lnTo>
                  <a:pt x="821" y="61"/>
                </a:lnTo>
                <a:lnTo>
                  <a:pt x="821" y="39"/>
                </a:lnTo>
                <a:lnTo>
                  <a:pt x="865" y="39"/>
                </a:lnTo>
                <a:lnTo>
                  <a:pt x="821" y="37"/>
                </a:lnTo>
                <a:lnTo>
                  <a:pt x="821" y="15"/>
                </a:lnTo>
                <a:lnTo>
                  <a:pt x="865" y="15"/>
                </a:lnTo>
                <a:lnTo>
                  <a:pt x="817" y="13"/>
                </a:lnTo>
                <a:lnTo>
                  <a:pt x="817" y="13"/>
                </a:lnTo>
                <a:close/>
              </a:path>
              <a:path w="2558" h="143">
                <a:moveTo>
                  <a:pt x="817" y="8"/>
                </a:moveTo>
                <a:lnTo>
                  <a:pt x="817" y="13"/>
                </a:lnTo>
                <a:lnTo>
                  <a:pt x="865" y="15"/>
                </a:lnTo>
                <a:lnTo>
                  <a:pt x="865" y="37"/>
                </a:lnTo>
                <a:lnTo>
                  <a:pt x="821" y="37"/>
                </a:lnTo>
                <a:lnTo>
                  <a:pt x="865" y="39"/>
                </a:lnTo>
                <a:lnTo>
                  <a:pt x="865" y="61"/>
                </a:lnTo>
                <a:lnTo>
                  <a:pt x="821" y="61"/>
                </a:lnTo>
                <a:lnTo>
                  <a:pt x="865" y="63"/>
                </a:lnTo>
                <a:lnTo>
                  <a:pt x="865" y="85"/>
                </a:lnTo>
                <a:lnTo>
                  <a:pt x="872" y="85"/>
                </a:lnTo>
                <a:lnTo>
                  <a:pt x="872" y="17"/>
                </a:lnTo>
                <a:lnTo>
                  <a:pt x="877" y="13"/>
                </a:lnTo>
                <a:lnTo>
                  <a:pt x="821" y="10"/>
                </a:lnTo>
                <a:lnTo>
                  <a:pt x="817" y="8"/>
                </a:lnTo>
                <a:lnTo>
                  <a:pt x="817" y="8"/>
                </a:lnTo>
                <a:close/>
              </a:path>
              <a:path w="2558" h="143">
                <a:moveTo>
                  <a:pt x="867" y="5"/>
                </a:moveTo>
                <a:lnTo>
                  <a:pt x="865" y="10"/>
                </a:lnTo>
                <a:lnTo>
                  <a:pt x="821" y="10"/>
                </a:lnTo>
                <a:lnTo>
                  <a:pt x="877" y="13"/>
                </a:lnTo>
                <a:lnTo>
                  <a:pt x="867" y="5"/>
                </a:lnTo>
                <a:lnTo>
                  <a:pt x="867" y="5"/>
                </a:lnTo>
                <a:close/>
              </a:path>
              <a:path w="2558" h="143">
                <a:moveTo>
                  <a:pt x="1011" y="125"/>
                </a:moveTo>
                <a:lnTo>
                  <a:pt x="997" y="125"/>
                </a:lnTo>
                <a:lnTo>
                  <a:pt x="994" y="128"/>
                </a:lnTo>
                <a:lnTo>
                  <a:pt x="946" y="128"/>
                </a:lnTo>
                <a:lnTo>
                  <a:pt x="946" y="130"/>
                </a:lnTo>
                <a:lnTo>
                  <a:pt x="951" y="130"/>
                </a:lnTo>
                <a:lnTo>
                  <a:pt x="953" y="133"/>
                </a:lnTo>
                <a:lnTo>
                  <a:pt x="958" y="133"/>
                </a:lnTo>
                <a:lnTo>
                  <a:pt x="961" y="135"/>
                </a:lnTo>
                <a:lnTo>
                  <a:pt x="963" y="135"/>
                </a:lnTo>
                <a:lnTo>
                  <a:pt x="977" y="135"/>
                </a:lnTo>
                <a:lnTo>
                  <a:pt x="977" y="137"/>
                </a:lnTo>
                <a:lnTo>
                  <a:pt x="1004" y="137"/>
                </a:lnTo>
                <a:lnTo>
                  <a:pt x="1004" y="135"/>
                </a:lnTo>
                <a:lnTo>
                  <a:pt x="1004" y="130"/>
                </a:lnTo>
                <a:lnTo>
                  <a:pt x="1006" y="130"/>
                </a:lnTo>
                <a:lnTo>
                  <a:pt x="1009" y="128"/>
                </a:lnTo>
                <a:lnTo>
                  <a:pt x="1011" y="128"/>
                </a:lnTo>
                <a:lnTo>
                  <a:pt x="1011" y="125"/>
                </a:lnTo>
                <a:lnTo>
                  <a:pt x="1011" y="125"/>
                </a:lnTo>
                <a:close/>
              </a:path>
              <a:path w="2558" h="143">
                <a:moveTo>
                  <a:pt x="920" y="109"/>
                </a:moveTo>
                <a:lnTo>
                  <a:pt x="920" y="111"/>
                </a:lnTo>
                <a:lnTo>
                  <a:pt x="917" y="113"/>
                </a:lnTo>
                <a:lnTo>
                  <a:pt x="915" y="113"/>
                </a:lnTo>
                <a:lnTo>
                  <a:pt x="913" y="116"/>
                </a:lnTo>
                <a:lnTo>
                  <a:pt x="910" y="116"/>
                </a:lnTo>
                <a:lnTo>
                  <a:pt x="910" y="118"/>
                </a:lnTo>
                <a:lnTo>
                  <a:pt x="908" y="121"/>
                </a:lnTo>
                <a:lnTo>
                  <a:pt x="913" y="128"/>
                </a:lnTo>
                <a:lnTo>
                  <a:pt x="915" y="125"/>
                </a:lnTo>
                <a:lnTo>
                  <a:pt x="915" y="123"/>
                </a:lnTo>
                <a:lnTo>
                  <a:pt x="917" y="121"/>
                </a:lnTo>
                <a:lnTo>
                  <a:pt x="920" y="116"/>
                </a:lnTo>
                <a:lnTo>
                  <a:pt x="922" y="113"/>
                </a:lnTo>
                <a:lnTo>
                  <a:pt x="925" y="111"/>
                </a:lnTo>
                <a:lnTo>
                  <a:pt x="927" y="109"/>
                </a:lnTo>
                <a:lnTo>
                  <a:pt x="920" y="109"/>
                </a:lnTo>
                <a:lnTo>
                  <a:pt x="920" y="109"/>
                </a:lnTo>
                <a:close/>
              </a:path>
              <a:path w="2558" h="143">
                <a:moveTo>
                  <a:pt x="997" y="106"/>
                </a:moveTo>
                <a:lnTo>
                  <a:pt x="990" y="109"/>
                </a:lnTo>
                <a:lnTo>
                  <a:pt x="990" y="116"/>
                </a:lnTo>
                <a:lnTo>
                  <a:pt x="997" y="113"/>
                </a:lnTo>
                <a:lnTo>
                  <a:pt x="997" y="106"/>
                </a:lnTo>
                <a:lnTo>
                  <a:pt x="997" y="106"/>
                </a:lnTo>
                <a:close/>
              </a:path>
              <a:path w="2558" h="143">
                <a:moveTo>
                  <a:pt x="997" y="90"/>
                </a:moveTo>
                <a:lnTo>
                  <a:pt x="990" y="90"/>
                </a:lnTo>
                <a:lnTo>
                  <a:pt x="990" y="104"/>
                </a:lnTo>
                <a:lnTo>
                  <a:pt x="956" y="104"/>
                </a:lnTo>
                <a:lnTo>
                  <a:pt x="951" y="106"/>
                </a:lnTo>
                <a:lnTo>
                  <a:pt x="951" y="118"/>
                </a:lnTo>
                <a:lnTo>
                  <a:pt x="956" y="116"/>
                </a:lnTo>
                <a:lnTo>
                  <a:pt x="956" y="109"/>
                </a:lnTo>
                <a:lnTo>
                  <a:pt x="990" y="109"/>
                </a:lnTo>
                <a:lnTo>
                  <a:pt x="997" y="106"/>
                </a:lnTo>
                <a:lnTo>
                  <a:pt x="997" y="90"/>
                </a:lnTo>
                <a:lnTo>
                  <a:pt x="997" y="90"/>
                </a:lnTo>
                <a:close/>
              </a:path>
              <a:path w="2558" h="143">
                <a:moveTo>
                  <a:pt x="951" y="68"/>
                </a:moveTo>
                <a:lnTo>
                  <a:pt x="951" y="87"/>
                </a:lnTo>
                <a:lnTo>
                  <a:pt x="956" y="87"/>
                </a:lnTo>
                <a:lnTo>
                  <a:pt x="956" y="70"/>
                </a:lnTo>
                <a:lnTo>
                  <a:pt x="990" y="70"/>
                </a:lnTo>
                <a:lnTo>
                  <a:pt x="951" y="68"/>
                </a:lnTo>
                <a:lnTo>
                  <a:pt x="951" y="68"/>
                </a:lnTo>
                <a:close/>
              </a:path>
              <a:path w="2558" h="143">
                <a:moveTo>
                  <a:pt x="934" y="56"/>
                </a:moveTo>
                <a:lnTo>
                  <a:pt x="925" y="56"/>
                </a:lnTo>
                <a:lnTo>
                  <a:pt x="925" y="106"/>
                </a:lnTo>
                <a:lnTo>
                  <a:pt x="922" y="106"/>
                </a:lnTo>
                <a:lnTo>
                  <a:pt x="920" y="109"/>
                </a:lnTo>
                <a:lnTo>
                  <a:pt x="927" y="109"/>
                </a:lnTo>
                <a:lnTo>
                  <a:pt x="930" y="111"/>
                </a:lnTo>
                <a:lnTo>
                  <a:pt x="932" y="113"/>
                </a:lnTo>
                <a:lnTo>
                  <a:pt x="934" y="118"/>
                </a:lnTo>
                <a:lnTo>
                  <a:pt x="937" y="121"/>
                </a:lnTo>
                <a:lnTo>
                  <a:pt x="937" y="123"/>
                </a:lnTo>
                <a:lnTo>
                  <a:pt x="939" y="123"/>
                </a:lnTo>
                <a:lnTo>
                  <a:pt x="941" y="125"/>
                </a:lnTo>
                <a:lnTo>
                  <a:pt x="944" y="128"/>
                </a:lnTo>
                <a:lnTo>
                  <a:pt x="977" y="128"/>
                </a:lnTo>
                <a:lnTo>
                  <a:pt x="975" y="128"/>
                </a:lnTo>
                <a:lnTo>
                  <a:pt x="968" y="128"/>
                </a:lnTo>
                <a:lnTo>
                  <a:pt x="963" y="125"/>
                </a:lnTo>
                <a:lnTo>
                  <a:pt x="961" y="125"/>
                </a:lnTo>
                <a:lnTo>
                  <a:pt x="958" y="125"/>
                </a:lnTo>
                <a:lnTo>
                  <a:pt x="953" y="125"/>
                </a:lnTo>
                <a:lnTo>
                  <a:pt x="951" y="123"/>
                </a:lnTo>
                <a:lnTo>
                  <a:pt x="946" y="123"/>
                </a:lnTo>
                <a:lnTo>
                  <a:pt x="944" y="121"/>
                </a:lnTo>
                <a:lnTo>
                  <a:pt x="941" y="121"/>
                </a:lnTo>
                <a:lnTo>
                  <a:pt x="941" y="118"/>
                </a:lnTo>
                <a:lnTo>
                  <a:pt x="939" y="116"/>
                </a:lnTo>
                <a:lnTo>
                  <a:pt x="937" y="113"/>
                </a:lnTo>
                <a:lnTo>
                  <a:pt x="934" y="113"/>
                </a:lnTo>
                <a:lnTo>
                  <a:pt x="932" y="111"/>
                </a:lnTo>
                <a:lnTo>
                  <a:pt x="932" y="109"/>
                </a:lnTo>
                <a:lnTo>
                  <a:pt x="930" y="106"/>
                </a:lnTo>
                <a:lnTo>
                  <a:pt x="930" y="58"/>
                </a:lnTo>
                <a:lnTo>
                  <a:pt x="934" y="56"/>
                </a:lnTo>
                <a:lnTo>
                  <a:pt x="934" y="56"/>
                </a:lnTo>
                <a:close/>
              </a:path>
              <a:path w="2558" h="143">
                <a:moveTo>
                  <a:pt x="999" y="51"/>
                </a:moveTo>
                <a:lnTo>
                  <a:pt x="990" y="53"/>
                </a:lnTo>
                <a:lnTo>
                  <a:pt x="990" y="68"/>
                </a:lnTo>
                <a:lnTo>
                  <a:pt x="956" y="68"/>
                </a:lnTo>
                <a:lnTo>
                  <a:pt x="951" y="68"/>
                </a:lnTo>
                <a:lnTo>
                  <a:pt x="990" y="70"/>
                </a:lnTo>
                <a:lnTo>
                  <a:pt x="990" y="87"/>
                </a:lnTo>
                <a:lnTo>
                  <a:pt x="956" y="87"/>
                </a:lnTo>
                <a:lnTo>
                  <a:pt x="951" y="87"/>
                </a:lnTo>
                <a:lnTo>
                  <a:pt x="951" y="90"/>
                </a:lnTo>
                <a:lnTo>
                  <a:pt x="951" y="106"/>
                </a:lnTo>
                <a:lnTo>
                  <a:pt x="956" y="104"/>
                </a:lnTo>
                <a:lnTo>
                  <a:pt x="956" y="90"/>
                </a:lnTo>
                <a:lnTo>
                  <a:pt x="990" y="90"/>
                </a:lnTo>
                <a:lnTo>
                  <a:pt x="997" y="90"/>
                </a:lnTo>
                <a:lnTo>
                  <a:pt x="997" y="85"/>
                </a:lnTo>
                <a:lnTo>
                  <a:pt x="997" y="56"/>
                </a:lnTo>
                <a:lnTo>
                  <a:pt x="999" y="51"/>
                </a:lnTo>
                <a:lnTo>
                  <a:pt x="999" y="51"/>
                </a:lnTo>
                <a:close/>
              </a:path>
              <a:path w="2558" h="143">
                <a:moveTo>
                  <a:pt x="930" y="46"/>
                </a:moveTo>
                <a:lnTo>
                  <a:pt x="925" y="53"/>
                </a:lnTo>
                <a:lnTo>
                  <a:pt x="905" y="53"/>
                </a:lnTo>
                <a:lnTo>
                  <a:pt x="910" y="58"/>
                </a:lnTo>
                <a:lnTo>
                  <a:pt x="913" y="58"/>
                </a:lnTo>
                <a:lnTo>
                  <a:pt x="915" y="56"/>
                </a:lnTo>
                <a:lnTo>
                  <a:pt x="934" y="56"/>
                </a:lnTo>
                <a:lnTo>
                  <a:pt x="930" y="46"/>
                </a:lnTo>
                <a:lnTo>
                  <a:pt x="930" y="46"/>
                </a:lnTo>
                <a:close/>
              </a:path>
              <a:path w="2558" h="143">
                <a:moveTo>
                  <a:pt x="951" y="44"/>
                </a:moveTo>
                <a:lnTo>
                  <a:pt x="951" y="49"/>
                </a:lnTo>
                <a:lnTo>
                  <a:pt x="956" y="49"/>
                </a:lnTo>
                <a:lnTo>
                  <a:pt x="951" y="44"/>
                </a:lnTo>
                <a:lnTo>
                  <a:pt x="951" y="44"/>
                </a:lnTo>
                <a:close/>
              </a:path>
              <a:path w="2558" h="143">
                <a:moveTo>
                  <a:pt x="994" y="44"/>
                </a:moveTo>
                <a:lnTo>
                  <a:pt x="990" y="49"/>
                </a:lnTo>
                <a:lnTo>
                  <a:pt x="951" y="49"/>
                </a:lnTo>
                <a:lnTo>
                  <a:pt x="951" y="53"/>
                </a:lnTo>
                <a:lnTo>
                  <a:pt x="951" y="68"/>
                </a:lnTo>
                <a:lnTo>
                  <a:pt x="956" y="68"/>
                </a:lnTo>
                <a:lnTo>
                  <a:pt x="956" y="53"/>
                </a:lnTo>
                <a:lnTo>
                  <a:pt x="990" y="53"/>
                </a:lnTo>
                <a:lnTo>
                  <a:pt x="999" y="51"/>
                </a:lnTo>
                <a:lnTo>
                  <a:pt x="994" y="44"/>
                </a:lnTo>
                <a:lnTo>
                  <a:pt x="994" y="44"/>
                </a:lnTo>
                <a:close/>
              </a:path>
              <a:path w="2558" h="143">
                <a:moveTo>
                  <a:pt x="975" y="34"/>
                </a:moveTo>
                <a:lnTo>
                  <a:pt x="968" y="34"/>
                </a:lnTo>
                <a:lnTo>
                  <a:pt x="965" y="49"/>
                </a:lnTo>
                <a:lnTo>
                  <a:pt x="968" y="49"/>
                </a:lnTo>
                <a:lnTo>
                  <a:pt x="975" y="34"/>
                </a:lnTo>
                <a:lnTo>
                  <a:pt x="975" y="34"/>
                </a:lnTo>
                <a:close/>
              </a:path>
              <a:path w="2558" h="143">
                <a:moveTo>
                  <a:pt x="1001" y="22"/>
                </a:moveTo>
                <a:lnTo>
                  <a:pt x="997" y="32"/>
                </a:lnTo>
                <a:lnTo>
                  <a:pt x="937" y="32"/>
                </a:lnTo>
                <a:lnTo>
                  <a:pt x="941" y="37"/>
                </a:lnTo>
                <a:lnTo>
                  <a:pt x="944" y="34"/>
                </a:lnTo>
                <a:lnTo>
                  <a:pt x="1011" y="34"/>
                </a:lnTo>
                <a:lnTo>
                  <a:pt x="1001" y="22"/>
                </a:lnTo>
                <a:lnTo>
                  <a:pt x="1001" y="22"/>
                </a:lnTo>
                <a:close/>
              </a:path>
              <a:path w="2558" h="143">
                <a:moveTo>
                  <a:pt x="917" y="5"/>
                </a:moveTo>
                <a:lnTo>
                  <a:pt x="917" y="8"/>
                </a:lnTo>
                <a:lnTo>
                  <a:pt x="920" y="10"/>
                </a:lnTo>
                <a:lnTo>
                  <a:pt x="920" y="13"/>
                </a:lnTo>
                <a:lnTo>
                  <a:pt x="922" y="15"/>
                </a:lnTo>
                <a:lnTo>
                  <a:pt x="922" y="22"/>
                </a:lnTo>
                <a:lnTo>
                  <a:pt x="925" y="25"/>
                </a:lnTo>
                <a:lnTo>
                  <a:pt x="925" y="27"/>
                </a:lnTo>
                <a:lnTo>
                  <a:pt x="927" y="30"/>
                </a:lnTo>
                <a:lnTo>
                  <a:pt x="927" y="32"/>
                </a:lnTo>
                <a:lnTo>
                  <a:pt x="930" y="30"/>
                </a:lnTo>
                <a:lnTo>
                  <a:pt x="932" y="27"/>
                </a:lnTo>
                <a:lnTo>
                  <a:pt x="932" y="20"/>
                </a:lnTo>
                <a:lnTo>
                  <a:pt x="930" y="17"/>
                </a:lnTo>
                <a:lnTo>
                  <a:pt x="930" y="15"/>
                </a:lnTo>
                <a:lnTo>
                  <a:pt x="927" y="13"/>
                </a:lnTo>
                <a:lnTo>
                  <a:pt x="927" y="10"/>
                </a:lnTo>
                <a:lnTo>
                  <a:pt x="925" y="10"/>
                </a:lnTo>
                <a:lnTo>
                  <a:pt x="922" y="8"/>
                </a:lnTo>
                <a:lnTo>
                  <a:pt x="920" y="5"/>
                </a:lnTo>
                <a:lnTo>
                  <a:pt x="917" y="5"/>
                </a:lnTo>
                <a:lnTo>
                  <a:pt x="917" y="5"/>
                </a:lnTo>
                <a:close/>
              </a:path>
              <a:path w="2558" h="143">
                <a:moveTo>
                  <a:pt x="951" y="3"/>
                </a:moveTo>
                <a:lnTo>
                  <a:pt x="951" y="8"/>
                </a:lnTo>
                <a:lnTo>
                  <a:pt x="953" y="10"/>
                </a:lnTo>
                <a:lnTo>
                  <a:pt x="953" y="13"/>
                </a:lnTo>
                <a:lnTo>
                  <a:pt x="956" y="15"/>
                </a:lnTo>
                <a:lnTo>
                  <a:pt x="956" y="17"/>
                </a:lnTo>
                <a:lnTo>
                  <a:pt x="958" y="20"/>
                </a:lnTo>
                <a:lnTo>
                  <a:pt x="958" y="25"/>
                </a:lnTo>
                <a:lnTo>
                  <a:pt x="961" y="27"/>
                </a:lnTo>
                <a:lnTo>
                  <a:pt x="961" y="30"/>
                </a:lnTo>
                <a:lnTo>
                  <a:pt x="963" y="27"/>
                </a:lnTo>
                <a:lnTo>
                  <a:pt x="965" y="25"/>
                </a:lnTo>
                <a:lnTo>
                  <a:pt x="965" y="17"/>
                </a:lnTo>
                <a:lnTo>
                  <a:pt x="963" y="15"/>
                </a:lnTo>
                <a:lnTo>
                  <a:pt x="963" y="13"/>
                </a:lnTo>
                <a:lnTo>
                  <a:pt x="961" y="13"/>
                </a:lnTo>
                <a:lnTo>
                  <a:pt x="961" y="10"/>
                </a:lnTo>
                <a:lnTo>
                  <a:pt x="958" y="8"/>
                </a:lnTo>
                <a:lnTo>
                  <a:pt x="956" y="8"/>
                </a:lnTo>
                <a:lnTo>
                  <a:pt x="953" y="5"/>
                </a:lnTo>
                <a:lnTo>
                  <a:pt x="951" y="3"/>
                </a:lnTo>
                <a:lnTo>
                  <a:pt x="951" y="3"/>
                </a:lnTo>
                <a:close/>
              </a:path>
              <a:path w="2558" h="143">
                <a:moveTo>
                  <a:pt x="987" y="1"/>
                </a:moveTo>
                <a:lnTo>
                  <a:pt x="987" y="3"/>
                </a:lnTo>
                <a:lnTo>
                  <a:pt x="985" y="5"/>
                </a:lnTo>
                <a:lnTo>
                  <a:pt x="985" y="10"/>
                </a:lnTo>
                <a:lnTo>
                  <a:pt x="982" y="13"/>
                </a:lnTo>
                <a:lnTo>
                  <a:pt x="982" y="17"/>
                </a:lnTo>
                <a:lnTo>
                  <a:pt x="980" y="22"/>
                </a:lnTo>
                <a:lnTo>
                  <a:pt x="980" y="25"/>
                </a:lnTo>
                <a:lnTo>
                  <a:pt x="977" y="27"/>
                </a:lnTo>
                <a:lnTo>
                  <a:pt x="977" y="32"/>
                </a:lnTo>
                <a:lnTo>
                  <a:pt x="980" y="32"/>
                </a:lnTo>
                <a:lnTo>
                  <a:pt x="980" y="30"/>
                </a:lnTo>
                <a:lnTo>
                  <a:pt x="982" y="27"/>
                </a:lnTo>
                <a:lnTo>
                  <a:pt x="982" y="25"/>
                </a:lnTo>
                <a:lnTo>
                  <a:pt x="985" y="22"/>
                </a:lnTo>
                <a:lnTo>
                  <a:pt x="987" y="20"/>
                </a:lnTo>
                <a:lnTo>
                  <a:pt x="987" y="17"/>
                </a:lnTo>
                <a:lnTo>
                  <a:pt x="990" y="17"/>
                </a:lnTo>
                <a:lnTo>
                  <a:pt x="990" y="15"/>
                </a:lnTo>
                <a:lnTo>
                  <a:pt x="992" y="13"/>
                </a:lnTo>
                <a:lnTo>
                  <a:pt x="994" y="10"/>
                </a:lnTo>
                <a:lnTo>
                  <a:pt x="997" y="10"/>
                </a:lnTo>
                <a:lnTo>
                  <a:pt x="987" y="1"/>
                </a:lnTo>
                <a:lnTo>
                  <a:pt x="987" y="1"/>
                </a:lnTo>
                <a:close/>
              </a:path>
              <a:path w="2558" h="143">
                <a:moveTo>
                  <a:pt x="1042" y="75"/>
                </a:moveTo>
                <a:lnTo>
                  <a:pt x="1028" y="116"/>
                </a:lnTo>
                <a:lnTo>
                  <a:pt x="1028" y="118"/>
                </a:lnTo>
                <a:lnTo>
                  <a:pt x="1025" y="118"/>
                </a:lnTo>
                <a:lnTo>
                  <a:pt x="1023" y="121"/>
                </a:lnTo>
                <a:lnTo>
                  <a:pt x="1021" y="121"/>
                </a:lnTo>
                <a:lnTo>
                  <a:pt x="1021" y="125"/>
                </a:lnTo>
                <a:lnTo>
                  <a:pt x="1037" y="125"/>
                </a:lnTo>
                <a:lnTo>
                  <a:pt x="1037" y="121"/>
                </a:lnTo>
                <a:lnTo>
                  <a:pt x="1033" y="121"/>
                </a:lnTo>
                <a:lnTo>
                  <a:pt x="1033" y="116"/>
                </a:lnTo>
                <a:lnTo>
                  <a:pt x="1033" y="113"/>
                </a:lnTo>
                <a:lnTo>
                  <a:pt x="1035" y="109"/>
                </a:lnTo>
                <a:lnTo>
                  <a:pt x="1045" y="80"/>
                </a:lnTo>
                <a:lnTo>
                  <a:pt x="1042" y="75"/>
                </a:lnTo>
                <a:lnTo>
                  <a:pt x="1042" y="75"/>
                </a:lnTo>
                <a:close/>
              </a:path>
              <a:path w="2558" h="143">
                <a:moveTo>
                  <a:pt x="1040" y="22"/>
                </a:moveTo>
                <a:lnTo>
                  <a:pt x="1021" y="22"/>
                </a:lnTo>
                <a:lnTo>
                  <a:pt x="1021" y="27"/>
                </a:lnTo>
                <a:lnTo>
                  <a:pt x="1025" y="27"/>
                </a:lnTo>
                <a:lnTo>
                  <a:pt x="1028" y="30"/>
                </a:lnTo>
                <a:lnTo>
                  <a:pt x="1042" y="75"/>
                </a:lnTo>
                <a:lnTo>
                  <a:pt x="1045" y="80"/>
                </a:lnTo>
                <a:lnTo>
                  <a:pt x="1057" y="116"/>
                </a:lnTo>
                <a:lnTo>
                  <a:pt x="1057" y="121"/>
                </a:lnTo>
                <a:lnTo>
                  <a:pt x="1054" y="121"/>
                </a:lnTo>
                <a:lnTo>
                  <a:pt x="1052" y="121"/>
                </a:lnTo>
                <a:lnTo>
                  <a:pt x="1052" y="125"/>
                </a:lnTo>
                <a:lnTo>
                  <a:pt x="1071" y="125"/>
                </a:lnTo>
                <a:lnTo>
                  <a:pt x="1071" y="121"/>
                </a:lnTo>
                <a:lnTo>
                  <a:pt x="1069" y="121"/>
                </a:lnTo>
                <a:lnTo>
                  <a:pt x="1066" y="118"/>
                </a:lnTo>
                <a:lnTo>
                  <a:pt x="1064" y="118"/>
                </a:lnTo>
                <a:lnTo>
                  <a:pt x="1064" y="113"/>
                </a:lnTo>
                <a:lnTo>
                  <a:pt x="1047" y="70"/>
                </a:lnTo>
                <a:lnTo>
                  <a:pt x="1047" y="65"/>
                </a:lnTo>
                <a:lnTo>
                  <a:pt x="1035" y="34"/>
                </a:lnTo>
                <a:lnTo>
                  <a:pt x="1035" y="27"/>
                </a:lnTo>
                <a:lnTo>
                  <a:pt x="1037" y="27"/>
                </a:lnTo>
                <a:lnTo>
                  <a:pt x="1040" y="27"/>
                </a:lnTo>
                <a:lnTo>
                  <a:pt x="1040" y="22"/>
                </a:lnTo>
                <a:lnTo>
                  <a:pt x="1040" y="22"/>
                </a:lnTo>
                <a:close/>
              </a:path>
              <a:path w="2558" h="143">
                <a:moveTo>
                  <a:pt x="1069" y="22"/>
                </a:moveTo>
                <a:lnTo>
                  <a:pt x="1052" y="22"/>
                </a:lnTo>
                <a:lnTo>
                  <a:pt x="1052" y="27"/>
                </a:lnTo>
                <a:lnTo>
                  <a:pt x="1057" y="27"/>
                </a:lnTo>
                <a:lnTo>
                  <a:pt x="1057" y="30"/>
                </a:lnTo>
                <a:lnTo>
                  <a:pt x="1057" y="34"/>
                </a:lnTo>
                <a:lnTo>
                  <a:pt x="1047" y="65"/>
                </a:lnTo>
                <a:lnTo>
                  <a:pt x="1047" y="70"/>
                </a:lnTo>
                <a:lnTo>
                  <a:pt x="1061" y="32"/>
                </a:lnTo>
                <a:lnTo>
                  <a:pt x="1064" y="30"/>
                </a:lnTo>
                <a:lnTo>
                  <a:pt x="1064" y="27"/>
                </a:lnTo>
                <a:lnTo>
                  <a:pt x="1066" y="27"/>
                </a:lnTo>
                <a:lnTo>
                  <a:pt x="1069" y="27"/>
                </a:lnTo>
                <a:lnTo>
                  <a:pt x="1069" y="22"/>
                </a:lnTo>
                <a:lnTo>
                  <a:pt x="1069" y="22"/>
                </a:lnTo>
                <a:close/>
              </a:path>
              <a:path w="2558" h="143">
                <a:moveTo>
                  <a:pt x="1090" y="73"/>
                </a:moveTo>
                <a:lnTo>
                  <a:pt x="1088" y="75"/>
                </a:lnTo>
                <a:lnTo>
                  <a:pt x="1088" y="77"/>
                </a:lnTo>
                <a:lnTo>
                  <a:pt x="1085" y="77"/>
                </a:lnTo>
                <a:lnTo>
                  <a:pt x="1083" y="80"/>
                </a:lnTo>
                <a:lnTo>
                  <a:pt x="1083" y="82"/>
                </a:lnTo>
                <a:lnTo>
                  <a:pt x="1081" y="85"/>
                </a:lnTo>
                <a:lnTo>
                  <a:pt x="1081" y="92"/>
                </a:lnTo>
                <a:lnTo>
                  <a:pt x="1078" y="94"/>
                </a:lnTo>
                <a:lnTo>
                  <a:pt x="1078" y="106"/>
                </a:lnTo>
                <a:lnTo>
                  <a:pt x="1081" y="109"/>
                </a:lnTo>
                <a:lnTo>
                  <a:pt x="1081" y="111"/>
                </a:lnTo>
                <a:lnTo>
                  <a:pt x="1083" y="113"/>
                </a:lnTo>
                <a:lnTo>
                  <a:pt x="1083" y="116"/>
                </a:lnTo>
                <a:lnTo>
                  <a:pt x="1085" y="118"/>
                </a:lnTo>
                <a:lnTo>
                  <a:pt x="1088" y="121"/>
                </a:lnTo>
                <a:lnTo>
                  <a:pt x="1090" y="123"/>
                </a:lnTo>
                <a:lnTo>
                  <a:pt x="1102" y="121"/>
                </a:lnTo>
                <a:lnTo>
                  <a:pt x="1097" y="121"/>
                </a:lnTo>
                <a:lnTo>
                  <a:pt x="1095" y="121"/>
                </a:lnTo>
                <a:lnTo>
                  <a:pt x="1093" y="118"/>
                </a:lnTo>
                <a:lnTo>
                  <a:pt x="1090" y="116"/>
                </a:lnTo>
                <a:lnTo>
                  <a:pt x="1088" y="113"/>
                </a:lnTo>
                <a:lnTo>
                  <a:pt x="1088" y="111"/>
                </a:lnTo>
                <a:lnTo>
                  <a:pt x="1085" y="109"/>
                </a:lnTo>
                <a:lnTo>
                  <a:pt x="1085" y="90"/>
                </a:lnTo>
                <a:lnTo>
                  <a:pt x="1088" y="87"/>
                </a:lnTo>
                <a:lnTo>
                  <a:pt x="1088" y="85"/>
                </a:lnTo>
                <a:lnTo>
                  <a:pt x="1090" y="82"/>
                </a:lnTo>
                <a:lnTo>
                  <a:pt x="1090" y="80"/>
                </a:lnTo>
                <a:lnTo>
                  <a:pt x="1093" y="77"/>
                </a:lnTo>
                <a:lnTo>
                  <a:pt x="1095" y="75"/>
                </a:lnTo>
                <a:lnTo>
                  <a:pt x="1097" y="73"/>
                </a:lnTo>
                <a:lnTo>
                  <a:pt x="1090" y="73"/>
                </a:lnTo>
                <a:lnTo>
                  <a:pt x="1090" y="73"/>
                </a:lnTo>
                <a:close/>
              </a:path>
              <a:path w="2558" h="143">
                <a:moveTo>
                  <a:pt x="1090" y="25"/>
                </a:moveTo>
                <a:lnTo>
                  <a:pt x="1088" y="27"/>
                </a:lnTo>
                <a:lnTo>
                  <a:pt x="1085" y="30"/>
                </a:lnTo>
                <a:lnTo>
                  <a:pt x="1083" y="32"/>
                </a:lnTo>
                <a:lnTo>
                  <a:pt x="1083" y="34"/>
                </a:lnTo>
                <a:lnTo>
                  <a:pt x="1081" y="37"/>
                </a:lnTo>
                <a:lnTo>
                  <a:pt x="1081" y="51"/>
                </a:lnTo>
                <a:lnTo>
                  <a:pt x="1083" y="53"/>
                </a:lnTo>
                <a:lnTo>
                  <a:pt x="1083" y="61"/>
                </a:lnTo>
                <a:lnTo>
                  <a:pt x="1085" y="61"/>
                </a:lnTo>
                <a:lnTo>
                  <a:pt x="1085" y="63"/>
                </a:lnTo>
                <a:lnTo>
                  <a:pt x="1088" y="65"/>
                </a:lnTo>
                <a:lnTo>
                  <a:pt x="1090" y="68"/>
                </a:lnTo>
                <a:lnTo>
                  <a:pt x="1093" y="70"/>
                </a:lnTo>
                <a:lnTo>
                  <a:pt x="1090" y="73"/>
                </a:lnTo>
                <a:lnTo>
                  <a:pt x="1097" y="73"/>
                </a:lnTo>
                <a:lnTo>
                  <a:pt x="1100" y="75"/>
                </a:lnTo>
                <a:lnTo>
                  <a:pt x="1102" y="75"/>
                </a:lnTo>
                <a:lnTo>
                  <a:pt x="1105" y="77"/>
                </a:lnTo>
                <a:lnTo>
                  <a:pt x="1107" y="80"/>
                </a:lnTo>
                <a:lnTo>
                  <a:pt x="1110" y="82"/>
                </a:lnTo>
                <a:lnTo>
                  <a:pt x="1112" y="85"/>
                </a:lnTo>
                <a:lnTo>
                  <a:pt x="1114" y="87"/>
                </a:lnTo>
                <a:lnTo>
                  <a:pt x="1114" y="90"/>
                </a:lnTo>
                <a:lnTo>
                  <a:pt x="1117" y="92"/>
                </a:lnTo>
                <a:lnTo>
                  <a:pt x="1117" y="111"/>
                </a:lnTo>
                <a:lnTo>
                  <a:pt x="1114" y="113"/>
                </a:lnTo>
                <a:lnTo>
                  <a:pt x="1114" y="116"/>
                </a:lnTo>
                <a:lnTo>
                  <a:pt x="1112" y="118"/>
                </a:lnTo>
                <a:lnTo>
                  <a:pt x="1110" y="121"/>
                </a:lnTo>
                <a:lnTo>
                  <a:pt x="1102" y="121"/>
                </a:lnTo>
                <a:lnTo>
                  <a:pt x="1090" y="123"/>
                </a:lnTo>
                <a:lnTo>
                  <a:pt x="1093" y="123"/>
                </a:lnTo>
                <a:lnTo>
                  <a:pt x="1095" y="125"/>
                </a:lnTo>
                <a:lnTo>
                  <a:pt x="1110" y="125"/>
                </a:lnTo>
                <a:lnTo>
                  <a:pt x="1112" y="123"/>
                </a:lnTo>
                <a:lnTo>
                  <a:pt x="1114" y="121"/>
                </a:lnTo>
                <a:lnTo>
                  <a:pt x="1117" y="121"/>
                </a:lnTo>
                <a:lnTo>
                  <a:pt x="1119" y="118"/>
                </a:lnTo>
                <a:lnTo>
                  <a:pt x="1119" y="116"/>
                </a:lnTo>
                <a:lnTo>
                  <a:pt x="1121" y="113"/>
                </a:lnTo>
                <a:lnTo>
                  <a:pt x="1121" y="111"/>
                </a:lnTo>
                <a:lnTo>
                  <a:pt x="1124" y="109"/>
                </a:lnTo>
                <a:lnTo>
                  <a:pt x="1124" y="90"/>
                </a:lnTo>
                <a:lnTo>
                  <a:pt x="1121" y="87"/>
                </a:lnTo>
                <a:lnTo>
                  <a:pt x="1121" y="82"/>
                </a:lnTo>
                <a:lnTo>
                  <a:pt x="1119" y="82"/>
                </a:lnTo>
                <a:lnTo>
                  <a:pt x="1119" y="80"/>
                </a:lnTo>
                <a:lnTo>
                  <a:pt x="1117" y="77"/>
                </a:lnTo>
                <a:lnTo>
                  <a:pt x="1117" y="75"/>
                </a:lnTo>
                <a:lnTo>
                  <a:pt x="1114" y="75"/>
                </a:lnTo>
                <a:lnTo>
                  <a:pt x="1112" y="73"/>
                </a:lnTo>
                <a:lnTo>
                  <a:pt x="1110" y="70"/>
                </a:lnTo>
                <a:lnTo>
                  <a:pt x="1112" y="68"/>
                </a:lnTo>
                <a:lnTo>
                  <a:pt x="1105" y="68"/>
                </a:lnTo>
                <a:lnTo>
                  <a:pt x="1102" y="65"/>
                </a:lnTo>
                <a:lnTo>
                  <a:pt x="1100" y="65"/>
                </a:lnTo>
                <a:lnTo>
                  <a:pt x="1100" y="63"/>
                </a:lnTo>
                <a:lnTo>
                  <a:pt x="1097" y="61"/>
                </a:lnTo>
                <a:lnTo>
                  <a:pt x="1095" y="61"/>
                </a:lnTo>
                <a:lnTo>
                  <a:pt x="1093" y="58"/>
                </a:lnTo>
                <a:lnTo>
                  <a:pt x="1093" y="56"/>
                </a:lnTo>
                <a:lnTo>
                  <a:pt x="1090" y="53"/>
                </a:lnTo>
                <a:lnTo>
                  <a:pt x="1088" y="51"/>
                </a:lnTo>
                <a:lnTo>
                  <a:pt x="1088" y="34"/>
                </a:lnTo>
                <a:lnTo>
                  <a:pt x="1090" y="32"/>
                </a:lnTo>
                <a:lnTo>
                  <a:pt x="1093" y="30"/>
                </a:lnTo>
                <a:lnTo>
                  <a:pt x="1093" y="27"/>
                </a:lnTo>
                <a:lnTo>
                  <a:pt x="1095" y="27"/>
                </a:lnTo>
                <a:lnTo>
                  <a:pt x="1097" y="27"/>
                </a:lnTo>
                <a:lnTo>
                  <a:pt x="1100" y="25"/>
                </a:lnTo>
                <a:lnTo>
                  <a:pt x="1102" y="25"/>
                </a:lnTo>
                <a:lnTo>
                  <a:pt x="1090" y="25"/>
                </a:lnTo>
                <a:lnTo>
                  <a:pt x="1090" y="25"/>
                </a:lnTo>
                <a:close/>
              </a:path>
              <a:path w="2558" h="143">
                <a:moveTo>
                  <a:pt x="1102" y="22"/>
                </a:moveTo>
                <a:lnTo>
                  <a:pt x="1093" y="22"/>
                </a:lnTo>
                <a:lnTo>
                  <a:pt x="1093" y="25"/>
                </a:lnTo>
                <a:lnTo>
                  <a:pt x="1090" y="25"/>
                </a:lnTo>
                <a:lnTo>
                  <a:pt x="1102" y="25"/>
                </a:lnTo>
                <a:lnTo>
                  <a:pt x="1105" y="25"/>
                </a:lnTo>
                <a:lnTo>
                  <a:pt x="1107" y="27"/>
                </a:lnTo>
                <a:lnTo>
                  <a:pt x="1112" y="27"/>
                </a:lnTo>
                <a:lnTo>
                  <a:pt x="1112" y="30"/>
                </a:lnTo>
                <a:lnTo>
                  <a:pt x="1114" y="32"/>
                </a:lnTo>
                <a:lnTo>
                  <a:pt x="1114" y="34"/>
                </a:lnTo>
                <a:lnTo>
                  <a:pt x="1117" y="37"/>
                </a:lnTo>
                <a:lnTo>
                  <a:pt x="1117" y="56"/>
                </a:lnTo>
                <a:lnTo>
                  <a:pt x="1114" y="58"/>
                </a:lnTo>
                <a:lnTo>
                  <a:pt x="1114" y="61"/>
                </a:lnTo>
                <a:lnTo>
                  <a:pt x="1112" y="63"/>
                </a:lnTo>
                <a:lnTo>
                  <a:pt x="1112" y="65"/>
                </a:lnTo>
                <a:lnTo>
                  <a:pt x="1110" y="65"/>
                </a:lnTo>
                <a:lnTo>
                  <a:pt x="1107" y="68"/>
                </a:lnTo>
                <a:lnTo>
                  <a:pt x="1114" y="68"/>
                </a:lnTo>
                <a:lnTo>
                  <a:pt x="1117" y="65"/>
                </a:lnTo>
                <a:lnTo>
                  <a:pt x="1117" y="63"/>
                </a:lnTo>
                <a:lnTo>
                  <a:pt x="1119" y="61"/>
                </a:lnTo>
                <a:lnTo>
                  <a:pt x="1121" y="58"/>
                </a:lnTo>
                <a:lnTo>
                  <a:pt x="1121" y="53"/>
                </a:lnTo>
                <a:lnTo>
                  <a:pt x="1124" y="51"/>
                </a:lnTo>
                <a:lnTo>
                  <a:pt x="1124" y="39"/>
                </a:lnTo>
                <a:lnTo>
                  <a:pt x="1121" y="37"/>
                </a:lnTo>
                <a:lnTo>
                  <a:pt x="1121" y="34"/>
                </a:lnTo>
                <a:lnTo>
                  <a:pt x="1119" y="32"/>
                </a:lnTo>
                <a:lnTo>
                  <a:pt x="1117" y="30"/>
                </a:lnTo>
                <a:lnTo>
                  <a:pt x="1117" y="27"/>
                </a:lnTo>
                <a:lnTo>
                  <a:pt x="1114" y="25"/>
                </a:lnTo>
                <a:lnTo>
                  <a:pt x="1112" y="25"/>
                </a:lnTo>
                <a:lnTo>
                  <a:pt x="1110" y="22"/>
                </a:lnTo>
                <a:lnTo>
                  <a:pt x="1102" y="22"/>
                </a:lnTo>
                <a:lnTo>
                  <a:pt x="1102" y="22"/>
                </a:lnTo>
                <a:close/>
              </a:path>
              <a:path w="2558" h="143">
                <a:moveTo>
                  <a:pt x="1143" y="94"/>
                </a:moveTo>
                <a:lnTo>
                  <a:pt x="1141" y="97"/>
                </a:lnTo>
                <a:lnTo>
                  <a:pt x="1138" y="99"/>
                </a:lnTo>
                <a:lnTo>
                  <a:pt x="1138" y="111"/>
                </a:lnTo>
                <a:lnTo>
                  <a:pt x="1141" y="113"/>
                </a:lnTo>
                <a:lnTo>
                  <a:pt x="1141" y="116"/>
                </a:lnTo>
                <a:lnTo>
                  <a:pt x="1143" y="118"/>
                </a:lnTo>
                <a:lnTo>
                  <a:pt x="1145" y="121"/>
                </a:lnTo>
                <a:lnTo>
                  <a:pt x="1148" y="123"/>
                </a:lnTo>
                <a:lnTo>
                  <a:pt x="1150" y="123"/>
                </a:lnTo>
                <a:lnTo>
                  <a:pt x="1153" y="125"/>
                </a:lnTo>
                <a:lnTo>
                  <a:pt x="1165" y="125"/>
                </a:lnTo>
                <a:lnTo>
                  <a:pt x="1167" y="123"/>
                </a:lnTo>
                <a:lnTo>
                  <a:pt x="1170" y="123"/>
                </a:lnTo>
                <a:lnTo>
                  <a:pt x="1172" y="121"/>
                </a:lnTo>
                <a:lnTo>
                  <a:pt x="1153" y="121"/>
                </a:lnTo>
                <a:lnTo>
                  <a:pt x="1150" y="118"/>
                </a:lnTo>
                <a:lnTo>
                  <a:pt x="1148" y="118"/>
                </a:lnTo>
                <a:lnTo>
                  <a:pt x="1148" y="116"/>
                </a:lnTo>
                <a:lnTo>
                  <a:pt x="1145" y="113"/>
                </a:lnTo>
                <a:lnTo>
                  <a:pt x="1145" y="111"/>
                </a:lnTo>
                <a:lnTo>
                  <a:pt x="1148" y="106"/>
                </a:lnTo>
                <a:lnTo>
                  <a:pt x="1148" y="97"/>
                </a:lnTo>
                <a:lnTo>
                  <a:pt x="1145" y="97"/>
                </a:lnTo>
                <a:lnTo>
                  <a:pt x="1143" y="94"/>
                </a:lnTo>
                <a:lnTo>
                  <a:pt x="1143" y="94"/>
                </a:lnTo>
                <a:close/>
              </a:path>
              <a:path w="2558" h="143">
                <a:moveTo>
                  <a:pt x="1150" y="63"/>
                </a:moveTo>
                <a:lnTo>
                  <a:pt x="1148" y="65"/>
                </a:lnTo>
                <a:lnTo>
                  <a:pt x="1145" y="68"/>
                </a:lnTo>
                <a:lnTo>
                  <a:pt x="1145" y="70"/>
                </a:lnTo>
                <a:lnTo>
                  <a:pt x="1148" y="73"/>
                </a:lnTo>
                <a:lnTo>
                  <a:pt x="1148" y="70"/>
                </a:lnTo>
                <a:lnTo>
                  <a:pt x="1150" y="68"/>
                </a:lnTo>
                <a:lnTo>
                  <a:pt x="1153" y="68"/>
                </a:lnTo>
                <a:lnTo>
                  <a:pt x="1153" y="65"/>
                </a:lnTo>
                <a:lnTo>
                  <a:pt x="1160" y="65"/>
                </a:lnTo>
                <a:lnTo>
                  <a:pt x="1150" y="63"/>
                </a:lnTo>
                <a:lnTo>
                  <a:pt x="1150" y="63"/>
                </a:lnTo>
                <a:close/>
              </a:path>
              <a:path w="2558" h="143">
                <a:moveTo>
                  <a:pt x="1162" y="58"/>
                </a:moveTo>
                <a:lnTo>
                  <a:pt x="1157" y="58"/>
                </a:lnTo>
                <a:lnTo>
                  <a:pt x="1155" y="61"/>
                </a:lnTo>
                <a:lnTo>
                  <a:pt x="1153" y="61"/>
                </a:lnTo>
                <a:lnTo>
                  <a:pt x="1150" y="63"/>
                </a:lnTo>
                <a:lnTo>
                  <a:pt x="1160" y="65"/>
                </a:lnTo>
                <a:lnTo>
                  <a:pt x="1165" y="65"/>
                </a:lnTo>
                <a:lnTo>
                  <a:pt x="1167" y="68"/>
                </a:lnTo>
                <a:lnTo>
                  <a:pt x="1170" y="70"/>
                </a:lnTo>
                <a:lnTo>
                  <a:pt x="1170" y="73"/>
                </a:lnTo>
                <a:lnTo>
                  <a:pt x="1172" y="73"/>
                </a:lnTo>
                <a:lnTo>
                  <a:pt x="1172" y="80"/>
                </a:lnTo>
                <a:lnTo>
                  <a:pt x="1174" y="82"/>
                </a:lnTo>
                <a:lnTo>
                  <a:pt x="1174" y="101"/>
                </a:lnTo>
                <a:lnTo>
                  <a:pt x="1172" y="104"/>
                </a:lnTo>
                <a:lnTo>
                  <a:pt x="1172" y="106"/>
                </a:lnTo>
                <a:lnTo>
                  <a:pt x="1172" y="111"/>
                </a:lnTo>
                <a:lnTo>
                  <a:pt x="1170" y="113"/>
                </a:lnTo>
                <a:lnTo>
                  <a:pt x="1170" y="116"/>
                </a:lnTo>
                <a:lnTo>
                  <a:pt x="1167" y="118"/>
                </a:lnTo>
                <a:lnTo>
                  <a:pt x="1165" y="121"/>
                </a:lnTo>
                <a:lnTo>
                  <a:pt x="1160" y="121"/>
                </a:lnTo>
                <a:lnTo>
                  <a:pt x="1172" y="121"/>
                </a:lnTo>
                <a:lnTo>
                  <a:pt x="1174" y="118"/>
                </a:lnTo>
                <a:lnTo>
                  <a:pt x="1177" y="116"/>
                </a:lnTo>
                <a:lnTo>
                  <a:pt x="1177" y="113"/>
                </a:lnTo>
                <a:lnTo>
                  <a:pt x="1179" y="111"/>
                </a:lnTo>
                <a:lnTo>
                  <a:pt x="1179" y="106"/>
                </a:lnTo>
                <a:lnTo>
                  <a:pt x="1181" y="104"/>
                </a:lnTo>
                <a:lnTo>
                  <a:pt x="1181" y="80"/>
                </a:lnTo>
                <a:lnTo>
                  <a:pt x="1179" y="77"/>
                </a:lnTo>
                <a:lnTo>
                  <a:pt x="1179" y="73"/>
                </a:lnTo>
                <a:lnTo>
                  <a:pt x="1177" y="70"/>
                </a:lnTo>
                <a:lnTo>
                  <a:pt x="1177" y="68"/>
                </a:lnTo>
                <a:lnTo>
                  <a:pt x="1174" y="65"/>
                </a:lnTo>
                <a:lnTo>
                  <a:pt x="1172" y="63"/>
                </a:lnTo>
                <a:lnTo>
                  <a:pt x="1172" y="61"/>
                </a:lnTo>
                <a:lnTo>
                  <a:pt x="1170" y="61"/>
                </a:lnTo>
                <a:lnTo>
                  <a:pt x="1167" y="61"/>
                </a:lnTo>
                <a:lnTo>
                  <a:pt x="1165" y="58"/>
                </a:lnTo>
                <a:lnTo>
                  <a:pt x="1162" y="58"/>
                </a:lnTo>
                <a:lnTo>
                  <a:pt x="1162" y="58"/>
                </a:lnTo>
                <a:close/>
              </a:path>
              <a:path w="2558" h="143">
                <a:moveTo>
                  <a:pt x="1179" y="22"/>
                </a:moveTo>
                <a:lnTo>
                  <a:pt x="1143" y="22"/>
                </a:lnTo>
                <a:lnTo>
                  <a:pt x="1141" y="77"/>
                </a:lnTo>
                <a:lnTo>
                  <a:pt x="1145" y="77"/>
                </a:lnTo>
                <a:lnTo>
                  <a:pt x="1145" y="75"/>
                </a:lnTo>
                <a:lnTo>
                  <a:pt x="1148" y="73"/>
                </a:lnTo>
                <a:lnTo>
                  <a:pt x="1145" y="70"/>
                </a:lnTo>
                <a:lnTo>
                  <a:pt x="1145" y="32"/>
                </a:lnTo>
                <a:lnTo>
                  <a:pt x="1179" y="32"/>
                </a:lnTo>
                <a:lnTo>
                  <a:pt x="1179" y="22"/>
                </a:lnTo>
                <a:lnTo>
                  <a:pt x="1179" y="22"/>
                </a:lnTo>
                <a:close/>
              </a:path>
              <a:path w="2558" h="143">
                <a:moveTo>
                  <a:pt x="1205" y="73"/>
                </a:moveTo>
                <a:lnTo>
                  <a:pt x="1203" y="75"/>
                </a:lnTo>
                <a:lnTo>
                  <a:pt x="1201" y="77"/>
                </a:lnTo>
                <a:lnTo>
                  <a:pt x="1198" y="80"/>
                </a:lnTo>
                <a:lnTo>
                  <a:pt x="1198" y="82"/>
                </a:lnTo>
                <a:lnTo>
                  <a:pt x="1196" y="85"/>
                </a:lnTo>
                <a:lnTo>
                  <a:pt x="1196" y="87"/>
                </a:lnTo>
                <a:lnTo>
                  <a:pt x="1193" y="92"/>
                </a:lnTo>
                <a:lnTo>
                  <a:pt x="1193" y="109"/>
                </a:lnTo>
                <a:lnTo>
                  <a:pt x="1196" y="111"/>
                </a:lnTo>
                <a:lnTo>
                  <a:pt x="1196" y="113"/>
                </a:lnTo>
                <a:lnTo>
                  <a:pt x="1198" y="116"/>
                </a:lnTo>
                <a:lnTo>
                  <a:pt x="1201" y="118"/>
                </a:lnTo>
                <a:lnTo>
                  <a:pt x="1201" y="121"/>
                </a:lnTo>
                <a:lnTo>
                  <a:pt x="1203" y="121"/>
                </a:lnTo>
                <a:lnTo>
                  <a:pt x="1205" y="123"/>
                </a:lnTo>
                <a:lnTo>
                  <a:pt x="1215" y="121"/>
                </a:lnTo>
                <a:lnTo>
                  <a:pt x="1213" y="121"/>
                </a:lnTo>
                <a:lnTo>
                  <a:pt x="1210" y="121"/>
                </a:lnTo>
                <a:lnTo>
                  <a:pt x="1208" y="118"/>
                </a:lnTo>
                <a:lnTo>
                  <a:pt x="1205" y="118"/>
                </a:lnTo>
                <a:lnTo>
                  <a:pt x="1205" y="116"/>
                </a:lnTo>
                <a:lnTo>
                  <a:pt x="1203" y="113"/>
                </a:lnTo>
                <a:lnTo>
                  <a:pt x="1203" y="111"/>
                </a:lnTo>
                <a:lnTo>
                  <a:pt x="1201" y="109"/>
                </a:lnTo>
                <a:lnTo>
                  <a:pt x="1201" y="87"/>
                </a:lnTo>
                <a:lnTo>
                  <a:pt x="1203" y="85"/>
                </a:lnTo>
                <a:lnTo>
                  <a:pt x="1205" y="82"/>
                </a:lnTo>
                <a:lnTo>
                  <a:pt x="1205" y="80"/>
                </a:lnTo>
                <a:lnTo>
                  <a:pt x="1208" y="77"/>
                </a:lnTo>
                <a:lnTo>
                  <a:pt x="1208" y="75"/>
                </a:lnTo>
                <a:lnTo>
                  <a:pt x="1210" y="73"/>
                </a:lnTo>
                <a:lnTo>
                  <a:pt x="1205" y="73"/>
                </a:lnTo>
                <a:lnTo>
                  <a:pt x="1205" y="73"/>
                </a:lnTo>
                <a:close/>
              </a:path>
              <a:path w="2558" h="143">
                <a:moveTo>
                  <a:pt x="1205" y="25"/>
                </a:moveTo>
                <a:lnTo>
                  <a:pt x="1203" y="27"/>
                </a:lnTo>
                <a:lnTo>
                  <a:pt x="1201" y="30"/>
                </a:lnTo>
                <a:lnTo>
                  <a:pt x="1198" y="32"/>
                </a:lnTo>
                <a:lnTo>
                  <a:pt x="1198" y="34"/>
                </a:lnTo>
                <a:lnTo>
                  <a:pt x="1196" y="37"/>
                </a:lnTo>
                <a:lnTo>
                  <a:pt x="1196" y="53"/>
                </a:lnTo>
                <a:lnTo>
                  <a:pt x="1198" y="58"/>
                </a:lnTo>
                <a:lnTo>
                  <a:pt x="1198" y="61"/>
                </a:lnTo>
                <a:lnTo>
                  <a:pt x="1201" y="63"/>
                </a:lnTo>
                <a:lnTo>
                  <a:pt x="1203" y="65"/>
                </a:lnTo>
                <a:lnTo>
                  <a:pt x="1203" y="68"/>
                </a:lnTo>
                <a:lnTo>
                  <a:pt x="1205" y="68"/>
                </a:lnTo>
                <a:lnTo>
                  <a:pt x="1208" y="70"/>
                </a:lnTo>
                <a:lnTo>
                  <a:pt x="1205" y="73"/>
                </a:lnTo>
                <a:lnTo>
                  <a:pt x="1213" y="73"/>
                </a:lnTo>
                <a:lnTo>
                  <a:pt x="1215" y="75"/>
                </a:lnTo>
                <a:lnTo>
                  <a:pt x="1217" y="75"/>
                </a:lnTo>
                <a:lnTo>
                  <a:pt x="1217" y="77"/>
                </a:lnTo>
                <a:lnTo>
                  <a:pt x="1220" y="80"/>
                </a:lnTo>
                <a:lnTo>
                  <a:pt x="1222" y="80"/>
                </a:lnTo>
                <a:lnTo>
                  <a:pt x="1225" y="82"/>
                </a:lnTo>
                <a:lnTo>
                  <a:pt x="1225" y="85"/>
                </a:lnTo>
                <a:lnTo>
                  <a:pt x="1227" y="85"/>
                </a:lnTo>
                <a:lnTo>
                  <a:pt x="1227" y="87"/>
                </a:lnTo>
                <a:lnTo>
                  <a:pt x="1230" y="90"/>
                </a:lnTo>
                <a:lnTo>
                  <a:pt x="1232" y="92"/>
                </a:lnTo>
                <a:lnTo>
                  <a:pt x="1232" y="111"/>
                </a:lnTo>
                <a:lnTo>
                  <a:pt x="1230" y="113"/>
                </a:lnTo>
                <a:lnTo>
                  <a:pt x="1230" y="116"/>
                </a:lnTo>
                <a:lnTo>
                  <a:pt x="1227" y="118"/>
                </a:lnTo>
                <a:lnTo>
                  <a:pt x="1225" y="118"/>
                </a:lnTo>
                <a:lnTo>
                  <a:pt x="1225" y="121"/>
                </a:lnTo>
                <a:lnTo>
                  <a:pt x="1215" y="121"/>
                </a:lnTo>
                <a:lnTo>
                  <a:pt x="1205" y="123"/>
                </a:lnTo>
                <a:lnTo>
                  <a:pt x="1208" y="123"/>
                </a:lnTo>
                <a:lnTo>
                  <a:pt x="1210" y="125"/>
                </a:lnTo>
                <a:lnTo>
                  <a:pt x="1222" y="125"/>
                </a:lnTo>
                <a:lnTo>
                  <a:pt x="1225" y="123"/>
                </a:lnTo>
                <a:lnTo>
                  <a:pt x="1227" y="123"/>
                </a:lnTo>
                <a:lnTo>
                  <a:pt x="1230" y="121"/>
                </a:lnTo>
                <a:lnTo>
                  <a:pt x="1232" y="121"/>
                </a:lnTo>
                <a:lnTo>
                  <a:pt x="1232" y="118"/>
                </a:lnTo>
                <a:lnTo>
                  <a:pt x="1234" y="118"/>
                </a:lnTo>
                <a:lnTo>
                  <a:pt x="1234" y="116"/>
                </a:lnTo>
                <a:lnTo>
                  <a:pt x="1237" y="113"/>
                </a:lnTo>
                <a:lnTo>
                  <a:pt x="1237" y="111"/>
                </a:lnTo>
                <a:lnTo>
                  <a:pt x="1239" y="109"/>
                </a:lnTo>
                <a:lnTo>
                  <a:pt x="1239" y="92"/>
                </a:lnTo>
                <a:lnTo>
                  <a:pt x="1237" y="90"/>
                </a:lnTo>
                <a:lnTo>
                  <a:pt x="1237" y="82"/>
                </a:lnTo>
                <a:lnTo>
                  <a:pt x="1234" y="82"/>
                </a:lnTo>
                <a:lnTo>
                  <a:pt x="1234" y="80"/>
                </a:lnTo>
                <a:lnTo>
                  <a:pt x="1232" y="77"/>
                </a:lnTo>
                <a:lnTo>
                  <a:pt x="1230" y="75"/>
                </a:lnTo>
                <a:lnTo>
                  <a:pt x="1227" y="73"/>
                </a:lnTo>
                <a:lnTo>
                  <a:pt x="1225" y="70"/>
                </a:lnTo>
                <a:lnTo>
                  <a:pt x="1227" y="68"/>
                </a:lnTo>
                <a:lnTo>
                  <a:pt x="1220" y="68"/>
                </a:lnTo>
                <a:lnTo>
                  <a:pt x="1217" y="65"/>
                </a:lnTo>
                <a:lnTo>
                  <a:pt x="1215" y="65"/>
                </a:lnTo>
                <a:lnTo>
                  <a:pt x="1213" y="63"/>
                </a:lnTo>
                <a:lnTo>
                  <a:pt x="1213" y="61"/>
                </a:lnTo>
                <a:lnTo>
                  <a:pt x="1210" y="61"/>
                </a:lnTo>
                <a:lnTo>
                  <a:pt x="1208" y="58"/>
                </a:lnTo>
                <a:lnTo>
                  <a:pt x="1208" y="56"/>
                </a:lnTo>
                <a:lnTo>
                  <a:pt x="1205" y="53"/>
                </a:lnTo>
                <a:lnTo>
                  <a:pt x="1203" y="51"/>
                </a:lnTo>
                <a:lnTo>
                  <a:pt x="1203" y="49"/>
                </a:lnTo>
                <a:lnTo>
                  <a:pt x="1201" y="46"/>
                </a:lnTo>
                <a:lnTo>
                  <a:pt x="1201" y="41"/>
                </a:lnTo>
                <a:lnTo>
                  <a:pt x="1203" y="39"/>
                </a:lnTo>
                <a:lnTo>
                  <a:pt x="1203" y="34"/>
                </a:lnTo>
                <a:lnTo>
                  <a:pt x="1205" y="32"/>
                </a:lnTo>
                <a:lnTo>
                  <a:pt x="1205" y="30"/>
                </a:lnTo>
                <a:lnTo>
                  <a:pt x="1208" y="27"/>
                </a:lnTo>
                <a:lnTo>
                  <a:pt x="1213" y="27"/>
                </a:lnTo>
                <a:lnTo>
                  <a:pt x="1215" y="25"/>
                </a:lnTo>
                <a:lnTo>
                  <a:pt x="1217" y="25"/>
                </a:lnTo>
                <a:lnTo>
                  <a:pt x="1205" y="25"/>
                </a:lnTo>
                <a:lnTo>
                  <a:pt x="1205" y="25"/>
                </a:lnTo>
                <a:close/>
              </a:path>
              <a:path w="2558" h="143">
                <a:moveTo>
                  <a:pt x="1217" y="22"/>
                </a:moveTo>
                <a:lnTo>
                  <a:pt x="1208" y="22"/>
                </a:lnTo>
                <a:lnTo>
                  <a:pt x="1205" y="25"/>
                </a:lnTo>
                <a:lnTo>
                  <a:pt x="1220" y="25"/>
                </a:lnTo>
                <a:lnTo>
                  <a:pt x="1222" y="27"/>
                </a:lnTo>
                <a:lnTo>
                  <a:pt x="1225" y="27"/>
                </a:lnTo>
                <a:lnTo>
                  <a:pt x="1227" y="30"/>
                </a:lnTo>
                <a:lnTo>
                  <a:pt x="1230" y="32"/>
                </a:lnTo>
                <a:lnTo>
                  <a:pt x="1230" y="34"/>
                </a:lnTo>
                <a:lnTo>
                  <a:pt x="1232" y="37"/>
                </a:lnTo>
                <a:lnTo>
                  <a:pt x="1232" y="53"/>
                </a:lnTo>
                <a:lnTo>
                  <a:pt x="1230" y="56"/>
                </a:lnTo>
                <a:lnTo>
                  <a:pt x="1230" y="61"/>
                </a:lnTo>
                <a:lnTo>
                  <a:pt x="1227" y="63"/>
                </a:lnTo>
                <a:lnTo>
                  <a:pt x="1225" y="65"/>
                </a:lnTo>
                <a:lnTo>
                  <a:pt x="1222" y="65"/>
                </a:lnTo>
                <a:lnTo>
                  <a:pt x="1222" y="68"/>
                </a:lnTo>
                <a:lnTo>
                  <a:pt x="1230" y="68"/>
                </a:lnTo>
                <a:lnTo>
                  <a:pt x="1230" y="65"/>
                </a:lnTo>
                <a:lnTo>
                  <a:pt x="1232" y="63"/>
                </a:lnTo>
                <a:lnTo>
                  <a:pt x="1234" y="61"/>
                </a:lnTo>
                <a:lnTo>
                  <a:pt x="1234" y="58"/>
                </a:lnTo>
                <a:lnTo>
                  <a:pt x="1237" y="58"/>
                </a:lnTo>
                <a:lnTo>
                  <a:pt x="1237" y="51"/>
                </a:lnTo>
                <a:lnTo>
                  <a:pt x="1239" y="49"/>
                </a:lnTo>
                <a:lnTo>
                  <a:pt x="1239" y="44"/>
                </a:lnTo>
                <a:lnTo>
                  <a:pt x="1237" y="41"/>
                </a:lnTo>
                <a:lnTo>
                  <a:pt x="1237" y="37"/>
                </a:lnTo>
                <a:lnTo>
                  <a:pt x="1234" y="34"/>
                </a:lnTo>
                <a:lnTo>
                  <a:pt x="1234" y="32"/>
                </a:lnTo>
                <a:lnTo>
                  <a:pt x="1232" y="30"/>
                </a:lnTo>
                <a:lnTo>
                  <a:pt x="1232" y="27"/>
                </a:lnTo>
                <a:lnTo>
                  <a:pt x="1230" y="27"/>
                </a:lnTo>
                <a:lnTo>
                  <a:pt x="1227" y="25"/>
                </a:lnTo>
                <a:lnTo>
                  <a:pt x="1225" y="22"/>
                </a:lnTo>
                <a:lnTo>
                  <a:pt x="1217" y="22"/>
                </a:lnTo>
                <a:lnTo>
                  <a:pt x="1217" y="22"/>
                </a:lnTo>
                <a:close/>
              </a:path>
              <a:path w="2558" h="143">
                <a:moveTo>
                  <a:pt x="1263" y="10"/>
                </a:moveTo>
                <a:lnTo>
                  <a:pt x="1263" y="13"/>
                </a:lnTo>
                <a:lnTo>
                  <a:pt x="1265" y="15"/>
                </a:lnTo>
                <a:lnTo>
                  <a:pt x="1265" y="17"/>
                </a:lnTo>
                <a:lnTo>
                  <a:pt x="1270" y="20"/>
                </a:lnTo>
                <a:lnTo>
                  <a:pt x="1270" y="22"/>
                </a:lnTo>
                <a:lnTo>
                  <a:pt x="1273" y="25"/>
                </a:lnTo>
                <a:lnTo>
                  <a:pt x="1275" y="27"/>
                </a:lnTo>
                <a:lnTo>
                  <a:pt x="1275" y="30"/>
                </a:lnTo>
                <a:lnTo>
                  <a:pt x="1277" y="32"/>
                </a:lnTo>
                <a:lnTo>
                  <a:pt x="1277" y="34"/>
                </a:lnTo>
                <a:lnTo>
                  <a:pt x="1280" y="37"/>
                </a:lnTo>
                <a:lnTo>
                  <a:pt x="1282" y="39"/>
                </a:lnTo>
                <a:lnTo>
                  <a:pt x="1282" y="44"/>
                </a:lnTo>
                <a:lnTo>
                  <a:pt x="1285" y="46"/>
                </a:lnTo>
                <a:lnTo>
                  <a:pt x="1285" y="51"/>
                </a:lnTo>
                <a:lnTo>
                  <a:pt x="1287" y="53"/>
                </a:lnTo>
                <a:lnTo>
                  <a:pt x="1287" y="68"/>
                </a:lnTo>
                <a:lnTo>
                  <a:pt x="1290" y="70"/>
                </a:lnTo>
                <a:lnTo>
                  <a:pt x="1290" y="77"/>
                </a:lnTo>
                <a:lnTo>
                  <a:pt x="1287" y="80"/>
                </a:lnTo>
                <a:lnTo>
                  <a:pt x="1287" y="92"/>
                </a:lnTo>
                <a:lnTo>
                  <a:pt x="1285" y="94"/>
                </a:lnTo>
                <a:lnTo>
                  <a:pt x="1285" y="99"/>
                </a:lnTo>
                <a:lnTo>
                  <a:pt x="1282" y="101"/>
                </a:lnTo>
                <a:lnTo>
                  <a:pt x="1280" y="106"/>
                </a:lnTo>
                <a:lnTo>
                  <a:pt x="1280" y="109"/>
                </a:lnTo>
                <a:lnTo>
                  <a:pt x="1277" y="111"/>
                </a:lnTo>
                <a:lnTo>
                  <a:pt x="1277" y="113"/>
                </a:lnTo>
                <a:lnTo>
                  <a:pt x="1275" y="116"/>
                </a:lnTo>
                <a:lnTo>
                  <a:pt x="1273" y="118"/>
                </a:lnTo>
                <a:lnTo>
                  <a:pt x="1273" y="121"/>
                </a:lnTo>
                <a:lnTo>
                  <a:pt x="1270" y="121"/>
                </a:lnTo>
                <a:lnTo>
                  <a:pt x="1270" y="123"/>
                </a:lnTo>
                <a:lnTo>
                  <a:pt x="1265" y="125"/>
                </a:lnTo>
                <a:lnTo>
                  <a:pt x="1263" y="128"/>
                </a:lnTo>
                <a:lnTo>
                  <a:pt x="1263" y="130"/>
                </a:lnTo>
                <a:lnTo>
                  <a:pt x="1265" y="130"/>
                </a:lnTo>
                <a:lnTo>
                  <a:pt x="1268" y="128"/>
                </a:lnTo>
                <a:lnTo>
                  <a:pt x="1273" y="125"/>
                </a:lnTo>
                <a:lnTo>
                  <a:pt x="1275" y="123"/>
                </a:lnTo>
                <a:lnTo>
                  <a:pt x="1275" y="121"/>
                </a:lnTo>
                <a:lnTo>
                  <a:pt x="1277" y="121"/>
                </a:lnTo>
                <a:lnTo>
                  <a:pt x="1280" y="118"/>
                </a:lnTo>
                <a:lnTo>
                  <a:pt x="1282" y="116"/>
                </a:lnTo>
                <a:lnTo>
                  <a:pt x="1282" y="113"/>
                </a:lnTo>
                <a:lnTo>
                  <a:pt x="1285" y="111"/>
                </a:lnTo>
                <a:lnTo>
                  <a:pt x="1287" y="109"/>
                </a:lnTo>
                <a:lnTo>
                  <a:pt x="1287" y="106"/>
                </a:lnTo>
                <a:lnTo>
                  <a:pt x="1290" y="106"/>
                </a:lnTo>
                <a:lnTo>
                  <a:pt x="1290" y="101"/>
                </a:lnTo>
                <a:lnTo>
                  <a:pt x="1292" y="99"/>
                </a:lnTo>
                <a:lnTo>
                  <a:pt x="1292" y="94"/>
                </a:lnTo>
                <a:lnTo>
                  <a:pt x="1294" y="92"/>
                </a:lnTo>
                <a:lnTo>
                  <a:pt x="1294" y="77"/>
                </a:lnTo>
                <a:lnTo>
                  <a:pt x="1297" y="75"/>
                </a:lnTo>
                <a:lnTo>
                  <a:pt x="1297" y="73"/>
                </a:lnTo>
                <a:lnTo>
                  <a:pt x="1294" y="70"/>
                </a:lnTo>
                <a:lnTo>
                  <a:pt x="1294" y="56"/>
                </a:lnTo>
                <a:lnTo>
                  <a:pt x="1292" y="53"/>
                </a:lnTo>
                <a:lnTo>
                  <a:pt x="1292" y="46"/>
                </a:lnTo>
                <a:lnTo>
                  <a:pt x="1290" y="44"/>
                </a:lnTo>
                <a:lnTo>
                  <a:pt x="1290" y="41"/>
                </a:lnTo>
                <a:lnTo>
                  <a:pt x="1287" y="39"/>
                </a:lnTo>
                <a:lnTo>
                  <a:pt x="1285" y="37"/>
                </a:lnTo>
                <a:lnTo>
                  <a:pt x="1285" y="34"/>
                </a:lnTo>
                <a:lnTo>
                  <a:pt x="1282" y="32"/>
                </a:lnTo>
                <a:lnTo>
                  <a:pt x="1280" y="30"/>
                </a:lnTo>
                <a:lnTo>
                  <a:pt x="1280" y="27"/>
                </a:lnTo>
                <a:lnTo>
                  <a:pt x="1277" y="25"/>
                </a:lnTo>
                <a:lnTo>
                  <a:pt x="1275" y="22"/>
                </a:lnTo>
                <a:lnTo>
                  <a:pt x="1275" y="20"/>
                </a:lnTo>
                <a:lnTo>
                  <a:pt x="1273" y="20"/>
                </a:lnTo>
                <a:lnTo>
                  <a:pt x="1270" y="17"/>
                </a:lnTo>
                <a:lnTo>
                  <a:pt x="1270" y="15"/>
                </a:lnTo>
                <a:lnTo>
                  <a:pt x="1265" y="13"/>
                </a:lnTo>
                <a:lnTo>
                  <a:pt x="1263" y="10"/>
                </a:lnTo>
                <a:lnTo>
                  <a:pt x="1263" y="10"/>
                </a:lnTo>
                <a:close/>
              </a:path>
              <a:path w="2558" h="143">
                <a:moveTo>
                  <a:pt x="1373" y="123"/>
                </a:moveTo>
                <a:lnTo>
                  <a:pt x="1373" y="140"/>
                </a:lnTo>
                <a:lnTo>
                  <a:pt x="1381" y="135"/>
                </a:lnTo>
                <a:lnTo>
                  <a:pt x="1381" y="123"/>
                </a:lnTo>
                <a:lnTo>
                  <a:pt x="1405" y="123"/>
                </a:lnTo>
                <a:lnTo>
                  <a:pt x="1373" y="123"/>
                </a:lnTo>
                <a:lnTo>
                  <a:pt x="1373" y="123"/>
                </a:lnTo>
                <a:close/>
              </a:path>
              <a:path w="2558" h="143">
                <a:moveTo>
                  <a:pt x="1431" y="123"/>
                </a:moveTo>
                <a:lnTo>
                  <a:pt x="1431" y="125"/>
                </a:lnTo>
                <a:lnTo>
                  <a:pt x="1433" y="125"/>
                </a:lnTo>
                <a:lnTo>
                  <a:pt x="1448" y="125"/>
                </a:lnTo>
                <a:lnTo>
                  <a:pt x="1445" y="125"/>
                </a:lnTo>
                <a:lnTo>
                  <a:pt x="1436" y="125"/>
                </a:lnTo>
                <a:lnTo>
                  <a:pt x="1433" y="123"/>
                </a:lnTo>
                <a:lnTo>
                  <a:pt x="1431" y="123"/>
                </a:lnTo>
                <a:lnTo>
                  <a:pt x="1431" y="123"/>
                </a:lnTo>
                <a:close/>
              </a:path>
              <a:path w="2558" h="143">
                <a:moveTo>
                  <a:pt x="1410" y="77"/>
                </a:moveTo>
                <a:lnTo>
                  <a:pt x="1405" y="80"/>
                </a:lnTo>
                <a:lnTo>
                  <a:pt x="1405" y="121"/>
                </a:lnTo>
                <a:lnTo>
                  <a:pt x="1381" y="121"/>
                </a:lnTo>
                <a:lnTo>
                  <a:pt x="1373" y="121"/>
                </a:lnTo>
                <a:lnTo>
                  <a:pt x="1373" y="123"/>
                </a:lnTo>
                <a:lnTo>
                  <a:pt x="1405" y="123"/>
                </a:lnTo>
                <a:lnTo>
                  <a:pt x="1405" y="137"/>
                </a:lnTo>
                <a:lnTo>
                  <a:pt x="1410" y="133"/>
                </a:lnTo>
                <a:lnTo>
                  <a:pt x="1410" y="92"/>
                </a:lnTo>
                <a:lnTo>
                  <a:pt x="1410" y="90"/>
                </a:lnTo>
                <a:lnTo>
                  <a:pt x="1410" y="77"/>
                </a:lnTo>
                <a:lnTo>
                  <a:pt x="1410" y="77"/>
                </a:lnTo>
                <a:close/>
              </a:path>
              <a:path w="2558" h="143">
                <a:moveTo>
                  <a:pt x="1424" y="61"/>
                </a:moveTo>
                <a:lnTo>
                  <a:pt x="1421" y="63"/>
                </a:lnTo>
                <a:lnTo>
                  <a:pt x="1424" y="65"/>
                </a:lnTo>
                <a:lnTo>
                  <a:pt x="1424" y="68"/>
                </a:lnTo>
                <a:lnTo>
                  <a:pt x="1426" y="70"/>
                </a:lnTo>
                <a:lnTo>
                  <a:pt x="1426" y="73"/>
                </a:lnTo>
                <a:lnTo>
                  <a:pt x="1429" y="75"/>
                </a:lnTo>
                <a:lnTo>
                  <a:pt x="1429" y="80"/>
                </a:lnTo>
                <a:lnTo>
                  <a:pt x="1431" y="85"/>
                </a:lnTo>
                <a:lnTo>
                  <a:pt x="1431" y="92"/>
                </a:lnTo>
                <a:lnTo>
                  <a:pt x="1433" y="94"/>
                </a:lnTo>
                <a:lnTo>
                  <a:pt x="1436" y="92"/>
                </a:lnTo>
                <a:lnTo>
                  <a:pt x="1436" y="90"/>
                </a:lnTo>
                <a:lnTo>
                  <a:pt x="1438" y="87"/>
                </a:lnTo>
                <a:lnTo>
                  <a:pt x="1438" y="80"/>
                </a:lnTo>
                <a:lnTo>
                  <a:pt x="1436" y="77"/>
                </a:lnTo>
                <a:lnTo>
                  <a:pt x="1436" y="75"/>
                </a:lnTo>
                <a:lnTo>
                  <a:pt x="1433" y="73"/>
                </a:lnTo>
                <a:lnTo>
                  <a:pt x="1433" y="70"/>
                </a:lnTo>
                <a:lnTo>
                  <a:pt x="1431" y="68"/>
                </a:lnTo>
                <a:lnTo>
                  <a:pt x="1429" y="65"/>
                </a:lnTo>
                <a:lnTo>
                  <a:pt x="1426" y="63"/>
                </a:lnTo>
                <a:lnTo>
                  <a:pt x="1424" y="61"/>
                </a:lnTo>
                <a:lnTo>
                  <a:pt x="1424" y="61"/>
                </a:lnTo>
                <a:close/>
              </a:path>
              <a:path w="2558" h="143">
                <a:moveTo>
                  <a:pt x="1467" y="37"/>
                </a:moveTo>
                <a:lnTo>
                  <a:pt x="1455" y="39"/>
                </a:lnTo>
                <a:lnTo>
                  <a:pt x="1455" y="109"/>
                </a:lnTo>
                <a:lnTo>
                  <a:pt x="1453" y="109"/>
                </a:lnTo>
                <a:lnTo>
                  <a:pt x="1453" y="113"/>
                </a:lnTo>
                <a:lnTo>
                  <a:pt x="1453" y="116"/>
                </a:lnTo>
                <a:lnTo>
                  <a:pt x="1453" y="123"/>
                </a:lnTo>
                <a:lnTo>
                  <a:pt x="1450" y="125"/>
                </a:lnTo>
                <a:lnTo>
                  <a:pt x="1433" y="125"/>
                </a:lnTo>
                <a:lnTo>
                  <a:pt x="1436" y="128"/>
                </a:lnTo>
                <a:lnTo>
                  <a:pt x="1438" y="130"/>
                </a:lnTo>
                <a:lnTo>
                  <a:pt x="1441" y="130"/>
                </a:lnTo>
                <a:lnTo>
                  <a:pt x="1441" y="133"/>
                </a:lnTo>
                <a:lnTo>
                  <a:pt x="1443" y="135"/>
                </a:lnTo>
                <a:lnTo>
                  <a:pt x="1445" y="135"/>
                </a:lnTo>
                <a:lnTo>
                  <a:pt x="1445" y="137"/>
                </a:lnTo>
                <a:lnTo>
                  <a:pt x="1445" y="140"/>
                </a:lnTo>
                <a:lnTo>
                  <a:pt x="1448" y="140"/>
                </a:lnTo>
                <a:lnTo>
                  <a:pt x="1450" y="137"/>
                </a:lnTo>
                <a:lnTo>
                  <a:pt x="1453" y="137"/>
                </a:lnTo>
                <a:lnTo>
                  <a:pt x="1453" y="135"/>
                </a:lnTo>
                <a:lnTo>
                  <a:pt x="1455" y="133"/>
                </a:lnTo>
                <a:lnTo>
                  <a:pt x="1457" y="130"/>
                </a:lnTo>
                <a:lnTo>
                  <a:pt x="1457" y="128"/>
                </a:lnTo>
                <a:lnTo>
                  <a:pt x="1460" y="123"/>
                </a:lnTo>
                <a:lnTo>
                  <a:pt x="1460" y="97"/>
                </a:lnTo>
                <a:lnTo>
                  <a:pt x="1462" y="94"/>
                </a:lnTo>
                <a:lnTo>
                  <a:pt x="1462" y="41"/>
                </a:lnTo>
                <a:lnTo>
                  <a:pt x="1467" y="37"/>
                </a:lnTo>
                <a:lnTo>
                  <a:pt x="1467" y="37"/>
                </a:lnTo>
                <a:close/>
              </a:path>
              <a:path w="2558" h="143">
                <a:moveTo>
                  <a:pt x="1373" y="37"/>
                </a:moveTo>
                <a:lnTo>
                  <a:pt x="1373" y="65"/>
                </a:lnTo>
                <a:lnTo>
                  <a:pt x="1376" y="68"/>
                </a:lnTo>
                <a:lnTo>
                  <a:pt x="1376" y="77"/>
                </a:lnTo>
                <a:lnTo>
                  <a:pt x="1381" y="75"/>
                </a:lnTo>
                <a:lnTo>
                  <a:pt x="1381" y="37"/>
                </a:lnTo>
                <a:lnTo>
                  <a:pt x="1405" y="37"/>
                </a:lnTo>
                <a:lnTo>
                  <a:pt x="1373" y="37"/>
                </a:lnTo>
                <a:lnTo>
                  <a:pt x="1373" y="37"/>
                </a:lnTo>
                <a:close/>
              </a:path>
              <a:path w="2558" h="143">
                <a:moveTo>
                  <a:pt x="1460" y="30"/>
                </a:moveTo>
                <a:lnTo>
                  <a:pt x="1455" y="34"/>
                </a:lnTo>
                <a:lnTo>
                  <a:pt x="1431" y="34"/>
                </a:lnTo>
                <a:lnTo>
                  <a:pt x="1424" y="37"/>
                </a:lnTo>
                <a:lnTo>
                  <a:pt x="1424" y="39"/>
                </a:lnTo>
                <a:lnTo>
                  <a:pt x="1421" y="41"/>
                </a:lnTo>
                <a:lnTo>
                  <a:pt x="1421" y="44"/>
                </a:lnTo>
                <a:lnTo>
                  <a:pt x="1419" y="46"/>
                </a:lnTo>
                <a:lnTo>
                  <a:pt x="1419" y="49"/>
                </a:lnTo>
                <a:lnTo>
                  <a:pt x="1417" y="53"/>
                </a:lnTo>
                <a:lnTo>
                  <a:pt x="1417" y="56"/>
                </a:lnTo>
                <a:lnTo>
                  <a:pt x="1414" y="58"/>
                </a:lnTo>
                <a:lnTo>
                  <a:pt x="1414" y="61"/>
                </a:lnTo>
                <a:lnTo>
                  <a:pt x="1412" y="63"/>
                </a:lnTo>
                <a:lnTo>
                  <a:pt x="1412" y="68"/>
                </a:lnTo>
                <a:lnTo>
                  <a:pt x="1414" y="65"/>
                </a:lnTo>
                <a:lnTo>
                  <a:pt x="1414" y="63"/>
                </a:lnTo>
                <a:lnTo>
                  <a:pt x="1417" y="61"/>
                </a:lnTo>
                <a:lnTo>
                  <a:pt x="1419" y="58"/>
                </a:lnTo>
                <a:lnTo>
                  <a:pt x="1419" y="56"/>
                </a:lnTo>
                <a:lnTo>
                  <a:pt x="1421" y="53"/>
                </a:lnTo>
                <a:lnTo>
                  <a:pt x="1421" y="51"/>
                </a:lnTo>
                <a:lnTo>
                  <a:pt x="1424" y="49"/>
                </a:lnTo>
                <a:lnTo>
                  <a:pt x="1426" y="46"/>
                </a:lnTo>
                <a:lnTo>
                  <a:pt x="1426" y="44"/>
                </a:lnTo>
                <a:lnTo>
                  <a:pt x="1429" y="41"/>
                </a:lnTo>
                <a:lnTo>
                  <a:pt x="1429" y="39"/>
                </a:lnTo>
                <a:lnTo>
                  <a:pt x="1455" y="39"/>
                </a:lnTo>
                <a:lnTo>
                  <a:pt x="1467" y="37"/>
                </a:lnTo>
                <a:lnTo>
                  <a:pt x="1460" y="30"/>
                </a:lnTo>
                <a:lnTo>
                  <a:pt x="1460" y="30"/>
                </a:lnTo>
                <a:close/>
              </a:path>
              <a:path w="2558" h="143">
                <a:moveTo>
                  <a:pt x="1373" y="27"/>
                </a:moveTo>
                <a:lnTo>
                  <a:pt x="1373" y="34"/>
                </a:lnTo>
                <a:lnTo>
                  <a:pt x="1381" y="34"/>
                </a:lnTo>
                <a:lnTo>
                  <a:pt x="1373" y="27"/>
                </a:lnTo>
                <a:lnTo>
                  <a:pt x="1373" y="27"/>
                </a:lnTo>
                <a:close/>
              </a:path>
              <a:path w="2558" h="143">
                <a:moveTo>
                  <a:pt x="1407" y="27"/>
                </a:moveTo>
                <a:lnTo>
                  <a:pt x="1402" y="34"/>
                </a:lnTo>
                <a:lnTo>
                  <a:pt x="1373" y="34"/>
                </a:lnTo>
                <a:lnTo>
                  <a:pt x="1373" y="37"/>
                </a:lnTo>
                <a:lnTo>
                  <a:pt x="1405" y="37"/>
                </a:lnTo>
                <a:lnTo>
                  <a:pt x="1405" y="75"/>
                </a:lnTo>
                <a:lnTo>
                  <a:pt x="1381" y="75"/>
                </a:lnTo>
                <a:lnTo>
                  <a:pt x="1376" y="77"/>
                </a:lnTo>
                <a:lnTo>
                  <a:pt x="1376" y="99"/>
                </a:lnTo>
                <a:lnTo>
                  <a:pt x="1373" y="101"/>
                </a:lnTo>
                <a:lnTo>
                  <a:pt x="1373" y="121"/>
                </a:lnTo>
                <a:lnTo>
                  <a:pt x="1381" y="121"/>
                </a:lnTo>
                <a:lnTo>
                  <a:pt x="1381" y="80"/>
                </a:lnTo>
                <a:lnTo>
                  <a:pt x="1405" y="80"/>
                </a:lnTo>
                <a:lnTo>
                  <a:pt x="1410" y="77"/>
                </a:lnTo>
                <a:lnTo>
                  <a:pt x="1410" y="41"/>
                </a:lnTo>
                <a:lnTo>
                  <a:pt x="1414" y="37"/>
                </a:lnTo>
                <a:lnTo>
                  <a:pt x="1407" y="27"/>
                </a:lnTo>
                <a:lnTo>
                  <a:pt x="1407" y="27"/>
                </a:lnTo>
                <a:close/>
              </a:path>
              <a:path w="2558" h="143">
                <a:moveTo>
                  <a:pt x="1431" y="3"/>
                </a:moveTo>
                <a:lnTo>
                  <a:pt x="1431" y="13"/>
                </a:lnTo>
                <a:lnTo>
                  <a:pt x="1429" y="15"/>
                </a:lnTo>
                <a:lnTo>
                  <a:pt x="1429" y="20"/>
                </a:lnTo>
                <a:lnTo>
                  <a:pt x="1426" y="25"/>
                </a:lnTo>
                <a:lnTo>
                  <a:pt x="1426" y="30"/>
                </a:lnTo>
                <a:lnTo>
                  <a:pt x="1424" y="32"/>
                </a:lnTo>
                <a:lnTo>
                  <a:pt x="1424" y="37"/>
                </a:lnTo>
                <a:lnTo>
                  <a:pt x="1431" y="34"/>
                </a:lnTo>
                <a:lnTo>
                  <a:pt x="1431" y="32"/>
                </a:lnTo>
                <a:lnTo>
                  <a:pt x="1433" y="30"/>
                </a:lnTo>
                <a:lnTo>
                  <a:pt x="1433" y="25"/>
                </a:lnTo>
                <a:lnTo>
                  <a:pt x="1436" y="22"/>
                </a:lnTo>
                <a:lnTo>
                  <a:pt x="1436" y="20"/>
                </a:lnTo>
                <a:lnTo>
                  <a:pt x="1438" y="17"/>
                </a:lnTo>
                <a:lnTo>
                  <a:pt x="1438" y="15"/>
                </a:lnTo>
                <a:lnTo>
                  <a:pt x="1441" y="13"/>
                </a:lnTo>
                <a:lnTo>
                  <a:pt x="1441" y="10"/>
                </a:lnTo>
                <a:lnTo>
                  <a:pt x="1431" y="3"/>
                </a:lnTo>
                <a:lnTo>
                  <a:pt x="1431" y="3"/>
                </a:lnTo>
                <a:close/>
              </a:path>
              <a:path w="2558" h="143">
                <a:moveTo>
                  <a:pt x="1390" y="3"/>
                </a:moveTo>
                <a:lnTo>
                  <a:pt x="1390" y="13"/>
                </a:lnTo>
                <a:lnTo>
                  <a:pt x="1388" y="15"/>
                </a:lnTo>
                <a:lnTo>
                  <a:pt x="1388" y="25"/>
                </a:lnTo>
                <a:lnTo>
                  <a:pt x="1385" y="30"/>
                </a:lnTo>
                <a:lnTo>
                  <a:pt x="1385" y="34"/>
                </a:lnTo>
                <a:lnTo>
                  <a:pt x="1388" y="34"/>
                </a:lnTo>
                <a:lnTo>
                  <a:pt x="1390" y="30"/>
                </a:lnTo>
                <a:lnTo>
                  <a:pt x="1390" y="27"/>
                </a:lnTo>
                <a:lnTo>
                  <a:pt x="1393" y="22"/>
                </a:lnTo>
                <a:lnTo>
                  <a:pt x="1393" y="20"/>
                </a:lnTo>
                <a:lnTo>
                  <a:pt x="1395" y="17"/>
                </a:lnTo>
                <a:lnTo>
                  <a:pt x="1395" y="15"/>
                </a:lnTo>
                <a:lnTo>
                  <a:pt x="1397" y="13"/>
                </a:lnTo>
                <a:lnTo>
                  <a:pt x="1397" y="10"/>
                </a:lnTo>
                <a:lnTo>
                  <a:pt x="1400" y="10"/>
                </a:lnTo>
                <a:lnTo>
                  <a:pt x="1390" y="3"/>
                </a:lnTo>
                <a:lnTo>
                  <a:pt x="1390" y="3"/>
                </a:lnTo>
                <a:close/>
              </a:path>
              <a:path w="2558" h="143">
                <a:moveTo>
                  <a:pt x="1520" y="85"/>
                </a:moveTo>
                <a:lnTo>
                  <a:pt x="1505" y="94"/>
                </a:lnTo>
                <a:lnTo>
                  <a:pt x="1513" y="94"/>
                </a:lnTo>
                <a:lnTo>
                  <a:pt x="1515" y="92"/>
                </a:lnTo>
                <a:lnTo>
                  <a:pt x="1517" y="90"/>
                </a:lnTo>
                <a:lnTo>
                  <a:pt x="1522" y="87"/>
                </a:lnTo>
                <a:lnTo>
                  <a:pt x="1520" y="85"/>
                </a:lnTo>
                <a:lnTo>
                  <a:pt x="1520" y="85"/>
                </a:lnTo>
                <a:close/>
              </a:path>
              <a:path w="2558" h="143">
                <a:moveTo>
                  <a:pt x="1556" y="61"/>
                </a:moveTo>
                <a:lnTo>
                  <a:pt x="1556" y="63"/>
                </a:lnTo>
                <a:lnTo>
                  <a:pt x="1558" y="65"/>
                </a:lnTo>
                <a:lnTo>
                  <a:pt x="1561" y="68"/>
                </a:lnTo>
                <a:lnTo>
                  <a:pt x="1561" y="70"/>
                </a:lnTo>
                <a:lnTo>
                  <a:pt x="1563" y="73"/>
                </a:lnTo>
                <a:lnTo>
                  <a:pt x="1565" y="75"/>
                </a:lnTo>
                <a:lnTo>
                  <a:pt x="1565" y="77"/>
                </a:lnTo>
                <a:lnTo>
                  <a:pt x="1568" y="80"/>
                </a:lnTo>
                <a:lnTo>
                  <a:pt x="1568" y="82"/>
                </a:lnTo>
                <a:lnTo>
                  <a:pt x="1570" y="85"/>
                </a:lnTo>
                <a:lnTo>
                  <a:pt x="1570" y="87"/>
                </a:lnTo>
                <a:lnTo>
                  <a:pt x="1573" y="92"/>
                </a:lnTo>
                <a:lnTo>
                  <a:pt x="1573" y="94"/>
                </a:lnTo>
                <a:lnTo>
                  <a:pt x="1575" y="97"/>
                </a:lnTo>
                <a:lnTo>
                  <a:pt x="1575" y="101"/>
                </a:lnTo>
                <a:lnTo>
                  <a:pt x="1577" y="101"/>
                </a:lnTo>
                <a:lnTo>
                  <a:pt x="1580" y="99"/>
                </a:lnTo>
                <a:lnTo>
                  <a:pt x="1580" y="90"/>
                </a:lnTo>
                <a:lnTo>
                  <a:pt x="1580" y="87"/>
                </a:lnTo>
                <a:lnTo>
                  <a:pt x="1577" y="85"/>
                </a:lnTo>
                <a:lnTo>
                  <a:pt x="1577" y="80"/>
                </a:lnTo>
                <a:lnTo>
                  <a:pt x="1575" y="80"/>
                </a:lnTo>
                <a:lnTo>
                  <a:pt x="1575" y="77"/>
                </a:lnTo>
                <a:lnTo>
                  <a:pt x="1573" y="75"/>
                </a:lnTo>
                <a:lnTo>
                  <a:pt x="1570" y="75"/>
                </a:lnTo>
                <a:lnTo>
                  <a:pt x="1570" y="73"/>
                </a:lnTo>
                <a:lnTo>
                  <a:pt x="1568" y="70"/>
                </a:lnTo>
                <a:lnTo>
                  <a:pt x="1565" y="68"/>
                </a:lnTo>
                <a:lnTo>
                  <a:pt x="1563" y="65"/>
                </a:lnTo>
                <a:lnTo>
                  <a:pt x="1561" y="63"/>
                </a:lnTo>
                <a:lnTo>
                  <a:pt x="1556" y="61"/>
                </a:lnTo>
                <a:lnTo>
                  <a:pt x="1556" y="61"/>
                </a:lnTo>
                <a:close/>
              </a:path>
              <a:path w="2558" h="143">
                <a:moveTo>
                  <a:pt x="1505" y="58"/>
                </a:moveTo>
                <a:lnTo>
                  <a:pt x="1498" y="58"/>
                </a:lnTo>
                <a:lnTo>
                  <a:pt x="1498" y="97"/>
                </a:lnTo>
                <a:lnTo>
                  <a:pt x="1496" y="97"/>
                </a:lnTo>
                <a:lnTo>
                  <a:pt x="1493" y="99"/>
                </a:lnTo>
                <a:lnTo>
                  <a:pt x="1491" y="101"/>
                </a:lnTo>
                <a:lnTo>
                  <a:pt x="1486" y="101"/>
                </a:lnTo>
                <a:lnTo>
                  <a:pt x="1484" y="104"/>
                </a:lnTo>
                <a:lnTo>
                  <a:pt x="1479" y="104"/>
                </a:lnTo>
                <a:lnTo>
                  <a:pt x="1484" y="116"/>
                </a:lnTo>
                <a:lnTo>
                  <a:pt x="1486" y="113"/>
                </a:lnTo>
                <a:lnTo>
                  <a:pt x="1489" y="111"/>
                </a:lnTo>
                <a:lnTo>
                  <a:pt x="1491" y="111"/>
                </a:lnTo>
                <a:lnTo>
                  <a:pt x="1493" y="109"/>
                </a:lnTo>
                <a:lnTo>
                  <a:pt x="1493" y="106"/>
                </a:lnTo>
                <a:lnTo>
                  <a:pt x="1496" y="106"/>
                </a:lnTo>
                <a:lnTo>
                  <a:pt x="1498" y="104"/>
                </a:lnTo>
                <a:lnTo>
                  <a:pt x="1501" y="101"/>
                </a:lnTo>
                <a:lnTo>
                  <a:pt x="1503" y="101"/>
                </a:lnTo>
                <a:lnTo>
                  <a:pt x="1505" y="99"/>
                </a:lnTo>
                <a:lnTo>
                  <a:pt x="1508" y="97"/>
                </a:lnTo>
                <a:lnTo>
                  <a:pt x="1510" y="94"/>
                </a:lnTo>
                <a:lnTo>
                  <a:pt x="1505" y="94"/>
                </a:lnTo>
                <a:lnTo>
                  <a:pt x="1505" y="58"/>
                </a:lnTo>
                <a:lnTo>
                  <a:pt x="1505" y="58"/>
                </a:lnTo>
                <a:close/>
              </a:path>
              <a:path w="2558" h="143">
                <a:moveTo>
                  <a:pt x="1537" y="56"/>
                </a:moveTo>
                <a:lnTo>
                  <a:pt x="1537" y="61"/>
                </a:lnTo>
                <a:lnTo>
                  <a:pt x="1534" y="63"/>
                </a:lnTo>
                <a:lnTo>
                  <a:pt x="1534" y="65"/>
                </a:lnTo>
                <a:lnTo>
                  <a:pt x="1532" y="68"/>
                </a:lnTo>
                <a:lnTo>
                  <a:pt x="1532" y="70"/>
                </a:lnTo>
                <a:lnTo>
                  <a:pt x="1530" y="73"/>
                </a:lnTo>
                <a:lnTo>
                  <a:pt x="1530" y="77"/>
                </a:lnTo>
                <a:lnTo>
                  <a:pt x="1527" y="80"/>
                </a:lnTo>
                <a:lnTo>
                  <a:pt x="1527" y="82"/>
                </a:lnTo>
                <a:lnTo>
                  <a:pt x="1525" y="85"/>
                </a:lnTo>
                <a:lnTo>
                  <a:pt x="1525" y="87"/>
                </a:lnTo>
                <a:lnTo>
                  <a:pt x="1522" y="90"/>
                </a:lnTo>
                <a:lnTo>
                  <a:pt x="1520" y="90"/>
                </a:lnTo>
                <a:lnTo>
                  <a:pt x="1520" y="92"/>
                </a:lnTo>
                <a:lnTo>
                  <a:pt x="1517" y="94"/>
                </a:lnTo>
                <a:lnTo>
                  <a:pt x="1517" y="97"/>
                </a:lnTo>
                <a:lnTo>
                  <a:pt x="1515" y="99"/>
                </a:lnTo>
                <a:lnTo>
                  <a:pt x="1513" y="101"/>
                </a:lnTo>
                <a:lnTo>
                  <a:pt x="1513" y="106"/>
                </a:lnTo>
                <a:lnTo>
                  <a:pt x="1515" y="104"/>
                </a:lnTo>
                <a:lnTo>
                  <a:pt x="1517" y="101"/>
                </a:lnTo>
                <a:lnTo>
                  <a:pt x="1520" y="99"/>
                </a:lnTo>
                <a:lnTo>
                  <a:pt x="1520" y="97"/>
                </a:lnTo>
                <a:lnTo>
                  <a:pt x="1522" y="97"/>
                </a:lnTo>
                <a:lnTo>
                  <a:pt x="1525" y="94"/>
                </a:lnTo>
                <a:lnTo>
                  <a:pt x="1525" y="92"/>
                </a:lnTo>
                <a:lnTo>
                  <a:pt x="1527" y="90"/>
                </a:lnTo>
                <a:lnTo>
                  <a:pt x="1530" y="87"/>
                </a:lnTo>
                <a:lnTo>
                  <a:pt x="1530" y="85"/>
                </a:lnTo>
                <a:lnTo>
                  <a:pt x="1532" y="82"/>
                </a:lnTo>
                <a:lnTo>
                  <a:pt x="1532" y="80"/>
                </a:lnTo>
                <a:lnTo>
                  <a:pt x="1534" y="77"/>
                </a:lnTo>
                <a:lnTo>
                  <a:pt x="1537" y="75"/>
                </a:lnTo>
                <a:lnTo>
                  <a:pt x="1537" y="73"/>
                </a:lnTo>
                <a:lnTo>
                  <a:pt x="1539" y="70"/>
                </a:lnTo>
                <a:lnTo>
                  <a:pt x="1539" y="68"/>
                </a:lnTo>
                <a:lnTo>
                  <a:pt x="1541" y="65"/>
                </a:lnTo>
                <a:lnTo>
                  <a:pt x="1541" y="61"/>
                </a:lnTo>
                <a:lnTo>
                  <a:pt x="1544" y="58"/>
                </a:lnTo>
                <a:lnTo>
                  <a:pt x="1544" y="56"/>
                </a:lnTo>
                <a:lnTo>
                  <a:pt x="1537" y="56"/>
                </a:lnTo>
                <a:lnTo>
                  <a:pt x="1537" y="56"/>
                </a:lnTo>
                <a:close/>
              </a:path>
              <a:path w="2558" h="143">
                <a:moveTo>
                  <a:pt x="1515" y="49"/>
                </a:moveTo>
                <a:lnTo>
                  <a:pt x="1510" y="56"/>
                </a:lnTo>
                <a:lnTo>
                  <a:pt x="1481" y="56"/>
                </a:lnTo>
                <a:lnTo>
                  <a:pt x="1486" y="61"/>
                </a:lnTo>
                <a:lnTo>
                  <a:pt x="1491" y="61"/>
                </a:lnTo>
                <a:lnTo>
                  <a:pt x="1491" y="58"/>
                </a:lnTo>
                <a:lnTo>
                  <a:pt x="1522" y="58"/>
                </a:lnTo>
                <a:lnTo>
                  <a:pt x="1515" y="49"/>
                </a:lnTo>
                <a:lnTo>
                  <a:pt x="1515" y="49"/>
                </a:lnTo>
                <a:close/>
              </a:path>
              <a:path w="2558" h="143">
                <a:moveTo>
                  <a:pt x="1556" y="20"/>
                </a:moveTo>
                <a:lnTo>
                  <a:pt x="1549" y="20"/>
                </a:lnTo>
                <a:lnTo>
                  <a:pt x="1546" y="25"/>
                </a:lnTo>
                <a:lnTo>
                  <a:pt x="1546" y="30"/>
                </a:lnTo>
                <a:lnTo>
                  <a:pt x="1544" y="32"/>
                </a:lnTo>
                <a:lnTo>
                  <a:pt x="1544" y="39"/>
                </a:lnTo>
                <a:lnTo>
                  <a:pt x="1541" y="41"/>
                </a:lnTo>
                <a:lnTo>
                  <a:pt x="1541" y="46"/>
                </a:lnTo>
                <a:lnTo>
                  <a:pt x="1539" y="51"/>
                </a:lnTo>
                <a:lnTo>
                  <a:pt x="1539" y="53"/>
                </a:lnTo>
                <a:lnTo>
                  <a:pt x="1537" y="56"/>
                </a:lnTo>
                <a:lnTo>
                  <a:pt x="1544" y="56"/>
                </a:lnTo>
                <a:lnTo>
                  <a:pt x="1544" y="61"/>
                </a:lnTo>
                <a:lnTo>
                  <a:pt x="1544" y="99"/>
                </a:lnTo>
                <a:lnTo>
                  <a:pt x="1544" y="101"/>
                </a:lnTo>
                <a:lnTo>
                  <a:pt x="1544" y="140"/>
                </a:lnTo>
                <a:lnTo>
                  <a:pt x="1551" y="135"/>
                </a:lnTo>
                <a:lnTo>
                  <a:pt x="1551" y="56"/>
                </a:lnTo>
                <a:lnTo>
                  <a:pt x="1553" y="51"/>
                </a:lnTo>
                <a:lnTo>
                  <a:pt x="1549" y="46"/>
                </a:lnTo>
                <a:lnTo>
                  <a:pt x="1549" y="41"/>
                </a:lnTo>
                <a:lnTo>
                  <a:pt x="1551" y="39"/>
                </a:lnTo>
                <a:lnTo>
                  <a:pt x="1551" y="34"/>
                </a:lnTo>
                <a:lnTo>
                  <a:pt x="1553" y="32"/>
                </a:lnTo>
                <a:lnTo>
                  <a:pt x="1553" y="25"/>
                </a:lnTo>
                <a:lnTo>
                  <a:pt x="1556" y="22"/>
                </a:lnTo>
                <a:lnTo>
                  <a:pt x="1556" y="20"/>
                </a:lnTo>
                <a:lnTo>
                  <a:pt x="1556" y="20"/>
                </a:lnTo>
                <a:close/>
              </a:path>
              <a:path w="2558" h="143">
                <a:moveTo>
                  <a:pt x="1505" y="56"/>
                </a:moveTo>
                <a:lnTo>
                  <a:pt x="1505" y="20"/>
                </a:lnTo>
                <a:lnTo>
                  <a:pt x="1498" y="20"/>
                </a:lnTo>
                <a:lnTo>
                  <a:pt x="1498" y="56"/>
                </a:lnTo>
                <a:lnTo>
                  <a:pt x="1505" y="56"/>
                </a:lnTo>
                <a:close/>
              </a:path>
              <a:path w="2558" h="143">
                <a:moveTo>
                  <a:pt x="1515" y="10"/>
                </a:moveTo>
                <a:lnTo>
                  <a:pt x="1508" y="17"/>
                </a:lnTo>
                <a:lnTo>
                  <a:pt x="1481" y="17"/>
                </a:lnTo>
                <a:lnTo>
                  <a:pt x="1484" y="22"/>
                </a:lnTo>
                <a:lnTo>
                  <a:pt x="1491" y="22"/>
                </a:lnTo>
                <a:lnTo>
                  <a:pt x="1493" y="20"/>
                </a:lnTo>
                <a:lnTo>
                  <a:pt x="1522" y="20"/>
                </a:lnTo>
                <a:lnTo>
                  <a:pt x="1515" y="10"/>
                </a:lnTo>
                <a:lnTo>
                  <a:pt x="1515" y="10"/>
                </a:lnTo>
                <a:close/>
              </a:path>
              <a:path w="2558" h="143">
                <a:moveTo>
                  <a:pt x="1577" y="8"/>
                </a:moveTo>
                <a:lnTo>
                  <a:pt x="1570" y="15"/>
                </a:lnTo>
                <a:lnTo>
                  <a:pt x="1522" y="15"/>
                </a:lnTo>
                <a:lnTo>
                  <a:pt x="1525" y="20"/>
                </a:lnTo>
                <a:lnTo>
                  <a:pt x="1585" y="20"/>
                </a:lnTo>
                <a:lnTo>
                  <a:pt x="1577" y="8"/>
                </a:lnTo>
                <a:lnTo>
                  <a:pt x="1577" y="8"/>
                </a:lnTo>
                <a:close/>
              </a:path>
              <a:path w="2558" h="143">
                <a:moveTo>
                  <a:pt x="1695" y="106"/>
                </a:moveTo>
                <a:lnTo>
                  <a:pt x="1693" y="106"/>
                </a:lnTo>
                <a:lnTo>
                  <a:pt x="1690" y="111"/>
                </a:lnTo>
                <a:lnTo>
                  <a:pt x="1690" y="128"/>
                </a:lnTo>
                <a:lnTo>
                  <a:pt x="1688" y="130"/>
                </a:lnTo>
                <a:lnTo>
                  <a:pt x="1688" y="133"/>
                </a:lnTo>
                <a:lnTo>
                  <a:pt x="1685" y="133"/>
                </a:lnTo>
                <a:lnTo>
                  <a:pt x="1678" y="133"/>
                </a:lnTo>
                <a:lnTo>
                  <a:pt x="1697" y="133"/>
                </a:lnTo>
                <a:lnTo>
                  <a:pt x="1700" y="130"/>
                </a:lnTo>
                <a:lnTo>
                  <a:pt x="1697" y="130"/>
                </a:lnTo>
                <a:lnTo>
                  <a:pt x="1695" y="128"/>
                </a:lnTo>
                <a:lnTo>
                  <a:pt x="1695" y="106"/>
                </a:lnTo>
                <a:lnTo>
                  <a:pt x="1695" y="106"/>
                </a:lnTo>
                <a:close/>
              </a:path>
              <a:path w="2558" h="143">
                <a:moveTo>
                  <a:pt x="1652" y="101"/>
                </a:moveTo>
                <a:lnTo>
                  <a:pt x="1652" y="106"/>
                </a:lnTo>
                <a:lnTo>
                  <a:pt x="1650" y="111"/>
                </a:lnTo>
                <a:lnTo>
                  <a:pt x="1650" y="116"/>
                </a:lnTo>
                <a:lnTo>
                  <a:pt x="1647" y="118"/>
                </a:lnTo>
                <a:lnTo>
                  <a:pt x="1647" y="121"/>
                </a:lnTo>
                <a:lnTo>
                  <a:pt x="1645" y="123"/>
                </a:lnTo>
                <a:lnTo>
                  <a:pt x="1645" y="125"/>
                </a:lnTo>
                <a:lnTo>
                  <a:pt x="1642" y="128"/>
                </a:lnTo>
                <a:lnTo>
                  <a:pt x="1640" y="128"/>
                </a:lnTo>
                <a:lnTo>
                  <a:pt x="1640" y="130"/>
                </a:lnTo>
                <a:lnTo>
                  <a:pt x="1637" y="130"/>
                </a:lnTo>
                <a:lnTo>
                  <a:pt x="1635" y="133"/>
                </a:lnTo>
                <a:lnTo>
                  <a:pt x="1633" y="133"/>
                </a:lnTo>
                <a:lnTo>
                  <a:pt x="1630" y="135"/>
                </a:lnTo>
                <a:lnTo>
                  <a:pt x="1628" y="135"/>
                </a:lnTo>
                <a:lnTo>
                  <a:pt x="1625" y="137"/>
                </a:lnTo>
                <a:lnTo>
                  <a:pt x="1618" y="137"/>
                </a:lnTo>
                <a:lnTo>
                  <a:pt x="1616" y="140"/>
                </a:lnTo>
                <a:lnTo>
                  <a:pt x="1616" y="142"/>
                </a:lnTo>
                <a:lnTo>
                  <a:pt x="1621" y="142"/>
                </a:lnTo>
                <a:lnTo>
                  <a:pt x="1623" y="140"/>
                </a:lnTo>
                <a:lnTo>
                  <a:pt x="1628" y="140"/>
                </a:lnTo>
                <a:lnTo>
                  <a:pt x="1630" y="137"/>
                </a:lnTo>
                <a:lnTo>
                  <a:pt x="1635" y="137"/>
                </a:lnTo>
                <a:lnTo>
                  <a:pt x="1637" y="135"/>
                </a:lnTo>
                <a:lnTo>
                  <a:pt x="1642" y="135"/>
                </a:lnTo>
                <a:lnTo>
                  <a:pt x="1642" y="133"/>
                </a:lnTo>
                <a:lnTo>
                  <a:pt x="1645" y="133"/>
                </a:lnTo>
                <a:lnTo>
                  <a:pt x="1647" y="130"/>
                </a:lnTo>
                <a:lnTo>
                  <a:pt x="1650" y="128"/>
                </a:lnTo>
                <a:lnTo>
                  <a:pt x="1652" y="125"/>
                </a:lnTo>
                <a:lnTo>
                  <a:pt x="1652" y="123"/>
                </a:lnTo>
                <a:lnTo>
                  <a:pt x="1654" y="121"/>
                </a:lnTo>
                <a:lnTo>
                  <a:pt x="1654" y="118"/>
                </a:lnTo>
                <a:lnTo>
                  <a:pt x="1657" y="116"/>
                </a:lnTo>
                <a:lnTo>
                  <a:pt x="1657" y="101"/>
                </a:lnTo>
                <a:lnTo>
                  <a:pt x="1666" y="101"/>
                </a:lnTo>
                <a:lnTo>
                  <a:pt x="1652" y="101"/>
                </a:lnTo>
                <a:lnTo>
                  <a:pt x="1652" y="101"/>
                </a:lnTo>
                <a:close/>
              </a:path>
              <a:path w="2558" h="143">
                <a:moveTo>
                  <a:pt x="1671" y="101"/>
                </a:moveTo>
                <a:lnTo>
                  <a:pt x="1652" y="101"/>
                </a:lnTo>
                <a:lnTo>
                  <a:pt x="1666" y="101"/>
                </a:lnTo>
                <a:lnTo>
                  <a:pt x="1666" y="133"/>
                </a:lnTo>
                <a:lnTo>
                  <a:pt x="1669" y="135"/>
                </a:lnTo>
                <a:lnTo>
                  <a:pt x="1669" y="137"/>
                </a:lnTo>
                <a:lnTo>
                  <a:pt x="1671" y="137"/>
                </a:lnTo>
                <a:lnTo>
                  <a:pt x="1673" y="140"/>
                </a:lnTo>
                <a:lnTo>
                  <a:pt x="1688" y="140"/>
                </a:lnTo>
                <a:lnTo>
                  <a:pt x="1690" y="137"/>
                </a:lnTo>
                <a:lnTo>
                  <a:pt x="1695" y="137"/>
                </a:lnTo>
                <a:lnTo>
                  <a:pt x="1697" y="135"/>
                </a:lnTo>
                <a:lnTo>
                  <a:pt x="1697" y="133"/>
                </a:lnTo>
                <a:lnTo>
                  <a:pt x="1678" y="133"/>
                </a:lnTo>
                <a:lnTo>
                  <a:pt x="1676" y="133"/>
                </a:lnTo>
                <a:lnTo>
                  <a:pt x="1673" y="130"/>
                </a:lnTo>
                <a:lnTo>
                  <a:pt x="1671" y="130"/>
                </a:lnTo>
                <a:lnTo>
                  <a:pt x="1671" y="125"/>
                </a:lnTo>
                <a:lnTo>
                  <a:pt x="1671" y="123"/>
                </a:lnTo>
                <a:lnTo>
                  <a:pt x="1671" y="101"/>
                </a:lnTo>
                <a:lnTo>
                  <a:pt x="1671" y="101"/>
                </a:lnTo>
                <a:close/>
              </a:path>
              <a:path w="2558" h="143">
                <a:moveTo>
                  <a:pt x="1685" y="101"/>
                </a:moveTo>
                <a:lnTo>
                  <a:pt x="1678" y="101"/>
                </a:lnTo>
                <a:lnTo>
                  <a:pt x="1678" y="106"/>
                </a:lnTo>
                <a:lnTo>
                  <a:pt x="1685" y="104"/>
                </a:lnTo>
                <a:lnTo>
                  <a:pt x="1685" y="101"/>
                </a:lnTo>
                <a:lnTo>
                  <a:pt x="1685" y="101"/>
                </a:lnTo>
                <a:close/>
              </a:path>
              <a:path w="2558" h="143">
                <a:moveTo>
                  <a:pt x="1635" y="90"/>
                </a:moveTo>
                <a:lnTo>
                  <a:pt x="1618" y="97"/>
                </a:lnTo>
                <a:lnTo>
                  <a:pt x="1628" y="97"/>
                </a:lnTo>
                <a:lnTo>
                  <a:pt x="1633" y="94"/>
                </a:lnTo>
                <a:lnTo>
                  <a:pt x="1635" y="92"/>
                </a:lnTo>
                <a:lnTo>
                  <a:pt x="1635" y="90"/>
                </a:lnTo>
                <a:lnTo>
                  <a:pt x="1635" y="90"/>
                </a:lnTo>
                <a:close/>
              </a:path>
              <a:path w="2558" h="143">
                <a:moveTo>
                  <a:pt x="1637" y="85"/>
                </a:moveTo>
                <a:lnTo>
                  <a:pt x="1637" y="99"/>
                </a:lnTo>
                <a:lnTo>
                  <a:pt x="1645" y="99"/>
                </a:lnTo>
                <a:lnTo>
                  <a:pt x="1645" y="85"/>
                </a:lnTo>
                <a:lnTo>
                  <a:pt x="1678" y="85"/>
                </a:lnTo>
                <a:lnTo>
                  <a:pt x="1637" y="85"/>
                </a:lnTo>
                <a:lnTo>
                  <a:pt x="1637" y="85"/>
                </a:lnTo>
                <a:close/>
              </a:path>
              <a:path w="2558" h="143">
                <a:moveTo>
                  <a:pt x="1688" y="68"/>
                </a:moveTo>
                <a:lnTo>
                  <a:pt x="1678" y="68"/>
                </a:lnTo>
                <a:lnTo>
                  <a:pt x="1678" y="80"/>
                </a:lnTo>
                <a:lnTo>
                  <a:pt x="1645" y="80"/>
                </a:lnTo>
                <a:lnTo>
                  <a:pt x="1637" y="82"/>
                </a:lnTo>
                <a:lnTo>
                  <a:pt x="1637" y="85"/>
                </a:lnTo>
                <a:lnTo>
                  <a:pt x="1678" y="85"/>
                </a:lnTo>
                <a:lnTo>
                  <a:pt x="1678" y="99"/>
                </a:lnTo>
                <a:lnTo>
                  <a:pt x="1645" y="99"/>
                </a:lnTo>
                <a:lnTo>
                  <a:pt x="1637" y="99"/>
                </a:lnTo>
                <a:lnTo>
                  <a:pt x="1637" y="101"/>
                </a:lnTo>
                <a:lnTo>
                  <a:pt x="1637" y="109"/>
                </a:lnTo>
                <a:lnTo>
                  <a:pt x="1645" y="104"/>
                </a:lnTo>
                <a:lnTo>
                  <a:pt x="1645" y="101"/>
                </a:lnTo>
                <a:lnTo>
                  <a:pt x="1652" y="101"/>
                </a:lnTo>
                <a:lnTo>
                  <a:pt x="1685" y="101"/>
                </a:lnTo>
                <a:lnTo>
                  <a:pt x="1685" y="99"/>
                </a:lnTo>
                <a:lnTo>
                  <a:pt x="1685" y="80"/>
                </a:lnTo>
                <a:lnTo>
                  <a:pt x="1685" y="75"/>
                </a:lnTo>
                <a:lnTo>
                  <a:pt x="1685" y="70"/>
                </a:lnTo>
                <a:lnTo>
                  <a:pt x="1688" y="68"/>
                </a:lnTo>
                <a:lnTo>
                  <a:pt x="1688" y="68"/>
                </a:lnTo>
                <a:close/>
              </a:path>
              <a:path w="2558" h="143">
                <a:moveTo>
                  <a:pt x="1683" y="58"/>
                </a:moveTo>
                <a:lnTo>
                  <a:pt x="1678" y="63"/>
                </a:lnTo>
                <a:lnTo>
                  <a:pt x="1645" y="63"/>
                </a:lnTo>
                <a:lnTo>
                  <a:pt x="1637" y="65"/>
                </a:lnTo>
                <a:lnTo>
                  <a:pt x="1637" y="82"/>
                </a:lnTo>
                <a:lnTo>
                  <a:pt x="1645" y="80"/>
                </a:lnTo>
                <a:lnTo>
                  <a:pt x="1645" y="68"/>
                </a:lnTo>
                <a:lnTo>
                  <a:pt x="1678" y="68"/>
                </a:lnTo>
                <a:lnTo>
                  <a:pt x="1688" y="68"/>
                </a:lnTo>
                <a:lnTo>
                  <a:pt x="1683" y="58"/>
                </a:lnTo>
                <a:lnTo>
                  <a:pt x="1683" y="58"/>
                </a:lnTo>
                <a:close/>
              </a:path>
              <a:path w="2558" h="143">
                <a:moveTo>
                  <a:pt x="1637" y="58"/>
                </a:moveTo>
                <a:lnTo>
                  <a:pt x="1637" y="65"/>
                </a:lnTo>
                <a:lnTo>
                  <a:pt x="1645" y="63"/>
                </a:lnTo>
                <a:lnTo>
                  <a:pt x="1637" y="58"/>
                </a:lnTo>
                <a:lnTo>
                  <a:pt x="1637" y="58"/>
                </a:lnTo>
                <a:close/>
              </a:path>
              <a:path w="2558" h="143">
                <a:moveTo>
                  <a:pt x="1618" y="49"/>
                </a:moveTo>
                <a:lnTo>
                  <a:pt x="1611" y="49"/>
                </a:lnTo>
                <a:lnTo>
                  <a:pt x="1611" y="97"/>
                </a:lnTo>
                <a:lnTo>
                  <a:pt x="1611" y="99"/>
                </a:lnTo>
                <a:lnTo>
                  <a:pt x="1609" y="99"/>
                </a:lnTo>
                <a:lnTo>
                  <a:pt x="1606" y="99"/>
                </a:lnTo>
                <a:lnTo>
                  <a:pt x="1604" y="101"/>
                </a:lnTo>
                <a:lnTo>
                  <a:pt x="1594" y="101"/>
                </a:lnTo>
                <a:lnTo>
                  <a:pt x="1599" y="113"/>
                </a:lnTo>
                <a:lnTo>
                  <a:pt x="1601" y="113"/>
                </a:lnTo>
                <a:lnTo>
                  <a:pt x="1601" y="111"/>
                </a:lnTo>
                <a:lnTo>
                  <a:pt x="1604" y="111"/>
                </a:lnTo>
                <a:lnTo>
                  <a:pt x="1604" y="109"/>
                </a:lnTo>
                <a:lnTo>
                  <a:pt x="1606" y="109"/>
                </a:lnTo>
                <a:lnTo>
                  <a:pt x="1609" y="106"/>
                </a:lnTo>
                <a:lnTo>
                  <a:pt x="1611" y="104"/>
                </a:lnTo>
                <a:lnTo>
                  <a:pt x="1613" y="104"/>
                </a:lnTo>
                <a:lnTo>
                  <a:pt x="1616" y="101"/>
                </a:lnTo>
                <a:lnTo>
                  <a:pt x="1618" y="101"/>
                </a:lnTo>
                <a:lnTo>
                  <a:pt x="1623" y="99"/>
                </a:lnTo>
                <a:lnTo>
                  <a:pt x="1625" y="97"/>
                </a:lnTo>
                <a:lnTo>
                  <a:pt x="1618" y="97"/>
                </a:lnTo>
                <a:lnTo>
                  <a:pt x="1618" y="49"/>
                </a:lnTo>
                <a:lnTo>
                  <a:pt x="1618" y="49"/>
                </a:lnTo>
                <a:close/>
              </a:path>
              <a:path w="2558" h="143">
                <a:moveTo>
                  <a:pt x="1690" y="44"/>
                </a:moveTo>
                <a:lnTo>
                  <a:pt x="1685" y="51"/>
                </a:lnTo>
                <a:lnTo>
                  <a:pt x="1628" y="51"/>
                </a:lnTo>
                <a:lnTo>
                  <a:pt x="1630" y="56"/>
                </a:lnTo>
                <a:lnTo>
                  <a:pt x="1633" y="56"/>
                </a:lnTo>
                <a:lnTo>
                  <a:pt x="1635" y="53"/>
                </a:lnTo>
                <a:lnTo>
                  <a:pt x="1700" y="53"/>
                </a:lnTo>
                <a:lnTo>
                  <a:pt x="1690" y="44"/>
                </a:lnTo>
                <a:lnTo>
                  <a:pt x="1690" y="44"/>
                </a:lnTo>
                <a:close/>
              </a:path>
              <a:path w="2558" h="143">
                <a:moveTo>
                  <a:pt x="1625" y="39"/>
                </a:moveTo>
                <a:lnTo>
                  <a:pt x="1621" y="44"/>
                </a:lnTo>
                <a:lnTo>
                  <a:pt x="1594" y="44"/>
                </a:lnTo>
                <a:lnTo>
                  <a:pt x="1599" y="49"/>
                </a:lnTo>
                <a:lnTo>
                  <a:pt x="1633" y="49"/>
                </a:lnTo>
                <a:lnTo>
                  <a:pt x="1625" y="39"/>
                </a:lnTo>
                <a:lnTo>
                  <a:pt x="1625" y="39"/>
                </a:lnTo>
                <a:close/>
              </a:path>
              <a:path w="2558" h="143">
                <a:moveTo>
                  <a:pt x="1647" y="27"/>
                </a:moveTo>
                <a:lnTo>
                  <a:pt x="1645" y="30"/>
                </a:lnTo>
                <a:lnTo>
                  <a:pt x="1647" y="30"/>
                </a:lnTo>
                <a:lnTo>
                  <a:pt x="1647" y="34"/>
                </a:lnTo>
                <a:lnTo>
                  <a:pt x="1650" y="37"/>
                </a:lnTo>
                <a:lnTo>
                  <a:pt x="1650" y="44"/>
                </a:lnTo>
                <a:lnTo>
                  <a:pt x="1652" y="49"/>
                </a:lnTo>
                <a:lnTo>
                  <a:pt x="1654" y="46"/>
                </a:lnTo>
                <a:lnTo>
                  <a:pt x="1657" y="46"/>
                </a:lnTo>
                <a:lnTo>
                  <a:pt x="1657" y="44"/>
                </a:lnTo>
                <a:lnTo>
                  <a:pt x="1657" y="37"/>
                </a:lnTo>
                <a:lnTo>
                  <a:pt x="1654" y="37"/>
                </a:lnTo>
                <a:lnTo>
                  <a:pt x="1654" y="34"/>
                </a:lnTo>
                <a:lnTo>
                  <a:pt x="1652" y="32"/>
                </a:lnTo>
                <a:lnTo>
                  <a:pt x="1650" y="30"/>
                </a:lnTo>
                <a:lnTo>
                  <a:pt x="1647" y="27"/>
                </a:lnTo>
                <a:lnTo>
                  <a:pt x="1647" y="27"/>
                </a:lnTo>
                <a:close/>
              </a:path>
              <a:path w="2558" h="143">
                <a:moveTo>
                  <a:pt x="1673" y="27"/>
                </a:moveTo>
                <a:lnTo>
                  <a:pt x="1673" y="32"/>
                </a:lnTo>
                <a:lnTo>
                  <a:pt x="1671" y="34"/>
                </a:lnTo>
                <a:lnTo>
                  <a:pt x="1671" y="41"/>
                </a:lnTo>
                <a:lnTo>
                  <a:pt x="1669" y="44"/>
                </a:lnTo>
                <a:lnTo>
                  <a:pt x="1669" y="51"/>
                </a:lnTo>
                <a:lnTo>
                  <a:pt x="1671" y="49"/>
                </a:lnTo>
                <a:lnTo>
                  <a:pt x="1671" y="46"/>
                </a:lnTo>
                <a:lnTo>
                  <a:pt x="1673" y="44"/>
                </a:lnTo>
                <a:lnTo>
                  <a:pt x="1676" y="41"/>
                </a:lnTo>
                <a:lnTo>
                  <a:pt x="1676" y="39"/>
                </a:lnTo>
                <a:lnTo>
                  <a:pt x="1678" y="37"/>
                </a:lnTo>
                <a:lnTo>
                  <a:pt x="1683" y="34"/>
                </a:lnTo>
                <a:lnTo>
                  <a:pt x="1673" y="27"/>
                </a:lnTo>
                <a:lnTo>
                  <a:pt x="1673" y="27"/>
                </a:lnTo>
                <a:close/>
              </a:path>
              <a:path w="2558" h="143">
                <a:moveTo>
                  <a:pt x="1685" y="15"/>
                </a:moveTo>
                <a:lnTo>
                  <a:pt x="1681" y="22"/>
                </a:lnTo>
                <a:lnTo>
                  <a:pt x="1633" y="22"/>
                </a:lnTo>
                <a:lnTo>
                  <a:pt x="1637" y="27"/>
                </a:lnTo>
                <a:lnTo>
                  <a:pt x="1640" y="25"/>
                </a:lnTo>
                <a:lnTo>
                  <a:pt x="1693" y="25"/>
                </a:lnTo>
                <a:lnTo>
                  <a:pt x="1685" y="15"/>
                </a:lnTo>
                <a:lnTo>
                  <a:pt x="1685" y="15"/>
                </a:lnTo>
                <a:close/>
              </a:path>
              <a:path w="2558" h="143">
                <a:moveTo>
                  <a:pt x="1611" y="5"/>
                </a:moveTo>
                <a:lnTo>
                  <a:pt x="1611" y="44"/>
                </a:lnTo>
                <a:lnTo>
                  <a:pt x="1618" y="44"/>
                </a:lnTo>
                <a:lnTo>
                  <a:pt x="1618" y="15"/>
                </a:lnTo>
                <a:lnTo>
                  <a:pt x="1621" y="10"/>
                </a:lnTo>
                <a:lnTo>
                  <a:pt x="1611" y="5"/>
                </a:lnTo>
                <a:lnTo>
                  <a:pt x="1611" y="5"/>
                </a:lnTo>
                <a:close/>
              </a:path>
              <a:path w="2558" h="143">
                <a:moveTo>
                  <a:pt x="1654" y="1"/>
                </a:moveTo>
                <a:lnTo>
                  <a:pt x="1654" y="3"/>
                </a:lnTo>
                <a:lnTo>
                  <a:pt x="1657" y="5"/>
                </a:lnTo>
                <a:lnTo>
                  <a:pt x="1657" y="10"/>
                </a:lnTo>
                <a:lnTo>
                  <a:pt x="1659" y="13"/>
                </a:lnTo>
                <a:lnTo>
                  <a:pt x="1659" y="17"/>
                </a:lnTo>
                <a:lnTo>
                  <a:pt x="1661" y="20"/>
                </a:lnTo>
                <a:lnTo>
                  <a:pt x="1664" y="17"/>
                </a:lnTo>
                <a:lnTo>
                  <a:pt x="1666" y="15"/>
                </a:lnTo>
                <a:lnTo>
                  <a:pt x="1666" y="10"/>
                </a:lnTo>
                <a:lnTo>
                  <a:pt x="1664" y="8"/>
                </a:lnTo>
                <a:lnTo>
                  <a:pt x="1661" y="5"/>
                </a:lnTo>
                <a:lnTo>
                  <a:pt x="1659" y="3"/>
                </a:lnTo>
                <a:lnTo>
                  <a:pt x="1654" y="1"/>
                </a:lnTo>
                <a:lnTo>
                  <a:pt x="1654" y="1"/>
                </a:lnTo>
                <a:close/>
              </a:path>
              <a:path w="2558" h="143">
                <a:moveTo>
                  <a:pt x="1801" y="123"/>
                </a:moveTo>
                <a:lnTo>
                  <a:pt x="1796" y="130"/>
                </a:lnTo>
                <a:lnTo>
                  <a:pt x="1712" y="130"/>
                </a:lnTo>
                <a:lnTo>
                  <a:pt x="1717" y="137"/>
                </a:lnTo>
                <a:lnTo>
                  <a:pt x="1719" y="135"/>
                </a:lnTo>
                <a:lnTo>
                  <a:pt x="1810" y="135"/>
                </a:lnTo>
                <a:lnTo>
                  <a:pt x="1801" y="123"/>
                </a:lnTo>
                <a:lnTo>
                  <a:pt x="1801" y="123"/>
                </a:lnTo>
                <a:close/>
              </a:path>
              <a:path w="2558" h="143">
                <a:moveTo>
                  <a:pt x="1789" y="101"/>
                </a:moveTo>
                <a:lnTo>
                  <a:pt x="1784" y="109"/>
                </a:lnTo>
                <a:lnTo>
                  <a:pt x="1765" y="109"/>
                </a:lnTo>
                <a:lnTo>
                  <a:pt x="1796" y="111"/>
                </a:lnTo>
                <a:lnTo>
                  <a:pt x="1789" y="101"/>
                </a:lnTo>
                <a:lnTo>
                  <a:pt x="1789" y="101"/>
                </a:lnTo>
                <a:close/>
              </a:path>
              <a:path w="2558" h="143">
                <a:moveTo>
                  <a:pt x="1736" y="101"/>
                </a:moveTo>
                <a:lnTo>
                  <a:pt x="1736" y="130"/>
                </a:lnTo>
                <a:lnTo>
                  <a:pt x="1741" y="130"/>
                </a:lnTo>
                <a:lnTo>
                  <a:pt x="1741" y="111"/>
                </a:lnTo>
                <a:lnTo>
                  <a:pt x="1745" y="106"/>
                </a:lnTo>
                <a:lnTo>
                  <a:pt x="1736" y="101"/>
                </a:lnTo>
                <a:lnTo>
                  <a:pt x="1736" y="101"/>
                </a:lnTo>
                <a:close/>
              </a:path>
              <a:path w="2558" h="143">
                <a:moveTo>
                  <a:pt x="1765" y="92"/>
                </a:moveTo>
                <a:lnTo>
                  <a:pt x="1760" y="92"/>
                </a:lnTo>
                <a:lnTo>
                  <a:pt x="1760" y="130"/>
                </a:lnTo>
                <a:lnTo>
                  <a:pt x="1765" y="130"/>
                </a:lnTo>
                <a:lnTo>
                  <a:pt x="1765" y="111"/>
                </a:lnTo>
                <a:lnTo>
                  <a:pt x="1796" y="111"/>
                </a:lnTo>
                <a:lnTo>
                  <a:pt x="1765" y="109"/>
                </a:lnTo>
                <a:lnTo>
                  <a:pt x="1765" y="92"/>
                </a:lnTo>
                <a:lnTo>
                  <a:pt x="1765" y="92"/>
                </a:lnTo>
                <a:close/>
              </a:path>
              <a:path w="2558" h="143">
                <a:moveTo>
                  <a:pt x="1793" y="80"/>
                </a:moveTo>
                <a:lnTo>
                  <a:pt x="1786" y="87"/>
                </a:lnTo>
                <a:lnTo>
                  <a:pt x="1721" y="87"/>
                </a:lnTo>
                <a:lnTo>
                  <a:pt x="1726" y="94"/>
                </a:lnTo>
                <a:lnTo>
                  <a:pt x="1729" y="94"/>
                </a:lnTo>
                <a:lnTo>
                  <a:pt x="1729" y="92"/>
                </a:lnTo>
                <a:lnTo>
                  <a:pt x="1801" y="92"/>
                </a:lnTo>
                <a:lnTo>
                  <a:pt x="1793" y="80"/>
                </a:lnTo>
                <a:lnTo>
                  <a:pt x="1793" y="80"/>
                </a:lnTo>
                <a:close/>
              </a:path>
              <a:path w="2558" h="143">
                <a:moveTo>
                  <a:pt x="1793" y="68"/>
                </a:moveTo>
                <a:lnTo>
                  <a:pt x="1786" y="68"/>
                </a:lnTo>
                <a:lnTo>
                  <a:pt x="1789" y="70"/>
                </a:lnTo>
                <a:lnTo>
                  <a:pt x="1791" y="73"/>
                </a:lnTo>
                <a:lnTo>
                  <a:pt x="1793" y="75"/>
                </a:lnTo>
                <a:lnTo>
                  <a:pt x="1793" y="77"/>
                </a:lnTo>
                <a:lnTo>
                  <a:pt x="1796" y="80"/>
                </a:lnTo>
                <a:lnTo>
                  <a:pt x="1798" y="80"/>
                </a:lnTo>
                <a:lnTo>
                  <a:pt x="1801" y="82"/>
                </a:lnTo>
                <a:lnTo>
                  <a:pt x="1801" y="85"/>
                </a:lnTo>
                <a:lnTo>
                  <a:pt x="1803" y="85"/>
                </a:lnTo>
                <a:lnTo>
                  <a:pt x="1805" y="87"/>
                </a:lnTo>
                <a:lnTo>
                  <a:pt x="1805" y="85"/>
                </a:lnTo>
                <a:lnTo>
                  <a:pt x="1808" y="82"/>
                </a:lnTo>
                <a:lnTo>
                  <a:pt x="1810" y="80"/>
                </a:lnTo>
                <a:lnTo>
                  <a:pt x="1813" y="80"/>
                </a:lnTo>
                <a:lnTo>
                  <a:pt x="1813" y="77"/>
                </a:lnTo>
                <a:lnTo>
                  <a:pt x="1810" y="77"/>
                </a:lnTo>
                <a:lnTo>
                  <a:pt x="1808" y="75"/>
                </a:lnTo>
                <a:lnTo>
                  <a:pt x="1803" y="75"/>
                </a:lnTo>
                <a:lnTo>
                  <a:pt x="1801" y="73"/>
                </a:lnTo>
                <a:lnTo>
                  <a:pt x="1798" y="73"/>
                </a:lnTo>
                <a:lnTo>
                  <a:pt x="1798" y="70"/>
                </a:lnTo>
                <a:lnTo>
                  <a:pt x="1796" y="68"/>
                </a:lnTo>
                <a:lnTo>
                  <a:pt x="1793" y="68"/>
                </a:lnTo>
                <a:lnTo>
                  <a:pt x="1793" y="68"/>
                </a:lnTo>
                <a:close/>
              </a:path>
              <a:path w="2558" h="143">
                <a:moveTo>
                  <a:pt x="1743" y="63"/>
                </a:moveTo>
                <a:lnTo>
                  <a:pt x="1738" y="63"/>
                </a:lnTo>
                <a:lnTo>
                  <a:pt x="1738" y="65"/>
                </a:lnTo>
                <a:lnTo>
                  <a:pt x="1738" y="80"/>
                </a:lnTo>
                <a:lnTo>
                  <a:pt x="1736" y="82"/>
                </a:lnTo>
                <a:lnTo>
                  <a:pt x="1736" y="87"/>
                </a:lnTo>
                <a:lnTo>
                  <a:pt x="1743" y="82"/>
                </a:lnTo>
                <a:lnTo>
                  <a:pt x="1743" y="63"/>
                </a:lnTo>
                <a:lnTo>
                  <a:pt x="1743" y="63"/>
                </a:lnTo>
                <a:close/>
              </a:path>
              <a:path w="2558" h="143">
                <a:moveTo>
                  <a:pt x="1731" y="61"/>
                </a:moveTo>
                <a:lnTo>
                  <a:pt x="1731" y="63"/>
                </a:lnTo>
                <a:lnTo>
                  <a:pt x="1729" y="65"/>
                </a:lnTo>
                <a:lnTo>
                  <a:pt x="1729" y="68"/>
                </a:lnTo>
                <a:lnTo>
                  <a:pt x="1726" y="70"/>
                </a:lnTo>
                <a:lnTo>
                  <a:pt x="1724" y="73"/>
                </a:lnTo>
                <a:lnTo>
                  <a:pt x="1724" y="75"/>
                </a:lnTo>
                <a:lnTo>
                  <a:pt x="1721" y="75"/>
                </a:lnTo>
                <a:lnTo>
                  <a:pt x="1719" y="77"/>
                </a:lnTo>
                <a:lnTo>
                  <a:pt x="1717" y="80"/>
                </a:lnTo>
                <a:lnTo>
                  <a:pt x="1714" y="82"/>
                </a:lnTo>
                <a:lnTo>
                  <a:pt x="1714" y="85"/>
                </a:lnTo>
                <a:lnTo>
                  <a:pt x="1712" y="85"/>
                </a:lnTo>
                <a:lnTo>
                  <a:pt x="1710" y="87"/>
                </a:lnTo>
                <a:lnTo>
                  <a:pt x="1710" y="90"/>
                </a:lnTo>
                <a:lnTo>
                  <a:pt x="1712" y="87"/>
                </a:lnTo>
                <a:lnTo>
                  <a:pt x="1714" y="87"/>
                </a:lnTo>
                <a:lnTo>
                  <a:pt x="1717" y="85"/>
                </a:lnTo>
                <a:lnTo>
                  <a:pt x="1719" y="82"/>
                </a:lnTo>
                <a:lnTo>
                  <a:pt x="1721" y="82"/>
                </a:lnTo>
                <a:lnTo>
                  <a:pt x="1721" y="80"/>
                </a:lnTo>
                <a:lnTo>
                  <a:pt x="1724" y="77"/>
                </a:lnTo>
                <a:lnTo>
                  <a:pt x="1726" y="77"/>
                </a:lnTo>
                <a:lnTo>
                  <a:pt x="1729" y="75"/>
                </a:lnTo>
                <a:lnTo>
                  <a:pt x="1731" y="73"/>
                </a:lnTo>
                <a:lnTo>
                  <a:pt x="1731" y="70"/>
                </a:lnTo>
                <a:lnTo>
                  <a:pt x="1733" y="70"/>
                </a:lnTo>
                <a:lnTo>
                  <a:pt x="1733" y="68"/>
                </a:lnTo>
                <a:lnTo>
                  <a:pt x="1736" y="65"/>
                </a:lnTo>
                <a:lnTo>
                  <a:pt x="1738" y="63"/>
                </a:lnTo>
                <a:lnTo>
                  <a:pt x="1743" y="63"/>
                </a:lnTo>
                <a:lnTo>
                  <a:pt x="1731" y="61"/>
                </a:lnTo>
                <a:lnTo>
                  <a:pt x="1731" y="61"/>
                </a:lnTo>
                <a:close/>
              </a:path>
              <a:path w="2558" h="143">
                <a:moveTo>
                  <a:pt x="1733" y="56"/>
                </a:moveTo>
                <a:lnTo>
                  <a:pt x="1733" y="58"/>
                </a:lnTo>
                <a:lnTo>
                  <a:pt x="1731" y="61"/>
                </a:lnTo>
                <a:lnTo>
                  <a:pt x="1743" y="63"/>
                </a:lnTo>
                <a:lnTo>
                  <a:pt x="1745" y="65"/>
                </a:lnTo>
                <a:lnTo>
                  <a:pt x="1748" y="68"/>
                </a:lnTo>
                <a:lnTo>
                  <a:pt x="1750" y="70"/>
                </a:lnTo>
                <a:lnTo>
                  <a:pt x="1750" y="73"/>
                </a:lnTo>
                <a:lnTo>
                  <a:pt x="1753" y="73"/>
                </a:lnTo>
                <a:lnTo>
                  <a:pt x="1755" y="75"/>
                </a:lnTo>
                <a:lnTo>
                  <a:pt x="1755" y="77"/>
                </a:lnTo>
                <a:lnTo>
                  <a:pt x="1757" y="80"/>
                </a:lnTo>
                <a:lnTo>
                  <a:pt x="1757" y="77"/>
                </a:lnTo>
                <a:lnTo>
                  <a:pt x="1760" y="75"/>
                </a:lnTo>
                <a:lnTo>
                  <a:pt x="1760" y="70"/>
                </a:lnTo>
                <a:lnTo>
                  <a:pt x="1757" y="68"/>
                </a:lnTo>
                <a:lnTo>
                  <a:pt x="1755" y="65"/>
                </a:lnTo>
                <a:lnTo>
                  <a:pt x="1753" y="65"/>
                </a:lnTo>
                <a:lnTo>
                  <a:pt x="1750" y="63"/>
                </a:lnTo>
                <a:lnTo>
                  <a:pt x="1748" y="63"/>
                </a:lnTo>
                <a:lnTo>
                  <a:pt x="1745" y="61"/>
                </a:lnTo>
                <a:lnTo>
                  <a:pt x="1743" y="61"/>
                </a:lnTo>
                <a:lnTo>
                  <a:pt x="1743" y="56"/>
                </a:lnTo>
                <a:lnTo>
                  <a:pt x="1755" y="56"/>
                </a:lnTo>
                <a:lnTo>
                  <a:pt x="1733" y="56"/>
                </a:lnTo>
                <a:lnTo>
                  <a:pt x="1733" y="56"/>
                </a:lnTo>
                <a:close/>
              </a:path>
              <a:path w="2558" h="143">
                <a:moveTo>
                  <a:pt x="1760" y="56"/>
                </a:moveTo>
                <a:lnTo>
                  <a:pt x="1733" y="56"/>
                </a:lnTo>
                <a:lnTo>
                  <a:pt x="1755" y="56"/>
                </a:lnTo>
                <a:lnTo>
                  <a:pt x="1755" y="61"/>
                </a:lnTo>
                <a:lnTo>
                  <a:pt x="1760" y="58"/>
                </a:lnTo>
                <a:lnTo>
                  <a:pt x="1760" y="56"/>
                </a:lnTo>
                <a:lnTo>
                  <a:pt x="1760" y="56"/>
                </a:lnTo>
                <a:close/>
              </a:path>
              <a:path w="2558" h="143">
                <a:moveTo>
                  <a:pt x="1738" y="37"/>
                </a:moveTo>
                <a:lnTo>
                  <a:pt x="1738" y="53"/>
                </a:lnTo>
                <a:lnTo>
                  <a:pt x="1726" y="53"/>
                </a:lnTo>
                <a:lnTo>
                  <a:pt x="1743" y="53"/>
                </a:lnTo>
                <a:lnTo>
                  <a:pt x="1743" y="37"/>
                </a:lnTo>
                <a:lnTo>
                  <a:pt x="1755" y="37"/>
                </a:lnTo>
                <a:lnTo>
                  <a:pt x="1738" y="37"/>
                </a:lnTo>
                <a:lnTo>
                  <a:pt x="1738" y="37"/>
                </a:lnTo>
                <a:close/>
              </a:path>
              <a:path w="2558" h="143">
                <a:moveTo>
                  <a:pt x="1721" y="37"/>
                </a:moveTo>
                <a:lnTo>
                  <a:pt x="1721" y="53"/>
                </a:lnTo>
                <a:lnTo>
                  <a:pt x="1743" y="53"/>
                </a:lnTo>
                <a:lnTo>
                  <a:pt x="1726" y="53"/>
                </a:lnTo>
                <a:lnTo>
                  <a:pt x="1726" y="37"/>
                </a:lnTo>
                <a:lnTo>
                  <a:pt x="1738" y="37"/>
                </a:lnTo>
                <a:lnTo>
                  <a:pt x="1721" y="37"/>
                </a:lnTo>
                <a:lnTo>
                  <a:pt x="1721" y="37"/>
                </a:lnTo>
                <a:close/>
              </a:path>
              <a:path w="2558" h="143">
                <a:moveTo>
                  <a:pt x="1770" y="32"/>
                </a:moveTo>
                <a:lnTo>
                  <a:pt x="1767" y="34"/>
                </a:lnTo>
                <a:lnTo>
                  <a:pt x="1767" y="39"/>
                </a:lnTo>
                <a:lnTo>
                  <a:pt x="1765" y="44"/>
                </a:lnTo>
                <a:lnTo>
                  <a:pt x="1765" y="49"/>
                </a:lnTo>
                <a:lnTo>
                  <a:pt x="1762" y="51"/>
                </a:lnTo>
                <a:lnTo>
                  <a:pt x="1762" y="53"/>
                </a:lnTo>
                <a:lnTo>
                  <a:pt x="1765" y="51"/>
                </a:lnTo>
                <a:lnTo>
                  <a:pt x="1767" y="49"/>
                </a:lnTo>
                <a:lnTo>
                  <a:pt x="1767" y="46"/>
                </a:lnTo>
                <a:lnTo>
                  <a:pt x="1770" y="44"/>
                </a:lnTo>
                <a:lnTo>
                  <a:pt x="1770" y="41"/>
                </a:lnTo>
                <a:lnTo>
                  <a:pt x="1772" y="39"/>
                </a:lnTo>
                <a:lnTo>
                  <a:pt x="1772" y="37"/>
                </a:lnTo>
                <a:lnTo>
                  <a:pt x="1774" y="32"/>
                </a:lnTo>
                <a:lnTo>
                  <a:pt x="1770" y="32"/>
                </a:lnTo>
                <a:lnTo>
                  <a:pt x="1770" y="32"/>
                </a:lnTo>
                <a:close/>
              </a:path>
              <a:path w="2558" h="143">
                <a:moveTo>
                  <a:pt x="1721" y="30"/>
                </a:moveTo>
                <a:lnTo>
                  <a:pt x="1721" y="37"/>
                </a:lnTo>
                <a:lnTo>
                  <a:pt x="1738" y="37"/>
                </a:lnTo>
                <a:lnTo>
                  <a:pt x="1755" y="37"/>
                </a:lnTo>
                <a:lnTo>
                  <a:pt x="1755" y="53"/>
                </a:lnTo>
                <a:lnTo>
                  <a:pt x="1721" y="53"/>
                </a:lnTo>
                <a:lnTo>
                  <a:pt x="1721" y="56"/>
                </a:lnTo>
                <a:lnTo>
                  <a:pt x="1721" y="63"/>
                </a:lnTo>
                <a:lnTo>
                  <a:pt x="1726" y="61"/>
                </a:lnTo>
                <a:lnTo>
                  <a:pt x="1726" y="56"/>
                </a:lnTo>
                <a:lnTo>
                  <a:pt x="1733" y="56"/>
                </a:lnTo>
                <a:lnTo>
                  <a:pt x="1760" y="56"/>
                </a:lnTo>
                <a:lnTo>
                  <a:pt x="1760" y="51"/>
                </a:lnTo>
                <a:lnTo>
                  <a:pt x="1760" y="39"/>
                </a:lnTo>
                <a:lnTo>
                  <a:pt x="1762" y="37"/>
                </a:lnTo>
                <a:lnTo>
                  <a:pt x="1743" y="34"/>
                </a:lnTo>
                <a:lnTo>
                  <a:pt x="1726" y="34"/>
                </a:lnTo>
                <a:lnTo>
                  <a:pt x="1721" y="30"/>
                </a:lnTo>
                <a:lnTo>
                  <a:pt x="1721" y="30"/>
                </a:lnTo>
                <a:close/>
              </a:path>
              <a:path w="2558" h="143">
                <a:moveTo>
                  <a:pt x="1757" y="30"/>
                </a:moveTo>
                <a:lnTo>
                  <a:pt x="1753" y="34"/>
                </a:lnTo>
                <a:lnTo>
                  <a:pt x="1743" y="34"/>
                </a:lnTo>
                <a:lnTo>
                  <a:pt x="1762" y="37"/>
                </a:lnTo>
                <a:lnTo>
                  <a:pt x="1757" y="30"/>
                </a:lnTo>
                <a:lnTo>
                  <a:pt x="1757" y="30"/>
                </a:lnTo>
                <a:close/>
              </a:path>
              <a:path w="2558" h="143">
                <a:moveTo>
                  <a:pt x="1801" y="27"/>
                </a:moveTo>
                <a:lnTo>
                  <a:pt x="1793" y="27"/>
                </a:lnTo>
                <a:lnTo>
                  <a:pt x="1793" y="30"/>
                </a:lnTo>
                <a:lnTo>
                  <a:pt x="1793" y="34"/>
                </a:lnTo>
                <a:lnTo>
                  <a:pt x="1791" y="39"/>
                </a:lnTo>
                <a:lnTo>
                  <a:pt x="1791" y="44"/>
                </a:lnTo>
                <a:lnTo>
                  <a:pt x="1789" y="46"/>
                </a:lnTo>
                <a:lnTo>
                  <a:pt x="1789" y="51"/>
                </a:lnTo>
                <a:lnTo>
                  <a:pt x="1786" y="56"/>
                </a:lnTo>
                <a:lnTo>
                  <a:pt x="1786" y="58"/>
                </a:lnTo>
                <a:lnTo>
                  <a:pt x="1791" y="58"/>
                </a:lnTo>
                <a:lnTo>
                  <a:pt x="1793" y="56"/>
                </a:lnTo>
                <a:lnTo>
                  <a:pt x="1793" y="53"/>
                </a:lnTo>
                <a:lnTo>
                  <a:pt x="1796" y="51"/>
                </a:lnTo>
                <a:lnTo>
                  <a:pt x="1796" y="44"/>
                </a:lnTo>
                <a:lnTo>
                  <a:pt x="1798" y="41"/>
                </a:lnTo>
                <a:lnTo>
                  <a:pt x="1798" y="37"/>
                </a:lnTo>
                <a:lnTo>
                  <a:pt x="1801" y="34"/>
                </a:lnTo>
                <a:lnTo>
                  <a:pt x="1801" y="27"/>
                </a:lnTo>
                <a:lnTo>
                  <a:pt x="1801" y="27"/>
                </a:lnTo>
                <a:close/>
              </a:path>
              <a:path w="2558" h="143">
                <a:moveTo>
                  <a:pt x="1743" y="22"/>
                </a:moveTo>
                <a:lnTo>
                  <a:pt x="1738" y="22"/>
                </a:lnTo>
                <a:lnTo>
                  <a:pt x="1738" y="34"/>
                </a:lnTo>
                <a:lnTo>
                  <a:pt x="1726" y="34"/>
                </a:lnTo>
                <a:lnTo>
                  <a:pt x="1743" y="34"/>
                </a:lnTo>
                <a:lnTo>
                  <a:pt x="1743" y="22"/>
                </a:lnTo>
                <a:lnTo>
                  <a:pt x="1743" y="22"/>
                </a:lnTo>
                <a:close/>
              </a:path>
              <a:path w="2558" h="143">
                <a:moveTo>
                  <a:pt x="1805" y="17"/>
                </a:moveTo>
                <a:lnTo>
                  <a:pt x="1801" y="25"/>
                </a:lnTo>
                <a:lnTo>
                  <a:pt x="1777" y="25"/>
                </a:lnTo>
                <a:lnTo>
                  <a:pt x="1770" y="27"/>
                </a:lnTo>
                <a:lnTo>
                  <a:pt x="1770" y="32"/>
                </a:lnTo>
                <a:lnTo>
                  <a:pt x="1774" y="32"/>
                </a:lnTo>
                <a:lnTo>
                  <a:pt x="1774" y="39"/>
                </a:lnTo>
                <a:lnTo>
                  <a:pt x="1777" y="44"/>
                </a:lnTo>
                <a:lnTo>
                  <a:pt x="1777" y="49"/>
                </a:lnTo>
                <a:lnTo>
                  <a:pt x="1779" y="51"/>
                </a:lnTo>
                <a:lnTo>
                  <a:pt x="1779" y="53"/>
                </a:lnTo>
                <a:lnTo>
                  <a:pt x="1781" y="58"/>
                </a:lnTo>
                <a:lnTo>
                  <a:pt x="1781" y="65"/>
                </a:lnTo>
                <a:lnTo>
                  <a:pt x="1779" y="65"/>
                </a:lnTo>
                <a:lnTo>
                  <a:pt x="1777" y="68"/>
                </a:lnTo>
                <a:lnTo>
                  <a:pt x="1777" y="70"/>
                </a:lnTo>
                <a:lnTo>
                  <a:pt x="1774" y="73"/>
                </a:lnTo>
                <a:lnTo>
                  <a:pt x="1772" y="73"/>
                </a:lnTo>
                <a:lnTo>
                  <a:pt x="1770" y="75"/>
                </a:lnTo>
                <a:lnTo>
                  <a:pt x="1770" y="75"/>
                </a:lnTo>
                <a:lnTo>
                  <a:pt x="1767" y="77"/>
                </a:lnTo>
                <a:lnTo>
                  <a:pt x="1765" y="80"/>
                </a:lnTo>
                <a:lnTo>
                  <a:pt x="1762" y="80"/>
                </a:lnTo>
                <a:lnTo>
                  <a:pt x="1760" y="82"/>
                </a:lnTo>
                <a:lnTo>
                  <a:pt x="1757" y="82"/>
                </a:lnTo>
                <a:lnTo>
                  <a:pt x="1755" y="85"/>
                </a:lnTo>
                <a:lnTo>
                  <a:pt x="1753" y="85"/>
                </a:lnTo>
                <a:lnTo>
                  <a:pt x="1753" y="87"/>
                </a:lnTo>
                <a:lnTo>
                  <a:pt x="1755" y="87"/>
                </a:lnTo>
                <a:lnTo>
                  <a:pt x="1757" y="85"/>
                </a:lnTo>
                <a:lnTo>
                  <a:pt x="1762" y="85"/>
                </a:lnTo>
                <a:lnTo>
                  <a:pt x="1765" y="82"/>
                </a:lnTo>
                <a:lnTo>
                  <a:pt x="1767" y="82"/>
                </a:lnTo>
                <a:lnTo>
                  <a:pt x="1770" y="80"/>
                </a:lnTo>
                <a:lnTo>
                  <a:pt x="1772" y="77"/>
                </a:lnTo>
                <a:lnTo>
                  <a:pt x="1774" y="77"/>
                </a:lnTo>
                <a:lnTo>
                  <a:pt x="1777" y="75"/>
                </a:lnTo>
                <a:lnTo>
                  <a:pt x="1779" y="75"/>
                </a:lnTo>
                <a:lnTo>
                  <a:pt x="1781" y="73"/>
                </a:lnTo>
                <a:lnTo>
                  <a:pt x="1781" y="70"/>
                </a:lnTo>
                <a:lnTo>
                  <a:pt x="1784" y="70"/>
                </a:lnTo>
                <a:lnTo>
                  <a:pt x="1786" y="68"/>
                </a:lnTo>
                <a:lnTo>
                  <a:pt x="1793" y="68"/>
                </a:lnTo>
                <a:lnTo>
                  <a:pt x="1791" y="65"/>
                </a:lnTo>
                <a:lnTo>
                  <a:pt x="1789" y="63"/>
                </a:lnTo>
                <a:lnTo>
                  <a:pt x="1791" y="61"/>
                </a:lnTo>
                <a:lnTo>
                  <a:pt x="1791" y="58"/>
                </a:lnTo>
                <a:lnTo>
                  <a:pt x="1786" y="58"/>
                </a:lnTo>
                <a:lnTo>
                  <a:pt x="1786" y="56"/>
                </a:lnTo>
                <a:lnTo>
                  <a:pt x="1784" y="53"/>
                </a:lnTo>
                <a:lnTo>
                  <a:pt x="1784" y="51"/>
                </a:lnTo>
                <a:lnTo>
                  <a:pt x="1781" y="49"/>
                </a:lnTo>
                <a:lnTo>
                  <a:pt x="1781" y="46"/>
                </a:lnTo>
                <a:lnTo>
                  <a:pt x="1779" y="44"/>
                </a:lnTo>
                <a:lnTo>
                  <a:pt x="1779" y="41"/>
                </a:lnTo>
                <a:lnTo>
                  <a:pt x="1777" y="39"/>
                </a:lnTo>
                <a:lnTo>
                  <a:pt x="1777" y="32"/>
                </a:lnTo>
                <a:lnTo>
                  <a:pt x="1774" y="30"/>
                </a:lnTo>
                <a:lnTo>
                  <a:pt x="1777" y="27"/>
                </a:lnTo>
                <a:lnTo>
                  <a:pt x="1813" y="27"/>
                </a:lnTo>
                <a:lnTo>
                  <a:pt x="1805" y="17"/>
                </a:lnTo>
                <a:lnTo>
                  <a:pt x="1805" y="17"/>
                </a:lnTo>
                <a:close/>
              </a:path>
              <a:path w="2558" h="143">
                <a:moveTo>
                  <a:pt x="1760" y="13"/>
                </a:moveTo>
                <a:lnTo>
                  <a:pt x="1755" y="20"/>
                </a:lnTo>
                <a:lnTo>
                  <a:pt x="1712" y="20"/>
                </a:lnTo>
                <a:lnTo>
                  <a:pt x="1717" y="25"/>
                </a:lnTo>
                <a:lnTo>
                  <a:pt x="1719" y="25"/>
                </a:lnTo>
                <a:lnTo>
                  <a:pt x="1721" y="22"/>
                </a:lnTo>
                <a:lnTo>
                  <a:pt x="1767" y="22"/>
                </a:lnTo>
                <a:lnTo>
                  <a:pt x="1760" y="13"/>
                </a:lnTo>
                <a:lnTo>
                  <a:pt x="1760" y="13"/>
                </a:lnTo>
                <a:close/>
              </a:path>
              <a:path w="2558" h="143">
                <a:moveTo>
                  <a:pt x="1736" y="3"/>
                </a:moveTo>
                <a:lnTo>
                  <a:pt x="1738" y="8"/>
                </a:lnTo>
                <a:lnTo>
                  <a:pt x="1738" y="20"/>
                </a:lnTo>
                <a:lnTo>
                  <a:pt x="1743" y="20"/>
                </a:lnTo>
                <a:lnTo>
                  <a:pt x="1743" y="13"/>
                </a:lnTo>
                <a:lnTo>
                  <a:pt x="1748" y="8"/>
                </a:lnTo>
                <a:lnTo>
                  <a:pt x="1736" y="3"/>
                </a:lnTo>
                <a:lnTo>
                  <a:pt x="1736" y="3"/>
                </a:lnTo>
                <a:close/>
              </a:path>
              <a:path w="2558" h="143">
                <a:moveTo>
                  <a:pt x="1777" y="1"/>
                </a:moveTo>
                <a:lnTo>
                  <a:pt x="1774" y="5"/>
                </a:lnTo>
                <a:lnTo>
                  <a:pt x="1774" y="15"/>
                </a:lnTo>
                <a:lnTo>
                  <a:pt x="1772" y="17"/>
                </a:lnTo>
                <a:lnTo>
                  <a:pt x="1772" y="22"/>
                </a:lnTo>
                <a:lnTo>
                  <a:pt x="1770" y="27"/>
                </a:lnTo>
                <a:lnTo>
                  <a:pt x="1777" y="25"/>
                </a:lnTo>
                <a:lnTo>
                  <a:pt x="1777" y="22"/>
                </a:lnTo>
                <a:lnTo>
                  <a:pt x="1779" y="20"/>
                </a:lnTo>
                <a:lnTo>
                  <a:pt x="1779" y="15"/>
                </a:lnTo>
                <a:lnTo>
                  <a:pt x="1781" y="13"/>
                </a:lnTo>
                <a:lnTo>
                  <a:pt x="1781" y="10"/>
                </a:lnTo>
                <a:lnTo>
                  <a:pt x="1786" y="8"/>
                </a:lnTo>
                <a:lnTo>
                  <a:pt x="1777" y="1"/>
                </a:lnTo>
                <a:lnTo>
                  <a:pt x="1777" y="1"/>
                </a:lnTo>
                <a:close/>
              </a:path>
              <a:path w="2558" h="143">
                <a:moveTo>
                  <a:pt x="1868" y="123"/>
                </a:moveTo>
                <a:lnTo>
                  <a:pt x="1868" y="137"/>
                </a:lnTo>
                <a:lnTo>
                  <a:pt x="1873" y="135"/>
                </a:lnTo>
                <a:lnTo>
                  <a:pt x="1873" y="123"/>
                </a:lnTo>
                <a:lnTo>
                  <a:pt x="1909" y="123"/>
                </a:lnTo>
                <a:lnTo>
                  <a:pt x="1868" y="123"/>
                </a:lnTo>
                <a:lnTo>
                  <a:pt x="1868" y="123"/>
                </a:lnTo>
                <a:close/>
              </a:path>
              <a:path w="2558" h="143">
                <a:moveTo>
                  <a:pt x="1827" y="97"/>
                </a:moveTo>
                <a:lnTo>
                  <a:pt x="1827" y="99"/>
                </a:lnTo>
                <a:lnTo>
                  <a:pt x="1830" y="101"/>
                </a:lnTo>
                <a:lnTo>
                  <a:pt x="1832" y="101"/>
                </a:lnTo>
                <a:lnTo>
                  <a:pt x="1834" y="104"/>
                </a:lnTo>
                <a:lnTo>
                  <a:pt x="1837" y="104"/>
                </a:lnTo>
                <a:lnTo>
                  <a:pt x="1837" y="106"/>
                </a:lnTo>
                <a:lnTo>
                  <a:pt x="1839" y="109"/>
                </a:lnTo>
                <a:lnTo>
                  <a:pt x="1839" y="116"/>
                </a:lnTo>
                <a:lnTo>
                  <a:pt x="1837" y="121"/>
                </a:lnTo>
                <a:lnTo>
                  <a:pt x="1837" y="133"/>
                </a:lnTo>
                <a:lnTo>
                  <a:pt x="1839" y="135"/>
                </a:lnTo>
                <a:lnTo>
                  <a:pt x="1841" y="137"/>
                </a:lnTo>
                <a:lnTo>
                  <a:pt x="1844" y="137"/>
                </a:lnTo>
                <a:lnTo>
                  <a:pt x="1846" y="135"/>
                </a:lnTo>
                <a:lnTo>
                  <a:pt x="1846" y="133"/>
                </a:lnTo>
                <a:lnTo>
                  <a:pt x="1846" y="99"/>
                </a:lnTo>
                <a:lnTo>
                  <a:pt x="1837" y="99"/>
                </a:lnTo>
                <a:lnTo>
                  <a:pt x="1832" y="99"/>
                </a:lnTo>
                <a:lnTo>
                  <a:pt x="1827" y="97"/>
                </a:lnTo>
                <a:lnTo>
                  <a:pt x="1827" y="97"/>
                </a:lnTo>
                <a:close/>
              </a:path>
              <a:path w="2558" h="143">
                <a:moveTo>
                  <a:pt x="1868" y="82"/>
                </a:moveTo>
                <a:lnTo>
                  <a:pt x="1868" y="121"/>
                </a:lnTo>
                <a:lnTo>
                  <a:pt x="1873" y="121"/>
                </a:lnTo>
                <a:lnTo>
                  <a:pt x="1873" y="82"/>
                </a:lnTo>
                <a:lnTo>
                  <a:pt x="1909" y="82"/>
                </a:lnTo>
                <a:lnTo>
                  <a:pt x="1868" y="82"/>
                </a:lnTo>
                <a:lnTo>
                  <a:pt x="1868" y="82"/>
                </a:lnTo>
                <a:close/>
              </a:path>
              <a:path w="2558" h="143">
                <a:moveTo>
                  <a:pt x="1868" y="73"/>
                </a:moveTo>
                <a:lnTo>
                  <a:pt x="1868" y="82"/>
                </a:lnTo>
                <a:lnTo>
                  <a:pt x="1909" y="82"/>
                </a:lnTo>
                <a:lnTo>
                  <a:pt x="1909" y="121"/>
                </a:lnTo>
                <a:lnTo>
                  <a:pt x="1873" y="121"/>
                </a:lnTo>
                <a:lnTo>
                  <a:pt x="1868" y="121"/>
                </a:lnTo>
                <a:lnTo>
                  <a:pt x="1868" y="123"/>
                </a:lnTo>
                <a:lnTo>
                  <a:pt x="1909" y="123"/>
                </a:lnTo>
                <a:lnTo>
                  <a:pt x="1909" y="137"/>
                </a:lnTo>
                <a:lnTo>
                  <a:pt x="1913" y="135"/>
                </a:lnTo>
                <a:lnTo>
                  <a:pt x="1913" y="85"/>
                </a:lnTo>
                <a:lnTo>
                  <a:pt x="1918" y="80"/>
                </a:lnTo>
                <a:lnTo>
                  <a:pt x="1873" y="80"/>
                </a:lnTo>
                <a:lnTo>
                  <a:pt x="1868" y="73"/>
                </a:lnTo>
                <a:lnTo>
                  <a:pt x="1868" y="73"/>
                </a:lnTo>
                <a:close/>
              </a:path>
              <a:path w="2558" h="143">
                <a:moveTo>
                  <a:pt x="1911" y="73"/>
                </a:moveTo>
                <a:lnTo>
                  <a:pt x="1906" y="80"/>
                </a:lnTo>
                <a:lnTo>
                  <a:pt x="1873" y="80"/>
                </a:lnTo>
                <a:lnTo>
                  <a:pt x="1918" y="80"/>
                </a:lnTo>
                <a:lnTo>
                  <a:pt x="1911" y="73"/>
                </a:lnTo>
                <a:lnTo>
                  <a:pt x="1911" y="73"/>
                </a:lnTo>
                <a:close/>
              </a:path>
              <a:path w="2558" h="143">
                <a:moveTo>
                  <a:pt x="1923" y="53"/>
                </a:moveTo>
                <a:lnTo>
                  <a:pt x="1913" y="53"/>
                </a:lnTo>
                <a:lnTo>
                  <a:pt x="1916" y="56"/>
                </a:lnTo>
                <a:lnTo>
                  <a:pt x="1916" y="61"/>
                </a:lnTo>
                <a:lnTo>
                  <a:pt x="1918" y="65"/>
                </a:lnTo>
                <a:lnTo>
                  <a:pt x="1918" y="68"/>
                </a:lnTo>
                <a:lnTo>
                  <a:pt x="1921" y="65"/>
                </a:lnTo>
                <a:lnTo>
                  <a:pt x="1921" y="63"/>
                </a:lnTo>
                <a:lnTo>
                  <a:pt x="1923" y="63"/>
                </a:lnTo>
                <a:lnTo>
                  <a:pt x="1923" y="53"/>
                </a:lnTo>
                <a:lnTo>
                  <a:pt x="1923" y="53"/>
                </a:lnTo>
                <a:close/>
              </a:path>
              <a:path w="2558" h="143">
                <a:moveTo>
                  <a:pt x="1827" y="44"/>
                </a:moveTo>
                <a:lnTo>
                  <a:pt x="1827" y="49"/>
                </a:lnTo>
                <a:lnTo>
                  <a:pt x="1830" y="51"/>
                </a:lnTo>
                <a:lnTo>
                  <a:pt x="1832" y="53"/>
                </a:lnTo>
                <a:lnTo>
                  <a:pt x="1832" y="56"/>
                </a:lnTo>
                <a:lnTo>
                  <a:pt x="1834" y="58"/>
                </a:lnTo>
                <a:lnTo>
                  <a:pt x="1834" y="63"/>
                </a:lnTo>
                <a:lnTo>
                  <a:pt x="1837" y="65"/>
                </a:lnTo>
                <a:lnTo>
                  <a:pt x="1837" y="70"/>
                </a:lnTo>
                <a:lnTo>
                  <a:pt x="1839" y="70"/>
                </a:lnTo>
                <a:lnTo>
                  <a:pt x="1841" y="68"/>
                </a:lnTo>
                <a:lnTo>
                  <a:pt x="1841" y="56"/>
                </a:lnTo>
                <a:lnTo>
                  <a:pt x="1839" y="53"/>
                </a:lnTo>
                <a:lnTo>
                  <a:pt x="1837" y="51"/>
                </a:lnTo>
                <a:lnTo>
                  <a:pt x="1832" y="49"/>
                </a:lnTo>
                <a:lnTo>
                  <a:pt x="1830" y="46"/>
                </a:lnTo>
                <a:lnTo>
                  <a:pt x="1827" y="44"/>
                </a:lnTo>
                <a:lnTo>
                  <a:pt x="1827" y="44"/>
                </a:lnTo>
                <a:close/>
              </a:path>
              <a:path w="2558" h="143">
                <a:moveTo>
                  <a:pt x="1901" y="27"/>
                </a:moveTo>
                <a:lnTo>
                  <a:pt x="1901" y="32"/>
                </a:lnTo>
                <a:lnTo>
                  <a:pt x="1904" y="34"/>
                </a:lnTo>
                <a:lnTo>
                  <a:pt x="1906" y="37"/>
                </a:lnTo>
                <a:lnTo>
                  <a:pt x="1906" y="39"/>
                </a:lnTo>
                <a:lnTo>
                  <a:pt x="1909" y="41"/>
                </a:lnTo>
                <a:lnTo>
                  <a:pt x="1909" y="44"/>
                </a:lnTo>
                <a:lnTo>
                  <a:pt x="1911" y="46"/>
                </a:lnTo>
                <a:lnTo>
                  <a:pt x="1911" y="49"/>
                </a:lnTo>
                <a:lnTo>
                  <a:pt x="1913" y="51"/>
                </a:lnTo>
                <a:lnTo>
                  <a:pt x="1894" y="51"/>
                </a:lnTo>
                <a:lnTo>
                  <a:pt x="1894" y="53"/>
                </a:lnTo>
                <a:lnTo>
                  <a:pt x="1880" y="53"/>
                </a:lnTo>
                <a:lnTo>
                  <a:pt x="1877" y="53"/>
                </a:lnTo>
                <a:lnTo>
                  <a:pt x="1870" y="53"/>
                </a:lnTo>
                <a:lnTo>
                  <a:pt x="1923" y="53"/>
                </a:lnTo>
                <a:lnTo>
                  <a:pt x="1923" y="51"/>
                </a:lnTo>
                <a:lnTo>
                  <a:pt x="1921" y="49"/>
                </a:lnTo>
                <a:lnTo>
                  <a:pt x="1921" y="46"/>
                </a:lnTo>
                <a:lnTo>
                  <a:pt x="1918" y="46"/>
                </a:lnTo>
                <a:lnTo>
                  <a:pt x="1918" y="44"/>
                </a:lnTo>
                <a:lnTo>
                  <a:pt x="1916" y="41"/>
                </a:lnTo>
                <a:lnTo>
                  <a:pt x="1913" y="39"/>
                </a:lnTo>
                <a:lnTo>
                  <a:pt x="1911" y="37"/>
                </a:lnTo>
                <a:lnTo>
                  <a:pt x="1909" y="34"/>
                </a:lnTo>
                <a:lnTo>
                  <a:pt x="1906" y="32"/>
                </a:lnTo>
                <a:lnTo>
                  <a:pt x="1901" y="27"/>
                </a:lnTo>
                <a:lnTo>
                  <a:pt x="1901" y="27"/>
                </a:lnTo>
                <a:close/>
              </a:path>
              <a:path w="2558" h="143">
                <a:moveTo>
                  <a:pt x="1863" y="27"/>
                </a:moveTo>
                <a:lnTo>
                  <a:pt x="1863" y="30"/>
                </a:lnTo>
                <a:lnTo>
                  <a:pt x="1861" y="34"/>
                </a:lnTo>
                <a:lnTo>
                  <a:pt x="1861" y="39"/>
                </a:lnTo>
                <a:lnTo>
                  <a:pt x="1858" y="44"/>
                </a:lnTo>
                <a:lnTo>
                  <a:pt x="1856" y="49"/>
                </a:lnTo>
                <a:lnTo>
                  <a:pt x="1856" y="51"/>
                </a:lnTo>
                <a:lnTo>
                  <a:pt x="1853" y="56"/>
                </a:lnTo>
                <a:lnTo>
                  <a:pt x="1853" y="61"/>
                </a:lnTo>
                <a:lnTo>
                  <a:pt x="1851" y="63"/>
                </a:lnTo>
                <a:lnTo>
                  <a:pt x="1851" y="70"/>
                </a:lnTo>
                <a:lnTo>
                  <a:pt x="1849" y="73"/>
                </a:lnTo>
                <a:lnTo>
                  <a:pt x="1849" y="77"/>
                </a:lnTo>
                <a:lnTo>
                  <a:pt x="1846" y="80"/>
                </a:lnTo>
                <a:lnTo>
                  <a:pt x="1846" y="85"/>
                </a:lnTo>
                <a:lnTo>
                  <a:pt x="1844" y="87"/>
                </a:lnTo>
                <a:lnTo>
                  <a:pt x="1844" y="92"/>
                </a:lnTo>
                <a:lnTo>
                  <a:pt x="1841" y="92"/>
                </a:lnTo>
                <a:lnTo>
                  <a:pt x="1841" y="97"/>
                </a:lnTo>
                <a:lnTo>
                  <a:pt x="1839" y="97"/>
                </a:lnTo>
                <a:lnTo>
                  <a:pt x="1839" y="99"/>
                </a:lnTo>
                <a:lnTo>
                  <a:pt x="1837" y="99"/>
                </a:lnTo>
                <a:lnTo>
                  <a:pt x="1846" y="99"/>
                </a:lnTo>
                <a:lnTo>
                  <a:pt x="1849" y="97"/>
                </a:lnTo>
                <a:lnTo>
                  <a:pt x="1849" y="87"/>
                </a:lnTo>
                <a:lnTo>
                  <a:pt x="1851" y="85"/>
                </a:lnTo>
                <a:lnTo>
                  <a:pt x="1851" y="77"/>
                </a:lnTo>
                <a:lnTo>
                  <a:pt x="1853" y="75"/>
                </a:lnTo>
                <a:lnTo>
                  <a:pt x="1853" y="68"/>
                </a:lnTo>
                <a:lnTo>
                  <a:pt x="1856" y="63"/>
                </a:lnTo>
                <a:lnTo>
                  <a:pt x="1856" y="61"/>
                </a:lnTo>
                <a:lnTo>
                  <a:pt x="1858" y="56"/>
                </a:lnTo>
                <a:lnTo>
                  <a:pt x="1858" y="51"/>
                </a:lnTo>
                <a:lnTo>
                  <a:pt x="1861" y="49"/>
                </a:lnTo>
                <a:lnTo>
                  <a:pt x="1861" y="44"/>
                </a:lnTo>
                <a:lnTo>
                  <a:pt x="1863" y="39"/>
                </a:lnTo>
                <a:lnTo>
                  <a:pt x="1863" y="34"/>
                </a:lnTo>
                <a:lnTo>
                  <a:pt x="1865" y="27"/>
                </a:lnTo>
                <a:lnTo>
                  <a:pt x="1863" y="27"/>
                </a:lnTo>
                <a:lnTo>
                  <a:pt x="1863" y="27"/>
                </a:lnTo>
                <a:close/>
              </a:path>
              <a:path w="2558" h="143">
                <a:moveTo>
                  <a:pt x="1839" y="8"/>
                </a:moveTo>
                <a:lnTo>
                  <a:pt x="1837" y="10"/>
                </a:lnTo>
                <a:lnTo>
                  <a:pt x="1837" y="13"/>
                </a:lnTo>
                <a:lnTo>
                  <a:pt x="1839" y="15"/>
                </a:lnTo>
                <a:lnTo>
                  <a:pt x="1841" y="17"/>
                </a:lnTo>
                <a:lnTo>
                  <a:pt x="1841" y="20"/>
                </a:lnTo>
                <a:lnTo>
                  <a:pt x="1844" y="22"/>
                </a:lnTo>
                <a:lnTo>
                  <a:pt x="1844" y="25"/>
                </a:lnTo>
                <a:lnTo>
                  <a:pt x="1846" y="27"/>
                </a:lnTo>
                <a:lnTo>
                  <a:pt x="1846" y="32"/>
                </a:lnTo>
                <a:lnTo>
                  <a:pt x="1849" y="34"/>
                </a:lnTo>
                <a:lnTo>
                  <a:pt x="1851" y="32"/>
                </a:lnTo>
                <a:lnTo>
                  <a:pt x="1851" y="30"/>
                </a:lnTo>
                <a:lnTo>
                  <a:pt x="1853" y="27"/>
                </a:lnTo>
                <a:lnTo>
                  <a:pt x="1853" y="25"/>
                </a:lnTo>
                <a:lnTo>
                  <a:pt x="1851" y="20"/>
                </a:lnTo>
                <a:lnTo>
                  <a:pt x="1851" y="17"/>
                </a:lnTo>
                <a:lnTo>
                  <a:pt x="1849" y="15"/>
                </a:lnTo>
                <a:lnTo>
                  <a:pt x="1846" y="15"/>
                </a:lnTo>
                <a:lnTo>
                  <a:pt x="1844" y="13"/>
                </a:lnTo>
                <a:lnTo>
                  <a:pt x="1841" y="10"/>
                </a:lnTo>
                <a:lnTo>
                  <a:pt x="1839" y="8"/>
                </a:lnTo>
                <a:lnTo>
                  <a:pt x="1839" y="8"/>
                </a:lnTo>
                <a:close/>
              </a:path>
              <a:path w="2558" h="143">
                <a:moveTo>
                  <a:pt x="1885" y="3"/>
                </a:moveTo>
                <a:lnTo>
                  <a:pt x="1885" y="10"/>
                </a:lnTo>
                <a:lnTo>
                  <a:pt x="1882" y="13"/>
                </a:lnTo>
                <a:lnTo>
                  <a:pt x="1882" y="17"/>
                </a:lnTo>
                <a:lnTo>
                  <a:pt x="1880" y="20"/>
                </a:lnTo>
                <a:lnTo>
                  <a:pt x="1880" y="25"/>
                </a:lnTo>
                <a:lnTo>
                  <a:pt x="1877" y="27"/>
                </a:lnTo>
                <a:lnTo>
                  <a:pt x="1877" y="32"/>
                </a:lnTo>
                <a:lnTo>
                  <a:pt x="1875" y="34"/>
                </a:lnTo>
                <a:lnTo>
                  <a:pt x="1873" y="37"/>
                </a:lnTo>
                <a:lnTo>
                  <a:pt x="1873" y="39"/>
                </a:lnTo>
                <a:lnTo>
                  <a:pt x="1870" y="41"/>
                </a:lnTo>
                <a:lnTo>
                  <a:pt x="1870" y="44"/>
                </a:lnTo>
                <a:lnTo>
                  <a:pt x="1868" y="46"/>
                </a:lnTo>
                <a:lnTo>
                  <a:pt x="1868" y="49"/>
                </a:lnTo>
                <a:lnTo>
                  <a:pt x="1865" y="51"/>
                </a:lnTo>
                <a:lnTo>
                  <a:pt x="1863" y="51"/>
                </a:lnTo>
                <a:lnTo>
                  <a:pt x="1863" y="53"/>
                </a:lnTo>
                <a:lnTo>
                  <a:pt x="1861" y="53"/>
                </a:lnTo>
                <a:lnTo>
                  <a:pt x="1865" y="65"/>
                </a:lnTo>
                <a:lnTo>
                  <a:pt x="1868" y="63"/>
                </a:lnTo>
                <a:lnTo>
                  <a:pt x="1868" y="63"/>
                </a:lnTo>
                <a:lnTo>
                  <a:pt x="1870" y="61"/>
                </a:lnTo>
                <a:lnTo>
                  <a:pt x="1875" y="61"/>
                </a:lnTo>
                <a:lnTo>
                  <a:pt x="1877" y="58"/>
                </a:lnTo>
                <a:lnTo>
                  <a:pt x="1890" y="58"/>
                </a:lnTo>
                <a:lnTo>
                  <a:pt x="1890" y="56"/>
                </a:lnTo>
                <a:lnTo>
                  <a:pt x="1909" y="56"/>
                </a:lnTo>
                <a:lnTo>
                  <a:pt x="1911" y="53"/>
                </a:lnTo>
                <a:lnTo>
                  <a:pt x="1923" y="53"/>
                </a:lnTo>
                <a:lnTo>
                  <a:pt x="1870" y="53"/>
                </a:lnTo>
                <a:lnTo>
                  <a:pt x="1870" y="51"/>
                </a:lnTo>
                <a:lnTo>
                  <a:pt x="1873" y="49"/>
                </a:lnTo>
                <a:lnTo>
                  <a:pt x="1875" y="46"/>
                </a:lnTo>
                <a:lnTo>
                  <a:pt x="1875" y="44"/>
                </a:lnTo>
                <a:lnTo>
                  <a:pt x="1877" y="39"/>
                </a:lnTo>
                <a:lnTo>
                  <a:pt x="1877" y="37"/>
                </a:lnTo>
                <a:lnTo>
                  <a:pt x="1880" y="34"/>
                </a:lnTo>
                <a:lnTo>
                  <a:pt x="1880" y="32"/>
                </a:lnTo>
                <a:lnTo>
                  <a:pt x="1882" y="30"/>
                </a:lnTo>
                <a:lnTo>
                  <a:pt x="1882" y="27"/>
                </a:lnTo>
                <a:lnTo>
                  <a:pt x="1885" y="27"/>
                </a:lnTo>
                <a:lnTo>
                  <a:pt x="1885" y="25"/>
                </a:lnTo>
                <a:lnTo>
                  <a:pt x="1887" y="22"/>
                </a:lnTo>
                <a:lnTo>
                  <a:pt x="1890" y="20"/>
                </a:lnTo>
                <a:lnTo>
                  <a:pt x="1890" y="17"/>
                </a:lnTo>
                <a:lnTo>
                  <a:pt x="1892" y="15"/>
                </a:lnTo>
                <a:lnTo>
                  <a:pt x="1892" y="13"/>
                </a:lnTo>
                <a:lnTo>
                  <a:pt x="1894" y="13"/>
                </a:lnTo>
                <a:lnTo>
                  <a:pt x="1885" y="3"/>
                </a:lnTo>
                <a:lnTo>
                  <a:pt x="1885" y="3"/>
                </a:lnTo>
                <a:close/>
              </a:path>
              <a:path w="2558" h="143">
                <a:moveTo>
                  <a:pt x="2014" y="101"/>
                </a:moveTo>
                <a:lnTo>
                  <a:pt x="2012" y="104"/>
                </a:lnTo>
                <a:lnTo>
                  <a:pt x="2014" y="106"/>
                </a:lnTo>
                <a:lnTo>
                  <a:pt x="2017" y="109"/>
                </a:lnTo>
                <a:lnTo>
                  <a:pt x="2019" y="111"/>
                </a:lnTo>
                <a:lnTo>
                  <a:pt x="2019" y="113"/>
                </a:lnTo>
                <a:lnTo>
                  <a:pt x="2021" y="116"/>
                </a:lnTo>
                <a:lnTo>
                  <a:pt x="2024" y="118"/>
                </a:lnTo>
                <a:lnTo>
                  <a:pt x="2026" y="121"/>
                </a:lnTo>
                <a:lnTo>
                  <a:pt x="2026" y="123"/>
                </a:lnTo>
                <a:lnTo>
                  <a:pt x="2029" y="125"/>
                </a:lnTo>
                <a:lnTo>
                  <a:pt x="2029" y="128"/>
                </a:lnTo>
                <a:lnTo>
                  <a:pt x="2031" y="130"/>
                </a:lnTo>
                <a:lnTo>
                  <a:pt x="2033" y="133"/>
                </a:lnTo>
                <a:lnTo>
                  <a:pt x="2033" y="135"/>
                </a:lnTo>
                <a:lnTo>
                  <a:pt x="2036" y="137"/>
                </a:lnTo>
                <a:lnTo>
                  <a:pt x="2036" y="140"/>
                </a:lnTo>
                <a:lnTo>
                  <a:pt x="2038" y="140"/>
                </a:lnTo>
                <a:lnTo>
                  <a:pt x="2038" y="128"/>
                </a:lnTo>
                <a:lnTo>
                  <a:pt x="2038" y="123"/>
                </a:lnTo>
                <a:lnTo>
                  <a:pt x="2038" y="121"/>
                </a:lnTo>
                <a:lnTo>
                  <a:pt x="2036" y="118"/>
                </a:lnTo>
                <a:lnTo>
                  <a:pt x="2033" y="118"/>
                </a:lnTo>
                <a:lnTo>
                  <a:pt x="2031" y="116"/>
                </a:lnTo>
                <a:lnTo>
                  <a:pt x="2029" y="113"/>
                </a:lnTo>
                <a:lnTo>
                  <a:pt x="2026" y="113"/>
                </a:lnTo>
                <a:lnTo>
                  <a:pt x="2024" y="111"/>
                </a:lnTo>
                <a:lnTo>
                  <a:pt x="2021" y="109"/>
                </a:lnTo>
                <a:lnTo>
                  <a:pt x="2019" y="106"/>
                </a:lnTo>
                <a:lnTo>
                  <a:pt x="2017" y="104"/>
                </a:lnTo>
                <a:lnTo>
                  <a:pt x="2014" y="101"/>
                </a:lnTo>
                <a:lnTo>
                  <a:pt x="2014" y="101"/>
                </a:lnTo>
                <a:close/>
              </a:path>
              <a:path w="2558" h="143">
                <a:moveTo>
                  <a:pt x="1981" y="85"/>
                </a:moveTo>
                <a:lnTo>
                  <a:pt x="1964" y="94"/>
                </a:lnTo>
                <a:lnTo>
                  <a:pt x="1973" y="94"/>
                </a:lnTo>
                <a:lnTo>
                  <a:pt x="1976" y="92"/>
                </a:lnTo>
                <a:lnTo>
                  <a:pt x="1978" y="90"/>
                </a:lnTo>
                <a:lnTo>
                  <a:pt x="1983" y="87"/>
                </a:lnTo>
                <a:lnTo>
                  <a:pt x="1981" y="85"/>
                </a:lnTo>
                <a:lnTo>
                  <a:pt x="1981" y="85"/>
                </a:lnTo>
                <a:close/>
              </a:path>
              <a:path w="2558" h="143">
                <a:moveTo>
                  <a:pt x="2007" y="51"/>
                </a:moveTo>
                <a:lnTo>
                  <a:pt x="2007" y="82"/>
                </a:lnTo>
                <a:lnTo>
                  <a:pt x="2005" y="85"/>
                </a:lnTo>
                <a:lnTo>
                  <a:pt x="2005" y="101"/>
                </a:lnTo>
                <a:lnTo>
                  <a:pt x="2002" y="104"/>
                </a:lnTo>
                <a:lnTo>
                  <a:pt x="2002" y="109"/>
                </a:lnTo>
                <a:lnTo>
                  <a:pt x="2000" y="111"/>
                </a:lnTo>
                <a:lnTo>
                  <a:pt x="2000" y="113"/>
                </a:lnTo>
                <a:lnTo>
                  <a:pt x="1997" y="116"/>
                </a:lnTo>
                <a:lnTo>
                  <a:pt x="1997" y="118"/>
                </a:lnTo>
                <a:lnTo>
                  <a:pt x="1995" y="121"/>
                </a:lnTo>
                <a:lnTo>
                  <a:pt x="1993" y="123"/>
                </a:lnTo>
                <a:lnTo>
                  <a:pt x="1993" y="125"/>
                </a:lnTo>
                <a:lnTo>
                  <a:pt x="1990" y="125"/>
                </a:lnTo>
                <a:lnTo>
                  <a:pt x="1988" y="128"/>
                </a:lnTo>
                <a:lnTo>
                  <a:pt x="1985" y="130"/>
                </a:lnTo>
                <a:lnTo>
                  <a:pt x="1983" y="133"/>
                </a:lnTo>
                <a:lnTo>
                  <a:pt x="1981" y="133"/>
                </a:lnTo>
                <a:lnTo>
                  <a:pt x="1978" y="135"/>
                </a:lnTo>
                <a:lnTo>
                  <a:pt x="1976" y="137"/>
                </a:lnTo>
                <a:lnTo>
                  <a:pt x="1973" y="137"/>
                </a:lnTo>
                <a:lnTo>
                  <a:pt x="1971" y="140"/>
                </a:lnTo>
                <a:lnTo>
                  <a:pt x="1971" y="142"/>
                </a:lnTo>
                <a:lnTo>
                  <a:pt x="1973" y="142"/>
                </a:lnTo>
                <a:lnTo>
                  <a:pt x="1976" y="140"/>
                </a:lnTo>
                <a:lnTo>
                  <a:pt x="1978" y="140"/>
                </a:lnTo>
                <a:lnTo>
                  <a:pt x="1981" y="137"/>
                </a:lnTo>
                <a:lnTo>
                  <a:pt x="1983" y="137"/>
                </a:lnTo>
                <a:lnTo>
                  <a:pt x="1985" y="135"/>
                </a:lnTo>
                <a:lnTo>
                  <a:pt x="1988" y="135"/>
                </a:lnTo>
                <a:lnTo>
                  <a:pt x="1990" y="133"/>
                </a:lnTo>
                <a:lnTo>
                  <a:pt x="1993" y="133"/>
                </a:lnTo>
                <a:lnTo>
                  <a:pt x="1993" y="130"/>
                </a:lnTo>
                <a:lnTo>
                  <a:pt x="1995" y="128"/>
                </a:lnTo>
                <a:lnTo>
                  <a:pt x="1997" y="128"/>
                </a:lnTo>
                <a:lnTo>
                  <a:pt x="1997" y="125"/>
                </a:lnTo>
                <a:lnTo>
                  <a:pt x="2000" y="123"/>
                </a:lnTo>
                <a:lnTo>
                  <a:pt x="2002" y="121"/>
                </a:lnTo>
                <a:lnTo>
                  <a:pt x="2002" y="118"/>
                </a:lnTo>
                <a:lnTo>
                  <a:pt x="2005" y="118"/>
                </a:lnTo>
                <a:lnTo>
                  <a:pt x="2005" y="116"/>
                </a:lnTo>
                <a:lnTo>
                  <a:pt x="2007" y="111"/>
                </a:lnTo>
                <a:lnTo>
                  <a:pt x="2007" y="109"/>
                </a:lnTo>
                <a:lnTo>
                  <a:pt x="2010" y="106"/>
                </a:lnTo>
                <a:lnTo>
                  <a:pt x="2010" y="99"/>
                </a:lnTo>
                <a:lnTo>
                  <a:pt x="2012" y="97"/>
                </a:lnTo>
                <a:lnTo>
                  <a:pt x="2012" y="63"/>
                </a:lnTo>
                <a:lnTo>
                  <a:pt x="2017" y="58"/>
                </a:lnTo>
                <a:lnTo>
                  <a:pt x="2007" y="51"/>
                </a:lnTo>
                <a:lnTo>
                  <a:pt x="2007" y="51"/>
                </a:lnTo>
                <a:close/>
              </a:path>
              <a:path w="2558" h="143">
                <a:moveTo>
                  <a:pt x="1985" y="39"/>
                </a:moveTo>
                <a:lnTo>
                  <a:pt x="1985" y="106"/>
                </a:lnTo>
                <a:lnTo>
                  <a:pt x="1993" y="101"/>
                </a:lnTo>
                <a:lnTo>
                  <a:pt x="1993" y="41"/>
                </a:lnTo>
                <a:lnTo>
                  <a:pt x="2026" y="41"/>
                </a:lnTo>
                <a:lnTo>
                  <a:pt x="1985" y="39"/>
                </a:lnTo>
                <a:lnTo>
                  <a:pt x="1985" y="39"/>
                </a:lnTo>
                <a:close/>
              </a:path>
              <a:path w="2558" h="143">
                <a:moveTo>
                  <a:pt x="1985" y="32"/>
                </a:moveTo>
                <a:lnTo>
                  <a:pt x="1985" y="39"/>
                </a:lnTo>
                <a:lnTo>
                  <a:pt x="2026" y="41"/>
                </a:lnTo>
                <a:lnTo>
                  <a:pt x="2026" y="104"/>
                </a:lnTo>
                <a:lnTo>
                  <a:pt x="2033" y="99"/>
                </a:lnTo>
                <a:lnTo>
                  <a:pt x="2033" y="44"/>
                </a:lnTo>
                <a:lnTo>
                  <a:pt x="2038" y="39"/>
                </a:lnTo>
                <a:lnTo>
                  <a:pt x="2005" y="37"/>
                </a:lnTo>
                <a:lnTo>
                  <a:pt x="1993" y="37"/>
                </a:lnTo>
                <a:lnTo>
                  <a:pt x="1985" y="32"/>
                </a:lnTo>
                <a:lnTo>
                  <a:pt x="1985" y="32"/>
                </a:lnTo>
                <a:close/>
              </a:path>
              <a:path w="2558" h="143">
                <a:moveTo>
                  <a:pt x="2031" y="32"/>
                </a:moveTo>
                <a:lnTo>
                  <a:pt x="2026" y="37"/>
                </a:lnTo>
                <a:lnTo>
                  <a:pt x="2005" y="37"/>
                </a:lnTo>
                <a:lnTo>
                  <a:pt x="2038" y="39"/>
                </a:lnTo>
                <a:lnTo>
                  <a:pt x="2031" y="32"/>
                </a:lnTo>
                <a:lnTo>
                  <a:pt x="2031" y="32"/>
                </a:lnTo>
                <a:close/>
              </a:path>
              <a:path w="2558" h="143">
                <a:moveTo>
                  <a:pt x="1964" y="30"/>
                </a:moveTo>
                <a:lnTo>
                  <a:pt x="1959" y="30"/>
                </a:lnTo>
                <a:lnTo>
                  <a:pt x="1959" y="97"/>
                </a:lnTo>
                <a:lnTo>
                  <a:pt x="1954" y="97"/>
                </a:lnTo>
                <a:lnTo>
                  <a:pt x="1952" y="99"/>
                </a:lnTo>
                <a:lnTo>
                  <a:pt x="1950" y="99"/>
                </a:lnTo>
                <a:lnTo>
                  <a:pt x="1947" y="101"/>
                </a:lnTo>
                <a:lnTo>
                  <a:pt x="1942" y="101"/>
                </a:lnTo>
                <a:lnTo>
                  <a:pt x="1940" y="104"/>
                </a:lnTo>
                <a:lnTo>
                  <a:pt x="1945" y="116"/>
                </a:lnTo>
                <a:lnTo>
                  <a:pt x="1945" y="113"/>
                </a:lnTo>
                <a:lnTo>
                  <a:pt x="1947" y="113"/>
                </a:lnTo>
                <a:lnTo>
                  <a:pt x="1947" y="111"/>
                </a:lnTo>
                <a:lnTo>
                  <a:pt x="1950" y="109"/>
                </a:lnTo>
                <a:lnTo>
                  <a:pt x="1952" y="109"/>
                </a:lnTo>
                <a:lnTo>
                  <a:pt x="1952" y="106"/>
                </a:lnTo>
                <a:lnTo>
                  <a:pt x="1954" y="106"/>
                </a:lnTo>
                <a:lnTo>
                  <a:pt x="1954" y="104"/>
                </a:lnTo>
                <a:lnTo>
                  <a:pt x="1959" y="104"/>
                </a:lnTo>
                <a:lnTo>
                  <a:pt x="1959" y="101"/>
                </a:lnTo>
                <a:lnTo>
                  <a:pt x="1961" y="101"/>
                </a:lnTo>
                <a:lnTo>
                  <a:pt x="1964" y="99"/>
                </a:lnTo>
                <a:lnTo>
                  <a:pt x="1966" y="97"/>
                </a:lnTo>
                <a:lnTo>
                  <a:pt x="1969" y="97"/>
                </a:lnTo>
                <a:lnTo>
                  <a:pt x="1973" y="94"/>
                </a:lnTo>
                <a:lnTo>
                  <a:pt x="1964" y="94"/>
                </a:lnTo>
                <a:lnTo>
                  <a:pt x="1964" y="30"/>
                </a:lnTo>
                <a:lnTo>
                  <a:pt x="1964" y="30"/>
                </a:lnTo>
                <a:close/>
              </a:path>
              <a:path w="2558" h="143">
                <a:moveTo>
                  <a:pt x="1976" y="17"/>
                </a:moveTo>
                <a:lnTo>
                  <a:pt x="1969" y="25"/>
                </a:lnTo>
                <a:lnTo>
                  <a:pt x="1940" y="25"/>
                </a:lnTo>
                <a:lnTo>
                  <a:pt x="1945" y="32"/>
                </a:lnTo>
                <a:lnTo>
                  <a:pt x="1945" y="30"/>
                </a:lnTo>
                <a:lnTo>
                  <a:pt x="1947" y="30"/>
                </a:lnTo>
                <a:lnTo>
                  <a:pt x="1983" y="30"/>
                </a:lnTo>
                <a:lnTo>
                  <a:pt x="1976" y="17"/>
                </a:lnTo>
                <a:lnTo>
                  <a:pt x="1976" y="17"/>
                </a:lnTo>
                <a:close/>
              </a:path>
              <a:path w="2558" h="143">
                <a:moveTo>
                  <a:pt x="2012" y="15"/>
                </a:moveTo>
                <a:lnTo>
                  <a:pt x="2005" y="15"/>
                </a:lnTo>
                <a:lnTo>
                  <a:pt x="2005" y="17"/>
                </a:lnTo>
                <a:lnTo>
                  <a:pt x="2005" y="20"/>
                </a:lnTo>
                <a:lnTo>
                  <a:pt x="2002" y="22"/>
                </a:lnTo>
                <a:lnTo>
                  <a:pt x="2002" y="37"/>
                </a:lnTo>
                <a:lnTo>
                  <a:pt x="1993" y="37"/>
                </a:lnTo>
                <a:lnTo>
                  <a:pt x="2005" y="37"/>
                </a:lnTo>
                <a:lnTo>
                  <a:pt x="2005" y="32"/>
                </a:lnTo>
                <a:lnTo>
                  <a:pt x="2007" y="30"/>
                </a:lnTo>
                <a:lnTo>
                  <a:pt x="2007" y="25"/>
                </a:lnTo>
                <a:lnTo>
                  <a:pt x="2010" y="22"/>
                </a:lnTo>
                <a:lnTo>
                  <a:pt x="2010" y="20"/>
                </a:lnTo>
                <a:lnTo>
                  <a:pt x="2012" y="17"/>
                </a:lnTo>
                <a:lnTo>
                  <a:pt x="2012" y="15"/>
                </a:lnTo>
                <a:lnTo>
                  <a:pt x="2012" y="15"/>
                </a:lnTo>
                <a:close/>
              </a:path>
              <a:path w="2558" h="143">
                <a:moveTo>
                  <a:pt x="2033" y="3"/>
                </a:moveTo>
                <a:lnTo>
                  <a:pt x="2026" y="10"/>
                </a:lnTo>
                <a:lnTo>
                  <a:pt x="1976" y="10"/>
                </a:lnTo>
                <a:lnTo>
                  <a:pt x="1981" y="15"/>
                </a:lnTo>
                <a:lnTo>
                  <a:pt x="2041" y="15"/>
                </a:lnTo>
                <a:lnTo>
                  <a:pt x="2033" y="3"/>
                </a:lnTo>
                <a:lnTo>
                  <a:pt x="2033" y="3"/>
                </a:lnTo>
                <a:close/>
              </a:path>
              <a:path w="2558" h="143">
                <a:moveTo>
                  <a:pt x="2137" y="121"/>
                </a:moveTo>
                <a:lnTo>
                  <a:pt x="2130" y="123"/>
                </a:lnTo>
                <a:lnTo>
                  <a:pt x="2130" y="140"/>
                </a:lnTo>
                <a:lnTo>
                  <a:pt x="2137" y="135"/>
                </a:lnTo>
                <a:lnTo>
                  <a:pt x="2137" y="121"/>
                </a:lnTo>
                <a:lnTo>
                  <a:pt x="2137" y="121"/>
                </a:lnTo>
                <a:close/>
              </a:path>
              <a:path w="2558" h="143">
                <a:moveTo>
                  <a:pt x="2074" y="82"/>
                </a:moveTo>
                <a:lnTo>
                  <a:pt x="2074" y="121"/>
                </a:lnTo>
                <a:lnTo>
                  <a:pt x="2081" y="118"/>
                </a:lnTo>
                <a:lnTo>
                  <a:pt x="2081" y="87"/>
                </a:lnTo>
                <a:lnTo>
                  <a:pt x="2130" y="87"/>
                </a:lnTo>
                <a:lnTo>
                  <a:pt x="2074" y="82"/>
                </a:lnTo>
                <a:lnTo>
                  <a:pt x="2074" y="82"/>
                </a:lnTo>
                <a:close/>
              </a:path>
              <a:path w="2558" h="143">
                <a:moveTo>
                  <a:pt x="2074" y="53"/>
                </a:moveTo>
                <a:lnTo>
                  <a:pt x="2074" y="82"/>
                </a:lnTo>
                <a:lnTo>
                  <a:pt x="2081" y="82"/>
                </a:lnTo>
                <a:lnTo>
                  <a:pt x="2081" y="53"/>
                </a:lnTo>
                <a:lnTo>
                  <a:pt x="2130" y="53"/>
                </a:lnTo>
                <a:lnTo>
                  <a:pt x="2074" y="53"/>
                </a:lnTo>
                <a:lnTo>
                  <a:pt x="2074" y="53"/>
                </a:lnTo>
                <a:close/>
              </a:path>
              <a:path w="2558" h="143">
                <a:moveTo>
                  <a:pt x="2141" y="17"/>
                </a:moveTo>
                <a:lnTo>
                  <a:pt x="2130" y="20"/>
                </a:lnTo>
                <a:lnTo>
                  <a:pt x="2130" y="49"/>
                </a:lnTo>
                <a:lnTo>
                  <a:pt x="2081" y="49"/>
                </a:lnTo>
                <a:lnTo>
                  <a:pt x="2074" y="53"/>
                </a:lnTo>
                <a:lnTo>
                  <a:pt x="2130" y="53"/>
                </a:lnTo>
                <a:lnTo>
                  <a:pt x="2130" y="82"/>
                </a:lnTo>
                <a:lnTo>
                  <a:pt x="2074" y="82"/>
                </a:lnTo>
                <a:lnTo>
                  <a:pt x="2130" y="87"/>
                </a:lnTo>
                <a:lnTo>
                  <a:pt x="2130" y="118"/>
                </a:lnTo>
                <a:lnTo>
                  <a:pt x="2081" y="118"/>
                </a:lnTo>
                <a:lnTo>
                  <a:pt x="2074" y="121"/>
                </a:lnTo>
                <a:lnTo>
                  <a:pt x="2074" y="140"/>
                </a:lnTo>
                <a:lnTo>
                  <a:pt x="2081" y="135"/>
                </a:lnTo>
                <a:lnTo>
                  <a:pt x="2081" y="123"/>
                </a:lnTo>
                <a:lnTo>
                  <a:pt x="2130" y="123"/>
                </a:lnTo>
                <a:lnTo>
                  <a:pt x="2137" y="121"/>
                </a:lnTo>
                <a:lnTo>
                  <a:pt x="2137" y="118"/>
                </a:lnTo>
                <a:lnTo>
                  <a:pt x="2137" y="113"/>
                </a:lnTo>
                <a:lnTo>
                  <a:pt x="2137" y="22"/>
                </a:lnTo>
                <a:lnTo>
                  <a:pt x="2141" y="17"/>
                </a:lnTo>
                <a:lnTo>
                  <a:pt x="2141" y="17"/>
                </a:lnTo>
                <a:close/>
              </a:path>
              <a:path w="2558" h="143">
                <a:moveTo>
                  <a:pt x="2132" y="8"/>
                </a:moveTo>
                <a:lnTo>
                  <a:pt x="2130" y="15"/>
                </a:lnTo>
                <a:lnTo>
                  <a:pt x="2081" y="15"/>
                </a:lnTo>
                <a:lnTo>
                  <a:pt x="2074" y="17"/>
                </a:lnTo>
                <a:lnTo>
                  <a:pt x="2074" y="53"/>
                </a:lnTo>
                <a:lnTo>
                  <a:pt x="2081" y="49"/>
                </a:lnTo>
                <a:lnTo>
                  <a:pt x="2081" y="20"/>
                </a:lnTo>
                <a:lnTo>
                  <a:pt x="2130" y="20"/>
                </a:lnTo>
                <a:lnTo>
                  <a:pt x="2141" y="17"/>
                </a:lnTo>
                <a:lnTo>
                  <a:pt x="2132" y="8"/>
                </a:lnTo>
                <a:lnTo>
                  <a:pt x="2132" y="8"/>
                </a:lnTo>
                <a:close/>
              </a:path>
              <a:path w="2558" h="143">
                <a:moveTo>
                  <a:pt x="2074" y="8"/>
                </a:moveTo>
                <a:lnTo>
                  <a:pt x="2074" y="17"/>
                </a:lnTo>
                <a:lnTo>
                  <a:pt x="2081" y="15"/>
                </a:lnTo>
                <a:lnTo>
                  <a:pt x="2074" y="8"/>
                </a:lnTo>
                <a:lnTo>
                  <a:pt x="2074" y="8"/>
                </a:lnTo>
                <a:close/>
              </a:path>
              <a:path w="2558" h="143">
                <a:moveTo>
                  <a:pt x="2259" y="13"/>
                </a:moveTo>
                <a:lnTo>
                  <a:pt x="2257" y="15"/>
                </a:lnTo>
                <a:lnTo>
                  <a:pt x="2254" y="17"/>
                </a:lnTo>
                <a:lnTo>
                  <a:pt x="2250" y="20"/>
                </a:lnTo>
                <a:lnTo>
                  <a:pt x="2247" y="22"/>
                </a:lnTo>
                <a:lnTo>
                  <a:pt x="2247" y="25"/>
                </a:lnTo>
                <a:lnTo>
                  <a:pt x="2245" y="27"/>
                </a:lnTo>
                <a:lnTo>
                  <a:pt x="2242" y="30"/>
                </a:lnTo>
                <a:lnTo>
                  <a:pt x="2242" y="32"/>
                </a:lnTo>
                <a:lnTo>
                  <a:pt x="2240" y="34"/>
                </a:lnTo>
                <a:lnTo>
                  <a:pt x="2237" y="37"/>
                </a:lnTo>
                <a:lnTo>
                  <a:pt x="2237" y="39"/>
                </a:lnTo>
                <a:lnTo>
                  <a:pt x="2235" y="41"/>
                </a:lnTo>
                <a:lnTo>
                  <a:pt x="2235" y="44"/>
                </a:lnTo>
                <a:lnTo>
                  <a:pt x="2233" y="44"/>
                </a:lnTo>
                <a:lnTo>
                  <a:pt x="2233" y="51"/>
                </a:lnTo>
                <a:lnTo>
                  <a:pt x="2230" y="53"/>
                </a:lnTo>
                <a:lnTo>
                  <a:pt x="2230" y="61"/>
                </a:lnTo>
                <a:lnTo>
                  <a:pt x="2228" y="65"/>
                </a:lnTo>
                <a:lnTo>
                  <a:pt x="2228" y="70"/>
                </a:lnTo>
                <a:lnTo>
                  <a:pt x="2228" y="73"/>
                </a:lnTo>
                <a:lnTo>
                  <a:pt x="2228" y="80"/>
                </a:lnTo>
                <a:lnTo>
                  <a:pt x="2230" y="82"/>
                </a:lnTo>
                <a:lnTo>
                  <a:pt x="2230" y="92"/>
                </a:lnTo>
                <a:lnTo>
                  <a:pt x="2233" y="94"/>
                </a:lnTo>
                <a:lnTo>
                  <a:pt x="2233" y="99"/>
                </a:lnTo>
                <a:lnTo>
                  <a:pt x="2235" y="101"/>
                </a:lnTo>
                <a:lnTo>
                  <a:pt x="2235" y="104"/>
                </a:lnTo>
                <a:lnTo>
                  <a:pt x="2237" y="106"/>
                </a:lnTo>
                <a:lnTo>
                  <a:pt x="2237" y="109"/>
                </a:lnTo>
                <a:lnTo>
                  <a:pt x="2240" y="111"/>
                </a:lnTo>
                <a:lnTo>
                  <a:pt x="2240" y="113"/>
                </a:lnTo>
                <a:lnTo>
                  <a:pt x="2242" y="116"/>
                </a:lnTo>
                <a:lnTo>
                  <a:pt x="2245" y="118"/>
                </a:lnTo>
                <a:lnTo>
                  <a:pt x="2247" y="121"/>
                </a:lnTo>
                <a:lnTo>
                  <a:pt x="2250" y="123"/>
                </a:lnTo>
                <a:lnTo>
                  <a:pt x="2252" y="125"/>
                </a:lnTo>
                <a:lnTo>
                  <a:pt x="2257" y="128"/>
                </a:lnTo>
                <a:lnTo>
                  <a:pt x="2257" y="130"/>
                </a:lnTo>
                <a:lnTo>
                  <a:pt x="2259" y="130"/>
                </a:lnTo>
                <a:lnTo>
                  <a:pt x="2259" y="128"/>
                </a:lnTo>
                <a:lnTo>
                  <a:pt x="2257" y="125"/>
                </a:lnTo>
                <a:lnTo>
                  <a:pt x="2254" y="123"/>
                </a:lnTo>
                <a:lnTo>
                  <a:pt x="2254" y="121"/>
                </a:lnTo>
                <a:lnTo>
                  <a:pt x="2252" y="121"/>
                </a:lnTo>
                <a:lnTo>
                  <a:pt x="2250" y="118"/>
                </a:lnTo>
                <a:lnTo>
                  <a:pt x="2250" y="116"/>
                </a:lnTo>
                <a:lnTo>
                  <a:pt x="2247" y="113"/>
                </a:lnTo>
                <a:lnTo>
                  <a:pt x="2245" y="111"/>
                </a:lnTo>
                <a:lnTo>
                  <a:pt x="2245" y="109"/>
                </a:lnTo>
                <a:lnTo>
                  <a:pt x="2242" y="106"/>
                </a:lnTo>
                <a:lnTo>
                  <a:pt x="2240" y="104"/>
                </a:lnTo>
                <a:lnTo>
                  <a:pt x="2240" y="101"/>
                </a:lnTo>
                <a:lnTo>
                  <a:pt x="2237" y="99"/>
                </a:lnTo>
                <a:lnTo>
                  <a:pt x="2237" y="90"/>
                </a:lnTo>
                <a:lnTo>
                  <a:pt x="2235" y="87"/>
                </a:lnTo>
                <a:lnTo>
                  <a:pt x="2235" y="61"/>
                </a:lnTo>
                <a:lnTo>
                  <a:pt x="2237" y="56"/>
                </a:lnTo>
                <a:lnTo>
                  <a:pt x="2237" y="49"/>
                </a:lnTo>
                <a:lnTo>
                  <a:pt x="2240" y="46"/>
                </a:lnTo>
                <a:lnTo>
                  <a:pt x="2240" y="44"/>
                </a:lnTo>
                <a:lnTo>
                  <a:pt x="2242" y="41"/>
                </a:lnTo>
                <a:lnTo>
                  <a:pt x="2242" y="37"/>
                </a:lnTo>
                <a:lnTo>
                  <a:pt x="2245" y="34"/>
                </a:lnTo>
                <a:lnTo>
                  <a:pt x="2247" y="32"/>
                </a:lnTo>
                <a:lnTo>
                  <a:pt x="2247" y="30"/>
                </a:lnTo>
                <a:lnTo>
                  <a:pt x="2250" y="27"/>
                </a:lnTo>
                <a:lnTo>
                  <a:pt x="2250" y="25"/>
                </a:lnTo>
                <a:lnTo>
                  <a:pt x="2252" y="22"/>
                </a:lnTo>
                <a:lnTo>
                  <a:pt x="2254" y="22"/>
                </a:lnTo>
                <a:lnTo>
                  <a:pt x="2257" y="17"/>
                </a:lnTo>
                <a:lnTo>
                  <a:pt x="2259" y="15"/>
                </a:lnTo>
                <a:lnTo>
                  <a:pt x="2259" y="13"/>
                </a:lnTo>
                <a:lnTo>
                  <a:pt x="2259" y="13"/>
                </a:lnTo>
                <a:close/>
              </a:path>
              <a:path w="2558" h="143">
                <a:moveTo>
                  <a:pt x="2374" y="106"/>
                </a:moveTo>
                <a:lnTo>
                  <a:pt x="2367" y="116"/>
                </a:lnTo>
                <a:lnTo>
                  <a:pt x="2283" y="116"/>
                </a:lnTo>
                <a:lnTo>
                  <a:pt x="2288" y="123"/>
                </a:lnTo>
                <a:lnTo>
                  <a:pt x="2290" y="121"/>
                </a:lnTo>
                <a:lnTo>
                  <a:pt x="2386" y="121"/>
                </a:lnTo>
                <a:lnTo>
                  <a:pt x="2374" y="106"/>
                </a:lnTo>
                <a:lnTo>
                  <a:pt x="2374" y="106"/>
                </a:lnTo>
                <a:close/>
              </a:path>
              <a:path w="2558" h="143">
                <a:moveTo>
                  <a:pt x="2367" y="25"/>
                </a:moveTo>
                <a:lnTo>
                  <a:pt x="2360" y="34"/>
                </a:lnTo>
                <a:lnTo>
                  <a:pt x="2295" y="34"/>
                </a:lnTo>
                <a:lnTo>
                  <a:pt x="2300" y="39"/>
                </a:lnTo>
                <a:lnTo>
                  <a:pt x="2302" y="39"/>
                </a:lnTo>
                <a:lnTo>
                  <a:pt x="2305" y="37"/>
                </a:lnTo>
                <a:lnTo>
                  <a:pt x="2377" y="37"/>
                </a:lnTo>
                <a:lnTo>
                  <a:pt x="2367" y="25"/>
                </a:lnTo>
                <a:lnTo>
                  <a:pt x="2367" y="25"/>
                </a:lnTo>
                <a:close/>
              </a:path>
              <a:path w="2558" h="143">
                <a:moveTo>
                  <a:pt x="2473" y="125"/>
                </a:moveTo>
                <a:lnTo>
                  <a:pt x="2473" y="128"/>
                </a:lnTo>
                <a:lnTo>
                  <a:pt x="2485" y="128"/>
                </a:lnTo>
                <a:lnTo>
                  <a:pt x="2480" y="128"/>
                </a:lnTo>
                <a:lnTo>
                  <a:pt x="2475" y="125"/>
                </a:lnTo>
                <a:lnTo>
                  <a:pt x="2473" y="125"/>
                </a:lnTo>
                <a:lnTo>
                  <a:pt x="2473" y="125"/>
                </a:lnTo>
                <a:close/>
              </a:path>
              <a:path w="2558" h="143">
                <a:moveTo>
                  <a:pt x="2434" y="99"/>
                </a:moveTo>
                <a:lnTo>
                  <a:pt x="2434" y="101"/>
                </a:lnTo>
                <a:lnTo>
                  <a:pt x="2437" y="104"/>
                </a:lnTo>
                <a:lnTo>
                  <a:pt x="2437" y="109"/>
                </a:lnTo>
                <a:lnTo>
                  <a:pt x="2439" y="111"/>
                </a:lnTo>
                <a:lnTo>
                  <a:pt x="2439" y="113"/>
                </a:lnTo>
                <a:lnTo>
                  <a:pt x="2441" y="116"/>
                </a:lnTo>
                <a:lnTo>
                  <a:pt x="2441" y="121"/>
                </a:lnTo>
                <a:lnTo>
                  <a:pt x="2444" y="123"/>
                </a:lnTo>
                <a:lnTo>
                  <a:pt x="2444" y="125"/>
                </a:lnTo>
                <a:lnTo>
                  <a:pt x="2446" y="125"/>
                </a:lnTo>
                <a:lnTo>
                  <a:pt x="2446" y="121"/>
                </a:lnTo>
                <a:lnTo>
                  <a:pt x="2449" y="118"/>
                </a:lnTo>
                <a:lnTo>
                  <a:pt x="2449" y="113"/>
                </a:lnTo>
                <a:lnTo>
                  <a:pt x="2446" y="111"/>
                </a:lnTo>
                <a:lnTo>
                  <a:pt x="2446" y="109"/>
                </a:lnTo>
                <a:lnTo>
                  <a:pt x="2444" y="106"/>
                </a:lnTo>
                <a:lnTo>
                  <a:pt x="2441" y="106"/>
                </a:lnTo>
                <a:lnTo>
                  <a:pt x="2439" y="104"/>
                </a:lnTo>
                <a:lnTo>
                  <a:pt x="2437" y="101"/>
                </a:lnTo>
                <a:lnTo>
                  <a:pt x="2434" y="99"/>
                </a:lnTo>
                <a:lnTo>
                  <a:pt x="2434" y="99"/>
                </a:lnTo>
                <a:close/>
              </a:path>
              <a:path w="2558" h="143">
                <a:moveTo>
                  <a:pt x="2420" y="97"/>
                </a:moveTo>
                <a:lnTo>
                  <a:pt x="2417" y="101"/>
                </a:lnTo>
                <a:lnTo>
                  <a:pt x="2417" y="104"/>
                </a:lnTo>
                <a:lnTo>
                  <a:pt x="2415" y="106"/>
                </a:lnTo>
                <a:lnTo>
                  <a:pt x="2415" y="111"/>
                </a:lnTo>
                <a:lnTo>
                  <a:pt x="2413" y="113"/>
                </a:lnTo>
                <a:lnTo>
                  <a:pt x="2410" y="116"/>
                </a:lnTo>
                <a:lnTo>
                  <a:pt x="2410" y="118"/>
                </a:lnTo>
                <a:lnTo>
                  <a:pt x="2408" y="121"/>
                </a:lnTo>
                <a:lnTo>
                  <a:pt x="2408" y="123"/>
                </a:lnTo>
                <a:lnTo>
                  <a:pt x="2405" y="125"/>
                </a:lnTo>
                <a:lnTo>
                  <a:pt x="2403" y="128"/>
                </a:lnTo>
                <a:lnTo>
                  <a:pt x="2403" y="130"/>
                </a:lnTo>
                <a:lnTo>
                  <a:pt x="2401" y="133"/>
                </a:lnTo>
                <a:lnTo>
                  <a:pt x="2398" y="135"/>
                </a:lnTo>
                <a:lnTo>
                  <a:pt x="2398" y="137"/>
                </a:lnTo>
                <a:lnTo>
                  <a:pt x="2401" y="137"/>
                </a:lnTo>
                <a:lnTo>
                  <a:pt x="2401" y="135"/>
                </a:lnTo>
                <a:lnTo>
                  <a:pt x="2403" y="135"/>
                </a:lnTo>
                <a:lnTo>
                  <a:pt x="2405" y="133"/>
                </a:lnTo>
                <a:lnTo>
                  <a:pt x="2408" y="130"/>
                </a:lnTo>
                <a:lnTo>
                  <a:pt x="2408" y="128"/>
                </a:lnTo>
                <a:lnTo>
                  <a:pt x="2410" y="128"/>
                </a:lnTo>
                <a:lnTo>
                  <a:pt x="2413" y="125"/>
                </a:lnTo>
                <a:lnTo>
                  <a:pt x="2413" y="123"/>
                </a:lnTo>
                <a:lnTo>
                  <a:pt x="2415" y="121"/>
                </a:lnTo>
                <a:lnTo>
                  <a:pt x="2417" y="118"/>
                </a:lnTo>
                <a:lnTo>
                  <a:pt x="2417" y="116"/>
                </a:lnTo>
                <a:lnTo>
                  <a:pt x="2420" y="113"/>
                </a:lnTo>
                <a:lnTo>
                  <a:pt x="2422" y="111"/>
                </a:lnTo>
                <a:lnTo>
                  <a:pt x="2425" y="109"/>
                </a:lnTo>
                <a:lnTo>
                  <a:pt x="2427" y="106"/>
                </a:lnTo>
                <a:lnTo>
                  <a:pt x="2420" y="97"/>
                </a:lnTo>
                <a:lnTo>
                  <a:pt x="2420" y="97"/>
                </a:lnTo>
                <a:close/>
              </a:path>
              <a:path w="2558" h="143">
                <a:moveTo>
                  <a:pt x="2461" y="85"/>
                </a:moveTo>
                <a:lnTo>
                  <a:pt x="2461" y="94"/>
                </a:lnTo>
                <a:lnTo>
                  <a:pt x="2458" y="97"/>
                </a:lnTo>
                <a:lnTo>
                  <a:pt x="2458" y="106"/>
                </a:lnTo>
                <a:lnTo>
                  <a:pt x="2456" y="109"/>
                </a:lnTo>
                <a:lnTo>
                  <a:pt x="2456" y="113"/>
                </a:lnTo>
                <a:lnTo>
                  <a:pt x="2453" y="116"/>
                </a:lnTo>
                <a:lnTo>
                  <a:pt x="2453" y="118"/>
                </a:lnTo>
                <a:lnTo>
                  <a:pt x="2451" y="121"/>
                </a:lnTo>
                <a:lnTo>
                  <a:pt x="2451" y="125"/>
                </a:lnTo>
                <a:lnTo>
                  <a:pt x="2449" y="128"/>
                </a:lnTo>
                <a:lnTo>
                  <a:pt x="2449" y="130"/>
                </a:lnTo>
                <a:lnTo>
                  <a:pt x="2446" y="133"/>
                </a:lnTo>
                <a:lnTo>
                  <a:pt x="2444" y="133"/>
                </a:lnTo>
                <a:lnTo>
                  <a:pt x="2444" y="135"/>
                </a:lnTo>
                <a:lnTo>
                  <a:pt x="2441" y="137"/>
                </a:lnTo>
                <a:lnTo>
                  <a:pt x="2439" y="140"/>
                </a:lnTo>
                <a:lnTo>
                  <a:pt x="2439" y="142"/>
                </a:lnTo>
                <a:lnTo>
                  <a:pt x="2439" y="142"/>
                </a:lnTo>
                <a:lnTo>
                  <a:pt x="2441" y="140"/>
                </a:lnTo>
                <a:lnTo>
                  <a:pt x="2444" y="137"/>
                </a:lnTo>
                <a:lnTo>
                  <a:pt x="2446" y="137"/>
                </a:lnTo>
                <a:lnTo>
                  <a:pt x="2449" y="135"/>
                </a:lnTo>
                <a:lnTo>
                  <a:pt x="2449" y="133"/>
                </a:lnTo>
                <a:lnTo>
                  <a:pt x="2451" y="130"/>
                </a:lnTo>
                <a:lnTo>
                  <a:pt x="2453" y="128"/>
                </a:lnTo>
                <a:lnTo>
                  <a:pt x="2456" y="125"/>
                </a:lnTo>
                <a:lnTo>
                  <a:pt x="2458" y="123"/>
                </a:lnTo>
                <a:lnTo>
                  <a:pt x="2458" y="121"/>
                </a:lnTo>
                <a:lnTo>
                  <a:pt x="2461" y="118"/>
                </a:lnTo>
                <a:lnTo>
                  <a:pt x="2461" y="116"/>
                </a:lnTo>
                <a:lnTo>
                  <a:pt x="2463" y="113"/>
                </a:lnTo>
                <a:lnTo>
                  <a:pt x="2463" y="109"/>
                </a:lnTo>
                <a:lnTo>
                  <a:pt x="2465" y="104"/>
                </a:lnTo>
                <a:lnTo>
                  <a:pt x="2465" y="92"/>
                </a:lnTo>
                <a:lnTo>
                  <a:pt x="2468" y="90"/>
                </a:lnTo>
                <a:lnTo>
                  <a:pt x="2468" y="85"/>
                </a:lnTo>
                <a:lnTo>
                  <a:pt x="2490" y="85"/>
                </a:lnTo>
                <a:lnTo>
                  <a:pt x="2461" y="85"/>
                </a:lnTo>
                <a:lnTo>
                  <a:pt x="2461" y="85"/>
                </a:lnTo>
                <a:close/>
              </a:path>
              <a:path w="2558" h="143">
                <a:moveTo>
                  <a:pt x="2451" y="85"/>
                </a:moveTo>
                <a:lnTo>
                  <a:pt x="2444" y="92"/>
                </a:lnTo>
                <a:lnTo>
                  <a:pt x="2398" y="92"/>
                </a:lnTo>
                <a:lnTo>
                  <a:pt x="2403" y="97"/>
                </a:lnTo>
                <a:lnTo>
                  <a:pt x="2408" y="94"/>
                </a:lnTo>
                <a:lnTo>
                  <a:pt x="2458" y="94"/>
                </a:lnTo>
                <a:lnTo>
                  <a:pt x="2451" y="85"/>
                </a:lnTo>
                <a:lnTo>
                  <a:pt x="2451" y="85"/>
                </a:lnTo>
                <a:close/>
              </a:path>
              <a:path w="2558" h="143">
                <a:moveTo>
                  <a:pt x="2461" y="51"/>
                </a:moveTo>
                <a:lnTo>
                  <a:pt x="2461" y="85"/>
                </a:lnTo>
                <a:lnTo>
                  <a:pt x="2468" y="82"/>
                </a:lnTo>
                <a:lnTo>
                  <a:pt x="2468" y="51"/>
                </a:lnTo>
                <a:lnTo>
                  <a:pt x="2490" y="51"/>
                </a:lnTo>
                <a:lnTo>
                  <a:pt x="2461" y="51"/>
                </a:lnTo>
                <a:lnTo>
                  <a:pt x="2461" y="51"/>
                </a:lnTo>
                <a:close/>
              </a:path>
              <a:path w="2558" h="143">
                <a:moveTo>
                  <a:pt x="2420" y="32"/>
                </a:moveTo>
                <a:lnTo>
                  <a:pt x="2413" y="32"/>
                </a:lnTo>
                <a:lnTo>
                  <a:pt x="2413" y="92"/>
                </a:lnTo>
                <a:lnTo>
                  <a:pt x="2420" y="92"/>
                </a:lnTo>
                <a:lnTo>
                  <a:pt x="2420" y="73"/>
                </a:lnTo>
                <a:lnTo>
                  <a:pt x="2439" y="73"/>
                </a:lnTo>
                <a:lnTo>
                  <a:pt x="2420" y="70"/>
                </a:lnTo>
                <a:lnTo>
                  <a:pt x="2420" y="51"/>
                </a:lnTo>
                <a:lnTo>
                  <a:pt x="2439" y="51"/>
                </a:lnTo>
                <a:lnTo>
                  <a:pt x="2420" y="49"/>
                </a:lnTo>
                <a:lnTo>
                  <a:pt x="2420" y="32"/>
                </a:lnTo>
                <a:lnTo>
                  <a:pt x="2420" y="32"/>
                </a:lnTo>
                <a:close/>
              </a:path>
              <a:path w="2558" h="143">
                <a:moveTo>
                  <a:pt x="2444" y="32"/>
                </a:moveTo>
                <a:lnTo>
                  <a:pt x="2439" y="32"/>
                </a:lnTo>
                <a:lnTo>
                  <a:pt x="2439" y="49"/>
                </a:lnTo>
                <a:lnTo>
                  <a:pt x="2420" y="49"/>
                </a:lnTo>
                <a:lnTo>
                  <a:pt x="2439" y="51"/>
                </a:lnTo>
                <a:lnTo>
                  <a:pt x="2439" y="70"/>
                </a:lnTo>
                <a:lnTo>
                  <a:pt x="2420" y="70"/>
                </a:lnTo>
                <a:lnTo>
                  <a:pt x="2439" y="73"/>
                </a:lnTo>
                <a:lnTo>
                  <a:pt x="2439" y="92"/>
                </a:lnTo>
                <a:lnTo>
                  <a:pt x="2444" y="92"/>
                </a:lnTo>
                <a:lnTo>
                  <a:pt x="2444" y="32"/>
                </a:lnTo>
                <a:lnTo>
                  <a:pt x="2444" y="32"/>
                </a:lnTo>
                <a:close/>
              </a:path>
              <a:path w="2558" h="143">
                <a:moveTo>
                  <a:pt x="2451" y="22"/>
                </a:moveTo>
                <a:lnTo>
                  <a:pt x="2446" y="30"/>
                </a:lnTo>
                <a:lnTo>
                  <a:pt x="2401" y="30"/>
                </a:lnTo>
                <a:lnTo>
                  <a:pt x="2403" y="34"/>
                </a:lnTo>
                <a:lnTo>
                  <a:pt x="2410" y="32"/>
                </a:lnTo>
                <a:lnTo>
                  <a:pt x="2458" y="32"/>
                </a:lnTo>
                <a:lnTo>
                  <a:pt x="2451" y="22"/>
                </a:lnTo>
                <a:lnTo>
                  <a:pt x="2451" y="22"/>
                </a:lnTo>
                <a:close/>
              </a:path>
              <a:path w="2558" h="143">
                <a:moveTo>
                  <a:pt x="2461" y="15"/>
                </a:moveTo>
                <a:lnTo>
                  <a:pt x="2461" y="51"/>
                </a:lnTo>
                <a:lnTo>
                  <a:pt x="2468" y="49"/>
                </a:lnTo>
                <a:lnTo>
                  <a:pt x="2468" y="17"/>
                </a:lnTo>
                <a:lnTo>
                  <a:pt x="2490" y="17"/>
                </a:lnTo>
                <a:lnTo>
                  <a:pt x="2461" y="15"/>
                </a:lnTo>
                <a:lnTo>
                  <a:pt x="2461" y="15"/>
                </a:lnTo>
                <a:close/>
              </a:path>
              <a:path w="2558" h="143">
                <a:moveTo>
                  <a:pt x="2461" y="10"/>
                </a:moveTo>
                <a:lnTo>
                  <a:pt x="2461" y="15"/>
                </a:lnTo>
                <a:lnTo>
                  <a:pt x="2490" y="17"/>
                </a:lnTo>
                <a:lnTo>
                  <a:pt x="2490" y="49"/>
                </a:lnTo>
                <a:lnTo>
                  <a:pt x="2468" y="49"/>
                </a:lnTo>
                <a:lnTo>
                  <a:pt x="2461" y="51"/>
                </a:lnTo>
                <a:lnTo>
                  <a:pt x="2490" y="51"/>
                </a:lnTo>
                <a:lnTo>
                  <a:pt x="2490" y="82"/>
                </a:lnTo>
                <a:lnTo>
                  <a:pt x="2468" y="82"/>
                </a:lnTo>
                <a:lnTo>
                  <a:pt x="2461" y="85"/>
                </a:lnTo>
                <a:lnTo>
                  <a:pt x="2490" y="85"/>
                </a:lnTo>
                <a:lnTo>
                  <a:pt x="2490" y="121"/>
                </a:lnTo>
                <a:lnTo>
                  <a:pt x="2490" y="125"/>
                </a:lnTo>
                <a:lnTo>
                  <a:pt x="2487" y="128"/>
                </a:lnTo>
                <a:lnTo>
                  <a:pt x="2473" y="128"/>
                </a:lnTo>
                <a:lnTo>
                  <a:pt x="2475" y="130"/>
                </a:lnTo>
                <a:lnTo>
                  <a:pt x="2477" y="130"/>
                </a:lnTo>
                <a:lnTo>
                  <a:pt x="2480" y="133"/>
                </a:lnTo>
                <a:lnTo>
                  <a:pt x="2482" y="133"/>
                </a:lnTo>
                <a:lnTo>
                  <a:pt x="2485" y="135"/>
                </a:lnTo>
                <a:lnTo>
                  <a:pt x="2485" y="140"/>
                </a:lnTo>
                <a:lnTo>
                  <a:pt x="2485" y="140"/>
                </a:lnTo>
                <a:lnTo>
                  <a:pt x="2490" y="140"/>
                </a:lnTo>
                <a:lnTo>
                  <a:pt x="2490" y="137"/>
                </a:lnTo>
                <a:lnTo>
                  <a:pt x="2492" y="135"/>
                </a:lnTo>
                <a:lnTo>
                  <a:pt x="2494" y="135"/>
                </a:lnTo>
                <a:lnTo>
                  <a:pt x="2494" y="133"/>
                </a:lnTo>
                <a:lnTo>
                  <a:pt x="2494" y="130"/>
                </a:lnTo>
                <a:lnTo>
                  <a:pt x="2497" y="128"/>
                </a:lnTo>
                <a:lnTo>
                  <a:pt x="2497" y="20"/>
                </a:lnTo>
                <a:lnTo>
                  <a:pt x="2499" y="15"/>
                </a:lnTo>
                <a:lnTo>
                  <a:pt x="2468" y="15"/>
                </a:lnTo>
                <a:lnTo>
                  <a:pt x="2461" y="10"/>
                </a:lnTo>
                <a:lnTo>
                  <a:pt x="2461" y="10"/>
                </a:lnTo>
                <a:close/>
              </a:path>
              <a:path w="2558" h="143">
                <a:moveTo>
                  <a:pt x="2492" y="8"/>
                </a:moveTo>
                <a:lnTo>
                  <a:pt x="2490" y="15"/>
                </a:lnTo>
                <a:lnTo>
                  <a:pt x="2468" y="15"/>
                </a:lnTo>
                <a:lnTo>
                  <a:pt x="2499" y="15"/>
                </a:lnTo>
                <a:lnTo>
                  <a:pt x="2492" y="8"/>
                </a:lnTo>
                <a:lnTo>
                  <a:pt x="2492" y="8"/>
                </a:lnTo>
                <a:close/>
              </a:path>
              <a:path w="2558" h="143">
                <a:moveTo>
                  <a:pt x="2413" y="3"/>
                </a:moveTo>
                <a:lnTo>
                  <a:pt x="2413" y="30"/>
                </a:lnTo>
                <a:lnTo>
                  <a:pt x="2420" y="30"/>
                </a:lnTo>
                <a:lnTo>
                  <a:pt x="2420" y="15"/>
                </a:lnTo>
                <a:lnTo>
                  <a:pt x="2425" y="10"/>
                </a:lnTo>
                <a:lnTo>
                  <a:pt x="2413" y="3"/>
                </a:lnTo>
                <a:lnTo>
                  <a:pt x="2413" y="3"/>
                </a:lnTo>
                <a:close/>
              </a:path>
              <a:path w="2558" h="143">
                <a:moveTo>
                  <a:pt x="2439" y="3"/>
                </a:moveTo>
                <a:lnTo>
                  <a:pt x="2439" y="30"/>
                </a:lnTo>
                <a:lnTo>
                  <a:pt x="2444" y="30"/>
                </a:lnTo>
                <a:lnTo>
                  <a:pt x="2444" y="15"/>
                </a:lnTo>
                <a:lnTo>
                  <a:pt x="2449" y="10"/>
                </a:lnTo>
                <a:lnTo>
                  <a:pt x="2439" y="3"/>
                </a:lnTo>
                <a:lnTo>
                  <a:pt x="2439" y="3"/>
                </a:lnTo>
                <a:close/>
              </a:path>
              <a:path w="2558" h="143">
                <a:moveTo>
                  <a:pt x="2523" y="10"/>
                </a:moveTo>
                <a:lnTo>
                  <a:pt x="2523" y="13"/>
                </a:lnTo>
                <a:lnTo>
                  <a:pt x="2525" y="15"/>
                </a:lnTo>
                <a:lnTo>
                  <a:pt x="2528" y="17"/>
                </a:lnTo>
                <a:lnTo>
                  <a:pt x="2530" y="20"/>
                </a:lnTo>
                <a:lnTo>
                  <a:pt x="2533" y="22"/>
                </a:lnTo>
                <a:lnTo>
                  <a:pt x="2533" y="25"/>
                </a:lnTo>
                <a:lnTo>
                  <a:pt x="2535" y="27"/>
                </a:lnTo>
                <a:lnTo>
                  <a:pt x="2535" y="30"/>
                </a:lnTo>
                <a:lnTo>
                  <a:pt x="2537" y="32"/>
                </a:lnTo>
                <a:lnTo>
                  <a:pt x="2540" y="34"/>
                </a:lnTo>
                <a:lnTo>
                  <a:pt x="2540" y="37"/>
                </a:lnTo>
                <a:lnTo>
                  <a:pt x="2542" y="39"/>
                </a:lnTo>
                <a:lnTo>
                  <a:pt x="2542" y="41"/>
                </a:lnTo>
                <a:lnTo>
                  <a:pt x="2545" y="44"/>
                </a:lnTo>
                <a:lnTo>
                  <a:pt x="2545" y="49"/>
                </a:lnTo>
                <a:lnTo>
                  <a:pt x="2547" y="51"/>
                </a:lnTo>
                <a:lnTo>
                  <a:pt x="2547" y="61"/>
                </a:lnTo>
                <a:lnTo>
                  <a:pt x="2550" y="63"/>
                </a:lnTo>
                <a:lnTo>
                  <a:pt x="2550" y="68"/>
                </a:lnTo>
                <a:lnTo>
                  <a:pt x="2550" y="70"/>
                </a:lnTo>
                <a:lnTo>
                  <a:pt x="2550" y="85"/>
                </a:lnTo>
                <a:lnTo>
                  <a:pt x="2547" y="87"/>
                </a:lnTo>
                <a:lnTo>
                  <a:pt x="2547" y="94"/>
                </a:lnTo>
                <a:lnTo>
                  <a:pt x="2545" y="97"/>
                </a:lnTo>
                <a:lnTo>
                  <a:pt x="2545" y="99"/>
                </a:lnTo>
                <a:lnTo>
                  <a:pt x="2542" y="101"/>
                </a:lnTo>
                <a:lnTo>
                  <a:pt x="2542" y="106"/>
                </a:lnTo>
                <a:lnTo>
                  <a:pt x="2540" y="109"/>
                </a:lnTo>
                <a:lnTo>
                  <a:pt x="2537" y="111"/>
                </a:lnTo>
                <a:lnTo>
                  <a:pt x="2537" y="113"/>
                </a:lnTo>
                <a:lnTo>
                  <a:pt x="2535" y="116"/>
                </a:lnTo>
                <a:lnTo>
                  <a:pt x="2535" y="118"/>
                </a:lnTo>
                <a:lnTo>
                  <a:pt x="2533" y="121"/>
                </a:lnTo>
                <a:lnTo>
                  <a:pt x="2530" y="121"/>
                </a:lnTo>
                <a:lnTo>
                  <a:pt x="2530" y="123"/>
                </a:lnTo>
                <a:lnTo>
                  <a:pt x="2528" y="125"/>
                </a:lnTo>
                <a:lnTo>
                  <a:pt x="2525" y="128"/>
                </a:lnTo>
                <a:lnTo>
                  <a:pt x="2523" y="130"/>
                </a:lnTo>
                <a:lnTo>
                  <a:pt x="2525" y="130"/>
                </a:lnTo>
                <a:lnTo>
                  <a:pt x="2528" y="128"/>
                </a:lnTo>
                <a:lnTo>
                  <a:pt x="2533" y="125"/>
                </a:lnTo>
                <a:lnTo>
                  <a:pt x="2535" y="123"/>
                </a:lnTo>
                <a:lnTo>
                  <a:pt x="2537" y="121"/>
                </a:lnTo>
                <a:lnTo>
                  <a:pt x="2540" y="118"/>
                </a:lnTo>
                <a:lnTo>
                  <a:pt x="2542" y="116"/>
                </a:lnTo>
                <a:lnTo>
                  <a:pt x="2545" y="113"/>
                </a:lnTo>
                <a:lnTo>
                  <a:pt x="2545" y="111"/>
                </a:lnTo>
                <a:lnTo>
                  <a:pt x="2547" y="109"/>
                </a:lnTo>
                <a:lnTo>
                  <a:pt x="2550" y="106"/>
                </a:lnTo>
                <a:lnTo>
                  <a:pt x="2550" y="104"/>
                </a:lnTo>
                <a:lnTo>
                  <a:pt x="2552" y="101"/>
                </a:lnTo>
                <a:lnTo>
                  <a:pt x="2552" y="94"/>
                </a:lnTo>
                <a:lnTo>
                  <a:pt x="2554" y="92"/>
                </a:lnTo>
                <a:lnTo>
                  <a:pt x="2554" y="85"/>
                </a:lnTo>
                <a:lnTo>
                  <a:pt x="2557" y="80"/>
                </a:lnTo>
                <a:lnTo>
                  <a:pt x="2557" y="63"/>
                </a:lnTo>
                <a:lnTo>
                  <a:pt x="2554" y="61"/>
                </a:lnTo>
                <a:lnTo>
                  <a:pt x="2554" y="53"/>
                </a:lnTo>
                <a:lnTo>
                  <a:pt x="2552" y="49"/>
                </a:lnTo>
                <a:lnTo>
                  <a:pt x="2552" y="46"/>
                </a:lnTo>
                <a:lnTo>
                  <a:pt x="2550" y="44"/>
                </a:lnTo>
                <a:lnTo>
                  <a:pt x="2550" y="41"/>
                </a:lnTo>
                <a:lnTo>
                  <a:pt x="2547" y="39"/>
                </a:lnTo>
                <a:lnTo>
                  <a:pt x="2547" y="37"/>
                </a:lnTo>
                <a:lnTo>
                  <a:pt x="2545" y="34"/>
                </a:lnTo>
                <a:lnTo>
                  <a:pt x="2542" y="32"/>
                </a:lnTo>
                <a:lnTo>
                  <a:pt x="2542" y="30"/>
                </a:lnTo>
                <a:lnTo>
                  <a:pt x="2540" y="27"/>
                </a:lnTo>
                <a:lnTo>
                  <a:pt x="2537" y="25"/>
                </a:lnTo>
                <a:lnTo>
                  <a:pt x="2537" y="22"/>
                </a:lnTo>
                <a:lnTo>
                  <a:pt x="2535" y="20"/>
                </a:lnTo>
                <a:lnTo>
                  <a:pt x="2533" y="20"/>
                </a:lnTo>
                <a:lnTo>
                  <a:pt x="2533" y="17"/>
                </a:lnTo>
                <a:lnTo>
                  <a:pt x="2530" y="15"/>
                </a:lnTo>
                <a:lnTo>
                  <a:pt x="2528" y="13"/>
                </a:lnTo>
                <a:lnTo>
                  <a:pt x="2525" y="13"/>
                </a:lnTo>
                <a:lnTo>
                  <a:pt x="2523" y="10"/>
                </a:lnTo>
                <a:lnTo>
                  <a:pt x="2523" y="1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56" name="path 12256"/>
          <p:cNvSpPr/>
          <p:nvPr/>
        </p:nvSpPr>
        <p:spPr>
          <a:xfrm>
            <a:off x="4655057" y="9345421"/>
            <a:ext cx="1232916" cy="111251"/>
          </a:xfrm>
          <a:custGeom>
            <a:avLst/>
            <a:gdLst/>
            <a:ahLst/>
            <a:cxnLst/>
            <a:rect l="0" t="0" r="0" b="0"/>
            <a:pathLst>
              <a:path w="1941" h="175">
                <a:moveTo>
                  <a:pt x="70" y="140"/>
                </a:moveTo>
                <a:lnTo>
                  <a:pt x="68" y="142"/>
                </a:lnTo>
                <a:lnTo>
                  <a:pt x="68" y="145"/>
                </a:lnTo>
                <a:lnTo>
                  <a:pt x="66" y="147"/>
                </a:lnTo>
                <a:lnTo>
                  <a:pt x="63" y="147"/>
                </a:lnTo>
                <a:lnTo>
                  <a:pt x="61" y="150"/>
                </a:lnTo>
                <a:lnTo>
                  <a:pt x="58" y="152"/>
                </a:lnTo>
                <a:lnTo>
                  <a:pt x="56" y="154"/>
                </a:lnTo>
                <a:lnTo>
                  <a:pt x="54" y="154"/>
                </a:lnTo>
                <a:lnTo>
                  <a:pt x="51" y="157"/>
                </a:lnTo>
                <a:lnTo>
                  <a:pt x="49" y="159"/>
                </a:lnTo>
                <a:lnTo>
                  <a:pt x="46" y="159"/>
                </a:lnTo>
                <a:lnTo>
                  <a:pt x="44" y="161"/>
                </a:lnTo>
                <a:lnTo>
                  <a:pt x="39" y="164"/>
                </a:lnTo>
                <a:lnTo>
                  <a:pt x="37" y="164"/>
                </a:lnTo>
                <a:lnTo>
                  <a:pt x="34" y="166"/>
                </a:lnTo>
                <a:lnTo>
                  <a:pt x="30" y="166"/>
                </a:lnTo>
                <a:lnTo>
                  <a:pt x="27" y="169"/>
                </a:lnTo>
                <a:lnTo>
                  <a:pt x="27" y="171"/>
                </a:lnTo>
                <a:lnTo>
                  <a:pt x="30" y="171"/>
                </a:lnTo>
                <a:lnTo>
                  <a:pt x="32" y="171"/>
                </a:lnTo>
                <a:lnTo>
                  <a:pt x="34" y="169"/>
                </a:lnTo>
                <a:lnTo>
                  <a:pt x="42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4" y="161"/>
                </a:lnTo>
                <a:lnTo>
                  <a:pt x="56" y="161"/>
                </a:lnTo>
                <a:lnTo>
                  <a:pt x="58" y="159"/>
                </a:lnTo>
                <a:lnTo>
                  <a:pt x="61" y="157"/>
                </a:lnTo>
                <a:lnTo>
                  <a:pt x="63" y="157"/>
                </a:lnTo>
                <a:lnTo>
                  <a:pt x="66" y="154"/>
                </a:lnTo>
                <a:lnTo>
                  <a:pt x="68" y="152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8" y="145"/>
                </a:lnTo>
                <a:lnTo>
                  <a:pt x="80" y="142"/>
                </a:lnTo>
                <a:lnTo>
                  <a:pt x="82" y="140"/>
                </a:lnTo>
                <a:lnTo>
                  <a:pt x="70" y="140"/>
                </a:lnTo>
                <a:lnTo>
                  <a:pt x="70" y="140"/>
                </a:lnTo>
                <a:close/>
              </a:path>
              <a:path w="1941" h="175">
                <a:moveTo>
                  <a:pt x="51" y="109"/>
                </a:moveTo>
                <a:lnTo>
                  <a:pt x="32" y="135"/>
                </a:lnTo>
                <a:lnTo>
                  <a:pt x="22" y="135"/>
                </a:lnTo>
                <a:lnTo>
                  <a:pt x="22" y="138"/>
                </a:lnTo>
                <a:lnTo>
                  <a:pt x="22" y="142"/>
                </a:lnTo>
                <a:lnTo>
                  <a:pt x="20" y="145"/>
                </a:lnTo>
                <a:lnTo>
                  <a:pt x="30" y="154"/>
                </a:lnTo>
                <a:lnTo>
                  <a:pt x="32" y="150"/>
                </a:lnTo>
                <a:lnTo>
                  <a:pt x="32" y="147"/>
                </a:lnTo>
                <a:lnTo>
                  <a:pt x="34" y="145"/>
                </a:lnTo>
                <a:lnTo>
                  <a:pt x="37" y="142"/>
                </a:lnTo>
                <a:lnTo>
                  <a:pt x="37" y="138"/>
                </a:lnTo>
                <a:lnTo>
                  <a:pt x="39" y="135"/>
                </a:lnTo>
                <a:lnTo>
                  <a:pt x="42" y="133"/>
                </a:lnTo>
                <a:lnTo>
                  <a:pt x="42" y="130"/>
                </a:lnTo>
                <a:lnTo>
                  <a:pt x="44" y="128"/>
                </a:lnTo>
                <a:lnTo>
                  <a:pt x="46" y="123"/>
                </a:lnTo>
                <a:lnTo>
                  <a:pt x="46" y="121"/>
                </a:lnTo>
                <a:lnTo>
                  <a:pt x="49" y="118"/>
                </a:lnTo>
                <a:lnTo>
                  <a:pt x="51" y="116"/>
                </a:lnTo>
                <a:lnTo>
                  <a:pt x="54" y="111"/>
                </a:lnTo>
                <a:lnTo>
                  <a:pt x="51" y="109"/>
                </a:lnTo>
                <a:lnTo>
                  <a:pt x="51" y="109"/>
                </a:lnTo>
                <a:close/>
              </a:path>
              <a:path w="1941" h="175">
                <a:moveTo>
                  <a:pt x="61" y="82"/>
                </a:moveTo>
                <a:lnTo>
                  <a:pt x="61" y="85"/>
                </a:lnTo>
                <a:lnTo>
                  <a:pt x="63" y="90"/>
                </a:lnTo>
                <a:lnTo>
                  <a:pt x="63" y="97"/>
                </a:lnTo>
                <a:lnTo>
                  <a:pt x="66" y="99"/>
                </a:lnTo>
                <a:lnTo>
                  <a:pt x="66" y="106"/>
                </a:lnTo>
                <a:lnTo>
                  <a:pt x="68" y="111"/>
                </a:lnTo>
                <a:lnTo>
                  <a:pt x="68" y="113"/>
                </a:lnTo>
                <a:lnTo>
                  <a:pt x="70" y="118"/>
                </a:lnTo>
                <a:lnTo>
                  <a:pt x="70" y="121"/>
                </a:lnTo>
                <a:lnTo>
                  <a:pt x="73" y="123"/>
                </a:lnTo>
                <a:lnTo>
                  <a:pt x="73" y="128"/>
                </a:lnTo>
                <a:lnTo>
                  <a:pt x="75" y="130"/>
                </a:lnTo>
                <a:lnTo>
                  <a:pt x="75" y="135"/>
                </a:lnTo>
                <a:lnTo>
                  <a:pt x="73" y="138"/>
                </a:lnTo>
                <a:lnTo>
                  <a:pt x="70" y="140"/>
                </a:lnTo>
                <a:lnTo>
                  <a:pt x="82" y="140"/>
                </a:lnTo>
                <a:lnTo>
                  <a:pt x="85" y="142"/>
                </a:lnTo>
                <a:lnTo>
                  <a:pt x="87" y="145"/>
                </a:lnTo>
                <a:lnTo>
                  <a:pt x="87" y="147"/>
                </a:lnTo>
                <a:lnTo>
                  <a:pt x="90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2" y="159"/>
                </a:lnTo>
                <a:lnTo>
                  <a:pt x="104" y="161"/>
                </a:lnTo>
                <a:lnTo>
                  <a:pt x="106" y="164"/>
                </a:lnTo>
                <a:lnTo>
                  <a:pt x="109" y="164"/>
                </a:lnTo>
                <a:lnTo>
                  <a:pt x="114" y="166"/>
                </a:lnTo>
                <a:lnTo>
                  <a:pt x="116" y="166"/>
                </a:lnTo>
                <a:lnTo>
                  <a:pt x="116" y="164"/>
                </a:lnTo>
                <a:lnTo>
                  <a:pt x="118" y="161"/>
                </a:lnTo>
                <a:lnTo>
                  <a:pt x="121" y="159"/>
                </a:lnTo>
                <a:lnTo>
                  <a:pt x="123" y="157"/>
                </a:lnTo>
                <a:lnTo>
                  <a:pt x="126" y="157"/>
                </a:lnTo>
                <a:lnTo>
                  <a:pt x="126" y="154"/>
                </a:lnTo>
                <a:lnTo>
                  <a:pt x="121" y="154"/>
                </a:lnTo>
                <a:lnTo>
                  <a:pt x="118" y="152"/>
                </a:lnTo>
                <a:lnTo>
                  <a:pt x="114" y="152"/>
                </a:lnTo>
                <a:lnTo>
                  <a:pt x="111" y="150"/>
                </a:lnTo>
                <a:lnTo>
                  <a:pt x="109" y="150"/>
                </a:lnTo>
                <a:lnTo>
                  <a:pt x="104" y="147"/>
                </a:lnTo>
                <a:lnTo>
                  <a:pt x="102" y="147"/>
                </a:lnTo>
                <a:lnTo>
                  <a:pt x="99" y="145"/>
                </a:lnTo>
                <a:lnTo>
                  <a:pt x="97" y="145"/>
                </a:lnTo>
                <a:lnTo>
                  <a:pt x="94" y="142"/>
                </a:lnTo>
                <a:lnTo>
                  <a:pt x="92" y="140"/>
                </a:lnTo>
                <a:lnTo>
                  <a:pt x="92" y="138"/>
                </a:lnTo>
                <a:lnTo>
                  <a:pt x="90" y="138"/>
                </a:lnTo>
                <a:lnTo>
                  <a:pt x="87" y="135"/>
                </a:lnTo>
                <a:lnTo>
                  <a:pt x="87" y="133"/>
                </a:lnTo>
                <a:lnTo>
                  <a:pt x="90" y="130"/>
                </a:lnTo>
                <a:lnTo>
                  <a:pt x="82" y="128"/>
                </a:lnTo>
                <a:lnTo>
                  <a:pt x="80" y="125"/>
                </a:lnTo>
                <a:lnTo>
                  <a:pt x="78" y="123"/>
                </a:lnTo>
                <a:lnTo>
                  <a:pt x="78" y="121"/>
                </a:lnTo>
                <a:lnTo>
                  <a:pt x="75" y="118"/>
                </a:lnTo>
                <a:lnTo>
                  <a:pt x="75" y="116"/>
                </a:lnTo>
                <a:lnTo>
                  <a:pt x="73" y="113"/>
                </a:lnTo>
                <a:lnTo>
                  <a:pt x="73" y="109"/>
                </a:lnTo>
                <a:lnTo>
                  <a:pt x="70" y="106"/>
                </a:lnTo>
                <a:lnTo>
                  <a:pt x="70" y="104"/>
                </a:lnTo>
                <a:lnTo>
                  <a:pt x="68" y="99"/>
                </a:lnTo>
                <a:lnTo>
                  <a:pt x="68" y="94"/>
                </a:lnTo>
                <a:lnTo>
                  <a:pt x="66" y="92"/>
                </a:lnTo>
                <a:lnTo>
                  <a:pt x="66" y="87"/>
                </a:lnTo>
                <a:lnTo>
                  <a:pt x="63" y="82"/>
                </a:lnTo>
                <a:lnTo>
                  <a:pt x="99" y="82"/>
                </a:lnTo>
                <a:lnTo>
                  <a:pt x="61" y="82"/>
                </a:lnTo>
                <a:lnTo>
                  <a:pt x="61" y="82"/>
                </a:lnTo>
                <a:close/>
              </a:path>
              <a:path w="1941" h="175">
                <a:moveTo>
                  <a:pt x="111" y="82"/>
                </a:moveTo>
                <a:lnTo>
                  <a:pt x="61" y="82"/>
                </a:lnTo>
                <a:lnTo>
                  <a:pt x="99" y="82"/>
                </a:lnTo>
                <a:lnTo>
                  <a:pt x="97" y="85"/>
                </a:lnTo>
                <a:lnTo>
                  <a:pt x="97" y="90"/>
                </a:lnTo>
                <a:lnTo>
                  <a:pt x="94" y="92"/>
                </a:lnTo>
                <a:lnTo>
                  <a:pt x="94" y="99"/>
                </a:lnTo>
                <a:lnTo>
                  <a:pt x="92" y="104"/>
                </a:lnTo>
                <a:lnTo>
                  <a:pt x="92" y="106"/>
                </a:lnTo>
                <a:lnTo>
                  <a:pt x="90" y="111"/>
                </a:lnTo>
                <a:lnTo>
                  <a:pt x="87" y="113"/>
                </a:lnTo>
                <a:lnTo>
                  <a:pt x="87" y="116"/>
                </a:lnTo>
                <a:lnTo>
                  <a:pt x="85" y="118"/>
                </a:lnTo>
                <a:lnTo>
                  <a:pt x="85" y="123"/>
                </a:lnTo>
                <a:lnTo>
                  <a:pt x="82" y="125"/>
                </a:lnTo>
                <a:lnTo>
                  <a:pt x="82" y="128"/>
                </a:lnTo>
                <a:lnTo>
                  <a:pt x="90" y="130"/>
                </a:lnTo>
                <a:lnTo>
                  <a:pt x="92" y="125"/>
                </a:lnTo>
                <a:lnTo>
                  <a:pt x="92" y="123"/>
                </a:lnTo>
                <a:lnTo>
                  <a:pt x="94" y="121"/>
                </a:lnTo>
                <a:lnTo>
                  <a:pt x="94" y="118"/>
                </a:lnTo>
                <a:lnTo>
                  <a:pt x="97" y="113"/>
                </a:lnTo>
                <a:lnTo>
                  <a:pt x="99" y="111"/>
                </a:lnTo>
                <a:lnTo>
                  <a:pt x="99" y="109"/>
                </a:lnTo>
                <a:lnTo>
                  <a:pt x="102" y="104"/>
                </a:lnTo>
                <a:lnTo>
                  <a:pt x="102" y="101"/>
                </a:lnTo>
                <a:lnTo>
                  <a:pt x="104" y="97"/>
                </a:lnTo>
                <a:lnTo>
                  <a:pt x="104" y="94"/>
                </a:lnTo>
                <a:lnTo>
                  <a:pt x="106" y="90"/>
                </a:lnTo>
                <a:lnTo>
                  <a:pt x="106" y="85"/>
                </a:lnTo>
                <a:lnTo>
                  <a:pt x="111" y="82"/>
                </a:lnTo>
                <a:lnTo>
                  <a:pt x="111" y="82"/>
                </a:lnTo>
                <a:close/>
              </a:path>
              <a:path w="1941" h="175">
                <a:moveTo>
                  <a:pt x="102" y="70"/>
                </a:moveTo>
                <a:lnTo>
                  <a:pt x="97" y="78"/>
                </a:lnTo>
                <a:lnTo>
                  <a:pt x="49" y="78"/>
                </a:lnTo>
                <a:lnTo>
                  <a:pt x="54" y="85"/>
                </a:lnTo>
                <a:lnTo>
                  <a:pt x="58" y="82"/>
                </a:lnTo>
                <a:lnTo>
                  <a:pt x="111" y="82"/>
                </a:lnTo>
                <a:lnTo>
                  <a:pt x="102" y="70"/>
                </a:lnTo>
                <a:lnTo>
                  <a:pt x="102" y="70"/>
                </a:lnTo>
                <a:close/>
              </a:path>
              <a:path w="1941" h="175">
                <a:moveTo>
                  <a:pt x="37" y="65"/>
                </a:moveTo>
                <a:lnTo>
                  <a:pt x="22" y="68"/>
                </a:lnTo>
                <a:lnTo>
                  <a:pt x="22" y="135"/>
                </a:lnTo>
                <a:lnTo>
                  <a:pt x="32" y="135"/>
                </a:lnTo>
                <a:lnTo>
                  <a:pt x="32" y="70"/>
                </a:lnTo>
                <a:lnTo>
                  <a:pt x="37" y="65"/>
                </a:lnTo>
                <a:lnTo>
                  <a:pt x="37" y="65"/>
                </a:lnTo>
                <a:close/>
              </a:path>
              <a:path w="1941" h="175">
                <a:moveTo>
                  <a:pt x="27" y="56"/>
                </a:moveTo>
                <a:lnTo>
                  <a:pt x="22" y="63"/>
                </a:lnTo>
                <a:lnTo>
                  <a:pt x="1" y="63"/>
                </a:lnTo>
                <a:lnTo>
                  <a:pt x="6" y="70"/>
                </a:lnTo>
                <a:lnTo>
                  <a:pt x="8" y="68"/>
                </a:lnTo>
                <a:lnTo>
                  <a:pt x="22" y="68"/>
                </a:lnTo>
                <a:lnTo>
                  <a:pt x="37" y="65"/>
                </a:lnTo>
                <a:lnTo>
                  <a:pt x="27" y="56"/>
                </a:lnTo>
                <a:lnTo>
                  <a:pt x="27" y="56"/>
                </a:lnTo>
                <a:close/>
              </a:path>
              <a:path w="1941" h="175">
                <a:moveTo>
                  <a:pt x="121" y="53"/>
                </a:moveTo>
                <a:lnTo>
                  <a:pt x="116" y="53"/>
                </a:lnTo>
                <a:lnTo>
                  <a:pt x="114" y="56"/>
                </a:lnTo>
                <a:lnTo>
                  <a:pt x="92" y="56"/>
                </a:lnTo>
                <a:lnTo>
                  <a:pt x="92" y="58"/>
                </a:lnTo>
                <a:lnTo>
                  <a:pt x="92" y="61"/>
                </a:lnTo>
                <a:lnTo>
                  <a:pt x="94" y="63"/>
                </a:lnTo>
                <a:lnTo>
                  <a:pt x="97" y="65"/>
                </a:lnTo>
                <a:lnTo>
                  <a:pt x="121" y="65"/>
                </a:lnTo>
                <a:lnTo>
                  <a:pt x="123" y="63"/>
                </a:lnTo>
                <a:lnTo>
                  <a:pt x="126" y="63"/>
                </a:lnTo>
                <a:lnTo>
                  <a:pt x="126" y="61"/>
                </a:lnTo>
                <a:lnTo>
                  <a:pt x="123" y="56"/>
                </a:lnTo>
                <a:lnTo>
                  <a:pt x="123" y="53"/>
                </a:lnTo>
                <a:lnTo>
                  <a:pt x="121" y="53"/>
                </a:lnTo>
                <a:lnTo>
                  <a:pt x="121" y="53"/>
                </a:lnTo>
                <a:close/>
              </a:path>
              <a:path w="1941" h="175">
                <a:moveTo>
                  <a:pt x="58" y="15"/>
                </a:moveTo>
                <a:lnTo>
                  <a:pt x="58" y="41"/>
                </a:lnTo>
                <a:lnTo>
                  <a:pt x="56" y="46"/>
                </a:lnTo>
                <a:lnTo>
                  <a:pt x="56" y="53"/>
                </a:lnTo>
                <a:lnTo>
                  <a:pt x="54" y="56"/>
                </a:lnTo>
                <a:lnTo>
                  <a:pt x="54" y="58"/>
                </a:lnTo>
                <a:lnTo>
                  <a:pt x="51" y="61"/>
                </a:lnTo>
                <a:lnTo>
                  <a:pt x="49" y="65"/>
                </a:lnTo>
                <a:lnTo>
                  <a:pt x="49" y="68"/>
                </a:lnTo>
                <a:lnTo>
                  <a:pt x="46" y="70"/>
                </a:lnTo>
                <a:lnTo>
                  <a:pt x="44" y="73"/>
                </a:lnTo>
                <a:lnTo>
                  <a:pt x="42" y="75"/>
                </a:lnTo>
                <a:lnTo>
                  <a:pt x="39" y="80"/>
                </a:lnTo>
                <a:lnTo>
                  <a:pt x="34" y="82"/>
                </a:lnTo>
                <a:lnTo>
                  <a:pt x="37" y="85"/>
                </a:lnTo>
                <a:lnTo>
                  <a:pt x="39" y="82"/>
                </a:lnTo>
                <a:lnTo>
                  <a:pt x="44" y="80"/>
                </a:lnTo>
                <a:lnTo>
                  <a:pt x="46" y="78"/>
                </a:lnTo>
                <a:lnTo>
                  <a:pt x="49" y="75"/>
                </a:lnTo>
                <a:lnTo>
                  <a:pt x="51" y="73"/>
                </a:lnTo>
                <a:lnTo>
                  <a:pt x="54" y="70"/>
                </a:lnTo>
                <a:lnTo>
                  <a:pt x="54" y="68"/>
                </a:lnTo>
                <a:lnTo>
                  <a:pt x="56" y="65"/>
                </a:lnTo>
                <a:lnTo>
                  <a:pt x="58" y="63"/>
                </a:lnTo>
                <a:lnTo>
                  <a:pt x="58" y="61"/>
                </a:lnTo>
                <a:lnTo>
                  <a:pt x="61" y="58"/>
                </a:lnTo>
                <a:lnTo>
                  <a:pt x="61" y="56"/>
                </a:lnTo>
                <a:lnTo>
                  <a:pt x="63" y="53"/>
                </a:lnTo>
                <a:lnTo>
                  <a:pt x="63" y="51"/>
                </a:lnTo>
                <a:lnTo>
                  <a:pt x="66" y="46"/>
                </a:lnTo>
                <a:lnTo>
                  <a:pt x="66" y="34"/>
                </a:lnTo>
                <a:lnTo>
                  <a:pt x="68" y="30"/>
                </a:lnTo>
                <a:lnTo>
                  <a:pt x="68" y="18"/>
                </a:lnTo>
                <a:lnTo>
                  <a:pt x="92" y="18"/>
                </a:lnTo>
                <a:lnTo>
                  <a:pt x="58" y="15"/>
                </a:lnTo>
                <a:lnTo>
                  <a:pt x="58" y="15"/>
                </a:lnTo>
                <a:close/>
              </a:path>
              <a:path w="1941" h="175">
                <a:moveTo>
                  <a:pt x="58" y="5"/>
                </a:moveTo>
                <a:lnTo>
                  <a:pt x="58" y="15"/>
                </a:lnTo>
                <a:lnTo>
                  <a:pt x="92" y="18"/>
                </a:lnTo>
                <a:lnTo>
                  <a:pt x="92" y="56"/>
                </a:lnTo>
                <a:lnTo>
                  <a:pt x="106" y="56"/>
                </a:lnTo>
                <a:lnTo>
                  <a:pt x="104" y="56"/>
                </a:lnTo>
                <a:lnTo>
                  <a:pt x="102" y="53"/>
                </a:lnTo>
                <a:lnTo>
                  <a:pt x="99" y="51"/>
                </a:lnTo>
                <a:lnTo>
                  <a:pt x="99" y="20"/>
                </a:lnTo>
                <a:lnTo>
                  <a:pt x="104" y="15"/>
                </a:lnTo>
                <a:lnTo>
                  <a:pt x="68" y="13"/>
                </a:lnTo>
                <a:lnTo>
                  <a:pt x="58" y="5"/>
                </a:lnTo>
                <a:lnTo>
                  <a:pt x="58" y="5"/>
                </a:lnTo>
                <a:close/>
              </a:path>
              <a:path w="1941" h="175">
                <a:moveTo>
                  <a:pt x="94" y="5"/>
                </a:moveTo>
                <a:lnTo>
                  <a:pt x="90" y="13"/>
                </a:lnTo>
                <a:lnTo>
                  <a:pt x="68" y="13"/>
                </a:lnTo>
                <a:lnTo>
                  <a:pt x="104" y="15"/>
                </a:lnTo>
                <a:lnTo>
                  <a:pt x="94" y="5"/>
                </a:lnTo>
                <a:lnTo>
                  <a:pt x="94" y="5"/>
                </a:lnTo>
                <a:close/>
              </a:path>
              <a:path w="1941" h="175">
                <a:moveTo>
                  <a:pt x="18" y="5"/>
                </a:moveTo>
                <a:lnTo>
                  <a:pt x="15" y="5"/>
                </a:lnTo>
                <a:lnTo>
                  <a:pt x="15" y="8"/>
                </a:lnTo>
                <a:lnTo>
                  <a:pt x="18" y="10"/>
                </a:lnTo>
                <a:lnTo>
                  <a:pt x="20" y="15"/>
                </a:lnTo>
                <a:lnTo>
                  <a:pt x="20" y="18"/>
                </a:lnTo>
                <a:lnTo>
                  <a:pt x="22" y="22"/>
                </a:lnTo>
                <a:lnTo>
                  <a:pt x="22" y="27"/>
                </a:lnTo>
                <a:lnTo>
                  <a:pt x="25" y="30"/>
                </a:lnTo>
                <a:lnTo>
                  <a:pt x="25" y="37"/>
                </a:lnTo>
                <a:lnTo>
                  <a:pt x="27" y="37"/>
                </a:lnTo>
                <a:lnTo>
                  <a:pt x="30" y="34"/>
                </a:lnTo>
                <a:lnTo>
                  <a:pt x="32" y="34"/>
                </a:lnTo>
                <a:lnTo>
                  <a:pt x="32" y="30"/>
                </a:lnTo>
                <a:lnTo>
                  <a:pt x="34" y="27"/>
                </a:lnTo>
                <a:lnTo>
                  <a:pt x="32" y="25"/>
                </a:lnTo>
                <a:lnTo>
                  <a:pt x="32" y="20"/>
                </a:lnTo>
                <a:lnTo>
                  <a:pt x="30" y="18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8" y="5"/>
                </a:lnTo>
                <a:lnTo>
                  <a:pt x="18" y="5"/>
                </a:lnTo>
                <a:close/>
              </a:path>
              <a:path w="1941" h="175">
                <a:moveTo>
                  <a:pt x="190" y="118"/>
                </a:moveTo>
                <a:lnTo>
                  <a:pt x="169" y="142"/>
                </a:lnTo>
                <a:lnTo>
                  <a:pt x="178" y="142"/>
                </a:lnTo>
                <a:lnTo>
                  <a:pt x="181" y="140"/>
                </a:lnTo>
                <a:lnTo>
                  <a:pt x="183" y="138"/>
                </a:lnTo>
                <a:lnTo>
                  <a:pt x="183" y="133"/>
                </a:lnTo>
                <a:lnTo>
                  <a:pt x="186" y="128"/>
                </a:lnTo>
                <a:lnTo>
                  <a:pt x="188" y="125"/>
                </a:lnTo>
                <a:lnTo>
                  <a:pt x="190" y="121"/>
                </a:lnTo>
                <a:lnTo>
                  <a:pt x="190" y="118"/>
                </a:lnTo>
                <a:lnTo>
                  <a:pt x="190" y="118"/>
                </a:lnTo>
                <a:close/>
              </a:path>
              <a:path w="1941" h="175">
                <a:moveTo>
                  <a:pt x="226" y="73"/>
                </a:moveTo>
                <a:lnTo>
                  <a:pt x="217" y="73"/>
                </a:lnTo>
                <a:lnTo>
                  <a:pt x="217" y="138"/>
                </a:lnTo>
                <a:lnTo>
                  <a:pt x="217" y="171"/>
                </a:lnTo>
                <a:lnTo>
                  <a:pt x="226" y="166"/>
                </a:lnTo>
                <a:lnTo>
                  <a:pt x="226" y="73"/>
                </a:lnTo>
                <a:lnTo>
                  <a:pt x="226" y="73"/>
                </a:lnTo>
                <a:close/>
              </a:path>
              <a:path w="1941" h="175">
                <a:moveTo>
                  <a:pt x="174" y="70"/>
                </a:moveTo>
                <a:lnTo>
                  <a:pt x="162" y="73"/>
                </a:lnTo>
                <a:lnTo>
                  <a:pt x="162" y="150"/>
                </a:lnTo>
                <a:lnTo>
                  <a:pt x="159" y="152"/>
                </a:lnTo>
                <a:lnTo>
                  <a:pt x="169" y="164"/>
                </a:lnTo>
                <a:lnTo>
                  <a:pt x="169" y="159"/>
                </a:lnTo>
                <a:lnTo>
                  <a:pt x="171" y="157"/>
                </a:lnTo>
                <a:lnTo>
                  <a:pt x="171" y="154"/>
                </a:lnTo>
                <a:lnTo>
                  <a:pt x="174" y="152"/>
                </a:lnTo>
                <a:lnTo>
                  <a:pt x="176" y="150"/>
                </a:lnTo>
                <a:lnTo>
                  <a:pt x="176" y="147"/>
                </a:lnTo>
                <a:lnTo>
                  <a:pt x="178" y="142"/>
                </a:lnTo>
                <a:lnTo>
                  <a:pt x="169" y="142"/>
                </a:lnTo>
                <a:lnTo>
                  <a:pt x="169" y="75"/>
                </a:lnTo>
                <a:lnTo>
                  <a:pt x="174" y="70"/>
                </a:lnTo>
                <a:lnTo>
                  <a:pt x="174" y="70"/>
                </a:lnTo>
                <a:close/>
              </a:path>
              <a:path w="1941" h="175">
                <a:moveTo>
                  <a:pt x="166" y="61"/>
                </a:moveTo>
                <a:lnTo>
                  <a:pt x="162" y="68"/>
                </a:lnTo>
                <a:lnTo>
                  <a:pt x="138" y="68"/>
                </a:lnTo>
                <a:lnTo>
                  <a:pt x="142" y="75"/>
                </a:lnTo>
                <a:lnTo>
                  <a:pt x="145" y="73"/>
                </a:lnTo>
                <a:lnTo>
                  <a:pt x="162" y="73"/>
                </a:lnTo>
                <a:lnTo>
                  <a:pt x="174" y="70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1941" h="175">
                <a:moveTo>
                  <a:pt x="258" y="58"/>
                </a:moveTo>
                <a:lnTo>
                  <a:pt x="250" y="68"/>
                </a:lnTo>
                <a:lnTo>
                  <a:pt x="181" y="68"/>
                </a:lnTo>
                <a:lnTo>
                  <a:pt x="186" y="75"/>
                </a:lnTo>
                <a:lnTo>
                  <a:pt x="188" y="73"/>
                </a:lnTo>
                <a:lnTo>
                  <a:pt x="267" y="73"/>
                </a:lnTo>
                <a:lnTo>
                  <a:pt x="258" y="58"/>
                </a:lnTo>
                <a:lnTo>
                  <a:pt x="258" y="58"/>
                </a:lnTo>
                <a:close/>
              </a:path>
              <a:path w="1941" h="175">
                <a:moveTo>
                  <a:pt x="154" y="5"/>
                </a:moveTo>
                <a:lnTo>
                  <a:pt x="154" y="10"/>
                </a:lnTo>
                <a:lnTo>
                  <a:pt x="157" y="13"/>
                </a:lnTo>
                <a:lnTo>
                  <a:pt x="159" y="15"/>
                </a:lnTo>
                <a:lnTo>
                  <a:pt x="162" y="18"/>
                </a:lnTo>
                <a:lnTo>
                  <a:pt x="164" y="20"/>
                </a:lnTo>
                <a:lnTo>
                  <a:pt x="164" y="25"/>
                </a:lnTo>
                <a:lnTo>
                  <a:pt x="166" y="27"/>
                </a:lnTo>
                <a:lnTo>
                  <a:pt x="166" y="32"/>
                </a:lnTo>
                <a:lnTo>
                  <a:pt x="169" y="34"/>
                </a:lnTo>
                <a:lnTo>
                  <a:pt x="171" y="37"/>
                </a:lnTo>
                <a:lnTo>
                  <a:pt x="171" y="39"/>
                </a:lnTo>
                <a:lnTo>
                  <a:pt x="174" y="37"/>
                </a:lnTo>
                <a:lnTo>
                  <a:pt x="176" y="37"/>
                </a:lnTo>
                <a:lnTo>
                  <a:pt x="176" y="34"/>
                </a:lnTo>
                <a:lnTo>
                  <a:pt x="176" y="25"/>
                </a:lnTo>
                <a:lnTo>
                  <a:pt x="174" y="22"/>
                </a:lnTo>
                <a:lnTo>
                  <a:pt x="171" y="20"/>
                </a:lnTo>
                <a:lnTo>
                  <a:pt x="171" y="18"/>
                </a:lnTo>
                <a:lnTo>
                  <a:pt x="169" y="15"/>
                </a:lnTo>
                <a:lnTo>
                  <a:pt x="166" y="15"/>
                </a:lnTo>
                <a:lnTo>
                  <a:pt x="164" y="13"/>
                </a:lnTo>
                <a:lnTo>
                  <a:pt x="162" y="10"/>
                </a:lnTo>
                <a:lnTo>
                  <a:pt x="159" y="8"/>
                </a:lnTo>
                <a:lnTo>
                  <a:pt x="154" y="5"/>
                </a:lnTo>
                <a:lnTo>
                  <a:pt x="154" y="5"/>
                </a:lnTo>
                <a:close/>
              </a:path>
              <a:path w="1941" h="175">
                <a:moveTo>
                  <a:pt x="217" y="5"/>
                </a:moveTo>
                <a:lnTo>
                  <a:pt x="217" y="68"/>
                </a:lnTo>
                <a:lnTo>
                  <a:pt x="226" y="68"/>
                </a:lnTo>
                <a:lnTo>
                  <a:pt x="226" y="20"/>
                </a:lnTo>
                <a:lnTo>
                  <a:pt x="229" y="13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1941" h="175">
                <a:moveTo>
                  <a:pt x="344" y="140"/>
                </a:moveTo>
                <a:lnTo>
                  <a:pt x="344" y="145"/>
                </a:lnTo>
                <a:lnTo>
                  <a:pt x="349" y="145"/>
                </a:lnTo>
                <a:lnTo>
                  <a:pt x="351" y="147"/>
                </a:lnTo>
                <a:lnTo>
                  <a:pt x="354" y="147"/>
                </a:lnTo>
                <a:lnTo>
                  <a:pt x="356" y="150"/>
                </a:lnTo>
                <a:lnTo>
                  <a:pt x="358" y="150"/>
                </a:lnTo>
                <a:lnTo>
                  <a:pt x="361" y="152"/>
                </a:lnTo>
                <a:lnTo>
                  <a:pt x="363" y="152"/>
                </a:lnTo>
                <a:lnTo>
                  <a:pt x="366" y="154"/>
                </a:lnTo>
                <a:lnTo>
                  <a:pt x="368" y="154"/>
                </a:lnTo>
                <a:lnTo>
                  <a:pt x="370" y="157"/>
                </a:lnTo>
                <a:lnTo>
                  <a:pt x="373" y="159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5" y="166"/>
                </a:lnTo>
                <a:lnTo>
                  <a:pt x="385" y="169"/>
                </a:lnTo>
                <a:lnTo>
                  <a:pt x="390" y="171"/>
                </a:lnTo>
                <a:lnTo>
                  <a:pt x="392" y="169"/>
                </a:lnTo>
                <a:lnTo>
                  <a:pt x="392" y="159"/>
                </a:lnTo>
                <a:lnTo>
                  <a:pt x="390" y="157"/>
                </a:lnTo>
                <a:lnTo>
                  <a:pt x="390" y="154"/>
                </a:lnTo>
                <a:lnTo>
                  <a:pt x="387" y="152"/>
                </a:lnTo>
                <a:lnTo>
                  <a:pt x="385" y="152"/>
                </a:lnTo>
                <a:lnTo>
                  <a:pt x="380" y="150"/>
                </a:lnTo>
                <a:lnTo>
                  <a:pt x="378" y="150"/>
                </a:lnTo>
                <a:lnTo>
                  <a:pt x="375" y="147"/>
                </a:lnTo>
                <a:lnTo>
                  <a:pt x="368" y="147"/>
                </a:lnTo>
                <a:lnTo>
                  <a:pt x="366" y="145"/>
                </a:lnTo>
                <a:lnTo>
                  <a:pt x="361" y="145"/>
                </a:lnTo>
                <a:lnTo>
                  <a:pt x="356" y="142"/>
                </a:lnTo>
                <a:lnTo>
                  <a:pt x="351" y="142"/>
                </a:lnTo>
                <a:lnTo>
                  <a:pt x="346" y="140"/>
                </a:lnTo>
                <a:lnTo>
                  <a:pt x="344" y="140"/>
                </a:lnTo>
                <a:lnTo>
                  <a:pt x="344" y="140"/>
                </a:lnTo>
                <a:close/>
              </a:path>
              <a:path w="1941" h="175">
                <a:moveTo>
                  <a:pt x="337" y="99"/>
                </a:moveTo>
                <a:lnTo>
                  <a:pt x="337" y="123"/>
                </a:lnTo>
                <a:lnTo>
                  <a:pt x="334" y="125"/>
                </a:lnTo>
                <a:lnTo>
                  <a:pt x="334" y="135"/>
                </a:lnTo>
                <a:lnTo>
                  <a:pt x="332" y="138"/>
                </a:lnTo>
                <a:lnTo>
                  <a:pt x="330" y="140"/>
                </a:lnTo>
                <a:lnTo>
                  <a:pt x="330" y="142"/>
                </a:lnTo>
                <a:lnTo>
                  <a:pt x="327" y="145"/>
                </a:lnTo>
                <a:lnTo>
                  <a:pt x="327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7"/>
                </a:lnTo>
                <a:lnTo>
                  <a:pt x="310" y="157"/>
                </a:lnTo>
                <a:lnTo>
                  <a:pt x="308" y="159"/>
                </a:lnTo>
                <a:lnTo>
                  <a:pt x="306" y="161"/>
                </a:lnTo>
                <a:lnTo>
                  <a:pt x="303" y="161"/>
                </a:lnTo>
                <a:lnTo>
                  <a:pt x="301" y="164"/>
                </a:lnTo>
                <a:lnTo>
                  <a:pt x="298" y="164"/>
                </a:lnTo>
                <a:lnTo>
                  <a:pt x="296" y="166"/>
                </a:lnTo>
                <a:lnTo>
                  <a:pt x="289" y="166"/>
                </a:lnTo>
                <a:lnTo>
                  <a:pt x="286" y="169"/>
                </a:lnTo>
                <a:lnTo>
                  <a:pt x="284" y="169"/>
                </a:lnTo>
                <a:lnTo>
                  <a:pt x="284" y="171"/>
                </a:lnTo>
                <a:lnTo>
                  <a:pt x="289" y="171"/>
                </a:lnTo>
                <a:lnTo>
                  <a:pt x="294" y="169"/>
                </a:lnTo>
                <a:lnTo>
                  <a:pt x="298" y="169"/>
                </a:lnTo>
                <a:lnTo>
                  <a:pt x="301" y="166"/>
                </a:lnTo>
                <a:lnTo>
                  <a:pt x="308" y="166"/>
                </a:lnTo>
                <a:lnTo>
                  <a:pt x="310" y="164"/>
                </a:lnTo>
                <a:lnTo>
                  <a:pt x="315" y="164"/>
                </a:lnTo>
                <a:lnTo>
                  <a:pt x="318" y="161"/>
                </a:lnTo>
                <a:lnTo>
                  <a:pt x="322" y="159"/>
                </a:lnTo>
                <a:lnTo>
                  <a:pt x="325" y="157"/>
                </a:lnTo>
                <a:lnTo>
                  <a:pt x="327" y="157"/>
                </a:lnTo>
                <a:lnTo>
                  <a:pt x="330" y="154"/>
                </a:lnTo>
                <a:lnTo>
                  <a:pt x="332" y="152"/>
                </a:lnTo>
                <a:lnTo>
                  <a:pt x="334" y="150"/>
                </a:lnTo>
                <a:lnTo>
                  <a:pt x="334" y="147"/>
                </a:lnTo>
                <a:lnTo>
                  <a:pt x="337" y="145"/>
                </a:lnTo>
                <a:lnTo>
                  <a:pt x="339" y="142"/>
                </a:lnTo>
                <a:lnTo>
                  <a:pt x="339" y="140"/>
                </a:lnTo>
                <a:lnTo>
                  <a:pt x="342" y="138"/>
                </a:lnTo>
                <a:lnTo>
                  <a:pt x="342" y="130"/>
                </a:lnTo>
                <a:lnTo>
                  <a:pt x="344" y="128"/>
                </a:lnTo>
                <a:lnTo>
                  <a:pt x="344" y="118"/>
                </a:lnTo>
                <a:lnTo>
                  <a:pt x="346" y="113"/>
                </a:lnTo>
                <a:lnTo>
                  <a:pt x="351" y="109"/>
                </a:lnTo>
                <a:lnTo>
                  <a:pt x="337" y="99"/>
                </a:lnTo>
                <a:lnTo>
                  <a:pt x="337" y="99"/>
                </a:lnTo>
                <a:close/>
              </a:path>
              <a:path w="1941" h="175">
                <a:moveTo>
                  <a:pt x="382" y="90"/>
                </a:moveTo>
                <a:lnTo>
                  <a:pt x="370" y="92"/>
                </a:lnTo>
                <a:lnTo>
                  <a:pt x="370" y="138"/>
                </a:lnTo>
                <a:lnTo>
                  <a:pt x="378" y="133"/>
                </a:lnTo>
                <a:lnTo>
                  <a:pt x="378" y="94"/>
                </a:lnTo>
                <a:lnTo>
                  <a:pt x="382" y="90"/>
                </a:lnTo>
                <a:lnTo>
                  <a:pt x="382" y="90"/>
                </a:lnTo>
                <a:close/>
              </a:path>
              <a:path w="1941" h="175">
                <a:moveTo>
                  <a:pt x="303" y="85"/>
                </a:moveTo>
                <a:lnTo>
                  <a:pt x="303" y="90"/>
                </a:lnTo>
                <a:lnTo>
                  <a:pt x="310" y="87"/>
                </a:lnTo>
                <a:lnTo>
                  <a:pt x="303" y="85"/>
                </a:lnTo>
                <a:lnTo>
                  <a:pt x="303" y="85"/>
                </a:lnTo>
                <a:close/>
              </a:path>
              <a:path w="1941" h="175">
                <a:moveTo>
                  <a:pt x="373" y="82"/>
                </a:moveTo>
                <a:lnTo>
                  <a:pt x="370" y="87"/>
                </a:lnTo>
                <a:lnTo>
                  <a:pt x="310" y="87"/>
                </a:lnTo>
                <a:lnTo>
                  <a:pt x="303" y="90"/>
                </a:lnTo>
                <a:lnTo>
                  <a:pt x="303" y="99"/>
                </a:lnTo>
                <a:lnTo>
                  <a:pt x="306" y="104"/>
                </a:lnTo>
                <a:lnTo>
                  <a:pt x="306" y="116"/>
                </a:lnTo>
                <a:lnTo>
                  <a:pt x="303" y="118"/>
                </a:lnTo>
                <a:lnTo>
                  <a:pt x="303" y="142"/>
                </a:lnTo>
                <a:lnTo>
                  <a:pt x="310" y="138"/>
                </a:lnTo>
                <a:lnTo>
                  <a:pt x="310" y="92"/>
                </a:lnTo>
                <a:lnTo>
                  <a:pt x="370" y="92"/>
                </a:lnTo>
                <a:lnTo>
                  <a:pt x="382" y="90"/>
                </a:lnTo>
                <a:lnTo>
                  <a:pt x="373" y="82"/>
                </a:lnTo>
                <a:lnTo>
                  <a:pt x="373" y="82"/>
                </a:lnTo>
                <a:close/>
              </a:path>
              <a:path w="1941" h="175">
                <a:moveTo>
                  <a:pt x="284" y="49"/>
                </a:moveTo>
                <a:lnTo>
                  <a:pt x="284" y="51"/>
                </a:lnTo>
                <a:lnTo>
                  <a:pt x="289" y="53"/>
                </a:lnTo>
                <a:lnTo>
                  <a:pt x="291" y="53"/>
                </a:lnTo>
                <a:lnTo>
                  <a:pt x="294" y="56"/>
                </a:lnTo>
                <a:lnTo>
                  <a:pt x="296" y="58"/>
                </a:lnTo>
                <a:lnTo>
                  <a:pt x="296" y="61"/>
                </a:lnTo>
                <a:lnTo>
                  <a:pt x="294" y="65"/>
                </a:lnTo>
                <a:lnTo>
                  <a:pt x="294" y="68"/>
                </a:lnTo>
                <a:lnTo>
                  <a:pt x="291" y="73"/>
                </a:lnTo>
                <a:lnTo>
                  <a:pt x="291" y="82"/>
                </a:lnTo>
                <a:lnTo>
                  <a:pt x="294" y="85"/>
                </a:lnTo>
                <a:lnTo>
                  <a:pt x="296" y="85"/>
                </a:lnTo>
                <a:lnTo>
                  <a:pt x="298" y="87"/>
                </a:lnTo>
                <a:lnTo>
                  <a:pt x="301" y="85"/>
                </a:lnTo>
                <a:lnTo>
                  <a:pt x="301" y="65"/>
                </a:lnTo>
                <a:lnTo>
                  <a:pt x="303" y="61"/>
                </a:lnTo>
                <a:lnTo>
                  <a:pt x="303" y="56"/>
                </a:lnTo>
                <a:lnTo>
                  <a:pt x="306" y="53"/>
                </a:lnTo>
                <a:lnTo>
                  <a:pt x="306" y="49"/>
                </a:lnTo>
                <a:lnTo>
                  <a:pt x="291" y="49"/>
                </a:lnTo>
                <a:lnTo>
                  <a:pt x="284" y="49"/>
                </a:lnTo>
                <a:lnTo>
                  <a:pt x="284" y="49"/>
                </a:lnTo>
                <a:close/>
              </a:path>
              <a:path w="1941" h="175">
                <a:moveTo>
                  <a:pt x="358" y="46"/>
                </a:moveTo>
                <a:lnTo>
                  <a:pt x="356" y="46"/>
                </a:lnTo>
                <a:lnTo>
                  <a:pt x="356" y="49"/>
                </a:lnTo>
                <a:lnTo>
                  <a:pt x="358" y="51"/>
                </a:lnTo>
                <a:lnTo>
                  <a:pt x="361" y="53"/>
                </a:lnTo>
                <a:lnTo>
                  <a:pt x="361" y="56"/>
                </a:lnTo>
                <a:lnTo>
                  <a:pt x="363" y="58"/>
                </a:lnTo>
                <a:lnTo>
                  <a:pt x="366" y="63"/>
                </a:lnTo>
                <a:lnTo>
                  <a:pt x="366" y="65"/>
                </a:lnTo>
                <a:lnTo>
                  <a:pt x="368" y="68"/>
                </a:lnTo>
                <a:lnTo>
                  <a:pt x="370" y="70"/>
                </a:lnTo>
                <a:lnTo>
                  <a:pt x="373" y="73"/>
                </a:lnTo>
                <a:lnTo>
                  <a:pt x="375" y="75"/>
                </a:lnTo>
                <a:lnTo>
                  <a:pt x="378" y="75"/>
                </a:lnTo>
                <a:lnTo>
                  <a:pt x="380" y="78"/>
                </a:lnTo>
                <a:lnTo>
                  <a:pt x="382" y="80"/>
                </a:lnTo>
                <a:lnTo>
                  <a:pt x="385" y="82"/>
                </a:lnTo>
                <a:lnTo>
                  <a:pt x="387" y="85"/>
                </a:lnTo>
                <a:lnTo>
                  <a:pt x="390" y="87"/>
                </a:lnTo>
                <a:lnTo>
                  <a:pt x="390" y="85"/>
                </a:lnTo>
                <a:lnTo>
                  <a:pt x="392" y="82"/>
                </a:lnTo>
                <a:lnTo>
                  <a:pt x="394" y="80"/>
                </a:lnTo>
                <a:lnTo>
                  <a:pt x="397" y="80"/>
                </a:lnTo>
                <a:lnTo>
                  <a:pt x="399" y="78"/>
                </a:lnTo>
                <a:lnTo>
                  <a:pt x="402" y="78"/>
                </a:lnTo>
                <a:lnTo>
                  <a:pt x="402" y="75"/>
                </a:lnTo>
                <a:lnTo>
                  <a:pt x="402" y="75"/>
                </a:lnTo>
                <a:lnTo>
                  <a:pt x="399" y="75"/>
                </a:lnTo>
                <a:lnTo>
                  <a:pt x="394" y="73"/>
                </a:lnTo>
                <a:lnTo>
                  <a:pt x="390" y="73"/>
                </a:lnTo>
                <a:lnTo>
                  <a:pt x="387" y="70"/>
                </a:lnTo>
                <a:lnTo>
                  <a:pt x="385" y="70"/>
                </a:lnTo>
                <a:lnTo>
                  <a:pt x="382" y="68"/>
                </a:lnTo>
                <a:lnTo>
                  <a:pt x="380" y="65"/>
                </a:lnTo>
                <a:lnTo>
                  <a:pt x="378" y="65"/>
                </a:lnTo>
                <a:lnTo>
                  <a:pt x="375" y="63"/>
                </a:lnTo>
                <a:lnTo>
                  <a:pt x="373" y="61"/>
                </a:lnTo>
                <a:lnTo>
                  <a:pt x="370" y="61"/>
                </a:lnTo>
                <a:lnTo>
                  <a:pt x="368" y="58"/>
                </a:lnTo>
                <a:lnTo>
                  <a:pt x="366" y="56"/>
                </a:lnTo>
                <a:lnTo>
                  <a:pt x="363" y="53"/>
                </a:lnTo>
                <a:lnTo>
                  <a:pt x="363" y="51"/>
                </a:lnTo>
                <a:lnTo>
                  <a:pt x="361" y="49"/>
                </a:lnTo>
                <a:lnTo>
                  <a:pt x="358" y="46"/>
                </a:lnTo>
                <a:lnTo>
                  <a:pt x="358" y="46"/>
                </a:lnTo>
                <a:close/>
              </a:path>
              <a:path w="1941" h="175">
                <a:moveTo>
                  <a:pt x="351" y="30"/>
                </a:moveTo>
                <a:lnTo>
                  <a:pt x="351" y="39"/>
                </a:lnTo>
                <a:lnTo>
                  <a:pt x="349" y="41"/>
                </a:lnTo>
                <a:lnTo>
                  <a:pt x="349" y="49"/>
                </a:lnTo>
                <a:lnTo>
                  <a:pt x="346" y="51"/>
                </a:lnTo>
                <a:lnTo>
                  <a:pt x="344" y="53"/>
                </a:lnTo>
                <a:lnTo>
                  <a:pt x="344" y="58"/>
                </a:lnTo>
                <a:lnTo>
                  <a:pt x="342" y="61"/>
                </a:lnTo>
                <a:lnTo>
                  <a:pt x="339" y="61"/>
                </a:lnTo>
                <a:lnTo>
                  <a:pt x="339" y="63"/>
                </a:lnTo>
                <a:lnTo>
                  <a:pt x="337" y="65"/>
                </a:lnTo>
                <a:lnTo>
                  <a:pt x="334" y="65"/>
                </a:lnTo>
                <a:lnTo>
                  <a:pt x="332" y="68"/>
                </a:lnTo>
                <a:lnTo>
                  <a:pt x="330" y="70"/>
                </a:lnTo>
                <a:lnTo>
                  <a:pt x="325" y="73"/>
                </a:lnTo>
                <a:lnTo>
                  <a:pt x="322" y="75"/>
                </a:lnTo>
                <a:lnTo>
                  <a:pt x="320" y="75"/>
                </a:lnTo>
                <a:lnTo>
                  <a:pt x="318" y="78"/>
                </a:lnTo>
                <a:lnTo>
                  <a:pt x="315" y="78"/>
                </a:lnTo>
                <a:lnTo>
                  <a:pt x="310" y="80"/>
                </a:lnTo>
                <a:lnTo>
                  <a:pt x="308" y="80"/>
                </a:lnTo>
                <a:lnTo>
                  <a:pt x="306" y="82"/>
                </a:lnTo>
                <a:lnTo>
                  <a:pt x="306" y="85"/>
                </a:lnTo>
                <a:lnTo>
                  <a:pt x="308" y="82"/>
                </a:lnTo>
                <a:lnTo>
                  <a:pt x="315" y="82"/>
                </a:lnTo>
                <a:lnTo>
                  <a:pt x="318" y="80"/>
                </a:lnTo>
                <a:lnTo>
                  <a:pt x="325" y="80"/>
                </a:lnTo>
                <a:lnTo>
                  <a:pt x="327" y="78"/>
                </a:lnTo>
                <a:lnTo>
                  <a:pt x="330" y="78"/>
                </a:lnTo>
                <a:lnTo>
                  <a:pt x="332" y="75"/>
                </a:lnTo>
                <a:lnTo>
                  <a:pt x="334" y="73"/>
                </a:lnTo>
                <a:lnTo>
                  <a:pt x="337" y="73"/>
                </a:lnTo>
                <a:lnTo>
                  <a:pt x="339" y="70"/>
                </a:lnTo>
                <a:lnTo>
                  <a:pt x="342" y="68"/>
                </a:lnTo>
                <a:lnTo>
                  <a:pt x="344" y="68"/>
                </a:lnTo>
                <a:lnTo>
                  <a:pt x="346" y="65"/>
                </a:lnTo>
                <a:lnTo>
                  <a:pt x="349" y="63"/>
                </a:lnTo>
                <a:lnTo>
                  <a:pt x="349" y="61"/>
                </a:lnTo>
                <a:lnTo>
                  <a:pt x="351" y="58"/>
                </a:lnTo>
                <a:lnTo>
                  <a:pt x="351" y="56"/>
                </a:lnTo>
                <a:lnTo>
                  <a:pt x="354" y="53"/>
                </a:lnTo>
                <a:lnTo>
                  <a:pt x="354" y="51"/>
                </a:lnTo>
                <a:lnTo>
                  <a:pt x="356" y="49"/>
                </a:lnTo>
                <a:lnTo>
                  <a:pt x="356" y="46"/>
                </a:lnTo>
                <a:lnTo>
                  <a:pt x="358" y="46"/>
                </a:lnTo>
                <a:lnTo>
                  <a:pt x="358" y="39"/>
                </a:lnTo>
                <a:lnTo>
                  <a:pt x="363" y="37"/>
                </a:lnTo>
                <a:lnTo>
                  <a:pt x="351" y="30"/>
                </a:lnTo>
                <a:lnTo>
                  <a:pt x="351" y="30"/>
                </a:lnTo>
                <a:close/>
              </a:path>
              <a:path w="1941" h="175">
                <a:moveTo>
                  <a:pt x="394" y="25"/>
                </a:moveTo>
                <a:lnTo>
                  <a:pt x="382" y="25"/>
                </a:lnTo>
                <a:lnTo>
                  <a:pt x="373" y="44"/>
                </a:lnTo>
                <a:lnTo>
                  <a:pt x="375" y="44"/>
                </a:lnTo>
                <a:lnTo>
                  <a:pt x="375" y="41"/>
                </a:lnTo>
                <a:lnTo>
                  <a:pt x="380" y="39"/>
                </a:lnTo>
                <a:lnTo>
                  <a:pt x="382" y="34"/>
                </a:lnTo>
                <a:lnTo>
                  <a:pt x="382" y="32"/>
                </a:lnTo>
                <a:lnTo>
                  <a:pt x="385" y="30"/>
                </a:lnTo>
                <a:lnTo>
                  <a:pt x="387" y="27"/>
                </a:lnTo>
                <a:lnTo>
                  <a:pt x="390" y="27"/>
                </a:lnTo>
                <a:lnTo>
                  <a:pt x="392" y="25"/>
                </a:lnTo>
                <a:lnTo>
                  <a:pt x="394" y="25"/>
                </a:lnTo>
                <a:lnTo>
                  <a:pt x="394" y="25"/>
                </a:lnTo>
                <a:close/>
              </a:path>
              <a:path w="1941" h="175">
                <a:moveTo>
                  <a:pt x="325" y="15"/>
                </a:moveTo>
                <a:lnTo>
                  <a:pt x="325" y="18"/>
                </a:lnTo>
                <a:lnTo>
                  <a:pt x="320" y="22"/>
                </a:lnTo>
                <a:lnTo>
                  <a:pt x="318" y="25"/>
                </a:lnTo>
                <a:lnTo>
                  <a:pt x="315" y="30"/>
                </a:lnTo>
                <a:lnTo>
                  <a:pt x="313" y="32"/>
                </a:lnTo>
                <a:lnTo>
                  <a:pt x="310" y="34"/>
                </a:lnTo>
                <a:lnTo>
                  <a:pt x="308" y="39"/>
                </a:lnTo>
                <a:lnTo>
                  <a:pt x="306" y="41"/>
                </a:lnTo>
                <a:lnTo>
                  <a:pt x="303" y="44"/>
                </a:lnTo>
                <a:lnTo>
                  <a:pt x="303" y="46"/>
                </a:lnTo>
                <a:lnTo>
                  <a:pt x="301" y="46"/>
                </a:lnTo>
                <a:lnTo>
                  <a:pt x="298" y="49"/>
                </a:lnTo>
                <a:lnTo>
                  <a:pt x="291" y="49"/>
                </a:lnTo>
                <a:lnTo>
                  <a:pt x="306" y="49"/>
                </a:lnTo>
                <a:lnTo>
                  <a:pt x="308" y="46"/>
                </a:lnTo>
                <a:lnTo>
                  <a:pt x="310" y="46"/>
                </a:lnTo>
                <a:lnTo>
                  <a:pt x="310" y="44"/>
                </a:lnTo>
                <a:lnTo>
                  <a:pt x="313" y="41"/>
                </a:lnTo>
                <a:lnTo>
                  <a:pt x="313" y="39"/>
                </a:lnTo>
                <a:lnTo>
                  <a:pt x="315" y="37"/>
                </a:lnTo>
                <a:lnTo>
                  <a:pt x="318" y="34"/>
                </a:lnTo>
                <a:lnTo>
                  <a:pt x="318" y="30"/>
                </a:lnTo>
                <a:lnTo>
                  <a:pt x="320" y="27"/>
                </a:lnTo>
                <a:lnTo>
                  <a:pt x="322" y="25"/>
                </a:lnTo>
                <a:lnTo>
                  <a:pt x="325" y="20"/>
                </a:lnTo>
                <a:lnTo>
                  <a:pt x="327" y="15"/>
                </a:lnTo>
                <a:lnTo>
                  <a:pt x="325" y="15"/>
                </a:lnTo>
                <a:lnTo>
                  <a:pt x="325" y="15"/>
                </a:lnTo>
                <a:close/>
              </a:path>
              <a:path w="1941" h="175">
                <a:moveTo>
                  <a:pt x="385" y="13"/>
                </a:moveTo>
                <a:lnTo>
                  <a:pt x="380" y="20"/>
                </a:lnTo>
                <a:lnTo>
                  <a:pt x="342" y="20"/>
                </a:lnTo>
                <a:lnTo>
                  <a:pt x="334" y="22"/>
                </a:lnTo>
                <a:lnTo>
                  <a:pt x="332" y="25"/>
                </a:lnTo>
                <a:lnTo>
                  <a:pt x="332" y="30"/>
                </a:lnTo>
                <a:lnTo>
                  <a:pt x="330" y="32"/>
                </a:lnTo>
                <a:lnTo>
                  <a:pt x="327" y="34"/>
                </a:lnTo>
                <a:lnTo>
                  <a:pt x="327" y="37"/>
                </a:lnTo>
                <a:lnTo>
                  <a:pt x="325" y="41"/>
                </a:lnTo>
                <a:lnTo>
                  <a:pt x="322" y="44"/>
                </a:lnTo>
                <a:lnTo>
                  <a:pt x="320" y="46"/>
                </a:lnTo>
                <a:lnTo>
                  <a:pt x="318" y="49"/>
                </a:lnTo>
                <a:lnTo>
                  <a:pt x="320" y="51"/>
                </a:lnTo>
                <a:lnTo>
                  <a:pt x="320" y="49"/>
                </a:lnTo>
                <a:lnTo>
                  <a:pt x="322" y="46"/>
                </a:lnTo>
                <a:lnTo>
                  <a:pt x="325" y="44"/>
                </a:lnTo>
                <a:lnTo>
                  <a:pt x="327" y="44"/>
                </a:lnTo>
                <a:lnTo>
                  <a:pt x="330" y="41"/>
                </a:lnTo>
                <a:lnTo>
                  <a:pt x="332" y="39"/>
                </a:lnTo>
                <a:lnTo>
                  <a:pt x="334" y="34"/>
                </a:lnTo>
                <a:lnTo>
                  <a:pt x="334" y="32"/>
                </a:lnTo>
                <a:lnTo>
                  <a:pt x="337" y="30"/>
                </a:lnTo>
                <a:lnTo>
                  <a:pt x="339" y="27"/>
                </a:lnTo>
                <a:lnTo>
                  <a:pt x="342" y="25"/>
                </a:lnTo>
                <a:lnTo>
                  <a:pt x="382" y="25"/>
                </a:lnTo>
                <a:lnTo>
                  <a:pt x="394" y="25"/>
                </a:lnTo>
                <a:lnTo>
                  <a:pt x="394" y="22"/>
                </a:lnTo>
                <a:lnTo>
                  <a:pt x="385" y="13"/>
                </a:lnTo>
                <a:lnTo>
                  <a:pt x="385" y="13"/>
                </a:lnTo>
                <a:close/>
              </a:path>
              <a:path w="1941" h="175">
                <a:moveTo>
                  <a:pt x="291" y="8"/>
                </a:moveTo>
                <a:lnTo>
                  <a:pt x="291" y="10"/>
                </a:lnTo>
                <a:lnTo>
                  <a:pt x="294" y="13"/>
                </a:lnTo>
                <a:lnTo>
                  <a:pt x="296" y="15"/>
                </a:lnTo>
                <a:lnTo>
                  <a:pt x="298" y="18"/>
                </a:lnTo>
                <a:lnTo>
                  <a:pt x="301" y="20"/>
                </a:lnTo>
                <a:lnTo>
                  <a:pt x="303" y="22"/>
                </a:lnTo>
                <a:lnTo>
                  <a:pt x="303" y="25"/>
                </a:lnTo>
                <a:lnTo>
                  <a:pt x="306" y="30"/>
                </a:lnTo>
                <a:lnTo>
                  <a:pt x="308" y="30"/>
                </a:lnTo>
                <a:lnTo>
                  <a:pt x="310" y="27"/>
                </a:lnTo>
                <a:lnTo>
                  <a:pt x="310" y="18"/>
                </a:lnTo>
                <a:lnTo>
                  <a:pt x="308" y="15"/>
                </a:lnTo>
                <a:lnTo>
                  <a:pt x="306" y="13"/>
                </a:lnTo>
                <a:lnTo>
                  <a:pt x="303" y="10"/>
                </a:lnTo>
                <a:lnTo>
                  <a:pt x="298" y="10"/>
                </a:lnTo>
                <a:lnTo>
                  <a:pt x="296" y="8"/>
                </a:lnTo>
                <a:lnTo>
                  <a:pt x="291" y="8"/>
                </a:lnTo>
                <a:lnTo>
                  <a:pt x="291" y="8"/>
                </a:lnTo>
                <a:close/>
              </a:path>
              <a:path w="1941" h="175">
                <a:moveTo>
                  <a:pt x="342" y="1"/>
                </a:moveTo>
                <a:lnTo>
                  <a:pt x="342" y="3"/>
                </a:lnTo>
                <a:lnTo>
                  <a:pt x="339" y="5"/>
                </a:lnTo>
                <a:lnTo>
                  <a:pt x="339" y="13"/>
                </a:lnTo>
                <a:lnTo>
                  <a:pt x="337" y="15"/>
                </a:lnTo>
                <a:lnTo>
                  <a:pt x="337" y="20"/>
                </a:lnTo>
                <a:lnTo>
                  <a:pt x="334" y="22"/>
                </a:lnTo>
                <a:lnTo>
                  <a:pt x="342" y="20"/>
                </a:lnTo>
                <a:lnTo>
                  <a:pt x="346" y="10"/>
                </a:lnTo>
                <a:lnTo>
                  <a:pt x="351" y="8"/>
                </a:lnTo>
                <a:lnTo>
                  <a:pt x="342" y="1"/>
                </a:lnTo>
                <a:lnTo>
                  <a:pt x="342" y="1"/>
                </a:lnTo>
                <a:close/>
              </a:path>
              <a:path w="1941" h="175">
                <a:moveTo>
                  <a:pt x="490" y="133"/>
                </a:moveTo>
                <a:lnTo>
                  <a:pt x="490" y="135"/>
                </a:lnTo>
                <a:lnTo>
                  <a:pt x="493" y="138"/>
                </a:lnTo>
                <a:lnTo>
                  <a:pt x="498" y="140"/>
                </a:lnTo>
                <a:lnTo>
                  <a:pt x="500" y="140"/>
                </a:lnTo>
                <a:lnTo>
                  <a:pt x="502" y="142"/>
                </a:lnTo>
                <a:lnTo>
                  <a:pt x="505" y="145"/>
                </a:lnTo>
                <a:lnTo>
                  <a:pt x="507" y="147"/>
                </a:lnTo>
                <a:lnTo>
                  <a:pt x="510" y="147"/>
                </a:lnTo>
                <a:lnTo>
                  <a:pt x="512" y="150"/>
                </a:lnTo>
                <a:lnTo>
                  <a:pt x="514" y="150"/>
                </a:lnTo>
                <a:lnTo>
                  <a:pt x="514" y="152"/>
                </a:lnTo>
                <a:lnTo>
                  <a:pt x="517" y="154"/>
                </a:lnTo>
                <a:lnTo>
                  <a:pt x="519" y="157"/>
                </a:lnTo>
                <a:lnTo>
                  <a:pt x="522" y="159"/>
                </a:lnTo>
                <a:lnTo>
                  <a:pt x="524" y="161"/>
                </a:lnTo>
                <a:lnTo>
                  <a:pt x="526" y="164"/>
                </a:lnTo>
                <a:lnTo>
                  <a:pt x="526" y="166"/>
                </a:lnTo>
                <a:lnTo>
                  <a:pt x="529" y="169"/>
                </a:lnTo>
                <a:lnTo>
                  <a:pt x="531" y="169"/>
                </a:lnTo>
                <a:lnTo>
                  <a:pt x="534" y="166"/>
                </a:lnTo>
                <a:lnTo>
                  <a:pt x="534" y="154"/>
                </a:lnTo>
                <a:lnTo>
                  <a:pt x="534" y="154"/>
                </a:lnTo>
                <a:lnTo>
                  <a:pt x="531" y="152"/>
                </a:lnTo>
                <a:lnTo>
                  <a:pt x="531" y="150"/>
                </a:lnTo>
                <a:lnTo>
                  <a:pt x="529" y="147"/>
                </a:lnTo>
                <a:lnTo>
                  <a:pt x="524" y="145"/>
                </a:lnTo>
                <a:lnTo>
                  <a:pt x="522" y="145"/>
                </a:lnTo>
                <a:lnTo>
                  <a:pt x="519" y="142"/>
                </a:lnTo>
                <a:lnTo>
                  <a:pt x="517" y="142"/>
                </a:lnTo>
                <a:lnTo>
                  <a:pt x="514" y="140"/>
                </a:lnTo>
                <a:lnTo>
                  <a:pt x="510" y="140"/>
                </a:lnTo>
                <a:lnTo>
                  <a:pt x="505" y="138"/>
                </a:lnTo>
                <a:lnTo>
                  <a:pt x="502" y="138"/>
                </a:lnTo>
                <a:lnTo>
                  <a:pt x="500" y="135"/>
                </a:lnTo>
                <a:lnTo>
                  <a:pt x="495" y="133"/>
                </a:lnTo>
                <a:lnTo>
                  <a:pt x="490" y="133"/>
                </a:lnTo>
                <a:lnTo>
                  <a:pt x="490" y="133"/>
                </a:lnTo>
                <a:close/>
              </a:path>
              <a:path w="1941" h="175">
                <a:moveTo>
                  <a:pt x="486" y="85"/>
                </a:moveTo>
                <a:lnTo>
                  <a:pt x="486" y="113"/>
                </a:lnTo>
                <a:lnTo>
                  <a:pt x="483" y="116"/>
                </a:lnTo>
                <a:lnTo>
                  <a:pt x="483" y="123"/>
                </a:lnTo>
                <a:lnTo>
                  <a:pt x="481" y="128"/>
                </a:lnTo>
                <a:lnTo>
                  <a:pt x="481" y="130"/>
                </a:lnTo>
                <a:lnTo>
                  <a:pt x="478" y="133"/>
                </a:lnTo>
                <a:lnTo>
                  <a:pt x="478" y="135"/>
                </a:lnTo>
                <a:lnTo>
                  <a:pt x="476" y="138"/>
                </a:lnTo>
                <a:lnTo>
                  <a:pt x="476" y="142"/>
                </a:lnTo>
                <a:lnTo>
                  <a:pt x="474" y="145"/>
                </a:lnTo>
                <a:lnTo>
                  <a:pt x="471" y="147"/>
                </a:lnTo>
                <a:lnTo>
                  <a:pt x="469" y="150"/>
                </a:lnTo>
                <a:lnTo>
                  <a:pt x="466" y="152"/>
                </a:lnTo>
                <a:lnTo>
                  <a:pt x="464" y="154"/>
                </a:lnTo>
                <a:lnTo>
                  <a:pt x="462" y="154"/>
                </a:lnTo>
                <a:lnTo>
                  <a:pt x="459" y="157"/>
                </a:lnTo>
                <a:lnTo>
                  <a:pt x="457" y="159"/>
                </a:lnTo>
                <a:lnTo>
                  <a:pt x="454" y="161"/>
                </a:lnTo>
                <a:lnTo>
                  <a:pt x="452" y="161"/>
                </a:lnTo>
                <a:lnTo>
                  <a:pt x="450" y="164"/>
                </a:lnTo>
                <a:lnTo>
                  <a:pt x="447" y="166"/>
                </a:lnTo>
                <a:lnTo>
                  <a:pt x="445" y="166"/>
                </a:lnTo>
                <a:lnTo>
                  <a:pt x="442" y="169"/>
                </a:lnTo>
                <a:lnTo>
                  <a:pt x="440" y="169"/>
                </a:lnTo>
                <a:lnTo>
                  <a:pt x="440" y="171"/>
                </a:lnTo>
                <a:lnTo>
                  <a:pt x="442" y="171"/>
                </a:lnTo>
                <a:lnTo>
                  <a:pt x="445" y="169"/>
                </a:lnTo>
                <a:lnTo>
                  <a:pt x="447" y="169"/>
                </a:lnTo>
                <a:lnTo>
                  <a:pt x="452" y="166"/>
                </a:lnTo>
                <a:lnTo>
                  <a:pt x="454" y="166"/>
                </a:lnTo>
                <a:lnTo>
                  <a:pt x="457" y="164"/>
                </a:lnTo>
                <a:lnTo>
                  <a:pt x="459" y="164"/>
                </a:lnTo>
                <a:lnTo>
                  <a:pt x="462" y="161"/>
                </a:lnTo>
                <a:lnTo>
                  <a:pt x="464" y="159"/>
                </a:lnTo>
                <a:lnTo>
                  <a:pt x="466" y="159"/>
                </a:lnTo>
                <a:lnTo>
                  <a:pt x="469" y="157"/>
                </a:lnTo>
                <a:lnTo>
                  <a:pt x="471" y="154"/>
                </a:lnTo>
                <a:lnTo>
                  <a:pt x="474" y="154"/>
                </a:lnTo>
                <a:lnTo>
                  <a:pt x="476" y="152"/>
                </a:lnTo>
                <a:lnTo>
                  <a:pt x="478" y="150"/>
                </a:lnTo>
                <a:lnTo>
                  <a:pt x="478" y="147"/>
                </a:lnTo>
                <a:lnTo>
                  <a:pt x="481" y="147"/>
                </a:lnTo>
                <a:lnTo>
                  <a:pt x="481" y="145"/>
                </a:lnTo>
                <a:lnTo>
                  <a:pt x="483" y="142"/>
                </a:lnTo>
                <a:lnTo>
                  <a:pt x="486" y="140"/>
                </a:lnTo>
                <a:lnTo>
                  <a:pt x="486" y="138"/>
                </a:lnTo>
                <a:lnTo>
                  <a:pt x="488" y="135"/>
                </a:lnTo>
                <a:lnTo>
                  <a:pt x="488" y="130"/>
                </a:lnTo>
                <a:lnTo>
                  <a:pt x="490" y="128"/>
                </a:lnTo>
                <a:lnTo>
                  <a:pt x="490" y="121"/>
                </a:lnTo>
                <a:lnTo>
                  <a:pt x="493" y="118"/>
                </a:lnTo>
                <a:lnTo>
                  <a:pt x="493" y="97"/>
                </a:lnTo>
                <a:lnTo>
                  <a:pt x="498" y="92"/>
                </a:lnTo>
                <a:lnTo>
                  <a:pt x="486" y="85"/>
                </a:lnTo>
                <a:lnTo>
                  <a:pt x="486" y="85"/>
                </a:lnTo>
                <a:close/>
              </a:path>
              <a:path w="1941" h="175">
                <a:moveTo>
                  <a:pt x="457" y="75"/>
                </a:moveTo>
                <a:lnTo>
                  <a:pt x="457" y="138"/>
                </a:lnTo>
                <a:lnTo>
                  <a:pt x="464" y="133"/>
                </a:lnTo>
                <a:lnTo>
                  <a:pt x="464" y="78"/>
                </a:lnTo>
                <a:lnTo>
                  <a:pt x="517" y="78"/>
                </a:lnTo>
                <a:lnTo>
                  <a:pt x="457" y="75"/>
                </a:lnTo>
                <a:lnTo>
                  <a:pt x="457" y="75"/>
                </a:lnTo>
                <a:close/>
              </a:path>
              <a:path w="1941" h="175">
                <a:moveTo>
                  <a:pt x="457" y="65"/>
                </a:moveTo>
                <a:lnTo>
                  <a:pt x="457" y="75"/>
                </a:lnTo>
                <a:lnTo>
                  <a:pt x="517" y="78"/>
                </a:lnTo>
                <a:lnTo>
                  <a:pt x="517" y="133"/>
                </a:lnTo>
                <a:lnTo>
                  <a:pt x="524" y="128"/>
                </a:lnTo>
                <a:lnTo>
                  <a:pt x="524" y="78"/>
                </a:lnTo>
                <a:lnTo>
                  <a:pt x="529" y="73"/>
                </a:lnTo>
                <a:lnTo>
                  <a:pt x="464" y="73"/>
                </a:lnTo>
                <a:lnTo>
                  <a:pt x="457" y="65"/>
                </a:lnTo>
                <a:lnTo>
                  <a:pt x="457" y="65"/>
                </a:lnTo>
                <a:close/>
              </a:path>
              <a:path w="1941" h="175">
                <a:moveTo>
                  <a:pt x="519" y="65"/>
                </a:moveTo>
                <a:lnTo>
                  <a:pt x="517" y="73"/>
                </a:lnTo>
                <a:lnTo>
                  <a:pt x="464" y="73"/>
                </a:lnTo>
                <a:lnTo>
                  <a:pt x="529" y="73"/>
                </a:lnTo>
                <a:lnTo>
                  <a:pt x="519" y="65"/>
                </a:lnTo>
                <a:lnTo>
                  <a:pt x="519" y="65"/>
                </a:lnTo>
                <a:close/>
              </a:path>
              <a:path w="1941" h="175">
                <a:moveTo>
                  <a:pt x="493" y="73"/>
                </a:moveTo>
                <a:lnTo>
                  <a:pt x="493" y="51"/>
                </a:lnTo>
                <a:lnTo>
                  <a:pt x="486" y="51"/>
                </a:lnTo>
                <a:lnTo>
                  <a:pt x="486" y="73"/>
                </a:lnTo>
                <a:lnTo>
                  <a:pt x="493" y="73"/>
                </a:lnTo>
                <a:close/>
              </a:path>
              <a:path w="1941" h="175">
                <a:moveTo>
                  <a:pt x="526" y="39"/>
                </a:moveTo>
                <a:lnTo>
                  <a:pt x="519" y="46"/>
                </a:lnTo>
                <a:lnTo>
                  <a:pt x="447" y="46"/>
                </a:lnTo>
                <a:lnTo>
                  <a:pt x="452" y="53"/>
                </a:lnTo>
                <a:lnTo>
                  <a:pt x="454" y="53"/>
                </a:lnTo>
                <a:lnTo>
                  <a:pt x="459" y="51"/>
                </a:lnTo>
                <a:lnTo>
                  <a:pt x="536" y="51"/>
                </a:lnTo>
                <a:lnTo>
                  <a:pt x="526" y="39"/>
                </a:lnTo>
                <a:lnTo>
                  <a:pt x="526" y="39"/>
                </a:lnTo>
                <a:close/>
              </a:path>
              <a:path w="1941" h="175">
                <a:moveTo>
                  <a:pt x="486" y="25"/>
                </a:moveTo>
                <a:lnTo>
                  <a:pt x="486" y="46"/>
                </a:lnTo>
                <a:lnTo>
                  <a:pt x="493" y="46"/>
                </a:lnTo>
                <a:lnTo>
                  <a:pt x="493" y="37"/>
                </a:lnTo>
                <a:lnTo>
                  <a:pt x="498" y="32"/>
                </a:lnTo>
                <a:lnTo>
                  <a:pt x="486" y="25"/>
                </a:lnTo>
                <a:lnTo>
                  <a:pt x="486" y="25"/>
                </a:lnTo>
                <a:close/>
              </a:path>
              <a:path w="1941" h="175">
                <a:moveTo>
                  <a:pt x="438" y="15"/>
                </a:moveTo>
                <a:lnTo>
                  <a:pt x="438" y="92"/>
                </a:lnTo>
                <a:lnTo>
                  <a:pt x="435" y="94"/>
                </a:lnTo>
                <a:lnTo>
                  <a:pt x="435" y="106"/>
                </a:lnTo>
                <a:lnTo>
                  <a:pt x="435" y="109"/>
                </a:lnTo>
                <a:lnTo>
                  <a:pt x="435" y="113"/>
                </a:lnTo>
                <a:lnTo>
                  <a:pt x="433" y="116"/>
                </a:lnTo>
                <a:lnTo>
                  <a:pt x="433" y="123"/>
                </a:lnTo>
                <a:lnTo>
                  <a:pt x="430" y="128"/>
                </a:lnTo>
                <a:lnTo>
                  <a:pt x="430" y="135"/>
                </a:lnTo>
                <a:lnTo>
                  <a:pt x="428" y="138"/>
                </a:lnTo>
                <a:lnTo>
                  <a:pt x="428" y="145"/>
                </a:lnTo>
                <a:lnTo>
                  <a:pt x="426" y="147"/>
                </a:lnTo>
                <a:lnTo>
                  <a:pt x="426" y="150"/>
                </a:lnTo>
                <a:lnTo>
                  <a:pt x="423" y="154"/>
                </a:lnTo>
                <a:lnTo>
                  <a:pt x="423" y="157"/>
                </a:lnTo>
                <a:lnTo>
                  <a:pt x="421" y="159"/>
                </a:lnTo>
                <a:lnTo>
                  <a:pt x="421" y="164"/>
                </a:lnTo>
                <a:lnTo>
                  <a:pt x="418" y="166"/>
                </a:lnTo>
                <a:lnTo>
                  <a:pt x="421" y="166"/>
                </a:lnTo>
                <a:lnTo>
                  <a:pt x="421" y="164"/>
                </a:lnTo>
                <a:lnTo>
                  <a:pt x="423" y="161"/>
                </a:lnTo>
                <a:lnTo>
                  <a:pt x="426" y="159"/>
                </a:lnTo>
                <a:lnTo>
                  <a:pt x="426" y="157"/>
                </a:lnTo>
                <a:lnTo>
                  <a:pt x="428" y="152"/>
                </a:lnTo>
                <a:lnTo>
                  <a:pt x="430" y="150"/>
                </a:lnTo>
                <a:lnTo>
                  <a:pt x="430" y="147"/>
                </a:lnTo>
                <a:lnTo>
                  <a:pt x="433" y="145"/>
                </a:lnTo>
                <a:lnTo>
                  <a:pt x="433" y="140"/>
                </a:lnTo>
                <a:lnTo>
                  <a:pt x="435" y="138"/>
                </a:lnTo>
                <a:lnTo>
                  <a:pt x="435" y="135"/>
                </a:lnTo>
                <a:lnTo>
                  <a:pt x="438" y="130"/>
                </a:lnTo>
                <a:lnTo>
                  <a:pt x="438" y="128"/>
                </a:lnTo>
                <a:lnTo>
                  <a:pt x="440" y="125"/>
                </a:lnTo>
                <a:lnTo>
                  <a:pt x="440" y="113"/>
                </a:lnTo>
                <a:lnTo>
                  <a:pt x="442" y="111"/>
                </a:lnTo>
                <a:lnTo>
                  <a:pt x="442" y="97"/>
                </a:lnTo>
                <a:lnTo>
                  <a:pt x="445" y="92"/>
                </a:lnTo>
                <a:lnTo>
                  <a:pt x="445" y="25"/>
                </a:lnTo>
                <a:lnTo>
                  <a:pt x="447" y="25"/>
                </a:lnTo>
                <a:lnTo>
                  <a:pt x="462" y="25"/>
                </a:lnTo>
                <a:lnTo>
                  <a:pt x="464" y="22"/>
                </a:lnTo>
                <a:lnTo>
                  <a:pt x="478" y="22"/>
                </a:lnTo>
                <a:lnTo>
                  <a:pt x="445" y="22"/>
                </a:lnTo>
                <a:lnTo>
                  <a:pt x="438" y="15"/>
                </a:lnTo>
                <a:lnTo>
                  <a:pt x="438" y="15"/>
                </a:lnTo>
                <a:close/>
              </a:path>
              <a:path w="1941" h="175">
                <a:moveTo>
                  <a:pt x="522" y="3"/>
                </a:moveTo>
                <a:lnTo>
                  <a:pt x="519" y="3"/>
                </a:lnTo>
                <a:lnTo>
                  <a:pt x="517" y="5"/>
                </a:lnTo>
                <a:lnTo>
                  <a:pt x="514" y="5"/>
                </a:lnTo>
                <a:lnTo>
                  <a:pt x="512" y="8"/>
                </a:lnTo>
                <a:lnTo>
                  <a:pt x="510" y="8"/>
                </a:lnTo>
                <a:lnTo>
                  <a:pt x="507" y="10"/>
                </a:lnTo>
                <a:lnTo>
                  <a:pt x="500" y="10"/>
                </a:lnTo>
                <a:lnTo>
                  <a:pt x="495" y="13"/>
                </a:lnTo>
                <a:lnTo>
                  <a:pt x="493" y="13"/>
                </a:lnTo>
                <a:lnTo>
                  <a:pt x="490" y="15"/>
                </a:lnTo>
                <a:lnTo>
                  <a:pt x="481" y="15"/>
                </a:lnTo>
                <a:lnTo>
                  <a:pt x="478" y="18"/>
                </a:lnTo>
                <a:lnTo>
                  <a:pt x="469" y="18"/>
                </a:lnTo>
                <a:lnTo>
                  <a:pt x="466" y="20"/>
                </a:lnTo>
                <a:lnTo>
                  <a:pt x="457" y="20"/>
                </a:lnTo>
                <a:lnTo>
                  <a:pt x="454" y="20"/>
                </a:lnTo>
                <a:lnTo>
                  <a:pt x="452" y="20"/>
                </a:lnTo>
                <a:lnTo>
                  <a:pt x="447" y="22"/>
                </a:lnTo>
                <a:lnTo>
                  <a:pt x="445" y="22"/>
                </a:lnTo>
                <a:lnTo>
                  <a:pt x="478" y="22"/>
                </a:lnTo>
                <a:lnTo>
                  <a:pt x="483" y="22"/>
                </a:lnTo>
                <a:lnTo>
                  <a:pt x="486" y="20"/>
                </a:lnTo>
                <a:lnTo>
                  <a:pt x="500" y="20"/>
                </a:lnTo>
                <a:lnTo>
                  <a:pt x="502" y="18"/>
                </a:lnTo>
                <a:lnTo>
                  <a:pt x="517" y="18"/>
                </a:lnTo>
                <a:lnTo>
                  <a:pt x="519" y="15"/>
                </a:lnTo>
                <a:lnTo>
                  <a:pt x="531" y="15"/>
                </a:lnTo>
                <a:lnTo>
                  <a:pt x="522" y="3"/>
                </a:lnTo>
                <a:lnTo>
                  <a:pt x="522" y="3"/>
                </a:lnTo>
                <a:close/>
              </a:path>
              <a:path w="1941" h="175">
                <a:moveTo>
                  <a:pt x="678" y="145"/>
                </a:moveTo>
                <a:lnTo>
                  <a:pt x="668" y="154"/>
                </a:lnTo>
                <a:lnTo>
                  <a:pt x="591" y="154"/>
                </a:lnTo>
                <a:lnTo>
                  <a:pt x="596" y="161"/>
                </a:lnTo>
                <a:lnTo>
                  <a:pt x="598" y="161"/>
                </a:lnTo>
                <a:lnTo>
                  <a:pt x="601" y="159"/>
                </a:lnTo>
                <a:lnTo>
                  <a:pt x="685" y="159"/>
                </a:lnTo>
                <a:lnTo>
                  <a:pt x="678" y="145"/>
                </a:lnTo>
                <a:lnTo>
                  <a:pt x="678" y="145"/>
                </a:lnTo>
                <a:close/>
              </a:path>
              <a:path w="1941" h="175">
                <a:moveTo>
                  <a:pt x="603" y="116"/>
                </a:moveTo>
                <a:lnTo>
                  <a:pt x="584" y="140"/>
                </a:lnTo>
                <a:lnTo>
                  <a:pt x="577" y="140"/>
                </a:lnTo>
                <a:lnTo>
                  <a:pt x="577" y="145"/>
                </a:lnTo>
                <a:lnTo>
                  <a:pt x="577" y="147"/>
                </a:lnTo>
                <a:lnTo>
                  <a:pt x="574" y="150"/>
                </a:lnTo>
                <a:lnTo>
                  <a:pt x="582" y="159"/>
                </a:lnTo>
                <a:lnTo>
                  <a:pt x="584" y="157"/>
                </a:lnTo>
                <a:lnTo>
                  <a:pt x="584" y="154"/>
                </a:lnTo>
                <a:lnTo>
                  <a:pt x="586" y="152"/>
                </a:lnTo>
                <a:lnTo>
                  <a:pt x="589" y="147"/>
                </a:lnTo>
                <a:lnTo>
                  <a:pt x="589" y="145"/>
                </a:lnTo>
                <a:lnTo>
                  <a:pt x="591" y="142"/>
                </a:lnTo>
                <a:lnTo>
                  <a:pt x="591" y="140"/>
                </a:lnTo>
                <a:lnTo>
                  <a:pt x="594" y="138"/>
                </a:lnTo>
                <a:lnTo>
                  <a:pt x="594" y="135"/>
                </a:lnTo>
                <a:lnTo>
                  <a:pt x="596" y="133"/>
                </a:lnTo>
                <a:lnTo>
                  <a:pt x="598" y="128"/>
                </a:lnTo>
                <a:lnTo>
                  <a:pt x="601" y="125"/>
                </a:lnTo>
                <a:lnTo>
                  <a:pt x="601" y="121"/>
                </a:lnTo>
                <a:lnTo>
                  <a:pt x="603" y="118"/>
                </a:lnTo>
                <a:lnTo>
                  <a:pt x="603" y="116"/>
                </a:lnTo>
                <a:lnTo>
                  <a:pt x="603" y="116"/>
                </a:lnTo>
                <a:close/>
              </a:path>
              <a:path w="1941" h="175">
                <a:moveTo>
                  <a:pt x="670" y="73"/>
                </a:moveTo>
                <a:lnTo>
                  <a:pt x="661" y="85"/>
                </a:lnTo>
                <a:lnTo>
                  <a:pt x="644" y="85"/>
                </a:lnTo>
                <a:lnTo>
                  <a:pt x="680" y="87"/>
                </a:lnTo>
                <a:lnTo>
                  <a:pt x="670" y="73"/>
                </a:lnTo>
                <a:lnTo>
                  <a:pt x="670" y="73"/>
                </a:lnTo>
                <a:close/>
              </a:path>
              <a:path w="1941" h="175">
                <a:moveTo>
                  <a:pt x="589" y="68"/>
                </a:moveTo>
                <a:lnTo>
                  <a:pt x="577" y="73"/>
                </a:lnTo>
                <a:lnTo>
                  <a:pt x="577" y="140"/>
                </a:lnTo>
                <a:lnTo>
                  <a:pt x="584" y="140"/>
                </a:lnTo>
                <a:lnTo>
                  <a:pt x="584" y="75"/>
                </a:lnTo>
                <a:lnTo>
                  <a:pt x="589" y="68"/>
                </a:lnTo>
                <a:lnTo>
                  <a:pt x="589" y="68"/>
                </a:lnTo>
                <a:close/>
              </a:path>
              <a:path w="1941" h="175">
                <a:moveTo>
                  <a:pt x="579" y="61"/>
                </a:moveTo>
                <a:lnTo>
                  <a:pt x="577" y="68"/>
                </a:lnTo>
                <a:lnTo>
                  <a:pt x="558" y="68"/>
                </a:lnTo>
                <a:lnTo>
                  <a:pt x="562" y="75"/>
                </a:lnTo>
                <a:lnTo>
                  <a:pt x="565" y="73"/>
                </a:lnTo>
                <a:lnTo>
                  <a:pt x="577" y="73"/>
                </a:lnTo>
                <a:lnTo>
                  <a:pt x="589" y="68"/>
                </a:lnTo>
                <a:lnTo>
                  <a:pt x="579" y="61"/>
                </a:lnTo>
                <a:lnTo>
                  <a:pt x="579" y="61"/>
                </a:lnTo>
                <a:close/>
              </a:path>
              <a:path w="1941" h="175">
                <a:moveTo>
                  <a:pt x="613" y="58"/>
                </a:moveTo>
                <a:lnTo>
                  <a:pt x="613" y="154"/>
                </a:lnTo>
                <a:lnTo>
                  <a:pt x="618" y="154"/>
                </a:lnTo>
                <a:lnTo>
                  <a:pt x="618" y="73"/>
                </a:lnTo>
                <a:lnTo>
                  <a:pt x="625" y="68"/>
                </a:lnTo>
                <a:lnTo>
                  <a:pt x="613" y="58"/>
                </a:lnTo>
                <a:lnTo>
                  <a:pt x="613" y="58"/>
                </a:lnTo>
                <a:close/>
              </a:path>
              <a:path w="1941" h="175">
                <a:moveTo>
                  <a:pt x="644" y="25"/>
                </a:moveTo>
                <a:lnTo>
                  <a:pt x="637" y="25"/>
                </a:lnTo>
                <a:lnTo>
                  <a:pt x="637" y="154"/>
                </a:lnTo>
                <a:lnTo>
                  <a:pt x="644" y="154"/>
                </a:lnTo>
                <a:lnTo>
                  <a:pt x="644" y="87"/>
                </a:lnTo>
                <a:lnTo>
                  <a:pt x="680" y="87"/>
                </a:lnTo>
                <a:lnTo>
                  <a:pt x="644" y="85"/>
                </a:lnTo>
                <a:lnTo>
                  <a:pt x="644" y="25"/>
                </a:lnTo>
                <a:lnTo>
                  <a:pt x="644" y="25"/>
                </a:lnTo>
                <a:close/>
              </a:path>
              <a:path w="1941" h="175">
                <a:moveTo>
                  <a:pt x="572" y="13"/>
                </a:moveTo>
                <a:lnTo>
                  <a:pt x="570" y="15"/>
                </a:lnTo>
                <a:lnTo>
                  <a:pt x="572" y="20"/>
                </a:lnTo>
                <a:lnTo>
                  <a:pt x="574" y="22"/>
                </a:lnTo>
                <a:lnTo>
                  <a:pt x="577" y="27"/>
                </a:lnTo>
                <a:lnTo>
                  <a:pt x="577" y="30"/>
                </a:lnTo>
                <a:lnTo>
                  <a:pt x="579" y="32"/>
                </a:lnTo>
                <a:lnTo>
                  <a:pt x="579" y="39"/>
                </a:lnTo>
                <a:lnTo>
                  <a:pt x="582" y="44"/>
                </a:lnTo>
                <a:lnTo>
                  <a:pt x="584" y="44"/>
                </a:lnTo>
                <a:lnTo>
                  <a:pt x="586" y="41"/>
                </a:lnTo>
                <a:lnTo>
                  <a:pt x="586" y="39"/>
                </a:lnTo>
                <a:lnTo>
                  <a:pt x="589" y="34"/>
                </a:lnTo>
                <a:lnTo>
                  <a:pt x="589" y="32"/>
                </a:lnTo>
                <a:lnTo>
                  <a:pt x="586" y="30"/>
                </a:lnTo>
                <a:lnTo>
                  <a:pt x="584" y="25"/>
                </a:lnTo>
                <a:lnTo>
                  <a:pt x="582" y="22"/>
                </a:lnTo>
                <a:lnTo>
                  <a:pt x="579" y="20"/>
                </a:lnTo>
                <a:lnTo>
                  <a:pt x="577" y="18"/>
                </a:lnTo>
                <a:lnTo>
                  <a:pt x="574" y="15"/>
                </a:lnTo>
                <a:lnTo>
                  <a:pt x="572" y="13"/>
                </a:lnTo>
                <a:lnTo>
                  <a:pt x="572" y="13"/>
                </a:lnTo>
                <a:close/>
              </a:path>
              <a:path w="1941" h="175">
                <a:moveTo>
                  <a:pt x="673" y="10"/>
                </a:moveTo>
                <a:lnTo>
                  <a:pt x="663" y="20"/>
                </a:lnTo>
                <a:lnTo>
                  <a:pt x="601" y="20"/>
                </a:lnTo>
                <a:lnTo>
                  <a:pt x="606" y="27"/>
                </a:lnTo>
                <a:lnTo>
                  <a:pt x="610" y="27"/>
                </a:lnTo>
                <a:lnTo>
                  <a:pt x="613" y="25"/>
                </a:lnTo>
                <a:lnTo>
                  <a:pt x="682" y="25"/>
                </a:lnTo>
                <a:lnTo>
                  <a:pt x="673" y="10"/>
                </a:lnTo>
                <a:lnTo>
                  <a:pt x="673" y="10"/>
                </a:lnTo>
                <a:close/>
              </a:path>
              <a:path w="1941" h="175">
                <a:moveTo>
                  <a:pt x="783" y="133"/>
                </a:moveTo>
                <a:lnTo>
                  <a:pt x="783" y="135"/>
                </a:lnTo>
                <a:lnTo>
                  <a:pt x="788" y="138"/>
                </a:lnTo>
                <a:lnTo>
                  <a:pt x="802" y="135"/>
                </a:lnTo>
                <a:lnTo>
                  <a:pt x="793" y="135"/>
                </a:lnTo>
                <a:lnTo>
                  <a:pt x="788" y="133"/>
                </a:lnTo>
                <a:lnTo>
                  <a:pt x="783" y="133"/>
                </a:lnTo>
                <a:lnTo>
                  <a:pt x="783" y="133"/>
                </a:lnTo>
                <a:close/>
              </a:path>
              <a:path w="1941" h="175">
                <a:moveTo>
                  <a:pt x="754" y="92"/>
                </a:moveTo>
                <a:lnTo>
                  <a:pt x="747" y="92"/>
                </a:lnTo>
                <a:lnTo>
                  <a:pt x="747" y="154"/>
                </a:lnTo>
                <a:lnTo>
                  <a:pt x="747" y="173"/>
                </a:lnTo>
                <a:lnTo>
                  <a:pt x="757" y="166"/>
                </a:lnTo>
                <a:lnTo>
                  <a:pt x="754" y="161"/>
                </a:lnTo>
                <a:lnTo>
                  <a:pt x="754" y="92"/>
                </a:lnTo>
                <a:lnTo>
                  <a:pt x="754" y="92"/>
                </a:lnTo>
                <a:close/>
              </a:path>
              <a:path w="1941" h="175">
                <a:moveTo>
                  <a:pt x="822" y="87"/>
                </a:moveTo>
                <a:lnTo>
                  <a:pt x="810" y="92"/>
                </a:lnTo>
                <a:lnTo>
                  <a:pt x="810" y="118"/>
                </a:lnTo>
                <a:lnTo>
                  <a:pt x="807" y="121"/>
                </a:lnTo>
                <a:lnTo>
                  <a:pt x="807" y="133"/>
                </a:lnTo>
                <a:lnTo>
                  <a:pt x="805" y="135"/>
                </a:lnTo>
                <a:lnTo>
                  <a:pt x="802" y="135"/>
                </a:lnTo>
                <a:lnTo>
                  <a:pt x="788" y="138"/>
                </a:lnTo>
                <a:lnTo>
                  <a:pt x="790" y="140"/>
                </a:lnTo>
                <a:lnTo>
                  <a:pt x="793" y="142"/>
                </a:lnTo>
                <a:lnTo>
                  <a:pt x="795" y="142"/>
                </a:lnTo>
                <a:lnTo>
                  <a:pt x="798" y="145"/>
                </a:lnTo>
                <a:lnTo>
                  <a:pt x="798" y="147"/>
                </a:lnTo>
                <a:lnTo>
                  <a:pt x="800" y="150"/>
                </a:lnTo>
                <a:lnTo>
                  <a:pt x="800" y="152"/>
                </a:lnTo>
                <a:lnTo>
                  <a:pt x="802" y="152"/>
                </a:lnTo>
                <a:lnTo>
                  <a:pt x="805" y="150"/>
                </a:lnTo>
                <a:lnTo>
                  <a:pt x="807" y="147"/>
                </a:lnTo>
                <a:lnTo>
                  <a:pt x="810" y="147"/>
                </a:lnTo>
                <a:lnTo>
                  <a:pt x="812" y="145"/>
                </a:lnTo>
                <a:lnTo>
                  <a:pt x="812" y="142"/>
                </a:lnTo>
                <a:lnTo>
                  <a:pt x="814" y="138"/>
                </a:lnTo>
                <a:lnTo>
                  <a:pt x="814" y="128"/>
                </a:lnTo>
                <a:lnTo>
                  <a:pt x="817" y="123"/>
                </a:lnTo>
                <a:lnTo>
                  <a:pt x="817" y="92"/>
                </a:lnTo>
                <a:lnTo>
                  <a:pt x="822" y="87"/>
                </a:lnTo>
                <a:lnTo>
                  <a:pt x="822" y="87"/>
                </a:lnTo>
                <a:close/>
              </a:path>
              <a:path w="1941" h="175">
                <a:moveTo>
                  <a:pt x="814" y="78"/>
                </a:moveTo>
                <a:lnTo>
                  <a:pt x="810" y="87"/>
                </a:lnTo>
                <a:lnTo>
                  <a:pt x="699" y="87"/>
                </a:lnTo>
                <a:lnTo>
                  <a:pt x="704" y="92"/>
                </a:lnTo>
                <a:lnTo>
                  <a:pt x="810" y="92"/>
                </a:lnTo>
                <a:lnTo>
                  <a:pt x="822" y="87"/>
                </a:lnTo>
                <a:lnTo>
                  <a:pt x="814" y="78"/>
                </a:lnTo>
                <a:lnTo>
                  <a:pt x="814" y="78"/>
                </a:lnTo>
                <a:close/>
              </a:path>
              <a:path w="1941" h="175">
                <a:moveTo>
                  <a:pt x="747" y="44"/>
                </a:moveTo>
                <a:lnTo>
                  <a:pt x="747" y="87"/>
                </a:lnTo>
                <a:lnTo>
                  <a:pt x="754" y="87"/>
                </a:lnTo>
                <a:lnTo>
                  <a:pt x="754" y="44"/>
                </a:lnTo>
                <a:lnTo>
                  <a:pt x="790" y="44"/>
                </a:lnTo>
                <a:lnTo>
                  <a:pt x="747" y="44"/>
                </a:lnTo>
                <a:lnTo>
                  <a:pt x="747" y="44"/>
                </a:lnTo>
                <a:close/>
              </a:path>
              <a:path w="1941" h="175">
                <a:moveTo>
                  <a:pt x="802" y="41"/>
                </a:moveTo>
                <a:lnTo>
                  <a:pt x="747" y="44"/>
                </a:lnTo>
                <a:lnTo>
                  <a:pt x="790" y="44"/>
                </a:lnTo>
                <a:lnTo>
                  <a:pt x="788" y="87"/>
                </a:lnTo>
                <a:lnTo>
                  <a:pt x="747" y="87"/>
                </a:lnTo>
                <a:lnTo>
                  <a:pt x="795" y="87"/>
                </a:lnTo>
                <a:lnTo>
                  <a:pt x="798" y="46"/>
                </a:lnTo>
                <a:lnTo>
                  <a:pt x="802" y="41"/>
                </a:lnTo>
                <a:lnTo>
                  <a:pt x="802" y="41"/>
                </a:lnTo>
                <a:close/>
              </a:path>
              <a:path w="1941" h="175">
                <a:moveTo>
                  <a:pt x="793" y="32"/>
                </a:moveTo>
                <a:lnTo>
                  <a:pt x="788" y="39"/>
                </a:lnTo>
                <a:lnTo>
                  <a:pt x="714" y="39"/>
                </a:lnTo>
                <a:lnTo>
                  <a:pt x="718" y="44"/>
                </a:lnTo>
                <a:lnTo>
                  <a:pt x="747" y="44"/>
                </a:lnTo>
                <a:lnTo>
                  <a:pt x="802" y="41"/>
                </a:lnTo>
                <a:lnTo>
                  <a:pt x="793" y="32"/>
                </a:lnTo>
                <a:lnTo>
                  <a:pt x="793" y="32"/>
                </a:lnTo>
                <a:close/>
              </a:path>
              <a:path w="1941" h="175">
                <a:moveTo>
                  <a:pt x="788" y="5"/>
                </a:moveTo>
                <a:lnTo>
                  <a:pt x="786" y="8"/>
                </a:lnTo>
                <a:lnTo>
                  <a:pt x="788" y="10"/>
                </a:lnTo>
                <a:lnTo>
                  <a:pt x="793" y="15"/>
                </a:lnTo>
                <a:lnTo>
                  <a:pt x="795" y="18"/>
                </a:lnTo>
                <a:lnTo>
                  <a:pt x="798" y="20"/>
                </a:lnTo>
                <a:lnTo>
                  <a:pt x="798" y="22"/>
                </a:lnTo>
                <a:lnTo>
                  <a:pt x="800" y="25"/>
                </a:lnTo>
                <a:lnTo>
                  <a:pt x="802" y="27"/>
                </a:lnTo>
                <a:lnTo>
                  <a:pt x="802" y="30"/>
                </a:lnTo>
                <a:lnTo>
                  <a:pt x="805" y="32"/>
                </a:lnTo>
                <a:lnTo>
                  <a:pt x="805" y="34"/>
                </a:lnTo>
                <a:lnTo>
                  <a:pt x="807" y="34"/>
                </a:lnTo>
                <a:lnTo>
                  <a:pt x="807" y="39"/>
                </a:lnTo>
                <a:lnTo>
                  <a:pt x="810" y="41"/>
                </a:lnTo>
                <a:lnTo>
                  <a:pt x="812" y="44"/>
                </a:lnTo>
                <a:lnTo>
                  <a:pt x="812" y="41"/>
                </a:lnTo>
                <a:lnTo>
                  <a:pt x="814" y="39"/>
                </a:lnTo>
                <a:lnTo>
                  <a:pt x="814" y="34"/>
                </a:lnTo>
                <a:lnTo>
                  <a:pt x="817" y="32"/>
                </a:lnTo>
                <a:lnTo>
                  <a:pt x="814" y="27"/>
                </a:lnTo>
                <a:lnTo>
                  <a:pt x="814" y="22"/>
                </a:lnTo>
                <a:lnTo>
                  <a:pt x="812" y="22"/>
                </a:lnTo>
                <a:lnTo>
                  <a:pt x="812" y="22"/>
                </a:lnTo>
                <a:lnTo>
                  <a:pt x="810" y="20"/>
                </a:lnTo>
                <a:lnTo>
                  <a:pt x="807" y="18"/>
                </a:lnTo>
                <a:lnTo>
                  <a:pt x="805" y="18"/>
                </a:lnTo>
                <a:lnTo>
                  <a:pt x="802" y="15"/>
                </a:lnTo>
                <a:lnTo>
                  <a:pt x="800" y="13"/>
                </a:lnTo>
                <a:lnTo>
                  <a:pt x="795" y="10"/>
                </a:lnTo>
                <a:lnTo>
                  <a:pt x="793" y="8"/>
                </a:lnTo>
                <a:lnTo>
                  <a:pt x="788" y="5"/>
                </a:lnTo>
                <a:lnTo>
                  <a:pt x="788" y="5"/>
                </a:lnTo>
                <a:close/>
              </a:path>
              <a:path w="1941" h="175">
                <a:moveTo>
                  <a:pt x="747" y="1"/>
                </a:moveTo>
                <a:lnTo>
                  <a:pt x="747" y="39"/>
                </a:lnTo>
                <a:lnTo>
                  <a:pt x="754" y="39"/>
                </a:lnTo>
                <a:lnTo>
                  <a:pt x="754" y="13"/>
                </a:lnTo>
                <a:lnTo>
                  <a:pt x="759" y="8"/>
                </a:lnTo>
                <a:lnTo>
                  <a:pt x="747" y="1"/>
                </a:lnTo>
                <a:lnTo>
                  <a:pt x="747" y="1"/>
                </a:lnTo>
                <a:close/>
              </a:path>
              <a:path w="1941" h="175">
                <a:moveTo>
                  <a:pt x="934" y="157"/>
                </a:moveTo>
                <a:lnTo>
                  <a:pt x="934" y="159"/>
                </a:lnTo>
                <a:lnTo>
                  <a:pt x="939" y="161"/>
                </a:lnTo>
                <a:lnTo>
                  <a:pt x="942" y="161"/>
                </a:lnTo>
                <a:lnTo>
                  <a:pt x="944" y="164"/>
                </a:lnTo>
                <a:lnTo>
                  <a:pt x="946" y="166"/>
                </a:lnTo>
                <a:lnTo>
                  <a:pt x="946" y="169"/>
                </a:lnTo>
                <a:lnTo>
                  <a:pt x="949" y="171"/>
                </a:lnTo>
                <a:lnTo>
                  <a:pt x="954" y="169"/>
                </a:lnTo>
                <a:lnTo>
                  <a:pt x="954" y="166"/>
                </a:lnTo>
                <a:lnTo>
                  <a:pt x="956" y="164"/>
                </a:lnTo>
                <a:lnTo>
                  <a:pt x="956" y="159"/>
                </a:lnTo>
                <a:lnTo>
                  <a:pt x="946" y="157"/>
                </a:lnTo>
                <a:lnTo>
                  <a:pt x="934" y="157"/>
                </a:lnTo>
                <a:lnTo>
                  <a:pt x="934" y="157"/>
                </a:lnTo>
                <a:close/>
              </a:path>
              <a:path w="1941" h="175">
                <a:moveTo>
                  <a:pt x="870" y="128"/>
                </a:moveTo>
                <a:lnTo>
                  <a:pt x="867" y="128"/>
                </a:lnTo>
                <a:lnTo>
                  <a:pt x="862" y="130"/>
                </a:lnTo>
                <a:lnTo>
                  <a:pt x="858" y="130"/>
                </a:lnTo>
                <a:lnTo>
                  <a:pt x="853" y="133"/>
                </a:lnTo>
                <a:lnTo>
                  <a:pt x="848" y="133"/>
                </a:lnTo>
                <a:lnTo>
                  <a:pt x="846" y="135"/>
                </a:lnTo>
                <a:lnTo>
                  <a:pt x="838" y="135"/>
                </a:lnTo>
                <a:lnTo>
                  <a:pt x="843" y="150"/>
                </a:lnTo>
                <a:lnTo>
                  <a:pt x="846" y="147"/>
                </a:lnTo>
                <a:lnTo>
                  <a:pt x="848" y="145"/>
                </a:lnTo>
                <a:lnTo>
                  <a:pt x="850" y="145"/>
                </a:lnTo>
                <a:lnTo>
                  <a:pt x="853" y="142"/>
                </a:lnTo>
                <a:lnTo>
                  <a:pt x="855" y="142"/>
                </a:lnTo>
                <a:lnTo>
                  <a:pt x="858" y="140"/>
                </a:lnTo>
                <a:lnTo>
                  <a:pt x="860" y="138"/>
                </a:lnTo>
                <a:lnTo>
                  <a:pt x="862" y="138"/>
                </a:lnTo>
                <a:lnTo>
                  <a:pt x="865" y="135"/>
                </a:lnTo>
                <a:lnTo>
                  <a:pt x="870" y="133"/>
                </a:lnTo>
                <a:lnTo>
                  <a:pt x="872" y="130"/>
                </a:lnTo>
                <a:lnTo>
                  <a:pt x="877" y="130"/>
                </a:lnTo>
                <a:lnTo>
                  <a:pt x="882" y="128"/>
                </a:lnTo>
                <a:lnTo>
                  <a:pt x="870" y="128"/>
                </a:lnTo>
                <a:lnTo>
                  <a:pt x="870" y="128"/>
                </a:lnTo>
                <a:close/>
              </a:path>
              <a:path w="1941" h="175">
                <a:moveTo>
                  <a:pt x="879" y="125"/>
                </a:moveTo>
                <a:lnTo>
                  <a:pt x="874" y="125"/>
                </a:lnTo>
                <a:lnTo>
                  <a:pt x="870" y="128"/>
                </a:lnTo>
                <a:lnTo>
                  <a:pt x="882" y="128"/>
                </a:lnTo>
                <a:lnTo>
                  <a:pt x="879" y="125"/>
                </a:lnTo>
                <a:lnTo>
                  <a:pt x="879" y="125"/>
                </a:lnTo>
                <a:close/>
              </a:path>
              <a:path w="1941" h="175">
                <a:moveTo>
                  <a:pt x="920" y="121"/>
                </a:moveTo>
                <a:lnTo>
                  <a:pt x="913" y="121"/>
                </a:lnTo>
                <a:lnTo>
                  <a:pt x="913" y="157"/>
                </a:lnTo>
                <a:lnTo>
                  <a:pt x="920" y="152"/>
                </a:lnTo>
                <a:lnTo>
                  <a:pt x="920" y="121"/>
                </a:lnTo>
                <a:lnTo>
                  <a:pt x="920" y="121"/>
                </a:lnTo>
                <a:close/>
              </a:path>
              <a:path w="1941" h="175">
                <a:moveTo>
                  <a:pt x="930" y="121"/>
                </a:moveTo>
                <a:lnTo>
                  <a:pt x="930" y="152"/>
                </a:lnTo>
                <a:lnTo>
                  <a:pt x="937" y="147"/>
                </a:lnTo>
                <a:lnTo>
                  <a:pt x="937" y="121"/>
                </a:lnTo>
                <a:lnTo>
                  <a:pt x="951" y="121"/>
                </a:lnTo>
                <a:lnTo>
                  <a:pt x="930" y="121"/>
                </a:lnTo>
                <a:lnTo>
                  <a:pt x="930" y="121"/>
                </a:lnTo>
                <a:close/>
              </a:path>
              <a:path w="1941" h="175">
                <a:moveTo>
                  <a:pt x="879" y="99"/>
                </a:moveTo>
                <a:lnTo>
                  <a:pt x="850" y="104"/>
                </a:lnTo>
                <a:lnTo>
                  <a:pt x="877" y="104"/>
                </a:lnTo>
                <a:lnTo>
                  <a:pt x="879" y="101"/>
                </a:lnTo>
                <a:lnTo>
                  <a:pt x="879" y="99"/>
                </a:lnTo>
                <a:lnTo>
                  <a:pt x="879" y="99"/>
                </a:lnTo>
                <a:close/>
              </a:path>
              <a:path w="1941" h="175">
                <a:moveTo>
                  <a:pt x="920" y="87"/>
                </a:moveTo>
                <a:lnTo>
                  <a:pt x="913" y="87"/>
                </a:lnTo>
                <a:lnTo>
                  <a:pt x="913" y="116"/>
                </a:lnTo>
                <a:lnTo>
                  <a:pt x="901" y="116"/>
                </a:lnTo>
                <a:lnTo>
                  <a:pt x="920" y="116"/>
                </a:lnTo>
                <a:lnTo>
                  <a:pt x="920" y="87"/>
                </a:lnTo>
                <a:lnTo>
                  <a:pt x="920" y="87"/>
                </a:lnTo>
                <a:close/>
              </a:path>
              <a:path w="1941" h="175">
                <a:moveTo>
                  <a:pt x="930" y="87"/>
                </a:moveTo>
                <a:lnTo>
                  <a:pt x="930" y="116"/>
                </a:lnTo>
                <a:lnTo>
                  <a:pt x="937" y="116"/>
                </a:lnTo>
                <a:lnTo>
                  <a:pt x="937" y="87"/>
                </a:lnTo>
                <a:lnTo>
                  <a:pt x="951" y="87"/>
                </a:lnTo>
                <a:lnTo>
                  <a:pt x="930" y="87"/>
                </a:lnTo>
                <a:lnTo>
                  <a:pt x="930" y="87"/>
                </a:lnTo>
                <a:close/>
              </a:path>
              <a:path w="1941" h="175">
                <a:moveTo>
                  <a:pt x="896" y="87"/>
                </a:moveTo>
                <a:lnTo>
                  <a:pt x="896" y="166"/>
                </a:lnTo>
                <a:lnTo>
                  <a:pt x="894" y="169"/>
                </a:lnTo>
                <a:lnTo>
                  <a:pt x="901" y="164"/>
                </a:lnTo>
                <a:lnTo>
                  <a:pt x="901" y="121"/>
                </a:lnTo>
                <a:lnTo>
                  <a:pt x="913" y="121"/>
                </a:lnTo>
                <a:lnTo>
                  <a:pt x="930" y="121"/>
                </a:lnTo>
                <a:lnTo>
                  <a:pt x="920" y="116"/>
                </a:lnTo>
                <a:lnTo>
                  <a:pt x="901" y="116"/>
                </a:lnTo>
                <a:lnTo>
                  <a:pt x="901" y="87"/>
                </a:lnTo>
                <a:lnTo>
                  <a:pt x="930" y="87"/>
                </a:lnTo>
                <a:lnTo>
                  <a:pt x="896" y="87"/>
                </a:lnTo>
                <a:lnTo>
                  <a:pt x="896" y="87"/>
                </a:lnTo>
                <a:close/>
              </a:path>
              <a:path w="1941" h="175">
                <a:moveTo>
                  <a:pt x="896" y="78"/>
                </a:moveTo>
                <a:lnTo>
                  <a:pt x="896" y="87"/>
                </a:lnTo>
                <a:lnTo>
                  <a:pt x="930" y="87"/>
                </a:lnTo>
                <a:lnTo>
                  <a:pt x="951" y="87"/>
                </a:lnTo>
                <a:lnTo>
                  <a:pt x="951" y="116"/>
                </a:lnTo>
                <a:lnTo>
                  <a:pt x="920" y="116"/>
                </a:lnTo>
                <a:lnTo>
                  <a:pt x="930" y="121"/>
                </a:lnTo>
                <a:lnTo>
                  <a:pt x="951" y="121"/>
                </a:lnTo>
                <a:lnTo>
                  <a:pt x="951" y="152"/>
                </a:lnTo>
                <a:lnTo>
                  <a:pt x="951" y="154"/>
                </a:lnTo>
                <a:lnTo>
                  <a:pt x="949" y="157"/>
                </a:lnTo>
                <a:lnTo>
                  <a:pt x="946" y="157"/>
                </a:lnTo>
                <a:lnTo>
                  <a:pt x="956" y="159"/>
                </a:lnTo>
                <a:lnTo>
                  <a:pt x="956" y="90"/>
                </a:lnTo>
                <a:lnTo>
                  <a:pt x="961" y="85"/>
                </a:lnTo>
                <a:lnTo>
                  <a:pt x="903" y="82"/>
                </a:lnTo>
                <a:lnTo>
                  <a:pt x="896" y="78"/>
                </a:lnTo>
                <a:lnTo>
                  <a:pt x="896" y="78"/>
                </a:lnTo>
                <a:close/>
              </a:path>
              <a:path w="1941" h="175">
                <a:moveTo>
                  <a:pt x="954" y="75"/>
                </a:moveTo>
                <a:lnTo>
                  <a:pt x="949" y="82"/>
                </a:lnTo>
                <a:lnTo>
                  <a:pt x="903" y="82"/>
                </a:lnTo>
                <a:lnTo>
                  <a:pt x="961" y="85"/>
                </a:lnTo>
                <a:lnTo>
                  <a:pt x="954" y="75"/>
                </a:lnTo>
                <a:lnTo>
                  <a:pt x="954" y="75"/>
                </a:lnTo>
                <a:close/>
              </a:path>
              <a:path w="1941" h="175">
                <a:moveTo>
                  <a:pt x="872" y="65"/>
                </a:moveTo>
                <a:lnTo>
                  <a:pt x="865" y="65"/>
                </a:lnTo>
                <a:lnTo>
                  <a:pt x="865" y="68"/>
                </a:lnTo>
                <a:lnTo>
                  <a:pt x="862" y="73"/>
                </a:lnTo>
                <a:lnTo>
                  <a:pt x="860" y="78"/>
                </a:lnTo>
                <a:lnTo>
                  <a:pt x="858" y="80"/>
                </a:lnTo>
                <a:lnTo>
                  <a:pt x="855" y="85"/>
                </a:lnTo>
                <a:lnTo>
                  <a:pt x="855" y="87"/>
                </a:lnTo>
                <a:lnTo>
                  <a:pt x="853" y="90"/>
                </a:lnTo>
                <a:lnTo>
                  <a:pt x="850" y="92"/>
                </a:lnTo>
                <a:lnTo>
                  <a:pt x="850" y="97"/>
                </a:lnTo>
                <a:lnTo>
                  <a:pt x="848" y="97"/>
                </a:lnTo>
                <a:lnTo>
                  <a:pt x="846" y="99"/>
                </a:lnTo>
                <a:lnTo>
                  <a:pt x="843" y="101"/>
                </a:lnTo>
                <a:lnTo>
                  <a:pt x="843" y="104"/>
                </a:lnTo>
                <a:lnTo>
                  <a:pt x="841" y="104"/>
                </a:lnTo>
                <a:lnTo>
                  <a:pt x="846" y="116"/>
                </a:lnTo>
                <a:lnTo>
                  <a:pt x="848" y="116"/>
                </a:lnTo>
                <a:lnTo>
                  <a:pt x="850" y="113"/>
                </a:lnTo>
                <a:lnTo>
                  <a:pt x="853" y="113"/>
                </a:lnTo>
                <a:lnTo>
                  <a:pt x="853" y="111"/>
                </a:lnTo>
                <a:lnTo>
                  <a:pt x="855" y="111"/>
                </a:lnTo>
                <a:lnTo>
                  <a:pt x="860" y="109"/>
                </a:lnTo>
                <a:lnTo>
                  <a:pt x="862" y="109"/>
                </a:lnTo>
                <a:lnTo>
                  <a:pt x="865" y="106"/>
                </a:lnTo>
                <a:lnTo>
                  <a:pt x="867" y="106"/>
                </a:lnTo>
                <a:lnTo>
                  <a:pt x="872" y="104"/>
                </a:lnTo>
                <a:lnTo>
                  <a:pt x="877" y="104"/>
                </a:lnTo>
                <a:lnTo>
                  <a:pt x="850" y="104"/>
                </a:lnTo>
                <a:lnTo>
                  <a:pt x="850" y="101"/>
                </a:lnTo>
                <a:lnTo>
                  <a:pt x="853" y="99"/>
                </a:lnTo>
                <a:lnTo>
                  <a:pt x="855" y="97"/>
                </a:lnTo>
                <a:lnTo>
                  <a:pt x="855" y="94"/>
                </a:lnTo>
                <a:lnTo>
                  <a:pt x="858" y="92"/>
                </a:lnTo>
                <a:lnTo>
                  <a:pt x="860" y="90"/>
                </a:lnTo>
                <a:lnTo>
                  <a:pt x="860" y="85"/>
                </a:lnTo>
                <a:lnTo>
                  <a:pt x="862" y="82"/>
                </a:lnTo>
                <a:lnTo>
                  <a:pt x="865" y="80"/>
                </a:lnTo>
                <a:lnTo>
                  <a:pt x="867" y="78"/>
                </a:lnTo>
                <a:lnTo>
                  <a:pt x="867" y="75"/>
                </a:lnTo>
                <a:lnTo>
                  <a:pt x="870" y="70"/>
                </a:lnTo>
                <a:lnTo>
                  <a:pt x="872" y="68"/>
                </a:lnTo>
                <a:lnTo>
                  <a:pt x="872" y="65"/>
                </a:lnTo>
                <a:lnTo>
                  <a:pt x="872" y="65"/>
                </a:lnTo>
                <a:close/>
              </a:path>
              <a:path w="1941" h="175">
                <a:moveTo>
                  <a:pt x="951" y="58"/>
                </a:moveTo>
                <a:lnTo>
                  <a:pt x="944" y="61"/>
                </a:lnTo>
                <a:lnTo>
                  <a:pt x="944" y="65"/>
                </a:lnTo>
                <a:lnTo>
                  <a:pt x="951" y="61"/>
                </a:lnTo>
                <a:lnTo>
                  <a:pt x="951" y="58"/>
                </a:lnTo>
                <a:lnTo>
                  <a:pt x="951" y="58"/>
                </a:lnTo>
                <a:close/>
              </a:path>
              <a:path w="1941" h="175">
                <a:moveTo>
                  <a:pt x="874" y="39"/>
                </a:moveTo>
                <a:lnTo>
                  <a:pt x="874" y="44"/>
                </a:lnTo>
                <a:lnTo>
                  <a:pt x="872" y="49"/>
                </a:lnTo>
                <a:lnTo>
                  <a:pt x="872" y="51"/>
                </a:lnTo>
                <a:lnTo>
                  <a:pt x="870" y="56"/>
                </a:lnTo>
                <a:lnTo>
                  <a:pt x="870" y="58"/>
                </a:lnTo>
                <a:lnTo>
                  <a:pt x="867" y="61"/>
                </a:lnTo>
                <a:lnTo>
                  <a:pt x="846" y="63"/>
                </a:lnTo>
                <a:lnTo>
                  <a:pt x="872" y="65"/>
                </a:lnTo>
                <a:lnTo>
                  <a:pt x="874" y="61"/>
                </a:lnTo>
                <a:lnTo>
                  <a:pt x="877" y="58"/>
                </a:lnTo>
                <a:lnTo>
                  <a:pt x="879" y="53"/>
                </a:lnTo>
                <a:lnTo>
                  <a:pt x="882" y="51"/>
                </a:lnTo>
                <a:lnTo>
                  <a:pt x="884" y="49"/>
                </a:lnTo>
                <a:lnTo>
                  <a:pt x="874" y="39"/>
                </a:lnTo>
                <a:lnTo>
                  <a:pt x="874" y="39"/>
                </a:lnTo>
                <a:close/>
              </a:path>
              <a:path w="1941" h="175">
                <a:moveTo>
                  <a:pt x="889" y="32"/>
                </a:moveTo>
                <a:lnTo>
                  <a:pt x="889" y="68"/>
                </a:lnTo>
                <a:lnTo>
                  <a:pt x="886" y="73"/>
                </a:lnTo>
                <a:lnTo>
                  <a:pt x="886" y="99"/>
                </a:lnTo>
                <a:lnTo>
                  <a:pt x="884" y="104"/>
                </a:lnTo>
                <a:lnTo>
                  <a:pt x="884" y="116"/>
                </a:lnTo>
                <a:lnTo>
                  <a:pt x="882" y="121"/>
                </a:lnTo>
                <a:lnTo>
                  <a:pt x="882" y="125"/>
                </a:lnTo>
                <a:lnTo>
                  <a:pt x="882" y="128"/>
                </a:lnTo>
                <a:lnTo>
                  <a:pt x="870" y="128"/>
                </a:lnTo>
                <a:lnTo>
                  <a:pt x="882" y="128"/>
                </a:lnTo>
                <a:lnTo>
                  <a:pt x="879" y="128"/>
                </a:lnTo>
                <a:lnTo>
                  <a:pt x="879" y="133"/>
                </a:lnTo>
                <a:lnTo>
                  <a:pt x="879" y="135"/>
                </a:lnTo>
                <a:lnTo>
                  <a:pt x="877" y="138"/>
                </a:lnTo>
                <a:lnTo>
                  <a:pt x="877" y="142"/>
                </a:lnTo>
                <a:lnTo>
                  <a:pt x="874" y="145"/>
                </a:lnTo>
                <a:lnTo>
                  <a:pt x="874" y="147"/>
                </a:lnTo>
                <a:lnTo>
                  <a:pt x="872" y="152"/>
                </a:lnTo>
                <a:lnTo>
                  <a:pt x="870" y="154"/>
                </a:lnTo>
                <a:lnTo>
                  <a:pt x="870" y="157"/>
                </a:lnTo>
                <a:lnTo>
                  <a:pt x="867" y="161"/>
                </a:lnTo>
                <a:lnTo>
                  <a:pt x="865" y="164"/>
                </a:lnTo>
                <a:lnTo>
                  <a:pt x="865" y="166"/>
                </a:lnTo>
                <a:lnTo>
                  <a:pt x="862" y="171"/>
                </a:lnTo>
                <a:lnTo>
                  <a:pt x="865" y="173"/>
                </a:lnTo>
                <a:lnTo>
                  <a:pt x="865" y="171"/>
                </a:lnTo>
                <a:lnTo>
                  <a:pt x="867" y="169"/>
                </a:lnTo>
                <a:lnTo>
                  <a:pt x="870" y="166"/>
                </a:lnTo>
                <a:lnTo>
                  <a:pt x="870" y="164"/>
                </a:lnTo>
                <a:lnTo>
                  <a:pt x="872" y="161"/>
                </a:lnTo>
                <a:lnTo>
                  <a:pt x="874" y="157"/>
                </a:lnTo>
                <a:lnTo>
                  <a:pt x="877" y="154"/>
                </a:lnTo>
                <a:lnTo>
                  <a:pt x="877" y="152"/>
                </a:lnTo>
                <a:lnTo>
                  <a:pt x="879" y="150"/>
                </a:lnTo>
                <a:lnTo>
                  <a:pt x="882" y="145"/>
                </a:lnTo>
                <a:lnTo>
                  <a:pt x="882" y="142"/>
                </a:lnTo>
                <a:lnTo>
                  <a:pt x="884" y="140"/>
                </a:lnTo>
                <a:lnTo>
                  <a:pt x="884" y="135"/>
                </a:lnTo>
                <a:lnTo>
                  <a:pt x="886" y="133"/>
                </a:lnTo>
                <a:lnTo>
                  <a:pt x="886" y="125"/>
                </a:lnTo>
                <a:lnTo>
                  <a:pt x="889" y="123"/>
                </a:lnTo>
                <a:lnTo>
                  <a:pt x="889" y="116"/>
                </a:lnTo>
                <a:lnTo>
                  <a:pt x="891" y="113"/>
                </a:lnTo>
                <a:lnTo>
                  <a:pt x="891" y="101"/>
                </a:lnTo>
                <a:lnTo>
                  <a:pt x="894" y="99"/>
                </a:lnTo>
                <a:lnTo>
                  <a:pt x="894" y="75"/>
                </a:lnTo>
                <a:lnTo>
                  <a:pt x="896" y="73"/>
                </a:lnTo>
                <a:lnTo>
                  <a:pt x="896" y="61"/>
                </a:lnTo>
                <a:lnTo>
                  <a:pt x="944" y="61"/>
                </a:lnTo>
                <a:lnTo>
                  <a:pt x="951" y="58"/>
                </a:lnTo>
                <a:lnTo>
                  <a:pt x="951" y="56"/>
                </a:lnTo>
                <a:lnTo>
                  <a:pt x="896" y="56"/>
                </a:lnTo>
                <a:lnTo>
                  <a:pt x="896" y="32"/>
                </a:lnTo>
                <a:lnTo>
                  <a:pt x="944" y="32"/>
                </a:lnTo>
                <a:lnTo>
                  <a:pt x="889" y="32"/>
                </a:lnTo>
                <a:lnTo>
                  <a:pt x="889" y="32"/>
                </a:lnTo>
                <a:close/>
              </a:path>
              <a:path w="1941" h="175">
                <a:moveTo>
                  <a:pt x="889" y="22"/>
                </a:moveTo>
                <a:lnTo>
                  <a:pt x="889" y="27"/>
                </a:lnTo>
                <a:lnTo>
                  <a:pt x="896" y="27"/>
                </a:lnTo>
                <a:lnTo>
                  <a:pt x="889" y="22"/>
                </a:lnTo>
                <a:lnTo>
                  <a:pt x="889" y="22"/>
                </a:lnTo>
                <a:close/>
              </a:path>
              <a:path w="1941" h="175">
                <a:moveTo>
                  <a:pt x="949" y="20"/>
                </a:moveTo>
                <a:lnTo>
                  <a:pt x="944" y="27"/>
                </a:lnTo>
                <a:lnTo>
                  <a:pt x="889" y="27"/>
                </a:lnTo>
                <a:lnTo>
                  <a:pt x="889" y="32"/>
                </a:lnTo>
                <a:lnTo>
                  <a:pt x="944" y="32"/>
                </a:lnTo>
                <a:lnTo>
                  <a:pt x="944" y="56"/>
                </a:lnTo>
                <a:lnTo>
                  <a:pt x="896" y="56"/>
                </a:lnTo>
                <a:lnTo>
                  <a:pt x="951" y="56"/>
                </a:lnTo>
                <a:lnTo>
                  <a:pt x="951" y="34"/>
                </a:lnTo>
                <a:lnTo>
                  <a:pt x="956" y="30"/>
                </a:lnTo>
                <a:lnTo>
                  <a:pt x="949" y="20"/>
                </a:lnTo>
                <a:lnTo>
                  <a:pt x="949" y="20"/>
                </a:lnTo>
                <a:close/>
              </a:path>
              <a:path w="1941" h="175">
                <a:moveTo>
                  <a:pt x="862" y="5"/>
                </a:moveTo>
                <a:lnTo>
                  <a:pt x="862" y="8"/>
                </a:lnTo>
                <a:lnTo>
                  <a:pt x="860" y="13"/>
                </a:lnTo>
                <a:lnTo>
                  <a:pt x="860" y="20"/>
                </a:lnTo>
                <a:lnTo>
                  <a:pt x="858" y="22"/>
                </a:lnTo>
                <a:lnTo>
                  <a:pt x="858" y="27"/>
                </a:lnTo>
                <a:lnTo>
                  <a:pt x="855" y="30"/>
                </a:lnTo>
                <a:lnTo>
                  <a:pt x="855" y="32"/>
                </a:lnTo>
                <a:lnTo>
                  <a:pt x="853" y="37"/>
                </a:lnTo>
                <a:lnTo>
                  <a:pt x="853" y="39"/>
                </a:lnTo>
                <a:lnTo>
                  <a:pt x="850" y="41"/>
                </a:lnTo>
                <a:lnTo>
                  <a:pt x="850" y="44"/>
                </a:lnTo>
                <a:lnTo>
                  <a:pt x="848" y="49"/>
                </a:lnTo>
                <a:lnTo>
                  <a:pt x="846" y="53"/>
                </a:lnTo>
                <a:lnTo>
                  <a:pt x="846" y="56"/>
                </a:lnTo>
                <a:lnTo>
                  <a:pt x="843" y="58"/>
                </a:lnTo>
                <a:lnTo>
                  <a:pt x="841" y="61"/>
                </a:lnTo>
                <a:lnTo>
                  <a:pt x="838" y="63"/>
                </a:lnTo>
                <a:lnTo>
                  <a:pt x="843" y="75"/>
                </a:lnTo>
                <a:lnTo>
                  <a:pt x="846" y="73"/>
                </a:lnTo>
                <a:lnTo>
                  <a:pt x="848" y="73"/>
                </a:lnTo>
                <a:lnTo>
                  <a:pt x="848" y="70"/>
                </a:lnTo>
                <a:lnTo>
                  <a:pt x="850" y="70"/>
                </a:lnTo>
                <a:lnTo>
                  <a:pt x="855" y="68"/>
                </a:lnTo>
                <a:lnTo>
                  <a:pt x="858" y="68"/>
                </a:lnTo>
                <a:lnTo>
                  <a:pt x="862" y="65"/>
                </a:lnTo>
                <a:lnTo>
                  <a:pt x="872" y="65"/>
                </a:lnTo>
                <a:lnTo>
                  <a:pt x="846" y="63"/>
                </a:lnTo>
                <a:lnTo>
                  <a:pt x="848" y="61"/>
                </a:lnTo>
                <a:lnTo>
                  <a:pt x="848" y="58"/>
                </a:lnTo>
                <a:lnTo>
                  <a:pt x="850" y="56"/>
                </a:lnTo>
                <a:lnTo>
                  <a:pt x="853" y="53"/>
                </a:lnTo>
                <a:lnTo>
                  <a:pt x="853" y="49"/>
                </a:lnTo>
                <a:lnTo>
                  <a:pt x="855" y="46"/>
                </a:lnTo>
                <a:lnTo>
                  <a:pt x="858" y="44"/>
                </a:lnTo>
                <a:lnTo>
                  <a:pt x="858" y="39"/>
                </a:lnTo>
                <a:lnTo>
                  <a:pt x="860" y="37"/>
                </a:lnTo>
                <a:lnTo>
                  <a:pt x="860" y="34"/>
                </a:lnTo>
                <a:lnTo>
                  <a:pt x="862" y="30"/>
                </a:lnTo>
                <a:lnTo>
                  <a:pt x="865" y="27"/>
                </a:lnTo>
                <a:lnTo>
                  <a:pt x="865" y="25"/>
                </a:lnTo>
                <a:lnTo>
                  <a:pt x="867" y="20"/>
                </a:lnTo>
                <a:lnTo>
                  <a:pt x="870" y="18"/>
                </a:lnTo>
                <a:lnTo>
                  <a:pt x="872" y="15"/>
                </a:lnTo>
                <a:lnTo>
                  <a:pt x="862" y="5"/>
                </a:lnTo>
                <a:lnTo>
                  <a:pt x="862" y="5"/>
                </a:lnTo>
                <a:close/>
              </a:path>
              <a:path w="1941" h="175">
                <a:moveTo>
                  <a:pt x="910" y="1"/>
                </a:moveTo>
                <a:lnTo>
                  <a:pt x="910" y="5"/>
                </a:lnTo>
                <a:lnTo>
                  <a:pt x="913" y="8"/>
                </a:lnTo>
                <a:lnTo>
                  <a:pt x="915" y="10"/>
                </a:lnTo>
                <a:lnTo>
                  <a:pt x="918" y="13"/>
                </a:lnTo>
                <a:lnTo>
                  <a:pt x="918" y="18"/>
                </a:lnTo>
                <a:lnTo>
                  <a:pt x="920" y="20"/>
                </a:lnTo>
                <a:lnTo>
                  <a:pt x="920" y="25"/>
                </a:lnTo>
                <a:lnTo>
                  <a:pt x="922" y="25"/>
                </a:lnTo>
                <a:lnTo>
                  <a:pt x="925" y="22"/>
                </a:lnTo>
                <a:lnTo>
                  <a:pt x="927" y="20"/>
                </a:lnTo>
                <a:lnTo>
                  <a:pt x="927" y="15"/>
                </a:lnTo>
                <a:lnTo>
                  <a:pt x="925" y="13"/>
                </a:lnTo>
                <a:lnTo>
                  <a:pt x="925" y="10"/>
                </a:lnTo>
                <a:lnTo>
                  <a:pt x="922" y="8"/>
                </a:lnTo>
                <a:lnTo>
                  <a:pt x="920" y="8"/>
                </a:lnTo>
                <a:lnTo>
                  <a:pt x="918" y="5"/>
                </a:lnTo>
                <a:lnTo>
                  <a:pt x="915" y="3"/>
                </a:lnTo>
                <a:lnTo>
                  <a:pt x="910" y="1"/>
                </a:lnTo>
                <a:lnTo>
                  <a:pt x="910" y="1"/>
                </a:lnTo>
                <a:close/>
              </a:path>
              <a:path w="1941" h="175">
                <a:moveTo>
                  <a:pt x="1033" y="150"/>
                </a:moveTo>
                <a:lnTo>
                  <a:pt x="1033" y="152"/>
                </a:lnTo>
                <a:lnTo>
                  <a:pt x="1035" y="152"/>
                </a:lnTo>
                <a:lnTo>
                  <a:pt x="1040" y="154"/>
                </a:lnTo>
                <a:lnTo>
                  <a:pt x="1057" y="154"/>
                </a:lnTo>
                <a:lnTo>
                  <a:pt x="1054" y="154"/>
                </a:lnTo>
                <a:lnTo>
                  <a:pt x="1050" y="154"/>
                </a:lnTo>
                <a:lnTo>
                  <a:pt x="1047" y="152"/>
                </a:lnTo>
                <a:lnTo>
                  <a:pt x="1040" y="152"/>
                </a:lnTo>
                <a:lnTo>
                  <a:pt x="1038" y="150"/>
                </a:lnTo>
                <a:lnTo>
                  <a:pt x="1033" y="150"/>
                </a:lnTo>
                <a:lnTo>
                  <a:pt x="1033" y="150"/>
                </a:lnTo>
                <a:close/>
              </a:path>
              <a:path w="1941" h="175">
                <a:moveTo>
                  <a:pt x="1086" y="109"/>
                </a:moveTo>
                <a:lnTo>
                  <a:pt x="1071" y="109"/>
                </a:lnTo>
                <a:lnTo>
                  <a:pt x="1071" y="111"/>
                </a:lnTo>
                <a:lnTo>
                  <a:pt x="1071" y="116"/>
                </a:lnTo>
                <a:lnTo>
                  <a:pt x="1069" y="123"/>
                </a:lnTo>
                <a:lnTo>
                  <a:pt x="1069" y="133"/>
                </a:lnTo>
                <a:lnTo>
                  <a:pt x="1066" y="138"/>
                </a:lnTo>
                <a:lnTo>
                  <a:pt x="1066" y="147"/>
                </a:lnTo>
                <a:lnTo>
                  <a:pt x="1064" y="150"/>
                </a:lnTo>
                <a:lnTo>
                  <a:pt x="1064" y="152"/>
                </a:lnTo>
                <a:lnTo>
                  <a:pt x="1062" y="152"/>
                </a:lnTo>
                <a:lnTo>
                  <a:pt x="1059" y="154"/>
                </a:lnTo>
                <a:lnTo>
                  <a:pt x="1040" y="154"/>
                </a:lnTo>
                <a:lnTo>
                  <a:pt x="1042" y="157"/>
                </a:lnTo>
                <a:lnTo>
                  <a:pt x="1045" y="159"/>
                </a:lnTo>
                <a:lnTo>
                  <a:pt x="1047" y="161"/>
                </a:lnTo>
                <a:lnTo>
                  <a:pt x="1047" y="164"/>
                </a:lnTo>
                <a:lnTo>
                  <a:pt x="1050" y="166"/>
                </a:lnTo>
                <a:lnTo>
                  <a:pt x="1050" y="169"/>
                </a:lnTo>
                <a:lnTo>
                  <a:pt x="1050" y="171"/>
                </a:lnTo>
                <a:lnTo>
                  <a:pt x="1052" y="171"/>
                </a:lnTo>
                <a:lnTo>
                  <a:pt x="1057" y="169"/>
                </a:lnTo>
                <a:lnTo>
                  <a:pt x="1059" y="169"/>
                </a:lnTo>
                <a:lnTo>
                  <a:pt x="1062" y="166"/>
                </a:lnTo>
                <a:lnTo>
                  <a:pt x="1064" y="164"/>
                </a:lnTo>
                <a:lnTo>
                  <a:pt x="1066" y="161"/>
                </a:lnTo>
                <a:lnTo>
                  <a:pt x="1069" y="159"/>
                </a:lnTo>
                <a:lnTo>
                  <a:pt x="1071" y="157"/>
                </a:lnTo>
                <a:lnTo>
                  <a:pt x="1071" y="154"/>
                </a:lnTo>
                <a:lnTo>
                  <a:pt x="1074" y="152"/>
                </a:lnTo>
                <a:lnTo>
                  <a:pt x="1074" y="142"/>
                </a:lnTo>
                <a:lnTo>
                  <a:pt x="1076" y="140"/>
                </a:lnTo>
                <a:lnTo>
                  <a:pt x="1076" y="130"/>
                </a:lnTo>
                <a:lnTo>
                  <a:pt x="1078" y="125"/>
                </a:lnTo>
                <a:lnTo>
                  <a:pt x="1078" y="113"/>
                </a:lnTo>
                <a:lnTo>
                  <a:pt x="1086" y="109"/>
                </a:lnTo>
                <a:lnTo>
                  <a:pt x="1086" y="109"/>
                </a:lnTo>
                <a:close/>
              </a:path>
              <a:path w="1941" h="175">
                <a:moveTo>
                  <a:pt x="1076" y="97"/>
                </a:moveTo>
                <a:lnTo>
                  <a:pt x="1071" y="106"/>
                </a:lnTo>
                <a:lnTo>
                  <a:pt x="1021" y="106"/>
                </a:lnTo>
                <a:lnTo>
                  <a:pt x="1086" y="109"/>
                </a:lnTo>
                <a:lnTo>
                  <a:pt x="1076" y="97"/>
                </a:lnTo>
                <a:lnTo>
                  <a:pt x="1076" y="97"/>
                </a:lnTo>
                <a:close/>
              </a:path>
              <a:path w="1941" h="175">
                <a:moveTo>
                  <a:pt x="1030" y="80"/>
                </a:moveTo>
                <a:lnTo>
                  <a:pt x="1021" y="80"/>
                </a:lnTo>
                <a:lnTo>
                  <a:pt x="1018" y="82"/>
                </a:lnTo>
                <a:lnTo>
                  <a:pt x="1018" y="90"/>
                </a:lnTo>
                <a:lnTo>
                  <a:pt x="1016" y="92"/>
                </a:lnTo>
                <a:lnTo>
                  <a:pt x="1016" y="97"/>
                </a:lnTo>
                <a:lnTo>
                  <a:pt x="1014" y="101"/>
                </a:lnTo>
                <a:lnTo>
                  <a:pt x="1011" y="104"/>
                </a:lnTo>
                <a:lnTo>
                  <a:pt x="1009" y="106"/>
                </a:lnTo>
                <a:lnTo>
                  <a:pt x="1016" y="116"/>
                </a:lnTo>
                <a:lnTo>
                  <a:pt x="1021" y="109"/>
                </a:lnTo>
                <a:lnTo>
                  <a:pt x="1086" y="109"/>
                </a:lnTo>
                <a:lnTo>
                  <a:pt x="1021" y="106"/>
                </a:lnTo>
                <a:lnTo>
                  <a:pt x="1030" y="80"/>
                </a:lnTo>
                <a:lnTo>
                  <a:pt x="1030" y="80"/>
                </a:lnTo>
                <a:close/>
              </a:path>
              <a:path w="1941" h="175">
                <a:moveTo>
                  <a:pt x="1093" y="65"/>
                </a:moveTo>
                <a:lnTo>
                  <a:pt x="1086" y="75"/>
                </a:lnTo>
                <a:lnTo>
                  <a:pt x="980" y="75"/>
                </a:lnTo>
                <a:lnTo>
                  <a:pt x="985" y="80"/>
                </a:lnTo>
                <a:lnTo>
                  <a:pt x="1102" y="80"/>
                </a:lnTo>
                <a:lnTo>
                  <a:pt x="1093" y="65"/>
                </a:lnTo>
                <a:lnTo>
                  <a:pt x="1093" y="65"/>
                </a:lnTo>
                <a:close/>
              </a:path>
              <a:path w="1941" h="175">
                <a:moveTo>
                  <a:pt x="1006" y="56"/>
                </a:moveTo>
                <a:lnTo>
                  <a:pt x="1006" y="68"/>
                </a:lnTo>
                <a:lnTo>
                  <a:pt x="1014" y="63"/>
                </a:lnTo>
                <a:lnTo>
                  <a:pt x="1014" y="56"/>
                </a:lnTo>
                <a:lnTo>
                  <a:pt x="1069" y="56"/>
                </a:lnTo>
                <a:lnTo>
                  <a:pt x="1006" y="56"/>
                </a:lnTo>
                <a:lnTo>
                  <a:pt x="1006" y="56"/>
                </a:lnTo>
                <a:close/>
              </a:path>
              <a:path w="1941" h="175">
                <a:moveTo>
                  <a:pt x="1006" y="13"/>
                </a:moveTo>
                <a:lnTo>
                  <a:pt x="1006" y="53"/>
                </a:lnTo>
                <a:lnTo>
                  <a:pt x="1014" y="53"/>
                </a:lnTo>
                <a:lnTo>
                  <a:pt x="1014" y="15"/>
                </a:lnTo>
                <a:lnTo>
                  <a:pt x="1069" y="15"/>
                </a:lnTo>
                <a:lnTo>
                  <a:pt x="1006" y="13"/>
                </a:lnTo>
                <a:lnTo>
                  <a:pt x="1006" y="13"/>
                </a:lnTo>
                <a:close/>
              </a:path>
              <a:path w="1941" h="175">
                <a:moveTo>
                  <a:pt x="1006" y="5"/>
                </a:moveTo>
                <a:lnTo>
                  <a:pt x="1006" y="13"/>
                </a:lnTo>
                <a:lnTo>
                  <a:pt x="1069" y="15"/>
                </a:lnTo>
                <a:lnTo>
                  <a:pt x="1069" y="53"/>
                </a:lnTo>
                <a:lnTo>
                  <a:pt x="1014" y="53"/>
                </a:lnTo>
                <a:lnTo>
                  <a:pt x="1006" y="53"/>
                </a:lnTo>
                <a:lnTo>
                  <a:pt x="1006" y="56"/>
                </a:lnTo>
                <a:lnTo>
                  <a:pt x="1069" y="56"/>
                </a:lnTo>
                <a:lnTo>
                  <a:pt x="1069" y="63"/>
                </a:lnTo>
                <a:lnTo>
                  <a:pt x="1076" y="61"/>
                </a:lnTo>
                <a:lnTo>
                  <a:pt x="1076" y="18"/>
                </a:lnTo>
                <a:lnTo>
                  <a:pt x="1081" y="13"/>
                </a:lnTo>
                <a:lnTo>
                  <a:pt x="1014" y="10"/>
                </a:lnTo>
                <a:lnTo>
                  <a:pt x="1006" y="5"/>
                </a:lnTo>
                <a:lnTo>
                  <a:pt x="1006" y="5"/>
                </a:lnTo>
                <a:close/>
              </a:path>
              <a:path w="1941" h="175">
                <a:moveTo>
                  <a:pt x="1074" y="3"/>
                </a:moveTo>
                <a:lnTo>
                  <a:pt x="1069" y="10"/>
                </a:lnTo>
                <a:lnTo>
                  <a:pt x="1014" y="10"/>
                </a:lnTo>
                <a:lnTo>
                  <a:pt x="1081" y="13"/>
                </a:lnTo>
                <a:lnTo>
                  <a:pt x="1074" y="3"/>
                </a:lnTo>
                <a:lnTo>
                  <a:pt x="1074" y="3"/>
                </a:lnTo>
                <a:close/>
              </a:path>
              <a:path w="1941" h="175">
                <a:moveTo>
                  <a:pt x="1138" y="130"/>
                </a:moveTo>
                <a:lnTo>
                  <a:pt x="1136" y="133"/>
                </a:lnTo>
                <a:lnTo>
                  <a:pt x="1131" y="133"/>
                </a:lnTo>
                <a:lnTo>
                  <a:pt x="1129" y="135"/>
                </a:lnTo>
                <a:lnTo>
                  <a:pt x="1129" y="150"/>
                </a:lnTo>
                <a:lnTo>
                  <a:pt x="1131" y="152"/>
                </a:lnTo>
                <a:lnTo>
                  <a:pt x="1134" y="154"/>
                </a:lnTo>
                <a:lnTo>
                  <a:pt x="1136" y="157"/>
                </a:lnTo>
                <a:lnTo>
                  <a:pt x="1141" y="157"/>
                </a:lnTo>
                <a:lnTo>
                  <a:pt x="1143" y="154"/>
                </a:lnTo>
                <a:lnTo>
                  <a:pt x="1146" y="152"/>
                </a:lnTo>
                <a:lnTo>
                  <a:pt x="1146" y="150"/>
                </a:lnTo>
                <a:lnTo>
                  <a:pt x="1148" y="147"/>
                </a:lnTo>
                <a:lnTo>
                  <a:pt x="1148" y="140"/>
                </a:lnTo>
                <a:lnTo>
                  <a:pt x="1146" y="135"/>
                </a:lnTo>
                <a:lnTo>
                  <a:pt x="1146" y="133"/>
                </a:lnTo>
                <a:lnTo>
                  <a:pt x="1143" y="133"/>
                </a:lnTo>
                <a:lnTo>
                  <a:pt x="1141" y="130"/>
                </a:lnTo>
                <a:lnTo>
                  <a:pt x="1138" y="130"/>
                </a:lnTo>
                <a:lnTo>
                  <a:pt x="1138" y="130"/>
                </a:lnTo>
                <a:close/>
              </a:path>
              <a:path w="1941" h="175">
                <a:moveTo>
                  <a:pt x="1138" y="87"/>
                </a:moveTo>
                <a:lnTo>
                  <a:pt x="1136" y="87"/>
                </a:lnTo>
                <a:lnTo>
                  <a:pt x="1134" y="90"/>
                </a:lnTo>
                <a:lnTo>
                  <a:pt x="1131" y="90"/>
                </a:lnTo>
                <a:lnTo>
                  <a:pt x="1131" y="92"/>
                </a:lnTo>
                <a:lnTo>
                  <a:pt x="1129" y="94"/>
                </a:lnTo>
                <a:lnTo>
                  <a:pt x="1129" y="104"/>
                </a:lnTo>
                <a:lnTo>
                  <a:pt x="1131" y="106"/>
                </a:lnTo>
                <a:lnTo>
                  <a:pt x="1131" y="109"/>
                </a:lnTo>
                <a:lnTo>
                  <a:pt x="1134" y="111"/>
                </a:lnTo>
                <a:lnTo>
                  <a:pt x="1136" y="111"/>
                </a:lnTo>
                <a:lnTo>
                  <a:pt x="1138" y="113"/>
                </a:lnTo>
                <a:lnTo>
                  <a:pt x="1141" y="111"/>
                </a:lnTo>
                <a:lnTo>
                  <a:pt x="1143" y="109"/>
                </a:lnTo>
                <a:lnTo>
                  <a:pt x="1146" y="109"/>
                </a:lnTo>
                <a:lnTo>
                  <a:pt x="1148" y="106"/>
                </a:lnTo>
                <a:lnTo>
                  <a:pt x="1148" y="94"/>
                </a:lnTo>
                <a:lnTo>
                  <a:pt x="1146" y="92"/>
                </a:lnTo>
                <a:lnTo>
                  <a:pt x="1146" y="90"/>
                </a:lnTo>
                <a:lnTo>
                  <a:pt x="1143" y="90"/>
                </a:lnTo>
                <a:lnTo>
                  <a:pt x="1141" y="87"/>
                </a:lnTo>
                <a:lnTo>
                  <a:pt x="1138" y="87"/>
                </a:lnTo>
                <a:lnTo>
                  <a:pt x="1138" y="87"/>
                </a:lnTo>
                <a:close/>
              </a:path>
              <a:path w="1941" h="175">
                <a:moveTo>
                  <a:pt x="1280" y="27"/>
                </a:moveTo>
                <a:lnTo>
                  <a:pt x="1258" y="138"/>
                </a:lnTo>
                <a:lnTo>
                  <a:pt x="1258" y="142"/>
                </a:lnTo>
                <a:lnTo>
                  <a:pt x="1256" y="145"/>
                </a:lnTo>
                <a:lnTo>
                  <a:pt x="1254" y="147"/>
                </a:lnTo>
                <a:lnTo>
                  <a:pt x="1251" y="147"/>
                </a:lnTo>
                <a:lnTo>
                  <a:pt x="1251" y="150"/>
                </a:lnTo>
                <a:lnTo>
                  <a:pt x="1273" y="150"/>
                </a:lnTo>
                <a:lnTo>
                  <a:pt x="1273" y="147"/>
                </a:lnTo>
                <a:lnTo>
                  <a:pt x="1270" y="147"/>
                </a:lnTo>
                <a:lnTo>
                  <a:pt x="1268" y="145"/>
                </a:lnTo>
                <a:lnTo>
                  <a:pt x="1266" y="142"/>
                </a:lnTo>
                <a:lnTo>
                  <a:pt x="1266" y="133"/>
                </a:lnTo>
                <a:lnTo>
                  <a:pt x="1270" y="104"/>
                </a:lnTo>
                <a:lnTo>
                  <a:pt x="1294" y="104"/>
                </a:lnTo>
                <a:lnTo>
                  <a:pt x="1270" y="99"/>
                </a:lnTo>
                <a:lnTo>
                  <a:pt x="1282" y="39"/>
                </a:lnTo>
                <a:lnTo>
                  <a:pt x="1280" y="27"/>
                </a:lnTo>
                <a:lnTo>
                  <a:pt x="1280" y="27"/>
                </a:lnTo>
                <a:close/>
              </a:path>
              <a:path w="1941" h="175">
                <a:moveTo>
                  <a:pt x="1290" y="22"/>
                </a:moveTo>
                <a:lnTo>
                  <a:pt x="1280" y="27"/>
                </a:lnTo>
                <a:lnTo>
                  <a:pt x="1282" y="39"/>
                </a:lnTo>
                <a:lnTo>
                  <a:pt x="1294" y="99"/>
                </a:lnTo>
                <a:lnTo>
                  <a:pt x="1270" y="99"/>
                </a:lnTo>
                <a:lnTo>
                  <a:pt x="1294" y="104"/>
                </a:lnTo>
                <a:lnTo>
                  <a:pt x="1299" y="135"/>
                </a:lnTo>
                <a:lnTo>
                  <a:pt x="1302" y="138"/>
                </a:lnTo>
                <a:lnTo>
                  <a:pt x="1302" y="140"/>
                </a:lnTo>
                <a:lnTo>
                  <a:pt x="1299" y="145"/>
                </a:lnTo>
                <a:lnTo>
                  <a:pt x="1297" y="147"/>
                </a:lnTo>
                <a:lnTo>
                  <a:pt x="1294" y="147"/>
                </a:lnTo>
                <a:lnTo>
                  <a:pt x="1294" y="150"/>
                </a:lnTo>
                <a:lnTo>
                  <a:pt x="1318" y="150"/>
                </a:lnTo>
                <a:lnTo>
                  <a:pt x="1318" y="147"/>
                </a:lnTo>
                <a:lnTo>
                  <a:pt x="1316" y="147"/>
                </a:lnTo>
                <a:lnTo>
                  <a:pt x="1314" y="145"/>
                </a:lnTo>
                <a:lnTo>
                  <a:pt x="1311" y="145"/>
                </a:lnTo>
                <a:lnTo>
                  <a:pt x="1311" y="142"/>
                </a:lnTo>
                <a:lnTo>
                  <a:pt x="1309" y="138"/>
                </a:lnTo>
                <a:lnTo>
                  <a:pt x="1290" y="22"/>
                </a:lnTo>
                <a:lnTo>
                  <a:pt x="1290" y="22"/>
                </a:lnTo>
                <a:close/>
              </a:path>
              <a:path w="1941" h="175">
                <a:moveTo>
                  <a:pt x="1381" y="118"/>
                </a:moveTo>
                <a:lnTo>
                  <a:pt x="1378" y="118"/>
                </a:lnTo>
                <a:lnTo>
                  <a:pt x="1378" y="121"/>
                </a:lnTo>
                <a:lnTo>
                  <a:pt x="1376" y="125"/>
                </a:lnTo>
                <a:lnTo>
                  <a:pt x="1376" y="133"/>
                </a:lnTo>
                <a:lnTo>
                  <a:pt x="1374" y="135"/>
                </a:lnTo>
                <a:lnTo>
                  <a:pt x="1371" y="138"/>
                </a:lnTo>
                <a:lnTo>
                  <a:pt x="1369" y="140"/>
                </a:lnTo>
                <a:lnTo>
                  <a:pt x="1328" y="140"/>
                </a:lnTo>
                <a:lnTo>
                  <a:pt x="1328" y="150"/>
                </a:lnTo>
                <a:lnTo>
                  <a:pt x="1378" y="150"/>
                </a:lnTo>
                <a:lnTo>
                  <a:pt x="1381" y="118"/>
                </a:lnTo>
                <a:lnTo>
                  <a:pt x="1381" y="118"/>
                </a:lnTo>
                <a:close/>
              </a:path>
              <a:path w="1941" h="175">
                <a:moveTo>
                  <a:pt x="1342" y="30"/>
                </a:moveTo>
                <a:lnTo>
                  <a:pt x="1340" y="30"/>
                </a:lnTo>
                <a:lnTo>
                  <a:pt x="1338" y="32"/>
                </a:lnTo>
                <a:lnTo>
                  <a:pt x="1335" y="34"/>
                </a:lnTo>
                <a:lnTo>
                  <a:pt x="1335" y="37"/>
                </a:lnTo>
                <a:lnTo>
                  <a:pt x="1333" y="39"/>
                </a:lnTo>
                <a:lnTo>
                  <a:pt x="1330" y="41"/>
                </a:lnTo>
                <a:lnTo>
                  <a:pt x="1330" y="51"/>
                </a:lnTo>
                <a:lnTo>
                  <a:pt x="1328" y="56"/>
                </a:lnTo>
                <a:lnTo>
                  <a:pt x="1328" y="58"/>
                </a:lnTo>
                <a:lnTo>
                  <a:pt x="1330" y="61"/>
                </a:lnTo>
                <a:lnTo>
                  <a:pt x="1330" y="63"/>
                </a:lnTo>
                <a:lnTo>
                  <a:pt x="1333" y="65"/>
                </a:lnTo>
                <a:lnTo>
                  <a:pt x="1335" y="68"/>
                </a:lnTo>
                <a:lnTo>
                  <a:pt x="1338" y="65"/>
                </a:lnTo>
                <a:lnTo>
                  <a:pt x="1340" y="65"/>
                </a:lnTo>
                <a:lnTo>
                  <a:pt x="1340" y="63"/>
                </a:lnTo>
                <a:lnTo>
                  <a:pt x="1342" y="61"/>
                </a:lnTo>
                <a:lnTo>
                  <a:pt x="1342" y="58"/>
                </a:lnTo>
                <a:lnTo>
                  <a:pt x="1340" y="53"/>
                </a:lnTo>
                <a:lnTo>
                  <a:pt x="1338" y="51"/>
                </a:lnTo>
                <a:lnTo>
                  <a:pt x="1338" y="46"/>
                </a:lnTo>
                <a:lnTo>
                  <a:pt x="1338" y="46"/>
                </a:lnTo>
                <a:lnTo>
                  <a:pt x="1338" y="44"/>
                </a:lnTo>
                <a:lnTo>
                  <a:pt x="1340" y="39"/>
                </a:lnTo>
                <a:lnTo>
                  <a:pt x="1340" y="37"/>
                </a:lnTo>
                <a:lnTo>
                  <a:pt x="1342" y="34"/>
                </a:lnTo>
                <a:lnTo>
                  <a:pt x="1345" y="32"/>
                </a:lnTo>
                <a:lnTo>
                  <a:pt x="1347" y="32"/>
                </a:lnTo>
                <a:lnTo>
                  <a:pt x="1350" y="30"/>
                </a:lnTo>
                <a:lnTo>
                  <a:pt x="1354" y="30"/>
                </a:lnTo>
                <a:lnTo>
                  <a:pt x="1342" y="30"/>
                </a:lnTo>
                <a:lnTo>
                  <a:pt x="1342" y="30"/>
                </a:lnTo>
                <a:close/>
              </a:path>
              <a:path w="1941" h="175">
                <a:moveTo>
                  <a:pt x="1354" y="25"/>
                </a:moveTo>
                <a:lnTo>
                  <a:pt x="1350" y="25"/>
                </a:lnTo>
                <a:lnTo>
                  <a:pt x="1347" y="27"/>
                </a:lnTo>
                <a:lnTo>
                  <a:pt x="1345" y="27"/>
                </a:lnTo>
                <a:lnTo>
                  <a:pt x="1342" y="30"/>
                </a:lnTo>
                <a:lnTo>
                  <a:pt x="1357" y="30"/>
                </a:lnTo>
                <a:lnTo>
                  <a:pt x="1359" y="32"/>
                </a:lnTo>
                <a:lnTo>
                  <a:pt x="1362" y="32"/>
                </a:lnTo>
                <a:lnTo>
                  <a:pt x="1364" y="34"/>
                </a:lnTo>
                <a:lnTo>
                  <a:pt x="1366" y="37"/>
                </a:lnTo>
                <a:lnTo>
                  <a:pt x="1369" y="39"/>
                </a:lnTo>
                <a:lnTo>
                  <a:pt x="1369" y="44"/>
                </a:lnTo>
                <a:lnTo>
                  <a:pt x="1371" y="49"/>
                </a:lnTo>
                <a:lnTo>
                  <a:pt x="1371" y="65"/>
                </a:lnTo>
                <a:lnTo>
                  <a:pt x="1369" y="70"/>
                </a:lnTo>
                <a:lnTo>
                  <a:pt x="1369" y="73"/>
                </a:lnTo>
                <a:lnTo>
                  <a:pt x="1366" y="78"/>
                </a:lnTo>
                <a:lnTo>
                  <a:pt x="1366" y="80"/>
                </a:lnTo>
                <a:lnTo>
                  <a:pt x="1364" y="82"/>
                </a:lnTo>
                <a:lnTo>
                  <a:pt x="1362" y="85"/>
                </a:lnTo>
                <a:lnTo>
                  <a:pt x="1362" y="90"/>
                </a:lnTo>
                <a:lnTo>
                  <a:pt x="1359" y="92"/>
                </a:lnTo>
                <a:lnTo>
                  <a:pt x="1357" y="94"/>
                </a:lnTo>
                <a:lnTo>
                  <a:pt x="1354" y="97"/>
                </a:lnTo>
                <a:lnTo>
                  <a:pt x="1352" y="101"/>
                </a:lnTo>
                <a:lnTo>
                  <a:pt x="1350" y="106"/>
                </a:lnTo>
                <a:lnTo>
                  <a:pt x="1347" y="109"/>
                </a:lnTo>
                <a:lnTo>
                  <a:pt x="1345" y="111"/>
                </a:lnTo>
                <a:lnTo>
                  <a:pt x="1342" y="113"/>
                </a:lnTo>
                <a:lnTo>
                  <a:pt x="1342" y="116"/>
                </a:lnTo>
                <a:lnTo>
                  <a:pt x="1340" y="118"/>
                </a:lnTo>
                <a:lnTo>
                  <a:pt x="1338" y="123"/>
                </a:lnTo>
                <a:lnTo>
                  <a:pt x="1338" y="125"/>
                </a:lnTo>
                <a:lnTo>
                  <a:pt x="1335" y="125"/>
                </a:lnTo>
                <a:lnTo>
                  <a:pt x="1333" y="130"/>
                </a:lnTo>
                <a:lnTo>
                  <a:pt x="1330" y="133"/>
                </a:lnTo>
                <a:lnTo>
                  <a:pt x="1330" y="135"/>
                </a:lnTo>
                <a:lnTo>
                  <a:pt x="1328" y="138"/>
                </a:lnTo>
                <a:lnTo>
                  <a:pt x="1328" y="140"/>
                </a:lnTo>
                <a:lnTo>
                  <a:pt x="1333" y="140"/>
                </a:lnTo>
                <a:lnTo>
                  <a:pt x="1335" y="138"/>
                </a:lnTo>
                <a:lnTo>
                  <a:pt x="1335" y="135"/>
                </a:lnTo>
                <a:lnTo>
                  <a:pt x="1338" y="133"/>
                </a:lnTo>
                <a:lnTo>
                  <a:pt x="1338" y="130"/>
                </a:lnTo>
                <a:lnTo>
                  <a:pt x="1340" y="125"/>
                </a:lnTo>
                <a:lnTo>
                  <a:pt x="1345" y="123"/>
                </a:lnTo>
                <a:lnTo>
                  <a:pt x="1345" y="121"/>
                </a:lnTo>
                <a:lnTo>
                  <a:pt x="1347" y="118"/>
                </a:lnTo>
                <a:lnTo>
                  <a:pt x="1350" y="116"/>
                </a:lnTo>
                <a:lnTo>
                  <a:pt x="1350" y="113"/>
                </a:lnTo>
                <a:lnTo>
                  <a:pt x="1352" y="111"/>
                </a:lnTo>
                <a:lnTo>
                  <a:pt x="1354" y="106"/>
                </a:lnTo>
                <a:lnTo>
                  <a:pt x="1357" y="104"/>
                </a:lnTo>
                <a:lnTo>
                  <a:pt x="1359" y="101"/>
                </a:lnTo>
                <a:lnTo>
                  <a:pt x="1362" y="99"/>
                </a:lnTo>
                <a:lnTo>
                  <a:pt x="1364" y="97"/>
                </a:lnTo>
                <a:lnTo>
                  <a:pt x="1366" y="92"/>
                </a:lnTo>
                <a:lnTo>
                  <a:pt x="1369" y="90"/>
                </a:lnTo>
                <a:lnTo>
                  <a:pt x="1369" y="87"/>
                </a:lnTo>
                <a:lnTo>
                  <a:pt x="1371" y="85"/>
                </a:lnTo>
                <a:lnTo>
                  <a:pt x="1374" y="82"/>
                </a:lnTo>
                <a:lnTo>
                  <a:pt x="1376" y="78"/>
                </a:lnTo>
                <a:lnTo>
                  <a:pt x="1376" y="75"/>
                </a:lnTo>
                <a:lnTo>
                  <a:pt x="1378" y="73"/>
                </a:lnTo>
                <a:lnTo>
                  <a:pt x="1378" y="65"/>
                </a:lnTo>
                <a:lnTo>
                  <a:pt x="1381" y="63"/>
                </a:lnTo>
                <a:lnTo>
                  <a:pt x="1381" y="49"/>
                </a:lnTo>
                <a:lnTo>
                  <a:pt x="1378" y="46"/>
                </a:lnTo>
                <a:lnTo>
                  <a:pt x="1378" y="39"/>
                </a:lnTo>
                <a:lnTo>
                  <a:pt x="1376" y="37"/>
                </a:lnTo>
                <a:lnTo>
                  <a:pt x="1374" y="34"/>
                </a:lnTo>
                <a:lnTo>
                  <a:pt x="1374" y="32"/>
                </a:lnTo>
                <a:lnTo>
                  <a:pt x="1371" y="30"/>
                </a:lnTo>
                <a:lnTo>
                  <a:pt x="1369" y="27"/>
                </a:lnTo>
                <a:lnTo>
                  <a:pt x="1364" y="27"/>
                </a:lnTo>
                <a:lnTo>
                  <a:pt x="1362" y="25"/>
                </a:lnTo>
                <a:lnTo>
                  <a:pt x="1354" y="25"/>
                </a:lnTo>
                <a:lnTo>
                  <a:pt x="1354" y="25"/>
                </a:lnTo>
                <a:close/>
              </a:path>
              <a:path w="1941" h="175">
                <a:moveTo>
                  <a:pt x="1450" y="118"/>
                </a:moveTo>
                <a:lnTo>
                  <a:pt x="1448" y="118"/>
                </a:lnTo>
                <a:lnTo>
                  <a:pt x="1448" y="121"/>
                </a:lnTo>
                <a:lnTo>
                  <a:pt x="1448" y="125"/>
                </a:lnTo>
                <a:lnTo>
                  <a:pt x="1446" y="128"/>
                </a:lnTo>
                <a:lnTo>
                  <a:pt x="1446" y="133"/>
                </a:lnTo>
                <a:lnTo>
                  <a:pt x="1443" y="135"/>
                </a:lnTo>
                <a:lnTo>
                  <a:pt x="1441" y="138"/>
                </a:lnTo>
                <a:lnTo>
                  <a:pt x="1438" y="140"/>
                </a:lnTo>
                <a:lnTo>
                  <a:pt x="1398" y="140"/>
                </a:lnTo>
                <a:lnTo>
                  <a:pt x="1398" y="150"/>
                </a:lnTo>
                <a:lnTo>
                  <a:pt x="1448" y="150"/>
                </a:lnTo>
                <a:lnTo>
                  <a:pt x="1450" y="118"/>
                </a:lnTo>
                <a:lnTo>
                  <a:pt x="1450" y="118"/>
                </a:lnTo>
                <a:close/>
              </a:path>
              <a:path w="1941" h="175">
                <a:moveTo>
                  <a:pt x="1412" y="30"/>
                </a:moveTo>
                <a:lnTo>
                  <a:pt x="1410" y="30"/>
                </a:lnTo>
                <a:lnTo>
                  <a:pt x="1407" y="32"/>
                </a:lnTo>
                <a:lnTo>
                  <a:pt x="1407" y="34"/>
                </a:lnTo>
                <a:lnTo>
                  <a:pt x="1405" y="37"/>
                </a:lnTo>
                <a:lnTo>
                  <a:pt x="1402" y="39"/>
                </a:lnTo>
                <a:lnTo>
                  <a:pt x="1402" y="41"/>
                </a:lnTo>
                <a:lnTo>
                  <a:pt x="1400" y="44"/>
                </a:lnTo>
                <a:lnTo>
                  <a:pt x="1400" y="63"/>
                </a:lnTo>
                <a:lnTo>
                  <a:pt x="1402" y="65"/>
                </a:lnTo>
                <a:lnTo>
                  <a:pt x="1405" y="68"/>
                </a:lnTo>
                <a:lnTo>
                  <a:pt x="1407" y="65"/>
                </a:lnTo>
                <a:lnTo>
                  <a:pt x="1410" y="65"/>
                </a:lnTo>
                <a:lnTo>
                  <a:pt x="1412" y="63"/>
                </a:lnTo>
                <a:lnTo>
                  <a:pt x="1412" y="58"/>
                </a:lnTo>
                <a:lnTo>
                  <a:pt x="1410" y="53"/>
                </a:lnTo>
                <a:lnTo>
                  <a:pt x="1407" y="51"/>
                </a:lnTo>
                <a:lnTo>
                  <a:pt x="1407" y="46"/>
                </a:lnTo>
                <a:lnTo>
                  <a:pt x="1407" y="46"/>
                </a:lnTo>
                <a:lnTo>
                  <a:pt x="1407" y="44"/>
                </a:lnTo>
                <a:lnTo>
                  <a:pt x="1410" y="39"/>
                </a:lnTo>
                <a:lnTo>
                  <a:pt x="1410" y="37"/>
                </a:lnTo>
                <a:lnTo>
                  <a:pt x="1412" y="34"/>
                </a:lnTo>
                <a:lnTo>
                  <a:pt x="1414" y="32"/>
                </a:lnTo>
                <a:lnTo>
                  <a:pt x="1417" y="32"/>
                </a:lnTo>
                <a:lnTo>
                  <a:pt x="1422" y="30"/>
                </a:lnTo>
                <a:lnTo>
                  <a:pt x="1424" y="30"/>
                </a:lnTo>
                <a:lnTo>
                  <a:pt x="1412" y="30"/>
                </a:lnTo>
                <a:lnTo>
                  <a:pt x="1412" y="30"/>
                </a:lnTo>
                <a:close/>
              </a:path>
              <a:path w="1941" h="175">
                <a:moveTo>
                  <a:pt x="1424" y="25"/>
                </a:moveTo>
                <a:lnTo>
                  <a:pt x="1419" y="25"/>
                </a:lnTo>
                <a:lnTo>
                  <a:pt x="1417" y="27"/>
                </a:lnTo>
                <a:lnTo>
                  <a:pt x="1414" y="27"/>
                </a:lnTo>
                <a:lnTo>
                  <a:pt x="1412" y="30"/>
                </a:lnTo>
                <a:lnTo>
                  <a:pt x="1426" y="30"/>
                </a:lnTo>
                <a:lnTo>
                  <a:pt x="1431" y="32"/>
                </a:lnTo>
                <a:lnTo>
                  <a:pt x="1434" y="32"/>
                </a:lnTo>
                <a:lnTo>
                  <a:pt x="1434" y="34"/>
                </a:lnTo>
                <a:lnTo>
                  <a:pt x="1436" y="37"/>
                </a:lnTo>
                <a:lnTo>
                  <a:pt x="1438" y="39"/>
                </a:lnTo>
                <a:lnTo>
                  <a:pt x="1438" y="41"/>
                </a:lnTo>
                <a:lnTo>
                  <a:pt x="1441" y="44"/>
                </a:lnTo>
                <a:lnTo>
                  <a:pt x="1441" y="65"/>
                </a:lnTo>
                <a:lnTo>
                  <a:pt x="1438" y="70"/>
                </a:lnTo>
                <a:lnTo>
                  <a:pt x="1438" y="73"/>
                </a:lnTo>
                <a:lnTo>
                  <a:pt x="1436" y="78"/>
                </a:lnTo>
                <a:lnTo>
                  <a:pt x="1436" y="80"/>
                </a:lnTo>
                <a:lnTo>
                  <a:pt x="1434" y="82"/>
                </a:lnTo>
                <a:lnTo>
                  <a:pt x="1434" y="85"/>
                </a:lnTo>
                <a:lnTo>
                  <a:pt x="1431" y="90"/>
                </a:lnTo>
                <a:lnTo>
                  <a:pt x="1429" y="92"/>
                </a:lnTo>
                <a:lnTo>
                  <a:pt x="1426" y="94"/>
                </a:lnTo>
                <a:lnTo>
                  <a:pt x="1424" y="97"/>
                </a:lnTo>
                <a:lnTo>
                  <a:pt x="1424" y="101"/>
                </a:lnTo>
                <a:lnTo>
                  <a:pt x="1422" y="101"/>
                </a:lnTo>
                <a:lnTo>
                  <a:pt x="1419" y="106"/>
                </a:lnTo>
                <a:lnTo>
                  <a:pt x="1417" y="109"/>
                </a:lnTo>
                <a:lnTo>
                  <a:pt x="1414" y="111"/>
                </a:lnTo>
                <a:lnTo>
                  <a:pt x="1412" y="113"/>
                </a:lnTo>
                <a:lnTo>
                  <a:pt x="1412" y="116"/>
                </a:lnTo>
                <a:lnTo>
                  <a:pt x="1410" y="118"/>
                </a:lnTo>
                <a:lnTo>
                  <a:pt x="1407" y="123"/>
                </a:lnTo>
                <a:lnTo>
                  <a:pt x="1407" y="125"/>
                </a:lnTo>
                <a:lnTo>
                  <a:pt x="1405" y="125"/>
                </a:lnTo>
                <a:lnTo>
                  <a:pt x="1402" y="130"/>
                </a:lnTo>
                <a:lnTo>
                  <a:pt x="1402" y="133"/>
                </a:lnTo>
                <a:lnTo>
                  <a:pt x="1400" y="135"/>
                </a:lnTo>
                <a:lnTo>
                  <a:pt x="1398" y="138"/>
                </a:lnTo>
                <a:lnTo>
                  <a:pt x="1398" y="140"/>
                </a:lnTo>
                <a:lnTo>
                  <a:pt x="1402" y="140"/>
                </a:lnTo>
                <a:lnTo>
                  <a:pt x="1405" y="138"/>
                </a:lnTo>
                <a:lnTo>
                  <a:pt x="1405" y="135"/>
                </a:lnTo>
                <a:lnTo>
                  <a:pt x="1407" y="133"/>
                </a:lnTo>
                <a:lnTo>
                  <a:pt x="1410" y="130"/>
                </a:lnTo>
                <a:lnTo>
                  <a:pt x="1412" y="125"/>
                </a:lnTo>
                <a:lnTo>
                  <a:pt x="1414" y="123"/>
                </a:lnTo>
                <a:lnTo>
                  <a:pt x="1414" y="121"/>
                </a:lnTo>
                <a:lnTo>
                  <a:pt x="1417" y="118"/>
                </a:lnTo>
                <a:lnTo>
                  <a:pt x="1419" y="116"/>
                </a:lnTo>
                <a:lnTo>
                  <a:pt x="1419" y="113"/>
                </a:lnTo>
                <a:lnTo>
                  <a:pt x="1422" y="111"/>
                </a:lnTo>
                <a:lnTo>
                  <a:pt x="1424" y="106"/>
                </a:lnTo>
                <a:lnTo>
                  <a:pt x="1426" y="104"/>
                </a:lnTo>
                <a:lnTo>
                  <a:pt x="1429" y="101"/>
                </a:lnTo>
                <a:lnTo>
                  <a:pt x="1431" y="99"/>
                </a:lnTo>
                <a:lnTo>
                  <a:pt x="1434" y="97"/>
                </a:lnTo>
                <a:lnTo>
                  <a:pt x="1436" y="92"/>
                </a:lnTo>
                <a:lnTo>
                  <a:pt x="1438" y="90"/>
                </a:lnTo>
                <a:lnTo>
                  <a:pt x="1438" y="87"/>
                </a:lnTo>
                <a:lnTo>
                  <a:pt x="1441" y="85"/>
                </a:lnTo>
                <a:lnTo>
                  <a:pt x="1443" y="82"/>
                </a:lnTo>
                <a:lnTo>
                  <a:pt x="1446" y="78"/>
                </a:lnTo>
                <a:lnTo>
                  <a:pt x="1446" y="75"/>
                </a:lnTo>
                <a:lnTo>
                  <a:pt x="1448" y="73"/>
                </a:lnTo>
                <a:lnTo>
                  <a:pt x="1448" y="65"/>
                </a:lnTo>
                <a:lnTo>
                  <a:pt x="1450" y="63"/>
                </a:lnTo>
                <a:lnTo>
                  <a:pt x="1450" y="46"/>
                </a:lnTo>
                <a:lnTo>
                  <a:pt x="1448" y="41"/>
                </a:lnTo>
                <a:lnTo>
                  <a:pt x="1448" y="39"/>
                </a:lnTo>
                <a:lnTo>
                  <a:pt x="1446" y="37"/>
                </a:lnTo>
                <a:lnTo>
                  <a:pt x="1443" y="34"/>
                </a:lnTo>
                <a:lnTo>
                  <a:pt x="1443" y="32"/>
                </a:lnTo>
                <a:lnTo>
                  <a:pt x="1441" y="30"/>
                </a:lnTo>
                <a:lnTo>
                  <a:pt x="1438" y="27"/>
                </a:lnTo>
                <a:lnTo>
                  <a:pt x="1434" y="27"/>
                </a:lnTo>
                <a:lnTo>
                  <a:pt x="1431" y="25"/>
                </a:lnTo>
                <a:lnTo>
                  <a:pt x="1424" y="25"/>
                </a:lnTo>
                <a:lnTo>
                  <a:pt x="1424" y="25"/>
                </a:lnTo>
                <a:close/>
              </a:path>
              <a:path w="1941" h="175">
                <a:moveTo>
                  <a:pt x="1520" y="118"/>
                </a:moveTo>
                <a:lnTo>
                  <a:pt x="1518" y="118"/>
                </a:lnTo>
                <a:lnTo>
                  <a:pt x="1518" y="121"/>
                </a:lnTo>
                <a:lnTo>
                  <a:pt x="1518" y="125"/>
                </a:lnTo>
                <a:lnTo>
                  <a:pt x="1515" y="128"/>
                </a:lnTo>
                <a:lnTo>
                  <a:pt x="1515" y="133"/>
                </a:lnTo>
                <a:lnTo>
                  <a:pt x="1513" y="135"/>
                </a:lnTo>
                <a:lnTo>
                  <a:pt x="1510" y="138"/>
                </a:lnTo>
                <a:lnTo>
                  <a:pt x="1508" y="140"/>
                </a:lnTo>
                <a:lnTo>
                  <a:pt x="1467" y="140"/>
                </a:lnTo>
                <a:lnTo>
                  <a:pt x="1467" y="150"/>
                </a:lnTo>
                <a:lnTo>
                  <a:pt x="1518" y="150"/>
                </a:lnTo>
                <a:lnTo>
                  <a:pt x="1520" y="118"/>
                </a:lnTo>
                <a:lnTo>
                  <a:pt x="1520" y="118"/>
                </a:lnTo>
                <a:close/>
              </a:path>
              <a:path w="1941" h="175">
                <a:moveTo>
                  <a:pt x="1482" y="30"/>
                </a:moveTo>
                <a:lnTo>
                  <a:pt x="1479" y="30"/>
                </a:lnTo>
                <a:lnTo>
                  <a:pt x="1477" y="32"/>
                </a:lnTo>
                <a:lnTo>
                  <a:pt x="1477" y="34"/>
                </a:lnTo>
                <a:lnTo>
                  <a:pt x="1474" y="37"/>
                </a:lnTo>
                <a:lnTo>
                  <a:pt x="1472" y="39"/>
                </a:lnTo>
                <a:lnTo>
                  <a:pt x="1472" y="41"/>
                </a:lnTo>
                <a:lnTo>
                  <a:pt x="1470" y="44"/>
                </a:lnTo>
                <a:lnTo>
                  <a:pt x="1470" y="61"/>
                </a:lnTo>
                <a:lnTo>
                  <a:pt x="1472" y="63"/>
                </a:lnTo>
                <a:lnTo>
                  <a:pt x="1472" y="65"/>
                </a:lnTo>
                <a:lnTo>
                  <a:pt x="1477" y="68"/>
                </a:lnTo>
                <a:lnTo>
                  <a:pt x="1477" y="65"/>
                </a:lnTo>
                <a:lnTo>
                  <a:pt x="1479" y="65"/>
                </a:lnTo>
                <a:lnTo>
                  <a:pt x="1482" y="63"/>
                </a:lnTo>
                <a:lnTo>
                  <a:pt x="1482" y="58"/>
                </a:lnTo>
                <a:lnTo>
                  <a:pt x="1479" y="53"/>
                </a:lnTo>
                <a:lnTo>
                  <a:pt x="1477" y="51"/>
                </a:lnTo>
                <a:lnTo>
                  <a:pt x="1477" y="46"/>
                </a:lnTo>
                <a:lnTo>
                  <a:pt x="1477" y="46"/>
                </a:lnTo>
                <a:lnTo>
                  <a:pt x="1477" y="44"/>
                </a:lnTo>
                <a:lnTo>
                  <a:pt x="1479" y="39"/>
                </a:lnTo>
                <a:lnTo>
                  <a:pt x="1479" y="37"/>
                </a:lnTo>
                <a:lnTo>
                  <a:pt x="1482" y="34"/>
                </a:lnTo>
                <a:lnTo>
                  <a:pt x="1484" y="34"/>
                </a:lnTo>
                <a:lnTo>
                  <a:pt x="1484" y="32"/>
                </a:lnTo>
                <a:lnTo>
                  <a:pt x="1486" y="32"/>
                </a:lnTo>
                <a:lnTo>
                  <a:pt x="1491" y="30"/>
                </a:lnTo>
                <a:lnTo>
                  <a:pt x="1494" y="30"/>
                </a:lnTo>
                <a:lnTo>
                  <a:pt x="1482" y="30"/>
                </a:lnTo>
                <a:lnTo>
                  <a:pt x="1482" y="30"/>
                </a:lnTo>
                <a:close/>
              </a:path>
              <a:path w="1941" h="175">
                <a:moveTo>
                  <a:pt x="1494" y="25"/>
                </a:moveTo>
                <a:lnTo>
                  <a:pt x="1489" y="25"/>
                </a:lnTo>
                <a:lnTo>
                  <a:pt x="1486" y="27"/>
                </a:lnTo>
                <a:lnTo>
                  <a:pt x="1484" y="27"/>
                </a:lnTo>
                <a:lnTo>
                  <a:pt x="1482" y="30"/>
                </a:lnTo>
                <a:lnTo>
                  <a:pt x="1498" y="30"/>
                </a:lnTo>
                <a:lnTo>
                  <a:pt x="1501" y="32"/>
                </a:lnTo>
                <a:lnTo>
                  <a:pt x="1503" y="32"/>
                </a:lnTo>
                <a:lnTo>
                  <a:pt x="1506" y="34"/>
                </a:lnTo>
                <a:lnTo>
                  <a:pt x="1506" y="37"/>
                </a:lnTo>
                <a:lnTo>
                  <a:pt x="1508" y="39"/>
                </a:lnTo>
                <a:lnTo>
                  <a:pt x="1508" y="41"/>
                </a:lnTo>
                <a:lnTo>
                  <a:pt x="1510" y="44"/>
                </a:lnTo>
                <a:lnTo>
                  <a:pt x="1510" y="65"/>
                </a:lnTo>
                <a:lnTo>
                  <a:pt x="1508" y="70"/>
                </a:lnTo>
                <a:lnTo>
                  <a:pt x="1508" y="73"/>
                </a:lnTo>
                <a:lnTo>
                  <a:pt x="1506" y="78"/>
                </a:lnTo>
                <a:lnTo>
                  <a:pt x="1506" y="80"/>
                </a:lnTo>
                <a:lnTo>
                  <a:pt x="1503" y="82"/>
                </a:lnTo>
                <a:lnTo>
                  <a:pt x="1503" y="85"/>
                </a:lnTo>
                <a:lnTo>
                  <a:pt x="1501" y="90"/>
                </a:lnTo>
                <a:lnTo>
                  <a:pt x="1498" y="92"/>
                </a:lnTo>
                <a:lnTo>
                  <a:pt x="1496" y="94"/>
                </a:lnTo>
                <a:lnTo>
                  <a:pt x="1496" y="97"/>
                </a:lnTo>
                <a:lnTo>
                  <a:pt x="1494" y="101"/>
                </a:lnTo>
                <a:lnTo>
                  <a:pt x="1491" y="101"/>
                </a:lnTo>
                <a:lnTo>
                  <a:pt x="1489" y="106"/>
                </a:lnTo>
                <a:lnTo>
                  <a:pt x="1486" y="109"/>
                </a:lnTo>
                <a:lnTo>
                  <a:pt x="1484" y="111"/>
                </a:lnTo>
                <a:lnTo>
                  <a:pt x="1482" y="113"/>
                </a:lnTo>
                <a:lnTo>
                  <a:pt x="1482" y="116"/>
                </a:lnTo>
                <a:lnTo>
                  <a:pt x="1479" y="118"/>
                </a:lnTo>
                <a:lnTo>
                  <a:pt x="1477" y="123"/>
                </a:lnTo>
                <a:lnTo>
                  <a:pt x="1477" y="125"/>
                </a:lnTo>
                <a:lnTo>
                  <a:pt x="1474" y="125"/>
                </a:lnTo>
                <a:lnTo>
                  <a:pt x="1472" y="130"/>
                </a:lnTo>
                <a:lnTo>
                  <a:pt x="1472" y="133"/>
                </a:lnTo>
                <a:lnTo>
                  <a:pt x="1470" y="135"/>
                </a:lnTo>
                <a:lnTo>
                  <a:pt x="1467" y="138"/>
                </a:lnTo>
                <a:lnTo>
                  <a:pt x="1467" y="140"/>
                </a:lnTo>
                <a:lnTo>
                  <a:pt x="1472" y="140"/>
                </a:lnTo>
                <a:lnTo>
                  <a:pt x="1474" y="138"/>
                </a:lnTo>
                <a:lnTo>
                  <a:pt x="1474" y="135"/>
                </a:lnTo>
                <a:lnTo>
                  <a:pt x="1477" y="133"/>
                </a:lnTo>
                <a:lnTo>
                  <a:pt x="1479" y="130"/>
                </a:lnTo>
                <a:lnTo>
                  <a:pt x="1482" y="125"/>
                </a:lnTo>
                <a:lnTo>
                  <a:pt x="1484" y="123"/>
                </a:lnTo>
                <a:lnTo>
                  <a:pt x="1484" y="121"/>
                </a:lnTo>
                <a:lnTo>
                  <a:pt x="1486" y="121"/>
                </a:lnTo>
                <a:lnTo>
                  <a:pt x="1486" y="118"/>
                </a:lnTo>
                <a:lnTo>
                  <a:pt x="1489" y="116"/>
                </a:lnTo>
                <a:lnTo>
                  <a:pt x="1491" y="113"/>
                </a:lnTo>
                <a:lnTo>
                  <a:pt x="1491" y="111"/>
                </a:lnTo>
                <a:lnTo>
                  <a:pt x="1494" y="106"/>
                </a:lnTo>
                <a:lnTo>
                  <a:pt x="1496" y="104"/>
                </a:lnTo>
                <a:lnTo>
                  <a:pt x="1498" y="101"/>
                </a:lnTo>
                <a:lnTo>
                  <a:pt x="1501" y="99"/>
                </a:lnTo>
                <a:lnTo>
                  <a:pt x="1503" y="97"/>
                </a:lnTo>
                <a:lnTo>
                  <a:pt x="1506" y="92"/>
                </a:lnTo>
                <a:lnTo>
                  <a:pt x="1508" y="90"/>
                </a:lnTo>
                <a:lnTo>
                  <a:pt x="1508" y="87"/>
                </a:lnTo>
                <a:lnTo>
                  <a:pt x="1510" y="85"/>
                </a:lnTo>
                <a:lnTo>
                  <a:pt x="1513" y="82"/>
                </a:lnTo>
                <a:lnTo>
                  <a:pt x="1515" y="78"/>
                </a:lnTo>
                <a:lnTo>
                  <a:pt x="1515" y="75"/>
                </a:lnTo>
                <a:lnTo>
                  <a:pt x="1518" y="73"/>
                </a:lnTo>
                <a:lnTo>
                  <a:pt x="1518" y="70"/>
                </a:lnTo>
                <a:lnTo>
                  <a:pt x="1520" y="65"/>
                </a:lnTo>
                <a:lnTo>
                  <a:pt x="1520" y="46"/>
                </a:lnTo>
                <a:lnTo>
                  <a:pt x="1518" y="41"/>
                </a:lnTo>
                <a:lnTo>
                  <a:pt x="1518" y="39"/>
                </a:lnTo>
                <a:lnTo>
                  <a:pt x="1515" y="37"/>
                </a:lnTo>
                <a:lnTo>
                  <a:pt x="1515" y="34"/>
                </a:lnTo>
                <a:lnTo>
                  <a:pt x="1513" y="32"/>
                </a:lnTo>
                <a:lnTo>
                  <a:pt x="1510" y="30"/>
                </a:lnTo>
                <a:lnTo>
                  <a:pt x="1508" y="27"/>
                </a:lnTo>
                <a:lnTo>
                  <a:pt x="1503" y="27"/>
                </a:lnTo>
                <a:lnTo>
                  <a:pt x="1501" y="25"/>
                </a:lnTo>
                <a:lnTo>
                  <a:pt x="1494" y="25"/>
                </a:lnTo>
                <a:lnTo>
                  <a:pt x="1494" y="25"/>
                </a:lnTo>
                <a:close/>
              </a:path>
              <a:path w="1941" h="175">
                <a:moveTo>
                  <a:pt x="1578" y="30"/>
                </a:moveTo>
                <a:lnTo>
                  <a:pt x="1566" y="30"/>
                </a:lnTo>
                <a:lnTo>
                  <a:pt x="1568" y="32"/>
                </a:lnTo>
                <a:lnTo>
                  <a:pt x="1570" y="32"/>
                </a:lnTo>
                <a:lnTo>
                  <a:pt x="1570" y="34"/>
                </a:lnTo>
                <a:lnTo>
                  <a:pt x="1573" y="37"/>
                </a:lnTo>
                <a:lnTo>
                  <a:pt x="1575" y="39"/>
                </a:lnTo>
                <a:lnTo>
                  <a:pt x="1578" y="41"/>
                </a:lnTo>
                <a:lnTo>
                  <a:pt x="1578" y="46"/>
                </a:lnTo>
                <a:lnTo>
                  <a:pt x="1580" y="51"/>
                </a:lnTo>
                <a:lnTo>
                  <a:pt x="1580" y="63"/>
                </a:lnTo>
                <a:lnTo>
                  <a:pt x="1582" y="68"/>
                </a:lnTo>
                <a:lnTo>
                  <a:pt x="1582" y="104"/>
                </a:lnTo>
                <a:lnTo>
                  <a:pt x="1582" y="109"/>
                </a:lnTo>
                <a:lnTo>
                  <a:pt x="1580" y="111"/>
                </a:lnTo>
                <a:lnTo>
                  <a:pt x="1580" y="125"/>
                </a:lnTo>
                <a:lnTo>
                  <a:pt x="1578" y="128"/>
                </a:lnTo>
                <a:lnTo>
                  <a:pt x="1578" y="130"/>
                </a:lnTo>
                <a:lnTo>
                  <a:pt x="1575" y="135"/>
                </a:lnTo>
                <a:lnTo>
                  <a:pt x="1575" y="138"/>
                </a:lnTo>
                <a:lnTo>
                  <a:pt x="1573" y="142"/>
                </a:lnTo>
                <a:lnTo>
                  <a:pt x="1570" y="142"/>
                </a:lnTo>
                <a:lnTo>
                  <a:pt x="1568" y="145"/>
                </a:lnTo>
                <a:lnTo>
                  <a:pt x="1566" y="147"/>
                </a:lnTo>
                <a:lnTo>
                  <a:pt x="1578" y="147"/>
                </a:lnTo>
                <a:lnTo>
                  <a:pt x="1580" y="145"/>
                </a:lnTo>
                <a:lnTo>
                  <a:pt x="1582" y="142"/>
                </a:lnTo>
                <a:lnTo>
                  <a:pt x="1582" y="138"/>
                </a:lnTo>
                <a:lnTo>
                  <a:pt x="1585" y="135"/>
                </a:lnTo>
                <a:lnTo>
                  <a:pt x="1587" y="133"/>
                </a:lnTo>
                <a:lnTo>
                  <a:pt x="1587" y="125"/>
                </a:lnTo>
                <a:lnTo>
                  <a:pt x="1590" y="123"/>
                </a:lnTo>
                <a:lnTo>
                  <a:pt x="1590" y="116"/>
                </a:lnTo>
                <a:lnTo>
                  <a:pt x="1592" y="113"/>
                </a:lnTo>
                <a:lnTo>
                  <a:pt x="1592" y="63"/>
                </a:lnTo>
                <a:lnTo>
                  <a:pt x="1590" y="61"/>
                </a:lnTo>
                <a:lnTo>
                  <a:pt x="1590" y="53"/>
                </a:lnTo>
                <a:lnTo>
                  <a:pt x="1587" y="49"/>
                </a:lnTo>
                <a:lnTo>
                  <a:pt x="1587" y="44"/>
                </a:lnTo>
                <a:lnTo>
                  <a:pt x="1585" y="41"/>
                </a:lnTo>
                <a:lnTo>
                  <a:pt x="1582" y="37"/>
                </a:lnTo>
                <a:lnTo>
                  <a:pt x="1580" y="34"/>
                </a:lnTo>
                <a:lnTo>
                  <a:pt x="1578" y="32"/>
                </a:lnTo>
                <a:lnTo>
                  <a:pt x="1578" y="30"/>
                </a:lnTo>
                <a:lnTo>
                  <a:pt x="1578" y="30"/>
                </a:lnTo>
                <a:close/>
              </a:path>
              <a:path w="1941" h="175">
                <a:moveTo>
                  <a:pt x="1566" y="25"/>
                </a:moveTo>
                <a:lnTo>
                  <a:pt x="1558" y="25"/>
                </a:lnTo>
                <a:lnTo>
                  <a:pt x="1556" y="27"/>
                </a:lnTo>
                <a:lnTo>
                  <a:pt x="1554" y="30"/>
                </a:lnTo>
                <a:lnTo>
                  <a:pt x="1551" y="30"/>
                </a:lnTo>
                <a:lnTo>
                  <a:pt x="1549" y="32"/>
                </a:lnTo>
                <a:lnTo>
                  <a:pt x="1549" y="37"/>
                </a:lnTo>
                <a:lnTo>
                  <a:pt x="1546" y="39"/>
                </a:lnTo>
                <a:lnTo>
                  <a:pt x="1544" y="41"/>
                </a:lnTo>
                <a:lnTo>
                  <a:pt x="1544" y="44"/>
                </a:lnTo>
                <a:lnTo>
                  <a:pt x="1542" y="49"/>
                </a:lnTo>
                <a:lnTo>
                  <a:pt x="1542" y="51"/>
                </a:lnTo>
                <a:lnTo>
                  <a:pt x="1539" y="53"/>
                </a:lnTo>
                <a:lnTo>
                  <a:pt x="1539" y="63"/>
                </a:lnTo>
                <a:lnTo>
                  <a:pt x="1537" y="68"/>
                </a:lnTo>
                <a:lnTo>
                  <a:pt x="1537" y="94"/>
                </a:lnTo>
                <a:lnTo>
                  <a:pt x="1537" y="99"/>
                </a:lnTo>
                <a:lnTo>
                  <a:pt x="1537" y="111"/>
                </a:lnTo>
                <a:lnTo>
                  <a:pt x="1539" y="113"/>
                </a:lnTo>
                <a:lnTo>
                  <a:pt x="1539" y="123"/>
                </a:lnTo>
                <a:lnTo>
                  <a:pt x="1542" y="128"/>
                </a:lnTo>
                <a:lnTo>
                  <a:pt x="1542" y="130"/>
                </a:lnTo>
                <a:lnTo>
                  <a:pt x="1544" y="133"/>
                </a:lnTo>
                <a:lnTo>
                  <a:pt x="1544" y="135"/>
                </a:lnTo>
                <a:lnTo>
                  <a:pt x="1546" y="140"/>
                </a:lnTo>
                <a:lnTo>
                  <a:pt x="1549" y="142"/>
                </a:lnTo>
                <a:lnTo>
                  <a:pt x="1551" y="145"/>
                </a:lnTo>
                <a:lnTo>
                  <a:pt x="1554" y="147"/>
                </a:lnTo>
                <a:lnTo>
                  <a:pt x="1556" y="150"/>
                </a:lnTo>
                <a:lnTo>
                  <a:pt x="1558" y="150"/>
                </a:lnTo>
                <a:lnTo>
                  <a:pt x="1561" y="152"/>
                </a:lnTo>
                <a:lnTo>
                  <a:pt x="1570" y="152"/>
                </a:lnTo>
                <a:lnTo>
                  <a:pt x="1573" y="150"/>
                </a:lnTo>
                <a:lnTo>
                  <a:pt x="1575" y="147"/>
                </a:lnTo>
                <a:lnTo>
                  <a:pt x="1578" y="147"/>
                </a:lnTo>
                <a:lnTo>
                  <a:pt x="1566" y="147"/>
                </a:lnTo>
                <a:lnTo>
                  <a:pt x="1563" y="147"/>
                </a:lnTo>
                <a:lnTo>
                  <a:pt x="1561" y="145"/>
                </a:lnTo>
                <a:lnTo>
                  <a:pt x="1558" y="145"/>
                </a:lnTo>
                <a:lnTo>
                  <a:pt x="1556" y="142"/>
                </a:lnTo>
                <a:lnTo>
                  <a:pt x="1556" y="138"/>
                </a:lnTo>
                <a:lnTo>
                  <a:pt x="1554" y="135"/>
                </a:lnTo>
                <a:lnTo>
                  <a:pt x="1551" y="130"/>
                </a:lnTo>
                <a:lnTo>
                  <a:pt x="1551" y="125"/>
                </a:lnTo>
                <a:lnTo>
                  <a:pt x="1549" y="123"/>
                </a:lnTo>
                <a:lnTo>
                  <a:pt x="1549" y="109"/>
                </a:lnTo>
                <a:lnTo>
                  <a:pt x="1546" y="106"/>
                </a:lnTo>
                <a:lnTo>
                  <a:pt x="1546" y="73"/>
                </a:lnTo>
                <a:lnTo>
                  <a:pt x="1549" y="68"/>
                </a:lnTo>
                <a:lnTo>
                  <a:pt x="1549" y="56"/>
                </a:lnTo>
                <a:lnTo>
                  <a:pt x="1551" y="51"/>
                </a:lnTo>
                <a:lnTo>
                  <a:pt x="1551" y="46"/>
                </a:lnTo>
                <a:lnTo>
                  <a:pt x="1554" y="41"/>
                </a:lnTo>
                <a:lnTo>
                  <a:pt x="1556" y="39"/>
                </a:lnTo>
                <a:lnTo>
                  <a:pt x="1556" y="37"/>
                </a:lnTo>
                <a:lnTo>
                  <a:pt x="1558" y="34"/>
                </a:lnTo>
                <a:lnTo>
                  <a:pt x="1561" y="32"/>
                </a:lnTo>
                <a:lnTo>
                  <a:pt x="1563" y="32"/>
                </a:lnTo>
                <a:lnTo>
                  <a:pt x="1566" y="30"/>
                </a:lnTo>
                <a:lnTo>
                  <a:pt x="1578" y="30"/>
                </a:lnTo>
                <a:lnTo>
                  <a:pt x="1575" y="27"/>
                </a:lnTo>
                <a:lnTo>
                  <a:pt x="1573" y="27"/>
                </a:lnTo>
                <a:lnTo>
                  <a:pt x="1570" y="25"/>
                </a:lnTo>
                <a:lnTo>
                  <a:pt x="1566" y="25"/>
                </a:lnTo>
                <a:lnTo>
                  <a:pt x="1566" y="25"/>
                </a:lnTo>
                <a:close/>
              </a:path>
              <a:path w="1941" h="175">
                <a:moveTo>
                  <a:pt x="1647" y="30"/>
                </a:moveTo>
                <a:lnTo>
                  <a:pt x="1635" y="30"/>
                </a:lnTo>
                <a:lnTo>
                  <a:pt x="1638" y="32"/>
                </a:lnTo>
                <a:lnTo>
                  <a:pt x="1640" y="32"/>
                </a:lnTo>
                <a:lnTo>
                  <a:pt x="1642" y="34"/>
                </a:lnTo>
                <a:lnTo>
                  <a:pt x="1642" y="37"/>
                </a:lnTo>
                <a:lnTo>
                  <a:pt x="1645" y="39"/>
                </a:lnTo>
                <a:lnTo>
                  <a:pt x="1647" y="41"/>
                </a:lnTo>
                <a:lnTo>
                  <a:pt x="1647" y="46"/>
                </a:lnTo>
                <a:lnTo>
                  <a:pt x="1650" y="51"/>
                </a:lnTo>
                <a:lnTo>
                  <a:pt x="1650" y="61"/>
                </a:lnTo>
                <a:lnTo>
                  <a:pt x="1652" y="63"/>
                </a:lnTo>
                <a:lnTo>
                  <a:pt x="1652" y="104"/>
                </a:lnTo>
                <a:lnTo>
                  <a:pt x="1652" y="109"/>
                </a:lnTo>
                <a:lnTo>
                  <a:pt x="1652" y="111"/>
                </a:lnTo>
                <a:lnTo>
                  <a:pt x="1650" y="116"/>
                </a:lnTo>
                <a:lnTo>
                  <a:pt x="1650" y="125"/>
                </a:lnTo>
                <a:lnTo>
                  <a:pt x="1647" y="128"/>
                </a:lnTo>
                <a:lnTo>
                  <a:pt x="1647" y="135"/>
                </a:lnTo>
                <a:lnTo>
                  <a:pt x="1645" y="138"/>
                </a:lnTo>
                <a:lnTo>
                  <a:pt x="1642" y="142"/>
                </a:lnTo>
                <a:lnTo>
                  <a:pt x="1640" y="142"/>
                </a:lnTo>
                <a:lnTo>
                  <a:pt x="1640" y="145"/>
                </a:lnTo>
                <a:lnTo>
                  <a:pt x="1638" y="145"/>
                </a:lnTo>
                <a:lnTo>
                  <a:pt x="1635" y="147"/>
                </a:lnTo>
                <a:lnTo>
                  <a:pt x="1647" y="147"/>
                </a:lnTo>
                <a:lnTo>
                  <a:pt x="1650" y="145"/>
                </a:lnTo>
                <a:lnTo>
                  <a:pt x="1652" y="142"/>
                </a:lnTo>
                <a:lnTo>
                  <a:pt x="1652" y="138"/>
                </a:lnTo>
                <a:lnTo>
                  <a:pt x="1654" y="135"/>
                </a:lnTo>
                <a:lnTo>
                  <a:pt x="1657" y="133"/>
                </a:lnTo>
                <a:lnTo>
                  <a:pt x="1657" y="125"/>
                </a:lnTo>
                <a:lnTo>
                  <a:pt x="1659" y="123"/>
                </a:lnTo>
                <a:lnTo>
                  <a:pt x="1659" y="116"/>
                </a:lnTo>
                <a:lnTo>
                  <a:pt x="1662" y="113"/>
                </a:lnTo>
                <a:lnTo>
                  <a:pt x="1662" y="63"/>
                </a:lnTo>
                <a:lnTo>
                  <a:pt x="1659" y="61"/>
                </a:lnTo>
                <a:lnTo>
                  <a:pt x="1659" y="53"/>
                </a:lnTo>
                <a:lnTo>
                  <a:pt x="1657" y="49"/>
                </a:lnTo>
                <a:lnTo>
                  <a:pt x="1657" y="44"/>
                </a:lnTo>
                <a:lnTo>
                  <a:pt x="1654" y="41"/>
                </a:lnTo>
                <a:lnTo>
                  <a:pt x="1652" y="37"/>
                </a:lnTo>
                <a:lnTo>
                  <a:pt x="1650" y="34"/>
                </a:lnTo>
                <a:lnTo>
                  <a:pt x="1650" y="32"/>
                </a:lnTo>
                <a:lnTo>
                  <a:pt x="1647" y="30"/>
                </a:lnTo>
                <a:lnTo>
                  <a:pt x="1647" y="30"/>
                </a:lnTo>
                <a:close/>
              </a:path>
              <a:path w="1941" h="175">
                <a:moveTo>
                  <a:pt x="1635" y="25"/>
                </a:moveTo>
                <a:lnTo>
                  <a:pt x="1628" y="25"/>
                </a:lnTo>
                <a:lnTo>
                  <a:pt x="1626" y="27"/>
                </a:lnTo>
                <a:lnTo>
                  <a:pt x="1623" y="30"/>
                </a:lnTo>
                <a:lnTo>
                  <a:pt x="1621" y="30"/>
                </a:lnTo>
                <a:lnTo>
                  <a:pt x="1621" y="32"/>
                </a:lnTo>
                <a:lnTo>
                  <a:pt x="1618" y="37"/>
                </a:lnTo>
                <a:lnTo>
                  <a:pt x="1616" y="39"/>
                </a:lnTo>
                <a:lnTo>
                  <a:pt x="1614" y="41"/>
                </a:lnTo>
                <a:lnTo>
                  <a:pt x="1614" y="44"/>
                </a:lnTo>
                <a:lnTo>
                  <a:pt x="1611" y="49"/>
                </a:lnTo>
                <a:lnTo>
                  <a:pt x="1611" y="53"/>
                </a:lnTo>
                <a:lnTo>
                  <a:pt x="1609" y="58"/>
                </a:lnTo>
                <a:lnTo>
                  <a:pt x="1609" y="63"/>
                </a:lnTo>
                <a:lnTo>
                  <a:pt x="1606" y="68"/>
                </a:lnTo>
                <a:lnTo>
                  <a:pt x="1606" y="94"/>
                </a:lnTo>
                <a:lnTo>
                  <a:pt x="1606" y="99"/>
                </a:lnTo>
                <a:lnTo>
                  <a:pt x="1606" y="111"/>
                </a:lnTo>
                <a:lnTo>
                  <a:pt x="1609" y="113"/>
                </a:lnTo>
                <a:lnTo>
                  <a:pt x="1609" y="121"/>
                </a:lnTo>
                <a:lnTo>
                  <a:pt x="1611" y="123"/>
                </a:lnTo>
                <a:lnTo>
                  <a:pt x="1611" y="130"/>
                </a:lnTo>
                <a:lnTo>
                  <a:pt x="1614" y="133"/>
                </a:lnTo>
                <a:lnTo>
                  <a:pt x="1614" y="135"/>
                </a:lnTo>
                <a:lnTo>
                  <a:pt x="1616" y="135"/>
                </a:lnTo>
                <a:lnTo>
                  <a:pt x="1616" y="140"/>
                </a:lnTo>
                <a:lnTo>
                  <a:pt x="1618" y="142"/>
                </a:lnTo>
                <a:lnTo>
                  <a:pt x="1621" y="145"/>
                </a:lnTo>
                <a:lnTo>
                  <a:pt x="1623" y="147"/>
                </a:lnTo>
                <a:lnTo>
                  <a:pt x="1626" y="150"/>
                </a:lnTo>
                <a:lnTo>
                  <a:pt x="1628" y="150"/>
                </a:lnTo>
                <a:lnTo>
                  <a:pt x="1630" y="152"/>
                </a:lnTo>
                <a:lnTo>
                  <a:pt x="1640" y="152"/>
                </a:lnTo>
                <a:lnTo>
                  <a:pt x="1642" y="150"/>
                </a:lnTo>
                <a:lnTo>
                  <a:pt x="1645" y="147"/>
                </a:lnTo>
                <a:lnTo>
                  <a:pt x="1647" y="147"/>
                </a:lnTo>
                <a:lnTo>
                  <a:pt x="1635" y="147"/>
                </a:lnTo>
                <a:lnTo>
                  <a:pt x="1633" y="147"/>
                </a:lnTo>
                <a:lnTo>
                  <a:pt x="1630" y="145"/>
                </a:lnTo>
                <a:lnTo>
                  <a:pt x="1628" y="145"/>
                </a:lnTo>
                <a:lnTo>
                  <a:pt x="1628" y="142"/>
                </a:lnTo>
                <a:lnTo>
                  <a:pt x="1626" y="138"/>
                </a:lnTo>
                <a:lnTo>
                  <a:pt x="1623" y="135"/>
                </a:lnTo>
                <a:lnTo>
                  <a:pt x="1623" y="130"/>
                </a:lnTo>
                <a:lnTo>
                  <a:pt x="1621" y="128"/>
                </a:lnTo>
                <a:lnTo>
                  <a:pt x="1621" y="123"/>
                </a:lnTo>
                <a:lnTo>
                  <a:pt x="1618" y="121"/>
                </a:lnTo>
                <a:lnTo>
                  <a:pt x="1618" y="109"/>
                </a:lnTo>
                <a:lnTo>
                  <a:pt x="1616" y="106"/>
                </a:lnTo>
                <a:lnTo>
                  <a:pt x="1616" y="73"/>
                </a:lnTo>
                <a:lnTo>
                  <a:pt x="1618" y="68"/>
                </a:lnTo>
                <a:lnTo>
                  <a:pt x="1618" y="56"/>
                </a:lnTo>
                <a:lnTo>
                  <a:pt x="1621" y="51"/>
                </a:lnTo>
                <a:lnTo>
                  <a:pt x="1621" y="49"/>
                </a:lnTo>
                <a:lnTo>
                  <a:pt x="1623" y="46"/>
                </a:lnTo>
                <a:lnTo>
                  <a:pt x="1623" y="41"/>
                </a:lnTo>
                <a:lnTo>
                  <a:pt x="1626" y="39"/>
                </a:lnTo>
                <a:lnTo>
                  <a:pt x="1626" y="37"/>
                </a:lnTo>
                <a:lnTo>
                  <a:pt x="1628" y="34"/>
                </a:lnTo>
                <a:lnTo>
                  <a:pt x="1630" y="32"/>
                </a:lnTo>
                <a:lnTo>
                  <a:pt x="1633" y="32"/>
                </a:lnTo>
                <a:lnTo>
                  <a:pt x="1635" y="30"/>
                </a:lnTo>
                <a:lnTo>
                  <a:pt x="1647" y="30"/>
                </a:lnTo>
                <a:lnTo>
                  <a:pt x="1645" y="27"/>
                </a:lnTo>
                <a:lnTo>
                  <a:pt x="1642" y="27"/>
                </a:lnTo>
                <a:lnTo>
                  <a:pt x="1640" y="25"/>
                </a:lnTo>
                <a:lnTo>
                  <a:pt x="1635" y="25"/>
                </a:lnTo>
                <a:lnTo>
                  <a:pt x="1635" y="25"/>
                </a:lnTo>
                <a:close/>
              </a:path>
              <a:path w="1941" h="175">
                <a:moveTo>
                  <a:pt x="1686" y="128"/>
                </a:moveTo>
                <a:lnTo>
                  <a:pt x="1683" y="128"/>
                </a:lnTo>
                <a:lnTo>
                  <a:pt x="1683" y="130"/>
                </a:lnTo>
                <a:lnTo>
                  <a:pt x="1681" y="133"/>
                </a:lnTo>
                <a:lnTo>
                  <a:pt x="1681" y="142"/>
                </a:lnTo>
                <a:lnTo>
                  <a:pt x="1683" y="145"/>
                </a:lnTo>
                <a:lnTo>
                  <a:pt x="1686" y="147"/>
                </a:lnTo>
                <a:lnTo>
                  <a:pt x="1688" y="150"/>
                </a:lnTo>
                <a:lnTo>
                  <a:pt x="1690" y="150"/>
                </a:lnTo>
                <a:lnTo>
                  <a:pt x="1693" y="152"/>
                </a:lnTo>
                <a:lnTo>
                  <a:pt x="1705" y="152"/>
                </a:lnTo>
                <a:lnTo>
                  <a:pt x="1707" y="150"/>
                </a:lnTo>
                <a:lnTo>
                  <a:pt x="1710" y="150"/>
                </a:lnTo>
                <a:lnTo>
                  <a:pt x="1712" y="147"/>
                </a:lnTo>
                <a:lnTo>
                  <a:pt x="1695" y="147"/>
                </a:lnTo>
                <a:lnTo>
                  <a:pt x="1693" y="145"/>
                </a:lnTo>
                <a:lnTo>
                  <a:pt x="1693" y="142"/>
                </a:lnTo>
                <a:lnTo>
                  <a:pt x="1693" y="142"/>
                </a:lnTo>
                <a:lnTo>
                  <a:pt x="1693" y="138"/>
                </a:lnTo>
                <a:lnTo>
                  <a:pt x="1690" y="133"/>
                </a:lnTo>
                <a:lnTo>
                  <a:pt x="1690" y="128"/>
                </a:lnTo>
                <a:lnTo>
                  <a:pt x="1686" y="128"/>
                </a:lnTo>
                <a:lnTo>
                  <a:pt x="1686" y="128"/>
                </a:lnTo>
                <a:close/>
              </a:path>
              <a:path w="1941" h="175">
                <a:moveTo>
                  <a:pt x="1731" y="82"/>
                </a:moveTo>
                <a:lnTo>
                  <a:pt x="1722" y="85"/>
                </a:lnTo>
                <a:lnTo>
                  <a:pt x="1722" y="99"/>
                </a:lnTo>
                <a:lnTo>
                  <a:pt x="1719" y="104"/>
                </a:lnTo>
                <a:lnTo>
                  <a:pt x="1719" y="118"/>
                </a:lnTo>
                <a:lnTo>
                  <a:pt x="1717" y="123"/>
                </a:lnTo>
                <a:lnTo>
                  <a:pt x="1717" y="128"/>
                </a:lnTo>
                <a:lnTo>
                  <a:pt x="1714" y="130"/>
                </a:lnTo>
                <a:lnTo>
                  <a:pt x="1714" y="135"/>
                </a:lnTo>
                <a:lnTo>
                  <a:pt x="1712" y="138"/>
                </a:lnTo>
                <a:lnTo>
                  <a:pt x="1710" y="140"/>
                </a:lnTo>
                <a:lnTo>
                  <a:pt x="1707" y="142"/>
                </a:lnTo>
                <a:lnTo>
                  <a:pt x="1705" y="145"/>
                </a:lnTo>
                <a:lnTo>
                  <a:pt x="1702" y="145"/>
                </a:lnTo>
                <a:lnTo>
                  <a:pt x="1700" y="147"/>
                </a:lnTo>
                <a:lnTo>
                  <a:pt x="1698" y="147"/>
                </a:lnTo>
                <a:lnTo>
                  <a:pt x="1712" y="147"/>
                </a:lnTo>
                <a:lnTo>
                  <a:pt x="1714" y="145"/>
                </a:lnTo>
                <a:lnTo>
                  <a:pt x="1717" y="142"/>
                </a:lnTo>
                <a:lnTo>
                  <a:pt x="1717" y="140"/>
                </a:lnTo>
                <a:lnTo>
                  <a:pt x="1719" y="138"/>
                </a:lnTo>
                <a:lnTo>
                  <a:pt x="1722" y="135"/>
                </a:lnTo>
                <a:lnTo>
                  <a:pt x="1724" y="133"/>
                </a:lnTo>
                <a:lnTo>
                  <a:pt x="1724" y="128"/>
                </a:lnTo>
                <a:lnTo>
                  <a:pt x="1726" y="125"/>
                </a:lnTo>
                <a:lnTo>
                  <a:pt x="1726" y="118"/>
                </a:lnTo>
                <a:lnTo>
                  <a:pt x="1729" y="116"/>
                </a:lnTo>
                <a:lnTo>
                  <a:pt x="1729" y="109"/>
                </a:lnTo>
                <a:lnTo>
                  <a:pt x="1731" y="106"/>
                </a:lnTo>
                <a:lnTo>
                  <a:pt x="1731" y="82"/>
                </a:lnTo>
                <a:lnTo>
                  <a:pt x="1731" y="82"/>
                </a:lnTo>
                <a:close/>
              </a:path>
              <a:path w="1941" h="175">
                <a:moveTo>
                  <a:pt x="1688" y="30"/>
                </a:moveTo>
                <a:lnTo>
                  <a:pt x="1686" y="32"/>
                </a:lnTo>
                <a:lnTo>
                  <a:pt x="1683" y="34"/>
                </a:lnTo>
                <a:lnTo>
                  <a:pt x="1683" y="37"/>
                </a:lnTo>
                <a:lnTo>
                  <a:pt x="1681" y="37"/>
                </a:lnTo>
                <a:lnTo>
                  <a:pt x="1681" y="41"/>
                </a:lnTo>
                <a:lnTo>
                  <a:pt x="1678" y="44"/>
                </a:lnTo>
                <a:lnTo>
                  <a:pt x="1678" y="46"/>
                </a:lnTo>
                <a:lnTo>
                  <a:pt x="1676" y="51"/>
                </a:lnTo>
                <a:lnTo>
                  <a:pt x="1676" y="80"/>
                </a:lnTo>
                <a:lnTo>
                  <a:pt x="1678" y="85"/>
                </a:lnTo>
                <a:lnTo>
                  <a:pt x="1678" y="90"/>
                </a:lnTo>
                <a:lnTo>
                  <a:pt x="1681" y="92"/>
                </a:lnTo>
                <a:lnTo>
                  <a:pt x="1683" y="94"/>
                </a:lnTo>
                <a:lnTo>
                  <a:pt x="1683" y="97"/>
                </a:lnTo>
                <a:lnTo>
                  <a:pt x="1686" y="99"/>
                </a:lnTo>
                <a:lnTo>
                  <a:pt x="1688" y="101"/>
                </a:lnTo>
                <a:lnTo>
                  <a:pt x="1690" y="101"/>
                </a:lnTo>
                <a:lnTo>
                  <a:pt x="1693" y="104"/>
                </a:lnTo>
                <a:lnTo>
                  <a:pt x="1707" y="104"/>
                </a:lnTo>
                <a:lnTo>
                  <a:pt x="1710" y="101"/>
                </a:lnTo>
                <a:lnTo>
                  <a:pt x="1712" y="99"/>
                </a:lnTo>
                <a:lnTo>
                  <a:pt x="1700" y="97"/>
                </a:lnTo>
                <a:lnTo>
                  <a:pt x="1695" y="97"/>
                </a:lnTo>
                <a:lnTo>
                  <a:pt x="1693" y="94"/>
                </a:lnTo>
                <a:lnTo>
                  <a:pt x="1690" y="92"/>
                </a:lnTo>
                <a:lnTo>
                  <a:pt x="1690" y="90"/>
                </a:lnTo>
                <a:lnTo>
                  <a:pt x="1688" y="87"/>
                </a:lnTo>
                <a:lnTo>
                  <a:pt x="1688" y="85"/>
                </a:lnTo>
                <a:lnTo>
                  <a:pt x="1686" y="80"/>
                </a:lnTo>
                <a:lnTo>
                  <a:pt x="1686" y="49"/>
                </a:lnTo>
                <a:lnTo>
                  <a:pt x="1688" y="46"/>
                </a:lnTo>
                <a:lnTo>
                  <a:pt x="1688" y="39"/>
                </a:lnTo>
                <a:lnTo>
                  <a:pt x="1690" y="37"/>
                </a:lnTo>
                <a:lnTo>
                  <a:pt x="1693" y="34"/>
                </a:lnTo>
                <a:lnTo>
                  <a:pt x="1695" y="32"/>
                </a:lnTo>
                <a:lnTo>
                  <a:pt x="1698" y="32"/>
                </a:lnTo>
                <a:lnTo>
                  <a:pt x="1700" y="30"/>
                </a:lnTo>
                <a:lnTo>
                  <a:pt x="1702" y="30"/>
                </a:lnTo>
                <a:lnTo>
                  <a:pt x="1688" y="30"/>
                </a:lnTo>
                <a:lnTo>
                  <a:pt x="1688" y="30"/>
                </a:lnTo>
                <a:close/>
              </a:path>
              <a:path w="1941" h="175">
                <a:moveTo>
                  <a:pt x="1702" y="25"/>
                </a:moveTo>
                <a:lnTo>
                  <a:pt x="1695" y="25"/>
                </a:lnTo>
                <a:lnTo>
                  <a:pt x="1693" y="27"/>
                </a:lnTo>
                <a:lnTo>
                  <a:pt x="1690" y="27"/>
                </a:lnTo>
                <a:lnTo>
                  <a:pt x="1688" y="30"/>
                </a:lnTo>
                <a:lnTo>
                  <a:pt x="1707" y="30"/>
                </a:lnTo>
                <a:lnTo>
                  <a:pt x="1710" y="32"/>
                </a:lnTo>
                <a:lnTo>
                  <a:pt x="1712" y="32"/>
                </a:lnTo>
                <a:lnTo>
                  <a:pt x="1714" y="34"/>
                </a:lnTo>
                <a:lnTo>
                  <a:pt x="1714" y="37"/>
                </a:lnTo>
                <a:lnTo>
                  <a:pt x="1717" y="39"/>
                </a:lnTo>
                <a:lnTo>
                  <a:pt x="1717" y="41"/>
                </a:lnTo>
                <a:lnTo>
                  <a:pt x="1719" y="46"/>
                </a:lnTo>
                <a:lnTo>
                  <a:pt x="1719" y="53"/>
                </a:lnTo>
                <a:lnTo>
                  <a:pt x="1722" y="56"/>
                </a:lnTo>
                <a:lnTo>
                  <a:pt x="1722" y="73"/>
                </a:lnTo>
                <a:lnTo>
                  <a:pt x="1719" y="78"/>
                </a:lnTo>
                <a:lnTo>
                  <a:pt x="1719" y="80"/>
                </a:lnTo>
                <a:lnTo>
                  <a:pt x="1717" y="85"/>
                </a:lnTo>
                <a:lnTo>
                  <a:pt x="1714" y="87"/>
                </a:lnTo>
                <a:lnTo>
                  <a:pt x="1712" y="92"/>
                </a:lnTo>
                <a:lnTo>
                  <a:pt x="1712" y="94"/>
                </a:lnTo>
                <a:lnTo>
                  <a:pt x="1710" y="94"/>
                </a:lnTo>
                <a:lnTo>
                  <a:pt x="1707" y="97"/>
                </a:lnTo>
                <a:lnTo>
                  <a:pt x="1700" y="97"/>
                </a:lnTo>
                <a:lnTo>
                  <a:pt x="1712" y="99"/>
                </a:lnTo>
                <a:lnTo>
                  <a:pt x="1714" y="97"/>
                </a:lnTo>
                <a:lnTo>
                  <a:pt x="1717" y="92"/>
                </a:lnTo>
                <a:lnTo>
                  <a:pt x="1719" y="90"/>
                </a:lnTo>
                <a:lnTo>
                  <a:pt x="1719" y="87"/>
                </a:lnTo>
                <a:lnTo>
                  <a:pt x="1722" y="85"/>
                </a:lnTo>
                <a:lnTo>
                  <a:pt x="1731" y="82"/>
                </a:lnTo>
                <a:lnTo>
                  <a:pt x="1731" y="61"/>
                </a:lnTo>
                <a:lnTo>
                  <a:pt x="1729" y="56"/>
                </a:lnTo>
                <a:lnTo>
                  <a:pt x="1729" y="51"/>
                </a:lnTo>
                <a:lnTo>
                  <a:pt x="1726" y="46"/>
                </a:lnTo>
                <a:lnTo>
                  <a:pt x="1726" y="41"/>
                </a:lnTo>
                <a:lnTo>
                  <a:pt x="1724" y="39"/>
                </a:lnTo>
                <a:lnTo>
                  <a:pt x="1722" y="37"/>
                </a:lnTo>
                <a:lnTo>
                  <a:pt x="1719" y="32"/>
                </a:lnTo>
                <a:lnTo>
                  <a:pt x="1717" y="32"/>
                </a:lnTo>
                <a:lnTo>
                  <a:pt x="1717" y="30"/>
                </a:lnTo>
                <a:lnTo>
                  <a:pt x="1714" y="27"/>
                </a:lnTo>
                <a:lnTo>
                  <a:pt x="1712" y="27"/>
                </a:lnTo>
                <a:lnTo>
                  <a:pt x="1707" y="25"/>
                </a:lnTo>
                <a:lnTo>
                  <a:pt x="1702" y="25"/>
                </a:lnTo>
                <a:lnTo>
                  <a:pt x="1702" y="25"/>
                </a:lnTo>
                <a:close/>
              </a:path>
              <a:path w="1941" h="175">
                <a:moveTo>
                  <a:pt x="1786" y="30"/>
                </a:moveTo>
                <a:lnTo>
                  <a:pt x="1774" y="30"/>
                </a:lnTo>
                <a:lnTo>
                  <a:pt x="1777" y="32"/>
                </a:lnTo>
                <a:lnTo>
                  <a:pt x="1779" y="32"/>
                </a:lnTo>
                <a:lnTo>
                  <a:pt x="1782" y="34"/>
                </a:lnTo>
                <a:lnTo>
                  <a:pt x="1784" y="37"/>
                </a:lnTo>
                <a:lnTo>
                  <a:pt x="1784" y="39"/>
                </a:lnTo>
                <a:lnTo>
                  <a:pt x="1786" y="41"/>
                </a:lnTo>
                <a:lnTo>
                  <a:pt x="1786" y="46"/>
                </a:lnTo>
                <a:lnTo>
                  <a:pt x="1789" y="46"/>
                </a:lnTo>
                <a:lnTo>
                  <a:pt x="1789" y="56"/>
                </a:lnTo>
                <a:lnTo>
                  <a:pt x="1791" y="61"/>
                </a:lnTo>
                <a:lnTo>
                  <a:pt x="1791" y="104"/>
                </a:lnTo>
                <a:lnTo>
                  <a:pt x="1791" y="109"/>
                </a:lnTo>
                <a:lnTo>
                  <a:pt x="1791" y="116"/>
                </a:lnTo>
                <a:lnTo>
                  <a:pt x="1789" y="118"/>
                </a:lnTo>
                <a:lnTo>
                  <a:pt x="1789" y="128"/>
                </a:lnTo>
                <a:lnTo>
                  <a:pt x="1786" y="130"/>
                </a:lnTo>
                <a:lnTo>
                  <a:pt x="1786" y="135"/>
                </a:lnTo>
                <a:lnTo>
                  <a:pt x="1784" y="138"/>
                </a:lnTo>
                <a:lnTo>
                  <a:pt x="1782" y="142"/>
                </a:lnTo>
                <a:lnTo>
                  <a:pt x="1779" y="145"/>
                </a:lnTo>
                <a:lnTo>
                  <a:pt x="1777" y="145"/>
                </a:lnTo>
                <a:lnTo>
                  <a:pt x="1774" y="147"/>
                </a:lnTo>
                <a:lnTo>
                  <a:pt x="1786" y="147"/>
                </a:lnTo>
                <a:lnTo>
                  <a:pt x="1789" y="145"/>
                </a:lnTo>
                <a:lnTo>
                  <a:pt x="1791" y="142"/>
                </a:lnTo>
                <a:lnTo>
                  <a:pt x="1794" y="138"/>
                </a:lnTo>
                <a:lnTo>
                  <a:pt x="1794" y="135"/>
                </a:lnTo>
                <a:lnTo>
                  <a:pt x="1796" y="133"/>
                </a:lnTo>
                <a:lnTo>
                  <a:pt x="1796" y="128"/>
                </a:lnTo>
                <a:lnTo>
                  <a:pt x="1798" y="125"/>
                </a:lnTo>
                <a:lnTo>
                  <a:pt x="1798" y="121"/>
                </a:lnTo>
                <a:lnTo>
                  <a:pt x="1801" y="116"/>
                </a:lnTo>
                <a:lnTo>
                  <a:pt x="1801" y="97"/>
                </a:lnTo>
                <a:lnTo>
                  <a:pt x="1803" y="92"/>
                </a:lnTo>
                <a:lnTo>
                  <a:pt x="1803" y="82"/>
                </a:lnTo>
                <a:lnTo>
                  <a:pt x="1801" y="80"/>
                </a:lnTo>
                <a:lnTo>
                  <a:pt x="1801" y="61"/>
                </a:lnTo>
                <a:lnTo>
                  <a:pt x="1798" y="56"/>
                </a:lnTo>
                <a:lnTo>
                  <a:pt x="1798" y="49"/>
                </a:lnTo>
                <a:lnTo>
                  <a:pt x="1796" y="46"/>
                </a:lnTo>
                <a:lnTo>
                  <a:pt x="1796" y="44"/>
                </a:lnTo>
                <a:lnTo>
                  <a:pt x="1794" y="41"/>
                </a:lnTo>
                <a:lnTo>
                  <a:pt x="1791" y="37"/>
                </a:lnTo>
                <a:lnTo>
                  <a:pt x="1791" y="34"/>
                </a:lnTo>
                <a:lnTo>
                  <a:pt x="1789" y="32"/>
                </a:lnTo>
                <a:lnTo>
                  <a:pt x="1786" y="30"/>
                </a:lnTo>
                <a:lnTo>
                  <a:pt x="1786" y="30"/>
                </a:lnTo>
                <a:close/>
              </a:path>
              <a:path w="1941" h="175">
                <a:moveTo>
                  <a:pt x="1774" y="25"/>
                </a:moveTo>
                <a:lnTo>
                  <a:pt x="1767" y="25"/>
                </a:lnTo>
                <a:lnTo>
                  <a:pt x="1765" y="27"/>
                </a:lnTo>
                <a:lnTo>
                  <a:pt x="1762" y="30"/>
                </a:lnTo>
                <a:lnTo>
                  <a:pt x="1760" y="32"/>
                </a:lnTo>
                <a:lnTo>
                  <a:pt x="1758" y="37"/>
                </a:lnTo>
                <a:lnTo>
                  <a:pt x="1755" y="39"/>
                </a:lnTo>
                <a:lnTo>
                  <a:pt x="1755" y="41"/>
                </a:lnTo>
                <a:lnTo>
                  <a:pt x="1753" y="44"/>
                </a:lnTo>
                <a:lnTo>
                  <a:pt x="1753" y="49"/>
                </a:lnTo>
                <a:lnTo>
                  <a:pt x="1750" y="51"/>
                </a:lnTo>
                <a:lnTo>
                  <a:pt x="1750" y="53"/>
                </a:lnTo>
                <a:lnTo>
                  <a:pt x="1748" y="58"/>
                </a:lnTo>
                <a:lnTo>
                  <a:pt x="1748" y="68"/>
                </a:lnTo>
                <a:lnTo>
                  <a:pt x="1746" y="73"/>
                </a:lnTo>
                <a:lnTo>
                  <a:pt x="1746" y="94"/>
                </a:lnTo>
                <a:lnTo>
                  <a:pt x="1746" y="99"/>
                </a:lnTo>
                <a:lnTo>
                  <a:pt x="1746" y="106"/>
                </a:lnTo>
                <a:lnTo>
                  <a:pt x="1748" y="111"/>
                </a:lnTo>
                <a:lnTo>
                  <a:pt x="1748" y="121"/>
                </a:lnTo>
                <a:lnTo>
                  <a:pt x="1750" y="123"/>
                </a:lnTo>
                <a:lnTo>
                  <a:pt x="1750" y="128"/>
                </a:lnTo>
                <a:lnTo>
                  <a:pt x="1753" y="130"/>
                </a:lnTo>
                <a:lnTo>
                  <a:pt x="1753" y="133"/>
                </a:lnTo>
                <a:lnTo>
                  <a:pt x="1755" y="135"/>
                </a:lnTo>
                <a:lnTo>
                  <a:pt x="1755" y="140"/>
                </a:lnTo>
                <a:lnTo>
                  <a:pt x="1758" y="142"/>
                </a:lnTo>
                <a:lnTo>
                  <a:pt x="1760" y="145"/>
                </a:lnTo>
                <a:lnTo>
                  <a:pt x="1762" y="147"/>
                </a:lnTo>
                <a:lnTo>
                  <a:pt x="1765" y="150"/>
                </a:lnTo>
                <a:lnTo>
                  <a:pt x="1767" y="150"/>
                </a:lnTo>
                <a:lnTo>
                  <a:pt x="1770" y="152"/>
                </a:lnTo>
                <a:lnTo>
                  <a:pt x="1779" y="152"/>
                </a:lnTo>
                <a:lnTo>
                  <a:pt x="1782" y="150"/>
                </a:lnTo>
                <a:lnTo>
                  <a:pt x="1784" y="147"/>
                </a:lnTo>
                <a:lnTo>
                  <a:pt x="1786" y="147"/>
                </a:lnTo>
                <a:lnTo>
                  <a:pt x="1774" y="147"/>
                </a:lnTo>
                <a:lnTo>
                  <a:pt x="1772" y="147"/>
                </a:lnTo>
                <a:lnTo>
                  <a:pt x="1770" y="145"/>
                </a:lnTo>
                <a:lnTo>
                  <a:pt x="1767" y="142"/>
                </a:lnTo>
                <a:lnTo>
                  <a:pt x="1765" y="138"/>
                </a:lnTo>
                <a:lnTo>
                  <a:pt x="1762" y="135"/>
                </a:lnTo>
                <a:lnTo>
                  <a:pt x="1762" y="130"/>
                </a:lnTo>
                <a:lnTo>
                  <a:pt x="1760" y="128"/>
                </a:lnTo>
                <a:lnTo>
                  <a:pt x="1760" y="123"/>
                </a:lnTo>
                <a:lnTo>
                  <a:pt x="1758" y="121"/>
                </a:lnTo>
                <a:lnTo>
                  <a:pt x="1758" y="97"/>
                </a:lnTo>
                <a:lnTo>
                  <a:pt x="1755" y="92"/>
                </a:lnTo>
                <a:lnTo>
                  <a:pt x="1755" y="80"/>
                </a:lnTo>
                <a:lnTo>
                  <a:pt x="1758" y="78"/>
                </a:lnTo>
                <a:lnTo>
                  <a:pt x="1758" y="58"/>
                </a:lnTo>
                <a:lnTo>
                  <a:pt x="1760" y="56"/>
                </a:lnTo>
                <a:lnTo>
                  <a:pt x="1760" y="49"/>
                </a:lnTo>
                <a:lnTo>
                  <a:pt x="1762" y="46"/>
                </a:lnTo>
                <a:lnTo>
                  <a:pt x="1762" y="41"/>
                </a:lnTo>
                <a:lnTo>
                  <a:pt x="1765" y="39"/>
                </a:lnTo>
                <a:lnTo>
                  <a:pt x="1767" y="37"/>
                </a:lnTo>
                <a:lnTo>
                  <a:pt x="1767" y="34"/>
                </a:lnTo>
                <a:lnTo>
                  <a:pt x="1770" y="32"/>
                </a:lnTo>
                <a:lnTo>
                  <a:pt x="1772" y="32"/>
                </a:lnTo>
                <a:lnTo>
                  <a:pt x="1774" y="30"/>
                </a:lnTo>
                <a:lnTo>
                  <a:pt x="1786" y="30"/>
                </a:lnTo>
                <a:lnTo>
                  <a:pt x="1784" y="27"/>
                </a:lnTo>
                <a:lnTo>
                  <a:pt x="1782" y="27"/>
                </a:lnTo>
                <a:lnTo>
                  <a:pt x="1779" y="25"/>
                </a:lnTo>
                <a:lnTo>
                  <a:pt x="1774" y="25"/>
                </a:lnTo>
                <a:lnTo>
                  <a:pt x="1774" y="25"/>
                </a:lnTo>
                <a:close/>
              </a:path>
              <a:path w="1941" h="175">
                <a:moveTo>
                  <a:pt x="1827" y="128"/>
                </a:moveTo>
                <a:lnTo>
                  <a:pt x="1822" y="128"/>
                </a:lnTo>
                <a:lnTo>
                  <a:pt x="1822" y="130"/>
                </a:lnTo>
                <a:lnTo>
                  <a:pt x="1820" y="133"/>
                </a:lnTo>
                <a:lnTo>
                  <a:pt x="1820" y="140"/>
                </a:lnTo>
                <a:lnTo>
                  <a:pt x="1822" y="142"/>
                </a:lnTo>
                <a:lnTo>
                  <a:pt x="1822" y="145"/>
                </a:lnTo>
                <a:lnTo>
                  <a:pt x="1825" y="147"/>
                </a:lnTo>
                <a:lnTo>
                  <a:pt x="1827" y="150"/>
                </a:lnTo>
                <a:lnTo>
                  <a:pt x="1830" y="150"/>
                </a:lnTo>
                <a:lnTo>
                  <a:pt x="1832" y="152"/>
                </a:lnTo>
                <a:lnTo>
                  <a:pt x="1844" y="152"/>
                </a:lnTo>
                <a:lnTo>
                  <a:pt x="1846" y="150"/>
                </a:lnTo>
                <a:lnTo>
                  <a:pt x="1849" y="150"/>
                </a:lnTo>
                <a:lnTo>
                  <a:pt x="1851" y="147"/>
                </a:lnTo>
                <a:lnTo>
                  <a:pt x="1834" y="147"/>
                </a:lnTo>
                <a:lnTo>
                  <a:pt x="1832" y="145"/>
                </a:lnTo>
                <a:lnTo>
                  <a:pt x="1832" y="142"/>
                </a:lnTo>
                <a:lnTo>
                  <a:pt x="1832" y="142"/>
                </a:lnTo>
                <a:lnTo>
                  <a:pt x="1832" y="133"/>
                </a:lnTo>
                <a:lnTo>
                  <a:pt x="1830" y="130"/>
                </a:lnTo>
                <a:lnTo>
                  <a:pt x="1830" y="128"/>
                </a:lnTo>
                <a:lnTo>
                  <a:pt x="1827" y="128"/>
                </a:lnTo>
                <a:lnTo>
                  <a:pt x="1827" y="128"/>
                </a:lnTo>
                <a:close/>
              </a:path>
              <a:path w="1941" h="175">
                <a:moveTo>
                  <a:pt x="1870" y="82"/>
                </a:moveTo>
                <a:lnTo>
                  <a:pt x="1861" y="85"/>
                </a:lnTo>
                <a:lnTo>
                  <a:pt x="1861" y="104"/>
                </a:lnTo>
                <a:lnTo>
                  <a:pt x="1858" y="109"/>
                </a:lnTo>
                <a:lnTo>
                  <a:pt x="1858" y="118"/>
                </a:lnTo>
                <a:lnTo>
                  <a:pt x="1856" y="123"/>
                </a:lnTo>
                <a:lnTo>
                  <a:pt x="1856" y="128"/>
                </a:lnTo>
                <a:lnTo>
                  <a:pt x="1854" y="130"/>
                </a:lnTo>
                <a:lnTo>
                  <a:pt x="1854" y="135"/>
                </a:lnTo>
                <a:lnTo>
                  <a:pt x="1851" y="138"/>
                </a:lnTo>
                <a:lnTo>
                  <a:pt x="1849" y="140"/>
                </a:lnTo>
                <a:lnTo>
                  <a:pt x="1846" y="142"/>
                </a:lnTo>
                <a:lnTo>
                  <a:pt x="1846" y="145"/>
                </a:lnTo>
                <a:lnTo>
                  <a:pt x="1844" y="145"/>
                </a:lnTo>
                <a:lnTo>
                  <a:pt x="1842" y="147"/>
                </a:lnTo>
                <a:lnTo>
                  <a:pt x="1839" y="147"/>
                </a:lnTo>
                <a:lnTo>
                  <a:pt x="1851" y="147"/>
                </a:lnTo>
                <a:lnTo>
                  <a:pt x="1854" y="145"/>
                </a:lnTo>
                <a:lnTo>
                  <a:pt x="1856" y="142"/>
                </a:lnTo>
                <a:lnTo>
                  <a:pt x="1858" y="140"/>
                </a:lnTo>
                <a:lnTo>
                  <a:pt x="1858" y="138"/>
                </a:lnTo>
                <a:lnTo>
                  <a:pt x="1861" y="135"/>
                </a:lnTo>
                <a:lnTo>
                  <a:pt x="1863" y="133"/>
                </a:lnTo>
                <a:lnTo>
                  <a:pt x="1863" y="128"/>
                </a:lnTo>
                <a:lnTo>
                  <a:pt x="1866" y="125"/>
                </a:lnTo>
                <a:lnTo>
                  <a:pt x="1866" y="123"/>
                </a:lnTo>
                <a:lnTo>
                  <a:pt x="1868" y="118"/>
                </a:lnTo>
                <a:lnTo>
                  <a:pt x="1868" y="113"/>
                </a:lnTo>
                <a:lnTo>
                  <a:pt x="1870" y="109"/>
                </a:lnTo>
                <a:lnTo>
                  <a:pt x="1870" y="82"/>
                </a:lnTo>
                <a:lnTo>
                  <a:pt x="1870" y="82"/>
                </a:lnTo>
                <a:close/>
              </a:path>
              <a:path w="1941" h="175">
                <a:moveTo>
                  <a:pt x="1827" y="30"/>
                </a:moveTo>
                <a:lnTo>
                  <a:pt x="1825" y="32"/>
                </a:lnTo>
                <a:lnTo>
                  <a:pt x="1825" y="34"/>
                </a:lnTo>
                <a:lnTo>
                  <a:pt x="1822" y="37"/>
                </a:lnTo>
                <a:lnTo>
                  <a:pt x="1820" y="41"/>
                </a:lnTo>
                <a:lnTo>
                  <a:pt x="1818" y="44"/>
                </a:lnTo>
                <a:lnTo>
                  <a:pt x="1818" y="51"/>
                </a:lnTo>
                <a:lnTo>
                  <a:pt x="1815" y="53"/>
                </a:lnTo>
                <a:lnTo>
                  <a:pt x="1815" y="80"/>
                </a:lnTo>
                <a:lnTo>
                  <a:pt x="1818" y="85"/>
                </a:lnTo>
                <a:lnTo>
                  <a:pt x="1818" y="87"/>
                </a:lnTo>
                <a:lnTo>
                  <a:pt x="1820" y="90"/>
                </a:lnTo>
                <a:lnTo>
                  <a:pt x="1820" y="92"/>
                </a:lnTo>
                <a:lnTo>
                  <a:pt x="1822" y="94"/>
                </a:lnTo>
                <a:lnTo>
                  <a:pt x="1825" y="97"/>
                </a:lnTo>
                <a:lnTo>
                  <a:pt x="1827" y="99"/>
                </a:lnTo>
                <a:lnTo>
                  <a:pt x="1827" y="101"/>
                </a:lnTo>
                <a:lnTo>
                  <a:pt x="1830" y="101"/>
                </a:lnTo>
                <a:lnTo>
                  <a:pt x="1834" y="104"/>
                </a:lnTo>
                <a:lnTo>
                  <a:pt x="1846" y="104"/>
                </a:lnTo>
                <a:lnTo>
                  <a:pt x="1849" y="101"/>
                </a:lnTo>
                <a:lnTo>
                  <a:pt x="1851" y="99"/>
                </a:lnTo>
                <a:lnTo>
                  <a:pt x="1854" y="99"/>
                </a:lnTo>
                <a:lnTo>
                  <a:pt x="1842" y="97"/>
                </a:lnTo>
                <a:lnTo>
                  <a:pt x="1834" y="97"/>
                </a:lnTo>
                <a:lnTo>
                  <a:pt x="1832" y="94"/>
                </a:lnTo>
                <a:lnTo>
                  <a:pt x="1832" y="92"/>
                </a:lnTo>
                <a:lnTo>
                  <a:pt x="1830" y="90"/>
                </a:lnTo>
                <a:lnTo>
                  <a:pt x="1827" y="87"/>
                </a:lnTo>
                <a:lnTo>
                  <a:pt x="1827" y="80"/>
                </a:lnTo>
                <a:lnTo>
                  <a:pt x="1825" y="78"/>
                </a:lnTo>
                <a:lnTo>
                  <a:pt x="1825" y="49"/>
                </a:lnTo>
                <a:lnTo>
                  <a:pt x="1827" y="46"/>
                </a:lnTo>
                <a:lnTo>
                  <a:pt x="1827" y="41"/>
                </a:lnTo>
                <a:lnTo>
                  <a:pt x="1830" y="39"/>
                </a:lnTo>
                <a:lnTo>
                  <a:pt x="1830" y="37"/>
                </a:lnTo>
                <a:lnTo>
                  <a:pt x="1832" y="34"/>
                </a:lnTo>
                <a:lnTo>
                  <a:pt x="1834" y="32"/>
                </a:lnTo>
                <a:lnTo>
                  <a:pt x="1837" y="32"/>
                </a:lnTo>
                <a:lnTo>
                  <a:pt x="1839" y="30"/>
                </a:lnTo>
                <a:lnTo>
                  <a:pt x="1842" y="30"/>
                </a:lnTo>
                <a:lnTo>
                  <a:pt x="1827" y="30"/>
                </a:lnTo>
                <a:lnTo>
                  <a:pt x="1827" y="30"/>
                </a:lnTo>
                <a:close/>
              </a:path>
              <a:path w="1941" h="175">
                <a:moveTo>
                  <a:pt x="1842" y="25"/>
                </a:moveTo>
                <a:lnTo>
                  <a:pt x="1834" y="25"/>
                </a:lnTo>
                <a:lnTo>
                  <a:pt x="1832" y="27"/>
                </a:lnTo>
                <a:lnTo>
                  <a:pt x="1830" y="27"/>
                </a:lnTo>
                <a:lnTo>
                  <a:pt x="1827" y="30"/>
                </a:lnTo>
                <a:lnTo>
                  <a:pt x="1846" y="30"/>
                </a:lnTo>
                <a:lnTo>
                  <a:pt x="1849" y="32"/>
                </a:lnTo>
                <a:lnTo>
                  <a:pt x="1851" y="32"/>
                </a:lnTo>
                <a:lnTo>
                  <a:pt x="1854" y="34"/>
                </a:lnTo>
                <a:lnTo>
                  <a:pt x="1856" y="37"/>
                </a:lnTo>
                <a:lnTo>
                  <a:pt x="1856" y="39"/>
                </a:lnTo>
                <a:lnTo>
                  <a:pt x="1858" y="41"/>
                </a:lnTo>
                <a:lnTo>
                  <a:pt x="1858" y="49"/>
                </a:lnTo>
                <a:lnTo>
                  <a:pt x="1861" y="53"/>
                </a:lnTo>
                <a:lnTo>
                  <a:pt x="1861" y="78"/>
                </a:lnTo>
                <a:lnTo>
                  <a:pt x="1858" y="80"/>
                </a:lnTo>
                <a:lnTo>
                  <a:pt x="1856" y="85"/>
                </a:lnTo>
                <a:lnTo>
                  <a:pt x="1856" y="87"/>
                </a:lnTo>
                <a:lnTo>
                  <a:pt x="1854" y="87"/>
                </a:lnTo>
                <a:lnTo>
                  <a:pt x="1854" y="92"/>
                </a:lnTo>
                <a:lnTo>
                  <a:pt x="1851" y="94"/>
                </a:lnTo>
                <a:lnTo>
                  <a:pt x="1849" y="94"/>
                </a:lnTo>
                <a:lnTo>
                  <a:pt x="1846" y="97"/>
                </a:lnTo>
                <a:lnTo>
                  <a:pt x="1842" y="97"/>
                </a:lnTo>
                <a:lnTo>
                  <a:pt x="1854" y="99"/>
                </a:lnTo>
                <a:lnTo>
                  <a:pt x="1856" y="97"/>
                </a:lnTo>
                <a:lnTo>
                  <a:pt x="1856" y="92"/>
                </a:lnTo>
                <a:lnTo>
                  <a:pt x="1858" y="90"/>
                </a:lnTo>
                <a:lnTo>
                  <a:pt x="1861" y="87"/>
                </a:lnTo>
                <a:lnTo>
                  <a:pt x="1861" y="85"/>
                </a:lnTo>
                <a:lnTo>
                  <a:pt x="1870" y="82"/>
                </a:lnTo>
                <a:lnTo>
                  <a:pt x="1870" y="56"/>
                </a:lnTo>
                <a:lnTo>
                  <a:pt x="1868" y="53"/>
                </a:lnTo>
                <a:lnTo>
                  <a:pt x="1868" y="46"/>
                </a:lnTo>
                <a:lnTo>
                  <a:pt x="1866" y="44"/>
                </a:lnTo>
                <a:lnTo>
                  <a:pt x="1866" y="41"/>
                </a:lnTo>
                <a:lnTo>
                  <a:pt x="1863" y="39"/>
                </a:lnTo>
                <a:lnTo>
                  <a:pt x="1861" y="37"/>
                </a:lnTo>
                <a:lnTo>
                  <a:pt x="1861" y="32"/>
                </a:lnTo>
                <a:lnTo>
                  <a:pt x="1858" y="32"/>
                </a:lnTo>
                <a:lnTo>
                  <a:pt x="1856" y="30"/>
                </a:lnTo>
                <a:lnTo>
                  <a:pt x="1854" y="27"/>
                </a:lnTo>
                <a:lnTo>
                  <a:pt x="1851" y="27"/>
                </a:lnTo>
                <a:lnTo>
                  <a:pt x="1849" y="25"/>
                </a:lnTo>
                <a:lnTo>
                  <a:pt x="1842" y="25"/>
                </a:lnTo>
                <a:lnTo>
                  <a:pt x="1842" y="25"/>
                </a:lnTo>
                <a:close/>
              </a:path>
              <a:path w="1941" h="175">
                <a:moveTo>
                  <a:pt x="1940" y="118"/>
                </a:moveTo>
                <a:lnTo>
                  <a:pt x="1938" y="118"/>
                </a:lnTo>
                <a:lnTo>
                  <a:pt x="1938" y="121"/>
                </a:lnTo>
                <a:lnTo>
                  <a:pt x="1935" y="125"/>
                </a:lnTo>
                <a:lnTo>
                  <a:pt x="1935" y="128"/>
                </a:lnTo>
                <a:lnTo>
                  <a:pt x="1933" y="133"/>
                </a:lnTo>
                <a:lnTo>
                  <a:pt x="1933" y="135"/>
                </a:lnTo>
                <a:lnTo>
                  <a:pt x="1930" y="138"/>
                </a:lnTo>
                <a:lnTo>
                  <a:pt x="1928" y="140"/>
                </a:lnTo>
                <a:lnTo>
                  <a:pt x="1887" y="140"/>
                </a:lnTo>
                <a:lnTo>
                  <a:pt x="1887" y="150"/>
                </a:lnTo>
                <a:lnTo>
                  <a:pt x="1938" y="150"/>
                </a:lnTo>
                <a:lnTo>
                  <a:pt x="1940" y="118"/>
                </a:lnTo>
                <a:lnTo>
                  <a:pt x="1940" y="118"/>
                </a:lnTo>
                <a:close/>
              </a:path>
              <a:path w="1941" h="175">
                <a:moveTo>
                  <a:pt x="1902" y="30"/>
                </a:moveTo>
                <a:lnTo>
                  <a:pt x="1899" y="30"/>
                </a:lnTo>
                <a:lnTo>
                  <a:pt x="1897" y="32"/>
                </a:lnTo>
                <a:lnTo>
                  <a:pt x="1894" y="34"/>
                </a:lnTo>
                <a:lnTo>
                  <a:pt x="1892" y="37"/>
                </a:lnTo>
                <a:lnTo>
                  <a:pt x="1892" y="39"/>
                </a:lnTo>
                <a:lnTo>
                  <a:pt x="1890" y="41"/>
                </a:lnTo>
                <a:lnTo>
                  <a:pt x="1890" y="44"/>
                </a:lnTo>
                <a:lnTo>
                  <a:pt x="1887" y="49"/>
                </a:lnTo>
                <a:lnTo>
                  <a:pt x="1887" y="58"/>
                </a:lnTo>
                <a:lnTo>
                  <a:pt x="1890" y="61"/>
                </a:lnTo>
                <a:lnTo>
                  <a:pt x="1890" y="63"/>
                </a:lnTo>
                <a:lnTo>
                  <a:pt x="1892" y="65"/>
                </a:lnTo>
                <a:lnTo>
                  <a:pt x="1894" y="68"/>
                </a:lnTo>
                <a:lnTo>
                  <a:pt x="1897" y="65"/>
                </a:lnTo>
                <a:lnTo>
                  <a:pt x="1899" y="65"/>
                </a:lnTo>
                <a:lnTo>
                  <a:pt x="1899" y="63"/>
                </a:lnTo>
                <a:lnTo>
                  <a:pt x="1899" y="53"/>
                </a:lnTo>
                <a:lnTo>
                  <a:pt x="1897" y="51"/>
                </a:lnTo>
                <a:lnTo>
                  <a:pt x="1897" y="46"/>
                </a:lnTo>
                <a:lnTo>
                  <a:pt x="1897" y="46"/>
                </a:lnTo>
                <a:lnTo>
                  <a:pt x="1897" y="39"/>
                </a:lnTo>
                <a:lnTo>
                  <a:pt x="1899" y="37"/>
                </a:lnTo>
                <a:lnTo>
                  <a:pt x="1902" y="34"/>
                </a:lnTo>
                <a:lnTo>
                  <a:pt x="1904" y="32"/>
                </a:lnTo>
                <a:lnTo>
                  <a:pt x="1906" y="32"/>
                </a:lnTo>
                <a:lnTo>
                  <a:pt x="1909" y="30"/>
                </a:lnTo>
                <a:lnTo>
                  <a:pt x="1911" y="30"/>
                </a:lnTo>
                <a:lnTo>
                  <a:pt x="1902" y="30"/>
                </a:lnTo>
                <a:lnTo>
                  <a:pt x="1902" y="30"/>
                </a:lnTo>
                <a:close/>
              </a:path>
              <a:path w="1941" h="175">
                <a:moveTo>
                  <a:pt x="1914" y="25"/>
                </a:moveTo>
                <a:lnTo>
                  <a:pt x="1909" y="25"/>
                </a:lnTo>
                <a:lnTo>
                  <a:pt x="1906" y="27"/>
                </a:lnTo>
                <a:lnTo>
                  <a:pt x="1904" y="27"/>
                </a:lnTo>
                <a:lnTo>
                  <a:pt x="1902" y="30"/>
                </a:lnTo>
                <a:lnTo>
                  <a:pt x="1916" y="30"/>
                </a:lnTo>
                <a:lnTo>
                  <a:pt x="1918" y="32"/>
                </a:lnTo>
                <a:lnTo>
                  <a:pt x="1921" y="32"/>
                </a:lnTo>
                <a:lnTo>
                  <a:pt x="1923" y="34"/>
                </a:lnTo>
                <a:lnTo>
                  <a:pt x="1926" y="37"/>
                </a:lnTo>
                <a:lnTo>
                  <a:pt x="1926" y="39"/>
                </a:lnTo>
                <a:lnTo>
                  <a:pt x="1928" y="41"/>
                </a:lnTo>
                <a:lnTo>
                  <a:pt x="1928" y="44"/>
                </a:lnTo>
                <a:lnTo>
                  <a:pt x="1930" y="49"/>
                </a:lnTo>
                <a:lnTo>
                  <a:pt x="1930" y="63"/>
                </a:lnTo>
                <a:lnTo>
                  <a:pt x="1928" y="65"/>
                </a:lnTo>
                <a:lnTo>
                  <a:pt x="1928" y="70"/>
                </a:lnTo>
                <a:lnTo>
                  <a:pt x="1926" y="73"/>
                </a:lnTo>
                <a:lnTo>
                  <a:pt x="1926" y="78"/>
                </a:lnTo>
                <a:lnTo>
                  <a:pt x="1923" y="80"/>
                </a:lnTo>
                <a:lnTo>
                  <a:pt x="1923" y="82"/>
                </a:lnTo>
                <a:lnTo>
                  <a:pt x="1921" y="85"/>
                </a:lnTo>
                <a:lnTo>
                  <a:pt x="1921" y="90"/>
                </a:lnTo>
                <a:lnTo>
                  <a:pt x="1918" y="92"/>
                </a:lnTo>
                <a:lnTo>
                  <a:pt x="1916" y="94"/>
                </a:lnTo>
                <a:lnTo>
                  <a:pt x="1914" y="97"/>
                </a:lnTo>
                <a:lnTo>
                  <a:pt x="1911" y="101"/>
                </a:lnTo>
                <a:lnTo>
                  <a:pt x="1909" y="106"/>
                </a:lnTo>
                <a:lnTo>
                  <a:pt x="1906" y="109"/>
                </a:lnTo>
                <a:lnTo>
                  <a:pt x="1904" y="111"/>
                </a:lnTo>
                <a:lnTo>
                  <a:pt x="1902" y="113"/>
                </a:lnTo>
                <a:lnTo>
                  <a:pt x="1899" y="116"/>
                </a:lnTo>
                <a:lnTo>
                  <a:pt x="1899" y="118"/>
                </a:lnTo>
                <a:lnTo>
                  <a:pt x="1897" y="123"/>
                </a:lnTo>
                <a:lnTo>
                  <a:pt x="1894" y="125"/>
                </a:lnTo>
                <a:lnTo>
                  <a:pt x="1892" y="130"/>
                </a:lnTo>
                <a:lnTo>
                  <a:pt x="1890" y="133"/>
                </a:lnTo>
                <a:lnTo>
                  <a:pt x="1890" y="135"/>
                </a:lnTo>
                <a:lnTo>
                  <a:pt x="1887" y="138"/>
                </a:lnTo>
                <a:lnTo>
                  <a:pt x="1887" y="140"/>
                </a:lnTo>
                <a:lnTo>
                  <a:pt x="1892" y="140"/>
                </a:lnTo>
                <a:lnTo>
                  <a:pt x="1892" y="138"/>
                </a:lnTo>
                <a:lnTo>
                  <a:pt x="1894" y="135"/>
                </a:lnTo>
                <a:lnTo>
                  <a:pt x="1894" y="133"/>
                </a:lnTo>
                <a:lnTo>
                  <a:pt x="1897" y="130"/>
                </a:lnTo>
                <a:lnTo>
                  <a:pt x="1899" y="125"/>
                </a:lnTo>
                <a:lnTo>
                  <a:pt x="1902" y="123"/>
                </a:lnTo>
                <a:lnTo>
                  <a:pt x="1904" y="121"/>
                </a:lnTo>
                <a:lnTo>
                  <a:pt x="1906" y="118"/>
                </a:lnTo>
                <a:lnTo>
                  <a:pt x="1906" y="116"/>
                </a:lnTo>
                <a:lnTo>
                  <a:pt x="1909" y="113"/>
                </a:lnTo>
                <a:lnTo>
                  <a:pt x="1911" y="111"/>
                </a:lnTo>
                <a:lnTo>
                  <a:pt x="1914" y="106"/>
                </a:lnTo>
                <a:lnTo>
                  <a:pt x="1916" y="104"/>
                </a:lnTo>
                <a:lnTo>
                  <a:pt x="1916" y="101"/>
                </a:lnTo>
                <a:lnTo>
                  <a:pt x="1918" y="99"/>
                </a:lnTo>
                <a:lnTo>
                  <a:pt x="1921" y="97"/>
                </a:lnTo>
                <a:lnTo>
                  <a:pt x="1923" y="92"/>
                </a:lnTo>
                <a:lnTo>
                  <a:pt x="1926" y="90"/>
                </a:lnTo>
                <a:lnTo>
                  <a:pt x="1928" y="87"/>
                </a:lnTo>
                <a:lnTo>
                  <a:pt x="1930" y="85"/>
                </a:lnTo>
                <a:lnTo>
                  <a:pt x="1933" y="82"/>
                </a:lnTo>
                <a:lnTo>
                  <a:pt x="1933" y="78"/>
                </a:lnTo>
                <a:lnTo>
                  <a:pt x="1935" y="75"/>
                </a:lnTo>
                <a:lnTo>
                  <a:pt x="1935" y="73"/>
                </a:lnTo>
                <a:lnTo>
                  <a:pt x="1938" y="70"/>
                </a:lnTo>
                <a:lnTo>
                  <a:pt x="1938" y="63"/>
                </a:lnTo>
                <a:lnTo>
                  <a:pt x="1940" y="58"/>
                </a:lnTo>
                <a:lnTo>
                  <a:pt x="1940" y="53"/>
                </a:lnTo>
                <a:lnTo>
                  <a:pt x="1938" y="49"/>
                </a:lnTo>
                <a:lnTo>
                  <a:pt x="1938" y="41"/>
                </a:lnTo>
                <a:lnTo>
                  <a:pt x="1935" y="39"/>
                </a:lnTo>
                <a:lnTo>
                  <a:pt x="1935" y="37"/>
                </a:lnTo>
                <a:lnTo>
                  <a:pt x="1933" y="34"/>
                </a:lnTo>
                <a:lnTo>
                  <a:pt x="1933" y="32"/>
                </a:lnTo>
                <a:lnTo>
                  <a:pt x="1930" y="30"/>
                </a:lnTo>
                <a:lnTo>
                  <a:pt x="1928" y="27"/>
                </a:lnTo>
                <a:lnTo>
                  <a:pt x="1923" y="27"/>
                </a:lnTo>
                <a:lnTo>
                  <a:pt x="1921" y="25"/>
                </a:lnTo>
                <a:lnTo>
                  <a:pt x="1914" y="25"/>
                </a:lnTo>
                <a:lnTo>
                  <a:pt x="1914" y="25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58" name="path 12258"/>
          <p:cNvSpPr/>
          <p:nvPr/>
        </p:nvSpPr>
        <p:spPr>
          <a:xfrm>
            <a:off x="7227570" y="9703561"/>
            <a:ext cx="505967" cy="188976"/>
          </a:xfrm>
          <a:custGeom>
            <a:avLst/>
            <a:gdLst/>
            <a:ahLst/>
            <a:cxnLst/>
            <a:rect l="0" t="0" r="0" b="0"/>
            <a:pathLst>
              <a:path w="796" h="297">
                <a:moveTo>
                  <a:pt x="44" y="66"/>
                </a:moveTo>
                <a:lnTo>
                  <a:pt x="44" y="63"/>
                </a:lnTo>
                <a:moveTo>
                  <a:pt x="44" y="73"/>
                </a:moveTo>
                <a:lnTo>
                  <a:pt x="46" y="70"/>
                </a:lnTo>
                <a:moveTo>
                  <a:pt x="104" y="13"/>
                </a:moveTo>
                <a:lnTo>
                  <a:pt x="106" y="10"/>
                </a:lnTo>
                <a:moveTo>
                  <a:pt x="49" y="75"/>
                </a:moveTo>
                <a:lnTo>
                  <a:pt x="53" y="70"/>
                </a:lnTo>
                <a:moveTo>
                  <a:pt x="106" y="15"/>
                </a:moveTo>
                <a:lnTo>
                  <a:pt x="116" y="8"/>
                </a:lnTo>
                <a:moveTo>
                  <a:pt x="53" y="75"/>
                </a:moveTo>
                <a:lnTo>
                  <a:pt x="58" y="70"/>
                </a:lnTo>
                <a:moveTo>
                  <a:pt x="113" y="15"/>
                </a:moveTo>
                <a:lnTo>
                  <a:pt x="121" y="8"/>
                </a:lnTo>
                <a:moveTo>
                  <a:pt x="61" y="68"/>
                </a:moveTo>
                <a:lnTo>
                  <a:pt x="63" y="66"/>
                </a:lnTo>
                <a:moveTo>
                  <a:pt x="111" y="18"/>
                </a:moveTo>
                <a:lnTo>
                  <a:pt x="111" y="15"/>
                </a:lnTo>
                <a:moveTo>
                  <a:pt x="61" y="78"/>
                </a:moveTo>
                <a:lnTo>
                  <a:pt x="68" y="68"/>
                </a:lnTo>
                <a:moveTo>
                  <a:pt x="123" y="13"/>
                </a:moveTo>
                <a:lnTo>
                  <a:pt x="133" y="3"/>
                </a:lnTo>
                <a:moveTo>
                  <a:pt x="65" y="78"/>
                </a:moveTo>
                <a:lnTo>
                  <a:pt x="68" y="75"/>
                </a:lnTo>
                <a:moveTo>
                  <a:pt x="128" y="15"/>
                </a:moveTo>
                <a:lnTo>
                  <a:pt x="140" y="3"/>
                </a:lnTo>
                <a:moveTo>
                  <a:pt x="137" y="10"/>
                </a:moveTo>
                <a:lnTo>
                  <a:pt x="142" y="8"/>
                </a:lnTo>
                <a:lnTo>
                  <a:pt x="147" y="3"/>
                </a:lnTo>
                <a:moveTo>
                  <a:pt x="145" y="13"/>
                </a:moveTo>
                <a:lnTo>
                  <a:pt x="152" y="6"/>
                </a:lnTo>
                <a:moveTo>
                  <a:pt x="3" y="159"/>
                </a:moveTo>
                <a:lnTo>
                  <a:pt x="17" y="147"/>
                </a:lnTo>
                <a:moveTo>
                  <a:pt x="145" y="18"/>
                </a:moveTo>
                <a:lnTo>
                  <a:pt x="145" y="15"/>
                </a:lnTo>
                <a:moveTo>
                  <a:pt x="17" y="145"/>
                </a:moveTo>
                <a:lnTo>
                  <a:pt x="20" y="142"/>
                </a:lnTo>
                <a:moveTo>
                  <a:pt x="22" y="147"/>
                </a:moveTo>
                <a:lnTo>
                  <a:pt x="32" y="138"/>
                </a:lnTo>
                <a:moveTo>
                  <a:pt x="32" y="145"/>
                </a:moveTo>
                <a:lnTo>
                  <a:pt x="41" y="135"/>
                </a:lnTo>
                <a:moveTo>
                  <a:pt x="39" y="145"/>
                </a:moveTo>
                <a:lnTo>
                  <a:pt x="46" y="138"/>
                </a:lnTo>
                <a:moveTo>
                  <a:pt x="46" y="145"/>
                </a:moveTo>
                <a:lnTo>
                  <a:pt x="53" y="138"/>
                </a:lnTo>
                <a:moveTo>
                  <a:pt x="111" y="80"/>
                </a:moveTo>
                <a:lnTo>
                  <a:pt x="116" y="75"/>
                </a:lnTo>
                <a:moveTo>
                  <a:pt x="51" y="145"/>
                </a:moveTo>
                <a:lnTo>
                  <a:pt x="58" y="140"/>
                </a:lnTo>
                <a:moveTo>
                  <a:pt x="109" y="90"/>
                </a:moveTo>
                <a:lnTo>
                  <a:pt x="116" y="80"/>
                </a:lnTo>
                <a:moveTo>
                  <a:pt x="56" y="147"/>
                </a:moveTo>
                <a:lnTo>
                  <a:pt x="61" y="142"/>
                </a:lnTo>
                <a:moveTo>
                  <a:pt x="106" y="97"/>
                </a:moveTo>
                <a:lnTo>
                  <a:pt x="130" y="73"/>
                </a:lnTo>
                <a:moveTo>
                  <a:pt x="58" y="152"/>
                </a:moveTo>
                <a:lnTo>
                  <a:pt x="63" y="145"/>
                </a:lnTo>
                <a:moveTo>
                  <a:pt x="133" y="78"/>
                </a:moveTo>
                <a:lnTo>
                  <a:pt x="137" y="73"/>
                </a:lnTo>
                <a:moveTo>
                  <a:pt x="106" y="101"/>
                </a:moveTo>
                <a:lnTo>
                  <a:pt x="111" y="97"/>
                </a:lnTo>
                <a:moveTo>
                  <a:pt x="116" y="94"/>
                </a:moveTo>
                <a:lnTo>
                  <a:pt x="116" y="92"/>
                </a:lnTo>
                <a:moveTo>
                  <a:pt x="61" y="157"/>
                </a:moveTo>
                <a:lnTo>
                  <a:pt x="65" y="152"/>
                </a:lnTo>
                <a:moveTo>
                  <a:pt x="135" y="82"/>
                </a:moveTo>
                <a:lnTo>
                  <a:pt x="145" y="70"/>
                </a:lnTo>
                <a:moveTo>
                  <a:pt x="101" y="116"/>
                </a:moveTo>
                <a:lnTo>
                  <a:pt x="111" y="106"/>
                </a:lnTo>
                <a:moveTo>
                  <a:pt x="61" y="161"/>
                </a:moveTo>
                <a:lnTo>
                  <a:pt x="68" y="157"/>
                </a:lnTo>
                <a:moveTo>
                  <a:pt x="137" y="85"/>
                </a:moveTo>
                <a:lnTo>
                  <a:pt x="149" y="73"/>
                </a:lnTo>
                <a:moveTo>
                  <a:pt x="94" y="130"/>
                </a:moveTo>
                <a:lnTo>
                  <a:pt x="113" y="109"/>
                </a:lnTo>
                <a:moveTo>
                  <a:pt x="61" y="169"/>
                </a:moveTo>
                <a:lnTo>
                  <a:pt x="65" y="164"/>
                </a:lnTo>
                <a:moveTo>
                  <a:pt x="137" y="94"/>
                </a:moveTo>
                <a:lnTo>
                  <a:pt x="152" y="78"/>
                </a:lnTo>
                <a:moveTo>
                  <a:pt x="65" y="164"/>
                </a:moveTo>
                <a:lnTo>
                  <a:pt x="68" y="161"/>
                </a:lnTo>
                <a:moveTo>
                  <a:pt x="97" y="133"/>
                </a:moveTo>
                <a:lnTo>
                  <a:pt x="118" y="111"/>
                </a:lnTo>
                <a:moveTo>
                  <a:pt x="80" y="152"/>
                </a:moveTo>
                <a:lnTo>
                  <a:pt x="80" y="150"/>
                </a:lnTo>
                <a:moveTo>
                  <a:pt x="61" y="176"/>
                </a:moveTo>
                <a:lnTo>
                  <a:pt x="77" y="161"/>
                </a:lnTo>
                <a:moveTo>
                  <a:pt x="145" y="92"/>
                </a:moveTo>
                <a:lnTo>
                  <a:pt x="147" y="90"/>
                </a:lnTo>
                <a:moveTo>
                  <a:pt x="99" y="138"/>
                </a:moveTo>
                <a:lnTo>
                  <a:pt x="109" y="128"/>
                </a:lnTo>
                <a:moveTo>
                  <a:pt x="137" y="101"/>
                </a:moveTo>
                <a:lnTo>
                  <a:pt x="145" y="92"/>
                </a:lnTo>
                <a:moveTo>
                  <a:pt x="111" y="128"/>
                </a:moveTo>
                <a:lnTo>
                  <a:pt x="116" y="121"/>
                </a:lnTo>
                <a:moveTo>
                  <a:pt x="118" y="121"/>
                </a:moveTo>
                <a:lnTo>
                  <a:pt x="128" y="109"/>
                </a:lnTo>
                <a:moveTo>
                  <a:pt x="58" y="186"/>
                </a:moveTo>
                <a:lnTo>
                  <a:pt x="75" y="169"/>
                </a:lnTo>
                <a:moveTo>
                  <a:pt x="142" y="101"/>
                </a:moveTo>
                <a:lnTo>
                  <a:pt x="145" y="99"/>
                </a:lnTo>
                <a:moveTo>
                  <a:pt x="101" y="142"/>
                </a:moveTo>
                <a:lnTo>
                  <a:pt x="109" y="135"/>
                </a:lnTo>
                <a:moveTo>
                  <a:pt x="135" y="109"/>
                </a:moveTo>
                <a:lnTo>
                  <a:pt x="142" y="101"/>
                </a:lnTo>
                <a:moveTo>
                  <a:pt x="113" y="130"/>
                </a:moveTo>
                <a:lnTo>
                  <a:pt x="113" y="128"/>
                </a:lnTo>
                <a:moveTo>
                  <a:pt x="123" y="121"/>
                </a:moveTo>
                <a:lnTo>
                  <a:pt x="135" y="109"/>
                </a:lnTo>
                <a:moveTo>
                  <a:pt x="58" y="193"/>
                </a:moveTo>
                <a:lnTo>
                  <a:pt x="73" y="176"/>
                </a:lnTo>
                <a:moveTo>
                  <a:pt x="130" y="121"/>
                </a:moveTo>
                <a:lnTo>
                  <a:pt x="142" y="106"/>
                </a:lnTo>
                <a:moveTo>
                  <a:pt x="101" y="150"/>
                </a:moveTo>
                <a:lnTo>
                  <a:pt x="106" y="145"/>
                </a:lnTo>
                <a:moveTo>
                  <a:pt x="113" y="138"/>
                </a:moveTo>
                <a:lnTo>
                  <a:pt x="113" y="135"/>
                </a:lnTo>
                <a:moveTo>
                  <a:pt x="61" y="198"/>
                </a:moveTo>
                <a:lnTo>
                  <a:pt x="68" y="188"/>
                </a:lnTo>
                <a:moveTo>
                  <a:pt x="133" y="126"/>
                </a:moveTo>
                <a:lnTo>
                  <a:pt x="142" y="114"/>
                </a:lnTo>
                <a:moveTo>
                  <a:pt x="99" y="159"/>
                </a:moveTo>
                <a:lnTo>
                  <a:pt x="104" y="154"/>
                </a:lnTo>
                <a:moveTo>
                  <a:pt x="111" y="145"/>
                </a:moveTo>
                <a:lnTo>
                  <a:pt x="116" y="142"/>
                </a:lnTo>
                <a:moveTo>
                  <a:pt x="99" y="164"/>
                </a:moveTo>
                <a:lnTo>
                  <a:pt x="109" y="157"/>
                </a:lnTo>
                <a:moveTo>
                  <a:pt x="130" y="135"/>
                </a:moveTo>
                <a:lnTo>
                  <a:pt x="142" y="121"/>
                </a:lnTo>
                <a:moveTo>
                  <a:pt x="111" y="152"/>
                </a:moveTo>
                <a:lnTo>
                  <a:pt x="118" y="147"/>
                </a:lnTo>
                <a:moveTo>
                  <a:pt x="65" y="205"/>
                </a:moveTo>
                <a:lnTo>
                  <a:pt x="70" y="200"/>
                </a:lnTo>
                <a:moveTo>
                  <a:pt x="101" y="169"/>
                </a:moveTo>
                <a:lnTo>
                  <a:pt x="142" y="128"/>
                </a:lnTo>
                <a:moveTo>
                  <a:pt x="70" y="207"/>
                </a:moveTo>
                <a:lnTo>
                  <a:pt x="82" y="195"/>
                </a:lnTo>
                <a:moveTo>
                  <a:pt x="135" y="140"/>
                </a:moveTo>
                <a:lnTo>
                  <a:pt x="142" y="135"/>
                </a:lnTo>
                <a:moveTo>
                  <a:pt x="106" y="171"/>
                </a:moveTo>
                <a:lnTo>
                  <a:pt x="121" y="157"/>
                </a:lnTo>
                <a:moveTo>
                  <a:pt x="77" y="207"/>
                </a:moveTo>
                <a:lnTo>
                  <a:pt x="82" y="202"/>
                </a:lnTo>
                <a:moveTo>
                  <a:pt x="137" y="147"/>
                </a:moveTo>
                <a:lnTo>
                  <a:pt x="142" y="142"/>
                </a:lnTo>
                <a:moveTo>
                  <a:pt x="82" y="202"/>
                </a:moveTo>
                <a:lnTo>
                  <a:pt x="94" y="190"/>
                </a:lnTo>
                <a:moveTo>
                  <a:pt x="109" y="174"/>
                </a:moveTo>
                <a:lnTo>
                  <a:pt x="125" y="159"/>
                </a:lnTo>
                <a:moveTo>
                  <a:pt x="89" y="202"/>
                </a:moveTo>
                <a:lnTo>
                  <a:pt x="130" y="161"/>
                </a:lnTo>
                <a:moveTo>
                  <a:pt x="137" y="154"/>
                </a:moveTo>
                <a:lnTo>
                  <a:pt x="142" y="150"/>
                </a:lnTo>
                <a:moveTo>
                  <a:pt x="104" y="193"/>
                </a:moveTo>
                <a:lnTo>
                  <a:pt x="106" y="190"/>
                </a:lnTo>
                <a:moveTo>
                  <a:pt x="173" y="123"/>
                </a:moveTo>
                <a:lnTo>
                  <a:pt x="173" y="121"/>
                </a:lnTo>
                <a:moveTo>
                  <a:pt x="106" y="190"/>
                </a:moveTo>
                <a:lnTo>
                  <a:pt x="147" y="152"/>
                </a:lnTo>
                <a:moveTo>
                  <a:pt x="161" y="135"/>
                </a:moveTo>
                <a:lnTo>
                  <a:pt x="171" y="128"/>
                </a:lnTo>
                <a:moveTo>
                  <a:pt x="157" y="140"/>
                </a:moveTo>
                <a:lnTo>
                  <a:pt x="157" y="138"/>
                </a:lnTo>
                <a:moveTo>
                  <a:pt x="118" y="188"/>
                </a:moveTo>
                <a:lnTo>
                  <a:pt x="154" y="150"/>
                </a:lnTo>
                <a:moveTo>
                  <a:pt x="183" y="121"/>
                </a:moveTo>
                <a:lnTo>
                  <a:pt x="183" y="118"/>
                </a:lnTo>
                <a:moveTo>
                  <a:pt x="157" y="147"/>
                </a:moveTo>
                <a:lnTo>
                  <a:pt x="164" y="140"/>
                </a:lnTo>
                <a:moveTo>
                  <a:pt x="178" y="126"/>
                </a:moveTo>
                <a:lnTo>
                  <a:pt x="181" y="123"/>
                </a:lnTo>
                <a:moveTo>
                  <a:pt x="166" y="138"/>
                </a:moveTo>
                <a:lnTo>
                  <a:pt x="169" y="135"/>
                </a:lnTo>
                <a:moveTo>
                  <a:pt x="171" y="133"/>
                </a:moveTo>
                <a:lnTo>
                  <a:pt x="176" y="128"/>
                </a:lnTo>
                <a:moveTo>
                  <a:pt x="118" y="193"/>
                </a:moveTo>
                <a:lnTo>
                  <a:pt x="118" y="190"/>
                </a:lnTo>
                <a:moveTo>
                  <a:pt x="181" y="130"/>
                </a:moveTo>
                <a:lnTo>
                  <a:pt x="190" y="121"/>
                </a:lnTo>
                <a:moveTo>
                  <a:pt x="121" y="188"/>
                </a:moveTo>
                <a:lnTo>
                  <a:pt x="128" y="183"/>
                </a:lnTo>
                <a:moveTo>
                  <a:pt x="178" y="133"/>
                </a:moveTo>
                <a:lnTo>
                  <a:pt x="181" y="130"/>
                </a:lnTo>
                <a:moveTo>
                  <a:pt x="135" y="176"/>
                </a:moveTo>
                <a:lnTo>
                  <a:pt x="159" y="152"/>
                </a:lnTo>
                <a:moveTo>
                  <a:pt x="125" y="193"/>
                </a:moveTo>
                <a:lnTo>
                  <a:pt x="125" y="190"/>
                </a:lnTo>
                <a:moveTo>
                  <a:pt x="185" y="133"/>
                </a:moveTo>
                <a:lnTo>
                  <a:pt x="185" y="130"/>
                </a:lnTo>
                <a:moveTo>
                  <a:pt x="128" y="190"/>
                </a:moveTo>
                <a:lnTo>
                  <a:pt x="133" y="186"/>
                </a:lnTo>
                <a:moveTo>
                  <a:pt x="176" y="142"/>
                </a:moveTo>
                <a:lnTo>
                  <a:pt x="176" y="140"/>
                </a:lnTo>
                <a:moveTo>
                  <a:pt x="135" y="181"/>
                </a:moveTo>
                <a:lnTo>
                  <a:pt x="145" y="174"/>
                </a:lnTo>
                <a:moveTo>
                  <a:pt x="171" y="145"/>
                </a:moveTo>
                <a:lnTo>
                  <a:pt x="173" y="145"/>
                </a:lnTo>
                <a:moveTo>
                  <a:pt x="157" y="161"/>
                </a:moveTo>
                <a:lnTo>
                  <a:pt x="161" y="157"/>
                </a:lnTo>
                <a:moveTo>
                  <a:pt x="106" y="217"/>
                </a:moveTo>
                <a:lnTo>
                  <a:pt x="111" y="214"/>
                </a:lnTo>
                <a:moveTo>
                  <a:pt x="219" y="106"/>
                </a:moveTo>
                <a:lnTo>
                  <a:pt x="226" y="97"/>
                </a:lnTo>
                <a:moveTo>
                  <a:pt x="111" y="212"/>
                </a:moveTo>
                <a:lnTo>
                  <a:pt x="111" y="210"/>
                </a:lnTo>
                <a:moveTo>
                  <a:pt x="185" y="140"/>
                </a:moveTo>
                <a:lnTo>
                  <a:pt x="193" y="133"/>
                </a:lnTo>
                <a:moveTo>
                  <a:pt x="137" y="186"/>
                </a:moveTo>
                <a:lnTo>
                  <a:pt x="142" y="181"/>
                </a:lnTo>
                <a:moveTo>
                  <a:pt x="99" y="234"/>
                </a:moveTo>
                <a:lnTo>
                  <a:pt x="109" y="224"/>
                </a:lnTo>
                <a:moveTo>
                  <a:pt x="221" y="111"/>
                </a:moveTo>
                <a:lnTo>
                  <a:pt x="229" y="101"/>
                </a:lnTo>
                <a:moveTo>
                  <a:pt x="140" y="190"/>
                </a:moveTo>
                <a:lnTo>
                  <a:pt x="142" y="188"/>
                </a:lnTo>
                <a:moveTo>
                  <a:pt x="190" y="140"/>
                </a:moveTo>
                <a:lnTo>
                  <a:pt x="200" y="133"/>
                </a:lnTo>
                <a:moveTo>
                  <a:pt x="97" y="241"/>
                </a:moveTo>
                <a:lnTo>
                  <a:pt x="99" y="238"/>
                </a:lnTo>
                <a:moveTo>
                  <a:pt x="224" y="114"/>
                </a:moveTo>
                <a:lnTo>
                  <a:pt x="231" y="106"/>
                </a:lnTo>
                <a:moveTo>
                  <a:pt x="101" y="236"/>
                </a:moveTo>
                <a:lnTo>
                  <a:pt x="104" y="234"/>
                </a:lnTo>
                <a:moveTo>
                  <a:pt x="195" y="142"/>
                </a:moveTo>
                <a:lnTo>
                  <a:pt x="209" y="128"/>
                </a:lnTo>
                <a:moveTo>
                  <a:pt x="137" y="200"/>
                </a:moveTo>
                <a:lnTo>
                  <a:pt x="145" y="193"/>
                </a:lnTo>
                <a:moveTo>
                  <a:pt x="97" y="248"/>
                </a:moveTo>
                <a:lnTo>
                  <a:pt x="101" y="243"/>
                </a:lnTo>
                <a:moveTo>
                  <a:pt x="224" y="121"/>
                </a:moveTo>
                <a:lnTo>
                  <a:pt x="236" y="109"/>
                </a:lnTo>
                <a:moveTo>
                  <a:pt x="140" y="205"/>
                </a:moveTo>
                <a:lnTo>
                  <a:pt x="142" y="200"/>
                </a:lnTo>
                <a:moveTo>
                  <a:pt x="219" y="126"/>
                </a:moveTo>
                <a:lnTo>
                  <a:pt x="212" y="133"/>
                </a:lnTo>
                <a:lnTo>
                  <a:pt x="205" y="140"/>
                </a:lnTo>
                <a:moveTo>
                  <a:pt x="97" y="255"/>
                </a:moveTo>
                <a:lnTo>
                  <a:pt x="99" y="250"/>
                </a:lnTo>
                <a:moveTo>
                  <a:pt x="219" y="133"/>
                </a:moveTo>
                <a:lnTo>
                  <a:pt x="238" y="114"/>
                </a:lnTo>
                <a:moveTo>
                  <a:pt x="142" y="210"/>
                </a:moveTo>
                <a:lnTo>
                  <a:pt x="145" y="207"/>
                </a:lnTo>
                <a:moveTo>
                  <a:pt x="214" y="138"/>
                </a:moveTo>
                <a:lnTo>
                  <a:pt x="217" y="135"/>
                </a:lnTo>
                <a:moveTo>
                  <a:pt x="97" y="260"/>
                </a:moveTo>
                <a:lnTo>
                  <a:pt x="101" y="258"/>
                </a:lnTo>
                <a:moveTo>
                  <a:pt x="224" y="133"/>
                </a:moveTo>
                <a:lnTo>
                  <a:pt x="243" y="114"/>
                </a:lnTo>
                <a:moveTo>
                  <a:pt x="142" y="217"/>
                </a:moveTo>
                <a:lnTo>
                  <a:pt x="145" y="212"/>
                </a:lnTo>
                <a:moveTo>
                  <a:pt x="140" y="224"/>
                </a:moveTo>
                <a:lnTo>
                  <a:pt x="145" y="219"/>
                </a:lnTo>
                <a:moveTo>
                  <a:pt x="229" y="135"/>
                </a:moveTo>
                <a:lnTo>
                  <a:pt x="250" y="114"/>
                </a:lnTo>
                <a:moveTo>
                  <a:pt x="140" y="231"/>
                </a:moveTo>
                <a:lnTo>
                  <a:pt x="147" y="224"/>
                </a:lnTo>
                <a:moveTo>
                  <a:pt x="245" y="126"/>
                </a:moveTo>
                <a:lnTo>
                  <a:pt x="255" y="116"/>
                </a:lnTo>
                <a:moveTo>
                  <a:pt x="231" y="140"/>
                </a:moveTo>
                <a:lnTo>
                  <a:pt x="233" y="138"/>
                </a:lnTo>
                <a:moveTo>
                  <a:pt x="140" y="238"/>
                </a:moveTo>
                <a:lnTo>
                  <a:pt x="147" y="231"/>
                </a:lnTo>
                <a:moveTo>
                  <a:pt x="231" y="147"/>
                </a:moveTo>
                <a:lnTo>
                  <a:pt x="236" y="142"/>
                </a:lnTo>
                <a:moveTo>
                  <a:pt x="128" y="258"/>
                </a:moveTo>
                <a:lnTo>
                  <a:pt x="130" y="253"/>
                </a:lnTo>
                <a:moveTo>
                  <a:pt x="231" y="152"/>
                </a:moveTo>
                <a:lnTo>
                  <a:pt x="238" y="145"/>
                </a:lnTo>
                <a:moveTo>
                  <a:pt x="140" y="243"/>
                </a:moveTo>
                <a:lnTo>
                  <a:pt x="145" y="241"/>
                </a:lnTo>
                <a:moveTo>
                  <a:pt x="181" y="202"/>
                </a:moveTo>
                <a:lnTo>
                  <a:pt x="193" y="190"/>
                </a:lnTo>
                <a:moveTo>
                  <a:pt x="128" y="265"/>
                </a:moveTo>
                <a:lnTo>
                  <a:pt x="133" y="258"/>
                </a:lnTo>
                <a:moveTo>
                  <a:pt x="231" y="161"/>
                </a:moveTo>
                <a:lnTo>
                  <a:pt x="241" y="150"/>
                </a:lnTo>
                <a:moveTo>
                  <a:pt x="140" y="250"/>
                </a:moveTo>
                <a:lnTo>
                  <a:pt x="147" y="243"/>
                </a:lnTo>
                <a:moveTo>
                  <a:pt x="185" y="207"/>
                </a:moveTo>
                <a:lnTo>
                  <a:pt x="205" y="188"/>
                </a:lnTo>
                <a:moveTo>
                  <a:pt x="128" y="270"/>
                </a:moveTo>
                <a:lnTo>
                  <a:pt x="135" y="262"/>
                </a:lnTo>
                <a:moveTo>
                  <a:pt x="226" y="171"/>
                </a:moveTo>
                <a:lnTo>
                  <a:pt x="241" y="159"/>
                </a:lnTo>
                <a:moveTo>
                  <a:pt x="140" y="258"/>
                </a:moveTo>
                <a:lnTo>
                  <a:pt x="147" y="250"/>
                </a:lnTo>
                <a:moveTo>
                  <a:pt x="224" y="176"/>
                </a:moveTo>
                <a:lnTo>
                  <a:pt x="226" y="171"/>
                </a:lnTo>
                <a:moveTo>
                  <a:pt x="188" y="210"/>
                </a:moveTo>
                <a:lnTo>
                  <a:pt x="202" y="195"/>
                </a:lnTo>
                <a:moveTo>
                  <a:pt x="214" y="183"/>
                </a:moveTo>
                <a:lnTo>
                  <a:pt x="217" y="181"/>
                </a:lnTo>
                <a:moveTo>
                  <a:pt x="202" y="195"/>
                </a:moveTo>
                <a:lnTo>
                  <a:pt x="207" y="190"/>
                </a:lnTo>
                <a:moveTo>
                  <a:pt x="130" y="274"/>
                </a:moveTo>
                <a:lnTo>
                  <a:pt x="137" y="267"/>
                </a:lnTo>
                <a:moveTo>
                  <a:pt x="231" y="174"/>
                </a:moveTo>
                <a:lnTo>
                  <a:pt x="241" y="164"/>
                </a:lnTo>
                <a:moveTo>
                  <a:pt x="140" y="265"/>
                </a:moveTo>
                <a:lnTo>
                  <a:pt x="147" y="258"/>
                </a:lnTo>
                <a:moveTo>
                  <a:pt x="193" y="212"/>
                </a:moveTo>
                <a:lnTo>
                  <a:pt x="200" y="207"/>
                </a:lnTo>
                <a:moveTo>
                  <a:pt x="130" y="282"/>
                </a:moveTo>
                <a:lnTo>
                  <a:pt x="147" y="262"/>
                </a:lnTo>
                <a:moveTo>
                  <a:pt x="231" y="181"/>
                </a:moveTo>
                <a:lnTo>
                  <a:pt x="238" y="174"/>
                </a:lnTo>
                <a:moveTo>
                  <a:pt x="195" y="214"/>
                </a:moveTo>
                <a:lnTo>
                  <a:pt x="200" y="212"/>
                </a:lnTo>
                <a:moveTo>
                  <a:pt x="135" y="284"/>
                </a:moveTo>
                <a:lnTo>
                  <a:pt x="147" y="270"/>
                </a:lnTo>
                <a:moveTo>
                  <a:pt x="231" y="188"/>
                </a:moveTo>
                <a:lnTo>
                  <a:pt x="238" y="181"/>
                </a:lnTo>
                <a:moveTo>
                  <a:pt x="197" y="219"/>
                </a:moveTo>
                <a:lnTo>
                  <a:pt x="202" y="217"/>
                </a:lnTo>
                <a:moveTo>
                  <a:pt x="137" y="289"/>
                </a:moveTo>
                <a:lnTo>
                  <a:pt x="149" y="277"/>
                </a:lnTo>
                <a:moveTo>
                  <a:pt x="226" y="198"/>
                </a:moveTo>
                <a:lnTo>
                  <a:pt x="236" y="190"/>
                </a:lnTo>
                <a:moveTo>
                  <a:pt x="202" y="224"/>
                </a:moveTo>
                <a:lnTo>
                  <a:pt x="205" y="219"/>
                </a:lnTo>
                <a:moveTo>
                  <a:pt x="140" y="291"/>
                </a:moveTo>
                <a:lnTo>
                  <a:pt x="149" y="284"/>
                </a:lnTo>
                <a:moveTo>
                  <a:pt x="226" y="205"/>
                </a:moveTo>
                <a:lnTo>
                  <a:pt x="236" y="195"/>
                </a:lnTo>
                <a:moveTo>
                  <a:pt x="205" y="229"/>
                </a:moveTo>
                <a:lnTo>
                  <a:pt x="209" y="224"/>
                </a:lnTo>
                <a:moveTo>
                  <a:pt x="142" y="296"/>
                </a:moveTo>
                <a:lnTo>
                  <a:pt x="149" y="289"/>
                </a:lnTo>
                <a:moveTo>
                  <a:pt x="231" y="207"/>
                </a:moveTo>
                <a:lnTo>
                  <a:pt x="231" y="205"/>
                </a:lnTo>
                <a:moveTo>
                  <a:pt x="207" y="231"/>
                </a:moveTo>
                <a:lnTo>
                  <a:pt x="212" y="226"/>
                </a:lnTo>
                <a:moveTo>
                  <a:pt x="226" y="212"/>
                </a:moveTo>
                <a:lnTo>
                  <a:pt x="229" y="210"/>
                </a:lnTo>
                <a:moveTo>
                  <a:pt x="209" y="234"/>
                </a:moveTo>
                <a:lnTo>
                  <a:pt x="221" y="224"/>
                </a:lnTo>
                <a:moveTo>
                  <a:pt x="346" y="99"/>
                </a:moveTo>
                <a:lnTo>
                  <a:pt x="349" y="97"/>
                </a:lnTo>
                <a:moveTo>
                  <a:pt x="221" y="224"/>
                </a:moveTo>
                <a:lnTo>
                  <a:pt x="229" y="217"/>
                </a:lnTo>
                <a:lnTo>
                  <a:pt x="231" y="214"/>
                </a:lnTo>
                <a:moveTo>
                  <a:pt x="217" y="236"/>
                </a:moveTo>
                <a:lnTo>
                  <a:pt x="231" y="221"/>
                </a:lnTo>
                <a:moveTo>
                  <a:pt x="346" y="106"/>
                </a:moveTo>
                <a:lnTo>
                  <a:pt x="349" y="101"/>
                </a:lnTo>
                <a:moveTo>
                  <a:pt x="226" y="231"/>
                </a:moveTo>
                <a:lnTo>
                  <a:pt x="226" y="229"/>
                </a:lnTo>
                <a:moveTo>
                  <a:pt x="346" y="111"/>
                </a:moveTo>
                <a:lnTo>
                  <a:pt x="351" y="109"/>
                </a:lnTo>
                <a:moveTo>
                  <a:pt x="346" y="121"/>
                </a:moveTo>
                <a:lnTo>
                  <a:pt x="346" y="118"/>
                </a:lnTo>
                <a:moveTo>
                  <a:pt x="349" y="123"/>
                </a:moveTo>
                <a:lnTo>
                  <a:pt x="349" y="121"/>
                </a:lnTo>
                <a:moveTo>
                  <a:pt x="377" y="94"/>
                </a:moveTo>
                <a:lnTo>
                  <a:pt x="392" y="80"/>
                </a:lnTo>
                <a:moveTo>
                  <a:pt x="349" y="130"/>
                </a:moveTo>
                <a:lnTo>
                  <a:pt x="353" y="126"/>
                </a:lnTo>
                <a:moveTo>
                  <a:pt x="387" y="92"/>
                </a:moveTo>
                <a:lnTo>
                  <a:pt x="404" y="73"/>
                </a:lnTo>
                <a:moveTo>
                  <a:pt x="351" y="135"/>
                </a:moveTo>
                <a:lnTo>
                  <a:pt x="356" y="130"/>
                </a:lnTo>
                <a:moveTo>
                  <a:pt x="404" y="82"/>
                </a:moveTo>
                <a:lnTo>
                  <a:pt x="416" y="68"/>
                </a:lnTo>
                <a:moveTo>
                  <a:pt x="385" y="99"/>
                </a:moveTo>
                <a:lnTo>
                  <a:pt x="387" y="97"/>
                </a:lnTo>
                <a:moveTo>
                  <a:pt x="353" y="140"/>
                </a:moveTo>
                <a:lnTo>
                  <a:pt x="356" y="135"/>
                </a:lnTo>
                <a:moveTo>
                  <a:pt x="411" y="80"/>
                </a:moveTo>
                <a:lnTo>
                  <a:pt x="428" y="66"/>
                </a:lnTo>
                <a:moveTo>
                  <a:pt x="387" y="106"/>
                </a:moveTo>
                <a:lnTo>
                  <a:pt x="389" y="101"/>
                </a:lnTo>
                <a:moveTo>
                  <a:pt x="356" y="142"/>
                </a:moveTo>
                <a:lnTo>
                  <a:pt x="358" y="140"/>
                </a:lnTo>
                <a:moveTo>
                  <a:pt x="389" y="109"/>
                </a:moveTo>
                <a:lnTo>
                  <a:pt x="394" y="106"/>
                </a:lnTo>
                <a:moveTo>
                  <a:pt x="361" y="145"/>
                </a:moveTo>
                <a:lnTo>
                  <a:pt x="363" y="142"/>
                </a:lnTo>
                <a:moveTo>
                  <a:pt x="389" y="116"/>
                </a:moveTo>
                <a:lnTo>
                  <a:pt x="397" y="109"/>
                </a:lnTo>
                <a:moveTo>
                  <a:pt x="289" y="224"/>
                </a:moveTo>
                <a:lnTo>
                  <a:pt x="296" y="217"/>
                </a:lnTo>
                <a:moveTo>
                  <a:pt x="389" y="121"/>
                </a:moveTo>
                <a:lnTo>
                  <a:pt x="397" y="116"/>
                </a:lnTo>
                <a:moveTo>
                  <a:pt x="291" y="229"/>
                </a:moveTo>
                <a:lnTo>
                  <a:pt x="301" y="219"/>
                </a:lnTo>
                <a:moveTo>
                  <a:pt x="389" y="128"/>
                </a:moveTo>
                <a:lnTo>
                  <a:pt x="397" y="123"/>
                </a:lnTo>
                <a:moveTo>
                  <a:pt x="296" y="229"/>
                </a:moveTo>
                <a:lnTo>
                  <a:pt x="305" y="219"/>
                </a:lnTo>
                <a:moveTo>
                  <a:pt x="389" y="135"/>
                </a:moveTo>
                <a:lnTo>
                  <a:pt x="397" y="128"/>
                </a:lnTo>
                <a:moveTo>
                  <a:pt x="301" y="231"/>
                </a:moveTo>
                <a:lnTo>
                  <a:pt x="313" y="221"/>
                </a:lnTo>
                <a:moveTo>
                  <a:pt x="392" y="142"/>
                </a:moveTo>
                <a:lnTo>
                  <a:pt x="397" y="135"/>
                </a:lnTo>
                <a:moveTo>
                  <a:pt x="361" y="171"/>
                </a:moveTo>
                <a:lnTo>
                  <a:pt x="363" y="169"/>
                </a:lnTo>
                <a:moveTo>
                  <a:pt x="305" y="234"/>
                </a:moveTo>
                <a:lnTo>
                  <a:pt x="317" y="221"/>
                </a:lnTo>
                <a:moveTo>
                  <a:pt x="437" y="101"/>
                </a:moveTo>
                <a:lnTo>
                  <a:pt x="457" y="82"/>
                </a:lnTo>
                <a:moveTo>
                  <a:pt x="358" y="181"/>
                </a:moveTo>
                <a:lnTo>
                  <a:pt x="363" y="176"/>
                </a:lnTo>
                <a:moveTo>
                  <a:pt x="397" y="142"/>
                </a:moveTo>
                <a:lnTo>
                  <a:pt x="394" y="145"/>
                </a:lnTo>
                <a:lnTo>
                  <a:pt x="392" y="147"/>
                </a:lnTo>
                <a:moveTo>
                  <a:pt x="310" y="236"/>
                </a:moveTo>
                <a:lnTo>
                  <a:pt x="322" y="224"/>
                </a:lnTo>
                <a:moveTo>
                  <a:pt x="459" y="87"/>
                </a:moveTo>
                <a:lnTo>
                  <a:pt x="469" y="78"/>
                </a:lnTo>
                <a:moveTo>
                  <a:pt x="358" y="186"/>
                </a:moveTo>
                <a:lnTo>
                  <a:pt x="365" y="181"/>
                </a:lnTo>
                <a:moveTo>
                  <a:pt x="452" y="94"/>
                </a:moveTo>
                <a:lnTo>
                  <a:pt x="457" y="90"/>
                </a:lnTo>
                <a:moveTo>
                  <a:pt x="387" y="157"/>
                </a:moveTo>
                <a:lnTo>
                  <a:pt x="397" y="150"/>
                </a:lnTo>
                <a:moveTo>
                  <a:pt x="442" y="104"/>
                </a:moveTo>
                <a:lnTo>
                  <a:pt x="447" y="99"/>
                </a:lnTo>
                <a:moveTo>
                  <a:pt x="315" y="238"/>
                </a:moveTo>
                <a:lnTo>
                  <a:pt x="329" y="224"/>
                </a:lnTo>
                <a:moveTo>
                  <a:pt x="466" y="87"/>
                </a:moveTo>
                <a:lnTo>
                  <a:pt x="473" y="78"/>
                </a:lnTo>
                <a:moveTo>
                  <a:pt x="361" y="193"/>
                </a:moveTo>
                <a:lnTo>
                  <a:pt x="368" y="186"/>
                </a:lnTo>
                <a:moveTo>
                  <a:pt x="464" y="90"/>
                </a:moveTo>
                <a:lnTo>
                  <a:pt x="464" y="87"/>
                </a:lnTo>
                <a:moveTo>
                  <a:pt x="385" y="166"/>
                </a:moveTo>
                <a:lnTo>
                  <a:pt x="394" y="159"/>
                </a:lnTo>
                <a:moveTo>
                  <a:pt x="322" y="238"/>
                </a:moveTo>
                <a:lnTo>
                  <a:pt x="334" y="226"/>
                </a:lnTo>
                <a:moveTo>
                  <a:pt x="469" y="92"/>
                </a:moveTo>
                <a:lnTo>
                  <a:pt x="473" y="85"/>
                </a:lnTo>
                <a:moveTo>
                  <a:pt x="363" y="198"/>
                </a:moveTo>
                <a:lnTo>
                  <a:pt x="368" y="190"/>
                </a:lnTo>
                <a:moveTo>
                  <a:pt x="442" y="118"/>
                </a:moveTo>
                <a:lnTo>
                  <a:pt x="447" y="111"/>
                </a:lnTo>
                <a:moveTo>
                  <a:pt x="382" y="176"/>
                </a:moveTo>
                <a:lnTo>
                  <a:pt x="397" y="164"/>
                </a:lnTo>
                <a:moveTo>
                  <a:pt x="327" y="238"/>
                </a:moveTo>
                <a:lnTo>
                  <a:pt x="339" y="226"/>
                </a:lnTo>
                <a:moveTo>
                  <a:pt x="469" y="97"/>
                </a:moveTo>
                <a:lnTo>
                  <a:pt x="476" y="90"/>
                </a:lnTo>
                <a:moveTo>
                  <a:pt x="365" y="200"/>
                </a:moveTo>
                <a:lnTo>
                  <a:pt x="370" y="195"/>
                </a:lnTo>
                <a:moveTo>
                  <a:pt x="445" y="123"/>
                </a:moveTo>
                <a:lnTo>
                  <a:pt x="452" y="114"/>
                </a:lnTo>
                <a:moveTo>
                  <a:pt x="382" y="183"/>
                </a:moveTo>
                <a:lnTo>
                  <a:pt x="418" y="150"/>
                </a:lnTo>
                <a:moveTo>
                  <a:pt x="334" y="238"/>
                </a:moveTo>
                <a:lnTo>
                  <a:pt x="346" y="226"/>
                </a:lnTo>
                <a:moveTo>
                  <a:pt x="471" y="101"/>
                </a:moveTo>
                <a:lnTo>
                  <a:pt x="476" y="97"/>
                </a:lnTo>
                <a:moveTo>
                  <a:pt x="368" y="205"/>
                </a:moveTo>
                <a:lnTo>
                  <a:pt x="373" y="200"/>
                </a:lnTo>
                <a:moveTo>
                  <a:pt x="445" y="128"/>
                </a:moveTo>
                <a:lnTo>
                  <a:pt x="454" y="118"/>
                </a:lnTo>
                <a:moveTo>
                  <a:pt x="387" y="186"/>
                </a:moveTo>
                <a:lnTo>
                  <a:pt x="401" y="171"/>
                </a:lnTo>
                <a:moveTo>
                  <a:pt x="418" y="154"/>
                </a:moveTo>
                <a:lnTo>
                  <a:pt x="430" y="142"/>
                </a:lnTo>
                <a:moveTo>
                  <a:pt x="404" y="169"/>
                </a:moveTo>
                <a:lnTo>
                  <a:pt x="411" y="161"/>
                </a:lnTo>
                <a:moveTo>
                  <a:pt x="339" y="241"/>
                </a:moveTo>
                <a:lnTo>
                  <a:pt x="351" y="229"/>
                </a:lnTo>
                <a:moveTo>
                  <a:pt x="471" y="109"/>
                </a:moveTo>
                <a:lnTo>
                  <a:pt x="476" y="101"/>
                </a:lnTo>
                <a:moveTo>
                  <a:pt x="368" y="212"/>
                </a:moveTo>
                <a:lnTo>
                  <a:pt x="375" y="205"/>
                </a:lnTo>
                <a:moveTo>
                  <a:pt x="445" y="133"/>
                </a:moveTo>
                <a:lnTo>
                  <a:pt x="454" y="126"/>
                </a:lnTo>
                <a:moveTo>
                  <a:pt x="346" y="241"/>
                </a:moveTo>
                <a:lnTo>
                  <a:pt x="375" y="212"/>
                </a:lnTo>
                <a:moveTo>
                  <a:pt x="471" y="116"/>
                </a:moveTo>
                <a:lnTo>
                  <a:pt x="478" y="109"/>
                </a:lnTo>
                <a:moveTo>
                  <a:pt x="445" y="140"/>
                </a:moveTo>
                <a:lnTo>
                  <a:pt x="454" y="133"/>
                </a:lnTo>
                <a:moveTo>
                  <a:pt x="351" y="241"/>
                </a:moveTo>
                <a:lnTo>
                  <a:pt x="370" y="221"/>
                </a:lnTo>
                <a:moveTo>
                  <a:pt x="471" y="123"/>
                </a:moveTo>
                <a:lnTo>
                  <a:pt x="476" y="116"/>
                </a:lnTo>
                <a:moveTo>
                  <a:pt x="447" y="147"/>
                </a:moveTo>
                <a:lnTo>
                  <a:pt x="454" y="138"/>
                </a:lnTo>
                <a:moveTo>
                  <a:pt x="358" y="243"/>
                </a:moveTo>
                <a:lnTo>
                  <a:pt x="368" y="234"/>
                </a:lnTo>
                <a:moveTo>
                  <a:pt x="469" y="130"/>
                </a:moveTo>
                <a:lnTo>
                  <a:pt x="476" y="123"/>
                </a:lnTo>
                <a:moveTo>
                  <a:pt x="447" y="152"/>
                </a:moveTo>
                <a:lnTo>
                  <a:pt x="454" y="145"/>
                </a:lnTo>
                <a:moveTo>
                  <a:pt x="363" y="243"/>
                </a:moveTo>
                <a:lnTo>
                  <a:pt x="373" y="234"/>
                </a:lnTo>
                <a:moveTo>
                  <a:pt x="473" y="133"/>
                </a:moveTo>
                <a:lnTo>
                  <a:pt x="473" y="130"/>
                </a:lnTo>
                <a:moveTo>
                  <a:pt x="447" y="159"/>
                </a:moveTo>
                <a:lnTo>
                  <a:pt x="457" y="150"/>
                </a:lnTo>
                <a:moveTo>
                  <a:pt x="469" y="138"/>
                </a:moveTo>
                <a:lnTo>
                  <a:pt x="471" y="135"/>
                </a:lnTo>
                <a:moveTo>
                  <a:pt x="368" y="246"/>
                </a:moveTo>
                <a:lnTo>
                  <a:pt x="377" y="236"/>
                </a:lnTo>
                <a:moveTo>
                  <a:pt x="466" y="147"/>
                </a:moveTo>
                <a:lnTo>
                  <a:pt x="473" y="140"/>
                </a:lnTo>
                <a:moveTo>
                  <a:pt x="447" y="166"/>
                </a:moveTo>
                <a:lnTo>
                  <a:pt x="461" y="152"/>
                </a:lnTo>
                <a:moveTo>
                  <a:pt x="373" y="246"/>
                </a:moveTo>
                <a:lnTo>
                  <a:pt x="382" y="238"/>
                </a:lnTo>
                <a:moveTo>
                  <a:pt x="459" y="161"/>
                </a:moveTo>
                <a:lnTo>
                  <a:pt x="471" y="150"/>
                </a:lnTo>
                <a:moveTo>
                  <a:pt x="447" y="174"/>
                </a:moveTo>
                <a:lnTo>
                  <a:pt x="452" y="166"/>
                </a:lnTo>
                <a:moveTo>
                  <a:pt x="377" y="248"/>
                </a:moveTo>
                <a:lnTo>
                  <a:pt x="387" y="241"/>
                </a:lnTo>
                <a:moveTo>
                  <a:pt x="469" y="157"/>
                </a:moveTo>
                <a:lnTo>
                  <a:pt x="471" y="154"/>
                </a:lnTo>
                <a:moveTo>
                  <a:pt x="445" y="181"/>
                </a:moveTo>
                <a:lnTo>
                  <a:pt x="447" y="181"/>
                </a:lnTo>
                <a:moveTo>
                  <a:pt x="449" y="176"/>
                </a:moveTo>
                <a:lnTo>
                  <a:pt x="452" y="174"/>
                </a:lnTo>
                <a:moveTo>
                  <a:pt x="449" y="178"/>
                </a:moveTo>
                <a:lnTo>
                  <a:pt x="449" y="176"/>
                </a:lnTo>
                <a:moveTo>
                  <a:pt x="382" y="250"/>
                </a:moveTo>
                <a:lnTo>
                  <a:pt x="392" y="241"/>
                </a:lnTo>
                <a:moveTo>
                  <a:pt x="442" y="190"/>
                </a:moveTo>
                <a:lnTo>
                  <a:pt x="449" y="183"/>
                </a:lnTo>
                <a:moveTo>
                  <a:pt x="389" y="250"/>
                </a:moveTo>
                <a:lnTo>
                  <a:pt x="399" y="241"/>
                </a:lnTo>
                <a:moveTo>
                  <a:pt x="440" y="200"/>
                </a:moveTo>
                <a:lnTo>
                  <a:pt x="449" y="190"/>
                </a:lnTo>
                <a:moveTo>
                  <a:pt x="394" y="253"/>
                </a:moveTo>
                <a:lnTo>
                  <a:pt x="404" y="241"/>
                </a:lnTo>
                <a:moveTo>
                  <a:pt x="437" y="210"/>
                </a:moveTo>
                <a:lnTo>
                  <a:pt x="445" y="202"/>
                </a:lnTo>
                <a:moveTo>
                  <a:pt x="399" y="255"/>
                </a:moveTo>
                <a:lnTo>
                  <a:pt x="411" y="243"/>
                </a:lnTo>
                <a:moveTo>
                  <a:pt x="435" y="217"/>
                </a:moveTo>
                <a:lnTo>
                  <a:pt x="442" y="210"/>
                </a:lnTo>
                <a:moveTo>
                  <a:pt x="406" y="255"/>
                </a:moveTo>
                <a:lnTo>
                  <a:pt x="418" y="243"/>
                </a:lnTo>
                <a:moveTo>
                  <a:pt x="435" y="226"/>
                </a:moveTo>
                <a:lnTo>
                  <a:pt x="442" y="219"/>
                </a:lnTo>
                <a:moveTo>
                  <a:pt x="411" y="255"/>
                </a:moveTo>
                <a:lnTo>
                  <a:pt x="423" y="243"/>
                </a:lnTo>
                <a:moveTo>
                  <a:pt x="435" y="234"/>
                </a:moveTo>
                <a:lnTo>
                  <a:pt x="440" y="226"/>
                </a:lnTo>
                <a:moveTo>
                  <a:pt x="418" y="255"/>
                </a:moveTo>
                <a:lnTo>
                  <a:pt x="437" y="236"/>
                </a:lnTo>
                <a:moveTo>
                  <a:pt x="605" y="68"/>
                </a:moveTo>
                <a:lnTo>
                  <a:pt x="610" y="63"/>
                </a:lnTo>
                <a:moveTo>
                  <a:pt x="425" y="255"/>
                </a:moveTo>
                <a:lnTo>
                  <a:pt x="440" y="241"/>
                </a:lnTo>
                <a:moveTo>
                  <a:pt x="605" y="73"/>
                </a:moveTo>
                <a:lnTo>
                  <a:pt x="615" y="66"/>
                </a:lnTo>
                <a:moveTo>
                  <a:pt x="430" y="255"/>
                </a:moveTo>
                <a:lnTo>
                  <a:pt x="445" y="243"/>
                </a:lnTo>
                <a:moveTo>
                  <a:pt x="610" y="75"/>
                </a:moveTo>
                <a:lnTo>
                  <a:pt x="617" y="68"/>
                </a:lnTo>
                <a:moveTo>
                  <a:pt x="435" y="260"/>
                </a:moveTo>
                <a:lnTo>
                  <a:pt x="435" y="258"/>
                </a:lnTo>
                <a:moveTo>
                  <a:pt x="613" y="80"/>
                </a:moveTo>
                <a:lnTo>
                  <a:pt x="620" y="73"/>
                </a:lnTo>
                <a:moveTo>
                  <a:pt x="440" y="255"/>
                </a:moveTo>
                <a:lnTo>
                  <a:pt x="452" y="241"/>
                </a:lnTo>
                <a:moveTo>
                  <a:pt x="445" y="255"/>
                </a:moveTo>
                <a:lnTo>
                  <a:pt x="459" y="241"/>
                </a:lnTo>
                <a:moveTo>
                  <a:pt x="613" y="87"/>
                </a:moveTo>
                <a:lnTo>
                  <a:pt x="620" y="80"/>
                </a:lnTo>
                <a:moveTo>
                  <a:pt x="452" y="255"/>
                </a:moveTo>
                <a:lnTo>
                  <a:pt x="466" y="241"/>
                </a:lnTo>
                <a:moveTo>
                  <a:pt x="670" y="37"/>
                </a:moveTo>
                <a:lnTo>
                  <a:pt x="673" y="34"/>
                </a:lnTo>
                <a:moveTo>
                  <a:pt x="579" y="128"/>
                </a:moveTo>
                <a:lnTo>
                  <a:pt x="581" y="126"/>
                </a:lnTo>
                <a:moveTo>
                  <a:pt x="613" y="94"/>
                </a:moveTo>
                <a:lnTo>
                  <a:pt x="622" y="85"/>
                </a:lnTo>
                <a:moveTo>
                  <a:pt x="459" y="255"/>
                </a:moveTo>
                <a:lnTo>
                  <a:pt x="473" y="238"/>
                </a:lnTo>
                <a:moveTo>
                  <a:pt x="668" y="46"/>
                </a:moveTo>
                <a:lnTo>
                  <a:pt x="673" y="39"/>
                </a:lnTo>
                <a:moveTo>
                  <a:pt x="581" y="130"/>
                </a:moveTo>
                <a:lnTo>
                  <a:pt x="593" y="121"/>
                </a:lnTo>
                <a:moveTo>
                  <a:pt x="615" y="99"/>
                </a:moveTo>
                <a:lnTo>
                  <a:pt x="622" y="92"/>
                </a:lnTo>
                <a:moveTo>
                  <a:pt x="466" y="255"/>
                </a:moveTo>
                <a:lnTo>
                  <a:pt x="483" y="238"/>
                </a:lnTo>
                <a:moveTo>
                  <a:pt x="670" y="51"/>
                </a:moveTo>
                <a:lnTo>
                  <a:pt x="675" y="46"/>
                </a:lnTo>
                <a:moveTo>
                  <a:pt x="591" y="130"/>
                </a:moveTo>
                <a:lnTo>
                  <a:pt x="601" y="121"/>
                </a:lnTo>
                <a:moveTo>
                  <a:pt x="615" y="104"/>
                </a:moveTo>
                <a:lnTo>
                  <a:pt x="622" y="97"/>
                </a:lnTo>
                <a:moveTo>
                  <a:pt x="473" y="255"/>
                </a:moveTo>
                <a:lnTo>
                  <a:pt x="490" y="238"/>
                </a:lnTo>
                <a:moveTo>
                  <a:pt x="670" y="56"/>
                </a:moveTo>
                <a:lnTo>
                  <a:pt x="677" y="51"/>
                </a:lnTo>
                <a:moveTo>
                  <a:pt x="603" y="126"/>
                </a:moveTo>
                <a:lnTo>
                  <a:pt x="627" y="101"/>
                </a:lnTo>
                <a:moveTo>
                  <a:pt x="478" y="255"/>
                </a:moveTo>
                <a:lnTo>
                  <a:pt x="497" y="236"/>
                </a:lnTo>
                <a:moveTo>
                  <a:pt x="673" y="61"/>
                </a:moveTo>
                <a:lnTo>
                  <a:pt x="680" y="56"/>
                </a:lnTo>
                <a:moveTo>
                  <a:pt x="613" y="121"/>
                </a:moveTo>
                <a:lnTo>
                  <a:pt x="632" y="101"/>
                </a:lnTo>
                <a:moveTo>
                  <a:pt x="490" y="250"/>
                </a:moveTo>
                <a:lnTo>
                  <a:pt x="505" y="236"/>
                </a:lnTo>
                <a:moveTo>
                  <a:pt x="675" y="66"/>
                </a:moveTo>
                <a:lnTo>
                  <a:pt x="680" y="61"/>
                </a:lnTo>
                <a:moveTo>
                  <a:pt x="617" y="123"/>
                </a:moveTo>
                <a:lnTo>
                  <a:pt x="639" y="101"/>
                </a:lnTo>
                <a:moveTo>
                  <a:pt x="497" y="250"/>
                </a:moveTo>
                <a:lnTo>
                  <a:pt x="512" y="236"/>
                </a:lnTo>
                <a:moveTo>
                  <a:pt x="675" y="70"/>
                </a:moveTo>
                <a:lnTo>
                  <a:pt x="680" y="68"/>
                </a:lnTo>
                <a:moveTo>
                  <a:pt x="617" y="128"/>
                </a:moveTo>
                <a:lnTo>
                  <a:pt x="622" y="123"/>
                </a:lnTo>
                <a:moveTo>
                  <a:pt x="637" y="111"/>
                </a:moveTo>
                <a:lnTo>
                  <a:pt x="641" y="106"/>
                </a:lnTo>
                <a:moveTo>
                  <a:pt x="507" y="246"/>
                </a:moveTo>
                <a:lnTo>
                  <a:pt x="517" y="236"/>
                </a:lnTo>
                <a:moveTo>
                  <a:pt x="677" y="78"/>
                </a:moveTo>
                <a:lnTo>
                  <a:pt x="682" y="73"/>
                </a:lnTo>
                <a:moveTo>
                  <a:pt x="617" y="135"/>
                </a:moveTo>
                <a:lnTo>
                  <a:pt x="622" y="130"/>
                </a:lnTo>
                <a:moveTo>
                  <a:pt x="517" y="243"/>
                </a:moveTo>
                <a:lnTo>
                  <a:pt x="519" y="241"/>
                </a:lnTo>
                <a:moveTo>
                  <a:pt x="680" y="82"/>
                </a:moveTo>
                <a:lnTo>
                  <a:pt x="685" y="78"/>
                </a:lnTo>
                <a:moveTo>
                  <a:pt x="526" y="236"/>
                </a:moveTo>
                <a:lnTo>
                  <a:pt x="526" y="234"/>
                </a:lnTo>
                <a:moveTo>
                  <a:pt x="617" y="142"/>
                </a:moveTo>
                <a:lnTo>
                  <a:pt x="622" y="138"/>
                </a:lnTo>
                <a:moveTo>
                  <a:pt x="526" y="241"/>
                </a:moveTo>
                <a:lnTo>
                  <a:pt x="529" y="241"/>
                </a:lnTo>
                <a:moveTo>
                  <a:pt x="680" y="87"/>
                </a:moveTo>
                <a:lnTo>
                  <a:pt x="685" y="82"/>
                </a:lnTo>
                <a:moveTo>
                  <a:pt x="531" y="236"/>
                </a:moveTo>
                <a:lnTo>
                  <a:pt x="536" y="231"/>
                </a:lnTo>
                <a:moveTo>
                  <a:pt x="598" y="169"/>
                </a:moveTo>
                <a:lnTo>
                  <a:pt x="625" y="145"/>
                </a:lnTo>
                <a:moveTo>
                  <a:pt x="536" y="238"/>
                </a:moveTo>
                <a:lnTo>
                  <a:pt x="538" y="236"/>
                </a:lnTo>
                <a:moveTo>
                  <a:pt x="680" y="94"/>
                </a:moveTo>
                <a:lnTo>
                  <a:pt x="687" y="87"/>
                </a:lnTo>
                <a:moveTo>
                  <a:pt x="541" y="234"/>
                </a:moveTo>
                <a:lnTo>
                  <a:pt x="548" y="226"/>
                </a:lnTo>
                <a:moveTo>
                  <a:pt x="649" y="126"/>
                </a:moveTo>
                <a:lnTo>
                  <a:pt x="661" y="114"/>
                </a:lnTo>
                <a:moveTo>
                  <a:pt x="591" y="183"/>
                </a:moveTo>
                <a:lnTo>
                  <a:pt x="605" y="169"/>
                </a:lnTo>
                <a:moveTo>
                  <a:pt x="610" y="164"/>
                </a:moveTo>
                <a:lnTo>
                  <a:pt x="627" y="147"/>
                </a:lnTo>
                <a:moveTo>
                  <a:pt x="550" y="231"/>
                </a:moveTo>
                <a:lnTo>
                  <a:pt x="557" y="221"/>
                </a:lnTo>
                <a:moveTo>
                  <a:pt x="682" y="99"/>
                </a:moveTo>
                <a:lnTo>
                  <a:pt x="689" y="90"/>
                </a:lnTo>
                <a:moveTo>
                  <a:pt x="589" y="193"/>
                </a:moveTo>
                <a:lnTo>
                  <a:pt x="598" y="183"/>
                </a:lnTo>
                <a:moveTo>
                  <a:pt x="656" y="126"/>
                </a:moveTo>
                <a:lnTo>
                  <a:pt x="668" y="111"/>
                </a:lnTo>
                <a:moveTo>
                  <a:pt x="615" y="164"/>
                </a:moveTo>
                <a:lnTo>
                  <a:pt x="629" y="150"/>
                </a:lnTo>
                <a:moveTo>
                  <a:pt x="651" y="128"/>
                </a:moveTo>
                <a:lnTo>
                  <a:pt x="653" y="128"/>
                </a:lnTo>
                <a:moveTo>
                  <a:pt x="589" y="198"/>
                </a:moveTo>
                <a:lnTo>
                  <a:pt x="593" y="195"/>
                </a:lnTo>
                <a:moveTo>
                  <a:pt x="689" y="97"/>
                </a:moveTo>
                <a:lnTo>
                  <a:pt x="694" y="94"/>
                </a:lnTo>
                <a:moveTo>
                  <a:pt x="615" y="171"/>
                </a:moveTo>
                <a:lnTo>
                  <a:pt x="622" y="166"/>
                </a:lnTo>
                <a:moveTo>
                  <a:pt x="680" y="106"/>
                </a:moveTo>
                <a:lnTo>
                  <a:pt x="689" y="97"/>
                </a:lnTo>
                <a:moveTo>
                  <a:pt x="625" y="164"/>
                </a:moveTo>
                <a:lnTo>
                  <a:pt x="634" y="154"/>
                </a:lnTo>
                <a:moveTo>
                  <a:pt x="663" y="126"/>
                </a:moveTo>
                <a:lnTo>
                  <a:pt x="677" y="111"/>
                </a:lnTo>
                <a:moveTo>
                  <a:pt x="615" y="181"/>
                </a:moveTo>
                <a:lnTo>
                  <a:pt x="622" y="174"/>
                </a:lnTo>
                <a:moveTo>
                  <a:pt x="694" y="99"/>
                </a:moveTo>
                <a:lnTo>
                  <a:pt x="699" y="94"/>
                </a:lnTo>
                <a:moveTo>
                  <a:pt x="629" y="164"/>
                </a:moveTo>
                <a:lnTo>
                  <a:pt x="634" y="159"/>
                </a:lnTo>
                <a:moveTo>
                  <a:pt x="675" y="121"/>
                </a:moveTo>
                <a:lnTo>
                  <a:pt x="694" y="101"/>
                </a:lnTo>
                <a:moveTo>
                  <a:pt x="613" y="188"/>
                </a:moveTo>
                <a:lnTo>
                  <a:pt x="620" y="181"/>
                </a:lnTo>
                <a:moveTo>
                  <a:pt x="682" y="121"/>
                </a:moveTo>
                <a:lnTo>
                  <a:pt x="704" y="97"/>
                </a:lnTo>
                <a:moveTo>
                  <a:pt x="632" y="169"/>
                </a:moveTo>
                <a:lnTo>
                  <a:pt x="637" y="164"/>
                </a:lnTo>
                <a:moveTo>
                  <a:pt x="613" y="195"/>
                </a:moveTo>
                <a:lnTo>
                  <a:pt x="620" y="188"/>
                </a:lnTo>
                <a:moveTo>
                  <a:pt x="685" y="123"/>
                </a:moveTo>
                <a:lnTo>
                  <a:pt x="711" y="97"/>
                </a:lnTo>
                <a:moveTo>
                  <a:pt x="637" y="171"/>
                </a:moveTo>
                <a:lnTo>
                  <a:pt x="644" y="164"/>
                </a:lnTo>
                <a:moveTo>
                  <a:pt x="610" y="202"/>
                </a:moveTo>
                <a:lnTo>
                  <a:pt x="620" y="195"/>
                </a:lnTo>
                <a:moveTo>
                  <a:pt x="706" y="109"/>
                </a:moveTo>
                <a:lnTo>
                  <a:pt x="713" y="101"/>
                </a:lnTo>
                <a:moveTo>
                  <a:pt x="641" y="174"/>
                </a:moveTo>
                <a:lnTo>
                  <a:pt x="646" y="169"/>
                </a:lnTo>
                <a:moveTo>
                  <a:pt x="685" y="130"/>
                </a:moveTo>
                <a:lnTo>
                  <a:pt x="692" y="123"/>
                </a:lnTo>
                <a:moveTo>
                  <a:pt x="610" y="212"/>
                </a:moveTo>
                <a:lnTo>
                  <a:pt x="617" y="202"/>
                </a:lnTo>
                <a:moveTo>
                  <a:pt x="682" y="138"/>
                </a:moveTo>
                <a:lnTo>
                  <a:pt x="692" y="128"/>
                </a:lnTo>
                <a:moveTo>
                  <a:pt x="608" y="219"/>
                </a:moveTo>
                <a:lnTo>
                  <a:pt x="620" y="210"/>
                </a:lnTo>
                <a:moveTo>
                  <a:pt x="670" y="157"/>
                </a:moveTo>
                <a:lnTo>
                  <a:pt x="692" y="135"/>
                </a:lnTo>
                <a:moveTo>
                  <a:pt x="610" y="224"/>
                </a:moveTo>
                <a:lnTo>
                  <a:pt x="620" y="214"/>
                </a:lnTo>
                <a:moveTo>
                  <a:pt x="685" y="150"/>
                </a:moveTo>
                <a:lnTo>
                  <a:pt x="694" y="140"/>
                </a:lnTo>
                <a:moveTo>
                  <a:pt x="658" y="176"/>
                </a:moveTo>
                <a:lnTo>
                  <a:pt x="680" y="154"/>
                </a:lnTo>
                <a:moveTo>
                  <a:pt x="610" y="231"/>
                </a:moveTo>
                <a:lnTo>
                  <a:pt x="617" y="224"/>
                </a:lnTo>
                <a:moveTo>
                  <a:pt x="689" y="152"/>
                </a:moveTo>
                <a:lnTo>
                  <a:pt x="694" y="147"/>
                </a:lnTo>
                <a:moveTo>
                  <a:pt x="625" y="217"/>
                </a:moveTo>
                <a:lnTo>
                  <a:pt x="627" y="214"/>
                </a:lnTo>
                <a:moveTo>
                  <a:pt x="661" y="181"/>
                </a:moveTo>
                <a:lnTo>
                  <a:pt x="665" y="176"/>
                </a:lnTo>
                <a:moveTo>
                  <a:pt x="629" y="210"/>
                </a:moveTo>
                <a:lnTo>
                  <a:pt x="639" y="202"/>
                </a:lnTo>
                <a:moveTo>
                  <a:pt x="644" y="198"/>
                </a:moveTo>
                <a:lnTo>
                  <a:pt x="661" y="181"/>
                </a:lnTo>
                <a:moveTo>
                  <a:pt x="689" y="159"/>
                </a:moveTo>
                <a:lnTo>
                  <a:pt x="697" y="152"/>
                </a:lnTo>
                <a:moveTo>
                  <a:pt x="689" y="166"/>
                </a:moveTo>
                <a:lnTo>
                  <a:pt x="699" y="157"/>
                </a:lnTo>
                <a:moveTo>
                  <a:pt x="689" y="174"/>
                </a:moveTo>
                <a:lnTo>
                  <a:pt x="701" y="159"/>
                </a:lnTo>
                <a:moveTo>
                  <a:pt x="689" y="181"/>
                </a:moveTo>
                <a:lnTo>
                  <a:pt x="697" y="171"/>
                </a:lnTo>
                <a:lnTo>
                  <a:pt x="704" y="164"/>
                </a:lnTo>
                <a:moveTo>
                  <a:pt x="689" y="186"/>
                </a:moveTo>
                <a:lnTo>
                  <a:pt x="694" y="181"/>
                </a:lnTo>
                <a:moveTo>
                  <a:pt x="701" y="174"/>
                </a:moveTo>
                <a:lnTo>
                  <a:pt x="706" y="166"/>
                </a:lnTo>
                <a:moveTo>
                  <a:pt x="687" y="193"/>
                </a:moveTo>
                <a:lnTo>
                  <a:pt x="694" y="188"/>
                </a:lnTo>
                <a:moveTo>
                  <a:pt x="704" y="176"/>
                </a:moveTo>
                <a:lnTo>
                  <a:pt x="711" y="171"/>
                </a:lnTo>
                <a:moveTo>
                  <a:pt x="687" y="202"/>
                </a:moveTo>
                <a:lnTo>
                  <a:pt x="694" y="195"/>
                </a:lnTo>
                <a:moveTo>
                  <a:pt x="709" y="181"/>
                </a:moveTo>
                <a:lnTo>
                  <a:pt x="713" y="176"/>
                </a:lnTo>
                <a:moveTo>
                  <a:pt x="685" y="210"/>
                </a:moveTo>
                <a:lnTo>
                  <a:pt x="692" y="202"/>
                </a:lnTo>
                <a:moveTo>
                  <a:pt x="711" y="183"/>
                </a:moveTo>
                <a:lnTo>
                  <a:pt x="718" y="178"/>
                </a:lnTo>
                <a:moveTo>
                  <a:pt x="682" y="219"/>
                </a:moveTo>
                <a:lnTo>
                  <a:pt x="689" y="214"/>
                </a:lnTo>
                <a:moveTo>
                  <a:pt x="713" y="188"/>
                </a:moveTo>
                <a:lnTo>
                  <a:pt x="721" y="181"/>
                </a:lnTo>
                <a:moveTo>
                  <a:pt x="682" y="226"/>
                </a:moveTo>
                <a:lnTo>
                  <a:pt x="689" y="219"/>
                </a:lnTo>
                <a:moveTo>
                  <a:pt x="718" y="190"/>
                </a:moveTo>
                <a:lnTo>
                  <a:pt x="725" y="183"/>
                </a:lnTo>
                <a:moveTo>
                  <a:pt x="680" y="236"/>
                </a:moveTo>
                <a:lnTo>
                  <a:pt x="689" y="226"/>
                </a:lnTo>
                <a:moveTo>
                  <a:pt x="723" y="193"/>
                </a:moveTo>
                <a:lnTo>
                  <a:pt x="730" y="186"/>
                </a:lnTo>
                <a:moveTo>
                  <a:pt x="677" y="243"/>
                </a:moveTo>
                <a:lnTo>
                  <a:pt x="682" y="241"/>
                </a:lnTo>
                <a:moveTo>
                  <a:pt x="728" y="195"/>
                </a:moveTo>
                <a:lnTo>
                  <a:pt x="735" y="188"/>
                </a:lnTo>
                <a:moveTo>
                  <a:pt x="682" y="238"/>
                </a:moveTo>
                <a:lnTo>
                  <a:pt x="682" y="236"/>
                </a:lnTo>
                <a:moveTo>
                  <a:pt x="675" y="253"/>
                </a:moveTo>
                <a:lnTo>
                  <a:pt x="685" y="246"/>
                </a:lnTo>
                <a:moveTo>
                  <a:pt x="733" y="198"/>
                </a:moveTo>
                <a:lnTo>
                  <a:pt x="737" y="190"/>
                </a:lnTo>
                <a:moveTo>
                  <a:pt x="668" y="267"/>
                </a:moveTo>
                <a:lnTo>
                  <a:pt x="680" y="255"/>
                </a:lnTo>
                <a:moveTo>
                  <a:pt x="735" y="200"/>
                </a:moveTo>
                <a:lnTo>
                  <a:pt x="745" y="193"/>
                </a:lnTo>
                <a:moveTo>
                  <a:pt x="668" y="272"/>
                </a:moveTo>
                <a:lnTo>
                  <a:pt x="680" y="262"/>
                </a:lnTo>
                <a:moveTo>
                  <a:pt x="740" y="202"/>
                </a:moveTo>
                <a:lnTo>
                  <a:pt x="749" y="193"/>
                </a:lnTo>
                <a:moveTo>
                  <a:pt x="745" y="205"/>
                </a:moveTo>
                <a:lnTo>
                  <a:pt x="754" y="193"/>
                </a:lnTo>
                <a:moveTo>
                  <a:pt x="749" y="207"/>
                </a:moveTo>
                <a:lnTo>
                  <a:pt x="761" y="195"/>
                </a:lnTo>
                <a:moveTo>
                  <a:pt x="754" y="207"/>
                </a:moveTo>
                <a:lnTo>
                  <a:pt x="769" y="195"/>
                </a:lnTo>
                <a:moveTo>
                  <a:pt x="761" y="207"/>
                </a:moveTo>
                <a:lnTo>
                  <a:pt x="773" y="195"/>
                </a:lnTo>
                <a:moveTo>
                  <a:pt x="769" y="207"/>
                </a:moveTo>
                <a:lnTo>
                  <a:pt x="781" y="195"/>
                </a:lnTo>
                <a:moveTo>
                  <a:pt x="776" y="207"/>
                </a:moveTo>
                <a:lnTo>
                  <a:pt x="788" y="195"/>
                </a:lnTo>
                <a:moveTo>
                  <a:pt x="783" y="207"/>
                </a:moveTo>
                <a:lnTo>
                  <a:pt x="790" y="198"/>
                </a:lnTo>
                <a:moveTo>
                  <a:pt x="788" y="207"/>
                </a:moveTo>
                <a:lnTo>
                  <a:pt x="795" y="202"/>
                </a:lnTo>
                <a:moveTo>
                  <a:pt x="152" y="3"/>
                </a:moveTo>
                <a:lnTo>
                  <a:pt x="147" y="1"/>
                </a:lnTo>
                <a:lnTo>
                  <a:pt x="130" y="3"/>
                </a:lnTo>
                <a:lnTo>
                  <a:pt x="123" y="8"/>
                </a:lnTo>
                <a:lnTo>
                  <a:pt x="123" y="10"/>
                </a:lnTo>
                <a:lnTo>
                  <a:pt x="130" y="15"/>
                </a:lnTo>
                <a:lnTo>
                  <a:pt x="135" y="13"/>
                </a:lnTo>
                <a:lnTo>
                  <a:pt x="133" y="10"/>
                </a:lnTo>
                <a:lnTo>
                  <a:pt x="142" y="10"/>
                </a:lnTo>
                <a:lnTo>
                  <a:pt x="147" y="15"/>
                </a:lnTo>
                <a:lnTo>
                  <a:pt x="152" y="6"/>
                </a:lnTo>
                <a:lnTo>
                  <a:pt x="152" y="3"/>
                </a:lnTo>
                <a:close/>
                <a:moveTo>
                  <a:pt x="135" y="8"/>
                </a:moveTo>
                <a:lnTo>
                  <a:pt x="145" y="8"/>
                </a:lnTo>
                <a:lnTo>
                  <a:pt x="135" y="8"/>
                </a:lnTo>
                <a:close/>
                <a:moveTo>
                  <a:pt x="118" y="10"/>
                </a:moveTo>
                <a:lnTo>
                  <a:pt x="123" y="10"/>
                </a:lnTo>
                <a:lnTo>
                  <a:pt x="116" y="8"/>
                </a:lnTo>
                <a:lnTo>
                  <a:pt x="106" y="10"/>
                </a:lnTo>
                <a:lnTo>
                  <a:pt x="104" y="13"/>
                </a:lnTo>
                <a:lnTo>
                  <a:pt x="111" y="20"/>
                </a:lnTo>
                <a:lnTo>
                  <a:pt x="113" y="13"/>
                </a:lnTo>
                <a:lnTo>
                  <a:pt x="116" y="18"/>
                </a:lnTo>
                <a:lnTo>
                  <a:pt x="118" y="15"/>
                </a:lnTo>
                <a:lnTo>
                  <a:pt x="118" y="10"/>
                </a:lnTo>
                <a:close/>
                <a:moveTo>
                  <a:pt x="147" y="20"/>
                </a:moveTo>
                <a:lnTo>
                  <a:pt x="145" y="18"/>
                </a:lnTo>
                <a:lnTo>
                  <a:pt x="145" y="20"/>
                </a:lnTo>
                <a:lnTo>
                  <a:pt x="147" y="20"/>
                </a:lnTo>
                <a:close/>
                <a:moveTo>
                  <a:pt x="673" y="34"/>
                </a:moveTo>
                <a:lnTo>
                  <a:pt x="670" y="32"/>
                </a:lnTo>
                <a:lnTo>
                  <a:pt x="668" y="41"/>
                </a:lnTo>
                <a:lnTo>
                  <a:pt x="673" y="66"/>
                </a:lnTo>
                <a:lnTo>
                  <a:pt x="677" y="68"/>
                </a:lnTo>
                <a:lnTo>
                  <a:pt x="675" y="75"/>
                </a:lnTo>
                <a:lnTo>
                  <a:pt x="680" y="85"/>
                </a:lnTo>
                <a:lnTo>
                  <a:pt x="680" y="87"/>
                </a:lnTo>
                <a:lnTo>
                  <a:pt x="682" y="101"/>
                </a:lnTo>
                <a:lnTo>
                  <a:pt x="680" y="111"/>
                </a:lnTo>
                <a:lnTo>
                  <a:pt x="661" y="114"/>
                </a:lnTo>
                <a:lnTo>
                  <a:pt x="649" y="123"/>
                </a:lnTo>
                <a:lnTo>
                  <a:pt x="649" y="128"/>
                </a:lnTo>
                <a:lnTo>
                  <a:pt x="653" y="128"/>
                </a:lnTo>
                <a:lnTo>
                  <a:pt x="653" y="126"/>
                </a:lnTo>
                <a:lnTo>
                  <a:pt x="663" y="126"/>
                </a:lnTo>
                <a:lnTo>
                  <a:pt x="670" y="121"/>
                </a:lnTo>
                <a:lnTo>
                  <a:pt x="685" y="121"/>
                </a:lnTo>
                <a:lnTo>
                  <a:pt x="682" y="138"/>
                </a:lnTo>
                <a:lnTo>
                  <a:pt x="658" y="176"/>
                </a:lnTo>
                <a:lnTo>
                  <a:pt x="663" y="181"/>
                </a:lnTo>
                <a:lnTo>
                  <a:pt x="677" y="161"/>
                </a:lnTo>
                <a:lnTo>
                  <a:pt x="682" y="147"/>
                </a:lnTo>
                <a:lnTo>
                  <a:pt x="689" y="152"/>
                </a:lnTo>
                <a:lnTo>
                  <a:pt x="689" y="193"/>
                </a:lnTo>
                <a:lnTo>
                  <a:pt x="680" y="238"/>
                </a:lnTo>
                <a:lnTo>
                  <a:pt x="682" y="238"/>
                </a:lnTo>
                <a:lnTo>
                  <a:pt x="689" y="229"/>
                </a:lnTo>
                <a:lnTo>
                  <a:pt x="689" y="212"/>
                </a:lnTo>
                <a:lnTo>
                  <a:pt x="692" y="207"/>
                </a:lnTo>
                <a:lnTo>
                  <a:pt x="697" y="171"/>
                </a:lnTo>
                <a:lnTo>
                  <a:pt x="699" y="171"/>
                </a:lnTo>
                <a:lnTo>
                  <a:pt x="716" y="188"/>
                </a:lnTo>
                <a:lnTo>
                  <a:pt x="749" y="207"/>
                </a:lnTo>
                <a:lnTo>
                  <a:pt x="793" y="207"/>
                </a:lnTo>
                <a:lnTo>
                  <a:pt x="795" y="202"/>
                </a:lnTo>
                <a:lnTo>
                  <a:pt x="790" y="195"/>
                </a:lnTo>
                <a:lnTo>
                  <a:pt x="749" y="193"/>
                </a:lnTo>
                <a:lnTo>
                  <a:pt x="737" y="190"/>
                </a:lnTo>
                <a:lnTo>
                  <a:pt x="713" y="174"/>
                </a:lnTo>
                <a:lnTo>
                  <a:pt x="697" y="154"/>
                </a:lnTo>
                <a:lnTo>
                  <a:pt x="689" y="121"/>
                </a:lnTo>
                <a:lnTo>
                  <a:pt x="697" y="111"/>
                </a:lnTo>
                <a:lnTo>
                  <a:pt x="711" y="106"/>
                </a:lnTo>
                <a:lnTo>
                  <a:pt x="713" y="101"/>
                </a:lnTo>
                <a:lnTo>
                  <a:pt x="709" y="97"/>
                </a:lnTo>
                <a:lnTo>
                  <a:pt x="694" y="94"/>
                </a:lnTo>
                <a:lnTo>
                  <a:pt x="687" y="87"/>
                </a:lnTo>
                <a:lnTo>
                  <a:pt x="677" y="56"/>
                </a:lnTo>
                <a:lnTo>
                  <a:pt x="680" y="56"/>
                </a:lnTo>
                <a:lnTo>
                  <a:pt x="673" y="46"/>
                </a:lnTo>
                <a:lnTo>
                  <a:pt x="673" y="34"/>
                </a:lnTo>
                <a:close/>
                <a:moveTo>
                  <a:pt x="613" y="66"/>
                </a:moveTo>
                <a:lnTo>
                  <a:pt x="608" y="63"/>
                </a:lnTo>
                <a:lnTo>
                  <a:pt x="603" y="73"/>
                </a:lnTo>
                <a:lnTo>
                  <a:pt x="613" y="75"/>
                </a:lnTo>
                <a:lnTo>
                  <a:pt x="613" y="97"/>
                </a:lnTo>
                <a:lnTo>
                  <a:pt x="617" y="101"/>
                </a:lnTo>
                <a:lnTo>
                  <a:pt x="615" y="111"/>
                </a:lnTo>
                <a:lnTo>
                  <a:pt x="610" y="111"/>
                </a:lnTo>
                <a:lnTo>
                  <a:pt x="603" y="121"/>
                </a:lnTo>
                <a:lnTo>
                  <a:pt x="591" y="121"/>
                </a:lnTo>
                <a:lnTo>
                  <a:pt x="579" y="128"/>
                </a:lnTo>
                <a:lnTo>
                  <a:pt x="584" y="133"/>
                </a:lnTo>
                <a:lnTo>
                  <a:pt x="610" y="121"/>
                </a:lnTo>
                <a:lnTo>
                  <a:pt x="617" y="123"/>
                </a:lnTo>
                <a:lnTo>
                  <a:pt x="617" y="142"/>
                </a:lnTo>
                <a:lnTo>
                  <a:pt x="603" y="161"/>
                </a:lnTo>
                <a:lnTo>
                  <a:pt x="589" y="188"/>
                </a:lnTo>
                <a:lnTo>
                  <a:pt x="589" y="202"/>
                </a:lnTo>
                <a:lnTo>
                  <a:pt x="593" y="198"/>
                </a:lnTo>
                <a:lnTo>
                  <a:pt x="593" y="190"/>
                </a:lnTo>
                <a:lnTo>
                  <a:pt x="608" y="166"/>
                </a:lnTo>
                <a:lnTo>
                  <a:pt x="610" y="164"/>
                </a:lnTo>
                <a:lnTo>
                  <a:pt x="617" y="164"/>
                </a:lnTo>
                <a:lnTo>
                  <a:pt x="608" y="219"/>
                </a:lnTo>
                <a:lnTo>
                  <a:pt x="610" y="236"/>
                </a:lnTo>
                <a:lnTo>
                  <a:pt x="617" y="231"/>
                </a:lnTo>
                <a:lnTo>
                  <a:pt x="617" y="221"/>
                </a:lnTo>
                <a:lnTo>
                  <a:pt x="620" y="219"/>
                </a:lnTo>
                <a:lnTo>
                  <a:pt x="617" y="202"/>
                </a:lnTo>
                <a:lnTo>
                  <a:pt x="622" y="164"/>
                </a:lnTo>
                <a:lnTo>
                  <a:pt x="627" y="164"/>
                </a:lnTo>
                <a:lnTo>
                  <a:pt x="637" y="174"/>
                </a:lnTo>
                <a:lnTo>
                  <a:pt x="644" y="174"/>
                </a:lnTo>
                <a:lnTo>
                  <a:pt x="649" y="171"/>
                </a:lnTo>
                <a:lnTo>
                  <a:pt x="644" y="164"/>
                </a:lnTo>
                <a:lnTo>
                  <a:pt x="637" y="164"/>
                </a:lnTo>
                <a:lnTo>
                  <a:pt x="632" y="157"/>
                </a:lnTo>
                <a:lnTo>
                  <a:pt x="634" y="154"/>
                </a:lnTo>
                <a:lnTo>
                  <a:pt x="622" y="142"/>
                </a:lnTo>
                <a:lnTo>
                  <a:pt x="625" y="118"/>
                </a:lnTo>
                <a:lnTo>
                  <a:pt x="641" y="109"/>
                </a:lnTo>
                <a:lnTo>
                  <a:pt x="639" y="99"/>
                </a:lnTo>
                <a:lnTo>
                  <a:pt x="629" y="101"/>
                </a:lnTo>
                <a:lnTo>
                  <a:pt x="625" y="101"/>
                </a:lnTo>
                <a:lnTo>
                  <a:pt x="620" y="75"/>
                </a:lnTo>
                <a:lnTo>
                  <a:pt x="617" y="68"/>
                </a:lnTo>
                <a:lnTo>
                  <a:pt x="613" y="66"/>
                </a:lnTo>
                <a:close/>
                <a:moveTo>
                  <a:pt x="46" y="66"/>
                </a:moveTo>
                <a:lnTo>
                  <a:pt x="44" y="66"/>
                </a:lnTo>
                <a:lnTo>
                  <a:pt x="44" y="68"/>
                </a:lnTo>
                <a:lnTo>
                  <a:pt x="46" y="66"/>
                </a:lnTo>
                <a:close/>
                <a:moveTo>
                  <a:pt x="428" y="66"/>
                </a:moveTo>
                <a:lnTo>
                  <a:pt x="425" y="66"/>
                </a:lnTo>
                <a:lnTo>
                  <a:pt x="382" y="82"/>
                </a:lnTo>
                <a:lnTo>
                  <a:pt x="377" y="92"/>
                </a:lnTo>
                <a:lnTo>
                  <a:pt x="380" y="94"/>
                </a:lnTo>
                <a:lnTo>
                  <a:pt x="385" y="92"/>
                </a:lnTo>
                <a:lnTo>
                  <a:pt x="389" y="92"/>
                </a:lnTo>
                <a:lnTo>
                  <a:pt x="399" y="82"/>
                </a:lnTo>
                <a:lnTo>
                  <a:pt x="421" y="78"/>
                </a:lnTo>
                <a:lnTo>
                  <a:pt x="425" y="73"/>
                </a:lnTo>
                <a:lnTo>
                  <a:pt x="425" y="68"/>
                </a:lnTo>
                <a:lnTo>
                  <a:pt x="428" y="66"/>
                </a:lnTo>
                <a:close/>
                <a:moveTo>
                  <a:pt x="68" y="68"/>
                </a:moveTo>
                <a:lnTo>
                  <a:pt x="65" y="66"/>
                </a:lnTo>
                <a:lnTo>
                  <a:pt x="61" y="66"/>
                </a:lnTo>
                <a:lnTo>
                  <a:pt x="61" y="70"/>
                </a:lnTo>
                <a:lnTo>
                  <a:pt x="41" y="70"/>
                </a:lnTo>
                <a:lnTo>
                  <a:pt x="46" y="75"/>
                </a:lnTo>
                <a:lnTo>
                  <a:pt x="68" y="78"/>
                </a:lnTo>
                <a:lnTo>
                  <a:pt x="68" y="68"/>
                </a:lnTo>
                <a:close/>
                <a:moveTo>
                  <a:pt x="116" y="70"/>
                </a:moveTo>
                <a:lnTo>
                  <a:pt x="116" y="68"/>
                </a:lnTo>
                <a:lnTo>
                  <a:pt x="116" y="73"/>
                </a:lnTo>
                <a:lnTo>
                  <a:pt x="116" y="70"/>
                </a:lnTo>
                <a:close/>
                <a:moveTo>
                  <a:pt x="147" y="73"/>
                </a:moveTo>
                <a:lnTo>
                  <a:pt x="145" y="70"/>
                </a:lnTo>
                <a:lnTo>
                  <a:pt x="128" y="75"/>
                </a:lnTo>
                <a:lnTo>
                  <a:pt x="121" y="80"/>
                </a:lnTo>
                <a:lnTo>
                  <a:pt x="116" y="80"/>
                </a:lnTo>
                <a:lnTo>
                  <a:pt x="118" y="78"/>
                </a:lnTo>
                <a:lnTo>
                  <a:pt x="116" y="75"/>
                </a:lnTo>
                <a:lnTo>
                  <a:pt x="111" y="78"/>
                </a:lnTo>
                <a:lnTo>
                  <a:pt x="106" y="92"/>
                </a:lnTo>
                <a:lnTo>
                  <a:pt x="106" y="106"/>
                </a:lnTo>
                <a:lnTo>
                  <a:pt x="94" y="128"/>
                </a:lnTo>
                <a:lnTo>
                  <a:pt x="94" y="130"/>
                </a:lnTo>
                <a:lnTo>
                  <a:pt x="101" y="138"/>
                </a:lnTo>
                <a:lnTo>
                  <a:pt x="99" y="150"/>
                </a:lnTo>
                <a:lnTo>
                  <a:pt x="106" y="150"/>
                </a:lnTo>
                <a:lnTo>
                  <a:pt x="106" y="138"/>
                </a:lnTo>
                <a:lnTo>
                  <a:pt x="109" y="138"/>
                </a:lnTo>
                <a:lnTo>
                  <a:pt x="106" y="130"/>
                </a:lnTo>
                <a:lnTo>
                  <a:pt x="106" y="133"/>
                </a:lnTo>
                <a:lnTo>
                  <a:pt x="109" y="128"/>
                </a:lnTo>
                <a:lnTo>
                  <a:pt x="116" y="126"/>
                </a:lnTo>
                <a:lnTo>
                  <a:pt x="116" y="121"/>
                </a:lnTo>
                <a:lnTo>
                  <a:pt x="133" y="121"/>
                </a:lnTo>
                <a:lnTo>
                  <a:pt x="133" y="130"/>
                </a:lnTo>
                <a:lnTo>
                  <a:pt x="121" y="147"/>
                </a:lnTo>
                <a:lnTo>
                  <a:pt x="116" y="147"/>
                </a:lnTo>
                <a:lnTo>
                  <a:pt x="116" y="138"/>
                </a:lnTo>
                <a:lnTo>
                  <a:pt x="111" y="142"/>
                </a:lnTo>
                <a:lnTo>
                  <a:pt x="111" y="157"/>
                </a:lnTo>
                <a:lnTo>
                  <a:pt x="101" y="154"/>
                </a:lnTo>
                <a:lnTo>
                  <a:pt x="97" y="157"/>
                </a:lnTo>
                <a:lnTo>
                  <a:pt x="101" y="169"/>
                </a:lnTo>
                <a:lnTo>
                  <a:pt x="113" y="176"/>
                </a:lnTo>
                <a:lnTo>
                  <a:pt x="97" y="188"/>
                </a:lnTo>
                <a:lnTo>
                  <a:pt x="82" y="195"/>
                </a:lnTo>
                <a:lnTo>
                  <a:pt x="65" y="202"/>
                </a:lnTo>
                <a:lnTo>
                  <a:pt x="65" y="207"/>
                </a:lnTo>
                <a:lnTo>
                  <a:pt x="80" y="207"/>
                </a:lnTo>
                <a:lnTo>
                  <a:pt x="85" y="202"/>
                </a:lnTo>
                <a:lnTo>
                  <a:pt x="82" y="202"/>
                </a:lnTo>
                <a:lnTo>
                  <a:pt x="89" y="202"/>
                </a:lnTo>
                <a:lnTo>
                  <a:pt x="106" y="193"/>
                </a:lnTo>
                <a:lnTo>
                  <a:pt x="104" y="190"/>
                </a:lnTo>
                <a:lnTo>
                  <a:pt x="106" y="193"/>
                </a:lnTo>
                <a:lnTo>
                  <a:pt x="118" y="186"/>
                </a:lnTo>
                <a:lnTo>
                  <a:pt x="123" y="190"/>
                </a:lnTo>
                <a:lnTo>
                  <a:pt x="135" y="174"/>
                </a:lnTo>
                <a:lnTo>
                  <a:pt x="133" y="181"/>
                </a:lnTo>
                <a:lnTo>
                  <a:pt x="137" y="183"/>
                </a:lnTo>
                <a:lnTo>
                  <a:pt x="137" y="188"/>
                </a:lnTo>
                <a:lnTo>
                  <a:pt x="142" y="193"/>
                </a:lnTo>
                <a:lnTo>
                  <a:pt x="145" y="171"/>
                </a:lnTo>
                <a:lnTo>
                  <a:pt x="149" y="164"/>
                </a:lnTo>
                <a:lnTo>
                  <a:pt x="161" y="157"/>
                </a:lnTo>
                <a:lnTo>
                  <a:pt x="159" y="147"/>
                </a:lnTo>
                <a:lnTo>
                  <a:pt x="147" y="152"/>
                </a:lnTo>
                <a:lnTo>
                  <a:pt x="142" y="147"/>
                </a:lnTo>
                <a:lnTo>
                  <a:pt x="142" y="101"/>
                </a:lnTo>
                <a:lnTo>
                  <a:pt x="140" y="101"/>
                </a:lnTo>
                <a:lnTo>
                  <a:pt x="145" y="101"/>
                </a:lnTo>
                <a:lnTo>
                  <a:pt x="142" y="92"/>
                </a:lnTo>
                <a:lnTo>
                  <a:pt x="152" y="82"/>
                </a:lnTo>
                <a:lnTo>
                  <a:pt x="152" y="75"/>
                </a:lnTo>
                <a:lnTo>
                  <a:pt x="147" y="73"/>
                </a:lnTo>
                <a:close/>
                <a:moveTo>
                  <a:pt x="133" y="78"/>
                </a:moveTo>
                <a:lnTo>
                  <a:pt x="137" y="78"/>
                </a:lnTo>
                <a:lnTo>
                  <a:pt x="133" y="80"/>
                </a:lnTo>
                <a:lnTo>
                  <a:pt x="137" y="82"/>
                </a:lnTo>
                <a:lnTo>
                  <a:pt x="135" y="109"/>
                </a:lnTo>
                <a:lnTo>
                  <a:pt x="116" y="111"/>
                </a:lnTo>
                <a:lnTo>
                  <a:pt x="111" y="106"/>
                </a:lnTo>
                <a:lnTo>
                  <a:pt x="113" y="92"/>
                </a:lnTo>
                <a:lnTo>
                  <a:pt x="118" y="92"/>
                </a:lnTo>
                <a:lnTo>
                  <a:pt x="133" y="78"/>
                </a:lnTo>
                <a:close/>
                <a:moveTo>
                  <a:pt x="473" y="78"/>
                </a:moveTo>
                <a:lnTo>
                  <a:pt x="471" y="75"/>
                </a:lnTo>
                <a:lnTo>
                  <a:pt x="452" y="82"/>
                </a:lnTo>
                <a:lnTo>
                  <a:pt x="449" y="90"/>
                </a:lnTo>
                <a:lnTo>
                  <a:pt x="435" y="97"/>
                </a:lnTo>
                <a:lnTo>
                  <a:pt x="435" y="101"/>
                </a:lnTo>
                <a:lnTo>
                  <a:pt x="442" y="104"/>
                </a:lnTo>
                <a:lnTo>
                  <a:pt x="447" y="101"/>
                </a:lnTo>
                <a:lnTo>
                  <a:pt x="447" y="94"/>
                </a:lnTo>
                <a:lnTo>
                  <a:pt x="454" y="94"/>
                </a:lnTo>
                <a:lnTo>
                  <a:pt x="457" y="87"/>
                </a:lnTo>
                <a:lnTo>
                  <a:pt x="464" y="90"/>
                </a:lnTo>
                <a:lnTo>
                  <a:pt x="464" y="85"/>
                </a:lnTo>
                <a:lnTo>
                  <a:pt x="471" y="97"/>
                </a:lnTo>
                <a:lnTo>
                  <a:pt x="471" y="126"/>
                </a:lnTo>
                <a:lnTo>
                  <a:pt x="466" y="150"/>
                </a:lnTo>
                <a:lnTo>
                  <a:pt x="459" y="152"/>
                </a:lnTo>
                <a:lnTo>
                  <a:pt x="454" y="147"/>
                </a:lnTo>
                <a:lnTo>
                  <a:pt x="452" y="116"/>
                </a:lnTo>
                <a:lnTo>
                  <a:pt x="447" y="111"/>
                </a:lnTo>
                <a:lnTo>
                  <a:pt x="442" y="116"/>
                </a:lnTo>
                <a:lnTo>
                  <a:pt x="445" y="128"/>
                </a:lnTo>
                <a:lnTo>
                  <a:pt x="447" y="178"/>
                </a:lnTo>
                <a:lnTo>
                  <a:pt x="452" y="174"/>
                </a:lnTo>
                <a:lnTo>
                  <a:pt x="452" y="161"/>
                </a:lnTo>
                <a:lnTo>
                  <a:pt x="461" y="161"/>
                </a:lnTo>
                <a:lnTo>
                  <a:pt x="471" y="157"/>
                </a:lnTo>
                <a:lnTo>
                  <a:pt x="471" y="145"/>
                </a:lnTo>
                <a:lnTo>
                  <a:pt x="473" y="145"/>
                </a:lnTo>
                <a:lnTo>
                  <a:pt x="471" y="133"/>
                </a:lnTo>
                <a:lnTo>
                  <a:pt x="473" y="138"/>
                </a:lnTo>
                <a:lnTo>
                  <a:pt x="478" y="111"/>
                </a:lnTo>
                <a:lnTo>
                  <a:pt x="473" y="78"/>
                </a:lnTo>
                <a:close/>
                <a:moveTo>
                  <a:pt x="154" y="80"/>
                </a:moveTo>
                <a:lnTo>
                  <a:pt x="152" y="78"/>
                </a:lnTo>
                <a:lnTo>
                  <a:pt x="152" y="82"/>
                </a:lnTo>
                <a:lnTo>
                  <a:pt x="154" y="80"/>
                </a:lnTo>
                <a:close/>
                <a:moveTo>
                  <a:pt x="147" y="92"/>
                </a:moveTo>
                <a:lnTo>
                  <a:pt x="145" y="90"/>
                </a:lnTo>
                <a:lnTo>
                  <a:pt x="145" y="94"/>
                </a:lnTo>
                <a:lnTo>
                  <a:pt x="147" y="92"/>
                </a:lnTo>
                <a:close/>
                <a:moveTo>
                  <a:pt x="116" y="92"/>
                </a:moveTo>
                <a:lnTo>
                  <a:pt x="116" y="97"/>
                </a:lnTo>
                <a:lnTo>
                  <a:pt x="116" y="92"/>
                </a:lnTo>
                <a:close/>
                <a:moveTo>
                  <a:pt x="226" y="99"/>
                </a:moveTo>
                <a:lnTo>
                  <a:pt x="224" y="97"/>
                </a:lnTo>
                <a:lnTo>
                  <a:pt x="221" y="97"/>
                </a:lnTo>
                <a:lnTo>
                  <a:pt x="217" y="101"/>
                </a:lnTo>
                <a:lnTo>
                  <a:pt x="224" y="114"/>
                </a:lnTo>
                <a:lnTo>
                  <a:pt x="224" y="123"/>
                </a:lnTo>
                <a:lnTo>
                  <a:pt x="197" y="133"/>
                </a:lnTo>
                <a:lnTo>
                  <a:pt x="188" y="130"/>
                </a:lnTo>
                <a:lnTo>
                  <a:pt x="178" y="138"/>
                </a:lnTo>
                <a:lnTo>
                  <a:pt x="197" y="142"/>
                </a:lnTo>
                <a:lnTo>
                  <a:pt x="217" y="138"/>
                </a:lnTo>
                <a:lnTo>
                  <a:pt x="217" y="133"/>
                </a:lnTo>
                <a:lnTo>
                  <a:pt x="226" y="133"/>
                </a:lnTo>
                <a:lnTo>
                  <a:pt x="231" y="138"/>
                </a:lnTo>
                <a:lnTo>
                  <a:pt x="233" y="157"/>
                </a:lnTo>
                <a:lnTo>
                  <a:pt x="224" y="169"/>
                </a:lnTo>
                <a:lnTo>
                  <a:pt x="231" y="174"/>
                </a:lnTo>
                <a:lnTo>
                  <a:pt x="231" y="190"/>
                </a:lnTo>
                <a:lnTo>
                  <a:pt x="226" y="195"/>
                </a:lnTo>
                <a:lnTo>
                  <a:pt x="226" y="207"/>
                </a:lnTo>
                <a:lnTo>
                  <a:pt x="233" y="207"/>
                </a:lnTo>
                <a:lnTo>
                  <a:pt x="231" y="205"/>
                </a:lnTo>
                <a:lnTo>
                  <a:pt x="236" y="195"/>
                </a:lnTo>
                <a:lnTo>
                  <a:pt x="233" y="193"/>
                </a:lnTo>
                <a:lnTo>
                  <a:pt x="241" y="166"/>
                </a:lnTo>
                <a:lnTo>
                  <a:pt x="238" y="161"/>
                </a:lnTo>
                <a:lnTo>
                  <a:pt x="243" y="154"/>
                </a:lnTo>
                <a:lnTo>
                  <a:pt x="233" y="138"/>
                </a:lnTo>
                <a:lnTo>
                  <a:pt x="241" y="126"/>
                </a:lnTo>
                <a:lnTo>
                  <a:pt x="250" y="126"/>
                </a:lnTo>
                <a:lnTo>
                  <a:pt x="257" y="118"/>
                </a:lnTo>
                <a:lnTo>
                  <a:pt x="253" y="114"/>
                </a:lnTo>
                <a:lnTo>
                  <a:pt x="238" y="114"/>
                </a:lnTo>
                <a:lnTo>
                  <a:pt x="226" y="99"/>
                </a:lnTo>
                <a:close/>
                <a:moveTo>
                  <a:pt x="351" y="99"/>
                </a:moveTo>
                <a:lnTo>
                  <a:pt x="346" y="97"/>
                </a:lnTo>
                <a:lnTo>
                  <a:pt x="344" y="99"/>
                </a:lnTo>
                <a:lnTo>
                  <a:pt x="351" y="99"/>
                </a:lnTo>
                <a:close/>
                <a:moveTo>
                  <a:pt x="389" y="99"/>
                </a:moveTo>
                <a:lnTo>
                  <a:pt x="387" y="97"/>
                </a:lnTo>
                <a:lnTo>
                  <a:pt x="385" y="101"/>
                </a:lnTo>
                <a:lnTo>
                  <a:pt x="389" y="111"/>
                </a:lnTo>
                <a:lnTo>
                  <a:pt x="389" y="140"/>
                </a:lnTo>
                <a:lnTo>
                  <a:pt x="394" y="147"/>
                </a:lnTo>
                <a:lnTo>
                  <a:pt x="399" y="142"/>
                </a:lnTo>
                <a:lnTo>
                  <a:pt x="397" y="109"/>
                </a:lnTo>
                <a:lnTo>
                  <a:pt x="389" y="101"/>
                </a:lnTo>
                <a:lnTo>
                  <a:pt x="389" y="99"/>
                </a:lnTo>
                <a:close/>
                <a:moveTo>
                  <a:pt x="692" y="101"/>
                </a:moveTo>
                <a:lnTo>
                  <a:pt x="689" y="97"/>
                </a:lnTo>
                <a:lnTo>
                  <a:pt x="699" y="101"/>
                </a:lnTo>
                <a:lnTo>
                  <a:pt x="692" y="101"/>
                </a:lnTo>
                <a:close/>
                <a:moveTo>
                  <a:pt x="351" y="101"/>
                </a:moveTo>
                <a:lnTo>
                  <a:pt x="349" y="101"/>
                </a:lnTo>
                <a:lnTo>
                  <a:pt x="344" y="104"/>
                </a:lnTo>
                <a:lnTo>
                  <a:pt x="346" y="114"/>
                </a:lnTo>
                <a:lnTo>
                  <a:pt x="351" y="111"/>
                </a:lnTo>
                <a:lnTo>
                  <a:pt x="351" y="101"/>
                </a:lnTo>
                <a:close/>
                <a:moveTo>
                  <a:pt x="123" y="116"/>
                </a:moveTo>
                <a:lnTo>
                  <a:pt x="125" y="116"/>
                </a:lnTo>
                <a:lnTo>
                  <a:pt x="123" y="116"/>
                </a:lnTo>
                <a:close/>
                <a:moveTo>
                  <a:pt x="351" y="121"/>
                </a:moveTo>
                <a:lnTo>
                  <a:pt x="346" y="118"/>
                </a:lnTo>
                <a:lnTo>
                  <a:pt x="344" y="121"/>
                </a:lnTo>
                <a:lnTo>
                  <a:pt x="349" y="123"/>
                </a:lnTo>
                <a:lnTo>
                  <a:pt x="351" y="121"/>
                </a:lnTo>
                <a:close/>
                <a:moveTo>
                  <a:pt x="185" y="121"/>
                </a:moveTo>
                <a:lnTo>
                  <a:pt x="178" y="121"/>
                </a:lnTo>
                <a:lnTo>
                  <a:pt x="185" y="121"/>
                </a:lnTo>
                <a:close/>
                <a:moveTo>
                  <a:pt x="190" y="123"/>
                </a:moveTo>
                <a:lnTo>
                  <a:pt x="188" y="121"/>
                </a:lnTo>
                <a:lnTo>
                  <a:pt x="173" y="123"/>
                </a:lnTo>
                <a:lnTo>
                  <a:pt x="185" y="133"/>
                </a:lnTo>
                <a:lnTo>
                  <a:pt x="190" y="123"/>
                </a:lnTo>
                <a:close/>
                <a:moveTo>
                  <a:pt x="353" y="126"/>
                </a:moveTo>
                <a:lnTo>
                  <a:pt x="353" y="123"/>
                </a:lnTo>
                <a:lnTo>
                  <a:pt x="349" y="123"/>
                </a:lnTo>
                <a:lnTo>
                  <a:pt x="346" y="128"/>
                </a:lnTo>
                <a:lnTo>
                  <a:pt x="351" y="130"/>
                </a:lnTo>
                <a:lnTo>
                  <a:pt x="351" y="138"/>
                </a:lnTo>
                <a:lnTo>
                  <a:pt x="361" y="147"/>
                </a:lnTo>
                <a:lnTo>
                  <a:pt x="363" y="145"/>
                </a:lnTo>
                <a:lnTo>
                  <a:pt x="356" y="138"/>
                </a:lnTo>
                <a:lnTo>
                  <a:pt x="353" y="126"/>
                </a:lnTo>
                <a:close/>
                <a:moveTo>
                  <a:pt x="116" y="130"/>
                </a:moveTo>
                <a:lnTo>
                  <a:pt x="113" y="128"/>
                </a:lnTo>
                <a:lnTo>
                  <a:pt x="113" y="138"/>
                </a:lnTo>
                <a:lnTo>
                  <a:pt x="116" y="130"/>
                </a:lnTo>
                <a:close/>
                <a:moveTo>
                  <a:pt x="176" y="130"/>
                </a:moveTo>
                <a:lnTo>
                  <a:pt x="178" y="128"/>
                </a:lnTo>
                <a:lnTo>
                  <a:pt x="171" y="128"/>
                </a:lnTo>
                <a:lnTo>
                  <a:pt x="161" y="133"/>
                </a:lnTo>
                <a:lnTo>
                  <a:pt x="161" y="138"/>
                </a:lnTo>
                <a:lnTo>
                  <a:pt x="169" y="140"/>
                </a:lnTo>
                <a:lnTo>
                  <a:pt x="169" y="135"/>
                </a:lnTo>
                <a:lnTo>
                  <a:pt x="176" y="130"/>
                </a:lnTo>
                <a:close/>
                <a:moveTo>
                  <a:pt x="181" y="133"/>
                </a:moveTo>
                <a:lnTo>
                  <a:pt x="178" y="130"/>
                </a:lnTo>
                <a:lnTo>
                  <a:pt x="173" y="133"/>
                </a:lnTo>
                <a:lnTo>
                  <a:pt x="181" y="133"/>
                </a:lnTo>
                <a:close/>
                <a:moveTo>
                  <a:pt x="209" y="133"/>
                </a:moveTo>
                <a:lnTo>
                  <a:pt x="214" y="133"/>
                </a:lnTo>
                <a:lnTo>
                  <a:pt x="209" y="133"/>
                </a:lnTo>
                <a:close/>
                <a:moveTo>
                  <a:pt x="46" y="138"/>
                </a:moveTo>
                <a:lnTo>
                  <a:pt x="44" y="135"/>
                </a:lnTo>
                <a:lnTo>
                  <a:pt x="27" y="138"/>
                </a:lnTo>
                <a:lnTo>
                  <a:pt x="17" y="145"/>
                </a:lnTo>
                <a:lnTo>
                  <a:pt x="25" y="147"/>
                </a:lnTo>
                <a:lnTo>
                  <a:pt x="29" y="147"/>
                </a:lnTo>
                <a:lnTo>
                  <a:pt x="25" y="145"/>
                </a:lnTo>
                <a:lnTo>
                  <a:pt x="51" y="145"/>
                </a:lnTo>
                <a:lnTo>
                  <a:pt x="53" y="147"/>
                </a:lnTo>
                <a:lnTo>
                  <a:pt x="58" y="147"/>
                </a:lnTo>
                <a:lnTo>
                  <a:pt x="56" y="150"/>
                </a:lnTo>
                <a:lnTo>
                  <a:pt x="61" y="161"/>
                </a:lnTo>
                <a:lnTo>
                  <a:pt x="58" y="195"/>
                </a:lnTo>
                <a:lnTo>
                  <a:pt x="61" y="200"/>
                </a:lnTo>
                <a:lnTo>
                  <a:pt x="70" y="193"/>
                </a:lnTo>
                <a:lnTo>
                  <a:pt x="68" y="186"/>
                </a:lnTo>
                <a:lnTo>
                  <a:pt x="73" y="181"/>
                </a:lnTo>
                <a:lnTo>
                  <a:pt x="77" y="157"/>
                </a:lnTo>
                <a:lnTo>
                  <a:pt x="75" y="157"/>
                </a:lnTo>
                <a:lnTo>
                  <a:pt x="73" y="161"/>
                </a:lnTo>
                <a:lnTo>
                  <a:pt x="68" y="161"/>
                </a:lnTo>
                <a:lnTo>
                  <a:pt x="65" y="164"/>
                </a:lnTo>
                <a:lnTo>
                  <a:pt x="68" y="157"/>
                </a:lnTo>
                <a:lnTo>
                  <a:pt x="63" y="145"/>
                </a:lnTo>
                <a:lnTo>
                  <a:pt x="53" y="138"/>
                </a:lnTo>
                <a:lnTo>
                  <a:pt x="46" y="138"/>
                </a:lnTo>
                <a:close/>
                <a:moveTo>
                  <a:pt x="133" y="138"/>
                </a:moveTo>
                <a:lnTo>
                  <a:pt x="135" y="138"/>
                </a:lnTo>
                <a:lnTo>
                  <a:pt x="137" y="157"/>
                </a:lnTo>
                <a:lnTo>
                  <a:pt x="130" y="164"/>
                </a:lnTo>
                <a:lnTo>
                  <a:pt x="130" y="159"/>
                </a:lnTo>
                <a:lnTo>
                  <a:pt x="121" y="159"/>
                </a:lnTo>
                <a:lnTo>
                  <a:pt x="118" y="157"/>
                </a:lnTo>
                <a:lnTo>
                  <a:pt x="133" y="138"/>
                </a:lnTo>
                <a:close/>
                <a:moveTo>
                  <a:pt x="44" y="140"/>
                </a:moveTo>
                <a:lnTo>
                  <a:pt x="49" y="140"/>
                </a:lnTo>
                <a:lnTo>
                  <a:pt x="44" y="140"/>
                </a:lnTo>
                <a:close/>
                <a:moveTo>
                  <a:pt x="430" y="140"/>
                </a:moveTo>
                <a:lnTo>
                  <a:pt x="428" y="138"/>
                </a:lnTo>
                <a:lnTo>
                  <a:pt x="406" y="159"/>
                </a:lnTo>
                <a:lnTo>
                  <a:pt x="397" y="164"/>
                </a:lnTo>
                <a:lnTo>
                  <a:pt x="394" y="157"/>
                </a:lnTo>
                <a:lnTo>
                  <a:pt x="399" y="154"/>
                </a:lnTo>
                <a:lnTo>
                  <a:pt x="392" y="145"/>
                </a:lnTo>
                <a:lnTo>
                  <a:pt x="380" y="183"/>
                </a:lnTo>
                <a:lnTo>
                  <a:pt x="389" y="186"/>
                </a:lnTo>
                <a:lnTo>
                  <a:pt x="401" y="174"/>
                </a:lnTo>
                <a:lnTo>
                  <a:pt x="401" y="169"/>
                </a:lnTo>
                <a:lnTo>
                  <a:pt x="404" y="171"/>
                </a:lnTo>
                <a:lnTo>
                  <a:pt x="411" y="164"/>
                </a:lnTo>
                <a:lnTo>
                  <a:pt x="409" y="161"/>
                </a:lnTo>
                <a:lnTo>
                  <a:pt x="428" y="147"/>
                </a:lnTo>
                <a:lnTo>
                  <a:pt x="430" y="140"/>
                </a:lnTo>
                <a:close/>
                <a:moveTo>
                  <a:pt x="166" y="142"/>
                </a:moveTo>
                <a:lnTo>
                  <a:pt x="161" y="138"/>
                </a:lnTo>
                <a:lnTo>
                  <a:pt x="157" y="140"/>
                </a:lnTo>
                <a:lnTo>
                  <a:pt x="157" y="147"/>
                </a:lnTo>
                <a:lnTo>
                  <a:pt x="161" y="147"/>
                </a:lnTo>
                <a:lnTo>
                  <a:pt x="166" y="142"/>
                </a:lnTo>
                <a:close/>
                <a:moveTo>
                  <a:pt x="178" y="142"/>
                </a:moveTo>
                <a:lnTo>
                  <a:pt x="176" y="140"/>
                </a:lnTo>
                <a:lnTo>
                  <a:pt x="176" y="145"/>
                </a:lnTo>
                <a:lnTo>
                  <a:pt x="178" y="142"/>
                </a:lnTo>
                <a:close/>
                <a:moveTo>
                  <a:pt x="173" y="147"/>
                </a:moveTo>
                <a:lnTo>
                  <a:pt x="171" y="145"/>
                </a:lnTo>
                <a:lnTo>
                  <a:pt x="171" y="147"/>
                </a:lnTo>
                <a:lnTo>
                  <a:pt x="173" y="147"/>
                </a:lnTo>
                <a:close/>
                <a:moveTo>
                  <a:pt x="20" y="147"/>
                </a:moveTo>
                <a:lnTo>
                  <a:pt x="15" y="147"/>
                </a:lnTo>
                <a:lnTo>
                  <a:pt x="5" y="152"/>
                </a:lnTo>
                <a:lnTo>
                  <a:pt x="8" y="154"/>
                </a:lnTo>
                <a:lnTo>
                  <a:pt x="1" y="157"/>
                </a:lnTo>
                <a:lnTo>
                  <a:pt x="5" y="161"/>
                </a:lnTo>
                <a:lnTo>
                  <a:pt x="20" y="147"/>
                </a:lnTo>
                <a:close/>
                <a:moveTo>
                  <a:pt x="80" y="152"/>
                </a:moveTo>
                <a:lnTo>
                  <a:pt x="80" y="150"/>
                </a:lnTo>
                <a:lnTo>
                  <a:pt x="80" y="154"/>
                </a:lnTo>
                <a:lnTo>
                  <a:pt x="80" y="152"/>
                </a:lnTo>
                <a:close/>
                <a:moveTo>
                  <a:pt x="154" y="154"/>
                </a:moveTo>
                <a:lnTo>
                  <a:pt x="157" y="154"/>
                </a:lnTo>
                <a:lnTo>
                  <a:pt x="154" y="154"/>
                </a:lnTo>
                <a:close/>
                <a:moveTo>
                  <a:pt x="363" y="171"/>
                </a:moveTo>
                <a:lnTo>
                  <a:pt x="361" y="169"/>
                </a:lnTo>
                <a:lnTo>
                  <a:pt x="358" y="178"/>
                </a:lnTo>
                <a:lnTo>
                  <a:pt x="361" y="193"/>
                </a:lnTo>
                <a:lnTo>
                  <a:pt x="368" y="205"/>
                </a:lnTo>
                <a:lnTo>
                  <a:pt x="368" y="217"/>
                </a:lnTo>
                <a:lnTo>
                  <a:pt x="356" y="229"/>
                </a:lnTo>
                <a:lnTo>
                  <a:pt x="291" y="217"/>
                </a:lnTo>
                <a:lnTo>
                  <a:pt x="289" y="221"/>
                </a:lnTo>
                <a:lnTo>
                  <a:pt x="291" y="229"/>
                </a:lnTo>
                <a:lnTo>
                  <a:pt x="315" y="238"/>
                </a:lnTo>
                <a:lnTo>
                  <a:pt x="363" y="243"/>
                </a:lnTo>
                <a:lnTo>
                  <a:pt x="399" y="255"/>
                </a:lnTo>
                <a:lnTo>
                  <a:pt x="430" y="255"/>
                </a:lnTo>
                <a:lnTo>
                  <a:pt x="433" y="260"/>
                </a:lnTo>
                <a:lnTo>
                  <a:pt x="435" y="258"/>
                </a:lnTo>
                <a:lnTo>
                  <a:pt x="435" y="255"/>
                </a:lnTo>
                <a:lnTo>
                  <a:pt x="481" y="255"/>
                </a:lnTo>
                <a:lnTo>
                  <a:pt x="485" y="250"/>
                </a:lnTo>
                <a:lnTo>
                  <a:pt x="497" y="250"/>
                </a:lnTo>
                <a:lnTo>
                  <a:pt x="502" y="248"/>
                </a:lnTo>
                <a:lnTo>
                  <a:pt x="524" y="243"/>
                </a:lnTo>
                <a:lnTo>
                  <a:pt x="517" y="238"/>
                </a:lnTo>
                <a:lnTo>
                  <a:pt x="519" y="238"/>
                </a:lnTo>
                <a:lnTo>
                  <a:pt x="507" y="236"/>
                </a:lnTo>
                <a:lnTo>
                  <a:pt x="442" y="243"/>
                </a:lnTo>
                <a:lnTo>
                  <a:pt x="437" y="238"/>
                </a:lnTo>
                <a:lnTo>
                  <a:pt x="445" y="200"/>
                </a:lnTo>
                <a:lnTo>
                  <a:pt x="449" y="195"/>
                </a:lnTo>
                <a:lnTo>
                  <a:pt x="449" y="183"/>
                </a:lnTo>
                <a:lnTo>
                  <a:pt x="445" y="178"/>
                </a:lnTo>
                <a:lnTo>
                  <a:pt x="435" y="224"/>
                </a:lnTo>
                <a:lnTo>
                  <a:pt x="435" y="238"/>
                </a:lnTo>
                <a:lnTo>
                  <a:pt x="430" y="243"/>
                </a:lnTo>
                <a:lnTo>
                  <a:pt x="389" y="241"/>
                </a:lnTo>
                <a:lnTo>
                  <a:pt x="363" y="231"/>
                </a:lnTo>
                <a:lnTo>
                  <a:pt x="373" y="219"/>
                </a:lnTo>
                <a:lnTo>
                  <a:pt x="375" y="205"/>
                </a:lnTo>
                <a:lnTo>
                  <a:pt x="368" y="188"/>
                </a:lnTo>
                <a:lnTo>
                  <a:pt x="365" y="193"/>
                </a:lnTo>
                <a:lnTo>
                  <a:pt x="368" y="183"/>
                </a:lnTo>
                <a:lnTo>
                  <a:pt x="363" y="181"/>
                </a:lnTo>
                <a:lnTo>
                  <a:pt x="363" y="171"/>
                </a:lnTo>
                <a:close/>
                <a:moveTo>
                  <a:pt x="226" y="174"/>
                </a:moveTo>
                <a:lnTo>
                  <a:pt x="224" y="169"/>
                </a:lnTo>
                <a:lnTo>
                  <a:pt x="224" y="176"/>
                </a:lnTo>
                <a:lnTo>
                  <a:pt x="226" y="174"/>
                </a:lnTo>
                <a:close/>
                <a:moveTo>
                  <a:pt x="452" y="178"/>
                </a:moveTo>
                <a:lnTo>
                  <a:pt x="449" y="176"/>
                </a:lnTo>
                <a:lnTo>
                  <a:pt x="449" y="181"/>
                </a:lnTo>
                <a:lnTo>
                  <a:pt x="452" y="178"/>
                </a:lnTo>
                <a:close/>
                <a:moveTo>
                  <a:pt x="217" y="181"/>
                </a:moveTo>
                <a:lnTo>
                  <a:pt x="214" y="178"/>
                </a:lnTo>
                <a:lnTo>
                  <a:pt x="212" y="183"/>
                </a:lnTo>
                <a:lnTo>
                  <a:pt x="217" y="183"/>
                </a:lnTo>
                <a:lnTo>
                  <a:pt x="217" y="181"/>
                </a:lnTo>
                <a:close/>
                <a:moveTo>
                  <a:pt x="661" y="183"/>
                </a:moveTo>
                <a:lnTo>
                  <a:pt x="658" y="178"/>
                </a:lnTo>
                <a:lnTo>
                  <a:pt x="641" y="202"/>
                </a:lnTo>
                <a:lnTo>
                  <a:pt x="629" y="210"/>
                </a:lnTo>
                <a:lnTo>
                  <a:pt x="632" y="212"/>
                </a:lnTo>
                <a:lnTo>
                  <a:pt x="649" y="200"/>
                </a:lnTo>
                <a:lnTo>
                  <a:pt x="661" y="183"/>
                </a:lnTo>
                <a:close/>
                <a:moveTo>
                  <a:pt x="133" y="186"/>
                </a:moveTo>
                <a:lnTo>
                  <a:pt x="128" y="183"/>
                </a:lnTo>
                <a:lnTo>
                  <a:pt x="128" y="190"/>
                </a:lnTo>
                <a:lnTo>
                  <a:pt x="133" y="186"/>
                </a:lnTo>
                <a:close/>
                <a:moveTo>
                  <a:pt x="205" y="188"/>
                </a:moveTo>
                <a:lnTo>
                  <a:pt x="200" y="186"/>
                </a:lnTo>
                <a:lnTo>
                  <a:pt x="178" y="202"/>
                </a:lnTo>
                <a:lnTo>
                  <a:pt x="188" y="210"/>
                </a:lnTo>
                <a:lnTo>
                  <a:pt x="193" y="210"/>
                </a:lnTo>
                <a:lnTo>
                  <a:pt x="207" y="234"/>
                </a:lnTo>
                <a:lnTo>
                  <a:pt x="219" y="238"/>
                </a:lnTo>
                <a:lnTo>
                  <a:pt x="226" y="231"/>
                </a:lnTo>
                <a:lnTo>
                  <a:pt x="226" y="226"/>
                </a:lnTo>
                <a:lnTo>
                  <a:pt x="231" y="221"/>
                </a:lnTo>
                <a:lnTo>
                  <a:pt x="231" y="219"/>
                </a:lnTo>
                <a:lnTo>
                  <a:pt x="224" y="217"/>
                </a:lnTo>
                <a:lnTo>
                  <a:pt x="221" y="221"/>
                </a:lnTo>
                <a:lnTo>
                  <a:pt x="224" y="224"/>
                </a:lnTo>
                <a:lnTo>
                  <a:pt x="221" y="221"/>
                </a:lnTo>
                <a:lnTo>
                  <a:pt x="217" y="229"/>
                </a:lnTo>
                <a:lnTo>
                  <a:pt x="202" y="219"/>
                </a:lnTo>
                <a:lnTo>
                  <a:pt x="197" y="205"/>
                </a:lnTo>
                <a:lnTo>
                  <a:pt x="202" y="195"/>
                </a:lnTo>
                <a:lnTo>
                  <a:pt x="207" y="193"/>
                </a:lnTo>
                <a:lnTo>
                  <a:pt x="205" y="188"/>
                </a:lnTo>
                <a:close/>
                <a:moveTo>
                  <a:pt x="125" y="193"/>
                </a:moveTo>
                <a:lnTo>
                  <a:pt x="125" y="190"/>
                </a:lnTo>
                <a:lnTo>
                  <a:pt x="125" y="193"/>
                </a:lnTo>
                <a:close/>
                <a:moveTo>
                  <a:pt x="145" y="193"/>
                </a:moveTo>
                <a:lnTo>
                  <a:pt x="142" y="190"/>
                </a:lnTo>
                <a:lnTo>
                  <a:pt x="137" y="200"/>
                </a:lnTo>
                <a:lnTo>
                  <a:pt x="142" y="210"/>
                </a:lnTo>
                <a:lnTo>
                  <a:pt x="140" y="272"/>
                </a:lnTo>
                <a:lnTo>
                  <a:pt x="130" y="253"/>
                </a:lnTo>
                <a:lnTo>
                  <a:pt x="125" y="255"/>
                </a:lnTo>
                <a:lnTo>
                  <a:pt x="130" y="279"/>
                </a:lnTo>
                <a:lnTo>
                  <a:pt x="142" y="296"/>
                </a:lnTo>
                <a:lnTo>
                  <a:pt x="149" y="291"/>
                </a:lnTo>
                <a:lnTo>
                  <a:pt x="147" y="241"/>
                </a:lnTo>
                <a:lnTo>
                  <a:pt x="142" y="238"/>
                </a:lnTo>
                <a:lnTo>
                  <a:pt x="147" y="236"/>
                </a:lnTo>
                <a:lnTo>
                  <a:pt x="142" y="202"/>
                </a:lnTo>
                <a:lnTo>
                  <a:pt x="145" y="193"/>
                </a:lnTo>
                <a:close/>
                <a:moveTo>
                  <a:pt x="121" y="193"/>
                </a:moveTo>
                <a:lnTo>
                  <a:pt x="118" y="193"/>
                </a:lnTo>
                <a:lnTo>
                  <a:pt x="118" y="198"/>
                </a:lnTo>
                <a:lnTo>
                  <a:pt x="121" y="193"/>
                </a:lnTo>
                <a:close/>
                <a:moveTo>
                  <a:pt x="118" y="202"/>
                </a:moveTo>
                <a:lnTo>
                  <a:pt x="116" y="202"/>
                </a:lnTo>
                <a:lnTo>
                  <a:pt x="116" y="205"/>
                </a:lnTo>
                <a:lnTo>
                  <a:pt x="118" y="202"/>
                </a:lnTo>
                <a:close/>
                <a:moveTo>
                  <a:pt x="113" y="210"/>
                </a:moveTo>
                <a:lnTo>
                  <a:pt x="111" y="207"/>
                </a:lnTo>
                <a:lnTo>
                  <a:pt x="111" y="214"/>
                </a:lnTo>
                <a:lnTo>
                  <a:pt x="113" y="210"/>
                </a:lnTo>
                <a:close/>
                <a:moveTo>
                  <a:pt x="229" y="210"/>
                </a:moveTo>
                <a:lnTo>
                  <a:pt x="226" y="207"/>
                </a:lnTo>
                <a:lnTo>
                  <a:pt x="226" y="217"/>
                </a:lnTo>
                <a:lnTo>
                  <a:pt x="233" y="214"/>
                </a:lnTo>
                <a:lnTo>
                  <a:pt x="229" y="210"/>
                </a:lnTo>
                <a:close/>
                <a:moveTo>
                  <a:pt x="629" y="214"/>
                </a:moveTo>
                <a:lnTo>
                  <a:pt x="625" y="212"/>
                </a:lnTo>
                <a:lnTo>
                  <a:pt x="622" y="217"/>
                </a:lnTo>
                <a:lnTo>
                  <a:pt x="625" y="219"/>
                </a:lnTo>
                <a:lnTo>
                  <a:pt x="629" y="214"/>
                </a:lnTo>
                <a:close/>
                <a:moveTo>
                  <a:pt x="111" y="217"/>
                </a:moveTo>
                <a:lnTo>
                  <a:pt x="109" y="212"/>
                </a:lnTo>
                <a:lnTo>
                  <a:pt x="106" y="219"/>
                </a:lnTo>
                <a:lnTo>
                  <a:pt x="106" y="221"/>
                </a:lnTo>
                <a:lnTo>
                  <a:pt x="111" y="217"/>
                </a:lnTo>
                <a:close/>
                <a:moveTo>
                  <a:pt x="109" y="224"/>
                </a:moveTo>
                <a:lnTo>
                  <a:pt x="106" y="221"/>
                </a:lnTo>
                <a:lnTo>
                  <a:pt x="101" y="224"/>
                </a:lnTo>
                <a:lnTo>
                  <a:pt x="97" y="231"/>
                </a:lnTo>
                <a:lnTo>
                  <a:pt x="101" y="238"/>
                </a:lnTo>
                <a:lnTo>
                  <a:pt x="109" y="224"/>
                </a:lnTo>
                <a:close/>
                <a:moveTo>
                  <a:pt x="562" y="224"/>
                </a:moveTo>
                <a:lnTo>
                  <a:pt x="560" y="221"/>
                </a:lnTo>
                <a:lnTo>
                  <a:pt x="541" y="229"/>
                </a:lnTo>
                <a:lnTo>
                  <a:pt x="541" y="234"/>
                </a:lnTo>
                <a:lnTo>
                  <a:pt x="557" y="229"/>
                </a:lnTo>
                <a:lnTo>
                  <a:pt x="562" y="224"/>
                </a:lnTo>
                <a:close/>
                <a:moveTo>
                  <a:pt x="217" y="231"/>
                </a:moveTo>
                <a:lnTo>
                  <a:pt x="221" y="229"/>
                </a:lnTo>
                <a:lnTo>
                  <a:pt x="217" y="231"/>
                </a:lnTo>
                <a:close/>
                <a:moveTo>
                  <a:pt x="536" y="234"/>
                </a:moveTo>
                <a:lnTo>
                  <a:pt x="533" y="231"/>
                </a:lnTo>
                <a:lnTo>
                  <a:pt x="529" y="234"/>
                </a:lnTo>
                <a:lnTo>
                  <a:pt x="533" y="238"/>
                </a:lnTo>
                <a:lnTo>
                  <a:pt x="541" y="236"/>
                </a:lnTo>
                <a:lnTo>
                  <a:pt x="536" y="234"/>
                </a:lnTo>
                <a:close/>
                <a:moveTo>
                  <a:pt x="526" y="236"/>
                </a:moveTo>
                <a:lnTo>
                  <a:pt x="526" y="234"/>
                </a:lnTo>
                <a:lnTo>
                  <a:pt x="519" y="236"/>
                </a:lnTo>
                <a:lnTo>
                  <a:pt x="526" y="236"/>
                </a:lnTo>
                <a:close/>
                <a:moveTo>
                  <a:pt x="101" y="241"/>
                </a:moveTo>
                <a:lnTo>
                  <a:pt x="99" y="238"/>
                </a:lnTo>
                <a:lnTo>
                  <a:pt x="97" y="241"/>
                </a:lnTo>
                <a:lnTo>
                  <a:pt x="97" y="258"/>
                </a:lnTo>
                <a:lnTo>
                  <a:pt x="99" y="262"/>
                </a:lnTo>
                <a:lnTo>
                  <a:pt x="104" y="260"/>
                </a:lnTo>
                <a:lnTo>
                  <a:pt x="99" y="255"/>
                </a:lnTo>
                <a:lnTo>
                  <a:pt x="101" y="241"/>
                </a:lnTo>
                <a:close/>
                <a:moveTo>
                  <a:pt x="529" y="241"/>
                </a:moveTo>
                <a:lnTo>
                  <a:pt x="526" y="238"/>
                </a:lnTo>
                <a:lnTo>
                  <a:pt x="521" y="241"/>
                </a:lnTo>
                <a:lnTo>
                  <a:pt x="529" y="241"/>
                </a:lnTo>
                <a:close/>
                <a:moveTo>
                  <a:pt x="682" y="241"/>
                </a:moveTo>
                <a:lnTo>
                  <a:pt x="680" y="238"/>
                </a:lnTo>
                <a:lnTo>
                  <a:pt x="675" y="248"/>
                </a:lnTo>
                <a:lnTo>
                  <a:pt x="675" y="255"/>
                </a:lnTo>
                <a:lnTo>
                  <a:pt x="668" y="265"/>
                </a:lnTo>
                <a:lnTo>
                  <a:pt x="668" y="272"/>
                </a:lnTo>
                <a:lnTo>
                  <a:pt x="670" y="274"/>
                </a:lnTo>
                <a:lnTo>
                  <a:pt x="680" y="267"/>
                </a:lnTo>
                <a:lnTo>
                  <a:pt x="680" y="255"/>
                </a:lnTo>
                <a:lnTo>
                  <a:pt x="685" y="248"/>
                </a:lnTo>
                <a:lnTo>
                  <a:pt x="682" y="241"/>
                </a:lnTo>
                <a:close/>
                <a:moveTo>
                  <a:pt x="435" y="265"/>
                </a:moveTo>
                <a:lnTo>
                  <a:pt x="433" y="262"/>
                </a:lnTo>
                <a:lnTo>
                  <a:pt x="433" y="267"/>
                </a:lnTo>
                <a:lnTo>
                  <a:pt x="435" y="265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60" name="path 12260"/>
          <p:cNvSpPr/>
          <p:nvPr/>
        </p:nvSpPr>
        <p:spPr>
          <a:xfrm>
            <a:off x="10322814" y="9851390"/>
            <a:ext cx="938783" cy="91439"/>
          </a:xfrm>
          <a:custGeom>
            <a:avLst/>
            <a:gdLst/>
            <a:ahLst/>
            <a:cxnLst/>
            <a:rect l="0" t="0" r="0" b="0"/>
            <a:pathLst>
              <a:path w="1478" h="143">
                <a:moveTo>
                  <a:pt x="56" y="111"/>
                </a:moveTo>
                <a:lnTo>
                  <a:pt x="56" y="113"/>
                </a:lnTo>
                <a:lnTo>
                  <a:pt x="54" y="116"/>
                </a:lnTo>
                <a:lnTo>
                  <a:pt x="51" y="118"/>
                </a:lnTo>
                <a:lnTo>
                  <a:pt x="49" y="121"/>
                </a:lnTo>
                <a:lnTo>
                  <a:pt x="46" y="123"/>
                </a:lnTo>
                <a:lnTo>
                  <a:pt x="44" y="123"/>
                </a:lnTo>
                <a:lnTo>
                  <a:pt x="42" y="125"/>
                </a:lnTo>
                <a:lnTo>
                  <a:pt x="42" y="128"/>
                </a:lnTo>
                <a:lnTo>
                  <a:pt x="39" y="128"/>
                </a:lnTo>
                <a:lnTo>
                  <a:pt x="37" y="130"/>
                </a:lnTo>
                <a:lnTo>
                  <a:pt x="34" y="133"/>
                </a:lnTo>
                <a:lnTo>
                  <a:pt x="32" y="133"/>
                </a:lnTo>
                <a:lnTo>
                  <a:pt x="30" y="135"/>
                </a:lnTo>
                <a:lnTo>
                  <a:pt x="27" y="135"/>
                </a:lnTo>
                <a:lnTo>
                  <a:pt x="30" y="137"/>
                </a:lnTo>
                <a:lnTo>
                  <a:pt x="32" y="135"/>
                </a:lnTo>
                <a:lnTo>
                  <a:pt x="37" y="135"/>
                </a:lnTo>
                <a:lnTo>
                  <a:pt x="39" y="133"/>
                </a:lnTo>
                <a:lnTo>
                  <a:pt x="42" y="133"/>
                </a:lnTo>
                <a:lnTo>
                  <a:pt x="42" y="130"/>
                </a:lnTo>
                <a:lnTo>
                  <a:pt x="44" y="130"/>
                </a:lnTo>
                <a:lnTo>
                  <a:pt x="46" y="128"/>
                </a:lnTo>
                <a:lnTo>
                  <a:pt x="49" y="125"/>
                </a:lnTo>
                <a:lnTo>
                  <a:pt x="51" y="125"/>
                </a:lnTo>
                <a:lnTo>
                  <a:pt x="54" y="123"/>
                </a:lnTo>
                <a:lnTo>
                  <a:pt x="54" y="121"/>
                </a:lnTo>
                <a:lnTo>
                  <a:pt x="56" y="121"/>
                </a:lnTo>
                <a:lnTo>
                  <a:pt x="58" y="118"/>
                </a:lnTo>
                <a:lnTo>
                  <a:pt x="61" y="116"/>
                </a:lnTo>
                <a:lnTo>
                  <a:pt x="63" y="113"/>
                </a:lnTo>
                <a:lnTo>
                  <a:pt x="65" y="111"/>
                </a:lnTo>
                <a:lnTo>
                  <a:pt x="56" y="111"/>
                </a:lnTo>
                <a:lnTo>
                  <a:pt x="56" y="111"/>
                </a:lnTo>
                <a:close/>
              </a:path>
              <a:path w="1478" h="143">
                <a:moveTo>
                  <a:pt x="97" y="104"/>
                </a:moveTo>
                <a:lnTo>
                  <a:pt x="92" y="128"/>
                </a:lnTo>
                <a:lnTo>
                  <a:pt x="80" y="130"/>
                </a:lnTo>
                <a:lnTo>
                  <a:pt x="82" y="130"/>
                </a:lnTo>
                <a:lnTo>
                  <a:pt x="82" y="133"/>
                </a:lnTo>
                <a:lnTo>
                  <a:pt x="85" y="133"/>
                </a:lnTo>
                <a:lnTo>
                  <a:pt x="85" y="135"/>
                </a:lnTo>
                <a:lnTo>
                  <a:pt x="87" y="135"/>
                </a:lnTo>
                <a:lnTo>
                  <a:pt x="90" y="137"/>
                </a:lnTo>
                <a:lnTo>
                  <a:pt x="92" y="137"/>
                </a:lnTo>
                <a:lnTo>
                  <a:pt x="94" y="140"/>
                </a:lnTo>
                <a:lnTo>
                  <a:pt x="102" y="140"/>
                </a:lnTo>
                <a:lnTo>
                  <a:pt x="99" y="140"/>
                </a:lnTo>
                <a:lnTo>
                  <a:pt x="99" y="109"/>
                </a:lnTo>
                <a:lnTo>
                  <a:pt x="99" y="104"/>
                </a:lnTo>
                <a:lnTo>
                  <a:pt x="97" y="104"/>
                </a:lnTo>
                <a:lnTo>
                  <a:pt x="97" y="104"/>
                </a:lnTo>
                <a:close/>
              </a:path>
              <a:path w="1478" h="143">
                <a:moveTo>
                  <a:pt x="80" y="70"/>
                </a:moveTo>
                <a:lnTo>
                  <a:pt x="77" y="73"/>
                </a:lnTo>
                <a:lnTo>
                  <a:pt x="77" y="77"/>
                </a:lnTo>
                <a:lnTo>
                  <a:pt x="75" y="80"/>
                </a:lnTo>
                <a:lnTo>
                  <a:pt x="75" y="85"/>
                </a:lnTo>
                <a:lnTo>
                  <a:pt x="73" y="87"/>
                </a:lnTo>
                <a:lnTo>
                  <a:pt x="73" y="89"/>
                </a:lnTo>
                <a:lnTo>
                  <a:pt x="70" y="92"/>
                </a:lnTo>
                <a:lnTo>
                  <a:pt x="70" y="94"/>
                </a:lnTo>
                <a:lnTo>
                  <a:pt x="68" y="97"/>
                </a:lnTo>
                <a:lnTo>
                  <a:pt x="65" y="99"/>
                </a:lnTo>
                <a:lnTo>
                  <a:pt x="73" y="101"/>
                </a:lnTo>
                <a:lnTo>
                  <a:pt x="75" y="99"/>
                </a:lnTo>
                <a:lnTo>
                  <a:pt x="75" y="97"/>
                </a:lnTo>
                <a:lnTo>
                  <a:pt x="77" y="94"/>
                </a:lnTo>
                <a:lnTo>
                  <a:pt x="80" y="89"/>
                </a:lnTo>
                <a:lnTo>
                  <a:pt x="80" y="87"/>
                </a:lnTo>
                <a:lnTo>
                  <a:pt x="82" y="85"/>
                </a:lnTo>
                <a:lnTo>
                  <a:pt x="82" y="82"/>
                </a:lnTo>
                <a:lnTo>
                  <a:pt x="87" y="80"/>
                </a:lnTo>
                <a:lnTo>
                  <a:pt x="80" y="70"/>
                </a:lnTo>
                <a:lnTo>
                  <a:pt x="80" y="70"/>
                </a:lnTo>
                <a:close/>
              </a:path>
              <a:path w="1478" h="143">
                <a:moveTo>
                  <a:pt x="61" y="65"/>
                </a:moveTo>
                <a:lnTo>
                  <a:pt x="54" y="65"/>
                </a:lnTo>
                <a:lnTo>
                  <a:pt x="54" y="68"/>
                </a:lnTo>
                <a:lnTo>
                  <a:pt x="56" y="73"/>
                </a:lnTo>
                <a:lnTo>
                  <a:pt x="56" y="87"/>
                </a:lnTo>
                <a:lnTo>
                  <a:pt x="58" y="92"/>
                </a:lnTo>
                <a:lnTo>
                  <a:pt x="58" y="99"/>
                </a:lnTo>
                <a:lnTo>
                  <a:pt x="61" y="101"/>
                </a:lnTo>
                <a:lnTo>
                  <a:pt x="61" y="109"/>
                </a:lnTo>
                <a:lnTo>
                  <a:pt x="58" y="111"/>
                </a:lnTo>
                <a:lnTo>
                  <a:pt x="56" y="111"/>
                </a:lnTo>
                <a:lnTo>
                  <a:pt x="65" y="111"/>
                </a:lnTo>
                <a:lnTo>
                  <a:pt x="65" y="113"/>
                </a:lnTo>
                <a:lnTo>
                  <a:pt x="68" y="116"/>
                </a:lnTo>
                <a:lnTo>
                  <a:pt x="68" y="118"/>
                </a:lnTo>
                <a:lnTo>
                  <a:pt x="70" y="121"/>
                </a:lnTo>
                <a:lnTo>
                  <a:pt x="73" y="123"/>
                </a:lnTo>
                <a:lnTo>
                  <a:pt x="75" y="125"/>
                </a:lnTo>
                <a:lnTo>
                  <a:pt x="77" y="128"/>
                </a:lnTo>
                <a:lnTo>
                  <a:pt x="80" y="130"/>
                </a:lnTo>
                <a:lnTo>
                  <a:pt x="92" y="128"/>
                </a:lnTo>
                <a:lnTo>
                  <a:pt x="90" y="125"/>
                </a:lnTo>
                <a:lnTo>
                  <a:pt x="87" y="125"/>
                </a:lnTo>
                <a:lnTo>
                  <a:pt x="85" y="123"/>
                </a:lnTo>
                <a:lnTo>
                  <a:pt x="82" y="121"/>
                </a:lnTo>
                <a:lnTo>
                  <a:pt x="80" y="118"/>
                </a:lnTo>
                <a:lnTo>
                  <a:pt x="77" y="118"/>
                </a:lnTo>
                <a:lnTo>
                  <a:pt x="77" y="116"/>
                </a:lnTo>
                <a:lnTo>
                  <a:pt x="75" y="113"/>
                </a:lnTo>
                <a:lnTo>
                  <a:pt x="73" y="111"/>
                </a:lnTo>
                <a:lnTo>
                  <a:pt x="70" y="109"/>
                </a:lnTo>
                <a:lnTo>
                  <a:pt x="70" y="104"/>
                </a:lnTo>
                <a:lnTo>
                  <a:pt x="73" y="101"/>
                </a:lnTo>
                <a:lnTo>
                  <a:pt x="65" y="99"/>
                </a:lnTo>
                <a:lnTo>
                  <a:pt x="65" y="94"/>
                </a:lnTo>
                <a:lnTo>
                  <a:pt x="63" y="92"/>
                </a:lnTo>
                <a:lnTo>
                  <a:pt x="63" y="80"/>
                </a:lnTo>
                <a:lnTo>
                  <a:pt x="61" y="75"/>
                </a:lnTo>
                <a:lnTo>
                  <a:pt x="61" y="65"/>
                </a:lnTo>
                <a:lnTo>
                  <a:pt x="61" y="65"/>
                </a:lnTo>
                <a:close/>
              </a:path>
              <a:path w="1478" h="143">
                <a:moveTo>
                  <a:pt x="17" y="53"/>
                </a:moveTo>
                <a:lnTo>
                  <a:pt x="17" y="61"/>
                </a:lnTo>
                <a:lnTo>
                  <a:pt x="61" y="61"/>
                </a:lnTo>
                <a:lnTo>
                  <a:pt x="22" y="61"/>
                </a:lnTo>
                <a:lnTo>
                  <a:pt x="17" y="53"/>
                </a:lnTo>
                <a:lnTo>
                  <a:pt x="17" y="53"/>
                </a:lnTo>
                <a:close/>
              </a:path>
              <a:path w="1478" h="143">
                <a:moveTo>
                  <a:pt x="92" y="53"/>
                </a:moveTo>
                <a:lnTo>
                  <a:pt x="85" y="61"/>
                </a:lnTo>
                <a:lnTo>
                  <a:pt x="17" y="61"/>
                </a:lnTo>
                <a:lnTo>
                  <a:pt x="17" y="65"/>
                </a:lnTo>
                <a:lnTo>
                  <a:pt x="17" y="85"/>
                </a:lnTo>
                <a:lnTo>
                  <a:pt x="15" y="89"/>
                </a:lnTo>
                <a:lnTo>
                  <a:pt x="15" y="111"/>
                </a:lnTo>
                <a:lnTo>
                  <a:pt x="13" y="113"/>
                </a:lnTo>
                <a:lnTo>
                  <a:pt x="13" y="121"/>
                </a:lnTo>
                <a:lnTo>
                  <a:pt x="10" y="123"/>
                </a:lnTo>
                <a:lnTo>
                  <a:pt x="10" y="125"/>
                </a:lnTo>
                <a:lnTo>
                  <a:pt x="8" y="128"/>
                </a:lnTo>
                <a:lnTo>
                  <a:pt x="8" y="130"/>
                </a:lnTo>
                <a:lnTo>
                  <a:pt x="5" y="133"/>
                </a:lnTo>
                <a:lnTo>
                  <a:pt x="5" y="135"/>
                </a:lnTo>
                <a:lnTo>
                  <a:pt x="3" y="137"/>
                </a:lnTo>
                <a:lnTo>
                  <a:pt x="1" y="140"/>
                </a:lnTo>
                <a:lnTo>
                  <a:pt x="3" y="142"/>
                </a:lnTo>
                <a:lnTo>
                  <a:pt x="3" y="140"/>
                </a:lnTo>
                <a:lnTo>
                  <a:pt x="5" y="137"/>
                </a:lnTo>
                <a:lnTo>
                  <a:pt x="8" y="137"/>
                </a:lnTo>
                <a:lnTo>
                  <a:pt x="8" y="135"/>
                </a:lnTo>
                <a:lnTo>
                  <a:pt x="10" y="133"/>
                </a:lnTo>
                <a:lnTo>
                  <a:pt x="13" y="130"/>
                </a:lnTo>
                <a:lnTo>
                  <a:pt x="13" y="128"/>
                </a:lnTo>
                <a:lnTo>
                  <a:pt x="15" y="125"/>
                </a:lnTo>
                <a:lnTo>
                  <a:pt x="15" y="123"/>
                </a:lnTo>
                <a:lnTo>
                  <a:pt x="17" y="121"/>
                </a:lnTo>
                <a:lnTo>
                  <a:pt x="17" y="118"/>
                </a:lnTo>
                <a:lnTo>
                  <a:pt x="20" y="116"/>
                </a:lnTo>
                <a:lnTo>
                  <a:pt x="20" y="106"/>
                </a:lnTo>
                <a:lnTo>
                  <a:pt x="22" y="104"/>
                </a:lnTo>
                <a:lnTo>
                  <a:pt x="22" y="65"/>
                </a:lnTo>
                <a:lnTo>
                  <a:pt x="54" y="65"/>
                </a:lnTo>
                <a:lnTo>
                  <a:pt x="102" y="65"/>
                </a:lnTo>
                <a:lnTo>
                  <a:pt x="92" y="53"/>
                </a:lnTo>
                <a:lnTo>
                  <a:pt x="92" y="53"/>
                </a:lnTo>
                <a:close/>
              </a:path>
              <a:path w="1478" h="143">
                <a:moveTo>
                  <a:pt x="70" y="39"/>
                </a:moveTo>
                <a:lnTo>
                  <a:pt x="70" y="41"/>
                </a:lnTo>
                <a:lnTo>
                  <a:pt x="73" y="41"/>
                </a:lnTo>
                <a:lnTo>
                  <a:pt x="73" y="44"/>
                </a:lnTo>
                <a:lnTo>
                  <a:pt x="75" y="46"/>
                </a:lnTo>
                <a:lnTo>
                  <a:pt x="77" y="49"/>
                </a:lnTo>
                <a:lnTo>
                  <a:pt x="77" y="51"/>
                </a:lnTo>
                <a:lnTo>
                  <a:pt x="80" y="53"/>
                </a:lnTo>
                <a:lnTo>
                  <a:pt x="80" y="56"/>
                </a:lnTo>
                <a:lnTo>
                  <a:pt x="82" y="58"/>
                </a:lnTo>
                <a:lnTo>
                  <a:pt x="82" y="61"/>
                </a:lnTo>
                <a:lnTo>
                  <a:pt x="82" y="58"/>
                </a:lnTo>
                <a:lnTo>
                  <a:pt x="85" y="56"/>
                </a:lnTo>
                <a:lnTo>
                  <a:pt x="85" y="53"/>
                </a:lnTo>
                <a:lnTo>
                  <a:pt x="87" y="51"/>
                </a:lnTo>
                <a:lnTo>
                  <a:pt x="85" y="49"/>
                </a:lnTo>
                <a:lnTo>
                  <a:pt x="82" y="46"/>
                </a:lnTo>
                <a:lnTo>
                  <a:pt x="82" y="44"/>
                </a:lnTo>
                <a:lnTo>
                  <a:pt x="80" y="44"/>
                </a:lnTo>
                <a:lnTo>
                  <a:pt x="77" y="41"/>
                </a:lnTo>
                <a:lnTo>
                  <a:pt x="75" y="41"/>
                </a:lnTo>
                <a:lnTo>
                  <a:pt x="70" y="39"/>
                </a:lnTo>
                <a:lnTo>
                  <a:pt x="70" y="39"/>
                </a:lnTo>
                <a:close/>
              </a:path>
              <a:path w="1478" h="143">
                <a:moveTo>
                  <a:pt x="51" y="37"/>
                </a:moveTo>
                <a:lnTo>
                  <a:pt x="54" y="39"/>
                </a:lnTo>
                <a:lnTo>
                  <a:pt x="54" y="61"/>
                </a:lnTo>
                <a:lnTo>
                  <a:pt x="22" y="61"/>
                </a:lnTo>
                <a:lnTo>
                  <a:pt x="61" y="61"/>
                </a:lnTo>
                <a:lnTo>
                  <a:pt x="61" y="58"/>
                </a:lnTo>
                <a:lnTo>
                  <a:pt x="58" y="53"/>
                </a:lnTo>
                <a:lnTo>
                  <a:pt x="58" y="49"/>
                </a:lnTo>
                <a:lnTo>
                  <a:pt x="63" y="44"/>
                </a:lnTo>
                <a:lnTo>
                  <a:pt x="51" y="37"/>
                </a:lnTo>
                <a:lnTo>
                  <a:pt x="51" y="37"/>
                </a:lnTo>
                <a:close/>
              </a:path>
              <a:path w="1478" h="143">
                <a:moveTo>
                  <a:pt x="34" y="25"/>
                </a:moveTo>
                <a:lnTo>
                  <a:pt x="34" y="44"/>
                </a:lnTo>
                <a:lnTo>
                  <a:pt x="42" y="39"/>
                </a:lnTo>
                <a:lnTo>
                  <a:pt x="42" y="25"/>
                </a:lnTo>
                <a:lnTo>
                  <a:pt x="65" y="25"/>
                </a:lnTo>
                <a:lnTo>
                  <a:pt x="34" y="25"/>
                </a:lnTo>
                <a:lnTo>
                  <a:pt x="34" y="25"/>
                </a:lnTo>
                <a:close/>
              </a:path>
              <a:path w="1478" h="143">
                <a:moveTo>
                  <a:pt x="70" y="25"/>
                </a:moveTo>
                <a:lnTo>
                  <a:pt x="34" y="25"/>
                </a:lnTo>
                <a:lnTo>
                  <a:pt x="65" y="25"/>
                </a:lnTo>
                <a:lnTo>
                  <a:pt x="65" y="41"/>
                </a:lnTo>
                <a:lnTo>
                  <a:pt x="70" y="37"/>
                </a:lnTo>
                <a:lnTo>
                  <a:pt x="70" y="25"/>
                </a:lnTo>
                <a:lnTo>
                  <a:pt x="70" y="25"/>
                </a:lnTo>
                <a:close/>
              </a:path>
              <a:path w="1478" h="143">
                <a:moveTo>
                  <a:pt x="94" y="13"/>
                </a:moveTo>
                <a:lnTo>
                  <a:pt x="85" y="22"/>
                </a:lnTo>
                <a:lnTo>
                  <a:pt x="1" y="22"/>
                </a:lnTo>
                <a:lnTo>
                  <a:pt x="5" y="27"/>
                </a:lnTo>
                <a:lnTo>
                  <a:pt x="8" y="27"/>
                </a:lnTo>
                <a:lnTo>
                  <a:pt x="10" y="25"/>
                </a:lnTo>
                <a:lnTo>
                  <a:pt x="104" y="25"/>
                </a:lnTo>
                <a:lnTo>
                  <a:pt x="94" y="13"/>
                </a:lnTo>
                <a:lnTo>
                  <a:pt x="94" y="13"/>
                </a:lnTo>
                <a:close/>
              </a:path>
              <a:path w="1478" h="143">
                <a:moveTo>
                  <a:pt x="65" y="3"/>
                </a:moveTo>
                <a:lnTo>
                  <a:pt x="65" y="22"/>
                </a:lnTo>
                <a:lnTo>
                  <a:pt x="70" y="22"/>
                </a:lnTo>
                <a:lnTo>
                  <a:pt x="70" y="13"/>
                </a:lnTo>
                <a:lnTo>
                  <a:pt x="75" y="8"/>
                </a:lnTo>
                <a:lnTo>
                  <a:pt x="65" y="3"/>
                </a:lnTo>
                <a:lnTo>
                  <a:pt x="65" y="3"/>
                </a:lnTo>
                <a:close/>
              </a:path>
              <a:path w="1478" h="143">
                <a:moveTo>
                  <a:pt x="34" y="1"/>
                </a:moveTo>
                <a:lnTo>
                  <a:pt x="34" y="22"/>
                </a:lnTo>
                <a:lnTo>
                  <a:pt x="42" y="22"/>
                </a:lnTo>
                <a:lnTo>
                  <a:pt x="42" y="10"/>
                </a:lnTo>
                <a:lnTo>
                  <a:pt x="44" y="8"/>
                </a:lnTo>
                <a:lnTo>
                  <a:pt x="34" y="1"/>
                </a:lnTo>
                <a:lnTo>
                  <a:pt x="34" y="1"/>
                </a:lnTo>
                <a:close/>
              </a:path>
              <a:path w="1478" h="143">
                <a:moveTo>
                  <a:pt x="150" y="128"/>
                </a:moveTo>
                <a:lnTo>
                  <a:pt x="150" y="140"/>
                </a:lnTo>
                <a:lnTo>
                  <a:pt x="154" y="135"/>
                </a:lnTo>
                <a:lnTo>
                  <a:pt x="154" y="128"/>
                </a:lnTo>
                <a:lnTo>
                  <a:pt x="200" y="128"/>
                </a:lnTo>
                <a:lnTo>
                  <a:pt x="150" y="128"/>
                </a:lnTo>
                <a:lnTo>
                  <a:pt x="150" y="128"/>
                </a:lnTo>
                <a:close/>
              </a:path>
              <a:path w="1478" h="143">
                <a:moveTo>
                  <a:pt x="142" y="92"/>
                </a:moveTo>
                <a:lnTo>
                  <a:pt x="140" y="94"/>
                </a:lnTo>
                <a:lnTo>
                  <a:pt x="137" y="94"/>
                </a:lnTo>
                <a:lnTo>
                  <a:pt x="135" y="97"/>
                </a:lnTo>
                <a:lnTo>
                  <a:pt x="133" y="97"/>
                </a:lnTo>
                <a:lnTo>
                  <a:pt x="130" y="99"/>
                </a:lnTo>
                <a:lnTo>
                  <a:pt x="130" y="101"/>
                </a:lnTo>
                <a:lnTo>
                  <a:pt x="128" y="101"/>
                </a:lnTo>
                <a:lnTo>
                  <a:pt x="125" y="104"/>
                </a:lnTo>
                <a:lnTo>
                  <a:pt x="123" y="104"/>
                </a:lnTo>
                <a:lnTo>
                  <a:pt x="121" y="106"/>
                </a:lnTo>
                <a:lnTo>
                  <a:pt x="118" y="106"/>
                </a:lnTo>
                <a:lnTo>
                  <a:pt x="116" y="109"/>
                </a:lnTo>
                <a:lnTo>
                  <a:pt x="121" y="109"/>
                </a:lnTo>
                <a:lnTo>
                  <a:pt x="123" y="106"/>
                </a:lnTo>
                <a:lnTo>
                  <a:pt x="128" y="106"/>
                </a:lnTo>
                <a:lnTo>
                  <a:pt x="130" y="104"/>
                </a:lnTo>
                <a:lnTo>
                  <a:pt x="133" y="104"/>
                </a:lnTo>
                <a:lnTo>
                  <a:pt x="135" y="101"/>
                </a:lnTo>
                <a:lnTo>
                  <a:pt x="137" y="101"/>
                </a:lnTo>
                <a:lnTo>
                  <a:pt x="137" y="99"/>
                </a:lnTo>
                <a:lnTo>
                  <a:pt x="140" y="99"/>
                </a:lnTo>
                <a:lnTo>
                  <a:pt x="142" y="97"/>
                </a:lnTo>
                <a:lnTo>
                  <a:pt x="145" y="97"/>
                </a:lnTo>
                <a:lnTo>
                  <a:pt x="147" y="94"/>
                </a:lnTo>
                <a:lnTo>
                  <a:pt x="150" y="94"/>
                </a:lnTo>
                <a:lnTo>
                  <a:pt x="142" y="92"/>
                </a:lnTo>
                <a:lnTo>
                  <a:pt x="142" y="92"/>
                </a:lnTo>
                <a:close/>
              </a:path>
              <a:path w="1478" h="143">
                <a:moveTo>
                  <a:pt x="147" y="87"/>
                </a:moveTo>
                <a:lnTo>
                  <a:pt x="145" y="89"/>
                </a:lnTo>
                <a:lnTo>
                  <a:pt x="142" y="89"/>
                </a:lnTo>
                <a:lnTo>
                  <a:pt x="142" y="92"/>
                </a:lnTo>
                <a:lnTo>
                  <a:pt x="150" y="94"/>
                </a:lnTo>
                <a:lnTo>
                  <a:pt x="150" y="128"/>
                </a:lnTo>
                <a:lnTo>
                  <a:pt x="200" y="128"/>
                </a:lnTo>
                <a:lnTo>
                  <a:pt x="200" y="137"/>
                </a:lnTo>
                <a:lnTo>
                  <a:pt x="207" y="133"/>
                </a:lnTo>
                <a:lnTo>
                  <a:pt x="207" y="125"/>
                </a:lnTo>
                <a:lnTo>
                  <a:pt x="154" y="125"/>
                </a:lnTo>
                <a:lnTo>
                  <a:pt x="154" y="89"/>
                </a:lnTo>
                <a:lnTo>
                  <a:pt x="200" y="89"/>
                </a:lnTo>
                <a:lnTo>
                  <a:pt x="147" y="87"/>
                </a:lnTo>
                <a:lnTo>
                  <a:pt x="147" y="87"/>
                </a:lnTo>
                <a:close/>
              </a:path>
              <a:path w="1478" h="143">
                <a:moveTo>
                  <a:pt x="202" y="80"/>
                </a:moveTo>
                <a:lnTo>
                  <a:pt x="200" y="85"/>
                </a:lnTo>
                <a:lnTo>
                  <a:pt x="150" y="85"/>
                </a:lnTo>
                <a:lnTo>
                  <a:pt x="147" y="87"/>
                </a:lnTo>
                <a:lnTo>
                  <a:pt x="200" y="89"/>
                </a:lnTo>
                <a:lnTo>
                  <a:pt x="200" y="125"/>
                </a:lnTo>
                <a:lnTo>
                  <a:pt x="154" y="125"/>
                </a:lnTo>
                <a:lnTo>
                  <a:pt x="207" y="125"/>
                </a:lnTo>
                <a:lnTo>
                  <a:pt x="207" y="123"/>
                </a:lnTo>
                <a:lnTo>
                  <a:pt x="207" y="92"/>
                </a:lnTo>
                <a:lnTo>
                  <a:pt x="210" y="87"/>
                </a:lnTo>
                <a:lnTo>
                  <a:pt x="202" y="80"/>
                </a:lnTo>
                <a:lnTo>
                  <a:pt x="202" y="80"/>
                </a:lnTo>
                <a:close/>
              </a:path>
              <a:path w="1478" h="143">
                <a:moveTo>
                  <a:pt x="150" y="80"/>
                </a:moveTo>
                <a:lnTo>
                  <a:pt x="150" y="85"/>
                </a:lnTo>
                <a:lnTo>
                  <a:pt x="159" y="85"/>
                </a:lnTo>
                <a:lnTo>
                  <a:pt x="162" y="85"/>
                </a:lnTo>
                <a:lnTo>
                  <a:pt x="162" y="82"/>
                </a:lnTo>
                <a:lnTo>
                  <a:pt x="154" y="82"/>
                </a:lnTo>
                <a:lnTo>
                  <a:pt x="150" y="80"/>
                </a:lnTo>
                <a:lnTo>
                  <a:pt x="150" y="80"/>
                </a:lnTo>
                <a:close/>
              </a:path>
              <a:path w="1478" h="143">
                <a:moveTo>
                  <a:pt x="140" y="44"/>
                </a:moveTo>
                <a:lnTo>
                  <a:pt x="137" y="46"/>
                </a:lnTo>
                <a:lnTo>
                  <a:pt x="135" y="49"/>
                </a:lnTo>
                <a:lnTo>
                  <a:pt x="135" y="51"/>
                </a:lnTo>
                <a:lnTo>
                  <a:pt x="133" y="53"/>
                </a:lnTo>
                <a:lnTo>
                  <a:pt x="130" y="56"/>
                </a:lnTo>
                <a:lnTo>
                  <a:pt x="130" y="58"/>
                </a:lnTo>
                <a:lnTo>
                  <a:pt x="128" y="61"/>
                </a:lnTo>
                <a:lnTo>
                  <a:pt x="125" y="61"/>
                </a:lnTo>
                <a:lnTo>
                  <a:pt x="125" y="63"/>
                </a:lnTo>
                <a:lnTo>
                  <a:pt x="123" y="65"/>
                </a:lnTo>
                <a:lnTo>
                  <a:pt x="125" y="68"/>
                </a:lnTo>
                <a:lnTo>
                  <a:pt x="125" y="65"/>
                </a:lnTo>
                <a:lnTo>
                  <a:pt x="128" y="65"/>
                </a:lnTo>
                <a:lnTo>
                  <a:pt x="128" y="63"/>
                </a:lnTo>
                <a:lnTo>
                  <a:pt x="130" y="61"/>
                </a:lnTo>
                <a:lnTo>
                  <a:pt x="133" y="61"/>
                </a:lnTo>
                <a:lnTo>
                  <a:pt x="135" y="58"/>
                </a:lnTo>
                <a:lnTo>
                  <a:pt x="135" y="56"/>
                </a:lnTo>
                <a:lnTo>
                  <a:pt x="137" y="53"/>
                </a:lnTo>
                <a:lnTo>
                  <a:pt x="140" y="53"/>
                </a:lnTo>
                <a:lnTo>
                  <a:pt x="140" y="51"/>
                </a:lnTo>
                <a:lnTo>
                  <a:pt x="142" y="49"/>
                </a:lnTo>
                <a:lnTo>
                  <a:pt x="145" y="46"/>
                </a:lnTo>
                <a:lnTo>
                  <a:pt x="145" y="44"/>
                </a:lnTo>
                <a:lnTo>
                  <a:pt x="140" y="44"/>
                </a:lnTo>
                <a:lnTo>
                  <a:pt x="140" y="44"/>
                </a:lnTo>
                <a:close/>
              </a:path>
              <a:path w="1478" h="143">
                <a:moveTo>
                  <a:pt x="207" y="27"/>
                </a:moveTo>
                <a:lnTo>
                  <a:pt x="195" y="29"/>
                </a:lnTo>
                <a:lnTo>
                  <a:pt x="193" y="29"/>
                </a:lnTo>
                <a:lnTo>
                  <a:pt x="193" y="32"/>
                </a:lnTo>
                <a:lnTo>
                  <a:pt x="190" y="34"/>
                </a:lnTo>
                <a:lnTo>
                  <a:pt x="190" y="37"/>
                </a:lnTo>
                <a:lnTo>
                  <a:pt x="188" y="39"/>
                </a:lnTo>
                <a:lnTo>
                  <a:pt x="185" y="41"/>
                </a:lnTo>
                <a:lnTo>
                  <a:pt x="185" y="44"/>
                </a:lnTo>
                <a:lnTo>
                  <a:pt x="183" y="46"/>
                </a:lnTo>
                <a:lnTo>
                  <a:pt x="183" y="49"/>
                </a:lnTo>
                <a:lnTo>
                  <a:pt x="181" y="51"/>
                </a:lnTo>
                <a:lnTo>
                  <a:pt x="178" y="53"/>
                </a:lnTo>
                <a:lnTo>
                  <a:pt x="176" y="56"/>
                </a:lnTo>
                <a:lnTo>
                  <a:pt x="176" y="58"/>
                </a:lnTo>
                <a:lnTo>
                  <a:pt x="174" y="61"/>
                </a:lnTo>
                <a:lnTo>
                  <a:pt x="171" y="63"/>
                </a:lnTo>
                <a:lnTo>
                  <a:pt x="169" y="65"/>
                </a:lnTo>
                <a:lnTo>
                  <a:pt x="169" y="68"/>
                </a:lnTo>
                <a:lnTo>
                  <a:pt x="166" y="70"/>
                </a:lnTo>
                <a:lnTo>
                  <a:pt x="164" y="70"/>
                </a:lnTo>
                <a:lnTo>
                  <a:pt x="162" y="73"/>
                </a:lnTo>
                <a:lnTo>
                  <a:pt x="162" y="75"/>
                </a:lnTo>
                <a:lnTo>
                  <a:pt x="159" y="77"/>
                </a:lnTo>
                <a:lnTo>
                  <a:pt x="157" y="77"/>
                </a:lnTo>
                <a:lnTo>
                  <a:pt x="157" y="80"/>
                </a:lnTo>
                <a:lnTo>
                  <a:pt x="154" y="82"/>
                </a:lnTo>
                <a:lnTo>
                  <a:pt x="162" y="82"/>
                </a:lnTo>
                <a:lnTo>
                  <a:pt x="164" y="80"/>
                </a:lnTo>
                <a:lnTo>
                  <a:pt x="166" y="80"/>
                </a:lnTo>
                <a:lnTo>
                  <a:pt x="169" y="77"/>
                </a:lnTo>
                <a:lnTo>
                  <a:pt x="169" y="75"/>
                </a:lnTo>
                <a:lnTo>
                  <a:pt x="171" y="73"/>
                </a:lnTo>
                <a:lnTo>
                  <a:pt x="174" y="73"/>
                </a:lnTo>
                <a:lnTo>
                  <a:pt x="176" y="70"/>
                </a:lnTo>
                <a:lnTo>
                  <a:pt x="176" y="68"/>
                </a:lnTo>
                <a:lnTo>
                  <a:pt x="178" y="65"/>
                </a:lnTo>
                <a:lnTo>
                  <a:pt x="181" y="63"/>
                </a:lnTo>
                <a:lnTo>
                  <a:pt x="183" y="61"/>
                </a:lnTo>
                <a:lnTo>
                  <a:pt x="185" y="58"/>
                </a:lnTo>
                <a:lnTo>
                  <a:pt x="188" y="56"/>
                </a:lnTo>
                <a:lnTo>
                  <a:pt x="188" y="53"/>
                </a:lnTo>
                <a:lnTo>
                  <a:pt x="190" y="51"/>
                </a:lnTo>
                <a:lnTo>
                  <a:pt x="190" y="49"/>
                </a:lnTo>
                <a:lnTo>
                  <a:pt x="193" y="46"/>
                </a:lnTo>
                <a:lnTo>
                  <a:pt x="195" y="44"/>
                </a:lnTo>
                <a:lnTo>
                  <a:pt x="195" y="41"/>
                </a:lnTo>
                <a:lnTo>
                  <a:pt x="197" y="39"/>
                </a:lnTo>
                <a:lnTo>
                  <a:pt x="200" y="37"/>
                </a:lnTo>
                <a:lnTo>
                  <a:pt x="200" y="34"/>
                </a:lnTo>
                <a:lnTo>
                  <a:pt x="202" y="32"/>
                </a:lnTo>
                <a:lnTo>
                  <a:pt x="207" y="27"/>
                </a:lnTo>
                <a:lnTo>
                  <a:pt x="207" y="27"/>
                </a:lnTo>
                <a:close/>
              </a:path>
              <a:path w="1478" h="143">
                <a:moveTo>
                  <a:pt x="197" y="17"/>
                </a:moveTo>
                <a:lnTo>
                  <a:pt x="195" y="25"/>
                </a:lnTo>
                <a:lnTo>
                  <a:pt x="157" y="25"/>
                </a:lnTo>
                <a:lnTo>
                  <a:pt x="150" y="27"/>
                </a:lnTo>
                <a:lnTo>
                  <a:pt x="147" y="29"/>
                </a:lnTo>
                <a:lnTo>
                  <a:pt x="147" y="32"/>
                </a:lnTo>
                <a:lnTo>
                  <a:pt x="145" y="34"/>
                </a:lnTo>
                <a:lnTo>
                  <a:pt x="145" y="37"/>
                </a:lnTo>
                <a:lnTo>
                  <a:pt x="142" y="39"/>
                </a:lnTo>
                <a:lnTo>
                  <a:pt x="140" y="41"/>
                </a:lnTo>
                <a:lnTo>
                  <a:pt x="140" y="44"/>
                </a:lnTo>
                <a:lnTo>
                  <a:pt x="145" y="44"/>
                </a:lnTo>
                <a:lnTo>
                  <a:pt x="147" y="46"/>
                </a:lnTo>
                <a:lnTo>
                  <a:pt x="147" y="49"/>
                </a:lnTo>
                <a:lnTo>
                  <a:pt x="150" y="51"/>
                </a:lnTo>
                <a:lnTo>
                  <a:pt x="152" y="53"/>
                </a:lnTo>
                <a:lnTo>
                  <a:pt x="152" y="56"/>
                </a:lnTo>
                <a:lnTo>
                  <a:pt x="154" y="58"/>
                </a:lnTo>
                <a:lnTo>
                  <a:pt x="154" y="61"/>
                </a:lnTo>
                <a:lnTo>
                  <a:pt x="157" y="63"/>
                </a:lnTo>
                <a:lnTo>
                  <a:pt x="157" y="68"/>
                </a:lnTo>
                <a:lnTo>
                  <a:pt x="159" y="65"/>
                </a:lnTo>
                <a:lnTo>
                  <a:pt x="162" y="63"/>
                </a:lnTo>
                <a:lnTo>
                  <a:pt x="162" y="58"/>
                </a:lnTo>
                <a:lnTo>
                  <a:pt x="162" y="56"/>
                </a:lnTo>
                <a:lnTo>
                  <a:pt x="162" y="53"/>
                </a:lnTo>
                <a:lnTo>
                  <a:pt x="159" y="53"/>
                </a:lnTo>
                <a:lnTo>
                  <a:pt x="159" y="51"/>
                </a:lnTo>
                <a:lnTo>
                  <a:pt x="157" y="49"/>
                </a:lnTo>
                <a:lnTo>
                  <a:pt x="154" y="49"/>
                </a:lnTo>
                <a:lnTo>
                  <a:pt x="152" y="46"/>
                </a:lnTo>
                <a:lnTo>
                  <a:pt x="150" y="44"/>
                </a:lnTo>
                <a:lnTo>
                  <a:pt x="147" y="44"/>
                </a:lnTo>
                <a:lnTo>
                  <a:pt x="147" y="41"/>
                </a:lnTo>
                <a:lnTo>
                  <a:pt x="150" y="39"/>
                </a:lnTo>
                <a:lnTo>
                  <a:pt x="150" y="37"/>
                </a:lnTo>
                <a:lnTo>
                  <a:pt x="152" y="34"/>
                </a:lnTo>
                <a:lnTo>
                  <a:pt x="154" y="32"/>
                </a:lnTo>
                <a:lnTo>
                  <a:pt x="154" y="29"/>
                </a:lnTo>
                <a:lnTo>
                  <a:pt x="195" y="29"/>
                </a:lnTo>
                <a:lnTo>
                  <a:pt x="207" y="27"/>
                </a:lnTo>
                <a:lnTo>
                  <a:pt x="197" y="17"/>
                </a:lnTo>
                <a:lnTo>
                  <a:pt x="197" y="17"/>
                </a:lnTo>
                <a:close/>
              </a:path>
              <a:path w="1478" h="143">
                <a:moveTo>
                  <a:pt x="157" y="1"/>
                </a:moveTo>
                <a:lnTo>
                  <a:pt x="157" y="8"/>
                </a:lnTo>
                <a:lnTo>
                  <a:pt x="154" y="10"/>
                </a:lnTo>
                <a:lnTo>
                  <a:pt x="154" y="13"/>
                </a:lnTo>
                <a:lnTo>
                  <a:pt x="152" y="17"/>
                </a:lnTo>
                <a:lnTo>
                  <a:pt x="152" y="22"/>
                </a:lnTo>
                <a:lnTo>
                  <a:pt x="150" y="25"/>
                </a:lnTo>
                <a:lnTo>
                  <a:pt x="150" y="27"/>
                </a:lnTo>
                <a:lnTo>
                  <a:pt x="157" y="25"/>
                </a:lnTo>
                <a:lnTo>
                  <a:pt x="159" y="22"/>
                </a:lnTo>
                <a:lnTo>
                  <a:pt x="159" y="20"/>
                </a:lnTo>
                <a:lnTo>
                  <a:pt x="162" y="17"/>
                </a:lnTo>
                <a:lnTo>
                  <a:pt x="162" y="13"/>
                </a:lnTo>
                <a:lnTo>
                  <a:pt x="166" y="10"/>
                </a:lnTo>
                <a:lnTo>
                  <a:pt x="157" y="1"/>
                </a:lnTo>
                <a:lnTo>
                  <a:pt x="157" y="1"/>
                </a:lnTo>
                <a:close/>
              </a:path>
              <a:path w="1478" h="143">
                <a:moveTo>
                  <a:pt x="301" y="128"/>
                </a:moveTo>
                <a:lnTo>
                  <a:pt x="301" y="130"/>
                </a:lnTo>
                <a:lnTo>
                  <a:pt x="315" y="128"/>
                </a:lnTo>
                <a:lnTo>
                  <a:pt x="301" y="128"/>
                </a:lnTo>
                <a:lnTo>
                  <a:pt x="301" y="128"/>
                </a:lnTo>
                <a:close/>
              </a:path>
              <a:path w="1478" h="143">
                <a:moveTo>
                  <a:pt x="301" y="113"/>
                </a:moveTo>
                <a:lnTo>
                  <a:pt x="294" y="116"/>
                </a:lnTo>
                <a:lnTo>
                  <a:pt x="294" y="123"/>
                </a:lnTo>
                <a:lnTo>
                  <a:pt x="301" y="121"/>
                </a:lnTo>
                <a:lnTo>
                  <a:pt x="301" y="113"/>
                </a:lnTo>
                <a:lnTo>
                  <a:pt x="301" y="113"/>
                </a:lnTo>
                <a:close/>
              </a:path>
              <a:path w="1478" h="143">
                <a:moveTo>
                  <a:pt x="303" y="92"/>
                </a:moveTo>
                <a:lnTo>
                  <a:pt x="294" y="92"/>
                </a:lnTo>
                <a:lnTo>
                  <a:pt x="294" y="111"/>
                </a:lnTo>
                <a:lnTo>
                  <a:pt x="267" y="111"/>
                </a:lnTo>
                <a:lnTo>
                  <a:pt x="262" y="113"/>
                </a:lnTo>
                <a:lnTo>
                  <a:pt x="262" y="125"/>
                </a:lnTo>
                <a:lnTo>
                  <a:pt x="267" y="121"/>
                </a:lnTo>
                <a:lnTo>
                  <a:pt x="267" y="116"/>
                </a:lnTo>
                <a:lnTo>
                  <a:pt x="294" y="116"/>
                </a:lnTo>
                <a:lnTo>
                  <a:pt x="301" y="113"/>
                </a:lnTo>
                <a:lnTo>
                  <a:pt x="301" y="94"/>
                </a:lnTo>
                <a:lnTo>
                  <a:pt x="303" y="92"/>
                </a:lnTo>
                <a:lnTo>
                  <a:pt x="303" y="92"/>
                </a:lnTo>
                <a:close/>
              </a:path>
              <a:path w="1478" h="143">
                <a:moveTo>
                  <a:pt x="262" y="85"/>
                </a:moveTo>
                <a:lnTo>
                  <a:pt x="262" y="89"/>
                </a:lnTo>
                <a:lnTo>
                  <a:pt x="267" y="89"/>
                </a:lnTo>
                <a:lnTo>
                  <a:pt x="262" y="85"/>
                </a:lnTo>
                <a:lnTo>
                  <a:pt x="262" y="85"/>
                </a:lnTo>
                <a:close/>
              </a:path>
              <a:path w="1478" h="143">
                <a:moveTo>
                  <a:pt x="298" y="85"/>
                </a:moveTo>
                <a:lnTo>
                  <a:pt x="294" y="89"/>
                </a:lnTo>
                <a:lnTo>
                  <a:pt x="262" y="89"/>
                </a:lnTo>
                <a:lnTo>
                  <a:pt x="262" y="92"/>
                </a:lnTo>
                <a:lnTo>
                  <a:pt x="262" y="113"/>
                </a:lnTo>
                <a:lnTo>
                  <a:pt x="267" y="111"/>
                </a:lnTo>
                <a:lnTo>
                  <a:pt x="267" y="92"/>
                </a:lnTo>
                <a:lnTo>
                  <a:pt x="294" y="92"/>
                </a:lnTo>
                <a:lnTo>
                  <a:pt x="303" y="92"/>
                </a:lnTo>
                <a:lnTo>
                  <a:pt x="298" y="85"/>
                </a:lnTo>
                <a:lnTo>
                  <a:pt x="298" y="85"/>
                </a:lnTo>
                <a:close/>
              </a:path>
              <a:path w="1478" h="143">
                <a:moveTo>
                  <a:pt x="327" y="77"/>
                </a:moveTo>
                <a:lnTo>
                  <a:pt x="317" y="77"/>
                </a:lnTo>
                <a:lnTo>
                  <a:pt x="317" y="125"/>
                </a:lnTo>
                <a:lnTo>
                  <a:pt x="317" y="128"/>
                </a:lnTo>
                <a:lnTo>
                  <a:pt x="315" y="128"/>
                </a:lnTo>
                <a:lnTo>
                  <a:pt x="301" y="130"/>
                </a:lnTo>
                <a:lnTo>
                  <a:pt x="305" y="130"/>
                </a:lnTo>
                <a:lnTo>
                  <a:pt x="308" y="133"/>
                </a:lnTo>
                <a:lnTo>
                  <a:pt x="310" y="133"/>
                </a:lnTo>
                <a:lnTo>
                  <a:pt x="313" y="135"/>
                </a:lnTo>
                <a:lnTo>
                  <a:pt x="313" y="137"/>
                </a:lnTo>
                <a:lnTo>
                  <a:pt x="315" y="137"/>
                </a:lnTo>
                <a:lnTo>
                  <a:pt x="315" y="140"/>
                </a:lnTo>
                <a:lnTo>
                  <a:pt x="317" y="142"/>
                </a:lnTo>
                <a:lnTo>
                  <a:pt x="320" y="140"/>
                </a:lnTo>
                <a:lnTo>
                  <a:pt x="322" y="137"/>
                </a:lnTo>
                <a:lnTo>
                  <a:pt x="322" y="133"/>
                </a:lnTo>
                <a:lnTo>
                  <a:pt x="325" y="130"/>
                </a:lnTo>
                <a:lnTo>
                  <a:pt x="325" y="80"/>
                </a:lnTo>
                <a:lnTo>
                  <a:pt x="327" y="77"/>
                </a:lnTo>
                <a:lnTo>
                  <a:pt x="327" y="77"/>
                </a:lnTo>
                <a:close/>
              </a:path>
              <a:path w="1478" h="143">
                <a:moveTo>
                  <a:pt x="241" y="70"/>
                </a:moveTo>
                <a:lnTo>
                  <a:pt x="241" y="77"/>
                </a:lnTo>
                <a:lnTo>
                  <a:pt x="245" y="75"/>
                </a:lnTo>
                <a:lnTo>
                  <a:pt x="241" y="70"/>
                </a:lnTo>
                <a:lnTo>
                  <a:pt x="241" y="70"/>
                </a:lnTo>
                <a:close/>
              </a:path>
              <a:path w="1478" h="143">
                <a:moveTo>
                  <a:pt x="322" y="68"/>
                </a:moveTo>
                <a:lnTo>
                  <a:pt x="317" y="75"/>
                </a:lnTo>
                <a:lnTo>
                  <a:pt x="245" y="75"/>
                </a:lnTo>
                <a:lnTo>
                  <a:pt x="241" y="77"/>
                </a:lnTo>
                <a:lnTo>
                  <a:pt x="241" y="140"/>
                </a:lnTo>
                <a:lnTo>
                  <a:pt x="245" y="135"/>
                </a:lnTo>
                <a:lnTo>
                  <a:pt x="245" y="77"/>
                </a:lnTo>
                <a:lnTo>
                  <a:pt x="327" y="77"/>
                </a:lnTo>
                <a:lnTo>
                  <a:pt x="322" y="68"/>
                </a:lnTo>
                <a:lnTo>
                  <a:pt x="322" y="68"/>
                </a:lnTo>
                <a:close/>
              </a:path>
              <a:path w="1478" h="143">
                <a:moveTo>
                  <a:pt x="255" y="58"/>
                </a:moveTo>
                <a:lnTo>
                  <a:pt x="255" y="68"/>
                </a:lnTo>
                <a:lnTo>
                  <a:pt x="262" y="65"/>
                </a:lnTo>
                <a:lnTo>
                  <a:pt x="262" y="61"/>
                </a:lnTo>
                <a:lnTo>
                  <a:pt x="301" y="61"/>
                </a:lnTo>
                <a:lnTo>
                  <a:pt x="255" y="58"/>
                </a:lnTo>
                <a:lnTo>
                  <a:pt x="255" y="58"/>
                </a:lnTo>
                <a:close/>
              </a:path>
              <a:path w="1478" h="143">
                <a:moveTo>
                  <a:pt x="310" y="39"/>
                </a:moveTo>
                <a:lnTo>
                  <a:pt x="301" y="41"/>
                </a:lnTo>
                <a:lnTo>
                  <a:pt x="301" y="58"/>
                </a:lnTo>
                <a:lnTo>
                  <a:pt x="262" y="58"/>
                </a:lnTo>
                <a:lnTo>
                  <a:pt x="308" y="58"/>
                </a:lnTo>
                <a:lnTo>
                  <a:pt x="305" y="56"/>
                </a:lnTo>
                <a:lnTo>
                  <a:pt x="305" y="41"/>
                </a:lnTo>
                <a:lnTo>
                  <a:pt x="310" y="39"/>
                </a:lnTo>
                <a:lnTo>
                  <a:pt x="310" y="39"/>
                </a:lnTo>
                <a:close/>
              </a:path>
              <a:path w="1478" h="143">
                <a:moveTo>
                  <a:pt x="255" y="32"/>
                </a:moveTo>
                <a:lnTo>
                  <a:pt x="255" y="39"/>
                </a:lnTo>
                <a:lnTo>
                  <a:pt x="262" y="37"/>
                </a:lnTo>
                <a:lnTo>
                  <a:pt x="255" y="32"/>
                </a:lnTo>
                <a:lnTo>
                  <a:pt x="255" y="32"/>
                </a:lnTo>
                <a:close/>
              </a:path>
              <a:path w="1478" h="143">
                <a:moveTo>
                  <a:pt x="303" y="32"/>
                </a:moveTo>
                <a:lnTo>
                  <a:pt x="301" y="37"/>
                </a:lnTo>
                <a:lnTo>
                  <a:pt x="262" y="37"/>
                </a:lnTo>
                <a:lnTo>
                  <a:pt x="255" y="39"/>
                </a:lnTo>
                <a:lnTo>
                  <a:pt x="255" y="58"/>
                </a:lnTo>
                <a:lnTo>
                  <a:pt x="301" y="61"/>
                </a:lnTo>
                <a:lnTo>
                  <a:pt x="301" y="68"/>
                </a:lnTo>
                <a:lnTo>
                  <a:pt x="308" y="65"/>
                </a:lnTo>
                <a:lnTo>
                  <a:pt x="308" y="58"/>
                </a:lnTo>
                <a:lnTo>
                  <a:pt x="262" y="58"/>
                </a:lnTo>
                <a:lnTo>
                  <a:pt x="262" y="41"/>
                </a:lnTo>
                <a:lnTo>
                  <a:pt x="301" y="41"/>
                </a:lnTo>
                <a:lnTo>
                  <a:pt x="310" y="39"/>
                </a:lnTo>
                <a:lnTo>
                  <a:pt x="303" y="32"/>
                </a:lnTo>
                <a:lnTo>
                  <a:pt x="303" y="32"/>
                </a:lnTo>
                <a:close/>
              </a:path>
              <a:path w="1478" h="143">
                <a:moveTo>
                  <a:pt x="327" y="15"/>
                </a:moveTo>
                <a:lnTo>
                  <a:pt x="322" y="22"/>
                </a:lnTo>
                <a:lnTo>
                  <a:pt x="231" y="22"/>
                </a:lnTo>
                <a:lnTo>
                  <a:pt x="236" y="27"/>
                </a:lnTo>
                <a:lnTo>
                  <a:pt x="243" y="27"/>
                </a:lnTo>
                <a:lnTo>
                  <a:pt x="245" y="25"/>
                </a:lnTo>
                <a:lnTo>
                  <a:pt x="334" y="25"/>
                </a:lnTo>
                <a:lnTo>
                  <a:pt x="327" y="15"/>
                </a:lnTo>
                <a:lnTo>
                  <a:pt x="327" y="15"/>
                </a:lnTo>
                <a:close/>
              </a:path>
              <a:path w="1478" h="143">
                <a:moveTo>
                  <a:pt x="272" y="1"/>
                </a:moveTo>
                <a:lnTo>
                  <a:pt x="272" y="3"/>
                </a:lnTo>
                <a:lnTo>
                  <a:pt x="274" y="5"/>
                </a:lnTo>
                <a:lnTo>
                  <a:pt x="277" y="8"/>
                </a:lnTo>
                <a:lnTo>
                  <a:pt x="277" y="10"/>
                </a:lnTo>
                <a:lnTo>
                  <a:pt x="279" y="13"/>
                </a:lnTo>
                <a:lnTo>
                  <a:pt x="279" y="20"/>
                </a:lnTo>
                <a:lnTo>
                  <a:pt x="282" y="20"/>
                </a:lnTo>
                <a:lnTo>
                  <a:pt x="284" y="17"/>
                </a:lnTo>
                <a:lnTo>
                  <a:pt x="284" y="8"/>
                </a:lnTo>
                <a:lnTo>
                  <a:pt x="282" y="5"/>
                </a:lnTo>
                <a:lnTo>
                  <a:pt x="279" y="5"/>
                </a:lnTo>
                <a:lnTo>
                  <a:pt x="277" y="3"/>
                </a:lnTo>
                <a:lnTo>
                  <a:pt x="274" y="3"/>
                </a:lnTo>
                <a:lnTo>
                  <a:pt x="272" y="1"/>
                </a:lnTo>
                <a:lnTo>
                  <a:pt x="272" y="1"/>
                </a:lnTo>
                <a:close/>
              </a:path>
              <a:path w="1478" h="143">
                <a:moveTo>
                  <a:pt x="358" y="125"/>
                </a:moveTo>
                <a:lnTo>
                  <a:pt x="358" y="128"/>
                </a:lnTo>
                <a:lnTo>
                  <a:pt x="370" y="125"/>
                </a:lnTo>
                <a:lnTo>
                  <a:pt x="358" y="125"/>
                </a:lnTo>
                <a:lnTo>
                  <a:pt x="358" y="125"/>
                </a:lnTo>
                <a:close/>
              </a:path>
              <a:path w="1478" h="143">
                <a:moveTo>
                  <a:pt x="382" y="94"/>
                </a:moveTo>
                <a:lnTo>
                  <a:pt x="382" y="97"/>
                </a:lnTo>
                <a:lnTo>
                  <a:pt x="385" y="99"/>
                </a:lnTo>
                <a:lnTo>
                  <a:pt x="385" y="101"/>
                </a:lnTo>
                <a:lnTo>
                  <a:pt x="387" y="104"/>
                </a:lnTo>
                <a:lnTo>
                  <a:pt x="390" y="106"/>
                </a:lnTo>
                <a:lnTo>
                  <a:pt x="390" y="111"/>
                </a:lnTo>
                <a:lnTo>
                  <a:pt x="392" y="113"/>
                </a:lnTo>
                <a:lnTo>
                  <a:pt x="392" y="118"/>
                </a:lnTo>
                <a:lnTo>
                  <a:pt x="394" y="118"/>
                </a:lnTo>
                <a:lnTo>
                  <a:pt x="397" y="116"/>
                </a:lnTo>
                <a:lnTo>
                  <a:pt x="397" y="106"/>
                </a:lnTo>
                <a:lnTo>
                  <a:pt x="394" y="104"/>
                </a:lnTo>
                <a:lnTo>
                  <a:pt x="394" y="101"/>
                </a:lnTo>
                <a:lnTo>
                  <a:pt x="392" y="101"/>
                </a:lnTo>
                <a:lnTo>
                  <a:pt x="390" y="99"/>
                </a:lnTo>
                <a:lnTo>
                  <a:pt x="387" y="97"/>
                </a:lnTo>
                <a:lnTo>
                  <a:pt x="385" y="94"/>
                </a:lnTo>
                <a:lnTo>
                  <a:pt x="382" y="94"/>
                </a:lnTo>
                <a:lnTo>
                  <a:pt x="382" y="94"/>
                </a:lnTo>
                <a:close/>
              </a:path>
              <a:path w="1478" h="143">
                <a:moveTo>
                  <a:pt x="358" y="92"/>
                </a:moveTo>
                <a:lnTo>
                  <a:pt x="358" y="99"/>
                </a:lnTo>
                <a:lnTo>
                  <a:pt x="356" y="101"/>
                </a:lnTo>
                <a:lnTo>
                  <a:pt x="356" y="106"/>
                </a:lnTo>
                <a:lnTo>
                  <a:pt x="354" y="109"/>
                </a:lnTo>
                <a:lnTo>
                  <a:pt x="354" y="111"/>
                </a:lnTo>
                <a:lnTo>
                  <a:pt x="351" y="113"/>
                </a:lnTo>
                <a:lnTo>
                  <a:pt x="351" y="118"/>
                </a:lnTo>
                <a:lnTo>
                  <a:pt x="349" y="121"/>
                </a:lnTo>
                <a:lnTo>
                  <a:pt x="349" y="123"/>
                </a:lnTo>
                <a:lnTo>
                  <a:pt x="346" y="125"/>
                </a:lnTo>
                <a:lnTo>
                  <a:pt x="346" y="128"/>
                </a:lnTo>
                <a:lnTo>
                  <a:pt x="344" y="130"/>
                </a:lnTo>
                <a:lnTo>
                  <a:pt x="346" y="133"/>
                </a:lnTo>
                <a:lnTo>
                  <a:pt x="346" y="130"/>
                </a:lnTo>
                <a:lnTo>
                  <a:pt x="349" y="128"/>
                </a:lnTo>
                <a:lnTo>
                  <a:pt x="349" y="125"/>
                </a:lnTo>
                <a:lnTo>
                  <a:pt x="351" y="125"/>
                </a:lnTo>
                <a:lnTo>
                  <a:pt x="354" y="123"/>
                </a:lnTo>
                <a:lnTo>
                  <a:pt x="354" y="121"/>
                </a:lnTo>
                <a:lnTo>
                  <a:pt x="356" y="118"/>
                </a:lnTo>
                <a:lnTo>
                  <a:pt x="356" y="116"/>
                </a:lnTo>
                <a:lnTo>
                  <a:pt x="358" y="113"/>
                </a:lnTo>
                <a:lnTo>
                  <a:pt x="361" y="109"/>
                </a:lnTo>
                <a:lnTo>
                  <a:pt x="361" y="106"/>
                </a:lnTo>
                <a:lnTo>
                  <a:pt x="363" y="104"/>
                </a:lnTo>
                <a:lnTo>
                  <a:pt x="363" y="101"/>
                </a:lnTo>
                <a:lnTo>
                  <a:pt x="368" y="99"/>
                </a:lnTo>
                <a:lnTo>
                  <a:pt x="358" y="92"/>
                </a:lnTo>
                <a:lnTo>
                  <a:pt x="358" y="92"/>
                </a:lnTo>
                <a:close/>
              </a:path>
              <a:path w="1478" h="143">
                <a:moveTo>
                  <a:pt x="377" y="85"/>
                </a:moveTo>
                <a:lnTo>
                  <a:pt x="373" y="85"/>
                </a:lnTo>
                <a:lnTo>
                  <a:pt x="373" y="121"/>
                </a:lnTo>
                <a:lnTo>
                  <a:pt x="373" y="123"/>
                </a:lnTo>
                <a:lnTo>
                  <a:pt x="370" y="125"/>
                </a:lnTo>
                <a:lnTo>
                  <a:pt x="358" y="128"/>
                </a:lnTo>
                <a:lnTo>
                  <a:pt x="361" y="128"/>
                </a:lnTo>
                <a:lnTo>
                  <a:pt x="363" y="130"/>
                </a:lnTo>
                <a:lnTo>
                  <a:pt x="365" y="133"/>
                </a:lnTo>
                <a:lnTo>
                  <a:pt x="368" y="133"/>
                </a:lnTo>
                <a:lnTo>
                  <a:pt x="368" y="135"/>
                </a:lnTo>
                <a:lnTo>
                  <a:pt x="370" y="137"/>
                </a:lnTo>
                <a:lnTo>
                  <a:pt x="370" y="140"/>
                </a:lnTo>
                <a:lnTo>
                  <a:pt x="370" y="137"/>
                </a:lnTo>
                <a:lnTo>
                  <a:pt x="373" y="137"/>
                </a:lnTo>
                <a:lnTo>
                  <a:pt x="375" y="135"/>
                </a:lnTo>
                <a:lnTo>
                  <a:pt x="375" y="133"/>
                </a:lnTo>
                <a:lnTo>
                  <a:pt x="377" y="130"/>
                </a:lnTo>
                <a:lnTo>
                  <a:pt x="377" y="85"/>
                </a:lnTo>
                <a:lnTo>
                  <a:pt x="377" y="85"/>
                </a:lnTo>
                <a:close/>
              </a:path>
              <a:path w="1478" h="143">
                <a:moveTo>
                  <a:pt x="394" y="73"/>
                </a:moveTo>
                <a:lnTo>
                  <a:pt x="390" y="80"/>
                </a:lnTo>
                <a:lnTo>
                  <a:pt x="349" y="80"/>
                </a:lnTo>
                <a:lnTo>
                  <a:pt x="351" y="85"/>
                </a:lnTo>
                <a:lnTo>
                  <a:pt x="402" y="85"/>
                </a:lnTo>
                <a:lnTo>
                  <a:pt x="394" y="73"/>
                </a:lnTo>
                <a:lnTo>
                  <a:pt x="394" y="73"/>
                </a:lnTo>
                <a:close/>
              </a:path>
              <a:path w="1478" h="143">
                <a:moveTo>
                  <a:pt x="433" y="61"/>
                </a:moveTo>
                <a:lnTo>
                  <a:pt x="428" y="61"/>
                </a:lnTo>
                <a:lnTo>
                  <a:pt x="428" y="63"/>
                </a:lnTo>
                <a:lnTo>
                  <a:pt x="428" y="118"/>
                </a:lnTo>
                <a:lnTo>
                  <a:pt x="425" y="121"/>
                </a:lnTo>
                <a:lnTo>
                  <a:pt x="425" y="135"/>
                </a:lnTo>
                <a:lnTo>
                  <a:pt x="425" y="137"/>
                </a:lnTo>
                <a:lnTo>
                  <a:pt x="425" y="142"/>
                </a:lnTo>
                <a:lnTo>
                  <a:pt x="433" y="137"/>
                </a:lnTo>
                <a:lnTo>
                  <a:pt x="433" y="61"/>
                </a:lnTo>
                <a:lnTo>
                  <a:pt x="433" y="61"/>
                </a:lnTo>
                <a:close/>
              </a:path>
              <a:path w="1478" h="143">
                <a:moveTo>
                  <a:pt x="377" y="80"/>
                </a:moveTo>
                <a:lnTo>
                  <a:pt x="377" y="61"/>
                </a:lnTo>
                <a:lnTo>
                  <a:pt x="373" y="61"/>
                </a:lnTo>
                <a:lnTo>
                  <a:pt x="373" y="80"/>
                </a:lnTo>
                <a:lnTo>
                  <a:pt x="377" y="80"/>
                </a:lnTo>
                <a:close/>
              </a:path>
              <a:path w="1478" h="143">
                <a:moveTo>
                  <a:pt x="397" y="49"/>
                </a:moveTo>
                <a:lnTo>
                  <a:pt x="392" y="56"/>
                </a:lnTo>
                <a:lnTo>
                  <a:pt x="344" y="56"/>
                </a:lnTo>
                <a:lnTo>
                  <a:pt x="349" y="61"/>
                </a:lnTo>
                <a:lnTo>
                  <a:pt x="404" y="61"/>
                </a:lnTo>
                <a:lnTo>
                  <a:pt x="397" y="49"/>
                </a:lnTo>
                <a:lnTo>
                  <a:pt x="397" y="49"/>
                </a:lnTo>
                <a:close/>
              </a:path>
              <a:path w="1478" h="143">
                <a:moveTo>
                  <a:pt x="440" y="49"/>
                </a:moveTo>
                <a:lnTo>
                  <a:pt x="435" y="56"/>
                </a:lnTo>
                <a:lnTo>
                  <a:pt x="414" y="56"/>
                </a:lnTo>
                <a:lnTo>
                  <a:pt x="406" y="58"/>
                </a:lnTo>
                <a:lnTo>
                  <a:pt x="406" y="97"/>
                </a:lnTo>
                <a:lnTo>
                  <a:pt x="404" y="99"/>
                </a:lnTo>
                <a:lnTo>
                  <a:pt x="404" y="104"/>
                </a:lnTo>
                <a:lnTo>
                  <a:pt x="402" y="109"/>
                </a:lnTo>
                <a:lnTo>
                  <a:pt x="402" y="113"/>
                </a:lnTo>
                <a:lnTo>
                  <a:pt x="399" y="116"/>
                </a:lnTo>
                <a:lnTo>
                  <a:pt x="399" y="118"/>
                </a:lnTo>
                <a:lnTo>
                  <a:pt x="397" y="121"/>
                </a:lnTo>
                <a:lnTo>
                  <a:pt x="397" y="123"/>
                </a:lnTo>
                <a:lnTo>
                  <a:pt x="394" y="125"/>
                </a:lnTo>
                <a:lnTo>
                  <a:pt x="394" y="128"/>
                </a:lnTo>
                <a:lnTo>
                  <a:pt x="392" y="130"/>
                </a:lnTo>
                <a:lnTo>
                  <a:pt x="390" y="133"/>
                </a:lnTo>
                <a:lnTo>
                  <a:pt x="390" y="135"/>
                </a:lnTo>
                <a:lnTo>
                  <a:pt x="387" y="137"/>
                </a:lnTo>
                <a:lnTo>
                  <a:pt x="385" y="140"/>
                </a:lnTo>
                <a:lnTo>
                  <a:pt x="385" y="142"/>
                </a:lnTo>
                <a:lnTo>
                  <a:pt x="387" y="142"/>
                </a:lnTo>
                <a:lnTo>
                  <a:pt x="387" y="140"/>
                </a:lnTo>
                <a:lnTo>
                  <a:pt x="390" y="137"/>
                </a:lnTo>
                <a:lnTo>
                  <a:pt x="392" y="135"/>
                </a:lnTo>
                <a:lnTo>
                  <a:pt x="394" y="133"/>
                </a:lnTo>
                <a:lnTo>
                  <a:pt x="397" y="130"/>
                </a:lnTo>
                <a:lnTo>
                  <a:pt x="399" y="128"/>
                </a:lnTo>
                <a:lnTo>
                  <a:pt x="399" y="125"/>
                </a:lnTo>
                <a:lnTo>
                  <a:pt x="402" y="123"/>
                </a:lnTo>
                <a:lnTo>
                  <a:pt x="402" y="121"/>
                </a:lnTo>
                <a:lnTo>
                  <a:pt x="404" y="118"/>
                </a:lnTo>
                <a:lnTo>
                  <a:pt x="406" y="116"/>
                </a:lnTo>
                <a:lnTo>
                  <a:pt x="406" y="111"/>
                </a:lnTo>
                <a:lnTo>
                  <a:pt x="409" y="111"/>
                </a:lnTo>
                <a:lnTo>
                  <a:pt x="409" y="104"/>
                </a:lnTo>
                <a:lnTo>
                  <a:pt x="411" y="101"/>
                </a:lnTo>
                <a:lnTo>
                  <a:pt x="411" y="82"/>
                </a:lnTo>
                <a:lnTo>
                  <a:pt x="414" y="80"/>
                </a:lnTo>
                <a:lnTo>
                  <a:pt x="414" y="61"/>
                </a:lnTo>
                <a:lnTo>
                  <a:pt x="428" y="61"/>
                </a:lnTo>
                <a:lnTo>
                  <a:pt x="450" y="61"/>
                </a:lnTo>
                <a:lnTo>
                  <a:pt x="440" y="49"/>
                </a:lnTo>
                <a:lnTo>
                  <a:pt x="440" y="49"/>
                </a:lnTo>
                <a:close/>
              </a:path>
              <a:path w="1478" h="143">
                <a:moveTo>
                  <a:pt x="358" y="29"/>
                </a:moveTo>
                <a:lnTo>
                  <a:pt x="356" y="32"/>
                </a:lnTo>
                <a:lnTo>
                  <a:pt x="358" y="34"/>
                </a:lnTo>
                <a:lnTo>
                  <a:pt x="361" y="37"/>
                </a:lnTo>
                <a:lnTo>
                  <a:pt x="361" y="41"/>
                </a:lnTo>
                <a:lnTo>
                  <a:pt x="363" y="44"/>
                </a:lnTo>
                <a:lnTo>
                  <a:pt x="363" y="49"/>
                </a:lnTo>
                <a:lnTo>
                  <a:pt x="365" y="53"/>
                </a:lnTo>
                <a:lnTo>
                  <a:pt x="368" y="51"/>
                </a:lnTo>
                <a:lnTo>
                  <a:pt x="370" y="49"/>
                </a:lnTo>
                <a:lnTo>
                  <a:pt x="370" y="44"/>
                </a:lnTo>
                <a:lnTo>
                  <a:pt x="368" y="41"/>
                </a:lnTo>
                <a:lnTo>
                  <a:pt x="368" y="39"/>
                </a:lnTo>
                <a:lnTo>
                  <a:pt x="365" y="37"/>
                </a:lnTo>
                <a:lnTo>
                  <a:pt x="363" y="34"/>
                </a:lnTo>
                <a:lnTo>
                  <a:pt x="361" y="32"/>
                </a:lnTo>
                <a:lnTo>
                  <a:pt x="358" y="29"/>
                </a:lnTo>
                <a:lnTo>
                  <a:pt x="358" y="29"/>
                </a:lnTo>
                <a:close/>
              </a:path>
              <a:path w="1478" h="143">
                <a:moveTo>
                  <a:pt x="385" y="27"/>
                </a:moveTo>
                <a:lnTo>
                  <a:pt x="385" y="29"/>
                </a:lnTo>
                <a:lnTo>
                  <a:pt x="382" y="32"/>
                </a:lnTo>
                <a:lnTo>
                  <a:pt x="382" y="41"/>
                </a:lnTo>
                <a:lnTo>
                  <a:pt x="380" y="44"/>
                </a:lnTo>
                <a:lnTo>
                  <a:pt x="380" y="49"/>
                </a:lnTo>
                <a:lnTo>
                  <a:pt x="377" y="53"/>
                </a:lnTo>
                <a:lnTo>
                  <a:pt x="377" y="56"/>
                </a:lnTo>
                <a:lnTo>
                  <a:pt x="380" y="56"/>
                </a:lnTo>
                <a:lnTo>
                  <a:pt x="380" y="53"/>
                </a:lnTo>
                <a:lnTo>
                  <a:pt x="382" y="51"/>
                </a:lnTo>
                <a:lnTo>
                  <a:pt x="382" y="49"/>
                </a:lnTo>
                <a:lnTo>
                  <a:pt x="385" y="46"/>
                </a:lnTo>
                <a:lnTo>
                  <a:pt x="385" y="44"/>
                </a:lnTo>
                <a:lnTo>
                  <a:pt x="387" y="41"/>
                </a:lnTo>
                <a:lnTo>
                  <a:pt x="387" y="39"/>
                </a:lnTo>
                <a:lnTo>
                  <a:pt x="390" y="37"/>
                </a:lnTo>
                <a:lnTo>
                  <a:pt x="392" y="34"/>
                </a:lnTo>
                <a:lnTo>
                  <a:pt x="385" y="27"/>
                </a:lnTo>
                <a:lnTo>
                  <a:pt x="385" y="27"/>
                </a:lnTo>
                <a:close/>
              </a:path>
              <a:path w="1478" h="143">
                <a:moveTo>
                  <a:pt x="392" y="17"/>
                </a:moveTo>
                <a:lnTo>
                  <a:pt x="387" y="25"/>
                </a:lnTo>
                <a:lnTo>
                  <a:pt x="349" y="25"/>
                </a:lnTo>
                <a:lnTo>
                  <a:pt x="351" y="29"/>
                </a:lnTo>
                <a:lnTo>
                  <a:pt x="354" y="29"/>
                </a:lnTo>
                <a:lnTo>
                  <a:pt x="356" y="27"/>
                </a:lnTo>
                <a:lnTo>
                  <a:pt x="402" y="27"/>
                </a:lnTo>
                <a:lnTo>
                  <a:pt x="392" y="17"/>
                </a:lnTo>
                <a:lnTo>
                  <a:pt x="392" y="17"/>
                </a:lnTo>
                <a:close/>
              </a:path>
              <a:path w="1478" h="143">
                <a:moveTo>
                  <a:pt x="406" y="15"/>
                </a:moveTo>
                <a:lnTo>
                  <a:pt x="406" y="58"/>
                </a:lnTo>
                <a:lnTo>
                  <a:pt x="414" y="56"/>
                </a:lnTo>
                <a:lnTo>
                  <a:pt x="414" y="22"/>
                </a:lnTo>
                <a:lnTo>
                  <a:pt x="416" y="22"/>
                </a:lnTo>
                <a:lnTo>
                  <a:pt x="418" y="22"/>
                </a:lnTo>
                <a:lnTo>
                  <a:pt x="421" y="20"/>
                </a:lnTo>
                <a:lnTo>
                  <a:pt x="425" y="20"/>
                </a:lnTo>
                <a:lnTo>
                  <a:pt x="414" y="20"/>
                </a:lnTo>
                <a:lnTo>
                  <a:pt x="406" y="15"/>
                </a:lnTo>
                <a:lnTo>
                  <a:pt x="406" y="15"/>
                </a:lnTo>
                <a:close/>
              </a:path>
              <a:path w="1478" h="143">
                <a:moveTo>
                  <a:pt x="437" y="5"/>
                </a:moveTo>
                <a:lnTo>
                  <a:pt x="437" y="8"/>
                </a:lnTo>
                <a:lnTo>
                  <a:pt x="435" y="8"/>
                </a:lnTo>
                <a:lnTo>
                  <a:pt x="433" y="10"/>
                </a:lnTo>
                <a:lnTo>
                  <a:pt x="430" y="13"/>
                </a:lnTo>
                <a:lnTo>
                  <a:pt x="428" y="13"/>
                </a:lnTo>
                <a:lnTo>
                  <a:pt x="425" y="15"/>
                </a:lnTo>
                <a:lnTo>
                  <a:pt x="423" y="15"/>
                </a:lnTo>
                <a:lnTo>
                  <a:pt x="421" y="17"/>
                </a:lnTo>
                <a:lnTo>
                  <a:pt x="416" y="17"/>
                </a:lnTo>
                <a:lnTo>
                  <a:pt x="414" y="20"/>
                </a:lnTo>
                <a:lnTo>
                  <a:pt x="430" y="20"/>
                </a:lnTo>
                <a:lnTo>
                  <a:pt x="433" y="17"/>
                </a:lnTo>
                <a:lnTo>
                  <a:pt x="445" y="17"/>
                </a:lnTo>
                <a:lnTo>
                  <a:pt x="437" y="5"/>
                </a:lnTo>
                <a:lnTo>
                  <a:pt x="437" y="5"/>
                </a:lnTo>
                <a:close/>
              </a:path>
              <a:path w="1478" h="143">
                <a:moveTo>
                  <a:pt x="368" y="3"/>
                </a:moveTo>
                <a:lnTo>
                  <a:pt x="365" y="3"/>
                </a:lnTo>
                <a:lnTo>
                  <a:pt x="365" y="5"/>
                </a:lnTo>
                <a:lnTo>
                  <a:pt x="368" y="8"/>
                </a:lnTo>
                <a:lnTo>
                  <a:pt x="370" y="10"/>
                </a:lnTo>
                <a:lnTo>
                  <a:pt x="370" y="17"/>
                </a:lnTo>
                <a:lnTo>
                  <a:pt x="373" y="20"/>
                </a:lnTo>
                <a:lnTo>
                  <a:pt x="373" y="25"/>
                </a:lnTo>
                <a:lnTo>
                  <a:pt x="375" y="25"/>
                </a:lnTo>
                <a:lnTo>
                  <a:pt x="377" y="22"/>
                </a:lnTo>
                <a:lnTo>
                  <a:pt x="377" y="13"/>
                </a:lnTo>
                <a:lnTo>
                  <a:pt x="375" y="10"/>
                </a:lnTo>
                <a:lnTo>
                  <a:pt x="375" y="8"/>
                </a:lnTo>
                <a:lnTo>
                  <a:pt x="373" y="8"/>
                </a:lnTo>
                <a:lnTo>
                  <a:pt x="370" y="5"/>
                </a:lnTo>
                <a:lnTo>
                  <a:pt x="368" y="3"/>
                </a:lnTo>
                <a:lnTo>
                  <a:pt x="368" y="3"/>
                </a:lnTo>
                <a:close/>
              </a:path>
              <a:path w="1478" h="143">
                <a:moveTo>
                  <a:pt x="550" y="121"/>
                </a:moveTo>
                <a:lnTo>
                  <a:pt x="543" y="128"/>
                </a:lnTo>
                <a:lnTo>
                  <a:pt x="476" y="128"/>
                </a:lnTo>
                <a:lnTo>
                  <a:pt x="466" y="130"/>
                </a:lnTo>
                <a:lnTo>
                  <a:pt x="474" y="137"/>
                </a:lnTo>
                <a:lnTo>
                  <a:pt x="476" y="133"/>
                </a:lnTo>
                <a:lnTo>
                  <a:pt x="557" y="133"/>
                </a:lnTo>
                <a:lnTo>
                  <a:pt x="550" y="121"/>
                </a:lnTo>
                <a:lnTo>
                  <a:pt x="550" y="121"/>
                </a:lnTo>
                <a:close/>
              </a:path>
              <a:path w="1478" h="143">
                <a:moveTo>
                  <a:pt x="526" y="77"/>
                </a:moveTo>
                <a:lnTo>
                  <a:pt x="517" y="77"/>
                </a:lnTo>
                <a:lnTo>
                  <a:pt x="519" y="77"/>
                </a:lnTo>
                <a:lnTo>
                  <a:pt x="519" y="80"/>
                </a:lnTo>
                <a:lnTo>
                  <a:pt x="522" y="85"/>
                </a:lnTo>
                <a:lnTo>
                  <a:pt x="524" y="87"/>
                </a:lnTo>
                <a:lnTo>
                  <a:pt x="526" y="89"/>
                </a:lnTo>
                <a:lnTo>
                  <a:pt x="526" y="92"/>
                </a:lnTo>
                <a:lnTo>
                  <a:pt x="529" y="94"/>
                </a:lnTo>
                <a:lnTo>
                  <a:pt x="529" y="97"/>
                </a:lnTo>
                <a:lnTo>
                  <a:pt x="531" y="99"/>
                </a:lnTo>
                <a:lnTo>
                  <a:pt x="531" y="101"/>
                </a:lnTo>
                <a:lnTo>
                  <a:pt x="534" y="106"/>
                </a:lnTo>
                <a:lnTo>
                  <a:pt x="534" y="109"/>
                </a:lnTo>
                <a:lnTo>
                  <a:pt x="536" y="111"/>
                </a:lnTo>
                <a:lnTo>
                  <a:pt x="536" y="113"/>
                </a:lnTo>
                <a:lnTo>
                  <a:pt x="538" y="113"/>
                </a:lnTo>
                <a:lnTo>
                  <a:pt x="541" y="111"/>
                </a:lnTo>
                <a:lnTo>
                  <a:pt x="541" y="99"/>
                </a:lnTo>
                <a:lnTo>
                  <a:pt x="538" y="97"/>
                </a:lnTo>
                <a:lnTo>
                  <a:pt x="538" y="97"/>
                </a:lnTo>
                <a:lnTo>
                  <a:pt x="538" y="92"/>
                </a:lnTo>
                <a:lnTo>
                  <a:pt x="536" y="89"/>
                </a:lnTo>
                <a:lnTo>
                  <a:pt x="534" y="87"/>
                </a:lnTo>
                <a:lnTo>
                  <a:pt x="534" y="85"/>
                </a:lnTo>
                <a:lnTo>
                  <a:pt x="531" y="82"/>
                </a:lnTo>
                <a:lnTo>
                  <a:pt x="529" y="80"/>
                </a:lnTo>
                <a:lnTo>
                  <a:pt x="526" y="77"/>
                </a:lnTo>
                <a:lnTo>
                  <a:pt x="526" y="77"/>
                </a:lnTo>
                <a:close/>
              </a:path>
              <a:path w="1478" h="143">
                <a:moveTo>
                  <a:pt x="490" y="34"/>
                </a:moveTo>
                <a:lnTo>
                  <a:pt x="488" y="37"/>
                </a:lnTo>
                <a:lnTo>
                  <a:pt x="490" y="39"/>
                </a:lnTo>
                <a:lnTo>
                  <a:pt x="493" y="41"/>
                </a:lnTo>
                <a:lnTo>
                  <a:pt x="495" y="44"/>
                </a:lnTo>
                <a:lnTo>
                  <a:pt x="495" y="46"/>
                </a:lnTo>
                <a:lnTo>
                  <a:pt x="497" y="49"/>
                </a:lnTo>
                <a:lnTo>
                  <a:pt x="500" y="51"/>
                </a:lnTo>
                <a:lnTo>
                  <a:pt x="500" y="53"/>
                </a:lnTo>
                <a:lnTo>
                  <a:pt x="502" y="56"/>
                </a:lnTo>
                <a:lnTo>
                  <a:pt x="505" y="58"/>
                </a:lnTo>
                <a:lnTo>
                  <a:pt x="505" y="61"/>
                </a:lnTo>
                <a:lnTo>
                  <a:pt x="507" y="63"/>
                </a:lnTo>
                <a:lnTo>
                  <a:pt x="510" y="65"/>
                </a:lnTo>
                <a:lnTo>
                  <a:pt x="510" y="68"/>
                </a:lnTo>
                <a:lnTo>
                  <a:pt x="512" y="70"/>
                </a:lnTo>
                <a:lnTo>
                  <a:pt x="514" y="73"/>
                </a:lnTo>
                <a:lnTo>
                  <a:pt x="512" y="75"/>
                </a:lnTo>
                <a:lnTo>
                  <a:pt x="510" y="77"/>
                </a:lnTo>
                <a:lnTo>
                  <a:pt x="510" y="80"/>
                </a:lnTo>
                <a:lnTo>
                  <a:pt x="507" y="82"/>
                </a:lnTo>
                <a:lnTo>
                  <a:pt x="507" y="85"/>
                </a:lnTo>
                <a:lnTo>
                  <a:pt x="505" y="87"/>
                </a:lnTo>
                <a:lnTo>
                  <a:pt x="502" y="89"/>
                </a:lnTo>
                <a:lnTo>
                  <a:pt x="502" y="92"/>
                </a:lnTo>
                <a:lnTo>
                  <a:pt x="500" y="92"/>
                </a:lnTo>
                <a:lnTo>
                  <a:pt x="500" y="94"/>
                </a:lnTo>
                <a:lnTo>
                  <a:pt x="497" y="97"/>
                </a:lnTo>
                <a:lnTo>
                  <a:pt x="495" y="99"/>
                </a:lnTo>
                <a:lnTo>
                  <a:pt x="495" y="101"/>
                </a:lnTo>
                <a:lnTo>
                  <a:pt x="493" y="104"/>
                </a:lnTo>
                <a:lnTo>
                  <a:pt x="490" y="106"/>
                </a:lnTo>
                <a:lnTo>
                  <a:pt x="488" y="109"/>
                </a:lnTo>
                <a:lnTo>
                  <a:pt x="488" y="111"/>
                </a:lnTo>
                <a:lnTo>
                  <a:pt x="485" y="111"/>
                </a:lnTo>
                <a:lnTo>
                  <a:pt x="483" y="113"/>
                </a:lnTo>
                <a:lnTo>
                  <a:pt x="485" y="116"/>
                </a:lnTo>
                <a:lnTo>
                  <a:pt x="488" y="113"/>
                </a:lnTo>
                <a:lnTo>
                  <a:pt x="490" y="111"/>
                </a:lnTo>
                <a:lnTo>
                  <a:pt x="493" y="109"/>
                </a:lnTo>
                <a:lnTo>
                  <a:pt x="495" y="106"/>
                </a:lnTo>
                <a:lnTo>
                  <a:pt x="497" y="104"/>
                </a:lnTo>
                <a:lnTo>
                  <a:pt x="500" y="101"/>
                </a:lnTo>
                <a:lnTo>
                  <a:pt x="502" y="99"/>
                </a:lnTo>
                <a:lnTo>
                  <a:pt x="502" y="97"/>
                </a:lnTo>
                <a:lnTo>
                  <a:pt x="505" y="97"/>
                </a:lnTo>
                <a:lnTo>
                  <a:pt x="507" y="94"/>
                </a:lnTo>
                <a:lnTo>
                  <a:pt x="507" y="92"/>
                </a:lnTo>
                <a:lnTo>
                  <a:pt x="510" y="89"/>
                </a:lnTo>
                <a:lnTo>
                  <a:pt x="512" y="87"/>
                </a:lnTo>
                <a:lnTo>
                  <a:pt x="512" y="85"/>
                </a:lnTo>
                <a:lnTo>
                  <a:pt x="514" y="82"/>
                </a:lnTo>
                <a:lnTo>
                  <a:pt x="517" y="80"/>
                </a:lnTo>
                <a:lnTo>
                  <a:pt x="517" y="77"/>
                </a:lnTo>
                <a:lnTo>
                  <a:pt x="526" y="77"/>
                </a:lnTo>
                <a:lnTo>
                  <a:pt x="524" y="73"/>
                </a:lnTo>
                <a:lnTo>
                  <a:pt x="522" y="70"/>
                </a:lnTo>
                <a:lnTo>
                  <a:pt x="524" y="68"/>
                </a:lnTo>
                <a:lnTo>
                  <a:pt x="524" y="65"/>
                </a:lnTo>
                <a:lnTo>
                  <a:pt x="517" y="65"/>
                </a:lnTo>
                <a:lnTo>
                  <a:pt x="517" y="63"/>
                </a:lnTo>
                <a:lnTo>
                  <a:pt x="514" y="61"/>
                </a:lnTo>
                <a:lnTo>
                  <a:pt x="512" y="61"/>
                </a:lnTo>
                <a:lnTo>
                  <a:pt x="510" y="58"/>
                </a:lnTo>
                <a:lnTo>
                  <a:pt x="510" y="56"/>
                </a:lnTo>
                <a:lnTo>
                  <a:pt x="507" y="53"/>
                </a:lnTo>
                <a:lnTo>
                  <a:pt x="505" y="51"/>
                </a:lnTo>
                <a:lnTo>
                  <a:pt x="502" y="49"/>
                </a:lnTo>
                <a:lnTo>
                  <a:pt x="502" y="46"/>
                </a:lnTo>
                <a:lnTo>
                  <a:pt x="500" y="44"/>
                </a:lnTo>
                <a:lnTo>
                  <a:pt x="497" y="44"/>
                </a:lnTo>
                <a:lnTo>
                  <a:pt x="497" y="41"/>
                </a:lnTo>
                <a:lnTo>
                  <a:pt x="495" y="39"/>
                </a:lnTo>
                <a:lnTo>
                  <a:pt x="493" y="37"/>
                </a:lnTo>
                <a:lnTo>
                  <a:pt x="490" y="34"/>
                </a:lnTo>
                <a:lnTo>
                  <a:pt x="490" y="34"/>
                </a:lnTo>
                <a:close/>
              </a:path>
              <a:path w="1478" h="143">
                <a:moveTo>
                  <a:pt x="534" y="27"/>
                </a:moveTo>
                <a:lnTo>
                  <a:pt x="534" y="29"/>
                </a:lnTo>
                <a:lnTo>
                  <a:pt x="531" y="32"/>
                </a:lnTo>
                <a:lnTo>
                  <a:pt x="531" y="34"/>
                </a:lnTo>
                <a:lnTo>
                  <a:pt x="529" y="39"/>
                </a:lnTo>
                <a:lnTo>
                  <a:pt x="529" y="41"/>
                </a:lnTo>
                <a:lnTo>
                  <a:pt x="526" y="44"/>
                </a:lnTo>
                <a:lnTo>
                  <a:pt x="526" y="46"/>
                </a:lnTo>
                <a:lnTo>
                  <a:pt x="524" y="49"/>
                </a:lnTo>
                <a:lnTo>
                  <a:pt x="524" y="51"/>
                </a:lnTo>
                <a:lnTo>
                  <a:pt x="522" y="53"/>
                </a:lnTo>
                <a:lnTo>
                  <a:pt x="522" y="58"/>
                </a:lnTo>
                <a:lnTo>
                  <a:pt x="519" y="61"/>
                </a:lnTo>
                <a:lnTo>
                  <a:pt x="519" y="63"/>
                </a:lnTo>
                <a:lnTo>
                  <a:pt x="517" y="65"/>
                </a:lnTo>
                <a:lnTo>
                  <a:pt x="524" y="65"/>
                </a:lnTo>
                <a:lnTo>
                  <a:pt x="526" y="63"/>
                </a:lnTo>
                <a:lnTo>
                  <a:pt x="526" y="61"/>
                </a:lnTo>
                <a:lnTo>
                  <a:pt x="529" y="58"/>
                </a:lnTo>
                <a:lnTo>
                  <a:pt x="531" y="56"/>
                </a:lnTo>
                <a:lnTo>
                  <a:pt x="531" y="53"/>
                </a:lnTo>
                <a:lnTo>
                  <a:pt x="534" y="51"/>
                </a:lnTo>
                <a:lnTo>
                  <a:pt x="534" y="49"/>
                </a:lnTo>
                <a:lnTo>
                  <a:pt x="536" y="46"/>
                </a:lnTo>
                <a:lnTo>
                  <a:pt x="538" y="44"/>
                </a:lnTo>
                <a:lnTo>
                  <a:pt x="538" y="41"/>
                </a:lnTo>
                <a:lnTo>
                  <a:pt x="541" y="39"/>
                </a:lnTo>
                <a:lnTo>
                  <a:pt x="543" y="37"/>
                </a:lnTo>
                <a:lnTo>
                  <a:pt x="534" y="27"/>
                </a:lnTo>
                <a:lnTo>
                  <a:pt x="534" y="27"/>
                </a:lnTo>
                <a:close/>
              </a:path>
              <a:path w="1478" h="143">
                <a:moveTo>
                  <a:pt x="469" y="8"/>
                </a:moveTo>
                <a:lnTo>
                  <a:pt x="469" y="15"/>
                </a:lnTo>
                <a:lnTo>
                  <a:pt x="476" y="13"/>
                </a:lnTo>
                <a:lnTo>
                  <a:pt x="469" y="8"/>
                </a:lnTo>
                <a:lnTo>
                  <a:pt x="469" y="8"/>
                </a:lnTo>
                <a:close/>
              </a:path>
              <a:path w="1478" h="143">
                <a:moveTo>
                  <a:pt x="548" y="5"/>
                </a:moveTo>
                <a:lnTo>
                  <a:pt x="543" y="13"/>
                </a:lnTo>
                <a:lnTo>
                  <a:pt x="476" y="13"/>
                </a:lnTo>
                <a:lnTo>
                  <a:pt x="469" y="15"/>
                </a:lnTo>
                <a:lnTo>
                  <a:pt x="469" y="128"/>
                </a:lnTo>
                <a:lnTo>
                  <a:pt x="466" y="130"/>
                </a:lnTo>
                <a:lnTo>
                  <a:pt x="476" y="128"/>
                </a:lnTo>
                <a:lnTo>
                  <a:pt x="476" y="17"/>
                </a:lnTo>
                <a:lnTo>
                  <a:pt x="557" y="17"/>
                </a:lnTo>
                <a:lnTo>
                  <a:pt x="548" y="5"/>
                </a:lnTo>
                <a:lnTo>
                  <a:pt x="548" y="5"/>
                </a:lnTo>
                <a:close/>
              </a:path>
              <a:path w="1478" h="143">
                <a:moveTo>
                  <a:pt x="661" y="123"/>
                </a:moveTo>
                <a:lnTo>
                  <a:pt x="651" y="123"/>
                </a:lnTo>
                <a:lnTo>
                  <a:pt x="651" y="125"/>
                </a:lnTo>
                <a:lnTo>
                  <a:pt x="651" y="128"/>
                </a:lnTo>
                <a:lnTo>
                  <a:pt x="654" y="133"/>
                </a:lnTo>
                <a:lnTo>
                  <a:pt x="654" y="137"/>
                </a:lnTo>
                <a:lnTo>
                  <a:pt x="656" y="140"/>
                </a:lnTo>
                <a:lnTo>
                  <a:pt x="658" y="135"/>
                </a:lnTo>
                <a:lnTo>
                  <a:pt x="661" y="133"/>
                </a:lnTo>
                <a:lnTo>
                  <a:pt x="661" y="123"/>
                </a:lnTo>
                <a:lnTo>
                  <a:pt x="661" y="123"/>
                </a:lnTo>
                <a:close/>
              </a:path>
              <a:path w="1478" h="143">
                <a:moveTo>
                  <a:pt x="637" y="92"/>
                </a:moveTo>
                <a:lnTo>
                  <a:pt x="634" y="94"/>
                </a:lnTo>
                <a:lnTo>
                  <a:pt x="637" y="97"/>
                </a:lnTo>
                <a:lnTo>
                  <a:pt x="639" y="99"/>
                </a:lnTo>
                <a:lnTo>
                  <a:pt x="639" y="101"/>
                </a:lnTo>
                <a:lnTo>
                  <a:pt x="642" y="104"/>
                </a:lnTo>
                <a:lnTo>
                  <a:pt x="642" y="106"/>
                </a:lnTo>
                <a:lnTo>
                  <a:pt x="644" y="109"/>
                </a:lnTo>
                <a:lnTo>
                  <a:pt x="646" y="111"/>
                </a:lnTo>
                <a:lnTo>
                  <a:pt x="646" y="116"/>
                </a:lnTo>
                <a:lnTo>
                  <a:pt x="649" y="118"/>
                </a:lnTo>
                <a:lnTo>
                  <a:pt x="649" y="121"/>
                </a:lnTo>
                <a:lnTo>
                  <a:pt x="596" y="123"/>
                </a:lnTo>
                <a:lnTo>
                  <a:pt x="661" y="123"/>
                </a:lnTo>
                <a:lnTo>
                  <a:pt x="658" y="121"/>
                </a:lnTo>
                <a:lnTo>
                  <a:pt x="656" y="118"/>
                </a:lnTo>
                <a:lnTo>
                  <a:pt x="656" y="113"/>
                </a:lnTo>
                <a:lnTo>
                  <a:pt x="654" y="113"/>
                </a:lnTo>
                <a:lnTo>
                  <a:pt x="654" y="111"/>
                </a:lnTo>
                <a:lnTo>
                  <a:pt x="651" y="109"/>
                </a:lnTo>
                <a:lnTo>
                  <a:pt x="649" y="106"/>
                </a:lnTo>
                <a:lnTo>
                  <a:pt x="649" y="104"/>
                </a:lnTo>
                <a:lnTo>
                  <a:pt x="646" y="101"/>
                </a:lnTo>
                <a:lnTo>
                  <a:pt x="644" y="99"/>
                </a:lnTo>
                <a:lnTo>
                  <a:pt x="642" y="97"/>
                </a:lnTo>
                <a:lnTo>
                  <a:pt x="639" y="94"/>
                </a:lnTo>
                <a:lnTo>
                  <a:pt x="637" y="92"/>
                </a:lnTo>
                <a:lnTo>
                  <a:pt x="637" y="92"/>
                </a:lnTo>
                <a:close/>
              </a:path>
              <a:path w="1478" h="143">
                <a:moveTo>
                  <a:pt x="622" y="56"/>
                </a:moveTo>
                <a:lnTo>
                  <a:pt x="622" y="63"/>
                </a:lnTo>
                <a:lnTo>
                  <a:pt x="620" y="65"/>
                </a:lnTo>
                <a:lnTo>
                  <a:pt x="620" y="70"/>
                </a:lnTo>
                <a:lnTo>
                  <a:pt x="617" y="73"/>
                </a:lnTo>
                <a:lnTo>
                  <a:pt x="617" y="77"/>
                </a:lnTo>
                <a:lnTo>
                  <a:pt x="615" y="80"/>
                </a:lnTo>
                <a:lnTo>
                  <a:pt x="615" y="82"/>
                </a:lnTo>
                <a:lnTo>
                  <a:pt x="613" y="85"/>
                </a:lnTo>
                <a:lnTo>
                  <a:pt x="610" y="89"/>
                </a:lnTo>
                <a:lnTo>
                  <a:pt x="610" y="92"/>
                </a:lnTo>
                <a:lnTo>
                  <a:pt x="608" y="94"/>
                </a:lnTo>
                <a:lnTo>
                  <a:pt x="608" y="97"/>
                </a:lnTo>
                <a:lnTo>
                  <a:pt x="605" y="99"/>
                </a:lnTo>
                <a:lnTo>
                  <a:pt x="603" y="101"/>
                </a:lnTo>
                <a:lnTo>
                  <a:pt x="603" y="104"/>
                </a:lnTo>
                <a:lnTo>
                  <a:pt x="601" y="106"/>
                </a:lnTo>
                <a:lnTo>
                  <a:pt x="601" y="109"/>
                </a:lnTo>
                <a:lnTo>
                  <a:pt x="598" y="111"/>
                </a:lnTo>
                <a:lnTo>
                  <a:pt x="598" y="113"/>
                </a:lnTo>
                <a:lnTo>
                  <a:pt x="596" y="113"/>
                </a:lnTo>
                <a:lnTo>
                  <a:pt x="594" y="118"/>
                </a:lnTo>
                <a:lnTo>
                  <a:pt x="594" y="118"/>
                </a:lnTo>
                <a:lnTo>
                  <a:pt x="591" y="121"/>
                </a:lnTo>
                <a:lnTo>
                  <a:pt x="589" y="123"/>
                </a:lnTo>
                <a:lnTo>
                  <a:pt x="594" y="135"/>
                </a:lnTo>
                <a:lnTo>
                  <a:pt x="594" y="133"/>
                </a:lnTo>
                <a:lnTo>
                  <a:pt x="596" y="133"/>
                </a:lnTo>
                <a:lnTo>
                  <a:pt x="598" y="130"/>
                </a:lnTo>
                <a:lnTo>
                  <a:pt x="605" y="130"/>
                </a:lnTo>
                <a:lnTo>
                  <a:pt x="608" y="128"/>
                </a:lnTo>
                <a:lnTo>
                  <a:pt x="622" y="128"/>
                </a:lnTo>
                <a:lnTo>
                  <a:pt x="627" y="125"/>
                </a:lnTo>
                <a:lnTo>
                  <a:pt x="646" y="125"/>
                </a:lnTo>
                <a:lnTo>
                  <a:pt x="651" y="123"/>
                </a:lnTo>
                <a:lnTo>
                  <a:pt x="661" y="123"/>
                </a:lnTo>
                <a:lnTo>
                  <a:pt x="596" y="123"/>
                </a:lnTo>
                <a:lnTo>
                  <a:pt x="598" y="121"/>
                </a:lnTo>
                <a:lnTo>
                  <a:pt x="601" y="118"/>
                </a:lnTo>
                <a:lnTo>
                  <a:pt x="601" y="116"/>
                </a:lnTo>
                <a:lnTo>
                  <a:pt x="603" y="113"/>
                </a:lnTo>
                <a:lnTo>
                  <a:pt x="603" y="111"/>
                </a:lnTo>
                <a:lnTo>
                  <a:pt x="605" y="109"/>
                </a:lnTo>
                <a:lnTo>
                  <a:pt x="608" y="109"/>
                </a:lnTo>
                <a:lnTo>
                  <a:pt x="608" y="106"/>
                </a:lnTo>
                <a:lnTo>
                  <a:pt x="610" y="104"/>
                </a:lnTo>
                <a:lnTo>
                  <a:pt x="610" y="101"/>
                </a:lnTo>
                <a:lnTo>
                  <a:pt x="613" y="99"/>
                </a:lnTo>
                <a:lnTo>
                  <a:pt x="613" y="97"/>
                </a:lnTo>
                <a:lnTo>
                  <a:pt x="615" y="94"/>
                </a:lnTo>
                <a:lnTo>
                  <a:pt x="617" y="92"/>
                </a:lnTo>
                <a:lnTo>
                  <a:pt x="617" y="87"/>
                </a:lnTo>
                <a:lnTo>
                  <a:pt x="620" y="85"/>
                </a:lnTo>
                <a:lnTo>
                  <a:pt x="620" y="82"/>
                </a:lnTo>
                <a:lnTo>
                  <a:pt x="622" y="80"/>
                </a:lnTo>
                <a:lnTo>
                  <a:pt x="625" y="77"/>
                </a:lnTo>
                <a:lnTo>
                  <a:pt x="625" y="75"/>
                </a:lnTo>
                <a:lnTo>
                  <a:pt x="627" y="73"/>
                </a:lnTo>
                <a:lnTo>
                  <a:pt x="630" y="68"/>
                </a:lnTo>
                <a:lnTo>
                  <a:pt x="634" y="65"/>
                </a:lnTo>
                <a:lnTo>
                  <a:pt x="622" y="56"/>
                </a:lnTo>
                <a:lnTo>
                  <a:pt x="622" y="56"/>
                </a:lnTo>
                <a:close/>
              </a:path>
              <a:path w="1478" h="143">
                <a:moveTo>
                  <a:pt x="610" y="8"/>
                </a:moveTo>
                <a:lnTo>
                  <a:pt x="610" y="15"/>
                </a:lnTo>
                <a:lnTo>
                  <a:pt x="608" y="17"/>
                </a:lnTo>
                <a:lnTo>
                  <a:pt x="608" y="25"/>
                </a:lnTo>
                <a:lnTo>
                  <a:pt x="605" y="27"/>
                </a:lnTo>
                <a:lnTo>
                  <a:pt x="605" y="29"/>
                </a:lnTo>
                <a:lnTo>
                  <a:pt x="603" y="32"/>
                </a:lnTo>
                <a:lnTo>
                  <a:pt x="603" y="37"/>
                </a:lnTo>
                <a:lnTo>
                  <a:pt x="601" y="39"/>
                </a:lnTo>
                <a:lnTo>
                  <a:pt x="601" y="44"/>
                </a:lnTo>
                <a:lnTo>
                  <a:pt x="598" y="44"/>
                </a:lnTo>
                <a:lnTo>
                  <a:pt x="598" y="46"/>
                </a:lnTo>
                <a:lnTo>
                  <a:pt x="596" y="49"/>
                </a:lnTo>
                <a:lnTo>
                  <a:pt x="596" y="51"/>
                </a:lnTo>
                <a:lnTo>
                  <a:pt x="594" y="53"/>
                </a:lnTo>
                <a:lnTo>
                  <a:pt x="594" y="56"/>
                </a:lnTo>
                <a:lnTo>
                  <a:pt x="591" y="58"/>
                </a:lnTo>
                <a:lnTo>
                  <a:pt x="591" y="61"/>
                </a:lnTo>
                <a:lnTo>
                  <a:pt x="589" y="63"/>
                </a:lnTo>
                <a:lnTo>
                  <a:pt x="586" y="65"/>
                </a:lnTo>
                <a:lnTo>
                  <a:pt x="586" y="68"/>
                </a:lnTo>
                <a:lnTo>
                  <a:pt x="584" y="70"/>
                </a:lnTo>
                <a:lnTo>
                  <a:pt x="582" y="73"/>
                </a:lnTo>
                <a:lnTo>
                  <a:pt x="579" y="75"/>
                </a:lnTo>
                <a:lnTo>
                  <a:pt x="579" y="77"/>
                </a:lnTo>
                <a:lnTo>
                  <a:pt x="577" y="80"/>
                </a:lnTo>
                <a:lnTo>
                  <a:pt x="577" y="82"/>
                </a:lnTo>
                <a:lnTo>
                  <a:pt x="579" y="82"/>
                </a:lnTo>
                <a:lnTo>
                  <a:pt x="579" y="80"/>
                </a:lnTo>
                <a:lnTo>
                  <a:pt x="582" y="80"/>
                </a:lnTo>
                <a:lnTo>
                  <a:pt x="584" y="77"/>
                </a:lnTo>
                <a:lnTo>
                  <a:pt x="584" y="75"/>
                </a:lnTo>
                <a:lnTo>
                  <a:pt x="586" y="73"/>
                </a:lnTo>
                <a:lnTo>
                  <a:pt x="589" y="73"/>
                </a:lnTo>
                <a:lnTo>
                  <a:pt x="589" y="70"/>
                </a:lnTo>
                <a:lnTo>
                  <a:pt x="591" y="68"/>
                </a:lnTo>
                <a:lnTo>
                  <a:pt x="594" y="65"/>
                </a:lnTo>
                <a:lnTo>
                  <a:pt x="594" y="63"/>
                </a:lnTo>
                <a:lnTo>
                  <a:pt x="596" y="61"/>
                </a:lnTo>
                <a:lnTo>
                  <a:pt x="598" y="61"/>
                </a:lnTo>
                <a:lnTo>
                  <a:pt x="598" y="58"/>
                </a:lnTo>
                <a:lnTo>
                  <a:pt x="601" y="56"/>
                </a:lnTo>
                <a:lnTo>
                  <a:pt x="601" y="53"/>
                </a:lnTo>
                <a:lnTo>
                  <a:pt x="603" y="51"/>
                </a:lnTo>
                <a:lnTo>
                  <a:pt x="603" y="49"/>
                </a:lnTo>
                <a:lnTo>
                  <a:pt x="605" y="46"/>
                </a:lnTo>
                <a:lnTo>
                  <a:pt x="608" y="41"/>
                </a:lnTo>
                <a:lnTo>
                  <a:pt x="608" y="39"/>
                </a:lnTo>
                <a:lnTo>
                  <a:pt x="610" y="37"/>
                </a:lnTo>
                <a:lnTo>
                  <a:pt x="610" y="34"/>
                </a:lnTo>
                <a:lnTo>
                  <a:pt x="613" y="32"/>
                </a:lnTo>
                <a:lnTo>
                  <a:pt x="613" y="29"/>
                </a:lnTo>
                <a:lnTo>
                  <a:pt x="615" y="25"/>
                </a:lnTo>
                <a:lnTo>
                  <a:pt x="615" y="20"/>
                </a:lnTo>
                <a:lnTo>
                  <a:pt x="622" y="15"/>
                </a:lnTo>
                <a:lnTo>
                  <a:pt x="610" y="8"/>
                </a:lnTo>
                <a:lnTo>
                  <a:pt x="610" y="8"/>
                </a:lnTo>
                <a:close/>
              </a:path>
              <a:path w="1478" h="143">
                <a:moveTo>
                  <a:pt x="632" y="3"/>
                </a:moveTo>
                <a:lnTo>
                  <a:pt x="632" y="8"/>
                </a:lnTo>
                <a:lnTo>
                  <a:pt x="634" y="13"/>
                </a:lnTo>
                <a:lnTo>
                  <a:pt x="634" y="20"/>
                </a:lnTo>
                <a:lnTo>
                  <a:pt x="637" y="25"/>
                </a:lnTo>
                <a:lnTo>
                  <a:pt x="637" y="29"/>
                </a:lnTo>
                <a:lnTo>
                  <a:pt x="639" y="32"/>
                </a:lnTo>
                <a:lnTo>
                  <a:pt x="639" y="37"/>
                </a:lnTo>
                <a:lnTo>
                  <a:pt x="642" y="39"/>
                </a:lnTo>
                <a:lnTo>
                  <a:pt x="642" y="44"/>
                </a:lnTo>
                <a:lnTo>
                  <a:pt x="644" y="46"/>
                </a:lnTo>
                <a:lnTo>
                  <a:pt x="644" y="49"/>
                </a:lnTo>
                <a:lnTo>
                  <a:pt x="646" y="51"/>
                </a:lnTo>
                <a:lnTo>
                  <a:pt x="646" y="53"/>
                </a:lnTo>
                <a:lnTo>
                  <a:pt x="649" y="56"/>
                </a:lnTo>
                <a:lnTo>
                  <a:pt x="651" y="58"/>
                </a:lnTo>
                <a:lnTo>
                  <a:pt x="651" y="61"/>
                </a:lnTo>
                <a:lnTo>
                  <a:pt x="654" y="63"/>
                </a:lnTo>
                <a:lnTo>
                  <a:pt x="654" y="65"/>
                </a:lnTo>
                <a:lnTo>
                  <a:pt x="656" y="68"/>
                </a:lnTo>
                <a:lnTo>
                  <a:pt x="658" y="70"/>
                </a:lnTo>
                <a:lnTo>
                  <a:pt x="658" y="73"/>
                </a:lnTo>
                <a:lnTo>
                  <a:pt x="661" y="75"/>
                </a:lnTo>
                <a:lnTo>
                  <a:pt x="663" y="75"/>
                </a:lnTo>
                <a:lnTo>
                  <a:pt x="663" y="77"/>
                </a:lnTo>
                <a:lnTo>
                  <a:pt x="665" y="80"/>
                </a:lnTo>
                <a:lnTo>
                  <a:pt x="665" y="77"/>
                </a:lnTo>
                <a:lnTo>
                  <a:pt x="668" y="77"/>
                </a:lnTo>
                <a:lnTo>
                  <a:pt x="670" y="75"/>
                </a:lnTo>
                <a:lnTo>
                  <a:pt x="673" y="73"/>
                </a:lnTo>
                <a:lnTo>
                  <a:pt x="675" y="73"/>
                </a:lnTo>
                <a:lnTo>
                  <a:pt x="675" y="70"/>
                </a:lnTo>
                <a:lnTo>
                  <a:pt x="673" y="68"/>
                </a:lnTo>
                <a:lnTo>
                  <a:pt x="670" y="68"/>
                </a:lnTo>
                <a:lnTo>
                  <a:pt x="668" y="65"/>
                </a:lnTo>
                <a:lnTo>
                  <a:pt x="665" y="65"/>
                </a:lnTo>
                <a:lnTo>
                  <a:pt x="663" y="63"/>
                </a:lnTo>
                <a:lnTo>
                  <a:pt x="663" y="61"/>
                </a:lnTo>
                <a:lnTo>
                  <a:pt x="661" y="61"/>
                </a:lnTo>
                <a:lnTo>
                  <a:pt x="658" y="58"/>
                </a:lnTo>
                <a:lnTo>
                  <a:pt x="658" y="56"/>
                </a:lnTo>
                <a:lnTo>
                  <a:pt x="656" y="53"/>
                </a:lnTo>
                <a:lnTo>
                  <a:pt x="654" y="51"/>
                </a:lnTo>
                <a:lnTo>
                  <a:pt x="654" y="49"/>
                </a:lnTo>
                <a:lnTo>
                  <a:pt x="651" y="46"/>
                </a:lnTo>
                <a:lnTo>
                  <a:pt x="649" y="44"/>
                </a:lnTo>
                <a:lnTo>
                  <a:pt x="649" y="41"/>
                </a:lnTo>
                <a:lnTo>
                  <a:pt x="646" y="37"/>
                </a:lnTo>
                <a:lnTo>
                  <a:pt x="644" y="34"/>
                </a:lnTo>
                <a:lnTo>
                  <a:pt x="644" y="29"/>
                </a:lnTo>
                <a:lnTo>
                  <a:pt x="642" y="27"/>
                </a:lnTo>
                <a:lnTo>
                  <a:pt x="642" y="25"/>
                </a:lnTo>
                <a:lnTo>
                  <a:pt x="639" y="22"/>
                </a:lnTo>
                <a:lnTo>
                  <a:pt x="639" y="15"/>
                </a:lnTo>
                <a:lnTo>
                  <a:pt x="637" y="13"/>
                </a:lnTo>
                <a:lnTo>
                  <a:pt x="637" y="10"/>
                </a:lnTo>
                <a:lnTo>
                  <a:pt x="642" y="8"/>
                </a:lnTo>
                <a:lnTo>
                  <a:pt x="632" y="3"/>
                </a:lnTo>
                <a:lnTo>
                  <a:pt x="632" y="3"/>
                </a:lnTo>
                <a:close/>
              </a:path>
              <a:path w="1478" h="143">
                <a:moveTo>
                  <a:pt x="742" y="128"/>
                </a:moveTo>
                <a:lnTo>
                  <a:pt x="742" y="142"/>
                </a:lnTo>
                <a:lnTo>
                  <a:pt x="750" y="137"/>
                </a:lnTo>
                <a:lnTo>
                  <a:pt x="750" y="128"/>
                </a:lnTo>
                <a:lnTo>
                  <a:pt x="774" y="128"/>
                </a:lnTo>
                <a:lnTo>
                  <a:pt x="742" y="128"/>
                </a:lnTo>
                <a:lnTo>
                  <a:pt x="742" y="128"/>
                </a:lnTo>
                <a:close/>
              </a:path>
              <a:path w="1478" h="143">
                <a:moveTo>
                  <a:pt x="733" y="109"/>
                </a:moveTo>
                <a:lnTo>
                  <a:pt x="716" y="113"/>
                </a:lnTo>
                <a:lnTo>
                  <a:pt x="725" y="113"/>
                </a:lnTo>
                <a:lnTo>
                  <a:pt x="728" y="111"/>
                </a:lnTo>
                <a:lnTo>
                  <a:pt x="733" y="111"/>
                </a:lnTo>
                <a:lnTo>
                  <a:pt x="733" y="109"/>
                </a:lnTo>
                <a:lnTo>
                  <a:pt x="733" y="109"/>
                </a:lnTo>
                <a:close/>
              </a:path>
              <a:path w="1478" h="143">
                <a:moveTo>
                  <a:pt x="781" y="89"/>
                </a:moveTo>
                <a:lnTo>
                  <a:pt x="774" y="89"/>
                </a:lnTo>
                <a:lnTo>
                  <a:pt x="774" y="125"/>
                </a:lnTo>
                <a:lnTo>
                  <a:pt x="742" y="125"/>
                </a:lnTo>
                <a:lnTo>
                  <a:pt x="742" y="128"/>
                </a:lnTo>
                <a:lnTo>
                  <a:pt x="774" y="128"/>
                </a:lnTo>
                <a:lnTo>
                  <a:pt x="774" y="140"/>
                </a:lnTo>
                <a:lnTo>
                  <a:pt x="778" y="135"/>
                </a:lnTo>
                <a:lnTo>
                  <a:pt x="778" y="92"/>
                </a:lnTo>
                <a:lnTo>
                  <a:pt x="781" y="89"/>
                </a:lnTo>
                <a:lnTo>
                  <a:pt x="781" y="89"/>
                </a:lnTo>
                <a:close/>
              </a:path>
              <a:path w="1478" h="143">
                <a:moveTo>
                  <a:pt x="737" y="82"/>
                </a:moveTo>
                <a:lnTo>
                  <a:pt x="735" y="85"/>
                </a:lnTo>
                <a:lnTo>
                  <a:pt x="735" y="87"/>
                </a:lnTo>
                <a:lnTo>
                  <a:pt x="733" y="89"/>
                </a:lnTo>
                <a:lnTo>
                  <a:pt x="730" y="89"/>
                </a:lnTo>
                <a:lnTo>
                  <a:pt x="728" y="92"/>
                </a:lnTo>
                <a:lnTo>
                  <a:pt x="725" y="92"/>
                </a:lnTo>
                <a:lnTo>
                  <a:pt x="725" y="94"/>
                </a:lnTo>
                <a:lnTo>
                  <a:pt x="725" y="97"/>
                </a:lnTo>
                <a:lnTo>
                  <a:pt x="728" y="94"/>
                </a:lnTo>
                <a:lnTo>
                  <a:pt x="730" y="94"/>
                </a:lnTo>
                <a:lnTo>
                  <a:pt x="733" y="92"/>
                </a:lnTo>
                <a:lnTo>
                  <a:pt x="735" y="92"/>
                </a:lnTo>
                <a:lnTo>
                  <a:pt x="735" y="89"/>
                </a:lnTo>
                <a:lnTo>
                  <a:pt x="737" y="89"/>
                </a:lnTo>
                <a:lnTo>
                  <a:pt x="740" y="87"/>
                </a:lnTo>
                <a:lnTo>
                  <a:pt x="742" y="87"/>
                </a:lnTo>
                <a:lnTo>
                  <a:pt x="742" y="85"/>
                </a:lnTo>
                <a:lnTo>
                  <a:pt x="737" y="82"/>
                </a:lnTo>
                <a:lnTo>
                  <a:pt x="737" y="82"/>
                </a:lnTo>
                <a:close/>
              </a:path>
              <a:path w="1478" h="143">
                <a:moveTo>
                  <a:pt x="776" y="82"/>
                </a:moveTo>
                <a:lnTo>
                  <a:pt x="771" y="87"/>
                </a:lnTo>
                <a:lnTo>
                  <a:pt x="742" y="87"/>
                </a:lnTo>
                <a:lnTo>
                  <a:pt x="742" y="92"/>
                </a:lnTo>
                <a:lnTo>
                  <a:pt x="742" y="125"/>
                </a:lnTo>
                <a:lnTo>
                  <a:pt x="750" y="125"/>
                </a:lnTo>
                <a:lnTo>
                  <a:pt x="750" y="89"/>
                </a:lnTo>
                <a:lnTo>
                  <a:pt x="774" y="89"/>
                </a:lnTo>
                <a:lnTo>
                  <a:pt x="781" y="89"/>
                </a:lnTo>
                <a:lnTo>
                  <a:pt x="776" y="82"/>
                </a:lnTo>
                <a:lnTo>
                  <a:pt x="776" y="82"/>
                </a:lnTo>
                <a:close/>
              </a:path>
              <a:path w="1478" h="143">
                <a:moveTo>
                  <a:pt x="694" y="70"/>
                </a:moveTo>
                <a:lnTo>
                  <a:pt x="694" y="111"/>
                </a:lnTo>
                <a:lnTo>
                  <a:pt x="697" y="116"/>
                </a:lnTo>
                <a:lnTo>
                  <a:pt x="697" y="121"/>
                </a:lnTo>
                <a:lnTo>
                  <a:pt x="690" y="123"/>
                </a:lnTo>
                <a:lnTo>
                  <a:pt x="692" y="130"/>
                </a:lnTo>
                <a:lnTo>
                  <a:pt x="697" y="128"/>
                </a:lnTo>
                <a:lnTo>
                  <a:pt x="699" y="128"/>
                </a:lnTo>
                <a:lnTo>
                  <a:pt x="702" y="125"/>
                </a:lnTo>
                <a:lnTo>
                  <a:pt x="704" y="123"/>
                </a:lnTo>
                <a:lnTo>
                  <a:pt x="706" y="123"/>
                </a:lnTo>
                <a:lnTo>
                  <a:pt x="709" y="121"/>
                </a:lnTo>
                <a:lnTo>
                  <a:pt x="711" y="121"/>
                </a:lnTo>
                <a:lnTo>
                  <a:pt x="714" y="118"/>
                </a:lnTo>
                <a:lnTo>
                  <a:pt x="702" y="118"/>
                </a:lnTo>
                <a:lnTo>
                  <a:pt x="702" y="82"/>
                </a:lnTo>
                <a:lnTo>
                  <a:pt x="704" y="77"/>
                </a:lnTo>
                <a:lnTo>
                  <a:pt x="694" y="70"/>
                </a:lnTo>
                <a:lnTo>
                  <a:pt x="694" y="70"/>
                </a:lnTo>
                <a:close/>
              </a:path>
              <a:path w="1478" h="143">
                <a:moveTo>
                  <a:pt x="725" y="70"/>
                </a:moveTo>
                <a:lnTo>
                  <a:pt x="721" y="77"/>
                </a:lnTo>
                <a:lnTo>
                  <a:pt x="716" y="77"/>
                </a:lnTo>
                <a:lnTo>
                  <a:pt x="733" y="80"/>
                </a:lnTo>
                <a:lnTo>
                  <a:pt x="725" y="70"/>
                </a:lnTo>
                <a:lnTo>
                  <a:pt x="725" y="70"/>
                </a:lnTo>
                <a:close/>
              </a:path>
              <a:path w="1478" h="143">
                <a:moveTo>
                  <a:pt x="754" y="65"/>
                </a:moveTo>
                <a:lnTo>
                  <a:pt x="752" y="68"/>
                </a:lnTo>
                <a:lnTo>
                  <a:pt x="750" y="70"/>
                </a:lnTo>
                <a:lnTo>
                  <a:pt x="747" y="73"/>
                </a:lnTo>
                <a:lnTo>
                  <a:pt x="745" y="75"/>
                </a:lnTo>
                <a:lnTo>
                  <a:pt x="742" y="77"/>
                </a:lnTo>
                <a:lnTo>
                  <a:pt x="742" y="80"/>
                </a:lnTo>
                <a:lnTo>
                  <a:pt x="740" y="82"/>
                </a:lnTo>
                <a:lnTo>
                  <a:pt x="737" y="82"/>
                </a:lnTo>
                <a:lnTo>
                  <a:pt x="742" y="85"/>
                </a:lnTo>
                <a:lnTo>
                  <a:pt x="742" y="87"/>
                </a:lnTo>
                <a:lnTo>
                  <a:pt x="750" y="87"/>
                </a:lnTo>
                <a:lnTo>
                  <a:pt x="747" y="82"/>
                </a:lnTo>
                <a:lnTo>
                  <a:pt x="747" y="80"/>
                </a:lnTo>
                <a:lnTo>
                  <a:pt x="750" y="80"/>
                </a:lnTo>
                <a:lnTo>
                  <a:pt x="752" y="77"/>
                </a:lnTo>
                <a:lnTo>
                  <a:pt x="754" y="75"/>
                </a:lnTo>
                <a:lnTo>
                  <a:pt x="754" y="73"/>
                </a:lnTo>
                <a:lnTo>
                  <a:pt x="757" y="70"/>
                </a:lnTo>
                <a:lnTo>
                  <a:pt x="759" y="68"/>
                </a:lnTo>
                <a:lnTo>
                  <a:pt x="762" y="65"/>
                </a:lnTo>
                <a:lnTo>
                  <a:pt x="754" y="65"/>
                </a:lnTo>
                <a:lnTo>
                  <a:pt x="754" y="65"/>
                </a:lnTo>
                <a:close/>
              </a:path>
              <a:path w="1478" h="143">
                <a:moveTo>
                  <a:pt x="709" y="53"/>
                </a:moveTo>
                <a:lnTo>
                  <a:pt x="709" y="116"/>
                </a:lnTo>
                <a:lnTo>
                  <a:pt x="702" y="118"/>
                </a:lnTo>
                <a:lnTo>
                  <a:pt x="716" y="118"/>
                </a:lnTo>
                <a:lnTo>
                  <a:pt x="718" y="116"/>
                </a:lnTo>
                <a:lnTo>
                  <a:pt x="723" y="116"/>
                </a:lnTo>
                <a:lnTo>
                  <a:pt x="725" y="113"/>
                </a:lnTo>
                <a:lnTo>
                  <a:pt x="716" y="113"/>
                </a:lnTo>
                <a:lnTo>
                  <a:pt x="716" y="80"/>
                </a:lnTo>
                <a:lnTo>
                  <a:pt x="733" y="80"/>
                </a:lnTo>
                <a:lnTo>
                  <a:pt x="716" y="77"/>
                </a:lnTo>
                <a:lnTo>
                  <a:pt x="716" y="53"/>
                </a:lnTo>
                <a:lnTo>
                  <a:pt x="723" y="53"/>
                </a:lnTo>
                <a:lnTo>
                  <a:pt x="709" y="53"/>
                </a:lnTo>
                <a:lnTo>
                  <a:pt x="709" y="53"/>
                </a:lnTo>
                <a:close/>
              </a:path>
              <a:path w="1478" h="143">
                <a:moveTo>
                  <a:pt x="728" y="53"/>
                </a:moveTo>
                <a:lnTo>
                  <a:pt x="709" y="53"/>
                </a:lnTo>
                <a:lnTo>
                  <a:pt x="723" y="53"/>
                </a:lnTo>
                <a:lnTo>
                  <a:pt x="723" y="61"/>
                </a:lnTo>
                <a:lnTo>
                  <a:pt x="728" y="56"/>
                </a:lnTo>
                <a:lnTo>
                  <a:pt x="728" y="53"/>
                </a:lnTo>
                <a:lnTo>
                  <a:pt x="728" y="53"/>
                </a:lnTo>
                <a:close/>
              </a:path>
              <a:path w="1478" h="143">
                <a:moveTo>
                  <a:pt x="742" y="34"/>
                </a:moveTo>
                <a:lnTo>
                  <a:pt x="740" y="37"/>
                </a:lnTo>
                <a:lnTo>
                  <a:pt x="740" y="39"/>
                </a:lnTo>
                <a:lnTo>
                  <a:pt x="737" y="41"/>
                </a:lnTo>
                <a:lnTo>
                  <a:pt x="737" y="46"/>
                </a:lnTo>
                <a:lnTo>
                  <a:pt x="735" y="51"/>
                </a:lnTo>
                <a:lnTo>
                  <a:pt x="735" y="53"/>
                </a:lnTo>
                <a:lnTo>
                  <a:pt x="733" y="56"/>
                </a:lnTo>
                <a:lnTo>
                  <a:pt x="733" y="58"/>
                </a:lnTo>
                <a:lnTo>
                  <a:pt x="730" y="61"/>
                </a:lnTo>
                <a:lnTo>
                  <a:pt x="733" y="63"/>
                </a:lnTo>
                <a:lnTo>
                  <a:pt x="733" y="61"/>
                </a:lnTo>
                <a:lnTo>
                  <a:pt x="735" y="58"/>
                </a:lnTo>
                <a:lnTo>
                  <a:pt x="737" y="56"/>
                </a:lnTo>
                <a:lnTo>
                  <a:pt x="737" y="53"/>
                </a:lnTo>
                <a:lnTo>
                  <a:pt x="740" y="51"/>
                </a:lnTo>
                <a:lnTo>
                  <a:pt x="740" y="49"/>
                </a:lnTo>
                <a:lnTo>
                  <a:pt x="742" y="44"/>
                </a:lnTo>
                <a:lnTo>
                  <a:pt x="742" y="41"/>
                </a:lnTo>
                <a:lnTo>
                  <a:pt x="745" y="39"/>
                </a:lnTo>
                <a:lnTo>
                  <a:pt x="745" y="37"/>
                </a:lnTo>
                <a:lnTo>
                  <a:pt x="747" y="34"/>
                </a:lnTo>
                <a:lnTo>
                  <a:pt x="742" y="34"/>
                </a:lnTo>
                <a:lnTo>
                  <a:pt x="742" y="34"/>
                </a:lnTo>
                <a:close/>
              </a:path>
              <a:path w="1478" h="143">
                <a:moveTo>
                  <a:pt x="745" y="25"/>
                </a:moveTo>
                <a:lnTo>
                  <a:pt x="742" y="27"/>
                </a:lnTo>
                <a:lnTo>
                  <a:pt x="742" y="34"/>
                </a:lnTo>
                <a:lnTo>
                  <a:pt x="747" y="34"/>
                </a:lnTo>
                <a:lnTo>
                  <a:pt x="747" y="39"/>
                </a:lnTo>
                <a:lnTo>
                  <a:pt x="750" y="41"/>
                </a:lnTo>
                <a:lnTo>
                  <a:pt x="750" y="44"/>
                </a:lnTo>
                <a:lnTo>
                  <a:pt x="752" y="46"/>
                </a:lnTo>
                <a:lnTo>
                  <a:pt x="752" y="49"/>
                </a:lnTo>
                <a:lnTo>
                  <a:pt x="754" y="51"/>
                </a:lnTo>
                <a:lnTo>
                  <a:pt x="754" y="53"/>
                </a:lnTo>
                <a:lnTo>
                  <a:pt x="757" y="56"/>
                </a:lnTo>
                <a:lnTo>
                  <a:pt x="757" y="61"/>
                </a:lnTo>
                <a:lnTo>
                  <a:pt x="754" y="63"/>
                </a:lnTo>
                <a:lnTo>
                  <a:pt x="754" y="65"/>
                </a:lnTo>
                <a:lnTo>
                  <a:pt x="762" y="65"/>
                </a:lnTo>
                <a:lnTo>
                  <a:pt x="762" y="68"/>
                </a:lnTo>
                <a:lnTo>
                  <a:pt x="764" y="68"/>
                </a:lnTo>
                <a:lnTo>
                  <a:pt x="766" y="70"/>
                </a:lnTo>
                <a:lnTo>
                  <a:pt x="769" y="73"/>
                </a:lnTo>
                <a:lnTo>
                  <a:pt x="769" y="75"/>
                </a:lnTo>
                <a:lnTo>
                  <a:pt x="771" y="77"/>
                </a:lnTo>
                <a:lnTo>
                  <a:pt x="774" y="77"/>
                </a:lnTo>
                <a:lnTo>
                  <a:pt x="776" y="80"/>
                </a:lnTo>
                <a:lnTo>
                  <a:pt x="778" y="82"/>
                </a:lnTo>
                <a:lnTo>
                  <a:pt x="781" y="85"/>
                </a:lnTo>
                <a:lnTo>
                  <a:pt x="783" y="85"/>
                </a:lnTo>
                <a:lnTo>
                  <a:pt x="785" y="87"/>
                </a:lnTo>
                <a:lnTo>
                  <a:pt x="785" y="85"/>
                </a:lnTo>
                <a:lnTo>
                  <a:pt x="788" y="85"/>
                </a:lnTo>
                <a:lnTo>
                  <a:pt x="788" y="82"/>
                </a:lnTo>
                <a:lnTo>
                  <a:pt x="790" y="82"/>
                </a:lnTo>
                <a:lnTo>
                  <a:pt x="793" y="80"/>
                </a:lnTo>
                <a:lnTo>
                  <a:pt x="793" y="77"/>
                </a:lnTo>
                <a:lnTo>
                  <a:pt x="790" y="77"/>
                </a:lnTo>
                <a:lnTo>
                  <a:pt x="788" y="77"/>
                </a:lnTo>
                <a:lnTo>
                  <a:pt x="785" y="75"/>
                </a:lnTo>
                <a:lnTo>
                  <a:pt x="783" y="75"/>
                </a:lnTo>
                <a:lnTo>
                  <a:pt x="781" y="73"/>
                </a:lnTo>
                <a:lnTo>
                  <a:pt x="778" y="70"/>
                </a:lnTo>
                <a:lnTo>
                  <a:pt x="776" y="70"/>
                </a:lnTo>
                <a:lnTo>
                  <a:pt x="774" y="68"/>
                </a:lnTo>
                <a:lnTo>
                  <a:pt x="771" y="65"/>
                </a:lnTo>
                <a:lnTo>
                  <a:pt x="769" y="65"/>
                </a:lnTo>
                <a:lnTo>
                  <a:pt x="769" y="63"/>
                </a:lnTo>
                <a:lnTo>
                  <a:pt x="766" y="61"/>
                </a:lnTo>
                <a:lnTo>
                  <a:pt x="764" y="58"/>
                </a:lnTo>
                <a:lnTo>
                  <a:pt x="766" y="56"/>
                </a:lnTo>
                <a:lnTo>
                  <a:pt x="762" y="53"/>
                </a:lnTo>
                <a:lnTo>
                  <a:pt x="759" y="53"/>
                </a:lnTo>
                <a:lnTo>
                  <a:pt x="757" y="51"/>
                </a:lnTo>
                <a:lnTo>
                  <a:pt x="757" y="49"/>
                </a:lnTo>
                <a:lnTo>
                  <a:pt x="754" y="46"/>
                </a:lnTo>
                <a:lnTo>
                  <a:pt x="754" y="44"/>
                </a:lnTo>
                <a:lnTo>
                  <a:pt x="752" y="41"/>
                </a:lnTo>
                <a:lnTo>
                  <a:pt x="752" y="39"/>
                </a:lnTo>
                <a:lnTo>
                  <a:pt x="750" y="37"/>
                </a:lnTo>
                <a:lnTo>
                  <a:pt x="750" y="32"/>
                </a:lnTo>
                <a:lnTo>
                  <a:pt x="747" y="29"/>
                </a:lnTo>
                <a:lnTo>
                  <a:pt x="750" y="25"/>
                </a:lnTo>
                <a:lnTo>
                  <a:pt x="774" y="25"/>
                </a:lnTo>
                <a:lnTo>
                  <a:pt x="745" y="25"/>
                </a:lnTo>
                <a:lnTo>
                  <a:pt x="745" y="25"/>
                </a:lnTo>
                <a:close/>
              </a:path>
              <a:path w="1478" h="143">
                <a:moveTo>
                  <a:pt x="697" y="17"/>
                </a:moveTo>
                <a:lnTo>
                  <a:pt x="697" y="63"/>
                </a:lnTo>
                <a:lnTo>
                  <a:pt x="702" y="58"/>
                </a:lnTo>
                <a:lnTo>
                  <a:pt x="702" y="53"/>
                </a:lnTo>
                <a:lnTo>
                  <a:pt x="709" y="53"/>
                </a:lnTo>
                <a:lnTo>
                  <a:pt x="728" y="53"/>
                </a:lnTo>
                <a:lnTo>
                  <a:pt x="728" y="51"/>
                </a:lnTo>
                <a:lnTo>
                  <a:pt x="702" y="51"/>
                </a:lnTo>
                <a:lnTo>
                  <a:pt x="702" y="20"/>
                </a:lnTo>
                <a:lnTo>
                  <a:pt x="723" y="20"/>
                </a:lnTo>
                <a:lnTo>
                  <a:pt x="697" y="17"/>
                </a:lnTo>
                <a:lnTo>
                  <a:pt x="697" y="17"/>
                </a:lnTo>
                <a:close/>
              </a:path>
              <a:path w="1478" h="143">
                <a:moveTo>
                  <a:pt x="776" y="15"/>
                </a:moveTo>
                <a:lnTo>
                  <a:pt x="774" y="22"/>
                </a:lnTo>
                <a:lnTo>
                  <a:pt x="750" y="22"/>
                </a:lnTo>
                <a:lnTo>
                  <a:pt x="783" y="25"/>
                </a:lnTo>
                <a:lnTo>
                  <a:pt x="776" y="15"/>
                </a:lnTo>
                <a:lnTo>
                  <a:pt x="776" y="15"/>
                </a:lnTo>
                <a:close/>
              </a:path>
              <a:path w="1478" h="143">
                <a:moveTo>
                  <a:pt x="697" y="13"/>
                </a:moveTo>
                <a:lnTo>
                  <a:pt x="697" y="17"/>
                </a:lnTo>
                <a:lnTo>
                  <a:pt x="723" y="20"/>
                </a:lnTo>
                <a:lnTo>
                  <a:pt x="723" y="51"/>
                </a:lnTo>
                <a:lnTo>
                  <a:pt x="702" y="51"/>
                </a:lnTo>
                <a:lnTo>
                  <a:pt x="728" y="51"/>
                </a:lnTo>
                <a:lnTo>
                  <a:pt x="728" y="49"/>
                </a:lnTo>
                <a:lnTo>
                  <a:pt x="728" y="22"/>
                </a:lnTo>
                <a:lnTo>
                  <a:pt x="733" y="17"/>
                </a:lnTo>
                <a:lnTo>
                  <a:pt x="702" y="15"/>
                </a:lnTo>
                <a:lnTo>
                  <a:pt x="697" y="13"/>
                </a:lnTo>
                <a:lnTo>
                  <a:pt x="697" y="13"/>
                </a:lnTo>
                <a:close/>
              </a:path>
              <a:path w="1478" h="143">
                <a:moveTo>
                  <a:pt x="725" y="10"/>
                </a:moveTo>
                <a:lnTo>
                  <a:pt x="723" y="15"/>
                </a:lnTo>
                <a:lnTo>
                  <a:pt x="702" y="15"/>
                </a:lnTo>
                <a:lnTo>
                  <a:pt x="733" y="17"/>
                </a:lnTo>
                <a:lnTo>
                  <a:pt x="725" y="10"/>
                </a:lnTo>
                <a:lnTo>
                  <a:pt x="725" y="10"/>
                </a:lnTo>
                <a:close/>
              </a:path>
              <a:path w="1478" h="143">
                <a:moveTo>
                  <a:pt x="750" y="1"/>
                </a:moveTo>
                <a:lnTo>
                  <a:pt x="747" y="5"/>
                </a:lnTo>
                <a:lnTo>
                  <a:pt x="747" y="15"/>
                </a:lnTo>
                <a:lnTo>
                  <a:pt x="745" y="20"/>
                </a:lnTo>
                <a:lnTo>
                  <a:pt x="745" y="25"/>
                </a:lnTo>
                <a:lnTo>
                  <a:pt x="774" y="25"/>
                </a:lnTo>
                <a:lnTo>
                  <a:pt x="771" y="29"/>
                </a:lnTo>
                <a:lnTo>
                  <a:pt x="771" y="32"/>
                </a:lnTo>
                <a:lnTo>
                  <a:pt x="769" y="34"/>
                </a:lnTo>
                <a:lnTo>
                  <a:pt x="769" y="39"/>
                </a:lnTo>
                <a:lnTo>
                  <a:pt x="766" y="41"/>
                </a:lnTo>
                <a:lnTo>
                  <a:pt x="766" y="44"/>
                </a:lnTo>
                <a:lnTo>
                  <a:pt x="764" y="46"/>
                </a:lnTo>
                <a:lnTo>
                  <a:pt x="764" y="49"/>
                </a:lnTo>
                <a:lnTo>
                  <a:pt x="762" y="51"/>
                </a:lnTo>
                <a:lnTo>
                  <a:pt x="762" y="53"/>
                </a:lnTo>
                <a:lnTo>
                  <a:pt x="766" y="56"/>
                </a:lnTo>
                <a:lnTo>
                  <a:pt x="766" y="53"/>
                </a:lnTo>
                <a:lnTo>
                  <a:pt x="769" y="51"/>
                </a:lnTo>
                <a:lnTo>
                  <a:pt x="771" y="49"/>
                </a:lnTo>
                <a:lnTo>
                  <a:pt x="771" y="46"/>
                </a:lnTo>
                <a:lnTo>
                  <a:pt x="774" y="44"/>
                </a:lnTo>
                <a:lnTo>
                  <a:pt x="774" y="41"/>
                </a:lnTo>
                <a:lnTo>
                  <a:pt x="776" y="39"/>
                </a:lnTo>
                <a:lnTo>
                  <a:pt x="776" y="37"/>
                </a:lnTo>
                <a:lnTo>
                  <a:pt x="778" y="34"/>
                </a:lnTo>
                <a:lnTo>
                  <a:pt x="778" y="32"/>
                </a:lnTo>
                <a:lnTo>
                  <a:pt x="781" y="27"/>
                </a:lnTo>
                <a:lnTo>
                  <a:pt x="783" y="25"/>
                </a:lnTo>
                <a:lnTo>
                  <a:pt x="750" y="22"/>
                </a:lnTo>
                <a:lnTo>
                  <a:pt x="752" y="20"/>
                </a:lnTo>
                <a:lnTo>
                  <a:pt x="752" y="15"/>
                </a:lnTo>
                <a:lnTo>
                  <a:pt x="754" y="13"/>
                </a:lnTo>
                <a:lnTo>
                  <a:pt x="757" y="8"/>
                </a:lnTo>
                <a:lnTo>
                  <a:pt x="750" y="1"/>
                </a:lnTo>
                <a:lnTo>
                  <a:pt x="750" y="1"/>
                </a:lnTo>
                <a:close/>
              </a:path>
              <a:path w="1478" h="143">
                <a:moveTo>
                  <a:pt x="908" y="125"/>
                </a:moveTo>
                <a:lnTo>
                  <a:pt x="905" y="128"/>
                </a:lnTo>
                <a:lnTo>
                  <a:pt x="886" y="128"/>
                </a:lnTo>
                <a:lnTo>
                  <a:pt x="884" y="130"/>
                </a:lnTo>
                <a:lnTo>
                  <a:pt x="872" y="130"/>
                </a:lnTo>
                <a:lnTo>
                  <a:pt x="905" y="130"/>
                </a:lnTo>
                <a:lnTo>
                  <a:pt x="908" y="128"/>
                </a:lnTo>
                <a:lnTo>
                  <a:pt x="908" y="125"/>
                </a:lnTo>
                <a:lnTo>
                  <a:pt x="908" y="125"/>
                </a:lnTo>
                <a:close/>
              </a:path>
              <a:path w="1478" h="143">
                <a:moveTo>
                  <a:pt x="819" y="118"/>
                </a:moveTo>
                <a:lnTo>
                  <a:pt x="819" y="121"/>
                </a:lnTo>
                <a:lnTo>
                  <a:pt x="817" y="123"/>
                </a:lnTo>
                <a:lnTo>
                  <a:pt x="814" y="125"/>
                </a:lnTo>
                <a:lnTo>
                  <a:pt x="814" y="128"/>
                </a:lnTo>
                <a:lnTo>
                  <a:pt x="812" y="130"/>
                </a:lnTo>
                <a:lnTo>
                  <a:pt x="810" y="133"/>
                </a:lnTo>
                <a:lnTo>
                  <a:pt x="807" y="135"/>
                </a:lnTo>
                <a:lnTo>
                  <a:pt x="805" y="137"/>
                </a:lnTo>
                <a:lnTo>
                  <a:pt x="802" y="140"/>
                </a:lnTo>
                <a:lnTo>
                  <a:pt x="807" y="140"/>
                </a:lnTo>
                <a:lnTo>
                  <a:pt x="810" y="137"/>
                </a:lnTo>
                <a:lnTo>
                  <a:pt x="810" y="135"/>
                </a:lnTo>
                <a:lnTo>
                  <a:pt x="812" y="135"/>
                </a:lnTo>
                <a:lnTo>
                  <a:pt x="814" y="133"/>
                </a:lnTo>
                <a:lnTo>
                  <a:pt x="817" y="130"/>
                </a:lnTo>
                <a:lnTo>
                  <a:pt x="819" y="128"/>
                </a:lnTo>
                <a:lnTo>
                  <a:pt x="819" y="125"/>
                </a:lnTo>
                <a:lnTo>
                  <a:pt x="822" y="125"/>
                </a:lnTo>
                <a:lnTo>
                  <a:pt x="824" y="123"/>
                </a:lnTo>
                <a:lnTo>
                  <a:pt x="824" y="121"/>
                </a:lnTo>
                <a:lnTo>
                  <a:pt x="826" y="118"/>
                </a:lnTo>
                <a:lnTo>
                  <a:pt x="819" y="118"/>
                </a:lnTo>
                <a:lnTo>
                  <a:pt x="819" y="118"/>
                </a:lnTo>
                <a:close/>
              </a:path>
              <a:path w="1478" h="143">
                <a:moveTo>
                  <a:pt x="870" y="101"/>
                </a:moveTo>
                <a:lnTo>
                  <a:pt x="862" y="101"/>
                </a:lnTo>
                <a:lnTo>
                  <a:pt x="862" y="106"/>
                </a:lnTo>
                <a:lnTo>
                  <a:pt x="862" y="128"/>
                </a:lnTo>
                <a:lnTo>
                  <a:pt x="870" y="123"/>
                </a:lnTo>
                <a:lnTo>
                  <a:pt x="870" y="101"/>
                </a:lnTo>
                <a:lnTo>
                  <a:pt x="870" y="101"/>
                </a:lnTo>
                <a:close/>
              </a:path>
              <a:path w="1478" h="143">
                <a:moveTo>
                  <a:pt x="896" y="92"/>
                </a:moveTo>
                <a:lnTo>
                  <a:pt x="889" y="99"/>
                </a:lnTo>
                <a:lnTo>
                  <a:pt x="836" y="99"/>
                </a:lnTo>
                <a:lnTo>
                  <a:pt x="838" y="104"/>
                </a:lnTo>
                <a:lnTo>
                  <a:pt x="843" y="101"/>
                </a:lnTo>
                <a:lnTo>
                  <a:pt x="903" y="101"/>
                </a:lnTo>
                <a:lnTo>
                  <a:pt x="896" y="92"/>
                </a:lnTo>
                <a:lnTo>
                  <a:pt x="896" y="92"/>
                </a:lnTo>
                <a:close/>
              </a:path>
              <a:path w="1478" h="143">
                <a:moveTo>
                  <a:pt x="870" y="99"/>
                </a:moveTo>
                <a:lnTo>
                  <a:pt x="870" y="85"/>
                </a:lnTo>
                <a:lnTo>
                  <a:pt x="862" y="85"/>
                </a:lnTo>
                <a:lnTo>
                  <a:pt x="862" y="99"/>
                </a:lnTo>
                <a:lnTo>
                  <a:pt x="870" y="99"/>
                </a:lnTo>
                <a:close/>
              </a:path>
              <a:path w="1478" h="143">
                <a:moveTo>
                  <a:pt x="814" y="82"/>
                </a:moveTo>
                <a:lnTo>
                  <a:pt x="812" y="85"/>
                </a:lnTo>
                <a:lnTo>
                  <a:pt x="812" y="89"/>
                </a:lnTo>
                <a:lnTo>
                  <a:pt x="814" y="92"/>
                </a:lnTo>
                <a:lnTo>
                  <a:pt x="814" y="99"/>
                </a:lnTo>
                <a:lnTo>
                  <a:pt x="817" y="101"/>
                </a:lnTo>
                <a:lnTo>
                  <a:pt x="817" y="104"/>
                </a:lnTo>
                <a:lnTo>
                  <a:pt x="819" y="106"/>
                </a:lnTo>
                <a:lnTo>
                  <a:pt x="819" y="109"/>
                </a:lnTo>
                <a:lnTo>
                  <a:pt x="824" y="106"/>
                </a:lnTo>
                <a:lnTo>
                  <a:pt x="822" y="104"/>
                </a:lnTo>
                <a:lnTo>
                  <a:pt x="822" y="101"/>
                </a:lnTo>
                <a:lnTo>
                  <a:pt x="819" y="99"/>
                </a:lnTo>
                <a:lnTo>
                  <a:pt x="819" y="97"/>
                </a:lnTo>
                <a:lnTo>
                  <a:pt x="817" y="94"/>
                </a:lnTo>
                <a:lnTo>
                  <a:pt x="817" y="92"/>
                </a:lnTo>
                <a:lnTo>
                  <a:pt x="814" y="87"/>
                </a:lnTo>
                <a:lnTo>
                  <a:pt x="814" y="82"/>
                </a:lnTo>
                <a:lnTo>
                  <a:pt x="814" y="82"/>
                </a:lnTo>
                <a:close/>
              </a:path>
              <a:path w="1478" h="143">
                <a:moveTo>
                  <a:pt x="886" y="73"/>
                </a:moveTo>
                <a:lnTo>
                  <a:pt x="882" y="80"/>
                </a:lnTo>
                <a:lnTo>
                  <a:pt x="841" y="80"/>
                </a:lnTo>
                <a:lnTo>
                  <a:pt x="845" y="85"/>
                </a:lnTo>
                <a:lnTo>
                  <a:pt x="894" y="85"/>
                </a:lnTo>
                <a:lnTo>
                  <a:pt x="886" y="73"/>
                </a:lnTo>
                <a:lnTo>
                  <a:pt x="886" y="73"/>
                </a:lnTo>
                <a:close/>
              </a:path>
              <a:path w="1478" h="143">
                <a:moveTo>
                  <a:pt x="841" y="65"/>
                </a:moveTo>
                <a:lnTo>
                  <a:pt x="831" y="68"/>
                </a:lnTo>
                <a:lnTo>
                  <a:pt x="831" y="77"/>
                </a:lnTo>
                <a:lnTo>
                  <a:pt x="829" y="80"/>
                </a:lnTo>
                <a:lnTo>
                  <a:pt x="829" y="92"/>
                </a:lnTo>
                <a:lnTo>
                  <a:pt x="826" y="97"/>
                </a:lnTo>
                <a:lnTo>
                  <a:pt x="826" y="104"/>
                </a:lnTo>
                <a:lnTo>
                  <a:pt x="824" y="106"/>
                </a:lnTo>
                <a:lnTo>
                  <a:pt x="819" y="109"/>
                </a:lnTo>
                <a:lnTo>
                  <a:pt x="822" y="111"/>
                </a:lnTo>
                <a:lnTo>
                  <a:pt x="822" y="116"/>
                </a:lnTo>
                <a:lnTo>
                  <a:pt x="819" y="118"/>
                </a:lnTo>
                <a:lnTo>
                  <a:pt x="826" y="118"/>
                </a:lnTo>
                <a:lnTo>
                  <a:pt x="826" y="121"/>
                </a:lnTo>
                <a:lnTo>
                  <a:pt x="829" y="121"/>
                </a:lnTo>
                <a:lnTo>
                  <a:pt x="829" y="123"/>
                </a:lnTo>
                <a:lnTo>
                  <a:pt x="831" y="125"/>
                </a:lnTo>
                <a:lnTo>
                  <a:pt x="834" y="125"/>
                </a:lnTo>
                <a:lnTo>
                  <a:pt x="836" y="128"/>
                </a:lnTo>
                <a:lnTo>
                  <a:pt x="838" y="130"/>
                </a:lnTo>
                <a:lnTo>
                  <a:pt x="841" y="133"/>
                </a:lnTo>
                <a:lnTo>
                  <a:pt x="845" y="133"/>
                </a:lnTo>
                <a:lnTo>
                  <a:pt x="848" y="135"/>
                </a:lnTo>
                <a:lnTo>
                  <a:pt x="853" y="135"/>
                </a:lnTo>
                <a:lnTo>
                  <a:pt x="855" y="137"/>
                </a:lnTo>
                <a:lnTo>
                  <a:pt x="898" y="137"/>
                </a:lnTo>
                <a:lnTo>
                  <a:pt x="901" y="135"/>
                </a:lnTo>
                <a:lnTo>
                  <a:pt x="903" y="133"/>
                </a:lnTo>
                <a:lnTo>
                  <a:pt x="905" y="130"/>
                </a:lnTo>
                <a:lnTo>
                  <a:pt x="865" y="130"/>
                </a:lnTo>
                <a:lnTo>
                  <a:pt x="862" y="128"/>
                </a:lnTo>
                <a:lnTo>
                  <a:pt x="850" y="128"/>
                </a:lnTo>
                <a:lnTo>
                  <a:pt x="848" y="125"/>
                </a:lnTo>
                <a:lnTo>
                  <a:pt x="843" y="125"/>
                </a:lnTo>
                <a:lnTo>
                  <a:pt x="841" y="123"/>
                </a:lnTo>
                <a:lnTo>
                  <a:pt x="838" y="123"/>
                </a:lnTo>
                <a:lnTo>
                  <a:pt x="836" y="121"/>
                </a:lnTo>
                <a:lnTo>
                  <a:pt x="834" y="118"/>
                </a:lnTo>
                <a:lnTo>
                  <a:pt x="831" y="116"/>
                </a:lnTo>
                <a:lnTo>
                  <a:pt x="829" y="113"/>
                </a:lnTo>
                <a:lnTo>
                  <a:pt x="829" y="106"/>
                </a:lnTo>
                <a:lnTo>
                  <a:pt x="831" y="104"/>
                </a:lnTo>
                <a:lnTo>
                  <a:pt x="831" y="99"/>
                </a:lnTo>
                <a:lnTo>
                  <a:pt x="834" y="97"/>
                </a:lnTo>
                <a:lnTo>
                  <a:pt x="834" y="87"/>
                </a:lnTo>
                <a:lnTo>
                  <a:pt x="836" y="85"/>
                </a:lnTo>
                <a:lnTo>
                  <a:pt x="836" y="70"/>
                </a:lnTo>
                <a:lnTo>
                  <a:pt x="841" y="65"/>
                </a:lnTo>
                <a:lnTo>
                  <a:pt x="841" y="65"/>
                </a:lnTo>
                <a:close/>
              </a:path>
              <a:path w="1478" h="143">
                <a:moveTo>
                  <a:pt x="862" y="63"/>
                </a:moveTo>
                <a:lnTo>
                  <a:pt x="862" y="80"/>
                </a:lnTo>
                <a:lnTo>
                  <a:pt x="870" y="80"/>
                </a:lnTo>
                <a:lnTo>
                  <a:pt x="870" y="63"/>
                </a:lnTo>
                <a:lnTo>
                  <a:pt x="886" y="63"/>
                </a:lnTo>
                <a:lnTo>
                  <a:pt x="862" y="63"/>
                </a:lnTo>
                <a:lnTo>
                  <a:pt x="862" y="63"/>
                </a:lnTo>
                <a:close/>
              </a:path>
              <a:path w="1478" h="143">
                <a:moveTo>
                  <a:pt x="891" y="61"/>
                </a:moveTo>
                <a:lnTo>
                  <a:pt x="862" y="63"/>
                </a:lnTo>
                <a:lnTo>
                  <a:pt x="886" y="63"/>
                </a:lnTo>
                <a:lnTo>
                  <a:pt x="886" y="68"/>
                </a:lnTo>
                <a:lnTo>
                  <a:pt x="894" y="65"/>
                </a:lnTo>
                <a:lnTo>
                  <a:pt x="894" y="63"/>
                </a:lnTo>
                <a:lnTo>
                  <a:pt x="891" y="61"/>
                </a:lnTo>
                <a:lnTo>
                  <a:pt x="891" y="61"/>
                </a:lnTo>
                <a:close/>
              </a:path>
              <a:path w="1478" h="143">
                <a:moveTo>
                  <a:pt x="834" y="58"/>
                </a:moveTo>
                <a:lnTo>
                  <a:pt x="831" y="63"/>
                </a:lnTo>
                <a:lnTo>
                  <a:pt x="817" y="63"/>
                </a:lnTo>
                <a:lnTo>
                  <a:pt x="807" y="65"/>
                </a:lnTo>
                <a:lnTo>
                  <a:pt x="814" y="73"/>
                </a:lnTo>
                <a:lnTo>
                  <a:pt x="817" y="68"/>
                </a:lnTo>
                <a:lnTo>
                  <a:pt x="831" y="68"/>
                </a:lnTo>
                <a:lnTo>
                  <a:pt x="841" y="65"/>
                </a:lnTo>
                <a:lnTo>
                  <a:pt x="834" y="58"/>
                </a:lnTo>
                <a:lnTo>
                  <a:pt x="834" y="58"/>
                </a:lnTo>
                <a:close/>
              </a:path>
              <a:path w="1478" h="143">
                <a:moveTo>
                  <a:pt x="870" y="61"/>
                </a:moveTo>
                <a:lnTo>
                  <a:pt x="870" y="44"/>
                </a:lnTo>
                <a:lnTo>
                  <a:pt x="862" y="44"/>
                </a:lnTo>
                <a:lnTo>
                  <a:pt x="862" y="61"/>
                </a:lnTo>
                <a:lnTo>
                  <a:pt x="870" y="61"/>
                </a:lnTo>
                <a:close/>
              </a:path>
              <a:path w="1478" h="143">
                <a:moveTo>
                  <a:pt x="891" y="44"/>
                </a:moveTo>
                <a:lnTo>
                  <a:pt x="886" y="44"/>
                </a:lnTo>
                <a:lnTo>
                  <a:pt x="886" y="61"/>
                </a:lnTo>
                <a:lnTo>
                  <a:pt x="841" y="61"/>
                </a:lnTo>
                <a:lnTo>
                  <a:pt x="845" y="65"/>
                </a:lnTo>
                <a:lnTo>
                  <a:pt x="848" y="63"/>
                </a:lnTo>
                <a:lnTo>
                  <a:pt x="862" y="63"/>
                </a:lnTo>
                <a:lnTo>
                  <a:pt x="891" y="61"/>
                </a:lnTo>
                <a:lnTo>
                  <a:pt x="891" y="44"/>
                </a:lnTo>
                <a:lnTo>
                  <a:pt x="891" y="44"/>
                </a:lnTo>
                <a:close/>
              </a:path>
              <a:path w="1478" h="143">
                <a:moveTo>
                  <a:pt x="898" y="34"/>
                </a:moveTo>
                <a:lnTo>
                  <a:pt x="894" y="41"/>
                </a:lnTo>
                <a:lnTo>
                  <a:pt x="836" y="41"/>
                </a:lnTo>
                <a:lnTo>
                  <a:pt x="838" y="46"/>
                </a:lnTo>
                <a:lnTo>
                  <a:pt x="843" y="44"/>
                </a:lnTo>
                <a:lnTo>
                  <a:pt x="905" y="44"/>
                </a:lnTo>
                <a:lnTo>
                  <a:pt x="898" y="34"/>
                </a:lnTo>
                <a:lnTo>
                  <a:pt x="898" y="34"/>
                </a:lnTo>
                <a:close/>
              </a:path>
              <a:path w="1478" h="143">
                <a:moveTo>
                  <a:pt x="862" y="27"/>
                </a:moveTo>
                <a:lnTo>
                  <a:pt x="862" y="41"/>
                </a:lnTo>
                <a:lnTo>
                  <a:pt x="870" y="41"/>
                </a:lnTo>
                <a:lnTo>
                  <a:pt x="870" y="27"/>
                </a:lnTo>
                <a:lnTo>
                  <a:pt x="886" y="27"/>
                </a:lnTo>
                <a:lnTo>
                  <a:pt x="862" y="27"/>
                </a:lnTo>
                <a:lnTo>
                  <a:pt x="862" y="27"/>
                </a:lnTo>
                <a:close/>
              </a:path>
              <a:path w="1478" h="143">
                <a:moveTo>
                  <a:pt x="896" y="25"/>
                </a:moveTo>
                <a:lnTo>
                  <a:pt x="862" y="27"/>
                </a:lnTo>
                <a:lnTo>
                  <a:pt x="886" y="27"/>
                </a:lnTo>
                <a:lnTo>
                  <a:pt x="886" y="41"/>
                </a:lnTo>
                <a:lnTo>
                  <a:pt x="891" y="41"/>
                </a:lnTo>
                <a:lnTo>
                  <a:pt x="891" y="29"/>
                </a:lnTo>
                <a:lnTo>
                  <a:pt x="896" y="25"/>
                </a:lnTo>
                <a:lnTo>
                  <a:pt x="896" y="25"/>
                </a:lnTo>
                <a:close/>
              </a:path>
              <a:path w="1478" h="143">
                <a:moveTo>
                  <a:pt x="838" y="25"/>
                </a:moveTo>
                <a:lnTo>
                  <a:pt x="829" y="25"/>
                </a:lnTo>
                <a:lnTo>
                  <a:pt x="812" y="63"/>
                </a:lnTo>
                <a:lnTo>
                  <a:pt x="807" y="65"/>
                </a:lnTo>
                <a:lnTo>
                  <a:pt x="817" y="63"/>
                </a:lnTo>
                <a:lnTo>
                  <a:pt x="834" y="27"/>
                </a:lnTo>
                <a:lnTo>
                  <a:pt x="838" y="25"/>
                </a:lnTo>
                <a:lnTo>
                  <a:pt x="838" y="25"/>
                </a:lnTo>
                <a:close/>
              </a:path>
              <a:path w="1478" h="143">
                <a:moveTo>
                  <a:pt x="889" y="17"/>
                </a:moveTo>
                <a:lnTo>
                  <a:pt x="886" y="22"/>
                </a:lnTo>
                <a:lnTo>
                  <a:pt x="843" y="22"/>
                </a:lnTo>
                <a:lnTo>
                  <a:pt x="845" y="27"/>
                </a:lnTo>
                <a:lnTo>
                  <a:pt x="862" y="27"/>
                </a:lnTo>
                <a:lnTo>
                  <a:pt x="896" y="25"/>
                </a:lnTo>
                <a:lnTo>
                  <a:pt x="889" y="17"/>
                </a:lnTo>
                <a:lnTo>
                  <a:pt x="889" y="17"/>
                </a:lnTo>
                <a:close/>
              </a:path>
              <a:path w="1478" h="143">
                <a:moveTo>
                  <a:pt x="831" y="15"/>
                </a:moveTo>
                <a:lnTo>
                  <a:pt x="829" y="22"/>
                </a:lnTo>
                <a:lnTo>
                  <a:pt x="805" y="22"/>
                </a:lnTo>
                <a:lnTo>
                  <a:pt x="810" y="27"/>
                </a:lnTo>
                <a:lnTo>
                  <a:pt x="812" y="25"/>
                </a:lnTo>
                <a:lnTo>
                  <a:pt x="838" y="25"/>
                </a:lnTo>
                <a:lnTo>
                  <a:pt x="831" y="15"/>
                </a:lnTo>
                <a:lnTo>
                  <a:pt x="831" y="15"/>
                </a:lnTo>
                <a:close/>
              </a:path>
              <a:path w="1478" h="143">
                <a:moveTo>
                  <a:pt x="862" y="1"/>
                </a:moveTo>
                <a:lnTo>
                  <a:pt x="862" y="22"/>
                </a:lnTo>
                <a:lnTo>
                  <a:pt x="870" y="22"/>
                </a:lnTo>
                <a:lnTo>
                  <a:pt x="870" y="13"/>
                </a:lnTo>
                <a:lnTo>
                  <a:pt x="874" y="8"/>
                </a:lnTo>
                <a:lnTo>
                  <a:pt x="862" y="1"/>
                </a:lnTo>
                <a:lnTo>
                  <a:pt x="862" y="1"/>
                </a:lnTo>
                <a:close/>
              </a:path>
              <a:path w="1478" h="143">
                <a:moveTo>
                  <a:pt x="975" y="116"/>
                </a:moveTo>
                <a:lnTo>
                  <a:pt x="975" y="118"/>
                </a:lnTo>
                <a:lnTo>
                  <a:pt x="973" y="118"/>
                </a:lnTo>
                <a:lnTo>
                  <a:pt x="970" y="121"/>
                </a:lnTo>
                <a:lnTo>
                  <a:pt x="970" y="123"/>
                </a:lnTo>
                <a:lnTo>
                  <a:pt x="968" y="123"/>
                </a:lnTo>
                <a:lnTo>
                  <a:pt x="965" y="125"/>
                </a:lnTo>
                <a:lnTo>
                  <a:pt x="963" y="125"/>
                </a:lnTo>
                <a:lnTo>
                  <a:pt x="961" y="128"/>
                </a:lnTo>
                <a:lnTo>
                  <a:pt x="961" y="130"/>
                </a:lnTo>
                <a:lnTo>
                  <a:pt x="958" y="130"/>
                </a:lnTo>
                <a:lnTo>
                  <a:pt x="956" y="133"/>
                </a:lnTo>
                <a:lnTo>
                  <a:pt x="954" y="133"/>
                </a:lnTo>
                <a:lnTo>
                  <a:pt x="951" y="135"/>
                </a:lnTo>
                <a:lnTo>
                  <a:pt x="949" y="135"/>
                </a:lnTo>
                <a:lnTo>
                  <a:pt x="946" y="137"/>
                </a:lnTo>
                <a:lnTo>
                  <a:pt x="942" y="137"/>
                </a:lnTo>
                <a:lnTo>
                  <a:pt x="939" y="140"/>
                </a:lnTo>
                <a:lnTo>
                  <a:pt x="949" y="140"/>
                </a:lnTo>
                <a:lnTo>
                  <a:pt x="951" y="137"/>
                </a:lnTo>
                <a:lnTo>
                  <a:pt x="956" y="137"/>
                </a:lnTo>
                <a:lnTo>
                  <a:pt x="958" y="135"/>
                </a:lnTo>
                <a:lnTo>
                  <a:pt x="961" y="133"/>
                </a:lnTo>
                <a:lnTo>
                  <a:pt x="963" y="133"/>
                </a:lnTo>
                <a:lnTo>
                  <a:pt x="965" y="130"/>
                </a:lnTo>
                <a:lnTo>
                  <a:pt x="968" y="130"/>
                </a:lnTo>
                <a:lnTo>
                  <a:pt x="970" y="128"/>
                </a:lnTo>
                <a:lnTo>
                  <a:pt x="973" y="128"/>
                </a:lnTo>
                <a:lnTo>
                  <a:pt x="973" y="125"/>
                </a:lnTo>
                <a:lnTo>
                  <a:pt x="975" y="125"/>
                </a:lnTo>
                <a:lnTo>
                  <a:pt x="977" y="123"/>
                </a:lnTo>
                <a:lnTo>
                  <a:pt x="980" y="121"/>
                </a:lnTo>
                <a:lnTo>
                  <a:pt x="982" y="118"/>
                </a:lnTo>
                <a:lnTo>
                  <a:pt x="985" y="116"/>
                </a:lnTo>
                <a:lnTo>
                  <a:pt x="975" y="116"/>
                </a:lnTo>
                <a:lnTo>
                  <a:pt x="975" y="116"/>
                </a:lnTo>
                <a:close/>
              </a:path>
              <a:path w="1478" h="143">
                <a:moveTo>
                  <a:pt x="961" y="92"/>
                </a:moveTo>
                <a:lnTo>
                  <a:pt x="944" y="111"/>
                </a:lnTo>
                <a:lnTo>
                  <a:pt x="937" y="111"/>
                </a:lnTo>
                <a:lnTo>
                  <a:pt x="937" y="113"/>
                </a:lnTo>
                <a:lnTo>
                  <a:pt x="937" y="116"/>
                </a:lnTo>
                <a:lnTo>
                  <a:pt x="934" y="118"/>
                </a:lnTo>
                <a:lnTo>
                  <a:pt x="942" y="128"/>
                </a:lnTo>
                <a:lnTo>
                  <a:pt x="942" y="125"/>
                </a:lnTo>
                <a:lnTo>
                  <a:pt x="944" y="123"/>
                </a:lnTo>
                <a:lnTo>
                  <a:pt x="944" y="121"/>
                </a:lnTo>
                <a:lnTo>
                  <a:pt x="946" y="118"/>
                </a:lnTo>
                <a:lnTo>
                  <a:pt x="946" y="116"/>
                </a:lnTo>
                <a:lnTo>
                  <a:pt x="949" y="113"/>
                </a:lnTo>
                <a:lnTo>
                  <a:pt x="949" y="111"/>
                </a:lnTo>
                <a:lnTo>
                  <a:pt x="951" y="109"/>
                </a:lnTo>
                <a:lnTo>
                  <a:pt x="951" y="106"/>
                </a:lnTo>
                <a:lnTo>
                  <a:pt x="954" y="104"/>
                </a:lnTo>
                <a:lnTo>
                  <a:pt x="956" y="101"/>
                </a:lnTo>
                <a:lnTo>
                  <a:pt x="956" y="99"/>
                </a:lnTo>
                <a:lnTo>
                  <a:pt x="958" y="97"/>
                </a:lnTo>
                <a:lnTo>
                  <a:pt x="961" y="94"/>
                </a:lnTo>
                <a:lnTo>
                  <a:pt x="961" y="92"/>
                </a:lnTo>
                <a:lnTo>
                  <a:pt x="961" y="92"/>
                </a:lnTo>
                <a:close/>
              </a:path>
              <a:path w="1478" h="143">
                <a:moveTo>
                  <a:pt x="968" y="68"/>
                </a:moveTo>
                <a:lnTo>
                  <a:pt x="968" y="75"/>
                </a:lnTo>
                <a:lnTo>
                  <a:pt x="970" y="77"/>
                </a:lnTo>
                <a:lnTo>
                  <a:pt x="970" y="85"/>
                </a:lnTo>
                <a:lnTo>
                  <a:pt x="973" y="89"/>
                </a:lnTo>
                <a:lnTo>
                  <a:pt x="973" y="94"/>
                </a:lnTo>
                <a:lnTo>
                  <a:pt x="975" y="97"/>
                </a:lnTo>
                <a:lnTo>
                  <a:pt x="975" y="99"/>
                </a:lnTo>
                <a:lnTo>
                  <a:pt x="977" y="101"/>
                </a:lnTo>
                <a:lnTo>
                  <a:pt x="977" y="104"/>
                </a:lnTo>
                <a:lnTo>
                  <a:pt x="980" y="106"/>
                </a:lnTo>
                <a:lnTo>
                  <a:pt x="980" y="111"/>
                </a:lnTo>
                <a:lnTo>
                  <a:pt x="977" y="113"/>
                </a:lnTo>
                <a:lnTo>
                  <a:pt x="975" y="116"/>
                </a:lnTo>
                <a:lnTo>
                  <a:pt x="985" y="116"/>
                </a:lnTo>
                <a:lnTo>
                  <a:pt x="987" y="118"/>
                </a:lnTo>
                <a:lnTo>
                  <a:pt x="987" y="121"/>
                </a:lnTo>
                <a:lnTo>
                  <a:pt x="990" y="123"/>
                </a:lnTo>
                <a:lnTo>
                  <a:pt x="992" y="123"/>
                </a:lnTo>
                <a:lnTo>
                  <a:pt x="994" y="125"/>
                </a:lnTo>
                <a:lnTo>
                  <a:pt x="997" y="128"/>
                </a:lnTo>
                <a:lnTo>
                  <a:pt x="999" y="130"/>
                </a:lnTo>
                <a:lnTo>
                  <a:pt x="1002" y="133"/>
                </a:lnTo>
                <a:lnTo>
                  <a:pt x="1004" y="133"/>
                </a:lnTo>
                <a:lnTo>
                  <a:pt x="1006" y="135"/>
                </a:lnTo>
                <a:lnTo>
                  <a:pt x="1009" y="135"/>
                </a:lnTo>
                <a:lnTo>
                  <a:pt x="1009" y="137"/>
                </a:lnTo>
                <a:lnTo>
                  <a:pt x="1011" y="137"/>
                </a:lnTo>
                <a:lnTo>
                  <a:pt x="1014" y="135"/>
                </a:lnTo>
                <a:lnTo>
                  <a:pt x="1014" y="133"/>
                </a:lnTo>
                <a:lnTo>
                  <a:pt x="1016" y="130"/>
                </a:lnTo>
                <a:lnTo>
                  <a:pt x="1018" y="130"/>
                </a:lnTo>
                <a:lnTo>
                  <a:pt x="1021" y="128"/>
                </a:lnTo>
                <a:lnTo>
                  <a:pt x="1018" y="125"/>
                </a:lnTo>
                <a:lnTo>
                  <a:pt x="1011" y="125"/>
                </a:lnTo>
                <a:lnTo>
                  <a:pt x="1009" y="123"/>
                </a:lnTo>
                <a:lnTo>
                  <a:pt x="1004" y="123"/>
                </a:lnTo>
                <a:lnTo>
                  <a:pt x="1002" y="121"/>
                </a:lnTo>
                <a:lnTo>
                  <a:pt x="999" y="121"/>
                </a:lnTo>
                <a:lnTo>
                  <a:pt x="997" y="118"/>
                </a:lnTo>
                <a:lnTo>
                  <a:pt x="994" y="116"/>
                </a:lnTo>
                <a:lnTo>
                  <a:pt x="992" y="113"/>
                </a:lnTo>
                <a:lnTo>
                  <a:pt x="990" y="113"/>
                </a:lnTo>
                <a:lnTo>
                  <a:pt x="990" y="111"/>
                </a:lnTo>
                <a:lnTo>
                  <a:pt x="990" y="109"/>
                </a:lnTo>
                <a:lnTo>
                  <a:pt x="992" y="106"/>
                </a:lnTo>
                <a:lnTo>
                  <a:pt x="985" y="104"/>
                </a:lnTo>
                <a:lnTo>
                  <a:pt x="982" y="104"/>
                </a:lnTo>
                <a:lnTo>
                  <a:pt x="982" y="101"/>
                </a:lnTo>
                <a:lnTo>
                  <a:pt x="980" y="99"/>
                </a:lnTo>
                <a:lnTo>
                  <a:pt x="980" y="97"/>
                </a:lnTo>
                <a:lnTo>
                  <a:pt x="977" y="94"/>
                </a:lnTo>
                <a:lnTo>
                  <a:pt x="977" y="89"/>
                </a:lnTo>
                <a:lnTo>
                  <a:pt x="975" y="87"/>
                </a:lnTo>
                <a:lnTo>
                  <a:pt x="975" y="85"/>
                </a:lnTo>
                <a:lnTo>
                  <a:pt x="973" y="82"/>
                </a:lnTo>
                <a:lnTo>
                  <a:pt x="973" y="75"/>
                </a:lnTo>
                <a:lnTo>
                  <a:pt x="970" y="73"/>
                </a:lnTo>
                <a:lnTo>
                  <a:pt x="970" y="68"/>
                </a:lnTo>
                <a:lnTo>
                  <a:pt x="999" y="68"/>
                </a:lnTo>
                <a:lnTo>
                  <a:pt x="968" y="68"/>
                </a:lnTo>
                <a:lnTo>
                  <a:pt x="968" y="68"/>
                </a:lnTo>
                <a:close/>
              </a:path>
              <a:path w="1478" h="143">
                <a:moveTo>
                  <a:pt x="1009" y="68"/>
                </a:moveTo>
                <a:lnTo>
                  <a:pt x="968" y="68"/>
                </a:lnTo>
                <a:lnTo>
                  <a:pt x="999" y="68"/>
                </a:lnTo>
                <a:lnTo>
                  <a:pt x="997" y="70"/>
                </a:lnTo>
                <a:lnTo>
                  <a:pt x="997" y="77"/>
                </a:lnTo>
                <a:lnTo>
                  <a:pt x="994" y="80"/>
                </a:lnTo>
                <a:lnTo>
                  <a:pt x="994" y="85"/>
                </a:lnTo>
                <a:lnTo>
                  <a:pt x="992" y="87"/>
                </a:lnTo>
                <a:lnTo>
                  <a:pt x="992" y="92"/>
                </a:lnTo>
                <a:lnTo>
                  <a:pt x="990" y="94"/>
                </a:lnTo>
                <a:lnTo>
                  <a:pt x="990" y="97"/>
                </a:lnTo>
                <a:lnTo>
                  <a:pt x="987" y="99"/>
                </a:lnTo>
                <a:lnTo>
                  <a:pt x="987" y="101"/>
                </a:lnTo>
                <a:lnTo>
                  <a:pt x="985" y="104"/>
                </a:lnTo>
                <a:lnTo>
                  <a:pt x="992" y="106"/>
                </a:lnTo>
                <a:lnTo>
                  <a:pt x="992" y="104"/>
                </a:lnTo>
                <a:lnTo>
                  <a:pt x="994" y="101"/>
                </a:lnTo>
                <a:lnTo>
                  <a:pt x="994" y="99"/>
                </a:lnTo>
                <a:lnTo>
                  <a:pt x="997" y="97"/>
                </a:lnTo>
                <a:lnTo>
                  <a:pt x="997" y="94"/>
                </a:lnTo>
                <a:lnTo>
                  <a:pt x="999" y="92"/>
                </a:lnTo>
                <a:lnTo>
                  <a:pt x="999" y="87"/>
                </a:lnTo>
                <a:lnTo>
                  <a:pt x="1002" y="82"/>
                </a:lnTo>
                <a:lnTo>
                  <a:pt x="1002" y="80"/>
                </a:lnTo>
                <a:lnTo>
                  <a:pt x="1004" y="77"/>
                </a:lnTo>
                <a:lnTo>
                  <a:pt x="1004" y="70"/>
                </a:lnTo>
                <a:lnTo>
                  <a:pt x="1009" y="68"/>
                </a:lnTo>
                <a:lnTo>
                  <a:pt x="1009" y="68"/>
                </a:lnTo>
                <a:close/>
              </a:path>
              <a:path w="1478" h="143">
                <a:moveTo>
                  <a:pt x="1002" y="58"/>
                </a:moveTo>
                <a:lnTo>
                  <a:pt x="997" y="65"/>
                </a:lnTo>
                <a:lnTo>
                  <a:pt x="958" y="65"/>
                </a:lnTo>
                <a:lnTo>
                  <a:pt x="961" y="70"/>
                </a:lnTo>
                <a:lnTo>
                  <a:pt x="965" y="68"/>
                </a:lnTo>
                <a:lnTo>
                  <a:pt x="1009" y="68"/>
                </a:lnTo>
                <a:lnTo>
                  <a:pt x="1002" y="58"/>
                </a:lnTo>
                <a:lnTo>
                  <a:pt x="1002" y="58"/>
                </a:lnTo>
                <a:close/>
              </a:path>
              <a:path w="1478" h="143">
                <a:moveTo>
                  <a:pt x="949" y="53"/>
                </a:moveTo>
                <a:lnTo>
                  <a:pt x="937" y="56"/>
                </a:lnTo>
                <a:lnTo>
                  <a:pt x="937" y="111"/>
                </a:lnTo>
                <a:lnTo>
                  <a:pt x="944" y="111"/>
                </a:lnTo>
                <a:lnTo>
                  <a:pt x="944" y="58"/>
                </a:lnTo>
                <a:lnTo>
                  <a:pt x="949" y="53"/>
                </a:lnTo>
                <a:lnTo>
                  <a:pt x="949" y="53"/>
                </a:lnTo>
                <a:close/>
              </a:path>
              <a:path w="1478" h="143">
                <a:moveTo>
                  <a:pt x="939" y="46"/>
                </a:moveTo>
                <a:lnTo>
                  <a:pt x="937" y="53"/>
                </a:lnTo>
                <a:lnTo>
                  <a:pt x="917" y="53"/>
                </a:lnTo>
                <a:lnTo>
                  <a:pt x="922" y="58"/>
                </a:lnTo>
                <a:lnTo>
                  <a:pt x="925" y="58"/>
                </a:lnTo>
                <a:lnTo>
                  <a:pt x="927" y="56"/>
                </a:lnTo>
                <a:lnTo>
                  <a:pt x="937" y="56"/>
                </a:lnTo>
                <a:lnTo>
                  <a:pt x="949" y="53"/>
                </a:lnTo>
                <a:lnTo>
                  <a:pt x="939" y="46"/>
                </a:lnTo>
                <a:lnTo>
                  <a:pt x="939" y="46"/>
                </a:lnTo>
                <a:close/>
              </a:path>
              <a:path w="1478" h="143">
                <a:moveTo>
                  <a:pt x="1016" y="44"/>
                </a:moveTo>
                <a:lnTo>
                  <a:pt x="1014" y="44"/>
                </a:lnTo>
                <a:lnTo>
                  <a:pt x="1011" y="46"/>
                </a:lnTo>
                <a:lnTo>
                  <a:pt x="992" y="46"/>
                </a:lnTo>
                <a:lnTo>
                  <a:pt x="992" y="49"/>
                </a:lnTo>
                <a:lnTo>
                  <a:pt x="994" y="51"/>
                </a:lnTo>
                <a:lnTo>
                  <a:pt x="994" y="53"/>
                </a:lnTo>
                <a:lnTo>
                  <a:pt x="997" y="53"/>
                </a:lnTo>
                <a:lnTo>
                  <a:pt x="1018" y="53"/>
                </a:lnTo>
                <a:lnTo>
                  <a:pt x="1021" y="51"/>
                </a:lnTo>
                <a:lnTo>
                  <a:pt x="1021" y="49"/>
                </a:lnTo>
                <a:lnTo>
                  <a:pt x="1018" y="46"/>
                </a:lnTo>
                <a:lnTo>
                  <a:pt x="1016" y="44"/>
                </a:lnTo>
                <a:lnTo>
                  <a:pt x="1016" y="44"/>
                </a:lnTo>
                <a:close/>
              </a:path>
              <a:path w="1478" h="143">
                <a:moveTo>
                  <a:pt x="965" y="13"/>
                </a:moveTo>
                <a:lnTo>
                  <a:pt x="965" y="34"/>
                </a:lnTo>
                <a:lnTo>
                  <a:pt x="963" y="39"/>
                </a:lnTo>
                <a:lnTo>
                  <a:pt x="963" y="44"/>
                </a:lnTo>
                <a:lnTo>
                  <a:pt x="961" y="46"/>
                </a:lnTo>
                <a:lnTo>
                  <a:pt x="961" y="51"/>
                </a:lnTo>
                <a:lnTo>
                  <a:pt x="958" y="53"/>
                </a:lnTo>
                <a:lnTo>
                  <a:pt x="956" y="56"/>
                </a:lnTo>
                <a:lnTo>
                  <a:pt x="956" y="58"/>
                </a:lnTo>
                <a:lnTo>
                  <a:pt x="954" y="61"/>
                </a:lnTo>
                <a:lnTo>
                  <a:pt x="951" y="63"/>
                </a:lnTo>
                <a:lnTo>
                  <a:pt x="949" y="65"/>
                </a:lnTo>
                <a:lnTo>
                  <a:pt x="946" y="68"/>
                </a:lnTo>
                <a:lnTo>
                  <a:pt x="949" y="70"/>
                </a:lnTo>
                <a:lnTo>
                  <a:pt x="951" y="68"/>
                </a:lnTo>
                <a:lnTo>
                  <a:pt x="954" y="65"/>
                </a:lnTo>
                <a:lnTo>
                  <a:pt x="956" y="63"/>
                </a:lnTo>
                <a:lnTo>
                  <a:pt x="958" y="61"/>
                </a:lnTo>
                <a:lnTo>
                  <a:pt x="961" y="58"/>
                </a:lnTo>
                <a:lnTo>
                  <a:pt x="963" y="56"/>
                </a:lnTo>
                <a:lnTo>
                  <a:pt x="963" y="53"/>
                </a:lnTo>
                <a:lnTo>
                  <a:pt x="965" y="53"/>
                </a:lnTo>
                <a:lnTo>
                  <a:pt x="965" y="51"/>
                </a:lnTo>
                <a:lnTo>
                  <a:pt x="968" y="49"/>
                </a:lnTo>
                <a:lnTo>
                  <a:pt x="968" y="44"/>
                </a:lnTo>
                <a:lnTo>
                  <a:pt x="970" y="41"/>
                </a:lnTo>
                <a:lnTo>
                  <a:pt x="970" y="34"/>
                </a:lnTo>
                <a:lnTo>
                  <a:pt x="973" y="32"/>
                </a:lnTo>
                <a:lnTo>
                  <a:pt x="973" y="15"/>
                </a:lnTo>
                <a:lnTo>
                  <a:pt x="992" y="15"/>
                </a:lnTo>
                <a:lnTo>
                  <a:pt x="965" y="13"/>
                </a:lnTo>
                <a:lnTo>
                  <a:pt x="965" y="13"/>
                </a:lnTo>
                <a:close/>
              </a:path>
              <a:path w="1478" h="143">
                <a:moveTo>
                  <a:pt x="965" y="5"/>
                </a:moveTo>
                <a:lnTo>
                  <a:pt x="965" y="13"/>
                </a:lnTo>
                <a:lnTo>
                  <a:pt x="992" y="15"/>
                </a:lnTo>
                <a:lnTo>
                  <a:pt x="992" y="46"/>
                </a:lnTo>
                <a:lnTo>
                  <a:pt x="1004" y="46"/>
                </a:lnTo>
                <a:lnTo>
                  <a:pt x="1002" y="46"/>
                </a:lnTo>
                <a:lnTo>
                  <a:pt x="999" y="44"/>
                </a:lnTo>
                <a:lnTo>
                  <a:pt x="999" y="15"/>
                </a:lnTo>
                <a:lnTo>
                  <a:pt x="1002" y="13"/>
                </a:lnTo>
                <a:lnTo>
                  <a:pt x="973" y="10"/>
                </a:lnTo>
                <a:lnTo>
                  <a:pt x="965" y="5"/>
                </a:lnTo>
                <a:lnTo>
                  <a:pt x="965" y="5"/>
                </a:lnTo>
                <a:close/>
              </a:path>
              <a:path w="1478" h="143">
                <a:moveTo>
                  <a:pt x="994" y="5"/>
                </a:moveTo>
                <a:lnTo>
                  <a:pt x="992" y="10"/>
                </a:lnTo>
                <a:lnTo>
                  <a:pt x="973" y="10"/>
                </a:lnTo>
                <a:lnTo>
                  <a:pt x="1002" y="13"/>
                </a:lnTo>
                <a:lnTo>
                  <a:pt x="994" y="5"/>
                </a:lnTo>
                <a:lnTo>
                  <a:pt x="994" y="5"/>
                </a:lnTo>
                <a:close/>
              </a:path>
              <a:path w="1478" h="143">
                <a:moveTo>
                  <a:pt x="932" y="5"/>
                </a:moveTo>
                <a:lnTo>
                  <a:pt x="930" y="5"/>
                </a:lnTo>
                <a:lnTo>
                  <a:pt x="932" y="5"/>
                </a:lnTo>
                <a:lnTo>
                  <a:pt x="932" y="10"/>
                </a:lnTo>
                <a:lnTo>
                  <a:pt x="934" y="13"/>
                </a:lnTo>
                <a:lnTo>
                  <a:pt x="934" y="17"/>
                </a:lnTo>
                <a:lnTo>
                  <a:pt x="937" y="20"/>
                </a:lnTo>
                <a:lnTo>
                  <a:pt x="937" y="27"/>
                </a:lnTo>
                <a:lnTo>
                  <a:pt x="939" y="32"/>
                </a:lnTo>
                <a:lnTo>
                  <a:pt x="942" y="32"/>
                </a:lnTo>
                <a:lnTo>
                  <a:pt x="942" y="29"/>
                </a:lnTo>
                <a:lnTo>
                  <a:pt x="944" y="29"/>
                </a:lnTo>
                <a:lnTo>
                  <a:pt x="944" y="25"/>
                </a:lnTo>
                <a:lnTo>
                  <a:pt x="944" y="17"/>
                </a:lnTo>
                <a:lnTo>
                  <a:pt x="942" y="15"/>
                </a:lnTo>
                <a:lnTo>
                  <a:pt x="939" y="13"/>
                </a:lnTo>
                <a:lnTo>
                  <a:pt x="939" y="10"/>
                </a:lnTo>
                <a:lnTo>
                  <a:pt x="937" y="8"/>
                </a:lnTo>
                <a:lnTo>
                  <a:pt x="934" y="8"/>
                </a:lnTo>
                <a:lnTo>
                  <a:pt x="932" y="5"/>
                </a:lnTo>
                <a:lnTo>
                  <a:pt x="932" y="5"/>
                </a:lnTo>
                <a:close/>
              </a:path>
              <a:path w="1478" h="143">
                <a:moveTo>
                  <a:pt x="1066" y="85"/>
                </a:moveTo>
                <a:lnTo>
                  <a:pt x="1066" y="94"/>
                </a:lnTo>
                <a:lnTo>
                  <a:pt x="1064" y="97"/>
                </a:lnTo>
                <a:lnTo>
                  <a:pt x="1064" y="111"/>
                </a:lnTo>
                <a:lnTo>
                  <a:pt x="1062" y="113"/>
                </a:lnTo>
                <a:lnTo>
                  <a:pt x="1062" y="118"/>
                </a:lnTo>
                <a:lnTo>
                  <a:pt x="1059" y="118"/>
                </a:lnTo>
                <a:lnTo>
                  <a:pt x="1059" y="121"/>
                </a:lnTo>
                <a:lnTo>
                  <a:pt x="1057" y="123"/>
                </a:lnTo>
                <a:lnTo>
                  <a:pt x="1057" y="125"/>
                </a:lnTo>
                <a:lnTo>
                  <a:pt x="1054" y="128"/>
                </a:lnTo>
                <a:lnTo>
                  <a:pt x="1052" y="128"/>
                </a:lnTo>
                <a:lnTo>
                  <a:pt x="1052" y="130"/>
                </a:lnTo>
                <a:lnTo>
                  <a:pt x="1050" y="133"/>
                </a:lnTo>
                <a:lnTo>
                  <a:pt x="1047" y="135"/>
                </a:lnTo>
                <a:lnTo>
                  <a:pt x="1045" y="137"/>
                </a:lnTo>
                <a:lnTo>
                  <a:pt x="1042" y="137"/>
                </a:lnTo>
                <a:lnTo>
                  <a:pt x="1040" y="140"/>
                </a:lnTo>
                <a:lnTo>
                  <a:pt x="1040" y="142"/>
                </a:lnTo>
                <a:lnTo>
                  <a:pt x="1042" y="142"/>
                </a:lnTo>
                <a:lnTo>
                  <a:pt x="1045" y="140"/>
                </a:lnTo>
                <a:lnTo>
                  <a:pt x="1047" y="140"/>
                </a:lnTo>
                <a:lnTo>
                  <a:pt x="1050" y="137"/>
                </a:lnTo>
                <a:lnTo>
                  <a:pt x="1052" y="137"/>
                </a:lnTo>
                <a:lnTo>
                  <a:pt x="1052" y="135"/>
                </a:lnTo>
                <a:lnTo>
                  <a:pt x="1054" y="133"/>
                </a:lnTo>
                <a:lnTo>
                  <a:pt x="1057" y="133"/>
                </a:lnTo>
                <a:lnTo>
                  <a:pt x="1059" y="130"/>
                </a:lnTo>
                <a:lnTo>
                  <a:pt x="1059" y="128"/>
                </a:lnTo>
                <a:lnTo>
                  <a:pt x="1062" y="125"/>
                </a:lnTo>
                <a:lnTo>
                  <a:pt x="1064" y="125"/>
                </a:lnTo>
                <a:lnTo>
                  <a:pt x="1064" y="123"/>
                </a:lnTo>
                <a:lnTo>
                  <a:pt x="1066" y="121"/>
                </a:lnTo>
                <a:lnTo>
                  <a:pt x="1066" y="118"/>
                </a:lnTo>
                <a:lnTo>
                  <a:pt x="1069" y="116"/>
                </a:lnTo>
                <a:lnTo>
                  <a:pt x="1069" y="106"/>
                </a:lnTo>
                <a:lnTo>
                  <a:pt x="1071" y="104"/>
                </a:lnTo>
                <a:lnTo>
                  <a:pt x="1071" y="94"/>
                </a:lnTo>
                <a:lnTo>
                  <a:pt x="1076" y="89"/>
                </a:lnTo>
                <a:lnTo>
                  <a:pt x="1066" y="85"/>
                </a:lnTo>
                <a:lnTo>
                  <a:pt x="1066" y="85"/>
                </a:lnTo>
                <a:close/>
              </a:path>
              <a:path w="1478" h="143">
                <a:moveTo>
                  <a:pt x="1095" y="82"/>
                </a:moveTo>
                <a:lnTo>
                  <a:pt x="1095" y="142"/>
                </a:lnTo>
                <a:lnTo>
                  <a:pt x="1102" y="137"/>
                </a:lnTo>
                <a:lnTo>
                  <a:pt x="1102" y="128"/>
                </a:lnTo>
                <a:lnTo>
                  <a:pt x="1100" y="123"/>
                </a:lnTo>
                <a:lnTo>
                  <a:pt x="1100" y="94"/>
                </a:lnTo>
                <a:lnTo>
                  <a:pt x="1105" y="89"/>
                </a:lnTo>
                <a:lnTo>
                  <a:pt x="1095" y="82"/>
                </a:lnTo>
                <a:lnTo>
                  <a:pt x="1095" y="82"/>
                </a:lnTo>
                <a:close/>
              </a:path>
              <a:path w="1478" h="143">
                <a:moveTo>
                  <a:pt x="1076" y="68"/>
                </a:moveTo>
                <a:lnTo>
                  <a:pt x="1071" y="68"/>
                </a:lnTo>
                <a:lnTo>
                  <a:pt x="1069" y="70"/>
                </a:lnTo>
                <a:lnTo>
                  <a:pt x="1069" y="73"/>
                </a:lnTo>
                <a:lnTo>
                  <a:pt x="1066" y="75"/>
                </a:lnTo>
                <a:lnTo>
                  <a:pt x="1064" y="77"/>
                </a:lnTo>
                <a:lnTo>
                  <a:pt x="1062" y="80"/>
                </a:lnTo>
                <a:lnTo>
                  <a:pt x="1059" y="82"/>
                </a:lnTo>
                <a:lnTo>
                  <a:pt x="1057" y="85"/>
                </a:lnTo>
                <a:lnTo>
                  <a:pt x="1057" y="87"/>
                </a:lnTo>
                <a:lnTo>
                  <a:pt x="1054" y="87"/>
                </a:lnTo>
                <a:lnTo>
                  <a:pt x="1052" y="89"/>
                </a:lnTo>
                <a:lnTo>
                  <a:pt x="1050" y="92"/>
                </a:lnTo>
                <a:lnTo>
                  <a:pt x="1047" y="94"/>
                </a:lnTo>
                <a:lnTo>
                  <a:pt x="1045" y="94"/>
                </a:lnTo>
                <a:lnTo>
                  <a:pt x="1042" y="97"/>
                </a:lnTo>
                <a:lnTo>
                  <a:pt x="1040" y="99"/>
                </a:lnTo>
                <a:lnTo>
                  <a:pt x="1037" y="99"/>
                </a:lnTo>
                <a:lnTo>
                  <a:pt x="1035" y="101"/>
                </a:lnTo>
                <a:lnTo>
                  <a:pt x="1033" y="104"/>
                </a:lnTo>
                <a:lnTo>
                  <a:pt x="1035" y="104"/>
                </a:lnTo>
                <a:lnTo>
                  <a:pt x="1037" y="104"/>
                </a:lnTo>
                <a:lnTo>
                  <a:pt x="1037" y="101"/>
                </a:lnTo>
                <a:lnTo>
                  <a:pt x="1040" y="101"/>
                </a:lnTo>
                <a:lnTo>
                  <a:pt x="1042" y="101"/>
                </a:lnTo>
                <a:lnTo>
                  <a:pt x="1045" y="99"/>
                </a:lnTo>
                <a:lnTo>
                  <a:pt x="1047" y="99"/>
                </a:lnTo>
                <a:lnTo>
                  <a:pt x="1050" y="97"/>
                </a:lnTo>
                <a:lnTo>
                  <a:pt x="1052" y="94"/>
                </a:lnTo>
                <a:lnTo>
                  <a:pt x="1054" y="94"/>
                </a:lnTo>
                <a:lnTo>
                  <a:pt x="1054" y="92"/>
                </a:lnTo>
                <a:lnTo>
                  <a:pt x="1057" y="92"/>
                </a:lnTo>
                <a:lnTo>
                  <a:pt x="1059" y="89"/>
                </a:lnTo>
                <a:lnTo>
                  <a:pt x="1062" y="87"/>
                </a:lnTo>
                <a:lnTo>
                  <a:pt x="1064" y="85"/>
                </a:lnTo>
                <a:lnTo>
                  <a:pt x="1066" y="82"/>
                </a:lnTo>
                <a:lnTo>
                  <a:pt x="1069" y="80"/>
                </a:lnTo>
                <a:lnTo>
                  <a:pt x="1071" y="77"/>
                </a:lnTo>
                <a:lnTo>
                  <a:pt x="1074" y="75"/>
                </a:lnTo>
                <a:lnTo>
                  <a:pt x="1074" y="73"/>
                </a:lnTo>
                <a:lnTo>
                  <a:pt x="1076" y="70"/>
                </a:lnTo>
                <a:lnTo>
                  <a:pt x="1076" y="68"/>
                </a:lnTo>
                <a:lnTo>
                  <a:pt x="1076" y="68"/>
                </a:lnTo>
                <a:close/>
              </a:path>
              <a:path w="1478" h="143">
                <a:moveTo>
                  <a:pt x="1095" y="68"/>
                </a:moveTo>
                <a:lnTo>
                  <a:pt x="1093" y="68"/>
                </a:lnTo>
                <a:lnTo>
                  <a:pt x="1093" y="70"/>
                </a:lnTo>
                <a:lnTo>
                  <a:pt x="1095" y="73"/>
                </a:lnTo>
                <a:lnTo>
                  <a:pt x="1095" y="75"/>
                </a:lnTo>
                <a:lnTo>
                  <a:pt x="1097" y="77"/>
                </a:lnTo>
                <a:lnTo>
                  <a:pt x="1100" y="80"/>
                </a:lnTo>
                <a:lnTo>
                  <a:pt x="1100" y="82"/>
                </a:lnTo>
                <a:lnTo>
                  <a:pt x="1102" y="85"/>
                </a:lnTo>
                <a:lnTo>
                  <a:pt x="1105" y="85"/>
                </a:lnTo>
                <a:lnTo>
                  <a:pt x="1107" y="87"/>
                </a:lnTo>
                <a:lnTo>
                  <a:pt x="1107" y="89"/>
                </a:lnTo>
                <a:lnTo>
                  <a:pt x="1110" y="89"/>
                </a:lnTo>
                <a:lnTo>
                  <a:pt x="1110" y="92"/>
                </a:lnTo>
                <a:lnTo>
                  <a:pt x="1112" y="94"/>
                </a:lnTo>
                <a:lnTo>
                  <a:pt x="1114" y="94"/>
                </a:lnTo>
                <a:lnTo>
                  <a:pt x="1117" y="97"/>
                </a:lnTo>
                <a:lnTo>
                  <a:pt x="1119" y="99"/>
                </a:lnTo>
                <a:lnTo>
                  <a:pt x="1122" y="101"/>
                </a:lnTo>
                <a:lnTo>
                  <a:pt x="1124" y="101"/>
                </a:lnTo>
                <a:lnTo>
                  <a:pt x="1126" y="104"/>
                </a:lnTo>
                <a:lnTo>
                  <a:pt x="1129" y="101"/>
                </a:lnTo>
                <a:lnTo>
                  <a:pt x="1129" y="99"/>
                </a:lnTo>
                <a:lnTo>
                  <a:pt x="1131" y="97"/>
                </a:lnTo>
                <a:lnTo>
                  <a:pt x="1134" y="97"/>
                </a:lnTo>
                <a:lnTo>
                  <a:pt x="1136" y="97"/>
                </a:lnTo>
                <a:lnTo>
                  <a:pt x="1136" y="94"/>
                </a:lnTo>
                <a:lnTo>
                  <a:pt x="1136" y="92"/>
                </a:lnTo>
                <a:lnTo>
                  <a:pt x="1134" y="92"/>
                </a:lnTo>
                <a:lnTo>
                  <a:pt x="1126" y="92"/>
                </a:lnTo>
                <a:lnTo>
                  <a:pt x="1124" y="89"/>
                </a:lnTo>
                <a:lnTo>
                  <a:pt x="1119" y="89"/>
                </a:lnTo>
                <a:lnTo>
                  <a:pt x="1119" y="87"/>
                </a:lnTo>
                <a:lnTo>
                  <a:pt x="1117" y="87"/>
                </a:lnTo>
                <a:lnTo>
                  <a:pt x="1114" y="85"/>
                </a:lnTo>
                <a:lnTo>
                  <a:pt x="1112" y="85"/>
                </a:lnTo>
                <a:lnTo>
                  <a:pt x="1110" y="82"/>
                </a:lnTo>
                <a:lnTo>
                  <a:pt x="1107" y="80"/>
                </a:lnTo>
                <a:lnTo>
                  <a:pt x="1105" y="80"/>
                </a:lnTo>
                <a:lnTo>
                  <a:pt x="1102" y="77"/>
                </a:lnTo>
                <a:lnTo>
                  <a:pt x="1100" y="75"/>
                </a:lnTo>
                <a:lnTo>
                  <a:pt x="1100" y="73"/>
                </a:lnTo>
                <a:lnTo>
                  <a:pt x="1097" y="73"/>
                </a:lnTo>
                <a:lnTo>
                  <a:pt x="1095" y="70"/>
                </a:lnTo>
                <a:lnTo>
                  <a:pt x="1095" y="68"/>
                </a:lnTo>
                <a:lnTo>
                  <a:pt x="1095" y="68"/>
                </a:lnTo>
                <a:close/>
              </a:path>
              <a:path w="1478" h="143">
                <a:moveTo>
                  <a:pt x="1124" y="56"/>
                </a:moveTo>
                <a:lnTo>
                  <a:pt x="1117" y="63"/>
                </a:lnTo>
                <a:lnTo>
                  <a:pt x="1035" y="63"/>
                </a:lnTo>
                <a:lnTo>
                  <a:pt x="1037" y="70"/>
                </a:lnTo>
                <a:lnTo>
                  <a:pt x="1040" y="68"/>
                </a:lnTo>
                <a:lnTo>
                  <a:pt x="1134" y="68"/>
                </a:lnTo>
                <a:lnTo>
                  <a:pt x="1124" y="56"/>
                </a:lnTo>
                <a:lnTo>
                  <a:pt x="1124" y="56"/>
                </a:lnTo>
                <a:close/>
              </a:path>
              <a:path w="1478" h="143">
                <a:moveTo>
                  <a:pt x="1081" y="49"/>
                </a:moveTo>
                <a:lnTo>
                  <a:pt x="1076" y="49"/>
                </a:lnTo>
                <a:lnTo>
                  <a:pt x="1076" y="53"/>
                </a:lnTo>
                <a:lnTo>
                  <a:pt x="1074" y="56"/>
                </a:lnTo>
                <a:lnTo>
                  <a:pt x="1074" y="61"/>
                </a:lnTo>
                <a:lnTo>
                  <a:pt x="1071" y="63"/>
                </a:lnTo>
                <a:lnTo>
                  <a:pt x="1078" y="63"/>
                </a:lnTo>
                <a:lnTo>
                  <a:pt x="1078" y="61"/>
                </a:lnTo>
                <a:lnTo>
                  <a:pt x="1081" y="58"/>
                </a:lnTo>
                <a:lnTo>
                  <a:pt x="1081" y="49"/>
                </a:lnTo>
                <a:lnTo>
                  <a:pt x="1081" y="49"/>
                </a:lnTo>
                <a:close/>
              </a:path>
              <a:path w="1478" h="143">
                <a:moveTo>
                  <a:pt x="1112" y="37"/>
                </a:moveTo>
                <a:lnTo>
                  <a:pt x="1107" y="44"/>
                </a:lnTo>
                <a:lnTo>
                  <a:pt x="1047" y="44"/>
                </a:lnTo>
                <a:lnTo>
                  <a:pt x="1050" y="51"/>
                </a:lnTo>
                <a:lnTo>
                  <a:pt x="1052" y="49"/>
                </a:lnTo>
                <a:lnTo>
                  <a:pt x="1122" y="49"/>
                </a:lnTo>
                <a:lnTo>
                  <a:pt x="1112" y="37"/>
                </a:lnTo>
                <a:lnTo>
                  <a:pt x="1112" y="37"/>
                </a:lnTo>
                <a:close/>
              </a:path>
              <a:path w="1478" h="143">
                <a:moveTo>
                  <a:pt x="1083" y="29"/>
                </a:moveTo>
                <a:lnTo>
                  <a:pt x="1078" y="29"/>
                </a:lnTo>
                <a:lnTo>
                  <a:pt x="1078" y="32"/>
                </a:lnTo>
                <a:lnTo>
                  <a:pt x="1076" y="34"/>
                </a:lnTo>
                <a:lnTo>
                  <a:pt x="1076" y="44"/>
                </a:lnTo>
                <a:lnTo>
                  <a:pt x="1083" y="44"/>
                </a:lnTo>
                <a:lnTo>
                  <a:pt x="1083" y="29"/>
                </a:lnTo>
                <a:lnTo>
                  <a:pt x="1083" y="29"/>
                </a:lnTo>
                <a:close/>
              </a:path>
              <a:path w="1478" h="143">
                <a:moveTo>
                  <a:pt x="1119" y="17"/>
                </a:moveTo>
                <a:lnTo>
                  <a:pt x="1114" y="25"/>
                </a:lnTo>
                <a:lnTo>
                  <a:pt x="1040" y="25"/>
                </a:lnTo>
                <a:lnTo>
                  <a:pt x="1042" y="32"/>
                </a:lnTo>
                <a:lnTo>
                  <a:pt x="1045" y="29"/>
                </a:lnTo>
                <a:lnTo>
                  <a:pt x="1129" y="29"/>
                </a:lnTo>
                <a:lnTo>
                  <a:pt x="1119" y="17"/>
                </a:lnTo>
                <a:lnTo>
                  <a:pt x="1119" y="17"/>
                </a:lnTo>
                <a:close/>
              </a:path>
              <a:path w="1478" h="143">
                <a:moveTo>
                  <a:pt x="1062" y="3"/>
                </a:moveTo>
                <a:lnTo>
                  <a:pt x="1059" y="3"/>
                </a:lnTo>
                <a:lnTo>
                  <a:pt x="1062" y="8"/>
                </a:lnTo>
                <a:lnTo>
                  <a:pt x="1064" y="10"/>
                </a:lnTo>
                <a:lnTo>
                  <a:pt x="1064" y="13"/>
                </a:lnTo>
                <a:lnTo>
                  <a:pt x="1066" y="15"/>
                </a:lnTo>
                <a:lnTo>
                  <a:pt x="1066" y="17"/>
                </a:lnTo>
                <a:lnTo>
                  <a:pt x="1069" y="20"/>
                </a:lnTo>
                <a:lnTo>
                  <a:pt x="1071" y="25"/>
                </a:lnTo>
                <a:lnTo>
                  <a:pt x="1074" y="25"/>
                </a:lnTo>
                <a:lnTo>
                  <a:pt x="1074" y="22"/>
                </a:lnTo>
                <a:lnTo>
                  <a:pt x="1076" y="17"/>
                </a:lnTo>
                <a:lnTo>
                  <a:pt x="1076" y="15"/>
                </a:lnTo>
                <a:lnTo>
                  <a:pt x="1074" y="13"/>
                </a:lnTo>
                <a:lnTo>
                  <a:pt x="1074" y="10"/>
                </a:lnTo>
                <a:lnTo>
                  <a:pt x="1071" y="10"/>
                </a:lnTo>
                <a:lnTo>
                  <a:pt x="1071" y="8"/>
                </a:lnTo>
                <a:lnTo>
                  <a:pt x="1069" y="8"/>
                </a:lnTo>
                <a:lnTo>
                  <a:pt x="1066" y="5"/>
                </a:lnTo>
                <a:lnTo>
                  <a:pt x="1064" y="3"/>
                </a:lnTo>
                <a:lnTo>
                  <a:pt x="1062" y="3"/>
                </a:lnTo>
                <a:lnTo>
                  <a:pt x="1062" y="3"/>
                </a:lnTo>
                <a:close/>
              </a:path>
              <a:path w="1478" h="143">
                <a:moveTo>
                  <a:pt x="1100" y="1"/>
                </a:moveTo>
                <a:lnTo>
                  <a:pt x="1100" y="3"/>
                </a:lnTo>
                <a:lnTo>
                  <a:pt x="1097" y="3"/>
                </a:lnTo>
                <a:lnTo>
                  <a:pt x="1097" y="8"/>
                </a:lnTo>
                <a:lnTo>
                  <a:pt x="1095" y="10"/>
                </a:lnTo>
                <a:lnTo>
                  <a:pt x="1095" y="15"/>
                </a:lnTo>
                <a:lnTo>
                  <a:pt x="1093" y="17"/>
                </a:lnTo>
                <a:lnTo>
                  <a:pt x="1093" y="22"/>
                </a:lnTo>
                <a:lnTo>
                  <a:pt x="1090" y="25"/>
                </a:lnTo>
                <a:lnTo>
                  <a:pt x="1093" y="25"/>
                </a:lnTo>
                <a:lnTo>
                  <a:pt x="1095" y="22"/>
                </a:lnTo>
                <a:lnTo>
                  <a:pt x="1097" y="20"/>
                </a:lnTo>
                <a:lnTo>
                  <a:pt x="1097" y="17"/>
                </a:lnTo>
                <a:lnTo>
                  <a:pt x="1100" y="15"/>
                </a:lnTo>
                <a:lnTo>
                  <a:pt x="1102" y="13"/>
                </a:lnTo>
                <a:lnTo>
                  <a:pt x="1105" y="10"/>
                </a:lnTo>
                <a:lnTo>
                  <a:pt x="1107" y="8"/>
                </a:lnTo>
                <a:lnTo>
                  <a:pt x="1100" y="1"/>
                </a:lnTo>
                <a:lnTo>
                  <a:pt x="1100" y="1"/>
                </a:lnTo>
                <a:close/>
              </a:path>
              <a:path w="1478" h="143">
                <a:moveTo>
                  <a:pt x="1150" y="125"/>
                </a:moveTo>
                <a:lnTo>
                  <a:pt x="1150" y="128"/>
                </a:lnTo>
                <a:lnTo>
                  <a:pt x="1162" y="128"/>
                </a:lnTo>
                <a:lnTo>
                  <a:pt x="1160" y="128"/>
                </a:lnTo>
                <a:lnTo>
                  <a:pt x="1157" y="125"/>
                </a:lnTo>
                <a:lnTo>
                  <a:pt x="1150" y="125"/>
                </a:lnTo>
                <a:lnTo>
                  <a:pt x="1150" y="125"/>
                </a:lnTo>
                <a:close/>
              </a:path>
              <a:path w="1478" h="143">
                <a:moveTo>
                  <a:pt x="1145" y="80"/>
                </a:moveTo>
                <a:lnTo>
                  <a:pt x="1153" y="92"/>
                </a:lnTo>
                <a:lnTo>
                  <a:pt x="1153" y="89"/>
                </a:lnTo>
                <a:lnTo>
                  <a:pt x="1155" y="87"/>
                </a:lnTo>
                <a:lnTo>
                  <a:pt x="1157" y="85"/>
                </a:lnTo>
                <a:lnTo>
                  <a:pt x="1160" y="82"/>
                </a:lnTo>
                <a:lnTo>
                  <a:pt x="1162" y="80"/>
                </a:lnTo>
                <a:lnTo>
                  <a:pt x="1145" y="80"/>
                </a:lnTo>
                <a:lnTo>
                  <a:pt x="1145" y="80"/>
                </a:lnTo>
                <a:close/>
              </a:path>
              <a:path w="1478" h="143">
                <a:moveTo>
                  <a:pt x="1150" y="77"/>
                </a:moveTo>
                <a:lnTo>
                  <a:pt x="1150" y="80"/>
                </a:lnTo>
                <a:lnTo>
                  <a:pt x="1148" y="80"/>
                </a:lnTo>
                <a:lnTo>
                  <a:pt x="1162" y="80"/>
                </a:lnTo>
                <a:lnTo>
                  <a:pt x="1167" y="77"/>
                </a:lnTo>
                <a:lnTo>
                  <a:pt x="1150" y="77"/>
                </a:lnTo>
                <a:lnTo>
                  <a:pt x="1150" y="77"/>
                </a:lnTo>
                <a:close/>
              </a:path>
              <a:path w="1478" h="143">
                <a:moveTo>
                  <a:pt x="1244" y="70"/>
                </a:moveTo>
                <a:lnTo>
                  <a:pt x="1237" y="70"/>
                </a:lnTo>
                <a:lnTo>
                  <a:pt x="1237" y="80"/>
                </a:lnTo>
                <a:lnTo>
                  <a:pt x="1244" y="77"/>
                </a:lnTo>
                <a:lnTo>
                  <a:pt x="1244" y="70"/>
                </a:lnTo>
                <a:lnTo>
                  <a:pt x="1244" y="70"/>
                </a:lnTo>
                <a:close/>
              </a:path>
              <a:path w="1478" h="143">
                <a:moveTo>
                  <a:pt x="1189" y="61"/>
                </a:moveTo>
                <a:lnTo>
                  <a:pt x="1174" y="68"/>
                </a:lnTo>
                <a:lnTo>
                  <a:pt x="1167" y="70"/>
                </a:lnTo>
                <a:lnTo>
                  <a:pt x="1165" y="73"/>
                </a:lnTo>
                <a:lnTo>
                  <a:pt x="1162" y="73"/>
                </a:lnTo>
                <a:lnTo>
                  <a:pt x="1157" y="75"/>
                </a:lnTo>
                <a:lnTo>
                  <a:pt x="1155" y="77"/>
                </a:lnTo>
                <a:lnTo>
                  <a:pt x="1150" y="77"/>
                </a:lnTo>
                <a:lnTo>
                  <a:pt x="1167" y="77"/>
                </a:lnTo>
                <a:lnTo>
                  <a:pt x="1167" y="125"/>
                </a:lnTo>
                <a:lnTo>
                  <a:pt x="1165" y="128"/>
                </a:lnTo>
                <a:lnTo>
                  <a:pt x="1150" y="128"/>
                </a:lnTo>
                <a:lnTo>
                  <a:pt x="1153" y="130"/>
                </a:lnTo>
                <a:lnTo>
                  <a:pt x="1155" y="130"/>
                </a:lnTo>
                <a:lnTo>
                  <a:pt x="1157" y="133"/>
                </a:lnTo>
                <a:lnTo>
                  <a:pt x="1160" y="135"/>
                </a:lnTo>
                <a:lnTo>
                  <a:pt x="1162" y="135"/>
                </a:lnTo>
                <a:lnTo>
                  <a:pt x="1162" y="137"/>
                </a:lnTo>
                <a:lnTo>
                  <a:pt x="1162" y="142"/>
                </a:lnTo>
                <a:lnTo>
                  <a:pt x="1165" y="140"/>
                </a:lnTo>
                <a:lnTo>
                  <a:pt x="1167" y="140"/>
                </a:lnTo>
                <a:lnTo>
                  <a:pt x="1170" y="137"/>
                </a:lnTo>
                <a:lnTo>
                  <a:pt x="1170" y="135"/>
                </a:lnTo>
                <a:lnTo>
                  <a:pt x="1172" y="133"/>
                </a:lnTo>
                <a:lnTo>
                  <a:pt x="1172" y="128"/>
                </a:lnTo>
                <a:lnTo>
                  <a:pt x="1174" y="125"/>
                </a:lnTo>
                <a:lnTo>
                  <a:pt x="1174" y="75"/>
                </a:lnTo>
                <a:lnTo>
                  <a:pt x="1191" y="63"/>
                </a:lnTo>
                <a:lnTo>
                  <a:pt x="1189" y="61"/>
                </a:lnTo>
                <a:lnTo>
                  <a:pt x="1189" y="61"/>
                </a:lnTo>
                <a:close/>
              </a:path>
              <a:path w="1478" h="143">
                <a:moveTo>
                  <a:pt x="1174" y="41"/>
                </a:moveTo>
                <a:lnTo>
                  <a:pt x="1167" y="41"/>
                </a:lnTo>
                <a:lnTo>
                  <a:pt x="1167" y="70"/>
                </a:lnTo>
                <a:lnTo>
                  <a:pt x="1174" y="68"/>
                </a:lnTo>
                <a:lnTo>
                  <a:pt x="1174" y="41"/>
                </a:lnTo>
                <a:lnTo>
                  <a:pt x="1174" y="41"/>
                </a:lnTo>
                <a:close/>
              </a:path>
              <a:path w="1478" h="143">
                <a:moveTo>
                  <a:pt x="1246" y="34"/>
                </a:moveTo>
                <a:lnTo>
                  <a:pt x="1237" y="34"/>
                </a:lnTo>
                <a:lnTo>
                  <a:pt x="1237" y="68"/>
                </a:lnTo>
                <a:lnTo>
                  <a:pt x="1194" y="68"/>
                </a:lnTo>
                <a:lnTo>
                  <a:pt x="1194" y="70"/>
                </a:lnTo>
                <a:lnTo>
                  <a:pt x="1194" y="92"/>
                </a:lnTo>
                <a:lnTo>
                  <a:pt x="1191" y="94"/>
                </a:lnTo>
                <a:lnTo>
                  <a:pt x="1191" y="101"/>
                </a:lnTo>
                <a:lnTo>
                  <a:pt x="1189" y="104"/>
                </a:lnTo>
                <a:lnTo>
                  <a:pt x="1189" y="111"/>
                </a:lnTo>
                <a:lnTo>
                  <a:pt x="1186" y="113"/>
                </a:lnTo>
                <a:lnTo>
                  <a:pt x="1186" y="116"/>
                </a:lnTo>
                <a:lnTo>
                  <a:pt x="1184" y="118"/>
                </a:lnTo>
                <a:lnTo>
                  <a:pt x="1184" y="121"/>
                </a:lnTo>
                <a:lnTo>
                  <a:pt x="1182" y="123"/>
                </a:lnTo>
                <a:lnTo>
                  <a:pt x="1182" y="125"/>
                </a:lnTo>
                <a:lnTo>
                  <a:pt x="1179" y="130"/>
                </a:lnTo>
                <a:lnTo>
                  <a:pt x="1179" y="133"/>
                </a:lnTo>
                <a:lnTo>
                  <a:pt x="1177" y="135"/>
                </a:lnTo>
                <a:lnTo>
                  <a:pt x="1174" y="137"/>
                </a:lnTo>
                <a:lnTo>
                  <a:pt x="1174" y="142"/>
                </a:lnTo>
                <a:lnTo>
                  <a:pt x="1174" y="140"/>
                </a:lnTo>
                <a:lnTo>
                  <a:pt x="1177" y="137"/>
                </a:lnTo>
                <a:lnTo>
                  <a:pt x="1179" y="137"/>
                </a:lnTo>
                <a:lnTo>
                  <a:pt x="1182" y="135"/>
                </a:lnTo>
                <a:lnTo>
                  <a:pt x="1182" y="133"/>
                </a:lnTo>
                <a:lnTo>
                  <a:pt x="1184" y="130"/>
                </a:lnTo>
                <a:lnTo>
                  <a:pt x="1184" y="128"/>
                </a:lnTo>
                <a:lnTo>
                  <a:pt x="1186" y="125"/>
                </a:lnTo>
                <a:lnTo>
                  <a:pt x="1189" y="123"/>
                </a:lnTo>
                <a:lnTo>
                  <a:pt x="1189" y="121"/>
                </a:lnTo>
                <a:lnTo>
                  <a:pt x="1191" y="118"/>
                </a:lnTo>
                <a:lnTo>
                  <a:pt x="1191" y="116"/>
                </a:lnTo>
                <a:lnTo>
                  <a:pt x="1194" y="113"/>
                </a:lnTo>
                <a:lnTo>
                  <a:pt x="1194" y="109"/>
                </a:lnTo>
                <a:lnTo>
                  <a:pt x="1196" y="106"/>
                </a:lnTo>
                <a:lnTo>
                  <a:pt x="1196" y="101"/>
                </a:lnTo>
                <a:lnTo>
                  <a:pt x="1198" y="99"/>
                </a:lnTo>
                <a:lnTo>
                  <a:pt x="1198" y="89"/>
                </a:lnTo>
                <a:lnTo>
                  <a:pt x="1201" y="87"/>
                </a:lnTo>
                <a:lnTo>
                  <a:pt x="1201" y="70"/>
                </a:lnTo>
                <a:lnTo>
                  <a:pt x="1237" y="70"/>
                </a:lnTo>
                <a:lnTo>
                  <a:pt x="1244" y="70"/>
                </a:lnTo>
                <a:lnTo>
                  <a:pt x="1244" y="68"/>
                </a:lnTo>
                <a:lnTo>
                  <a:pt x="1244" y="37"/>
                </a:lnTo>
                <a:lnTo>
                  <a:pt x="1246" y="34"/>
                </a:lnTo>
                <a:lnTo>
                  <a:pt x="1246" y="34"/>
                </a:lnTo>
                <a:close/>
              </a:path>
              <a:path w="1478" h="143">
                <a:moveTo>
                  <a:pt x="1184" y="32"/>
                </a:moveTo>
                <a:lnTo>
                  <a:pt x="1179" y="37"/>
                </a:lnTo>
                <a:lnTo>
                  <a:pt x="1148" y="37"/>
                </a:lnTo>
                <a:lnTo>
                  <a:pt x="1150" y="41"/>
                </a:lnTo>
                <a:lnTo>
                  <a:pt x="1191" y="41"/>
                </a:lnTo>
                <a:lnTo>
                  <a:pt x="1184" y="32"/>
                </a:lnTo>
                <a:lnTo>
                  <a:pt x="1184" y="32"/>
                </a:lnTo>
                <a:close/>
              </a:path>
              <a:path w="1478" h="143">
                <a:moveTo>
                  <a:pt x="1194" y="27"/>
                </a:moveTo>
                <a:lnTo>
                  <a:pt x="1194" y="32"/>
                </a:lnTo>
                <a:lnTo>
                  <a:pt x="1203" y="32"/>
                </a:lnTo>
                <a:lnTo>
                  <a:pt x="1194" y="27"/>
                </a:lnTo>
                <a:lnTo>
                  <a:pt x="1194" y="27"/>
                </a:lnTo>
                <a:close/>
              </a:path>
              <a:path w="1478" h="143">
                <a:moveTo>
                  <a:pt x="1242" y="25"/>
                </a:moveTo>
                <a:lnTo>
                  <a:pt x="1237" y="32"/>
                </a:lnTo>
                <a:lnTo>
                  <a:pt x="1194" y="32"/>
                </a:lnTo>
                <a:lnTo>
                  <a:pt x="1194" y="34"/>
                </a:lnTo>
                <a:lnTo>
                  <a:pt x="1194" y="68"/>
                </a:lnTo>
                <a:lnTo>
                  <a:pt x="1201" y="68"/>
                </a:lnTo>
                <a:lnTo>
                  <a:pt x="1201" y="34"/>
                </a:lnTo>
                <a:lnTo>
                  <a:pt x="1237" y="34"/>
                </a:lnTo>
                <a:lnTo>
                  <a:pt x="1246" y="34"/>
                </a:lnTo>
                <a:lnTo>
                  <a:pt x="1242" y="25"/>
                </a:lnTo>
                <a:lnTo>
                  <a:pt x="1242" y="25"/>
                </a:lnTo>
                <a:close/>
              </a:path>
              <a:path w="1478" h="143">
                <a:moveTo>
                  <a:pt x="1167" y="3"/>
                </a:moveTo>
                <a:lnTo>
                  <a:pt x="1167" y="37"/>
                </a:lnTo>
                <a:lnTo>
                  <a:pt x="1174" y="37"/>
                </a:lnTo>
                <a:lnTo>
                  <a:pt x="1174" y="13"/>
                </a:lnTo>
                <a:lnTo>
                  <a:pt x="1177" y="8"/>
                </a:lnTo>
                <a:lnTo>
                  <a:pt x="1167" y="3"/>
                </a:lnTo>
                <a:lnTo>
                  <a:pt x="1167" y="3"/>
                </a:lnTo>
                <a:close/>
              </a:path>
              <a:path w="1478" h="143">
                <a:moveTo>
                  <a:pt x="1208" y="3"/>
                </a:moveTo>
                <a:lnTo>
                  <a:pt x="1208" y="5"/>
                </a:lnTo>
                <a:lnTo>
                  <a:pt x="1210" y="10"/>
                </a:lnTo>
                <a:lnTo>
                  <a:pt x="1210" y="13"/>
                </a:lnTo>
                <a:lnTo>
                  <a:pt x="1213" y="15"/>
                </a:lnTo>
                <a:lnTo>
                  <a:pt x="1213" y="17"/>
                </a:lnTo>
                <a:lnTo>
                  <a:pt x="1215" y="20"/>
                </a:lnTo>
                <a:lnTo>
                  <a:pt x="1215" y="25"/>
                </a:lnTo>
                <a:lnTo>
                  <a:pt x="1217" y="29"/>
                </a:lnTo>
                <a:lnTo>
                  <a:pt x="1220" y="29"/>
                </a:lnTo>
                <a:lnTo>
                  <a:pt x="1220" y="27"/>
                </a:lnTo>
                <a:lnTo>
                  <a:pt x="1222" y="27"/>
                </a:lnTo>
                <a:lnTo>
                  <a:pt x="1222" y="22"/>
                </a:lnTo>
                <a:lnTo>
                  <a:pt x="1222" y="17"/>
                </a:lnTo>
                <a:lnTo>
                  <a:pt x="1220" y="15"/>
                </a:lnTo>
                <a:lnTo>
                  <a:pt x="1220" y="13"/>
                </a:lnTo>
                <a:lnTo>
                  <a:pt x="1217" y="13"/>
                </a:lnTo>
                <a:lnTo>
                  <a:pt x="1215" y="10"/>
                </a:lnTo>
                <a:lnTo>
                  <a:pt x="1213" y="8"/>
                </a:lnTo>
                <a:lnTo>
                  <a:pt x="1210" y="5"/>
                </a:lnTo>
                <a:lnTo>
                  <a:pt x="1208" y="3"/>
                </a:lnTo>
                <a:lnTo>
                  <a:pt x="1208" y="3"/>
                </a:lnTo>
                <a:close/>
              </a:path>
              <a:path w="1478" h="143">
                <a:moveTo>
                  <a:pt x="1309" y="82"/>
                </a:moveTo>
                <a:lnTo>
                  <a:pt x="1309" y="142"/>
                </a:lnTo>
                <a:lnTo>
                  <a:pt x="1316" y="135"/>
                </a:lnTo>
                <a:lnTo>
                  <a:pt x="1316" y="133"/>
                </a:lnTo>
                <a:lnTo>
                  <a:pt x="1316" y="130"/>
                </a:lnTo>
                <a:lnTo>
                  <a:pt x="1316" y="82"/>
                </a:lnTo>
                <a:lnTo>
                  <a:pt x="1347" y="82"/>
                </a:lnTo>
                <a:lnTo>
                  <a:pt x="1309" y="82"/>
                </a:lnTo>
                <a:lnTo>
                  <a:pt x="1309" y="82"/>
                </a:lnTo>
                <a:close/>
              </a:path>
              <a:path w="1478" h="143">
                <a:moveTo>
                  <a:pt x="1354" y="82"/>
                </a:moveTo>
                <a:lnTo>
                  <a:pt x="1309" y="82"/>
                </a:lnTo>
                <a:lnTo>
                  <a:pt x="1347" y="82"/>
                </a:lnTo>
                <a:lnTo>
                  <a:pt x="1347" y="94"/>
                </a:lnTo>
                <a:lnTo>
                  <a:pt x="1354" y="89"/>
                </a:lnTo>
                <a:lnTo>
                  <a:pt x="1354" y="82"/>
                </a:lnTo>
                <a:lnTo>
                  <a:pt x="1354" y="82"/>
                </a:lnTo>
                <a:close/>
              </a:path>
              <a:path w="1478" h="143">
                <a:moveTo>
                  <a:pt x="1309" y="39"/>
                </a:moveTo>
                <a:lnTo>
                  <a:pt x="1309" y="80"/>
                </a:lnTo>
                <a:lnTo>
                  <a:pt x="1316" y="80"/>
                </a:lnTo>
                <a:lnTo>
                  <a:pt x="1316" y="39"/>
                </a:lnTo>
                <a:lnTo>
                  <a:pt x="1347" y="39"/>
                </a:lnTo>
                <a:lnTo>
                  <a:pt x="1309" y="39"/>
                </a:lnTo>
                <a:lnTo>
                  <a:pt x="1309" y="39"/>
                </a:lnTo>
                <a:close/>
              </a:path>
              <a:path w="1478" h="143">
                <a:moveTo>
                  <a:pt x="1270" y="39"/>
                </a:moveTo>
                <a:lnTo>
                  <a:pt x="1270" y="44"/>
                </a:lnTo>
                <a:lnTo>
                  <a:pt x="1273" y="46"/>
                </a:lnTo>
                <a:lnTo>
                  <a:pt x="1273" y="82"/>
                </a:lnTo>
                <a:lnTo>
                  <a:pt x="1277" y="80"/>
                </a:lnTo>
                <a:lnTo>
                  <a:pt x="1277" y="39"/>
                </a:lnTo>
                <a:lnTo>
                  <a:pt x="1309" y="39"/>
                </a:lnTo>
                <a:lnTo>
                  <a:pt x="1270" y="39"/>
                </a:lnTo>
                <a:lnTo>
                  <a:pt x="1270" y="39"/>
                </a:lnTo>
                <a:close/>
              </a:path>
              <a:path w="1478" h="143">
                <a:moveTo>
                  <a:pt x="1270" y="32"/>
                </a:moveTo>
                <a:lnTo>
                  <a:pt x="1270" y="39"/>
                </a:lnTo>
                <a:lnTo>
                  <a:pt x="1309" y="39"/>
                </a:lnTo>
                <a:lnTo>
                  <a:pt x="1347" y="39"/>
                </a:lnTo>
                <a:lnTo>
                  <a:pt x="1347" y="80"/>
                </a:lnTo>
                <a:lnTo>
                  <a:pt x="1277" y="80"/>
                </a:lnTo>
                <a:lnTo>
                  <a:pt x="1273" y="82"/>
                </a:lnTo>
                <a:lnTo>
                  <a:pt x="1270" y="85"/>
                </a:lnTo>
                <a:lnTo>
                  <a:pt x="1270" y="94"/>
                </a:lnTo>
                <a:lnTo>
                  <a:pt x="1277" y="89"/>
                </a:lnTo>
                <a:lnTo>
                  <a:pt x="1277" y="82"/>
                </a:lnTo>
                <a:lnTo>
                  <a:pt x="1309" y="82"/>
                </a:lnTo>
                <a:lnTo>
                  <a:pt x="1354" y="82"/>
                </a:lnTo>
                <a:lnTo>
                  <a:pt x="1354" y="80"/>
                </a:lnTo>
                <a:lnTo>
                  <a:pt x="1354" y="41"/>
                </a:lnTo>
                <a:lnTo>
                  <a:pt x="1359" y="37"/>
                </a:lnTo>
                <a:lnTo>
                  <a:pt x="1277" y="37"/>
                </a:lnTo>
                <a:lnTo>
                  <a:pt x="1270" y="32"/>
                </a:lnTo>
                <a:lnTo>
                  <a:pt x="1270" y="32"/>
                </a:lnTo>
                <a:close/>
              </a:path>
              <a:path w="1478" h="143">
                <a:moveTo>
                  <a:pt x="1350" y="29"/>
                </a:moveTo>
                <a:lnTo>
                  <a:pt x="1347" y="37"/>
                </a:lnTo>
                <a:lnTo>
                  <a:pt x="1277" y="37"/>
                </a:lnTo>
                <a:lnTo>
                  <a:pt x="1359" y="37"/>
                </a:lnTo>
                <a:lnTo>
                  <a:pt x="1350" y="29"/>
                </a:lnTo>
                <a:lnTo>
                  <a:pt x="1350" y="29"/>
                </a:lnTo>
                <a:close/>
              </a:path>
              <a:path w="1478" h="143">
                <a:moveTo>
                  <a:pt x="1309" y="1"/>
                </a:moveTo>
                <a:lnTo>
                  <a:pt x="1309" y="37"/>
                </a:lnTo>
                <a:lnTo>
                  <a:pt x="1316" y="37"/>
                </a:lnTo>
                <a:lnTo>
                  <a:pt x="1316" y="13"/>
                </a:lnTo>
                <a:lnTo>
                  <a:pt x="1318" y="8"/>
                </a:lnTo>
                <a:lnTo>
                  <a:pt x="1309" y="1"/>
                </a:lnTo>
                <a:lnTo>
                  <a:pt x="1309" y="1"/>
                </a:lnTo>
                <a:close/>
              </a:path>
              <a:path w="1478" h="143">
                <a:moveTo>
                  <a:pt x="1455" y="87"/>
                </a:moveTo>
                <a:lnTo>
                  <a:pt x="1453" y="87"/>
                </a:lnTo>
                <a:lnTo>
                  <a:pt x="1453" y="92"/>
                </a:lnTo>
                <a:lnTo>
                  <a:pt x="1453" y="111"/>
                </a:lnTo>
                <a:lnTo>
                  <a:pt x="1450" y="116"/>
                </a:lnTo>
                <a:lnTo>
                  <a:pt x="1450" y="121"/>
                </a:lnTo>
                <a:lnTo>
                  <a:pt x="1448" y="121"/>
                </a:lnTo>
                <a:lnTo>
                  <a:pt x="1419" y="121"/>
                </a:lnTo>
                <a:lnTo>
                  <a:pt x="1462" y="123"/>
                </a:lnTo>
                <a:lnTo>
                  <a:pt x="1462" y="118"/>
                </a:lnTo>
                <a:lnTo>
                  <a:pt x="1460" y="118"/>
                </a:lnTo>
                <a:lnTo>
                  <a:pt x="1457" y="116"/>
                </a:lnTo>
                <a:lnTo>
                  <a:pt x="1457" y="106"/>
                </a:lnTo>
                <a:lnTo>
                  <a:pt x="1455" y="104"/>
                </a:lnTo>
                <a:lnTo>
                  <a:pt x="1455" y="87"/>
                </a:lnTo>
                <a:lnTo>
                  <a:pt x="1455" y="87"/>
                </a:lnTo>
                <a:close/>
              </a:path>
              <a:path w="1478" h="143">
                <a:moveTo>
                  <a:pt x="1395" y="58"/>
                </a:moveTo>
                <a:lnTo>
                  <a:pt x="1393" y="58"/>
                </a:lnTo>
                <a:lnTo>
                  <a:pt x="1393" y="61"/>
                </a:lnTo>
                <a:lnTo>
                  <a:pt x="1390" y="65"/>
                </a:lnTo>
                <a:lnTo>
                  <a:pt x="1390" y="70"/>
                </a:lnTo>
                <a:lnTo>
                  <a:pt x="1388" y="75"/>
                </a:lnTo>
                <a:lnTo>
                  <a:pt x="1388" y="80"/>
                </a:lnTo>
                <a:lnTo>
                  <a:pt x="1385" y="82"/>
                </a:lnTo>
                <a:lnTo>
                  <a:pt x="1385" y="85"/>
                </a:lnTo>
                <a:lnTo>
                  <a:pt x="1383" y="87"/>
                </a:lnTo>
                <a:lnTo>
                  <a:pt x="1383" y="89"/>
                </a:lnTo>
                <a:lnTo>
                  <a:pt x="1381" y="92"/>
                </a:lnTo>
                <a:lnTo>
                  <a:pt x="1378" y="94"/>
                </a:lnTo>
                <a:lnTo>
                  <a:pt x="1378" y="97"/>
                </a:lnTo>
                <a:lnTo>
                  <a:pt x="1381" y="99"/>
                </a:lnTo>
                <a:lnTo>
                  <a:pt x="1388" y="99"/>
                </a:lnTo>
                <a:lnTo>
                  <a:pt x="1390" y="97"/>
                </a:lnTo>
                <a:lnTo>
                  <a:pt x="1393" y="94"/>
                </a:lnTo>
                <a:lnTo>
                  <a:pt x="1393" y="92"/>
                </a:lnTo>
                <a:lnTo>
                  <a:pt x="1393" y="85"/>
                </a:lnTo>
                <a:lnTo>
                  <a:pt x="1395" y="82"/>
                </a:lnTo>
                <a:lnTo>
                  <a:pt x="1395" y="58"/>
                </a:lnTo>
                <a:lnTo>
                  <a:pt x="1395" y="58"/>
                </a:lnTo>
                <a:close/>
              </a:path>
              <a:path w="1478" h="143">
                <a:moveTo>
                  <a:pt x="1460" y="56"/>
                </a:moveTo>
                <a:lnTo>
                  <a:pt x="1457" y="56"/>
                </a:lnTo>
                <a:lnTo>
                  <a:pt x="1460" y="61"/>
                </a:lnTo>
                <a:lnTo>
                  <a:pt x="1460" y="63"/>
                </a:lnTo>
                <a:lnTo>
                  <a:pt x="1462" y="68"/>
                </a:lnTo>
                <a:lnTo>
                  <a:pt x="1462" y="70"/>
                </a:lnTo>
                <a:lnTo>
                  <a:pt x="1465" y="73"/>
                </a:lnTo>
                <a:lnTo>
                  <a:pt x="1465" y="80"/>
                </a:lnTo>
                <a:lnTo>
                  <a:pt x="1467" y="82"/>
                </a:lnTo>
                <a:lnTo>
                  <a:pt x="1467" y="89"/>
                </a:lnTo>
                <a:lnTo>
                  <a:pt x="1470" y="92"/>
                </a:lnTo>
                <a:lnTo>
                  <a:pt x="1470" y="97"/>
                </a:lnTo>
                <a:lnTo>
                  <a:pt x="1472" y="99"/>
                </a:lnTo>
                <a:lnTo>
                  <a:pt x="1474" y="97"/>
                </a:lnTo>
                <a:lnTo>
                  <a:pt x="1477" y="94"/>
                </a:lnTo>
                <a:lnTo>
                  <a:pt x="1477" y="82"/>
                </a:lnTo>
                <a:lnTo>
                  <a:pt x="1477" y="80"/>
                </a:lnTo>
                <a:lnTo>
                  <a:pt x="1474" y="77"/>
                </a:lnTo>
                <a:lnTo>
                  <a:pt x="1474" y="75"/>
                </a:lnTo>
                <a:lnTo>
                  <a:pt x="1472" y="73"/>
                </a:lnTo>
                <a:lnTo>
                  <a:pt x="1472" y="70"/>
                </a:lnTo>
                <a:lnTo>
                  <a:pt x="1470" y="68"/>
                </a:lnTo>
                <a:lnTo>
                  <a:pt x="1467" y="65"/>
                </a:lnTo>
                <a:lnTo>
                  <a:pt x="1465" y="63"/>
                </a:lnTo>
                <a:lnTo>
                  <a:pt x="1465" y="61"/>
                </a:lnTo>
                <a:lnTo>
                  <a:pt x="1462" y="58"/>
                </a:lnTo>
                <a:lnTo>
                  <a:pt x="1460" y="56"/>
                </a:lnTo>
                <a:lnTo>
                  <a:pt x="1460" y="56"/>
                </a:lnTo>
                <a:close/>
              </a:path>
              <a:path w="1478" h="143">
                <a:moveTo>
                  <a:pt x="1407" y="37"/>
                </a:moveTo>
                <a:lnTo>
                  <a:pt x="1407" y="121"/>
                </a:lnTo>
                <a:lnTo>
                  <a:pt x="1410" y="123"/>
                </a:lnTo>
                <a:lnTo>
                  <a:pt x="1410" y="125"/>
                </a:lnTo>
                <a:lnTo>
                  <a:pt x="1412" y="128"/>
                </a:lnTo>
                <a:lnTo>
                  <a:pt x="1414" y="130"/>
                </a:lnTo>
                <a:lnTo>
                  <a:pt x="1453" y="130"/>
                </a:lnTo>
                <a:lnTo>
                  <a:pt x="1455" y="128"/>
                </a:lnTo>
                <a:lnTo>
                  <a:pt x="1457" y="128"/>
                </a:lnTo>
                <a:lnTo>
                  <a:pt x="1460" y="125"/>
                </a:lnTo>
                <a:lnTo>
                  <a:pt x="1462" y="123"/>
                </a:lnTo>
                <a:lnTo>
                  <a:pt x="1419" y="121"/>
                </a:lnTo>
                <a:lnTo>
                  <a:pt x="1417" y="121"/>
                </a:lnTo>
                <a:lnTo>
                  <a:pt x="1414" y="118"/>
                </a:lnTo>
                <a:lnTo>
                  <a:pt x="1414" y="49"/>
                </a:lnTo>
                <a:lnTo>
                  <a:pt x="1419" y="44"/>
                </a:lnTo>
                <a:lnTo>
                  <a:pt x="1407" y="37"/>
                </a:lnTo>
                <a:lnTo>
                  <a:pt x="1407" y="37"/>
                </a:lnTo>
                <a:close/>
              </a:path>
              <a:path w="1478" h="143">
                <a:moveTo>
                  <a:pt x="1419" y="10"/>
                </a:moveTo>
                <a:lnTo>
                  <a:pt x="1419" y="13"/>
                </a:lnTo>
                <a:lnTo>
                  <a:pt x="1422" y="15"/>
                </a:lnTo>
                <a:lnTo>
                  <a:pt x="1422" y="20"/>
                </a:lnTo>
                <a:lnTo>
                  <a:pt x="1424" y="22"/>
                </a:lnTo>
                <a:lnTo>
                  <a:pt x="1426" y="25"/>
                </a:lnTo>
                <a:lnTo>
                  <a:pt x="1426" y="29"/>
                </a:lnTo>
                <a:lnTo>
                  <a:pt x="1429" y="32"/>
                </a:lnTo>
                <a:lnTo>
                  <a:pt x="1429" y="34"/>
                </a:lnTo>
                <a:lnTo>
                  <a:pt x="1431" y="37"/>
                </a:lnTo>
                <a:lnTo>
                  <a:pt x="1431" y="44"/>
                </a:lnTo>
                <a:lnTo>
                  <a:pt x="1434" y="46"/>
                </a:lnTo>
                <a:lnTo>
                  <a:pt x="1436" y="46"/>
                </a:lnTo>
                <a:lnTo>
                  <a:pt x="1438" y="44"/>
                </a:lnTo>
                <a:lnTo>
                  <a:pt x="1438" y="39"/>
                </a:lnTo>
                <a:lnTo>
                  <a:pt x="1441" y="37"/>
                </a:lnTo>
                <a:lnTo>
                  <a:pt x="1441" y="32"/>
                </a:lnTo>
                <a:lnTo>
                  <a:pt x="1438" y="29"/>
                </a:lnTo>
                <a:lnTo>
                  <a:pt x="1438" y="27"/>
                </a:lnTo>
                <a:lnTo>
                  <a:pt x="1436" y="25"/>
                </a:lnTo>
                <a:lnTo>
                  <a:pt x="1434" y="22"/>
                </a:lnTo>
                <a:lnTo>
                  <a:pt x="1434" y="20"/>
                </a:lnTo>
                <a:lnTo>
                  <a:pt x="1431" y="20"/>
                </a:lnTo>
                <a:lnTo>
                  <a:pt x="1429" y="17"/>
                </a:lnTo>
                <a:lnTo>
                  <a:pt x="1426" y="15"/>
                </a:lnTo>
                <a:lnTo>
                  <a:pt x="1424" y="15"/>
                </a:lnTo>
                <a:lnTo>
                  <a:pt x="1422" y="13"/>
                </a:lnTo>
                <a:lnTo>
                  <a:pt x="1419" y="10"/>
                </a:lnTo>
                <a:lnTo>
                  <a:pt x="1419" y="1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2262" name="picture 1226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7195566" y="9904730"/>
            <a:ext cx="507491" cy="161544"/>
          </a:xfrm>
          <a:prstGeom prst="rect">
            <a:avLst/>
          </a:prstGeom>
        </p:spPr>
      </p:pic>
      <p:sp>
        <p:nvSpPr>
          <p:cNvPr id="12264" name="path 12264"/>
          <p:cNvSpPr/>
          <p:nvPr/>
        </p:nvSpPr>
        <p:spPr>
          <a:xfrm>
            <a:off x="9031985" y="9476485"/>
            <a:ext cx="358140" cy="225551"/>
          </a:xfrm>
          <a:custGeom>
            <a:avLst/>
            <a:gdLst/>
            <a:ahLst/>
            <a:cxnLst/>
            <a:rect l="0" t="0" r="0" b="0"/>
            <a:pathLst>
              <a:path w="564" h="355">
                <a:moveTo>
                  <a:pt x="3" y="111"/>
                </a:moveTo>
                <a:lnTo>
                  <a:pt x="10" y="104"/>
                </a:lnTo>
                <a:moveTo>
                  <a:pt x="1" y="118"/>
                </a:moveTo>
                <a:lnTo>
                  <a:pt x="10" y="111"/>
                </a:lnTo>
                <a:moveTo>
                  <a:pt x="10" y="109"/>
                </a:moveTo>
                <a:lnTo>
                  <a:pt x="13" y="109"/>
                </a:lnTo>
                <a:moveTo>
                  <a:pt x="3" y="125"/>
                </a:moveTo>
                <a:lnTo>
                  <a:pt x="8" y="118"/>
                </a:lnTo>
                <a:moveTo>
                  <a:pt x="3" y="133"/>
                </a:moveTo>
                <a:lnTo>
                  <a:pt x="10" y="125"/>
                </a:lnTo>
                <a:moveTo>
                  <a:pt x="5" y="137"/>
                </a:moveTo>
                <a:lnTo>
                  <a:pt x="10" y="130"/>
                </a:lnTo>
                <a:moveTo>
                  <a:pt x="138" y="3"/>
                </a:moveTo>
                <a:lnTo>
                  <a:pt x="140" y="1"/>
                </a:lnTo>
                <a:moveTo>
                  <a:pt x="8" y="142"/>
                </a:moveTo>
                <a:lnTo>
                  <a:pt x="13" y="135"/>
                </a:lnTo>
                <a:moveTo>
                  <a:pt x="140" y="8"/>
                </a:moveTo>
                <a:lnTo>
                  <a:pt x="145" y="3"/>
                </a:lnTo>
                <a:moveTo>
                  <a:pt x="114" y="37"/>
                </a:moveTo>
                <a:lnTo>
                  <a:pt x="114" y="34"/>
                </a:lnTo>
                <a:moveTo>
                  <a:pt x="10" y="145"/>
                </a:moveTo>
                <a:lnTo>
                  <a:pt x="15" y="140"/>
                </a:lnTo>
                <a:moveTo>
                  <a:pt x="145" y="13"/>
                </a:moveTo>
                <a:lnTo>
                  <a:pt x="150" y="8"/>
                </a:lnTo>
                <a:moveTo>
                  <a:pt x="118" y="37"/>
                </a:moveTo>
                <a:lnTo>
                  <a:pt x="128" y="27"/>
                </a:lnTo>
                <a:moveTo>
                  <a:pt x="13" y="149"/>
                </a:moveTo>
                <a:lnTo>
                  <a:pt x="18" y="145"/>
                </a:lnTo>
                <a:moveTo>
                  <a:pt x="147" y="15"/>
                </a:moveTo>
                <a:lnTo>
                  <a:pt x="152" y="10"/>
                </a:lnTo>
                <a:moveTo>
                  <a:pt x="128" y="34"/>
                </a:moveTo>
                <a:lnTo>
                  <a:pt x="135" y="27"/>
                </a:lnTo>
                <a:moveTo>
                  <a:pt x="18" y="152"/>
                </a:moveTo>
                <a:lnTo>
                  <a:pt x="22" y="147"/>
                </a:lnTo>
                <a:moveTo>
                  <a:pt x="150" y="20"/>
                </a:moveTo>
                <a:lnTo>
                  <a:pt x="154" y="15"/>
                </a:lnTo>
                <a:moveTo>
                  <a:pt x="138" y="32"/>
                </a:moveTo>
                <a:lnTo>
                  <a:pt x="142" y="25"/>
                </a:lnTo>
                <a:moveTo>
                  <a:pt x="20" y="157"/>
                </a:moveTo>
                <a:lnTo>
                  <a:pt x="25" y="152"/>
                </a:lnTo>
                <a:moveTo>
                  <a:pt x="145" y="32"/>
                </a:moveTo>
                <a:lnTo>
                  <a:pt x="157" y="20"/>
                </a:lnTo>
                <a:moveTo>
                  <a:pt x="25" y="159"/>
                </a:moveTo>
                <a:lnTo>
                  <a:pt x="30" y="154"/>
                </a:lnTo>
                <a:moveTo>
                  <a:pt x="152" y="32"/>
                </a:moveTo>
                <a:lnTo>
                  <a:pt x="159" y="25"/>
                </a:lnTo>
                <a:moveTo>
                  <a:pt x="27" y="161"/>
                </a:moveTo>
                <a:lnTo>
                  <a:pt x="32" y="157"/>
                </a:lnTo>
                <a:moveTo>
                  <a:pt x="157" y="34"/>
                </a:moveTo>
                <a:lnTo>
                  <a:pt x="166" y="25"/>
                </a:lnTo>
                <a:moveTo>
                  <a:pt x="65" y="125"/>
                </a:moveTo>
                <a:lnTo>
                  <a:pt x="70" y="118"/>
                </a:lnTo>
                <a:moveTo>
                  <a:pt x="32" y="164"/>
                </a:moveTo>
                <a:lnTo>
                  <a:pt x="37" y="161"/>
                </a:lnTo>
                <a:moveTo>
                  <a:pt x="154" y="41"/>
                </a:moveTo>
                <a:lnTo>
                  <a:pt x="171" y="25"/>
                </a:lnTo>
                <a:moveTo>
                  <a:pt x="70" y="125"/>
                </a:moveTo>
                <a:lnTo>
                  <a:pt x="82" y="116"/>
                </a:lnTo>
                <a:moveTo>
                  <a:pt x="121" y="77"/>
                </a:moveTo>
                <a:lnTo>
                  <a:pt x="123" y="73"/>
                </a:lnTo>
                <a:moveTo>
                  <a:pt x="37" y="166"/>
                </a:moveTo>
                <a:lnTo>
                  <a:pt x="42" y="161"/>
                </a:lnTo>
                <a:moveTo>
                  <a:pt x="159" y="44"/>
                </a:moveTo>
                <a:lnTo>
                  <a:pt x="169" y="37"/>
                </a:lnTo>
                <a:moveTo>
                  <a:pt x="85" y="121"/>
                </a:moveTo>
                <a:lnTo>
                  <a:pt x="92" y="111"/>
                </a:lnTo>
                <a:moveTo>
                  <a:pt x="121" y="82"/>
                </a:moveTo>
                <a:lnTo>
                  <a:pt x="128" y="77"/>
                </a:lnTo>
                <a:moveTo>
                  <a:pt x="42" y="169"/>
                </a:moveTo>
                <a:lnTo>
                  <a:pt x="44" y="166"/>
                </a:lnTo>
                <a:moveTo>
                  <a:pt x="162" y="49"/>
                </a:moveTo>
                <a:lnTo>
                  <a:pt x="169" y="41"/>
                </a:lnTo>
                <a:moveTo>
                  <a:pt x="94" y="118"/>
                </a:moveTo>
                <a:lnTo>
                  <a:pt x="104" y="109"/>
                </a:lnTo>
                <a:moveTo>
                  <a:pt x="123" y="87"/>
                </a:moveTo>
                <a:lnTo>
                  <a:pt x="128" y="82"/>
                </a:lnTo>
                <a:moveTo>
                  <a:pt x="104" y="106"/>
                </a:moveTo>
                <a:lnTo>
                  <a:pt x="104" y="104"/>
                </a:lnTo>
                <a:moveTo>
                  <a:pt x="46" y="171"/>
                </a:moveTo>
                <a:lnTo>
                  <a:pt x="51" y="166"/>
                </a:lnTo>
                <a:moveTo>
                  <a:pt x="162" y="56"/>
                </a:moveTo>
                <a:lnTo>
                  <a:pt x="171" y="46"/>
                </a:lnTo>
                <a:moveTo>
                  <a:pt x="106" y="111"/>
                </a:moveTo>
                <a:lnTo>
                  <a:pt x="114" y="104"/>
                </a:lnTo>
                <a:moveTo>
                  <a:pt x="125" y="92"/>
                </a:moveTo>
                <a:lnTo>
                  <a:pt x="130" y="87"/>
                </a:lnTo>
                <a:moveTo>
                  <a:pt x="51" y="173"/>
                </a:moveTo>
                <a:lnTo>
                  <a:pt x="54" y="171"/>
                </a:lnTo>
                <a:moveTo>
                  <a:pt x="164" y="61"/>
                </a:moveTo>
                <a:lnTo>
                  <a:pt x="171" y="53"/>
                </a:lnTo>
                <a:moveTo>
                  <a:pt x="116" y="109"/>
                </a:moveTo>
                <a:lnTo>
                  <a:pt x="125" y="99"/>
                </a:lnTo>
                <a:lnTo>
                  <a:pt x="133" y="92"/>
                </a:lnTo>
                <a:moveTo>
                  <a:pt x="125" y="106"/>
                </a:moveTo>
                <a:lnTo>
                  <a:pt x="135" y="97"/>
                </a:lnTo>
                <a:moveTo>
                  <a:pt x="164" y="68"/>
                </a:moveTo>
                <a:lnTo>
                  <a:pt x="174" y="58"/>
                </a:lnTo>
                <a:moveTo>
                  <a:pt x="130" y="109"/>
                </a:moveTo>
                <a:lnTo>
                  <a:pt x="145" y="94"/>
                </a:lnTo>
                <a:moveTo>
                  <a:pt x="166" y="73"/>
                </a:moveTo>
                <a:lnTo>
                  <a:pt x="174" y="63"/>
                </a:lnTo>
                <a:moveTo>
                  <a:pt x="130" y="116"/>
                </a:moveTo>
                <a:lnTo>
                  <a:pt x="138" y="109"/>
                </a:lnTo>
                <a:moveTo>
                  <a:pt x="166" y="80"/>
                </a:moveTo>
                <a:lnTo>
                  <a:pt x="174" y="70"/>
                </a:lnTo>
                <a:moveTo>
                  <a:pt x="147" y="99"/>
                </a:moveTo>
                <a:lnTo>
                  <a:pt x="154" y="92"/>
                </a:lnTo>
                <a:moveTo>
                  <a:pt x="130" y="121"/>
                </a:moveTo>
                <a:lnTo>
                  <a:pt x="140" y="113"/>
                </a:lnTo>
                <a:moveTo>
                  <a:pt x="174" y="77"/>
                </a:moveTo>
                <a:lnTo>
                  <a:pt x="164" y="87"/>
                </a:lnTo>
                <a:lnTo>
                  <a:pt x="157" y="97"/>
                </a:lnTo>
                <a:moveTo>
                  <a:pt x="116" y="145"/>
                </a:moveTo>
                <a:lnTo>
                  <a:pt x="121" y="137"/>
                </a:lnTo>
                <a:moveTo>
                  <a:pt x="162" y="97"/>
                </a:moveTo>
                <a:lnTo>
                  <a:pt x="176" y="85"/>
                </a:lnTo>
                <a:moveTo>
                  <a:pt x="133" y="128"/>
                </a:moveTo>
                <a:lnTo>
                  <a:pt x="140" y="121"/>
                </a:lnTo>
                <a:moveTo>
                  <a:pt x="123" y="145"/>
                </a:moveTo>
                <a:lnTo>
                  <a:pt x="140" y="125"/>
                </a:lnTo>
                <a:moveTo>
                  <a:pt x="162" y="104"/>
                </a:moveTo>
                <a:lnTo>
                  <a:pt x="181" y="85"/>
                </a:lnTo>
                <a:moveTo>
                  <a:pt x="130" y="142"/>
                </a:moveTo>
                <a:lnTo>
                  <a:pt x="142" y="130"/>
                </a:lnTo>
                <a:moveTo>
                  <a:pt x="181" y="92"/>
                </a:moveTo>
                <a:lnTo>
                  <a:pt x="190" y="82"/>
                </a:lnTo>
                <a:moveTo>
                  <a:pt x="162" y="113"/>
                </a:moveTo>
                <a:lnTo>
                  <a:pt x="171" y="101"/>
                </a:lnTo>
                <a:moveTo>
                  <a:pt x="133" y="147"/>
                </a:moveTo>
                <a:lnTo>
                  <a:pt x="152" y="128"/>
                </a:lnTo>
                <a:moveTo>
                  <a:pt x="190" y="89"/>
                </a:moveTo>
                <a:lnTo>
                  <a:pt x="198" y="82"/>
                </a:lnTo>
                <a:moveTo>
                  <a:pt x="157" y="123"/>
                </a:moveTo>
                <a:lnTo>
                  <a:pt x="166" y="113"/>
                </a:lnTo>
                <a:moveTo>
                  <a:pt x="133" y="154"/>
                </a:moveTo>
                <a:lnTo>
                  <a:pt x="140" y="147"/>
                </a:lnTo>
                <a:moveTo>
                  <a:pt x="198" y="89"/>
                </a:moveTo>
                <a:lnTo>
                  <a:pt x="205" y="82"/>
                </a:lnTo>
                <a:moveTo>
                  <a:pt x="147" y="140"/>
                </a:moveTo>
                <a:lnTo>
                  <a:pt x="164" y="123"/>
                </a:lnTo>
                <a:moveTo>
                  <a:pt x="135" y="159"/>
                </a:moveTo>
                <a:lnTo>
                  <a:pt x="142" y="152"/>
                </a:lnTo>
                <a:moveTo>
                  <a:pt x="205" y="87"/>
                </a:moveTo>
                <a:lnTo>
                  <a:pt x="212" y="80"/>
                </a:lnTo>
                <a:moveTo>
                  <a:pt x="150" y="145"/>
                </a:moveTo>
                <a:lnTo>
                  <a:pt x="164" y="128"/>
                </a:lnTo>
                <a:moveTo>
                  <a:pt x="116" y="185"/>
                </a:moveTo>
                <a:lnTo>
                  <a:pt x="130" y="169"/>
                </a:lnTo>
                <a:moveTo>
                  <a:pt x="212" y="87"/>
                </a:moveTo>
                <a:lnTo>
                  <a:pt x="222" y="80"/>
                </a:lnTo>
                <a:moveTo>
                  <a:pt x="133" y="166"/>
                </a:moveTo>
                <a:lnTo>
                  <a:pt x="154" y="145"/>
                </a:lnTo>
                <a:moveTo>
                  <a:pt x="159" y="140"/>
                </a:moveTo>
                <a:lnTo>
                  <a:pt x="169" y="133"/>
                </a:lnTo>
                <a:moveTo>
                  <a:pt x="157" y="145"/>
                </a:moveTo>
                <a:lnTo>
                  <a:pt x="157" y="142"/>
                </a:lnTo>
                <a:moveTo>
                  <a:pt x="121" y="185"/>
                </a:moveTo>
                <a:lnTo>
                  <a:pt x="169" y="137"/>
                </a:lnTo>
                <a:moveTo>
                  <a:pt x="219" y="87"/>
                </a:moveTo>
                <a:lnTo>
                  <a:pt x="229" y="80"/>
                </a:lnTo>
                <a:moveTo>
                  <a:pt x="135" y="181"/>
                </a:moveTo>
                <a:lnTo>
                  <a:pt x="135" y="178"/>
                </a:lnTo>
                <a:moveTo>
                  <a:pt x="229" y="87"/>
                </a:moveTo>
                <a:lnTo>
                  <a:pt x="236" y="80"/>
                </a:lnTo>
                <a:moveTo>
                  <a:pt x="135" y="178"/>
                </a:moveTo>
                <a:lnTo>
                  <a:pt x="154" y="159"/>
                </a:lnTo>
                <a:moveTo>
                  <a:pt x="159" y="154"/>
                </a:moveTo>
                <a:lnTo>
                  <a:pt x="159" y="152"/>
                </a:lnTo>
                <a:moveTo>
                  <a:pt x="157" y="157"/>
                </a:moveTo>
                <a:lnTo>
                  <a:pt x="159" y="157"/>
                </a:lnTo>
                <a:moveTo>
                  <a:pt x="147" y="173"/>
                </a:moveTo>
                <a:lnTo>
                  <a:pt x="159" y="164"/>
                </a:lnTo>
                <a:moveTo>
                  <a:pt x="236" y="87"/>
                </a:moveTo>
                <a:lnTo>
                  <a:pt x="243" y="77"/>
                </a:lnTo>
                <a:moveTo>
                  <a:pt x="150" y="178"/>
                </a:moveTo>
                <a:lnTo>
                  <a:pt x="150" y="176"/>
                </a:lnTo>
                <a:moveTo>
                  <a:pt x="243" y="87"/>
                </a:moveTo>
                <a:lnTo>
                  <a:pt x="250" y="77"/>
                </a:lnTo>
                <a:moveTo>
                  <a:pt x="150" y="178"/>
                </a:moveTo>
                <a:lnTo>
                  <a:pt x="164" y="164"/>
                </a:lnTo>
                <a:moveTo>
                  <a:pt x="145" y="190"/>
                </a:moveTo>
                <a:lnTo>
                  <a:pt x="178" y="157"/>
                </a:lnTo>
                <a:moveTo>
                  <a:pt x="248" y="87"/>
                </a:moveTo>
                <a:lnTo>
                  <a:pt x="258" y="77"/>
                </a:lnTo>
                <a:moveTo>
                  <a:pt x="142" y="200"/>
                </a:moveTo>
                <a:lnTo>
                  <a:pt x="154" y="188"/>
                </a:lnTo>
                <a:moveTo>
                  <a:pt x="262" y="80"/>
                </a:moveTo>
                <a:lnTo>
                  <a:pt x="181" y="161"/>
                </a:lnTo>
                <a:moveTo>
                  <a:pt x="140" y="207"/>
                </a:moveTo>
                <a:lnTo>
                  <a:pt x="152" y="197"/>
                </a:lnTo>
                <a:moveTo>
                  <a:pt x="236" y="111"/>
                </a:moveTo>
                <a:lnTo>
                  <a:pt x="255" y="94"/>
                </a:lnTo>
                <a:moveTo>
                  <a:pt x="234" y="116"/>
                </a:moveTo>
                <a:lnTo>
                  <a:pt x="234" y="113"/>
                </a:lnTo>
                <a:moveTo>
                  <a:pt x="236" y="113"/>
                </a:moveTo>
                <a:lnTo>
                  <a:pt x="236" y="111"/>
                </a:lnTo>
                <a:moveTo>
                  <a:pt x="140" y="217"/>
                </a:moveTo>
                <a:lnTo>
                  <a:pt x="150" y="207"/>
                </a:lnTo>
                <a:moveTo>
                  <a:pt x="138" y="224"/>
                </a:moveTo>
                <a:lnTo>
                  <a:pt x="147" y="217"/>
                </a:lnTo>
                <a:moveTo>
                  <a:pt x="138" y="233"/>
                </a:moveTo>
                <a:lnTo>
                  <a:pt x="145" y="226"/>
                </a:lnTo>
                <a:moveTo>
                  <a:pt x="135" y="241"/>
                </a:moveTo>
                <a:lnTo>
                  <a:pt x="142" y="233"/>
                </a:lnTo>
                <a:moveTo>
                  <a:pt x="164" y="214"/>
                </a:moveTo>
                <a:lnTo>
                  <a:pt x="164" y="212"/>
                </a:lnTo>
                <a:moveTo>
                  <a:pt x="159" y="217"/>
                </a:moveTo>
                <a:lnTo>
                  <a:pt x="162" y="214"/>
                </a:lnTo>
                <a:moveTo>
                  <a:pt x="133" y="250"/>
                </a:moveTo>
                <a:lnTo>
                  <a:pt x="142" y="241"/>
                </a:lnTo>
                <a:moveTo>
                  <a:pt x="147" y="236"/>
                </a:moveTo>
                <a:lnTo>
                  <a:pt x="174" y="212"/>
                </a:lnTo>
                <a:moveTo>
                  <a:pt x="133" y="257"/>
                </a:moveTo>
                <a:lnTo>
                  <a:pt x="157" y="233"/>
                </a:lnTo>
                <a:moveTo>
                  <a:pt x="169" y="221"/>
                </a:moveTo>
                <a:lnTo>
                  <a:pt x="176" y="214"/>
                </a:lnTo>
                <a:moveTo>
                  <a:pt x="133" y="265"/>
                </a:moveTo>
                <a:lnTo>
                  <a:pt x="152" y="245"/>
                </a:lnTo>
                <a:moveTo>
                  <a:pt x="174" y="221"/>
                </a:moveTo>
                <a:lnTo>
                  <a:pt x="181" y="217"/>
                </a:lnTo>
                <a:moveTo>
                  <a:pt x="130" y="274"/>
                </a:moveTo>
                <a:lnTo>
                  <a:pt x="150" y="255"/>
                </a:lnTo>
                <a:moveTo>
                  <a:pt x="178" y="226"/>
                </a:moveTo>
                <a:lnTo>
                  <a:pt x="183" y="221"/>
                </a:lnTo>
                <a:moveTo>
                  <a:pt x="130" y="281"/>
                </a:moveTo>
                <a:lnTo>
                  <a:pt x="147" y="262"/>
                </a:lnTo>
                <a:moveTo>
                  <a:pt x="181" y="231"/>
                </a:moveTo>
                <a:lnTo>
                  <a:pt x="185" y="226"/>
                </a:lnTo>
                <a:moveTo>
                  <a:pt x="171" y="241"/>
                </a:moveTo>
                <a:lnTo>
                  <a:pt x="174" y="236"/>
                </a:lnTo>
                <a:moveTo>
                  <a:pt x="130" y="289"/>
                </a:moveTo>
                <a:lnTo>
                  <a:pt x="145" y="272"/>
                </a:lnTo>
                <a:moveTo>
                  <a:pt x="181" y="236"/>
                </a:moveTo>
                <a:lnTo>
                  <a:pt x="188" y="231"/>
                </a:lnTo>
                <a:moveTo>
                  <a:pt x="166" y="250"/>
                </a:moveTo>
                <a:lnTo>
                  <a:pt x="176" y="243"/>
                </a:lnTo>
                <a:moveTo>
                  <a:pt x="130" y="293"/>
                </a:moveTo>
                <a:lnTo>
                  <a:pt x="142" y="281"/>
                </a:lnTo>
                <a:moveTo>
                  <a:pt x="183" y="241"/>
                </a:moveTo>
                <a:lnTo>
                  <a:pt x="190" y="236"/>
                </a:lnTo>
                <a:moveTo>
                  <a:pt x="164" y="260"/>
                </a:moveTo>
                <a:lnTo>
                  <a:pt x="174" y="253"/>
                </a:lnTo>
                <a:moveTo>
                  <a:pt x="130" y="301"/>
                </a:moveTo>
                <a:lnTo>
                  <a:pt x="142" y="291"/>
                </a:lnTo>
                <a:moveTo>
                  <a:pt x="185" y="248"/>
                </a:moveTo>
                <a:lnTo>
                  <a:pt x="190" y="241"/>
                </a:lnTo>
                <a:moveTo>
                  <a:pt x="164" y="267"/>
                </a:moveTo>
                <a:lnTo>
                  <a:pt x="174" y="257"/>
                </a:lnTo>
                <a:moveTo>
                  <a:pt x="164" y="274"/>
                </a:moveTo>
                <a:lnTo>
                  <a:pt x="174" y="265"/>
                </a:lnTo>
                <a:moveTo>
                  <a:pt x="185" y="253"/>
                </a:moveTo>
                <a:lnTo>
                  <a:pt x="190" y="248"/>
                </a:lnTo>
                <a:moveTo>
                  <a:pt x="164" y="281"/>
                </a:moveTo>
                <a:lnTo>
                  <a:pt x="174" y="272"/>
                </a:lnTo>
                <a:moveTo>
                  <a:pt x="185" y="260"/>
                </a:moveTo>
                <a:lnTo>
                  <a:pt x="193" y="253"/>
                </a:lnTo>
                <a:moveTo>
                  <a:pt x="164" y="289"/>
                </a:moveTo>
                <a:lnTo>
                  <a:pt x="174" y="279"/>
                </a:lnTo>
                <a:moveTo>
                  <a:pt x="185" y="267"/>
                </a:moveTo>
                <a:lnTo>
                  <a:pt x="193" y="260"/>
                </a:lnTo>
                <a:moveTo>
                  <a:pt x="166" y="293"/>
                </a:moveTo>
                <a:lnTo>
                  <a:pt x="174" y="284"/>
                </a:lnTo>
                <a:moveTo>
                  <a:pt x="183" y="277"/>
                </a:moveTo>
                <a:lnTo>
                  <a:pt x="193" y="267"/>
                </a:lnTo>
                <a:moveTo>
                  <a:pt x="166" y="298"/>
                </a:moveTo>
                <a:lnTo>
                  <a:pt x="176" y="291"/>
                </a:lnTo>
                <a:moveTo>
                  <a:pt x="183" y="284"/>
                </a:moveTo>
                <a:lnTo>
                  <a:pt x="190" y="274"/>
                </a:lnTo>
                <a:moveTo>
                  <a:pt x="169" y="303"/>
                </a:moveTo>
                <a:lnTo>
                  <a:pt x="181" y="293"/>
                </a:lnTo>
                <a:moveTo>
                  <a:pt x="181" y="291"/>
                </a:moveTo>
                <a:lnTo>
                  <a:pt x="190" y="284"/>
                </a:lnTo>
                <a:moveTo>
                  <a:pt x="171" y="308"/>
                </a:moveTo>
                <a:lnTo>
                  <a:pt x="188" y="291"/>
                </a:lnTo>
                <a:moveTo>
                  <a:pt x="176" y="310"/>
                </a:moveTo>
                <a:lnTo>
                  <a:pt x="188" y="301"/>
                </a:lnTo>
                <a:moveTo>
                  <a:pt x="135" y="303"/>
                </a:moveTo>
                <a:lnTo>
                  <a:pt x="130" y="298"/>
                </a:lnTo>
                <a:moveTo>
                  <a:pt x="138" y="298"/>
                </a:moveTo>
                <a:lnTo>
                  <a:pt x="130" y="289"/>
                </a:lnTo>
                <a:moveTo>
                  <a:pt x="140" y="293"/>
                </a:moveTo>
                <a:lnTo>
                  <a:pt x="130" y="284"/>
                </a:lnTo>
                <a:moveTo>
                  <a:pt x="142" y="289"/>
                </a:moveTo>
                <a:lnTo>
                  <a:pt x="130" y="277"/>
                </a:lnTo>
                <a:moveTo>
                  <a:pt x="142" y="281"/>
                </a:moveTo>
                <a:lnTo>
                  <a:pt x="133" y="272"/>
                </a:lnTo>
                <a:moveTo>
                  <a:pt x="178" y="310"/>
                </a:moveTo>
                <a:lnTo>
                  <a:pt x="169" y="301"/>
                </a:lnTo>
                <a:moveTo>
                  <a:pt x="5" y="140"/>
                </a:moveTo>
                <a:lnTo>
                  <a:pt x="5" y="137"/>
                </a:lnTo>
                <a:moveTo>
                  <a:pt x="145" y="277"/>
                </a:moveTo>
                <a:lnTo>
                  <a:pt x="133" y="265"/>
                </a:lnTo>
                <a:moveTo>
                  <a:pt x="5" y="140"/>
                </a:moveTo>
                <a:lnTo>
                  <a:pt x="32" y="164"/>
                </a:lnTo>
                <a:lnTo>
                  <a:pt x="34" y="166"/>
                </a:lnTo>
                <a:moveTo>
                  <a:pt x="181" y="305"/>
                </a:moveTo>
                <a:lnTo>
                  <a:pt x="164" y="291"/>
                </a:lnTo>
                <a:moveTo>
                  <a:pt x="18" y="145"/>
                </a:moveTo>
                <a:lnTo>
                  <a:pt x="1" y="128"/>
                </a:lnTo>
                <a:moveTo>
                  <a:pt x="145" y="272"/>
                </a:moveTo>
                <a:lnTo>
                  <a:pt x="133" y="257"/>
                </a:lnTo>
                <a:moveTo>
                  <a:pt x="22" y="147"/>
                </a:moveTo>
                <a:lnTo>
                  <a:pt x="20" y="145"/>
                </a:lnTo>
                <a:moveTo>
                  <a:pt x="46" y="171"/>
                </a:moveTo>
                <a:lnTo>
                  <a:pt x="27" y="152"/>
                </a:lnTo>
                <a:lnTo>
                  <a:pt x="25" y="149"/>
                </a:lnTo>
                <a:moveTo>
                  <a:pt x="185" y="303"/>
                </a:moveTo>
                <a:lnTo>
                  <a:pt x="164" y="284"/>
                </a:lnTo>
                <a:moveTo>
                  <a:pt x="10" y="128"/>
                </a:moveTo>
                <a:lnTo>
                  <a:pt x="3" y="121"/>
                </a:lnTo>
                <a:moveTo>
                  <a:pt x="147" y="265"/>
                </a:moveTo>
                <a:lnTo>
                  <a:pt x="133" y="253"/>
                </a:lnTo>
                <a:moveTo>
                  <a:pt x="54" y="173"/>
                </a:moveTo>
                <a:lnTo>
                  <a:pt x="46" y="166"/>
                </a:lnTo>
                <a:moveTo>
                  <a:pt x="188" y="298"/>
                </a:moveTo>
                <a:lnTo>
                  <a:pt x="181" y="293"/>
                </a:lnTo>
                <a:moveTo>
                  <a:pt x="8" y="121"/>
                </a:moveTo>
                <a:lnTo>
                  <a:pt x="3" y="113"/>
                </a:lnTo>
                <a:moveTo>
                  <a:pt x="176" y="289"/>
                </a:moveTo>
                <a:lnTo>
                  <a:pt x="164" y="277"/>
                </a:lnTo>
                <a:moveTo>
                  <a:pt x="147" y="260"/>
                </a:moveTo>
                <a:lnTo>
                  <a:pt x="135" y="245"/>
                </a:lnTo>
                <a:moveTo>
                  <a:pt x="188" y="293"/>
                </a:moveTo>
                <a:lnTo>
                  <a:pt x="183" y="286"/>
                </a:lnTo>
                <a:moveTo>
                  <a:pt x="10" y="113"/>
                </a:moveTo>
                <a:lnTo>
                  <a:pt x="3" y="109"/>
                </a:lnTo>
                <a:moveTo>
                  <a:pt x="174" y="279"/>
                </a:moveTo>
                <a:lnTo>
                  <a:pt x="164" y="269"/>
                </a:lnTo>
                <a:moveTo>
                  <a:pt x="150" y="255"/>
                </a:moveTo>
                <a:lnTo>
                  <a:pt x="135" y="241"/>
                </a:lnTo>
                <a:moveTo>
                  <a:pt x="190" y="289"/>
                </a:moveTo>
                <a:lnTo>
                  <a:pt x="183" y="281"/>
                </a:lnTo>
                <a:moveTo>
                  <a:pt x="13" y="109"/>
                </a:moveTo>
                <a:lnTo>
                  <a:pt x="8" y="106"/>
                </a:lnTo>
                <a:moveTo>
                  <a:pt x="174" y="272"/>
                </a:moveTo>
                <a:lnTo>
                  <a:pt x="174" y="269"/>
                </a:lnTo>
                <a:moveTo>
                  <a:pt x="152" y="248"/>
                </a:moveTo>
                <a:lnTo>
                  <a:pt x="135" y="233"/>
                </a:lnTo>
                <a:moveTo>
                  <a:pt x="174" y="269"/>
                </a:moveTo>
                <a:lnTo>
                  <a:pt x="164" y="262"/>
                </a:lnTo>
                <a:moveTo>
                  <a:pt x="190" y="281"/>
                </a:moveTo>
                <a:lnTo>
                  <a:pt x="183" y="274"/>
                </a:lnTo>
                <a:moveTo>
                  <a:pt x="142" y="233"/>
                </a:moveTo>
                <a:lnTo>
                  <a:pt x="138" y="229"/>
                </a:lnTo>
                <a:moveTo>
                  <a:pt x="174" y="262"/>
                </a:moveTo>
                <a:lnTo>
                  <a:pt x="166" y="257"/>
                </a:lnTo>
                <a:moveTo>
                  <a:pt x="152" y="243"/>
                </a:moveTo>
                <a:lnTo>
                  <a:pt x="147" y="238"/>
                </a:lnTo>
                <a:moveTo>
                  <a:pt x="190" y="274"/>
                </a:moveTo>
                <a:lnTo>
                  <a:pt x="185" y="269"/>
                </a:lnTo>
                <a:moveTo>
                  <a:pt x="145" y="229"/>
                </a:moveTo>
                <a:lnTo>
                  <a:pt x="138" y="221"/>
                </a:lnTo>
                <a:moveTo>
                  <a:pt x="174" y="257"/>
                </a:moveTo>
                <a:lnTo>
                  <a:pt x="166" y="250"/>
                </a:lnTo>
                <a:moveTo>
                  <a:pt x="154" y="238"/>
                </a:moveTo>
                <a:lnTo>
                  <a:pt x="150" y="233"/>
                </a:lnTo>
                <a:moveTo>
                  <a:pt x="193" y="269"/>
                </a:moveTo>
                <a:lnTo>
                  <a:pt x="185" y="262"/>
                </a:lnTo>
                <a:moveTo>
                  <a:pt x="145" y="221"/>
                </a:moveTo>
                <a:lnTo>
                  <a:pt x="140" y="217"/>
                </a:lnTo>
                <a:moveTo>
                  <a:pt x="174" y="250"/>
                </a:moveTo>
                <a:lnTo>
                  <a:pt x="169" y="245"/>
                </a:lnTo>
                <a:moveTo>
                  <a:pt x="157" y="233"/>
                </a:moveTo>
                <a:lnTo>
                  <a:pt x="152" y="229"/>
                </a:lnTo>
                <a:moveTo>
                  <a:pt x="193" y="262"/>
                </a:moveTo>
                <a:lnTo>
                  <a:pt x="185" y="255"/>
                </a:lnTo>
                <a:moveTo>
                  <a:pt x="147" y="217"/>
                </a:moveTo>
                <a:lnTo>
                  <a:pt x="140" y="212"/>
                </a:lnTo>
                <a:moveTo>
                  <a:pt x="176" y="245"/>
                </a:moveTo>
                <a:lnTo>
                  <a:pt x="171" y="241"/>
                </a:lnTo>
                <a:moveTo>
                  <a:pt x="159" y="229"/>
                </a:moveTo>
                <a:lnTo>
                  <a:pt x="154" y="224"/>
                </a:lnTo>
                <a:moveTo>
                  <a:pt x="193" y="255"/>
                </a:moveTo>
                <a:lnTo>
                  <a:pt x="185" y="248"/>
                </a:lnTo>
                <a:moveTo>
                  <a:pt x="123" y="185"/>
                </a:moveTo>
                <a:lnTo>
                  <a:pt x="116" y="178"/>
                </a:lnTo>
                <a:moveTo>
                  <a:pt x="176" y="241"/>
                </a:moveTo>
                <a:lnTo>
                  <a:pt x="174" y="236"/>
                </a:lnTo>
                <a:moveTo>
                  <a:pt x="147" y="212"/>
                </a:moveTo>
                <a:lnTo>
                  <a:pt x="142" y="205"/>
                </a:lnTo>
                <a:moveTo>
                  <a:pt x="162" y="226"/>
                </a:moveTo>
                <a:lnTo>
                  <a:pt x="157" y="219"/>
                </a:lnTo>
                <a:moveTo>
                  <a:pt x="190" y="248"/>
                </a:moveTo>
                <a:lnTo>
                  <a:pt x="183" y="241"/>
                </a:lnTo>
                <a:moveTo>
                  <a:pt x="70" y="125"/>
                </a:moveTo>
                <a:lnTo>
                  <a:pt x="65" y="123"/>
                </a:lnTo>
                <a:moveTo>
                  <a:pt x="166" y="221"/>
                </a:moveTo>
                <a:lnTo>
                  <a:pt x="159" y="217"/>
                </a:lnTo>
                <a:moveTo>
                  <a:pt x="128" y="183"/>
                </a:moveTo>
                <a:lnTo>
                  <a:pt x="121" y="176"/>
                </a:lnTo>
                <a:moveTo>
                  <a:pt x="150" y="205"/>
                </a:moveTo>
                <a:lnTo>
                  <a:pt x="142" y="200"/>
                </a:lnTo>
                <a:moveTo>
                  <a:pt x="190" y="241"/>
                </a:moveTo>
                <a:lnTo>
                  <a:pt x="190" y="238"/>
                </a:lnTo>
                <a:moveTo>
                  <a:pt x="75" y="123"/>
                </a:moveTo>
                <a:lnTo>
                  <a:pt x="70" y="121"/>
                </a:lnTo>
                <a:moveTo>
                  <a:pt x="190" y="238"/>
                </a:moveTo>
                <a:lnTo>
                  <a:pt x="178" y="229"/>
                </a:lnTo>
                <a:moveTo>
                  <a:pt x="130" y="181"/>
                </a:moveTo>
                <a:lnTo>
                  <a:pt x="125" y="173"/>
                </a:lnTo>
                <a:moveTo>
                  <a:pt x="171" y="221"/>
                </a:moveTo>
                <a:lnTo>
                  <a:pt x="164" y="212"/>
                </a:lnTo>
                <a:moveTo>
                  <a:pt x="150" y="200"/>
                </a:moveTo>
                <a:lnTo>
                  <a:pt x="145" y="193"/>
                </a:lnTo>
                <a:moveTo>
                  <a:pt x="188" y="229"/>
                </a:moveTo>
                <a:lnTo>
                  <a:pt x="169" y="209"/>
                </a:lnTo>
                <a:moveTo>
                  <a:pt x="80" y="123"/>
                </a:moveTo>
                <a:lnTo>
                  <a:pt x="75" y="118"/>
                </a:lnTo>
                <a:moveTo>
                  <a:pt x="152" y="195"/>
                </a:moveTo>
                <a:lnTo>
                  <a:pt x="145" y="188"/>
                </a:lnTo>
                <a:moveTo>
                  <a:pt x="135" y="178"/>
                </a:moveTo>
                <a:lnTo>
                  <a:pt x="128" y="171"/>
                </a:lnTo>
                <a:moveTo>
                  <a:pt x="154" y="190"/>
                </a:moveTo>
                <a:lnTo>
                  <a:pt x="147" y="183"/>
                </a:lnTo>
                <a:moveTo>
                  <a:pt x="85" y="121"/>
                </a:moveTo>
                <a:lnTo>
                  <a:pt x="80" y="116"/>
                </a:lnTo>
                <a:moveTo>
                  <a:pt x="140" y="176"/>
                </a:moveTo>
                <a:lnTo>
                  <a:pt x="133" y="169"/>
                </a:lnTo>
                <a:moveTo>
                  <a:pt x="157" y="185"/>
                </a:moveTo>
                <a:lnTo>
                  <a:pt x="150" y="178"/>
                </a:lnTo>
                <a:moveTo>
                  <a:pt x="90" y="118"/>
                </a:moveTo>
                <a:lnTo>
                  <a:pt x="85" y="113"/>
                </a:lnTo>
                <a:moveTo>
                  <a:pt x="145" y="173"/>
                </a:moveTo>
                <a:lnTo>
                  <a:pt x="133" y="161"/>
                </a:lnTo>
                <a:moveTo>
                  <a:pt x="118" y="147"/>
                </a:moveTo>
                <a:lnTo>
                  <a:pt x="114" y="142"/>
                </a:lnTo>
                <a:moveTo>
                  <a:pt x="159" y="181"/>
                </a:moveTo>
                <a:lnTo>
                  <a:pt x="133" y="154"/>
                </a:lnTo>
                <a:moveTo>
                  <a:pt x="94" y="116"/>
                </a:moveTo>
                <a:lnTo>
                  <a:pt x="90" y="111"/>
                </a:lnTo>
                <a:moveTo>
                  <a:pt x="123" y="145"/>
                </a:moveTo>
                <a:lnTo>
                  <a:pt x="118" y="140"/>
                </a:lnTo>
                <a:moveTo>
                  <a:pt x="162" y="176"/>
                </a:moveTo>
                <a:lnTo>
                  <a:pt x="133" y="149"/>
                </a:lnTo>
                <a:moveTo>
                  <a:pt x="99" y="113"/>
                </a:moveTo>
                <a:lnTo>
                  <a:pt x="94" y="111"/>
                </a:lnTo>
                <a:moveTo>
                  <a:pt x="133" y="149"/>
                </a:moveTo>
                <a:lnTo>
                  <a:pt x="133" y="147"/>
                </a:lnTo>
                <a:moveTo>
                  <a:pt x="128" y="142"/>
                </a:moveTo>
                <a:lnTo>
                  <a:pt x="123" y="137"/>
                </a:lnTo>
                <a:moveTo>
                  <a:pt x="164" y="173"/>
                </a:moveTo>
                <a:lnTo>
                  <a:pt x="145" y="152"/>
                </a:lnTo>
                <a:moveTo>
                  <a:pt x="104" y="113"/>
                </a:moveTo>
                <a:lnTo>
                  <a:pt x="102" y="109"/>
                </a:lnTo>
                <a:moveTo>
                  <a:pt x="142" y="149"/>
                </a:moveTo>
                <a:lnTo>
                  <a:pt x="125" y="135"/>
                </a:lnTo>
                <a:moveTo>
                  <a:pt x="169" y="169"/>
                </a:moveTo>
                <a:lnTo>
                  <a:pt x="162" y="164"/>
                </a:lnTo>
                <a:moveTo>
                  <a:pt x="111" y="111"/>
                </a:moveTo>
                <a:lnTo>
                  <a:pt x="106" y="106"/>
                </a:lnTo>
                <a:moveTo>
                  <a:pt x="157" y="157"/>
                </a:moveTo>
                <a:lnTo>
                  <a:pt x="147" y="147"/>
                </a:lnTo>
                <a:moveTo>
                  <a:pt x="140" y="142"/>
                </a:moveTo>
                <a:lnTo>
                  <a:pt x="130" y="133"/>
                </a:lnTo>
                <a:moveTo>
                  <a:pt x="171" y="166"/>
                </a:moveTo>
                <a:lnTo>
                  <a:pt x="169" y="164"/>
                </a:lnTo>
                <a:moveTo>
                  <a:pt x="116" y="109"/>
                </a:moveTo>
                <a:lnTo>
                  <a:pt x="111" y="104"/>
                </a:lnTo>
                <a:moveTo>
                  <a:pt x="159" y="154"/>
                </a:moveTo>
                <a:lnTo>
                  <a:pt x="150" y="142"/>
                </a:lnTo>
                <a:moveTo>
                  <a:pt x="145" y="140"/>
                </a:moveTo>
                <a:lnTo>
                  <a:pt x="130" y="125"/>
                </a:lnTo>
                <a:moveTo>
                  <a:pt x="176" y="164"/>
                </a:moveTo>
                <a:lnTo>
                  <a:pt x="174" y="161"/>
                </a:lnTo>
                <a:moveTo>
                  <a:pt x="121" y="106"/>
                </a:moveTo>
                <a:lnTo>
                  <a:pt x="116" y="101"/>
                </a:lnTo>
                <a:moveTo>
                  <a:pt x="164" y="149"/>
                </a:moveTo>
                <a:lnTo>
                  <a:pt x="157" y="145"/>
                </a:lnTo>
                <a:moveTo>
                  <a:pt x="140" y="128"/>
                </a:moveTo>
                <a:lnTo>
                  <a:pt x="130" y="118"/>
                </a:lnTo>
                <a:moveTo>
                  <a:pt x="154" y="142"/>
                </a:moveTo>
                <a:lnTo>
                  <a:pt x="142" y="130"/>
                </a:lnTo>
                <a:moveTo>
                  <a:pt x="142" y="128"/>
                </a:moveTo>
                <a:lnTo>
                  <a:pt x="140" y="128"/>
                </a:lnTo>
                <a:moveTo>
                  <a:pt x="181" y="161"/>
                </a:moveTo>
                <a:lnTo>
                  <a:pt x="178" y="157"/>
                </a:lnTo>
                <a:moveTo>
                  <a:pt x="125" y="106"/>
                </a:moveTo>
                <a:lnTo>
                  <a:pt x="121" y="101"/>
                </a:lnTo>
                <a:moveTo>
                  <a:pt x="166" y="147"/>
                </a:moveTo>
                <a:lnTo>
                  <a:pt x="150" y="130"/>
                </a:lnTo>
                <a:moveTo>
                  <a:pt x="140" y="121"/>
                </a:moveTo>
                <a:lnTo>
                  <a:pt x="130" y="111"/>
                </a:lnTo>
                <a:moveTo>
                  <a:pt x="185" y="159"/>
                </a:moveTo>
                <a:lnTo>
                  <a:pt x="181" y="154"/>
                </a:lnTo>
                <a:moveTo>
                  <a:pt x="138" y="111"/>
                </a:moveTo>
                <a:lnTo>
                  <a:pt x="125" y="99"/>
                </a:lnTo>
                <a:moveTo>
                  <a:pt x="169" y="142"/>
                </a:moveTo>
                <a:lnTo>
                  <a:pt x="154" y="128"/>
                </a:lnTo>
                <a:moveTo>
                  <a:pt x="140" y="113"/>
                </a:moveTo>
                <a:lnTo>
                  <a:pt x="140" y="111"/>
                </a:lnTo>
                <a:moveTo>
                  <a:pt x="188" y="154"/>
                </a:moveTo>
                <a:lnTo>
                  <a:pt x="185" y="152"/>
                </a:lnTo>
                <a:moveTo>
                  <a:pt x="138" y="104"/>
                </a:moveTo>
                <a:lnTo>
                  <a:pt x="125" y="92"/>
                </a:lnTo>
                <a:moveTo>
                  <a:pt x="169" y="137"/>
                </a:moveTo>
                <a:lnTo>
                  <a:pt x="157" y="123"/>
                </a:lnTo>
                <a:moveTo>
                  <a:pt x="193" y="152"/>
                </a:moveTo>
                <a:lnTo>
                  <a:pt x="188" y="147"/>
                </a:lnTo>
                <a:moveTo>
                  <a:pt x="133" y="92"/>
                </a:moveTo>
                <a:lnTo>
                  <a:pt x="121" y="80"/>
                </a:lnTo>
                <a:moveTo>
                  <a:pt x="164" y="123"/>
                </a:moveTo>
                <a:lnTo>
                  <a:pt x="159" y="118"/>
                </a:lnTo>
                <a:moveTo>
                  <a:pt x="135" y="94"/>
                </a:moveTo>
                <a:lnTo>
                  <a:pt x="135" y="92"/>
                </a:lnTo>
                <a:moveTo>
                  <a:pt x="140" y="101"/>
                </a:moveTo>
                <a:lnTo>
                  <a:pt x="138" y="97"/>
                </a:lnTo>
                <a:moveTo>
                  <a:pt x="198" y="149"/>
                </a:moveTo>
                <a:lnTo>
                  <a:pt x="193" y="145"/>
                </a:lnTo>
                <a:moveTo>
                  <a:pt x="128" y="82"/>
                </a:moveTo>
                <a:lnTo>
                  <a:pt x="121" y="73"/>
                </a:lnTo>
                <a:moveTo>
                  <a:pt x="164" y="118"/>
                </a:moveTo>
                <a:lnTo>
                  <a:pt x="162" y="113"/>
                </a:lnTo>
                <a:moveTo>
                  <a:pt x="147" y="99"/>
                </a:moveTo>
                <a:lnTo>
                  <a:pt x="142" y="94"/>
                </a:lnTo>
                <a:moveTo>
                  <a:pt x="200" y="147"/>
                </a:moveTo>
                <a:lnTo>
                  <a:pt x="195" y="142"/>
                </a:lnTo>
                <a:moveTo>
                  <a:pt x="152" y="99"/>
                </a:moveTo>
                <a:lnTo>
                  <a:pt x="147" y="94"/>
                </a:lnTo>
                <a:moveTo>
                  <a:pt x="166" y="113"/>
                </a:moveTo>
                <a:lnTo>
                  <a:pt x="162" y="106"/>
                </a:lnTo>
                <a:moveTo>
                  <a:pt x="205" y="142"/>
                </a:moveTo>
                <a:lnTo>
                  <a:pt x="200" y="137"/>
                </a:lnTo>
                <a:moveTo>
                  <a:pt x="157" y="97"/>
                </a:moveTo>
                <a:lnTo>
                  <a:pt x="152" y="92"/>
                </a:lnTo>
                <a:moveTo>
                  <a:pt x="169" y="109"/>
                </a:moveTo>
                <a:lnTo>
                  <a:pt x="164" y="101"/>
                </a:lnTo>
                <a:moveTo>
                  <a:pt x="207" y="140"/>
                </a:moveTo>
                <a:lnTo>
                  <a:pt x="202" y="135"/>
                </a:lnTo>
                <a:moveTo>
                  <a:pt x="171" y="104"/>
                </a:moveTo>
                <a:lnTo>
                  <a:pt x="159" y="89"/>
                </a:lnTo>
                <a:moveTo>
                  <a:pt x="212" y="135"/>
                </a:moveTo>
                <a:lnTo>
                  <a:pt x="207" y="130"/>
                </a:lnTo>
                <a:moveTo>
                  <a:pt x="174" y="97"/>
                </a:moveTo>
                <a:lnTo>
                  <a:pt x="164" y="89"/>
                </a:lnTo>
                <a:moveTo>
                  <a:pt x="214" y="133"/>
                </a:moveTo>
                <a:lnTo>
                  <a:pt x="210" y="128"/>
                </a:lnTo>
                <a:moveTo>
                  <a:pt x="118" y="37"/>
                </a:moveTo>
                <a:lnTo>
                  <a:pt x="116" y="34"/>
                </a:lnTo>
                <a:moveTo>
                  <a:pt x="176" y="94"/>
                </a:moveTo>
                <a:lnTo>
                  <a:pt x="166" y="85"/>
                </a:lnTo>
                <a:moveTo>
                  <a:pt x="217" y="128"/>
                </a:moveTo>
                <a:lnTo>
                  <a:pt x="214" y="125"/>
                </a:lnTo>
                <a:moveTo>
                  <a:pt x="123" y="37"/>
                </a:moveTo>
                <a:lnTo>
                  <a:pt x="118" y="29"/>
                </a:lnTo>
                <a:moveTo>
                  <a:pt x="181" y="92"/>
                </a:moveTo>
                <a:lnTo>
                  <a:pt x="166" y="77"/>
                </a:lnTo>
                <a:moveTo>
                  <a:pt x="222" y="125"/>
                </a:moveTo>
                <a:lnTo>
                  <a:pt x="217" y="121"/>
                </a:lnTo>
                <a:moveTo>
                  <a:pt x="130" y="34"/>
                </a:moveTo>
                <a:lnTo>
                  <a:pt x="123" y="29"/>
                </a:lnTo>
                <a:moveTo>
                  <a:pt x="185" y="89"/>
                </a:moveTo>
                <a:lnTo>
                  <a:pt x="181" y="85"/>
                </a:lnTo>
                <a:moveTo>
                  <a:pt x="174" y="80"/>
                </a:moveTo>
                <a:lnTo>
                  <a:pt x="166" y="70"/>
                </a:lnTo>
                <a:moveTo>
                  <a:pt x="224" y="123"/>
                </a:moveTo>
                <a:lnTo>
                  <a:pt x="219" y="118"/>
                </a:lnTo>
                <a:moveTo>
                  <a:pt x="135" y="32"/>
                </a:moveTo>
                <a:lnTo>
                  <a:pt x="130" y="27"/>
                </a:lnTo>
                <a:moveTo>
                  <a:pt x="193" y="89"/>
                </a:moveTo>
                <a:lnTo>
                  <a:pt x="185" y="85"/>
                </a:lnTo>
                <a:moveTo>
                  <a:pt x="174" y="73"/>
                </a:moveTo>
                <a:lnTo>
                  <a:pt x="164" y="61"/>
                </a:lnTo>
                <a:moveTo>
                  <a:pt x="229" y="118"/>
                </a:moveTo>
                <a:lnTo>
                  <a:pt x="224" y="113"/>
                </a:lnTo>
                <a:moveTo>
                  <a:pt x="142" y="32"/>
                </a:moveTo>
                <a:lnTo>
                  <a:pt x="138" y="27"/>
                </a:lnTo>
                <a:moveTo>
                  <a:pt x="198" y="89"/>
                </a:moveTo>
                <a:lnTo>
                  <a:pt x="193" y="82"/>
                </a:lnTo>
                <a:moveTo>
                  <a:pt x="174" y="65"/>
                </a:moveTo>
                <a:lnTo>
                  <a:pt x="162" y="53"/>
                </a:lnTo>
                <a:moveTo>
                  <a:pt x="231" y="116"/>
                </a:moveTo>
                <a:lnTo>
                  <a:pt x="226" y="111"/>
                </a:lnTo>
                <a:moveTo>
                  <a:pt x="150" y="32"/>
                </a:moveTo>
                <a:lnTo>
                  <a:pt x="142" y="25"/>
                </a:lnTo>
                <a:moveTo>
                  <a:pt x="205" y="87"/>
                </a:moveTo>
                <a:lnTo>
                  <a:pt x="200" y="82"/>
                </a:lnTo>
                <a:moveTo>
                  <a:pt x="171" y="56"/>
                </a:moveTo>
                <a:lnTo>
                  <a:pt x="154" y="39"/>
                </a:lnTo>
                <a:moveTo>
                  <a:pt x="236" y="113"/>
                </a:moveTo>
                <a:lnTo>
                  <a:pt x="231" y="109"/>
                </a:lnTo>
                <a:moveTo>
                  <a:pt x="171" y="46"/>
                </a:moveTo>
                <a:lnTo>
                  <a:pt x="147" y="25"/>
                </a:lnTo>
                <a:moveTo>
                  <a:pt x="212" y="87"/>
                </a:moveTo>
                <a:lnTo>
                  <a:pt x="205" y="82"/>
                </a:lnTo>
                <a:moveTo>
                  <a:pt x="241" y="111"/>
                </a:moveTo>
                <a:lnTo>
                  <a:pt x="234" y="104"/>
                </a:lnTo>
                <a:moveTo>
                  <a:pt x="169" y="37"/>
                </a:moveTo>
                <a:lnTo>
                  <a:pt x="145" y="15"/>
                </a:lnTo>
                <a:moveTo>
                  <a:pt x="217" y="87"/>
                </a:moveTo>
                <a:lnTo>
                  <a:pt x="212" y="80"/>
                </a:lnTo>
                <a:moveTo>
                  <a:pt x="169" y="39"/>
                </a:moveTo>
                <a:lnTo>
                  <a:pt x="169" y="37"/>
                </a:lnTo>
                <a:moveTo>
                  <a:pt x="243" y="106"/>
                </a:moveTo>
                <a:lnTo>
                  <a:pt x="238" y="101"/>
                </a:lnTo>
                <a:moveTo>
                  <a:pt x="154" y="17"/>
                </a:moveTo>
                <a:lnTo>
                  <a:pt x="140" y="3"/>
                </a:lnTo>
                <a:moveTo>
                  <a:pt x="224" y="87"/>
                </a:moveTo>
                <a:lnTo>
                  <a:pt x="217" y="80"/>
                </a:lnTo>
                <a:moveTo>
                  <a:pt x="169" y="32"/>
                </a:moveTo>
                <a:lnTo>
                  <a:pt x="162" y="25"/>
                </a:lnTo>
                <a:moveTo>
                  <a:pt x="248" y="104"/>
                </a:moveTo>
                <a:lnTo>
                  <a:pt x="241" y="97"/>
                </a:lnTo>
                <a:moveTo>
                  <a:pt x="171" y="27"/>
                </a:moveTo>
                <a:lnTo>
                  <a:pt x="169" y="25"/>
                </a:lnTo>
                <a:moveTo>
                  <a:pt x="231" y="87"/>
                </a:moveTo>
                <a:lnTo>
                  <a:pt x="224" y="80"/>
                </a:lnTo>
                <a:moveTo>
                  <a:pt x="250" y="99"/>
                </a:moveTo>
                <a:lnTo>
                  <a:pt x="245" y="94"/>
                </a:lnTo>
                <a:moveTo>
                  <a:pt x="238" y="87"/>
                </a:moveTo>
                <a:lnTo>
                  <a:pt x="231" y="80"/>
                </a:lnTo>
                <a:moveTo>
                  <a:pt x="255" y="97"/>
                </a:moveTo>
                <a:lnTo>
                  <a:pt x="248" y="89"/>
                </a:lnTo>
                <a:moveTo>
                  <a:pt x="243" y="87"/>
                </a:moveTo>
                <a:lnTo>
                  <a:pt x="236" y="77"/>
                </a:lnTo>
                <a:moveTo>
                  <a:pt x="255" y="92"/>
                </a:moveTo>
                <a:lnTo>
                  <a:pt x="243" y="77"/>
                </a:lnTo>
                <a:moveTo>
                  <a:pt x="260" y="87"/>
                </a:moveTo>
                <a:lnTo>
                  <a:pt x="250" y="77"/>
                </a:lnTo>
                <a:moveTo>
                  <a:pt x="262" y="82"/>
                </a:moveTo>
                <a:lnTo>
                  <a:pt x="258" y="77"/>
                </a:lnTo>
                <a:moveTo>
                  <a:pt x="142" y="1"/>
                </a:moveTo>
                <a:lnTo>
                  <a:pt x="140" y="1"/>
                </a:lnTo>
                <a:lnTo>
                  <a:pt x="138" y="3"/>
                </a:lnTo>
                <a:lnTo>
                  <a:pt x="138" y="5"/>
                </a:lnTo>
                <a:lnTo>
                  <a:pt x="142" y="10"/>
                </a:lnTo>
                <a:lnTo>
                  <a:pt x="145" y="15"/>
                </a:lnTo>
                <a:lnTo>
                  <a:pt x="147" y="15"/>
                </a:lnTo>
                <a:lnTo>
                  <a:pt x="147" y="20"/>
                </a:lnTo>
                <a:lnTo>
                  <a:pt x="150" y="20"/>
                </a:lnTo>
                <a:lnTo>
                  <a:pt x="150" y="22"/>
                </a:lnTo>
                <a:lnTo>
                  <a:pt x="147" y="25"/>
                </a:lnTo>
                <a:lnTo>
                  <a:pt x="145" y="25"/>
                </a:lnTo>
                <a:lnTo>
                  <a:pt x="145" y="27"/>
                </a:lnTo>
                <a:lnTo>
                  <a:pt x="142" y="25"/>
                </a:lnTo>
                <a:lnTo>
                  <a:pt x="142" y="27"/>
                </a:lnTo>
                <a:lnTo>
                  <a:pt x="138" y="27"/>
                </a:lnTo>
                <a:lnTo>
                  <a:pt x="128" y="27"/>
                </a:lnTo>
                <a:lnTo>
                  <a:pt x="125" y="29"/>
                </a:lnTo>
                <a:lnTo>
                  <a:pt x="125" y="27"/>
                </a:lnTo>
                <a:lnTo>
                  <a:pt x="123" y="29"/>
                </a:lnTo>
                <a:lnTo>
                  <a:pt x="116" y="29"/>
                </a:lnTo>
                <a:lnTo>
                  <a:pt x="118" y="32"/>
                </a:lnTo>
                <a:lnTo>
                  <a:pt x="116" y="32"/>
                </a:lnTo>
                <a:lnTo>
                  <a:pt x="114" y="34"/>
                </a:lnTo>
                <a:lnTo>
                  <a:pt x="111" y="34"/>
                </a:lnTo>
                <a:lnTo>
                  <a:pt x="114" y="34"/>
                </a:lnTo>
                <a:lnTo>
                  <a:pt x="114" y="39"/>
                </a:lnTo>
                <a:lnTo>
                  <a:pt x="116" y="37"/>
                </a:lnTo>
                <a:lnTo>
                  <a:pt x="121" y="37"/>
                </a:lnTo>
                <a:lnTo>
                  <a:pt x="128" y="34"/>
                </a:lnTo>
                <a:lnTo>
                  <a:pt x="133" y="34"/>
                </a:lnTo>
                <a:lnTo>
                  <a:pt x="135" y="32"/>
                </a:lnTo>
                <a:lnTo>
                  <a:pt x="147" y="32"/>
                </a:lnTo>
                <a:lnTo>
                  <a:pt x="150" y="34"/>
                </a:lnTo>
                <a:lnTo>
                  <a:pt x="150" y="32"/>
                </a:lnTo>
                <a:lnTo>
                  <a:pt x="154" y="32"/>
                </a:lnTo>
                <a:lnTo>
                  <a:pt x="154" y="34"/>
                </a:lnTo>
                <a:lnTo>
                  <a:pt x="157" y="34"/>
                </a:lnTo>
                <a:lnTo>
                  <a:pt x="157" y="39"/>
                </a:lnTo>
                <a:lnTo>
                  <a:pt x="154" y="39"/>
                </a:lnTo>
                <a:lnTo>
                  <a:pt x="154" y="41"/>
                </a:lnTo>
                <a:lnTo>
                  <a:pt x="157" y="44"/>
                </a:lnTo>
                <a:lnTo>
                  <a:pt x="159" y="44"/>
                </a:lnTo>
                <a:lnTo>
                  <a:pt x="157" y="44"/>
                </a:lnTo>
                <a:lnTo>
                  <a:pt x="162" y="46"/>
                </a:lnTo>
                <a:lnTo>
                  <a:pt x="162" y="53"/>
                </a:lnTo>
                <a:lnTo>
                  <a:pt x="164" y="58"/>
                </a:lnTo>
                <a:lnTo>
                  <a:pt x="164" y="61"/>
                </a:lnTo>
                <a:lnTo>
                  <a:pt x="164" y="58"/>
                </a:lnTo>
                <a:lnTo>
                  <a:pt x="164" y="63"/>
                </a:lnTo>
                <a:lnTo>
                  <a:pt x="166" y="65"/>
                </a:lnTo>
                <a:lnTo>
                  <a:pt x="164" y="68"/>
                </a:lnTo>
                <a:lnTo>
                  <a:pt x="166" y="68"/>
                </a:lnTo>
                <a:lnTo>
                  <a:pt x="164" y="70"/>
                </a:lnTo>
                <a:lnTo>
                  <a:pt x="166" y="70"/>
                </a:lnTo>
                <a:lnTo>
                  <a:pt x="166" y="75"/>
                </a:lnTo>
                <a:lnTo>
                  <a:pt x="166" y="85"/>
                </a:lnTo>
                <a:lnTo>
                  <a:pt x="164" y="87"/>
                </a:lnTo>
                <a:lnTo>
                  <a:pt x="162" y="89"/>
                </a:lnTo>
                <a:lnTo>
                  <a:pt x="157" y="89"/>
                </a:lnTo>
                <a:lnTo>
                  <a:pt x="157" y="92"/>
                </a:lnTo>
                <a:lnTo>
                  <a:pt x="154" y="89"/>
                </a:lnTo>
                <a:lnTo>
                  <a:pt x="154" y="92"/>
                </a:lnTo>
                <a:lnTo>
                  <a:pt x="150" y="92"/>
                </a:lnTo>
                <a:lnTo>
                  <a:pt x="147" y="92"/>
                </a:lnTo>
                <a:lnTo>
                  <a:pt x="147" y="94"/>
                </a:lnTo>
                <a:lnTo>
                  <a:pt x="142" y="94"/>
                </a:lnTo>
                <a:lnTo>
                  <a:pt x="138" y="97"/>
                </a:lnTo>
                <a:lnTo>
                  <a:pt x="135" y="97"/>
                </a:lnTo>
                <a:lnTo>
                  <a:pt x="135" y="94"/>
                </a:lnTo>
                <a:lnTo>
                  <a:pt x="133" y="94"/>
                </a:lnTo>
                <a:lnTo>
                  <a:pt x="133" y="92"/>
                </a:lnTo>
                <a:lnTo>
                  <a:pt x="133" y="89"/>
                </a:lnTo>
                <a:lnTo>
                  <a:pt x="130" y="89"/>
                </a:lnTo>
                <a:lnTo>
                  <a:pt x="133" y="87"/>
                </a:lnTo>
                <a:lnTo>
                  <a:pt x="130" y="87"/>
                </a:lnTo>
                <a:lnTo>
                  <a:pt x="130" y="85"/>
                </a:lnTo>
                <a:lnTo>
                  <a:pt x="128" y="82"/>
                </a:lnTo>
                <a:lnTo>
                  <a:pt x="130" y="80"/>
                </a:lnTo>
                <a:lnTo>
                  <a:pt x="128" y="80"/>
                </a:lnTo>
                <a:lnTo>
                  <a:pt x="128" y="77"/>
                </a:lnTo>
                <a:lnTo>
                  <a:pt x="125" y="75"/>
                </a:lnTo>
                <a:lnTo>
                  <a:pt x="123" y="73"/>
                </a:lnTo>
                <a:lnTo>
                  <a:pt x="121" y="73"/>
                </a:lnTo>
                <a:lnTo>
                  <a:pt x="118" y="75"/>
                </a:lnTo>
                <a:lnTo>
                  <a:pt x="118" y="77"/>
                </a:lnTo>
                <a:lnTo>
                  <a:pt x="121" y="77"/>
                </a:lnTo>
                <a:lnTo>
                  <a:pt x="121" y="82"/>
                </a:lnTo>
                <a:lnTo>
                  <a:pt x="123" y="85"/>
                </a:lnTo>
                <a:lnTo>
                  <a:pt x="123" y="87"/>
                </a:lnTo>
                <a:lnTo>
                  <a:pt x="125" y="87"/>
                </a:lnTo>
                <a:lnTo>
                  <a:pt x="125" y="99"/>
                </a:lnTo>
                <a:lnTo>
                  <a:pt x="123" y="101"/>
                </a:lnTo>
                <a:lnTo>
                  <a:pt x="116" y="101"/>
                </a:lnTo>
                <a:lnTo>
                  <a:pt x="114" y="104"/>
                </a:lnTo>
                <a:lnTo>
                  <a:pt x="109" y="104"/>
                </a:lnTo>
                <a:lnTo>
                  <a:pt x="106" y="106"/>
                </a:lnTo>
                <a:lnTo>
                  <a:pt x="104" y="106"/>
                </a:lnTo>
                <a:lnTo>
                  <a:pt x="104" y="109"/>
                </a:lnTo>
                <a:lnTo>
                  <a:pt x="97" y="109"/>
                </a:lnTo>
                <a:lnTo>
                  <a:pt x="97" y="111"/>
                </a:lnTo>
                <a:lnTo>
                  <a:pt x="90" y="111"/>
                </a:lnTo>
                <a:lnTo>
                  <a:pt x="90" y="113"/>
                </a:lnTo>
                <a:lnTo>
                  <a:pt x="85" y="113"/>
                </a:lnTo>
                <a:lnTo>
                  <a:pt x="82" y="116"/>
                </a:lnTo>
                <a:lnTo>
                  <a:pt x="75" y="118"/>
                </a:lnTo>
                <a:lnTo>
                  <a:pt x="73" y="118"/>
                </a:lnTo>
                <a:lnTo>
                  <a:pt x="73" y="121"/>
                </a:lnTo>
                <a:lnTo>
                  <a:pt x="70" y="118"/>
                </a:lnTo>
                <a:lnTo>
                  <a:pt x="65" y="123"/>
                </a:lnTo>
                <a:lnTo>
                  <a:pt x="65" y="128"/>
                </a:lnTo>
                <a:lnTo>
                  <a:pt x="68" y="128"/>
                </a:lnTo>
                <a:lnTo>
                  <a:pt x="70" y="125"/>
                </a:lnTo>
                <a:lnTo>
                  <a:pt x="73" y="123"/>
                </a:lnTo>
                <a:lnTo>
                  <a:pt x="80" y="123"/>
                </a:lnTo>
                <a:lnTo>
                  <a:pt x="85" y="121"/>
                </a:lnTo>
                <a:lnTo>
                  <a:pt x="87" y="118"/>
                </a:lnTo>
                <a:lnTo>
                  <a:pt x="94" y="118"/>
                </a:lnTo>
                <a:lnTo>
                  <a:pt x="94" y="116"/>
                </a:lnTo>
                <a:lnTo>
                  <a:pt x="97" y="116"/>
                </a:lnTo>
                <a:lnTo>
                  <a:pt x="102" y="113"/>
                </a:lnTo>
                <a:lnTo>
                  <a:pt x="106" y="111"/>
                </a:lnTo>
                <a:lnTo>
                  <a:pt x="106" y="113"/>
                </a:lnTo>
                <a:lnTo>
                  <a:pt x="109" y="111"/>
                </a:lnTo>
                <a:lnTo>
                  <a:pt x="111" y="111"/>
                </a:lnTo>
                <a:lnTo>
                  <a:pt x="114" y="109"/>
                </a:lnTo>
                <a:lnTo>
                  <a:pt x="116" y="109"/>
                </a:lnTo>
                <a:lnTo>
                  <a:pt x="118" y="106"/>
                </a:lnTo>
                <a:lnTo>
                  <a:pt x="121" y="109"/>
                </a:lnTo>
                <a:lnTo>
                  <a:pt x="121" y="106"/>
                </a:lnTo>
                <a:lnTo>
                  <a:pt x="123" y="106"/>
                </a:lnTo>
                <a:lnTo>
                  <a:pt x="130" y="106"/>
                </a:lnTo>
                <a:lnTo>
                  <a:pt x="130" y="109"/>
                </a:lnTo>
                <a:lnTo>
                  <a:pt x="130" y="123"/>
                </a:lnTo>
                <a:lnTo>
                  <a:pt x="133" y="123"/>
                </a:lnTo>
                <a:lnTo>
                  <a:pt x="130" y="123"/>
                </a:lnTo>
                <a:lnTo>
                  <a:pt x="133" y="125"/>
                </a:lnTo>
                <a:lnTo>
                  <a:pt x="130" y="125"/>
                </a:lnTo>
                <a:lnTo>
                  <a:pt x="133" y="128"/>
                </a:lnTo>
                <a:lnTo>
                  <a:pt x="130" y="133"/>
                </a:lnTo>
                <a:lnTo>
                  <a:pt x="128" y="133"/>
                </a:lnTo>
                <a:lnTo>
                  <a:pt x="128" y="135"/>
                </a:lnTo>
                <a:lnTo>
                  <a:pt x="123" y="135"/>
                </a:lnTo>
                <a:lnTo>
                  <a:pt x="123" y="137"/>
                </a:lnTo>
                <a:lnTo>
                  <a:pt x="118" y="137"/>
                </a:lnTo>
                <a:lnTo>
                  <a:pt x="118" y="140"/>
                </a:lnTo>
                <a:lnTo>
                  <a:pt x="116" y="140"/>
                </a:lnTo>
                <a:lnTo>
                  <a:pt x="114" y="142"/>
                </a:lnTo>
                <a:lnTo>
                  <a:pt x="114" y="145"/>
                </a:lnTo>
                <a:lnTo>
                  <a:pt x="116" y="145"/>
                </a:lnTo>
                <a:lnTo>
                  <a:pt x="116" y="147"/>
                </a:lnTo>
                <a:lnTo>
                  <a:pt x="118" y="147"/>
                </a:lnTo>
                <a:lnTo>
                  <a:pt x="123" y="145"/>
                </a:lnTo>
                <a:lnTo>
                  <a:pt x="125" y="145"/>
                </a:lnTo>
                <a:lnTo>
                  <a:pt x="128" y="142"/>
                </a:lnTo>
                <a:lnTo>
                  <a:pt x="133" y="142"/>
                </a:lnTo>
                <a:lnTo>
                  <a:pt x="130" y="142"/>
                </a:lnTo>
                <a:lnTo>
                  <a:pt x="133" y="142"/>
                </a:lnTo>
                <a:lnTo>
                  <a:pt x="133" y="145"/>
                </a:lnTo>
                <a:lnTo>
                  <a:pt x="133" y="152"/>
                </a:lnTo>
                <a:lnTo>
                  <a:pt x="135" y="152"/>
                </a:lnTo>
                <a:lnTo>
                  <a:pt x="133" y="154"/>
                </a:lnTo>
                <a:lnTo>
                  <a:pt x="133" y="157"/>
                </a:lnTo>
                <a:lnTo>
                  <a:pt x="135" y="159"/>
                </a:lnTo>
                <a:lnTo>
                  <a:pt x="133" y="161"/>
                </a:lnTo>
                <a:moveTo>
                  <a:pt x="133" y="161"/>
                </a:moveTo>
                <a:lnTo>
                  <a:pt x="135" y="164"/>
                </a:lnTo>
                <a:lnTo>
                  <a:pt x="133" y="169"/>
                </a:lnTo>
                <a:lnTo>
                  <a:pt x="130" y="171"/>
                </a:lnTo>
                <a:lnTo>
                  <a:pt x="130" y="169"/>
                </a:lnTo>
                <a:lnTo>
                  <a:pt x="128" y="171"/>
                </a:lnTo>
                <a:lnTo>
                  <a:pt x="125" y="171"/>
                </a:lnTo>
                <a:lnTo>
                  <a:pt x="123" y="173"/>
                </a:lnTo>
                <a:lnTo>
                  <a:pt x="121" y="176"/>
                </a:lnTo>
                <a:lnTo>
                  <a:pt x="118" y="176"/>
                </a:lnTo>
                <a:lnTo>
                  <a:pt x="121" y="176"/>
                </a:lnTo>
                <a:lnTo>
                  <a:pt x="118" y="176"/>
                </a:lnTo>
                <a:lnTo>
                  <a:pt x="118" y="178"/>
                </a:lnTo>
                <a:lnTo>
                  <a:pt x="116" y="178"/>
                </a:lnTo>
                <a:lnTo>
                  <a:pt x="116" y="181"/>
                </a:lnTo>
                <a:lnTo>
                  <a:pt x="116" y="185"/>
                </a:lnTo>
                <a:lnTo>
                  <a:pt x="118" y="185"/>
                </a:lnTo>
                <a:lnTo>
                  <a:pt x="118" y="188"/>
                </a:lnTo>
                <a:lnTo>
                  <a:pt x="121" y="185"/>
                </a:lnTo>
                <a:lnTo>
                  <a:pt x="125" y="185"/>
                </a:lnTo>
                <a:lnTo>
                  <a:pt x="125" y="183"/>
                </a:lnTo>
                <a:lnTo>
                  <a:pt x="128" y="183"/>
                </a:lnTo>
                <a:lnTo>
                  <a:pt x="133" y="181"/>
                </a:lnTo>
                <a:lnTo>
                  <a:pt x="135" y="181"/>
                </a:lnTo>
                <a:lnTo>
                  <a:pt x="135" y="178"/>
                </a:lnTo>
                <a:lnTo>
                  <a:pt x="140" y="178"/>
                </a:lnTo>
                <a:lnTo>
                  <a:pt x="140" y="176"/>
                </a:lnTo>
                <a:lnTo>
                  <a:pt x="145" y="176"/>
                </a:lnTo>
                <a:lnTo>
                  <a:pt x="145" y="173"/>
                </a:lnTo>
                <a:lnTo>
                  <a:pt x="150" y="173"/>
                </a:lnTo>
                <a:lnTo>
                  <a:pt x="150" y="176"/>
                </a:lnTo>
                <a:lnTo>
                  <a:pt x="152" y="176"/>
                </a:lnTo>
                <a:lnTo>
                  <a:pt x="150" y="178"/>
                </a:lnTo>
                <a:lnTo>
                  <a:pt x="150" y="181"/>
                </a:lnTo>
                <a:lnTo>
                  <a:pt x="147" y="181"/>
                </a:lnTo>
                <a:lnTo>
                  <a:pt x="147" y="185"/>
                </a:lnTo>
                <a:lnTo>
                  <a:pt x="145" y="185"/>
                </a:lnTo>
                <a:lnTo>
                  <a:pt x="147" y="188"/>
                </a:lnTo>
                <a:lnTo>
                  <a:pt x="145" y="190"/>
                </a:lnTo>
                <a:lnTo>
                  <a:pt x="145" y="197"/>
                </a:lnTo>
                <a:lnTo>
                  <a:pt x="142" y="195"/>
                </a:lnTo>
                <a:lnTo>
                  <a:pt x="142" y="207"/>
                </a:lnTo>
                <a:lnTo>
                  <a:pt x="140" y="207"/>
                </a:lnTo>
                <a:lnTo>
                  <a:pt x="140" y="221"/>
                </a:lnTo>
                <a:lnTo>
                  <a:pt x="138" y="221"/>
                </a:lnTo>
                <a:lnTo>
                  <a:pt x="138" y="233"/>
                </a:lnTo>
                <a:lnTo>
                  <a:pt x="135" y="233"/>
                </a:lnTo>
                <a:lnTo>
                  <a:pt x="135" y="243"/>
                </a:lnTo>
                <a:lnTo>
                  <a:pt x="133" y="250"/>
                </a:lnTo>
                <a:lnTo>
                  <a:pt x="133" y="272"/>
                </a:lnTo>
                <a:lnTo>
                  <a:pt x="130" y="272"/>
                </a:lnTo>
                <a:lnTo>
                  <a:pt x="130" y="298"/>
                </a:lnTo>
                <a:lnTo>
                  <a:pt x="133" y="303"/>
                </a:lnTo>
                <a:lnTo>
                  <a:pt x="135" y="303"/>
                </a:lnTo>
                <a:lnTo>
                  <a:pt x="138" y="298"/>
                </a:lnTo>
                <a:lnTo>
                  <a:pt x="140" y="296"/>
                </a:lnTo>
                <a:lnTo>
                  <a:pt x="140" y="293"/>
                </a:lnTo>
                <a:lnTo>
                  <a:pt x="142" y="291"/>
                </a:lnTo>
                <a:lnTo>
                  <a:pt x="142" y="289"/>
                </a:lnTo>
                <a:lnTo>
                  <a:pt x="142" y="291"/>
                </a:lnTo>
                <a:lnTo>
                  <a:pt x="142" y="279"/>
                </a:lnTo>
                <a:lnTo>
                  <a:pt x="145" y="279"/>
                </a:lnTo>
                <a:lnTo>
                  <a:pt x="145" y="269"/>
                </a:lnTo>
                <a:lnTo>
                  <a:pt x="147" y="269"/>
                </a:lnTo>
                <a:lnTo>
                  <a:pt x="147" y="260"/>
                </a:lnTo>
                <a:lnTo>
                  <a:pt x="150" y="257"/>
                </a:lnTo>
                <a:lnTo>
                  <a:pt x="150" y="253"/>
                </a:lnTo>
                <a:lnTo>
                  <a:pt x="152" y="250"/>
                </a:lnTo>
                <a:lnTo>
                  <a:pt x="150" y="250"/>
                </a:lnTo>
                <a:lnTo>
                  <a:pt x="152" y="248"/>
                </a:lnTo>
                <a:lnTo>
                  <a:pt x="152" y="241"/>
                </a:lnTo>
                <a:lnTo>
                  <a:pt x="154" y="241"/>
                </a:lnTo>
                <a:lnTo>
                  <a:pt x="154" y="238"/>
                </a:lnTo>
                <a:lnTo>
                  <a:pt x="157" y="236"/>
                </a:lnTo>
                <a:lnTo>
                  <a:pt x="154" y="236"/>
                </a:lnTo>
                <a:lnTo>
                  <a:pt x="157" y="233"/>
                </a:lnTo>
                <a:lnTo>
                  <a:pt x="159" y="231"/>
                </a:lnTo>
                <a:lnTo>
                  <a:pt x="162" y="229"/>
                </a:lnTo>
                <a:lnTo>
                  <a:pt x="162" y="226"/>
                </a:lnTo>
                <a:lnTo>
                  <a:pt x="164" y="224"/>
                </a:lnTo>
                <a:lnTo>
                  <a:pt x="166" y="221"/>
                </a:lnTo>
                <a:lnTo>
                  <a:pt x="174" y="221"/>
                </a:lnTo>
                <a:lnTo>
                  <a:pt x="178" y="226"/>
                </a:lnTo>
                <a:lnTo>
                  <a:pt x="181" y="231"/>
                </a:lnTo>
                <a:lnTo>
                  <a:pt x="181" y="236"/>
                </a:lnTo>
                <a:lnTo>
                  <a:pt x="183" y="238"/>
                </a:lnTo>
                <a:lnTo>
                  <a:pt x="183" y="241"/>
                </a:lnTo>
                <a:lnTo>
                  <a:pt x="185" y="245"/>
                </a:lnTo>
                <a:lnTo>
                  <a:pt x="183" y="245"/>
                </a:lnTo>
                <a:lnTo>
                  <a:pt x="185" y="248"/>
                </a:lnTo>
                <a:lnTo>
                  <a:pt x="185" y="267"/>
                </a:lnTo>
                <a:lnTo>
                  <a:pt x="183" y="269"/>
                </a:lnTo>
                <a:lnTo>
                  <a:pt x="183" y="272"/>
                </a:lnTo>
                <a:lnTo>
                  <a:pt x="185" y="274"/>
                </a:lnTo>
                <a:lnTo>
                  <a:pt x="183" y="274"/>
                </a:lnTo>
                <a:lnTo>
                  <a:pt x="183" y="284"/>
                </a:lnTo>
                <a:lnTo>
                  <a:pt x="183" y="289"/>
                </a:lnTo>
                <a:lnTo>
                  <a:pt x="181" y="289"/>
                </a:lnTo>
                <a:lnTo>
                  <a:pt x="181" y="293"/>
                </a:lnTo>
                <a:lnTo>
                  <a:pt x="178" y="291"/>
                </a:lnTo>
                <a:lnTo>
                  <a:pt x="176" y="289"/>
                </a:lnTo>
                <a:lnTo>
                  <a:pt x="176" y="286"/>
                </a:lnTo>
                <a:lnTo>
                  <a:pt x="174" y="284"/>
                </a:lnTo>
                <a:lnTo>
                  <a:pt x="176" y="284"/>
                </a:lnTo>
                <a:lnTo>
                  <a:pt x="174" y="281"/>
                </a:lnTo>
                <a:lnTo>
                  <a:pt x="174" y="250"/>
                </a:lnTo>
                <a:lnTo>
                  <a:pt x="176" y="238"/>
                </a:lnTo>
                <a:lnTo>
                  <a:pt x="176" y="236"/>
                </a:lnTo>
                <a:lnTo>
                  <a:pt x="174" y="236"/>
                </a:lnTo>
                <a:lnTo>
                  <a:pt x="171" y="241"/>
                </a:lnTo>
                <a:lnTo>
                  <a:pt x="169" y="243"/>
                </a:lnTo>
                <a:lnTo>
                  <a:pt x="169" y="245"/>
                </a:lnTo>
                <a:lnTo>
                  <a:pt x="166" y="248"/>
                </a:lnTo>
                <a:lnTo>
                  <a:pt x="169" y="248"/>
                </a:lnTo>
                <a:lnTo>
                  <a:pt x="166" y="250"/>
                </a:lnTo>
                <a:moveTo>
                  <a:pt x="166" y="250"/>
                </a:moveTo>
                <a:lnTo>
                  <a:pt x="166" y="257"/>
                </a:lnTo>
                <a:lnTo>
                  <a:pt x="164" y="260"/>
                </a:lnTo>
                <a:lnTo>
                  <a:pt x="166" y="262"/>
                </a:lnTo>
                <a:lnTo>
                  <a:pt x="164" y="262"/>
                </a:lnTo>
                <a:lnTo>
                  <a:pt x="164" y="265"/>
                </a:lnTo>
                <a:lnTo>
                  <a:pt x="164" y="284"/>
                </a:lnTo>
                <a:lnTo>
                  <a:pt x="166" y="284"/>
                </a:lnTo>
                <a:lnTo>
                  <a:pt x="164" y="286"/>
                </a:lnTo>
                <a:lnTo>
                  <a:pt x="166" y="289"/>
                </a:lnTo>
                <a:lnTo>
                  <a:pt x="164" y="291"/>
                </a:lnTo>
                <a:lnTo>
                  <a:pt x="166" y="293"/>
                </a:lnTo>
                <a:lnTo>
                  <a:pt x="166" y="298"/>
                </a:lnTo>
                <a:lnTo>
                  <a:pt x="169" y="298"/>
                </a:lnTo>
                <a:lnTo>
                  <a:pt x="166" y="301"/>
                </a:lnTo>
                <a:lnTo>
                  <a:pt x="169" y="301"/>
                </a:lnTo>
                <a:lnTo>
                  <a:pt x="169" y="305"/>
                </a:lnTo>
                <a:lnTo>
                  <a:pt x="171" y="308"/>
                </a:lnTo>
                <a:lnTo>
                  <a:pt x="174" y="308"/>
                </a:lnTo>
                <a:lnTo>
                  <a:pt x="174" y="310"/>
                </a:lnTo>
                <a:lnTo>
                  <a:pt x="181" y="310"/>
                </a:lnTo>
                <a:lnTo>
                  <a:pt x="181" y="308"/>
                </a:lnTo>
                <a:lnTo>
                  <a:pt x="181" y="305"/>
                </a:lnTo>
                <a:lnTo>
                  <a:pt x="183" y="308"/>
                </a:lnTo>
                <a:lnTo>
                  <a:pt x="183" y="305"/>
                </a:lnTo>
                <a:lnTo>
                  <a:pt x="185" y="305"/>
                </a:lnTo>
                <a:lnTo>
                  <a:pt x="185" y="301"/>
                </a:lnTo>
                <a:lnTo>
                  <a:pt x="188" y="303"/>
                </a:lnTo>
                <a:lnTo>
                  <a:pt x="188" y="301"/>
                </a:lnTo>
                <a:lnTo>
                  <a:pt x="185" y="298"/>
                </a:lnTo>
                <a:lnTo>
                  <a:pt x="188" y="296"/>
                </a:lnTo>
                <a:lnTo>
                  <a:pt x="188" y="289"/>
                </a:lnTo>
                <a:lnTo>
                  <a:pt x="190" y="289"/>
                </a:lnTo>
                <a:lnTo>
                  <a:pt x="190" y="269"/>
                </a:lnTo>
                <a:lnTo>
                  <a:pt x="193" y="269"/>
                </a:lnTo>
                <a:lnTo>
                  <a:pt x="190" y="269"/>
                </a:lnTo>
                <a:lnTo>
                  <a:pt x="193" y="267"/>
                </a:lnTo>
                <a:lnTo>
                  <a:pt x="193" y="265"/>
                </a:lnTo>
                <a:lnTo>
                  <a:pt x="190" y="265"/>
                </a:lnTo>
                <a:lnTo>
                  <a:pt x="193" y="265"/>
                </a:lnTo>
                <a:lnTo>
                  <a:pt x="190" y="262"/>
                </a:lnTo>
                <a:lnTo>
                  <a:pt x="193" y="253"/>
                </a:lnTo>
                <a:lnTo>
                  <a:pt x="190" y="253"/>
                </a:lnTo>
                <a:lnTo>
                  <a:pt x="193" y="253"/>
                </a:lnTo>
                <a:lnTo>
                  <a:pt x="190" y="250"/>
                </a:lnTo>
                <a:lnTo>
                  <a:pt x="193" y="248"/>
                </a:lnTo>
                <a:lnTo>
                  <a:pt x="190" y="248"/>
                </a:lnTo>
                <a:lnTo>
                  <a:pt x="190" y="245"/>
                </a:lnTo>
                <a:lnTo>
                  <a:pt x="190" y="236"/>
                </a:lnTo>
                <a:lnTo>
                  <a:pt x="188" y="236"/>
                </a:lnTo>
                <a:lnTo>
                  <a:pt x="188" y="231"/>
                </a:lnTo>
                <a:lnTo>
                  <a:pt x="185" y="229"/>
                </a:lnTo>
                <a:lnTo>
                  <a:pt x="185" y="224"/>
                </a:lnTo>
                <a:lnTo>
                  <a:pt x="183" y="221"/>
                </a:lnTo>
                <a:lnTo>
                  <a:pt x="181" y="219"/>
                </a:lnTo>
                <a:lnTo>
                  <a:pt x="181" y="217"/>
                </a:lnTo>
                <a:lnTo>
                  <a:pt x="178" y="214"/>
                </a:lnTo>
                <a:lnTo>
                  <a:pt x="176" y="214"/>
                </a:lnTo>
                <a:lnTo>
                  <a:pt x="174" y="212"/>
                </a:lnTo>
                <a:lnTo>
                  <a:pt x="171" y="209"/>
                </a:lnTo>
                <a:lnTo>
                  <a:pt x="169" y="212"/>
                </a:lnTo>
                <a:lnTo>
                  <a:pt x="169" y="209"/>
                </a:lnTo>
                <a:lnTo>
                  <a:pt x="166" y="212"/>
                </a:lnTo>
                <a:lnTo>
                  <a:pt x="164" y="212"/>
                </a:lnTo>
                <a:lnTo>
                  <a:pt x="164" y="214"/>
                </a:lnTo>
                <a:lnTo>
                  <a:pt x="162" y="214"/>
                </a:lnTo>
                <a:lnTo>
                  <a:pt x="159" y="217"/>
                </a:lnTo>
                <a:lnTo>
                  <a:pt x="157" y="221"/>
                </a:lnTo>
                <a:lnTo>
                  <a:pt x="152" y="226"/>
                </a:lnTo>
                <a:lnTo>
                  <a:pt x="152" y="229"/>
                </a:lnTo>
                <a:lnTo>
                  <a:pt x="150" y="231"/>
                </a:lnTo>
                <a:lnTo>
                  <a:pt x="150" y="233"/>
                </a:lnTo>
                <a:lnTo>
                  <a:pt x="147" y="233"/>
                </a:lnTo>
                <a:lnTo>
                  <a:pt x="147" y="241"/>
                </a:lnTo>
                <a:lnTo>
                  <a:pt x="147" y="238"/>
                </a:lnTo>
                <a:lnTo>
                  <a:pt x="147" y="241"/>
                </a:lnTo>
                <a:lnTo>
                  <a:pt x="145" y="243"/>
                </a:lnTo>
                <a:lnTo>
                  <a:pt x="142" y="241"/>
                </a:lnTo>
                <a:lnTo>
                  <a:pt x="145" y="229"/>
                </a:lnTo>
                <a:lnTo>
                  <a:pt x="145" y="219"/>
                </a:lnTo>
                <a:lnTo>
                  <a:pt x="147" y="217"/>
                </a:lnTo>
                <a:lnTo>
                  <a:pt x="147" y="212"/>
                </a:lnTo>
                <a:lnTo>
                  <a:pt x="150" y="209"/>
                </a:lnTo>
                <a:lnTo>
                  <a:pt x="150" y="200"/>
                </a:lnTo>
                <a:lnTo>
                  <a:pt x="152" y="200"/>
                </a:lnTo>
                <a:lnTo>
                  <a:pt x="152" y="193"/>
                </a:lnTo>
                <a:lnTo>
                  <a:pt x="154" y="193"/>
                </a:lnTo>
                <a:lnTo>
                  <a:pt x="154" y="185"/>
                </a:lnTo>
                <a:lnTo>
                  <a:pt x="157" y="185"/>
                </a:lnTo>
                <a:lnTo>
                  <a:pt x="159" y="181"/>
                </a:lnTo>
                <a:lnTo>
                  <a:pt x="162" y="176"/>
                </a:lnTo>
                <a:lnTo>
                  <a:pt x="164" y="176"/>
                </a:lnTo>
                <a:lnTo>
                  <a:pt x="166" y="173"/>
                </a:lnTo>
                <a:lnTo>
                  <a:pt x="166" y="171"/>
                </a:lnTo>
                <a:lnTo>
                  <a:pt x="169" y="169"/>
                </a:lnTo>
                <a:lnTo>
                  <a:pt x="171" y="166"/>
                </a:lnTo>
                <a:lnTo>
                  <a:pt x="174" y="166"/>
                </a:lnTo>
                <a:lnTo>
                  <a:pt x="174" y="164"/>
                </a:lnTo>
                <a:lnTo>
                  <a:pt x="178" y="164"/>
                </a:lnTo>
                <a:lnTo>
                  <a:pt x="178" y="161"/>
                </a:lnTo>
                <a:lnTo>
                  <a:pt x="181" y="161"/>
                </a:lnTo>
                <a:lnTo>
                  <a:pt x="188" y="154"/>
                </a:lnTo>
                <a:lnTo>
                  <a:pt x="190" y="154"/>
                </a:lnTo>
                <a:lnTo>
                  <a:pt x="195" y="149"/>
                </a:lnTo>
                <a:lnTo>
                  <a:pt x="198" y="149"/>
                </a:lnTo>
                <a:lnTo>
                  <a:pt x="200" y="147"/>
                </a:lnTo>
                <a:lnTo>
                  <a:pt x="200" y="145"/>
                </a:lnTo>
                <a:lnTo>
                  <a:pt x="202" y="145"/>
                </a:lnTo>
                <a:lnTo>
                  <a:pt x="202" y="142"/>
                </a:lnTo>
                <a:lnTo>
                  <a:pt x="205" y="142"/>
                </a:lnTo>
                <a:lnTo>
                  <a:pt x="207" y="140"/>
                </a:lnTo>
                <a:lnTo>
                  <a:pt x="207" y="137"/>
                </a:lnTo>
                <a:lnTo>
                  <a:pt x="207" y="140"/>
                </a:lnTo>
                <a:lnTo>
                  <a:pt x="210" y="137"/>
                </a:lnTo>
                <a:lnTo>
                  <a:pt x="212" y="135"/>
                </a:lnTo>
                <a:lnTo>
                  <a:pt x="214" y="133"/>
                </a:lnTo>
                <a:lnTo>
                  <a:pt x="224" y="123"/>
                </a:lnTo>
                <a:lnTo>
                  <a:pt x="224" y="121"/>
                </a:lnTo>
                <a:lnTo>
                  <a:pt x="226" y="123"/>
                </a:lnTo>
                <a:lnTo>
                  <a:pt x="226" y="118"/>
                </a:lnTo>
                <a:lnTo>
                  <a:pt x="229" y="118"/>
                </a:lnTo>
                <a:lnTo>
                  <a:pt x="231" y="116"/>
                </a:lnTo>
                <a:lnTo>
                  <a:pt x="234" y="116"/>
                </a:lnTo>
                <a:lnTo>
                  <a:pt x="236" y="113"/>
                </a:lnTo>
                <a:lnTo>
                  <a:pt x="236" y="111"/>
                </a:lnTo>
                <a:lnTo>
                  <a:pt x="238" y="113"/>
                </a:lnTo>
                <a:lnTo>
                  <a:pt x="238" y="111"/>
                </a:lnTo>
                <a:lnTo>
                  <a:pt x="241" y="109"/>
                </a:lnTo>
                <a:lnTo>
                  <a:pt x="243" y="106"/>
                </a:lnTo>
                <a:lnTo>
                  <a:pt x="245" y="106"/>
                </a:lnTo>
                <a:lnTo>
                  <a:pt x="245" y="104"/>
                </a:lnTo>
                <a:lnTo>
                  <a:pt x="248" y="104"/>
                </a:lnTo>
                <a:lnTo>
                  <a:pt x="248" y="101"/>
                </a:lnTo>
                <a:lnTo>
                  <a:pt x="250" y="101"/>
                </a:lnTo>
                <a:lnTo>
                  <a:pt x="250" y="99"/>
                </a:lnTo>
                <a:lnTo>
                  <a:pt x="255" y="97"/>
                </a:lnTo>
                <a:lnTo>
                  <a:pt x="255" y="94"/>
                </a:lnTo>
                <a:lnTo>
                  <a:pt x="258" y="92"/>
                </a:lnTo>
                <a:lnTo>
                  <a:pt x="255" y="92"/>
                </a:lnTo>
                <a:lnTo>
                  <a:pt x="258" y="89"/>
                </a:lnTo>
                <a:lnTo>
                  <a:pt x="260" y="87"/>
                </a:lnTo>
                <a:lnTo>
                  <a:pt x="262" y="85"/>
                </a:lnTo>
                <a:lnTo>
                  <a:pt x="262" y="80"/>
                </a:lnTo>
                <a:lnTo>
                  <a:pt x="260" y="80"/>
                </a:lnTo>
                <a:lnTo>
                  <a:pt x="260" y="77"/>
                </a:lnTo>
                <a:lnTo>
                  <a:pt x="255" y="77"/>
                </a:lnTo>
                <a:moveTo>
                  <a:pt x="255" y="77"/>
                </a:moveTo>
                <a:lnTo>
                  <a:pt x="238" y="77"/>
                </a:lnTo>
                <a:lnTo>
                  <a:pt x="238" y="80"/>
                </a:lnTo>
                <a:lnTo>
                  <a:pt x="236" y="77"/>
                </a:lnTo>
                <a:lnTo>
                  <a:pt x="234" y="80"/>
                </a:lnTo>
                <a:lnTo>
                  <a:pt x="231" y="77"/>
                </a:lnTo>
                <a:lnTo>
                  <a:pt x="231" y="80"/>
                </a:lnTo>
                <a:lnTo>
                  <a:pt x="229" y="80"/>
                </a:lnTo>
                <a:lnTo>
                  <a:pt x="212" y="80"/>
                </a:lnTo>
                <a:lnTo>
                  <a:pt x="207" y="82"/>
                </a:lnTo>
                <a:lnTo>
                  <a:pt x="207" y="80"/>
                </a:lnTo>
                <a:lnTo>
                  <a:pt x="207" y="82"/>
                </a:lnTo>
                <a:lnTo>
                  <a:pt x="195" y="82"/>
                </a:lnTo>
                <a:lnTo>
                  <a:pt x="188" y="85"/>
                </a:lnTo>
                <a:lnTo>
                  <a:pt x="185" y="82"/>
                </a:lnTo>
                <a:lnTo>
                  <a:pt x="185" y="85"/>
                </a:lnTo>
                <a:lnTo>
                  <a:pt x="183" y="85"/>
                </a:lnTo>
                <a:lnTo>
                  <a:pt x="174" y="85"/>
                </a:lnTo>
                <a:lnTo>
                  <a:pt x="174" y="75"/>
                </a:lnTo>
                <a:lnTo>
                  <a:pt x="174" y="58"/>
                </a:lnTo>
                <a:lnTo>
                  <a:pt x="171" y="56"/>
                </a:lnTo>
                <a:lnTo>
                  <a:pt x="171" y="46"/>
                </a:lnTo>
                <a:lnTo>
                  <a:pt x="169" y="44"/>
                </a:lnTo>
                <a:lnTo>
                  <a:pt x="169" y="32"/>
                </a:lnTo>
                <a:lnTo>
                  <a:pt x="171" y="32"/>
                </a:lnTo>
                <a:lnTo>
                  <a:pt x="171" y="29"/>
                </a:lnTo>
                <a:lnTo>
                  <a:pt x="174" y="27"/>
                </a:lnTo>
                <a:lnTo>
                  <a:pt x="169" y="25"/>
                </a:lnTo>
                <a:lnTo>
                  <a:pt x="159" y="25"/>
                </a:lnTo>
                <a:lnTo>
                  <a:pt x="157" y="22"/>
                </a:lnTo>
                <a:lnTo>
                  <a:pt x="157" y="20"/>
                </a:lnTo>
                <a:lnTo>
                  <a:pt x="154" y="17"/>
                </a:lnTo>
                <a:lnTo>
                  <a:pt x="154" y="15"/>
                </a:lnTo>
                <a:lnTo>
                  <a:pt x="152" y="15"/>
                </a:lnTo>
                <a:lnTo>
                  <a:pt x="152" y="10"/>
                </a:lnTo>
                <a:lnTo>
                  <a:pt x="150" y="8"/>
                </a:lnTo>
                <a:lnTo>
                  <a:pt x="147" y="8"/>
                </a:lnTo>
                <a:lnTo>
                  <a:pt x="147" y="5"/>
                </a:lnTo>
                <a:lnTo>
                  <a:pt x="147" y="3"/>
                </a:lnTo>
                <a:lnTo>
                  <a:pt x="145" y="3"/>
                </a:lnTo>
                <a:lnTo>
                  <a:pt x="142" y="1"/>
                </a:lnTo>
                <a:moveTo>
                  <a:pt x="464" y="80"/>
                </a:moveTo>
                <a:lnTo>
                  <a:pt x="469" y="73"/>
                </a:lnTo>
                <a:moveTo>
                  <a:pt x="469" y="82"/>
                </a:moveTo>
                <a:lnTo>
                  <a:pt x="474" y="75"/>
                </a:lnTo>
                <a:moveTo>
                  <a:pt x="471" y="85"/>
                </a:moveTo>
                <a:lnTo>
                  <a:pt x="478" y="80"/>
                </a:lnTo>
                <a:moveTo>
                  <a:pt x="476" y="87"/>
                </a:moveTo>
                <a:lnTo>
                  <a:pt x="481" y="82"/>
                </a:lnTo>
                <a:moveTo>
                  <a:pt x="478" y="92"/>
                </a:moveTo>
                <a:lnTo>
                  <a:pt x="483" y="87"/>
                </a:lnTo>
                <a:moveTo>
                  <a:pt x="529" y="41"/>
                </a:moveTo>
                <a:lnTo>
                  <a:pt x="534" y="37"/>
                </a:lnTo>
                <a:moveTo>
                  <a:pt x="476" y="99"/>
                </a:moveTo>
                <a:lnTo>
                  <a:pt x="485" y="92"/>
                </a:lnTo>
                <a:moveTo>
                  <a:pt x="529" y="49"/>
                </a:moveTo>
                <a:lnTo>
                  <a:pt x="536" y="41"/>
                </a:lnTo>
                <a:moveTo>
                  <a:pt x="478" y="106"/>
                </a:moveTo>
                <a:lnTo>
                  <a:pt x="481" y="101"/>
                </a:lnTo>
                <a:moveTo>
                  <a:pt x="529" y="53"/>
                </a:moveTo>
                <a:lnTo>
                  <a:pt x="536" y="46"/>
                </a:lnTo>
                <a:moveTo>
                  <a:pt x="524" y="58"/>
                </a:moveTo>
                <a:lnTo>
                  <a:pt x="526" y="56"/>
                </a:lnTo>
                <a:moveTo>
                  <a:pt x="524" y="68"/>
                </a:moveTo>
                <a:lnTo>
                  <a:pt x="538" y="53"/>
                </a:lnTo>
                <a:moveTo>
                  <a:pt x="529" y="68"/>
                </a:moveTo>
                <a:lnTo>
                  <a:pt x="541" y="56"/>
                </a:lnTo>
                <a:moveTo>
                  <a:pt x="531" y="73"/>
                </a:moveTo>
                <a:lnTo>
                  <a:pt x="548" y="58"/>
                </a:lnTo>
                <a:moveTo>
                  <a:pt x="454" y="157"/>
                </a:moveTo>
                <a:lnTo>
                  <a:pt x="462" y="152"/>
                </a:lnTo>
                <a:moveTo>
                  <a:pt x="545" y="65"/>
                </a:moveTo>
                <a:lnTo>
                  <a:pt x="553" y="58"/>
                </a:lnTo>
                <a:moveTo>
                  <a:pt x="531" y="80"/>
                </a:moveTo>
                <a:lnTo>
                  <a:pt x="541" y="70"/>
                </a:lnTo>
                <a:moveTo>
                  <a:pt x="457" y="161"/>
                </a:moveTo>
                <a:lnTo>
                  <a:pt x="462" y="157"/>
                </a:lnTo>
                <a:moveTo>
                  <a:pt x="550" y="68"/>
                </a:moveTo>
                <a:lnTo>
                  <a:pt x="560" y="61"/>
                </a:lnTo>
                <a:moveTo>
                  <a:pt x="531" y="87"/>
                </a:moveTo>
                <a:lnTo>
                  <a:pt x="541" y="77"/>
                </a:lnTo>
                <a:moveTo>
                  <a:pt x="459" y="166"/>
                </a:moveTo>
                <a:lnTo>
                  <a:pt x="464" y="161"/>
                </a:lnTo>
                <a:moveTo>
                  <a:pt x="553" y="73"/>
                </a:moveTo>
                <a:lnTo>
                  <a:pt x="562" y="63"/>
                </a:lnTo>
                <a:moveTo>
                  <a:pt x="514" y="111"/>
                </a:moveTo>
                <a:lnTo>
                  <a:pt x="519" y="106"/>
                </a:lnTo>
                <a:moveTo>
                  <a:pt x="531" y="94"/>
                </a:moveTo>
                <a:lnTo>
                  <a:pt x="541" y="85"/>
                </a:lnTo>
                <a:moveTo>
                  <a:pt x="519" y="106"/>
                </a:moveTo>
                <a:lnTo>
                  <a:pt x="519" y="104"/>
                </a:lnTo>
                <a:moveTo>
                  <a:pt x="459" y="173"/>
                </a:moveTo>
                <a:lnTo>
                  <a:pt x="464" y="169"/>
                </a:lnTo>
                <a:moveTo>
                  <a:pt x="517" y="116"/>
                </a:moveTo>
                <a:lnTo>
                  <a:pt x="560" y="73"/>
                </a:lnTo>
                <a:moveTo>
                  <a:pt x="459" y="178"/>
                </a:moveTo>
                <a:lnTo>
                  <a:pt x="466" y="173"/>
                </a:lnTo>
                <a:moveTo>
                  <a:pt x="522" y="116"/>
                </a:moveTo>
                <a:lnTo>
                  <a:pt x="541" y="99"/>
                </a:lnTo>
                <a:moveTo>
                  <a:pt x="459" y="185"/>
                </a:moveTo>
                <a:lnTo>
                  <a:pt x="469" y="178"/>
                </a:lnTo>
                <a:moveTo>
                  <a:pt x="529" y="118"/>
                </a:moveTo>
                <a:lnTo>
                  <a:pt x="541" y="104"/>
                </a:lnTo>
                <a:moveTo>
                  <a:pt x="462" y="193"/>
                </a:moveTo>
                <a:lnTo>
                  <a:pt x="488" y="166"/>
                </a:lnTo>
                <a:moveTo>
                  <a:pt x="529" y="125"/>
                </a:moveTo>
                <a:lnTo>
                  <a:pt x="548" y="106"/>
                </a:lnTo>
                <a:moveTo>
                  <a:pt x="459" y="200"/>
                </a:moveTo>
                <a:lnTo>
                  <a:pt x="459" y="197"/>
                </a:lnTo>
                <a:moveTo>
                  <a:pt x="543" y="116"/>
                </a:moveTo>
                <a:lnTo>
                  <a:pt x="553" y="106"/>
                </a:lnTo>
                <a:moveTo>
                  <a:pt x="462" y="200"/>
                </a:moveTo>
                <a:lnTo>
                  <a:pt x="469" y="193"/>
                </a:lnTo>
                <a:moveTo>
                  <a:pt x="526" y="133"/>
                </a:moveTo>
                <a:lnTo>
                  <a:pt x="538" y="121"/>
                </a:lnTo>
                <a:moveTo>
                  <a:pt x="469" y="190"/>
                </a:moveTo>
                <a:lnTo>
                  <a:pt x="488" y="173"/>
                </a:lnTo>
                <a:moveTo>
                  <a:pt x="526" y="133"/>
                </a:moveTo>
                <a:lnTo>
                  <a:pt x="526" y="130"/>
                </a:lnTo>
                <a:moveTo>
                  <a:pt x="495" y="166"/>
                </a:moveTo>
                <a:lnTo>
                  <a:pt x="517" y="145"/>
                </a:lnTo>
                <a:moveTo>
                  <a:pt x="519" y="142"/>
                </a:moveTo>
                <a:lnTo>
                  <a:pt x="519" y="140"/>
                </a:lnTo>
                <a:moveTo>
                  <a:pt x="517" y="142"/>
                </a:moveTo>
                <a:lnTo>
                  <a:pt x="517" y="140"/>
                </a:lnTo>
                <a:moveTo>
                  <a:pt x="459" y="207"/>
                </a:moveTo>
                <a:lnTo>
                  <a:pt x="466" y="200"/>
                </a:lnTo>
                <a:moveTo>
                  <a:pt x="522" y="145"/>
                </a:moveTo>
                <a:lnTo>
                  <a:pt x="558" y="109"/>
                </a:lnTo>
                <a:moveTo>
                  <a:pt x="476" y="190"/>
                </a:moveTo>
                <a:lnTo>
                  <a:pt x="490" y="176"/>
                </a:lnTo>
                <a:moveTo>
                  <a:pt x="459" y="214"/>
                </a:moveTo>
                <a:lnTo>
                  <a:pt x="469" y="205"/>
                </a:lnTo>
                <a:moveTo>
                  <a:pt x="524" y="149"/>
                </a:moveTo>
                <a:lnTo>
                  <a:pt x="536" y="137"/>
                </a:lnTo>
                <a:moveTo>
                  <a:pt x="459" y="221"/>
                </a:moveTo>
                <a:lnTo>
                  <a:pt x="481" y="200"/>
                </a:lnTo>
                <a:moveTo>
                  <a:pt x="526" y="154"/>
                </a:moveTo>
                <a:lnTo>
                  <a:pt x="536" y="145"/>
                </a:lnTo>
                <a:moveTo>
                  <a:pt x="459" y="226"/>
                </a:moveTo>
                <a:lnTo>
                  <a:pt x="476" y="212"/>
                </a:lnTo>
                <a:moveTo>
                  <a:pt x="529" y="159"/>
                </a:moveTo>
                <a:lnTo>
                  <a:pt x="534" y="154"/>
                </a:lnTo>
                <a:moveTo>
                  <a:pt x="507" y="181"/>
                </a:moveTo>
                <a:lnTo>
                  <a:pt x="522" y="166"/>
                </a:lnTo>
                <a:moveTo>
                  <a:pt x="526" y="161"/>
                </a:moveTo>
                <a:lnTo>
                  <a:pt x="526" y="159"/>
                </a:lnTo>
                <a:moveTo>
                  <a:pt x="522" y="166"/>
                </a:moveTo>
                <a:lnTo>
                  <a:pt x="524" y="164"/>
                </a:lnTo>
                <a:moveTo>
                  <a:pt x="464" y="231"/>
                </a:moveTo>
                <a:lnTo>
                  <a:pt x="469" y="226"/>
                </a:lnTo>
                <a:moveTo>
                  <a:pt x="526" y="169"/>
                </a:moveTo>
                <a:lnTo>
                  <a:pt x="534" y="161"/>
                </a:lnTo>
                <a:moveTo>
                  <a:pt x="507" y="272"/>
                </a:moveTo>
                <a:lnTo>
                  <a:pt x="500" y="265"/>
                </a:lnTo>
                <a:moveTo>
                  <a:pt x="464" y="231"/>
                </a:moveTo>
                <a:lnTo>
                  <a:pt x="459" y="226"/>
                </a:lnTo>
                <a:moveTo>
                  <a:pt x="507" y="267"/>
                </a:moveTo>
                <a:lnTo>
                  <a:pt x="505" y="265"/>
                </a:lnTo>
                <a:moveTo>
                  <a:pt x="469" y="226"/>
                </a:moveTo>
                <a:lnTo>
                  <a:pt x="459" y="219"/>
                </a:lnTo>
                <a:moveTo>
                  <a:pt x="505" y="262"/>
                </a:moveTo>
                <a:lnTo>
                  <a:pt x="500" y="260"/>
                </a:lnTo>
                <a:moveTo>
                  <a:pt x="510" y="262"/>
                </a:moveTo>
                <a:lnTo>
                  <a:pt x="507" y="257"/>
                </a:lnTo>
                <a:moveTo>
                  <a:pt x="471" y="224"/>
                </a:moveTo>
                <a:lnTo>
                  <a:pt x="459" y="212"/>
                </a:lnTo>
                <a:moveTo>
                  <a:pt x="505" y="257"/>
                </a:moveTo>
                <a:lnTo>
                  <a:pt x="502" y="255"/>
                </a:lnTo>
                <a:moveTo>
                  <a:pt x="510" y="255"/>
                </a:moveTo>
                <a:lnTo>
                  <a:pt x="507" y="253"/>
                </a:lnTo>
                <a:moveTo>
                  <a:pt x="474" y="219"/>
                </a:moveTo>
                <a:lnTo>
                  <a:pt x="459" y="205"/>
                </a:lnTo>
                <a:moveTo>
                  <a:pt x="507" y="250"/>
                </a:moveTo>
                <a:lnTo>
                  <a:pt x="505" y="250"/>
                </a:lnTo>
                <a:moveTo>
                  <a:pt x="512" y="250"/>
                </a:moveTo>
                <a:lnTo>
                  <a:pt x="510" y="248"/>
                </a:lnTo>
                <a:moveTo>
                  <a:pt x="476" y="214"/>
                </a:moveTo>
                <a:lnTo>
                  <a:pt x="462" y="200"/>
                </a:lnTo>
                <a:moveTo>
                  <a:pt x="514" y="245"/>
                </a:moveTo>
                <a:lnTo>
                  <a:pt x="512" y="243"/>
                </a:lnTo>
                <a:moveTo>
                  <a:pt x="459" y="193"/>
                </a:moveTo>
                <a:lnTo>
                  <a:pt x="459" y="190"/>
                </a:lnTo>
                <a:moveTo>
                  <a:pt x="510" y="241"/>
                </a:moveTo>
                <a:lnTo>
                  <a:pt x="507" y="238"/>
                </a:lnTo>
                <a:moveTo>
                  <a:pt x="466" y="200"/>
                </a:moveTo>
                <a:lnTo>
                  <a:pt x="462" y="193"/>
                </a:lnTo>
                <a:moveTo>
                  <a:pt x="478" y="209"/>
                </a:moveTo>
                <a:lnTo>
                  <a:pt x="471" y="202"/>
                </a:lnTo>
                <a:moveTo>
                  <a:pt x="514" y="241"/>
                </a:moveTo>
                <a:lnTo>
                  <a:pt x="512" y="236"/>
                </a:lnTo>
                <a:moveTo>
                  <a:pt x="469" y="193"/>
                </a:moveTo>
                <a:lnTo>
                  <a:pt x="459" y="185"/>
                </a:lnTo>
                <a:moveTo>
                  <a:pt x="510" y="233"/>
                </a:moveTo>
                <a:lnTo>
                  <a:pt x="510" y="231"/>
                </a:lnTo>
                <a:moveTo>
                  <a:pt x="478" y="205"/>
                </a:moveTo>
                <a:lnTo>
                  <a:pt x="474" y="197"/>
                </a:lnTo>
                <a:moveTo>
                  <a:pt x="517" y="233"/>
                </a:moveTo>
                <a:lnTo>
                  <a:pt x="514" y="231"/>
                </a:lnTo>
                <a:moveTo>
                  <a:pt x="471" y="190"/>
                </a:moveTo>
                <a:lnTo>
                  <a:pt x="459" y="178"/>
                </a:lnTo>
                <a:moveTo>
                  <a:pt x="531" y="37"/>
                </a:moveTo>
                <a:lnTo>
                  <a:pt x="529" y="37"/>
                </a:lnTo>
                <a:lnTo>
                  <a:pt x="529" y="39"/>
                </a:lnTo>
                <a:lnTo>
                  <a:pt x="529" y="56"/>
                </a:lnTo>
                <a:lnTo>
                  <a:pt x="524" y="58"/>
                </a:lnTo>
                <a:lnTo>
                  <a:pt x="524" y="73"/>
                </a:lnTo>
                <a:lnTo>
                  <a:pt x="526" y="73"/>
                </a:lnTo>
                <a:lnTo>
                  <a:pt x="529" y="68"/>
                </a:lnTo>
                <a:lnTo>
                  <a:pt x="531" y="70"/>
                </a:lnTo>
                <a:lnTo>
                  <a:pt x="531" y="92"/>
                </a:lnTo>
                <a:lnTo>
                  <a:pt x="529" y="99"/>
                </a:lnTo>
                <a:lnTo>
                  <a:pt x="526" y="101"/>
                </a:lnTo>
                <a:lnTo>
                  <a:pt x="524" y="104"/>
                </a:lnTo>
                <a:lnTo>
                  <a:pt x="519" y="106"/>
                </a:lnTo>
                <a:lnTo>
                  <a:pt x="517" y="106"/>
                </a:lnTo>
                <a:lnTo>
                  <a:pt x="517" y="109"/>
                </a:lnTo>
                <a:lnTo>
                  <a:pt x="514" y="111"/>
                </a:lnTo>
                <a:lnTo>
                  <a:pt x="514" y="113"/>
                </a:lnTo>
                <a:lnTo>
                  <a:pt x="517" y="116"/>
                </a:lnTo>
                <a:lnTo>
                  <a:pt x="526" y="116"/>
                </a:lnTo>
                <a:lnTo>
                  <a:pt x="529" y="118"/>
                </a:lnTo>
                <a:lnTo>
                  <a:pt x="529" y="130"/>
                </a:lnTo>
                <a:lnTo>
                  <a:pt x="526" y="133"/>
                </a:lnTo>
                <a:lnTo>
                  <a:pt x="526" y="135"/>
                </a:lnTo>
                <a:lnTo>
                  <a:pt x="524" y="137"/>
                </a:lnTo>
                <a:lnTo>
                  <a:pt x="522" y="140"/>
                </a:lnTo>
                <a:lnTo>
                  <a:pt x="519" y="142"/>
                </a:lnTo>
                <a:lnTo>
                  <a:pt x="517" y="142"/>
                </a:lnTo>
                <a:lnTo>
                  <a:pt x="517" y="145"/>
                </a:lnTo>
                <a:lnTo>
                  <a:pt x="514" y="145"/>
                </a:lnTo>
                <a:lnTo>
                  <a:pt x="512" y="147"/>
                </a:lnTo>
                <a:lnTo>
                  <a:pt x="510" y="149"/>
                </a:lnTo>
                <a:lnTo>
                  <a:pt x="507" y="149"/>
                </a:lnTo>
                <a:lnTo>
                  <a:pt x="507" y="152"/>
                </a:lnTo>
                <a:lnTo>
                  <a:pt x="502" y="154"/>
                </a:lnTo>
                <a:lnTo>
                  <a:pt x="500" y="157"/>
                </a:lnTo>
                <a:lnTo>
                  <a:pt x="500" y="154"/>
                </a:lnTo>
                <a:lnTo>
                  <a:pt x="498" y="157"/>
                </a:lnTo>
                <a:lnTo>
                  <a:pt x="498" y="159"/>
                </a:lnTo>
                <a:lnTo>
                  <a:pt x="495" y="159"/>
                </a:lnTo>
                <a:lnTo>
                  <a:pt x="493" y="161"/>
                </a:lnTo>
                <a:lnTo>
                  <a:pt x="490" y="164"/>
                </a:lnTo>
                <a:lnTo>
                  <a:pt x="488" y="164"/>
                </a:lnTo>
                <a:lnTo>
                  <a:pt x="488" y="166"/>
                </a:lnTo>
                <a:lnTo>
                  <a:pt x="485" y="169"/>
                </a:lnTo>
                <a:lnTo>
                  <a:pt x="483" y="166"/>
                </a:lnTo>
                <a:lnTo>
                  <a:pt x="483" y="169"/>
                </a:lnTo>
                <a:lnTo>
                  <a:pt x="481" y="169"/>
                </a:lnTo>
                <a:lnTo>
                  <a:pt x="481" y="171"/>
                </a:lnTo>
                <a:lnTo>
                  <a:pt x="476" y="176"/>
                </a:lnTo>
                <a:lnTo>
                  <a:pt x="474" y="176"/>
                </a:lnTo>
                <a:lnTo>
                  <a:pt x="471" y="178"/>
                </a:lnTo>
                <a:lnTo>
                  <a:pt x="466" y="178"/>
                </a:lnTo>
                <a:lnTo>
                  <a:pt x="466" y="176"/>
                </a:lnTo>
                <a:lnTo>
                  <a:pt x="466" y="171"/>
                </a:lnTo>
                <a:lnTo>
                  <a:pt x="464" y="169"/>
                </a:lnTo>
                <a:lnTo>
                  <a:pt x="466" y="169"/>
                </a:lnTo>
                <a:lnTo>
                  <a:pt x="464" y="166"/>
                </a:lnTo>
                <a:lnTo>
                  <a:pt x="464" y="161"/>
                </a:lnTo>
                <a:lnTo>
                  <a:pt x="462" y="159"/>
                </a:lnTo>
                <a:lnTo>
                  <a:pt x="462" y="157"/>
                </a:lnTo>
                <a:lnTo>
                  <a:pt x="459" y="149"/>
                </a:lnTo>
                <a:lnTo>
                  <a:pt x="457" y="147"/>
                </a:lnTo>
                <a:lnTo>
                  <a:pt x="454" y="152"/>
                </a:lnTo>
                <a:lnTo>
                  <a:pt x="454" y="157"/>
                </a:lnTo>
                <a:lnTo>
                  <a:pt x="457" y="159"/>
                </a:lnTo>
                <a:lnTo>
                  <a:pt x="454" y="159"/>
                </a:lnTo>
                <a:lnTo>
                  <a:pt x="457" y="161"/>
                </a:lnTo>
                <a:lnTo>
                  <a:pt x="457" y="164"/>
                </a:lnTo>
                <a:lnTo>
                  <a:pt x="459" y="166"/>
                </a:lnTo>
                <a:lnTo>
                  <a:pt x="459" y="183"/>
                </a:lnTo>
                <a:lnTo>
                  <a:pt x="462" y="183"/>
                </a:lnTo>
                <a:lnTo>
                  <a:pt x="459" y="183"/>
                </a:lnTo>
                <a:lnTo>
                  <a:pt x="459" y="185"/>
                </a:lnTo>
                <a:lnTo>
                  <a:pt x="462" y="185"/>
                </a:lnTo>
                <a:lnTo>
                  <a:pt x="459" y="193"/>
                </a:lnTo>
                <a:lnTo>
                  <a:pt x="462" y="193"/>
                </a:lnTo>
                <a:lnTo>
                  <a:pt x="459" y="195"/>
                </a:lnTo>
                <a:lnTo>
                  <a:pt x="459" y="197"/>
                </a:lnTo>
                <a:lnTo>
                  <a:pt x="462" y="197"/>
                </a:lnTo>
                <a:lnTo>
                  <a:pt x="459" y="200"/>
                </a:lnTo>
                <a:lnTo>
                  <a:pt x="459" y="202"/>
                </a:lnTo>
                <a:lnTo>
                  <a:pt x="462" y="202"/>
                </a:lnTo>
                <a:lnTo>
                  <a:pt x="459" y="207"/>
                </a:lnTo>
                <a:lnTo>
                  <a:pt x="459" y="217"/>
                </a:lnTo>
                <a:lnTo>
                  <a:pt x="462" y="217"/>
                </a:lnTo>
                <a:lnTo>
                  <a:pt x="459" y="217"/>
                </a:lnTo>
                <a:lnTo>
                  <a:pt x="459" y="219"/>
                </a:lnTo>
                <a:lnTo>
                  <a:pt x="459" y="224"/>
                </a:lnTo>
                <a:lnTo>
                  <a:pt x="462" y="229"/>
                </a:lnTo>
                <a:lnTo>
                  <a:pt x="464" y="231"/>
                </a:lnTo>
                <a:lnTo>
                  <a:pt x="466" y="231"/>
                </a:lnTo>
                <a:lnTo>
                  <a:pt x="466" y="229"/>
                </a:lnTo>
                <a:lnTo>
                  <a:pt x="469" y="226"/>
                </a:lnTo>
                <a:lnTo>
                  <a:pt x="469" y="224"/>
                </a:lnTo>
                <a:lnTo>
                  <a:pt x="471" y="224"/>
                </a:lnTo>
                <a:lnTo>
                  <a:pt x="471" y="221"/>
                </a:lnTo>
                <a:lnTo>
                  <a:pt x="471" y="224"/>
                </a:lnTo>
                <a:lnTo>
                  <a:pt x="471" y="221"/>
                </a:lnTo>
                <a:lnTo>
                  <a:pt x="474" y="219"/>
                </a:lnTo>
                <a:lnTo>
                  <a:pt x="474" y="217"/>
                </a:lnTo>
                <a:lnTo>
                  <a:pt x="476" y="212"/>
                </a:lnTo>
                <a:lnTo>
                  <a:pt x="476" y="209"/>
                </a:lnTo>
                <a:lnTo>
                  <a:pt x="478" y="209"/>
                </a:lnTo>
                <a:lnTo>
                  <a:pt x="478" y="205"/>
                </a:lnTo>
                <a:lnTo>
                  <a:pt x="481" y="205"/>
                </a:lnTo>
                <a:lnTo>
                  <a:pt x="478" y="205"/>
                </a:lnTo>
                <a:lnTo>
                  <a:pt x="481" y="200"/>
                </a:lnTo>
                <a:lnTo>
                  <a:pt x="481" y="197"/>
                </a:lnTo>
                <a:lnTo>
                  <a:pt x="483" y="197"/>
                </a:lnTo>
                <a:lnTo>
                  <a:pt x="483" y="193"/>
                </a:lnTo>
                <a:lnTo>
                  <a:pt x="485" y="193"/>
                </a:lnTo>
                <a:lnTo>
                  <a:pt x="485" y="188"/>
                </a:lnTo>
                <a:lnTo>
                  <a:pt x="488" y="188"/>
                </a:lnTo>
                <a:lnTo>
                  <a:pt x="493" y="185"/>
                </a:lnTo>
                <a:lnTo>
                  <a:pt x="495" y="185"/>
                </a:lnTo>
                <a:lnTo>
                  <a:pt x="498" y="183"/>
                </a:lnTo>
                <a:lnTo>
                  <a:pt x="502" y="183"/>
                </a:lnTo>
                <a:lnTo>
                  <a:pt x="505" y="181"/>
                </a:lnTo>
                <a:lnTo>
                  <a:pt x="507" y="181"/>
                </a:lnTo>
                <a:lnTo>
                  <a:pt x="512" y="178"/>
                </a:lnTo>
                <a:lnTo>
                  <a:pt x="517" y="178"/>
                </a:lnTo>
                <a:lnTo>
                  <a:pt x="517" y="176"/>
                </a:lnTo>
                <a:lnTo>
                  <a:pt x="519" y="176"/>
                </a:lnTo>
                <a:lnTo>
                  <a:pt x="519" y="178"/>
                </a:lnTo>
                <a:lnTo>
                  <a:pt x="522" y="178"/>
                </a:lnTo>
                <a:lnTo>
                  <a:pt x="522" y="173"/>
                </a:lnTo>
                <a:lnTo>
                  <a:pt x="524" y="173"/>
                </a:lnTo>
                <a:lnTo>
                  <a:pt x="524" y="171"/>
                </a:lnTo>
                <a:lnTo>
                  <a:pt x="526" y="169"/>
                </a:lnTo>
                <a:lnTo>
                  <a:pt x="524" y="169"/>
                </a:lnTo>
                <a:lnTo>
                  <a:pt x="526" y="166"/>
                </a:lnTo>
                <a:lnTo>
                  <a:pt x="522" y="164"/>
                </a:lnTo>
                <a:lnTo>
                  <a:pt x="522" y="166"/>
                </a:lnTo>
                <a:lnTo>
                  <a:pt x="519" y="166"/>
                </a:lnTo>
                <a:lnTo>
                  <a:pt x="517" y="169"/>
                </a:lnTo>
                <a:lnTo>
                  <a:pt x="510" y="169"/>
                </a:lnTo>
                <a:lnTo>
                  <a:pt x="510" y="171"/>
                </a:lnTo>
                <a:lnTo>
                  <a:pt x="505" y="171"/>
                </a:lnTo>
                <a:lnTo>
                  <a:pt x="505" y="173"/>
                </a:lnTo>
                <a:lnTo>
                  <a:pt x="502" y="171"/>
                </a:lnTo>
                <a:lnTo>
                  <a:pt x="502" y="173"/>
                </a:lnTo>
                <a:lnTo>
                  <a:pt x="500" y="171"/>
                </a:lnTo>
                <a:lnTo>
                  <a:pt x="500" y="173"/>
                </a:lnTo>
                <a:lnTo>
                  <a:pt x="495" y="176"/>
                </a:lnTo>
                <a:moveTo>
                  <a:pt x="495" y="176"/>
                </a:moveTo>
                <a:lnTo>
                  <a:pt x="488" y="176"/>
                </a:lnTo>
                <a:lnTo>
                  <a:pt x="488" y="171"/>
                </a:lnTo>
                <a:lnTo>
                  <a:pt x="493" y="166"/>
                </a:lnTo>
                <a:lnTo>
                  <a:pt x="498" y="164"/>
                </a:lnTo>
                <a:lnTo>
                  <a:pt x="500" y="161"/>
                </a:lnTo>
                <a:lnTo>
                  <a:pt x="502" y="161"/>
                </a:lnTo>
                <a:lnTo>
                  <a:pt x="510" y="154"/>
                </a:lnTo>
                <a:lnTo>
                  <a:pt x="512" y="154"/>
                </a:lnTo>
                <a:lnTo>
                  <a:pt x="512" y="152"/>
                </a:lnTo>
                <a:lnTo>
                  <a:pt x="514" y="152"/>
                </a:lnTo>
                <a:lnTo>
                  <a:pt x="514" y="149"/>
                </a:lnTo>
                <a:lnTo>
                  <a:pt x="514" y="152"/>
                </a:lnTo>
                <a:lnTo>
                  <a:pt x="519" y="147"/>
                </a:lnTo>
                <a:lnTo>
                  <a:pt x="522" y="145"/>
                </a:lnTo>
                <a:lnTo>
                  <a:pt x="524" y="145"/>
                </a:lnTo>
                <a:lnTo>
                  <a:pt x="526" y="147"/>
                </a:lnTo>
                <a:lnTo>
                  <a:pt x="524" y="152"/>
                </a:lnTo>
                <a:lnTo>
                  <a:pt x="526" y="154"/>
                </a:lnTo>
                <a:lnTo>
                  <a:pt x="529" y="154"/>
                </a:lnTo>
                <a:lnTo>
                  <a:pt x="526" y="157"/>
                </a:lnTo>
                <a:lnTo>
                  <a:pt x="529" y="157"/>
                </a:lnTo>
                <a:lnTo>
                  <a:pt x="529" y="159"/>
                </a:lnTo>
                <a:lnTo>
                  <a:pt x="526" y="159"/>
                </a:lnTo>
                <a:lnTo>
                  <a:pt x="526" y="161"/>
                </a:lnTo>
                <a:lnTo>
                  <a:pt x="529" y="161"/>
                </a:lnTo>
                <a:lnTo>
                  <a:pt x="529" y="164"/>
                </a:lnTo>
                <a:lnTo>
                  <a:pt x="526" y="166"/>
                </a:lnTo>
                <a:lnTo>
                  <a:pt x="526" y="173"/>
                </a:lnTo>
                <a:lnTo>
                  <a:pt x="524" y="173"/>
                </a:lnTo>
                <a:lnTo>
                  <a:pt x="526" y="173"/>
                </a:lnTo>
                <a:lnTo>
                  <a:pt x="524" y="176"/>
                </a:lnTo>
                <a:lnTo>
                  <a:pt x="524" y="181"/>
                </a:lnTo>
                <a:lnTo>
                  <a:pt x="522" y="181"/>
                </a:lnTo>
                <a:lnTo>
                  <a:pt x="522" y="188"/>
                </a:lnTo>
                <a:lnTo>
                  <a:pt x="524" y="185"/>
                </a:lnTo>
                <a:lnTo>
                  <a:pt x="524" y="188"/>
                </a:lnTo>
                <a:lnTo>
                  <a:pt x="522" y="188"/>
                </a:lnTo>
                <a:lnTo>
                  <a:pt x="522" y="197"/>
                </a:lnTo>
                <a:lnTo>
                  <a:pt x="519" y="200"/>
                </a:lnTo>
                <a:lnTo>
                  <a:pt x="519" y="209"/>
                </a:lnTo>
                <a:lnTo>
                  <a:pt x="517" y="214"/>
                </a:lnTo>
                <a:lnTo>
                  <a:pt x="517" y="221"/>
                </a:lnTo>
                <a:lnTo>
                  <a:pt x="514" y="224"/>
                </a:lnTo>
                <a:lnTo>
                  <a:pt x="514" y="233"/>
                </a:lnTo>
                <a:lnTo>
                  <a:pt x="512" y="236"/>
                </a:lnTo>
                <a:lnTo>
                  <a:pt x="512" y="243"/>
                </a:lnTo>
                <a:lnTo>
                  <a:pt x="510" y="243"/>
                </a:lnTo>
                <a:lnTo>
                  <a:pt x="510" y="250"/>
                </a:lnTo>
                <a:lnTo>
                  <a:pt x="507" y="250"/>
                </a:lnTo>
                <a:lnTo>
                  <a:pt x="507" y="253"/>
                </a:lnTo>
                <a:lnTo>
                  <a:pt x="510" y="253"/>
                </a:lnTo>
                <a:lnTo>
                  <a:pt x="507" y="255"/>
                </a:lnTo>
                <a:lnTo>
                  <a:pt x="507" y="260"/>
                </a:lnTo>
                <a:lnTo>
                  <a:pt x="505" y="262"/>
                </a:lnTo>
                <a:lnTo>
                  <a:pt x="505" y="265"/>
                </a:lnTo>
                <a:lnTo>
                  <a:pt x="505" y="262"/>
                </a:lnTo>
                <a:lnTo>
                  <a:pt x="505" y="255"/>
                </a:lnTo>
                <a:lnTo>
                  <a:pt x="507" y="253"/>
                </a:lnTo>
                <a:lnTo>
                  <a:pt x="505" y="253"/>
                </a:lnTo>
                <a:lnTo>
                  <a:pt x="507" y="250"/>
                </a:lnTo>
                <a:lnTo>
                  <a:pt x="507" y="248"/>
                </a:lnTo>
                <a:lnTo>
                  <a:pt x="505" y="248"/>
                </a:lnTo>
                <a:lnTo>
                  <a:pt x="505" y="250"/>
                </a:lnTo>
                <a:lnTo>
                  <a:pt x="505" y="248"/>
                </a:lnTo>
                <a:lnTo>
                  <a:pt x="502" y="250"/>
                </a:lnTo>
                <a:lnTo>
                  <a:pt x="502" y="260"/>
                </a:lnTo>
                <a:lnTo>
                  <a:pt x="500" y="260"/>
                </a:lnTo>
                <a:lnTo>
                  <a:pt x="500" y="267"/>
                </a:lnTo>
                <a:lnTo>
                  <a:pt x="498" y="269"/>
                </a:lnTo>
                <a:lnTo>
                  <a:pt x="498" y="274"/>
                </a:lnTo>
                <a:lnTo>
                  <a:pt x="495" y="277"/>
                </a:lnTo>
                <a:lnTo>
                  <a:pt x="495" y="281"/>
                </a:lnTo>
                <a:lnTo>
                  <a:pt x="493" y="284"/>
                </a:lnTo>
                <a:lnTo>
                  <a:pt x="493" y="289"/>
                </a:lnTo>
                <a:lnTo>
                  <a:pt x="490" y="293"/>
                </a:lnTo>
                <a:lnTo>
                  <a:pt x="490" y="298"/>
                </a:lnTo>
                <a:lnTo>
                  <a:pt x="488" y="301"/>
                </a:lnTo>
                <a:lnTo>
                  <a:pt x="490" y="301"/>
                </a:lnTo>
                <a:lnTo>
                  <a:pt x="488" y="301"/>
                </a:lnTo>
                <a:lnTo>
                  <a:pt x="488" y="310"/>
                </a:lnTo>
                <a:lnTo>
                  <a:pt x="485" y="310"/>
                </a:lnTo>
                <a:lnTo>
                  <a:pt x="485" y="313"/>
                </a:lnTo>
                <a:lnTo>
                  <a:pt x="488" y="313"/>
                </a:lnTo>
                <a:lnTo>
                  <a:pt x="485" y="315"/>
                </a:lnTo>
                <a:lnTo>
                  <a:pt x="485" y="320"/>
                </a:lnTo>
                <a:lnTo>
                  <a:pt x="483" y="322"/>
                </a:lnTo>
                <a:lnTo>
                  <a:pt x="485" y="322"/>
                </a:lnTo>
                <a:lnTo>
                  <a:pt x="483" y="325"/>
                </a:lnTo>
                <a:lnTo>
                  <a:pt x="483" y="327"/>
                </a:lnTo>
                <a:lnTo>
                  <a:pt x="481" y="327"/>
                </a:lnTo>
                <a:lnTo>
                  <a:pt x="483" y="329"/>
                </a:lnTo>
                <a:lnTo>
                  <a:pt x="481" y="329"/>
                </a:lnTo>
                <a:lnTo>
                  <a:pt x="481" y="334"/>
                </a:lnTo>
                <a:lnTo>
                  <a:pt x="481" y="339"/>
                </a:lnTo>
                <a:lnTo>
                  <a:pt x="478" y="339"/>
                </a:lnTo>
                <a:lnTo>
                  <a:pt x="478" y="341"/>
                </a:lnTo>
                <a:lnTo>
                  <a:pt x="481" y="341"/>
                </a:lnTo>
                <a:lnTo>
                  <a:pt x="478" y="344"/>
                </a:lnTo>
                <a:lnTo>
                  <a:pt x="481" y="344"/>
                </a:lnTo>
                <a:lnTo>
                  <a:pt x="478" y="349"/>
                </a:lnTo>
                <a:lnTo>
                  <a:pt x="481" y="349"/>
                </a:lnTo>
                <a:lnTo>
                  <a:pt x="481" y="351"/>
                </a:lnTo>
                <a:lnTo>
                  <a:pt x="483" y="351"/>
                </a:lnTo>
                <a:lnTo>
                  <a:pt x="483" y="353"/>
                </a:lnTo>
                <a:lnTo>
                  <a:pt x="485" y="351"/>
                </a:lnTo>
                <a:lnTo>
                  <a:pt x="488" y="351"/>
                </a:lnTo>
                <a:lnTo>
                  <a:pt x="490" y="349"/>
                </a:lnTo>
                <a:lnTo>
                  <a:pt x="493" y="349"/>
                </a:lnTo>
                <a:lnTo>
                  <a:pt x="490" y="346"/>
                </a:lnTo>
                <a:lnTo>
                  <a:pt x="493" y="344"/>
                </a:lnTo>
                <a:lnTo>
                  <a:pt x="495" y="339"/>
                </a:lnTo>
                <a:lnTo>
                  <a:pt x="495" y="334"/>
                </a:lnTo>
                <a:lnTo>
                  <a:pt x="493" y="332"/>
                </a:lnTo>
                <a:lnTo>
                  <a:pt x="490" y="332"/>
                </a:lnTo>
                <a:lnTo>
                  <a:pt x="490" y="327"/>
                </a:lnTo>
                <a:lnTo>
                  <a:pt x="493" y="325"/>
                </a:lnTo>
                <a:lnTo>
                  <a:pt x="493" y="320"/>
                </a:lnTo>
                <a:lnTo>
                  <a:pt x="495" y="315"/>
                </a:lnTo>
                <a:lnTo>
                  <a:pt x="493" y="315"/>
                </a:lnTo>
                <a:lnTo>
                  <a:pt x="495" y="313"/>
                </a:lnTo>
                <a:lnTo>
                  <a:pt x="495" y="305"/>
                </a:lnTo>
                <a:lnTo>
                  <a:pt x="498" y="303"/>
                </a:lnTo>
                <a:lnTo>
                  <a:pt x="498" y="298"/>
                </a:lnTo>
                <a:lnTo>
                  <a:pt x="500" y="298"/>
                </a:lnTo>
                <a:lnTo>
                  <a:pt x="500" y="291"/>
                </a:lnTo>
                <a:lnTo>
                  <a:pt x="502" y="291"/>
                </a:lnTo>
                <a:lnTo>
                  <a:pt x="500" y="289"/>
                </a:lnTo>
                <a:lnTo>
                  <a:pt x="502" y="286"/>
                </a:lnTo>
                <a:lnTo>
                  <a:pt x="502" y="284"/>
                </a:lnTo>
                <a:lnTo>
                  <a:pt x="505" y="281"/>
                </a:lnTo>
                <a:lnTo>
                  <a:pt x="502" y="281"/>
                </a:lnTo>
                <a:lnTo>
                  <a:pt x="505" y="279"/>
                </a:lnTo>
                <a:lnTo>
                  <a:pt x="505" y="274"/>
                </a:lnTo>
                <a:lnTo>
                  <a:pt x="507" y="274"/>
                </a:lnTo>
                <a:lnTo>
                  <a:pt x="507" y="265"/>
                </a:lnTo>
                <a:lnTo>
                  <a:pt x="510" y="265"/>
                </a:lnTo>
                <a:moveTo>
                  <a:pt x="342" y="56"/>
                </a:moveTo>
                <a:lnTo>
                  <a:pt x="346" y="51"/>
                </a:lnTo>
                <a:moveTo>
                  <a:pt x="344" y="61"/>
                </a:moveTo>
                <a:lnTo>
                  <a:pt x="349" y="56"/>
                </a:lnTo>
                <a:moveTo>
                  <a:pt x="349" y="63"/>
                </a:moveTo>
                <a:lnTo>
                  <a:pt x="354" y="58"/>
                </a:lnTo>
                <a:moveTo>
                  <a:pt x="294" y="123"/>
                </a:moveTo>
                <a:lnTo>
                  <a:pt x="301" y="116"/>
                </a:lnTo>
                <a:moveTo>
                  <a:pt x="351" y="68"/>
                </a:moveTo>
                <a:lnTo>
                  <a:pt x="356" y="61"/>
                </a:lnTo>
                <a:moveTo>
                  <a:pt x="294" y="130"/>
                </a:moveTo>
                <a:lnTo>
                  <a:pt x="301" y="125"/>
                </a:lnTo>
                <a:moveTo>
                  <a:pt x="354" y="70"/>
                </a:moveTo>
                <a:lnTo>
                  <a:pt x="361" y="65"/>
                </a:lnTo>
                <a:moveTo>
                  <a:pt x="294" y="137"/>
                </a:moveTo>
                <a:lnTo>
                  <a:pt x="301" y="133"/>
                </a:lnTo>
                <a:moveTo>
                  <a:pt x="358" y="73"/>
                </a:moveTo>
                <a:lnTo>
                  <a:pt x="363" y="68"/>
                </a:lnTo>
                <a:moveTo>
                  <a:pt x="294" y="145"/>
                </a:moveTo>
                <a:lnTo>
                  <a:pt x="301" y="137"/>
                </a:lnTo>
                <a:moveTo>
                  <a:pt x="361" y="77"/>
                </a:moveTo>
                <a:lnTo>
                  <a:pt x="368" y="70"/>
                </a:lnTo>
                <a:moveTo>
                  <a:pt x="325" y="113"/>
                </a:moveTo>
                <a:lnTo>
                  <a:pt x="334" y="104"/>
                </a:lnTo>
                <a:moveTo>
                  <a:pt x="294" y="152"/>
                </a:moveTo>
                <a:lnTo>
                  <a:pt x="301" y="145"/>
                </a:lnTo>
                <a:moveTo>
                  <a:pt x="365" y="80"/>
                </a:moveTo>
                <a:lnTo>
                  <a:pt x="370" y="75"/>
                </a:lnTo>
                <a:moveTo>
                  <a:pt x="332" y="113"/>
                </a:moveTo>
                <a:lnTo>
                  <a:pt x="344" y="101"/>
                </a:lnTo>
                <a:moveTo>
                  <a:pt x="294" y="159"/>
                </a:moveTo>
                <a:lnTo>
                  <a:pt x="301" y="152"/>
                </a:lnTo>
                <a:moveTo>
                  <a:pt x="361" y="92"/>
                </a:moveTo>
                <a:lnTo>
                  <a:pt x="373" y="80"/>
                </a:lnTo>
                <a:moveTo>
                  <a:pt x="344" y="109"/>
                </a:moveTo>
                <a:lnTo>
                  <a:pt x="351" y="101"/>
                </a:lnTo>
                <a:moveTo>
                  <a:pt x="294" y="166"/>
                </a:moveTo>
                <a:lnTo>
                  <a:pt x="301" y="159"/>
                </a:lnTo>
                <a:moveTo>
                  <a:pt x="351" y="109"/>
                </a:moveTo>
                <a:lnTo>
                  <a:pt x="356" y="104"/>
                </a:lnTo>
                <a:moveTo>
                  <a:pt x="294" y="171"/>
                </a:moveTo>
                <a:lnTo>
                  <a:pt x="301" y="166"/>
                </a:lnTo>
                <a:moveTo>
                  <a:pt x="356" y="111"/>
                </a:moveTo>
                <a:lnTo>
                  <a:pt x="363" y="104"/>
                </a:lnTo>
                <a:moveTo>
                  <a:pt x="296" y="178"/>
                </a:moveTo>
                <a:lnTo>
                  <a:pt x="301" y="171"/>
                </a:lnTo>
                <a:moveTo>
                  <a:pt x="361" y="113"/>
                </a:moveTo>
                <a:lnTo>
                  <a:pt x="365" y="109"/>
                </a:lnTo>
                <a:moveTo>
                  <a:pt x="296" y="183"/>
                </a:moveTo>
                <a:lnTo>
                  <a:pt x="303" y="178"/>
                </a:lnTo>
                <a:moveTo>
                  <a:pt x="363" y="118"/>
                </a:moveTo>
                <a:lnTo>
                  <a:pt x="368" y="111"/>
                </a:lnTo>
                <a:moveTo>
                  <a:pt x="255" y="231"/>
                </a:moveTo>
                <a:lnTo>
                  <a:pt x="258" y="229"/>
                </a:lnTo>
                <a:moveTo>
                  <a:pt x="361" y="125"/>
                </a:moveTo>
                <a:lnTo>
                  <a:pt x="370" y="118"/>
                </a:lnTo>
                <a:moveTo>
                  <a:pt x="298" y="190"/>
                </a:moveTo>
                <a:lnTo>
                  <a:pt x="303" y="183"/>
                </a:lnTo>
                <a:moveTo>
                  <a:pt x="258" y="236"/>
                </a:moveTo>
                <a:lnTo>
                  <a:pt x="272" y="221"/>
                </a:lnTo>
                <a:moveTo>
                  <a:pt x="351" y="142"/>
                </a:moveTo>
                <a:lnTo>
                  <a:pt x="365" y="128"/>
                </a:lnTo>
                <a:moveTo>
                  <a:pt x="298" y="195"/>
                </a:moveTo>
                <a:lnTo>
                  <a:pt x="303" y="190"/>
                </a:lnTo>
                <a:moveTo>
                  <a:pt x="351" y="145"/>
                </a:moveTo>
                <a:lnTo>
                  <a:pt x="351" y="142"/>
                </a:lnTo>
                <a:moveTo>
                  <a:pt x="349" y="145"/>
                </a:moveTo>
                <a:lnTo>
                  <a:pt x="349" y="142"/>
                </a:lnTo>
                <a:moveTo>
                  <a:pt x="265" y="236"/>
                </a:moveTo>
                <a:lnTo>
                  <a:pt x="313" y="190"/>
                </a:lnTo>
                <a:moveTo>
                  <a:pt x="354" y="147"/>
                </a:moveTo>
                <a:lnTo>
                  <a:pt x="356" y="145"/>
                </a:lnTo>
                <a:moveTo>
                  <a:pt x="315" y="185"/>
                </a:moveTo>
                <a:lnTo>
                  <a:pt x="322" y="181"/>
                </a:lnTo>
                <a:moveTo>
                  <a:pt x="322" y="178"/>
                </a:moveTo>
                <a:lnTo>
                  <a:pt x="354" y="147"/>
                </a:lnTo>
                <a:moveTo>
                  <a:pt x="274" y="233"/>
                </a:moveTo>
                <a:lnTo>
                  <a:pt x="294" y="214"/>
                </a:lnTo>
                <a:moveTo>
                  <a:pt x="332" y="176"/>
                </a:moveTo>
                <a:lnTo>
                  <a:pt x="344" y="164"/>
                </a:lnTo>
                <a:moveTo>
                  <a:pt x="294" y="214"/>
                </a:moveTo>
                <a:lnTo>
                  <a:pt x="296" y="212"/>
                </a:lnTo>
                <a:moveTo>
                  <a:pt x="298" y="209"/>
                </a:moveTo>
                <a:lnTo>
                  <a:pt x="308" y="200"/>
                </a:lnTo>
                <a:moveTo>
                  <a:pt x="286" y="229"/>
                </a:moveTo>
                <a:lnTo>
                  <a:pt x="303" y="212"/>
                </a:lnTo>
                <a:moveTo>
                  <a:pt x="334" y="181"/>
                </a:moveTo>
                <a:lnTo>
                  <a:pt x="346" y="169"/>
                </a:lnTo>
                <a:moveTo>
                  <a:pt x="305" y="209"/>
                </a:moveTo>
                <a:lnTo>
                  <a:pt x="305" y="207"/>
                </a:lnTo>
                <a:moveTo>
                  <a:pt x="308" y="207"/>
                </a:moveTo>
                <a:lnTo>
                  <a:pt x="308" y="205"/>
                </a:lnTo>
                <a:moveTo>
                  <a:pt x="298" y="224"/>
                </a:moveTo>
                <a:lnTo>
                  <a:pt x="313" y="209"/>
                </a:lnTo>
                <a:moveTo>
                  <a:pt x="330" y="190"/>
                </a:moveTo>
                <a:lnTo>
                  <a:pt x="344" y="178"/>
                </a:lnTo>
                <a:moveTo>
                  <a:pt x="310" y="217"/>
                </a:moveTo>
                <a:lnTo>
                  <a:pt x="322" y="207"/>
                </a:lnTo>
                <a:moveTo>
                  <a:pt x="327" y="200"/>
                </a:moveTo>
                <a:lnTo>
                  <a:pt x="339" y="190"/>
                </a:lnTo>
                <a:moveTo>
                  <a:pt x="320" y="217"/>
                </a:moveTo>
                <a:lnTo>
                  <a:pt x="337" y="200"/>
                </a:lnTo>
                <a:moveTo>
                  <a:pt x="318" y="224"/>
                </a:moveTo>
                <a:lnTo>
                  <a:pt x="342" y="200"/>
                </a:lnTo>
                <a:moveTo>
                  <a:pt x="313" y="236"/>
                </a:moveTo>
                <a:lnTo>
                  <a:pt x="330" y="221"/>
                </a:lnTo>
                <a:moveTo>
                  <a:pt x="342" y="209"/>
                </a:moveTo>
                <a:lnTo>
                  <a:pt x="351" y="200"/>
                </a:lnTo>
                <a:moveTo>
                  <a:pt x="310" y="248"/>
                </a:moveTo>
                <a:lnTo>
                  <a:pt x="322" y="233"/>
                </a:lnTo>
                <a:moveTo>
                  <a:pt x="349" y="207"/>
                </a:moveTo>
                <a:lnTo>
                  <a:pt x="358" y="197"/>
                </a:lnTo>
                <a:moveTo>
                  <a:pt x="303" y="260"/>
                </a:moveTo>
                <a:lnTo>
                  <a:pt x="315" y="248"/>
                </a:lnTo>
                <a:moveTo>
                  <a:pt x="358" y="205"/>
                </a:moveTo>
                <a:lnTo>
                  <a:pt x="370" y="195"/>
                </a:lnTo>
                <a:moveTo>
                  <a:pt x="298" y="272"/>
                </a:moveTo>
                <a:lnTo>
                  <a:pt x="310" y="260"/>
                </a:lnTo>
                <a:moveTo>
                  <a:pt x="365" y="202"/>
                </a:moveTo>
                <a:lnTo>
                  <a:pt x="375" y="195"/>
                </a:lnTo>
                <a:moveTo>
                  <a:pt x="294" y="284"/>
                </a:moveTo>
                <a:lnTo>
                  <a:pt x="305" y="272"/>
                </a:lnTo>
                <a:moveTo>
                  <a:pt x="294" y="291"/>
                </a:moveTo>
                <a:lnTo>
                  <a:pt x="301" y="284"/>
                </a:lnTo>
                <a:moveTo>
                  <a:pt x="294" y="298"/>
                </a:moveTo>
                <a:lnTo>
                  <a:pt x="301" y="291"/>
                </a:lnTo>
                <a:moveTo>
                  <a:pt x="301" y="298"/>
                </a:moveTo>
                <a:lnTo>
                  <a:pt x="298" y="301"/>
                </a:lnTo>
                <a:lnTo>
                  <a:pt x="294" y="293"/>
                </a:lnTo>
                <a:moveTo>
                  <a:pt x="298" y="293"/>
                </a:moveTo>
                <a:lnTo>
                  <a:pt x="294" y="286"/>
                </a:lnTo>
                <a:moveTo>
                  <a:pt x="301" y="286"/>
                </a:moveTo>
                <a:lnTo>
                  <a:pt x="294" y="281"/>
                </a:lnTo>
                <a:moveTo>
                  <a:pt x="301" y="281"/>
                </a:moveTo>
                <a:lnTo>
                  <a:pt x="296" y="277"/>
                </a:lnTo>
                <a:moveTo>
                  <a:pt x="303" y="277"/>
                </a:moveTo>
                <a:lnTo>
                  <a:pt x="298" y="272"/>
                </a:lnTo>
                <a:moveTo>
                  <a:pt x="262" y="236"/>
                </a:moveTo>
                <a:lnTo>
                  <a:pt x="258" y="231"/>
                </a:lnTo>
                <a:moveTo>
                  <a:pt x="305" y="272"/>
                </a:moveTo>
                <a:lnTo>
                  <a:pt x="301" y="267"/>
                </a:lnTo>
                <a:moveTo>
                  <a:pt x="267" y="233"/>
                </a:moveTo>
                <a:lnTo>
                  <a:pt x="260" y="226"/>
                </a:lnTo>
                <a:moveTo>
                  <a:pt x="308" y="267"/>
                </a:moveTo>
                <a:lnTo>
                  <a:pt x="303" y="262"/>
                </a:lnTo>
                <a:moveTo>
                  <a:pt x="274" y="233"/>
                </a:moveTo>
                <a:lnTo>
                  <a:pt x="265" y="224"/>
                </a:lnTo>
                <a:moveTo>
                  <a:pt x="310" y="262"/>
                </a:moveTo>
                <a:lnTo>
                  <a:pt x="305" y="257"/>
                </a:lnTo>
                <a:moveTo>
                  <a:pt x="279" y="231"/>
                </a:moveTo>
                <a:lnTo>
                  <a:pt x="270" y="224"/>
                </a:lnTo>
                <a:moveTo>
                  <a:pt x="310" y="257"/>
                </a:moveTo>
                <a:lnTo>
                  <a:pt x="305" y="253"/>
                </a:lnTo>
                <a:moveTo>
                  <a:pt x="284" y="229"/>
                </a:moveTo>
                <a:lnTo>
                  <a:pt x="274" y="219"/>
                </a:lnTo>
                <a:moveTo>
                  <a:pt x="313" y="253"/>
                </a:moveTo>
                <a:lnTo>
                  <a:pt x="308" y="248"/>
                </a:lnTo>
                <a:moveTo>
                  <a:pt x="289" y="226"/>
                </a:moveTo>
                <a:lnTo>
                  <a:pt x="279" y="217"/>
                </a:lnTo>
                <a:moveTo>
                  <a:pt x="315" y="248"/>
                </a:moveTo>
                <a:lnTo>
                  <a:pt x="310" y="243"/>
                </a:lnTo>
                <a:moveTo>
                  <a:pt x="294" y="226"/>
                </a:moveTo>
                <a:lnTo>
                  <a:pt x="282" y="214"/>
                </a:lnTo>
                <a:moveTo>
                  <a:pt x="318" y="243"/>
                </a:moveTo>
                <a:lnTo>
                  <a:pt x="313" y="238"/>
                </a:lnTo>
                <a:moveTo>
                  <a:pt x="298" y="224"/>
                </a:moveTo>
                <a:lnTo>
                  <a:pt x="286" y="212"/>
                </a:lnTo>
                <a:moveTo>
                  <a:pt x="320" y="238"/>
                </a:moveTo>
                <a:lnTo>
                  <a:pt x="315" y="233"/>
                </a:lnTo>
                <a:moveTo>
                  <a:pt x="303" y="221"/>
                </a:moveTo>
                <a:lnTo>
                  <a:pt x="289" y="207"/>
                </a:lnTo>
                <a:moveTo>
                  <a:pt x="322" y="233"/>
                </a:moveTo>
                <a:lnTo>
                  <a:pt x="318" y="229"/>
                </a:lnTo>
                <a:moveTo>
                  <a:pt x="298" y="209"/>
                </a:moveTo>
                <a:lnTo>
                  <a:pt x="294" y="205"/>
                </a:lnTo>
                <a:moveTo>
                  <a:pt x="308" y="219"/>
                </a:moveTo>
                <a:lnTo>
                  <a:pt x="301" y="212"/>
                </a:lnTo>
                <a:moveTo>
                  <a:pt x="325" y="229"/>
                </a:moveTo>
                <a:lnTo>
                  <a:pt x="320" y="224"/>
                </a:lnTo>
                <a:moveTo>
                  <a:pt x="303" y="207"/>
                </a:moveTo>
                <a:lnTo>
                  <a:pt x="296" y="202"/>
                </a:lnTo>
                <a:moveTo>
                  <a:pt x="313" y="217"/>
                </a:moveTo>
                <a:lnTo>
                  <a:pt x="305" y="209"/>
                </a:lnTo>
                <a:moveTo>
                  <a:pt x="327" y="224"/>
                </a:moveTo>
                <a:lnTo>
                  <a:pt x="320" y="217"/>
                </a:lnTo>
                <a:moveTo>
                  <a:pt x="308" y="207"/>
                </a:moveTo>
                <a:lnTo>
                  <a:pt x="298" y="197"/>
                </a:lnTo>
                <a:moveTo>
                  <a:pt x="320" y="217"/>
                </a:moveTo>
                <a:lnTo>
                  <a:pt x="313" y="209"/>
                </a:lnTo>
                <a:moveTo>
                  <a:pt x="330" y="219"/>
                </a:moveTo>
                <a:lnTo>
                  <a:pt x="318" y="207"/>
                </a:lnTo>
                <a:moveTo>
                  <a:pt x="308" y="197"/>
                </a:moveTo>
                <a:lnTo>
                  <a:pt x="298" y="188"/>
                </a:lnTo>
                <a:moveTo>
                  <a:pt x="332" y="214"/>
                </a:moveTo>
                <a:lnTo>
                  <a:pt x="322" y="207"/>
                </a:lnTo>
                <a:moveTo>
                  <a:pt x="303" y="188"/>
                </a:moveTo>
                <a:lnTo>
                  <a:pt x="296" y="178"/>
                </a:lnTo>
                <a:moveTo>
                  <a:pt x="310" y="195"/>
                </a:moveTo>
                <a:lnTo>
                  <a:pt x="308" y="193"/>
                </a:lnTo>
                <a:moveTo>
                  <a:pt x="334" y="212"/>
                </a:moveTo>
                <a:lnTo>
                  <a:pt x="327" y="202"/>
                </a:lnTo>
                <a:moveTo>
                  <a:pt x="303" y="178"/>
                </a:moveTo>
                <a:lnTo>
                  <a:pt x="294" y="171"/>
                </a:lnTo>
                <a:moveTo>
                  <a:pt x="315" y="190"/>
                </a:moveTo>
                <a:lnTo>
                  <a:pt x="313" y="188"/>
                </a:lnTo>
                <a:moveTo>
                  <a:pt x="339" y="209"/>
                </a:moveTo>
                <a:lnTo>
                  <a:pt x="327" y="197"/>
                </a:lnTo>
                <a:moveTo>
                  <a:pt x="301" y="171"/>
                </a:moveTo>
                <a:lnTo>
                  <a:pt x="294" y="164"/>
                </a:lnTo>
                <a:moveTo>
                  <a:pt x="318" y="188"/>
                </a:moveTo>
                <a:lnTo>
                  <a:pt x="315" y="185"/>
                </a:lnTo>
                <a:moveTo>
                  <a:pt x="344" y="207"/>
                </a:moveTo>
                <a:lnTo>
                  <a:pt x="339" y="202"/>
                </a:lnTo>
                <a:moveTo>
                  <a:pt x="301" y="164"/>
                </a:moveTo>
                <a:lnTo>
                  <a:pt x="294" y="157"/>
                </a:lnTo>
                <a:moveTo>
                  <a:pt x="337" y="200"/>
                </a:moveTo>
                <a:lnTo>
                  <a:pt x="330" y="193"/>
                </a:lnTo>
                <a:moveTo>
                  <a:pt x="322" y="185"/>
                </a:moveTo>
                <a:lnTo>
                  <a:pt x="318" y="181"/>
                </a:lnTo>
                <a:moveTo>
                  <a:pt x="351" y="207"/>
                </a:moveTo>
                <a:lnTo>
                  <a:pt x="344" y="200"/>
                </a:lnTo>
                <a:moveTo>
                  <a:pt x="301" y="157"/>
                </a:moveTo>
                <a:lnTo>
                  <a:pt x="294" y="149"/>
                </a:lnTo>
                <a:moveTo>
                  <a:pt x="339" y="195"/>
                </a:moveTo>
                <a:lnTo>
                  <a:pt x="332" y="188"/>
                </a:lnTo>
                <a:moveTo>
                  <a:pt x="325" y="181"/>
                </a:moveTo>
                <a:lnTo>
                  <a:pt x="322" y="178"/>
                </a:lnTo>
                <a:moveTo>
                  <a:pt x="356" y="205"/>
                </a:moveTo>
                <a:lnTo>
                  <a:pt x="351" y="200"/>
                </a:lnTo>
                <a:moveTo>
                  <a:pt x="301" y="149"/>
                </a:moveTo>
                <a:lnTo>
                  <a:pt x="294" y="142"/>
                </a:lnTo>
                <a:moveTo>
                  <a:pt x="339" y="188"/>
                </a:moveTo>
                <a:lnTo>
                  <a:pt x="334" y="183"/>
                </a:lnTo>
                <a:moveTo>
                  <a:pt x="330" y="178"/>
                </a:moveTo>
                <a:lnTo>
                  <a:pt x="325" y="173"/>
                </a:lnTo>
                <a:moveTo>
                  <a:pt x="363" y="205"/>
                </a:moveTo>
                <a:lnTo>
                  <a:pt x="356" y="197"/>
                </a:lnTo>
                <a:moveTo>
                  <a:pt x="298" y="142"/>
                </a:moveTo>
                <a:lnTo>
                  <a:pt x="294" y="137"/>
                </a:lnTo>
                <a:moveTo>
                  <a:pt x="342" y="183"/>
                </a:moveTo>
                <a:lnTo>
                  <a:pt x="334" y="176"/>
                </a:lnTo>
                <a:moveTo>
                  <a:pt x="332" y="176"/>
                </a:moveTo>
                <a:lnTo>
                  <a:pt x="330" y="171"/>
                </a:lnTo>
                <a:moveTo>
                  <a:pt x="368" y="205"/>
                </a:moveTo>
                <a:lnTo>
                  <a:pt x="361" y="197"/>
                </a:lnTo>
                <a:moveTo>
                  <a:pt x="301" y="135"/>
                </a:moveTo>
                <a:lnTo>
                  <a:pt x="294" y="130"/>
                </a:lnTo>
                <a:moveTo>
                  <a:pt x="344" y="178"/>
                </a:moveTo>
                <a:lnTo>
                  <a:pt x="332" y="166"/>
                </a:lnTo>
                <a:moveTo>
                  <a:pt x="373" y="202"/>
                </a:moveTo>
                <a:lnTo>
                  <a:pt x="365" y="195"/>
                </a:lnTo>
                <a:moveTo>
                  <a:pt x="301" y="128"/>
                </a:moveTo>
                <a:lnTo>
                  <a:pt x="294" y="123"/>
                </a:lnTo>
                <a:moveTo>
                  <a:pt x="344" y="173"/>
                </a:moveTo>
                <a:lnTo>
                  <a:pt x="334" y="164"/>
                </a:lnTo>
                <a:moveTo>
                  <a:pt x="375" y="197"/>
                </a:moveTo>
                <a:lnTo>
                  <a:pt x="373" y="195"/>
                </a:lnTo>
                <a:moveTo>
                  <a:pt x="301" y="121"/>
                </a:moveTo>
                <a:lnTo>
                  <a:pt x="296" y="118"/>
                </a:lnTo>
                <a:moveTo>
                  <a:pt x="344" y="164"/>
                </a:moveTo>
                <a:lnTo>
                  <a:pt x="339" y="159"/>
                </a:lnTo>
                <a:moveTo>
                  <a:pt x="344" y="159"/>
                </a:moveTo>
                <a:lnTo>
                  <a:pt x="342" y="157"/>
                </a:lnTo>
                <a:moveTo>
                  <a:pt x="301" y="116"/>
                </a:moveTo>
                <a:lnTo>
                  <a:pt x="298" y="113"/>
                </a:lnTo>
                <a:moveTo>
                  <a:pt x="349" y="154"/>
                </a:moveTo>
                <a:lnTo>
                  <a:pt x="344" y="152"/>
                </a:lnTo>
                <a:moveTo>
                  <a:pt x="351" y="152"/>
                </a:moveTo>
                <a:lnTo>
                  <a:pt x="346" y="147"/>
                </a:lnTo>
                <a:moveTo>
                  <a:pt x="354" y="147"/>
                </a:moveTo>
                <a:lnTo>
                  <a:pt x="351" y="145"/>
                </a:lnTo>
                <a:moveTo>
                  <a:pt x="356" y="145"/>
                </a:moveTo>
                <a:lnTo>
                  <a:pt x="354" y="140"/>
                </a:lnTo>
                <a:moveTo>
                  <a:pt x="330" y="116"/>
                </a:moveTo>
                <a:lnTo>
                  <a:pt x="325" y="113"/>
                </a:lnTo>
                <a:moveTo>
                  <a:pt x="358" y="140"/>
                </a:moveTo>
                <a:lnTo>
                  <a:pt x="356" y="135"/>
                </a:lnTo>
                <a:moveTo>
                  <a:pt x="332" y="113"/>
                </a:moveTo>
                <a:lnTo>
                  <a:pt x="327" y="109"/>
                </a:lnTo>
                <a:moveTo>
                  <a:pt x="361" y="135"/>
                </a:moveTo>
                <a:lnTo>
                  <a:pt x="358" y="133"/>
                </a:lnTo>
                <a:moveTo>
                  <a:pt x="337" y="111"/>
                </a:moveTo>
                <a:lnTo>
                  <a:pt x="332" y="106"/>
                </a:lnTo>
                <a:moveTo>
                  <a:pt x="365" y="130"/>
                </a:moveTo>
                <a:lnTo>
                  <a:pt x="361" y="128"/>
                </a:lnTo>
                <a:moveTo>
                  <a:pt x="344" y="109"/>
                </a:moveTo>
                <a:lnTo>
                  <a:pt x="337" y="104"/>
                </a:lnTo>
                <a:moveTo>
                  <a:pt x="365" y="125"/>
                </a:moveTo>
                <a:lnTo>
                  <a:pt x="363" y="123"/>
                </a:lnTo>
                <a:moveTo>
                  <a:pt x="349" y="109"/>
                </a:moveTo>
                <a:lnTo>
                  <a:pt x="344" y="101"/>
                </a:lnTo>
                <a:moveTo>
                  <a:pt x="368" y="121"/>
                </a:moveTo>
                <a:lnTo>
                  <a:pt x="349" y="101"/>
                </a:lnTo>
                <a:moveTo>
                  <a:pt x="370" y="116"/>
                </a:moveTo>
                <a:lnTo>
                  <a:pt x="358" y="104"/>
                </a:lnTo>
                <a:moveTo>
                  <a:pt x="363" y="94"/>
                </a:moveTo>
                <a:lnTo>
                  <a:pt x="361" y="92"/>
                </a:lnTo>
                <a:moveTo>
                  <a:pt x="365" y="92"/>
                </a:moveTo>
                <a:lnTo>
                  <a:pt x="363" y="87"/>
                </a:lnTo>
                <a:moveTo>
                  <a:pt x="370" y="87"/>
                </a:moveTo>
                <a:lnTo>
                  <a:pt x="365" y="82"/>
                </a:lnTo>
                <a:moveTo>
                  <a:pt x="373" y="82"/>
                </a:moveTo>
                <a:lnTo>
                  <a:pt x="342" y="53"/>
                </a:lnTo>
                <a:moveTo>
                  <a:pt x="373" y="75"/>
                </a:moveTo>
                <a:lnTo>
                  <a:pt x="363" y="68"/>
                </a:lnTo>
                <a:moveTo>
                  <a:pt x="346" y="51"/>
                </a:moveTo>
                <a:lnTo>
                  <a:pt x="344" y="51"/>
                </a:lnTo>
                <a:lnTo>
                  <a:pt x="342" y="53"/>
                </a:lnTo>
                <a:lnTo>
                  <a:pt x="342" y="58"/>
                </a:lnTo>
                <a:lnTo>
                  <a:pt x="344" y="58"/>
                </a:lnTo>
                <a:lnTo>
                  <a:pt x="344" y="61"/>
                </a:lnTo>
                <a:lnTo>
                  <a:pt x="349" y="65"/>
                </a:lnTo>
                <a:lnTo>
                  <a:pt x="354" y="70"/>
                </a:lnTo>
                <a:lnTo>
                  <a:pt x="356" y="73"/>
                </a:lnTo>
                <a:lnTo>
                  <a:pt x="361" y="75"/>
                </a:lnTo>
                <a:lnTo>
                  <a:pt x="363" y="80"/>
                </a:lnTo>
                <a:lnTo>
                  <a:pt x="365" y="80"/>
                </a:lnTo>
                <a:lnTo>
                  <a:pt x="363" y="80"/>
                </a:lnTo>
                <a:lnTo>
                  <a:pt x="365" y="82"/>
                </a:lnTo>
                <a:lnTo>
                  <a:pt x="365" y="87"/>
                </a:lnTo>
                <a:lnTo>
                  <a:pt x="363" y="87"/>
                </a:lnTo>
                <a:lnTo>
                  <a:pt x="363" y="89"/>
                </a:lnTo>
                <a:lnTo>
                  <a:pt x="361" y="89"/>
                </a:lnTo>
                <a:lnTo>
                  <a:pt x="361" y="97"/>
                </a:lnTo>
                <a:lnTo>
                  <a:pt x="363" y="97"/>
                </a:lnTo>
                <a:lnTo>
                  <a:pt x="365" y="94"/>
                </a:lnTo>
                <a:lnTo>
                  <a:pt x="365" y="92"/>
                </a:lnTo>
                <a:lnTo>
                  <a:pt x="368" y="89"/>
                </a:lnTo>
                <a:lnTo>
                  <a:pt x="370" y="87"/>
                </a:lnTo>
                <a:lnTo>
                  <a:pt x="370" y="85"/>
                </a:lnTo>
                <a:lnTo>
                  <a:pt x="373" y="80"/>
                </a:lnTo>
                <a:lnTo>
                  <a:pt x="373" y="75"/>
                </a:lnTo>
                <a:lnTo>
                  <a:pt x="363" y="68"/>
                </a:lnTo>
                <a:lnTo>
                  <a:pt x="361" y="65"/>
                </a:lnTo>
                <a:lnTo>
                  <a:pt x="358" y="65"/>
                </a:lnTo>
                <a:lnTo>
                  <a:pt x="361" y="63"/>
                </a:lnTo>
                <a:lnTo>
                  <a:pt x="358" y="63"/>
                </a:lnTo>
                <a:lnTo>
                  <a:pt x="356" y="61"/>
                </a:lnTo>
                <a:lnTo>
                  <a:pt x="354" y="61"/>
                </a:lnTo>
                <a:lnTo>
                  <a:pt x="354" y="58"/>
                </a:lnTo>
                <a:lnTo>
                  <a:pt x="351" y="56"/>
                </a:lnTo>
                <a:lnTo>
                  <a:pt x="349" y="56"/>
                </a:lnTo>
                <a:lnTo>
                  <a:pt x="349" y="53"/>
                </a:lnTo>
                <a:lnTo>
                  <a:pt x="346" y="53"/>
                </a:lnTo>
                <a:lnTo>
                  <a:pt x="346" y="51"/>
                </a:lnTo>
                <a:close/>
                <a:moveTo>
                  <a:pt x="171" y="44"/>
                </a:moveTo>
                <a:lnTo>
                  <a:pt x="171" y="41"/>
                </a:lnTo>
                <a:moveTo>
                  <a:pt x="370" y="116"/>
                </a:moveTo>
                <a:lnTo>
                  <a:pt x="370" y="113"/>
                </a:lnTo>
                <a:moveTo>
                  <a:pt x="138" y="109"/>
                </a:moveTo>
                <a:lnTo>
                  <a:pt x="138" y="106"/>
                </a:lnTo>
                <a:moveTo>
                  <a:pt x="234" y="116"/>
                </a:moveTo>
                <a:lnTo>
                  <a:pt x="234" y="113"/>
                </a:lnTo>
                <a:moveTo>
                  <a:pt x="116" y="109"/>
                </a:moveTo>
                <a:lnTo>
                  <a:pt x="114" y="109"/>
                </a:lnTo>
                <a:lnTo>
                  <a:pt x="114" y="111"/>
                </a:lnTo>
                <a:lnTo>
                  <a:pt x="116" y="109"/>
                </a:lnTo>
                <a:close/>
                <a:moveTo>
                  <a:pt x="10" y="104"/>
                </a:moveTo>
                <a:lnTo>
                  <a:pt x="8" y="104"/>
                </a:lnTo>
                <a:lnTo>
                  <a:pt x="5" y="106"/>
                </a:lnTo>
                <a:lnTo>
                  <a:pt x="3" y="109"/>
                </a:lnTo>
                <a:lnTo>
                  <a:pt x="5" y="106"/>
                </a:lnTo>
                <a:lnTo>
                  <a:pt x="3" y="111"/>
                </a:lnTo>
                <a:lnTo>
                  <a:pt x="3" y="113"/>
                </a:lnTo>
                <a:lnTo>
                  <a:pt x="1" y="116"/>
                </a:lnTo>
                <a:lnTo>
                  <a:pt x="1" y="118"/>
                </a:lnTo>
                <a:lnTo>
                  <a:pt x="3" y="121"/>
                </a:lnTo>
                <a:lnTo>
                  <a:pt x="1" y="121"/>
                </a:lnTo>
                <a:lnTo>
                  <a:pt x="3" y="121"/>
                </a:lnTo>
                <a:lnTo>
                  <a:pt x="1" y="123"/>
                </a:lnTo>
                <a:lnTo>
                  <a:pt x="3" y="125"/>
                </a:lnTo>
                <a:lnTo>
                  <a:pt x="1" y="128"/>
                </a:lnTo>
                <a:lnTo>
                  <a:pt x="3" y="133"/>
                </a:lnTo>
                <a:lnTo>
                  <a:pt x="3" y="135"/>
                </a:lnTo>
                <a:lnTo>
                  <a:pt x="5" y="137"/>
                </a:lnTo>
                <a:lnTo>
                  <a:pt x="5" y="140"/>
                </a:lnTo>
                <a:lnTo>
                  <a:pt x="8" y="142"/>
                </a:lnTo>
                <a:lnTo>
                  <a:pt x="13" y="147"/>
                </a:lnTo>
                <a:lnTo>
                  <a:pt x="13" y="149"/>
                </a:lnTo>
                <a:lnTo>
                  <a:pt x="15" y="152"/>
                </a:lnTo>
                <a:lnTo>
                  <a:pt x="18" y="154"/>
                </a:lnTo>
                <a:lnTo>
                  <a:pt x="20" y="154"/>
                </a:lnTo>
                <a:lnTo>
                  <a:pt x="22" y="157"/>
                </a:lnTo>
                <a:lnTo>
                  <a:pt x="25" y="159"/>
                </a:lnTo>
                <a:lnTo>
                  <a:pt x="25" y="161"/>
                </a:lnTo>
                <a:lnTo>
                  <a:pt x="27" y="161"/>
                </a:lnTo>
                <a:lnTo>
                  <a:pt x="30" y="161"/>
                </a:lnTo>
                <a:lnTo>
                  <a:pt x="30" y="164"/>
                </a:lnTo>
                <a:lnTo>
                  <a:pt x="32" y="164"/>
                </a:lnTo>
                <a:lnTo>
                  <a:pt x="32" y="166"/>
                </a:lnTo>
                <a:lnTo>
                  <a:pt x="34" y="166"/>
                </a:lnTo>
                <a:lnTo>
                  <a:pt x="39" y="169"/>
                </a:lnTo>
                <a:lnTo>
                  <a:pt x="42" y="169"/>
                </a:lnTo>
                <a:lnTo>
                  <a:pt x="42" y="171"/>
                </a:lnTo>
                <a:lnTo>
                  <a:pt x="49" y="171"/>
                </a:lnTo>
                <a:lnTo>
                  <a:pt x="51" y="173"/>
                </a:lnTo>
                <a:lnTo>
                  <a:pt x="54" y="173"/>
                </a:lnTo>
                <a:lnTo>
                  <a:pt x="56" y="171"/>
                </a:lnTo>
                <a:lnTo>
                  <a:pt x="54" y="169"/>
                </a:lnTo>
                <a:lnTo>
                  <a:pt x="51" y="169"/>
                </a:lnTo>
                <a:lnTo>
                  <a:pt x="51" y="166"/>
                </a:lnTo>
                <a:lnTo>
                  <a:pt x="44" y="166"/>
                </a:lnTo>
                <a:lnTo>
                  <a:pt x="42" y="161"/>
                </a:lnTo>
                <a:lnTo>
                  <a:pt x="37" y="159"/>
                </a:lnTo>
                <a:lnTo>
                  <a:pt x="34" y="159"/>
                </a:lnTo>
                <a:lnTo>
                  <a:pt x="30" y="154"/>
                </a:lnTo>
                <a:lnTo>
                  <a:pt x="27" y="152"/>
                </a:lnTo>
                <a:lnTo>
                  <a:pt x="25" y="152"/>
                </a:lnTo>
                <a:lnTo>
                  <a:pt x="25" y="149"/>
                </a:lnTo>
                <a:lnTo>
                  <a:pt x="22" y="147"/>
                </a:lnTo>
                <a:lnTo>
                  <a:pt x="22" y="149"/>
                </a:lnTo>
                <a:lnTo>
                  <a:pt x="22" y="147"/>
                </a:lnTo>
                <a:lnTo>
                  <a:pt x="20" y="145"/>
                </a:lnTo>
                <a:lnTo>
                  <a:pt x="18" y="142"/>
                </a:lnTo>
                <a:lnTo>
                  <a:pt x="15" y="140"/>
                </a:lnTo>
                <a:lnTo>
                  <a:pt x="13" y="137"/>
                </a:lnTo>
                <a:lnTo>
                  <a:pt x="13" y="135"/>
                </a:lnTo>
                <a:lnTo>
                  <a:pt x="10" y="130"/>
                </a:lnTo>
                <a:lnTo>
                  <a:pt x="10" y="128"/>
                </a:lnTo>
                <a:lnTo>
                  <a:pt x="8" y="125"/>
                </a:lnTo>
                <a:lnTo>
                  <a:pt x="10" y="125"/>
                </a:lnTo>
                <a:lnTo>
                  <a:pt x="8" y="123"/>
                </a:lnTo>
                <a:lnTo>
                  <a:pt x="8" y="118"/>
                </a:lnTo>
                <a:lnTo>
                  <a:pt x="10" y="116"/>
                </a:lnTo>
                <a:lnTo>
                  <a:pt x="8" y="116"/>
                </a:lnTo>
                <a:lnTo>
                  <a:pt x="10" y="113"/>
                </a:lnTo>
                <a:lnTo>
                  <a:pt x="10" y="109"/>
                </a:lnTo>
                <a:lnTo>
                  <a:pt x="13" y="109"/>
                </a:lnTo>
                <a:lnTo>
                  <a:pt x="13" y="104"/>
                </a:lnTo>
                <a:lnTo>
                  <a:pt x="10" y="104"/>
                </a:lnTo>
                <a:close/>
                <a:moveTo>
                  <a:pt x="224" y="125"/>
                </a:moveTo>
                <a:lnTo>
                  <a:pt x="222" y="125"/>
                </a:lnTo>
                <a:lnTo>
                  <a:pt x="224" y="125"/>
                </a:lnTo>
                <a:close/>
                <a:moveTo>
                  <a:pt x="73" y="118"/>
                </a:moveTo>
                <a:lnTo>
                  <a:pt x="73" y="116"/>
                </a:lnTo>
                <a:moveTo>
                  <a:pt x="162" y="125"/>
                </a:moveTo>
                <a:lnTo>
                  <a:pt x="162" y="123"/>
                </a:lnTo>
                <a:moveTo>
                  <a:pt x="85" y="121"/>
                </a:moveTo>
                <a:lnTo>
                  <a:pt x="82" y="121"/>
                </a:lnTo>
                <a:lnTo>
                  <a:pt x="85" y="121"/>
                </a:lnTo>
                <a:close/>
                <a:moveTo>
                  <a:pt x="301" y="145"/>
                </a:moveTo>
                <a:lnTo>
                  <a:pt x="301" y="147"/>
                </a:lnTo>
                <a:lnTo>
                  <a:pt x="301" y="145"/>
                </a:lnTo>
                <a:close/>
                <a:moveTo>
                  <a:pt x="147" y="137"/>
                </a:moveTo>
                <a:lnTo>
                  <a:pt x="147" y="140"/>
                </a:lnTo>
                <a:lnTo>
                  <a:pt x="147" y="137"/>
                </a:lnTo>
                <a:lnTo>
                  <a:pt x="147" y="140"/>
                </a:lnTo>
                <a:lnTo>
                  <a:pt x="150" y="140"/>
                </a:lnTo>
                <a:lnTo>
                  <a:pt x="150" y="145"/>
                </a:lnTo>
                <a:lnTo>
                  <a:pt x="147" y="147"/>
                </a:lnTo>
                <a:lnTo>
                  <a:pt x="147" y="149"/>
                </a:lnTo>
                <a:lnTo>
                  <a:pt x="145" y="149"/>
                </a:lnTo>
                <a:lnTo>
                  <a:pt x="145" y="152"/>
                </a:lnTo>
                <a:lnTo>
                  <a:pt x="142" y="152"/>
                </a:lnTo>
                <a:lnTo>
                  <a:pt x="142" y="149"/>
                </a:lnTo>
                <a:lnTo>
                  <a:pt x="140" y="149"/>
                </a:lnTo>
                <a:lnTo>
                  <a:pt x="142" y="147"/>
                </a:lnTo>
                <a:lnTo>
                  <a:pt x="140" y="147"/>
                </a:lnTo>
                <a:lnTo>
                  <a:pt x="140" y="145"/>
                </a:lnTo>
                <a:lnTo>
                  <a:pt x="140" y="142"/>
                </a:lnTo>
                <a:lnTo>
                  <a:pt x="142" y="140"/>
                </a:lnTo>
                <a:lnTo>
                  <a:pt x="145" y="140"/>
                </a:lnTo>
                <a:lnTo>
                  <a:pt x="147" y="137"/>
                </a:lnTo>
                <a:close/>
                <a:moveTo>
                  <a:pt x="157" y="140"/>
                </a:moveTo>
                <a:lnTo>
                  <a:pt x="159" y="140"/>
                </a:lnTo>
                <a:lnTo>
                  <a:pt x="159" y="145"/>
                </a:lnTo>
                <a:lnTo>
                  <a:pt x="154" y="145"/>
                </a:lnTo>
                <a:lnTo>
                  <a:pt x="154" y="142"/>
                </a:lnTo>
                <a:lnTo>
                  <a:pt x="157" y="142"/>
                </a:lnTo>
                <a:lnTo>
                  <a:pt x="157" y="140"/>
                </a:lnTo>
                <a:close/>
                <a:moveTo>
                  <a:pt x="157" y="145"/>
                </a:moveTo>
                <a:lnTo>
                  <a:pt x="157" y="142"/>
                </a:lnTo>
                <a:lnTo>
                  <a:pt x="157" y="145"/>
                </a:lnTo>
                <a:close/>
                <a:moveTo>
                  <a:pt x="332" y="176"/>
                </a:moveTo>
                <a:lnTo>
                  <a:pt x="334" y="176"/>
                </a:lnTo>
                <a:lnTo>
                  <a:pt x="334" y="178"/>
                </a:lnTo>
                <a:lnTo>
                  <a:pt x="334" y="181"/>
                </a:lnTo>
                <a:lnTo>
                  <a:pt x="332" y="185"/>
                </a:lnTo>
                <a:lnTo>
                  <a:pt x="332" y="188"/>
                </a:lnTo>
                <a:lnTo>
                  <a:pt x="330" y="190"/>
                </a:lnTo>
                <a:lnTo>
                  <a:pt x="332" y="190"/>
                </a:lnTo>
                <a:lnTo>
                  <a:pt x="330" y="193"/>
                </a:lnTo>
                <a:lnTo>
                  <a:pt x="330" y="197"/>
                </a:lnTo>
                <a:lnTo>
                  <a:pt x="327" y="197"/>
                </a:lnTo>
                <a:lnTo>
                  <a:pt x="327" y="202"/>
                </a:lnTo>
                <a:lnTo>
                  <a:pt x="325" y="205"/>
                </a:lnTo>
                <a:lnTo>
                  <a:pt x="322" y="207"/>
                </a:lnTo>
                <a:lnTo>
                  <a:pt x="318" y="207"/>
                </a:lnTo>
                <a:lnTo>
                  <a:pt x="315" y="209"/>
                </a:lnTo>
                <a:lnTo>
                  <a:pt x="315" y="207"/>
                </a:lnTo>
                <a:lnTo>
                  <a:pt x="313" y="209"/>
                </a:lnTo>
                <a:lnTo>
                  <a:pt x="310" y="209"/>
                </a:lnTo>
                <a:lnTo>
                  <a:pt x="310" y="207"/>
                </a:lnTo>
                <a:lnTo>
                  <a:pt x="308" y="209"/>
                </a:lnTo>
                <a:lnTo>
                  <a:pt x="305" y="209"/>
                </a:lnTo>
                <a:lnTo>
                  <a:pt x="305" y="212"/>
                </a:lnTo>
                <a:lnTo>
                  <a:pt x="303" y="212"/>
                </a:lnTo>
                <a:lnTo>
                  <a:pt x="301" y="212"/>
                </a:lnTo>
                <a:lnTo>
                  <a:pt x="298" y="212"/>
                </a:lnTo>
                <a:lnTo>
                  <a:pt x="298" y="214"/>
                </a:lnTo>
                <a:lnTo>
                  <a:pt x="298" y="212"/>
                </a:lnTo>
                <a:lnTo>
                  <a:pt x="296" y="212"/>
                </a:lnTo>
                <a:lnTo>
                  <a:pt x="298" y="209"/>
                </a:lnTo>
                <a:lnTo>
                  <a:pt x="301" y="209"/>
                </a:lnTo>
                <a:lnTo>
                  <a:pt x="303" y="207"/>
                </a:lnTo>
                <a:lnTo>
                  <a:pt x="308" y="207"/>
                </a:lnTo>
                <a:lnTo>
                  <a:pt x="308" y="205"/>
                </a:lnTo>
                <a:lnTo>
                  <a:pt x="308" y="197"/>
                </a:lnTo>
                <a:lnTo>
                  <a:pt x="310" y="195"/>
                </a:lnTo>
                <a:lnTo>
                  <a:pt x="315" y="190"/>
                </a:lnTo>
                <a:lnTo>
                  <a:pt x="318" y="188"/>
                </a:lnTo>
                <a:lnTo>
                  <a:pt x="320" y="185"/>
                </a:lnTo>
                <a:lnTo>
                  <a:pt x="322" y="185"/>
                </a:lnTo>
                <a:lnTo>
                  <a:pt x="322" y="183"/>
                </a:lnTo>
                <a:lnTo>
                  <a:pt x="325" y="181"/>
                </a:lnTo>
                <a:lnTo>
                  <a:pt x="327" y="181"/>
                </a:lnTo>
                <a:lnTo>
                  <a:pt x="330" y="176"/>
                </a:lnTo>
                <a:lnTo>
                  <a:pt x="332" y="176"/>
                </a:lnTo>
                <a:close/>
                <a:moveTo>
                  <a:pt x="344" y="178"/>
                </a:moveTo>
                <a:lnTo>
                  <a:pt x="344" y="176"/>
                </a:lnTo>
                <a:moveTo>
                  <a:pt x="305" y="193"/>
                </a:moveTo>
                <a:lnTo>
                  <a:pt x="305" y="190"/>
                </a:lnTo>
                <a:lnTo>
                  <a:pt x="305" y="193"/>
                </a:lnTo>
                <a:close/>
                <a:moveTo>
                  <a:pt x="294" y="212"/>
                </a:moveTo>
                <a:lnTo>
                  <a:pt x="296" y="214"/>
                </a:lnTo>
                <a:lnTo>
                  <a:pt x="294" y="214"/>
                </a:lnTo>
                <a:lnTo>
                  <a:pt x="294" y="212"/>
                </a:lnTo>
                <a:close/>
                <a:moveTo>
                  <a:pt x="318" y="214"/>
                </a:moveTo>
                <a:lnTo>
                  <a:pt x="320" y="214"/>
                </a:lnTo>
                <a:lnTo>
                  <a:pt x="318" y="214"/>
                </a:lnTo>
                <a:close/>
                <a:moveTo>
                  <a:pt x="330" y="219"/>
                </a:moveTo>
                <a:lnTo>
                  <a:pt x="330" y="217"/>
                </a:lnTo>
                <a:moveTo>
                  <a:pt x="303" y="221"/>
                </a:moveTo>
                <a:lnTo>
                  <a:pt x="303" y="219"/>
                </a:lnTo>
                <a:moveTo>
                  <a:pt x="301" y="224"/>
                </a:moveTo>
                <a:lnTo>
                  <a:pt x="301" y="221"/>
                </a:lnTo>
                <a:lnTo>
                  <a:pt x="301" y="224"/>
                </a:lnTo>
                <a:close/>
                <a:moveTo>
                  <a:pt x="346" y="245"/>
                </a:moveTo>
                <a:lnTo>
                  <a:pt x="354" y="238"/>
                </a:lnTo>
                <a:moveTo>
                  <a:pt x="349" y="250"/>
                </a:moveTo>
                <a:lnTo>
                  <a:pt x="356" y="243"/>
                </a:lnTo>
                <a:moveTo>
                  <a:pt x="351" y="255"/>
                </a:moveTo>
                <a:lnTo>
                  <a:pt x="358" y="248"/>
                </a:lnTo>
                <a:moveTo>
                  <a:pt x="354" y="257"/>
                </a:moveTo>
                <a:lnTo>
                  <a:pt x="361" y="253"/>
                </a:lnTo>
                <a:moveTo>
                  <a:pt x="356" y="262"/>
                </a:moveTo>
                <a:lnTo>
                  <a:pt x="363" y="255"/>
                </a:lnTo>
                <a:moveTo>
                  <a:pt x="378" y="241"/>
                </a:moveTo>
                <a:lnTo>
                  <a:pt x="382" y="236"/>
                </a:lnTo>
                <a:moveTo>
                  <a:pt x="361" y="265"/>
                </a:moveTo>
                <a:lnTo>
                  <a:pt x="370" y="255"/>
                </a:lnTo>
                <a:moveTo>
                  <a:pt x="375" y="250"/>
                </a:moveTo>
                <a:lnTo>
                  <a:pt x="387" y="238"/>
                </a:lnTo>
                <a:moveTo>
                  <a:pt x="365" y="267"/>
                </a:moveTo>
                <a:lnTo>
                  <a:pt x="392" y="241"/>
                </a:lnTo>
                <a:moveTo>
                  <a:pt x="385" y="253"/>
                </a:moveTo>
                <a:lnTo>
                  <a:pt x="394" y="245"/>
                </a:lnTo>
                <a:moveTo>
                  <a:pt x="390" y="255"/>
                </a:moveTo>
                <a:lnTo>
                  <a:pt x="397" y="248"/>
                </a:lnTo>
                <a:moveTo>
                  <a:pt x="361" y="265"/>
                </a:moveTo>
                <a:lnTo>
                  <a:pt x="361" y="262"/>
                </a:lnTo>
                <a:moveTo>
                  <a:pt x="354" y="257"/>
                </a:moveTo>
                <a:lnTo>
                  <a:pt x="356" y="260"/>
                </a:lnTo>
                <a:lnTo>
                  <a:pt x="358" y="262"/>
                </a:lnTo>
                <a:moveTo>
                  <a:pt x="368" y="267"/>
                </a:moveTo>
                <a:lnTo>
                  <a:pt x="346" y="243"/>
                </a:lnTo>
                <a:moveTo>
                  <a:pt x="373" y="265"/>
                </a:moveTo>
                <a:lnTo>
                  <a:pt x="365" y="255"/>
                </a:lnTo>
                <a:moveTo>
                  <a:pt x="358" y="248"/>
                </a:moveTo>
                <a:lnTo>
                  <a:pt x="349" y="238"/>
                </a:lnTo>
                <a:moveTo>
                  <a:pt x="378" y="260"/>
                </a:moveTo>
                <a:lnTo>
                  <a:pt x="370" y="255"/>
                </a:lnTo>
                <a:moveTo>
                  <a:pt x="380" y="257"/>
                </a:moveTo>
                <a:lnTo>
                  <a:pt x="375" y="250"/>
                </a:lnTo>
                <a:moveTo>
                  <a:pt x="382" y="253"/>
                </a:moveTo>
                <a:lnTo>
                  <a:pt x="375" y="245"/>
                </a:lnTo>
                <a:moveTo>
                  <a:pt x="392" y="255"/>
                </a:moveTo>
                <a:lnTo>
                  <a:pt x="375" y="238"/>
                </a:lnTo>
                <a:moveTo>
                  <a:pt x="397" y="253"/>
                </a:moveTo>
                <a:lnTo>
                  <a:pt x="380" y="236"/>
                </a:lnTo>
                <a:moveTo>
                  <a:pt x="397" y="245"/>
                </a:moveTo>
                <a:lnTo>
                  <a:pt x="394" y="245"/>
                </a:lnTo>
                <a:moveTo>
                  <a:pt x="382" y="236"/>
                </a:moveTo>
                <a:lnTo>
                  <a:pt x="378" y="236"/>
                </a:lnTo>
                <a:lnTo>
                  <a:pt x="378" y="238"/>
                </a:lnTo>
                <a:lnTo>
                  <a:pt x="375" y="238"/>
                </a:lnTo>
                <a:lnTo>
                  <a:pt x="378" y="243"/>
                </a:lnTo>
                <a:lnTo>
                  <a:pt x="375" y="243"/>
                </a:lnTo>
                <a:lnTo>
                  <a:pt x="375" y="245"/>
                </a:lnTo>
                <a:lnTo>
                  <a:pt x="375" y="250"/>
                </a:lnTo>
                <a:lnTo>
                  <a:pt x="373" y="253"/>
                </a:lnTo>
                <a:lnTo>
                  <a:pt x="373" y="255"/>
                </a:lnTo>
                <a:lnTo>
                  <a:pt x="370" y="255"/>
                </a:lnTo>
                <a:lnTo>
                  <a:pt x="363" y="255"/>
                </a:lnTo>
                <a:lnTo>
                  <a:pt x="361" y="253"/>
                </a:lnTo>
                <a:lnTo>
                  <a:pt x="361" y="250"/>
                </a:lnTo>
                <a:lnTo>
                  <a:pt x="358" y="250"/>
                </a:lnTo>
                <a:lnTo>
                  <a:pt x="358" y="245"/>
                </a:lnTo>
                <a:lnTo>
                  <a:pt x="356" y="243"/>
                </a:lnTo>
                <a:lnTo>
                  <a:pt x="354" y="241"/>
                </a:lnTo>
                <a:lnTo>
                  <a:pt x="354" y="238"/>
                </a:lnTo>
                <a:lnTo>
                  <a:pt x="351" y="238"/>
                </a:lnTo>
                <a:lnTo>
                  <a:pt x="349" y="238"/>
                </a:lnTo>
                <a:lnTo>
                  <a:pt x="346" y="241"/>
                </a:lnTo>
                <a:lnTo>
                  <a:pt x="346" y="245"/>
                </a:lnTo>
                <a:lnTo>
                  <a:pt x="349" y="250"/>
                </a:lnTo>
                <a:lnTo>
                  <a:pt x="349" y="253"/>
                </a:lnTo>
                <a:lnTo>
                  <a:pt x="349" y="250"/>
                </a:lnTo>
                <a:lnTo>
                  <a:pt x="349" y="253"/>
                </a:lnTo>
                <a:lnTo>
                  <a:pt x="351" y="253"/>
                </a:lnTo>
                <a:lnTo>
                  <a:pt x="351" y="255"/>
                </a:lnTo>
                <a:lnTo>
                  <a:pt x="354" y="257"/>
                </a:lnTo>
                <a:lnTo>
                  <a:pt x="356" y="257"/>
                </a:lnTo>
                <a:lnTo>
                  <a:pt x="354" y="257"/>
                </a:lnTo>
                <a:lnTo>
                  <a:pt x="356" y="260"/>
                </a:lnTo>
                <a:lnTo>
                  <a:pt x="356" y="262"/>
                </a:lnTo>
                <a:lnTo>
                  <a:pt x="358" y="262"/>
                </a:lnTo>
                <a:lnTo>
                  <a:pt x="361" y="265"/>
                </a:lnTo>
                <a:lnTo>
                  <a:pt x="363" y="265"/>
                </a:lnTo>
                <a:lnTo>
                  <a:pt x="363" y="267"/>
                </a:lnTo>
                <a:lnTo>
                  <a:pt x="363" y="265"/>
                </a:lnTo>
                <a:lnTo>
                  <a:pt x="365" y="267"/>
                </a:lnTo>
                <a:lnTo>
                  <a:pt x="368" y="267"/>
                </a:lnTo>
                <a:lnTo>
                  <a:pt x="370" y="265"/>
                </a:lnTo>
                <a:lnTo>
                  <a:pt x="373" y="265"/>
                </a:lnTo>
                <a:lnTo>
                  <a:pt x="373" y="262"/>
                </a:lnTo>
                <a:lnTo>
                  <a:pt x="378" y="260"/>
                </a:lnTo>
                <a:lnTo>
                  <a:pt x="380" y="257"/>
                </a:lnTo>
                <a:lnTo>
                  <a:pt x="380" y="255"/>
                </a:lnTo>
                <a:lnTo>
                  <a:pt x="382" y="253"/>
                </a:lnTo>
                <a:lnTo>
                  <a:pt x="385" y="253"/>
                </a:lnTo>
                <a:lnTo>
                  <a:pt x="387" y="255"/>
                </a:lnTo>
                <a:lnTo>
                  <a:pt x="394" y="255"/>
                </a:lnTo>
                <a:lnTo>
                  <a:pt x="397" y="253"/>
                </a:lnTo>
                <a:lnTo>
                  <a:pt x="399" y="250"/>
                </a:lnTo>
                <a:lnTo>
                  <a:pt x="397" y="248"/>
                </a:lnTo>
                <a:lnTo>
                  <a:pt x="399" y="248"/>
                </a:lnTo>
                <a:lnTo>
                  <a:pt x="397" y="245"/>
                </a:lnTo>
                <a:lnTo>
                  <a:pt x="394" y="245"/>
                </a:lnTo>
                <a:lnTo>
                  <a:pt x="394" y="243"/>
                </a:lnTo>
                <a:lnTo>
                  <a:pt x="392" y="243"/>
                </a:lnTo>
                <a:lnTo>
                  <a:pt x="392" y="241"/>
                </a:lnTo>
                <a:lnTo>
                  <a:pt x="390" y="241"/>
                </a:lnTo>
                <a:lnTo>
                  <a:pt x="387" y="238"/>
                </a:lnTo>
                <a:lnTo>
                  <a:pt x="385" y="236"/>
                </a:lnTo>
                <a:lnTo>
                  <a:pt x="382" y="236"/>
                </a:lnTo>
                <a:close/>
                <a:moveTo>
                  <a:pt x="387" y="238"/>
                </a:moveTo>
                <a:lnTo>
                  <a:pt x="387" y="236"/>
                </a:lnTo>
                <a:moveTo>
                  <a:pt x="354" y="238"/>
                </a:moveTo>
                <a:lnTo>
                  <a:pt x="354" y="236"/>
                </a:lnTo>
                <a:moveTo>
                  <a:pt x="270" y="233"/>
                </a:moveTo>
                <a:lnTo>
                  <a:pt x="270" y="236"/>
                </a:lnTo>
                <a:lnTo>
                  <a:pt x="270" y="233"/>
                </a:lnTo>
                <a:close/>
                <a:moveTo>
                  <a:pt x="267" y="236"/>
                </a:moveTo>
                <a:lnTo>
                  <a:pt x="265" y="236"/>
                </a:lnTo>
                <a:lnTo>
                  <a:pt x="267" y="236"/>
                </a:lnTo>
                <a:close/>
                <a:moveTo>
                  <a:pt x="145" y="236"/>
                </a:moveTo>
                <a:lnTo>
                  <a:pt x="142" y="236"/>
                </a:lnTo>
                <a:lnTo>
                  <a:pt x="145" y="236"/>
                </a:lnTo>
                <a:close/>
                <a:moveTo>
                  <a:pt x="358" y="250"/>
                </a:moveTo>
                <a:lnTo>
                  <a:pt x="358" y="248"/>
                </a:lnTo>
                <a:moveTo>
                  <a:pt x="154" y="243"/>
                </a:moveTo>
                <a:lnTo>
                  <a:pt x="152" y="241"/>
                </a:lnTo>
                <a:lnTo>
                  <a:pt x="152" y="243"/>
                </a:lnTo>
                <a:lnTo>
                  <a:pt x="154" y="243"/>
                </a:lnTo>
                <a:close/>
                <a:moveTo>
                  <a:pt x="193" y="255"/>
                </a:moveTo>
                <a:lnTo>
                  <a:pt x="193" y="253"/>
                </a:lnTo>
                <a:moveTo>
                  <a:pt x="310" y="262"/>
                </a:moveTo>
                <a:lnTo>
                  <a:pt x="310" y="260"/>
                </a:lnTo>
                <a:moveTo>
                  <a:pt x="193" y="257"/>
                </a:moveTo>
                <a:lnTo>
                  <a:pt x="193" y="255"/>
                </a:lnTo>
                <a:lnTo>
                  <a:pt x="193" y="257"/>
                </a:lnTo>
                <a:close/>
                <a:moveTo>
                  <a:pt x="150" y="257"/>
                </a:moveTo>
                <a:lnTo>
                  <a:pt x="150" y="260"/>
                </a:lnTo>
                <a:lnTo>
                  <a:pt x="150" y="257"/>
                </a:lnTo>
                <a:close/>
                <a:moveTo>
                  <a:pt x="305" y="272"/>
                </a:moveTo>
                <a:lnTo>
                  <a:pt x="305" y="269"/>
                </a:lnTo>
                <a:moveTo>
                  <a:pt x="142" y="286"/>
                </a:moveTo>
                <a:lnTo>
                  <a:pt x="142" y="284"/>
                </a:lnTo>
                <a:lnTo>
                  <a:pt x="142" y="286"/>
                </a:lnTo>
                <a:close/>
                <a:moveTo>
                  <a:pt x="301" y="296"/>
                </a:moveTo>
                <a:lnTo>
                  <a:pt x="298" y="296"/>
                </a:lnTo>
                <a:lnTo>
                  <a:pt x="301" y="296"/>
                </a:lnTo>
                <a:close/>
                <a:moveTo>
                  <a:pt x="135" y="303"/>
                </a:moveTo>
                <a:lnTo>
                  <a:pt x="135" y="30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66" name="path 12266"/>
          <p:cNvSpPr/>
          <p:nvPr/>
        </p:nvSpPr>
        <p:spPr>
          <a:xfrm>
            <a:off x="9637014" y="9753854"/>
            <a:ext cx="268223" cy="291083"/>
          </a:xfrm>
          <a:custGeom>
            <a:avLst/>
            <a:gdLst/>
            <a:ahLst/>
            <a:cxnLst/>
            <a:rect l="0" t="0" r="0" b="0"/>
            <a:pathLst>
              <a:path w="422" h="458">
                <a:moveTo>
                  <a:pt x="118" y="430"/>
                </a:moveTo>
                <a:lnTo>
                  <a:pt x="111" y="440"/>
                </a:lnTo>
                <a:lnTo>
                  <a:pt x="37" y="440"/>
                </a:lnTo>
                <a:lnTo>
                  <a:pt x="42" y="447"/>
                </a:lnTo>
                <a:lnTo>
                  <a:pt x="44" y="445"/>
                </a:lnTo>
                <a:lnTo>
                  <a:pt x="128" y="445"/>
                </a:lnTo>
                <a:lnTo>
                  <a:pt x="118" y="430"/>
                </a:lnTo>
                <a:lnTo>
                  <a:pt x="118" y="430"/>
                </a:lnTo>
                <a:close/>
              </a:path>
              <a:path w="422" h="458">
                <a:moveTo>
                  <a:pt x="54" y="351"/>
                </a:moveTo>
                <a:lnTo>
                  <a:pt x="51" y="351"/>
                </a:lnTo>
                <a:lnTo>
                  <a:pt x="51" y="356"/>
                </a:lnTo>
                <a:lnTo>
                  <a:pt x="54" y="358"/>
                </a:lnTo>
                <a:lnTo>
                  <a:pt x="54" y="363"/>
                </a:lnTo>
                <a:lnTo>
                  <a:pt x="56" y="368"/>
                </a:lnTo>
                <a:lnTo>
                  <a:pt x="56" y="375"/>
                </a:lnTo>
                <a:lnTo>
                  <a:pt x="58" y="377"/>
                </a:lnTo>
                <a:lnTo>
                  <a:pt x="58" y="387"/>
                </a:lnTo>
                <a:lnTo>
                  <a:pt x="61" y="392"/>
                </a:lnTo>
                <a:lnTo>
                  <a:pt x="61" y="409"/>
                </a:lnTo>
                <a:lnTo>
                  <a:pt x="63" y="413"/>
                </a:lnTo>
                <a:lnTo>
                  <a:pt x="63" y="421"/>
                </a:lnTo>
                <a:lnTo>
                  <a:pt x="65" y="418"/>
                </a:lnTo>
                <a:lnTo>
                  <a:pt x="68" y="416"/>
                </a:lnTo>
                <a:lnTo>
                  <a:pt x="70" y="411"/>
                </a:lnTo>
                <a:lnTo>
                  <a:pt x="70" y="394"/>
                </a:lnTo>
                <a:lnTo>
                  <a:pt x="68" y="389"/>
                </a:lnTo>
                <a:lnTo>
                  <a:pt x="68" y="385"/>
                </a:lnTo>
                <a:lnTo>
                  <a:pt x="65" y="382"/>
                </a:lnTo>
                <a:lnTo>
                  <a:pt x="65" y="377"/>
                </a:lnTo>
                <a:lnTo>
                  <a:pt x="63" y="375"/>
                </a:lnTo>
                <a:lnTo>
                  <a:pt x="63" y="373"/>
                </a:lnTo>
                <a:lnTo>
                  <a:pt x="61" y="368"/>
                </a:lnTo>
                <a:lnTo>
                  <a:pt x="58" y="363"/>
                </a:lnTo>
                <a:lnTo>
                  <a:pt x="58" y="361"/>
                </a:lnTo>
                <a:lnTo>
                  <a:pt x="56" y="356"/>
                </a:lnTo>
                <a:lnTo>
                  <a:pt x="54" y="351"/>
                </a:lnTo>
                <a:lnTo>
                  <a:pt x="54" y="351"/>
                </a:lnTo>
                <a:close/>
              </a:path>
              <a:path w="422" h="458">
                <a:moveTo>
                  <a:pt x="30" y="349"/>
                </a:moveTo>
                <a:lnTo>
                  <a:pt x="22" y="349"/>
                </a:lnTo>
                <a:lnTo>
                  <a:pt x="22" y="353"/>
                </a:lnTo>
                <a:lnTo>
                  <a:pt x="22" y="447"/>
                </a:lnTo>
                <a:lnTo>
                  <a:pt x="22" y="449"/>
                </a:lnTo>
                <a:lnTo>
                  <a:pt x="22" y="457"/>
                </a:lnTo>
                <a:lnTo>
                  <a:pt x="30" y="452"/>
                </a:lnTo>
                <a:lnTo>
                  <a:pt x="30" y="349"/>
                </a:lnTo>
                <a:lnTo>
                  <a:pt x="30" y="349"/>
                </a:lnTo>
                <a:close/>
              </a:path>
              <a:path w="422" h="458">
                <a:moveTo>
                  <a:pt x="97" y="344"/>
                </a:moveTo>
                <a:lnTo>
                  <a:pt x="97" y="363"/>
                </a:lnTo>
                <a:lnTo>
                  <a:pt x="94" y="368"/>
                </a:lnTo>
                <a:lnTo>
                  <a:pt x="94" y="377"/>
                </a:lnTo>
                <a:lnTo>
                  <a:pt x="92" y="382"/>
                </a:lnTo>
                <a:lnTo>
                  <a:pt x="92" y="392"/>
                </a:lnTo>
                <a:lnTo>
                  <a:pt x="90" y="397"/>
                </a:lnTo>
                <a:lnTo>
                  <a:pt x="90" y="406"/>
                </a:lnTo>
                <a:lnTo>
                  <a:pt x="87" y="411"/>
                </a:lnTo>
                <a:lnTo>
                  <a:pt x="87" y="418"/>
                </a:lnTo>
                <a:lnTo>
                  <a:pt x="85" y="421"/>
                </a:lnTo>
                <a:lnTo>
                  <a:pt x="85" y="430"/>
                </a:lnTo>
                <a:lnTo>
                  <a:pt x="85" y="433"/>
                </a:lnTo>
                <a:lnTo>
                  <a:pt x="82" y="437"/>
                </a:lnTo>
                <a:lnTo>
                  <a:pt x="82" y="440"/>
                </a:lnTo>
                <a:lnTo>
                  <a:pt x="85" y="440"/>
                </a:lnTo>
                <a:lnTo>
                  <a:pt x="87" y="437"/>
                </a:lnTo>
                <a:lnTo>
                  <a:pt x="87" y="433"/>
                </a:lnTo>
                <a:lnTo>
                  <a:pt x="90" y="428"/>
                </a:lnTo>
                <a:lnTo>
                  <a:pt x="90" y="423"/>
                </a:lnTo>
                <a:lnTo>
                  <a:pt x="92" y="421"/>
                </a:lnTo>
                <a:lnTo>
                  <a:pt x="92" y="411"/>
                </a:lnTo>
                <a:lnTo>
                  <a:pt x="94" y="409"/>
                </a:lnTo>
                <a:lnTo>
                  <a:pt x="94" y="401"/>
                </a:lnTo>
                <a:lnTo>
                  <a:pt x="97" y="399"/>
                </a:lnTo>
                <a:lnTo>
                  <a:pt x="97" y="392"/>
                </a:lnTo>
                <a:lnTo>
                  <a:pt x="99" y="389"/>
                </a:lnTo>
                <a:lnTo>
                  <a:pt x="99" y="382"/>
                </a:lnTo>
                <a:lnTo>
                  <a:pt x="102" y="380"/>
                </a:lnTo>
                <a:lnTo>
                  <a:pt x="102" y="373"/>
                </a:lnTo>
                <a:lnTo>
                  <a:pt x="104" y="368"/>
                </a:lnTo>
                <a:lnTo>
                  <a:pt x="104" y="363"/>
                </a:lnTo>
                <a:lnTo>
                  <a:pt x="106" y="361"/>
                </a:lnTo>
                <a:lnTo>
                  <a:pt x="106" y="358"/>
                </a:lnTo>
                <a:lnTo>
                  <a:pt x="109" y="356"/>
                </a:lnTo>
                <a:lnTo>
                  <a:pt x="109" y="353"/>
                </a:lnTo>
                <a:lnTo>
                  <a:pt x="111" y="351"/>
                </a:lnTo>
                <a:lnTo>
                  <a:pt x="97" y="344"/>
                </a:lnTo>
                <a:lnTo>
                  <a:pt x="97" y="344"/>
                </a:lnTo>
                <a:close/>
              </a:path>
              <a:path w="422" h="458">
                <a:moveTo>
                  <a:pt x="114" y="320"/>
                </a:moveTo>
                <a:lnTo>
                  <a:pt x="104" y="332"/>
                </a:lnTo>
                <a:lnTo>
                  <a:pt x="39" y="332"/>
                </a:lnTo>
                <a:lnTo>
                  <a:pt x="44" y="337"/>
                </a:lnTo>
                <a:lnTo>
                  <a:pt x="54" y="337"/>
                </a:lnTo>
                <a:lnTo>
                  <a:pt x="56" y="334"/>
                </a:lnTo>
                <a:lnTo>
                  <a:pt x="123" y="334"/>
                </a:lnTo>
                <a:lnTo>
                  <a:pt x="114" y="320"/>
                </a:lnTo>
                <a:lnTo>
                  <a:pt x="114" y="320"/>
                </a:lnTo>
                <a:close/>
              </a:path>
              <a:path w="422" h="458">
                <a:moveTo>
                  <a:pt x="68" y="289"/>
                </a:moveTo>
                <a:lnTo>
                  <a:pt x="65" y="291"/>
                </a:lnTo>
                <a:lnTo>
                  <a:pt x="68" y="293"/>
                </a:lnTo>
                <a:lnTo>
                  <a:pt x="70" y="298"/>
                </a:lnTo>
                <a:lnTo>
                  <a:pt x="70" y="301"/>
                </a:lnTo>
                <a:lnTo>
                  <a:pt x="73" y="305"/>
                </a:lnTo>
                <a:lnTo>
                  <a:pt x="73" y="308"/>
                </a:lnTo>
                <a:lnTo>
                  <a:pt x="75" y="310"/>
                </a:lnTo>
                <a:lnTo>
                  <a:pt x="75" y="322"/>
                </a:lnTo>
                <a:lnTo>
                  <a:pt x="77" y="325"/>
                </a:lnTo>
                <a:lnTo>
                  <a:pt x="80" y="325"/>
                </a:lnTo>
                <a:lnTo>
                  <a:pt x="82" y="322"/>
                </a:lnTo>
                <a:lnTo>
                  <a:pt x="85" y="320"/>
                </a:lnTo>
                <a:lnTo>
                  <a:pt x="85" y="308"/>
                </a:lnTo>
                <a:lnTo>
                  <a:pt x="82" y="305"/>
                </a:lnTo>
                <a:lnTo>
                  <a:pt x="82" y="303"/>
                </a:lnTo>
                <a:lnTo>
                  <a:pt x="80" y="301"/>
                </a:lnTo>
                <a:lnTo>
                  <a:pt x="77" y="298"/>
                </a:lnTo>
                <a:lnTo>
                  <a:pt x="75" y="296"/>
                </a:lnTo>
                <a:lnTo>
                  <a:pt x="73" y="293"/>
                </a:lnTo>
                <a:lnTo>
                  <a:pt x="68" y="289"/>
                </a:lnTo>
                <a:lnTo>
                  <a:pt x="68" y="289"/>
                </a:lnTo>
                <a:close/>
              </a:path>
              <a:path w="422" h="458">
                <a:moveTo>
                  <a:pt x="32" y="286"/>
                </a:moveTo>
                <a:lnTo>
                  <a:pt x="32" y="293"/>
                </a:lnTo>
                <a:lnTo>
                  <a:pt x="30" y="296"/>
                </a:lnTo>
                <a:lnTo>
                  <a:pt x="30" y="303"/>
                </a:lnTo>
                <a:lnTo>
                  <a:pt x="27" y="308"/>
                </a:lnTo>
                <a:lnTo>
                  <a:pt x="27" y="315"/>
                </a:lnTo>
                <a:lnTo>
                  <a:pt x="25" y="317"/>
                </a:lnTo>
                <a:lnTo>
                  <a:pt x="25" y="322"/>
                </a:lnTo>
                <a:lnTo>
                  <a:pt x="22" y="325"/>
                </a:lnTo>
                <a:lnTo>
                  <a:pt x="22" y="332"/>
                </a:lnTo>
                <a:lnTo>
                  <a:pt x="20" y="337"/>
                </a:lnTo>
                <a:lnTo>
                  <a:pt x="20" y="339"/>
                </a:lnTo>
                <a:lnTo>
                  <a:pt x="17" y="341"/>
                </a:lnTo>
                <a:lnTo>
                  <a:pt x="17" y="344"/>
                </a:lnTo>
                <a:lnTo>
                  <a:pt x="15" y="349"/>
                </a:lnTo>
                <a:lnTo>
                  <a:pt x="15" y="351"/>
                </a:lnTo>
                <a:lnTo>
                  <a:pt x="13" y="353"/>
                </a:lnTo>
                <a:lnTo>
                  <a:pt x="13" y="358"/>
                </a:lnTo>
                <a:lnTo>
                  <a:pt x="10" y="361"/>
                </a:lnTo>
                <a:lnTo>
                  <a:pt x="10" y="365"/>
                </a:lnTo>
                <a:lnTo>
                  <a:pt x="8" y="368"/>
                </a:lnTo>
                <a:lnTo>
                  <a:pt x="8" y="370"/>
                </a:lnTo>
                <a:lnTo>
                  <a:pt x="5" y="375"/>
                </a:lnTo>
                <a:lnTo>
                  <a:pt x="5" y="377"/>
                </a:lnTo>
                <a:lnTo>
                  <a:pt x="3" y="380"/>
                </a:lnTo>
                <a:lnTo>
                  <a:pt x="1" y="382"/>
                </a:lnTo>
                <a:lnTo>
                  <a:pt x="1" y="387"/>
                </a:lnTo>
                <a:lnTo>
                  <a:pt x="3" y="387"/>
                </a:lnTo>
                <a:lnTo>
                  <a:pt x="5" y="385"/>
                </a:lnTo>
                <a:lnTo>
                  <a:pt x="5" y="382"/>
                </a:lnTo>
                <a:lnTo>
                  <a:pt x="8" y="380"/>
                </a:lnTo>
                <a:lnTo>
                  <a:pt x="8" y="377"/>
                </a:lnTo>
                <a:lnTo>
                  <a:pt x="10" y="373"/>
                </a:lnTo>
                <a:lnTo>
                  <a:pt x="13" y="370"/>
                </a:lnTo>
                <a:lnTo>
                  <a:pt x="13" y="368"/>
                </a:lnTo>
                <a:lnTo>
                  <a:pt x="15" y="363"/>
                </a:lnTo>
                <a:lnTo>
                  <a:pt x="17" y="361"/>
                </a:lnTo>
                <a:lnTo>
                  <a:pt x="20" y="356"/>
                </a:lnTo>
                <a:lnTo>
                  <a:pt x="20" y="353"/>
                </a:lnTo>
                <a:lnTo>
                  <a:pt x="22" y="349"/>
                </a:lnTo>
                <a:lnTo>
                  <a:pt x="30" y="349"/>
                </a:lnTo>
                <a:lnTo>
                  <a:pt x="34" y="344"/>
                </a:lnTo>
                <a:lnTo>
                  <a:pt x="27" y="337"/>
                </a:lnTo>
                <a:lnTo>
                  <a:pt x="27" y="334"/>
                </a:lnTo>
                <a:lnTo>
                  <a:pt x="30" y="332"/>
                </a:lnTo>
                <a:lnTo>
                  <a:pt x="30" y="327"/>
                </a:lnTo>
                <a:lnTo>
                  <a:pt x="32" y="325"/>
                </a:lnTo>
                <a:lnTo>
                  <a:pt x="32" y="320"/>
                </a:lnTo>
                <a:lnTo>
                  <a:pt x="34" y="317"/>
                </a:lnTo>
                <a:lnTo>
                  <a:pt x="34" y="313"/>
                </a:lnTo>
                <a:lnTo>
                  <a:pt x="37" y="308"/>
                </a:lnTo>
                <a:lnTo>
                  <a:pt x="37" y="305"/>
                </a:lnTo>
                <a:lnTo>
                  <a:pt x="39" y="301"/>
                </a:lnTo>
                <a:lnTo>
                  <a:pt x="44" y="296"/>
                </a:lnTo>
                <a:lnTo>
                  <a:pt x="32" y="286"/>
                </a:lnTo>
                <a:lnTo>
                  <a:pt x="32" y="286"/>
                </a:lnTo>
                <a:close/>
              </a:path>
              <a:path w="422" h="458">
                <a:moveTo>
                  <a:pt x="181" y="440"/>
                </a:moveTo>
                <a:lnTo>
                  <a:pt x="181" y="454"/>
                </a:lnTo>
                <a:lnTo>
                  <a:pt x="190" y="449"/>
                </a:lnTo>
                <a:lnTo>
                  <a:pt x="190" y="442"/>
                </a:lnTo>
                <a:lnTo>
                  <a:pt x="243" y="442"/>
                </a:lnTo>
                <a:lnTo>
                  <a:pt x="181" y="440"/>
                </a:lnTo>
                <a:lnTo>
                  <a:pt x="181" y="440"/>
                </a:lnTo>
                <a:close/>
              </a:path>
              <a:path w="422" h="458">
                <a:moveTo>
                  <a:pt x="174" y="397"/>
                </a:moveTo>
                <a:lnTo>
                  <a:pt x="171" y="399"/>
                </a:lnTo>
                <a:lnTo>
                  <a:pt x="169" y="401"/>
                </a:lnTo>
                <a:lnTo>
                  <a:pt x="166" y="404"/>
                </a:lnTo>
                <a:lnTo>
                  <a:pt x="164" y="404"/>
                </a:lnTo>
                <a:lnTo>
                  <a:pt x="162" y="406"/>
                </a:lnTo>
                <a:lnTo>
                  <a:pt x="157" y="409"/>
                </a:lnTo>
                <a:lnTo>
                  <a:pt x="154" y="409"/>
                </a:lnTo>
                <a:lnTo>
                  <a:pt x="152" y="411"/>
                </a:lnTo>
                <a:lnTo>
                  <a:pt x="150" y="413"/>
                </a:lnTo>
                <a:lnTo>
                  <a:pt x="147" y="413"/>
                </a:lnTo>
                <a:lnTo>
                  <a:pt x="145" y="416"/>
                </a:lnTo>
                <a:lnTo>
                  <a:pt x="142" y="416"/>
                </a:lnTo>
                <a:lnTo>
                  <a:pt x="142" y="418"/>
                </a:lnTo>
                <a:lnTo>
                  <a:pt x="145" y="418"/>
                </a:lnTo>
                <a:lnTo>
                  <a:pt x="147" y="416"/>
                </a:lnTo>
                <a:lnTo>
                  <a:pt x="154" y="416"/>
                </a:lnTo>
                <a:lnTo>
                  <a:pt x="157" y="413"/>
                </a:lnTo>
                <a:lnTo>
                  <a:pt x="159" y="413"/>
                </a:lnTo>
                <a:lnTo>
                  <a:pt x="162" y="411"/>
                </a:lnTo>
                <a:lnTo>
                  <a:pt x="164" y="409"/>
                </a:lnTo>
                <a:lnTo>
                  <a:pt x="166" y="409"/>
                </a:lnTo>
                <a:lnTo>
                  <a:pt x="169" y="406"/>
                </a:lnTo>
                <a:lnTo>
                  <a:pt x="171" y="406"/>
                </a:lnTo>
                <a:lnTo>
                  <a:pt x="174" y="404"/>
                </a:lnTo>
                <a:lnTo>
                  <a:pt x="176" y="401"/>
                </a:lnTo>
                <a:lnTo>
                  <a:pt x="178" y="401"/>
                </a:lnTo>
                <a:lnTo>
                  <a:pt x="181" y="399"/>
                </a:lnTo>
                <a:lnTo>
                  <a:pt x="174" y="397"/>
                </a:lnTo>
                <a:lnTo>
                  <a:pt x="174" y="397"/>
                </a:lnTo>
                <a:close/>
              </a:path>
              <a:path w="422" h="458">
                <a:moveTo>
                  <a:pt x="178" y="392"/>
                </a:moveTo>
                <a:lnTo>
                  <a:pt x="176" y="394"/>
                </a:lnTo>
                <a:lnTo>
                  <a:pt x="174" y="397"/>
                </a:lnTo>
                <a:lnTo>
                  <a:pt x="181" y="399"/>
                </a:lnTo>
                <a:lnTo>
                  <a:pt x="181" y="440"/>
                </a:lnTo>
                <a:lnTo>
                  <a:pt x="243" y="442"/>
                </a:lnTo>
                <a:lnTo>
                  <a:pt x="243" y="452"/>
                </a:lnTo>
                <a:lnTo>
                  <a:pt x="253" y="447"/>
                </a:lnTo>
                <a:lnTo>
                  <a:pt x="253" y="437"/>
                </a:lnTo>
                <a:lnTo>
                  <a:pt x="190" y="437"/>
                </a:lnTo>
                <a:lnTo>
                  <a:pt x="190" y="394"/>
                </a:lnTo>
                <a:lnTo>
                  <a:pt x="243" y="394"/>
                </a:lnTo>
                <a:lnTo>
                  <a:pt x="178" y="392"/>
                </a:lnTo>
                <a:lnTo>
                  <a:pt x="178" y="392"/>
                </a:lnTo>
                <a:close/>
              </a:path>
              <a:path w="422" h="458">
                <a:moveTo>
                  <a:pt x="248" y="382"/>
                </a:moveTo>
                <a:lnTo>
                  <a:pt x="243" y="389"/>
                </a:lnTo>
                <a:lnTo>
                  <a:pt x="181" y="389"/>
                </a:lnTo>
                <a:lnTo>
                  <a:pt x="178" y="392"/>
                </a:lnTo>
                <a:lnTo>
                  <a:pt x="243" y="394"/>
                </a:lnTo>
                <a:lnTo>
                  <a:pt x="243" y="437"/>
                </a:lnTo>
                <a:lnTo>
                  <a:pt x="190" y="437"/>
                </a:lnTo>
                <a:lnTo>
                  <a:pt x="253" y="437"/>
                </a:lnTo>
                <a:lnTo>
                  <a:pt x="253" y="435"/>
                </a:lnTo>
                <a:lnTo>
                  <a:pt x="253" y="397"/>
                </a:lnTo>
                <a:lnTo>
                  <a:pt x="255" y="392"/>
                </a:lnTo>
                <a:lnTo>
                  <a:pt x="248" y="382"/>
                </a:lnTo>
                <a:lnTo>
                  <a:pt x="248" y="382"/>
                </a:lnTo>
                <a:close/>
              </a:path>
              <a:path w="422" h="458">
                <a:moveTo>
                  <a:pt x="181" y="382"/>
                </a:moveTo>
                <a:lnTo>
                  <a:pt x="181" y="389"/>
                </a:lnTo>
                <a:lnTo>
                  <a:pt x="195" y="389"/>
                </a:lnTo>
                <a:lnTo>
                  <a:pt x="195" y="387"/>
                </a:lnTo>
                <a:lnTo>
                  <a:pt x="197" y="385"/>
                </a:lnTo>
                <a:lnTo>
                  <a:pt x="188" y="385"/>
                </a:lnTo>
                <a:lnTo>
                  <a:pt x="181" y="382"/>
                </a:lnTo>
                <a:lnTo>
                  <a:pt x="181" y="382"/>
                </a:lnTo>
                <a:close/>
              </a:path>
              <a:path w="422" h="458">
                <a:moveTo>
                  <a:pt x="171" y="339"/>
                </a:moveTo>
                <a:lnTo>
                  <a:pt x="169" y="341"/>
                </a:lnTo>
                <a:lnTo>
                  <a:pt x="166" y="346"/>
                </a:lnTo>
                <a:lnTo>
                  <a:pt x="164" y="349"/>
                </a:lnTo>
                <a:lnTo>
                  <a:pt x="162" y="351"/>
                </a:lnTo>
                <a:lnTo>
                  <a:pt x="162" y="353"/>
                </a:lnTo>
                <a:lnTo>
                  <a:pt x="159" y="356"/>
                </a:lnTo>
                <a:lnTo>
                  <a:pt x="157" y="358"/>
                </a:lnTo>
                <a:lnTo>
                  <a:pt x="154" y="361"/>
                </a:lnTo>
                <a:lnTo>
                  <a:pt x="152" y="363"/>
                </a:lnTo>
                <a:lnTo>
                  <a:pt x="150" y="365"/>
                </a:lnTo>
                <a:lnTo>
                  <a:pt x="152" y="368"/>
                </a:lnTo>
                <a:lnTo>
                  <a:pt x="154" y="365"/>
                </a:lnTo>
                <a:lnTo>
                  <a:pt x="154" y="363"/>
                </a:lnTo>
                <a:lnTo>
                  <a:pt x="157" y="363"/>
                </a:lnTo>
                <a:lnTo>
                  <a:pt x="159" y="361"/>
                </a:lnTo>
                <a:lnTo>
                  <a:pt x="162" y="358"/>
                </a:lnTo>
                <a:lnTo>
                  <a:pt x="164" y="356"/>
                </a:lnTo>
                <a:lnTo>
                  <a:pt x="166" y="353"/>
                </a:lnTo>
                <a:lnTo>
                  <a:pt x="169" y="351"/>
                </a:lnTo>
                <a:lnTo>
                  <a:pt x="169" y="349"/>
                </a:lnTo>
                <a:lnTo>
                  <a:pt x="171" y="346"/>
                </a:lnTo>
                <a:lnTo>
                  <a:pt x="174" y="344"/>
                </a:lnTo>
                <a:lnTo>
                  <a:pt x="176" y="341"/>
                </a:lnTo>
                <a:lnTo>
                  <a:pt x="176" y="339"/>
                </a:lnTo>
                <a:lnTo>
                  <a:pt x="171" y="339"/>
                </a:lnTo>
                <a:lnTo>
                  <a:pt x="171" y="339"/>
                </a:lnTo>
                <a:close/>
              </a:path>
              <a:path w="422" h="458">
                <a:moveTo>
                  <a:pt x="253" y="320"/>
                </a:moveTo>
                <a:lnTo>
                  <a:pt x="236" y="320"/>
                </a:lnTo>
                <a:lnTo>
                  <a:pt x="236" y="322"/>
                </a:lnTo>
                <a:lnTo>
                  <a:pt x="234" y="325"/>
                </a:lnTo>
                <a:lnTo>
                  <a:pt x="234" y="327"/>
                </a:lnTo>
                <a:lnTo>
                  <a:pt x="231" y="332"/>
                </a:lnTo>
                <a:lnTo>
                  <a:pt x="229" y="334"/>
                </a:lnTo>
                <a:lnTo>
                  <a:pt x="229" y="337"/>
                </a:lnTo>
                <a:lnTo>
                  <a:pt x="226" y="339"/>
                </a:lnTo>
                <a:lnTo>
                  <a:pt x="224" y="341"/>
                </a:lnTo>
                <a:lnTo>
                  <a:pt x="222" y="344"/>
                </a:lnTo>
                <a:lnTo>
                  <a:pt x="219" y="349"/>
                </a:lnTo>
                <a:lnTo>
                  <a:pt x="219" y="351"/>
                </a:lnTo>
                <a:lnTo>
                  <a:pt x="217" y="353"/>
                </a:lnTo>
                <a:lnTo>
                  <a:pt x="214" y="356"/>
                </a:lnTo>
                <a:lnTo>
                  <a:pt x="212" y="358"/>
                </a:lnTo>
                <a:lnTo>
                  <a:pt x="210" y="363"/>
                </a:lnTo>
                <a:lnTo>
                  <a:pt x="207" y="365"/>
                </a:lnTo>
                <a:lnTo>
                  <a:pt x="205" y="368"/>
                </a:lnTo>
                <a:lnTo>
                  <a:pt x="202" y="370"/>
                </a:lnTo>
                <a:lnTo>
                  <a:pt x="200" y="373"/>
                </a:lnTo>
                <a:lnTo>
                  <a:pt x="197" y="375"/>
                </a:lnTo>
                <a:lnTo>
                  <a:pt x="195" y="377"/>
                </a:lnTo>
                <a:lnTo>
                  <a:pt x="195" y="380"/>
                </a:lnTo>
                <a:lnTo>
                  <a:pt x="193" y="380"/>
                </a:lnTo>
                <a:lnTo>
                  <a:pt x="190" y="382"/>
                </a:lnTo>
                <a:lnTo>
                  <a:pt x="188" y="385"/>
                </a:lnTo>
                <a:lnTo>
                  <a:pt x="200" y="385"/>
                </a:lnTo>
                <a:lnTo>
                  <a:pt x="202" y="382"/>
                </a:lnTo>
                <a:lnTo>
                  <a:pt x="205" y="380"/>
                </a:lnTo>
                <a:lnTo>
                  <a:pt x="207" y="377"/>
                </a:lnTo>
                <a:lnTo>
                  <a:pt x="210" y="375"/>
                </a:lnTo>
                <a:lnTo>
                  <a:pt x="212" y="373"/>
                </a:lnTo>
                <a:lnTo>
                  <a:pt x="214" y="370"/>
                </a:lnTo>
                <a:lnTo>
                  <a:pt x="217" y="368"/>
                </a:lnTo>
                <a:lnTo>
                  <a:pt x="219" y="365"/>
                </a:lnTo>
                <a:lnTo>
                  <a:pt x="222" y="363"/>
                </a:lnTo>
                <a:lnTo>
                  <a:pt x="222" y="361"/>
                </a:lnTo>
                <a:lnTo>
                  <a:pt x="224" y="358"/>
                </a:lnTo>
                <a:lnTo>
                  <a:pt x="226" y="356"/>
                </a:lnTo>
                <a:lnTo>
                  <a:pt x="229" y="353"/>
                </a:lnTo>
                <a:lnTo>
                  <a:pt x="229" y="351"/>
                </a:lnTo>
                <a:lnTo>
                  <a:pt x="231" y="349"/>
                </a:lnTo>
                <a:lnTo>
                  <a:pt x="234" y="344"/>
                </a:lnTo>
                <a:lnTo>
                  <a:pt x="236" y="341"/>
                </a:lnTo>
                <a:lnTo>
                  <a:pt x="238" y="339"/>
                </a:lnTo>
                <a:lnTo>
                  <a:pt x="238" y="337"/>
                </a:lnTo>
                <a:lnTo>
                  <a:pt x="241" y="332"/>
                </a:lnTo>
                <a:lnTo>
                  <a:pt x="243" y="329"/>
                </a:lnTo>
                <a:lnTo>
                  <a:pt x="245" y="327"/>
                </a:lnTo>
                <a:lnTo>
                  <a:pt x="245" y="322"/>
                </a:lnTo>
                <a:lnTo>
                  <a:pt x="253" y="320"/>
                </a:lnTo>
                <a:lnTo>
                  <a:pt x="253" y="320"/>
                </a:lnTo>
                <a:close/>
              </a:path>
              <a:path w="422" h="458">
                <a:moveTo>
                  <a:pt x="241" y="308"/>
                </a:moveTo>
                <a:lnTo>
                  <a:pt x="236" y="315"/>
                </a:lnTo>
                <a:lnTo>
                  <a:pt x="190" y="315"/>
                </a:lnTo>
                <a:lnTo>
                  <a:pt x="181" y="317"/>
                </a:lnTo>
                <a:lnTo>
                  <a:pt x="181" y="322"/>
                </a:lnTo>
                <a:lnTo>
                  <a:pt x="178" y="325"/>
                </a:lnTo>
                <a:lnTo>
                  <a:pt x="176" y="327"/>
                </a:lnTo>
                <a:lnTo>
                  <a:pt x="176" y="332"/>
                </a:lnTo>
                <a:lnTo>
                  <a:pt x="174" y="334"/>
                </a:lnTo>
                <a:lnTo>
                  <a:pt x="171" y="337"/>
                </a:lnTo>
                <a:lnTo>
                  <a:pt x="171" y="339"/>
                </a:lnTo>
                <a:lnTo>
                  <a:pt x="176" y="339"/>
                </a:lnTo>
                <a:lnTo>
                  <a:pt x="178" y="341"/>
                </a:lnTo>
                <a:lnTo>
                  <a:pt x="181" y="346"/>
                </a:lnTo>
                <a:lnTo>
                  <a:pt x="183" y="349"/>
                </a:lnTo>
                <a:lnTo>
                  <a:pt x="185" y="351"/>
                </a:lnTo>
                <a:lnTo>
                  <a:pt x="185" y="353"/>
                </a:lnTo>
                <a:lnTo>
                  <a:pt x="188" y="358"/>
                </a:lnTo>
                <a:lnTo>
                  <a:pt x="190" y="358"/>
                </a:lnTo>
                <a:lnTo>
                  <a:pt x="190" y="361"/>
                </a:lnTo>
                <a:lnTo>
                  <a:pt x="190" y="365"/>
                </a:lnTo>
                <a:lnTo>
                  <a:pt x="193" y="368"/>
                </a:lnTo>
                <a:lnTo>
                  <a:pt x="195" y="365"/>
                </a:lnTo>
                <a:lnTo>
                  <a:pt x="197" y="363"/>
                </a:lnTo>
                <a:lnTo>
                  <a:pt x="197" y="358"/>
                </a:lnTo>
                <a:lnTo>
                  <a:pt x="197" y="353"/>
                </a:lnTo>
                <a:lnTo>
                  <a:pt x="195" y="351"/>
                </a:lnTo>
                <a:lnTo>
                  <a:pt x="195" y="349"/>
                </a:lnTo>
                <a:lnTo>
                  <a:pt x="193" y="346"/>
                </a:lnTo>
                <a:lnTo>
                  <a:pt x="190" y="346"/>
                </a:lnTo>
                <a:lnTo>
                  <a:pt x="188" y="344"/>
                </a:lnTo>
                <a:lnTo>
                  <a:pt x="185" y="341"/>
                </a:lnTo>
                <a:lnTo>
                  <a:pt x="183" y="339"/>
                </a:lnTo>
                <a:lnTo>
                  <a:pt x="178" y="337"/>
                </a:lnTo>
                <a:lnTo>
                  <a:pt x="181" y="337"/>
                </a:lnTo>
                <a:lnTo>
                  <a:pt x="181" y="332"/>
                </a:lnTo>
                <a:lnTo>
                  <a:pt x="183" y="329"/>
                </a:lnTo>
                <a:lnTo>
                  <a:pt x="185" y="327"/>
                </a:lnTo>
                <a:lnTo>
                  <a:pt x="188" y="325"/>
                </a:lnTo>
                <a:lnTo>
                  <a:pt x="190" y="320"/>
                </a:lnTo>
                <a:lnTo>
                  <a:pt x="253" y="320"/>
                </a:lnTo>
                <a:lnTo>
                  <a:pt x="241" y="308"/>
                </a:lnTo>
                <a:lnTo>
                  <a:pt x="241" y="308"/>
                </a:lnTo>
                <a:close/>
              </a:path>
              <a:path w="422" h="458">
                <a:moveTo>
                  <a:pt x="193" y="286"/>
                </a:moveTo>
                <a:lnTo>
                  <a:pt x="193" y="289"/>
                </a:lnTo>
                <a:lnTo>
                  <a:pt x="190" y="291"/>
                </a:lnTo>
                <a:lnTo>
                  <a:pt x="190" y="296"/>
                </a:lnTo>
                <a:lnTo>
                  <a:pt x="188" y="298"/>
                </a:lnTo>
                <a:lnTo>
                  <a:pt x="188" y="305"/>
                </a:lnTo>
                <a:lnTo>
                  <a:pt x="185" y="308"/>
                </a:lnTo>
                <a:lnTo>
                  <a:pt x="185" y="313"/>
                </a:lnTo>
                <a:lnTo>
                  <a:pt x="183" y="315"/>
                </a:lnTo>
                <a:lnTo>
                  <a:pt x="181" y="317"/>
                </a:lnTo>
                <a:lnTo>
                  <a:pt x="190" y="315"/>
                </a:lnTo>
                <a:lnTo>
                  <a:pt x="193" y="315"/>
                </a:lnTo>
                <a:lnTo>
                  <a:pt x="193" y="313"/>
                </a:lnTo>
                <a:lnTo>
                  <a:pt x="195" y="308"/>
                </a:lnTo>
                <a:lnTo>
                  <a:pt x="195" y="305"/>
                </a:lnTo>
                <a:lnTo>
                  <a:pt x="197" y="303"/>
                </a:lnTo>
                <a:lnTo>
                  <a:pt x="205" y="298"/>
                </a:lnTo>
                <a:lnTo>
                  <a:pt x="193" y="286"/>
                </a:lnTo>
                <a:lnTo>
                  <a:pt x="193" y="286"/>
                </a:lnTo>
                <a:close/>
              </a:path>
              <a:path w="422" h="458">
                <a:moveTo>
                  <a:pt x="344" y="437"/>
                </a:moveTo>
                <a:lnTo>
                  <a:pt x="344" y="440"/>
                </a:lnTo>
                <a:lnTo>
                  <a:pt x="361" y="440"/>
                </a:lnTo>
                <a:lnTo>
                  <a:pt x="356" y="440"/>
                </a:lnTo>
                <a:lnTo>
                  <a:pt x="354" y="437"/>
                </a:lnTo>
                <a:lnTo>
                  <a:pt x="344" y="437"/>
                </a:lnTo>
                <a:lnTo>
                  <a:pt x="344" y="437"/>
                </a:lnTo>
                <a:close/>
              </a:path>
              <a:path w="422" h="458">
                <a:moveTo>
                  <a:pt x="298" y="370"/>
                </a:moveTo>
                <a:lnTo>
                  <a:pt x="298" y="375"/>
                </a:lnTo>
                <a:lnTo>
                  <a:pt x="296" y="377"/>
                </a:lnTo>
                <a:lnTo>
                  <a:pt x="296" y="382"/>
                </a:lnTo>
                <a:lnTo>
                  <a:pt x="294" y="385"/>
                </a:lnTo>
                <a:lnTo>
                  <a:pt x="294" y="387"/>
                </a:lnTo>
                <a:lnTo>
                  <a:pt x="291" y="392"/>
                </a:lnTo>
                <a:lnTo>
                  <a:pt x="291" y="394"/>
                </a:lnTo>
                <a:lnTo>
                  <a:pt x="289" y="399"/>
                </a:lnTo>
                <a:lnTo>
                  <a:pt x="289" y="401"/>
                </a:lnTo>
                <a:lnTo>
                  <a:pt x="286" y="406"/>
                </a:lnTo>
                <a:lnTo>
                  <a:pt x="284" y="409"/>
                </a:lnTo>
                <a:lnTo>
                  <a:pt x="284" y="411"/>
                </a:lnTo>
                <a:lnTo>
                  <a:pt x="282" y="413"/>
                </a:lnTo>
                <a:lnTo>
                  <a:pt x="282" y="416"/>
                </a:lnTo>
                <a:lnTo>
                  <a:pt x="279" y="421"/>
                </a:lnTo>
                <a:lnTo>
                  <a:pt x="279" y="423"/>
                </a:lnTo>
                <a:lnTo>
                  <a:pt x="282" y="421"/>
                </a:lnTo>
                <a:lnTo>
                  <a:pt x="284" y="418"/>
                </a:lnTo>
                <a:lnTo>
                  <a:pt x="284" y="416"/>
                </a:lnTo>
                <a:lnTo>
                  <a:pt x="286" y="413"/>
                </a:lnTo>
                <a:lnTo>
                  <a:pt x="289" y="411"/>
                </a:lnTo>
                <a:lnTo>
                  <a:pt x="289" y="409"/>
                </a:lnTo>
                <a:lnTo>
                  <a:pt x="291" y="406"/>
                </a:lnTo>
                <a:lnTo>
                  <a:pt x="294" y="401"/>
                </a:lnTo>
                <a:lnTo>
                  <a:pt x="296" y="399"/>
                </a:lnTo>
                <a:lnTo>
                  <a:pt x="296" y="397"/>
                </a:lnTo>
                <a:lnTo>
                  <a:pt x="298" y="394"/>
                </a:lnTo>
                <a:lnTo>
                  <a:pt x="298" y="389"/>
                </a:lnTo>
                <a:lnTo>
                  <a:pt x="301" y="387"/>
                </a:lnTo>
                <a:lnTo>
                  <a:pt x="303" y="382"/>
                </a:lnTo>
                <a:lnTo>
                  <a:pt x="303" y="380"/>
                </a:lnTo>
                <a:lnTo>
                  <a:pt x="305" y="375"/>
                </a:lnTo>
                <a:lnTo>
                  <a:pt x="305" y="373"/>
                </a:lnTo>
                <a:lnTo>
                  <a:pt x="298" y="370"/>
                </a:lnTo>
                <a:lnTo>
                  <a:pt x="298" y="370"/>
                </a:lnTo>
                <a:close/>
              </a:path>
              <a:path w="422" h="458">
                <a:moveTo>
                  <a:pt x="377" y="368"/>
                </a:moveTo>
                <a:lnTo>
                  <a:pt x="377" y="375"/>
                </a:lnTo>
                <a:lnTo>
                  <a:pt x="380" y="377"/>
                </a:lnTo>
                <a:lnTo>
                  <a:pt x="382" y="382"/>
                </a:lnTo>
                <a:lnTo>
                  <a:pt x="382" y="385"/>
                </a:lnTo>
                <a:lnTo>
                  <a:pt x="385" y="389"/>
                </a:lnTo>
                <a:lnTo>
                  <a:pt x="385" y="392"/>
                </a:lnTo>
                <a:lnTo>
                  <a:pt x="387" y="394"/>
                </a:lnTo>
                <a:lnTo>
                  <a:pt x="387" y="397"/>
                </a:lnTo>
                <a:lnTo>
                  <a:pt x="390" y="399"/>
                </a:lnTo>
                <a:lnTo>
                  <a:pt x="390" y="401"/>
                </a:lnTo>
                <a:lnTo>
                  <a:pt x="392" y="406"/>
                </a:lnTo>
                <a:lnTo>
                  <a:pt x="392" y="413"/>
                </a:lnTo>
                <a:lnTo>
                  <a:pt x="394" y="416"/>
                </a:lnTo>
                <a:lnTo>
                  <a:pt x="394" y="418"/>
                </a:lnTo>
                <a:lnTo>
                  <a:pt x="397" y="423"/>
                </a:lnTo>
                <a:lnTo>
                  <a:pt x="397" y="428"/>
                </a:lnTo>
                <a:lnTo>
                  <a:pt x="399" y="428"/>
                </a:lnTo>
                <a:lnTo>
                  <a:pt x="402" y="425"/>
                </a:lnTo>
                <a:lnTo>
                  <a:pt x="404" y="423"/>
                </a:lnTo>
                <a:lnTo>
                  <a:pt x="404" y="418"/>
                </a:lnTo>
                <a:lnTo>
                  <a:pt x="404" y="413"/>
                </a:lnTo>
                <a:lnTo>
                  <a:pt x="402" y="411"/>
                </a:lnTo>
                <a:lnTo>
                  <a:pt x="402" y="406"/>
                </a:lnTo>
                <a:lnTo>
                  <a:pt x="399" y="404"/>
                </a:lnTo>
                <a:lnTo>
                  <a:pt x="399" y="401"/>
                </a:lnTo>
                <a:lnTo>
                  <a:pt x="397" y="399"/>
                </a:lnTo>
                <a:lnTo>
                  <a:pt x="397" y="397"/>
                </a:lnTo>
                <a:lnTo>
                  <a:pt x="394" y="394"/>
                </a:lnTo>
                <a:lnTo>
                  <a:pt x="394" y="392"/>
                </a:lnTo>
                <a:lnTo>
                  <a:pt x="392" y="389"/>
                </a:lnTo>
                <a:lnTo>
                  <a:pt x="390" y="387"/>
                </a:lnTo>
                <a:lnTo>
                  <a:pt x="387" y="382"/>
                </a:lnTo>
                <a:lnTo>
                  <a:pt x="385" y="380"/>
                </a:lnTo>
                <a:lnTo>
                  <a:pt x="382" y="375"/>
                </a:lnTo>
                <a:lnTo>
                  <a:pt x="380" y="373"/>
                </a:lnTo>
                <a:lnTo>
                  <a:pt x="377" y="368"/>
                </a:lnTo>
                <a:lnTo>
                  <a:pt x="377" y="368"/>
                </a:lnTo>
                <a:close/>
              </a:path>
              <a:path w="422" h="458">
                <a:moveTo>
                  <a:pt x="349" y="365"/>
                </a:moveTo>
                <a:lnTo>
                  <a:pt x="346" y="365"/>
                </a:lnTo>
                <a:lnTo>
                  <a:pt x="346" y="370"/>
                </a:lnTo>
                <a:lnTo>
                  <a:pt x="346" y="375"/>
                </a:lnTo>
                <a:lnTo>
                  <a:pt x="344" y="380"/>
                </a:lnTo>
                <a:lnTo>
                  <a:pt x="344" y="382"/>
                </a:lnTo>
                <a:lnTo>
                  <a:pt x="342" y="387"/>
                </a:lnTo>
                <a:lnTo>
                  <a:pt x="342" y="392"/>
                </a:lnTo>
                <a:lnTo>
                  <a:pt x="339" y="394"/>
                </a:lnTo>
                <a:lnTo>
                  <a:pt x="339" y="399"/>
                </a:lnTo>
                <a:lnTo>
                  <a:pt x="337" y="404"/>
                </a:lnTo>
                <a:lnTo>
                  <a:pt x="337" y="406"/>
                </a:lnTo>
                <a:lnTo>
                  <a:pt x="334" y="409"/>
                </a:lnTo>
                <a:lnTo>
                  <a:pt x="334" y="413"/>
                </a:lnTo>
                <a:lnTo>
                  <a:pt x="332" y="416"/>
                </a:lnTo>
                <a:lnTo>
                  <a:pt x="330" y="418"/>
                </a:lnTo>
                <a:lnTo>
                  <a:pt x="330" y="423"/>
                </a:lnTo>
                <a:lnTo>
                  <a:pt x="327" y="425"/>
                </a:lnTo>
                <a:lnTo>
                  <a:pt x="325" y="428"/>
                </a:lnTo>
                <a:lnTo>
                  <a:pt x="325" y="433"/>
                </a:lnTo>
                <a:lnTo>
                  <a:pt x="327" y="433"/>
                </a:lnTo>
                <a:lnTo>
                  <a:pt x="327" y="430"/>
                </a:lnTo>
                <a:lnTo>
                  <a:pt x="330" y="428"/>
                </a:lnTo>
                <a:lnTo>
                  <a:pt x="332" y="425"/>
                </a:lnTo>
                <a:lnTo>
                  <a:pt x="332" y="423"/>
                </a:lnTo>
                <a:lnTo>
                  <a:pt x="334" y="421"/>
                </a:lnTo>
                <a:lnTo>
                  <a:pt x="337" y="418"/>
                </a:lnTo>
                <a:lnTo>
                  <a:pt x="337" y="416"/>
                </a:lnTo>
                <a:lnTo>
                  <a:pt x="339" y="413"/>
                </a:lnTo>
                <a:lnTo>
                  <a:pt x="342" y="411"/>
                </a:lnTo>
                <a:lnTo>
                  <a:pt x="342" y="406"/>
                </a:lnTo>
                <a:lnTo>
                  <a:pt x="344" y="404"/>
                </a:lnTo>
                <a:lnTo>
                  <a:pt x="346" y="401"/>
                </a:lnTo>
                <a:lnTo>
                  <a:pt x="346" y="397"/>
                </a:lnTo>
                <a:lnTo>
                  <a:pt x="349" y="394"/>
                </a:lnTo>
                <a:lnTo>
                  <a:pt x="351" y="389"/>
                </a:lnTo>
                <a:lnTo>
                  <a:pt x="351" y="387"/>
                </a:lnTo>
                <a:lnTo>
                  <a:pt x="354" y="382"/>
                </a:lnTo>
                <a:lnTo>
                  <a:pt x="354" y="377"/>
                </a:lnTo>
                <a:lnTo>
                  <a:pt x="358" y="375"/>
                </a:lnTo>
                <a:lnTo>
                  <a:pt x="349" y="365"/>
                </a:lnTo>
                <a:lnTo>
                  <a:pt x="349" y="365"/>
                </a:lnTo>
                <a:close/>
              </a:path>
              <a:path w="422" h="458">
                <a:moveTo>
                  <a:pt x="301" y="365"/>
                </a:moveTo>
                <a:lnTo>
                  <a:pt x="301" y="368"/>
                </a:lnTo>
                <a:lnTo>
                  <a:pt x="298" y="370"/>
                </a:lnTo>
                <a:lnTo>
                  <a:pt x="305" y="373"/>
                </a:lnTo>
                <a:lnTo>
                  <a:pt x="305" y="454"/>
                </a:lnTo>
                <a:lnTo>
                  <a:pt x="305" y="457"/>
                </a:lnTo>
                <a:lnTo>
                  <a:pt x="313" y="452"/>
                </a:lnTo>
                <a:lnTo>
                  <a:pt x="313" y="365"/>
                </a:lnTo>
                <a:lnTo>
                  <a:pt x="301" y="365"/>
                </a:lnTo>
                <a:lnTo>
                  <a:pt x="301" y="365"/>
                </a:lnTo>
                <a:close/>
              </a:path>
              <a:path w="422" h="458">
                <a:moveTo>
                  <a:pt x="313" y="349"/>
                </a:moveTo>
                <a:lnTo>
                  <a:pt x="305" y="349"/>
                </a:lnTo>
                <a:lnTo>
                  <a:pt x="305" y="351"/>
                </a:lnTo>
                <a:lnTo>
                  <a:pt x="303" y="353"/>
                </a:lnTo>
                <a:lnTo>
                  <a:pt x="303" y="361"/>
                </a:lnTo>
                <a:lnTo>
                  <a:pt x="301" y="365"/>
                </a:lnTo>
                <a:lnTo>
                  <a:pt x="313" y="365"/>
                </a:lnTo>
                <a:lnTo>
                  <a:pt x="315" y="368"/>
                </a:lnTo>
                <a:lnTo>
                  <a:pt x="317" y="370"/>
                </a:lnTo>
                <a:lnTo>
                  <a:pt x="320" y="373"/>
                </a:lnTo>
                <a:lnTo>
                  <a:pt x="320" y="377"/>
                </a:lnTo>
                <a:lnTo>
                  <a:pt x="322" y="380"/>
                </a:lnTo>
                <a:lnTo>
                  <a:pt x="325" y="382"/>
                </a:lnTo>
                <a:lnTo>
                  <a:pt x="325" y="387"/>
                </a:lnTo>
                <a:lnTo>
                  <a:pt x="327" y="392"/>
                </a:lnTo>
                <a:lnTo>
                  <a:pt x="327" y="394"/>
                </a:lnTo>
                <a:lnTo>
                  <a:pt x="330" y="394"/>
                </a:lnTo>
                <a:lnTo>
                  <a:pt x="332" y="392"/>
                </a:lnTo>
                <a:lnTo>
                  <a:pt x="332" y="380"/>
                </a:lnTo>
                <a:lnTo>
                  <a:pt x="330" y="377"/>
                </a:lnTo>
                <a:lnTo>
                  <a:pt x="327" y="373"/>
                </a:lnTo>
                <a:lnTo>
                  <a:pt x="325" y="370"/>
                </a:lnTo>
                <a:lnTo>
                  <a:pt x="325" y="368"/>
                </a:lnTo>
                <a:lnTo>
                  <a:pt x="322" y="368"/>
                </a:lnTo>
                <a:lnTo>
                  <a:pt x="320" y="365"/>
                </a:lnTo>
                <a:lnTo>
                  <a:pt x="315" y="363"/>
                </a:lnTo>
                <a:lnTo>
                  <a:pt x="313" y="361"/>
                </a:lnTo>
                <a:lnTo>
                  <a:pt x="313" y="349"/>
                </a:lnTo>
                <a:lnTo>
                  <a:pt x="313" y="349"/>
                </a:lnTo>
                <a:close/>
              </a:path>
              <a:path w="422" h="458">
                <a:moveTo>
                  <a:pt x="363" y="339"/>
                </a:moveTo>
                <a:lnTo>
                  <a:pt x="363" y="428"/>
                </a:lnTo>
                <a:lnTo>
                  <a:pt x="363" y="435"/>
                </a:lnTo>
                <a:lnTo>
                  <a:pt x="363" y="440"/>
                </a:lnTo>
                <a:lnTo>
                  <a:pt x="361" y="440"/>
                </a:lnTo>
                <a:lnTo>
                  <a:pt x="344" y="440"/>
                </a:lnTo>
                <a:lnTo>
                  <a:pt x="349" y="442"/>
                </a:lnTo>
                <a:lnTo>
                  <a:pt x="351" y="442"/>
                </a:lnTo>
                <a:lnTo>
                  <a:pt x="354" y="445"/>
                </a:lnTo>
                <a:lnTo>
                  <a:pt x="354" y="447"/>
                </a:lnTo>
                <a:lnTo>
                  <a:pt x="356" y="447"/>
                </a:lnTo>
                <a:lnTo>
                  <a:pt x="356" y="449"/>
                </a:lnTo>
                <a:lnTo>
                  <a:pt x="358" y="452"/>
                </a:lnTo>
                <a:lnTo>
                  <a:pt x="361" y="457"/>
                </a:lnTo>
                <a:lnTo>
                  <a:pt x="363" y="454"/>
                </a:lnTo>
                <a:lnTo>
                  <a:pt x="365" y="452"/>
                </a:lnTo>
                <a:lnTo>
                  <a:pt x="368" y="449"/>
                </a:lnTo>
                <a:lnTo>
                  <a:pt x="368" y="447"/>
                </a:lnTo>
                <a:lnTo>
                  <a:pt x="370" y="445"/>
                </a:lnTo>
                <a:lnTo>
                  <a:pt x="370" y="351"/>
                </a:lnTo>
                <a:lnTo>
                  <a:pt x="375" y="346"/>
                </a:lnTo>
                <a:lnTo>
                  <a:pt x="363" y="339"/>
                </a:lnTo>
                <a:lnTo>
                  <a:pt x="363" y="339"/>
                </a:lnTo>
                <a:close/>
              </a:path>
              <a:path w="422" h="458">
                <a:moveTo>
                  <a:pt x="325" y="334"/>
                </a:moveTo>
                <a:lnTo>
                  <a:pt x="317" y="344"/>
                </a:lnTo>
                <a:lnTo>
                  <a:pt x="279" y="344"/>
                </a:lnTo>
                <a:lnTo>
                  <a:pt x="284" y="351"/>
                </a:lnTo>
                <a:lnTo>
                  <a:pt x="286" y="349"/>
                </a:lnTo>
                <a:lnTo>
                  <a:pt x="334" y="349"/>
                </a:lnTo>
                <a:lnTo>
                  <a:pt x="325" y="334"/>
                </a:lnTo>
                <a:lnTo>
                  <a:pt x="325" y="334"/>
                </a:lnTo>
                <a:close/>
              </a:path>
              <a:path w="422" h="458">
                <a:moveTo>
                  <a:pt x="344" y="327"/>
                </a:moveTo>
                <a:lnTo>
                  <a:pt x="344" y="332"/>
                </a:lnTo>
                <a:lnTo>
                  <a:pt x="342" y="334"/>
                </a:lnTo>
                <a:lnTo>
                  <a:pt x="342" y="337"/>
                </a:lnTo>
                <a:lnTo>
                  <a:pt x="339" y="341"/>
                </a:lnTo>
                <a:lnTo>
                  <a:pt x="339" y="344"/>
                </a:lnTo>
                <a:lnTo>
                  <a:pt x="337" y="349"/>
                </a:lnTo>
                <a:lnTo>
                  <a:pt x="337" y="351"/>
                </a:lnTo>
                <a:lnTo>
                  <a:pt x="334" y="353"/>
                </a:lnTo>
                <a:lnTo>
                  <a:pt x="334" y="358"/>
                </a:lnTo>
                <a:lnTo>
                  <a:pt x="332" y="361"/>
                </a:lnTo>
                <a:lnTo>
                  <a:pt x="330" y="363"/>
                </a:lnTo>
                <a:lnTo>
                  <a:pt x="332" y="365"/>
                </a:lnTo>
                <a:lnTo>
                  <a:pt x="334" y="363"/>
                </a:lnTo>
                <a:lnTo>
                  <a:pt x="334" y="361"/>
                </a:lnTo>
                <a:lnTo>
                  <a:pt x="337" y="358"/>
                </a:lnTo>
                <a:lnTo>
                  <a:pt x="339" y="356"/>
                </a:lnTo>
                <a:lnTo>
                  <a:pt x="339" y="353"/>
                </a:lnTo>
                <a:lnTo>
                  <a:pt x="342" y="349"/>
                </a:lnTo>
                <a:lnTo>
                  <a:pt x="344" y="346"/>
                </a:lnTo>
                <a:lnTo>
                  <a:pt x="344" y="344"/>
                </a:lnTo>
                <a:lnTo>
                  <a:pt x="346" y="339"/>
                </a:lnTo>
                <a:lnTo>
                  <a:pt x="349" y="337"/>
                </a:lnTo>
                <a:lnTo>
                  <a:pt x="349" y="332"/>
                </a:lnTo>
                <a:lnTo>
                  <a:pt x="351" y="329"/>
                </a:lnTo>
                <a:lnTo>
                  <a:pt x="392" y="329"/>
                </a:lnTo>
                <a:lnTo>
                  <a:pt x="344" y="327"/>
                </a:lnTo>
                <a:lnTo>
                  <a:pt x="344" y="327"/>
                </a:lnTo>
                <a:close/>
              </a:path>
              <a:path w="422" h="458">
                <a:moveTo>
                  <a:pt x="397" y="317"/>
                </a:moveTo>
                <a:lnTo>
                  <a:pt x="392" y="325"/>
                </a:lnTo>
                <a:lnTo>
                  <a:pt x="354" y="325"/>
                </a:lnTo>
                <a:lnTo>
                  <a:pt x="344" y="327"/>
                </a:lnTo>
                <a:lnTo>
                  <a:pt x="392" y="329"/>
                </a:lnTo>
                <a:lnTo>
                  <a:pt x="385" y="351"/>
                </a:lnTo>
                <a:lnTo>
                  <a:pt x="385" y="353"/>
                </a:lnTo>
                <a:lnTo>
                  <a:pt x="387" y="351"/>
                </a:lnTo>
                <a:lnTo>
                  <a:pt x="390" y="349"/>
                </a:lnTo>
                <a:lnTo>
                  <a:pt x="392" y="344"/>
                </a:lnTo>
                <a:lnTo>
                  <a:pt x="392" y="341"/>
                </a:lnTo>
                <a:lnTo>
                  <a:pt x="394" y="339"/>
                </a:lnTo>
                <a:lnTo>
                  <a:pt x="397" y="337"/>
                </a:lnTo>
                <a:lnTo>
                  <a:pt x="397" y="334"/>
                </a:lnTo>
                <a:lnTo>
                  <a:pt x="399" y="334"/>
                </a:lnTo>
                <a:lnTo>
                  <a:pt x="402" y="332"/>
                </a:lnTo>
                <a:lnTo>
                  <a:pt x="404" y="332"/>
                </a:lnTo>
                <a:lnTo>
                  <a:pt x="406" y="329"/>
                </a:lnTo>
                <a:lnTo>
                  <a:pt x="397" y="317"/>
                </a:lnTo>
                <a:lnTo>
                  <a:pt x="397" y="317"/>
                </a:lnTo>
                <a:close/>
              </a:path>
              <a:path w="422" h="458">
                <a:moveTo>
                  <a:pt x="286" y="310"/>
                </a:moveTo>
                <a:lnTo>
                  <a:pt x="284" y="313"/>
                </a:lnTo>
                <a:lnTo>
                  <a:pt x="282" y="313"/>
                </a:lnTo>
                <a:lnTo>
                  <a:pt x="282" y="315"/>
                </a:lnTo>
                <a:lnTo>
                  <a:pt x="289" y="315"/>
                </a:lnTo>
                <a:lnTo>
                  <a:pt x="294" y="313"/>
                </a:lnTo>
                <a:lnTo>
                  <a:pt x="303" y="313"/>
                </a:lnTo>
                <a:lnTo>
                  <a:pt x="305" y="310"/>
                </a:lnTo>
                <a:lnTo>
                  <a:pt x="286" y="310"/>
                </a:lnTo>
                <a:lnTo>
                  <a:pt x="286" y="310"/>
                </a:lnTo>
                <a:close/>
              </a:path>
              <a:path w="422" h="458">
                <a:moveTo>
                  <a:pt x="327" y="291"/>
                </a:moveTo>
                <a:lnTo>
                  <a:pt x="325" y="293"/>
                </a:lnTo>
                <a:lnTo>
                  <a:pt x="322" y="296"/>
                </a:lnTo>
                <a:lnTo>
                  <a:pt x="320" y="298"/>
                </a:lnTo>
                <a:lnTo>
                  <a:pt x="317" y="298"/>
                </a:lnTo>
                <a:lnTo>
                  <a:pt x="315" y="301"/>
                </a:lnTo>
                <a:lnTo>
                  <a:pt x="313" y="301"/>
                </a:lnTo>
                <a:lnTo>
                  <a:pt x="310" y="303"/>
                </a:lnTo>
                <a:lnTo>
                  <a:pt x="308" y="303"/>
                </a:lnTo>
                <a:lnTo>
                  <a:pt x="305" y="305"/>
                </a:lnTo>
                <a:lnTo>
                  <a:pt x="301" y="305"/>
                </a:lnTo>
                <a:lnTo>
                  <a:pt x="298" y="308"/>
                </a:lnTo>
                <a:lnTo>
                  <a:pt x="296" y="308"/>
                </a:lnTo>
                <a:lnTo>
                  <a:pt x="294" y="310"/>
                </a:lnTo>
                <a:lnTo>
                  <a:pt x="286" y="310"/>
                </a:lnTo>
                <a:lnTo>
                  <a:pt x="305" y="310"/>
                </a:lnTo>
                <a:lnTo>
                  <a:pt x="305" y="344"/>
                </a:lnTo>
                <a:lnTo>
                  <a:pt x="313" y="344"/>
                </a:lnTo>
                <a:lnTo>
                  <a:pt x="313" y="310"/>
                </a:lnTo>
                <a:lnTo>
                  <a:pt x="315" y="308"/>
                </a:lnTo>
                <a:lnTo>
                  <a:pt x="322" y="308"/>
                </a:lnTo>
                <a:lnTo>
                  <a:pt x="325" y="305"/>
                </a:lnTo>
                <a:lnTo>
                  <a:pt x="330" y="305"/>
                </a:lnTo>
                <a:lnTo>
                  <a:pt x="334" y="305"/>
                </a:lnTo>
                <a:lnTo>
                  <a:pt x="327" y="291"/>
                </a:lnTo>
                <a:lnTo>
                  <a:pt x="327" y="291"/>
                </a:lnTo>
                <a:close/>
              </a:path>
              <a:path w="422" h="458">
                <a:moveTo>
                  <a:pt x="354" y="286"/>
                </a:moveTo>
                <a:lnTo>
                  <a:pt x="354" y="293"/>
                </a:lnTo>
                <a:lnTo>
                  <a:pt x="351" y="296"/>
                </a:lnTo>
                <a:lnTo>
                  <a:pt x="351" y="303"/>
                </a:lnTo>
                <a:lnTo>
                  <a:pt x="349" y="305"/>
                </a:lnTo>
                <a:lnTo>
                  <a:pt x="349" y="315"/>
                </a:lnTo>
                <a:lnTo>
                  <a:pt x="346" y="317"/>
                </a:lnTo>
                <a:lnTo>
                  <a:pt x="346" y="322"/>
                </a:lnTo>
                <a:lnTo>
                  <a:pt x="344" y="325"/>
                </a:lnTo>
                <a:lnTo>
                  <a:pt x="344" y="327"/>
                </a:lnTo>
                <a:lnTo>
                  <a:pt x="354" y="325"/>
                </a:lnTo>
                <a:lnTo>
                  <a:pt x="354" y="317"/>
                </a:lnTo>
                <a:lnTo>
                  <a:pt x="356" y="313"/>
                </a:lnTo>
                <a:lnTo>
                  <a:pt x="358" y="310"/>
                </a:lnTo>
                <a:lnTo>
                  <a:pt x="358" y="305"/>
                </a:lnTo>
                <a:lnTo>
                  <a:pt x="361" y="303"/>
                </a:lnTo>
                <a:lnTo>
                  <a:pt x="363" y="301"/>
                </a:lnTo>
                <a:lnTo>
                  <a:pt x="363" y="296"/>
                </a:lnTo>
                <a:lnTo>
                  <a:pt x="365" y="296"/>
                </a:lnTo>
                <a:lnTo>
                  <a:pt x="354" y="286"/>
                </a:lnTo>
                <a:lnTo>
                  <a:pt x="354" y="286"/>
                </a:lnTo>
                <a:close/>
              </a:path>
              <a:path w="422" h="458">
                <a:moveTo>
                  <a:pt x="140" y="154"/>
                </a:moveTo>
                <a:lnTo>
                  <a:pt x="137" y="157"/>
                </a:lnTo>
                <a:lnTo>
                  <a:pt x="121" y="157"/>
                </a:lnTo>
                <a:lnTo>
                  <a:pt x="118" y="159"/>
                </a:lnTo>
                <a:lnTo>
                  <a:pt x="97" y="159"/>
                </a:lnTo>
                <a:lnTo>
                  <a:pt x="137" y="159"/>
                </a:lnTo>
                <a:lnTo>
                  <a:pt x="140" y="159"/>
                </a:lnTo>
                <a:lnTo>
                  <a:pt x="140" y="154"/>
                </a:lnTo>
                <a:lnTo>
                  <a:pt x="140" y="154"/>
                </a:lnTo>
                <a:close/>
              </a:path>
              <a:path w="422" h="458">
                <a:moveTo>
                  <a:pt x="34" y="145"/>
                </a:moveTo>
                <a:lnTo>
                  <a:pt x="32" y="147"/>
                </a:lnTo>
                <a:lnTo>
                  <a:pt x="30" y="152"/>
                </a:lnTo>
                <a:lnTo>
                  <a:pt x="30" y="154"/>
                </a:lnTo>
                <a:lnTo>
                  <a:pt x="27" y="157"/>
                </a:lnTo>
                <a:lnTo>
                  <a:pt x="25" y="159"/>
                </a:lnTo>
                <a:lnTo>
                  <a:pt x="22" y="161"/>
                </a:lnTo>
                <a:lnTo>
                  <a:pt x="20" y="164"/>
                </a:lnTo>
                <a:lnTo>
                  <a:pt x="17" y="166"/>
                </a:lnTo>
                <a:lnTo>
                  <a:pt x="15" y="169"/>
                </a:lnTo>
                <a:lnTo>
                  <a:pt x="13" y="171"/>
                </a:lnTo>
                <a:lnTo>
                  <a:pt x="15" y="173"/>
                </a:lnTo>
                <a:lnTo>
                  <a:pt x="17" y="171"/>
                </a:lnTo>
                <a:lnTo>
                  <a:pt x="20" y="169"/>
                </a:lnTo>
                <a:lnTo>
                  <a:pt x="22" y="166"/>
                </a:lnTo>
                <a:lnTo>
                  <a:pt x="25" y="164"/>
                </a:lnTo>
                <a:lnTo>
                  <a:pt x="27" y="161"/>
                </a:lnTo>
                <a:lnTo>
                  <a:pt x="30" y="159"/>
                </a:lnTo>
                <a:lnTo>
                  <a:pt x="32" y="157"/>
                </a:lnTo>
                <a:lnTo>
                  <a:pt x="34" y="154"/>
                </a:lnTo>
                <a:lnTo>
                  <a:pt x="37" y="152"/>
                </a:lnTo>
                <a:lnTo>
                  <a:pt x="37" y="149"/>
                </a:lnTo>
                <a:lnTo>
                  <a:pt x="39" y="147"/>
                </a:lnTo>
                <a:lnTo>
                  <a:pt x="42" y="145"/>
                </a:lnTo>
                <a:lnTo>
                  <a:pt x="34" y="145"/>
                </a:lnTo>
                <a:lnTo>
                  <a:pt x="34" y="145"/>
                </a:lnTo>
                <a:close/>
              </a:path>
              <a:path w="422" h="458">
                <a:moveTo>
                  <a:pt x="94" y="125"/>
                </a:moveTo>
                <a:lnTo>
                  <a:pt x="87" y="125"/>
                </a:lnTo>
                <a:lnTo>
                  <a:pt x="87" y="130"/>
                </a:lnTo>
                <a:lnTo>
                  <a:pt x="87" y="157"/>
                </a:lnTo>
                <a:lnTo>
                  <a:pt x="94" y="152"/>
                </a:lnTo>
                <a:lnTo>
                  <a:pt x="94" y="125"/>
                </a:lnTo>
                <a:lnTo>
                  <a:pt x="94" y="125"/>
                </a:lnTo>
                <a:close/>
              </a:path>
              <a:path w="422" h="458">
                <a:moveTo>
                  <a:pt x="125" y="113"/>
                </a:moveTo>
                <a:lnTo>
                  <a:pt x="118" y="121"/>
                </a:lnTo>
                <a:lnTo>
                  <a:pt x="51" y="121"/>
                </a:lnTo>
                <a:lnTo>
                  <a:pt x="56" y="128"/>
                </a:lnTo>
                <a:lnTo>
                  <a:pt x="61" y="125"/>
                </a:lnTo>
                <a:lnTo>
                  <a:pt x="135" y="125"/>
                </a:lnTo>
                <a:lnTo>
                  <a:pt x="125" y="113"/>
                </a:lnTo>
                <a:lnTo>
                  <a:pt x="125" y="113"/>
                </a:lnTo>
                <a:close/>
              </a:path>
              <a:path w="422" h="458">
                <a:moveTo>
                  <a:pt x="94" y="121"/>
                </a:moveTo>
                <a:lnTo>
                  <a:pt x="94" y="104"/>
                </a:lnTo>
                <a:lnTo>
                  <a:pt x="87" y="104"/>
                </a:lnTo>
                <a:lnTo>
                  <a:pt x="87" y="121"/>
                </a:lnTo>
                <a:lnTo>
                  <a:pt x="94" y="121"/>
                </a:lnTo>
                <a:close/>
              </a:path>
              <a:path w="422" h="458">
                <a:moveTo>
                  <a:pt x="25" y="101"/>
                </a:moveTo>
                <a:lnTo>
                  <a:pt x="22" y="104"/>
                </a:lnTo>
                <a:lnTo>
                  <a:pt x="25" y="104"/>
                </a:lnTo>
                <a:lnTo>
                  <a:pt x="25" y="106"/>
                </a:lnTo>
                <a:lnTo>
                  <a:pt x="25" y="111"/>
                </a:lnTo>
                <a:lnTo>
                  <a:pt x="27" y="113"/>
                </a:lnTo>
                <a:lnTo>
                  <a:pt x="27" y="118"/>
                </a:lnTo>
                <a:lnTo>
                  <a:pt x="30" y="121"/>
                </a:lnTo>
                <a:lnTo>
                  <a:pt x="30" y="123"/>
                </a:lnTo>
                <a:lnTo>
                  <a:pt x="32" y="128"/>
                </a:lnTo>
                <a:lnTo>
                  <a:pt x="32" y="130"/>
                </a:lnTo>
                <a:lnTo>
                  <a:pt x="34" y="133"/>
                </a:lnTo>
                <a:lnTo>
                  <a:pt x="39" y="133"/>
                </a:lnTo>
                <a:lnTo>
                  <a:pt x="39" y="130"/>
                </a:lnTo>
                <a:lnTo>
                  <a:pt x="37" y="128"/>
                </a:lnTo>
                <a:lnTo>
                  <a:pt x="34" y="125"/>
                </a:lnTo>
                <a:lnTo>
                  <a:pt x="34" y="121"/>
                </a:lnTo>
                <a:lnTo>
                  <a:pt x="32" y="118"/>
                </a:lnTo>
                <a:lnTo>
                  <a:pt x="30" y="116"/>
                </a:lnTo>
                <a:lnTo>
                  <a:pt x="30" y="111"/>
                </a:lnTo>
                <a:lnTo>
                  <a:pt x="27" y="109"/>
                </a:lnTo>
                <a:lnTo>
                  <a:pt x="27" y="106"/>
                </a:lnTo>
                <a:lnTo>
                  <a:pt x="25" y="101"/>
                </a:lnTo>
                <a:lnTo>
                  <a:pt x="25" y="101"/>
                </a:lnTo>
                <a:close/>
              </a:path>
              <a:path w="422" h="458">
                <a:moveTo>
                  <a:pt x="114" y="89"/>
                </a:moveTo>
                <a:lnTo>
                  <a:pt x="109" y="99"/>
                </a:lnTo>
                <a:lnTo>
                  <a:pt x="61" y="99"/>
                </a:lnTo>
                <a:lnTo>
                  <a:pt x="65" y="104"/>
                </a:lnTo>
                <a:lnTo>
                  <a:pt x="123" y="104"/>
                </a:lnTo>
                <a:lnTo>
                  <a:pt x="114" y="89"/>
                </a:lnTo>
                <a:lnTo>
                  <a:pt x="114" y="89"/>
                </a:lnTo>
                <a:close/>
              </a:path>
              <a:path w="422" h="458">
                <a:moveTo>
                  <a:pt x="58" y="82"/>
                </a:moveTo>
                <a:lnTo>
                  <a:pt x="46" y="82"/>
                </a:lnTo>
                <a:lnTo>
                  <a:pt x="46" y="85"/>
                </a:lnTo>
                <a:lnTo>
                  <a:pt x="46" y="99"/>
                </a:lnTo>
                <a:lnTo>
                  <a:pt x="44" y="104"/>
                </a:lnTo>
                <a:lnTo>
                  <a:pt x="44" y="113"/>
                </a:lnTo>
                <a:lnTo>
                  <a:pt x="42" y="118"/>
                </a:lnTo>
                <a:lnTo>
                  <a:pt x="42" y="128"/>
                </a:lnTo>
                <a:lnTo>
                  <a:pt x="39" y="130"/>
                </a:lnTo>
                <a:lnTo>
                  <a:pt x="39" y="133"/>
                </a:lnTo>
                <a:lnTo>
                  <a:pt x="34" y="133"/>
                </a:lnTo>
                <a:lnTo>
                  <a:pt x="34" y="137"/>
                </a:lnTo>
                <a:lnTo>
                  <a:pt x="37" y="140"/>
                </a:lnTo>
                <a:lnTo>
                  <a:pt x="34" y="142"/>
                </a:lnTo>
                <a:lnTo>
                  <a:pt x="34" y="145"/>
                </a:lnTo>
                <a:lnTo>
                  <a:pt x="42" y="145"/>
                </a:lnTo>
                <a:lnTo>
                  <a:pt x="42" y="147"/>
                </a:lnTo>
                <a:lnTo>
                  <a:pt x="44" y="149"/>
                </a:lnTo>
                <a:lnTo>
                  <a:pt x="46" y="152"/>
                </a:lnTo>
                <a:lnTo>
                  <a:pt x="49" y="154"/>
                </a:lnTo>
                <a:lnTo>
                  <a:pt x="51" y="157"/>
                </a:lnTo>
                <a:lnTo>
                  <a:pt x="54" y="157"/>
                </a:lnTo>
                <a:lnTo>
                  <a:pt x="56" y="159"/>
                </a:lnTo>
                <a:lnTo>
                  <a:pt x="58" y="161"/>
                </a:lnTo>
                <a:lnTo>
                  <a:pt x="61" y="161"/>
                </a:lnTo>
                <a:lnTo>
                  <a:pt x="63" y="164"/>
                </a:lnTo>
                <a:lnTo>
                  <a:pt x="65" y="164"/>
                </a:lnTo>
                <a:lnTo>
                  <a:pt x="68" y="166"/>
                </a:lnTo>
                <a:lnTo>
                  <a:pt x="75" y="166"/>
                </a:lnTo>
                <a:lnTo>
                  <a:pt x="77" y="169"/>
                </a:lnTo>
                <a:lnTo>
                  <a:pt x="130" y="169"/>
                </a:lnTo>
                <a:lnTo>
                  <a:pt x="130" y="166"/>
                </a:lnTo>
                <a:lnTo>
                  <a:pt x="133" y="164"/>
                </a:lnTo>
                <a:lnTo>
                  <a:pt x="135" y="161"/>
                </a:lnTo>
                <a:lnTo>
                  <a:pt x="137" y="159"/>
                </a:lnTo>
                <a:lnTo>
                  <a:pt x="82" y="159"/>
                </a:lnTo>
                <a:lnTo>
                  <a:pt x="77" y="157"/>
                </a:lnTo>
                <a:lnTo>
                  <a:pt x="70" y="157"/>
                </a:lnTo>
                <a:lnTo>
                  <a:pt x="68" y="154"/>
                </a:lnTo>
                <a:lnTo>
                  <a:pt x="63" y="154"/>
                </a:lnTo>
                <a:lnTo>
                  <a:pt x="63" y="152"/>
                </a:lnTo>
                <a:lnTo>
                  <a:pt x="61" y="152"/>
                </a:lnTo>
                <a:lnTo>
                  <a:pt x="58" y="149"/>
                </a:lnTo>
                <a:lnTo>
                  <a:pt x="54" y="149"/>
                </a:lnTo>
                <a:lnTo>
                  <a:pt x="51" y="147"/>
                </a:lnTo>
                <a:lnTo>
                  <a:pt x="49" y="145"/>
                </a:lnTo>
                <a:lnTo>
                  <a:pt x="49" y="142"/>
                </a:lnTo>
                <a:lnTo>
                  <a:pt x="46" y="140"/>
                </a:lnTo>
                <a:lnTo>
                  <a:pt x="44" y="137"/>
                </a:lnTo>
                <a:lnTo>
                  <a:pt x="46" y="135"/>
                </a:lnTo>
                <a:lnTo>
                  <a:pt x="46" y="128"/>
                </a:lnTo>
                <a:lnTo>
                  <a:pt x="49" y="125"/>
                </a:lnTo>
                <a:lnTo>
                  <a:pt x="49" y="118"/>
                </a:lnTo>
                <a:lnTo>
                  <a:pt x="51" y="116"/>
                </a:lnTo>
                <a:lnTo>
                  <a:pt x="51" y="104"/>
                </a:lnTo>
                <a:lnTo>
                  <a:pt x="54" y="99"/>
                </a:lnTo>
                <a:lnTo>
                  <a:pt x="54" y="87"/>
                </a:lnTo>
                <a:lnTo>
                  <a:pt x="58" y="82"/>
                </a:lnTo>
                <a:lnTo>
                  <a:pt x="58" y="82"/>
                </a:lnTo>
                <a:close/>
              </a:path>
              <a:path w="422" h="458">
                <a:moveTo>
                  <a:pt x="87" y="77"/>
                </a:moveTo>
                <a:lnTo>
                  <a:pt x="87" y="99"/>
                </a:lnTo>
                <a:lnTo>
                  <a:pt x="94" y="99"/>
                </a:lnTo>
                <a:lnTo>
                  <a:pt x="94" y="77"/>
                </a:lnTo>
                <a:lnTo>
                  <a:pt x="114" y="77"/>
                </a:lnTo>
                <a:lnTo>
                  <a:pt x="87" y="77"/>
                </a:lnTo>
                <a:lnTo>
                  <a:pt x="87" y="77"/>
                </a:lnTo>
                <a:close/>
              </a:path>
              <a:path w="422" h="458">
                <a:moveTo>
                  <a:pt x="123" y="75"/>
                </a:moveTo>
                <a:lnTo>
                  <a:pt x="87" y="77"/>
                </a:lnTo>
                <a:lnTo>
                  <a:pt x="114" y="77"/>
                </a:lnTo>
                <a:lnTo>
                  <a:pt x="114" y="85"/>
                </a:lnTo>
                <a:lnTo>
                  <a:pt x="123" y="80"/>
                </a:lnTo>
                <a:lnTo>
                  <a:pt x="123" y="75"/>
                </a:lnTo>
                <a:lnTo>
                  <a:pt x="123" y="75"/>
                </a:lnTo>
                <a:close/>
              </a:path>
              <a:path w="422" h="458">
                <a:moveTo>
                  <a:pt x="51" y="73"/>
                </a:moveTo>
                <a:lnTo>
                  <a:pt x="46" y="80"/>
                </a:lnTo>
                <a:lnTo>
                  <a:pt x="20" y="80"/>
                </a:lnTo>
                <a:lnTo>
                  <a:pt x="27" y="89"/>
                </a:lnTo>
                <a:lnTo>
                  <a:pt x="30" y="82"/>
                </a:lnTo>
                <a:lnTo>
                  <a:pt x="58" y="82"/>
                </a:lnTo>
                <a:lnTo>
                  <a:pt x="51" y="73"/>
                </a:lnTo>
                <a:lnTo>
                  <a:pt x="51" y="73"/>
                </a:lnTo>
                <a:close/>
              </a:path>
              <a:path w="422" h="458">
                <a:moveTo>
                  <a:pt x="94" y="73"/>
                </a:moveTo>
                <a:lnTo>
                  <a:pt x="94" y="56"/>
                </a:lnTo>
                <a:lnTo>
                  <a:pt x="87" y="56"/>
                </a:lnTo>
                <a:lnTo>
                  <a:pt x="87" y="73"/>
                </a:lnTo>
                <a:lnTo>
                  <a:pt x="94" y="73"/>
                </a:lnTo>
                <a:close/>
              </a:path>
              <a:path w="422" h="458">
                <a:moveTo>
                  <a:pt x="121" y="56"/>
                </a:moveTo>
                <a:lnTo>
                  <a:pt x="114" y="56"/>
                </a:lnTo>
                <a:lnTo>
                  <a:pt x="114" y="73"/>
                </a:lnTo>
                <a:lnTo>
                  <a:pt x="61" y="73"/>
                </a:lnTo>
                <a:lnTo>
                  <a:pt x="65" y="80"/>
                </a:lnTo>
                <a:lnTo>
                  <a:pt x="70" y="77"/>
                </a:lnTo>
                <a:lnTo>
                  <a:pt x="87" y="77"/>
                </a:lnTo>
                <a:lnTo>
                  <a:pt x="123" y="75"/>
                </a:lnTo>
                <a:lnTo>
                  <a:pt x="121" y="73"/>
                </a:lnTo>
                <a:lnTo>
                  <a:pt x="121" y="56"/>
                </a:lnTo>
                <a:lnTo>
                  <a:pt x="121" y="56"/>
                </a:lnTo>
                <a:close/>
              </a:path>
              <a:path w="422" h="458">
                <a:moveTo>
                  <a:pt x="130" y="44"/>
                </a:moveTo>
                <a:lnTo>
                  <a:pt x="123" y="51"/>
                </a:lnTo>
                <a:lnTo>
                  <a:pt x="54" y="51"/>
                </a:lnTo>
                <a:lnTo>
                  <a:pt x="56" y="58"/>
                </a:lnTo>
                <a:lnTo>
                  <a:pt x="61" y="56"/>
                </a:lnTo>
                <a:lnTo>
                  <a:pt x="137" y="56"/>
                </a:lnTo>
                <a:lnTo>
                  <a:pt x="130" y="44"/>
                </a:lnTo>
                <a:lnTo>
                  <a:pt x="130" y="44"/>
                </a:lnTo>
                <a:close/>
              </a:path>
              <a:path w="422" h="458">
                <a:moveTo>
                  <a:pt x="87" y="34"/>
                </a:moveTo>
                <a:lnTo>
                  <a:pt x="87" y="51"/>
                </a:lnTo>
                <a:lnTo>
                  <a:pt x="94" y="51"/>
                </a:lnTo>
                <a:lnTo>
                  <a:pt x="94" y="34"/>
                </a:lnTo>
                <a:lnTo>
                  <a:pt x="114" y="34"/>
                </a:lnTo>
                <a:lnTo>
                  <a:pt x="87" y="34"/>
                </a:lnTo>
                <a:lnTo>
                  <a:pt x="87" y="34"/>
                </a:lnTo>
                <a:close/>
              </a:path>
              <a:path w="422" h="458">
                <a:moveTo>
                  <a:pt x="125" y="32"/>
                </a:moveTo>
                <a:lnTo>
                  <a:pt x="87" y="34"/>
                </a:lnTo>
                <a:lnTo>
                  <a:pt x="114" y="34"/>
                </a:lnTo>
                <a:lnTo>
                  <a:pt x="114" y="51"/>
                </a:lnTo>
                <a:lnTo>
                  <a:pt x="121" y="51"/>
                </a:lnTo>
                <a:lnTo>
                  <a:pt x="121" y="37"/>
                </a:lnTo>
                <a:lnTo>
                  <a:pt x="125" y="32"/>
                </a:lnTo>
                <a:lnTo>
                  <a:pt x="125" y="32"/>
                </a:lnTo>
                <a:close/>
              </a:path>
              <a:path w="422" h="458">
                <a:moveTo>
                  <a:pt x="56" y="32"/>
                </a:moveTo>
                <a:lnTo>
                  <a:pt x="44" y="32"/>
                </a:lnTo>
                <a:lnTo>
                  <a:pt x="25" y="77"/>
                </a:lnTo>
                <a:lnTo>
                  <a:pt x="20" y="80"/>
                </a:lnTo>
                <a:lnTo>
                  <a:pt x="32" y="80"/>
                </a:lnTo>
                <a:lnTo>
                  <a:pt x="51" y="34"/>
                </a:lnTo>
                <a:lnTo>
                  <a:pt x="56" y="32"/>
                </a:lnTo>
                <a:lnTo>
                  <a:pt x="56" y="32"/>
                </a:lnTo>
                <a:close/>
              </a:path>
              <a:path w="422" h="458">
                <a:moveTo>
                  <a:pt x="118" y="22"/>
                </a:moveTo>
                <a:lnTo>
                  <a:pt x="114" y="29"/>
                </a:lnTo>
                <a:lnTo>
                  <a:pt x="61" y="29"/>
                </a:lnTo>
                <a:lnTo>
                  <a:pt x="65" y="34"/>
                </a:lnTo>
                <a:lnTo>
                  <a:pt x="87" y="34"/>
                </a:lnTo>
                <a:lnTo>
                  <a:pt x="125" y="32"/>
                </a:lnTo>
                <a:lnTo>
                  <a:pt x="118" y="22"/>
                </a:lnTo>
                <a:lnTo>
                  <a:pt x="118" y="22"/>
                </a:lnTo>
                <a:close/>
              </a:path>
              <a:path w="422" h="458">
                <a:moveTo>
                  <a:pt x="49" y="20"/>
                </a:moveTo>
                <a:lnTo>
                  <a:pt x="44" y="27"/>
                </a:lnTo>
                <a:lnTo>
                  <a:pt x="15" y="27"/>
                </a:lnTo>
                <a:lnTo>
                  <a:pt x="20" y="34"/>
                </a:lnTo>
                <a:lnTo>
                  <a:pt x="25" y="32"/>
                </a:lnTo>
                <a:lnTo>
                  <a:pt x="56" y="32"/>
                </a:lnTo>
                <a:lnTo>
                  <a:pt x="49" y="20"/>
                </a:lnTo>
                <a:lnTo>
                  <a:pt x="49" y="20"/>
                </a:lnTo>
                <a:close/>
              </a:path>
              <a:path w="422" h="458">
                <a:moveTo>
                  <a:pt x="87" y="3"/>
                </a:moveTo>
                <a:lnTo>
                  <a:pt x="87" y="29"/>
                </a:lnTo>
                <a:lnTo>
                  <a:pt x="94" y="29"/>
                </a:lnTo>
                <a:lnTo>
                  <a:pt x="94" y="17"/>
                </a:lnTo>
                <a:lnTo>
                  <a:pt x="99" y="10"/>
                </a:lnTo>
                <a:lnTo>
                  <a:pt x="87" y="3"/>
                </a:lnTo>
                <a:lnTo>
                  <a:pt x="87" y="3"/>
                </a:lnTo>
                <a:close/>
              </a:path>
              <a:path w="422" h="458">
                <a:moveTo>
                  <a:pt x="224" y="142"/>
                </a:moveTo>
                <a:lnTo>
                  <a:pt x="222" y="145"/>
                </a:lnTo>
                <a:lnTo>
                  <a:pt x="219" y="147"/>
                </a:lnTo>
                <a:lnTo>
                  <a:pt x="217" y="149"/>
                </a:lnTo>
                <a:lnTo>
                  <a:pt x="214" y="152"/>
                </a:lnTo>
                <a:lnTo>
                  <a:pt x="212" y="154"/>
                </a:lnTo>
                <a:lnTo>
                  <a:pt x="210" y="154"/>
                </a:lnTo>
                <a:lnTo>
                  <a:pt x="207" y="157"/>
                </a:lnTo>
                <a:lnTo>
                  <a:pt x="205" y="159"/>
                </a:lnTo>
                <a:lnTo>
                  <a:pt x="202" y="159"/>
                </a:lnTo>
                <a:lnTo>
                  <a:pt x="200" y="161"/>
                </a:lnTo>
                <a:lnTo>
                  <a:pt x="195" y="164"/>
                </a:lnTo>
                <a:lnTo>
                  <a:pt x="193" y="164"/>
                </a:lnTo>
                <a:lnTo>
                  <a:pt x="190" y="166"/>
                </a:lnTo>
                <a:lnTo>
                  <a:pt x="185" y="169"/>
                </a:lnTo>
                <a:lnTo>
                  <a:pt x="183" y="169"/>
                </a:lnTo>
                <a:lnTo>
                  <a:pt x="181" y="171"/>
                </a:lnTo>
                <a:lnTo>
                  <a:pt x="181" y="173"/>
                </a:lnTo>
                <a:lnTo>
                  <a:pt x="183" y="173"/>
                </a:lnTo>
                <a:lnTo>
                  <a:pt x="185" y="171"/>
                </a:lnTo>
                <a:lnTo>
                  <a:pt x="190" y="171"/>
                </a:lnTo>
                <a:lnTo>
                  <a:pt x="193" y="169"/>
                </a:lnTo>
                <a:lnTo>
                  <a:pt x="197" y="169"/>
                </a:lnTo>
                <a:lnTo>
                  <a:pt x="202" y="166"/>
                </a:lnTo>
                <a:lnTo>
                  <a:pt x="205" y="166"/>
                </a:lnTo>
                <a:lnTo>
                  <a:pt x="207" y="164"/>
                </a:lnTo>
                <a:lnTo>
                  <a:pt x="210" y="161"/>
                </a:lnTo>
                <a:lnTo>
                  <a:pt x="212" y="161"/>
                </a:lnTo>
                <a:lnTo>
                  <a:pt x="214" y="159"/>
                </a:lnTo>
                <a:lnTo>
                  <a:pt x="217" y="159"/>
                </a:lnTo>
                <a:lnTo>
                  <a:pt x="219" y="157"/>
                </a:lnTo>
                <a:lnTo>
                  <a:pt x="222" y="154"/>
                </a:lnTo>
                <a:lnTo>
                  <a:pt x="224" y="152"/>
                </a:lnTo>
                <a:lnTo>
                  <a:pt x="226" y="152"/>
                </a:lnTo>
                <a:lnTo>
                  <a:pt x="229" y="149"/>
                </a:lnTo>
                <a:lnTo>
                  <a:pt x="231" y="147"/>
                </a:lnTo>
                <a:lnTo>
                  <a:pt x="234" y="145"/>
                </a:lnTo>
                <a:lnTo>
                  <a:pt x="234" y="142"/>
                </a:lnTo>
                <a:lnTo>
                  <a:pt x="224" y="142"/>
                </a:lnTo>
                <a:lnTo>
                  <a:pt x="224" y="142"/>
                </a:lnTo>
                <a:close/>
              </a:path>
              <a:path w="422" h="458">
                <a:moveTo>
                  <a:pt x="205" y="111"/>
                </a:moveTo>
                <a:lnTo>
                  <a:pt x="183" y="137"/>
                </a:lnTo>
                <a:lnTo>
                  <a:pt x="176" y="137"/>
                </a:lnTo>
                <a:lnTo>
                  <a:pt x="176" y="140"/>
                </a:lnTo>
                <a:lnTo>
                  <a:pt x="176" y="145"/>
                </a:lnTo>
                <a:lnTo>
                  <a:pt x="174" y="147"/>
                </a:lnTo>
                <a:lnTo>
                  <a:pt x="181" y="157"/>
                </a:lnTo>
                <a:lnTo>
                  <a:pt x="183" y="154"/>
                </a:lnTo>
                <a:lnTo>
                  <a:pt x="183" y="152"/>
                </a:lnTo>
                <a:lnTo>
                  <a:pt x="185" y="149"/>
                </a:lnTo>
                <a:lnTo>
                  <a:pt x="188" y="147"/>
                </a:lnTo>
                <a:lnTo>
                  <a:pt x="188" y="142"/>
                </a:lnTo>
                <a:lnTo>
                  <a:pt x="190" y="140"/>
                </a:lnTo>
                <a:lnTo>
                  <a:pt x="193" y="137"/>
                </a:lnTo>
                <a:lnTo>
                  <a:pt x="193" y="135"/>
                </a:lnTo>
                <a:lnTo>
                  <a:pt x="195" y="133"/>
                </a:lnTo>
                <a:lnTo>
                  <a:pt x="197" y="128"/>
                </a:lnTo>
                <a:lnTo>
                  <a:pt x="197" y="125"/>
                </a:lnTo>
                <a:lnTo>
                  <a:pt x="200" y="123"/>
                </a:lnTo>
                <a:lnTo>
                  <a:pt x="202" y="121"/>
                </a:lnTo>
                <a:lnTo>
                  <a:pt x="205" y="116"/>
                </a:lnTo>
                <a:lnTo>
                  <a:pt x="207" y="113"/>
                </a:lnTo>
                <a:lnTo>
                  <a:pt x="205" y="111"/>
                </a:lnTo>
                <a:lnTo>
                  <a:pt x="205" y="111"/>
                </a:lnTo>
                <a:close/>
              </a:path>
              <a:path w="422" h="458">
                <a:moveTo>
                  <a:pt x="214" y="85"/>
                </a:moveTo>
                <a:lnTo>
                  <a:pt x="214" y="92"/>
                </a:lnTo>
                <a:lnTo>
                  <a:pt x="217" y="94"/>
                </a:lnTo>
                <a:lnTo>
                  <a:pt x="217" y="101"/>
                </a:lnTo>
                <a:lnTo>
                  <a:pt x="219" y="106"/>
                </a:lnTo>
                <a:lnTo>
                  <a:pt x="219" y="113"/>
                </a:lnTo>
                <a:lnTo>
                  <a:pt x="222" y="116"/>
                </a:lnTo>
                <a:lnTo>
                  <a:pt x="222" y="118"/>
                </a:lnTo>
                <a:lnTo>
                  <a:pt x="224" y="123"/>
                </a:lnTo>
                <a:lnTo>
                  <a:pt x="224" y="125"/>
                </a:lnTo>
                <a:lnTo>
                  <a:pt x="226" y="128"/>
                </a:lnTo>
                <a:lnTo>
                  <a:pt x="229" y="133"/>
                </a:lnTo>
                <a:lnTo>
                  <a:pt x="229" y="135"/>
                </a:lnTo>
                <a:lnTo>
                  <a:pt x="226" y="137"/>
                </a:lnTo>
                <a:lnTo>
                  <a:pt x="226" y="140"/>
                </a:lnTo>
                <a:lnTo>
                  <a:pt x="224" y="142"/>
                </a:lnTo>
                <a:lnTo>
                  <a:pt x="236" y="142"/>
                </a:lnTo>
                <a:lnTo>
                  <a:pt x="236" y="145"/>
                </a:lnTo>
                <a:lnTo>
                  <a:pt x="238" y="147"/>
                </a:lnTo>
                <a:lnTo>
                  <a:pt x="241" y="149"/>
                </a:lnTo>
                <a:lnTo>
                  <a:pt x="243" y="152"/>
                </a:lnTo>
                <a:lnTo>
                  <a:pt x="245" y="154"/>
                </a:lnTo>
                <a:lnTo>
                  <a:pt x="248" y="157"/>
                </a:lnTo>
                <a:lnTo>
                  <a:pt x="250" y="159"/>
                </a:lnTo>
                <a:lnTo>
                  <a:pt x="253" y="159"/>
                </a:lnTo>
                <a:lnTo>
                  <a:pt x="255" y="161"/>
                </a:lnTo>
                <a:lnTo>
                  <a:pt x="257" y="164"/>
                </a:lnTo>
                <a:lnTo>
                  <a:pt x="260" y="164"/>
                </a:lnTo>
                <a:lnTo>
                  <a:pt x="262" y="166"/>
                </a:lnTo>
                <a:lnTo>
                  <a:pt x="265" y="169"/>
                </a:lnTo>
                <a:lnTo>
                  <a:pt x="267" y="169"/>
                </a:lnTo>
                <a:lnTo>
                  <a:pt x="267" y="166"/>
                </a:lnTo>
                <a:lnTo>
                  <a:pt x="270" y="166"/>
                </a:lnTo>
                <a:lnTo>
                  <a:pt x="270" y="164"/>
                </a:lnTo>
                <a:lnTo>
                  <a:pt x="272" y="161"/>
                </a:lnTo>
                <a:lnTo>
                  <a:pt x="277" y="159"/>
                </a:lnTo>
                <a:lnTo>
                  <a:pt x="279" y="159"/>
                </a:lnTo>
                <a:lnTo>
                  <a:pt x="279" y="157"/>
                </a:lnTo>
                <a:lnTo>
                  <a:pt x="277" y="157"/>
                </a:lnTo>
                <a:lnTo>
                  <a:pt x="274" y="154"/>
                </a:lnTo>
                <a:lnTo>
                  <a:pt x="265" y="154"/>
                </a:lnTo>
                <a:lnTo>
                  <a:pt x="262" y="152"/>
                </a:lnTo>
                <a:lnTo>
                  <a:pt x="260" y="152"/>
                </a:lnTo>
                <a:lnTo>
                  <a:pt x="257" y="149"/>
                </a:lnTo>
                <a:lnTo>
                  <a:pt x="255" y="149"/>
                </a:lnTo>
                <a:lnTo>
                  <a:pt x="253" y="147"/>
                </a:lnTo>
                <a:lnTo>
                  <a:pt x="250" y="145"/>
                </a:lnTo>
                <a:lnTo>
                  <a:pt x="248" y="145"/>
                </a:lnTo>
                <a:lnTo>
                  <a:pt x="245" y="142"/>
                </a:lnTo>
                <a:lnTo>
                  <a:pt x="243" y="140"/>
                </a:lnTo>
                <a:lnTo>
                  <a:pt x="241" y="137"/>
                </a:lnTo>
                <a:lnTo>
                  <a:pt x="241" y="133"/>
                </a:lnTo>
                <a:lnTo>
                  <a:pt x="243" y="130"/>
                </a:lnTo>
                <a:lnTo>
                  <a:pt x="234" y="130"/>
                </a:lnTo>
                <a:lnTo>
                  <a:pt x="234" y="128"/>
                </a:lnTo>
                <a:lnTo>
                  <a:pt x="231" y="125"/>
                </a:lnTo>
                <a:lnTo>
                  <a:pt x="231" y="123"/>
                </a:lnTo>
                <a:lnTo>
                  <a:pt x="229" y="121"/>
                </a:lnTo>
                <a:lnTo>
                  <a:pt x="226" y="118"/>
                </a:lnTo>
                <a:lnTo>
                  <a:pt x="226" y="116"/>
                </a:lnTo>
                <a:lnTo>
                  <a:pt x="224" y="111"/>
                </a:lnTo>
                <a:lnTo>
                  <a:pt x="224" y="109"/>
                </a:lnTo>
                <a:lnTo>
                  <a:pt x="222" y="104"/>
                </a:lnTo>
                <a:lnTo>
                  <a:pt x="222" y="101"/>
                </a:lnTo>
                <a:lnTo>
                  <a:pt x="219" y="97"/>
                </a:lnTo>
                <a:lnTo>
                  <a:pt x="219" y="92"/>
                </a:lnTo>
                <a:lnTo>
                  <a:pt x="217" y="89"/>
                </a:lnTo>
                <a:lnTo>
                  <a:pt x="217" y="85"/>
                </a:lnTo>
                <a:lnTo>
                  <a:pt x="250" y="85"/>
                </a:lnTo>
                <a:lnTo>
                  <a:pt x="214" y="85"/>
                </a:lnTo>
                <a:lnTo>
                  <a:pt x="214" y="85"/>
                </a:lnTo>
                <a:close/>
              </a:path>
              <a:path w="422" h="458">
                <a:moveTo>
                  <a:pt x="265" y="85"/>
                </a:moveTo>
                <a:lnTo>
                  <a:pt x="214" y="85"/>
                </a:lnTo>
                <a:lnTo>
                  <a:pt x="250" y="85"/>
                </a:lnTo>
                <a:lnTo>
                  <a:pt x="250" y="89"/>
                </a:lnTo>
                <a:lnTo>
                  <a:pt x="248" y="94"/>
                </a:lnTo>
                <a:lnTo>
                  <a:pt x="248" y="99"/>
                </a:lnTo>
                <a:lnTo>
                  <a:pt x="245" y="101"/>
                </a:lnTo>
                <a:lnTo>
                  <a:pt x="245" y="106"/>
                </a:lnTo>
                <a:lnTo>
                  <a:pt x="243" y="109"/>
                </a:lnTo>
                <a:lnTo>
                  <a:pt x="243" y="111"/>
                </a:lnTo>
                <a:lnTo>
                  <a:pt x="241" y="116"/>
                </a:lnTo>
                <a:lnTo>
                  <a:pt x="241" y="118"/>
                </a:lnTo>
                <a:lnTo>
                  <a:pt x="238" y="121"/>
                </a:lnTo>
                <a:lnTo>
                  <a:pt x="236" y="123"/>
                </a:lnTo>
                <a:lnTo>
                  <a:pt x="236" y="125"/>
                </a:lnTo>
                <a:lnTo>
                  <a:pt x="234" y="130"/>
                </a:lnTo>
                <a:lnTo>
                  <a:pt x="243" y="130"/>
                </a:lnTo>
                <a:lnTo>
                  <a:pt x="243" y="128"/>
                </a:lnTo>
                <a:lnTo>
                  <a:pt x="245" y="125"/>
                </a:lnTo>
                <a:lnTo>
                  <a:pt x="248" y="123"/>
                </a:lnTo>
                <a:lnTo>
                  <a:pt x="248" y="118"/>
                </a:lnTo>
                <a:lnTo>
                  <a:pt x="250" y="116"/>
                </a:lnTo>
                <a:lnTo>
                  <a:pt x="250" y="113"/>
                </a:lnTo>
                <a:lnTo>
                  <a:pt x="253" y="109"/>
                </a:lnTo>
                <a:lnTo>
                  <a:pt x="253" y="106"/>
                </a:lnTo>
                <a:lnTo>
                  <a:pt x="255" y="101"/>
                </a:lnTo>
                <a:lnTo>
                  <a:pt x="255" y="99"/>
                </a:lnTo>
                <a:lnTo>
                  <a:pt x="257" y="94"/>
                </a:lnTo>
                <a:lnTo>
                  <a:pt x="257" y="92"/>
                </a:lnTo>
                <a:lnTo>
                  <a:pt x="260" y="87"/>
                </a:lnTo>
                <a:lnTo>
                  <a:pt x="265" y="85"/>
                </a:lnTo>
                <a:lnTo>
                  <a:pt x="265" y="85"/>
                </a:lnTo>
                <a:close/>
              </a:path>
              <a:path w="422" h="458">
                <a:moveTo>
                  <a:pt x="255" y="73"/>
                </a:moveTo>
                <a:lnTo>
                  <a:pt x="250" y="80"/>
                </a:lnTo>
                <a:lnTo>
                  <a:pt x="202" y="80"/>
                </a:lnTo>
                <a:lnTo>
                  <a:pt x="207" y="85"/>
                </a:lnTo>
                <a:lnTo>
                  <a:pt x="265" y="85"/>
                </a:lnTo>
                <a:lnTo>
                  <a:pt x="255" y="73"/>
                </a:lnTo>
                <a:lnTo>
                  <a:pt x="255" y="73"/>
                </a:lnTo>
                <a:close/>
              </a:path>
              <a:path w="422" h="458">
                <a:moveTo>
                  <a:pt x="190" y="68"/>
                </a:moveTo>
                <a:lnTo>
                  <a:pt x="176" y="70"/>
                </a:lnTo>
                <a:lnTo>
                  <a:pt x="176" y="137"/>
                </a:lnTo>
                <a:lnTo>
                  <a:pt x="183" y="137"/>
                </a:lnTo>
                <a:lnTo>
                  <a:pt x="183" y="73"/>
                </a:lnTo>
                <a:lnTo>
                  <a:pt x="190" y="68"/>
                </a:lnTo>
                <a:lnTo>
                  <a:pt x="190" y="68"/>
                </a:lnTo>
                <a:close/>
              </a:path>
              <a:path w="422" h="458">
                <a:moveTo>
                  <a:pt x="181" y="58"/>
                </a:moveTo>
                <a:lnTo>
                  <a:pt x="176" y="65"/>
                </a:lnTo>
                <a:lnTo>
                  <a:pt x="154" y="65"/>
                </a:lnTo>
                <a:lnTo>
                  <a:pt x="159" y="73"/>
                </a:lnTo>
                <a:lnTo>
                  <a:pt x="162" y="70"/>
                </a:lnTo>
                <a:lnTo>
                  <a:pt x="176" y="70"/>
                </a:lnTo>
                <a:lnTo>
                  <a:pt x="190" y="68"/>
                </a:lnTo>
                <a:lnTo>
                  <a:pt x="181" y="58"/>
                </a:lnTo>
                <a:lnTo>
                  <a:pt x="181" y="58"/>
                </a:lnTo>
                <a:close/>
              </a:path>
              <a:path w="422" h="458">
                <a:moveTo>
                  <a:pt x="272" y="56"/>
                </a:moveTo>
                <a:lnTo>
                  <a:pt x="267" y="56"/>
                </a:lnTo>
                <a:lnTo>
                  <a:pt x="265" y="58"/>
                </a:lnTo>
                <a:lnTo>
                  <a:pt x="243" y="58"/>
                </a:lnTo>
                <a:lnTo>
                  <a:pt x="245" y="61"/>
                </a:lnTo>
                <a:lnTo>
                  <a:pt x="245" y="63"/>
                </a:lnTo>
                <a:lnTo>
                  <a:pt x="248" y="65"/>
                </a:lnTo>
                <a:lnTo>
                  <a:pt x="277" y="65"/>
                </a:lnTo>
                <a:lnTo>
                  <a:pt x="277" y="61"/>
                </a:lnTo>
                <a:lnTo>
                  <a:pt x="277" y="58"/>
                </a:lnTo>
                <a:lnTo>
                  <a:pt x="274" y="56"/>
                </a:lnTo>
                <a:lnTo>
                  <a:pt x="272" y="56"/>
                </a:lnTo>
                <a:lnTo>
                  <a:pt x="272" y="56"/>
                </a:lnTo>
                <a:close/>
              </a:path>
              <a:path w="422" h="458">
                <a:moveTo>
                  <a:pt x="212" y="17"/>
                </a:moveTo>
                <a:lnTo>
                  <a:pt x="212" y="41"/>
                </a:lnTo>
                <a:lnTo>
                  <a:pt x="210" y="44"/>
                </a:lnTo>
                <a:lnTo>
                  <a:pt x="210" y="53"/>
                </a:lnTo>
                <a:lnTo>
                  <a:pt x="207" y="56"/>
                </a:lnTo>
                <a:lnTo>
                  <a:pt x="207" y="58"/>
                </a:lnTo>
                <a:lnTo>
                  <a:pt x="205" y="61"/>
                </a:lnTo>
                <a:lnTo>
                  <a:pt x="205" y="63"/>
                </a:lnTo>
                <a:lnTo>
                  <a:pt x="202" y="65"/>
                </a:lnTo>
                <a:lnTo>
                  <a:pt x="200" y="70"/>
                </a:lnTo>
                <a:lnTo>
                  <a:pt x="197" y="73"/>
                </a:lnTo>
                <a:lnTo>
                  <a:pt x="195" y="75"/>
                </a:lnTo>
                <a:lnTo>
                  <a:pt x="193" y="77"/>
                </a:lnTo>
                <a:lnTo>
                  <a:pt x="190" y="80"/>
                </a:lnTo>
                <a:lnTo>
                  <a:pt x="188" y="85"/>
                </a:lnTo>
                <a:lnTo>
                  <a:pt x="190" y="87"/>
                </a:lnTo>
                <a:lnTo>
                  <a:pt x="193" y="85"/>
                </a:lnTo>
                <a:lnTo>
                  <a:pt x="195" y="82"/>
                </a:lnTo>
                <a:lnTo>
                  <a:pt x="197" y="80"/>
                </a:lnTo>
                <a:lnTo>
                  <a:pt x="200" y="77"/>
                </a:lnTo>
                <a:lnTo>
                  <a:pt x="202" y="75"/>
                </a:lnTo>
                <a:lnTo>
                  <a:pt x="205" y="73"/>
                </a:lnTo>
                <a:lnTo>
                  <a:pt x="207" y="70"/>
                </a:lnTo>
                <a:lnTo>
                  <a:pt x="210" y="68"/>
                </a:lnTo>
                <a:lnTo>
                  <a:pt x="210" y="65"/>
                </a:lnTo>
                <a:lnTo>
                  <a:pt x="212" y="63"/>
                </a:lnTo>
                <a:lnTo>
                  <a:pt x="214" y="61"/>
                </a:lnTo>
                <a:lnTo>
                  <a:pt x="214" y="56"/>
                </a:lnTo>
                <a:lnTo>
                  <a:pt x="217" y="53"/>
                </a:lnTo>
                <a:lnTo>
                  <a:pt x="217" y="49"/>
                </a:lnTo>
                <a:lnTo>
                  <a:pt x="219" y="46"/>
                </a:lnTo>
                <a:lnTo>
                  <a:pt x="219" y="17"/>
                </a:lnTo>
                <a:lnTo>
                  <a:pt x="243" y="17"/>
                </a:lnTo>
                <a:lnTo>
                  <a:pt x="212" y="17"/>
                </a:lnTo>
                <a:lnTo>
                  <a:pt x="212" y="17"/>
                </a:lnTo>
                <a:close/>
              </a:path>
              <a:path w="422" h="458">
                <a:moveTo>
                  <a:pt x="212" y="8"/>
                </a:moveTo>
                <a:lnTo>
                  <a:pt x="212" y="17"/>
                </a:lnTo>
                <a:lnTo>
                  <a:pt x="243" y="17"/>
                </a:lnTo>
                <a:lnTo>
                  <a:pt x="243" y="58"/>
                </a:lnTo>
                <a:lnTo>
                  <a:pt x="257" y="58"/>
                </a:lnTo>
                <a:lnTo>
                  <a:pt x="255" y="58"/>
                </a:lnTo>
                <a:lnTo>
                  <a:pt x="253" y="56"/>
                </a:lnTo>
                <a:lnTo>
                  <a:pt x="253" y="20"/>
                </a:lnTo>
                <a:lnTo>
                  <a:pt x="257" y="17"/>
                </a:lnTo>
                <a:lnTo>
                  <a:pt x="219" y="15"/>
                </a:lnTo>
                <a:lnTo>
                  <a:pt x="212" y="8"/>
                </a:lnTo>
                <a:lnTo>
                  <a:pt x="212" y="8"/>
                </a:lnTo>
                <a:close/>
              </a:path>
              <a:path w="422" h="458">
                <a:moveTo>
                  <a:pt x="248" y="8"/>
                </a:moveTo>
                <a:lnTo>
                  <a:pt x="243" y="15"/>
                </a:lnTo>
                <a:lnTo>
                  <a:pt x="219" y="15"/>
                </a:lnTo>
                <a:lnTo>
                  <a:pt x="257" y="17"/>
                </a:lnTo>
                <a:lnTo>
                  <a:pt x="248" y="8"/>
                </a:lnTo>
                <a:lnTo>
                  <a:pt x="248" y="8"/>
                </a:lnTo>
                <a:close/>
              </a:path>
              <a:path w="422" h="458">
                <a:moveTo>
                  <a:pt x="171" y="8"/>
                </a:moveTo>
                <a:lnTo>
                  <a:pt x="169" y="8"/>
                </a:lnTo>
                <a:lnTo>
                  <a:pt x="171" y="13"/>
                </a:lnTo>
                <a:lnTo>
                  <a:pt x="171" y="17"/>
                </a:lnTo>
                <a:lnTo>
                  <a:pt x="174" y="20"/>
                </a:lnTo>
                <a:lnTo>
                  <a:pt x="174" y="22"/>
                </a:lnTo>
                <a:lnTo>
                  <a:pt x="176" y="27"/>
                </a:lnTo>
                <a:lnTo>
                  <a:pt x="176" y="32"/>
                </a:lnTo>
                <a:lnTo>
                  <a:pt x="178" y="34"/>
                </a:lnTo>
                <a:lnTo>
                  <a:pt x="178" y="39"/>
                </a:lnTo>
                <a:lnTo>
                  <a:pt x="181" y="39"/>
                </a:lnTo>
                <a:lnTo>
                  <a:pt x="183" y="37"/>
                </a:lnTo>
                <a:lnTo>
                  <a:pt x="185" y="32"/>
                </a:lnTo>
                <a:lnTo>
                  <a:pt x="185" y="22"/>
                </a:lnTo>
                <a:lnTo>
                  <a:pt x="183" y="20"/>
                </a:lnTo>
                <a:lnTo>
                  <a:pt x="183" y="17"/>
                </a:lnTo>
                <a:lnTo>
                  <a:pt x="181" y="15"/>
                </a:lnTo>
                <a:lnTo>
                  <a:pt x="178" y="15"/>
                </a:lnTo>
                <a:lnTo>
                  <a:pt x="176" y="13"/>
                </a:lnTo>
                <a:lnTo>
                  <a:pt x="174" y="10"/>
                </a:lnTo>
                <a:lnTo>
                  <a:pt x="171" y="8"/>
                </a:lnTo>
                <a:lnTo>
                  <a:pt x="171" y="8"/>
                </a:lnTo>
                <a:close/>
              </a:path>
              <a:path w="422" h="458">
                <a:moveTo>
                  <a:pt x="358" y="130"/>
                </a:moveTo>
                <a:lnTo>
                  <a:pt x="351" y="130"/>
                </a:lnTo>
                <a:lnTo>
                  <a:pt x="351" y="133"/>
                </a:lnTo>
                <a:lnTo>
                  <a:pt x="351" y="161"/>
                </a:lnTo>
                <a:lnTo>
                  <a:pt x="349" y="166"/>
                </a:lnTo>
                <a:lnTo>
                  <a:pt x="349" y="173"/>
                </a:lnTo>
                <a:lnTo>
                  <a:pt x="358" y="169"/>
                </a:lnTo>
                <a:lnTo>
                  <a:pt x="358" y="130"/>
                </a:lnTo>
                <a:lnTo>
                  <a:pt x="358" y="130"/>
                </a:lnTo>
                <a:close/>
              </a:path>
              <a:path w="422" h="458">
                <a:moveTo>
                  <a:pt x="409" y="113"/>
                </a:moveTo>
                <a:lnTo>
                  <a:pt x="399" y="125"/>
                </a:lnTo>
                <a:lnTo>
                  <a:pt x="294" y="125"/>
                </a:lnTo>
                <a:lnTo>
                  <a:pt x="296" y="130"/>
                </a:lnTo>
                <a:lnTo>
                  <a:pt x="421" y="130"/>
                </a:lnTo>
                <a:lnTo>
                  <a:pt x="409" y="113"/>
                </a:lnTo>
                <a:lnTo>
                  <a:pt x="409" y="113"/>
                </a:lnTo>
                <a:close/>
              </a:path>
              <a:path w="422" h="458">
                <a:moveTo>
                  <a:pt x="351" y="101"/>
                </a:moveTo>
                <a:lnTo>
                  <a:pt x="351" y="125"/>
                </a:lnTo>
                <a:lnTo>
                  <a:pt x="358" y="125"/>
                </a:lnTo>
                <a:lnTo>
                  <a:pt x="358" y="101"/>
                </a:lnTo>
                <a:lnTo>
                  <a:pt x="390" y="101"/>
                </a:lnTo>
                <a:lnTo>
                  <a:pt x="351" y="101"/>
                </a:lnTo>
                <a:lnTo>
                  <a:pt x="351" y="101"/>
                </a:lnTo>
                <a:close/>
              </a:path>
              <a:path w="422" h="458">
                <a:moveTo>
                  <a:pt x="397" y="101"/>
                </a:moveTo>
                <a:lnTo>
                  <a:pt x="351" y="101"/>
                </a:lnTo>
                <a:lnTo>
                  <a:pt x="390" y="101"/>
                </a:lnTo>
                <a:lnTo>
                  <a:pt x="390" y="111"/>
                </a:lnTo>
                <a:lnTo>
                  <a:pt x="397" y="106"/>
                </a:lnTo>
                <a:lnTo>
                  <a:pt x="397" y="101"/>
                </a:lnTo>
                <a:lnTo>
                  <a:pt x="397" y="101"/>
                </a:lnTo>
                <a:close/>
              </a:path>
              <a:path w="422" h="458">
                <a:moveTo>
                  <a:pt x="351" y="73"/>
                </a:moveTo>
                <a:lnTo>
                  <a:pt x="351" y="97"/>
                </a:lnTo>
                <a:lnTo>
                  <a:pt x="358" y="97"/>
                </a:lnTo>
                <a:lnTo>
                  <a:pt x="358" y="73"/>
                </a:lnTo>
                <a:lnTo>
                  <a:pt x="390" y="73"/>
                </a:lnTo>
                <a:lnTo>
                  <a:pt x="351" y="73"/>
                </a:lnTo>
                <a:lnTo>
                  <a:pt x="351" y="73"/>
                </a:lnTo>
                <a:close/>
              </a:path>
              <a:path w="422" h="458">
                <a:moveTo>
                  <a:pt x="397" y="73"/>
                </a:moveTo>
                <a:lnTo>
                  <a:pt x="351" y="73"/>
                </a:lnTo>
                <a:lnTo>
                  <a:pt x="390" y="73"/>
                </a:lnTo>
                <a:lnTo>
                  <a:pt x="390" y="97"/>
                </a:lnTo>
                <a:lnTo>
                  <a:pt x="358" y="97"/>
                </a:lnTo>
                <a:lnTo>
                  <a:pt x="320" y="97"/>
                </a:lnTo>
                <a:lnTo>
                  <a:pt x="313" y="101"/>
                </a:lnTo>
                <a:lnTo>
                  <a:pt x="313" y="116"/>
                </a:lnTo>
                <a:lnTo>
                  <a:pt x="320" y="111"/>
                </a:lnTo>
                <a:lnTo>
                  <a:pt x="320" y="101"/>
                </a:lnTo>
                <a:lnTo>
                  <a:pt x="351" y="101"/>
                </a:lnTo>
                <a:lnTo>
                  <a:pt x="397" y="101"/>
                </a:lnTo>
                <a:lnTo>
                  <a:pt x="397" y="97"/>
                </a:lnTo>
                <a:lnTo>
                  <a:pt x="397" y="73"/>
                </a:lnTo>
                <a:lnTo>
                  <a:pt x="397" y="73"/>
                </a:lnTo>
                <a:close/>
              </a:path>
              <a:path w="422" h="458">
                <a:moveTo>
                  <a:pt x="351" y="44"/>
                </a:moveTo>
                <a:lnTo>
                  <a:pt x="351" y="68"/>
                </a:lnTo>
                <a:lnTo>
                  <a:pt x="358" y="68"/>
                </a:lnTo>
                <a:lnTo>
                  <a:pt x="358" y="44"/>
                </a:lnTo>
                <a:lnTo>
                  <a:pt x="390" y="44"/>
                </a:lnTo>
                <a:lnTo>
                  <a:pt x="351" y="44"/>
                </a:lnTo>
                <a:lnTo>
                  <a:pt x="351" y="44"/>
                </a:lnTo>
                <a:close/>
              </a:path>
              <a:path w="422" h="458">
                <a:moveTo>
                  <a:pt x="313" y="44"/>
                </a:moveTo>
                <a:lnTo>
                  <a:pt x="313" y="70"/>
                </a:lnTo>
                <a:lnTo>
                  <a:pt x="320" y="68"/>
                </a:lnTo>
                <a:lnTo>
                  <a:pt x="320" y="44"/>
                </a:lnTo>
                <a:lnTo>
                  <a:pt x="351" y="44"/>
                </a:lnTo>
                <a:lnTo>
                  <a:pt x="313" y="44"/>
                </a:lnTo>
                <a:lnTo>
                  <a:pt x="313" y="44"/>
                </a:lnTo>
                <a:close/>
              </a:path>
              <a:path w="422" h="458">
                <a:moveTo>
                  <a:pt x="392" y="34"/>
                </a:moveTo>
                <a:lnTo>
                  <a:pt x="387" y="41"/>
                </a:lnTo>
                <a:lnTo>
                  <a:pt x="313" y="41"/>
                </a:lnTo>
                <a:lnTo>
                  <a:pt x="313" y="44"/>
                </a:lnTo>
                <a:lnTo>
                  <a:pt x="390" y="44"/>
                </a:lnTo>
                <a:lnTo>
                  <a:pt x="390" y="68"/>
                </a:lnTo>
                <a:lnTo>
                  <a:pt x="320" y="68"/>
                </a:lnTo>
                <a:lnTo>
                  <a:pt x="313" y="70"/>
                </a:lnTo>
                <a:lnTo>
                  <a:pt x="313" y="101"/>
                </a:lnTo>
                <a:lnTo>
                  <a:pt x="320" y="97"/>
                </a:lnTo>
                <a:lnTo>
                  <a:pt x="320" y="73"/>
                </a:lnTo>
                <a:lnTo>
                  <a:pt x="351" y="73"/>
                </a:lnTo>
                <a:lnTo>
                  <a:pt x="397" y="73"/>
                </a:lnTo>
                <a:lnTo>
                  <a:pt x="397" y="68"/>
                </a:lnTo>
                <a:lnTo>
                  <a:pt x="397" y="63"/>
                </a:lnTo>
                <a:lnTo>
                  <a:pt x="397" y="58"/>
                </a:lnTo>
                <a:lnTo>
                  <a:pt x="397" y="49"/>
                </a:lnTo>
                <a:lnTo>
                  <a:pt x="402" y="41"/>
                </a:lnTo>
                <a:lnTo>
                  <a:pt x="392" y="34"/>
                </a:lnTo>
                <a:lnTo>
                  <a:pt x="392" y="34"/>
                </a:lnTo>
                <a:close/>
              </a:path>
              <a:path w="422" h="458">
                <a:moveTo>
                  <a:pt x="313" y="34"/>
                </a:moveTo>
                <a:lnTo>
                  <a:pt x="313" y="41"/>
                </a:lnTo>
                <a:lnTo>
                  <a:pt x="365" y="41"/>
                </a:lnTo>
                <a:lnTo>
                  <a:pt x="322" y="41"/>
                </a:lnTo>
                <a:lnTo>
                  <a:pt x="313" y="34"/>
                </a:lnTo>
                <a:lnTo>
                  <a:pt x="313" y="34"/>
                </a:lnTo>
                <a:close/>
              </a:path>
              <a:path w="422" h="458">
                <a:moveTo>
                  <a:pt x="327" y="3"/>
                </a:moveTo>
                <a:lnTo>
                  <a:pt x="325" y="5"/>
                </a:lnTo>
                <a:lnTo>
                  <a:pt x="327" y="5"/>
                </a:lnTo>
                <a:lnTo>
                  <a:pt x="327" y="10"/>
                </a:lnTo>
                <a:lnTo>
                  <a:pt x="330" y="13"/>
                </a:lnTo>
                <a:lnTo>
                  <a:pt x="332" y="15"/>
                </a:lnTo>
                <a:lnTo>
                  <a:pt x="334" y="20"/>
                </a:lnTo>
                <a:lnTo>
                  <a:pt x="334" y="22"/>
                </a:lnTo>
                <a:lnTo>
                  <a:pt x="337" y="25"/>
                </a:lnTo>
                <a:lnTo>
                  <a:pt x="337" y="29"/>
                </a:lnTo>
                <a:lnTo>
                  <a:pt x="339" y="34"/>
                </a:lnTo>
                <a:lnTo>
                  <a:pt x="339" y="37"/>
                </a:lnTo>
                <a:lnTo>
                  <a:pt x="342" y="37"/>
                </a:lnTo>
                <a:lnTo>
                  <a:pt x="344" y="34"/>
                </a:lnTo>
                <a:lnTo>
                  <a:pt x="346" y="29"/>
                </a:lnTo>
                <a:lnTo>
                  <a:pt x="346" y="25"/>
                </a:lnTo>
                <a:lnTo>
                  <a:pt x="344" y="22"/>
                </a:lnTo>
                <a:lnTo>
                  <a:pt x="344" y="17"/>
                </a:lnTo>
                <a:lnTo>
                  <a:pt x="342" y="15"/>
                </a:lnTo>
                <a:lnTo>
                  <a:pt x="339" y="13"/>
                </a:lnTo>
                <a:lnTo>
                  <a:pt x="337" y="10"/>
                </a:lnTo>
                <a:lnTo>
                  <a:pt x="334" y="10"/>
                </a:lnTo>
                <a:lnTo>
                  <a:pt x="332" y="8"/>
                </a:lnTo>
                <a:lnTo>
                  <a:pt x="330" y="5"/>
                </a:lnTo>
                <a:lnTo>
                  <a:pt x="327" y="3"/>
                </a:lnTo>
                <a:lnTo>
                  <a:pt x="327" y="3"/>
                </a:lnTo>
                <a:close/>
              </a:path>
              <a:path w="422" h="458">
                <a:moveTo>
                  <a:pt x="377" y="1"/>
                </a:moveTo>
                <a:lnTo>
                  <a:pt x="375" y="3"/>
                </a:lnTo>
                <a:lnTo>
                  <a:pt x="375" y="10"/>
                </a:lnTo>
                <a:lnTo>
                  <a:pt x="373" y="13"/>
                </a:lnTo>
                <a:lnTo>
                  <a:pt x="373" y="17"/>
                </a:lnTo>
                <a:lnTo>
                  <a:pt x="370" y="20"/>
                </a:lnTo>
                <a:lnTo>
                  <a:pt x="370" y="25"/>
                </a:lnTo>
                <a:lnTo>
                  <a:pt x="368" y="27"/>
                </a:lnTo>
                <a:lnTo>
                  <a:pt x="368" y="32"/>
                </a:lnTo>
                <a:lnTo>
                  <a:pt x="365" y="34"/>
                </a:lnTo>
                <a:lnTo>
                  <a:pt x="363" y="37"/>
                </a:lnTo>
                <a:lnTo>
                  <a:pt x="363" y="41"/>
                </a:lnTo>
                <a:lnTo>
                  <a:pt x="322" y="41"/>
                </a:lnTo>
                <a:lnTo>
                  <a:pt x="365" y="41"/>
                </a:lnTo>
                <a:lnTo>
                  <a:pt x="368" y="39"/>
                </a:lnTo>
                <a:lnTo>
                  <a:pt x="368" y="37"/>
                </a:lnTo>
                <a:lnTo>
                  <a:pt x="370" y="32"/>
                </a:lnTo>
                <a:lnTo>
                  <a:pt x="373" y="29"/>
                </a:lnTo>
                <a:lnTo>
                  <a:pt x="375" y="27"/>
                </a:lnTo>
                <a:lnTo>
                  <a:pt x="377" y="25"/>
                </a:lnTo>
                <a:lnTo>
                  <a:pt x="377" y="22"/>
                </a:lnTo>
                <a:lnTo>
                  <a:pt x="380" y="17"/>
                </a:lnTo>
                <a:lnTo>
                  <a:pt x="382" y="15"/>
                </a:lnTo>
                <a:lnTo>
                  <a:pt x="385" y="15"/>
                </a:lnTo>
                <a:lnTo>
                  <a:pt x="387" y="13"/>
                </a:lnTo>
                <a:lnTo>
                  <a:pt x="377" y="1"/>
                </a:lnTo>
                <a:lnTo>
                  <a:pt x="3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68" name="path 12268"/>
          <p:cNvSpPr/>
          <p:nvPr/>
        </p:nvSpPr>
        <p:spPr>
          <a:xfrm>
            <a:off x="9644634" y="9359138"/>
            <a:ext cx="257555" cy="289559"/>
          </a:xfrm>
          <a:custGeom>
            <a:avLst/>
            <a:gdLst/>
            <a:ahLst/>
            <a:cxnLst/>
            <a:rect l="0" t="0" r="0" b="0"/>
            <a:pathLst>
              <a:path w="405" h="455">
                <a:moveTo>
                  <a:pt x="90" y="430"/>
                </a:moveTo>
                <a:lnTo>
                  <a:pt x="82" y="430"/>
                </a:lnTo>
                <a:lnTo>
                  <a:pt x="82" y="452"/>
                </a:lnTo>
                <a:lnTo>
                  <a:pt x="90" y="445"/>
                </a:lnTo>
                <a:lnTo>
                  <a:pt x="90" y="430"/>
                </a:lnTo>
                <a:lnTo>
                  <a:pt x="90" y="430"/>
                </a:lnTo>
                <a:close/>
              </a:path>
              <a:path w="405" h="455">
                <a:moveTo>
                  <a:pt x="15" y="382"/>
                </a:moveTo>
                <a:lnTo>
                  <a:pt x="15" y="428"/>
                </a:lnTo>
                <a:lnTo>
                  <a:pt x="25" y="428"/>
                </a:lnTo>
                <a:lnTo>
                  <a:pt x="25" y="387"/>
                </a:lnTo>
                <a:lnTo>
                  <a:pt x="82" y="387"/>
                </a:lnTo>
                <a:lnTo>
                  <a:pt x="15" y="382"/>
                </a:lnTo>
                <a:lnTo>
                  <a:pt x="15" y="382"/>
                </a:lnTo>
                <a:close/>
              </a:path>
              <a:path w="405" h="455">
                <a:moveTo>
                  <a:pt x="15" y="346"/>
                </a:moveTo>
                <a:lnTo>
                  <a:pt x="15" y="382"/>
                </a:lnTo>
                <a:lnTo>
                  <a:pt x="25" y="382"/>
                </a:lnTo>
                <a:lnTo>
                  <a:pt x="25" y="346"/>
                </a:lnTo>
                <a:lnTo>
                  <a:pt x="82" y="346"/>
                </a:lnTo>
                <a:lnTo>
                  <a:pt x="15" y="346"/>
                </a:lnTo>
                <a:lnTo>
                  <a:pt x="15" y="346"/>
                </a:lnTo>
                <a:close/>
              </a:path>
              <a:path w="405" h="455">
                <a:moveTo>
                  <a:pt x="97" y="303"/>
                </a:moveTo>
                <a:lnTo>
                  <a:pt x="82" y="306"/>
                </a:lnTo>
                <a:lnTo>
                  <a:pt x="82" y="341"/>
                </a:lnTo>
                <a:lnTo>
                  <a:pt x="25" y="341"/>
                </a:lnTo>
                <a:lnTo>
                  <a:pt x="15" y="346"/>
                </a:lnTo>
                <a:lnTo>
                  <a:pt x="82" y="346"/>
                </a:lnTo>
                <a:lnTo>
                  <a:pt x="82" y="382"/>
                </a:lnTo>
                <a:lnTo>
                  <a:pt x="15" y="382"/>
                </a:lnTo>
                <a:lnTo>
                  <a:pt x="82" y="387"/>
                </a:lnTo>
                <a:lnTo>
                  <a:pt x="82" y="428"/>
                </a:lnTo>
                <a:lnTo>
                  <a:pt x="25" y="428"/>
                </a:lnTo>
                <a:lnTo>
                  <a:pt x="15" y="428"/>
                </a:lnTo>
                <a:lnTo>
                  <a:pt x="15" y="433"/>
                </a:lnTo>
                <a:lnTo>
                  <a:pt x="15" y="452"/>
                </a:lnTo>
                <a:lnTo>
                  <a:pt x="25" y="445"/>
                </a:lnTo>
                <a:lnTo>
                  <a:pt x="25" y="430"/>
                </a:lnTo>
                <a:lnTo>
                  <a:pt x="82" y="430"/>
                </a:lnTo>
                <a:lnTo>
                  <a:pt x="90" y="430"/>
                </a:lnTo>
                <a:lnTo>
                  <a:pt x="90" y="426"/>
                </a:lnTo>
                <a:lnTo>
                  <a:pt x="90" y="421"/>
                </a:lnTo>
                <a:lnTo>
                  <a:pt x="90" y="308"/>
                </a:lnTo>
                <a:lnTo>
                  <a:pt x="97" y="303"/>
                </a:lnTo>
                <a:lnTo>
                  <a:pt x="97" y="303"/>
                </a:lnTo>
                <a:close/>
              </a:path>
              <a:path w="405" h="455">
                <a:moveTo>
                  <a:pt x="85" y="293"/>
                </a:moveTo>
                <a:lnTo>
                  <a:pt x="80" y="301"/>
                </a:lnTo>
                <a:lnTo>
                  <a:pt x="25" y="301"/>
                </a:lnTo>
                <a:lnTo>
                  <a:pt x="15" y="303"/>
                </a:lnTo>
                <a:lnTo>
                  <a:pt x="15" y="346"/>
                </a:lnTo>
                <a:lnTo>
                  <a:pt x="25" y="341"/>
                </a:lnTo>
                <a:lnTo>
                  <a:pt x="25" y="306"/>
                </a:lnTo>
                <a:lnTo>
                  <a:pt x="82" y="306"/>
                </a:lnTo>
                <a:lnTo>
                  <a:pt x="97" y="303"/>
                </a:lnTo>
                <a:lnTo>
                  <a:pt x="85" y="293"/>
                </a:lnTo>
                <a:lnTo>
                  <a:pt x="85" y="293"/>
                </a:lnTo>
                <a:close/>
              </a:path>
              <a:path w="405" h="455">
                <a:moveTo>
                  <a:pt x="15" y="293"/>
                </a:moveTo>
                <a:lnTo>
                  <a:pt x="15" y="303"/>
                </a:lnTo>
                <a:lnTo>
                  <a:pt x="25" y="301"/>
                </a:lnTo>
                <a:lnTo>
                  <a:pt x="15" y="293"/>
                </a:lnTo>
                <a:lnTo>
                  <a:pt x="15" y="293"/>
                </a:lnTo>
                <a:close/>
              </a:path>
              <a:path w="405" h="455">
                <a:moveTo>
                  <a:pt x="169" y="438"/>
                </a:moveTo>
                <a:lnTo>
                  <a:pt x="169" y="452"/>
                </a:lnTo>
                <a:lnTo>
                  <a:pt x="178" y="447"/>
                </a:lnTo>
                <a:lnTo>
                  <a:pt x="178" y="438"/>
                </a:lnTo>
                <a:lnTo>
                  <a:pt x="231" y="438"/>
                </a:lnTo>
                <a:lnTo>
                  <a:pt x="169" y="438"/>
                </a:lnTo>
                <a:lnTo>
                  <a:pt x="169" y="438"/>
                </a:lnTo>
                <a:close/>
              </a:path>
              <a:path w="405" h="455">
                <a:moveTo>
                  <a:pt x="161" y="394"/>
                </a:moveTo>
                <a:lnTo>
                  <a:pt x="159" y="397"/>
                </a:lnTo>
                <a:lnTo>
                  <a:pt x="157" y="399"/>
                </a:lnTo>
                <a:lnTo>
                  <a:pt x="154" y="399"/>
                </a:lnTo>
                <a:lnTo>
                  <a:pt x="152" y="401"/>
                </a:lnTo>
                <a:lnTo>
                  <a:pt x="150" y="404"/>
                </a:lnTo>
                <a:lnTo>
                  <a:pt x="145" y="404"/>
                </a:lnTo>
                <a:lnTo>
                  <a:pt x="142" y="406"/>
                </a:lnTo>
                <a:lnTo>
                  <a:pt x="140" y="409"/>
                </a:lnTo>
                <a:lnTo>
                  <a:pt x="137" y="409"/>
                </a:lnTo>
                <a:lnTo>
                  <a:pt x="135" y="411"/>
                </a:lnTo>
                <a:lnTo>
                  <a:pt x="133" y="413"/>
                </a:lnTo>
                <a:lnTo>
                  <a:pt x="130" y="413"/>
                </a:lnTo>
                <a:lnTo>
                  <a:pt x="130" y="416"/>
                </a:lnTo>
                <a:lnTo>
                  <a:pt x="133" y="416"/>
                </a:lnTo>
                <a:lnTo>
                  <a:pt x="135" y="413"/>
                </a:lnTo>
                <a:lnTo>
                  <a:pt x="140" y="413"/>
                </a:lnTo>
                <a:lnTo>
                  <a:pt x="142" y="411"/>
                </a:lnTo>
                <a:lnTo>
                  <a:pt x="145" y="411"/>
                </a:lnTo>
                <a:lnTo>
                  <a:pt x="147" y="409"/>
                </a:lnTo>
                <a:lnTo>
                  <a:pt x="150" y="409"/>
                </a:lnTo>
                <a:lnTo>
                  <a:pt x="152" y="406"/>
                </a:lnTo>
                <a:lnTo>
                  <a:pt x="154" y="406"/>
                </a:lnTo>
                <a:lnTo>
                  <a:pt x="157" y="404"/>
                </a:lnTo>
                <a:lnTo>
                  <a:pt x="159" y="401"/>
                </a:lnTo>
                <a:lnTo>
                  <a:pt x="161" y="401"/>
                </a:lnTo>
                <a:lnTo>
                  <a:pt x="164" y="399"/>
                </a:lnTo>
                <a:lnTo>
                  <a:pt x="166" y="397"/>
                </a:lnTo>
                <a:lnTo>
                  <a:pt x="169" y="397"/>
                </a:lnTo>
                <a:lnTo>
                  <a:pt x="161" y="394"/>
                </a:lnTo>
                <a:lnTo>
                  <a:pt x="161" y="394"/>
                </a:lnTo>
                <a:close/>
              </a:path>
              <a:path w="405" h="455">
                <a:moveTo>
                  <a:pt x="166" y="390"/>
                </a:moveTo>
                <a:lnTo>
                  <a:pt x="164" y="390"/>
                </a:lnTo>
                <a:lnTo>
                  <a:pt x="161" y="392"/>
                </a:lnTo>
                <a:lnTo>
                  <a:pt x="161" y="394"/>
                </a:lnTo>
                <a:lnTo>
                  <a:pt x="169" y="397"/>
                </a:lnTo>
                <a:lnTo>
                  <a:pt x="169" y="438"/>
                </a:lnTo>
                <a:lnTo>
                  <a:pt x="231" y="438"/>
                </a:lnTo>
                <a:lnTo>
                  <a:pt x="231" y="450"/>
                </a:lnTo>
                <a:lnTo>
                  <a:pt x="241" y="445"/>
                </a:lnTo>
                <a:lnTo>
                  <a:pt x="241" y="435"/>
                </a:lnTo>
                <a:lnTo>
                  <a:pt x="178" y="435"/>
                </a:lnTo>
                <a:lnTo>
                  <a:pt x="178" y="390"/>
                </a:lnTo>
                <a:lnTo>
                  <a:pt x="231" y="390"/>
                </a:lnTo>
                <a:lnTo>
                  <a:pt x="166" y="390"/>
                </a:lnTo>
                <a:lnTo>
                  <a:pt x="166" y="390"/>
                </a:lnTo>
                <a:close/>
              </a:path>
              <a:path w="405" h="455">
                <a:moveTo>
                  <a:pt x="236" y="380"/>
                </a:moveTo>
                <a:lnTo>
                  <a:pt x="231" y="387"/>
                </a:lnTo>
                <a:lnTo>
                  <a:pt x="169" y="387"/>
                </a:lnTo>
                <a:lnTo>
                  <a:pt x="166" y="390"/>
                </a:lnTo>
                <a:lnTo>
                  <a:pt x="231" y="390"/>
                </a:lnTo>
                <a:lnTo>
                  <a:pt x="231" y="435"/>
                </a:lnTo>
                <a:lnTo>
                  <a:pt x="178" y="435"/>
                </a:lnTo>
                <a:lnTo>
                  <a:pt x="241" y="435"/>
                </a:lnTo>
                <a:lnTo>
                  <a:pt x="241" y="392"/>
                </a:lnTo>
                <a:lnTo>
                  <a:pt x="243" y="390"/>
                </a:lnTo>
                <a:lnTo>
                  <a:pt x="236" y="380"/>
                </a:lnTo>
                <a:lnTo>
                  <a:pt x="236" y="380"/>
                </a:lnTo>
                <a:close/>
              </a:path>
              <a:path w="405" h="455">
                <a:moveTo>
                  <a:pt x="169" y="380"/>
                </a:moveTo>
                <a:lnTo>
                  <a:pt x="169" y="387"/>
                </a:lnTo>
                <a:lnTo>
                  <a:pt x="183" y="387"/>
                </a:lnTo>
                <a:lnTo>
                  <a:pt x="183" y="385"/>
                </a:lnTo>
                <a:lnTo>
                  <a:pt x="185" y="382"/>
                </a:lnTo>
                <a:lnTo>
                  <a:pt x="176" y="382"/>
                </a:lnTo>
                <a:lnTo>
                  <a:pt x="169" y="380"/>
                </a:lnTo>
                <a:lnTo>
                  <a:pt x="169" y="380"/>
                </a:lnTo>
                <a:close/>
              </a:path>
              <a:path w="405" h="455">
                <a:moveTo>
                  <a:pt x="159" y="337"/>
                </a:moveTo>
                <a:lnTo>
                  <a:pt x="157" y="339"/>
                </a:lnTo>
                <a:lnTo>
                  <a:pt x="154" y="341"/>
                </a:lnTo>
                <a:lnTo>
                  <a:pt x="152" y="346"/>
                </a:lnTo>
                <a:lnTo>
                  <a:pt x="150" y="349"/>
                </a:lnTo>
                <a:lnTo>
                  <a:pt x="150" y="351"/>
                </a:lnTo>
                <a:lnTo>
                  <a:pt x="147" y="353"/>
                </a:lnTo>
                <a:lnTo>
                  <a:pt x="145" y="356"/>
                </a:lnTo>
                <a:lnTo>
                  <a:pt x="142" y="358"/>
                </a:lnTo>
                <a:lnTo>
                  <a:pt x="140" y="361"/>
                </a:lnTo>
                <a:lnTo>
                  <a:pt x="137" y="361"/>
                </a:lnTo>
                <a:lnTo>
                  <a:pt x="140" y="363"/>
                </a:lnTo>
                <a:lnTo>
                  <a:pt x="142" y="363"/>
                </a:lnTo>
                <a:lnTo>
                  <a:pt x="142" y="361"/>
                </a:lnTo>
                <a:lnTo>
                  <a:pt x="145" y="358"/>
                </a:lnTo>
                <a:lnTo>
                  <a:pt x="147" y="358"/>
                </a:lnTo>
                <a:lnTo>
                  <a:pt x="150" y="356"/>
                </a:lnTo>
                <a:lnTo>
                  <a:pt x="152" y="353"/>
                </a:lnTo>
                <a:lnTo>
                  <a:pt x="154" y="351"/>
                </a:lnTo>
                <a:lnTo>
                  <a:pt x="157" y="349"/>
                </a:lnTo>
                <a:lnTo>
                  <a:pt x="157" y="346"/>
                </a:lnTo>
                <a:lnTo>
                  <a:pt x="159" y="344"/>
                </a:lnTo>
                <a:lnTo>
                  <a:pt x="161" y="341"/>
                </a:lnTo>
                <a:lnTo>
                  <a:pt x="164" y="339"/>
                </a:lnTo>
                <a:lnTo>
                  <a:pt x="164" y="337"/>
                </a:lnTo>
                <a:lnTo>
                  <a:pt x="159" y="337"/>
                </a:lnTo>
                <a:lnTo>
                  <a:pt x="159" y="337"/>
                </a:lnTo>
                <a:close/>
              </a:path>
              <a:path w="405" h="455">
                <a:moveTo>
                  <a:pt x="241" y="315"/>
                </a:moveTo>
                <a:lnTo>
                  <a:pt x="224" y="318"/>
                </a:lnTo>
                <a:lnTo>
                  <a:pt x="224" y="320"/>
                </a:lnTo>
                <a:lnTo>
                  <a:pt x="221" y="322"/>
                </a:lnTo>
                <a:lnTo>
                  <a:pt x="221" y="325"/>
                </a:lnTo>
                <a:lnTo>
                  <a:pt x="219" y="327"/>
                </a:lnTo>
                <a:lnTo>
                  <a:pt x="217" y="332"/>
                </a:lnTo>
                <a:lnTo>
                  <a:pt x="217" y="334"/>
                </a:lnTo>
                <a:lnTo>
                  <a:pt x="214" y="337"/>
                </a:lnTo>
                <a:lnTo>
                  <a:pt x="212" y="339"/>
                </a:lnTo>
                <a:lnTo>
                  <a:pt x="210" y="341"/>
                </a:lnTo>
                <a:lnTo>
                  <a:pt x="207" y="344"/>
                </a:lnTo>
                <a:lnTo>
                  <a:pt x="207" y="346"/>
                </a:lnTo>
                <a:lnTo>
                  <a:pt x="205" y="351"/>
                </a:lnTo>
                <a:lnTo>
                  <a:pt x="202" y="353"/>
                </a:lnTo>
                <a:lnTo>
                  <a:pt x="200" y="356"/>
                </a:lnTo>
                <a:lnTo>
                  <a:pt x="197" y="358"/>
                </a:lnTo>
                <a:lnTo>
                  <a:pt x="195" y="361"/>
                </a:lnTo>
                <a:lnTo>
                  <a:pt x="193" y="363"/>
                </a:lnTo>
                <a:lnTo>
                  <a:pt x="190" y="366"/>
                </a:lnTo>
                <a:lnTo>
                  <a:pt x="188" y="368"/>
                </a:lnTo>
                <a:lnTo>
                  <a:pt x="185" y="370"/>
                </a:lnTo>
                <a:lnTo>
                  <a:pt x="183" y="373"/>
                </a:lnTo>
                <a:lnTo>
                  <a:pt x="183" y="375"/>
                </a:lnTo>
                <a:lnTo>
                  <a:pt x="181" y="378"/>
                </a:lnTo>
                <a:lnTo>
                  <a:pt x="178" y="380"/>
                </a:lnTo>
                <a:lnTo>
                  <a:pt x="176" y="382"/>
                </a:lnTo>
                <a:lnTo>
                  <a:pt x="185" y="382"/>
                </a:lnTo>
                <a:lnTo>
                  <a:pt x="188" y="380"/>
                </a:lnTo>
                <a:lnTo>
                  <a:pt x="190" y="378"/>
                </a:lnTo>
                <a:lnTo>
                  <a:pt x="193" y="378"/>
                </a:lnTo>
                <a:lnTo>
                  <a:pt x="195" y="375"/>
                </a:lnTo>
                <a:lnTo>
                  <a:pt x="197" y="373"/>
                </a:lnTo>
                <a:lnTo>
                  <a:pt x="200" y="370"/>
                </a:lnTo>
                <a:lnTo>
                  <a:pt x="202" y="368"/>
                </a:lnTo>
                <a:lnTo>
                  <a:pt x="205" y="366"/>
                </a:lnTo>
                <a:lnTo>
                  <a:pt x="207" y="363"/>
                </a:lnTo>
                <a:lnTo>
                  <a:pt x="210" y="358"/>
                </a:lnTo>
                <a:lnTo>
                  <a:pt x="210" y="356"/>
                </a:lnTo>
                <a:lnTo>
                  <a:pt x="212" y="356"/>
                </a:lnTo>
                <a:lnTo>
                  <a:pt x="214" y="353"/>
                </a:lnTo>
                <a:lnTo>
                  <a:pt x="217" y="349"/>
                </a:lnTo>
                <a:lnTo>
                  <a:pt x="217" y="346"/>
                </a:lnTo>
                <a:lnTo>
                  <a:pt x="219" y="344"/>
                </a:lnTo>
                <a:lnTo>
                  <a:pt x="221" y="341"/>
                </a:lnTo>
                <a:lnTo>
                  <a:pt x="224" y="339"/>
                </a:lnTo>
                <a:lnTo>
                  <a:pt x="226" y="337"/>
                </a:lnTo>
                <a:lnTo>
                  <a:pt x="226" y="332"/>
                </a:lnTo>
                <a:lnTo>
                  <a:pt x="229" y="330"/>
                </a:lnTo>
                <a:lnTo>
                  <a:pt x="231" y="327"/>
                </a:lnTo>
                <a:lnTo>
                  <a:pt x="233" y="322"/>
                </a:lnTo>
                <a:lnTo>
                  <a:pt x="233" y="320"/>
                </a:lnTo>
                <a:lnTo>
                  <a:pt x="241" y="315"/>
                </a:lnTo>
                <a:lnTo>
                  <a:pt x="241" y="315"/>
                </a:lnTo>
                <a:close/>
              </a:path>
              <a:path w="405" h="455">
                <a:moveTo>
                  <a:pt x="229" y="306"/>
                </a:moveTo>
                <a:lnTo>
                  <a:pt x="224" y="313"/>
                </a:lnTo>
                <a:lnTo>
                  <a:pt x="178" y="313"/>
                </a:lnTo>
                <a:lnTo>
                  <a:pt x="169" y="315"/>
                </a:lnTo>
                <a:lnTo>
                  <a:pt x="169" y="318"/>
                </a:lnTo>
                <a:lnTo>
                  <a:pt x="166" y="322"/>
                </a:lnTo>
                <a:lnTo>
                  <a:pt x="164" y="325"/>
                </a:lnTo>
                <a:lnTo>
                  <a:pt x="164" y="327"/>
                </a:lnTo>
                <a:lnTo>
                  <a:pt x="161" y="330"/>
                </a:lnTo>
                <a:lnTo>
                  <a:pt x="159" y="334"/>
                </a:lnTo>
                <a:lnTo>
                  <a:pt x="159" y="337"/>
                </a:lnTo>
                <a:lnTo>
                  <a:pt x="164" y="337"/>
                </a:lnTo>
                <a:lnTo>
                  <a:pt x="166" y="339"/>
                </a:lnTo>
                <a:lnTo>
                  <a:pt x="169" y="341"/>
                </a:lnTo>
                <a:lnTo>
                  <a:pt x="171" y="346"/>
                </a:lnTo>
                <a:lnTo>
                  <a:pt x="173" y="349"/>
                </a:lnTo>
                <a:lnTo>
                  <a:pt x="173" y="351"/>
                </a:lnTo>
                <a:lnTo>
                  <a:pt x="176" y="353"/>
                </a:lnTo>
                <a:lnTo>
                  <a:pt x="178" y="356"/>
                </a:lnTo>
                <a:lnTo>
                  <a:pt x="178" y="363"/>
                </a:lnTo>
                <a:lnTo>
                  <a:pt x="181" y="363"/>
                </a:lnTo>
                <a:lnTo>
                  <a:pt x="183" y="363"/>
                </a:lnTo>
                <a:lnTo>
                  <a:pt x="185" y="361"/>
                </a:lnTo>
                <a:lnTo>
                  <a:pt x="185" y="353"/>
                </a:lnTo>
                <a:lnTo>
                  <a:pt x="185" y="349"/>
                </a:lnTo>
                <a:lnTo>
                  <a:pt x="183" y="349"/>
                </a:lnTo>
                <a:lnTo>
                  <a:pt x="183" y="346"/>
                </a:lnTo>
                <a:lnTo>
                  <a:pt x="181" y="344"/>
                </a:lnTo>
                <a:lnTo>
                  <a:pt x="178" y="341"/>
                </a:lnTo>
                <a:lnTo>
                  <a:pt x="176" y="341"/>
                </a:lnTo>
                <a:lnTo>
                  <a:pt x="173" y="339"/>
                </a:lnTo>
                <a:lnTo>
                  <a:pt x="171" y="337"/>
                </a:lnTo>
                <a:lnTo>
                  <a:pt x="166" y="334"/>
                </a:lnTo>
                <a:lnTo>
                  <a:pt x="169" y="332"/>
                </a:lnTo>
                <a:lnTo>
                  <a:pt x="169" y="330"/>
                </a:lnTo>
                <a:lnTo>
                  <a:pt x="171" y="327"/>
                </a:lnTo>
                <a:lnTo>
                  <a:pt x="173" y="325"/>
                </a:lnTo>
                <a:lnTo>
                  <a:pt x="176" y="320"/>
                </a:lnTo>
                <a:lnTo>
                  <a:pt x="178" y="318"/>
                </a:lnTo>
                <a:lnTo>
                  <a:pt x="224" y="318"/>
                </a:lnTo>
                <a:lnTo>
                  <a:pt x="241" y="315"/>
                </a:lnTo>
                <a:lnTo>
                  <a:pt x="229" y="306"/>
                </a:lnTo>
                <a:lnTo>
                  <a:pt x="229" y="306"/>
                </a:lnTo>
                <a:close/>
              </a:path>
              <a:path w="405" h="455">
                <a:moveTo>
                  <a:pt x="181" y="284"/>
                </a:moveTo>
                <a:lnTo>
                  <a:pt x="181" y="286"/>
                </a:lnTo>
                <a:lnTo>
                  <a:pt x="178" y="289"/>
                </a:lnTo>
                <a:lnTo>
                  <a:pt x="178" y="291"/>
                </a:lnTo>
                <a:lnTo>
                  <a:pt x="176" y="296"/>
                </a:lnTo>
                <a:lnTo>
                  <a:pt x="176" y="303"/>
                </a:lnTo>
                <a:lnTo>
                  <a:pt x="173" y="306"/>
                </a:lnTo>
                <a:lnTo>
                  <a:pt x="173" y="308"/>
                </a:lnTo>
                <a:lnTo>
                  <a:pt x="171" y="313"/>
                </a:lnTo>
                <a:lnTo>
                  <a:pt x="169" y="315"/>
                </a:lnTo>
                <a:lnTo>
                  <a:pt x="178" y="313"/>
                </a:lnTo>
                <a:lnTo>
                  <a:pt x="181" y="313"/>
                </a:lnTo>
                <a:lnTo>
                  <a:pt x="181" y="308"/>
                </a:lnTo>
                <a:lnTo>
                  <a:pt x="183" y="306"/>
                </a:lnTo>
                <a:lnTo>
                  <a:pt x="183" y="303"/>
                </a:lnTo>
                <a:lnTo>
                  <a:pt x="185" y="298"/>
                </a:lnTo>
                <a:lnTo>
                  <a:pt x="193" y="296"/>
                </a:lnTo>
                <a:lnTo>
                  <a:pt x="181" y="284"/>
                </a:lnTo>
                <a:lnTo>
                  <a:pt x="181" y="284"/>
                </a:lnTo>
                <a:close/>
              </a:path>
              <a:path w="405" h="455">
                <a:moveTo>
                  <a:pt x="332" y="433"/>
                </a:moveTo>
                <a:lnTo>
                  <a:pt x="332" y="438"/>
                </a:lnTo>
                <a:lnTo>
                  <a:pt x="349" y="438"/>
                </a:lnTo>
                <a:lnTo>
                  <a:pt x="346" y="438"/>
                </a:lnTo>
                <a:lnTo>
                  <a:pt x="344" y="435"/>
                </a:lnTo>
                <a:lnTo>
                  <a:pt x="337" y="435"/>
                </a:lnTo>
                <a:lnTo>
                  <a:pt x="332" y="433"/>
                </a:lnTo>
                <a:lnTo>
                  <a:pt x="332" y="433"/>
                </a:lnTo>
                <a:close/>
              </a:path>
              <a:path w="405" h="455">
                <a:moveTo>
                  <a:pt x="286" y="368"/>
                </a:moveTo>
                <a:lnTo>
                  <a:pt x="286" y="373"/>
                </a:lnTo>
                <a:lnTo>
                  <a:pt x="284" y="375"/>
                </a:lnTo>
                <a:lnTo>
                  <a:pt x="284" y="380"/>
                </a:lnTo>
                <a:lnTo>
                  <a:pt x="281" y="382"/>
                </a:lnTo>
                <a:lnTo>
                  <a:pt x="281" y="385"/>
                </a:lnTo>
                <a:lnTo>
                  <a:pt x="279" y="390"/>
                </a:lnTo>
                <a:lnTo>
                  <a:pt x="279" y="392"/>
                </a:lnTo>
                <a:lnTo>
                  <a:pt x="277" y="397"/>
                </a:lnTo>
                <a:lnTo>
                  <a:pt x="277" y="399"/>
                </a:lnTo>
                <a:lnTo>
                  <a:pt x="274" y="401"/>
                </a:lnTo>
                <a:lnTo>
                  <a:pt x="272" y="406"/>
                </a:lnTo>
                <a:lnTo>
                  <a:pt x="272" y="409"/>
                </a:lnTo>
                <a:lnTo>
                  <a:pt x="270" y="411"/>
                </a:lnTo>
                <a:lnTo>
                  <a:pt x="270" y="413"/>
                </a:lnTo>
                <a:lnTo>
                  <a:pt x="267" y="416"/>
                </a:lnTo>
                <a:lnTo>
                  <a:pt x="267" y="418"/>
                </a:lnTo>
                <a:lnTo>
                  <a:pt x="270" y="418"/>
                </a:lnTo>
                <a:lnTo>
                  <a:pt x="272" y="416"/>
                </a:lnTo>
                <a:lnTo>
                  <a:pt x="272" y="413"/>
                </a:lnTo>
                <a:lnTo>
                  <a:pt x="274" y="411"/>
                </a:lnTo>
                <a:lnTo>
                  <a:pt x="277" y="409"/>
                </a:lnTo>
                <a:lnTo>
                  <a:pt x="277" y="406"/>
                </a:lnTo>
                <a:lnTo>
                  <a:pt x="279" y="401"/>
                </a:lnTo>
                <a:lnTo>
                  <a:pt x="281" y="399"/>
                </a:lnTo>
                <a:lnTo>
                  <a:pt x="284" y="397"/>
                </a:lnTo>
                <a:lnTo>
                  <a:pt x="284" y="394"/>
                </a:lnTo>
                <a:lnTo>
                  <a:pt x="286" y="390"/>
                </a:lnTo>
                <a:lnTo>
                  <a:pt x="286" y="387"/>
                </a:lnTo>
                <a:lnTo>
                  <a:pt x="289" y="385"/>
                </a:lnTo>
                <a:lnTo>
                  <a:pt x="291" y="380"/>
                </a:lnTo>
                <a:lnTo>
                  <a:pt x="291" y="378"/>
                </a:lnTo>
                <a:lnTo>
                  <a:pt x="293" y="373"/>
                </a:lnTo>
                <a:lnTo>
                  <a:pt x="293" y="370"/>
                </a:lnTo>
                <a:lnTo>
                  <a:pt x="286" y="368"/>
                </a:lnTo>
                <a:lnTo>
                  <a:pt x="286" y="368"/>
                </a:lnTo>
                <a:close/>
              </a:path>
              <a:path w="405" h="455">
                <a:moveTo>
                  <a:pt x="365" y="366"/>
                </a:moveTo>
                <a:lnTo>
                  <a:pt x="365" y="373"/>
                </a:lnTo>
                <a:lnTo>
                  <a:pt x="368" y="375"/>
                </a:lnTo>
                <a:lnTo>
                  <a:pt x="370" y="380"/>
                </a:lnTo>
                <a:lnTo>
                  <a:pt x="370" y="382"/>
                </a:lnTo>
                <a:lnTo>
                  <a:pt x="373" y="385"/>
                </a:lnTo>
                <a:lnTo>
                  <a:pt x="373" y="390"/>
                </a:lnTo>
                <a:lnTo>
                  <a:pt x="375" y="392"/>
                </a:lnTo>
                <a:lnTo>
                  <a:pt x="375" y="394"/>
                </a:lnTo>
                <a:lnTo>
                  <a:pt x="377" y="397"/>
                </a:lnTo>
                <a:lnTo>
                  <a:pt x="377" y="399"/>
                </a:lnTo>
                <a:lnTo>
                  <a:pt x="380" y="401"/>
                </a:lnTo>
                <a:lnTo>
                  <a:pt x="380" y="409"/>
                </a:lnTo>
                <a:lnTo>
                  <a:pt x="382" y="413"/>
                </a:lnTo>
                <a:lnTo>
                  <a:pt x="382" y="416"/>
                </a:lnTo>
                <a:lnTo>
                  <a:pt x="385" y="418"/>
                </a:lnTo>
                <a:lnTo>
                  <a:pt x="385" y="426"/>
                </a:lnTo>
                <a:lnTo>
                  <a:pt x="387" y="426"/>
                </a:lnTo>
                <a:lnTo>
                  <a:pt x="390" y="423"/>
                </a:lnTo>
                <a:lnTo>
                  <a:pt x="392" y="421"/>
                </a:lnTo>
                <a:lnTo>
                  <a:pt x="392" y="416"/>
                </a:lnTo>
                <a:lnTo>
                  <a:pt x="392" y="411"/>
                </a:lnTo>
                <a:lnTo>
                  <a:pt x="390" y="409"/>
                </a:lnTo>
                <a:lnTo>
                  <a:pt x="390" y="404"/>
                </a:lnTo>
                <a:lnTo>
                  <a:pt x="387" y="399"/>
                </a:lnTo>
                <a:lnTo>
                  <a:pt x="385" y="397"/>
                </a:lnTo>
                <a:lnTo>
                  <a:pt x="385" y="394"/>
                </a:lnTo>
                <a:lnTo>
                  <a:pt x="382" y="392"/>
                </a:lnTo>
                <a:lnTo>
                  <a:pt x="382" y="390"/>
                </a:lnTo>
                <a:lnTo>
                  <a:pt x="380" y="387"/>
                </a:lnTo>
                <a:lnTo>
                  <a:pt x="377" y="382"/>
                </a:lnTo>
                <a:lnTo>
                  <a:pt x="375" y="380"/>
                </a:lnTo>
                <a:lnTo>
                  <a:pt x="373" y="378"/>
                </a:lnTo>
                <a:lnTo>
                  <a:pt x="370" y="373"/>
                </a:lnTo>
                <a:lnTo>
                  <a:pt x="368" y="370"/>
                </a:lnTo>
                <a:lnTo>
                  <a:pt x="365" y="366"/>
                </a:lnTo>
                <a:lnTo>
                  <a:pt x="365" y="366"/>
                </a:lnTo>
                <a:close/>
              </a:path>
              <a:path w="405" h="455">
                <a:moveTo>
                  <a:pt x="337" y="363"/>
                </a:moveTo>
                <a:lnTo>
                  <a:pt x="334" y="363"/>
                </a:lnTo>
                <a:lnTo>
                  <a:pt x="334" y="366"/>
                </a:lnTo>
                <a:lnTo>
                  <a:pt x="334" y="373"/>
                </a:lnTo>
                <a:lnTo>
                  <a:pt x="332" y="378"/>
                </a:lnTo>
                <a:lnTo>
                  <a:pt x="332" y="380"/>
                </a:lnTo>
                <a:lnTo>
                  <a:pt x="330" y="385"/>
                </a:lnTo>
                <a:lnTo>
                  <a:pt x="330" y="387"/>
                </a:lnTo>
                <a:lnTo>
                  <a:pt x="327" y="392"/>
                </a:lnTo>
                <a:lnTo>
                  <a:pt x="327" y="397"/>
                </a:lnTo>
                <a:lnTo>
                  <a:pt x="325" y="399"/>
                </a:lnTo>
                <a:lnTo>
                  <a:pt x="325" y="404"/>
                </a:lnTo>
                <a:lnTo>
                  <a:pt x="322" y="406"/>
                </a:lnTo>
                <a:lnTo>
                  <a:pt x="322" y="409"/>
                </a:lnTo>
                <a:lnTo>
                  <a:pt x="320" y="413"/>
                </a:lnTo>
                <a:lnTo>
                  <a:pt x="317" y="416"/>
                </a:lnTo>
                <a:lnTo>
                  <a:pt x="317" y="418"/>
                </a:lnTo>
                <a:lnTo>
                  <a:pt x="315" y="423"/>
                </a:lnTo>
                <a:lnTo>
                  <a:pt x="313" y="426"/>
                </a:lnTo>
                <a:lnTo>
                  <a:pt x="313" y="430"/>
                </a:lnTo>
                <a:lnTo>
                  <a:pt x="315" y="430"/>
                </a:lnTo>
                <a:lnTo>
                  <a:pt x="315" y="428"/>
                </a:lnTo>
                <a:lnTo>
                  <a:pt x="317" y="426"/>
                </a:lnTo>
                <a:lnTo>
                  <a:pt x="320" y="423"/>
                </a:lnTo>
                <a:lnTo>
                  <a:pt x="320" y="421"/>
                </a:lnTo>
                <a:lnTo>
                  <a:pt x="322" y="418"/>
                </a:lnTo>
                <a:lnTo>
                  <a:pt x="325" y="416"/>
                </a:lnTo>
                <a:lnTo>
                  <a:pt x="325" y="413"/>
                </a:lnTo>
                <a:lnTo>
                  <a:pt x="327" y="411"/>
                </a:lnTo>
                <a:lnTo>
                  <a:pt x="330" y="406"/>
                </a:lnTo>
                <a:lnTo>
                  <a:pt x="330" y="404"/>
                </a:lnTo>
                <a:lnTo>
                  <a:pt x="332" y="401"/>
                </a:lnTo>
                <a:lnTo>
                  <a:pt x="334" y="397"/>
                </a:lnTo>
                <a:lnTo>
                  <a:pt x="334" y="394"/>
                </a:lnTo>
                <a:lnTo>
                  <a:pt x="337" y="390"/>
                </a:lnTo>
                <a:lnTo>
                  <a:pt x="339" y="387"/>
                </a:lnTo>
                <a:lnTo>
                  <a:pt x="339" y="382"/>
                </a:lnTo>
                <a:lnTo>
                  <a:pt x="341" y="380"/>
                </a:lnTo>
                <a:lnTo>
                  <a:pt x="341" y="375"/>
                </a:lnTo>
                <a:lnTo>
                  <a:pt x="346" y="370"/>
                </a:lnTo>
                <a:lnTo>
                  <a:pt x="337" y="363"/>
                </a:lnTo>
                <a:lnTo>
                  <a:pt x="337" y="363"/>
                </a:lnTo>
                <a:close/>
              </a:path>
              <a:path w="405" h="455">
                <a:moveTo>
                  <a:pt x="289" y="361"/>
                </a:moveTo>
                <a:lnTo>
                  <a:pt x="289" y="366"/>
                </a:lnTo>
                <a:lnTo>
                  <a:pt x="286" y="368"/>
                </a:lnTo>
                <a:lnTo>
                  <a:pt x="293" y="370"/>
                </a:lnTo>
                <a:lnTo>
                  <a:pt x="293" y="452"/>
                </a:lnTo>
                <a:lnTo>
                  <a:pt x="293" y="454"/>
                </a:lnTo>
                <a:lnTo>
                  <a:pt x="301" y="450"/>
                </a:lnTo>
                <a:lnTo>
                  <a:pt x="301" y="361"/>
                </a:lnTo>
                <a:lnTo>
                  <a:pt x="289" y="361"/>
                </a:lnTo>
                <a:lnTo>
                  <a:pt x="289" y="361"/>
                </a:lnTo>
                <a:close/>
              </a:path>
              <a:path w="405" h="455">
                <a:moveTo>
                  <a:pt x="301" y="344"/>
                </a:moveTo>
                <a:lnTo>
                  <a:pt x="293" y="344"/>
                </a:lnTo>
                <a:lnTo>
                  <a:pt x="293" y="349"/>
                </a:lnTo>
                <a:lnTo>
                  <a:pt x="291" y="351"/>
                </a:lnTo>
                <a:lnTo>
                  <a:pt x="291" y="358"/>
                </a:lnTo>
                <a:lnTo>
                  <a:pt x="289" y="361"/>
                </a:lnTo>
                <a:lnTo>
                  <a:pt x="301" y="361"/>
                </a:lnTo>
                <a:lnTo>
                  <a:pt x="301" y="363"/>
                </a:lnTo>
                <a:lnTo>
                  <a:pt x="303" y="366"/>
                </a:lnTo>
                <a:lnTo>
                  <a:pt x="305" y="368"/>
                </a:lnTo>
                <a:lnTo>
                  <a:pt x="308" y="370"/>
                </a:lnTo>
                <a:lnTo>
                  <a:pt x="308" y="373"/>
                </a:lnTo>
                <a:lnTo>
                  <a:pt x="310" y="378"/>
                </a:lnTo>
                <a:lnTo>
                  <a:pt x="313" y="380"/>
                </a:lnTo>
                <a:lnTo>
                  <a:pt x="313" y="382"/>
                </a:lnTo>
                <a:lnTo>
                  <a:pt x="315" y="387"/>
                </a:lnTo>
                <a:lnTo>
                  <a:pt x="315" y="392"/>
                </a:lnTo>
                <a:lnTo>
                  <a:pt x="317" y="392"/>
                </a:lnTo>
                <a:lnTo>
                  <a:pt x="320" y="387"/>
                </a:lnTo>
                <a:lnTo>
                  <a:pt x="320" y="378"/>
                </a:lnTo>
                <a:lnTo>
                  <a:pt x="317" y="373"/>
                </a:lnTo>
                <a:lnTo>
                  <a:pt x="315" y="370"/>
                </a:lnTo>
                <a:lnTo>
                  <a:pt x="313" y="368"/>
                </a:lnTo>
                <a:lnTo>
                  <a:pt x="313" y="366"/>
                </a:lnTo>
                <a:lnTo>
                  <a:pt x="310" y="363"/>
                </a:lnTo>
                <a:lnTo>
                  <a:pt x="308" y="363"/>
                </a:lnTo>
                <a:lnTo>
                  <a:pt x="303" y="361"/>
                </a:lnTo>
                <a:lnTo>
                  <a:pt x="301" y="358"/>
                </a:lnTo>
                <a:lnTo>
                  <a:pt x="301" y="344"/>
                </a:lnTo>
                <a:lnTo>
                  <a:pt x="301" y="344"/>
                </a:lnTo>
                <a:close/>
              </a:path>
              <a:path w="405" h="455">
                <a:moveTo>
                  <a:pt x="351" y="334"/>
                </a:moveTo>
                <a:lnTo>
                  <a:pt x="351" y="426"/>
                </a:lnTo>
                <a:lnTo>
                  <a:pt x="351" y="430"/>
                </a:lnTo>
                <a:lnTo>
                  <a:pt x="351" y="438"/>
                </a:lnTo>
                <a:lnTo>
                  <a:pt x="349" y="438"/>
                </a:lnTo>
                <a:lnTo>
                  <a:pt x="332" y="438"/>
                </a:lnTo>
                <a:lnTo>
                  <a:pt x="337" y="440"/>
                </a:lnTo>
                <a:lnTo>
                  <a:pt x="339" y="440"/>
                </a:lnTo>
                <a:lnTo>
                  <a:pt x="341" y="442"/>
                </a:lnTo>
                <a:lnTo>
                  <a:pt x="341" y="445"/>
                </a:lnTo>
                <a:lnTo>
                  <a:pt x="344" y="445"/>
                </a:lnTo>
                <a:lnTo>
                  <a:pt x="344" y="447"/>
                </a:lnTo>
                <a:lnTo>
                  <a:pt x="346" y="450"/>
                </a:lnTo>
                <a:lnTo>
                  <a:pt x="349" y="454"/>
                </a:lnTo>
                <a:lnTo>
                  <a:pt x="351" y="452"/>
                </a:lnTo>
                <a:lnTo>
                  <a:pt x="353" y="450"/>
                </a:lnTo>
                <a:lnTo>
                  <a:pt x="356" y="447"/>
                </a:lnTo>
                <a:lnTo>
                  <a:pt x="356" y="445"/>
                </a:lnTo>
                <a:lnTo>
                  <a:pt x="358" y="442"/>
                </a:lnTo>
                <a:lnTo>
                  <a:pt x="358" y="349"/>
                </a:lnTo>
                <a:lnTo>
                  <a:pt x="363" y="344"/>
                </a:lnTo>
                <a:lnTo>
                  <a:pt x="351" y="334"/>
                </a:lnTo>
                <a:lnTo>
                  <a:pt x="351" y="334"/>
                </a:lnTo>
                <a:close/>
              </a:path>
              <a:path w="405" h="455">
                <a:moveTo>
                  <a:pt x="313" y="332"/>
                </a:moveTo>
                <a:lnTo>
                  <a:pt x="305" y="341"/>
                </a:lnTo>
                <a:lnTo>
                  <a:pt x="267" y="341"/>
                </a:lnTo>
                <a:lnTo>
                  <a:pt x="272" y="346"/>
                </a:lnTo>
                <a:lnTo>
                  <a:pt x="279" y="346"/>
                </a:lnTo>
                <a:lnTo>
                  <a:pt x="284" y="344"/>
                </a:lnTo>
                <a:lnTo>
                  <a:pt x="322" y="344"/>
                </a:lnTo>
                <a:lnTo>
                  <a:pt x="313" y="332"/>
                </a:lnTo>
                <a:lnTo>
                  <a:pt x="313" y="332"/>
                </a:lnTo>
                <a:close/>
              </a:path>
              <a:path w="405" h="455">
                <a:moveTo>
                  <a:pt x="332" y="325"/>
                </a:moveTo>
                <a:lnTo>
                  <a:pt x="332" y="327"/>
                </a:lnTo>
                <a:lnTo>
                  <a:pt x="330" y="332"/>
                </a:lnTo>
                <a:lnTo>
                  <a:pt x="330" y="334"/>
                </a:lnTo>
                <a:lnTo>
                  <a:pt x="327" y="339"/>
                </a:lnTo>
                <a:lnTo>
                  <a:pt x="327" y="341"/>
                </a:lnTo>
                <a:lnTo>
                  <a:pt x="325" y="344"/>
                </a:lnTo>
                <a:lnTo>
                  <a:pt x="325" y="349"/>
                </a:lnTo>
                <a:lnTo>
                  <a:pt x="322" y="351"/>
                </a:lnTo>
                <a:lnTo>
                  <a:pt x="322" y="353"/>
                </a:lnTo>
                <a:lnTo>
                  <a:pt x="320" y="358"/>
                </a:lnTo>
                <a:lnTo>
                  <a:pt x="317" y="361"/>
                </a:lnTo>
                <a:lnTo>
                  <a:pt x="320" y="363"/>
                </a:lnTo>
                <a:lnTo>
                  <a:pt x="322" y="361"/>
                </a:lnTo>
                <a:lnTo>
                  <a:pt x="322" y="358"/>
                </a:lnTo>
                <a:lnTo>
                  <a:pt x="325" y="356"/>
                </a:lnTo>
                <a:lnTo>
                  <a:pt x="327" y="353"/>
                </a:lnTo>
                <a:lnTo>
                  <a:pt x="327" y="349"/>
                </a:lnTo>
                <a:lnTo>
                  <a:pt x="330" y="346"/>
                </a:lnTo>
                <a:lnTo>
                  <a:pt x="332" y="344"/>
                </a:lnTo>
                <a:lnTo>
                  <a:pt x="332" y="339"/>
                </a:lnTo>
                <a:lnTo>
                  <a:pt x="334" y="337"/>
                </a:lnTo>
                <a:lnTo>
                  <a:pt x="337" y="334"/>
                </a:lnTo>
                <a:lnTo>
                  <a:pt x="337" y="330"/>
                </a:lnTo>
                <a:lnTo>
                  <a:pt x="339" y="325"/>
                </a:lnTo>
                <a:lnTo>
                  <a:pt x="380" y="325"/>
                </a:lnTo>
                <a:lnTo>
                  <a:pt x="332" y="325"/>
                </a:lnTo>
                <a:lnTo>
                  <a:pt x="332" y="325"/>
                </a:lnTo>
                <a:close/>
              </a:path>
              <a:path w="405" h="455">
                <a:moveTo>
                  <a:pt x="385" y="313"/>
                </a:moveTo>
                <a:lnTo>
                  <a:pt x="380" y="322"/>
                </a:lnTo>
                <a:lnTo>
                  <a:pt x="341" y="322"/>
                </a:lnTo>
                <a:lnTo>
                  <a:pt x="332" y="325"/>
                </a:lnTo>
                <a:lnTo>
                  <a:pt x="380" y="325"/>
                </a:lnTo>
                <a:lnTo>
                  <a:pt x="373" y="349"/>
                </a:lnTo>
                <a:lnTo>
                  <a:pt x="373" y="351"/>
                </a:lnTo>
                <a:lnTo>
                  <a:pt x="375" y="349"/>
                </a:lnTo>
                <a:lnTo>
                  <a:pt x="377" y="346"/>
                </a:lnTo>
                <a:lnTo>
                  <a:pt x="380" y="341"/>
                </a:lnTo>
                <a:lnTo>
                  <a:pt x="380" y="339"/>
                </a:lnTo>
                <a:lnTo>
                  <a:pt x="382" y="337"/>
                </a:lnTo>
                <a:lnTo>
                  <a:pt x="385" y="334"/>
                </a:lnTo>
                <a:lnTo>
                  <a:pt x="385" y="332"/>
                </a:lnTo>
                <a:lnTo>
                  <a:pt x="387" y="332"/>
                </a:lnTo>
                <a:lnTo>
                  <a:pt x="390" y="330"/>
                </a:lnTo>
                <a:lnTo>
                  <a:pt x="392" y="327"/>
                </a:lnTo>
                <a:lnTo>
                  <a:pt x="394" y="327"/>
                </a:lnTo>
                <a:lnTo>
                  <a:pt x="385" y="313"/>
                </a:lnTo>
                <a:lnTo>
                  <a:pt x="385" y="313"/>
                </a:lnTo>
                <a:close/>
              </a:path>
              <a:path w="405" h="455">
                <a:moveTo>
                  <a:pt x="274" y="308"/>
                </a:moveTo>
                <a:lnTo>
                  <a:pt x="272" y="308"/>
                </a:lnTo>
                <a:lnTo>
                  <a:pt x="270" y="310"/>
                </a:lnTo>
                <a:lnTo>
                  <a:pt x="270" y="313"/>
                </a:lnTo>
                <a:lnTo>
                  <a:pt x="272" y="313"/>
                </a:lnTo>
                <a:lnTo>
                  <a:pt x="274" y="310"/>
                </a:lnTo>
                <a:lnTo>
                  <a:pt x="289" y="310"/>
                </a:lnTo>
                <a:lnTo>
                  <a:pt x="291" y="308"/>
                </a:lnTo>
                <a:lnTo>
                  <a:pt x="293" y="308"/>
                </a:lnTo>
                <a:lnTo>
                  <a:pt x="274" y="308"/>
                </a:lnTo>
                <a:lnTo>
                  <a:pt x="274" y="308"/>
                </a:lnTo>
                <a:close/>
              </a:path>
              <a:path w="405" h="455">
                <a:moveTo>
                  <a:pt x="315" y="289"/>
                </a:moveTo>
                <a:lnTo>
                  <a:pt x="313" y="291"/>
                </a:lnTo>
                <a:lnTo>
                  <a:pt x="310" y="293"/>
                </a:lnTo>
                <a:lnTo>
                  <a:pt x="308" y="293"/>
                </a:lnTo>
                <a:lnTo>
                  <a:pt x="305" y="296"/>
                </a:lnTo>
                <a:lnTo>
                  <a:pt x="303" y="296"/>
                </a:lnTo>
                <a:lnTo>
                  <a:pt x="301" y="298"/>
                </a:lnTo>
                <a:lnTo>
                  <a:pt x="298" y="301"/>
                </a:lnTo>
                <a:lnTo>
                  <a:pt x="293" y="301"/>
                </a:lnTo>
                <a:lnTo>
                  <a:pt x="291" y="303"/>
                </a:lnTo>
                <a:lnTo>
                  <a:pt x="289" y="303"/>
                </a:lnTo>
                <a:lnTo>
                  <a:pt x="286" y="306"/>
                </a:lnTo>
                <a:lnTo>
                  <a:pt x="281" y="306"/>
                </a:lnTo>
                <a:lnTo>
                  <a:pt x="277" y="308"/>
                </a:lnTo>
                <a:lnTo>
                  <a:pt x="274" y="308"/>
                </a:lnTo>
                <a:lnTo>
                  <a:pt x="293" y="308"/>
                </a:lnTo>
                <a:lnTo>
                  <a:pt x="293" y="341"/>
                </a:lnTo>
                <a:lnTo>
                  <a:pt x="301" y="341"/>
                </a:lnTo>
                <a:lnTo>
                  <a:pt x="301" y="308"/>
                </a:lnTo>
                <a:lnTo>
                  <a:pt x="303" y="306"/>
                </a:lnTo>
                <a:lnTo>
                  <a:pt x="308" y="306"/>
                </a:lnTo>
                <a:lnTo>
                  <a:pt x="310" y="303"/>
                </a:lnTo>
                <a:lnTo>
                  <a:pt x="313" y="303"/>
                </a:lnTo>
                <a:lnTo>
                  <a:pt x="317" y="303"/>
                </a:lnTo>
                <a:lnTo>
                  <a:pt x="320" y="303"/>
                </a:lnTo>
                <a:lnTo>
                  <a:pt x="322" y="301"/>
                </a:lnTo>
                <a:lnTo>
                  <a:pt x="315" y="289"/>
                </a:lnTo>
                <a:lnTo>
                  <a:pt x="315" y="289"/>
                </a:lnTo>
                <a:close/>
              </a:path>
              <a:path w="405" h="455">
                <a:moveTo>
                  <a:pt x="341" y="284"/>
                </a:moveTo>
                <a:lnTo>
                  <a:pt x="341" y="289"/>
                </a:lnTo>
                <a:lnTo>
                  <a:pt x="339" y="293"/>
                </a:lnTo>
                <a:lnTo>
                  <a:pt x="339" y="301"/>
                </a:lnTo>
                <a:lnTo>
                  <a:pt x="337" y="303"/>
                </a:lnTo>
                <a:lnTo>
                  <a:pt x="337" y="310"/>
                </a:lnTo>
                <a:lnTo>
                  <a:pt x="334" y="315"/>
                </a:lnTo>
                <a:lnTo>
                  <a:pt x="334" y="320"/>
                </a:lnTo>
                <a:lnTo>
                  <a:pt x="332" y="320"/>
                </a:lnTo>
                <a:lnTo>
                  <a:pt x="332" y="325"/>
                </a:lnTo>
                <a:lnTo>
                  <a:pt x="341" y="322"/>
                </a:lnTo>
                <a:lnTo>
                  <a:pt x="341" y="315"/>
                </a:lnTo>
                <a:lnTo>
                  <a:pt x="344" y="310"/>
                </a:lnTo>
                <a:lnTo>
                  <a:pt x="346" y="306"/>
                </a:lnTo>
                <a:lnTo>
                  <a:pt x="346" y="303"/>
                </a:lnTo>
                <a:lnTo>
                  <a:pt x="349" y="298"/>
                </a:lnTo>
                <a:lnTo>
                  <a:pt x="351" y="296"/>
                </a:lnTo>
                <a:lnTo>
                  <a:pt x="351" y="293"/>
                </a:lnTo>
                <a:lnTo>
                  <a:pt x="353" y="293"/>
                </a:lnTo>
                <a:lnTo>
                  <a:pt x="341" y="284"/>
                </a:lnTo>
                <a:lnTo>
                  <a:pt x="341" y="284"/>
                </a:lnTo>
                <a:close/>
              </a:path>
              <a:path w="405" h="455">
                <a:moveTo>
                  <a:pt x="113" y="135"/>
                </a:moveTo>
                <a:lnTo>
                  <a:pt x="104" y="147"/>
                </a:lnTo>
                <a:lnTo>
                  <a:pt x="1" y="147"/>
                </a:lnTo>
                <a:lnTo>
                  <a:pt x="5" y="154"/>
                </a:lnTo>
                <a:lnTo>
                  <a:pt x="10" y="154"/>
                </a:lnTo>
                <a:lnTo>
                  <a:pt x="13" y="152"/>
                </a:lnTo>
                <a:lnTo>
                  <a:pt x="125" y="152"/>
                </a:lnTo>
                <a:lnTo>
                  <a:pt x="113" y="135"/>
                </a:lnTo>
                <a:lnTo>
                  <a:pt x="113" y="135"/>
                </a:lnTo>
                <a:close/>
              </a:path>
              <a:path w="405" h="455">
                <a:moveTo>
                  <a:pt x="68" y="147"/>
                </a:moveTo>
                <a:lnTo>
                  <a:pt x="68" y="30"/>
                </a:lnTo>
                <a:lnTo>
                  <a:pt x="61" y="30"/>
                </a:lnTo>
                <a:lnTo>
                  <a:pt x="61" y="147"/>
                </a:lnTo>
                <a:lnTo>
                  <a:pt x="68" y="147"/>
                </a:lnTo>
                <a:close/>
              </a:path>
              <a:path w="405" h="455">
                <a:moveTo>
                  <a:pt x="109" y="15"/>
                </a:moveTo>
                <a:lnTo>
                  <a:pt x="99" y="25"/>
                </a:lnTo>
                <a:lnTo>
                  <a:pt x="10" y="25"/>
                </a:lnTo>
                <a:lnTo>
                  <a:pt x="15" y="32"/>
                </a:lnTo>
                <a:lnTo>
                  <a:pt x="20" y="30"/>
                </a:lnTo>
                <a:lnTo>
                  <a:pt x="118" y="30"/>
                </a:lnTo>
                <a:lnTo>
                  <a:pt x="109" y="15"/>
                </a:lnTo>
                <a:lnTo>
                  <a:pt x="109" y="15"/>
                </a:lnTo>
                <a:close/>
              </a:path>
              <a:path w="405" h="455">
                <a:moveTo>
                  <a:pt x="260" y="147"/>
                </a:moveTo>
                <a:lnTo>
                  <a:pt x="253" y="154"/>
                </a:lnTo>
                <a:lnTo>
                  <a:pt x="185" y="154"/>
                </a:lnTo>
                <a:lnTo>
                  <a:pt x="190" y="161"/>
                </a:lnTo>
                <a:lnTo>
                  <a:pt x="193" y="161"/>
                </a:lnTo>
                <a:lnTo>
                  <a:pt x="195" y="159"/>
                </a:lnTo>
                <a:lnTo>
                  <a:pt x="270" y="159"/>
                </a:lnTo>
                <a:lnTo>
                  <a:pt x="260" y="147"/>
                </a:lnTo>
                <a:lnTo>
                  <a:pt x="260" y="147"/>
                </a:lnTo>
                <a:close/>
              </a:path>
              <a:path w="405" h="455">
                <a:moveTo>
                  <a:pt x="231" y="154"/>
                </a:moveTo>
                <a:lnTo>
                  <a:pt x="231" y="121"/>
                </a:lnTo>
                <a:lnTo>
                  <a:pt x="224" y="121"/>
                </a:lnTo>
                <a:lnTo>
                  <a:pt x="224" y="154"/>
                </a:lnTo>
                <a:lnTo>
                  <a:pt x="231" y="154"/>
                </a:lnTo>
                <a:close/>
              </a:path>
              <a:path w="405" h="455">
                <a:moveTo>
                  <a:pt x="253" y="109"/>
                </a:moveTo>
                <a:lnTo>
                  <a:pt x="248" y="116"/>
                </a:lnTo>
                <a:lnTo>
                  <a:pt x="197" y="116"/>
                </a:lnTo>
                <a:lnTo>
                  <a:pt x="202" y="123"/>
                </a:lnTo>
                <a:lnTo>
                  <a:pt x="207" y="123"/>
                </a:lnTo>
                <a:lnTo>
                  <a:pt x="210" y="121"/>
                </a:lnTo>
                <a:lnTo>
                  <a:pt x="262" y="121"/>
                </a:lnTo>
                <a:lnTo>
                  <a:pt x="253" y="109"/>
                </a:lnTo>
                <a:lnTo>
                  <a:pt x="253" y="109"/>
                </a:lnTo>
                <a:close/>
              </a:path>
              <a:path w="405" h="455">
                <a:moveTo>
                  <a:pt x="231" y="116"/>
                </a:moveTo>
                <a:lnTo>
                  <a:pt x="231" y="85"/>
                </a:lnTo>
                <a:lnTo>
                  <a:pt x="224" y="85"/>
                </a:lnTo>
                <a:lnTo>
                  <a:pt x="224" y="116"/>
                </a:lnTo>
                <a:lnTo>
                  <a:pt x="231" y="116"/>
                </a:lnTo>
                <a:close/>
              </a:path>
              <a:path w="405" h="455">
                <a:moveTo>
                  <a:pt x="159" y="85"/>
                </a:moveTo>
                <a:lnTo>
                  <a:pt x="159" y="87"/>
                </a:lnTo>
                <a:lnTo>
                  <a:pt x="157" y="92"/>
                </a:lnTo>
                <a:lnTo>
                  <a:pt x="157" y="97"/>
                </a:lnTo>
                <a:lnTo>
                  <a:pt x="154" y="99"/>
                </a:lnTo>
                <a:lnTo>
                  <a:pt x="154" y="106"/>
                </a:lnTo>
                <a:lnTo>
                  <a:pt x="152" y="109"/>
                </a:lnTo>
                <a:lnTo>
                  <a:pt x="152" y="113"/>
                </a:lnTo>
                <a:lnTo>
                  <a:pt x="150" y="116"/>
                </a:lnTo>
                <a:lnTo>
                  <a:pt x="150" y="118"/>
                </a:lnTo>
                <a:lnTo>
                  <a:pt x="147" y="123"/>
                </a:lnTo>
                <a:lnTo>
                  <a:pt x="145" y="126"/>
                </a:lnTo>
                <a:lnTo>
                  <a:pt x="145" y="130"/>
                </a:lnTo>
                <a:lnTo>
                  <a:pt x="142" y="133"/>
                </a:lnTo>
                <a:lnTo>
                  <a:pt x="142" y="135"/>
                </a:lnTo>
                <a:lnTo>
                  <a:pt x="140" y="140"/>
                </a:lnTo>
                <a:lnTo>
                  <a:pt x="140" y="142"/>
                </a:lnTo>
                <a:lnTo>
                  <a:pt x="142" y="140"/>
                </a:lnTo>
                <a:lnTo>
                  <a:pt x="145" y="138"/>
                </a:lnTo>
                <a:lnTo>
                  <a:pt x="145" y="135"/>
                </a:lnTo>
                <a:lnTo>
                  <a:pt x="147" y="133"/>
                </a:lnTo>
                <a:lnTo>
                  <a:pt x="150" y="128"/>
                </a:lnTo>
                <a:lnTo>
                  <a:pt x="150" y="126"/>
                </a:lnTo>
                <a:lnTo>
                  <a:pt x="152" y="123"/>
                </a:lnTo>
                <a:lnTo>
                  <a:pt x="154" y="121"/>
                </a:lnTo>
                <a:lnTo>
                  <a:pt x="154" y="116"/>
                </a:lnTo>
                <a:lnTo>
                  <a:pt x="157" y="113"/>
                </a:lnTo>
                <a:lnTo>
                  <a:pt x="157" y="111"/>
                </a:lnTo>
                <a:lnTo>
                  <a:pt x="159" y="106"/>
                </a:lnTo>
                <a:lnTo>
                  <a:pt x="161" y="104"/>
                </a:lnTo>
                <a:lnTo>
                  <a:pt x="161" y="99"/>
                </a:lnTo>
                <a:lnTo>
                  <a:pt x="164" y="97"/>
                </a:lnTo>
                <a:lnTo>
                  <a:pt x="164" y="94"/>
                </a:lnTo>
                <a:lnTo>
                  <a:pt x="166" y="90"/>
                </a:lnTo>
                <a:lnTo>
                  <a:pt x="166" y="85"/>
                </a:lnTo>
                <a:lnTo>
                  <a:pt x="159" y="85"/>
                </a:lnTo>
                <a:lnTo>
                  <a:pt x="159" y="85"/>
                </a:lnTo>
                <a:close/>
              </a:path>
              <a:path w="405" h="455">
                <a:moveTo>
                  <a:pt x="176" y="75"/>
                </a:moveTo>
                <a:lnTo>
                  <a:pt x="173" y="75"/>
                </a:lnTo>
                <a:lnTo>
                  <a:pt x="176" y="78"/>
                </a:lnTo>
                <a:lnTo>
                  <a:pt x="178" y="82"/>
                </a:lnTo>
                <a:lnTo>
                  <a:pt x="178" y="85"/>
                </a:lnTo>
                <a:lnTo>
                  <a:pt x="181" y="87"/>
                </a:lnTo>
                <a:lnTo>
                  <a:pt x="183" y="90"/>
                </a:lnTo>
                <a:lnTo>
                  <a:pt x="183" y="94"/>
                </a:lnTo>
                <a:lnTo>
                  <a:pt x="185" y="97"/>
                </a:lnTo>
                <a:lnTo>
                  <a:pt x="185" y="99"/>
                </a:lnTo>
                <a:lnTo>
                  <a:pt x="188" y="104"/>
                </a:lnTo>
                <a:lnTo>
                  <a:pt x="190" y="99"/>
                </a:lnTo>
                <a:lnTo>
                  <a:pt x="193" y="97"/>
                </a:lnTo>
                <a:lnTo>
                  <a:pt x="193" y="92"/>
                </a:lnTo>
                <a:lnTo>
                  <a:pt x="190" y="87"/>
                </a:lnTo>
                <a:lnTo>
                  <a:pt x="188" y="85"/>
                </a:lnTo>
                <a:lnTo>
                  <a:pt x="188" y="82"/>
                </a:lnTo>
                <a:lnTo>
                  <a:pt x="185" y="80"/>
                </a:lnTo>
                <a:lnTo>
                  <a:pt x="183" y="80"/>
                </a:lnTo>
                <a:lnTo>
                  <a:pt x="181" y="78"/>
                </a:lnTo>
                <a:lnTo>
                  <a:pt x="176" y="75"/>
                </a:lnTo>
                <a:lnTo>
                  <a:pt x="176" y="75"/>
                </a:lnTo>
                <a:close/>
              </a:path>
              <a:path w="405" h="455">
                <a:moveTo>
                  <a:pt x="257" y="73"/>
                </a:moveTo>
                <a:lnTo>
                  <a:pt x="250" y="82"/>
                </a:lnTo>
                <a:lnTo>
                  <a:pt x="193" y="82"/>
                </a:lnTo>
                <a:lnTo>
                  <a:pt x="197" y="87"/>
                </a:lnTo>
                <a:lnTo>
                  <a:pt x="207" y="87"/>
                </a:lnTo>
                <a:lnTo>
                  <a:pt x="210" y="85"/>
                </a:lnTo>
                <a:lnTo>
                  <a:pt x="265" y="85"/>
                </a:lnTo>
                <a:lnTo>
                  <a:pt x="257" y="73"/>
                </a:lnTo>
                <a:lnTo>
                  <a:pt x="257" y="73"/>
                </a:lnTo>
                <a:close/>
              </a:path>
              <a:path w="405" h="455">
                <a:moveTo>
                  <a:pt x="173" y="61"/>
                </a:moveTo>
                <a:lnTo>
                  <a:pt x="164" y="61"/>
                </a:lnTo>
                <a:lnTo>
                  <a:pt x="164" y="63"/>
                </a:lnTo>
                <a:lnTo>
                  <a:pt x="164" y="70"/>
                </a:lnTo>
                <a:lnTo>
                  <a:pt x="161" y="73"/>
                </a:lnTo>
                <a:lnTo>
                  <a:pt x="161" y="80"/>
                </a:lnTo>
                <a:lnTo>
                  <a:pt x="159" y="85"/>
                </a:lnTo>
                <a:lnTo>
                  <a:pt x="166" y="85"/>
                </a:lnTo>
                <a:lnTo>
                  <a:pt x="166" y="90"/>
                </a:lnTo>
                <a:lnTo>
                  <a:pt x="166" y="147"/>
                </a:lnTo>
                <a:lnTo>
                  <a:pt x="166" y="150"/>
                </a:lnTo>
                <a:lnTo>
                  <a:pt x="166" y="171"/>
                </a:lnTo>
                <a:lnTo>
                  <a:pt x="173" y="164"/>
                </a:lnTo>
                <a:lnTo>
                  <a:pt x="173" y="75"/>
                </a:lnTo>
                <a:lnTo>
                  <a:pt x="176" y="75"/>
                </a:lnTo>
                <a:lnTo>
                  <a:pt x="173" y="73"/>
                </a:lnTo>
                <a:lnTo>
                  <a:pt x="173" y="61"/>
                </a:lnTo>
                <a:lnTo>
                  <a:pt x="173" y="61"/>
                </a:lnTo>
                <a:close/>
              </a:path>
              <a:path w="405" h="455">
                <a:moveTo>
                  <a:pt x="257" y="58"/>
                </a:moveTo>
                <a:lnTo>
                  <a:pt x="250" y="61"/>
                </a:lnTo>
                <a:lnTo>
                  <a:pt x="250" y="68"/>
                </a:lnTo>
                <a:lnTo>
                  <a:pt x="257" y="66"/>
                </a:lnTo>
                <a:lnTo>
                  <a:pt x="257" y="58"/>
                </a:lnTo>
                <a:lnTo>
                  <a:pt x="257" y="58"/>
                </a:lnTo>
                <a:close/>
              </a:path>
              <a:path w="405" h="455">
                <a:moveTo>
                  <a:pt x="188" y="46"/>
                </a:moveTo>
                <a:lnTo>
                  <a:pt x="181" y="56"/>
                </a:lnTo>
                <a:lnTo>
                  <a:pt x="140" y="56"/>
                </a:lnTo>
                <a:lnTo>
                  <a:pt x="145" y="61"/>
                </a:lnTo>
                <a:lnTo>
                  <a:pt x="197" y="61"/>
                </a:lnTo>
                <a:lnTo>
                  <a:pt x="188" y="46"/>
                </a:lnTo>
                <a:lnTo>
                  <a:pt x="188" y="46"/>
                </a:lnTo>
                <a:close/>
              </a:path>
              <a:path w="405" h="455">
                <a:moveTo>
                  <a:pt x="147" y="20"/>
                </a:moveTo>
                <a:lnTo>
                  <a:pt x="145" y="20"/>
                </a:lnTo>
                <a:lnTo>
                  <a:pt x="145" y="25"/>
                </a:lnTo>
                <a:lnTo>
                  <a:pt x="147" y="22"/>
                </a:lnTo>
                <a:lnTo>
                  <a:pt x="159" y="22"/>
                </a:lnTo>
                <a:lnTo>
                  <a:pt x="161" y="20"/>
                </a:lnTo>
                <a:lnTo>
                  <a:pt x="166" y="20"/>
                </a:lnTo>
                <a:lnTo>
                  <a:pt x="147" y="20"/>
                </a:lnTo>
                <a:lnTo>
                  <a:pt x="147" y="20"/>
                </a:lnTo>
                <a:close/>
              </a:path>
              <a:path w="405" h="455">
                <a:moveTo>
                  <a:pt x="262" y="18"/>
                </a:moveTo>
                <a:lnTo>
                  <a:pt x="250" y="18"/>
                </a:lnTo>
                <a:lnTo>
                  <a:pt x="250" y="56"/>
                </a:lnTo>
                <a:lnTo>
                  <a:pt x="210" y="56"/>
                </a:lnTo>
                <a:lnTo>
                  <a:pt x="257" y="56"/>
                </a:lnTo>
                <a:lnTo>
                  <a:pt x="257" y="20"/>
                </a:lnTo>
                <a:lnTo>
                  <a:pt x="262" y="18"/>
                </a:lnTo>
                <a:lnTo>
                  <a:pt x="262" y="18"/>
                </a:lnTo>
                <a:close/>
              </a:path>
              <a:path w="405" h="455">
                <a:moveTo>
                  <a:pt x="200" y="6"/>
                </a:moveTo>
                <a:lnTo>
                  <a:pt x="200" y="15"/>
                </a:lnTo>
                <a:lnTo>
                  <a:pt x="210" y="13"/>
                </a:lnTo>
                <a:lnTo>
                  <a:pt x="200" y="6"/>
                </a:lnTo>
                <a:lnTo>
                  <a:pt x="200" y="6"/>
                </a:lnTo>
                <a:close/>
              </a:path>
              <a:path w="405" h="455">
                <a:moveTo>
                  <a:pt x="253" y="6"/>
                </a:moveTo>
                <a:lnTo>
                  <a:pt x="248" y="13"/>
                </a:lnTo>
                <a:lnTo>
                  <a:pt x="210" y="13"/>
                </a:lnTo>
                <a:lnTo>
                  <a:pt x="200" y="15"/>
                </a:lnTo>
                <a:lnTo>
                  <a:pt x="202" y="20"/>
                </a:lnTo>
                <a:lnTo>
                  <a:pt x="202" y="56"/>
                </a:lnTo>
                <a:lnTo>
                  <a:pt x="200" y="61"/>
                </a:lnTo>
                <a:lnTo>
                  <a:pt x="200" y="73"/>
                </a:lnTo>
                <a:lnTo>
                  <a:pt x="210" y="68"/>
                </a:lnTo>
                <a:lnTo>
                  <a:pt x="210" y="61"/>
                </a:lnTo>
                <a:lnTo>
                  <a:pt x="250" y="61"/>
                </a:lnTo>
                <a:lnTo>
                  <a:pt x="257" y="58"/>
                </a:lnTo>
                <a:lnTo>
                  <a:pt x="257" y="56"/>
                </a:lnTo>
                <a:lnTo>
                  <a:pt x="210" y="56"/>
                </a:lnTo>
                <a:lnTo>
                  <a:pt x="210" y="18"/>
                </a:lnTo>
                <a:lnTo>
                  <a:pt x="250" y="18"/>
                </a:lnTo>
                <a:lnTo>
                  <a:pt x="262" y="18"/>
                </a:lnTo>
                <a:lnTo>
                  <a:pt x="253" y="6"/>
                </a:lnTo>
                <a:lnTo>
                  <a:pt x="253" y="6"/>
                </a:lnTo>
                <a:close/>
              </a:path>
              <a:path w="405" h="455">
                <a:moveTo>
                  <a:pt x="185" y="3"/>
                </a:moveTo>
                <a:lnTo>
                  <a:pt x="183" y="6"/>
                </a:lnTo>
                <a:lnTo>
                  <a:pt x="181" y="8"/>
                </a:lnTo>
                <a:lnTo>
                  <a:pt x="178" y="8"/>
                </a:lnTo>
                <a:lnTo>
                  <a:pt x="176" y="10"/>
                </a:lnTo>
                <a:lnTo>
                  <a:pt x="171" y="10"/>
                </a:lnTo>
                <a:lnTo>
                  <a:pt x="169" y="13"/>
                </a:lnTo>
                <a:lnTo>
                  <a:pt x="164" y="15"/>
                </a:lnTo>
                <a:lnTo>
                  <a:pt x="161" y="15"/>
                </a:lnTo>
                <a:lnTo>
                  <a:pt x="159" y="18"/>
                </a:lnTo>
                <a:lnTo>
                  <a:pt x="154" y="18"/>
                </a:lnTo>
                <a:lnTo>
                  <a:pt x="152" y="20"/>
                </a:lnTo>
                <a:lnTo>
                  <a:pt x="147" y="20"/>
                </a:lnTo>
                <a:lnTo>
                  <a:pt x="166" y="20"/>
                </a:lnTo>
                <a:lnTo>
                  <a:pt x="166" y="56"/>
                </a:lnTo>
                <a:lnTo>
                  <a:pt x="173" y="56"/>
                </a:lnTo>
                <a:lnTo>
                  <a:pt x="173" y="20"/>
                </a:lnTo>
                <a:lnTo>
                  <a:pt x="178" y="18"/>
                </a:lnTo>
                <a:lnTo>
                  <a:pt x="185" y="18"/>
                </a:lnTo>
                <a:lnTo>
                  <a:pt x="188" y="15"/>
                </a:lnTo>
                <a:lnTo>
                  <a:pt x="190" y="15"/>
                </a:lnTo>
                <a:lnTo>
                  <a:pt x="193" y="15"/>
                </a:lnTo>
                <a:lnTo>
                  <a:pt x="185" y="3"/>
                </a:lnTo>
                <a:lnTo>
                  <a:pt x="185" y="3"/>
                </a:lnTo>
                <a:close/>
              </a:path>
              <a:path w="405" h="455">
                <a:moveTo>
                  <a:pt x="370" y="123"/>
                </a:moveTo>
                <a:lnTo>
                  <a:pt x="370" y="126"/>
                </a:lnTo>
                <a:lnTo>
                  <a:pt x="373" y="128"/>
                </a:lnTo>
                <a:lnTo>
                  <a:pt x="375" y="130"/>
                </a:lnTo>
                <a:lnTo>
                  <a:pt x="377" y="133"/>
                </a:lnTo>
                <a:lnTo>
                  <a:pt x="380" y="135"/>
                </a:lnTo>
                <a:lnTo>
                  <a:pt x="382" y="138"/>
                </a:lnTo>
                <a:lnTo>
                  <a:pt x="382" y="140"/>
                </a:lnTo>
                <a:lnTo>
                  <a:pt x="385" y="142"/>
                </a:lnTo>
                <a:lnTo>
                  <a:pt x="387" y="145"/>
                </a:lnTo>
                <a:lnTo>
                  <a:pt x="387" y="147"/>
                </a:lnTo>
                <a:lnTo>
                  <a:pt x="390" y="150"/>
                </a:lnTo>
                <a:lnTo>
                  <a:pt x="392" y="154"/>
                </a:lnTo>
                <a:lnTo>
                  <a:pt x="392" y="157"/>
                </a:lnTo>
                <a:lnTo>
                  <a:pt x="394" y="159"/>
                </a:lnTo>
                <a:lnTo>
                  <a:pt x="397" y="161"/>
                </a:lnTo>
                <a:lnTo>
                  <a:pt x="399" y="166"/>
                </a:lnTo>
                <a:lnTo>
                  <a:pt x="401" y="166"/>
                </a:lnTo>
                <a:lnTo>
                  <a:pt x="401" y="161"/>
                </a:lnTo>
                <a:lnTo>
                  <a:pt x="401" y="152"/>
                </a:lnTo>
                <a:lnTo>
                  <a:pt x="401" y="150"/>
                </a:lnTo>
                <a:lnTo>
                  <a:pt x="401" y="145"/>
                </a:lnTo>
                <a:lnTo>
                  <a:pt x="399" y="142"/>
                </a:lnTo>
                <a:lnTo>
                  <a:pt x="397" y="142"/>
                </a:lnTo>
                <a:lnTo>
                  <a:pt x="397" y="140"/>
                </a:lnTo>
                <a:lnTo>
                  <a:pt x="394" y="140"/>
                </a:lnTo>
                <a:lnTo>
                  <a:pt x="392" y="138"/>
                </a:lnTo>
                <a:lnTo>
                  <a:pt x="390" y="135"/>
                </a:lnTo>
                <a:lnTo>
                  <a:pt x="387" y="135"/>
                </a:lnTo>
                <a:lnTo>
                  <a:pt x="385" y="133"/>
                </a:lnTo>
                <a:lnTo>
                  <a:pt x="382" y="130"/>
                </a:lnTo>
                <a:lnTo>
                  <a:pt x="377" y="128"/>
                </a:lnTo>
                <a:lnTo>
                  <a:pt x="375" y="126"/>
                </a:lnTo>
                <a:lnTo>
                  <a:pt x="370" y="123"/>
                </a:lnTo>
                <a:lnTo>
                  <a:pt x="370" y="123"/>
                </a:lnTo>
                <a:close/>
              </a:path>
              <a:path w="405" h="455">
                <a:moveTo>
                  <a:pt x="332" y="101"/>
                </a:moveTo>
                <a:lnTo>
                  <a:pt x="310" y="111"/>
                </a:lnTo>
                <a:lnTo>
                  <a:pt x="322" y="111"/>
                </a:lnTo>
                <a:lnTo>
                  <a:pt x="325" y="109"/>
                </a:lnTo>
                <a:lnTo>
                  <a:pt x="330" y="106"/>
                </a:lnTo>
                <a:lnTo>
                  <a:pt x="334" y="104"/>
                </a:lnTo>
                <a:lnTo>
                  <a:pt x="332" y="101"/>
                </a:lnTo>
                <a:lnTo>
                  <a:pt x="332" y="101"/>
                </a:lnTo>
                <a:close/>
              </a:path>
              <a:path w="405" h="455">
                <a:moveTo>
                  <a:pt x="363" y="61"/>
                </a:moveTo>
                <a:lnTo>
                  <a:pt x="363" y="104"/>
                </a:lnTo>
                <a:lnTo>
                  <a:pt x="361" y="106"/>
                </a:lnTo>
                <a:lnTo>
                  <a:pt x="361" y="116"/>
                </a:lnTo>
                <a:lnTo>
                  <a:pt x="358" y="121"/>
                </a:lnTo>
                <a:lnTo>
                  <a:pt x="358" y="128"/>
                </a:lnTo>
                <a:lnTo>
                  <a:pt x="356" y="130"/>
                </a:lnTo>
                <a:lnTo>
                  <a:pt x="356" y="133"/>
                </a:lnTo>
                <a:lnTo>
                  <a:pt x="353" y="138"/>
                </a:lnTo>
                <a:lnTo>
                  <a:pt x="353" y="140"/>
                </a:lnTo>
                <a:lnTo>
                  <a:pt x="351" y="140"/>
                </a:lnTo>
                <a:lnTo>
                  <a:pt x="351" y="142"/>
                </a:lnTo>
                <a:lnTo>
                  <a:pt x="349" y="145"/>
                </a:lnTo>
                <a:lnTo>
                  <a:pt x="346" y="147"/>
                </a:lnTo>
                <a:lnTo>
                  <a:pt x="344" y="150"/>
                </a:lnTo>
                <a:lnTo>
                  <a:pt x="341" y="152"/>
                </a:lnTo>
                <a:lnTo>
                  <a:pt x="341" y="154"/>
                </a:lnTo>
                <a:lnTo>
                  <a:pt x="339" y="154"/>
                </a:lnTo>
                <a:lnTo>
                  <a:pt x="334" y="157"/>
                </a:lnTo>
                <a:lnTo>
                  <a:pt x="332" y="159"/>
                </a:lnTo>
                <a:lnTo>
                  <a:pt x="330" y="161"/>
                </a:lnTo>
                <a:lnTo>
                  <a:pt x="327" y="164"/>
                </a:lnTo>
                <a:lnTo>
                  <a:pt x="322" y="166"/>
                </a:lnTo>
                <a:lnTo>
                  <a:pt x="320" y="169"/>
                </a:lnTo>
                <a:lnTo>
                  <a:pt x="320" y="171"/>
                </a:lnTo>
                <a:lnTo>
                  <a:pt x="325" y="169"/>
                </a:lnTo>
                <a:lnTo>
                  <a:pt x="327" y="169"/>
                </a:lnTo>
                <a:lnTo>
                  <a:pt x="330" y="166"/>
                </a:lnTo>
                <a:lnTo>
                  <a:pt x="332" y="166"/>
                </a:lnTo>
                <a:lnTo>
                  <a:pt x="334" y="164"/>
                </a:lnTo>
                <a:lnTo>
                  <a:pt x="339" y="161"/>
                </a:lnTo>
                <a:lnTo>
                  <a:pt x="341" y="161"/>
                </a:lnTo>
                <a:lnTo>
                  <a:pt x="344" y="159"/>
                </a:lnTo>
                <a:lnTo>
                  <a:pt x="344" y="157"/>
                </a:lnTo>
                <a:lnTo>
                  <a:pt x="346" y="157"/>
                </a:lnTo>
                <a:lnTo>
                  <a:pt x="349" y="154"/>
                </a:lnTo>
                <a:lnTo>
                  <a:pt x="351" y="152"/>
                </a:lnTo>
                <a:lnTo>
                  <a:pt x="353" y="150"/>
                </a:lnTo>
                <a:lnTo>
                  <a:pt x="356" y="147"/>
                </a:lnTo>
                <a:lnTo>
                  <a:pt x="356" y="145"/>
                </a:lnTo>
                <a:lnTo>
                  <a:pt x="358" y="142"/>
                </a:lnTo>
                <a:lnTo>
                  <a:pt x="361" y="140"/>
                </a:lnTo>
                <a:lnTo>
                  <a:pt x="363" y="138"/>
                </a:lnTo>
                <a:lnTo>
                  <a:pt x="363" y="133"/>
                </a:lnTo>
                <a:lnTo>
                  <a:pt x="365" y="130"/>
                </a:lnTo>
                <a:lnTo>
                  <a:pt x="365" y="126"/>
                </a:lnTo>
                <a:lnTo>
                  <a:pt x="368" y="123"/>
                </a:lnTo>
                <a:lnTo>
                  <a:pt x="368" y="111"/>
                </a:lnTo>
                <a:lnTo>
                  <a:pt x="370" y="109"/>
                </a:lnTo>
                <a:lnTo>
                  <a:pt x="370" y="73"/>
                </a:lnTo>
                <a:lnTo>
                  <a:pt x="375" y="68"/>
                </a:lnTo>
                <a:lnTo>
                  <a:pt x="363" y="61"/>
                </a:lnTo>
                <a:lnTo>
                  <a:pt x="363" y="61"/>
                </a:lnTo>
                <a:close/>
              </a:path>
              <a:path w="405" h="455">
                <a:moveTo>
                  <a:pt x="337" y="46"/>
                </a:moveTo>
                <a:lnTo>
                  <a:pt x="337" y="128"/>
                </a:lnTo>
                <a:lnTo>
                  <a:pt x="344" y="121"/>
                </a:lnTo>
                <a:lnTo>
                  <a:pt x="344" y="46"/>
                </a:lnTo>
                <a:lnTo>
                  <a:pt x="390" y="46"/>
                </a:lnTo>
                <a:lnTo>
                  <a:pt x="337" y="46"/>
                </a:lnTo>
                <a:lnTo>
                  <a:pt x="337" y="46"/>
                </a:lnTo>
                <a:close/>
              </a:path>
              <a:path w="405" h="455">
                <a:moveTo>
                  <a:pt x="337" y="37"/>
                </a:moveTo>
                <a:lnTo>
                  <a:pt x="337" y="46"/>
                </a:lnTo>
                <a:lnTo>
                  <a:pt x="390" y="46"/>
                </a:lnTo>
                <a:lnTo>
                  <a:pt x="390" y="126"/>
                </a:lnTo>
                <a:lnTo>
                  <a:pt x="397" y="118"/>
                </a:lnTo>
                <a:lnTo>
                  <a:pt x="397" y="49"/>
                </a:lnTo>
                <a:lnTo>
                  <a:pt x="401" y="44"/>
                </a:lnTo>
                <a:lnTo>
                  <a:pt x="344" y="44"/>
                </a:lnTo>
                <a:lnTo>
                  <a:pt x="337" y="37"/>
                </a:lnTo>
                <a:lnTo>
                  <a:pt x="337" y="37"/>
                </a:lnTo>
                <a:close/>
              </a:path>
              <a:path w="405" h="455">
                <a:moveTo>
                  <a:pt x="392" y="37"/>
                </a:moveTo>
                <a:lnTo>
                  <a:pt x="387" y="44"/>
                </a:lnTo>
                <a:lnTo>
                  <a:pt x="361" y="44"/>
                </a:lnTo>
                <a:lnTo>
                  <a:pt x="401" y="44"/>
                </a:lnTo>
                <a:lnTo>
                  <a:pt x="392" y="37"/>
                </a:lnTo>
                <a:lnTo>
                  <a:pt x="392" y="37"/>
                </a:lnTo>
                <a:close/>
              </a:path>
              <a:path w="405" h="455">
                <a:moveTo>
                  <a:pt x="310" y="32"/>
                </a:moveTo>
                <a:lnTo>
                  <a:pt x="303" y="32"/>
                </a:lnTo>
                <a:lnTo>
                  <a:pt x="303" y="113"/>
                </a:lnTo>
                <a:lnTo>
                  <a:pt x="298" y="116"/>
                </a:lnTo>
                <a:lnTo>
                  <a:pt x="296" y="118"/>
                </a:lnTo>
                <a:lnTo>
                  <a:pt x="293" y="118"/>
                </a:lnTo>
                <a:lnTo>
                  <a:pt x="289" y="121"/>
                </a:lnTo>
                <a:lnTo>
                  <a:pt x="284" y="121"/>
                </a:lnTo>
                <a:lnTo>
                  <a:pt x="284" y="123"/>
                </a:lnTo>
                <a:lnTo>
                  <a:pt x="281" y="123"/>
                </a:lnTo>
                <a:lnTo>
                  <a:pt x="289" y="138"/>
                </a:lnTo>
                <a:lnTo>
                  <a:pt x="289" y="135"/>
                </a:lnTo>
                <a:lnTo>
                  <a:pt x="291" y="133"/>
                </a:lnTo>
                <a:lnTo>
                  <a:pt x="293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3" y="118"/>
                </a:lnTo>
                <a:lnTo>
                  <a:pt x="315" y="116"/>
                </a:lnTo>
                <a:lnTo>
                  <a:pt x="317" y="113"/>
                </a:lnTo>
                <a:lnTo>
                  <a:pt x="322" y="111"/>
                </a:lnTo>
                <a:lnTo>
                  <a:pt x="310" y="111"/>
                </a:lnTo>
                <a:lnTo>
                  <a:pt x="310" y="32"/>
                </a:lnTo>
                <a:lnTo>
                  <a:pt x="310" y="32"/>
                </a:lnTo>
                <a:close/>
              </a:path>
              <a:path w="405" h="455">
                <a:moveTo>
                  <a:pt x="325" y="20"/>
                </a:moveTo>
                <a:lnTo>
                  <a:pt x="317" y="27"/>
                </a:lnTo>
                <a:lnTo>
                  <a:pt x="281" y="27"/>
                </a:lnTo>
                <a:lnTo>
                  <a:pt x="286" y="34"/>
                </a:lnTo>
                <a:lnTo>
                  <a:pt x="291" y="34"/>
                </a:lnTo>
                <a:lnTo>
                  <a:pt x="293" y="32"/>
                </a:lnTo>
                <a:lnTo>
                  <a:pt x="334" y="32"/>
                </a:lnTo>
                <a:lnTo>
                  <a:pt x="325" y="20"/>
                </a:lnTo>
                <a:lnTo>
                  <a:pt x="325" y="20"/>
                </a:lnTo>
                <a:close/>
              </a:path>
              <a:path w="405" h="455">
                <a:moveTo>
                  <a:pt x="370" y="15"/>
                </a:moveTo>
                <a:lnTo>
                  <a:pt x="361" y="15"/>
                </a:lnTo>
                <a:lnTo>
                  <a:pt x="361" y="18"/>
                </a:lnTo>
                <a:lnTo>
                  <a:pt x="361" y="22"/>
                </a:lnTo>
                <a:lnTo>
                  <a:pt x="358" y="25"/>
                </a:lnTo>
                <a:lnTo>
                  <a:pt x="358" y="44"/>
                </a:lnTo>
                <a:lnTo>
                  <a:pt x="344" y="44"/>
                </a:lnTo>
                <a:lnTo>
                  <a:pt x="361" y="44"/>
                </a:lnTo>
                <a:lnTo>
                  <a:pt x="361" y="41"/>
                </a:lnTo>
                <a:lnTo>
                  <a:pt x="363" y="37"/>
                </a:lnTo>
                <a:lnTo>
                  <a:pt x="363" y="32"/>
                </a:lnTo>
                <a:lnTo>
                  <a:pt x="365" y="27"/>
                </a:lnTo>
                <a:lnTo>
                  <a:pt x="365" y="25"/>
                </a:lnTo>
                <a:lnTo>
                  <a:pt x="368" y="22"/>
                </a:lnTo>
                <a:lnTo>
                  <a:pt x="368" y="18"/>
                </a:lnTo>
                <a:lnTo>
                  <a:pt x="370" y="15"/>
                </a:lnTo>
                <a:lnTo>
                  <a:pt x="370" y="15"/>
                </a:lnTo>
                <a:close/>
              </a:path>
              <a:path w="405" h="455">
                <a:moveTo>
                  <a:pt x="397" y="1"/>
                </a:moveTo>
                <a:lnTo>
                  <a:pt x="387" y="10"/>
                </a:lnTo>
                <a:lnTo>
                  <a:pt x="327" y="10"/>
                </a:lnTo>
                <a:lnTo>
                  <a:pt x="332" y="18"/>
                </a:lnTo>
                <a:lnTo>
                  <a:pt x="334" y="15"/>
                </a:lnTo>
                <a:lnTo>
                  <a:pt x="404" y="15"/>
                </a:lnTo>
                <a:lnTo>
                  <a:pt x="397" y="1"/>
                </a:lnTo>
                <a:lnTo>
                  <a:pt x="39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70" name="path 12270"/>
          <p:cNvSpPr/>
          <p:nvPr/>
        </p:nvSpPr>
        <p:spPr>
          <a:xfrm>
            <a:off x="9320021" y="9499345"/>
            <a:ext cx="109728" cy="201167"/>
          </a:xfrm>
          <a:custGeom>
            <a:avLst/>
            <a:gdLst/>
            <a:ahLst/>
            <a:cxnLst/>
            <a:rect l="0" t="0" r="0" b="0"/>
            <a:pathLst>
              <a:path w="172" h="316">
                <a:moveTo>
                  <a:pt x="68" y="145"/>
                </a:moveTo>
                <a:lnTo>
                  <a:pt x="68" y="142"/>
                </a:lnTo>
                <a:moveTo>
                  <a:pt x="70" y="140"/>
                </a:moveTo>
                <a:lnTo>
                  <a:pt x="87" y="126"/>
                </a:lnTo>
                <a:moveTo>
                  <a:pt x="68" y="150"/>
                </a:moveTo>
                <a:lnTo>
                  <a:pt x="78" y="140"/>
                </a:lnTo>
                <a:moveTo>
                  <a:pt x="85" y="133"/>
                </a:moveTo>
                <a:lnTo>
                  <a:pt x="97" y="121"/>
                </a:lnTo>
                <a:moveTo>
                  <a:pt x="68" y="157"/>
                </a:moveTo>
                <a:lnTo>
                  <a:pt x="75" y="150"/>
                </a:lnTo>
                <a:moveTo>
                  <a:pt x="114" y="113"/>
                </a:moveTo>
                <a:lnTo>
                  <a:pt x="116" y="109"/>
                </a:lnTo>
                <a:moveTo>
                  <a:pt x="94" y="130"/>
                </a:moveTo>
                <a:lnTo>
                  <a:pt x="106" y="121"/>
                </a:lnTo>
                <a:moveTo>
                  <a:pt x="66" y="166"/>
                </a:moveTo>
                <a:lnTo>
                  <a:pt x="73" y="159"/>
                </a:lnTo>
                <a:moveTo>
                  <a:pt x="104" y="128"/>
                </a:moveTo>
                <a:lnTo>
                  <a:pt x="123" y="111"/>
                </a:lnTo>
                <a:moveTo>
                  <a:pt x="58" y="181"/>
                </a:moveTo>
                <a:lnTo>
                  <a:pt x="58" y="178"/>
                </a:lnTo>
                <a:moveTo>
                  <a:pt x="114" y="126"/>
                </a:moveTo>
                <a:lnTo>
                  <a:pt x="128" y="111"/>
                </a:lnTo>
                <a:moveTo>
                  <a:pt x="61" y="181"/>
                </a:moveTo>
                <a:lnTo>
                  <a:pt x="61" y="178"/>
                </a:lnTo>
                <a:moveTo>
                  <a:pt x="66" y="176"/>
                </a:moveTo>
                <a:lnTo>
                  <a:pt x="68" y="171"/>
                </a:lnTo>
                <a:moveTo>
                  <a:pt x="56" y="188"/>
                </a:moveTo>
                <a:lnTo>
                  <a:pt x="58" y="188"/>
                </a:lnTo>
                <a:moveTo>
                  <a:pt x="123" y="123"/>
                </a:moveTo>
                <a:lnTo>
                  <a:pt x="135" y="111"/>
                </a:lnTo>
                <a:moveTo>
                  <a:pt x="63" y="183"/>
                </a:moveTo>
                <a:lnTo>
                  <a:pt x="66" y="181"/>
                </a:lnTo>
                <a:moveTo>
                  <a:pt x="61" y="193"/>
                </a:moveTo>
                <a:lnTo>
                  <a:pt x="66" y="188"/>
                </a:lnTo>
                <a:moveTo>
                  <a:pt x="135" y="118"/>
                </a:moveTo>
                <a:lnTo>
                  <a:pt x="140" y="113"/>
                </a:lnTo>
                <a:moveTo>
                  <a:pt x="130" y="123"/>
                </a:moveTo>
                <a:lnTo>
                  <a:pt x="133" y="118"/>
                </a:lnTo>
                <a:moveTo>
                  <a:pt x="135" y="118"/>
                </a:moveTo>
                <a:lnTo>
                  <a:pt x="135" y="116"/>
                </a:lnTo>
                <a:moveTo>
                  <a:pt x="51" y="210"/>
                </a:moveTo>
                <a:lnTo>
                  <a:pt x="56" y="205"/>
                </a:lnTo>
                <a:moveTo>
                  <a:pt x="58" y="202"/>
                </a:moveTo>
                <a:lnTo>
                  <a:pt x="63" y="198"/>
                </a:lnTo>
                <a:moveTo>
                  <a:pt x="49" y="219"/>
                </a:moveTo>
                <a:lnTo>
                  <a:pt x="54" y="214"/>
                </a:lnTo>
                <a:moveTo>
                  <a:pt x="56" y="212"/>
                </a:moveTo>
                <a:lnTo>
                  <a:pt x="61" y="207"/>
                </a:lnTo>
                <a:moveTo>
                  <a:pt x="46" y="229"/>
                </a:moveTo>
                <a:lnTo>
                  <a:pt x="51" y="224"/>
                </a:lnTo>
                <a:moveTo>
                  <a:pt x="54" y="219"/>
                </a:moveTo>
                <a:lnTo>
                  <a:pt x="58" y="217"/>
                </a:lnTo>
                <a:moveTo>
                  <a:pt x="44" y="238"/>
                </a:moveTo>
                <a:lnTo>
                  <a:pt x="56" y="226"/>
                </a:lnTo>
                <a:moveTo>
                  <a:pt x="99" y="181"/>
                </a:moveTo>
                <a:lnTo>
                  <a:pt x="99" y="178"/>
                </a:lnTo>
                <a:moveTo>
                  <a:pt x="87" y="193"/>
                </a:moveTo>
                <a:lnTo>
                  <a:pt x="97" y="186"/>
                </a:lnTo>
                <a:lnTo>
                  <a:pt x="97" y="183"/>
                </a:lnTo>
                <a:moveTo>
                  <a:pt x="39" y="248"/>
                </a:moveTo>
                <a:lnTo>
                  <a:pt x="54" y="233"/>
                </a:lnTo>
                <a:moveTo>
                  <a:pt x="90" y="198"/>
                </a:moveTo>
                <a:lnTo>
                  <a:pt x="111" y="178"/>
                </a:lnTo>
                <a:moveTo>
                  <a:pt x="37" y="258"/>
                </a:moveTo>
                <a:lnTo>
                  <a:pt x="37" y="255"/>
                </a:lnTo>
                <a:moveTo>
                  <a:pt x="142" y="152"/>
                </a:moveTo>
                <a:lnTo>
                  <a:pt x="147" y="147"/>
                </a:lnTo>
                <a:moveTo>
                  <a:pt x="37" y="258"/>
                </a:moveTo>
                <a:lnTo>
                  <a:pt x="49" y="246"/>
                </a:lnTo>
                <a:moveTo>
                  <a:pt x="101" y="193"/>
                </a:moveTo>
                <a:lnTo>
                  <a:pt x="121" y="173"/>
                </a:lnTo>
                <a:moveTo>
                  <a:pt x="51" y="246"/>
                </a:moveTo>
                <a:lnTo>
                  <a:pt x="51" y="243"/>
                </a:lnTo>
                <a:moveTo>
                  <a:pt x="101" y="193"/>
                </a:moveTo>
                <a:lnTo>
                  <a:pt x="101" y="190"/>
                </a:lnTo>
                <a:moveTo>
                  <a:pt x="34" y="267"/>
                </a:moveTo>
                <a:lnTo>
                  <a:pt x="39" y="262"/>
                </a:lnTo>
                <a:moveTo>
                  <a:pt x="142" y="159"/>
                </a:moveTo>
                <a:lnTo>
                  <a:pt x="150" y="152"/>
                </a:lnTo>
                <a:moveTo>
                  <a:pt x="41" y="260"/>
                </a:moveTo>
                <a:lnTo>
                  <a:pt x="46" y="255"/>
                </a:lnTo>
                <a:moveTo>
                  <a:pt x="116" y="186"/>
                </a:moveTo>
                <a:lnTo>
                  <a:pt x="130" y="171"/>
                </a:lnTo>
                <a:moveTo>
                  <a:pt x="46" y="255"/>
                </a:moveTo>
                <a:lnTo>
                  <a:pt x="49" y="253"/>
                </a:lnTo>
                <a:moveTo>
                  <a:pt x="32" y="274"/>
                </a:moveTo>
                <a:lnTo>
                  <a:pt x="34" y="274"/>
                </a:lnTo>
                <a:moveTo>
                  <a:pt x="128" y="181"/>
                </a:moveTo>
                <a:lnTo>
                  <a:pt x="152" y="157"/>
                </a:lnTo>
                <a:moveTo>
                  <a:pt x="34" y="274"/>
                </a:moveTo>
                <a:lnTo>
                  <a:pt x="39" y="270"/>
                </a:lnTo>
                <a:moveTo>
                  <a:pt x="140" y="176"/>
                </a:moveTo>
                <a:lnTo>
                  <a:pt x="157" y="157"/>
                </a:lnTo>
                <a:moveTo>
                  <a:pt x="147" y="173"/>
                </a:moveTo>
                <a:lnTo>
                  <a:pt x="164" y="157"/>
                </a:lnTo>
                <a:moveTo>
                  <a:pt x="169" y="159"/>
                </a:moveTo>
                <a:lnTo>
                  <a:pt x="159" y="171"/>
                </a:lnTo>
                <a:lnTo>
                  <a:pt x="150" y="181"/>
                </a:lnTo>
                <a:moveTo>
                  <a:pt x="150" y="186"/>
                </a:moveTo>
                <a:lnTo>
                  <a:pt x="159" y="176"/>
                </a:lnTo>
                <a:moveTo>
                  <a:pt x="114" y="224"/>
                </a:moveTo>
                <a:lnTo>
                  <a:pt x="123" y="212"/>
                </a:lnTo>
                <a:lnTo>
                  <a:pt x="126" y="210"/>
                </a:lnTo>
                <a:moveTo>
                  <a:pt x="152" y="193"/>
                </a:moveTo>
                <a:lnTo>
                  <a:pt x="159" y="183"/>
                </a:lnTo>
                <a:moveTo>
                  <a:pt x="116" y="229"/>
                </a:moveTo>
                <a:lnTo>
                  <a:pt x="135" y="207"/>
                </a:lnTo>
                <a:moveTo>
                  <a:pt x="152" y="198"/>
                </a:moveTo>
                <a:lnTo>
                  <a:pt x="161" y="190"/>
                </a:lnTo>
                <a:moveTo>
                  <a:pt x="126" y="226"/>
                </a:moveTo>
                <a:lnTo>
                  <a:pt x="126" y="224"/>
                </a:lnTo>
                <a:lnTo>
                  <a:pt x="145" y="205"/>
                </a:lnTo>
                <a:moveTo>
                  <a:pt x="140" y="217"/>
                </a:moveTo>
                <a:lnTo>
                  <a:pt x="161" y="195"/>
                </a:lnTo>
                <a:moveTo>
                  <a:pt x="152" y="212"/>
                </a:moveTo>
                <a:lnTo>
                  <a:pt x="159" y="205"/>
                </a:lnTo>
                <a:moveTo>
                  <a:pt x="152" y="219"/>
                </a:moveTo>
                <a:lnTo>
                  <a:pt x="159" y="210"/>
                </a:lnTo>
                <a:moveTo>
                  <a:pt x="150" y="226"/>
                </a:moveTo>
                <a:lnTo>
                  <a:pt x="150" y="224"/>
                </a:lnTo>
                <a:moveTo>
                  <a:pt x="152" y="226"/>
                </a:moveTo>
                <a:lnTo>
                  <a:pt x="159" y="217"/>
                </a:lnTo>
                <a:moveTo>
                  <a:pt x="150" y="233"/>
                </a:moveTo>
                <a:lnTo>
                  <a:pt x="159" y="224"/>
                </a:lnTo>
                <a:moveTo>
                  <a:pt x="135" y="255"/>
                </a:moveTo>
                <a:lnTo>
                  <a:pt x="138" y="255"/>
                </a:lnTo>
                <a:moveTo>
                  <a:pt x="150" y="241"/>
                </a:moveTo>
                <a:lnTo>
                  <a:pt x="159" y="231"/>
                </a:lnTo>
                <a:moveTo>
                  <a:pt x="138" y="260"/>
                </a:moveTo>
                <a:lnTo>
                  <a:pt x="142" y="255"/>
                </a:lnTo>
                <a:moveTo>
                  <a:pt x="150" y="248"/>
                </a:moveTo>
                <a:lnTo>
                  <a:pt x="159" y="241"/>
                </a:lnTo>
                <a:moveTo>
                  <a:pt x="142" y="262"/>
                </a:moveTo>
                <a:lnTo>
                  <a:pt x="159" y="246"/>
                </a:lnTo>
                <a:moveTo>
                  <a:pt x="147" y="267"/>
                </a:moveTo>
                <a:lnTo>
                  <a:pt x="159" y="253"/>
                </a:lnTo>
                <a:moveTo>
                  <a:pt x="30" y="315"/>
                </a:moveTo>
                <a:lnTo>
                  <a:pt x="27" y="315"/>
                </a:lnTo>
                <a:moveTo>
                  <a:pt x="34" y="315"/>
                </a:moveTo>
                <a:lnTo>
                  <a:pt x="27" y="306"/>
                </a:lnTo>
                <a:moveTo>
                  <a:pt x="39" y="313"/>
                </a:moveTo>
                <a:lnTo>
                  <a:pt x="27" y="301"/>
                </a:lnTo>
                <a:moveTo>
                  <a:pt x="41" y="308"/>
                </a:moveTo>
                <a:lnTo>
                  <a:pt x="27" y="293"/>
                </a:lnTo>
                <a:moveTo>
                  <a:pt x="41" y="301"/>
                </a:moveTo>
                <a:lnTo>
                  <a:pt x="30" y="289"/>
                </a:lnTo>
                <a:moveTo>
                  <a:pt x="37" y="291"/>
                </a:moveTo>
                <a:lnTo>
                  <a:pt x="32" y="284"/>
                </a:lnTo>
                <a:moveTo>
                  <a:pt x="39" y="284"/>
                </a:moveTo>
                <a:lnTo>
                  <a:pt x="32" y="279"/>
                </a:lnTo>
                <a:moveTo>
                  <a:pt x="41" y="279"/>
                </a:moveTo>
                <a:lnTo>
                  <a:pt x="37" y="277"/>
                </a:lnTo>
                <a:moveTo>
                  <a:pt x="37" y="274"/>
                </a:moveTo>
                <a:lnTo>
                  <a:pt x="34" y="272"/>
                </a:lnTo>
                <a:moveTo>
                  <a:pt x="41" y="274"/>
                </a:moveTo>
                <a:lnTo>
                  <a:pt x="39" y="272"/>
                </a:lnTo>
                <a:moveTo>
                  <a:pt x="37" y="270"/>
                </a:moveTo>
                <a:lnTo>
                  <a:pt x="34" y="267"/>
                </a:lnTo>
                <a:moveTo>
                  <a:pt x="63" y="193"/>
                </a:moveTo>
                <a:lnTo>
                  <a:pt x="61" y="190"/>
                </a:lnTo>
                <a:moveTo>
                  <a:pt x="13" y="142"/>
                </a:moveTo>
                <a:lnTo>
                  <a:pt x="6" y="133"/>
                </a:lnTo>
                <a:moveTo>
                  <a:pt x="61" y="188"/>
                </a:moveTo>
                <a:lnTo>
                  <a:pt x="58" y="186"/>
                </a:lnTo>
                <a:moveTo>
                  <a:pt x="30" y="159"/>
                </a:moveTo>
                <a:lnTo>
                  <a:pt x="13" y="142"/>
                </a:lnTo>
                <a:moveTo>
                  <a:pt x="58" y="186"/>
                </a:moveTo>
                <a:lnTo>
                  <a:pt x="58" y="183"/>
                </a:lnTo>
                <a:moveTo>
                  <a:pt x="142" y="265"/>
                </a:moveTo>
                <a:lnTo>
                  <a:pt x="140" y="262"/>
                </a:lnTo>
                <a:moveTo>
                  <a:pt x="10" y="133"/>
                </a:moveTo>
                <a:lnTo>
                  <a:pt x="1" y="123"/>
                </a:lnTo>
                <a:moveTo>
                  <a:pt x="140" y="262"/>
                </a:moveTo>
                <a:lnTo>
                  <a:pt x="138" y="258"/>
                </a:lnTo>
                <a:moveTo>
                  <a:pt x="32" y="154"/>
                </a:moveTo>
                <a:lnTo>
                  <a:pt x="20" y="140"/>
                </a:lnTo>
                <a:moveTo>
                  <a:pt x="66" y="188"/>
                </a:moveTo>
                <a:lnTo>
                  <a:pt x="63" y="186"/>
                </a:lnTo>
                <a:moveTo>
                  <a:pt x="150" y="265"/>
                </a:moveTo>
                <a:lnTo>
                  <a:pt x="140" y="255"/>
                </a:lnTo>
                <a:moveTo>
                  <a:pt x="8" y="123"/>
                </a:moveTo>
                <a:lnTo>
                  <a:pt x="1" y="116"/>
                </a:lnTo>
                <a:moveTo>
                  <a:pt x="140" y="253"/>
                </a:moveTo>
                <a:lnTo>
                  <a:pt x="138" y="253"/>
                </a:lnTo>
                <a:moveTo>
                  <a:pt x="37" y="150"/>
                </a:moveTo>
                <a:lnTo>
                  <a:pt x="22" y="138"/>
                </a:lnTo>
                <a:moveTo>
                  <a:pt x="66" y="181"/>
                </a:moveTo>
                <a:lnTo>
                  <a:pt x="63" y="178"/>
                </a:lnTo>
                <a:moveTo>
                  <a:pt x="154" y="262"/>
                </a:moveTo>
                <a:lnTo>
                  <a:pt x="147" y="255"/>
                </a:lnTo>
                <a:moveTo>
                  <a:pt x="41" y="150"/>
                </a:moveTo>
                <a:lnTo>
                  <a:pt x="27" y="135"/>
                </a:lnTo>
                <a:moveTo>
                  <a:pt x="121" y="229"/>
                </a:moveTo>
                <a:lnTo>
                  <a:pt x="111" y="219"/>
                </a:lnTo>
                <a:moveTo>
                  <a:pt x="68" y="176"/>
                </a:moveTo>
                <a:lnTo>
                  <a:pt x="66" y="173"/>
                </a:lnTo>
                <a:moveTo>
                  <a:pt x="90" y="198"/>
                </a:moveTo>
                <a:lnTo>
                  <a:pt x="90" y="195"/>
                </a:lnTo>
                <a:moveTo>
                  <a:pt x="159" y="260"/>
                </a:moveTo>
                <a:lnTo>
                  <a:pt x="150" y="250"/>
                </a:lnTo>
                <a:moveTo>
                  <a:pt x="34" y="135"/>
                </a:moveTo>
                <a:lnTo>
                  <a:pt x="30" y="133"/>
                </a:lnTo>
                <a:moveTo>
                  <a:pt x="123" y="224"/>
                </a:moveTo>
                <a:lnTo>
                  <a:pt x="116" y="217"/>
                </a:lnTo>
                <a:moveTo>
                  <a:pt x="46" y="147"/>
                </a:moveTo>
                <a:lnTo>
                  <a:pt x="39" y="140"/>
                </a:lnTo>
                <a:moveTo>
                  <a:pt x="94" y="198"/>
                </a:moveTo>
                <a:lnTo>
                  <a:pt x="90" y="190"/>
                </a:lnTo>
                <a:moveTo>
                  <a:pt x="68" y="169"/>
                </a:moveTo>
                <a:lnTo>
                  <a:pt x="66" y="166"/>
                </a:lnTo>
                <a:moveTo>
                  <a:pt x="159" y="253"/>
                </a:moveTo>
                <a:lnTo>
                  <a:pt x="150" y="243"/>
                </a:lnTo>
                <a:moveTo>
                  <a:pt x="39" y="133"/>
                </a:moveTo>
                <a:lnTo>
                  <a:pt x="34" y="128"/>
                </a:lnTo>
                <a:moveTo>
                  <a:pt x="128" y="224"/>
                </a:moveTo>
                <a:lnTo>
                  <a:pt x="118" y="214"/>
                </a:lnTo>
                <a:moveTo>
                  <a:pt x="51" y="145"/>
                </a:moveTo>
                <a:lnTo>
                  <a:pt x="44" y="138"/>
                </a:lnTo>
                <a:moveTo>
                  <a:pt x="99" y="193"/>
                </a:moveTo>
                <a:lnTo>
                  <a:pt x="92" y="186"/>
                </a:lnTo>
                <a:moveTo>
                  <a:pt x="63" y="159"/>
                </a:moveTo>
                <a:lnTo>
                  <a:pt x="63" y="157"/>
                </a:lnTo>
                <a:moveTo>
                  <a:pt x="70" y="164"/>
                </a:moveTo>
                <a:lnTo>
                  <a:pt x="68" y="161"/>
                </a:lnTo>
                <a:moveTo>
                  <a:pt x="159" y="246"/>
                </a:moveTo>
                <a:lnTo>
                  <a:pt x="150" y="238"/>
                </a:lnTo>
                <a:moveTo>
                  <a:pt x="41" y="128"/>
                </a:moveTo>
                <a:lnTo>
                  <a:pt x="39" y="126"/>
                </a:lnTo>
                <a:moveTo>
                  <a:pt x="133" y="219"/>
                </a:moveTo>
                <a:lnTo>
                  <a:pt x="123" y="212"/>
                </a:lnTo>
                <a:moveTo>
                  <a:pt x="56" y="145"/>
                </a:moveTo>
                <a:lnTo>
                  <a:pt x="49" y="135"/>
                </a:lnTo>
                <a:moveTo>
                  <a:pt x="104" y="193"/>
                </a:moveTo>
                <a:lnTo>
                  <a:pt x="97" y="183"/>
                </a:lnTo>
                <a:moveTo>
                  <a:pt x="73" y="159"/>
                </a:moveTo>
                <a:lnTo>
                  <a:pt x="68" y="154"/>
                </a:lnTo>
                <a:moveTo>
                  <a:pt x="159" y="238"/>
                </a:moveTo>
                <a:lnTo>
                  <a:pt x="150" y="231"/>
                </a:lnTo>
                <a:moveTo>
                  <a:pt x="46" y="126"/>
                </a:moveTo>
                <a:lnTo>
                  <a:pt x="44" y="123"/>
                </a:lnTo>
                <a:moveTo>
                  <a:pt x="138" y="219"/>
                </a:moveTo>
                <a:lnTo>
                  <a:pt x="130" y="210"/>
                </a:lnTo>
                <a:moveTo>
                  <a:pt x="61" y="142"/>
                </a:moveTo>
                <a:lnTo>
                  <a:pt x="54" y="135"/>
                </a:lnTo>
                <a:moveTo>
                  <a:pt x="109" y="190"/>
                </a:moveTo>
                <a:lnTo>
                  <a:pt x="101" y="181"/>
                </a:lnTo>
                <a:moveTo>
                  <a:pt x="73" y="154"/>
                </a:moveTo>
                <a:lnTo>
                  <a:pt x="68" y="150"/>
                </a:lnTo>
                <a:moveTo>
                  <a:pt x="159" y="231"/>
                </a:moveTo>
                <a:lnTo>
                  <a:pt x="152" y="224"/>
                </a:lnTo>
                <a:moveTo>
                  <a:pt x="49" y="123"/>
                </a:moveTo>
                <a:lnTo>
                  <a:pt x="46" y="121"/>
                </a:lnTo>
                <a:moveTo>
                  <a:pt x="142" y="217"/>
                </a:moveTo>
                <a:lnTo>
                  <a:pt x="135" y="210"/>
                </a:lnTo>
                <a:moveTo>
                  <a:pt x="68" y="142"/>
                </a:moveTo>
                <a:lnTo>
                  <a:pt x="61" y="133"/>
                </a:lnTo>
                <a:moveTo>
                  <a:pt x="114" y="188"/>
                </a:moveTo>
                <a:lnTo>
                  <a:pt x="106" y="178"/>
                </a:lnTo>
                <a:moveTo>
                  <a:pt x="75" y="150"/>
                </a:moveTo>
                <a:lnTo>
                  <a:pt x="70" y="145"/>
                </a:lnTo>
                <a:moveTo>
                  <a:pt x="159" y="226"/>
                </a:moveTo>
                <a:lnTo>
                  <a:pt x="152" y="217"/>
                </a:lnTo>
                <a:moveTo>
                  <a:pt x="54" y="121"/>
                </a:moveTo>
                <a:lnTo>
                  <a:pt x="51" y="116"/>
                </a:lnTo>
                <a:moveTo>
                  <a:pt x="147" y="212"/>
                </a:moveTo>
                <a:lnTo>
                  <a:pt x="140" y="207"/>
                </a:lnTo>
                <a:moveTo>
                  <a:pt x="54" y="121"/>
                </a:moveTo>
                <a:lnTo>
                  <a:pt x="54" y="118"/>
                </a:lnTo>
                <a:moveTo>
                  <a:pt x="118" y="186"/>
                </a:moveTo>
                <a:lnTo>
                  <a:pt x="111" y="178"/>
                </a:lnTo>
                <a:moveTo>
                  <a:pt x="70" y="135"/>
                </a:moveTo>
                <a:lnTo>
                  <a:pt x="66" y="130"/>
                </a:lnTo>
                <a:moveTo>
                  <a:pt x="78" y="145"/>
                </a:moveTo>
                <a:lnTo>
                  <a:pt x="73" y="138"/>
                </a:lnTo>
                <a:moveTo>
                  <a:pt x="159" y="219"/>
                </a:moveTo>
                <a:lnTo>
                  <a:pt x="145" y="205"/>
                </a:lnTo>
                <a:moveTo>
                  <a:pt x="58" y="118"/>
                </a:moveTo>
                <a:lnTo>
                  <a:pt x="54" y="113"/>
                </a:lnTo>
                <a:moveTo>
                  <a:pt x="123" y="183"/>
                </a:moveTo>
                <a:lnTo>
                  <a:pt x="116" y="176"/>
                </a:lnTo>
                <a:moveTo>
                  <a:pt x="70" y="130"/>
                </a:moveTo>
                <a:lnTo>
                  <a:pt x="68" y="128"/>
                </a:lnTo>
                <a:moveTo>
                  <a:pt x="78" y="138"/>
                </a:moveTo>
                <a:lnTo>
                  <a:pt x="73" y="133"/>
                </a:lnTo>
                <a:moveTo>
                  <a:pt x="159" y="212"/>
                </a:moveTo>
                <a:lnTo>
                  <a:pt x="150" y="202"/>
                </a:lnTo>
                <a:moveTo>
                  <a:pt x="61" y="113"/>
                </a:moveTo>
                <a:lnTo>
                  <a:pt x="58" y="111"/>
                </a:lnTo>
                <a:moveTo>
                  <a:pt x="128" y="181"/>
                </a:moveTo>
                <a:lnTo>
                  <a:pt x="121" y="173"/>
                </a:lnTo>
                <a:moveTo>
                  <a:pt x="70" y="123"/>
                </a:moveTo>
                <a:lnTo>
                  <a:pt x="70" y="121"/>
                </a:lnTo>
                <a:moveTo>
                  <a:pt x="82" y="135"/>
                </a:moveTo>
                <a:lnTo>
                  <a:pt x="75" y="126"/>
                </a:lnTo>
                <a:moveTo>
                  <a:pt x="159" y="207"/>
                </a:moveTo>
                <a:lnTo>
                  <a:pt x="152" y="198"/>
                </a:lnTo>
                <a:moveTo>
                  <a:pt x="66" y="111"/>
                </a:moveTo>
                <a:lnTo>
                  <a:pt x="63" y="109"/>
                </a:lnTo>
                <a:moveTo>
                  <a:pt x="133" y="178"/>
                </a:moveTo>
                <a:lnTo>
                  <a:pt x="126" y="171"/>
                </a:lnTo>
                <a:moveTo>
                  <a:pt x="161" y="200"/>
                </a:moveTo>
                <a:lnTo>
                  <a:pt x="150" y="188"/>
                </a:lnTo>
                <a:moveTo>
                  <a:pt x="27" y="66"/>
                </a:moveTo>
                <a:lnTo>
                  <a:pt x="25" y="63"/>
                </a:lnTo>
                <a:moveTo>
                  <a:pt x="138" y="176"/>
                </a:moveTo>
                <a:lnTo>
                  <a:pt x="130" y="171"/>
                </a:lnTo>
                <a:moveTo>
                  <a:pt x="70" y="109"/>
                </a:moveTo>
                <a:lnTo>
                  <a:pt x="66" y="104"/>
                </a:lnTo>
                <a:moveTo>
                  <a:pt x="92" y="130"/>
                </a:moveTo>
                <a:lnTo>
                  <a:pt x="87" y="126"/>
                </a:lnTo>
                <a:moveTo>
                  <a:pt x="80" y="118"/>
                </a:moveTo>
                <a:lnTo>
                  <a:pt x="70" y="109"/>
                </a:lnTo>
                <a:moveTo>
                  <a:pt x="161" y="193"/>
                </a:moveTo>
                <a:lnTo>
                  <a:pt x="150" y="181"/>
                </a:lnTo>
                <a:moveTo>
                  <a:pt x="13" y="46"/>
                </a:moveTo>
                <a:lnTo>
                  <a:pt x="10" y="41"/>
                </a:lnTo>
                <a:moveTo>
                  <a:pt x="142" y="173"/>
                </a:moveTo>
                <a:lnTo>
                  <a:pt x="135" y="169"/>
                </a:lnTo>
                <a:moveTo>
                  <a:pt x="15" y="46"/>
                </a:moveTo>
                <a:lnTo>
                  <a:pt x="15" y="44"/>
                </a:lnTo>
                <a:moveTo>
                  <a:pt x="97" y="130"/>
                </a:moveTo>
                <a:lnTo>
                  <a:pt x="92" y="123"/>
                </a:lnTo>
                <a:moveTo>
                  <a:pt x="30" y="63"/>
                </a:moveTo>
                <a:lnTo>
                  <a:pt x="25" y="56"/>
                </a:lnTo>
                <a:moveTo>
                  <a:pt x="82" y="113"/>
                </a:moveTo>
                <a:lnTo>
                  <a:pt x="70" y="101"/>
                </a:lnTo>
                <a:moveTo>
                  <a:pt x="161" y="186"/>
                </a:moveTo>
                <a:lnTo>
                  <a:pt x="140" y="166"/>
                </a:lnTo>
                <a:moveTo>
                  <a:pt x="32" y="56"/>
                </a:moveTo>
                <a:lnTo>
                  <a:pt x="10" y="37"/>
                </a:lnTo>
                <a:moveTo>
                  <a:pt x="104" y="128"/>
                </a:moveTo>
                <a:lnTo>
                  <a:pt x="97" y="123"/>
                </a:lnTo>
                <a:moveTo>
                  <a:pt x="82" y="106"/>
                </a:moveTo>
                <a:lnTo>
                  <a:pt x="73" y="97"/>
                </a:lnTo>
                <a:moveTo>
                  <a:pt x="159" y="176"/>
                </a:moveTo>
                <a:lnTo>
                  <a:pt x="145" y="161"/>
                </a:lnTo>
                <a:moveTo>
                  <a:pt x="85" y="101"/>
                </a:moveTo>
                <a:lnTo>
                  <a:pt x="75" y="92"/>
                </a:lnTo>
                <a:moveTo>
                  <a:pt x="109" y="128"/>
                </a:moveTo>
                <a:lnTo>
                  <a:pt x="101" y="121"/>
                </a:lnTo>
                <a:moveTo>
                  <a:pt x="159" y="171"/>
                </a:moveTo>
                <a:lnTo>
                  <a:pt x="142" y="152"/>
                </a:lnTo>
                <a:moveTo>
                  <a:pt x="70" y="80"/>
                </a:moveTo>
                <a:lnTo>
                  <a:pt x="61" y="73"/>
                </a:lnTo>
                <a:moveTo>
                  <a:pt x="114" y="126"/>
                </a:moveTo>
                <a:lnTo>
                  <a:pt x="109" y="121"/>
                </a:lnTo>
                <a:moveTo>
                  <a:pt x="85" y="97"/>
                </a:moveTo>
                <a:lnTo>
                  <a:pt x="75" y="85"/>
                </a:lnTo>
                <a:moveTo>
                  <a:pt x="166" y="171"/>
                </a:moveTo>
                <a:lnTo>
                  <a:pt x="166" y="169"/>
                </a:lnTo>
                <a:moveTo>
                  <a:pt x="90" y="94"/>
                </a:moveTo>
                <a:lnTo>
                  <a:pt x="66" y="70"/>
                </a:lnTo>
                <a:moveTo>
                  <a:pt x="166" y="169"/>
                </a:moveTo>
                <a:lnTo>
                  <a:pt x="154" y="159"/>
                </a:lnTo>
                <a:moveTo>
                  <a:pt x="121" y="126"/>
                </a:moveTo>
                <a:lnTo>
                  <a:pt x="114" y="118"/>
                </a:lnTo>
                <a:moveTo>
                  <a:pt x="152" y="157"/>
                </a:moveTo>
                <a:lnTo>
                  <a:pt x="145" y="150"/>
                </a:lnTo>
                <a:moveTo>
                  <a:pt x="166" y="164"/>
                </a:moveTo>
                <a:lnTo>
                  <a:pt x="159" y="157"/>
                </a:lnTo>
                <a:moveTo>
                  <a:pt x="85" y="82"/>
                </a:moveTo>
                <a:lnTo>
                  <a:pt x="70" y="68"/>
                </a:lnTo>
                <a:moveTo>
                  <a:pt x="126" y="123"/>
                </a:moveTo>
                <a:lnTo>
                  <a:pt x="111" y="109"/>
                </a:lnTo>
                <a:moveTo>
                  <a:pt x="92" y="90"/>
                </a:moveTo>
                <a:lnTo>
                  <a:pt x="87" y="85"/>
                </a:lnTo>
                <a:moveTo>
                  <a:pt x="171" y="161"/>
                </a:moveTo>
                <a:lnTo>
                  <a:pt x="169" y="159"/>
                </a:lnTo>
                <a:moveTo>
                  <a:pt x="90" y="80"/>
                </a:moveTo>
                <a:lnTo>
                  <a:pt x="75" y="66"/>
                </a:lnTo>
                <a:moveTo>
                  <a:pt x="133" y="123"/>
                </a:moveTo>
                <a:lnTo>
                  <a:pt x="118" y="109"/>
                </a:lnTo>
                <a:moveTo>
                  <a:pt x="97" y="87"/>
                </a:moveTo>
                <a:lnTo>
                  <a:pt x="90" y="80"/>
                </a:lnTo>
                <a:moveTo>
                  <a:pt x="135" y="118"/>
                </a:moveTo>
                <a:lnTo>
                  <a:pt x="135" y="116"/>
                </a:lnTo>
                <a:moveTo>
                  <a:pt x="99" y="82"/>
                </a:moveTo>
                <a:lnTo>
                  <a:pt x="78" y="61"/>
                </a:lnTo>
                <a:moveTo>
                  <a:pt x="135" y="118"/>
                </a:moveTo>
                <a:lnTo>
                  <a:pt x="128" y="111"/>
                </a:lnTo>
                <a:moveTo>
                  <a:pt x="138" y="116"/>
                </a:moveTo>
                <a:lnTo>
                  <a:pt x="135" y="111"/>
                </a:lnTo>
                <a:moveTo>
                  <a:pt x="87" y="63"/>
                </a:moveTo>
                <a:lnTo>
                  <a:pt x="78" y="56"/>
                </a:lnTo>
                <a:moveTo>
                  <a:pt x="101" y="78"/>
                </a:moveTo>
                <a:lnTo>
                  <a:pt x="92" y="70"/>
                </a:lnTo>
                <a:moveTo>
                  <a:pt x="104" y="73"/>
                </a:moveTo>
                <a:lnTo>
                  <a:pt x="101" y="70"/>
                </a:lnTo>
                <a:moveTo>
                  <a:pt x="90" y="58"/>
                </a:moveTo>
                <a:lnTo>
                  <a:pt x="78" y="49"/>
                </a:lnTo>
                <a:moveTo>
                  <a:pt x="92" y="53"/>
                </a:moveTo>
                <a:lnTo>
                  <a:pt x="78" y="41"/>
                </a:lnTo>
                <a:moveTo>
                  <a:pt x="73" y="34"/>
                </a:moveTo>
                <a:lnTo>
                  <a:pt x="70" y="32"/>
                </a:lnTo>
                <a:moveTo>
                  <a:pt x="97" y="51"/>
                </a:moveTo>
                <a:lnTo>
                  <a:pt x="92" y="46"/>
                </a:lnTo>
                <a:moveTo>
                  <a:pt x="87" y="41"/>
                </a:moveTo>
                <a:lnTo>
                  <a:pt x="70" y="27"/>
                </a:lnTo>
                <a:moveTo>
                  <a:pt x="99" y="49"/>
                </a:moveTo>
                <a:lnTo>
                  <a:pt x="94" y="41"/>
                </a:lnTo>
                <a:moveTo>
                  <a:pt x="87" y="34"/>
                </a:moveTo>
                <a:lnTo>
                  <a:pt x="73" y="22"/>
                </a:lnTo>
                <a:moveTo>
                  <a:pt x="101" y="44"/>
                </a:moveTo>
                <a:lnTo>
                  <a:pt x="97" y="39"/>
                </a:lnTo>
                <a:moveTo>
                  <a:pt x="90" y="30"/>
                </a:moveTo>
                <a:lnTo>
                  <a:pt x="75" y="18"/>
                </a:lnTo>
                <a:moveTo>
                  <a:pt x="104" y="39"/>
                </a:moveTo>
                <a:lnTo>
                  <a:pt x="99" y="34"/>
                </a:lnTo>
                <a:moveTo>
                  <a:pt x="85" y="20"/>
                </a:moveTo>
                <a:lnTo>
                  <a:pt x="75" y="10"/>
                </a:lnTo>
                <a:moveTo>
                  <a:pt x="56" y="229"/>
                </a:moveTo>
                <a:lnTo>
                  <a:pt x="56" y="221"/>
                </a:lnTo>
                <a:lnTo>
                  <a:pt x="58" y="214"/>
                </a:lnTo>
                <a:lnTo>
                  <a:pt x="58" y="212"/>
                </a:lnTo>
                <a:lnTo>
                  <a:pt x="61" y="210"/>
                </a:lnTo>
                <a:lnTo>
                  <a:pt x="61" y="207"/>
                </a:lnTo>
                <a:lnTo>
                  <a:pt x="63" y="200"/>
                </a:lnTo>
                <a:lnTo>
                  <a:pt x="63" y="195"/>
                </a:lnTo>
                <a:lnTo>
                  <a:pt x="66" y="193"/>
                </a:lnTo>
                <a:lnTo>
                  <a:pt x="63" y="190"/>
                </a:lnTo>
                <a:lnTo>
                  <a:pt x="66" y="190"/>
                </a:lnTo>
                <a:lnTo>
                  <a:pt x="63" y="190"/>
                </a:lnTo>
                <a:lnTo>
                  <a:pt x="66" y="188"/>
                </a:lnTo>
                <a:lnTo>
                  <a:pt x="66" y="183"/>
                </a:lnTo>
                <a:lnTo>
                  <a:pt x="68" y="171"/>
                </a:lnTo>
                <a:lnTo>
                  <a:pt x="68" y="169"/>
                </a:lnTo>
                <a:lnTo>
                  <a:pt x="70" y="169"/>
                </a:lnTo>
                <a:lnTo>
                  <a:pt x="68" y="166"/>
                </a:lnTo>
                <a:lnTo>
                  <a:pt x="70" y="166"/>
                </a:lnTo>
                <a:lnTo>
                  <a:pt x="70" y="164"/>
                </a:lnTo>
                <a:lnTo>
                  <a:pt x="73" y="161"/>
                </a:lnTo>
                <a:lnTo>
                  <a:pt x="75" y="152"/>
                </a:lnTo>
                <a:lnTo>
                  <a:pt x="75" y="150"/>
                </a:lnTo>
                <a:lnTo>
                  <a:pt x="78" y="142"/>
                </a:lnTo>
                <a:lnTo>
                  <a:pt x="78" y="140"/>
                </a:lnTo>
                <a:lnTo>
                  <a:pt x="80" y="135"/>
                </a:lnTo>
                <a:lnTo>
                  <a:pt x="82" y="133"/>
                </a:lnTo>
                <a:lnTo>
                  <a:pt x="90" y="133"/>
                </a:lnTo>
                <a:lnTo>
                  <a:pt x="92" y="130"/>
                </a:lnTo>
                <a:lnTo>
                  <a:pt x="92" y="133"/>
                </a:lnTo>
                <a:lnTo>
                  <a:pt x="92" y="130"/>
                </a:lnTo>
                <a:lnTo>
                  <a:pt x="99" y="130"/>
                </a:lnTo>
                <a:lnTo>
                  <a:pt x="104" y="128"/>
                </a:lnTo>
                <a:lnTo>
                  <a:pt x="109" y="128"/>
                </a:lnTo>
                <a:lnTo>
                  <a:pt x="111" y="126"/>
                </a:lnTo>
                <a:lnTo>
                  <a:pt x="118" y="126"/>
                </a:lnTo>
                <a:lnTo>
                  <a:pt x="121" y="123"/>
                </a:lnTo>
                <a:lnTo>
                  <a:pt x="121" y="126"/>
                </a:lnTo>
                <a:lnTo>
                  <a:pt x="123" y="123"/>
                </a:lnTo>
                <a:lnTo>
                  <a:pt x="135" y="123"/>
                </a:lnTo>
                <a:lnTo>
                  <a:pt x="135" y="121"/>
                </a:lnTo>
                <a:lnTo>
                  <a:pt x="133" y="121"/>
                </a:lnTo>
                <a:lnTo>
                  <a:pt x="135" y="118"/>
                </a:lnTo>
                <a:lnTo>
                  <a:pt x="135" y="116"/>
                </a:lnTo>
                <a:lnTo>
                  <a:pt x="135" y="118"/>
                </a:lnTo>
                <a:lnTo>
                  <a:pt x="138" y="116"/>
                </a:lnTo>
                <a:lnTo>
                  <a:pt x="140" y="113"/>
                </a:lnTo>
                <a:lnTo>
                  <a:pt x="138" y="113"/>
                </a:lnTo>
                <a:lnTo>
                  <a:pt x="135" y="111"/>
                </a:lnTo>
                <a:lnTo>
                  <a:pt x="135" y="113"/>
                </a:lnTo>
                <a:lnTo>
                  <a:pt x="133" y="111"/>
                </a:lnTo>
                <a:lnTo>
                  <a:pt x="128" y="111"/>
                </a:lnTo>
                <a:lnTo>
                  <a:pt x="118" y="109"/>
                </a:lnTo>
                <a:lnTo>
                  <a:pt x="111" y="109"/>
                </a:lnTo>
                <a:lnTo>
                  <a:pt x="111" y="111"/>
                </a:lnTo>
                <a:lnTo>
                  <a:pt x="114" y="111"/>
                </a:lnTo>
                <a:lnTo>
                  <a:pt x="116" y="116"/>
                </a:lnTo>
                <a:lnTo>
                  <a:pt x="114" y="118"/>
                </a:lnTo>
                <a:lnTo>
                  <a:pt x="109" y="118"/>
                </a:lnTo>
                <a:lnTo>
                  <a:pt x="109" y="121"/>
                </a:lnTo>
                <a:lnTo>
                  <a:pt x="104" y="121"/>
                </a:lnTo>
                <a:lnTo>
                  <a:pt x="99" y="123"/>
                </a:lnTo>
                <a:lnTo>
                  <a:pt x="97" y="121"/>
                </a:lnTo>
                <a:lnTo>
                  <a:pt x="97" y="123"/>
                </a:lnTo>
                <a:lnTo>
                  <a:pt x="97" y="121"/>
                </a:lnTo>
                <a:lnTo>
                  <a:pt x="97" y="123"/>
                </a:lnTo>
                <a:lnTo>
                  <a:pt x="94" y="123"/>
                </a:lnTo>
                <a:lnTo>
                  <a:pt x="92" y="123"/>
                </a:lnTo>
                <a:lnTo>
                  <a:pt x="90" y="126"/>
                </a:lnTo>
                <a:lnTo>
                  <a:pt x="82" y="126"/>
                </a:lnTo>
                <a:lnTo>
                  <a:pt x="82" y="128"/>
                </a:lnTo>
                <a:lnTo>
                  <a:pt x="82" y="126"/>
                </a:lnTo>
                <a:lnTo>
                  <a:pt x="80" y="126"/>
                </a:lnTo>
                <a:lnTo>
                  <a:pt x="80" y="116"/>
                </a:lnTo>
                <a:lnTo>
                  <a:pt x="82" y="116"/>
                </a:lnTo>
                <a:lnTo>
                  <a:pt x="82" y="101"/>
                </a:lnTo>
                <a:lnTo>
                  <a:pt x="85" y="101"/>
                </a:lnTo>
                <a:lnTo>
                  <a:pt x="82" y="101"/>
                </a:lnTo>
                <a:lnTo>
                  <a:pt x="85" y="97"/>
                </a:lnTo>
                <a:lnTo>
                  <a:pt x="87" y="94"/>
                </a:lnTo>
                <a:lnTo>
                  <a:pt x="90" y="94"/>
                </a:lnTo>
                <a:lnTo>
                  <a:pt x="90" y="92"/>
                </a:lnTo>
                <a:lnTo>
                  <a:pt x="92" y="92"/>
                </a:lnTo>
                <a:lnTo>
                  <a:pt x="94" y="90"/>
                </a:lnTo>
                <a:lnTo>
                  <a:pt x="94" y="87"/>
                </a:lnTo>
                <a:lnTo>
                  <a:pt x="97" y="87"/>
                </a:lnTo>
                <a:lnTo>
                  <a:pt x="99" y="82"/>
                </a:lnTo>
                <a:lnTo>
                  <a:pt x="101" y="82"/>
                </a:lnTo>
                <a:lnTo>
                  <a:pt x="101" y="80"/>
                </a:lnTo>
                <a:lnTo>
                  <a:pt x="99" y="80"/>
                </a:lnTo>
                <a:lnTo>
                  <a:pt x="101" y="80"/>
                </a:lnTo>
                <a:lnTo>
                  <a:pt x="101" y="78"/>
                </a:lnTo>
                <a:lnTo>
                  <a:pt x="104" y="75"/>
                </a:lnTo>
                <a:lnTo>
                  <a:pt x="104" y="73"/>
                </a:lnTo>
                <a:lnTo>
                  <a:pt x="101" y="70"/>
                </a:lnTo>
                <a:lnTo>
                  <a:pt x="87" y="70"/>
                </a:lnTo>
                <a:lnTo>
                  <a:pt x="87" y="68"/>
                </a:lnTo>
                <a:lnTo>
                  <a:pt x="87" y="61"/>
                </a:lnTo>
                <a:lnTo>
                  <a:pt x="90" y="58"/>
                </a:lnTo>
                <a:lnTo>
                  <a:pt x="92" y="56"/>
                </a:lnTo>
                <a:lnTo>
                  <a:pt x="94" y="53"/>
                </a:lnTo>
                <a:lnTo>
                  <a:pt x="101" y="46"/>
                </a:lnTo>
                <a:lnTo>
                  <a:pt x="101" y="44"/>
                </a:lnTo>
                <a:lnTo>
                  <a:pt x="104" y="41"/>
                </a:lnTo>
                <a:lnTo>
                  <a:pt x="104" y="39"/>
                </a:lnTo>
                <a:lnTo>
                  <a:pt x="106" y="37"/>
                </a:lnTo>
                <a:lnTo>
                  <a:pt x="106" y="32"/>
                </a:lnTo>
                <a:lnTo>
                  <a:pt x="109" y="30"/>
                </a:lnTo>
                <a:lnTo>
                  <a:pt x="109" y="27"/>
                </a:lnTo>
                <a:lnTo>
                  <a:pt x="106" y="25"/>
                </a:lnTo>
                <a:lnTo>
                  <a:pt x="104" y="22"/>
                </a:lnTo>
                <a:lnTo>
                  <a:pt x="92" y="22"/>
                </a:lnTo>
                <a:lnTo>
                  <a:pt x="90" y="20"/>
                </a:lnTo>
                <a:lnTo>
                  <a:pt x="87" y="22"/>
                </a:lnTo>
                <a:lnTo>
                  <a:pt x="87" y="20"/>
                </a:lnTo>
                <a:lnTo>
                  <a:pt x="85" y="20"/>
                </a:lnTo>
                <a:lnTo>
                  <a:pt x="85" y="15"/>
                </a:lnTo>
                <a:lnTo>
                  <a:pt x="82" y="13"/>
                </a:lnTo>
                <a:lnTo>
                  <a:pt x="85" y="13"/>
                </a:lnTo>
                <a:lnTo>
                  <a:pt x="82" y="13"/>
                </a:lnTo>
                <a:lnTo>
                  <a:pt x="82" y="3"/>
                </a:lnTo>
                <a:lnTo>
                  <a:pt x="80" y="3"/>
                </a:lnTo>
                <a:lnTo>
                  <a:pt x="80" y="1"/>
                </a:lnTo>
                <a:lnTo>
                  <a:pt x="78" y="1"/>
                </a:lnTo>
                <a:moveTo>
                  <a:pt x="104" y="73"/>
                </a:moveTo>
                <a:lnTo>
                  <a:pt x="104" y="70"/>
                </a:lnTo>
                <a:lnTo>
                  <a:pt x="101" y="73"/>
                </a:lnTo>
                <a:lnTo>
                  <a:pt x="104" y="73"/>
                </a:lnTo>
                <a:close/>
                <a:moveTo>
                  <a:pt x="90" y="80"/>
                </a:moveTo>
                <a:lnTo>
                  <a:pt x="90" y="82"/>
                </a:lnTo>
                <a:lnTo>
                  <a:pt x="87" y="85"/>
                </a:lnTo>
                <a:lnTo>
                  <a:pt x="85" y="85"/>
                </a:lnTo>
                <a:lnTo>
                  <a:pt x="85" y="82"/>
                </a:lnTo>
                <a:lnTo>
                  <a:pt x="87" y="80"/>
                </a:lnTo>
                <a:lnTo>
                  <a:pt x="90" y="80"/>
                </a:lnTo>
                <a:close/>
                <a:moveTo>
                  <a:pt x="138" y="113"/>
                </a:moveTo>
                <a:lnTo>
                  <a:pt x="138" y="111"/>
                </a:lnTo>
                <a:moveTo>
                  <a:pt x="114" y="118"/>
                </a:moveTo>
                <a:lnTo>
                  <a:pt x="111" y="118"/>
                </a:lnTo>
                <a:lnTo>
                  <a:pt x="114" y="118"/>
                </a:lnTo>
                <a:close/>
                <a:moveTo>
                  <a:pt x="135" y="118"/>
                </a:moveTo>
                <a:lnTo>
                  <a:pt x="135" y="116"/>
                </a:lnTo>
                <a:moveTo>
                  <a:pt x="145" y="147"/>
                </a:moveTo>
                <a:lnTo>
                  <a:pt x="142" y="150"/>
                </a:lnTo>
                <a:lnTo>
                  <a:pt x="142" y="159"/>
                </a:lnTo>
                <a:lnTo>
                  <a:pt x="145" y="161"/>
                </a:lnTo>
                <a:lnTo>
                  <a:pt x="142" y="164"/>
                </a:lnTo>
                <a:lnTo>
                  <a:pt x="142" y="166"/>
                </a:lnTo>
                <a:lnTo>
                  <a:pt x="140" y="166"/>
                </a:lnTo>
                <a:lnTo>
                  <a:pt x="138" y="166"/>
                </a:lnTo>
                <a:lnTo>
                  <a:pt x="135" y="169"/>
                </a:lnTo>
                <a:lnTo>
                  <a:pt x="133" y="169"/>
                </a:lnTo>
                <a:lnTo>
                  <a:pt x="130" y="171"/>
                </a:lnTo>
                <a:lnTo>
                  <a:pt x="130" y="169"/>
                </a:lnTo>
                <a:lnTo>
                  <a:pt x="130" y="171"/>
                </a:lnTo>
                <a:lnTo>
                  <a:pt x="126" y="171"/>
                </a:lnTo>
                <a:lnTo>
                  <a:pt x="126" y="173"/>
                </a:lnTo>
                <a:lnTo>
                  <a:pt x="121" y="173"/>
                </a:lnTo>
                <a:lnTo>
                  <a:pt x="118" y="176"/>
                </a:lnTo>
                <a:lnTo>
                  <a:pt x="114" y="176"/>
                </a:lnTo>
                <a:lnTo>
                  <a:pt x="114" y="178"/>
                </a:lnTo>
                <a:lnTo>
                  <a:pt x="111" y="176"/>
                </a:lnTo>
                <a:lnTo>
                  <a:pt x="111" y="178"/>
                </a:lnTo>
                <a:lnTo>
                  <a:pt x="106" y="181"/>
                </a:lnTo>
                <a:lnTo>
                  <a:pt x="106" y="178"/>
                </a:lnTo>
                <a:lnTo>
                  <a:pt x="106" y="181"/>
                </a:lnTo>
                <a:lnTo>
                  <a:pt x="101" y="181"/>
                </a:lnTo>
                <a:lnTo>
                  <a:pt x="101" y="183"/>
                </a:lnTo>
                <a:lnTo>
                  <a:pt x="101" y="181"/>
                </a:lnTo>
                <a:lnTo>
                  <a:pt x="99" y="183"/>
                </a:lnTo>
                <a:lnTo>
                  <a:pt x="97" y="183"/>
                </a:lnTo>
                <a:lnTo>
                  <a:pt x="97" y="186"/>
                </a:lnTo>
                <a:lnTo>
                  <a:pt x="97" y="183"/>
                </a:lnTo>
                <a:lnTo>
                  <a:pt x="97" y="186"/>
                </a:lnTo>
                <a:lnTo>
                  <a:pt x="92" y="186"/>
                </a:lnTo>
                <a:lnTo>
                  <a:pt x="90" y="188"/>
                </a:lnTo>
                <a:lnTo>
                  <a:pt x="90" y="190"/>
                </a:lnTo>
                <a:lnTo>
                  <a:pt x="87" y="193"/>
                </a:lnTo>
                <a:lnTo>
                  <a:pt x="87" y="195"/>
                </a:lnTo>
                <a:lnTo>
                  <a:pt x="90" y="198"/>
                </a:lnTo>
                <a:lnTo>
                  <a:pt x="94" y="198"/>
                </a:lnTo>
                <a:lnTo>
                  <a:pt x="97" y="195"/>
                </a:lnTo>
                <a:lnTo>
                  <a:pt x="99" y="195"/>
                </a:lnTo>
                <a:lnTo>
                  <a:pt x="99" y="193"/>
                </a:lnTo>
                <a:lnTo>
                  <a:pt x="106" y="193"/>
                </a:lnTo>
                <a:lnTo>
                  <a:pt x="111" y="188"/>
                </a:lnTo>
                <a:lnTo>
                  <a:pt x="114" y="188"/>
                </a:lnTo>
                <a:lnTo>
                  <a:pt x="116" y="186"/>
                </a:lnTo>
                <a:lnTo>
                  <a:pt x="118" y="186"/>
                </a:lnTo>
                <a:lnTo>
                  <a:pt x="121" y="183"/>
                </a:lnTo>
                <a:lnTo>
                  <a:pt x="126" y="183"/>
                </a:lnTo>
                <a:lnTo>
                  <a:pt x="126" y="181"/>
                </a:lnTo>
                <a:lnTo>
                  <a:pt x="133" y="178"/>
                </a:lnTo>
                <a:lnTo>
                  <a:pt x="135" y="176"/>
                </a:lnTo>
                <a:lnTo>
                  <a:pt x="140" y="176"/>
                </a:lnTo>
                <a:lnTo>
                  <a:pt x="142" y="173"/>
                </a:lnTo>
                <a:lnTo>
                  <a:pt x="147" y="173"/>
                </a:lnTo>
                <a:lnTo>
                  <a:pt x="147" y="176"/>
                </a:lnTo>
                <a:lnTo>
                  <a:pt x="147" y="178"/>
                </a:lnTo>
                <a:lnTo>
                  <a:pt x="150" y="178"/>
                </a:lnTo>
                <a:lnTo>
                  <a:pt x="150" y="190"/>
                </a:lnTo>
                <a:lnTo>
                  <a:pt x="152" y="193"/>
                </a:lnTo>
                <a:lnTo>
                  <a:pt x="152" y="200"/>
                </a:lnTo>
                <a:lnTo>
                  <a:pt x="150" y="202"/>
                </a:lnTo>
                <a:lnTo>
                  <a:pt x="147" y="205"/>
                </a:lnTo>
                <a:lnTo>
                  <a:pt x="142" y="205"/>
                </a:lnTo>
                <a:lnTo>
                  <a:pt x="142" y="207"/>
                </a:lnTo>
                <a:lnTo>
                  <a:pt x="135" y="207"/>
                </a:lnTo>
                <a:lnTo>
                  <a:pt x="135" y="210"/>
                </a:lnTo>
                <a:lnTo>
                  <a:pt x="133" y="207"/>
                </a:lnTo>
                <a:lnTo>
                  <a:pt x="130" y="210"/>
                </a:lnTo>
                <a:lnTo>
                  <a:pt x="126" y="210"/>
                </a:lnTo>
                <a:lnTo>
                  <a:pt x="123" y="212"/>
                </a:lnTo>
                <a:lnTo>
                  <a:pt x="118" y="212"/>
                </a:lnTo>
                <a:lnTo>
                  <a:pt x="118" y="214"/>
                </a:lnTo>
                <a:lnTo>
                  <a:pt x="116" y="214"/>
                </a:lnTo>
                <a:lnTo>
                  <a:pt x="111" y="219"/>
                </a:lnTo>
                <a:lnTo>
                  <a:pt x="111" y="221"/>
                </a:lnTo>
                <a:lnTo>
                  <a:pt x="114" y="224"/>
                </a:lnTo>
                <a:lnTo>
                  <a:pt x="111" y="224"/>
                </a:lnTo>
                <a:lnTo>
                  <a:pt x="114" y="224"/>
                </a:lnTo>
                <a:lnTo>
                  <a:pt x="114" y="226"/>
                </a:lnTo>
                <a:lnTo>
                  <a:pt x="116" y="229"/>
                </a:lnTo>
                <a:lnTo>
                  <a:pt x="121" y="229"/>
                </a:lnTo>
                <a:lnTo>
                  <a:pt x="123" y="224"/>
                </a:lnTo>
                <a:lnTo>
                  <a:pt x="126" y="226"/>
                </a:lnTo>
                <a:lnTo>
                  <a:pt x="126" y="224"/>
                </a:lnTo>
                <a:lnTo>
                  <a:pt x="128" y="224"/>
                </a:lnTo>
                <a:lnTo>
                  <a:pt x="130" y="221"/>
                </a:lnTo>
                <a:lnTo>
                  <a:pt x="133" y="221"/>
                </a:lnTo>
                <a:lnTo>
                  <a:pt x="135" y="219"/>
                </a:lnTo>
                <a:lnTo>
                  <a:pt x="138" y="219"/>
                </a:lnTo>
                <a:lnTo>
                  <a:pt x="140" y="217"/>
                </a:lnTo>
                <a:lnTo>
                  <a:pt x="142" y="217"/>
                </a:lnTo>
                <a:lnTo>
                  <a:pt x="145" y="214"/>
                </a:lnTo>
                <a:lnTo>
                  <a:pt x="145" y="212"/>
                </a:lnTo>
                <a:lnTo>
                  <a:pt x="147" y="212"/>
                </a:lnTo>
                <a:lnTo>
                  <a:pt x="147" y="214"/>
                </a:lnTo>
                <a:lnTo>
                  <a:pt x="147" y="212"/>
                </a:lnTo>
                <a:lnTo>
                  <a:pt x="150" y="212"/>
                </a:lnTo>
                <a:lnTo>
                  <a:pt x="150" y="210"/>
                </a:lnTo>
                <a:lnTo>
                  <a:pt x="150" y="212"/>
                </a:lnTo>
                <a:lnTo>
                  <a:pt x="152" y="212"/>
                </a:lnTo>
                <a:lnTo>
                  <a:pt x="152" y="214"/>
                </a:lnTo>
                <a:lnTo>
                  <a:pt x="150" y="226"/>
                </a:lnTo>
                <a:lnTo>
                  <a:pt x="152" y="226"/>
                </a:lnTo>
                <a:lnTo>
                  <a:pt x="150" y="231"/>
                </a:lnTo>
                <a:lnTo>
                  <a:pt x="150" y="253"/>
                </a:lnTo>
                <a:lnTo>
                  <a:pt x="147" y="253"/>
                </a:lnTo>
                <a:lnTo>
                  <a:pt x="150" y="255"/>
                </a:lnTo>
                <a:lnTo>
                  <a:pt x="147" y="255"/>
                </a:lnTo>
                <a:lnTo>
                  <a:pt x="145" y="258"/>
                </a:lnTo>
                <a:lnTo>
                  <a:pt x="145" y="255"/>
                </a:lnTo>
                <a:lnTo>
                  <a:pt x="142" y="255"/>
                </a:lnTo>
                <a:lnTo>
                  <a:pt x="138" y="255"/>
                </a:lnTo>
                <a:lnTo>
                  <a:pt x="140" y="253"/>
                </a:lnTo>
                <a:lnTo>
                  <a:pt x="138" y="253"/>
                </a:lnTo>
                <a:lnTo>
                  <a:pt x="138" y="255"/>
                </a:lnTo>
                <a:lnTo>
                  <a:pt x="135" y="255"/>
                </a:lnTo>
                <a:lnTo>
                  <a:pt x="138" y="258"/>
                </a:lnTo>
                <a:lnTo>
                  <a:pt x="140" y="262"/>
                </a:lnTo>
                <a:lnTo>
                  <a:pt x="145" y="265"/>
                </a:lnTo>
                <a:lnTo>
                  <a:pt x="145" y="267"/>
                </a:lnTo>
                <a:lnTo>
                  <a:pt x="145" y="265"/>
                </a:lnTo>
                <a:lnTo>
                  <a:pt x="147" y="267"/>
                </a:lnTo>
                <a:lnTo>
                  <a:pt x="150" y="267"/>
                </a:lnTo>
                <a:lnTo>
                  <a:pt x="150" y="265"/>
                </a:lnTo>
                <a:lnTo>
                  <a:pt x="152" y="265"/>
                </a:lnTo>
                <a:lnTo>
                  <a:pt x="159" y="258"/>
                </a:lnTo>
                <a:lnTo>
                  <a:pt x="159" y="207"/>
                </a:lnTo>
                <a:lnTo>
                  <a:pt x="161" y="207"/>
                </a:lnTo>
                <a:lnTo>
                  <a:pt x="159" y="207"/>
                </a:lnTo>
                <a:lnTo>
                  <a:pt x="161" y="205"/>
                </a:lnTo>
                <a:lnTo>
                  <a:pt x="159" y="205"/>
                </a:lnTo>
                <a:lnTo>
                  <a:pt x="159" y="202"/>
                </a:lnTo>
                <a:lnTo>
                  <a:pt x="161" y="200"/>
                </a:lnTo>
                <a:lnTo>
                  <a:pt x="161" y="198"/>
                </a:lnTo>
                <a:moveTo>
                  <a:pt x="161" y="198"/>
                </a:moveTo>
                <a:lnTo>
                  <a:pt x="161" y="188"/>
                </a:lnTo>
                <a:lnTo>
                  <a:pt x="159" y="181"/>
                </a:lnTo>
                <a:lnTo>
                  <a:pt x="159" y="169"/>
                </a:lnTo>
                <a:lnTo>
                  <a:pt x="161" y="169"/>
                </a:lnTo>
                <a:lnTo>
                  <a:pt x="164" y="171"/>
                </a:lnTo>
                <a:lnTo>
                  <a:pt x="166" y="169"/>
                </a:lnTo>
                <a:lnTo>
                  <a:pt x="166" y="164"/>
                </a:lnTo>
                <a:lnTo>
                  <a:pt x="169" y="164"/>
                </a:lnTo>
                <a:lnTo>
                  <a:pt x="171" y="161"/>
                </a:lnTo>
                <a:lnTo>
                  <a:pt x="171" y="159"/>
                </a:lnTo>
                <a:lnTo>
                  <a:pt x="169" y="159"/>
                </a:lnTo>
                <a:lnTo>
                  <a:pt x="157" y="157"/>
                </a:lnTo>
                <a:lnTo>
                  <a:pt x="154" y="159"/>
                </a:lnTo>
                <a:lnTo>
                  <a:pt x="154" y="157"/>
                </a:lnTo>
                <a:lnTo>
                  <a:pt x="152" y="159"/>
                </a:lnTo>
                <a:lnTo>
                  <a:pt x="152" y="157"/>
                </a:lnTo>
                <a:lnTo>
                  <a:pt x="147" y="150"/>
                </a:lnTo>
                <a:lnTo>
                  <a:pt x="147" y="147"/>
                </a:lnTo>
                <a:lnTo>
                  <a:pt x="145" y="147"/>
                </a:lnTo>
                <a:moveTo>
                  <a:pt x="166" y="169"/>
                </a:moveTo>
                <a:lnTo>
                  <a:pt x="166" y="171"/>
                </a:lnTo>
                <a:lnTo>
                  <a:pt x="166" y="169"/>
                </a:lnTo>
                <a:close/>
                <a:moveTo>
                  <a:pt x="135" y="178"/>
                </a:moveTo>
                <a:lnTo>
                  <a:pt x="133" y="178"/>
                </a:lnTo>
                <a:lnTo>
                  <a:pt x="135" y="178"/>
                </a:lnTo>
                <a:close/>
                <a:moveTo>
                  <a:pt x="99" y="181"/>
                </a:moveTo>
                <a:lnTo>
                  <a:pt x="99" y="183"/>
                </a:lnTo>
                <a:lnTo>
                  <a:pt x="99" y="181"/>
                </a:lnTo>
                <a:close/>
                <a:moveTo>
                  <a:pt x="130" y="210"/>
                </a:moveTo>
                <a:lnTo>
                  <a:pt x="130" y="207"/>
                </a:lnTo>
                <a:lnTo>
                  <a:pt x="130" y="210"/>
                </a:lnTo>
                <a:close/>
                <a:moveTo>
                  <a:pt x="150" y="229"/>
                </a:moveTo>
                <a:lnTo>
                  <a:pt x="150" y="226"/>
                </a:lnTo>
                <a:lnTo>
                  <a:pt x="150" y="229"/>
                </a:lnTo>
                <a:close/>
                <a:moveTo>
                  <a:pt x="159" y="255"/>
                </a:moveTo>
                <a:lnTo>
                  <a:pt x="159" y="258"/>
                </a:lnTo>
                <a:lnTo>
                  <a:pt x="159" y="255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80" name="group 580"/>
          <p:cNvGrpSpPr/>
          <p:nvPr/>
        </p:nvGrpSpPr>
        <p:grpSpPr>
          <a:xfrm rot="21600000">
            <a:off x="9070085" y="9698990"/>
            <a:ext cx="376427" cy="187451"/>
            <a:chOff x="0" y="0"/>
            <a:chExt cx="376427" cy="187451"/>
          </a:xfrm>
        </p:grpSpPr>
        <p:sp>
          <p:nvSpPr>
            <p:cNvPr id="12272" name="path 12272"/>
            <p:cNvSpPr/>
            <p:nvPr/>
          </p:nvSpPr>
          <p:spPr>
            <a:xfrm>
              <a:off x="761" y="761"/>
              <a:ext cx="374904" cy="185927"/>
            </a:xfrm>
            <a:custGeom>
              <a:avLst/>
              <a:gdLst/>
              <a:ahLst/>
              <a:cxnLst/>
              <a:rect l="0" t="0" r="0" b="0"/>
              <a:pathLst>
                <a:path w="590" h="292">
                  <a:moveTo>
                    <a:pt x="158" y="0"/>
                  </a:moveTo>
                  <a:lnTo>
                    <a:pt x="163" y="2"/>
                  </a:lnTo>
                  <a:lnTo>
                    <a:pt x="156" y="2"/>
                  </a:lnTo>
                  <a:lnTo>
                    <a:pt x="158" y="0"/>
                  </a:lnTo>
                </a:path>
                <a:path w="590" h="292">
                  <a:moveTo>
                    <a:pt x="156" y="2"/>
                  </a:moveTo>
                  <a:lnTo>
                    <a:pt x="168" y="4"/>
                  </a:lnTo>
                  <a:lnTo>
                    <a:pt x="156" y="4"/>
                  </a:lnTo>
                  <a:lnTo>
                    <a:pt x="156" y="2"/>
                  </a:lnTo>
                </a:path>
                <a:path w="590" h="292">
                  <a:moveTo>
                    <a:pt x="156" y="2"/>
                  </a:moveTo>
                  <a:lnTo>
                    <a:pt x="163" y="2"/>
                  </a:lnTo>
                  <a:lnTo>
                    <a:pt x="168" y="4"/>
                  </a:lnTo>
                  <a:lnTo>
                    <a:pt x="156" y="2"/>
                  </a:lnTo>
                </a:path>
                <a:path w="590" h="292">
                  <a:moveTo>
                    <a:pt x="156" y="4"/>
                  </a:moveTo>
                  <a:lnTo>
                    <a:pt x="168" y="7"/>
                  </a:lnTo>
                  <a:lnTo>
                    <a:pt x="151" y="7"/>
                  </a:lnTo>
                  <a:lnTo>
                    <a:pt x="156" y="4"/>
                  </a:lnTo>
                </a:path>
                <a:path w="590" h="292">
                  <a:moveTo>
                    <a:pt x="156" y="4"/>
                  </a:moveTo>
                  <a:lnTo>
                    <a:pt x="168" y="4"/>
                  </a:lnTo>
                  <a:lnTo>
                    <a:pt x="168" y="7"/>
                  </a:lnTo>
                  <a:lnTo>
                    <a:pt x="156" y="4"/>
                  </a:lnTo>
                </a:path>
                <a:path w="590" h="292">
                  <a:moveTo>
                    <a:pt x="151" y="7"/>
                  </a:moveTo>
                  <a:lnTo>
                    <a:pt x="172" y="16"/>
                  </a:lnTo>
                  <a:lnTo>
                    <a:pt x="151" y="16"/>
                  </a:lnTo>
                  <a:lnTo>
                    <a:pt x="151" y="7"/>
                  </a:lnTo>
                </a:path>
                <a:path w="590" h="292">
                  <a:moveTo>
                    <a:pt x="151" y="7"/>
                  </a:moveTo>
                  <a:lnTo>
                    <a:pt x="168" y="7"/>
                  </a:lnTo>
                  <a:lnTo>
                    <a:pt x="172" y="16"/>
                  </a:lnTo>
                  <a:lnTo>
                    <a:pt x="151" y="7"/>
                  </a:lnTo>
                </a:path>
                <a:path w="590" h="292">
                  <a:moveTo>
                    <a:pt x="84" y="19"/>
                  </a:moveTo>
                  <a:lnTo>
                    <a:pt x="86" y="21"/>
                  </a:lnTo>
                  <a:lnTo>
                    <a:pt x="76" y="21"/>
                  </a:lnTo>
                  <a:lnTo>
                    <a:pt x="84" y="19"/>
                  </a:lnTo>
                </a:path>
                <a:path w="590" h="292">
                  <a:moveTo>
                    <a:pt x="151" y="16"/>
                  </a:moveTo>
                  <a:lnTo>
                    <a:pt x="172" y="21"/>
                  </a:lnTo>
                  <a:lnTo>
                    <a:pt x="153" y="21"/>
                  </a:lnTo>
                  <a:lnTo>
                    <a:pt x="151" y="16"/>
                  </a:lnTo>
                </a:path>
                <a:path w="590" h="292">
                  <a:moveTo>
                    <a:pt x="151" y="16"/>
                  </a:moveTo>
                  <a:lnTo>
                    <a:pt x="172" y="16"/>
                  </a:lnTo>
                  <a:lnTo>
                    <a:pt x="172" y="21"/>
                  </a:lnTo>
                  <a:lnTo>
                    <a:pt x="151" y="16"/>
                  </a:lnTo>
                </a:path>
                <a:path w="590" h="292">
                  <a:moveTo>
                    <a:pt x="487" y="14"/>
                  </a:moveTo>
                  <a:lnTo>
                    <a:pt x="499" y="21"/>
                  </a:lnTo>
                  <a:lnTo>
                    <a:pt x="477" y="21"/>
                  </a:lnTo>
                  <a:lnTo>
                    <a:pt x="487" y="14"/>
                  </a:lnTo>
                </a:path>
                <a:path w="590" h="292">
                  <a:moveTo>
                    <a:pt x="487" y="14"/>
                  </a:moveTo>
                  <a:lnTo>
                    <a:pt x="489" y="14"/>
                  </a:lnTo>
                  <a:lnTo>
                    <a:pt x="499" y="21"/>
                  </a:lnTo>
                  <a:lnTo>
                    <a:pt x="487" y="14"/>
                  </a:lnTo>
                </a:path>
                <a:path w="590" h="292">
                  <a:moveTo>
                    <a:pt x="477" y="21"/>
                  </a:moveTo>
                  <a:lnTo>
                    <a:pt x="499" y="23"/>
                  </a:lnTo>
                  <a:lnTo>
                    <a:pt x="475" y="23"/>
                  </a:lnTo>
                  <a:lnTo>
                    <a:pt x="477" y="21"/>
                  </a:lnTo>
                </a:path>
                <a:path w="590" h="292">
                  <a:moveTo>
                    <a:pt x="477" y="21"/>
                  </a:moveTo>
                  <a:lnTo>
                    <a:pt x="499" y="21"/>
                  </a:lnTo>
                  <a:lnTo>
                    <a:pt x="499" y="23"/>
                  </a:lnTo>
                  <a:lnTo>
                    <a:pt x="477" y="21"/>
                  </a:lnTo>
                </a:path>
                <a:path w="590" h="292">
                  <a:moveTo>
                    <a:pt x="153" y="21"/>
                  </a:moveTo>
                  <a:lnTo>
                    <a:pt x="170" y="26"/>
                  </a:lnTo>
                  <a:lnTo>
                    <a:pt x="156" y="26"/>
                  </a:lnTo>
                  <a:lnTo>
                    <a:pt x="153" y="21"/>
                  </a:lnTo>
                </a:path>
                <a:path w="590" h="292">
                  <a:moveTo>
                    <a:pt x="153" y="21"/>
                  </a:moveTo>
                  <a:lnTo>
                    <a:pt x="172" y="21"/>
                  </a:lnTo>
                  <a:lnTo>
                    <a:pt x="170" y="26"/>
                  </a:lnTo>
                  <a:lnTo>
                    <a:pt x="153" y="21"/>
                  </a:lnTo>
                </a:path>
                <a:path w="590" h="292">
                  <a:moveTo>
                    <a:pt x="76" y="21"/>
                  </a:moveTo>
                  <a:lnTo>
                    <a:pt x="84" y="28"/>
                  </a:lnTo>
                  <a:lnTo>
                    <a:pt x="67" y="28"/>
                  </a:lnTo>
                  <a:lnTo>
                    <a:pt x="76" y="21"/>
                  </a:lnTo>
                </a:path>
                <a:path w="590" h="292">
                  <a:moveTo>
                    <a:pt x="76" y="21"/>
                  </a:moveTo>
                  <a:lnTo>
                    <a:pt x="86" y="21"/>
                  </a:lnTo>
                  <a:lnTo>
                    <a:pt x="84" y="28"/>
                  </a:lnTo>
                  <a:lnTo>
                    <a:pt x="76" y="21"/>
                  </a:lnTo>
                </a:path>
                <a:path w="590" h="292">
                  <a:moveTo>
                    <a:pt x="475" y="23"/>
                  </a:moveTo>
                  <a:lnTo>
                    <a:pt x="499" y="31"/>
                  </a:lnTo>
                  <a:lnTo>
                    <a:pt x="472" y="31"/>
                  </a:lnTo>
                  <a:lnTo>
                    <a:pt x="475" y="23"/>
                  </a:lnTo>
                </a:path>
                <a:path w="590" h="292">
                  <a:moveTo>
                    <a:pt x="475" y="23"/>
                  </a:moveTo>
                  <a:lnTo>
                    <a:pt x="499" y="23"/>
                  </a:lnTo>
                  <a:lnTo>
                    <a:pt x="499" y="31"/>
                  </a:lnTo>
                  <a:lnTo>
                    <a:pt x="475" y="23"/>
                  </a:lnTo>
                </a:path>
                <a:path w="590" h="292">
                  <a:moveTo>
                    <a:pt x="67" y="28"/>
                  </a:moveTo>
                  <a:lnTo>
                    <a:pt x="81" y="31"/>
                  </a:lnTo>
                  <a:lnTo>
                    <a:pt x="64" y="31"/>
                  </a:lnTo>
                  <a:lnTo>
                    <a:pt x="67" y="28"/>
                  </a:lnTo>
                </a:path>
                <a:path w="590" h="292">
                  <a:moveTo>
                    <a:pt x="67" y="28"/>
                  </a:moveTo>
                  <a:lnTo>
                    <a:pt x="84" y="28"/>
                  </a:lnTo>
                  <a:lnTo>
                    <a:pt x="81" y="31"/>
                  </a:lnTo>
                  <a:lnTo>
                    <a:pt x="67" y="28"/>
                  </a:lnTo>
                </a:path>
                <a:path w="590" h="292">
                  <a:moveTo>
                    <a:pt x="484" y="31"/>
                  </a:moveTo>
                  <a:lnTo>
                    <a:pt x="496" y="35"/>
                  </a:lnTo>
                  <a:lnTo>
                    <a:pt x="487" y="35"/>
                  </a:lnTo>
                  <a:lnTo>
                    <a:pt x="484" y="31"/>
                  </a:lnTo>
                </a:path>
                <a:path w="590" h="292">
                  <a:moveTo>
                    <a:pt x="484" y="31"/>
                  </a:moveTo>
                  <a:lnTo>
                    <a:pt x="499" y="31"/>
                  </a:lnTo>
                  <a:lnTo>
                    <a:pt x="496" y="35"/>
                  </a:lnTo>
                  <a:lnTo>
                    <a:pt x="484" y="31"/>
                  </a:lnTo>
                </a:path>
                <a:path w="590" h="292">
                  <a:moveTo>
                    <a:pt x="156" y="26"/>
                  </a:moveTo>
                  <a:lnTo>
                    <a:pt x="175" y="38"/>
                  </a:lnTo>
                  <a:lnTo>
                    <a:pt x="163" y="38"/>
                  </a:lnTo>
                  <a:lnTo>
                    <a:pt x="156" y="26"/>
                  </a:lnTo>
                </a:path>
                <a:path w="590" h="292">
                  <a:moveTo>
                    <a:pt x="156" y="26"/>
                  </a:moveTo>
                  <a:lnTo>
                    <a:pt x="170" y="26"/>
                  </a:lnTo>
                  <a:lnTo>
                    <a:pt x="175" y="38"/>
                  </a:lnTo>
                  <a:lnTo>
                    <a:pt x="156" y="26"/>
                  </a:lnTo>
                </a:path>
                <a:path w="590" h="292">
                  <a:moveTo>
                    <a:pt x="163" y="38"/>
                  </a:moveTo>
                  <a:lnTo>
                    <a:pt x="175" y="45"/>
                  </a:lnTo>
                  <a:lnTo>
                    <a:pt x="160" y="45"/>
                  </a:lnTo>
                  <a:lnTo>
                    <a:pt x="163" y="38"/>
                  </a:lnTo>
                </a:path>
                <a:path w="590" h="292">
                  <a:moveTo>
                    <a:pt x="163" y="38"/>
                  </a:moveTo>
                  <a:lnTo>
                    <a:pt x="175" y="38"/>
                  </a:lnTo>
                  <a:lnTo>
                    <a:pt x="175" y="45"/>
                  </a:lnTo>
                  <a:lnTo>
                    <a:pt x="163" y="38"/>
                  </a:lnTo>
                </a:path>
                <a:path w="590" h="292">
                  <a:moveTo>
                    <a:pt x="64" y="31"/>
                  </a:moveTo>
                  <a:lnTo>
                    <a:pt x="71" y="47"/>
                  </a:lnTo>
                  <a:lnTo>
                    <a:pt x="48" y="47"/>
                  </a:lnTo>
                  <a:lnTo>
                    <a:pt x="64" y="31"/>
                  </a:lnTo>
                </a:path>
                <a:path w="590" h="292">
                  <a:moveTo>
                    <a:pt x="64" y="31"/>
                  </a:moveTo>
                  <a:lnTo>
                    <a:pt x="81" y="31"/>
                  </a:lnTo>
                  <a:lnTo>
                    <a:pt x="71" y="47"/>
                  </a:lnTo>
                  <a:lnTo>
                    <a:pt x="64" y="31"/>
                  </a:lnTo>
                </a:path>
                <a:path w="590" h="292">
                  <a:moveTo>
                    <a:pt x="160" y="45"/>
                  </a:moveTo>
                  <a:lnTo>
                    <a:pt x="191" y="50"/>
                  </a:lnTo>
                  <a:lnTo>
                    <a:pt x="160" y="50"/>
                  </a:lnTo>
                  <a:lnTo>
                    <a:pt x="160" y="45"/>
                  </a:lnTo>
                </a:path>
                <a:path w="590" h="292">
                  <a:moveTo>
                    <a:pt x="160" y="45"/>
                  </a:moveTo>
                  <a:lnTo>
                    <a:pt x="175" y="45"/>
                  </a:lnTo>
                  <a:lnTo>
                    <a:pt x="191" y="50"/>
                  </a:lnTo>
                  <a:lnTo>
                    <a:pt x="160" y="45"/>
                  </a:lnTo>
                </a:path>
                <a:path w="590" h="292">
                  <a:moveTo>
                    <a:pt x="520" y="52"/>
                  </a:moveTo>
                  <a:lnTo>
                    <a:pt x="513" y="52"/>
                  </a:lnTo>
                  <a:lnTo>
                    <a:pt x="520" y="52"/>
                  </a:lnTo>
                </a:path>
                <a:path w="590" h="292">
                  <a:moveTo>
                    <a:pt x="170" y="50"/>
                  </a:moveTo>
                  <a:lnTo>
                    <a:pt x="194" y="52"/>
                  </a:lnTo>
                  <a:lnTo>
                    <a:pt x="172" y="52"/>
                  </a:lnTo>
                  <a:lnTo>
                    <a:pt x="170" y="50"/>
                  </a:lnTo>
                </a:path>
                <a:path w="590" h="292">
                  <a:moveTo>
                    <a:pt x="170" y="50"/>
                  </a:moveTo>
                  <a:lnTo>
                    <a:pt x="191" y="50"/>
                  </a:lnTo>
                  <a:lnTo>
                    <a:pt x="194" y="52"/>
                  </a:lnTo>
                  <a:lnTo>
                    <a:pt x="170" y="50"/>
                  </a:lnTo>
                </a:path>
                <a:path w="590" h="292">
                  <a:moveTo>
                    <a:pt x="160" y="50"/>
                  </a:moveTo>
                  <a:lnTo>
                    <a:pt x="170" y="52"/>
                  </a:lnTo>
                  <a:lnTo>
                    <a:pt x="160" y="52"/>
                  </a:lnTo>
                  <a:lnTo>
                    <a:pt x="160" y="50"/>
                  </a:lnTo>
                </a:path>
                <a:path w="590" h="292">
                  <a:moveTo>
                    <a:pt x="160" y="50"/>
                  </a:moveTo>
                  <a:lnTo>
                    <a:pt x="170" y="50"/>
                  </a:lnTo>
                  <a:lnTo>
                    <a:pt x="170" y="52"/>
                  </a:lnTo>
                  <a:lnTo>
                    <a:pt x="160" y="50"/>
                  </a:lnTo>
                </a:path>
                <a:path w="590" h="292">
                  <a:moveTo>
                    <a:pt x="172" y="52"/>
                  </a:moveTo>
                  <a:lnTo>
                    <a:pt x="196" y="52"/>
                  </a:lnTo>
                  <a:lnTo>
                    <a:pt x="175" y="52"/>
                  </a:lnTo>
                  <a:lnTo>
                    <a:pt x="172" y="52"/>
                  </a:lnTo>
                </a:path>
                <a:path w="590" h="292">
                  <a:moveTo>
                    <a:pt x="172" y="52"/>
                  </a:moveTo>
                  <a:lnTo>
                    <a:pt x="196" y="52"/>
                  </a:lnTo>
                  <a:lnTo>
                    <a:pt x="172" y="52"/>
                  </a:lnTo>
                </a:path>
                <a:path w="590" h="292">
                  <a:moveTo>
                    <a:pt x="160" y="52"/>
                  </a:moveTo>
                  <a:lnTo>
                    <a:pt x="168" y="52"/>
                  </a:lnTo>
                  <a:lnTo>
                    <a:pt x="160" y="52"/>
                  </a:lnTo>
                </a:path>
                <a:path w="590" h="292">
                  <a:moveTo>
                    <a:pt x="160" y="52"/>
                  </a:moveTo>
                  <a:lnTo>
                    <a:pt x="170" y="52"/>
                  </a:lnTo>
                  <a:lnTo>
                    <a:pt x="168" y="52"/>
                  </a:lnTo>
                  <a:lnTo>
                    <a:pt x="160" y="52"/>
                  </a:lnTo>
                </a:path>
                <a:path w="590" h="292">
                  <a:moveTo>
                    <a:pt x="513" y="52"/>
                  </a:moveTo>
                  <a:lnTo>
                    <a:pt x="525" y="57"/>
                  </a:lnTo>
                  <a:lnTo>
                    <a:pt x="494" y="57"/>
                  </a:lnTo>
                  <a:lnTo>
                    <a:pt x="513" y="52"/>
                  </a:lnTo>
                </a:path>
                <a:path w="590" h="292">
                  <a:moveTo>
                    <a:pt x="513" y="52"/>
                  </a:moveTo>
                  <a:lnTo>
                    <a:pt x="520" y="52"/>
                  </a:lnTo>
                  <a:lnTo>
                    <a:pt x="525" y="57"/>
                  </a:lnTo>
                  <a:lnTo>
                    <a:pt x="513" y="52"/>
                  </a:lnTo>
                </a:path>
                <a:path w="590" h="292">
                  <a:moveTo>
                    <a:pt x="487" y="35"/>
                  </a:moveTo>
                  <a:lnTo>
                    <a:pt x="494" y="57"/>
                  </a:lnTo>
                  <a:lnTo>
                    <a:pt x="487" y="57"/>
                  </a:lnTo>
                  <a:lnTo>
                    <a:pt x="487" y="35"/>
                  </a:lnTo>
                </a:path>
                <a:path w="590" h="292">
                  <a:moveTo>
                    <a:pt x="487" y="35"/>
                  </a:moveTo>
                  <a:lnTo>
                    <a:pt x="496" y="35"/>
                  </a:lnTo>
                  <a:lnTo>
                    <a:pt x="494" y="57"/>
                  </a:lnTo>
                  <a:lnTo>
                    <a:pt x="487" y="35"/>
                  </a:lnTo>
                </a:path>
                <a:path w="590" h="292">
                  <a:moveTo>
                    <a:pt x="175" y="52"/>
                  </a:moveTo>
                  <a:lnTo>
                    <a:pt x="199" y="57"/>
                  </a:lnTo>
                  <a:lnTo>
                    <a:pt x="180" y="57"/>
                  </a:lnTo>
                  <a:lnTo>
                    <a:pt x="175" y="52"/>
                  </a:lnTo>
                </a:path>
                <a:path w="590" h="292">
                  <a:moveTo>
                    <a:pt x="175" y="52"/>
                  </a:moveTo>
                  <a:lnTo>
                    <a:pt x="196" y="52"/>
                  </a:lnTo>
                  <a:lnTo>
                    <a:pt x="199" y="57"/>
                  </a:lnTo>
                  <a:lnTo>
                    <a:pt x="175" y="52"/>
                  </a:lnTo>
                </a:path>
                <a:path w="590" h="292">
                  <a:moveTo>
                    <a:pt x="487" y="57"/>
                  </a:moveTo>
                  <a:lnTo>
                    <a:pt x="528" y="57"/>
                  </a:lnTo>
                  <a:lnTo>
                    <a:pt x="487" y="57"/>
                  </a:lnTo>
                </a:path>
                <a:path w="590" h="292">
                  <a:moveTo>
                    <a:pt x="487" y="57"/>
                  </a:moveTo>
                  <a:lnTo>
                    <a:pt x="528" y="57"/>
                  </a:lnTo>
                  <a:lnTo>
                    <a:pt x="487" y="57"/>
                  </a:lnTo>
                </a:path>
                <a:path w="590" h="292">
                  <a:moveTo>
                    <a:pt x="487" y="57"/>
                  </a:moveTo>
                  <a:lnTo>
                    <a:pt x="530" y="60"/>
                  </a:lnTo>
                  <a:lnTo>
                    <a:pt x="477" y="60"/>
                  </a:lnTo>
                  <a:lnTo>
                    <a:pt x="487" y="57"/>
                  </a:lnTo>
                </a:path>
                <a:path w="590" h="292">
                  <a:moveTo>
                    <a:pt x="487" y="57"/>
                  </a:moveTo>
                  <a:lnTo>
                    <a:pt x="528" y="57"/>
                  </a:lnTo>
                  <a:lnTo>
                    <a:pt x="530" y="60"/>
                  </a:lnTo>
                  <a:lnTo>
                    <a:pt x="487" y="57"/>
                  </a:lnTo>
                </a:path>
                <a:path w="590" h="292">
                  <a:moveTo>
                    <a:pt x="472" y="31"/>
                  </a:moveTo>
                  <a:lnTo>
                    <a:pt x="468" y="60"/>
                  </a:lnTo>
                  <a:lnTo>
                    <a:pt x="463" y="60"/>
                  </a:lnTo>
                  <a:lnTo>
                    <a:pt x="472" y="31"/>
                  </a:lnTo>
                </a:path>
                <a:path w="590" h="292">
                  <a:moveTo>
                    <a:pt x="472" y="31"/>
                  </a:moveTo>
                  <a:lnTo>
                    <a:pt x="480" y="31"/>
                  </a:lnTo>
                  <a:lnTo>
                    <a:pt x="468" y="60"/>
                  </a:lnTo>
                  <a:lnTo>
                    <a:pt x="472" y="31"/>
                  </a:lnTo>
                </a:path>
                <a:path w="590" h="292">
                  <a:moveTo>
                    <a:pt x="4" y="62"/>
                  </a:moveTo>
                  <a:lnTo>
                    <a:pt x="7" y="62"/>
                  </a:lnTo>
                  <a:lnTo>
                    <a:pt x="4" y="62"/>
                  </a:lnTo>
                </a:path>
                <a:path w="590" h="292">
                  <a:moveTo>
                    <a:pt x="180" y="57"/>
                  </a:moveTo>
                  <a:lnTo>
                    <a:pt x="201" y="62"/>
                  </a:lnTo>
                  <a:lnTo>
                    <a:pt x="180" y="62"/>
                  </a:lnTo>
                  <a:lnTo>
                    <a:pt x="180" y="57"/>
                  </a:lnTo>
                </a:path>
                <a:path w="590" h="292">
                  <a:moveTo>
                    <a:pt x="180" y="57"/>
                  </a:moveTo>
                  <a:lnTo>
                    <a:pt x="199" y="57"/>
                  </a:lnTo>
                  <a:lnTo>
                    <a:pt x="201" y="62"/>
                  </a:lnTo>
                  <a:lnTo>
                    <a:pt x="180" y="57"/>
                  </a:lnTo>
                </a:path>
                <a:path w="590" h="292">
                  <a:moveTo>
                    <a:pt x="477" y="60"/>
                  </a:moveTo>
                  <a:lnTo>
                    <a:pt x="528" y="62"/>
                  </a:lnTo>
                  <a:lnTo>
                    <a:pt x="465" y="62"/>
                  </a:lnTo>
                  <a:lnTo>
                    <a:pt x="477" y="60"/>
                  </a:lnTo>
                </a:path>
                <a:path w="590" h="292">
                  <a:moveTo>
                    <a:pt x="477" y="60"/>
                  </a:moveTo>
                  <a:lnTo>
                    <a:pt x="530" y="60"/>
                  </a:lnTo>
                  <a:lnTo>
                    <a:pt x="528" y="62"/>
                  </a:lnTo>
                  <a:lnTo>
                    <a:pt x="477" y="60"/>
                  </a:lnTo>
                </a:path>
                <a:path w="590" h="292">
                  <a:moveTo>
                    <a:pt x="463" y="60"/>
                  </a:moveTo>
                  <a:lnTo>
                    <a:pt x="465" y="62"/>
                  </a:lnTo>
                  <a:lnTo>
                    <a:pt x="460" y="62"/>
                  </a:lnTo>
                  <a:lnTo>
                    <a:pt x="463" y="60"/>
                  </a:lnTo>
                </a:path>
                <a:path w="590" h="292">
                  <a:moveTo>
                    <a:pt x="160" y="52"/>
                  </a:moveTo>
                  <a:lnTo>
                    <a:pt x="165" y="64"/>
                  </a:lnTo>
                  <a:lnTo>
                    <a:pt x="158" y="64"/>
                  </a:lnTo>
                  <a:lnTo>
                    <a:pt x="160" y="52"/>
                  </a:lnTo>
                </a:path>
                <a:path w="590" h="292">
                  <a:moveTo>
                    <a:pt x="160" y="52"/>
                  </a:moveTo>
                  <a:lnTo>
                    <a:pt x="168" y="52"/>
                  </a:lnTo>
                  <a:lnTo>
                    <a:pt x="165" y="64"/>
                  </a:lnTo>
                  <a:lnTo>
                    <a:pt x="160" y="52"/>
                  </a:lnTo>
                </a:path>
                <a:path w="590" h="292">
                  <a:moveTo>
                    <a:pt x="460" y="62"/>
                  </a:moveTo>
                  <a:lnTo>
                    <a:pt x="491" y="64"/>
                  </a:lnTo>
                  <a:lnTo>
                    <a:pt x="458" y="64"/>
                  </a:lnTo>
                  <a:lnTo>
                    <a:pt x="460" y="62"/>
                  </a:lnTo>
                </a:path>
                <a:path w="590" h="292">
                  <a:moveTo>
                    <a:pt x="460" y="62"/>
                  </a:moveTo>
                  <a:lnTo>
                    <a:pt x="496" y="62"/>
                  </a:lnTo>
                  <a:lnTo>
                    <a:pt x="491" y="64"/>
                  </a:lnTo>
                  <a:lnTo>
                    <a:pt x="460" y="62"/>
                  </a:lnTo>
                </a:path>
                <a:path w="590" h="292">
                  <a:moveTo>
                    <a:pt x="180" y="62"/>
                  </a:moveTo>
                  <a:lnTo>
                    <a:pt x="196" y="67"/>
                  </a:lnTo>
                  <a:lnTo>
                    <a:pt x="182" y="67"/>
                  </a:lnTo>
                  <a:lnTo>
                    <a:pt x="180" y="62"/>
                  </a:lnTo>
                </a:path>
                <a:path w="590" h="292">
                  <a:moveTo>
                    <a:pt x="180" y="62"/>
                  </a:moveTo>
                  <a:lnTo>
                    <a:pt x="201" y="62"/>
                  </a:lnTo>
                  <a:lnTo>
                    <a:pt x="196" y="67"/>
                  </a:lnTo>
                  <a:lnTo>
                    <a:pt x="180" y="62"/>
                  </a:lnTo>
                </a:path>
                <a:path w="590" h="292">
                  <a:moveTo>
                    <a:pt x="48" y="47"/>
                  </a:moveTo>
                  <a:lnTo>
                    <a:pt x="45" y="67"/>
                  </a:lnTo>
                  <a:lnTo>
                    <a:pt x="31" y="67"/>
                  </a:lnTo>
                  <a:lnTo>
                    <a:pt x="48" y="47"/>
                  </a:lnTo>
                </a:path>
                <a:path w="590" h="292">
                  <a:moveTo>
                    <a:pt x="48" y="47"/>
                  </a:moveTo>
                  <a:lnTo>
                    <a:pt x="62" y="47"/>
                  </a:lnTo>
                  <a:lnTo>
                    <a:pt x="45" y="67"/>
                  </a:lnTo>
                  <a:lnTo>
                    <a:pt x="48" y="47"/>
                  </a:lnTo>
                </a:path>
                <a:path w="590" h="292">
                  <a:moveTo>
                    <a:pt x="458" y="64"/>
                  </a:moveTo>
                  <a:lnTo>
                    <a:pt x="491" y="67"/>
                  </a:lnTo>
                  <a:lnTo>
                    <a:pt x="458" y="67"/>
                  </a:lnTo>
                  <a:lnTo>
                    <a:pt x="458" y="64"/>
                  </a:lnTo>
                </a:path>
                <a:path w="590" h="292">
                  <a:moveTo>
                    <a:pt x="458" y="64"/>
                  </a:moveTo>
                  <a:lnTo>
                    <a:pt x="491" y="64"/>
                  </a:lnTo>
                  <a:lnTo>
                    <a:pt x="491" y="67"/>
                  </a:lnTo>
                  <a:lnTo>
                    <a:pt x="458" y="64"/>
                  </a:lnTo>
                </a:path>
                <a:path w="590" h="292">
                  <a:moveTo>
                    <a:pt x="458" y="67"/>
                  </a:moveTo>
                  <a:lnTo>
                    <a:pt x="472" y="69"/>
                  </a:lnTo>
                  <a:lnTo>
                    <a:pt x="456" y="69"/>
                  </a:lnTo>
                  <a:lnTo>
                    <a:pt x="458" y="67"/>
                  </a:lnTo>
                </a:path>
                <a:path w="590" h="292">
                  <a:moveTo>
                    <a:pt x="458" y="67"/>
                  </a:moveTo>
                  <a:lnTo>
                    <a:pt x="477" y="67"/>
                  </a:lnTo>
                  <a:lnTo>
                    <a:pt x="472" y="69"/>
                  </a:lnTo>
                  <a:lnTo>
                    <a:pt x="458" y="67"/>
                  </a:lnTo>
                </a:path>
                <a:path w="590" h="292">
                  <a:moveTo>
                    <a:pt x="31" y="67"/>
                  </a:moveTo>
                  <a:lnTo>
                    <a:pt x="40" y="69"/>
                  </a:lnTo>
                  <a:lnTo>
                    <a:pt x="16" y="69"/>
                  </a:lnTo>
                  <a:lnTo>
                    <a:pt x="31" y="67"/>
                  </a:lnTo>
                </a:path>
                <a:path w="590" h="292">
                  <a:moveTo>
                    <a:pt x="31" y="67"/>
                  </a:moveTo>
                  <a:lnTo>
                    <a:pt x="45" y="67"/>
                  </a:lnTo>
                  <a:lnTo>
                    <a:pt x="40" y="69"/>
                  </a:lnTo>
                  <a:lnTo>
                    <a:pt x="31" y="67"/>
                  </a:lnTo>
                </a:path>
                <a:path w="590" h="292">
                  <a:moveTo>
                    <a:pt x="4" y="62"/>
                  </a:moveTo>
                  <a:lnTo>
                    <a:pt x="16" y="69"/>
                  </a:lnTo>
                  <a:lnTo>
                    <a:pt x="0" y="69"/>
                  </a:lnTo>
                  <a:lnTo>
                    <a:pt x="4" y="62"/>
                  </a:lnTo>
                </a:path>
                <a:path w="590" h="292">
                  <a:moveTo>
                    <a:pt x="4" y="62"/>
                  </a:moveTo>
                  <a:lnTo>
                    <a:pt x="7" y="62"/>
                  </a:lnTo>
                  <a:lnTo>
                    <a:pt x="16" y="69"/>
                  </a:lnTo>
                  <a:lnTo>
                    <a:pt x="4" y="62"/>
                  </a:lnTo>
                </a:path>
                <a:path w="590" h="292">
                  <a:moveTo>
                    <a:pt x="0" y="69"/>
                  </a:moveTo>
                  <a:lnTo>
                    <a:pt x="38" y="71"/>
                  </a:lnTo>
                  <a:lnTo>
                    <a:pt x="4" y="71"/>
                  </a:lnTo>
                  <a:lnTo>
                    <a:pt x="0" y="69"/>
                  </a:lnTo>
                </a:path>
                <a:path w="590" h="292">
                  <a:moveTo>
                    <a:pt x="0" y="69"/>
                  </a:moveTo>
                  <a:lnTo>
                    <a:pt x="40" y="69"/>
                  </a:lnTo>
                  <a:lnTo>
                    <a:pt x="38" y="71"/>
                  </a:lnTo>
                  <a:lnTo>
                    <a:pt x="0" y="69"/>
                  </a:lnTo>
                </a:path>
                <a:path w="590" h="292">
                  <a:moveTo>
                    <a:pt x="62" y="47"/>
                  </a:moveTo>
                  <a:lnTo>
                    <a:pt x="62" y="74"/>
                  </a:lnTo>
                  <a:lnTo>
                    <a:pt x="55" y="74"/>
                  </a:lnTo>
                  <a:lnTo>
                    <a:pt x="62" y="47"/>
                  </a:lnTo>
                </a:path>
                <a:path w="590" h="292">
                  <a:moveTo>
                    <a:pt x="62" y="47"/>
                  </a:moveTo>
                  <a:lnTo>
                    <a:pt x="71" y="47"/>
                  </a:lnTo>
                  <a:lnTo>
                    <a:pt x="62" y="74"/>
                  </a:lnTo>
                  <a:lnTo>
                    <a:pt x="62" y="47"/>
                  </a:lnTo>
                </a:path>
                <a:path w="590" h="292">
                  <a:moveTo>
                    <a:pt x="456" y="69"/>
                  </a:moveTo>
                  <a:lnTo>
                    <a:pt x="463" y="76"/>
                  </a:lnTo>
                  <a:lnTo>
                    <a:pt x="439" y="76"/>
                  </a:lnTo>
                  <a:lnTo>
                    <a:pt x="456" y="69"/>
                  </a:lnTo>
                </a:path>
                <a:path w="590" h="292">
                  <a:moveTo>
                    <a:pt x="456" y="69"/>
                  </a:moveTo>
                  <a:lnTo>
                    <a:pt x="472" y="69"/>
                  </a:lnTo>
                  <a:lnTo>
                    <a:pt x="463" y="76"/>
                  </a:lnTo>
                  <a:lnTo>
                    <a:pt x="456" y="69"/>
                  </a:lnTo>
                </a:path>
                <a:path w="590" h="292">
                  <a:moveTo>
                    <a:pt x="55" y="74"/>
                  </a:moveTo>
                  <a:lnTo>
                    <a:pt x="62" y="74"/>
                  </a:lnTo>
                  <a:lnTo>
                    <a:pt x="62" y="76"/>
                  </a:lnTo>
                  <a:lnTo>
                    <a:pt x="55" y="74"/>
                  </a:lnTo>
                </a:path>
                <a:path w="590" h="292">
                  <a:moveTo>
                    <a:pt x="422" y="79"/>
                  </a:moveTo>
                  <a:lnTo>
                    <a:pt x="424" y="79"/>
                  </a:lnTo>
                  <a:lnTo>
                    <a:pt x="420" y="79"/>
                  </a:lnTo>
                  <a:lnTo>
                    <a:pt x="422" y="79"/>
                  </a:lnTo>
                </a:path>
                <a:path w="590" h="292">
                  <a:moveTo>
                    <a:pt x="439" y="76"/>
                  </a:moveTo>
                  <a:lnTo>
                    <a:pt x="460" y="79"/>
                  </a:lnTo>
                  <a:lnTo>
                    <a:pt x="434" y="79"/>
                  </a:lnTo>
                  <a:lnTo>
                    <a:pt x="439" y="76"/>
                  </a:lnTo>
                </a:path>
                <a:path w="590" h="292">
                  <a:moveTo>
                    <a:pt x="439" y="76"/>
                  </a:moveTo>
                  <a:lnTo>
                    <a:pt x="463" y="76"/>
                  </a:lnTo>
                  <a:lnTo>
                    <a:pt x="460" y="79"/>
                  </a:lnTo>
                  <a:lnTo>
                    <a:pt x="439" y="76"/>
                  </a:lnTo>
                </a:path>
                <a:path w="590" h="292">
                  <a:moveTo>
                    <a:pt x="456" y="79"/>
                  </a:moveTo>
                  <a:lnTo>
                    <a:pt x="460" y="79"/>
                  </a:lnTo>
                  <a:lnTo>
                    <a:pt x="456" y="79"/>
                  </a:lnTo>
                </a:path>
                <a:path w="590" h="292">
                  <a:moveTo>
                    <a:pt x="456" y="79"/>
                  </a:moveTo>
                  <a:lnTo>
                    <a:pt x="460" y="79"/>
                  </a:lnTo>
                  <a:lnTo>
                    <a:pt x="456" y="79"/>
                  </a:lnTo>
                </a:path>
                <a:path w="590" h="292">
                  <a:moveTo>
                    <a:pt x="434" y="79"/>
                  </a:moveTo>
                  <a:lnTo>
                    <a:pt x="453" y="79"/>
                  </a:lnTo>
                  <a:lnTo>
                    <a:pt x="429" y="79"/>
                  </a:lnTo>
                  <a:lnTo>
                    <a:pt x="434" y="79"/>
                  </a:lnTo>
                </a:path>
                <a:path w="590" h="292">
                  <a:moveTo>
                    <a:pt x="434" y="79"/>
                  </a:moveTo>
                  <a:lnTo>
                    <a:pt x="456" y="79"/>
                  </a:lnTo>
                  <a:lnTo>
                    <a:pt x="453" y="79"/>
                  </a:lnTo>
                  <a:lnTo>
                    <a:pt x="434" y="79"/>
                  </a:lnTo>
                </a:path>
                <a:path w="590" h="292">
                  <a:moveTo>
                    <a:pt x="4" y="71"/>
                  </a:moveTo>
                  <a:lnTo>
                    <a:pt x="24" y="79"/>
                  </a:lnTo>
                  <a:lnTo>
                    <a:pt x="14" y="79"/>
                  </a:lnTo>
                  <a:lnTo>
                    <a:pt x="4" y="71"/>
                  </a:lnTo>
                </a:path>
                <a:path w="590" h="292">
                  <a:moveTo>
                    <a:pt x="4" y="71"/>
                  </a:moveTo>
                  <a:lnTo>
                    <a:pt x="38" y="71"/>
                  </a:lnTo>
                  <a:lnTo>
                    <a:pt x="24" y="79"/>
                  </a:lnTo>
                  <a:lnTo>
                    <a:pt x="4" y="71"/>
                  </a:lnTo>
                </a:path>
                <a:path w="590" h="292">
                  <a:moveTo>
                    <a:pt x="429" y="79"/>
                  </a:moveTo>
                  <a:lnTo>
                    <a:pt x="451" y="79"/>
                  </a:lnTo>
                  <a:lnTo>
                    <a:pt x="427" y="79"/>
                  </a:lnTo>
                  <a:lnTo>
                    <a:pt x="429" y="79"/>
                  </a:lnTo>
                </a:path>
                <a:path w="590" h="292">
                  <a:moveTo>
                    <a:pt x="429" y="79"/>
                  </a:moveTo>
                  <a:lnTo>
                    <a:pt x="453" y="79"/>
                  </a:lnTo>
                  <a:lnTo>
                    <a:pt x="451" y="79"/>
                  </a:lnTo>
                  <a:lnTo>
                    <a:pt x="429" y="79"/>
                  </a:lnTo>
                </a:path>
                <a:path w="590" h="292">
                  <a:moveTo>
                    <a:pt x="420" y="79"/>
                  </a:moveTo>
                  <a:lnTo>
                    <a:pt x="427" y="79"/>
                  </a:lnTo>
                  <a:lnTo>
                    <a:pt x="420" y="79"/>
                  </a:lnTo>
                </a:path>
                <a:path w="590" h="292">
                  <a:moveTo>
                    <a:pt x="420" y="79"/>
                  </a:moveTo>
                  <a:lnTo>
                    <a:pt x="427" y="79"/>
                  </a:lnTo>
                  <a:lnTo>
                    <a:pt x="420" y="79"/>
                  </a:lnTo>
                </a:path>
                <a:path w="590" h="292">
                  <a:moveTo>
                    <a:pt x="43" y="81"/>
                  </a:moveTo>
                  <a:lnTo>
                    <a:pt x="45" y="83"/>
                  </a:lnTo>
                  <a:lnTo>
                    <a:pt x="38" y="83"/>
                  </a:lnTo>
                  <a:lnTo>
                    <a:pt x="43" y="81"/>
                  </a:lnTo>
                </a:path>
                <a:path w="590" h="292">
                  <a:moveTo>
                    <a:pt x="182" y="67"/>
                  </a:moveTo>
                  <a:lnTo>
                    <a:pt x="172" y="83"/>
                  </a:lnTo>
                  <a:lnTo>
                    <a:pt x="160" y="83"/>
                  </a:lnTo>
                  <a:lnTo>
                    <a:pt x="182" y="67"/>
                  </a:lnTo>
                </a:path>
                <a:path w="590" h="292">
                  <a:moveTo>
                    <a:pt x="182" y="67"/>
                  </a:moveTo>
                  <a:lnTo>
                    <a:pt x="196" y="67"/>
                  </a:lnTo>
                  <a:lnTo>
                    <a:pt x="172" y="83"/>
                  </a:lnTo>
                  <a:lnTo>
                    <a:pt x="182" y="67"/>
                  </a:lnTo>
                </a:path>
                <a:path w="590" h="292">
                  <a:moveTo>
                    <a:pt x="158" y="64"/>
                  </a:moveTo>
                  <a:lnTo>
                    <a:pt x="160" y="83"/>
                  </a:lnTo>
                  <a:lnTo>
                    <a:pt x="151" y="83"/>
                  </a:lnTo>
                  <a:lnTo>
                    <a:pt x="158" y="64"/>
                  </a:lnTo>
                </a:path>
                <a:path w="590" h="292">
                  <a:moveTo>
                    <a:pt x="158" y="64"/>
                  </a:moveTo>
                  <a:lnTo>
                    <a:pt x="165" y="64"/>
                  </a:lnTo>
                  <a:lnTo>
                    <a:pt x="160" y="83"/>
                  </a:lnTo>
                  <a:lnTo>
                    <a:pt x="158" y="64"/>
                  </a:lnTo>
                </a:path>
                <a:path w="590" h="292">
                  <a:moveTo>
                    <a:pt x="420" y="79"/>
                  </a:moveTo>
                  <a:lnTo>
                    <a:pt x="441" y="83"/>
                  </a:lnTo>
                  <a:lnTo>
                    <a:pt x="415" y="83"/>
                  </a:lnTo>
                  <a:lnTo>
                    <a:pt x="420" y="79"/>
                  </a:lnTo>
                </a:path>
                <a:path w="590" h="292">
                  <a:moveTo>
                    <a:pt x="420" y="79"/>
                  </a:moveTo>
                  <a:lnTo>
                    <a:pt x="451" y="79"/>
                  </a:lnTo>
                  <a:lnTo>
                    <a:pt x="441" y="83"/>
                  </a:lnTo>
                  <a:lnTo>
                    <a:pt x="420" y="79"/>
                  </a:lnTo>
                </a:path>
                <a:path w="590" h="292">
                  <a:moveTo>
                    <a:pt x="38" y="83"/>
                  </a:moveTo>
                  <a:lnTo>
                    <a:pt x="50" y="88"/>
                  </a:lnTo>
                  <a:lnTo>
                    <a:pt x="38" y="88"/>
                  </a:lnTo>
                  <a:lnTo>
                    <a:pt x="38" y="83"/>
                  </a:lnTo>
                </a:path>
                <a:path w="590" h="292">
                  <a:moveTo>
                    <a:pt x="38" y="83"/>
                  </a:moveTo>
                  <a:lnTo>
                    <a:pt x="45" y="83"/>
                  </a:lnTo>
                  <a:lnTo>
                    <a:pt x="50" y="88"/>
                  </a:lnTo>
                  <a:lnTo>
                    <a:pt x="38" y="83"/>
                  </a:lnTo>
                </a:path>
                <a:path w="590" h="292">
                  <a:moveTo>
                    <a:pt x="415" y="83"/>
                  </a:moveTo>
                  <a:lnTo>
                    <a:pt x="429" y="88"/>
                  </a:lnTo>
                  <a:lnTo>
                    <a:pt x="417" y="88"/>
                  </a:lnTo>
                  <a:lnTo>
                    <a:pt x="415" y="83"/>
                  </a:lnTo>
                </a:path>
                <a:path w="590" h="292">
                  <a:moveTo>
                    <a:pt x="415" y="83"/>
                  </a:moveTo>
                  <a:lnTo>
                    <a:pt x="441" y="83"/>
                  </a:lnTo>
                  <a:lnTo>
                    <a:pt x="429" y="88"/>
                  </a:lnTo>
                  <a:lnTo>
                    <a:pt x="415" y="83"/>
                  </a:lnTo>
                </a:path>
                <a:path w="590" h="292">
                  <a:moveTo>
                    <a:pt x="151" y="83"/>
                  </a:moveTo>
                  <a:lnTo>
                    <a:pt x="156" y="95"/>
                  </a:lnTo>
                  <a:lnTo>
                    <a:pt x="146" y="95"/>
                  </a:lnTo>
                  <a:lnTo>
                    <a:pt x="151" y="83"/>
                  </a:lnTo>
                </a:path>
                <a:path w="590" h="292">
                  <a:moveTo>
                    <a:pt x="151" y="83"/>
                  </a:moveTo>
                  <a:lnTo>
                    <a:pt x="172" y="83"/>
                  </a:lnTo>
                  <a:lnTo>
                    <a:pt x="156" y="95"/>
                  </a:lnTo>
                  <a:lnTo>
                    <a:pt x="151" y="83"/>
                  </a:lnTo>
                </a:path>
                <a:path w="590" h="292">
                  <a:moveTo>
                    <a:pt x="146" y="95"/>
                  </a:moveTo>
                  <a:lnTo>
                    <a:pt x="153" y="98"/>
                  </a:lnTo>
                  <a:lnTo>
                    <a:pt x="144" y="98"/>
                  </a:lnTo>
                  <a:lnTo>
                    <a:pt x="146" y="95"/>
                  </a:lnTo>
                </a:path>
                <a:path w="590" h="292">
                  <a:moveTo>
                    <a:pt x="146" y="95"/>
                  </a:moveTo>
                  <a:lnTo>
                    <a:pt x="156" y="95"/>
                  </a:lnTo>
                  <a:lnTo>
                    <a:pt x="153" y="98"/>
                  </a:lnTo>
                  <a:lnTo>
                    <a:pt x="146" y="95"/>
                  </a:lnTo>
                </a:path>
                <a:path w="590" h="292">
                  <a:moveTo>
                    <a:pt x="516" y="62"/>
                  </a:moveTo>
                  <a:lnTo>
                    <a:pt x="496" y="100"/>
                  </a:lnTo>
                  <a:lnTo>
                    <a:pt x="487" y="100"/>
                  </a:lnTo>
                  <a:lnTo>
                    <a:pt x="516" y="62"/>
                  </a:lnTo>
                </a:path>
                <a:path w="590" h="292">
                  <a:moveTo>
                    <a:pt x="516" y="62"/>
                  </a:moveTo>
                  <a:lnTo>
                    <a:pt x="528" y="62"/>
                  </a:lnTo>
                  <a:lnTo>
                    <a:pt x="496" y="100"/>
                  </a:lnTo>
                  <a:lnTo>
                    <a:pt x="516" y="62"/>
                  </a:lnTo>
                </a:path>
                <a:path w="590" h="292">
                  <a:moveTo>
                    <a:pt x="484" y="67"/>
                  </a:moveTo>
                  <a:lnTo>
                    <a:pt x="487" y="100"/>
                  </a:lnTo>
                  <a:lnTo>
                    <a:pt x="477" y="100"/>
                  </a:lnTo>
                  <a:lnTo>
                    <a:pt x="484" y="67"/>
                  </a:lnTo>
                </a:path>
                <a:path w="590" h="292">
                  <a:moveTo>
                    <a:pt x="484" y="67"/>
                  </a:moveTo>
                  <a:lnTo>
                    <a:pt x="491" y="67"/>
                  </a:lnTo>
                  <a:lnTo>
                    <a:pt x="487" y="100"/>
                  </a:lnTo>
                  <a:lnTo>
                    <a:pt x="484" y="67"/>
                  </a:lnTo>
                </a:path>
                <a:path w="590" h="292">
                  <a:moveTo>
                    <a:pt x="55" y="76"/>
                  </a:moveTo>
                  <a:lnTo>
                    <a:pt x="62" y="103"/>
                  </a:lnTo>
                  <a:lnTo>
                    <a:pt x="55" y="103"/>
                  </a:lnTo>
                  <a:lnTo>
                    <a:pt x="55" y="76"/>
                  </a:lnTo>
                </a:path>
                <a:path w="590" h="292">
                  <a:moveTo>
                    <a:pt x="55" y="76"/>
                  </a:moveTo>
                  <a:lnTo>
                    <a:pt x="62" y="76"/>
                  </a:lnTo>
                  <a:lnTo>
                    <a:pt x="62" y="103"/>
                  </a:lnTo>
                  <a:lnTo>
                    <a:pt x="55" y="76"/>
                  </a:lnTo>
                </a:path>
                <a:path w="590" h="292">
                  <a:moveTo>
                    <a:pt x="55" y="103"/>
                  </a:moveTo>
                  <a:lnTo>
                    <a:pt x="64" y="105"/>
                  </a:lnTo>
                  <a:lnTo>
                    <a:pt x="55" y="105"/>
                  </a:lnTo>
                  <a:lnTo>
                    <a:pt x="55" y="103"/>
                  </a:lnTo>
                </a:path>
                <a:path w="590" h="292">
                  <a:moveTo>
                    <a:pt x="38" y="88"/>
                  </a:moveTo>
                  <a:lnTo>
                    <a:pt x="45" y="105"/>
                  </a:lnTo>
                  <a:lnTo>
                    <a:pt x="33" y="105"/>
                  </a:lnTo>
                  <a:lnTo>
                    <a:pt x="38" y="88"/>
                  </a:lnTo>
                </a:path>
                <a:path w="590" h="292">
                  <a:moveTo>
                    <a:pt x="38" y="88"/>
                  </a:moveTo>
                  <a:lnTo>
                    <a:pt x="50" y="88"/>
                  </a:lnTo>
                  <a:lnTo>
                    <a:pt x="45" y="105"/>
                  </a:lnTo>
                  <a:lnTo>
                    <a:pt x="38" y="88"/>
                  </a:lnTo>
                </a:path>
                <a:path w="590" h="292">
                  <a:moveTo>
                    <a:pt x="144" y="98"/>
                  </a:moveTo>
                  <a:lnTo>
                    <a:pt x="148" y="112"/>
                  </a:lnTo>
                  <a:lnTo>
                    <a:pt x="127" y="112"/>
                  </a:lnTo>
                  <a:lnTo>
                    <a:pt x="144" y="98"/>
                  </a:lnTo>
                </a:path>
                <a:path w="590" h="292">
                  <a:moveTo>
                    <a:pt x="144" y="98"/>
                  </a:moveTo>
                  <a:lnTo>
                    <a:pt x="153" y="98"/>
                  </a:lnTo>
                  <a:lnTo>
                    <a:pt x="148" y="112"/>
                  </a:lnTo>
                  <a:lnTo>
                    <a:pt x="144" y="98"/>
                  </a:lnTo>
                </a:path>
                <a:path w="590" h="292">
                  <a:moveTo>
                    <a:pt x="477" y="100"/>
                  </a:moveTo>
                  <a:lnTo>
                    <a:pt x="484" y="112"/>
                  </a:lnTo>
                  <a:lnTo>
                    <a:pt x="475" y="112"/>
                  </a:lnTo>
                  <a:lnTo>
                    <a:pt x="477" y="100"/>
                  </a:lnTo>
                </a:path>
                <a:path w="590" h="292">
                  <a:moveTo>
                    <a:pt x="477" y="100"/>
                  </a:moveTo>
                  <a:lnTo>
                    <a:pt x="496" y="100"/>
                  </a:lnTo>
                  <a:lnTo>
                    <a:pt x="484" y="112"/>
                  </a:lnTo>
                  <a:lnTo>
                    <a:pt x="477" y="100"/>
                  </a:lnTo>
                </a:path>
                <a:path w="590" h="292">
                  <a:moveTo>
                    <a:pt x="456" y="79"/>
                  </a:moveTo>
                  <a:lnTo>
                    <a:pt x="451" y="112"/>
                  </a:lnTo>
                  <a:lnTo>
                    <a:pt x="446" y="112"/>
                  </a:lnTo>
                  <a:lnTo>
                    <a:pt x="456" y="79"/>
                  </a:lnTo>
                </a:path>
                <a:path w="590" h="292">
                  <a:moveTo>
                    <a:pt x="456" y="79"/>
                  </a:moveTo>
                  <a:lnTo>
                    <a:pt x="460" y="79"/>
                  </a:lnTo>
                  <a:lnTo>
                    <a:pt x="451" y="112"/>
                  </a:lnTo>
                  <a:lnTo>
                    <a:pt x="456" y="79"/>
                  </a:lnTo>
                </a:path>
                <a:path w="590" h="292">
                  <a:moveTo>
                    <a:pt x="141" y="112"/>
                  </a:moveTo>
                  <a:lnTo>
                    <a:pt x="148" y="112"/>
                  </a:lnTo>
                  <a:lnTo>
                    <a:pt x="141" y="112"/>
                  </a:lnTo>
                </a:path>
                <a:path w="590" h="292">
                  <a:moveTo>
                    <a:pt x="141" y="112"/>
                  </a:moveTo>
                  <a:lnTo>
                    <a:pt x="148" y="112"/>
                  </a:lnTo>
                  <a:lnTo>
                    <a:pt x="141" y="112"/>
                  </a:lnTo>
                </a:path>
                <a:path w="590" h="292">
                  <a:moveTo>
                    <a:pt x="127" y="112"/>
                  </a:moveTo>
                  <a:lnTo>
                    <a:pt x="139" y="112"/>
                  </a:lnTo>
                  <a:lnTo>
                    <a:pt x="124" y="112"/>
                  </a:lnTo>
                  <a:lnTo>
                    <a:pt x="127" y="112"/>
                  </a:lnTo>
                </a:path>
                <a:path w="590" h="292">
                  <a:moveTo>
                    <a:pt x="127" y="112"/>
                  </a:moveTo>
                  <a:lnTo>
                    <a:pt x="141" y="112"/>
                  </a:lnTo>
                  <a:lnTo>
                    <a:pt x="139" y="112"/>
                  </a:lnTo>
                  <a:lnTo>
                    <a:pt x="127" y="112"/>
                  </a:lnTo>
                </a:path>
                <a:path w="590" h="292">
                  <a:moveTo>
                    <a:pt x="33" y="105"/>
                  </a:moveTo>
                  <a:lnTo>
                    <a:pt x="40" y="112"/>
                  </a:lnTo>
                  <a:lnTo>
                    <a:pt x="31" y="112"/>
                  </a:lnTo>
                  <a:lnTo>
                    <a:pt x="33" y="105"/>
                  </a:lnTo>
                </a:path>
                <a:path w="590" h="292">
                  <a:moveTo>
                    <a:pt x="33" y="105"/>
                  </a:moveTo>
                  <a:lnTo>
                    <a:pt x="45" y="105"/>
                  </a:lnTo>
                  <a:lnTo>
                    <a:pt x="40" y="112"/>
                  </a:lnTo>
                  <a:lnTo>
                    <a:pt x="33" y="105"/>
                  </a:lnTo>
                </a:path>
                <a:path w="590" h="292">
                  <a:moveTo>
                    <a:pt x="475" y="112"/>
                  </a:moveTo>
                  <a:lnTo>
                    <a:pt x="480" y="120"/>
                  </a:lnTo>
                  <a:lnTo>
                    <a:pt x="470" y="120"/>
                  </a:lnTo>
                  <a:lnTo>
                    <a:pt x="475" y="112"/>
                  </a:lnTo>
                </a:path>
                <a:path w="590" h="292">
                  <a:moveTo>
                    <a:pt x="475" y="112"/>
                  </a:moveTo>
                  <a:lnTo>
                    <a:pt x="484" y="112"/>
                  </a:lnTo>
                  <a:lnTo>
                    <a:pt x="480" y="120"/>
                  </a:lnTo>
                  <a:lnTo>
                    <a:pt x="475" y="112"/>
                  </a:lnTo>
                </a:path>
                <a:path w="590" h="292">
                  <a:moveTo>
                    <a:pt x="446" y="112"/>
                  </a:moveTo>
                  <a:lnTo>
                    <a:pt x="448" y="120"/>
                  </a:lnTo>
                  <a:lnTo>
                    <a:pt x="444" y="120"/>
                  </a:lnTo>
                  <a:lnTo>
                    <a:pt x="446" y="112"/>
                  </a:lnTo>
                </a:path>
                <a:path w="590" h="292">
                  <a:moveTo>
                    <a:pt x="446" y="112"/>
                  </a:moveTo>
                  <a:lnTo>
                    <a:pt x="451" y="112"/>
                  </a:lnTo>
                  <a:lnTo>
                    <a:pt x="448" y="120"/>
                  </a:lnTo>
                  <a:lnTo>
                    <a:pt x="446" y="112"/>
                  </a:lnTo>
                </a:path>
                <a:path w="590" h="292">
                  <a:moveTo>
                    <a:pt x="124" y="112"/>
                  </a:moveTo>
                  <a:lnTo>
                    <a:pt x="129" y="120"/>
                  </a:lnTo>
                  <a:lnTo>
                    <a:pt x="115" y="120"/>
                  </a:lnTo>
                  <a:lnTo>
                    <a:pt x="124" y="112"/>
                  </a:lnTo>
                </a:path>
                <a:path w="590" h="292">
                  <a:moveTo>
                    <a:pt x="124" y="112"/>
                  </a:moveTo>
                  <a:lnTo>
                    <a:pt x="139" y="112"/>
                  </a:lnTo>
                  <a:lnTo>
                    <a:pt x="129" y="120"/>
                  </a:lnTo>
                  <a:lnTo>
                    <a:pt x="124" y="112"/>
                  </a:lnTo>
                </a:path>
                <a:path w="590" h="292">
                  <a:moveTo>
                    <a:pt x="93" y="115"/>
                  </a:moveTo>
                  <a:lnTo>
                    <a:pt x="103" y="120"/>
                  </a:lnTo>
                  <a:lnTo>
                    <a:pt x="91" y="120"/>
                  </a:lnTo>
                  <a:lnTo>
                    <a:pt x="93" y="115"/>
                  </a:lnTo>
                </a:path>
                <a:path w="590" h="292">
                  <a:moveTo>
                    <a:pt x="93" y="115"/>
                  </a:moveTo>
                  <a:lnTo>
                    <a:pt x="98" y="115"/>
                  </a:lnTo>
                  <a:lnTo>
                    <a:pt x="103" y="120"/>
                  </a:lnTo>
                  <a:lnTo>
                    <a:pt x="93" y="115"/>
                  </a:lnTo>
                </a:path>
                <a:path w="590" h="292">
                  <a:moveTo>
                    <a:pt x="444" y="120"/>
                  </a:moveTo>
                  <a:lnTo>
                    <a:pt x="451" y="122"/>
                  </a:lnTo>
                  <a:lnTo>
                    <a:pt x="444" y="122"/>
                  </a:lnTo>
                  <a:lnTo>
                    <a:pt x="444" y="120"/>
                  </a:lnTo>
                </a:path>
                <a:path w="590" h="292">
                  <a:moveTo>
                    <a:pt x="470" y="120"/>
                  </a:moveTo>
                  <a:lnTo>
                    <a:pt x="480" y="122"/>
                  </a:lnTo>
                  <a:lnTo>
                    <a:pt x="465" y="122"/>
                  </a:lnTo>
                  <a:lnTo>
                    <a:pt x="470" y="120"/>
                  </a:lnTo>
                </a:path>
                <a:path w="590" h="292">
                  <a:moveTo>
                    <a:pt x="470" y="120"/>
                  </a:moveTo>
                  <a:lnTo>
                    <a:pt x="480" y="120"/>
                  </a:lnTo>
                  <a:lnTo>
                    <a:pt x="480" y="122"/>
                  </a:lnTo>
                  <a:lnTo>
                    <a:pt x="470" y="120"/>
                  </a:lnTo>
                </a:path>
                <a:path w="590" h="292">
                  <a:moveTo>
                    <a:pt x="470" y="122"/>
                  </a:moveTo>
                  <a:lnTo>
                    <a:pt x="477" y="124"/>
                  </a:lnTo>
                  <a:lnTo>
                    <a:pt x="472" y="124"/>
                  </a:lnTo>
                  <a:lnTo>
                    <a:pt x="470" y="122"/>
                  </a:lnTo>
                </a:path>
                <a:path w="590" h="292">
                  <a:moveTo>
                    <a:pt x="470" y="122"/>
                  </a:moveTo>
                  <a:lnTo>
                    <a:pt x="480" y="122"/>
                  </a:lnTo>
                  <a:lnTo>
                    <a:pt x="477" y="124"/>
                  </a:lnTo>
                  <a:lnTo>
                    <a:pt x="470" y="122"/>
                  </a:lnTo>
                </a:path>
                <a:path w="590" h="292">
                  <a:moveTo>
                    <a:pt x="465" y="122"/>
                  </a:moveTo>
                  <a:lnTo>
                    <a:pt x="470" y="124"/>
                  </a:lnTo>
                  <a:lnTo>
                    <a:pt x="463" y="124"/>
                  </a:lnTo>
                  <a:lnTo>
                    <a:pt x="465" y="122"/>
                  </a:lnTo>
                </a:path>
                <a:path w="590" h="292">
                  <a:moveTo>
                    <a:pt x="465" y="122"/>
                  </a:moveTo>
                  <a:lnTo>
                    <a:pt x="470" y="122"/>
                  </a:lnTo>
                  <a:lnTo>
                    <a:pt x="470" y="124"/>
                  </a:lnTo>
                  <a:lnTo>
                    <a:pt x="465" y="122"/>
                  </a:lnTo>
                </a:path>
                <a:path w="590" h="292">
                  <a:moveTo>
                    <a:pt x="184" y="127"/>
                  </a:moveTo>
                  <a:lnTo>
                    <a:pt x="187" y="129"/>
                  </a:lnTo>
                  <a:lnTo>
                    <a:pt x="168" y="129"/>
                  </a:lnTo>
                  <a:lnTo>
                    <a:pt x="184" y="127"/>
                  </a:lnTo>
                </a:path>
                <a:path w="590" h="292">
                  <a:moveTo>
                    <a:pt x="55" y="105"/>
                  </a:moveTo>
                  <a:lnTo>
                    <a:pt x="74" y="127"/>
                  </a:lnTo>
                  <a:lnTo>
                    <a:pt x="64" y="127"/>
                  </a:lnTo>
                  <a:lnTo>
                    <a:pt x="55" y="105"/>
                  </a:lnTo>
                </a:path>
                <a:path w="590" h="292">
                  <a:moveTo>
                    <a:pt x="55" y="105"/>
                  </a:moveTo>
                  <a:lnTo>
                    <a:pt x="64" y="105"/>
                  </a:lnTo>
                  <a:lnTo>
                    <a:pt x="74" y="127"/>
                  </a:lnTo>
                  <a:lnTo>
                    <a:pt x="55" y="105"/>
                  </a:lnTo>
                </a:path>
                <a:path w="590" h="292">
                  <a:moveTo>
                    <a:pt x="168" y="129"/>
                  </a:moveTo>
                  <a:lnTo>
                    <a:pt x="189" y="131"/>
                  </a:lnTo>
                  <a:lnTo>
                    <a:pt x="165" y="131"/>
                  </a:lnTo>
                  <a:lnTo>
                    <a:pt x="168" y="129"/>
                  </a:lnTo>
                </a:path>
                <a:path w="590" h="292">
                  <a:moveTo>
                    <a:pt x="168" y="129"/>
                  </a:moveTo>
                  <a:lnTo>
                    <a:pt x="187" y="129"/>
                  </a:lnTo>
                  <a:lnTo>
                    <a:pt x="189" y="131"/>
                  </a:lnTo>
                  <a:lnTo>
                    <a:pt x="168" y="129"/>
                  </a:lnTo>
                </a:path>
                <a:path w="590" h="292">
                  <a:moveTo>
                    <a:pt x="91" y="120"/>
                  </a:moveTo>
                  <a:lnTo>
                    <a:pt x="115" y="131"/>
                  </a:lnTo>
                  <a:lnTo>
                    <a:pt x="103" y="131"/>
                  </a:lnTo>
                  <a:lnTo>
                    <a:pt x="91" y="120"/>
                  </a:lnTo>
                </a:path>
                <a:path w="590" h="292">
                  <a:moveTo>
                    <a:pt x="91" y="120"/>
                  </a:moveTo>
                  <a:lnTo>
                    <a:pt x="129" y="120"/>
                  </a:lnTo>
                  <a:lnTo>
                    <a:pt x="115" y="131"/>
                  </a:lnTo>
                  <a:lnTo>
                    <a:pt x="91" y="120"/>
                  </a:lnTo>
                </a:path>
                <a:path w="590" h="292">
                  <a:moveTo>
                    <a:pt x="64" y="127"/>
                  </a:moveTo>
                  <a:lnTo>
                    <a:pt x="74" y="131"/>
                  </a:lnTo>
                  <a:lnTo>
                    <a:pt x="64" y="131"/>
                  </a:lnTo>
                  <a:lnTo>
                    <a:pt x="64" y="127"/>
                  </a:lnTo>
                </a:path>
                <a:path w="590" h="292">
                  <a:moveTo>
                    <a:pt x="64" y="127"/>
                  </a:moveTo>
                  <a:lnTo>
                    <a:pt x="74" y="127"/>
                  </a:lnTo>
                  <a:lnTo>
                    <a:pt x="74" y="131"/>
                  </a:lnTo>
                  <a:lnTo>
                    <a:pt x="64" y="127"/>
                  </a:lnTo>
                </a:path>
                <a:path w="590" h="292">
                  <a:moveTo>
                    <a:pt x="410" y="134"/>
                  </a:moveTo>
                  <a:lnTo>
                    <a:pt x="412" y="134"/>
                  </a:lnTo>
                  <a:lnTo>
                    <a:pt x="405" y="134"/>
                  </a:lnTo>
                  <a:lnTo>
                    <a:pt x="410" y="134"/>
                  </a:lnTo>
                </a:path>
                <a:path w="590" h="292">
                  <a:moveTo>
                    <a:pt x="165" y="131"/>
                  </a:moveTo>
                  <a:lnTo>
                    <a:pt x="182" y="134"/>
                  </a:lnTo>
                  <a:lnTo>
                    <a:pt x="160" y="134"/>
                  </a:lnTo>
                  <a:lnTo>
                    <a:pt x="165" y="131"/>
                  </a:lnTo>
                </a:path>
                <a:path w="590" h="292">
                  <a:moveTo>
                    <a:pt x="165" y="131"/>
                  </a:moveTo>
                  <a:lnTo>
                    <a:pt x="189" y="131"/>
                  </a:lnTo>
                  <a:lnTo>
                    <a:pt x="182" y="134"/>
                  </a:lnTo>
                  <a:lnTo>
                    <a:pt x="165" y="131"/>
                  </a:lnTo>
                </a:path>
                <a:path w="590" h="292">
                  <a:moveTo>
                    <a:pt x="472" y="124"/>
                  </a:moveTo>
                  <a:lnTo>
                    <a:pt x="477" y="136"/>
                  </a:lnTo>
                  <a:lnTo>
                    <a:pt x="468" y="136"/>
                  </a:lnTo>
                  <a:lnTo>
                    <a:pt x="472" y="124"/>
                  </a:lnTo>
                </a:path>
                <a:path w="590" h="292">
                  <a:moveTo>
                    <a:pt x="472" y="124"/>
                  </a:moveTo>
                  <a:lnTo>
                    <a:pt x="477" y="124"/>
                  </a:lnTo>
                  <a:lnTo>
                    <a:pt x="477" y="136"/>
                  </a:lnTo>
                  <a:lnTo>
                    <a:pt x="472" y="124"/>
                  </a:lnTo>
                </a:path>
                <a:path w="590" h="292">
                  <a:moveTo>
                    <a:pt x="405" y="134"/>
                  </a:moveTo>
                  <a:lnTo>
                    <a:pt x="412" y="136"/>
                  </a:lnTo>
                  <a:lnTo>
                    <a:pt x="400" y="136"/>
                  </a:lnTo>
                  <a:lnTo>
                    <a:pt x="405" y="134"/>
                  </a:lnTo>
                </a:path>
                <a:path w="590" h="292">
                  <a:moveTo>
                    <a:pt x="405" y="134"/>
                  </a:moveTo>
                  <a:lnTo>
                    <a:pt x="412" y="134"/>
                  </a:lnTo>
                  <a:lnTo>
                    <a:pt x="412" y="136"/>
                  </a:lnTo>
                  <a:lnTo>
                    <a:pt x="405" y="134"/>
                  </a:lnTo>
                </a:path>
                <a:path w="590" h="292">
                  <a:moveTo>
                    <a:pt x="141" y="112"/>
                  </a:moveTo>
                  <a:lnTo>
                    <a:pt x="139" y="136"/>
                  </a:lnTo>
                  <a:lnTo>
                    <a:pt x="131" y="136"/>
                  </a:lnTo>
                  <a:lnTo>
                    <a:pt x="141" y="112"/>
                  </a:lnTo>
                </a:path>
                <a:path w="590" h="292">
                  <a:moveTo>
                    <a:pt x="141" y="112"/>
                  </a:moveTo>
                  <a:lnTo>
                    <a:pt x="148" y="112"/>
                  </a:lnTo>
                  <a:lnTo>
                    <a:pt x="139" y="136"/>
                  </a:lnTo>
                  <a:lnTo>
                    <a:pt x="141" y="112"/>
                  </a:lnTo>
                </a:path>
                <a:path w="590" h="292">
                  <a:moveTo>
                    <a:pt x="146" y="139"/>
                  </a:moveTo>
                  <a:lnTo>
                    <a:pt x="148" y="141"/>
                  </a:lnTo>
                  <a:lnTo>
                    <a:pt x="144" y="141"/>
                  </a:lnTo>
                  <a:lnTo>
                    <a:pt x="146" y="139"/>
                  </a:lnTo>
                </a:path>
                <a:path w="590" h="292">
                  <a:moveTo>
                    <a:pt x="160" y="134"/>
                  </a:moveTo>
                  <a:lnTo>
                    <a:pt x="177" y="139"/>
                  </a:lnTo>
                  <a:lnTo>
                    <a:pt x="165" y="139"/>
                  </a:lnTo>
                  <a:lnTo>
                    <a:pt x="160" y="134"/>
                  </a:lnTo>
                </a:path>
                <a:path w="590" h="292">
                  <a:moveTo>
                    <a:pt x="160" y="134"/>
                  </a:moveTo>
                  <a:lnTo>
                    <a:pt x="182" y="134"/>
                  </a:lnTo>
                  <a:lnTo>
                    <a:pt x="177" y="139"/>
                  </a:lnTo>
                  <a:lnTo>
                    <a:pt x="160" y="134"/>
                  </a:lnTo>
                </a:path>
                <a:path w="590" h="292">
                  <a:moveTo>
                    <a:pt x="400" y="136"/>
                  </a:moveTo>
                  <a:lnTo>
                    <a:pt x="415" y="141"/>
                  </a:lnTo>
                  <a:lnTo>
                    <a:pt x="400" y="141"/>
                  </a:lnTo>
                  <a:lnTo>
                    <a:pt x="400" y="136"/>
                  </a:lnTo>
                </a:path>
                <a:path w="590" h="292">
                  <a:moveTo>
                    <a:pt x="400" y="136"/>
                  </a:moveTo>
                  <a:lnTo>
                    <a:pt x="412" y="136"/>
                  </a:lnTo>
                  <a:lnTo>
                    <a:pt x="415" y="141"/>
                  </a:lnTo>
                  <a:lnTo>
                    <a:pt x="400" y="136"/>
                  </a:lnTo>
                </a:path>
                <a:path w="590" h="292">
                  <a:moveTo>
                    <a:pt x="144" y="141"/>
                  </a:moveTo>
                  <a:lnTo>
                    <a:pt x="153" y="141"/>
                  </a:lnTo>
                  <a:lnTo>
                    <a:pt x="144" y="141"/>
                  </a:lnTo>
                </a:path>
                <a:path w="590" h="292">
                  <a:moveTo>
                    <a:pt x="144" y="141"/>
                  </a:moveTo>
                  <a:lnTo>
                    <a:pt x="153" y="141"/>
                  </a:lnTo>
                  <a:lnTo>
                    <a:pt x="144" y="141"/>
                  </a:lnTo>
                </a:path>
                <a:path w="590" h="292">
                  <a:moveTo>
                    <a:pt x="463" y="124"/>
                  </a:moveTo>
                  <a:lnTo>
                    <a:pt x="453" y="143"/>
                  </a:lnTo>
                  <a:lnTo>
                    <a:pt x="446" y="143"/>
                  </a:lnTo>
                  <a:lnTo>
                    <a:pt x="463" y="124"/>
                  </a:lnTo>
                </a:path>
                <a:path w="590" h="292">
                  <a:moveTo>
                    <a:pt x="463" y="124"/>
                  </a:moveTo>
                  <a:lnTo>
                    <a:pt x="470" y="124"/>
                  </a:lnTo>
                  <a:lnTo>
                    <a:pt x="453" y="143"/>
                  </a:lnTo>
                  <a:lnTo>
                    <a:pt x="463" y="124"/>
                  </a:lnTo>
                </a:path>
                <a:path w="590" h="292">
                  <a:moveTo>
                    <a:pt x="444" y="122"/>
                  </a:moveTo>
                  <a:lnTo>
                    <a:pt x="444" y="143"/>
                  </a:lnTo>
                  <a:lnTo>
                    <a:pt x="434" y="143"/>
                  </a:lnTo>
                  <a:lnTo>
                    <a:pt x="444" y="122"/>
                  </a:lnTo>
                </a:path>
                <a:path w="590" h="292">
                  <a:moveTo>
                    <a:pt x="444" y="122"/>
                  </a:moveTo>
                  <a:lnTo>
                    <a:pt x="451" y="122"/>
                  </a:lnTo>
                  <a:lnTo>
                    <a:pt x="444" y="143"/>
                  </a:lnTo>
                  <a:lnTo>
                    <a:pt x="444" y="122"/>
                  </a:lnTo>
                </a:path>
                <a:path w="590" h="292">
                  <a:moveTo>
                    <a:pt x="144" y="141"/>
                  </a:moveTo>
                  <a:lnTo>
                    <a:pt x="156" y="143"/>
                  </a:lnTo>
                  <a:lnTo>
                    <a:pt x="141" y="143"/>
                  </a:lnTo>
                  <a:lnTo>
                    <a:pt x="144" y="141"/>
                  </a:lnTo>
                </a:path>
                <a:path w="590" h="292">
                  <a:moveTo>
                    <a:pt x="144" y="141"/>
                  </a:moveTo>
                  <a:lnTo>
                    <a:pt x="153" y="141"/>
                  </a:lnTo>
                  <a:lnTo>
                    <a:pt x="156" y="143"/>
                  </a:lnTo>
                  <a:lnTo>
                    <a:pt x="144" y="141"/>
                  </a:lnTo>
                </a:path>
                <a:path w="590" h="292">
                  <a:moveTo>
                    <a:pt x="165" y="139"/>
                  </a:moveTo>
                  <a:lnTo>
                    <a:pt x="168" y="146"/>
                  </a:lnTo>
                  <a:lnTo>
                    <a:pt x="156" y="146"/>
                  </a:lnTo>
                  <a:lnTo>
                    <a:pt x="165" y="139"/>
                  </a:lnTo>
                </a:path>
                <a:path w="590" h="292">
                  <a:moveTo>
                    <a:pt x="165" y="139"/>
                  </a:moveTo>
                  <a:lnTo>
                    <a:pt x="177" y="139"/>
                  </a:lnTo>
                  <a:lnTo>
                    <a:pt x="168" y="146"/>
                  </a:lnTo>
                  <a:lnTo>
                    <a:pt x="165" y="139"/>
                  </a:lnTo>
                </a:path>
                <a:path w="590" h="292">
                  <a:moveTo>
                    <a:pt x="141" y="143"/>
                  </a:moveTo>
                  <a:lnTo>
                    <a:pt x="156" y="146"/>
                  </a:lnTo>
                  <a:lnTo>
                    <a:pt x="144" y="146"/>
                  </a:lnTo>
                  <a:lnTo>
                    <a:pt x="141" y="143"/>
                  </a:lnTo>
                </a:path>
                <a:path w="590" h="292">
                  <a:moveTo>
                    <a:pt x="141" y="143"/>
                  </a:moveTo>
                  <a:lnTo>
                    <a:pt x="156" y="143"/>
                  </a:lnTo>
                  <a:lnTo>
                    <a:pt x="156" y="146"/>
                  </a:lnTo>
                  <a:lnTo>
                    <a:pt x="141" y="143"/>
                  </a:lnTo>
                </a:path>
                <a:path w="590" h="292">
                  <a:moveTo>
                    <a:pt x="64" y="131"/>
                  </a:moveTo>
                  <a:lnTo>
                    <a:pt x="74" y="148"/>
                  </a:lnTo>
                  <a:lnTo>
                    <a:pt x="64" y="148"/>
                  </a:lnTo>
                  <a:lnTo>
                    <a:pt x="64" y="131"/>
                  </a:lnTo>
                </a:path>
                <a:path w="590" h="292">
                  <a:moveTo>
                    <a:pt x="64" y="131"/>
                  </a:moveTo>
                  <a:lnTo>
                    <a:pt x="74" y="131"/>
                  </a:lnTo>
                  <a:lnTo>
                    <a:pt x="74" y="148"/>
                  </a:lnTo>
                  <a:lnTo>
                    <a:pt x="64" y="131"/>
                  </a:lnTo>
                </a:path>
                <a:path w="590" h="292">
                  <a:moveTo>
                    <a:pt x="131" y="136"/>
                  </a:moveTo>
                  <a:lnTo>
                    <a:pt x="134" y="151"/>
                  </a:lnTo>
                  <a:lnTo>
                    <a:pt x="124" y="151"/>
                  </a:lnTo>
                  <a:lnTo>
                    <a:pt x="131" y="136"/>
                  </a:lnTo>
                </a:path>
                <a:path w="590" h="292">
                  <a:moveTo>
                    <a:pt x="131" y="136"/>
                  </a:moveTo>
                  <a:lnTo>
                    <a:pt x="139" y="136"/>
                  </a:lnTo>
                  <a:lnTo>
                    <a:pt x="134" y="151"/>
                  </a:lnTo>
                  <a:lnTo>
                    <a:pt x="131" y="136"/>
                  </a:lnTo>
                </a:path>
                <a:path w="590" h="292">
                  <a:moveTo>
                    <a:pt x="144" y="146"/>
                  </a:moveTo>
                  <a:lnTo>
                    <a:pt x="160" y="153"/>
                  </a:lnTo>
                  <a:lnTo>
                    <a:pt x="148" y="153"/>
                  </a:lnTo>
                  <a:lnTo>
                    <a:pt x="144" y="146"/>
                  </a:lnTo>
                </a:path>
                <a:path w="590" h="292">
                  <a:moveTo>
                    <a:pt x="144" y="146"/>
                  </a:moveTo>
                  <a:lnTo>
                    <a:pt x="168" y="146"/>
                  </a:lnTo>
                  <a:lnTo>
                    <a:pt x="160" y="153"/>
                  </a:lnTo>
                  <a:lnTo>
                    <a:pt x="144" y="146"/>
                  </a:lnTo>
                </a:path>
                <a:path w="590" h="292">
                  <a:moveTo>
                    <a:pt x="64" y="148"/>
                  </a:moveTo>
                  <a:lnTo>
                    <a:pt x="71" y="155"/>
                  </a:lnTo>
                  <a:lnTo>
                    <a:pt x="62" y="155"/>
                  </a:lnTo>
                  <a:lnTo>
                    <a:pt x="64" y="148"/>
                  </a:lnTo>
                </a:path>
                <a:path w="590" h="292">
                  <a:moveTo>
                    <a:pt x="64" y="148"/>
                  </a:moveTo>
                  <a:lnTo>
                    <a:pt x="74" y="148"/>
                  </a:lnTo>
                  <a:lnTo>
                    <a:pt x="71" y="155"/>
                  </a:lnTo>
                  <a:lnTo>
                    <a:pt x="64" y="148"/>
                  </a:lnTo>
                </a:path>
                <a:path w="590" h="292">
                  <a:moveTo>
                    <a:pt x="400" y="141"/>
                  </a:moveTo>
                  <a:lnTo>
                    <a:pt x="403" y="155"/>
                  </a:lnTo>
                  <a:lnTo>
                    <a:pt x="396" y="155"/>
                  </a:lnTo>
                  <a:lnTo>
                    <a:pt x="400" y="141"/>
                  </a:lnTo>
                </a:path>
                <a:path w="590" h="292">
                  <a:moveTo>
                    <a:pt x="400" y="141"/>
                  </a:moveTo>
                  <a:lnTo>
                    <a:pt x="415" y="141"/>
                  </a:lnTo>
                  <a:lnTo>
                    <a:pt x="403" y="155"/>
                  </a:lnTo>
                  <a:lnTo>
                    <a:pt x="400" y="141"/>
                  </a:lnTo>
                </a:path>
                <a:path w="590" h="292">
                  <a:moveTo>
                    <a:pt x="494" y="158"/>
                  </a:moveTo>
                  <a:lnTo>
                    <a:pt x="496" y="160"/>
                  </a:lnTo>
                  <a:lnTo>
                    <a:pt x="472" y="160"/>
                  </a:lnTo>
                  <a:lnTo>
                    <a:pt x="494" y="158"/>
                  </a:lnTo>
                </a:path>
                <a:path w="590" h="292">
                  <a:moveTo>
                    <a:pt x="468" y="136"/>
                  </a:moveTo>
                  <a:lnTo>
                    <a:pt x="472" y="160"/>
                  </a:lnTo>
                  <a:lnTo>
                    <a:pt x="468" y="160"/>
                  </a:lnTo>
                  <a:lnTo>
                    <a:pt x="468" y="136"/>
                  </a:lnTo>
                </a:path>
                <a:path w="590" h="292">
                  <a:moveTo>
                    <a:pt x="468" y="136"/>
                  </a:moveTo>
                  <a:lnTo>
                    <a:pt x="477" y="136"/>
                  </a:lnTo>
                  <a:lnTo>
                    <a:pt x="472" y="160"/>
                  </a:lnTo>
                  <a:lnTo>
                    <a:pt x="468" y="136"/>
                  </a:lnTo>
                </a:path>
                <a:path w="590" h="292">
                  <a:moveTo>
                    <a:pt x="148" y="153"/>
                  </a:moveTo>
                  <a:lnTo>
                    <a:pt x="163" y="160"/>
                  </a:lnTo>
                  <a:lnTo>
                    <a:pt x="139" y="160"/>
                  </a:lnTo>
                  <a:lnTo>
                    <a:pt x="148" y="153"/>
                  </a:lnTo>
                </a:path>
                <a:path w="590" h="292">
                  <a:moveTo>
                    <a:pt x="148" y="153"/>
                  </a:moveTo>
                  <a:lnTo>
                    <a:pt x="160" y="153"/>
                  </a:lnTo>
                  <a:lnTo>
                    <a:pt x="163" y="160"/>
                  </a:lnTo>
                  <a:lnTo>
                    <a:pt x="148" y="153"/>
                  </a:lnTo>
                </a:path>
                <a:path w="590" h="292">
                  <a:moveTo>
                    <a:pt x="468" y="160"/>
                  </a:moveTo>
                  <a:lnTo>
                    <a:pt x="496" y="163"/>
                  </a:lnTo>
                  <a:lnTo>
                    <a:pt x="465" y="163"/>
                  </a:lnTo>
                  <a:lnTo>
                    <a:pt x="468" y="160"/>
                  </a:lnTo>
                </a:path>
                <a:path w="590" h="292">
                  <a:moveTo>
                    <a:pt x="468" y="160"/>
                  </a:moveTo>
                  <a:lnTo>
                    <a:pt x="496" y="160"/>
                  </a:lnTo>
                  <a:lnTo>
                    <a:pt x="496" y="163"/>
                  </a:lnTo>
                  <a:lnTo>
                    <a:pt x="468" y="160"/>
                  </a:lnTo>
                </a:path>
                <a:path w="590" h="292">
                  <a:moveTo>
                    <a:pt x="434" y="143"/>
                  </a:moveTo>
                  <a:lnTo>
                    <a:pt x="436" y="163"/>
                  </a:lnTo>
                  <a:lnTo>
                    <a:pt x="424" y="163"/>
                  </a:lnTo>
                  <a:lnTo>
                    <a:pt x="434" y="143"/>
                  </a:lnTo>
                </a:path>
                <a:path w="590" h="292">
                  <a:moveTo>
                    <a:pt x="434" y="143"/>
                  </a:moveTo>
                  <a:lnTo>
                    <a:pt x="453" y="143"/>
                  </a:lnTo>
                  <a:lnTo>
                    <a:pt x="436" y="163"/>
                  </a:lnTo>
                  <a:lnTo>
                    <a:pt x="434" y="143"/>
                  </a:lnTo>
                </a:path>
                <a:path w="590" h="292">
                  <a:moveTo>
                    <a:pt x="396" y="155"/>
                  </a:moveTo>
                  <a:lnTo>
                    <a:pt x="400" y="163"/>
                  </a:lnTo>
                  <a:lnTo>
                    <a:pt x="388" y="163"/>
                  </a:lnTo>
                  <a:lnTo>
                    <a:pt x="396" y="155"/>
                  </a:lnTo>
                </a:path>
                <a:path w="590" h="292">
                  <a:moveTo>
                    <a:pt x="396" y="155"/>
                  </a:moveTo>
                  <a:lnTo>
                    <a:pt x="403" y="155"/>
                  </a:lnTo>
                  <a:lnTo>
                    <a:pt x="400" y="163"/>
                  </a:lnTo>
                  <a:lnTo>
                    <a:pt x="396" y="155"/>
                  </a:lnTo>
                </a:path>
                <a:path w="590" h="292">
                  <a:moveTo>
                    <a:pt x="465" y="163"/>
                  </a:moveTo>
                  <a:lnTo>
                    <a:pt x="499" y="165"/>
                  </a:lnTo>
                  <a:lnTo>
                    <a:pt x="451" y="165"/>
                  </a:lnTo>
                  <a:lnTo>
                    <a:pt x="465" y="163"/>
                  </a:lnTo>
                </a:path>
                <a:path w="590" h="292">
                  <a:moveTo>
                    <a:pt x="465" y="163"/>
                  </a:moveTo>
                  <a:lnTo>
                    <a:pt x="496" y="163"/>
                  </a:lnTo>
                  <a:lnTo>
                    <a:pt x="499" y="165"/>
                  </a:lnTo>
                  <a:lnTo>
                    <a:pt x="465" y="163"/>
                  </a:lnTo>
                </a:path>
                <a:path w="590" h="292">
                  <a:moveTo>
                    <a:pt x="153" y="160"/>
                  </a:moveTo>
                  <a:lnTo>
                    <a:pt x="165" y="167"/>
                  </a:lnTo>
                  <a:lnTo>
                    <a:pt x="153" y="167"/>
                  </a:lnTo>
                  <a:lnTo>
                    <a:pt x="153" y="160"/>
                  </a:lnTo>
                </a:path>
                <a:path w="590" h="292">
                  <a:moveTo>
                    <a:pt x="153" y="160"/>
                  </a:moveTo>
                  <a:lnTo>
                    <a:pt x="163" y="160"/>
                  </a:lnTo>
                  <a:lnTo>
                    <a:pt x="165" y="167"/>
                  </a:lnTo>
                  <a:lnTo>
                    <a:pt x="153" y="160"/>
                  </a:lnTo>
                </a:path>
                <a:path w="590" h="292">
                  <a:moveTo>
                    <a:pt x="424" y="167"/>
                  </a:moveTo>
                  <a:lnTo>
                    <a:pt x="431" y="167"/>
                  </a:lnTo>
                  <a:lnTo>
                    <a:pt x="429" y="170"/>
                  </a:lnTo>
                  <a:lnTo>
                    <a:pt x="424" y="167"/>
                  </a:lnTo>
                </a:path>
                <a:path w="590" h="292">
                  <a:moveTo>
                    <a:pt x="451" y="165"/>
                  </a:moveTo>
                  <a:lnTo>
                    <a:pt x="496" y="167"/>
                  </a:lnTo>
                  <a:lnTo>
                    <a:pt x="444" y="167"/>
                  </a:lnTo>
                  <a:lnTo>
                    <a:pt x="451" y="165"/>
                  </a:lnTo>
                </a:path>
                <a:path w="590" h="292">
                  <a:moveTo>
                    <a:pt x="451" y="165"/>
                  </a:moveTo>
                  <a:lnTo>
                    <a:pt x="499" y="165"/>
                  </a:lnTo>
                  <a:lnTo>
                    <a:pt x="496" y="167"/>
                  </a:lnTo>
                  <a:lnTo>
                    <a:pt x="451" y="165"/>
                  </a:lnTo>
                </a:path>
                <a:path w="590" h="292">
                  <a:moveTo>
                    <a:pt x="424" y="163"/>
                  </a:moveTo>
                  <a:lnTo>
                    <a:pt x="431" y="167"/>
                  </a:lnTo>
                  <a:lnTo>
                    <a:pt x="424" y="167"/>
                  </a:lnTo>
                  <a:lnTo>
                    <a:pt x="424" y="163"/>
                  </a:lnTo>
                </a:path>
                <a:path w="590" h="292">
                  <a:moveTo>
                    <a:pt x="424" y="163"/>
                  </a:moveTo>
                  <a:lnTo>
                    <a:pt x="436" y="163"/>
                  </a:lnTo>
                  <a:lnTo>
                    <a:pt x="431" y="167"/>
                  </a:lnTo>
                  <a:lnTo>
                    <a:pt x="424" y="163"/>
                  </a:lnTo>
                </a:path>
                <a:path w="590" h="292">
                  <a:moveTo>
                    <a:pt x="444" y="167"/>
                  </a:moveTo>
                  <a:lnTo>
                    <a:pt x="494" y="170"/>
                  </a:lnTo>
                  <a:lnTo>
                    <a:pt x="441" y="170"/>
                  </a:lnTo>
                  <a:lnTo>
                    <a:pt x="444" y="167"/>
                  </a:lnTo>
                </a:path>
                <a:path w="590" h="292">
                  <a:moveTo>
                    <a:pt x="444" y="167"/>
                  </a:moveTo>
                  <a:lnTo>
                    <a:pt x="496" y="167"/>
                  </a:lnTo>
                  <a:lnTo>
                    <a:pt x="494" y="170"/>
                  </a:lnTo>
                  <a:lnTo>
                    <a:pt x="444" y="167"/>
                  </a:lnTo>
                </a:path>
                <a:path w="590" h="292">
                  <a:moveTo>
                    <a:pt x="388" y="163"/>
                  </a:moveTo>
                  <a:lnTo>
                    <a:pt x="396" y="170"/>
                  </a:lnTo>
                  <a:lnTo>
                    <a:pt x="379" y="170"/>
                  </a:lnTo>
                  <a:lnTo>
                    <a:pt x="388" y="163"/>
                  </a:lnTo>
                </a:path>
                <a:path w="590" h="292">
                  <a:moveTo>
                    <a:pt x="388" y="163"/>
                  </a:moveTo>
                  <a:lnTo>
                    <a:pt x="400" y="163"/>
                  </a:lnTo>
                  <a:lnTo>
                    <a:pt x="396" y="170"/>
                  </a:lnTo>
                  <a:lnTo>
                    <a:pt x="388" y="163"/>
                  </a:lnTo>
                </a:path>
                <a:path w="590" h="292">
                  <a:moveTo>
                    <a:pt x="139" y="160"/>
                  </a:moveTo>
                  <a:lnTo>
                    <a:pt x="136" y="172"/>
                  </a:lnTo>
                  <a:lnTo>
                    <a:pt x="127" y="172"/>
                  </a:lnTo>
                  <a:lnTo>
                    <a:pt x="139" y="160"/>
                  </a:lnTo>
                </a:path>
                <a:path w="590" h="292">
                  <a:moveTo>
                    <a:pt x="139" y="160"/>
                  </a:moveTo>
                  <a:lnTo>
                    <a:pt x="153" y="160"/>
                  </a:lnTo>
                  <a:lnTo>
                    <a:pt x="136" y="172"/>
                  </a:lnTo>
                  <a:lnTo>
                    <a:pt x="139" y="160"/>
                  </a:lnTo>
                </a:path>
                <a:path w="590" h="292">
                  <a:moveTo>
                    <a:pt x="124" y="151"/>
                  </a:moveTo>
                  <a:lnTo>
                    <a:pt x="122" y="172"/>
                  </a:lnTo>
                  <a:lnTo>
                    <a:pt x="115" y="172"/>
                  </a:lnTo>
                  <a:lnTo>
                    <a:pt x="124" y="151"/>
                  </a:lnTo>
                </a:path>
                <a:path w="590" h="292">
                  <a:moveTo>
                    <a:pt x="124" y="151"/>
                  </a:moveTo>
                  <a:lnTo>
                    <a:pt x="134" y="151"/>
                  </a:lnTo>
                  <a:lnTo>
                    <a:pt x="122" y="172"/>
                  </a:lnTo>
                  <a:lnTo>
                    <a:pt x="124" y="151"/>
                  </a:lnTo>
                </a:path>
                <a:path w="590" h="292">
                  <a:moveTo>
                    <a:pt x="62" y="155"/>
                  </a:moveTo>
                  <a:lnTo>
                    <a:pt x="62" y="172"/>
                  </a:lnTo>
                  <a:lnTo>
                    <a:pt x="55" y="172"/>
                  </a:lnTo>
                  <a:lnTo>
                    <a:pt x="62" y="155"/>
                  </a:lnTo>
                </a:path>
                <a:path w="590" h="292">
                  <a:moveTo>
                    <a:pt x="62" y="155"/>
                  </a:moveTo>
                  <a:lnTo>
                    <a:pt x="71" y="155"/>
                  </a:lnTo>
                  <a:lnTo>
                    <a:pt x="62" y="172"/>
                  </a:lnTo>
                  <a:lnTo>
                    <a:pt x="62" y="155"/>
                  </a:lnTo>
                </a:path>
                <a:path w="590" h="292">
                  <a:moveTo>
                    <a:pt x="360" y="172"/>
                  </a:moveTo>
                  <a:lnTo>
                    <a:pt x="364" y="175"/>
                  </a:lnTo>
                  <a:lnTo>
                    <a:pt x="357" y="175"/>
                  </a:lnTo>
                  <a:lnTo>
                    <a:pt x="360" y="172"/>
                  </a:lnTo>
                </a:path>
                <a:path w="590" h="292">
                  <a:moveTo>
                    <a:pt x="441" y="170"/>
                  </a:moveTo>
                  <a:lnTo>
                    <a:pt x="472" y="172"/>
                  </a:lnTo>
                  <a:lnTo>
                    <a:pt x="436" y="172"/>
                  </a:lnTo>
                  <a:lnTo>
                    <a:pt x="441" y="170"/>
                  </a:lnTo>
                </a:path>
                <a:path w="590" h="292">
                  <a:moveTo>
                    <a:pt x="441" y="170"/>
                  </a:moveTo>
                  <a:lnTo>
                    <a:pt x="472" y="170"/>
                  </a:lnTo>
                  <a:lnTo>
                    <a:pt x="472" y="172"/>
                  </a:lnTo>
                  <a:lnTo>
                    <a:pt x="441" y="170"/>
                  </a:lnTo>
                </a:path>
                <a:path w="590" h="292">
                  <a:moveTo>
                    <a:pt x="379" y="170"/>
                  </a:moveTo>
                  <a:lnTo>
                    <a:pt x="396" y="172"/>
                  </a:lnTo>
                  <a:lnTo>
                    <a:pt x="374" y="172"/>
                  </a:lnTo>
                  <a:lnTo>
                    <a:pt x="379" y="170"/>
                  </a:lnTo>
                </a:path>
                <a:path w="590" h="292">
                  <a:moveTo>
                    <a:pt x="379" y="170"/>
                  </a:moveTo>
                  <a:lnTo>
                    <a:pt x="396" y="170"/>
                  </a:lnTo>
                  <a:lnTo>
                    <a:pt x="396" y="172"/>
                  </a:lnTo>
                  <a:lnTo>
                    <a:pt x="379" y="170"/>
                  </a:lnTo>
                </a:path>
                <a:path w="590" h="292">
                  <a:moveTo>
                    <a:pt x="386" y="172"/>
                  </a:moveTo>
                  <a:lnTo>
                    <a:pt x="396" y="175"/>
                  </a:lnTo>
                  <a:lnTo>
                    <a:pt x="386" y="175"/>
                  </a:lnTo>
                  <a:lnTo>
                    <a:pt x="386" y="172"/>
                  </a:lnTo>
                </a:path>
                <a:path w="590" h="292">
                  <a:moveTo>
                    <a:pt x="386" y="172"/>
                  </a:moveTo>
                  <a:lnTo>
                    <a:pt x="396" y="172"/>
                  </a:lnTo>
                  <a:lnTo>
                    <a:pt x="396" y="175"/>
                  </a:lnTo>
                  <a:lnTo>
                    <a:pt x="386" y="172"/>
                  </a:lnTo>
                </a:path>
                <a:path w="590" h="292">
                  <a:moveTo>
                    <a:pt x="374" y="172"/>
                  </a:moveTo>
                  <a:lnTo>
                    <a:pt x="386" y="175"/>
                  </a:lnTo>
                  <a:lnTo>
                    <a:pt x="371" y="175"/>
                  </a:lnTo>
                  <a:lnTo>
                    <a:pt x="374" y="172"/>
                  </a:lnTo>
                </a:path>
                <a:path w="590" h="292">
                  <a:moveTo>
                    <a:pt x="374" y="172"/>
                  </a:moveTo>
                  <a:lnTo>
                    <a:pt x="386" y="172"/>
                  </a:lnTo>
                  <a:lnTo>
                    <a:pt x="386" y="175"/>
                  </a:lnTo>
                  <a:lnTo>
                    <a:pt x="374" y="172"/>
                  </a:lnTo>
                </a:path>
                <a:path w="590" h="292">
                  <a:moveTo>
                    <a:pt x="115" y="172"/>
                  </a:moveTo>
                  <a:lnTo>
                    <a:pt x="134" y="175"/>
                  </a:lnTo>
                  <a:lnTo>
                    <a:pt x="112" y="175"/>
                  </a:lnTo>
                  <a:lnTo>
                    <a:pt x="115" y="172"/>
                  </a:lnTo>
                </a:path>
                <a:path w="590" h="292">
                  <a:moveTo>
                    <a:pt x="115" y="172"/>
                  </a:moveTo>
                  <a:lnTo>
                    <a:pt x="136" y="172"/>
                  </a:lnTo>
                  <a:lnTo>
                    <a:pt x="134" y="175"/>
                  </a:lnTo>
                  <a:lnTo>
                    <a:pt x="115" y="172"/>
                  </a:lnTo>
                </a:path>
                <a:path w="590" h="292">
                  <a:moveTo>
                    <a:pt x="482" y="170"/>
                  </a:moveTo>
                  <a:lnTo>
                    <a:pt x="491" y="175"/>
                  </a:lnTo>
                  <a:lnTo>
                    <a:pt x="482" y="175"/>
                  </a:lnTo>
                  <a:lnTo>
                    <a:pt x="482" y="170"/>
                  </a:lnTo>
                </a:path>
                <a:path w="590" h="292">
                  <a:moveTo>
                    <a:pt x="482" y="170"/>
                  </a:moveTo>
                  <a:lnTo>
                    <a:pt x="494" y="170"/>
                  </a:lnTo>
                  <a:lnTo>
                    <a:pt x="491" y="175"/>
                  </a:lnTo>
                  <a:lnTo>
                    <a:pt x="482" y="170"/>
                  </a:lnTo>
                </a:path>
                <a:path w="590" h="292">
                  <a:moveTo>
                    <a:pt x="371" y="175"/>
                  </a:moveTo>
                  <a:lnTo>
                    <a:pt x="384" y="175"/>
                  </a:lnTo>
                  <a:lnTo>
                    <a:pt x="369" y="175"/>
                  </a:lnTo>
                  <a:lnTo>
                    <a:pt x="371" y="175"/>
                  </a:lnTo>
                </a:path>
                <a:path w="590" h="292">
                  <a:moveTo>
                    <a:pt x="371" y="175"/>
                  </a:moveTo>
                  <a:lnTo>
                    <a:pt x="386" y="175"/>
                  </a:lnTo>
                  <a:lnTo>
                    <a:pt x="384" y="175"/>
                  </a:lnTo>
                  <a:lnTo>
                    <a:pt x="371" y="175"/>
                  </a:lnTo>
                </a:path>
                <a:path w="590" h="292">
                  <a:moveTo>
                    <a:pt x="357" y="175"/>
                  </a:moveTo>
                  <a:lnTo>
                    <a:pt x="369" y="175"/>
                  </a:lnTo>
                  <a:lnTo>
                    <a:pt x="357" y="175"/>
                  </a:lnTo>
                </a:path>
                <a:path w="590" h="292">
                  <a:moveTo>
                    <a:pt x="357" y="175"/>
                  </a:moveTo>
                  <a:lnTo>
                    <a:pt x="369" y="175"/>
                  </a:lnTo>
                  <a:lnTo>
                    <a:pt x="357" y="175"/>
                  </a:lnTo>
                </a:path>
                <a:path w="590" h="292">
                  <a:moveTo>
                    <a:pt x="436" y="172"/>
                  </a:moveTo>
                  <a:lnTo>
                    <a:pt x="451" y="177"/>
                  </a:lnTo>
                  <a:lnTo>
                    <a:pt x="429" y="177"/>
                  </a:lnTo>
                  <a:lnTo>
                    <a:pt x="436" y="172"/>
                  </a:lnTo>
                </a:path>
                <a:path w="590" h="292">
                  <a:moveTo>
                    <a:pt x="436" y="172"/>
                  </a:moveTo>
                  <a:lnTo>
                    <a:pt x="460" y="172"/>
                  </a:lnTo>
                  <a:lnTo>
                    <a:pt x="451" y="177"/>
                  </a:lnTo>
                  <a:lnTo>
                    <a:pt x="436" y="172"/>
                  </a:lnTo>
                </a:path>
                <a:path w="590" h="292">
                  <a:moveTo>
                    <a:pt x="357" y="175"/>
                  </a:moveTo>
                  <a:lnTo>
                    <a:pt x="381" y="177"/>
                  </a:lnTo>
                  <a:lnTo>
                    <a:pt x="355" y="177"/>
                  </a:lnTo>
                  <a:lnTo>
                    <a:pt x="357" y="175"/>
                  </a:lnTo>
                </a:path>
                <a:path w="590" h="292">
                  <a:moveTo>
                    <a:pt x="357" y="175"/>
                  </a:moveTo>
                  <a:lnTo>
                    <a:pt x="384" y="175"/>
                  </a:lnTo>
                  <a:lnTo>
                    <a:pt x="381" y="177"/>
                  </a:lnTo>
                  <a:lnTo>
                    <a:pt x="357" y="175"/>
                  </a:lnTo>
                </a:path>
                <a:path w="590" h="292">
                  <a:moveTo>
                    <a:pt x="31" y="112"/>
                  </a:moveTo>
                  <a:lnTo>
                    <a:pt x="38" y="177"/>
                  </a:lnTo>
                  <a:lnTo>
                    <a:pt x="24" y="177"/>
                  </a:lnTo>
                  <a:lnTo>
                    <a:pt x="31" y="112"/>
                  </a:lnTo>
                </a:path>
                <a:path w="590" h="292">
                  <a:moveTo>
                    <a:pt x="31" y="112"/>
                  </a:moveTo>
                  <a:lnTo>
                    <a:pt x="40" y="112"/>
                  </a:lnTo>
                  <a:lnTo>
                    <a:pt x="38" y="177"/>
                  </a:lnTo>
                  <a:lnTo>
                    <a:pt x="31" y="112"/>
                  </a:lnTo>
                </a:path>
                <a:path w="590" h="292">
                  <a:moveTo>
                    <a:pt x="55" y="172"/>
                  </a:moveTo>
                  <a:lnTo>
                    <a:pt x="55" y="180"/>
                  </a:lnTo>
                  <a:lnTo>
                    <a:pt x="45" y="180"/>
                  </a:lnTo>
                  <a:lnTo>
                    <a:pt x="55" y="172"/>
                  </a:lnTo>
                </a:path>
                <a:path w="590" h="292">
                  <a:moveTo>
                    <a:pt x="55" y="172"/>
                  </a:moveTo>
                  <a:lnTo>
                    <a:pt x="62" y="172"/>
                  </a:lnTo>
                  <a:lnTo>
                    <a:pt x="55" y="180"/>
                  </a:lnTo>
                  <a:lnTo>
                    <a:pt x="55" y="172"/>
                  </a:lnTo>
                </a:path>
                <a:path w="590" h="292">
                  <a:moveTo>
                    <a:pt x="24" y="177"/>
                  </a:moveTo>
                  <a:lnTo>
                    <a:pt x="45" y="180"/>
                  </a:lnTo>
                  <a:lnTo>
                    <a:pt x="24" y="180"/>
                  </a:lnTo>
                  <a:lnTo>
                    <a:pt x="24" y="177"/>
                  </a:lnTo>
                </a:path>
                <a:path w="590" h="292">
                  <a:moveTo>
                    <a:pt x="24" y="177"/>
                  </a:moveTo>
                  <a:lnTo>
                    <a:pt x="38" y="177"/>
                  </a:lnTo>
                  <a:lnTo>
                    <a:pt x="45" y="180"/>
                  </a:lnTo>
                  <a:lnTo>
                    <a:pt x="24" y="177"/>
                  </a:lnTo>
                </a:path>
                <a:path w="590" h="292">
                  <a:moveTo>
                    <a:pt x="112" y="175"/>
                  </a:moveTo>
                  <a:lnTo>
                    <a:pt x="124" y="182"/>
                  </a:lnTo>
                  <a:lnTo>
                    <a:pt x="108" y="182"/>
                  </a:lnTo>
                  <a:lnTo>
                    <a:pt x="112" y="175"/>
                  </a:lnTo>
                </a:path>
                <a:path w="590" h="292">
                  <a:moveTo>
                    <a:pt x="112" y="175"/>
                  </a:moveTo>
                  <a:lnTo>
                    <a:pt x="134" y="175"/>
                  </a:lnTo>
                  <a:lnTo>
                    <a:pt x="124" y="182"/>
                  </a:lnTo>
                  <a:lnTo>
                    <a:pt x="112" y="175"/>
                  </a:lnTo>
                </a:path>
                <a:path w="590" h="292">
                  <a:moveTo>
                    <a:pt x="429" y="177"/>
                  </a:moveTo>
                  <a:lnTo>
                    <a:pt x="436" y="184"/>
                  </a:lnTo>
                  <a:lnTo>
                    <a:pt x="424" y="184"/>
                  </a:lnTo>
                  <a:lnTo>
                    <a:pt x="429" y="177"/>
                  </a:lnTo>
                </a:path>
                <a:path w="590" h="292">
                  <a:moveTo>
                    <a:pt x="429" y="177"/>
                  </a:moveTo>
                  <a:lnTo>
                    <a:pt x="451" y="177"/>
                  </a:lnTo>
                  <a:lnTo>
                    <a:pt x="436" y="184"/>
                  </a:lnTo>
                  <a:lnTo>
                    <a:pt x="429" y="177"/>
                  </a:lnTo>
                </a:path>
                <a:path w="590" h="292">
                  <a:moveTo>
                    <a:pt x="355" y="177"/>
                  </a:moveTo>
                  <a:lnTo>
                    <a:pt x="374" y="184"/>
                  </a:lnTo>
                  <a:lnTo>
                    <a:pt x="360" y="184"/>
                  </a:lnTo>
                  <a:lnTo>
                    <a:pt x="355" y="177"/>
                  </a:lnTo>
                </a:path>
                <a:path w="590" h="292">
                  <a:moveTo>
                    <a:pt x="355" y="177"/>
                  </a:moveTo>
                  <a:lnTo>
                    <a:pt x="381" y="177"/>
                  </a:lnTo>
                  <a:lnTo>
                    <a:pt x="374" y="184"/>
                  </a:lnTo>
                  <a:lnTo>
                    <a:pt x="355" y="177"/>
                  </a:lnTo>
                </a:path>
                <a:path w="590" h="292">
                  <a:moveTo>
                    <a:pt x="482" y="175"/>
                  </a:moveTo>
                  <a:lnTo>
                    <a:pt x="482" y="184"/>
                  </a:lnTo>
                  <a:lnTo>
                    <a:pt x="472" y="184"/>
                  </a:lnTo>
                  <a:lnTo>
                    <a:pt x="482" y="175"/>
                  </a:lnTo>
                </a:path>
                <a:path w="590" h="292">
                  <a:moveTo>
                    <a:pt x="482" y="175"/>
                  </a:moveTo>
                  <a:lnTo>
                    <a:pt x="491" y="175"/>
                  </a:lnTo>
                  <a:lnTo>
                    <a:pt x="482" y="184"/>
                  </a:lnTo>
                  <a:lnTo>
                    <a:pt x="482" y="175"/>
                  </a:lnTo>
                </a:path>
                <a:path w="590" h="292">
                  <a:moveTo>
                    <a:pt x="465" y="172"/>
                  </a:moveTo>
                  <a:lnTo>
                    <a:pt x="470" y="184"/>
                  </a:lnTo>
                  <a:lnTo>
                    <a:pt x="463" y="184"/>
                  </a:lnTo>
                  <a:lnTo>
                    <a:pt x="465" y="172"/>
                  </a:lnTo>
                </a:path>
                <a:path w="590" h="292">
                  <a:moveTo>
                    <a:pt x="465" y="172"/>
                  </a:moveTo>
                  <a:lnTo>
                    <a:pt x="472" y="172"/>
                  </a:lnTo>
                  <a:lnTo>
                    <a:pt x="470" y="184"/>
                  </a:lnTo>
                  <a:lnTo>
                    <a:pt x="465" y="172"/>
                  </a:lnTo>
                </a:path>
                <a:path w="590" h="292">
                  <a:moveTo>
                    <a:pt x="153" y="167"/>
                  </a:moveTo>
                  <a:lnTo>
                    <a:pt x="165" y="184"/>
                  </a:lnTo>
                  <a:lnTo>
                    <a:pt x="156" y="184"/>
                  </a:lnTo>
                  <a:lnTo>
                    <a:pt x="153" y="167"/>
                  </a:lnTo>
                </a:path>
                <a:path w="590" h="292">
                  <a:moveTo>
                    <a:pt x="153" y="167"/>
                  </a:moveTo>
                  <a:lnTo>
                    <a:pt x="165" y="167"/>
                  </a:lnTo>
                  <a:lnTo>
                    <a:pt x="165" y="184"/>
                  </a:lnTo>
                  <a:lnTo>
                    <a:pt x="153" y="167"/>
                  </a:lnTo>
                </a:path>
                <a:path w="590" h="292">
                  <a:moveTo>
                    <a:pt x="472" y="184"/>
                  </a:moveTo>
                  <a:lnTo>
                    <a:pt x="480" y="187"/>
                  </a:lnTo>
                  <a:lnTo>
                    <a:pt x="470" y="187"/>
                  </a:lnTo>
                  <a:lnTo>
                    <a:pt x="472" y="184"/>
                  </a:lnTo>
                </a:path>
                <a:path w="590" h="292">
                  <a:moveTo>
                    <a:pt x="472" y="184"/>
                  </a:moveTo>
                  <a:lnTo>
                    <a:pt x="482" y="184"/>
                  </a:lnTo>
                  <a:lnTo>
                    <a:pt x="480" y="187"/>
                  </a:lnTo>
                  <a:lnTo>
                    <a:pt x="472" y="184"/>
                  </a:lnTo>
                </a:path>
                <a:path w="590" h="292">
                  <a:moveTo>
                    <a:pt x="463" y="184"/>
                  </a:moveTo>
                  <a:lnTo>
                    <a:pt x="470" y="187"/>
                  </a:lnTo>
                  <a:lnTo>
                    <a:pt x="463" y="187"/>
                  </a:lnTo>
                  <a:lnTo>
                    <a:pt x="463" y="184"/>
                  </a:lnTo>
                </a:path>
                <a:path w="590" h="292">
                  <a:moveTo>
                    <a:pt x="463" y="184"/>
                  </a:moveTo>
                  <a:lnTo>
                    <a:pt x="470" y="184"/>
                  </a:lnTo>
                  <a:lnTo>
                    <a:pt x="470" y="187"/>
                  </a:lnTo>
                  <a:lnTo>
                    <a:pt x="463" y="184"/>
                  </a:lnTo>
                </a:path>
                <a:path w="590" h="292">
                  <a:moveTo>
                    <a:pt x="31" y="187"/>
                  </a:moveTo>
                  <a:lnTo>
                    <a:pt x="50" y="187"/>
                  </a:lnTo>
                  <a:lnTo>
                    <a:pt x="48" y="189"/>
                  </a:lnTo>
                  <a:lnTo>
                    <a:pt x="31" y="187"/>
                  </a:lnTo>
                </a:path>
                <a:path w="590" h="292">
                  <a:moveTo>
                    <a:pt x="115" y="187"/>
                  </a:moveTo>
                  <a:lnTo>
                    <a:pt x="122" y="187"/>
                  </a:lnTo>
                  <a:lnTo>
                    <a:pt x="120" y="189"/>
                  </a:lnTo>
                  <a:lnTo>
                    <a:pt x="115" y="187"/>
                  </a:lnTo>
                </a:path>
                <a:path w="590" h="292">
                  <a:moveTo>
                    <a:pt x="108" y="182"/>
                  </a:moveTo>
                  <a:lnTo>
                    <a:pt x="122" y="187"/>
                  </a:lnTo>
                  <a:lnTo>
                    <a:pt x="115" y="187"/>
                  </a:lnTo>
                  <a:lnTo>
                    <a:pt x="108" y="182"/>
                  </a:lnTo>
                </a:path>
                <a:path w="590" h="292">
                  <a:moveTo>
                    <a:pt x="108" y="182"/>
                  </a:moveTo>
                  <a:lnTo>
                    <a:pt x="124" y="182"/>
                  </a:lnTo>
                  <a:lnTo>
                    <a:pt x="122" y="187"/>
                  </a:lnTo>
                  <a:lnTo>
                    <a:pt x="108" y="182"/>
                  </a:lnTo>
                </a:path>
                <a:path w="590" h="292">
                  <a:moveTo>
                    <a:pt x="24" y="180"/>
                  </a:moveTo>
                  <a:lnTo>
                    <a:pt x="50" y="187"/>
                  </a:lnTo>
                  <a:lnTo>
                    <a:pt x="24" y="187"/>
                  </a:lnTo>
                  <a:lnTo>
                    <a:pt x="24" y="180"/>
                  </a:lnTo>
                </a:path>
                <a:path w="590" h="292">
                  <a:moveTo>
                    <a:pt x="24" y="180"/>
                  </a:moveTo>
                  <a:lnTo>
                    <a:pt x="55" y="180"/>
                  </a:lnTo>
                  <a:lnTo>
                    <a:pt x="50" y="187"/>
                  </a:lnTo>
                  <a:lnTo>
                    <a:pt x="24" y="180"/>
                  </a:lnTo>
                </a:path>
                <a:path w="590" h="292">
                  <a:moveTo>
                    <a:pt x="424" y="184"/>
                  </a:moveTo>
                  <a:lnTo>
                    <a:pt x="431" y="196"/>
                  </a:lnTo>
                  <a:lnTo>
                    <a:pt x="417" y="196"/>
                  </a:lnTo>
                  <a:lnTo>
                    <a:pt x="424" y="184"/>
                  </a:lnTo>
                </a:path>
                <a:path w="590" h="292">
                  <a:moveTo>
                    <a:pt x="424" y="184"/>
                  </a:moveTo>
                  <a:lnTo>
                    <a:pt x="436" y="184"/>
                  </a:lnTo>
                  <a:lnTo>
                    <a:pt x="431" y="196"/>
                  </a:lnTo>
                  <a:lnTo>
                    <a:pt x="424" y="184"/>
                  </a:lnTo>
                </a:path>
                <a:path w="590" h="292">
                  <a:moveTo>
                    <a:pt x="463" y="187"/>
                  </a:moveTo>
                  <a:lnTo>
                    <a:pt x="468" y="199"/>
                  </a:lnTo>
                  <a:lnTo>
                    <a:pt x="460" y="199"/>
                  </a:lnTo>
                  <a:lnTo>
                    <a:pt x="463" y="187"/>
                  </a:lnTo>
                </a:path>
                <a:path w="590" h="292">
                  <a:moveTo>
                    <a:pt x="463" y="187"/>
                  </a:moveTo>
                  <a:lnTo>
                    <a:pt x="480" y="187"/>
                  </a:lnTo>
                  <a:lnTo>
                    <a:pt x="468" y="199"/>
                  </a:lnTo>
                  <a:lnTo>
                    <a:pt x="463" y="187"/>
                  </a:lnTo>
                </a:path>
                <a:path w="590" h="292">
                  <a:moveTo>
                    <a:pt x="417" y="196"/>
                  </a:moveTo>
                  <a:lnTo>
                    <a:pt x="429" y="203"/>
                  </a:lnTo>
                  <a:lnTo>
                    <a:pt x="422" y="203"/>
                  </a:lnTo>
                  <a:lnTo>
                    <a:pt x="417" y="196"/>
                  </a:lnTo>
                </a:path>
                <a:path w="590" h="292">
                  <a:moveTo>
                    <a:pt x="417" y="196"/>
                  </a:moveTo>
                  <a:lnTo>
                    <a:pt x="431" y="196"/>
                  </a:lnTo>
                  <a:lnTo>
                    <a:pt x="429" y="203"/>
                  </a:lnTo>
                  <a:lnTo>
                    <a:pt x="417" y="196"/>
                  </a:lnTo>
                </a:path>
                <a:path w="590" h="292">
                  <a:moveTo>
                    <a:pt x="386" y="175"/>
                  </a:moveTo>
                  <a:lnTo>
                    <a:pt x="381" y="206"/>
                  </a:lnTo>
                  <a:lnTo>
                    <a:pt x="374" y="206"/>
                  </a:lnTo>
                  <a:lnTo>
                    <a:pt x="386" y="175"/>
                  </a:lnTo>
                </a:path>
                <a:path w="590" h="292">
                  <a:moveTo>
                    <a:pt x="386" y="175"/>
                  </a:moveTo>
                  <a:lnTo>
                    <a:pt x="396" y="175"/>
                  </a:lnTo>
                  <a:lnTo>
                    <a:pt x="381" y="206"/>
                  </a:lnTo>
                  <a:lnTo>
                    <a:pt x="386" y="175"/>
                  </a:lnTo>
                </a:path>
                <a:path w="590" h="292">
                  <a:moveTo>
                    <a:pt x="460" y="199"/>
                  </a:moveTo>
                  <a:lnTo>
                    <a:pt x="468" y="208"/>
                  </a:lnTo>
                  <a:lnTo>
                    <a:pt x="448" y="208"/>
                  </a:lnTo>
                  <a:lnTo>
                    <a:pt x="460" y="199"/>
                  </a:lnTo>
                </a:path>
                <a:path w="590" h="292">
                  <a:moveTo>
                    <a:pt x="460" y="199"/>
                  </a:moveTo>
                  <a:lnTo>
                    <a:pt x="468" y="199"/>
                  </a:lnTo>
                  <a:lnTo>
                    <a:pt x="468" y="208"/>
                  </a:lnTo>
                  <a:lnTo>
                    <a:pt x="460" y="199"/>
                  </a:lnTo>
                </a:path>
                <a:path w="590" h="292">
                  <a:moveTo>
                    <a:pt x="91" y="208"/>
                  </a:moveTo>
                  <a:lnTo>
                    <a:pt x="93" y="208"/>
                  </a:lnTo>
                  <a:lnTo>
                    <a:pt x="91" y="208"/>
                  </a:lnTo>
                </a:path>
                <a:path w="590" h="292">
                  <a:moveTo>
                    <a:pt x="480" y="206"/>
                  </a:moveTo>
                  <a:lnTo>
                    <a:pt x="496" y="208"/>
                  </a:lnTo>
                  <a:lnTo>
                    <a:pt x="477" y="208"/>
                  </a:lnTo>
                  <a:lnTo>
                    <a:pt x="480" y="206"/>
                  </a:lnTo>
                </a:path>
                <a:path w="590" h="292">
                  <a:moveTo>
                    <a:pt x="480" y="206"/>
                  </a:moveTo>
                  <a:lnTo>
                    <a:pt x="491" y="206"/>
                  </a:lnTo>
                  <a:lnTo>
                    <a:pt x="496" y="208"/>
                  </a:lnTo>
                  <a:lnTo>
                    <a:pt x="480" y="206"/>
                  </a:lnTo>
                </a:path>
                <a:path w="590" h="292">
                  <a:moveTo>
                    <a:pt x="91" y="208"/>
                  </a:moveTo>
                  <a:lnTo>
                    <a:pt x="96" y="211"/>
                  </a:lnTo>
                  <a:lnTo>
                    <a:pt x="91" y="211"/>
                  </a:lnTo>
                  <a:lnTo>
                    <a:pt x="91" y="208"/>
                  </a:lnTo>
                </a:path>
                <a:path w="590" h="292">
                  <a:moveTo>
                    <a:pt x="477" y="208"/>
                  </a:moveTo>
                  <a:lnTo>
                    <a:pt x="499" y="211"/>
                  </a:lnTo>
                  <a:lnTo>
                    <a:pt x="468" y="211"/>
                  </a:lnTo>
                  <a:lnTo>
                    <a:pt x="477" y="208"/>
                  </a:lnTo>
                </a:path>
                <a:path w="590" h="292">
                  <a:moveTo>
                    <a:pt x="477" y="208"/>
                  </a:moveTo>
                  <a:lnTo>
                    <a:pt x="496" y="208"/>
                  </a:lnTo>
                  <a:lnTo>
                    <a:pt x="499" y="211"/>
                  </a:lnTo>
                  <a:lnTo>
                    <a:pt x="477" y="208"/>
                  </a:lnTo>
                </a:path>
                <a:path w="590" h="292">
                  <a:moveTo>
                    <a:pt x="463" y="208"/>
                  </a:moveTo>
                  <a:lnTo>
                    <a:pt x="468" y="211"/>
                  </a:lnTo>
                  <a:lnTo>
                    <a:pt x="460" y="211"/>
                  </a:lnTo>
                  <a:lnTo>
                    <a:pt x="463" y="208"/>
                  </a:lnTo>
                </a:path>
                <a:path w="590" h="292">
                  <a:moveTo>
                    <a:pt x="189" y="211"/>
                  </a:moveTo>
                  <a:lnTo>
                    <a:pt x="206" y="213"/>
                  </a:lnTo>
                  <a:lnTo>
                    <a:pt x="187" y="213"/>
                  </a:lnTo>
                  <a:lnTo>
                    <a:pt x="189" y="211"/>
                  </a:lnTo>
                </a:path>
                <a:path w="590" h="292">
                  <a:moveTo>
                    <a:pt x="189" y="211"/>
                  </a:moveTo>
                  <a:lnTo>
                    <a:pt x="204" y="211"/>
                  </a:lnTo>
                  <a:lnTo>
                    <a:pt x="206" y="213"/>
                  </a:lnTo>
                  <a:lnTo>
                    <a:pt x="189" y="211"/>
                  </a:lnTo>
                </a:path>
                <a:path w="590" h="292">
                  <a:moveTo>
                    <a:pt x="460" y="211"/>
                  </a:moveTo>
                  <a:lnTo>
                    <a:pt x="501" y="213"/>
                  </a:lnTo>
                  <a:lnTo>
                    <a:pt x="460" y="213"/>
                  </a:lnTo>
                  <a:lnTo>
                    <a:pt x="460" y="211"/>
                  </a:lnTo>
                </a:path>
                <a:path w="590" h="292">
                  <a:moveTo>
                    <a:pt x="460" y="211"/>
                  </a:moveTo>
                  <a:lnTo>
                    <a:pt x="499" y="211"/>
                  </a:lnTo>
                  <a:lnTo>
                    <a:pt x="501" y="213"/>
                  </a:lnTo>
                  <a:lnTo>
                    <a:pt x="460" y="211"/>
                  </a:lnTo>
                </a:path>
                <a:path w="590" h="292">
                  <a:moveTo>
                    <a:pt x="448" y="208"/>
                  </a:moveTo>
                  <a:lnTo>
                    <a:pt x="451" y="213"/>
                  </a:lnTo>
                  <a:lnTo>
                    <a:pt x="441" y="213"/>
                  </a:lnTo>
                  <a:lnTo>
                    <a:pt x="448" y="208"/>
                  </a:lnTo>
                </a:path>
                <a:path w="590" h="292">
                  <a:moveTo>
                    <a:pt x="448" y="208"/>
                  </a:moveTo>
                  <a:lnTo>
                    <a:pt x="460" y="208"/>
                  </a:lnTo>
                  <a:lnTo>
                    <a:pt x="451" y="213"/>
                  </a:lnTo>
                  <a:lnTo>
                    <a:pt x="448" y="208"/>
                  </a:lnTo>
                </a:path>
                <a:path w="590" h="292">
                  <a:moveTo>
                    <a:pt x="422" y="203"/>
                  </a:moveTo>
                  <a:lnTo>
                    <a:pt x="441" y="213"/>
                  </a:lnTo>
                  <a:lnTo>
                    <a:pt x="431" y="213"/>
                  </a:lnTo>
                  <a:lnTo>
                    <a:pt x="422" y="203"/>
                  </a:lnTo>
                </a:path>
                <a:path w="590" h="292">
                  <a:moveTo>
                    <a:pt x="422" y="203"/>
                  </a:moveTo>
                  <a:lnTo>
                    <a:pt x="429" y="203"/>
                  </a:lnTo>
                  <a:lnTo>
                    <a:pt x="441" y="213"/>
                  </a:lnTo>
                  <a:lnTo>
                    <a:pt x="422" y="203"/>
                  </a:lnTo>
                </a:path>
                <a:path w="590" h="292">
                  <a:moveTo>
                    <a:pt x="187" y="213"/>
                  </a:moveTo>
                  <a:lnTo>
                    <a:pt x="213" y="215"/>
                  </a:lnTo>
                  <a:lnTo>
                    <a:pt x="184" y="215"/>
                  </a:lnTo>
                  <a:lnTo>
                    <a:pt x="187" y="213"/>
                  </a:lnTo>
                </a:path>
                <a:path w="590" h="292">
                  <a:moveTo>
                    <a:pt x="187" y="213"/>
                  </a:moveTo>
                  <a:lnTo>
                    <a:pt x="206" y="213"/>
                  </a:lnTo>
                  <a:lnTo>
                    <a:pt x="213" y="215"/>
                  </a:lnTo>
                  <a:lnTo>
                    <a:pt x="187" y="213"/>
                  </a:lnTo>
                </a:path>
                <a:path w="590" h="292">
                  <a:moveTo>
                    <a:pt x="460" y="213"/>
                  </a:moveTo>
                  <a:lnTo>
                    <a:pt x="494" y="215"/>
                  </a:lnTo>
                  <a:lnTo>
                    <a:pt x="460" y="215"/>
                  </a:lnTo>
                  <a:lnTo>
                    <a:pt x="460" y="213"/>
                  </a:lnTo>
                </a:path>
                <a:path w="590" h="292">
                  <a:moveTo>
                    <a:pt x="460" y="213"/>
                  </a:moveTo>
                  <a:lnTo>
                    <a:pt x="501" y="213"/>
                  </a:lnTo>
                  <a:lnTo>
                    <a:pt x="494" y="215"/>
                  </a:lnTo>
                  <a:lnTo>
                    <a:pt x="460" y="213"/>
                  </a:lnTo>
                </a:path>
                <a:path w="590" h="292">
                  <a:moveTo>
                    <a:pt x="24" y="187"/>
                  </a:moveTo>
                  <a:lnTo>
                    <a:pt x="26" y="218"/>
                  </a:lnTo>
                  <a:lnTo>
                    <a:pt x="19" y="218"/>
                  </a:lnTo>
                  <a:lnTo>
                    <a:pt x="24" y="187"/>
                  </a:lnTo>
                </a:path>
                <a:path w="590" h="292">
                  <a:moveTo>
                    <a:pt x="24" y="187"/>
                  </a:moveTo>
                  <a:lnTo>
                    <a:pt x="31" y="187"/>
                  </a:lnTo>
                  <a:lnTo>
                    <a:pt x="26" y="218"/>
                  </a:lnTo>
                  <a:lnTo>
                    <a:pt x="24" y="187"/>
                  </a:lnTo>
                </a:path>
                <a:path w="590" h="292">
                  <a:moveTo>
                    <a:pt x="460" y="215"/>
                  </a:moveTo>
                  <a:lnTo>
                    <a:pt x="484" y="218"/>
                  </a:lnTo>
                  <a:lnTo>
                    <a:pt x="456" y="218"/>
                  </a:lnTo>
                  <a:lnTo>
                    <a:pt x="460" y="215"/>
                  </a:lnTo>
                </a:path>
                <a:path w="590" h="292">
                  <a:moveTo>
                    <a:pt x="460" y="215"/>
                  </a:moveTo>
                  <a:lnTo>
                    <a:pt x="494" y="215"/>
                  </a:lnTo>
                  <a:lnTo>
                    <a:pt x="484" y="218"/>
                  </a:lnTo>
                  <a:lnTo>
                    <a:pt x="460" y="215"/>
                  </a:lnTo>
                </a:path>
                <a:path w="590" h="292">
                  <a:moveTo>
                    <a:pt x="431" y="213"/>
                  </a:moveTo>
                  <a:lnTo>
                    <a:pt x="444" y="218"/>
                  </a:lnTo>
                  <a:lnTo>
                    <a:pt x="434" y="218"/>
                  </a:lnTo>
                  <a:lnTo>
                    <a:pt x="431" y="213"/>
                  </a:lnTo>
                </a:path>
                <a:path w="590" h="292">
                  <a:moveTo>
                    <a:pt x="431" y="213"/>
                  </a:moveTo>
                  <a:lnTo>
                    <a:pt x="451" y="213"/>
                  </a:lnTo>
                  <a:lnTo>
                    <a:pt x="444" y="218"/>
                  </a:lnTo>
                  <a:lnTo>
                    <a:pt x="431" y="213"/>
                  </a:lnTo>
                </a:path>
                <a:path w="590" h="292">
                  <a:moveTo>
                    <a:pt x="477" y="220"/>
                  </a:moveTo>
                  <a:lnTo>
                    <a:pt x="480" y="220"/>
                  </a:lnTo>
                  <a:lnTo>
                    <a:pt x="477" y="220"/>
                  </a:lnTo>
                </a:path>
                <a:path w="590" h="292">
                  <a:moveTo>
                    <a:pt x="475" y="218"/>
                  </a:moveTo>
                  <a:lnTo>
                    <a:pt x="484" y="218"/>
                  </a:lnTo>
                  <a:lnTo>
                    <a:pt x="480" y="220"/>
                  </a:lnTo>
                  <a:lnTo>
                    <a:pt x="475" y="218"/>
                  </a:lnTo>
                </a:path>
                <a:path w="590" h="292">
                  <a:moveTo>
                    <a:pt x="456" y="218"/>
                  </a:moveTo>
                  <a:lnTo>
                    <a:pt x="472" y="220"/>
                  </a:lnTo>
                  <a:lnTo>
                    <a:pt x="453" y="220"/>
                  </a:lnTo>
                  <a:lnTo>
                    <a:pt x="456" y="218"/>
                  </a:lnTo>
                </a:path>
                <a:path w="590" h="292">
                  <a:moveTo>
                    <a:pt x="456" y="218"/>
                  </a:moveTo>
                  <a:lnTo>
                    <a:pt x="475" y="218"/>
                  </a:lnTo>
                  <a:lnTo>
                    <a:pt x="472" y="220"/>
                  </a:lnTo>
                  <a:lnTo>
                    <a:pt x="456" y="218"/>
                  </a:lnTo>
                </a:path>
                <a:path w="590" h="292">
                  <a:moveTo>
                    <a:pt x="184" y="215"/>
                  </a:moveTo>
                  <a:lnTo>
                    <a:pt x="228" y="220"/>
                  </a:lnTo>
                  <a:lnTo>
                    <a:pt x="189" y="220"/>
                  </a:lnTo>
                  <a:lnTo>
                    <a:pt x="184" y="215"/>
                  </a:lnTo>
                </a:path>
                <a:path w="590" h="292">
                  <a:moveTo>
                    <a:pt x="184" y="215"/>
                  </a:moveTo>
                  <a:lnTo>
                    <a:pt x="213" y="215"/>
                  </a:lnTo>
                  <a:lnTo>
                    <a:pt x="228" y="220"/>
                  </a:lnTo>
                  <a:lnTo>
                    <a:pt x="184" y="215"/>
                  </a:lnTo>
                </a:path>
                <a:path w="590" h="292">
                  <a:moveTo>
                    <a:pt x="156" y="184"/>
                  </a:moveTo>
                  <a:lnTo>
                    <a:pt x="158" y="220"/>
                  </a:lnTo>
                  <a:lnTo>
                    <a:pt x="148" y="220"/>
                  </a:lnTo>
                  <a:lnTo>
                    <a:pt x="156" y="184"/>
                  </a:lnTo>
                </a:path>
                <a:path w="590" h="292">
                  <a:moveTo>
                    <a:pt x="156" y="184"/>
                  </a:moveTo>
                  <a:lnTo>
                    <a:pt x="165" y="184"/>
                  </a:lnTo>
                  <a:lnTo>
                    <a:pt x="158" y="220"/>
                  </a:lnTo>
                  <a:lnTo>
                    <a:pt x="156" y="184"/>
                  </a:lnTo>
                </a:path>
                <a:path w="590" h="292">
                  <a:moveTo>
                    <a:pt x="189" y="220"/>
                  </a:moveTo>
                  <a:lnTo>
                    <a:pt x="228" y="220"/>
                  </a:lnTo>
                  <a:lnTo>
                    <a:pt x="204" y="220"/>
                  </a:lnTo>
                  <a:lnTo>
                    <a:pt x="189" y="220"/>
                  </a:lnTo>
                </a:path>
                <a:path w="590" h="292">
                  <a:moveTo>
                    <a:pt x="189" y="220"/>
                  </a:moveTo>
                  <a:lnTo>
                    <a:pt x="228" y="220"/>
                  </a:lnTo>
                  <a:lnTo>
                    <a:pt x="189" y="220"/>
                  </a:lnTo>
                </a:path>
                <a:path w="590" h="292">
                  <a:moveTo>
                    <a:pt x="453" y="220"/>
                  </a:moveTo>
                  <a:lnTo>
                    <a:pt x="468" y="223"/>
                  </a:lnTo>
                  <a:lnTo>
                    <a:pt x="444" y="223"/>
                  </a:lnTo>
                  <a:lnTo>
                    <a:pt x="453" y="220"/>
                  </a:lnTo>
                </a:path>
                <a:path w="590" h="292">
                  <a:moveTo>
                    <a:pt x="453" y="220"/>
                  </a:moveTo>
                  <a:lnTo>
                    <a:pt x="472" y="220"/>
                  </a:lnTo>
                  <a:lnTo>
                    <a:pt x="468" y="223"/>
                  </a:lnTo>
                  <a:lnTo>
                    <a:pt x="453" y="220"/>
                  </a:lnTo>
                </a:path>
                <a:path w="590" h="292">
                  <a:moveTo>
                    <a:pt x="434" y="218"/>
                  </a:moveTo>
                  <a:lnTo>
                    <a:pt x="444" y="223"/>
                  </a:lnTo>
                  <a:lnTo>
                    <a:pt x="427" y="223"/>
                  </a:lnTo>
                  <a:lnTo>
                    <a:pt x="434" y="218"/>
                  </a:lnTo>
                </a:path>
                <a:path w="590" h="292">
                  <a:moveTo>
                    <a:pt x="434" y="218"/>
                  </a:moveTo>
                  <a:lnTo>
                    <a:pt x="444" y="218"/>
                  </a:lnTo>
                  <a:lnTo>
                    <a:pt x="444" y="223"/>
                  </a:lnTo>
                  <a:lnTo>
                    <a:pt x="434" y="218"/>
                  </a:lnTo>
                </a:path>
                <a:path w="590" h="292">
                  <a:moveTo>
                    <a:pt x="374" y="206"/>
                  </a:moveTo>
                  <a:lnTo>
                    <a:pt x="384" y="223"/>
                  </a:lnTo>
                  <a:lnTo>
                    <a:pt x="374" y="223"/>
                  </a:lnTo>
                  <a:lnTo>
                    <a:pt x="374" y="206"/>
                  </a:lnTo>
                </a:path>
                <a:path w="590" h="292">
                  <a:moveTo>
                    <a:pt x="374" y="206"/>
                  </a:moveTo>
                  <a:lnTo>
                    <a:pt x="381" y="206"/>
                  </a:lnTo>
                  <a:lnTo>
                    <a:pt x="384" y="223"/>
                  </a:lnTo>
                  <a:lnTo>
                    <a:pt x="374" y="206"/>
                  </a:lnTo>
                </a:path>
                <a:path w="590" h="292">
                  <a:moveTo>
                    <a:pt x="427" y="223"/>
                  </a:moveTo>
                  <a:lnTo>
                    <a:pt x="468" y="225"/>
                  </a:lnTo>
                  <a:lnTo>
                    <a:pt x="422" y="225"/>
                  </a:lnTo>
                  <a:lnTo>
                    <a:pt x="427" y="223"/>
                  </a:lnTo>
                </a:path>
                <a:path w="590" h="292">
                  <a:moveTo>
                    <a:pt x="427" y="223"/>
                  </a:moveTo>
                  <a:lnTo>
                    <a:pt x="468" y="223"/>
                  </a:lnTo>
                  <a:lnTo>
                    <a:pt x="468" y="225"/>
                  </a:lnTo>
                  <a:lnTo>
                    <a:pt x="427" y="223"/>
                  </a:lnTo>
                </a:path>
                <a:path w="590" h="292">
                  <a:moveTo>
                    <a:pt x="374" y="223"/>
                  </a:moveTo>
                  <a:lnTo>
                    <a:pt x="384" y="225"/>
                  </a:lnTo>
                  <a:lnTo>
                    <a:pt x="376" y="225"/>
                  </a:lnTo>
                  <a:lnTo>
                    <a:pt x="374" y="223"/>
                  </a:lnTo>
                </a:path>
                <a:path w="590" h="292">
                  <a:moveTo>
                    <a:pt x="374" y="223"/>
                  </a:moveTo>
                  <a:lnTo>
                    <a:pt x="384" y="223"/>
                  </a:lnTo>
                  <a:lnTo>
                    <a:pt x="384" y="225"/>
                  </a:lnTo>
                  <a:lnTo>
                    <a:pt x="374" y="223"/>
                  </a:lnTo>
                </a:path>
                <a:path w="590" h="292">
                  <a:moveTo>
                    <a:pt x="422" y="225"/>
                  </a:moveTo>
                  <a:lnTo>
                    <a:pt x="468" y="227"/>
                  </a:lnTo>
                  <a:lnTo>
                    <a:pt x="422" y="227"/>
                  </a:lnTo>
                  <a:lnTo>
                    <a:pt x="422" y="225"/>
                  </a:lnTo>
                </a:path>
                <a:path w="590" h="292">
                  <a:moveTo>
                    <a:pt x="422" y="225"/>
                  </a:moveTo>
                  <a:lnTo>
                    <a:pt x="468" y="225"/>
                  </a:lnTo>
                  <a:lnTo>
                    <a:pt x="468" y="227"/>
                  </a:lnTo>
                  <a:lnTo>
                    <a:pt x="422" y="225"/>
                  </a:lnTo>
                </a:path>
                <a:path w="590" h="292">
                  <a:moveTo>
                    <a:pt x="460" y="227"/>
                  </a:moveTo>
                  <a:lnTo>
                    <a:pt x="468" y="227"/>
                  </a:lnTo>
                  <a:lnTo>
                    <a:pt x="456" y="227"/>
                  </a:lnTo>
                  <a:lnTo>
                    <a:pt x="460" y="227"/>
                  </a:lnTo>
                </a:path>
                <a:path w="590" h="292">
                  <a:moveTo>
                    <a:pt x="460" y="227"/>
                  </a:moveTo>
                  <a:lnTo>
                    <a:pt x="468" y="227"/>
                  </a:lnTo>
                  <a:lnTo>
                    <a:pt x="460" y="227"/>
                  </a:lnTo>
                </a:path>
                <a:path w="590" h="292">
                  <a:moveTo>
                    <a:pt x="422" y="227"/>
                  </a:moveTo>
                  <a:lnTo>
                    <a:pt x="453" y="227"/>
                  </a:lnTo>
                  <a:lnTo>
                    <a:pt x="420" y="227"/>
                  </a:lnTo>
                  <a:lnTo>
                    <a:pt x="422" y="227"/>
                  </a:lnTo>
                </a:path>
                <a:path w="590" h="292">
                  <a:moveTo>
                    <a:pt x="422" y="227"/>
                  </a:moveTo>
                  <a:lnTo>
                    <a:pt x="453" y="227"/>
                  </a:lnTo>
                  <a:lnTo>
                    <a:pt x="422" y="227"/>
                  </a:lnTo>
                </a:path>
                <a:path w="590" h="292">
                  <a:moveTo>
                    <a:pt x="204" y="220"/>
                  </a:moveTo>
                  <a:lnTo>
                    <a:pt x="232" y="227"/>
                  </a:lnTo>
                  <a:lnTo>
                    <a:pt x="204" y="227"/>
                  </a:lnTo>
                  <a:lnTo>
                    <a:pt x="204" y="220"/>
                  </a:lnTo>
                </a:path>
                <a:path w="590" h="292">
                  <a:moveTo>
                    <a:pt x="204" y="220"/>
                  </a:moveTo>
                  <a:lnTo>
                    <a:pt x="228" y="220"/>
                  </a:lnTo>
                  <a:lnTo>
                    <a:pt x="232" y="227"/>
                  </a:lnTo>
                  <a:lnTo>
                    <a:pt x="204" y="220"/>
                  </a:lnTo>
                </a:path>
                <a:path w="590" h="292">
                  <a:moveTo>
                    <a:pt x="91" y="211"/>
                  </a:moveTo>
                  <a:lnTo>
                    <a:pt x="88" y="227"/>
                  </a:lnTo>
                  <a:lnTo>
                    <a:pt x="81" y="227"/>
                  </a:lnTo>
                  <a:lnTo>
                    <a:pt x="91" y="211"/>
                  </a:lnTo>
                </a:path>
                <a:path w="590" h="292">
                  <a:moveTo>
                    <a:pt x="91" y="211"/>
                  </a:moveTo>
                  <a:lnTo>
                    <a:pt x="96" y="211"/>
                  </a:lnTo>
                  <a:lnTo>
                    <a:pt x="88" y="227"/>
                  </a:lnTo>
                  <a:lnTo>
                    <a:pt x="91" y="211"/>
                  </a:lnTo>
                </a:path>
                <a:path w="590" h="292">
                  <a:moveTo>
                    <a:pt x="204" y="230"/>
                  </a:moveTo>
                  <a:lnTo>
                    <a:pt x="218" y="230"/>
                  </a:lnTo>
                  <a:lnTo>
                    <a:pt x="204" y="230"/>
                  </a:lnTo>
                </a:path>
                <a:path w="590" h="292">
                  <a:moveTo>
                    <a:pt x="456" y="227"/>
                  </a:moveTo>
                  <a:lnTo>
                    <a:pt x="468" y="230"/>
                  </a:lnTo>
                  <a:lnTo>
                    <a:pt x="451" y="230"/>
                  </a:lnTo>
                  <a:lnTo>
                    <a:pt x="456" y="227"/>
                  </a:lnTo>
                </a:path>
                <a:path w="590" h="292">
                  <a:moveTo>
                    <a:pt x="456" y="227"/>
                  </a:moveTo>
                  <a:lnTo>
                    <a:pt x="468" y="227"/>
                  </a:lnTo>
                  <a:lnTo>
                    <a:pt x="468" y="230"/>
                  </a:lnTo>
                  <a:lnTo>
                    <a:pt x="456" y="227"/>
                  </a:lnTo>
                </a:path>
                <a:path w="590" h="292">
                  <a:moveTo>
                    <a:pt x="420" y="227"/>
                  </a:moveTo>
                  <a:lnTo>
                    <a:pt x="451" y="230"/>
                  </a:lnTo>
                  <a:lnTo>
                    <a:pt x="420" y="230"/>
                  </a:lnTo>
                  <a:lnTo>
                    <a:pt x="420" y="227"/>
                  </a:lnTo>
                </a:path>
                <a:path w="590" h="292">
                  <a:moveTo>
                    <a:pt x="420" y="227"/>
                  </a:moveTo>
                  <a:lnTo>
                    <a:pt x="453" y="227"/>
                  </a:lnTo>
                  <a:lnTo>
                    <a:pt x="451" y="230"/>
                  </a:lnTo>
                  <a:lnTo>
                    <a:pt x="420" y="227"/>
                  </a:lnTo>
                </a:path>
                <a:path w="590" h="292">
                  <a:moveTo>
                    <a:pt x="204" y="227"/>
                  </a:moveTo>
                  <a:lnTo>
                    <a:pt x="218" y="230"/>
                  </a:lnTo>
                  <a:lnTo>
                    <a:pt x="204" y="230"/>
                  </a:lnTo>
                  <a:lnTo>
                    <a:pt x="204" y="227"/>
                  </a:lnTo>
                </a:path>
                <a:path w="590" h="292">
                  <a:moveTo>
                    <a:pt x="204" y="227"/>
                  </a:moveTo>
                  <a:lnTo>
                    <a:pt x="232" y="227"/>
                  </a:lnTo>
                  <a:lnTo>
                    <a:pt x="218" y="230"/>
                  </a:lnTo>
                  <a:lnTo>
                    <a:pt x="204" y="227"/>
                  </a:lnTo>
                </a:path>
                <a:path w="590" h="292">
                  <a:moveTo>
                    <a:pt x="420" y="230"/>
                  </a:moveTo>
                  <a:lnTo>
                    <a:pt x="468" y="232"/>
                  </a:lnTo>
                  <a:lnTo>
                    <a:pt x="415" y="232"/>
                  </a:lnTo>
                  <a:lnTo>
                    <a:pt x="420" y="230"/>
                  </a:lnTo>
                </a:path>
                <a:path w="590" h="292">
                  <a:moveTo>
                    <a:pt x="420" y="230"/>
                  </a:moveTo>
                  <a:lnTo>
                    <a:pt x="468" y="230"/>
                  </a:lnTo>
                  <a:lnTo>
                    <a:pt x="468" y="232"/>
                  </a:lnTo>
                  <a:lnTo>
                    <a:pt x="420" y="230"/>
                  </a:lnTo>
                </a:path>
                <a:path w="590" h="292">
                  <a:moveTo>
                    <a:pt x="376" y="225"/>
                  </a:moveTo>
                  <a:lnTo>
                    <a:pt x="400" y="235"/>
                  </a:lnTo>
                  <a:lnTo>
                    <a:pt x="384" y="235"/>
                  </a:lnTo>
                  <a:lnTo>
                    <a:pt x="376" y="225"/>
                  </a:lnTo>
                </a:path>
                <a:path w="590" h="292">
                  <a:moveTo>
                    <a:pt x="376" y="225"/>
                  </a:moveTo>
                  <a:lnTo>
                    <a:pt x="384" y="225"/>
                  </a:lnTo>
                  <a:lnTo>
                    <a:pt x="400" y="235"/>
                  </a:lnTo>
                  <a:lnTo>
                    <a:pt x="376" y="225"/>
                  </a:lnTo>
                </a:path>
                <a:path w="590" h="292">
                  <a:moveTo>
                    <a:pt x="415" y="232"/>
                  </a:moveTo>
                  <a:lnTo>
                    <a:pt x="434" y="237"/>
                  </a:lnTo>
                  <a:lnTo>
                    <a:pt x="415" y="237"/>
                  </a:lnTo>
                  <a:lnTo>
                    <a:pt x="415" y="232"/>
                  </a:lnTo>
                </a:path>
                <a:path w="590" h="292">
                  <a:moveTo>
                    <a:pt x="415" y="232"/>
                  </a:moveTo>
                  <a:lnTo>
                    <a:pt x="444" y="232"/>
                  </a:lnTo>
                  <a:lnTo>
                    <a:pt x="434" y="237"/>
                  </a:lnTo>
                  <a:lnTo>
                    <a:pt x="415" y="232"/>
                  </a:lnTo>
                </a:path>
                <a:path w="590" h="292">
                  <a:moveTo>
                    <a:pt x="148" y="220"/>
                  </a:moveTo>
                  <a:lnTo>
                    <a:pt x="156" y="240"/>
                  </a:lnTo>
                  <a:lnTo>
                    <a:pt x="148" y="240"/>
                  </a:lnTo>
                  <a:lnTo>
                    <a:pt x="148" y="220"/>
                  </a:lnTo>
                </a:path>
                <a:path w="590" h="292">
                  <a:moveTo>
                    <a:pt x="148" y="220"/>
                  </a:moveTo>
                  <a:lnTo>
                    <a:pt x="158" y="220"/>
                  </a:lnTo>
                  <a:lnTo>
                    <a:pt x="156" y="240"/>
                  </a:lnTo>
                  <a:lnTo>
                    <a:pt x="148" y="220"/>
                  </a:lnTo>
                </a:path>
                <a:path w="590" h="292">
                  <a:moveTo>
                    <a:pt x="81" y="227"/>
                  </a:moveTo>
                  <a:lnTo>
                    <a:pt x="88" y="240"/>
                  </a:lnTo>
                  <a:lnTo>
                    <a:pt x="84" y="240"/>
                  </a:lnTo>
                  <a:lnTo>
                    <a:pt x="81" y="227"/>
                  </a:lnTo>
                </a:path>
                <a:path w="590" h="292">
                  <a:moveTo>
                    <a:pt x="81" y="227"/>
                  </a:moveTo>
                  <a:lnTo>
                    <a:pt x="88" y="227"/>
                  </a:lnTo>
                  <a:lnTo>
                    <a:pt x="88" y="240"/>
                  </a:lnTo>
                  <a:lnTo>
                    <a:pt x="81" y="227"/>
                  </a:lnTo>
                </a:path>
                <a:path w="590" h="292">
                  <a:moveTo>
                    <a:pt x="364" y="240"/>
                  </a:moveTo>
                  <a:lnTo>
                    <a:pt x="371" y="242"/>
                  </a:lnTo>
                  <a:lnTo>
                    <a:pt x="350" y="242"/>
                  </a:lnTo>
                  <a:lnTo>
                    <a:pt x="364" y="240"/>
                  </a:lnTo>
                </a:path>
                <a:path w="590" h="292">
                  <a:moveTo>
                    <a:pt x="384" y="235"/>
                  </a:moveTo>
                  <a:lnTo>
                    <a:pt x="408" y="240"/>
                  </a:lnTo>
                  <a:lnTo>
                    <a:pt x="396" y="240"/>
                  </a:lnTo>
                  <a:lnTo>
                    <a:pt x="384" y="235"/>
                  </a:lnTo>
                </a:path>
                <a:path w="590" h="292">
                  <a:moveTo>
                    <a:pt x="384" y="235"/>
                  </a:moveTo>
                  <a:lnTo>
                    <a:pt x="400" y="235"/>
                  </a:lnTo>
                  <a:lnTo>
                    <a:pt x="408" y="240"/>
                  </a:lnTo>
                  <a:lnTo>
                    <a:pt x="384" y="235"/>
                  </a:lnTo>
                </a:path>
                <a:path w="590" h="292">
                  <a:moveTo>
                    <a:pt x="422" y="242"/>
                  </a:moveTo>
                  <a:lnTo>
                    <a:pt x="427" y="242"/>
                  </a:lnTo>
                  <a:lnTo>
                    <a:pt x="424" y="242"/>
                  </a:lnTo>
                  <a:lnTo>
                    <a:pt x="422" y="242"/>
                  </a:lnTo>
                </a:path>
                <a:path w="590" h="292">
                  <a:moveTo>
                    <a:pt x="415" y="237"/>
                  </a:moveTo>
                  <a:lnTo>
                    <a:pt x="427" y="242"/>
                  </a:lnTo>
                  <a:lnTo>
                    <a:pt x="422" y="242"/>
                  </a:lnTo>
                  <a:lnTo>
                    <a:pt x="415" y="237"/>
                  </a:lnTo>
                </a:path>
                <a:path w="590" h="292">
                  <a:moveTo>
                    <a:pt x="415" y="237"/>
                  </a:moveTo>
                  <a:lnTo>
                    <a:pt x="434" y="237"/>
                  </a:lnTo>
                  <a:lnTo>
                    <a:pt x="427" y="242"/>
                  </a:lnTo>
                  <a:lnTo>
                    <a:pt x="415" y="237"/>
                  </a:lnTo>
                </a:path>
                <a:path w="590" h="292">
                  <a:moveTo>
                    <a:pt x="84" y="240"/>
                  </a:moveTo>
                  <a:lnTo>
                    <a:pt x="98" y="242"/>
                  </a:lnTo>
                  <a:lnTo>
                    <a:pt x="84" y="242"/>
                  </a:lnTo>
                  <a:lnTo>
                    <a:pt x="84" y="240"/>
                  </a:lnTo>
                </a:path>
                <a:path w="590" h="292">
                  <a:moveTo>
                    <a:pt x="350" y="242"/>
                  </a:moveTo>
                  <a:lnTo>
                    <a:pt x="374" y="242"/>
                  </a:lnTo>
                  <a:lnTo>
                    <a:pt x="338" y="242"/>
                  </a:lnTo>
                  <a:lnTo>
                    <a:pt x="350" y="242"/>
                  </a:lnTo>
                </a:path>
                <a:path w="590" h="292">
                  <a:moveTo>
                    <a:pt x="350" y="242"/>
                  </a:moveTo>
                  <a:lnTo>
                    <a:pt x="374" y="242"/>
                  </a:lnTo>
                  <a:lnTo>
                    <a:pt x="350" y="242"/>
                  </a:lnTo>
                </a:path>
                <a:path w="590" h="292">
                  <a:moveTo>
                    <a:pt x="396" y="240"/>
                  </a:moveTo>
                  <a:lnTo>
                    <a:pt x="408" y="244"/>
                  </a:lnTo>
                  <a:lnTo>
                    <a:pt x="396" y="244"/>
                  </a:lnTo>
                  <a:lnTo>
                    <a:pt x="396" y="240"/>
                  </a:lnTo>
                </a:path>
                <a:path w="590" h="292">
                  <a:moveTo>
                    <a:pt x="396" y="240"/>
                  </a:moveTo>
                  <a:lnTo>
                    <a:pt x="408" y="240"/>
                  </a:lnTo>
                  <a:lnTo>
                    <a:pt x="408" y="244"/>
                  </a:lnTo>
                  <a:lnTo>
                    <a:pt x="396" y="240"/>
                  </a:lnTo>
                </a:path>
                <a:path w="590" h="292">
                  <a:moveTo>
                    <a:pt x="338" y="242"/>
                  </a:moveTo>
                  <a:lnTo>
                    <a:pt x="391" y="244"/>
                  </a:lnTo>
                  <a:lnTo>
                    <a:pt x="331" y="244"/>
                  </a:lnTo>
                  <a:lnTo>
                    <a:pt x="338" y="242"/>
                  </a:lnTo>
                </a:path>
                <a:path w="590" h="292">
                  <a:moveTo>
                    <a:pt x="338" y="242"/>
                  </a:moveTo>
                  <a:lnTo>
                    <a:pt x="374" y="242"/>
                  </a:lnTo>
                  <a:lnTo>
                    <a:pt x="391" y="244"/>
                  </a:lnTo>
                  <a:lnTo>
                    <a:pt x="338" y="242"/>
                  </a:lnTo>
                </a:path>
                <a:path w="590" h="292">
                  <a:moveTo>
                    <a:pt x="84" y="242"/>
                  </a:moveTo>
                  <a:lnTo>
                    <a:pt x="100" y="244"/>
                  </a:lnTo>
                  <a:lnTo>
                    <a:pt x="84" y="244"/>
                  </a:lnTo>
                  <a:lnTo>
                    <a:pt x="84" y="242"/>
                  </a:lnTo>
                </a:path>
                <a:path w="590" h="292">
                  <a:moveTo>
                    <a:pt x="84" y="242"/>
                  </a:moveTo>
                  <a:lnTo>
                    <a:pt x="98" y="242"/>
                  </a:lnTo>
                  <a:lnTo>
                    <a:pt x="100" y="244"/>
                  </a:lnTo>
                  <a:lnTo>
                    <a:pt x="84" y="242"/>
                  </a:lnTo>
                </a:path>
                <a:path w="590" h="292">
                  <a:moveTo>
                    <a:pt x="396" y="244"/>
                  </a:moveTo>
                  <a:lnTo>
                    <a:pt x="408" y="247"/>
                  </a:lnTo>
                  <a:lnTo>
                    <a:pt x="396" y="247"/>
                  </a:lnTo>
                  <a:lnTo>
                    <a:pt x="396" y="244"/>
                  </a:lnTo>
                </a:path>
                <a:path w="590" h="292">
                  <a:moveTo>
                    <a:pt x="396" y="244"/>
                  </a:moveTo>
                  <a:lnTo>
                    <a:pt x="408" y="244"/>
                  </a:lnTo>
                  <a:lnTo>
                    <a:pt x="408" y="247"/>
                  </a:lnTo>
                  <a:lnTo>
                    <a:pt x="396" y="244"/>
                  </a:lnTo>
                </a:path>
                <a:path w="590" h="292">
                  <a:moveTo>
                    <a:pt x="331" y="244"/>
                  </a:moveTo>
                  <a:lnTo>
                    <a:pt x="396" y="247"/>
                  </a:lnTo>
                  <a:lnTo>
                    <a:pt x="328" y="247"/>
                  </a:lnTo>
                  <a:lnTo>
                    <a:pt x="331" y="244"/>
                  </a:lnTo>
                </a:path>
                <a:path w="590" h="292">
                  <a:moveTo>
                    <a:pt x="331" y="244"/>
                  </a:moveTo>
                  <a:lnTo>
                    <a:pt x="391" y="244"/>
                  </a:lnTo>
                  <a:lnTo>
                    <a:pt x="396" y="247"/>
                  </a:lnTo>
                  <a:lnTo>
                    <a:pt x="331" y="244"/>
                  </a:lnTo>
                </a:path>
                <a:path w="590" h="292">
                  <a:moveTo>
                    <a:pt x="88" y="249"/>
                  </a:moveTo>
                  <a:lnTo>
                    <a:pt x="93" y="249"/>
                  </a:lnTo>
                  <a:lnTo>
                    <a:pt x="91" y="249"/>
                  </a:lnTo>
                  <a:lnTo>
                    <a:pt x="88" y="249"/>
                  </a:lnTo>
                </a:path>
                <a:path w="590" h="292">
                  <a:moveTo>
                    <a:pt x="328" y="247"/>
                  </a:moveTo>
                  <a:lnTo>
                    <a:pt x="408" y="249"/>
                  </a:lnTo>
                  <a:lnTo>
                    <a:pt x="326" y="249"/>
                  </a:lnTo>
                  <a:lnTo>
                    <a:pt x="328" y="247"/>
                  </a:lnTo>
                </a:path>
                <a:path w="590" h="292">
                  <a:moveTo>
                    <a:pt x="328" y="247"/>
                  </a:moveTo>
                  <a:lnTo>
                    <a:pt x="408" y="247"/>
                  </a:lnTo>
                  <a:lnTo>
                    <a:pt x="408" y="249"/>
                  </a:lnTo>
                  <a:lnTo>
                    <a:pt x="328" y="247"/>
                  </a:lnTo>
                </a:path>
                <a:path w="590" h="292">
                  <a:moveTo>
                    <a:pt x="84" y="244"/>
                  </a:moveTo>
                  <a:lnTo>
                    <a:pt x="93" y="249"/>
                  </a:lnTo>
                  <a:lnTo>
                    <a:pt x="88" y="249"/>
                  </a:lnTo>
                  <a:lnTo>
                    <a:pt x="84" y="244"/>
                  </a:lnTo>
                </a:path>
                <a:path w="590" h="292">
                  <a:moveTo>
                    <a:pt x="84" y="244"/>
                  </a:moveTo>
                  <a:lnTo>
                    <a:pt x="100" y="244"/>
                  </a:lnTo>
                  <a:lnTo>
                    <a:pt x="93" y="249"/>
                  </a:lnTo>
                  <a:lnTo>
                    <a:pt x="84" y="244"/>
                  </a:lnTo>
                </a:path>
                <a:path w="590" h="292">
                  <a:moveTo>
                    <a:pt x="367" y="249"/>
                  </a:moveTo>
                  <a:lnTo>
                    <a:pt x="408" y="251"/>
                  </a:lnTo>
                  <a:lnTo>
                    <a:pt x="374" y="251"/>
                  </a:lnTo>
                  <a:lnTo>
                    <a:pt x="367" y="249"/>
                  </a:lnTo>
                </a:path>
                <a:path w="590" h="292">
                  <a:moveTo>
                    <a:pt x="367" y="249"/>
                  </a:moveTo>
                  <a:lnTo>
                    <a:pt x="408" y="249"/>
                  </a:lnTo>
                  <a:lnTo>
                    <a:pt x="408" y="251"/>
                  </a:lnTo>
                  <a:lnTo>
                    <a:pt x="367" y="249"/>
                  </a:lnTo>
                </a:path>
                <a:path w="590" h="292">
                  <a:moveTo>
                    <a:pt x="326" y="249"/>
                  </a:moveTo>
                  <a:lnTo>
                    <a:pt x="340" y="251"/>
                  </a:lnTo>
                  <a:lnTo>
                    <a:pt x="321" y="251"/>
                  </a:lnTo>
                  <a:lnTo>
                    <a:pt x="326" y="249"/>
                  </a:lnTo>
                </a:path>
                <a:path w="590" h="292">
                  <a:moveTo>
                    <a:pt x="326" y="249"/>
                  </a:moveTo>
                  <a:lnTo>
                    <a:pt x="345" y="249"/>
                  </a:lnTo>
                  <a:lnTo>
                    <a:pt x="340" y="251"/>
                  </a:lnTo>
                  <a:lnTo>
                    <a:pt x="326" y="249"/>
                  </a:lnTo>
                </a:path>
                <a:path w="590" h="292">
                  <a:moveTo>
                    <a:pt x="144" y="251"/>
                  </a:moveTo>
                  <a:lnTo>
                    <a:pt x="141" y="251"/>
                  </a:lnTo>
                  <a:lnTo>
                    <a:pt x="144" y="251"/>
                  </a:lnTo>
                </a:path>
                <a:path w="590" h="292">
                  <a:moveTo>
                    <a:pt x="444" y="232"/>
                  </a:moveTo>
                  <a:lnTo>
                    <a:pt x="468" y="251"/>
                  </a:lnTo>
                  <a:lnTo>
                    <a:pt x="453" y="251"/>
                  </a:lnTo>
                  <a:lnTo>
                    <a:pt x="444" y="232"/>
                  </a:lnTo>
                </a:path>
                <a:path w="590" h="292">
                  <a:moveTo>
                    <a:pt x="444" y="232"/>
                  </a:moveTo>
                  <a:lnTo>
                    <a:pt x="468" y="232"/>
                  </a:lnTo>
                  <a:lnTo>
                    <a:pt x="468" y="251"/>
                  </a:lnTo>
                  <a:lnTo>
                    <a:pt x="444" y="232"/>
                  </a:lnTo>
                </a:path>
                <a:path w="590" h="292">
                  <a:moveTo>
                    <a:pt x="453" y="251"/>
                  </a:moveTo>
                  <a:lnTo>
                    <a:pt x="465" y="254"/>
                  </a:lnTo>
                  <a:lnTo>
                    <a:pt x="456" y="254"/>
                  </a:lnTo>
                  <a:lnTo>
                    <a:pt x="453" y="251"/>
                  </a:lnTo>
                </a:path>
                <a:path w="590" h="292">
                  <a:moveTo>
                    <a:pt x="453" y="251"/>
                  </a:moveTo>
                  <a:lnTo>
                    <a:pt x="468" y="251"/>
                  </a:lnTo>
                  <a:lnTo>
                    <a:pt x="465" y="254"/>
                  </a:lnTo>
                  <a:lnTo>
                    <a:pt x="453" y="251"/>
                  </a:lnTo>
                </a:path>
                <a:path w="590" h="292">
                  <a:moveTo>
                    <a:pt x="374" y="251"/>
                  </a:moveTo>
                  <a:lnTo>
                    <a:pt x="417" y="254"/>
                  </a:lnTo>
                  <a:lnTo>
                    <a:pt x="388" y="254"/>
                  </a:lnTo>
                  <a:lnTo>
                    <a:pt x="374" y="251"/>
                  </a:lnTo>
                </a:path>
                <a:path w="590" h="292">
                  <a:moveTo>
                    <a:pt x="374" y="251"/>
                  </a:moveTo>
                  <a:lnTo>
                    <a:pt x="408" y="251"/>
                  </a:lnTo>
                  <a:lnTo>
                    <a:pt x="417" y="254"/>
                  </a:lnTo>
                  <a:lnTo>
                    <a:pt x="374" y="251"/>
                  </a:lnTo>
                </a:path>
                <a:path w="590" h="292">
                  <a:moveTo>
                    <a:pt x="321" y="251"/>
                  </a:moveTo>
                  <a:lnTo>
                    <a:pt x="331" y="254"/>
                  </a:lnTo>
                  <a:lnTo>
                    <a:pt x="321" y="254"/>
                  </a:lnTo>
                  <a:lnTo>
                    <a:pt x="321" y="251"/>
                  </a:lnTo>
                </a:path>
                <a:path w="590" h="292">
                  <a:moveTo>
                    <a:pt x="321" y="251"/>
                  </a:moveTo>
                  <a:lnTo>
                    <a:pt x="340" y="251"/>
                  </a:lnTo>
                  <a:lnTo>
                    <a:pt x="331" y="254"/>
                  </a:lnTo>
                  <a:lnTo>
                    <a:pt x="321" y="251"/>
                  </a:lnTo>
                </a:path>
                <a:path w="590" h="292">
                  <a:moveTo>
                    <a:pt x="141" y="251"/>
                  </a:moveTo>
                  <a:lnTo>
                    <a:pt x="144" y="256"/>
                  </a:lnTo>
                  <a:lnTo>
                    <a:pt x="139" y="256"/>
                  </a:lnTo>
                  <a:lnTo>
                    <a:pt x="141" y="251"/>
                  </a:lnTo>
                </a:path>
                <a:path w="590" h="292">
                  <a:moveTo>
                    <a:pt x="141" y="251"/>
                  </a:moveTo>
                  <a:lnTo>
                    <a:pt x="144" y="251"/>
                  </a:lnTo>
                  <a:lnTo>
                    <a:pt x="144" y="256"/>
                  </a:lnTo>
                  <a:lnTo>
                    <a:pt x="141" y="251"/>
                  </a:lnTo>
                </a:path>
                <a:path w="590" h="292">
                  <a:moveTo>
                    <a:pt x="458" y="256"/>
                  </a:moveTo>
                  <a:lnTo>
                    <a:pt x="465" y="256"/>
                  </a:lnTo>
                  <a:lnTo>
                    <a:pt x="463" y="259"/>
                  </a:lnTo>
                  <a:lnTo>
                    <a:pt x="458" y="256"/>
                  </a:lnTo>
                </a:path>
                <a:path w="590" h="292">
                  <a:moveTo>
                    <a:pt x="456" y="254"/>
                  </a:moveTo>
                  <a:lnTo>
                    <a:pt x="465" y="256"/>
                  </a:lnTo>
                  <a:lnTo>
                    <a:pt x="458" y="256"/>
                  </a:lnTo>
                  <a:lnTo>
                    <a:pt x="456" y="254"/>
                  </a:lnTo>
                </a:path>
                <a:path w="590" h="292">
                  <a:moveTo>
                    <a:pt x="456" y="254"/>
                  </a:moveTo>
                  <a:lnTo>
                    <a:pt x="465" y="254"/>
                  </a:lnTo>
                  <a:lnTo>
                    <a:pt x="465" y="256"/>
                  </a:lnTo>
                  <a:lnTo>
                    <a:pt x="456" y="254"/>
                  </a:lnTo>
                </a:path>
                <a:path w="590" h="292">
                  <a:moveTo>
                    <a:pt x="388" y="254"/>
                  </a:moveTo>
                  <a:lnTo>
                    <a:pt x="422" y="256"/>
                  </a:lnTo>
                  <a:lnTo>
                    <a:pt x="386" y="256"/>
                  </a:lnTo>
                  <a:lnTo>
                    <a:pt x="388" y="254"/>
                  </a:lnTo>
                </a:path>
                <a:path w="590" h="292">
                  <a:moveTo>
                    <a:pt x="388" y="254"/>
                  </a:moveTo>
                  <a:lnTo>
                    <a:pt x="417" y="254"/>
                  </a:lnTo>
                  <a:lnTo>
                    <a:pt x="422" y="256"/>
                  </a:lnTo>
                  <a:lnTo>
                    <a:pt x="388" y="254"/>
                  </a:lnTo>
                </a:path>
                <a:path w="590" h="292">
                  <a:moveTo>
                    <a:pt x="321" y="254"/>
                  </a:moveTo>
                  <a:lnTo>
                    <a:pt x="331" y="259"/>
                  </a:lnTo>
                  <a:lnTo>
                    <a:pt x="321" y="259"/>
                  </a:lnTo>
                  <a:lnTo>
                    <a:pt x="321" y="254"/>
                  </a:lnTo>
                </a:path>
                <a:path w="590" h="292">
                  <a:moveTo>
                    <a:pt x="321" y="254"/>
                  </a:moveTo>
                  <a:lnTo>
                    <a:pt x="331" y="254"/>
                  </a:lnTo>
                  <a:lnTo>
                    <a:pt x="331" y="259"/>
                  </a:lnTo>
                  <a:lnTo>
                    <a:pt x="321" y="254"/>
                  </a:lnTo>
                </a:path>
                <a:path w="590" h="292">
                  <a:moveTo>
                    <a:pt x="148" y="240"/>
                  </a:moveTo>
                  <a:lnTo>
                    <a:pt x="156" y="261"/>
                  </a:lnTo>
                  <a:lnTo>
                    <a:pt x="148" y="261"/>
                  </a:lnTo>
                  <a:lnTo>
                    <a:pt x="148" y="240"/>
                  </a:lnTo>
                </a:path>
                <a:path w="590" h="292">
                  <a:moveTo>
                    <a:pt x="148" y="240"/>
                  </a:moveTo>
                  <a:lnTo>
                    <a:pt x="156" y="240"/>
                  </a:lnTo>
                  <a:lnTo>
                    <a:pt x="156" y="261"/>
                  </a:lnTo>
                  <a:lnTo>
                    <a:pt x="148" y="240"/>
                  </a:lnTo>
                </a:path>
                <a:path w="590" h="292">
                  <a:moveTo>
                    <a:pt x="19" y="218"/>
                  </a:moveTo>
                  <a:lnTo>
                    <a:pt x="28" y="261"/>
                  </a:lnTo>
                  <a:lnTo>
                    <a:pt x="14" y="261"/>
                  </a:lnTo>
                  <a:lnTo>
                    <a:pt x="19" y="218"/>
                  </a:lnTo>
                </a:path>
                <a:path w="590" h="292">
                  <a:moveTo>
                    <a:pt x="19" y="218"/>
                  </a:moveTo>
                  <a:lnTo>
                    <a:pt x="26" y="218"/>
                  </a:lnTo>
                  <a:lnTo>
                    <a:pt x="28" y="261"/>
                  </a:lnTo>
                  <a:lnTo>
                    <a:pt x="19" y="218"/>
                  </a:lnTo>
                </a:path>
                <a:path w="590" h="292">
                  <a:moveTo>
                    <a:pt x="148" y="261"/>
                  </a:moveTo>
                  <a:lnTo>
                    <a:pt x="156" y="263"/>
                  </a:lnTo>
                  <a:lnTo>
                    <a:pt x="146" y="263"/>
                  </a:lnTo>
                  <a:lnTo>
                    <a:pt x="148" y="261"/>
                  </a:lnTo>
                </a:path>
                <a:path w="590" h="292">
                  <a:moveTo>
                    <a:pt x="148" y="261"/>
                  </a:moveTo>
                  <a:lnTo>
                    <a:pt x="156" y="261"/>
                  </a:lnTo>
                  <a:lnTo>
                    <a:pt x="156" y="263"/>
                  </a:lnTo>
                  <a:lnTo>
                    <a:pt x="148" y="261"/>
                  </a:lnTo>
                </a:path>
                <a:path w="590" h="292">
                  <a:moveTo>
                    <a:pt x="139" y="256"/>
                  </a:moveTo>
                  <a:lnTo>
                    <a:pt x="146" y="263"/>
                  </a:lnTo>
                  <a:lnTo>
                    <a:pt x="139" y="263"/>
                  </a:lnTo>
                  <a:lnTo>
                    <a:pt x="139" y="256"/>
                  </a:lnTo>
                </a:path>
                <a:path w="590" h="292">
                  <a:moveTo>
                    <a:pt x="139" y="256"/>
                  </a:moveTo>
                  <a:lnTo>
                    <a:pt x="144" y="256"/>
                  </a:lnTo>
                  <a:lnTo>
                    <a:pt x="146" y="263"/>
                  </a:lnTo>
                  <a:lnTo>
                    <a:pt x="139" y="256"/>
                  </a:lnTo>
                </a:path>
                <a:path w="590" h="292">
                  <a:moveTo>
                    <a:pt x="321" y="259"/>
                  </a:moveTo>
                  <a:lnTo>
                    <a:pt x="333" y="263"/>
                  </a:lnTo>
                  <a:lnTo>
                    <a:pt x="324" y="263"/>
                  </a:lnTo>
                  <a:lnTo>
                    <a:pt x="321" y="259"/>
                  </a:lnTo>
                </a:path>
                <a:path w="590" h="292">
                  <a:moveTo>
                    <a:pt x="321" y="259"/>
                  </a:moveTo>
                  <a:lnTo>
                    <a:pt x="331" y="259"/>
                  </a:lnTo>
                  <a:lnTo>
                    <a:pt x="333" y="263"/>
                  </a:lnTo>
                  <a:lnTo>
                    <a:pt x="321" y="259"/>
                  </a:lnTo>
                </a:path>
                <a:path w="590" h="292">
                  <a:moveTo>
                    <a:pt x="405" y="256"/>
                  </a:moveTo>
                  <a:lnTo>
                    <a:pt x="439" y="266"/>
                  </a:lnTo>
                  <a:lnTo>
                    <a:pt x="417" y="266"/>
                  </a:lnTo>
                  <a:lnTo>
                    <a:pt x="405" y="256"/>
                  </a:lnTo>
                </a:path>
                <a:path w="590" h="292">
                  <a:moveTo>
                    <a:pt x="405" y="256"/>
                  </a:moveTo>
                  <a:lnTo>
                    <a:pt x="422" y="256"/>
                  </a:lnTo>
                  <a:lnTo>
                    <a:pt x="439" y="266"/>
                  </a:lnTo>
                  <a:lnTo>
                    <a:pt x="405" y="256"/>
                  </a:lnTo>
                </a:path>
                <a:path w="590" h="292">
                  <a:moveTo>
                    <a:pt x="324" y="263"/>
                  </a:moveTo>
                  <a:lnTo>
                    <a:pt x="338" y="268"/>
                  </a:lnTo>
                  <a:lnTo>
                    <a:pt x="326" y="268"/>
                  </a:lnTo>
                  <a:lnTo>
                    <a:pt x="324" y="263"/>
                  </a:lnTo>
                </a:path>
                <a:path w="590" h="292">
                  <a:moveTo>
                    <a:pt x="324" y="263"/>
                  </a:moveTo>
                  <a:lnTo>
                    <a:pt x="333" y="263"/>
                  </a:lnTo>
                  <a:lnTo>
                    <a:pt x="338" y="268"/>
                  </a:lnTo>
                  <a:lnTo>
                    <a:pt x="324" y="263"/>
                  </a:lnTo>
                </a:path>
                <a:path w="590" h="292">
                  <a:moveTo>
                    <a:pt x="417" y="266"/>
                  </a:moveTo>
                  <a:lnTo>
                    <a:pt x="448" y="271"/>
                  </a:lnTo>
                  <a:lnTo>
                    <a:pt x="427" y="271"/>
                  </a:lnTo>
                  <a:lnTo>
                    <a:pt x="417" y="266"/>
                  </a:lnTo>
                </a:path>
                <a:path w="590" h="292">
                  <a:moveTo>
                    <a:pt x="417" y="266"/>
                  </a:moveTo>
                  <a:lnTo>
                    <a:pt x="439" y="266"/>
                  </a:lnTo>
                  <a:lnTo>
                    <a:pt x="448" y="271"/>
                  </a:lnTo>
                  <a:lnTo>
                    <a:pt x="417" y="266"/>
                  </a:lnTo>
                </a:path>
                <a:path w="590" h="292">
                  <a:moveTo>
                    <a:pt x="386" y="256"/>
                  </a:moveTo>
                  <a:lnTo>
                    <a:pt x="384" y="271"/>
                  </a:lnTo>
                  <a:lnTo>
                    <a:pt x="369" y="271"/>
                  </a:lnTo>
                  <a:lnTo>
                    <a:pt x="386" y="256"/>
                  </a:lnTo>
                </a:path>
                <a:path w="590" h="292">
                  <a:moveTo>
                    <a:pt x="386" y="256"/>
                  </a:moveTo>
                  <a:lnTo>
                    <a:pt x="398" y="256"/>
                  </a:lnTo>
                  <a:lnTo>
                    <a:pt x="384" y="271"/>
                  </a:lnTo>
                  <a:lnTo>
                    <a:pt x="386" y="256"/>
                  </a:lnTo>
                </a:path>
                <a:path w="590" h="292">
                  <a:moveTo>
                    <a:pt x="326" y="268"/>
                  </a:moveTo>
                  <a:lnTo>
                    <a:pt x="350" y="271"/>
                  </a:lnTo>
                  <a:lnTo>
                    <a:pt x="328" y="271"/>
                  </a:lnTo>
                  <a:lnTo>
                    <a:pt x="326" y="268"/>
                  </a:lnTo>
                </a:path>
                <a:path w="590" h="292">
                  <a:moveTo>
                    <a:pt x="326" y="268"/>
                  </a:moveTo>
                  <a:lnTo>
                    <a:pt x="338" y="268"/>
                  </a:lnTo>
                  <a:lnTo>
                    <a:pt x="350" y="271"/>
                  </a:lnTo>
                  <a:lnTo>
                    <a:pt x="326" y="268"/>
                  </a:lnTo>
                </a:path>
                <a:path w="590" h="292">
                  <a:moveTo>
                    <a:pt x="583" y="273"/>
                  </a:moveTo>
                  <a:lnTo>
                    <a:pt x="585" y="273"/>
                  </a:lnTo>
                  <a:lnTo>
                    <a:pt x="477" y="273"/>
                  </a:lnTo>
                  <a:lnTo>
                    <a:pt x="583" y="273"/>
                  </a:lnTo>
                </a:path>
                <a:path w="590" h="292">
                  <a:moveTo>
                    <a:pt x="427" y="271"/>
                  </a:moveTo>
                  <a:lnTo>
                    <a:pt x="463" y="273"/>
                  </a:lnTo>
                  <a:lnTo>
                    <a:pt x="431" y="273"/>
                  </a:lnTo>
                  <a:lnTo>
                    <a:pt x="427" y="271"/>
                  </a:lnTo>
                </a:path>
                <a:path w="590" h="292">
                  <a:moveTo>
                    <a:pt x="427" y="271"/>
                  </a:moveTo>
                  <a:lnTo>
                    <a:pt x="448" y="271"/>
                  </a:lnTo>
                  <a:lnTo>
                    <a:pt x="463" y="273"/>
                  </a:lnTo>
                  <a:lnTo>
                    <a:pt x="427" y="271"/>
                  </a:lnTo>
                </a:path>
                <a:path w="590" h="292">
                  <a:moveTo>
                    <a:pt x="431" y="273"/>
                  </a:moveTo>
                  <a:lnTo>
                    <a:pt x="477" y="273"/>
                  </a:lnTo>
                  <a:lnTo>
                    <a:pt x="436" y="273"/>
                  </a:lnTo>
                  <a:lnTo>
                    <a:pt x="431" y="273"/>
                  </a:lnTo>
                </a:path>
                <a:path w="590" h="292">
                  <a:moveTo>
                    <a:pt x="431" y="273"/>
                  </a:moveTo>
                  <a:lnTo>
                    <a:pt x="477" y="273"/>
                  </a:lnTo>
                  <a:lnTo>
                    <a:pt x="431" y="273"/>
                  </a:lnTo>
                </a:path>
                <a:path w="590" h="292">
                  <a:moveTo>
                    <a:pt x="328" y="271"/>
                  </a:moveTo>
                  <a:lnTo>
                    <a:pt x="381" y="273"/>
                  </a:lnTo>
                  <a:lnTo>
                    <a:pt x="338" y="273"/>
                  </a:lnTo>
                  <a:lnTo>
                    <a:pt x="328" y="271"/>
                  </a:lnTo>
                </a:path>
                <a:path w="590" h="292">
                  <a:moveTo>
                    <a:pt x="328" y="271"/>
                  </a:moveTo>
                  <a:lnTo>
                    <a:pt x="384" y="271"/>
                  </a:lnTo>
                  <a:lnTo>
                    <a:pt x="381" y="273"/>
                  </a:lnTo>
                  <a:lnTo>
                    <a:pt x="328" y="271"/>
                  </a:lnTo>
                </a:path>
                <a:path w="590" h="292">
                  <a:moveTo>
                    <a:pt x="139" y="263"/>
                  </a:moveTo>
                  <a:lnTo>
                    <a:pt x="156" y="275"/>
                  </a:lnTo>
                  <a:lnTo>
                    <a:pt x="139" y="275"/>
                  </a:lnTo>
                  <a:lnTo>
                    <a:pt x="139" y="263"/>
                  </a:lnTo>
                </a:path>
                <a:path w="590" h="292">
                  <a:moveTo>
                    <a:pt x="139" y="263"/>
                  </a:moveTo>
                  <a:lnTo>
                    <a:pt x="156" y="263"/>
                  </a:lnTo>
                  <a:lnTo>
                    <a:pt x="156" y="275"/>
                  </a:lnTo>
                  <a:lnTo>
                    <a:pt x="139" y="263"/>
                  </a:lnTo>
                </a:path>
                <a:path w="590" h="292">
                  <a:moveTo>
                    <a:pt x="436" y="273"/>
                  </a:moveTo>
                  <a:lnTo>
                    <a:pt x="588" y="275"/>
                  </a:lnTo>
                  <a:lnTo>
                    <a:pt x="441" y="275"/>
                  </a:lnTo>
                  <a:lnTo>
                    <a:pt x="436" y="273"/>
                  </a:lnTo>
                </a:path>
                <a:path w="590" h="292">
                  <a:moveTo>
                    <a:pt x="436" y="273"/>
                  </a:moveTo>
                  <a:lnTo>
                    <a:pt x="585" y="273"/>
                  </a:lnTo>
                  <a:lnTo>
                    <a:pt x="588" y="275"/>
                  </a:lnTo>
                  <a:lnTo>
                    <a:pt x="436" y="273"/>
                  </a:lnTo>
                </a:path>
                <a:path w="590" h="292">
                  <a:moveTo>
                    <a:pt x="441" y="275"/>
                  </a:moveTo>
                  <a:lnTo>
                    <a:pt x="590" y="278"/>
                  </a:lnTo>
                  <a:lnTo>
                    <a:pt x="453" y="278"/>
                  </a:lnTo>
                  <a:lnTo>
                    <a:pt x="441" y="275"/>
                  </a:lnTo>
                </a:path>
                <a:path w="590" h="292">
                  <a:moveTo>
                    <a:pt x="441" y="275"/>
                  </a:moveTo>
                  <a:lnTo>
                    <a:pt x="588" y="275"/>
                  </a:lnTo>
                  <a:lnTo>
                    <a:pt x="590" y="278"/>
                  </a:lnTo>
                  <a:lnTo>
                    <a:pt x="441" y="275"/>
                  </a:lnTo>
                </a:path>
                <a:path w="590" h="292">
                  <a:moveTo>
                    <a:pt x="338" y="273"/>
                  </a:moveTo>
                  <a:lnTo>
                    <a:pt x="371" y="278"/>
                  </a:lnTo>
                  <a:lnTo>
                    <a:pt x="348" y="278"/>
                  </a:lnTo>
                  <a:lnTo>
                    <a:pt x="338" y="273"/>
                  </a:lnTo>
                </a:path>
                <a:path w="590" h="292">
                  <a:moveTo>
                    <a:pt x="338" y="273"/>
                  </a:moveTo>
                  <a:lnTo>
                    <a:pt x="381" y="273"/>
                  </a:lnTo>
                  <a:lnTo>
                    <a:pt x="371" y="278"/>
                  </a:lnTo>
                  <a:lnTo>
                    <a:pt x="338" y="273"/>
                  </a:lnTo>
                </a:path>
                <a:path w="590" h="292">
                  <a:moveTo>
                    <a:pt x="453" y="278"/>
                  </a:moveTo>
                  <a:lnTo>
                    <a:pt x="588" y="280"/>
                  </a:lnTo>
                  <a:lnTo>
                    <a:pt x="465" y="280"/>
                  </a:lnTo>
                  <a:lnTo>
                    <a:pt x="453" y="278"/>
                  </a:lnTo>
                </a:path>
                <a:path w="590" h="292">
                  <a:moveTo>
                    <a:pt x="453" y="278"/>
                  </a:moveTo>
                  <a:lnTo>
                    <a:pt x="590" y="278"/>
                  </a:lnTo>
                  <a:lnTo>
                    <a:pt x="588" y="280"/>
                  </a:lnTo>
                  <a:lnTo>
                    <a:pt x="453" y="278"/>
                  </a:lnTo>
                </a:path>
                <a:path w="590" h="292">
                  <a:moveTo>
                    <a:pt x="482" y="285"/>
                  </a:moveTo>
                  <a:lnTo>
                    <a:pt x="496" y="285"/>
                  </a:lnTo>
                  <a:lnTo>
                    <a:pt x="487" y="285"/>
                  </a:lnTo>
                  <a:lnTo>
                    <a:pt x="482" y="285"/>
                  </a:lnTo>
                </a:path>
                <a:path w="590" h="292">
                  <a:moveTo>
                    <a:pt x="573" y="285"/>
                  </a:moveTo>
                  <a:lnTo>
                    <a:pt x="588" y="285"/>
                  </a:lnTo>
                  <a:lnTo>
                    <a:pt x="573" y="285"/>
                  </a:lnTo>
                </a:path>
                <a:path w="590" h="292">
                  <a:moveTo>
                    <a:pt x="523" y="280"/>
                  </a:moveTo>
                  <a:lnTo>
                    <a:pt x="588" y="285"/>
                  </a:lnTo>
                  <a:lnTo>
                    <a:pt x="573" y="285"/>
                  </a:lnTo>
                  <a:lnTo>
                    <a:pt x="523" y="280"/>
                  </a:lnTo>
                </a:path>
                <a:path w="590" h="292">
                  <a:moveTo>
                    <a:pt x="523" y="280"/>
                  </a:moveTo>
                  <a:lnTo>
                    <a:pt x="588" y="280"/>
                  </a:lnTo>
                  <a:lnTo>
                    <a:pt x="588" y="285"/>
                  </a:lnTo>
                  <a:lnTo>
                    <a:pt x="523" y="280"/>
                  </a:lnTo>
                </a:path>
                <a:path w="590" h="292">
                  <a:moveTo>
                    <a:pt x="465" y="280"/>
                  </a:moveTo>
                  <a:lnTo>
                    <a:pt x="496" y="285"/>
                  </a:lnTo>
                  <a:lnTo>
                    <a:pt x="482" y="285"/>
                  </a:lnTo>
                  <a:lnTo>
                    <a:pt x="465" y="280"/>
                  </a:lnTo>
                </a:path>
                <a:path w="590" h="292">
                  <a:moveTo>
                    <a:pt x="465" y="280"/>
                  </a:moveTo>
                  <a:lnTo>
                    <a:pt x="523" y="280"/>
                  </a:lnTo>
                  <a:lnTo>
                    <a:pt x="496" y="285"/>
                  </a:lnTo>
                  <a:lnTo>
                    <a:pt x="465" y="280"/>
                  </a:lnTo>
                </a:path>
                <a:path w="590" h="292">
                  <a:moveTo>
                    <a:pt x="14" y="261"/>
                  </a:moveTo>
                  <a:lnTo>
                    <a:pt x="28" y="285"/>
                  </a:lnTo>
                  <a:lnTo>
                    <a:pt x="16" y="285"/>
                  </a:lnTo>
                  <a:lnTo>
                    <a:pt x="14" y="261"/>
                  </a:lnTo>
                </a:path>
                <a:path w="590" h="292">
                  <a:moveTo>
                    <a:pt x="14" y="261"/>
                  </a:moveTo>
                  <a:lnTo>
                    <a:pt x="28" y="261"/>
                  </a:lnTo>
                  <a:lnTo>
                    <a:pt x="28" y="285"/>
                  </a:lnTo>
                  <a:lnTo>
                    <a:pt x="14" y="261"/>
                  </a:lnTo>
                </a:path>
                <a:path w="590" h="292">
                  <a:moveTo>
                    <a:pt x="16" y="285"/>
                  </a:moveTo>
                  <a:lnTo>
                    <a:pt x="24" y="285"/>
                  </a:lnTo>
                  <a:lnTo>
                    <a:pt x="19" y="287"/>
                  </a:lnTo>
                  <a:lnTo>
                    <a:pt x="16" y="285"/>
                  </a:lnTo>
                </a:path>
                <a:path w="590" h="292">
                  <a:moveTo>
                    <a:pt x="139" y="275"/>
                  </a:moveTo>
                  <a:lnTo>
                    <a:pt x="156" y="285"/>
                  </a:lnTo>
                  <a:lnTo>
                    <a:pt x="144" y="285"/>
                  </a:lnTo>
                  <a:lnTo>
                    <a:pt x="139" y="275"/>
                  </a:lnTo>
                </a:path>
                <a:path w="590" h="292">
                  <a:moveTo>
                    <a:pt x="139" y="275"/>
                  </a:moveTo>
                  <a:lnTo>
                    <a:pt x="156" y="275"/>
                  </a:lnTo>
                  <a:lnTo>
                    <a:pt x="156" y="285"/>
                  </a:lnTo>
                  <a:lnTo>
                    <a:pt x="139" y="275"/>
                  </a:lnTo>
                </a:path>
                <a:path w="590" h="292">
                  <a:moveTo>
                    <a:pt x="16" y="285"/>
                  </a:moveTo>
                  <a:lnTo>
                    <a:pt x="24" y="285"/>
                  </a:lnTo>
                  <a:lnTo>
                    <a:pt x="16" y="285"/>
                  </a:lnTo>
                </a:path>
                <a:path w="590" h="292">
                  <a:moveTo>
                    <a:pt x="16" y="285"/>
                  </a:moveTo>
                  <a:lnTo>
                    <a:pt x="28" y="285"/>
                  </a:lnTo>
                  <a:lnTo>
                    <a:pt x="24" y="285"/>
                  </a:lnTo>
                  <a:lnTo>
                    <a:pt x="16" y="285"/>
                  </a:lnTo>
                </a:path>
                <a:path w="590" h="292">
                  <a:moveTo>
                    <a:pt x="146" y="290"/>
                  </a:moveTo>
                  <a:lnTo>
                    <a:pt x="156" y="290"/>
                  </a:lnTo>
                  <a:lnTo>
                    <a:pt x="148" y="292"/>
                  </a:lnTo>
                  <a:lnTo>
                    <a:pt x="146" y="290"/>
                  </a:lnTo>
                </a:path>
                <a:path w="590" h="292">
                  <a:moveTo>
                    <a:pt x="144" y="285"/>
                  </a:moveTo>
                  <a:lnTo>
                    <a:pt x="156" y="290"/>
                  </a:lnTo>
                  <a:lnTo>
                    <a:pt x="146" y="290"/>
                  </a:lnTo>
                  <a:lnTo>
                    <a:pt x="144" y="285"/>
                  </a:lnTo>
                </a:path>
                <a:path w="590" h="292">
                  <a:moveTo>
                    <a:pt x="144" y="285"/>
                  </a:moveTo>
                  <a:lnTo>
                    <a:pt x="156" y="285"/>
                  </a:lnTo>
                  <a:lnTo>
                    <a:pt x="156" y="290"/>
                  </a:lnTo>
                  <a:lnTo>
                    <a:pt x="144" y="285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74" name="path 12274"/>
            <p:cNvSpPr/>
            <p:nvPr/>
          </p:nvSpPr>
          <p:spPr>
            <a:xfrm>
              <a:off x="0" y="0"/>
              <a:ext cx="376427" cy="187451"/>
            </a:xfrm>
            <a:custGeom>
              <a:avLst/>
              <a:gdLst/>
              <a:ahLst/>
              <a:cxnLst/>
              <a:rect l="0" t="0" r="0" b="0"/>
              <a:pathLst>
                <a:path w="592" h="295">
                  <a:moveTo>
                    <a:pt x="164" y="3"/>
                  </a:moveTo>
                  <a:lnTo>
                    <a:pt x="159" y="1"/>
                  </a:lnTo>
                  <a:lnTo>
                    <a:pt x="152" y="8"/>
                  </a:lnTo>
                  <a:lnTo>
                    <a:pt x="152" y="17"/>
                  </a:lnTo>
                  <a:lnTo>
                    <a:pt x="164" y="39"/>
                  </a:lnTo>
                  <a:lnTo>
                    <a:pt x="159" y="65"/>
                  </a:lnTo>
                  <a:lnTo>
                    <a:pt x="147" y="97"/>
                  </a:lnTo>
                  <a:lnTo>
                    <a:pt x="116" y="121"/>
                  </a:lnTo>
                  <a:lnTo>
                    <a:pt x="104" y="121"/>
                  </a:lnTo>
                  <a:lnTo>
                    <a:pt x="99" y="116"/>
                  </a:lnTo>
                  <a:lnTo>
                    <a:pt x="94" y="116"/>
                  </a:lnTo>
                  <a:lnTo>
                    <a:pt x="92" y="121"/>
                  </a:lnTo>
                  <a:lnTo>
                    <a:pt x="104" y="133"/>
                  </a:lnTo>
                  <a:lnTo>
                    <a:pt x="116" y="133"/>
                  </a:lnTo>
                  <a:lnTo>
                    <a:pt x="142" y="113"/>
                  </a:lnTo>
                  <a:lnTo>
                    <a:pt x="133" y="137"/>
                  </a:lnTo>
                  <a:lnTo>
                    <a:pt x="109" y="183"/>
                  </a:lnTo>
                  <a:lnTo>
                    <a:pt x="121" y="190"/>
                  </a:lnTo>
                  <a:lnTo>
                    <a:pt x="135" y="176"/>
                  </a:lnTo>
                  <a:lnTo>
                    <a:pt x="154" y="161"/>
                  </a:lnTo>
                  <a:lnTo>
                    <a:pt x="157" y="185"/>
                  </a:lnTo>
                  <a:lnTo>
                    <a:pt x="150" y="221"/>
                  </a:lnTo>
                  <a:lnTo>
                    <a:pt x="150" y="262"/>
                  </a:lnTo>
                  <a:lnTo>
                    <a:pt x="147" y="265"/>
                  </a:lnTo>
                  <a:lnTo>
                    <a:pt x="145" y="253"/>
                  </a:lnTo>
                  <a:lnTo>
                    <a:pt x="140" y="257"/>
                  </a:lnTo>
                  <a:lnTo>
                    <a:pt x="140" y="277"/>
                  </a:lnTo>
                  <a:lnTo>
                    <a:pt x="145" y="286"/>
                  </a:lnTo>
                  <a:lnTo>
                    <a:pt x="150" y="293"/>
                  </a:lnTo>
                  <a:lnTo>
                    <a:pt x="157" y="291"/>
                  </a:lnTo>
                  <a:lnTo>
                    <a:pt x="157" y="241"/>
                  </a:lnTo>
                  <a:lnTo>
                    <a:pt x="166" y="185"/>
                  </a:lnTo>
                  <a:lnTo>
                    <a:pt x="166" y="169"/>
                  </a:lnTo>
                  <a:lnTo>
                    <a:pt x="162" y="154"/>
                  </a:lnTo>
                  <a:lnTo>
                    <a:pt x="190" y="133"/>
                  </a:lnTo>
                  <a:lnTo>
                    <a:pt x="185" y="128"/>
                  </a:lnTo>
                  <a:lnTo>
                    <a:pt x="169" y="130"/>
                  </a:lnTo>
                  <a:lnTo>
                    <a:pt x="162" y="135"/>
                  </a:lnTo>
                  <a:lnTo>
                    <a:pt x="166" y="140"/>
                  </a:lnTo>
                  <a:lnTo>
                    <a:pt x="157" y="147"/>
                  </a:lnTo>
                  <a:lnTo>
                    <a:pt x="154" y="142"/>
                  </a:lnTo>
                  <a:lnTo>
                    <a:pt x="147" y="140"/>
                  </a:lnTo>
                  <a:lnTo>
                    <a:pt x="142" y="145"/>
                  </a:lnTo>
                  <a:lnTo>
                    <a:pt x="150" y="154"/>
                  </a:lnTo>
                  <a:lnTo>
                    <a:pt x="128" y="173"/>
                  </a:lnTo>
                  <a:lnTo>
                    <a:pt x="123" y="173"/>
                  </a:lnTo>
                  <a:lnTo>
                    <a:pt x="135" y="152"/>
                  </a:lnTo>
                  <a:lnTo>
                    <a:pt x="154" y="99"/>
                  </a:lnTo>
                  <a:lnTo>
                    <a:pt x="202" y="63"/>
                  </a:lnTo>
                  <a:lnTo>
                    <a:pt x="198" y="53"/>
                  </a:lnTo>
                  <a:lnTo>
                    <a:pt x="176" y="46"/>
                  </a:lnTo>
                  <a:lnTo>
                    <a:pt x="171" y="27"/>
                  </a:lnTo>
                  <a:lnTo>
                    <a:pt x="174" y="22"/>
                  </a:lnTo>
                  <a:lnTo>
                    <a:pt x="169" y="5"/>
                  </a:lnTo>
                  <a:lnTo>
                    <a:pt x="164" y="3"/>
                  </a:lnTo>
                  <a:close/>
                  <a:moveTo>
                    <a:pt x="490" y="15"/>
                  </a:moveTo>
                  <a:lnTo>
                    <a:pt x="488" y="13"/>
                  </a:lnTo>
                  <a:lnTo>
                    <a:pt x="476" y="25"/>
                  </a:lnTo>
                  <a:lnTo>
                    <a:pt x="464" y="61"/>
                  </a:lnTo>
                  <a:lnTo>
                    <a:pt x="457" y="70"/>
                  </a:lnTo>
                  <a:lnTo>
                    <a:pt x="428" y="80"/>
                  </a:lnTo>
                  <a:lnTo>
                    <a:pt x="423" y="80"/>
                  </a:lnTo>
                  <a:lnTo>
                    <a:pt x="416" y="85"/>
                  </a:lnTo>
                  <a:lnTo>
                    <a:pt x="418" y="89"/>
                  </a:lnTo>
                  <a:lnTo>
                    <a:pt x="430" y="89"/>
                  </a:lnTo>
                  <a:lnTo>
                    <a:pt x="457" y="80"/>
                  </a:lnTo>
                  <a:lnTo>
                    <a:pt x="447" y="113"/>
                  </a:lnTo>
                  <a:lnTo>
                    <a:pt x="425" y="164"/>
                  </a:lnTo>
                  <a:lnTo>
                    <a:pt x="425" y="169"/>
                  </a:lnTo>
                  <a:lnTo>
                    <a:pt x="430" y="171"/>
                  </a:lnTo>
                  <a:lnTo>
                    <a:pt x="471" y="123"/>
                  </a:lnTo>
                  <a:lnTo>
                    <a:pt x="474" y="125"/>
                  </a:lnTo>
                  <a:lnTo>
                    <a:pt x="469" y="137"/>
                  </a:lnTo>
                  <a:lnTo>
                    <a:pt x="466" y="164"/>
                  </a:lnTo>
                  <a:lnTo>
                    <a:pt x="445" y="169"/>
                  </a:lnTo>
                  <a:lnTo>
                    <a:pt x="430" y="178"/>
                  </a:lnTo>
                  <a:lnTo>
                    <a:pt x="418" y="197"/>
                  </a:lnTo>
                  <a:lnTo>
                    <a:pt x="435" y="219"/>
                  </a:lnTo>
                  <a:lnTo>
                    <a:pt x="423" y="226"/>
                  </a:lnTo>
                  <a:lnTo>
                    <a:pt x="416" y="233"/>
                  </a:lnTo>
                  <a:lnTo>
                    <a:pt x="416" y="238"/>
                  </a:lnTo>
                  <a:lnTo>
                    <a:pt x="425" y="243"/>
                  </a:lnTo>
                  <a:lnTo>
                    <a:pt x="445" y="233"/>
                  </a:lnTo>
                  <a:lnTo>
                    <a:pt x="457" y="255"/>
                  </a:lnTo>
                  <a:lnTo>
                    <a:pt x="464" y="260"/>
                  </a:lnTo>
                  <a:lnTo>
                    <a:pt x="469" y="253"/>
                  </a:lnTo>
                  <a:lnTo>
                    <a:pt x="469" y="224"/>
                  </a:lnTo>
                  <a:lnTo>
                    <a:pt x="476" y="219"/>
                  </a:lnTo>
                  <a:lnTo>
                    <a:pt x="478" y="221"/>
                  </a:lnTo>
                  <a:lnTo>
                    <a:pt x="502" y="214"/>
                  </a:lnTo>
                  <a:lnTo>
                    <a:pt x="493" y="207"/>
                  </a:lnTo>
                  <a:lnTo>
                    <a:pt x="481" y="207"/>
                  </a:lnTo>
                  <a:lnTo>
                    <a:pt x="478" y="209"/>
                  </a:lnTo>
                  <a:lnTo>
                    <a:pt x="469" y="212"/>
                  </a:lnTo>
                  <a:lnTo>
                    <a:pt x="469" y="200"/>
                  </a:lnTo>
                  <a:lnTo>
                    <a:pt x="500" y="166"/>
                  </a:lnTo>
                  <a:lnTo>
                    <a:pt x="495" y="159"/>
                  </a:lnTo>
                  <a:lnTo>
                    <a:pt x="474" y="161"/>
                  </a:lnTo>
                  <a:lnTo>
                    <a:pt x="481" y="121"/>
                  </a:lnTo>
                  <a:lnTo>
                    <a:pt x="531" y="61"/>
                  </a:lnTo>
                  <a:lnTo>
                    <a:pt x="522" y="53"/>
                  </a:lnTo>
                  <a:lnTo>
                    <a:pt x="495" y="58"/>
                  </a:lnTo>
                  <a:lnTo>
                    <a:pt x="500" y="22"/>
                  </a:lnTo>
                  <a:lnTo>
                    <a:pt x="490" y="15"/>
                  </a:lnTo>
                  <a:close/>
                  <a:moveTo>
                    <a:pt x="87" y="22"/>
                  </a:moveTo>
                  <a:lnTo>
                    <a:pt x="85" y="20"/>
                  </a:lnTo>
                  <a:lnTo>
                    <a:pt x="78" y="22"/>
                  </a:lnTo>
                  <a:lnTo>
                    <a:pt x="32" y="68"/>
                  </a:lnTo>
                  <a:lnTo>
                    <a:pt x="18" y="70"/>
                  </a:lnTo>
                  <a:lnTo>
                    <a:pt x="5" y="63"/>
                  </a:lnTo>
                  <a:lnTo>
                    <a:pt x="1" y="70"/>
                  </a:lnTo>
                  <a:lnTo>
                    <a:pt x="15" y="80"/>
                  </a:lnTo>
                  <a:lnTo>
                    <a:pt x="25" y="80"/>
                  </a:lnTo>
                  <a:lnTo>
                    <a:pt x="39" y="73"/>
                  </a:lnTo>
                  <a:lnTo>
                    <a:pt x="63" y="49"/>
                  </a:lnTo>
                  <a:lnTo>
                    <a:pt x="56" y="77"/>
                  </a:lnTo>
                  <a:lnTo>
                    <a:pt x="56" y="106"/>
                  </a:lnTo>
                  <a:lnTo>
                    <a:pt x="65" y="133"/>
                  </a:lnTo>
                  <a:lnTo>
                    <a:pt x="63" y="157"/>
                  </a:lnTo>
                  <a:lnTo>
                    <a:pt x="56" y="173"/>
                  </a:lnTo>
                  <a:lnTo>
                    <a:pt x="46" y="181"/>
                  </a:lnTo>
                  <a:lnTo>
                    <a:pt x="39" y="178"/>
                  </a:lnTo>
                  <a:lnTo>
                    <a:pt x="42" y="113"/>
                  </a:lnTo>
                  <a:lnTo>
                    <a:pt x="51" y="89"/>
                  </a:lnTo>
                  <a:lnTo>
                    <a:pt x="44" y="82"/>
                  </a:lnTo>
                  <a:lnTo>
                    <a:pt x="39" y="85"/>
                  </a:lnTo>
                  <a:lnTo>
                    <a:pt x="34" y="106"/>
                  </a:lnTo>
                  <a:lnTo>
                    <a:pt x="15" y="262"/>
                  </a:lnTo>
                  <a:lnTo>
                    <a:pt x="18" y="286"/>
                  </a:lnTo>
                  <a:lnTo>
                    <a:pt x="20" y="289"/>
                  </a:lnTo>
                  <a:lnTo>
                    <a:pt x="30" y="286"/>
                  </a:lnTo>
                  <a:lnTo>
                    <a:pt x="27" y="219"/>
                  </a:lnTo>
                  <a:lnTo>
                    <a:pt x="32" y="188"/>
                  </a:lnTo>
                  <a:lnTo>
                    <a:pt x="49" y="190"/>
                  </a:lnTo>
                  <a:lnTo>
                    <a:pt x="63" y="173"/>
                  </a:lnTo>
                  <a:lnTo>
                    <a:pt x="75" y="149"/>
                  </a:lnTo>
                  <a:lnTo>
                    <a:pt x="75" y="128"/>
                  </a:lnTo>
                  <a:lnTo>
                    <a:pt x="63" y="104"/>
                  </a:lnTo>
                  <a:lnTo>
                    <a:pt x="63" y="75"/>
                  </a:lnTo>
                  <a:lnTo>
                    <a:pt x="73" y="49"/>
                  </a:lnTo>
                  <a:lnTo>
                    <a:pt x="82" y="32"/>
                  </a:lnTo>
                  <a:lnTo>
                    <a:pt x="85" y="29"/>
                  </a:lnTo>
                  <a:lnTo>
                    <a:pt x="87" y="22"/>
                  </a:lnTo>
                  <a:close/>
                  <a:moveTo>
                    <a:pt x="481" y="32"/>
                  </a:moveTo>
                  <a:lnTo>
                    <a:pt x="485" y="32"/>
                  </a:lnTo>
                  <a:lnTo>
                    <a:pt x="488" y="37"/>
                  </a:lnTo>
                  <a:lnTo>
                    <a:pt x="488" y="58"/>
                  </a:lnTo>
                  <a:lnTo>
                    <a:pt x="466" y="63"/>
                  </a:lnTo>
                  <a:lnTo>
                    <a:pt x="481" y="32"/>
                  </a:lnTo>
                  <a:close/>
                  <a:moveTo>
                    <a:pt x="169" y="53"/>
                  </a:moveTo>
                  <a:lnTo>
                    <a:pt x="171" y="51"/>
                  </a:lnTo>
                  <a:lnTo>
                    <a:pt x="181" y="58"/>
                  </a:lnTo>
                  <a:lnTo>
                    <a:pt x="183" y="68"/>
                  </a:lnTo>
                  <a:lnTo>
                    <a:pt x="162" y="85"/>
                  </a:lnTo>
                  <a:lnTo>
                    <a:pt x="169" y="53"/>
                  </a:lnTo>
                  <a:close/>
                  <a:moveTo>
                    <a:pt x="498" y="63"/>
                  </a:moveTo>
                  <a:lnTo>
                    <a:pt x="517" y="63"/>
                  </a:lnTo>
                  <a:lnTo>
                    <a:pt x="488" y="101"/>
                  </a:lnTo>
                  <a:lnTo>
                    <a:pt x="493" y="65"/>
                  </a:lnTo>
                  <a:lnTo>
                    <a:pt x="498" y="63"/>
                  </a:lnTo>
                  <a:close/>
                  <a:moveTo>
                    <a:pt x="478" y="68"/>
                  </a:moveTo>
                  <a:lnTo>
                    <a:pt x="485" y="68"/>
                  </a:lnTo>
                  <a:lnTo>
                    <a:pt x="476" y="113"/>
                  </a:lnTo>
                  <a:lnTo>
                    <a:pt x="447" y="145"/>
                  </a:lnTo>
                  <a:lnTo>
                    <a:pt x="445" y="145"/>
                  </a:lnTo>
                  <a:lnTo>
                    <a:pt x="452" y="123"/>
                  </a:lnTo>
                  <a:lnTo>
                    <a:pt x="450" y="121"/>
                  </a:lnTo>
                  <a:lnTo>
                    <a:pt x="464" y="77"/>
                  </a:lnTo>
                  <a:lnTo>
                    <a:pt x="478" y="68"/>
                  </a:lnTo>
                  <a:close/>
                  <a:moveTo>
                    <a:pt x="414" y="137"/>
                  </a:moveTo>
                  <a:lnTo>
                    <a:pt x="411" y="135"/>
                  </a:lnTo>
                  <a:lnTo>
                    <a:pt x="402" y="137"/>
                  </a:lnTo>
                  <a:lnTo>
                    <a:pt x="397" y="157"/>
                  </a:lnTo>
                  <a:lnTo>
                    <a:pt x="380" y="171"/>
                  </a:lnTo>
                  <a:lnTo>
                    <a:pt x="370" y="176"/>
                  </a:lnTo>
                  <a:lnTo>
                    <a:pt x="361" y="173"/>
                  </a:lnTo>
                  <a:lnTo>
                    <a:pt x="356" y="178"/>
                  </a:lnTo>
                  <a:lnTo>
                    <a:pt x="361" y="185"/>
                  </a:lnTo>
                  <a:lnTo>
                    <a:pt x="375" y="185"/>
                  </a:lnTo>
                  <a:lnTo>
                    <a:pt x="387" y="173"/>
                  </a:lnTo>
                  <a:lnTo>
                    <a:pt x="375" y="207"/>
                  </a:lnTo>
                  <a:lnTo>
                    <a:pt x="375" y="224"/>
                  </a:lnTo>
                  <a:lnTo>
                    <a:pt x="385" y="236"/>
                  </a:lnTo>
                  <a:lnTo>
                    <a:pt x="397" y="241"/>
                  </a:lnTo>
                  <a:lnTo>
                    <a:pt x="397" y="248"/>
                  </a:lnTo>
                  <a:lnTo>
                    <a:pt x="365" y="241"/>
                  </a:lnTo>
                  <a:lnTo>
                    <a:pt x="339" y="243"/>
                  </a:lnTo>
                  <a:lnTo>
                    <a:pt x="322" y="253"/>
                  </a:lnTo>
                  <a:lnTo>
                    <a:pt x="322" y="260"/>
                  </a:lnTo>
                  <a:lnTo>
                    <a:pt x="330" y="272"/>
                  </a:lnTo>
                  <a:lnTo>
                    <a:pt x="349" y="279"/>
                  </a:lnTo>
                  <a:lnTo>
                    <a:pt x="373" y="279"/>
                  </a:lnTo>
                  <a:lnTo>
                    <a:pt x="382" y="274"/>
                  </a:lnTo>
                  <a:lnTo>
                    <a:pt x="399" y="257"/>
                  </a:lnTo>
                  <a:lnTo>
                    <a:pt x="406" y="257"/>
                  </a:lnTo>
                  <a:lnTo>
                    <a:pt x="418" y="267"/>
                  </a:lnTo>
                  <a:lnTo>
                    <a:pt x="442" y="277"/>
                  </a:lnTo>
                  <a:lnTo>
                    <a:pt x="488" y="286"/>
                  </a:lnTo>
                  <a:lnTo>
                    <a:pt x="524" y="281"/>
                  </a:lnTo>
                  <a:lnTo>
                    <a:pt x="589" y="286"/>
                  </a:lnTo>
                  <a:lnTo>
                    <a:pt x="591" y="279"/>
                  </a:lnTo>
                  <a:lnTo>
                    <a:pt x="584" y="274"/>
                  </a:lnTo>
                  <a:lnTo>
                    <a:pt x="478" y="274"/>
                  </a:lnTo>
                  <a:lnTo>
                    <a:pt x="450" y="272"/>
                  </a:lnTo>
                  <a:lnTo>
                    <a:pt x="409" y="253"/>
                  </a:lnTo>
                  <a:lnTo>
                    <a:pt x="409" y="241"/>
                  </a:lnTo>
                  <a:lnTo>
                    <a:pt x="385" y="226"/>
                  </a:lnTo>
                  <a:lnTo>
                    <a:pt x="382" y="207"/>
                  </a:lnTo>
                  <a:lnTo>
                    <a:pt x="402" y="164"/>
                  </a:lnTo>
                  <a:lnTo>
                    <a:pt x="416" y="142"/>
                  </a:lnTo>
                  <a:lnTo>
                    <a:pt x="414" y="137"/>
                  </a:lnTo>
                  <a:close/>
                  <a:moveTo>
                    <a:pt x="474" y="171"/>
                  </a:moveTo>
                  <a:lnTo>
                    <a:pt x="483" y="171"/>
                  </a:lnTo>
                  <a:lnTo>
                    <a:pt x="483" y="176"/>
                  </a:lnTo>
                  <a:lnTo>
                    <a:pt x="471" y="188"/>
                  </a:lnTo>
                  <a:lnTo>
                    <a:pt x="474" y="171"/>
                  </a:lnTo>
                  <a:close/>
                  <a:moveTo>
                    <a:pt x="462" y="173"/>
                  </a:moveTo>
                  <a:lnTo>
                    <a:pt x="466" y="173"/>
                  </a:lnTo>
                  <a:lnTo>
                    <a:pt x="462" y="200"/>
                  </a:lnTo>
                  <a:lnTo>
                    <a:pt x="442" y="214"/>
                  </a:lnTo>
                  <a:lnTo>
                    <a:pt x="430" y="205"/>
                  </a:lnTo>
                  <a:lnTo>
                    <a:pt x="438" y="185"/>
                  </a:lnTo>
                  <a:lnTo>
                    <a:pt x="462" y="173"/>
                  </a:lnTo>
                  <a:close/>
                  <a:moveTo>
                    <a:pt x="462" y="209"/>
                  </a:moveTo>
                  <a:lnTo>
                    <a:pt x="464" y="209"/>
                  </a:lnTo>
                  <a:lnTo>
                    <a:pt x="462" y="217"/>
                  </a:lnTo>
                  <a:lnTo>
                    <a:pt x="445" y="224"/>
                  </a:lnTo>
                  <a:lnTo>
                    <a:pt x="445" y="219"/>
                  </a:lnTo>
                  <a:lnTo>
                    <a:pt x="462" y="209"/>
                  </a:lnTo>
                  <a:close/>
                  <a:moveTo>
                    <a:pt x="97" y="212"/>
                  </a:moveTo>
                  <a:lnTo>
                    <a:pt x="92" y="209"/>
                  </a:lnTo>
                  <a:lnTo>
                    <a:pt x="82" y="229"/>
                  </a:lnTo>
                  <a:lnTo>
                    <a:pt x="85" y="245"/>
                  </a:lnTo>
                  <a:lnTo>
                    <a:pt x="92" y="250"/>
                  </a:lnTo>
                  <a:lnTo>
                    <a:pt x="102" y="245"/>
                  </a:lnTo>
                  <a:lnTo>
                    <a:pt x="99" y="243"/>
                  </a:lnTo>
                  <a:lnTo>
                    <a:pt x="90" y="241"/>
                  </a:lnTo>
                  <a:lnTo>
                    <a:pt x="90" y="229"/>
                  </a:lnTo>
                  <a:lnTo>
                    <a:pt x="97" y="212"/>
                  </a:lnTo>
                  <a:close/>
                  <a:moveTo>
                    <a:pt x="207" y="214"/>
                  </a:moveTo>
                  <a:lnTo>
                    <a:pt x="205" y="212"/>
                  </a:lnTo>
                  <a:lnTo>
                    <a:pt x="190" y="212"/>
                  </a:lnTo>
                  <a:lnTo>
                    <a:pt x="185" y="217"/>
                  </a:lnTo>
                  <a:lnTo>
                    <a:pt x="190" y="221"/>
                  </a:lnTo>
                  <a:lnTo>
                    <a:pt x="205" y="221"/>
                  </a:lnTo>
                  <a:lnTo>
                    <a:pt x="205" y="231"/>
                  </a:lnTo>
                  <a:lnTo>
                    <a:pt x="234" y="229"/>
                  </a:lnTo>
                  <a:lnTo>
                    <a:pt x="229" y="221"/>
                  </a:lnTo>
                  <a:lnTo>
                    <a:pt x="207" y="214"/>
                  </a:lnTo>
                  <a:close/>
                  <a:moveTo>
                    <a:pt x="435" y="229"/>
                  </a:moveTo>
                  <a:lnTo>
                    <a:pt x="440" y="226"/>
                  </a:lnTo>
                  <a:lnTo>
                    <a:pt x="435" y="229"/>
                  </a:lnTo>
                  <a:close/>
                  <a:moveTo>
                    <a:pt x="454" y="229"/>
                  </a:moveTo>
                  <a:lnTo>
                    <a:pt x="462" y="229"/>
                  </a:lnTo>
                  <a:lnTo>
                    <a:pt x="452" y="231"/>
                  </a:lnTo>
                  <a:lnTo>
                    <a:pt x="454" y="229"/>
                  </a:lnTo>
                  <a:close/>
                  <a:moveTo>
                    <a:pt x="346" y="250"/>
                  </a:moveTo>
                  <a:lnTo>
                    <a:pt x="368" y="250"/>
                  </a:lnTo>
                  <a:lnTo>
                    <a:pt x="390" y="255"/>
                  </a:lnTo>
                  <a:lnTo>
                    <a:pt x="370" y="272"/>
                  </a:lnTo>
                  <a:lnTo>
                    <a:pt x="351" y="272"/>
                  </a:lnTo>
                  <a:lnTo>
                    <a:pt x="339" y="269"/>
                  </a:lnTo>
                  <a:lnTo>
                    <a:pt x="334" y="265"/>
                  </a:lnTo>
                  <a:lnTo>
                    <a:pt x="332" y="255"/>
                  </a:lnTo>
                  <a:lnTo>
                    <a:pt x="346" y="250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82" name="group 582"/>
          <p:cNvGrpSpPr/>
          <p:nvPr/>
        </p:nvGrpSpPr>
        <p:grpSpPr>
          <a:xfrm rot="21600000">
            <a:off x="9102089" y="9346945"/>
            <a:ext cx="286512" cy="151637"/>
            <a:chOff x="0" y="0"/>
            <a:chExt cx="286512" cy="151637"/>
          </a:xfrm>
        </p:grpSpPr>
        <p:sp>
          <p:nvSpPr>
            <p:cNvPr id="12276" name="path 12276"/>
            <p:cNvSpPr/>
            <p:nvPr/>
          </p:nvSpPr>
          <p:spPr>
            <a:xfrm>
              <a:off x="77724" y="0"/>
              <a:ext cx="208788" cy="108203"/>
            </a:xfrm>
            <a:custGeom>
              <a:avLst/>
              <a:gdLst/>
              <a:ahLst/>
              <a:cxnLst/>
              <a:rect l="0" t="0" r="0" b="0"/>
              <a:pathLst>
                <a:path w="328" h="170">
                  <a:moveTo>
                    <a:pt x="116" y="147"/>
                  </a:moveTo>
                  <a:lnTo>
                    <a:pt x="106" y="157"/>
                  </a:lnTo>
                  <a:lnTo>
                    <a:pt x="5" y="157"/>
                  </a:lnTo>
                  <a:lnTo>
                    <a:pt x="10" y="164"/>
                  </a:lnTo>
                  <a:lnTo>
                    <a:pt x="13" y="164"/>
                  </a:lnTo>
                  <a:lnTo>
                    <a:pt x="15" y="161"/>
                  </a:lnTo>
                  <a:lnTo>
                    <a:pt x="125" y="161"/>
                  </a:lnTo>
                  <a:lnTo>
                    <a:pt x="116" y="147"/>
                  </a:lnTo>
                  <a:lnTo>
                    <a:pt x="116" y="147"/>
                  </a:lnTo>
                  <a:close/>
                </a:path>
                <a:path w="328" h="170">
                  <a:moveTo>
                    <a:pt x="30" y="111"/>
                  </a:moveTo>
                  <a:lnTo>
                    <a:pt x="27" y="113"/>
                  </a:lnTo>
                  <a:lnTo>
                    <a:pt x="30" y="113"/>
                  </a:lnTo>
                  <a:lnTo>
                    <a:pt x="30" y="118"/>
                  </a:lnTo>
                  <a:lnTo>
                    <a:pt x="32" y="121"/>
                  </a:lnTo>
                  <a:lnTo>
                    <a:pt x="32" y="123"/>
                  </a:lnTo>
                  <a:lnTo>
                    <a:pt x="34" y="128"/>
                  </a:lnTo>
                  <a:lnTo>
                    <a:pt x="34" y="133"/>
                  </a:lnTo>
                  <a:lnTo>
                    <a:pt x="37" y="138"/>
                  </a:lnTo>
                  <a:lnTo>
                    <a:pt x="37" y="142"/>
                  </a:lnTo>
                  <a:lnTo>
                    <a:pt x="39" y="147"/>
                  </a:lnTo>
                  <a:lnTo>
                    <a:pt x="39" y="152"/>
                  </a:lnTo>
                  <a:lnTo>
                    <a:pt x="42" y="152"/>
                  </a:lnTo>
                  <a:lnTo>
                    <a:pt x="44" y="150"/>
                  </a:lnTo>
                  <a:lnTo>
                    <a:pt x="46" y="145"/>
                  </a:lnTo>
                  <a:lnTo>
                    <a:pt x="46" y="135"/>
                  </a:lnTo>
                  <a:lnTo>
                    <a:pt x="44" y="130"/>
                  </a:lnTo>
                  <a:lnTo>
                    <a:pt x="42" y="128"/>
                  </a:lnTo>
                  <a:lnTo>
                    <a:pt x="42" y="126"/>
                  </a:lnTo>
                  <a:lnTo>
                    <a:pt x="39" y="123"/>
                  </a:lnTo>
                  <a:lnTo>
                    <a:pt x="37" y="121"/>
                  </a:lnTo>
                  <a:lnTo>
                    <a:pt x="34" y="118"/>
                  </a:lnTo>
                  <a:lnTo>
                    <a:pt x="32" y="116"/>
                  </a:lnTo>
                  <a:lnTo>
                    <a:pt x="30" y="111"/>
                  </a:lnTo>
                  <a:lnTo>
                    <a:pt x="30" y="111"/>
                  </a:lnTo>
                  <a:close/>
                </a:path>
                <a:path w="328" h="170">
                  <a:moveTo>
                    <a:pt x="56" y="106"/>
                  </a:moveTo>
                  <a:lnTo>
                    <a:pt x="54" y="109"/>
                  </a:lnTo>
                  <a:lnTo>
                    <a:pt x="54" y="111"/>
                  </a:lnTo>
                  <a:lnTo>
                    <a:pt x="56" y="116"/>
                  </a:lnTo>
                  <a:lnTo>
                    <a:pt x="56" y="118"/>
                  </a:lnTo>
                  <a:lnTo>
                    <a:pt x="58" y="123"/>
                  </a:lnTo>
                  <a:lnTo>
                    <a:pt x="58" y="126"/>
                  </a:lnTo>
                  <a:lnTo>
                    <a:pt x="61" y="128"/>
                  </a:lnTo>
                  <a:lnTo>
                    <a:pt x="61" y="142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5" y="150"/>
                  </a:lnTo>
                  <a:lnTo>
                    <a:pt x="65" y="147"/>
                  </a:lnTo>
                  <a:lnTo>
                    <a:pt x="68" y="147"/>
                  </a:lnTo>
                  <a:lnTo>
                    <a:pt x="70" y="142"/>
                  </a:lnTo>
                  <a:lnTo>
                    <a:pt x="70" y="130"/>
                  </a:lnTo>
                  <a:lnTo>
                    <a:pt x="68" y="126"/>
                  </a:lnTo>
                  <a:lnTo>
                    <a:pt x="65" y="123"/>
                  </a:lnTo>
                  <a:lnTo>
                    <a:pt x="65" y="121"/>
                  </a:lnTo>
                  <a:lnTo>
                    <a:pt x="63" y="116"/>
                  </a:lnTo>
                  <a:lnTo>
                    <a:pt x="61" y="113"/>
                  </a:lnTo>
                  <a:lnTo>
                    <a:pt x="58" y="111"/>
                  </a:lnTo>
                  <a:lnTo>
                    <a:pt x="56" y="106"/>
                  </a:lnTo>
                  <a:lnTo>
                    <a:pt x="56" y="106"/>
                  </a:lnTo>
                  <a:close/>
                </a:path>
                <a:path w="328" h="170">
                  <a:moveTo>
                    <a:pt x="92" y="106"/>
                  </a:moveTo>
                  <a:lnTo>
                    <a:pt x="90" y="109"/>
                  </a:lnTo>
                  <a:lnTo>
                    <a:pt x="90" y="116"/>
                  </a:lnTo>
                  <a:lnTo>
                    <a:pt x="87" y="121"/>
                  </a:lnTo>
                  <a:lnTo>
                    <a:pt x="87" y="123"/>
                  </a:lnTo>
                  <a:lnTo>
                    <a:pt x="85" y="128"/>
                  </a:lnTo>
                  <a:lnTo>
                    <a:pt x="85" y="135"/>
                  </a:lnTo>
                  <a:lnTo>
                    <a:pt x="82" y="138"/>
                  </a:lnTo>
                  <a:lnTo>
                    <a:pt x="82" y="140"/>
                  </a:lnTo>
                  <a:lnTo>
                    <a:pt x="80" y="145"/>
                  </a:lnTo>
                  <a:lnTo>
                    <a:pt x="80" y="147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5" y="157"/>
                  </a:lnTo>
                  <a:lnTo>
                    <a:pt x="80" y="157"/>
                  </a:lnTo>
                  <a:lnTo>
                    <a:pt x="80" y="154"/>
                  </a:lnTo>
                  <a:lnTo>
                    <a:pt x="82" y="152"/>
                  </a:lnTo>
                  <a:lnTo>
                    <a:pt x="85" y="147"/>
                  </a:lnTo>
                  <a:lnTo>
                    <a:pt x="85" y="145"/>
                  </a:lnTo>
                  <a:lnTo>
                    <a:pt x="87" y="142"/>
                  </a:lnTo>
                  <a:lnTo>
                    <a:pt x="87" y="140"/>
                  </a:lnTo>
                  <a:lnTo>
                    <a:pt x="90" y="135"/>
                  </a:lnTo>
                  <a:lnTo>
                    <a:pt x="92" y="133"/>
                  </a:lnTo>
                  <a:lnTo>
                    <a:pt x="92" y="130"/>
                  </a:lnTo>
                  <a:lnTo>
                    <a:pt x="94" y="126"/>
                  </a:lnTo>
                  <a:lnTo>
                    <a:pt x="97" y="123"/>
                  </a:lnTo>
                  <a:lnTo>
                    <a:pt x="97" y="121"/>
                  </a:lnTo>
                  <a:lnTo>
                    <a:pt x="104" y="118"/>
                  </a:lnTo>
                  <a:lnTo>
                    <a:pt x="92" y="106"/>
                  </a:lnTo>
                  <a:lnTo>
                    <a:pt x="92" y="106"/>
                  </a:lnTo>
                  <a:close/>
                </a:path>
                <a:path w="328" h="170">
                  <a:moveTo>
                    <a:pt x="82" y="87"/>
                  </a:moveTo>
                  <a:lnTo>
                    <a:pt x="77" y="97"/>
                  </a:lnTo>
                  <a:lnTo>
                    <a:pt x="34" y="97"/>
                  </a:lnTo>
                  <a:lnTo>
                    <a:pt x="39" y="101"/>
                  </a:lnTo>
                  <a:lnTo>
                    <a:pt x="92" y="101"/>
                  </a:lnTo>
                  <a:lnTo>
                    <a:pt x="82" y="87"/>
                  </a:lnTo>
                  <a:lnTo>
                    <a:pt x="82" y="87"/>
                  </a:lnTo>
                  <a:close/>
                </a:path>
                <a:path w="328" h="170">
                  <a:moveTo>
                    <a:pt x="68" y="63"/>
                  </a:moveTo>
                  <a:lnTo>
                    <a:pt x="65" y="63"/>
                  </a:lnTo>
                  <a:lnTo>
                    <a:pt x="68" y="66"/>
                  </a:lnTo>
                  <a:lnTo>
                    <a:pt x="68" y="68"/>
                  </a:lnTo>
                  <a:lnTo>
                    <a:pt x="70" y="70"/>
                  </a:lnTo>
                  <a:lnTo>
                    <a:pt x="73" y="73"/>
                  </a:lnTo>
                  <a:lnTo>
                    <a:pt x="75" y="75"/>
                  </a:lnTo>
                  <a:lnTo>
                    <a:pt x="77" y="78"/>
                  </a:lnTo>
                  <a:lnTo>
                    <a:pt x="80" y="80"/>
                  </a:lnTo>
                  <a:lnTo>
                    <a:pt x="80" y="82"/>
                  </a:lnTo>
                  <a:lnTo>
                    <a:pt x="82" y="85"/>
                  </a:lnTo>
                  <a:lnTo>
                    <a:pt x="85" y="87"/>
                  </a:lnTo>
                  <a:lnTo>
                    <a:pt x="87" y="90"/>
                  </a:lnTo>
                  <a:lnTo>
                    <a:pt x="90" y="92"/>
                  </a:lnTo>
                  <a:lnTo>
                    <a:pt x="92" y="94"/>
                  </a:lnTo>
                  <a:lnTo>
                    <a:pt x="94" y="97"/>
                  </a:lnTo>
                  <a:lnTo>
                    <a:pt x="99" y="97"/>
                  </a:lnTo>
                  <a:lnTo>
                    <a:pt x="99" y="99"/>
                  </a:lnTo>
                  <a:lnTo>
                    <a:pt x="104" y="101"/>
                  </a:lnTo>
                  <a:lnTo>
                    <a:pt x="106" y="101"/>
                  </a:lnTo>
                  <a:lnTo>
                    <a:pt x="109" y="104"/>
                  </a:lnTo>
                  <a:lnTo>
                    <a:pt x="111" y="106"/>
                  </a:lnTo>
                  <a:lnTo>
                    <a:pt x="114" y="106"/>
                  </a:lnTo>
                  <a:lnTo>
                    <a:pt x="116" y="109"/>
                  </a:lnTo>
                  <a:lnTo>
                    <a:pt x="118" y="109"/>
                  </a:lnTo>
                  <a:lnTo>
                    <a:pt x="118" y="109"/>
                  </a:lnTo>
                  <a:lnTo>
                    <a:pt x="118" y="106"/>
                  </a:lnTo>
                  <a:lnTo>
                    <a:pt x="121" y="104"/>
                  </a:lnTo>
                  <a:lnTo>
                    <a:pt x="123" y="101"/>
                  </a:lnTo>
                  <a:lnTo>
                    <a:pt x="125" y="99"/>
                  </a:lnTo>
                  <a:lnTo>
                    <a:pt x="128" y="99"/>
                  </a:lnTo>
                  <a:lnTo>
                    <a:pt x="128" y="97"/>
                  </a:lnTo>
                  <a:lnTo>
                    <a:pt x="123" y="97"/>
                  </a:lnTo>
                  <a:lnTo>
                    <a:pt x="121" y="94"/>
                  </a:lnTo>
                  <a:lnTo>
                    <a:pt x="116" y="94"/>
                  </a:lnTo>
                  <a:lnTo>
                    <a:pt x="114" y="92"/>
                  </a:lnTo>
                  <a:lnTo>
                    <a:pt x="106" y="92"/>
                  </a:lnTo>
                  <a:lnTo>
                    <a:pt x="106" y="90"/>
                  </a:lnTo>
                  <a:lnTo>
                    <a:pt x="104" y="90"/>
                  </a:lnTo>
                  <a:lnTo>
                    <a:pt x="99" y="87"/>
                  </a:lnTo>
                  <a:lnTo>
                    <a:pt x="97" y="87"/>
                  </a:lnTo>
                  <a:lnTo>
                    <a:pt x="94" y="85"/>
                  </a:lnTo>
                  <a:lnTo>
                    <a:pt x="92" y="85"/>
                  </a:lnTo>
                  <a:lnTo>
                    <a:pt x="90" y="82"/>
                  </a:lnTo>
                  <a:lnTo>
                    <a:pt x="87" y="80"/>
                  </a:lnTo>
                  <a:lnTo>
                    <a:pt x="85" y="78"/>
                  </a:lnTo>
                  <a:lnTo>
                    <a:pt x="82" y="75"/>
                  </a:lnTo>
                  <a:lnTo>
                    <a:pt x="80" y="73"/>
                  </a:lnTo>
                  <a:lnTo>
                    <a:pt x="77" y="70"/>
                  </a:lnTo>
                  <a:lnTo>
                    <a:pt x="75" y="68"/>
                  </a:lnTo>
                  <a:lnTo>
                    <a:pt x="73" y="66"/>
                  </a:lnTo>
                  <a:lnTo>
                    <a:pt x="70" y="66"/>
                  </a:lnTo>
                  <a:lnTo>
                    <a:pt x="68" y="63"/>
                  </a:lnTo>
                  <a:lnTo>
                    <a:pt x="68" y="63"/>
                  </a:lnTo>
                  <a:close/>
                </a:path>
                <a:path w="328" h="170">
                  <a:moveTo>
                    <a:pt x="61" y="46"/>
                  </a:moveTo>
                  <a:lnTo>
                    <a:pt x="61" y="49"/>
                  </a:lnTo>
                  <a:lnTo>
                    <a:pt x="58" y="51"/>
                  </a:lnTo>
                  <a:lnTo>
                    <a:pt x="58" y="53"/>
                  </a:lnTo>
                  <a:lnTo>
                    <a:pt x="56" y="58"/>
                  </a:lnTo>
                  <a:lnTo>
                    <a:pt x="54" y="61"/>
                  </a:lnTo>
                  <a:lnTo>
                    <a:pt x="54" y="63"/>
                  </a:lnTo>
                  <a:lnTo>
                    <a:pt x="51" y="66"/>
                  </a:lnTo>
                  <a:lnTo>
                    <a:pt x="49" y="70"/>
                  </a:lnTo>
                  <a:lnTo>
                    <a:pt x="46" y="73"/>
                  </a:lnTo>
                  <a:lnTo>
                    <a:pt x="46" y="75"/>
                  </a:lnTo>
                  <a:lnTo>
                    <a:pt x="44" y="78"/>
                  </a:lnTo>
                  <a:lnTo>
                    <a:pt x="42" y="80"/>
                  </a:lnTo>
                  <a:lnTo>
                    <a:pt x="39" y="82"/>
                  </a:lnTo>
                  <a:lnTo>
                    <a:pt x="37" y="85"/>
                  </a:lnTo>
                  <a:lnTo>
                    <a:pt x="34" y="87"/>
                  </a:lnTo>
                  <a:lnTo>
                    <a:pt x="32" y="90"/>
                  </a:lnTo>
                  <a:lnTo>
                    <a:pt x="30" y="92"/>
                  </a:lnTo>
                  <a:lnTo>
                    <a:pt x="27" y="94"/>
                  </a:lnTo>
                  <a:lnTo>
                    <a:pt x="25" y="97"/>
                  </a:lnTo>
                  <a:lnTo>
                    <a:pt x="22" y="99"/>
                  </a:lnTo>
                  <a:lnTo>
                    <a:pt x="20" y="99"/>
                  </a:lnTo>
                  <a:lnTo>
                    <a:pt x="17" y="101"/>
                  </a:lnTo>
                  <a:lnTo>
                    <a:pt x="15" y="104"/>
                  </a:lnTo>
                  <a:lnTo>
                    <a:pt x="13" y="104"/>
                  </a:lnTo>
                  <a:lnTo>
                    <a:pt x="8" y="106"/>
                  </a:lnTo>
                  <a:lnTo>
                    <a:pt x="5" y="109"/>
                  </a:lnTo>
                  <a:lnTo>
                    <a:pt x="3" y="109"/>
                  </a:lnTo>
                  <a:lnTo>
                    <a:pt x="1" y="111"/>
                  </a:lnTo>
                  <a:lnTo>
                    <a:pt x="1" y="113"/>
                  </a:lnTo>
                  <a:lnTo>
                    <a:pt x="3" y="113"/>
                  </a:lnTo>
                  <a:lnTo>
                    <a:pt x="5" y="111"/>
                  </a:lnTo>
                  <a:lnTo>
                    <a:pt x="10" y="111"/>
                  </a:lnTo>
                  <a:lnTo>
                    <a:pt x="13" y="109"/>
                  </a:lnTo>
                  <a:lnTo>
                    <a:pt x="15" y="109"/>
                  </a:lnTo>
                  <a:lnTo>
                    <a:pt x="17" y="106"/>
                  </a:lnTo>
                  <a:lnTo>
                    <a:pt x="20" y="104"/>
                  </a:lnTo>
                  <a:lnTo>
                    <a:pt x="22" y="104"/>
                  </a:lnTo>
                  <a:lnTo>
                    <a:pt x="25" y="101"/>
                  </a:lnTo>
                  <a:lnTo>
                    <a:pt x="27" y="101"/>
                  </a:lnTo>
                  <a:lnTo>
                    <a:pt x="30" y="99"/>
                  </a:lnTo>
                  <a:lnTo>
                    <a:pt x="32" y="97"/>
                  </a:lnTo>
                  <a:lnTo>
                    <a:pt x="34" y="94"/>
                  </a:lnTo>
                  <a:lnTo>
                    <a:pt x="37" y="94"/>
                  </a:lnTo>
                  <a:lnTo>
                    <a:pt x="39" y="92"/>
                  </a:lnTo>
                  <a:lnTo>
                    <a:pt x="42" y="90"/>
                  </a:lnTo>
                  <a:lnTo>
                    <a:pt x="44" y="87"/>
                  </a:lnTo>
                  <a:lnTo>
                    <a:pt x="46" y="85"/>
                  </a:lnTo>
                  <a:lnTo>
                    <a:pt x="49" y="85"/>
                  </a:lnTo>
                  <a:lnTo>
                    <a:pt x="49" y="82"/>
                  </a:lnTo>
                  <a:lnTo>
                    <a:pt x="51" y="80"/>
                  </a:lnTo>
                  <a:lnTo>
                    <a:pt x="54" y="78"/>
                  </a:lnTo>
                  <a:lnTo>
                    <a:pt x="56" y="75"/>
                  </a:lnTo>
                  <a:lnTo>
                    <a:pt x="58" y="70"/>
                  </a:lnTo>
                  <a:lnTo>
                    <a:pt x="61" y="68"/>
                  </a:lnTo>
                  <a:lnTo>
                    <a:pt x="63" y="66"/>
                  </a:lnTo>
                  <a:lnTo>
                    <a:pt x="65" y="63"/>
                  </a:lnTo>
                  <a:lnTo>
                    <a:pt x="68" y="63"/>
                  </a:lnTo>
                  <a:lnTo>
                    <a:pt x="68" y="61"/>
                  </a:lnTo>
                  <a:lnTo>
                    <a:pt x="70" y="56"/>
                  </a:lnTo>
                  <a:lnTo>
                    <a:pt x="61" y="46"/>
                  </a:lnTo>
                  <a:lnTo>
                    <a:pt x="61" y="46"/>
                  </a:lnTo>
                  <a:close/>
                </a:path>
                <a:path w="328" h="170">
                  <a:moveTo>
                    <a:pt x="37" y="32"/>
                  </a:moveTo>
                  <a:lnTo>
                    <a:pt x="34" y="32"/>
                  </a:lnTo>
                  <a:lnTo>
                    <a:pt x="34" y="37"/>
                  </a:lnTo>
                  <a:lnTo>
                    <a:pt x="37" y="39"/>
                  </a:lnTo>
                  <a:lnTo>
                    <a:pt x="37" y="41"/>
                  </a:lnTo>
                  <a:lnTo>
                    <a:pt x="39" y="46"/>
                  </a:lnTo>
                  <a:lnTo>
                    <a:pt x="39" y="53"/>
                  </a:lnTo>
                  <a:lnTo>
                    <a:pt x="42" y="56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9" y="56"/>
                  </a:lnTo>
                  <a:lnTo>
                    <a:pt x="49" y="46"/>
                  </a:lnTo>
                  <a:lnTo>
                    <a:pt x="46" y="44"/>
                  </a:lnTo>
                  <a:lnTo>
                    <a:pt x="46" y="41"/>
                  </a:lnTo>
                  <a:lnTo>
                    <a:pt x="44" y="39"/>
                  </a:lnTo>
                  <a:lnTo>
                    <a:pt x="42" y="37"/>
                  </a:lnTo>
                  <a:lnTo>
                    <a:pt x="39" y="34"/>
                  </a:lnTo>
                  <a:lnTo>
                    <a:pt x="37" y="32"/>
                  </a:lnTo>
                  <a:lnTo>
                    <a:pt x="37" y="32"/>
                  </a:lnTo>
                  <a:close/>
                </a:path>
                <a:path w="328" h="170">
                  <a:moveTo>
                    <a:pt x="94" y="32"/>
                  </a:moveTo>
                  <a:lnTo>
                    <a:pt x="92" y="32"/>
                  </a:lnTo>
                  <a:lnTo>
                    <a:pt x="92" y="34"/>
                  </a:lnTo>
                  <a:lnTo>
                    <a:pt x="94" y="37"/>
                  </a:lnTo>
                  <a:lnTo>
                    <a:pt x="97" y="41"/>
                  </a:lnTo>
                  <a:lnTo>
                    <a:pt x="97" y="44"/>
                  </a:lnTo>
                  <a:lnTo>
                    <a:pt x="99" y="46"/>
                  </a:lnTo>
                  <a:lnTo>
                    <a:pt x="99" y="56"/>
                  </a:lnTo>
                  <a:lnTo>
                    <a:pt x="102" y="58"/>
                  </a:lnTo>
                  <a:lnTo>
                    <a:pt x="102" y="63"/>
                  </a:lnTo>
                  <a:lnTo>
                    <a:pt x="104" y="63"/>
                  </a:lnTo>
                  <a:lnTo>
                    <a:pt x="106" y="61"/>
                  </a:lnTo>
                  <a:lnTo>
                    <a:pt x="106" y="58"/>
                  </a:lnTo>
                  <a:lnTo>
                    <a:pt x="109" y="56"/>
                  </a:lnTo>
                  <a:lnTo>
                    <a:pt x="109" y="46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2" y="39"/>
                  </a:lnTo>
                  <a:lnTo>
                    <a:pt x="99" y="37"/>
                  </a:lnTo>
                  <a:lnTo>
                    <a:pt x="97" y="34"/>
                  </a:lnTo>
                  <a:lnTo>
                    <a:pt x="94" y="32"/>
                  </a:lnTo>
                  <a:lnTo>
                    <a:pt x="94" y="32"/>
                  </a:lnTo>
                  <a:close/>
                </a:path>
                <a:path w="328" h="170">
                  <a:moveTo>
                    <a:pt x="58" y="20"/>
                  </a:moveTo>
                  <a:lnTo>
                    <a:pt x="54" y="27"/>
                  </a:lnTo>
                  <a:lnTo>
                    <a:pt x="20" y="27"/>
                  </a:lnTo>
                  <a:lnTo>
                    <a:pt x="20" y="32"/>
                  </a:lnTo>
                  <a:lnTo>
                    <a:pt x="17" y="34"/>
                  </a:lnTo>
                  <a:lnTo>
                    <a:pt x="17" y="39"/>
                  </a:lnTo>
                  <a:lnTo>
                    <a:pt x="15" y="41"/>
                  </a:lnTo>
                  <a:lnTo>
                    <a:pt x="13" y="46"/>
                  </a:lnTo>
                  <a:lnTo>
                    <a:pt x="13" y="49"/>
                  </a:lnTo>
                  <a:lnTo>
                    <a:pt x="10" y="51"/>
                  </a:lnTo>
                  <a:lnTo>
                    <a:pt x="8" y="56"/>
                  </a:lnTo>
                  <a:lnTo>
                    <a:pt x="8" y="58"/>
                  </a:lnTo>
                  <a:lnTo>
                    <a:pt x="5" y="61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1" y="70"/>
                  </a:lnTo>
                  <a:lnTo>
                    <a:pt x="3" y="70"/>
                  </a:lnTo>
                  <a:lnTo>
                    <a:pt x="5" y="68"/>
                  </a:lnTo>
                  <a:lnTo>
                    <a:pt x="5" y="66"/>
                  </a:lnTo>
                  <a:lnTo>
                    <a:pt x="8" y="63"/>
                  </a:lnTo>
                  <a:lnTo>
                    <a:pt x="10" y="61"/>
                  </a:lnTo>
                  <a:lnTo>
                    <a:pt x="13" y="58"/>
                  </a:lnTo>
                  <a:lnTo>
                    <a:pt x="15" y="56"/>
                  </a:lnTo>
                  <a:lnTo>
                    <a:pt x="15" y="53"/>
                  </a:lnTo>
                  <a:lnTo>
                    <a:pt x="17" y="51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2" y="41"/>
                  </a:lnTo>
                  <a:lnTo>
                    <a:pt x="25" y="39"/>
                  </a:lnTo>
                  <a:lnTo>
                    <a:pt x="25" y="34"/>
                  </a:lnTo>
                  <a:lnTo>
                    <a:pt x="27" y="32"/>
                  </a:lnTo>
                  <a:lnTo>
                    <a:pt x="68" y="32"/>
                  </a:lnTo>
                  <a:lnTo>
                    <a:pt x="58" y="20"/>
                  </a:lnTo>
                  <a:lnTo>
                    <a:pt x="58" y="20"/>
                  </a:lnTo>
                  <a:close/>
                </a:path>
                <a:path w="328" h="170">
                  <a:moveTo>
                    <a:pt x="116" y="18"/>
                  </a:moveTo>
                  <a:lnTo>
                    <a:pt x="109" y="27"/>
                  </a:lnTo>
                  <a:lnTo>
                    <a:pt x="75" y="27"/>
                  </a:lnTo>
                  <a:lnTo>
                    <a:pt x="75" y="32"/>
                  </a:lnTo>
                  <a:lnTo>
                    <a:pt x="73" y="34"/>
                  </a:lnTo>
                  <a:lnTo>
                    <a:pt x="73" y="39"/>
                  </a:lnTo>
                  <a:lnTo>
                    <a:pt x="70" y="41"/>
                  </a:lnTo>
                  <a:lnTo>
                    <a:pt x="70" y="44"/>
                  </a:lnTo>
                  <a:lnTo>
                    <a:pt x="68" y="49"/>
                  </a:lnTo>
                  <a:lnTo>
                    <a:pt x="68" y="53"/>
                  </a:lnTo>
                  <a:lnTo>
                    <a:pt x="68" y="51"/>
                  </a:lnTo>
                  <a:lnTo>
                    <a:pt x="70" y="49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5" y="41"/>
                  </a:lnTo>
                  <a:lnTo>
                    <a:pt x="77" y="39"/>
                  </a:lnTo>
                  <a:lnTo>
                    <a:pt x="80" y="34"/>
                  </a:lnTo>
                  <a:lnTo>
                    <a:pt x="82" y="32"/>
                  </a:lnTo>
                  <a:lnTo>
                    <a:pt x="125" y="32"/>
                  </a:lnTo>
                  <a:lnTo>
                    <a:pt x="116" y="18"/>
                  </a:lnTo>
                  <a:lnTo>
                    <a:pt x="116" y="18"/>
                  </a:lnTo>
                  <a:close/>
                </a:path>
                <a:path w="328" h="170">
                  <a:moveTo>
                    <a:pt x="30" y="1"/>
                  </a:moveTo>
                  <a:lnTo>
                    <a:pt x="30" y="3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5" y="15"/>
                  </a:lnTo>
                  <a:lnTo>
                    <a:pt x="25" y="20"/>
                  </a:lnTo>
                  <a:lnTo>
                    <a:pt x="22" y="25"/>
                  </a:lnTo>
                  <a:lnTo>
                    <a:pt x="20" y="27"/>
                  </a:lnTo>
                  <a:lnTo>
                    <a:pt x="30" y="27"/>
                  </a:lnTo>
                  <a:lnTo>
                    <a:pt x="32" y="25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7" y="15"/>
                  </a:lnTo>
                  <a:lnTo>
                    <a:pt x="39" y="13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  <a:path w="328" h="170">
                  <a:moveTo>
                    <a:pt x="82" y="1"/>
                  </a:moveTo>
                  <a:lnTo>
                    <a:pt x="82" y="8"/>
                  </a:lnTo>
                  <a:lnTo>
                    <a:pt x="80" y="10"/>
                  </a:lnTo>
                  <a:lnTo>
                    <a:pt x="80" y="15"/>
                  </a:lnTo>
                  <a:lnTo>
                    <a:pt x="77" y="18"/>
                  </a:lnTo>
                  <a:lnTo>
                    <a:pt x="77" y="25"/>
                  </a:lnTo>
                  <a:lnTo>
                    <a:pt x="75" y="27"/>
                  </a:lnTo>
                  <a:lnTo>
                    <a:pt x="82" y="27"/>
                  </a:lnTo>
                  <a:lnTo>
                    <a:pt x="85" y="22"/>
                  </a:lnTo>
                  <a:lnTo>
                    <a:pt x="87" y="20"/>
                  </a:lnTo>
                  <a:lnTo>
                    <a:pt x="87" y="15"/>
                  </a:lnTo>
                  <a:lnTo>
                    <a:pt x="90" y="13"/>
                  </a:lnTo>
                  <a:lnTo>
                    <a:pt x="92" y="13"/>
                  </a:lnTo>
                  <a:lnTo>
                    <a:pt x="94" y="1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  <a:path w="328" h="170">
                  <a:moveTo>
                    <a:pt x="253" y="152"/>
                  </a:moveTo>
                  <a:lnTo>
                    <a:pt x="253" y="161"/>
                  </a:lnTo>
                  <a:lnTo>
                    <a:pt x="250" y="169"/>
                  </a:lnTo>
                  <a:lnTo>
                    <a:pt x="260" y="164"/>
                  </a:lnTo>
                  <a:lnTo>
                    <a:pt x="260" y="154"/>
                  </a:lnTo>
                  <a:lnTo>
                    <a:pt x="315" y="154"/>
                  </a:lnTo>
                  <a:lnTo>
                    <a:pt x="253" y="152"/>
                  </a:lnTo>
                  <a:lnTo>
                    <a:pt x="253" y="152"/>
                  </a:lnTo>
                  <a:close/>
                </a:path>
                <a:path w="328" h="170">
                  <a:moveTo>
                    <a:pt x="243" y="111"/>
                  </a:moveTo>
                  <a:lnTo>
                    <a:pt x="241" y="113"/>
                  </a:lnTo>
                  <a:lnTo>
                    <a:pt x="238" y="113"/>
                  </a:lnTo>
                  <a:lnTo>
                    <a:pt x="236" y="116"/>
                  </a:lnTo>
                  <a:lnTo>
                    <a:pt x="234" y="118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6" y="123"/>
                  </a:lnTo>
                  <a:lnTo>
                    <a:pt x="224" y="126"/>
                  </a:lnTo>
                  <a:lnTo>
                    <a:pt x="219" y="126"/>
                  </a:lnTo>
                  <a:lnTo>
                    <a:pt x="217" y="128"/>
                  </a:lnTo>
                  <a:lnTo>
                    <a:pt x="214" y="128"/>
                  </a:lnTo>
                  <a:lnTo>
                    <a:pt x="212" y="130"/>
                  </a:lnTo>
                  <a:lnTo>
                    <a:pt x="212" y="133"/>
                  </a:lnTo>
                  <a:lnTo>
                    <a:pt x="217" y="130"/>
                  </a:lnTo>
                  <a:lnTo>
                    <a:pt x="222" y="130"/>
                  </a:lnTo>
                  <a:lnTo>
                    <a:pt x="224" y="128"/>
                  </a:lnTo>
                  <a:lnTo>
                    <a:pt x="226" y="128"/>
                  </a:lnTo>
                  <a:lnTo>
                    <a:pt x="229" y="126"/>
                  </a:lnTo>
                  <a:lnTo>
                    <a:pt x="231" y="126"/>
                  </a:lnTo>
                  <a:lnTo>
                    <a:pt x="234" y="123"/>
                  </a:lnTo>
                  <a:lnTo>
                    <a:pt x="236" y="121"/>
                  </a:lnTo>
                  <a:lnTo>
                    <a:pt x="238" y="121"/>
                  </a:lnTo>
                  <a:lnTo>
                    <a:pt x="243" y="118"/>
                  </a:lnTo>
                  <a:lnTo>
                    <a:pt x="245" y="118"/>
                  </a:lnTo>
                  <a:lnTo>
                    <a:pt x="248" y="116"/>
                  </a:lnTo>
                  <a:lnTo>
                    <a:pt x="250" y="113"/>
                  </a:lnTo>
                  <a:lnTo>
                    <a:pt x="253" y="111"/>
                  </a:lnTo>
                  <a:lnTo>
                    <a:pt x="243" y="111"/>
                  </a:lnTo>
                  <a:lnTo>
                    <a:pt x="243" y="111"/>
                  </a:lnTo>
                  <a:close/>
                </a:path>
                <a:path w="328" h="170">
                  <a:moveTo>
                    <a:pt x="250" y="106"/>
                  </a:moveTo>
                  <a:lnTo>
                    <a:pt x="248" y="106"/>
                  </a:lnTo>
                  <a:lnTo>
                    <a:pt x="245" y="109"/>
                  </a:lnTo>
                  <a:lnTo>
                    <a:pt x="243" y="111"/>
                  </a:lnTo>
                  <a:lnTo>
                    <a:pt x="253" y="111"/>
                  </a:lnTo>
                  <a:lnTo>
                    <a:pt x="253" y="135"/>
                  </a:lnTo>
                  <a:lnTo>
                    <a:pt x="253" y="152"/>
                  </a:lnTo>
                  <a:lnTo>
                    <a:pt x="315" y="154"/>
                  </a:lnTo>
                  <a:lnTo>
                    <a:pt x="315" y="166"/>
                  </a:lnTo>
                  <a:lnTo>
                    <a:pt x="322" y="159"/>
                  </a:lnTo>
                  <a:lnTo>
                    <a:pt x="322" y="152"/>
                  </a:lnTo>
                  <a:lnTo>
                    <a:pt x="260" y="150"/>
                  </a:lnTo>
                  <a:lnTo>
                    <a:pt x="260" y="106"/>
                  </a:lnTo>
                  <a:lnTo>
                    <a:pt x="315" y="106"/>
                  </a:lnTo>
                  <a:lnTo>
                    <a:pt x="250" y="106"/>
                  </a:lnTo>
                  <a:lnTo>
                    <a:pt x="250" y="106"/>
                  </a:lnTo>
                  <a:close/>
                </a:path>
                <a:path w="328" h="170">
                  <a:moveTo>
                    <a:pt x="317" y="94"/>
                  </a:moveTo>
                  <a:lnTo>
                    <a:pt x="313" y="101"/>
                  </a:lnTo>
                  <a:lnTo>
                    <a:pt x="265" y="101"/>
                  </a:lnTo>
                  <a:lnTo>
                    <a:pt x="250" y="104"/>
                  </a:lnTo>
                  <a:lnTo>
                    <a:pt x="250" y="106"/>
                  </a:lnTo>
                  <a:lnTo>
                    <a:pt x="315" y="106"/>
                  </a:lnTo>
                  <a:lnTo>
                    <a:pt x="315" y="150"/>
                  </a:lnTo>
                  <a:lnTo>
                    <a:pt x="260" y="150"/>
                  </a:lnTo>
                  <a:lnTo>
                    <a:pt x="322" y="152"/>
                  </a:lnTo>
                  <a:lnTo>
                    <a:pt x="322" y="109"/>
                  </a:lnTo>
                  <a:lnTo>
                    <a:pt x="327" y="104"/>
                  </a:lnTo>
                  <a:lnTo>
                    <a:pt x="317" y="94"/>
                  </a:lnTo>
                  <a:lnTo>
                    <a:pt x="317" y="94"/>
                  </a:lnTo>
                  <a:close/>
                </a:path>
                <a:path w="328" h="170">
                  <a:moveTo>
                    <a:pt x="253" y="94"/>
                  </a:moveTo>
                  <a:lnTo>
                    <a:pt x="253" y="101"/>
                  </a:lnTo>
                  <a:lnTo>
                    <a:pt x="250" y="104"/>
                  </a:lnTo>
                  <a:lnTo>
                    <a:pt x="265" y="101"/>
                  </a:lnTo>
                  <a:lnTo>
                    <a:pt x="267" y="101"/>
                  </a:lnTo>
                  <a:lnTo>
                    <a:pt x="270" y="99"/>
                  </a:lnTo>
                  <a:lnTo>
                    <a:pt x="257" y="99"/>
                  </a:lnTo>
                  <a:lnTo>
                    <a:pt x="253" y="94"/>
                  </a:lnTo>
                  <a:lnTo>
                    <a:pt x="253" y="94"/>
                  </a:lnTo>
                  <a:close/>
                </a:path>
                <a:path w="328" h="170">
                  <a:moveTo>
                    <a:pt x="241" y="53"/>
                  </a:moveTo>
                  <a:lnTo>
                    <a:pt x="238" y="56"/>
                  </a:lnTo>
                  <a:lnTo>
                    <a:pt x="236" y="58"/>
                  </a:lnTo>
                  <a:lnTo>
                    <a:pt x="234" y="61"/>
                  </a:lnTo>
                  <a:lnTo>
                    <a:pt x="234" y="63"/>
                  </a:lnTo>
                  <a:lnTo>
                    <a:pt x="231" y="68"/>
                  </a:lnTo>
                  <a:lnTo>
                    <a:pt x="229" y="70"/>
                  </a:lnTo>
                  <a:lnTo>
                    <a:pt x="226" y="73"/>
                  </a:lnTo>
                  <a:lnTo>
                    <a:pt x="224" y="73"/>
                  </a:lnTo>
                  <a:lnTo>
                    <a:pt x="224" y="75"/>
                  </a:lnTo>
                  <a:lnTo>
                    <a:pt x="222" y="78"/>
                  </a:lnTo>
                  <a:lnTo>
                    <a:pt x="222" y="80"/>
                  </a:lnTo>
                  <a:lnTo>
                    <a:pt x="224" y="80"/>
                  </a:lnTo>
                  <a:lnTo>
                    <a:pt x="226" y="78"/>
                  </a:lnTo>
                  <a:lnTo>
                    <a:pt x="229" y="75"/>
                  </a:lnTo>
                  <a:lnTo>
                    <a:pt x="229" y="73"/>
                  </a:lnTo>
                  <a:lnTo>
                    <a:pt x="231" y="73"/>
                  </a:lnTo>
                  <a:lnTo>
                    <a:pt x="234" y="70"/>
                  </a:lnTo>
                  <a:lnTo>
                    <a:pt x="236" y="68"/>
                  </a:lnTo>
                  <a:lnTo>
                    <a:pt x="238" y="66"/>
                  </a:lnTo>
                  <a:lnTo>
                    <a:pt x="241" y="63"/>
                  </a:lnTo>
                  <a:lnTo>
                    <a:pt x="243" y="61"/>
                  </a:lnTo>
                  <a:lnTo>
                    <a:pt x="243" y="58"/>
                  </a:lnTo>
                  <a:lnTo>
                    <a:pt x="245" y="56"/>
                  </a:lnTo>
                  <a:lnTo>
                    <a:pt x="248" y="53"/>
                  </a:lnTo>
                  <a:lnTo>
                    <a:pt x="241" y="53"/>
                  </a:lnTo>
                  <a:lnTo>
                    <a:pt x="241" y="53"/>
                  </a:lnTo>
                  <a:close/>
                </a:path>
                <a:path w="328" h="170">
                  <a:moveTo>
                    <a:pt x="322" y="32"/>
                  </a:moveTo>
                  <a:lnTo>
                    <a:pt x="308" y="34"/>
                  </a:lnTo>
                  <a:lnTo>
                    <a:pt x="305" y="37"/>
                  </a:lnTo>
                  <a:lnTo>
                    <a:pt x="305" y="39"/>
                  </a:lnTo>
                  <a:lnTo>
                    <a:pt x="303" y="41"/>
                  </a:lnTo>
                  <a:lnTo>
                    <a:pt x="301" y="44"/>
                  </a:lnTo>
                  <a:lnTo>
                    <a:pt x="301" y="46"/>
                  </a:lnTo>
                  <a:lnTo>
                    <a:pt x="298" y="51"/>
                  </a:lnTo>
                  <a:lnTo>
                    <a:pt x="296" y="53"/>
                  </a:lnTo>
                  <a:lnTo>
                    <a:pt x="294" y="56"/>
                  </a:lnTo>
                  <a:lnTo>
                    <a:pt x="294" y="58"/>
                  </a:lnTo>
                  <a:lnTo>
                    <a:pt x="291" y="61"/>
                  </a:lnTo>
                  <a:lnTo>
                    <a:pt x="289" y="63"/>
                  </a:lnTo>
                  <a:lnTo>
                    <a:pt x="286" y="66"/>
                  </a:lnTo>
                  <a:lnTo>
                    <a:pt x="284" y="70"/>
                  </a:lnTo>
                  <a:lnTo>
                    <a:pt x="282" y="73"/>
                  </a:lnTo>
                  <a:lnTo>
                    <a:pt x="279" y="75"/>
                  </a:lnTo>
                  <a:lnTo>
                    <a:pt x="277" y="78"/>
                  </a:lnTo>
                  <a:lnTo>
                    <a:pt x="274" y="80"/>
                  </a:lnTo>
                  <a:lnTo>
                    <a:pt x="272" y="82"/>
                  </a:lnTo>
                  <a:lnTo>
                    <a:pt x="270" y="85"/>
                  </a:lnTo>
                  <a:lnTo>
                    <a:pt x="270" y="87"/>
                  </a:lnTo>
                  <a:lnTo>
                    <a:pt x="267" y="90"/>
                  </a:lnTo>
                  <a:lnTo>
                    <a:pt x="265" y="92"/>
                  </a:lnTo>
                  <a:lnTo>
                    <a:pt x="262" y="94"/>
                  </a:lnTo>
                  <a:lnTo>
                    <a:pt x="260" y="97"/>
                  </a:lnTo>
                  <a:lnTo>
                    <a:pt x="257" y="99"/>
                  </a:lnTo>
                  <a:lnTo>
                    <a:pt x="270" y="99"/>
                  </a:lnTo>
                  <a:lnTo>
                    <a:pt x="270" y="97"/>
                  </a:lnTo>
                  <a:lnTo>
                    <a:pt x="272" y="94"/>
                  </a:lnTo>
                  <a:lnTo>
                    <a:pt x="274" y="92"/>
                  </a:lnTo>
                  <a:lnTo>
                    <a:pt x="277" y="90"/>
                  </a:lnTo>
                  <a:lnTo>
                    <a:pt x="279" y="90"/>
                  </a:lnTo>
                  <a:lnTo>
                    <a:pt x="282" y="87"/>
                  </a:lnTo>
                  <a:lnTo>
                    <a:pt x="284" y="85"/>
                  </a:lnTo>
                  <a:lnTo>
                    <a:pt x="286" y="80"/>
                  </a:lnTo>
                  <a:lnTo>
                    <a:pt x="289" y="78"/>
                  </a:lnTo>
                  <a:lnTo>
                    <a:pt x="291" y="75"/>
                  </a:lnTo>
                  <a:lnTo>
                    <a:pt x="294" y="73"/>
                  </a:lnTo>
                  <a:lnTo>
                    <a:pt x="294" y="70"/>
                  </a:lnTo>
                  <a:lnTo>
                    <a:pt x="296" y="68"/>
                  </a:lnTo>
                  <a:lnTo>
                    <a:pt x="298" y="66"/>
                  </a:lnTo>
                  <a:lnTo>
                    <a:pt x="301" y="63"/>
                  </a:lnTo>
                  <a:lnTo>
                    <a:pt x="301" y="61"/>
                  </a:lnTo>
                  <a:lnTo>
                    <a:pt x="303" y="58"/>
                  </a:lnTo>
                  <a:lnTo>
                    <a:pt x="305" y="56"/>
                  </a:lnTo>
                  <a:lnTo>
                    <a:pt x="308" y="53"/>
                  </a:lnTo>
                  <a:lnTo>
                    <a:pt x="310" y="49"/>
                  </a:lnTo>
                  <a:lnTo>
                    <a:pt x="310" y="46"/>
                  </a:lnTo>
                  <a:lnTo>
                    <a:pt x="313" y="44"/>
                  </a:lnTo>
                  <a:lnTo>
                    <a:pt x="315" y="39"/>
                  </a:lnTo>
                  <a:lnTo>
                    <a:pt x="317" y="37"/>
                  </a:lnTo>
                  <a:lnTo>
                    <a:pt x="322" y="32"/>
                  </a:lnTo>
                  <a:lnTo>
                    <a:pt x="322" y="32"/>
                  </a:lnTo>
                  <a:close/>
                </a:path>
                <a:path w="328" h="170">
                  <a:moveTo>
                    <a:pt x="313" y="22"/>
                  </a:moveTo>
                  <a:lnTo>
                    <a:pt x="308" y="30"/>
                  </a:lnTo>
                  <a:lnTo>
                    <a:pt x="262" y="30"/>
                  </a:lnTo>
                  <a:lnTo>
                    <a:pt x="253" y="32"/>
                  </a:lnTo>
                  <a:lnTo>
                    <a:pt x="250" y="34"/>
                  </a:lnTo>
                  <a:lnTo>
                    <a:pt x="248" y="39"/>
                  </a:lnTo>
                  <a:lnTo>
                    <a:pt x="248" y="41"/>
                  </a:lnTo>
                  <a:lnTo>
                    <a:pt x="245" y="44"/>
                  </a:lnTo>
                  <a:lnTo>
                    <a:pt x="243" y="46"/>
                  </a:lnTo>
                  <a:lnTo>
                    <a:pt x="243" y="49"/>
                  </a:lnTo>
                  <a:lnTo>
                    <a:pt x="241" y="53"/>
                  </a:lnTo>
                  <a:lnTo>
                    <a:pt x="248" y="53"/>
                  </a:lnTo>
                  <a:lnTo>
                    <a:pt x="248" y="56"/>
                  </a:lnTo>
                  <a:lnTo>
                    <a:pt x="250" y="58"/>
                  </a:lnTo>
                  <a:lnTo>
                    <a:pt x="253" y="63"/>
                  </a:lnTo>
                  <a:lnTo>
                    <a:pt x="255" y="66"/>
                  </a:lnTo>
                  <a:lnTo>
                    <a:pt x="257" y="68"/>
                  </a:lnTo>
                  <a:lnTo>
                    <a:pt x="257" y="70"/>
                  </a:lnTo>
                  <a:lnTo>
                    <a:pt x="260" y="73"/>
                  </a:lnTo>
                  <a:lnTo>
                    <a:pt x="260" y="75"/>
                  </a:lnTo>
                  <a:lnTo>
                    <a:pt x="262" y="80"/>
                  </a:lnTo>
                  <a:lnTo>
                    <a:pt x="265" y="80"/>
                  </a:lnTo>
                  <a:lnTo>
                    <a:pt x="267" y="78"/>
                  </a:lnTo>
                  <a:lnTo>
                    <a:pt x="267" y="70"/>
                  </a:lnTo>
                  <a:lnTo>
                    <a:pt x="267" y="66"/>
                  </a:lnTo>
                  <a:lnTo>
                    <a:pt x="267" y="63"/>
                  </a:lnTo>
                  <a:lnTo>
                    <a:pt x="265" y="63"/>
                  </a:lnTo>
                  <a:lnTo>
                    <a:pt x="265" y="61"/>
                  </a:lnTo>
                  <a:lnTo>
                    <a:pt x="262" y="58"/>
                  </a:lnTo>
                  <a:lnTo>
                    <a:pt x="260" y="56"/>
                  </a:lnTo>
                  <a:lnTo>
                    <a:pt x="255" y="56"/>
                  </a:lnTo>
                  <a:lnTo>
                    <a:pt x="253" y="53"/>
                  </a:lnTo>
                  <a:lnTo>
                    <a:pt x="248" y="51"/>
                  </a:lnTo>
                  <a:lnTo>
                    <a:pt x="250" y="49"/>
                  </a:lnTo>
                  <a:lnTo>
                    <a:pt x="253" y="46"/>
                  </a:lnTo>
                  <a:lnTo>
                    <a:pt x="253" y="44"/>
                  </a:lnTo>
                  <a:lnTo>
                    <a:pt x="255" y="39"/>
                  </a:lnTo>
                  <a:lnTo>
                    <a:pt x="257" y="37"/>
                  </a:lnTo>
                  <a:lnTo>
                    <a:pt x="260" y="34"/>
                  </a:lnTo>
                  <a:lnTo>
                    <a:pt x="308" y="34"/>
                  </a:lnTo>
                  <a:lnTo>
                    <a:pt x="322" y="32"/>
                  </a:lnTo>
                  <a:lnTo>
                    <a:pt x="313" y="22"/>
                  </a:lnTo>
                  <a:lnTo>
                    <a:pt x="313" y="22"/>
                  </a:lnTo>
                  <a:close/>
                </a:path>
                <a:path w="328" h="170">
                  <a:moveTo>
                    <a:pt x="262" y="1"/>
                  </a:moveTo>
                  <a:lnTo>
                    <a:pt x="262" y="6"/>
                  </a:lnTo>
                  <a:lnTo>
                    <a:pt x="260" y="8"/>
                  </a:lnTo>
                  <a:lnTo>
                    <a:pt x="260" y="13"/>
                  </a:lnTo>
                  <a:lnTo>
                    <a:pt x="257" y="15"/>
                  </a:lnTo>
                  <a:lnTo>
                    <a:pt x="257" y="18"/>
                  </a:lnTo>
                  <a:lnTo>
                    <a:pt x="255" y="22"/>
                  </a:lnTo>
                  <a:lnTo>
                    <a:pt x="255" y="25"/>
                  </a:lnTo>
                  <a:lnTo>
                    <a:pt x="253" y="30"/>
                  </a:lnTo>
                  <a:lnTo>
                    <a:pt x="253" y="32"/>
                  </a:lnTo>
                  <a:lnTo>
                    <a:pt x="262" y="30"/>
                  </a:lnTo>
                  <a:lnTo>
                    <a:pt x="262" y="25"/>
                  </a:lnTo>
                  <a:lnTo>
                    <a:pt x="265" y="22"/>
                  </a:lnTo>
                  <a:lnTo>
                    <a:pt x="267" y="20"/>
                  </a:lnTo>
                  <a:lnTo>
                    <a:pt x="270" y="15"/>
                  </a:lnTo>
                  <a:lnTo>
                    <a:pt x="274" y="13"/>
                  </a:lnTo>
                  <a:lnTo>
                    <a:pt x="262" y="1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278" name="path 12278"/>
            <p:cNvSpPr/>
            <p:nvPr/>
          </p:nvSpPr>
          <p:spPr>
            <a:xfrm>
              <a:off x="0" y="134873"/>
              <a:ext cx="21336" cy="16763"/>
            </a:xfrm>
            <a:custGeom>
              <a:avLst/>
              <a:gdLst/>
              <a:ahLst/>
              <a:cxnLst/>
              <a:rect l="0" t="0" r="0" b="0"/>
              <a:pathLst>
                <a:path w="33" h="26">
                  <a:moveTo>
                    <a:pt x="8" y="21"/>
                  </a:moveTo>
                  <a:lnTo>
                    <a:pt x="8" y="24"/>
                  </a:lnTo>
                  <a:moveTo>
                    <a:pt x="32" y="2"/>
                  </a:moveTo>
                  <a:lnTo>
                    <a:pt x="32" y="0"/>
                  </a:lnTo>
                  <a:moveTo>
                    <a:pt x="6" y="24"/>
                  </a:moveTo>
                  <a:lnTo>
                    <a:pt x="3" y="24"/>
                  </a:lnTo>
                  <a:lnTo>
                    <a:pt x="6" y="24"/>
                  </a:lnTo>
                  <a:close/>
                  <a:moveTo>
                    <a:pt x="1" y="26"/>
                  </a:moveTo>
                  <a:lnTo>
                    <a:pt x="1" y="2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2280" name="path 12280"/>
          <p:cNvSpPr/>
          <p:nvPr/>
        </p:nvSpPr>
        <p:spPr>
          <a:xfrm>
            <a:off x="6041897" y="9543542"/>
            <a:ext cx="345947" cy="111251"/>
          </a:xfrm>
          <a:custGeom>
            <a:avLst/>
            <a:gdLst/>
            <a:ahLst/>
            <a:cxnLst/>
            <a:rect l="0" t="0" r="0" b="0"/>
            <a:pathLst>
              <a:path w="544" h="175">
                <a:moveTo>
                  <a:pt x="92" y="126"/>
                </a:moveTo>
                <a:lnTo>
                  <a:pt x="90" y="126"/>
                </a:lnTo>
                <a:lnTo>
                  <a:pt x="90" y="128"/>
                </a:lnTo>
                <a:lnTo>
                  <a:pt x="92" y="130"/>
                </a:lnTo>
                <a:lnTo>
                  <a:pt x="94" y="133"/>
                </a:lnTo>
                <a:lnTo>
                  <a:pt x="97" y="135"/>
                </a:lnTo>
                <a:lnTo>
                  <a:pt x="99" y="138"/>
                </a:lnTo>
                <a:lnTo>
                  <a:pt x="102" y="140"/>
                </a:lnTo>
                <a:lnTo>
                  <a:pt x="104" y="142"/>
                </a:lnTo>
                <a:lnTo>
                  <a:pt x="104" y="145"/>
                </a:lnTo>
                <a:lnTo>
                  <a:pt x="106" y="147"/>
                </a:lnTo>
                <a:lnTo>
                  <a:pt x="109" y="150"/>
                </a:lnTo>
                <a:lnTo>
                  <a:pt x="109" y="152"/>
                </a:lnTo>
                <a:lnTo>
                  <a:pt x="111" y="157"/>
                </a:lnTo>
                <a:lnTo>
                  <a:pt x="114" y="159"/>
                </a:lnTo>
                <a:lnTo>
                  <a:pt x="114" y="161"/>
                </a:lnTo>
                <a:lnTo>
                  <a:pt x="116" y="164"/>
                </a:lnTo>
                <a:lnTo>
                  <a:pt x="118" y="169"/>
                </a:lnTo>
                <a:lnTo>
                  <a:pt x="121" y="169"/>
                </a:lnTo>
                <a:lnTo>
                  <a:pt x="121" y="164"/>
                </a:lnTo>
                <a:lnTo>
                  <a:pt x="123" y="159"/>
                </a:lnTo>
                <a:lnTo>
                  <a:pt x="123" y="154"/>
                </a:lnTo>
                <a:lnTo>
                  <a:pt x="121" y="152"/>
                </a:lnTo>
                <a:lnTo>
                  <a:pt x="121" y="147"/>
                </a:lnTo>
                <a:lnTo>
                  <a:pt x="118" y="145"/>
                </a:lnTo>
                <a:lnTo>
                  <a:pt x="116" y="145"/>
                </a:lnTo>
                <a:lnTo>
                  <a:pt x="116" y="142"/>
                </a:lnTo>
                <a:lnTo>
                  <a:pt x="114" y="142"/>
                </a:lnTo>
                <a:lnTo>
                  <a:pt x="111" y="140"/>
                </a:lnTo>
                <a:lnTo>
                  <a:pt x="111" y="138"/>
                </a:lnTo>
                <a:lnTo>
                  <a:pt x="109" y="138"/>
                </a:lnTo>
                <a:lnTo>
                  <a:pt x="104" y="135"/>
                </a:lnTo>
                <a:lnTo>
                  <a:pt x="102" y="133"/>
                </a:lnTo>
                <a:lnTo>
                  <a:pt x="99" y="130"/>
                </a:lnTo>
                <a:lnTo>
                  <a:pt x="94" y="128"/>
                </a:lnTo>
                <a:lnTo>
                  <a:pt x="92" y="126"/>
                </a:lnTo>
                <a:lnTo>
                  <a:pt x="92" y="126"/>
                </a:lnTo>
                <a:close/>
              </a:path>
              <a:path w="544" h="175">
                <a:moveTo>
                  <a:pt x="54" y="104"/>
                </a:moveTo>
                <a:lnTo>
                  <a:pt x="32" y="113"/>
                </a:lnTo>
                <a:lnTo>
                  <a:pt x="42" y="113"/>
                </a:lnTo>
                <a:lnTo>
                  <a:pt x="46" y="111"/>
                </a:lnTo>
                <a:lnTo>
                  <a:pt x="49" y="109"/>
                </a:lnTo>
                <a:lnTo>
                  <a:pt x="54" y="106"/>
                </a:lnTo>
                <a:lnTo>
                  <a:pt x="54" y="104"/>
                </a:lnTo>
                <a:lnTo>
                  <a:pt x="54" y="104"/>
                </a:lnTo>
                <a:close/>
              </a:path>
              <a:path w="544" h="175">
                <a:moveTo>
                  <a:pt x="82" y="63"/>
                </a:moveTo>
                <a:lnTo>
                  <a:pt x="82" y="111"/>
                </a:lnTo>
                <a:lnTo>
                  <a:pt x="80" y="116"/>
                </a:lnTo>
                <a:lnTo>
                  <a:pt x="80" y="123"/>
                </a:lnTo>
                <a:lnTo>
                  <a:pt x="78" y="126"/>
                </a:lnTo>
                <a:lnTo>
                  <a:pt x="78" y="130"/>
                </a:lnTo>
                <a:lnTo>
                  <a:pt x="75" y="133"/>
                </a:lnTo>
                <a:lnTo>
                  <a:pt x="75" y="135"/>
                </a:lnTo>
                <a:lnTo>
                  <a:pt x="73" y="140"/>
                </a:lnTo>
                <a:lnTo>
                  <a:pt x="73" y="142"/>
                </a:lnTo>
                <a:lnTo>
                  <a:pt x="70" y="145"/>
                </a:lnTo>
                <a:lnTo>
                  <a:pt x="70" y="147"/>
                </a:lnTo>
                <a:lnTo>
                  <a:pt x="68" y="147"/>
                </a:lnTo>
                <a:lnTo>
                  <a:pt x="65" y="150"/>
                </a:lnTo>
                <a:lnTo>
                  <a:pt x="65" y="152"/>
                </a:lnTo>
                <a:lnTo>
                  <a:pt x="63" y="154"/>
                </a:lnTo>
                <a:lnTo>
                  <a:pt x="61" y="157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49" y="164"/>
                </a:lnTo>
                <a:lnTo>
                  <a:pt x="46" y="166"/>
                </a:lnTo>
                <a:lnTo>
                  <a:pt x="44" y="169"/>
                </a:lnTo>
                <a:lnTo>
                  <a:pt x="39" y="171"/>
                </a:lnTo>
                <a:lnTo>
                  <a:pt x="42" y="173"/>
                </a:lnTo>
                <a:lnTo>
                  <a:pt x="44" y="171"/>
                </a:lnTo>
                <a:lnTo>
                  <a:pt x="46" y="171"/>
                </a:lnTo>
                <a:lnTo>
                  <a:pt x="49" y="169"/>
                </a:lnTo>
                <a:lnTo>
                  <a:pt x="51" y="166"/>
                </a:lnTo>
                <a:lnTo>
                  <a:pt x="56" y="166"/>
                </a:lnTo>
                <a:lnTo>
                  <a:pt x="58" y="164"/>
                </a:lnTo>
                <a:lnTo>
                  <a:pt x="61" y="164"/>
                </a:lnTo>
                <a:lnTo>
                  <a:pt x="63" y="161"/>
                </a:lnTo>
                <a:lnTo>
                  <a:pt x="65" y="159"/>
                </a:lnTo>
                <a:lnTo>
                  <a:pt x="68" y="159"/>
                </a:lnTo>
                <a:lnTo>
                  <a:pt x="68" y="157"/>
                </a:lnTo>
                <a:lnTo>
                  <a:pt x="70" y="154"/>
                </a:lnTo>
                <a:lnTo>
                  <a:pt x="73" y="152"/>
                </a:lnTo>
                <a:lnTo>
                  <a:pt x="75" y="150"/>
                </a:lnTo>
                <a:lnTo>
                  <a:pt x="78" y="147"/>
                </a:lnTo>
                <a:lnTo>
                  <a:pt x="78" y="145"/>
                </a:lnTo>
                <a:lnTo>
                  <a:pt x="80" y="142"/>
                </a:lnTo>
                <a:lnTo>
                  <a:pt x="82" y="140"/>
                </a:lnTo>
                <a:lnTo>
                  <a:pt x="82" y="135"/>
                </a:lnTo>
                <a:lnTo>
                  <a:pt x="85" y="133"/>
                </a:lnTo>
                <a:lnTo>
                  <a:pt x="85" y="130"/>
                </a:lnTo>
                <a:lnTo>
                  <a:pt x="87" y="128"/>
                </a:lnTo>
                <a:lnTo>
                  <a:pt x="87" y="118"/>
                </a:lnTo>
                <a:lnTo>
                  <a:pt x="90" y="113"/>
                </a:lnTo>
                <a:lnTo>
                  <a:pt x="90" y="75"/>
                </a:lnTo>
                <a:lnTo>
                  <a:pt x="94" y="70"/>
                </a:lnTo>
                <a:lnTo>
                  <a:pt x="82" y="63"/>
                </a:lnTo>
                <a:lnTo>
                  <a:pt x="82" y="63"/>
                </a:lnTo>
                <a:close/>
              </a:path>
              <a:path w="544" h="175">
                <a:moveTo>
                  <a:pt x="56" y="49"/>
                </a:moveTo>
                <a:lnTo>
                  <a:pt x="58" y="51"/>
                </a:lnTo>
                <a:lnTo>
                  <a:pt x="58" y="121"/>
                </a:lnTo>
                <a:lnTo>
                  <a:pt x="56" y="123"/>
                </a:lnTo>
                <a:lnTo>
                  <a:pt x="56" y="130"/>
                </a:lnTo>
                <a:lnTo>
                  <a:pt x="65" y="123"/>
                </a:lnTo>
                <a:lnTo>
                  <a:pt x="65" y="49"/>
                </a:lnTo>
                <a:lnTo>
                  <a:pt x="109" y="49"/>
                </a:lnTo>
                <a:lnTo>
                  <a:pt x="56" y="49"/>
                </a:lnTo>
                <a:lnTo>
                  <a:pt x="56" y="49"/>
                </a:lnTo>
                <a:close/>
              </a:path>
              <a:path w="544" h="175">
                <a:moveTo>
                  <a:pt x="56" y="39"/>
                </a:moveTo>
                <a:lnTo>
                  <a:pt x="56" y="49"/>
                </a:lnTo>
                <a:lnTo>
                  <a:pt x="109" y="49"/>
                </a:lnTo>
                <a:lnTo>
                  <a:pt x="109" y="128"/>
                </a:lnTo>
                <a:lnTo>
                  <a:pt x="116" y="121"/>
                </a:lnTo>
                <a:lnTo>
                  <a:pt x="116" y="51"/>
                </a:lnTo>
                <a:lnTo>
                  <a:pt x="121" y="46"/>
                </a:lnTo>
                <a:lnTo>
                  <a:pt x="65" y="46"/>
                </a:lnTo>
                <a:lnTo>
                  <a:pt x="56" y="39"/>
                </a:lnTo>
                <a:lnTo>
                  <a:pt x="56" y="39"/>
                </a:lnTo>
                <a:close/>
              </a:path>
              <a:path w="544" h="175">
                <a:moveTo>
                  <a:pt x="111" y="39"/>
                </a:moveTo>
                <a:lnTo>
                  <a:pt x="106" y="46"/>
                </a:lnTo>
                <a:lnTo>
                  <a:pt x="80" y="46"/>
                </a:lnTo>
                <a:lnTo>
                  <a:pt x="121" y="46"/>
                </a:lnTo>
                <a:lnTo>
                  <a:pt x="111" y="39"/>
                </a:lnTo>
                <a:lnTo>
                  <a:pt x="111" y="39"/>
                </a:lnTo>
                <a:close/>
              </a:path>
              <a:path w="544" h="175">
                <a:moveTo>
                  <a:pt x="32" y="34"/>
                </a:moveTo>
                <a:lnTo>
                  <a:pt x="25" y="34"/>
                </a:lnTo>
                <a:lnTo>
                  <a:pt x="25" y="116"/>
                </a:lnTo>
                <a:lnTo>
                  <a:pt x="22" y="116"/>
                </a:lnTo>
                <a:lnTo>
                  <a:pt x="18" y="118"/>
                </a:lnTo>
                <a:lnTo>
                  <a:pt x="15" y="121"/>
                </a:lnTo>
                <a:lnTo>
                  <a:pt x="13" y="121"/>
                </a:lnTo>
                <a:lnTo>
                  <a:pt x="10" y="123"/>
                </a:lnTo>
                <a:lnTo>
                  <a:pt x="5" y="123"/>
                </a:lnTo>
                <a:lnTo>
                  <a:pt x="3" y="126"/>
                </a:lnTo>
                <a:lnTo>
                  <a:pt x="1" y="126"/>
                </a:lnTo>
                <a:lnTo>
                  <a:pt x="8" y="140"/>
                </a:lnTo>
                <a:lnTo>
                  <a:pt x="10" y="138"/>
                </a:lnTo>
                <a:lnTo>
                  <a:pt x="13" y="135"/>
                </a:lnTo>
                <a:lnTo>
                  <a:pt x="15" y="130"/>
                </a:lnTo>
                <a:lnTo>
                  <a:pt x="18" y="130"/>
                </a:lnTo>
                <a:lnTo>
                  <a:pt x="18" y="128"/>
                </a:lnTo>
                <a:lnTo>
                  <a:pt x="20" y="128"/>
                </a:lnTo>
                <a:lnTo>
                  <a:pt x="22" y="126"/>
                </a:lnTo>
                <a:lnTo>
                  <a:pt x="25" y="126"/>
                </a:lnTo>
                <a:lnTo>
                  <a:pt x="27" y="123"/>
                </a:lnTo>
                <a:lnTo>
                  <a:pt x="30" y="121"/>
                </a:lnTo>
                <a:lnTo>
                  <a:pt x="32" y="121"/>
                </a:lnTo>
                <a:lnTo>
                  <a:pt x="34" y="118"/>
                </a:lnTo>
                <a:lnTo>
                  <a:pt x="39" y="116"/>
                </a:lnTo>
                <a:lnTo>
                  <a:pt x="42" y="113"/>
                </a:lnTo>
                <a:lnTo>
                  <a:pt x="32" y="113"/>
                </a:lnTo>
                <a:lnTo>
                  <a:pt x="32" y="34"/>
                </a:lnTo>
                <a:lnTo>
                  <a:pt x="32" y="34"/>
                </a:lnTo>
                <a:close/>
              </a:path>
              <a:path w="544" h="175">
                <a:moveTo>
                  <a:pt x="44" y="22"/>
                </a:moveTo>
                <a:lnTo>
                  <a:pt x="37" y="30"/>
                </a:lnTo>
                <a:lnTo>
                  <a:pt x="1" y="30"/>
                </a:lnTo>
                <a:lnTo>
                  <a:pt x="5" y="37"/>
                </a:lnTo>
                <a:lnTo>
                  <a:pt x="10" y="37"/>
                </a:lnTo>
                <a:lnTo>
                  <a:pt x="13" y="34"/>
                </a:lnTo>
                <a:lnTo>
                  <a:pt x="54" y="34"/>
                </a:lnTo>
                <a:lnTo>
                  <a:pt x="44" y="22"/>
                </a:lnTo>
                <a:lnTo>
                  <a:pt x="44" y="22"/>
                </a:lnTo>
                <a:close/>
              </a:path>
              <a:path w="544" h="175">
                <a:moveTo>
                  <a:pt x="90" y="18"/>
                </a:moveTo>
                <a:lnTo>
                  <a:pt x="80" y="18"/>
                </a:lnTo>
                <a:lnTo>
                  <a:pt x="80" y="20"/>
                </a:lnTo>
                <a:lnTo>
                  <a:pt x="80" y="27"/>
                </a:lnTo>
                <a:lnTo>
                  <a:pt x="78" y="32"/>
                </a:lnTo>
                <a:lnTo>
                  <a:pt x="78" y="46"/>
                </a:lnTo>
                <a:lnTo>
                  <a:pt x="65" y="46"/>
                </a:lnTo>
                <a:lnTo>
                  <a:pt x="80" y="46"/>
                </a:lnTo>
                <a:lnTo>
                  <a:pt x="80" y="44"/>
                </a:lnTo>
                <a:lnTo>
                  <a:pt x="82" y="39"/>
                </a:lnTo>
                <a:lnTo>
                  <a:pt x="82" y="34"/>
                </a:lnTo>
                <a:lnTo>
                  <a:pt x="85" y="30"/>
                </a:lnTo>
                <a:lnTo>
                  <a:pt x="85" y="27"/>
                </a:lnTo>
                <a:lnTo>
                  <a:pt x="87" y="25"/>
                </a:lnTo>
                <a:lnTo>
                  <a:pt x="87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close/>
              </a:path>
              <a:path w="544" h="175">
                <a:moveTo>
                  <a:pt x="116" y="3"/>
                </a:moveTo>
                <a:lnTo>
                  <a:pt x="109" y="13"/>
                </a:lnTo>
                <a:lnTo>
                  <a:pt x="46" y="13"/>
                </a:lnTo>
                <a:lnTo>
                  <a:pt x="51" y="20"/>
                </a:lnTo>
                <a:lnTo>
                  <a:pt x="54" y="18"/>
                </a:lnTo>
                <a:lnTo>
                  <a:pt x="125" y="18"/>
                </a:lnTo>
                <a:lnTo>
                  <a:pt x="116" y="3"/>
                </a:lnTo>
                <a:lnTo>
                  <a:pt x="116" y="3"/>
                </a:lnTo>
                <a:close/>
              </a:path>
              <a:path w="544" h="175">
                <a:moveTo>
                  <a:pt x="241" y="147"/>
                </a:moveTo>
                <a:lnTo>
                  <a:pt x="234" y="150"/>
                </a:lnTo>
                <a:lnTo>
                  <a:pt x="234" y="169"/>
                </a:lnTo>
                <a:lnTo>
                  <a:pt x="241" y="164"/>
                </a:lnTo>
                <a:lnTo>
                  <a:pt x="241" y="147"/>
                </a:lnTo>
                <a:lnTo>
                  <a:pt x="241" y="147"/>
                </a:lnTo>
                <a:close/>
              </a:path>
              <a:path w="544" h="175">
                <a:moveTo>
                  <a:pt x="166" y="101"/>
                </a:moveTo>
                <a:lnTo>
                  <a:pt x="166" y="147"/>
                </a:lnTo>
                <a:lnTo>
                  <a:pt x="174" y="145"/>
                </a:lnTo>
                <a:lnTo>
                  <a:pt x="174" y="104"/>
                </a:lnTo>
                <a:lnTo>
                  <a:pt x="234" y="104"/>
                </a:lnTo>
                <a:lnTo>
                  <a:pt x="166" y="101"/>
                </a:lnTo>
                <a:lnTo>
                  <a:pt x="166" y="101"/>
                </a:lnTo>
                <a:close/>
              </a:path>
              <a:path w="544" h="175">
                <a:moveTo>
                  <a:pt x="166" y="63"/>
                </a:moveTo>
                <a:lnTo>
                  <a:pt x="166" y="101"/>
                </a:lnTo>
                <a:lnTo>
                  <a:pt x="174" y="101"/>
                </a:lnTo>
                <a:lnTo>
                  <a:pt x="174" y="63"/>
                </a:lnTo>
                <a:lnTo>
                  <a:pt x="234" y="63"/>
                </a:lnTo>
                <a:lnTo>
                  <a:pt x="166" y="63"/>
                </a:lnTo>
                <a:lnTo>
                  <a:pt x="166" y="63"/>
                </a:lnTo>
                <a:close/>
              </a:path>
              <a:path w="544" h="175">
                <a:moveTo>
                  <a:pt x="245" y="20"/>
                </a:moveTo>
                <a:lnTo>
                  <a:pt x="234" y="22"/>
                </a:lnTo>
                <a:lnTo>
                  <a:pt x="234" y="61"/>
                </a:lnTo>
                <a:lnTo>
                  <a:pt x="174" y="61"/>
                </a:lnTo>
                <a:lnTo>
                  <a:pt x="166" y="63"/>
                </a:lnTo>
                <a:lnTo>
                  <a:pt x="234" y="63"/>
                </a:lnTo>
                <a:lnTo>
                  <a:pt x="234" y="101"/>
                </a:lnTo>
                <a:lnTo>
                  <a:pt x="166" y="101"/>
                </a:lnTo>
                <a:lnTo>
                  <a:pt x="234" y="104"/>
                </a:lnTo>
                <a:lnTo>
                  <a:pt x="234" y="145"/>
                </a:lnTo>
                <a:lnTo>
                  <a:pt x="174" y="145"/>
                </a:lnTo>
                <a:lnTo>
                  <a:pt x="166" y="147"/>
                </a:lnTo>
                <a:lnTo>
                  <a:pt x="166" y="171"/>
                </a:lnTo>
                <a:lnTo>
                  <a:pt x="174" y="164"/>
                </a:lnTo>
                <a:lnTo>
                  <a:pt x="174" y="150"/>
                </a:lnTo>
                <a:lnTo>
                  <a:pt x="234" y="150"/>
                </a:lnTo>
                <a:lnTo>
                  <a:pt x="241" y="147"/>
                </a:lnTo>
                <a:lnTo>
                  <a:pt x="241" y="142"/>
                </a:lnTo>
                <a:lnTo>
                  <a:pt x="241" y="138"/>
                </a:lnTo>
                <a:lnTo>
                  <a:pt x="241" y="25"/>
                </a:lnTo>
                <a:lnTo>
                  <a:pt x="245" y="20"/>
                </a:lnTo>
                <a:lnTo>
                  <a:pt x="245" y="20"/>
                </a:lnTo>
                <a:close/>
              </a:path>
              <a:path w="544" h="175">
                <a:moveTo>
                  <a:pt x="236" y="10"/>
                </a:moveTo>
                <a:lnTo>
                  <a:pt x="231" y="18"/>
                </a:lnTo>
                <a:lnTo>
                  <a:pt x="174" y="18"/>
                </a:lnTo>
                <a:lnTo>
                  <a:pt x="166" y="20"/>
                </a:lnTo>
                <a:lnTo>
                  <a:pt x="166" y="63"/>
                </a:lnTo>
                <a:lnTo>
                  <a:pt x="174" y="61"/>
                </a:lnTo>
                <a:lnTo>
                  <a:pt x="174" y="22"/>
                </a:lnTo>
                <a:lnTo>
                  <a:pt x="234" y="22"/>
                </a:lnTo>
                <a:lnTo>
                  <a:pt x="245" y="20"/>
                </a:lnTo>
                <a:lnTo>
                  <a:pt x="236" y="10"/>
                </a:lnTo>
                <a:lnTo>
                  <a:pt x="236" y="10"/>
                </a:lnTo>
                <a:close/>
              </a:path>
              <a:path w="544" h="175">
                <a:moveTo>
                  <a:pt x="166" y="10"/>
                </a:moveTo>
                <a:lnTo>
                  <a:pt x="166" y="20"/>
                </a:lnTo>
                <a:lnTo>
                  <a:pt x="174" y="18"/>
                </a:lnTo>
                <a:lnTo>
                  <a:pt x="166" y="10"/>
                </a:lnTo>
                <a:lnTo>
                  <a:pt x="166" y="10"/>
                </a:lnTo>
                <a:close/>
              </a:path>
              <a:path w="544" h="175">
                <a:moveTo>
                  <a:pt x="354" y="133"/>
                </a:moveTo>
                <a:lnTo>
                  <a:pt x="354" y="135"/>
                </a:lnTo>
                <a:lnTo>
                  <a:pt x="356" y="135"/>
                </a:lnTo>
                <a:lnTo>
                  <a:pt x="358" y="138"/>
                </a:lnTo>
                <a:lnTo>
                  <a:pt x="363" y="140"/>
                </a:lnTo>
                <a:lnTo>
                  <a:pt x="365" y="142"/>
                </a:lnTo>
                <a:lnTo>
                  <a:pt x="368" y="142"/>
                </a:lnTo>
                <a:lnTo>
                  <a:pt x="370" y="145"/>
                </a:lnTo>
                <a:lnTo>
                  <a:pt x="373" y="147"/>
                </a:lnTo>
                <a:lnTo>
                  <a:pt x="375" y="150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7"/>
                </a:lnTo>
                <a:lnTo>
                  <a:pt x="387" y="159"/>
                </a:lnTo>
                <a:lnTo>
                  <a:pt x="390" y="164"/>
                </a:lnTo>
                <a:lnTo>
                  <a:pt x="392" y="166"/>
                </a:lnTo>
                <a:lnTo>
                  <a:pt x="394" y="169"/>
                </a:lnTo>
                <a:lnTo>
                  <a:pt x="397" y="169"/>
                </a:lnTo>
                <a:lnTo>
                  <a:pt x="397" y="166"/>
                </a:lnTo>
                <a:lnTo>
                  <a:pt x="399" y="164"/>
                </a:lnTo>
                <a:lnTo>
                  <a:pt x="399" y="159"/>
                </a:lnTo>
                <a:lnTo>
                  <a:pt x="397" y="154"/>
                </a:lnTo>
                <a:lnTo>
                  <a:pt x="394" y="152"/>
                </a:lnTo>
                <a:lnTo>
                  <a:pt x="394" y="150"/>
                </a:lnTo>
                <a:lnTo>
                  <a:pt x="392" y="147"/>
                </a:lnTo>
                <a:lnTo>
                  <a:pt x="390" y="147"/>
                </a:lnTo>
                <a:lnTo>
                  <a:pt x="387" y="145"/>
                </a:lnTo>
                <a:lnTo>
                  <a:pt x="385" y="142"/>
                </a:lnTo>
                <a:lnTo>
                  <a:pt x="380" y="142"/>
                </a:lnTo>
                <a:lnTo>
                  <a:pt x="378" y="140"/>
                </a:lnTo>
                <a:lnTo>
                  <a:pt x="375" y="140"/>
                </a:lnTo>
                <a:lnTo>
                  <a:pt x="373" y="138"/>
                </a:lnTo>
                <a:lnTo>
                  <a:pt x="368" y="138"/>
                </a:lnTo>
                <a:lnTo>
                  <a:pt x="365" y="135"/>
                </a:lnTo>
                <a:lnTo>
                  <a:pt x="363" y="135"/>
                </a:lnTo>
                <a:lnTo>
                  <a:pt x="361" y="133"/>
                </a:lnTo>
                <a:lnTo>
                  <a:pt x="354" y="133"/>
                </a:lnTo>
                <a:lnTo>
                  <a:pt x="354" y="133"/>
                </a:lnTo>
                <a:close/>
              </a:path>
              <a:path w="544" h="175">
                <a:moveTo>
                  <a:pt x="344" y="75"/>
                </a:moveTo>
                <a:lnTo>
                  <a:pt x="344" y="80"/>
                </a:lnTo>
                <a:lnTo>
                  <a:pt x="342" y="85"/>
                </a:lnTo>
                <a:lnTo>
                  <a:pt x="342" y="116"/>
                </a:lnTo>
                <a:lnTo>
                  <a:pt x="339" y="121"/>
                </a:lnTo>
                <a:lnTo>
                  <a:pt x="339" y="123"/>
                </a:lnTo>
                <a:lnTo>
                  <a:pt x="337" y="128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40"/>
                </a:lnTo>
                <a:lnTo>
                  <a:pt x="330" y="142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5" y="161"/>
                </a:lnTo>
                <a:lnTo>
                  <a:pt x="301" y="161"/>
                </a:lnTo>
                <a:lnTo>
                  <a:pt x="298" y="164"/>
                </a:lnTo>
                <a:lnTo>
                  <a:pt x="296" y="166"/>
                </a:lnTo>
                <a:lnTo>
                  <a:pt x="291" y="166"/>
                </a:lnTo>
                <a:lnTo>
                  <a:pt x="289" y="169"/>
                </a:lnTo>
                <a:lnTo>
                  <a:pt x="284" y="171"/>
                </a:lnTo>
                <a:lnTo>
                  <a:pt x="284" y="173"/>
                </a:lnTo>
                <a:lnTo>
                  <a:pt x="289" y="173"/>
                </a:lnTo>
                <a:lnTo>
                  <a:pt x="291" y="171"/>
                </a:lnTo>
                <a:lnTo>
                  <a:pt x="294" y="171"/>
                </a:lnTo>
                <a:lnTo>
                  <a:pt x="298" y="169"/>
                </a:lnTo>
                <a:lnTo>
                  <a:pt x="301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5" y="161"/>
                </a:lnTo>
                <a:lnTo>
                  <a:pt x="318" y="161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7" y="145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33"/>
                </a:lnTo>
                <a:lnTo>
                  <a:pt x="346" y="130"/>
                </a:lnTo>
                <a:lnTo>
                  <a:pt x="346" y="123"/>
                </a:lnTo>
                <a:lnTo>
                  <a:pt x="349" y="118"/>
                </a:lnTo>
                <a:lnTo>
                  <a:pt x="349" y="106"/>
                </a:lnTo>
                <a:lnTo>
                  <a:pt x="351" y="104"/>
                </a:lnTo>
                <a:lnTo>
                  <a:pt x="351" y="90"/>
                </a:lnTo>
                <a:lnTo>
                  <a:pt x="356" y="85"/>
                </a:lnTo>
                <a:lnTo>
                  <a:pt x="344" y="75"/>
                </a:lnTo>
                <a:lnTo>
                  <a:pt x="344" y="75"/>
                </a:lnTo>
                <a:close/>
              </a:path>
              <a:path w="544" h="175">
                <a:moveTo>
                  <a:pt x="310" y="63"/>
                </a:moveTo>
                <a:lnTo>
                  <a:pt x="310" y="135"/>
                </a:lnTo>
                <a:lnTo>
                  <a:pt x="320" y="130"/>
                </a:lnTo>
                <a:lnTo>
                  <a:pt x="320" y="63"/>
                </a:lnTo>
                <a:lnTo>
                  <a:pt x="375" y="63"/>
                </a:lnTo>
                <a:lnTo>
                  <a:pt x="310" y="63"/>
                </a:lnTo>
                <a:lnTo>
                  <a:pt x="310" y="63"/>
                </a:lnTo>
                <a:close/>
              </a:path>
              <a:path w="544" h="175">
                <a:moveTo>
                  <a:pt x="310" y="53"/>
                </a:moveTo>
                <a:lnTo>
                  <a:pt x="310" y="58"/>
                </a:lnTo>
                <a:lnTo>
                  <a:pt x="318" y="58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544" h="175">
                <a:moveTo>
                  <a:pt x="380" y="51"/>
                </a:moveTo>
                <a:lnTo>
                  <a:pt x="375" y="58"/>
                </a:lnTo>
                <a:lnTo>
                  <a:pt x="310" y="58"/>
                </a:lnTo>
                <a:lnTo>
                  <a:pt x="310" y="63"/>
                </a:lnTo>
                <a:lnTo>
                  <a:pt x="375" y="63"/>
                </a:lnTo>
                <a:lnTo>
                  <a:pt x="375" y="128"/>
                </a:lnTo>
                <a:lnTo>
                  <a:pt x="385" y="123"/>
                </a:lnTo>
                <a:lnTo>
                  <a:pt x="385" y="66"/>
                </a:lnTo>
                <a:lnTo>
                  <a:pt x="390" y="61"/>
                </a:lnTo>
                <a:lnTo>
                  <a:pt x="380" y="51"/>
                </a:lnTo>
                <a:lnTo>
                  <a:pt x="380" y="51"/>
                </a:lnTo>
                <a:close/>
              </a:path>
              <a:path w="544" h="175">
                <a:moveTo>
                  <a:pt x="375" y="27"/>
                </a:moveTo>
                <a:lnTo>
                  <a:pt x="361" y="27"/>
                </a:lnTo>
                <a:lnTo>
                  <a:pt x="346" y="58"/>
                </a:lnTo>
                <a:lnTo>
                  <a:pt x="349" y="58"/>
                </a:lnTo>
                <a:lnTo>
                  <a:pt x="351" y="56"/>
                </a:lnTo>
                <a:lnTo>
                  <a:pt x="354" y="53"/>
                </a:lnTo>
                <a:lnTo>
                  <a:pt x="356" y="49"/>
                </a:lnTo>
                <a:lnTo>
                  <a:pt x="358" y="46"/>
                </a:lnTo>
                <a:lnTo>
                  <a:pt x="358" y="44"/>
                </a:lnTo>
                <a:lnTo>
                  <a:pt x="361" y="41"/>
                </a:lnTo>
                <a:lnTo>
                  <a:pt x="363" y="39"/>
                </a:lnTo>
                <a:lnTo>
                  <a:pt x="363" y="37"/>
                </a:lnTo>
                <a:lnTo>
                  <a:pt x="365" y="34"/>
                </a:lnTo>
                <a:lnTo>
                  <a:pt x="368" y="32"/>
                </a:lnTo>
                <a:lnTo>
                  <a:pt x="370" y="30"/>
                </a:lnTo>
                <a:lnTo>
                  <a:pt x="373" y="30"/>
                </a:lnTo>
                <a:lnTo>
                  <a:pt x="375" y="27"/>
                </a:lnTo>
                <a:lnTo>
                  <a:pt x="375" y="27"/>
                </a:lnTo>
                <a:close/>
              </a:path>
              <a:path w="544" h="175">
                <a:moveTo>
                  <a:pt x="365" y="15"/>
                </a:moveTo>
                <a:lnTo>
                  <a:pt x="361" y="22"/>
                </a:lnTo>
                <a:lnTo>
                  <a:pt x="327" y="22"/>
                </a:lnTo>
                <a:lnTo>
                  <a:pt x="318" y="25"/>
                </a:lnTo>
                <a:lnTo>
                  <a:pt x="318" y="30"/>
                </a:lnTo>
                <a:lnTo>
                  <a:pt x="315" y="32"/>
                </a:lnTo>
                <a:lnTo>
                  <a:pt x="313" y="37"/>
                </a:lnTo>
                <a:lnTo>
                  <a:pt x="310" y="39"/>
                </a:lnTo>
                <a:lnTo>
                  <a:pt x="310" y="41"/>
                </a:lnTo>
                <a:lnTo>
                  <a:pt x="308" y="44"/>
                </a:lnTo>
                <a:lnTo>
                  <a:pt x="305" y="49"/>
                </a:lnTo>
                <a:lnTo>
                  <a:pt x="305" y="51"/>
                </a:lnTo>
                <a:lnTo>
                  <a:pt x="303" y="53"/>
                </a:lnTo>
                <a:lnTo>
                  <a:pt x="301" y="56"/>
                </a:lnTo>
                <a:lnTo>
                  <a:pt x="298" y="58"/>
                </a:lnTo>
                <a:lnTo>
                  <a:pt x="296" y="61"/>
                </a:lnTo>
                <a:lnTo>
                  <a:pt x="296" y="63"/>
                </a:lnTo>
                <a:lnTo>
                  <a:pt x="294" y="66"/>
                </a:lnTo>
                <a:lnTo>
                  <a:pt x="291" y="68"/>
                </a:lnTo>
                <a:lnTo>
                  <a:pt x="289" y="73"/>
                </a:lnTo>
                <a:lnTo>
                  <a:pt x="286" y="75"/>
                </a:lnTo>
                <a:lnTo>
                  <a:pt x="284" y="78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3" y="61"/>
                </a:lnTo>
                <a:lnTo>
                  <a:pt x="305" y="58"/>
                </a:lnTo>
                <a:lnTo>
                  <a:pt x="308" y="56"/>
                </a:lnTo>
                <a:lnTo>
                  <a:pt x="310" y="53"/>
                </a:lnTo>
                <a:lnTo>
                  <a:pt x="313" y="51"/>
                </a:lnTo>
                <a:lnTo>
                  <a:pt x="313" y="49"/>
                </a:lnTo>
                <a:lnTo>
                  <a:pt x="315" y="44"/>
                </a:lnTo>
                <a:lnTo>
                  <a:pt x="318" y="41"/>
                </a:lnTo>
                <a:lnTo>
                  <a:pt x="320" y="39"/>
                </a:lnTo>
                <a:lnTo>
                  <a:pt x="322" y="37"/>
                </a:lnTo>
                <a:lnTo>
                  <a:pt x="322" y="34"/>
                </a:lnTo>
                <a:lnTo>
                  <a:pt x="325" y="32"/>
                </a:lnTo>
                <a:lnTo>
                  <a:pt x="327" y="27"/>
                </a:lnTo>
                <a:lnTo>
                  <a:pt x="375" y="27"/>
                </a:lnTo>
                <a:lnTo>
                  <a:pt x="365" y="15"/>
                </a:lnTo>
                <a:lnTo>
                  <a:pt x="365" y="15"/>
                </a:lnTo>
                <a:close/>
              </a:path>
              <a:path w="544" h="175">
                <a:moveTo>
                  <a:pt x="327" y="1"/>
                </a:moveTo>
                <a:lnTo>
                  <a:pt x="327" y="6"/>
                </a:lnTo>
                <a:lnTo>
                  <a:pt x="325" y="8"/>
                </a:lnTo>
                <a:lnTo>
                  <a:pt x="325" y="13"/>
                </a:lnTo>
                <a:lnTo>
                  <a:pt x="322" y="15"/>
                </a:lnTo>
                <a:lnTo>
                  <a:pt x="322" y="18"/>
                </a:lnTo>
                <a:lnTo>
                  <a:pt x="320" y="22"/>
                </a:lnTo>
                <a:lnTo>
                  <a:pt x="318" y="25"/>
                </a:lnTo>
                <a:lnTo>
                  <a:pt x="327" y="22"/>
                </a:lnTo>
                <a:lnTo>
                  <a:pt x="332" y="15"/>
                </a:lnTo>
                <a:lnTo>
                  <a:pt x="339" y="13"/>
                </a:lnTo>
                <a:lnTo>
                  <a:pt x="327" y="1"/>
                </a:lnTo>
                <a:lnTo>
                  <a:pt x="327" y="1"/>
                </a:lnTo>
                <a:close/>
              </a:path>
              <a:path w="544" h="175">
                <a:moveTo>
                  <a:pt x="488" y="138"/>
                </a:moveTo>
                <a:lnTo>
                  <a:pt x="488" y="140"/>
                </a:lnTo>
                <a:lnTo>
                  <a:pt x="490" y="142"/>
                </a:lnTo>
                <a:lnTo>
                  <a:pt x="493" y="142"/>
                </a:lnTo>
                <a:lnTo>
                  <a:pt x="498" y="145"/>
                </a:lnTo>
                <a:lnTo>
                  <a:pt x="500" y="147"/>
                </a:lnTo>
                <a:lnTo>
                  <a:pt x="502" y="147"/>
                </a:lnTo>
                <a:lnTo>
                  <a:pt x="505" y="150"/>
                </a:lnTo>
                <a:lnTo>
                  <a:pt x="507" y="152"/>
                </a:lnTo>
                <a:lnTo>
                  <a:pt x="510" y="154"/>
                </a:lnTo>
                <a:lnTo>
                  <a:pt x="512" y="157"/>
                </a:lnTo>
                <a:lnTo>
                  <a:pt x="514" y="159"/>
                </a:lnTo>
                <a:lnTo>
                  <a:pt x="517" y="161"/>
                </a:lnTo>
                <a:lnTo>
                  <a:pt x="519" y="164"/>
                </a:lnTo>
                <a:lnTo>
                  <a:pt x="522" y="166"/>
                </a:lnTo>
                <a:lnTo>
                  <a:pt x="524" y="169"/>
                </a:lnTo>
                <a:lnTo>
                  <a:pt x="526" y="171"/>
                </a:lnTo>
                <a:lnTo>
                  <a:pt x="529" y="171"/>
                </a:lnTo>
                <a:lnTo>
                  <a:pt x="529" y="169"/>
                </a:lnTo>
                <a:lnTo>
                  <a:pt x="529" y="157"/>
                </a:lnTo>
                <a:lnTo>
                  <a:pt x="526" y="154"/>
                </a:lnTo>
                <a:lnTo>
                  <a:pt x="524" y="152"/>
                </a:lnTo>
                <a:lnTo>
                  <a:pt x="522" y="150"/>
                </a:lnTo>
                <a:lnTo>
                  <a:pt x="519" y="147"/>
                </a:lnTo>
                <a:lnTo>
                  <a:pt x="514" y="147"/>
                </a:lnTo>
                <a:lnTo>
                  <a:pt x="512" y="145"/>
                </a:lnTo>
                <a:lnTo>
                  <a:pt x="510" y="145"/>
                </a:lnTo>
                <a:lnTo>
                  <a:pt x="507" y="142"/>
                </a:lnTo>
                <a:lnTo>
                  <a:pt x="502" y="142"/>
                </a:lnTo>
                <a:lnTo>
                  <a:pt x="498" y="140"/>
                </a:lnTo>
                <a:lnTo>
                  <a:pt x="495" y="140"/>
                </a:lnTo>
                <a:lnTo>
                  <a:pt x="490" y="138"/>
                </a:lnTo>
                <a:lnTo>
                  <a:pt x="488" y="138"/>
                </a:lnTo>
                <a:lnTo>
                  <a:pt x="488" y="138"/>
                </a:lnTo>
                <a:close/>
              </a:path>
              <a:path w="544" h="175">
                <a:moveTo>
                  <a:pt x="478" y="94"/>
                </a:moveTo>
                <a:lnTo>
                  <a:pt x="478" y="121"/>
                </a:lnTo>
                <a:lnTo>
                  <a:pt x="476" y="123"/>
                </a:lnTo>
                <a:lnTo>
                  <a:pt x="476" y="130"/>
                </a:lnTo>
                <a:lnTo>
                  <a:pt x="474" y="133"/>
                </a:lnTo>
                <a:lnTo>
                  <a:pt x="474" y="135"/>
                </a:lnTo>
                <a:lnTo>
                  <a:pt x="471" y="138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2" y="152"/>
                </a:lnTo>
                <a:lnTo>
                  <a:pt x="459" y="154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1"/>
                </a:lnTo>
                <a:lnTo>
                  <a:pt x="447" y="161"/>
                </a:lnTo>
                <a:lnTo>
                  <a:pt x="445" y="164"/>
                </a:lnTo>
                <a:lnTo>
                  <a:pt x="440" y="164"/>
                </a:lnTo>
                <a:lnTo>
                  <a:pt x="438" y="166"/>
                </a:lnTo>
                <a:lnTo>
                  <a:pt x="435" y="166"/>
                </a:lnTo>
                <a:lnTo>
                  <a:pt x="433" y="169"/>
                </a:lnTo>
                <a:lnTo>
                  <a:pt x="425" y="169"/>
                </a:lnTo>
                <a:lnTo>
                  <a:pt x="425" y="171"/>
                </a:lnTo>
                <a:lnTo>
                  <a:pt x="435" y="171"/>
                </a:lnTo>
                <a:lnTo>
                  <a:pt x="438" y="169"/>
                </a:lnTo>
                <a:lnTo>
                  <a:pt x="445" y="169"/>
                </a:lnTo>
                <a:lnTo>
                  <a:pt x="450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1"/>
                </a:lnTo>
                <a:lnTo>
                  <a:pt x="462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4"/>
                </a:lnTo>
                <a:lnTo>
                  <a:pt x="471" y="152"/>
                </a:lnTo>
                <a:lnTo>
                  <a:pt x="474" y="150"/>
                </a:lnTo>
                <a:lnTo>
                  <a:pt x="476" y="147"/>
                </a:lnTo>
                <a:lnTo>
                  <a:pt x="478" y="145"/>
                </a:lnTo>
                <a:lnTo>
                  <a:pt x="478" y="142"/>
                </a:lnTo>
                <a:lnTo>
                  <a:pt x="481" y="140"/>
                </a:lnTo>
                <a:lnTo>
                  <a:pt x="481" y="138"/>
                </a:lnTo>
                <a:lnTo>
                  <a:pt x="483" y="135"/>
                </a:lnTo>
                <a:lnTo>
                  <a:pt x="483" y="128"/>
                </a:lnTo>
                <a:lnTo>
                  <a:pt x="485" y="123"/>
                </a:lnTo>
                <a:lnTo>
                  <a:pt x="485" y="106"/>
                </a:lnTo>
                <a:lnTo>
                  <a:pt x="490" y="101"/>
                </a:lnTo>
                <a:lnTo>
                  <a:pt x="478" y="94"/>
                </a:lnTo>
                <a:lnTo>
                  <a:pt x="478" y="94"/>
                </a:lnTo>
                <a:close/>
              </a:path>
              <a:path w="544" h="175">
                <a:moveTo>
                  <a:pt x="447" y="87"/>
                </a:moveTo>
                <a:lnTo>
                  <a:pt x="447" y="145"/>
                </a:lnTo>
                <a:lnTo>
                  <a:pt x="454" y="140"/>
                </a:lnTo>
                <a:lnTo>
                  <a:pt x="454" y="87"/>
                </a:lnTo>
                <a:lnTo>
                  <a:pt x="512" y="87"/>
                </a:lnTo>
                <a:lnTo>
                  <a:pt x="447" y="87"/>
                </a:lnTo>
                <a:lnTo>
                  <a:pt x="447" y="87"/>
                </a:lnTo>
                <a:close/>
              </a:path>
              <a:path w="544" h="175">
                <a:moveTo>
                  <a:pt x="447" y="75"/>
                </a:moveTo>
                <a:lnTo>
                  <a:pt x="447" y="82"/>
                </a:lnTo>
                <a:lnTo>
                  <a:pt x="457" y="82"/>
                </a:lnTo>
                <a:lnTo>
                  <a:pt x="447" y="75"/>
                </a:lnTo>
                <a:lnTo>
                  <a:pt x="447" y="75"/>
                </a:lnTo>
                <a:close/>
              </a:path>
              <a:path w="544" h="175">
                <a:moveTo>
                  <a:pt x="517" y="75"/>
                </a:moveTo>
                <a:lnTo>
                  <a:pt x="512" y="82"/>
                </a:lnTo>
                <a:lnTo>
                  <a:pt x="447" y="82"/>
                </a:lnTo>
                <a:lnTo>
                  <a:pt x="447" y="87"/>
                </a:lnTo>
                <a:lnTo>
                  <a:pt x="512" y="87"/>
                </a:lnTo>
                <a:lnTo>
                  <a:pt x="512" y="140"/>
                </a:lnTo>
                <a:lnTo>
                  <a:pt x="522" y="135"/>
                </a:lnTo>
                <a:lnTo>
                  <a:pt x="522" y="116"/>
                </a:lnTo>
                <a:lnTo>
                  <a:pt x="519" y="113"/>
                </a:lnTo>
                <a:lnTo>
                  <a:pt x="519" y="90"/>
                </a:lnTo>
                <a:lnTo>
                  <a:pt x="524" y="85"/>
                </a:lnTo>
                <a:lnTo>
                  <a:pt x="517" y="75"/>
                </a:lnTo>
                <a:lnTo>
                  <a:pt x="517" y="75"/>
                </a:lnTo>
                <a:close/>
              </a:path>
              <a:path w="544" h="175">
                <a:moveTo>
                  <a:pt x="534" y="56"/>
                </a:moveTo>
                <a:lnTo>
                  <a:pt x="526" y="66"/>
                </a:lnTo>
                <a:lnTo>
                  <a:pt x="423" y="66"/>
                </a:lnTo>
                <a:lnTo>
                  <a:pt x="428" y="70"/>
                </a:lnTo>
                <a:lnTo>
                  <a:pt x="543" y="70"/>
                </a:lnTo>
                <a:lnTo>
                  <a:pt x="534" y="56"/>
                </a:lnTo>
                <a:lnTo>
                  <a:pt x="534" y="56"/>
                </a:lnTo>
                <a:close/>
              </a:path>
              <a:path w="544" h="175">
                <a:moveTo>
                  <a:pt x="488" y="66"/>
                </a:moveTo>
                <a:lnTo>
                  <a:pt x="488" y="46"/>
                </a:lnTo>
                <a:lnTo>
                  <a:pt x="481" y="46"/>
                </a:lnTo>
                <a:lnTo>
                  <a:pt x="481" y="66"/>
                </a:lnTo>
                <a:lnTo>
                  <a:pt x="488" y="66"/>
                </a:lnTo>
                <a:close/>
              </a:path>
              <a:path w="544" h="175">
                <a:moveTo>
                  <a:pt x="514" y="32"/>
                </a:moveTo>
                <a:lnTo>
                  <a:pt x="507" y="41"/>
                </a:lnTo>
                <a:lnTo>
                  <a:pt x="445" y="41"/>
                </a:lnTo>
                <a:lnTo>
                  <a:pt x="450" y="49"/>
                </a:lnTo>
                <a:lnTo>
                  <a:pt x="452" y="46"/>
                </a:lnTo>
                <a:lnTo>
                  <a:pt x="524" y="46"/>
                </a:lnTo>
                <a:lnTo>
                  <a:pt x="514" y="32"/>
                </a:lnTo>
                <a:lnTo>
                  <a:pt x="514" y="32"/>
                </a:lnTo>
                <a:close/>
              </a:path>
              <a:path w="544" h="175">
                <a:moveTo>
                  <a:pt x="488" y="41"/>
                </a:moveTo>
                <a:lnTo>
                  <a:pt x="488" y="25"/>
                </a:lnTo>
                <a:lnTo>
                  <a:pt x="481" y="25"/>
                </a:lnTo>
                <a:lnTo>
                  <a:pt x="481" y="41"/>
                </a:lnTo>
                <a:lnTo>
                  <a:pt x="488" y="41"/>
                </a:lnTo>
                <a:close/>
              </a:path>
              <a:path w="544" h="175">
                <a:moveTo>
                  <a:pt x="522" y="13"/>
                </a:moveTo>
                <a:lnTo>
                  <a:pt x="514" y="22"/>
                </a:lnTo>
                <a:lnTo>
                  <a:pt x="435" y="22"/>
                </a:lnTo>
                <a:lnTo>
                  <a:pt x="440" y="27"/>
                </a:lnTo>
                <a:lnTo>
                  <a:pt x="445" y="27"/>
                </a:lnTo>
                <a:lnTo>
                  <a:pt x="447" y="25"/>
                </a:lnTo>
                <a:lnTo>
                  <a:pt x="531" y="25"/>
                </a:lnTo>
                <a:lnTo>
                  <a:pt x="522" y="13"/>
                </a:lnTo>
                <a:lnTo>
                  <a:pt x="522" y="13"/>
                </a:lnTo>
                <a:close/>
              </a:path>
              <a:path w="544" h="175">
                <a:moveTo>
                  <a:pt x="481" y="1"/>
                </a:moveTo>
                <a:lnTo>
                  <a:pt x="481" y="22"/>
                </a:lnTo>
                <a:lnTo>
                  <a:pt x="488" y="22"/>
                </a:lnTo>
                <a:lnTo>
                  <a:pt x="488" y="13"/>
                </a:lnTo>
                <a:lnTo>
                  <a:pt x="490" y="8"/>
                </a:lnTo>
                <a:lnTo>
                  <a:pt x="481" y="1"/>
                </a:lnTo>
                <a:lnTo>
                  <a:pt x="48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82" name="path 12282"/>
          <p:cNvSpPr/>
          <p:nvPr/>
        </p:nvSpPr>
        <p:spPr>
          <a:xfrm>
            <a:off x="7853933" y="9941306"/>
            <a:ext cx="347471" cy="109728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41" y="128"/>
                </a:moveTo>
                <a:lnTo>
                  <a:pt x="41" y="133"/>
                </a:lnTo>
                <a:lnTo>
                  <a:pt x="44" y="133"/>
                </a:lnTo>
                <a:lnTo>
                  <a:pt x="46" y="135"/>
                </a:lnTo>
                <a:lnTo>
                  <a:pt x="51" y="138"/>
                </a:lnTo>
                <a:lnTo>
                  <a:pt x="54" y="140"/>
                </a:lnTo>
                <a:lnTo>
                  <a:pt x="56" y="142"/>
                </a:lnTo>
                <a:lnTo>
                  <a:pt x="58" y="142"/>
                </a:lnTo>
                <a:lnTo>
                  <a:pt x="61" y="145"/>
                </a:lnTo>
                <a:lnTo>
                  <a:pt x="73" y="142"/>
                </a:lnTo>
                <a:lnTo>
                  <a:pt x="70" y="142"/>
                </a:lnTo>
                <a:lnTo>
                  <a:pt x="68" y="140"/>
                </a:lnTo>
                <a:lnTo>
                  <a:pt x="65" y="140"/>
                </a:lnTo>
                <a:lnTo>
                  <a:pt x="63" y="138"/>
                </a:lnTo>
                <a:lnTo>
                  <a:pt x="61" y="138"/>
                </a:lnTo>
                <a:lnTo>
                  <a:pt x="56" y="135"/>
                </a:lnTo>
                <a:lnTo>
                  <a:pt x="54" y="133"/>
                </a:lnTo>
                <a:lnTo>
                  <a:pt x="51" y="133"/>
                </a:lnTo>
                <a:lnTo>
                  <a:pt x="49" y="130"/>
                </a:lnTo>
                <a:lnTo>
                  <a:pt x="46" y="130"/>
                </a:lnTo>
                <a:lnTo>
                  <a:pt x="41" y="128"/>
                </a:lnTo>
                <a:lnTo>
                  <a:pt x="41" y="128"/>
                </a:lnTo>
                <a:close/>
              </a:path>
              <a:path w="547" h="172">
                <a:moveTo>
                  <a:pt x="39" y="102"/>
                </a:moveTo>
                <a:lnTo>
                  <a:pt x="46" y="111"/>
                </a:lnTo>
                <a:lnTo>
                  <a:pt x="49" y="106"/>
                </a:lnTo>
                <a:lnTo>
                  <a:pt x="94" y="106"/>
                </a:lnTo>
                <a:lnTo>
                  <a:pt x="39" y="102"/>
                </a:lnTo>
                <a:lnTo>
                  <a:pt x="39" y="102"/>
                </a:lnTo>
                <a:close/>
              </a:path>
              <a:path w="547" h="172">
                <a:moveTo>
                  <a:pt x="99" y="94"/>
                </a:moveTo>
                <a:lnTo>
                  <a:pt x="94" y="102"/>
                </a:lnTo>
                <a:lnTo>
                  <a:pt x="39" y="102"/>
                </a:lnTo>
                <a:lnTo>
                  <a:pt x="94" y="106"/>
                </a:lnTo>
                <a:lnTo>
                  <a:pt x="94" y="109"/>
                </a:lnTo>
                <a:lnTo>
                  <a:pt x="92" y="114"/>
                </a:lnTo>
                <a:lnTo>
                  <a:pt x="90" y="116"/>
                </a:lnTo>
                <a:lnTo>
                  <a:pt x="87" y="118"/>
                </a:lnTo>
                <a:lnTo>
                  <a:pt x="85" y="123"/>
                </a:lnTo>
                <a:lnTo>
                  <a:pt x="85" y="125"/>
                </a:lnTo>
                <a:lnTo>
                  <a:pt x="82" y="128"/>
                </a:lnTo>
                <a:lnTo>
                  <a:pt x="80" y="130"/>
                </a:lnTo>
                <a:lnTo>
                  <a:pt x="80" y="135"/>
                </a:lnTo>
                <a:lnTo>
                  <a:pt x="78" y="138"/>
                </a:lnTo>
                <a:lnTo>
                  <a:pt x="75" y="140"/>
                </a:lnTo>
                <a:lnTo>
                  <a:pt x="75" y="142"/>
                </a:lnTo>
                <a:lnTo>
                  <a:pt x="73" y="142"/>
                </a:lnTo>
                <a:lnTo>
                  <a:pt x="61" y="145"/>
                </a:lnTo>
                <a:lnTo>
                  <a:pt x="63" y="147"/>
                </a:lnTo>
                <a:lnTo>
                  <a:pt x="65" y="147"/>
                </a:lnTo>
                <a:lnTo>
                  <a:pt x="65" y="150"/>
                </a:lnTo>
                <a:lnTo>
                  <a:pt x="68" y="152"/>
                </a:lnTo>
                <a:lnTo>
                  <a:pt x="70" y="154"/>
                </a:lnTo>
                <a:lnTo>
                  <a:pt x="73" y="157"/>
                </a:lnTo>
                <a:lnTo>
                  <a:pt x="75" y="159"/>
                </a:lnTo>
                <a:lnTo>
                  <a:pt x="78" y="162"/>
                </a:lnTo>
                <a:lnTo>
                  <a:pt x="80" y="162"/>
                </a:lnTo>
                <a:lnTo>
                  <a:pt x="82" y="164"/>
                </a:lnTo>
                <a:lnTo>
                  <a:pt x="82" y="166"/>
                </a:lnTo>
                <a:lnTo>
                  <a:pt x="85" y="171"/>
                </a:lnTo>
                <a:lnTo>
                  <a:pt x="87" y="171"/>
                </a:lnTo>
                <a:lnTo>
                  <a:pt x="90" y="169"/>
                </a:lnTo>
                <a:lnTo>
                  <a:pt x="90" y="154"/>
                </a:lnTo>
                <a:lnTo>
                  <a:pt x="87" y="152"/>
                </a:lnTo>
                <a:lnTo>
                  <a:pt x="85" y="150"/>
                </a:lnTo>
                <a:lnTo>
                  <a:pt x="80" y="147"/>
                </a:lnTo>
                <a:lnTo>
                  <a:pt x="78" y="145"/>
                </a:lnTo>
                <a:lnTo>
                  <a:pt x="78" y="142"/>
                </a:lnTo>
                <a:lnTo>
                  <a:pt x="80" y="140"/>
                </a:lnTo>
                <a:lnTo>
                  <a:pt x="82" y="138"/>
                </a:lnTo>
                <a:lnTo>
                  <a:pt x="85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92" y="123"/>
                </a:lnTo>
                <a:lnTo>
                  <a:pt x="94" y="121"/>
                </a:lnTo>
                <a:lnTo>
                  <a:pt x="97" y="118"/>
                </a:lnTo>
                <a:lnTo>
                  <a:pt x="99" y="116"/>
                </a:lnTo>
                <a:lnTo>
                  <a:pt x="101" y="114"/>
                </a:lnTo>
                <a:lnTo>
                  <a:pt x="104" y="111"/>
                </a:lnTo>
                <a:lnTo>
                  <a:pt x="106" y="111"/>
                </a:lnTo>
                <a:lnTo>
                  <a:pt x="109" y="109"/>
                </a:lnTo>
                <a:lnTo>
                  <a:pt x="111" y="109"/>
                </a:lnTo>
                <a:lnTo>
                  <a:pt x="99" y="94"/>
                </a:lnTo>
                <a:lnTo>
                  <a:pt x="99" y="94"/>
                </a:lnTo>
                <a:close/>
              </a:path>
              <a:path w="547" h="172">
                <a:moveTo>
                  <a:pt x="56" y="73"/>
                </a:moveTo>
                <a:lnTo>
                  <a:pt x="46" y="73"/>
                </a:lnTo>
                <a:lnTo>
                  <a:pt x="46" y="75"/>
                </a:lnTo>
                <a:lnTo>
                  <a:pt x="46" y="85"/>
                </a:lnTo>
                <a:lnTo>
                  <a:pt x="44" y="90"/>
                </a:lnTo>
                <a:lnTo>
                  <a:pt x="44" y="94"/>
                </a:lnTo>
                <a:lnTo>
                  <a:pt x="41" y="97"/>
                </a:lnTo>
                <a:lnTo>
                  <a:pt x="41" y="99"/>
                </a:lnTo>
                <a:lnTo>
                  <a:pt x="39" y="102"/>
                </a:lnTo>
                <a:lnTo>
                  <a:pt x="51" y="102"/>
                </a:lnTo>
                <a:lnTo>
                  <a:pt x="51" y="99"/>
                </a:lnTo>
                <a:lnTo>
                  <a:pt x="51" y="92"/>
                </a:lnTo>
                <a:lnTo>
                  <a:pt x="54" y="90"/>
                </a:lnTo>
                <a:lnTo>
                  <a:pt x="54" y="78"/>
                </a:lnTo>
                <a:lnTo>
                  <a:pt x="56" y="73"/>
                </a:lnTo>
                <a:lnTo>
                  <a:pt x="56" y="73"/>
                </a:lnTo>
                <a:close/>
              </a:path>
              <a:path w="547" h="172">
                <a:moveTo>
                  <a:pt x="118" y="58"/>
                </a:moveTo>
                <a:lnTo>
                  <a:pt x="109" y="70"/>
                </a:lnTo>
                <a:lnTo>
                  <a:pt x="1" y="70"/>
                </a:lnTo>
                <a:lnTo>
                  <a:pt x="8" y="75"/>
                </a:lnTo>
                <a:lnTo>
                  <a:pt x="15" y="75"/>
                </a:lnTo>
                <a:lnTo>
                  <a:pt x="18" y="73"/>
                </a:lnTo>
                <a:lnTo>
                  <a:pt x="128" y="73"/>
                </a:lnTo>
                <a:lnTo>
                  <a:pt x="118" y="58"/>
                </a:lnTo>
                <a:lnTo>
                  <a:pt x="118" y="58"/>
                </a:lnTo>
                <a:close/>
              </a:path>
              <a:path w="547" h="172">
                <a:moveTo>
                  <a:pt x="61" y="39"/>
                </a:moveTo>
                <a:lnTo>
                  <a:pt x="51" y="39"/>
                </a:lnTo>
                <a:lnTo>
                  <a:pt x="51" y="42"/>
                </a:lnTo>
                <a:lnTo>
                  <a:pt x="51" y="54"/>
                </a:lnTo>
                <a:lnTo>
                  <a:pt x="49" y="56"/>
                </a:lnTo>
                <a:lnTo>
                  <a:pt x="49" y="70"/>
                </a:lnTo>
                <a:lnTo>
                  <a:pt x="56" y="70"/>
                </a:lnTo>
                <a:lnTo>
                  <a:pt x="56" y="63"/>
                </a:lnTo>
                <a:lnTo>
                  <a:pt x="58" y="61"/>
                </a:lnTo>
                <a:lnTo>
                  <a:pt x="58" y="46"/>
                </a:lnTo>
                <a:lnTo>
                  <a:pt x="61" y="42"/>
                </a:lnTo>
                <a:lnTo>
                  <a:pt x="61" y="39"/>
                </a:lnTo>
                <a:lnTo>
                  <a:pt x="61" y="39"/>
                </a:lnTo>
                <a:close/>
              </a:path>
              <a:path w="547" h="172">
                <a:moveTo>
                  <a:pt x="101" y="25"/>
                </a:moveTo>
                <a:lnTo>
                  <a:pt x="92" y="34"/>
                </a:lnTo>
                <a:lnTo>
                  <a:pt x="15" y="34"/>
                </a:lnTo>
                <a:lnTo>
                  <a:pt x="20" y="39"/>
                </a:lnTo>
                <a:lnTo>
                  <a:pt x="111" y="39"/>
                </a:lnTo>
                <a:lnTo>
                  <a:pt x="101" y="25"/>
                </a:lnTo>
                <a:lnTo>
                  <a:pt x="101" y="25"/>
                </a:lnTo>
                <a:close/>
              </a:path>
              <a:path w="547" h="172">
                <a:moveTo>
                  <a:pt x="56" y="1"/>
                </a:moveTo>
                <a:lnTo>
                  <a:pt x="56" y="13"/>
                </a:lnTo>
                <a:lnTo>
                  <a:pt x="54" y="18"/>
                </a:lnTo>
                <a:lnTo>
                  <a:pt x="54" y="34"/>
                </a:lnTo>
                <a:lnTo>
                  <a:pt x="61" y="34"/>
                </a:lnTo>
                <a:lnTo>
                  <a:pt x="61" y="27"/>
                </a:lnTo>
                <a:lnTo>
                  <a:pt x="63" y="22"/>
                </a:lnTo>
                <a:lnTo>
                  <a:pt x="63" y="13"/>
                </a:lnTo>
                <a:lnTo>
                  <a:pt x="68" y="8"/>
                </a:lnTo>
                <a:lnTo>
                  <a:pt x="56" y="1"/>
                </a:lnTo>
                <a:lnTo>
                  <a:pt x="56" y="1"/>
                </a:lnTo>
                <a:close/>
              </a:path>
              <a:path w="547" h="172">
                <a:moveTo>
                  <a:pt x="258" y="142"/>
                </a:moveTo>
                <a:lnTo>
                  <a:pt x="250" y="152"/>
                </a:lnTo>
                <a:lnTo>
                  <a:pt x="140" y="152"/>
                </a:lnTo>
                <a:lnTo>
                  <a:pt x="145" y="159"/>
                </a:lnTo>
                <a:lnTo>
                  <a:pt x="150" y="159"/>
                </a:lnTo>
                <a:lnTo>
                  <a:pt x="152" y="157"/>
                </a:lnTo>
                <a:lnTo>
                  <a:pt x="270" y="157"/>
                </a:lnTo>
                <a:lnTo>
                  <a:pt x="258" y="142"/>
                </a:lnTo>
                <a:lnTo>
                  <a:pt x="258" y="142"/>
                </a:lnTo>
                <a:close/>
              </a:path>
              <a:path w="547" h="172">
                <a:moveTo>
                  <a:pt x="150" y="44"/>
                </a:moveTo>
                <a:lnTo>
                  <a:pt x="147" y="46"/>
                </a:lnTo>
                <a:lnTo>
                  <a:pt x="150" y="49"/>
                </a:lnTo>
                <a:lnTo>
                  <a:pt x="150" y="54"/>
                </a:lnTo>
                <a:lnTo>
                  <a:pt x="152" y="58"/>
                </a:lnTo>
                <a:lnTo>
                  <a:pt x="154" y="63"/>
                </a:lnTo>
                <a:lnTo>
                  <a:pt x="154" y="65"/>
                </a:lnTo>
                <a:lnTo>
                  <a:pt x="157" y="70"/>
                </a:lnTo>
                <a:lnTo>
                  <a:pt x="157" y="75"/>
                </a:lnTo>
                <a:lnTo>
                  <a:pt x="159" y="78"/>
                </a:lnTo>
                <a:lnTo>
                  <a:pt x="159" y="82"/>
                </a:lnTo>
                <a:lnTo>
                  <a:pt x="161" y="85"/>
                </a:lnTo>
                <a:lnTo>
                  <a:pt x="161" y="90"/>
                </a:lnTo>
                <a:lnTo>
                  <a:pt x="164" y="92"/>
                </a:lnTo>
                <a:lnTo>
                  <a:pt x="164" y="102"/>
                </a:lnTo>
                <a:lnTo>
                  <a:pt x="166" y="104"/>
                </a:lnTo>
                <a:lnTo>
                  <a:pt x="166" y="116"/>
                </a:lnTo>
                <a:lnTo>
                  <a:pt x="169" y="121"/>
                </a:lnTo>
                <a:lnTo>
                  <a:pt x="169" y="123"/>
                </a:lnTo>
                <a:lnTo>
                  <a:pt x="171" y="123"/>
                </a:lnTo>
                <a:lnTo>
                  <a:pt x="171" y="123"/>
                </a:lnTo>
                <a:lnTo>
                  <a:pt x="171" y="121"/>
                </a:lnTo>
                <a:lnTo>
                  <a:pt x="176" y="118"/>
                </a:lnTo>
                <a:lnTo>
                  <a:pt x="176" y="97"/>
                </a:lnTo>
                <a:lnTo>
                  <a:pt x="174" y="94"/>
                </a:lnTo>
                <a:lnTo>
                  <a:pt x="174" y="90"/>
                </a:lnTo>
                <a:lnTo>
                  <a:pt x="171" y="87"/>
                </a:lnTo>
                <a:lnTo>
                  <a:pt x="171" y="85"/>
                </a:lnTo>
                <a:lnTo>
                  <a:pt x="169" y="82"/>
                </a:lnTo>
                <a:lnTo>
                  <a:pt x="166" y="78"/>
                </a:lnTo>
                <a:lnTo>
                  <a:pt x="166" y="75"/>
                </a:lnTo>
                <a:lnTo>
                  <a:pt x="164" y="70"/>
                </a:lnTo>
                <a:lnTo>
                  <a:pt x="161" y="68"/>
                </a:lnTo>
                <a:lnTo>
                  <a:pt x="159" y="63"/>
                </a:lnTo>
                <a:lnTo>
                  <a:pt x="157" y="58"/>
                </a:lnTo>
                <a:lnTo>
                  <a:pt x="154" y="54"/>
                </a:lnTo>
                <a:lnTo>
                  <a:pt x="152" y="49"/>
                </a:lnTo>
                <a:lnTo>
                  <a:pt x="150" y="44"/>
                </a:lnTo>
                <a:lnTo>
                  <a:pt x="150" y="44"/>
                </a:lnTo>
                <a:close/>
              </a:path>
              <a:path w="547" h="172">
                <a:moveTo>
                  <a:pt x="253" y="42"/>
                </a:moveTo>
                <a:lnTo>
                  <a:pt x="253" y="46"/>
                </a:lnTo>
                <a:lnTo>
                  <a:pt x="250" y="49"/>
                </a:lnTo>
                <a:lnTo>
                  <a:pt x="250" y="56"/>
                </a:lnTo>
                <a:lnTo>
                  <a:pt x="248" y="58"/>
                </a:lnTo>
                <a:lnTo>
                  <a:pt x="248" y="63"/>
                </a:lnTo>
                <a:lnTo>
                  <a:pt x="245" y="65"/>
                </a:lnTo>
                <a:lnTo>
                  <a:pt x="245" y="73"/>
                </a:lnTo>
                <a:lnTo>
                  <a:pt x="243" y="75"/>
                </a:lnTo>
                <a:lnTo>
                  <a:pt x="243" y="80"/>
                </a:lnTo>
                <a:lnTo>
                  <a:pt x="241" y="82"/>
                </a:lnTo>
                <a:lnTo>
                  <a:pt x="241" y="85"/>
                </a:lnTo>
                <a:lnTo>
                  <a:pt x="238" y="90"/>
                </a:lnTo>
                <a:lnTo>
                  <a:pt x="238" y="92"/>
                </a:lnTo>
                <a:lnTo>
                  <a:pt x="236" y="97"/>
                </a:lnTo>
                <a:lnTo>
                  <a:pt x="236" y="99"/>
                </a:lnTo>
                <a:lnTo>
                  <a:pt x="234" y="102"/>
                </a:lnTo>
                <a:lnTo>
                  <a:pt x="231" y="106"/>
                </a:lnTo>
                <a:lnTo>
                  <a:pt x="231" y="109"/>
                </a:lnTo>
                <a:lnTo>
                  <a:pt x="229" y="114"/>
                </a:lnTo>
                <a:lnTo>
                  <a:pt x="226" y="116"/>
                </a:lnTo>
                <a:lnTo>
                  <a:pt x="226" y="121"/>
                </a:lnTo>
                <a:lnTo>
                  <a:pt x="224" y="123"/>
                </a:lnTo>
                <a:lnTo>
                  <a:pt x="226" y="125"/>
                </a:lnTo>
                <a:lnTo>
                  <a:pt x="229" y="123"/>
                </a:lnTo>
                <a:lnTo>
                  <a:pt x="229" y="121"/>
                </a:lnTo>
                <a:lnTo>
                  <a:pt x="231" y="118"/>
                </a:lnTo>
                <a:lnTo>
                  <a:pt x="234" y="116"/>
                </a:lnTo>
                <a:lnTo>
                  <a:pt x="234" y="114"/>
                </a:lnTo>
                <a:lnTo>
                  <a:pt x="236" y="111"/>
                </a:lnTo>
                <a:lnTo>
                  <a:pt x="236" y="109"/>
                </a:lnTo>
                <a:lnTo>
                  <a:pt x="238" y="106"/>
                </a:lnTo>
                <a:lnTo>
                  <a:pt x="241" y="102"/>
                </a:lnTo>
                <a:lnTo>
                  <a:pt x="241" y="99"/>
                </a:lnTo>
                <a:lnTo>
                  <a:pt x="243" y="97"/>
                </a:lnTo>
                <a:lnTo>
                  <a:pt x="245" y="92"/>
                </a:lnTo>
                <a:lnTo>
                  <a:pt x="245" y="90"/>
                </a:lnTo>
                <a:lnTo>
                  <a:pt x="248" y="87"/>
                </a:lnTo>
                <a:lnTo>
                  <a:pt x="250" y="82"/>
                </a:lnTo>
                <a:lnTo>
                  <a:pt x="250" y="78"/>
                </a:lnTo>
                <a:lnTo>
                  <a:pt x="253" y="75"/>
                </a:lnTo>
                <a:lnTo>
                  <a:pt x="255" y="70"/>
                </a:lnTo>
                <a:lnTo>
                  <a:pt x="255" y="68"/>
                </a:lnTo>
                <a:lnTo>
                  <a:pt x="258" y="63"/>
                </a:lnTo>
                <a:lnTo>
                  <a:pt x="260" y="58"/>
                </a:lnTo>
                <a:lnTo>
                  <a:pt x="265" y="56"/>
                </a:lnTo>
                <a:lnTo>
                  <a:pt x="253" y="42"/>
                </a:lnTo>
                <a:lnTo>
                  <a:pt x="253" y="42"/>
                </a:lnTo>
                <a:close/>
              </a:path>
              <a:path w="547" h="172">
                <a:moveTo>
                  <a:pt x="217" y="5"/>
                </a:moveTo>
                <a:lnTo>
                  <a:pt x="217" y="152"/>
                </a:lnTo>
                <a:lnTo>
                  <a:pt x="195" y="152"/>
                </a:lnTo>
                <a:lnTo>
                  <a:pt x="185" y="152"/>
                </a:lnTo>
                <a:lnTo>
                  <a:pt x="224" y="152"/>
                </a:lnTo>
                <a:lnTo>
                  <a:pt x="224" y="128"/>
                </a:lnTo>
                <a:lnTo>
                  <a:pt x="226" y="128"/>
                </a:lnTo>
                <a:lnTo>
                  <a:pt x="226" y="125"/>
                </a:lnTo>
                <a:lnTo>
                  <a:pt x="224" y="123"/>
                </a:lnTo>
                <a:lnTo>
                  <a:pt x="224" y="18"/>
                </a:lnTo>
                <a:lnTo>
                  <a:pt x="229" y="13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185" y="5"/>
                </a:moveTo>
                <a:lnTo>
                  <a:pt x="185" y="152"/>
                </a:lnTo>
                <a:lnTo>
                  <a:pt x="195" y="152"/>
                </a:lnTo>
                <a:lnTo>
                  <a:pt x="195" y="20"/>
                </a:lnTo>
                <a:lnTo>
                  <a:pt x="200" y="13"/>
                </a:lnTo>
                <a:lnTo>
                  <a:pt x="185" y="5"/>
                </a:lnTo>
                <a:lnTo>
                  <a:pt x="185" y="5"/>
                </a:lnTo>
                <a:close/>
              </a:path>
              <a:path w="547" h="172">
                <a:moveTo>
                  <a:pt x="356" y="130"/>
                </a:moveTo>
                <a:lnTo>
                  <a:pt x="356" y="133"/>
                </a:lnTo>
                <a:lnTo>
                  <a:pt x="358" y="135"/>
                </a:lnTo>
                <a:lnTo>
                  <a:pt x="361" y="138"/>
                </a:lnTo>
                <a:lnTo>
                  <a:pt x="365" y="138"/>
                </a:lnTo>
                <a:lnTo>
                  <a:pt x="368" y="140"/>
                </a:lnTo>
                <a:lnTo>
                  <a:pt x="370" y="142"/>
                </a:lnTo>
                <a:lnTo>
                  <a:pt x="373" y="145"/>
                </a:lnTo>
                <a:lnTo>
                  <a:pt x="375" y="145"/>
                </a:lnTo>
                <a:lnTo>
                  <a:pt x="378" y="147"/>
                </a:lnTo>
                <a:lnTo>
                  <a:pt x="380" y="150"/>
                </a:lnTo>
                <a:lnTo>
                  <a:pt x="382" y="152"/>
                </a:lnTo>
                <a:lnTo>
                  <a:pt x="385" y="152"/>
                </a:lnTo>
                <a:lnTo>
                  <a:pt x="385" y="154"/>
                </a:lnTo>
                <a:lnTo>
                  <a:pt x="387" y="157"/>
                </a:lnTo>
                <a:lnTo>
                  <a:pt x="390" y="159"/>
                </a:lnTo>
                <a:lnTo>
                  <a:pt x="392" y="162"/>
                </a:lnTo>
                <a:lnTo>
                  <a:pt x="394" y="164"/>
                </a:lnTo>
                <a:lnTo>
                  <a:pt x="397" y="166"/>
                </a:lnTo>
                <a:lnTo>
                  <a:pt x="399" y="166"/>
                </a:lnTo>
                <a:lnTo>
                  <a:pt x="399" y="164"/>
                </a:lnTo>
                <a:lnTo>
                  <a:pt x="401" y="164"/>
                </a:lnTo>
                <a:lnTo>
                  <a:pt x="401" y="159"/>
                </a:lnTo>
                <a:lnTo>
                  <a:pt x="401" y="157"/>
                </a:lnTo>
                <a:lnTo>
                  <a:pt x="399" y="154"/>
                </a:lnTo>
                <a:lnTo>
                  <a:pt x="397" y="150"/>
                </a:lnTo>
                <a:lnTo>
                  <a:pt x="394" y="147"/>
                </a:lnTo>
                <a:lnTo>
                  <a:pt x="392" y="145"/>
                </a:lnTo>
                <a:lnTo>
                  <a:pt x="390" y="142"/>
                </a:lnTo>
                <a:lnTo>
                  <a:pt x="387" y="142"/>
                </a:lnTo>
                <a:lnTo>
                  <a:pt x="382" y="140"/>
                </a:lnTo>
                <a:lnTo>
                  <a:pt x="380" y="140"/>
                </a:lnTo>
                <a:lnTo>
                  <a:pt x="378" y="138"/>
                </a:lnTo>
                <a:lnTo>
                  <a:pt x="375" y="138"/>
                </a:lnTo>
                <a:lnTo>
                  <a:pt x="373" y="135"/>
                </a:lnTo>
                <a:lnTo>
                  <a:pt x="368" y="135"/>
                </a:lnTo>
                <a:lnTo>
                  <a:pt x="365" y="133"/>
                </a:lnTo>
                <a:lnTo>
                  <a:pt x="363" y="133"/>
                </a:lnTo>
                <a:lnTo>
                  <a:pt x="358" y="130"/>
                </a:lnTo>
                <a:lnTo>
                  <a:pt x="356" y="130"/>
                </a:lnTo>
                <a:lnTo>
                  <a:pt x="356" y="130"/>
                </a:lnTo>
                <a:close/>
              </a:path>
              <a:path w="547" h="172">
                <a:moveTo>
                  <a:pt x="344" y="73"/>
                </a:moveTo>
                <a:lnTo>
                  <a:pt x="344" y="116"/>
                </a:lnTo>
                <a:lnTo>
                  <a:pt x="341" y="118"/>
                </a:lnTo>
                <a:lnTo>
                  <a:pt x="341" y="123"/>
                </a:lnTo>
                <a:lnTo>
                  <a:pt x="339" y="125"/>
                </a:lnTo>
                <a:lnTo>
                  <a:pt x="339" y="128"/>
                </a:lnTo>
                <a:lnTo>
                  <a:pt x="337" y="133"/>
                </a:lnTo>
                <a:lnTo>
                  <a:pt x="337" y="135"/>
                </a:lnTo>
                <a:lnTo>
                  <a:pt x="334" y="138"/>
                </a:lnTo>
                <a:lnTo>
                  <a:pt x="332" y="140"/>
                </a:lnTo>
                <a:lnTo>
                  <a:pt x="330" y="142"/>
                </a:lnTo>
                <a:lnTo>
                  <a:pt x="330" y="145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3" y="162"/>
                </a:lnTo>
                <a:lnTo>
                  <a:pt x="301" y="164"/>
                </a:lnTo>
                <a:lnTo>
                  <a:pt x="298" y="164"/>
                </a:lnTo>
                <a:lnTo>
                  <a:pt x="294" y="166"/>
                </a:lnTo>
                <a:lnTo>
                  <a:pt x="291" y="166"/>
                </a:lnTo>
                <a:lnTo>
                  <a:pt x="286" y="169"/>
                </a:lnTo>
                <a:lnTo>
                  <a:pt x="286" y="171"/>
                </a:lnTo>
                <a:lnTo>
                  <a:pt x="289" y="171"/>
                </a:lnTo>
                <a:lnTo>
                  <a:pt x="294" y="171"/>
                </a:lnTo>
                <a:lnTo>
                  <a:pt x="296" y="169"/>
                </a:lnTo>
                <a:lnTo>
                  <a:pt x="298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3" y="162"/>
                </a:lnTo>
                <a:lnTo>
                  <a:pt x="315" y="162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9" y="145"/>
                </a:lnTo>
                <a:lnTo>
                  <a:pt x="339" y="142"/>
                </a:lnTo>
                <a:lnTo>
                  <a:pt x="341" y="142"/>
                </a:lnTo>
                <a:lnTo>
                  <a:pt x="344" y="140"/>
                </a:lnTo>
                <a:lnTo>
                  <a:pt x="344" y="138"/>
                </a:lnTo>
                <a:lnTo>
                  <a:pt x="346" y="133"/>
                </a:lnTo>
                <a:lnTo>
                  <a:pt x="346" y="130"/>
                </a:lnTo>
                <a:lnTo>
                  <a:pt x="349" y="128"/>
                </a:lnTo>
                <a:lnTo>
                  <a:pt x="349" y="121"/>
                </a:lnTo>
                <a:lnTo>
                  <a:pt x="351" y="118"/>
                </a:lnTo>
                <a:lnTo>
                  <a:pt x="351" y="106"/>
                </a:lnTo>
                <a:lnTo>
                  <a:pt x="354" y="102"/>
                </a:lnTo>
                <a:lnTo>
                  <a:pt x="354" y="87"/>
                </a:lnTo>
                <a:lnTo>
                  <a:pt x="358" y="82"/>
                </a:lnTo>
                <a:lnTo>
                  <a:pt x="344" y="73"/>
                </a:lnTo>
                <a:lnTo>
                  <a:pt x="344" y="73"/>
                </a:lnTo>
                <a:close/>
              </a:path>
              <a:path w="547" h="172">
                <a:moveTo>
                  <a:pt x="313" y="61"/>
                </a:moveTo>
                <a:lnTo>
                  <a:pt x="313" y="133"/>
                </a:lnTo>
                <a:lnTo>
                  <a:pt x="320" y="128"/>
                </a:lnTo>
                <a:lnTo>
                  <a:pt x="320" y="61"/>
                </a:lnTo>
                <a:lnTo>
                  <a:pt x="378" y="61"/>
                </a:lnTo>
                <a:lnTo>
                  <a:pt x="313" y="61"/>
                </a:lnTo>
                <a:lnTo>
                  <a:pt x="313" y="61"/>
                </a:lnTo>
                <a:close/>
              </a:path>
              <a:path w="547" h="172">
                <a:moveTo>
                  <a:pt x="313" y="51"/>
                </a:moveTo>
                <a:lnTo>
                  <a:pt x="313" y="58"/>
                </a:lnTo>
                <a:lnTo>
                  <a:pt x="320" y="56"/>
                </a:lnTo>
                <a:lnTo>
                  <a:pt x="313" y="51"/>
                </a:lnTo>
                <a:lnTo>
                  <a:pt x="313" y="51"/>
                </a:lnTo>
                <a:close/>
              </a:path>
              <a:path w="547" h="172">
                <a:moveTo>
                  <a:pt x="382" y="49"/>
                </a:moveTo>
                <a:lnTo>
                  <a:pt x="378" y="56"/>
                </a:lnTo>
                <a:lnTo>
                  <a:pt x="320" y="56"/>
                </a:lnTo>
                <a:lnTo>
                  <a:pt x="313" y="58"/>
                </a:lnTo>
                <a:lnTo>
                  <a:pt x="313" y="61"/>
                </a:lnTo>
                <a:lnTo>
                  <a:pt x="378" y="61"/>
                </a:lnTo>
                <a:lnTo>
                  <a:pt x="378" y="128"/>
                </a:lnTo>
                <a:lnTo>
                  <a:pt x="387" y="121"/>
                </a:lnTo>
                <a:lnTo>
                  <a:pt x="387" y="63"/>
                </a:lnTo>
                <a:lnTo>
                  <a:pt x="392" y="61"/>
                </a:lnTo>
                <a:lnTo>
                  <a:pt x="382" y="49"/>
                </a:lnTo>
                <a:lnTo>
                  <a:pt x="382" y="49"/>
                </a:lnTo>
                <a:close/>
              </a:path>
              <a:path w="547" h="172">
                <a:moveTo>
                  <a:pt x="378" y="27"/>
                </a:moveTo>
                <a:lnTo>
                  <a:pt x="363" y="27"/>
                </a:lnTo>
                <a:lnTo>
                  <a:pt x="349" y="56"/>
                </a:lnTo>
                <a:lnTo>
                  <a:pt x="351" y="56"/>
                </a:lnTo>
                <a:lnTo>
                  <a:pt x="354" y="54"/>
                </a:lnTo>
                <a:lnTo>
                  <a:pt x="356" y="51"/>
                </a:lnTo>
                <a:lnTo>
                  <a:pt x="358" y="49"/>
                </a:lnTo>
                <a:lnTo>
                  <a:pt x="361" y="44"/>
                </a:lnTo>
                <a:lnTo>
                  <a:pt x="361" y="42"/>
                </a:lnTo>
                <a:lnTo>
                  <a:pt x="363" y="39"/>
                </a:lnTo>
                <a:lnTo>
                  <a:pt x="365" y="37"/>
                </a:lnTo>
                <a:lnTo>
                  <a:pt x="365" y="34"/>
                </a:lnTo>
                <a:lnTo>
                  <a:pt x="368" y="34"/>
                </a:lnTo>
                <a:lnTo>
                  <a:pt x="370" y="32"/>
                </a:lnTo>
                <a:lnTo>
                  <a:pt x="373" y="30"/>
                </a:lnTo>
                <a:lnTo>
                  <a:pt x="375" y="27"/>
                </a:lnTo>
                <a:lnTo>
                  <a:pt x="378" y="27"/>
                </a:lnTo>
                <a:lnTo>
                  <a:pt x="378" y="27"/>
                </a:lnTo>
                <a:close/>
              </a:path>
              <a:path w="547" h="172">
                <a:moveTo>
                  <a:pt x="368" y="15"/>
                </a:moveTo>
                <a:lnTo>
                  <a:pt x="363" y="22"/>
                </a:lnTo>
                <a:lnTo>
                  <a:pt x="330" y="22"/>
                </a:lnTo>
                <a:lnTo>
                  <a:pt x="320" y="25"/>
                </a:lnTo>
                <a:lnTo>
                  <a:pt x="320" y="27"/>
                </a:lnTo>
                <a:lnTo>
                  <a:pt x="318" y="32"/>
                </a:lnTo>
                <a:lnTo>
                  <a:pt x="315" y="34"/>
                </a:lnTo>
                <a:lnTo>
                  <a:pt x="313" y="39"/>
                </a:lnTo>
                <a:lnTo>
                  <a:pt x="313" y="42"/>
                </a:lnTo>
                <a:lnTo>
                  <a:pt x="310" y="44"/>
                </a:lnTo>
                <a:lnTo>
                  <a:pt x="308" y="46"/>
                </a:lnTo>
                <a:lnTo>
                  <a:pt x="308" y="49"/>
                </a:lnTo>
                <a:lnTo>
                  <a:pt x="305" y="51"/>
                </a:lnTo>
                <a:lnTo>
                  <a:pt x="303" y="54"/>
                </a:lnTo>
                <a:lnTo>
                  <a:pt x="301" y="58"/>
                </a:lnTo>
                <a:lnTo>
                  <a:pt x="298" y="61"/>
                </a:lnTo>
                <a:lnTo>
                  <a:pt x="298" y="63"/>
                </a:lnTo>
                <a:lnTo>
                  <a:pt x="296" y="65"/>
                </a:lnTo>
                <a:lnTo>
                  <a:pt x="294" y="68"/>
                </a:lnTo>
                <a:lnTo>
                  <a:pt x="291" y="70"/>
                </a:lnTo>
                <a:lnTo>
                  <a:pt x="289" y="73"/>
                </a:lnTo>
                <a:lnTo>
                  <a:pt x="286" y="75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70"/>
                </a:lnTo>
                <a:lnTo>
                  <a:pt x="298" y="68"/>
                </a:lnTo>
                <a:lnTo>
                  <a:pt x="301" y="65"/>
                </a:lnTo>
                <a:lnTo>
                  <a:pt x="303" y="63"/>
                </a:lnTo>
                <a:lnTo>
                  <a:pt x="305" y="61"/>
                </a:lnTo>
                <a:lnTo>
                  <a:pt x="308" y="58"/>
                </a:lnTo>
                <a:lnTo>
                  <a:pt x="310" y="56"/>
                </a:lnTo>
                <a:lnTo>
                  <a:pt x="310" y="54"/>
                </a:lnTo>
                <a:lnTo>
                  <a:pt x="313" y="51"/>
                </a:lnTo>
                <a:lnTo>
                  <a:pt x="315" y="49"/>
                </a:lnTo>
                <a:lnTo>
                  <a:pt x="315" y="46"/>
                </a:lnTo>
                <a:lnTo>
                  <a:pt x="318" y="44"/>
                </a:lnTo>
                <a:lnTo>
                  <a:pt x="320" y="42"/>
                </a:lnTo>
                <a:lnTo>
                  <a:pt x="322" y="39"/>
                </a:lnTo>
                <a:lnTo>
                  <a:pt x="325" y="34"/>
                </a:lnTo>
                <a:lnTo>
                  <a:pt x="325" y="32"/>
                </a:lnTo>
                <a:lnTo>
                  <a:pt x="327" y="30"/>
                </a:lnTo>
                <a:lnTo>
                  <a:pt x="330" y="27"/>
                </a:lnTo>
                <a:lnTo>
                  <a:pt x="378" y="27"/>
                </a:lnTo>
                <a:lnTo>
                  <a:pt x="368" y="15"/>
                </a:lnTo>
                <a:lnTo>
                  <a:pt x="368" y="15"/>
                </a:lnTo>
                <a:close/>
              </a:path>
              <a:path w="547" h="172">
                <a:moveTo>
                  <a:pt x="330" y="1"/>
                </a:moveTo>
                <a:lnTo>
                  <a:pt x="330" y="5"/>
                </a:ln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0" y="25"/>
                </a:lnTo>
                <a:lnTo>
                  <a:pt x="330" y="22"/>
                </a:lnTo>
                <a:lnTo>
                  <a:pt x="334" y="13"/>
                </a:lnTo>
                <a:lnTo>
                  <a:pt x="341" y="10"/>
                </a:lnTo>
                <a:lnTo>
                  <a:pt x="330" y="1"/>
                </a:lnTo>
                <a:lnTo>
                  <a:pt x="330" y="1"/>
                </a:lnTo>
                <a:close/>
              </a:path>
              <a:path w="547" h="172">
                <a:moveTo>
                  <a:pt x="490" y="135"/>
                </a:moveTo>
                <a:lnTo>
                  <a:pt x="490" y="140"/>
                </a:lnTo>
                <a:lnTo>
                  <a:pt x="493" y="140"/>
                </a:lnTo>
                <a:lnTo>
                  <a:pt x="495" y="142"/>
                </a:lnTo>
                <a:lnTo>
                  <a:pt x="498" y="145"/>
                </a:lnTo>
                <a:lnTo>
                  <a:pt x="502" y="145"/>
                </a:lnTo>
                <a:lnTo>
                  <a:pt x="505" y="147"/>
                </a:lnTo>
                <a:lnTo>
                  <a:pt x="507" y="150"/>
                </a:lnTo>
                <a:lnTo>
                  <a:pt x="510" y="152"/>
                </a:lnTo>
                <a:lnTo>
                  <a:pt x="512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2"/>
                </a:lnTo>
                <a:lnTo>
                  <a:pt x="524" y="164"/>
                </a:lnTo>
                <a:lnTo>
                  <a:pt x="526" y="166"/>
                </a:lnTo>
                <a:lnTo>
                  <a:pt x="526" y="169"/>
                </a:lnTo>
                <a:lnTo>
                  <a:pt x="529" y="171"/>
                </a:lnTo>
                <a:lnTo>
                  <a:pt x="531" y="169"/>
                </a:lnTo>
                <a:lnTo>
                  <a:pt x="531" y="154"/>
                </a:lnTo>
                <a:lnTo>
                  <a:pt x="529" y="152"/>
                </a:lnTo>
                <a:lnTo>
                  <a:pt x="526" y="150"/>
                </a:lnTo>
                <a:lnTo>
                  <a:pt x="524" y="147"/>
                </a:lnTo>
                <a:lnTo>
                  <a:pt x="521" y="147"/>
                </a:lnTo>
                <a:lnTo>
                  <a:pt x="519" y="145"/>
                </a:lnTo>
                <a:lnTo>
                  <a:pt x="514" y="145"/>
                </a:lnTo>
                <a:lnTo>
                  <a:pt x="512" y="142"/>
                </a:lnTo>
                <a:lnTo>
                  <a:pt x="510" y="142"/>
                </a:lnTo>
                <a:lnTo>
                  <a:pt x="507" y="140"/>
                </a:lnTo>
                <a:lnTo>
                  <a:pt x="500" y="140"/>
                </a:lnTo>
                <a:lnTo>
                  <a:pt x="498" y="138"/>
                </a:lnTo>
                <a:lnTo>
                  <a:pt x="493" y="138"/>
                </a:lnTo>
                <a:lnTo>
                  <a:pt x="490" y="135"/>
                </a:lnTo>
                <a:lnTo>
                  <a:pt x="490" y="135"/>
                </a:lnTo>
                <a:close/>
              </a:path>
              <a:path w="547" h="172">
                <a:moveTo>
                  <a:pt x="481" y="94"/>
                </a:moveTo>
                <a:lnTo>
                  <a:pt x="481" y="118"/>
                </a:lnTo>
                <a:lnTo>
                  <a:pt x="478" y="121"/>
                </a:lnTo>
                <a:lnTo>
                  <a:pt x="478" y="128"/>
                </a:lnTo>
                <a:lnTo>
                  <a:pt x="476" y="130"/>
                </a:lnTo>
                <a:lnTo>
                  <a:pt x="476" y="133"/>
                </a:lnTo>
                <a:lnTo>
                  <a:pt x="474" y="138"/>
                </a:lnTo>
                <a:lnTo>
                  <a:pt x="474" y="140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1" y="152"/>
                </a:lnTo>
                <a:lnTo>
                  <a:pt x="459" y="154"/>
                </a:lnTo>
                <a:lnTo>
                  <a:pt x="459" y="157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2"/>
                </a:lnTo>
                <a:lnTo>
                  <a:pt x="447" y="162"/>
                </a:lnTo>
                <a:lnTo>
                  <a:pt x="442" y="164"/>
                </a:lnTo>
                <a:lnTo>
                  <a:pt x="440" y="164"/>
                </a:lnTo>
                <a:lnTo>
                  <a:pt x="438" y="166"/>
                </a:lnTo>
                <a:lnTo>
                  <a:pt x="430" y="166"/>
                </a:lnTo>
                <a:lnTo>
                  <a:pt x="428" y="169"/>
                </a:lnTo>
                <a:lnTo>
                  <a:pt x="428" y="171"/>
                </a:lnTo>
                <a:lnTo>
                  <a:pt x="430" y="171"/>
                </a:lnTo>
                <a:lnTo>
                  <a:pt x="433" y="169"/>
                </a:lnTo>
                <a:lnTo>
                  <a:pt x="442" y="169"/>
                </a:lnTo>
                <a:lnTo>
                  <a:pt x="445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2"/>
                </a:lnTo>
                <a:lnTo>
                  <a:pt x="461" y="162"/>
                </a:lnTo>
                <a:lnTo>
                  <a:pt x="461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7"/>
                </a:lnTo>
                <a:lnTo>
                  <a:pt x="471" y="154"/>
                </a:lnTo>
                <a:lnTo>
                  <a:pt x="474" y="152"/>
                </a:lnTo>
                <a:lnTo>
                  <a:pt x="476" y="150"/>
                </a:lnTo>
                <a:lnTo>
                  <a:pt x="478" y="147"/>
                </a:lnTo>
                <a:lnTo>
                  <a:pt x="481" y="145"/>
                </a:lnTo>
                <a:lnTo>
                  <a:pt x="481" y="142"/>
                </a:lnTo>
                <a:lnTo>
                  <a:pt x="483" y="140"/>
                </a:lnTo>
                <a:lnTo>
                  <a:pt x="483" y="135"/>
                </a:lnTo>
                <a:lnTo>
                  <a:pt x="485" y="133"/>
                </a:lnTo>
                <a:lnTo>
                  <a:pt x="485" y="123"/>
                </a:lnTo>
                <a:lnTo>
                  <a:pt x="488" y="118"/>
                </a:lnTo>
                <a:lnTo>
                  <a:pt x="488" y="106"/>
                </a:lnTo>
                <a:lnTo>
                  <a:pt x="493" y="102"/>
                </a:lnTo>
                <a:lnTo>
                  <a:pt x="481" y="94"/>
                </a:lnTo>
                <a:lnTo>
                  <a:pt x="481" y="94"/>
                </a:lnTo>
                <a:close/>
              </a:path>
              <a:path w="547" h="172">
                <a:moveTo>
                  <a:pt x="450" y="85"/>
                </a:moveTo>
                <a:lnTo>
                  <a:pt x="450" y="142"/>
                </a:lnTo>
                <a:lnTo>
                  <a:pt x="457" y="138"/>
                </a:lnTo>
                <a:lnTo>
                  <a:pt x="457" y="85"/>
                </a:lnTo>
                <a:lnTo>
                  <a:pt x="514" y="85"/>
                </a:lnTo>
                <a:lnTo>
                  <a:pt x="450" y="85"/>
                </a:lnTo>
                <a:lnTo>
                  <a:pt x="450" y="85"/>
                </a:lnTo>
                <a:close/>
              </a:path>
              <a:path w="547" h="172">
                <a:moveTo>
                  <a:pt x="450" y="75"/>
                </a:moveTo>
                <a:lnTo>
                  <a:pt x="450" y="80"/>
                </a:lnTo>
                <a:lnTo>
                  <a:pt x="459" y="80"/>
                </a:lnTo>
                <a:lnTo>
                  <a:pt x="450" y="75"/>
                </a:lnTo>
                <a:lnTo>
                  <a:pt x="450" y="75"/>
                </a:lnTo>
                <a:close/>
              </a:path>
              <a:path w="547" h="172">
                <a:moveTo>
                  <a:pt x="519" y="73"/>
                </a:moveTo>
                <a:lnTo>
                  <a:pt x="514" y="80"/>
                </a:lnTo>
                <a:lnTo>
                  <a:pt x="450" y="80"/>
                </a:lnTo>
                <a:lnTo>
                  <a:pt x="450" y="85"/>
                </a:lnTo>
                <a:lnTo>
                  <a:pt x="514" y="85"/>
                </a:lnTo>
                <a:lnTo>
                  <a:pt x="514" y="140"/>
                </a:lnTo>
                <a:lnTo>
                  <a:pt x="524" y="135"/>
                </a:lnTo>
                <a:lnTo>
                  <a:pt x="524" y="118"/>
                </a:lnTo>
                <a:lnTo>
                  <a:pt x="521" y="116"/>
                </a:lnTo>
                <a:lnTo>
                  <a:pt x="521" y="87"/>
                </a:lnTo>
                <a:lnTo>
                  <a:pt x="526" y="82"/>
                </a:lnTo>
                <a:lnTo>
                  <a:pt x="519" y="73"/>
                </a:lnTo>
                <a:lnTo>
                  <a:pt x="519" y="73"/>
                </a:lnTo>
                <a:close/>
              </a:path>
              <a:path w="547" h="172">
                <a:moveTo>
                  <a:pt x="536" y="56"/>
                </a:moveTo>
                <a:lnTo>
                  <a:pt x="529" y="63"/>
                </a:lnTo>
                <a:lnTo>
                  <a:pt x="425" y="63"/>
                </a:lnTo>
                <a:lnTo>
                  <a:pt x="430" y="70"/>
                </a:lnTo>
                <a:lnTo>
                  <a:pt x="433" y="70"/>
                </a:lnTo>
                <a:lnTo>
                  <a:pt x="435" y="68"/>
                </a:lnTo>
                <a:lnTo>
                  <a:pt x="545" y="68"/>
                </a:lnTo>
                <a:lnTo>
                  <a:pt x="536" y="56"/>
                </a:lnTo>
                <a:lnTo>
                  <a:pt x="536" y="56"/>
                </a:lnTo>
                <a:close/>
              </a:path>
              <a:path w="547" h="172">
                <a:moveTo>
                  <a:pt x="490" y="63"/>
                </a:moveTo>
                <a:lnTo>
                  <a:pt x="490" y="44"/>
                </a:lnTo>
                <a:lnTo>
                  <a:pt x="483" y="44"/>
                </a:lnTo>
                <a:lnTo>
                  <a:pt x="483" y="63"/>
                </a:lnTo>
                <a:lnTo>
                  <a:pt x="490" y="63"/>
                </a:lnTo>
                <a:close/>
              </a:path>
              <a:path w="547" h="172">
                <a:moveTo>
                  <a:pt x="517" y="32"/>
                </a:moveTo>
                <a:lnTo>
                  <a:pt x="510" y="39"/>
                </a:lnTo>
                <a:lnTo>
                  <a:pt x="447" y="39"/>
                </a:lnTo>
                <a:lnTo>
                  <a:pt x="452" y="46"/>
                </a:lnTo>
                <a:lnTo>
                  <a:pt x="457" y="46"/>
                </a:lnTo>
                <a:lnTo>
                  <a:pt x="461" y="44"/>
                </a:lnTo>
                <a:lnTo>
                  <a:pt x="526" y="44"/>
                </a:lnTo>
                <a:lnTo>
                  <a:pt x="517" y="32"/>
                </a:lnTo>
                <a:lnTo>
                  <a:pt x="517" y="32"/>
                </a:lnTo>
                <a:close/>
              </a:path>
              <a:path w="547" h="172">
                <a:moveTo>
                  <a:pt x="490" y="39"/>
                </a:moveTo>
                <a:lnTo>
                  <a:pt x="490" y="25"/>
                </a:lnTo>
                <a:lnTo>
                  <a:pt x="483" y="25"/>
                </a:lnTo>
                <a:lnTo>
                  <a:pt x="483" y="39"/>
                </a:lnTo>
                <a:lnTo>
                  <a:pt x="490" y="39"/>
                </a:lnTo>
                <a:close/>
              </a:path>
              <a:path w="547" h="172">
                <a:moveTo>
                  <a:pt x="524" y="10"/>
                </a:moveTo>
                <a:lnTo>
                  <a:pt x="517" y="20"/>
                </a:lnTo>
                <a:lnTo>
                  <a:pt x="438" y="20"/>
                </a:lnTo>
                <a:lnTo>
                  <a:pt x="442" y="27"/>
                </a:lnTo>
                <a:lnTo>
                  <a:pt x="445" y="25"/>
                </a:lnTo>
                <a:lnTo>
                  <a:pt x="534" y="25"/>
                </a:lnTo>
                <a:lnTo>
                  <a:pt x="524" y="10"/>
                </a:lnTo>
                <a:lnTo>
                  <a:pt x="524" y="10"/>
                </a:lnTo>
                <a:close/>
              </a:path>
              <a:path w="547" h="172">
                <a:moveTo>
                  <a:pt x="483" y="1"/>
                </a:moveTo>
                <a:lnTo>
                  <a:pt x="483" y="20"/>
                </a:lnTo>
                <a:lnTo>
                  <a:pt x="490" y="20"/>
                </a:lnTo>
                <a:lnTo>
                  <a:pt x="490" y="10"/>
                </a:lnTo>
                <a:lnTo>
                  <a:pt x="493" y="8"/>
                </a:lnTo>
                <a:lnTo>
                  <a:pt x="483" y="1"/>
                </a:lnTo>
                <a:lnTo>
                  <a:pt x="483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84" name="path 12284"/>
          <p:cNvSpPr/>
          <p:nvPr/>
        </p:nvSpPr>
        <p:spPr>
          <a:xfrm>
            <a:off x="13299186" y="9345421"/>
            <a:ext cx="347471" cy="109727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70" y="142"/>
                </a:moveTo>
                <a:lnTo>
                  <a:pt x="68" y="142"/>
                </a:lnTo>
                <a:lnTo>
                  <a:pt x="65" y="145"/>
                </a:lnTo>
                <a:lnTo>
                  <a:pt x="65" y="147"/>
                </a:lnTo>
                <a:lnTo>
                  <a:pt x="63" y="150"/>
                </a:lnTo>
                <a:lnTo>
                  <a:pt x="61" y="152"/>
                </a:lnTo>
                <a:lnTo>
                  <a:pt x="58" y="152"/>
                </a:lnTo>
                <a:lnTo>
                  <a:pt x="56" y="154"/>
                </a:lnTo>
                <a:lnTo>
                  <a:pt x="53" y="157"/>
                </a:lnTo>
                <a:lnTo>
                  <a:pt x="51" y="157"/>
                </a:lnTo>
                <a:lnTo>
                  <a:pt x="49" y="159"/>
                </a:lnTo>
                <a:lnTo>
                  <a:pt x="46" y="161"/>
                </a:lnTo>
                <a:lnTo>
                  <a:pt x="41" y="161"/>
                </a:lnTo>
                <a:lnTo>
                  <a:pt x="39" y="164"/>
                </a:lnTo>
                <a:lnTo>
                  <a:pt x="37" y="166"/>
                </a:lnTo>
                <a:lnTo>
                  <a:pt x="34" y="166"/>
                </a:lnTo>
                <a:lnTo>
                  <a:pt x="29" y="169"/>
                </a:lnTo>
                <a:lnTo>
                  <a:pt x="27" y="169"/>
                </a:lnTo>
                <a:lnTo>
                  <a:pt x="27" y="171"/>
                </a:lnTo>
                <a:lnTo>
                  <a:pt x="34" y="171"/>
                </a:lnTo>
                <a:lnTo>
                  <a:pt x="37" y="169"/>
                </a:lnTo>
                <a:lnTo>
                  <a:pt x="41" y="169"/>
                </a:lnTo>
                <a:lnTo>
                  <a:pt x="46" y="166"/>
                </a:lnTo>
                <a:lnTo>
                  <a:pt x="49" y="166"/>
                </a:lnTo>
                <a:lnTo>
                  <a:pt x="51" y="164"/>
                </a:lnTo>
                <a:lnTo>
                  <a:pt x="53" y="164"/>
                </a:lnTo>
                <a:lnTo>
                  <a:pt x="56" y="161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5"/>
                </a:lnTo>
                <a:lnTo>
                  <a:pt x="82" y="142"/>
                </a:lnTo>
                <a:lnTo>
                  <a:pt x="70" y="142"/>
                </a:lnTo>
                <a:lnTo>
                  <a:pt x="70" y="142"/>
                </a:lnTo>
                <a:close/>
              </a:path>
              <a:path w="547" h="172">
                <a:moveTo>
                  <a:pt x="51" y="111"/>
                </a:moveTo>
                <a:lnTo>
                  <a:pt x="29" y="135"/>
                </a:lnTo>
                <a:lnTo>
                  <a:pt x="22" y="135"/>
                </a:lnTo>
                <a:lnTo>
                  <a:pt x="22" y="140"/>
                </a:lnTo>
                <a:lnTo>
                  <a:pt x="22" y="142"/>
                </a:lnTo>
                <a:lnTo>
                  <a:pt x="20" y="145"/>
                </a:lnTo>
                <a:lnTo>
                  <a:pt x="29" y="157"/>
                </a:lnTo>
                <a:lnTo>
                  <a:pt x="29" y="152"/>
                </a:lnTo>
                <a:lnTo>
                  <a:pt x="32" y="150"/>
                </a:lnTo>
                <a:lnTo>
                  <a:pt x="34" y="145"/>
                </a:lnTo>
                <a:lnTo>
                  <a:pt x="34" y="142"/>
                </a:lnTo>
                <a:lnTo>
                  <a:pt x="37" y="140"/>
                </a:lnTo>
                <a:lnTo>
                  <a:pt x="39" y="138"/>
                </a:lnTo>
                <a:lnTo>
                  <a:pt x="39" y="133"/>
                </a:lnTo>
                <a:lnTo>
                  <a:pt x="41" y="130"/>
                </a:lnTo>
                <a:lnTo>
                  <a:pt x="44" y="128"/>
                </a:lnTo>
                <a:lnTo>
                  <a:pt x="44" y="125"/>
                </a:lnTo>
                <a:lnTo>
                  <a:pt x="46" y="123"/>
                </a:lnTo>
                <a:lnTo>
                  <a:pt x="49" y="118"/>
                </a:lnTo>
                <a:lnTo>
                  <a:pt x="51" y="116"/>
                </a:lnTo>
                <a:lnTo>
                  <a:pt x="53" y="113"/>
                </a:lnTo>
                <a:lnTo>
                  <a:pt x="51" y="111"/>
                </a:lnTo>
                <a:lnTo>
                  <a:pt x="51" y="111"/>
                </a:lnTo>
                <a:close/>
              </a:path>
              <a:path w="547" h="172">
                <a:moveTo>
                  <a:pt x="61" y="82"/>
                </a:moveTo>
                <a:lnTo>
                  <a:pt x="61" y="90"/>
                </a:lnTo>
                <a:lnTo>
                  <a:pt x="63" y="94"/>
                </a:lnTo>
                <a:lnTo>
                  <a:pt x="63" y="101"/>
                </a:lnTo>
                <a:lnTo>
                  <a:pt x="65" y="104"/>
                </a:lnTo>
                <a:lnTo>
                  <a:pt x="65" y="109"/>
                </a:lnTo>
                <a:lnTo>
                  <a:pt x="68" y="111"/>
                </a:lnTo>
                <a:lnTo>
                  <a:pt x="68" y="118"/>
                </a:lnTo>
                <a:lnTo>
                  <a:pt x="70" y="121"/>
                </a:lnTo>
                <a:lnTo>
                  <a:pt x="70" y="125"/>
                </a:lnTo>
                <a:lnTo>
                  <a:pt x="73" y="128"/>
                </a:lnTo>
                <a:lnTo>
                  <a:pt x="75" y="130"/>
                </a:lnTo>
                <a:lnTo>
                  <a:pt x="75" y="135"/>
                </a:lnTo>
                <a:lnTo>
                  <a:pt x="73" y="138"/>
                </a:lnTo>
                <a:lnTo>
                  <a:pt x="73" y="140"/>
                </a:lnTo>
                <a:lnTo>
                  <a:pt x="70" y="142"/>
                </a:lnTo>
                <a:lnTo>
                  <a:pt x="82" y="142"/>
                </a:lnTo>
                <a:lnTo>
                  <a:pt x="85" y="145"/>
                </a:lnTo>
                <a:lnTo>
                  <a:pt x="85" y="147"/>
                </a:lnTo>
                <a:lnTo>
                  <a:pt x="87" y="150"/>
                </a:lnTo>
                <a:lnTo>
                  <a:pt x="89" y="152"/>
                </a:lnTo>
                <a:lnTo>
                  <a:pt x="92" y="154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4" y="161"/>
                </a:lnTo>
                <a:lnTo>
                  <a:pt x="106" y="164"/>
                </a:lnTo>
                <a:lnTo>
                  <a:pt x="109" y="166"/>
                </a:lnTo>
                <a:lnTo>
                  <a:pt x="111" y="166"/>
                </a:lnTo>
                <a:lnTo>
                  <a:pt x="113" y="169"/>
                </a:lnTo>
                <a:lnTo>
                  <a:pt x="116" y="166"/>
                </a:lnTo>
                <a:lnTo>
                  <a:pt x="116" y="164"/>
                </a:lnTo>
                <a:lnTo>
                  <a:pt x="118" y="161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4"/>
                </a:lnTo>
                <a:lnTo>
                  <a:pt x="123" y="154"/>
                </a:lnTo>
                <a:lnTo>
                  <a:pt x="116" y="154"/>
                </a:lnTo>
                <a:lnTo>
                  <a:pt x="113" y="152"/>
                </a:lnTo>
                <a:lnTo>
                  <a:pt x="109" y="152"/>
                </a:lnTo>
                <a:lnTo>
                  <a:pt x="106" y="150"/>
                </a:lnTo>
                <a:lnTo>
                  <a:pt x="104" y="150"/>
                </a:lnTo>
                <a:lnTo>
                  <a:pt x="101" y="147"/>
                </a:lnTo>
                <a:lnTo>
                  <a:pt x="99" y="147"/>
                </a:lnTo>
                <a:lnTo>
                  <a:pt x="97" y="145"/>
                </a:lnTo>
                <a:lnTo>
                  <a:pt x="94" y="142"/>
                </a:lnTo>
                <a:lnTo>
                  <a:pt x="92" y="142"/>
                </a:lnTo>
                <a:lnTo>
                  <a:pt x="89" y="140"/>
                </a:lnTo>
                <a:lnTo>
                  <a:pt x="87" y="138"/>
                </a:lnTo>
                <a:lnTo>
                  <a:pt x="87" y="133"/>
                </a:lnTo>
                <a:lnTo>
                  <a:pt x="89" y="130"/>
                </a:lnTo>
                <a:lnTo>
                  <a:pt x="80" y="128"/>
                </a:lnTo>
                <a:lnTo>
                  <a:pt x="80" y="125"/>
                </a:lnTo>
                <a:lnTo>
                  <a:pt x="77" y="125"/>
                </a:lnTo>
                <a:lnTo>
                  <a:pt x="77" y="123"/>
                </a:lnTo>
                <a:lnTo>
                  <a:pt x="75" y="121"/>
                </a:lnTo>
                <a:lnTo>
                  <a:pt x="75" y="116"/>
                </a:lnTo>
                <a:lnTo>
                  <a:pt x="73" y="113"/>
                </a:lnTo>
                <a:lnTo>
                  <a:pt x="73" y="111"/>
                </a:lnTo>
                <a:lnTo>
                  <a:pt x="70" y="106"/>
                </a:lnTo>
                <a:lnTo>
                  <a:pt x="68" y="104"/>
                </a:lnTo>
                <a:lnTo>
                  <a:pt x="68" y="99"/>
                </a:lnTo>
                <a:lnTo>
                  <a:pt x="65" y="97"/>
                </a:lnTo>
                <a:lnTo>
                  <a:pt x="65" y="87"/>
                </a:lnTo>
                <a:lnTo>
                  <a:pt x="63" y="82"/>
                </a:lnTo>
                <a:lnTo>
                  <a:pt x="97" y="82"/>
                </a:lnTo>
                <a:lnTo>
                  <a:pt x="61" y="82"/>
                </a:lnTo>
                <a:lnTo>
                  <a:pt x="61" y="82"/>
                </a:lnTo>
                <a:close/>
              </a:path>
              <a:path w="547" h="172">
                <a:moveTo>
                  <a:pt x="111" y="82"/>
                </a:moveTo>
                <a:lnTo>
                  <a:pt x="61" y="82"/>
                </a:lnTo>
                <a:lnTo>
                  <a:pt x="97" y="82"/>
                </a:lnTo>
                <a:lnTo>
                  <a:pt x="97" y="90"/>
                </a:lnTo>
                <a:lnTo>
                  <a:pt x="94" y="94"/>
                </a:lnTo>
                <a:lnTo>
                  <a:pt x="94" y="97"/>
                </a:lnTo>
                <a:lnTo>
                  <a:pt x="92" y="101"/>
                </a:lnTo>
                <a:lnTo>
                  <a:pt x="92" y="104"/>
                </a:lnTo>
                <a:lnTo>
                  <a:pt x="89" y="109"/>
                </a:lnTo>
                <a:lnTo>
                  <a:pt x="89" y="111"/>
                </a:lnTo>
                <a:lnTo>
                  <a:pt x="87" y="113"/>
                </a:lnTo>
                <a:lnTo>
                  <a:pt x="87" y="118"/>
                </a:lnTo>
                <a:lnTo>
                  <a:pt x="85" y="121"/>
                </a:lnTo>
                <a:lnTo>
                  <a:pt x="85" y="123"/>
                </a:lnTo>
                <a:lnTo>
                  <a:pt x="82" y="125"/>
                </a:lnTo>
                <a:lnTo>
                  <a:pt x="80" y="128"/>
                </a:lnTo>
                <a:lnTo>
                  <a:pt x="89" y="130"/>
                </a:lnTo>
                <a:lnTo>
                  <a:pt x="89" y="128"/>
                </a:lnTo>
                <a:lnTo>
                  <a:pt x="92" y="125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99" y="106"/>
                </a:lnTo>
                <a:lnTo>
                  <a:pt x="101" y="101"/>
                </a:lnTo>
                <a:lnTo>
                  <a:pt x="101" y="99"/>
                </a:lnTo>
                <a:lnTo>
                  <a:pt x="104" y="94"/>
                </a:lnTo>
                <a:lnTo>
                  <a:pt x="104" y="92"/>
                </a:lnTo>
                <a:lnTo>
                  <a:pt x="106" y="87"/>
                </a:lnTo>
                <a:lnTo>
                  <a:pt x="111" y="82"/>
                </a:lnTo>
                <a:lnTo>
                  <a:pt x="111" y="82"/>
                </a:lnTo>
                <a:close/>
              </a:path>
              <a:path w="547" h="172">
                <a:moveTo>
                  <a:pt x="101" y="73"/>
                </a:moveTo>
                <a:lnTo>
                  <a:pt x="97" y="80"/>
                </a:lnTo>
                <a:lnTo>
                  <a:pt x="49" y="80"/>
                </a:lnTo>
                <a:lnTo>
                  <a:pt x="53" y="85"/>
                </a:lnTo>
                <a:lnTo>
                  <a:pt x="58" y="82"/>
                </a:lnTo>
                <a:lnTo>
                  <a:pt x="111" y="82"/>
                </a:lnTo>
                <a:lnTo>
                  <a:pt x="101" y="73"/>
                </a:lnTo>
                <a:lnTo>
                  <a:pt x="101" y="73"/>
                </a:lnTo>
                <a:close/>
              </a:path>
              <a:path w="547" h="172">
                <a:moveTo>
                  <a:pt x="37" y="65"/>
                </a:moveTo>
                <a:lnTo>
                  <a:pt x="22" y="68"/>
                </a:lnTo>
                <a:lnTo>
                  <a:pt x="22" y="135"/>
                </a:lnTo>
                <a:lnTo>
                  <a:pt x="29" y="135"/>
                </a:lnTo>
                <a:lnTo>
                  <a:pt x="29" y="73"/>
                </a:lnTo>
                <a:lnTo>
                  <a:pt x="37" y="65"/>
                </a:lnTo>
                <a:lnTo>
                  <a:pt x="37" y="65"/>
                </a:lnTo>
                <a:close/>
              </a:path>
              <a:path w="547" h="172">
                <a:moveTo>
                  <a:pt x="27" y="56"/>
                </a:moveTo>
                <a:lnTo>
                  <a:pt x="22" y="65"/>
                </a:lnTo>
                <a:lnTo>
                  <a:pt x="1" y="65"/>
                </a:lnTo>
                <a:lnTo>
                  <a:pt x="5" y="70"/>
                </a:lnTo>
                <a:lnTo>
                  <a:pt x="10" y="70"/>
                </a:lnTo>
                <a:lnTo>
                  <a:pt x="13" y="68"/>
                </a:lnTo>
                <a:lnTo>
                  <a:pt x="22" y="68"/>
                </a:lnTo>
                <a:lnTo>
                  <a:pt x="37" y="65"/>
                </a:lnTo>
                <a:lnTo>
                  <a:pt x="27" y="56"/>
                </a:lnTo>
                <a:lnTo>
                  <a:pt x="27" y="56"/>
                </a:lnTo>
                <a:close/>
              </a:path>
              <a:path w="547" h="172">
                <a:moveTo>
                  <a:pt x="118" y="53"/>
                </a:moveTo>
                <a:lnTo>
                  <a:pt x="116" y="56"/>
                </a:lnTo>
                <a:lnTo>
                  <a:pt x="104" y="56"/>
                </a:lnTo>
                <a:lnTo>
                  <a:pt x="89" y="58"/>
                </a:lnTo>
                <a:lnTo>
                  <a:pt x="92" y="61"/>
                </a:lnTo>
                <a:lnTo>
                  <a:pt x="92" y="63"/>
                </a:lnTo>
                <a:lnTo>
                  <a:pt x="94" y="65"/>
                </a:lnTo>
                <a:lnTo>
                  <a:pt x="123" y="65"/>
                </a:lnTo>
                <a:lnTo>
                  <a:pt x="125" y="63"/>
                </a:lnTo>
                <a:lnTo>
                  <a:pt x="123" y="61"/>
                </a:lnTo>
                <a:lnTo>
                  <a:pt x="123" y="56"/>
                </a:lnTo>
                <a:lnTo>
                  <a:pt x="121" y="56"/>
                </a:lnTo>
                <a:lnTo>
                  <a:pt x="118" y="53"/>
                </a:lnTo>
                <a:lnTo>
                  <a:pt x="118" y="53"/>
                </a:lnTo>
                <a:close/>
              </a:path>
              <a:path w="547" h="172">
                <a:moveTo>
                  <a:pt x="58" y="18"/>
                </a:moveTo>
                <a:lnTo>
                  <a:pt x="58" y="39"/>
                </a:lnTo>
                <a:lnTo>
                  <a:pt x="56" y="44"/>
                </a:lnTo>
                <a:lnTo>
                  <a:pt x="56" y="53"/>
                </a:lnTo>
                <a:lnTo>
                  <a:pt x="53" y="56"/>
                </a:lnTo>
                <a:lnTo>
                  <a:pt x="53" y="58"/>
                </a:lnTo>
                <a:lnTo>
                  <a:pt x="51" y="61"/>
                </a:lnTo>
                <a:lnTo>
                  <a:pt x="51" y="63"/>
                </a:lnTo>
                <a:lnTo>
                  <a:pt x="49" y="65"/>
                </a:lnTo>
                <a:lnTo>
                  <a:pt x="46" y="68"/>
                </a:lnTo>
                <a:lnTo>
                  <a:pt x="46" y="70"/>
                </a:lnTo>
                <a:lnTo>
                  <a:pt x="44" y="75"/>
                </a:lnTo>
                <a:lnTo>
                  <a:pt x="41" y="78"/>
                </a:lnTo>
                <a:lnTo>
                  <a:pt x="37" y="80"/>
                </a:lnTo>
                <a:lnTo>
                  <a:pt x="34" y="82"/>
                </a:lnTo>
                <a:lnTo>
                  <a:pt x="37" y="85"/>
                </a:lnTo>
                <a:lnTo>
                  <a:pt x="39" y="82"/>
                </a:lnTo>
                <a:lnTo>
                  <a:pt x="41" y="80"/>
                </a:lnTo>
                <a:lnTo>
                  <a:pt x="44" y="78"/>
                </a:lnTo>
                <a:lnTo>
                  <a:pt x="46" y="75"/>
                </a:lnTo>
                <a:lnTo>
                  <a:pt x="49" y="75"/>
                </a:lnTo>
                <a:lnTo>
                  <a:pt x="51" y="73"/>
                </a:lnTo>
                <a:lnTo>
                  <a:pt x="53" y="70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1" y="56"/>
                </a:lnTo>
                <a:lnTo>
                  <a:pt x="63" y="53"/>
                </a:lnTo>
                <a:lnTo>
                  <a:pt x="63" y="49"/>
                </a:lnTo>
                <a:lnTo>
                  <a:pt x="65" y="46"/>
                </a:lnTo>
                <a:lnTo>
                  <a:pt x="65" y="18"/>
                </a:lnTo>
                <a:lnTo>
                  <a:pt x="89" y="18"/>
                </a:lnTo>
                <a:lnTo>
                  <a:pt x="58" y="18"/>
                </a:lnTo>
                <a:lnTo>
                  <a:pt x="58" y="18"/>
                </a:lnTo>
                <a:close/>
              </a:path>
              <a:path w="547" h="172">
                <a:moveTo>
                  <a:pt x="58" y="8"/>
                </a:moveTo>
                <a:lnTo>
                  <a:pt x="58" y="18"/>
                </a:lnTo>
                <a:lnTo>
                  <a:pt x="89" y="18"/>
                </a:lnTo>
                <a:lnTo>
                  <a:pt x="89" y="58"/>
                </a:lnTo>
                <a:lnTo>
                  <a:pt x="104" y="56"/>
                </a:lnTo>
                <a:lnTo>
                  <a:pt x="101" y="56"/>
                </a:lnTo>
                <a:lnTo>
                  <a:pt x="99" y="53"/>
                </a:lnTo>
                <a:lnTo>
                  <a:pt x="99" y="20"/>
                </a:lnTo>
                <a:lnTo>
                  <a:pt x="104" y="15"/>
                </a:lnTo>
                <a:lnTo>
                  <a:pt x="65" y="13"/>
                </a:lnTo>
                <a:lnTo>
                  <a:pt x="58" y="8"/>
                </a:lnTo>
                <a:lnTo>
                  <a:pt x="58" y="8"/>
                </a:lnTo>
                <a:close/>
              </a:path>
              <a:path w="547" h="172">
                <a:moveTo>
                  <a:pt x="94" y="5"/>
                </a:moveTo>
                <a:lnTo>
                  <a:pt x="89" y="13"/>
                </a:lnTo>
                <a:lnTo>
                  <a:pt x="65" y="13"/>
                </a:lnTo>
                <a:lnTo>
                  <a:pt x="104" y="15"/>
                </a:lnTo>
                <a:lnTo>
                  <a:pt x="94" y="5"/>
                </a:lnTo>
                <a:lnTo>
                  <a:pt x="94" y="5"/>
                </a:lnTo>
                <a:close/>
              </a:path>
              <a:path w="547" h="172">
                <a:moveTo>
                  <a:pt x="17" y="5"/>
                </a:moveTo>
                <a:lnTo>
                  <a:pt x="15" y="8"/>
                </a:lnTo>
                <a:lnTo>
                  <a:pt x="17" y="13"/>
                </a:lnTo>
                <a:lnTo>
                  <a:pt x="20" y="15"/>
                </a:lnTo>
                <a:lnTo>
                  <a:pt x="20" y="20"/>
                </a:lnTo>
                <a:lnTo>
                  <a:pt x="22" y="22"/>
                </a:lnTo>
                <a:lnTo>
                  <a:pt x="22" y="32"/>
                </a:lnTo>
                <a:lnTo>
                  <a:pt x="25" y="34"/>
                </a:lnTo>
                <a:lnTo>
                  <a:pt x="25" y="37"/>
                </a:lnTo>
                <a:lnTo>
                  <a:pt x="27" y="39"/>
                </a:lnTo>
                <a:lnTo>
                  <a:pt x="29" y="37"/>
                </a:lnTo>
                <a:lnTo>
                  <a:pt x="29" y="34"/>
                </a:lnTo>
                <a:lnTo>
                  <a:pt x="32" y="32"/>
                </a:lnTo>
                <a:lnTo>
                  <a:pt x="32" y="22"/>
                </a:lnTo>
                <a:lnTo>
                  <a:pt x="29" y="18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7" y="5"/>
                </a:lnTo>
                <a:lnTo>
                  <a:pt x="17" y="5"/>
                </a:lnTo>
                <a:close/>
              </a:path>
              <a:path w="547" h="172">
                <a:moveTo>
                  <a:pt x="190" y="118"/>
                </a:moveTo>
                <a:lnTo>
                  <a:pt x="169" y="145"/>
                </a:lnTo>
                <a:lnTo>
                  <a:pt x="178" y="145"/>
                </a:lnTo>
                <a:lnTo>
                  <a:pt x="178" y="142"/>
                </a:lnTo>
                <a:lnTo>
                  <a:pt x="181" y="138"/>
                </a:lnTo>
                <a:lnTo>
                  <a:pt x="183" y="133"/>
                </a:lnTo>
                <a:lnTo>
                  <a:pt x="185" y="130"/>
                </a:lnTo>
                <a:lnTo>
                  <a:pt x="188" y="125"/>
                </a:lnTo>
                <a:lnTo>
                  <a:pt x="190" y="121"/>
                </a:lnTo>
                <a:lnTo>
                  <a:pt x="190" y="118"/>
                </a:lnTo>
                <a:lnTo>
                  <a:pt x="190" y="118"/>
                </a:lnTo>
                <a:close/>
              </a:path>
              <a:path w="547" h="172">
                <a:moveTo>
                  <a:pt x="224" y="73"/>
                </a:moveTo>
                <a:lnTo>
                  <a:pt x="217" y="73"/>
                </a:lnTo>
                <a:lnTo>
                  <a:pt x="217" y="138"/>
                </a:lnTo>
                <a:lnTo>
                  <a:pt x="217" y="171"/>
                </a:lnTo>
                <a:lnTo>
                  <a:pt x="226" y="166"/>
                </a:lnTo>
                <a:lnTo>
                  <a:pt x="226" y="161"/>
                </a:lnTo>
                <a:lnTo>
                  <a:pt x="224" y="159"/>
                </a:lnTo>
                <a:lnTo>
                  <a:pt x="224" y="73"/>
                </a:lnTo>
                <a:lnTo>
                  <a:pt x="224" y="73"/>
                </a:lnTo>
                <a:close/>
              </a:path>
              <a:path w="547" h="172">
                <a:moveTo>
                  <a:pt x="173" y="70"/>
                </a:moveTo>
                <a:lnTo>
                  <a:pt x="161" y="73"/>
                </a:lnTo>
                <a:lnTo>
                  <a:pt x="161" y="147"/>
                </a:lnTo>
                <a:lnTo>
                  <a:pt x="159" y="150"/>
                </a:lnTo>
                <a:lnTo>
                  <a:pt x="159" y="152"/>
                </a:lnTo>
                <a:lnTo>
                  <a:pt x="166" y="164"/>
                </a:lnTo>
                <a:lnTo>
                  <a:pt x="169" y="164"/>
                </a:lnTo>
                <a:lnTo>
                  <a:pt x="169" y="161"/>
                </a:lnTo>
                <a:lnTo>
                  <a:pt x="171" y="159"/>
                </a:lnTo>
                <a:lnTo>
                  <a:pt x="171" y="157"/>
                </a:lnTo>
                <a:lnTo>
                  <a:pt x="173" y="154"/>
                </a:lnTo>
                <a:lnTo>
                  <a:pt x="173" y="150"/>
                </a:lnTo>
                <a:lnTo>
                  <a:pt x="176" y="147"/>
                </a:lnTo>
                <a:lnTo>
                  <a:pt x="178" y="145"/>
                </a:lnTo>
                <a:lnTo>
                  <a:pt x="169" y="145"/>
                </a:lnTo>
                <a:lnTo>
                  <a:pt x="169" y="75"/>
                </a:lnTo>
                <a:lnTo>
                  <a:pt x="173" y="70"/>
                </a:lnTo>
                <a:lnTo>
                  <a:pt x="173" y="70"/>
                </a:lnTo>
                <a:close/>
              </a:path>
              <a:path w="547" h="172">
                <a:moveTo>
                  <a:pt x="166" y="61"/>
                </a:moveTo>
                <a:lnTo>
                  <a:pt x="161" y="68"/>
                </a:lnTo>
                <a:lnTo>
                  <a:pt x="137" y="68"/>
                </a:lnTo>
                <a:lnTo>
                  <a:pt x="142" y="75"/>
                </a:lnTo>
                <a:lnTo>
                  <a:pt x="145" y="75"/>
                </a:lnTo>
                <a:lnTo>
                  <a:pt x="147" y="73"/>
                </a:lnTo>
                <a:lnTo>
                  <a:pt x="161" y="73"/>
                </a:lnTo>
                <a:lnTo>
                  <a:pt x="173" y="70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547" h="172">
                <a:moveTo>
                  <a:pt x="257" y="61"/>
                </a:moveTo>
                <a:lnTo>
                  <a:pt x="250" y="70"/>
                </a:lnTo>
                <a:lnTo>
                  <a:pt x="178" y="70"/>
                </a:lnTo>
                <a:lnTo>
                  <a:pt x="185" y="75"/>
                </a:lnTo>
                <a:lnTo>
                  <a:pt x="195" y="75"/>
                </a:lnTo>
                <a:lnTo>
                  <a:pt x="197" y="73"/>
                </a:lnTo>
                <a:lnTo>
                  <a:pt x="267" y="73"/>
                </a:lnTo>
                <a:lnTo>
                  <a:pt x="257" y="61"/>
                </a:lnTo>
                <a:lnTo>
                  <a:pt x="257" y="61"/>
                </a:lnTo>
                <a:close/>
              </a:path>
              <a:path w="547" h="172">
                <a:moveTo>
                  <a:pt x="154" y="8"/>
                </a:moveTo>
                <a:lnTo>
                  <a:pt x="154" y="10"/>
                </a:lnTo>
                <a:lnTo>
                  <a:pt x="157" y="13"/>
                </a:lnTo>
                <a:lnTo>
                  <a:pt x="159" y="18"/>
                </a:lnTo>
                <a:lnTo>
                  <a:pt x="161" y="20"/>
                </a:lnTo>
                <a:lnTo>
                  <a:pt x="161" y="22"/>
                </a:lnTo>
                <a:lnTo>
                  <a:pt x="164" y="25"/>
                </a:lnTo>
                <a:lnTo>
                  <a:pt x="166" y="27"/>
                </a:lnTo>
                <a:lnTo>
                  <a:pt x="166" y="32"/>
                </a:lnTo>
                <a:lnTo>
                  <a:pt x="169" y="37"/>
                </a:lnTo>
                <a:lnTo>
                  <a:pt x="169" y="39"/>
                </a:lnTo>
                <a:lnTo>
                  <a:pt x="171" y="39"/>
                </a:lnTo>
                <a:lnTo>
                  <a:pt x="173" y="37"/>
                </a:lnTo>
                <a:lnTo>
                  <a:pt x="176" y="34"/>
                </a:lnTo>
                <a:lnTo>
                  <a:pt x="176" y="27"/>
                </a:lnTo>
                <a:lnTo>
                  <a:pt x="173" y="22"/>
                </a:lnTo>
                <a:lnTo>
                  <a:pt x="171" y="20"/>
                </a:lnTo>
                <a:lnTo>
                  <a:pt x="169" y="18"/>
                </a:lnTo>
                <a:lnTo>
                  <a:pt x="166" y="15"/>
                </a:lnTo>
                <a:lnTo>
                  <a:pt x="164" y="13"/>
                </a:lnTo>
                <a:lnTo>
                  <a:pt x="161" y="13"/>
                </a:lnTo>
                <a:lnTo>
                  <a:pt x="157" y="10"/>
                </a:lnTo>
                <a:lnTo>
                  <a:pt x="154" y="8"/>
                </a:lnTo>
                <a:lnTo>
                  <a:pt x="154" y="8"/>
                </a:lnTo>
                <a:close/>
              </a:path>
              <a:path w="547" h="172">
                <a:moveTo>
                  <a:pt x="217" y="5"/>
                </a:moveTo>
                <a:lnTo>
                  <a:pt x="217" y="70"/>
                </a:lnTo>
                <a:lnTo>
                  <a:pt x="224" y="70"/>
                </a:lnTo>
                <a:lnTo>
                  <a:pt x="224" y="20"/>
                </a:lnTo>
                <a:lnTo>
                  <a:pt x="229" y="15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339" y="65"/>
                </a:moveTo>
                <a:lnTo>
                  <a:pt x="339" y="121"/>
                </a:lnTo>
                <a:lnTo>
                  <a:pt x="337" y="125"/>
                </a:lnTo>
                <a:lnTo>
                  <a:pt x="337" y="135"/>
                </a:lnTo>
                <a:lnTo>
                  <a:pt x="334" y="138"/>
                </a:lnTo>
                <a:lnTo>
                  <a:pt x="334" y="145"/>
                </a:lnTo>
                <a:lnTo>
                  <a:pt x="332" y="147"/>
                </a:lnTo>
                <a:lnTo>
                  <a:pt x="330" y="150"/>
                </a:lnTo>
                <a:lnTo>
                  <a:pt x="330" y="152"/>
                </a:lnTo>
                <a:lnTo>
                  <a:pt x="327" y="154"/>
                </a:lnTo>
                <a:lnTo>
                  <a:pt x="325" y="157"/>
                </a:lnTo>
                <a:lnTo>
                  <a:pt x="322" y="159"/>
                </a:lnTo>
                <a:lnTo>
                  <a:pt x="320" y="161"/>
                </a:lnTo>
                <a:lnTo>
                  <a:pt x="317" y="164"/>
                </a:lnTo>
                <a:lnTo>
                  <a:pt x="315" y="166"/>
                </a:lnTo>
                <a:lnTo>
                  <a:pt x="313" y="169"/>
                </a:lnTo>
                <a:lnTo>
                  <a:pt x="313" y="171"/>
                </a:lnTo>
                <a:lnTo>
                  <a:pt x="315" y="171"/>
                </a:lnTo>
                <a:lnTo>
                  <a:pt x="317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1"/>
                </a:lnTo>
                <a:lnTo>
                  <a:pt x="330" y="159"/>
                </a:lnTo>
                <a:lnTo>
                  <a:pt x="332" y="157"/>
                </a:lnTo>
                <a:lnTo>
                  <a:pt x="334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5"/>
                </a:lnTo>
                <a:lnTo>
                  <a:pt x="341" y="142"/>
                </a:lnTo>
                <a:lnTo>
                  <a:pt x="341" y="135"/>
                </a:lnTo>
                <a:lnTo>
                  <a:pt x="344" y="133"/>
                </a:lnTo>
                <a:lnTo>
                  <a:pt x="344" y="123"/>
                </a:lnTo>
                <a:lnTo>
                  <a:pt x="346" y="121"/>
                </a:lnTo>
                <a:lnTo>
                  <a:pt x="346" y="78"/>
                </a:lnTo>
                <a:lnTo>
                  <a:pt x="351" y="75"/>
                </a:lnTo>
                <a:lnTo>
                  <a:pt x="339" y="65"/>
                </a:lnTo>
                <a:lnTo>
                  <a:pt x="339" y="65"/>
                </a:lnTo>
                <a:close/>
              </a:path>
              <a:path w="547" h="172">
                <a:moveTo>
                  <a:pt x="368" y="65"/>
                </a:moveTo>
                <a:lnTo>
                  <a:pt x="368" y="82"/>
                </a:lnTo>
                <a:lnTo>
                  <a:pt x="370" y="85"/>
                </a:lnTo>
                <a:lnTo>
                  <a:pt x="370" y="147"/>
                </a:lnTo>
                <a:lnTo>
                  <a:pt x="368" y="150"/>
                </a:lnTo>
                <a:lnTo>
                  <a:pt x="368" y="154"/>
                </a:lnTo>
                <a:lnTo>
                  <a:pt x="368" y="159"/>
                </a:lnTo>
                <a:lnTo>
                  <a:pt x="368" y="169"/>
                </a:lnTo>
                <a:lnTo>
                  <a:pt x="377" y="164"/>
                </a:lnTo>
                <a:lnTo>
                  <a:pt x="377" y="80"/>
                </a:lnTo>
                <a:lnTo>
                  <a:pt x="380" y="75"/>
                </a:lnTo>
                <a:lnTo>
                  <a:pt x="368" y="65"/>
                </a:lnTo>
                <a:lnTo>
                  <a:pt x="368" y="65"/>
                </a:lnTo>
                <a:close/>
              </a:path>
              <a:path w="547" h="172">
                <a:moveTo>
                  <a:pt x="325" y="22"/>
                </a:moveTo>
                <a:lnTo>
                  <a:pt x="313" y="22"/>
                </a:lnTo>
                <a:lnTo>
                  <a:pt x="301" y="68"/>
                </a:lnTo>
                <a:lnTo>
                  <a:pt x="303" y="70"/>
                </a:lnTo>
                <a:lnTo>
                  <a:pt x="305" y="75"/>
                </a:lnTo>
                <a:lnTo>
                  <a:pt x="308" y="78"/>
                </a:lnTo>
                <a:lnTo>
                  <a:pt x="310" y="82"/>
                </a:lnTo>
                <a:lnTo>
                  <a:pt x="310" y="85"/>
                </a:lnTo>
                <a:lnTo>
                  <a:pt x="313" y="87"/>
                </a:lnTo>
                <a:lnTo>
                  <a:pt x="313" y="97"/>
                </a:lnTo>
                <a:lnTo>
                  <a:pt x="315" y="99"/>
                </a:lnTo>
                <a:lnTo>
                  <a:pt x="315" y="109"/>
                </a:lnTo>
                <a:lnTo>
                  <a:pt x="313" y="111"/>
                </a:lnTo>
                <a:lnTo>
                  <a:pt x="313" y="113"/>
                </a:lnTo>
                <a:lnTo>
                  <a:pt x="310" y="116"/>
                </a:lnTo>
                <a:lnTo>
                  <a:pt x="310" y="118"/>
                </a:lnTo>
                <a:lnTo>
                  <a:pt x="308" y="118"/>
                </a:lnTo>
                <a:lnTo>
                  <a:pt x="291" y="118"/>
                </a:lnTo>
                <a:lnTo>
                  <a:pt x="293" y="118"/>
                </a:lnTo>
                <a:lnTo>
                  <a:pt x="296" y="121"/>
                </a:lnTo>
                <a:lnTo>
                  <a:pt x="298" y="123"/>
                </a:lnTo>
                <a:lnTo>
                  <a:pt x="301" y="125"/>
                </a:lnTo>
                <a:lnTo>
                  <a:pt x="303" y="128"/>
                </a:lnTo>
                <a:lnTo>
                  <a:pt x="303" y="133"/>
                </a:lnTo>
                <a:lnTo>
                  <a:pt x="305" y="133"/>
                </a:lnTo>
                <a:lnTo>
                  <a:pt x="308" y="130"/>
                </a:lnTo>
                <a:lnTo>
                  <a:pt x="310" y="128"/>
                </a:lnTo>
                <a:lnTo>
                  <a:pt x="313" y="128"/>
                </a:lnTo>
                <a:lnTo>
                  <a:pt x="315" y="125"/>
                </a:lnTo>
                <a:lnTo>
                  <a:pt x="317" y="123"/>
                </a:lnTo>
                <a:lnTo>
                  <a:pt x="317" y="121"/>
                </a:lnTo>
                <a:lnTo>
                  <a:pt x="320" y="118"/>
                </a:lnTo>
                <a:lnTo>
                  <a:pt x="320" y="116"/>
                </a:lnTo>
                <a:lnTo>
                  <a:pt x="322" y="111"/>
                </a:lnTo>
                <a:lnTo>
                  <a:pt x="322" y="99"/>
                </a:lnTo>
                <a:lnTo>
                  <a:pt x="320" y="97"/>
                </a:lnTo>
                <a:lnTo>
                  <a:pt x="320" y="94"/>
                </a:lnTo>
                <a:lnTo>
                  <a:pt x="317" y="90"/>
                </a:lnTo>
                <a:lnTo>
                  <a:pt x="317" y="87"/>
                </a:lnTo>
                <a:lnTo>
                  <a:pt x="315" y="85"/>
                </a:lnTo>
                <a:lnTo>
                  <a:pt x="315" y="82"/>
                </a:lnTo>
                <a:lnTo>
                  <a:pt x="313" y="80"/>
                </a:lnTo>
                <a:lnTo>
                  <a:pt x="310" y="75"/>
                </a:lnTo>
                <a:lnTo>
                  <a:pt x="308" y="73"/>
                </a:lnTo>
                <a:lnTo>
                  <a:pt x="305" y="70"/>
                </a:lnTo>
                <a:lnTo>
                  <a:pt x="305" y="65"/>
                </a:lnTo>
                <a:lnTo>
                  <a:pt x="308" y="61"/>
                </a:lnTo>
                <a:lnTo>
                  <a:pt x="308" y="56"/>
                </a:lnTo>
                <a:lnTo>
                  <a:pt x="310" y="53"/>
                </a:lnTo>
                <a:lnTo>
                  <a:pt x="310" y="49"/>
                </a:lnTo>
                <a:lnTo>
                  <a:pt x="313" y="46"/>
                </a:lnTo>
                <a:lnTo>
                  <a:pt x="313" y="41"/>
                </a:lnTo>
                <a:lnTo>
                  <a:pt x="315" y="39"/>
                </a:lnTo>
                <a:lnTo>
                  <a:pt x="315" y="37"/>
                </a:lnTo>
                <a:lnTo>
                  <a:pt x="317" y="32"/>
                </a:lnTo>
                <a:lnTo>
                  <a:pt x="317" y="30"/>
                </a:lnTo>
                <a:lnTo>
                  <a:pt x="320" y="27"/>
                </a:lnTo>
                <a:lnTo>
                  <a:pt x="320" y="25"/>
                </a:lnTo>
                <a:lnTo>
                  <a:pt x="325" y="22"/>
                </a:lnTo>
                <a:lnTo>
                  <a:pt x="325" y="22"/>
                </a:lnTo>
                <a:close/>
              </a:path>
              <a:path w="547" h="172">
                <a:moveTo>
                  <a:pt x="349" y="18"/>
                </a:moveTo>
                <a:lnTo>
                  <a:pt x="349" y="20"/>
                </a:lnTo>
                <a:lnTo>
                  <a:pt x="346" y="25"/>
                </a:lnTo>
                <a:lnTo>
                  <a:pt x="344" y="30"/>
                </a:lnTo>
                <a:lnTo>
                  <a:pt x="344" y="34"/>
                </a:lnTo>
                <a:lnTo>
                  <a:pt x="341" y="37"/>
                </a:lnTo>
                <a:lnTo>
                  <a:pt x="341" y="39"/>
                </a:lnTo>
                <a:lnTo>
                  <a:pt x="339" y="41"/>
                </a:lnTo>
                <a:lnTo>
                  <a:pt x="337" y="46"/>
                </a:lnTo>
                <a:lnTo>
                  <a:pt x="337" y="49"/>
                </a:lnTo>
                <a:lnTo>
                  <a:pt x="334" y="51"/>
                </a:lnTo>
                <a:lnTo>
                  <a:pt x="332" y="53"/>
                </a:lnTo>
                <a:lnTo>
                  <a:pt x="332" y="56"/>
                </a:lnTo>
                <a:lnTo>
                  <a:pt x="330" y="58"/>
                </a:lnTo>
                <a:lnTo>
                  <a:pt x="327" y="61"/>
                </a:lnTo>
                <a:lnTo>
                  <a:pt x="325" y="65"/>
                </a:lnTo>
                <a:lnTo>
                  <a:pt x="322" y="68"/>
                </a:lnTo>
                <a:lnTo>
                  <a:pt x="320" y="70"/>
                </a:lnTo>
                <a:lnTo>
                  <a:pt x="317" y="73"/>
                </a:lnTo>
                <a:lnTo>
                  <a:pt x="315" y="75"/>
                </a:lnTo>
                <a:lnTo>
                  <a:pt x="317" y="78"/>
                </a:lnTo>
                <a:lnTo>
                  <a:pt x="320" y="75"/>
                </a:lnTo>
                <a:lnTo>
                  <a:pt x="322" y="73"/>
                </a:lnTo>
                <a:lnTo>
                  <a:pt x="325" y="70"/>
                </a:lnTo>
                <a:lnTo>
                  <a:pt x="327" y="68"/>
                </a:lnTo>
                <a:lnTo>
                  <a:pt x="330" y="68"/>
                </a:lnTo>
                <a:lnTo>
                  <a:pt x="332" y="65"/>
                </a:lnTo>
                <a:lnTo>
                  <a:pt x="334" y="63"/>
                </a:lnTo>
                <a:lnTo>
                  <a:pt x="337" y="61"/>
                </a:lnTo>
                <a:lnTo>
                  <a:pt x="337" y="56"/>
                </a:lnTo>
                <a:lnTo>
                  <a:pt x="339" y="56"/>
                </a:lnTo>
                <a:lnTo>
                  <a:pt x="341" y="53"/>
                </a:lnTo>
                <a:lnTo>
                  <a:pt x="341" y="51"/>
                </a:lnTo>
                <a:lnTo>
                  <a:pt x="344" y="49"/>
                </a:lnTo>
                <a:lnTo>
                  <a:pt x="344" y="46"/>
                </a:lnTo>
                <a:lnTo>
                  <a:pt x="346" y="44"/>
                </a:lnTo>
                <a:lnTo>
                  <a:pt x="349" y="39"/>
                </a:lnTo>
                <a:lnTo>
                  <a:pt x="349" y="37"/>
                </a:lnTo>
                <a:lnTo>
                  <a:pt x="351" y="34"/>
                </a:lnTo>
                <a:lnTo>
                  <a:pt x="353" y="30"/>
                </a:lnTo>
                <a:lnTo>
                  <a:pt x="353" y="25"/>
                </a:lnTo>
                <a:lnTo>
                  <a:pt x="356" y="22"/>
                </a:lnTo>
                <a:lnTo>
                  <a:pt x="358" y="18"/>
                </a:lnTo>
                <a:lnTo>
                  <a:pt x="349" y="18"/>
                </a:lnTo>
                <a:lnTo>
                  <a:pt x="349" y="18"/>
                </a:lnTo>
                <a:close/>
              </a:path>
              <a:path w="547" h="172">
                <a:moveTo>
                  <a:pt x="317" y="13"/>
                </a:moveTo>
                <a:lnTo>
                  <a:pt x="313" y="18"/>
                </a:lnTo>
                <a:lnTo>
                  <a:pt x="291" y="18"/>
                </a:lnTo>
                <a:lnTo>
                  <a:pt x="284" y="20"/>
                </a:lnTo>
                <a:lnTo>
                  <a:pt x="284" y="116"/>
                </a:lnTo>
                <a:lnTo>
                  <a:pt x="284" y="121"/>
                </a:lnTo>
                <a:lnTo>
                  <a:pt x="284" y="171"/>
                </a:lnTo>
                <a:lnTo>
                  <a:pt x="291" y="166"/>
                </a:lnTo>
                <a:lnTo>
                  <a:pt x="291" y="118"/>
                </a:lnTo>
                <a:lnTo>
                  <a:pt x="305" y="118"/>
                </a:lnTo>
                <a:lnTo>
                  <a:pt x="301" y="118"/>
                </a:lnTo>
                <a:lnTo>
                  <a:pt x="298" y="116"/>
                </a:lnTo>
                <a:lnTo>
                  <a:pt x="296" y="116"/>
                </a:lnTo>
                <a:lnTo>
                  <a:pt x="291" y="113"/>
                </a:lnTo>
                <a:lnTo>
                  <a:pt x="291" y="22"/>
                </a:lnTo>
                <a:lnTo>
                  <a:pt x="313" y="22"/>
                </a:lnTo>
                <a:lnTo>
                  <a:pt x="325" y="22"/>
                </a:lnTo>
                <a:lnTo>
                  <a:pt x="317" y="13"/>
                </a:lnTo>
                <a:lnTo>
                  <a:pt x="317" y="13"/>
                </a:lnTo>
                <a:close/>
              </a:path>
              <a:path w="547" h="172">
                <a:moveTo>
                  <a:pt x="284" y="13"/>
                </a:moveTo>
                <a:lnTo>
                  <a:pt x="284" y="20"/>
                </a:lnTo>
                <a:lnTo>
                  <a:pt x="291" y="18"/>
                </a:lnTo>
                <a:lnTo>
                  <a:pt x="284" y="13"/>
                </a:lnTo>
                <a:lnTo>
                  <a:pt x="284" y="13"/>
                </a:lnTo>
                <a:close/>
              </a:path>
              <a:path w="547" h="172">
                <a:moveTo>
                  <a:pt x="353" y="1"/>
                </a:moveTo>
                <a:lnTo>
                  <a:pt x="353" y="5"/>
                </a:lnTo>
                <a:lnTo>
                  <a:pt x="351" y="8"/>
                </a:lnTo>
                <a:lnTo>
                  <a:pt x="351" y="13"/>
                </a:lnTo>
                <a:lnTo>
                  <a:pt x="349" y="18"/>
                </a:lnTo>
                <a:lnTo>
                  <a:pt x="358" y="18"/>
                </a:lnTo>
                <a:lnTo>
                  <a:pt x="358" y="20"/>
                </a:lnTo>
                <a:lnTo>
                  <a:pt x="361" y="22"/>
                </a:lnTo>
                <a:lnTo>
                  <a:pt x="361" y="27"/>
                </a:lnTo>
                <a:lnTo>
                  <a:pt x="363" y="30"/>
                </a:lnTo>
                <a:lnTo>
                  <a:pt x="363" y="34"/>
                </a:lnTo>
                <a:lnTo>
                  <a:pt x="365" y="37"/>
                </a:lnTo>
                <a:lnTo>
                  <a:pt x="365" y="39"/>
                </a:lnTo>
                <a:lnTo>
                  <a:pt x="368" y="44"/>
                </a:lnTo>
                <a:lnTo>
                  <a:pt x="370" y="46"/>
                </a:lnTo>
                <a:lnTo>
                  <a:pt x="370" y="49"/>
                </a:lnTo>
                <a:lnTo>
                  <a:pt x="373" y="51"/>
                </a:lnTo>
                <a:lnTo>
                  <a:pt x="375" y="53"/>
                </a:lnTo>
                <a:lnTo>
                  <a:pt x="375" y="56"/>
                </a:lnTo>
                <a:lnTo>
                  <a:pt x="377" y="58"/>
                </a:lnTo>
                <a:lnTo>
                  <a:pt x="380" y="61"/>
                </a:lnTo>
                <a:lnTo>
                  <a:pt x="382" y="63"/>
                </a:lnTo>
                <a:lnTo>
                  <a:pt x="385" y="65"/>
                </a:lnTo>
                <a:lnTo>
                  <a:pt x="387" y="68"/>
                </a:lnTo>
                <a:lnTo>
                  <a:pt x="390" y="70"/>
                </a:lnTo>
                <a:lnTo>
                  <a:pt x="392" y="73"/>
                </a:lnTo>
                <a:lnTo>
                  <a:pt x="394" y="75"/>
                </a:lnTo>
                <a:lnTo>
                  <a:pt x="397" y="75"/>
                </a:lnTo>
                <a:lnTo>
                  <a:pt x="399" y="73"/>
                </a:lnTo>
                <a:lnTo>
                  <a:pt x="401" y="70"/>
                </a:lnTo>
                <a:lnTo>
                  <a:pt x="404" y="68"/>
                </a:lnTo>
                <a:lnTo>
                  <a:pt x="406" y="68"/>
                </a:lnTo>
                <a:lnTo>
                  <a:pt x="406" y="65"/>
                </a:lnTo>
                <a:lnTo>
                  <a:pt x="404" y="63"/>
                </a:lnTo>
                <a:lnTo>
                  <a:pt x="401" y="63"/>
                </a:lnTo>
                <a:lnTo>
                  <a:pt x="397" y="61"/>
                </a:lnTo>
                <a:lnTo>
                  <a:pt x="394" y="61"/>
                </a:lnTo>
                <a:lnTo>
                  <a:pt x="392" y="58"/>
                </a:lnTo>
                <a:lnTo>
                  <a:pt x="390" y="58"/>
                </a:lnTo>
                <a:lnTo>
                  <a:pt x="387" y="56"/>
                </a:lnTo>
                <a:lnTo>
                  <a:pt x="385" y="53"/>
                </a:lnTo>
                <a:lnTo>
                  <a:pt x="382" y="51"/>
                </a:lnTo>
                <a:lnTo>
                  <a:pt x="380" y="49"/>
                </a:lnTo>
                <a:lnTo>
                  <a:pt x="377" y="46"/>
                </a:lnTo>
                <a:lnTo>
                  <a:pt x="375" y="44"/>
                </a:lnTo>
                <a:lnTo>
                  <a:pt x="375" y="41"/>
                </a:lnTo>
                <a:lnTo>
                  <a:pt x="373" y="39"/>
                </a:lnTo>
                <a:lnTo>
                  <a:pt x="370" y="37"/>
                </a:lnTo>
                <a:lnTo>
                  <a:pt x="370" y="34"/>
                </a:lnTo>
                <a:lnTo>
                  <a:pt x="368" y="32"/>
                </a:lnTo>
                <a:lnTo>
                  <a:pt x="365" y="27"/>
                </a:lnTo>
                <a:lnTo>
                  <a:pt x="363" y="25"/>
                </a:lnTo>
                <a:lnTo>
                  <a:pt x="363" y="22"/>
                </a:lnTo>
                <a:lnTo>
                  <a:pt x="361" y="18"/>
                </a:lnTo>
                <a:lnTo>
                  <a:pt x="358" y="15"/>
                </a:lnTo>
                <a:lnTo>
                  <a:pt x="363" y="10"/>
                </a:lnTo>
                <a:lnTo>
                  <a:pt x="353" y="1"/>
                </a:lnTo>
                <a:lnTo>
                  <a:pt x="353" y="1"/>
                </a:lnTo>
                <a:close/>
              </a:path>
              <a:path w="547" h="172">
                <a:moveTo>
                  <a:pt x="493" y="140"/>
                </a:moveTo>
                <a:lnTo>
                  <a:pt x="490" y="142"/>
                </a:lnTo>
                <a:lnTo>
                  <a:pt x="490" y="145"/>
                </a:lnTo>
                <a:lnTo>
                  <a:pt x="488" y="145"/>
                </a:lnTo>
                <a:lnTo>
                  <a:pt x="485" y="147"/>
                </a:lnTo>
                <a:lnTo>
                  <a:pt x="483" y="150"/>
                </a:lnTo>
                <a:lnTo>
                  <a:pt x="478" y="152"/>
                </a:lnTo>
                <a:lnTo>
                  <a:pt x="476" y="154"/>
                </a:lnTo>
                <a:lnTo>
                  <a:pt x="473" y="157"/>
                </a:lnTo>
                <a:lnTo>
                  <a:pt x="471" y="159"/>
                </a:lnTo>
                <a:lnTo>
                  <a:pt x="469" y="159"/>
                </a:lnTo>
                <a:lnTo>
                  <a:pt x="466" y="161"/>
                </a:lnTo>
                <a:lnTo>
                  <a:pt x="464" y="161"/>
                </a:lnTo>
                <a:lnTo>
                  <a:pt x="461" y="164"/>
                </a:lnTo>
                <a:lnTo>
                  <a:pt x="459" y="164"/>
                </a:lnTo>
                <a:lnTo>
                  <a:pt x="454" y="166"/>
                </a:lnTo>
                <a:lnTo>
                  <a:pt x="452" y="166"/>
                </a:lnTo>
                <a:lnTo>
                  <a:pt x="450" y="169"/>
                </a:lnTo>
                <a:lnTo>
                  <a:pt x="450" y="171"/>
                </a:lnTo>
                <a:lnTo>
                  <a:pt x="452" y="171"/>
                </a:lnTo>
                <a:lnTo>
                  <a:pt x="454" y="169"/>
                </a:lnTo>
                <a:lnTo>
                  <a:pt x="461" y="169"/>
                </a:lnTo>
                <a:lnTo>
                  <a:pt x="464" y="166"/>
                </a:lnTo>
                <a:lnTo>
                  <a:pt x="466" y="166"/>
                </a:lnTo>
                <a:lnTo>
                  <a:pt x="469" y="164"/>
                </a:lnTo>
                <a:lnTo>
                  <a:pt x="471" y="164"/>
                </a:lnTo>
                <a:lnTo>
                  <a:pt x="473" y="161"/>
                </a:lnTo>
                <a:lnTo>
                  <a:pt x="476" y="161"/>
                </a:lnTo>
                <a:lnTo>
                  <a:pt x="478" y="159"/>
                </a:lnTo>
                <a:lnTo>
                  <a:pt x="481" y="159"/>
                </a:lnTo>
                <a:lnTo>
                  <a:pt x="483" y="157"/>
                </a:lnTo>
                <a:lnTo>
                  <a:pt x="485" y="157"/>
                </a:lnTo>
                <a:lnTo>
                  <a:pt x="488" y="154"/>
                </a:lnTo>
                <a:lnTo>
                  <a:pt x="490" y="152"/>
                </a:lnTo>
                <a:lnTo>
                  <a:pt x="493" y="150"/>
                </a:lnTo>
                <a:lnTo>
                  <a:pt x="495" y="150"/>
                </a:lnTo>
                <a:lnTo>
                  <a:pt x="497" y="147"/>
                </a:lnTo>
                <a:lnTo>
                  <a:pt x="500" y="145"/>
                </a:lnTo>
                <a:lnTo>
                  <a:pt x="502" y="142"/>
                </a:lnTo>
                <a:lnTo>
                  <a:pt x="505" y="140"/>
                </a:lnTo>
                <a:lnTo>
                  <a:pt x="493" y="140"/>
                </a:lnTo>
                <a:lnTo>
                  <a:pt x="493" y="140"/>
                </a:lnTo>
                <a:close/>
              </a:path>
              <a:path w="547" h="172">
                <a:moveTo>
                  <a:pt x="440" y="130"/>
                </a:moveTo>
                <a:lnTo>
                  <a:pt x="433" y="135"/>
                </a:lnTo>
                <a:lnTo>
                  <a:pt x="433" y="171"/>
                </a:lnTo>
                <a:lnTo>
                  <a:pt x="440" y="166"/>
                </a:lnTo>
                <a:lnTo>
                  <a:pt x="440" y="130"/>
                </a:lnTo>
                <a:lnTo>
                  <a:pt x="440" y="130"/>
                </a:lnTo>
                <a:close/>
              </a:path>
              <a:path w="547" h="172">
                <a:moveTo>
                  <a:pt x="478" y="111"/>
                </a:moveTo>
                <a:lnTo>
                  <a:pt x="440" y="123"/>
                </a:lnTo>
                <a:lnTo>
                  <a:pt x="433" y="123"/>
                </a:lnTo>
                <a:lnTo>
                  <a:pt x="430" y="125"/>
                </a:lnTo>
                <a:lnTo>
                  <a:pt x="423" y="125"/>
                </a:lnTo>
                <a:lnTo>
                  <a:pt x="421" y="128"/>
                </a:lnTo>
                <a:lnTo>
                  <a:pt x="418" y="128"/>
                </a:lnTo>
                <a:lnTo>
                  <a:pt x="423" y="140"/>
                </a:lnTo>
                <a:lnTo>
                  <a:pt x="425" y="140"/>
                </a:lnTo>
                <a:lnTo>
                  <a:pt x="425" y="138"/>
                </a:lnTo>
                <a:lnTo>
                  <a:pt x="430" y="135"/>
                </a:lnTo>
                <a:lnTo>
                  <a:pt x="433" y="135"/>
                </a:lnTo>
                <a:lnTo>
                  <a:pt x="440" y="130"/>
                </a:lnTo>
                <a:lnTo>
                  <a:pt x="481" y="113"/>
                </a:lnTo>
                <a:lnTo>
                  <a:pt x="478" y="111"/>
                </a:lnTo>
                <a:lnTo>
                  <a:pt x="478" y="111"/>
                </a:lnTo>
                <a:close/>
              </a:path>
              <a:path w="547" h="172">
                <a:moveTo>
                  <a:pt x="485" y="87"/>
                </a:moveTo>
                <a:lnTo>
                  <a:pt x="485" y="94"/>
                </a:lnTo>
                <a:lnTo>
                  <a:pt x="488" y="97"/>
                </a:lnTo>
                <a:lnTo>
                  <a:pt x="488" y="101"/>
                </a:lnTo>
                <a:lnTo>
                  <a:pt x="490" y="104"/>
                </a:lnTo>
                <a:lnTo>
                  <a:pt x="490" y="111"/>
                </a:lnTo>
                <a:lnTo>
                  <a:pt x="493" y="113"/>
                </a:lnTo>
                <a:lnTo>
                  <a:pt x="493" y="116"/>
                </a:lnTo>
                <a:lnTo>
                  <a:pt x="495" y="121"/>
                </a:lnTo>
                <a:lnTo>
                  <a:pt x="495" y="123"/>
                </a:lnTo>
                <a:lnTo>
                  <a:pt x="497" y="128"/>
                </a:lnTo>
                <a:lnTo>
                  <a:pt x="497" y="130"/>
                </a:lnTo>
                <a:lnTo>
                  <a:pt x="500" y="133"/>
                </a:lnTo>
                <a:lnTo>
                  <a:pt x="497" y="135"/>
                </a:lnTo>
                <a:lnTo>
                  <a:pt x="495" y="138"/>
                </a:lnTo>
                <a:lnTo>
                  <a:pt x="493" y="140"/>
                </a:lnTo>
                <a:lnTo>
                  <a:pt x="505" y="140"/>
                </a:lnTo>
                <a:lnTo>
                  <a:pt x="505" y="142"/>
                </a:lnTo>
                <a:lnTo>
                  <a:pt x="507" y="145"/>
                </a:lnTo>
                <a:lnTo>
                  <a:pt x="510" y="147"/>
                </a:lnTo>
                <a:lnTo>
                  <a:pt x="512" y="150"/>
                </a:lnTo>
                <a:lnTo>
                  <a:pt x="514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1"/>
                </a:lnTo>
                <a:lnTo>
                  <a:pt x="524" y="161"/>
                </a:lnTo>
                <a:lnTo>
                  <a:pt x="526" y="164"/>
                </a:lnTo>
                <a:lnTo>
                  <a:pt x="529" y="166"/>
                </a:lnTo>
                <a:lnTo>
                  <a:pt x="531" y="169"/>
                </a:lnTo>
                <a:lnTo>
                  <a:pt x="536" y="169"/>
                </a:lnTo>
                <a:lnTo>
                  <a:pt x="538" y="166"/>
                </a:lnTo>
                <a:lnTo>
                  <a:pt x="541" y="164"/>
                </a:lnTo>
                <a:lnTo>
                  <a:pt x="543" y="161"/>
                </a:lnTo>
                <a:lnTo>
                  <a:pt x="545" y="161"/>
                </a:lnTo>
                <a:lnTo>
                  <a:pt x="545" y="159"/>
                </a:lnTo>
                <a:lnTo>
                  <a:pt x="541" y="159"/>
                </a:lnTo>
                <a:lnTo>
                  <a:pt x="538" y="157"/>
                </a:lnTo>
                <a:lnTo>
                  <a:pt x="536" y="157"/>
                </a:lnTo>
                <a:lnTo>
                  <a:pt x="533" y="154"/>
                </a:lnTo>
                <a:lnTo>
                  <a:pt x="531" y="154"/>
                </a:lnTo>
                <a:lnTo>
                  <a:pt x="529" y="152"/>
                </a:lnTo>
                <a:lnTo>
                  <a:pt x="526" y="152"/>
                </a:lnTo>
                <a:lnTo>
                  <a:pt x="524" y="150"/>
                </a:lnTo>
                <a:lnTo>
                  <a:pt x="521" y="147"/>
                </a:lnTo>
                <a:lnTo>
                  <a:pt x="519" y="145"/>
                </a:lnTo>
                <a:lnTo>
                  <a:pt x="517" y="145"/>
                </a:lnTo>
                <a:lnTo>
                  <a:pt x="514" y="142"/>
                </a:lnTo>
                <a:lnTo>
                  <a:pt x="512" y="140"/>
                </a:lnTo>
                <a:lnTo>
                  <a:pt x="512" y="135"/>
                </a:lnTo>
                <a:lnTo>
                  <a:pt x="510" y="133"/>
                </a:lnTo>
                <a:lnTo>
                  <a:pt x="512" y="130"/>
                </a:lnTo>
                <a:lnTo>
                  <a:pt x="512" y="125"/>
                </a:lnTo>
                <a:lnTo>
                  <a:pt x="505" y="125"/>
                </a:lnTo>
                <a:lnTo>
                  <a:pt x="502" y="125"/>
                </a:lnTo>
                <a:lnTo>
                  <a:pt x="502" y="123"/>
                </a:lnTo>
                <a:lnTo>
                  <a:pt x="500" y="118"/>
                </a:lnTo>
                <a:lnTo>
                  <a:pt x="497" y="116"/>
                </a:lnTo>
                <a:lnTo>
                  <a:pt x="497" y="111"/>
                </a:lnTo>
                <a:lnTo>
                  <a:pt x="495" y="109"/>
                </a:lnTo>
                <a:lnTo>
                  <a:pt x="495" y="106"/>
                </a:lnTo>
                <a:lnTo>
                  <a:pt x="493" y="104"/>
                </a:lnTo>
                <a:lnTo>
                  <a:pt x="493" y="101"/>
                </a:lnTo>
                <a:lnTo>
                  <a:pt x="490" y="97"/>
                </a:lnTo>
                <a:lnTo>
                  <a:pt x="490" y="94"/>
                </a:lnTo>
                <a:lnTo>
                  <a:pt x="488" y="90"/>
                </a:lnTo>
                <a:lnTo>
                  <a:pt x="488" y="87"/>
                </a:lnTo>
                <a:lnTo>
                  <a:pt x="517" y="87"/>
                </a:lnTo>
                <a:lnTo>
                  <a:pt x="485" y="87"/>
                </a:lnTo>
                <a:lnTo>
                  <a:pt x="485" y="87"/>
                </a:lnTo>
                <a:close/>
              </a:path>
              <a:path w="547" h="172">
                <a:moveTo>
                  <a:pt x="531" y="85"/>
                </a:moveTo>
                <a:lnTo>
                  <a:pt x="485" y="87"/>
                </a:lnTo>
                <a:lnTo>
                  <a:pt x="517" y="87"/>
                </a:lnTo>
                <a:lnTo>
                  <a:pt x="517" y="90"/>
                </a:lnTo>
                <a:lnTo>
                  <a:pt x="517" y="94"/>
                </a:lnTo>
                <a:lnTo>
                  <a:pt x="514" y="97"/>
                </a:lnTo>
                <a:lnTo>
                  <a:pt x="514" y="101"/>
                </a:lnTo>
                <a:lnTo>
                  <a:pt x="512" y="104"/>
                </a:lnTo>
                <a:lnTo>
                  <a:pt x="512" y="111"/>
                </a:lnTo>
                <a:lnTo>
                  <a:pt x="510" y="113"/>
                </a:lnTo>
                <a:lnTo>
                  <a:pt x="507" y="118"/>
                </a:lnTo>
                <a:lnTo>
                  <a:pt x="507" y="121"/>
                </a:lnTo>
                <a:lnTo>
                  <a:pt x="505" y="123"/>
                </a:lnTo>
                <a:lnTo>
                  <a:pt x="505" y="125"/>
                </a:lnTo>
                <a:lnTo>
                  <a:pt x="512" y="125"/>
                </a:lnTo>
                <a:lnTo>
                  <a:pt x="514" y="123"/>
                </a:lnTo>
                <a:lnTo>
                  <a:pt x="514" y="121"/>
                </a:lnTo>
                <a:lnTo>
                  <a:pt x="517" y="116"/>
                </a:lnTo>
                <a:lnTo>
                  <a:pt x="519" y="113"/>
                </a:lnTo>
                <a:lnTo>
                  <a:pt x="519" y="111"/>
                </a:lnTo>
                <a:lnTo>
                  <a:pt x="521" y="106"/>
                </a:lnTo>
                <a:lnTo>
                  <a:pt x="521" y="104"/>
                </a:lnTo>
                <a:lnTo>
                  <a:pt x="524" y="99"/>
                </a:lnTo>
                <a:lnTo>
                  <a:pt x="524" y="97"/>
                </a:lnTo>
                <a:lnTo>
                  <a:pt x="524" y="94"/>
                </a:lnTo>
                <a:lnTo>
                  <a:pt x="526" y="90"/>
                </a:lnTo>
                <a:lnTo>
                  <a:pt x="531" y="85"/>
                </a:lnTo>
                <a:lnTo>
                  <a:pt x="531" y="85"/>
                </a:lnTo>
                <a:close/>
              </a:path>
              <a:path w="547" h="172">
                <a:moveTo>
                  <a:pt x="464" y="78"/>
                </a:moveTo>
                <a:lnTo>
                  <a:pt x="459" y="85"/>
                </a:lnTo>
                <a:lnTo>
                  <a:pt x="440" y="85"/>
                </a:lnTo>
                <a:lnTo>
                  <a:pt x="473" y="90"/>
                </a:lnTo>
                <a:lnTo>
                  <a:pt x="464" y="78"/>
                </a:lnTo>
                <a:lnTo>
                  <a:pt x="464" y="78"/>
                </a:lnTo>
                <a:close/>
              </a:path>
              <a:path w="547" h="172">
                <a:moveTo>
                  <a:pt x="521" y="75"/>
                </a:moveTo>
                <a:lnTo>
                  <a:pt x="517" y="82"/>
                </a:lnTo>
                <a:lnTo>
                  <a:pt x="473" y="82"/>
                </a:lnTo>
                <a:lnTo>
                  <a:pt x="478" y="90"/>
                </a:lnTo>
                <a:lnTo>
                  <a:pt x="485" y="87"/>
                </a:lnTo>
                <a:lnTo>
                  <a:pt x="531" y="85"/>
                </a:lnTo>
                <a:lnTo>
                  <a:pt x="521" y="75"/>
                </a:lnTo>
                <a:lnTo>
                  <a:pt x="521" y="75"/>
                </a:lnTo>
                <a:close/>
              </a:path>
              <a:path w="547" h="172">
                <a:moveTo>
                  <a:pt x="538" y="58"/>
                </a:moveTo>
                <a:lnTo>
                  <a:pt x="536" y="58"/>
                </a:lnTo>
                <a:lnTo>
                  <a:pt x="533" y="61"/>
                </a:lnTo>
                <a:lnTo>
                  <a:pt x="526" y="61"/>
                </a:lnTo>
                <a:lnTo>
                  <a:pt x="514" y="63"/>
                </a:lnTo>
                <a:lnTo>
                  <a:pt x="514" y="65"/>
                </a:lnTo>
                <a:lnTo>
                  <a:pt x="517" y="68"/>
                </a:lnTo>
                <a:lnTo>
                  <a:pt x="541" y="68"/>
                </a:lnTo>
                <a:lnTo>
                  <a:pt x="541" y="65"/>
                </a:lnTo>
                <a:lnTo>
                  <a:pt x="541" y="61"/>
                </a:lnTo>
                <a:lnTo>
                  <a:pt x="538" y="58"/>
                </a:lnTo>
                <a:lnTo>
                  <a:pt x="538" y="58"/>
                </a:lnTo>
                <a:close/>
              </a:path>
              <a:path w="547" h="172">
                <a:moveTo>
                  <a:pt x="464" y="44"/>
                </a:moveTo>
                <a:lnTo>
                  <a:pt x="459" y="51"/>
                </a:lnTo>
                <a:lnTo>
                  <a:pt x="440" y="51"/>
                </a:lnTo>
                <a:lnTo>
                  <a:pt x="433" y="56"/>
                </a:lnTo>
                <a:lnTo>
                  <a:pt x="433" y="123"/>
                </a:lnTo>
                <a:lnTo>
                  <a:pt x="440" y="123"/>
                </a:lnTo>
                <a:lnTo>
                  <a:pt x="440" y="90"/>
                </a:lnTo>
                <a:lnTo>
                  <a:pt x="473" y="90"/>
                </a:lnTo>
                <a:lnTo>
                  <a:pt x="440" y="85"/>
                </a:lnTo>
                <a:lnTo>
                  <a:pt x="440" y="56"/>
                </a:lnTo>
                <a:lnTo>
                  <a:pt x="473" y="56"/>
                </a:lnTo>
                <a:lnTo>
                  <a:pt x="464" y="44"/>
                </a:lnTo>
                <a:lnTo>
                  <a:pt x="464" y="44"/>
                </a:lnTo>
                <a:close/>
              </a:path>
              <a:path w="547" h="172">
                <a:moveTo>
                  <a:pt x="524" y="20"/>
                </a:moveTo>
                <a:lnTo>
                  <a:pt x="514" y="22"/>
                </a:lnTo>
                <a:lnTo>
                  <a:pt x="514" y="63"/>
                </a:lnTo>
                <a:lnTo>
                  <a:pt x="526" y="61"/>
                </a:lnTo>
                <a:lnTo>
                  <a:pt x="524" y="61"/>
                </a:lnTo>
                <a:lnTo>
                  <a:pt x="521" y="58"/>
                </a:lnTo>
                <a:lnTo>
                  <a:pt x="521" y="25"/>
                </a:lnTo>
                <a:lnTo>
                  <a:pt x="524" y="20"/>
                </a:lnTo>
                <a:lnTo>
                  <a:pt x="524" y="20"/>
                </a:lnTo>
                <a:close/>
              </a:path>
              <a:path w="547" h="172">
                <a:moveTo>
                  <a:pt x="433" y="15"/>
                </a:moveTo>
                <a:lnTo>
                  <a:pt x="433" y="56"/>
                </a:lnTo>
                <a:lnTo>
                  <a:pt x="440" y="51"/>
                </a:lnTo>
                <a:lnTo>
                  <a:pt x="440" y="25"/>
                </a:lnTo>
                <a:lnTo>
                  <a:pt x="442" y="25"/>
                </a:lnTo>
                <a:lnTo>
                  <a:pt x="445" y="25"/>
                </a:lnTo>
                <a:lnTo>
                  <a:pt x="447" y="22"/>
                </a:lnTo>
                <a:lnTo>
                  <a:pt x="457" y="22"/>
                </a:lnTo>
                <a:lnTo>
                  <a:pt x="459" y="20"/>
                </a:lnTo>
                <a:lnTo>
                  <a:pt x="440" y="20"/>
                </a:lnTo>
                <a:lnTo>
                  <a:pt x="433" y="15"/>
                </a:lnTo>
                <a:lnTo>
                  <a:pt x="433" y="15"/>
                </a:lnTo>
                <a:close/>
              </a:path>
              <a:path w="547" h="172">
                <a:moveTo>
                  <a:pt x="485" y="10"/>
                </a:moveTo>
                <a:lnTo>
                  <a:pt x="485" y="18"/>
                </a:lnTo>
                <a:lnTo>
                  <a:pt x="493" y="18"/>
                </a:lnTo>
                <a:lnTo>
                  <a:pt x="485" y="10"/>
                </a:lnTo>
                <a:lnTo>
                  <a:pt x="485" y="10"/>
                </a:lnTo>
                <a:close/>
              </a:path>
              <a:path w="547" h="172">
                <a:moveTo>
                  <a:pt x="517" y="10"/>
                </a:moveTo>
                <a:lnTo>
                  <a:pt x="512" y="18"/>
                </a:lnTo>
                <a:lnTo>
                  <a:pt x="485" y="18"/>
                </a:lnTo>
                <a:lnTo>
                  <a:pt x="485" y="22"/>
                </a:lnTo>
                <a:lnTo>
                  <a:pt x="485" y="49"/>
                </a:lnTo>
                <a:lnTo>
                  <a:pt x="483" y="51"/>
                </a:lnTo>
                <a:lnTo>
                  <a:pt x="483" y="61"/>
                </a:lnTo>
                <a:lnTo>
                  <a:pt x="481" y="63"/>
                </a:lnTo>
                <a:lnTo>
                  <a:pt x="481" y="65"/>
                </a:lnTo>
                <a:lnTo>
                  <a:pt x="478" y="68"/>
                </a:lnTo>
                <a:lnTo>
                  <a:pt x="476" y="73"/>
                </a:lnTo>
                <a:lnTo>
                  <a:pt x="473" y="75"/>
                </a:lnTo>
                <a:lnTo>
                  <a:pt x="471" y="78"/>
                </a:lnTo>
                <a:lnTo>
                  <a:pt x="469" y="80"/>
                </a:lnTo>
                <a:lnTo>
                  <a:pt x="471" y="82"/>
                </a:lnTo>
                <a:lnTo>
                  <a:pt x="473" y="80"/>
                </a:lnTo>
                <a:lnTo>
                  <a:pt x="476" y="78"/>
                </a:lnTo>
                <a:lnTo>
                  <a:pt x="478" y="75"/>
                </a:lnTo>
                <a:lnTo>
                  <a:pt x="481" y="73"/>
                </a:lnTo>
                <a:lnTo>
                  <a:pt x="483" y="70"/>
                </a:lnTo>
                <a:lnTo>
                  <a:pt x="485" y="68"/>
                </a:lnTo>
                <a:lnTo>
                  <a:pt x="485" y="65"/>
                </a:lnTo>
                <a:lnTo>
                  <a:pt x="488" y="63"/>
                </a:lnTo>
                <a:lnTo>
                  <a:pt x="488" y="61"/>
                </a:lnTo>
                <a:lnTo>
                  <a:pt x="490" y="56"/>
                </a:lnTo>
                <a:lnTo>
                  <a:pt x="490" y="51"/>
                </a:lnTo>
                <a:lnTo>
                  <a:pt x="493" y="49"/>
                </a:lnTo>
                <a:lnTo>
                  <a:pt x="493" y="22"/>
                </a:lnTo>
                <a:lnTo>
                  <a:pt x="514" y="22"/>
                </a:lnTo>
                <a:lnTo>
                  <a:pt x="524" y="20"/>
                </a:lnTo>
                <a:lnTo>
                  <a:pt x="517" y="10"/>
                </a:lnTo>
                <a:lnTo>
                  <a:pt x="517" y="10"/>
                </a:lnTo>
                <a:close/>
              </a:path>
              <a:path w="547" h="172">
                <a:moveTo>
                  <a:pt x="471" y="5"/>
                </a:moveTo>
                <a:lnTo>
                  <a:pt x="469" y="5"/>
                </a:lnTo>
                <a:lnTo>
                  <a:pt x="466" y="8"/>
                </a:lnTo>
                <a:lnTo>
                  <a:pt x="464" y="10"/>
                </a:lnTo>
                <a:lnTo>
                  <a:pt x="461" y="13"/>
                </a:lnTo>
                <a:lnTo>
                  <a:pt x="459" y="13"/>
                </a:lnTo>
                <a:lnTo>
                  <a:pt x="457" y="15"/>
                </a:lnTo>
                <a:lnTo>
                  <a:pt x="454" y="15"/>
                </a:lnTo>
                <a:lnTo>
                  <a:pt x="452" y="18"/>
                </a:lnTo>
                <a:lnTo>
                  <a:pt x="447" y="18"/>
                </a:lnTo>
                <a:lnTo>
                  <a:pt x="445" y="20"/>
                </a:lnTo>
                <a:lnTo>
                  <a:pt x="440" y="20"/>
                </a:lnTo>
                <a:lnTo>
                  <a:pt x="459" y="20"/>
                </a:lnTo>
                <a:lnTo>
                  <a:pt x="466" y="20"/>
                </a:lnTo>
                <a:lnTo>
                  <a:pt x="469" y="18"/>
                </a:lnTo>
                <a:lnTo>
                  <a:pt x="478" y="18"/>
                </a:lnTo>
                <a:lnTo>
                  <a:pt x="471" y="5"/>
                </a:lnTo>
                <a:lnTo>
                  <a:pt x="471" y="5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86" name="path 12286"/>
          <p:cNvSpPr/>
          <p:nvPr/>
        </p:nvSpPr>
        <p:spPr>
          <a:xfrm>
            <a:off x="11679173" y="9465818"/>
            <a:ext cx="76200" cy="449579"/>
          </a:xfrm>
          <a:custGeom>
            <a:avLst/>
            <a:gdLst/>
            <a:ahLst/>
            <a:cxnLst/>
            <a:rect l="0" t="0" r="0" b="0"/>
            <a:pathLst>
              <a:path w="120" h="707">
                <a:moveTo>
                  <a:pt x="114" y="150"/>
                </a:moveTo>
                <a:lnTo>
                  <a:pt x="106" y="152"/>
                </a:lnTo>
                <a:lnTo>
                  <a:pt x="106" y="166"/>
                </a:lnTo>
                <a:lnTo>
                  <a:pt x="114" y="161"/>
                </a:lnTo>
                <a:lnTo>
                  <a:pt x="114" y="150"/>
                </a:lnTo>
                <a:lnTo>
                  <a:pt x="114" y="150"/>
                </a:lnTo>
                <a:close/>
              </a:path>
              <a:path w="120" h="707">
                <a:moveTo>
                  <a:pt x="39" y="118"/>
                </a:moveTo>
                <a:lnTo>
                  <a:pt x="39" y="121"/>
                </a:lnTo>
                <a:lnTo>
                  <a:pt x="44" y="123"/>
                </a:lnTo>
                <a:lnTo>
                  <a:pt x="49" y="123"/>
                </a:lnTo>
                <a:lnTo>
                  <a:pt x="51" y="125"/>
                </a:lnTo>
                <a:lnTo>
                  <a:pt x="54" y="128"/>
                </a:lnTo>
                <a:lnTo>
                  <a:pt x="56" y="128"/>
                </a:lnTo>
                <a:lnTo>
                  <a:pt x="61" y="130"/>
                </a:lnTo>
                <a:lnTo>
                  <a:pt x="63" y="130"/>
                </a:lnTo>
                <a:lnTo>
                  <a:pt x="66" y="133"/>
                </a:lnTo>
                <a:lnTo>
                  <a:pt x="68" y="135"/>
                </a:lnTo>
                <a:lnTo>
                  <a:pt x="70" y="138"/>
                </a:lnTo>
                <a:lnTo>
                  <a:pt x="73" y="138"/>
                </a:lnTo>
                <a:lnTo>
                  <a:pt x="73" y="140"/>
                </a:lnTo>
                <a:lnTo>
                  <a:pt x="75" y="140"/>
                </a:lnTo>
                <a:lnTo>
                  <a:pt x="78" y="142"/>
                </a:lnTo>
                <a:lnTo>
                  <a:pt x="78" y="145"/>
                </a:lnTo>
                <a:lnTo>
                  <a:pt x="80" y="142"/>
                </a:lnTo>
                <a:lnTo>
                  <a:pt x="80" y="130"/>
                </a:lnTo>
                <a:lnTo>
                  <a:pt x="78" y="128"/>
                </a:lnTo>
                <a:lnTo>
                  <a:pt x="75" y="125"/>
                </a:lnTo>
                <a:lnTo>
                  <a:pt x="73" y="123"/>
                </a:lnTo>
                <a:lnTo>
                  <a:pt x="66" y="123"/>
                </a:lnTo>
                <a:lnTo>
                  <a:pt x="63" y="121"/>
                </a:lnTo>
                <a:lnTo>
                  <a:pt x="54" y="121"/>
                </a:lnTo>
                <a:lnTo>
                  <a:pt x="51" y="118"/>
                </a:lnTo>
                <a:lnTo>
                  <a:pt x="39" y="118"/>
                </a:lnTo>
                <a:lnTo>
                  <a:pt x="39" y="118"/>
                </a:lnTo>
                <a:close/>
              </a:path>
              <a:path w="120" h="707">
                <a:moveTo>
                  <a:pt x="49" y="92"/>
                </a:moveTo>
                <a:lnTo>
                  <a:pt x="49" y="94"/>
                </a:lnTo>
                <a:lnTo>
                  <a:pt x="51" y="97"/>
                </a:lnTo>
                <a:lnTo>
                  <a:pt x="56" y="99"/>
                </a:lnTo>
                <a:lnTo>
                  <a:pt x="58" y="101"/>
                </a:lnTo>
                <a:lnTo>
                  <a:pt x="61" y="104"/>
                </a:lnTo>
                <a:lnTo>
                  <a:pt x="63" y="104"/>
                </a:lnTo>
                <a:lnTo>
                  <a:pt x="63" y="106"/>
                </a:lnTo>
                <a:lnTo>
                  <a:pt x="66" y="109"/>
                </a:lnTo>
                <a:lnTo>
                  <a:pt x="68" y="111"/>
                </a:lnTo>
                <a:lnTo>
                  <a:pt x="68" y="113"/>
                </a:lnTo>
                <a:lnTo>
                  <a:pt x="70" y="113"/>
                </a:lnTo>
                <a:lnTo>
                  <a:pt x="73" y="113"/>
                </a:lnTo>
                <a:lnTo>
                  <a:pt x="73" y="111"/>
                </a:lnTo>
                <a:lnTo>
                  <a:pt x="73" y="101"/>
                </a:lnTo>
                <a:lnTo>
                  <a:pt x="70" y="99"/>
                </a:lnTo>
                <a:lnTo>
                  <a:pt x="68" y="97"/>
                </a:lnTo>
                <a:lnTo>
                  <a:pt x="66" y="97"/>
                </a:lnTo>
                <a:lnTo>
                  <a:pt x="63" y="94"/>
                </a:lnTo>
                <a:lnTo>
                  <a:pt x="56" y="94"/>
                </a:lnTo>
                <a:lnTo>
                  <a:pt x="54" y="92"/>
                </a:lnTo>
                <a:lnTo>
                  <a:pt x="49" y="92"/>
                </a:lnTo>
                <a:lnTo>
                  <a:pt x="49" y="92"/>
                </a:lnTo>
                <a:close/>
              </a:path>
              <a:path w="120" h="707">
                <a:moveTo>
                  <a:pt x="51" y="75"/>
                </a:moveTo>
                <a:lnTo>
                  <a:pt x="49" y="78"/>
                </a:lnTo>
                <a:lnTo>
                  <a:pt x="49" y="80"/>
                </a:lnTo>
                <a:lnTo>
                  <a:pt x="46" y="80"/>
                </a:lnTo>
                <a:lnTo>
                  <a:pt x="44" y="82"/>
                </a:lnTo>
                <a:lnTo>
                  <a:pt x="41" y="85"/>
                </a:lnTo>
                <a:lnTo>
                  <a:pt x="39" y="87"/>
                </a:lnTo>
                <a:lnTo>
                  <a:pt x="37" y="90"/>
                </a:lnTo>
                <a:lnTo>
                  <a:pt x="34" y="90"/>
                </a:lnTo>
                <a:lnTo>
                  <a:pt x="32" y="92"/>
                </a:lnTo>
                <a:lnTo>
                  <a:pt x="30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7"/>
                </a:lnTo>
                <a:lnTo>
                  <a:pt x="37" y="94"/>
                </a:lnTo>
                <a:lnTo>
                  <a:pt x="39" y="94"/>
                </a:lnTo>
                <a:lnTo>
                  <a:pt x="41" y="92"/>
                </a:lnTo>
                <a:lnTo>
                  <a:pt x="44" y="90"/>
                </a:lnTo>
                <a:lnTo>
                  <a:pt x="46" y="87"/>
                </a:lnTo>
                <a:lnTo>
                  <a:pt x="49" y="85"/>
                </a:lnTo>
                <a:lnTo>
                  <a:pt x="51" y="85"/>
                </a:lnTo>
                <a:lnTo>
                  <a:pt x="54" y="82"/>
                </a:lnTo>
                <a:lnTo>
                  <a:pt x="56" y="80"/>
                </a:lnTo>
                <a:lnTo>
                  <a:pt x="58" y="78"/>
                </a:lnTo>
                <a:lnTo>
                  <a:pt x="61" y="75"/>
                </a:lnTo>
                <a:lnTo>
                  <a:pt x="51" y="75"/>
                </a:lnTo>
                <a:lnTo>
                  <a:pt x="51" y="75"/>
                </a:lnTo>
                <a:close/>
              </a:path>
              <a:path w="120" h="707">
                <a:moveTo>
                  <a:pt x="39" y="37"/>
                </a:moveTo>
                <a:lnTo>
                  <a:pt x="37" y="39"/>
                </a:lnTo>
                <a:lnTo>
                  <a:pt x="37" y="44"/>
                </a:lnTo>
                <a:lnTo>
                  <a:pt x="34" y="46"/>
                </a:lnTo>
                <a:lnTo>
                  <a:pt x="34" y="49"/>
                </a:lnTo>
                <a:lnTo>
                  <a:pt x="32" y="53"/>
                </a:lnTo>
                <a:lnTo>
                  <a:pt x="30" y="56"/>
                </a:lnTo>
                <a:lnTo>
                  <a:pt x="30" y="58"/>
                </a:lnTo>
                <a:lnTo>
                  <a:pt x="27" y="61"/>
                </a:lnTo>
                <a:lnTo>
                  <a:pt x="25" y="65"/>
                </a:lnTo>
                <a:lnTo>
                  <a:pt x="25" y="70"/>
                </a:lnTo>
                <a:lnTo>
                  <a:pt x="27" y="68"/>
                </a:lnTo>
                <a:lnTo>
                  <a:pt x="30" y="65"/>
                </a:lnTo>
                <a:lnTo>
                  <a:pt x="30" y="63"/>
                </a:lnTo>
                <a:lnTo>
                  <a:pt x="32" y="61"/>
                </a:lnTo>
                <a:lnTo>
                  <a:pt x="34" y="58"/>
                </a:lnTo>
                <a:lnTo>
                  <a:pt x="37" y="56"/>
                </a:lnTo>
                <a:lnTo>
                  <a:pt x="37" y="51"/>
                </a:lnTo>
                <a:lnTo>
                  <a:pt x="39" y="49"/>
                </a:lnTo>
                <a:lnTo>
                  <a:pt x="41" y="46"/>
                </a:lnTo>
                <a:lnTo>
                  <a:pt x="41" y="41"/>
                </a:lnTo>
                <a:lnTo>
                  <a:pt x="44" y="39"/>
                </a:lnTo>
                <a:lnTo>
                  <a:pt x="39" y="37"/>
                </a:lnTo>
                <a:lnTo>
                  <a:pt x="39" y="37"/>
                </a:lnTo>
                <a:close/>
              </a:path>
              <a:path w="120" h="707">
                <a:moveTo>
                  <a:pt x="90" y="34"/>
                </a:moveTo>
                <a:lnTo>
                  <a:pt x="78" y="34"/>
                </a:lnTo>
                <a:lnTo>
                  <a:pt x="75" y="37"/>
                </a:lnTo>
                <a:lnTo>
                  <a:pt x="75" y="39"/>
                </a:lnTo>
                <a:lnTo>
                  <a:pt x="73" y="44"/>
                </a:lnTo>
                <a:lnTo>
                  <a:pt x="70" y="46"/>
                </a:lnTo>
                <a:lnTo>
                  <a:pt x="70" y="49"/>
                </a:lnTo>
                <a:lnTo>
                  <a:pt x="68" y="53"/>
                </a:lnTo>
                <a:lnTo>
                  <a:pt x="66" y="56"/>
                </a:lnTo>
                <a:lnTo>
                  <a:pt x="66" y="58"/>
                </a:lnTo>
                <a:lnTo>
                  <a:pt x="63" y="61"/>
                </a:lnTo>
                <a:lnTo>
                  <a:pt x="61" y="63"/>
                </a:lnTo>
                <a:lnTo>
                  <a:pt x="68" y="65"/>
                </a:lnTo>
                <a:lnTo>
                  <a:pt x="70" y="63"/>
                </a:lnTo>
                <a:lnTo>
                  <a:pt x="73" y="58"/>
                </a:lnTo>
                <a:lnTo>
                  <a:pt x="75" y="56"/>
                </a:lnTo>
                <a:lnTo>
                  <a:pt x="75" y="53"/>
                </a:lnTo>
                <a:lnTo>
                  <a:pt x="78" y="51"/>
                </a:lnTo>
                <a:lnTo>
                  <a:pt x="80" y="46"/>
                </a:lnTo>
                <a:lnTo>
                  <a:pt x="82" y="44"/>
                </a:lnTo>
                <a:lnTo>
                  <a:pt x="82" y="41"/>
                </a:lnTo>
                <a:lnTo>
                  <a:pt x="85" y="39"/>
                </a:lnTo>
                <a:lnTo>
                  <a:pt x="90" y="34"/>
                </a:lnTo>
                <a:lnTo>
                  <a:pt x="90" y="34"/>
                </a:lnTo>
                <a:close/>
              </a:path>
              <a:path w="120" h="707">
                <a:moveTo>
                  <a:pt x="80" y="25"/>
                </a:moveTo>
                <a:lnTo>
                  <a:pt x="78" y="32"/>
                </a:lnTo>
                <a:lnTo>
                  <a:pt x="41" y="32"/>
                </a:lnTo>
                <a:lnTo>
                  <a:pt x="39" y="37"/>
                </a:lnTo>
                <a:lnTo>
                  <a:pt x="44" y="39"/>
                </a:lnTo>
                <a:lnTo>
                  <a:pt x="46" y="44"/>
                </a:lnTo>
                <a:lnTo>
                  <a:pt x="46" y="46"/>
                </a:lnTo>
                <a:lnTo>
                  <a:pt x="49" y="51"/>
                </a:lnTo>
                <a:lnTo>
                  <a:pt x="49" y="53"/>
                </a:lnTo>
                <a:lnTo>
                  <a:pt x="51" y="56"/>
                </a:lnTo>
                <a:lnTo>
                  <a:pt x="54" y="61"/>
                </a:lnTo>
                <a:lnTo>
                  <a:pt x="54" y="63"/>
                </a:lnTo>
                <a:lnTo>
                  <a:pt x="56" y="65"/>
                </a:lnTo>
                <a:lnTo>
                  <a:pt x="56" y="70"/>
                </a:lnTo>
                <a:lnTo>
                  <a:pt x="54" y="73"/>
                </a:lnTo>
                <a:lnTo>
                  <a:pt x="51" y="75"/>
                </a:lnTo>
                <a:lnTo>
                  <a:pt x="61" y="75"/>
                </a:lnTo>
                <a:lnTo>
                  <a:pt x="63" y="78"/>
                </a:lnTo>
                <a:lnTo>
                  <a:pt x="66" y="80"/>
                </a:lnTo>
                <a:lnTo>
                  <a:pt x="68" y="82"/>
                </a:lnTo>
                <a:lnTo>
                  <a:pt x="68" y="85"/>
                </a:lnTo>
                <a:lnTo>
                  <a:pt x="70" y="87"/>
                </a:lnTo>
                <a:lnTo>
                  <a:pt x="73" y="87"/>
                </a:lnTo>
                <a:lnTo>
                  <a:pt x="75" y="90"/>
                </a:lnTo>
                <a:lnTo>
                  <a:pt x="78" y="92"/>
                </a:lnTo>
                <a:lnTo>
                  <a:pt x="80" y="94"/>
                </a:lnTo>
                <a:lnTo>
                  <a:pt x="82" y="94"/>
                </a:lnTo>
                <a:lnTo>
                  <a:pt x="87" y="97"/>
                </a:lnTo>
                <a:lnTo>
                  <a:pt x="90" y="99"/>
                </a:lnTo>
                <a:lnTo>
                  <a:pt x="92" y="99"/>
                </a:lnTo>
                <a:lnTo>
                  <a:pt x="94" y="101"/>
                </a:lnTo>
                <a:lnTo>
                  <a:pt x="94" y="99"/>
                </a:lnTo>
                <a:lnTo>
                  <a:pt x="97" y="97"/>
                </a:lnTo>
                <a:lnTo>
                  <a:pt x="99" y="94"/>
                </a:lnTo>
                <a:lnTo>
                  <a:pt x="101" y="94"/>
                </a:lnTo>
                <a:lnTo>
                  <a:pt x="104" y="92"/>
                </a:lnTo>
                <a:lnTo>
                  <a:pt x="104" y="90"/>
                </a:lnTo>
                <a:lnTo>
                  <a:pt x="101" y="90"/>
                </a:lnTo>
                <a:lnTo>
                  <a:pt x="99" y="90"/>
                </a:lnTo>
                <a:lnTo>
                  <a:pt x="94" y="87"/>
                </a:lnTo>
                <a:lnTo>
                  <a:pt x="90" y="87"/>
                </a:lnTo>
                <a:lnTo>
                  <a:pt x="87" y="85"/>
                </a:lnTo>
                <a:lnTo>
                  <a:pt x="85" y="85"/>
                </a:lnTo>
                <a:lnTo>
                  <a:pt x="82" y="82"/>
                </a:lnTo>
                <a:lnTo>
                  <a:pt x="80" y="82"/>
                </a:lnTo>
                <a:lnTo>
                  <a:pt x="78" y="80"/>
                </a:lnTo>
                <a:lnTo>
                  <a:pt x="75" y="78"/>
                </a:lnTo>
                <a:lnTo>
                  <a:pt x="73" y="75"/>
                </a:lnTo>
                <a:lnTo>
                  <a:pt x="70" y="75"/>
                </a:lnTo>
                <a:lnTo>
                  <a:pt x="68" y="73"/>
                </a:lnTo>
                <a:lnTo>
                  <a:pt x="66" y="70"/>
                </a:lnTo>
                <a:lnTo>
                  <a:pt x="68" y="68"/>
                </a:lnTo>
                <a:lnTo>
                  <a:pt x="68" y="65"/>
                </a:lnTo>
                <a:lnTo>
                  <a:pt x="61" y="63"/>
                </a:lnTo>
                <a:lnTo>
                  <a:pt x="58" y="61"/>
                </a:lnTo>
                <a:lnTo>
                  <a:pt x="58" y="58"/>
                </a:lnTo>
                <a:lnTo>
                  <a:pt x="56" y="56"/>
                </a:lnTo>
                <a:lnTo>
                  <a:pt x="54" y="53"/>
                </a:lnTo>
                <a:lnTo>
                  <a:pt x="54" y="49"/>
                </a:lnTo>
                <a:lnTo>
                  <a:pt x="51" y="46"/>
                </a:lnTo>
                <a:lnTo>
                  <a:pt x="49" y="44"/>
                </a:lnTo>
                <a:lnTo>
                  <a:pt x="49" y="39"/>
                </a:lnTo>
                <a:lnTo>
                  <a:pt x="46" y="34"/>
                </a:lnTo>
                <a:lnTo>
                  <a:pt x="90" y="34"/>
                </a:lnTo>
                <a:lnTo>
                  <a:pt x="80" y="25"/>
                </a:lnTo>
                <a:lnTo>
                  <a:pt x="80" y="25"/>
                </a:lnTo>
                <a:close/>
              </a:path>
              <a:path w="120" h="707">
                <a:moveTo>
                  <a:pt x="46" y="13"/>
                </a:moveTo>
                <a:lnTo>
                  <a:pt x="46" y="15"/>
                </a:lnTo>
                <a:lnTo>
                  <a:pt x="44" y="18"/>
                </a:lnTo>
                <a:lnTo>
                  <a:pt x="44" y="25"/>
                </a:lnTo>
                <a:lnTo>
                  <a:pt x="41" y="27"/>
                </a:lnTo>
                <a:lnTo>
                  <a:pt x="41" y="32"/>
                </a:lnTo>
                <a:lnTo>
                  <a:pt x="49" y="32"/>
                </a:lnTo>
                <a:lnTo>
                  <a:pt x="49" y="27"/>
                </a:lnTo>
                <a:lnTo>
                  <a:pt x="51" y="25"/>
                </a:lnTo>
                <a:lnTo>
                  <a:pt x="54" y="20"/>
                </a:lnTo>
                <a:lnTo>
                  <a:pt x="56" y="18"/>
                </a:lnTo>
                <a:lnTo>
                  <a:pt x="46" y="13"/>
                </a:lnTo>
                <a:lnTo>
                  <a:pt x="46" y="13"/>
                </a:lnTo>
                <a:close/>
              </a:path>
              <a:path w="120" h="707">
                <a:moveTo>
                  <a:pt x="8" y="10"/>
                </a:moveTo>
                <a:lnTo>
                  <a:pt x="10" y="15"/>
                </a:lnTo>
                <a:lnTo>
                  <a:pt x="10" y="150"/>
                </a:lnTo>
                <a:lnTo>
                  <a:pt x="18" y="147"/>
                </a:lnTo>
                <a:lnTo>
                  <a:pt x="18" y="104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18" y="101"/>
                </a:lnTo>
                <a:lnTo>
                  <a:pt x="18" y="13"/>
                </a:lnTo>
                <a:lnTo>
                  <a:pt x="106" y="13"/>
                </a:lnTo>
                <a:lnTo>
                  <a:pt x="8" y="10"/>
                </a:lnTo>
                <a:lnTo>
                  <a:pt x="8" y="10"/>
                </a:lnTo>
                <a:close/>
              </a:path>
              <a:path w="120" h="707">
                <a:moveTo>
                  <a:pt x="8" y="1"/>
                </a:moveTo>
                <a:lnTo>
                  <a:pt x="8" y="10"/>
                </a:lnTo>
                <a:lnTo>
                  <a:pt x="106" y="13"/>
                </a:lnTo>
                <a:lnTo>
                  <a:pt x="106" y="147"/>
                </a:lnTo>
                <a:lnTo>
                  <a:pt x="18" y="147"/>
                </a:lnTo>
                <a:lnTo>
                  <a:pt x="10" y="150"/>
                </a:lnTo>
                <a:lnTo>
                  <a:pt x="10" y="157"/>
                </a:lnTo>
                <a:lnTo>
                  <a:pt x="8" y="161"/>
                </a:lnTo>
                <a:lnTo>
                  <a:pt x="8" y="169"/>
                </a:lnTo>
                <a:lnTo>
                  <a:pt x="18" y="164"/>
                </a:lnTo>
                <a:lnTo>
                  <a:pt x="18" y="152"/>
                </a:lnTo>
                <a:lnTo>
                  <a:pt x="106" y="152"/>
                </a:lnTo>
                <a:lnTo>
                  <a:pt x="114" y="150"/>
                </a:lnTo>
                <a:lnTo>
                  <a:pt x="114" y="15"/>
                </a:lnTo>
                <a:lnTo>
                  <a:pt x="118" y="10"/>
                </a:lnTo>
                <a:lnTo>
                  <a:pt x="18" y="8"/>
                </a:lnTo>
                <a:lnTo>
                  <a:pt x="8" y="1"/>
                </a:lnTo>
                <a:lnTo>
                  <a:pt x="8" y="1"/>
                </a:lnTo>
                <a:close/>
              </a:path>
              <a:path w="120" h="707">
                <a:moveTo>
                  <a:pt x="109" y="1"/>
                </a:moveTo>
                <a:lnTo>
                  <a:pt x="104" y="8"/>
                </a:lnTo>
                <a:lnTo>
                  <a:pt x="18" y="8"/>
                </a:lnTo>
                <a:lnTo>
                  <a:pt x="118" y="10"/>
                </a:lnTo>
                <a:lnTo>
                  <a:pt x="109" y="1"/>
                </a:lnTo>
                <a:lnTo>
                  <a:pt x="109" y="1"/>
                </a:lnTo>
                <a:close/>
              </a:path>
              <a:path w="120" h="707">
                <a:moveTo>
                  <a:pt x="39" y="689"/>
                </a:moveTo>
                <a:lnTo>
                  <a:pt x="39" y="706"/>
                </a:lnTo>
                <a:lnTo>
                  <a:pt x="49" y="701"/>
                </a:lnTo>
                <a:lnTo>
                  <a:pt x="49" y="692"/>
                </a:lnTo>
                <a:lnTo>
                  <a:pt x="101" y="692"/>
                </a:lnTo>
                <a:lnTo>
                  <a:pt x="39" y="689"/>
                </a:lnTo>
                <a:lnTo>
                  <a:pt x="39" y="689"/>
                </a:lnTo>
                <a:close/>
              </a:path>
              <a:path w="120" h="707">
                <a:moveTo>
                  <a:pt x="30" y="649"/>
                </a:moveTo>
                <a:lnTo>
                  <a:pt x="30" y="651"/>
                </a:lnTo>
                <a:lnTo>
                  <a:pt x="27" y="651"/>
                </a:lnTo>
                <a:lnTo>
                  <a:pt x="25" y="653"/>
                </a:lnTo>
                <a:lnTo>
                  <a:pt x="22" y="656"/>
                </a:lnTo>
                <a:lnTo>
                  <a:pt x="18" y="656"/>
                </a:lnTo>
                <a:lnTo>
                  <a:pt x="15" y="658"/>
                </a:lnTo>
                <a:lnTo>
                  <a:pt x="13" y="661"/>
                </a:lnTo>
                <a:lnTo>
                  <a:pt x="10" y="661"/>
                </a:lnTo>
                <a:lnTo>
                  <a:pt x="8" y="663"/>
                </a:lnTo>
                <a:lnTo>
                  <a:pt x="6" y="665"/>
                </a:lnTo>
                <a:lnTo>
                  <a:pt x="3" y="665"/>
                </a:lnTo>
                <a:lnTo>
                  <a:pt x="1" y="668"/>
                </a:lnTo>
                <a:lnTo>
                  <a:pt x="1" y="670"/>
                </a:lnTo>
                <a:lnTo>
                  <a:pt x="3" y="668"/>
                </a:lnTo>
                <a:lnTo>
                  <a:pt x="10" y="668"/>
                </a:lnTo>
                <a:lnTo>
                  <a:pt x="13" y="665"/>
                </a:lnTo>
                <a:lnTo>
                  <a:pt x="15" y="665"/>
                </a:lnTo>
                <a:lnTo>
                  <a:pt x="18" y="663"/>
                </a:lnTo>
                <a:lnTo>
                  <a:pt x="20" y="663"/>
                </a:lnTo>
                <a:lnTo>
                  <a:pt x="22" y="661"/>
                </a:lnTo>
                <a:lnTo>
                  <a:pt x="25" y="658"/>
                </a:lnTo>
                <a:lnTo>
                  <a:pt x="27" y="658"/>
                </a:lnTo>
                <a:lnTo>
                  <a:pt x="30" y="656"/>
                </a:lnTo>
                <a:lnTo>
                  <a:pt x="32" y="656"/>
                </a:lnTo>
                <a:lnTo>
                  <a:pt x="34" y="653"/>
                </a:lnTo>
                <a:lnTo>
                  <a:pt x="37" y="651"/>
                </a:lnTo>
                <a:lnTo>
                  <a:pt x="39" y="649"/>
                </a:lnTo>
                <a:lnTo>
                  <a:pt x="30" y="649"/>
                </a:lnTo>
                <a:lnTo>
                  <a:pt x="30" y="649"/>
                </a:lnTo>
                <a:close/>
              </a:path>
              <a:path w="120" h="707">
                <a:moveTo>
                  <a:pt x="37" y="641"/>
                </a:moveTo>
                <a:lnTo>
                  <a:pt x="34" y="644"/>
                </a:lnTo>
                <a:lnTo>
                  <a:pt x="32" y="646"/>
                </a:lnTo>
                <a:lnTo>
                  <a:pt x="30" y="649"/>
                </a:lnTo>
                <a:lnTo>
                  <a:pt x="39" y="649"/>
                </a:lnTo>
                <a:lnTo>
                  <a:pt x="39" y="673"/>
                </a:lnTo>
                <a:lnTo>
                  <a:pt x="39" y="689"/>
                </a:lnTo>
                <a:lnTo>
                  <a:pt x="101" y="692"/>
                </a:lnTo>
                <a:lnTo>
                  <a:pt x="101" y="704"/>
                </a:lnTo>
                <a:lnTo>
                  <a:pt x="111" y="697"/>
                </a:lnTo>
                <a:lnTo>
                  <a:pt x="111" y="689"/>
                </a:lnTo>
                <a:lnTo>
                  <a:pt x="49" y="687"/>
                </a:lnTo>
                <a:lnTo>
                  <a:pt x="49" y="644"/>
                </a:lnTo>
                <a:lnTo>
                  <a:pt x="101" y="644"/>
                </a:lnTo>
                <a:lnTo>
                  <a:pt x="37" y="641"/>
                </a:lnTo>
                <a:lnTo>
                  <a:pt x="37" y="641"/>
                </a:lnTo>
                <a:close/>
              </a:path>
              <a:path w="120" h="707">
                <a:moveTo>
                  <a:pt x="106" y="632"/>
                </a:moveTo>
                <a:lnTo>
                  <a:pt x="101" y="639"/>
                </a:lnTo>
                <a:lnTo>
                  <a:pt x="54" y="639"/>
                </a:lnTo>
                <a:lnTo>
                  <a:pt x="39" y="641"/>
                </a:lnTo>
                <a:lnTo>
                  <a:pt x="37" y="641"/>
                </a:lnTo>
                <a:lnTo>
                  <a:pt x="101" y="644"/>
                </a:lnTo>
                <a:lnTo>
                  <a:pt x="101" y="687"/>
                </a:lnTo>
                <a:lnTo>
                  <a:pt x="49" y="687"/>
                </a:lnTo>
                <a:lnTo>
                  <a:pt x="111" y="689"/>
                </a:lnTo>
                <a:lnTo>
                  <a:pt x="111" y="682"/>
                </a:lnTo>
                <a:lnTo>
                  <a:pt x="109" y="677"/>
                </a:lnTo>
                <a:lnTo>
                  <a:pt x="109" y="646"/>
                </a:lnTo>
                <a:lnTo>
                  <a:pt x="114" y="641"/>
                </a:lnTo>
                <a:lnTo>
                  <a:pt x="106" y="632"/>
                </a:lnTo>
                <a:lnTo>
                  <a:pt x="106" y="632"/>
                </a:lnTo>
                <a:close/>
              </a:path>
              <a:path w="120" h="707">
                <a:moveTo>
                  <a:pt x="39" y="632"/>
                </a:moveTo>
                <a:lnTo>
                  <a:pt x="39" y="641"/>
                </a:lnTo>
                <a:lnTo>
                  <a:pt x="54" y="639"/>
                </a:lnTo>
                <a:lnTo>
                  <a:pt x="56" y="637"/>
                </a:lnTo>
                <a:lnTo>
                  <a:pt x="46" y="637"/>
                </a:lnTo>
                <a:lnTo>
                  <a:pt x="39" y="632"/>
                </a:lnTo>
                <a:lnTo>
                  <a:pt x="39" y="632"/>
                </a:lnTo>
                <a:close/>
              </a:path>
              <a:path w="120" h="707">
                <a:moveTo>
                  <a:pt x="30" y="591"/>
                </a:moveTo>
                <a:lnTo>
                  <a:pt x="27" y="593"/>
                </a:lnTo>
                <a:lnTo>
                  <a:pt x="25" y="596"/>
                </a:lnTo>
                <a:lnTo>
                  <a:pt x="22" y="598"/>
                </a:lnTo>
                <a:lnTo>
                  <a:pt x="20" y="601"/>
                </a:lnTo>
                <a:lnTo>
                  <a:pt x="20" y="603"/>
                </a:lnTo>
                <a:lnTo>
                  <a:pt x="18" y="608"/>
                </a:lnTo>
                <a:lnTo>
                  <a:pt x="15" y="608"/>
                </a:lnTo>
                <a:lnTo>
                  <a:pt x="13" y="610"/>
                </a:lnTo>
                <a:lnTo>
                  <a:pt x="10" y="613"/>
                </a:lnTo>
                <a:lnTo>
                  <a:pt x="8" y="615"/>
                </a:lnTo>
                <a:lnTo>
                  <a:pt x="10" y="618"/>
                </a:lnTo>
                <a:lnTo>
                  <a:pt x="13" y="618"/>
                </a:lnTo>
                <a:lnTo>
                  <a:pt x="13" y="615"/>
                </a:lnTo>
                <a:lnTo>
                  <a:pt x="15" y="613"/>
                </a:lnTo>
                <a:lnTo>
                  <a:pt x="18" y="610"/>
                </a:lnTo>
                <a:lnTo>
                  <a:pt x="20" y="610"/>
                </a:lnTo>
                <a:lnTo>
                  <a:pt x="22" y="608"/>
                </a:lnTo>
                <a:lnTo>
                  <a:pt x="25" y="605"/>
                </a:lnTo>
                <a:lnTo>
                  <a:pt x="27" y="603"/>
                </a:lnTo>
                <a:lnTo>
                  <a:pt x="27" y="601"/>
                </a:lnTo>
                <a:lnTo>
                  <a:pt x="30" y="598"/>
                </a:lnTo>
                <a:lnTo>
                  <a:pt x="32" y="596"/>
                </a:lnTo>
                <a:lnTo>
                  <a:pt x="34" y="593"/>
                </a:lnTo>
                <a:lnTo>
                  <a:pt x="34" y="591"/>
                </a:lnTo>
                <a:lnTo>
                  <a:pt x="30" y="591"/>
                </a:lnTo>
                <a:lnTo>
                  <a:pt x="30" y="591"/>
                </a:lnTo>
                <a:close/>
              </a:path>
              <a:path w="120" h="707">
                <a:moveTo>
                  <a:pt x="111" y="570"/>
                </a:moveTo>
                <a:lnTo>
                  <a:pt x="94" y="572"/>
                </a:lnTo>
                <a:lnTo>
                  <a:pt x="92" y="577"/>
                </a:lnTo>
                <a:lnTo>
                  <a:pt x="92" y="579"/>
                </a:lnTo>
                <a:lnTo>
                  <a:pt x="90" y="581"/>
                </a:lnTo>
                <a:lnTo>
                  <a:pt x="87" y="584"/>
                </a:lnTo>
                <a:lnTo>
                  <a:pt x="87" y="586"/>
                </a:lnTo>
                <a:lnTo>
                  <a:pt x="85" y="591"/>
                </a:lnTo>
                <a:lnTo>
                  <a:pt x="82" y="593"/>
                </a:lnTo>
                <a:lnTo>
                  <a:pt x="80" y="596"/>
                </a:lnTo>
                <a:lnTo>
                  <a:pt x="78" y="598"/>
                </a:lnTo>
                <a:lnTo>
                  <a:pt x="78" y="601"/>
                </a:lnTo>
                <a:lnTo>
                  <a:pt x="75" y="603"/>
                </a:lnTo>
                <a:lnTo>
                  <a:pt x="73" y="605"/>
                </a:lnTo>
                <a:lnTo>
                  <a:pt x="73" y="608"/>
                </a:lnTo>
                <a:lnTo>
                  <a:pt x="70" y="610"/>
                </a:lnTo>
                <a:lnTo>
                  <a:pt x="68" y="613"/>
                </a:lnTo>
                <a:lnTo>
                  <a:pt x="66" y="615"/>
                </a:lnTo>
                <a:lnTo>
                  <a:pt x="63" y="618"/>
                </a:lnTo>
                <a:lnTo>
                  <a:pt x="61" y="620"/>
                </a:lnTo>
                <a:lnTo>
                  <a:pt x="58" y="622"/>
                </a:lnTo>
                <a:lnTo>
                  <a:pt x="56" y="625"/>
                </a:lnTo>
                <a:lnTo>
                  <a:pt x="54" y="627"/>
                </a:lnTo>
                <a:lnTo>
                  <a:pt x="51" y="630"/>
                </a:lnTo>
                <a:lnTo>
                  <a:pt x="51" y="632"/>
                </a:lnTo>
                <a:lnTo>
                  <a:pt x="49" y="634"/>
                </a:lnTo>
                <a:lnTo>
                  <a:pt x="46" y="637"/>
                </a:lnTo>
                <a:lnTo>
                  <a:pt x="56" y="637"/>
                </a:lnTo>
                <a:lnTo>
                  <a:pt x="58" y="634"/>
                </a:lnTo>
                <a:lnTo>
                  <a:pt x="61" y="632"/>
                </a:lnTo>
                <a:lnTo>
                  <a:pt x="63" y="630"/>
                </a:lnTo>
                <a:lnTo>
                  <a:pt x="66" y="627"/>
                </a:lnTo>
                <a:lnTo>
                  <a:pt x="68" y="625"/>
                </a:lnTo>
                <a:lnTo>
                  <a:pt x="70" y="622"/>
                </a:lnTo>
                <a:lnTo>
                  <a:pt x="73" y="620"/>
                </a:lnTo>
                <a:lnTo>
                  <a:pt x="75" y="618"/>
                </a:lnTo>
                <a:lnTo>
                  <a:pt x="78" y="615"/>
                </a:lnTo>
                <a:lnTo>
                  <a:pt x="80" y="613"/>
                </a:lnTo>
                <a:lnTo>
                  <a:pt x="80" y="610"/>
                </a:lnTo>
                <a:lnTo>
                  <a:pt x="82" y="608"/>
                </a:lnTo>
                <a:lnTo>
                  <a:pt x="85" y="605"/>
                </a:lnTo>
                <a:lnTo>
                  <a:pt x="87" y="603"/>
                </a:lnTo>
                <a:lnTo>
                  <a:pt x="87" y="601"/>
                </a:lnTo>
                <a:lnTo>
                  <a:pt x="90" y="598"/>
                </a:lnTo>
                <a:lnTo>
                  <a:pt x="92" y="596"/>
                </a:lnTo>
                <a:lnTo>
                  <a:pt x="94" y="593"/>
                </a:lnTo>
                <a:lnTo>
                  <a:pt x="94" y="591"/>
                </a:lnTo>
                <a:lnTo>
                  <a:pt x="97" y="586"/>
                </a:lnTo>
                <a:lnTo>
                  <a:pt x="99" y="584"/>
                </a:lnTo>
                <a:lnTo>
                  <a:pt x="101" y="581"/>
                </a:lnTo>
                <a:lnTo>
                  <a:pt x="101" y="577"/>
                </a:lnTo>
                <a:lnTo>
                  <a:pt x="104" y="574"/>
                </a:lnTo>
                <a:lnTo>
                  <a:pt x="111" y="570"/>
                </a:lnTo>
                <a:lnTo>
                  <a:pt x="111" y="570"/>
                </a:lnTo>
                <a:close/>
              </a:path>
              <a:path w="120" h="707">
                <a:moveTo>
                  <a:pt x="99" y="558"/>
                </a:moveTo>
                <a:lnTo>
                  <a:pt x="94" y="567"/>
                </a:lnTo>
                <a:lnTo>
                  <a:pt x="49" y="567"/>
                </a:lnTo>
                <a:lnTo>
                  <a:pt x="39" y="570"/>
                </a:lnTo>
                <a:lnTo>
                  <a:pt x="39" y="572"/>
                </a:lnTo>
                <a:lnTo>
                  <a:pt x="37" y="577"/>
                </a:lnTo>
                <a:lnTo>
                  <a:pt x="34" y="579"/>
                </a:lnTo>
                <a:lnTo>
                  <a:pt x="34" y="581"/>
                </a:lnTo>
                <a:lnTo>
                  <a:pt x="32" y="584"/>
                </a:lnTo>
                <a:lnTo>
                  <a:pt x="30" y="586"/>
                </a:lnTo>
                <a:lnTo>
                  <a:pt x="30" y="591"/>
                </a:lnTo>
                <a:lnTo>
                  <a:pt x="34" y="591"/>
                </a:lnTo>
                <a:lnTo>
                  <a:pt x="37" y="593"/>
                </a:lnTo>
                <a:lnTo>
                  <a:pt x="39" y="596"/>
                </a:lnTo>
                <a:lnTo>
                  <a:pt x="41" y="601"/>
                </a:lnTo>
                <a:lnTo>
                  <a:pt x="44" y="603"/>
                </a:lnTo>
                <a:lnTo>
                  <a:pt x="44" y="605"/>
                </a:lnTo>
                <a:lnTo>
                  <a:pt x="46" y="608"/>
                </a:lnTo>
                <a:lnTo>
                  <a:pt x="46" y="610"/>
                </a:lnTo>
                <a:lnTo>
                  <a:pt x="49" y="613"/>
                </a:lnTo>
                <a:lnTo>
                  <a:pt x="49" y="615"/>
                </a:lnTo>
                <a:lnTo>
                  <a:pt x="51" y="618"/>
                </a:lnTo>
                <a:lnTo>
                  <a:pt x="54" y="618"/>
                </a:lnTo>
                <a:lnTo>
                  <a:pt x="56" y="615"/>
                </a:lnTo>
                <a:lnTo>
                  <a:pt x="56" y="608"/>
                </a:lnTo>
                <a:lnTo>
                  <a:pt x="56" y="603"/>
                </a:lnTo>
                <a:lnTo>
                  <a:pt x="54" y="601"/>
                </a:lnTo>
                <a:lnTo>
                  <a:pt x="51" y="598"/>
                </a:lnTo>
                <a:lnTo>
                  <a:pt x="49" y="596"/>
                </a:lnTo>
                <a:lnTo>
                  <a:pt x="46" y="593"/>
                </a:lnTo>
                <a:lnTo>
                  <a:pt x="44" y="593"/>
                </a:lnTo>
                <a:lnTo>
                  <a:pt x="39" y="591"/>
                </a:lnTo>
                <a:lnTo>
                  <a:pt x="37" y="589"/>
                </a:lnTo>
                <a:lnTo>
                  <a:pt x="39" y="586"/>
                </a:lnTo>
                <a:lnTo>
                  <a:pt x="39" y="584"/>
                </a:lnTo>
                <a:lnTo>
                  <a:pt x="41" y="581"/>
                </a:lnTo>
                <a:lnTo>
                  <a:pt x="44" y="577"/>
                </a:lnTo>
                <a:lnTo>
                  <a:pt x="46" y="574"/>
                </a:lnTo>
                <a:lnTo>
                  <a:pt x="49" y="572"/>
                </a:lnTo>
                <a:lnTo>
                  <a:pt x="94" y="572"/>
                </a:lnTo>
                <a:lnTo>
                  <a:pt x="111" y="570"/>
                </a:lnTo>
                <a:lnTo>
                  <a:pt x="99" y="558"/>
                </a:lnTo>
                <a:lnTo>
                  <a:pt x="99" y="558"/>
                </a:lnTo>
                <a:close/>
              </a:path>
              <a:path w="120" h="707">
                <a:moveTo>
                  <a:pt x="51" y="538"/>
                </a:moveTo>
                <a:lnTo>
                  <a:pt x="49" y="543"/>
                </a:lnTo>
                <a:lnTo>
                  <a:pt x="49" y="545"/>
                </a:lnTo>
                <a:lnTo>
                  <a:pt x="46" y="550"/>
                </a:lnTo>
                <a:lnTo>
                  <a:pt x="46" y="555"/>
                </a:lnTo>
                <a:lnTo>
                  <a:pt x="44" y="560"/>
                </a:lnTo>
                <a:lnTo>
                  <a:pt x="41" y="562"/>
                </a:lnTo>
                <a:lnTo>
                  <a:pt x="41" y="565"/>
                </a:lnTo>
                <a:lnTo>
                  <a:pt x="39" y="570"/>
                </a:lnTo>
                <a:lnTo>
                  <a:pt x="49" y="567"/>
                </a:lnTo>
                <a:lnTo>
                  <a:pt x="51" y="565"/>
                </a:lnTo>
                <a:lnTo>
                  <a:pt x="51" y="562"/>
                </a:lnTo>
                <a:lnTo>
                  <a:pt x="54" y="560"/>
                </a:lnTo>
                <a:lnTo>
                  <a:pt x="54" y="558"/>
                </a:lnTo>
                <a:lnTo>
                  <a:pt x="56" y="553"/>
                </a:lnTo>
                <a:lnTo>
                  <a:pt x="63" y="550"/>
                </a:lnTo>
                <a:lnTo>
                  <a:pt x="51" y="538"/>
                </a:lnTo>
                <a:lnTo>
                  <a:pt x="51" y="538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88" name="path 12288"/>
          <p:cNvSpPr/>
          <p:nvPr/>
        </p:nvSpPr>
        <p:spPr>
          <a:xfrm>
            <a:off x="9109709" y="9520682"/>
            <a:ext cx="231648" cy="147827"/>
          </a:xfrm>
          <a:custGeom>
            <a:avLst/>
            <a:gdLst/>
            <a:ahLst/>
            <a:cxnLst/>
            <a:rect l="0" t="0" r="0" b="0"/>
            <a:pathLst>
              <a:path w="364" h="232">
                <a:moveTo>
                  <a:pt x="248" y="3"/>
                </a:moveTo>
                <a:lnTo>
                  <a:pt x="248" y="1"/>
                </a:lnTo>
                <a:moveTo>
                  <a:pt x="344" y="3"/>
                </a:moveTo>
                <a:lnTo>
                  <a:pt x="344" y="1"/>
                </a:lnTo>
                <a:lnTo>
                  <a:pt x="342" y="3"/>
                </a:lnTo>
                <a:lnTo>
                  <a:pt x="339" y="5"/>
                </a:lnTo>
                <a:lnTo>
                  <a:pt x="342" y="5"/>
                </a:lnTo>
                <a:lnTo>
                  <a:pt x="342" y="8"/>
                </a:lnTo>
                <a:lnTo>
                  <a:pt x="344" y="13"/>
                </a:lnTo>
                <a:lnTo>
                  <a:pt x="346" y="13"/>
                </a:lnTo>
                <a:lnTo>
                  <a:pt x="349" y="15"/>
                </a:lnTo>
                <a:lnTo>
                  <a:pt x="351" y="15"/>
                </a:lnTo>
                <a:lnTo>
                  <a:pt x="351" y="17"/>
                </a:lnTo>
                <a:lnTo>
                  <a:pt x="354" y="17"/>
                </a:lnTo>
                <a:lnTo>
                  <a:pt x="356" y="22"/>
                </a:lnTo>
                <a:lnTo>
                  <a:pt x="356" y="29"/>
                </a:lnTo>
                <a:lnTo>
                  <a:pt x="354" y="29"/>
                </a:lnTo>
                <a:lnTo>
                  <a:pt x="354" y="34"/>
                </a:lnTo>
                <a:lnTo>
                  <a:pt x="356" y="34"/>
                </a:lnTo>
                <a:lnTo>
                  <a:pt x="356" y="37"/>
                </a:lnTo>
                <a:lnTo>
                  <a:pt x="358" y="34"/>
                </a:lnTo>
                <a:lnTo>
                  <a:pt x="361" y="32"/>
                </a:lnTo>
                <a:lnTo>
                  <a:pt x="361" y="27"/>
                </a:lnTo>
                <a:lnTo>
                  <a:pt x="363" y="27"/>
                </a:lnTo>
                <a:lnTo>
                  <a:pt x="363" y="22"/>
                </a:lnTo>
                <a:lnTo>
                  <a:pt x="363" y="20"/>
                </a:lnTo>
                <a:lnTo>
                  <a:pt x="363" y="17"/>
                </a:lnTo>
                <a:lnTo>
                  <a:pt x="361" y="15"/>
                </a:lnTo>
                <a:lnTo>
                  <a:pt x="358" y="13"/>
                </a:lnTo>
                <a:lnTo>
                  <a:pt x="356" y="10"/>
                </a:lnTo>
                <a:lnTo>
                  <a:pt x="354" y="8"/>
                </a:lnTo>
                <a:lnTo>
                  <a:pt x="351" y="5"/>
                </a:lnTo>
                <a:lnTo>
                  <a:pt x="346" y="3"/>
                </a:lnTo>
                <a:lnTo>
                  <a:pt x="344" y="3"/>
                </a:lnTo>
                <a:close/>
                <a:moveTo>
                  <a:pt x="1" y="3"/>
                </a:moveTo>
                <a:lnTo>
                  <a:pt x="1" y="1"/>
                </a:lnTo>
                <a:lnTo>
                  <a:pt x="1" y="3"/>
                </a:lnTo>
                <a:close/>
                <a:moveTo>
                  <a:pt x="82" y="13"/>
                </a:moveTo>
                <a:lnTo>
                  <a:pt x="85" y="13"/>
                </a:lnTo>
                <a:lnTo>
                  <a:pt x="82" y="13"/>
                </a:lnTo>
                <a:close/>
                <a:moveTo>
                  <a:pt x="243" y="22"/>
                </a:moveTo>
                <a:lnTo>
                  <a:pt x="243" y="20"/>
                </a:lnTo>
                <a:moveTo>
                  <a:pt x="116" y="15"/>
                </a:moveTo>
                <a:lnTo>
                  <a:pt x="118" y="17"/>
                </a:lnTo>
                <a:lnTo>
                  <a:pt x="125" y="17"/>
                </a:lnTo>
                <a:lnTo>
                  <a:pt x="125" y="20"/>
                </a:lnTo>
                <a:lnTo>
                  <a:pt x="125" y="22"/>
                </a:lnTo>
                <a:lnTo>
                  <a:pt x="123" y="22"/>
                </a:lnTo>
                <a:lnTo>
                  <a:pt x="125" y="22"/>
                </a:lnTo>
                <a:lnTo>
                  <a:pt x="123" y="22"/>
                </a:lnTo>
                <a:lnTo>
                  <a:pt x="121" y="25"/>
                </a:lnTo>
                <a:lnTo>
                  <a:pt x="121" y="27"/>
                </a:lnTo>
                <a:lnTo>
                  <a:pt x="116" y="32"/>
                </a:lnTo>
                <a:lnTo>
                  <a:pt x="114" y="32"/>
                </a:lnTo>
                <a:lnTo>
                  <a:pt x="114" y="34"/>
                </a:lnTo>
                <a:lnTo>
                  <a:pt x="111" y="34"/>
                </a:lnTo>
                <a:lnTo>
                  <a:pt x="111" y="37"/>
                </a:lnTo>
                <a:lnTo>
                  <a:pt x="106" y="41"/>
                </a:lnTo>
                <a:lnTo>
                  <a:pt x="104" y="41"/>
                </a:lnTo>
                <a:lnTo>
                  <a:pt x="102" y="44"/>
                </a:lnTo>
                <a:lnTo>
                  <a:pt x="102" y="46"/>
                </a:lnTo>
                <a:lnTo>
                  <a:pt x="99" y="49"/>
                </a:lnTo>
                <a:lnTo>
                  <a:pt x="97" y="49"/>
                </a:lnTo>
                <a:lnTo>
                  <a:pt x="94" y="51"/>
                </a:lnTo>
                <a:lnTo>
                  <a:pt x="90" y="56"/>
                </a:lnTo>
                <a:lnTo>
                  <a:pt x="90" y="58"/>
                </a:lnTo>
                <a:lnTo>
                  <a:pt x="87" y="58"/>
                </a:lnTo>
                <a:lnTo>
                  <a:pt x="87" y="61"/>
                </a:lnTo>
                <a:lnTo>
                  <a:pt x="85" y="61"/>
                </a:lnTo>
                <a:lnTo>
                  <a:pt x="82" y="63"/>
                </a:lnTo>
                <a:lnTo>
                  <a:pt x="82" y="65"/>
                </a:lnTo>
                <a:lnTo>
                  <a:pt x="80" y="65"/>
                </a:lnTo>
                <a:lnTo>
                  <a:pt x="75" y="70"/>
                </a:lnTo>
                <a:lnTo>
                  <a:pt x="75" y="73"/>
                </a:lnTo>
                <a:lnTo>
                  <a:pt x="73" y="73"/>
                </a:lnTo>
                <a:lnTo>
                  <a:pt x="73" y="75"/>
                </a:lnTo>
                <a:lnTo>
                  <a:pt x="70" y="75"/>
                </a:lnTo>
                <a:lnTo>
                  <a:pt x="68" y="77"/>
                </a:lnTo>
                <a:lnTo>
                  <a:pt x="65" y="77"/>
                </a:lnTo>
                <a:lnTo>
                  <a:pt x="65" y="80"/>
                </a:lnTo>
                <a:lnTo>
                  <a:pt x="61" y="82"/>
                </a:lnTo>
                <a:lnTo>
                  <a:pt x="58" y="87"/>
                </a:lnTo>
                <a:lnTo>
                  <a:pt x="56" y="87"/>
                </a:lnTo>
                <a:lnTo>
                  <a:pt x="49" y="92"/>
                </a:lnTo>
                <a:lnTo>
                  <a:pt x="46" y="92"/>
                </a:lnTo>
                <a:lnTo>
                  <a:pt x="49" y="94"/>
                </a:lnTo>
                <a:lnTo>
                  <a:pt x="37" y="94"/>
                </a:lnTo>
                <a:lnTo>
                  <a:pt x="34" y="92"/>
                </a:lnTo>
                <a:lnTo>
                  <a:pt x="32" y="89"/>
                </a:lnTo>
                <a:lnTo>
                  <a:pt x="34" y="87"/>
                </a:lnTo>
                <a:lnTo>
                  <a:pt x="37" y="87"/>
                </a:lnTo>
                <a:lnTo>
                  <a:pt x="34" y="87"/>
                </a:lnTo>
                <a:lnTo>
                  <a:pt x="37" y="87"/>
                </a:lnTo>
                <a:lnTo>
                  <a:pt x="37" y="85"/>
                </a:lnTo>
                <a:lnTo>
                  <a:pt x="39" y="82"/>
                </a:lnTo>
                <a:lnTo>
                  <a:pt x="39" y="80"/>
                </a:lnTo>
                <a:lnTo>
                  <a:pt x="42" y="80"/>
                </a:lnTo>
                <a:lnTo>
                  <a:pt x="44" y="75"/>
                </a:lnTo>
                <a:lnTo>
                  <a:pt x="44" y="73"/>
                </a:lnTo>
                <a:lnTo>
                  <a:pt x="46" y="70"/>
                </a:lnTo>
                <a:lnTo>
                  <a:pt x="49" y="65"/>
                </a:lnTo>
                <a:lnTo>
                  <a:pt x="46" y="63"/>
                </a:lnTo>
                <a:lnTo>
                  <a:pt x="44" y="61"/>
                </a:lnTo>
                <a:lnTo>
                  <a:pt x="42" y="61"/>
                </a:lnTo>
                <a:lnTo>
                  <a:pt x="42" y="58"/>
                </a:lnTo>
                <a:lnTo>
                  <a:pt x="42" y="56"/>
                </a:lnTo>
                <a:lnTo>
                  <a:pt x="39" y="56"/>
                </a:lnTo>
                <a:lnTo>
                  <a:pt x="42" y="56"/>
                </a:lnTo>
                <a:lnTo>
                  <a:pt x="42" y="53"/>
                </a:lnTo>
                <a:lnTo>
                  <a:pt x="42" y="49"/>
                </a:lnTo>
                <a:lnTo>
                  <a:pt x="44" y="46"/>
                </a:lnTo>
                <a:lnTo>
                  <a:pt x="46" y="41"/>
                </a:lnTo>
                <a:lnTo>
                  <a:pt x="46" y="39"/>
                </a:lnTo>
                <a:lnTo>
                  <a:pt x="49" y="37"/>
                </a:lnTo>
                <a:lnTo>
                  <a:pt x="49" y="29"/>
                </a:lnTo>
                <a:lnTo>
                  <a:pt x="51" y="27"/>
                </a:lnTo>
                <a:lnTo>
                  <a:pt x="51" y="25"/>
                </a:lnTo>
                <a:lnTo>
                  <a:pt x="54" y="25"/>
                </a:lnTo>
                <a:lnTo>
                  <a:pt x="54" y="22"/>
                </a:lnTo>
                <a:lnTo>
                  <a:pt x="56" y="22"/>
                </a:lnTo>
                <a:lnTo>
                  <a:pt x="58" y="22"/>
                </a:lnTo>
                <a:lnTo>
                  <a:pt x="63" y="20"/>
                </a:lnTo>
                <a:lnTo>
                  <a:pt x="73" y="20"/>
                </a:lnTo>
                <a:lnTo>
                  <a:pt x="78" y="17"/>
                </a:lnTo>
                <a:lnTo>
                  <a:pt x="80" y="17"/>
                </a:lnTo>
                <a:lnTo>
                  <a:pt x="80" y="20"/>
                </a:lnTo>
                <a:lnTo>
                  <a:pt x="82" y="20"/>
                </a:lnTo>
                <a:lnTo>
                  <a:pt x="82" y="17"/>
                </a:lnTo>
                <a:lnTo>
                  <a:pt x="85" y="20"/>
                </a:lnTo>
                <a:lnTo>
                  <a:pt x="90" y="17"/>
                </a:lnTo>
                <a:lnTo>
                  <a:pt x="116" y="17"/>
                </a:lnTo>
                <a:lnTo>
                  <a:pt x="116" y="15"/>
                </a:lnTo>
                <a:close/>
                <a:moveTo>
                  <a:pt x="351" y="17"/>
                </a:moveTo>
                <a:lnTo>
                  <a:pt x="351" y="15"/>
                </a:lnTo>
                <a:lnTo>
                  <a:pt x="351" y="17"/>
                </a:lnTo>
                <a:close/>
                <a:moveTo>
                  <a:pt x="229" y="32"/>
                </a:moveTo>
                <a:lnTo>
                  <a:pt x="224" y="32"/>
                </a:lnTo>
                <a:lnTo>
                  <a:pt x="219" y="34"/>
                </a:lnTo>
                <a:lnTo>
                  <a:pt x="210" y="34"/>
                </a:lnTo>
                <a:lnTo>
                  <a:pt x="210" y="37"/>
                </a:lnTo>
                <a:lnTo>
                  <a:pt x="207" y="37"/>
                </a:lnTo>
                <a:lnTo>
                  <a:pt x="205" y="39"/>
                </a:lnTo>
                <a:lnTo>
                  <a:pt x="205" y="41"/>
                </a:lnTo>
                <a:lnTo>
                  <a:pt x="202" y="44"/>
                </a:lnTo>
                <a:lnTo>
                  <a:pt x="202" y="46"/>
                </a:lnTo>
                <a:lnTo>
                  <a:pt x="205" y="46"/>
                </a:lnTo>
                <a:lnTo>
                  <a:pt x="207" y="46"/>
                </a:lnTo>
                <a:lnTo>
                  <a:pt x="207" y="44"/>
                </a:lnTo>
                <a:lnTo>
                  <a:pt x="212" y="44"/>
                </a:lnTo>
                <a:lnTo>
                  <a:pt x="214" y="41"/>
                </a:lnTo>
                <a:lnTo>
                  <a:pt x="217" y="41"/>
                </a:lnTo>
                <a:lnTo>
                  <a:pt x="219" y="39"/>
                </a:lnTo>
                <a:lnTo>
                  <a:pt x="229" y="39"/>
                </a:lnTo>
                <a:lnTo>
                  <a:pt x="231" y="41"/>
                </a:lnTo>
                <a:lnTo>
                  <a:pt x="236" y="41"/>
                </a:lnTo>
                <a:lnTo>
                  <a:pt x="238" y="44"/>
                </a:lnTo>
                <a:lnTo>
                  <a:pt x="241" y="46"/>
                </a:lnTo>
                <a:lnTo>
                  <a:pt x="241" y="53"/>
                </a:lnTo>
                <a:lnTo>
                  <a:pt x="238" y="56"/>
                </a:lnTo>
                <a:lnTo>
                  <a:pt x="238" y="58"/>
                </a:lnTo>
                <a:lnTo>
                  <a:pt x="236" y="61"/>
                </a:lnTo>
                <a:lnTo>
                  <a:pt x="236" y="63"/>
                </a:lnTo>
                <a:lnTo>
                  <a:pt x="234" y="63"/>
                </a:lnTo>
                <a:lnTo>
                  <a:pt x="234" y="68"/>
                </a:lnTo>
                <a:lnTo>
                  <a:pt x="229" y="73"/>
                </a:lnTo>
                <a:lnTo>
                  <a:pt x="229" y="75"/>
                </a:lnTo>
                <a:lnTo>
                  <a:pt x="226" y="75"/>
                </a:lnTo>
                <a:lnTo>
                  <a:pt x="226" y="77"/>
                </a:lnTo>
                <a:lnTo>
                  <a:pt x="224" y="77"/>
                </a:lnTo>
                <a:lnTo>
                  <a:pt x="226" y="80"/>
                </a:lnTo>
                <a:lnTo>
                  <a:pt x="224" y="80"/>
                </a:lnTo>
                <a:lnTo>
                  <a:pt x="222" y="82"/>
                </a:lnTo>
                <a:lnTo>
                  <a:pt x="222" y="85"/>
                </a:lnTo>
                <a:lnTo>
                  <a:pt x="219" y="85"/>
                </a:lnTo>
                <a:lnTo>
                  <a:pt x="219" y="87"/>
                </a:lnTo>
                <a:lnTo>
                  <a:pt x="217" y="87"/>
                </a:lnTo>
                <a:lnTo>
                  <a:pt x="217" y="89"/>
                </a:lnTo>
                <a:lnTo>
                  <a:pt x="214" y="92"/>
                </a:lnTo>
                <a:lnTo>
                  <a:pt x="212" y="94"/>
                </a:lnTo>
                <a:lnTo>
                  <a:pt x="212" y="97"/>
                </a:lnTo>
                <a:lnTo>
                  <a:pt x="210" y="97"/>
                </a:lnTo>
                <a:lnTo>
                  <a:pt x="210" y="99"/>
                </a:lnTo>
                <a:lnTo>
                  <a:pt x="207" y="101"/>
                </a:lnTo>
                <a:lnTo>
                  <a:pt x="205" y="104"/>
                </a:lnTo>
                <a:lnTo>
                  <a:pt x="200" y="109"/>
                </a:lnTo>
                <a:lnTo>
                  <a:pt x="198" y="109"/>
                </a:lnTo>
                <a:lnTo>
                  <a:pt x="200" y="109"/>
                </a:lnTo>
                <a:lnTo>
                  <a:pt x="198" y="111"/>
                </a:lnTo>
                <a:lnTo>
                  <a:pt x="193" y="118"/>
                </a:lnTo>
                <a:lnTo>
                  <a:pt x="185" y="123"/>
                </a:lnTo>
                <a:lnTo>
                  <a:pt x="185" y="121"/>
                </a:lnTo>
                <a:lnTo>
                  <a:pt x="185" y="123"/>
                </a:lnTo>
                <a:lnTo>
                  <a:pt x="181" y="123"/>
                </a:lnTo>
                <a:lnTo>
                  <a:pt x="183" y="121"/>
                </a:lnTo>
                <a:lnTo>
                  <a:pt x="181" y="121"/>
                </a:lnTo>
                <a:lnTo>
                  <a:pt x="181" y="118"/>
                </a:lnTo>
                <a:lnTo>
                  <a:pt x="181" y="106"/>
                </a:lnTo>
                <a:lnTo>
                  <a:pt x="178" y="106"/>
                </a:lnTo>
                <a:lnTo>
                  <a:pt x="178" y="73"/>
                </a:lnTo>
                <a:lnTo>
                  <a:pt x="176" y="73"/>
                </a:lnTo>
                <a:lnTo>
                  <a:pt x="178" y="73"/>
                </a:lnTo>
                <a:lnTo>
                  <a:pt x="178" y="70"/>
                </a:lnTo>
                <a:lnTo>
                  <a:pt x="176" y="68"/>
                </a:lnTo>
                <a:lnTo>
                  <a:pt x="178" y="68"/>
                </a:lnTo>
                <a:lnTo>
                  <a:pt x="178" y="65"/>
                </a:lnTo>
                <a:lnTo>
                  <a:pt x="178" y="61"/>
                </a:lnTo>
                <a:lnTo>
                  <a:pt x="176" y="61"/>
                </a:lnTo>
                <a:lnTo>
                  <a:pt x="178" y="58"/>
                </a:lnTo>
                <a:lnTo>
                  <a:pt x="178" y="46"/>
                </a:lnTo>
                <a:lnTo>
                  <a:pt x="176" y="44"/>
                </a:lnTo>
                <a:lnTo>
                  <a:pt x="176" y="46"/>
                </a:lnTo>
                <a:lnTo>
                  <a:pt x="174" y="49"/>
                </a:lnTo>
                <a:lnTo>
                  <a:pt x="174" y="51"/>
                </a:lnTo>
                <a:lnTo>
                  <a:pt x="171" y="51"/>
                </a:lnTo>
                <a:lnTo>
                  <a:pt x="171" y="65"/>
                </a:lnTo>
                <a:lnTo>
                  <a:pt x="174" y="68"/>
                </a:lnTo>
                <a:lnTo>
                  <a:pt x="171" y="68"/>
                </a:lnTo>
                <a:lnTo>
                  <a:pt x="171" y="70"/>
                </a:lnTo>
                <a:lnTo>
                  <a:pt x="171" y="97"/>
                </a:lnTo>
                <a:lnTo>
                  <a:pt x="174" y="99"/>
                </a:lnTo>
                <a:lnTo>
                  <a:pt x="171" y="101"/>
                </a:lnTo>
                <a:lnTo>
                  <a:pt x="174" y="104"/>
                </a:lnTo>
                <a:lnTo>
                  <a:pt x="171" y="109"/>
                </a:lnTo>
                <a:lnTo>
                  <a:pt x="174" y="109"/>
                </a:lnTo>
                <a:lnTo>
                  <a:pt x="174" y="111"/>
                </a:lnTo>
                <a:lnTo>
                  <a:pt x="174" y="113"/>
                </a:lnTo>
                <a:lnTo>
                  <a:pt x="174" y="111"/>
                </a:lnTo>
                <a:lnTo>
                  <a:pt x="174" y="116"/>
                </a:lnTo>
                <a:lnTo>
                  <a:pt x="176" y="116"/>
                </a:lnTo>
                <a:lnTo>
                  <a:pt x="174" y="116"/>
                </a:lnTo>
                <a:lnTo>
                  <a:pt x="176" y="118"/>
                </a:lnTo>
                <a:lnTo>
                  <a:pt x="176" y="130"/>
                </a:lnTo>
                <a:lnTo>
                  <a:pt x="174" y="133"/>
                </a:lnTo>
                <a:lnTo>
                  <a:pt x="171" y="135"/>
                </a:lnTo>
                <a:lnTo>
                  <a:pt x="169" y="135"/>
                </a:lnTo>
                <a:lnTo>
                  <a:pt x="166" y="137"/>
                </a:lnTo>
                <a:lnTo>
                  <a:pt x="166" y="140"/>
                </a:lnTo>
                <a:lnTo>
                  <a:pt x="164" y="140"/>
                </a:lnTo>
                <a:lnTo>
                  <a:pt x="164" y="142"/>
                </a:lnTo>
                <a:lnTo>
                  <a:pt x="162" y="142"/>
                </a:lnTo>
                <a:lnTo>
                  <a:pt x="159" y="145"/>
                </a:lnTo>
                <a:lnTo>
                  <a:pt x="157" y="145"/>
                </a:lnTo>
                <a:lnTo>
                  <a:pt x="157" y="147"/>
                </a:lnTo>
                <a:lnTo>
                  <a:pt x="152" y="152"/>
                </a:lnTo>
                <a:lnTo>
                  <a:pt x="150" y="152"/>
                </a:lnTo>
                <a:lnTo>
                  <a:pt x="147" y="154"/>
                </a:lnTo>
                <a:lnTo>
                  <a:pt x="145" y="154"/>
                </a:lnTo>
                <a:lnTo>
                  <a:pt x="140" y="157"/>
                </a:lnTo>
                <a:lnTo>
                  <a:pt x="138" y="157"/>
                </a:lnTo>
                <a:lnTo>
                  <a:pt x="138" y="159"/>
                </a:lnTo>
                <a:lnTo>
                  <a:pt x="135" y="159"/>
                </a:lnTo>
                <a:lnTo>
                  <a:pt x="133" y="161"/>
                </a:lnTo>
                <a:lnTo>
                  <a:pt x="133" y="166"/>
                </a:lnTo>
                <a:lnTo>
                  <a:pt x="135" y="169"/>
                </a:lnTo>
                <a:lnTo>
                  <a:pt x="140" y="169"/>
                </a:lnTo>
                <a:lnTo>
                  <a:pt x="142" y="166"/>
                </a:lnTo>
                <a:lnTo>
                  <a:pt x="145" y="166"/>
                </a:lnTo>
                <a:lnTo>
                  <a:pt x="145" y="164"/>
                </a:lnTo>
                <a:lnTo>
                  <a:pt x="147" y="166"/>
                </a:lnTo>
                <a:lnTo>
                  <a:pt x="147" y="164"/>
                </a:lnTo>
                <a:lnTo>
                  <a:pt x="152" y="164"/>
                </a:lnTo>
                <a:lnTo>
                  <a:pt x="154" y="161"/>
                </a:lnTo>
                <a:lnTo>
                  <a:pt x="157" y="161"/>
                </a:lnTo>
                <a:lnTo>
                  <a:pt x="159" y="159"/>
                </a:lnTo>
                <a:lnTo>
                  <a:pt x="164" y="159"/>
                </a:lnTo>
                <a:lnTo>
                  <a:pt x="169" y="157"/>
                </a:lnTo>
                <a:lnTo>
                  <a:pt x="171" y="157"/>
                </a:lnTo>
                <a:lnTo>
                  <a:pt x="174" y="154"/>
                </a:lnTo>
                <a:lnTo>
                  <a:pt x="176" y="154"/>
                </a:lnTo>
                <a:lnTo>
                  <a:pt x="174" y="154"/>
                </a:lnTo>
                <a:lnTo>
                  <a:pt x="176" y="154"/>
                </a:lnTo>
                <a:lnTo>
                  <a:pt x="178" y="152"/>
                </a:lnTo>
                <a:lnTo>
                  <a:pt x="181" y="152"/>
                </a:lnTo>
                <a:lnTo>
                  <a:pt x="185" y="147"/>
                </a:lnTo>
                <a:lnTo>
                  <a:pt x="188" y="149"/>
                </a:lnTo>
                <a:lnTo>
                  <a:pt x="188" y="147"/>
                </a:lnTo>
                <a:lnTo>
                  <a:pt x="190" y="147"/>
                </a:lnTo>
                <a:lnTo>
                  <a:pt x="195" y="147"/>
                </a:lnTo>
                <a:lnTo>
                  <a:pt x="195" y="145"/>
                </a:lnTo>
                <a:lnTo>
                  <a:pt x="198" y="147"/>
                </a:lnTo>
                <a:lnTo>
                  <a:pt x="198" y="149"/>
                </a:lnTo>
                <a:lnTo>
                  <a:pt x="195" y="157"/>
                </a:lnTo>
                <a:lnTo>
                  <a:pt x="193" y="161"/>
                </a:lnTo>
                <a:lnTo>
                  <a:pt x="193" y="164"/>
                </a:lnTo>
                <a:lnTo>
                  <a:pt x="190" y="169"/>
                </a:lnTo>
                <a:lnTo>
                  <a:pt x="190" y="171"/>
                </a:lnTo>
                <a:lnTo>
                  <a:pt x="188" y="173"/>
                </a:lnTo>
                <a:lnTo>
                  <a:pt x="188" y="176"/>
                </a:lnTo>
                <a:moveTo>
                  <a:pt x="188" y="176"/>
                </a:moveTo>
                <a:lnTo>
                  <a:pt x="185" y="178"/>
                </a:lnTo>
                <a:lnTo>
                  <a:pt x="183" y="183"/>
                </a:lnTo>
                <a:lnTo>
                  <a:pt x="183" y="188"/>
                </a:lnTo>
                <a:lnTo>
                  <a:pt x="181" y="190"/>
                </a:lnTo>
                <a:lnTo>
                  <a:pt x="181" y="193"/>
                </a:lnTo>
                <a:lnTo>
                  <a:pt x="178" y="195"/>
                </a:lnTo>
                <a:lnTo>
                  <a:pt x="178" y="197"/>
                </a:lnTo>
                <a:lnTo>
                  <a:pt x="176" y="200"/>
                </a:lnTo>
                <a:lnTo>
                  <a:pt x="176" y="202"/>
                </a:lnTo>
                <a:lnTo>
                  <a:pt x="174" y="205"/>
                </a:lnTo>
                <a:lnTo>
                  <a:pt x="176" y="205"/>
                </a:lnTo>
                <a:lnTo>
                  <a:pt x="174" y="207"/>
                </a:lnTo>
                <a:lnTo>
                  <a:pt x="174" y="209"/>
                </a:lnTo>
                <a:lnTo>
                  <a:pt x="171" y="209"/>
                </a:lnTo>
                <a:lnTo>
                  <a:pt x="171" y="226"/>
                </a:lnTo>
                <a:lnTo>
                  <a:pt x="174" y="231"/>
                </a:lnTo>
                <a:lnTo>
                  <a:pt x="176" y="231"/>
                </a:lnTo>
                <a:lnTo>
                  <a:pt x="178" y="229"/>
                </a:lnTo>
                <a:lnTo>
                  <a:pt x="178" y="224"/>
                </a:lnTo>
                <a:lnTo>
                  <a:pt x="176" y="224"/>
                </a:lnTo>
                <a:lnTo>
                  <a:pt x="178" y="221"/>
                </a:lnTo>
                <a:lnTo>
                  <a:pt x="176" y="221"/>
                </a:lnTo>
                <a:lnTo>
                  <a:pt x="178" y="219"/>
                </a:lnTo>
                <a:lnTo>
                  <a:pt x="178" y="209"/>
                </a:lnTo>
                <a:lnTo>
                  <a:pt x="181" y="205"/>
                </a:lnTo>
                <a:lnTo>
                  <a:pt x="183" y="205"/>
                </a:lnTo>
                <a:lnTo>
                  <a:pt x="183" y="202"/>
                </a:lnTo>
                <a:lnTo>
                  <a:pt x="183" y="197"/>
                </a:lnTo>
                <a:lnTo>
                  <a:pt x="185" y="197"/>
                </a:lnTo>
                <a:lnTo>
                  <a:pt x="185" y="195"/>
                </a:lnTo>
                <a:lnTo>
                  <a:pt x="188" y="193"/>
                </a:lnTo>
                <a:lnTo>
                  <a:pt x="188" y="188"/>
                </a:lnTo>
                <a:lnTo>
                  <a:pt x="188" y="190"/>
                </a:lnTo>
                <a:lnTo>
                  <a:pt x="190" y="188"/>
                </a:lnTo>
                <a:lnTo>
                  <a:pt x="190" y="183"/>
                </a:lnTo>
                <a:lnTo>
                  <a:pt x="193" y="181"/>
                </a:lnTo>
                <a:lnTo>
                  <a:pt x="193" y="178"/>
                </a:lnTo>
                <a:lnTo>
                  <a:pt x="195" y="176"/>
                </a:lnTo>
                <a:lnTo>
                  <a:pt x="195" y="173"/>
                </a:lnTo>
                <a:lnTo>
                  <a:pt x="198" y="171"/>
                </a:lnTo>
                <a:lnTo>
                  <a:pt x="198" y="166"/>
                </a:lnTo>
                <a:lnTo>
                  <a:pt x="200" y="164"/>
                </a:lnTo>
                <a:lnTo>
                  <a:pt x="202" y="161"/>
                </a:lnTo>
                <a:lnTo>
                  <a:pt x="202" y="159"/>
                </a:lnTo>
                <a:lnTo>
                  <a:pt x="205" y="157"/>
                </a:lnTo>
                <a:lnTo>
                  <a:pt x="202" y="157"/>
                </a:lnTo>
                <a:lnTo>
                  <a:pt x="205" y="154"/>
                </a:lnTo>
                <a:lnTo>
                  <a:pt x="205" y="152"/>
                </a:lnTo>
                <a:lnTo>
                  <a:pt x="207" y="149"/>
                </a:lnTo>
                <a:lnTo>
                  <a:pt x="207" y="147"/>
                </a:lnTo>
                <a:lnTo>
                  <a:pt x="210" y="147"/>
                </a:lnTo>
                <a:lnTo>
                  <a:pt x="210" y="145"/>
                </a:lnTo>
                <a:lnTo>
                  <a:pt x="212" y="142"/>
                </a:lnTo>
                <a:lnTo>
                  <a:pt x="212" y="140"/>
                </a:lnTo>
                <a:lnTo>
                  <a:pt x="214" y="140"/>
                </a:lnTo>
                <a:lnTo>
                  <a:pt x="219" y="140"/>
                </a:lnTo>
                <a:lnTo>
                  <a:pt x="224" y="137"/>
                </a:lnTo>
                <a:lnTo>
                  <a:pt x="229" y="137"/>
                </a:lnTo>
                <a:lnTo>
                  <a:pt x="231" y="135"/>
                </a:lnTo>
                <a:lnTo>
                  <a:pt x="241" y="135"/>
                </a:lnTo>
                <a:lnTo>
                  <a:pt x="241" y="133"/>
                </a:lnTo>
                <a:lnTo>
                  <a:pt x="248" y="135"/>
                </a:lnTo>
                <a:lnTo>
                  <a:pt x="250" y="133"/>
                </a:lnTo>
                <a:lnTo>
                  <a:pt x="253" y="133"/>
                </a:lnTo>
                <a:lnTo>
                  <a:pt x="250" y="133"/>
                </a:lnTo>
                <a:lnTo>
                  <a:pt x="253" y="130"/>
                </a:lnTo>
                <a:lnTo>
                  <a:pt x="255" y="128"/>
                </a:lnTo>
                <a:lnTo>
                  <a:pt x="253" y="125"/>
                </a:lnTo>
                <a:lnTo>
                  <a:pt x="250" y="125"/>
                </a:lnTo>
                <a:lnTo>
                  <a:pt x="248" y="123"/>
                </a:lnTo>
                <a:lnTo>
                  <a:pt x="245" y="125"/>
                </a:lnTo>
                <a:lnTo>
                  <a:pt x="243" y="123"/>
                </a:lnTo>
                <a:lnTo>
                  <a:pt x="243" y="125"/>
                </a:lnTo>
                <a:lnTo>
                  <a:pt x="241" y="125"/>
                </a:lnTo>
                <a:lnTo>
                  <a:pt x="241" y="128"/>
                </a:lnTo>
                <a:lnTo>
                  <a:pt x="238" y="128"/>
                </a:lnTo>
                <a:lnTo>
                  <a:pt x="231" y="128"/>
                </a:lnTo>
                <a:lnTo>
                  <a:pt x="229" y="130"/>
                </a:lnTo>
                <a:lnTo>
                  <a:pt x="222" y="130"/>
                </a:lnTo>
                <a:lnTo>
                  <a:pt x="219" y="133"/>
                </a:lnTo>
                <a:lnTo>
                  <a:pt x="217" y="130"/>
                </a:lnTo>
                <a:lnTo>
                  <a:pt x="217" y="133"/>
                </a:lnTo>
                <a:lnTo>
                  <a:pt x="214" y="130"/>
                </a:lnTo>
                <a:lnTo>
                  <a:pt x="214" y="128"/>
                </a:lnTo>
                <a:lnTo>
                  <a:pt x="217" y="125"/>
                </a:lnTo>
                <a:lnTo>
                  <a:pt x="217" y="121"/>
                </a:lnTo>
                <a:lnTo>
                  <a:pt x="219" y="116"/>
                </a:lnTo>
                <a:lnTo>
                  <a:pt x="219" y="111"/>
                </a:lnTo>
                <a:lnTo>
                  <a:pt x="222" y="109"/>
                </a:lnTo>
                <a:lnTo>
                  <a:pt x="219" y="106"/>
                </a:lnTo>
                <a:lnTo>
                  <a:pt x="222" y="104"/>
                </a:lnTo>
                <a:lnTo>
                  <a:pt x="222" y="101"/>
                </a:lnTo>
                <a:lnTo>
                  <a:pt x="224" y="101"/>
                </a:lnTo>
                <a:lnTo>
                  <a:pt x="224" y="99"/>
                </a:lnTo>
                <a:lnTo>
                  <a:pt x="222" y="97"/>
                </a:lnTo>
                <a:lnTo>
                  <a:pt x="222" y="94"/>
                </a:lnTo>
                <a:lnTo>
                  <a:pt x="219" y="94"/>
                </a:lnTo>
                <a:lnTo>
                  <a:pt x="222" y="92"/>
                </a:lnTo>
                <a:lnTo>
                  <a:pt x="224" y="87"/>
                </a:lnTo>
                <a:lnTo>
                  <a:pt x="226" y="85"/>
                </a:lnTo>
                <a:lnTo>
                  <a:pt x="229" y="82"/>
                </a:lnTo>
                <a:lnTo>
                  <a:pt x="229" y="80"/>
                </a:lnTo>
                <a:lnTo>
                  <a:pt x="231" y="77"/>
                </a:lnTo>
                <a:lnTo>
                  <a:pt x="234" y="75"/>
                </a:lnTo>
                <a:lnTo>
                  <a:pt x="236" y="73"/>
                </a:lnTo>
                <a:lnTo>
                  <a:pt x="238" y="70"/>
                </a:lnTo>
                <a:lnTo>
                  <a:pt x="236" y="70"/>
                </a:lnTo>
                <a:lnTo>
                  <a:pt x="238" y="68"/>
                </a:lnTo>
                <a:lnTo>
                  <a:pt x="238" y="65"/>
                </a:lnTo>
                <a:lnTo>
                  <a:pt x="241" y="63"/>
                </a:lnTo>
                <a:lnTo>
                  <a:pt x="241" y="61"/>
                </a:lnTo>
                <a:lnTo>
                  <a:pt x="243" y="61"/>
                </a:lnTo>
                <a:lnTo>
                  <a:pt x="243" y="56"/>
                </a:lnTo>
                <a:lnTo>
                  <a:pt x="245" y="56"/>
                </a:lnTo>
                <a:lnTo>
                  <a:pt x="245" y="51"/>
                </a:lnTo>
                <a:lnTo>
                  <a:pt x="248" y="49"/>
                </a:lnTo>
                <a:lnTo>
                  <a:pt x="248" y="41"/>
                </a:lnTo>
                <a:lnTo>
                  <a:pt x="245" y="39"/>
                </a:lnTo>
                <a:lnTo>
                  <a:pt x="243" y="37"/>
                </a:lnTo>
                <a:lnTo>
                  <a:pt x="241" y="34"/>
                </a:lnTo>
                <a:lnTo>
                  <a:pt x="234" y="34"/>
                </a:lnTo>
                <a:lnTo>
                  <a:pt x="231" y="32"/>
                </a:lnTo>
                <a:lnTo>
                  <a:pt x="229" y="32"/>
                </a:lnTo>
                <a:moveTo>
                  <a:pt x="37" y="27"/>
                </a:moveTo>
                <a:lnTo>
                  <a:pt x="39" y="27"/>
                </a:lnTo>
                <a:lnTo>
                  <a:pt x="42" y="29"/>
                </a:lnTo>
                <a:lnTo>
                  <a:pt x="39" y="29"/>
                </a:lnTo>
                <a:lnTo>
                  <a:pt x="42" y="32"/>
                </a:lnTo>
                <a:lnTo>
                  <a:pt x="39" y="41"/>
                </a:lnTo>
                <a:lnTo>
                  <a:pt x="37" y="41"/>
                </a:lnTo>
                <a:lnTo>
                  <a:pt x="39" y="44"/>
                </a:lnTo>
                <a:lnTo>
                  <a:pt x="37" y="44"/>
                </a:lnTo>
                <a:lnTo>
                  <a:pt x="37" y="46"/>
                </a:lnTo>
                <a:lnTo>
                  <a:pt x="37" y="49"/>
                </a:lnTo>
                <a:lnTo>
                  <a:pt x="34" y="51"/>
                </a:lnTo>
                <a:lnTo>
                  <a:pt x="34" y="56"/>
                </a:lnTo>
                <a:lnTo>
                  <a:pt x="32" y="58"/>
                </a:lnTo>
                <a:lnTo>
                  <a:pt x="32" y="56"/>
                </a:lnTo>
                <a:lnTo>
                  <a:pt x="32" y="58"/>
                </a:lnTo>
                <a:lnTo>
                  <a:pt x="30" y="58"/>
                </a:lnTo>
                <a:lnTo>
                  <a:pt x="25" y="61"/>
                </a:lnTo>
                <a:lnTo>
                  <a:pt x="20" y="61"/>
                </a:lnTo>
                <a:lnTo>
                  <a:pt x="20" y="58"/>
                </a:lnTo>
                <a:lnTo>
                  <a:pt x="18" y="58"/>
                </a:lnTo>
                <a:lnTo>
                  <a:pt x="18" y="56"/>
                </a:lnTo>
                <a:lnTo>
                  <a:pt x="18" y="51"/>
                </a:lnTo>
                <a:lnTo>
                  <a:pt x="18" y="46"/>
                </a:lnTo>
                <a:lnTo>
                  <a:pt x="18" y="44"/>
                </a:lnTo>
                <a:lnTo>
                  <a:pt x="15" y="41"/>
                </a:lnTo>
                <a:lnTo>
                  <a:pt x="15" y="34"/>
                </a:lnTo>
                <a:lnTo>
                  <a:pt x="18" y="32"/>
                </a:lnTo>
                <a:lnTo>
                  <a:pt x="20" y="32"/>
                </a:lnTo>
                <a:lnTo>
                  <a:pt x="20" y="29"/>
                </a:lnTo>
                <a:lnTo>
                  <a:pt x="22" y="32"/>
                </a:lnTo>
                <a:lnTo>
                  <a:pt x="22" y="29"/>
                </a:lnTo>
                <a:lnTo>
                  <a:pt x="25" y="29"/>
                </a:lnTo>
                <a:lnTo>
                  <a:pt x="30" y="29"/>
                </a:lnTo>
                <a:lnTo>
                  <a:pt x="32" y="27"/>
                </a:lnTo>
                <a:lnTo>
                  <a:pt x="37" y="27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90" name="path 12290"/>
          <p:cNvSpPr/>
          <p:nvPr/>
        </p:nvSpPr>
        <p:spPr>
          <a:xfrm>
            <a:off x="6653021" y="9543542"/>
            <a:ext cx="260604" cy="111251"/>
          </a:xfrm>
          <a:custGeom>
            <a:avLst/>
            <a:gdLst/>
            <a:ahLst/>
            <a:cxnLst/>
            <a:rect l="0" t="0" r="0" b="0"/>
            <a:pathLst>
              <a:path w="410" h="175">
                <a:moveTo>
                  <a:pt x="68" y="145"/>
                </a:moveTo>
                <a:lnTo>
                  <a:pt x="66" y="147"/>
                </a:lnTo>
                <a:lnTo>
                  <a:pt x="63" y="147"/>
                </a:lnTo>
                <a:lnTo>
                  <a:pt x="61" y="150"/>
                </a:lnTo>
                <a:lnTo>
                  <a:pt x="58" y="152"/>
                </a:lnTo>
                <a:lnTo>
                  <a:pt x="56" y="154"/>
                </a:lnTo>
                <a:lnTo>
                  <a:pt x="54" y="157"/>
                </a:lnTo>
                <a:lnTo>
                  <a:pt x="51" y="157"/>
                </a:lnTo>
                <a:lnTo>
                  <a:pt x="49" y="159"/>
                </a:lnTo>
                <a:lnTo>
                  <a:pt x="46" y="159"/>
                </a:lnTo>
                <a:lnTo>
                  <a:pt x="44" y="161"/>
                </a:lnTo>
                <a:lnTo>
                  <a:pt x="42" y="161"/>
                </a:lnTo>
                <a:lnTo>
                  <a:pt x="39" y="164"/>
                </a:lnTo>
                <a:lnTo>
                  <a:pt x="37" y="164"/>
                </a:lnTo>
                <a:lnTo>
                  <a:pt x="34" y="166"/>
                </a:lnTo>
                <a:lnTo>
                  <a:pt x="32" y="166"/>
                </a:lnTo>
                <a:lnTo>
                  <a:pt x="30" y="169"/>
                </a:lnTo>
                <a:lnTo>
                  <a:pt x="22" y="169"/>
                </a:lnTo>
                <a:lnTo>
                  <a:pt x="25" y="173"/>
                </a:lnTo>
                <a:lnTo>
                  <a:pt x="27" y="171"/>
                </a:lnTo>
                <a:lnTo>
                  <a:pt x="32" y="171"/>
                </a:lnTo>
                <a:lnTo>
                  <a:pt x="34" y="169"/>
                </a:lnTo>
                <a:lnTo>
                  <a:pt x="42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4" y="161"/>
                </a:lnTo>
                <a:lnTo>
                  <a:pt x="56" y="161"/>
                </a:lnTo>
                <a:lnTo>
                  <a:pt x="58" y="159"/>
                </a:lnTo>
                <a:lnTo>
                  <a:pt x="63" y="157"/>
                </a:lnTo>
                <a:lnTo>
                  <a:pt x="66" y="154"/>
                </a:lnTo>
                <a:lnTo>
                  <a:pt x="68" y="154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8" y="147"/>
                </a:lnTo>
                <a:lnTo>
                  <a:pt x="78" y="145"/>
                </a:lnTo>
                <a:lnTo>
                  <a:pt x="68" y="145"/>
                </a:lnTo>
                <a:lnTo>
                  <a:pt x="68" y="145"/>
                </a:lnTo>
                <a:close/>
              </a:path>
              <a:path w="410" h="175">
                <a:moveTo>
                  <a:pt x="1" y="106"/>
                </a:moveTo>
                <a:lnTo>
                  <a:pt x="1" y="109"/>
                </a:lnTo>
                <a:lnTo>
                  <a:pt x="13" y="109"/>
                </a:lnTo>
                <a:lnTo>
                  <a:pt x="10" y="109"/>
                </a:lnTo>
                <a:lnTo>
                  <a:pt x="8" y="106"/>
                </a:lnTo>
                <a:lnTo>
                  <a:pt x="1" y="106"/>
                </a:lnTo>
                <a:lnTo>
                  <a:pt x="1" y="106"/>
                </a:lnTo>
                <a:close/>
              </a:path>
              <a:path w="410" h="175">
                <a:moveTo>
                  <a:pt x="56" y="104"/>
                </a:moveTo>
                <a:lnTo>
                  <a:pt x="54" y="109"/>
                </a:lnTo>
                <a:lnTo>
                  <a:pt x="51" y="111"/>
                </a:lnTo>
                <a:lnTo>
                  <a:pt x="49" y="113"/>
                </a:lnTo>
                <a:lnTo>
                  <a:pt x="49" y="118"/>
                </a:lnTo>
                <a:lnTo>
                  <a:pt x="46" y="121"/>
                </a:lnTo>
                <a:lnTo>
                  <a:pt x="44" y="123"/>
                </a:lnTo>
                <a:lnTo>
                  <a:pt x="42" y="126"/>
                </a:lnTo>
                <a:lnTo>
                  <a:pt x="39" y="128"/>
                </a:lnTo>
                <a:lnTo>
                  <a:pt x="39" y="130"/>
                </a:lnTo>
                <a:lnTo>
                  <a:pt x="37" y="133"/>
                </a:lnTo>
                <a:lnTo>
                  <a:pt x="34" y="135"/>
                </a:lnTo>
                <a:lnTo>
                  <a:pt x="32" y="138"/>
                </a:lnTo>
                <a:lnTo>
                  <a:pt x="34" y="140"/>
                </a:lnTo>
                <a:lnTo>
                  <a:pt x="37" y="138"/>
                </a:lnTo>
                <a:lnTo>
                  <a:pt x="39" y="135"/>
                </a:lnTo>
                <a:lnTo>
                  <a:pt x="42" y="133"/>
                </a:lnTo>
                <a:lnTo>
                  <a:pt x="44" y="130"/>
                </a:lnTo>
                <a:lnTo>
                  <a:pt x="46" y="128"/>
                </a:lnTo>
                <a:lnTo>
                  <a:pt x="49" y="126"/>
                </a:lnTo>
                <a:lnTo>
                  <a:pt x="51" y="123"/>
                </a:lnTo>
                <a:lnTo>
                  <a:pt x="51" y="121"/>
                </a:lnTo>
                <a:lnTo>
                  <a:pt x="54" y="118"/>
                </a:lnTo>
                <a:lnTo>
                  <a:pt x="56" y="116"/>
                </a:lnTo>
                <a:lnTo>
                  <a:pt x="58" y="113"/>
                </a:lnTo>
                <a:lnTo>
                  <a:pt x="61" y="111"/>
                </a:lnTo>
                <a:lnTo>
                  <a:pt x="61" y="106"/>
                </a:lnTo>
                <a:lnTo>
                  <a:pt x="56" y="104"/>
                </a:lnTo>
                <a:lnTo>
                  <a:pt x="56" y="104"/>
                </a:lnTo>
                <a:close/>
              </a:path>
              <a:path w="410" h="175">
                <a:moveTo>
                  <a:pt x="56" y="101"/>
                </a:moveTo>
                <a:lnTo>
                  <a:pt x="56" y="104"/>
                </a:lnTo>
                <a:lnTo>
                  <a:pt x="61" y="106"/>
                </a:lnTo>
                <a:lnTo>
                  <a:pt x="63" y="109"/>
                </a:lnTo>
                <a:lnTo>
                  <a:pt x="63" y="116"/>
                </a:lnTo>
                <a:lnTo>
                  <a:pt x="66" y="118"/>
                </a:lnTo>
                <a:lnTo>
                  <a:pt x="68" y="123"/>
                </a:lnTo>
                <a:lnTo>
                  <a:pt x="68" y="126"/>
                </a:lnTo>
                <a:lnTo>
                  <a:pt x="70" y="128"/>
                </a:lnTo>
                <a:lnTo>
                  <a:pt x="70" y="133"/>
                </a:lnTo>
                <a:lnTo>
                  <a:pt x="73" y="135"/>
                </a:lnTo>
                <a:lnTo>
                  <a:pt x="78" y="133"/>
                </a:lnTo>
                <a:lnTo>
                  <a:pt x="75" y="130"/>
                </a:lnTo>
                <a:lnTo>
                  <a:pt x="73" y="126"/>
                </a:lnTo>
                <a:lnTo>
                  <a:pt x="73" y="123"/>
                </a:lnTo>
                <a:lnTo>
                  <a:pt x="70" y="121"/>
                </a:lnTo>
                <a:lnTo>
                  <a:pt x="68" y="118"/>
                </a:lnTo>
                <a:lnTo>
                  <a:pt x="68" y="113"/>
                </a:lnTo>
                <a:lnTo>
                  <a:pt x="66" y="111"/>
                </a:lnTo>
                <a:lnTo>
                  <a:pt x="66" y="109"/>
                </a:lnTo>
                <a:lnTo>
                  <a:pt x="63" y="104"/>
                </a:lnTo>
                <a:lnTo>
                  <a:pt x="92" y="104"/>
                </a:lnTo>
                <a:lnTo>
                  <a:pt x="56" y="101"/>
                </a:lnTo>
                <a:lnTo>
                  <a:pt x="56" y="101"/>
                </a:lnTo>
                <a:close/>
              </a:path>
              <a:path w="410" h="175">
                <a:moveTo>
                  <a:pt x="97" y="92"/>
                </a:moveTo>
                <a:lnTo>
                  <a:pt x="92" y="99"/>
                </a:lnTo>
                <a:lnTo>
                  <a:pt x="66" y="99"/>
                </a:lnTo>
                <a:lnTo>
                  <a:pt x="56" y="101"/>
                </a:lnTo>
                <a:lnTo>
                  <a:pt x="92" y="104"/>
                </a:lnTo>
                <a:lnTo>
                  <a:pt x="90" y="109"/>
                </a:lnTo>
                <a:lnTo>
                  <a:pt x="90" y="111"/>
                </a:lnTo>
                <a:lnTo>
                  <a:pt x="87" y="113"/>
                </a:lnTo>
                <a:lnTo>
                  <a:pt x="87" y="118"/>
                </a:lnTo>
                <a:lnTo>
                  <a:pt x="85" y="121"/>
                </a:lnTo>
                <a:lnTo>
                  <a:pt x="82" y="123"/>
                </a:lnTo>
                <a:lnTo>
                  <a:pt x="82" y="126"/>
                </a:lnTo>
                <a:lnTo>
                  <a:pt x="80" y="130"/>
                </a:lnTo>
                <a:lnTo>
                  <a:pt x="78" y="133"/>
                </a:lnTo>
                <a:lnTo>
                  <a:pt x="73" y="135"/>
                </a:lnTo>
                <a:lnTo>
                  <a:pt x="73" y="140"/>
                </a:lnTo>
                <a:lnTo>
                  <a:pt x="70" y="142"/>
                </a:lnTo>
                <a:lnTo>
                  <a:pt x="68" y="145"/>
                </a:lnTo>
                <a:lnTo>
                  <a:pt x="80" y="145"/>
                </a:lnTo>
                <a:lnTo>
                  <a:pt x="80" y="147"/>
                </a:lnTo>
                <a:lnTo>
                  <a:pt x="82" y="150"/>
                </a:lnTo>
                <a:lnTo>
                  <a:pt x="85" y="152"/>
                </a:lnTo>
                <a:lnTo>
                  <a:pt x="87" y="154"/>
                </a:lnTo>
                <a:lnTo>
                  <a:pt x="90" y="157"/>
                </a:lnTo>
                <a:lnTo>
                  <a:pt x="92" y="159"/>
                </a:lnTo>
                <a:lnTo>
                  <a:pt x="94" y="159"/>
                </a:lnTo>
                <a:lnTo>
                  <a:pt x="97" y="161"/>
                </a:lnTo>
                <a:lnTo>
                  <a:pt x="99" y="164"/>
                </a:lnTo>
                <a:lnTo>
                  <a:pt x="102" y="164"/>
                </a:lnTo>
                <a:lnTo>
                  <a:pt x="104" y="166"/>
                </a:lnTo>
                <a:lnTo>
                  <a:pt x="106" y="166"/>
                </a:lnTo>
                <a:lnTo>
                  <a:pt x="111" y="169"/>
                </a:lnTo>
                <a:lnTo>
                  <a:pt x="114" y="169"/>
                </a:lnTo>
                <a:lnTo>
                  <a:pt x="116" y="171"/>
                </a:lnTo>
                <a:lnTo>
                  <a:pt x="118" y="171"/>
                </a:lnTo>
                <a:lnTo>
                  <a:pt x="118" y="169"/>
                </a:lnTo>
                <a:lnTo>
                  <a:pt x="121" y="166"/>
                </a:lnTo>
                <a:lnTo>
                  <a:pt x="123" y="166"/>
                </a:lnTo>
                <a:lnTo>
                  <a:pt x="126" y="164"/>
                </a:lnTo>
                <a:lnTo>
                  <a:pt x="128" y="161"/>
                </a:lnTo>
                <a:lnTo>
                  <a:pt x="128" y="159"/>
                </a:lnTo>
                <a:lnTo>
                  <a:pt x="126" y="159"/>
                </a:lnTo>
                <a:lnTo>
                  <a:pt x="121" y="159"/>
                </a:lnTo>
                <a:lnTo>
                  <a:pt x="116" y="157"/>
                </a:lnTo>
                <a:lnTo>
                  <a:pt x="109" y="157"/>
                </a:lnTo>
                <a:lnTo>
                  <a:pt x="106" y="154"/>
                </a:lnTo>
                <a:lnTo>
                  <a:pt x="102" y="154"/>
                </a:lnTo>
                <a:lnTo>
                  <a:pt x="99" y="152"/>
                </a:lnTo>
                <a:lnTo>
                  <a:pt x="97" y="150"/>
                </a:lnTo>
                <a:lnTo>
                  <a:pt x="94" y="150"/>
                </a:lnTo>
                <a:lnTo>
                  <a:pt x="92" y="147"/>
                </a:lnTo>
                <a:lnTo>
                  <a:pt x="90" y="145"/>
                </a:lnTo>
                <a:lnTo>
                  <a:pt x="87" y="142"/>
                </a:lnTo>
                <a:lnTo>
                  <a:pt x="85" y="142"/>
                </a:lnTo>
                <a:lnTo>
                  <a:pt x="82" y="140"/>
                </a:lnTo>
                <a:lnTo>
                  <a:pt x="85" y="138"/>
                </a:lnTo>
                <a:lnTo>
                  <a:pt x="85" y="135"/>
                </a:lnTo>
                <a:lnTo>
                  <a:pt x="87" y="133"/>
                </a:lnTo>
                <a:lnTo>
                  <a:pt x="90" y="130"/>
                </a:lnTo>
                <a:lnTo>
                  <a:pt x="90" y="128"/>
                </a:lnTo>
                <a:lnTo>
                  <a:pt x="92" y="123"/>
                </a:lnTo>
                <a:lnTo>
                  <a:pt x="94" y="121"/>
                </a:lnTo>
                <a:lnTo>
                  <a:pt x="94" y="118"/>
                </a:lnTo>
                <a:lnTo>
                  <a:pt x="97" y="113"/>
                </a:lnTo>
                <a:lnTo>
                  <a:pt x="99" y="111"/>
                </a:lnTo>
                <a:lnTo>
                  <a:pt x="99" y="106"/>
                </a:lnTo>
                <a:lnTo>
                  <a:pt x="106" y="104"/>
                </a:lnTo>
                <a:lnTo>
                  <a:pt x="97" y="92"/>
                </a:lnTo>
                <a:lnTo>
                  <a:pt x="97" y="92"/>
                </a:lnTo>
                <a:close/>
              </a:path>
              <a:path w="410" h="175">
                <a:moveTo>
                  <a:pt x="66" y="80"/>
                </a:moveTo>
                <a:lnTo>
                  <a:pt x="66" y="82"/>
                </a:lnTo>
                <a:lnTo>
                  <a:pt x="63" y="85"/>
                </a:lnTo>
                <a:lnTo>
                  <a:pt x="63" y="90"/>
                </a:lnTo>
                <a:lnTo>
                  <a:pt x="61" y="92"/>
                </a:lnTo>
                <a:lnTo>
                  <a:pt x="61" y="94"/>
                </a:lnTo>
                <a:lnTo>
                  <a:pt x="58" y="99"/>
                </a:lnTo>
                <a:lnTo>
                  <a:pt x="56" y="101"/>
                </a:lnTo>
                <a:lnTo>
                  <a:pt x="66" y="99"/>
                </a:lnTo>
                <a:lnTo>
                  <a:pt x="73" y="90"/>
                </a:lnTo>
                <a:lnTo>
                  <a:pt x="78" y="87"/>
                </a:lnTo>
                <a:lnTo>
                  <a:pt x="66" y="80"/>
                </a:lnTo>
                <a:lnTo>
                  <a:pt x="66" y="80"/>
                </a:lnTo>
                <a:close/>
              </a:path>
              <a:path w="410" h="175">
                <a:moveTo>
                  <a:pt x="87" y="66"/>
                </a:moveTo>
                <a:lnTo>
                  <a:pt x="87" y="68"/>
                </a:lnTo>
                <a:lnTo>
                  <a:pt x="90" y="70"/>
                </a:lnTo>
                <a:lnTo>
                  <a:pt x="92" y="73"/>
                </a:lnTo>
                <a:lnTo>
                  <a:pt x="97" y="75"/>
                </a:lnTo>
                <a:lnTo>
                  <a:pt x="99" y="78"/>
                </a:lnTo>
                <a:lnTo>
                  <a:pt x="102" y="80"/>
                </a:lnTo>
                <a:lnTo>
                  <a:pt x="104" y="82"/>
                </a:lnTo>
                <a:lnTo>
                  <a:pt x="106" y="85"/>
                </a:lnTo>
                <a:lnTo>
                  <a:pt x="109" y="87"/>
                </a:lnTo>
                <a:lnTo>
                  <a:pt x="109" y="90"/>
                </a:lnTo>
                <a:lnTo>
                  <a:pt x="111" y="90"/>
                </a:lnTo>
                <a:lnTo>
                  <a:pt x="114" y="92"/>
                </a:lnTo>
                <a:lnTo>
                  <a:pt x="114" y="97"/>
                </a:lnTo>
                <a:lnTo>
                  <a:pt x="116" y="99"/>
                </a:lnTo>
                <a:lnTo>
                  <a:pt x="121" y="99"/>
                </a:lnTo>
                <a:lnTo>
                  <a:pt x="121" y="97"/>
                </a:lnTo>
                <a:lnTo>
                  <a:pt x="121" y="85"/>
                </a:lnTo>
                <a:lnTo>
                  <a:pt x="118" y="82"/>
                </a:lnTo>
                <a:lnTo>
                  <a:pt x="116" y="80"/>
                </a:lnTo>
                <a:lnTo>
                  <a:pt x="114" y="78"/>
                </a:lnTo>
                <a:lnTo>
                  <a:pt x="114" y="78"/>
                </a:lnTo>
                <a:lnTo>
                  <a:pt x="111" y="75"/>
                </a:lnTo>
                <a:lnTo>
                  <a:pt x="109" y="75"/>
                </a:lnTo>
                <a:lnTo>
                  <a:pt x="106" y="73"/>
                </a:lnTo>
                <a:lnTo>
                  <a:pt x="104" y="73"/>
                </a:lnTo>
                <a:lnTo>
                  <a:pt x="102" y="70"/>
                </a:lnTo>
                <a:lnTo>
                  <a:pt x="97" y="70"/>
                </a:lnTo>
                <a:lnTo>
                  <a:pt x="94" y="68"/>
                </a:lnTo>
                <a:lnTo>
                  <a:pt x="92" y="68"/>
                </a:lnTo>
                <a:lnTo>
                  <a:pt x="87" y="66"/>
                </a:lnTo>
                <a:lnTo>
                  <a:pt x="87" y="66"/>
                </a:lnTo>
                <a:close/>
              </a:path>
              <a:path w="410" h="175">
                <a:moveTo>
                  <a:pt x="61" y="63"/>
                </a:moveTo>
                <a:lnTo>
                  <a:pt x="58" y="63"/>
                </a:lnTo>
                <a:lnTo>
                  <a:pt x="56" y="66"/>
                </a:lnTo>
                <a:lnTo>
                  <a:pt x="56" y="68"/>
                </a:lnTo>
                <a:lnTo>
                  <a:pt x="54" y="70"/>
                </a:lnTo>
                <a:lnTo>
                  <a:pt x="54" y="73"/>
                </a:lnTo>
                <a:lnTo>
                  <a:pt x="51" y="75"/>
                </a:lnTo>
                <a:lnTo>
                  <a:pt x="51" y="80"/>
                </a:lnTo>
                <a:lnTo>
                  <a:pt x="49" y="82"/>
                </a:lnTo>
                <a:lnTo>
                  <a:pt x="46" y="85"/>
                </a:lnTo>
                <a:lnTo>
                  <a:pt x="44" y="87"/>
                </a:lnTo>
                <a:lnTo>
                  <a:pt x="42" y="90"/>
                </a:lnTo>
                <a:lnTo>
                  <a:pt x="39" y="92"/>
                </a:lnTo>
                <a:lnTo>
                  <a:pt x="37" y="94"/>
                </a:lnTo>
                <a:lnTo>
                  <a:pt x="34" y="99"/>
                </a:lnTo>
                <a:lnTo>
                  <a:pt x="32" y="101"/>
                </a:lnTo>
                <a:lnTo>
                  <a:pt x="30" y="104"/>
                </a:lnTo>
                <a:lnTo>
                  <a:pt x="32" y="106"/>
                </a:lnTo>
                <a:lnTo>
                  <a:pt x="34" y="104"/>
                </a:lnTo>
                <a:lnTo>
                  <a:pt x="34" y="101"/>
                </a:lnTo>
                <a:lnTo>
                  <a:pt x="37" y="101"/>
                </a:lnTo>
                <a:lnTo>
                  <a:pt x="39" y="99"/>
                </a:lnTo>
                <a:lnTo>
                  <a:pt x="42" y="97"/>
                </a:lnTo>
                <a:lnTo>
                  <a:pt x="44" y="94"/>
                </a:lnTo>
                <a:lnTo>
                  <a:pt x="46" y="92"/>
                </a:lnTo>
                <a:lnTo>
                  <a:pt x="49" y="90"/>
                </a:lnTo>
                <a:lnTo>
                  <a:pt x="51" y="87"/>
                </a:lnTo>
                <a:lnTo>
                  <a:pt x="54" y="85"/>
                </a:lnTo>
                <a:lnTo>
                  <a:pt x="56" y="82"/>
                </a:lnTo>
                <a:lnTo>
                  <a:pt x="58" y="80"/>
                </a:lnTo>
                <a:lnTo>
                  <a:pt x="61" y="78"/>
                </a:lnTo>
                <a:lnTo>
                  <a:pt x="63" y="75"/>
                </a:lnTo>
                <a:lnTo>
                  <a:pt x="68" y="73"/>
                </a:lnTo>
                <a:lnTo>
                  <a:pt x="61" y="63"/>
                </a:lnTo>
                <a:lnTo>
                  <a:pt x="61" y="63"/>
                </a:lnTo>
                <a:close/>
              </a:path>
              <a:path w="410" h="175">
                <a:moveTo>
                  <a:pt x="116" y="49"/>
                </a:moveTo>
                <a:lnTo>
                  <a:pt x="109" y="58"/>
                </a:lnTo>
                <a:lnTo>
                  <a:pt x="37" y="58"/>
                </a:lnTo>
                <a:lnTo>
                  <a:pt x="42" y="66"/>
                </a:lnTo>
                <a:lnTo>
                  <a:pt x="44" y="66"/>
                </a:lnTo>
                <a:lnTo>
                  <a:pt x="49" y="63"/>
                </a:lnTo>
                <a:lnTo>
                  <a:pt x="126" y="63"/>
                </a:lnTo>
                <a:lnTo>
                  <a:pt x="116" y="49"/>
                </a:lnTo>
                <a:lnTo>
                  <a:pt x="116" y="49"/>
                </a:lnTo>
                <a:close/>
              </a:path>
              <a:path w="410" h="175">
                <a:moveTo>
                  <a:pt x="80" y="58"/>
                </a:moveTo>
                <a:lnTo>
                  <a:pt x="80" y="34"/>
                </a:lnTo>
                <a:lnTo>
                  <a:pt x="73" y="34"/>
                </a:lnTo>
                <a:lnTo>
                  <a:pt x="73" y="58"/>
                </a:lnTo>
                <a:lnTo>
                  <a:pt x="80" y="58"/>
                </a:lnTo>
                <a:close/>
              </a:path>
              <a:path w="410" h="175">
                <a:moveTo>
                  <a:pt x="37" y="34"/>
                </a:moveTo>
                <a:lnTo>
                  <a:pt x="34" y="41"/>
                </a:lnTo>
                <a:lnTo>
                  <a:pt x="32" y="49"/>
                </a:lnTo>
                <a:lnTo>
                  <a:pt x="32" y="53"/>
                </a:lnTo>
                <a:lnTo>
                  <a:pt x="30" y="58"/>
                </a:lnTo>
                <a:lnTo>
                  <a:pt x="27" y="66"/>
                </a:lnTo>
                <a:lnTo>
                  <a:pt x="27" y="70"/>
                </a:lnTo>
                <a:lnTo>
                  <a:pt x="25" y="75"/>
                </a:lnTo>
                <a:lnTo>
                  <a:pt x="25" y="78"/>
                </a:lnTo>
                <a:lnTo>
                  <a:pt x="22" y="82"/>
                </a:lnTo>
                <a:lnTo>
                  <a:pt x="22" y="87"/>
                </a:lnTo>
                <a:lnTo>
                  <a:pt x="20" y="90"/>
                </a:lnTo>
                <a:lnTo>
                  <a:pt x="20" y="92"/>
                </a:lnTo>
                <a:lnTo>
                  <a:pt x="18" y="97"/>
                </a:lnTo>
                <a:lnTo>
                  <a:pt x="18" y="101"/>
                </a:lnTo>
                <a:lnTo>
                  <a:pt x="15" y="101"/>
                </a:lnTo>
                <a:lnTo>
                  <a:pt x="15" y="106"/>
                </a:lnTo>
                <a:lnTo>
                  <a:pt x="13" y="106"/>
                </a:lnTo>
                <a:lnTo>
                  <a:pt x="13" y="109"/>
                </a:lnTo>
                <a:lnTo>
                  <a:pt x="1" y="109"/>
                </a:lnTo>
                <a:lnTo>
                  <a:pt x="3" y="109"/>
                </a:lnTo>
                <a:lnTo>
                  <a:pt x="6" y="111"/>
                </a:lnTo>
                <a:lnTo>
                  <a:pt x="8" y="113"/>
                </a:lnTo>
                <a:lnTo>
                  <a:pt x="10" y="116"/>
                </a:lnTo>
                <a:lnTo>
                  <a:pt x="13" y="118"/>
                </a:lnTo>
                <a:lnTo>
                  <a:pt x="13" y="126"/>
                </a:lnTo>
                <a:lnTo>
                  <a:pt x="10" y="128"/>
                </a:lnTo>
                <a:lnTo>
                  <a:pt x="10" y="138"/>
                </a:lnTo>
                <a:lnTo>
                  <a:pt x="8" y="142"/>
                </a:lnTo>
                <a:lnTo>
                  <a:pt x="8" y="147"/>
                </a:lnTo>
                <a:lnTo>
                  <a:pt x="10" y="152"/>
                </a:lnTo>
                <a:lnTo>
                  <a:pt x="13" y="154"/>
                </a:lnTo>
                <a:lnTo>
                  <a:pt x="18" y="154"/>
                </a:lnTo>
                <a:lnTo>
                  <a:pt x="20" y="152"/>
                </a:lnTo>
                <a:lnTo>
                  <a:pt x="20" y="116"/>
                </a:lnTo>
                <a:lnTo>
                  <a:pt x="22" y="113"/>
                </a:lnTo>
                <a:lnTo>
                  <a:pt x="22" y="104"/>
                </a:lnTo>
                <a:lnTo>
                  <a:pt x="25" y="101"/>
                </a:lnTo>
                <a:lnTo>
                  <a:pt x="25" y="92"/>
                </a:lnTo>
                <a:lnTo>
                  <a:pt x="27" y="87"/>
                </a:lnTo>
                <a:lnTo>
                  <a:pt x="27" y="82"/>
                </a:lnTo>
                <a:lnTo>
                  <a:pt x="30" y="78"/>
                </a:lnTo>
                <a:lnTo>
                  <a:pt x="30" y="68"/>
                </a:lnTo>
                <a:lnTo>
                  <a:pt x="32" y="63"/>
                </a:lnTo>
                <a:lnTo>
                  <a:pt x="32" y="58"/>
                </a:lnTo>
                <a:lnTo>
                  <a:pt x="34" y="53"/>
                </a:lnTo>
                <a:lnTo>
                  <a:pt x="34" y="46"/>
                </a:lnTo>
                <a:lnTo>
                  <a:pt x="37" y="41"/>
                </a:lnTo>
                <a:lnTo>
                  <a:pt x="39" y="34"/>
                </a:lnTo>
                <a:lnTo>
                  <a:pt x="37" y="34"/>
                </a:lnTo>
                <a:lnTo>
                  <a:pt x="37" y="34"/>
                </a:lnTo>
                <a:close/>
              </a:path>
              <a:path w="410" h="175">
                <a:moveTo>
                  <a:pt x="104" y="22"/>
                </a:moveTo>
                <a:lnTo>
                  <a:pt x="97" y="32"/>
                </a:lnTo>
                <a:lnTo>
                  <a:pt x="46" y="32"/>
                </a:lnTo>
                <a:lnTo>
                  <a:pt x="51" y="37"/>
                </a:lnTo>
                <a:lnTo>
                  <a:pt x="58" y="37"/>
                </a:lnTo>
                <a:lnTo>
                  <a:pt x="61" y="34"/>
                </a:lnTo>
                <a:lnTo>
                  <a:pt x="116" y="34"/>
                </a:lnTo>
                <a:lnTo>
                  <a:pt x="104" y="22"/>
                </a:lnTo>
                <a:lnTo>
                  <a:pt x="104" y="22"/>
                </a:lnTo>
                <a:close/>
              </a:path>
              <a:path w="410" h="175">
                <a:moveTo>
                  <a:pt x="6" y="18"/>
                </a:moveTo>
                <a:lnTo>
                  <a:pt x="6" y="20"/>
                </a:lnTo>
                <a:lnTo>
                  <a:pt x="8" y="25"/>
                </a:lnTo>
                <a:lnTo>
                  <a:pt x="10" y="27"/>
                </a:lnTo>
                <a:lnTo>
                  <a:pt x="10" y="32"/>
                </a:lnTo>
                <a:lnTo>
                  <a:pt x="13" y="34"/>
                </a:lnTo>
                <a:lnTo>
                  <a:pt x="13" y="37"/>
                </a:lnTo>
                <a:lnTo>
                  <a:pt x="15" y="41"/>
                </a:lnTo>
                <a:lnTo>
                  <a:pt x="15" y="46"/>
                </a:lnTo>
                <a:lnTo>
                  <a:pt x="18" y="49"/>
                </a:lnTo>
                <a:lnTo>
                  <a:pt x="18" y="51"/>
                </a:lnTo>
                <a:lnTo>
                  <a:pt x="20" y="51"/>
                </a:lnTo>
                <a:lnTo>
                  <a:pt x="22" y="49"/>
                </a:lnTo>
                <a:lnTo>
                  <a:pt x="22" y="46"/>
                </a:lnTo>
                <a:lnTo>
                  <a:pt x="25" y="44"/>
                </a:lnTo>
                <a:lnTo>
                  <a:pt x="25" y="37"/>
                </a:lnTo>
                <a:lnTo>
                  <a:pt x="22" y="34"/>
                </a:lnTo>
                <a:lnTo>
                  <a:pt x="22" y="32"/>
                </a:lnTo>
                <a:lnTo>
                  <a:pt x="20" y="30"/>
                </a:lnTo>
                <a:lnTo>
                  <a:pt x="18" y="27"/>
                </a:lnTo>
                <a:lnTo>
                  <a:pt x="15" y="25"/>
                </a:lnTo>
                <a:lnTo>
                  <a:pt x="13" y="22"/>
                </a:lnTo>
                <a:lnTo>
                  <a:pt x="10" y="20"/>
                </a:lnTo>
                <a:lnTo>
                  <a:pt x="6" y="18"/>
                </a:lnTo>
                <a:lnTo>
                  <a:pt x="6" y="18"/>
                </a:lnTo>
                <a:close/>
              </a:path>
              <a:path w="410" h="175">
                <a:moveTo>
                  <a:pt x="73" y="1"/>
                </a:moveTo>
                <a:lnTo>
                  <a:pt x="73" y="32"/>
                </a:lnTo>
                <a:lnTo>
                  <a:pt x="80" y="32"/>
                </a:lnTo>
                <a:lnTo>
                  <a:pt x="80" y="15"/>
                </a:lnTo>
                <a:lnTo>
                  <a:pt x="85" y="10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10" h="175">
                <a:moveTo>
                  <a:pt x="303" y="154"/>
                </a:moveTo>
                <a:lnTo>
                  <a:pt x="303" y="157"/>
                </a:lnTo>
                <a:lnTo>
                  <a:pt x="315" y="157"/>
                </a:lnTo>
                <a:lnTo>
                  <a:pt x="313" y="157"/>
                </a:lnTo>
                <a:lnTo>
                  <a:pt x="310" y="154"/>
                </a:lnTo>
                <a:lnTo>
                  <a:pt x="303" y="154"/>
                </a:lnTo>
                <a:lnTo>
                  <a:pt x="303" y="154"/>
                </a:lnTo>
                <a:close/>
              </a:path>
              <a:path w="410" h="175">
                <a:moveTo>
                  <a:pt x="382" y="138"/>
                </a:moveTo>
                <a:lnTo>
                  <a:pt x="373" y="138"/>
                </a:lnTo>
                <a:lnTo>
                  <a:pt x="373" y="140"/>
                </a:lnTo>
                <a:lnTo>
                  <a:pt x="375" y="142"/>
                </a:lnTo>
                <a:lnTo>
                  <a:pt x="378" y="145"/>
                </a:lnTo>
                <a:lnTo>
                  <a:pt x="380" y="150"/>
                </a:lnTo>
                <a:lnTo>
                  <a:pt x="382" y="152"/>
                </a:lnTo>
                <a:lnTo>
                  <a:pt x="385" y="154"/>
                </a:lnTo>
                <a:lnTo>
                  <a:pt x="385" y="157"/>
                </a:lnTo>
                <a:lnTo>
                  <a:pt x="387" y="159"/>
                </a:lnTo>
                <a:lnTo>
                  <a:pt x="390" y="161"/>
                </a:lnTo>
                <a:lnTo>
                  <a:pt x="392" y="164"/>
                </a:lnTo>
                <a:lnTo>
                  <a:pt x="394" y="164"/>
                </a:lnTo>
                <a:lnTo>
                  <a:pt x="397" y="166"/>
                </a:lnTo>
                <a:lnTo>
                  <a:pt x="399" y="169"/>
                </a:lnTo>
                <a:lnTo>
                  <a:pt x="399" y="164"/>
                </a:lnTo>
                <a:lnTo>
                  <a:pt x="402" y="161"/>
                </a:lnTo>
                <a:lnTo>
                  <a:pt x="409" y="161"/>
                </a:lnTo>
                <a:lnTo>
                  <a:pt x="409" y="157"/>
                </a:lnTo>
                <a:lnTo>
                  <a:pt x="404" y="157"/>
                </a:lnTo>
                <a:lnTo>
                  <a:pt x="402" y="154"/>
                </a:lnTo>
                <a:lnTo>
                  <a:pt x="399" y="154"/>
                </a:lnTo>
                <a:lnTo>
                  <a:pt x="394" y="152"/>
                </a:lnTo>
                <a:lnTo>
                  <a:pt x="392" y="150"/>
                </a:lnTo>
                <a:lnTo>
                  <a:pt x="390" y="147"/>
                </a:lnTo>
                <a:lnTo>
                  <a:pt x="387" y="145"/>
                </a:lnTo>
                <a:lnTo>
                  <a:pt x="385" y="142"/>
                </a:lnTo>
                <a:lnTo>
                  <a:pt x="385" y="140"/>
                </a:lnTo>
                <a:lnTo>
                  <a:pt x="382" y="138"/>
                </a:lnTo>
                <a:lnTo>
                  <a:pt x="382" y="138"/>
                </a:lnTo>
                <a:close/>
              </a:path>
              <a:path w="410" h="175">
                <a:moveTo>
                  <a:pt x="313" y="118"/>
                </a:moveTo>
                <a:lnTo>
                  <a:pt x="313" y="123"/>
                </a:lnTo>
                <a:lnTo>
                  <a:pt x="310" y="126"/>
                </a:lnTo>
                <a:lnTo>
                  <a:pt x="308" y="128"/>
                </a:lnTo>
                <a:lnTo>
                  <a:pt x="306" y="130"/>
                </a:lnTo>
                <a:lnTo>
                  <a:pt x="303" y="133"/>
                </a:lnTo>
                <a:lnTo>
                  <a:pt x="301" y="135"/>
                </a:lnTo>
                <a:lnTo>
                  <a:pt x="298" y="138"/>
                </a:lnTo>
                <a:lnTo>
                  <a:pt x="298" y="140"/>
                </a:lnTo>
                <a:lnTo>
                  <a:pt x="296" y="142"/>
                </a:lnTo>
                <a:lnTo>
                  <a:pt x="294" y="145"/>
                </a:lnTo>
                <a:lnTo>
                  <a:pt x="291" y="147"/>
                </a:lnTo>
                <a:lnTo>
                  <a:pt x="289" y="150"/>
                </a:lnTo>
                <a:lnTo>
                  <a:pt x="286" y="152"/>
                </a:lnTo>
                <a:lnTo>
                  <a:pt x="284" y="154"/>
                </a:lnTo>
                <a:lnTo>
                  <a:pt x="282" y="154"/>
                </a:lnTo>
                <a:lnTo>
                  <a:pt x="282" y="157"/>
                </a:lnTo>
                <a:lnTo>
                  <a:pt x="284" y="157"/>
                </a:lnTo>
                <a:lnTo>
                  <a:pt x="286" y="154"/>
                </a:lnTo>
                <a:lnTo>
                  <a:pt x="289" y="154"/>
                </a:lnTo>
                <a:lnTo>
                  <a:pt x="291" y="152"/>
                </a:lnTo>
                <a:lnTo>
                  <a:pt x="294" y="150"/>
                </a:lnTo>
                <a:lnTo>
                  <a:pt x="296" y="147"/>
                </a:lnTo>
                <a:lnTo>
                  <a:pt x="298" y="147"/>
                </a:lnTo>
                <a:lnTo>
                  <a:pt x="301" y="145"/>
                </a:lnTo>
                <a:lnTo>
                  <a:pt x="303" y="142"/>
                </a:lnTo>
                <a:lnTo>
                  <a:pt x="306" y="140"/>
                </a:lnTo>
                <a:lnTo>
                  <a:pt x="308" y="138"/>
                </a:lnTo>
                <a:lnTo>
                  <a:pt x="310" y="135"/>
                </a:lnTo>
                <a:lnTo>
                  <a:pt x="313" y="133"/>
                </a:lnTo>
                <a:lnTo>
                  <a:pt x="315" y="130"/>
                </a:lnTo>
                <a:lnTo>
                  <a:pt x="315" y="128"/>
                </a:lnTo>
                <a:lnTo>
                  <a:pt x="318" y="126"/>
                </a:lnTo>
                <a:lnTo>
                  <a:pt x="320" y="123"/>
                </a:lnTo>
                <a:lnTo>
                  <a:pt x="320" y="121"/>
                </a:lnTo>
                <a:lnTo>
                  <a:pt x="313" y="118"/>
                </a:lnTo>
                <a:lnTo>
                  <a:pt x="313" y="118"/>
                </a:lnTo>
                <a:close/>
              </a:path>
              <a:path w="410" h="175">
                <a:moveTo>
                  <a:pt x="332" y="113"/>
                </a:moveTo>
                <a:lnTo>
                  <a:pt x="327" y="113"/>
                </a:lnTo>
                <a:lnTo>
                  <a:pt x="330" y="118"/>
                </a:lnTo>
                <a:lnTo>
                  <a:pt x="332" y="121"/>
                </a:lnTo>
                <a:lnTo>
                  <a:pt x="334" y="123"/>
                </a:lnTo>
                <a:lnTo>
                  <a:pt x="337" y="126"/>
                </a:lnTo>
                <a:lnTo>
                  <a:pt x="339" y="128"/>
                </a:lnTo>
                <a:lnTo>
                  <a:pt x="339" y="130"/>
                </a:lnTo>
                <a:lnTo>
                  <a:pt x="342" y="133"/>
                </a:lnTo>
                <a:lnTo>
                  <a:pt x="342" y="135"/>
                </a:lnTo>
                <a:lnTo>
                  <a:pt x="344" y="138"/>
                </a:lnTo>
                <a:lnTo>
                  <a:pt x="344" y="140"/>
                </a:lnTo>
                <a:lnTo>
                  <a:pt x="346" y="142"/>
                </a:lnTo>
                <a:lnTo>
                  <a:pt x="349" y="138"/>
                </a:lnTo>
                <a:lnTo>
                  <a:pt x="349" y="126"/>
                </a:lnTo>
                <a:lnTo>
                  <a:pt x="346" y="123"/>
                </a:lnTo>
                <a:lnTo>
                  <a:pt x="344" y="121"/>
                </a:lnTo>
                <a:lnTo>
                  <a:pt x="342" y="121"/>
                </a:lnTo>
                <a:lnTo>
                  <a:pt x="342" y="118"/>
                </a:lnTo>
                <a:lnTo>
                  <a:pt x="339" y="116"/>
                </a:lnTo>
                <a:lnTo>
                  <a:pt x="337" y="116"/>
                </a:lnTo>
                <a:lnTo>
                  <a:pt x="332" y="113"/>
                </a:lnTo>
                <a:lnTo>
                  <a:pt x="332" y="113"/>
                </a:lnTo>
                <a:close/>
              </a:path>
              <a:path w="410" h="175">
                <a:moveTo>
                  <a:pt x="308" y="97"/>
                </a:moveTo>
                <a:lnTo>
                  <a:pt x="306" y="99"/>
                </a:lnTo>
                <a:lnTo>
                  <a:pt x="306" y="101"/>
                </a:lnTo>
                <a:lnTo>
                  <a:pt x="303" y="104"/>
                </a:lnTo>
                <a:lnTo>
                  <a:pt x="301" y="106"/>
                </a:lnTo>
                <a:lnTo>
                  <a:pt x="298" y="111"/>
                </a:lnTo>
                <a:lnTo>
                  <a:pt x="296" y="113"/>
                </a:lnTo>
                <a:lnTo>
                  <a:pt x="294" y="116"/>
                </a:lnTo>
                <a:lnTo>
                  <a:pt x="294" y="118"/>
                </a:lnTo>
                <a:lnTo>
                  <a:pt x="291" y="121"/>
                </a:lnTo>
                <a:lnTo>
                  <a:pt x="289" y="123"/>
                </a:lnTo>
                <a:lnTo>
                  <a:pt x="286" y="126"/>
                </a:lnTo>
                <a:lnTo>
                  <a:pt x="284" y="128"/>
                </a:lnTo>
                <a:lnTo>
                  <a:pt x="282" y="128"/>
                </a:lnTo>
                <a:lnTo>
                  <a:pt x="282" y="130"/>
                </a:lnTo>
                <a:lnTo>
                  <a:pt x="284" y="130"/>
                </a:lnTo>
                <a:lnTo>
                  <a:pt x="289" y="128"/>
                </a:lnTo>
                <a:lnTo>
                  <a:pt x="291" y="126"/>
                </a:lnTo>
                <a:lnTo>
                  <a:pt x="294" y="123"/>
                </a:lnTo>
                <a:lnTo>
                  <a:pt x="296" y="121"/>
                </a:lnTo>
                <a:lnTo>
                  <a:pt x="298" y="118"/>
                </a:lnTo>
                <a:lnTo>
                  <a:pt x="301" y="116"/>
                </a:lnTo>
                <a:lnTo>
                  <a:pt x="303" y="113"/>
                </a:lnTo>
                <a:lnTo>
                  <a:pt x="306" y="109"/>
                </a:lnTo>
                <a:lnTo>
                  <a:pt x="308" y="106"/>
                </a:lnTo>
                <a:lnTo>
                  <a:pt x="310" y="104"/>
                </a:lnTo>
                <a:lnTo>
                  <a:pt x="313" y="101"/>
                </a:lnTo>
                <a:lnTo>
                  <a:pt x="313" y="99"/>
                </a:lnTo>
                <a:lnTo>
                  <a:pt x="315" y="97"/>
                </a:lnTo>
                <a:lnTo>
                  <a:pt x="308" y="97"/>
                </a:lnTo>
                <a:lnTo>
                  <a:pt x="308" y="97"/>
                </a:lnTo>
                <a:close/>
              </a:path>
              <a:path w="410" h="175">
                <a:moveTo>
                  <a:pt x="358" y="85"/>
                </a:moveTo>
                <a:lnTo>
                  <a:pt x="356" y="85"/>
                </a:lnTo>
                <a:lnTo>
                  <a:pt x="356" y="90"/>
                </a:lnTo>
                <a:lnTo>
                  <a:pt x="358" y="94"/>
                </a:lnTo>
                <a:lnTo>
                  <a:pt x="358" y="101"/>
                </a:lnTo>
                <a:lnTo>
                  <a:pt x="361" y="104"/>
                </a:lnTo>
                <a:lnTo>
                  <a:pt x="361" y="111"/>
                </a:lnTo>
                <a:lnTo>
                  <a:pt x="363" y="113"/>
                </a:lnTo>
                <a:lnTo>
                  <a:pt x="363" y="118"/>
                </a:lnTo>
                <a:lnTo>
                  <a:pt x="366" y="121"/>
                </a:lnTo>
                <a:lnTo>
                  <a:pt x="366" y="126"/>
                </a:lnTo>
                <a:lnTo>
                  <a:pt x="373" y="123"/>
                </a:lnTo>
                <a:lnTo>
                  <a:pt x="370" y="121"/>
                </a:lnTo>
                <a:lnTo>
                  <a:pt x="370" y="118"/>
                </a:lnTo>
                <a:lnTo>
                  <a:pt x="368" y="116"/>
                </a:lnTo>
                <a:lnTo>
                  <a:pt x="368" y="111"/>
                </a:lnTo>
                <a:lnTo>
                  <a:pt x="366" y="109"/>
                </a:lnTo>
                <a:lnTo>
                  <a:pt x="363" y="106"/>
                </a:lnTo>
                <a:lnTo>
                  <a:pt x="363" y="101"/>
                </a:lnTo>
                <a:lnTo>
                  <a:pt x="361" y="99"/>
                </a:lnTo>
                <a:lnTo>
                  <a:pt x="361" y="94"/>
                </a:lnTo>
                <a:lnTo>
                  <a:pt x="358" y="90"/>
                </a:lnTo>
                <a:lnTo>
                  <a:pt x="358" y="85"/>
                </a:lnTo>
                <a:lnTo>
                  <a:pt x="358" y="85"/>
                </a:lnTo>
                <a:close/>
              </a:path>
              <a:path w="410" h="175">
                <a:moveTo>
                  <a:pt x="399" y="85"/>
                </a:moveTo>
                <a:lnTo>
                  <a:pt x="387" y="85"/>
                </a:lnTo>
                <a:lnTo>
                  <a:pt x="387" y="87"/>
                </a:lnTo>
                <a:lnTo>
                  <a:pt x="385" y="92"/>
                </a:lnTo>
                <a:lnTo>
                  <a:pt x="385" y="97"/>
                </a:lnTo>
                <a:lnTo>
                  <a:pt x="382" y="99"/>
                </a:lnTo>
                <a:lnTo>
                  <a:pt x="382" y="104"/>
                </a:lnTo>
                <a:lnTo>
                  <a:pt x="380" y="106"/>
                </a:lnTo>
                <a:lnTo>
                  <a:pt x="380" y="109"/>
                </a:lnTo>
                <a:lnTo>
                  <a:pt x="378" y="113"/>
                </a:lnTo>
                <a:lnTo>
                  <a:pt x="378" y="116"/>
                </a:lnTo>
                <a:lnTo>
                  <a:pt x="375" y="118"/>
                </a:lnTo>
                <a:lnTo>
                  <a:pt x="375" y="121"/>
                </a:lnTo>
                <a:lnTo>
                  <a:pt x="373" y="123"/>
                </a:lnTo>
                <a:lnTo>
                  <a:pt x="366" y="126"/>
                </a:lnTo>
                <a:lnTo>
                  <a:pt x="368" y="128"/>
                </a:lnTo>
                <a:lnTo>
                  <a:pt x="368" y="130"/>
                </a:lnTo>
                <a:lnTo>
                  <a:pt x="366" y="133"/>
                </a:lnTo>
                <a:lnTo>
                  <a:pt x="366" y="138"/>
                </a:lnTo>
                <a:lnTo>
                  <a:pt x="363" y="140"/>
                </a:lnTo>
                <a:lnTo>
                  <a:pt x="361" y="142"/>
                </a:lnTo>
                <a:lnTo>
                  <a:pt x="358" y="145"/>
                </a:lnTo>
                <a:lnTo>
                  <a:pt x="356" y="147"/>
                </a:lnTo>
                <a:lnTo>
                  <a:pt x="354" y="150"/>
                </a:lnTo>
                <a:lnTo>
                  <a:pt x="354" y="152"/>
                </a:lnTo>
                <a:lnTo>
                  <a:pt x="351" y="154"/>
                </a:lnTo>
                <a:lnTo>
                  <a:pt x="349" y="154"/>
                </a:lnTo>
                <a:lnTo>
                  <a:pt x="346" y="157"/>
                </a:lnTo>
                <a:lnTo>
                  <a:pt x="344" y="159"/>
                </a:lnTo>
                <a:lnTo>
                  <a:pt x="342" y="161"/>
                </a:lnTo>
                <a:lnTo>
                  <a:pt x="339" y="164"/>
                </a:lnTo>
                <a:lnTo>
                  <a:pt x="337" y="164"/>
                </a:lnTo>
                <a:lnTo>
                  <a:pt x="334" y="166"/>
                </a:lnTo>
                <a:lnTo>
                  <a:pt x="332" y="169"/>
                </a:lnTo>
                <a:lnTo>
                  <a:pt x="330" y="169"/>
                </a:lnTo>
                <a:lnTo>
                  <a:pt x="332" y="171"/>
                </a:lnTo>
                <a:lnTo>
                  <a:pt x="334" y="171"/>
                </a:lnTo>
                <a:lnTo>
                  <a:pt x="337" y="169"/>
                </a:lnTo>
                <a:lnTo>
                  <a:pt x="339" y="169"/>
                </a:lnTo>
                <a:lnTo>
                  <a:pt x="342" y="166"/>
                </a:lnTo>
                <a:lnTo>
                  <a:pt x="344" y="164"/>
                </a:lnTo>
                <a:lnTo>
                  <a:pt x="346" y="164"/>
                </a:lnTo>
                <a:lnTo>
                  <a:pt x="351" y="161"/>
                </a:lnTo>
                <a:lnTo>
                  <a:pt x="354" y="159"/>
                </a:lnTo>
                <a:lnTo>
                  <a:pt x="356" y="157"/>
                </a:lnTo>
                <a:lnTo>
                  <a:pt x="358" y="154"/>
                </a:lnTo>
                <a:lnTo>
                  <a:pt x="361" y="152"/>
                </a:lnTo>
                <a:lnTo>
                  <a:pt x="363" y="150"/>
                </a:lnTo>
                <a:lnTo>
                  <a:pt x="366" y="147"/>
                </a:lnTo>
                <a:lnTo>
                  <a:pt x="366" y="145"/>
                </a:lnTo>
                <a:lnTo>
                  <a:pt x="368" y="142"/>
                </a:lnTo>
                <a:lnTo>
                  <a:pt x="370" y="140"/>
                </a:lnTo>
                <a:lnTo>
                  <a:pt x="373" y="138"/>
                </a:lnTo>
                <a:lnTo>
                  <a:pt x="382" y="138"/>
                </a:lnTo>
                <a:lnTo>
                  <a:pt x="380" y="135"/>
                </a:lnTo>
                <a:lnTo>
                  <a:pt x="378" y="130"/>
                </a:lnTo>
                <a:lnTo>
                  <a:pt x="380" y="128"/>
                </a:lnTo>
                <a:lnTo>
                  <a:pt x="380" y="126"/>
                </a:lnTo>
                <a:lnTo>
                  <a:pt x="382" y="123"/>
                </a:lnTo>
                <a:lnTo>
                  <a:pt x="382" y="121"/>
                </a:lnTo>
                <a:lnTo>
                  <a:pt x="385" y="116"/>
                </a:lnTo>
                <a:lnTo>
                  <a:pt x="385" y="113"/>
                </a:lnTo>
                <a:lnTo>
                  <a:pt x="387" y="111"/>
                </a:lnTo>
                <a:lnTo>
                  <a:pt x="390" y="106"/>
                </a:lnTo>
                <a:lnTo>
                  <a:pt x="390" y="104"/>
                </a:lnTo>
                <a:lnTo>
                  <a:pt x="392" y="99"/>
                </a:lnTo>
                <a:lnTo>
                  <a:pt x="392" y="97"/>
                </a:lnTo>
                <a:lnTo>
                  <a:pt x="394" y="92"/>
                </a:lnTo>
                <a:lnTo>
                  <a:pt x="394" y="90"/>
                </a:lnTo>
                <a:lnTo>
                  <a:pt x="399" y="85"/>
                </a:lnTo>
                <a:lnTo>
                  <a:pt x="399" y="85"/>
                </a:lnTo>
                <a:close/>
              </a:path>
              <a:path w="410" h="175">
                <a:moveTo>
                  <a:pt x="303" y="80"/>
                </a:moveTo>
                <a:lnTo>
                  <a:pt x="301" y="82"/>
                </a:lnTo>
                <a:lnTo>
                  <a:pt x="298" y="82"/>
                </a:lnTo>
                <a:lnTo>
                  <a:pt x="298" y="85"/>
                </a:lnTo>
                <a:lnTo>
                  <a:pt x="296" y="87"/>
                </a:lnTo>
                <a:lnTo>
                  <a:pt x="294" y="90"/>
                </a:lnTo>
                <a:lnTo>
                  <a:pt x="291" y="92"/>
                </a:lnTo>
                <a:lnTo>
                  <a:pt x="289" y="94"/>
                </a:lnTo>
                <a:lnTo>
                  <a:pt x="286" y="97"/>
                </a:lnTo>
                <a:lnTo>
                  <a:pt x="284" y="99"/>
                </a:lnTo>
                <a:lnTo>
                  <a:pt x="282" y="101"/>
                </a:lnTo>
                <a:lnTo>
                  <a:pt x="282" y="104"/>
                </a:lnTo>
                <a:lnTo>
                  <a:pt x="284" y="104"/>
                </a:lnTo>
                <a:lnTo>
                  <a:pt x="286" y="101"/>
                </a:lnTo>
                <a:lnTo>
                  <a:pt x="289" y="99"/>
                </a:lnTo>
                <a:lnTo>
                  <a:pt x="291" y="99"/>
                </a:lnTo>
                <a:lnTo>
                  <a:pt x="294" y="97"/>
                </a:lnTo>
                <a:lnTo>
                  <a:pt x="296" y="94"/>
                </a:lnTo>
                <a:lnTo>
                  <a:pt x="298" y="92"/>
                </a:lnTo>
                <a:lnTo>
                  <a:pt x="301" y="90"/>
                </a:lnTo>
                <a:lnTo>
                  <a:pt x="303" y="87"/>
                </a:lnTo>
                <a:lnTo>
                  <a:pt x="306" y="85"/>
                </a:lnTo>
                <a:lnTo>
                  <a:pt x="308" y="82"/>
                </a:lnTo>
                <a:lnTo>
                  <a:pt x="308" y="80"/>
                </a:lnTo>
                <a:lnTo>
                  <a:pt x="303" y="80"/>
                </a:lnTo>
                <a:lnTo>
                  <a:pt x="303" y="80"/>
                </a:lnTo>
                <a:close/>
              </a:path>
              <a:path w="410" h="175">
                <a:moveTo>
                  <a:pt x="334" y="75"/>
                </a:moveTo>
                <a:lnTo>
                  <a:pt x="334" y="80"/>
                </a:lnTo>
                <a:lnTo>
                  <a:pt x="332" y="82"/>
                </a:lnTo>
                <a:lnTo>
                  <a:pt x="330" y="85"/>
                </a:lnTo>
                <a:lnTo>
                  <a:pt x="330" y="90"/>
                </a:lnTo>
                <a:lnTo>
                  <a:pt x="327" y="92"/>
                </a:lnTo>
                <a:lnTo>
                  <a:pt x="325" y="97"/>
                </a:lnTo>
                <a:lnTo>
                  <a:pt x="322" y="99"/>
                </a:lnTo>
                <a:lnTo>
                  <a:pt x="327" y="99"/>
                </a:lnTo>
                <a:lnTo>
                  <a:pt x="330" y="97"/>
                </a:lnTo>
                <a:lnTo>
                  <a:pt x="332" y="94"/>
                </a:lnTo>
                <a:lnTo>
                  <a:pt x="334" y="92"/>
                </a:lnTo>
                <a:lnTo>
                  <a:pt x="337" y="90"/>
                </a:lnTo>
                <a:lnTo>
                  <a:pt x="339" y="87"/>
                </a:lnTo>
                <a:lnTo>
                  <a:pt x="342" y="87"/>
                </a:lnTo>
                <a:lnTo>
                  <a:pt x="334" y="75"/>
                </a:lnTo>
                <a:lnTo>
                  <a:pt x="334" y="75"/>
                </a:lnTo>
                <a:close/>
              </a:path>
              <a:path w="410" h="175">
                <a:moveTo>
                  <a:pt x="390" y="73"/>
                </a:moveTo>
                <a:lnTo>
                  <a:pt x="387" y="80"/>
                </a:lnTo>
                <a:lnTo>
                  <a:pt x="344" y="80"/>
                </a:lnTo>
                <a:lnTo>
                  <a:pt x="349" y="87"/>
                </a:lnTo>
                <a:lnTo>
                  <a:pt x="356" y="85"/>
                </a:lnTo>
                <a:lnTo>
                  <a:pt x="399" y="85"/>
                </a:lnTo>
                <a:lnTo>
                  <a:pt x="390" y="73"/>
                </a:lnTo>
                <a:lnTo>
                  <a:pt x="390" y="73"/>
                </a:lnTo>
                <a:close/>
              </a:path>
              <a:path w="410" h="175">
                <a:moveTo>
                  <a:pt x="404" y="66"/>
                </a:moveTo>
                <a:lnTo>
                  <a:pt x="399" y="66"/>
                </a:lnTo>
                <a:lnTo>
                  <a:pt x="402" y="66"/>
                </a:lnTo>
                <a:lnTo>
                  <a:pt x="404" y="66"/>
                </a:lnTo>
                <a:lnTo>
                  <a:pt x="404" y="66"/>
                </a:lnTo>
                <a:close/>
              </a:path>
              <a:path w="410" h="175">
                <a:moveTo>
                  <a:pt x="318" y="66"/>
                </a:moveTo>
                <a:lnTo>
                  <a:pt x="310" y="66"/>
                </a:lnTo>
                <a:lnTo>
                  <a:pt x="308" y="68"/>
                </a:lnTo>
                <a:lnTo>
                  <a:pt x="308" y="70"/>
                </a:lnTo>
                <a:lnTo>
                  <a:pt x="306" y="73"/>
                </a:lnTo>
                <a:lnTo>
                  <a:pt x="303" y="75"/>
                </a:lnTo>
                <a:lnTo>
                  <a:pt x="303" y="80"/>
                </a:lnTo>
                <a:lnTo>
                  <a:pt x="308" y="80"/>
                </a:lnTo>
                <a:lnTo>
                  <a:pt x="313" y="90"/>
                </a:lnTo>
                <a:lnTo>
                  <a:pt x="310" y="90"/>
                </a:lnTo>
                <a:lnTo>
                  <a:pt x="310" y="92"/>
                </a:lnTo>
                <a:lnTo>
                  <a:pt x="308" y="97"/>
                </a:lnTo>
                <a:lnTo>
                  <a:pt x="315" y="97"/>
                </a:lnTo>
                <a:lnTo>
                  <a:pt x="315" y="99"/>
                </a:lnTo>
                <a:lnTo>
                  <a:pt x="318" y="101"/>
                </a:lnTo>
                <a:lnTo>
                  <a:pt x="318" y="106"/>
                </a:lnTo>
                <a:lnTo>
                  <a:pt x="320" y="109"/>
                </a:lnTo>
                <a:lnTo>
                  <a:pt x="318" y="111"/>
                </a:lnTo>
                <a:lnTo>
                  <a:pt x="318" y="113"/>
                </a:lnTo>
                <a:lnTo>
                  <a:pt x="315" y="116"/>
                </a:lnTo>
                <a:lnTo>
                  <a:pt x="313" y="118"/>
                </a:lnTo>
                <a:lnTo>
                  <a:pt x="320" y="121"/>
                </a:lnTo>
                <a:lnTo>
                  <a:pt x="320" y="123"/>
                </a:lnTo>
                <a:lnTo>
                  <a:pt x="322" y="126"/>
                </a:lnTo>
                <a:lnTo>
                  <a:pt x="322" y="130"/>
                </a:lnTo>
                <a:lnTo>
                  <a:pt x="322" y="135"/>
                </a:lnTo>
                <a:lnTo>
                  <a:pt x="322" y="145"/>
                </a:lnTo>
                <a:lnTo>
                  <a:pt x="320" y="147"/>
                </a:lnTo>
                <a:lnTo>
                  <a:pt x="320" y="154"/>
                </a:lnTo>
                <a:lnTo>
                  <a:pt x="318" y="154"/>
                </a:lnTo>
                <a:lnTo>
                  <a:pt x="315" y="157"/>
                </a:lnTo>
                <a:lnTo>
                  <a:pt x="303" y="157"/>
                </a:lnTo>
                <a:lnTo>
                  <a:pt x="308" y="159"/>
                </a:lnTo>
                <a:lnTo>
                  <a:pt x="310" y="161"/>
                </a:lnTo>
                <a:lnTo>
                  <a:pt x="313" y="164"/>
                </a:lnTo>
                <a:lnTo>
                  <a:pt x="313" y="166"/>
                </a:lnTo>
                <a:lnTo>
                  <a:pt x="315" y="169"/>
                </a:lnTo>
                <a:lnTo>
                  <a:pt x="315" y="171"/>
                </a:lnTo>
                <a:lnTo>
                  <a:pt x="318" y="169"/>
                </a:lnTo>
                <a:lnTo>
                  <a:pt x="322" y="166"/>
                </a:lnTo>
                <a:lnTo>
                  <a:pt x="322" y="164"/>
                </a:lnTo>
                <a:lnTo>
                  <a:pt x="325" y="161"/>
                </a:lnTo>
                <a:lnTo>
                  <a:pt x="327" y="159"/>
                </a:lnTo>
                <a:lnTo>
                  <a:pt x="327" y="157"/>
                </a:lnTo>
                <a:lnTo>
                  <a:pt x="330" y="154"/>
                </a:lnTo>
                <a:lnTo>
                  <a:pt x="330" y="126"/>
                </a:lnTo>
                <a:lnTo>
                  <a:pt x="327" y="123"/>
                </a:lnTo>
                <a:lnTo>
                  <a:pt x="327" y="113"/>
                </a:lnTo>
                <a:lnTo>
                  <a:pt x="332" y="113"/>
                </a:lnTo>
                <a:lnTo>
                  <a:pt x="330" y="111"/>
                </a:lnTo>
                <a:lnTo>
                  <a:pt x="327" y="111"/>
                </a:lnTo>
                <a:lnTo>
                  <a:pt x="325" y="104"/>
                </a:lnTo>
                <a:lnTo>
                  <a:pt x="327" y="99"/>
                </a:lnTo>
                <a:lnTo>
                  <a:pt x="322" y="99"/>
                </a:lnTo>
                <a:lnTo>
                  <a:pt x="322" y="97"/>
                </a:lnTo>
                <a:lnTo>
                  <a:pt x="320" y="92"/>
                </a:lnTo>
                <a:lnTo>
                  <a:pt x="318" y="90"/>
                </a:lnTo>
                <a:lnTo>
                  <a:pt x="315" y="87"/>
                </a:lnTo>
                <a:lnTo>
                  <a:pt x="315" y="85"/>
                </a:lnTo>
                <a:lnTo>
                  <a:pt x="313" y="82"/>
                </a:lnTo>
                <a:lnTo>
                  <a:pt x="310" y="78"/>
                </a:lnTo>
                <a:lnTo>
                  <a:pt x="313" y="73"/>
                </a:lnTo>
                <a:lnTo>
                  <a:pt x="315" y="70"/>
                </a:lnTo>
                <a:lnTo>
                  <a:pt x="318" y="68"/>
                </a:lnTo>
                <a:lnTo>
                  <a:pt x="318" y="66"/>
                </a:lnTo>
                <a:lnTo>
                  <a:pt x="318" y="66"/>
                </a:lnTo>
                <a:close/>
              </a:path>
              <a:path w="410" h="175">
                <a:moveTo>
                  <a:pt x="404" y="56"/>
                </a:moveTo>
                <a:lnTo>
                  <a:pt x="402" y="56"/>
                </a:lnTo>
                <a:lnTo>
                  <a:pt x="399" y="58"/>
                </a:lnTo>
                <a:lnTo>
                  <a:pt x="392" y="58"/>
                </a:lnTo>
                <a:lnTo>
                  <a:pt x="380" y="61"/>
                </a:lnTo>
                <a:lnTo>
                  <a:pt x="382" y="63"/>
                </a:lnTo>
                <a:lnTo>
                  <a:pt x="382" y="66"/>
                </a:lnTo>
                <a:lnTo>
                  <a:pt x="385" y="66"/>
                </a:lnTo>
                <a:lnTo>
                  <a:pt x="406" y="66"/>
                </a:lnTo>
                <a:lnTo>
                  <a:pt x="406" y="63"/>
                </a:lnTo>
                <a:lnTo>
                  <a:pt x="406" y="58"/>
                </a:lnTo>
                <a:lnTo>
                  <a:pt x="404" y="56"/>
                </a:lnTo>
                <a:lnTo>
                  <a:pt x="404" y="56"/>
                </a:lnTo>
                <a:close/>
              </a:path>
              <a:path w="410" h="175">
                <a:moveTo>
                  <a:pt x="337" y="53"/>
                </a:moveTo>
                <a:lnTo>
                  <a:pt x="332" y="61"/>
                </a:lnTo>
                <a:lnTo>
                  <a:pt x="282" y="61"/>
                </a:lnTo>
                <a:lnTo>
                  <a:pt x="286" y="66"/>
                </a:lnTo>
                <a:lnTo>
                  <a:pt x="346" y="66"/>
                </a:lnTo>
                <a:lnTo>
                  <a:pt x="337" y="53"/>
                </a:lnTo>
                <a:lnTo>
                  <a:pt x="337" y="53"/>
                </a:lnTo>
                <a:close/>
              </a:path>
              <a:path w="410" h="175">
                <a:moveTo>
                  <a:pt x="298" y="32"/>
                </a:moveTo>
                <a:lnTo>
                  <a:pt x="296" y="34"/>
                </a:lnTo>
                <a:lnTo>
                  <a:pt x="298" y="37"/>
                </a:lnTo>
                <a:lnTo>
                  <a:pt x="298" y="41"/>
                </a:lnTo>
                <a:lnTo>
                  <a:pt x="301" y="46"/>
                </a:lnTo>
                <a:lnTo>
                  <a:pt x="301" y="51"/>
                </a:lnTo>
                <a:lnTo>
                  <a:pt x="303" y="53"/>
                </a:lnTo>
                <a:lnTo>
                  <a:pt x="303" y="58"/>
                </a:lnTo>
                <a:lnTo>
                  <a:pt x="306" y="58"/>
                </a:lnTo>
                <a:lnTo>
                  <a:pt x="308" y="56"/>
                </a:lnTo>
                <a:lnTo>
                  <a:pt x="308" y="41"/>
                </a:lnTo>
                <a:lnTo>
                  <a:pt x="306" y="41"/>
                </a:lnTo>
                <a:lnTo>
                  <a:pt x="303" y="39"/>
                </a:lnTo>
                <a:lnTo>
                  <a:pt x="301" y="37"/>
                </a:lnTo>
                <a:lnTo>
                  <a:pt x="298" y="32"/>
                </a:lnTo>
                <a:lnTo>
                  <a:pt x="298" y="32"/>
                </a:lnTo>
                <a:close/>
              </a:path>
              <a:path w="410" h="175">
                <a:moveTo>
                  <a:pt x="325" y="32"/>
                </a:moveTo>
                <a:lnTo>
                  <a:pt x="325" y="39"/>
                </a:lnTo>
                <a:lnTo>
                  <a:pt x="322" y="41"/>
                </a:lnTo>
                <a:lnTo>
                  <a:pt x="322" y="46"/>
                </a:lnTo>
                <a:lnTo>
                  <a:pt x="320" y="49"/>
                </a:lnTo>
                <a:lnTo>
                  <a:pt x="320" y="56"/>
                </a:lnTo>
                <a:lnTo>
                  <a:pt x="318" y="61"/>
                </a:lnTo>
                <a:lnTo>
                  <a:pt x="320" y="61"/>
                </a:lnTo>
                <a:lnTo>
                  <a:pt x="322" y="56"/>
                </a:lnTo>
                <a:lnTo>
                  <a:pt x="325" y="53"/>
                </a:lnTo>
                <a:lnTo>
                  <a:pt x="325" y="51"/>
                </a:lnTo>
                <a:lnTo>
                  <a:pt x="327" y="49"/>
                </a:lnTo>
                <a:lnTo>
                  <a:pt x="327" y="46"/>
                </a:lnTo>
                <a:lnTo>
                  <a:pt x="330" y="44"/>
                </a:lnTo>
                <a:lnTo>
                  <a:pt x="332" y="41"/>
                </a:lnTo>
                <a:lnTo>
                  <a:pt x="334" y="39"/>
                </a:lnTo>
                <a:lnTo>
                  <a:pt x="325" y="32"/>
                </a:lnTo>
                <a:lnTo>
                  <a:pt x="325" y="32"/>
                </a:lnTo>
                <a:close/>
              </a:path>
              <a:path w="410" h="175">
                <a:moveTo>
                  <a:pt x="337" y="20"/>
                </a:moveTo>
                <a:lnTo>
                  <a:pt x="330" y="27"/>
                </a:lnTo>
                <a:lnTo>
                  <a:pt x="286" y="27"/>
                </a:lnTo>
                <a:lnTo>
                  <a:pt x="291" y="32"/>
                </a:lnTo>
                <a:lnTo>
                  <a:pt x="344" y="32"/>
                </a:lnTo>
                <a:lnTo>
                  <a:pt x="337" y="20"/>
                </a:lnTo>
                <a:lnTo>
                  <a:pt x="337" y="20"/>
                </a:lnTo>
                <a:close/>
              </a:path>
              <a:path w="410" h="175">
                <a:moveTo>
                  <a:pt x="392" y="18"/>
                </a:moveTo>
                <a:lnTo>
                  <a:pt x="380" y="20"/>
                </a:lnTo>
                <a:lnTo>
                  <a:pt x="380" y="61"/>
                </a:lnTo>
                <a:lnTo>
                  <a:pt x="392" y="58"/>
                </a:lnTo>
                <a:lnTo>
                  <a:pt x="390" y="58"/>
                </a:lnTo>
                <a:lnTo>
                  <a:pt x="387" y="56"/>
                </a:lnTo>
                <a:lnTo>
                  <a:pt x="387" y="22"/>
                </a:lnTo>
                <a:lnTo>
                  <a:pt x="392" y="18"/>
                </a:lnTo>
                <a:lnTo>
                  <a:pt x="392" y="18"/>
                </a:lnTo>
                <a:close/>
              </a:path>
              <a:path w="410" h="175">
                <a:moveTo>
                  <a:pt x="356" y="8"/>
                </a:moveTo>
                <a:lnTo>
                  <a:pt x="356" y="15"/>
                </a:lnTo>
                <a:lnTo>
                  <a:pt x="363" y="15"/>
                </a:lnTo>
                <a:lnTo>
                  <a:pt x="356" y="8"/>
                </a:lnTo>
                <a:lnTo>
                  <a:pt x="356" y="8"/>
                </a:lnTo>
                <a:close/>
              </a:path>
              <a:path w="410" h="175">
                <a:moveTo>
                  <a:pt x="382" y="8"/>
                </a:moveTo>
                <a:lnTo>
                  <a:pt x="380" y="15"/>
                </a:lnTo>
                <a:lnTo>
                  <a:pt x="356" y="15"/>
                </a:lnTo>
                <a:lnTo>
                  <a:pt x="356" y="20"/>
                </a:lnTo>
                <a:lnTo>
                  <a:pt x="356" y="46"/>
                </a:lnTo>
                <a:lnTo>
                  <a:pt x="354" y="49"/>
                </a:lnTo>
                <a:lnTo>
                  <a:pt x="354" y="58"/>
                </a:lnTo>
                <a:lnTo>
                  <a:pt x="351" y="61"/>
                </a:lnTo>
                <a:lnTo>
                  <a:pt x="351" y="63"/>
                </a:lnTo>
                <a:lnTo>
                  <a:pt x="349" y="66"/>
                </a:lnTo>
                <a:lnTo>
                  <a:pt x="346" y="70"/>
                </a:lnTo>
                <a:lnTo>
                  <a:pt x="346" y="73"/>
                </a:lnTo>
                <a:lnTo>
                  <a:pt x="344" y="75"/>
                </a:lnTo>
                <a:lnTo>
                  <a:pt x="342" y="78"/>
                </a:lnTo>
                <a:lnTo>
                  <a:pt x="342" y="80"/>
                </a:lnTo>
                <a:lnTo>
                  <a:pt x="344" y="78"/>
                </a:lnTo>
                <a:lnTo>
                  <a:pt x="346" y="75"/>
                </a:lnTo>
                <a:lnTo>
                  <a:pt x="349" y="73"/>
                </a:lnTo>
                <a:lnTo>
                  <a:pt x="351" y="70"/>
                </a:lnTo>
                <a:lnTo>
                  <a:pt x="354" y="68"/>
                </a:lnTo>
                <a:lnTo>
                  <a:pt x="356" y="66"/>
                </a:lnTo>
                <a:lnTo>
                  <a:pt x="358" y="63"/>
                </a:lnTo>
                <a:lnTo>
                  <a:pt x="358" y="61"/>
                </a:lnTo>
                <a:lnTo>
                  <a:pt x="361" y="56"/>
                </a:lnTo>
                <a:lnTo>
                  <a:pt x="361" y="49"/>
                </a:lnTo>
                <a:lnTo>
                  <a:pt x="363" y="46"/>
                </a:lnTo>
                <a:lnTo>
                  <a:pt x="363" y="20"/>
                </a:lnTo>
                <a:lnTo>
                  <a:pt x="380" y="20"/>
                </a:lnTo>
                <a:lnTo>
                  <a:pt x="392" y="18"/>
                </a:lnTo>
                <a:lnTo>
                  <a:pt x="382" y="8"/>
                </a:lnTo>
                <a:lnTo>
                  <a:pt x="382" y="8"/>
                </a:lnTo>
                <a:close/>
              </a:path>
              <a:path w="410" h="175">
                <a:moveTo>
                  <a:pt x="306" y="1"/>
                </a:moveTo>
                <a:lnTo>
                  <a:pt x="306" y="3"/>
                </a:lnTo>
                <a:lnTo>
                  <a:pt x="308" y="6"/>
                </a:lnTo>
                <a:lnTo>
                  <a:pt x="308" y="8"/>
                </a:lnTo>
                <a:lnTo>
                  <a:pt x="310" y="13"/>
                </a:lnTo>
                <a:lnTo>
                  <a:pt x="310" y="15"/>
                </a:lnTo>
                <a:lnTo>
                  <a:pt x="313" y="18"/>
                </a:lnTo>
                <a:lnTo>
                  <a:pt x="313" y="25"/>
                </a:lnTo>
                <a:lnTo>
                  <a:pt x="315" y="27"/>
                </a:lnTo>
                <a:lnTo>
                  <a:pt x="318" y="22"/>
                </a:lnTo>
                <a:lnTo>
                  <a:pt x="318" y="20"/>
                </a:lnTo>
                <a:lnTo>
                  <a:pt x="320" y="18"/>
                </a:lnTo>
                <a:lnTo>
                  <a:pt x="320" y="15"/>
                </a:lnTo>
                <a:lnTo>
                  <a:pt x="318" y="13"/>
                </a:lnTo>
                <a:lnTo>
                  <a:pt x="318" y="10"/>
                </a:lnTo>
                <a:lnTo>
                  <a:pt x="315" y="8"/>
                </a:lnTo>
                <a:lnTo>
                  <a:pt x="313" y="6"/>
                </a:lnTo>
                <a:lnTo>
                  <a:pt x="310" y="3"/>
                </a:lnTo>
                <a:lnTo>
                  <a:pt x="306" y="1"/>
                </a:lnTo>
                <a:lnTo>
                  <a:pt x="30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92" name="path 12292"/>
          <p:cNvSpPr/>
          <p:nvPr/>
        </p:nvSpPr>
        <p:spPr>
          <a:xfrm>
            <a:off x="6669785" y="9927590"/>
            <a:ext cx="257556" cy="111252"/>
          </a:xfrm>
          <a:custGeom>
            <a:avLst/>
            <a:gdLst/>
            <a:ahLst/>
            <a:cxnLst/>
            <a:rect l="0" t="0" r="0" b="0"/>
            <a:pathLst>
              <a:path w="405" h="175">
                <a:moveTo>
                  <a:pt x="85" y="154"/>
                </a:moveTo>
                <a:lnTo>
                  <a:pt x="85" y="157"/>
                </a:lnTo>
                <a:lnTo>
                  <a:pt x="101" y="157"/>
                </a:lnTo>
                <a:lnTo>
                  <a:pt x="92" y="157"/>
                </a:lnTo>
                <a:lnTo>
                  <a:pt x="87" y="154"/>
                </a:lnTo>
                <a:lnTo>
                  <a:pt x="85" y="154"/>
                </a:lnTo>
                <a:lnTo>
                  <a:pt x="85" y="154"/>
                </a:lnTo>
                <a:close/>
              </a:path>
              <a:path w="405" h="175">
                <a:moveTo>
                  <a:pt x="82" y="138"/>
                </a:moveTo>
                <a:lnTo>
                  <a:pt x="75" y="140"/>
                </a:lnTo>
                <a:lnTo>
                  <a:pt x="75" y="152"/>
                </a:lnTo>
                <a:lnTo>
                  <a:pt x="82" y="147"/>
                </a:lnTo>
                <a:lnTo>
                  <a:pt x="82" y="138"/>
                </a:lnTo>
                <a:lnTo>
                  <a:pt x="82" y="138"/>
                </a:lnTo>
                <a:close/>
              </a:path>
              <a:path w="405" h="175">
                <a:moveTo>
                  <a:pt x="87" y="111"/>
                </a:moveTo>
                <a:lnTo>
                  <a:pt x="75" y="114"/>
                </a:lnTo>
                <a:lnTo>
                  <a:pt x="75" y="138"/>
                </a:lnTo>
                <a:lnTo>
                  <a:pt x="44" y="138"/>
                </a:lnTo>
                <a:lnTo>
                  <a:pt x="37" y="138"/>
                </a:lnTo>
                <a:lnTo>
                  <a:pt x="37" y="142"/>
                </a:lnTo>
                <a:lnTo>
                  <a:pt x="34" y="145"/>
                </a:lnTo>
                <a:lnTo>
                  <a:pt x="34" y="152"/>
                </a:lnTo>
                <a:lnTo>
                  <a:pt x="44" y="147"/>
                </a:lnTo>
                <a:lnTo>
                  <a:pt x="44" y="140"/>
                </a:lnTo>
                <a:lnTo>
                  <a:pt x="75" y="140"/>
                </a:lnTo>
                <a:lnTo>
                  <a:pt x="82" y="138"/>
                </a:lnTo>
                <a:lnTo>
                  <a:pt x="82" y="116"/>
                </a:lnTo>
                <a:lnTo>
                  <a:pt x="87" y="111"/>
                </a:lnTo>
                <a:lnTo>
                  <a:pt x="87" y="111"/>
                </a:lnTo>
                <a:close/>
              </a:path>
              <a:path w="405" h="175">
                <a:moveTo>
                  <a:pt x="34" y="104"/>
                </a:moveTo>
                <a:lnTo>
                  <a:pt x="34" y="109"/>
                </a:lnTo>
                <a:lnTo>
                  <a:pt x="44" y="109"/>
                </a:lnTo>
                <a:lnTo>
                  <a:pt x="34" y="104"/>
                </a:lnTo>
                <a:lnTo>
                  <a:pt x="34" y="104"/>
                </a:lnTo>
                <a:close/>
              </a:path>
              <a:path w="405" h="175">
                <a:moveTo>
                  <a:pt x="80" y="102"/>
                </a:moveTo>
                <a:lnTo>
                  <a:pt x="75" y="109"/>
                </a:lnTo>
                <a:lnTo>
                  <a:pt x="34" y="109"/>
                </a:lnTo>
                <a:lnTo>
                  <a:pt x="37" y="114"/>
                </a:lnTo>
                <a:lnTo>
                  <a:pt x="37" y="138"/>
                </a:lnTo>
                <a:lnTo>
                  <a:pt x="44" y="138"/>
                </a:lnTo>
                <a:lnTo>
                  <a:pt x="44" y="114"/>
                </a:lnTo>
                <a:lnTo>
                  <a:pt x="75" y="114"/>
                </a:lnTo>
                <a:lnTo>
                  <a:pt x="87" y="111"/>
                </a:lnTo>
                <a:lnTo>
                  <a:pt x="80" y="102"/>
                </a:lnTo>
                <a:lnTo>
                  <a:pt x="80" y="102"/>
                </a:lnTo>
                <a:close/>
              </a:path>
              <a:path w="405" h="175">
                <a:moveTo>
                  <a:pt x="10" y="94"/>
                </a:moveTo>
                <a:lnTo>
                  <a:pt x="10" y="171"/>
                </a:lnTo>
                <a:lnTo>
                  <a:pt x="17" y="166"/>
                </a:lnTo>
                <a:lnTo>
                  <a:pt x="17" y="94"/>
                </a:lnTo>
                <a:lnTo>
                  <a:pt x="104" y="94"/>
                </a:lnTo>
                <a:lnTo>
                  <a:pt x="10" y="94"/>
                </a:lnTo>
                <a:lnTo>
                  <a:pt x="10" y="94"/>
                </a:lnTo>
                <a:close/>
              </a:path>
              <a:path w="405" h="175">
                <a:moveTo>
                  <a:pt x="10" y="85"/>
                </a:moveTo>
                <a:lnTo>
                  <a:pt x="10" y="94"/>
                </a:lnTo>
                <a:lnTo>
                  <a:pt x="104" y="94"/>
                </a:lnTo>
                <a:lnTo>
                  <a:pt x="104" y="157"/>
                </a:lnTo>
                <a:lnTo>
                  <a:pt x="101" y="157"/>
                </a:lnTo>
                <a:lnTo>
                  <a:pt x="85" y="157"/>
                </a:lnTo>
                <a:lnTo>
                  <a:pt x="85" y="159"/>
                </a:lnTo>
                <a:lnTo>
                  <a:pt x="90" y="159"/>
                </a:lnTo>
                <a:lnTo>
                  <a:pt x="92" y="162"/>
                </a:lnTo>
                <a:lnTo>
                  <a:pt x="94" y="162"/>
                </a:lnTo>
                <a:lnTo>
                  <a:pt x="97" y="164"/>
                </a:lnTo>
                <a:lnTo>
                  <a:pt x="99" y="166"/>
                </a:lnTo>
                <a:lnTo>
                  <a:pt x="101" y="169"/>
                </a:lnTo>
                <a:lnTo>
                  <a:pt x="101" y="174"/>
                </a:lnTo>
                <a:lnTo>
                  <a:pt x="104" y="171"/>
                </a:lnTo>
                <a:lnTo>
                  <a:pt x="106" y="171"/>
                </a:lnTo>
                <a:lnTo>
                  <a:pt x="109" y="169"/>
                </a:lnTo>
                <a:lnTo>
                  <a:pt x="111" y="166"/>
                </a:lnTo>
                <a:lnTo>
                  <a:pt x="111" y="159"/>
                </a:lnTo>
                <a:lnTo>
                  <a:pt x="111" y="154"/>
                </a:lnTo>
                <a:lnTo>
                  <a:pt x="111" y="97"/>
                </a:lnTo>
                <a:lnTo>
                  <a:pt x="116" y="94"/>
                </a:lnTo>
                <a:lnTo>
                  <a:pt x="17" y="90"/>
                </a:lnTo>
                <a:lnTo>
                  <a:pt x="10" y="85"/>
                </a:lnTo>
                <a:lnTo>
                  <a:pt x="10" y="85"/>
                </a:lnTo>
                <a:close/>
              </a:path>
              <a:path w="405" h="175">
                <a:moveTo>
                  <a:pt x="109" y="82"/>
                </a:moveTo>
                <a:lnTo>
                  <a:pt x="104" y="90"/>
                </a:lnTo>
                <a:lnTo>
                  <a:pt x="17" y="90"/>
                </a:lnTo>
                <a:lnTo>
                  <a:pt x="116" y="94"/>
                </a:lnTo>
                <a:lnTo>
                  <a:pt x="109" y="82"/>
                </a:lnTo>
                <a:lnTo>
                  <a:pt x="109" y="82"/>
                </a:lnTo>
                <a:close/>
              </a:path>
              <a:path w="405" h="175">
                <a:moveTo>
                  <a:pt x="27" y="73"/>
                </a:moveTo>
                <a:lnTo>
                  <a:pt x="27" y="82"/>
                </a:lnTo>
                <a:lnTo>
                  <a:pt x="37" y="80"/>
                </a:lnTo>
                <a:lnTo>
                  <a:pt x="37" y="73"/>
                </a:lnTo>
                <a:lnTo>
                  <a:pt x="82" y="73"/>
                </a:lnTo>
                <a:lnTo>
                  <a:pt x="27" y="73"/>
                </a:lnTo>
                <a:lnTo>
                  <a:pt x="27" y="73"/>
                </a:lnTo>
                <a:close/>
              </a:path>
              <a:path w="405" h="175">
                <a:moveTo>
                  <a:pt x="94" y="49"/>
                </a:moveTo>
                <a:lnTo>
                  <a:pt x="82" y="49"/>
                </a:lnTo>
                <a:lnTo>
                  <a:pt x="82" y="70"/>
                </a:lnTo>
                <a:lnTo>
                  <a:pt x="37" y="70"/>
                </a:lnTo>
                <a:lnTo>
                  <a:pt x="90" y="73"/>
                </a:lnTo>
                <a:lnTo>
                  <a:pt x="90" y="51"/>
                </a:lnTo>
                <a:lnTo>
                  <a:pt x="94" y="49"/>
                </a:lnTo>
                <a:lnTo>
                  <a:pt x="94" y="49"/>
                </a:lnTo>
                <a:close/>
              </a:path>
              <a:path w="405" h="175">
                <a:moveTo>
                  <a:pt x="27" y="39"/>
                </a:moveTo>
                <a:lnTo>
                  <a:pt x="27" y="46"/>
                </a:lnTo>
                <a:lnTo>
                  <a:pt x="37" y="44"/>
                </a:lnTo>
                <a:lnTo>
                  <a:pt x="27" y="39"/>
                </a:lnTo>
                <a:lnTo>
                  <a:pt x="27" y="39"/>
                </a:lnTo>
                <a:close/>
              </a:path>
              <a:path w="405" h="175">
                <a:moveTo>
                  <a:pt x="87" y="39"/>
                </a:moveTo>
                <a:lnTo>
                  <a:pt x="82" y="44"/>
                </a:lnTo>
                <a:lnTo>
                  <a:pt x="37" y="44"/>
                </a:lnTo>
                <a:lnTo>
                  <a:pt x="27" y="46"/>
                </a:lnTo>
                <a:lnTo>
                  <a:pt x="27" y="73"/>
                </a:lnTo>
                <a:lnTo>
                  <a:pt x="82" y="73"/>
                </a:lnTo>
                <a:lnTo>
                  <a:pt x="82" y="82"/>
                </a:lnTo>
                <a:lnTo>
                  <a:pt x="92" y="78"/>
                </a:lnTo>
                <a:lnTo>
                  <a:pt x="90" y="75"/>
                </a:lnTo>
                <a:lnTo>
                  <a:pt x="90" y="73"/>
                </a:lnTo>
                <a:lnTo>
                  <a:pt x="37" y="70"/>
                </a:lnTo>
                <a:lnTo>
                  <a:pt x="37" y="49"/>
                </a:lnTo>
                <a:lnTo>
                  <a:pt x="82" y="49"/>
                </a:lnTo>
                <a:lnTo>
                  <a:pt x="94" y="49"/>
                </a:lnTo>
                <a:lnTo>
                  <a:pt x="87" y="39"/>
                </a:lnTo>
                <a:lnTo>
                  <a:pt x="87" y="39"/>
                </a:lnTo>
                <a:close/>
              </a:path>
              <a:path w="405" h="175">
                <a:moveTo>
                  <a:pt x="116" y="18"/>
                </a:moveTo>
                <a:lnTo>
                  <a:pt x="109" y="27"/>
                </a:lnTo>
                <a:lnTo>
                  <a:pt x="1" y="27"/>
                </a:lnTo>
                <a:lnTo>
                  <a:pt x="5" y="32"/>
                </a:lnTo>
                <a:lnTo>
                  <a:pt x="123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405" h="175">
                <a:moveTo>
                  <a:pt x="49" y="1"/>
                </a:moveTo>
                <a:lnTo>
                  <a:pt x="49" y="3"/>
                </a:lnTo>
                <a:lnTo>
                  <a:pt x="51" y="8"/>
                </a:lnTo>
                <a:lnTo>
                  <a:pt x="54" y="10"/>
                </a:lnTo>
                <a:lnTo>
                  <a:pt x="54" y="13"/>
                </a:lnTo>
                <a:lnTo>
                  <a:pt x="56" y="18"/>
                </a:lnTo>
                <a:lnTo>
                  <a:pt x="56" y="20"/>
                </a:lnTo>
                <a:lnTo>
                  <a:pt x="58" y="25"/>
                </a:lnTo>
                <a:lnTo>
                  <a:pt x="61" y="25"/>
                </a:lnTo>
                <a:lnTo>
                  <a:pt x="63" y="22"/>
                </a:lnTo>
                <a:lnTo>
                  <a:pt x="63" y="10"/>
                </a:lnTo>
                <a:lnTo>
                  <a:pt x="61" y="8"/>
                </a:lnTo>
                <a:lnTo>
                  <a:pt x="58" y="6"/>
                </a:lnTo>
                <a:lnTo>
                  <a:pt x="54" y="3"/>
                </a:lnTo>
                <a:lnTo>
                  <a:pt x="51" y="3"/>
                </a:lnTo>
                <a:lnTo>
                  <a:pt x="49" y="1"/>
                </a:lnTo>
                <a:lnTo>
                  <a:pt x="49" y="1"/>
                </a:lnTo>
                <a:close/>
              </a:path>
              <a:path w="405" h="175">
                <a:moveTo>
                  <a:pt x="260" y="118"/>
                </a:moveTo>
                <a:lnTo>
                  <a:pt x="255" y="152"/>
                </a:lnTo>
                <a:lnTo>
                  <a:pt x="243" y="152"/>
                </a:lnTo>
                <a:lnTo>
                  <a:pt x="245" y="157"/>
                </a:lnTo>
                <a:lnTo>
                  <a:pt x="248" y="159"/>
                </a:lnTo>
                <a:lnTo>
                  <a:pt x="250" y="159"/>
                </a:lnTo>
                <a:lnTo>
                  <a:pt x="250" y="162"/>
                </a:lnTo>
                <a:lnTo>
                  <a:pt x="253" y="164"/>
                </a:lnTo>
                <a:lnTo>
                  <a:pt x="255" y="164"/>
                </a:lnTo>
                <a:lnTo>
                  <a:pt x="257" y="166"/>
                </a:lnTo>
                <a:lnTo>
                  <a:pt x="260" y="169"/>
                </a:lnTo>
                <a:lnTo>
                  <a:pt x="262" y="169"/>
                </a:lnTo>
                <a:lnTo>
                  <a:pt x="262" y="166"/>
                </a:lnTo>
                <a:lnTo>
                  <a:pt x="262" y="159"/>
                </a:lnTo>
                <a:lnTo>
                  <a:pt x="260" y="154"/>
                </a:lnTo>
                <a:lnTo>
                  <a:pt x="260" y="128"/>
                </a:lnTo>
                <a:lnTo>
                  <a:pt x="262" y="126"/>
                </a:lnTo>
                <a:lnTo>
                  <a:pt x="262" y="121"/>
                </a:lnTo>
                <a:lnTo>
                  <a:pt x="260" y="118"/>
                </a:lnTo>
                <a:lnTo>
                  <a:pt x="260" y="118"/>
                </a:lnTo>
                <a:close/>
              </a:path>
              <a:path w="405" h="175">
                <a:moveTo>
                  <a:pt x="193" y="94"/>
                </a:moveTo>
                <a:lnTo>
                  <a:pt x="190" y="97"/>
                </a:lnTo>
                <a:lnTo>
                  <a:pt x="190" y="102"/>
                </a:lnTo>
                <a:lnTo>
                  <a:pt x="188" y="104"/>
                </a:lnTo>
                <a:lnTo>
                  <a:pt x="185" y="106"/>
                </a:lnTo>
                <a:lnTo>
                  <a:pt x="185" y="109"/>
                </a:lnTo>
                <a:lnTo>
                  <a:pt x="183" y="114"/>
                </a:lnTo>
                <a:lnTo>
                  <a:pt x="181" y="116"/>
                </a:lnTo>
                <a:lnTo>
                  <a:pt x="178" y="118"/>
                </a:lnTo>
                <a:lnTo>
                  <a:pt x="178" y="121"/>
                </a:lnTo>
                <a:lnTo>
                  <a:pt x="176" y="123"/>
                </a:lnTo>
                <a:lnTo>
                  <a:pt x="174" y="128"/>
                </a:lnTo>
                <a:lnTo>
                  <a:pt x="171" y="130"/>
                </a:lnTo>
                <a:lnTo>
                  <a:pt x="171" y="133"/>
                </a:lnTo>
                <a:lnTo>
                  <a:pt x="169" y="135"/>
                </a:lnTo>
                <a:lnTo>
                  <a:pt x="166" y="138"/>
                </a:lnTo>
                <a:lnTo>
                  <a:pt x="164" y="140"/>
                </a:lnTo>
                <a:lnTo>
                  <a:pt x="161" y="142"/>
                </a:lnTo>
                <a:lnTo>
                  <a:pt x="159" y="145"/>
                </a:lnTo>
                <a:lnTo>
                  <a:pt x="161" y="147"/>
                </a:lnTo>
                <a:lnTo>
                  <a:pt x="161" y="145"/>
                </a:lnTo>
                <a:lnTo>
                  <a:pt x="164" y="142"/>
                </a:lnTo>
                <a:lnTo>
                  <a:pt x="166" y="142"/>
                </a:lnTo>
                <a:lnTo>
                  <a:pt x="169" y="140"/>
                </a:lnTo>
                <a:lnTo>
                  <a:pt x="171" y="138"/>
                </a:lnTo>
                <a:lnTo>
                  <a:pt x="174" y="135"/>
                </a:lnTo>
                <a:lnTo>
                  <a:pt x="176" y="133"/>
                </a:lnTo>
                <a:lnTo>
                  <a:pt x="178" y="130"/>
                </a:lnTo>
                <a:lnTo>
                  <a:pt x="181" y="126"/>
                </a:lnTo>
                <a:lnTo>
                  <a:pt x="181" y="123"/>
                </a:lnTo>
                <a:lnTo>
                  <a:pt x="183" y="121"/>
                </a:lnTo>
                <a:lnTo>
                  <a:pt x="185" y="118"/>
                </a:lnTo>
                <a:lnTo>
                  <a:pt x="188" y="116"/>
                </a:lnTo>
                <a:lnTo>
                  <a:pt x="190" y="114"/>
                </a:lnTo>
                <a:lnTo>
                  <a:pt x="190" y="111"/>
                </a:lnTo>
                <a:lnTo>
                  <a:pt x="193" y="109"/>
                </a:lnTo>
                <a:lnTo>
                  <a:pt x="195" y="104"/>
                </a:lnTo>
                <a:lnTo>
                  <a:pt x="195" y="102"/>
                </a:lnTo>
                <a:lnTo>
                  <a:pt x="197" y="99"/>
                </a:lnTo>
                <a:lnTo>
                  <a:pt x="200" y="97"/>
                </a:lnTo>
                <a:lnTo>
                  <a:pt x="193" y="94"/>
                </a:lnTo>
                <a:lnTo>
                  <a:pt x="193" y="94"/>
                </a:lnTo>
                <a:close/>
              </a:path>
              <a:path w="405" h="175">
                <a:moveTo>
                  <a:pt x="174" y="54"/>
                </a:moveTo>
                <a:lnTo>
                  <a:pt x="174" y="56"/>
                </a:lnTo>
                <a:lnTo>
                  <a:pt x="176" y="58"/>
                </a:lnTo>
                <a:lnTo>
                  <a:pt x="178" y="63"/>
                </a:lnTo>
                <a:lnTo>
                  <a:pt x="181" y="66"/>
                </a:lnTo>
                <a:lnTo>
                  <a:pt x="183" y="70"/>
                </a:lnTo>
                <a:lnTo>
                  <a:pt x="185" y="73"/>
                </a:lnTo>
                <a:lnTo>
                  <a:pt x="185" y="75"/>
                </a:lnTo>
                <a:lnTo>
                  <a:pt x="188" y="78"/>
                </a:lnTo>
                <a:lnTo>
                  <a:pt x="190" y="80"/>
                </a:lnTo>
                <a:lnTo>
                  <a:pt x="190" y="82"/>
                </a:lnTo>
                <a:lnTo>
                  <a:pt x="197" y="82"/>
                </a:lnTo>
                <a:lnTo>
                  <a:pt x="197" y="80"/>
                </a:lnTo>
                <a:lnTo>
                  <a:pt x="195" y="78"/>
                </a:lnTo>
                <a:lnTo>
                  <a:pt x="193" y="75"/>
                </a:lnTo>
                <a:lnTo>
                  <a:pt x="190" y="73"/>
                </a:lnTo>
                <a:lnTo>
                  <a:pt x="188" y="70"/>
                </a:lnTo>
                <a:lnTo>
                  <a:pt x="185" y="68"/>
                </a:lnTo>
                <a:lnTo>
                  <a:pt x="185" y="66"/>
                </a:lnTo>
                <a:lnTo>
                  <a:pt x="183" y="63"/>
                </a:lnTo>
                <a:lnTo>
                  <a:pt x="181" y="61"/>
                </a:lnTo>
                <a:lnTo>
                  <a:pt x="178" y="58"/>
                </a:lnTo>
                <a:lnTo>
                  <a:pt x="176" y="56"/>
                </a:lnTo>
                <a:lnTo>
                  <a:pt x="174" y="54"/>
                </a:lnTo>
                <a:lnTo>
                  <a:pt x="174" y="54"/>
                </a:lnTo>
                <a:close/>
              </a:path>
              <a:path w="405" h="175">
                <a:moveTo>
                  <a:pt x="212" y="42"/>
                </a:moveTo>
                <a:lnTo>
                  <a:pt x="210" y="44"/>
                </a:lnTo>
                <a:lnTo>
                  <a:pt x="210" y="51"/>
                </a:lnTo>
                <a:lnTo>
                  <a:pt x="207" y="54"/>
                </a:lnTo>
                <a:lnTo>
                  <a:pt x="207" y="56"/>
                </a:lnTo>
                <a:lnTo>
                  <a:pt x="205" y="61"/>
                </a:lnTo>
                <a:lnTo>
                  <a:pt x="205" y="66"/>
                </a:lnTo>
                <a:lnTo>
                  <a:pt x="202" y="68"/>
                </a:lnTo>
                <a:lnTo>
                  <a:pt x="202" y="73"/>
                </a:lnTo>
                <a:lnTo>
                  <a:pt x="200" y="75"/>
                </a:lnTo>
                <a:lnTo>
                  <a:pt x="200" y="78"/>
                </a:lnTo>
                <a:lnTo>
                  <a:pt x="197" y="82"/>
                </a:lnTo>
                <a:lnTo>
                  <a:pt x="190" y="82"/>
                </a:lnTo>
                <a:lnTo>
                  <a:pt x="193" y="85"/>
                </a:lnTo>
                <a:lnTo>
                  <a:pt x="193" y="87"/>
                </a:lnTo>
                <a:lnTo>
                  <a:pt x="195" y="90"/>
                </a:lnTo>
                <a:lnTo>
                  <a:pt x="195" y="92"/>
                </a:lnTo>
                <a:lnTo>
                  <a:pt x="193" y="94"/>
                </a:lnTo>
                <a:lnTo>
                  <a:pt x="200" y="97"/>
                </a:lnTo>
                <a:lnTo>
                  <a:pt x="200" y="99"/>
                </a:lnTo>
                <a:lnTo>
                  <a:pt x="202" y="104"/>
                </a:lnTo>
                <a:lnTo>
                  <a:pt x="205" y="109"/>
                </a:lnTo>
                <a:lnTo>
                  <a:pt x="207" y="111"/>
                </a:lnTo>
                <a:lnTo>
                  <a:pt x="210" y="114"/>
                </a:lnTo>
                <a:lnTo>
                  <a:pt x="210" y="118"/>
                </a:lnTo>
                <a:lnTo>
                  <a:pt x="212" y="121"/>
                </a:lnTo>
                <a:lnTo>
                  <a:pt x="212" y="123"/>
                </a:lnTo>
                <a:lnTo>
                  <a:pt x="214" y="126"/>
                </a:lnTo>
                <a:lnTo>
                  <a:pt x="214" y="133"/>
                </a:lnTo>
                <a:lnTo>
                  <a:pt x="217" y="138"/>
                </a:lnTo>
                <a:lnTo>
                  <a:pt x="219" y="138"/>
                </a:lnTo>
                <a:lnTo>
                  <a:pt x="221" y="133"/>
                </a:lnTo>
                <a:lnTo>
                  <a:pt x="221" y="121"/>
                </a:lnTo>
                <a:lnTo>
                  <a:pt x="219" y="116"/>
                </a:lnTo>
                <a:lnTo>
                  <a:pt x="219" y="114"/>
                </a:lnTo>
                <a:lnTo>
                  <a:pt x="217" y="111"/>
                </a:lnTo>
                <a:lnTo>
                  <a:pt x="217" y="109"/>
                </a:lnTo>
                <a:lnTo>
                  <a:pt x="214" y="109"/>
                </a:lnTo>
                <a:lnTo>
                  <a:pt x="214" y="106"/>
                </a:lnTo>
                <a:lnTo>
                  <a:pt x="212" y="102"/>
                </a:lnTo>
                <a:lnTo>
                  <a:pt x="210" y="99"/>
                </a:lnTo>
                <a:lnTo>
                  <a:pt x="207" y="97"/>
                </a:lnTo>
                <a:lnTo>
                  <a:pt x="205" y="92"/>
                </a:lnTo>
                <a:lnTo>
                  <a:pt x="202" y="90"/>
                </a:lnTo>
                <a:lnTo>
                  <a:pt x="202" y="87"/>
                </a:lnTo>
                <a:lnTo>
                  <a:pt x="205" y="85"/>
                </a:lnTo>
                <a:lnTo>
                  <a:pt x="207" y="80"/>
                </a:lnTo>
                <a:lnTo>
                  <a:pt x="207" y="78"/>
                </a:lnTo>
                <a:lnTo>
                  <a:pt x="210" y="73"/>
                </a:lnTo>
                <a:lnTo>
                  <a:pt x="210" y="70"/>
                </a:lnTo>
                <a:lnTo>
                  <a:pt x="212" y="68"/>
                </a:lnTo>
                <a:lnTo>
                  <a:pt x="214" y="63"/>
                </a:lnTo>
                <a:lnTo>
                  <a:pt x="214" y="61"/>
                </a:lnTo>
                <a:lnTo>
                  <a:pt x="217" y="58"/>
                </a:lnTo>
                <a:lnTo>
                  <a:pt x="217" y="56"/>
                </a:lnTo>
                <a:lnTo>
                  <a:pt x="221" y="51"/>
                </a:lnTo>
                <a:lnTo>
                  <a:pt x="212" y="42"/>
                </a:lnTo>
                <a:lnTo>
                  <a:pt x="212" y="42"/>
                </a:lnTo>
                <a:close/>
              </a:path>
              <a:path w="405" h="175">
                <a:moveTo>
                  <a:pt x="241" y="25"/>
                </a:moveTo>
                <a:lnTo>
                  <a:pt x="229" y="25"/>
                </a:lnTo>
                <a:lnTo>
                  <a:pt x="229" y="30"/>
                </a:lnTo>
                <a:lnTo>
                  <a:pt x="229" y="104"/>
                </a:lnTo>
                <a:lnTo>
                  <a:pt x="231" y="109"/>
                </a:lnTo>
                <a:lnTo>
                  <a:pt x="231" y="114"/>
                </a:lnTo>
                <a:lnTo>
                  <a:pt x="231" y="116"/>
                </a:lnTo>
                <a:lnTo>
                  <a:pt x="231" y="123"/>
                </a:lnTo>
                <a:lnTo>
                  <a:pt x="234" y="128"/>
                </a:lnTo>
                <a:lnTo>
                  <a:pt x="234" y="130"/>
                </a:lnTo>
                <a:lnTo>
                  <a:pt x="236" y="133"/>
                </a:lnTo>
                <a:lnTo>
                  <a:pt x="236" y="140"/>
                </a:lnTo>
                <a:lnTo>
                  <a:pt x="238" y="142"/>
                </a:lnTo>
                <a:lnTo>
                  <a:pt x="241" y="145"/>
                </a:lnTo>
                <a:lnTo>
                  <a:pt x="241" y="150"/>
                </a:lnTo>
                <a:lnTo>
                  <a:pt x="243" y="152"/>
                </a:lnTo>
                <a:lnTo>
                  <a:pt x="255" y="152"/>
                </a:lnTo>
                <a:lnTo>
                  <a:pt x="253" y="150"/>
                </a:lnTo>
                <a:lnTo>
                  <a:pt x="250" y="147"/>
                </a:lnTo>
                <a:lnTo>
                  <a:pt x="248" y="145"/>
                </a:lnTo>
                <a:lnTo>
                  <a:pt x="248" y="140"/>
                </a:lnTo>
                <a:lnTo>
                  <a:pt x="245" y="138"/>
                </a:lnTo>
                <a:lnTo>
                  <a:pt x="243" y="135"/>
                </a:lnTo>
                <a:lnTo>
                  <a:pt x="243" y="130"/>
                </a:lnTo>
                <a:lnTo>
                  <a:pt x="241" y="128"/>
                </a:lnTo>
                <a:lnTo>
                  <a:pt x="241" y="121"/>
                </a:lnTo>
                <a:lnTo>
                  <a:pt x="238" y="118"/>
                </a:lnTo>
                <a:lnTo>
                  <a:pt x="238" y="99"/>
                </a:lnTo>
                <a:lnTo>
                  <a:pt x="236" y="97"/>
                </a:lnTo>
                <a:lnTo>
                  <a:pt x="236" y="30"/>
                </a:lnTo>
                <a:lnTo>
                  <a:pt x="241" y="25"/>
                </a:lnTo>
                <a:lnTo>
                  <a:pt x="241" y="25"/>
                </a:lnTo>
                <a:close/>
              </a:path>
              <a:path w="405" h="175">
                <a:moveTo>
                  <a:pt x="157" y="15"/>
                </a:moveTo>
                <a:lnTo>
                  <a:pt x="157" y="22"/>
                </a:lnTo>
                <a:lnTo>
                  <a:pt x="164" y="22"/>
                </a:lnTo>
                <a:lnTo>
                  <a:pt x="157" y="15"/>
                </a:lnTo>
                <a:lnTo>
                  <a:pt x="157" y="15"/>
                </a:lnTo>
                <a:close/>
              </a:path>
              <a:path w="405" h="175">
                <a:moveTo>
                  <a:pt x="231" y="13"/>
                </a:moveTo>
                <a:lnTo>
                  <a:pt x="226" y="22"/>
                </a:lnTo>
                <a:lnTo>
                  <a:pt x="157" y="22"/>
                </a:lnTo>
                <a:lnTo>
                  <a:pt x="157" y="27"/>
                </a:lnTo>
                <a:lnTo>
                  <a:pt x="157" y="102"/>
                </a:lnTo>
                <a:lnTo>
                  <a:pt x="154" y="104"/>
                </a:lnTo>
                <a:lnTo>
                  <a:pt x="154" y="123"/>
                </a:lnTo>
                <a:lnTo>
                  <a:pt x="152" y="126"/>
                </a:lnTo>
                <a:lnTo>
                  <a:pt x="152" y="135"/>
                </a:lnTo>
                <a:lnTo>
                  <a:pt x="150" y="138"/>
                </a:lnTo>
                <a:lnTo>
                  <a:pt x="150" y="145"/>
                </a:lnTo>
                <a:lnTo>
                  <a:pt x="147" y="147"/>
                </a:lnTo>
                <a:lnTo>
                  <a:pt x="147" y="152"/>
                </a:lnTo>
                <a:lnTo>
                  <a:pt x="145" y="154"/>
                </a:lnTo>
                <a:lnTo>
                  <a:pt x="142" y="157"/>
                </a:lnTo>
                <a:lnTo>
                  <a:pt x="142" y="162"/>
                </a:lnTo>
                <a:lnTo>
                  <a:pt x="140" y="164"/>
                </a:lnTo>
                <a:lnTo>
                  <a:pt x="137" y="166"/>
                </a:lnTo>
                <a:lnTo>
                  <a:pt x="135" y="171"/>
                </a:lnTo>
                <a:lnTo>
                  <a:pt x="137" y="171"/>
                </a:lnTo>
                <a:lnTo>
                  <a:pt x="140" y="169"/>
                </a:lnTo>
                <a:lnTo>
                  <a:pt x="142" y="164"/>
                </a:lnTo>
                <a:lnTo>
                  <a:pt x="145" y="162"/>
                </a:lnTo>
                <a:lnTo>
                  <a:pt x="147" y="159"/>
                </a:lnTo>
                <a:lnTo>
                  <a:pt x="150" y="154"/>
                </a:lnTo>
                <a:lnTo>
                  <a:pt x="150" y="152"/>
                </a:lnTo>
                <a:lnTo>
                  <a:pt x="152" y="150"/>
                </a:lnTo>
                <a:lnTo>
                  <a:pt x="154" y="147"/>
                </a:lnTo>
                <a:lnTo>
                  <a:pt x="154" y="142"/>
                </a:lnTo>
                <a:lnTo>
                  <a:pt x="157" y="140"/>
                </a:lnTo>
                <a:lnTo>
                  <a:pt x="157" y="135"/>
                </a:lnTo>
                <a:lnTo>
                  <a:pt x="159" y="130"/>
                </a:lnTo>
                <a:lnTo>
                  <a:pt x="159" y="123"/>
                </a:lnTo>
                <a:lnTo>
                  <a:pt x="161" y="121"/>
                </a:lnTo>
                <a:lnTo>
                  <a:pt x="161" y="106"/>
                </a:lnTo>
                <a:lnTo>
                  <a:pt x="164" y="102"/>
                </a:lnTo>
                <a:lnTo>
                  <a:pt x="164" y="25"/>
                </a:lnTo>
                <a:lnTo>
                  <a:pt x="229" y="25"/>
                </a:lnTo>
                <a:lnTo>
                  <a:pt x="241" y="25"/>
                </a:lnTo>
                <a:lnTo>
                  <a:pt x="231" y="13"/>
                </a:lnTo>
                <a:lnTo>
                  <a:pt x="231" y="13"/>
                </a:lnTo>
                <a:close/>
              </a:path>
              <a:path w="405" h="175">
                <a:moveTo>
                  <a:pt x="397" y="128"/>
                </a:moveTo>
                <a:lnTo>
                  <a:pt x="394" y="128"/>
                </a:lnTo>
                <a:lnTo>
                  <a:pt x="394" y="130"/>
                </a:lnTo>
                <a:lnTo>
                  <a:pt x="394" y="150"/>
                </a:lnTo>
                <a:lnTo>
                  <a:pt x="392" y="152"/>
                </a:lnTo>
                <a:lnTo>
                  <a:pt x="392" y="154"/>
                </a:lnTo>
                <a:lnTo>
                  <a:pt x="390" y="157"/>
                </a:lnTo>
                <a:lnTo>
                  <a:pt x="354" y="157"/>
                </a:lnTo>
                <a:lnTo>
                  <a:pt x="354" y="159"/>
                </a:lnTo>
                <a:lnTo>
                  <a:pt x="356" y="162"/>
                </a:lnTo>
                <a:lnTo>
                  <a:pt x="358" y="164"/>
                </a:lnTo>
                <a:lnTo>
                  <a:pt x="397" y="164"/>
                </a:lnTo>
                <a:lnTo>
                  <a:pt x="399" y="162"/>
                </a:lnTo>
                <a:lnTo>
                  <a:pt x="401" y="159"/>
                </a:lnTo>
                <a:lnTo>
                  <a:pt x="401" y="157"/>
                </a:lnTo>
                <a:lnTo>
                  <a:pt x="404" y="154"/>
                </a:lnTo>
                <a:lnTo>
                  <a:pt x="401" y="152"/>
                </a:lnTo>
                <a:lnTo>
                  <a:pt x="399" y="150"/>
                </a:lnTo>
                <a:lnTo>
                  <a:pt x="399" y="140"/>
                </a:lnTo>
                <a:lnTo>
                  <a:pt x="397" y="138"/>
                </a:lnTo>
                <a:lnTo>
                  <a:pt x="397" y="128"/>
                </a:lnTo>
                <a:lnTo>
                  <a:pt x="397" y="128"/>
                </a:lnTo>
                <a:close/>
              </a:path>
              <a:path w="405" h="175">
                <a:moveTo>
                  <a:pt x="365" y="116"/>
                </a:moveTo>
                <a:lnTo>
                  <a:pt x="354" y="118"/>
                </a:lnTo>
                <a:lnTo>
                  <a:pt x="354" y="157"/>
                </a:lnTo>
                <a:lnTo>
                  <a:pt x="370" y="157"/>
                </a:lnTo>
                <a:lnTo>
                  <a:pt x="363" y="157"/>
                </a:lnTo>
                <a:lnTo>
                  <a:pt x="361" y="154"/>
                </a:lnTo>
                <a:lnTo>
                  <a:pt x="361" y="121"/>
                </a:lnTo>
                <a:lnTo>
                  <a:pt x="365" y="116"/>
                </a:lnTo>
                <a:lnTo>
                  <a:pt x="365" y="116"/>
                </a:lnTo>
                <a:close/>
              </a:path>
              <a:path w="405" h="175">
                <a:moveTo>
                  <a:pt x="356" y="106"/>
                </a:moveTo>
                <a:lnTo>
                  <a:pt x="351" y="114"/>
                </a:lnTo>
                <a:lnTo>
                  <a:pt x="313" y="114"/>
                </a:lnTo>
                <a:lnTo>
                  <a:pt x="313" y="118"/>
                </a:lnTo>
                <a:lnTo>
                  <a:pt x="313" y="138"/>
                </a:lnTo>
                <a:lnTo>
                  <a:pt x="310" y="142"/>
                </a:lnTo>
                <a:lnTo>
                  <a:pt x="310" y="147"/>
                </a:lnTo>
                <a:lnTo>
                  <a:pt x="308" y="150"/>
                </a:lnTo>
                <a:lnTo>
                  <a:pt x="308" y="152"/>
                </a:lnTo>
                <a:lnTo>
                  <a:pt x="305" y="152"/>
                </a:lnTo>
                <a:lnTo>
                  <a:pt x="305" y="154"/>
                </a:lnTo>
                <a:lnTo>
                  <a:pt x="303" y="157"/>
                </a:lnTo>
                <a:lnTo>
                  <a:pt x="301" y="159"/>
                </a:lnTo>
                <a:lnTo>
                  <a:pt x="298" y="162"/>
                </a:lnTo>
                <a:lnTo>
                  <a:pt x="296" y="162"/>
                </a:lnTo>
                <a:lnTo>
                  <a:pt x="294" y="164"/>
                </a:lnTo>
                <a:lnTo>
                  <a:pt x="291" y="166"/>
                </a:lnTo>
                <a:lnTo>
                  <a:pt x="286" y="166"/>
                </a:lnTo>
                <a:lnTo>
                  <a:pt x="284" y="169"/>
                </a:lnTo>
                <a:lnTo>
                  <a:pt x="281" y="169"/>
                </a:lnTo>
                <a:lnTo>
                  <a:pt x="277" y="169"/>
                </a:lnTo>
                <a:lnTo>
                  <a:pt x="279" y="174"/>
                </a:lnTo>
                <a:lnTo>
                  <a:pt x="284" y="171"/>
                </a:lnTo>
                <a:lnTo>
                  <a:pt x="286" y="171"/>
                </a:lnTo>
                <a:lnTo>
                  <a:pt x="289" y="169"/>
                </a:lnTo>
                <a:lnTo>
                  <a:pt x="294" y="169"/>
                </a:lnTo>
                <a:lnTo>
                  <a:pt x="296" y="166"/>
                </a:lnTo>
                <a:lnTo>
                  <a:pt x="298" y="166"/>
                </a:lnTo>
                <a:lnTo>
                  <a:pt x="301" y="164"/>
                </a:lnTo>
                <a:lnTo>
                  <a:pt x="303" y="164"/>
                </a:lnTo>
                <a:lnTo>
                  <a:pt x="305" y="162"/>
                </a:lnTo>
                <a:lnTo>
                  <a:pt x="308" y="162"/>
                </a:lnTo>
                <a:lnTo>
                  <a:pt x="310" y="159"/>
                </a:lnTo>
                <a:lnTo>
                  <a:pt x="310" y="157"/>
                </a:lnTo>
                <a:lnTo>
                  <a:pt x="313" y="157"/>
                </a:lnTo>
                <a:lnTo>
                  <a:pt x="313" y="154"/>
                </a:lnTo>
                <a:lnTo>
                  <a:pt x="315" y="152"/>
                </a:lnTo>
                <a:lnTo>
                  <a:pt x="315" y="150"/>
                </a:lnTo>
                <a:lnTo>
                  <a:pt x="317" y="147"/>
                </a:lnTo>
                <a:lnTo>
                  <a:pt x="317" y="145"/>
                </a:lnTo>
                <a:lnTo>
                  <a:pt x="320" y="142"/>
                </a:lnTo>
                <a:lnTo>
                  <a:pt x="320" y="130"/>
                </a:lnTo>
                <a:lnTo>
                  <a:pt x="322" y="126"/>
                </a:lnTo>
                <a:lnTo>
                  <a:pt x="322" y="118"/>
                </a:lnTo>
                <a:lnTo>
                  <a:pt x="354" y="118"/>
                </a:lnTo>
                <a:lnTo>
                  <a:pt x="365" y="116"/>
                </a:lnTo>
                <a:lnTo>
                  <a:pt x="356" y="106"/>
                </a:lnTo>
                <a:lnTo>
                  <a:pt x="356" y="106"/>
                </a:lnTo>
                <a:close/>
              </a:path>
              <a:path w="405" h="175">
                <a:moveTo>
                  <a:pt x="313" y="106"/>
                </a:moveTo>
                <a:lnTo>
                  <a:pt x="313" y="114"/>
                </a:lnTo>
                <a:lnTo>
                  <a:pt x="322" y="114"/>
                </a:lnTo>
                <a:lnTo>
                  <a:pt x="313" y="106"/>
                </a:lnTo>
                <a:lnTo>
                  <a:pt x="313" y="106"/>
                </a:lnTo>
                <a:close/>
              </a:path>
              <a:path w="405" h="175">
                <a:moveTo>
                  <a:pt x="387" y="94"/>
                </a:moveTo>
                <a:lnTo>
                  <a:pt x="380" y="111"/>
                </a:lnTo>
                <a:lnTo>
                  <a:pt x="380" y="114"/>
                </a:lnTo>
                <a:lnTo>
                  <a:pt x="382" y="109"/>
                </a:lnTo>
                <a:lnTo>
                  <a:pt x="385" y="106"/>
                </a:lnTo>
                <a:lnTo>
                  <a:pt x="387" y="104"/>
                </a:lnTo>
                <a:lnTo>
                  <a:pt x="390" y="102"/>
                </a:lnTo>
                <a:lnTo>
                  <a:pt x="392" y="99"/>
                </a:lnTo>
                <a:lnTo>
                  <a:pt x="394" y="99"/>
                </a:lnTo>
                <a:lnTo>
                  <a:pt x="397" y="97"/>
                </a:lnTo>
                <a:lnTo>
                  <a:pt x="399" y="97"/>
                </a:lnTo>
                <a:lnTo>
                  <a:pt x="387" y="94"/>
                </a:lnTo>
                <a:lnTo>
                  <a:pt x="387" y="94"/>
                </a:lnTo>
                <a:close/>
              </a:path>
              <a:path w="405" h="175">
                <a:moveTo>
                  <a:pt x="286" y="92"/>
                </a:moveTo>
                <a:lnTo>
                  <a:pt x="286" y="94"/>
                </a:lnTo>
                <a:lnTo>
                  <a:pt x="284" y="99"/>
                </a:lnTo>
                <a:lnTo>
                  <a:pt x="281" y="102"/>
                </a:lnTo>
                <a:lnTo>
                  <a:pt x="281" y="104"/>
                </a:lnTo>
                <a:lnTo>
                  <a:pt x="279" y="104"/>
                </a:lnTo>
                <a:lnTo>
                  <a:pt x="279" y="109"/>
                </a:lnTo>
                <a:lnTo>
                  <a:pt x="277" y="111"/>
                </a:lnTo>
                <a:lnTo>
                  <a:pt x="279" y="114"/>
                </a:lnTo>
                <a:lnTo>
                  <a:pt x="281" y="114"/>
                </a:lnTo>
                <a:lnTo>
                  <a:pt x="284" y="116"/>
                </a:lnTo>
                <a:lnTo>
                  <a:pt x="286" y="114"/>
                </a:lnTo>
                <a:lnTo>
                  <a:pt x="289" y="111"/>
                </a:lnTo>
                <a:lnTo>
                  <a:pt x="289" y="109"/>
                </a:lnTo>
                <a:lnTo>
                  <a:pt x="291" y="106"/>
                </a:lnTo>
                <a:lnTo>
                  <a:pt x="291" y="94"/>
                </a:lnTo>
                <a:lnTo>
                  <a:pt x="387" y="94"/>
                </a:lnTo>
                <a:lnTo>
                  <a:pt x="286" y="92"/>
                </a:lnTo>
                <a:lnTo>
                  <a:pt x="286" y="92"/>
                </a:lnTo>
                <a:close/>
              </a:path>
              <a:path w="405" h="175">
                <a:moveTo>
                  <a:pt x="392" y="82"/>
                </a:moveTo>
                <a:lnTo>
                  <a:pt x="387" y="90"/>
                </a:lnTo>
                <a:lnTo>
                  <a:pt x="291" y="90"/>
                </a:lnTo>
                <a:lnTo>
                  <a:pt x="286" y="92"/>
                </a:lnTo>
                <a:lnTo>
                  <a:pt x="387" y="94"/>
                </a:lnTo>
                <a:lnTo>
                  <a:pt x="399" y="97"/>
                </a:lnTo>
                <a:lnTo>
                  <a:pt x="401" y="97"/>
                </a:lnTo>
                <a:lnTo>
                  <a:pt x="392" y="82"/>
                </a:lnTo>
                <a:lnTo>
                  <a:pt x="392" y="82"/>
                </a:lnTo>
                <a:close/>
              </a:path>
              <a:path w="405" h="175">
                <a:moveTo>
                  <a:pt x="291" y="80"/>
                </a:moveTo>
                <a:lnTo>
                  <a:pt x="289" y="80"/>
                </a:lnTo>
                <a:lnTo>
                  <a:pt x="289" y="85"/>
                </a:lnTo>
                <a:lnTo>
                  <a:pt x="286" y="90"/>
                </a:lnTo>
                <a:lnTo>
                  <a:pt x="286" y="92"/>
                </a:lnTo>
                <a:lnTo>
                  <a:pt x="291" y="90"/>
                </a:lnTo>
                <a:lnTo>
                  <a:pt x="291" y="80"/>
                </a:lnTo>
                <a:lnTo>
                  <a:pt x="291" y="80"/>
                </a:lnTo>
                <a:close/>
              </a:path>
              <a:path w="405" h="175">
                <a:moveTo>
                  <a:pt x="305" y="73"/>
                </a:moveTo>
                <a:lnTo>
                  <a:pt x="305" y="80"/>
                </a:lnTo>
                <a:lnTo>
                  <a:pt x="315" y="78"/>
                </a:lnTo>
                <a:lnTo>
                  <a:pt x="315" y="73"/>
                </a:lnTo>
                <a:lnTo>
                  <a:pt x="365" y="73"/>
                </a:lnTo>
                <a:lnTo>
                  <a:pt x="305" y="73"/>
                </a:lnTo>
                <a:lnTo>
                  <a:pt x="305" y="73"/>
                </a:lnTo>
                <a:close/>
              </a:path>
              <a:path w="405" h="175">
                <a:moveTo>
                  <a:pt x="305" y="46"/>
                </a:moveTo>
                <a:lnTo>
                  <a:pt x="305" y="73"/>
                </a:lnTo>
                <a:lnTo>
                  <a:pt x="365" y="73"/>
                </a:lnTo>
                <a:lnTo>
                  <a:pt x="365" y="80"/>
                </a:lnTo>
                <a:lnTo>
                  <a:pt x="373" y="75"/>
                </a:lnTo>
                <a:lnTo>
                  <a:pt x="373" y="70"/>
                </a:lnTo>
                <a:lnTo>
                  <a:pt x="315" y="68"/>
                </a:lnTo>
                <a:lnTo>
                  <a:pt x="315" y="49"/>
                </a:lnTo>
                <a:lnTo>
                  <a:pt x="365" y="49"/>
                </a:lnTo>
                <a:lnTo>
                  <a:pt x="305" y="46"/>
                </a:lnTo>
                <a:lnTo>
                  <a:pt x="305" y="46"/>
                </a:lnTo>
                <a:close/>
              </a:path>
              <a:path w="405" h="175">
                <a:moveTo>
                  <a:pt x="305" y="39"/>
                </a:moveTo>
                <a:lnTo>
                  <a:pt x="305" y="46"/>
                </a:lnTo>
                <a:lnTo>
                  <a:pt x="365" y="49"/>
                </a:lnTo>
                <a:lnTo>
                  <a:pt x="365" y="68"/>
                </a:lnTo>
                <a:lnTo>
                  <a:pt x="315" y="68"/>
                </a:lnTo>
                <a:lnTo>
                  <a:pt x="373" y="70"/>
                </a:lnTo>
                <a:lnTo>
                  <a:pt x="373" y="51"/>
                </a:lnTo>
                <a:lnTo>
                  <a:pt x="377" y="46"/>
                </a:lnTo>
                <a:lnTo>
                  <a:pt x="315" y="44"/>
                </a:lnTo>
                <a:lnTo>
                  <a:pt x="305" y="39"/>
                </a:lnTo>
                <a:lnTo>
                  <a:pt x="305" y="39"/>
                </a:lnTo>
                <a:close/>
              </a:path>
              <a:path w="405" h="175">
                <a:moveTo>
                  <a:pt x="368" y="37"/>
                </a:moveTo>
                <a:lnTo>
                  <a:pt x="363" y="44"/>
                </a:lnTo>
                <a:lnTo>
                  <a:pt x="315" y="44"/>
                </a:lnTo>
                <a:lnTo>
                  <a:pt x="377" y="46"/>
                </a:lnTo>
                <a:lnTo>
                  <a:pt x="368" y="37"/>
                </a:lnTo>
                <a:lnTo>
                  <a:pt x="368" y="37"/>
                </a:lnTo>
                <a:close/>
              </a:path>
              <a:path w="405" h="175">
                <a:moveTo>
                  <a:pt x="387" y="18"/>
                </a:moveTo>
                <a:lnTo>
                  <a:pt x="380" y="27"/>
                </a:lnTo>
                <a:lnTo>
                  <a:pt x="281" y="27"/>
                </a:lnTo>
                <a:lnTo>
                  <a:pt x="286" y="34"/>
                </a:lnTo>
                <a:lnTo>
                  <a:pt x="289" y="34"/>
                </a:lnTo>
                <a:lnTo>
                  <a:pt x="294" y="32"/>
                </a:lnTo>
                <a:lnTo>
                  <a:pt x="399" y="32"/>
                </a:lnTo>
                <a:lnTo>
                  <a:pt x="387" y="18"/>
                </a:lnTo>
                <a:lnTo>
                  <a:pt x="387" y="18"/>
                </a:lnTo>
                <a:close/>
              </a:path>
              <a:path w="405" h="175">
                <a:moveTo>
                  <a:pt x="330" y="1"/>
                </a:moveTo>
                <a:lnTo>
                  <a:pt x="327" y="3"/>
                </a:lnTo>
                <a:lnTo>
                  <a:pt x="330" y="6"/>
                </a:lnTo>
                <a:lnTo>
                  <a:pt x="332" y="10"/>
                </a:lnTo>
                <a:lnTo>
                  <a:pt x="334" y="13"/>
                </a:lnTo>
                <a:lnTo>
                  <a:pt x="334" y="15"/>
                </a:lnTo>
                <a:lnTo>
                  <a:pt x="337" y="18"/>
                </a:lnTo>
                <a:lnTo>
                  <a:pt x="337" y="22"/>
                </a:lnTo>
                <a:lnTo>
                  <a:pt x="339" y="25"/>
                </a:lnTo>
                <a:lnTo>
                  <a:pt x="339" y="27"/>
                </a:lnTo>
                <a:lnTo>
                  <a:pt x="341" y="27"/>
                </a:lnTo>
                <a:lnTo>
                  <a:pt x="344" y="25"/>
                </a:lnTo>
                <a:lnTo>
                  <a:pt x="344" y="10"/>
                </a:lnTo>
                <a:lnTo>
                  <a:pt x="341" y="8"/>
                </a:lnTo>
                <a:lnTo>
                  <a:pt x="339" y="6"/>
                </a:lnTo>
                <a:lnTo>
                  <a:pt x="337" y="6"/>
                </a:lnTo>
                <a:lnTo>
                  <a:pt x="332" y="3"/>
                </a:lnTo>
                <a:lnTo>
                  <a:pt x="330" y="1"/>
                </a:lnTo>
                <a:lnTo>
                  <a:pt x="330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94" name="path 12294"/>
          <p:cNvSpPr/>
          <p:nvPr/>
        </p:nvSpPr>
        <p:spPr>
          <a:xfrm>
            <a:off x="7898130" y="9545066"/>
            <a:ext cx="260604" cy="109727"/>
          </a:xfrm>
          <a:custGeom>
            <a:avLst/>
            <a:gdLst/>
            <a:ahLst/>
            <a:cxnLst/>
            <a:rect l="0" t="0" r="0" b="0"/>
            <a:pathLst>
              <a:path w="410" h="172">
                <a:moveTo>
                  <a:pt x="73" y="140"/>
                </a:moveTo>
                <a:lnTo>
                  <a:pt x="70" y="142"/>
                </a:lnTo>
                <a:lnTo>
                  <a:pt x="70" y="145"/>
                </a:lnTo>
                <a:lnTo>
                  <a:pt x="68" y="147"/>
                </a:lnTo>
                <a:lnTo>
                  <a:pt x="65" y="150"/>
                </a:lnTo>
                <a:lnTo>
                  <a:pt x="63" y="150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3" y="157"/>
                </a:lnTo>
                <a:lnTo>
                  <a:pt x="51" y="159"/>
                </a:lnTo>
                <a:lnTo>
                  <a:pt x="49" y="161"/>
                </a:lnTo>
                <a:lnTo>
                  <a:pt x="44" y="161"/>
                </a:lnTo>
                <a:lnTo>
                  <a:pt x="41" y="164"/>
                </a:lnTo>
                <a:lnTo>
                  <a:pt x="39" y="166"/>
                </a:lnTo>
                <a:lnTo>
                  <a:pt x="37" y="166"/>
                </a:lnTo>
                <a:lnTo>
                  <a:pt x="37" y="169"/>
                </a:lnTo>
                <a:lnTo>
                  <a:pt x="41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3" y="161"/>
                </a:lnTo>
                <a:lnTo>
                  <a:pt x="56" y="161"/>
                </a:lnTo>
                <a:lnTo>
                  <a:pt x="58" y="159"/>
                </a:lnTo>
                <a:lnTo>
                  <a:pt x="63" y="159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2"/>
                </a:lnTo>
                <a:lnTo>
                  <a:pt x="82" y="140"/>
                </a:lnTo>
                <a:lnTo>
                  <a:pt x="73" y="140"/>
                </a:lnTo>
                <a:lnTo>
                  <a:pt x="73" y="140"/>
                </a:lnTo>
                <a:close/>
              </a:path>
              <a:path w="410" h="172">
                <a:moveTo>
                  <a:pt x="65" y="85"/>
                </a:moveTo>
                <a:lnTo>
                  <a:pt x="63" y="85"/>
                </a:lnTo>
                <a:lnTo>
                  <a:pt x="63" y="87"/>
                </a:lnTo>
                <a:lnTo>
                  <a:pt x="65" y="92"/>
                </a:lnTo>
                <a:lnTo>
                  <a:pt x="65" y="99"/>
                </a:lnTo>
                <a:lnTo>
                  <a:pt x="68" y="104"/>
                </a:lnTo>
                <a:lnTo>
                  <a:pt x="68" y="106"/>
                </a:lnTo>
                <a:lnTo>
                  <a:pt x="70" y="111"/>
                </a:lnTo>
                <a:lnTo>
                  <a:pt x="70" y="114"/>
                </a:lnTo>
                <a:lnTo>
                  <a:pt x="73" y="118"/>
                </a:lnTo>
                <a:lnTo>
                  <a:pt x="73" y="121"/>
                </a:lnTo>
                <a:lnTo>
                  <a:pt x="75" y="123"/>
                </a:lnTo>
                <a:lnTo>
                  <a:pt x="75" y="126"/>
                </a:lnTo>
                <a:lnTo>
                  <a:pt x="77" y="130"/>
                </a:lnTo>
                <a:lnTo>
                  <a:pt x="77" y="135"/>
                </a:lnTo>
                <a:lnTo>
                  <a:pt x="75" y="138"/>
                </a:lnTo>
                <a:lnTo>
                  <a:pt x="73" y="140"/>
                </a:lnTo>
                <a:lnTo>
                  <a:pt x="82" y="140"/>
                </a:lnTo>
                <a:lnTo>
                  <a:pt x="85" y="142"/>
                </a:lnTo>
                <a:lnTo>
                  <a:pt x="85" y="145"/>
                </a:lnTo>
                <a:lnTo>
                  <a:pt x="87" y="147"/>
                </a:lnTo>
                <a:lnTo>
                  <a:pt x="90" y="147"/>
                </a:lnTo>
                <a:lnTo>
                  <a:pt x="92" y="150"/>
                </a:lnTo>
                <a:lnTo>
                  <a:pt x="94" y="152"/>
                </a:lnTo>
                <a:lnTo>
                  <a:pt x="97" y="154"/>
                </a:lnTo>
                <a:lnTo>
                  <a:pt x="99" y="157"/>
                </a:lnTo>
                <a:lnTo>
                  <a:pt x="101" y="159"/>
                </a:lnTo>
                <a:lnTo>
                  <a:pt x="104" y="159"/>
                </a:lnTo>
                <a:lnTo>
                  <a:pt x="106" y="161"/>
                </a:lnTo>
                <a:lnTo>
                  <a:pt x="109" y="164"/>
                </a:lnTo>
                <a:lnTo>
                  <a:pt x="111" y="164"/>
                </a:lnTo>
                <a:lnTo>
                  <a:pt x="113" y="166"/>
                </a:lnTo>
                <a:lnTo>
                  <a:pt x="116" y="166"/>
                </a:lnTo>
                <a:lnTo>
                  <a:pt x="118" y="169"/>
                </a:lnTo>
                <a:lnTo>
                  <a:pt x="121" y="166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30" y="159"/>
                </a:lnTo>
                <a:lnTo>
                  <a:pt x="130" y="157"/>
                </a:lnTo>
                <a:lnTo>
                  <a:pt x="128" y="154"/>
                </a:lnTo>
                <a:lnTo>
                  <a:pt x="116" y="154"/>
                </a:lnTo>
                <a:lnTo>
                  <a:pt x="113" y="152"/>
                </a:lnTo>
                <a:lnTo>
                  <a:pt x="111" y="152"/>
                </a:lnTo>
                <a:lnTo>
                  <a:pt x="109" y="150"/>
                </a:lnTo>
                <a:lnTo>
                  <a:pt x="106" y="150"/>
                </a:lnTo>
                <a:lnTo>
                  <a:pt x="104" y="147"/>
                </a:lnTo>
                <a:lnTo>
                  <a:pt x="101" y="147"/>
                </a:lnTo>
                <a:lnTo>
                  <a:pt x="99" y="145"/>
                </a:lnTo>
                <a:lnTo>
                  <a:pt x="97" y="142"/>
                </a:lnTo>
                <a:lnTo>
                  <a:pt x="94" y="140"/>
                </a:lnTo>
                <a:lnTo>
                  <a:pt x="92" y="138"/>
                </a:lnTo>
                <a:lnTo>
                  <a:pt x="90" y="135"/>
                </a:lnTo>
                <a:lnTo>
                  <a:pt x="87" y="133"/>
                </a:lnTo>
                <a:lnTo>
                  <a:pt x="90" y="130"/>
                </a:lnTo>
                <a:lnTo>
                  <a:pt x="90" y="128"/>
                </a:lnTo>
                <a:lnTo>
                  <a:pt x="82" y="128"/>
                </a:lnTo>
                <a:lnTo>
                  <a:pt x="82" y="126"/>
                </a:lnTo>
                <a:lnTo>
                  <a:pt x="80" y="123"/>
                </a:lnTo>
                <a:lnTo>
                  <a:pt x="80" y="121"/>
                </a:lnTo>
                <a:lnTo>
                  <a:pt x="77" y="118"/>
                </a:lnTo>
                <a:lnTo>
                  <a:pt x="77" y="116"/>
                </a:lnTo>
                <a:lnTo>
                  <a:pt x="75" y="114"/>
                </a:lnTo>
                <a:lnTo>
                  <a:pt x="75" y="111"/>
                </a:lnTo>
                <a:lnTo>
                  <a:pt x="73" y="106"/>
                </a:lnTo>
                <a:lnTo>
                  <a:pt x="70" y="104"/>
                </a:lnTo>
                <a:lnTo>
                  <a:pt x="70" y="99"/>
                </a:lnTo>
                <a:lnTo>
                  <a:pt x="68" y="97"/>
                </a:lnTo>
                <a:lnTo>
                  <a:pt x="68" y="92"/>
                </a:lnTo>
                <a:lnTo>
                  <a:pt x="65" y="87"/>
                </a:lnTo>
                <a:lnTo>
                  <a:pt x="65" y="85"/>
                </a:lnTo>
                <a:lnTo>
                  <a:pt x="65" y="85"/>
                </a:lnTo>
                <a:close/>
              </a:path>
              <a:path w="410" h="172">
                <a:moveTo>
                  <a:pt x="17" y="82"/>
                </a:moveTo>
                <a:lnTo>
                  <a:pt x="15" y="87"/>
                </a:lnTo>
                <a:lnTo>
                  <a:pt x="15" y="94"/>
                </a:lnTo>
                <a:lnTo>
                  <a:pt x="13" y="97"/>
                </a:lnTo>
                <a:lnTo>
                  <a:pt x="13" y="99"/>
                </a:lnTo>
                <a:lnTo>
                  <a:pt x="10" y="104"/>
                </a:lnTo>
                <a:lnTo>
                  <a:pt x="10" y="106"/>
                </a:lnTo>
                <a:lnTo>
                  <a:pt x="8" y="109"/>
                </a:lnTo>
                <a:lnTo>
                  <a:pt x="8" y="114"/>
                </a:lnTo>
                <a:lnTo>
                  <a:pt x="5" y="116"/>
                </a:lnTo>
                <a:lnTo>
                  <a:pt x="5" y="118"/>
                </a:lnTo>
                <a:lnTo>
                  <a:pt x="3" y="123"/>
                </a:lnTo>
                <a:lnTo>
                  <a:pt x="3" y="126"/>
                </a:lnTo>
                <a:lnTo>
                  <a:pt x="1" y="128"/>
                </a:lnTo>
                <a:lnTo>
                  <a:pt x="3" y="130"/>
                </a:lnTo>
                <a:lnTo>
                  <a:pt x="3" y="128"/>
                </a:lnTo>
                <a:lnTo>
                  <a:pt x="5" y="126"/>
                </a:lnTo>
                <a:lnTo>
                  <a:pt x="8" y="121"/>
                </a:lnTo>
                <a:lnTo>
                  <a:pt x="10" y="118"/>
                </a:lnTo>
                <a:lnTo>
                  <a:pt x="10" y="116"/>
                </a:lnTo>
                <a:lnTo>
                  <a:pt x="13" y="111"/>
                </a:lnTo>
                <a:lnTo>
                  <a:pt x="15" y="109"/>
                </a:lnTo>
                <a:lnTo>
                  <a:pt x="15" y="106"/>
                </a:lnTo>
                <a:lnTo>
                  <a:pt x="17" y="101"/>
                </a:lnTo>
                <a:lnTo>
                  <a:pt x="17" y="99"/>
                </a:lnTo>
                <a:lnTo>
                  <a:pt x="20" y="97"/>
                </a:lnTo>
                <a:lnTo>
                  <a:pt x="20" y="92"/>
                </a:lnTo>
                <a:lnTo>
                  <a:pt x="22" y="90"/>
                </a:lnTo>
                <a:lnTo>
                  <a:pt x="22" y="87"/>
                </a:lnTo>
                <a:lnTo>
                  <a:pt x="25" y="82"/>
                </a:lnTo>
                <a:lnTo>
                  <a:pt x="17" y="82"/>
                </a:lnTo>
                <a:lnTo>
                  <a:pt x="17" y="82"/>
                </a:lnTo>
                <a:close/>
              </a:path>
              <a:path w="410" h="172">
                <a:moveTo>
                  <a:pt x="99" y="78"/>
                </a:move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9"/>
                </a:lnTo>
                <a:lnTo>
                  <a:pt x="92" y="101"/>
                </a:lnTo>
                <a:lnTo>
                  <a:pt x="92" y="106"/>
                </a:lnTo>
                <a:lnTo>
                  <a:pt x="90" y="109"/>
                </a:lnTo>
                <a:lnTo>
                  <a:pt x="90" y="114"/>
                </a:lnTo>
                <a:lnTo>
                  <a:pt x="87" y="116"/>
                </a:lnTo>
                <a:lnTo>
                  <a:pt x="87" y="118"/>
                </a:lnTo>
                <a:lnTo>
                  <a:pt x="85" y="121"/>
                </a:lnTo>
                <a:lnTo>
                  <a:pt x="85" y="126"/>
                </a:lnTo>
                <a:lnTo>
                  <a:pt x="82" y="128"/>
                </a:lnTo>
                <a:lnTo>
                  <a:pt x="90" y="128"/>
                </a:lnTo>
                <a:lnTo>
                  <a:pt x="92" y="126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101" y="106"/>
                </a:lnTo>
                <a:lnTo>
                  <a:pt x="101" y="101"/>
                </a:lnTo>
                <a:lnTo>
                  <a:pt x="104" y="97"/>
                </a:lnTo>
                <a:lnTo>
                  <a:pt x="106" y="94"/>
                </a:lnTo>
                <a:lnTo>
                  <a:pt x="106" y="92"/>
                </a:lnTo>
                <a:lnTo>
                  <a:pt x="109" y="90"/>
                </a:lnTo>
                <a:lnTo>
                  <a:pt x="111" y="90"/>
                </a:lnTo>
                <a:lnTo>
                  <a:pt x="99" y="78"/>
                </a:lnTo>
                <a:lnTo>
                  <a:pt x="99" y="78"/>
                </a:lnTo>
                <a:close/>
              </a:path>
              <a:path w="410" h="172">
                <a:moveTo>
                  <a:pt x="39" y="66"/>
                </a:moveTo>
                <a:lnTo>
                  <a:pt x="32" y="66"/>
                </a:lnTo>
                <a:lnTo>
                  <a:pt x="34" y="68"/>
                </a:lnTo>
                <a:lnTo>
                  <a:pt x="34" y="70"/>
                </a:lnTo>
                <a:lnTo>
                  <a:pt x="37" y="75"/>
                </a:lnTo>
                <a:lnTo>
                  <a:pt x="39" y="78"/>
                </a:lnTo>
                <a:lnTo>
                  <a:pt x="39" y="80"/>
                </a:lnTo>
                <a:lnTo>
                  <a:pt x="41" y="85"/>
                </a:lnTo>
                <a:lnTo>
                  <a:pt x="44" y="90"/>
                </a:lnTo>
                <a:lnTo>
                  <a:pt x="46" y="90"/>
                </a:lnTo>
                <a:lnTo>
                  <a:pt x="46" y="85"/>
                </a:lnTo>
                <a:lnTo>
                  <a:pt x="49" y="82"/>
                </a:lnTo>
                <a:lnTo>
                  <a:pt x="49" y="78"/>
                </a:lnTo>
                <a:lnTo>
                  <a:pt x="46" y="73"/>
                </a:lnTo>
                <a:lnTo>
                  <a:pt x="46" y="70"/>
                </a:lnTo>
                <a:lnTo>
                  <a:pt x="44" y="70"/>
                </a:lnTo>
                <a:lnTo>
                  <a:pt x="44" y="68"/>
                </a:lnTo>
                <a:lnTo>
                  <a:pt x="41" y="68"/>
                </a:lnTo>
                <a:lnTo>
                  <a:pt x="39" y="66"/>
                </a:lnTo>
                <a:lnTo>
                  <a:pt x="39" y="66"/>
                </a:lnTo>
                <a:close/>
              </a:path>
              <a:path w="410" h="172">
                <a:moveTo>
                  <a:pt x="32" y="49"/>
                </a:moveTo>
                <a:lnTo>
                  <a:pt x="25" y="49"/>
                </a:lnTo>
                <a:lnTo>
                  <a:pt x="22" y="54"/>
                </a:lnTo>
                <a:lnTo>
                  <a:pt x="22" y="63"/>
                </a:lnTo>
                <a:lnTo>
                  <a:pt x="20" y="68"/>
                </a:lnTo>
                <a:lnTo>
                  <a:pt x="20" y="75"/>
                </a:lnTo>
                <a:lnTo>
                  <a:pt x="17" y="80"/>
                </a:lnTo>
                <a:lnTo>
                  <a:pt x="17" y="82"/>
                </a:lnTo>
                <a:lnTo>
                  <a:pt x="25" y="82"/>
                </a:lnTo>
                <a:lnTo>
                  <a:pt x="25" y="133"/>
                </a:lnTo>
                <a:lnTo>
                  <a:pt x="25" y="138"/>
                </a:lnTo>
                <a:lnTo>
                  <a:pt x="25" y="159"/>
                </a:lnTo>
                <a:lnTo>
                  <a:pt x="22" y="164"/>
                </a:lnTo>
                <a:lnTo>
                  <a:pt x="22" y="171"/>
                </a:lnTo>
                <a:lnTo>
                  <a:pt x="32" y="164"/>
                </a:lnTo>
                <a:lnTo>
                  <a:pt x="32" y="66"/>
                </a:lnTo>
                <a:lnTo>
                  <a:pt x="39" y="66"/>
                </a:lnTo>
                <a:lnTo>
                  <a:pt x="34" y="63"/>
                </a:lnTo>
                <a:lnTo>
                  <a:pt x="32" y="61"/>
                </a:lnTo>
                <a:lnTo>
                  <a:pt x="32" y="49"/>
                </a:lnTo>
                <a:lnTo>
                  <a:pt x="32" y="49"/>
                </a:lnTo>
                <a:close/>
              </a:path>
              <a:path w="410" h="172">
                <a:moveTo>
                  <a:pt x="94" y="49"/>
                </a:moveTo>
                <a:lnTo>
                  <a:pt x="92" y="51"/>
                </a:lnTo>
                <a:lnTo>
                  <a:pt x="94" y="54"/>
                </a:lnTo>
                <a:lnTo>
                  <a:pt x="97" y="56"/>
                </a:lnTo>
                <a:lnTo>
                  <a:pt x="99" y="58"/>
                </a:lnTo>
                <a:lnTo>
                  <a:pt x="101" y="63"/>
                </a:lnTo>
                <a:lnTo>
                  <a:pt x="104" y="66"/>
                </a:lnTo>
                <a:lnTo>
                  <a:pt x="106" y="68"/>
                </a:lnTo>
                <a:lnTo>
                  <a:pt x="109" y="70"/>
                </a:lnTo>
                <a:lnTo>
                  <a:pt x="109" y="73"/>
                </a:lnTo>
                <a:lnTo>
                  <a:pt x="111" y="75"/>
                </a:lnTo>
                <a:lnTo>
                  <a:pt x="111" y="78"/>
                </a:lnTo>
                <a:lnTo>
                  <a:pt x="113" y="80"/>
                </a:lnTo>
                <a:lnTo>
                  <a:pt x="116" y="85"/>
                </a:lnTo>
                <a:lnTo>
                  <a:pt x="116" y="87"/>
                </a:lnTo>
                <a:lnTo>
                  <a:pt x="118" y="87"/>
                </a:lnTo>
                <a:lnTo>
                  <a:pt x="121" y="85"/>
                </a:lnTo>
                <a:lnTo>
                  <a:pt x="121" y="68"/>
                </a:lnTo>
                <a:lnTo>
                  <a:pt x="118" y="66"/>
                </a:lnTo>
                <a:lnTo>
                  <a:pt x="116" y="63"/>
                </a:lnTo>
                <a:lnTo>
                  <a:pt x="113" y="61"/>
                </a:lnTo>
                <a:lnTo>
                  <a:pt x="111" y="58"/>
                </a:lnTo>
                <a:lnTo>
                  <a:pt x="109" y="58"/>
                </a:lnTo>
                <a:lnTo>
                  <a:pt x="104" y="56"/>
                </a:lnTo>
                <a:lnTo>
                  <a:pt x="101" y="54"/>
                </a:lnTo>
                <a:lnTo>
                  <a:pt x="97" y="51"/>
                </a:lnTo>
                <a:lnTo>
                  <a:pt x="94" y="49"/>
                </a:lnTo>
                <a:lnTo>
                  <a:pt x="94" y="49"/>
                </a:lnTo>
                <a:close/>
              </a:path>
              <a:path w="410" h="172">
                <a:moveTo>
                  <a:pt x="70" y="44"/>
                </a:moveTo>
                <a:lnTo>
                  <a:pt x="70" y="46"/>
                </a:lnTo>
                <a:lnTo>
                  <a:pt x="68" y="49"/>
                </a:lnTo>
                <a:lnTo>
                  <a:pt x="68" y="54"/>
                </a:lnTo>
                <a:lnTo>
                  <a:pt x="65" y="56"/>
                </a:lnTo>
                <a:lnTo>
                  <a:pt x="65" y="58"/>
                </a:lnTo>
                <a:lnTo>
                  <a:pt x="63" y="63"/>
                </a:lnTo>
                <a:lnTo>
                  <a:pt x="61" y="66"/>
                </a:lnTo>
                <a:lnTo>
                  <a:pt x="61" y="68"/>
                </a:lnTo>
                <a:lnTo>
                  <a:pt x="58" y="73"/>
                </a:lnTo>
                <a:lnTo>
                  <a:pt x="56" y="75"/>
                </a:lnTo>
                <a:lnTo>
                  <a:pt x="56" y="78"/>
                </a:lnTo>
                <a:lnTo>
                  <a:pt x="53" y="82"/>
                </a:lnTo>
                <a:lnTo>
                  <a:pt x="51" y="85"/>
                </a:lnTo>
                <a:lnTo>
                  <a:pt x="49" y="87"/>
                </a:lnTo>
                <a:lnTo>
                  <a:pt x="49" y="90"/>
                </a:lnTo>
                <a:lnTo>
                  <a:pt x="46" y="92"/>
                </a:lnTo>
                <a:lnTo>
                  <a:pt x="46" y="94"/>
                </a:lnTo>
                <a:lnTo>
                  <a:pt x="49" y="92"/>
                </a:lnTo>
                <a:lnTo>
                  <a:pt x="51" y="90"/>
                </a:lnTo>
                <a:lnTo>
                  <a:pt x="53" y="87"/>
                </a:lnTo>
                <a:lnTo>
                  <a:pt x="56" y="87"/>
                </a:lnTo>
                <a:lnTo>
                  <a:pt x="56" y="85"/>
                </a:lnTo>
                <a:lnTo>
                  <a:pt x="58" y="82"/>
                </a:lnTo>
                <a:lnTo>
                  <a:pt x="61" y="78"/>
                </a:lnTo>
                <a:lnTo>
                  <a:pt x="63" y="75"/>
                </a:lnTo>
                <a:lnTo>
                  <a:pt x="65" y="73"/>
                </a:lnTo>
                <a:lnTo>
                  <a:pt x="68" y="70"/>
                </a:lnTo>
                <a:lnTo>
                  <a:pt x="68" y="68"/>
                </a:lnTo>
                <a:lnTo>
                  <a:pt x="70" y="63"/>
                </a:lnTo>
                <a:lnTo>
                  <a:pt x="73" y="61"/>
                </a:lnTo>
                <a:lnTo>
                  <a:pt x="75" y="58"/>
                </a:lnTo>
                <a:lnTo>
                  <a:pt x="77" y="56"/>
                </a:lnTo>
                <a:lnTo>
                  <a:pt x="80" y="56"/>
                </a:lnTo>
                <a:lnTo>
                  <a:pt x="82" y="54"/>
                </a:lnTo>
                <a:lnTo>
                  <a:pt x="70" y="44"/>
                </a:lnTo>
                <a:lnTo>
                  <a:pt x="70" y="44"/>
                </a:lnTo>
                <a:close/>
              </a:path>
              <a:path w="410" h="172">
                <a:moveTo>
                  <a:pt x="44" y="37"/>
                </a:moveTo>
                <a:lnTo>
                  <a:pt x="39" y="44"/>
                </a:lnTo>
                <a:lnTo>
                  <a:pt x="1" y="44"/>
                </a:lnTo>
                <a:lnTo>
                  <a:pt x="5" y="51"/>
                </a:lnTo>
                <a:lnTo>
                  <a:pt x="10" y="49"/>
                </a:lnTo>
                <a:lnTo>
                  <a:pt x="53" y="49"/>
                </a:lnTo>
                <a:lnTo>
                  <a:pt x="44" y="37"/>
                </a:lnTo>
                <a:lnTo>
                  <a:pt x="44" y="37"/>
                </a:lnTo>
                <a:close/>
              </a:path>
              <a:path w="410" h="172">
                <a:moveTo>
                  <a:pt x="116" y="25"/>
                </a:moveTo>
                <a:lnTo>
                  <a:pt x="109" y="34"/>
                </a:lnTo>
                <a:lnTo>
                  <a:pt x="49" y="34"/>
                </a:lnTo>
                <a:lnTo>
                  <a:pt x="53" y="41"/>
                </a:lnTo>
                <a:lnTo>
                  <a:pt x="56" y="39"/>
                </a:lnTo>
                <a:lnTo>
                  <a:pt x="128" y="39"/>
                </a:lnTo>
                <a:lnTo>
                  <a:pt x="116" y="25"/>
                </a:lnTo>
                <a:lnTo>
                  <a:pt x="116" y="25"/>
                </a:lnTo>
                <a:close/>
              </a:path>
              <a:path w="410" h="172">
                <a:moveTo>
                  <a:pt x="22" y="1"/>
                </a:moveTo>
                <a:lnTo>
                  <a:pt x="22" y="6"/>
                </a:lnTo>
                <a:lnTo>
                  <a:pt x="25" y="8"/>
                </a:lnTo>
                <a:lnTo>
                  <a:pt x="25" y="44"/>
                </a:lnTo>
                <a:lnTo>
                  <a:pt x="32" y="44"/>
                </a:lnTo>
                <a:lnTo>
                  <a:pt x="32" y="13"/>
                </a:lnTo>
                <a:lnTo>
                  <a:pt x="37" y="10"/>
                </a:lnTo>
                <a:lnTo>
                  <a:pt x="22" y="1"/>
                </a:lnTo>
                <a:lnTo>
                  <a:pt x="22" y="1"/>
                </a:lnTo>
                <a:close/>
              </a:path>
              <a:path w="410" h="172">
                <a:moveTo>
                  <a:pt x="73" y="1"/>
                </a:moveTo>
                <a:lnTo>
                  <a:pt x="70" y="1"/>
                </a:lnTo>
                <a:lnTo>
                  <a:pt x="73" y="3"/>
                </a:lnTo>
                <a:lnTo>
                  <a:pt x="75" y="8"/>
                </a:lnTo>
                <a:lnTo>
                  <a:pt x="77" y="10"/>
                </a:lnTo>
                <a:lnTo>
                  <a:pt x="77" y="15"/>
                </a:lnTo>
                <a:lnTo>
                  <a:pt x="80" y="18"/>
                </a:lnTo>
                <a:lnTo>
                  <a:pt x="80" y="20"/>
                </a:lnTo>
                <a:lnTo>
                  <a:pt x="82" y="22"/>
                </a:lnTo>
                <a:lnTo>
                  <a:pt x="82" y="32"/>
                </a:lnTo>
                <a:lnTo>
                  <a:pt x="85" y="34"/>
                </a:lnTo>
                <a:lnTo>
                  <a:pt x="85" y="32"/>
                </a:lnTo>
                <a:lnTo>
                  <a:pt x="90" y="30"/>
                </a:lnTo>
                <a:lnTo>
                  <a:pt x="90" y="15"/>
                </a:lnTo>
                <a:lnTo>
                  <a:pt x="87" y="13"/>
                </a:lnTo>
                <a:lnTo>
                  <a:pt x="87" y="10"/>
                </a:lnTo>
                <a:lnTo>
                  <a:pt x="85" y="8"/>
                </a:lnTo>
                <a:lnTo>
                  <a:pt x="82" y="8"/>
                </a:lnTo>
                <a:lnTo>
                  <a:pt x="80" y="6"/>
                </a:lnTo>
                <a:lnTo>
                  <a:pt x="77" y="3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10" h="172">
                <a:moveTo>
                  <a:pt x="353" y="147"/>
                </a:moveTo>
                <a:lnTo>
                  <a:pt x="353" y="152"/>
                </a:lnTo>
                <a:lnTo>
                  <a:pt x="373" y="152"/>
                </a:lnTo>
                <a:lnTo>
                  <a:pt x="368" y="152"/>
                </a:lnTo>
                <a:lnTo>
                  <a:pt x="365" y="150"/>
                </a:lnTo>
                <a:lnTo>
                  <a:pt x="358" y="150"/>
                </a:lnTo>
                <a:lnTo>
                  <a:pt x="353" y="147"/>
                </a:lnTo>
                <a:lnTo>
                  <a:pt x="353" y="147"/>
                </a:lnTo>
                <a:close/>
              </a:path>
              <a:path w="410" h="172">
                <a:moveTo>
                  <a:pt x="325" y="99"/>
                </a:moveTo>
                <a:lnTo>
                  <a:pt x="317" y="99"/>
                </a:lnTo>
                <a:lnTo>
                  <a:pt x="317" y="101"/>
                </a:lnTo>
                <a:lnTo>
                  <a:pt x="317" y="104"/>
                </a:lnTo>
                <a:lnTo>
                  <a:pt x="320" y="109"/>
                </a:lnTo>
                <a:lnTo>
                  <a:pt x="320" y="111"/>
                </a:lnTo>
                <a:lnTo>
                  <a:pt x="322" y="116"/>
                </a:lnTo>
                <a:lnTo>
                  <a:pt x="322" y="123"/>
                </a:lnTo>
                <a:lnTo>
                  <a:pt x="325" y="126"/>
                </a:lnTo>
                <a:lnTo>
                  <a:pt x="325" y="133"/>
                </a:lnTo>
                <a:lnTo>
                  <a:pt x="327" y="135"/>
                </a:lnTo>
                <a:lnTo>
                  <a:pt x="327" y="145"/>
                </a:lnTo>
                <a:lnTo>
                  <a:pt x="330" y="147"/>
                </a:lnTo>
                <a:lnTo>
                  <a:pt x="332" y="145"/>
                </a:lnTo>
                <a:lnTo>
                  <a:pt x="334" y="142"/>
                </a:lnTo>
                <a:lnTo>
                  <a:pt x="334" y="126"/>
                </a:lnTo>
                <a:lnTo>
                  <a:pt x="332" y="121"/>
                </a:lnTo>
                <a:lnTo>
                  <a:pt x="332" y="116"/>
                </a:lnTo>
                <a:lnTo>
                  <a:pt x="330" y="114"/>
                </a:lnTo>
                <a:lnTo>
                  <a:pt x="330" y="111"/>
                </a:lnTo>
                <a:lnTo>
                  <a:pt x="327" y="106"/>
                </a:lnTo>
                <a:lnTo>
                  <a:pt x="325" y="104"/>
                </a:lnTo>
                <a:lnTo>
                  <a:pt x="325" y="99"/>
                </a:lnTo>
                <a:lnTo>
                  <a:pt x="325" y="99"/>
                </a:lnTo>
                <a:close/>
              </a:path>
              <a:path w="410" h="172">
                <a:moveTo>
                  <a:pt x="344" y="70"/>
                </a:moveTo>
                <a:lnTo>
                  <a:pt x="341" y="70"/>
                </a:lnTo>
                <a:lnTo>
                  <a:pt x="344" y="73"/>
                </a:lnTo>
                <a:lnTo>
                  <a:pt x="344" y="78"/>
                </a:lnTo>
                <a:lnTo>
                  <a:pt x="346" y="80"/>
                </a:lnTo>
                <a:lnTo>
                  <a:pt x="346" y="85"/>
                </a:lnTo>
                <a:lnTo>
                  <a:pt x="349" y="87"/>
                </a:lnTo>
                <a:lnTo>
                  <a:pt x="349" y="94"/>
                </a:lnTo>
                <a:lnTo>
                  <a:pt x="351" y="97"/>
                </a:lnTo>
                <a:lnTo>
                  <a:pt x="351" y="111"/>
                </a:lnTo>
                <a:lnTo>
                  <a:pt x="353" y="114"/>
                </a:lnTo>
                <a:lnTo>
                  <a:pt x="356" y="114"/>
                </a:lnTo>
                <a:lnTo>
                  <a:pt x="358" y="109"/>
                </a:lnTo>
                <a:lnTo>
                  <a:pt x="358" y="106"/>
                </a:lnTo>
                <a:lnTo>
                  <a:pt x="361" y="104"/>
                </a:lnTo>
                <a:lnTo>
                  <a:pt x="361" y="97"/>
                </a:lnTo>
                <a:lnTo>
                  <a:pt x="358" y="92"/>
                </a:lnTo>
                <a:lnTo>
                  <a:pt x="358" y="87"/>
                </a:lnTo>
                <a:lnTo>
                  <a:pt x="356" y="87"/>
                </a:lnTo>
                <a:lnTo>
                  <a:pt x="356" y="85"/>
                </a:lnTo>
                <a:lnTo>
                  <a:pt x="353" y="82"/>
                </a:lnTo>
                <a:lnTo>
                  <a:pt x="351" y="80"/>
                </a:lnTo>
                <a:lnTo>
                  <a:pt x="349" y="75"/>
                </a:lnTo>
                <a:lnTo>
                  <a:pt x="346" y="73"/>
                </a:lnTo>
                <a:lnTo>
                  <a:pt x="344" y="70"/>
                </a:lnTo>
                <a:lnTo>
                  <a:pt x="344" y="70"/>
                </a:lnTo>
                <a:close/>
              </a:path>
              <a:path w="410" h="172">
                <a:moveTo>
                  <a:pt x="385" y="54"/>
                </a:moveTo>
                <a:lnTo>
                  <a:pt x="377" y="54"/>
                </a:lnTo>
                <a:lnTo>
                  <a:pt x="377" y="145"/>
                </a:lnTo>
                <a:lnTo>
                  <a:pt x="377" y="147"/>
                </a:lnTo>
                <a:lnTo>
                  <a:pt x="375" y="150"/>
                </a:lnTo>
                <a:lnTo>
                  <a:pt x="373" y="152"/>
                </a:lnTo>
                <a:lnTo>
                  <a:pt x="353" y="152"/>
                </a:lnTo>
                <a:lnTo>
                  <a:pt x="358" y="154"/>
                </a:lnTo>
                <a:lnTo>
                  <a:pt x="361" y="157"/>
                </a:lnTo>
                <a:lnTo>
                  <a:pt x="365" y="159"/>
                </a:lnTo>
                <a:lnTo>
                  <a:pt x="368" y="159"/>
                </a:lnTo>
                <a:lnTo>
                  <a:pt x="368" y="161"/>
                </a:lnTo>
                <a:lnTo>
                  <a:pt x="370" y="164"/>
                </a:lnTo>
                <a:lnTo>
                  <a:pt x="373" y="166"/>
                </a:lnTo>
                <a:lnTo>
                  <a:pt x="373" y="169"/>
                </a:lnTo>
                <a:lnTo>
                  <a:pt x="375" y="169"/>
                </a:lnTo>
                <a:lnTo>
                  <a:pt x="377" y="166"/>
                </a:lnTo>
                <a:lnTo>
                  <a:pt x="380" y="164"/>
                </a:lnTo>
                <a:lnTo>
                  <a:pt x="382" y="161"/>
                </a:lnTo>
                <a:lnTo>
                  <a:pt x="382" y="159"/>
                </a:lnTo>
                <a:lnTo>
                  <a:pt x="385" y="157"/>
                </a:lnTo>
                <a:lnTo>
                  <a:pt x="385" y="154"/>
                </a:lnTo>
                <a:lnTo>
                  <a:pt x="385" y="150"/>
                </a:lnTo>
                <a:lnTo>
                  <a:pt x="385" y="54"/>
                </a:lnTo>
                <a:lnTo>
                  <a:pt x="385" y="54"/>
                </a:lnTo>
                <a:close/>
              </a:path>
              <a:path w="410" h="172">
                <a:moveTo>
                  <a:pt x="291" y="46"/>
                </a:moveTo>
                <a:lnTo>
                  <a:pt x="289" y="49"/>
                </a:lnTo>
                <a:lnTo>
                  <a:pt x="291" y="51"/>
                </a:lnTo>
                <a:lnTo>
                  <a:pt x="291" y="54"/>
                </a:lnTo>
                <a:lnTo>
                  <a:pt x="293" y="54"/>
                </a:lnTo>
                <a:lnTo>
                  <a:pt x="293" y="56"/>
                </a:lnTo>
                <a:lnTo>
                  <a:pt x="296" y="61"/>
                </a:lnTo>
                <a:lnTo>
                  <a:pt x="296" y="63"/>
                </a:lnTo>
                <a:lnTo>
                  <a:pt x="298" y="66"/>
                </a:lnTo>
                <a:lnTo>
                  <a:pt x="301" y="68"/>
                </a:lnTo>
                <a:lnTo>
                  <a:pt x="301" y="73"/>
                </a:lnTo>
                <a:lnTo>
                  <a:pt x="303" y="75"/>
                </a:lnTo>
                <a:lnTo>
                  <a:pt x="305" y="80"/>
                </a:lnTo>
                <a:lnTo>
                  <a:pt x="308" y="82"/>
                </a:lnTo>
                <a:lnTo>
                  <a:pt x="315" y="82"/>
                </a:lnTo>
                <a:lnTo>
                  <a:pt x="313" y="80"/>
                </a:lnTo>
                <a:lnTo>
                  <a:pt x="310" y="78"/>
                </a:lnTo>
                <a:lnTo>
                  <a:pt x="310" y="75"/>
                </a:lnTo>
                <a:lnTo>
                  <a:pt x="308" y="70"/>
                </a:lnTo>
                <a:lnTo>
                  <a:pt x="305" y="68"/>
                </a:lnTo>
                <a:lnTo>
                  <a:pt x="303" y="66"/>
                </a:lnTo>
                <a:lnTo>
                  <a:pt x="303" y="63"/>
                </a:lnTo>
                <a:lnTo>
                  <a:pt x="301" y="61"/>
                </a:lnTo>
                <a:lnTo>
                  <a:pt x="298" y="58"/>
                </a:lnTo>
                <a:lnTo>
                  <a:pt x="296" y="54"/>
                </a:lnTo>
                <a:lnTo>
                  <a:pt x="293" y="51"/>
                </a:lnTo>
                <a:lnTo>
                  <a:pt x="293" y="49"/>
                </a:lnTo>
                <a:lnTo>
                  <a:pt x="291" y="46"/>
                </a:lnTo>
                <a:lnTo>
                  <a:pt x="291" y="46"/>
                </a:lnTo>
                <a:close/>
              </a:path>
              <a:path w="410" h="172">
                <a:moveTo>
                  <a:pt x="397" y="41"/>
                </a:moveTo>
                <a:lnTo>
                  <a:pt x="390" y="51"/>
                </a:lnTo>
                <a:lnTo>
                  <a:pt x="334" y="51"/>
                </a:lnTo>
                <a:lnTo>
                  <a:pt x="339" y="56"/>
                </a:lnTo>
                <a:lnTo>
                  <a:pt x="346" y="56"/>
                </a:lnTo>
                <a:lnTo>
                  <a:pt x="349" y="54"/>
                </a:lnTo>
                <a:lnTo>
                  <a:pt x="409" y="54"/>
                </a:lnTo>
                <a:lnTo>
                  <a:pt x="397" y="41"/>
                </a:lnTo>
                <a:lnTo>
                  <a:pt x="397" y="41"/>
                </a:lnTo>
                <a:close/>
              </a:path>
              <a:path w="410" h="172">
                <a:moveTo>
                  <a:pt x="339" y="32"/>
                </a:moveTo>
                <a:lnTo>
                  <a:pt x="327" y="32"/>
                </a:lnTo>
                <a:lnTo>
                  <a:pt x="325" y="37"/>
                </a:lnTo>
                <a:lnTo>
                  <a:pt x="325" y="44"/>
                </a:lnTo>
                <a:lnTo>
                  <a:pt x="322" y="49"/>
                </a:lnTo>
                <a:lnTo>
                  <a:pt x="322" y="56"/>
                </a:lnTo>
                <a:lnTo>
                  <a:pt x="320" y="61"/>
                </a:lnTo>
                <a:lnTo>
                  <a:pt x="320" y="68"/>
                </a:lnTo>
                <a:lnTo>
                  <a:pt x="317" y="70"/>
                </a:lnTo>
                <a:lnTo>
                  <a:pt x="317" y="78"/>
                </a:lnTo>
                <a:lnTo>
                  <a:pt x="315" y="80"/>
                </a:lnTo>
                <a:lnTo>
                  <a:pt x="315" y="82"/>
                </a:lnTo>
                <a:lnTo>
                  <a:pt x="308" y="82"/>
                </a:lnTo>
                <a:lnTo>
                  <a:pt x="310" y="87"/>
                </a:lnTo>
                <a:lnTo>
                  <a:pt x="313" y="92"/>
                </a:lnTo>
                <a:lnTo>
                  <a:pt x="310" y="92"/>
                </a:lnTo>
                <a:lnTo>
                  <a:pt x="310" y="94"/>
                </a:lnTo>
                <a:lnTo>
                  <a:pt x="310" y="99"/>
                </a:lnTo>
                <a:lnTo>
                  <a:pt x="308" y="101"/>
                </a:lnTo>
                <a:lnTo>
                  <a:pt x="305" y="104"/>
                </a:lnTo>
                <a:lnTo>
                  <a:pt x="305" y="109"/>
                </a:lnTo>
                <a:lnTo>
                  <a:pt x="303" y="111"/>
                </a:lnTo>
                <a:lnTo>
                  <a:pt x="301" y="114"/>
                </a:lnTo>
                <a:lnTo>
                  <a:pt x="301" y="118"/>
                </a:lnTo>
                <a:lnTo>
                  <a:pt x="298" y="121"/>
                </a:lnTo>
                <a:lnTo>
                  <a:pt x="298" y="123"/>
                </a:lnTo>
                <a:lnTo>
                  <a:pt x="296" y="126"/>
                </a:lnTo>
                <a:lnTo>
                  <a:pt x="293" y="130"/>
                </a:lnTo>
                <a:lnTo>
                  <a:pt x="291" y="133"/>
                </a:lnTo>
                <a:lnTo>
                  <a:pt x="291" y="135"/>
                </a:lnTo>
                <a:lnTo>
                  <a:pt x="289" y="138"/>
                </a:lnTo>
                <a:lnTo>
                  <a:pt x="286" y="140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9" y="154"/>
                </a:lnTo>
                <a:lnTo>
                  <a:pt x="281" y="152"/>
                </a:lnTo>
                <a:lnTo>
                  <a:pt x="284" y="150"/>
                </a:lnTo>
                <a:lnTo>
                  <a:pt x="286" y="147"/>
                </a:lnTo>
                <a:lnTo>
                  <a:pt x="289" y="145"/>
                </a:lnTo>
                <a:lnTo>
                  <a:pt x="291" y="142"/>
                </a:lnTo>
                <a:lnTo>
                  <a:pt x="293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3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0" y="114"/>
                </a:lnTo>
                <a:lnTo>
                  <a:pt x="310" y="111"/>
                </a:lnTo>
                <a:lnTo>
                  <a:pt x="313" y="109"/>
                </a:lnTo>
                <a:lnTo>
                  <a:pt x="313" y="106"/>
                </a:lnTo>
                <a:lnTo>
                  <a:pt x="315" y="101"/>
                </a:lnTo>
                <a:lnTo>
                  <a:pt x="317" y="99"/>
                </a:lnTo>
                <a:lnTo>
                  <a:pt x="325" y="99"/>
                </a:lnTo>
                <a:lnTo>
                  <a:pt x="322" y="94"/>
                </a:lnTo>
                <a:lnTo>
                  <a:pt x="320" y="92"/>
                </a:lnTo>
                <a:lnTo>
                  <a:pt x="320" y="87"/>
                </a:lnTo>
                <a:lnTo>
                  <a:pt x="322" y="85"/>
                </a:lnTo>
                <a:lnTo>
                  <a:pt x="322" y="80"/>
                </a:lnTo>
                <a:lnTo>
                  <a:pt x="325" y="78"/>
                </a:lnTo>
                <a:lnTo>
                  <a:pt x="325" y="70"/>
                </a:lnTo>
                <a:lnTo>
                  <a:pt x="327" y="68"/>
                </a:lnTo>
                <a:lnTo>
                  <a:pt x="327" y="63"/>
                </a:lnTo>
                <a:lnTo>
                  <a:pt x="330" y="61"/>
                </a:lnTo>
                <a:lnTo>
                  <a:pt x="330" y="54"/>
                </a:lnTo>
                <a:lnTo>
                  <a:pt x="332" y="49"/>
                </a:lnTo>
                <a:lnTo>
                  <a:pt x="332" y="46"/>
                </a:lnTo>
                <a:lnTo>
                  <a:pt x="334" y="41"/>
                </a:lnTo>
                <a:lnTo>
                  <a:pt x="334" y="37"/>
                </a:lnTo>
                <a:lnTo>
                  <a:pt x="339" y="32"/>
                </a:lnTo>
                <a:lnTo>
                  <a:pt x="339" y="32"/>
                </a:lnTo>
                <a:close/>
              </a:path>
              <a:path w="410" h="172">
                <a:moveTo>
                  <a:pt x="330" y="20"/>
                </a:moveTo>
                <a:lnTo>
                  <a:pt x="327" y="27"/>
                </a:lnTo>
                <a:lnTo>
                  <a:pt x="284" y="27"/>
                </a:lnTo>
                <a:lnTo>
                  <a:pt x="289" y="34"/>
                </a:lnTo>
                <a:lnTo>
                  <a:pt x="293" y="34"/>
                </a:lnTo>
                <a:lnTo>
                  <a:pt x="296" y="32"/>
                </a:lnTo>
                <a:lnTo>
                  <a:pt x="339" y="32"/>
                </a:lnTo>
                <a:lnTo>
                  <a:pt x="330" y="20"/>
                </a:lnTo>
                <a:lnTo>
                  <a:pt x="330" y="20"/>
                </a:lnTo>
                <a:close/>
              </a:path>
              <a:path w="410" h="172">
                <a:moveTo>
                  <a:pt x="377" y="3"/>
                </a:moveTo>
                <a:lnTo>
                  <a:pt x="377" y="51"/>
                </a:lnTo>
                <a:lnTo>
                  <a:pt x="385" y="51"/>
                </a:lnTo>
                <a:lnTo>
                  <a:pt x="385" y="18"/>
                </a:lnTo>
                <a:lnTo>
                  <a:pt x="390" y="13"/>
                </a:lnTo>
                <a:lnTo>
                  <a:pt x="377" y="3"/>
                </a:lnTo>
                <a:lnTo>
                  <a:pt x="377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96" name="path 12296"/>
          <p:cNvSpPr/>
          <p:nvPr/>
        </p:nvSpPr>
        <p:spPr>
          <a:xfrm>
            <a:off x="6649973" y="9743185"/>
            <a:ext cx="260603" cy="109727"/>
          </a:xfrm>
          <a:custGeom>
            <a:avLst/>
            <a:gdLst/>
            <a:ahLst/>
            <a:cxnLst/>
            <a:rect l="0" t="0" r="0" b="0"/>
            <a:pathLst>
              <a:path w="410" h="172">
                <a:moveTo>
                  <a:pt x="56" y="154"/>
                </a:moveTo>
                <a:lnTo>
                  <a:pt x="56" y="157"/>
                </a:lnTo>
                <a:lnTo>
                  <a:pt x="70" y="154"/>
                </a:lnTo>
                <a:lnTo>
                  <a:pt x="56" y="154"/>
                </a:lnTo>
                <a:lnTo>
                  <a:pt x="56" y="154"/>
                </a:lnTo>
                <a:close/>
              </a:path>
              <a:path w="410" h="172">
                <a:moveTo>
                  <a:pt x="90" y="152"/>
                </a:moveTo>
                <a:lnTo>
                  <a:pt x="90" y="154"/>
                </a:lnTo>
                <a:lnTo>
                  <a:pt x="104" y="154"/>
                </a:lnTo>
                <a:lnTo>
                  <a:pt x="97" y="154"/>
                </a:lnTo>
                <a:lnTo>
                  <a:pt x="92" y="152"/>
                </a:lnTo>
                <a:lnTo>
                  <a:pt x="90" y="152"/>
                </a:lnTo>
                <a:lnTo>
                  <a:pt x="90" y="152"/>
                </a:lnTo>
                <a:close/>
              </a:path>
              <a:path w="410" h="172">
                <a:moveTo>
                  <a:pt x="41" y="111"/>
                </a:moveTo>
                <a:lnTo>
                  <a:pt x="25" y="130"/>
                </a:lnTo>
                <a:lnTo>
                  <a:pt x="32" y="133"/>
                </a:lnTo>
                <a:lnTo>
                  <a:pt x="32" y="130"/>
                </a:lnTo>
                <a:lnTo>
                  <a:pt x="34" y="128"/>
                </a:lnTo>
                <a:lnTo>
                  <a:pt x="37" y="125"/>
                </a:lnTo>
                <a:lnTo>
                  <a:pt x="39" y="121"/>
                </a:lnTo>
                <a:lnTo>
                  <a:pt x="39" y="118"/>
                </a:lnTo>
                <a:lnTo>
                  <a:pt x="41" y="116"/>
                </a:lnTo>
                <a:lnTo>
                  <a:pt x="44" y="113"/>
                </a:lnTo>
                <a:lnTo>
                  <a:pt x="44" y="111"/>
                </a:lnTo>
                <a:lnTo>
                  <a:pt x="41" y="111"/>
                </a:lnTo>
                <a:lnTo>
                  <a:pt x="41" y="111"/>
                </a:lnTo>
                <a:close/>
              </a:path>
              <a:path w="410" h="172">
                <a:moveTo>
                  <a:pt x="65" y="106"/>
                </a:moveTo>
                <a:lnTo>
                  <a:pt x="63" y="111"/>
                </a:lnTo>
                <a:lnTo>
                  <a:pt x="61" y="113"/>
                </a:lnTo>
                <a:lnTo>
                  <a:pt x="61" y="116"/>
                </a:lnTo>
                <a:lnTo>
                  <a:pt x="58" y="118"/>
                </a:lnTo>
                <a:lnTo>
                  <a:pt x="58" y="123"/>
                </a:lnTo>
                <a:lnTo>
                  <a:pt x="56" y="125"/>
                </a:lnTo>
                <a:lnTo>
                  <a:pt x="54" y="128"/>
                </a:lnTo>
                <a:lnTo>
                  <a:pt x="51" y="130"/>
                </a:lnTo>
                <a:lnTo>
                  <a:pt x="51" y="133"/>
                </a:lnTo>
                <a:lnTo>
                  <a:pt x="49" y="135"/>
                </a:lnTo>
                <a:lnTo>
                  <a:pt x="46" y="137"/>
                </a:lnTo>
                <a:lnTo>
                  <a:pt x="44" y="140"/>
                </a:lnTo>
                <a:lnTo>
                  <a:pt x="41" y="142"/>
                </a:lnTo>
                <a:lnTo>
                  <a:pt x="41" y="145"/>
                </a:lnTo>
                <a:lnTo>
                  <a:pt x="39" y="149"/>
                </a:lnTo>
                <a:lnTo>
                  <a:pt x="37" y="152"/>
                </a:lnTo>
                <a:lnTo>
                  <a:pt x="34" y="154"/>
                </a:lnTo>
                <a:lnTo>
                  <a:pt x="32" y="157"/>
                </a:lnTo>
                <a:lnTo>
                  <a:pt x="30" y="159"/>
                </a:lnTo>
                <a:lnTo>
                  <a:pt x="27" y="161"/>
                </a:lnTo>
                <a:lnTo>
                  <a:pt x="25" y="161"/>
                </a:lnTo>
                <a:lnTo>
                  <a:pt x="25" y="164"/>
                </a:lnTo>
                <a:lnTo>
                  <a:pt x="27" y="164"/>
                </a:lnTo>
                <a:lnTo>
                  <a:pt x="30" y="161"/>
                </a:lnTo>
                <a:lnTo>
                  <a:pt x="32" y="159"/>
                </a:lnTo>
                <a:lnTo>
                  <a:pt x="34" y="157"/>
                </a:lnTo>
                <a:lnTo>
                  <a:pt x="37" y="157"/>
                </a:lnTo>
                <a:lnTo>
                  <a:pt x="39" y="154"/>
                </a:lnTo>
                <a:lnTo>
                  <a:pt x="41" y="152"/>
                </a:lnTo>
                <a:lnTo>
                  <a:pt x="44" y="149"/>
                </a:lnTo>
                <a:lnTo>
                  <a:pt x="46" y="147"/>
                </a:lnTo>
                <a:lnTo>
                  <a:pt x="49" y="147"/>
                </a:lnTo>
                <a:lnTo>
                  <a:pt x="49" y="145"/>
                </a:lnTo>
                <a:lnTo>
                  <a:pt x="51" y="142"/>
                </a:lnTo>
                <a:lnTo>
                  <a:pt x="54" y="140"/>
                </a:lnTo>
                <a:lnTo>
                  <a:pt x="56" y="135"/>
                </a:lnTo>
                <a:lnTo>
                  <a:pt x="58" y="133"/>
                </a:lnTo>
                <a:lnTo>
                  <a:pt x="58" y="130"/>
                </a:lnTo>
                <a:lnTo>
                  <a:pt x="61" y="128"/>
                </a:lnTo>
                <a:lnTo>
                  <a:pt x="63" y="125"/>
                </a:lnTo>
                <a:lnTo>
                  <a:pt x="65" y="123"/>
                </a:lnTo>
                <a:lnTo>
                  <a:pt x="65" y="118"/>
                </a:lnTo>
                <a:lnTo>
                  <a:pt x="68" y="116"/>
                </a:lnTo>
                <a:lnTo>
                  <a:pt x="70" y="113"/>
                </a:lnTo>
                <a:lnTo>
                  <a:pt x="73" y="109"/>
                </a:lnTo>
                <a:lnTo>
                  <a:pt x="73" y="106"/>
                </a:lnTo>
                <a:lnTo>
                  <a:pt x="65" y="106"/>
                </a:lnTo>
                <a:lnTo>
                  <a:pt x="65" y="106"/>
                </a:lnTo>
                <a:close/>
              </a:path>
              <a:path w="410" h="172">
                <a:moveTo>
                  <a:pt x="32" y="101"/>
                </a:moveTo>
                <a:lnTo>
                  <a:pt x="37" y="106"/>
                </a:lnTo>
                <a:lnTo>
                  <a:pt x="65" y="106"/>
                </a:lnTo>
                <a:lnTo>
                  <a:pt x="32" y="101"/>
                </a:lnTo>
                <a:lnTo>
                  <a:pt x="32" y="101"/>
                </a:lnTo>
                <a:close/>
              </a:path>
              <a:path w="410" h="172">
                <a:moveTo>
                  <a:pt x="87" y="75"/>
                </a:moveTo>
                <a:lnTo>
                  <a:pt x="85" y="75"/>
                </a:lnTo>
                <a:lnTo>
                  <a:pt x="87" y="80"/>
                </a:lnTo>
                <a:lnTo>
                  <a:pt x="87" y="82"/>
                </a:lnTo>
                <a:lnTo>
                  <a:pt x="90" y="87"/>
                </a:lnTo>
                <a:lnTo>
                  <a:pt x="90" y="92"/>
                </a:lnTo>
                <a:lnTo>
                  <a:pt x="92" y="94"/>
                </a:lnTo>
                <a:lnTo>
                  <a:pt x="92" y="106"/>
                </a:lnTo>
                <a:lnTo>
                  <a:pt x="94" y="109"/>
                </a:lnTo>
                <a:lnTo>
                  <a:pt x="94" y="111"/>
                </a:lnTo>
                <a:lnTo>
                  <a:pt x="97" y="109"/>
                </a:lnTo>
                <a:lnTo>
                  <a:pt x="99" y="106"/>
                </a:lnTo>
                <a:lnTo>
                  <a:pt x="99" y="104"/>
                </a:lnTo>
                <a:lnTo>
                  <a:pt x="101" y="101"/>
                </a:lnTo>
                <a:lnTo>
                  <a:pt x="101" y="97"/>
                </a:lnTo>
                <a:lnTo>
                  <a:pt x="99" y="94"/>
                </a:lnTo>
                <a:lnTo>
                  <a:pt x="99" y="89"/>
                </a:lnTo>
                <a:lnTo>
                  <a:pt x="97" y="89"/>
                </a:lnTo>
                <a:lnTo>
                  <a:pt x="97" y="87"/>
                </a:lnTo>
                <a:lnTo>
                  <a:pt x="94" y="85"/>
                </a:lnTo>
                <a:lnTo>
                  <a:pt x="92" y="82"/>
                </a:lnTo>
                <a:lnTo>
                  <a:pt x="90" y="77"/>
                </a:lnTo>
                <a:lnTo>
                  <a:pt x="87" y="75"/>
                </a:lnTo>
                <a:lnTo>
                  <a:pt x="87" y="75"/>
                </a:lnTo>
                <a:close/>
              </a:path>
              <a:path w="410" h="172">
                <a:moveTo>
                  <a:pt x="30" y="58"/>
                </a:moveTo>
                <a:lnTo>
                  <a:pt x="17" y="63"/>
                </a:lnTo>
                <a:lnTo>
                  <a:pt x="17" y="137"/>
                </a:lnTo>
                <a:lnTo>
                  <a:pt x="15" y="140"/>
                </a:lnTo>
                <a:lnTo>
                  <a:pt x="22" y="149"/>
                </a:lnTo>
                <a:lnTo>
                  <a:pt x="25" y="142"/>
                </a:lnTo>
                <a:lnTo>
                  <a:pt x="27" y="140"/>
                </a:lnTo>
                <a:lnTo>
                  <a:pt x="30" y="137"/>
                </a:lnTo>
                <a:lnTo>
                  <a:pt x="32" y="133"/>
                </a:lnTo>
                <a:lnTo>
                  <a:pt x="25" y="130"/>
                </a:lnTo>
                <a:lnTo>
                  <a:pt x="25" y="63"/>
                </a:lnTo>
                <a:lnTo>
                  <a:pt x="30" y="58"/>
                </a:lnTo>
                <a:lnTo>
                  <a:pt x="30" y="58"/>
                </a:lnTo>
                <a:close/>
              </a:path>
              <a:path w="410" h="172">
                <a:moveTo>
                  <a:pt x="114" y="53"/>
                </a:moveTo>
                <a:lnTo>
                  <a:pt x="106" y="53"/>
                </a:lnTo>
                <a:lnTo>
                  <a:pt x="106" y="147"/>
                </a:lnTo>
                <a:lnTo>
                  <a:pt x="106" y="152"/>
                </a:lnTo>
                <a:lnTo>
                  <a:pt x="104" y="154"/>
                </a:lnTo>
                <a:lnTo>
                  <a:pt x="90" y="154"/>
                </a:lnTo>
                <a:lnTo>
                  <a:pt x="90" y="157"/>
                </a:lnTo>
                <a:lnTo>
                  <a:pt x="94" y="157"/>
                </a:lnTo>
                <a:lnTo>
                  <a:pt x="97" y="159"/>
                </a:lnTo>
                <a:lnTo>
                  <a:pt x="99" y="161"/>
                </a:lnTo>
                <a:lnTo>
                  <a:pt x="101" y="161"/>
                </a:lnTo>
                <a:lnTo>
                  <a:pt x="101" y="164"/>
                </a:lnTo>
                <a:lnTo>
                  <a:pt x="104" y="166"/>
                </a:lnTo>
                <a:lnTo>
                  <a:pt x="104" y="169"/>
                </a:lnTo>
                <a:lnTo>
                  <a:pt x="106" y="169"/>
                </a:lnTo>
                <a:lnTo>
                  <a:pt x="109" y="166"/>
                </a:lnTo>
                <a:lnTo>
                  <a:pt x="111" y="164"/>
                </a:lnTo>
                <a:lnTo>
                  <a:pt x="111" y="161"/>
                </a:lnTo>
                <a:lnTo>
                  <a:pt x="114" y="159"/>
                </a:lnTo>
                <a:lnTo>
                  <a:pt x="114" y="53"/>
                </a:lnTo>
                <a:lnTo>
                  <a:pt x="114" y="53"/>
                </a:lnTo>
                <a:close/>
              </a:path>
              <a:path w="410" h="172">
                <a:moveTo>
                  <a:pt x="22" y="51"/>
                </a:moveTo>
                <a:lnTo>
                  <a:pt x="17" y="58"/>
                </a:lnTo>
                <a:lnTo>
                  <a:pt x="1" y="58"/>
                </a:lnTo>
                <a:lnTo>
                  <a:pt x="5" y="65"/>
                </a:lnTo>
                <a:lnTo>
                  <a:pt x="8" y="63"/>
                </a:lnTo>
                <a:lnTo>
                  <a:pt x="17" y="63"/>
                </a:lnTo>
                <a:lnTo>
                  <a:pt x="30" y="58"/>
                </a:lnTo>
                <a:lnTo>
                  <a:pt x="22" y="51"/>
                </a:lnTo>
                <a:lnTo>
                  <a:pt x="22" y="51"/>
                </a:lnTo>
                <a:close/>
              </a:path>
              <a:path w="410" h="172">
                <a:moveTo>
                  <a:pt x="121" y="41"/>
                </a:moveTo>
                <a:lnTo>
                  <a:pt x="116" y="49"/>
                </a:lnTo>
                <a:lnTo>
                  <a:pt x="82" y="49"/>
                </a:lnTo>
                <a:lnTo>
                  <a:pt x="87" y="56"/>
                </a:lnTo>
                <a:lnTo>
                  <a:pt x="92" y="56"/>
                </a:lnTo>
                <a:lnTo>
                  <a:pt x="94" y="53"/>
                </a:lnTo>
                <a:lnTo>
                  <a:pt x="130" y="53"/>
                </a:lnTo>
                <a:lnTo>
                  <a:pt x="121" y="41"/>
                </a:lnTo>
                <a:lnTo>
                  <a:pt x="121" y="41"/>
                </a:lnTo>
                <a:close/>
              </a:path>
              <a:path w="410" h="172">
                <a:moveTo>
                  <a:pt x="44" y="32"/>
                </a:moveTo>
                <a:lnTo>
                  <a:pt x="44" y="101"/>
                </a:lnTo>
                <a:lnTo>
                  <a:pt x="51" y="101"/>
                </a:lnTo>
                <a:lnTo>
                  <a:pt x="51" y="77"/>
                </a:lnTo>
                <a:lnTo>
                  <a:pt x="73" y="77"/>
                </a:lnTo>
                <a:lnTo>
                  <a:pt x="51" y="73"/>
                </a:lnTo>
                <a:lnTo>
                  <a:pt x="51" y="56"/>
                </a:lnTo>
                <a:lnTo>
                  <a:pt x="73" y="56"/>
                </a:lnTo>
                <a:lnTo>
                  <a:pt x="51" y="51"/>
                </a:lnTo>
                <a:lnTo>
                  <a:pt x="51" y="32"/>
                </a:lnTo>
                <a:lnTo>
                  <a:pt x="73" y="32"/>
                </a:lnTo>
                <a:lnTo>
                  <a:pt x="44" y="32"/>
                </a:lnTo>
                <a:lnTo>
                  <a:pt x="44" y="32"/>
                </a:lnTo>
                <a:close/>
              </a:path>
              <a:path w="410" h="172">
                <a:moveTo>
                  <a:pt x="44" y="22"/>
                </a:moveTo>
                <a:lnTo>
                  <a:pt x="44" y="32"/>
                </a:lnTo>
                <a:lnTo>
                  <a:pt x="73" y="32"/>
                </a:lnTo>
                <a:lnTo>
                  <a:pt x="73" y="51"/>
                </a:lnTo>
                <a:lnTo>
                  <a:pt x="51" y="51"/>
                </a:lnTo>
                <a:lnTo>
                  <a:pt x="73" y="56"/>
                </a:lnTo>
                <a:lnTo>
                  <a:pt x="73" y="73"/>
                </a:lnTo>
                <a:lnTo>
                  <a:pt x="51" y="73"/>
                </a:lnTo>
                <a:lnTo>
                  <a:pt x="73" y="77"/>
                </a:lnTo>
                <a:lnTo>
                  <a:pt x="73" y="101"/>
                </a:lnTo>
                <a:lnTo>
                  <a:pt x="51" y="101"/>
                </a:lnTo>
                <a:lnTo>
                  <a:pt x="32" y="101"/>
                </a:lnTo>
                <a:lnTo>
                  <a:pt x="65" y="106"/>
                </a:lnTo>
                <a:lnTo>
                  <a:pt x="73" y="106"/>
                </a:lnTo>
                <a:lnTo>
                  <a:pt x="73" y="147"/>
                </a:lnTo>
                <a:lnTo>
                  <a:pt x="73" y="154"/>
                </a:lnTo>
                <a:lnTo>
                  <a:pt x="70" y="154"/>
                </a:lnTo>
                <a:lnTo>
                  <a:pt x="56" y="157"/>
                </a:lnTo>
                <a:lnTo>
                  <a:pt x="61" y="157"/>
                </a:lnTo>
                <a:lnTo>
                  <a:pt x="63" y="159"/>
                </a:lnTo>
                <a:lnTo>
                  <a:pt x="65" y="161"/>
                </a:lnTo>
                <a:lnTo>
                  <a:pt x="68" y="161"/>
                </a:lnTo>
                <a:lnTo>
                  <a:pt x="68" y="164"/>
                </a:lnTo>
                <a:lnTo>
                  <a:pt x="70" y="166"/>
                </a:lnTo>
                <a:lnTo>
                  <a:pt x="70" y="169"/>
                </a:lnTo>
                <a:lnTo>
                  <a:pt x="73" y="169"/>
                </a:lnTo>
                <a:lnTo>
                  <a:pt x="75" y="166"/>
                </a:lnTo>
                <a:lnTo>
                  <a:pt x="77" y="164"/>
                </a:lnTo>
                <a:lnTo>
                  <a:pt x="77" y="161"/>
                </a:lnTo>
                <a:lnTo>
                  <a:pt x="80" y="159"/>
                </a:lnTo>
                <a:lnTo>
                  <a:pt x="80" y="34"/>
                </a:lnTo>
                <a:lnTo>
                  <a:pt x="85" y="29"/>
                </a:lnTo>
                <a:lnTo>
                  <a:pt x="61" y="27"/>
                </a:lnTo>
                <a:lnTo>
                  <a:pt x="51" y="27"/>
                </a:lnTo>
                <a:lnTo>
                  <a:pt x="44" y="22"/>
                </a:lnTo>
                <a:lnTo>
                  <a:pt x="44" y="22"/>
                </a:lnTo>
                <a:close/>
              </a:path>
              <a:path w="410" h="172">
                <a:moveTo>
                  <a:pt x="75" y="20"/>
                </a:moveTo>
                <a:lnTo>
                  <a:pt x="73" y="27"/>
                </a:lnTo>
                <a:lnTo>
                  <a:pt x="61" y="27"/>
                </a:lnTo>
                <a:lnTo>
                  <a:pt x="85" y="29"/>
                </a:lnTo>
                <a:lnTo>
                  <a:pt x="75" y="20"/>
                </a:lnTo>
                <a:lnTo>
                  <a:pt x="75" y="20"/>
                </a:lnTo>
                <a:close/>
              </a:path>
              <a:path w="410" h="172">
                <a:moveTo>
                  <a:pt x="13" y="10"/>
                </a:moveTo>
                <a:lnTo>
                  <a:pt x="13" y="15"/>
                </a:lnTo>
                <a:lnTo>
                  <a:pt x="15" y="17"/>
                </a:lnTo>
                <a:lnTo>
                  <a:pt x="17" y="20"/>
                </a:lnTo>
                <a:lnTo>
                  <a:pt x="20" y="25"/>
                </a:lnTo>
                <a:lnTo>
                  <a:pt x="20" y="27"/>
                </a:lnTo>
                <a:lnTo>
                  <a:pt x="22" y="29"/>
                </a:lnTo>
                <a:lnTo>
                  <a:pt x="22" y="34"/>
                </a:lnTo>
                <a:lnTo>
                  <a:pt x="25" y="37"/>
                </a:lnTo>
                <a:lnTo>
                  <a:pt x="25" y="39"/>
                </a:lnTo>
                <a:lnTo>
                  <a:pt x="25" y="37"/>
                </a:lnTo>
                <a:lnTo>
                  <a:pt x="27" y="34"/>
                </a:lnTo>
                <a:lnTo>
                  <a:pt x="30" y="34"/>
                </a:lnTo>
                <a:lnTo>
                  <a:pt x="30" y="29"/>
                </a:lnTo>
                <a:lnTo>
                  <a:pt x="30" y="25"/>
                </a:lnTo>
                <a:lnTo>
                  <a:pt x="27" y="22"/>
                </a:lnTo>
                <a:lnTo>
                  <a:pt x="25" y="17"/>
                </a:lnTo>
                <a:lnTo>
                  <a:pt x="22" y="15"/>
                </a:lnTo>
                <a:lnTo>
                  <a:pt x="20" y="13"/>
                </a:lnTo>
                <a:lnTo>
                  <a:pt x="17" y="10"/>
                </a:lnTo>
                <a:lnTo>
                  <a:pt x="13" y="10"/>
                </a:lnTo>
                <a:lnTo>
                  <a:pt x="13" y="10"/>
                </a:lnTo>
                <a:close/>
              </a:path>
              <a:path w="410" h="172">
                <a:moveTo>
                  <a:pt x="106" y="1"/>
                </a:moveTo>
                <a:lnTo>
                  <a:pt x="106" y="49"/>
                </a:lnTo>
                <a:lnTo>
                  <a:pt x="114" y="49"/>
                </a:lnTo>
                <a:lnTo>
                  <a:pt x="114" y="13"/>
                </a:lnTo>
                <a:lnTo>
                  <a:pt x="118" y="8"/>
                </a:lnTo>
                <a:lnTo>
                  <a:pt x="106" y="1"/>
                </a:lnTo>
                <a:lnTo>
                  <a:pt x="106" y="1"/>
                </a:lnTo>
                <a:close/>
              </a:path>
              <a:path w="410" h="172">
                <a:moveTo>
                  <a:pt x="61" y="1"/>
                </a:moveTo>
                <a:lnTo>
                  <a:pt x="61" y="15"/>
                </a:lnTo>
                <a:lnTo>
                  <a:pt x="58" y="17"/>
                </a:lnTo>
                <a:lnTo>
                  <a:pt x="58" y="22"/>
                </a:lnTo>
                <a:lnTo>
                  <a:pt x="56" y="27"/>
                </a:lnTo>
                <a:lnTo>
                  <a:pt x="51" y="27"/>
                </a:lnTo>
                <a:lnTo>
                  <a:pt x="61" y="27"/>
                </a:lnTo>
                <a:lnTo>
                  <a:pt x="61" y="25"/>
                </a:lnTo>
                <a:lnTo>
                  <a:pt x="63" y="22"/>
                </a:lnTo>
                <a:lnTo>
                  <a:pt x="63" y="17"/>
                </a:lnTo>
                <a:lnTo>
                  <a:pt x="65" y="15"/>
                </a:lnTo>
                <a:lnTo>
                  <a:pt x="68" y="13"/>
                </a:lnTo>
                <a:lnTo>
                  <a:pt x="68" y="10"/>
                </a:lnTo>
                <a:lnTo>
                  <a:pt x="70" y="8"/>
                </a:lnTo>
                <a:lnTo>
                  <a:pt x="61" y="1"/>
                </a:lnTo>
                <a:lnTo>
                  <a:pt x="61" y="1"/>
                </a:lnTo>
                <a:close/>
              </a:path>
              <a:path w="410" h="172">
                <a:moveTo>
                  <a:pt x="270" y="145"/>
                </a:moveTo>
                <a:lnTo>
                  <a:pt x="267" y="147"/>
                </a:lnTo>
                <a:lnTo>
                  <a:pt x="250" y="147"/>
                </a:lnTo>
                <a:lnTo>
                  <a:pt x="248" y="149"/>
                </a:lnTo>
                <a:lnTo>
                  <a:pt x="183" y="149"/>
                </a:lnTo>
                <a:lnTo>
                  <a:pt x="185" y="152"/>
                </a:lnTo>
                <a:lnTo>
                  <a:pt x="190" y="152"/>
                </a:lnTo>
                <a:lnTo>
                  <a:pt x="193" y="154"/>
                </a:lnTo>
                <a:lnTo>
                  <a:pt x="195" y="154"/>
                </a:lnTo>
                <a:lnTo>
                  <a:pt x="197" y="157"/>
                </a:lnTo>
                <a:lnTo>
                  <a:pt x="207" y="157"/>
                </a:lnTo>
                <a:lnTo>
                  <a:pt x="210" y="159"/>
                </a:lnTo>
                <a:lnTo>
                  <a:pt x="241" y="159"/>
                </a:lnTo>
                <a:lnTo>
                  <a:pt x="245" y="161"/>
                </a:lnTo>
                <a:lnTo>
                  <a:pt x="257" y="161"/>
                </a:lnTo>
                <a:lnTo>
                  <a:pt x="257" y="159"/>
                </a:lnTo>
                <a:lnTo>
                  <a:pt x="260" y="157"/>
                </a:lnTo>
                <a:lnTo>
                  <a:pt x="260" y="154"/>
                </a:lnTo>
                <a:lnTo>
                  <a:pt x="262" y="152"/>
                </a:lnTo>
                <a:lnTo>
                  <a:pt x="265" y="149"/>
                </a:lnTo>
                <a:lnTo>
                  <a:pt x="270" y="149"/>
                </a:lnTo>
                <a:lnTo>
                  <a:pt x="270" y="145"/>
                </a:lnTo>
                <a:lnTo>
                  <a:pt x="270" y="145"/>
                </a:lnTo>
                <a:close/>
              </a:path>
              <a:path w="410" h="172">
                <a:moveTo>
                  <a:pt x="171" y="130"/>
                </a:moveTo>
                <a:lnTo>
                  <a:pt x="164" y="130"/>
                </a:lnTo>
                <a:lnTo>
                  <a:pt x="166" y="130"/>
                </a:lnTo>
                <a:lnTo>
                  <a:pt x="169" y="133"/>
                </a:lnTo>
                <a:lnTo>
                  <a:pt x="171" y="135"/>
                </a:lnTo>
                <a:lnTo>
                  <a:pt x="174" y="137"/>
                </a:lnTo>
                <a:lnTo>
                  <a:pt x="176" y="140"/>
                </a:lnTo>
                <a:lnTo>
                  <a:pt x="176" y="142"/>
                </a:lnTo>
                <a:lnTo>
                  <a:pt x="178" y="145"/>
                </a:lnTo>
                <a:lnTo>
                  <a:pt x="181" y="147"/>
                </a:lnTo>
                <a:lnTo>
                  <a:pt x="183" y="149"/>
                </a:lnTo>
                <a:lnTo>
                  <a:pt x="229" y="149"/>
                </a:lnTo>
                <a:lnTo>
                  <a:pt x="226" y="149"/>
                </a:lnTo>
                <a:lnTo>
                  <a:pt x="210" y="149"/>
                </a:lnTo>
                <a:lnTo>
                  <a:pt x="207" y="147"/>
                </a:lnTo>
                <a:lnTo>
                  <a:pt x="197" y="147"/>
                </a:lnTo>
                <a:lnTo>
                  <a:pt x="195" y="145"/>
                </a:lnTo>
                <a:lnTo>
                  <a:pt x="190" y="145"/>
                </a:lnTo>
                <a:lnTo>
                  <a:pt x="188" y="142"/>
                </a:lnTo>
                <a:lnTo>
                  <a:pt x="183" y="142"/>
                </a:lnTo>
                <a:lnTo>
                  <a:pt x="183" y="140"/>
                </a:lnTo>
                <a:lnTo>
                  <a:pt x="181" y="140"/>
                </a:lnTo>
                <a:lnTo>
                  <a:pt x="178" y="137"/>
                </a:lnTo>
                <a:lnTo>
                  <a:pt x="176" y="135"/>
                </a:lnTo>
                <a:lnTo>
                  <a:pt x="174" y="133"/>
                </a:lnTo>
                <a:lnTo>
                  <a:pt x="171" y="130"/>
                </a:lnTo>
                <a:lnTo>
                  <a:pt x="171" y="130"/>
                </a:lnTo>
                <a:close/>
              </a:path>
              <a:path w="410" h="172">
                <a:moveTo>
                  <a:pt x="236" y="104"/>
                </a:moveTo>
                <a:lnTo>
                  <a:pt x="236" y="106"/>
                </a:lnTo>
                <a:lnTo>
                  <a:pt x="238" y="109"/>
                </a:lnTo>
                <a:lnTo>
                  <a:pt x="241" y="109"/>
                </a:lnTo>
                <a:lnTo>
                  <a:pt x="243" y="111"/>
                </a:lnTo>
                <a:lnTo>
                  <a:pt x="245" y="113"/>
                </a:lnTo>
                <a:lnTo>
                  <a:pt x="245" y="116"/>
                </a:lnTo>
                <a:lnTo>
                  <a:pt x="248" y="118"/>
                </a:lnTo>
                <a:lnTo>
                  <a:pt x="248" y="121"/>
                </a:lnTo>
                <a:lnTo>
                  <a:pt x="250" y="118"/>
                </a:lnTo>
                <a:lnTo>
                  <a:pt x="253" y="118"/>
                </a:lnTo>
                <a:lnTo>
                  <a:pt x="255" y="116"/>
                </a:lnTo>
                <a:lnTo>
                  <a:pt x="255" y="113"/>
                </a:lnTo>
                <a:lnTo>
                  <a:pt x="257" y="109"/>
                </a:lnTo>
                <a:lnTo>
                  <a:pt x="257" y="106"/>
                </a:lnTo>
                <a:lnTo>
                  <a:pt x="243" y="104"/>
                </a:lnTo>
                <a:lnTo>
                  <a:pt x="236" y="104"/>
                </a:lnTo>
                <a:lnTo>
                  <a:pt x="236" y="104"/>
                </a:lnTo>
                <a:close/>
              </a:path>
              <a:path w="410" h="172">
                <a:moveTo>
                  <a:pt x="217" y="87"/>
                </a:moveTo>
                <a:lnTo>
                  <a:pt x="193" y="101"/>
                </a:lnTo>
                <a:lnTo>
                  <a:pt x="202" y="104"/>
                </a:lnTo>
                <a:lnTo>
                  <a:pt x="205" y="101"/>
                </a:lnTo>
                <a:lnTo>
                  <a:pt x="207" y="99"/>
                </a:lnTo>
                <a:lnTo>
                  <a:pt x="210" y="97"/>
                </a:lnTo>
                <a:lnTo>
                  <a:pt x="212" y="94"/>
                </a:lnTo>
                <a:lnTo>
                  <a:pt x="214" y="92"/>
                </a:lnTo>
                <a:lnTo>
                  <a:pt x="217" y="92"/>
                </a:lnTo>
                <a:lnTo>
                  <a:pt x="217" y="89"/>
                </a:lnTo>
                <a:lnTo>
                  <a:pt x="217" y="87"/>
                </a:lnTo>
                <a:lnTo>
                  <a:pt x="217" y="87"/>
                </a:lnTo>
                <a:close/>
              </a:path>
              <a:path w="410" h="172">
                <a:moveTo>
                  <a:pt x="174" y="65"/>
                </a:moveTo>
                <a:lnTo>
                  <a:pt x="161" y="68"/>
                </a:lnTo>
                <a:lnTo>
                  <a:pt x="161" y="125"/>
                </a:lnTo>
                <a:lnTo>
                  <a:pt x="157" y="128"/>
                </a:lnTo>
                <a:lnTo>
                  <a:pt x="154" y="130"/>
                </a:lnTo>
                <a:lnTo>
                  <a:pt x="152" y="130"/>
                </a:lnTo>
                <a:lnTo>
                  <a:pt x="150" y="133"/>
                </a:lnTo>
                <a:lnTo>
                  <a:pt x="147" y="135"/>
                </a:lnTo>
                <a:lnTo>
                  <a:pt x="145" y="137"/>
                </a:lnTo>
                <a:lnTo>
                  <a:pt x="142" y="140"/>
                </a:lnTo>
                <a:lnTo>
                  <a:pt x="140" y="142"/>
                </a:lnTo>
                <a:lnTo>
                  <a:pt x="147" y="154"/>
                </a:lnTo>
                <a:lnTo>
                  <a:pt x="147" y="152"/>
                </a:lnTo>
                <a:lnTo>
                  <a:pt x="150" y="149"/>
                </a:lnTo>
                <a:lnTo>
                  <a:pt x="152" y="145"/>
                </a:lnTo>
                <a:lnTo>
                  <a:pt x="152" y="142"/>
                </a:lnTo>
                <a:lnTo>
                  <a:pt x="157" y="140"/>
                </a:lnTo>
                <a:lnTo>
                  <a:pt x="157" y="137"/>
                </a:lnTo>
                <a:lnTo>
                  <a:pt x="159" y="135"/>
                </a:lnTo>
                <a:lnTo>
                  <a:pt x="161" y="133"/>
                </a:lnTo>
                <a:lnTo>
                  <a:pt x="164" y="130"/>
                </a:lnTo>
                <a:lnTo>
                  <a:pt x="171" y="130"/>
                </a:lnTo>
                <a:lnTo>
                  <a:pt x="171" y="128"/>
                </a:lnTo>
                <a:lnTo>
                  <a:pt x="169" y="125"/>
                </a:lnTo>
                <a:lnTo>
                  <a:pt x="169" y="70"/>
                </a:lnTo>
                <a:lnTo>
                  <a:pt x="174" y="65"/>
                </a:lnTo>
                <a:lnTo>
                  <a:pt x="174" y="65"/>
                </a:lnTo>
                <a:close/>
              </a:path>
              <a:path w="410" h="172">
                <a:moveTo>
                  <a:pt x="164" y="56"/>
                </a:moveTo>
                <a:lnTo>
                  <a:pt x="161" y="63"/>
                </a:lnTo>
                <a:lnTo>
                  <a:pt x="140" y="63"/>
                </a:lnTo>
                <a:lnTo>
                  <a:pt x="145" y="70"/>
                </a:lnTo>
                <a:lnTo>
                  <a:pt x="147" y="70"/>
                </a:lnTo>
                <a:lnTo>
                  <a:pt x="150" y="68"/>
                </a:lnTo>
                <a:lnTo>
                  <a:pt x="161" y="68"/>
                </a:lnTo>
                <a:lnTo>
                  <a:pt x="174" y="65"/>
                </a:lnTo>
                <a:lnTo>
                  <a:pt x="164" y="56"/>
                </a:lnTo>
                <a:lnTo>
                  <a:pt x="164" y="56"/>
                </a:lnTo>
                <a:close/>
              </a:path>
              <a:path w="410" h="172">
                <a:moveTo>
                  <a:pt x="221" y="32"/>
                </a:moveTo>
                <a:lnTo>
                  <a:pt x="221" y="135"/>
                </a:lnTo>
                <a:lnTo>
                  <a:pt x="221" y="137"/>
                </a:lnTo>
                <a:lnTo>
                  <a:pt x="221" y="142"/>
                </a:lnTo>
                <a:lnTo>
                  <a:pt x="229" y="137"/>
                </a:lnTo>
                <a:lnTo>
                  <a:pt x="229" y="32"/>
                </a:lnTo>
                <a:lnTo>
                  <a:pt x="250" y="32"/>
                </a:lnTo>
                <a:lnTo>
                  <a:pt x="221" y="32"/>
                </a:lnTo>
                <a:lnTo>
                  <a:pt x="221" y="32"/>
                </a:lnTo>
                <a:close/>
              </a:path>
              <a:path w="410" h="172">
                <a:moveTo>
                  <a:pt x="221" y="22"/>
                </a:moveTo>
                <a:lnTo>
                  <a:pt x="221" y="32"/>
                </a:lnTo>
                <a:lnTo>
                  <a:pt x="250" y="32"/>
                </a:lnTo>
                <a:lnTo>
                  <a:pt x="250" y="104"/>
                </a:lnTo>
                <a:lnTo>
                  <a:pt x="248" y="104"/>
                </a:lnTo>
                <a:lnTo>
                  <a:pt x="243" y="104"/>
                </a:lnTo>
                <a:lnTo>
                  <a:pt x="257" y="106"/>
                </a:lnTo>
                <a:lnTo>
                  <a:pt x="257" y="34"/>
                </a:lnTo>
                <a:lnTo>
                  <a:pt x="262" y="29"/>
                </a:lnTo>
                <a:lnTo>
                  <a:pt x="229" y="27"/>
                </a:lnTo>
                <a:lnTo>
                  <a:pt x="221" y="22"/>
                </a:lnTo>
                <a:lnTo>
                  <a:pt x="221" y="22"/>
                </a:lnTo>
                <a:close/>
              </a:path>
              <a:path w="410" h="172">
                <a:moveTo>
                  <a:pt x="253" y="20"/>
                </a:moveTo>
                <a:lnTo>
                  <a:pt x="250" y="27"/>
                </a:lnTo>
                <a:lnTo>
                  <a:pt x="229" y="27"/>
                </a:lnTo>
                <a:lnTo>
                  <a:pt x="262" y="29"/>
                </a:lnTo>
                <a:lnTo>
                  <a:pt x="253" y="20"/>
                </a:lnTo>
                <a:lnTo>
                  <a:pt x="253" y="20"/>
                </a:lnTo>
                <a:close/>
              </a:path>
              <a:path w="410" h="172">
                <a:moveTo>
                  <a:pt x="185" y="17"/>
                </a:moveTo>
                <a:lnTo>
                  <a:pt x="185" y="56"/>
                </a:lnTo>
                <a:lnTo>
                  <a:pt x="188" y="61"/>
                </a:lnTo>
                <a:lnTo>
                  <a:pt x="188" y="97"/>
                </a:lnTo>
                <a:lnTo>
                  <a:pt x="185" y="101"/>
                </a:lnTo>
                <a:lnTo>
                  <a:pt x="185" y="106"/>
                </a:lnTo>
                <a:lnTo>
                  <a:pt x="183" y="106"/>
                </a:lnTo>
                <a:lnTo>
                  <a:pt x="190" y="121"/>
                </a:lnTo>
                <a:lnTo>
                  <a:pt x="193" y="118"/>
                </a:lnTo>
                <a:lnTo>
                  <a:pt x="193" y="116"/>
                </a:lnTo>
                <a:lnTo>
                  <a:pt x="195" y="113"/>
                </a:lnTo>
                <a:lnTo>
                  <a:pt x="197" y="111"/>
                </a:lnTo>
                <a:lnTo>
                  <a:pt x="200" y="109"/>
                </a:lnTo>
                <a:lnTo>
                  <a:pt x="202" y="104"/>
                </a:lnTo>
                <a:lnTo>
                  <a:pt x="193" y="101"/>
                </a:lnTo>
                <a:lnTo>
                  <a:pt x="193" y="27"/>
                </a:lnTo>
                <a:lnTo>
                  <a:pt x="197" y="25"/>
                </a:lnTo>
                <a:lnTo>
                  <a:pt x="200" y="25"/>
                </a:lnTo>
                <a:lnTo>
                  <a:pt x="193" y="22"/>
                </a:lnTo>
                <a:lnTo>
                  <a:pt x="185" y="17"/>
                </a:lnTo>
                <a:lnTo>
                  <a:pt x="185" y="17"/>
                </a:lnTo>
                <a:close/>
              </a:path>
              <a:path w="410" h="172">
                <a:moveTo>
                  <a:pt x="154" y="8"/>
                </a:moveTo>
                <a:lnTo>
                  <a:pt x="152" y="8"/>
                </a:lnTo>
                <a:lnTo>
                  <a:pt x="152" y="10"/>
                </a:lnTo>
                <a:lnTo>
                  <a:pt x="154" y="13"/>
                </a:lnTo>
                <a:lnTo>
                  <a:pt x="157" y="17"/>
                </a:lnTo>
                <a:lnTo>
                  <a:pt x="159" y="20"/>
                </a:lnTo>
                <a:lnTo>
                  <a:pt x="159" y="27"/>
                </a:lnTo>
                <a:lnTo>
                  <a:pt x="161" y="29"/>
                </a:lnTo>
                <a:lnTo>
                  <a:pt x="161" y="37"/>
                </a:lnTo>
                <a:lnTo>
                  <a:pt x="164" y="39"/>
                </a:lnTo>
                <a:lnTo>
                  <a:pt x="164" y="41"/>
                </a:lnTo>
                <a:lnTo>
                  <a:pt x="169" y="39"/>
                </a:lnTo>
                <a:lnTo>
                  <a:pt x="169" y="34"/>
                </a:lnTo>
                <a:lnTo>
                  <a:pt x="171" y="29"/>
                </a:lnTo>
                <a:lnTo>
                  <a:pt x="171" y="27"/>
                </a:lnTo>
                <a:lnTo>
                  <a:pt x="169" y="22"/>
                </a:lnTo>
                <a:lnTo>
                  <a:pt x="169" y="20"/>
                </a:lnTo>
                <a:lnTo>
                  <a:pt x="166" y="17"/>
                </a:lnTo>
                <a:lnTo>
                  <a:pt x="164" y="15"/>
                </a:lnTo>
                <a:lnTo>
                  <a:pt x="161" y="15"/>
                </a:lnTo>
                <a:lnTo>
                  <a:pt x="159" y="13"/>
                </a:lnTo>
                <a:lnTo>
                  <a:pt x="157" y="10"/>
                </a:lnTo>
                <a:lnTo>
                  <a:pt x="154" y="8"/>
                </a:lnTo>
                <a:lnTo>
                  <a:pt x="154" y="8"/>
                </a:lnTo>
                <a:close/>
              </a:path>
              <a:path w="410" h="172">
                <a:moveTo>
                  <a:pt x="217" y="1"/>
                </a:moveTo>
                <a:lnTo>
                  <a:pt x="217" y="3"/>
                </a:lnTo>
                <a:lnTo>
                  <a:pt x="214" y="5"/>
                </a:lnTo>
                <a:lnTo>
                  <a:pt x="212" y="8"/>
                </a:lnTo>
                <a:lnTo>
                  <a:pt x="212" y="10"/>
                </a:lnTo>
                <a:lnTo>
                  <a:pt x="210" y="13"/>
                </a:lnTo>
                <a:lnTo>
                  <a:pt x="207" y="13"/>
                </a:lnTo>
                <a:lnTo>
                  <a:pt x="205" y="15"/>
                </a:lnTo>
                <a:lnTo>
                  <a:pt x="200" y="17"/>
                </a:lnTo>
                <a:lnTo>
                  <a:pt x="197" y="20"/>
                </a:lnTo>
                <a:lnTo>
                  <a:pt x="193" y="22"/>
                </a:lnTo>
                <a:lnTo>
                  <a:pt x="200" y="25"/>
                </a:lnTo>
                <a:lnTo>
                  <a:pt x="202" y="22"/>
                </a:lnTo>
                <a:lnTo>
                  <a:pt x="205" y="20"/>
                </a:lnTo>
                <a:lnTo>
                  <a:pt x="210" y="20"/>
                </a:lnTo>
                <a:lnTo>
                  <a:pt x="212" y="17"/>
                </a:lnTo>
                <a:lnTo>
                  <a:pt x="214" y="17"/>
                </a:lnTo>
                <a:lnTo>
                  <a:pt x="217" y="15"/>
                </a:lnTo>
                <a:lnTo>
                  <a:pt x="226" y="15"/>
                </a:lnTo>
                <a:lnTo>
                  <a:pt x="217" y="1"/>
                </a:lnTo>
                <a:lnTo>
                  <a:pt x="217" y="1"/>
                </a:lnTo>
                <a:close/>
              </a:path>
              <a:path w="410" h="172">
                <a:moveTo>
                  <a:pt x="303" y="80"/>
                </a:moveTo>
                <a:lnTo>
                  <a:pt x="301" y="82"/>
                </a:lnTo>
                <a:lnTo>
                  <a:pt x="301" y="87"/>
                </a:lnTo>
                <a:lnTo>
                  <a:pt x="298" y="89"/>
                </a:lnTo>
                <a:lnTo>
                  <a:pt x="298" y="94"/>
                </a:lnTo>
                <a:lnTo>
                  <a:pt x="296" y="97"/>
                </a:lnTo>
                <a:lnTo>
                  <a:pt x="296" y="99"/>
                </a:lnTo>
                <a:lnTo>
                  <a:pt x="294" y="104"/>
                </a:lnTo>
                <a:lnTo>
                  <a:pt x="294" y="106"/>
                </a:lnTo>
                <a:lnTo>
                  <a:pt x="291" y="109"/>
                </a:lnTo>
                <a:lnTo>
                  <a:pt x="289" y="113"/>
                </a:lnTo>
                <a:lnTo>
                  <a:pt x="289" y="116"/>
                </a:lnTo>
                <a:lnTo>
                  <a:pt x="286" y="118"/>
                </a:lnTo>
                <a:lnTo>
                  <a:pt x="284" y="123"/>
                </a:lnTo>
                <a:lnTo>
                  <a:pt x="284" y="125"/>
                </a:lnTo>
                <a:lnTo>
                  <a:pt x="281" y="128"/>
                </a:lnTo>
                <a:lnTo>
                  <a:pt x="279" y="130"/>
                </a:lnTo>
                <a:lnTo>
                  <a:pt x="281" y="133"/>
                </a:lnTo>
                <a:lnTo>
                  <a:pt x="284" y="130"/>
                </a:lnTo>
                <a:lnTo>
                  <a:pt x="286" y="128"/>
                </a:lnTo>
                <a:lnTo>
                  <a:pt x="289" y="123"/>
                </a:lnTo>
                <a:lnTo>
                  <a:pt x="289" y="121"/>
                </a:lnTo>
                <a:lnTo>
                  <a:pt x="291" y="118"/>
                </a:lnTo>
                <a:lnTo>
                  <a:pt x="294" y="116"/>
                </a:lnTo>
                <a:lnTo>
                  <a:pt x="296" y="113"/>
                </a:lnTo>
                <a:lnTo>
                  <a:pt x="296" y="109"/>
                </a:lnTo>
                <a:lnTo>
                  <a:pt x="298" y="106"/>
                </a:lnTo>
                <a:lnTo>
                  <a:pt x="301" y="104"/>
                </a:lnTo>
                <a:lnTo>
                  <a:pt x="301" y="101"/>
                </a:lnTo>
                <a:lnTo>
                  <a:pt x="303" y="97"/>
                </a:lnTo>
                <a:lnTo>
                  <a:pt x="303" y="94"/>
                </a:lnTo>
                <a:lnTo>
                  <a:pt x="305" y="92"/>
                </a:lnTo>
                <a:lnTo>
                  <a:pt x="308" y="87"/>
                </a:lnTo>
                <a:lnTo>
                  <a:pt x="308" y="85"/>
                </a:lnTo>
                <a:lnTo>
                  <a:pt x="310" y="82"/>
                </a:lnTo>
                <a:lnTo>
                  <a:pt x="303" y="80"/>
                </a:lnTo>
                <a:lnTo>
                  <a:pt x="303" y="80"/>
                </a:lnTo>
                <a:close/>
              </a:path>
              <a:path w="410" h="172">
                <a:moveTo>
                  <a:pt x="320" y="70"/>
                </a:moveTo>
                <a:lnTo>
                  <a:pt x="317" y="73"/>
                </a:lnTo>
                <a:lnTo>
                  <a:pt x="320" y="75"/>
                </a:lnTo>
                <a:lnTo>
                  <a:pt x="322" y="80"/>
                </a:lnTo>
                <a:lnTo>
                  <a:pt x="322" y="82"/>
                </a:lnTo>
                <a:lnTo>
                  <a:pt x="325" y="85"/>
                </a:lnTo>
                <a:lnTo>
                  <a:pt x="327" y="89"/>
                </a:lnTo>
                <a:lnTo>
                  <a:pt x="327" y="94"/>
                </a:lnTo>
                <a:lnTo>
                  <a:pt x="330" y="97"/>
                </a:lnTo>
                <a:lnTo>
                  <a:pt x="330" y="101"/>
                </a:lnTo>
                <a:lnTo>
                  <a:pt x="332" y="101"/>
                </a:lnTo>
                <a:lnTo>
                  <a:pt x="334" y="97"/>
                </a:lnTo>
                <a:lnTo>
                  <a:pt x="334" y="92"/>
                </a:lnTo>
                <a:lnTo>
                  <a:pt x="337" y="89"/>
                </a:lnTo>
                <a:lnTo>
                  <a:pt x="334" y="87"/>
                </a:lnTo>
                <a:lnTo>
                  <a:pt x="334" y="85"/>
                </a:lnTo>
                <a:lnTo>
                  <a:pt x="332" y="82"/>
                </a:lnTo>
                <a:lnTo>
                  <a:pt x="332" y="80"/>
                </a:lnTo>
                <a:lnTo>
                  <a:pt x="330" y="77"/>
                </a:lnTo>
                <a:lnTo>
                  <a:pt x="327" y="75"/>
                </a:lnTo>
                <a:lnTo>
                  <a:pt x="325" y="73"/>
                </a:lnTo>
                <a:lnTo>
                  <a:pt x="320" y="70"/>
                </a:lnTo>
                <a:lnTo>
                  <a:pt x="320" y="70"/>
                </a:lnTo>
                <a:close/>
              </a:path>
              <a:path w="410" h="172">
                <a:moveTo>
                  <a:pt x="354" y="65"/>
                </a:moveTo>
                <a:lnTo>
                  <a:pt x="354" y="70"/>
                </a:lnTo>
                <a:lnTo>
                  <a:pt x="351" y="73"/>
                </a:lnTo>
                <a:lnTo>
                  <a:pt x="351" y="80"/>
                </a:lnTo>
                <a:lnTo>
                  <a:pt x="349" y="82"/>
                </a:lnTo>
                <a:lnTo>
                  <a:pt x="349" y="87"/>
                </a:lnTo>
                <a:lnTo>
                  <a:pt x="346" y="89"/>
                </a:lnTo>
                <a:lnTo>
                  <a:pt x="344" y="94"/>
                </a:lnTo>
                <a:lnTo>
                  <a:pt x="344" y="97"/>
                </a:lnTo>
                <a:lnTo>
                  <a:pt x="341" y="99"/>
                </a:lnTo>
                <a:lnTo>
                  <a:pt x="341" y="101"/>
                </a:lnTo>
                <a:lnTo>
                  <a:pt x="339" y="106"/>
                </a:lnTo>
                <a:lnTo>
                  <a:pt x="339" y="109"/>
                </a:lnTo>
                <a:lnTo>
                  <a:pt x="337" y="111"/>
                </a:lnTo>
                <a:lnTo>
                  <a:pt x="334" y="116"/>
                </a:lnTo>
                <a:lnTo>
                  <a:pt x="334" y="118"/>
                </a:lnTo>
                <a:lnTo>
                  <a:pt x="332" y="121"/>
                </a:lnTo>
                <a:lnTo>
                  <a:pt x="330" y="123"/>
                </a:lnTo>
                <a:lnTo>
                  <a:pt x="327" y="125"/>
                </a:lnTo>
                <a:lnTo>
                  <a:pt x="327" y="128"/>
                </a:lnTo>
                <a:lnTo>
                  <a:pt x="325" y="133"/>
                </a:lnTo>
                <a:lnTo>
                  <a:pt x="322" y="135"/>
                </a:lnTo>
                <a:lnTo>
                  <a:pt x="325" y="137"/>
                </a:lnTo>
                <a:lnTo>
                  <a:pt x="325" y="135"/>
                </a:lnTo>
                <a:lnTo>
                  <a:pt x="327" y="133"/>
                </a:lnTo>
                <a:lnTo>
                  <a:pt x="330" y="130"/>
                </a:lnTo>
                <a:lnTo>
                  <a:pt x="332" y="128"/>
                </a:lnTo>
                <a:lnTo>
                  <a:pt x="332" y="125"/>
                </a:lnTo>
                <a:lnTo>
                  <a:pt x="334" y="123"/>
                </a:lnTo>
                <a:lnTo>
                  <a:pt x="337" y="121"/>
                </a:lnTo>
                <a:lnTo>
                  <a:pt x="339" y="118"/>
                </a:lnTo>
                <a:lnTo>
                  <a:pt x="341" y="113"/>
                </a:lnTo>
                <a:lnTo>
                  <a:pt x="341" y="111"/>
                </a:lnTo>
                <a:lnTo>
                  <a:pt x="344" y="109"/>
                </a:lnTo>
                <a:lnTo>
                  <a:pt x="346" y="106"/>
                </a:lnTo>
                <a:lnTo>
                  <a:pt x="346" y="104"/>
                </a:lnTo>
                <a:lnTo>
                  <a:pt x="349" y="99"/>
                </a:lnTo>
                <a:lnTo>
                  <a:pt x="351" y="97"/>
                </a:lnTo>
                <a:lnTo>
                  <a:pt x="351" y="94"/>
                </a:lnTo>
                <a:lnTo>
                  <a:pt x="354" y="89"/>
                </a:lnTo>
                <a:lnTo>
                  <a:pt x="354" y="87"/>
                </a:lnTo>
                <a:lnTo>
                  <a:pt x="356" y="85"/>
                </a:lnTo>
                <a:lnTo>
                  <a:pt x="358" y="80"/>
                </a:lnTo>
                <a:lnTo>
                  <a:pt x="358" y="77"/>
                </a:lnTo>
                <a:lnTo>
                  <a:pt x="361" y="73"/>
                </a:lnTo>
                <a:lnTo>
                  <a:pt x="361" y="70"/>
                </a:lnTo>
                <a:lnTo>
                  <a:pt x="354" y="65"/>
                </a:lnTo>
                <a:lnTo>
                  <a:pt x="354" y="65"/>
                </a:lnTo>
                <a:close/>
              </a:path>
              <a:path w="410" h="172">
                <a:moveTo>
                  <a:pt x="317" y="49"/>
                </a:moveTo>
                <a:lnTo>
                  <a:pt x="310" y="49"/>
                </a:lnTo>
                <a:lnTo>
                  <a:pt x="308" y="51"/>
                </a:lnTo>
                <a:lnTo>
                  <a:pt x="308" y="63"/>
                </a:lnTo>
                <a:lnTo>
                  <a:pt x="305" y="65"/>
                </a:lnTo>
                <a:lnTo>
                  <a:pt x="305" y="70"/>
                </a:lnTo>
                <a:lnTo>
                  <a:pt x="303" y="73"/>
                </a:lnTo>
                <a:lnTo>
                  <a:pt x="303" y="80"/>
                </a:lnTo>
                <a:lnTo>
                  <a:pt x="310" y="82"/>
                </a:lnTo>
                <a:lnTo>
                  <a:pt x="310" y="140"/>
                </a:lnTo>
                <a:lnTo>
                  <a:pt x="310" y="142"/>
                </a:lnTo>
                <a:lnTo>
                  <a:pt x="310" y="157"/>
                </a:lnTo>
                <a:lnTo>
                  <a:pt x="308" y="159"/>
                </a:lnTo>
                <a:lnTo>
                  <a:pt x="308" y="171"/>
                </a:lnTo>
                <a:lnTo>
                  <a:pt x="317" y="166"/>
                </a:lnTo>
                <a:lnTo>
                  <a:pt x="317" y="73"/>
                </a:lnTo>
                <a:lnTo>
                  <a:pt x="320" y="70"/>
                </a:lnTo>
                <a:lnTo>
                  <a:pt x="317" y="68"/>
                </a:lnTo>
                <a:lnTo>
                  <a:pt x="317" y="49"/>
                </a:lnTo>
                <a:lnTo>
                  <a:pt x="317" y="49"/>
                </a:lnTo>
                <a:close/>
              </a:path>
              <a:path w="410" h="172">
                <a:moveTo>
                  <a:pt x="358" y="49"/>
                </a:moveTo>
                <a:lnTo>
                  <a:pt x="358" y="51"/>
                </a:lnTo>
                <a:lnTo>
                  <a:pt x="356" y="56"/>
                </a:lnTo>
                <a:lnTo>
                  <a:pt x="356" y="63"/>
                </a:lnTo>
                <a:lnTo>
                  <a:pt x="354" y="65"/>
                </a:lnTo>
                <a:lnTo>
                  <a:pt x="361" y="70"/>
                </a:lnTo>
                <a:lnTo>
                  <a:pt x="361" y="142"/>
                </a:lnTo>
                <a:lnTo>
                  <a:pt x="361" y="147"/>
                </a:lnTo>
                <a:lnTo>
                  <a:pt x="361" y="171"/>
                </a:lnTo>
                <a:lnTo>
                  <a:pt x="370" y="164"/>
                </a:lnTo>
                <a:lnTo>
                  <a:pt x="370" y="140"/>
                </a:lnTo>
                <a:lnTo>
                  <a:pt x="368" y="135"/>
                </a:lnTo>
                <a:lnTo>
                  <a:pt x="368" y="51"/>
                </a:lnTo>
                <a:lnTo>
                  <a:pt x="358" y="49"/>
                </a:lnTo>
                <a:lnTo>
                  <a:pt x="358" y="49"/>
                </a:lnTo>
                <a:close/>
              </a:path>
              <a:path w="410" h="172">
                <a:moveTo>
                  <a:pt x="370" y="49"/>
                </a:moveTo>
                <a:lnTo>
                  <a:pt x="358" y="49"/>
                </a:lnTo>
                <a:lnTo>
                  <a:pt x="368" y="51"/>
                </a:lnTo>
                <a:lnTo>
                  <a:pt x="370" y="53"/>
                </a:lnTo>
                <a:lnTo>
                  <a:pt x="370" y="65"/>
                </a:lnTo>
                <a:lnTo>
                  <a:pt x="373" y="70"/>
                </a:lnTo>
                <a:lnTo>
                  <a:pt x="373" y="77"/>
                </a:lnTo>
                <a:lnTo>
                  <a:pt x="375" y="80"/>
                </a:lnTo>
                <a:lnTo>
                  <a:pt x="375" y="85"/>
                </a:lnTo>
                <a:lnTo>
                  <a:pt x="377" y="87"/>
                </a:lnTo>
                <a:lnTo>
                  <a:pt x="377" y="92"/>
                </a:lnTo>
                <a:lnTo>
                  <a:pt x="380" y="94"/>
                </a:lnTo>
                <a:lnTo>
                  <a:pt x="380" y="101"/>
                </a:lnTo>
                <a:lnTo>
                  <a:pt x="382" y="104"/>
                </a:lnTo>
                <a:lnTo>
                  <a:pt x="382" y="109"/>
                </a:lnTo>
                <a:lnTo>
                  <a:pt x="385" y="111"/>
                </a:lnTo>
                <a:lnTo>
                  <a:pt x="387" y="113"/>
                </a:lnTo>
                <a:lnTo>
                  <a:pt x="387" y="116"/>
                </a:lnTo>
                <a:lnTo>
                  <a:pt x="390" y="121"/>
                </a:lnTo>
                <a:lnTo>
                  <a:pt x="390" y="123"/>
                </a:lnTo>
                <a:lnTo>
                  <a:pt x="392" y="125"/>
                </a:lnTo>
                <a:lnTo>
                  <a:pt x="394" y="128"/>
                </a:lnTo>
                <a:lnTo>
                  <a:pt x="394" y="130"/>
                </a:lnTo>
                <a:lnTo>
                  <a:pt x="397" y="133"/>
                </a:lnTo>
                <a:lnTo>
                  <a:pt x="399" y="130"/>
                </a:lnTo>
                <a:lnTo>
                  <a:pt x="399" y="128"/>
                </a:lnTo>
                <a:lnTo>
                  <a:pt x="401" y="125"/>
                </a:lnTo>
                <a:lnTo>
                  <a:pt x="409" y="125"/>
                </a:lnTo>
                <a:lnTo>
                  <a:pt x="409" y="123"/>
                </a:lnTo>
                <a:lnTo>
                  <a:pt x="406" y="121"/>
                </a:lnTo>
                <a:lnTo>
                  <a:pt x="404" y="121"/>
                </a:lnTo>
                <a:lnTo>
                  <a:pt x="404" y="118"/>
                </a:lnTo>
                <a:lnTo>
                  <a:pt x="401" y="118"/>
                </a:lnTo>
                <a:lnTo>
                  <a:pt x="399" y="116"/>
                </a:lnTo>
                <a:lnTo>
                  <a:pt x="397" y="113"/>
                </a:lnTo>
                <a:lnTo>
                  <a:pt x="397" y="111"/>
                </a:lnTo>
                <a:lnTo>
                  <a:pt x="394" y="111"/>
                </a:lnTo>
                <a:lnTo>
                  <a:pt x="392" y="109"/>
                </a:lnTo>
                <a:lnTo>
                  <a:pt x="392" y="106"/>
                </a:lnTo>
                <a:lnTo>
                  <a:pt x="390" y="104"/>
                </a:lnTo>
                <a:lnTo>
                  <a:pt x="387" y="99"/>
                </a:lnTo>
                <a:lnTo>
                  <a:pt x="387" y="97"/>
                </a:lnTo>
                <a:lnTo>
                  <a:pt x="385" y="94"/>
                </a:lnTo>
                <a:lnTo>
                  <a:pt x="385" y="92"/>
                </a:lnTo>
                <a:lnTo>
                  <a:pt x="382" y="87"/>
                </a:lnTo>
                <a:lnTo>
                  <a:pt x="382" y="85"/>
                </a:lnTo>
                <a:lnTo>
                  <a:pt x="380" y="82"/>
                </a:lnTo>
                <a:lnTo>
                  <a:pt x="377" y="77"/>
                </a:lnTo>
                <a:lnTo>
                  <a:pt x="377" y="73"/>
                </a:lnTo>
                <a:lnTo>
                  <a:pt x="375" y="70"/>
                </a:lnTo>
                <a:lnTo>
                  <a:pt x="375" y="65"/>
                </a:lnTo>
                <a:lnTo>
                  <a:pt x="373" y="61"/>
                </a:lnTo>
                <a:lnTo>
                  <a:pt x="373" y="53"/>
                </a:lnTo>
                <a:lnTo>
                  <a:pt x="370" y="49"/>
                </a:lnTo>
                <a:lnTo>
                  <a:pt x="370" y="49"/>
                </a:lnTo>
                <a:close/>
              </a:path>
              <a:path w="410" h="172">
                <a:moveTo>
                  <a:pt x="327" y="37"/>
                </a:moveTo>
                <a:lnTo>
                  <a:pt x="322" y="44"/>
                </a:lnTo>
                <a:lnTo>
                  <a:pt x="284" y="44"/>
                </a:lnTo>
                <a:lnTo>
                  <a:pt x="286" y="49"/>
                </a:lnTo>
                <a:lnTo>
                  <a:pt x="337" y="49"/>
                </a:lnTo>
                <a:lnTo>
                  <a:pt x="327" y="37"/>
                </a:lnTo>
                <a:lnTo>
                  <a:pt x="327" y="37"/>
                </a:lnTo>
                <a:close/>
              </a:path>
              <a:path w="410" h="172">
                <a:moveTo>
                  <a:pt x="392" y="34"/>
                </a:moveTo>
                <a:lnTo>
                  <a:pt x="385" y="44"/>
                </a:lnTo>
                <a:lnTo>
                  <a:pt x="337" y="44"/>
                </a:lnTo>
                <a:lnTo>
                  <a:pt x="341" y="49"/>
                </a:lnTo>
                <a:lnTo>
                  <a:pt x="404" y="49"/>
                </a:lnTo>
                <a:lnTo>
                  <a:pt x="392" y="34"/>
                </a:lnTo>
                <a:lnTo>
                  <a:pt x="392" y="34"/>
                </a:lnTo>
                <a:close/>
              </a:path>
              <a:path w="410" h="172">
                <a:moveTo>
                  <a:pt x="308" y="1"/>
                </a:moveTo>
                <a:lnTo>
                  <a:pt x="308" y="5"/>
                </a:lnTo>
                <a:lnTo>
                  <a:pt x="310" y="10"/>
                </a:lnTo>
                <a:lnTo>
                  <a:pt x="310" y="44"/>
                </a:lnTo>
                <a:lnTo>
                  <a:pt x="317" y="44"/>
                </a:lnTo>
                <a:lnTo>
                  <a:pt x="317" y="13"/>
                </a:lnTo>
                <a:lnTo>
                  <a:pt x="322" y="8"/>
                </a:lnTo>
                <a:lnTo>
                  <a:pt x="308" y="1"/>
                </a:lnTo>
                <a:lnTo>
                  <a:pt x="308" y="1"/>
                </a:lnTo>
                <a:close/>
              </a:path>
              <a:path w="410" h="172">
                <a:moveTo>
                  <a:pt x="361" y="1"/>
                </a:moveTo>
                <a:lnTo>
                  <a:pt x="361" y="44"/>
                </a:lnTo>
                <a:lnTo>
                  <a:pt x="368" y="44"/>
                </a:lnTo>
                <a:lnTo>
                  <a:pt x="368" y="13"/>
                </a:lnTo>
                <a:lnTo>
                  <a:pt x="373" y="8"/>
                </a:lnTo>
                <a:lnTo>
                  <a:pt x="361" y="1"/>
                </a:lnTo>
                <a:lnTo>
                  <a:pt x="36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98" name="path 12298"/>
          <p:cNvSpPr/>
          <p:nvPr/>
        </p:nvSpPr>
        <p:spPr>
          <a:xfrm>
            <a:off x="8477250" y="9738614"/>
            <a:ext cx="256032" cy="111251"/>
          </a:xfrm>
          <a:custGeom>
            <a:avLst/>
            <a:gdLst/>
            <a:ahLst/>
            <a:cxnLst/>
            <a:rect l="0" t="0" r="0" b="0"/>
            <a:pathLst>
              <a:path w="403" h="175">
                <a:moveTo>
                  <a:pt x="56" y="152"/>
                </a:moveTo>
                <a:lnTo>
                  <a:pt x="56" y="154"/>
                </a:lnTo>
                <a:lnTo>
                  <a:pt x="58" y="157"/>
                </a:lnTo>
                <a:lnTo>
                  <a:pt x="75" y="154"/>
                </a:lnTo>
                <a:lnTo>
                  <a:pt x="63" y="154"/>
                </a:lnTo>
                <a:lnTo>
                  <a:pt x="61" y="152"/>
                </a:lnTo>
                <a:lnTo>
                  <a:pt x="56" y="152"/>
                </a:lnTo>
                <a:lnTo>
                  <a:pt x="56" y="152"/>
                </a:lnTo>
                <a:close/>
              </a:path>
              <a:path w="403" h="175">
                <a:moveTo>
                  <a:pt x="10" y="113"/>
                </a:moveTo>
                <a:lnTo>
                  <a:pt x="10" y="116"/>
                </a:lnTo>
                <a:lnTo>
                  <a:pt x="13" y="118"/>
                </a:lnTo>
                <a:lnTo>
                  <a:pt x="22" y="116"/>
                </a:lnTo>
                <a:lnTo>
                  <a:pt x="18" y="116"/>
                </a:lnTo>
                <a:lnTo>
                  <a:pt x="15" y="113"/>
                </a:lnTo>
                <a:lnTo>
                  <a:pt x="10" y="113"/>
                </a:lnTo>
                <a:lnTo>
                  <a:pt x="10" y="113"/>
                </a:lnTo>
                <a:close/>
              </a:path>
              <a:path w="403" h="175">
                <a:moveTo>
                  <a:pt x="92" y="106"/>
                </a:moveTo>
                <a:lnTo>
                  <a:pt x="90" y="109"/>
                </a:lnTo>
                <a:lnTo>
                  <a:pt x="92" y="109"/>
                </a:lnTo>
                <a:lnTo>
                  <a:pt x="94" y="111"/>
                </a:lnTo>
                <a:lnTo>
                  <a:pt x="97" y="116"/>
                </a:lnTo>
                <a:lnTo>
                  <a:pt x="97" y="118"/>
                </a:lnTo>
                <a:lnTo>
                  <a:pt x="99" y="121"/>
                </a:lnTo>
                <a:lnTo>
                  <a:pt x="101" y="123"/>
                </a:lnTo>
                <a:lnTo>
                  <a:pt x="104" y="125"/>
                </a:lnTo>
                <a:lnTo>
                  <a:pt x="104" y="130"/>
                </a:lnTo>
                <a:lnTo>
                  <a:pt x="106" y="133"/>
                </a:lnTo>
                <a:lnTo>
                  <a:pt x="106" y="135"/>
                </a:lnTo>
                <a:lnTo>
                  <a:pt x="109" y="137"/>
                </a:lnTo>
                <a:lnTo>
                  <a:pt x="109" y="140"/>
                </a:lnTo>
                <a:lnTo>
                  <a:pt x="111" y="145"/>
                </a:lnTo>
                <a:lnTo>
                  <a:pt x="114" y="147"/>
                </a:lnTo>
                <a:lnTo>
                  <a:pt x="114" y="149"/>
                </a:lnTo>
                <a:lnTo>
                  <a:pt x="116" y="149"/>
                </a:lnTo>
                <a:lnTo>
                  <a:pt x="118" y="147"/>
                </a:lnTo>
                <a:lnTo>
                  <a:pt x="118" y="135"/>
                </a:lnTo>
                <a:lnTo>
                  <a:pt x="116" y="133"/>
                </a:lnTo>
                <a:lnTo>
                  <a:pt x="114" y="128"/>
                </a:lnTo>
                <a:lnTo>
                  <a:pt x="114" y="128"/>
                </a:lnTo>
                <a:lnTo>
                  <a:pt x="111" y="125"/>
                </a:lnTo>
                <a:lnTo>
                  <a:pt x="111" y="123"/>
                </a:lnTo>
                <a:lnTo>
                  <a:pt x="109" y="121"/>
                </a:lnTo>
                <a:lnTo>
                  <a:pt x="106" y="118"/>
                </a:lnTo>
                <a:lnTo>
                  <a:pt x="104" y="116"/>
                </a:lnTo>
                <a:lnTo>
                  <a:pt x="101" y="113"/>
                </a:lnTo>
                <a:lnTo>
                  <a:pt x="99" y="111"/>
                </a:lnTo>
                <a:lnTo>
                  <a:pt x="94" y="109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403" h="175">
                <a:moveTo>
                  <a:pt x="58" y="99"/>
                </a:moveTo>
                <a:lnTo>
                  <a:pt x="58" y="101"/>
                </a:lnTo>
                <a:lnTo>
                  <a:pt x="56" y="104"/>
                </a:lnTo>
                <a:lnTo>
                  <a:pt x="56" y="106"/>
                </a:lnTo>
                <a:lnTo>
                  <a:pt x="54" y="111"/>
                </a:lnTo>
                <a:lnTo>
                  <a:pt x="54" y="113"/>
                </a:lnTo>
                <a:lnTo>
                  <a:pt x="51" y="116"/>
                </a:lnTo>
                <a:lnTo>
                  <a:pt x="51" y="121"/>
                </a:lnTo>
                <a:lnTo>
                  <a:pt x="49" y="123"/>
                </a:lnTo>
                <a:lnTo>
                  <a:pt x="46" y="128"/>
                </a:lnTo>
                <a:lnTo>
                  <a:pt x="44" y="133"/>
                </a:lnTo>
                <a:lnTo>
                  <a:pt x="41" y="135"/>
                </a:lnTo>
                <a:lnTo>
                  <a:pt x="39" y="137"/>
                </a:lnTo>
                <a:lnTo>
                  <a:pt x="39" y="140"/>
                </a:lnTo>
                <a:lnTo>
                  <a:pt x="37" y="145"/>
                </a:lnTo>
                <a:lnTo>
                  <a:pt x="34" y="147"/>
                </a:lnTo>
                <a:lnTo>
                  <a:pt x="32" y="149"/>
                </a:lnTo>
                <a:lnTo>
                  <a:pt x="32" y="152"/>
                </a:lnTo>
                <a:lnTo>
                  <a:pt x="30" y="154"/>
                </a:lnTo>
                <a:lnTo>
                  <a:pt x="27" y="157"/>
                </a:lnTo>
                <a:lnTo>
                  <a:pt x="27" y="159"/>
                </a:lnTo>
                <a:lnTo>
                  <a:pt x="30" y="159"/>
                </a:lnTo>
                <a:lnTo>
                  <a:pt x="32" y="157"/>
                </a:lnTo>
                <a:lnTo>
                  <a:pt x="32" y="154"/>
                </a:lnTo>
                <a:lnTo>
                  <a:pt x="34" y="154"/>
                </a:lnTo>
                <a:lnTo>
                  <a:pt x="37" y="152"/>
                </a:lnTo>
                <a:lnTo>
                  <a:pt x="39" y="149"/>
                </a:lnTo>
                <a:lnTo>
                  <a:pt x="39" y="147"/>
                </a:lnTo>
                <a:lnTo>
                  <a:pt x="41" y="145"/>
                </a:lnTo>
                <a:lnTo>
                  <a:pt x="44" y="142"/>
                </a:lnTo>
                <a:lnTo>
                  <a:pt x="46" y="140"/>
                </a:lnTo>
                <a:lnTo>
                  <a:pt x="49" y="137"/>
                </a:lnTo>
                <a:lnTo>
                  <a:pt x="51" y="135"/>
                </a:lnTo>
                <a:lnTo>
                  <a:pt x="54" y="130"/>
                </a:lnTo>
                <a:lnTo>
                  <a:pt x="54" y="128"/>
                </a:lnTo>
                <a:lnTo>
                  <a:pt x="56" y="125"/>
                </a:lnTo>
                <a:lnTo>
                  <a:pt x="58" y="121"/>
                </a:lnTo>
                <a:lnTo>
                  <a:pt x="61" y="118"/>
                </a:lnTo>
                <a:lnTo>
                  <a:pt x="63" y="113"/>
                </a:lnTo>
                <a:lnTo>
                  <a:pt x="68" y="109"/>
                </a:lnTo>
                <a:lnTo>
                  <a:pt x="58" y="99"/>
                </a:lnTo>
                <a:lnTo>
                  <a:pt x="58" y="99"/>
                </a:lnTo>
                <a:close/>
              </a:path>
              <a:path w="403" h="175">
                <a:moveTo>
                  <a:pt x="85" y="89"/>
                </a:moveTo>
                <a:lnTo>
                  <a:pt x="78" y="89"/>
                </a:lnTo>
                <a:lnTo>
                  <a:pt x="78" y="149"/>
                </a:lnTo>
                <a:lnTo>
                  <a:pt x="75" y="152"/>
                </a:lnTo>
                <a:lnTo>
                  <a:pt x="75" y="154"/>
                </a:lnTo>
                <a:lnTo>
                  <a:pt x="58" y="157"/>
                </a:lnTo>
                <a:lnTo>
                  <a:pt x="61" y="157"/>
                </a:lnTo>
                <a:lnTo>
                  <a:pt x="63" y="159"/>
                </a:lnTo>
                <a:lnTo>
                  <a:pt x="65" y="161"/>
                </a:lnTo>
                <a:lnTo>
                  <a:pt x="68" y="164"/>
                </a:lnTo>
                <a:lnTo>
                  <a:pt x="70" y="166"/>
                </a:lnTo>
                <a:lnTo>
                  <a:pt x="70" y="169"/>
                </a:lnTo>
                <a:lnTo>
                  <a:pt x="73" y="171"/>
                </a:lnTo>
                <a:lnTo>
                  <a:pt x="75" y="169"/>
                </a:lnTo>
                <a:lnTo>
                  <a:pt x="78" y="166"/>
                </a:lnTo>
                <a:lnTo>
                  <a:pt x="80" y="164"/>
                </a:lnTo>
                <a:lnTo>
                  <a:pt x="82" y="164"/>
                </a:lnTo>
                <a:lnTo>
                  <a:pt x="82" y="159"/>
                </a:lnTo>
                <a:lnTo>
                  <a:pt x="82" y="157"/>
                </a:lnTo>
                <a:lnTo>
                  <a:pt x="85" y="152"/>
                </a:lnTo>
                <a:lnTo>
                  <a:pt x="85" y="89"/>
                </a:lnTo>
                <a:lnTo>
                  <a:pt x="85" y="89"/>
                </a:lnTo>
                <a:close/>
              </a:path>
              <a:path w="403" h="175">
                <a:moveTo>
                  <a:pt x="109" y="75"/>
                </a:moveTo>
                <a:lnTo>
                  <a:pt x="101" y="85"/>
                </a:lnTo>
                <a:lnTo>
                  <a:pt x="41" y="85"/>
                </a:lnTo>
                <a:lnTo>
                  <a:pt x="46" y="94"/>
                </a:lnTo>
                <a:lnTo>
                  <a:pt x="51" y="89"/>
                </a:lnTo>
                <a:lnTo>
                  <a:pt x="118" y="89"/>
                </a:lnTo>
                <a:lnTo>
                  <a:pt x="109" y="75"/>
                </a:lnTo>
                <a:lnTo>
                  <a:pt x="109" y="75"/>
                </a:lnTo>
                <a:close/>
              </a:path>
              <a:path w="403" h="175">
                <a:moveTo>
                  <a:pt x="75" y="49"/>
                </a:moveTo>
                <a:lnTo>
                  <a:pt x="75" y="63"/>
                </a:lnTo>
                <a:lnTo>
                  <a:pt x="78" y="68"/>
                </a:lnTo>
                <a:lnTo>
                  <a:pt x="78" y="85"/>
                </a:lnTo>
                <a:lnTo>
                  <a:pt x="51" y="85"/>
                </a:lnTo>
                <a:lnTo>
                  <a:pt x="85" y="85"/>
                </a:lnTo>
                <a:lnTo>
                  <a:pt x="85" y="61"/>
                </a:lnTo>
                <a:lnTo>
                  <a:pt x="87" y="56"/>
                </a:lnTo>
                <a:lnTo>
                  <a:pt x="75" y="49"/>
                </a:lnTo>
                <a:lnTo>
                  <a:pt x="75" y="49"/>
                </a:lnTo>
                <a:close/>
              </a:path>
              <a:path w="403" h="175">
                <a:moveTo>
                  <a:pt x="68" y="37"/>
                </a:moveTo>
                <a:lnTo>
                  <a:pt x="61" y="37"/>
                </a:lnTo>
                <a:lnTo>
                  <a:pt x="58" y="39"/>
                </a:lnTo>
                <a:lnTo>
                  <a:pt x="58" y="44"/>
                </a:lnTo>
                <a:lnTo>
                  <a:pt x="56" y="46"/>
                </a:lnTo>
                <a:lnTo>
                  <a:pt x="56" y="51"/>
                </a:lnTo>
                <a:lnTo>
                  <a:pt x="54" y="53"/>
                </a:lnTo>
                <a:lnTo>
                  <a:pt x="54" y="61"/>
                </a:lnTo>
                <a:lnTo>
                  <a:pt x="51" y="63"/>
                </a:lnTo>
                <a:lnTo>
                  <a:pt x="51" y="68"/>
                </a:lnTo>
                <a:lnTo>
                  <a:pt x="49" y="70"/>
                </a:lnTo>
                <a:lnTo>
                  <a:pt x="49" y="73"/>
                </a:lnTo>
                <a:lnTo>
                  <a:pt x="46" y="77"/>
                </a:lnTo>
                <a:lnTo>
                  <a:pt x="46" y="80"/>
                </a:lnTo>
                <a:lnTo>
                  <a:pt x="44" y="82"/>
                </a:lnTo>
                <a:lnTo>
                  <a:pt x="41" y="85"/>
                </a:lnTo>
                <a:lnTo>
                  <a:pt x="85" y="85"/>
                </a:lnTo>
                <a:lnTo>
                  <a:pt x="51" y="85"/>
                </a:lnTo>
                <a:lnTo>
                  <a:pt x="51" y="82"/>
                </a:lnTo>
                <a:lnTo>
                  <a:pt x="54" y="80"/>
                </a:lnTo>
                <a:lnTo>
                  <a:pt x="54" y="77"/>
                </a:lnTo>
                <a:lnTo>
                  <a:pt x="56" y="75"/>
                </a:lnTo>
                <a:lnTo>
                  <a:pt x="56" y="70"/>
                </a:lnTo>
                <a:lnTo>
                  <a:pt x="58" y="68"/>
                </a:lnTo>
                <a:lnTo>
                  <a:pt x="58" y="65"/>
                </a:lnTo>
                <a:lnTo>
                  <a:pt x="61" y="61"/>
                </a:lnTo>
                <a:lnTo>
                  <a:pt x="61" y="58"/>
                </a:lnTo>
                <a:lnTo>
                  <a:pt x="63" y="53"/>
                </a:lnTo>
                <a:lnTo>
                  <a:pt x="63" y="51"/>
                </a:lnTo>
                <a:lnTo>
                  <a:pt x="65" y="46"/>
                </a:lnTo>
                <a:lnTo>
                  <a:pt x="65" y="44"/>
                </a:lnTo>
                <a:lnTo>
                  <a:pt x="68" y="39"/>
                </a:lnTo>
                <a:lnTo>
                  <a:pt x="68" y="37"/>
                </a:lnTo>
                <a:lnTo>
                  <a:pt x="68" y="37"/>
                </a:lnTo>
                <a:close/>
              </a:path>
              <a:path w="403" h="175">
                <a:moveTo>
                  <a:pt x="109" y="22"/>
                </a:moveTo>
                <a:lnTo>
                  <a:pt x="101" y="32"/>
                </a:lnTo>
                <a:lnTo>
                  <a:pt x="39" y="32"/>
                </a:lnTo>
                <a:lnTo>
                  <a:pt x="44" y="37"/>
                </a:lnTo>
                <a:lnTo>
                  <a:pt x="118" y="37"/>
                </a:lnTo>
                <a:lnTo>
                  <a:pt x="109" y="22"/>
                </a:lnTo>
                <a:lnTo>
                  <a:pt x="109" y="22"/>
                </a:lnTo>
                <a:close/>
              </a:path>
              <a:path w="403" h="175">
                <a:moveTo>
                  <a:pt x="1" y="20"/>
                </a:moveTo>
                <a:lnTo>
                  <a:pt x="1" y="125"/>
                </a:lnTo>
                <a:lnTo>
                  <a:pt x="1" y="128"/>
                </a:lnTo>
                <a:lnTo>
                  <a:pt x="1" y="173"/>
                </a:lnTo>
                <a:lnTo>
                  <a:pt x="8" y="166"/>
                </a:lnTo>
                <a:lnTo>
                  <a:pt x="8" y="20"/>
                </a:lnTo>
                <a:lnTo>
                  <a:pt x="30" y="20"/>
                </a:lnTo>
                <a:lnTo>
                  <a:pt x="1" y="20"/>
                </a:lnTo>
                <a:lnTo>
                  <a:pt x="1" y="20"/>
                </a:lnTo>
                <a:close/>
              </a:path>
              <a:path w="403" h="175">
                <a:moveTo>
                  <a:pt x="1" y="8"/>
                </a:moveTo>
                <a:lnTo>
                  <a:pt x="1" y="17"/>
                </a:lnTo>
                <a:lnTo>
                  <a:pt x="8" y="15"/>
                </a:lnTo>
                <a:lnTo>
                  <a:pt x="1" y="8"/>
                </a:lnTo>
                <a:lnTo>
                  <a:pt x="1" y="8"/>
                </a:lnTo>
                <a:close/>
              </a:path>
              <a:path w="403" h="175">
                <a:moveTo>
                  <a:pt x="34" y="8"/>
                </a:moveTo>
                <a:lnTo>
                  <a:pt x="30" y="15"/>
                </a:lnTo>
                <a:lnTo>
                  <a:pt x="8" y="15"/>
                </a:lnTo>
                <a:lnTo>
                  <a:pt x="1" y="17"/>
                </a:lnTo>
                <a:lnTo>
                  <a:pt x="1" y="20"/>
                </a:lnTo>
                <a:lnTo>
                  <a:pt x="30" y="20"/>
                </a:lnTo>
                <a:lnTo>
                  <a:pt x="20" y="65"/>
                </a:lnTo>
                <a:lnTo>
                  <a:pt x="20" y="68"/>
                </a:lnTo>
                <a:lnTo>
                  <a:pt x="22" y="70"/>
                </a:lnTo>
                <a:lnTo>
                  <a:pt x="25" y="75"/>
                </a:lnTo>
                <a:lnTo>
                  <a:pt x="25" y="77"/>
                </a:lnTo>
                <a:lnTo>
                  <a:pt x="27" y="80"/>
                </a:lnTo>
                <a:lnTo>
                  <a:pt x="30" y="85"/>
                </a:lnTo>
                <a:lnTo>
                  <a:pt x="30" y="89"/>
                </a:lnTo>
                <a:lnTo>
                  <a:pt x="32" y="92"/>
                </a:lnTo>
                <a:lnTo>
                  <a:pt x="32" y="111"/>
                </a:lnTo>
                <a:lnTo>
                  <a:pt x="30" y="113"/>
                </a:lnTo>
                <a:lnTo>
                  <a:pt x="27" y="116"/>
                </a:lnTo>
                <a:lnTo>
                  <a:pt x="22" y="116"/>
                </a:lnTo>
                <a:lnTo>
                  <a:pt x="13" y="118"/>
                </a:lnTo>
                <a:lnTo>
                  <a:pt x="15" y="118"/>
                </a:lnTo>
                <a:lnTo>
                  <a:pt x="18" y="121"/>
                </a:lnTo>
                <a:lnTo>
                  <a:pt x="20" y="123"/>
                </a:lnTo>
                <a:lnTo>
                  <a:pt x="22" y="125"/>
                </a:lnTo>
                <a:lnTo>
                  <a:pt x="22" y="133"/>
                </a:lnTo>
                <a:lnTo>
                  <a:pt x="27" y="130"/>
                </a:lnTo>
                <a:lnTo>
                  <a:pt x="30" y="128"/>
                </a:lnTo>
                <a:lnTo>
                  <a:pt x="32" y="125"/>
                </a:lnTo>
                <a:lnTo>
                  <a:pt x="34" y="123"/>
                </a:lnTo>
                <a:lnTo>
                  <a:pt x="34" y="121"/>
                </a:lnTo>
                <a:lnTo>
                  <a:pt x="37" y="118"/>
                </a:lnTo>
                <a:lnTo>
                  <a:pt x="39" y="116"/>
                </a:lnTo>
                <a:lnTo>
                  <a:pt x="39" y="94"/>
                </a:lnTo>
                <a:lnTo>
                  <a:pt x="37" y="92"/>
                </a:lnTo>
                <a:lnTo>
                  <a:pt x="37" y="87"/>
                </a:lnTo>
                <a:lnTo>
                  <a:pt x="34" y="87"/>
                </a:lnTo>
                <a:lnTo>
                  <a:pt x="34" y="82"/>
                </a:lnTo>
                <a:lnTo>
                  <a:pt x="32" y="80"/>
                </a:lnTo>
                <a:lnTo>
                  <a:pt x="32" y="77"/>
                </a:lnTo>
                <a:lnTo>
                  <a:pt x="30" y="75"/>
                </a:lnTo>
                <a:lnTo>
                  <a:pt x="27" y="73"/>
                </a:lnTo>
                <a:lnTo>
                  <a:pt x="25" y="70"/>
                </a:lnTo>
                <a:lnTo>
                  <a:pt x="22" y="65"/>
                </a:lnTo>
                <a:lnTo>
                  <a:pt x="37" y="22"/>
                </a:lnTo>
                <a:lnTo>
                  <a:pt x="41" y="17"/>
                </a:lnTo>
                <a:lnTo>
                  <a:pt x="34" y="8"/>
                </a:lnTo>
                <a:lnTo>
                  <a:pt x="34" y="8"/>
                </a:lnTo>
                <a:close/>
              </a:path>
              <a:path w="403" h="175">
                <a:moveTo>
                  <a:pt x="68" y="3"/>
                </a:moveTo>
                <a:lnTo>
                  <a:pt x="68" y="10"/>
                </a:lnTo>
                <a:lnTo>
                  <a:pt x="65" y="15"/>
                </a:lnTo>
                <a:lnTo>
                  <a:pt x="65" y="17"/>
                </a:lnTo>
                <a:lnTo>
                  <a:pt x="63" y="22"/>
                </a:lnTo>
                <a:lnTo>
                  <a:pt x="63" y="27"/>
                </a:lnTo>
                <a:lnTo>
                  <a:pt x="61" y="32"/>
                </a:lnTo>
                <a:lnTo>
                  <a:pt x="70" y="32"/>
                </a:lnTo>
                <a:lnTo>
                  <a:pt x="70" y="27"/>
                </a:lnTo>
                <a:lnTo>
                  <a:pt x="73" y="25"/>
                </a:lnTo>
                <a:lnTo>
                  <a:pt x="73" y="20"/>
                </a:lnTo>
                <a:lnTo>
                  <a:pt x="75" y="17"/>
                </a:lnTo>
                <a:lnTo>
                  <a:pt x="78" y="15"/>
                </a:lnTo>
                <a:lnTo>
                  <a:pt x="78" y="13"/>
                </a:lnTo>
                <a:lnTo>
                  <a:pt x="80" y="10"/>
                </a:lnTo>
                <a:lnTo>
                  <a:pt x="68" y="3"/>
                </a:lnTo>
                <a:lnTo>
                  <a:pt x="68" y="3"/>
                </a:lnTo>
                <a:close/>
              </a:path>
              <a:path w="403" h="175">
                <a:moveTo>
                  <a:pt x="401" y="154"/>
                </a:moveTo>
                <a:lnTo>
                  <a:pt x="387" y="154"/>
                </a:lnTo>
                <a:lnTo>
                  <a:pt x="385" y="157"/>
                </a:lnTo>
                <a:lnTo>
                  <a:pt x="358" y="157"/>
                </a:lnTo>
                <a:lnTo>
                  <a:pt x="399" y="159"/>
                </a:lnTo>
                <a:lnTo>
                  <a:pt x="401" y="157"/>
                </a:lnTo>
                <a:lnTo>
                  <a:pt x="401" y="154"/>
                </a:lnTo>
                <a:lnTo>
                  <a:pt x="401" y="154"/>
                </a:lnTo>
                <a:close/>
              </a:path>
              <a:path w="403" h="175">
                <a:moveTo>
                  <a:pt x="294" y="142"/>
                </a:moveTo>
                <a:lnTo>
                  <a:pt x="294" y="147"/>
                </a:lnTo>
                <a:lnTo>
                  <a:pt x="291" y="149"/>
                </a:lnTo>
                <a:lnTo>
                  <a:pt x="289" y="152"/>
                </a:lnTo>
                <a:lnTo>
                  <a:pt x="286" y="154"/>
                </a:lnTo>
                <a:lnTo>
                  <a:pt x="286" y="157"/>
                </a:lnTo>
                <a:lnTo>
                  <a:pt x="284" y="159"/>
                </a:lnTo>
                <a:lnTo>
                  <a:pt x="281" y="161"/>
                </a:lnTo>
                <a:lnTo>
                  <a:pt x="279" y="164"/>
                </a:lnTo>
                <a:lnTo>
                  <a:pt x="277" y="166"/>
                </a:lnTo>
                <a:lnTo>
                  <a:pt x="274" y="169"/>
                </a:lnTo>
                <a:lnTo>
                  <a:pt x="277" y="171"/>
                </a:lnTo>
                <a:lnTo>
                  <a:pt x="277" y="169"/>
                </a:lnTo>
                <a:lnTo>
                  <a:pt x="281" y="166"/>
                </a:lnTo>
                <a:lnTo>
                  <a:pt x="284" y="164"/>
                </a:lnTo>
                <a:lnTo>
                  <a:pt x="286" y="161"/>
                </a:lnTo>
                <a:lnTo>
                  <a:pt x="289" y="159"/>
                </a:lnTo>
                <a:lnTo>
                  <a:pt x="291" y="157"/>
                </a:lnTo>
                <a:lnTo>
                  <a:pt x="294" y="157"/>
                </a:lnTo>
                <a:lnTo>
                  <a:pt x="294" y="154"/>
                </a:lnTo>
                <a:lnTo>
                  <a:pt x="296" y="152"/>
                </a:lnTo>
                <a:lnTo>
                  <a:pt x="298" y="149"/>
                </a:lnTo>
                <a:lnTo>
                  <a:pt x="301" y="147"/>
                </a:lnTo>
                <a:lnTo>
                  <a:pt x="301" y="145"/>
                </a:lnTo>
                <a:lnTo>
                  <a:pt x="294" y="142"/>
                </a:lnTo>
                <a:lnTo>
                  <a:pt x="294" y="142"/>
                </a:lnTo>
                <a:close/>
              </a:path>
              <a:path w="403" h="175">
                <a:moveTo>
                  <a:pt x="354" y="125"/>
                </a:moveTo>
                <a:lnTo>
                  <a:pt x="349" y="125"/>
                </a:lnTo>
                <a:lnTo>
                  <a:pt x="349" y="128"/>
                </a:lnTo>
                <a:lnTo>
                  <a:pt x="349" y="130"/>
                </a:lnTo>
                <a:lnTo>
                  <a:pt x="346" y="135"/>
                </a:lnTo>
                <a:lnTo>
                  <a:pt x="346" y="154"/>
                </a:lnTo>
                <a:lnTo>
                  <a:pt x="356" y="149"/>
                </a:lnTo>
                <a:lnTo>
                  <a:pt x="356" y="130"/>
                </a:lnTo>
                <a:lnTo>
                  <a:pt x="354" y="128"/>
                </a:lnTo>
                <a:lnTo>
                  <a:pt x="354" y="125"/>
                </a:lnTo>
                <a:lnTo>
                  <a:pt x="354" y="125"/>
                </a:lnTo>
                <a:close/>
              </a:path>
              <a:path w="403" h="175">
                <a:moveTo>
                  <a:pt x="387" y="111"/>
                </a:moveTo>
                <a:lnTo>
                  <a:pt x="380" y="121"/>
                </a:lnTo>
                <a:lnTo>
                  <a:pt x="313" y="121"/>
                </a:lnTo>
                <a:lnTo>
                  <a:pt x="318" y="125"/>
                </a:lnTo>
                <a:lnTo>
                  <a:pt x="397" y="125"/>
                </a:lnTo>
                <a:lnTo>
                  <a:pt x="387" y="111"/>
                </a:lnTo>
                <a:lnTo>
                  <a:pt x="387" y="111"/>
                </a:lnTo>
                <a:close/>
              </a:path>
              <a:path w="403" h="175">
                <a:moveTo>
                  <a:pt x="354" y="121"/>
                </a:moveTo>
                <a:lnTo>
                  <a:pt x="354" y="101"/>
                </a:lnTo>
                <a:lnTo>
                  <a:pt x="349" y="101"/>
                </a:lnTo>
                <a:lnTo>
                  <a:pt x="349" y="121"/>
                </a:lnTo>
                <a:lnTo>
                  <a:pt x="354" y="121"/>
                </a:lnTo>
                <a:close/>
              </a:path>
              <a:path w="403" h="175">
                <a:moveTo>
                  <a:pt x="286" y="99"/>
                </a:moveTo>
                <a:lnTo>
                  <a:pt x="284" y="101"/>
                </a:lnTo>
                <a:lnTo>
                  <a:pt x="286" y="104"/>
                </a:lnTo>
                <a:lnTo>
                  <a:pt x="286" y="111"/>
                </a:lnTo>
                <a:lnTo>
                  <a:pt x="289" y="116"/>
                </a:lnTo>
                <a:lnTo>
                  <a:pt x="289" y="118"/>
                </a:lnTo>
                <a:lnTo>
                  <a:pt x="291" y="123"/>
                </a:lnTo>
                <a:lnTo>
                  <a:pt x="291" y="125"/>
                </a:lnTo>
                <a:lnTo>
                  <a:pt x="294" y="128"/>
                </a:lnTo>
                <a:lnTo>
                  <a:pt x="294" y="133"/>
                </a:lnTo>
                <a:lnTo>
                  <a:pt x="301" y="130"/>
                </a:lnTo>
                <a:lnTo>
                  <a:pt x="298" y="128"/>
                </a:lnTo>
                <a:lnTo>
                  <a:pt x="298" y="125"/>
                </a:lnTo>
                <a:lnTo>
                  <a:pt x="296" y="123"/>
                </a:lnTo>
                <a:lnTo>
                  <a:pt x="294" y="121"/>
                </a:lnTo>
                <a:lnTo>
                  <a:pt x="294" y="116"/>
                </a:lnTo>
                <a:lnTo>
                  <a:pt x="291" y="113"/>
                </a:lnTo>
                <a:lnTo>
                  <a:pt x="291" y="111"/>
                </a:lnTo>
                <a:lnTo>
                  <a:pt x="289" y="106"/>
                </a:lnTo>
                <a:lnTo>
                  <a:pt x="289" y="104"/>
                </a:lnTo>
                <a:lnTo>
                  <a:pt x="286" y="99"/>
                </a:lnTo>
                <a:lnTo>
                  <a:pt x="286" y="99"/>
                </a:lnTo>
                <a:close/>
              </a:path>
              <a:path w="403" h="175">
                <a:moveTo>
                  <a:pt x="375" y="89"/>
                </a:moveTo>
                <a:lnTo>
                  <a:pt x="370" y="97"/>
                </a:lnTo>
                <a:lnTo>
                  <a:pt x="320" y="97"/>
                </a:lnTo>
                <a:lnTo>
                  <a:pt x="325" y="101"/>
                </a:lnTo>
                <a:lnTo>
                  <a:pt x="385" y="101"/>
                </a:lnTo>
                <a:lnTo>
                  <a:pt x="375" y="89"/>
                </a:lnTo>
                <a:lnTo>
                  <a:pt x="375" y="89"/>
                </a:lnTo>
                <a:close/>
              </a:path>
              <a:path w="403" h="175">
                <a:moveTo>
                  <a:pt x="320" y="80"/>
                </a:moveTo>
                <a:lnTo>
                  <a:pt x="308" y="82"/>
                </a:lnTo>
                <a:lnTo>
                  <a:pt x="308" y="92"/>
                </a:lnTo>
                <a:lnTo>
                  <a:pt x="305" y="97"/>
                </a:lnTo>
                <a:lnTo>
                  <a:pt x="305" y="109"/>
                </a:lnTo>
                <a:lnTo>
                  <a:pt x="303" y="113"/>
                </a:lnTo>
                <a:lnTo>
                  <a:pt x="303" y="118"/>
                </a:lnTo>
                <a:lnTo>
                  <a:pt x="301" y="123"/>
                </a:lnTo>
                <a:lnTo>
                  <a:pt x="301" y="130"/>
                </a:lnTo>
                <a:lnTo>
                  <a:pt x="294" y="133"/>
                </a:lnTo>
                <a:lnTo>
                  <a:pt x="296" y="135"/>
                </a:lnTo>
                <a:lnTo>
                  <a:pt x="298" y="137"/>
                </a:lnTo>
                <a:lnTo>
                  <a:pt x="296" y="140"/>
                </a:lnTo>
                <a:lnTo>
                  <a:pt x="294" y="142"/>
                </a:lnTo>
                <a:lnTo>
                  <a:pt x="301" y="145"/>
                </a:lnTo>
                <a:lnTo>
                  <a:pt x="303" y="145"/>
                </a:lnTo>
                <a:lnTo>
                  <a:pt x="303" y="147"/>
                </a:lnTo>
                <a:lnTo>
                  <a:pt x="305" y="149"/>
                </a:lnTo>
                <a:lnTo>
                  <a:pt x="308" y="152"/>
                </a:lnTo>
                <a:lnTo>
                  <a:pt x="310" y="154"/>
                </a:lnTo>
                <a:lnTo>
                  <a:pt x="313" y="154"/>
                </a:lnTo>
                <a:lnTo>
                  <a:pt x="315" y="157"/>
                </a:lnTo>
                <a:lnTo>
                  <a:pt x="318" y="159"/>
                </a:lnTo>
                <a:lnTo>
                  <a:pt x="320" y="159"/>
                </a:lnTo>
                <a:lnTo>
                  <a:pt x="325" y="161"/>
                </a:lnTo>
                <a:lnTo>
                  <a:pt x="327" y="164"/>
                </a:lnTo>
                <a:lnTo>
                  <a:pt x="332" y="164"/>
                </a:lnTo>
                <a:lnTo>
                  <a:pt x="334" y="166"/>
                </a:lnTo>
                <a:lnTo>
                  <a:pt x="361" y="166"/>
                </a:lnTo>
                <a:lnTo>
                  <a:pt x="363" y="169"/>
                </a:lnTo>
                <a:lnTo>
                  <a:pt x="387" y="169"/>
                </a:lnTo>
                <a:lnTo>
                  <a:pt x="390" y="166"/>
                </a:lnTo>
                <a:lnTo>
                  <a:pt x="392" y="166"/>
                </a:lnTo>
                <a:lnTo>
                  <a:pt x="392" y="164"/>
                </a:lnTo>
                <a:lnTo>
                  <a:pt x="394" y="161"/>
                </a:lnTo>
                <a:lnTo>
                  <a:pt x="399" y="159"/>
                </a:lnTo>
                <a:lnTo>
                  <a:pt x="358" y="157"/>
                </a:lnTo>
                <a:lnTo>
                  <a:pt x="339" y="157"/>
                </a:lnTo>
                <a:lnTo>
                  <a:pt x="337" y="154"/>
                </a:lnTo>
                <a:lnTo>
                  <a:pt x="332" y="154"/>
                </a:lnTo>
                <a:lnTo>
                  <a:pt x="330" y="152"/>
                </a:lnTo>
                <a:lnTo>
                  <a:pt x="325" y="152"/>
                </a:lnTo>
                <a:lnTo>
                  <a:pt x="320" y="149"/>
                </a:lnTo>
                <a:lnTo>
                  <a:pt x="318" y="149"/>
                </a:lnTo>
                <a:lnTo>
                  <a:pt x="315" y="147"/>
                </a:lnTo>
                <a:lnTo>
                  <a:pt x="313" y="145"/>
                </a:lnTo>
                <a:lnTo>
                  <a:pt x="310" y="142"/>
                </a:lnTo>
                <a:lnTo>
                  <a:pt x="308" y="142"/>
                </a:lnTo>
                <a:lnTo>
                  <a:pt x="305" y="140"/>
                </a:lnTo>
                <a:lnTo>
                  <a:pt x="305" y="133"/>
                </a:lnTo>
                <a:lnTo>
                  <a:pt x="308" y="130"/>
                </a:lnTo>
                <a:lnTo>
                  <a:pt x="308" y="123"/>
                </a:lnTo>
                <a:lnTo>
                  <a:pt x="310" y="121"/>
                </a:lnTo>
                <a:lnTo>
                  <a:pt x="310" y="111"/>
                </a:lnTo>
                <a:lnTo>
                  <a:pt x="313" y="106"/>
                </a:lnTo>
                <a:lnTo>
                  <a:pt x="313" y="99"/>
                </a:lnTo>
                <a:lnTo>
                  <a:pt x="315" y="94"/>
                </a:lnTo>
                <a:lnTo>
                  <a:pt x="315" y="85"/>
                </a:lnTo>
                <a:lnTo>
                  <a:pt x="320" y="80"/>
                </a:lnTo>
                <a:lnTo>
                  <a:pt x="320" y="80"/>
                </a:lnTo>
                <a:close/>
              </a:path>
              <a:path w="403" h="175">
                <a:moveTo>
                  <a:pt x="349" y="77"/>
                </a:moveTo>
                <a:lnTo>
                  <a:pt x="349" y="97"/>
                </a:lnTo>
                <a:lnTo>
                  <a:pt x="354" y="97"/>
                </a:lnTo>
                <a:lnTo>
                  <a:pt x="354" y="77"/>
                </a:lnTo>
                <a:lnTo>
                  <a:pt x="375" y="77"/>
                </a:lnTo>
                <a:lnTo>
                  <a:pt x="349" y="77"/>
                </a:lnTo>
                <a:lnTo>
                  <a:pt x="349" y="77"/>
                </a:lnTo>
                <a:close/>
              </a:path>
              <a:path w="403" h="175">
                <a:moveTo>
                  <a:pt x="382" y="75"/>
                </a:moveTo>
                <a:lnTo>
                  <a:pt x="349" y="77"/>
                </a:lnTo>
                <a:lnTo>
                  <a:pt x="375" y="77"/>
                </a:lnTo>
                <a:lnTo>
                  <a:pt x="375" y="82"/>
                </a:lnTo>
                <a:lnTo>
                  <a:pt x="382" y="77"/>
                </a:lnTo>
                <a:lnTo>
                  <a:pt x="382" y="75"/>
                </a:lnTo>
                <a:lnTo>
                  <a:pt x="382" y="75"/>
                </a:lnTo>
                <a:close/>
              </a:path>
              <a:path w="403" h="175">
                <a:moveTo>
                  <a:pt x="313" y="70"/>
                </a:moveTo>
                <a:lnTo>
                  <a:pt x="308" y="77"/>
                </a:lnTo>
                <a:lnTo>
                  <a:pt x="279" y="77"/>
                </a:lnTo>
                <a:lnTo>
                  <a:pt x="286" y="87"/>
                </a:lnTo>
                <a:lnTo>
                  <a:pt x="291" y="82"/>
                </a:lnTo>
                <a:lnTo>
                  <a:pt x="308" y="82"/>
                </a:lnTo>
                <a:lnTo>
                  <a:pt x="320" y="80"/>
                </a:lnTo>
                <a:lnTo>
                  <a:pt x="313" y="70"/>
                </a:lnTo>
                <a:lnTo>
                  <a:pt x="313" y="70"/>
                </a:lnTo>
                <a:close/>
              </a:path>
              <a:path w="403" h="175">
                <a:moveTo>
                  <a:pt x="354" y="73"/>
                </a:moveTo>
                <a:lnTo>
                  <a:pt x="354" y="53"/>
                </a:lnTo>
                <a:lnTo>
                  <a:pt x="349" y="53"/>
                </a:lnTo>
                <a:lnTo>
                  <a:pt x="349" y="73"/>
                </a:lnTo>
                <a:lnTo>
                  <a:pt x="354" y="73"/>
                </a:lnTo>
                <a:close/>
              </a:path>
              <a:path w="403" h="175">
                <a:moveTo>
                  <a:pt x="382" y="53"/>
                </a:moveTo>
                <a:lnTo>
                  <a:pt x="375" y="53"/>
                </a:lnTo>
                <a:lnTo>
                  <a:pt x="375" y="73"/>
                </a:lnTo>
                <a:lnTo>
                  <a:pt x="320" y="73"/>
                </a:lnTo>
                <a:lnTo>
                  <a:pt x="325" y="77"/>
                </a:lnTo>
                <a:lnTo>
                  <a:pt x="349" y="77"/>
                </a:lnTo>
                <a:lnTo>
                  <a:pt x="382" y="75"/>
                </a:lnTo>
                <a:lnTo>
                  <a:pt x="382" y="53"/>
                </a:lnTo>
                <a:lnTo>
                  <a:pt x="382" y="53"/>
                </a:lnTo>
                <a:close/>
              </a:path>
              <a:path w="403" h="175">
                <a:moveTo>
                  <a:pt x="390" y="41"/>
                </a:moveTo>
                <a:lnTo>
                  <a:pt x="385" y="49"/>
                </a:lnTo>
                <a:lnTo>
                  <a:pt x="313" y="49"/>
                </a:lnTo>
                <a:lnTo>
                  <a:pt x="318" y="56"/>
                </a:lnTo>
                <a:lnTo>
                  <a:pt x="322" y="53"/>
                </a:lnTo>
                <a:lnTo>
                  <a:pt x="399" y="53"/>
                </a:lnTo>
                <a:lnTo>
                  <a:pt x="390" y="41"/>
                </a:lnTo>
                <a:lnTo>
                  <a:pt x="390" y="41"/>
                </a:lnTo>
                <a:close/>
              </a:path>
              <a:path w="403" h="175">
                <a:moveTo>
                  <a:pt x="349" y="32"/>
                </a:moveTo>
                <a:lnTo>
                  <a:pt x="349" y="49"/>
                </a:lnTo>
                <a:lnTo>
                  <a:pt x="354" y="49"/>
                </a:lnTo>
                <a:lnTo>
                  <a:pt x="354" y="32"/>
                </a:lnTo>
                <a:lnTo>
                  <a:pt x="375" y="32"/>
                </a:lnTo>
                <a:lnTo>
                  <a:pt x="349" y="32"/>
                </a:lnTo>
                <a:lnTo>
                  <a:pt x="349" y="32"/>
                </a:lnTo>
                <a:close/>
              </a:path>
              <a:path w="403" h="175">
                <a:moveTo>
                  <a:pt x="387" y="29"/>
                </a:moveTo>
                <a:lnTo>
                  <a:pt x="349" y="32"/>
                </a:lnTo>
                <a:lnTo>
                  <a:pt x="375" y="32"/>
                </a:lnTo>
                <a:lnTo>
                  <a:pt x="375" y="49"/>
                </a:lnTo>
                <a:lnTo>
                  <a:pt x="382" y="49"/>
                </a:lnTo>
                <a:lnTo>
                  <a:pt x="382" y="34"/>
                </a:lnTo>
                <a:lnTo>
                  <a:pt x="387" y="29"/>
                </a:lnTo>
                <a:lnTo>
                  <a:pt x="387" y="29"/>
                </a:lnTo>
                <a:close/>
              </a:path>
              <a:path w="403" h="175">
                <a:moveTo>
                  <a:pt x="318" y="29"/>
                </a:moveTo>
                <a:lnTo>
                  <a:pt x="305" y="29"/>
                </a:lnTo>
                <a:lnTo>
                  <a:pt x="286" y="75"/>
                </a:lnTo>
                <a:lnTo>
                  <a:pt x="279" y="77"/>
                </a:lnTo>
                <a:lnTo>
                  <a:pt x="291" y="77"/>
                </a:lnTo>
                <a:lnTo>
                  <a:pt x="313" y="32"/>
                </a:lnTo>
                <a:lnTo>
                  <a:pt x="318" y="29"/>
                </a:lnTo>
                <a:lnTo>
                  <a:pt x="318" y="29"/>
                </a:lnTo>
                <a:close/>
              </a:path>
              <a:path w="403" h="175">
                <a:moveTo>
                  <a:pt x="380" y="22"/>
                </a:moveTo>
                <a:lnTo>
                  <a:pt x="375" y="27"/>
                </a:lnTo>
                <a:lnTo>
                  <a:pt x="322" y="27"/>
                </a:lnTo>
                <a:lnTo>
                  <a:pt x="327" y="34"/>
                </a:lnTo>
                <a:lnTo>
                  <a:pt x="330" y="32"/>
                </a:lnTo>
                <a:lnTo>
                  <a:pt x="349" y="32"/>
                </a:lnTo>
                <a:lnTo>
                  <a:pt x="387" y="29"/>
                </a:lnTo>
                <a:lnTo>
                  <a:pt x="380" y="22"/>
                </a:lnTo>
                <a:lnTo>
                  <a:pt x="380" y="22"/>
                </a:lnTo>
                <a:close/>
              </a:path>
              <a:path w="403" h="175">
                <a:moveTo>
                  <a:pt x="310" y="20"/>
                </a:moveTo>
                <a:lnTo>
                  <a:pt x="305" y="25"/>
                </a:lnTo>
                <a:lnTo>
                  <a:pt x="277" y="25"/>
                </a:lnTo>
                <a:lnTo>
                  <a:pt x="281" y="32"/>
                </a:lnTo>
                <a:lnTo>
                  <a:pt x="286" y="29"/>
                </a:lnTo>
                <a:lnTo>
                  <a:pt x="318" y="29"/>
                </a:lnTo>
                <a:lnTo>
                  <a:pt x="310" y="20"/>
                </a:lnTo>
                <a:lnTo>
                  <a:pt x="310" y="20"/>
                </a:lnTo>
                <a:close/>
              </a:path>
              <a:path w="403" h="175">
                <a:moveTo>
                  <a:pt x="346" y="1"/>
                </a:moveTo>
                <a:lnTo>
                  <a:pt x="346" y="15"/>
                </a:lnTo>
                <a:lnTo>
                  <a:pt x="349" y="20"/>
                </a:lnTo>
                <a:lnTo>
                  <a:pt x="349" y="27"/>
                </a:lnTo>
                <a:lnTo>
                  <a:pt x="354" y="27"/>
                </a:lnTo>
                <a:lnTo>
                  <a:pt x="354" y="15"/>
                </a:lnTo>
                <a:lnTo>
                  <a:pt x="361" y="10"/>
                </a:lnTo>
                <a:lnTo>
                  <a:pt x="346" y="1"/>
                </a:lnTo>
                <a:lnTo>
                  <a:pt x="34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00" name="path 12300"/>
          <p:cNvSpPr/>
          <p:nvPr/>
        </p:nvSpPr>
        <p:spPr>
          <a:xfrm>
            <a:off x="8480297" y="9938257"/>
            <a:ext cx="259080" cy="109728"/>
          </a:xfrm>
          <a:custGeom>
            <a:avLst/>
            <a:gdLst/>
            <a:ahLst/>
            <a:cxnLst/>
            <a:rect l="0" t="0" r="0" b="0"/>
            <a:pathLst>
              <a:path w="408" h="172">
                <a:moveTo>
                  <a:pt x="68" y="142"/>
                </a:moveTo>
                <a:lnTo>
                  <a:pt x="65" y="145"/>
                </a:lnTo>
                <a:lnTo>
                  <a:pt x="63" y="147"/>
                </a:lnTo>
                <a:lnTo>
                  <a:pt x="61" y="150"/>
                </a:lnTo>
                <a:lnTo>
                  <a:pt x="58" y="152"/>
                </a:lnTo>
                <a:lnTo>
                  <a:pt x="56" y="152"/>
                </a:lnTo>
                <a:lnTo>
                  <a:pt x="54" y="154"/>
                </a:lnTo>
                <a:lnTo>
                  <a:pt x="51" y="157"/>
                </a:lnTo>
                <a:lnTo>
                  <a:pt x="49" y="157"/>
                </a:lnTo>
                <a:lnTo>
                  <a:pt x="46" y="159"/>
                </a:lnTo>
                <a:lnTo>
                  <a:pt x="44" y="159"/>
                </a:lnTo>
                <a:lnTo>
                  <a:pt x="42" y="162"/>
                </a:lnTo>
                <a:lnTo>
                  <a:pt x="39" y="164"/>
                </a:lnTo>
                <a:lnTo>
                  <a:pt x="37" y="164"/>
                </a:lnTo>
                <a:lnTo>
                  <a:pt x="34" y="166"/>
                </a:lnTo>
                <a:lnTo>
                  <a:pt x="27" y="166"/>
                </a:lnTo>
                <a:lnTo>
                  <a:pt x="25" y="169"/>
                </a:lnTo>
                <a:lnTo>
                  <a:pt x="22" y="169"/>
                </a:lnTo>
                <a:lnTo>
                  <a:pt x="22" y="171"/>
                </a:lnTo>
                <a:lnTo>
                  <a:pt x="30" y="171"/>
                </a:lnTo>
                <a:lnTo>
                  <a:pt x="32" y="169"/>
                </a:lnTo>
                <a:lnTo>
                  <a:pt x="37" y="169"/>
                </a:lnTo>
                <a:lnTo>
                  <a:pt x="39" y="166"/>
                </a:lnTo>
                <a:lnTo>
                  <a:pt x="44" y="166"/>
                </a:lnTo>
                <a:lnTo>
                  <a:pt x="46" y="164"/>
                </a:lnTo>
                <a:lnTo>
                  <a:pt x="49" y="164"/>
                </a:lnTo>
                <a:lnTo>
                  <a:pt x="51" y="162"/>
                </a:lnTo>
                <a:lnTo>
                  <a:pt x="54" y="162"/>
                </a:lnTo>
                <a:lnTo>
                  <a:pt x="56" y="159"/>
                </a:lnTo>
                <a:lnTo>
                  <a:pt x="58" y="159"/>
                </a:lnTo>
                <a:lnTo>
                  <a:pt x="61" y="157"/>
                </a:lnTo>
                <a:lnTo>
                  <a:pt x="65" y="154"/>
                </a:lnTo>
                <a:lnTo>
                  <a:pt x="68" y="152"/>
                </a:lnTo>
                <a:lnTo>
                  <a:pt x="70" y="150"/>
                </a:lnTo>
                <a:lnTo>
                  <a:pt x="73" y="150"/>
                </a:lnTo>
                <a:lnTo>
                  <a:pt x="75" y="147"/>
                </a:lnTo>
                <a:lnTo>
                  <a:pt x="75" y="145"/>
                </a:lnTo>
                <a:lnTo>
                  <a:pt x="78" y="142"/>
                </a:lnTo>
                <a:lnTo>
                  <a:pt x="68" y="142"/>
                </a:lnTo>
                <a:lnTo>
                  <a:pt x="68" y="142"/>
                </a:lnTo>
                <a:close/>
              </a:path>
              <a:path w="408" h="172">
                <a:moveTo>
                  <a:pt x="1" y="104"/>
                </a:moveTo>
                <a:lnTo>
                  <a:pt x="1" y="109"/>
                </a:lnTo>
                <a:lnTo>
                  <a:pt x="13" y="106"/>
                </a:lnTo>
                <a:lnTo>
                  <a:pt x="3" y="106"/>
                </a:lnTo>
                <a:lnTo>
                  <a:pt x="1" y="104"/>
                </a:lnTo>
                <a:lnTo>
                  <a:pt x="1" y="104"/>
                </a:lnTo>
                <a:close/>
              </a:path>
              <a:path w="408" h="172">
                <a:moveTo>
                  <a:pt x="56" y="104"/>
                </a:moveTo>
                <a:lnTo>
                  <a:pt x="54" y="106"/>
                </a:lnTo>
                <a:lnTo>
                  <a:pt x="51" y="109"/>
                </a:lnTo>
                <a:lnTo>
                  <a:pt x="51" y="111"/>
                </a:lnTo>
                <a:lnTo>
                  <a:pt x="49" y="114"/>
                </a:lnTo>
                <a:lnTo>
                  <a:pt x="46" y="116"/>
                </a:lnTo>
                <a:lnTo>
                  <a:pt x="46" y="121"/>
                </a:lnTo>
                <a:lnTo>
                  <a:pt x="44" y="123"/>
                </a:lnTo>
                <a:lnTo>
                  <a:pt x="42" y="126"/>
                </a:lnTo>
                <a:lnTo>
                  <a:pt x="39" y="128"/>
                </a:lnTo>
                <a:lnTo>
                  <a:pt x="37" y="130"/>
                </a:lnTo>
                <a:lnTo>
                  <a:pt x="37" y="133"/>
                </a:lnTo>
                <a:lnTo>
                  <a:pt x="34" y="135"/>
                </a:lnTo>
                <a:lnTo>
                  <a:pt x="32" y="138"/>
                </a:lnTo>
                <a:lnTo>
                  <a:pt x="32" y="140"/>
                </a:lnTo>
                <a:lnTo>
                  <a:pt x="34" y="138"/>
                </a:lnTo>
                <a:lnTo>
                  <a:pt x="37" y="135"/>
                </a:lnTo>
                <a:lnTo>
                  <a:pt x="39" y="133"/>
                </a:lnTo>
                <a:lnTo>
                  <a:pt x="42" y="133"/>
                </a:lnTo>
                <a:lnTo>
                  <a:pt x="44" y="130"/>
                </a:lnTo>
                <a:lnTo>
                  <a:pt x="46" y="128"/>
                </a:lnTo>
                <a:lnTo>
                  <a:pt x="49" y="126"/>
                </a:lnTo>
                <a:lnTo>
                  <a:pt x="49" y="123"/>
                </a:lnTo>
                <a:lnTo>
                  <a:pt x="51" y="121"/>
                </a:lnTo>
                <a:lnTo>
                  <a:pt x="54" y="118"/>
                </a:lnTo>
                <a:lnTo>
                  <a:pt x="56" y="114"/>
                </a:lnTo>
                <a:lnTo>
                  <a:pt x="58" y="111"/>
                </a:lnTo>
                <a:lnTo>
                  <a:pt x="58" y="109"/>
                </a:lnTo>
                <a:lnTo>
                  <a:pt x="61" y="106"/>
                </a:lnTo>
                <a:lnTo>
                  <a:pt x="56" y="104"/>
                </a:lnTo>
                <a:lnTo>
                  <a:pt x="56" y="104"/>
                </a:lnTo>
                <a:close/>
              </a:path>
              <a:path w="408" h="172">
                <a:moveTo>
                  <a:pt x="56" y="102"/>
                </a:moveTo>
                <a:lnTo>
                  <a:pt x="56" y="104"/>
                </a:lnTo>
                <a:lnTo>
                  <a:pt x="61" y="106"/>
                </a:lnTo>
                <a:lnTo>
                  <a:pt x="63" y="111"/>
                </a:lnTo>
                <a:lnTo>
                  <a:pt x="63" y="114"/>
                </a:lnTo>
                <a:lnTo>
                  <a:pt x="65" y="118"/>
                </a:lnTo>
                <a:lnTo>
                  <a:pt x="65" y="121"/>
                </a:lnTo>
                <a:lnTo>
                  <a:pt x="68" y="126"/>
                </a:lnTo>
                <a:lnTo>
                  <a:pt x="68" y="128"/>
                </a:lnTo>
                <a:lnTo>
                  <a:pt x="70" y="130"/>
                </a:lnTo>
                <a:lnTo>
                  <a:pt x="73" y="135"/>
                </a:lnTo>
                <a:lnTo>
                  <a:pt x="78" y="133"/>
                </a:lnTo>
                <a:lnTo>
                  <a:pt x="78" y="130"/>
                </a:lnTo>
                <a:lnTo>
                  <a:pt x="75" y="128"/>
                </a:lnTo>
                <a:lnTo>
                  <a:pt x="73" y="126"/>
                </a:lnTo>
                <a:lnTo>
                  <a:pt x="73" y="123"/>
                </a:lnTo>
                <a:lnTo>
                  <a:pt x="70" y="121"/>
                </a:lnTo>
                <a:lnTo>
                  <a:pt x="68" y="116"/>
                </a:lnTo>
                <a:lnTo>
                  <a:pt x="68" y="114"/>
                </a:lnTo>
                <a:lnTo>
                  <a:pt x="65" y="111"/>
                </a:lnTo>
                <a:lnTo>
                  <a:pt x="63" y="106"/>
                </a:lnTo>
                <a:lnTo>
                  <a:pt x="63" y="102"/>
                </a:lnTo>
                <a:lnTo>
                  <a:pt x="92" y="102"/>
                </a:lnTo>
                <a:lnTo>
                  <a:pt x="56" y="102"/>
                </a:lnTo>
                <a:lnTo>
                  <a:pt x="56" y="102"/>
                </a:lnTo>
                <a:close/>
              </a:path>
              <a:path w="408" h="172">
                <a:moveTo>
                  <a:pt x="97" y="92"/>
                </a:moveTo>
                <a:lnTo>
                  <a:pt x="92" y="99"/>
                </a:lnTo>
                <a:lnTo>
                  <a:pt x="65" y="99"/>
                </a:lnTo>
                <a:lnTo>
                  <a:pt x="56" y="102"/>
                </a:lnTo>
                <a:lnTo>
                  <a:pt x="92" y="102"/>
                </a:lnTo>
                <a:lnTo>
                  <a:pt x="92" y="104"/>
                </a:lnTo>
                <a:lnTo>
                  <a:pt x="90" y="106"/>
                </a:lnTo>
                <a:lnTo>
                  <a:pt x="90" y="109"/>
                </a:lnTo>
                <a:lnTo>
                  <a:pt x="87" y="114"/>
                </a:lnTo>
                <a:lnTo>
                  <a:pt x="87" y="116"/>
                </a:lnTo>
                <a:lnTo>
                  <a:pt x="85" y="118"/>
                </a:lnTo>
                <a:lnTo>
                  <a:pt x="82" y="123"/>
                </a:lnTo>
                <a:lnTo>
                  <a:pt x="80" y="126"/>
                </a:lnTo>
                <a:lnTo>
                  <a:pt x="80" y="128"/>
                </a:lnTo>
                <a:lnTo>
                  <a:pt x="78" y="133"/>
                </a:lnTo>
                <a:lnTo>
                  <a:pt x="73" y="135"/>
                </a:lnTo>
                <a:lnTo>
                  <a:pt x="73" y="140"/>
                </a:lnTo>
                <a:lnTo>
                  <a:pt x="70" y="140"/>
                </a:lnTo>
                <a:lnTo>
                  <a:pt x="68" y="142"/>
                </a:lnTo>
                <a:lnTo>
                  <a:pt x="78" y="142"/>
                </a:lnTo>
                <a:lnTo>
                  <a:pt x="78" y="145"/>
                </a:lnTo>
                <a:lnTo>
                  <a:pt x="80" y="147"/>
                </a:lnTo>
                <a:lnTo>
                  <a:pt x="82" y="150"/>
                </a:lnTo>
                <a:lnTo>
                  <a:pt x="85" y="152"/>
                </a:lnTo>
                <a:lnTo>
                  <a:pt x="87" y="154"/>
                </a:lnTo>
                <a:lnTo>
                  <a:pt x="90" y="157"/>
                </a:lnTo>
                <a:lnTo>
                  <a:pt x="92" y="157"/>
                </a:lnTo>
                <a:lnTo>
                  <a:pt x="94" y="159"/>
                </a:lnTo>
                <a:lnTo>
                  <a:pt x="97" y="162"/>
                </a:lnTo>
                <a:lnTo>
                  <a:pt x="99" y="162"/>
                </a:lnTo>
                <a:lnTo>
                  <a:pt x="102" y="164"/>
                </a:lnTo>
                <a:lnTo>
                  <a:pt x="104" y="164"/>
                </a:lnTo>
                <a:lnTo>
                  <a:pt x="106" y="166"/>
                </a:lnTo>
                <a:lnTo>
                  <a:pt x="109" y="169"/>
                </a:lnTo>
                <a:lnTo>
                  <a:pt x="114" y="169"/>
                </a:lnTo>
                <a:lnTo>
                  <a:pt x="118" y="171"/>
                </a:lnTo>
                <a:lnTo>
                  <a:pt x="118" y="169"/>
                </a:lnTo>
                <a:lnTo>
                  <a:pt x="121" y="166"/>
                </a:lnTo>
                <a:lnTo>
                  <a:pt x="123" y="164"/>
                </a:lnTo>
                <a:lnTo>
                  <a:pt x="125" y="162"/>
                </a:lnTo>
                <a:lnTo>
                  <a:pt x="128" y="162"/>
                </a:lnTo>
                <a:lnTo>
                  <a:pt x="128" y="157"/>
                </a:lnTo>
                <a:lnTo>
                  <a:pt x="114" y="157"/>
                </a:lnTo>
                <a:lnTo>
                  <a:pt x="111" y="154"/>
                </a:lnTo>
                <a:lnTo>
                  <a:pt x="106" y="154"/>
                </a:lnTo>
                <a:lnTo>
                  <a:pt x="104" y="152"/>
                </a:lnTo>
                <a:lnTo>
                  <a:pt x="99" y="152"/>
                </a:lnTo>
                <a:lnTo>
                  <a:pt x="97" y="150"/>
                </a:lnTo>
                <a:lnTo>
                  <a:pt x="94" y="147"/>
                </a:lnTo>
                <a:lnTo>
                  <a:pt x="90" y="147"/>
                </a:lnTo>
                <a:lnTo>
                  <a:pt x="87" y="145"/>
                </a:lnTo>
                <a:lnTo>
                  <a:pt x="87" y="142"/>
                </a:lnTo>
                <a:lnTo>
                  <a:pt x="85" y="140"/>
                </a:lnTo>
                <a:lnTo>
                  <a:pt x="82" y="138"/>
                </a:lnTo>
                <a:lnTo>
                  <a:pt x="85" y="135"/>
                </a:lnTo>
                <a:lnTo>
                  <a:pt x="87" y="133"/>
                </a:lnTo>
                <a:lnTo>
                  <a:pt x="87" y="128"/>
                </a:lnTo>
                <a:lnTo>
                  <a:pt x="90" y="126"/>
                </a:lnTo>
                <a:lnTo>
                  <a:pt x="92" y="123"/>
                </a:lnTo>
                <a:lnTo>
                  <a:pt x="92" y="121"/>
                </a:lnTo>
                <a:lnTo>
                  <a:pt x="94" y="116"/>
                </a:lnTo>
                <a:lnTo>
                  <a:pt x="97" y="114"/>
                </a:lnTo>
                <a:lnTo>
                  <a:pt x="97" y="109"/>
                </a:lnTo>
                <a:lnTo>
                  <a:pt x="99" y="106"/>
                </a:lnTo>
                <a:lnTo>
                  <a:pt x="104" y="104"/>
                </a:lnTo>
                <a:lnTo>
                  <a:pt x="97" y="92"/>
                </a:lnTo>
                <a:lnTo>
                  <a:pt x="97" y="92"/>
                </a:lnTo>
                <a:close/>
              </a:path>
              <a:path w="408" h="172">
                <a:moveTo>
                  <a:pt x="65" y="78"/>
                </a:moveTo>
                <a:lnTo>
                  <a:pt x="65" y="82"/>
                </a:lnTo>
                <a:lnTo>
                  <a:pt x="63" y="85"/>
                </a:lnTo>
                <a:lnTo>
                  <a:pt x="63" y="87"/>
                </a:lnTo>
                <a:lnTo>
                  <a:pt x="61" y="92"/>
                </a:lnTo>
                <a:lnTo>
                  <a:pt x="61" y="94"/>
                </a:lnTo>
                <a:lnTo>
                  <a:pt x="58" y="97"/>
                </a:lnTo>
                <a:lnTo>
                  <a:pt x="56" y="102"/>
                </a:lnTo>
                <a:lnTo>
                  <a:pt x="65" y="99"/>
                </a:lnTo>
                <a:lnTo>
                  <a:pt x="70" y="90"/>
                </a:lnTo>
                <a:lnTo>
                  <a:pt x="75" y="87"/>
                </a:lnTo>
                <a:lnTo>
                  <a:pt x="65" y="78"/>
                </a:lnTo>
                <a:lnTo>
                  <a:pt x="65" y="78"/>
                </a:lnTo>
                <a:close/>
              </a:path>
              <a:path w="408" h="172">
                <a:moveTo>
                  <a:pt x="87" y="66"/>
                </a:moveTo>
                <a:lnTo>
                  <a:pt x="87" y="68"/>
                </a:lnTo>
                <a:lnTo>
                  <a:pt x="90" y="70"/>
                </a:lnTo>
                <a:lnTo>
                  <a:pt x="92" y="73"/>
                </a:lnTo>
                <a:lnTo>
                  <a:pt x="94" y="75"/>
                </a:lnTo>
                <a:lnTo>
                  <a:pt x="97" y="78"/>
                </a:lnTo>
                <a:lnTo>
                  <a:pt x="102" y="80"/>
                </a:lnTo>
                <a:lnTo>
                  <a:pt x="104" y="82"/>
                </a:lnTo>
                <a:lnTo>
                  <a:pt x="104" y="85"/>
                </a:lnTo>
                <a:lnTo>
                  <a:pt x="106" y="85"/>
                </a:lnTo>
                <a:lnTo>
                  <a:pt x="109" y="87"/>
                </a:lnTo>
                <a:lnTo>
                  <a:pt x="111" y="90"/>
                </a:lnTo>
                <a:lnTo>
                  <a:pt x="111" y="92"/>
                </a:lnTo>
                <a:lnTo>
                  <a:pt x="114" y="94"/>
                </a:lnTo>
                <a:lnTo>
                  <a:pt x="116" y="97"/>
                </a:lnTo>
                <a:lnTo>
                  <a:pt x="118" y="99"/>
                </a:lnTo>
                <a:lnTo>
                  <a:pt x="118" y="97"/>
                </a:lnTo>
                <a:lnTo>
                  <a:pt x="121" y="94"/>
                </a:lnTo>
                <a:lnTo>
                  <a:pt x="121" y="85"/>
                </a:lnTo>
                <a:lnTo>
                  <a:pt x="118" y="82"/>
                </a:lnTo>
                <a:lnTo>
                  <a:pt x="116" y="78"/>
                </a:lnTo>
                <a:lnTo>
                  <a:pt x="114" y="78"/>
                </a:lnTo>
                <a:lnTo>
                  <a:pt x="111" y="75"/>
                </a:lnTo>
                <a:lnTo>
                  <a:pt x="109" y="75"/>
                </a:lnTo>
                <a:lnTo>
                  <a:pt x="109" y="73"/>
                </a:lnTo>
                <a:lnTo>
                  <a:pt x="106" y="73"/>
                </a:lnTo>
                <a:lnTo>
                  <a:pt x="102" y="70"/>
                </a:lnTo>
                <a:lnTo>
                  <a:pt x="99" y="70"/>
                </a:lnTo>
                <a:lnTo>
                  <a:pt x="97" y="68"/>
                </a:lnTo>
                <a:lnTo>
                  <a:pt x="94" y="68"/>
                </a:lnTo>
                <a:lnTo>
                  <a:pt x="90" y="66"/>
                </a:lnTo>
                <a:lnTo>
                  <a:pt x="87" y="66"/>
                </a:lnTo>
                <a:lnTo>
                  <a:pt x="87" y="66"/>
                </a:lnTo>
                <a:close/>
              </a:path>
              <a:path w="408" h="172">
                <a:moveTo>
                  <a:pt x="61" y="63"/>
                </a:moveTo>
                <a:lnTo>
                  <a:pt x="58" y="63"/>
                </a:lnTo>
                <a:lnTo>
                  <a:pt x="56" y="66"/>
                </a:lnTo>
                <a:lnTo>
                  <a:pt x="56" y="68"/>
                </a:lnTo>
                <a:lnTo>
                  <a:pt x="54" y="70"/>
                </a:lnTo>
                <a:lnTo>
                  <a:pt x="54" y="73"/>
                </a:lnTo>
                <a:lnTo>
                  <a:pt x="51" y="75"/>
                </a:lnTo>
                <a:lnTo>
                  <a:pt x="49" y="78"/>
                </a:lnTo>
                <a:lnTo>
                  <a:pt x="49" y="80"/>
                </a:lnTo>
                <a:lnTo>
                  <a:pt x="46" y="82"/>
                </a:lnTo>
                <a:lnTo>
                  <a:pt x="44" y="85"/>
                </a:lnTo>
                <a:lnTo>
                  <a:pt x="42" y="90"/>
                </a:lnTo>
                <a:lnTo>
                  <a:pt x="39" y="92"/>
                </a:lnTo>
                <a:lnTo>
                  <a:pt x="37" y="94"/>
                </a:lnTo>
                <a:lnTo>
                  <a:pt x="34" y="97"/>
                </a:lnTo>
                <a:lnTo>
                  <a:pt x="32" y="99"/>
                </a:lnTo>
                <a:lnTo>
                  <a:pt x="30" y="102"/>
                </a:lnTo>
                <a:lnTo>
                  <a:pt x="30" y="104"/>
                </a:lnTo>
                <a:lnTo>
                  <a:pt x="32" y="104"/>
                </a:lnTo>
                <a:lnTo>
                  <a:pt x="34" y="102"/>
                </a:lnTo>
                <a:lnTo>
                  <a:pt x="37" y="99"/>
                </a:lnTo>
                <a:lnTo>
                  <a:pt x="39" y="97"/>
                </a:lnTo>
                <a:lnTo>
                  <a:pt x="42" y="97"/>
                </a:lnTo>
                <a:lnTo>
                  <a:pt x="44" y="94"/>
                </a:lnTo>
                <a:lnTo>
                  <a:pt x="46" y="92"/>
                </a:lnTo>
                <a:lnTo>
                  <a:pt x="49" y="90"/>
                </a:lnTo>
                <a:lnTo>
                  <a:pt x="51" y="87"/>
                </a:lnTo>
                <a:lnTo>
                  <a:pt x="54" y="85"/>
                </a:lnTo>
                <a:lnTo>
                  <a:pt x="56" y="82"/>
                </a:lnTo>
                <a:lnTo>
                  <a:pt x="56" y="80"/>
                </a:lnTo>
                <a:lnTo>
                  <a:pt x="58" y="78"/>
                </a:lnTo>
                <a:lnTo>
                  <a:pt x="61" y="73"/>
                </a:lnTo>
                <a:lnTo>
                  <a:pt x="68" y="70"/>
                </a:lnTo>
                <a:lnTo>
                  <a:pt x="61" y="63"/>
                </a:lnTo>
                <a:lnTo>
                  <a:pt x="61" y="63"/>
                </a:lnTo>
                <a:close/>
              </a:path>
              <a:path w="408" h="172">
                <a:moveTo>
                  <a:pt x="114" y="49"/>
                </a:moveTo>
                <a:lnTo>
                  <a:pt x="106" y="58"/>
                </a:lnTo>
                <a:lnTo>
                  <a:pt x="34" y="58"/>
                </a:lnTo>
                <a:lnTo>
                  <a:pt x="39" y="66"/>
                </a:lnTo>
                <a:lnTo>
                  <a:pt x="42" y="63"/>
                </a:lnTo>
                <a:lnTo>
                  <a:pt x="125" y="63"/>
                </a:lnTo>
                <a:lnTo>
                  <a:pt x="114" y="49"/>
                </a:lnTo>
                <a:lnTo>
                  <a:pt x="114" y="49"/>
                </a:lnTo>
                <a:close/>
              </a:path>
              <a:path w="408" h="172">
                <a:moveTo>
                  <a:pt x="80" y="58"/>
                </a:moveTo>
                <a:lnTo>
                  <a:pt x="80" y="34"/>
                </a:lnTo>
                <a:lnTo>
                  <a:pt x="73" y="34"/>
                </a:lnTo>
                <a:lnTo>
                  <a:pt x="73" y="58"/>
                </a:lnTo>
                <a:lnTo>
                  <a:pt x="80" y="58"/>
                </a:lnTo>
                <a:close/>
              </a:path>
              <a:path w="408" h="172">
                <a:moveTo>
                  <a:pt x="34" y="32"/>
                </a:moveTo>
                <a:lnTo>
                  <a:pt x="34" y="42"/>
                </a:lnTo>
                <a:lnTo>
                  <a:pt x="32" y="46"/>
                </a:lnTo>
                <a:lnTo>
                  <a:pt x="30" y="54"/>
                </a:lnTo>
                <a:lnTo>
                  <a:pt x="30" y="58"/>
                </a:lnTo>
                <a:lnTo>
                  <a:pt x="27" y="63"/>
                </a:lnTo>
                <a:lnTo>
                  <a:pt x="27" y="68"/>
                </a:lnTo>
                <a:lnTo>
                  <a:pt x="25" y="73"/>
                </a:lnTo>
                <a:lnTo>
                  <a:pt x="22" y="78"/>
                </a:lnTo>
                <a:lnTo>
                  <a:pt x="22" y="82"/>
                </a:lnTo>
                <a:lnTo>
                  <a:pt x="20" y="85"/>
                </a:lnTo>
                <a:lnTo>
                  <a:pt x="20" y="92"/>
                </a:lnTo>
                <a:lnTo>
                  <a:pt x="18" y="94"/>
                </a:lnTo>
                <a:lnTo>
                  <a:pt x="18" y="97"/>
                </a:lnTo>
                <a:lnTo>
                  <a:pt x="15" y="99"/>
                </a:lnTo>
                <a:lnTo>
                  <a:pt x="15" y="104"/>
                </a:lnTo>
                <a:lnTo>
                  <a:pt x="13" y="106"/>
                </a:lnTo>
                <a:lnTo>
                  <a:pt x="1" y="109"/>
                </a:lnTo>
                <a:lnTo>
                  <a:pt x="3" y="109"/>
                </a:lnTo>
                <a:lnTo>
                  <a:pt x="5" y="111"/>
                </a:lnTo>
                <a:lnTo>
                  <a:pt x="8" y="114"/>
                </a:lnTo>
                <a:lnTo>
                  <a:pt x="10" y="116"/>
                </a:lnTo>
                <a:lnTo>
                  <a:pt x="10" y="135"/>
                </a:lnTo>
                <a:lnTo>
                  <a:pt x="8" y="138"/>
                </a:lnTo>
                <a:lnTo>
                  <a:pt x="8" y="147"/>
                </a:lnTo>
                <a:lnTo>
                  <a:pt x="10" y="150"/>
                </a:lnTo>
                <a:lnTo>
                  <a:pt x="10" y="152"/>
                </a:lnTo>
                <a:lnTo>
                  <a:pt x="13" y="152"/>
                </a:lnTo>
                <a:lnTo>
                  <a:pt x="15" y="154"/>
                </a:lnTo>
                <a:lnTo>
                  <a:pt x="18" y="154"/>
                </a:lnTo>
                <a:lnTo>
                  <a:pt x="18" y="152"/>
                </a:lnTo>
                <a:lnTo>
                  <a:pt x="20" y="147"/>
                </a:lnTo>
                <a:lnTo>
                  <a:pt x="20" y="111"/>
                </a:lnTo>
                <a:lnTo>
                  <a:pt x="22" y="109"/>
                </a:lnTo>
                <a:lnTo>
                  <a:pt x="22" y="102"/>
                </a:lnTo>
                <a:lnTo>
                  <a:pt x="25" y="97"/>
                </a:lnTo>
                <a:lnTo>
                  <a:pt x="25" y="90"/>
                </a:lnTo>
                <a:lnTo>
                  <a:pt x="27" y="87"/>
                </a:lnTo>
                <a:lnTo>
                  <a:pt x="27" y="78"/>
                </a:lnTo>
                <a:lnTo>
                  <a:pt x="30" y="73"/>
                </a:lnTo>
                <a:lnTo>
                  <a:pt x="30" y="68"/>
                </a:lnTo>
                <a:lnTo>
                  <a:pt x="32" y="63"/>
                </a:lnTo>
                <a:lnTo>
                  <a:pt x="32" y="58"/>
                </a:lnTo>
                <a:lnTo>
                  <a:pt x="34" y="51"/>
                </a:lnTo>
                <a:lnTo>
                  <a:pt x="34" y="46"/>
                </a:lnTo>
                <a:lnTo>
                  <a:pt x="37" y="42"/>
                </a:lnTo>
                <a:lnTo>
                  <a:pt x="37" y="34"/>
                </a:lnTo>
                <a:lnTo>
                  <a:pt x="34" y="32"/>
                </a:lnTo>
                <a:lnTo>
                  <a:pt x="34" y="32"/>
                </a:lnTo>
                <a:close/>
              </a:path>
              <a:path w="408" h="172">
                <a:moveTo>
                  <a:pt x="104" y="20"/>
                </a:moveTo>
                <a:lnTo>
                  <a:pt x="97" y="30"/>
                </a:lnTo>
                <a:lnTo>
                  <a:pt x="44" y="30"/>
                </a:lnTo>
                <a:lnTo>
                  <a:pt x="49" y="37"/>
                </a:lnTo>
                <a:lnTo>
                  <a:pt x="51" y="37"/>
                </a:lnTo>
                <a:lnTo>
                  <a:pt x="54" y="34"/>
                </a:lnTo>
                <a:lnTo>
                  <a:pt x="114" y="34"/>
                </a:lnTo>
                <a:lnTo>
                  <a:pt x="104" y="20"/>
                </a:lnTo>
                <a:lnTo>
                  <a:pt x="104" y="20"/>
                </a:lnTo>
                <a:close/>
              </a:path>
              <a:path w="408" h="172">
                <a:moveTo>
                  <a:pt x="5" y="15"/>
                </a:moveTo>
                <a:lnTo>
                  <a:pt x="3" y="18"/>
                </a:lnTo>
                <a:lnTo>
                  <a:pt x="5" y="20"/>
                </a:lnTo>
                <a:lnTo>
                  <a:pt x="8" y="25"/>
                </a:lnTo>
                <a:lnTo>
                  <a:pt x="8" y="27"/>
                </a:lnTo>
                <a:lnTo>
                  <a:pt x="10" y="30"/>
                </a:lnTo>
                <a:lnTo>
                  <a:pt x="13" y="34"/>
                </a:lnTo>
                <a:lnTo>
                  <a:pt x="13" y="39"/>
                </a:lnTo>
                <a:lnTo>
                  <a:pt x="15" y="42"/>
                </a:lnTo>
                <a:lnTo>
                  <a:pt x="15" y="46"/>
                </a:lnTo>
                <a:lnTo>
                  <a:pt x="18" y="49"/>
                </a:lnTo>
                <a:lnTo>
                  <a:pt x="22" y="46"/>
                </a:lnTo>
                <a:lnTo>
                  <a:pt x="22" y="32"/>
                </a:lnTo>
                <a:lnTo>
                  <a:pt x="20" y="30"/>
                </a:lnTo>
                <a:lnTo>
                  <a:pt x="18" y="27"/>
                </a:lnTo>
                <a:lnTo>
                  <a:pt x="15" y="25"/>
                </a:lnTo>
                <a:lnTo>
                  <a:pt x="13" y="20"/>
                </a:lnTo>
                <a:lnTo>
                  <a:pt x="8" y="18"/>
                </a:lnTo>
                <a:lnTo>
                  <a:pt x="5" y="15"/>
                </a:lnTo>
                <a:lnTo>
                  <a:pt x="5" y="15"/>
                </a:lnTo>
                <a:close/>
              </a:path>
              <a:path w="408" h="172">
                <a:moveTo>
                  <a:pt x="73" y="1"/>
                </a:moveTo>
                <a:lnTo>
                  <a:pt x="73" y="30"/>
                </a:lnTo>
                <a:lnTo>
                  <a:pt x="80" y="30"/>
                </a:lnTo>
                <a:lnTo>
                  <a:pt x="80" y="13"/>
                </a:lnTo>
                <a:lnTo>
                  <a:pt x="85" y="8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08" h="172">
                <a:moveTo>
                  <a:pt x="301" y="152"/>
                </a:moveTo>
                <a:lnTo>
                  <a:pt x="301" y="154"/>
                </a:lnTo>
                <a:lnTo>
                  <a:pt x="315" y="154"/>
                </a:lnTo>
                <a:lnTo>
                  <a:pt x="306" y="154"/>
                </a:lnTo>
                <a:lnTo>
                  <a:pt x="301" y="152"/>
                </a:lnTo>
                <a:lnTo>
                  <a:pt x="301" y="152"/>
                </a:lnTo>
                <a:close/>
              </a:path>
              <a:path w="408" h="172">
                <a:moveTo>
                  <a:pt x="380" y="135"/>
                </a:moveTo>
                <a:lnTo>
                  <a:pt x="373" y="138"/>
                </a:lnTo>
                <a:lnTo>
                  <a:pt x="375" y="142"/>
                </a:lnTo>
                <a:lnTo>
                  <a:pt x="378" y="145"/>
                </a:lnTo>
                <a:lnTo>
                  <a:pt x="380" y="147"/>
                </a:lnTo>
                <a:lnTo>
                  <a:pt x="380" y="150"/>
                </a:lnTo>
                <a:lnTo>
                  <a:pt x="382" y="154"/>
                </a:lnTo>
                <a:lnTo>
                  <a:pt x="385" y="157"/>
                </a:lnTo>
                <a:lnTo>
                  <a:pt x="387" y="159"/>
                </a:lnTo>
                <a:lnTo>
                  <a:pt x="390" y="159"/>
                </a:lnTo>
                <a:lnTo>
                  <a:pt x="392" y="162"/>
                </a:lnTo>
                <a:lnTo>
                  <a:pt x="394" y="164"/>
                </a:lnTo>
                <a:lnTo>
                  <a:pt x="397" y="166"/>
                </a:lnTo>
                <a:lnTo>
                  <a:pt x="399" y="166"/>
                </a:lnTo>
                <a:lnTo>
                  <a:pt x="399" y="164"/>
                </a:lnTo>
                <a:lnTo>
                  <a:pt x="401" y="162"/>
                </a:lnTo>
                <a:lnTo>
                  <a:pt x="404" y="159"/>
                </a:lnTo>
                <a:lnTo>
                  <a:pt x="406" y="159"/>
                </a:lnTo>
                <a:lnTo>
                  <a:pt x="406" y="157"/>
                </a:lnTo>
                <a:lnTo>
                  <a:pt x="404" y="157"/>
                </a:lnTo>
                <a:lnTo>
                  <a:pt x="401" y="154"/>
                </a:lnTo>
                <a:lnTo>
                  <a:pt x="399" y="154"/>
                </a:lnTo>
                <a:lnTo>
                  <a:pt x="397" y="152"/>
                </a:lnTo>
                <a:lnTo>
                  <a:pt x="394" y="152"/>
                </a:lnTo>
                <a:lnTo>
                  <a:pt x="392" y="150"/>
                </a:lnTo>
                <a:lnTo>
                  <a:pt x="392" y="147"/>
                </a:lnTo>
                <a:lnTo>
                  <a:pt x="390" y="145"/>
                </a:lnTo>
                <a:lnTo>
                  <a:pt x="387" y="145"/>
                </a:lnTo>
                <a:lnTo>
                  <a:pt x="385" y="142"/>
                </a:lnTo>
                <a:lnTo>
                  <a:pt x="382" y="140"/>
                </a:lnTo>
                <a:lnTo>
                  <a:pt x="380" y="135"/>
                </a:lnTo>
                <a:lnTo>
                  <a:pt x="380" y="135"/>
                </a:lnTo>
                <a:close/>
              </a:path>
              <a:path w="408" h="172">
                <a:moveTo>
                  <a:pt x="313" y="118"/>
                </a:moveTo>
                <a:lnTo>
                  <a:pt x="310" y="121"/>
                </a:lnTo>
                <a:lnTo>
                  <a:pt x="310" y="123"/>
                </a:lnTo>
                <a:lnTo>
                  <a:pt x="308" y="128"/>
                </a:lnTo>
                <a:lnTo>
                  <a:pt x="306" y="130"/>
                </a:lnTo>
                <a:lnTo>
                  <a:pt x="303" y="133"/>
                </a:lnTo>
                <a:lnTo>
                  <a:pt x="301" y="135"/>
                </a:lnTo>
                <a:lnTo>
                  <a:pt x="298" y="138"/>
                </a:lnTo>
                <a:lnTo>
                  <a:pt x="296" y="140"/>
                </a:lnTo>
                <a:lnTo>
                  <a:pt x="294" y="142"/>
                </a:lnTo>
                <a:lnTo>
                  <a:pt x="294" y="145"/>
                </a:lnTo>
                <a:lnTo>
                  <a:pt x="291" y="147"/>
                </a:lnTo>
                <a:lnTo>
                  <a:pt x="289" y="147"/>
                </a:lnTo>
                <a:lnTo>
                  <a:pt x="286" y="150"/>
                </a:lnTo>
                <a:lnTo>
                  <a:pt x="284" y="152"/>
                </a:lnTo>
                <a:lnTo>
                  <a:pt x="281" y="154"/>
                </a:lnTo>
                <a:lnTo>
                  <a:pt x="281" y="157"/>
                </a:lnTo>
                <a:lnTo>
                  <a:pt x="284" y="157"/>
                </a:lnTo>
                <a:lnTo>
                  <a:pt x="286" y="154"/>
                </a:lnTo>
                <a:lnTo>
                  <a:pt x="289" y="152"/>
                </a:lnTo>
                <a:lnTo>
                  <a:pt x="291" y="152"/>
                </a:lnTo>
                <a:lnTo>
                  <a:pt x="294" y="150"/>
                </a:lnTo>
                <a:lnTo>
                  <a:pt x="296" y="147"/>
                </a:lnTo>
                <a:lnTo>
                  <a:pt x="298" y="145"/>
                </a:lnTo>
                <a:lnTo>
                  <a:pt x="301" y="142"/>
                </a:lnTo>
                <a:lnTo>
                  <a:pt x="303" y="142"/>
                </a:lnTo>
                <a:lnTo>
                  <a:pt x="306" y="140"/>
                </a:lnTo>
                <a:lnTo>
                  <a:pt x="308" y="138"/>
                </a:lnTo>
                <a:lnTo>
                  <a:pt x="310" y="135"/>
                </a:lnTo>
                <a:lnTo>
                  <a:pt x="310" y="130"/>
                </a:lnTo>
                <a:lnTo>
                  <a:pt x="313" y="128"/>
                </a:lnTo>
                <a:lnTo>
                  <a:pt x="315" y="126"/>
                </a:lnTo>
                <a:lnTo>
                  <a:pt x="318" y="123"/>
                </a:lnTo>
                <a:lnTo>
                  <a:pt x="320" y="121"/>
                </a:lnTo>
                <a:lnTo>
                  <a:pt x="320" y="118"/>
                </a:lnTo>
                <a:lnTo>
                  <a:pt x="313" y="118"/>
                </a:lnTo>
                <a:lnTo>
                  <a:pt x="313" y="118"/>
                </a:lnTo>
                <a:close/>
              </a:path>
              <a:path w="408" h="172">
                <a:moveTo>
                  <a:pt x="332" y="114"/>
                </a:moveTo>
                <a:lnTo>
                  <a:pt x="327" y="114"/>
                </a:lnTo>
                <a:lnTo>
                  <a:pt x="330" y="116"/>
                </a:lnTo>
                <a:lnTo>
                  <a:pt x="332" y="118"/>
                </a:lnTo>
                <a:lnTo>
                  <a:pt x="334" y="123"/>
                </a:lnTo>
                <a:lnTo>
                  <a:pt x="337" y="126"/>
                </a:lnTo>
                <a:lnTo>
                  <a:pt x="339" y="128"/>
                </a:lnTo>
                <a:lnTo>
                  <a:pt x="339" y="130"/>
                </a:lnTo>
                <a:lnTo>
                  <a:pt x="341" y="133"/>
                </a:lnTo>
                <a:lnTo>
                  <a:pt x="341" y="135"/>
                </a:lnTo>
                <a:lnTo>
                  <a:pt x="344" y="138"/>
                </a:lnTo>
                <a:lnTo>
                  <a:pt x="344" y="140"/>
                </a:lnTo>
                <a:lnTo>
                  <a:pt x="346" y="142"/>
                </a:lnTo>
                <a:lnTo>
                  <a:pt x="346" y="140"/>
                </a:lnTo>
                <a:lnTo>
                  <a:pt x="349" y="138"/>
                </a:lnTo>
                <a:lnTo>
                  <a:pt x="349" y="126"/>
                </a:lnTo>
                <a:lnTo>
                  <a:pt x="346" y="123"/>
                </a:lnTo>
                <a:lnTo>
                  <a:pt x="344" y="121"/>
                </a:lnTo>
                <a:lnTo>
                  <a:pt x="341" y="118"/>
                </a:lnTo>
                <a:lnTo>
                  <a:pt x="339" y="118"/>
                </a:lnTo>
                <a:lnTo>
                  <a:pt x="337" y="116"/>
                </a:lnTo>
                <a:lnTo>
                  <a:pt x="334" y="114"/>
                </a:lnTo>
                <a:lnTo>
                  <a:pt x="332" y="114"/>
                </a:lnTo>
                <a:lnTo>
                  <a:pt x="332" y="114"/>
                </a:lnTo>
                <a:close/>
              </a:path>
              <a:path w="408" h="172">
                <a:moveTo>
                  <a:pt x="308" y="94"/>
                </a:moveTo>
                <a:lnTo>
                  <a:pt x="306" y="99"/>
                </a:lnTo>
                <a:lnTo>
                  <a:pt x="303" y="102"/>
                </a:lnTo>
                <a:lnTo>
                  <a:pt x="303" y="104"/>
                </a:lnTo>
                <a:lnTo>
                  <a:pt x="301" y="106"/>
                </a:lnTo>
                <a:lnTo>
                  <a:pt x="298" y="109"/>
                </a:lnTo>
                <a:lnTo>
                  <a:pt x="296" y="111"/>
                </a:lnTo>
                <a:lnTo>
                  <a:pt x="294" y="114"/>
                </a:lnTo>
                <a:lnTo>
                  <a:pt x="291" y="116"/>
                </a:lnTo>
                <a:lnTo>
                  <a:pt x="289" y="118"/>
                </a:lnTo>
                <a:lnTo>
                  <a:pt x="286" y="121"/>
                </a:lnTo>
                <a:lnTo>
                  <a:pt x="286" y="123"/>
                </a:lnTo>
                <a:lnTo>
                  <a:pt x="284" y="126"/>
                </a:lnTo>
                <a:lnTo>
                  <a:pt x="281" y="128"/>
                </a:lnTo>
                <a:lnTo>
                  <a:pt x="281" y="130"/>
                </a:lnTo>
                <a:lnTo>
                  <a:pt x="284" y="128"/>
                </a:lnTo>
                <a:lnTo>
                  <a:pt x="286" y="126"/>
                </a:lnTo>
                <a:lnTo>
                  <a:pt x="289" y="126"/>
                </a:lnTo>
                <a:lnTo>
                  <a:pt x="291" y="123"/>
                </a:lnTo>
                <a:lnTo>
                  <a:pt x="294" y="121"/>
                </a:lnTo>
                <a:lnTo>
                  <a:pt x="296" y="118"/>
                </a:lnTo>
                <a:lnTo>
                  <a:pt x="298" y="116"/>
                </a:lnTo>
                <a:lnTo>
                  <a:pt x="301" y="114"/>
                </a:lnTo>
                <a:lnTo>
                  <a:pt x="303" y="111"/>
                </a:lnTo>
                <a:lnTo>
                  <a:pt x="306" y="109"/>
                </a:lnTo>
                <a:lnTo>
                  <a:pt x="308" y="106"/>
                </a:lnTo>
                <a:lnTo>
                  <a:pt x="310" y="104"/>
                </a:lnTo>
                <a:lnTo>
                  <a:pt x="310" y="102"/>
                </a:lnTo>
                <a:lnTo>
                  <a:pt x="313" y="99"/>
                </a:lnTo>
                <a:lnTo>
                  <a:pt x="315" y="94"/>
                </a:lnTo>
                <a:lnTo>
                  <a:pt x="308" y="94"/>
                </a:lnTo>
                <a:lnTo>
                  <a:pt x="308" y="94"/>
                </a:lnTo>
                <a:close/>
              </a:path>
              <a:path w="408" h="172">
                <a:moveTo>
                  <a:pt x="358" y="85"/>
                </a:moveTo>
                <a:lnTo>
                  <a:pt x="356" y="85"/>
                </a:lnTo>
                <a:lnTo>
                  <a:pt x="356" y="87"/>
                </a:lnTo>
                <a:lnTo>
                  <a:pt x="356" y="92"/>
                </a:lnTo>
                <a:lnTo>
                  <a:pt x="358" y="97"/>
                </a:lnTo>
                <a:lnTo>
                  <a:pt x="358" y="104"/>
                </a:lnTo>
                <a:lnTo>
                  <a:pt x="361" y="106"/>
                </a:lnTo>
                <a:lnTo>
                  <a:pt x="361" y="111"/>
                </a:lnTo>
                <a:lnTo>
                  <a:pt x="363" y="114"/>
                </a:lnTo>
                <a:lnTo>
                  <a:pt x="363" y="121"/>
                </a:lnTo>
                <a:lnTo>
                  <a:pt x="366" y="123"/>
                </a:lnTo>
                <a:lnTo>
                  <a:pt x="373" y="123"/>
                </a:lnTo>
                <a:lnTo>
                  <a:pt x="370" y="121"/>
                </a:lnTo>
                <a:lnTo>
                  <a:pt x="370" y="118"/>
                </a:lnTo>
                <a:lnTo>
                  <a:pt x="368" y="116"/>
                </a:lnTo>
                <a:lnTo>
                  <a:pt x="368" y="114"/>
                </a:lnTo>
                <a:lnTo>
                  <a:pt x="366" y="111"/>
                </a:lnTo>
                <a:lnTo>
                  <a:pt x="366" y="109"/>
                </a:lnTo>
                <a:lnTo>
                  <a:pt x="363" y="104"/>
                </a:lnTo>
                <a:lnTo>
                  <a:pt x="363" y="102"/>
                </a:lnTo>
                <a:lnTo>
                  <a:pt x="361" y="97"/>
                </a:lnTo>
                <a:lnTo>
                  <a:pt x="361" y="92"/>
                </a:lnTo>
                <a:lnTo>
                  <a:pt x="358" y="90"/>
                </a:lnTo>
                <a:lnTo>
                  <a:pt x="358" y="85"/>
                </a:lnTo>
                <a:lnTo>
                  <a:pt x="358" y="85"/>
                </a:lnTo>
                <a:close/>
              </a:path>
              <a:path w="408" h="172">
                <a:moveTo>
                  <a:pt x="399" y="82"/>
                </a:moveTo>
                <a:lnTo>
                  <a:pt x="387" y="85"/>
                </a:lnTo>
                <a:lnTo>
                  <a:pt x="385" y="87"/>
                </a:lnTo>
                <a:lnTo>
                  <a:pt x="385" y="92"/>
                </a:lnTo>
                <a:lnTo>
                  <a:pt x="382" y="94"/>
                </a:lnTo>
                <a:lnTo>
                  <a:pt x="382" y="99"/>
                </a:lnTo>
                <a:lnTo>
                  <a:pt x="380" y="102"/>
                </a:lnTo>
                <a:lnTo>
                  <a:pt x="380" y="106"/>
                </a:lnTo>
                <a:lnTo>
                  <a:pt x="378" y="109"/>
                </a:lnTo>
                <a:lnTo>
                  <a:pt x="378" y="111"/>
                </a:lnTo>
                <a:lnTo>
                  <a:pt x="375" y="116"/>
                </a:lnTo>
                <a:lnTo>
                  <a:pt x="375" y="118"/>
                </a:lnTo>
                <a:lnTo>
                  <a:pt x="373" y="121"/>
                </a:lnTo>
                <a:lnTo>
                  <a:pt x="373" y="123"/>
                </a:lnTo>
                <a:lnTo>
                  <a:pt x="366" y="123"/>
                </a:lnTo>
                <a:lnTo>
                  <a:pt x="366" y="126"/>
                </a:lnTo>
                <a:lnTo>
                  <a:pt x="368" y="130"/>
                </a:lnTo>
                <a:lnTo>
                  <a:pt x="366" y="133"/>
                </a:lnTo>
                <a:lnTo>
                  <a:pt x="363" y="135"/>
                </a:lnTo>
                <a:lnTo>
                  <a:pt x="361" y="138"/>
                </a:lnTo>
                <a:lnTo>
                  <a:pt x="361" y="140"/>
                </a:lnTo>
                <a:lnTo>
                  <a:pt x="358" y="145"/>
                </a:lnTo>
                <a:lnTo>
                  <a:pt x="356" y="147"/>
                </a:lnTo>
                <a:lnTo>
                  <a:pt x="354" y="150"/>
                </a:lnTo>
                <a:lnTo>
                  <a:pt x="351" y="150"/>
                </a:lnTo>
                <a:lnTo>
                  <a:pt x="349" y="152"/>
                </a:lnTo>
                <a:lnTo>
                  <a:pt x="349" y="154"/>
                </a:lnTo>
                <a:lnTo>
                  <a:pt x="346" y="157"/>
                </a:lnTo>
                <a:lnTo>
                  <a:pt x="344" y="159"/>
                </a:lnTo>
                <a:lnTo>
                  <a:pt x="341" y="159"/>
                </a:lnTo>
                <a:lnTo>
                  <a:pt x="339" y="162"/>
                </a:lnTo>
                <a:lnTo>
                  <a:pt x="337" y="164"/>
                </a:lnTo>
                <a:lnTo>
                  <a:pt x="334" y="166"/>
                </a:lnTo>
                <a:lnTo>
                  <a:pt x="332" y="166"/>
                </a:lnTo>
                <a:lnTo>
                  <a:pt x="330" y="169"/>
                </a:lnTo>
                <a:lnTo>
                  <a:pt x="330" y="171"/>
                </a:lnTo>
                <a:lnTo>
                  <a:pt x="332" y="171"/>
                </a:lnTo>
                <a:lnTo>
                  <a:pt x="334" y="169"/>
                </a:lnTo>
                <a:lnTo>
                  <a:pt x="337" y="169"/>
                </a:lnTo>
                <a:lnTo>
                  <a:pt x="339" y="166"/>
                </a:lnTo>
                <a:lnTo>
                  <a:pt x="341" y="166"/>
                </a:lnTo>
                <a:lnTo>
                  <a:pt x="344" y="164"/>
                </a:lnTo>
                <a:lnTo>
                  <a:pt x="346" y="162"/>
                </a:lnTo>
                <a:lnTo>
                  <a:pt x="349" y="159"/>
                </a:lnTo>
                <a:lnTo>
                  <a:pt x="351" y="157"/>
                </a:lnTo>
                <a:lnTo>
                  <a:pt x="356" y="157"/>
                </a:lnTo>
                <a:lnTo>
                  <a:pt x="356" y="154"/>
                </a:lnTo>
                <a:lnTo>
                  <a:pt x="358" y="152"/>
                </a:lnTo>
                <a:lnTo>
                  <a:pt x="361" y="150"/>
                </a:lnTo>
                <a:lnTo>
                  <a:pt x="363" y="147"/>
                </a:lnTo>
                <a:lnTo>
                  <a:pt x="366" y="145"/>
                </a:lnTo>
                <a:lnTo>
                  <a:pt x="368" y="142"/>
                </a:lnTo>
                <a:lnTo>
                  <a:pt x="370" y="140"/>
                </a:lnTo>
                <a:lnTo>
                  <a:pt x="373" y="138"/>
                </a:lnTo>
                <a:lnTo>
                  <a:pt x="380" y="135"/>
                </a:lnTo>
                <a:lnTo>
                  <a:pt x="380" y="133"/>
                </a:lnTo>
                <a:lnTo>
                  <a:pt x="378" y="130"/>
                </a:lnTo>
                <a:lnTo>
                  <a:pt x="378" y="128"/>
                </a:lnTo>
                <a:lnTo>
                  <a:pt x="380" y="126"/>
                </a:lnTo>
                <a:lnTo>
                  <a:pt x="382" y="121"/>
                </a:lnTo>
                <a:lnTo>
                  <a:pt x="382" y="118"/>
                </a:lnTo>
                <a:lnTo>
                  <a:pt x="385" y="116"/>
                </a:lnTo>
                <a:lnTo>
                  <a:pt x="385" y="114"/>
                </a:lnTo>
                <a:lnTo>
                  <a:pt x="387" y="109"/>
                </a:lnTo>
                <a:lnTo>
                  <a:pt x="387" y="106"/>
                </a:lnTo>
                <a:lnTo>
                  <a:pt x="390" y="102"/>
                </a:lnTo>
                <a:lnTo>
                  <a:pt x="390" y="99"/>
                </a:lnTo>
                <a:lnTo>
                  <a:pt x="392" y="94"/>
                </a:lnTo>
                <a:lnTo>
                  <a:pt x="392" y="92"/>
                </a:lnTo>
                <a:lnTo>
                  <a:pt x="394" y="87"/>
                </a:lnTo>
                <a:lnTo>
                  <a:pt x="399" y="82"/>
                </a:lnTo>
                <a:lnTo>
                  <a:pt x="399" y="82"/>
                </a:lnTo>
                <a:close/>
              </a:path>
              <a:path w="408" h="172">
                <a:moveTo>
                  <a:pt x="301" y="78"/>
                </a:moveTo>
                <a:lnTo>
                  <a:pt x="298" y="82"/>
                </a:lnTo>
                <a:lnTo>
                  <a:pt x="296" y="85"/>
                </a:lnTo>
                <a:lnTo>
                  <a:pt x="294" y="87"/>
                </a:lnTo>
                <a:lnTo>
                  <a:pt x="294" y="90"/>
                </a:lnTo>
                <a:lnTo>
                  <a:pt x="291" y="92"/>
                </a:lnTo>
                <a:lnTo>
                  <a:pt x="289" y="94"/>
                </a:lnTo>
                <a:lnTo>
                  <a:pt x="286" y="97"/>
                </a:lnTo>
                <a:lnTo>
                  <a:pt x="284" y="99"/>
                </a:lnTo>
                <a:lnTo>
                  <a:pt x="281" y="102"/>
                </a:lnTo>
                <a:lnTo>
                  <a:pt x="284" y="102"/>
                </a:lnTo>
                <a:lnTo>
                  <a:pt x="286" y="99"/>
                </a:lnTo>
                <a:lnTo>
                  <a:pt x="289" y="97"/>
                </a:lnTo>
                <a:lnTo>
                  <a:pt x="291" y="97"/>
                </a:lnTo>
                <a:lnTo>
                  <a:pt x="294" y="94"/>
                </a:lnTo>
                <a:lnTo>
                  <a:pt x="296" y="92"/>
                </a:lnTo>
                <a:lnTo>
                  <a:pt x="298" y="92"/>
                </a:lnTo>
                <a:lnTo>
                  <a:pt x="301" y="90"/>
                </a:lnTo>
                <a:lnTo>
                  <a:pt x="303" y="87"/>
                </a:lnTo>
                <a:lnTo>
                  <a:pt x="303" y="85"/>
                </a:lnTo>
                <a:lnTo>
                  <a:pt x="306" y="82"/>
                </a:lnTo>
                <a:lnTo>
                  <a:pt x="308" y="80"/>
                </a:lnTo>
                <a:lnTo>
                  <a:pt x="301" y="78"/>
                </a:lnTo>
                <a:lnTo>
                  <a:pt x="301" y="78"/>
                </a:lnTo>
                <a:close/>
              </a:path>
              <a:path w="408" h="172">
                <a:moveTo>
                  <a:pt x="334" y="75"/>
                </a:moveTo>
                <a:lnTo>
                  <a:pt x="334" y="78"/>
                </a:lnTo>
                <a:lnTo>
                  <a:pt x="332" y="80"/>
                </a:lnTo>
                <a:lnTo>
                  <a:pt x="332" y="82"/>
                </a:lnTo>
                <a:lnTo>
                  <a:pt x="330" y="85"/>
                </a:lnTo>
                <a:lnTo>
                  <a:pt x="330" y="87"/>
                </a:lnTo>
                <a:lnTo>
                  <a:pt x="327" y="92"/>
                </a:lnTo>
                <a:lnTo>
                  <a:pt x="325" y="94"/>
                </a:lnTo>
                <a:lnTo>
                  <a:pt x="322" y="99"/>
                </a:lnTo>
                <a:lnTo>
                  <a:pt x="327" y="99"/>
                </a:lnTo>
                <a:lnTo>
                  <a:pt x="330" y="97"/>
                </a:lnTo>
                <a:lnTo>
                  <a:pt x="332" y="94"/>
                </a:lnTo>
                <a:lnTo>
                  <a:pt x="332" y="92"/>
                </a:lnTo>
                <a:lnTo>
                  <a:pt x="334" y="90"/>
                </a:lnTo>
                <a:lnTo>
                  <a:pt x="337" y="87"/>
                </a:lnTo>
                <a:lnTo>
                  <a:pt x="339" y="87"/>
                </a:lnTo>
                <a:lnTo>
                  <a:pt x="341" y="85"/>
                </a:lnTo>
                <a:lnTo>
                  <a:pt x="334" y="75"/>
                </a:lnTo>
                <a:lnTo>
                  <a:pt x="334" y="75"/>
                </a:lnTo>
                <a:close/>
              </a:path>
              <a:path w="408" h="172">
                <a:moveTo>
                  <a:pt x="390" y="73"/>
                </a:moveTo>
                <a:lnTo>
                  <a:pt x="385" y="80"/>
                </a:lnTo>
                <a:lnTo>
                  <a:pt x="344" y="80"/>
                </a:lnTo>
                <a:lnTo>
                  <a:pt x="349" y="85"/>
                </a:lnTo>
                <a:lnTo>
                  <a:pt x="387" y="85"/>
                </a:lnTo>
                <a:lnTo>
                  <a:pt x="399" y="82"/>
                </a:lnTo>
                <a:lnTo>
                  <a:pt x="390" y="73"/>
                </a:lnTo>
                <a:lnTo>
                  <a:pt x="390" y="73"/>
                </a:lnTo>
                <a:close/>
              </a:path>
              <a:path w="408" h="172">
                <a:moveTo>
                  <a:pt x="404" y="66"/>
                </a:moveTo>
                <a:lnTo>
                  <a:pt x="399" y="66"/>
                </a:lnTo>
                <a:lnTo>
                  <a:pt x="401" y="66"/>
                </a:lnTo>
                <a:lnTo>
                  <a:pt x="404" y="66"/>
                </a:lnTo>
                <a:lnTo>
                  <a:pt x="404" y="66"/>
                </a:lnTo>
                <a:close/>
              </a:path>
              <a:path w="408" h="172">
                <a:moveTo>
                  <a:pt x="318" y="63"/>
                </a:moveTo>
                <a:lnTo>
                  <a:pt x="310" y="63"/>
                </a:lnTo>
                <a:lnTo>
                  <a:pt x="308" y="66"/>
                </a:lnTo>
                <a:lnTo>
                  <a:pt x="308" y="70"/>
                </a:lnTo>
                <a:lnTo>
                  <a:pt x="306" y="73"/>
                </a:lnTo>
                <a:lnTo>
                  <a:pt x="303" y="75"/>
                </a:lnTo>
                <a:lnTo>
                  <a:pt x="301" y="78"/>
                </a:lnTo>
                <a:lnTo>
                  <a:pt x="308" y="80"/>
                </a:lnTo>
                <a:lnTo>
                  <a:pt x="313" y="87"/>
                </a:lnTo>
                <a:lnTo>
                  <a:pt x="310" y="90"/>
                </a:lnTo>
                <a:lnTo>
                  <a:pt x="310" y="92"/>
                </a:lnTo>
                <a:lnTo>
                  <a:pt x="308" y="94"/>
                </a:lnTo>
                <a:lnTo>
                  <a:pt x="315" y="94"/>
                </a:lnTo>
                <a:lnTo>
                  <a:pt x="315" y="97"/>
                </a:lnTo>
                <a:lnTo>
                  <a:pt x="318" y="102"/>
                </a:lnTo>
                <a:lnTo>
                  <a:pt x="318" y="109"/>
                </a:lnTo>
                <a:lnTo>
                  <a:pt x="315" y="114"/>
                </a:lnTo>
                <a:lnTo>
                  <a:pt x="315" y="116"/>
                </a:lnTo>
                <a:lnTo>
                  <a:pt x="313" y="118"/>
                </a:lnTo>
                <a:lnTo>
                  <a:pt x="320" y="118"/>
                </a:lnTo>
                <a:lnTo>
                  <a:pt x="320" y="121"/>
                </a:lnTo>
                <a:lnTo>
                  <a:pt x="320" y="130"/>
                </a:lnTo>
                <a:lnTo>
                  <a:pt x="320" y="133"/>
                </a:lnTo>
                <a:lnTo>
                  <a:pt x="320" y="150"/>
                </a:lnTo>
                <a:lnTo>
                  <a:pt x="318" y="152"/>
                </a:lnTo>
                <a:lnTo>
                  <a:pt x="318" y="154"/>
                </a:lnTo>
                <a:lnTo>
                  <a:pt x="315" y="154"/>
                </a:lnTo>
                <a:lnTo>
                  <a:pt x="301" y="154"/>
                </a:lnTo>
                <a:lnTo>
                  <a:pt x="303" y="157"/>
                </a:lnTo>
                <a:lnTo>
                  <a:pt x="308" y="159"/>
                </a:lnTo>
                <a:lnTo>
                  <a:pt x="310" y="162"/>
                </a:lnTo>
                <a:lnTo>
                  <a:pt x="310" y="164"/>
                </a:lnTo>
                <a:lnTo>
                  <a:pt x="313" y="164"/>
                </a:lnTo>
                <a:lnTo>
                  <a:pt x="313" y="169"/>
                </a:lnTo>
                <a:lnTo>
                  <a:pt x="315" y="169"/>
                </a:lnTo>
                <a:lnTo>
                  <a:pt x="318" y="169"/>
                </a:lnTo>
                <a:lnTo>
                  <a:pt x="320" y="166"/>
                </a:lnTo>
                <a:lnTo>
                  <a:pt x="322" y="164"/>
                </a:lnTo>
                <a:lnTo>
                  <a:pt x="325" y="162"/>
                </a:lnTo>
                <a:lnTo>
                  <a:pt x="327" y="159"/>
                </a:lnTo>
                <a:lnTo>
                  <a:pt x="327" y="152"/>
                </a:lnTo>
                <a:lnTo>
                  <a:pt x="330" y="147"/>
                </a:lnTo>
                <a:lnTo>
                  <a:pt x="330" y="128"/>
                </a:lnTo>
                <a:lnTo>
                  <a:pt x="327" y="126"/>
                </a:lnTo>
                <a:lnTo>
                  <a:pt x="327" y="114"/>
                </a:lnTo>
                <a:lnTo>
                  <a:pt x="332" y="114"/>
                </a:lnTo>
                <a:lnTo>
                  <a:pt x="330" y="111"/>
                </a:lnTo>
                <a:lnTo>
                  <a:pt x="325" y="109"/>
                </a:lnTo>
                <a:lnTo>
                  <a:pt x="325" y="102"/>
                </a:lnTo>
                <a:lnTo>
                  <a:pt x="327" y="99"/>
                </a:lnTo>
                <a:lnTo>
                  <a:pt x="322" y="99"/>
                </a:lnTo>
                <a:lnTo>
                  <a:pt x="322" y="97"/>
                </a:lnTo>
                <a:lnTo>
                  <a:pt x="320" y="94"/>
                </a:lnTo>
                <a:lnTo>
                  <a:pt x="320" y="92"/>
                </a:lnTo>
                <a:lnTo>
                  <a:pt x="318" y="90"/>
                </a:lnTo>
                <a:lnTo>
                  <a:pt x="315" y="87"/>
                </a:lnTo>
                <a:lnTo>
                  <a:pt x="313" y="82"/>
                </a:lnTo>
                <a:lnTo>
                  <a:pt x="313" y="80"/>
                </a:lnTo>
                <a:lnTo>
                  <a:pt x="310" y="78"/>
                </a:lnTo>
                <a:lnTo>
                  <a:pt x="310" y="75"/>
                </a:lnTo>
                <a:lnTo>
                  <a:pt x="313" y="73"/>
                </a:lnTo>
                <a:lnTo>
                  <a:pt x="315" y="70"/>
                </a:lnTo>
                <a:lnTo>
                  <a:pt x="315" y="68"/>
                </a:lnTo>
                <a:lnTo>
                  <a:pt x="318" y="63"/>
                </a:lnTo>
                <a:lnTo>
                  <a:pt x="318" y="63"/>
                </a:lnTo>
                <a:close/>
              </a:path>
              <a:path w="408" h="172">
                <a:moveTo>
                  <a:pt x="404" y="56"/>
                </a:moveTo>
                <a:lnTo>
                  <a:pt x="399" y="56"/>
                </a:lnTo>
                <a:lnTo>
                  <a:pt x="397" y="58"/>
                </a:lnTo>
                <a:lnTo>
                  <a:pt x="380" y="58"/>
                </a:lnTo>
                <a:lnTo>
                  <a:pt x="380" y="61"/>
                </a:lnTo>
                <a:lnTo>
                  <a:pt x="382" y="63"/>
                </a:lnTo>
                <a:lnTo>
                  <a:pt x="385" y="66"/>
                </a:lnTo>
                <a:lnTo>
                  <a:pt x="404" y="66"/>
                </a:lnTo>
                <a:lnTo>
                  <a:pt x="406" y="63"/>
                </a:lnTo>
                <a:lnTo>
                  <a:pt x="406" y="58"/>
                </a:lnTo>
                <a:lnTo>
                  <a:pt x="404" y="56"/>
                </a:lnTo>
                <a:lnTo>
                  <a:pt x="404" y="56"/>
                </a:lnTo>
                <a:close/>
              </a:path>
              <a:path w="408" h="172">
                <a:moveTo>
                  <a:pt x="337" y="51"/>
                </a:moveTo>
                <a:lnTo>
                  <a:pt x="330" y="61"/>
                </a:lnTo>
                <a:lnTo>
                  <a:pt x="281" y="61"/>
                </a:lnTo>
                <a:lnTo>
                  <a:pt x="286" y="66"/>
                </a:lnTo>
                <a:lnTo>
                  <a:pt x="294" y="63"/>
                </a:lnTo>
                <a:lnTo>
                  <a:pt x="346" y="63"/>
                </a:lnTo>
                <a:lnTo>
                  <a:pt x="337" y="51"/>
                </a:lnTo>
                <a:lnTo>
                  <a:pt x="337" y="51"/>
                </a:lnTo>
                <a:close/>
              </a:path>
              <a:path w="408" h="172">
                <a:moveTo>
                  <a:pt x="296" y="32"/>
                </a:moveTo>
                <a:lnTo>
                  <a:pt x="296" y="37"/>
                </a:lnTo>
                <a:lnTo>
                  <a:pt x="298" y="42"/>
                </a:lnTo>
                <a:lnTo>
                  <a:pt x="298" y="44"/>
                </a:lnTo>
                <a:lnTo>
                  <a:pt x="301" y="49"/>
                </a:lnTo>
                <a:lnTo>
                  <a:pt x="301" y="54"/>
                </a:lnTo>
                <a:lnTo>
                  <a:pt x="303" y="56"/>
                </a:lnTo>
                <a:lnTo>
                  <a:pt x="303" y="58"/>
                </a:lnTo>
                <a:lnTo>
                  <a:pt x="306" y="56"/>
                </a:lnTo>
                <a:lnTo>
                  <a:pt x="308" y="54"/>
                </a:lnTo>
                <a:lnTo>
                  <a:pt x="308" y="46"/>
                </a:lnTo>
                <a:lnTo>
                  <a:pt x="306" y="42"/>
                </a:lnTo>
                <a:lnTo>
                  <a:pt x="306" y="39"/>
                </a:lnTo>
                <a:lnTo>
                  <a:pt x="303" y="37"/>
                </a:lnTo>
                <a:lnTo>
                  <a:pt x="301" y="34"/>
                </a:lnTo>
                <a:lnTo>
                  <a:pt x="296" y="32"/>
                </a:lnTo>
                <a:lnTo>
                  <a:pt x="296" y="32"/>
                </a:lnTo>
                <a:close/>
              </a:path>
              <a:path w="408" h="172">
                <a:moveTo>
                  <a:pt x="325" y="30"/>
                </a:moveTo>
                <a:lnTo>
                  <a:pt x="325" y="34"/>
                </a:lnTo>
                <a:lnTo>
                  <a:pt x="322" y="37"/>
                </a:lnTo>
                <a:lnTo>
                  <a:pt x="322" y="44"/>
                </a:lnTo>
                <a:lnTo>
                  <a:pt x="320" y="49"/>
                </a:lnTo>
                <a:lnTo>
                  <a:pt x="320" y="51"/>
                </a:lnTo>
                <a:lnTo>
                  <a:pt x="318" y="56"/>
                </a:lnTo>
                <a:lnTo>
                  <a:pt x="318" y="61"/>
                </a:lnTo>
                <a:lnTo>
                  <a:pt x="320" y="61"/>
                </a:lnTo>
                <a:lnTo>
                  <a:pt x="320" y="58"/>
                </a:lnTo>
                <a:lnTo>
                  <a:pt x="322" y="56"/>
                </a:lnTo>
                <a:lnTo>
                  <a:pt x="325" y="54"/>
                </a:lnTo>
                <a:lnTo>
                  <a:pt x="325" y="49"/>
                </a:lnTo>
                <a:lnTo>
                  <a:pt x="327" y="46"/>
                </a:lnTo>
                <a:lnTo>
                  <a:pt x="330" y="42"/>
                </a:lnTo>
                <a:lnTo>
                  <a:pt x="332" y="39"/>
                </a:lnTo>
                <a:lnTo>
                  <a:pt x="334" y="39"/>
                </a:lnTo>
                <a:lnTo>
                  <a:pt x="325" y="30"/>
                </a:lnTo>
                <a:lnTo>
                  <a:pt x="325" y="30"/>
                </a:lnTo>
                <a:close/>
              </a:path>
              <a:path w="408" h="172">
                <a:moveTo>
                  <a:pt x="337" y="18"/>
                </a:moveTo>
                <a:lnTo>
                  <a:pt x="330" y="25"/>
                </a:lnTo>
                <a:lnTo>
                  <a:pt x="286" y="25"/>
                </a:lnTo>
                <a:lnTo>
                  <a:pt x="289" y="32"/>
                </a:lnTo>
                <a:lnTo>
                  <a:pt x="296" y="30"/>
                </a:lnTo>
                <a:lnTo>
                  <a:pt x="344" y="30"/>
                </a:lnTo>
                <a:lnTo>
                  <a:pt x="337" y="18"/>
                </a:lnTo>
                <a:lnTo>
                  <a:pt x="337" y="18"/>
                </a:lnTo>
                <a:close/>
              </a:path>
              <a:path w="408" h="172">
                <a:moveTo>
                  <a:pt x="390" y="15"/>
                </a:moveTo>
                <a:lnTo>
                  <a:pt x="380" y="18"/>
                </a:lnTo>
                <a:lnTo>
                  <a:pt x="380" y="58"/>
                </a:lnTo>
                <a:lnTo>
                  <a:pt x="392" y="58"/>
                </a:lnTo>
                <a:lnTo>
                  <a:pt x="390" y="56"/>
                </a:lnTo>
                <a:lnTo>
                  <a:pt x="387" y="54"/>
                </a:lnTo>
                <a:lnTo>
                  <a:pt x="387" y="20"/>
                </a:lnTo>
                <a:lnTo>
                  <a:pt x="390" y="15"/>
                </a:lnTo>
                <a:lnTo>
                  <a:pt x="390" y="15"/>
                </a:lnTo>
                <a:close/>
              </a:path>
              <a:path w="408" h="172">
                <a:moveTo>
                  <a:pt x="356" y="8"/>
                </a:moveTo>
                <a:lnTo>
                  <a:pt x="356" y="15"/>
                </a:lnTo>
                <a:lnTo>
                  <a:pt x="363" y="13"/>
                </a:lnTo>
                <a:lnTo>
                  <a:pt x="356" y="8"/>
                </a:lnTo>
                <a:lnTo>
                  <a:pt x="356" y="8"/>
                </a:lnTo>
                <a:close/>
              </a:path>
              <a:path w="408" h="172">
                <a:moveTo>
                  <a:pt x="382" y="8"/>
                </a:moveTo>
                <a:lnTo>
                  <a:pt x="380" y="13"/>
                </a:lnTo>
                <a:lnTo>
                  <a:pt x="363" y="13"/>
                </a:lnTo>
                <a:lnTo>
                  <a:pt x="356" y="15"/>
                </a:lnTo>
                <a:lnTo>
                  <a:pt x="356" y="42"/>
                </a:lnTo>
                <a:lnTo>
                  <a:pt x="354" y="44"/>
                </a:lnTo>
                <a:lnTo>
                  <a:pt x="354" y="56"/>
                </a:lnTo>
                <a:lnTo>
                  <a:pt x="351" y="56"/>
                </a:lnTo>
                <a:lnTo>
                  <a:pt x="351" y="63"/>
                </a:lnTo>
                <a:lnTo>
                  <a:pt x="349" y="66"/>
                </a:lnTo>
                <a:lnTo>
                  <a:pt x="346" y="68"/>
                </a:lnTo>
                <a:lnTo>
                  <a:pt x="344" y="70"/>
                </a:lnTo>
                <a:lnTo>
                  <a:pt x="341" y="73"/>
                </a:lnTo>
                <a:lnTo>
                  <a:pt x="339" y="78"/>
                </a:lnTo>
                <a:lnTo>
                  <a:pt x="341" y="78"/>
                </a:lnTo>
                <a:lnTo>
                  <a:pt x="344" y="75"/>
                </a:lnTo>
                <a:lnTo>
                  <a:pt x="346" y="73"/>
                </a:lnTo>
                <a:lnTo>
                  <a:pt x="349" y="70"/>
                </a:lnTo>
                <a:lnTo>
                  <a:pt x="351" y="68"/>
                </a:lnTo>
                <a:lnTo>
                  <a:pt x="354" y="66"/>
                </a:lnTo>
                <a:lnTo>
                  <a:pt x="356" y="63"/>
                </a:lnTo>
                <a:lnTo>
                  <a:pt x="356" y="61"/>
                </a:lnTo>
                <a:lnTo>
                  <a:pt x="358" y="58"/>
                </a:lnTo>
                <a:lnTo>
                  <a:pt x="358" y="56"/>
                </a:lnTo>
                <a:lnTo>
                  <a:pt x="361" y="54"/>
                </a:lnTo>
                <a:lnTo>
                  <a:pt x="361" y="46"/>
                </a:lnTo>
                <a:lnTo>
                  <a:pt x="363" y="42"/>
                </a:lnTo>
                <a:lnTo>
                  <a:pt x="363" y="18"/>
                </a:lnTo>
                <a:lnTo>
                  <a:pt x="380" y="18"/>
                </a:lnTo>
                <a:lnTo>
                  <a:pt x="390" y="15"/>
                </a:lnTo>
                <a:lnTo>
                  <a:pt x="382" y="8"/>
                </a:lnTo>
                <a:lnTo>
                  <a:pt x="382" y="8"/>
                </a:lnTo>
                <a:close/>
              </a:path>
              <a:path w="408" h="172">
                <a:moveTo>
                  <a:pt x="306" y="1"/>
                </a:moveTo>
                <a:lnTo>
                  <a:pt x="306" y="3"/>
                </a:lnTo>
                <a:lnTo>
                  <a:pt x="308" y="8"/>
                </a:lnTo>
                <a:lnTo>
                  <a:pt x="310" y="10"/>
                </a:lnTo>
                <a:lnTo>
                  <a:pt x="310" y="18"/>
                </a:lnTo>
                <a:lnTo>
                  <a:pt x="313" y="20"/>
                </a:lnTo>
                <a:lnTo>
                  <a:pt x="313" y="25"/>
                </a:lnTo>
                <a:lnTo>
                  <a:pt x="315" y="25"/>
                </a:lnTo>
                <a:lnTo>
                  <a:pt x="318" y="22"/>
                </a:lnTo>
                <a:lnTo>
                  <a:pt x="318" y="10"/>
                </a:lnTo>
                <a:lnTo>
                  <a:pt x="315" y="10"/>
                </a:lnTo>
                <a:lnTo>
                  <a:pt x="315" y="8"/>
                </a:lnTo>
                <a:lnTo>
                  <a:pt x="313" y="6"/>
                </a:lnTo>
                <a:lnTo>
                  <a:pt x="310" y="3"/>
                </a:lnTo>
                <a:lnTo>
                  <a:pt x="306" y="1"/>
                </a:lnTo>
                <a:lnTo>
                  <a:pt x="30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02" name="path 12302"/>
          <p:cNvSpPr/>
          <p:nvPr/>
        </p:nvSpPr>
        <p:spPr>
          <a:xfrm>
            <a:off x="8477250" y="9540494"/>
            <a:ext cx="259080" cy="109727"/>
          </a:xfrm>
          <a:custGeom>
            <a:avLst/>
            <a:gdLst/>
            <a:ahLst/>
            <a:cxnLst/>
            <a:rect l="0" t="0" r="0" b="0"/>
            <a:pathLst>
              <a:path w="408" h="172">
                <a:moveTo>
                  <a:pt x="99" y="157"/>
                </a:moveTo>
                <a:lnTo>
                  <a:pt x="92" y="157"/>
                </a:lnTo>
                <a:lnTo>
                  <a:pt x="92" y="169"/>
                </a:lnTo>
                <a:lnTo>
                  <a:pt x="99" y="164"/>
                </a:lnTo>
                <a:lnTo>
                  <a:pt x="99" y="157"/>
                </a:lnTo>
                <a:lnTo>
                  <a:pt x="99" y="157"/>
                </a:lnTo>
                <a:close/>
              </a:path>
              <a:path w="408" h="172">
                <a:moveTo>
                  <a:pt x="27" y="133"/>
                </a:moveTo>
                <a:lnTo>
                  <a:pt x="27" y="171"/>
                </a:lnTo>
                <a:lnTo>
                  <a:pt x="34" y="164"/>
                </a:lnTo>
                <a:lnTo>
                  <a:pt x="34" y="157"/>
                </a:lnTo>
                <a:lnTo>
                  <a:pt x="92" y="157"/>
                </a:lnTo>
                <a:lnTo>
                  <a:pt x="99" y="157"/>
                </a:lnTo>
                <a:lnTo>
                  <a:pt x="99" y="154"/>
                </a:lnTo>
                <a:lnTo>
                  <a:pt x="34" y="154"/>
                </a:lnTo>
                <a:lnTo>
                  <a:pt x="34" y="135"/>
                </a:lnTo>
                <a:lnTo>
                  <a:pt x="92" y="135"/>
                </a:lnTo>
                <a:lnTo>
                  <a:pt x="27" y="133"/>
                </a:lnTo>
                <a:lnTo>
                  <a:pt x="27" y="133"/>
                </a:lnTo>
                <a:close/>
              </a:path>
              <a:path w="408" h="172">
                <a:moveTo>
                  <a:pt x="27" y="111"/>
                </a:moveTo>
                <a:lnTo>
                  <a:pt x="27" y="133"/>
                </a:lnTo>
                <a:lnTo>
                  <a:pt x="92" y="135"/>
                </a:lnTo>
                <a:lnTo>
                  <a:pt x="92" y="154"/>
                </a:lnTo>
                <a:lnTo>
                  <a:pt x="34" y="154"/>
                </a:lnTo>
                <a:lnTo>
                  <a:pt x="99" y="154"/>
                </a:lnTo>
                <a:lnTo>
                  <a:pt x="99" y="152"/>
                </a:lnTo>
                <a:lnTo>
                  <a:pt x="99" y="130"/>
                </a:lnTo>
                <a:lnTo>
                  <a:pt x="34" y="130"/>
                </a:lnTo>
                <a:lnTo>
                  <a:pt x="34" y="113"/>
                </a:lnTo>
                <a:lnTo>
                  <a:pt x="92" y="113"/>
                </a:lnTo>
                <a:lnTo>
                  <a:pt x="27" y="111"/>
                </a:lnTo>
                <a:lnTo>
                  <a:pt x="27" y="111"/>
                </a:lnTo>
                <a:close/>
              </a:path>
              <a:path w="408" h="172">
                <a:moveTo>
                  <a:pt x="27" y="101"/>
                </a:moveTo>
                <a:lnTo>
                  <a:pt x="27" y="111"/>
                </a:lnTo>
                <a:lnTo>
                  <a:pt x="92" y="113"/>
                </a:lnTo>
                <a:lnTo>
                  <a:pt x="92" y="130"/>
                </a:lnTo>
                <a:lnTo>
                  <a:pt x="34" y="130"/>
                </a:lnTo>
                <a:lnTo>
                  <a:pt x="99" y="130"/>
                </a:lnTo>
                <a:lnTo>
                  <a:pt x="99" y="125"/>
                </a:lnTo>
                <a:lnTo>
                  <a:pt x="99" y="113"/>
                </a:lnTo>
                <a:lnTo>
                  <a:pt x="104" y="111"/>
                </a:lnTo>
                <a:lnTo>
                  <a:pt x="34" y="109"/>
                </a:lnTo>
                <a:lnTo>
                  <a:pt x="27" y="101"/>
                </a:lnTo>
                <a:lnTo>
                  <a:pt x="27" y="101"/>
                </a:lnTo>
                <a:close/>
              </a:path>
              <a:path w="408" h="172">
                <a:moveTo>
                  <a:pt x="97" y="101"/>
                </a:moveTo>
                <a:lnTo>
                  <a:pt x="90" y="109"/>
                </a:lnTo>
                <a:lnTo>
                  <a:pt x="34" y="109"/>
                </a:lnTo>
                <a:lnTo>
                  <a:pt x="104" y="111"/>
                </a:lnTo>
                <a:lnTo>
                  <a:pt x="97" y="101"/>
                </a:lnTo>
                <a:lnTo>
                  <a:pt x="97" y="101"/>
                </a:lnTo>
                <a:close/>
              </a:path>
              <a:path w="408" h="172">
                <a:moveTo>
                  <a:pt x="109" y="92"/>
                </a:moveTo>
                <a:lnTo>
                  <a:pt x="101" y="92"/>
                </a:lnTo>
                <a:lnTo>
                  <a:pt x="101" y="99"/>
                </a:lnTo>
                <a:lnTo>
                  <a:pt x="109" y="94"/>
                </a:lnTo>
                <a:lnTo>
                  <a:pt x="109" y="92"/>
                </a:lnTo>
                <a:lnTo>
                  <a:pt x="109" y="92"/>
                </a:lnTo>
                <a:close/>
              </a:path>
              <a:path w="408" h="172">
                <a:moveTo>
                  <a:pt x="54" y="70"/>
                </a:moveTo>
                <a:lnTo>
                  <a:pt x="46" y="70"/>
                </a:lnTo>
                <a:lnTo>
                  <a:pt x="46" y="89"/>
                </a:lnTo>
                <a:lnTo>
                  <a:pt x="27" y="89"/>
                </a:lnTo>
                <a:lnTo>
                  <a:pt x="54" y="89"/>
                </a:lnTo>
                <a:lnTo>
                  <a:pt x="54" y="70"/>
                </a:lnTo>
                <a:lnTo>
                  <a:pt x="54" y="70"/>
                </a:lnTo>
                <a:close/>
              </a:path>
              <a:path w="408" h="172">
                <a:moveTo>
                  <a:pt x="80" y="89"/>
                </a:moveTo>
                <a:lnTo>
                  <a:pt x="80" y="70"/>
                </a:lnTo>
                <a:lnTo>
                  <a:pt x="73" y="70"/>
                </a:lnTo>
                <a:lnTo>
                  <a:pt x="73" y="89"/>
                </a:lnTo>
                <a:lnTo>
                  <a:pt x="80" y="89"/>
                </a:lnTo>
                <a:close/>
              </a:path>
              <a:path w="408" h="172">
                <a:moveTo>
                  <a:pt x="20" y="70"/>
                </a:moveTo>
                <a:lnTo>
                  <a:pt x="20" y="94"/>
                </a:lnTo>
                <a:lnTo>
                  <a:pt x="18" y="97"/>
                </a:lnTo>
                <a:lnTo>
                  <a:pt x="18" y="101"/>
                </a:lnTo>
                <a:lnTo>
                  <a:pt x="27" y="97"/>
                </a:lnTo>
                <a:lnTo>
                  <a:pt x="27" y="92"/>
                </a:lnTo>
                <a:lnTo>
                  <a:pt x="101" y="92"/>
                </a:lnTo>
                <a:lnTo>
                  <a:pt x="109" y="92"/>
                </a:lnTo>
                <a:lnTo>
                  <a:pt x="109" y="89"/>
                </a:lnTo>
                <a:lnTo>
                  <a:pt x="27" y="89"/>
                </a:lnTo>
                <a:lnTo>
                  <a:pt x="27" y="70"/>
                </a:lnTo>
                <a:lnTo>
                  <a:pt x="101" y="70"/>
                </a:lnTo>
                <a:lnTo>
                  <a:pt x="20" y="70"/>
                </a:lnTo>
                <a:lnTo>
                  <a:pt x="20" y="70"/>
                </a:lnTo>
                <a:close/>
              </a:path>
              <a:path w="408" h="172">
                <a:moveTo>
                  <a:pt x="80" y="65"/>
                </a:moveTo>
                <a:lnTo>
                  <a:pt x="80" y="49"/>
                </a:lnTo>
                <a:lnTo>
                  <a:pt x="73" y="49"/>
                </a:lnTo>
                <a:lnTo>
                  <a:pt x="73" y="65"/>
                </a:lnTo>
                <a:lnTo>
                  <a:pt x="80" y="65"/>
                </a:lnTo>
                <a:close/>
              </a:path>
              <a:path w="408" h="172">
                <a:moveTo>
                  <a:pt x="46" y="49"/>
                </a:moveTo>
                <a:lnTo>
                  <a:pt x="46" y="65"/>
                </a:lnTo>
                <a:lnTo>
                  <a:pt x="27" y="65"/>
                </a:lnTo>
                <a:lnTo>
                  <a:pt x="54" y="65"/>
                </a:lnTo>
                <a:lnTo>
                  <a:pt x="54" y="49"/>
                </a:lnTo>
                <a:lnTo>
                  <a:pt x="101" y="49"/>
                </a:lnTo>
                <a:lnTo>
                  <a:pt x="46" y="49"/>
                </a:lnTo>
                <a:lnTo>
                  <a:pt x="46" y="49"/>
                </a:lnTo>
                <a:close/>
              </a:path>
              <a:path w="408" h="172">
                <a:moveTo>
                  <a:pt x="20" y="49"/>
                </a:moveTo>
                <a:lnTo>
                  <a:pt x="20" y="65"/>
                </a:lnTo>
                <a:lnTo>
                  <a:pt x="54" y="65"/>
                </a:lnTo>
                <a:lnTo>
                  <a:pt x="27" y="65"/>
                </a:lnTo>
                <a:lnTo>
                  <a:pt x="27" y="49"/>
                </a:lnTo>
                <a:lnTo>
                  <a:pt x="46" y="49"/>
                </a:lnTo>
                <a:lnTo>
                  <a:pt x="20" y="49"/>
                </a:lnTo>
                <a:lnTo>
                  <a:pt x="20" y="49"/>
                </a:lnTo>
                <a:close/>
              </a:path>
              <a:path w="408" h="172">
                <a:moveTo>
                  <a:pt x="18" y="39"/>
                </a:moveTo>
                <a:lnTo>
                  <a:pt x="18" y="44"/>
                </a:lnTo>
                <a:lnTo>
                  <a:pt x="20" y="49"/>
                </a:lnTo>
                <a:lnTo>
                  <a:pt x="101" y="49"/>
                </a:lnTo>
                <a:lnTo>
                  <a:pt x="101" y="65"/>
                </a:lnTo>
                <a:lnTo>
                  <a:pt x="20" y="65"/>
                </a:lnTo>
                <a:lnTo>
                  <a:pt x="20" y="70"/>
                </a:lnTo>
                <a:lnTo>
                  <a:pt x="101" y="70"/>
                </a:lnTo>
                <a:lnTo>
                  <a:pt x="101" y="89"/>
                </a:lnTo>
                <a:lnTo>
                  <a:pt x="54" y="89"/>
                </a:lnTo>
                <a:lnTo>
                  <a:pt x="109" y="89"/>
                </a:lnTo>
                <a:lnTo>
                  <a:pt x="109" y="70"/>
                </a:lnTo>
                <a:lnTo>
                  <a:pt x="106" y="65"/>
                </a:lnTo>
                <a:lnTo>
                  <a:pt x="106" y="56"/>
                </a:lnTo>
                <a:lnTo>
                  <a:pt x="106" y="51"/>
                </a:lnTo>
                <a:lnTo>
                  <a:pt x="114" y="46"/>
                </a:lnTo>
                <a:lnTo>
                  <a:pt x="54" y="44"/>
                </a:lnTo>
                <a:lnTo>
                  <a:pt x="27" y="44"/>
                </a:lnTo>
                <a:lnTo>
                  <a:pt x="18" y="39"/>
                </a:lnTo>
                <a:lnTo>
                  <a:pt x="18" y="39"/>
                </a:lnTo>
                <a:close/>
              </a:path>
              <a:path w="408" h="172">
                <a:moveTo>
                  <a:pt x="104" y="37"/>
                </a:moveTo>
                <a:lnTo>
                  <a:pt x="99" y="44"/>
                </a:lnTo>
                <a:lnTo>
                  <a:pt x="54" y="44"/>
                </a:lnTo>
                <a:lnTo>
                  <a:pt x="114" y="46"/>
                </a:lnTo>
                <a:lnTo>
                  <a:pt x="104" y="37"/>
                </a:lnTo>
                <a:lnTo>
                  <a:pt x="104" y="37"/>
                </a:lnTo>
                <a:close/>
              </a:path>
              <a:path w="408" h="172">
                <a:moveTo>
                  <a:pt x="46" y="29"/>
                </a:moveTo>
                <a:lnTo>
                  <a:pt x="46" y="44"/>
                </a:lnTo>
                <a:lnTo>
                  <a:pt x="27" y="44"/>
                </a:lnTo>
                <a:lnTo>
                  <a:pt x="54" y="44"/>
                </a:lnTo>
                <a:lnTo>
                  <a:pt x="54" y="29"/>
                </a:lnTo>
                <a:lnTo>
                  <a:pt x="73" y="29"/>
                </a:lnTo>
                <a:lnTo>
                  <a:pt x="46" y="29"/>
                </a:lnTo>
                <a:lnTo>
                  <a:pt x="46" y="29"/>
                </a:lnTo>
                <a:close/>
              </a:path>
              <a:path w="408" h="172">
                <a:moveTo>
                  <a:pt x="80" y="29"/>
                </a:moveTo>
                <a:lnTo>
                  <a:pt x="46" y="29"/>
                </a:lnTo>
                <a:lnTo>
                  <a:pt x="73" y="29"/>
                </a:lnTo>
                <a:lnTo>
                  <a:pt x="73" y="44"/>
                </a:lnTo>
                <a:lnTo>
                  <a:pt x="80" y="44"/>
                </a:lnTo>
                <a:lnTo>
                  <a:pt x="80" y="29"/>
                </a:lnTo>
                <a:lnTo>
                  <a:pt x="80" y="29"/>
                </a:lnTo>
                <a:close/>
              </a:path>
              <a:path w="408" h="172">
                <a:moveTo>
                  <a:pt x="114" y="15"/>
                </a:moveTo>
                <a:lnTo>
                  <a:pt x="106" y="25"/>
                </a:lnTo>
                <a:lnTo>
                  <a:pt x="1" y="25"/>
                </a:lnTo>
                <a:lnTo>
                  <a:pt x="5" y="32"/>
                </a:lnTo>
                <a:lnTo>
                  <a:pt x="13" y="29"/>
                </a:lnTo>
                <a:lnTo>
                  <a:pt x="125" y="29"/>
                </a:lnTo>
                <a:lnTo>
                  <a:pt x="114" y="15"/>
                </a:lnTo>
                <a:lnTo>
                  <a:pt x="114" y="15"/>
                </a:lnTo>
                <a:close/>
              </a:path>
              <a:path w="408" h="172">
                <a:moveTo>
                  <a:pt x="46" y="1"/>
                </a:moveTo>
                <a:lnTo>
                  <a:pt x="46" y="25"/>
                </a:lnTo>
                <a:lnTo>
                  <a:pt x="54" y="25"/>
                </a:lnTo>
                <a:lnTo>
                  <a:pt x="54" y="13"/>
                </a:lnTo>
                <a:lnTo>
                  <a:pt x="58" y="10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408" h="172">
                <a:moveTo>
                  <a:pt x="73" y="1"/>
                </a:moveTo>
                <a:lnTo>
                  <a:pt x="73" y="25"/>
                </a:lnTo>
                <a:lnTo>
                  <a:pt x="54" y="25"/>
                </a:lnTo>
                <a:lnTo>
                  <a:pt x="46" y="25"/>
                </a:lnTo>
                <a:lnTo>
                  <a:pt x="80" y="25"/>
                </a:lnTo>
                <a:lnTo>
                  <a:pt x="80" y="13"/>
                </a:lnTo>
                <a:lnTo>
                  <a:pt x="85" y="8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08" h="172">
                <a:moveTo>
                  <a:pt x="231" y="123"/>
                </a:moveTo>
                <a:lnTo>
                  <a:pt x="229" y="123"/>
                </a:lnTo>
                <a:lnTo>
                  <a:pt x="229" y="125"/>
                </a:lnTo>
                <a:lnTo>
                  <a:pt x="231" y="128"/>
                </a:lnTo>
                <a:lnTo>
                  <a:pt x="234" y="130"/>
                </a:lnTo>
                <a:lnTo>
                  <a:pt x="234" y="133"/>
                </a:lnTo>
                <a:lnTo>
                  <a:pt x="236" y="137"/>
                </a:lnTo>
                <a:lnTo>
                  <a:pt x="236" y="140"/>
                </a:lnTo>
                <a:lnTo>
                  <a:pt x="238" y="142"/>
                </a:lnTo>
                <a:lnTo>
                  <a:pt x="241" y="147"/>
                </a:lnTo>
                <a:lnTo>
                  <a:pt x="241" y="149"/>
                </a:lnTo>
                <a:lnTo>
                  <a:pt x="188" y="152"/>
                </a:lnTo>
                <a:lnTo>
                  <a:pt x="243" y="154"/>
                </a:lnTo>
                <a:lnTo>
                  <a:pt x="243" y="159"/>
                </a:lnTo>
                <a:lnTo>
                  <a:pt x="245" y="161"/>
                </a:lnTo>
                <a:lnTo>
                  <a:pt x="245" y="166"/>
                </a:lnTo>
                <a:lnTo>
                  <a:pt x="248" y="169"/>
                </a:lnTo>
                <a:lnTo>
                  <a:pt x="250" y="169"/>
                </a:lnTo>
                <a:lnTo>
                  <a:pt x="253" y="166"/>
                </a:lnTo>
                <a:lnTo>
                  <a:pt x="253" y="161"/>
                </a:lnTo>
                <a:lnTo>
                  <a:pt x="255" y="159"/>
                </a:lnTo>
                <a:lnTo>
                  <a:pt x="255" y="157"/>
                </a:lnTo>
                <a:lnTo>
                  <a:pt x="253" y="154"/>
                </a:lnTo>
                <a:lnTo>
                  <a:pt x="253" y="152"/>
                </a:lnTo>
                <a:lnTo>
                  <a:pt x="250" y="147"/>
                </a:lnTo>
                <a:lnTo>
                  <a:pt x="250" y="145"/>
                </a:lnTo>
                <a:lnTo>
                  <a:pt x="248" y="145"/>
                </a:lnTo>
                <a:lnTo>
                  <a:pt x="248" y="142"/>
                </a:lnTo>
                <a:lnTo>
                  <a:pt x="245" y="140"/>
                </a:lnTo>
                <a:lnTo>
                  <a:pt x="243" y="137"/>
                </a:lnTo>
                <a:lnTo>
                  <a:pt x="241" y="135"/>
                </a:lnTo>
                <a:lnTo>
                  <a:pt x="238" y="133"/>
                </a:lnTo>
                <a:lnTo>
                  <a:pt x="236" y="130"/>
                </a:lnTo>
                <a:lnTo>
                  <a:pt x="234" y="125"/>
                </a:lnTo>
                <a:lnTo>
                  <a:pt x="231" y="123"/>
                </a:lnTo>
                <a:lnTo>
                  <a:pt x="231" y="123"/>
                </a:lnTo>
                <a:close/>
              </a:path>
              <a:path w="408" h="172">
                <a:moveTo>
                  <a:pt x="212" y="92"/>
                </a:moveTo>
                <a:lnTo>
                  <a:pt x="210" y="94"/>
                </a:lnTo>
                <a:lnTo>
                  <a:pt x="210" y="99"/>
                </a:lnTo>
                <a:lnTo>
                  <a:pt x="207" y="104"/>
                </a:lnTo>
                <a:lnTo>
                  <a:pt x="207" y="106"/>
                </a:lnTo>
                <a:lnTo>
                  <a:pt x="205" y="109"/>
                </a:lnTo>
                <a:lnTo>
                  <a:pt x="205" y="113"/>
                </a:lnTo>
                <a:lnTo>
                  <a:pt x="202" y="116"/>
                </a:lnTo>
                <a:lnTo>
                  <a:pt x="200" y="121"/>
                </a:lnTo>
                <a:lnTo>
                  <a:pt x="200" y="125"/>
                </a:lnTo>
                <a:lnTo>
                  <a:pt x="198" y="128"/>
                </a:lnTo>
                <a:lnTo>
                  <a:pt x="195" y="133"/>
                </a:lnTo>
                <a:lnTo>
                  <a:pt x="193" y="137"/>
                </a:lnTo>
                <a:lnTo>
                  <a:pt x="190" y="140"/>
                </a:lnTo>
                <a:lnTo>
                  <a:pt x="188" y="145"/>
                </a:lnTo>
                <a:lnTo>
                  <a:pt x="185" y="147"/>
                </a:lnTo>
                <a:lnTo>
                  <a:pt x="185" y="149"/>
                </a:lnTo>
                <a:lnTo>
                  <a:pt x="183" y="149"/>
                </a:lnTo>
                <a:lnTo>
                  <a:pt x="181" y="152"/>
                </a:lnTo>
                <a:lnTo>
                  <a:pt x="178" y="152"/>
                </a:lnTo>
                <a:lnTo>
                  <a:pt x="183" y="169"/>
                </a:lnTo>
                <a:lnTo>
                  <a:pt x="185" y="166"/>
                </a:lnTo>
                <a:lnTo>
                  <a:pt x="185" y="166"/>
                </a:lnTo>
                <a:lnTo>
                  <a:pt x="188" y="164"/>
                </a:lnTo>
                <a:lnTo>
                  <a:pt x="193" y="164"/>
                </a:lnTo>
                <a:lnTo>
                  <a:pt x="193" y="161"/>
                </a:lnTo>
                <a:lnTo>
                  <a:pt x="198" y="161"/>
                </a:lnTo>
                <a:lnTo>
                  <a:pt x="200" y="159"/>
                </a:lnTo>
                <a:lnTo>
                  <a:pt x="210" y="159"/>
                </a:lnTo>
                <a:lnTo>
                  <a:pt x="212" y="157"/>
                </a:lnTo>
                <a:lnTo>
                  <a:pt x="224" y="157"/>
                </a:lnTo>
                <a:lnTo>
                  <a:pt x="229" y="154"/>
                </a:lnTo>
                <a:lnTo>
                  <a:pt x="243" y="154"/>
                </a:lnTo>
                <a:lnTo>
                  <a:pt x="188" y="152"/>
                </a:lnTo>
                <a:lnTo>
                  <a:pt x="190" y="149"/>
                </a:lnTo>
                <a:lnTo>
                  <a:pt x="193" y="147"/>
                </a:lnTo>
                <a:lnTo>
                  <a:pt x="193" y="145"/>
                </a:lnTo>
                <a:lnTo>
                  <a:pt x="195" y="142"/>
                </a:lnTo>
                <a:lnTo>
                  <a:pt x="198" y="140"/>
                </a:lnTo>
                <a:lnTo>
                  <a:pt x="198" y="137"/>
                </a:lnTo>
                <a:lnTo>
                  <a:pt x="200" y="135"/>
                </a:lnTo>
                <a:lnTo>
                  <a:pt x="202" y="133"/>
                </a:lnTo>
                <a:lnTo>
                  <a:pt x="205" y="130"/>
                </a:lnTo>
                <a:lnTo>
                  <a:pt x="205" y="125"/>
                </a:lnTo>
                <a:lnTo>
                  <a:pt x="207" y="123"/>
                </a:lnTo>
                <a:lnTo>
                  <a:pt x="210" y="121"/>
                </a:lnTo>
                <a:lnTo>
                  <a:pt x="212" y="116"/>
                </a:lnTo>
                <a:lnTo>
                  <a:pt x="214" y="113"/>
                </a:lnTo>
                <a:lnTo>
                  <a:pt x="217" y="109"/>
                </a:lnTo>
                <a:lnTo>
                  <a:pt x="217" y="106"/>
                </a:lnTo>
                <a:lnTo>
                  <a:pt x="224" y="101"/>
                </a:lnTo>
                <a:lnTo>
                  <a:pt x="212" y="92"/>
                </a:lnTo>
                <a:lnTo>
                  <a:pt x="212" y="92"/>
                </a:lnTo>
                <a:close/>
              </a:path>
              <a:path w="408" h="172">
                <a:moveTo>
                  <a:pt x="198" y="80"/>
                </a:moveTo>
                <a:lnTo>
                  <a:pt x="190" y="80"/>
                </a:lnTo>
                <a:lnTo>
                  <a:pt x="188" y="85"/>
                </a:lnTo>
                <a:lnTo>
                  <a:pt x="188" y="87"/>
                </a:lnTo>
                <a:lnTo>
                  <a:pt x="185" y="92"/>
                </a:lnTo>
                <a:lnTo>
                  <a:pt x="185" y="94"/>
                </a:lnTo>
                <a:lnTo>
                  <a:pt x="183" y="99"/>
                </a:lnTo>
                <a:lnTo>
                  <a:pt x="183" y="101"/>
                </a:lnTo>
                <a:lnTo>
                  <a:pt x="181" y="104"/>
                </a:lnTo>
                <a:lnTo>
                  <a:pt x="178" y="109"/>
                </a:lnTo>
                <a:lnTo>
                  <a:pt x="178" y="111"/>
                </a:lnTo>
                <a:lnTo>
                  <a:pt x="176" y="113"/>
                </a:lnTo>
                <a:lnTo>
                  <a:pt x="176" y="118"/>
                </a:lnTo>
                <a:lnTo>
                  <a:pt x="174" y="121"/>
                </a:lnTo>
                <a:lnTo>
                  <a:pt x="171" y="123"/>
                </a:lnTo>
                <a:lnTo>
                  <a:pt x="171" y="125"/>
                </a:lnTo>
                <a:lnTo>
                  <a:pt x="169" y="128"/>
                </a:lnTo>
                <a:lnTo>
                  <a:pt x="166" y="130"/>
                </a:lnTo>
                <a:lnTo>
                  <a:pt x="166" y="133"/>
                </a:lnTo>
                <a:lnTo>
                  <a:pt x="164" y="135"/>
                </a:lnTo>
                <a:lnTo>
                  <a:pt x="161" y="137"/>
                </a:lnTo>
                <a:lnTo>
                  <a:pt x="159" y="140"/>
                </a:lnTo>
                <a:lnTo>
                  <a:pt x="157" y="142"/>
                </a:lnTo>
                <a:lnTo>
                  <a:pt x="154" y="145"/>
                </a:lnTo>
                <a:lnTo>
                  <a:pt x="154" y="147"/>
                </a:lnTo>
                <a:lnTo>
                  <a:pt x="152" y="149"/>
                </a:lnTo>
                <a:lnTo>
                  <a:pt x="150" y="152"/>
                </a:lnTo>
                <a:lnTo>
                  <a:pt x="147" y="152"/>
                </a:lnTo>
                <a:lnTo>
                  <a:pt x="145" y="154"/>
                </a:lnTo>
                <a:lnTo>
                  <a:pt x="142" y="157"/>
                </a:lnTo>
                <a:lnTo>
                  <a:pt x="138" y="159"/>
                </a:lnTo>
                <a:lnTo>
                  <a:pt x="140" y="161"/>
                </a:lnTo>
                <a:lnTo>
                  <a:pt x="142" y="159"/>
                </a:lnTo>
                <a:lnTo>
                  <a:pt x="147" y="157"/>
                </a:lnTo>
                <a:lnTo>
                  <a:pt x="150" y="157"/>
                </a:lnTo>
                <a:lnTo>
                  <a:pt x="152" y="154"/>
                </a:lnTo>
                <a:lnTo>
                  <a:pt x="154" y="152"/>
                </a:lnTo>
                <a:lnTo>
                  <a:pt x="157" y="149"/>
                </a:lnTo>
                <a:lnTo>
                  <a:pt x="159" y="147"/>
                </a:lnTo>
                <a:lnTo>
                  <a:pt x="161" y="147"/>
                </a:lnTo>
                <a:lnTo>
                  <a:pt x="164" y="145"/>
                </a:lnTo>
                <a:lnTo>
                  <a:pt x="164" y="142"/>
                </a:lnTo>
                <a:lnTo>
                  <a:pt x="166" y="140"/>
                </a:lnTo>
                <a:lnTo>
                  <a:pt x="169" y="137"/>
                </a:lnTo>
                <a:lnTo>
                  <a:pt x="171" y="135"/>
                </a:lnTo>
                <a:lnTo>
                  <a:pt x="174" y="133"/>
                </a:lnTo>
                <a:lnTo>
                  <a:pt x="176" y="130"/>
                </a:lnTo>
                <a:lnTo>
                  <a:pt x="178" y="128"/>
                </a:lnTo>
                <a:lnTo>
                  <a:pt x="178" y="123"/>
                </a:lnTo>
                <a:lnTo>
                  <a:pt x="181" y="121"/>
                </a:lnTo>
                <a:lnTo>
                  <a:pt x="183" y="118"/>
                </a:lnTo>
                <a:lnTo>
                  <a:pt x="185" y="116"/>
                </a:lnTo>
                <a:lnTo>
                  <a:pt x="185" y="113"/>
                </a:lnTo>
                <a:lnTo>
                  <a:pt x="188" y="111"/>
                </a:lnTo>
                <a:lnTo>
                  <a:pt x="188" y="109"/>
                </a:lnTo>
                <a:lnTo>
                  <a:pt x="190" y="104"/>
                </a:lnTo>
                <a:lnTo>
                  <a:pt x="190" y="101"/>
                </a:lnTo>
                <a:lnTo>
                  <a:pt x="193" y="99"/>
                </a:lnTo>
                <a:lnTo>
                  <a:pt x="193" y="94"/>
                </a:lnTo>
                <a:lnTo>
                  <a:pt x="195" y="92"/>
                </a:lnTo>
                <a:lnTo>
                  <a:pt x="195" y="87"/>
                </a:lnTo>
                <a:lnTo>
                  <a:pt x="198" y="85"/>
                </a:lnTo>
                <a:lnTo>
                  <a:pt x="198" y="80"/>
                </a:lnTo>
                <a:lnTo>
                  <a:pt x="198" y="80"/>
                </a:lnTo>
                <a:close/>
              </a:path>
              <a:path w="408" h="172">
                <a:moveTo>
                  <a:pt x="248" y="65"/>
                </a:moveTo>
                <a:lnTo>
                  <a:pt x="241" y="75"/>
                </a:lnTo>
                <a:lnTo>
                  <a:pt x="145" y="75"/>
                </a:lnTo>
                <a:lnTo>
                  <a:pt x="150" y="82"/>
                </a:lnTo>
                <a:lnTo>
                  <a:pt x="159" y="80"/>
                </a:lnTo>
                <a:lnTo>
                  <a:pt x="260" y="80"/>
                </a:lnTo>
                <a:lnTo>
                  <a:pt x="248" y="65"/>
                </a:lnTo>
                <a:lnTo>
                  <a:pt x="248" y="65"/>
                </a:lnTo>
                <a:close/>
              </a:path>
              <a:path w="408" h="172">
                <a:moveTo>
                  <a:pt x="198" y="44"/>
                </a:moveTo>
                <a:lnTo>
                  <a:pt x="195" y="46"/>
                </a:lnTo>
                <a:lnTo>
                  <a:pt x="195" y="58"/>
                </a:lnTo>
                <a:lnTo>
                  <a:pt x="193" y="61"/>
                </a:lnTo>
                <a:lnTo>
                  <a:pt x="193" y="68"/>
                </a:lnTo>
                <a:lnTo>
                  <a:pt x="190" y="73"/>
                </a:lnTo>
                <a:lnTo>
                  <a:pt x="190" y="75"/>
                </a:lnTo>
                <a:lnTo>
                  <a:pt x="200" y="75"/>
                </a:lnTo>
                <a:lnTo>
                  <a:pt x="205" y="58"/>
                </a:lnTo>
                <a:lnTo>
                  <a:pt x="210" y="56"/>
                </a:lnTo>
                <a:lnTo>
                  <a:pt x="198" y="44"/>
                </a:lnTo>
                <a:lnTo>
                  <a:pt x="198" y="44"/>
                </a:lnTo>
                <a:close/>
              </a:path>
              <a:path w="408" h="172">
                <a:moveTo>
                  <a:pt x="154" y="34"/>
                </a:moveTo>
                <a:lnTo>
                  <a:pt x="152" y="39"/>
                </a:lnTo>
                <a:lnTo>
                  <a:pt x="152" y="41"/>
                </a:lnTo>
                <a:lnTo>
                  <a:pt x="150" y="44"/>
                </a:lnTo>
                <a:lnTo>
                  <a:pt x="150" y="49"/>
                </a:lnTo>
                <a:lnTo>
                  <a:pt x="147" y="51"/>
                </a:lnTo>
                <a:lnTo>
                  <a:pt x="145" y="53"/>
                </a:lnTo>
                <a:lnTo>
                  <a:pt x="145" y="56"/>
                </a:lnTo>
                <a:lnTo>
                  <a:pt x="147" y="58"/>
                </a:lnTo>
                <a:lnTo>
                  <a:pt x="154" y="58"/>
                </a:lnTo>
                <a:lnTo>
                  <a:pt x="157" y="53"/>
                </a:lnTo>
                <a:lnTo>
                  <a:pt x="157" y="51"/>
                </a:lnTo>
                <a:lnTo>
                  <a:pt x="159" y="49"/>
                </a:lnTo>
                <a:lnTo>
                  <a:pt x="159" y="37"/>
                </a:lnTo>
                <a:lnTo>
                  <a:pt x="248" y="37"/>
                </a:lnTo>
                <a:lnTo>
                  <a:pt x="154" y="34"/>
                </a:lnTo>
                <a:lnTo>
                  <a:pt x="154" y="34"/>
                </a:lnTo>
                <a:close/>
              </a:path>
              <a:path w="408" h="172">
                <a:moveTo>
                  <a:pt x="253" y="25"/>
                </a:moveTo>
                <a:lnTo>
                  <a:pt x="248" y="32"/>
                </a:lnTo>
                <a:lnTo>
                  <a:pt x="159" y="32"/>
                </a:lnTo>
                <a:lnTo>
                  <a:pt x="154" y="34"/>
                </a:lnTo>
                <a:lnTo>
                  <a:pt x="248" y="37"/>
                </a:lnTo>
                <a:lnTo>
                  <a:pt x="241" y="56"/>
                </a:lnTo>
                <a:lnTo>
                  <a:pt x="243" y="58"/>
                </a:lnTo>
                <a:lnTo>
                  <a:pt x="243" y="56"/>
                </a:lnTo>
                <a:lnTo>
                  <a:pt x="245" y="51"/>
                </a:lnTo>
                <a:lnTo>
                  <a:pt x="248" y="49"/>
                </a:lnTo>
                <a:lnTo>
                  <a:pt x="250" y="46"/>
                </a:lnTo>
                <a:lnTo>
                  <a:pt x="253" y="44"/>
                </a:lnTo>
                <a:lnTo>
                  <a:pt x="255" y="41"/>
                </a:lnTo>
                <a:lnTo>
                  <a:pt x="258" y="41"/>
                </a:lnTo>
                <a:lnTo>
                  <a:pt x="260" y="39"/>
                </a:lnTo>
                <a:lnTo>
                  <a:pt x="262" y="39"/>
                </a:lnTo>
                <a:lnTo>
                  <a:pt x="253" y="25"/>
                </a:lnTo>
                <a:lnTo>
                  <a:pt x="253" y="25"/>
                </a:lnTo>
                <a:close/>
              </a:path>
              <a:path w="408" h="172">
                <a:moveTo>
                  <a:pt x="157" y="25"/>
                </a:moveTo>
                <a:lnTo>
                  <a:pt x="154" y="25"/>
                </a:lnTo>
                <a:lnTo>
                  <a:pt x="154" y="27"/>
                </a:lnTo>
                <a:lnTo>
                  <a:pt x="154" y="34"/>
                </a:lnTo>
                <a:lnTo>
                  <a:pt x="159" y="32"/>
                </a:lnTo>
                <a:lnTo>
                  <a:pt x="157" y="25"/>
                </a:lnTo>
                <a:lnTo>
                  <a:pt x="157" y="25"/>
                </a:lnTo>
                <a:close/>
              </a:path>
              <a:path w="408" h="172">
                <a:moveTo>
                  <a:pt x="193" y="1"/>
                </a:moveTo>
                <a:lnTo>
                  <a:pt x="190" y="3"/>
                </a:lnTo>
                <a:lnTo>
                  <a:pt x="193" y="5"/>
                </a:lnTo>
                <a:lnTo>
                  <a:pt x="193" y="8"/>
                </a:lnTo>
                <a:lnTo>
                  <a:pt x="195" y="13"/>
                </a:lnTo>
                <a:lnTo>
                  <a:pt x="198" y="15"/>
                </a:lnTo>
                <a:lnTo>
                  <a:pt x="200" y="17"/>
                </a:lnTo>
                <a:lnTo>
                  <a:pt x="200" y="22"/>
                </a:lnTo>
                <a:lnTo>
                  <a:pt x="202" y="27"/>
                </a:lnTo>
                <a:lnTo>
                  <a:pt x="202" y="29"/>
                </a:lnTo>
                <a:lnTo>
                  <a:pt x="205" y="32"/>
                </a:lnTo>
                <a:lnTo>
                  <a:pt x="207" y="27"/>
                </a:lnTo>
                <a:lnTo>
                  <a:pt x="210" y="27"/>
                </a:lnTo>
                <a:lnTo>
                  <a:pt x="210" y="22"/>
                </a:lnTo>
                <a:lnTo>
                  <a:pt x="210" y="15"/>
                </a:lnTo>
                <a:lnTo>
                  <a:pt x="207" y="13"/>
                </a:lnTo>
                <a:lnTo>
                  <a:pt x="205" y="10"/>
                </a:lnTo>
                <a:lnTo>
                  <a:pt x="205" y="8"/>
                </a:lnTo>
                <a:lnTo>
                  <a:pt x="202" y="8"/>
                </a:lnTo>
                <a:lnTo>
                  <a:pt x="198" y="5"/>
                </a:lnTo>
                <a:lnTo>
                  <a:pt x="195" y="3"/>
                </a:lnTo>
                <a:lnTo>
                  <a:pt x="193" y="1"/>
                </a:lnTo>
                <a:lnTo>
                  <a:pt x="193" y="1"/>
                </a:lnTo>
                <a:close/>
              </a:path>
              <a:path w="408" h="172">
                <a:moveTo>
                  <a:pt x="354" y="154"/>
                </a:moveTo>
                <a:lnTo>
                  <a:pt x="354" y="157"/>
                </a:lnTo>
                <a:lnTo>
                  <a:pt x="356" y="157"/>
                </a:lnTo>
                <a:lnTo>
                  <a:pt x="361" y="159"/>
                </a:lnTo>
                <a:lnTo>
                  <a:pt x="363" y="159"/>
                </a:lnTo>
                <a:lnTo>
                  <a:pt x="365" y="161"/>
                </a:lnTo>
                <a:lnTo>
                  <a:pt x="368" y="164"/>
                </a:lnTo>
                <a:lnTo>
                  <a:pt x="370" y="166"/>
                </a:lnTo>
                <a:lnTo>
                  <a:pt x="370" y="169"/>
                </a:lnTo>
                <a:lnTo>
                  <a:pt x="373" y="171"/>
                </a:lnTo>
                <a:lnTo>
                  <a:pt x="375" y="171"/>
                </a:lnTo>
                <a:lnTo>
                  <a:pt x="378" y="169"/>
                </a:lnTo>
                <a:lnTo>
                  <a:pt x="380" y="166"/>
                </a:lnTo>
                <a:lnTo>
                  <a:pt x="380" y="164"/>
                </a:lnTo>
                <a:lnTo>
                  <a:pt x="382" y="161"/>
                </a:lnTo>
                <a:lnTo>
                  <a:pt x="382" y="154"/>
                </a:lnTo>
                <a:lnTo>
                  <a:pt x="373" y="154"/>
                </a:lnTo>
                <a:lnTo>
                  <a:pt x="354" y="154"/>
                </a:lnTo>
                <a:lnTo>
                  <a:pt x="354" y="154"/>
                </a:lnTo>
                <a:close/>
              </a:path>
              <a:path w="408" h="172">
                <a:moveTo>
                  <a:pt x="341" y="116"/>
                </a:moveTo>
                <a:lnTo>
                  <a:pt x="339" y="118"/>
                </a:lnTo>
                <a:lnTo>
                  <a:pt x="341" y="121"/>
                </a:lnTo>
                <a:lnTo>
                  <a:pt x="344" y="123"/>
                </a:lnTo>
                <a:lnTo>
                  <a:pt x="344" y="128"/>
                </a:lnTo>
                <a:lnTo>
                  <a:pt x="346" y="130"/>
                </a:lnTo>
                <a:lnTo>
                  <a:pt x="349" y="133"/>
                </a:lnTo>
                <a:lnTo>
                  <a:pt x="349" y="137"/>
                </a:lnTo>
                <a:lnTo>
                  <a:pt x="351" y="140"/>
                </a:lnTo>
                <a:lnTo>
                  <a:pt x="351" y="145"/>
                </a:lnTo>
                <a:lnTo>
                  <a:pt x="354" y="147"/>
                </a:lnTo>
                <a:lnTo>
                  <a:pt x="356" y="142"/>
                </a:lnTo>
                <a:lnTo>
                  <a:pt x="358" y="140"/>
                </a:lnTo>
                <a:lnTo>
                  <a:pt x="358" y="135"/>
                </a:lnTo>
                <a:lnTo>
                  <a:pt x="356" y="130"/>
                </a:lnTo>
                <a:lnTo>
                  <a:pt x="356" y="128"/>
                </a:lnTo>
                <a:lnTo>
                  <a:pt x="354" y="125"/>
                </a:lnTo>
                <a:lnTo>
                  <a:pt x="351" y="123"/>
                </a:lnTo>
                <a:lnTo>
                  <a:pt x="349" y="121"/>
                </a:lnTo>
                <a:lnTo>
                  <a:pt x="344" y="118"/>
                </a:lnTo>
                <a:lnTo>
                  <a:pt x="341" y="116"/>
                </a:lnTo>
                <a:lnTo>
                  <a:pt x="341" y="116"/>
                </a:lnTo>
                <a:close/>
              </a:path>
              <a:path w="408" h="172">
                <a:moveTo>
                  <a:pt x="281" y="116"/>
                </a:moveTo>
                <a:lnTo>
                  <a:pt x="281" y="121"/>
                </a:lnTo>
                <a:lnTo>
                  <a:pt x="284" y="121"/>
                </a:lnTo>
                <a:lnTo>
                  <a:pt x="286" y="123"/>
                </a:lnTo>
                <a:lnTo>
                  <a:pt x="289" y="123"/>
                </a:lnTo>
                <a:lnTo>
                  <a:pt x="291" y="125"/>
                </a:lnTo>
                <a:lnTo>
                  <a:pt x="294" y="130"/>
                </a:lnTo>
                <a:lnTo>
                  <a:pt x="294" y="137"/>
                </a:lnTo>
                <a:lnTo>
                  <a:pt x="291" y="142"/>
                </a:lnTo>
                <a:lnTo>
                  <a:pt x="291" y="161"/>
                </a:lnTo>
                <a:lnTo>
                  <a:pt x="294" y="164"/>
                </a:lnTo>
                <a:lnTo>
                  <a:pt x="298" y="166"/>
                </a:lnTo>
                <a:lnTo>
                  <a:pt x="301" y="166"/>
                </a:lnTo>
                <a:lnTo>
                  <a:pt x="301" y="161"/>
                </a:lnTo>
                <a:lnTo>
                  <a:pt x="301" y="159"/>
                </a:lnTo>
                <a:lnTo>
                  <a:pt x="301" y="133"/>
                </a:lnTo>
                <a:lnTo>
                  <a:pt x="303" y="130"/>
                </a:lnTo>
                <a:lnTo>
                  <a:pt x="303" y="118"/>
                </a:lnTo>
                <a:lnTo>
                  <a:pt x="291" y="118"/>
                </a:lnTo>
                <a:lnTo>
                  <a:pt x="284" y="118"/>
                </a:lnTo>
                <a:lnTo>
                  <a:pt x="281" y="116"/>
                </a:lnTo>
                <a:lnTo>
                  <a:pt x="281" y="116"/>
                </a:lnTo>
                <a:close/>
              </a:path>
              <a:path w="408" h="172">
                <a:moveTo>
                  <a:pt x="382" y="111"/>
                </a:moveTo>
                <a:lnTo>
                  <a:pt x="375" y="111"/>
                </a:lnTo>
                <a:lnTo>
                  <a:pt x="375" y="147"/>
                </a:lnTo>
                <a:lnTo>
                  <a:pt x="375" y="154"/>
                </a:lnTo>
                <a:lnTo>
                  <a:pt x="373" y="154"/>
                </a:lnTo>
                <a:lnTo>
                  <a:pt x="382" y="154"/>
                </a:lnTo>
                <a:lnTo>
                  <a:pt x="382" y="152"/>
                </a:lnTo>
                <a:lnTo>
                  <a:pt x="382" y="111"/>
                </a:lnTo>
                <a:lnTo>
                  <a:pt x="382" y="111"/>
                </a:lnTo>
                <a:close/>
              </a:path>
              <a:path w="408" h="172">
                <a:moveTo>
                  <a:pt x="399" y="99"/>
                </a:moveTo>
                <a:lnTo>
                  <a:pt x="392" y="106"/>
                </a:lnTo>
                <a:lnTo>
                  <a:pt x="339" y="106"/>
                </a:lnTo>
                <a:lnTo>
                  <a:pt x="344" y="113"/>
                </a:lnTo>
                <a:lnTo>
                  <a:pt x="346" y="113"/>
                </a:lnTo>
                <a:lnTo>
                  <a:pt x="349" y="111"/>
                </a:lnTo>
                <a:lnTo>
                  <a:pt x="406" y="111"/>
                </a:lnTo>
                <a:lnTo>
                  <a:pt x="399" y="99"/>
                </a:lnTo>
                <a:lnTo>
                  <a:pt x="399" y="99"/>
                </a:lnTo>
                <a:close/>
              </a:path>
              <a:path w="408" h="172">
                <a:moveTo>
                  <a:pt x="375" y="85"/>
                </a:moveTo>
                <a:lnTo>
                  <a:pt x="375" y="106"/>
                </a:lnTo>
                <a:lnTo>
                  <a:pt x="382" y="106"/>
                </a:lnTo>
                <a:lnTo>
                  <a:pt x="382" y="99"/>
                </a:lnTo>
                <a:lnTo>
                  <a:pt x="387" y="92"/>
                </a:lnTo>
                <a:lnTo>
                  <a:pt x="375" y="85"/>
                </a:lnTo>
                <a:lnTo>
                  <a:pt x="375" y="85"/>
                </a:lnTo>
                <a:close/>
              </a:path>
              <a:path w="408" h="172">
                <a:moveTo>
                  <a:pt x="349" y="82"/>
                </a:moveTo>
                <a:lnTo>
                  <a:pt x="341" y="82"/>
                </a:lnTo>
                <a:lnTo>
                  <a:pt x="339" y="85"/>
                </a:lnTo>
                <a:lnTo>
                  <a:pt x="339" y="87"/>
                </a:lnTo>
                <a:lnTo>
                  <a:pt x="337" y="89"/>
                </a:lnTo>
                <a:lnTo>
                  <a:pt x="337" y="94"/>
                </a:lnTo>
                <a:lnTo>
                  <a:pt x="334" y="97"/>
                </a:lnTo>
                <a:lnTo>
                  <a:pt x="334" y="99"/>
                </a:lnTo>
                <a:lnTo>
                  <a:pt x="332" y="104"/>
                </a:lnTo>
                <a:lnTo>
                  <a:pt x="330" y="106"/>
                </a:lnTo>
                <a:lnTo>
                  <a:pt x="330" y="109"/>
                </a:lnTo>
                <a:lnTo>
                  <a:pt x="327" y="111"/>
                </a:lnTo>
                <a:lnTo>
                  <a:pt x="325" y="116"/>
                </a:lnTo>
                <a:lnTo>
                  <a:pt x="325" y="118"/>
                </a:lnTo>
                <a:lnTo>
                  <a:pt x="322" y="121"/>
                </a:lnTo>
                <a:lnTo>
                  <a:pt x="320" y="123"/>
                </a:lnTo>
                <a:lnTo>
                  <a:pt x="318" y="125"/>
                </a:lnTo>
                <a:lnTo>
                  <a:pt x="318" y="130"/>
                </a:lnTo>
                <a:lnTo>
                  <a:pt x="315" y="133"/>
                </a:lnTo>
                <a:lnTo>
                  <a:pt x="313" y="135"/>
                </a:lnTo>
                <a:lnTo>
                  <a:pt x="310" y="137"/>
                </a:lnTo>
                <a:lnTo>
                  <a:pt x="308" y="140"/>
                </a:lnTo>
                <a:lnTo>
                  <a:pt x="305" y="142"/>
                </a:lnTo>
                <a:lnTo>
                  <a:pt x="305" y="147"/>
                </a:lnTo>
                <a:lnTo>
                  <a:pt x="308" y="147"/>
                </a:lnTo>
                <a:lnTo>
                  <a:pt x="310" y="145"/>
                </a:lnTo>
                <a:lnTo>
                  <a:pt x="313" y="142"/>
                </a:lnTo>
                <a:lnTo>
                  <a:pt x="315" y="140"/>
                </a:lnTo>
                <a:lnTo>
                  <a:pt x="318" y="137"/>
                </a:lnTo>
                <a:lnTo>
                  <a:pt x="320" y="135"/>
                </a:lnTo>
                <a:lnTo>
                  <a:pt x="322" y="130"/>
                </a:lnTo>
                <a:lnTo>
                  <a:pt x="322" y="128"/>
                </a:lnTo>
                <a:lnTo>
                  <a:pt x="325" y="125"/>
                </a:lnTo>
                <a:lnTo>
                  <a:pt x="327" y="123"/>
                </a:lnTo>
                <a:lnTo>
                  <a:pt x="330" y="121"/>
                </a:lnTo>
                <a:lnTo>
                  <a:pt x="332" y="118"/>
                </a:lnTo>
                <a:lnTo>
                  <a:pt x="332" y="116"/>
                </a:lnTo>
                <a:lnTo>
                  <a:pt x="334" y="113"/>
                </a:lnTo>
                <a:lnTo>
                  <a:pt x="337" y="109"/>
                </a:lnTo>
                <a:lnTo>
                  <a:pt x="337" y="106"/>
                </a:lnTo>
                <a:lnTo>
                  <a:pt x="339" y="104"/>
                </a:lnTo>
                <a:lnTo>
                  <a:pt x="341" y="101"/>
                </a:lnTo>
                <a:lnTo>
                  <a:pt x="341" y="97"/>
                </a:lnTo>
                <a:lnTo>
                  <a:pt x="344" y="94"/>
                </a:lnTo>
                <a:lnTo>
                  <a:pt x="344" y="92"/>
                </a:lnTo>
                <a:lnTo>
                  <a:pt x="346" y="89"/>
                </a:lnTo>
                <a:lnTo>
                  <a:pt x="346" y="85"/>
                </a:lnTo>
                <a:lnTo>
                  <a:pt x="349" y="82"/>
                </a:lnTo>
                <a:lnTo>
                  <a:pt x="349" y="82"/>
                </a:lnTo>
                <a:close/>
              </a:path>
              <a:path w="408" h="172">
                <a:moveTo>
                  <a:pt x="394" y="68"/>
                </a:moveTo>
                <a:lnTo>
                  <a:pt x="385" y="77"/>
                </a:lnTo>
                <a:lnTo>
                  <a:pt x="313" y="77"/>
                </a:lnTo>
                <a:lnTo>
                  <a:pt x="318" y="85"/>
                </a:lnTo>
                <a:lnTo>
                  <a:pt x="320" y="82"/>
                </a:lnTo>
                <a:lnTo>
                  <a:pt x="404" y="82"/>
                </a:lnTo>
                <a:lnTo>
                  <a:pt x="394" y="68"/>
                </a:lnTo>
                <a:lnTo>
                  <a:pt x="394" y="68"/>
                </a:lnTo>
                <a:close/>
              </a:path>
              <a:path w="408" h="172">
                <a:moveTo>
                  <a:pt x="354" y="58"/>
                </a:moveTo>
                <a:lnTo>
                  <a:pt x="346" y="58"/>
                </a:lnTo>
                <a:lnTo>
                  <a:pt x="346" y="61"/>
                </a:lnTo>
                <a:lnTo>
                  <a:pt x="346" y="65"/>
                </a:lnTo>
                <a:lnTo>
                  <a:pt x="344" y="68"/>
                </a:lnTo>
                <a:lnTo>
                  <a:pt x="344" y="73"/>
                </a:lnTo>
                <a:lnTo>
                  <a:pt x="341" y="75"/>
                </a:lnTo>
                <a:lnTo>
                  <a:pt x="341" y="77"/>
                </a:lnTo>
                <a:lnTo>
                  <a:pt x="349" y="77"/>
                </a:lnTo>
                <a:lnTo>
                  <a:pt x="349" y="75"/>
                </a:lnTo>
                <a:lnTo>
                  <a:pt x="351" y="73"/>
                </a:lnTo>
                <a:lnTo>
                  <a:pt x="351" y="70"/>
                </a:lnTo>
                <a:lnTo>
                  <a:pt x="354" y="65"/>
                </a:lnTo>
                <a:lnTo>
                  <a:pt x="354" y="58"/>
                </a:lnTo>
                <a:lnTo>
                  <a:pt x="354" y="58"/>
                </a:lnTo>
                <a:close/>
              </a:path>
              <a:path w="408" h="172">
                <a:moveTo>
                  <a:pt x="281" y="49"/>
                </a:moveTo>
                <a:lnTo>
                  <a:pt x="281" y="53"/>
                </a:lnTo>
                <a:lnTo>
                  <a:pt x="284" y="56"/>
                </a:lnTo>
                <a:lnTo>
                  <a:pt x="286" y="58"/>
                </a:lnTo>
                <a:lnTo>
                  <a:pt x="289" y="63"/>
                </a:lnTo>
                <a:lnTo>
                  <a:pt x="291" y="65"/>
                </a:lnTo>
                <a:lnTo>
                  <a:pt x="291" y="68"/>
                </a:lnTo>
                <a:lnTo>
                  <a:pt x="294" y="70"/>
                </a:lnTo>
                <a:lnTo>
                  <a:pt x="294" y="73"/>
                </a:lnTo>
                <a:lnTo>
                  <a:pt x="296" y="75"/>
                </a:lnTo>
                <a:lnTo>
                  <a:pt x="296" y="77"/>
                </a:lnTo>
                <a:lnTo>
                  <a:pt x="298" y="75"/>
                </a:lnTo>
                <a:lnTo>
                  <a:pt x="298" y="73"/>
                </a:lnTo>
                <a:lnTo>
                  <a:pt x="301" y="70"/>
                </a:lnTo>
                <a:lnTo>
                  <a:pt x="301" y="61"/>
                </a:lnTo>
                <a:lnTo>
                  <a:pt x="298" y="58"/>
                </a:lnTo>
                <a:lnTo>
                  <a:pt x="296" y="56"/>
                </a:lnTo>
                <a:lnTo>
                  <a:pt x="294" y="53"/>
                </a:lnTo>
                <a:lnTo>
                  <a:pt x="289" y="53"/>
                </a:lnTo>
                <a:lnTo>
                  <a:pt x="286" y="51"/>
                </a:lnTo>
                <a:lnTo>
                  <a:pt x="281" y="49"/>
                </a:lnTo>
                <a:lnTo>
                  <a:pt x="281" y="49"/>
                </a:lnTo>
                <a:close/>
              </a:path>
              <a:path w="408" h="172">
                <a:moveTo>
                  <a:pt x="385" y="44"/>
                </a:moveTo>
                <a:lnTo>
                  <a:pt x="378" y="53"/>
                </a:lnTo>
                <a:lnTo>
                  <a:pt x="327" y="53"/>
                </a:lnTo>
                <a:lnTo>
                  <a:pt x="332" y="61"/>
                </a:lnTo>
                <a:lnTo>
                  <a:pt x="334" y="58"/>
                </a:lnTo>
                <a:lnTo>
                  <a:pt x="394" y="58"/>
                </a:lnTo>
                <a:lnTo>
                  <a:pt x="385" y="44"/>
                </a:lnTo>
                <a:lnTo>
                  <a:pt x="385" y="44"/>
                </a:lnTo>
                <a:close/>
              </a:path>
              <a:path w="408" h="172">
                <a:moveTo>
                  <a:pt x="318" y="34"/>
                </a:moveTo>
                <a:lnTo>
                  <a:pt x="318" y="37"/>
                </a:lnTo>
                <a:lnTo>
                  <a:pt x="315" y="41"/>
                </a:lnTo>
                <a:lnTo>
                  <a:pt x="313" y="49"/>
                </a:lnTo>
                <a:lnTo>
                  <a:pt x="313" y="53"/>
                </a:lnTo>
                <a:lnTo>
                  <a:pt x="310" y="58"/>
                </a:lnTo>
                <a:lnTo>
                  <a:pt x="310" y="63"/>
                </a:lnTo>
                <a:lnTo>
                  <a:pt x="308" y="68"/>
                </a:lnTo>
                <a:lnTo>
                  <a:pt x="308" y="73"/>
                </a:lnTo>
                <a:lnTo>
                  <a:pt x="305" y="77"/>
                </a:lnTo>
                <a:lnTo>
                  <a:pt x="305" y="85"/>
                </a:lnTo>
                <a:lnTo>
                  <a:pt x="303" y="87"/>
                </a:lnTo>
                <a:lnTo>
                  <a:pt x="303" y="94"/>
                </a:lnTo>
                <a:lnTo>
                  <a:pt x="301" y="97"/>
                </a:lnTo>
                <a:lnTo>
                  <a:pt x="301" y="101"/>
                </a:lnTo>
                <a:lnTo>
                  <a:pt x="298" y="104"/>
                </a:lnTo>
                <a:lnTo>
                  <a:pt x="298" y="106"/>
                </a:lnTo>
                <a:lnTo>
                  <a:pt x="296" y="111"/>
                </a:lnTo>
                <a:lnTo>
                  <a:pt x="296" y="113"/>
                </a:lnTo>
                <a:lnTo>
                  <a:pt x="294" y="116"/>
                </a:lnTo>
                <a:lnTo>
                  <a:pt x="294" y="118"/>
                </a:lnTo>
                <a:lnTo>
                  <a:pt x="291" y="118"/>
                </a:lnTo>
                <a:lnTo>
                  <a:pt x="303" y="118"/>
                </a:lnTo>
                <a:lnTo>
                  <a:pt x="303" y="116"/>
                </a:lnTo>
                <a:lnTo>
                  <a:pt x="303" y="113"/>
                </a:lnTo>
                <a:lnTo>
                  <a:pt x="305" y="111"/>
                </a:lnTo>
                <a:lnTo>
                  <a:pt x="305" y="99"/>
                </a:lnTo>
                <a:lnTo>
                  <a:pt x="308" y="97"/>
                </a:lnTo>
                <a:lnTo>
                  <a:pt x="308" y="89"/>
                </a:lnTo>
                <a:lnTo>
                  <a:pt x="310" y="87"/>
                </a:lnTo>
                <a:lnTo>
                  <a:pt x="310" y="77"/>
                </a:lnTo>
                <a:lnTo>
                  <a:pt x="313" y="75"/>
                </a:lnTo>
                <a:lnTo>
                  <a:pt x="313" y="65"/>
                </a:lnTo>
                <a:lnTo>
                  <a:pt x="315" y="58"/>
                </a:lnTo>
                <a:lnTo>
                  <a:pt x="315" y="53"/>
                </a:lnTo>
                <a:lnTo>
                  <a:pt x="318" y="49"/>
                </a:lnTo>
                <a:lnTo>
                  <a:pt x="318" y="41"/>
                </a:lnTo>
                <a:lnTo>
                  <a:pt x="320" y="37"/>
                </a:lnTo>
                <a:lnTo>
                  <a:pt x="318" y="34"/>
                </a:lnTo>
                <a:lnTo>
                  <a:pt x="318" y="34"/>
                </a:lnTo>
                <a:close/>
              </a:path>
              <a:path w="408" h="172">
                <a:moveTo>
                  <a:pt x="358" y="34"/>
                </a:moveTo>
                <a:lnTo>
                  <a:pt x="351" y="34"/>
                </a:lnTo>
                <a:lnTo>
                  <a:pt x="351" y="39"/>
                </a:lnTo>
                <a:lnTo>
                  <a:pt x="349" y="41"/>
                </a:lnTo>
                <a:lnTo>
                  <a:pt x="349" y="53"/>
                </a:lnTo>
                <a:lnTo>
                  <a:pt x="356" y="53"/>
                </a:lnTo>
                <a:lnTo>
                  <a:pt x="356" y="44"/>
                </a:lnTo>
                <a:lnTo>
                  <a:pt x="358" y="41"/>
                </a:lnTo>
                <a:lnTo>
                  <a:pt x="358" y="34"/>
                </a:lnTo>
                <a:lnTo>
                  <a:pt x="358" y="34"/>
                </a:lnTo>
                <a:close/>
              </a:path>
              <a:path w="408" h="172">
                <a:moveTo>
                  <a:pt x="392" y="17"/>
                </a:moveTo>
                <a:lnTo>
                  <a:pt x="385" y="29"/>
                </a:lnTo>
                <a:lnTo>
                  <a:pt x="320" y="29"/>
                </a:lnTo>
                <a:lnTo>
                  <a:pt x="325" y="34"/>
                </a:lnTo>
                <a:lnTo>
                  <a:pt x="401" y="34"/>
                </a:lnTo>
                <a:lnTo>
                  <a:pt x="392" y="17"/>
                </a:lnTo>
                <a:lnTo>
                  <a:pt x="392" y="17"/>
                </a:lnTo>
                <a:close/>
              </a:path>
              <a:path w="408" h="172">
                <a:moveTo>
                  <a:pt x="294" y="5"/>
                </a:moveTo>
                <a:lnTo>
                  <a:pt x="294" y="8"/>
                </a:lnTo>
                <a:lnTo>
                  <a:pt x="296" y="10"/>
                </a:lnTo>
                <a:lnTo>
                  <a:pt x="298" y="15"/>
                </a:lnTo>
                <a:lnTo>
                  <a:pt x="301" y="17"/>
                </a:lnTo>
                <a:lnTo>
                  <a:pt x="301" y="22"/>
                </a:lnTo>
                <a:lnTo>
                  <a:pt x="303" y="25"/>
                </a:lnTo>
                <a:lnTo>
                  <a:pt x="303" y="27"/>
                </a:lnTo>
                <a:lnTo>
                  <a:pt x="305" y="29"/>
                </a:lnTo>
                <a:lnTo>
                  <a:pt x="305" y="34"/>
                </a:lnTo>
                <a:lnTo>
                  <a:pt x="308" y="34"/>
                </a:lnTo>
                <a:lnTo>
                  <a:pt x="310" y="32"/>
                </a:lnTo>
                <a:lnTo>
                  <a:pt x="313" y="27"/>
                </a:lnTo>
                <a:lnTo>
                  <a:pt x="313" y="22"/>
                </a:lnTo>
                <a:lnTo>
                  <a:pt x="310" y="17"/>
                </a:lnTo>
                <a:lnTo>
                  <a:pt x="308" y="15"/>
                </a:lnTo>
                <a:lnTo>
                  <a:pt x="305" y="13"/>
                </a:lnTo>
                <a:lnTo>
                  <a:pt x="303" y="10"/>
                </a:lnTo>
                <a:lnTo>
                  <a:pt x="298" y="8"/>
                </a:lnTo>
                <a:lnTo>
                  <a:pt x="294" y="5"/>
                </a:lnTo>
                <a:lnTo>
                  <a:pt x="294" y="5"/>
                </a:lnTo>
                <a:close/>
              </a:path>
              <a:path w="408" h="172">
                <a:moveTo>
                  <a:pt x="354" y="1"/>
                </a:moveTo>
                <a:lnTo>
                  <a:pt x="354" y="10"/>
                </a:lnTo>
                <a:lnTo>
                  <a:pt x="351" y="15"/>
                </a:lnTo>
                <a:lnTo>
                  <a:pt x="351" y="29"/>
                </a:lnTo>
                <a:lnTo>
                  <a:pt x="358" y="29"/>
                </a:lnTo>
                <a:lnTo>
                  <a:pt x="358" y="27"/>
                </a:lnTo>
                <a:lnTo>
                  <a:pt x="361" y="25"/>
                </a:lnTo>
                <a:lnTo>
                  <a:pt x="361" y="13"/>
                </a:lnTo>
                <a:lnTo>
                  <a:pt x="365" y="10"/>
                </a:lnTo>
                <a:lnTo>
                  <a:pt x="354" y="1"/>
                </a:lnTo>
                <a:lnTo>
                  <a:pt x="354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04" name="path 12304"/>
          <p:cNvSpPr/>
          <p:nvPr/>
        </p:nvSpPr>
        <p:spPr>
          <a:xfrm>
            <a:off x="608609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49" y="164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0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7" y="106"/>
                </a:ln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4" y="123"/>
                </a:lnTo>
                <a:lnTo>
                  <a:pt x="106" y="125"/>
                </a:lnTo>
                <a:lnTo>
                  <a:pt x="109" y="130"/>
                </a:lnTo>
                <a:lnTo>
                  <a:pt x="109" y="133"/>
                </a:lnTo>
                <a:lnTo>
                  <a:pt x="111" y="138"/>
                </a:lnTo>
                <a:lnTo>
                  <a:pt x="111" y="140"/>
                </a:lnTo>
                <a:lnTo>
                  <a:pt x="114" y="142"/>
                </a:lnTo>
                <a:lnTo>
                  <a:pt x="114" y="145"/>
                </a:lnTo>
                <a:lnTo>
                  <a:pt x="116" y="147"/>
                </a:lnTo>
                <a:lnTo>
                  <a:pt x="116" y="154"/>
                </a:lnTo>
                <a:lnTo>
                  <a:pt x="118" y="159"/>
                </a:lnTo>
                <a:lnTo>
                  <a:pt x="118" y="161"/>
                </a:lnTo>
                <a:lnTo>
                  <a:pt x="121" y="164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0"/>
                </a:lnTo>
                <a:lnTo>
                  <a:pt x="125" y="147"/>
                </a:lnTo>
                <a:lnTo>
                  <a:pt x="125" y="145"/>
                </a:lnTo>
                <a:lnTo>
                  <a:pt x="123" y="140"/>
                </a:lnTo>
                <a:lnTo>
                  <a:pt x="121" y="138"/>
                </a:lnTo>
                <a:lnTo>
                  <a:pt x="121" y="135"/>
                </a:lnTo>
                <a:lnTo>
                  <a:pt x="118" y="133"/>
                </a:lnTo>
                <a:lnTo>
                  <a:pt x="118" y="130"/>
                </a:lnTo>
                <a:lnTo>
                  <a:pt x="116" y="128"/>
                </a:lnTo>
                <a:lnTo>
                  <a:pt x="114" y="125"/>
                </a:lnTo>
                <a:lnTo>
                  <a:pt x="111" y="123"/>
                </a:lnTo>
                <a:lnTo>
                  <a:pt x="109" y="121"/>
                </a:lnTo>
                <a:lnTo>
                  <a:pt x="106" y="116"/>
                </a:lnTo>
                <a:lnTo>
                  <a:pt x="104" y="113"/>
                </a:lnTo>
                <a:lnTo>
                  <a:pt x="102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78" y="104"/>
                </a:moveTo>
                <a:lnTo>
                  <a:pt x="78" y="109"/>
                </a:lnTo>
                <a:lnTo>
                  <a:pt x="75" y="111"/>
                </a:lnTo>
                <a:lnTo>
                  <a:pt x="75" y="118"/>
                </a:lnTo>
                <a:lnTo>
                  <a:pt x="73" y="121"/>
                </a:lnTo>
                <a:lnTo>
                  <a:pt x="70" y="125"/>
                </a:lnTo>
                <a:lnTo>
                  <a:pt x="70" y="128"/>
                </a:lnTo>
                <a:lnTo>
                  <a:pt x="68" y="133"/>
                </a:lnTo>
                <a:lnTo>
                  <a:pt x="68" y="135"/>
                </a:lnTo>
                <a:lnTo>
                  <a:pt x="65" y="138"/>
                </a:lnTo>
                <a:lnTo>
                  <a:pt x="65" y="142"/>
                </a:lnTo>
                <a:lnTo>
                  <a:pt x="63" y="145"/>
                </a:lnTo>
                <a:lnTo>
                  <a:pt x="61" y="147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6" y="159"/>
                </a:lnTo>
                <a:lnTo>
                  <a:pt x="54" y="161"/>
                </a:lnTo>
                <a:lnTo>
                  <a:pt x="51" y="164"/>
                </a:lnTo>
                <a:lnTo>
                  <a:pt x="54" y="166"/>
                </a:lnTo>
                <a:lnTo>
                  <a:pt x="56" y="164"/>
                </a:lnTo>
                <a:lnTo>
                  <a:pt x="58" y="161"/>
                </a:lnTo>
                <a:lnTo>
                  <a:pt x="61" y="159"/>
                </a:lnTo>
                <a:lnTo>
                  <a:pt x="61" y="157"/>
                </a:lnTo>
                <a:lnTo>
                  <a:pt x="63" y="154"/>
                </a:lnTo>
                <a:lnTo>
                  <a:pt x="65" y="152"/>
                </a:lnTo>
                <a:lnTo>
                  <a:pt x="65" y="150"/>
                </a:lnTo>
                <a:lnTo>
                  <a:pt x="68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5" y="133"/>
                </a:lnTo>
                <a:lnTo>
                  <a:pt x="78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78" y="104"/>
                </a:lnTo>
                <a:lnTo>
                  <a:pt x="78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0" y="22"/>
                </a:moveTo>
                <a:lnTo>
                  <a:pt x="13" y="22"/>
                </a:lnTo>
                <a:lnTo>
                  <a:pt x="13" y="130"/>
                </a:lnTo>
                <a:lnTo>
                  <a:pt x="10" y="130"/>
                </a:lnTo>
                <a:lnTo>
                  <a:pt x="8" y="133"/>
                </a:lnTo>
                <a:lnTo>
                  <a:pt x="3" y="133"/>
                </a:lnTo>
                <a:lnTo>
                  <a:pt x="8" y="147"/>
                </a:lnTo>
                <a:lnTo>
                  <a:pt x="10" y="142"/>
                </a:lnTo>
                <a:lnTo>
                  <a:pt x="13" y="142"/>
                </a:lnTo>
                <a:lnTo>
                  <a:pt x="15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0" y="133"/>
                </a:lnTo>
                <a:lnTo>
                  <a:pt x="32" y="130"/>
                </a:lnTo>
                <a:lnTo>
                  <a:pt x="34" y="130"/>
                </a:lnTo>
                <a:lnTo>
                  <a:pt x="37" y="128"/>
                </a:lnTo>
                <a:lnTo>
                  <a:pt x="20" y="128"/>
                </a:lnTo>
                <a:lnTo>
                  <a:pt x="20" y="94"/>
                </a:lnTo>
                <a:lnTo>
                  <a:pt x="42" y="94"/>
                </a:lnTo>
                <a:lnTo>
                  <a:pt x="20" y="90"/>
                </a:lnTo>
                <a:lnTo>
                  <a:pt x="20" y="58"/>
                </a:lnTo>
                <a:lnTo>
                  <a:pt x="42" y="58"/>
                </a:lnTo>
                <a:lnTo>
                  <a:pt x="20" y="53"/>
                </a:lnTo>
                <a:lnTo>
                  <a:pt x="20" y="22"/>
                </a:lnTo>
                <a:lnTo>
                  <a:pt x="20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0" y="53"/>
                </a:lnTo>
                <a:lnTo>
                  <a:pt x="42" y="58"/>
                </a:lnTo>
                <a:lnTo>
                  <a:pt x="42" y="90"/>
                </a:lnTo>
                <a:lnTo>
                  <a:pt x="20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18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6" y="20"/>
                </a:lnTo>
                <a:lnTo>
                  <a:pt x="75" y="20"/>
                </a:lnTo>
                <a:lnTo>
                  <a:pt x="118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5" y="25"/>
                </a:lnTo>
                <a:lnTo>
                  <a:pt x="8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6" y="140"/>
                </a:lnTo>
                <a:lnTo>
                  <a:pt x="349" y="140"/>
                </a:lnTo>
                <a:lnTo>
                  <a:pt x="351" y="142"/>
                </a:lnTo>
                <a:lnTo>
                  <a:pt x="354" y="145"/>
                </a:lnTo>
                <a:lnTo>
                  <a:pt x="356" y="145"/>
                </a:lnTo>
                <a:lnTo>
                  <a:pt x="358" y="147"/>
                </a:lnTo>
                <a:lnTo>
                  <a:pt x="363" y="150"/>
                </a:lnTo>
                <a:lnTo>
                  <a:pt x="365" y="152"/>
                </a:lnTo>
                <a:lnTo>
                  <a:pt x="368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2" y="169"/>
                </a:lnTo>
                <a:lnTo>
                  <a:pt x="385" y="171"/>
                </a:lnTo>
                <a:lnTo>
                  <a:pt x="390" y="171"/>
                </a:lnTo>
                <a:lnTo>
                  <a:pt x="390" y="16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50"/>
                </a:lnTo>
                <a:lnTo>
                  <a:pt x="380" y="147"/>
                </a:lnTo>
                <a:lnTo>
                  <a:pt x="375" y="147"/>
                </a:lnTo>
                <a:lnTo>
                  <a:pt x="373" y="145"/>
                </a:lnTo>
                <a:lnTo>
                  <a:pt x="368" y="145"/>
                </a:lnTo>
                <a:lnTo>
                  <a:pt x="365" y="142"/>
                </a:lnTo>
                <a:lnTo>
                  <a:pt x="363" y="142"/>
                </a:lnTo>
                <a:lnTo>
                  <a:pt x="358" y="140"/>
                </a:lnTo>
                <a:lnTo>
                  <a:pt x="356" y="140"/>
                </a:lnTo>
                <a:lnTo>
                  <a:pt x="351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39" y="97"/>
                </a:moveTo>
                <a:lnTo>
                  <a:pt x="339" y="121"/>
                </a:lnTo>
                <a:lnTo>
                  <a:pt x="337" y="123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38"/>
                </a:lnTo>
                <a:lnTo>
                  <a:pt x="332" y="142"/>
                </a:lnTo>
                <a:lnTo>
                  <a:pt x="330" y="145"/>
                </a:lnTo>
                <a:lnTo>
                  <a:pt x="327" y="147"/>
                </a:lnTo>
                <a:lnTo>
                  <a:pt x="325" y="150"/>
                </a:lnTo>
                <a:lnTo>
                  <a:pt x="322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5" y="164"/>
                </a:lnTo>
                <a:lnTo>
                  <a:pt x="301" y="164"/>
                </a:lnTo>
                <a:lnTo>
                  <a:pt x="298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1" y="169"/>
                </a:lnTo>
                <a:lnTo>
                  <a:pt x="305" y="169"/>
                </a:lnTo>
                <a:lnTo>
                  <a:pt x="308" y="166"/>
                </a:lnTo>
                <a:lnTo>
                  <a:pt x="313" y="166"/>
                </a:lnTo>
                <a:lnTo>
                  <a:pt x="315" y="164"/>
                </a:lnTo>
                <a:lnTo>
                  <a:pt x="318" y="164"/>
                </a:lnTo>
                <a:lnTo>
                  <a:pt x="320" y="161"/>
                </a:lnTo>
                <a:lnTo>
                  <a:pt x="322" y="161"/>
                </a:lnTo>
                <a:lnTo>
                  <a:pt x="325" y="159"/>
                </a:lnTo>
                <a:lnTo>
                  <a:pt x="327" y="157"/>
                </a:lnTo>
                <a:lnTo>
                  <a:pt x="330" y="154"/>
                </a:lnTo>
                <a:lnTo>
                  <a:pt x="332" y="152"/>
                </a:lnTo>
                <a:lnTo>
                  <a:pt x="334" y="152"/>
                </a:lnTo>
                <a:lnTo>
                  <a:pt x="337" y="150"/>
                </a:lnTo>
                <a:lnTo>
                  <a:pt x="339" y="147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25"/>
                </a:lnTo>
                <a:lnTo>
                  <a:pt x="346" y="121"/>
                </a:lnTo>
                <a:lnTo>
                  <a:pt x="346" y="106"/>
                </a:lnTo>
                <a:lnTo>
                  <a:pt x="351" y="104"/>
                </a:lnTo>
                <a:lnTo>
                  <a:pt x="339" y="97"/>
                </a:lnTo>
                <a:lnTo>
                  <a:pt x="339" y="97"/>
                </a:lnTo>
                <a:close/>
              </a:path>
              <a:path w="405" h="172">
                <a:moveTo>
                  <a:pt x="308" y="87"/>
                </a:moveTo>
                <a:lnTo>
                  <a:pt x="308" y="145"/>
                </a:lnTo>
                <a:lnTo>
                  <a:pt x="315" y="140"/>
                </a:lnTo>
                <a:lnTo>
                  <a:pt x="315" y="87"/>
                </a:lnTo>
                <a:lnTo>
                  <a:pt x="373" y="87"/>
                </a:lnTo>
                <a:lnTo>
                  <a:pt x="308" y="87"/>
                </a:lnTo>
                <a:lnTo>
                  <a:pt x="308" y="87"/>
                </a:lnTo>
                <a:close/>
              </a:path>
              <a:path w="405" h="172">
                <a:moveTo>
                  <a:pt x="308" y="75"/>
                </a:moveTo>
                <a:lnTo>
                  <a:pt x="308" y="82"/>
                </a:lnTo>
                <a:lnTo>
                  <a:pt x="315" y="82"/>
                </a:lnTo>
                <a:lnTo>
                  <a:pt x="308" y="75"/>
                </a:lnTo>
                <a:lnTo>
                  <a:pt x="308" y="75"/>
                </a:lnTo>
                <a:close/>
              </a:path>
              <a:path w="405" h="172">
                <a:moveTo>
                  <a:pt x="378" y="75"/>
                </a:moveTo>
                <a:lnTo>
                  <a:pt x="373" y="82"/>
                </a:lnTo>
                <a:lnTo>
                  <a:pt x="308" y="82"/>
                </a:lnTo>
                <a:lnTo>
                  <a:pt x="308" y="87"/>
                </a:lnTo>
                <a:lnTo>
                  <a:pt x="373" y="87"/>
                </a:lnTo>
                <a:lnTo>
                  <a:pt x="373" y="140"/>
                </a:lnTo>
                <a:lnTo>
                  <a:pt x="382" y="135"/>
                </a:lnTo>
                <a:lnTo>
                  <a:pt x="382" y="123"/>
                </a:lnTo>
                <a:lnTo>
                  <a:pt x="380" y="121"/>
                </a:lnTo>
                <a:lnTo>
                  <a:pt x="380" y="90"/>
                </a:lnTo>
                <a:lnTo>
                  <a:pt x="385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87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5" y="41"/>
                </a:lnTo>
                <a:lnTo>
                  <a:pt x="310" y="49"/>
                </a:lnTo>
                <a:lnTo>
                  <a:pt x="313" y="49"/>
                </a:lnTo>
                <a:lnTo>
                  <a:pt x="315" y="46"/>
                </a:lnTo>
                <a:lnTo>
                  <a:pt x="382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5" y="22"/>
                </a:lnTo>
                <a:lnTo>
                  <a:pt x="296" y="22"/>
                </a:lnTo>
                <a:lnTo>
                  <a:pt x="301" y="27"/>
                </a:lnTo>
                <a:lnTo>
                  <a:pt x="308" y="27"/>
                </a:lnTo>
                <a:lnTo>
                  <a:pt x="310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39" y="1"/>
                </a:moveTo>
                <a:lnTo>
                  <a:pt x="342" y="3"/>
                </a:ln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1" y="8"/>
                </a:lnTo>
                <a:lnTo>
                  <a:pt x="339" y="1"/>
                </a:lnTo>
                <a:lnTo>
                  <a:pt x="339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06" name="path 12306"/>
          <p:cNvSpPr/>
          <p:nvPr/>
        </p:nvSpPr>
        <p:spPr>
          <a:xfrm>
            <a:off x="789965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51" y="164"/>
                </a:lnTo>
                <a:lnTo>
                  <a:pt x="49" y="161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2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6" y="123"/>
                </a:lnTo>
                <a:lnTo>
                  <a:pt x="106" y="125"/>
                </a:lnTo>
                <a:lnTo>
                  <a:pt x="109" y="130"/>
                </a:lnTo>
                <a:lnTo>
                  <a:pt x="111" y="133"/>
                </a:lnTo>
                <a:lnTo>
                  <a:pt x="111" y="138"/>
                </a:lnTo>
                <a:lnTo>
                  <a:pt x="114" y="140"/>
                </a:lnTo>
                <a:lnTo>
                  <a:pt x="114" y="142"/>
                </a:lnTo>
                <a:lnTo>
                  <a:pt x="116" y="145"/>
                </a:lnTo>
                <a:lnTo>
                  <a:pt x="116" y="150"/>
                </a:lnTo>
                <a:lnTo>
                  <a:pt x="118" y="152"/>
                </a:lnTo>
                <a:lnTo>
                  <a:pt x="118" y="159"/>
                </a:lnTo>
                <a:lnTo>
                  <a:pt x="121" y="161"/>
                </a:lnTo>
                <a:lnTo>
                  <a:pt x="121" y="164"/>
                </a:lnTo>
                <a:lnTo>
                  <a:pt x="123" y="161"/>
                </a:lnTo>
                <a:lnTo>
                  <a:pt x="126" y="159"/>
                </a:lnTo>
                <a:lnTo>
                  <a:pt x="126" y="157"/>
                </a:lnTo>
                <a:lnTo>
                  <a:pt x="128" y="154"/>
                </a:lnTo>
                <a:lnTo>
                  <a:pt x="128" y="150"/>
                </a:lnTo>
                <a:lnTo>
                  <a:pt x="126" y="147"/>
                </a:lnTo>
                <a:lnTo>
                  <a:pt x="126" y="145"/>
                </a:lnTo>
                <a:lnTo>
                  <a:pt x="123" y="140"/>
                </a:lnTo>
                <a:lnTo>
                  <a:pt x="123" y="138"/>
                </a:lnTo>
                <a:lnTo>
                  <a:pt x="121" y="135"/>
                </a:lnTo>
                <a:lnTo>
                  <a:pt x="121" y="133"/>
                </a:lnTo>
                <a:lnTo>
                  <a:pt x="118" y="130"/>
                </a:lnTo>
                <a:lnTo>
                  <a:pt x="116" y="128"/>
                </a:lnTo>
                <a:lnTo>
                  <a:pt x="116" y="125"/>
                </a:lnTo>
                <a:lnTo>
                  <a:pt x="114" y="123"/>
                </a:lnTo>
                <a:lnTo>
                  <a:pt x="111" y="121"/>
                </a:lnTo>
                <a:lnTo>
                  <a:pt x="109" y="116"/>
                </a:lnTo>
                <a:lnTo>
                  <a:pt x="106" y="113"/>
                </a:lnTo>
                <a:lnTo>
                  <a:pt x="104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80" y="104"/>
                </a:moveTo>
                <a:lnTo>
                  <a:pt x="80" y="106"/>
                </a:lnTo>
                <a:lnTo>
                  <a:pt x="78" y="109"/>
                </a:lnTo>
                <a:lnTo>
                  <a:pt x="78" y="111"/>
                </a:lnTo>
                <a:lnTo>
                  <a:pt x="75" y="116"/>
                </a:lnTo>
                <a:lnTo>
                  <a:pt x="75" y="118"/>
                </a:lnTo>
                <a:lnTo>
                  <a:pt x="73" y="121"/>
                </a:lnTo>
                <a:lnTo>
                  <a:pt x="73" y="125"/>
                </a:lnTo>
                <a:lnTo>
                  <a:pt x="70" y="128"/>
                </a:lnTo>
                <a:lnTo>
                  <a:pt x="70" y="133"/>
                </a:lnTo>
                <a:lnTo>
                  <a:pt x="68" y="135"/>
                </a:lnTo>
                <a:lnTo>
                  <a:pt x="68" y="138"/>
                </a:lnTo>
                <a:lnTo>
                  <a:pt x="66" y="142"/>
                </a:lnTo>
                <a:lnTo>
                  <a:pt x="63" y="145"/>
                </a:lnTo>
                <a:lnTo>
                  <a:pt x="63" y="147"/>
                </a:lnTo>
                <a:lnTo>
                  <a:pt x="61" y="152"/>
                </a:lnTo>
                <a:lnTo>
                  <a:pt x="58" y="154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54" y="166"/>
                </a:lnTo>
                <a:lnTo>
                  <a:pt x="56" y="164"/>
                </a:lnTo>
                <a:lnTo>
                  <a:pt x="58" y="164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3" y="154"/>
                </a:lnTo>
                <a:lnTo>
                  <a:pt x="66" y="152"/>
                </a:lnTo>
                <a:lnTo>
                  <a:pt x="68" y="150"/>
                </a:lnTo>
                <a:lnTo>
                  <a:pt x="70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8" y="133"/>
                </a:lnTo>
                <a:lnTo>
                  <a:pt x="80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80" y="104"/>
                </a:lnTo>
                <a:lnTo>
                  <a:pt x="80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2" y="22"/>
                </a:moveTo>
                <a:lnTo>
                  <a:pt x="15" y="22"/>
                </a:lnTo>
                <a:lnTo>
                  <a:pt x="15" y="130"/>
                </a:lnTo>
                <a:lnTo>
                  <a:pt x="13" y="130"/>
                </a:lnTo>
                <a:lnTo>
                  <a:pt x="8" y="133"/>
                </a:lnTo>
                <a:lnTo>
                  <a:pt x="3" y="133"/>
                </a:lnTo>
                <a:lnTo>
                  <a:pt x="10" y="147"/>
                </a:lnTo>
                <a:lnTo>
                  <a:pt x="13" y="142"/>
                </a:lnTo>
                <a:lnTo>
                  <a:pt x="15" y="142"/>
                </a:lnTo>
                <a:lnTo>
                  <a:pt x="18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2" y="133"/>
                </a:lnTo>
                <a:lnTo>
                  <a:pt x="34" y="130"/>
                </a:lnTo>
                <a:lnTo>
                  <a:pt x="37" y="130"/>
                </a:lnTo>
                <a:lnTo>
                  <a:pt x="39" y="128"/>
                </a:lnTo>
                <a:lnTo>
                  <a:pt x="22" y="128"/>
                </a:lnTo>
                <a:lnTo>
                  <a:pt x="22" y="94"/>
                </a:lnTo>
                <a:lnTo>
                  <a:pt x="42" y="94"/>
                </a:lnTo>
                <a:lnTo>
                  <a:pt x="22" y="90"/>
                </a:lnTo>
                <a:lnTo>
                  <a:pt x="22" y="58"/>
                </a:lnTo>
                <a:lnTo>
                  <a:pt x="42" y="58"/>
                </a:lnTo>
                <a:lnTo>
                  <a:pt x="22" y="53"/>
                </a:lnTo>
                <a:lnTo>
                  <a:pt x="22" y="22"/>
                </a:lnTo>
                <a:lnTo>
                  <a:pt x="22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2" y="53"/>
                </a:lnTo>
                <a:lnTo>
                  <a:pt x="42" y="58"/>
                </a:lnTo>
                <a:lnTo>
                  <a:pt x="42" y="90"/>
                </a:lnTo>
                <a:lnTo>
                  <a:pt x="22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21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9" y="20"/>
                </a:lnTo>
                <a:lnTo>
                  <a:pt x="75" y="20"/>
                </a:lnTo>
                <a:lnTo>
                  <a:pt x="121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6" y="25"/>
                </a:lnTo>
                <a:lnTo>
                  <a:pt x="10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9" y="140"/>
                </a:lnTo>
                <a:lnTo>
                  <a:pt x="354" y="142"/>
                </a:lnTo>
                <a:lnTo>
                  <a:pt x="356" y="145"/>
                </a:lnTo>
                <a:lnTo>
                  <a:pt x="358" y="145"/>
                </a:lnTo>
                <a:lnTo>
                  <a:pt x="361" y="147"/>
                </a:lnTo>
                <a:lnTo>
                  <a:pt x="363" y="150"/>
                </a:lnTo>
                <a:lnTo>
                  <a:pt x="366" y="150"/>
                </a:lnTo>
                <a:lnTo>
                  <a:pt x="368" y="152"/>
                </a:lnTo>
                <a:lnTo>
                  <a:pt x="370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5" y="169"/>
                </a:lnTo>
                <a:lnTo>
                  <a:pt x="387" y="171"/>
                </a:lnTo>
                <a:lnTo>
                  <a:pt x="390" y="171"/>
                </a:lnTo>
                <a:lnTo>
                  <a:pt x="390" y="169"/>
                </a:lnTo>
                <a:lnTo>
                  <a:pt x="392" y="164"/>
                </a:lnTo>
                <a:lnTo>
                  <a:pt x="392" y="15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47"/>
                </a:lnTo>
                <a:lnTo>
                  <a:pt x="378" y="147"/>
                </a:lnTo>
                <a:lnTo>
                  <a:pt x="375" y="145"/>
                </a:lnTo>
                <a:lnTo>
                  <a:pt x="368" y="145"/>
                </a:lnTo>
                <a:lnTo>
                  <a:pt x="366" y="142"/>
                </a:lnTo>
                <a:lnTo>
                  <a:pt x="363" y="142"/>
                </a:lnTo>
                <a:lnTo>
                  <a:pt x="361" y="140"/>
                </a:lnTo>
                <a:lnTo>
                  <a:pt x="356" y="140"/>
                </a:lnTo>
                <a:lnTo>
                  <a:pt x="354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42" y="97"/>
                </a:moveTo>
                <a:lnTo>
                  <a:pt x="342" y="106"/>
                </a:lnTo>
                <a:lnTo>
                  <a:pt x="339" y="109"/>
                </a:lnTo>
                <a:lnTo>
                  <a:pt x="339" y="123"/>
                </a:lnTo>
                <a:lnTo>
                  <a:pt x="337" y="125"/>
                </a:lnTo>
                <a:lnTo>
                  <a:pt x="337" y="133"/>
                </a:lnTo>
                <a:lnTo>
                  <a:pt x="334" y="135"/>
                </a:lnTo>
                <a:lnTo>
                  <a:pt x="334" y="138"/>
                </a:lnTo>
                <a:lnTo>
                  <a:pt x="332" y="142"/>
                </a:lnTo>
                <a:lnTo>
                  <a:pt x="330" y="145"/>
                </a:lnTo>
                <a:lnTo>
                  <a:pt x="330" y="147"/>
                </a:lnTo>
                <a:lnTo>
                  <a:pt x="327" y="150"/>
                </a:lnTo>
                <a:lnTo>
                  <a:pt x="325" y="152"/>
                </a:lnTo>
                <a:lnTo>
                  <a:pt x="322" y="154"/>
                </a:lnTo>
                <a:lnTo>
                  <a:pt x="320" y="157"/>
                </a:lnTo>
                <a:lnTo>
                  <a:pt x="318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6" y="164"/>
                </a:lnTo>
                <a:lnTo>
                  <a:pt x="303" y="164"/>
                </a:lnTo>
                <a:lnTo>
                  <a:pt x="301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3" y="169"/>
                </a:lnTo>
                <a:lnTo>
                  <a:pt x="308" y="169"/>
                </a:lnTo>
                <a:lnTo>
                  <a:pt x="310" y="166"/>
                </a:lnTo>
                <a:lnTo>
                  <a:pt x="313" y="166"/>
                </a:lnTo>
                <a:lnTo>
                  <a:pt x="315" y="164"/>
                </a:lnTo>
                <a:lnTo>
                  <a:pt x="320" y="164"/>
                </a:lnTo>
                <a:lnTo>
                  <a:pt x="322" y="161"/>
                </a:lnTo>
                <a:lnTo>
                  <a:pt x="325" y="161"/>
                </a:lnTo>
                <a:lnTo>
                  <a:pt x="325" y="159"/>
                </a:lnTo>
                <a:lnTo>
                  <a:pt x="330" y="157"/>
                </a:lnTo>
                <a:lnTo>
                  <a:pt x="332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7"/>
                </a:lnTo>
                <a:lnTo>
                  <a:pt x="342" y="142"/>
                </a:lnTo>
                <a:lnTo>
                  <a:pt x="342" y="140"/>
                </a:lnTo>
                <a:lnTo>
                  <a:pt x="344" y="138"/>
                </a:lnTo>
                <a:lnTo>
                  <a:pt x="344" y="130"/>
                </a:lnTo>
                <a:lnTo>
                  <a:pt x="346" y="128"/>
                </a:lnTo>
                <a:lnTo>
                  <a:pt x="346" y="116"/>
                </a:lnTo>
                <a:lnTo>
                  <a:pt x="349" y="111"/>
                </a:lnTo>
                <a:lnTo>
                  <a:pt x="349" y="106"/>
                </a:lnTo>
                <a:lnTo>
                  <a:pt x="354" y="104"/>
                </a:lnTo>
                <a:lnTo>
                  <a:pt x="342" y="97"/>
                </a:lnTo>
                <a:lnTo>
                  <a:pt x="342" y="97"/>
                </a:lnTo>
                <a:close/>
              </a:path>
              <a:path w="405" h="172">
                <a:moveTo>
                  <a:pt x="310" y="87"/>
                </a:moveTo>
                <a:lnTo>
                  <a:pt x="310" y="145"/>
                </a:lnTo>
                <a:lnTo>
                  <a:pt x="318" y="140"/>
                </a:lnTo>
                <a:lnTo>
                  <a:pt x="318" y="87"/>
                </a:lnTo>
                <a:lnTo>
                  <a:pt x="375" y="87"/>
                </a:lnTo>
                <a:lnTo>
                  <a:pt x="310" y="87"/>
                </a:lnTo>
                <a:lnTo>
                  <a:pt x="310" y="87"/>
                </a:lnTo>
                <a:close/>
              </a:path>
              <a:path w="405" h="172">
                <a:moveTo>
                  <a:pt x="310" y="75"/>
                </a:moveTo>
                <a:lnTo>
                  <a:pt x="310" y="82"/>
                </a:lnTo>
                <a:lnTo>
                  <a:pt x="318" y="82"/>
                </a:lnTo>
                <a:lnTo>
                  <a:pt x="310" y="75"/>
                </a:lnTo>
                <a:lnTo>
                  <a:pt x="310" y="75"/>
                </a:lnTo>
                <a:close/>
              </a:path>
              <a:path w="405" h="172">
                <a:moveTo>
                  <a:pt x="378" y="75"/>
                </a:moveTo>
                <a:lnTo>
                  <a:pt x="375" y="82"/>
                </a:lnTo>
                <a:lnTo>
                  <a:pt x="310" y="82"/>
                </a:lnTo>
                <a:lnTo>
                  <a:pt x="310" y="87"/>
                </a:lnTo>
                <a:lnTo>
                  <a:pt x="375" y="87"/>
                </a:lnTo>
                <a:lnTo>
                  <a:pt x="375" y="140"/>
                </a:lnTo>
                <a:lnTo>
                  <a:pt x="382" y="135"/>
                </a:lnTo>
                <a:lnTo>
                  <a:pt x="382" y="90"/>
                </a:lnTo>
                <a:lnTo>
                  <a:pt x="387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90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8" y="41"/>
                </a:lnTo>
                <a:lnTo>
                  <a:pt x="313" y="49"/>
                </a:lnTo>
                <a:lnTo>
                  <a:pt x="315" y="49"/>
                </a:lnTo>
                <a:lnTo>
                  <a:pt x="318" y="46"/>
                </a:lnTo>
                <a:lnTo>
                  <a:pt x="385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8" y="22"/>
                </a:lnTo>
                <a:lnTo>
                  <a:pt x="296" y="22"/>
                </a:lnTo>
                <a:lnTo>
                  <a:pt x="301" y="27"/>
                </a:lnTo>
                <a:lnTo>
                  <a:pt x="310" y="27"/>
                </a:lnTo>
                <a:lnTo>
                  <a:pt x="313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42" y="1"/>
                </a:move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4" y="8"/>
                </a:lnTo>
                <a:lnTo>
                  <a:pt x="342" y="1"/>
                </a:lnTo>
                <a:lnTo>
                  <a:pt x="34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08" name="path 12308"/>
          <p:cNvSpPr/>
          <p:nvPr/>
        </p:nvSpPr>
        <p:spPr>
          <a:xfrm>
            <a:off x="13919454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20" y="147"/>
                </a:moveTo>
                <a:lnTo>
                  <a:pt x="20" y="150"/>
                </a:lnTo>
                <a:lnTo>
                  <a:pt x="22" y="152"/>
                </a:lnTo>
                <a:lnTo>
                  <a:pt x="37" y="150"/>
                </a:lnTo>
                <a:lnTo>
                  <a:pt x="27" y="150"/>
                </a:lnTo>
                <a:lnTo>
                  <a:pt x="25" y="147"/>
                </a:lnTo>
                <a:lnTo>
                  <a:pt x="20" y="147"/>
                </a:lnTo>
                <a:lnTo>
                  <a:pt x="20" y="147"/>
                </a:lnTo>
                <a:close/>
              </a:path>
              <a:path w="405" h="172">
                <a:moveTo>
                  <a:pt x="123" y="125"/>
                </a:moveTo>
                <a:lnTo>
                  <a:pt x="121" y="125"/>
                </a:lnTo>
                <a:lnTo>
                  <a:pt x="121" y="128"/>
                </a:lnTo>
                <a:lnTo>
                  <a:pt x="121" y="138"/>
                </a:lnTo>
                <a:lnTo>
                  <a:pt x="118" y="140"/>
                </a:lnTo>
                <a:lnTo>
                  <a:pt x="118" y="150"/>
                </a:lnTo>
                <a:lnTo>
                  <a:pt x="116" y="152"/>
                </a:lnTo>
                <a:lnTo>
                  <a:pt x="113" y="154"/>
                </a:lnTo>
                <a:lnTo>
                  <a:pt x="78" y="154"/>
                </a:lnTo>
                <a:lnTo>
                  <a:pt x="128" y="157"/>
                </a:lnTo>
                <a:lnTo>
                  <a:pt x="130" y="154"/>
                </a:lnTo>
                <a:lnTo>
                  <a:pt x="128" y="152"/>
                </a:lnTo>
                <a:lnTo>
                  <a:pt x="125" y="150"/>
                </a:lnTo>
                <a:lnTo>
                  <a:pt x="123" y="147"/>
                </a:lnTo>
                <a:lnTo>
                  <a:pt x="123" y="125"/>
                </a:lnTo>
                <a:lnTo>
                  <a:pt x="123" y="125"/>
                </a:lnTo>
                <a:close/>
              </a:path>
              <a:path w="405" h="172">
                <a:moveTo>
                  <a:pt x="97" y="118"/>
                </a:moveTo>
                <a:lnTo>
                  <a:pt x="97" y="121"/>
                </a:lnTo>
                <a:lnTo>
                  <a:pt x="104" y="118"/>
                </a:lnTo>
                <a:lnTo>
                  <a:pt x="97" y="118"/>
                </a:lnTo>
                <a:lnTo>
                  <a:pt x="97" y="118"/>
                </a:lnTo>
                <a:close/>
              </a:path>
              <a:path w="405" h="172">
                <a:moveTo>
                  <a:pt x="73" y="94"/>
                </a:moveTo>
                <a:lnTo>
                  <a:pt x="65" y="97"/>
                </a:lnTo>
                <a:lnTo>
                  <a:pt x="65" y="159"/>
                </a:lnTo>
                <a:lnTo>
                  <a:pt x="68" y="161"/>
                </a:lnTo>
                <a:lnTo>
                  <a:pt x="70" y="164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28" y="157"/>
                </a:lnTo>
                <a:lnTo>
                  <a:pt x="78" y="154"/>
                </a:lnTo>
                <a:lnTo>
                  <a:pt x="75" y="154"/>
                </a:lnTo>
                <a:lnTo>
                  <a:pt x="73" y="152"/>
                </a:lnTo>
                <a:lnTo>
                  <a:pt x="73" y="94"/>
                </a:lnTo>
                <a:lnTo>
                  <a:pt x="73" y="94"/>
                </a:lnTo>
                <a:close/>
              </a:path>
              <a:path w="405" h="172">
                <a:moveTo>
                  <a:pt x="92" y="85"/>
                </a:moveTo>
                <a:lnTo>
                  <a:pt x="85" y="90"/>
                </a:lnTo>
                <a:lnTo>
                  <a:pt x="85" y="145"/>
                </a:lnTo>
                <a:lnTo>
                  <a:pt x="92" y="140"/>
                </a:lnTo>
                <a:lnTo>
                  <a:pt x="92" y="85"/>
                </a:lnTo>
                <a:lnTo>
                  <a:pt x="92" y="85"/>
                </a:lnTo>
                <a:close/>
              </a:path>
              <a:path w="405" h="172">
                <a:moveTo>
                  <a:pt x="116" y="78"/>
                </a:moveTo>
                <a:lnTo>
                  <a:pt x="109" y="78"/>
                </a:lnTo>
                <a:lnTo>
                  <a:pt x="109" y="82"/>
                </a:lnTo>
                <a:lnTo>
                  <a:pt x="109" y="116"/>
                </a:lnTo>
                <a:lnTo>
                  <a:pt x="106" y="118"/>
                </a:lnTo>
                <a:lnTo>
                  <a:pt x="104" y="118"/>
                </a:lnTo>
                <a:lnTo>
                  <a:pt x="97" y="121"/>
                </a:lnTo>
                <a:lnTo>
                  <a:pt x="99" y="123"/>
                </a:lnTo>
                <a:lnTo>
                  <a:pt x="101" y="123"/>
                </a:lnTo>
                <a:lnTo>
                  <a:pt x="104" y="125"/>
                </a:lnTo>
                <a:lnTo>
                  <a:pt x="104" y="128"/>
                </a:lnTo>
                <a:lnTo>
                  <a:pt x="106" y="130"/>
                </a:lnTo>
                <a:lnTo>
                  <a:pt x="109" y="130"/>
                </a:lnTo>
                <a:lnTo>
                  <a:pt x="111" y="128"/>
                </a:lnTo>
                <a:lnTo>
                  <a:pt x="113" y="125"/>
                </a:lnTo>
                <a:lnTo>
                  <a:pt x="116" y="121"/>
                </a:lnTo>
                <a:lnTo>
                  <a:pt x="116" y="78"/>
                </a:lnTo>
                <a:lnTo>
                  <a:pt x="116" y="78"/>
                </a:lnTo>
                <a:close/>
              </a:path>
              <a:path w="405" h="172">
                <a:moveTo>
                  <a:pt x="53" y="75"/>
                </a:moveTo>
                <a:lnTo>
                  <a:pt x="41" y="78"/>
                </a:lnTo>
                <a:lnTo>
                  <a:pt x="41" y="135"/>
                </a:lnTo>
                <a:lnTo>
                  <a:pt x="39" y="138"/>
                </a:lnTo>
                <a:lnTo>
                  <a:pt x="39" y="147"/>
                </a:lnTo>
                <a:lnTo>
                  <a:pt x="37" y="150"/>
                </a:lnTo>
                <a:lnTo>
                  <a:pt x="22" y="152"/>
                </a:lnTo>
                <a:lnTo>
                  <a:pt x="25" y="154"/>
                </a:lnTo>
                <a:lnTo>
                  <a:pt x="27" y="154"/>
                </a:lnTo>
                <a:lnTo>
                  <a:pt x="30" y="157"/>
                </a:lnTo>
                <a:lnTo>
                  <a:pt x="32" y="159"/>
                </a:lnTo>
                <a:lnTo>
                  <a:pt x="32" y="164"/>
                </a:lnTo>
                <a:lnTo>
                  <a:pt x="34" y="164"/>
                </a:lnTo>
                <a:lnTo>
                  <a:pt x="37" y="161"/>
                </a:lnTo>
                <a:lnTo>
                  <a:pt x="39" y="161"/>
                </a:lnTo>
                <a:lnTo>
                  <a:pt x="41" y="159"/>
                </a:lnTo>
                <a:lnTo>
                  <a:pt x="44" y="157"/>
                </a:lnTo>
                <a:lnTo>
                  <a:pt x="46" y="152"/>
                </a:lnTo>
                <a:lnTo>
                  <a:pt x="46" y="140"/>
                </a:lnTo>
                <a:lnTo>
                  <a:pt x="49" y="138"/>
                </a:lnTo>
                <a:lnTo>
                  <a:pt x="49" y="80"/>
                </a:lnTo>
                <a:lnTo>
                  <a:pt x="53" y="75"/>
                </a:lnTo>
                <a:lnTo>
                  <a:pt x="53" y="75"/>
                </a:lnTo>
                <a:close/>
              </a:path>
              <a:path w="405" h="172">
                <a:moveTo>
                  <a:pt x="44" y="68"/>
                </a:moveTo>
                <a:lnTo>
                  <a:pt x="41" y="73"/>
                </a:lnTo>
                <a:lnTo>
                  <a:pt x="27" y="73"/>
                </a:lnTo>
                <a:lnTo>
                  <a:pt x="53" y="75"/>
                </a:lnTo>
                <a:lnTo>
                  <a:pt x="44" y="68"/>
                </a:lnTo>
                <a:lnTo>
                  <a:pt x="44" y="68"/>
                </a:lnTo>
                <a:close/>
              </a:path>
              <a:path w="405" h="172">
                <a:moveTo>
                  <a:pt x="111" y="65"/>
                </a:moveTo>
                <a:lnTo>
                  <a:pt x="109" y="73"/>
                </a:lnTo>
                <a:lnTo>
                  <a:pt x="92" y="80"/>
                </a:lnTo>
                <a:lnTo>
                  <a:pt x="85" y="82"/>
                </a:lnTo>
                <a:lnTo>
                  <a:pt x="73" y="90"/>
                </a:lnTo>
                <a:lnTo>
                  <a:pt x="65" y="92"/>
                </a:lnTo>
                <a:lnTo>
                  <a:pt x="51" y="97"/>
                </a:lnTo>
                <a:lnTo>
                  <a:pt x="56" y="104"/>
                </a:lnTo>
                <a:lnTo>
                  <a:pt x="58" y="99"/>
                </a:lnTo>
                <a:lnTo>
                  <a:pt x="65" y="97"/>
                </a:lnTo>
                <a:lnTo>
                  <a:pt x="73" y="94"/>
                </a:lnTo>
                <a:lnTo>
                  <a:pt x="85" y="90"/>
                </a:lnTo>
                <a:lnTo>
                  <a:pt x="92" y="85"/>
                </a:lnTo>
                <a:lnTo>
                  <a:pt x="109" y="78"/>
                </a:lnTo>
                <a:lnTo>
                  <a:pt x="116" y="78"/>
                </a:lnTo>
                <a:lnTo>
                  <a:pt x="121" y="73"/>
                </a:lnTo>
                <a:lnTo>
                  <a:pt x="111" y="65"/>
                </a:lnTo>
                <a:lnTo>
                  <a:pt x="111" y="65"/>
                </a:lnTo>
                <a:close/>
              </a:path>
              <a:path w="405" h="172">
                <a:moveTo>
                  <a:pt x="63" y="61"/>
                </a:moveTo>
                <a:lnTo>
                  <a:pt x="63" y="78"/>
                </a:lnTo>
                <a:lnTo>
                  <a:pt x="65" y="82"/>
                </a:lnTo>
                <a:lnTo>
                  <a:pt x="65" y="92"/>
                </a:lnTo>
                <a:lnTo>
                  <a:pt x="73" y="90"/>
                </a:lnTo>
                <a:lnTo>
                  <a:pt x="73" y="73"/>
                </a:lnTo>
                <a:lnTo>
                  <a:pt x="78" y="68"/>
                </a:lnTo>
                <a:lnTo>
                  <a:pt x="63" y="61"/>
                </a:lnTo>
                <a:lnTo>
                  <a:pt x="63" y="61"/>
                </a:lnTo>
                <a:close/>
              </a:path>
              <a:path w="405" h="172">
                <a:moveTo>
                  <a:pt x="27" y="46"/>
                </a:moveTo>
                <a:lnTo>
                  <a:pt x="20" y="46"/>
                </a:lnTo>
                <a:lnTo>
                  <a:pt x="20" y="82"/>
                </a:lnTo>
                <a:lnTo>
                  <a:pt x="20" y="101"/>
                </a:lnTo>
                <a:lnTo>
                  <a:pt x="18" y="106"/>
                </a:lnTo>
                <a:lnTo>
                  <a:pt x="18" y="121"/>
                </a:lnTo>
                <a:lnTo>
                  <a:pt x="15" y="125"/>
                </a:lnTo>
                <a:lnTo>
                  <a:pt x="15" y="135"/>
                </a:lnTo>
                <a:lnTo>
                  <a:pt x="13" y="138"/>
                </a:lnTo>
                <a:lnTo>
                  <a:pt x="13" y="142"/>
                </a:lnTo>
                <a:lnTo>
                  <a:pt x="10" y="145"/>
                </a:lnTo>
                <a:lnTo>
                  <a:pt x="10" y="147"/>
                </a:lnTo>
                <a:lnTo>
                  <a:pt x="8" y="152"/>
                </a:lnTo>
                <a:lnTo>
                  <a:pt x="8" y="154"/>
                </a:lnTo>
                <a:lnTo>
                  <a:pt x="5" y="157"/>
                </a:lnTo>
                <a:lnTo>
                  <a:pt x="5" y="161"/>
                </a:lnTo>
                <a:lnTo>
                  <a:pt x="3" y="164"/>
                </a:lnTo>
                <a:lnTo>
                  <a:pt x="3" y="166"/>
                </a:lnTo>
                <a:lnTo>
                  <a:pt x="1" y="169"/>
                </a:lnTo>
                <a:lnTo>
                  <a:pt x="3" y="171"/>
                </a:lnTo>
                <a:lnTo>
                  <a:pt x="3" y="169"/>
                </a:lnTo>
                <a:lnTo>
                  <a:pt x="5" y="166"/>
                </a:lnTo>
                <a:lnTo>
                  <a:pt x="8" y="164"/>
                </a:lnTo>
                <a:lnTo>
                  <a:pt x="8" y="161"/>
                </a:lnTo>
                <a:lnTo>
                  <a:pt x="10" y="159"/>
                </a:lnTo>
                <a:lnTo>
                  <a:pt x="13" y="157"/>
                </a:lnTo>
                <a:lnTo>
                  <a:pt x="13" y="152"/>
                </a:lnTo>
                <a:lnTo>
                  <a:pt x="15" y="150"/>
                </a:lnTo>
                <a:lnTo>
                  <a:pt x="15" y="147"/>
                </a:lnTo>
                <a:lnTo>
                  <a:pt x="18" y="145"/>
                </a:lnTo>
                <a:lnTo>
                  <a:pt x="18" y="142"/>
                </a:lnTo>
                <a:lnTo>
                  <a:pt x="20" y="138"/>
                </a:lnTo>
                <a:lnTo>
                  <a:pt x="20" y="135"/>
                </a:lnTo>
                <a:lnTo>
                  <a:pt x="22" y="133"/>
                </a:lnTo>
                <a:lnTo>
                  <a:pt x="22" y="121"/>
                </a:lnTo>
                <a:lnTo>
                  <a:pt x="25" y="118"/>
                </a:lnTo>
                <a:lnTo>
                  <a:pt x="25" y="106"/>
                </a:lnTo>
                <a:lnTo>
                  <a:pt x="27" y="104"/>
                </a:lnTo>
                <a:lnTo>
                  <a:pt x="27" y="78"/>
                </a:lnTo>
                <a:lnTo>
                  <a:pt x="41" y="78"/>
                </a:lnTo>
                <a:lnTo>
                  <a:pt x="53" y="75"/>
                </a:lnTo>
                <a:lnTo>
                  <a:pt x="27" y="73"/>
                </a:lnTo>
                <a:lnTo>
                  <a:pt x="27" y="46"/>
                </a:lnTo>
                <a:lnTo>
                  <a:pt x="27" y="46"/>
                </a:lnTo>
                <a:close/>
              </a:path>
              <a:path w="405" h="172">
                <a:moveTo>
                  <a:pt x="85" y="44"/>
                </a:moveTo>
                <a:lnTo>
                  <a:pt x="85" y="82"/>
                </a:lnTo>
                <a:lnTo>
                  <a:pt x="92" y="80"/>
                </a:lnTo>
                <a:lnTo>
                  <a:pt x="92" y="58"/>
                </a:lnTo>
                <a:lnTo>
                  <a:pt x="97" y="53"/>
                </a:lnTo>
                <a:lnTo>
                  <a:pt x="85" y="44"/>
                </a:lnTo>
                <a:lnTo>
                  <a:pt x="85" y="44"/>
                </a:lnTo>
                <a:close/>
              </a:path>
              <a:path w="405" h="172">
                <a:moveTo>
                  <a:pt x="53" y="32"/>
                </a:moveTo>
                <a:lnTo>
                  <a:pt x="46" y="41"/>
                </a:lnTo>
                <a:lnTo>
                  <a:pt x="3" y="41"/>
                </a:lnTo>
                <a:lnTo>
                  <a:pt x="8" y="46"/>
                </a:lnTo>
                <a:lnTo>
                  <a:pt x="63" y="46"/>
                </a:lnTo>
                <a:lnTo>
                  <a:pt x="53" y="32"/>
                </a:lnTo>
                <a:lnTo>
                  <a:pt x="53" y="32"/>
                </a:lnTo>
                <a:close/>
              </a:path>
              <a:path w="405" h="172">
                <a:moveTo>
                  <a:pt x="118" y="25"/>
                </a:moveTo>
                <a:lnTo>
                  <a:pt x="111" y="32"/>
                </a:lnTo>
                <a:lnTo>
                  <a:pt x="78" y="32"/>
                </a:lnTo>
                <a:lnTo>
                  <a:pt x="68" y="34"/>
                </a:lnTo>
                <a:lnTo>
                  <a:pt x="68" y="39"/>
                </a:lnTo>
                <a:lnTo>
                  <a:pt x="65" y="41"/>
                </a:lnTo>
                <a:lnTo>
                  <a:pt x="65" y="44"/>
                </a:lnTo>
                <a:lnTo>
                  <a:pt x="63" y="49"/>
                </a:lnTo>
                <a:lnTo>
                  <a:pt x="63" y="51"/>
                </a:lnTo>
                <a:lnTo>
                  <a:pt x="61" y="53"/>
                </a:lnTo>
                <a:lnTo>
                  <a:pt x="58" y="56"/>
                </a:lnTo>
                <a:lnTo>
                  <a:pt x="58" y="58"/>
                </a:lnTo>
                <a:lnTo>
                  <a:pt x="56" y="63"/>
                </a:lnTo>
                <a:lnTo>
                  <a:pt x="53" y="65"/>
                </a:lnTo>
                <a:lnTo>
                  <a:pt x="53" y="68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3" y="58"/>
                </a:lnTo>
                <a:lnTo>
                  <a:pt x="65" y="56"/>
                </a:lnTo>
                <a:lnTo>
                  <a:pt x="68" y="53"/>
                </a:lnTo>
                <a:lnTo>
                  <a:pt x="68" y="49"/>
                </a:lnTo>
                <a:lnTo>
                  <a:pt x="70" y="46"/>
                </a:lnTo>
                <a:lnTo>
                  <a:pt x="73" y="44"/>
                </a:lnTo>
                <a:lnTo>
                  <a:pt x="73" y="41"/>
                </a:lnTo>
                <a:lnTo>
                  <a:pt x="75" y="37"/>
                </a:lnTo>
                <a:lnTo>
                  <a:pt x="128" y="37"/>
                </a:lnTo>
                <a:lnTo>
                  <a:pt x="118" y="25"/>
                </a:lnTo>
                <a:lnTo>
                  <a:pt x="118" y="25"/>
                </a:lnTo>
                <a:close/>
              </a:path>
              <a:path w="405" h="172">
                <a:moveTo>
                  <a:pt x="22" y="3"/>
                </a:moveTo>
                <a:lnTo>
                  <a:pt x="22" y="8"/>
                </a:lnTo>
                <a:lnTo>
                  <a:pt x="25" y="10"/>
                </a:lnTo>
                <a:lnTo>
                  <a:pt x="25" y="15"/>
                </a:lnTo>
                <a:lnTo>
                  <a:pt x="27" y="18"/>
                </a:lnTo>
                <a:lnTo>
                  <a:pt x="30" y="22"/>
                </a:lnTo>
                <a:lnTo>
                  <a:pt x="30" y="27"/>
                </a:lnTo>
                <a:lnTo>
                  <a:pt x="32" y="30"/>
                </a:lnTo>
                <a:lnTo>
                  <a:pt x="32" y="37"/>
                </a:lnTo>
                <a:lnTo>
                  <a:pt x="34" y="37"/>
                </a:lnTo>
                <a:lnTo>
                  <a:pt x="37" y="32"/>
                </a:lnTo>
                <a:lnTo>
                  <a:pt x="39" y="30"/>
                </a:lnTo>
                <a:lnTo>
                  <a:pt x="39" y="22"/>
                </a:lnTo>
                <a:lnTo>
                  <a:pt x="37" y="20"/>
                </a:lnTo>
                <a:lnTo>
                  <a:pt x="37" y="18"/>
                </a:lnTo>
                <a:lnTo>
                  <a:pt x="34" y="15"/>
                </a:lnTo>
                <a:lnTo>
                  <a:pt x="34" y="13"/>
                </a:lnTo>
                <a:lnTo>
                  <a:pt x="32" y="10"/>
                </a:lnTo>
                <a:lnTo>
                  <a:pt x="30" y="8"/>
                </a:lnTo>
                <a:lnTo>
                  <a:pt x="25" y="5"/>
                </a:lnTo>
                <a:lnTo>
                  <a:pt x="22" y="3"/>
                </a:lnTo>
                <a:lnTo>
                  <a:pt x="22" y="3"/>
                </a:lnTo>
                <a:close/>
              </a:path>
              <a:path w="405" h="172">
                <a:moveTo>
                  <a:pt x="78" y="1"/>
                </a:moveTo>
                <a:lnTo>
                  <a:pt x="78" y="10"/>
                </a:lnTo>
                <a:lnTo>
                  <a:pt x="75" y="13"/>
                </a:lnTo>
                <a:lnTo>
                  <a:pt x="75" y="18"/>
                </a:lnTo>
                <a:lnTo>
                  <a:pt x="73" y="22"/>
                </a:lnTo>
                <a:lnTo>
                  <a:pt x="73" y="25"/>
                </a:lnTo>
                <a:lnTo>
                  <a:pt x="70" y="27"/>
                </a:lnTo>
                <a:lnTo>
                  <a:pt x="70" y="32"/>
                </a:lnTo>
                <a:lnTo>
                  <a:pt x="68" y="34"/>
                </a:lnTo>
                <a:lnTo>
                  <a:pt x="78" y="32"/>
                </a:lnTo>
                <a:lnTo>
                  <a:pt x="80" y="30"/>
                </a:lnTo>
                <a:lnTo>
                  <a:pt x="80" y="25"/>
                </a:lnTo>
                <a:lnTo>
                  <a:pt x="82" y="22"/>
                </a:lnTo>
                <a:lnTo>
                  <a:pt x="85" y="18"/>
                </a:lnTo>
                <a:lnTo>
                  <a:pt x="85" y="15"/>
                </a:lnTo>
                <a:lnTo>
                  <a:pt x="90" y="10"/>
                </a:lnTo>
                <a:lnTo>
                  <a:pt x="78" y="1"/>
                </a:lnTo>
                <a:lnTo>
                  <a:pt x="78" y="1"/>
                </a:lnTo>
                <a:close/>
              </a:path>
              <a:path w="405" h="172">
                <a:moveTo>
                  <a:pt x="255" y="138"/>
                </a:moveTo>
                <a:lnTo>
                  <a:pt x="245" y="152"/>
                </a:lnTo>
                <a:lnTo>
                  <a:pt x="142" y="152"/>
                </a:lnTo>
                <a:lnTo>
                  <a:pt x="147" y="157"/>
                </a:lnTo>
                <a:lnTo>
                  <a:pt x="154" y="157"/>
                </a:lnTo>
                <a:lnTo>
                  <a:pt x="159" y="154"/>
                </a:lnTo>
                <a:lnTo>
                  <a:pt x="267" y="154"/>
                </a:lnTo>
                <a:lnTo>
                  <a:pt x="255" y="138"/>
                </a:lnTo>
                <a:lnTo>
                  <a:pt x="255" y="138"/>
                </a:lnTo>
                <a:close/>
              </a:path>
              <a:path w="405" h="172">
                <a:moveTo>
                  <a:pt x="210" y="152"/>
                </a:moveTo>
                <a:lnTo>
                  <a:pt x="210" y="32"/>
                </a:lnTo>
                <a:lnTo>
                  <a:pt x="202" y="32"/>
                </a:lnTo>
                <a:lnTo>
                  <a:pt x="202" y="152"/>
                </a:lnTo>
                <a:lnTo>
                  <a:pt x="210" y="152"/>
                </a:lnTo>
                <a:close/>
              </a:path>
              <a:path w="405" h="172">
                <a:moveTo>
                  <a:pt x="250" y="18"/>
                </a:moveTo>
                <a:lnTo>
                  <a:pt x="241" y="27"/>
                </a:lnTo>
                <a:lnTo>
                  <a:pt x="150" y="27"/>
                </a:lnTo>
                <a:lnTo>
                  <a:pt x="157" y="34"/>
                </a:lnTo>
                <a:lnTo>
                  <a:pt x="159" y="34"/>
                </a:lnTo>
                <a:lnTo>
                  <a:pt x="164" y="32"/>
                </a:lnTo>
                <a:lnTo>
                  <a:pt x="260" y="32"/>
                </a:lnTo>
                <a:lnTo>
                  <a:pt x="250" y="18"/>
                </a:lnTo>
                <a:lnTo>
                  <a:pt x="250" y="18"/>
                </a:lnTo>
                <a:close/>
              </a:path>
              <a:path w="405" h="172">
                <a:moveTo>
                  <a:pt x="399" y="154"/>
                </a:moveTo>
                <a:lnTo>
                  <a:pt x="392" y="157"/>
                </a:lnTo>
                <a:lnTo>
                  <a:pt x="392" y="171"/>
                </a:lnTo>
                <a:lnTo>
                  <a:pt x="399" y="164"/>
                </a:lnTo>
                <a:lnTo>
                  <a:pt x="399" y="154"/>
                </a:lnTo>
                <a:lnTo>
                  <a:pt x="399" y="154"/>
                </a:lnTo>
                <a:close/>
              </a:path>
              <a:path w="405" h="172">
                <a:moveTo>
                  <a:pt x="325" y="121"/>
                </a:moveTo>
                <a:lnTo>
                  <a:pt x="325" y="123"/>
                </a:lnTo>
                <a:lnTo>
                  <a:pt x="327" y="125"/>
                </a:lnTo>
                <a:lnTo>
                  <a:pt x="330" y="125"/>
                </a:lnTo>
                <a:lnTo>
                  <a:pt x="334" y="128"/>
                </a:lnTo>
                <a:lnTo>
                  <a:pt x="337" y="128"/>
                </a:lnTo>
                <a:lnTo>
                  <a:pt x="339" y="130"/>
                </a:lnTo>
                <a:lnTo>
                  <a:pt x="344" y="133"/>
                </a:lnTo>
                <a:lnTo>
                  <a:pt x="346" y="133"/>
                </a:lnTo>
                <a:lnTo>
                  <a:pt x="349" y="135"/>
                </a:lnTo>
                <a:lnTo>
                  <a:pt x="351" y="135"/>
                </a:lnTo>
                <a:lnTo>
                  <a:pt x="353" y="138"/>
                </a:lnTo>
                <a:lnTo>
                  <a:pt x="353" y="140"/>
                </a:lnTo>
                <a:lnTo>
                  <a:pt x="356" y="140"/>
                </a:lnTo>
                <a:lnTo>
                  <a:pt x="358" y="142"/>
                </a:lnTo>
                <a:lnTo>
                  <a:pt x="361" y="145"/>
                </a:lnTo>
                <a:lnTo>
                  <a:pt x="363" y="147"/>
                </a:lnTo>
                <a:lnTo>
                  <a:pt x="365" y="147"/>
                </a:lnTo>
                <a:lnTo>
                  <a:pt x="365" y="145"/>
                </a:lnTo>
                <a:lnTo>
                  <a:pt x="365" y="133"/>
                </a:lnTo>
                <a:lnTo>
                  <a:pt x="363" y="130"/>
                </a:lnTo>
                <a:lnTo>
                  <a:pt x="361" y="130"/>
                </a:lnTo>
                <a:lnTo>
                  <a:pt x="358" y="128"/>
                </a:lnTo>
                <a:lnTo>
                  <a:pt x="356" y="128"/>
                </a:lnTo>
                <a:lnTo>
                  <a:pt x="356" y="125"/>
                </a:lnTo>
                <a:lnTo>
                  <a:pt x="346" y="125"/>
                </a:lnTo>
                <a:lnTo>
                  <a:pt x="344" y="123"/>
                </a:lnTo>
                <a:lnTo>
                  <a:pt x="332" y="123"/>
                </a:lnTo>
                <a:lnTo>
                  <a:pt x="330" y="121"/>
                </a:lnTo>
                <a:lnTo>
                  <a:pt x="325" y="121"/>
                </a:lnTo>
                <a:lnTo>
                  <a:pt x="325" y="121"/>
                </a:lnTo>
                <a:close/>
              </a:path>
              <a:path w="405" h="172">
                <a:moveTo>
                  <a:pt x="337" y="94"/>
                </a:moveTo>
                <a:lnTo>
                  <a:pt x="334" y="97"/>
                </a:lnTo>
                <a:lnTo>
                  <a:pt x="339" y="99"/>
                </a:lnTo>
                <a:lnTo>
                  <a:pt x="341" y="101"/>
                </a:lnTo>
                <a:lnTo>
                  <a:pt x="344" y="104"/>
                </a:lnTo>
                <a:lnTo>
                  <a:pt x="346" y="106"/>
                </a:lnTo>
                <a:lnTo>
                  <a:pt x="349" y="109"/>
                </a:lnTo>
                <a:lnTo>
                  <a:pt x="349" y="111"/>
                </a:lnTo>
                <a:lnTo>
                  <a:pt x="351" y="113"/>
                </a:lnTo>
                <a:lnTo>
                  <a:pt x="353" y="113"/>
                </a:lnTo>
                <a:lnTo>
                  <a:pt x="356" y="116"/>
                </a:lnTo>
                <a:lnTo>
                  <a:pt x="356" y="118"/>
                </a:lnTo>
                <a:lnTo>
                  <a:pt x="358" y="118"/>
                </a:lnTo>
                <a:lnTo>
                  <a:pt x="358" y="106"/>
                </a:lnTo>
                <a:lnTo>
                  <a:pt x="356" y="104"/>
                </a:lnTo>
                <a:lnTo>
                  <a:pt x="353" y="101"/>
                </a:lnTo>
                <a:lnTo>
                  <a:pt x="351" y="99"/>
                </a:lnTo>
                <a:lnTo>
                  <a:pt x="346" y="99"/>
                </a:lnTo>
                <a:lnTo>
                  <a:pt x="341" y="97"/>
                </a:lnTo>
                <a:lnTo>
                  <a:pt x="339" y="97"/>
                </a:lnTo>
                <a:lnTo>
                  <a:pt x="337" y="94"/>
                </a:lnTo>
                <a:lnTo>
                  <a:pt x="337" y="94"/>
                </a:lnTo>
                <a:close/>
              </a:path>
              <a:path w="405" h="172">
                <a:moveTo>
                  <a:pt x="337" y="78"/>
                </a:moveTo>
                <a:lnTo>
                  <a:pt x="334" y="80"/>
                </a:lnTo>
                <a:lnTo>
                  <a:pt x="334" y="82"/>
                </a:lnTo>
                <a:lnTo>
                  <a:pt x="332" y="85"/>
                </a:lnTo>
                <a:lnTo>
                  <a:pt x="330" y="87"/>
                </a:lnTo>
                <a:lnTo>
                  <a:pt x="327" y="90"/>
                </a:lnTo>
                <a:lnTo>
                  <a:pt x="325" y="90"/>
                </a:lnTo>
                <a:lnTo>
                  <a:pt x="322" y="92"/>
                </a:lnTo>
                <a:lnTo>
                  <a:pt x="320" y="94"/>
                </a:lnTo>
                <a:lnTo>
                  <a:pt x="318" y="97"/>
                </a:lnTo>
                <a:lnTo>
                  <a:pt x="315" y="99"/>
                </a:lnTo>
                <a:lnTo>
                  <a:pt x="313" y="99"/>
                </a:lnTo>
                <a:lnTo>
                  <a:pt x="308" y="101"/>
                </a:lnTo>
                <a:lnTo>
                  <a:pt x="305" y="104"/>
                </a:lnTo>
                <a:lnTo>
                  <a:pt x="303" y="104"/>
                </a:lnTo>
                <a:lnTo>
                  <a:pt x="310" y="106"/>
                </a:lnTo>
                <a:lnTo>
                  <a:pt x="313" y="104"/>
                </a:lnTo>
                <a:lnTo>
                  <a:pt x="315" y="104"/>
                </a:lnTo>
                <a:lnTo>
                  <a:pt x="318" y="101"/>
                </a:lnTo>
                <a:lnTo>
                  <a:pt x="320" y="99"/>
                </a:lnTo>
                <a:lnTo>
                  <a:pt x="322" y="99"/>
                </a:lnTo>
                <a:lnTo>
                  <a:pt x="325" y="97"/>
                </a:lnTo>
                <a:lnTo>
                  <a:pt x="327" y="94"/>
                </a:lnTo>
                <a:lnTo>
                  <a:pt x="330" y="94"/>
                </a:lnTo>
                <a:lnTo>
                  <a:pt x="332" y="92"/>
                </a:lnTo>
                <a:lnTo>
                  <a:pt x="334" y="90"/>
                </a:lnTo>
                <a:lnTo>
                  <a:pt x="337" y="87"/>
                </a:lnTo>
                <a:lnTo>
                  <a:pt x="339" y="85"/>
                </a:lnTo>
                <a:lnTo>
                  <a:pt x="341" y="82"/>
                </a:lnTo>
                <a:lnTo>
                  <a:pt x="344" y="82"/>
                </a:lnTo>
                <a:lnTo>
                  <a:pt x="346" y="80"/>
                </a:lnTo>
                <a:lnTo>
                  <a:pt x="337" y="78"/>
                </a:lnTo>
                <a:lnTo>
                  <a:pt x="337" y="78"/>
                </a:lnTo>
                <a:close/>
              </a:path>
              <a:path w="405" h="172">
                <a:moveTo>
                  <a:pt x="325" y="39"/>
                </a:moveTo>
                <a:lnTo>
                  <a:pt x="322" y="44"/>
                </a:lnTo>
                <a:lnTo>
                  <a:pt x="322" y="46"/>
                </a:lnTo>
                <a:lnTo>
                  <a:pt x="320" y="49"/>
                </a:lnTo>
                <a:lnTo>
                  <a:pt x="320" y="53"/>
                </a:lnTo>
                <a:lnTo>
                  <a:pt x="318" y="56"/>
                </a:lnTo>
                <a:lnTo>
                  <a:pt x="318" y="58"/>
                </a:lnTo>
                <a:lnTo>
                  <a:pt x="315" y="63"/>
                </a:lnTo>
                <a:lnTo>
                  <a:pt x="313" y="65"/>
                </a:lnTo>
                <a:lnTo>
                  <a:pt x="313" y="68"/>
                </a:lnTo>
                <a:lnTo>
                  <a:pt x="310" y="73"/>
                </a:lnTo>
                <a:lnTo>
                  <a:pt x="313" y="73"/>
                </a:lnTo>
                <a:lnTo>
                  <a:pt x="315" y="70"/>
                </a:lnTo>
                <a:lnTo>
                  <a:pt x="315" y="65"/>
                </a:lnTo>
                <a:lnTo>
                  <a:pt x="318" y="63"/>
                </a:lnTo>
                <a:lnTo>
                  <a:pt x="320" y="61"/>
                </a:lnTo>
                <a:lnTo>
                  <a:pt x="322" y="58"/>
                </a:lnTo>
                <a:lnTo>
                  <a:pt x="322" y="56"/>
                </a:lnTo>
                <a:lnTo>
                  <a:pt x="325" y="53"/>
                </a:lnTo>
                <a:lnTo>
                  <a:pt x="327" y="49"/>
                </a:lnTo>
                <a:lnTo>
                  <a:pt x="330" y="46"/>
                </a:lnTo>
                <a:lnTo>
                  <a:pt x="330" y="41"/>
                </a:lnTo>
                <a:lnTo>
                  <a:pt x="325" y="39"/>
                </a:lnTo>
                <a:lnTo>
                  <a:pt x="325" y="39"/>
                </a:lnTo>
                <a:close/>
              </a:path>
              <a:path w="405" h="172">
                <a:moveTo>
                  <a:pt x="375" y="39"/>
                </a:moveTo>
                <a:lnTo>
                  <a:pt x="361" y="39"/>
                </a:lnTo>
                <a:lnTo>
                  <a:pt x="361" y="44"/>
                </a:lnTo>
                <a:lnTo>
                  <a:pt x="358" y="46"/>
                </a:lnTo>
                <a:lnTo>
                  <a:pt x="356" y="51"/>
                </a:lnTo>
                <a:lnTo>
                  <a:pt x="356" y="53"/>
                </a:lnTo>
                <a:lnTo>
                  <a:pt x="353" y="56"/>
                </a:lnTo>
                <a:lnTo>
                  <a:pt x="351" y="58"/>
                </a:lnTo>
                <a:lnTo>
                  <a:pt x="351" y="63"/>
                </a:lnTo>
                <a:lnTo>
                  <a:pt x="349" y="65"/>
                </a:lnTo>
                <a:lnTo>
                  <a:pt x="346" y="68"/>
                </a:lnTo>
                <a:lnTo>
                  <a:pt x="356" y="68"/>
                </a:lnTo>
                <a:lnTo>
                  <a:pt x="356" y="65"/>
                </a:lnTo>
                <a:lnTo>
                  <a:pt x="358" y="63"/>
                </a:lnTo>
                <a:lnTo>
                  <a:pt x="361" y="61"/>
                </a:lnTo>
                <a:lnTo>
                  <a:pt x="363" y="56"/>
                </a:lnTo>
                <a:lnTo>
                  <a:pt x="363" y="53"/>
                </a:lnTo>
                <a:lnTo>
                  <a:pt x="365" y="51"/>
                </a:lnTo>
                <a:lnTo>
                  <a:pt x="368" y="49"/>
                </a:lnTo>
                <a:lnTo>
                  <a:pt x="368" y="44"/>
                </a:lnTo>
                <a:lnTo>
                  <a:pt x="370" y="41"/>
                </a:lnTo>
                <a:lnTo>
                  <a:pt x="375" y="39"/>
                </a:lnTo>
                <a:lnTo>
                  <a:pt x="375" y="39"/>
                </a:lnTo>
                <a:close/>
              </a:path>
              <a:path w="405" h="172">
                <a:moveTo>
                  <a:pt x="365" y="27"/>
                </a:moveTo>
                <a:lnTo>
                  <a:pt x="363" y="34"/>
                </a:lnTo>
                <a:lnTo>
                  <a:pt x="327" y="34"/>
                </a:lnTo>
                <a:lnTo>
                  <a:pt x="325" y="39"/>
                </a:lnTo>
                <a:lnTo>
                  <a:pt x="330" y="41"/>
                </a:lnTo>
                <a:lnTo>
                  <a:pt x="330" y="44"/>
                </a:lnTo>
                <a:lnTo>
                  <a:pt x="332" y="46"/>
                </a:lnTo>
                <a:lnTo>
                  <a:pt x="332" y="51"/>
                </a:lnTo>
                <a:lnTo>
                  <a:pt x="334" y="53"/>
                </a:lnTo>
                <a:lnTo>
                  <a:pt x="334" y="56"/>
                </a:lnTo>
                <a:lnTo>
                  <a:pt x="337" y="61"/>
                </a:lnTo>
                <a:lnTo>
                  <a:pt x="339" y="63"/>
                </a:lnTo>
                <a:lnTo>
                  <a:pt x="339" y="65"/>
                </a:lnTo>
                <a:lnTo>
                  <a:pt x="341" y="70"/>
                </a:lnTo>
                <a:lnTo>
                  <a:pt x="341" y="75"/>
                </a:lnTo>
                <a:lnTo>
                  <a:pt x="339" y="78"/>
                </a:lnTo>
                <a:lnTo>
                  <a:pt x="337" y="78"/>
                </a:lnTo>
                <a:lnTo>
                  <a:pt x="346" y="80"/>
                </a:lnTo>
                <a:lnTo>
                  <a:pt x="349" y="82"/>
                </a:lnTo>
                <a:lnTo>
                  <a:pt x="351" y="82"/>
                </a:lnTo>
                <a:lnTo>
                  <a:pt x="353" y="85"/>
                </a:lnTo>
                <a:lnTo>
                  <a:pt x="356" y="87"/>
                </a:lnTo>
                <a:lnTo>
                  <a:pt x="358" y="90"/>
                </a:lnTo>
                <a:lnTo>
                  <a:pt x="358" y="92"/>
                </a:lnTo>
                <a:lnTo>
                  <a:pt x="361" y="94"/>
                </a:lnTo>
                <a:lnTo>
                  <a:pt x="363" y="97"/>
                </a:lnTo>
                <a:lnTo>
                  <a:pt x="368" y="97"/>
                </a:lnTo>
                <a:lnTo>
                  <a:pt x="370" y="99"/>
                </a:lnTo>
                <a:lnTo>
                  <a:pt x="373" y="101"/>
                </a:lnTo>
                <a:lnTo>
                  <a:pt x="375" y="101"/>
                </a:lnTo>
                <a:lnTo>
                  <a:pt x="378" y="104"/>
                </a:lnTo>
                <a:lnTo>
                  <a:pt x="380" y="104"/>
                </a:lnTo>
                <a:lnTo>
                  <a:pt x="380" y="101"/>
                </a:lnTo>
                <a:lnTo>
                  <a:pt x="382" y="99"/>
                </a:lnTo>
                <a:lnTo>
                  <a:pt x="385" y="99"/>
                </a:lnTo>
                <a:lnTo>
                  <a:pt x="387" y="97"/>
                </a:lnTo>
                <a:lnTo>
                  <a:pt x="390" y="97"/>
                </a:lnTo>
                <a:lnTo>
                  <a:pt x="390" y="94"/>
                </a:lnTo>
                <a:lnTo>
                  <a:pt x="387" y="92"/>
                </a:lnTo>
                <a:lnTo>
                  <a:pt x="378" y="92"/>
                </a:lnTo>
                <a:lnTo>
                  <a:pt x="375" y="90"/>
                </a:lnTo>
                <a:lnTo>
                  <a:pt x="373" y="90"/>
                </a:lnTo>
                <a:lnTo>
                  <a:pt x="370" y="87"/>
                </a:lnTo>
                <a:lnTo>
                  <a:pt x="368" y="87"/>
                </a:lnTo>
                <a:lnTo>
                  <a:pt x="365" y="85"/>
                </a:lnTo>
                <a:lnTo>
                  <a:pt x="363" y="82"/>
                </a:lnTo>
                <a:lnTo>
                  <a:pt x="361" y="82"/>
                </a:lnTo>
                <a:lnTo>
                  <a:pt x="358" y="80"/>
                </a:lnTo>
                <a:lnTo>
                  <a:pt x="356" y="78"/>
                </a:lnTo>
                <a:lnTo>
                  <a:pt x="353" y="75"/>
                </a:lnTo>
                <a:lnTo>
                  <a:pt x="351" y="73"/>
                </a:lnTo>
                <a:lnTo>
                  <a:pt x="353" y="70"/>
                </a:lnTo>
                <a:lnTo>
                  <a:pt x="356" y="68"/>
                </a:lnTo>
                <a:lnTo>
                  <a:pt x="346" y="68"/>
                </a:lnTo>
                <a:lnTo>
                  <a:pt x="346" y="65"/>
                </a:lnTo>
                <a:lnTo>
                  <a:pt x="344" y="63"/>
                </a:lnTo>
                <a:lnTo>
                  <a:pt x="344" y="61"/>
                </a:lnTo>
                <a:lnTo>
                  <a:pt x="341" y="58"/>
                </a:lnTo>
                <a:lnTo>
                  <a:pt x="341" y="56"/>
                </a:lnTo>
                <a:lnTo>
                  <a:pt x="339" y="53"/>
                </a:lnTo>
                <a:lnTo>
                  <a:pt x="337" y="49"/>
                </a:lnTo>
                <a:lnTo>
                  <a:pt x="337" y="46"/>
                </a:lnTo>
                <a:lnTo>
                  <a:pt x="334" y="44"/>
                </a:lnTo>
                <a:lnTo>
                  <a:pt x="332" y="39"/>
                </a:lnTo>
                <a:lnTo>
                  <a:pt x="375" y="39"/>
                </a:lnTo>
                <a:lnTo>
                  <a:pt x="365" y="27"/>
                </a:lnTo>
                <a:lnTo>
                  <a:pt x="365" y="27"/>
                </a:lnTo>
                <a:close/>
              </a:path>
              <a:path w="405" h="172">
                <a:moveTo>
                  <a:pt x="332" y="15"/>
                </a:moveTo>
                <a:lnTo>
                  <a:pt x="332" y="20"/>
                </a:lnTo>
                <a:lnTo>
                  <a:pt x="330" y="25"/>
                </a:lnTo>
                <a:lnTo>
                  <a:pt x="330" y="27"/>
                </a:lnTo>
                <a:lnTo>
                  <a:pt x="327" y="32"/>
                </a:lnTo>
                <a:lnTo>
                  <a:pt x="327" y="34"/>
                </a:lnTo>
                <a:lnTo>
                  <a:pt x="334" y="34"/>
                </a:lnTo>
                <a:lnTo>
                  <a:pt x="334" y="32"/>
                </a:lnTo>
                <a:lnTo>
                  <a:pt x="337" y="27"/>
                </a:lnTo>
                <a:lnTo>
                  <a:pt x="339" y="25"/>
                </a:lnTo>
                <a:lnTo>
                  <a:pt x="341" y="22"/>
                </a:lnTo>
                <a:lnTo>
                  <a:pt x="332" y="15"/>
                </a:lnTo>
                <a:lnTo>
                  <a:pt x="332" y="15"/>
                </a:lnTo>
                <a:close/>
              </a:path>
              <a:path w="405" h="172">
                <a:moveTo>
                  <a:pt x="296" y="15"/>
                </a:moveTo>
                <a:lnTo>
                  <a:pt x="296" y="154"/>
                </a:lnTo>
                <a:lnTo>
                  <a:pt x="303" y="152"/>
                </a:lnTo>
                <a:lnTo>
                  <a:pt x="303" y="109"/>
                </a:lnTo>
                <a:lnTo>
                  <a:pt x="305" y="109"/>
                </a:lnTo>
                <a:lnTo>
                  <a:pt x="308" y="106"/>
                </a:lnTo>
                <a:lnTo>
                  <a:pt x="310" y="106"/>
                </a:lnTo>
                <a:lnTo>
                  <a:pt x="303" y="104"/>
                </a:lnTo>
                <a:lnTo>
                  <a:pt x="303" y="15"/>
                </a:lnTo>
                <a:lnTo>
                  <a:pt x="332" y="15"/>
                </a:lnTo>
                <a:lnTo>
                  <a:pt x="392" y="15"/>
                </a:lnTo>
                <a:lnTo>
                  <a:pt x="296" y="15"/>
                </a:lnTo>
                <a:lnTo>
                  <a:pt x="296" y="15"/>
                </a:lnTo>
                <a:close/>
              </a:path>
              <a:path w="405" h="172">
                <a:moveTo>
                  <a:pt x="293" y="5"/>
                </a:moveTo>
                <a:lnTo>
                  <a:pt x="296" y="5"/>
                </a:lnTo>
                <a:lnTo>
                  <a:pt x="296" y="10"/>
                </a:lnTo>
                <a:lnTo>
                  <a:pt x="296" y="15"/>
                </a:lnTo>
                <a:lnTo>
                  <a:pt x="392" y="15"/>
                </a:lnTo>
                <a:lnTo>
                  <a:pt x="392" y="152"/>
                </a:lnTo>
                <a:lnTo>
                  <a:pt x="303" y="152"/>
                </a:lnTo>
                <a:lnTo>
                  <a:pt x="296" y="154"/>
                </a:lnTo>
                <a:lnTo>
                  <a:pt x="296" y="169"/>
                </a:lnTo>
                <a:lnTo>
                  <a:pt x="293" y="171"/>
                </a:lnTo>
                <a:lnTo>
                  <a:pt x="303" y="169"/>
                </a:lnTo>
                <a:lnTo>
                  <a:pt x="303" y="157"/>
                </a:lnTo>
                <a:lnTo>
                  <a:pt x="392" y="157"/>
                </a:lnTo>
                <a:lnTo>
                  <a:pt x="399" y="154"/>
                </a:lnTo>
                <a:lnTo>
                  <a:pt x="399" y="18"/>
                </a:lnTo>
                <a:lnTo>
                  <a:pt x="404" y="13"/>
                </a:lnTo>
                <a:lnTo>
                  <a:pt x="303" y="10"/>
                </a:lnTo>
                <a:lnTo>
                  <a:pt x="293" y="5"/>
                </a:lnTo>
                <a:lnTo>
                  <a:pt x="293" y="5"/>
                </a:lnTo>
                <a:close/>
              </a:path>
              <a:path w="405" h="172">
                <a:moveTo>
                  <a:pt x="394" y="3"/>
                </a:moveTo>
                <a:lnTo>
                  <a:pt x="390" y="10"/>
                </a:lnTo>
                <a:lnTo>
                  <a:pt x="303" y="10"/>
                </a:lnTo>
                <a:lnTo>
                  <a:pt x="404" y="13"/>
                </a:lnTo>
                <a:lnTo>
                  <a:pt x="394" y="3"/>
                </a:lnTo>
                <a:lnTo>
                  <a:pt x="394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10" name="path 12310"/>
          <p:cNvSpPr/>
          <p:nvPr/>
        </p:nvSpPr>
        <p:spPr>
          <a:xfrm>
            <a:off x="6089141" y="9941306"/>
            <a:ext cx="254508" cy="109728"/>
          </a:xfrm>
          <a:custGeom>
            <a:avLst/>
            <a:gdLst/>
            <a:ahLst/>
            <a:cxnLst/>
            <a:rect l="0" t="0" r="0" b="0"/>
            <a:pathLst>
              <a:path w="400" h="172">
                <a:moveTo>
                  <a:pt x="58" y="128"/>
                </a:moveTo>
                <a:lnTo>
                  <a:pt x="51" y="128"/>
                </a:lnTo>
                <a:lnTo>
                  <a:pt x="51" y="133"/>
                </a:lnTo>
                <a:lnTo>
                  <a:pt x="51" y="171"/>
                </a:lnTo>
                <a:lnTo>
                  <a:pt x="58" y="166"/>
                </a:lnTo>
                <a:lnTo>
                  <a:pt x="58" y="128"/>
                </a:lnTo>
                <a:lnTo>
                  <a:pt x="58" y="128"/>
                </a:lnTo>
                <a:close/>
              </a:path>
              <a:path w="400" h="172">
                <a:moveTo>
                  <a:pt x="97" y="125"/>
                </a:moveTo>
                <a:lnTo>
                  <a:pt x="90" y="128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400" h="172">
                <a:moveTo>
                  <a:pt x="58" y="123"/>
                </a:moveTo>
                <a:lnTo>
                  <a:pt x="58" y="99"/>
                </a:lnTo>
                <a:lnTo>
                  <a:pt x="51" y="99"/>
                </a:lnTo>
                <a:lnTo>
                  <a:pt x="51" y="123"/>
                </a:lnTo>
                <a:lnTo>
                  <a:pt x="58" y="123"/>
                </a:lnTo>
                <a:close/>
              </a:path>
              <a:path w="400" h="172">
                <a:moveTo>
                  <a:pt x="15" y="99"/>
                </a:moveTo>
                <a:lnTo>
                  <a:pt x="15" y="123"/>
                </a:lnTo>
                <a:lnTo>
                  <a:pt x="22" y="123"/>
                </a:lnTo>
                <a:lnTo>
                  <a:pt x="22" y="99"/>
                </a:lnTo>
                <a:lnTo>
                  <a:pt x="51" y="99"/>
                </a:lnTo>
                <a:lnTo>
                  <a:pt x="90" y="99"/>
                </a:lnTo>
                <a:lnTo>
                  <a:pt x="15" y="99"/>
                </a:lnTo>
                <a:lnTo>
                  <a:pt x="15" y="99"/>
                </a:lnTo>
                <a:close/>
              </a:path>
              <a:path w="400" h="172">
                <a:moveTo>
                  <a:pt x="51" y="70"/>
                </a:moveTo>
                <a:lnTo>
                  <a:pt x="51" y="94"/>
                </a:lnTo>
                <a:lnTo>
                  <a:pt x="58" y="94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400" h="172">
                <a:moveTo>
                  <a:pt x="102" y="68"/>
                </a:moveTo>
                <a:lnTo>
                  <a:pt x="51" y="70"/>
                </a:lnTo>
                <a:lnTo>
                  <a:pt x="90" y="70"/>
                </a:lnTo>
                <a:lnTo>
                  <a:pt x="90" y="94"/>
                </a:lnTo>
                <a:lnTo>
                  <a:pt x="15" y="94"/>
                </a:lnTo>
                <a:lnTo>
                  <a:pt x="15" y="99"/>
                </a:lnTo>
                <a:lnTo>
                  <a:pt x="90" y="99"/>
                </a:lnTo>
                <a:lnTo>
                  <a:pt x="90" y="123"/>
                </a:lnTo>
                <a:lnTo>
                  <a:pt x="15" y="123"/>
                </a:lnTo>
                <a:lnTo>
                  <a:pt x="13" y="125"/>
                </a:lnTo>
                <a:lnTo>
                  <a:pt x="13" y="135"/>
                </a:lnTo>
                <a:lnTo>
                  <a:pt x="22" y="133"/>
                </a:lnTo>
                <a:lnTo>
                  <a:pt x="22" y="128"/>
                </a:lnTo>
                <a:lnTo>
                  <a:pt x="51" y="128"/>
                </a:lnTo>
                <a:lnTo>
                  <a:pt x="90" y="128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3"/>
                </a:lnTo>
                <a:lnTo>
                  <a:pt x="102" y="68"/>
                </a:lnTo>
                <a:lnTo>
                  <a:pt x="102" y="68"/>
                </a:lnTo>
                <a:close/>
              </a:path>
              <a:path w="400" h="172">
                <a:moveTo>
                  <a:pt x="13" y="61"/>
                </a:moveTo>
                <a:lnTo>
                  <a:pt x="13" y="68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400" h="172">
                <a:moveTo>
                  <a:pt x="92" y="58"/>
                </a:moveTo>
                <a:lnTo>
                  <a:pt x="90" y="65"/>
                </a:lnTo>
                <a:lnTo>
                  <a:pt x="58" y="65"/>
                </a:lnTo>
                <a:lnTo>
                  <a:pt x="13" y="68"/>
                </a:lnTo>
                <a:lnTo>
                  <a:pt x="13" y="70"/>
                </a:lnTo>
                <a:lnTo>
                  <a:pt x="15" y="75"/>
                </a:lnTo>
                <a:lnTo>
                  <a:pt x="15" y="94"/>
                </a:lnTo>
                <a:lnTo>
                  <a:pt x="22" y="94"/>
                </a:lnTo>
                <a:lnTo>
                  <a:pt x="22" y="70"/>
                </a:lnTo>
                <a:lnTo>
                  <a:pt x="51" y="70"/>
                </a:lnTo>
                <a:lnTo>
                  <a:pt x="102" y="68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400" h="172">
                <a:moveTo>
                  <a:pt x="51" y="39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9"/>
                </a:lnTo>
                <a:lnTo>
                  <a:pt x="51" y="39"/>
                </a:lnTo>
                <a:close/>
              </a:path>
              <a:path w="400" h="172">
                <a:moveTo>
                  <a:pt x="6" y="34"/>
                </a:moveTo>
                <a:lnTo>
                  <a:pt x="6" y="39"/>
                </a:lnTo>
                <a:lnTo>
                  <a:pt x="3" y="44"/>
                </a:lnTo>
                <a:lnTo>
                  <a:pt x="3" y="46"/>
                </a:lnTo>
                <a:lnTo>
                  <a:pt x="1" y="49"/>
                </a:lnTo>
                <a:lnTo>
                  <a:pt x="1" y="54"/>
                </a:lnTo>
                <a:lnTo>
                  <a:pt x="3" y="54"/>
                </a:lnTo>
                <a:lnTo>
                  <a:pt x="8" y="54"/>
                </a:lnTo>
                <a:lnTo>
                  <a:pt x="10" y="51"/>
                </a:lnTo>
                <a:lnTo>
                  <a:pt x="10" y="34"/>
                </a:lnTo>
                <a:lnTo>
                  <a:pt x="102" y="34"/>
                </a:lnTo>
                <a:lnTo>
                  <a:pt x="6" y="34"/>
                </a:lnTo>
                <a:lnTo>
                  <a:pt x="6" y="34"/>
                </a:lnTo>
                <a:close/>
              </a:path>
              <a:path w="400" h="172">
                <a:moveTo>
                  <a:pt x="106" y="22"/>
                </a:moveTo>
                <a:lnTo>
                  <a:pt x="102" y="32"/>
                </a:lnTo>
                <a:lnTo>
                  <a:pt x="10" y="32"/>
                </a:lnTo>
                <a:lnTo>
                  <a:pt x="6" y="34"/>
                </a:lnTo>
                <a:lnTo>
                  <a:pt x="102" y="34"/>
                </a:lnTo>
                <a:lnTo>
                  <a:pt x="94" y="54"/>
                </a:lnTo>
                <a:lnTo>
                  <a:pt x="97" y="54"/>
                </a:lnTo>
                <a:lnTo>
                  <a:pt x="97" y="51"/>
                </a:lnTo>
                <a:lnTo>
                  <a:pt x="99" y="49"/>
                </a:lnTo>
                <a:lnTo>
                  <a:pt x="102" y="44"/>
                </a:lnTo>
                <a:lnTo>
                  <a:pt x="104" y="42"/>
                </a:lnTo>
                <a:lnTo>
                  <a:pt x="106" y="39"/>
                </a:lnTo>
                <a:lnTo>
                  <a:pt x="109" y="39"/>
                </a:lnTo>
                <a:lnTo>
                  <a:pt x="111" y="37"/>
                </a:lnTo>
                <a:lnTo>
                  <a:pt x="116" y="37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400" h="172">
                <a:moveTo>
                  <a:pt x="10" y="22"/>
                </a:moveTo>
                <a:lnTo>
                  <a:pt x="8" y="22"/>
                </a:lnTo>
                <a:lnTo>
                  <a:pt x="8" y="25"/>
                </a:lnTo>
                <a:lnTo>
                  <a:pt x="8" y="30"/>
                </a:lnTo>
                <a:lnTo>
                  <a:pt x="6" y="34"/>
                </a:lnTo>
                <a:lnTo>
                  <a:pt x="10" y="32"/>
                </a:lnTo>
                <a:lnTo>
                  <a:pt x="10" y="22"/>
                </a:lnTo>
                <a:lnTo>
                  <a:pt x="10" y="22"/>
                </a:lnTo>
                <a:close/>
              </a:path>
              <a:path w="400" h="172">
                <a:moveTo>
                  <a:pt x="46" y="1"/>
                </a:moveTo>
                <a:lnTo>
                  <a:pt x="46" y="3"/>
                </a:lnTo>
                <a:lnTo>
                  <a:pt x="49" y="8"/>
                </a:lnTo>
                <a:lnTo>
                  <a:pt x="49" y="10"/>
                </a:lnTo>
                <a:lnTo>
                  <a:pt x="51" y="15"/>
                </a:lnTo>
                <a:lnTo>
                  <a:pt x="51" y="18"/>
                </a:lnTo>
                <a:lnTo>
                  <a:pt x="54" y="20"/>
                </a:lnTo>
                <a:lnTo>
                  <a:pt x="54" y="25"/>
                </a:lnTo>
                <a:lnTo>
                  <a:pt x="56" y="30"/>
                </a:lnTo>
                <a:lnTo>
                  <a:pt x="58" y="30"/>
                </a:lnTo>
                <a:lnTo>
                  <a:pt x="58" y="27"/>
                </a:lnTo>
                <a:lnTo>
                  <a:pt x="61" y="27"/>
                </a:lnTo>
                <a:lnTo>
                  <a:pt x="61" y="22"/>
                </a:lnTo>
                <a:lnTo>
                  <a:pt x="61" y="15"/>
                </a:lnTo>
                <a:lnTo>
                  <a:pt x="58" y="10"/>
                </a:lnTo>
                <a:lnTo>
                  <a:pt x="56" y="8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400" h="172">
                <a:moveTo>
                  <a:pt x="370" y="130"/>
                </a:moveTo>
                <a:lnTo>
                  <a:pt x="363" y="130"/>
                </a:lnTo>
                <a:lnTo>
                  <a:pt x="366" y="133"/>
                </a:lnTo>
                <a:lnTo>
                  <a:pt x="368" y="135"/>
                </a:lnTo>
                <a:lnTo>
                  <a:pt x="370" y="138"/>
                </a:lnTo>
                <a:lnTo>
                  <a:pt x="373" y="140"/>
                </a:lnTo>
                <a:lnTo>
                  <a:pt x="375" y="142"/>
                </a:lnTo>
                <a:lnTo>
                  <a:pt x="378" y="147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9"/>
                </a:lnTo>
                <a:lnTo>
                  <a:pt x="385" y="162"/>
                </a:lnTo>
                <a:lnTo>
                  <a:pt x="387" y="166"/>
                </a:lnTo>
                <a:lnTo>
                  <a:pt x="387" y="169"/>
                </a:lnTo>
                <a:lnTo>
                  <a:pt x="390" y="169"/>
                </a:lnTo>
                <a:lnTo>
                  <a:pt x="392" y="166"/>
                </a:lnTo>
                <a:lnTo>
                  <a:pt x="392" y="152"/>
                </a:lnTo>
                <a:lnTo>
                  <a:pt x="390" y="150"/>
                </a:lnTo>
                <a:lnTo>
                  <a:pt x="387" y="147"/>
                </a:lnTo>
                <a:lnTo>
                  <a:pt x="387" y="147"/>
                </a:lnTo>
                <a:lnTo>
                  <a:pt x="385" y="145"/>
                </a:lnTo>
                <a:lnTo>
                  <a:pt x="385" y="142"/>
                </a:lnTo>
                <a:lnTo>
                  <a:pt x="382" y="140"/>
                </a:lnTo>
                <a:lnTo>
                  <a:pt x="380" y="138"/>
                </a:lnTo>
                <a:lnTo>
                  <a:pt x="375" y="135"/>
                </a:lnTo>
                <a:lnTo>
                  <a:pt x="373" y="133"/>
                </a:lnTo>
                <a:lnTo>
                  <a:pt x="370" y="130"/>
                </a:lnTo>
                <a:lnTo>
                  <a:pt x="370" y="130"/>
                </a:lnTo>
                <a:close/>
              </a:path>
              <a:path w="400" h="172">
                <a:moveTo>
                  <a:pt x="382" y="85"/>
                </a:moveTo>
                <a:lnTo>
                  <a:pt x="380" y="87"/>
                </a:lnTo>
                <a:lnTo>
                  <a:pt x="380" y="90"/>
                </a:lnTo>
                <a:lnTo>
                  <a:pt x="378" y="92"/>
                </a:lnTo>
                <a:lnTo>
                  <a:pt x="375" y="97"/>
                </a:lnTo>
                <a:lnTo>
                  <a:pt x="375" y="99"/>
                </a:lnTo>
                <a:lnTo>
                  <a:pt x="373" y="102"/>
                </a:lnTo>
                <a:lnTo>
                  <a:pt x="373" y="104"/>
                </a:lnTo>
                <a:lnTo>
                  <a:pt x="370" y="109"/>
                </a:lnTo>
                <a:lnTo>
                  <a:pt x="368" y="111"/>
                </a:lnTo>
                <a:lnTo>
                  <a:pt x="366" y="114"/>
                </a:lnTo>
                <a:lnTo>
                  <a:pt x="366" y="116"/>
                </a:lnTo>
                <a:lnTo>
                  <a:pt x="363" y="118"/>
                </a:lnTo>
                <a:lnTo>
                  <a:pt x="361" y="121"/>
                </a:lnTo>
                <a:lnTo>
                  <a:pt x="358" y="125"/>
                </a:lnTo>
                <a:lnTo>
                  <a:pt x="358" y="128"/>
                </a:lnTo>
                <a:lnTo>
                  <a:pt x="356" y="130"/>
                </a:lnTo>
                <a:lnTo>
                  <a:pt x="354" y="133"/>
                </a:lnTo>
                <a:lnTo>
                  <a:pt x="351" y="135"/>
                </a:lnTo>
                <a:lnTo>
                  <a:pt x="349" y="138"/>
                </a:lnTo>
                <a:lnTo>
                  <a:pt x="349" y="140"/>
                </a:lnTo>
                <a:lnTo>
                  <a:pt x="346" y="142"/>
                </a:lnTo>
                <a:lnTo>
                  <a:pt x="344" y="142"/>
                </a:lnTo>
                <a:lnTo>
                  <a:pt x="342" y="145"/>
                </a:lnTo>
                <a:lnTo>
                  <a:pt x="339" y="147"/>
                </a:lnTo>
                <a:lnTo>
                  <a:pt x="337" y="150"/>
                </a:lnTo>
                <a:lnTo>
                  <a:pt x="334" y="152"/>
                </a:lnTo>
                <a:lnTo>
                  <a:pt x="332" y="154"/>
                </a:lnTo>
                <a:lnTo>
                  <a:pt x="330" y="157"/>
                </a:lnTo>
                <a:lnTo>
                  <a:pt x="327" y="157"/>
                </a:lnTo>
                <a:lnTo>
                  <a:pt x="325" y="159"/>
                </a:lnTo>
                <a:lnTo>
                  <a:pt x="322" y="162"/>
                </a:lnTo>
                <a:lnTo>
                  <a:pt x="320" y="162"/>
                </a:lnTo>
                <a:lnTo>
                  <a:pt x="318" y="164"/>
                </a:lnTo>
                <a:lnTo>
                  <a:pt x="315" y="166"/>
                </a:lnTo>
                <a:lnTo>
                  <a:pt x="313" y="166"/>
                </a:lnTo>
                <a:lnTo>
                  <a:pt x="313" y="171"/>
                </a:lnTo>
                <a:lnTo>
                  <a:pt x="313" y="169"/>
                </a:lnTo>
                <a:lnTo>
                  <a:pt x="318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4"/>
                </a:lnTo>
                <a:lnTo>
                  <a:pt x="330" y="162"/>
                </a:lnTo>
                <a:lnTo>
                  <a:pt x="332" y="162"/>
                </a:lnTo>
                <a:lnTo>
                  <a:pt x="334" y="159"/>
                </a:lnTo>
                <a:lnTo>
                  <a:pt x="337" y="157"/>
                </a:lnTo>
                <a:lnTo>
                  <a:pt x="339" y="154"/>
                </a:lnTo>
                <a:lnTo>
                  <a:pt x="342" y="154"/>
                </a:lnTo>
                <a:lnTo>
                  <a:pt x="344" y="152"/>
                </a:lnTo>
                <a:lnTo>
                  <a:pt x="346" y="150"/>
                </a:lnTo>
                <a:lnTo>
                  <a:pt x="349" y="147"/>
                </a:lnTo>
                <a:lnTo>
                  <a:pt x="351" y="145"/>
                </a:lnTo>
                <a:lnTo>
                  <a:pt x="354" y="142"/>
                </a:lnTo>
                <a:lnTo>
                  <a:pt x="356" y="140"/>
                </a:lnTo>
                <a:lnTo>
                  <a:pt x="358" y="138"/>
                </a:lnTo>
                <a:lnTo>
                  <a:pt x="361" y="135"/>
                </a:lnTo>
                <a:lnTo>
                  <a:pt x="361" y="133"/>
                </a:lnTo>
                <a:lnTo>
                  <a:pt x="363" y="130"/>
                </a:lnTo>
                <a:lnTo>
                  <a:pt x="370" y="130"/>
                </a:lnTo>
                <a:lnTo>
                  <a:pt x="366" y="128"/>
                </a:lnTo>
                <a:lnTo>
                  <a:pt x="368" y="125"/>
                </a:lnTo>
                <a:lnTo>
                  <a:pt x="370" y="123"/>
                </a:lnTo>
                <a:lnTo>
                  <a:pt x="373" y="121"/>
                </a:lnTo>
                <a:lnTo>
                  <a:pt x="375" y="118"/>
                </a:lnTo>
                <a:lnTo>
                  <a:pt x="375" y="116"/>
                </a:lnTo>
                <a:lnTo>
                  <a:pt x="378" y="111"/>
                </a:lnTo>
                <a:lnTo>
                  <a:pt x="380" y="109"/>
                </a:lnTo>
                <a:lnTo>
                  <a:pt x="382" y="106"/>
                </a:lnTo>
                <a:lnTo>
                  <a:pt x="382" y="104"/>
                </a:lnTo>
                <a:lnTo>
                  <a:pt x="385" y="102"/>
                </a:lnTo>
                <a:lnTo>
                  <a:pt x="387" y="97"/>
                </a:lnTo>
                <a:lnTo>
                  <a:pt x="392" y="94"/>
                </a:lnTo>
                <a:lnTo>
                  <a:pt x="382" y="85"/>
                </a:lnTo>
                <a:lnTo>
                  <a:pt x="382" y="85"/>
                </a:lnTo>
                <a:close/>
              </a:path>
              <a:path w="400" h="172">
                <a:moveTo>
                  <a:pt x="289" y="82"/>
                </a:moveTo>
                <a:lnTo>
                  <a:pt x="289" y="87"/>
                </a:lnTo>
                <a:lnTo>
                  <a:pt x="286" y="90"/>
                </a:lnTo>
                <a:lnTo>
                  <a:pt x="286" y="97"/>
                </a:lnTo>
                <a:lnTo>
                  <a:pt x="284" y="99"/>
                </a:lnTo>
                <a:lnTo>
                  <a:pt x="284" y="104"/>
                </a:lnTo>
                <a:lnTo>
                  <a:pt x="282" y="106"/>
                </a:lnTo>
                <a:lnTo>
                  <a:pt x="282" y="109"/>
                </a:lnTo>
                <a:lnTo>
                  <a:pt x="279" y="114"/>
                </a:lnTo>
                <a:lnTo>
                  <a:pt x="279" y="116"/>
                </a:lnTo>
                <a:lnTo>
                  <a:pt x="277" y="118"/>
                </a:lnTo>
                <a:lnTo>
                  <a:pt x="277" y="123"/>
                </a:lnTo>
                <a:lnTo>
                  <a:pt x="274" y="125"/>
                </a:lnTo>
                <a:lnTo>
                  <a:pt x="274" y="130"/>
                </a:lnTo>
                <a:lnTo>
                  <a:pt x="277" y="128"/>
                </a:lnTo>
                <a:lnTo>
                  <a:pt x="279" y="125"/>
                </a:lnTo>
                <a:lnTo>
                  <a:pt x="279" y="123"/>
                </a:lnTo>
                <a:lnTo>
                  <a:pt x="282" y="121"/>
                </a:lnTo>
                <a:lnTo>
                  <a:pt x="284" y="116"/>
                </a:lnTo>
                <a:lnTo>
                  <a:pt x="284" y="114"/>
                </a:lnTo>
                <a:lnTo>
                  <a:pt x="286" y="111"/>
                </a:lnTo>
                <a:lnTo>
                  <a:pt x="286" y="106"/>
                </a:lnTo>
                <a:lnTo>
                  <a:pt x="289" y="104"/>
                </a:lnTo>
                <a:lnTo>
                  <a:pt x="291" y="102"/>
                </a:lnTo>
                <a:lnTo>
                  <a:pt x="291" y="97"/>
                </a:lnTo>
                <a:lnTo>
                  <a:pt x="294" y="94"/>
                </a:lnTo>
                <a:lnTo>
                  <a:pt x="294" y="90"/>
                </a:lnTo>
                <a:lnTo>
                  <a:pt x="296" y="87"/>
                </a:lnTo>
                <a:lnTo>
                  <a:pt x="296" y="82"/>
                </a:lnTo>
                <a:lnTo>
                  <a:pt x="289" y="82"/>
                </a:lnTo>
                <a:lnTo>
                  <a:pt x="289" y="82"/>
                </a:lnTo>
                <a:close/>
              </a:path>
              <a:path w="400" h="172">
                <a:moveTo>
                  <a:pt x="368" y="82"/>
                </a:moveTo>
                <a:lnTo>
                  <a:pt x="358" y="82"/>
                </a:lnTo>
                <a:lnTo>
                  <a:pt x="358" y="85"/>
                </a:lnTo>
                <a:lnTo>
                  <a:pt x="356" y="90"/>
                </a:lnTo>
                <a:lnTo>
                  <a:pt x="354" y="92"/>
                </a:lnTo>
                <a:lnTo>
                  <a:pt x="351" y="94"/>
                </a:lnTo>
                <a:lnTo>
                  <a:pt x="349" y="97"/>
                </a:lnTo>
                <a:lnTo>
                  <a:pt x="349" y="102"/>
                </a:lnTo>
                <a:lnTo>
                  <a:pt x="346" y="104"/>
                </a:lnTo>
                <a:lnTo>
                  <a:pt x="344" y="106"/>
                </a:lnTo>
                <a:lnTo>
                  <a:pt x="342" y="109"/>
                </a:lnTo>
                <a:lnTo>
                  <a:pt x="339" y="111"/>
                </a:lnTo>
                <a:lnTo>
                  <a:pt x="339" y="114"/>
                </a:lnTo>
                <a:lnTo>
                  <a:pt x="337" y="116"/>
                </a:lnTo>
                <a:lnTo>
                  <a:pt x="334" y="118"/>
                </a:lnTo>
                <a:lnTo>
                  <a:pt x="332" y="121"/>
                </a:lnTo>
                <a:lnTo>
                  <a:pt x="330" y="123"/>
                </a:lnTo>
                <a:lnTo>
                  <a:pt x="327" y="125"/>
                </a:lnTo>
                <a:lnTo>
                  <a:pt x="325" y="128"/>
                </a:lnTo>
                <a:lnTo>
                  <a:pt x="322" y="130"/>
                </a:lnTo>
                <a:lnTo>
                  <a:pt x="322" y="133"/>
                </a:lnTo>
                <a:lnTo>
                  <a:pt x="320" y="133"/>
                </a:lnTo>
                <a:lnTo>
                  <a:pt x="318" y="135"/>
                </a:lnTo>
                <a:lnTo>
                  <a:pt x="318" y="138"/>
                </a:lnTo>
                <a:lnTo>
                  <a:pt x="320" y="135"/>
                </a:lnTo>
                <a:lnTo>
                  <a:pt x="322" y="135"/>
                </a:lnTo>
                <a:lnTo>
                  <a:pt x="325" y="133"/>
                </a:lnTo>
                <a:lnTo>
                  <a:pt x="327" y="130"/>
                </a:lnTo>
                <a:lnTo>
                  <a:pt x="330" y="128"/>
                </a:lnTo>
                <a:lnTo>
                  <a:pt x="332" y="128"/>
                </a:lnTo>
                <a:lnTo>
                  <a:pt x="334" y="125"/>
                </a:lnTo>
                <a:lnTo>
                  <a:pt x="337" y="123"/>
                </a:lnTo>
                <a:lnTo>
                  <a:pt x="339" y="121"/>
                </a:lnTo>
                <a:lnTo>
                  <a:pt x="342" y="118"/>
                </a:lnTo>
                <a:lnTo>
                  <a:pt x="342" y="116"/>
                </a:lnTo>
                <a:lnTo>
                  <a:pt x="344" y="114"/>
                </a:lnTo>
                <a:lnTo>
                  <a:pt x="346" y="111"/>
                </a:lnTo>
                <a:lnTo>
                  <a:pt x="349" y="109"/>
                </a:lnTo>
                <a:lnTo>
                  <a:pt x="351" y="106"/>
                </a:lnTo>
                <a:lnTo>
                  <a:pt x="354" y="104"/>
                </a:lnTo>
                <a:lnTo>
                  <a:pt x="356" y="102"/>
                </a:lnTo>
                <a:lnTo>
                  <a:pt x="356" y="99"/>
                </a:lnTo>
                <a:lnTo>
                  <a:pt x="358" y="97"/>
                </a:lnTo>
                <a:lnTo>
                  <a:pt x="361" y="94"/>
                </a:lnTo>
                <a:lnTo>
                  <a:pt x="363" y="92"/>
                </a:lnTo>
                <a:lnTo>
                  <a:pt x="366" y="87"/>
                </a:lnTo>
                <a:lnTo>
                  <a:pt x="366" y="85"/>
                </a:lnTo>
                <a:lnTo>
                  <a:pt x="368" y="82"/>
                </a:lnTo>
                <a:lnTo>
                  <a:pt x="368" y="82"/>
                </a:lnTo>
                <a:close/>
              </a:path>
              <a:path w="400" h="172">
                <a:moveTo>
                  <a:pt x="291" y="70"/>
                </a:moveTo>
                <a:lnTo>
                  <a:pt x="291" y="80"/>
                </a:lnTo>
                <a:lnTo>
                  <a:pt x="289" y="82"/>
                </a:lnTo>
                <a:lnTo>
                  <a:pt x="296" y="82"/>
                </a:lnTo>
                <a:lnTo>
                  <a:pt x="296" y="87"/>
                </a:lnTo>
                <a:lnTo>
                  <a:pt x="296" y="162"/>
                </a:lnTo>
                <a:lnTo>
                  <a:pt x="296" y="164"/>
                </a:lnTo>
                <a:lnTo>
                  <a:pt x="296" y="171"/>
                </a:lnTo>
                <a:lnTo>
                  <a:pt x="306" y="166"/>
                </a:lnTo>
                <a:lnTo>
                  <a:pt x="306" y="164"/>
                </a:lnTo>
                <a:lnTo>
                  <a:pt x="303" y="159"/>
                </a:lnTo>
                <a:lnTo>
                  <a:pt x="303" y="70"/>
                </a:lnTo>
                <a:lnTo>
                  <a:pt x="291" y="70"/>
                </a:lnTo>
                <a:lnTo>
                  <a:pt x="291" y="70"/>
                </a:lnTo>
                <a:close/>
              </a:path>
              <a:path w="400" h="172">
                <a:moveTo>
                  <a:pt x="373" y="51"/>
                </a:moveTo>
                <a:lnTo>
                  <a:pt x="370" y="56"/>
                </a:lnTo>
                <a:lnTo>
                  <a:pt x="370" y="61"/>
                </a:lnTo>
                <a:lnTo>
                  <a:pt x="368" y="63"/>
                </a:lnTo>
                <a:lnTo>
                  <a:pt x="368" y="65"/>
                </a:lnTo>
                <a:lnTo>
                  <a:pt x="366" y="70"/>
                </a:lnTo>
                <a:lnTo>
                  <a:pt x="363" y="73"/>
                </a:lnTo>
                <a:lnTo>
                  <a:pt x="363" y="75"/>
                </a:lnTo>
                <a:lnTo>
                  <a:pt x="361" y="80"/>
                </a:lnTo>
                <a:lnTo>
                  <a:pt x="334" y="80"/>
                </a:lnTo>
                <a:lnTo>
                  <a:pt x="370" y="80"/>
                </a:lnTo>
                <a:lnTo>
                  <a:pt x="373" y="75"/>
                </a:lnTo>
                <a:lnTo>
                  <a:pt x="373" y="73"/>
                </a:lnTo>
                <a:lnTo>
                  <a:pt x="375" y="68"/>
                </a:lnTo>
                <a:lnTo>
                  <a:pt x="378" y="65"/>
                </a:lnTo>
                <a:lnTo>
                  <a:pt x="382" y="63"/>
                </a:lnTo>
                <a:lnTo>
                  <a:pt x="373" y="51"/>
                </a:lnTo>
                <a:lnTo>
                  <a:pt x="373" y="51"/>
                </a:lnTo>
                <a:close/>
              </a:path>
              <a:path w="400" h="172">
                <a:moveTo>
                  <a:pt x="303" y="49"/>
                </a:moveTo>
                <a:lnTo>
                  <a:pt x="296" y="49"/>
                </a:lnTo>
                <a:lnTo>
                  <a:pt x="296" y="51"/>
                </a:lnTo>
                <a:lnTo>
                  <a:pt x="294" y="56"/>
                </a:lnTo>
                <a:lnTo>
                  <a:pt x="294" y="68"/>
                </a:lnTo>
                <a:lnTo>
                  <a:pt x="291" y="70"/>
                </a:lnTo>
                <a:lnTo>
                  <a:pt x="303" y="70"/>
                </a:lnTo>
                <a:lnTo>
                  <a:pt x="306" y="73"/>
                </a:lnTo>
                <a:lnTo>
                  <a:pt x="308" y="75"/>
                </a:lnTo>
                <a:lnTo>
                  <a:pt x="308" y="80"/>
                </a:lnTo>
                <a:lnTo>
                  <a:pt x="310" y="82"/>
                </a:lnTo>
                <a:lnTo>
                  <a:pt x="313" y="85"/>
                </a:lnTo>
                <a:lnTo>
                  <a:pt x="313" y="90"/>
                </a:lnTo>
                <a:lnTo>
                  <a:pt x="315" y="94"/>
                </a:lnTo>
                <a:lnTo>
                  <a:pt x="318" y="97"/>
                </a:lnTo>
                <a:lnTo>
                  <a:pt x="320" y="97"/>
                </a:lnTo>
                <a:lnTo>
                  <a:pt x="320" y="94"/>
                </a:lnTo>
                <a:lnTo>
                  <a:pt x="320" y="90"/>
                </a:lnTo>
                <a:lnTo>
                  <a:pt x="322" y="87"/>
                </a:lnTo>
                <a:lnTo>
                  <a:pt x="322" y="85"/>
                </a:lnTo>
                <a:lnTo>
                  <a:pt x="320" y="80"/>
                </a:lnTo>
                <a:lnTo>
                  <a:pt x="318" y="78"/>
                </a:lnTo>
                <a:lnTo>
                  <a:pt x="318" y="75"/>
                </a:lnTo>
                <a:lnTo>
                  <a:pt x="315" y="75"/>
                </a:lnTo>
                <a:lnTo>
                  <a:pt x="313" y="73"/>
                </a:lnTo>
                <a:lnTo>
                  <a:pt x="310" y="73"/>
                </a:lnTo>
                <a:lnTo>
                  <a:pt x="308" y="70"/>
                </a:lnTo>
                <a:lnTo>
                  <a:pt x="303" y="68"/>
                </a:lnTo>
                <a:lnTo>
                  <a:pt x="303" y="49"/>
                </a:lnTo>
                <a:lnTo>
                  <a:pt x="303" y="49"/>
                </a:lnTo>
                <a:close/>
              </a:path>
              <a:path w="400" h="172">
                <a:moveTo>
                  <a:pt x="318" y="37"/>
                </a:moveTo>
                <a:lnTo>
                  <a:pt x="310" y="46"/>
                </a:lnTo>
                <a:lnTo>
                  <a:pt x="274" y="46"/>
                </a:lnTo>
                <a:lnTo>
                  <a:pt x="279" y="51"/>
                </a:lnTo>
                <a:lnTo>
                  <a:pt x="284" y="49"/>
                </a:lnTo>
                <a:lnTo>
                  <a:pt x="327" y="49"/>
                </a:lnTo>
                <a:lnTo>
                  <a:pt x="318" y="37"/>
                </a:lnTo>
                <a:lnTo>
                  <a:pt x="318" y="37"/>
                </a:lnTo>
                <a:close/>
              </a:path>
              <a:path w="400" h="172">
                <a:moveTo>
                  <a:pt x="351" y="37"/>
                </a:moveTo>
                <a:lnTo>
                  <a:pt x="349" y="37"/>
                </a:lnTo>
                <a:lnTo>
                  <a:pt x="346" y="42"/>
                </a:lnTo>
                <a:lnTo>
                  <a:pt x="346" y="49"/>
                </a:lnTo>
                <a:lnTo>
                  <a:pt x="344" y="51"/>
                </a:lnTo>
                <a:lnTo>
                  <a:pt x="342" y="54"/>
                </a:lnTo>
                <a:lnTo>
                  <a:pt x="342" y="58"/>
                </a:lnTo>
                <a:lnTo>
                  <a:pt x="339" y="61"/>
                </a:lnTo>
                <a:lnTo>
                  <a:pt x="339" y="63"/>
                </a:lnTo>
                <a:lnTo>
                  <a:pt x="337" y="68"/>
                </a:lnTo>
                <a:lnTo>
                  <a:pt x="334" y="73"/>
                </a:lnTo>
                <a:lnTo>
                  <a:pt x="332" y="75"/>
                </a:lnTo>
                <a:lnTo>
                  <a:pt x="330" y="75"/>
                </a:lnTo>
                <a:lnTo>
                  <a:pt x="327" y="78"/>
                </a:lnTo>
                <a:lnTo>
                  <a:pt x="332" y="92"/>
                </a:lnTo>
                <a:lnTo>
                  <a:pt x="332" y="90"/>
                </a:lnTo>
                <a:lnTo>
                  <a:pt x="334" y="90"/>
                </a:lnTo>
                <a:lnTo>
                  <a:pt x="337" y="87"/>
                </a:lnTo>
                <a:lnTo>
                  <a:pt x="342" y="87"/>
                </a:lnTo>
                <a:lnTo>
                  <a:pt x="344" y="85"/>
                </a:lnTo>
                <a:lnTo>
                  <a:pt x="346" y="85"/>
                </a:lnTo>
                <a:lnTo>
                  <a:pt x="351" y="85"/>
                </a:lnTo>
                <a:lnTo>
                  <a:pt x="356" y="82"/>
                </a:lnTo>
                <a:lnTo>
                  <a:pt x="368" y="82"/>
                </a:lnTo>
                <a:lnTo>
                  <a:pt x="370" y="80"/>
                </a:lnTo>
                <a:lnTo>
                  <a:pt x="334" y="80"/>
                </a:lnTo>
                <a:lnTo>
                  <a:pt x="334" y="78"/>
                </a:lnTo>
                <a:lnTo>
                  <a:pt x="337" y="75"/>
                </a:lnTo>
                <a:lnTo>
                  <a:pt x="339" y="73"/>
                </a:lnTo>
                <a:lnTo>
                  <a:pt x="342" y="70"/>
                </a:lnTo>
                <a:lnTo>
                  <a:pt x="344" y="68"/>
                </a:lnTo>
                <a:lnTo>
                  <a:pt x="344" y="65"/>
                </a:lnTo>
                <a:lnTo>
                  <a:pt x="346" y="63"/>
                </a:lnTo>
                <a:lnTo>
                  <a:pt x="349" y="58"/>
                </a:lnTo>
                <a:lnTo>
                  <a:pt x="351" y="56"/>
                </a:lnTo>
                <a:lnTo>
                  <a:pt x="351" y="54"/>
                </a:lnTo>
                <a:lnTo>
                  <a:pt x="354" y="51"/>
                </a:lnTo>
                <a:lnTo>
                  <a:pt x="356" y="46"/>
                </a:lnTo>
                <a:lnTo>
                  <a:pt x="361" y="46"/>
                </a:lnTo>
                <a:lnTo>
                  <a:pt x="351" y="37"/>
                </a:lnTo>
                <a:lnTo>
                  <a:pt x="351" y="37"/>
                </a:lnTo>
                <a:close/>
              </a:path>
              <a:path w="400" h="172">
                <a:moveTo>
                  <a:pt x="390" y="22"/>
                </a:moveTo>
                <a:lnTo>
                  <a:pt x="382" y="32"/>
                </a:lnTo>
                <a:lnTo>
                  <a:pt x="322" y="32"/>
                </a:lnTo>
                <a:lnTo>
                  <a:pt x="327" y="39"/>
                </a:lnTo>
                <a:lnTo>
                  <a:pt x="332" y="37"/>
                </a:lnTo>
                <a:lnTo>
                  <a:pt x="399" y="37"/>
                </a:lnTo>
                <a:lnTo>
                  <a:pt x="390" y="22"/>
                </a:lnTo>
                <a:lnTo>
                  <a:pt x="390" y="22"/>
                </a:lnTo>
                <a:close/>
              </a:path>
              <a:path w="400" h="172">
                <a:moveTo>
                  <a:pt x="349" y="1"/>
                </a:moveTo>
                <a:lnTo>
                  <a:pt x="346" y="3"/>
                </a:lnTo>
                <a:lnTo>
                  <a:pt x="349" y="5"/>
                </a:lnTo>
                <a:lnTo>
                  <a:pt x="349" y="10"/>
                </a:lnTo>
                <a:lnTo>
                  <a:pt x="351" y="13"/>
                </a:lnTo>
                <a:lnTo>
                  <a:pt x="351" y="15"/>
                </a:lnTo>
                <a:lnTo>
                  <a:pt x="354" y="20"/>
                </a:lnTo>
                <a:lnTo>
                  <a:pt x="354" y="25"/>
                </a:lnTo>
                <a:lnTo>
                  <a:pt x="356" y="30"/>
                </a:lnTo>
                <a:lnTo>
                  <a:pt x="358" y="30"/>
                </a:lnTo>
                <a:lnTo>
                  <a:pt x="361" y="27"/>
                </a:lnTo>
                <a:lnTo>
                  <a:pt x="361" y="13"/>
                </a:lnTo>
                <a:lnTo>
                  <a:pt x="358" y="10"/>
                </a:lnTo>
                <a:lnTo>
                  <a:pt x="356" y="8"/>
                </a:lnTo>
                <a:lnTo>
                  <a:pt x="354" y="5"/>
                </a:lnTo>
                <a:lnTo>
                  <a:pt x="351" y="3"/>
                </a:lnTo>
                <a:lnTo>
                  <a:pt x="349" y="1"/>
                </a:lnTo>
                <a:lnTo>
                  <a:pt x="349" y="1"/>
                </a:lnTo>
                <a:close/>
              </a:path>
              <a:path w="400" h="172">
                <a:moveTo>
                  <a:pt x="296" y="1"/>
                </a:moveTo>
                <a:lnTo>
                  <a:pt x="296" y="46"/>
                </a:lnTo>
                <a:lnTo>
                  <a:pt x="303" y="46"/>
                </a:lnTo>
                <a:lnTo>
                  <a:pt x="303" y="13"/>
                </a:lnTo>
                <a:lnTo>
                  <a:pt x="308" y="8"/>
                </a:lnTo>
                <a:lnTo>
                  <a:pt x="296" y="1"/>
                </a:lnTo>
                <a:lnTo>
                  <a:pt x="29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12" name="path 12312"/>
          <p:cNvSpPr/>
          <p:nvPr/>
        </p:nvSpPr>
        <p:spPr>
          <a:xfrm>
            <a:off x="6680453" y="9345421"/>
            <a:ext cx="249936" cy="111251"/>
          </a:xfrm>
          <a:custGeom>
            <a:avLst/>
            <a:gdLst/>
            <a:ahLst/>
            <a:cxnLst/>
            <a:rect l="0" t="0" r="0" b="0"/>
            <a:pathLst>
              <a:path w="393" h="175">
                <a:moveTo>
                  <a:pt x="73" y="130"/>
                </a:moveTo>
                <a:lnTo>
                  <a:pt x="66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8" y="140"/>
                </a:lnTo>
                <a:lnTo>
                  <a:pt x="80" y="142"/>
                </a:lnTo>
                <a:lnTo>
                  <a:pt x="82" y="145"/>
                </a:lnTo>
                <a:lnTo>
                  <a:pt x="85" y="147"/>
                </a:lnTo>
                <a:lnTo>
                  <a:pt x="87" y="147"/>
                </a:lnTo>
                <a:lnTo>
                  <a:pt x="90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2" y="161"/>
                </a:lnTo>
                <a:lnTo>
                  <a:pt x="102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1"/>
                </a:lnTo>
                <a:lnTo>
                  <a:pt x="111" y="159"/>
                </a:lnTo>
                <a:lnTo>
                  <a:pt x="111" y="154"/>
                </a:lnTo>
                <a:lnTo>
                  <a:pt x="109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2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90" y="138"/>
                </a:lnTo>
                <a:lnTo>
                  <a:pt x="87" y="135"/>
                </a:lnTo>
                <a:lnTo>
                  <a:pt x="82" y="135"/>
                </a:lnTo>
                <a:lnTo>
                  <a:pt x="80" y="133"/>
                </a:lnTo>
                <a:lnTo>
                  <a:pt x="78" y="133"/>
                </a:lnTo>
                <a:lnTo>
                  <a:pt x="73" y="130"/>
                </a:lnTo>
                <a:lnTo>
                  <a:pt x="73" y="130"/>
                </a:lnTo>
                <a:close/>
              </a:path>
              <a:path w="39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58" y="123"/>
                </a:lnTo>
                <a:lnTo>
                  <a:pt x="58" y="125"/>
                </a:lnTo>
                <a:lnTo>
                  <a:pt x="56" y="128"/>
                </a:lnTo>
                <a:lnTo>
                  <a:pt x="56" y="133"/>
                </a:lnTo>
                <a:lnTo>
                  <a:pt x="54" y="135"/>
                </a:lnTo>
                <a:lnTo>
                  <a:pt x="51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2" y="150"/>
                </a:lnTo>
                <a:lnTo>
                  <a:pt x="39" y="152"/>
                </a:lnTo>
                <a:lnTo>
                  <a:pt x="37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30" y="159"/>
                </a:lnTo>
                <a:lnTo>
                  <a:pt x="27" y="161"/>
                </a:lnTo>
                <a:lnTo>
                  <a:pt x="25" y="161"/>
                </a:lnTo>
                <a:lnTo>
                  <a:pt x="20" y="164"/>
                </a:lnTo>
                <a:lnTo>
                  <a:pt x="18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6" y="171"/>
                </a:lnTo>
                <a:lnTo>
                  <a:pt x="15" y="171"/>
                </a:lnTo>
                <a:lnTo>
                  <a:pt x="18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4" y="150"/>
                </a:lnTo>
                <a:lnTo>
                  <a:pt x="56" y="147"/>
                </a:lnTo>
                <a:lnTo>
                  <a:pt x="56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6" y="130"/>
                </a:lnTo>
                <a:lnTo>
                  <a:pt x="73" y="130"/>
                </a:lnTo>
                <a:lnTo>
                  <a:pt x="70" y="130"/>
                </a:lnTo>
                <a:lnTo>
                  <a:pt x="66" y="128"/>
                </a:lnTo>
                <a:lnTo>
                  <a:pt x="66" y="125"/>
                </a:lnTo>
                <a:lnTo>
                  <a:pt x="68" y="123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93" h="175">
                <a:moveTo>
                  <a:pt x="114" y="101"/>
                </a:moveTo>
                <a:lnTo>
                  <a:pt x="104" y="111"/>
                </a:lnTo>
                <a:lnTo>
                  <a:pt x="1" y="111"/>
                </a:lnTo>
                <a:lnTo>
                  <a:pt x="6" y="118"/>
                </a:lnTo>
                <a:lnTo>
                  <a:pt x="8" y="118"/>
                </a:lnTo>
                <a:lnTo>
                  <a:pt x="10" y="116"/>
                </a:lnTo>
                <a:lnTo>
                  <a:pt x="123" y="116"/>
                </a:lnTo>
                <a:lnTo>
                  <a:pt x="114" y="101"/>
                </a:lnTo>
                <a:lnTo>
                  <a:pt x="114" y="101"/>
                </a:lnTo>
                <a:close/>
              </a:path>
              <a:path w="393" h="175">
                <a:moveTo>
                  <a:pt x="20" y="75"/>
                </a:moveTo>
                <a:lnTo>
                  <a:pt x="18" y="78"/>
                </a:lnTo>
                <a:lnTo>
                  <a:pt x="20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30" y="94"/>
                </a:lnTo>
                <a:lnTo>
                  <a:pt x="30" y="97"/>
                </a:lnTo>
                <a:lnTo>
                  <a:pt x="32" y="99"/>
                </a:lnTo>
                <a:lnTo>
                  <a:pt x="32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30" y="82"/>
                </a:lnTo>
                <a:lnTo>
                  <a:pt x="27" y="80"/>
                </a:lnTo>
                <a:lnTo>
                  <a:pt x="22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93" h="175">
                <a:moveTo>
                  <a:pt x="34" y="49"/>
                </a:moveTo>
                <a:lnTo>
                  <a:pt x="32" y="51"/>
                </a:lnTo>
                <a:lnTo>
                  <a:pt x="34" y="51"/>
                </a:lnTo>
                <a:lnTo>
                  <a:pt x="37" y="56"/>
                </a:lnTo>
                <a:lnTo>
                  <a:pt x="37" y="58"/>
                </a:lnTo>
                <a:lnTo>
                  <a:pt x="39" y="61"/>
                </a:lnTo>
                <a:lnTo>
                  <a:pt x="42" y="63"/>
                </a:lnTo>
                <a:lnTo>
                  <a:pt x="42" y="68"/>
                </a:lnTo>
                <a:lnTo>
                  <a:pt x="44" y="70"/>
                </a:lnTo>
                <a:lnTo>
                  <a:pt x="44" y="73"/>
                </a:lnTo>
                <a:lnTo>
                  <a:pt x="46" y="75"/>
                </a:lnTo>
                <a:lnTo>
                  <a:pt x="46" y="80"/>
                </a:lnTo>
                <a:lnTo>
                  <a:pt x="49" y="80"/>
                </a:lnTo>
                <a:lnTo>
                  <a:pt x="51" y="75"/>
                </a:lnTo>
                <a:lnTo>
                  <a:pt x="54" y="70"/>
                </a:lnTo>
                <a:lnTo>
                  <a:pt x="54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2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93" h="175">
                <a:moveTo>
                  <a:pt x="66" y="46"/>
                </a:moveTo>
                <a:lnTo>
                  <a:pt x="66" y="90"/>
                </a:lnTo>
                <a:lnTo>
                  <a:pt x="63" y="94"/>
                </a:lnTo>
                <a:lnTo>
                  <a:pt x="63" y="111"/>
                </a:lnTo>
                <a:lnTo>
                  <a:pt x="70" y="111"/>
                </a:lnTo>
                <a:lnTo>
                  <a:pt x="70" y="106"/>
                </a:lnTo>
                <a:lnTo>
                  <a:pt x="73" y="101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6" y="46"/>
                </a:lnTo>
                <a:lnTo>
                  <a:pt x="66" y="46"/>
                </a:lnTo>
                <a:close/>
              </a:path>
              <a:path w="39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6"/>
                </a:lnTo>
                <a:lnTo>
                  <a:pt x="3" y="58"/>
                </a:lnTo>
                <a:lnTo>
                  <a:pt x="3" y="63"/>
                </a:lnTo>
                <a:lnTo>
                  <a:pt x="6" y="63"/>
                </a:lnTo>
                <a:lnTo>
                  <a:pt x="8" y="65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5" y="58"/>
                </a:lnTo>
                <a:lnTo>
                  <a:pt x="18" y="56"/>
                </a:lnTo>
                <a:lnTo>
                  <a:pt x="18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93" h="175">
                <a:moveTo>
                  <a:pt x="114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99" y="61"/>
                </a:lnTo>
                <a:lnTo>
                  <a:pt x="102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4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4" y="27"/>
                </a:lnTo>
                <a:lnTo>
                  <a:pt x="114" y="27"/>
                </a:lnTo>
                <a:close/>
              </a:path>
              <a:path w="393" h="175">
                <a:moveTo>
                  <a:pt x="18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8" y="37"/>
                </a:lnTo>
                <a:lnTo>
                  <a:pt x="18" y="27"/>
                </a:lnTo>
                <a:lnTo>
                  <a:pt x="18" y="27"/>
                </a:lnTo>
                <a:close/>
              </a:path>
              <a:path w="393" h="175">
                <a:moveTo>
                  <a:pt x="54" y="1"/>
                </a:moveTo>
                <a:lnTo>
                  <a:pt x="51" y="3"/>
                </a:lnTo>
                <a:lnTo>
                  <a:pt x="54" y="3"/>
                </a:lnTo>
                <a:lnTo>
                  <a:pt x="54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30"/>
                </a:lnTo>
                <a:lnTo>
                  <a:pt x="63" y="32"/>
                </a:lnTo>
                <a:lnTo>
                  <a:pt x="63" y="34"/>
                </a:lnTo>
                <a:lnTo>
                  <a:pt x="66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6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4" y="1"/>
                </a:lnTo>
                <a:lnTo>
                  <a:pt x="54" y="1"/>
                </a:lnTo>
                <a:close/>
              </a:path>
              <a:path w="393" h="175">
                <a:moveTo>
                  <a:pt x="318" y="154"/>
                </a:moveTo>
                <a:lnTo>
                  <a:pt x="318" y="169"/>
                </a:lnTo>
                <a:lnTo>
                  <a:pt x="327" y="166"/>
                </a:lnTo>
                <a:lnTo>
                  <a:pt x="327" y="157"/>
                </a:lnTo>
                <a:lnTo>
                  <a:pt x="380" y="157"/>
                </a:lnTo>
                <a:lnTo>
                  <a:pt x="318" y="154"/>
                </a:lnTo>
                <a:lnTo>
                  <a:pt x="318" y="154"/>
                </a:lnTo>
                <a:close/>
              </a:path>
              <a:path w="393" h="175">
                <a:moveTo>
                  <a:pt x="308" y="113"/>
                </a:moveTo>
                <a:lnTo>
                  <a:pt x="306" y="113"/>
                </a:lnTo>
                <a:lnTo>
                  <a:pt x="303" y="116"/>
                </a:lnTo>
                <a:lnTo>
                  <a:pt x="301" y="118"/>
                </a:lnTo>
                <a:lnTo>
                  <a:pt x="298" y="121"/>
                </a:lnTo>
                <a:lnTo>
                  <a:pt x="296" y="121"/>
                </a:lnTo>
                <a:lnTo>
                  <a:pt x="294" y="123"/>
                </a:lnTo>
                <a:lnTo>
                  <a:pt x="291" y="125"/>
                </a:lnTo>
                <a:lnTo>
                  <a:pt x="289" y="125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79" y="133"/>
                </a:lnTo>
                <a:lnTo>
                  <a:pt x="279" y="135"/>
                </a:lnTo>
                <a:lnTo>
                  <a:pt x="279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5"/>
                </a:lnTo>
                <a:lnTo>
                  <a:pt x="301" y="125"/>
                </a:lnTo>
                <a:lnTo>
                  <a:pt x="303" y="123"/>
                </a:lnTo>
                <a:lnTo>
                  <a:pt x="306" y="123"/>
                </a:lnTo>
                <a:lnTo>
                  <a:pt x="308" y="121"/>
                </a:lnTo>
                <a:lnTo>
                  <a:pt x="310" y="118"/>
                </a:lnTo>
                <a:lnTo>
                  <a:pt x="313" y="118"/>
                </a:lnTo>
                <a:lnTo>
                  <a:pt x="315" y="116"/>
                </a:lnTo>
                <a:lnTo>
                  <a:pt x="318" y="113"/>
                </a:lnTo>
                <a:lnTo>
                  <a:pt x="308" y="113"/>
                </a:lnTo>
                <a:lnTo>
                  <a:pt x="308" y="113"/>
                </a:lnTo>
                <a:close/>
              </a:path>
              <a:path w="393" h="175">
                <a:moveTo>
                  <a:pt x="315" y="106"/>
                </a:moveTo>
                <a:lnTo>
                  <a:pt x="313" y="109"/>
                </a:lnTo>
                <a:lnTo>
                  <a:pt x="310" y="111"/>
                </a:lnTo>
                <a:lnTo>
                  <a:pt x="308" y="113"/>
                </a:lnTo>
                <a:lnTo>
                  <a:pt x="318" y="113"/>
                </a:lnTo>
                <a:lnTo>
                  <a:pt x="318" y="138"/>
                </a:lnTo>
                <a:lnTo>
                  <a:pt x="318" y="154"/>
                </a:lnTo>
                <a:lnTo>
                  <a:pt x="380" y="157"/>
                </a:lnTo>
                <a:lnTo>
                  <a:pt x="380" y="169"/>
                </a:lnTo>
                <a:lnTo>
                  <a:pt x="390" y="161"/>
                </a:lnTo>
                <a:lnTo>
                  <a:pt x="390" y="154"/>
                </a:lnTo>
                <a:lnTo>
                  <a:pt x="327" y="152"/>
                </a:lnTo>
                <a:lnTo>
                  <a:pt x="327" y="109"/>
                </a:lnTo>
                <a:lnTo>
                  <a:pt x="380" y="109"/>
                </a:lnTo>
                <a:lnTo>
                  <a:pt x="315" y="106"/>
                </a:lnTo>
                <a:lnTo>
                  <a:pt x="315" y="106"/>
                </a:lnTo>
                <a:close/>
              </a:path>
              <a:path w="393" h="175">
                <a:moveTo>
                  <a:pt x="385" y="97"/>
                </a:moveTo>
                <a:lnTo>
                  <a:pt x="380" y="104"/>
                </a:lnTo>
                <a:lnTo>
                  <a:pt x="318" y="104"/>
                </a:lnTo>
                <a:lnTo>
                  <a:pt x="315" y="106"/>
                </a:lnTo>
                <a:lnTo>
                  <a:pt x="380" y="109"/>
                </a:lnTo>
                <a:lnTo>
                  <a:pt x="380" y="152"/>
                </a:lnTo>
                <a:lnTo>
                  <a:pt x="327" y="152"/>
                </a:lnTo>
                <a:lnTo>
                  <a:pt x="390" y="154"/>
                </a:lnTo>
                <a:lnTo>
                  <a:pt x="390" y="150"/>
                </a:lnTo>
                <a:lnTo>
                  <a:pt x="387" y="145"/>
                </a:lnTo>
                <a:lnTo>
                  <a:pt x="387" y="111"/>
                </a:lnTo>
                <a:lnTo>
                  <a:pt x="392" y="106"/>
                </a:lnTo>
                <a:lnTo>
                  <a:pt x="385" y="97"/>
                </a:lnTo>
                <a:lnTo>
                  <a:pt x="385" y="97"/>
                </a:lnTo>
                <a:close/>
              </a:path>
              <a:path w="393" h="175">
                <a:moveTo>
                  <a:pt x="318" y="97"/>
                </a:moveTo>
                <a:lnTo>
                  <a:pt x="318" y="104"/>
                </a:lnTo>
                <a:lnTo>
                  <a:pt x="332" y="104"/>
                </a:lnTo>
                <a:lnTo>
                  <a:pt x="334" y="101"/>
                </a:lnTo>
                <a:lnTo>
                  <a:pt x="325" y="99"/>
                </a:lnTo>
                <a:lnTo>
                  <a:pt x="318" y="97"/>
                </a:lnTo>
                <a:lnTo>
                  <a:pt x="318" y="97"/>
                </a:lnTo>
                <a:close/>
              </a:path>
              <a:path w="393" h="175">
                <a:moveTo>
                  <a:pt x="308" y="53"/>
                </a:moveTo>
                <a:lnTo>
                  <a:pt x="306" y="58"/>
                </a:lnTo>
                <a:lnTo>
                  <a:pt x="303" y="61"/>
                </a:lnTo>
                <a:lnTo>
                  <a:pt x="301" y="63"/>
                </a:lnTo>
                <a:lnTo>
                  <a:pt x="298" y="65"/>
                </a:lnTo>
                <a:lnTo>
                  <a:pt x="298" y="68"/>
                </a:lnTo>
                <a:lnTo>
                  <a:pt x="296" y="70"/>
                </a:lnTo>
                <a:lnTo>
                  <a:pt x="294" y="73"/>
                </a:lnTo>
                <a:lnTo>
                  <a:pt x="291" y="75"/>
                </a:lnTo>
                <a:lnTo>
                  <a:pt x="289" y="78"/>
                </a:lnTo>
                <a:lnTo>
                  <a:pt x="286" y="80"/>
                </a:lnTo>
                <a:lnTo>
                  <a:pt x="289" y="82"/>
                </a:lnTo>
                <a:lnTo>
                  <a:pt x="289" y="80"/>
                </a:lnTo>
                <a:lnTo>
                  <a:pt x="291" y="80"/>
                </a:lnTo>
                <a:lnTo>
                  <a:pt x="294" y="78"/>
                </a:lnTo>
                <a:lnTo>
                  <a:pt x="296" y="75"/>
                </a:lnTo>
                <a:lnTo>
                  <a:pt x="298" y="73"/>
                </a:lnTo>
                <a:lnTo>
                  <a:pt x="301" y="70"/>
                </a:lnTo>
                <a:lnTo>
                  <a:pt x="303" y="70"/>
                </a:lnTo>
                <a:lnTo>
                  <a:pt x="306" y="68"/>
                </a:lnTo>
                <a:lnTo>
                  <a:pt x="306" y="65"/>
                </a:lnTo>
                <a:lnTo>
                  <a:pt x="308" y="63"/>
                </a:lnTo>
                <a:lnTo>
                  <a:pt x="310" y="58"/>
                </a:lnTo>
                <a:lnTo>
                  <a:pt x="313" y="56"/>
                </a:lnTo>
                <a:lnTo>
                  <a:pt x="308" y="53"/>
                </a:lnTo>
                <a:lnTo>
                  <a:pt x="308" y="53"/>
                </a:lnTo>
                <a:close/>
              </a:path>
              <a:path w="393" h="175">
                <a:moveTo>
                  <a:pt x="390" y="34"/>
                </a:moveTo>
                <a:lnTo>
                  <a:pt x="373" y="34"/>
                </a:lnTo>
                <a:lnTo>
                  <a:pt x="373" y="37"/>
                </a:lnTo>
                <a:lnTo>
                  <a:pt x="370" y="39"/>
                </a:lnTo>
                <a:lnTo>
                  <a:pt x="370" y="44"/>
                </a:lnTo>
                <a:lnTo>
                  <a:pt x="368" y="46"/>
                </a:lnTo>
                <a:lnTo>
                  <a:pt x="366" y="49"/>
                </a:lnTo>
                <a:lnTo>
                  <a:pt x="366" y="51"/>
                </a:lnTo>
                <a:lnTo>
                  <a:pt x="363" y="53"/>
                </a:lnTo>
                <a:lnTo>
                  <a:pt x="361" y="58"/>
                </a:lnTo>
                <a:lnTo>
                  <a:pt x="358" y="61"/>
                </a:lnTo>
                <a:lnTo>
                  <a:pt x="356" y="63"/>
                </a:lnTo>
                <a:lnTo>
                  <a:pt x="356" y="65"/>
                </a:lnTo>
                <a:lnTo>
                  <a:pt x="354" y="68"/>
                </a:lnTo>
                <a:lnTo>
                  <a:pt x="351" y="70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2" y="82"/>
                </a:lnTo>
                <a:lnTo>
                  <a:pt x="339" y="85"/>
                </a:lnTo>
                <a:lnTo>
                  <a:pt x="337" y="87"/>
                </a:lnTo>
                <a:lnTo>
                  <a:pt x="334" y="90"/>
                </a:lnTo>
                <a:lnTo>
                  <a:pt x="332" y="92"/>
                </a:lnTo>
                <a:lnTo>
                  <a:pt x="330" y="94"/>
                </a:lnTo>
                <a:lnTo>
                  <a:pt x="330" y="97"/>
                </a:lnTo>
                <a:lnTo>
                  <a:pt x="327" y="99"/>
                </a:lnTo>
                <a:lnTo>
                  <a:pt x="325" y="99"/>
                </a:lnTo>
                <a:lnTo>
                  <a:pt x="334" y="101"/>
                </a:lnTo>
                <a:lnTo>
                  <a:pt x="337" y="99"/>
                </a:lnTo>
                <a:lnTo>
                  <a:pt x="339" y="97"/>
                </a:lnTo>
                <a:lnTo>
                  <a:pt x="342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87"/>
                </a:lnTo>
                <a:lnTo>
                  <a:pt x="351" y="85"/>
                </a:lnTo>
                <a:lnTo>
                  <a:pt x="354" y="82"/>
                </a:lnTo>
                <a:lnTo>
                  <a:pt x="356" y="80"/>
                </a:lnTo>
                <a:lnTo>
                  <a:pt x="356" y="78"/>
                </a:lnTo>
                <a:lnTo>
                  <a:pt x="358" y="78"/>
                </a:lnTo>
                <a:lnTo>
                  <a:pt x="358" y="75"/>
                </a:lnTo>
                <a:lnTo>
                  <a:pt x="361" y="73"/>
                </a:lnTo>
                <a:lnTo>
                  <a:pt x="363" y="70"/>
                </a:lnTo>
                <a:lnTo>
                  <a:pt x="366" y="68"/>
                </a:lnTo>
                <a:lnTo>
                  <a:pt x="366" y="65"/>
                </a:lnTo>
                <a:lnTo>
                  <a:pt x="368" y="63"/>
                </a:lnTo>
                <a:lnTo>
                  <a:pt x="370" y="61"/>
                </a:lnTo>
                <a:lnTo>
                  <a:pt x="373" y="56"/>
                </a:lnTo>
                <a:lnTo>
                  <a:pt x="373" y="53"/>
                </a:lnTo>
                <a:lnTo>
                  <a:pt x="375" y="51"/>
                </a:lnTo>
                <a:lnTo>
                  <a:pt x="378" y="49"/>
                </a:lnTo>
                <a:lnTo>
                  <a:pt x="380" y="44"/>
                </a:lnTo>
                <a:lnTo>
                  <a:pt x="380" y="41"/>
                </a:lnTo>
                <a:lnTo>
                  <a:pt x="382" y="39"/>
                </a:lnTo>
                <a:lnTo>
                  <a:pt x="390" y="34"/>
                </a:lnTo>
                <a:lnTo>
                  <a:pt x="390" y="34"/>
                </a:lnTo>
                <a:close/>
              </a:path>
              <a:path w="393" h="175">
                <a:moveTo>
                  <a:pt x="378" y="22"/>
                </a:moveTo>
                <a:lnTo>
                  <a:pt x="373" y="32"/>
                </a:lnTo>
                <a:lnTo>
                  <a:pt x="327" y="32"/>
                </a:lnTo>
                <a:lnTo>
                  <a:pt x="318" y="34"/>
                </a:lnTo>
                <a:lnTo>
                  <a:pt x="318" y="37"/>
                </a:lnTo>
                <a:lnTo>
                  <a:pt x="315" y="39"/>
                </a:lnTo>
                <a:lnTo>
                  <a:pt x="313" y="44"/>
                </a:lnTo>
                <a:lnTo>
                  <a:pt x="313" y="46"/>
                </a:lnTo>
                <a:lnTo>
                  <a:pt x="310" y="49"/>
                </a:lnTo>
                <a:lnTo>
                  <a:pt x="308" y="51"/>
                </a:lnTo>
                <a:lnTo>
                  <a:pt x="308" y="53"/>
                </a:lnTo>
                <a:lnTo>
                  <a:pt x="313" y="56"/>
                </a:lnTo>
                <a:lnTo>
                  <a:pt x="315" y="58"/>
                </a:lnTo>
                <a:lnTo>
                  <a:pt x="318" y="61"/>
                </a:lnTo>
                <a:lnTo>
                  <a:pt x="320" y="63"/>
                </a:lnTo>
                <a:lnTo>
                  <a:pt x="322" y="68"/>
                </a:lnTo>
                <a:lnTo>
                  <a:pt x="322" y="70"/>
                </a:lnTo>
                <a:lnTo>
                  <a:pt x="325" y="73"/>
                </a:lnTo>
                <a:lnTo>
                  <a:pt x="325" y="75"/>
                </a:lnTo>
                <a:lnTo>
                  <a:pt x="327" y="78"/>
                </a:lnTo>
                <a:lnTo>
                  <a:pt x="327" y="80"/>
                </a:lnTo>
                <a:lnTo>
                  <a:pt x="330" y="82"/>
                </a:lnTo>
                <a:lnTo>
                  <a:pt x="332" y="82"/>
                </a:lnTo>
                <a:lnTo>
                  <a:pt x="332" y="78"/>
                </a:lnTo>
                <a:lnTo>
                  <a:pt x="334" y="75"/>
                </a:lnTo>
                <a:lnTo>
                  <a:pt x="334" y="73"/>
                </a:lnTo>
                <a:lnTo>
                  <a:pt x="334" y="68"/>
                </a:lnTo>
                <a:lnTo>
                  <a:pt x="332" y="65"/>
                </a:lnTo>
                <a:lnTo>
                  <a:pt x="332" y="63"/>
                </a:lnTo>
                <a:lnTo>
                  <a:pt x="330" y="63"/>
                </a:lnTo>
                <a:lnTo>
                  <a:pt x="327" y="61"/>
                </a:lnTo>
                <a:lnTo>
                  <a:pt x="325" y="58"/>
                </a:lnTo>
                <a:lnTo>
                  <a:pt x="322" y="56"/>
                </a:lnTo>
                <a:lnTo>
                  <a:pt x="318" y="53"/>
                </a:lnTo>
                <a:lnTo>
                  <a:pt x="315" y="53"/>
                </a:lnTo>
                <a:lnTo>
                  <a:pt x="318" y="51"/>
                </a:lnTo>
                <a:lnTo>
                  <a:pt x="318" y="49"/>
                </a:lnTo>
                <a:lnTo>
                  <a:pt x="320" y="44"/>
                </a:lnTo>
                <a:lnTo>
                  <a:pt x="322" y="41"/>
                </a:lnTo>
                <a:lnTo>
                  <a:pt x="325" y="39"/>
                </a:lnTo>
                <a:lnTo>
                  <a:pt x="327" y="34"/>
                </a:lnTo>
                <a:lnTo>
                  <a:pt x="390" y="34"/>
                </a:lnTo>
                <a:lnTo>
                  <a:pt x="378" y="22"/>
                </a:lnTo>
                <a:lnTo>
                  <a:pt x="378" y="22"/>
                </a:lnTo>
                <a:close/>
              </a:path>
              <a:path w="393" h="175">
                <a:moveTo>
                  <a:pt x="330" y="3"/>
                </a:move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2" y="25"/>
                </a:lnTo>
                <a:lnTo>
                  <a:pt x="320" y="27"/>
                </a:lnTo>
                <a:lnTo>
                  <a:pt x="320" y="30"/>
                </a:lnTo>
                <a:lnTo>
                  <a:pt x="318" y="34"/>
                </a:lnTo>
                <a:lnTo>
                  <a:pt x="327" y="32"/>
                </a:lnTo>
                <a:lnTo>
                  <a:pt x="327" y="30"/>
                </a:lnTo>
                <a:lnTo>
                  <a:pt x="330" y="27"/>
                </a:lnTo>
                <a:lnTo>
                  <a:pt x="332" y="25"/>
                </a:lnTo>
                <a:lnTo>
                  <a:pt x="332" y="20"/>
                </a:lnTo>
                <a:lnTo>
                  <a:pt x="334" y="18"/>
                </a:lnTo>
                <a:lnTo>
                  <a:pt x="342" y="15"/>
                </a:lnTo>
                <a:lnTo>
                  <a:pt x="330" y="3"/>
                </a:lnTo>
                <a:lnTo>
                  <a:pt x="33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14" name="path 12314"/>
          <p:cNvSpPr/>
          <p:nvPr/>
        </p:nvSpPr>
        <p:spPr>
          <a:xfrm>
            <a:off x="6089141" y="9743185"/>
            <a:ext cx="252984" cy="109727"/>
          </a:xfrm>
          <a:custGeom>
            <a:avLst/>
            <a:gdLst/>
            <a:ahLst/>
            <a:cxnLst/>
            <a:rect l="0" t="0" r="0" b="0"/>
            <a:pathLst>
              <a:path w="398" h="172">
                <a:moveTo>
                  <a:pt x="58" y="125"/>
                </a:moveTo>
                <a:lnTo>
                  <a:pt x="51" y="125"/>
                </a:lnTo>
                <a:lnTo>
                  <a:pt x="51" y="130"/>
                </a:lnTo>
                <a:lnTo>
                  <a:pt x="51" y="171"/>
                </a:lnTo>
                <a:lnTo>
                  <a:pt x="58" y="166"/>
                </a:lnTo>
                <a:lnTo>
                  <a:pt x="58" y="125"/>
                </a:lnTo>
                <a:lnTo>
                  <a:pt x="58" y="125"/>
                </a:lnTo>
                <a:close/>
              </a:path>
              <a:path w="398" h="172">
                <a:moveTo>
                  <a:pt x="97" y="125"/>
                </a:moveTo>
                <a:lnTo>
                  <a:pt x="90" y="125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398" h="172">
                <a:moveTo>
                  <a:pt x="58" y="121"/>
                </a:moveTo>
                <a:lnTo>
                  <a:pt x="58" y="97"/>
                </a:lnTo>
                <a:lnTo>
                  <a:pt x="51" y="97"/>
                </a:lnTo>
                <a:lnTo>
                  <a:pt x="51" y="121"/>
                </a:lnTo>
                <a:lnTo>
                  <a:pt x="58" y="121"/>
                </a:lnTo>
                <a:close/>
              </a:path>
              <a:path w="398" h="172">
                <a:moveTo>
                  <a:pt x="15" y="97"/>
                </a:moveTo>
                <a:lnTo>
                  <a:pt x="15" y="121"/>
                </a:lnTo>
                <a:lnTo>
                  <a:pt x="22" y="121"/>
                </a:lnTo>
                <a:lnTo>
                  <a:pt x="22" y="97"/>
                </a:lnTo>
                <a:lnTo>
                  <a:pt x="51" y="97"/>
                </a:lnTo>
                <a:lnTo>
                  <a:pt x="90" y="97"/>
                </a:lnTo>
                <a:lnTo>
                  <a:pt x="15" y="97"/>
                </a:lnTo>
                <a:lnTo>
                  <a:pt x="15" y="97"/>
                </a:lnTo>
                <a:close/>
              </a:path>
              <a:path w="398" h="172">
                <a:moveTo>
                  <a:pt x="51" y="70"/>
                </a:moveTo>
                <a:lnTo>
                  <a:pt x="51" y="92"/>
                </a:lnTo>
                <a:lnTo>
                  <a:pt x="58" y="92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398" h="172">
                <a:moveTo>
                  <a:pt x="102" y="65"/>
                </a:moveTo>
                <a:lnTo>
                  <a:pt x="51" y="70"/>
                </a:lnTo>
                <a:lnTo>
                  <a:pt x="90" y="70"/>
                </a:lnTo>
                <a:lnTo>
                  <a:pt x="90" y="92"/>
                </a:lnTo>
                <a:lnTo>
                  <a:pt x="15" y="92"/>
                </a:lnTo>
                <a:lnTo>
                  <a:pt x="15" y="97"/>
                </a:lnTo>
                <a:lnTo>
                  <a:pt x="90" y="97"/>
                </a:lnTo>
                <a:lnTo>
                  <a:pt x="90" y="121"/>
                </a:lnTo>
                <a:lnTo>
                  <a:pt x="15" y="121"/>
                </a:lnTo>
                <a:lnTo>
                  <a:pt x="13" y="125"/>
                </a:lnTo>
                <a:lnTo>
                  <a:pt x="13" y="135"/>
                </a:lnTo>
                <a:lnTo>
                  <a:pt x="22" y="130"/>
                </a:lnTo>
                <a:lnTo>
                  <a:pt x="22" y="125"/>
                </a:lnTo>
                <a:lnTo>
                  <a:pt x="51" y="125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0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398" h="172">
                <a:moveTo>
                  <a:pt x="13" y="61"/>
                </a:moveTo>
                <a:lnTo>
                  <a:pt x="13" y="65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398" h="172">
                <a:moveTo>
                  <a:pt x="92" y="58"/>
                </a:moveTo>
                <a:lnTo>
                  <a:pt x="90" y="65"/>
                </a:lnTo>
                <a:lnTo>
                  <a:pt x="13" y="65"/>
                </a:lnTo>
                <a:lnTo>
                  <a:pt x="13" y="70"/>
                </a:lnTo>
                <a:lnTo>
                  <a:pt x="15" y="73"/>
                </a:lnTo>
                <a:lnTo>
                  <a:pt x="15" y="92"/>
                </a:lnTo>
                <a:lnTo>
                  <a:pt x="22" y="92"/>
                </a:lnTo>
                <a:lnTo>
                  <a:pt x="22" y="70"/>
                </a:lnTo>
                <a:lnTo>
                  <a:pt x="51" y="70"/>
                </a:lnTo>
                <a:lnTo>
                  <a:pt x="102" y="65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398" h="172">
                <a:moveTo>
                  <a:pt x="51" y="37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7"/>
                </a:lnTo>
                <a:lnTo>
                  <a:pt x="51" y="37"/>
                </a:lnTo>
                <a:close/>
              </a:path>
              <a:path w="398" h="172">
                <a:moveTo>
                  <a:pt x="6" y="32"/>
                </a:moveTo>
                <a:lnTo>
                  <a:pt x="6" y="39"/>
                </a:lnTo>
                <a:lnTo>
                  <a:pt x="3" y="41"/>
                </a:lnTo>
                <a:lnTo>
                  <a:pt x="3" y="44"/>
                </a:lnTo>
                <a:lnTo>
                  <a:pt x="1" y="46"/>
                </a:lnTo>
                <a:lnTo>
                  <a:pt x="1" y="51"/>
                </a:lnTo>
                <a:lnTo>
                  <a:pt x="3" y="53"/>
                </a:lnTo>
                <a:lnTo>
                  <a:pt x="6" y="53"/>
                </a:lnTo>
                <a:lnTo>
                  <a:pt x="8" y="51"/>
                </a:lnTo>
                <a:lnTo>
                  <a:pt x="10" y="49"/>
                </a:lnTo>
                <a:lnTo>
                  <a:pt x="10" y="34"/>
                </a:lnTo>
                <a:lnTo>
                  <a:pt x="102" y="34"/>
                </a:lnTo>
                <a:lnTo>
                  <a:pt x="6" y="32"/>
                </a:lnTo>
                <a:lnTo>
                  <a:pt x="6" y="32"/>
                </a:lnTo>
                <a:close/>
              </a:path>
              <a:path w="398" h="172">
                <a:moveTo>
                  <a:pt x="106" y="22"/>
                </a:moveTo>
                <a:lnTo>
                  <a:pt x="102" y="29"/>
                </a:lnTo>
                <a:lnTo>
                  <a:pt x="10" y="29"/>
                </a:lnTo>
                <a:lnTo>
                  <a:pt x="6" y="32"/>
                </a:lnTo>
                <a:lnTo>
                  <a:pt x="102" y="34"/>
                </a:lnTo>
                <a:lnTo>
                  <a:pt x="94" y="51"/>
                </a:lnTo>
                <a:lnTo>
                  <a:pt x="97" y="53"/>
                </a:lnTo>
                <a:lnTo>
                  <a:pt x="97" y="49"/>
                </a:lnTo>
                <a:lnTo>
                  <a:pt x="99" y="46"/>
                </a:lnTo>
                <a:lnTo>
                  <a:pt x="102" y="44"/>
                </a:lnTo>
                <a:lnTo>
                  <a:pt x="104" y="41"/>
                </a:lnTo>
                <a:lnTo>
                  <a:pt x="106" y="39"/>
                </a:lnTo>
                <a:lnTo>
                  <a:pt x="109" y="37"/>
                </a:lnTo>
                <a:lnTo>
                  <a:pt x="114" y="37"/>
                </a:lnTo>
                <a:lnTo>
                  <a:pt x="116" y="34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398" h="172">
                <a:moveTo>
                  <a:pt x="10" y="20"/>
                </a:moveTo>
                <a:lnTo>
                  <a:pt x="8" y="20"/>
                </a:lnTo>
                <a:lnTo>
                  <a:pt x="8" y="25"/>
                </a:lnTo>
                <a:lnTo>
                  <a:pt x="8" y="27"/>
                </a:lnTo>
                <a:lnTo>
                  <a:pt x="6" y="32"/>
                </a:lnTo>
                <a:lnTo>
                  <a:pt x="10" y="29"/>
                </a:lnTo>
                <a:lnTo>
                  <a:pt x="10" y="20"/>
                </a:lnTo>
                <a:lnTo>
                  <a:pt x="10" y="20"/>
                </a:lnTo>
                <a:close/>
              </a:path>
              <a:path w="398" h="172">
                <a:moveTo>
                  <a:pt x="46" y="1"/>
                </a:moveTo>
                <a:lnTo>
                  <a:pt x="46" y="3"/>
                </a:lnTo>
                <a:lnTo>
                  <a:pt x="49" y="5"/>
                </a:lnTo>
                <a:lnTo>
                  <a:pt x="49" y="10"/>
                </a:lnTo>
                <a:lnTo>
                  <a:pt x="51" y="13"/>
                </a:lnTo>
                <a:lnTo>
                  <a:pt x="51" y="15"/>
                </a:lnTo>
                <a:lnTo>
                  <a:pt x="54" y="20"/>
                </a:lnTo>
                <a:lnTo>
                  <a:pt x="54" y="25"/>
                </a:lnTo>
                <a:lnTo>
                  <a:pt x="56" y="27"/>
                </a:lnTo>
                <a:lnTo>
                  <a:pt x="56" y="29"/>
                </a:lnTo>
                <a:lnTo>
                  <a:pt x="58" y="27"/>
                </a:lnTo>
                <a:lnTo>
                  <a:pt x="58" y="25"/>
                </a:lnTo>
                <a:lnTo>
                  <a:pt x="61" y="25"/>
                </a:lnTo>
                <a:lnTo>
                  <a:pt x="61" y="13"/>
                </a:lnTo>
                <a:lnTo>
                  <a:pt x="58" y="10"/>
                </a:lnTo>
                <a:lnTo>
                  <a:pt x="58" y="8"/>
                </a:lnTo>
                <a:lnTo>
                  <a:pt x="56" y="5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398" h="172">
                <a:moveTo>
                  <a:pt x="397" y="152"/>
                </a:moveTo>
                <a:lnTo>
                  <a:pt x="378" y="152"/>
                </a:lnTo>
                <a:lnTo>
                  <a:pt x="373" y="154"/>
                </a:lnTo>
                <a:lnTo>
                  <a:pt x="327" y="154"/>
                </a:lnTo>
                <a:lnTo>
                  <a:pt x="330" y="154"/>
                </a:lnTo>
                <a:lnTo>
                  <a:pt x="332" y="157"/>
                </a:lnTo>
                <a:lnTo>
                  <a:pt x="334" y="159"/>
                </a:lnTo>
                <a:lnTo>
                  <a:pt x="342" y="159"/>
                </a:lnTo>
                <a:lnTo>
                  <a:pt x="344" y="161"/>
                </a:lnTo>
                <a:lnTo>
                  <a:pt x="349" y="161"/>
                </a:lnTo>
                <a:lnTo>
                  <a:pt x="351" y="164"/>
                </a:lnTo>
                <a:lnTo>
                  <a:pt x="354" y="164"/>
                </a:lnTo>
                <a:lnTo>
                  <a:pt x="358" y="164"/>
                </a:lnTo>
                <a:lnTo>
                  <a:pt x="366" y="164"/>
                </a:lnTo>
                <a:lnTo>
                  <a:pt x="368" y="166"/>
                </a:lnTo>
                <a:lnTo>
                  <a:pt x="385" y="166"/>
                </a:lnTo>
                <a:lnTo>
                  <a:pt x="387" y="164"/>
                </a:lnTo>
                <a:lnTo>
                  <a:pt x="387" y="161"/>
                </a:lnTo>
                <a:lnTo>
                  <a:pt x="390" y="159"/>
                </a:lnTo>
                <a:lnTo>
                  <a:pt x="392" y="157"/>
                </a:lnTo>
                <a:lnTo>
                  <a:pt x="394" y="157"/>
                </a:lnTo>
                <a:lnTo>
                  <a:pt x="397" y="154"/>
                </a:lnTo>
                <a:lnTo>
                  <a:pt x="397" y="152"/>
                </a:lnTo>
                <a:lnTo>
                  <a:pt x="397" y="152"/>
                </a:lnTo>
                <a:close/>
              </a:path>
              <a:path w="398" h="172">
                <a:moveTo>
                  <a:pt x="308" y="121"/>
                </a:moveTo>
                <a:lnTo>
                  <a:pt x="306" y="121"/>
                </a:lnTo>
                <a:lnTo>
                  <a:pt x="308" y="125"/>
                </a:lnTo>
                <a:lnTo>
                  <a:pt x="308" y="128"/>
                </a:lnTo>
                <a:lnTo>
                  <a:pt x="310" y="133"/>
                </a:lnTo>
                <a:lnTo>
                  <a:pt x="313" y="135"/>
                </a:lnTo>
                <a:lnTo>
                  <a:pt x="313" y="137"/>
                </a:lnTo>
                <a:lnTo>
                  <a:pt x="315" y="140"/>
                </a:lnTo>
                <a:lnTo>
                  <a:pt x="318" y="142"/>
                </a:lnTo>
                <a:lnTo>
                  <a:pt x="320" y="145"/>
                </a:lnTo>
                <a:lnTo>
                  <a:pt x="322" y="147"/>
                </a:lnTo>
                <a:lnTo>
                  <a:pt x="332" y="147"/>
                </a:lnTo>
                <a:lnTo>
                  <a:pt x="330" y="145"/>
                </a:lnTo>
                <a:lnTo>
                  <a:pt x="327" y="142"/>
                </a:lnTo>
                <a:lnTo>
                  <a:pt x="325" y="142"/>
                </a:lnTo>
                <a:lnTo>
                  <a:pt x="322" y="140"/>
                </a:lnTo>
                <a:lnTo>
                  <a:pt x="320" y="137"/>
                </a:lnTo>
                <a:lnTo>
                  <a:pt x="318" y="135"/>
                </a:lnTo>
                <a:lnTo>
                  <a:pt x="315" y="133"/>
                </a:lnTo>
                <a:lnTo>
                  <a:pt x="313" y="130"/>
                </a:lnTo>
                <a:lnTo>
                  <a:pt x="313" y="128"/>
                </a:lnTo>
                <a:lnTo>
                  <a:pt x="310" y="123"/>
                </a:lnTo>
                <a:lnTo>
                  <a:pt x="308" y="121"/>
                </a:lnTo>
                <a:lnTo>
                  <a:pt x="308" y="121"/>
                </a:lnTo>
                <a:close/>
              </a:path>
              <a:path w="398" h="172">
                <a:moveTo>
                  <a:pt x="373" y="99"/>
                </a:moveTo>
                <a:lnTo>
                  <a:pt x="366" y="109"/>
                </a:lnTo>
                <a:lnTo>
                  <a:pt x="342" y="109"/>
                </a:lnTo>
                <a:lnTo>
                  <a:pt x="382" y="113"/>
                </a:lnTo>
                <a:lnTo>
                  <a:pt x="373" y="99"/>
                </a:lnTo>
                <a:lnTo>
                  <a:pt x="373" y="99"/>
                </a:lnTo>
                <a:close/>
              </a:path>
              <a:path w="398" h="172">
                <a:moveTo>
                  <a:pt x="301" y="87"/>
                </a:moveTo>
                <a:lnTo>
                  <a:pt x="301" y="106"/>
                </a:lnTo>
                <a:lnTo>
                  <a:pt x="298" y="111"/>
                </a:lnTo>
                <a:lnTo>
                  <a:pt x="298" y="121"/>
                </a:lnTo>
                <a:lnTo>
                  <a:pt x="296" y="123"/>
                </a:lnTo>
                <a:lnTo>
                  <a:pt x="296" y="130"/>
                </a:lnTo>
                <a:lnTo>
                  <a:pt x="294" y="135"/>
                </a:lnTo>
                <a:lnTo>
                  <a:pt x="294" y="137"/>
                </a:lnTo>
                <a:lnTo>
                  <a:pt x="291" y="142"/>
                </a:lnTo>
                <a:lnTo>
                  <a:pt x="289" y="145"/>
                </a:lnTo>
                <a:lnTo>
                  <a:pt x="289" y="147"/>
                </a:lnTo>
                <a:lnTo>
                  <a:pt x="286" y="152"/>
                </a:lnTo>
                <a:lnTo>
                  <a:pt x="286" y="154"/>
                </a:lnTo>
                <a:lnTo>
                  <a:pt x="284" y="157"/>
                </a:lnTo>
                <a:lnTo>
                  <a:pt x="282" y="159"/>
                </a:lnTo>
                <a:lnTo>
                  <a:pt x="279" y="164"/>
                </a:lnTo>
                <a:lnTo>
                  <a:pt x="277" y="166"/>
                </a:lnTo>
                <a:lnTo>
                  <a:pt x="274" y="169"/>
                </a:lnTo>
                <a:lnTo>
                  <a:pt x="277" y="171"/>
                </a:lnTo>
                <a:lnTo>
                  <a:pt x="279" y="169"/>
                </a:lnTo>
                <a:lnTo>
                  <a:pt x="282" y="166"/>
                </a:lnTo>
                <a:lnTo>
                  <a:pt x="284" y="164"/>
                </a:lnTo>
                <a:lnTo>
                  <a:pt x="286" y="161"/>
                </a:lnTo>
                <a:lnTo>
                  <a:pt x="289" y="159"/>
                </a:lnTo>
                <a:lnTo>
                  <a:pt x="289" y="157"/>
                </a:lnTo>
                <a:lnTo>
                  <a:pt x="291" y="154"/>
                </a:lnTo>
                <a:lnTo>
                  <a:pt x="294" y="152"/>
                </a:lnTo>
                <a:lnTo>
                  <a:pt x="294" y="149"/>
                </a:lnTo>
                <a:lnTo>
                  <a:pt x="296" y="147"/>
                </a:lnTo>
                <a:lnTo>
                  <a:pt x="296" y="145"/>
                </a:lnTo>
                <a:lnTo>
                  <a:pt x="298" y="142"/>
                </a:lnTo>
                <a:lnTo>
                  <a:pt x="298" y="140"/>
                </a:lnTo>
                <a:lnTo>
                  <a:pt x="301" y="137"/>
                </a:lnTo>
                <a:lnTo>
                  <a:pt x="301" y="133"/>
                </a:lnTo>
                <a:lnTo>
                  <a:pt x="303" y="130"/>
                </a:lnTo>
                <a:lnTo>
                  <a:pt x="303" y="125"/>
                </a:lnTo>
                <a:lnTo>
                  <a:pt x="306" y="121"/>
                </a:lnTo>
                <a:lnTo>
                  <a:pt x="308" y="121"/>
                </a:lnTo>
                <a:lnTo>
                  <a:pt x="306" y="118"/>
                </a:lnTo>
                <a:lnTo>
                  <a:pt x="308" y="116"/>
                </a:lnTo>
                <a:lnTo>
                  <a:pt x="308" y="104"/>
                </a:lnTo>
                <a:lnTo>
                  <a:pt x="310" y="101"/>
                </a:lnTo>
                <a:lnTo>
                  <a:pt x="315" y="97"/>
                </a:lnTo>
                <a:lnTo>
                  <a:pt x="301" y="87"/>
                </a:lnTo>
                <a:lnTo>
                  <a:pt x="301" y="87"/>
                </a:lnTo>
                <a:close/>
              </a:path>
              <a:path w="398" h="172">
                <a:moveTo>
                  <a:pt x="342" y="73"/>
                </a:moveTo>
                <a:lnTo>
                  <a:pt x="332" y="73"/>
                </a:lnTo>
                <a:lnTo>
                  <a:pt x="332" y="147"/>
                </a:lnTo>
                <a:lnTo>
                  <a:pt x="322" y="147"/>
                </a:ln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66" y="154"/>
                </a:lnTo>
                <a:lnTo>
                  <a:pt x="363" y="154"/>
                </a:lnTo>
                <a:lnTo>
                  <a:pt x="361" y="154"/>
                </a:lnTo>
                <a:lnTo>
                  <a:pt x="358" y="152"/>
                </a:lnTo>
                <a:lnTo>
                  <a:pt x="344" y="152"/>
                </a:lnTo>
                <a:lnTo>
                  <a:pt x="342" y="149"/>
                </a:lnTo>
                <a:lnTo>
                  <a:pt x="342" y="113"/>
                </a:lnTo>
                <a:lnTo>
                  <a:pt x="382" y="113"/>
                </a:lnTo>
                <a:lnTo>
                  <a:pt x="342" y="109"/>
                </a:lnTo>
                <a:lnTo>
                  <a:pt x="342" y="73"/>
                </a:lnTo>
                <a:lnTo>
                  <a:pt x="342" y="73"/>
                </a:lnTo>
                <a:close/>
              </a:path>
              <a:path w="398" h="172">
                <a:moveTo>
                  <a:pt x="378" y="58"/>
                </a:moveTo>
                <a:lnTo>
                  <a:pt x="370" y="68"/>
                </a:lnTo>
                <a:lnTo>
                  <a:pt x="284" y="68"/>
                </a:lnTo>
                <a:lnTo>
                  <a:pt x="289" y="75"/>
                </a:lnTo>
                <a:lnTo>
                  <a:pt x="291" y="75"/>
                </a:lnTo>
                <a:lnTo>
                  <a:pt x="294" y="73"/>
                </a:lnTo>
                <a:lnTo>
                  <a:pt x="387" y="73"/>
                </a:lnTo>
                <a:lnTo>
                  <a:pt x="378" y="58"/>
                </a:lnTo>
                <a:lnTo>
                  <a:pt x="378" y="58"/>
                </a:lnTo>
                <a:close/>
              </a:path>
              <a:path w="398" h="172">
                <a:moveTo>
                  <a:pt x="289" y="37"/>
                </a:moveTo>
                <a:lnTo>
                  <a:pt x="289" y="39"/>
                </a:lnTo>
                <a:lnTo>
                  <a:pt x="286" y="41"/>
                </a:lnTo>
                <a:lnTo>
                  <a:pt x="286" y="44"/>
                </a:lnTo>
                <a:lnTo>
                  <a:pt x="284" y="46"/>
                </a:lnTo>
                <a:lnTo>
                  <a:pt x="282" y="49"/>
                </a:lnTo>
                <a:lnTo>
                  <a:pt x="282" y="53"/>
                </a:lnTo>
                <a:lnTo>
                  <a:pt x="279" y="56"/>
                </a:lnTo>
                <a:lnTo>
                  <a:pt x="282" y="58"/>
                </a:lnTo>
                <a:lnTo>
                  <a:pt x="289" y="58"/>
                </a:lnTo>
                <a:lnTo>
                  <a:pt x="291" y="56"/>
                </a:lnTo>
                <a:lnTo>
                  <a:pt x="294" y="53"/>
                </a:lnTo>
                <a:lnTo>
                  <a:pt x="294" y="37"/>
                </a:lnTo>
                <a:lnTo>
                  <a:pt x="380" y="37"/>
                </a:lnTo>
                <a:lnTo>
                  <a:pt x="289" y="37"/>
                </a:lnTo>
                <a:lnTo>
                  <a:pt x="289" y="37"/>
                </a:lnTo>
                <a:close/>
              </a:path>
              <a:path w="398" h="172">
                <a:moveTo>
                  <a:pt x="385" y="25"/>
                </a:moveTo>
                <a:lnTo>
                  <a:pt x="380" y="34"/>
                </a:lnTo>
                <a:lnTo>
                  <a:pt x="294" y="34"/>
                </a:lnTo>
                <a:lnTo>
                  <a:pt x="289" y="37"/>
                </a:lnTo>
                <a:lnTo>
                  <a:pt x="380" y="37"/>
                </a:lnTo>
                <a:lnTo>
                  <a:pt x="373" y="56"/>
                </a:lnTo>
                <a:lnTo>
                  <a:pt x="375" y="58"/>
                </a:lnTo>
                <a:lnTo>
                  <a:pt x="378" y="53"/>
                </a:lnTo>
                <a:lnTo>
                  <a:pt x="380" y="51"/>
                </a:lnTo>
                <a:lnTo>
                  <a:pt x="382" y="49"/>
                </a:lnTo>
                <a:lnTo>
                  <a:pt x="385" y="46"/>
                </a:lnTo>
                <a:lnTo>
                  <a:pt x="387" y="44"/>
                </a:lnTo>
                <a:lnTo>
                  <a:pt x="390" y="41"/>
                </a:lnTo>
                <a:lnTo>
                  <a:pt x="392" y="41"/>
                </a:lnTo>
                <a:lnTo>
                  <a:pt x="394" y="39"/>
                </a:lnTo>
                <a:lnTo>
                  <a:pt x="385" y="25"/>
                </a:lnTo>
                <a:lnTo>
                  <a:pt x="385" y="25"/>
                </a:lnTo>
                <a:close/>
              </a:path>
              <a:path w="398" h="172">
                <a:moveTo>
                  <a:pt x="294" y="25"/>
                </a:moveTo>
                <a:lnTo>
                  <a:pt x="291" y="25"/>
                </a:lnTo>
                <a:lnTo>
                  <a:pt x="291" y="29"/>
                </a:lnTo>
                <a:lnTo>
                  <a:pt x="291" y="32"/>
                </a:lnTo>
                <a:lnTo>
                  <a:pt x="289" y="37"/>
                </a:lnTo>
                <a:lnTo>
                  <a:pt x="294" y="34"/>
                </a:lnTo>
                <a:lnTo>
                  <a:pt x="294" y="25"/>
                </a:lnTo>
                <a:lnTo>
                  <a:pt x="294" y="25"/>
                </a:lnTo>
                <a:close/>
              </a:path>
              <a:path w="398" h="172">
                <a:moveTo>
                  <a:pt x="327" y="1"/>
                </a:moveTo>
                <a:lnTo>
                  <a:pt x="327" y="5"/>
                </a:lnTo>
                <a:lnTo>
                  <a:pt x="330" y="8"/>
                </a:lnTo>
                <a:lnTo>
                  <a:pt x="332" y="13"/>
                </a:lnTo>
                <a:lnTo>
                  <a:pt x="332" y="15"/>
                </a:lnTo>
                <a:lnTo>
                  <a:pt x="334" y="17"/>
                </a:lnTo>
                <a:lnTo>
                  <a:pt x="334" y="27"/>
                </a:lnTo>
                <a:lnTo>
                  <a:pt x="337" y="29"/>
                </a:lnTo>
                <a:lnTo>
                  <a:pt x="337" y="32"/>
                </a:lnTo>
                <a:lnTo>
                  <a:pt x="339" y="29"/>
                </a:lnTo>
                <a:lnTo>
                  <a:pt x="342" y="27"/>
                </a:lnTo>
                <a:lnTo>
                  <a:pt x="342" y="22"/>
                </a:lnTo>
                <a:lnTo>
                  <a:pt x="344" y="20"/>
                </a:lnTo>
                <a:lnTo>
                  <a:pt x="344" y="17"/>
                </a:lnTo>
                <a:lnTo>
                  <a:pt x="342" y="15"/>
                </a:lnTo>
                <a:lnTo>
                  <a:pt x="342" y="13"/>
                </a:lnTo>
                <a:lnTo>
                  <a:pt x="339" y="10"/>
                </a:lnTo>
                <a:lnTo>
                  <a:pt x="337" y="8"/>
                </a:lnTo>
                <a:lnTo>
                  <a:pt x="334" y="5"/>
                </a:lnTo>
                <a:lnTo>
                  <a:pt x="332" y="3"/>
                </a:lnTo>
                <a:lnTo>
                  <a:pt x="327" y="1"/>
                </a:lnTo>
                <a:lnTo>
                  <a:pt x="32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16" name="path 12316"/>
          <p:cNvSpPr/>
          <p:nvPr/>
        </p:nvSpPr>
        <p:spPr>
          <a:xfrm>
            <a:off x="7899653" y="9744709"/>
            <a:ext cx="259081" cy="106679"/>
          </a:xfrm>
          <a:custGeom>
            <a:avLst/>
            <a:gdLst/>
            <a:ahLst/>
            <a:cxnLst/>
            <a:rect l="0" t="0" r="0" b="0"/>
            <a:pathLst>
              <a:path w="408" h="167">
                <a:moveTo>
                  <a:pt x="70" y="135"/>
                </a:moveTo>
                <a:lnTo>
                  <a:pt x="70" y="137"/>
                </a:lnTo>
                <a:lnTo>
                  <a:pt x="68" y="140"/>
                </a:lnTo>
                <a:lnTo>
                  <a:pt x="66" y="142"/>
                </a:lnTo>
                <a:lnTo>
                  <a:pt x="63" y="142"/>
                </a:lnTo>
                <a:lnTo>
                  <a:pt x="61" y="145"/>
                </a:lnTo>
                <a:lnTo>
                  <a:pt x="58" y="147"/>
                </a:lnTo>
                <a:lnTo>
                  <a:pt x="56" y="150"/>
                </a:lnTo>
                <a:lnTo>
                  <a:pt x="54" y="150"/>
                </a:lnTo>
                <a:lnTo>
                  <a:pt x="51" y="152"/>
                </a:lnTo>
                <a:lnTo>
                  <a:pt x="49" y="154"/>
                </a:lnTo>
                <a:lnTo>
                  <a:pt x="46" y="154"/>
                </a:lnTo>
                <a:lnTo>
                  <a:pt x="44" y="157"/>
                </a:lnTo>
                <a:lnTo>
                  <a:pt x="42" y="159"/>
                </a:lnTo>
                <a:lnTo>
                  <a:pt x="37" y="159"/>
                </a:lnTo>
                <a:lnTo>
                  <a:pt x="34" y="161"/>
                </a:lnTo>
                <a:lnTo>
                  <a:pt x="32" y="161"/>
                </a:lnTo>
                <a:lnTo>
                  <a:pt x="27" y="164"/>
                </a:lnTo>
                <a:lnTo>
                  <a:pt x="27" y="166"/>
                </a:lnTo>
                <a:lnTo>
                  <a:pt x="30" y="166"/>
                </a:lnTo>
                <a:lnTo>
                  <a:pt x="32" y="166"/>
                </a:lnTo>
                <a:lnTo>
                  <a:pt x="34" y="164"/>
                </a:lnTo>
                <a:lnTo>
                  <a:pt x="42" y="164"/>
                </a:lnTo>
                <a:lnTo>
                  <a:pt x="44" y="161"/>
                </a:lnTo>
                <a:lnTo>
                  <a:pt x="46" y="161"/>
                </a:lnTo>
                <a:lnTo>
                  <a:pt x="49" y="159"/>
                </a:lnTo>
                <a:lnTo>
                  <a:pt x="51" y="159"/>
                </a:lnTo>
                <a:lnTo>
                  <a:pt x="54" y="157"/>
                </a:lnTo>
                <a:lnTo>
                  <a:pt x="56" y="157"/>
                </a:lnTo>
                <a:lnTo>
                  <a:pt x="58" y="154"/>
                </a:lnTo>
                <a:lnTo>
                  <a:pt x="61" y="152"/>
                </a:lnTo>
                <a:lnTo>
                  <a:pt x="63" y="152"/>
                </a:lnTo>
                <a:lnTo>
                  <a:pt x="66" y="150"/>
                </a:lnTo>
                <a:lnTo>
                  <a:pt x="68" y="147"/>
                </a:lnTo>
                <a:lnTo>
                  <a:pt x="70" y="147"/>
                </a:lnTo>
                <a:lnTo>
                  <a:pt x="73" y="145"/>
                </a:lnTo>
                <a:lnTo>
                  <a:pt x="75" y="142"/>
                </a:lnTo>
                <a:lnTo>
                  <a:pt x="78" y="140"/>
                </a:lnTo>
                <a:lnTo>
                  <a:pt x="80" y="137"/>
                </a:lnTo>
                <a:lnTo>
                  <a:pt x="82" y="135"/>
                </a:lnTo>
                <a:lnTo>
                  <a:pt x="70" y="135"/>
                </a:lnTo>
                <a:lnTo>
                  <a:pt x="70" y="135"/>
                </a:lnTo>
                <a:close/>
              </a:path>
              <a:path w="408" h="167">
                <a:moveTo>
                  <a:pt x="51" y="104"/>
                </a:moveTo>
                <a:lnTo>
                  <a:pt x="32" y="130"/>
                </a:lnTo>
                <a:lnTo>
                  <a:pt x="25" y="130"/>
                </a:lnTo>
                <a:lnTo>
                  <a:pt x="25" y="133"/>
                </a:lnTo>
                <a:lnTo>
                  <a:pt x="22" y="137"/>
                </a:lnTo>
                <a:lnTo>
                  <a:pt x="20" y="140"/>
                </a:lnTo>
                <a:lnTo>
                  <a:pt x="30" y="150"/>
                </a:lnTo>
                <a:lnTo>
                  <a:pt x="32" y="145"/>
                </a:lnTo>
                <a:lnTo>
                  <a:pt x="32" y="142"/>
                </a:lnTo>
                <a:lnTo>
                  <a:pt x="34" y="140"/>
                </a:lnTo>
                <a:lnTo>
                  <a:pt x="37" y="137"/>
                </a:lnTo>
                <a:lnTo>
                  <a:pt x="37" y="133"/>
                </a:lnTo>
                <a:lnTo>
                  <a:pt x="39" y="130"/>
                </a:lnTo>
                <a:lnTo>
                  <a:pt x="42" y="128"/>
                </a:lnTo>
                <a:lnTo>
                  <a:pt x="42" y="125"/>
                </a:lnTo>
                <a:lnTo>
                  <a:pt x="44" y="123"/>
                </a:lnTo>
                <a:lnTo>
                  <a:pt x="46" y="118"/>
                </a:lnTo>
                <a:lnTo>
                  <a:pt x="49" y="116"/>
                </a:lnTo>
                <a:lnTo>
                  <a:pt x="49" y="113"/>
                </a:lnTo>
                <a:lnTo>
                  <a:pt x="51" y="111"/>
                </a:lnTo>
                <a:lnTo>
                  <a:pt x="54" y="106"/>
                </a:lnTo>
                <a:lnTo>
                  <a:pt x="51" y="104"/>
                </a:lnTo>
                <a:lnTo>
                  <a:pt x="51" y="104"/>
                </a:lnTo>
                <a:close/>
              </a:path>
              <a:path w="408" h="167">
                <a:moveTo>
                  <a:pt x="61" y="77"/>
                </a:moveTo>
                <a:lnTo>
                  <a:pt x="61" y="80"/>
                </a:lnTo>
                <a:lnTo>
                  <a:pt x="63" y="85"/>
                </a:lnTo>
                <a:lnTo>
                  <a:pt x="63" y="92"/>
                </a:lnTo>
                <a:lnTo>
                  <a:pt x="66" y="94"/>
                </a:lnTo>
                <a:lnTo>
                  <a:pt x="66" y="101"/>
                </a:lnTo>
                <a:lnTo>
                  <a:pt x="68" y="106"/>
                </a:lnTo>
                <a:lnTo>
                  <a:pt x="68" y="109"/>
                </a:lnTo>
                <a:lnTo>
                  <a:pt x="70" y="113"/>
                </a:lnTo>
                <a:lnTo>
                  <a:pt x="70" y="116"/>
                </a:lnTo>
                <a:lnTo>
                  <a:pt x="73" y="118"/>
                </a:lnTo>
                <a:lnTo>
                  <a:pt x="73" y="123"/>
                </a:lnTo>
                <a:lnTo>
                  <a:pt x="75" y="125"/>
                </a:lnTo>
                <a:lnTo>
                  <a:pt x="78" y="128"/>
                </a:lnTo>
                <a:lnTo>
                  <a:pt x="75" y="130"/>
                </a:lnTo>
                <a:lnTo>
                  <a:pt x="73" y="133"/>
                </a:lnTo>
                <a:lnTo>
                  <a:pt x="70" y="135"/>
                </a:lnTo>
                <a:lnTo>
                  <a:pt x="82" y="135"/>
                </a:lnTo>
                <a:lnTo>
                  <a:pt x="85" y="137"/>
                </a:lnTo>
                <a:lnTo>
                  <a:pt x="87" y="140"/>
                </a:lnTo>
                <a:lnTo>
                  <a:pt x="90" y="142"/>
                </a:lnTo>
                <a:lnTo>
                  <a:pt x="92" y="145"/>
                </a:lnTo>
                <a:lnTo>
                  <a:pt x="92" y="147"/>
                </a:lnTo>
                <a:lnTo>
                  <a:pt x="94" y="150"/>
                </a:lnTo>
                <a:lnTo>
                  <a:pt x="97" y="152"/>
                </a:lnTo>
                <a:lnTo>
                  <a:pt x="99" y="154"/>
                </a:lnTo>
                <a:lnTo>
                  <a:pt x="102" y="154"/>
                </a:lnTo>
                <a:lnTo>
                  <a:pt x="104" y="157"/>
                </a:lnTo>
                <a:lnTo>
                  <a:pt x="109" y="159"/>
                </a:lnTo>
                <a:lnTo>
                  <a:pt x="111" y="159"/>
                </a:lnTo>
                <a:lnTo>
                  <a:pt x="114" y="161"/>
                </a:lnTo>
                <a:lnTo>
                  <a:pt x="116" y="161"/>
                </a:lnTo>
                <a:lnTo>
                  <a:pt x="116" y="159"/>
                </a:lnTo>
                <a:lnTo>
                  <a:pt x="118" y="157"/>
                </a:lnTo>
                <a:lnTo>
                  <a:pt x="121" y="154"/>
                </a:lnTo>
                <a:lnTo>
                  <a:pt x="123" y="152"/>
                </a:lnTo>
                <a:lnTo>
                  <a:pt x="128" y="152"/>
                </a:lnTo>
                <a:lnTo>
                  <a:pt x="128" y="150"/>
                </a:lnTo>
                <a:lnTo>
                  <a:pt x="123" y="150"/>
                </a:lnTo>
                <a:lnTo>
                  <a:pt x="118" y="147"/>
                </a:lnTo>
                <a:lnTo>
                  <a:pt x="114" y="147"/>
                </a:lnTo>
                <a:lnTo>
                  <a:pt x="111" y="145"/>
                </a:lnTo>
                <a:lnTo>
                  <a:pt x="109" y="145"/>
                </a:lnTo>
                <a:lnTo>
                  <a:pt x="106" y="142"/>
                </a:lnTo>
                <a:lnTo>
                  <a:pt x="104" y="142"/>
                </a:lnTo>
                <a:lnTo>
                  <a:pt x="102" y="140"/>
                </a:lnTo>
                <a:lnTo>
                  <a:pt x="99" y="140"/>
                </a:lnTo>
                <a:lnTo>
                  <a:pt x="97" y="137"/>
                </a:lnTo>
                <a:lnTo>
                  <a:pt x="94" y="135"/>
                </a:lnTo>
                <a:lnTo>
                  <a:pt x="92" y="133"/>
                </a:lnTo>
                <a:lnTo>
                  <a:pt x="90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82" y="123"/>
                </a:lnTo>
                <a:lnTo>
                  <a:pt x="80" y="121"/>
                </a:lnTo>
                <a:lnTo>
                  <a:pt x="80" y="118"/>
                </a:lnTo>
                <a:lnTo>
                  <a:pt x="78" y="116"/>
                </a:lnTo>
                <a:lnTo>
                  <a:pt x="75" y="113"/>
                </a:lnTo>
                <a:lnTo>
                  <a:pt x="75" y="111"/>
                </a:lnTo>
                <a:lnTo>
                  <a:pt x="73" y="109"/>
                </a:lnTo>
                <a:lnTo>
                  <a:pt x="73" y="104"/>
                </a:lnTo>
                <a:lnTo>
                  <a:pt x="70" y="101"/>
                </a:lnTo>
                <a:lnTo>
                  <a:pt x="70" y="99"/>
                </a:lnTo>
                <a:lnTo>
                  <a:pt x="68" y="94"/>
                </a:lnTo>
                <a:lnTo>
                  <a:pt x="68" y="90"/>
                </a:lnTo>
                <a:lnTo>
                  <a:pt x="66" y="87"/>
                </a:lnTo>
                <a:lnTo>
                  <a:pt x="66" y="82"/>
                </a:lnTo>
                <a:lnTo>
                  <a:pt x="63" y="77"/>
                </a:lnTo>
                <a:lnTo>
                  <a:pt x="99" y="77"/>
                </a:lnTo>
                <a:lnTo>
                  <a:pt x="61" y="77"/>
                </a:lnTo>
                <a:lnTo>
                  <a:pt x="61" y="77"/>
                </a:lnTo>
                <a:close/>
              </a:path>
              <a:path w="408" h="167">
                <a:moveTo>
                  <a:pt x="111" y="77"/>
                </a:moveTo>
                <a:lnTo>
                  <a:pt x="61" y="77"/>
                </a:lnTo>
                <a:lnTo>
                  <a:pt x="99" y="77"/>
                </a:ln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4"/>
                </a:lnTo>
                <a:lnTo>
                  <a:pt x="92" y="99"/>
                </a:lnTo>
                <a:lnTo>
                  <a:pt x="92" y="101"/>
                </a:lnTo>
                <a:lnTo>
                  <a:pt x="90" y="104"/>
                </a:lnTo>
                <a:lnTo>
                  <a:pt x="90" y="109"/>
                </a:lnTo>
                <a:lnTo>
                  <a:pt x="87" y="111"/>
                </a:lnTo>
                <a:lnTo>
                  <a:pt x="87" y="113"/>
                </a:lnTo>
                <a:lnTo>
                  <a:pt x="85" y="116"/>
                </a:lnTo>
                <a:lnTo>
                  <a:pt x="82" y="121"/>
                </a:lnTo>
                <a:lnTo>
                  <a:pt x="82" y="123"/>
                </a:lnTo>
                <a:lnTo>
                  <a:pt x="90" y="125"/>
                </a:lnTo>
                <a:lnTo>
                  <a:pt x="92" y="121"/>
                </a:lnTo>
                <a:lnTo>
                  <a:pt x="92" y="118"/>
                </a:lnTo>
                <a:lnTo>
                  <a:pt x="94" y="116"/>
                </a:lnTo>
                <a:lnTo>
                  <a:pt x="97" y="113"/>
                </a:lnTo>
                <a:lnTo>
                  <a:pt x="97" y="109"/>
                </a:lnTo>
                <a:lnTo>
                  <a:pt x="99" y="106"/>
                </a:lnTo>
                <a:lnTo>
                  <a:pt x="99" y="104"/>
                </a:lnTo>
                <a:lnTo>
                  <a:pt x="102" y="99"/>
                </a:lnTo>
                <a:lnTo>
                  <a:pt x="102" y="97"/>
                </a:lnTo>
                <a:lnTo>
                  <a:pt x="104" y="92"/>
                </a:lnTo>
                <a:lnTo>
                  <a:pt x="104" y="90"/>
                </a:lnTo>
                <a:lnTo>
                  <a:pt x="106" y="85"/>
                </a:lnTo>
                <a:lnTo>
                  <a:pt x="106" y="80"/>
                </a:lnTo>
                <a:lnTo>
                  <a:pt x="111" y="77"/>
                </a:lnTo>
                <a:lnTo>
                  <a:pt x="111" y="77"/>
                </a:lnTo>
                <a:close/>
              </a:path>
              <a:path w="408" h="167">
                <a:moveTo>
                  <a:pt x="102" y="65"/>
                </a:moveTo>
                <a:lnTo>
                  <a:pt x="99" y="73"/>
                </a:lnTo>
                <a:lnTo>
                  <a:pt x="49" y="73"/>
                </a:lnTo>
                <a:lnTo>
                  <a:pt x="54" y="80"/>
                </a:lnTo>
                <a:lnTo>
                  <a:pt x="58" y="77"/>
                </a:lnTo>
                <a:lnTo>
                  <a:pt x="111" y="77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408" h="167">
                <a:moveTo>
                  <a:pt x="37" y="61"/>
                </a:moveTo>
                <a:lnTo>
                  <a:pt x="25" y="63"/>
                </a:lnTo>
                <a:lnTo>
                  <a:pt x="25" y="130"/>
                </a:lnTo>
                <a:lnTo>
                  <a:pt x="32" y="130"/>
                </a:lnTo>
                <a:lnTo>
                  <a:pt x="32" y="65"/>
                </a:lnTo>
                <a:lnTo>
                  <a:pt x="37" y="61"/>
                </a:lnTo>
                <a:lnTo>
                  <a:pt x="37" y="61"/>
                </a:lnTo>
                <a:close/>
              </a:path>
              <a:path w="408" h="167">
                <a:moveTo>
                  <a:pt x="27" y="51"/>
                </a:moveTo>
                <a:lnTo>
                  <a:pt x="22" y="58"/>
                </a:lnTo>
                <a:lnTo>
                  <a:pt x="1" y="58"/>
                </a:lnTo>
                <a:lnTo>
                  <a:pt x="6" y="65"/>
                </a:lnTo>
                <a:lnTo>
                  <a:pt x="8" y="63"/>
                </a:lnTo>
                <a:lnTo>
                  <a:pt x="25" y="63"/>
                </a:lnTo>
                <a:lnTo>
                  <a:pt x="37" y="61"/>
                </a:lnTo>
                <a:lnTo>
                  <a:pt x="27" y="51"/>
                </a:lnTo>
                <a:lnTo>
                  <a:pt x="27" y="51"/>
                </a:lnTo>
                <a:close/>
              </a:path>
              <a:path w="408" h="167">
                <a:moveTo>
                  <a:pt x="121" y="49"/>
                </a:moveTo>
                <a:lnTo>
                  <a:pt x="116" y="49"/>
                </a:lnTo>
                <a:lnTo>
                  <a:pt x="114" y="51"/>
                </a:lnTo>
                <a:lnTo>
                  <a:pt x="92" y="51"/>
                </a:lnTo>
                <a:lnTo>
                  <a:pt x="92" y="53"/>
                </a:lnTo>
                <a:lnTo>
                  <a:pt x="94" y="56"/>
                </a:lnTo>
                <a:lnTo>
                  <a:pt x="94" y="58"/>
                </a:lnTo>
                <a:lnTo>
                  <a:pt x="97" y="58"/>
                </a:lnTo>
                <a:lnTo>
                  <a:pt x="102" y="61"/>
                </a:lnTo>
                <a:lnTo>
                  <a:pt x="121" y="61"/>
                </a:lnTo>
                <a:lnTo>
                  <a:pt x="123" y="58"/>
                </a:lnTo>
                <a:lnTo>
                  <a:pt x="126" y="58"/>
                </a:lnTo>
                <a:lnTo>
                  <a:pt x="126" y="56"/>
                </a:lnTo>
                <a:lnTo>
                  <a:pt x="123" y="51"/>
                </a:lnTo>
                <a:lnTo>
                  <a:pt x="123" y="49"/>
                </a:lnTo>
                <a:lnTo>
                  <a:pt x="121" y="49"/>
                </a:lnTo>
                <a:lnTo>
                  <a:pt x="121" y="49"/>
                </a:lnTo>
                <a:close/>
              </a:path>
              <a:path w="408" h="167">
                <a:moveTo>
                  <a:pt x="58" y="10"/>
                </a:moveTo>
                <a:lnTo>
                  <a:pt x="58" y="41"/>
                </a:lnTo>
                <a:lnTo>
                  <a:pt x="56" y="46"/>
                </a:lnTo>
                <a:lnTo>
                  <a:pt x="56" y="49"/>
                </a:lnTo>
                <a:lnTo>
                  <a:pt x="54" y="51"/>
                </a:lnTo>
                <a:lnTo>
                  <a:pt x="54" y="53"/>
                </a:lnTo>
                <a:lnTo>
                  <a:pt x="51" y="56"/>
                </a:lnTo>
                <a:lnTo>
                  <a:pt x="51" y="61"/>
                </a:lnTo>
                <a:lnTo>
                  <a:pt x="49" y="63"/>
                </a:lnTo>
                <a:lnTo>
                  <a:pt x="46" y="65"/>
                </a:lnTo>
                <a:lnTo>
                  <a:pt x="44" y="68"/>
                </a:lnTo>
                <a:lnTo>
                  <a:pt x="42" y="70"/>
                </a:lnTo>
                <a:lnTo>
                  <a:pt x="39" y="75"/>
                </a:lnTo>
                <a:lnTo>
                  <a:pt x="37" y="77"/>
                </a:lnTo>
                <a:lnTo>
                  <a:pt x="37" y="80"/>
                </a:lnTo>
                <a:lnTo>
                  <a:pt x="39" y="77"/>
                </a:lnTo>
                <a:lnTo>
                  <a:pt x="44" y="75"/>
                </a:lnTo>
                <a:lnTo>
                  <a:pt x="46" y="73"/>
                </a:lnTo>
                <a:lnTo>
                  <a:pt x="49" y="70"/>
                </a:lnTo>
                <a:lnTo>
                  <a:pt x="51" y="68"/>
                </a:lnTo>
                <a:lnTo>
                  <a:pt x="54" y="65"/>
                </a:lnTo>
                <a:lnTo>
                  <a:pt x="56" y="63"/>
                </a:lnTo>
                <a:lnTo>
                  <a:pt x="56" y="61"/>
                </a:lnTo>
                <a:lnTo>
                  <a:pt x="58" y="58"/>
                </a:lnTo>
                <a:lnTo>
                  <a:pt x="61" y="56"/>
                </a:lnTo>
                <a:lnTo>
                  <a:pt x="61" y="53"/>
                </a:lnTo>
                <a:lnTo>
                  <a:pt x="63" y="51"/>
                </a:lnTo>
                <a:lnTo>
                  <a:pt x="63" y="46"/>
                </a:lnTo>
                <a:lnTo>
                  <a:pt x="66" y="41"/>
                </a:lnTo>
                <a:lnTo>
                  <a:pt x="66" y="32"/>
                </a:lnTo>
                <a:lnTo>
                  <a:pt x="68" y="30"/>
                </a:lnTo>
                <a:lnTo>
                  <a:pt x="68" y="13"/>
                </a:lnTo>
                <a:lnTo>
                  <a:pt x="92" y="13"/>
                </a:lnTo>
                <a:lnTo>
                  <a:pt x="58" y="10"/>
                </a:lnTo>
                <a:lnTo>
                  <a:pt x="58" y="10"/>
                </a:lnTo>
                <a:close/>
              </a:path>
              <a:path w="408" h="167">
                <a:moveTo>
                  <a:pt x="58" y="1"/>
                </a:moveTo>
                <a:lnTo>
                  <a:pt x="58" y="10"/>
                </a:lnTo>
                <a:lnTo>
                  <a:pt x="92" y="13"/>
                </a:lnTo>
                <a:lnTo>
                  <a:pt x="92" y="51"/>
                </a:lnTo>
                <a:lnTo>
                  <a:pt x="106" y="51"/>
                </a:lnTo>
                <a:lnTo>
                  <a:pt x="104" y="51"/>
                </a:lnTo>
                <a:lnTo>
                  <a:pt x="102" y="49"/>
                </a:lnTo>
                <a:lnTo>
                  <a:pt x="99" y="46"/>
                </a:lnTo>
                <a:lnTo>
                  <a:pt x="99" y="15"/>
                </a:lnTo>
                <a:lnTo>
                  <a:pt x="104" y="10"/>
                </a:lnTo>
                <a:lnTo>
                  <a:pt x="68" y="8"/>
                </a:lnTo>
                <a:lnTo>
                  <a:pt x="58" y="1"/>
                </a:lnTo>
                <a:lnTo>
                  <a:pt x="58" y="1"/>
                </a:lnTo>
                <a:close/>
              </a:path>
              <a:path w="408" h="167">
                <a:moveTo>
                  <a:pt x="94" y="1"/>
                </a:moveTo>
                <a:lnTo>
                  <a:pt x="92" y="8"/>
                </a:lnTo>
                <a:lnTo>
                  <a:pt x="68" y="8"/>
                </a:lnTo>
                <a:lnTo>
                  <a:pt x="104" y="10"/>
                </a:lnTo>
                <a:lnTo>
                  <a:pt x="94" y="1"/>
                </a:lnTo>
                <a:lnTo>
                  <a:pt x="94" y="1"/>
                </a:lnTo>
                <a:close/>
              </a:path>
              <a:path w="408" h="167">
                <a:moveTo>
                  <a:pt x="18" y="1"/>
                </a:moveTo>
                <a:lnTo>
                  <a:pt x="15" y="1"/>
                </a:lnTo>
                <a:lnTo>
                  <a:pt x="18" y="3"/>
                </a:lnTo>
                <a:lnTo>
                  <a:pt x="18" y="5"/>
                </a:lnTo>
                <a:lnTo>
                  <a:pt x="20" y="10"/>
                </a:lnTo>
                <a:lnTo>
                  <a:pt x="20" y="13"/>
                </a:lnTo>
                <a:lnTo>
                  <a:pt x="22" y="17"/>
                </a:lnTo>
                <a:lnTo>
                  <a:pt x="22" y="20"/>
                </a:lnTo>
                <a:lnTo>
                  <a:pt x="25" y="22"/>
                </a:lnTo>
                <a:lnTo>
                  <a:pt x="25" y="30"/>
                </a:lnTo>
                <a:lnTo>
                  <a:pt x="27" y="32"/>
                </a:lnTo>
                <a:lnTo>
                  <a:pt x="32" y="30"/>
                </a:lnTo>
                <a:lnTo>
                  <a:pt x="32" y="25"/>
                </a:lnTo>
                <a:lnTo>
                  <a:pt x="34" y="22"/>
                </a:lnTo>
                <a:lnTo>
                  <a:pt x="34" y="20"/>
                </a:lnTo>
                <a:lnTo>
                  <a:pt x="32" y="15"/>
                </a:lnTo>
                <a:lnTo>
                  <a:pt x="30" y="13"/>
                </a:lnTo>
                <a:lnTo>
                  <a:pt x="30" y="10"/>
                </a:lnTo>
                <a:lnTo>
                  <a:pt x="27" y="10"/>
                </a:lnTo>
                <a:lnTo>
                  <a:pt x="25" y="8"/>
                </a:lnTo>
                <a:lnTo>
                  <a:pt x="22" y="5"/>
                </a:lnTo>
                <a:lnTo>
                  <a:pt x="20" y="3"/>
                </a:lnTo>
                <a:lnTo>
                  <a:pt x="18" y="1"/>
                </a:lnTo>
                <a:lnTo>
                  <a:pt x="18" y="1"/>
                </a:lnTo>
                <a:close/>
              </a:path>
              <a:path w="408" h="167">
                <a:moveTo>
                  <a:pt x="330" y="113"/>
                </a:moveTo>
                <a:lnTo>
                  <a:pt x="308" y="137"/>
                </a:lnTo>
                <a:lnTo>
                  <a:pt x="318" y="137"/>
                </a:lnTo>
                <a:lnTo>
                  <a:pt x="320" y="135"/>
                </a:lnTo>
                <a:lnTo>
                  <a:pt x="322" y="133"/>
                </a:lnTo>
                <a:lnTo>
                  <a:pt x="325" y="128"/>
                </a:lnTo>
                <a:lnTo>
                  <a:pt x="327" y="123"/>
                </a:lnTo>
                <a:lnTo>
                  <a:pt x="330" y="121"/>
                </a:lnTo>
                <a:lnTo>
                  <a:pt x="332" y="116"/>
                </a:lnTo>
                <a:lnTo>
                  <a:pt x="330" y="113"/>
                </a:lnTo>
                <a:lnTo>
                  <a:pt x="330" y="113"/>
                </a:lnTo>
                <a:close/>
              </a:path>
              <a:path w="408" h="167">
                <a:moveTo>
                  <a:pt x="366" y="68"/>
                </a:moveTo>
                <a:lnTo>
                  <a:pt x="356" y="68"/>
                </a:lnTo>
                <a:lnTo>
                  <a:pt x="356" y="133"/>
                </a:lnTo>
                <a:lnTo>
                  <a:pt x="356" y="166"/>
                </a:lnTo>
                <a:lnTo>
                  <a:pt x="366" y="161"/>
                </a:lnTo>
                <a:lnTo>
                  <a:pt x="366" y="68"/>
                </a:lnTo>
                <a:lnTo>
                  <a:pt x="366" y="68"/>
                </a:lnTo>
                <a:close/>
              </a:path>
              <a:path w="408" h="167">
                <a:moveTo>
                  <a:pt x="315" y="65"/>
                </a:moveTo>
                <a:lnTo>
                  <a:pt x="303" y="68"/>
                </a:lnTo>
                <a:lnTo>
                  <a:pt x="303" y="133"/>
                </a:lnTo>
                <a:lnTo>
                  <a:pt x="301" y="137"/>
                </a:lnTo>
                <a:lnTo>
                  <a:pt x="301" y="147"/>
                </a:lnTo>
                <a:lnTo>
                  <a:pt x="308" y="159"/>
                </a:lnTo>
                <a:lnTo>
                  <a:pt x="308" y="157"/>
                </a:lnTo>
                <a:lnTo>
                  <a:pt x="310" y="154"/>
                </a:lnTo>
                <a:lnTo>
                  <a:pt x="310" y="152"/>
                </a:lnTo>
                <a:lnTo>
                  <a:pt x="313" y="150"/>
                </a:lnTo>
                <a:lnTo>
                  <a:pt x="313" y="147"/>
                </a:lnTo>
                <a:lnTo>
                  <a:pt x="315" y="145"/>
                </a:lnTo>
                <a:lnTo>
                  <a:pt x="318" y="142"/>
                </a:lnTo>
                <a:lnTo>
                  <a:pt x="318" y="137"/>
                </a:lnTo>
                <a:lnTo>
                  <a:pt x="308" y="137"/>
                </a:lnTo>
                <a:lnTo>
                  <a:pt x="308" y="70"/>
                </a:lnTo>
                <a:lnTo>
                  <a:pt x="315" y="65"/>
                </a:lnTo>
                <a:lnTo>
                  <a:pt x="315" y="65"/>
                </a:lnTo>
                <a:close/>
              </a:path>
              <a:path w="408" h="167">
                <a:moveTo>
                  <a:pt x="308" y="56"/>
                </a:moveTo>
                <a:lnTo>
                  <a:pt x="301" y="63"/>
                </a:lnTo>
                <a:lnTo>
                  <a:pt x="279" y="63"/>
                </a:lnTo>
                <a:lnTo>
                  <a:pt x="284" y="70"/>
                </a:lnTo>
                <a:lnTo>
                  <a:pt x="284" y="68"/>
                </a:lnTo>
                <a:lnTo>
                  <a:pt x="289" y="68"/>
                </a:lnTo>
                <a:lnTo>
                  <a:pt x="303" y="68"/>
                </a:lnTo>
                <a:lnTo>
                  <a:pt x="315" y="65"/>
                </a:lnTo>
                <a:lnTo>
                  <a:pt x="308" y="56"/>
                </a:lnTo>
                <a:lnTo>
                  <a:pt x="308" y="56"/>
                </a:lnTo>
                <a:close/>
              </a:path>
              <a:path w="408" h="167">
                <a:moveTo>
                  <a:pt x="397" y="53"/>
                </a:moveTo>
                <a:lnTo>
                  <a:pt x="390" y="63"/>
                </a:lnTo>
                <a:lnTo>
                  <a:pt x="320" y="63"/>
                </a:lnTo>
                <a:lnTo>
                  <a:pt x="325" y="70"/>
                </a:lnTo>
                <a:lnTo>
                  <a:pt x="327" y="70"/>
                </a:lnTo>
                <a:lnTo>
                  <a:pt x="330" y="68"/>
                </a:lnTo>
                <a:lnTo>
                  <a:pt x="406" y="68"/>
                </a:lnTo>
                <a:lnTo>
                  <a:pt x="397" y="53"/>
                </a:lnTo>
                <a:lnTo>
                  <a:pt x="397" y="53"/>
                </a:lnTo>
                <a:close/>
              </a:path>
              <a:path w="408" h="167">
                <a:moveTo>
                  <a:pt x="296" y="1"/>
                </a:moveTo>
                <a:lnTo>
                  <a:pt x="294" y="3"/>
                </a:lnTo>
                <a:lnTo>
                  <a:pt x="296" y="5"/>
                </a:lnTo>
                <a:lnTo>
                  <a:pt x="298" y="8"/>
                </a:lnTo>
                <a:lnTo>
                  <a:pt x="298" y="10"/>
                </a:lnTo>
                <a:lnTo>
                  <a:pt x="301" y="13"/>
                </a:lnTo>
                <a:lnTo>
                  <a:pt x="303" y="15"/>
                </a:lnTo>
                <a:lnTo>
                  <a:pt x="306" y="20"/>
                </a:lnTo>
                <a:lnTo>
                  <a:pt x="306" y="22"/>
                </a:lnTo>
                <a:lnTo>
                  <a:pt x="308" y="25"/>
                </a:lnTo>
                <a:lnTo>
                  <a:pt x="308" y="30"/>
                </a:lnTo>
                <a:lnTo>
                  <a:pt x="310" y="32"/>
                </a:lnTo>
                <a:lnTo>
                  <a:pt x="313" y="34"/>
                </a:lnTo>
                <a:lnTo>
                  <a:pt x="315" y="32"/>
                </a:lnTo>
                <a:lnTo>
                  <a:pt x="315" y="17"/>
                </a:lnTo>
                <a:lnTo>
                  <a:pt x="313" y="15"/>
                </a:lnTo>
                <a:lnTo>
                  <a:pt x="310" y="13"/>
                </a:lnTo>
                <a:lnTo>
                  <a:pt x="308" y="10"/>
                </a:lnTo>
                <a:lnTo>
                  <a:pt x="306" y="10"/>
                </a:lnTo>
                <a:lnTo>
                  <a:pt x="303" y="8"/>
                </a:lnTo>
                <a:lnTo>
                  <a:pt x="301" y="5"/>
                </a:lnTo>
                <a:lnTo>
                  <a:pt x="298" y="3"/>
                </a:lnTo>
                <a:lnTo>
                  <a:pt x="296" y="1"/>
                </a:lnTo>
                <a:lnTo>
                  <a:pt x="296" y="1"/>
                </a:lnTo>
                <a:close/>
              </a:path>
              <a:path w="408" h="167">
                <a:moveTo>
                  <a:pt x="356" y="1"/>
                </a:moveTo>
                <a:lnTo>
                  <a:pt x="356" y="63"/>
                </a:lnTo>
                <a:lnTo>
                  <a:pt x="366" y="63"/>
                </a:lnTo>
                <a:lnTo>
                  <a:pt x="366" y="15"/>
                </a:lnTo>
                <a:lnTo>
                  <a:pt x="370" y="8"/>
                </a:lnTo>
                <a:lnTo>
                  <a:pt x="356" y="1"/>
                </a:lnTo>
                <a:lnTo>
                  <a:pt x="35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18" name="path 12318"/>
          <p:cNvSpPr/>
          <p:nvPr/>
        </p:nvSpPr>
        <p:spPr>
          <a:xfrm>
            <a:off x="7323581" y="9346945"/>
            <a:ext cx="252983" cy="108203"/>
          </a:xfrm>
          <a:custGeom>
            <a:avLst/>
            <a:gdLst/>
            <a:ahLst/>
            <a:cxnLst/>
            <a:rect l="0" t="0" r="0" b="0"/>
            <a:pathLst>
              <a:path w="398" h="170">
                <a:moveTo>
                  <a:pt x="116" y="147"/>
                </a:moveTo>
                <a:lnTo>
                  <a:pt x="106" y="157"/>
                </a:lnTo>
                <a:lnTo>
                  <a:pt x="6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6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98" h="170">
                <a:moveTo>
                  <a:pt x="30" y="111"/>
                </a:move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4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9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8" y="118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6" y="150"/>
                </a:lnTo>
                <a:lnTo>
                  <a:pt x="66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6" y="123"/>
                </a:lnTo>
                <a:lnTo>
                  <a:pt x="66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9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8"/>
                </a:lnTo>
                <a:lnTo>
                  <a:pt x="85" y="130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8" y="152"/>
                </a:lnTo>
                <a:lnTo>
                  <a:pt x="78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90" y="140"/>
                </a:lnTo>
                <a:lnTo>
                  <a:pt x="90" y="135"/>
                </a:lnTo>
                <a:lnTo>
                  <a:pt x="92" y="133"/>
                </a:lnTo>
                <a:lnTo>
                  <a:pt x="94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98" h="170">
                <a:moveTo>
                  <a:pt x="82" y="87"/>
                </a:moveTo>
                <a:lnTo>
                  <a:pt x="78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98" h="170">
                <a:moveTo>
                  <a:pt x="68" y="63"/>
                </a:moveTo>
                <a:lnTo>
                  <a:pt x="66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8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7" y="97"/>
                </a:lnTo>
                <a:lnTo>
                  <a:pt x="99" y="97"/>
                </a:lnTo>
                <a:lnTo>
                  <a:pt x="102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6" y="99"/>
                </a:lnTo>
                <a:lnTo>
                  <a:pt x="128" y="99"/>
                </a:lnTo>
                <a:lnTo>
                  <a:pt x="128" y="97"/>
                </a:lnTo>
                <a:lnTo>
                  <a:pt x="126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9" y="92"/>
                </a:lnTo>
                <a:lnTo>
                  <a:pt x="106" y="90"/>
                </a:lnTo>
                <a:lnTo>
                  <a:pt x="104" y="90"/>
                </a:lnTo>
                <a:lnTo>
                  <a:pt x="102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8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9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4" y="90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6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8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8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6" y="63"/>
                </a:lnTo>
                <a:lnTo>
                  <a:pt x="68" y="63"/>
                </a:lnTo>
                <a:lnTo>
                  <a:pt x="68" y="61"/>
                </a:lnTo>
                <a:lnTo>
                  <a:pt x="73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9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9" y="41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98" h="170">
                <a:moveTo>
                  <a:pt x="94" y="32"/>
                </a:moveTo>
                <a:lnTo>
                  <a:pt x="92" y="32"/>
                </a:lnTo>
                <a:lnTo>
                  <a:pt x="94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1"/>
                </a:lnTo>
                <a:lnTo>
                  <a:pt x="102" y="56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98" h="170">
                <a:moveTo>
                  <a:pt x="61" y="20"/>
                </a:moveTo>
                <a:lnTo>
                  <a:pt x="54" y="27"/>
                </a:lnTo>
                <a:lnTo>
                  <a:pt x="22" y="27"/>
                </a:lnTo>
                <a:lnTo>
                  <a:pt x="20" y="32"/>
                </a:lnTo>
                <a:lnTo>
                  <a:pt x="18" y="34"/>
                </a:lnTo>
                <a:lnTo>
                  <a:pt x="18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6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6" y="68"/>
                </a:lnTo>
                <a:lnTo>
                  <a:pt x="6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8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7" y="34"/>
                </a:lnTo>
                <a:lnTo>
                  <a:pt x="27" y="32"/>
                </a:lnTo>
                <a:lnTo>
                  <a:pt x="34" y="32"/>
                </a:lnTo>
                <a:lnTo>
                  <a:pt x="68" y="32"/>
                </a:lnTo>
                <a:lnTo>
                  <a:pt x="61" y="20"/>
                </a:lnTo>
                <a:lnTo>
                  <a:pt x="61" y="20"/>
                </a:lnTo>
                <a:close/>
              </a:path>
              <a:path w="39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8" y="39"/>
                </a:lnTo>
                <a:lnTo>
                  <a:pt x="80" y="34"/>
                </a:lnTo>
                <a:lnTo>
                  <a:pt x="82" y="32"/>
                </a:lnTo>
                <a:lnTo>
                  <a:pt x="126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9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2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9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8"/>
                </a:lnTo>
                <a:lnTo>
                  <a:pt x="78" y="20"/>
                </a:lnTo>
                <a:lnTo>
                  <a:pt x="78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90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98" h="170">
                <a:moveTo>
                  <a:pt x="322" y="152"/>
                </a:moveTo>
                <a:lnTo>
                  <a:pt x="322" y="169"/>
                </a:lnTo>
                <a:lnTo>
                  <a:pt x="330" y="164"/>
                </a:lnTo>
                <a:lnTo>
                  <a:pt x="330" y="154"/>
                </a:lnTo>
                <a:lnTo>
                  <a:pt x="385" y="154"/>
                </a:lnTo>
                <a:lnTo>
                  <a:pt x="322" y="152"/>
                </a:lnTo>
                <a:lnTo>
                  <a:pt x="322" y="152"/>
                </a:lnTo>
                <a:close/>
              </a:path>
              <a:path w="398" h="170">
                <a:moveTo>
                  <a:pt x="313" y="111"/>
                </a:moveTo>
                <a:lnTo>
                  <a:pt x="310" y="113"/>
                </a:lnTo>
                <a:lnTo>
                  <a:pt x="308" y="113"/>
                </a:lnTo>
                <a:lnTo>
                  <a:pt x="306" y="116"/>
                </a:lnTo>
                <a:lnTo>
                  <a:pt x="303" y="118"/>
                </a:lnTo>
                <a:lnTo>
                  <a:pt x="301" y="121"/>
                </a:lnTo>
                <a:lnTo>
                  <a:pt x="298" y="121"/>
                </a:lnTo>
                <a:lnTo>
                  <a:pt x="296" y="123"/>
                </a:lnTo>
                <a:lnTo>
                  <a:pt x="294" y="126"/>
                </a:lnTo>
                <a:lnTo>
                  <a:pt x="291" y="126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82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8" y="121"/>
                </a:lnTo>
                <a:lnTo>
                  <a:pt x="310" y="121"/>
                </a:lnTo>
                <a:lnTo>
                  <a:pt x="313" y="118"/>
                </a:lnTo>
                <a:lnTo>
                  <a:pt x="315" y="118"/>
                </a:lnTo>
                <a:lnTo>
                  <a:pt x="318" y="116"/>
                </a:lnTo>
                <a:lnTo>
                  <a:pt x="320" y="113"/>
                </a:lnTo>
                <a:lnTo>
                  <a:pt x="322" y="111"/>
                </a:lnTo>
                <a:lnTo>
                  <a:pt x="313" y="111"/>
                </a:lnTo>
                <a:lnTo>
                  <a:pt x="313" y="111"/>
                </a:lnTo>
                <a:close/>
              </a:path>
              <a:path w="398" h="170">
                <a:moveTo>
                  <a:pt x="320" y="106"/>
                </a:moveTo>
                <a:lnTo>
                  <a:pt x="318" y="106"/>
                </a:lnTo>
                <a:lnTo>
                  <a:pt x="315" y="109"/>
                </a:lnTo>
                <a:lnTo>
                  <a:pt x="313" y="111"/>
                </a:lnTo>
                <a:lnTo>
                  <a:pt x="322" y="111"/>
                </a:lnTo>
                <a:lnTo>
                  <a:pt x="322" y="135"/>
                </a:lnTo>
                <a:lnTo>
                  <a:pt x="322" y="152"/>
                </a:lnTo>
                <a:lnTo>
                  <a:pt x="385" y="154"/>
                </a:lnTo>
                <a:lnTo>
                  <a:pt x="385" y="166"/>
                </a:lnTo>
                <a:lnTo>
                  <a:pt x="392" y="159"/>
                </a:lnTo>
                <a:lnTo>
                  <a:pt x="392" y="152"/>
                </a:lnTo>
                <a:lnTo>
                  <a:pt x="330" y="150"/>
                </a:lnTo>
                <a:lnTo>
                  <a:pt x="330" y="106"/>
                </a:lnTo>
                <a:lnTo>
                  <a:pt x="385" y="106"/>
                </a:lnTo>
                <a:lnTo>
                  <a:pt x="320" y="106"/>
                </a:lnTo>
                <a:lnTo>
                  <a:pt x="320" y="106"/>
                </a:lnTo>
                <a:close/>
              </a:path>
              <a:path w="398" h="170">
                <a:moveTo>
                  <a:pt x="387" y="94"/>
                </a:moveTo>
                <a:lnTo>
                  <a:pt x="382" y="101"/>
                </a:lnTo>
                <a:lnTo>
                  <a:pt x="334" y="101"/>
                </a:lnTo>
                <a:lnTo>
                  <a:pt x="322" y="104"/>
                </a:lnTo>
                <a:lnTo>
                  <a:pt x="320" y="106"/>
                </a:lnTo>
                <a:lnTo>
                  <a:pt x="385" y="106"/>
                </a:lnTo>
                <a:lnTo>
                  <a:pt x="385" y="150"/>
                </a:lnTo>
                <a:lnTo>
                  <a:pt x="330" y="150"/>
                </a:lnTo>
                <a:lnTo>
                  <a:pt x="392" y="152"/>
                </a:lnTo>
                <a:lnTo>
                  <a:pt x="392" y="109"/>
                </a:lnTo>
                <a:lnTo>
                  <a:pt x="397" y="104"/>
                </a:lnTo>
                <a:lnTo>
                  <a:pt x="387" y="94"/>
                </a:lnTo>
                <a:lnTo>
                  <a:pt x="387" y="94"/>
                </a:lnTo>
                <a:close/>
              </a:path>
              <a:path w="398" h="170">
                <a:moveTo>
                  <a:pt x="322" y="94"/>
                </a:moveTo>
                <a:lnTo>
                  <a:pt x="322" y="104"/>
                </a:lnTo>
                <a:lnTo>
                  <a:pt x="334" y="101"/>
                </a:lnTo>
                <a:lnTo>
                  <a:pt x="337" y="101"/>
                </a:lnTo>
                <a:lnTo>
                  <a:pt x="339" y="99"/>
                </a:lnTo>
                <a:lnTo>
                  <a:pt x="327" y="99"/>
                </a:lnTo>
                <a:lnTo>
                  <a:pt x="322" y="94"/>
                </a:lnTo>
                <a:lnTo>
                  <a:pt x="322" y="94"/>
                </a:lnTo>
                <a:close/>
              </a:path>
              <a:path w="398" h="170">
                <a:moveTo>
                  <a:pt x="310" y="53"/>
                </a:moveTo>
                <a:lnTo>
                  <a:pt x="308" y="56"/>
                </a:lnTo>
                <a:lnTo>
                  <a:pt x="306" y="58"/>
                </a:lnTo>
                <a:lnTo>
                  <a:pt x="306" y="61"/>
                </a:lnTo>
                <a:lnTo>
                  <a:pt x="303" y="63"/>
                </a:lnTo>
                <a:lnTo>
                  <a:pt x="301" y="68"/>
                </a:lnTo>
                <a:lnTo>
                  <a:pt x="298" y="70"/>
                </a:lnTo>
                <a:lnTo>
                  <a:pt x="296" y="73"/>
                </a:lnTo>
                <a:lnTo>
                  <a:pt x="294" y="75"/>
                </a:lnTo>
                <a:lnTo>
                  <a:pt x="291" y="78"/>
                </a:lnTo>
                <a:lnTo>
                  <a:pt x="294" y="80"/>
                </a:lnTo>
                <a:lnTo>
                  <a:pt x="296" y="78"/>
                </a:lnTo>
                <a:lnTo>
                  <a:pt x="298" y="75"/>
                </a:lnTo>
                <a:lnTo>
                  <a:pt x="301" y="73"/>
                </a:lnTo>
                <a:lnTo>
                  <a:pt x="303" y="73"/>
                </a:lnTo>
                <a:lnTo>
                  <a:pt x="303" y="70"/>
                </a:lnTo>
                <a:lnTo>
                  <a:pt x="306" y="68"/>
                </a:lnTo>
                <a:lnTo>
                  <a:pt x="308" y="66"/>
                </a:lnTo>
                <a:lnTo>
                  <a:pt x="310" y="63"/>
                </a:lnTo>
                <a:lnTo>
                  <a:pt x="313" y="61"/>
                </a:lnTo>
                <a:lnTo>
                  <a:pt x="315" y="58"/>
                </a:lnTo>
                <a:lnTo>
                  <a:pt x="315" y="56"/>
                </a:lnTo>
                <a:lnTo>
                  <a:pt x="318" y="53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398" h="170">
                <a:moveTo>
                  <a:pt x="392" y="32"/>
                </a:moveTo>
                <a:lnTo>
                  <a:pt x="378" y="34"/>
                </a:lnTo>
                <a:lnTo>
                  <a:pt x="375" y="37"/>
                </a:lnTo>
                <a:lnTo>
                  <a:pt x="375" y="39"/>
                </a:lnTo>
                <a:lnTo>
                  <a:pt x="373" y="41"/>
                </a:lnTo>
                <a:lnTo>
                  <a:pt x="370" y="44"/>
                </a:lnTo>
                <a:lnTo>
                  <a:pt x="370" y="46"/>
                </a:lnTo>
                <a:lnTo>
                  <a:pt x="368" y="51"/>
                </a:lnTo>
                <a:lnTo>
                  <a:pt x="366" y="53"/>
                </a:lnTo>
                <a:lnTo>
                  <a:pt x="366" y="56"/>
                </a:lnTo>
                <a:lnTo>
                  <a:pt x="363" y="58"/>
                </a:lnTo>
                <a:lnTo>
                  <a:pt x="361" y="61"/>
                </a:lnTo>
                <a:lnTo>
                  <a:pt x="358" y="63"/>
                </a:lnTo>
                <a:lnTo>
                  <a:pt x="356" y="66"/>
                </a:lnTo>
                <a:lnTo>
                  <a:pt x="354" y="70"/>
                </a:lnTo>
                <a:lnTo>
                  <a:pt x="351" y="73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4" y="82"/>
                </a:lnTo>
                <a:lnTo>
                  <a:pt x="342" y="85"/>
                </a:lnTo>
                <a:lnTo>
                  <a:pt x="339" y="87"/>
                </a:lnTo>
                <a:lnTo>
                  <a:pt x="337" y="90"/>
                </a:lnTo>
                <a:lnTo>
                  <a:pt x="334" y="92"/>
                </a:lnTo>
                <a:lnTo>
                  <a:pt x="332" y="94"/>
                </a:lnTo>
                <a:lnTo>
                  <a:pt x="330" y="97"/>
                </a:lnTo>
                <a:lnTo>
                  <a:pt x="327" y="99"/>
                </a:lnTo>
                <a:lnTo>
                  <a:pt x="339" y="99"/>
                </a:lnTo>
                <a:lnTo>
                  <a:pt x="342" y="97"/>
                </a:lnTo>
                <a:lnTo>
                  <a:pt x="344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90"/>
                </a:lnTo>
                <a:lnTo>
                  <a:pt x="351" y="87"/>
                </a:lnTo>
                <a:lnTo>
                  <a:pt x="354" y="85"/>
                </a:lnTo>
                <a:lnTo>
                  <a:pt x="356" y="80"/>
                </a:lnTo>
                <a:lnTo>
                  <a:pt x="358" y="78"/>
                </a:lnTo>
                <a:lnTo>
                  <a:pt x="361" y="75"/>
                </a:lnTo>
                <a:lnTo>
                  <a:pt x="363" y="73"/>
                </a:lnTo>
                <a:lnTo>
                  <a:pt x="366" y="70"/>
                </a:lnTo>
                <a:lnTo>
                  <a:pt x="366" y="68"/>
                </a:lnTo>
                <a:lnTo>
                  <a:pt x="368" y="66"/>
                </a:lnTo>
                <a:lnTo>
                  <a:pt x="370" y="63"/>
                </a:lnTo>
                <a:lnTo>
                  <a:pt x="373" y="61"/>
                </a:lnTo>
                <a:lnTo>
                  <a:pt x="373" y="58"/>
                </a:lnTo>
                <a:lnTo>
                  <a:pt x="375" y="56"/>
                </a:lnTo>
                <a:lnTo>
                  <a:pt x="378" y="53"/>
                </a:lnTo>
                <a:lnTo>
                  <a:pt x="380" y="49"/>
                </a:lnTo>
                <a:lnTo>
                  <a:pt x="380" y="46"/>
                </a:lnTo>
                <a:lnTo>
                  <a:pt x="382" y="44"/>
                </a:lnTo>
                <a:lnTo>
                  <a:pt x="385" y="39"/>
                </a:lnTo>
                <a:lnTo>
                  <a:pt x="387" y="37"/>
                </a:lnTo>
                <a:lnTo>
                  <a:pt x="392" y="32"/>
                </a:lnTo>
                <a:lnTo>
                  <a:pt x="392" y="32"/>
                </a:lnTo>
                <a:close/>
              </a:path>
              <a:path w="398" h="170">
                <a:moveTo>
                  <a:pt x="382" y="22"/>
                </a:moveTo>
                <a:lnTo>
                  <a:pt x="378" y="30"/>
                </a:lnTo>
                <a:lnTo>
                  <a:pt x="332" y="30"/>
                </a:lnTo>
                <a:lnTo>
                  <a:pt x="322" y="32"/>
                </a:lnTo>
                <a:lnTo>
                  <a:pt x="320" y="34"/>
                </a:lnTo>
                <a:lnTo>
                  <a:pt x="320" y="39"/>
                </a:lnTo>
                <a:lnTo>
                  <a:pt x="318" y="41"/>
                </a:lnTo>
                <a:lnTo>
                  <a:pt x="315" y="44"/>
                </a:lnTo>
                <a:lnTo>
                  <a:pt x="315" y="46"/>
                </a:lnTo>
                <a:lnTo>
                  <a:pt x="313" y="49"/>
                </a:lnTo>
                <a:lnTo>
                  <a:pt x="310" y="53"/>
                </a:lnTo>
                <a:lnTo>
                  <a:pt x="318" y="53"/>
                </a:lnTo>
                <a:lnTo>
                  <a:pt x="320" y="56"/>
                </a:lnTo>
                <a:lnTo>
                  <a:pt x="322" y="58"/>
                </a:lnTo>
                <a:lnTo>
                  <a:pt x="322" y="63"/>
                </a:lnTo>
                <a:lnTo>
                  <a:pt x="325" y="66"/>
                </a:lnTo>
                <a:lnTo>
                  <a:pt x="327" y="68"/>
                </a:lnTo>
                <a:lnTo>
                  <a:pt x="327" y="70"/>
                </a:lnTo>
                <a:lnTo>
                  <a:pt x="330" y="73"/>
                </a:lnTo>
                <a:lnTo>
                  <a:pt x="330" y="75"/>
                </a:lnTo>
                <a:lnTo>
                  <a:pt x="332" y="80"/>
                </a:lnTo>
                <a:lnTo>
                  <a:pt x="334" y="80"/>
                </a:lnTo>
                <a:lnTo>
                  <a:pt x="337" y="78"/>
                </a:lnTo>
                <a:lnTo>
                  <a:pt x="337" y="70"/>
                </a:lnTo>
                <a:lnTo>
                  <a:pt x="337" y="66"/>
                </a:lnTo>
                <a:lnTo>
                  <a:pt x="337" y="63"/>
                </a:lnTo>
                <a:lnTo>
                  <a:pt x="334" y="63"/>
                </a:lnTo>
                <a:lnTo>
                  <a:pt x="334" y="61"/>
                </a:lnTo>
                <a:lnTo>
                  <a:pt x="332" y="58"/>
                </a:lnTo>
                <a:lnTo>
                  <a:pt x="330" y="56"/>
                </a:lnTo>
                <a:lnTo>
                  <a:pt x="325" y="56"/>
                </a:lnTo>
                <a:lnTo>
                  <a:pt x="322" y="53"/>
                </a:lnTo>
                <a:lnTo>
                  <a:pt x="320" y="51"/>
                </a:lnTo>
                <a:lnTo>
                  <a:pt x="320" y="49"/>
                </a:lnTo>
                <a:lnTo>
                  <a:pt x="322" y="46"/>
                </a:lnTo>
                <a:lnTo>
                  <a:pt x="325" y="44"/>
                </a:lnTo>
                <a:lnTo>
                  <a:pt x="325" y="39"/>
                </a:lnTo>
                <a:lnTo>
                  <a:pt x="327" y="37"/>
                </a:lnTo>
                <a:lnTo>
                  <a:pt x="330" y="34"/>
                </a:lnTo>
                <a:lnTo>
                  <a:pt x="378" y="34"/>
                </a:lnTo>
                <a:lnTo>
                  <a:pt x="392" y="32"/>
                </a:lnTo>
                <a:lnTo>
                  <a:pt x="382" y="22"/>
                </a:lnTo>
                <a:lnTo>
                  <a:pt x="382" y="22"/>
                </a:lnTo>
                <a:close/>
              </a:path>
              <a:path w="398" h="170">
                <a:moveTo>
                  <a:pt x="332" y="1"/>
                </a:moveTo>
                <a:lnTo>
                  <a:pt x="332" y="6"/>
                </a:lnTo>
                <a:lnTo>
                  <a:pt x="330" y="8"/>
                </a:lnTo>
                <a:lnTo>
                  <a:pt x="330" y="13"/>
                </a:lnTo>
                <a:lnTo>
                  <a:pt x="327" y="15"/>
                </a:lnTo>
                <a:lnTo>
                  <a:pt x="327" y="18"/>
                </a:lnTo>
                <a:lnTo>
                  <a:pt x="325" y="22"/>
                </a:lnTo>
                <a:lnTo>
                  <a:pt x="325" y="25"/>
                </a:lnTo>
                <a:lnTo>
                  <a:pt x="322" y="30"/>
                </a:lnTo>
                <a:lnTo>
                  <a:pt x="322" y="32"/>
                </a:lnTo>
                <a:lnTo>
                  <a:pt x="332" y="30"/>
                </a:lnTo>
                <a:lnTo>
                  <a:pt x="332" y="27"/>
                </a:lnTo>
                <a:lnTo>
                  <a:pt x="334" y="25"/>
                </a:lnTo>
                <a:lnTo>
                  <a:pt x="334" y="22"/>
                </a:lnTo>
                <a:lnTo>
                  <a:pt x="337" y="20"/>
                </a:lnTo>
                <a:lnTo>
                  <a:pt x="339" y="15"/>
                </a:lnTo>
                <a:lnTo>
                  <a:pt x="344" y="13"/>
                </a:lnTo>
                <a:lnTo>
                  <a:pt x="332" y="1"/>
                </a:lnTo>
                <a:lnTo>
                  <a:pt x="33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20" name="path 12320"/>
          <p:cNvSpPr/>
          <p:nvPr/>
        </p:nvSpPr>
        <p:spPr>
          <a:xfrm>
            <a:off x="13351002" y="9743185"/>
            <a:ext cx="249935" cy="108203"/>
          </a:xfrm>
          <a:custGeom>
            <a:avLst/>
            <a:gdLst/>
            <a:ahLst/>
            <a:cxnLst/>
            <a:rect l="0" t="0" r="0" b="0"/>
            <a:pathLst>
              <a:path w="393" h="170">
                <a:moveTo>
                  <a:pt x="106" y="152"/>
                </a:moveTo>
                <a:lnTo>
                  <a:pt x="97" y="154"/>
                </a:lnTo>
                <a:lnTo>
                  <a:pt x="97" y="169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3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5"/>
                </a:lnTo>
                <a:lnTo>
                  <a:pt x="41" y="125"/>
                </a:lnTo>
                <a:lnTo>
                  <a:pt x="46" y="128"/>
                </a:lnTo>
                <a:lnTo>
                  <a:pt x="49" y="130"/>
                </a:lnTo>
                <a:lnTo>
                  <a:pt x="51" y="130"/>
                </a:lnTo>
                <a:lnTo>
                  <a:pt x="53" y="133"/>
                </a:lnTo>
                <a:lnTo>
                  <a:pt x="56" y="133"/>
                </a:lnTo>
                <a:lnTo>
                  <a:pt x="58" y="135"/>
                </a:lnTo>
                <a:lnTo>
                  <a:pt x="61" y="137"/>
                </a:lnTo>
                <a:lnTo>
                  <a:pt x="63" y="140"/>
                </a:lnTo>
                <a:lnTo>
                  <a:pt x="66" y="140"/>
                </a:lnTo>
                <a:lnTo>
                  <a:pt x="66" y="142"/>
                </a:lnTo>
                <a:lnTo>
                  <a:pt x="68" y="145"/>
                </a:lnTo>
                <a:lnTo>
                  <a:pt x="70" y="145"/>
                </a:lnTo>
                <a:lnTo>
                  <a:pt x="73" y="142"/>
                </a:lnTo>
                <a:lnTo>
                  <a:pt x="73" y="135"/>
                </a:lnTo>
                <a:lnTo>
                  <a:pt x="70" y="130"/>
                </a:lnTo>
                <a:lnTo>
                  <a:pt x="70" y="128"/>
                </a:lnTo>
                <a:lnTo>
                  <a:pt x="68" y="128"/>
                </a:lnTo>
                <a:lnTo>
                  <a:pt x="63" y="125"/>
                </a:lnTo>
                <a:lnTo>
                  <a:pt x="61" y="123"/>
                </a:lnTo>
                <a:lnTo>
                  <a:pt x="51" y="123"/>
                </a:lnTo>
                <a:lnTo>
                  <a:pt x="49" y="121"/>
                </a:lnTo>
                <a:lnTo>
                  <a:pt x="39" y="121"/>
                </a:lnTo>
                <a:lnTo>
                  <a:pt x="34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3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9"/>
                </a:lnTo>
                <a:lnTo>
                  <a:pt x="56" y="111"/>
                </a:lnTo>
                <a:lnTo>
                  <a:pt x="58" y="111"/>
                </a:lnTo>
                <a:lnTo>
                  <a:pt x="61" y="113"/>
                </a:lnTo>
                <a:lnTo>
                  <a:pt x="63" y="116"/>
                </a:lnTo>
                <a:lnTo>
                  <a:pt x="63" y="113"/>
                </a:lnTo>
                <a:lnTo>
                  <a:pt x="66" y="109"/>
                </a:lnTo>
                <a:lnTo>
                  <a:pt x="66" y="106"/>
                </a:lnTo>
                <a:lnTo>
                  <a:pt x="63" y="104"/>
                </a:lnTo>
                <a:lnTo>
                  <a:pt x="63" y="101"/>
                </a:lnTo>
                <a:lnTo>
                  <a:pt x="61" y="99"/>
                </a:lnTo>
                <a:lnTo>
                  <a:pt x="58" y="99"/>
                </a:lnTo>
                <a:lnTo>
                  <a:pt x="56" y="97"/>
                </a:lnTo>
                <a:lnTo>
                  <a:pt x="53" y="97"/>
                </a:lnTo>
                <a:lnTo>
                  <a:pt x="51" y="94"/>
                </a:lnTo>
                <a:lnTo>
                  <a:pt x="44" y="94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3" h="170">
                <a:moveTo>
                  <a:pt x="44" y="75"/>
                </a:moveTo>
                <a:lnTo>
                  <a:pt x="41" y="77"/>
                </a:lnTo>
                <a:lnTo>
                  <a:pt x="39" y="80"/>
                </a:lnTo>
                <a:lnTo>
                  <a:pt x="37" y="82"/>
                </a:lnTo>
                <a:lnTo>
                  <a:pt x="34" y="85"/>
                </a:lnTo>
                <a:lnTo>
                  <a:pt x="32" y="87"/>
                </a:lnTo>
                <a:lnTo>
                  <a:pt x="30" y="87"/>
                </a:lnTo>
                <a:lnTo>
                  <a:pt x="27" y="89"/>
                </a:lnTo>
                <a:lnTo>
                  <a:pt x="25" y="92"/>
                </a:lnTo>
                <a:lnTo>
                  <a:pt x="22" y="94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101"/>
                </a:lnTo>
                <a:lnTo>
                  <a:pt x="8" y="101"/>
                </a:lnTo>
                <a:lnTo>
                  <a:pt x="15" y="104"/>
                </a:lnTo>
                <a:lnTo>
                  <a:pt x="18" y="101"/>
                </a:lnTo>
                <a:lnTo>
                  <a:pt x="22" y="101"/>
                </a:lnTo>
                <a:lnTo>
                  <a:pt x="25" y="99"/>
                </a:lnTo>
                <a:lnTo>
                  <a:pt x="27" y="97"/>
                </a:lnTo>
                <a:lnTo>
                  <a:pt x="30" y="97"/>
                </a:lnTo>
                <a:lnTo>
                  <a:pt x="32" y="94"/>
                </a:lnTo>
                <a:lnTo>
                  <a:pt x="34" y="92"/>
                </a:lnTo>
                <a:lnTo>
                  <a:pt x="37" y="92"/>
                </a:lnTo>
                <a:lnTo>
                  <a:pt x="39" y="89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7"/>
                </a:lnTo>
                <a:lnTo>
                  <a:pt x="51" y="77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3" h="170">
                <a:moveTo>
                  <a:pt x="30" y="37"/>
                </a:moveTo>
                <a:lnTo>
                  <a:pt x="30" y="41"/>
                </a:lnTo>
                <a:lnTo>
                  <a:pt x="27" y="44"/>
                </a:lnTo>
                <a:lnTo>
                  <a:pt x="27" y="46"/>
                </a:lnTo>
                <a:lnTo>
                  <a:pt x="25" y="51"/>
                </a:lnTo>
                <a:lnTo>
                  <a:pt x="22" y="53"/>
                </a:lnTo>
                <a:lnTo>
                  <a:pt x="22" y="56"/>
                </a:lnTo>
                <a:lnTo>
                  <a:pt x="20" y="61"/>
                </a:lnTo>
                <a:lnTo>
                  <a:pt x="20" y="63"/>
                </a:lnTo>
                <a:lnTo>
                  <a:pt x="18" y="65"/>
                </a:lnTo>
                <a:lnTo>
                  <a:pt x="15" y="70"/>
                </a:lnTo>
                <a:lnTo>
                  <a:pt x="18" y="70"/>
                </a:lnTo>
                <a:lnTo>
                  <a:pt x="20" y="68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3"/>
                </a:lnTo>
                <a:lnTo>
                  <a:pt x="30" y="49"/>
                </a:lnTo>
                <a:lnTo>
                  <a:pt x="32" y="46"/>
                </a:lnTo>
                <a:lnTo>
                  <a:pt x="34" y="44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3" h="170">
                <a:moveTo>
                  <a:pt x="80" y="37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9"/>
                </a:lnTo>
                <a:lnTo>
                  <a:pt x="61" y="51"/>
                </a:lnTo>
                <a:lnTo>
                  <a:pt x="58" y="53"/>
                </a:lnTo>
                <a:lnTo>
                  <a:pt x="58" y="56"/>
                </a:lnTo>
                <a:lnTo>
                  <a:pt x="56" y="61"/>
                </a:lnTo>
                <a:lnTo>
                  <a:pt x="53" y="63"/>
                </a:lnTo>
                <a:lnTo>
                  <a:pt x="53" y="65"/>
                </a:lnTo>
                <a:lnTo>
                  <a:pt x="61" y="65"/>
                </a:lnTo>
                <a:lnTo>
                  <a:pt x="63" y="63"/>
                </a:lnTo>
                <a:lnTo>
                  <a:pt x="63" y="61"/>
                </a:lnTo>
                <a:lnTo>
                  <a:pt x="66" y="58"/>
                </a:lnTo>
                <a:lnTo>
                  <a:pt x="68" y="53"/>
                </a:lnTo>
                <a:lnTo>
                  <a:pt x="70" y="51"/>
                </a:lnTo>
                <a:lnTo>
                  <a:pt x="70" y="49"/>
                </a:lnTo>
                <a:lnTo>
                  <a:pt x="73" y="46"/>
                </a:lnTo>
                <a:lnTo>
                  <a:pt x="75" y="41"/>
                </a:lnTo>
                <a:lnTo>
                  <a:pt x="75" y="39"/>
                </a:lnTo>
                <a:lnTo>
                  <a:pt x="80" y="37"/>
                </a:lnTo>
                <a:lnTo>
                  <a:pt x="80" y="37"/>
                </a:lnTo>
                <a:close/>
              </a:path>
              <a:path w="393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9"/>
                </a:lnTo>
                <a:lnTo>
                  <a:pt x="39" y="51"/>
                </a:lnTo>
                <a:lnTo>
                  <a:pt x="41" y="53"/>
                </a:lnTo>
                <a:lnTo>
                  <a:pt x="41" y="58"/>
                </a:lnTo>
                <a:lnTo>
                  <a:pt x="44" y="61"/>
                </a:lnTo>
                <a:lnTo>
                  <a:pt x="46" y="63"/>
                </a:lnTo>
                <a:lnTo>
                  <a:pt x="46" y="68"/>
                </a:lnTo>
                <a:lnTo>
                  <a:pt x="49" y="70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51" y="77"/>
                </a:lnTo>
                <a:lnTo>
                  <a:pt x="53" y="77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89"/>
                </a:lnTo>
                <a:lnTo>
                  <a:pt x="68" y="92"/>
                </a:lnTo>
                <a:lnTo>
                  <a:pt x="70" y="94"/>
                </a:lnTo>
                <a:lnTo>
                  <a:pt x="73" y="94"/>
                </a:lnTo>
                <a:lnTo>
                  <a:pt x="75" y="97"/>
                </a:lnTo>
                <a:lnTo>
                  <a:pt x="78" y="99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7"/>
                </a:lnTo>
                <a:lnTo>
                  <a:pt x="92" y="94"/>
                </a:lnTo>
                <a:lnTo>
                  <a:pt x="97" y="94"/>
                </a:lnTo>
                <a:lnTo>
                  <a:pt x="97" y="92"/>
                </a:lnTo>
                <a:lnTo>
                  <a:pt x="94" y="92"/>
                </a:lnTo>
                <a:lnTo>
                  <a:pt x="92" y="89"/>
                </a:lnTo>
                <a:lnTo>
                  <a:pt x="87" y="89"/>
                </a:lnTo>
                <a:lnTo>
                  <a:pt x="85" y="87"/>
                </a:lnTo>
                <a:lnTo>
                  <a:pt x="80" y="87"/>
                </a:lnTo>
                <a:lnTo>
                  <a:pt x="75" y="85"/>
                </a:lnTo>
                <a:lnTo>
                  <a:pt x="73" y="85"/>
                </a:lnTo>
                <a:lnTo>
                  <a:pt x="70" y="82"/>
                </a:lnTo>
                <a:lnTo>
                  <a:pt x="68" y="80"/>
                </a:lnTo>
                <a:lnTo>
                  <a:pt x="66" y="80"/>
                </a:lnTo>
                <a:lnTo>
                  <a:pt x="63" y="77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5"/>
                </a:lnTo>
                <a:lnTo>
                  <a:pt x="53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3"/>
                </a:lnTo>
                <a:lnTo>
                  <a:pt x="44" y="51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80" y="37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3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7"/>
                </a:lnTo>
                <a:lnTo>
                  <a:pt x="34" y="22"/>
                </a:lnTo>
                <a:lnTo>
                  <a:pt x="34" y="29"/>
                </a:lnTo>
                <a:lnTo>
                  <a:pt x="32" y="32"/>
                </a:lnTo>
                <a:lnTo>
                  <a:pt x="39" y="32"/>
                </a:lnTo>
                <a:lnTo>
                  <a:pt x="41" y="29"/>
                </a:lnTo>
                <a:lnTo>
                  <a:pt x="41" y="25"/>
                </a:lnTo>
                <a:lnTo>
                  <a:pt x="44" y="22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3" h="170">
                <a:moveTo>
                  <a:pt x="1" y="13"/>
                </a:moveTo>
                <a:lnTo>
                  <a:pt x="1" y="152"/>
                </a:lnTo>
                <a:lnTo>
                  <a:pt x="8" y="149"/>
                </a:lnTo>
                <a:lnTo>
                  <a:pt x="8" y="106"/>
                </a:lnTo>
                <a:lnTo>
                  <a:pt x="10" y="106"/>
                </a:lnTo>
                <a:lnTo>
                  <a:pt x="13" y="104"/>
                </a:lnTo>
                <a:lnTo>
                  <a:pt x="15" y="104"/>
                </a:lnTo>
                <a:lnTo>
                  <a:pt x="8" y="101"/>
                </a:lnTo>
                <a:lnTo>
                  <a:pt x="8" y="13"/>
                </a:lnTo>
                <a:lnTo>
                  <a:pt x="37" y="13"/>
                </a:lnTo>
                <a:lnTo>
                  <a:pt x="97" y="13"/>
                </a:lnTo>
                <a:lnTo>
                  <a:pt x="1" y="13"/>
                </a:lnTo>
                <a:lnTo>
                  <a:pt x="1" y="13"/>
                </a:lnTo>
                <a:close/>
              </a:path>
              <a:path w="393" h="170">
                <a:moveTo>
                  <a:pt x="1" y="3"/>
                </a:moveTo>
                <a:lnTo>
                  <a:pt x="1" y="13"/>
                </a:lnTo>
                <a:lnTo>
                  <a:pt x="97" y="13"/>
                </a:lnTo>
                <a:lnTo>
                  <a:pt x="97" y="149"/>
                </a:lnTo>
                <a:lnTo>
                  <a:pt x="8" y="149"/>
                </a:lnTo>
                <a:lnTo>
                  <a:pt x="1" y="152"/>
                </a:lnTo>
                <a:lnTo>
                  <a:pt x="1" y="169"/>
                </a:lnTo>
                <a:lnTo>
                  <a:pt x="8" y="166"/>
                </a:lnTo>
                <a:lnTo>
                  <a:pt x="8" y="154"/>
                </a:lnTo>
                <a:lnTo>
                  <a:pt x="97" y="154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3"/>
                </a:lnTo>
                <a:lnTo>
                  <a:pt x="1" y="3"/>
                </a:lnTo>
                <a:close/>
              </a:path>
              <a:path w="393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3" h="170">
                <a:moveTo>
                  <a:pt x="322" y="147"/>
                </a:move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44" y="152"/>
                </a:lnTo>
                <a:lnTo>
                  <a:pt x="337" y="152"/>
                </a:lnTo>
                <a:lnTo>
                  <a:pt x="334" y="149"/>
                </a:lnTo>
                <a:lnTo>
                  <a:pt x="327" y="149"/>
                </a:lnTo>
                <a:lnTo>
                  <a:pt x="322" y="147"/>
                </a:lnTo>
                <a:lnTo>
                  <a:pt x="322" y="147"/>
                </a:lnTo>
                <a:close/>
              </a:path>
              <a:path w="393" h="170">
                <a:moveTo>
                  <a:pt x="375" y="106"/>
                </a:moveTo>
                <a:lnTo>
                  <a:pt x="361" y="109"/>
                </a:lnTo>
                <a:lnTo>
                  <a:pt x="358" y="116"/>
                </a:lnTo>
                <a:lnTo>
                  <a:pt x="358" y="130"/>
                </a:lnTo>
                <a:lnTo>
                  <a:pt x="356" y="135"/>
                </a:lnTo>
                <a:lnTo>
                  <a:pt x="356" y="142"/>
                </a:lnTo>
                <a:lnTo>
                  <a:pt x="353" y="145"/>
                </a:lnTo>
                <a:lnTo>
                  <a:pt x="353" y="149"/>
                </a:lnTo>
                <a:lnTo>
                  <a:pt x="351" y="149"/>
                </a:lnTo>
                <a:lnTo>
                  <a:pt x="351" y="152"/>
                </a:lnTo>
                <a:lnTo>
                  <a:pt x="346" y="152"/>
                </a:lnTo>
                <a:lnTo>
                  <a:pt x="344" y="152"/>
                </a:lnTo>
                <a:lnTo>
                  <a:pt x="327" y="154"/>
                </a:lnTo>
                <a:lnTo>
                  <a:pt x="332" y="157"/>
                </a:lnTo>
                <a:lnTo>
                  <a:pt x="334" y="157"/>
                </a:lnTo>
                <a:lnTo>
                  <a:pt x="334" y="159"/>
                </a:lnTo>
                <a:lnTo>
                  <a:pt x="337" y="161"/>
                </a:lnTo>
                <a:lnTo>
                  <a:pt x="339" y="164"/>
                </a:lnTo>
                <a:lnTo>
                  <a:pt x="339" y="166"/>
                </a:lnTo>
                <a:lnTo>
                  <a:pt x="339" y="169"/>
                </a:lnTo>
                <a:lnTo>
                  <a:pt x="341" y="169"/>
                </a:lnTo>
                <a:lnTo>
                  <a:pt x="346" y="166"/>
                </a:lnTo>
                <a:lnTo>
                  <a:pt x="349" y="166"/>
                </a:lnTo>
                <a:lnTo>
                  <a:pt x="351" y="164"/>
                </a:lnTo>
                <a:lnTo>
                  <a:pt x="353" y="164"/>
                </a:lnTo>
                <a:lnTo>
                  <a:pt x="356" y="161"/>
                </a:lnTo>
                <a:lnTo>
                  <a:pt x="358" y="159"/>
                </a:lnTo>
                <a:lnTo>
                  <a:pt x="361" y="157"/>
                </a:lnTo>
                <a:lnTo>
                  <a:pt x="361" y="149"/>
                </a:lnTo>
                <a:lnTo>
                  <a:pt x="363" y="147"/>
                </a:lnTo>
                <a:lnTo>
                  <a:pt x="363" y="142"/>
                </a:lnTo>
                <a:lnTo>
                  <a:pt x="366" y="137"/>
                </a:lnTo>
                <a:lnTo>
                  <a:pt x="366" y="128"/>
                </a:lnTo>
                <a:lnTo>
                  <a:pt x="368" y="123"/>
                </a:lnTo>
                <a:lnTo>
                  <a:pt x="368" y="111"/>
                </a:lnTo>
                <a:lnTo>
                  <a:pt x="375" y="106"/>
                </a:lnTo>
                <a:lnTo>
                  <a:pt x="375" y="106"/>
                </a:lnTo>
                <a:close/>
              </a:path>
              <a:path w="393" h="170">
                <a:moveTo>
                  <a:pt x="366" y="97"/>
                </a:moveTo>
                <a:lnTo>
                  <a:pt x="361" y="104"/>
                </a:lnTo>
                <a:lnTo>
                  <a:pt x="310" y="104"/>
                </a:lnTo>
                <a:lnTo>
                  <a:pt x="375" y="106"/>
                </a:lnTo>
                <a:lnTo>
                  <a:pt x="366" y="97"/>
                </a:lnTo>
                <a:lnTo>
                  <a:pt x="366" y="97"/>
                </a:lnTo>
                <a:close/>
              </a:path>
              <a:path w="393" h="170">
                <a:moveTo>
                  <a:pt x="320" y="77"/>
                </a:moveTo>
                <a:lnTo>
                  <a:pt x="310" y="77"/>
                </a:lnTo>
                <a:lnTo>
                  <a:pt x="308" y="80"/>
                </a:lnTo>
                <a:lnTo>
                  <a:pt x="308" y="89"/>
                </a:lnTo>
                <a:lnTo>
                  <a:pt x="306" y="92"/>
                </a:lnTo>
                <a:lnTo>
                  <a:pt x="306" y="97"/>
                </a:lnTo>
                <a:lnTo>
                  <a:pt x="303" y="99"/>
                </a:lnTo>
                <a:lnTo>
                  <a:pt x="301" y="101"/>
                </a:lnTo>
                <a:lnTo>
                  <a:pt x="298" y="104"/>
                </a:lnTo>
                <a:lnTo>
                  <a:pt x="306" y="113"/>
                </a:lnTo>
                <a:lnTo>
                  <a:pt x="310" y="109"/>
                </a:lnTo>
                <a:lnTo>
                  <a:pt x="361" y="109"/>
                </a:lnTo>
                <a:lnTo>
                  <a:pt x="375" y="106"/>
                </a:lnTo>
                <a:lnTo>
                  <a:pt x="310" y="104"/>
                </a:lnTo>
                <a:lnTo>
                  <a:pt x="320" y="77"/>
                </a:lnTo>
                <a:lnTo>
                  <a:pt x="320" y="77"/>
                </a:lnTo>
                <a:close/>
              </a:path>
              <a:path w="393" h="170">
                <a:moveTo>
                  <a:pt x="382" y="63"/>
                </a:moveTo>
                <a:lnTo>
                  <a:pt x="375" y="73"/>
                </a:lnTo>
                <a:lnTo>
                  <a:pt x="270" y="73"/>
                </a:lnTo>
                <a:lnTo>
                  <a:pt x="274" y="80"/>
                </a:lnTo>
                <a:lnTo>
                  <a:pt x="279" y="77"/>
                </a:lnTo>
                <a:lnTo>
                  <a:pt x="392" y="77"/>
                </a:lnTo>
                <a:lnTo>
                  <a:pt x="382" y="63"/>
                </a:lnTo>
                <a:lnTo>
                  <a:pt x="382" y="63"/>
                </a:lnTo>
                <a:close/>
              </a:path>
              <a:path w="393" h="170">
                <a:moveTo>
                  <a:pt x="296" y="56"/>
                </a:moveTo>
                <a:lnTo>
                  <a:pt x="296" y="65"/>
                </a:lnTo>
                <a:lnTo>
                  <a:pt x="303" y="61"/>
                </a:lnTo>
                <a:lnTo>
                  <a:pt x="303" y="56"/>
                </a:lnTo>
                <a:lnTo>
                  <a:pt x="358" y="56"/>
                </a:lnTo>
                <a:lnTo>
                  <a:pt x="296" y="56"/>
                </a:lnTo>
                <a:lnTo>
                  <a:pt x="296" y="56"/>
                </a:lnTo>
                <a:close/>
              </a:path>
              <a:path w="393" h="170">
                <a:moveTo>
                  <a:pt x="296" y="13"/>
                </a:moveTo>
                <a:lnTo>
                  <a:pt x="296" y="51"/>
                </a:lnTo>
                <a:lnTo>
                  <a:pt x="303" y="51"/>
                </a:lnTo>
                <a:lnTo>
                  <a:pt x="303" y="13"/>
                </a:lnTo>
                <a:lnTo>
                  <a:pt x="358" y="13"/>
                </a:lnTo>
                <a:lnTo>
                  <a:pt x="296" y="13"/>
                </a:lnTo>
                <a:lnTo>
                  <a:pt x="296" y="13"/>
                </a:lnTo>
                <a:close/>
              </a:path>
              <a:path w="393" h="170">
                <a:moveTo>
                  <a:pt x="296" y="3"/>
                </a:moveTo>
                <a:lnTo>
                  <a:pt x="296" y="13"/>
                </a:lnTo>
                <a:lnTo>
                  <a:pt x="358" y="13"/>
                </a:lnTo>
                <a:lnTo>
                  <a:pt x="358" y="51"/>
                </a:lnTo>
                <a:lnTo>
                  <a:pt x="303" y="51"/>
                </a:lnTo>
                <a:lnTo>
                  <a:pt x="296" y="51"/>
                </a:lnTo>
                <a:lnTo>
                  <a:pt x="296" y="56"/>
                </a:lnTo>
                <a:lnTo>
                  <a:pt x="358" y="56"/>
                </a:lnTo>
                <a:lnTo>
                  <a:pt x="358" y="63"/>
                </a:lnTo>
                <a:lnTo>
                  <a:pt x="366" y="58"/>
                </a:lnTo>
                <a:lnTo>
                  <a:pt x="366" y="15"/>
                </a:lnTo>
                <a:lnTo>
                  <a:pt x="370" y="10"/>
                </a:lnTo>
                <a:lnTo>
                  <a:pt x="303" y="10"/>
                </a:lnTo>
                <a:lnTo>
                  <a:pt x="296" y="3"/>
                </a:lnTo>
                <a:lnTo>
                  <a:pt x="296" y="3"/>
                </a:lnTo>
                <a:close/>
              </a:path>
              <a:path w="393" h="170">
                <a:moveTo>
                  <a:pt x="363" y="3"/>
                </a:moveTo>
                <a:lnTo>
                  <a:pt x="356" y="10"/>
                </a:lnTo>
                <a:lnTo>
                  <a:pt x="303" y="10"/>
                </a:lnTo>
                <a:lnTo>
                  <a:pt x="370" y="10"/>
                </a:lnTo>
                <a:lnTo>
                  <a:pt x="363" y="3"/>
                </a:lnTo>
                <a:lnTo>
                  <a:pt x="363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22" name="path 12322"/>
          <p:cNvSpPr/>
          <p:nvPr/>
        </p:nvSpPr>
        <p:spPr>
          <a:xfrm>
            <a:off x="13351002" y="9545066"/>
            <a:ext cx="248411" cy="108203"/>
          </a:xfrm>
          <a:custGeom>
            <a:avLst/>
            <a:gdLst/>
            <a:ahLst/>
            <a:cxnLst/>
            <a:rect l="0" t="0" r="0" b="0"/>
            <a:pathLst>
              <a:path w="391" h="170">
                <a:moveTo>
                  <a:pt x="106" y="152"/>
                </a:moveTo>
                <a:lnTo>
                  <a:pt x="97" y="152"/>
                </a:lnTo>
                <a:lnTo>
                  <a:pt x="97" y="166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1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3"/>
                </a:lnTo>
                <a:lnTo>
                  <a:pt x="41" y="126"/>
                </a:lnTo>
                <a:lnTo>
                  <a:pt x="46" y="128"/>
                </a:lnTo>
                <a:lnTo>
                  <a:pt x="49" y="128"/>
                </a:lnTo>
                <a:lnTo>
                  <a:pt x="51" y="130"/>
                </a:lnTo>
                <a:lnTo>
                  <a:pt x="53" y="130"/>
                </a:lnTo>
                <a:lnTo>
                  <a:pt x="56" y="133"/>
                </a:lnTo>
                <a:lnTo>
                  <a:pt x="58" y="135"/>
                </a:lnTo>
                <a:lnTo>
                  <a:pt x="61" y="135"/>
                </a:lnTo>
                <a:lnTo>
                  <a:pt x="61" y="138"/>
                </a:lnTo>
                <a:lnTo>
                  <a:pt x="63" y="138"/>
                </a:lnTo>
                <a:lnTo>
                  <a:pt x="66" y="140"/>
                </a:lnTo>
                <a:lnTo>
                  <a:pt x="68" y="142"/>
                </a:lnTo>
                <a:lnTo>
                  <a:pt x="70" y="145"/>
                </a:lnTo>
                <a:lnTo>
                  <a:pt x="70" y="142"/>
                </a:lnTo>
                <a:lnTo>
                  <a:pt x="73" y="140"/>
                </a:lnTo>
                <a:lnTo>
                  <a:pt x="73" y="133"/>
                </a:lnTo>
                <a:lnTo>
                  <a:pt x="70" y="130"/>
                </a:lnTo>
                <a:lnTo>
                  <a:pt x="70" y="128"/>
                </a:lnTo>
                <a:lnTo>
                  <a:pt x="68" y="126"/>
                </a:lnTo>
                <a:lnTo>
                  <a:pt x="63" y="123"/>
                </a:lnTo>
                <a:lnTo>
                  <a:pt x="56" y="123"/>
                </a:lnTo>
                <a:lnTo>
                  <a:pt x="53" y="121"/>
                </a:lnTo>
                <a:lnTo>
                  <a:pt x="46" y="121"/>
                </a:lnTo>
                <a:lnTo>
                  <a:pt x="41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1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6"/>
                </a:lnTo>
                <a:lnTo>
                  <a:pt x="56" y="109"/>
                </a:lnTo>
                <a:lnTo>
                  <a:pt x="58" y="111"/>
                </a:lnTo>
                <a:lnTo>
                  <a:pt x="61" y="114"/>
                </a:lnTo>
                <a:lnTo>
                  <a:pt x="63" y="116"/>
                </a:lnTo>
                <a:lnTo>
                  <a:pt x="63" y="114"/>
                </a:lnTo>
                <a:lnTo>
                  <a:pt x="66" y="109"/>
                </a:lnTo>
                <a:lnTo>
                  <a:pt x="66" y="106"/>
                </a:lnTo>
                <a:lnTo>
                  <a:pt x="63" y="101"/>
                </a:lnTo>
                <a:lnTo>
                  <a:pt x="63" y="99"/>
                </a:lnTo>
                <a:lnTo>
                  <a:pt x="61" y="99"/>
                </a:lnTo>
                <a:lnTo>
                  <a:pt x="58" y="97"/>
                </a:lnTo>
                <a:lnTo>
                  <a:pt x="53" y="97"/>
                </a:lnTo>
                <a:lnTo>
                  <a:pt x="51" y="94"/>
                </a:lnTo>
                <a:lnTo>
                  <a:pt x="49" y="94"/>
                </a:lnTo>
                <a:lnTo>
                  <a:pt x="44" y="92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1" h="170">
                <a:moveTo>
                  <a:pt x="44" y="75"/>
                </a:moveTo>
                <a:lnTo>
                  <a:pt x="41" y="78"/>
                </a:lnTo>
                <a:lnTo>
                  <a:pt x="39" y="80"/>
                </a:lnTo>
                <a:lnTo>
                  <a:pt x="37" y="82"/>
                </a:lnTo>
                <a:lnTo>
                  <a:pt x="34" y="82"/>
                </a:lnTo>
                <a:lnTo>
                  <a:pt x="32" y="85"/>
                </a:lnTo>
                <a:lnTo>
                  <a:pt x="30" y="87"/>
                </a:lnTo>
                <a:lnTo>
                  <a:pt x="27" y="90"/>
                </a:lnTo>
                <a:lnTo>
                  <a:pt x="25" y="92"/>
                </a:lnTo>
                <a:lnTo>
                  <a:pt x="22" y="92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99"/>
                </a:lnTo>
                <a:lnTo>
                  <a:pt x="8" y="101"/>
                </a:lnTo>
                <a:lnTo>
                  <a:pt x="18" y="101"/>
                </a:lnTo>
                <a:lnTo>
                  <a:pt x="22" y="99"/>
                </a:lnTo>
                <a:lnTo>
                  <a:pt x="25" y="99"/>
                </a:lnTo>
                <a:lnTo>
                  <a:pt x="27" y="97"/>
                </a:lnTo>
                <a:lnTo>
                  <a:pt x="30" y="94"/>
                </a:lnTo>
                <a:lnTo>
                  <a:pt x="32" y="94"/>
                </a:lnTo>
                <a:lnTo>
                  <a:pt x="34" y="92"/>
                </a:lnTo>
                <a:lnTo>
                  <a:pt x="37" y="90"/>
                </a:lnTo>
                <a:lnTo>
                  <a:pt x="39" y="87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8"/>
                </a:lnTo>
                <a:lnTo>
                  <a:pt x="51" y="75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1" h="170">
                <a:moveTo>
                  <a:pt x="30" y="37"/>
                </a:moveTo>
                <a:lnTo>
                  <a:pt x="30" y="39"/>
                </a:lnTo>
                <a:lnTo>
                  <a:pt x="27" y="44"/>
                </a:lnTo>
                <a:lnTo>
                  <a:pt x="27" y="46"/>
                </a:lnTo>
                <a:lnTo>
                  <a:pt x="25" y="49"/>
                </a:lnTo>
                <a:lnTo>
                  <a:pt x="22" y="54"/>
                </a:lnTo>
                <a:lnTo>
                  <a:pt x="22" y="56"/>
                </a:lnTo>
                <a:lnTo>
                  <a:pt x="20" y="58"/>
                </a:lnTo>
                <a:lnTo>
                  <a:pt x="20" y="63"/>
                </a:lnTo>
                <a:lnTo>
                  <a:pt x="18" y="66"/>
                </a:lnTo>
                <a:lnTo>
                  <a:pt x="15" y="68"/>
                </a:lnTo>
                <a:lnTo>
                  <a:pt x="18" y="70"/>
                </a:lnTo>
                <a:lnTo>
                  <a:pt x="18" y="68"/>
                </a:lnTo>
                <a:lnTo>
                  <a:pt x="20" y="66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1"/>
                </a:lnTo>
                <a:lnTo>
                  <a:pt x="30" y="49"/>
                </a:lnTo>
                <a:lnTo>
                  <a:pt x="32" y="46"/>
                </a:lnTo>
                <a:lnTo>
                  <a:pt x="34" y="41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1" h="170">
                <a:moveTo>
                  <a:pt x="80" y="34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6"/>
                </a:lnTo>
                <a:lnTo>
                  <a:pt x="61" y="51"/>
                </a:lnTo>
                <a:lnTo>
                  <a:pt x="58" y="54"/>
                </a:lnTo>
                <a:lnTo>
                  <a:pt x="58" y="56"/>
                </a:lnTo>
                <a:lnTo>
                  <a:pt x="56" y="58"/>
                </a:lnTo>
                <a:lnTo>
                  <a:pt x="53" y="61"/>
                </a:lnTo>
                <a:lnTo>
                  <a:pt x="53" y="63"/>
                </a:lnTo>
                <a:lnTo>
                  <a:pt x="61" y="66"/>
                </a:lnTo>
                <a:lnTo>
                  <a:pt x="63" y="63"/>
                </a:lnTo>
                <a:lnTo>
                  <a:pt x="63" y="61"/>
                </a:lnTo>
                <a:lnTo>
                  <a:pt x="66" y="56"/>
                </a:lnTo>
                <a:lnTo>
                  <a:pt x="68" y="54"/>
                </a:lnTo>
                <a:lnTo>
                  <a:pt x="70" y="51"/>
                </a:lnTo>
                <a:lnTo>
                  <a:pt x="70" y="49"/>
                </a:lnTo>
                <a:lnTo>
                  <a:pt x="73" y="44"/>
                </a:lnTo>
                <a:lnTo>
                  <a:pt x="75" y="41"/>
                </a:lnTo>
                <a:lnTo>
                  <a:pt x="75" y="39"/>
                </a:lnTo>
                <a:lnTo>
                  <a:pt x="80" y="34"/>
                </a:lnTo>
                <a:lnTo>
                  <a:pt x="80" y="34"/>
                </a:lnTo>
                <a:close/>
              </a:path>
              <a:path w="391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6"/>
                </a:lnTo>
                <a:lnTo>
                  <a:pt x="39" y="51"/>
                </a:lnTo>
                <a:lnTo>
                  <a:pt x="41" y="54"/>
                </a:lnTo>
                <a:lnTo>
                  <a:pt x="41" y="56"/>
                </a:lnTo>
                <a:lnTo>
                  <a:pt x="44" y="61"/>
                </a:lnTo>
                <a:lnTo>
                  <a:pt x="46" y="63"/>
                </a:lnTo>
                <a:lnTo>
                  <a:pt x="46" y="66"/>
                </a:lnTo>
                <a:lnTo>
                  <a:pt x="49" y="68"/>
                </a:lnTo>
                <a:lnTo>
                  <a:pt x="46" y="70"/>
                </a:lnTo>
                <a:lnTo>
                  <a:pt x="44" y="73"/>
                </a:lnTo>
                <a:lnTo>
                  <a:pt x="44" y="75"/>
                </a:lnTo>
                <a:lnTo>
                  <a:pt x="51" y="75"/>
                </a:lnTo>
                <a:lnTo>
                  <a:pt x="53" y="78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90"/>
                </a:lnTo>
                <a:lnTo>
                  <a:pt x="68" y="90"/>
                </a:lnTo>
                <a:lnTo>
                  <a:pt x="70" y="92"/>
                </a:lnTo>
                <a:lnTo>
                  <a:pt x="73" y="94"/>
                </a:lnTo>
                <a:lnTo>
                  <a:pt x="75" y="97"/>
                </a:lnTo>
                <a:lnTo>
                  <a:pt x="78" y="97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4"/>
                </a:lnTo>
                <a:lnTo>
                  <a:pt x="92" y="94"/>
                </a:lnTo>
                <a:lnTo>
                  <a:pt x="97" y="92"/>
                </a:lnTo>
                <a:lnTo>
                  <a:pt x="97" y="90"/>
                </a:lnTo>
                <a:lnTo>
                  <a:pt x="94" y="90"/>
                </a:lnTo>
                <a:lnTo>
                  <a:pt x="90" y="90"/>
                </a:lnTo>
                <a:lnTo>
                  <a:pt x="87" y="87"/>
                </a:lnTo>
                <a:lnTo>
                  <a:pt x="82" y="87"/>
                </a:lnTo>
                <a:lnTo>
                  <a:pt x="80" y="85"/>
                </a:lnTo>
                <a:lnTo>
                  <a:pt x="75" y="85"/>
                </a:lnTo>
                <a:lnTo>
                  <a:pt x="73" y="82"/>
                </a:lnTo>
                <a:lnTo>
                  <a:pt x="70" y="82"/>
                </a:lnTo>
                <a:lnTo>
                  <a:pt x="68" y="80"/>
                </a:lnTo>
                <a:lnTo>
                  <a:pt x="66" y="78"/>
                </a:lnTo>
                <a:lnTo>
                  <a:pt x="63" y="78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6"/>
                </a:lnTo>
                <a:lnTo>
                  <a:pt x="53" y="63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4"/>
                </a:lnTo>
                <a:lnTo>
                  <a:pt x="44" y="49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68" y="37"/>
                </a:lnTo>
                <a:lnTo>
                  <a:pt x="80" y="34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1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8"/>
                </a:lnTo>
                <a:lnTo>
                  <a:pt x="34" y="20"/>
                </a:lnTo>
                <a:lnTo>
                  <a:pt x="34" y="27"/>
                </a:lnTo>
                <a:lnTo>
                  <a:pt x="32" y="32"/>
                </a:lnTo>
                <a:lnTo>
                  <a:pt x="39" y="32"/>
                </a:lnTo>
                <a:lnTo>
                  <a:pt x="39" y="30"/>
                </a:lnTo>
                <a:lnTo>
                  <a:pt x="41" y="27"/>
                </a:lnTo>
                <a:lnTo>
                  <a:pt x="41" y="25"/>
                </a:lnTo>
                <a:lnTo>
                  <a:pt x="44" y="20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1" h="170">
                <a:moveTo>
                  <a:pt x="1" y="10"/>
                </a:moveTo>
                <a:lnTo>
                  <a:pt x="1" y="150"/>
                </a:lnTo>
                <a:lnTo>
                  <a:pt x="8" y="147"/>
                </a:lnTo>
                <a:lnTo>
                  <a:pt x="8" y="106"/>
                </a:lnTo>
                <a:lnTo>
                  <a:pt x="10" y="104"/>
                </a:lnTo>
                <a:lnTo>
                  <a:pt x="13" y="104"/>
                </a:lnTo>
                <a:lnTo>
                  <a:pt x="15" y="101"/>
                </a:lnTo>
                <a:lnTo>
                  <a:pt x="8" y="101"/>
                </a:lnTo>
                <a:lnTo>
                  <a:pt x="8" y="13"/>
                </a:lnTo>
                <a:lnTo>
                  <a:pt x="97" y="13"/>
                </a:lnTo>
                <a:lnTo>
                  <a:pt x="1" y="10"/>
                </a:lnTo>
                <a:lnTo>
                  <a:pt x="1" y="10"/>
                </a:lnTo>
                <a:close/>
              </a:path>
              <a:path w="391" h="170">
                <a:moveTo>
                  <a:pt x="1" y="1"/>
                </a:moveTo>
                <a:lnTo>
                  <a:pt x="1" y="10"/>
                </a:lnTo>
                <a:lnTo>
                  <a:pt x="97" y="13"/>
                </a:lnTo>
                <a:lnTo>
                  <a:pt x="97" y="147"/>
                </a:lnTo>
                <a:lnTo>
                  <a:pt x="8" y="147"/>
                </a:lnTo>
                <a:lnTo>
                  <a:pt x="1" y="150"/>
                </a:lnTo>
                <a:lnTo>
                  <a:pt x="1" y="169"/>
                </a:lnTo>
                <a:lnTo>
                  <a:pt x="8" y="164"/>
                </a:lnTo>
                <a:lnTo>
                  <a:pt x="8" y="152"/>
                </a:lnTo>
                <a:lnTo>
                  <a:pt x="97" y="152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1"/>
                </a:lnTo>
                <a:lnTo>
                  <a:pt x="1" y="1"/>
                </a:lnTo>
                <a:close/>
              </a:path>
              <a:path w="391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1" h="170">
                <a:moveTo>
                  <a:pt x="353" y="150"/>
                </a:moveTo>
                <a:lnTo>
                  <a:pt x="353" y="154"/>
                </a:lnTo>
                <a:lnTo>
                  <a:pt x="356" y="154"/>
                </a:lnTo>
                <a:lnTo>
                  <a:pt x="358" y="154"/>
                </a:lnTo>
                <a:lnTo>
                  <a:pt x="361" y="157"/>
                </a:lnTo>
                <a:lnTo>
                  <a:pt x="363" y="159"/>
                </a:lnTo>
                <a:lnTo>
                  <a:pt x="366" y="159"/>
                </a:lnTo>
                <a:lnTo>
                  <a:pt x="368" y="161"/>
                </a:lnTo>
                <a:lnTo>
                  <a:pt x="370" y="164"/>
                </a:lnTo>
                <a:lnTo>
                  <a:pt x="370" y="166"/>
                </a:lnTo>
                <a:lnTo>
                  <a:pt x="373" y="169"/>
                </a:lnTo>
                <a:lnTo>
                  <a:pt x="375" y="169"/>
                </a:lnTo>
                <a:lnTo>
                  <a:pt x="378" y="166"/>
                </a:lnTo>
                <a:lnTo>
                  <a:pt x="380" y="164"/>
                </a:lnTo>
                <a:lnTo>
                  <a:pt x="380" y="161"/>
                </a:lnTo>
                <a:lnTo>
                  <a:pt x="382" y="159"/>
                </a:lnTo>
                <a:lnTo>
                  <a:pt x="382" y="157"/>
                </a:lnTo>
                <a:lnTo>
                  <a:pt x="385" y="154"/>
                </a:lnTo>
                <a:lnTo>
                  <a:pt x="373" y="152"/>
                </a:lnTo>
                <a:lnTo>
                  <a:pt x="361" y="152"/>
                </a:lnTo>
                <a:lnTo>
                  <a:pt x="358" y="150"/>
                </a:lnTo>
                <a:lnTo>
                  <a:pt x="353" y="150"/>
                </a:lnTo>
                <a:lnTo>
                  <a:pt x="353" y="150"/>
                </a:lnTo>
                <a:close/>
              </a:path>
              <a:path w="391" h="170">
                <a:moveTo>
                  <a:pt x="306" y="150"/>
                </a:moveTo>
                <a:lnTo>
                  <a:pt x="306" y="152"/>
                </a:lnTo>
                <a:lnTo>
                  <a:pt x="308" y="154"/>
                </a:lnTo>
                <a:lnTo>
                  <a:pt x="310" y="154"/>
                </a:lnTo>
                <a:lnTo>
                  <a:pt x="313" y="157"/>
                </a:lnTo>
                <a:lnTo>
                  <a:pt x="315" y="159"/>
                </a:lnTo>
                <a:lnTo>
                  <a:pt x="318" y="161"/>
                </a:lnTo>
                <a:lnTo>
                  <a:pt x="318" y="164"/>
                </a:lnTo>
                <a:lnTo>
                  <a:pt x="320" y="166"/>
                </a:lnTo>
                <a:lnTo>
                  <a:pt x="322" y="164"/>
                </a:lnTo>
                <a:lnTo>
                  <a:pt x="325" y="161"/>
                </a:lnTo>
                <a:lnTo>
                  <a:pt x="327" y="161"/>
                </a:lnTo>
                <a:lnTo>
                  <a:pt x="330" y="157"/>
                </a:lnTo>
                <a:lnTo>
                  <a:pt x="332" y="154"/>
                </a:lnTo>
                <a:lnTo>
                  <a:pt x="332" y="152"/>
                </a:lnTo>
                <a:lnTo>
                  <a:pt x="320" y="152"/>
                </a:lnTo>
                <a:lnTo>
                  <a:pt x="313" y="152"/>
                </a:lnTo>
                <a:lnTo>
                  <a:pt x="310" y="150"/>
                </a:lnTo>
                <a:lnTo>
                  <a:pt x="306" y="150"/>
                </a:lnTo>
                <a:lnTo>
                  <a:pt x="306" y="150"/>
                </a:lnTo>
                <a:close/>
              </a:path>
              <a:path w="391" h="170">
                <a:moveTo>
                  <a:pt x="308" y="94"/>
                </a:moveTo>
                <a:lnTo>
                  <a:pt x="298" y="94"/>
                </a:lnTo>
                <a:lnTo>
                  <a:pt x="298" y="99"/>
                </a:lnTo>
                <a:lnTo>
                  <a:pt x="298" y="109"/>
                </a:lnTo>
                <a:lnTo>
                  <a:pt x="296" y="114"/>
                </a:lnTo>
                <a:lnTo>
                  <a:pt x="296" y="121"/>
                </a:lnTo>
                <a:lnTo>
                  <a:pt x="293" y="123"/>
                </a:lnTo>
                <a:lnTo>
                  <a:pt x="293" y="126"/>
                </a:lnTo>
                <a:lnTo>
                  <a:pt x="291" y="130"/>
                </a:lnTo>
                <a:lnTo>
                  <a:pt x="291" y="133"/>
                </a:lnTo>
                <a:lnTo>
                  <a:pt x="289" y="135"/>
                </a:lnTo>
                <a:lnTo>
                  <a:pt x="289" y="140"/>
                </a:lnTo>
                <a:lnTo>
                  <a:pt x="286" y="142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7" y="154"/>
                </a:lnTo>
                <a:lnTo>
                  <a:pt x="274" y="157"/>
                </a:lnTo>
                <a:lnTo>
                  <a:pt x="272" y="159"/>
                </a:lnTo>
                <a:lnTo>
                  <a:pt x="270" y="161"/>
                </a:lnTo>
                <a:lnTo>
                  <a:pt x="267" y="164"/>
                </a:lnTo>
                <a:lnTo>
                  <a:pt x="270" y="166"/>
                </a:lnTo>
                <a:lnTo>
                  <a:pt x="272" y="164"/>
                </a:lnTo>
                <a:lnTo>
                  <a:pt x="274" y="164"/>
                </a:lnTo>
                <a:lnTo>
                  <a:pt x="277" y="161"/>
                </a:lnTo>
                <a:lnTo>
                  <a:pt x="279" y="159"/>
                </a:lnTo>
                <a:lnTo>
                  <a:pt x="281" y="157"/>
                </a:lnTo>
                <a:lnTo>
                  <a:pt x="284" y="154"/>
                </a:lnTo>
                <a:lnTo>
                  <a:pt x="286" y="152"/>
                </a:lnTo>
                <a:lnTo>
                  <a:pt x="289" y="150"/>
                </a:lnTo>
                <a:lnTo>
                  <a:pt x="291" y="147"/>
                </a:lnTo>
                <a:lnTo>
                  <a:pt x="291" y="145"/>
                </a:lnTo>
                <a:lnTo>
                  <a:pt x="293" y="142"/>
                </a:lnTo>
                <a:lnTo>
                  <a:pt x="296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1" y="126"/>
                </a:lnTo>
                <a:lnTo>
                  <a:pt x="303" y="121"/>
                </a:lnTo>
                <a:lnTo>
                  <a:pt x="303" y="114"/>
                </a:lnTo>
                <a:lnTo>
                  <a:pt x="306" y="111"/>
                </a:lnTo>
                <a:lnTo>
                  <a:pt x="306" y="99"/>
                </a:lnTo>
                <a:lnTo>
                  <a:pt x="308" y="94"/>
                </a:lnTo>
                <a:lnTo>
                  <a:pt x="308" y="94"/>
                </a:lnTo>
                <a:close/>
              </a:path>
              <a:path w="391" h="170">
                <a:moveTo>
                  <a:pt x="341" y="92"/>
                </a:moveTo>
                <a:lnTo>
                  <a:pt x="330" y="94"/>
                </a:lnTo>
                <a:lnTo>
                  <a:pt x="330" y="104"/>
                </a:lnTo>
                <a:lnTo>
                  <a:pt x="327" y="111"/>
                </a:lnTo>
                <a:lnTo>
                  <a:pt x="327" y="135"/>
                </a:lnTo>
                <a:lnTo>
                  <a:pt x="325" y="138"/>
                </a:lnTo>
                <a:lnTo>
                  <a:pt x="325" y="147"/>
                </a:lnTo>
                <a:lnTo>
                  <a:pt x="322" y="150"/>
                </a:lnTo>
                <a:lnTo>
                  <a:pt x="322" y="152"/>
                </a:lnTo>
                <a:lnTo>
                  <a:pt x="320" y="152"/>
                </a:lnTo>
                <a:lnTo>
                  <a:pt x="332" y="152"/>
                </a:lnTo>
                <a:lnTo>
                  <a:pt x="332" y="150"/>
                </a:lnTo>
                <a:lnTo>
                  <a:pt x="332" y="145"/>
                </a:lnTo>
                <a:lnTo>
                  <a:pt x="334" y="140"/>
                </a:lnTo>
                <a:lnTo>
                  <a:pt x="334" y="138"/>
                </a:lnTo>
                <a:lnTo>
                  <a:pt x="334" y="121"/>
                </a:lnTo>
                <a:lnTo>
                  <a:pt x="337" y="116"/>
                </a:lnTo>
                <a:lnTo>
                  <a:pt x="337" y="99"/>
                </a:lnTo>
                <a:lnTo>
                  <a:pt x="341" y="92"/>
                </a:lnTo>
                <a:lnTo>
                  <a:pt x="341" y="92"/>
                </a:lnTo>
                <a:close/>
              </a:path>
              <a:path w="391" h="170">
                <a:moveTo>
                  <a:pt x="334" y="85"/>
                </a:moveTo>
                <a:lnTo>
                  <a:pt x="330" y="92"/>
                </a:lnTo>
                <a:lnTo>
                  <a:pt x="270" y="92"/>
                </a:lnTo>
                <a:lnTo>
                  <a:pt x="274" y="97"/>
                </a:lnTo>
                <a:lnTo>
                  <a:pt x="279" y="94"/>
                </a:lnTo>
                <a:lnTo>
                  <a:pt x="330" y="94"/>
                </a:lnTo>
                <a:lnTo>
                  <a:pt x="341" y="92"/>
                </a:lnTo>
                <a:lnTo>
                  <a:pt x="334" y="85"/>
                </a:lnTo>
                <a:lnTo>
                  <a:pt x="334" y="85"/>
                </a:lnTo>
                <a:close/>
              </a:path>
              <a:path w="391" h="170">
                <a:moveTo>
                  <a:pt x="298" y="61"/>
                </a:moveTo>
                <a:lnTo>
                  <a:pt x="298" y="92"/>
                </a:lnTo>
                <a:lnTo>
                  <a:pt x="308" y="92"/>
                </a:lnTo>
                <a:lnTo>
                  <a:pt x="308" y="70"/>
                </a:lnTo>
                <a:lnTo>
                  <a:pt x="313" y="68"/>
                </a:lnTo>
                <a:lnTo>
                  <a:pt x="298" y="61"/>
                </a:lnTo>
                <a:lnTo>
                  <a:pt x="298" y="61"/>
                </a:lnTo>
                <a:close/>
              </a:path>
              <a:path w="391" h="170">
                <a:moveTo>
                  <a:pt x="281" y="56"/>
                </a:moveTo>
                <a:lnTo>
                  <a:pt x="281" y="68"/>
                </a:lnTo>
                <a:lnTo>
                  <a:pt x="291" y="63"/>
                </a:lnTo>
                <a:lnTo>
                  <a:pt x="291" y="56"/>
                </a:lnTo>
                <a:lnTo>
                  <a:pt x="325" y="56"/>
                </a:lnTo>
                <a:lnTo>
                  <a:pt x="281" y="56"/>
                </a:lnTo>
                <a:lnTo>
                  <a:pt x="281" y="56"/>
                </a:lnTo>
                <a:close/>
              </a:path>
              <a:path w="391" h="170">
                <a:moveTo>
                  <a:pt x="349" y="27"/>
                </a:moveTo>
                <a:lnTo>
                  <a:pt x="349" y="118"/>
                </a:lnTo>
                <a:lnTo>
                  <a:pt x="349" y="123"/>
                </a:lnTo>
                <a:lnTo>
                  <a:pt x="349" y="130"/>
                </a:lnTo>
                <a:lnTo>
                  <a:pt x="358" y="123"/>
                </a:lnTo>
                <a:lnTo>
                  <a:pt x="358" y="114"/>
                </a:lnTo>
                <a:lnTo>
                  <a:pt x="356" y="109"/>
                </a:lnTo>
                <a:lnTo>
                  <a:pt x="356" y="41"/>
                </a:lnTo>
                <a:lnTo>
                  <a:pt x="361" y="37"/>
                </a:lnTo>
                <a:lnTo>
                  <a:pt x="349" y="27"/>
                </a:lnTo>
                <a:lnTo>
                  <a:pt x="349" y="27"/>
                </a:lnTo>
                <a:close/>
              </a:path>
              <a:path w="391" h="170">
                <a:moveTo>
                  <a:pt x="281" y="15"/>
                </a:moveTo>
                <a:lnTo>
                  <a:pt x="281" y="22"/>
                </a:lnTo>
                <a:lnTo>
                  <a:pt x="284" y="27"/>
                </a:lnTo>
                <a:lnTo>
                  <a:pt x="284" y="49"/>
                </a:lnTo>
                <a:lnTo>
                  <a:pt x="281" y="54"/>
                </a:lnTo>
                <a:lnTo>
                  <a:pt x="281" y="56"/>
                </a:lnTo>
                <a:lnTo>
                  <a:pt x="325" y="56"/>
                </a:lnTo>
                <a:lnTo>
                  <a:pt x="325" y="66"/>
                </a:lnTo>
                <a:lnTo>
                  <a:pt x="332" y="61"/>
                </a:lnTo>
                <a:lnTo>
                  <a:pt x="332" y="54"/>
                </a:lnTo>
                <a:lnTo>
                  <a:pt x="291" y="51"/>
                </a:lnTo>
                <a:lnTo>
                  <a:pt x="291" y="18"/>
                </a:lnTo>
                <a:lnTo>
                  <a:pt x="325" y="18"/>
                </a:lnTo>
                <a:lnTo>
                  <a:pt x="281" y="15"/>
                </a:lnTo>
                <a:lnTo>
                  <a:pt x="281" y="15"/>
                </a:lnTo>
                <a:close/>
              </a:path>
              <a:path w="391" h="170">
                <a:moveTo>
                  <a:pt x="281" y="6"/>
                </a:moveTo>
                <a:lnTo>
                  <a:pt x="281" y="15"/>
                </a:lnTo>
                <a:lnTo>
                  <a:pt x="325" y="18"/>
                </a:lnTo>
                <a:lnTo>
                  <a:pt x="325" y="51"/>
                </a:lnTo>
                <a:lnTo>
                  <a:pt x="291" y="51"/>
                </a:lnTo>
                <a:lnTo>
                  <a:pt x="332" y="54"/>
                </a:lnTo>
                <a:lnTo>
                  <a:pt x="332" y="20"/>
                </a:lnTo>
                <a:lnTo>
                  <a:pt x="337" y="15"/>
                </a:lnTo>
                <a:lnTo>
                  <a:pt x="291" y="13"/>
                </a:lnTo>
                <a:lnTo>
                  <a:pt x="281" y="6"/>
                </a:lnTo>
                <a:lnTo>
                  <a:pt x="281" y="6"/>
                </a:lnTo>
                <a:close/>
              </a:path>
              <a:path w="391" h="170">
                <a:moveTo>
                  <a:pt x="327" y="6"/>
                </a:moveTo>
                <a:lnTo>
                  <a:pt x="322" y="13"/>
                </a:lnTo>
                <a:lnTo>
                  <a:pt x="291" y="13"/>
                </a:lnTo>
                <a:lnTo>
                  <a:pt x="337" y="15"/>
                </a:lnTo>
                <a:lnTo>
                  <a:pt x="327" y="6"/>
                </a:lnTo>
                <a:lnTo>
                  <a:pt x="327" y="6"/>
                </a:lnTo>
                <a:close/>
              </a:path>
              <a:path w="391" h="170">
                <a:moveTo>
                  <a:pt x="375" y="1"/>
                </a:moveTo>
                <a:lnTo>
                  <a:pt x="375" y="6"/>
                </a:lnTo>
                <a:lnTo>
                  <a:pt x="378" y="10"/>
                </a:lnTo>
                <a:lnTo>
                  <a:pt x="378" y="147"/>
                </a:lnTo>
                <a:lnTo>
                  <a:pt x="375" y="150"/>
                </a:lnTo>
                <a:lnTo>
                  <a:pt x="375" y="152"/>
                </a:lnTo>
                <a:lnTo>
                  <a:pt x="373" y="152"/>
                </a:lnTo>
                <a:lnTo>
                  <a:pt x="385" y="154"/>
                </a:lnTo>
                <a:lnTo>
                  <a:pt x="385" y="15"/>
                </a:lnTo>
                <a:lnTo>
                  <a:pt x="390" y="8"/>
                </a:lnTo>
                <a:lnTo>
                  <a:pt x="375" y="1"/>
                </a:lnTo>
                <a:lnTo>
                  <a:pt x="375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24" name="path 12324"/>
          <p:cNvSpPr/>
          <p:nvPr/>
        </p:nvSpPr>
        <p:spPr>
          <a:xfrm>
            <a:off x="13357097" y="9941306"/>
            <a:ext cx="243839" cy="109728"/>
          </a:xfrm>
          <a:custGeom>
            <a:avLst/>
            <a:gdLst/>
            <a:ahLst/>
            <a:cxnLst/>
            <a:rect l="0" t="0" r="0" b="0"/>
            <a:pathLst>
              <a:path w="383" h="172">
                <a:moveTo>
                  <a:pt x="82" y="142"/>
                </a:moveTo>
                <a:lnTo>
                  <a:pt x="75" y="145"/>
                </a:lnTo>
                <a:lnTo>
                  <a:pt x="75" y="164"/>
                </a:lnTo>
                <a:lnTo>
                  <a:pt x="82" y="159"/>
                </a:lnTo>
                <a:lnTo>
                  <a:pt x="82" y="142"/>
                </a:lnTo>
                <a:lnTo>
                  <a:pt x="82" y="142"/>
                </a:lnTo>
                <a:close/>
              </a:path>
              <a:path w="383" h="172">
                <a:moveTo>
                  <a:pt x="1" y="78"/>
                </a:moveTo>
                <a:lnTo>
                  <a:pt x="1" y="142"/>
                </a:lnTo>
                <a:lnTo>
                  <a:pt x="10" y="142"/>
                </a:lnTo>
                <a:lnTo>
                  <a:pt x="10" y="78"/>
                </a:lnTo>
                <a:lnTo>
                  <a:pt x="75" y="78"/>
                </a:lnTo>
                <a:lnTo>
                  <a:pt x="1" y="78"/>
                </a:lnTo>
                <a:lnTo>
                  <a:pt x="1" y="78"/>
                </a:lnTo>
                <a:close/>
              </a:path>
              <a:path w="383" h="172">
                <a:moveTo>
                  <a:pt x="1" y="18"/>
                </a:moveTo>
                <a:lnTo>
                  <a:pt x="1" y="78"/>
                </a:lnTo>
                <a:lnTo>
                  <a:pt x="10" y="73"/>
                </a:lnTo>
                <a:lnTo>
                  <a:pt x="10" y="18"/>
                </a:lnTo>
                <a:lnTo>
                  <a:pt x="75" y="18"/>
                </a:lnTo>
                <a:lnTo>
                  <a:pt x="1" y="18"/>
                </a:lnTo>
                <a:lnTo>
                  <a:pt x="1" y="18"/>
                </a:lnTo>
                <a:close/>
              </a:path>
              <a:path w="383" h="172">
                <a:moveTo>
                  <a:pt x="1" y="8"/>
                </a:moveTo>
                <a:lnTo>
                  <a:pt x="1" y="18"/>
                </a:lnTo>
                <a:lnTo>
                  <a:pt x="75" y="18"/>
                </a:lnTo>
                <a:lnTo>
                  <a:pt x="75" y="73"/>
                </a:lnTo>
                <a:lnTo>
                  <a:pt x="10" y="73"/>
                </a:lnTo>
                <a:lnTo>
                  <a:pt x="1" y="78"/>
                </a:lnTo>
                <a:lnTo>
                  <a:pt x="75" y="78"/>
                </a:lnTo>
                <a:lnTo>
                  <a:pt x="75" y="142"/>
                </a:lnTo>
                <a:lnTo>
                  <a:pt x="1" y="142"/>
                </a:lnTo>
                <a:lnTo>
                  <a:pt x="1" y="147"/>
                </a:lnTo>
                <a:lnTo>
                  <a:pt x="1" y="166"/>
                </a:lnTo>
                <a:lnTo>
                  <a:pt x="10" y="159"/>
                </a:lnTo>
                <a:lnTo>
                  <a:pt x="10" y="145"/>
                </a:lnTo>
                <a:lnTo>
                  <a:pt x="75" y="145"/>
                </a:lnTo>
                <a:lnTo>
                  <a:pt x="82" y="142"/>
                </a:lnTo>
                <a:lnTo>
                  <a:pt x="82" y="128"/>
                </a:lnTo>
                <a:lnTo>
                  <a:pt x="82" y="123"/>
                </a:lnTo>
                <a:lnTo>
                  <a:pt x="82" y="20"/>
                </a:lnTo>
                <a:lnTo>
                  <a:pt x="87" y="15"/>
                </a:lnTo>
                <a:lnTo>
                  <a:pt x="10" y="15"/>
                </a:lnTo>
                <a:lnTo>
                  <a:pt x="1" y="8"/>
                </a:lnTo>
                <a:lnTo>
                  <a:pt x="1" y="8"/>
                </a:lnTo>
                <a:close/>
              </a:path>
              <a:path w="383" h="172">
                <a:moveTo>
                  <a:pt x="78" y="8"/>
                </a:moveTo>
                <a:lnTo>
                  <a:pt x="73" y="15"/>
                </a:lnTo>
                <a:lnTo>
                  <a:pt x="10" y="15"/>
                </a:lnTo>
                <a:lnTo>
                  <a:pt x="87" y="15"/>
                </a:lnTo>
                <a:lnTo>
                  <a:pt x="78" y="8"/>
                </a:lnTo>
                <a:lnTo>
                  <a:pt x="78" y="8"/>
                </a:lnTo>
                <a:close/>
              </a:path>
              <a:path w="383" h="172">
                <a:moveTo>
                  <a:pt x="351" y="152"/>
                </a:moveTo>
                <a:lnTo>
                  <a:pt x="351" y="154"/>
                </a:lnTo>
                <a:lnTo>
                  <a:pt x="366" y="152"/>
                </a:lnTo>
                <a:lnTo>
                  <a:pt x="351" y="152"/>
                </a:lnTo>
                <a:lnTo>
                  <a:pt x="351" y="152"/>
                </a:lnTo>
                <a:close/>
              </a:path>
              <a:path w="383" h="172">
                <a:moveTo>
                  <a:pt x="303" y="118"/>
                </a:moveTo>
                <a:lnTo>
                  <a:pt x="301" y="121"/>
                </a:lnTo>
                <a:lnTo>
                  <a:pt x="303" y="121"/>
                </a:lnTo>
                <a:lnTo>
                  <a:pt x="306" y="125"/>
                </a:lnTo>
                <a:lnTo>
                  <a:pt x="306" y="128"/>
                </a:lnTo>
                <a:lnTo>
                  <a:pt x="308" y="133"/>
                </a:lnTo>
                <a:lnTo>
                  <a:pt x="310" y="135"/>
                </a:lnTo>
                <a:lnTo>
                  <a:pt x="310" y="138"/>
                </a:lnTo>
                <a:lnTo>
                  <a:pt x="313" y="140"/>
                </a:lnTo>
                <a:lnTo>
                  <a:pt x="313" y="145"/>
                </a:lnTo>
                <a:lnTo>
                  <a:pt x="315" y="147"/>
                </a:lnTo>
                <a:lnTo>
                  <a:pt x="315" y="150"/>
                </a:lnTo>
                <a:lnTo>
                  <a:pt x="318" y="150"/>
                </a:lnTo>
                <a:lnTo>
                  <a:pt x="318" y="145"/>
                </a:lnTo>
                <a:lnTo>
                  <a:pt x="320" y="142"/>
                </a:lnTo>
                <a:lnTo>
                  <a:pt x="320" y="135"/>
                </a:lnTo>
                <a:lnTo>
                  <a:pt x="318" y="133"/>
                </a:lnTo>
                <a:lnTo>
                  <a:pt x="318" y="130"/>
                </a:lnTo>
                <a:lnTo>
                  <a:pt x="315" y="130"/>
                </a:lnTo>
                <a:lnTo>
                  <a:pt x="315" y="128"/>
                </a:lnTo>
                <a:lnTo>
                  <a:pt x="313" y="125"/>
                </a:lnTo>
                <a:lnTo>
                  <a:pt x="310" y="123"/>
                </a:lnTo>
                <a:lnTo>
                  <a:pt x="306" y="121"/>
                </a:lnTo>
                <a:lnTo>
                  <a:pt x="303" y="118"/>
                </a:lnTo>
                <a:lnTo>
                  <a:pt x="303" y="118"/>
                </a:lnTo>
                <a:close/>
              </a:path>
              <a:path w="383" h="172">
                <a:moveTo>
                  <a:pt x="284" y="116"/>
                </a:moveTo>
                <a:lnTo>
                  <a:pt x="284" y="121"/>
                </a:lnTo>
                <a:lnTo>
                  <a:pt x="281" y="123"/>
                </a:lnTo>
                <a:lnTo>
                  <a:pt x="281" y="125"/>
                </a:lnTo>
                <a:lnTo>
                  <a:pt x="279" y="130"/>
                </a:lnTo>
                <a:lnTo>
                  <a:pt x="277" y="133"/>
                </a:lnTo>
                <a:lnTo>
                  <a:pt x="277" y="135"/>
                </a:lnTo>
                <a:lnTo>
                  <a:pt x="274" y="140"/>
                </a:lnTo>
                <a:lnTo>
                  <a:pt x="274" y="142"/>
                </a:lnTo>
                <a:lnTo>
                  <a:pt x="272" y="145"/>
                </a:lnTo>
                <a:lnTo>
                  <a:pt x="270" y="147"/>
                </a:lnTo>
                <a:lnTo>
                  <a:pt x="267" y="150"/>
                </a:lnTo>
                <a:lnTo>
                  <a:pt x="265" y="154"/>
                </a:lnTo>
                <a:lnTo>
                  <a:pt x="265" y="157"/>
                </a:lnTo>
                <a:lnTo>
                  <a:pt x="262" y="159"/>
                </a:lnTo>
                <a:lnTo>
                  <a:pt x="260" y="162"/>
                </a:lnTo>
                <a:lnTo>
                  <a:pt x="258" y="164"/>
                </a:lnTo>
                <a:lnTo>
                  <a:pt x="260" y="166"/>
                </a:lnTo>
                <a:lnTo>
                  <a:pt x="260" y="164"/>
                </a:lnTo>
                <a:lnTo>
                  <a:pt x="262" y="164"/>
                </a:lnTo>
                <a:lnTo>
                  <a:pt x="265" y="162"/>
                </a:lnTo>
                <a:lnTo>
                  <a:pt x="267" y="159"/>
                </a:lnTo>
                <a:lnTo>
                  <a:pt x="270" y="157"/>
                </a:lnTo>
                <a:lnTo>
                  <a:pt x="272" y="154"/>
                </a:lnTo>
                <a:lnTo>
                  <a:pt x="274" y="152"/>
                </a:lnTo>
                <a:lnTo>
                  <a:pt x="274" y="150"/>
                </a:lnTo>
                <a:lnTo>
                  <a:pt x="277" y="147"/>
                </a:lnTo>
                <a:lnTo>
                  <a:pt x="279" y="145"/>
                </a:lnTo>
                <a:lnTo>
                  <a:pt x="281" y="142"/>
                </a:lnTo>
                <a:lnTo>
                  <a:pt x="284" y="138"/>
                </a:lnTo>
                <a:lnTo>
                  <a:pt x="286" y="135"/>
                </a:lnTo>
                <a:lnTo>
                  <a:pt x="289" y="133"/>
                </a:lnTo>
                <a:lnTo>
                  <a:pt x="289" y="130"/>
                </a:lnTo>
                <a:lnTo>
                  <a:pt x="293" y="128"/>
                </a:lnTo>
                <a:lnTo>
                  <a:pt x="284" y="116"/>
                </a:lnTo>
                <a:lnTo>
                  <a:pt x="284" y="116"/>
                </a:lnTo>
                <a:close/>
              </a:path>
              <a:path w="383" h="172">
                <a:moveTo>
                  <a:pt x="334" y="102"/>
                </a:moveTo>
                <a:lnTo>
                  <a:pt x="334" y="114"/>
                </a:lnTo>
                <a:lnTo>
                  <a:pt x="332" y="116"/>
                </a:lnTo>
                <a:lnTo>
                  <a:pt x="332" y="125"/>
                </a:lnTo>
                <a:lnTo>
                  <a:pt x="330" y="130"/>
                </a:lnTo>
                <a:lnTo>
                  <a:pt x="330" y="133"/>
                </a:lnTo>
                <a:lnTo>
                  <a:pt x="327" y="138"/>
                </a:lnTo>
                <a:lnTo>
                  <a:pt x="327" y="140"/>
                </a:lnTo>
                <a:lnTo>
                  <a:pt x="325" y="142"/>
                </a:lnTo>
                <a:lnTo>
                  <a:pt x="325" y="147"/>
                </a:lnTo>
                <a:lnTo>
                  <a:pt x="322" y="150"/>
                </a:lnTo>
                <a:lnTo>
                  <a:pt x="320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62"/>
                </a:lnTo>
                <a:lnTo>
                  <a:pt x="313" y="164"/>
                </a:lnTo>
                <a:lnTo>
                  <a:pt x="310" y="166"/>
                </a:lnTo>
                <a:lnTo>
                  <a:pt x="308" y="169"/>
                </a:lnTo>
                <a:lnTo>
                  <a:pt x="310" y="171"/>
                </a:lnTo>
                <a:lnTo>
                  <a:pt x="310" y="171"/>
                </a:lnTo>
                <a:lnTo>
                  <a:pt x="313" y="169"/>
                </a:lnTo>
                <a:lnTo>
                  <a:pt x="315" y="166"/>
                </a:lnTo>
                <a:lnTo>
                  <a:pt x="318" y="164"/>
                </a:lnTo>
                <a:lnTo>
                  <a:pt x="320" y="162"/>
                </a:lnTo>
                <a:lnTo>
                  <a:pt x="322" y="159"/>
                </a:lnTo>
                <a:lnTo>
                  <a:pt x="322" y="157"/>
                </a:lnTo>
                <a:lnTo>
                  <a:pt x="325" y="154"/>
                </a:lnTo>
                <a:lnTo>
                  <a:pt x="327" y="152"/>
                </a:lnTo>
                <a:lnTo>
                  <a:pt x="330" y="150"/>
                </a:lnTo>
                <a:lnTo>
                  <a:pt x="332" y="147"/>
                </a:lnTo>
                <a:lnTo>
                  <a:pt x="332" y="142"/>
                </a:lnTo>
                <a:lnTo>
                  <a:pt x="334" y="140"/>
                </a:lnTo>
                <a:lnTo>
                  <a:pt x="334" y="138"/>
                </a:lnTo>
                <a:lnTo>
                  <a:pt x="337" y="135"/>
                </a:lnTo>
                <a:lnTo>
                  <a:pt x="337" y="133"/>
                </a:lnTo>
                <a:lnTo>
                  <a:pt x="339" y="128"/>
                </a:lnTo>
                <a:lnTo>
                  <a:pt x="339" y="121"/>
                </a:lnTo>
                <a:lnTo>
                  <a:pt x="341" y="118"/>
                </a:lnTo>
                <a:lnTo>
                  <a:pt x="341" y="102"/>
                </a:lnTo>
                <a:lnTo>
                  <a:pt x="370" y="102"/>
                </a:lnTo>
                <a:lnTo>
                  <a:pt x="334" y="102"/>
                </a:lnTo>
                <a:lnTo>
                  <a:pt x="334" y="102"/>
                </a:lnTo>
                <a:close/>
              </a:path>
              <a:path w="383" h="172">
                <a:moveTo>
                  <a:pt x="322" y="102"/>
                </a:moveTo>
                <a:lnTo>
                  <a:pt x="315" y="109"/>
                </a:lnTo>
                <a:lnTo>
                  <a:pt x="260" y="109"/>
                </a:lnTo>
                <a:lnTo>
                  <a:pt x="265" y="114"/>
                </a:lnTo>
                <a:lnTo>
                  <a:pt x="332" y="114"/>
                </a:lnTo>
                <a:lnTo>
                  <a:pt x="322" y="102"/>
                </a:lnTo>
                <a:lnTo>
                  <a:pt x="322" y="102"/>
                </a:lnTo>
                <a:close/>
              </a:path>
              <a:path w="383" h="172">
                <a:moveTo>
                  <a:pt x="334" y="61"/>
                </a:moveTo>
                <a:lnTo>
                  <a:pt x="334" y="102"/>
                </a:lnTo>
                <a:lnTo>
                  <a:pt x="341" y="97"/>
                </a:lnTo>
                <a:lnTo>
                  <a:pt x="341" y="92"/>
                </a:lnTo>
                <a:lnTo>
                  <a:pt x="344" y="87"/>
                </a:lnTo>
                <a:lnTo>
                  <a:pt x="344" y="61"/>
                </a:lnTo>
                <a:lnTo>
                  <a:pt x="370" y="61"/>
                </a:lnTo>
                <a:lnTo>
                  <a:pt x="334" y="61"/>
                </a:lnTo>
                <a:lnTo>
                  <a:pt x="334" y="61"/>
                </a:lnTo>
                <a:close/>
              </a:path>
              <a:path w="383" h="172">
                <a:moveTo>
                  <a:pt x="286" y="37"/>
                </a:moveTo>
                <a:lnTo>
                  <a:pt x="277" y="37"/>
                </a:lnTo>
                <a:lnTo>
                  <a:pt x="277" y="109"/>
                </a:lnTo>
                <a:lnTo>
                  <a:pt x="286" y="109"/>
                </a:lnTo>
                <a:lnTo>
                  <a:pt x="286" y="87"/>
                </a:lnTo>
                <a:lnTo>
                  <a:pt x="308" y="87"/>
                </a:lnTo>
                <a:lnTo>
                  <a:pt x="286" y="82"/>
                </a:lnTo>
                <a:lnTo>
                  <a:pt x="286" y="61"/>
                </a:lnTo>
                <a:lnTo>
                  <a:pt x="308" y="61"/>
                </a:lnTo>
                <a:lnTo>
                  <a:pt x="286" y="56"/>
                </a:lnTo>
                <a:lnTo>
                  <a:pt x="286" y="37"/>
                </a:lnTo>
                <a:lnTo>
                  <a:pt x="286" y="37"/>
                </a:lnTo>
                <a:close/>
              </a:path>
              <a:path w="383" h="172">
                <a:moveTo>
                  <a:pt x="315" y="37"/>
                </a:moveTo>
                <a:lnTo>
                  <a:pt x="308" y="37"/>
                </a:lnTo>
                <a:lnTo>
                  <a:pt x="308" y="56"/>
                </a:lnTo>
                <a:lnTo>
                  <a:pt x="286" y="56"/>
                </a:lnTo>
                <a:lnTo>
                  <a:pt x="308" y="61"/>
                </a:lnTo>
                <a:lnTo>
                  <a:pt x="308" y="82"/>
                </a:lnTo>
                <a:lnTo>
                  <a:pt x="286" y="82"/>
                </a:lnTo>
                <a:lnTo>
                  <a:pt x="308" y="87"/>
                </a:lnTo>
                <a:lnTo>
                  <a:pt x="308" y="109"/>
                </a:lnTo>
                <a:lnTo>
                  <a:pt x="315" y="109"/>
                </a:lnTo>
                <a:lnTo>
                  <a:pt x="315" y="37"/>
                </a:lnTo>
                <a:lnTo>
                  <a:pt x="315" y="37"/>
                </a:lnTo>
                <a:close/>
              </a:path>
              <a:path w="383" h="172">
                <a:moveTo>
                  <a:pt x="322" y="25"/>
                </a:moveTo>
                <a:lnTo>
                  <a:pt x="318" y="32"/>
                </a:lnTo>
                <a:lnTo>
                  <a:pt x="260" y="32"/>
                </a:lnTo>
                <a:lnTo>
                  <a:pt x="265" y="39"/>
                </a:lnTo>
                <a:lnTo>
                  <a:pt x="272" y="37"/>
                </a:lnTo>
                <a:lnTo>
                  <a:pt x="332" y="37"/>
                </a:lnTo>
                <a:lnTo>
                  <a:pt x="322" y="25"/>
                </a:lnTo>
                <a:lnTo>
                  <a:pt x="322" y="25"/>
                </a:lnTo>
                <a:close/>
              </a:path>
              <a:path w="383" h="172">
                <a:moveTo>
                  <a:pt x="334" y="18"/>
                </a:moveTo>
                <a:lnTo>
                  <a:pt x="334" y="61"/>
                </a:lnTo>
                <a:lnTo>
                  <a:pt x="344" y="56"/>
                </a:lnTo>
                <a:lnTo>
                  <a:pt x="344" y="20"/>
                </a:lnTo>
                <a:lnTo>
                  <a:pt x="370" y="20"/>
                </a:lnTo>
                <a:lnTo>
                  <a:pt x="334" y="18"/>
                </a:lnTo>
                <a:lnTo>
                  <a:pt x="334" y="18"/>
                </a:lnTo>
                <a:close/>
              </a:path>
              <a:path w="383" h="172">
                <a:moveTo>
                  <a:pt x="334" y="8"/>
                </a:moveTo>
                <a:lnTo>
                  <a:pt x="334" y="18"/>
                </a:lnTo>
                <a:lnTo>
                  <a:pt x="370" y="20"/>
                </a:lnTo>
                <a:lnTo>
                  <a:pt x="370" y="56"/>
                </a:lnTo>
                <a:lnTo>
                  <a:pt x="344" y="56"/>
                </a:lnTo>
                <a:lnTo>
                  <a:pt x="334" y="61"/>
                </a:lnTo>
                <a:lnTo>
                  <a:pt x="370" y="61"/>
                </a:lnTo>
                <a:lnTo>
                  <a:pt x="370" y="97"/>
                </a:lnTo>
                <a:lnTo>
                  <a:pt x="341" y="97"/>
                </a:lnTo>
                <a:lnTo>
                  <a:pt x="334" y="102"/>
                </a:lnTo>
                <a:lnTo>
                  <a:pt x="370" y="102"/>
                </a:lnTo>
                <a:lnTo>
                  <a:pt x="370" y="145"/>
                </a:lnTo>
                <a:lnTo>
                  <a:pt x="370" y="147"/>
                </a:lnTo>
                <a:lnTo>
                  <a:pt x="368" y="150"/>
                </a:lnTo>
                <a:lnTo>
                  <a:pt x="368" y="152"/>
                </a:lnTo>
                <a:lnTo>
                  <a:pt x="366" y="152"/>
                </a:lnTo>
                <a:lnTo>
                  <a:pt x="351" y="154"/>
                </a:lnTo>
                <a:lnTo>
                  <a:pt x="353" y="154"/>
                </a:lnTo>
                <a:lnTo>
                  <a:pt x="356" y="157"/>
                </a:lnTo>
                <a:lnTo>
                  <a:pt x="358" y="159"/>
                </a:lnTo>
                <a:lnTo>
                  <a:pt x="361" y="159"/>
                </a:lnTo>
                <a:lnTo>
                  <a:pt x="363" y="162"/>
                </a:lnTo>
                <a:lnTo>
                  <a:pt x="366" y="164"/>
                </a:lnTo>
                <a:lnTo>
                  <a:pt x="366" y="166"/>
                </a:lnTo>
                <a:lnTo>
                  <a:pt x="366" y="169"/>
                </a:lnTo>
                <a:lnTo>
                  <a:pt x="368" y="166"/>
                </a:lnTo>
                <a:lnTo>
                  <a:pt x="370" y="166"/>
                </a:lnTo>
                <a:lnTo>
                  <a:pt x="373" y="164"/>
                </a:lnTo>
                <a:lnTo>
                  <a:pt x="375" y="162"/>
                </a:lnTo>
                <a:lnTo>
                  <a:pt x="375" y="159"/>
                </a:lnTo>
                <a:lnTo>
                  <a:pt x="378" y="154"/>
                </a:lnTo>
                <a:lnTo>
                  <a:pt x="378" y="22"/>
                </a:lnTo>
                <a:lnTo>
                  <a:pt x="382" y="18"/>
                </a:lnTo>
                <a:lnTo>
                  <a:pt x="344" y="15"/>
                </a:lnTo>
                <a:lnTo>
                  <a:pt x="334" y="8"/>
                </a:lnTo>
                <a:lnTo>
                  <a:pt x="334" y="8"/>
                </a:lnTo>
                <a:close/>
              </a:path>
              <a:path w="383" h="172">
                <a:moveTo>
                  <a:pt x="373" y="8"/>
                </a:moveTo>
                <a:lnTo>
                  <a:pt x="368" y="15"/>
                </a:lnTo>
                <a:lnTo>
                  <a:pt x="344" y="15"/>
                </a:lnTo>
                <a:lnTo>
                  <a:pt x="382" y="18"/>
                </a:lnTo>
                <a:lnTo>
                  <a:pt x="373" y="8"/>
                </a:lnTo>
                <a:lnTo>
                  <a:pt x="373" y="8"/>
                </a:lnTo>
                <a:close/>
              </a:path>
              <a:path w="383" h="172">
                <a:moveTo>
                  <a:pt x="308" y="1"/>
                </a:moveTo>
                <a:lnTo>
                  <a:pt x="308" y="32"/>
                </a:lnTo>
                <a:lnTo>
                  <a:pt x="286" y="32"/>
                </a:lnTo>
                <a:lnTo>
                  <a:pt x="277" y="32"/>
                </a:lnTo>
                <a:lnTo>
                  <a:pt x="315" y="32"/>
                </a:lnTo>
                <a:lnTo>
                  <a:pt x="315" y="15"/>
                </a:lnTo>
                <a:lnTo>
                  <a:pt x="320" y="10"/>
                </a:lnTo>
                <a:lnTo>
                  <a:pt x="308" y="1"/>
                </a:lnTo>
                <a:lnTo>
                  <a:pt x="308" y="1"/>
                </a:lnTo>
                <a:close/>
              </a:path>
              <a:path w="383" h="172">
                <a:moveTo>
                  <a:pt x="277" y="1"/>
                </a:moveTo>
                <a:lnTo>
                  <a:pt x="277" y="32"/>
                </a:lnTo>
                <a:lnTo>
                  <a:pt x="286" y="32"/>
                </a:lnTo>
                <a:lnTo>
                  <a:pt x="286" y="15"/>
                </a:lnTo>
                <a:lnTo>
                  <a:pt x="289" y="10"/>
                </a:lnTo>
                <a:lnTo>
                  <a:pt x="277" y="1"/>
                </a:lnTo>
                <a:lnTo>
                  <a:pt x="2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26" name="path 12326"/>
          <p:cNvSpPr/>
          <p:nvPr/>
        </p:nvSpPr>
        <p:spPr>
          <a:xfrm>
            <a:off x="13899641" y="9936733"/>
            <a:ext cx="297180" cy="82296"/>
          </a:xfrm>
          <a:custGeom>
            <a:avLst/>
            <a:gdLst/>
            <a:ahLst/>
            <a:cxnLst/>
            <a:rect l="0" t="0" r="0" b="0"/>
            <a:pathLst>
              <a:path w="468" h="129">
                <a:moveTo>
                  <a:pt x="54" y="94"/>
                </a:moveTo>
                <a:lnTo>
                  <a:pt x="51" y="94"/>
                </a:lnTo>
                <a:lnTo>
                  <a:pt x="51" y="97"/>
                </a:lnTo>
                <a:lnTo>
                  <a:pt x="49" y="101"/>
                </a:lnTo>
                <a:lnTo>
                  <a:pt x="49" y="106"/>
                </a:lnTo>
                <a:lnTo>
                  <a:pt x="46" y="109"/>
                </a:lnTo>
                <a:lnTo>
                  <a:pt x="46" y="111"/>
                </a:lnTo>
                <a:lnTo>
                  <a:pt x="44" y="111"/>
                </a:lnTo>
                <a:lnTo>
                  <a:pt x="44" y="114"/>
                </a:lnTo>
                <a:lnTo>
                  <a:pt x="42" y="116"/>
                </a:lnTo>
                <a:lnTo>
                  <a:pt x="6" y="116"/>
                </a:lnTo>
                <a:lnTo>
                  <a:pt x="1" y="118"/>
                </a:lnTo>
                <a:lnTo>
                  <a:pt x="1" y="128"/>
                </a:lnTo>
                <a:lnTo>
                  <a:pt x="51" y="128"/>
                </a:lnTo>
                <a:lnTo>
                  <a:pt x="54" y="94"/>
                </a:lnTo>
                <a:lnTo>
                  <a:pt x="54" y="94"/>
                </a:lnTo>
                <a:close/>
              </a:path>
              <a:path w="468" h="129">
                <a:moveTo>
                  <a:pt x="15" y="5"/>
                </a:moveTo>
                <a:lnTo>
                  <a:pt x="13" y="8"/>
                </a:lnTo>
                <a:lnTo>
                  <a:pt x="10" y="8"/>
                </a:lnTo>
                <a:lnTo>
                  <a:pt x="8" y="10"/>
                </a:lnTo>
                <a:lnTo>
                  <a:pt x="6" y="13"/>
                </a:lnTo>
                <a:lnTo>
                  <a:pt x="6" y="15"/>
                </a:lnTo>
                <a:lnTo>
                  <a:pt x="3" y="18"/>
                </a:lnTo>
                <a:lnTo>
                  <a:pt x="3" y="20"/>
                </a:lnTo>
                <a:lnTo>
                  <a:pt x="1" y="25"/>
                </a:lnTo>
                <a:lnTo>
                  <a:pt x="1" y="34"/>
                </a:lnTo>
                <a:lnTo>
                  <a:pt x="3" y="37"/>
                </a:lnTo>
                <a:lnTo>
                  <a:pt x="3" y="41"/>
                </a:lnTo>
                <a:lnTo>
                  <a:pt x="6" y="41"/>
                </a:lnTo>
                <a:lnTo>
                  <a:pt x="8" y="44"/>
                </a:lnTo>
                <a:lnTo>
                  <a:pt x="10" y="41"/>
                </a:lnTo>
                <a:lnTo>
                  <a:pt x="13" y="41"/>
                </a:lnTo>
                <a:lnTo>
                  <a:pt x="13" y="39"/>
                </a:lnTo>
                <a:lnTo>
                  <a:pt x="13" y="30"/>
                </a:lnTo>
                <a:lnTo>
                  <a:pt x="10" y="27"/>
                </a:lnTo>
                <a:lnTo>
                  <a:pt x="10" y="22"/>
                </a:lnTo>
                <a:lnTo>
                  <a:pt x="10" y="22"/>
                </a:lnTo>
                <a:lnTo>
                  <a:pt x="10" y="15"/>
                </a:lnTo>
                <a:lnTo>
                  <a:pt x="13" y="13"/>
                </a:lnTo>
                <a:lnTo>
                  <a:pt x="15" y="10"/>
                </a:lnTo>
                <a:lnTo>
                  <a:pt x="18" y="8"/>
                </a:lnTo>
                <a:lnTo>
                  <a:pt x="20" y="8"/>
                </a:lnTo>
                <a:lnTo>
                  <a:pt x="22" y="5"/>
                </a:lnTo>
                <a:lnTo>
                  <a:pt x="25" y="5"/>
                </a:lnTo>
                <a:lnTo>
                  <a:pt x="15" y="5"/>
                </a:lnTo>
                <a:lnTo>
                  <a:pt x="15" y="5"/>
                </a:lnTo>
                <a:close/>
              </a:path>
              <a:path w="468" h="129">
                <a:moveTo>
                  <a:pt x="27" y="1"/>
                </a:moveTo>
                <a:lnTo>
                  <a:pt x="22" y="1"/>
                </a:lnTo>
                <a:lnTo>
                  <a:pt x="20" y="3"/>
                </a:lnTo>
                <a:lnTo>
                  <a:pt x="18" y="3"/>
                </a:lnTo>
                <a:lnTo>
                  <a:pt x="15" y="5"/>
                </a:lnTo>
                <a:lnTo>
                  <a:pt x="30" y="5"/>
                </a:lnTo>
                <a:lnTo>
                  <a:pt x="32" y="8"/>
                </a:lnTo>
                <a:lnTo>
                  <a:pt x="34" y="8"/>
                </a:lnTo>
                <a:lnTo>
                  <a:pt x="37" y="10"/>
                </a:lnTo>
                <a:lnTo>
                  <a:pt x="39" y="13"/>
                </a:lnTo>
                <a:lnTo>
                  <a:pt x="39" y="15"/>
                </a:lnTo>
                <a:lnTo>
                  <a:pt x="42" y="18"/>
                </a:lnTo>
                <a:lnTo>
                  <a:pt x="42" y="20"/>
                </a:lnTo>
                <a:lnTo>
                  <a:pt x="44" y="25"/>
                </a:lnTo>
                <a:lnTo>
                  <a:pt x="44" y="39"/>
                </a:lnTo>
                <a:lnTo>
                  <a:pt x="42" y="41"/>
                </a:lnTo>
                <a:lnTo>
                  <a:pt x="42" y="46"/>
                </a:lnTo>
                <a:lnTo>
                  <a:pt x="39" y="49"/>
                </a:lnTo>
                <a:lnTo>
                  <a:pt x="39" y="54"/>
                </a:lnTo>
                <a:lnTo>
                  <a:pt x="37" y="56"/>
                </a:lnTo>
                <a:lnTo>
                  <a:pt x="37" y="58"/>
                </a:lnTo>
                <a:lnTo>
                  <a:pt x="34" y="61"/>
                </a:lnTo>
                <a:lnTo>
                  <a:pt x="34" y="65"/>
                </a:lnTo>
                <a:lnTo>
                  <a:pt x="32" y="68"/>
                </a:lnTo>
                <a:lnTo>
                  <a:pt x="30" y="70"/>
                </a:lnTo>
                <a:lnTo>
                  <a:pt x="27" y="73"/>
                </a:lnTo>
                <a:lnTo>
                  <a:pt x="25" y="78"/>
                </a:lnTo>
                <a:lnTo>
                  <a:pt x="25" y="80"/>
                </a:lnTo>
                <a:lnTo>
                  <a:pt x="22" y="82"/>
                </a:lnTo>
                <a:lnTo>
                  <a:pt x="20" y="85"/>
                </a:lnTo>
                <a:lnTo>
                  <a:pt x="18" y="87"/>
                </a:lnTo>
                <a:lnTo>
                  <a:pt x="15" y="90"/>
                </a:lnTo>
                <a:lnTo>
                  <a:pt x="13" y="92"/>
                </a:lnTo>
                <a:lnTo>
                  <a:pt x="13" y="97"/>
                </a:lnTo>
                <a:lnTo>
                  <a:pt x="10" y="99"/>
                </a:lnTo>
                <a:lnTo>
                  <a:pt x="8" y="101"/>
                </a:lnTo>
                <a:lnTo>
                  <a:pt x="6" y="106"/>
                </a:lnTo>
                <a:lnTo>
                  <a:pt x="3" y="109"/>
                </a:lnTo>
                <a:lnTo>
                  <a:pt x="3" y="111"/>
                </a:lnTo>
                <a:lnTo>
                  <a:pt x="1" y="116"/>
                </a:lnTo>
                <a:lnTo>
                  <a:pt x="1" y="118"/>
                </a:lnTo>
                <a:lnTo>
                  <a:pt x="6" y="116"/>
                </a:lnTo>
                <a:lnTo>
                  <a:pt x="6" y="114"/>
                </a:lnTo>
                <a:lnTo>
                  <a:pt x="8" y="111"/>
                </a:lnTo>
                <a:lnTo>
                  <a:pt x="8" y="109"/>
                </a:lnTo>
                <a:lnTo>
                  <a:pt x="10" y="106"/>
                </a:lnTo>
                <a:lnTo>
                  <a:pt x="13" y="101"/>
                </a:lnTo>
                <a:lnTo>
                  <a:pt x="15" y="99"/>
                </a:lnTo>
                <a:lnTo>
                  <a:pt x="18" y="97"/>
                </a:lnTo>
                <a:lnTo>
                  <a:pt x="20" y="94"/>
                </a:lnTo>
                <a:lnTo>
                  <a:pt x="20" y="92"/>
                </a:lnTo>
                <a:lnTo>
                  <a:pt x="22" y="90"/>
                </a:lnTo>
                <a:lnTo>
                  <a:pt x="25" y="87"/>
                </a:lnTo>
                <a:lnTo>
                  <a:pt x="27" y="85"/>
                </a:lnTo>
                <a:lnTo>
                  <a:pt x="30" y="80"/>
                </a:lnTo>
                <a:lnTo>
                  <a:pt x="30" y="78"/>
                </a:lnTo>
                <a:lnTo>
                  <a:pt x="32" y="75"/>
                </a:lnTo>
                <a:lnTo>
                  <a:pt x="34" y="73"/>
                </a:lnTo>
                <a:lnTo>
                  <a:pt x="37" y="68"/>
                </a:lnTo>
                <a:lnTo>
                  <a:pt x="39" y="65"/>
                </a:lnTo>
                <a:lnTo>
                  <a:pt x="42" y="63"/>
                </a:lnTo>
                <a:lnTo>
                  <a:pt x="44" y="61"/>
                </a:lnTo>
                <a:lnTo>
                  <a:pt x="46" y="58"/>
                </a:lnTo>
                <a:lnTo>
                  <a:pt x="46" y="56"/>
                </a:lnTo>
                <a:lnTo>
                  <a:pt x="49" y="51"/>
                </a:lnTo>
                <a:lnTo>
                  <a:pt x="49" y="49"/>
                </a:lnTo>
                <a:lnTo>
                  <a:pt x="51" y="46"/>
                </a:lnTo>
                <a:lnTo>
                  <a:pt x="51" y="39"/>
                </a:lnTo>
                <a:lnTo>
                  <a:pt x="54" y="34"/>
                </a:lnTo>
                <a:lnTo>
                  <a:pt x="54" y="30"/>
                </a:lnTo>
                <a:lnTo>
                  <a:pt x="51" y="25"/>
                </a:lnTo>
                <a:lnTo>
                  <a:pt x="51" y="18"/>
                </a:lnTo>
                <a:lnTo>
                  <a:pt x="49" y="15"/>
                </a:lnTo>
                <a:lnTo>
                  <a:pt x="49" y="13"/>
                </a:lnTo>
                <a:lnTo>
                  <a:pt x="46" y="10"/>
                </a:lnTo>
                <a:lnTo>
                  <a:pt x="46" y="8"/>
                </a:lnTo>
                <a:lnTo>
                  <a:pt x="44" y="5"/>
                </a:lnTo>
                <a:lnTo>
                  <a:pt x="42" y="5"/>
                </a:lnTo>
                <a:lnTo>
                  <a:pt x="39" y="3"/>
                </a:lnTo>
                <a:lnTo>
                  <a:pt x="37" y="3"/>
                </a:lnTo>
                <a:lnTo>
                  <a:pt x="34" y="1"/>
                </a:lnTo>
                <a:lnTo>
                  <a:pt x="27" y="1"/>
                </a:lnTo>
                <a:lnTo>
                  <a:pt x="27" y="1"/>
                </a:lnTo>
                <a:close/>
              </a:path>
              <a:path w="468" h="129">
                <a:moveTo>
                  <a:pt x="109" y="5"/>
                </a:moveTo>
                <a:lnTo>
                  <a:pt x="97" y="8"/>
                </a:lnTo>
                <a:lnTo>
                  <a:pt x="102" y="8"/>
                </a:lnTo>
                <a:lnTo>
                  <a:pt x="104" y="10"/>
                </a:lnTo>
                <a:lnTo>
                  <a:pt x="106" y="13"/>
                </a:lnTo>
                <a:lnTo>
                  <a:pt x="109" y="15"/>
                </a:lnTo>
                <a:lnTo>
                  <a:pt x="109" y="18"/>
                </a:lnTo>
                <a:lnTo>
                  <a:pt x="111" y="22"/>
                </a:lnTo>
                <a:lnTo>
                  <a:pt x="111" y="30"/>
                </a:lnTo>
                <a:lnTo>
                  <a:pt x="114" y="32"/>
                </a:lnTo>
                <a:lnTo>
                  <a:pt x="114" y="61"/>
                </a:lnTo>
                <a:lnTo>
                  <a:pt x="116" y="63"/>
                </a:lnTo>
                <a:lnTo>
                  <a:pt x="114" y="68"/>
                </a:lnTo>
                <a:lnTo>
                  <a:pt x="114" y="80"/>
                </a:lnTo>
                <a:lnTo>
                  <a:pt x="114" y="85"/>
                </a:lnTo>
                <a:lnTo>
                  <a:pt x="114" y="94"/>
                </a:lnTo>
                <a:lnTo>
                  <a:pt x="111" y="99"/>
                </a:lnTo>
                <a:lnTo>
                  <a:pt x="111" y="106"/>
                </a:lnTo>
                <a:lnTo>
                  <a:pt x="109" y="111"/>
                </a:lnTo>
                <a:lnTo>
                  <a:pt x="106" y="114"/>
                </a:lnTo>
                <a:lnTo>
                  <a:pt x="106" y="118"/>
                </a:lnTo>
                <a:lnTo>
                  <a:pt x="104" y="121"/>
                </a:lnTo>
                <a:lnTo>
                  <a:pt x="102" y="121"/>
                </a:lnTo>
                <a:lnTo>
                  <a:pt x="99" y="123"/>
                </a:lnTo>
                <a:lnTo>
                  <a:pt x="97" y="123"/>
                </a:lnTo>
                <a:lnTo>
                  <a:pt x="109" y="123"/>
                </a:lnTo>
                <a:lnTo>
                  <a:pt x="111" y="121"/>
                </a:lnTo>
                <a:lnTo>
                  <a:pt x="114" y="118"/>
                </a:lnTo>
                <a:lnTo>
                  <a:pt x="116" y="114"/>
                </a:lnTo>
                <a:lnTo>
                  <a:pt x="118" y="111"/>
                </a:lnTo>
                <a:lnTo>
                  <a:pt x="118" y="109"/>
                </a:lnTo>
                <a:lnTo>
                  <a:pt x="121" y="104"/>
                </a:lnTo>
                <a:lnTo>
                  <a:pt x="121" y="99"/>
                </a:lnTo>
                <a:lnTo>
                  <a:pt x="123" y="97"/>
                </a:lnTo>
                <a:lnTo>
                  <a:pt x="123" y="85"/>
                </a:lnTo>
                <a:lnTo>
                  <a:pt x="126" y="82"/>
                </a:lnTo>
                <a:lnTo>
                  <a:pt x="126" y="46"/>
                </a:lnTo>
                <a:lnTo>
                  <a:pt x="123" y="44"/>
                </a:lnTo>
                <a:lnTo>
                  <a:pt x="123" y="32"/>
                </a:lnTo>
                <a:lnTo>
                  <a:pt x="121" y="30"/>
                </a:lnTo>
                <a:lnTo>
                  <a:pt x="121" y="22"/>
                </a:lnTo>
                <a:lnTo>
                  <a:pt x="118" y="20"/>
                </a:lnTo>
                <a:lnTo>
                  <a:pt x="118" y="18"/>
                </a:lnTo>
                <a:lnTo>
                  <a:pt x="116" y="18"/>
                </a:lnTo>
                <a:lnTo>
                  <a:pt x="116" y="13"/>
                </a:lnTo>
                <a:lnTo>
                  <a:pt x="114" y="10"/>
                </a:lnTo>
                <a:lnTo>
                  <a:pt x="111" y="8"/>
                </a:lnTo>
                <a:lnTo>
                  <a:pt x="109" y="5"/>
                </a:lnTo>
                <a:lnTo>
                  <a:pt x="109" y="5"/>
                </a:lnTo>
                <a:close/>
              </a:path>
              <a:path w="468" h="129">
                <a:moveTo>
                  <a:pt x="97" y="1"/>
                </a:moveTo>
                <a:lnTo>
                  <a:pt x="94" y="1"/>
                </a:lnTo>
                <a:lnTo>
                  <a:pt x="92" y="3"/>
                </a:lnTo>
                <a:lnTo>
                  <a:pt x="90" y="3"/>
                </a:lnTo>
                <a:lnTo>
                  <a:pt x="87" y="5"/>
                </a:lnTo>
                <a:lnTo>
                  <a:pt x="85" y="8"/>
                </a:lnTo>
                <a:lnTo>
                  <a:pt x="82" y="8"/>
                </a:lnTo>
                <a:lnTo>
                  <a:pt x="80" y="13"/>
                </a:lnTo>
                <a:lnTo>
                  <a:pt x="80" y="15"/>
                </a:lnTo>
                <a:lnTo>
                  <a:pt x="78" y="18"/>
                </a:lnTo>
                <a:lnTo>
                  <a:pt x="75" y="20"/>
                </a:lnTo>
                <a:lnTo>
                  <a:pt x="75" y="25"/>
                </a:lnTo>
                <a:lnTo>
                  <a:pt x="73" y="27"/>
                </a:lnTo>
                <a:lnTo>
                  <a:pt x="73" y="34"/>
                </a:lnTo>
                <a:lnTo>
                  <a:pt x="70" y="37"/>
                </a:lnTo>
                <a:lnTo>
                  <a:pt x="70" y="51"/>
                </a:lnTo>
                <a:lnTo>
                  <a:pt x="68" y="56"/>
                </a:lnTo>
                <a:lnTo>
                  <a:pt x="68" y="70"/>
                </a:lnTo>
                <a:lnTo>
                  <a:pt x="70" y="75"/>
                </a:lnTo>
                <a:lnTo>
                  <a:pt x="70" y="94"/>
                </a:lnTo>
                <a:lnTo>
                  <a:pt x="73" y="97"/>
                </a:lnTo>
                <a:lnTo>
                  <a:pt x="73" y="104"/>
                </a:lnTo>
                <a:lnTo>
                  <a:pt x="75" y="106"/>
                </a:lnTo>
                <a:lnTo>
                  <a:pt x="75" y="109"/>
                </a:lnTo>
                <a:lnTo>
                  <a:pt x="78" y="111"/>
                </a:lnTo>
                <a:lnTo>
                  <a:pt x="78" y="114"/>
                </a:lnTo>
                <a:lnTo>
                  <a:pt x="80" y="116"/>
                </a:lnTo>
                <a:lnTo>
                  <a:pt x="82" y="118"/>
                </a:lnTo>
                <a:lnTo>
                  <a:pt x="82" y="121"/>
                </a:lnTo>
                <a:lnTo>
                  <a:pt x="85" y="123"/>
                </a:lnTo>
                <a:lnTo>
                  <a:pt x="87" y="125"/>
                </a:lnTo>
                <a:lnTo>
                  <a:pt x="90" y="125"/>
                </a:lnTo>
                <a:lnTo>
                  <a:pt x="92" y="128"/>
                </a:lnTo>
                <a:lnTo>
                  <a:pt x="104" y="128"/>
                </a:lnTo>
                <a:lnTo>
                  <a:pt x="106" y="125"/>
                </a:lnTo>
                <a:lnTo>
                  <a:pt x="109" y="125"/>
                </a:lnTo>
                <a:lnTo>
                  <a:pt x="109" y="123"/>
                </a:lnTo>
                <a:lnTo>
                  <a:pt x="94" y="123"/>
                </a:lnTo>
                <a:lnTo>
                  <a:pt x="94" y="121"/>
                </a:lnTo>
                <a:lnTo>
                  <a:pt x="92" y="121"/>
                </a:lnTo>
                <a:lnTo>
                  <a:pt x="90" y="118"/>
                </a:lnTo>
                <a:lnTo>
                  <a:pt x="87" y="116"/>
                </a:lnTo>
                <a:lnTo>
                  <a:pt x="87" y="111"/>
                </a:lnTo>
                <a:lnTo>
                  <a:pt x="85" y="106"/>
                </a:lnTo>
                <a:lnTo>
                  <a:pt x="85" y="104"/>
                </a:lnTo>
                <a:lnTo>
                  <a:pt x="82" y="101"/>
                </a:lnTo>
                <a:lnTo>
                  <a:pt x="82" y="92"/>
                </a:lnTo>
                <a:lnTo>
                  <a:pt x="80" y="90"/>
                </a:lnTo>
                <a:lnTo>
                  <a:pt x="80" y="37"/>
                </a:lnTo>
                <a:lnTo>
                  <a:pt x="82" y="34"/>
                </a:lnTo>
                <a:lnTo>
                  <a:pt x="82" y="27"/>
                </a:lnTo>
                <a:lnTo>
                  <a:pt x="85" y="25"/>
                </a:lnTo>
                <a:lnTo>
                  <a:pt x="85" y="22"/>
                </a:lnTo>
                <a:lnTo>
                  <a:pt x="87" y="18"/>
                </a:lnTo>
                <a:lnTo>
                  <a:pt x="87" y="15"/>
                </a:lnTo>
                <a:lnTo>
                  <a:pt x="90" y="13"/>
                </a:lnTo>
                <a:lnTo>
                  <a:pt x="92" y="10"/>
                </a:lnTo>
                <a:lnTo>
                  <a:pt x="92" y="8"/>
                </a:lnTo>
                <a:lnTo>
                  <a:pt x="94" y="8"/>
                </a:lnTo>
                <a:lnTo>
                  <a:pt x="97" y="8"/>
                </a:lnTo>
                <a:lnTo>
                  <a:pt x="109" y="5"/>
                </a:lnTo>
                <a:lnTo>
                  <a:pt x="106" y="3"/>
                </a:lnTo>
                <a:lnTo>
                  <a:pt x="104" y="3"/>
                </a:lnTo>
                <a:lnTo>
                  <a:pt x="102" y="1"/>
                </a:lnTo>
                <a:lnTo>
                  <a:pt x="97" y="1"/>
                </a:lnTo>
                <a:lnTo>
                  <a:pt x="97" y="1"/>
                </a:lnTo>
                <a:close/>
              </a:path>
              <a:path w="468" h="129">
                <a:moveTo>
                  <a:pt x="193" y="94"/>
                </a:moveTo>
                <a:lnTo>
                  <a:pt x="190" y="94"/>
                </a:lnTo>
                <a:lnTo>
                  <a:pt x="190" y="97"/>
                </a:lnTo>
                <a:lnTo>
                  <a:pt x="188" y="101"/>
                </a:lnTo>
                <a:lnTo>
                  <a:pt x="188" y="109"/>
                </a:lnTo>
                <a:lnTo>
                  <a:pt x="186" y="111"/>
                </a:lnTo>
                <a:lnTo>
                  <a:pt x="183" y="114"/>
                </a:lnTo>
                <a:lnTo>
                  <a:pt x="181" y="116"/>
                </a:lnTo>
                <a:lnTo>
                  <a:pt x="145" y="116"/>
                </a:lnTo>
                <a:lnTo>
                  <a:pt x="140" y="118"/>
                </a:lnTo>
                <a:lnTo>
                  <a:pt x="140" y="128"/>
                </a:lnTo>
                <a:lnTo>
                  <a:pt x="190" y="128"/>
                </a:lnTo>
                <a:lnTo>
                  <a:pt x="193" y="94"/>
                </a:lnTo>
                <a:lnTo>
                  <a:pt x="193" y="94"/>
                </a:lnTo>
                <a:close/>
              </a:path>
              <a:path w="468" h="129">
                <a:moveTo>
                  <a:pt x="154" y="5"/>
                </a:moveTo>
                <a:lnTo>
                  <a:pt x="152" y="8"/>
                </a:lnTo>
                <a:lnTo>
                  <a:pt x="150" y="8"/>
                </a:lnTo>
                <a:lnTo>
                  <a:pt x="147" y="10"/>
                </a:lnTo>
                <a:lnTo>
                  <a:pt x="147" y="13"/>
                </a:lnTo>
                <a:lnTo>
                  <a:pt x="145" y="15"/>
                </a:lnTo>
                <a:lnTo>
                  <a:pt x="142" y="18"/>
                </a:lnTo>
                <a:lnTo>
                  <a:pt x="142" y="25"/>
                </a:lnTo>
                <a:lnTo>
                  <a:pt x="140" y="27"/>
                </a:lnTo>
                <a:lnTo>
                  <a:pt x="140" y="34"/>
                </a:lnTo>
                <a:lnTo>
                  <a:pt x="142" y="37"/>
                </a:lnTo>
                <a:lnTo>
                  <a:pt x="142" y="41"/>
                </a:lnTo>
                <a:lnTo>
                  <a:pt x="145" y="41"/>
                </a:lnTo>
                <a:lnTo>
                  <a:pt x="147" y="44"/>
                </a:lnTo>
                <a:lnTo>
                  <a:pt x="150" y="41"/>
                </a:lnTo>
                <a:lnTo>
                  <a:pt x="152" y="41"/>
                </a:lnTo>
                <a:lnTo>
                  <a:pt x="152" y="39"/>
                </a:lnTo>
                <a:lnTo>
                  <a:pt x="154" y="37"/>
                </a:lnTo>
                <a:lnTo>
                  <a:pt x="154" y="34"/>
                </a:lnTo>
                <a:lnTo>
                  <a:pt x="152" y="30"/>
                </a:lnTo>
                <a:lnTo>
                  <a:pt x="150" y="27"/>
                </a:lnTo>
                <a:lnTo>
                  <a:pt x="150" y="22"/>
                </a:lnTo>
                <a:lnTo>
                  <a:pt x="150" y="22"/>
                </a:lnTo>
                <a:lnTo>
                  <a:pt x="150" y="20"/>
                </a:lnTo>
                <a:lnTo>
                  <a:pt x="152" y="15"/>
                </a:lnTo>
                <a:lnTo>
                  <a:pt x="152" y="13"/>
                </a:lnTo>
                <a:lnTo>
                  <a:pt x="154" y="10"/>
                </a:lnTo>
                <a:lnTo>
                  <a:pt x="157" y="8"/>
                </a:lnTo>
                <a:lnTo>
                  <a:pt x="159" y="8"/>
                </a:lnTo>
                <a:lnTo>
                  <a:pt x="162" y="5"/>
                </a:lnTo>
                <a:lnTo>
                  <a:pt x="166" y="5"/>
                </a:lnTo>
                <a:lnTo>
                  <a:pt x="154" y="5"/>
                </a:lnTo>
                <a:lnTo>
                  <a:pt x="154" y="5"/>
                </a:lnTo>
                <a:close/>
              </a:path>
              <a:path w="468" h="129">
                <a:moveTo>
                  <a:pt x="166" y="1"/>
                </a:moveTo>
                <a:lnTo>
                  <a:pt x="162" y="1"/>
                </a:lnTo>
                <a:lnTo>
                  <a:pt x="159" y="3"/>
                </a:lnTo>
                <a:lnTo>
                  <a:pt x="157" y="3"/>
                </a:lnTo>
                <a:lnTo>
                  <a:pt x="154" y="5"/>
                </a:lnTo>
                <a:lnTo>
                  <a:pt x="169" y="5"/>
                </a:lnTo>
                <a:lnTo>
                  <a:pt x="171" y="8"/>
                </a:lnTo>
                <a:lnTo>
                  <a:pt x="174" y="8"/>
                </a:lnTo>
                <a:lnTo>
                  <a:pt x="176" y="10"/>
                </a:lnTo>
                <a:lnTo>
                  <a:pt x="178" y="13"/>
                </a:lnTo>
                <a:lnTo>
                  <a:pt x="181" y="15"/>
                </a:lnTo>
                <a:lnTo>
                  <a:pt x="181" y="20"/>
                </a:lnTo>
                <a:lnTo>
                  <a:pt x="183" y="25"/>
                </a:lnTo>
                <a:lnTo>
                  <a:pt x="183" y="39"/>
                </a:lnTo>
                <a:lnTo>
                  <a:pt x="181" y="41"/>
                </a:lnTo>
                <a:lnTo>
                  <a:pt x="181" y="49"/>
                </a:lnTo>
                <a:lnTo>
                  <a:pt x="178" y="54"/>
                </a:lnTo>
                <a:lnTo>
                  <a:pt x="178" y="56"/>
                </a:lnTo>
                <a:lnTo>
                  <a:pt x="176" y="58"/>
                </a:lnTo>
                <a:lnTo>
                  <a:pt x="174" y="61"/>
                </a:lnTo>
                <a:lnTo>
                  <a:pt x="174" y="65"/>
                </a:lnTo>
                <a:lnTo>
                  <a:pt x="171" y="68"/>
                </a:lnTo>
                <a:lnTo>
                  <a:pt x="169" y="70"/>
                </a:lnTo>
                <a:lnTo>
                  <a:pt x="166" y="73"/>
                </a:lnTo>
                <a:lnTo>
                  <a:pt x="164" y="78"/>
                </a:lnTo>
                <a:lnTo>
                  <a:pt x="164" y="80"/>
                </a:lnTo>
                <a:lnTo>
                  <a:pt x="162" y="82"/>
                </a:lnTo>
                <a:lnTo>
                  <a:pt x="159" y="85"/>
                </a:lnTo>
                <a:lnTo>
                  <a:pt x="157" y="87"/>
                </a:lnTo>
                <a:lnTo>
                  <a:pt x="154" y="90"/>
                </a:lnTo>
                <a:lnTo>
                  <a:pt x="154" y="92"/>
                </a:lnTo>
                <a:lnTo>
                  <a:pt x="152" y="97"/>
                </a:lnTo>
                <a:lnTo>
                  <a:pt x="150" y="99"/>
                </a:lnTo>
                <a:lnTo>
                  <a:pt x="150" y="101"/>
                </a:lnTo>
                <a:lnTo>
                  <a:pt x="147" y="101"/>
                </a:lnTo>
                <a:lnTo>
                  <a:pt x="145" y="106"/>
                </a:lnTo>
                <a:lnTo>
                  <a:pt x="142" y="109"/>
                </a:lnTo>
                <a:lnTo>
                  <a:pt x="142" y="111"/>
                </a:lnTo>
                <a:lnTo>
                  <a:pt x="140" y="116"/>
                </a:lnTo>
                <a:lnTo>
                  <a:pt x="140" y="118"/>
                </a:lnTo>
                <a:lnTo>
                  <a:pt x="145" y="116"/>
                </a:lnTo>
                <a:lnTo>
                  <a:pt x="147" y="114"/>
                </a:lnTo>
                <a:lnTo>
                  <a:pt x="147" y="111"/>
                </a:lnTo>
                <a:lnTo>
                  <a:pt x="150" y="109"/>
                </a:lnTo>
                <a:lnTo>
                  <a:pt x="150" y="106"/>
                </a:lnTo>
                <a:lnTo>
                  <a:pt x="152" y="101"/>
                </a:lnTo>
                <a:lnTo>
                  <a:pt x="157" y="99"/>
                </a:lnTo>
                <a:lnTo>
                  <a:pt x="157" y="97"/>
                </a:lnTo>
                <a:lnTo>
                  <a:pt x="159" y="94"/>
                </a:lnTo>
                <a:lnTo>
                  <a:pt x="162" y="92"/>
                </a:lnTo>
                <a:lnTo>
                  <a:pt x="162" y="90"/>
                </a:lnTo>
                <a:lnTo>
                  <a:pt x="164" y="87"/>
                </a:lnTo>
                <a:lnTo>
                  <a:pt x="166" y="85"/>
                </a:lnTo>
                <a:lnTo>
                  <a:pt x="169" y="80"/>
                </a:lnTo>
                <a:lnTo>
                  <a:pt x="171" y="78"/>
                </a:lnTo>
                <a:lnTo>
                  <a:pt x="174" y="75"/>
                </a:lnTo>
                <a:lnTo>
                  <a:pt x="174" y="73"/>
                </a:lnTo>
                <a:lnTo>
                  <a:pt x="178" y="68"/>
                </a:lnTo>
                <a:lnTo>
                  <a:pt x="181" y="65"/>
                </a:lnTo>
                <a:lnTo>
                  <a:pt x="181" y="63"/>
                </a:lnTo>
                <a:lnTo>
                  <a:pt x="183" y="61"/>
                </a:lnTo>
                <a:lnTo>
                  <a:pt x="186" y="58"/>
                </a:lnTo>
                <a:lnTo>
                  <a:pt x="188" y="56"/>
                </a:lnTo>
                <a:lnTo>
                  <a:pt x="188" y="51"/>
                </a:lnTo>
                <a:lnTo>
                  <a:pt x="190" y="49"/>
                </a:lnTo>
                <a:lnTo>
                  <a:pt x="190" y="41"/>
                </a:lnTo>
                <a:lnTo>
                  <a:pt x="193" y="39"/>
                </a:lnTo>
                <a:lnTo>
                  <a:pt x="193" y="25"/>
                </a:lnTo>
                <a:lnTo>
                  <a:pt x="190" y="22"/>
                </a:lnTo>
                <a:lnTo>
                  <a:pt x="190" y="15"/>
                </a:lnTo>
                <a:lnTo>
                  <a:pt x="188" y="13"/>
                </a:lnTo>
                <a:lnTo>
                  <a:pt x="186" y="10"/>
                </a:lnTo>
                <a:lnTo>
                  <a:pt x="186" y="8"/>
                </a:lnTo>
                <a:lnTo>
                  <a:pt x="183" y="5"/>
                </a:lnTo>
                <a:lnTo>
                  <a:pt x="181" y="5"/>
                </a:lnTo>
                <a:lnTo>
                  <a:pt x="178" y="3"/>
                </a:lnTo>
                <a:lnTo>
                  <a:pt x="176" y="3"/>
                </a:lnTo>
                <a:lnTo>
                  <a:pt x="174" y="1"/>
                </a:lnTo>
                <a:lnTo>
                  <a:pt x="166" y="1"/>
                </a:lnTo>
                <a:lnTo>
                  <a:pt x="166" y="1"/>
                </a:lnTo>
                <a:close/>
              </a:path>
              <a:path w="468" h="129">
                <a:moveTo>
                  <a:pt x="253" y="1"/>
                </a:moveTo>
                <a:lnTo>
                  <a:pt x="248" y="1"/>
                </a:lnTo>
                <a:lnTo>
                  <a:pt x="207" y="85"/>
                </a:lnTo>
                <a:lnTo>
                  <a:pt x="207" y="90"/>
                </a:lnTo>
                <a:lnTo>
                  <a:pt x="243" y="90"/>
                </a:lnTo>
                <a:lnTo>
                  <a:pt x="243" y="118"/>
                </a:lnTo>
                <a:lnTo>
                  <a:pt x="241" y="121"/>
                </a:lnTo>
                <a:lnTo>
                  <a:pt x="238" y="123"/>
                </a:lnTo>
                <a:lnTo>
                  <a:pt x="229" y="123"/>
                </a:lnTo>
                <a:lnTo>
                  <a:pt x="229" y="128"/>
                </a:lnTo>
                <a:lnTo>
                  <a:pt x="265" y="128"/>
                </a:lnTo>
                <a:lnTo>
                  <a:pt x="265" y="123"/>
                </a:lnTo>
                <a:lnTo>
                  <a:pt x="260" y="123"/>
                </a:lnTo>
                <a:lnTo>
                  <a:pt x="258" y="121"/>
                </a:lnTo>
                <a:lnTo>
                  <a:pt x="255" y="121"/>
                </a:lnTo>
                <a:lnTo>
                  <a:pt x="253" y="116"/>
                </a:lnTo>
                <a:lnTo>
                  <a:pt x="253" y="90"/>
                </a:lnTo>
                <a:lnTo>
                  <a:pt x="267" y="90"/>
                </a:lnTo>
                <a:lnTo>
                  <a:pt x="267" y="85"/>
                </a:lnTo>
                <a:lnTo>
                  <a:pt x="253" y="85"/>
                </a:lnTo>
                <a:lnTo>
                  <a:pt x="212" y="85"/>
                </a:lnTo>
                <a:lnTo>
                  <a:pt x="243" y="18"/>
                </a:lnTo>
                <a:lnTo>
                  <a:pt x="253" y="1"/>
                </a:lnTo>
                <a:lnTo>
                  <a:pt x="253" y="1"/>
                </a:lnTo>
                <a:close/>
              </a:path>
              <a:path w="468" h="129">
                <a:moveTo>
                  <a:pt x="253" y="1"/>
                </a:moveTo>
                <a:lnTo>
                  <a:pt x="243" y="18"/>
                </a:lnTo>
                <a:lnTo>
                  <a:pt x="243" y="85"/>
                </a:lnTo>
                <a:lnTo>
                  <a:pt x="212" y="85"/>
                </a:lnTo>
                <a:lnTo>
                  <a:pt x="253" y="85"/>
                </a:lnTo>
                <a:lnTo>
                  <a:pt x="253" y="1"/>
                </a:lnTo>
                <a:lnTo>
                  <a:pt x="253" y="1"/>
                </a:lnTo>
                <a:close/>
              </a:path>
              <a:path w="468" h="129">
                <a:moveTo>
                  <a:pt x="289" y="128"/>
                </a:moveTo>
                <a:lnTo>
                  <a:pt x="286" y="128"/>
                </a:lnTo>
                <a:lnTo>
                  <a:pt x="284" y="125"/>
                </a:lnTo>
                <a:lnTo>
                  <a:pt x="282" y="123"/>
                </a:lnTo>
                <a:lnTo>
                  <a:pt x="282" y="114"/>
                </a:lnTo>
                <a:lnTo>
                  <a:pt x="284" y="111"/>
                </a:lnTo>
                <a:lnTo>
                  <a:pt x="286" y="109"/>
                </a:lnTo>
                <a:lnTo>
                  <a:pt x="289" y="106"/>
                </a:lnTo>
                <a:lnTo>
                  <a:pt x="291" y="109"/>
                </a:lnTo>
                <a:lnTo>
                  <a:pt x="294" y="109"/>
                </a:lnTo>
                <a:lnTo>
                  <a:pt x="296" y="111"/>
                </a:lnTo>
                <a:lnTo>
                  <a:pt x="296" y="114"/>
                </a:lnTo>
                <a:lnTo>
                  <a:pt x="298" y="116"/>
                </a:lnTo>
                <a:lnTo>
                  <a:pt x="298" y="118"/>
                </a:lnTo>
                <a:lnTo>
                  <a:pt x="296" y="121"/>
                </a:lnTo>
                <a:lnTo>
                  <a:pt x="296" y="125"/>
                </a:lnTo>
                <a:lnTo>
                  <a:pt x="294" y="128"/>
                </a:lnTo>
                <a:lnTo>
                  <a:pt x="289" y="128"/>
                </a:lnTo>
                <a:lnTo>
                  <a:pt x="289" y="128"/>
                </a:lnTo>
                <a:close/>
              </a:path>
              <a:path w="468" h="129">
                <a:moveTo>
                  <a:pt x="390" y="5"/>
                </a:moveTo>
                <a:lnTo>
                  <a:pt x="378" y="8"/>
                </a:lnTo>
                <a:lnTo>
                  <a:pt x="382" y="8"/>
                </a:lnTo>
                <a:lnTo>
                  <a:pt x="382" y="10"/>
                </a:lnTo>
                <a:lnTo>
                  <a:pt x="385" y="13"/>
                </a:lnTo>
                <a:lnTo>
                  <a:pt x="387" y="15"/>
                </a:lnTo>
                <a:lnTo>
                  <a:pt x="390" y="18"/>
                </a:lnTo>
                <a:lnTo>
                  <a:pt x="390" y="22"/>
                </a:lnTo>
                <a:lnTo>
                  <a:pt x="392" y="27"/>
                </a:lnTo>
                <a:lnTo>
                  <a:pt x="392" y="39"/>
                </a:lnTo>
                <a:lnTo>
                  <a:pt x="394" y="44"/>
                </a:lnTo>
                <a:lnTo>
                  <a:pt x="394" y="80"/>
                </a:lnTo>
                <a:lnTo>
                  <a:pt x="394" y="85"/>
                </a:lnTo>
                <a:lnTo>
                  <a:pt x="392" y="87"/>
                </a:lnTo>
                <a:lnTo>
                  <a:pt x="392" y="101"/>
                </a:lnTo>
                <a:lnTo>
                  <a:pt x="390" y="104"/>
                </a:lnTo>
                <a:lnTo>
                  <a:pt x="390" y="106"/>
                </a:lnTo>
                <a:lnTo>
                  <a:pt x="387" y="111"/>
                </a:lnTo>
                <a:lnTo>
                  <a:pt x="387" y="114"/>
                </a:lnTo>
                <a:lnTo>
                  <a:pt x="385" y="118"/>
                </a:lnTo>
                <a:lnTo>
                  <a:pt x="382" y="121"/>
                </a:lnTo>
                <a:lnTo>
                  <a:pt x="380" y="121"/>
                </a:lnTo>
                <a:lnTo>
                  <a:pt x="380" y="123"/>
                </a:lnTo>
                <a:lnTo>
                  <a:pt x="378" y="123"/>
                </a:lnTo>
                <a:lnTo>
                  <a:pt x="390" y="123"/>
                </a:lnTo>
                <a:lnTo>
                  <a:pt x="392" y="121"/>
                </a:lnTo>
                <a:lnTo>
                  <a:pt x="394" y="118"/>
                </a:lnTo>
                <a:lnTo>
                  <a:pt x="394" y="114"/>
                </a:lnTo>
                <a:lnTo>
                  <a:pt x="397" y="111"/>
                </a:lnTo>
                <a:lnTo>
                  <a:pt x="399" y="109"/>
                </a:lnTo>
                <a:lnTo>
                  <a:pt x="399" y="101"/>
                </a:lnTo>
                <a:lnTo>
                  <a:pt x="402" y="99"/>
                </a:lnTo>
                <a:lnTo>
                  <a:pt x="402" y="92"/>
                </a:lnTo>
                <a:lnTo>
                  <a:pt x="404" y="90"/>
                </a:lnTo>
                <a:lnTo>
                  <a:pt x="404" y="39"/>
                </a:lnTo>
                <a:lnTo>
                  <a:pt x="402" y="37"/>
                </a:lnTo>
                <a:lnTo>
                  <a:pt x="402" y="30"/>
                </a:lnTo>
                <a:lnTo>
                  <a:pt x="399" y="27"/>
                </a:lnTo>
                <a:lnTo>
                  <a:pt x="399" y="22"/>
                </a:lnTo>
                <a:lnTo>
                  <a:pt x="397" y="20"/>
                </a:lnTo>
                <a:lnTo>
                  <a:pt x="397" y="18"/>
                </a:lnTo>
                <a:lnTo>
                  <a:pt x="394" y="13"/>
                </a:lnTo>
                <a:lnTo>
                  <a:pt x="392" y="10"/>
                </a:lnTo>
                <a:lnTo>
                  <a:pt x="390" y="8"/>
                </a:lnTo>
                <a:lnTo>
                  <a:pt x="390" y="5"/>
                </a:lnTo>
                <a:lnTo>
                  <a:pt x="390" y="5"/>
                </a:lnTo>
                <a:close/>
              </a:path>
              <a:path w="468" h="129">
                <a:moveTo>
                  <a:pt x="378" y="1"/>
                </a:moveTo>
                <a:lnTo>
                  <a:pt x="373" y="1"/>
                </a:lnTo>
                <a:lnTo>
                  <a:pt x="370" y="3"/>
                </a:lnTo>
                <a:lnTo>
                  <a:pt x="368" y="3"/>
                </a:lnTo>
                <a:lnTo>
                  <a:pt x="366" y="5"/>
                </a:lnTo>
                <a:lnTo>
                  <a:pt x="363" y="8"/>
                </a:lnTo>
                <a:lnTo>
                  <a:pt x="361" y="8"/>
                </a:lnTo>
                <a:lnTo>
                  <a:pt x="361" y="13"/>
                </a:lnTo>
                <a:lnTo>
                  <a:pt x="358" y="15"/>
                </a:lnTo>
                <a:lnTo>
                  <a:pt x="356" y="18"/>
                </a:lnTo>
                <a:lnTo>
                  <a:pt x="356" y="20"/>
                </a:lnTo>
                <a:lnTo>
                  <a:pt x="354" y="25"/>
                </a:lnTo>
                <a:lnTo>
                  <a:pt x="354" y="27"/>
                </a:lnTo>
                <a:lnTo>
                  <a:pt x="351" y="30"/>
                </a:lnTo>
                <a:lnTo>
                  <a:pt x="351" y="39"/>
                </a:lnTo>
                <a:lnTo>
                  <a:pt x="349" y="44"/>
                </a:lnTo>
                <a:lnTo>
                  <a:pt x="349" y="70"/>
                </a:lnTo>
                <a:lnTo>
                  <a:pt x="349" y="75"/>
                </a:lnTo>
                <a:lnTo>
                  <a:pt x="349" y="87"/>
                </a:lnTo>
                <a:lnTo>
                  <a:pt x="351" y="90"/>
                </a:lnTo>
                <a:lnTo>
                  <a:pt x="351" y="99"/>
                </a:lnTo>
                <a:lnTo>
                  <a:pt x="354" y="104"/>
                </a:lnTo>
                <a:lnTo>
                  <a:pt x="354" y="106"/>
                </a:lnTo>
                <a:lnTo>
                  <a:pt x="356" y="109"/>
                </a:lnTo>
                <a:lnTo>
                  <a:pt x="356" y="114"/>
                </a:lnTo>
                <a:lnTo>
                  <a:pt x="358" y="116"/>
                </a:lnTo>
                <a:lnTo>
                  <a:pt x="361" y="118"/>
                </a:lnTo>
                <a:lnTo>
                  <a:pt x="363" y="121"/>
                </a:lnTo>
                <a:lnTo>
                  <a:pt x="366" y="123"/>
                </a:lnTo>
                <a:lnTo>
                  <a:pt x="368" y="125"/>
                </a:lnTo>
                <a:lnTo>
                  <a:pt x="370" y="125"/>
                </a:lnTo>
                <a:lnTo>
                  <a:pt x="373" y="128"/>
                </a:lnTo>
                <a:lnTo>
                  <a:pt x="382" y="128"/>
                </a:lnTo>
                <a:lnTo>
                  <a:pt x="385" y="125"/>
                </a:lnTo>
                <a:lnTo>
                  <a:pt x="387" y="125"/>
                </a:lnTo>
                <a:lnTo>
                  <a:pt x="390" y="123"/>
                </a:lnTo>
                <a:lnTo>
                  <a:pt x="375" y="123"/>
                </a:lnTo>
                <a:lnTo>
                  <a:pt x="373" y="121"/>
                </a:lnTo>
                <a:lnTo>
                  <a:pt x="370" y="121"/>
                </a:lnTo>
                <a:lnTo>
                  <a:pt x="368" y="118"/>
                </a:lnTo>
                <a:lnTo>
                  <a:pt x="368" y="116"/>
                </a:lnTo>
                <a:lnTo>
                  <a:pt x="366" y="111"/>
                </a:lnTo>
                <a:lnTo>
                  <a:pt x="363" y="106"/>
                </a:lnTo>
                <a:lnTo>
                  <a:pt x="363" y="101"/>
                </a:lnTo>
                <a:lnTo>
                  <a:pt x="361" y="99"/>
                </a:lnTo>
                <a:lnTo>
                  <a:pt x="361" y="85"/>
                </a:lnTo>
                <a:lnTo>
                  <a:pt x="358" y="82"/>
                </a:lnTo>
                <a:lnTo>
                  <a:pt x="358" y="44"/>
                </a:lnTo>
                <a:lnTo>
                  <a:pt x="361" y="41"/>
                </a:lnTo>
                <a:lnTo>
                  <a:pt x="361" y="32"/>
                </a:lnTo>
                <a:lnTo>
                  <a:pt x="363" y="27"/>
                </a:lnTo>
                <a:lnTo>
                  <a:pt x="363" y="22"/>
                </a:lnTo>
                <a:lnTo>
                  <a:pt x="366" y="18"/>
                </a:lnTo>
                <a:lnTo>
                  <a:pt x="368" y="15"/>
                </a:lnTo>
                <a:lnTo>
                  <a:pt x="368" y="13"/>
                </a:lnTo>
                <a:lnTo>
                  <a:pt x="370" y="10"/>
                </a:lnTo>
                <a:lnTo>
                  <a:pt x="373" y="8"/>
                </a:lnTo>
                <a:lnTo>
                  <a:pt x="378" y="8"/>
                </a:lnTo>
                <a:lnTo>
                  <a:pt x="390" y="5"/>
                </a:lnTo>
                <a:lnTo>
                  <a:pt x="387" y="3"/>
                </a:lnTo>
                <a:lnTo>
                  <a:pt x="385" y="3"/>
                </a:lnTo>
                <a:lnTo>
                  <a:pt x="382" y="1"/>
                </a:lnTo>
                <a:lnTo>
                  <a:pt x="378" y="1"/>
                </a:lnTo>
                <a:lnTo>
                  <a:pt x="378" y="1"/>
                </a:lnTo>
                <a:close/>
              </a:path>
              <a:path w="468" h="129">
                <a:moveTo>
                  <a:pt x="452" y="1"/>
                </a:moveTo>
                <a:lnTo>
                  <a:pt x="450" y="1"/>
                </a:lnTo>
                <a:lnTo>
                  <a:pt x="447" y="3"/>
                </a:lnTo>
                <a:lnTo>
                  <a:pt x="445" y="8"/>
                </a:lnTo>
                <a:lnTo>
                  <a:pt x="442" y="8"/>
                </a:lnTo>
                <a:lnTo>
                  <a:pt x="440" y="10"/>
                </a:lnTo>
                <a:lnTo>
                  <a:pt x="438" y="10"/>
                </a:lnTo>
                <a:lnTo>
                  <a:pt x="435" y="13"/>
                </a:lnTo>
                <a:lnTo>
                  <a:pt x="428" y="13"/>
                </a:lnTo>
                <a:lnTo>
                  <a:pt x="428" y="15"/>
                </a:lnTo>
                <a:lnTo>
                  <a:pt x="438" y="15"/>
                </a:lnTo>
                <a:lnTo>
                  <a:pt x="440" y="18"/>
                </a:lnTo>
                <a:lnTo>
                  <a:pt x="442" y="18"/>
                </a:lnTo>
                <a:lnTo>
                  <a:pt x="442" y="20"/>
                </a:lnTo>
                <a:lnTo>
                  <a:pt x="442" y="116"/>
                </a:lnTo>
                <a:lnTo>
                  <a:pt x="440" y="118"/>
                </a:lnTo>
                <a:lnTo>
                  <a:pt x="440" y="121"/>
                </a:lnTo>
                <a:lnTo>
                  <a:pt x="438" y="121"/>
                </a:lnTo>
                <a:lnTo>
                  <a:pt x="435" y="123"/>
                </a:lnTo>
                <a:lnTo>
                  <a:pt x="433" y="123"/>
                </a:lnTo>
                <a:lnTo>
                  <a:pt x="428" y="123"/>
                </a:lnTo>
                <a:lnTo>
                  <a:pt x="428" y="128"/>
                </a:lnTo>
                <a:lnTo>
                  <a:pt x="466" y="128"/>
                </a:lnTo>
                <a:lnTo>
                  <a:pt x="466" y="123"/>
                </a:lnTo>
                <a:lnTo>
                  <a:pt x="462" y="123"/>
                </a:lnTo>
                <a:lnTo>
                  <a:pt x="459" y="123"/>
                </a:lnTo>
                <a:lnTo>
                  <a:pt x="457" y="121"/>
                </a:lnTo>
                <a:lnTo>
                  <a:pt x="454" y="118"/>
                </a:lnTo>
                <a:lnTo>
                  <a:pt x="452" y="118"/>
                </a:lnTo>
                <a:lnTo>
                  <a:pt x="452" y="114"/>
                </a:lnTo>
                <a:lnTo>
                  <a:pt x="452" y="1"/>
                </a:lnTo>
                <a:lnTo>
                  <a:pt x="45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28" name="path 12328"/>
          <p:cNvSpPr/>
          <p:nvPr/>
        </p:nvSpPr>
        <p:spPr>
          <a:xfrm>
            <a:off x="13927073" y="9735566"/>
            <a:ext cx="224028" cy="108203"/>
          </a:xfrm>
          <a:custGeom>
            <a:avLst/>
            <a:gdLst/>
            <a:ahLst/>
            <a:cxnLst/>
            <a:rect l="0" t="0" r="0" b="0"/>
            <a:pathLst>
              <a:path w="352" h="170">
                <a:moveTo>
                  <a:pt x="61" y="128"/>
                </a:moveTo>
                <a:lnTo>
                  <a:pt x="61" y="135"/>
                </a:lnTo>
                <a:lnTo>
                  <a:pt x="58" y="140"/>
                </a:lnTo>
                <a:lnTo>
                  <a:pt x="58" y="142"/>
                </a:lnTo>
                <a:lnTo>
                  <a:pt x="56" y="147"/>
                </a:lnTo>
                <a:lnTo>
                  <a:pt x="56" y="150"/>
                </a:lnTo>
                <a:lnTo>
                  <a:pt x="53" y="154"/>
                </a:lnTo>
                <a:lnTo>
                  <a:pt x="51" y="157"/>
                </a:lnTo>
                <a:lnTo>
                  <a:pt x="49" y="159"/>
                </a:lnTo>
                <a:lnTo>
                  <a:pt x="44" y="161"/>
                </a:lnTo>
                <a:lnTo>
                  <a:pt x="1" y="161"/>
                </a:lnTo>
                <a:lnTo>
                  <a:pt x="1" y="169"/>
                </a:lnTo>
                <a:lnTo>
                  <a:pt x="58" y="169"/>
                </a:lnTo>
                <a:lnTo>
                  <a:pt x="66" y="130"/>
                </a:lnTo>
                <a:lnTo>
                  <a:pt x="61" y="128"/>
                </a:lnTo>
                <a:lnTo>
                  <a:pt x="61" y="128"/>
                </a:lnTo>
                <a:close/>
              </a:path>
              <a:path w="352" h="170">
                <a:moveTo>
                  <a:pt x="27" y="3"/>
                </a:moveTo>
                <a:lnTo>
                  <a:pt x="1" y="3"/>
                </a:lnTo>
                <a:lnTo>
                  <a:pt x="1" y="8"/>
                </a:lnTo>
                <a:lnTo>
                  <a:pt x="6" y="8"/>
                </a:lnTo>
                <a:lnTo>
                  <a:pt x="8" y="10"/>
                </a:lnTo>
                <a:lnTo>
                  <a:pt x="8" y="161"/>
                </a:lnTo>
                <a:lnTo>
                  <a:pt x="3" y="161"/>
                </a:lnTo>
                <a:lnTo>
                  <a:pt x="22" y="161"/>
                </a:lnTo>
                <a:lnTo>
                  <a:pt x="20" y="159"/>
                </a:lnTo>
                <a:lnTo>
                  <a:pt x="18" y="154"/>
                </a:lnTo>
                <a:lnTo>
                  <a:pt x="18" y="15"/>
                </a:lnTo>
                <a:lnTo>
                  <a:pt x="20" y="10"/>
                </a:lnTo>
                <a:lnTo>
                  <a:pt x="22" y="8"/>
                </a:lnTo>
                <a:lnTo>
                  <a:pt x="27" y="8"/>
                </a:lnTo>
                <a:lnTo>
                  <a:pt x="27" y="3"/>
                </a:lnTo>
                <a:lnTo>
                  <a:pt x="27" y="3"/>
                </a:lnTo>
                <a:close/>
              </a:path>
              <a:path w="352" h="170">
                <a:moveTo>
                  <a:pt x="140" y="3"/>
                </a:moveTo>
                <a:lnTo>
                  <a:pt x="116" y="3"/>
                </a:lnTo>
                <a:lnTo>
                  <a:pt x="116" y="8"/>
                </a:lnTo>
                <a:lnTo>
                  <a:pt x="118" y="8"/>
                </a:lnTo>
                <a:lnTo>
                  <a:pt x="121" y="10"/>
                </a:lnTo>
                <a:lnTo>
                  <a:pt x="123" y="13"/>
                </a:lnTo>
                <a:lnTo>
                  <a:pt x="123" y="78"/>
                </a:lnTo>
                <a:lnTo>
                  <a:pt x="90" y="78"/>
                </a:lnTo>
                <a:lnTo>
                  <a:pt x="123" y="85"/>
                </a:lnTo>
                <a:lnTo>
                  <a:pt x="123" y="157"/>
                </a:lnTo>
                <a:lnTo>
                  <a:pt x="121" y="159"/>
                </a:lnTo>
                <a:lnTo>
                  <a:pt x="121" y="161"/>
                </a:lnTo>
                <a:lnTo>
                  <a:pt x="118" y="161"/>
                </a:lnTo>
                <a:lnTo>
                  <a:pt x="116" y="161"/>
                </a:lnTo>
                <a:lnTo>
                  <a:pt x="116" y="169"/>
                </a:lnTo>
                <a:lnTo>
                  <a:pt x="140" y="169"/>
                </a:lnTo>
                <a:lnTo>
                  <a:pt x="140" y="161"/>
                </a:lnTo>
                <a:lnTo>
                  <a:pt x="138" y="161"/>
                </a:lnTo>
                <a:lnTo>
                  <a:pt x="135" y="159"/>
                </a:lnTo>
                <a:lnTo>
                  <a:pt x="133" y="159"/>
                </a:lnTo>
                <a:lnTo>
                  <a:pt x="133" y="154"/>
                </a:lnTo>
                <a:lnTo>
                  <a:pt x="133" y="18"/>
                </a:lnTo>
                <a:lnTo>
                  <a:pt x="133" y="15"/>
                </a:lnTo>
                <a:lnTo>
                  <a:pt x="135" y="10"/>
                </a:lnTo>
                <a:lnTo>
                  <a:pt x="138" y="8"/>
                </a:lnTo>
                <a:lnTo>
                  <a:pt x="140" y="8"/>
                </a:lnTo>
                <a:lnTo>
                  <a:pt x="140" y="3"/>
                </a:lnTo>
                <a:lnTo>
                  <a:pt x="140" y="3"/>
                </a:lnTo>
                <a:close/>
              </a:path>
              <a:path w="352" h="170">
                <a:moveTo>
                  <a:pt x="97" y="3"/>
                </a:moveTo>
                <a:lnTo>
                  <a:pt x="73" y="3"/>
                </a:lnTo>
                <a:lnTo>
                  <a:pt x="73" y="8"/>
                </a:lnTo>
                <a:lnTo>
                  <a:pt x="75" y="8"/>
                </a:lnTo>
                <a:lnTo>
                  <a:pt x="78" y="10"/>
                </a:lnTo>
                <a:lnTo>
                  <a:pt x="80" y="13"/>
                </a:lnTo>
                <a:lnTo>
                  <a:pt x="80" y="157"/>
                </a:lnTo>
                <a:lnTo>
                  <a:pt x="78" y="159"/>
                </a:lnTo>
                <a:lnTo>
                  <a:pt x="78" y="161"/>
                </a:lnTo>
                <a:lnTo>
                  <a:pt x="75" y="161"/>
                </a:lnTo>
                <a:lnTo>
                  <a:pt x="70" y="161"/>
                </a:lnTo>
                <a:lnTo>
                  <a:pt x="70" y="169"/>
                </a:lnTo>
                <a:lnTo>
                  <a:pt x="97" y="169"/>
                </a:lnTo>
                <a:lnTo>
                  <a:pt x="97" y="161"/>
                </a:lnTo>
                <a:lnTo>
                  <a:pt x="92" y="161"/>
                </a:lnTo>
                <a:lnTo>
                  <a:pt x="90" y="159"/>
                </a:lnTo>
                <a:lnTo>
                  <a:pt x="90" y="85"/>
                </a:lnTo>
                <a:lnTo>
                  <a:pt x="123" y="85"/>
                </a:lnTo>
                <a:lnTo>
                  <a:pt x="90" y="78"/>
                </a:lnTo>
                <a:lnTo>
                  <a:pt x="90" y="18"/>
                </a:lnTo>
                <a:lnTo>
                  <a:pt x="90" y="15"/>
                </a:lnTo>
                <a:lnTo>
                  <a:pt x="90" y="10"/>
                </a:lnTo>
                <a:lnTo>
                  <a:pt x="92" y="10"/>
                </a:lnTo>
                <a:lnTo>
                  <a:pt x="94" y="8"/>
                </a:lnTo>
                <a:lnTo>
                  <a:pt x="97" y="8"/>
                </a:lnTo>
                <a:lnTo>
                  <a:pt x="97" y="3"/>
                </a:lnTo>
                <a:lnTo>
                  <a:pt x="97" y="3"/>
                </a:lnTo>
                <a:close/>
              </a:path>
              <a:path w="352" h="170">
                <a:moveTo>
                  <a:pt x="147" y="85"/>
                </a:moveTo>
                <a:lnTo>
                  <a:pt x="147" y="78"/>
                </a:lnTo>
                <a:lnTo>
                  <a:pt x="212" y="78"/>
                </a:lnTo>
                <a:lnTo>
                  <a:pt x="212" y="85"/>
                </a:lnTo>
                <a:lnTo>
                  <a:pt x="147" y="85"/>
                </a:lnTo>
                <a:lnTo>
                  <a:pt x="147" y="85"/>
                </a:lnTo>
                <a:close/>
              </a:path>
              <a:path w="352" h="170">
                <a:moveTo>
                  <a:pt x="281" y="126"/>
                </a:moveTo>
                <a:lnTo>
                  <a:pt x="279" y="126"/>
                </a:lnTo>
                <a:lnTo>
                  <a:pt x="279" y="130"/>
                </a:lnTo>
                <a:lnTo>
                  <a:pt x="277" y="135"/>
                </a:lnTo>
                <a:lnTo>
                  <a:pt x="277" y="140"/>
                </a:lnTo>
                <a:lnTo>
                  <a:pt x="274" y="142"/>
                </a:lnTo>
                <a:lnTo>
                  <a:pt x="274" y="147"/>
                </a:lnTo>
                <a:lnTo>
                  <a:pt x="272" y="152"/>
                </a:lnTo>
                <a:lnTo>
                  <a:pt x="267" y="152"/>
                </a:lnTo>
                <a:lnTo>
                  <a:pt x="265" y="154"/>
                </a:lnTo>
                <a:lnTo>
                  <a:pt x="224" y="154"/>
                </a:lnTo>
                <a:lnTo>
                  <a:pt x="224" y="169"/>
                </a:lnTo>
                <a:lnTo>
                  <a:pt x="279" y="169"/>
                </a:lnTo>
                <a:lnTo>
                  <a:pt x="281" y="126"/>
                </a:lnTo>
                <a:lnTo>
                  <a:pt x="281" y="126"/>
                </a:lnTo>
                <a:close/>
              </a:path>
              <a:path w="352" h="170">
                <a:moveTo>
                  <a:pt x="241" y="6"/>
                </a:moveTo>
                <a:lnTo>
                  <a:pt x="238" y="8"/>
                </a:lnTo>
                <a:lnTo>
                  <a:pt x="236" y="13"/>
                </a:lnTo>
                <a:lnTo>
                  <a:pt x="233" y="13"/>
                </a:lnTo>
                <a:lnTo>
                  <a:pt x="231" y="15"/>
                </a:lnTo>
                <a:lnTo>
                  <a:pt x="231" y="20"/>
                </a:lnTo>
                <a:lnTo>
                  <a:pt x="229" y="22"/>
                </a:lnTo>
                <a:lnTo>
                  <a:pt x="229" y="27"/>
                </a:lnTo>
                <a:lnTo>
                  <a:pt x="226" y="32"/>
                </a:lnTo>
                <a:lnTo>
                  <a:pt x="226" y="49"/>
                </a:lnTo>
                <a:lnTo>
                  <a:pt x="229" y="54"/>
                </a:lnTo>
                <a:lnTo>
                  <a:pt x="231" y="56"/>
                </a:lnTo>
                <a:lnTo>
                  <a:pt x="236" y="56"/>
                </a:lnTo>
                <a:lnTo>
                  <a:pt x="238" y="54"/>
                </a:lnTo>
                <a:lnTo>
                  <a:pt x="241" y="46"/>
                </a:lnTo>
                <a:lnTo>
                  <a:pt x="241" y="44"/>
                </a:lnTo>
                <a:lnTo>
                  <a:pt x="238" y="39"/>
                </a:lnTo>
                <a:lnTo>
                  <a:pt x="236" y="34"/>
                </a:lnTo>
                <a:lnTo>
                  <a:pt x="236" y="30"/>
                </a:lnTo>
                <a:lnTo>
                  <a:pt x="236" y="30"/>
                </a:lnTo>
                <a:lnTo>
                  <a:pt x="236" y="25"/>
                </a:lnTo>
                <a:lnTo>
                  <a:pt x="238" y="20"/>
                </a:lnTo>
                <a:lnTo>
                  <a:pt x="238" y="18"/>
                </a:lnTo>
                <a:lnTo>
                  <a:pt x="241" y="13"/>
                </a:lnTo>
                <a:lnTo>
                  <a:pt x="243" y="10"/>
                </a:lnTo>
                <a:lnTo>
                  <a:pt x="246" y="8"/>
                </a:lnTo>
                <a:lnTo>
                  <a:pt x="253" y="8"/>
                </a:lnTo>
                <a:lnTo>
                  <a:pt x="241" y="6"/>
                </a:lnTo>
                <a:lnTo>
                  <a:pt x="241" y="6"/>
                </a:lnTo>
                <a:close/>
              </a:path>
              <a:path w="352" h="170">
                <a:moveTo>
                  <a:pt x="253" y="1"/>
                </a:moveTo>
                <a:lnTo>
                  <a:pt x="248" y="1"/>
                </a:lnTo>
                <a:lnTo>
                  <a:pt x="246" y="3"/>
                </a:lnTo>
                <a:lnTo>
                  <a:pt x="243" y="3"/>
                </a:lnTo>
                <a:lnTo>
                  <a:pt x="241" y="6"/>
                </a:lnTo>
                <a:lnTo>
                  <a:pt x="253" y="8"/>
                </a:lnTo>
                <a:lnTo>
                  <a:pt x="258" y="8"/>
                </a:lnTo>
                <a:lnTo>
                  <a:pt x="260" y="10"/>
                </a:lnTo>
                <a:lnTo>
                  <a:pt x="262" y="10"/>
                </a:lnTo>
                <a:lnTo>
                  <a:pt x="265" y="13"/>
                </a:lnTo>
                <a:lnTo>
                  <a:pt x="267" y="18"/>
                </a:lnTo>
                <a:lnTo>
                  <a:pt x="267" y="20"/>
                </a:lnTo>
                <a:lnTo>
                  <a:pt x="270" y="22"/>
                </a:lnTo>
                <a:lnTo>
                  <a:pt x="270" y="32"/>
                </a:lnTo>
                <a:lnTo>
                  <a:pt x="272" y="37"/>
                </a:lnTo>
                <a:lnTo>
                  <a:pt x="272" y="46"/>
                </a:lnTo>
                <a:lnTo>
                  <a:pt x="270" y="51"/>
                </a:lnTo>
                <a:lnTo>
                  <a:pt x="270" y="61"/>
                </a:lnTo>
                <a:lnTo>
                  <a:pt x="267" y="66"/>
                </a:lnTo>
                <a:lnTo>
                  <a:pt x="267" y="70"/>
                </a:lnTo>
                <a:lnTo>
                  <a:pt x="265" y="75"/>
                </a:lnTo>
                <a:lnTo>
                  <a:pt x="265" y="78"/>
                </a:lnTo>
                <a:lnTo>
                  <a:pt x="262" y="82"/>
                </a:lnTo>
                <a:lnTo>
                  <a:pt x="260" y="85"/>
                </a:lnTo>
                <a:lnTo>
                  <a:pt x="258" y="90"/>
                </a:lnTo>
                <a:lnTo>
                  <a:pt x="258" y="94"/>
                </a:lnTo>
                <a:lnTo>
                  <a:pt x="255" y="97"/>
                </a:lnTo>
                <a:lnTo>
                  <a:pt x="253" y="101"/>
                </a:lnTo>
                <a:lnTo>
                  <a:pt x="250" y="104"/>
                </a:lnTo>
                <a:lnTo>
                  <a:pt x="248" y="109"/>
                </a:lnTo>
                <a:lnTo>
                  <a:pt x="246" y="111"/>
                </a:lnTo>
                <a:lnTo>
                  <a:pt x="243" y="116"/>
                </a:lnTo>
                <a:lnTo>
                  <a:pt x="241" y="121"/>
                </a:lnTo>
                <a:lnTo>
                  <a:pt x="241" y="123"/>
                </a:lnTo>
                <a:lnTo>
                  <a:pt x="238" y="126"/>
                </a:lnTo>
                <a:lnTo>
                  <a:pt x="236" y="130"/>
                </a:lnTo>
                <a:lnTo>
                  <a:pt x="233" y="133"/>
                </a:lnTo>
                <a:lnTo>
                  <a:pt x="233" y="135"/>
                </a:lnTo>
                <a:lnTo>
                  <a:pt x="231" y="140"/>
                </a:lnTo>
                <a:lnTo>
                  <a:pt x="229" y="145"/>
                </a:lnTo>
                <a:lnTo>
                  <a:pt x="226" y="150"/>
                </a:lnTo>
                <a:lnTo>
                  <a:pt x="226" y="152"/>
                </a:lnTo>
                <a:lnTo>
                  <a:pt x="224" y="154"/>
                </a:lnTo>
                <a:lnTo>
                  <a:pt x="231" y="154"/>
                </a:lnTo>
                <a:lnTo>
                  <a:pt x="231" y="152"/>
                </a:lnTo>
                <a:lnTo>
                  <a:pt x="233" y="147"/>
                </a:lnTo>
                <a:lnTo>
                  <a:pt x="236" y="145"/>
                </a:lnTo>
                <a:lnTo>
                  <a:pt x="236" y="140"/>
                </a:lnTo>
                <a:lnTo>
                  <a:pt x="238" y="135"/>
                </a:lnTo>
                <a:lnTo>
                  <a:pt x="243" y="130"/>
                </a:lnTo>
                <a:lnTo>
                  <a:pt x="243" y="126"/>
                </a:lnTo>
                <a:lnTo>
                  <a:pt x="246" y="123"/>
                </a:lnTo>
                <a:lnTo>
                  <a:pt x="248" y="121"/>
                </a:lnTo>
                <a:lnTo>
                  <a:pt x="250" y="118"/>
                </a:lnTo>
                <a:lnTo>
                  <a:pt x="250" y="114"/>
                </a:lnTo>
                <a:lnTo>
                  <a:pt x="253" y="111"/>
                </a:lnTo>
                <a:lnTo>
                  <a:pt x="255" y="106"/>
                </a:lnTo>
                <a:lnTo>
                  <a:pt x="258" y="104"/>
                </a:lnTo>
                <a:lnTo>
                  <a:pt x="260" y="99"/>
                </a:lnTo>
                <a:lnTo>
                  <a:pt x="262" y="94"/>
                </a:lnTo>
                <a:lnTo>
                  <a:pt x="265" y="92"/>
                </a:lnTo>
                <a:lnTo>
                  <a:pt x="267" y="87"/>
                </a:lnTo>
                <a:lnTo>
                  <a:pt x="270" y="85"/>
                </a:lnTo>
                <a:lnTo>
                  <a:pt x="272" y="80"/>
                </a:lnTo>
                <a:lnTo>
                  <a:pt x="274" y="78"/>
                </a:lnTo>
                <a:lnTo>
                  <a:pt x="274" y="73"/>
                </a:lnTo>
                <a:lnTo>
                  <a:pt x="277" y="68"/>
                </a:lnTo>
                <a:lnTo>
                  <a:pt x="279" y="66"/>
                </a:lnTo>
                <a:lnTo>
                  <a:pt x="279" y="56"/>
                </a:lnTo>
                <a:lnTo>
                  <a:pt x="281" y="51"/>
                </a:lnTo>
                <a:lnTo>
                  <a:pt x="281" y="34"/>
                </a:lnTo>
                <a:lnTo>
                  <a:pt x="279" y="30"/>
                </a:lnTo>
                <a:lnTo>
                  <a:pt x="279" y="20"/>
                </a:lnTo>
                <a:lnTo>
                  <a:pt x="277" y="15"/>
                </a:lnTo>
                <a:lnTo>
                  <a:pt x="274" y="13"/>
                </a:lnTo>
                <a:lnTo>
                  <a:pt x="274" y="10"/>
                </a:lnTo>
                <a:lnTo>
                  <a:pt x="272" y="8"/>
                </a:lnTo>
                <a:lnTo>
                  <a:pt x="270" y="6"/>
                </a:lnTo>
                <a:lnTo>
                  <a:pt x="267" y="3"/>
                </a:lnTo>
                <a:lnTo>
                  <a:pt x="262" y="3"/>
                </a:lnTo>
                <a:lnTo>
                  <a:pt x="260" y="1"/>
                </a:lnTo>
                <a:lnTo>
                  <a:pt x="253" y="1"/>
                </a:lnTo>
                <a:lnTo>
                  <a:pt x="253" y="1"/>
                </a:lnTo>
                <a:close/>
              </a:path>
              <a:path w="352" h="170">
                <a:moveTo>
                  <a:pt x="334" y="1"/>
                </a:moveTo>
                <a:lnTo>
                  <a:pt x="332" y="1"/>
                </a:lnTo>
                <a:lnTo>
                  <a:pt x="330" y="6"/>
                </a:lnTo>
                <a:lnTo>
                  <a:pt x="327" y="8"/>
                </a:lnTo>
                <a:lnTo>
                  <a:pt x="325" y="13"/>
                </a:lnTo>
                <a:lnTo>
                  <a:pt x="322" y="13"/>
                </a:lnTo>
                <a:lnTo>
                  <a:pt x="320" y="15"/>
                </a:lnTo>
                <a:lnTo>
                  <a:pt x="308" y="15"/>
                </a:lnTo>
                <a:lnTo>
                  <a:pt x="308" y="22"/>
                </a:lnTo>
                <a:lnTo>
                  <a:pt x="322" y="22"/>
                </a:lnTo>
                <a:lnTo>
                  <a:pt x="325" y="25"/>
                </a:lnTo>
                <a:lnTo>
                  <a:pt x="325" y="154"/>
                </a:lnTo>
                <a:lnTo>
                  <a:pt x="322" y="159"/>
                </a:lnTo>
                <a:lnTo>
                  <a:pt x="320" y="161"/>
                </a:lnTo>
                <a:lnTo>
                  <a:pt x="313" y="161"/>
                </a:lnTo>
                <a:lnTo>
                  <a:pt x="308" y="161"/>
                </a:lnTo>
                <a:lnTo>
                  <a:pt x="308" y="169"/>
                </a:lnTo>
                <a:lnTo>
                  <a:pt x="351" y="169"/>
                </a:lnTo>
                <a:lnTo>
                  <a:pt x="351" y="161"/>
                </a:lnTo>
                <a:lnTo>
                  <a:pt x="344" y="161"/>
                </a:lnTo>
                <a:lnTo>
                  <a:pt x="339" y="161"/>
                </a:lnTo>
                <a:lnTo>
                  <a:pt x="337" y="159"/>
                </a:lnTo>
                <a:lnTo>
                  <a:pt x="334" y="157"/>
                </a:lnTo>
                <a:lnTo>
                  <a:pt x="334" y="1"/>
                </a:lnTo>
                <a:lnTo>
                  <a:pt x="334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30" name="path 12330"/>
          <p:cNvSpPr/>
          <p:nvPr/>
        </p:nvSpPr>
        <p:spPr>
          <a:xfrm>
            <a:off x="8522970" y="9345421"/>
            <a:ext cx="205739" cy="111251"/>
          </a:xfrm>
          <a:custGeom>
            <a:avLst/>
            <a:gdLst/>
            <a:ahLst/>
            <a:cxnLst/>
            <a:rect l="0" t="0" r="0" b="0"/>
            <a:pathLst>
              <a:path w="323" h="175">
                <a:moveTo>
                  <a:pt x="75" y="130"/>
                </a:moveTo>
                <a:lnTo>
                  <a:pt x="65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7" y="140"/>
                </a:lnTo>
                <a:lnTo>
                  <a:pt x="80" y="142"/>
                </a:lnTo>
                <a:lnTo>
                  <a:pt x="82" y="145"/>
                </a:lnTo>
                <a:lnTo>
                  <a:pt x="87" y="147"/>
                </a:lnTo>
                <a:lnTo>
                  <a:pt x="89" y="147"/>
                </a:lnTo>
                <a:lnTo>
                  <a:pt x="89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1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6"/>
                </a:lnTo>
                <a:lnTo>
                  <a:pt x="113" y="161"/>
                </a:lnTo>
                <a:lnTo>
                  <a:pt x="111" y="159"/>
                </a:lnTo>
                <a:lnTo>
                  <a:pt x="111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1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89" y="138"/>
                </a:lnTo>
                <a:lnTo>
                  <a:pt x="87" y="135"/>
                </a:lnTo>
                <a:lnTo>
                  <a:pt x="85" y="135"/>
                </a:lnTo>
                <a:lnTo>
                  <a:pt x="80" y="133"/>
                </a:lnTo>
                <a:lnTo>
                  <a:pt x="77" y="133"/>
                </a:lnTo>
                <a:lnTo>
                  <a:pt x="75" y="130"/>
                </a:lnTo>
                <a:lnTo>
                  <a:pt x="75" y="130"/>
                </a:lnTo>
                <a:close/>
              </a:path>
              <a:path w="32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61" y="123"/>
                </a:lnTo>
                <a:lnTo>
                  <a:pt x="58" y="125"/>
                </a:lnTo>
                <a:lnTo>
                  <a:pt x="58" y="128"/>
                </a:lnTo>
                <a:lnTo>
                  <a:pt x="56" y="133"/>
                </a:lnTo>
                <a:lnTo>
                  <a:pt x="53" y="135"/>
                </a:lnTo>
                <a:lnTo>
                  <a:pt x="53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1" y="150"/>
                </a:lnTo>
                <a:lnTo>
                  <a:pt x="39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29" y="159"/>
                </a:lnTo>
                <a:lnTo>
                  <a:pt x="27" y="161"/>
                </a:lnTo>
                <a:lnTo>
                  <a:pt x="25" y="161"/>
                </a:lnTo>
                <a:lnTo>
                  <a:pt x="22" y="164"/>
                </a:lnTo>
                <a:lnTo>
                  <a:pt x="17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5" y="171"/>
                </a:lnTo>
                <a:lnTo>
                  <a:pt x="15" y="171"/>
                </a:lnTo>
                <a:lnTo>
                  <a:pt x="17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29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3" y="150"/>
                </a:lnTo>
                <a:lnTo>
                  <a:pt x="56" y="147"/>
                </a:lnTo>
                <a:lnTo>
                  <a:pt x="58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5" y="130"/>
                </a:lnTo>
                <a:lnTo>
                  <a:pt x="75" y="130"/>
                </a:lnTo>
                <a:lnTo>
                  <a:pt x="70" y="130"/>
                </a:lnTo>
                <a:lnTo>
                  <a:pt x="65" y="128"/>
                </a:lnTo>
                <a:lnTo>
                  <a:pt x="68" y="125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23" h="175">
                <a:moveTo>
                  <a:pt x="113" y="101"/>
                </a:moveTo>
                <a:lnTo>
                  <a:pt x="104" y="111"/>
                </a:lnTo>
                <a:lnTo>
                  <a:pt x="1" y="111"/>
                </a:lnTo>
                <a:lnTo>
                  <a:pt x="5" y="118"/>
                </a:lnTo>
                <a:lnTo>
                  <a:pt x="8" y="118"/>
                </a:lnTo>
                <a:lnTo>
                  <a:pt x="10" y="116"/>
                </a:lnTo>
                <a:lnTo>
                  <a:pt x="125" y="116"/>
                </a:lnTo>
                <a:lnTo>
                  <a:pt x="113" y="101"/>
                </a:lnTo>
                <a:lnTo>
                  <a:pt x="113" y="101"/>
                </a:lnTo>
                <a:close/>
              </a:path>
              <a:path w="323" h="175">
                <a:moveTo>
                  <a:pt x="20" y="75"/>
                </a:moveTo>
                <a:lnTo>
                  <a:pt x="17" y="78"/>
                </a:lnTo>
                <a:lnTo>
                  <a:pt x="20" y="78"/>
                </a:lnTo>
                <a:lnTo>
                  <a:pt x="22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29" y="94"/>
                </a:lnTo>
                <a:lnTo>
                  <a:pt x="29" y="97"/>
                </a:lnTo>
                <a:lnTo>
                  <a:pt x="32" y="99"/>
                </a:lnTo>
                <a:lnTo>
                  <a:pt x="32" y="101"/>
                </a:lnTo>
                <a:lnTo>
                  <a:pt x="34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101"/>
                </a:lnTo>
                <a:lnTo>
                  <a:pt x="41" y="97"/>
                </a:lnTo>
                <a:lnTo>
                  <a:pt x="39" y="9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29" y="82"/>
                </a:lnTo>
                <a:lnTo>
                  <a:pt x="27" y="80"/>
                </a:lnTo>
                <a:lnTo>
                  <a:pt x="25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23" h="175">
                <a:moveTo>
                  <a:pt x="34" y="49"/>
                </a:moveTo>
                <a:lnTo>
                  <a:pt x="34" y="51"/>
                </a:lnTo>
                <a:lnTo>
                  <a:pt x="37" y="56"/>
                </a:lnTo>
                <a:lnTo>
                  <a:pt x="39" y="58"/>
                </a:lnTo>
                <a:lnTo>
                  <a:pt x="39" y="61"/>
                </a:lnTo>
                <a:lnTo>
                  <a:pt x="41" y="63"/>
                </a:lnTo>
                <a:lnTo>
                  <a:pt x="44" y="68"/>
                </a:lnTo>
                <a:lnTo>
                  <a:pt x="44" y="70"/>
                </a:lnTo>
                <a:lnTo>
                  <a:pt x="46" y="73"/>
                </a:lnTo>
                <a:lnTo>
                  <a:pt x="46" y="75"/>
                </a:lnTo>
                <a:lnTo>
                  <a:pt x="49" y="80"/>
                </a:lnTo>
                <a:lnTo>
                  <a:pt x="51" y="80"/>
                </a:lnTo>
                <a:lnTo>
                  <a:pt x="51" y="75"/>
                </a:lnTo>
                <a:lnTo>
                  <a:pt x="53" y="70"/>
                </a:lnTo>
                <a:lnTo>
                  <a:pt x="53" y="63"/>
                </a:lnTo>
                <a:lnTo>
                  <a:pt x="51" y="61"/>
                </a:lnTo>
                <a:lnTo>
                  <a:pt x="51" y="58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1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23" h="175">
                <a:moveTo>
                  <a:pt x="65" y="46"/>
                </a:moveTo>
                <a:lnTo>
                  <a:pt x="65" y="94"/>
                </a:lnTo>
                <a:lnTo>
                  <a:pt x="63" y="99"/>
                </a:lnTo>
                <a:lnTo>
                  <a:pt x="63" y="111"/>
                </a:lnTo>
                <a:lnTo>
                  <a:pt x="70" y="111"/>
                </a:lnTo>
                <a:lnTo>
                  <a:pt x="70" y="109"/>
                </a:lnTo>
                <a:lnTo>
                  <a:pt x="73" y="106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5" y="46"/>
                </a:lnTo>
                <a:lnTo>
                  <a:pt x="65" y="46"/>
                </a:lnTo>
                <a:close/>
              </a:path>
              <a:path w="32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5" y="56"/>
                </a:lnTo>
                <a:lnTo>
                  <a:pt x="5" y="58"/>
                </a:lnTo>
                <a:lnTo>
                  <a:pt x="3" y="61"/>
                </a:lnTo>
                <a:lnTo>
                  <a:pt x="3" y="63"/>
                </a:lnTo>
                <a:lnTo>
                  <a:pt x="5" y="63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7" y="58"/>
                </a:lnTo>
                <a:lnTo>
                  <a:pt x="17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23" h="175">
                <a:moveTo>
                  <a:pt x="113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101" y="61"/>
                </a:lnTo>
                <a:lnTo>
                  <a:pt x="101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3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3" y="27"/>
                </a:lnTo>
                <a:lnTo>
                  <a:pt x="113" y="27"/>
                </a:lnTo>
                <a:close/>
              </a:path>
              <a:path w="323" h="175">
                <a:moveTo>
                  <a:pt x="17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7" y="37"/>
                </a:lnTo>
                <a:lnTo>
                  <a:pt x="17" y="27"/>
                </a:lnTo>
                <a:lnTo>
                  <a:pt x="17" y="27"/>
                </a:lnTo>
                <a:close/>
              </a:path>
              <a:path w="323" h="175">
                <a:moveTo>
                  <a:pt x="53" y="1"/>
                </a:moveTo>
                <a:lnTo>
                  <a:pt x="51" y="3"/>
                </a:lnTo>
                <a:lnTo>
                  <a:pt x="53" y="3"/>
                </a:lnTo>
                <a:lnTo>
                  <a:pt x="53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27"/>
                </a:lnTo>
                <a:lnTo>
                  <a:pt x="63" y="30"/>
                </a:lnTo>
                <a:lnTo>
                  <a:pt x="63" y="32"/>
                </a:lnTo>
                <a:lnTo>
                  <a:pt x="65" y="34"/>
                </a:lnTo>
                <a:lnTo>
                  <a:pt x="65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5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3" y="1"/>
                </a:lnTo>
                <a:lnTo>
                  <a:pt x="53" y="1"/>
                </a:lnTo>
                <a:close/>
              </a:path>
              <a:path w="323" h="175">
                <a:moveTo>
                  <a:pt x="248" y="154"/>
                </a:moveTo>
                <a:lnTo>
                  <a:pt x="248" y="169"/>
                </a:lnTo>
                <a:lnTo>
                  <a:pt x="257" y="166"/>
                </a:lnTo>
                <a:lnTo>
                  <a:pt x="257" y="157"/>
                </a:lnTo>
                <a:lnTo>
                  <a:pt x="310" y="157"/>
                </a:lnTo>
                <a:lnTo>
                  <a:pt x="248" y="154"/>
                </a:lnTo>
                <a:lnTo>
                  <a:pt x="248" y="154"/>
                </a:lnTo>
                <a:close/>
              </a:path>
              <a:path w="323" h="175">
                <a:moveTo>
                  <a:pt x="238" y="113"/>
                </a:moveTo>
                <a:lnTo>
                  <a:pt x="236" y="113"/>
                </a:lnTo>
                <a:lnTo>
                  <a:pt x="236" y="116"/>
                </a:lnTo>
                <a:lnTo>
                  <a:pt x="233" y="118"/>
                </a:lnTo>
                <a:lnTo>
                  <a:pt x="229" y="121"/>
                </a:lnTo>
                <a:lnTo>
                  <a:pt x="226" y="121"/>
                </a:lnTo>
                <a:lnTo>
                  <a:pt x="224" y="123"/>
                </a:lnTo>
                <a:lnTo>
                  <a:pt x="221" y="125"/>
                </a:lnTo>
                <a:lnTo>
                  <a:pt x="219" y="125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09" y="133"/>
                </a:lnTo>
                <a:lnTo>
                  <a:pt x="209" y="135"/>
                </a:lnTo>
                <a:lnTo>
                  <a:pt x="209" y="133"/>
                </a:lnTo>
                <a:lnTo>
                  <a:pt x="214" y="133"/>
                </a:lnTo>
                <a:lnTo>
                  <a:pt x="217" y="130"/>
                </a:lnTo>
                <a:lnTo>
                  <a:pt x="221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5"/>
                </a:lnTo>
                <a:lnTo>
                  <a:pt x="231" y="125"/>
                </a:lnTo>
                <a:lnTo>
                  <a:pt x="233" y="123"/>
                </a:lnTo>
                <a:lnTo>
                  <a:pt x="236" y="123"/>
                </a:lnTo>
                <a:lnTo>
                  <a:pt x="238" y="121"/>
                </a:lnTo>
                <a:lnTo>
                  <a:pt x="241" y="118"/>
                </a:lnTo>
                <a:lnTo>
                  <a:pt x="243" y="118"/>
                </a:lnTo>
                <a:lnTo>
                  <a:pt x="245" y="116"/>
                </a:lnTo>
                <a:lnTo>
                  <a:pt x="248" y="113"/>
                </a:lnTo>
                <a:lnTo>
                  <a:pt x="238" y="113"/>
                </a:lnTo>
                <a:lnTo>
                  <a:pt x="238" y="113"/>
                </a:lnTo>
                <a:close/>
              </a:path>
              <a:path w="323" h="175">
                <a:moveTo>
                  <a:pt x="245" y="106"/>
                </a:moveTo>
                <a:lnTo>
                  <a:pt x="243" y="109"/>
                </a:lnTo>
                <a:lnTo>
                  <a:pt x="241" y="111"/>
                </a:lnTo>
                <a:lnTo>
                  <a:pt x="238" y="113"/>
                </a:lnTo>
                <a:lnTo>
                  <a:pt x="248" y="113"/>
                </a:lnTo>
                <a:lnTo>
                  <a:pt x="248" y="138"/>
                </a:lnTo>
                <a:lnTo>
                  <a:pt x="248" y="154"/>
                </a:lnTo>
                <a:lnTo>
                  <a:pt x="310" y="157"/>
                </a:lnTo>
                <a:lnTo>
                  <a:pt x="310" y="169"/>
                </a:lnTo>
                <a:lnTo>
                  <a:pt x="320" y="161"/>
                </a:lnTo>
                <a:lnTo>
                  <a:pt x="320" y="154"/>
                </a:lnTo>
                <a:lnTo>
                  <a:pt x="257" y="152"/>
                </a:lnTo>
                <a:lnTo>
                  <a:pt x="257" y="109"/>
                </a:lnTo>
                <a:lnTo>
                  <a:pt x="310" y="109"/>
                </a:lnTo>
                <a:lnTo>
                  <a:pt x="245" y="106"/>
                </a:lnTo>
                <a:lnTo>
                  <a:pt x="245" y="106"/>
                </a:lnTo>
                <a:close/>
              </a:path>
              <a:path w="323" h="175">
                <a:moveTo>
                  <a:pt x="315" y="97"/>
                </a:moveTo>
                <a:lnTo>
                  <a:pt x="310" y="104"/>
                </a:lnTo>
                <a:lnTo>
                  <a:pt x="248" y="104"/>
                </a:lnTo>
                <a:lnTo>
                  <a:pt x="245" y="106"/>
                </a:lnTo>
                <a:lnTo>
                  <a:pt x="310" y="109"/>
                </a:lnTo>
                <a:lnTo>
                  <a:pt x="310" y="152"/>
                </a:lnTo>
                <a:lnTo>
                  <a:pt x="257" y="152"/>
                </a:lnTo>
                <a:lnTo>
                  <a:pt x="320" y="154"/>
                </a:lnTo>
                <a:lnTo>
                  <a:pt x="320" y="150"/>
                </a:lnTo>
                <a:lnTo>
                  <a:pt x="317" y="145"/>
                </a:lnTo>
                <a:lnTo>
                  <a:pt x="317" y="111"/>
                </a:lnTo>
                <a:lnTo>
                  <a:pt x="322" y="106"/>
                </a:lnTo>
                <a:lnTo>
                  <a:pt x="315" y="97"/>
                </a:lnTo>
                <a:lnTo>
                  <a:pt x="315" y="97"/>
                </a:lnTo>
                <a:close/>
              </a:path>
              <a:path w="323" h="175">
                <a:moveTo>
                  <a:pt x="248" y="97"/>
                </a:moveTo>
                <a:lnTo>
                  <a:pt x="248" y="104"/>
                </a:lnTo>
                <a:lnTo>
                  <a:pt x="262" y="104"/>
                </a:lnTo>
                <a:lnTo>
                  <a:pt x="265" y="101"/>
                </a:lnTo>
                <a:lnTo>
                  <a:pt x="255" y="99"/>
                </a:lnTo>
                <a:lnTo>
                  <a:pt x="248" y="97"/>
                </a:lnTo>
                <a:lnTo>
                  <a:pt x="248" y="97"/>
                </a:lnTo>
                <a:close/>
              </a:path>
              <a:path w="323" h="175">
                <a:moveTo>
                  <a:pt x="238" y="53"/>
                </a:moveTo>
                <a:lnTo>
                  <a:pt x="236" y="58"/>
                </a:lnTo>
                <a:lnTo>
                  <a:pt x="233" y="61"/>
                </a:lnTo>
                <a:lnTo>
                  <a:pt x="231" y="63"/>
                </a:lnTo>
                <a:lnTo>
                  <a:pt x="229" y="65"/>
                </a:lnTo>
                <a:lnTo>
                  <a:pt x="229" y="68"/>
                </a:lnTo>
                <a:lnTo>
                  <a:pt x="226" y="70"/>
                </a:lnTo>
                <a:lnTo>
                  <a:pt x="224" y="73"/>
                </a:lnTo>
                <a:lnTo>
                  <a:pt x="221" y="75"/>
                </a:lnTo>
                <a:lnTo>
                  <a:pt x="219" y="78"/>
                </a:lnTo>
                <a:lnTo>
                  <a:pt x="217" y="80"/>
                </a:lnTo>
                <a:lnTo>
                  <a:pt x="219" y="82"/>
                </a:lnTo>
                <a:lnTo>
                  <a:pt x="219" y="80"/>
                </a:lnTo>
                <a:lnTo>
                  <a:pt x="221" y="80"/>
                </a:lnTo>
                <a:lnTo>
                  <a:pt x="224" y="78"/>
                </a:lnTo>
                <a:lnTo>
                  <a:pt x="226" y="75"/>
                </a:lnTo>
                <a:lnTo>
                  <a:pt x="229" y="73"/>
                </a:lnTo>
                <a:lnTo>
                  <a:pt x="231" y="70"/>
                </a:lnTo>
                <a:lnTo>
                  <a:pt x="233" y="70"/>
                </a:lnTo>
                <a:lnTo>
                  <a:pt x="236" y="68"/>
                </a:lnTo>
                <a:lnTo>
                  <a:pt x="236" y="65"/>
                </a:lnTo>
                <a:lnTo>
                  <a:pt x="238" y="63"/>
                </a:lnTo>
                <a:lnTo>
                  <a:pt x="241" y="58"/>
                </a:lnTo>
                <a:lnTo>
                  <a:pt x="243" y="56"/>
                </a:lnTo>
                <a:lnTo>
                  <a:pt x="238" y="53"/>
                </a:lnTo>
                <a:lnTo>
                  <a:pt x="238" y="53"/>
                </a:lnTo>
                <a:close/>
              </a:path>
              <a:path w="323" h="175">
                <a:moveTo>
                  <a:pt x="320" y="34"/>
                </a:moveTo>
                <a:lnTo>
                  <a:pt x="303" y="34"/>
                </a:lnTo>
                <a:lnTo>
                  <a:pt x="303" y="37"/>
                </a:lnTo>
                <a:lnTo>
                  <a:pt x="301" y="39"/>
                </a:lnTo>
                <a:lnTo>
                  <a:pt x="301" y="44"/>
                </a:lnTo>
                <a:lnTo>
                  <a:pt x="298" y="46"/>
                </a:lnTo>
                <a:lnTo>
                  <a:pt x="296" y="49"/>
                </a:lnTo>
                <a:lnTo>
                  <a:pt x="296" y="51"/>
                </a:lnTo>
                <a:lnTo>
                  <a:pt x="293" y="53"/>
                </a:lnTo>
                <a:lnTo>
                  <a:pt x="291" y="58"/>
                </a:lnTo>
                <a:lnTo>
                  <a:pt x="289" y="61"/>
                </a:lnTo>
                <a:lnTo>
                  <a:pt x="286" y="63"/>
                </a:lnTo>
                <a:lnTo>
                  <a:pt x="286" y="65"/>
                </a:lnTo>
                <a:lnTo>
                  <a:pt x="284" y="68"/>
                </a:lnTo>
                <a:lnTo>
                  <a:pt x="281" y="70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69" y="85"/>
                </a:lnTo>
                <a:lnTo>
                  <a:pt x="267" y="87"/>
                </a:lnTo>
                <a:lnTo>
                  <a:pt x="265" y="90"/>
                </a:lnTo>
                <a:lnTo>
                  <a:pt x="262" y="92"/>
                </a:lnTo>
                <a:lnTo>
                  <a:pt x="260" y="94"/>
                </a:lnTo>
                <a:lnTo>
                  <a:pt x="260" y="97"/>
                </a:lnTo>
                <a:lnTo>
                  <a:pt x="257" y="99"/>
                </a:lnTo>
                <a:lnTo>
                  <a:pt x="255" y="99"/>
                </a:lnTo>
                <a:lnTo>
                  <a:pt x="265" y="101"/>
                </a:lnTo>
                <a:lnTo>
                  <a:pt x="267" y="99"/>
                </a:lnTo>
                <a:lnTo>
                  <a:pt x="269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87"/>
                </a:lnTo>
                <a:lnTo>
                  <a:pt x="281" y="85"/>
                </a:lnTo>
                <a:lnTo>
                  <a:pt x="284" y="82"/>
                </a:lnTo>
                <a:lnTo>
                  <a:pt x="286" y="80"/>
                </a:lnTo>
                <a:lnTo>
                  <a:pt x="289" y="78"/>
                </a:lnTo>
                <a:lnTo>
                  <a:pt x="289" y="75"/>
                </a:lnTo>
                <a:lnTo>
                  <a:pt x="291" y="73"/>
                </a:lnTo>
                <a:lnTo>
                  <a:pt x="293" y="70"/>
                </a:lnTo>
                <a:lnTo>
                  <a:pt x="296" y="68"/>
                </a:lnTo>
                <a:lnTo>
                  <a:pt x="296" y="65"/>
                </a:lnTo>
                <a:lnTo>
                  <a:pt x="298" y="63"/>
                </a:lnTo>
                <a:lnTo>
                  <a:pt x="301" y="61"/>
                </a:lnTo>
                <a:lnTo>
                  <a:pt x="303" y="56"/>
                </a:lnTo>
                <a:lnTo>
                  <a:pt x="303" y="53"/>
                </a:lnTo>
                <a:lnTo>
                  <a:pt x="305" y="51"/>
                </a:lnTo>
                <a:lnTo>
                  <a:pt x="308" y="49"/>
                </a:lnTo>
                <a:lnTo>
                  <a:pt x="310" y="44"/>
                </a:lnTo>
                <a:lnTo>
                  <a:pt x="310" y="41"/>
                </a:lnTo>
                <a:lnTo>
                  <a:pt x="313" y="39"/>
                </a:lnTo>
                <a:lnTo>
                  <a:pt x="320" y="34"/>
                </a:lnTo>
                <a:lnTo>
                  <a:pt x="320" y="34"/>
                </a:lnTo>
                <a:close/>
              </a:path>
              <a:path w="323" h="175">
                <a:moveTo>
                  <a:pt x="308" y="22"/>
                </a:moveTo>
                <a:lnTo>
                  <a:pt x="303" y="32"/>
                </a:lnTo>
                <a:lnTo>
                  <a:pt x="257" y="32"/>
                </a:lnTo>
                <a:lnTo>
                  <a:pt x="248" y="34"/>
                </a:lnTo>
                <a:lnTo>
                  <a:pt x="248" y="37"/>
                </a:lnTo>
                <a:lnTo>
                  <a:pt x="245" y="39"/>
                </a:lnTo>
                <a:lnTo>
                  <a:pt x="243" y="44"/>
                </a:lnTo>
                <a:lnTo>
                  <a:pt x="243" y="46"/>
                </a:lnTo>
                <a:lnTo>
                  <a:pt x="241" y="49"/>
                </a:lnTo>
                <a:lnTo>
                  <a:pt x="238" y="51"/>
                </a:lnTo>
                <a:lnTo>
                  <a:pt x="238" y="53"/>
                </a:lnTo>
                <a:lnTo>
                  <a:pt x="243" y="56"/>
                </a:lnTo>
                <a:lnTo>
                  <a:pt x="245" y="58"/>
                </a:lnTo>
                <a:lnTo>
                  <a:pt x="248" y="61"/>
                </a:lnTo>
                <a:lnTo>
                  <a:pt x="250" y="63"/>
                </a:lnTo>
                <a:lnTo>
                  <a:pt x="253" y="68"/>
                </a:lnTo>
                <a:lnTo>
                  <a:pt x="253" y="70"/>
                </a:lnTo>
                <a:lnTo>
                  <a:pt x="255" y="73"/>
                </a:lnTo>
                <a:lnTo>
                  <a:pt x="255" y="75"/>
                </a:lnTo>
                <a:lnTo>
                  <a:pt x="257" y="78"/>
                </a:lnTo>
                <a:lnTo>
                  <a:pt x="257" y="80"/>
                </a:lnTo>
                <a:lnTo>
                  <a:pt x="260" y="82"/>
                </a:lnTo>
                <a:lnTo>
                  <a:pt x="262" y="82"/>
                </a:lnTo>
                <a:lnTo>
                  <a:pt x="265" y="78"/>
                </a:lnTo>
                <a:lnTo>
                  <a:pt x="265" y="73"/>
                </a:lnTo>
                <a:lnTo>
                  <a:pt x="265" y="68"/>
                </a:lnTo>
                <a:lnTo>
                  <a:pt x="262" y="65"/>
                </a:lnTo>
                <a:lnTo>
                  <a:pt x="262" y="63"/>
                </a:lnTo>
                <a:lnTo>
                  <a:pt x="260" y="63"/>
                </a:lnTo>
                <a:lnTo>
                  <a:pt x="257" y="61"/>
                </a:lnTo>
                <a:lnTo>
                  <a:pt x="255" y="58"/>
                </a:lnTo>
                <a:lnTo>
                  <a:pt x="253" y="56"/>
                </a:lnTo>
                <a:lnTo>
                  <a:pt x="248" y="53"/>
                </a:lnTo>
                <a:lnTo>
                  <a:pt x="245" y="53"/>
                </a:lnTo>
                <a:lnTo>
                  <a:pt x="248" y="51"/>
                </a:lnTo>
                <a:lnTo>
                  <a:pt x="248" y="49"/>
                </a:lnTo>
                <a:lnTo>
                  <a:pt x="250" y="44"/>
                </a:lnTo>
                <a:lnTo>
                  <a:pt x="253" y="41"/>
                </a:lnTo>
                <a:lnTo>
                  <a:pt x="255" y="39"/>
                </a:lnTo>
                <a:lnTo>
                  <a:pt x="257" y="34"/>
                </a:lnTo>
                <a:lnTo>
                  <a:pt x="320" y="34"/>
                </a:lnTo>
                <a:lnTo>
                  <a:pt x="308" y="22"/>
                </a:lnTo>
                <a:lnTo>
                  <a:pt x="308" y="22"/>
                </a:lnTo>
                <a:close/>
              </a:path>
              <a:path w="323" h="175">
                <a:moveTo>
                  <a:pt x="260" y="3"/>
                </a:moveTo>
                <a:lnTo>
                  <a:pt x="257" y="8"/>
                </a:lnTo>
                <a:lnTo>
                  <a:pt x="257" y="10"/>
                </a:lnTo>
                <a:lnTo>
                  <a:pt x="255" y="13"/>
                </a:lnTo>
                <a:lnTo>
                  <a:pt x="255" y="18"/>
                </a:lnTo>
                <a:lnTo>
                  <a:pt x="253" y="20"/>
                </a:lnTo>
                <a:lnTo>
                  <a:pt x="253" y="25"/>
                </a:lnTo>
                <a:lnTo>
                  <a:pt x="250" y="27"/>
                </a:lnTo>
                <a:lnTo>
                  <a:pt x="250" y="30"/>
                </a:lnTo>
                <a:lnTo>
                  <a:pt x="248" y="34"/>
                </a:lnTo>
                <a:lnTo>
                  <a:pt x="257" y="32"/>
                </a:lnTo>
                <a:lnTo>
                  <a:pt x="257" y="30"/>
                </a:lnTo>
                <a:lnTo>
                  <a:pt x="260" y="27"/>
                </a:lnTo>
                <a:lnTo>
                  <a:pt x="262" y="25"/>
                </a:lnTo>
                <a:lnTo>
                  <a:pt x="262" y="20"/>
                </a:lnTo>
                <a:lnTo>
                  <a:pt x="265" y="18"/>
                </a:lnTo>
                <a:lnTo>
                  <a:pt x="272" y="15"/>
                </a:lnTo>
                <a:lnTo>
                  <a:pt x="260" y="3"/>
                </a:lnTo>
                <a:lnTo>
                  <a:pt x="26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32" name="path 12332"/>
          <p:cNvSpPr/>
          <p:nvPr/>
        </p:nvSpPr>
        <p:spPr>
          <a:xfrm>
            <a:off x="9105900" y="9974071"/>
            <a:ext cx="242316" cy="82295"/>
          </a:xfrm>
          <a:custGeom>
            <a:avLst/>
            <a:gdLst/>
            <a:ahLst/>
            <a:cxnLst/>
            <a:rect l="0" t="0" r="0" b="0"/>
            <a:pathLst>
              <a:path w="381" h="129">
                <a:moveTo>
                  <a:pt x="326" y="0"/>
                </a:moveTo>
                <a:lnTo>
                  <a:pt x="333" y="2"/>
                </a:lnTo>
                <a:lnTo>
                  <a:pt x="324" y="2"/>
                </a:lnTo>
                <a:lnTo>
                  <a:pt x="326" y="0"/>
                </a:lnTo>
              </a:path>
              <a:path w="381" h="129">
                <a:moveTo>
                  <a:pt x="319" y="4"/>
                </a:moveTo>
                <a:lnTo>
                  <a:pt x="333" y="4"/>
                </a:lnTo>
                <a:lnTo>
                  <a:pt x="316" y="4"/>
                </a:lnTo>
                <a:lnTo>
                  <a:pt x="319" y="4"/>
                </a:lnTo>
              </a:path>
              <a:path w="381" h="129">
                <a:moveTo>
                  <a:pt x="319" y="4"/>
                </a:moveTo>
                <a:lnTo>
                  <a:pt x="333" y="4"/>
                </a:lnTo>
                <a:lnTo>
                  <a:pt x="319" y="4"/>
                </a:lnTo>
              </a:path>
              <a:path w="381" h="129">
                <a:moveTo>
                  <a:pt x="316" y="4"/>
                </a:moveTo>
                <a:lnTo>
                  <a:pt x="333" y="7"/>
                </a:lnTo>
                <a:lnTo>
                  <a:pt x="314" y="7"/>
                </a:lnTo>
                <a:lnTo>
                  <a:pt x="316" y="4"/>
                </a:lnTo>
              </a:path>
              <a:path w="381" h="129">
                <a:moveTo>
                  <a:pt x="316" y="4"/>
                </a:moveTo>
                <a:lnTo>
                  <a:pt x="333" y="4"/>
                </a:lnTo>
                <a:lnTo>
                  <a:pt x="333" y="7"/>
                </a:lnTo>
                <a:lnTo>
                  <a:pt x="316" y="4"/>
                </a:lnTo>
              </a:path>
              <a:path w="381" h="129">
                <a:moveTo>
                  <a:pt x="302" y="2"/>
                </a:moveTo>
                <a:lnTo>
                  <a:pt x="307" y="7"/>
                </a:lnTo>
                <a:lnTo>
                  <a:pt x="295" y="7"/>
                </a:lnTo>
                <a:lnTo>
                  <a:pt x="302" y="2"/>
                </a:lnTo>
              </a:path>
              <a:path w="381" h="129">
                <a:moveTo>
                  <a:pt x="302" y="2"/>
                </a:moveTo>
                <a:lnTo>
                  <a:pt x="314" y="2"/>
                </a:lnTo>
                <a:lnTo>
                  <a:pt x="307" y="7"/>
                </a:lnTo>
                <a:lnTo>
                  <a:pt x="302" y="2"/>
                </a:lnTo>
              </a:path>
              <a:path w="381" h="129">
                <a:moveTo>
                  <a:pt x="314" y="7"/>
                </a:moveTo>
                <a:lnTo>
                  <a:pt x="331" y="9"/>
                </a:lnTo>
                <a:lnTo>
                  <a:pt x="314" y="9"/>
                </a:lnTo>
                <a:lnTo>
                  <a:pt x="314" y="7"/>
                </a:lnTo>
              </a:path>
              <a:path w="381" h="129">
                <a:moveTo>
                  <a:pt x="314" y="7"/>
                </a:moveTo>
                <a:lnTo>
                  <a:pt x="333" y="7"/>
                </a:lnTo>
                <a:lnTo>
                  <a:pt x="331" y="9"/>
                </a:lnTo>
                <a:lnTo>
                  <a:pt x="314" y="7"/>
                </a:lnTo>
              </a:path>
              <a:path w="381" h="129">
                <a:moveTo>
                  <a:pt x="295" y="7"/>
                </a:moveTo>
                <a:lnTo>
                  <a:pt x="314" y="9"/>
                </a:lnTo>
                <a:lnTo>
                  <a:pt x="292" y="9"/>
                </a:lnTo>
                <a:lnTo>
                  <a:pt x="295" y="7"/>
                </a:lnTo>
              </a:path>
              <a:path w="381" h="129">
                <a:moveTo>
                  <a:pt x="295" y="7"/>
                </a:moveTo>
                <a:lnTo>
                  <a:pt x="307" y="7"/>
                </a:lnTo>
                <a:lnTo>
                  <a:pt x="314" y="9"/>
                </a:lnTo>
                <a:lnTo>
                  <a:pt x="295" y="7"/>
                </a:lnTo>
              </a:path>
              <a:path w="381" h="129">
                <a:moveTo>
                  <a:pt x="292" y="9"/>
                </a:moveTo>
                <a:lnTo>
                  <a:pt x="331" y="14"/>
                </a:lnTo>
                <a:lnTo>
                  <a:pt x="290" y="14"/>
                </a:lnTo>
                <a:lnTo>
                  <a:pt x="292" y="9"/>
                </a:lnTo>
              </a:path>
              <a:path w="381" h="129">
                <a:moveTo>
                  <a:pt x="292" y="9"/>
                </a:moveTo>
                <a:lnTo>
                  <a:pt x="331" y="9"/>
                </a:lnTo>
                <a:lnTo>
                  <a:pt x="331" y="14"/>
                </a:lnTo>
                <a:lnTo>
                  <a:pt x="292" y="9"/>
                </a:lnTo>
              </a:path>
              <a:path w="381" h="129">
                <a:moveTo>
                  <a:pt x="55" y="0"/>
                </a:moveTo>
                <a:lnTo>
                  <a:pt x="79" y="16"/>
                </a:lnTo>
                <a:lnTo>
                  <a:pt x="38" y="16"/>
                </a:lnTo>
                <a:lnTo>
                  <a:pt x="55" y="0"/>
                </a:lnTo>
              </a:path>
              <a:path w="381" h="129">
                <a:moveTo>
                  <a:pt x="55" y="0"/>
                </a:moveTo>
                <a:lnTo>
                  <a:pt x="91" y="0"/>
                </a:lnTo>
                <a:lnTo>
                  <a:pt x="79" y="16"/>
                </a:lnTo>
                <a:lnTo>
                  <a:pt x="55" y="0"/>
                </a:lnTo>
              </a:path>
              <a:path w="381" h="129">
                <a:moveTo>
                  <a:pt x="38" y="16"/>
                </a:moveTo>
                <a:lnTo>
                  <a:pt x="79" y="23"/>
                </a:lnTo>
                <a:lnTo>
                  <a:pt x="33" y="23"/>
                </a:lnTo>
                <a:lnTo>
                  <a:pt x="38" y="16"/>
                </a:lnTo>
              </a:path>
              <a:path w="381" h="129">
                <a:moveTo>
                  <a:pt x="38" y="16"/>
                </a:moveTo>
                <a:lnTo>
                  <a:pt x="79" y="16"/>
                </a:lnTo>
                <a:lnTo>
                  <a:pt x="79" y="23"/>
                </a:lnTo>
                <a:lnTo>
                  <a:pt x="38" y="16"/>
                </a:lnTo>
              </a:path>
              <a:path w="381" h="129">
                <a:moveTo>
                  <a:pt x="290" y="14"/>
                </a:moveTo>
                <a:lnTo>
                  <a:pt x="314" y="31"/>
                </a:lnTo>
                <a:lnTo>
                  <a:pt x="271" y="31"/>
                </a:lnTo>
                <a:lnTo>
                  <a:pt x="290" y="14"/>
                </a:lnTo>
              </a:path>
              <a:path w="381" h="129">
                <a:moveTo>
                  <a:pt x="290" y="14"/>
                </a:moveTo>
                <a:lnTo>
                  <a:pt x="331" y="14"/>
                </a:lnTo>
                <a:lnTo>
                  <a:pt x="314" y="31"/>
                </a:lnTo>
                <a:lnTo>
                  <a:pt x="290" y="14"/>
                </a:lnTo>
              </a:path>
              <a:path w="381" h="129">
                <a:moveTo>
                  <a:pt x="146" y="28"/>
                </a:moveTo>
                <a:lnTo>
                  <a:pt x="163" y="33"/>
                </a:lnTo>
                <a:lnTo>
                  <a:pt x="136" y="33"/>
                </a:lnTo>
                <a:lnTo>
                  <a:pt x="146" y="28"/>
                </a:lnTo>
              </a:path>
              <a:path w="381" h="129">
                <a:moveTo>
                  <a:pt x="146" y="28"/>
                </a:moveTo>
                <a:lnTo>
                  <a:pt x="160" y="28"/>
                </a:lnTo>
                <a:lnTo>
                  <a:pt x="163" y="33"/>
                </a:lnTo>
                <a:lnTo>
                  <a:pt x="146" y="28"/>
                </a:lnTo>
              </a:path>
              <a:path w="381" h="129">
                <a:moveTo>
                  <a:pt x="84" y="28"/>
                </a:moveTo>
                <a:lnTo>
                  <a:pt x="88" y="33"/>
                </a:lnTo>
                <a:lnTo>
                  <a:pt x="79" y="33"/>
                </a:lnTo>
                <a:lnTo>
                  <a:pt x="84" y="28"/>
                </a:lnTo>
              </a:path>
              <a:path w="381" h="129">
                <a:moveTo>
                  <a:pt x="84" y="28"/>
                </a:moveTo>
                <a:lnTo>
                  <a:pt x="93" y="28"/>
                </a:lnTo>
                <a:lnTo>
                  <a:pt x="88" y="33"/>
                </a:lnTo>
                <a:lnTo>
                  <a:pt x="84" y="28"/>
                </a:lnTo>
              </a:path>
              <a:path w="381" h="129">
                <a:moveTo>
                  <a:pt x="33" y="23"/>
                </a:moveTo>
                <a:lnTo>
                  <a:pt x="71" y="33"/>
                </a:lnTo>
                <a:lnTo>
                  <a:pt x="35" y="33"/>
                </a:lnTo>
                <a:lnTo>
                  <a:pt x="33" y="23"/>
                </a:lnTo>
              </a:path>
              <a:path w="381" h="129">
                <a:moveTo>
                  <a:pt x="33" y="23"/>
                </a:moveTo>
                <a:lnTo>
                  <a:pt x="79" y="23"/>
                </a:lnTo>
                <a:lnTo>
                  <a:pt x="71" y="33"/>
                </a:lnTo>
                <a:lnTo>
                  <a:pt x="33" y="23"/>
                </a:lnTo>
              </a:path>
              <a:path w="381" h="129">
                <a:moveTo>
                  <a:pt x="271" y="31"/>
                </a:moveTo>
                <a:lnTo>
                  <a:pt x="311" y="33"/>
                </a:lnTo>
                <a:lnTo>
                  <a:pt x="264" y="33"/>
                </a:lnTo>
                <a:lnTo>
                  <a:pt x="271" y="31"/>
                </a:lnTo>
              </a:path>
              <a:path w="381" h="129">
                <a:moveTo>
                  <a:pt x="271" y="31"/>
                </a:moveTo>
                <a:lnTo>
                  <a:pt x="314" y="31"/>
                </a:lnTo>
                <a:lnTo>
                  <a:pt x="311" y="33"/>
                </a:lnTo>
                <a:lnTo>
                  <a:pt x="271" y="31"/>
                </a:lnTo>
              </a:path>
              <a:path w="381" h="129">
                <a:moveTo>
                  <a:pt x="290" y="33"/>
                </a:moveTo>
                <a:lnTo>
                  <a:pt x="309" y="35"/>
                </a:lnTo>
                <a:lnTo>
                  <a:pt x="292" y="35"/>
                </a:lnTo>
                <a:lnTo>
                  <a:pt x="290" y="33"/>
                </a:lnTo>
              </a:path>
              <a:path w="381" h="129">
                <a:moveTo>
                  <a:pt x="290" y="33"/>
                </a:moveTo>
                <a:lnTo>
                  <a:pt x="311" y="33"/>
                </a:lnTo>
                <a:lnTo>
                  <a:pt x="309" y="35"/>
                </a:lnTo>
                <a:lnTo>
                  <a:pt x="290" y="33"/>
                </a:lnTo>
              </a:path>
              <a:path w="381" h="129">
                <a:moveTo>
                  <a:pt x="264" y="33"/>
                </a:moveTo>
                <a:lnTo>
                  <a:pt x="285" y="35"/>
                </a:lnTo>
                <a:lnTo>
                  <a:pt x="261" y="35"/>
                </a:lnTo>
                <a:lnTo>
                  <a:pt x="264" y="33"/>
                </a:lnTo>
              </a:path>
              <a:path w="381" h="129">
                <a:moveTo>
                  <a:pt x="264" y="33"/>
                </a:moveTo>
                <a:lnTo>
                  <a:pt x="290" y="33"/>
                </a:lnTo>
                <a:lnTo>
                  <a:pt x="285" y="35"/>
                </a:lnTo>
                <a:lnTo>
                  <a:pt x="264" y="33"/>
                </a:lnTo>
              </a:path>
              <a:path w="381" h="129">
                <a:moveTo>
                  <a:pt x="136" y="33"/>
                </a:moveTo>
                <a:lnTo>
                  <a:pt x="163" y="35"/>
                </a:lnTo>
                <a:lnTo>
                  <a:pt x="127" y="35"/>
                </a:lnTo>
                <a:lnTo>
                  <a:pt x="136" y="33"/>
                </a:lnTo>
              </a:path>
              <a:path w="381" h="129">
                <a:moveTo>
                  <a:pt x="136" y="33"/>
                </a:moveTo>
                <a:lnTo>
                  <a:pt x="163" y="33"/>
                </a:lnTo>
                <a:lnTo>
                  <a:pt x="163" y="35"/>
                </a:lnTo>
                <a:lnTo>
                  <a:pt x="136" y="33"/>
                </a:lnTo>
              </a:path>
              <a:path w="381" h="129">
                <a:moveTo>
                  <a:pt x="292" y="35"/>
                </a:moveTo>
                <a:lnTo>
                  <a:pt x="307" y="38"/>
                </a:lnTo>
                <a:lnTo>
                  <a:pt x="292" y="38"/>
                </a:lnTo>
                <a:lnTo>
                  <a:pt x="292" y="35"/>
                </a:lnTo>
              </a:path>
              <a:path w="381" h="129">
                <a:moveTo>
                  <a:pt x="292" y="35"/>
                </a:moveTo>
                <a:lnTo>
                  <a:pt x="309" y="35"/>
                </a:lnTo>
                <a:lnTo>
                  <a:pt x="307" y="38"/>
                </a:lnTo>
                <a:lnTo>
                  <a:pt x="292" y="35"/>
                </a:lnTo>
              </a:path>
              <a:path w="381" h="129">
                <a:moveTo>
                  <a:pt x="148" y="35"/>
                </a:moveTo>
                <a:lnTo>
                  <a:pt x="160" y="38"/>
                </a:lnTo>
                <a:lnTo>
                  <a:pt x="151" y="38"/>
                </a:lnTo>
                <a:lnTo>
                  <a:pt x="148" y="35"/>
                </a:lnTo>
              </a:path>
              <a:path w="381" h="129">
                <a:moveTo>
                  <a:pt x="148" y="35"/>
                </a:moveTo>
                <a:lnTo>
                  <a:pt x="163" y="35"/>
                </a:lnTo>
                <a:lnTo>
                  <a:pt x="160" y="38"/>
                </a:lnTo>
                <a:lnTo>
                  <a:pt x="148" y="35"/>
                </a:lnTo>
              </a:path>
              <a:path w="381" h="129">
                <a:moveTo>
                  <a:pt x="33" y="35"/>
                </a:moveTo>
                <a:lnTo>
                  <a:pt x="52" y="40"/>
                </a:lnTo>
                <a:lnTo>
                  <a:pt x="28" y="40"/>
                </a:lnTo>
                <a:lnTo>
                  <a:pt x="33" y="35"/>
                </a:lnTo>
              </a:path>
              <a:path w="381" h="129">
                <a:moveTo>
                  <a:pt x="33" y="35"/>
                </a:moveTo>
                <a:lnTo>
                  <a:pt x="57" y="35"/>
                </a:lnTo>
                <a:lnTo>
                  <a:pt x="52" y="40"/>
                </a:lnTo>
                <a:lnTo>
                  <a:pt x="33" y="35"/>
                </a:lnTo>
              </a:path>
              <a:path w="381" h="129">
                <a:moveTo>
                  <a:pt x="28" y="33"/>
                </a:moveTo>
                <a:lnTo>
                  <a:pt x="28" y="40"/>
                </a:lnTo>
                <a:lnTo>
                  <a:pt x="19" y="40"/>
                </a:lnTo>
                <a:lnTo>
                  <a:pt x="28" y="33"/>
                </a:lnTo>
              </a:path>
              <a:path w="381" h="129">
                <a:moveTo>
                  <a:pt x="261" y="35"/>
                </a:moveTo>
                <a:lnTo>
                  <a:pt x="271" y="45"/>
                </a:lnTo>
                <a:lnTo>
                  <a:pt x="247" y="45"/>
                </a:lnTo>
                <a:lnTo>
                  <a:pt x="261" y="35"/>
                </a:lnTo>
              </a:path>
              <a:path w="381" h="129">
                <a:moveTo>
                  <a:pt x="261" y="35"/>
                </a:moveTo>
                <a:lnTo>
                  <a:pt x="285" y="35"/>
                </a:lnTo>
                <a:lnTo>
                  <a:pt x="271" y="45"/>
                </a:lnTo>
                <a:lnTo>
                  <a:pt x="261" y="35"/>
                </a:lnTo>
              </a:path>
              <a:path w="381" h="129">
                <a:moveTo>
                  <a:pt x="151" y="38"/>
                </a:moveTo>
                <a:lnTo>
                  <a:pt x="160" y="45"/>
                </a:lnTo>
                <a:lnTo>
                  <a:pt x="151" y="45"/>
                </a:lnTo>
                <a:lnTo>
                  <a:pt x="151" y="38"/>
                </a:lnTo>
              </a:path>
              <a:path w="381" h="129">
                <a:moveTo>
                  <a:pt x="151" y="38"/>
                </a:moveTo>
                <a:lnTo>
                  <a:pt x="160" y="38"/>
                </a:lnTo>
                <a:lnTo>
                  <a:pt x="160" y="45"/>
                </a:lnTo>
                <a:lnTo>
                  <a:pt x="151" y="38"/>
                </a:lnTo>
              </a:path>
              <a:path w="381" h="129">
                <a:moveTo>
                  <a:pt x="127" y="35"/>
                </a:moveTo>
                <a:lnTo>
                  <a:pt x="122" y="47"/>
                </a:lnTo>
                <a:lnTo>
                  <a:pt x="100" y="47"/>
                </a:lnTo>
                <a:lnTo>
                  <a:pt x="127" y="35"/>
                </a:lnTo>
              </a:path>
              <a:path w="381" h="129">
                <a:moveTo>
                  <a:pt x="127" y="35"/>
                </a:moveTo>
                <a:lnTo>
                  <a:pt x="148" y="35"/>
                </a:lnTo>
                <a:lnTo>
                  <a:pt x="122" y="47"/>
                </a:lnTo>
                <a:lnTo>
                  <a:pt x="127" y="35"/>
                </a:lnTo>
              </a:path>
              <a:path w="381" h="129">
                <a:moveTo>
                  <a:pt x="151" y="45"/>
                </a:moveTo>
                <a:lnTo>
                  <a:pt x="158" y="50"/>
                </a:lnTo>
                <a:lnTo>
                  <a:pt x="146" y="50"/>
                </a:lnTo>
                <a:lnTo>
                  <a:pt x="151" y="45"/>
                </a:lnTo>
              </a:path>
              <a:path w="381" h="129">
                <a:moveTo>
                  <a:pt x="151" y="45"/>
                </a:moveTo>
                <a:lnTo>
                  <a:pt x="160" y="45"/>
                </a:lnTo>
                <a:lnTo>
                  <a:pt x="158" y="50"/>
                </a:lnTo>
                <a:lnTo>
                  <a:pt x="151" y="45"/>
                </a:lnTo>
              </a:path>
              <a:path w="381" h="129">
                <a:moveTo>
                  <a:pt x="79" y="33"/>
                </a:moveTo>
                <a:lnTo>
                  <a:pt x="69" y="52"/>
                </a:lnTo>
                <a:lnTo>
                  <a:pt x="62" y="52"/>
                </a:lnTo>
                <a:lnTo>
                  <a:pt x="79" y="33"/>
                </a:lnTo>
              </a:path>
              <a:path w="381" h="129">
                <a:moveTo>
                  <a:pt x="79" y="33"/>
                </a:moveTo>
                <a:lnTo>
                  <a:pt x="88" y="33"/>
                </a:lnTo>
                <a:lnTo>
                  <a:pt x="69" y="52"/>
                </a:lnTo>
                <a:lnTo>
                  <a:pt x="79" y="33"/>
                </a:lnTo>
              </a:path>
              <a:path w="381" h="129">
                <a:moveTo>
                  <a:pt x="247" y="45"/>
                </a:moveTo>
                <a:lnTo>
                  <a:pt x="259" y="55"/>
                </a:lnTo>
                <a:lnTo>
                  <a:pt x="230" y="55"/>
                </a:lnTo>
                <a:lnTo>
                  <a:pt x="247" y="45"/>
                </a:lnTo>
              </a:path>
              <a:path w="381" h="129">
                <a:moveTo>
                  <a:pt x="247" y="45"/>
                </a:moveTo>
                <a:lnTo>
                  <a:pt x="271" y="45"/>
                </a:lnTo>
                <a:lnTo>
                  <a:pt x="259" y="55"/>
                </a:lnTo>
                <a:lnTo>
                  <a:pt x="247" y="45"/>
                </a:lnTo>
              </a:path>
              <a:path w="381" h="129">
                <a:moveTo>
                  <a:pt x="230" y="55"/>
                </a:moveTo>
                <a:lnTo>
                  <a:pt x="254" y="55"/>
                </a:lnTo>
                <a:lnTo>
                  <a:pt x="228" y="55"/>
                </a:lnTo>
                <a:lnTo>
                  <a:pt x="230" y="55"/>
                </a:lnTo>
              </a:path>
              <a:path w="381" h="129">
                <a:moveTo>
                  <a:pt x="230" y="55"/>
                </a:moveTo>
                <a:lnTo>
                  <a:pt x="259" y="55"/>
                </a:lnTo>
                <a:lnTo>
                  <a:pt x="254" y="55"/>
                </a:lnTo>
                <a:lnTo>
                  <a:pt x="230" y="55"/>
                </a:lnTo>
              </a:path>
              <a:path w="381" h="129">
                <a:moveTo>
                  <a:pt x="100" y="47"/>
                </a:moveTo>
                <a:lnTo>
                  <a:pt x="105" y="55"/>
                </a:lnTo>
                <a:lnTo>
                  <a:pt x="91" y="55"/>
                </a:lnTo>
                <a:lnTo>
                  <a:pt x="100" y="47"/>
                </a:lnTo>
              </a:path>
              <a:path w="381" h="129">
                <a:moveTo>
                  <a:pt x="100" y="47"/>
                </a:moveTo>
                <a:lnTo>
                  <a:pt x="122" y="47"/>
                </a:lnTo>
                <a:lnTo>
                  <a:pt x="105" y="55"/>
                </a:lnTo>
                <a:lnTo>
                  <a:pt x="100" y="47"/>
                </a:lnTo>
              </a:path>
              <a:path w="381" h="129">
                <a:moveTo>
                  <a:pt x="19" y="40"/>
                </a:moveTo>
                <a:lnTo>
                  <a:pt x="35" y="55"/>
                </a:lnTo>
                <a:lnTo>
                  <a:pt x="9" y="55"/>
                </a:lnTo>
                <a:lnTo>
                  <a:pt x="19" y="40"/>
                </a:lnTo>
              </a:path>
              <a:path w="381" h="129">
                <a:moveTo>
                  <a:pt x="19" y="40"/>
                </a:moveTo>
                <a:lnTo>
                  <a:pt x="52" y="40"/>
                </a:lnTo>
                <a:lnTo>
                  <a:pt x="35" y="55"/>
                </a:lnTo>
                <a:lnTo>
                  <a:pt x="19" y="40"/>
                </a:lnTo>
              </a:path>
              <a:path w="381" h="129">
                <a:moveTo>
                  <a:pt x="309" y="62"/>
                </a:moveTo>
                <a:lnTo>
                  <a:pt x="321" y="64"/>
                </a:lnTo>
                <a:lnTo>
                  <a:pt x="314" y="64"/>
                </a:lnTo>
                <a:lnTo>
                  <a:pt x="309" y="62"/>
                </a:lnTo>
              </a:path>
              <a:path w="381" h="129">
                <a:moveTo>
                  <a:pt x="228" y="55"/>
                </a:moveTo>
                <a:lnTo>
                  <a:pt x="242" y="62"/>
                </a:lnTo>
                <a:lnTo>
                  <a:pt x="228" y="62"/>
                </a:lnTo>
                <a:lnTo>
                  <a:pt x="228" y="55"/>
                </a:lnTo>
              </a:path>
              <a:path w="381" h="129">
                <a:moveTo>
                  <a:pt x="228" y="55"/>
                </a:moveTo>
                <a:lnTo>
                  <a:pt x="254" y="55"/>
                </a:lnTo>
                <a:lnTo>
                  <a:pt x="242" y="62"/>
                </a:lnTo>
                <a:lnTo>
                  <a:pt x="228" y="55"/>
                </a:lnTo>
              </a:path>
              <a:path w="381" h="129">
                <a:moveTo>
                  <a:pt x="9" y="55"/>
                </a:moveTo>
                <a:lnTo>
                  <a:pt x="26" y="62"/>
                </a:lnTo>
                <a:lnTo>
                  <a:pt x="7" y="62"/>
                </a:lnTo>
                <a:lnTo>
                  <a:pt x="9" y="55"/>
                </a:lnTo>
              </a:path>
              <a:path w="381" h="129">
                <a:moveTo>
                  <a:pt x="9" y="55"/>
                </a:moveTo>
                <a:lnTo>
                  <a:pt x="35" y="55"/>
                </a:lnTo>
                <a:lnTo>
                  <a:pt x="26" y="62"/>
                </a:lnTo>
                <a:lnTo>
                  <a:pt x="9" y="55"/>
                </a:lnTo>
              </a:path>
              <a:path w="381" h="129">
                <a:moveTo>
                  <a:pt x="230" y="64"/>
                </a:moveTo>
                <a:lnTo>
                  <a:pt x="237" y="64"/>
                </a:lnTo>
                <a:lnTo>
                  <a:pt x="232" y="64"/>
                </a:lnTo>
                <a:lnTo>
                  <a:pt x="230" y="64"/>
                </a:lnTo>
              </a:path>
              <a:path w="381" h="129">
                <a:moveTo>
                  <a:pt x="228" y="62"/>
                </a:moveTo>
                <a:lnTo>
                  <a:pt x="237" y="64"/>
                </a:lnTo>
                <a:lnTo>
                  <a:pt x="230" y="64"/>
                </a:lnTo>
                <a:lnTo>
                  <a:pt x="228" y="62"/>
                </a:lnTo>
              </a:path>
              <a:path w="381" h="129">
                <a:moveTo>
                  <a:pt x="228" y="62"/>
                </a:moveTo>
                <a:lnTo>
                  <a:pt x="242" y="62"/>
                </a:lnTo>
                <a:lnTo>
                  <a:pt x="237" y="64"/>
                </a:lnTo>
                <a:lnTo>
                  <a:pt x="228" y="62"/>
                </a:lnTo>
              </a:path>
              <a:path w="381" h="129">
                <a:moveTo>
                  <a:pt x="300" y="64"/>
                </a:moveTo>
                <a:lnTo>
                  <a:pt x="309" y="67"/>
                </a:lnTo>
                <a:lnTo>
                  <a:pt x="297" y="67"/>
                </a:lnTo>
                <a:lnTo>
                  <a:pt x="300" y="64"/>
                </a:lnTo>
              </a:path>
              <a:path w="381" h="129">
                <a:moveTo>
                  <a:pt x="146" y="50"/>
                </a:moveTo>
                <a:lnTo>
                  <a:pt x="144" y="64"/>
                </a:lnTo>
                <a:lnTo>
                  <a:pt x="134" y="64"/>
                </a:lnTo>
                <a:lnTo>
                  <a:pt x="146" y="50"/>
                </a:lnTo>
              </a:path>
              <a:path w="381" h="129">
                <a:moveTo>
                  <a:pt x="146" y="50"/>
                </a:moveTo>
                <a:lnTo>
                  <a:pt x="158" y="50"/>
                </a:lnTo>
                <a:lnTo>
                  <a:pt x="144" y="64"/>
                </a:lnTo>
                <a:lnTo>
                  <a:pt x="146" y="50"/>
                </a:lnTo>
              </a:path>
              <a:path w="381" h="129">
                <a:moveTo>
                  <a:pt x="297" y="67"/>
                </a:moveTo>
                <a:lnTo>
                  <a:pt x="381" y="69"/>
                </a:lnTo>
                <a:lnTo>
                  <a:pt x="292" y="69"/>
                </a:lnTo>
                <a:lnTo>
                  <a:pt x="297" y="67"/>
                </a:lnTo>
              </a:path>
              <a:path w="381" h="129">
                <a:moveTo>
                  <a:pt x="292" y="69"/>
                </a:moveTo>
                <a:lnTo>
                  <a:pt x="324" y="71"/>
                </a:lnTo>
                <a:lnTo>
                  <a:pt x="290" y="71"/>
                </a:lnTo>
                <a:lnTo>
                  <a:pt x="292" y="69"/>
                </a:lnTo>
              </a:path>
              <a:path w="381" h="129">
                <a:moveTo>
                  <a:pt x="292" y="69"/>
                </a:moveTo>
                <a:lnTo>
                  <a:pt x="333" y="69"/>
                </a:lnTo>
                <a:lnTo>
                  <a:pt x="324" y="71"/>
                </a:lnTo>
                <a:lnTo>
                  <a:pt x="292" y="69"/>
                </a:lnTo>
              </a:path>
              <a:path w="381" h="129">
                <a:moveTo>
                  <a:pt x="242" y="67"/>
                </a:moveTo>
                <a:lnTo>
                  <a:pt x="251" y="71"/>
                </a:lnTo>
                <a:lnTo>
                  <a:pt x="237" y="71"/>
                </a:lnTo>
                <a:lnTo>
                  <a:pt x="242" y="67"/>
                </a:lnTo>
              </a:path>
              <a:path w="381" h="129">
                <a:moveTo>
                  <a:pt x="242" y="67"/>
                </a:moveTo>
                <a:lnTo>
                  <a:pt x="251" y="67"/>
                </a:lnTo>
                <a:lnTo>
                  <a:pt x="251" y="71"/>
                </a:lnTo>
                <a:lnTo>
                  <a:pt x="242" y="67"/>
                </a:lnTo>
              </a:path>
              <a:path w="381" h="129">
                <a:moveTo>
                  <a:pt x="91" y="55"/>
                </a:moveTo>
                <a:lnTo>
                  <a:pt x="86" y="71"/>
                </a:lnTo>
                <a:lnTo>
                  <a:pt x="74" y="71"/>
                </a:lnTo>
                <a:lnTo>
                  <a:pt x="91" y="55"/>
                </a:lnTo>
              </a:path>
              <a:path w="381" h="129">
                <a:moveTo>
                  <a:pt x="91" y="55"/>
                </a:moveTo>
                <a:lnTo>
                  <a:pt x="105" y="55"/>
                </a:lnTo>
                <a:lnTo>
                  <a:pt x="86" y="71"/>
                </a:lnTo>
                <a:lnTo>
                  <a:pt x="91" y="55"/>
                </a:lnTo>
              </a:path>
              <a:path w="381" h="129">
                <a:moveTo>
                  <a:pt x="74" y="71"/>
                </a:moveTo>
                <a:lnTo>
                  <a:pt x="84" y="74"/>
                </a:lnTo>
                <a:lnTo>
                  <a:pt x="69" y="74"/>
                </a:lnTo>
                <a:lnTo>
                  <a:pt x="74" y="71"/>
                </a:lnTo>
              </a:path>
              <a:path w="381" h="129">
                <a:moveTo>
                  <a:pt x="74" y="71"/>
                </a:moveTo>
                <a:lnTo>
                  <a:pt x="86" y="71"/>
                </a:lnTo>
                <a:lnTo>
                  <a:pt x="84" y="74"/>
                </a:lnTo>
                <a:lnTo>
                  <a:pt x="74" y="71"/>
                </a:lnTo>
              </a:path>
              <a:path w="381" h="129">
                <a:moveTo>
                  <a:pt x="290" y="71"/>
                </a:moveTo>
                <a:lnTo>
                  <a:pt x="314" y="76"/>
                </a:lnTo>
                <a:lnTo>
                  <a:pt x="280" y="76"/>
                </a:lnTo>
                <a:lnTo>
                  <a:pt x="290" y="71"/>
                </a:lnTo>
              </a:path>
              <a:path w="381" h="129">
                <a:moveTo>
                  <a:pt x="290" y="71"/>
                </a:moveTo>
                <a:lnTo>
                  <a:pt x="324" y="71"/>
                </a:lnTo>
                <a:lnTo>
                  <a:pt x="314" y="76"/>
                </a:lnTo>
                <a:lnTo>
                  <a:pt x="290" y="71"/>
                </a:lnTo>
              </a:path>
              <a:path w="381" h="129">
                <a:moveTo>
                  <a:pt x="280" y="76"/>
                </a:moveTo>
                <a:lnTo>
                  <a:pt x="316" y="79"/>
                </a:lnTo>
                <a:lnTo>
                  <a:pt x="278" y="79"/>
                </a:lnTo>
                <a:lnTo>
                  <a:pt x="280" y="76"/>
                </a:lnTo>
              </a:path>
              <a:path w="381" h="129">
                <a:moveTo>
                  <a:pt x="280" y="76"/>
                </a:moveTo>
                <a:lnTo>
                  <a:pt x="314" y="76"/>
                </a:lnTo>
                <a:lnTo>
                  <a:pt x="316" y="79"/>
                </a:lnTo>
                <a:lnTo>
                  <a:pt x="280" y="76"/>
                </a:lnTo>
              </a:path>
              <a:path w="381" h="129">
                <a:moveTo>
                  <a:pt x="292" y="38"/>
                </a:moveTo>
                <a:lnTo>
                  <a:pt x="271" y="79"/>
                </a:lnTo>
                <a:lnTo>
                  <a:pt x="256" y="79"/>
                </a:lnTo>
                <a:lnTo>
                  <a:pt x="292" y="38"/>
                </a:lnTo>
              </a:path>
              <a:path w="381" h="129">
                <a:moveTo>
                  <a:pt x="292" y="38"/>
                </a:moveTo>
                <a:lnTo>
                  <a:pt x="307" y="38"/>
                </a:lnTo>
                <a:lnTo>
                  <a:pt x="271" y="79"/>
                </a:lnTo>
                <a:lnTo>
                  <a:pt x="292" y="38"/>
                </a:lnTo>
              </a:path>
              <a:path w="381" h="129">
                <a:moveTo>
                  <a:pt x="302" y="79"/>
                </a:moveTo>
                <a:lnTo>
                  <a:pt x="316" y="81"/>
                </a:lnTo>
                <a:lnTo>
                  <a:pt x="302" y="81"/>
                </a:lnTo>
                <a:lnTo>
                  <a:pt x="302" y="79"/>
                </a:lnTo>
              </a:path>
              <a:path w="381" h="129">
                <a:moveTo>
                  <a:pt x="302" y="79"/>
                </a:moveTo>
                <a:lnTo>
                  <a:pt x="316" y="79"/>
                </a:lnTo>
                <a:lnTo>
                  <a:pt x="316" y="81"/>
                </a:lnTo>
                <a:lnTo>
                  <a:pt x="302" y="79"/>
                </a:lnTo>
              </a:path>
              <a:path w="381" h="129">
                <a:moveTo>
                  <a:pt x="278" y="79"/>
                </a:moveTo>
                <a:lnTo>
                  <a:pt x="300" y="81"/>
                </a:lnTo>
                <a:lnTo>
                  <a:pt x="273" y="81"/>
                </a:lnTo>
                <a:lnTo>
                  <a:pt x="278" y="79"/>
                </a:lnTo>
              </a:path>
              <a:path w="381" h="129">
                <a:moveTo>
                  <a:pt x="278" y="79"/>
                </a:moveTo>
                <a:lnTo>
                  <a:pt x="302" y="79"/>
                </a:lnTo>
                <a:lnTo>
                  <a:pt x="300" y="81"/>
                </a:lnTo>
                <a:lnTo>
                  <a:pt x="278" y="79"/>
                </a:lnTo>
              </a:path>
              <a:path w="381" h="129">
                <a:moveTo>
                  <a:pt x="256" y="79"/>
                </a:moveTo>
                <a:lnTo>
                  <a:pt x="273" y="81"/>
                </a:lnTo>
                <a:lnTo>
                  <a:pt x="254" y="81"/>
                </a:lnTo>
                <a:lnTo>
                  <a:pt x="256" y="79"/>
                </a:lnTo>
              </a:path>
              <a:path w="381" h="129">
                <a:moveTo>
                  <a:pt x="256" y="79"/>
                </a:moveTo>
                <a:lnTo>
                  <a:pt x="271" y="79"/>
                </a:lnTo>
                <a:lnTo>
                  <a:pt x="273" y="81"/>
                </a:lnTo>
                <a:lnTo>
                  <a:pt x="256" y="79"/>
                </a:lnTo>
              </a:path>
              <a:path w="381" h="129">
                <a:moveTo>
                  <a:pt x="302" y="81"/>
                </a:moveTo>
                <a:lnTo>
                  <a:pt x="316" y="83"/>
                </a:lnTo>
                <a:lnTo>
                  <a:pt x="302" y="83"/>
                </a:lnTo>
                <a:lnTo>
                  <a:pt x="302" y="81"/>
                </a:lnTo>
              </a:path>
              <a:path w="381" h="129">
                <a:moveTo>
                  <a:pt x="302" y="81"/>
                </a:moveTo>
                <a:lnTo>
                  <a:pt x="316" y="81"/>
                </a:lnTo>
                <a:lnTo>
                  <a:pt x="316" y="83"/>
                </a:lnTo>
                <a:lnTo>
                  <a:pt x="302" y="81"/>
                </a:lnTo>
              </a:path>
              <a:path w="381" h="129">
                <a:moveTo>
                  <a:pt x="237" y="71"/>
                </a:moveTo>
                <a:lnTo>
                  <a:pt x="240" y="86"/>
                </a:lnTo>
                <a:lnTo>
                  <a:pt x="228" y="86"/>
                </a:lnTo>
                <a:lnTo>
                  <a:pt x="237" y="71"/>
                </a:lnTo>
              </a:path>
              <a:path w="381" h="129">
                <a:moveTo>
                  <a:pt x="237" y="71"/>
                </a:moveTo>
                <a:lnTo>
                  <a:pt x="251" y="71"/>
                </a:lnTo>
                <a:lnTo>
                  <a:pt x="240" y="86"/>
                </a:lnTo>
                <a:lnTo>
                  <a:pt x="237" y="71"/>
                </a:lnTo>
              </a:path>
              <a:path w="381" h="129">
                <a:moveTo>
                  <a:pt x="62" y="52"/>
                </a:moveTo>
                <a:lnTo>
                  <a:pt x="40" y="86"/>
                </a:lnTo>
                <a:lnTo>
                  <a:pt x="28" y="86"/>
                </a:lnTo>
                <a:lnTo>
                  <a:pt x="62" y="52"/>
                </a:lnTo>
              </a:path>
              <a:path w="381" h="129">
                <a:moveTo>
                  <a:pt x="62" y="52"/>
                </a:moveTo>
                <a:lnTo>
                  <a:pt x="69" y="52"/>
                </a:lnTo>
                <a:lnTo>
                  <a:pt x="40" y="86"/>
                </a:lnTo>
                <a:lnTo>
                  <a:pt x="62" y="52"/>
                </a:lnTo>
              </a:path>
              <a:path w="381" h="129">
                <a:moveTo>
                  <a:pt x="302" y="83"/>
                </a:moveTo>
                <a:lnTo>
                  <a:pt x="311" y="91"/>
                </a:lnTo>
                <a:lnTo>
                  <a:pt x="302" y="91"/>
                </a:lnTo>
                <a:lnTo>
                  <a:pt x="302" y="83"/>
                </a:lnTo>
              </a:path>
              <a:path w="381" h="129">
                <a:moveTo>
                  <a:pt x="302" y="83"/>
                </a:moveTo>
                <a:lnTo>
                  <a:pt x="316" y="83"/>
                </a:lnTo>
                <a:lnTo>
                  <a:pt x="311" y="91"/>
                </a:lnTo>
                <a:lnTo>
                  <a:pt x="302" y="83"/>
                </a:lnTo>
              </a:path>
              <a:path w="381" h="129">
                <a:moveTo>
                  <a:pt x="69" y="74"/>
                </a:moveTo>
                <a:lnTo>
                  <a:pt x="62" y="91"/>
                </a:lnTo>
                <a:lnTo>
                  <a:pt x="50" y="91"/>
                </a:lnTo>
                <a:lnTo>
                  <a:pt x="69" y="74"/>
                </a:lnTo>
              </a:path>
              <a:path w="381" h="129">
                <a:moveTo>
                  <a:pt x="69" y="74"/>
                </a:moveTo>
                <a:lnTo>
                  <a:pt x="84" y="74"/>
                </a:lnTo>
                <a:lnTo>
                  <a:pt x="62" y="91"/>
                </a:lnTo>
                <a:lnTo>
                  <a:pt x="69" y="74"/>
                </a:lnTo>
              </a:path>
              <a:path w="381" h="129">
                <a:moveTo>
                  <a:pt x="242" y="93"/>
                </a:moveTo>
                <a:lnTo>
                  <a:pt x="271" y="95"/>
                </a:lnTo>
                <a:lnTo>
                  <a:pt x="240" y="95"/>
                </a:lnTo>
                <a:lnTo>
                  <a:pt x="242" y="93"/>
                </a:lnTo>
              </a:path>
              <a:path w="381" h="129">
                <a:moveTo>
                  <a:pt x="242" y="93"/>
                </a:moveTo>
                <a:lnTo>
                  <a:pt x="275" y="93"/>
                </a:lnTo>
                <a:lnTo>
                  <a:pt x="271" y="95"/>
                </a:lnTo>
                <a:lnTo>
                  <a:pt x="242" y="93"/>
                </a:lnTo>
              </a:path>
              <a:path w="381" h="129">
                <a:moveTo>
                  <a:pt x="220" y="95"/>
                </a:moveTo>
                <a:lnTo>
                  <a:pt x="240" y="95"/>
                </a:lnTo>
                <a:lnTo>
                  <a:pt x="220" y="95"/>
                </a:lnTo>
              </a:path>
              <a:path w="381" h="129">
                <a:moveTo>
                  <a:pt x="220" y="95"/>
                </a:moveTo>
                <a:lnTo>
                  <a:pt x="240" y="95"/>
                </a:lnTo>
                <a:lnTo>
                  <a:pt x="220" y="95"/>
                </a:lnTo>
              </a:path>
              <a:path w="381" h="129">
                <a:moveTo>
                  <a:pt x="50" y="91"/>
                </a:moveTo>
                <a:lnTo>
                  <a:pt x="57" y="98"/>
                </a:lnTo>
                <a:lnTo>
                  <a:pt x="43" y="98"/>
                </a:lnTo>
                <a:lnTo>
                  <a:pt x="50" y="91"/>
                </a:lnTo>
              </a:path>
              <a:path w="381" h="129">
                <a:moveTo>
                  <a:pt x="50" y="91"/>
                </a:moveTo>
                <a:lnTo>
                  <a:pt x="62" y="91"/>
                </a:lnTo>
                <a:lnTo>
                  <a:pt x="57" y="98"/>
                </a:lnTo>
                <a:lnTo>
                  <a:pt x="50" y="91"/>
                </a:lnTo>
              </a:path>
              <a:path w="381" h="129">
                <a:moveTo>
                  <a:pt x="302" y="91"/>
                </a:moveTo>
                <a:lnTo>
                  <a:pt x="302" y="107"/>
                </a:lnTo>
                <a:lnTo>
                  <a:pt x="292" y="107"/>
                </a:lnTo>
                <a:lnTo>
                  <a:pt x="302" y="91"/>
                </a:lnTo>
              </a:path>
              <a:path w="381" h="129">
                <a:moveTo>
                  <a:pt x="302" y="91"/>
                </a:moveTo>
                <a:lnTo>
                  <a:pt x="311" y="91"/>
                </a:lnTo>
                <a:lnTo>
                  <a:pt x="302" y="107"/>
                </a:lnTo>
                <a:lnTo>
                  <a:pt x="302" y="91"/>
                </a:lnTo>
              </a:path>
              <a:path w="381" h="129">
                <a:moveTo>
                  <a:pt x="134" y="64"/>
                </a:moveTo>
                <a:lnTo>
                  <a:pt x="105" y="110"/>
                </a:lnTo>
                <a:lnTo>
                  <a:pt x="88" y="110"/>
                </a:lnTo>
                <a:lnTo>
                  <a:pt x="134" y="64"/>
                </a:lnTo>
              </a:path>
              <a:path w="381" h="129">
                <a:moveTo>
                  <a:pt x="134" y="64"/>
                </a:moveTo>
                <a:lnTo>
                  <a:pt x="144" y="64"/>
                </a:lnTo>
                <a:lnTo>
                  <a:pt x="105" y="110"/>
                </a:lnTo>
                <a:lnTo>
                  <a:pt x="134" y="64"/>
                </a:lnTo>
              </a:path>
              <a:path w="381" h="129">
                <a:moveTo>
                  <a:pt x="43" y="98"/>
                </a:moveTo>
                <a:lnTo>
                  <a:pt x="84" y="110"/>
                </a:lnTo>
                <a:lnTo>
                  <a:pt x="28" y="110"/>
                </a:lnTo>
                <a:lnTo>
                  <a:pt x="43" y="98"/>
                </a:lnTo>
              </a:path>
              <a:path w="381" h="129">
                <a:moveTo>
                  <a:pt x="43" y="98"/>
                </a:moveTo>
                <a:lnTo>
                  <a:pt x="57" y="98"/>
                </a:lnTo>
                <a:lnTo>
                  <a:pt x="84" y="110"/>
                </a:lnTo>
                <a:lnTo>
                  <a:pt x="43" y="98"/>
                </a:lnTo>
              </a:path>
              <a:path w="381" h="129">
                <a:moveTo>
                  <a:pt x="88" y="110"/>
                </a:moveTo>
                <a:lnTo>
                  <a:pt x="103" y="112"/>
                </a:lnTo>
                <a:lnTo>
                  <a:pt x="88" y="112"/>
                </a:lnTo>
                <a:lnTo>
                  <a:pt x="88" y="110"/>
                </a:lnTo>
              </a:path>
              <a:path w="381" h="129">
                <a:moveTo>
                  <a:pt x="88" y="110"/>
                </a:moveTo>
                <a:lnTo>
                  <a:pt x="105" y="110"/>
                </a:lnTo>
                <a:lnTo>
                  <a:pt x="103" y="112"/>
                </a:lnTo>
                <a:lnTo>
                  <a:pt x="88" y="110"/>
                </a:lnTo>
              </a:path>
              <a:path w="381" h="129">
                <a:moveTo>
                  <a:pt x="28" y="110"/>
                </a:moveTo>
                <a:lnTo>
                  <a:pt x="88" y="112"/>
                </a:lnTo>
                <a:lnTo>
                  <a:pt x="28" y="112"/>
                </a:lnTo>
                <a:lnTo>
                  <a:pt x="28" y="110"/>
                </a:lnTo>
              </a:path>
              <a:path w="381" h="129">
                <a:moveTo>
                  <a:pt x="28" y="110"/>
                </a:moveTo>
                <a:lnTo>
                  <a:pt x="84" y="110"/>
                </a:lnTo>
                <a:lnTo>
                  <a:pt x="88" y="112"/>
                </a:lnTo>
                <a:lnTo>
                  <a:pt x="28" y="110"/>
                </a:lnTo>
              </a:path>
              <a:path w="381" h="129">
                <a:moveTo>
                  <a:pt x="62" y="112"/>
                </a:moveTo>
                <a:lnTo>
                  <a:pt x="103" y="112"/>
                </a:lnTo>
                <a:lnTo>
                  <a:pt x="100" y="115"/>
                </a:lnTo>
                <a:lnTo>
                  <a:pt x="62" y="112"/>
                </a:lnTo>
              </a:path>
              <a:path w="381" h="129">
                <a:moveTo>
                  <a:pt x="220" y="95"/>
                </a:moveTo>
                <a:lnTo>
                  <a:pt x="244" y="115"/>
                </a:lnTo>
                <a:lnTo>
                  <a:pt x="218" y="115"/>
                </a:lnTo>
                <a:lnTo>
                  <a:pt x="220" y="95"/>
                </a:lnTo>
              </a:path>
              <a:path w="381" h="129">
                <a:moveTo>
                  <a:pt x="220" y="95"/>
                </a:moveTo>
                <a:lnTo>
                  <a:pt x="271" y="95"/>
                </a:lnTo>
                <a:lnTo>
                  <a:pt x="244" y="115"/>
                </a:lnTo>
                <a:lnTo>
                  <a:pt x="220" y="95"/>
                </a:lnTo>
              </a:path>
              <a:path w="381" h="129">
                <a:moveTo>
                  <a:pt x="218" y="115"/>
                </a:moveTo>
                <a:lnTo>
                  <a:pt x="242" y="117"/>
                </a:lnTo>
                <a:lnTo>
                  <a:pt x="215" y="117"/>
                </a:lnTo>
                <a:lnTo>
                  <a:pt x="218" y="115"/>
                </a:lnTo>
              </a:path>
              <a:path w="381" h="129">
                <a:moveTo>
                  <a:pt x="218" y="115"/>
                </a:moveTo>
                <a:lnTo>
                  <a:pt x="244" y="115"/>
                </a:lnTo>
                <a:lnTo>
                  <a:pt x="242" y="117"/>
                </a:lnTo>
                <a:lnTo>
                  <a:pt x="218" y="115"/>
                </a:lnTo>
              </a:path>
              <a:path w="381" h="129">
                <a:moveTo>
                  <a:pt x="71" y="115"/>
                </a:moveTo>
                <a:lnTo>
                  <a:pt x="98" y="117"/>
                </a:lnTo>
                <a:lnTo>
                  <a:pt x="74" y="117"/>
                </a:lnTo>
                <a:lnTo>
                  <a:pt x="71" y="115"/>
                </a:lnTo>
              </a:path>
              <a:path w="381" h="129">
                <a:moveTo>
                  <a:pt x="71" y="115"/>
                </a:moveTo>
                <a:lnTo>
                  <a:pt x="98" y="115"/>
                </a:lnTo>
                <a:lnTo>
                  <a:pt x="98" y="117"/>
                </a:lnTo>
                <a:lnTo>
                  <a:pt x="71" y="115"/>
                </a:lnTo>
              </a:path>
              <a:path w="381" h="129">
                <a:moveTo>
                  <a:pt x="28" y="112"/>
                </a:moveTo>
                <a:lnTo>
                  <a:pt x="48" y="120"/>
                </a:lnTo>
                <a:lnTo>
                  <a:pt x="19" y="120"/>
                </a:lnTo>
                <a:lnTo>
                  <a:pt x="28" y="112"/>
                </a:lnTo>
              </a:path>
              <a:path w="381" h="129">
                <a:moveTo>
                  <a:pt x="28" y="112"/>
                </a:moveTo>
                <a:lnTo>
                  <a:pt x="57" y="112"/>
                </a:lnTo>
                <a:lnTo>
                  <a:pt x="48" y="120"/>
                </a:lnTo>
                <a:lnTo>
                  <a:pt x="28" y="112"/>
                </a:lnTo>
              </a:path>
              <a:path w="381" h="129">
                <a:moveTo>
                  <a:pt x="24" y="95"/>
                </a:moveTo>
                <a:lnTo>
                  <a:pt x="14" y="120"/>
                </a:lnTo>
                <a:lnTo>
                  <a:pt x="0" y="120"/>
                </a:lnTo>
                <a:lnTo>
                  <a:pt x="24" y="95"/>
                </a:lnTo>
              </a:path>
              <a:path w="381" h="129">
                <a:moveTo>
                  <a:pt x="24" y="95"/>
                </a:moveTo>
                <a:lnTo>
                  <a:pt x="35" y="95"/>
                </a:lnTo>
                <a:lnTo>
                  <a:pt x="14" y="120"/>
                </a:lnTo>
                <a:lnTo>
                  <a:pt x="24" y="95"/>
                </a:lnTo>
              </a:path>
              <a:path w="381" h="129">
                <a:moveTo>
                  <a:pt x="292" y="107"/>
                </a:moveTo>
                <a:lnTo>
                  <a:pt x="295" y="122"/>
                </a:lnTo>
                <a:lnTo>
                  <a:pt x="283" y="122"/>
                </a:lnTo>
                <a:lnTo>
                  <a:pt x="292" y="107"/>
                </a:lnTo>
              </a:path>
              <a:path w="381" h="129">
                <a:moveTo>
                  <a:pt x="292" y="107"/>
                </a:moveTo>
                <a:lnTo>
                  <a:pt x="302" y="107"/>
                </a:lnTo>
                <a:lnTo>
                  <a:pt x="295" y="122"/>
                </a:lnTo>
                <a:lnTo>
                  <a:pt x="292" y="107"/>
                </a:lnTo>
              </a:path>
              <a:path w="381" h="129">
                <a:moveTo>
                  <a:pt x="215" y="117"/>
                </a:moveTo>
                <a:lnTo>
                  <a:pt x="235" y="122"/>
                </a:lnTo>
                <a:lnTo>
                  <a:pt x="211" y="122"/>
                </a:lnTo>
                <a:lnTo>
                  <a:pt x="215" y="117"/>
                </a:lnTo>
              </a:path>
              <a:path w="381" h="129">
                <a:moveTo>
                  <a:pt x="215" y="117"/>
                </a:moveTo>
                <a:lnTo>
                  <a:pt x="242" y="117"/>
                </a:lnTo>
                <a:lnTo>
                  <a:pt x="235" y="122"/>
                </a:lnTo>
                <a:lnTo>
                  <a:pt x="215" y="117"/>
                </a:lnTo>
              </a:path>
              <a:path w="381" h="129">
                <a:moveTo>
                  <a:pt x="74" y="117"/>
                </a:moveTo>
                <a:lnTo>
                  <a:pt x="100" y="122"/>
                </a:lnTo>
                <a:lnTo>
                  <a:pt x="79" y="122"/>
                </a:lnTo>
                <a:lnTo>
                  <a:pt x="74" y="117"/>
                </a:lnTo>
              </a:path>
              <a:path w="381" h="129">
                <a:moveTo>
                  <a:pt x="74" y="117"/>
                </a:moveTo>
                <a:lnTo>
                  <a:pt x="98" y="117"/>
                </a:lnTo>
                <a:lnTo>
                  <a:pt x="100" y="122"/>
                </a:lnTo>
                <a:lnTo>
                  <a:pt x="74" y="117"/>
                </a:lnTo>
              </a:path>
              <a:path w="381" h="129">
                <a:moveTo>
                  <a:pt x="261" y="124"/>
                </a:moveTo>
                <a:lnTo>
                  <a:pt x="261" y="127"/>
                </a:lnTo>
                <a:lnTo>
                  <a:pt x="261" y="124"/>
                </a:lnTo>
              </a:path>
              <a:path w="381" h="129">
                <a:moveTo>
                  <a:pt x="345" y="86"/>
                </a:moveTo>
                <a:lnTo>
                  <a:pt x="311" y="124"/>
                </a:lnTo>
                <a:lnTo>
                  <a:pt x="297" y="124"/>
                </a:lnTo>
                <a:lnTo>
                  <a:pt x="345" y="86"/>
                </a:lnTo>
              </a:path>
              <a:path w="381" h="129">
                <a:moveTo>
                  <a:pt x="345" y="86"/>
                </a:moveTo>
                <a:lnTo>
                  <a:pt x="355" y="86"/>
                </a:lnTo>
                <a:lnTo>
                  <a:pt x="311" y="124"/>
                </a:lnTo>
                <a:lnTo>
                  <a:pt x="345" y="86"/>
                </a:lnTo>
              </a:path>
              <a:path w="381" h="129">
                <a:moveTo>
                  <a:pt x="283" y="122"/>
                </a:moveTo>
                <a:lnTo>
                  <a:pt x="297" y="124"/>
                </a:lnTo>
                <a:lnTo>
                  <a:pt x="280" y="124"/>
                </a:lnTo>
                <a:lnTo>
                  <a:pt x="283" y="122"/>
                </a:lnTo>
              </a:path>
              <a:path w="381" h="129">
                <a:moveTo>
                  <a:pt x="283" y="122"/>
                </a:moveTo>
                <a:lnTo>
                  <a:pt x="295" y="122"/>
                </a:lnTo>
                <a:lnTo>
                  <a:pt x="297" y="124"/>
                </a:lnTo>
                <a:lnTo>
                  <a:pt x="283" y="122"/>
                </a:lnTo>
              </a:path>
              <a:path w="381" h="129">
                <a:moveTo>
                  <a:pt x="79" y="122"/>
                </a:moveTo>
                <a:lnTo>
                  <a:pt x="100" y="124"/>
                </a:lnTo>
                <a:lnTo>
                  <a:pt x="76" y="124"/>
                </a:lnTo>
                <a:lnTo>
                  <a:pt x="79" y="122"/>
                </a:lnTo>
              </a:path>
              <a:path w="381" h="129">
                <a:moveTo>
                  <a:pt x="79" y="122"/>
                </a:moveTo>
                <a:lnTo>
                  <a:pt x="100" y="122"/>
                </a:lnTo>
                <a:lnTo>
                  <a:pt x="100" y="124"/>
                </a:lnTo>
                <a:lnTo>
                  <a:pt x="79" y="122"/>
                </a:lnTo>
              </a:path>
              <a:path w="381" h="129">
                <a:moveTo>
                  <a:pt x="35" y="122"/>
                </a:moveTo>
                <a:lnTo>
                  <a:pt x="43" y="127"/>
                </a:lnTo>
                <a:lnTo>
                  <a:pt x="33" y="127"/>
                </a:lnTo>
                <a:lnTo>
                  <a:pt x="35" y="122"/>
                </a:lnTo>
              </a:path>
              <a:path w="381" h="129">
                <a:moveTo>
                  <a:pt x="35" y="122"/>
                </a:moveTo>
                <a:lnTo>
                  <a:pt x="48" y="122"/>
                </a:lnTo>
                <a:lnTo>
                  <a:pt x="43" y="127"/>
                </a:lnTo>
                <a:lnTo>
                  <a:pt x="35" y="122"/>
                </a:lnTo>
              </a:path>
              <a:path w="381" h="129">
                <a:moveTo>
                  <a:pt x="211" y="127"/>
                </a:moveTo>
                <a:lnTo>
                  <a:pt x="223" y="127"/>
                </a:lnTo>
                <a:lnTo>
                  <a:pt x="218" y="129"/>
                </a:lnTo>
                <a:lnTo>
                  <a:pt x="211" y="127"/>
                </a:lnTo>
              </a:path>
              <a:path w="381" h="129">
                <a:moveTo>
                  <a:pt x="211" y="122"/>
                </a:moveTo>
                <a:lnTo>
                  <a:pt x="223" y="127"/>
                </a:lnTo>
                <a:lnTo>
                  <a:pt x="211" y="127"/>
                </a:lnTo>
                <a:lnTo>
                  <a:pt x="211" y="122"/>
                </a:lnTo>
              </a:path>
              <a:path w="381" h="129">
                <a:moveTo>
                  <a:pt x="211" y="122"/>
                </a:moveTo>
                <a:lnTo>
                  <a:pt x="235" y="122"/>
                </a:lnTo>
                <a:lnTo>
                  <a:pt x="223" y="127"/>
                </a:lnTo>
                <a:lnTo>
                  <a:pt x="211" y="122"/>
                </a:lnTo>
              </a:path>
              <a:path w="381" h="129">
                <a:moveTo>
                  <a:pt x="76" y="124"/>
                </a:moveTo>
                <a:lnTo>
                  <a:pt x="108" y="127"/>
                </a:lnTo>
                <a:lnTo>
                  <a:pt x="71" y="127"/>
                </a:lnTo>
                <a:lnTo>
                  <a:pt x="76" y="124"/>
                </a:lnTo>
              </a:path>
              <a:path w="381" h="129">
                <a:moveTo>
                  <a:pt x="76" y="124"/>
                </a:moveTo>
                <a:lnTo>
                  <a:pt x="100" y="124"/>
                </a:lnTo>
                <a:lnTo>
                  <a:pt x="108" y="127"/>
                </a:lnTo>
                <a:lnTo>
                  <a:pt x="76" y="124"/>
                </a:lnTo>
              </a:path>
              <a:path w="381" h="129">
                <a:moveTo>
                  <a:pt x="280" y="124"/>
                </a:moveTo>
                <a:lnTo>
                  <a:pt x="304" y="129"/>
                </a:lnTo>
                <a:lnTo>
                  <a:pt x="278" y="129"/>
                </a:lnTo>
                <a:lnTo>
                  <a:pt x="280" y="124"/>
                </a:lnTo>
              </a:path>
              <a:path w="381" h="129">
                <a:moveTo>
                  <a:pt x="280" y="124"/>
                </a:moveTo>
                <a:lnTo>
                  <a:pt x="311" y="124"/>
                </a:lnTo>
                <a:lnTo>
                  <a:pt x="304" y="129"/>
                </a:lnTo>
                <a:lnTo>
                  <a:pt x="280" y="12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34" name="path 12334"/>
          <p:cNvSpPr/>
          <p:nvPr/>
        </p:nvSpPr>
        <p:spPr>
          <a:xfrm>
            <a:off x="13963650" y="9526778"/>
            <a:ext cx="172212" cy="111252"/>
          </a:xfrm>
          <a:custGeom>
            <a:avLst/>
            <a:gdLst/>
            <a:ahLst/>
            <a:cxnLst/>
            <a:rect l="0" t="0" r="0" b="0"/>
            <a:pathLst>
              <a:path w="271" h="175">
                <a:moveTo>
                  <a:pt x="130" y="152"/>
                </a:moveTo>
                <a:lnTo>
                  <a:pt x="113" y="152"/>
                </a:lnTo>
                <a:lnTo>
                  <a:pt x="109" y="154"/>
                </a:lnTo>
                <a:lnTo>
                  <a:pt x="49" y="154"/>
                </a:lnTo>
                <a:lnTo>
                  <a:pt x="51" y="157"/>
                </a:lnTo>
                <a:lnTo>
                  <a:pt x="53" y="157"/>
                </a:lnTo>
                <a:lnTo>
                  <a:pt x="53" y="159"/>
                </a:lnTo>
                <a:lnTo>
                  <a:pt x="58" y="159"/>
                </a:lnTo>
                <a:lnTo>
                  <a:pt x="61" y="162"/>
                </a:lnTo>
                <a:lnTo>
                  <a:pt x="68" y="162"/>
                </a:lnTo>
                <a:lnTo>
                  <a:pt x="70" y="162"/>
                </a:lnTo>
                <a:lnTo>
                  <a:pt x="73" y="164"/>
                </a:lnTo>
                <a:lnTo>
                  <a:pt x="92" y="164"/>
                </a:lnTo>
                <a:lnTo>
                  <a:pt x="94" y="166"/>
                </a:lnTo>
                <a:lnTo>
                  <a:pt x="121" y="166"/>
                </a:lnTo>
                <a:lnTo>
                  <a:pt x="121" y="164"/>
                </a:lnTo>
                <a:lnTo>
                  <a:pt x="121" y="162"/>
                </a:lnTo>
                <a:lnTo>
                  <a:pt x="123" y="159"/>
                </a:lnTo>
                <a:lnTo>
                  <a:pt x="123" y="157"/>
                </a:lnTo>
                <a:lnTo>
                  <a:pt x="126" y="154"/>
                </a:lnTo>
                <a:lnTo>
                  <a:pt x="130" y="154"/>
                </a:lnTo>
                <a:lnTo>
                  <a:pt x="130" y="152"/>
                </a:lnTo>
                <a:lnTo>
                  <a:pt x="130" y="152"/>
                </a:lnTo>
                <a:close/>
              </a:path>
              <a:path w="271" h="175">
                <a:moveTo>
                  <a:pt x="20" y="133"/>
                </a:moveTo>
                <a:lnTo>
                  <a:pt x="18" y="133"/>
                </a:lnTo>
                <a:lnTo>
                  <a:pt x="15" y="135"/>
                </a:lnTo>
                <a:lnTo>
                  <a:pt x="13" y="138"/>
                </a:lnTo>
                <a:lnTo>
                  <a:pt x="10" y="140"/>
                </a:lnTo>
                <a:lnTo>
                  <a:pt x="8" y="142"/>
                </a:lnTo>
                <a:lnTo>
                  <a:pt x="6" y="142"/>
                </a:lnTo>
                <a:lnTo>
                  <a:pt x="3" y="145"/>
                </a:lnTo>
                <a:lnTo>
                  <a:pt x="10" y="154"/>
                </a:lnTo>
                <a:lnTo>
                  <a:pt x="13" y="152"/>
                </a:lnTo>
                <a:lnTo>
                  <a:pt x="13" y="147"/>
                </a:lnTo>
                <a:lnTo>
                  <a:pt x="15" y="145"/>
                </a:lnTo>
                <a:lnTo>
                  <a:pt x="18" y="142"/>
                </a:lnTo>
                <a:lnTo>
                  <a:pt x="18" y="140"/>
                </a:lnTo>
                <a:lnTo>
                  <a:pt x="22" y="138"/>
                </a:lnTo>
                <a:lnTo>
                  <a:pt x="25" y="135"/>
                </a:lnTo>
                <a:lnTo>
                  <a:pt x="25" y="133"/>
                </a:lnTo>
                <a:lnTo>
                  <a:pt x="27" y="133"/>
                </a:lnTo>
                <a:lnTo>
                  <a:pt x="20" y="133"/>
                </a:lnTo>
                <a:lnTo>
                  <a:pt x="20" y="133"/>
                </a:lnTo>
                <a:close/>
              </a:path>
              <a:path w="271" h="175">
                <a:moveTo>
                  <a:pt x="111" y="130"/>
                </a:moveTo>
                <a:lnTo>
                  <a:pt x="104" y="130"/>
                </a:lnTo>
                <a:lnTo>
                  <a:pt x="104" y="142"/>
                </a:lnTo>
                <a:lnTo>
                  <a:pt x="111" y="138"/>
                </a:lnTo>
                <a:lnTo>
                  <a:pt x="111" y="130"/>
                </a:lnTo>
                <a:lnTo>
                  <a:pt x="111" y="130"/>
                </a:lnTo>
                <a:close/>
              </a:path>
              <a:path w="271" h="175">
                <a:moveTo>
                  <a:pt x="111" y="106"/>
                </a:moveTo>
                <a:lnTo>
                  <a:pt x="104" y="109"/>
                </a:lnTo>
                <a:lnTo>
                  <a:pt x="104" y="126"/>
                </a:lnTo>
                <a:lnTo>
                  <a:pt x="63" y="126"/>
                </a:lnTo>
                <a:lnTo>
                  <a:pt x="56" y="128"/>
                </a:lnTo>
                <a:lnTo>
                  <a:pt x="56" y="142"/>
                </a:lnTo>
                <a:lnTo>
                  <a:pt x="63" y="140"/>
                </a:lnTo>
                <a:lnTo>
                  <a:pt x="63" y="130"/>
                </a:lnTo>
                <a:lnTo>
                  <a:pt x="104" y="130"/>
                </a:lnTo>
                <a:lnTo>
                  <a:pt x="111" y="130"/>
                </a:lnTo>
                <a:lnTo>
                  <a:pt x="111" y="126"/>
                </a:lnTo>
                <a:lnTo>
                  <a:pt x="111" y="106"/>
                </a:lnTo>
                <a:lnTo>
                  <a:pt x="111" y="106"/>
                </a:lnTo>
                <a:close/>
              </a:path>
              <a:path w="271" h="175">
                <a:moveTo>
                  <a:pt x="56" y="82"/>
                </a:moveTo>
                <a:lnTo>
                  <a:pt x="56" y="106"/>
                </a:lnTo>
                <a:lnTo>
                  <a:pt x="63" y="104"/>
                </a:lnTo>
                <a:lnTo>
                  <a:pt x="63" y="85"/>
                </a:lnTo>
                <a:lnTo>
                  <a:pt x="104" y="85"/>
                </a:lnTo>
                <a:lnTo>
                  <a:pt x="56" y="82"/>
                </a:lnTo>
                <a:lnTo>
                  <a:pt x="56" y="82"/>
                </a:lnTo>
                <a:close/>
              </a:path>
              <a:path w="271" h="175">
                <a:moveTo>
                  <a:pt x="37" y="66"/>
                </a:moveTo>
                <a:lnTo>
                  <a:pt x="25" y="68"/>
                </a:lnTo>
                <a:lnTo>
                  <a:pt x="25" y="128"/>
                </a:lnTo>
                <a:lnTo>
                  <a:pt x="22" y="130"/>
                </a:lnTo>
                <a:lnTo>
                  <a:pt x="20" y="133"/>
                </a:lnTo>
                <a:lnTo>
                  <a:pt x="30" y="133"/>
                </a:lnTo>
                <a:lnTo>
                  <a:pt x="30" y="135"/>
                </a:lnTo>
                <a:lnTo>
                  <a:pt x="32" y="138"/>
                </a:lnTo>
                <a:lnTo>
                  <a:pt x="37" y="142"/>
                </a:lnTo>
                <a:lnTo>
                  <a:pt x="37" y="145"/>
                </a:lnTo>
                <a:lnTo>
                  <a:pt x="39" y="147"/>
                </a:lnTo>
                <a:lnTo>
                  <a:pt x="41" y="150"/>
                </a:lnTo>
                <a:lnTo>
                  <a:pt x="44" y="152"/>
                </a:lnTo>
                <a:lnTo>
                  <a:pt x="46" y="154"/>
                </a:lnTo>
                <a:lnTo>
                  <a:pt x="87" y="154"/>
                </a:lnTo>
                <a:lnTo>
                  <a:pt x="85" y="154"/>
                </a:lnTo>
                <a:lnTo>
                  <a:pt x="75" y="154"/>
                </a:lnTo>
                <a:lnTo>
                  <a:pt x="73" y="152"/>
                </a:lnTo>
                <a:lnTo>
                  <a:pt x="68" y="152"/>
                </a:lnTo>
                <a:lnTo>
                  <a:pt x="66" y="152"/>
                </a:lnTo>
                <a:lnTo>
                  <a:pt x="58" y="152"/>
                </a:lnTo>
                <a:lnTo>
                  <a:pt x="56" y="150"/>
                </a:lnTo>
                <a:lnTo>
                  <a:pt x="53" y="150"/>
                </a:lnTo>
                <a:lnTo>
                  <a:pt x="51" y="147"/>
                </a:lnTo>
                <a:lnTo>
                  <a:pt x="49" y="147"/>
                </a:lnTo>
                <a:lnTo>
                  <a:pt x="46" y="145"/>
                </a:lnTo>
                <a:lnTo>
                  <a:pt x="44" y="142"/>
                </a:lnTo>
                <a:lnTo>
                  <a:pt x="41" y="140"/>
                </a:lnTo>
                <a:lnTo>
                  <a:pt x="39" y="138"/>
                </a:lnTo>
                <a:lnTo>
                  <a:pt x="37" y="135"/>
                </a:lnTo>
                <a:lnTo>
                  <a:pt x="34" y="133"/>
                </a:lnTo>
                <a:lnTo>
                  <a:pt x="32" y="130"/>
                </a:lnTo>
                <a:lnTo>
                  <a:pt x="32" y="70"/>
                </a:lnTo>
                <a:lnTo>
                  <a:pt x="37" y="66"/>
                </a:lnTo>
                <a:lnTo>
                  <a:pt x="37" y="66"/>
                </a:lnTo>
                <a:close/>
              </a:path>
              <a:path w="271" h="175">
                <a:moveTo>
                  <a:pt x="116" y="61"/>
                </a:moveTo>
                <a:lnTo>
                  <a:pt x="104" y="63"/>
                </a:lnTo>
                <a:lnTo>
                  <a:pt x="104" y="80"/>
                </a:lnTo>
                <a:lnTo>
                  <a:pt x="63" y="80"/>
                </a:lnTo>
                <a:lnTo>
                  <a:pt x="56" y="82"/>
                </a:lnTo>
                <a:lnTo>
                  <a:pt x="104" y="85"/>
                </a:lnTo>
                <a:lnTo>
                  <a:pt x="104" y="104"/>
                </a:lnTo>
                <a:lnTo>
                  <a:pt x="63" y="104"/>
                </a:lnTo>
                <a:lnTo>
                  <a:pt x="56" y="106"/>
                </a:lnTo>
                <a:lnTo>
                  <a:pt x="56" y="128"/>
                </a:lnTo>
                <a:lnTo>
                  <a:pt x="63" y="126"/>
                </a:lnTo>
                <a:lnTo>
                  <a:pt x="63" y="109"/>
                </a:lnTo>
                <a:lnTo>
                  <a:pt x="104" y="109"/>
                </a:lnTo>
                <a:lnTo>
                  <a:pt x="111" y="106"/>
                </a:lnTo>
                <a:lnTo>
                  <a:pt x="111" y="66"/>
                </a:lnTo>
                <a:lnTo>
                  <a:pt x="116" y="61"/>
                </a:lnTo>
                <a:lnTo>
                  <a:pt x="116" y="61"/>
                </a:lnTo>
                <a:close/>
              </a:path>
              <a:path w="271" h="175">
                <a:moveTo>
                  <a:pt x="30" y="56"/>
                </a:moveTo>
                <a:lnTo>
                  <a:pt x="22" y="63"/>
                </a:lnTo>
                <a:lnTo>
                  <a:pt x="1" y="63"/>
                </a:lnTo>
                <a:lnTo>
                  <a:pt x="6" y="70"/>
                </a:lnTo>
                <a:lnTo>
                  <a:pt x="8" y="70"/>
                </a:lnTo>
                <a:lnTo>
                  <a:pt x="10" y="68"/>
                </a:lnTo>
                <a:lnTo>
                  <a:pt x="25" y="68"/>
                </a:lnTo>
                <a:lnTo>
                  <a:pt x="37" y="66"/>
                </a:lnTo>
                <a:lnTo>
                  <a:pt x="30" y="56"/>
                </a:lnTo>
                <a:lnTo>
                  <a:pt x="30" y="56"/>
                </a:lnTo>
                <a:close/>
              </a:path>
              <a:path w="271" h="175">
                <a:moveTo>
                  <a:pt x="56" y="54"/>
                </a:moveTo>
                <a:lnTo>
                  <a:pt x="56" y="58"/>
                </a:lnTo>
                <a:lnTo>
                  <a:pt x="63" y="58"/>
                </a:lnTo>
                <a:lnTo>
                  <a:pt x="56" y="54"/>
                </a:lnTo>
                <a:lnTo>
                  <a:pt x="56" y="54"/>
                </a:lnTo>
                <a:close/>
              </a:path>
              <a:path w="271" h="175">
                <a:moveTo>
                  <a:pt x="109" y="51"/>
                </a:moveTo>
                <a:lnTo>
                  <a:pt x="104" y="58"/>
                </a:lnTo>
                <a:lnTo>
                  <a:pt x="56" y="58"/>
                </a:lnTo>
                <a:lnTo>
                  <a:pt x="56" y="63"/>
                </a:lnTo>
                <a:lnTo>
                  <a:pt x="56" y="82"/>
                </a:lnTo>
                <a:lnTo>
                  <a:pt x="63" y="80"/>
                </a:lnTo>
                <a:lnTo>
                  <a:pt x="63" y="63"/>
                </a:lnTo>
                <a:lnTo>
                  <a:pt x="104" y="63"/>
                </a:lnTo>
                <a:lnTo>
                  <a:pt x="116" y="61"/>
                </a:lnTo>
                <a:lnTo>
                  <a:pt x="109" y="51"/>
                </a:lnTo>
                <a:lnTo>
                  <a:pt x="109" y="51"/>
                </a:lnTo>
                <a:close/>
              </a:path>
              <a:path w="271" h="175">
                <a:moveTo>
                  <a:pt x="85" y="42"/>
                </a:moveTo>
                <a:lnTo>
                  <a:pt x="75" y="42"/>
                </a:lnTo>
                <a:lnTo>
                  <a:pt x="75" y="58"/>
                </a:lnTo>
                <a:lnTo>
                  <a:pt x="78" y="58"/>
                </a:lnTo>
                <a:lnTo>
                  <a:pt x="85" y="42"/>
                </a:lnTo>
                <a:lnTo>
                  <a:pt x="85" y="42"/>
                </a:lnTo>
                <a:close/>
              </a:path>
              <a:path w="271" h="175">
                <a:moveTo>
                  <a:pt x="118" y="27"/>
                </a:moveTo>
                <a:lnTo>
                  <a:pt x="111" y="37"/>
                </a:lnTo>
                <a:lnTo>
                  <a:pt x="39" y="37"/>
                </a:lnTo>
                <a:lnTo>
                  <a:pt x="44" y="44"/>
                </a:lnTo>
                <a:lnTo>
                  <a:pt x="46" y="42"/>
                </a:lnTo>
                <a:lnTo>
                  <a:pt x="128" y="42"/>
                </a:lnTo>
                <a:lnTo>
                  <a:pt x="118" y="27"/>
                </a:lnTo>
                <a:lnTo>
                  <a:pt x="118" y="27"/>
                </a:lnTo>
                <a:close/>
              </a:path>
              <a:path w="271" h="175">
                <a:moveTo>
                  <a:pt x="15" y="6"/>
                </a:moveTo>
                <a:lnTo>
                  <a:pt x="15" y="8"/>
                </a:lnTo>
                <a:lnTo>
                  <a:pt x="18" y="13"/>
                </a:lnTo>
                <a:lnTo>
                  <a:pt x="20" y="15"/>
                </a:lnTo>
                <a:lnTo>
                  <a:pt x="20" y="18"/>
                </a:lnTo>
                <a:lnTo>
                  <a:pt x="22" y="22"/>
                </a:lnTo>
                <a:lnTo>
                  <a:pt x="22" y="30"/>
                </a:lnTo>
                <a:lnTo>
                  <a:pt x="25" y="32"/>
                </a:lnTo>
                <a:lnTo>
                  <a:pt x="27" y="37"/>
                </a:lnTo>
                <a:lnTo>
                  <a:pt x="32" y="34"/>
                </a:lnTo>
                <a:lnTo>
                  <a:pt x="32" y="20"/>
                </a:lnTo>
                <a:lnTo>
                  <a:pt x="30" y="15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8" y="6"/>
                </a:lnTo>
                <a:lnTo>
                  <a:pt x="15" y="6"/>
                </a:lnTo>
                <a:lnTo>
                  <a:pt x="15" y="6"/>
                </a:lnTo>
                <a:close/>
              </a:path>
              <a:path w="271" h="175">
                <a:moveTo>
                  <a:pt x="56" y="3"/>
                </a:moveTo>
                <a:lnTo>
                  <a:pt x="56" y="8"/>
                </a:lnTo>
                <a:lnTo>
                  <a:pt x="58" y="10"/>
                </a:lnTo>
                <a:lnTo>
                  <a:pt x="61" y="15"/>
                </a:lnTo>
                <a:lnTo>
                  <a:pt x="63" y="18"/>
                </a:lnTo>
                <a:lnTo>
                  <a:pt x="63" y="20"/>
                </a:lnTo>
                <a:lnTo>
                  <a:pt x="66" y="22"/>
                </a:lnTo>
                <a:lnTo>
                  <a:pt x="66" y="30"/>
                </a:lnTo>
                <a:lnTo>
                  <a:pt x="68" y="32"/>
                </a:lnTo>
                <a:lnTo>
                  <a:pt x="68" y="34"/>
                </a:lnTo>
                <a:lnTo>
                  <a:pt x="70" y="32"/>
                </a:lnTo>
                <a:lnTo>
                  <a:pt x="73" y="32"/>
                </a:lnTo>
                <a:lnTo>
                  <a:pt x="73" y="27"/>
                </a:lnTo>
                <a:lnTo>
                  <a:pt x="75" y="25"/>
                </a:lnTo>
                <a:lnTo>
                  <a:pt x="73" y="22"/>
                </a:lnTo>
                <a:lnTo>
                  <a:pt x="73" y="18"/>
                </a:lnTo>
                <a:lnTo>
                  <a:pt x="70" y="13"/>
                </a:lnTo>
                <a:lnTo>
                  <a:pt x="68" y="13"/>
                </a:lnTo>
                <a:lnTo>
                  <a:pt x="68" y="10"/>
                </a:lnTo>
                <a:lnTo>
                  <a:pt x="66" y="10"/>
                </a:lnTo>
                <a:lnTo>
                  <a:pt x="63" y="8"/>
                </a:lnTo>
                <a:lnTo>
                  <a:pt x="58" y="6"/>
                </a:lnTo>
                <a:lnTo>
                  <a:pt x="56" y="3"/>
                </a:lnTo>
                <a:lnTo>
                  <a:pt x="56" y="3"/>
                </a:lnTo>
                <a:close/>
              </a:path>
              <a:path w="271" h="175">
                <a:moveTo>
                  <a:pt x="99" y="1"/>
                </a:moveTo>
                <a:lnTo>
                  <a:pt x="99" y="6"/>
                </a:lnTo>
                <a:lnTo>
                  <a:pt x="97" y="8"/>
                </a:lnTo>
                <a:lnTo>
                  <a:pt x="97" y="15"/>
                </a:lnTo>
                <a:lnTo>
                  <a:pt x="94" y="18"/>
                </a:lnTo>
                <a:lnTo>
                  <a:pt x="94" y="20"/>
                </a:lnTo>
                <a:lnTo>
                  <a:pt x="92" y="25"/>
                </a:lnTo>
                <a:lnTo>
                  <a:pt x="90" y="30"/>
                </a:lnTo>
                <a:lnTo>
                  <a:pt x="90" y="32"/>
                </a:lnTo>
                <a:lnTo>
                  <a:pt x="87" y="37"/>
                </a:lnTo>
                <a:lnTo>
                  <a:pt x="92" y="37"/>
                </a:lnTo>
                <a:lnTo>
                  <a:pt x="94" y="32"/>
                </a:lnTo>
                <a:lnTo>
                  <a:pt x="94" y="30"/>
                </a:lnTo>
                <a:lnTo>
                  <a:pt x="97" y="25"/>
                </a:lnTo>
                <a:lnTo>
                  <a:pt x="99" y="22"/>
                </a:lnTo>
                <a:lnTo>
                  <a:pt x="101" y="20"/>
                </a:lnTo>
                <a:lnTo>
                  <a:pt x="104" y="18"/>
                </a:lnTo>
                <a:lnTo>
                  <a:pt x="106" y="15"/>
                </a:lnTo>
                <a:lnTo>
                  <a:pt x="109" y="13"/>
                </a:lnTo>
                <a:lnTo>
                  <a:pt x="111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271" h="175">
                <a:moveTo>
                  <a:pt x="210" y="154"/>
                </a:moveTo>
                <a:lnTo>
                  <a:pt x="210" y="174"/>
                </a:lnTo>
                <a:lnTo>
                  <a:pt x="217" y="166"/>
                </a:lnTo>
                <a:lnTo>
                  <a:pt x="217" y="157"/>
                </a:lnTo>
                <a:lnTo>
                  <a:pt x="246" y="157"/>
                </a:lnTo>
                <a:lnTo>
                  <a:pt x="210" y="154"/>
                </a:lnTo>
                <a:lnTo>
                  <a:pt x="210" y="154"/>
                </a:lnTo>
                <a:close/>
              </a:path>
              <a:path w="271" h="175">
                <a:moveTo>
                  <a:pt x="195" y="130"/>
                </a:moveTo>
                <a:lnTo>
                  <a:pt x="176" y="138"/>
                </a:lnTo>
                <a:lnTo>
                  <a:pt x="188" y="138"/>
                </a:lnTo>
                <a:lnTo>
                  <a:pt x="190" y="135"/>
                </a:lnTo>
                <a:lnTo>
                  <a:pt x="193" y="135"/>
                </a:lnTo>
                <a:lnTo>
                  <a:pt x="195" y="133"/>
                </a:lnTo>
                <a:lnTo>
                  <a:pt x="195" y="130"/>
                </a:lnTo>
                <a:lnTo>
                  <a:pt x="195" y="130"/>
                </a:lnTo>
                <a:close/>
              </a:path>
              <a:path w="271" h="175">
                <a:moveTo>
                  <a:pt x="255" y="106"/>
                </a:moveTo>
                <a:lnTo>
                  <a:pt x="246" y="109"/>
                </a:lnTo>
                <a:lnTo>
                  <a:pt x="246" y="152"/>
                </a:lnTo>
                <a:lnTo>
                  <a:pt x="217" y="152"/>
                </a:lnTo>
                <a:lnTo>
                  <a:pt x="210" y="152"/>
                </a:lnTo>
                <a:lnTo>
                  <a:pt x="210" y="154"/>
                </a:lnTo>
                <a:lnTo>
                  <a:pt x="246" y="157"/>
                </a:lnTo>
                <a:lnTo>
                  <a:pt x="246" y="169"/>
                </a:lnTo>
                <a:lnTo>
                  <a:pt x="253" y="164"/>
                </a:lnTo>
                <a:lnTo>
                  <a:pt x="253" y="111"/>
                </a:lnTo>
                <a:lnTo>
                  <a:pt x="255" y="106"/>
                </a:lnTo>
                <a:lnTo>
                  <a:pt x="255" y="106"/>
                </a:lnTo>
                <a:close/>
              </a:path>
              <a:path w="271" h="175">
                <a:moveTo>
                  <a:pt x="202" y="102"/>
                </a:moveTo>
                <a:lnTo>
                  <a:pt x="200" y="104"/>
                </a:lnTo>
                <a:lnTo>
                  <a:pt x="198" y="104"/>
                </a:lnTo>
                <a:lnTo>
                  <a:pt x="198" y="106"/>
                </a:lnTo>
                <a:lnTo>
                  <a:pt x="195" y="109"/>
                </a:lnTo>
                <a:lnTo>
                  <a:pt x="193" y="111"/>
                </a:lnTo>
                <a:lnTo>
                  <a:pt x="190" y="114"/>
                </a:lnTo>
                <a:lnTo>
                  <a:pt x="188" y="114"/>
                </a:lnTo>
                <a:lnTo>
                  <a:pt x="188" y="116"/>
                </a:lnTo>
                <a:lnTo>
                  <a:pt x="190" y="116"/>
                </a:lnTo>
                <a:lnTo>
                  <a:pt x="193" y="114"/>
                </a:lnTo>
                <a:lnTo>
                  <a:pt x="195" y="111"/>
                </a:lnTo>
                <a:lnTo>
                  <a:pt x="198" y="111"/>
                </a:lnTo>
                <a:lnTo>
                  <a:pt x="200" y="109"/>
                </a:lnTo>
                <a:lnTo>
                  <a:pt x="202" y="109"/>
                </a:lnTo>
                <a:lnTo>
                  <a:pt x="205" y="106"/>
                </a:lnTo>
                <a:lnTo>
                  <a:pt x="207" y="104"/>
                </a:lnTo>
                <a:lnTo>
                  <a:pt x="210" y="102"/>
                </a:lnTo>
                <a:lnTo>
                  <a:pt x="202" y="102"/>
                </a:lnTo>
                <a:lnTo>
                  <a:pt x="202" y="102"/>
                </a:lnTo>
                <a:close/>
              </a:path>
              <a:path w="271" h="175">
                <a:moveTo>
                  <a:pt x="248" y="99"/>
                </a:moveTo>
                <a:lnTo>
                  <a:pt x="246" y="104"/>
                </a:lnTo>
                <a:lnTo>
                  <a:pt x="219" y="104"/>
                </a:lnTo>
                <a:lnTo>
                  <a:pt x="210" y="106"/>
                </a:lnTo>
                <a:lnTo>
                  <a:pt x="210" y="152"/>
                </a:lnTo>
                <a:lnTo>
                  <a:pt x="217" y="152"/>
                </a:lnTo>
                <a:lnTo>
                  <a:pt x="217" y="109"/>
                </a:lnTo>
                <a:lnTo>
                  <a:pt x="246" y="109"/>
                </a:lnTo>
                <a:lnTo>
                  <a:pt x="255" y="106"/>
                </a:lnTo>
                <a:lnTo>
                  <a:pt x="248" y="99"/>
                </a:lnTo>
                <a:lnTo>
                  <a:pt x="248" y="99"/>
                </a:lnTo>
                <a:close/>
              </a:path>
              <a:path w="271" h="175">
                <a:moveTo>
                  <a:pt x="152" y="85"/>
                </a:moveTo>
                <a:lnTo>
                  <a:pt x="152" y="145"/>
                </a:lnTo>
                <a:lnTo>
                  <a:pt x="142" y="150"/>
                </a:lnTo>
                <a:lnTo>
                  <a:pt x="147" y="159"/>
                </a:lnTo>
                <a:lnTo>
                  <a:pt x="152" y="157"/>
                </a:lnTo>
                <a:lnTo>
                  <a:pt x="154" y="154"/>
                </a:lnTo>
                <a:lnTo>
                  <a:pt x="157" y="152"/>
                </a:lnTo>
                <a:lnTo>
                  <a:pt x="159" y="152"/>
                </a:lnTo>
                <a:lnTo>
                  <a:pt x="164" y="150"/>
                </a:lnTo>
                <a:lnTo>
                  <a:pt x="166" y="150"/>
                </a:lnTo>
                <a:lnTo>
                  <a:pt x="169" y="147"/>
                </a:lnTo>
                <a:lnTo>
                  <a:pt x="171" y="145"/>
                </a:lnTo>
                <a:lnTo>
                  <a:pt x="173" y="145"/>
                </a:lnTo>
                <a:lnTo>
                  <a:pt x="159" y="142"/>
                </a:lnTo>
                <a:lnTo>
                  <a:pt x="159" y="99"/>
                </a:lnTo>
                <a:lnTo>
                  <a:pt x="161" y="94"/>
                </a:lnTo>
                <a:lnTo>
                  <a:pt x="152" y="85"/>
                </a:lnTo>
                <a:lnTo>
                  <a:pt x="152" y="85"/>
                </a:lnTo>
                <a:close/>
              </a:path>
              <a:path w="271" h="175">
                <a:moveTo>
                  <a:pt x="188" y="85"/>
                </a:moveTo>
                <a:lnTo>
                  <a:pt x="183" y="94"/>
                </a:lnTo>
                <a:lnTo>
                  <a:pt x="176" y="94"/>
                </a:lnTo>
                <a:lnTo>
                  <a:pt x="198" y="97"/>
                </a:lnTo>
                <a:lnTo>
                  <a:pt x="188" y="85"/>
                </a:lnTo>
                <a:lnTo>
                  <a:pt x="188" y="85"/>
                </a:lnTo>
                <a:close/>
              </a:path>
              <a:path w="271" h="175">
                <a:moveTo>
                  <a:pt x="221" y="78"/>
                </a:moveTo>
                <a:lnTo>
                  <a:pt x="219" y="82"/>
                </a:lnTo>
                <a:lnTo>
                  <a:pt x="217" y="85"/>
                </a:lnTo>
                <a:lnTo>
                  <a:pt x="217" y="87"/>
                </a:lnTo>
                <a:lnTo>
                  <a:pt x="214" y="90"/>
                </a:lnTo>
                <a:lnTo>
                  <a:pt x="212" y="92"/>
                </a:lnTo>
                <a:lnTo>
                  <a:pt x="210" y="94"/>
                </a:lnTo>
                <a:lnTo>
                  <a:pt x="207" y="97"/>
                </a:lnTo>
                <a:lnTo>
                  <a:pt x="205" y="99"/>
                </a:lnTo>
                <a:lnTo>
                  <a:pt x="202" y="102"/>
                </a:lnTo>
                <a:lnTo>
                  <a:pt x="210" y="102"/>
                </a:lnTo>
                <a:lnTo>
                  <a:pt x="210" y="106"/>
                </a:lnTo>
                <a:lnTo>
                  <a:pt x="219" y="104"/>
                </a:lnTo>
                <a:lnTo>
                  <a:pt x="212" y="99"/>
                </a:lnTo>
                <a:lnTo>
                  <a:pt x="214" y="99"/>
                </a:lnTo>
                <a:lnTo>
                  <a:pt x="217" y="94"/>
                </a:lnTo>
                <a:lnTo>
                  <a:pt x="219" y="92"/>
                </a:lnTo>
                <a:lnTo>
                  <a:pt x="221" y="90"/>
                </a:lnTo>
                <a:lnTo>
                  <a:pt x="224" y="87"/>
                </a:lnTo>
                <a:lnTo>
                  <a:pt x="226" y="85"/>
                </a:lnTo>
                <a:lnTo>
                  <a:pt x="229" y="82"/>
                </a:lnTo>
                <a:lnTo>
                  <a:pt x="229" y="80"/>
                </a:lnTo>
                <a:lnTo>
                  <a:pt x="231" y="78"/>
                </a:lnTo>
                <a:lnTo>
                  <a:pt x="221" y="78"/>
                </a:lnTo>
                <a:lnTo>
                  <a:pt x="221" y="78"/>
                </a:lnTo>
                <a:close/>
              </a:path>
              <a:path w="271" h="175">
                <a:moveTo>
                  <a:pt x="169" y="66"/>
                </a:moveTo>
                <a:lnTo>
                  <a:pt x="169" y="140"/>
                </a:lnTo>
                <a:lnTo>
                  <a:pt x="159" y="142"/>
                </a:lnTo>
                <a:lnTo>
                  <a:pt x="173" y="145"/>
                </a:lnTo>
                <a:lnTo>
                  <a:pt x="176" y="142"/>
                </a:lnTo>
                <a:lnTo>
                  <a:pt x="178" y="142"/>
                </a:lnTo>
                <a:lnTo>
                  <a:pt x="181" y="140"/>
                </a:lnTo>
                <a:lnTo>
                  <a:pt x="183" y="140"/>
                </a:lnTo>
                <a:lnTo>
                  <a:pt x="186" y="138"/>
                </a:lnTo>
                <a:lnTo>
                  <a:pt x="176" y="138"/>
                </a:lnTo>
                <a:lnTo>
                  <a:pt x="176" y="97"/>
                </a:lnTo>
                <a:lnTo>
                  <a:pt x="198" y="97"/>
                </a:lnTo>
                <a:lnTo>
                  <a:pt x="176" y="94"/>
                </a:lnTo>
                <a:lnTo>
                  <a:pt x="176" y="66"/>
                </a:lnTo>
                <a:lnTo>
                  <a:pt x="186" y="66"/>
                </a:lnTo>
                <a:lnTo>
                  <a:pt x="169" y="66"/>
                </a:lnTo>
                <a:lnTo>
                  <a:pt x="169" y="66"/>
                </a:lnTo>
                <a:close/>
              </a:path>
              <a:path w="271" h="175">
                <a:moveTo>
                  <a:pt x="193" y="66"/>
                </a:moveTo>
                <a:lnTo>
                  <a:pt x="169" y="66"/>
                </a:lnTo>
                <a:lnTo>
                  <a:pt x="186" y="66"/>
                </a:lnTo>
                <a:lnTo>
                  <a:pt x="186" y="73"/>
                </a:lnTo>
                <a:lnTo>
                  <a:pt x="193" y="68"/>
                </a:lnTo>
                <a:lnTo>
                  <a:pt x="193" y="66"/>
                </a:lnTo>
                <a:lnTo>
                  <a:pt x="193" y="66"/>
                </a:lnTo>
                <a:close/>
              </a:path>
              <a:path w="271" h="175">
                <a:moveTo>
                  <a:pt x="207" y="39"/>
                </a:moveTo>
                <a:lnTo>
                  <a:pt x="207" y="44"/>
                </a:lnTo>
                <a:lnTo>
                  <a:pt x="205" y="46"/>
                </a:lnTo>
                <a:lnTo>
                  <a:pt x="205" y="51"/>
                </a:lnTo>
                <a:lnTo>
                  <a:pt x="202" y="54"/>
                </a:lnTo>
                <a:lnTo>
                  <a:pt x="202" y="56"/>
                </a:lnTo>
                <a:lnTo>
                  <a:pt x="200" y="61"/>
                </a:lnTo>
                <a:lnTo>
                  <a:pt x="200" y="63"/>
                </a:lnTo>
                <a:lnTo>
                  <a:pt x="198" y="68"/>
                </a:lnTo>
                <a:lnTo>
                  <a:pt x="195" y="70"/>
                </a:lnTo>
                <a:lnTo>
                  <a:pt x="195" y="75"/>
                </a:lnTo>
                <a:lnTo>
                  <a:pt x="198" y="75"/>
                </a:lnTo>
                <a:lnTo>
                  <a:pt x="198" y="73"/>
                </a:lnTo>
                <a:lnTo>
                  <a:pt x="200" y="68"/>
                </a:lnTo>
                <a:lnTo>
                  <a:pt x="202" y="66"/>
                </a:lnTo>
                <a:lnTo>
                  <a:pt x="202" y="63"/>
                </a:lnTo>
                <a:lnTo>
                  <a:pt x="205" y="61"/>
                </a:lnTo>
                <a:lnTo>
                  <a:pt x="207" y="58"/>
                </a:lnTo>
                <a:lnTo>
                  <a:pt x="207" y="54"/>
                </a:lnTo>
                <a:lnTo>
                  <a:pt x="210" y="51"/>
                </a:lnTo>
                <a:lnTo>
                  <a:pt x="210" y="46"/>
                </a:lnTo>
                <a:lnTo>
                  <a:pt x="212" y="44"/>
                </a:lnTo>
                <a:lnTo>
                  <a:pt x="214" y="39"/>
                </a:lnTo>
                <a:lnTo>
                  <a:pt x="207" y="39"/>
                </a:lnTo>
                <a:lnTo>
                  <a:pt x="207" y="39"/>
                </a:lnTo>
                <a:close/>
              </a:path>
              <a:path w="271" h="175">
                <a:moveTo>
                  <a:pt x="210" y="30"/>
                </a:moveTo>
                <a:lnTo>
                  <a:pt x="210" y="37"/>
                </a:lnTo>
                <a:lnTo>
                  <a:pt x="207" y="39"/>
                </a:lnTo>
                <a:lnTo>
                  <a:pt x="214" y="39"/>
                </a:lnTo>
                <a:lnTo>
                  <a:pt x="214" y="42"/>
                </a:lnTo>
                <a:lnTo>
                  <a:pt x="214" y="46"/>
                </a:lnTo>
                <a:lnTo>
                  <a:pt x="217" y="49"/>
                </a:lnTo>
                <a:lnTo>
                  <a:pt x="217" y="54"/>
                </a:lnTo>
                <a:lnTo>
                  <a:pt x="219" y="56"/>
                </a:lnTo>
                <a:lnTo>
                  <a:pt x="221" y="58"/>
                </a:lnTo>
                <a:lnTo>
                  <a:pt x="221" y="63"/>
                </a:lnTo>
                <a:lnTo>
                  <a:pt x="224" y="66"/>
                </a:lnTo>
                <a:lnTo>
                  <a:pt x="224" y="68"/>
                </a:lnTo>
                <a:lnTo>
                  <a:pt x="226" y="70"/>
                </a:lnTo>
                <a:lnTo>
                  <a:pt x="226" y="73"/>
                </a:lnTo>
                <a:lnTo>
                  <a:pt x="224" y="75"/>
                </a:lnTo>
                <a:lnTo>
                  <a:pt x="221" y="78"/>
                </a:lnTo>
                <a:lnTo>
                  <a:pt x="231" y="78"/>
                </a:lnTo>
                <a:lnTo>
                  <a:pt x="233" y="80"/>
                </a:lnTo>
                <a:lnTo>
                  <a:pt x="236" y="82"/>
                </a:lnTo>
                <a:lnTo>
                  <a:pt x="238" y="85"/>
                </a:lnTo>
                <a:lnTo>
                  <a:pt x="238" y="87"/>
                </a:lnTo>
                <a:lnTo>
                  <a:pt x="241" y="90"/>
                </a:lnTo>
                <a:lnTo>
                  <a:pt x="243" y="92"/>
                </a:lnTo>
                <a:lnTo>
                  <a:pt x="246" y="94"/>
                </a:lnTo>
                <a:lnTo>
                  <a:pt x="248" y="97"/>
                </a:lnTo>
                <a:lnTo>
                  <a:pt x="250" y="99"/>
                </a:lnTo>
                <a:lnTo>
                  <a:pt x="253" y="102"/>
                </a:lnTo>
                <a:lnTo>
                  <a:pt x="255" y="102"/>
                </a:lnTo>
                <a:lnTo>
                  <a:pt x="258" y="104"/>
                </a:lnTo>
                <a:lnTo>
                  <a:pt x="260" y="106"/>
                </a:lnTo>
                <a:lnTo>
                  <a:pt x="262" y="104"/>
                </a:lnTo>
                <a:lnTo>
                  <a:pt x="262" y="102"/>
                </a:lnTo>
                <a:lnTo>
                  <a:pt x="265" y="99"/>
                </a:lnTo>
                <a:lnTo>
                  <a:pt x="267" y="99"/>
                </a:lnTo>
                <a:lnTo>
                  <a:pt x="270" y="97"/>
                </a:lnTo>
                <a:lnTo>
                  <a:pt x="270" y="94"/>
                </a:lnTo>
                <a:lnTo>
                  <a:pt x="267" y="94"/>
                </a:lnTo>
                <a:lnTo>
                  <a:pt x="265" y="92"/>
                </a:lnTo>
                <a:lnTo>
                  <a:pt x="262" y="92"/>
                </a:lnTo>
                <a:lnTo>
                  <a:pt x="260" y="90"/>
                </a:lnTo>
                <a:lnTo>
                  <a:pt x="258" y="90"/>
                </a:lnTo>
                <a:lnTo>
                  <a:pt x="255" y="87"/>
                </a:lnTo>
                <a:lnTo>
                  <a:pt x="250" y="85"/>
                </a:lnTo>
                <a:lnTo>
                  <a:pt x="248" y="85"/>
                </a:lnTo>
                <a:lnTo>
                  <a:pt x="246" y="82"/>
                </a:lnTo>
                <a:lnTo>
                  <a:pt x="246" y="80"/>
                </a:lnTo>
                <a:lnTo>
                  <a:pt x="243" y="78"/>
                </a:lnTo>
                <a:lnTo>
                  <a:pt x="241" y="75"/>
                </a:lnTo>
                <a:lnTo>
                  <a:pt x="238" y="73"/>
                </a:lnTo>
                <a:lnTo>
                  <a:pt x="236" y="70"/>
                </a:lnTo>
                <a:lnTo>
                  <a:pt x="238" y="68"/>
                </a:lnTo>
                <a:lnTo>
                  <a:pt x="231" y="66"/>
                </a:lnTo>
                <a:lnTo>
                  <a:pt x="229" y="63"/>
                </a:lnTo>
                <a:lnTo>
                  <a:pt x="226" y="61"/>
                </a:lnTo>
                <a:lnTo>
                  <a:pt x="226" y="58"/>
                </a:lnTo>
                <a:lnTo>
                  <a:pt x="224" y="56"/>
                </a:lnTo>
                <a:lnTo>
                  <a:pt x="221" y="51"/>
                </a:lnTo>
                <a:lnTo>
                  <a:pt x="221" y="49"/>
                </a:lnTo>
                <a:lnTo>
                  <a:pt x="219" y="46"/>
                </a:lnTo>
                <a:lnTo>
                  <a:pt x="217" y="44"/>
                </a:lnTo>
                <a:lnTo>
                  <a:pt x="217" y="39"/>
                </a:lnTo>
                <a:lnTo>
                  <a:pt x="214" y="37"/>
                </a:lnTo>
                <a:lnTo>
                  <a:pt x="217" y="30"/>
                </a:lnTo>
                <a:lnTo>
                  <a:pt x="246" y="30"/>
                </a:lnTo>
                <a:lnTo>
                  <a:pt x="210" y="30"/>
                </a:lnTo>
                <a:lnTo>
                  <a:pt x="210" y="30"/>
                </a:lnTo>
                <a:close/>
              </a:path>
              <a:path w="271" h="175">
                <a:moveTo>
                  <a:pt x="152" y="22"/>
                </a:moveTo>
                <a:lnTo>
                  <a:pt x="152" y="75"/>
                </a:lnTo>
                <a:lnTo>
                  <a:pt x="159" y="70"/>
                </a:lnTo>
                <a:lnTo>
                  <a:pt x="159" y="66"/>
                </a:lnTo>
                <a:lnTo>
                  <a:pt x="169" y="66"/>
                </a:lnTo>
                <a:lnTo>
                  <a:pt x="193" y="66"/>
                </a:lnTo>
                <a:lnTo>
                  <a:pt x="193" y="63"/>
                </a:lnTo>
                <a:lnTo>
                  <a:pt x="159" y="61"/>
                </a:lnTo>
                <a:lnTo>
                  <a:pt x="159" y="22"/>
                </a:lnTo>
                <a:lnTo>
                  <a:pt x="186" y="22"/>
                </a:lnTo>
                <a:lnTo>
                  <a:pt x="152" y="22"/>
                </a:lnTo>
                <a:lnTo>
                  <a:pt x="152" y="22"/>
                </a:lnTo>
                <a:close/>
              </a:path>
              <a:path w="271" h="175">
                <a:moveTo>
                  <a:pt x="250" y="20"/>
                </a:moveTo>
                <a:lnTo>
                  <a:pt x="246" y="27"/>
                </a:lnTo>
                <a:lnTo>
                  <a:pt x="219" y="27"/>
                </a:lnTo>
                <a:lnTo>
                  <a:pt x="260" y="30"/>
                </a:lnTo>
                <a:lnTo>
                  <a:pt x="250" y="20"/>
                </a:lnTo>
                <a:lnTo>
                  <a:pt x="250" y="20"/>
                </a:lnTo>
                <a:close/>
              </a:path>
              <a:path w="271" h="175">
                <a:moveTo>
                  <a:pt x="152" y="13"/>
                </a:moveTo>
                <a:lnTo>
                  <a:pt x="152" y="22"/>
                </a:lnTo>
                <a:lnTo>
                  <a:pt x="186" y="22"/>
                </a:lnTo>
                <a:lnTo>
                  <a:pt x="186" y="61"/>
                </a:lnTo>
                <a:lnTo>
                  <a:pt x="159" y="61"/>
                </a:lnTo>
                <a:lnTo>
                  <a:pt x="193" y="63"/>
                </a:lnTo>
                <a:lnTo>
                  <a:pt x="190" y="61"/>
                </a:lnTo>
                <a:lnTo>
                  <a:pt x="190" y="25"/>
                </a:lnTo>
                <a:lnTo>
                  <a:pt x="195" y="20"/>
                </a:lnTo>
                <a:lnTo>
                  <a:pt x="159" y="20"/>
                </a:lnTo>
                <a:lnTo>
                  <a:pt x="152" y="13"/>
                </a:lnTo>
                <a:lnTo>
                  <a:pt x="152" y="13"/>
                </a:lnTo>
                <a:close/>
              </a:path>
              <a:path w="271" h="175">
                <a:moveTo>
                  <a:pt x="188" y="13"/>
                </a:moveTo>
                <a:lnTo>
                  <a:pt x="183" y="20"/>
                </a:lnTo>
                <a:lnTo>
                  <a:pt x="159" y="20"/>
                </a:lnTo>
                <a:lnTo>
                  <a:pt x="195" y="20"/>
                </a:lnTo>
                <a:lnTo>
                  <a:pt x="188" y="13"/>
                </a:lnTo>
                <a:lnTo>
                  <a:pt x="188" y="13"/>
                </a:lnTo>
                <a:close/>
              </a:path>
              <a:path w="271" h="175">
                <a:moveTo>
                  <a:pt x="217" y="1"/>
                </a:moveTo>
                <a:lnTo>
                  <a:pt x="217" y="6"/>
                </a:lnTo>
                <a:lnTo>
                  <a:pt x="214" y="8"/>
                </a:lnTo>
                <a:lnTo>
                  <a:pt x="214" y="15"/>
                </a:lnTo>
                <a:lnTo>
                  <a:pt x="212" y="20"/>
                </a:lnTo>
                <a:lnTo>
                  <a:pt x="212" y="27"/>
                </a:lnTo>
                <a:lnTo>
                  <a:pt x="210" y="30"/>
                </a:lnTo>
                <a:lnTo>
                  <a:pt x="246" y="30"/>
                </a:lnTo>
                <a:lnTo>
                  <a:pt x="246" y="34"/>
                </a:lnTo>
                <a:lnTo>
                  <a:pt x="243" y="37"/>
                </a:lnTo>
                <a:lnTo>
                  <a:pt x="243" y="42"/>
                </a:lnTo>
                <a:lnTo>
                  <a:pt x="241" y="44"/>
                </a:lnTo>
                <a:lnTo>
                  <a:pt x="238" y="49"/>
                </a:lnTo>
                <a:lnTo>
                  <a:pt x="238" y="51"/>
                </a:lnTo>
                <a:lnTo>
                  <a:pt x="236" y="54"/>
                </a:lnTo>
                <a:lnTo>
                  <a:pt x="236" y="56"/>
                </a:lnTo>
                <a:lnTo>
                  <a:pt x="233" y="61"/>
                </a:lnTo>
                <a:lnTo>
                  <a:pt x="231" y="63"/>
                </a:lnTo>
                <a:lnTo>
                  <a:pt x="231" y="66"/>
                </a:lnTo>
                <a:lnTo>
                  <a:pt x="238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58"/>
                </a:lnTo>
                <a:lnTo>
                  <a:pt x="243" y="56"/>
                </a:lnTo>
                <a:lnTo>
                  <a:pt x="246" y="54"/>
                </a:lnTo>
                <a:lnTo>
                  <a:pt x="248" y="49"/>
                </a:lnTo>
                <a:lnTo>
                  <a:pt x="248" y="46"/>
                </a:lnTo>
                <a:lnTo>
                  <a:pt x="250" y="44"/>
                </a:lnTo>
                <a:lnTo>
                  <a:pt x="250" y="39"/>
                </a:lnTo>
                <a:lnTo>
                  <a:pt x="253" y="37"/>
                </a:lnTo>
                <a:lnTo>
                  <a:pt x="255" y="34"/>
                </a:lnTo>
                <a:lnTo>
                  <a:pt x="260" y="30"/>
                </a:lnTo>
                <a:lnTo>
                  <a:pt x="219" y="27"/>
                </a:lnTo>
                <a:lnTo>
                  <a:pt x="219" y="22"/>
                </a:lnTo>
                <a:lnTo>
                  <a:pt x="221" y="20"/>
                </a:lnTo>
                <a:lnTo>
                  <a:pt x="221" y="15"/>
                </a:lnTo>
                <a:lnTo>
                  <a:pt x="224" y="13"/>
                </a:lnTo>
                <a:lnTo>
                  <a:pt x="226" y="10"/>
                </a:lnTo>
                <a:lnTo>
                  <a:pt x="217" y="1"/>
                </a:lnTo>
                <a:lnTo>
                  <a:pt x="21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36" name="path 12336"/>
          <p:cNvSpPr/>
          <p:nvPr/>
        </p:nvSpPr>
        <p:spPr>
          <a:xfrm>
            <a:off x="7272528" y="9562592"/>
            <a:ext cx="367283" cy="28956"/>
          </a:xfrm>
          <a:custGeom>
            <a:avLst/>
            <a:gdLst/>
            <a:ahLst/>
            <a:cxnLst/>
            <a:rect l="0" t="0" r="0" b="0"/>
            <a:pathLst>
              <a:path w="578" h="45">
                <a:moveTo>
                  <a:pt x="0" y="0"/>
                </a:moveTo>
                <a:lnTo>
                  <a:pt x="26" y="9"/>
                </a:lnTo>
                <a:lnTo>
                  <a:pt x="2" y="9"/>
                </a:lnTo>
                <a:lnTo>
                  <a:pt x="0" y="0"/>
                </a:lnTo>
              </a:path>
              <a:path w="578" h="45">
                <a:moveTo>
                  <a:pt x="0" y="0"/>
                </a:moveTo>
                <a:lnTo>
                  <a:pt x="7" y="0"/>
                </a:lnTo>
                <a:lnTo>
                  <a:pt x="26" y="9"/>
                </a:lnTo>
                <a:lnTo>
                  <a:pt x="0" y="0"/>
                </a:lnTo>
              </a:path>
              <a:path w="578" h="45">
                <a:moveTo>
                  <a:pt x="518" y="7"/>
                </a:moveTo>
                <a:lnTo>
                  <a:pt x="527" y="11"/>
                </a:lnTo>
                <a:lnTo>
                  <a:pt x="515" y="11"/>
                </a:lnTo>
                <a:lnTo>
                  <a:pt x="518" y="7"/>
                </a:lnTo>
              </a:path>
              <a:path w="578" h="45">
                <a:moveTo>
                  <a:pt x="518" y="7"/>
                </a:moveTo>
                <a:lnTo>
                  <a:pt x="527" y="7"/>
                </a:lnTo>
                <a:lnTo>
                  <a:pt x="527" y="11"/>
                </a:lnTo>
                <a:lnTo>
                  <a:pt x="518" y="7"/>
                </a:lnTo>
              </a:path>
              <a:path w="578" h="45">
                <a:moveTo>
                  <a:pt x="295" y="7"/>
                </a:moveTo>
                <a:lnTo>
                  <a:pt x="319" y="11"/>
                </a:lnTo>
                <a:lnTo>
                  <a:pt x="287" y="11"/>
                </a:lnTo>
                <a:lnTo>
                  <a:pt x="295" y="7"/>
                </a:lnTo>
              </a:path>
              <a:path w="578" h="45">
                <a:moveTo>
                  <a:pt x="295" y="7"/>
                </a:moveTo>
                <a:lnTo>
                  <a:pt x="333" y="7"/>
                </a:lnTo>
                <a:lnTo>
                  <a:pt x="319" y="11"/>
                </a:lnTo>
                <a:lnTo>
                  <a:pt x="295" y="7"/>
                </a:lnTo>
              </a:path>
              <a:path w="578" h="45">
                <a:moveTo>
                  <a:pt x="2" y="9"/>
                </a:moveTo>
                <a:lnTo>
                  <a:pt x="31" y="11"/>
                </a:lnTo>
                <a:lnTo>
                  <a:pt x="7" y="11"/>
                </a:lnTo>
                <a:lnTo>
                  <a:pt x="2" y="9"/>
                </a:lnTo>
              </a:path>
              <a:path w="578" h="45">
                <a:moveTo>
                  <a:pt x="2" y="9"/>
                </a:moveTo>
                <a:lnTo>
                  <a:pt x="26" y="9"/>
                </a:lnTo>
                <a:lnTo>
                  <a:pt x="31" y="11"/>
                </a:lnTo>
                <a:lnTo>
                  <a:pt x="2" y="9"/>
                </a:lnTo>
              </a:path>
              <a:path w="578" h="45">
                <a:moveTo>
                  <a:pt x="88" y="9"/>
                </a:moveTo>
                <a:lnTo>
                  <a:pt x="146" y="11"/>
                </a:lnTo>
                <a:lnTo>
                  <a:pt x="86" y="11"/>
                </a:lnTo>
                <a:lnTo>
                  <a:pt x="88" y="9"/>
                </a:lnTo>
              </a:path>
              <a:path w="578" h="45">
                <a:moveTo>
                  <a:pt x="88" y="9"/>
                </a:moveTo>
                <a:lnTo>
                  <a:pt x="148" y="9"/>
                </a:lnTo>
                <a:lnTo>
                  <a:pt x="146" y="11"/>
                </a:lnTo>
                <a:lnTo>
                  <a:pt x="88" y="9"/>
                </a:lnTo>
              </a:path>
              <a:path w="578" h="45">
                <a:moveTo>
                  <a:pt x="127" y="11"/>
                </a:moveTo>
                <a:lnTo>
                  <a:pt x="144" y="14"/>
                </a:lnTo>
                <a:lnTo>
                  <a:pt x="131" y="14"/>
                </a:lnTo>
                <a:lnTo>
                  <a:pt x="127" y="11"/>
                </a:lnTo>
              </a:path>
              <a:path w="578" h="45">
                <a:moveTo>
                  <a:pt x="127" y="11"/>
                </a:moveTo>
                <a:lnTo>
                  <a:pt x="146" y="11"/>
                </a:lnTo>
                <a:lnTo>
                  <a:pt x="144" y="14"/>
                </a:lnTo>
                <a:lnTo>
                  <a:pt x="127" y="11"/>
                </a:lnTo>
              </a:path>
              <a:path w="578" h="45">
                <a:moveTo>
                  <a:pt x="86" y="11"/>
                </a:moveTo>
                <a:lnTo>
                  <a:pt x="124" y="14"/>
                </a:lnTo>
                <a:lnTo>
                  <a:pt x="84" y="14"/>
                </a:lnTo>
                <a:lnTo>
                  <a:pt x="86" y="11"/>
                </a:lnTo>
              </a:path>
              <a:path w="578" h="45">
                <a:moveTo>
                  <a:pt x="86" y="11"/>
                </a:moveTo>
                <a:lnTo>
                  <a:pt x="127" y="11"/>
                </a:lnTo>
                <a:lnTo>
                  <a:pt x="124" y="14"/>
                </a:lnTo>
                <a:lnTo>
                  <a:pt x="86" y="11"/>
                </a:lnTo>
              </a:path>
              <a:path w="578" h="45">
                <a:moveTo>
                  <a:pt x="467" y="4"/>
                </a:moveTo>
                <a:lnTo>
                  <a:pt x="487" y="16"/>
                </a:lnTo>
                <a:lnTo>
                  <a:pt x="463" y="16"/>
                </a:lnTo>
                <a:lnTo>
                  <a:pt x="467" y="4"/>
                </a:lnTo>
              </a:path>
              <a:path w="578" h="45">
                <a:moveTo>
                  <a:pt x="467" y="4"/>
                </a:moveTo>
                <a:lnTo>
                  <a:pt x="506" y="4"/>
                </a:lnTo>
                <a:lnTo>
                  <a:pt x="487" y="16"/>
                </a:lnTo>
                <a:lnTo>
                  <a:pt x="467" y="4"/>
                </a:lnTo>
              </a:path>
              <a:path w="578" h="45">
                <a:moveTo>
                  <a:pt x="287" y="11"/>
                </a:moveTo>
                <a:lnTo>
                  <a:pt x="297" y="16"/>
                </a:lnTo>
                <a:lnTo>
                  <a:pt x="271" y="16"/>
                </a:lnTo>
                <a:lnTo>
                  <a:pt x="287" y="11"/>
                </a:lnTo>
              </a:path>
              <a:path w="578" h="45">
                <a:moveTo>
                  <a:pt x="287" y="11"/>
                </a:moveTo>
                <a:lnTo>
                  <a:pt x="319" y="11"/>
                </a:lnTo>
                <a:lnTo>
                  <a:pt x="297" y="16"/>
                </a:lnTo>
                <a:lnTo>
                  <a:pt x="287" y="11"/>
                </a:lnTo>
              </a:path>
              <a:path w="578" h="45">
                <a:moveTo>
                  <a:pt x="28" y="19"/>
                </a:moveTo>
                <a:lnTo>
                  <a:pt x="35" y="19"/>
                </a:lnTo>
                <a:lnTo>
                  <a:pt x="38" y="21"/>
                </a:lnTo>
                <a:lnTo>
                  <a:pt x="28" y="19"/>
                </a:lnTo>
              </a:path>
              <a:path w="578" h="45">
                <a:moveTo>
                  <a:pt x="463" y="16"/>
                </a:moveTo>
                <a:lnTo>
                  <a:pt x="484" y="19"/>
                </a:lnTo>
                <a:lnTo>
                  <a:pt x="463" y="19"/>
                </a:lnTo>
                <a:lnTo>
                  <a:pt x="463" y="16"/>
                </a:lnTo>
              </a:path>
              <a:path w="578" h="45">
                <a:moveTo>
                  <a:pt x="463" y="16"/>
                </a:moveTo>
                <a:lnTo>
                  <a:pt x="487" y="16"/>
                </a:lnTo>
                <a:lnTo>
                  <a:pt x="484" y="19"/>
                </a:lnTo>
                <a:lnTo>
                  <a:pt x="463" y="16"/>
                </a:lnTo>
              </a:path>
              <a:path w="578" h="45">
                <a:moveTo>
                  <a:pt x="7" y="11"/>
                </a:moveTo>
                <a:lnTo>
                  <a:pt x="35" y="19"/>
                </a:lnTo>
                <a:lnTo>
                  <a:pt x="28" y="19"/>
                </a:lnTo>
                <a:lnTo>
                  <a:pt x="7" y="11"/>
                </a:lnTo>
              </a:path>
              <a:path w="578" h="45">
                <a:moveTo>
                  <a:pt x="7" y="11"/>
                </a:moveTo>
                <a:lnTo>
                  <a:pt x="31" y="11"/>
                </a:lnTo>
                <a:lnTo>
                  <a:pt x="35" y="19"/>
                </a:lnTo>
                <a:lnTo>
                  <a:pt x="7" y="11"/>
                </a:lnTo>
              </a:path>
              <a:path w="578" h="45">
                <a:moveTo>
                  <a:pt x="350" y="21"/>
                </a:moveTo>
                <a:lnTo>
                  <a:pt x="357" y="23"/>
                </a:lnTo>
                <a:lnTo>
                  <a:pt x="345" y="23"/>
                </a:lnTo>
                <a:lnTo>
                  <a:pt x="350" y="21"/>
                </a:lnTo>
              </a:path>
              <a:path w="578" h="45">
                <a:moveTo>
                  <a:pt x="340" y="9"/>
                </a:moveTo>
                <a:lnTo>
                  <a:pt x="340" y="21"/>
                </a:lnTo>
                <a:lnTo>
                  <a:pt x="326" y="21"/>
                </a:lnTo>
                <a:lnTo>
                  <a:pt x="340" y="9"/>
                </a:lnTo>
              </a:path>
              <a:path w="578" h="45">
                <a:moveTo>
                  <a:pt x="340" y="9"/>
                </a:moveTo>
                <a:lnTo>
                  <a:pt x="352" y="9"/>
                </a:lnTo>
                <a:lnTo>
                  <a:pt x="340" y="21"/>
                </a:lnTo>
                <a:lnTo>
                  <a:pt x="340" y="9"/>
                </a:lnTo>
              </a:path>
              <a:path w="578" h="45">
                <a:moveTo>
                  <a:pt x="271" y="16"/>
                </a:moveTo>
                <a:lnTo>
                  <a:pt x="285" y="21"/>
                </a:lnTo>
                <a:lnTo>
                  <a:pt x="268" y="21"/>
                </a:lnTo>
                <a:lnTo>
                  <a:pt x="271" y="16"/>
                </a:lnTo>
              </a:path>
              <a:path w="578" h="45">
                <a:moveTo>
                  <a:pt x="271" y="16"/>
                </a:moveTo>
                <a:lnTo>
                  <a:pt x="297" y="16"/>
                </a:lnTo>
                <a:lnTo>
                  <a:pt x="285" y="21"/>
                </a:lnTo>
                <a:lnTo>
                  <a:pt x="271" y="16"/>
                </a:lnTo>
              </a:path>
              <a:path w="578" h="45">
                <a:moveTo>
                  <a:pt x="84" y="14"/>
                </a:moveTo>
                <a:lnTo>
                  <a:pt x="115" y="21"/>
                </a:lnTo>
                <a:lnTo>
                  <a:pt x="76" y="21"/>
                </a:lnTo>
                <a:lnTo>
                  <a:pt x="84" y="14"/>
                </a:lnTo>
              </a:path>
              <a:path w="578" h="45">
                <a:moveTo>
                  <a:pt x="84" y="14"/>
                </a:moveTo>
                <a:lnTo>
                  <a:pt x="124" y="14"/>
                </a:lnTo>
                <a:lnTo>
                  <a:pt x="115" y="21"/>
                </a:lnTo>
                <a:lnTo>
                  <a:pt x="84" y="14"/>
                </a:lnTo>
              </a:path>
              <a:path w="578" h="45">
                <a:moveTo>
                  <a:pt x="273" y="23"/>
                </a:moveTo>
                <a:lnTo>
                  <a:pt x="280" y="23"/>
                </a:lnTo>
                <a:lnTo>
                  <a:pt x="278" y="26"/>
                </a:lnTo>
                <a:lnTo>
                  <a:pt x="273" y="23"/>
                </a:lnTo>
              </a:path>
              <a:path w="578" h="45">
                <a:moveTo>
                  <a:pt x="335" y="23"/>
                </a:moveTo>
                <a:lnTo>
                  <a:pt x="340" y="23"/>
                </a:lnTo>
                <a:lnTo>
                  <a:pt x="340" y="26"/>
                </a:lnTo>
                <a:lnTo>
                  <a:pt x="335" y="23"/>
                </a:lnTo>
              </a:path>
              <a:path w="578" h="45">
                <a:moveTo>
                  <a:pt x="326" y="21"/>
                </a:moveTo>
                <a:lnTo>
                  <a:pt x="340" y="23"/>
                </a:lnTo>
                <a:lnTo>
                  <a:pt x="324" y="23"/>
                </a:lnTo>
                <a:lnTo>
                  <a:pt x="326" y="21"/>
                </a:lnTo>
              </a:path>
              <a:path w="578" h="45">
                <a:moveTo>
                  <a:pt x="326" y="21"/>
                </a:moveTo>
                <a:lnTo>
                  <a:pt x="340" y="21"/>
                </a:lnTo>
                <a:lnTo>
                  <a:pt x="340" y="23"/>
                </a:lnTo>
                <a:lnTo>
                  <a:pt x="326" y="21"/>
                </a:lnTo>
              </a:path>
              <a:path w="578" h="45">
                <a:moveTo>
                  <a:pt x="268" y="21"/>
                </a:moveTo>
                <a:lnTo>
                  <a:pt x="280" y="23"/>
                </a:lnTo>
                <a:lnTo>
                  <a:pt x="273" y="23"/>
                </a:lnTo>
                <a:lnTo>
                  <a:pt x="268" y="21"/>
                </a:lnTo>
              </a:path>
              <a:path w="578" h="45">
                <a:moveTo>
                  <a:pt x="268" y="21"/>
                </a:moveTo>
                <a:lnTo>
                  <a:pt x="285" y="21"/>
                </a:lnTo>
                <a:lnTo>
                  <a:pt x="280" y="23"/>
                </a:lnTo>
                <a:lnTo>
                  <a:pt x="268" y="21"/>
                </a:lnTo>
              </a:path>
              <a:path w="578" h="45">
                <a:moveTo>
                  <a:pt x="345" y="23"/>
                </a:moveTo>
                <a:lnTo>
                  <a:pt x="357" y="26"/>
                </a:lnTo>
                <a:lnTo>
                  <a:pt x="340" y="26"/>
                </a:lnTo>
                <a:lnTo>
                  <a:pt x="345" y="23"/>
                </a:lnTo>
              </a:path>
              <a:path w="578" h="45">
                <a:moveTo>
                  <a:pt x="345" y="23"/>
                </a:moveTo>
                <a:lnTo>
                  <a:pt x="357" y="23"/>
                </a:lnTo>
                <a:lnTo>
                  <a:pt x="357" y="26"/>
                </a:lnTo>
                <a:lnTo>
                  <a:pt x="345" y="23"/>
                </a:lnTo>
              </a:path>
              <a:path w="578" h="45">
                <a:moveTo>
                  <a:pt x="463" y="19"/>
                </a:moveTo>
                <a:lnTo>
                  <a:pt x="472" y="28"/>
                </a:lnTo>
                <a:lnTo>
                  <a:pt x="463" y="28"/>
                </a:lnTo>
                <a:lnTo>
                  <a:pt x="463" y="19"/>
                </a:lnTo>
              </a:path>
              <a:path w="578" h="45">
                <a:moveTo>
                  <a:pt x="463" y="19"/>
                </a:moveTo>
                <a:lnTo>
                  <a:pt x="480" y="19"/>
                </a:lnTo>
                <a:lnTo>
                  <a:pt x="472" y="28"/>
                </a:lnTo>
                <a:lnTo>
                  <a:pt x="463" y="19"/>
                </a:lnTo>
              </a:path>
              <a:path w="578" h="45">
                <a:moveTo>
                  <a:pt x="340" y="26"/>
                </a:moveTo>
                <a:lnTo>
                  <a:pt x="355" y="28"/>
                </a:lnTo>
                <a:lnTo>
                  <a:pt x="340" y="28"/>
                </a:lnTo>
                <a:lnTo>
                  <a:pt x="340" y="26"/>
                </a:lnTo>
              </a:path>
              <a:path w="578" h="45">
                <a:moveTo>
                  <a:pt x="340" y="26"/>
                </a:moveTo>
                <a:lnTo>
                  <a:pt x="357" y="26"/>
                </a:lnTo>
                <a:lnTo>
                  <a:pt x="355" y="28"/>
                </a:lnTo>
                <a:lnTo>
                  <a:pt x="340" y="26"/>
                </a:lnTo>
              </a:path>
              <a:path w="578" h="45">
                <a:moveTo>
                  <a:pt x="515" y="11"/>
                </a:moveTo>
                <a:lnTo>
                  <a:pt x="515" y="31"/>
                </a:lnTo>
                <a:lnTo>
                  <a:pt x="508" y="31"/>
                </a:lnTo>
                <a:lnTo>
                  <a:pt x="515" y="11"/>
                </a:lnTo>
              </a:path>
              <a:path w="578" h="45">
                <a:moveTo>
                  <a:pt x="515" y="11"/>
                </a:moveTo>
                <a:lnTo>
                  <a:pt x="527" y="11"/>
                </a:lnTo>
                <a:lnTo>
                  <a:pt x="515" y="31"/>
                </a:lnTo>
                <a:lnTo>
                  <a:pt x="515" y="11"/>
                </a:lnTo>
              </a:path>
              <a:path w="578" h="45">
                <a:moveTo>
                  <a:pt x="340" y="28"/>
                </a:moveTo>
                <a:lnTo>
                  <a:pt x="355" y="31"/>
                </a:lnTo>
                <a:lnTo>
                  <a:pt x="338" y="31"/>
                </a:lnTo>
                <a:lnTo>
                  <a:pt x="340" y="28"/>
                </a:lnTo>
              </a:path>
              <a:path w="578" h="45">
                <a:moveTo>
                  <a:pt x="340" y="28"/>
                </a:moveTo>
                <a:lnTo>
                  <a:pt x="355" y="28"/>
                </a:lnTo>
                <a:lnTo>
                  <a:pt x="355" y="31"/>
                </a:lnTo>
                <a:lnTo>
                  <a:pt x="340" y="28"/>
                </a:lnTo>
              </a:path>
              <a:path w="578" h="45">
                <a:moveTo>
                  <a:pt x="324" y="23"/>
                </a:moveTo>
                <a:lnTo>
                  <a:pt x="328" y="31"/>
                </a:lnTo>
                <a:lnTo>
                  <a:pt x="319" y="31"/>
                </a:lnTo>
                <a:lnTo>
                  <a:pt x="324" y="23"/>
                </a:lnTo>
              </a:path>
              <a:path w="578" h="45">
                <a:moveTo>
                  <a:pt x="324" y="23"/>
                </a:moveTo>
                <a:lnTo>
                  <a:pt x="335" y="23"/>
                </a:lnTo>
                <a:lnTo>
                  <a:pt x="328" y="31"/>
                </a:lnTo>
                <a:lnTo>
                  <a:pt x="324" y="23"/>
                </a:lnTo>
              </a:path>
              <a:path w="578" h="45">
                <a:moveTo>
                  <a:pt x="338" y="31"/>
                </a:moveTo>
                <a:lnTo>
                  <a:pt x="355" y="33"/>
                </a:lnTo>
                <a:lnTo>
                  <a:pt x="335" y="33"/>
                </a:lnTo>
                <a:lnTo>
                  <a:pt x="338" y="31"/>
                </a:lnTo>
              </a:path>
              <a:path w="578" h="45">
                <a:moveTo>
                  <a:pt x="338" y="31"/>
                </a:moveTo>
                <a:lnTo>
                  <a:pt x="355" y="31"/>
                </a:lnTo>
                <a:lnTo>
                  <a:pt x="355" y="33"/>
                </a:lnTo>
                <a:lnTo>
                  <a:pt x="338" y="31"/>
                </a:lnTo>
              </a:path>
              <a:path w="578" h="45">
                <a:moveTo>
                  <a:pt x="319" y="31"/>
                </a:moveTo>
                <a:lnTo>
                  <a:pt x="335" y="33"/>
                </a:lnTo>
                <a:lnTo>
                  <a:pt x="316" y="33"/>
                </a:lnTo>
                <a:lnTo>
                  <a:pt x="319" y="31"/>
                </a:lnTo>
              </a:path>
              <a:path w="578" h="45">
                <a:moveTo>
                  <a:pt x="319" y="31"/>
                </a:moveTo>
                <a:lnTo>
                  <a:pt x="328" y="31"/>
                </a:lnTo>
                <a:lnTo>
                  <a:pt x="335" y="33"/>
                </a:lnTo>
                <a:lnTo>
                  <a:pt x="319" y="31"/>
                </a:lnTo>
              </a:path>
              <a:path w="578" h="45">
                <a:moveTo>
                  <a:pt x="551" y="31"/>
                </a:moveTo>
                <a:lnTo>
                  <a:pt x="573" y="33"/>
                </a:lnTo>
                <a:lnTo>
                  <a:pt x="542" y="33"/>
                </a:lnTo>
                <a:lnTo>
                  <a:pt x="551" y="31"/>
                </a:lnTo>
              </a:path>
              <a:path w="578" h="45">
                <a:moveTo>
                  <a:pt x="551" y="31"/>
                </a:moveTo>
                <a:lnTo>
                  <a:pt x="566" y="31"/>
                </a:lnTo>
                <a:lnTo>
                  <a:pt x="573" y="33"/>
                </a:lnTo>
                <a:lnTo>
                  <a:pt x="551" y="31"/>
                </a:lnTo>
              </a:path>
              <a:path w="578" h="45">
                <a:moveTo>
                  <a:pt x="316" y="33"/>
                </a:moveTo>
                <a:lnTo>
                  <a:pt x="352" y="36"/>
                </a:lnTo>
                <a:lnTo>
                  <a:pt x="311" y="36"/>
                </a:lnTo>
                <a:lnTo>
                  <a:pt x="316" y="33"/>
                </a:lnTo>
              </a:path>
              <a:path w="578" h="45">
                <a:moveTo>
                  <a:pt x="316" y="33"/>
                </a:moveTo>
                <a:lnTo>
                  <a:pt x="355" y="33"/>
                </a:lnTo>
                <a:lnTo>
                  <a:pt x="352" y="36"/>
                </a:lnTo>
                <a:lnTo>
                  <a:pt x="316" y="33"/>
                </a:lnTo>
              </a:path>
              <a:path w="578" h="45">
                <a:moveTo>
                  <a:pt x="463" y="28"/>
                </a:moveTo>
                <a:lnTo>
                  <a:pt x="465" y="38"/>
                </a:lnTo>
                <a:lnTo>
                  <a:pt x="455" y="38"/>
                </a:lnTo>
                <a:lnTo>
                  <a:pt x="463" y="28"/>
                </a:lnTo>
              </a:path>
              <a:path w="578" h="45">
                <a:moveTo>
                  <a:pt x="463" y="28"/>
                </a:moveTo>
                <a:lnTo>
                  <a:pt x="472" y="28"/>
                </a:lnTo>
                <a:lnTo>
                  <a:pt x="465" y="38"/>
                </a:lnTo>
                <a:lnTo>
                  <a:pt x="463" y="28"/>
                </a:lnTo>
              </a:path>
              <a:path w="578" h="45">
                <a:moveTo>
                  <a:pt x="542" y="33"/>
                </a:moveTo>
                <a:lnTo>
                  <a:pt x="578" y="40"/>
                </a:lnTo>
                <a:lnTo>
                  <a:pt x="527" y="40"/>
                </a:lnTo>
                <a:lnTo>
                  <a:pt x="542" y="33"/>
                </a:lnTo>
              </a:path>
              <a:path w="578" h="45">
                <a:moveTo>
                  <a:pt x="542" y="33"/>
                </a:moveTo>
                <a:lnTo>
                  <a:pt x="573" y="33"/>
                </a:lnTo>
                <a:lnTo>
                  <a:pt x="578" y="40"/>
                </a:lnTo>
                <a:lnTo>
                  <a:pt x="542" y="33"/>
                </a:lnTo>
              </a:path>
              <a:path w="578" h="45">
                <a:moveTo>
                  <a:pt x="76" y="21"/>
                </a:moveTo>
                <a:lnTo>
                  <a:pt x="100" y="40"/>
                </a:lnTo>
                <a:lnTo>
                  <a:pt x="62" y="40"/>
                </a:lnTo>
                <a:lnTo>
                  <a:pt x="76" y="21"/>
                </a:lnTo>
              </a:path>
              <a:path w="578" h="45">
                <a:moveTo>
                  <a:pt x="76" y="21"/>
                </a:moveTo>
                <a:lnTo>
                  <a:pt x="115" y="21"/>
                </a:lnTo>
                <a:lnTo>
                  <a:pt x="100" y="40"/>
                </a:lnTo>
                <a:lnTo>
                  <a:pt x="76" y="21"/>
                </a:lnTo>
              </a:path>
              <a:path w="578" h="45">
                <a:moveTo>
                  <a:pt x="564" y="40"/>
                </a:moveTo>
                <a:lnTo>
                  <a:pt x="578" y="43"/>
                </a:lnTo>
                <a:lnTo>
                  <a:pt x="566" y="43"/>
                </a:lnTo>
                <a:lnTo>
                  <a:pt x="564" y="40"/>
                </a:lnTo>
              </a:path>
              <a:path w="578" h="45">
                <a:moveTo>
                  <a:pt x="564" y="40"/>
                </a:moveTo>
                <a:lnTo>
                  <a:pt x="578" y="40"/>
                </a:lnTo>
                <a:lnTo>
                  <a:pt x="578" y="43"/>
                </a:lnTo>
                <a:lnTo>
                  <a:pt x="564" y="40"/>
                </a:lnTo>
              </a:path>
              <a:path w="578" h="45">
                <a:moveTo>
                  <a:pt x="527" y="40"/>
                </a:moveTo>
                <a:lnTo>
                  <a:pt x="547" y="43"/>
                </a:lnTo>
                <a:lnTo>
                  <a:pt x="523" y="43"/>
                </a:lnTo>
                <a:lnTo>
                  <a:pt x="527" y="40"/>
                </a:lnTo>
              </a:path>
              <a:path w="578" h="45">
                <a:moveTo>
                  <a:pt x="527" y="40"/>
                </a:moveTo>
                <a:lnTo>
                  <a:pt x="551" y="40"/>
                </a:lnTo>
                <a:lnTo>
                  <a:pt x="547" y="43"/>
                </a:lnTo>
                <a:lnTo>
                  <a:pt x="527" y="40"/>
                </a:lnTo>
              </a:path>
              <a:path w="578" h="45">
                <a:moveTo>
                  <a:pt x="455" y="38"/>
                </a:moveTo>
                <a:lnTo>
                  <a:pt x="460" y="45"/>
                </a:lnTo>
                <a:lnTo>
                  <a:pt x="446" y="45"/>
                </a:lnTo>
                <a:lnTo>
                  <a:pt x="455" y="38"/>
                </a:lnTo>
              </a:path>
              <a:path w="578" h="45">
                <a:moveTo>
                  <a:pt x="455" y="38"/>
                </a:moveTo>
                <a:lnTo>
                  <a:pt x="465" y="38"/>
                </a:lnTo>
                <a:lnTo>
                  <a:pt x="460" y="45"/>
                </a:lnTo>
                <a:lnTo>
                  <a:pt x="455" y="38"/>
                </a:lnTo>
              </a:path>
              <a:path w="578" h="45">
                <a:moveTo>
                  <a:pt x="62" y="40"/>
                </a:moveTo>
                <a:lnTo>
                  <a:pt x="100" y="45"/>
                </a:lnTo>
                <a:lnTo>
                  <a:pt x="55" y="45"/>
                </a:lnTo>
                <a:lnTo>
                  <a:pt x="62" y="4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38" name="path 12338"/>
          <p:cNvSpPr/>
          <p:nvPr/>
        </p:nvSpPr>
        <p:spPr>
          <a:xfrm>
            <a:off x="7307580" y="9591547"/>
            <a:ext cx="38100" cy="9143"/>
          </a:xfrm>
          <a:custGeom>
            <a:avLst/>
            <a:gdLst/>
            <a:ahLst/>
            <a:cxnLst/>
            <a:rect l="0" t="0" r="0" b="0"/>
            <a:pathLst>
              <a:path w="60" h="14">
                <a:moveTo>
                  <a:pt x="50" y="7"/>
                </a:moveTo>
                <a:lnTo>
                  <a:pt x="57" y="9"/>
                </a:lnTo>
                <a:lnTo>
                  <a:pt x="47" y="9"/>
                </a:lnTo>
                <a:lnTo>
                  <a:pt x="50" y="7"/>
                </a:lnTo>
              </a:path>
              <a:path w="60" h="14">
                <a:moveTo>
                  <a:pt x="50" y="7"/>
                </a:moveTo>
                <a:lnTo>
                  <a:pt x="60" y="7"/>
                </a:lnTo>
                <a:lnTo>
                  <a:pt x="57" y="9"/>
                </a:lnTo>
                <a:lnTo>
                  <a:pt x="50" y="7"/>
                </a:lnTo>
              </a:path>
              <a:path w="60" h="14">
                <a:moveTo>
                  <a:pt x="0" y="0"/>
                </a:moveTo>
                <a:lnTo>
                  <a:pt x="40" y="9"/>
                </a:lnTo>
                <a:lnTo>
                  <a:pt x="2" y="9"/>
                </a:lnTo>
                <a:lnTo>
                  <a:pt x="0" y="0"/>
                </a:lnTo>
              </a:path>
              <a:path w="60" h="14">
                <a:moveTo>
                  <a:pt x="0" y="0"/>
                </a:moveTo>
                <a:lnTo>
                  <a:pt x="45" y="0"/>
                </a:lnTo>
                <a:lnTo>
                  <a:pt x="40" y="9"/>
                </a:lnTo>
                <a:lnTo>
                  <a:pt x="0" y="0"/>
                </a:lnTo>
              </a:path>
              <a:path w="60" h="14">
                <a:moveTo>
                  <a:pt x="26" y="11"/>
                </a:moveTo>
                <a:lnTo>
                  <a:pt x="38" y="11"/>
                </a:lnTo>
                <a:lnTo>
                  <a:pt x="38" y="14"/>
                </a:lnTo>
                <a:lnTo>
                  <a:pt x="26" y="1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40" name="path 12340"/>
          <p:cNvSpPr/>
          <p:nvPr/>
        </p:nvSpPr>
        <p:spPr>
          <a:xfrm>
            <a:off x="7290815" y="9597643"/>
            <a:ext cx="348996" cy="25908"/>
          </a:xfrm>
          <a:custGeom>
            <a:avLst/>
            <a:gdLst/>
            <a:ahLst/>
            <a:cxnLst/>
            <a:rect l="0" t="0" r="0" b="0"/>
            <a:pathLst>
              <a:path w="549" h="40">
                <a:moveTo>
                  <a:pt x="21" y="0"/>
                </a:moveTo>
                <a:lnTo>
                  <a:pt x="24" y="7"/>
                </a:lnTo>
                <a:lnTo>
                  <a:pt x="14" y="7"/>
                </a:lnTo>
                <a:lnTo>
                  <a:pt x="21" y="0"/>
                </a:lnTo>
              </a:path>
              <a:path w="549" h="40">
                <a:moveTo>
                  <a:pt x="21" y="0"/>
                </a:moveTo>
                <a:lnTo>
                  <a:pt x="24" y="0"/>
                </a:lnTo>
                <a:lnTo>
                  <a:pt x="24" y="7"/>
                </a:lnTo>
                <a:lnTo>
                  <a:pt x="21" y="0"/>
                </a:lnTo>
              </a:path>
              <a:path w="549" h="40">
                <a:moveTo>
                  <a:pt x="254" y="4"/>
                </a:moveTo>
                <a:lnTo>
                  <a:pt x="264" y="11"/>
                </a:lnTo>
                <a:lnTo>
                  <a:pt x="240" y="11"/>
                </a:lnTo>
                <a:lnTo>
                  <a:pt x="254" y="4"/>
                </a:lnTo>
              </a:path>
              <a:path w="549" h="40">
                <a:moveTo>
                  <a:pt x="254" y="4"/>
                </a:moveTo>
                <a:lnTo>
                  <a:pt x="280" y="4"/>
                </a:lnTo>
                <a:lnTo>
                  <a:pt x="264" y="11"/>
                </a:lnTo>
                <a:lnTo>
                  <a:pt x="254" y="4"/>
                </a:lnTo>
              </a:path>
              <a:path w="549" h="40">
                <a:moveTo>
                  <a:pt x="144" y="7"/>
                </a:moveTo>
                <a:lnTo>
                  <a:pt x="153" y="11"/>
                </a:lnTo>
                <a:lnTo>
                  <a:pt x="144" y="11"/>
                </a:lnTo>
                <a:lnTo>
                  <a:pt x="144" y="7"/>
                </a:lnTo>
              </a:path>
              <a:path w="549" h="40">
                <a:moveTo>
                  <a:pt x="144" y="7"/>
                </a:moveTo>
                <a:lnTo>
                  <a:pt x="156" y="7"/>
                </a:lnTo>
                <a:lnTo>
                  <a:pt x="153" y="11"/>
                </a:lnTo>
                <a:lnTo>
                  <a:pt x="144" y="7"/>
                </a:lnTo>
              </a:path>
              <a:path w="549" h="40">
                <a:moveTo>
                  <a:pt x="393" y="7"/>
                </a:moveTo>
                <a:lnTo>
                  <a:pt x="396" y="16"/>
                </a:lnTo>
                <a:lnTo>
                  <a:pt x="372" y="16"/>
                </a:lnTo>
                <a:lnTo>
                  <a:pt x="393" y="7"/>
                </a:lnTo>
              </a:path>
              <a:path w="549" h="40">
                <a:moveTo>
                  <a:pt x="393" y="7"/>
                </a:moveTo>
                <a:lnTo>
                  <a:pt x="405" y="7"/>
                </a:lnTo>
                <a:lnTo>
                  <a:pt x="396" y="16"/>
                </a:lnTo>
                <a:lnTo>
                  <a:pt x="393" y="7"/>
                </a:lnTo>
              </a:path>
              <a:path w="549" h="40">
                <a:moveTo>
                  <a:pt x="122" y="4"/>
                </a:moveTo>
                <a:lnTo>
                  <a:pt x="115" y="16"/>
                </a:lnTo>
                <a:lnTo>
                  <a:pt x="96" y="16"/>
                </a:lnTo>
                <a:lnTo>
                  <a:pt x="122" y="4"/>
                </a:lnTo>
              </a:path>
              <a:path w="549" h="40">
                <a:moveTo>
                  <a:pt x="122" y="4"/>
                </a:moveTo>
                <a:lnTo>
                  <a:pt x="141" y="4"/>
                </a:lnTo>
                <a:lnTo>
                  <a:pt x="115" y="16"/>
                </a:lnTo>
                <a:lnTo>
                  <a:pt x="122" y="4"/>
                </a:lnTo>
              </a:path>
              <a:path w="549" h="40">
                <a:moveTo>
                  <a:pt x="144" y="11"/>
                </a:moveTo>
                <a:lnTo>
                  <a:pt x="151" y="19"/>
                </a:lnTo>
                <a:lnTo>
                  <a:pt x="139" y="19"/>
                </a:lnTo>
                <a:lnTo>
                  <a:pt x="144" y="11"/>
                </a:lnTo>
              </a:path>
              <a:path w="549" h="40">
                <a:moveTo>
                  <a:pt x="144" y="11"/>
                </a:moveTo>
                <a:lnTo>
                  <a:pt x="153" y="11"/>
                </a:lnTo>
                <a:lnTo>
                  <a:pt x="151" y="19"/>
                </a:lnTo>
                <a:lnTo>
                  <a:pt x="144" y="11"/>
                </a:lnTo>
              </a:path>
              <a:path w="549" h="40">
                <a:moveTo>
                  <a:pt x="74" y="0"/>
                </a:moveTo>
                <a:lnTo>
                  <a:pt x="64" y="19"/>
                </a:lnTo>
                <a:lnTo>
                  <a:pt x="55" y="19"/>
                </a:lnTo>
                <a:lnTo>
                  <a:pt x="74" y="0"/>
                </a:lnTo>
              </a:path>
              <a:path w="549" h="40">
                <a:moveTo>
                  <a:pt x="74" y="0"/>
                </a:moveTo>
                <a:lnTo>
                  <a:pt x="84" y="0"/>
                </a:lnTo>
                <a:lnTo>
                  <a:pt x="64" y="19"/>
                </a:lnTo>
                <a:lnTo>
                  <a:pt x="74" y="0"/>
                </a:lnTo>
              </a:path>
              <a:path w="549" h="40">
                <a:moveTo>
                  <a:pt x="240" y="11"/>
                </a:moveTo>
                <a:lnTo>
                  <a:pt x="252" y="21"/>
                </a:lnTo>
                <a:lnTo>
                  <a:pt x="225" y="21"/>
                </a:lnTo>
                <a:lnTo>
                  <a:pt x="240" y="11"/>
                </a:lnTo>
              </a:path>
              <a:path w="549" h="40">
                <a:moveTo>
                  <a:pt x="240" y="11"/>
                </a:moveTo>
                <a:lnTo>
                  <a:pt x="264" y="11"/>
                </a:lnTo>
                <a:lnTo>
                  <a:pt x="252" y="21"/>
                </a:lnTo>
                <a:lnTo>
                  <a:pt x="240" y="11"/>
                </a:lnTo>
              </a:path>
              <a:path w="549" h="40">
                <a:moveTo>
                  <a:pt x="540" y="7"/>
                </a:moveTo>
                <a:lnTo>
                  <a:pt x="544" y="23"/>
                </a:lnTo>
                <a:lnTo>
                  <a:pt x="530" y="23"/>
                </a:lnTo>
                <a:lnTo>
                  <a:pt x="540" y="7"/>
                </a:lnTo>
              </a:path>
              <a:path w="549" h="40">
                <a:moveTo>
                  <a:pt x="540" y="7"/>
                </a:moveTo>
                <a:lnTo>
                  <a:pt x="549" y="7"/>
                </a:lnTo>
                <a:lnTo>
                  <a:pt x="544" y="23"/>
                </a:lnTo>
                <a:lnTo>
                  <a:pt x="540" y="7"/>
                </a:lnTo>
              </a:path>
              <a:path w="549" h="40">
                <a:moveTo>
                  <a:pt x="225" y="21"/>
                </a:moveTo>
                <a:lnTo>
                  <a:pt x="247" y="23"/>
                </a:lnTo>
                <a:lnTo>
                  <a:pt x="220" y="23"/>
                </a:lnTo>
                <a:lnTo>
                  <a:pt x="225" y="21"/>
                </a:lnTo>
              </a:path>
              <a:path w="549" h="40">
                <a:moveTo>
                  <a:pt x="225" y="21"/>
                </a:moveTo>
                <a:lnTo>
                  <a:pt x="252" y="21"/>
                </a:lnTo>
                <a:lnTo>
                  <a:pt x="247" y="23"/>
                </a:lnTo>
                <a:lnTo>
                  <a:pt x="225" y="21"/>
                </a:lnTo>
              </a:path>
              <a:path w="549" h="40">
                <a:moveTo>
                  <a:pt x="96" y="16"/>
                </a:moveTo>
                <a:lnTo>
                  <a:pt x="98" y="23"/>
                </a:lnTo>
                <a:lnTo>
                  <a:pt x="86" y="23"/>
                </a:lnTo>
                <a:lnTo>
                  <a:pt x="96" y="16"/>
                </a:lnTo>
              </a:path>
              <a:path w="549" h="40">
                <a:moveTo>
                  <a:pt x="96" y="16"/>
                </a:moveTo>
                <a:lnTo>
                  <a:pt x="115" y="16"/>
                </a:lnTo>
                <a:lnTo>
                  <a:pt x="98" y="23"/>
                </a:lnTo>
                <a:lnTo>
                  <a:pt x="96" y="16"/>
                </a:lnTo>
              </a:path>
              <a:path w="549" h="40">
                <a:moveTo>
                  <a:pt x="14" y="7"/>
                </a:moveTo>
                <a:lnTo>
                  <a:pt x="28" y="23"/>
                </a:lnTo>
                <a:lnTo>
                  <a:pt x="4" y="23"/>
                </a:lnTo>
                <a:lnTo>
                  <a:pt x="14" y="7"/>
                </a:lnTo>
              </a:path>
              <a:path w="549" h="40">
                <a:moveTo>
                  <a:pt x="14" y="7"/>
                </a:moveTo>
                <a:lnTo>
                  <a:pt x="45" y="7"/>
                </a:lnTo>
                <a:lnTo>
                  <a:pt x="28" y="23"/>
                </a:lnTo>
                <a:lnTo>
                  <a:pt x="14" y="7"/>
                </a:lnTo>
              </a:path>
              <a:path w="549" h="40">
                <a:moveTo>
                  <a:pt x="372" y="16"/>
                </a:moveTo>
                <a:lnTo>
                  <a:pt x="384" y="28"/>
                </a:lnTo>
                <a:lnTo>
                  <a:pt x="352" y="28"/>
                </a:lnTo>
                <a:lnTo>
                  <a:pt x="372" y="16"/>
                </a:lnTo>
              </a:path>
              <a:path w="549" h="40">
                <a:moveTo>
                  <a:pt x="372" y="16"/>
                </a:moveTo>
                <a:lnTo>
                  <a:pt x="396" y="16"/>
                </a:lnTo>
                <a:lnTo>
                  <a:pt x="384" y="28"/>
                </a:lnTo>
                <a:lnTo>
                  <a:pt x="372" y="16"/>
                </a:lnTo>
              </a:path>
              <a:path w="549" h="40">
                <a:moveTo>
                  <a:pt x="302" y="28"/>
                </a:moveTo>
                <a:lnTo>
                  <a:pt x="314" y="31"/>
                </a:lnTo>
                <a:lnTo>
                  <a:pt x="307" y="31"/>
                </a:lnTo>
                <a:lnTo>
                  <a:pt x="302" y="28"/>
                </a:lnTo>
              </a:path>
              <a:path w="549" h="40">
                <a:moveTo>
                  <a:pt x="328" y="28"/>
                </a:moveTo>
                <a:lnTo>
                  <a:pt x="381" y="28"/>
                </a:lnTo>
                <a:lnTo>
                  <a:pt x="321" y="28"/>
                </a:lnTo>
                <a:lnTo>
                  <a:pt x="328" y="28"/>
                </a:lnTo>
              </a:path>
              <a:path w="549" h="40">
                <a:moveTo>
                  <a:pt x="328" y="28"/>
                </a:moveTo>
                <a:lnTo>
                  <a:pt x="384" y="28"/>
                </a:lnTo>
                <a:lnTo>
                  <a:pt x="381" y="28"/>
                </a:lnTo>
                <a:lnTo>
                  <a:pt x="328" y="28"/>
                </a:lnTo>
              </a:path>
              <a:path w="549" h="40">
                <a:moveTo>
                  <a:pt x="220" y="23"/>
                </a:moveTo>
                <a:lnTo>
                  <a:pt x="235" y="28"/>
                </a:lnTo>
                <a:lnTo>
                  <a:pt x="220" y="28"/>
                </a:lnTo>
                <a:lnTo>
                  <a:pt x="220" y="23"/>
                </a:lnTo>
              </a:path>
              <a:path w="549" h="40">
                <a:moveTo>
                  <a:pt x="220" y="23"/>
                </a:moveTo>
                <a:lnTo>
                  <a:pt x="247" y="23"/>
                </a:lnTo>
                <a:lnTo>
                  <a:pt x="235" y="28"/>
                </a:lnTo>
                <a:lnTo>
                  <a:pt x="220" y="23"/>
                </a:lnTo>
              </a:path>
              <a:path w="549" h="40">
                <a:moveTo>
                  <a:pt x="4" y="23"/>
                </a:moveTo>
                <a:lnTo>
                  <a:pt x="19" y="28"/>
                </a:lnTo>
                <a:lnTo>
                  <a:pt x="0" y="28"/>
                </a:lnTo>
                <a:lnTo>
                  <a:pt x="4" y="23"/>
                </a:lnTo>
              </a:path>
              <a:path w="549" h="40">
                <a:moveTo>
                  <a:pt x="4" y="23"/>
                </a:moveTo>
                <a:lnTo>
                  <a:pt x="28" y="23"/>
                </a:lnTo>
                <a:lnTo>
                  <a:pt x="19" y="28"/>
                </a:lnTo>
                <a:lnTo>
                  <a:pt x="4" y="23"/>
                </a:lnTo>
              </a:path>
              <a:path w="549" h="40">
                <a:moveTo>
                  <a:pt x="223" y="31"/>
                </a:moveTo>
                <a:lnTo>
                  <a:pt x="230" y="31"/>
                </a:lnTo>
                <a:lnTo>
                  <a:pt x="228" y="33"/>
                </a:lnTo>
                <a:lnTo>
                  <a:pt x="223" y="31"/>
                </a:lnTo>
              </a:path>
              <a:path w="549" h="40">
                <a:moveTo>
                  <a:pt x="321" y="28"/>
                </a:moveTo>
                <a:lnTo>
                  <a:pt x="379" y="31"/>
                </a:lnTo>
                <a:lnTo>
                  <a:pt x="314" y="31"/>
                </a:lnTo>
                <a:lnTo>
                  <a:pt x="321" y="28"/>
                </a:lnTo>
              </a:path>
              <a:path w="549" h="40">
                <a:moveTo>
                  <a:pt x="321" y="28"/>
                </a:moveTo>
                <a:lnTo>
                  <a:pt x="381" y="28"/>
                </a:lnTo>
                <a:lnTo>
                  <a:pt x="379" y="31"/>
                </a:lnTo>
                <a:lnTo>
                  <a:pt x="321" y="28"/>
                </a:lnTo>
              </a:path>
              <a:path w="549" h="40">
                <a:moveTo>
                  <a:pt x="220" y="28"/>
                </a:moveTo>
                <a:lnTo>
                  <a:pt x="230" y="31"/>
                </a:lnTo>
                <a:lnTo>
                  <a:pt x="223" y="31"/>
                </a:lnTo>
                <a:lnTo>
                  <a:pt x="220" y="28"/>
                </a:lnTo>
              </a:path>
              <a:path w="549" h="40">
                <a:moveTo>
                  <a:pt x="220" y="28"/>
                </a:moveTo>
                <a:lnTo>
                  <a:pt x="235" y="28"/>
                </a:lnTo>
                <a:lnTo>
                  <a:pt x="230" y="31"/>
                </a:lnTo>
                <a:lnTo>
                  <a:pt x="220" y="28"/>
                </a:lnTo>
              </a:path>
              <a:path w="549" h="40">
                <a:moveTo>
                  <a:pt x="292" y="33"/>
                </a:moveTo>
                <a:lnTo>
                  <a:pt x="302" y="35"/>
                </a:lnTo>
                <a:lnTo>
                  <a:pt x="290" y="35"/>
                </a:lnTo>
                <a:lnTo>
                  <a:pt x="292" y="33"/>
                </a:lnTo>
              </a:path>
              <a:path w="549" h="40">
                <a:moveTo>
                  <a:pt x="460" y="2"/>
                </a:moveTo>
                <a:lnTo>
                  <a:pt x="446" y="33"/>
                </a:lnTo>
                <a:lnTo>
                  <a:pt x="432" y="33"/>
                </a:lnTo>
                <a:lnTo>
                  <a:pt x="460" y="2"/>
                </a:lnTo>
              </a:path>
              <a:path w="549" h="40">
                <a:moveTo>
                  <a:pt x="460" y="2"/>
                </a:moveTo>
                <a:lnTo>
                  <a:pt x="484" y="2"/>
                </a:lnTo>
                <a:lnTo>
                  <a:pt x="446" y="33"/>
                </a:lnTo>
                <a:lnTo>
                  <a:pt x="460" y="2"/>
                </a:lnTo>
              </a:path>
              <a:path w="549" h="40">
                <a:moveTo>
                  <a:pt x="307" y="31"/>
                </a:moveTo>
                <a:lnTo>
                  <a:pt x="376" y="33"/>
                </a:lnTo>
                <a:lnTo>
                  <a:pt x="304" y="33"/>
                </a:lnTo>
                <a:lnTo>
                  <a:pt x="307" y="31"/>
                </a:lnTo>
              </a:path>
              <a:path w="549" h="40">
                <a:moveTo>
                  <a:pt x="307" y="31"/>
                </a:moveTo>
                <a:lnTo>
                  <a:pt x="379" y="31"/>
                </a:lnTo>
                <a:lnTo>
                  <a:pt x="376" y="33"/>
                </a:lnTo>
                <a:lnTo>
                  <a:pt x="307" y="31"/>
                </a:lnTo>
              </a:path>
              <a:path w="549" h="40">
                <a:moveTo>
                  <a:pt x="139" y="19"/>
                </a:moveTo>
                <a:lnTo>
                  <a:pt x="136" y="33"/>
                </a:lnTo>
                <a:lnTo>
                  <a:pt x="127" y="33"/>
                </a:lnTo>
                <a:lnTo>
                  <a:pt x="139" y="19"/>
                </a:lnTo>
              </a:path>
              <a:path w="549" h="40">
                <a:moveTo>
                  <a:pt x="139" y="19"/>
                </a:moveTo>
                <a:lnTo>
                  <a:pt x="151" y="19"/>
                </a:lnTo>
                <a:lnTo>
                  <a:pt x="136" y="33"/>
                </a:lnTo>
                <a:lnTo>
                  <a:pt x="139" y="19"/>
                </a:lnTo>
              </a:path>
              <a:path w="549" h="40">
                <a:moveTo>
                  <a:pt x="304" y="33"/>
                </a:moveTo>
                <a:lnTo>
                  <a:pt x="374" y="35"/>
                </a:lnTo>
                <a:lnTo>
                  <a:pt x="302" y="35"/>
                </a:lnTo>
                <a:lnTo>
                  <a:pt x="304" y="33"/>
                </a:lnTo>
              </a:path>
              <a:path w="549" h="40">
                <a:moveTo>
                  <a:pt x="304" y="33"/>
                </a:moveTo>
                <a:lnTo>
                  <a:pt x="376" y="33"/>
                </a:lnTo>
                <a:lnTo>
                  <a:pt x="374" y="35"/>
                </a:lnTo>
                <a:lnTo>
                  <a:pt x="304" y="33"/>
                </a:lnTo>
              </a:path>
              <a:path w="549" h="40">
                <a:moveTo>
                  <a:pt x="432" y="33"/>
                </a:moveTo>
                <a:lnTo>
                  <a:pt x="441" y="38"/>
                </a:lnTo>
                <a:lnTo>
                  <a:pt x="424" y="38"/>
                </a:lnTo>
                <a:lnTo>
                  <a:pt x="432" y="33"/>
                </a:lnTo>
              </a:path>
              <a:path w="549" h="40">
                <a:moveTo>
                  <a:pt x="432" y="33"/>
                </a:moveTo>
                <a:lnTo>
                  <a:pt x="446" y="33"/>
                </a:lnTo>
                <a:lnTo>
                  <a:pt x="441" y="38"/>
                </a:lnTo>
                <a:lnTo>
                  <a:pt x="432" y="33"/>
                </a:lnTo>
              </a:path>
              <a:path w="549" h="40">
                <a:moveTo>
                  <a:pt x="290" y="35"/>
                </a:moveTo>
                <a:lnTo>
                  <a:pt x="374" y="38"/>
                </a:lnTo>
                <a:lnTo>
                  <a:pt x="288" y="38"/>
                </a:lnTo>
                <a:lnTo>
                  <a:pt x="290" y="35"/>
                </a:lnTo>
              </a:path>
              <a:path w="549" h="40">
                <a:moveTo>
                  <a:pt x="290" y="35"/>
                </a:moveTo>
                <a:lnTo>
                  <a:pt x="374" y="35"/>
                </a:lnTo>
                <a:lnTo>
                  <a:pt x="374" y="38"/>
                </a:lnTo>
                <a:lnTo>
                  <a:pt x="290" y="35"/>
                </a:lnTo>
              </a:path>
              <a:path w="549" h="40">
                <a:moveTo>
                  <a:pt x="348" y="38"/>
                </a:moveTo>
                <a:lnTo>
                  <a:pt x="374" y="38"/>
                </a:lnTo>
                <a:lnTo>
                  <a:pt x="350" y="38"/>
                </a:lnTo>
                <a:lnTo>
                  <a:pt x="348" y="38"/>
                </a:lnTo>
              </a:path>
              <a:path w="549" h="40">
                <a:moveTo>
                  <a:pt x="348" y="38"/>
                </a:moveTo>
                <a:lnTo>
                  <a:pt x="374" y="38"/>
                </a:lnTo>
                <a:lnTo>
                  <a:pt x="348" y="38"/>
                </a:lnTo>
              </a:path>
              <a:path w="549" h="40">
                <a:moveTo>
                  <a:pt x="288" y="38"/>
                </a:moveTo>
                <a:lnTo>
                  <a:pt x="316" y="38"/>
                </a:lnTo>
                <a:lnTo>
                  <a:pt x="283" y="38"/>
                </a:lnTo>
                <a:lnTo>
                  <a:pt x="288" y="38"/>
                </a:lnTo>
              </a:path>
              <a:path w="549" h="40">
                <a:moveTo>
                  <a:pt x="288" y="38"/>
                </a:moveTo>
                <a:lnTo>
                  <a:pt x="328" y="38"/>
                </a:lnTo>
                <a:lnTo>
                  <a:pt x="316" y="38"/>
                </a:lnTo>
                <a:lnTo>
                  <a:pt x="288" y="38"/>
                </a:lnTo>
              </a:path>
              <a:path w="549" h="40">
                <a:moveTo>
                  <a:pt x="235" y="35"/>
                </a:moveTo>
                <a:lnTo>
                  <a:pt x="247" y="38"/>
                </a:lnTo>
                <a:lnTo>
                  <a:pt x="232" y="38"/>
                </a:lnTo>
                <a:lnTo>
                  <a:pt x="235" y="35"/>
                </a:lnTo>
              </a:path>
              <a:path w="549" h="40">
                <a:moveTo>
                  <a:pt x="235" y="35"/>
                </a:moveTo>
                <a:lnTo>
                  <a:pt x="244" y="35"/>
                </a:lnTo>
                <a:lnTo>
                  <a:pt x="247" y="38"/>
                </a:lnTo>
                <a:lnTo>
                  <a:pt x="235" y="35"/>
                </a:lnTo>
              </a:path>
              <a:path w="549" h="40">
                <a:moveTo>
                  <a:pt x="86" y="23"/>
                </a:moveTo>
                <a:lnTo>
                  <a:pt x="79" y="38"/>
                </a:lnTo>
                <a:lnTo>
                  <a:pt x="67" y="38"/>
                </a:lnTo>
                <a:lnTo>
                  <a:pt x="86" y="23"/>
                </a:lnTo>
              </a:path>
              <a:path w="549" h="40">
                <a:moveTo>
                  <a:pt x="86" y="23"/>
                </a:moveTo>
                <a:lnTo>
                  <a:pt x="98" y="23"/>
                </a:lnTo>
                <a:lnTo>
                  <a:pt x="79" y="38"/>
                </a:lnTo>
                <a:lnTo>
                  <a:pt x="86" y="23"/>
                </a:lnTo>
              </a:path>
              <a:path w="549" h="40">
                <a:moveTo>
                  <a:pt x="350" y="38"/>
                </a:moveTo>
                <a:lnTo>
                  <a:pt x="374" y="40"/>
                </a:lnTo>
                <a:lnTo>
                  <a:pt x="352" y="40"/>
                </a:lnTo>
                <a:lnTo>
                  <a:pt x="350" y="38"/>
                </a:lnTo>
              </a:path>
              <a:path w="549" h="40">
                <a:moveTo>
                  <a:pt x="350" y="38"/>
                </a:moveTo>
                <a:lnTo>
                  <a:pt x="374" y="38"/>
                </a:lnTo>
                <a:lnTo>
                  <a:pt x="374" y="40"/>
                </a:lnTo>
                <a:lnTo>
                  <a:pt x="350" y="38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42" name="path 12342"/>
          <p:cNvSpPr/>
          <p:nvPr/>
        </p:nvSpPr>
        <p:spPr>
          <a:xfrm>
            <a:off x="7368540" y="9533635"/>
            <a:ext cx="131063" cy="68580"/>
          </a:xfrm>
          <a:custGeom>
            <a:avLst/>
            <a:gdLst/>
            <a:ahLst/>
            <a:cxnLst/>
            <a:rect l="0" t="0" r="0" b="0"/>
            <a:pathLst>
              <a:path w="206" h="108">
                <a:moveTo>
                  <a:pt x="167" y="0"/>
                </a:moveTo>
                <a:lnTo>
                  <a:pt x="206" y="4"/>
                </a:lnTo>
                <a:lnTo>
                  <a:pt x="155" y="4"/>
                </a:lnTo>
                <a:lnTo>
                  <a:pt x="167" y="0"/>
                </a:lnTo>
              </a:path>
              <a:path w="206" h="108">
                <a:moveTo>
                  <a:pt x="167" y="0"/>
                </a:moveTo>
                <a:lnTo>
                  <a:pt x="206" y="0"/>
                </a:lnTo>
                <a:lnTo>
                  <a:pt x="206" y="4"/>
                </a:lnTo>
                <a:lnTo>
                  <a:pt x="167" y="0"/>
                </a:lnTo>
              </a:path>
              <a:path w="206" h="108">
                <a:moveTo>
                  <a:pt x="155" y="4"/>
                </a:moveTo>
                <a:lnTo>
                  <a:pt x="201" y="9"/>
                </a:lnTo>
                <a:lnTo>
                  <a:pt x="155" y="9"/>
                </a:lnTo>
                <a:lnTo>
                  <a:pt x="155" y="4"/>
                </a:lnTo>
              </a:path>
              <a:path w="206" h="108">
                <a:moveTo>
                  <a:pt x="155" y="4"/>
                </a:moveTo>
                <a:lnTo>
                  <a:pt x="206" y="4"/>
                </a:lnTo>
                <a:lnTo>
                  <a:pt x="201" y="9"/>
                </a:lnTo>
                <a:lnTo>
                  <a:pt x="155" y="4"/>
                </a:lnTo>
              </a:path>
              <a:path w="206" h="108">
                <a:moveTo>
                  <a:pt x="155" y="12"/>
                </a:moveTo>
                <a:lnTo>
                  <a:pt x="177" y="12"/>
                </a:lnTo>
                <a:lnTo>
                  <a:pt x="155" y="14"/>
                </a:lnTo>
                <a:lnTo>
                  <a:pt x="155" y="12"/>
                </a:lnTo>
              </a:path>
              <a:path w="206" h="108">
                <a:moveTo>
                  <a:pt x="155" y="9"/>
                </a:moveTo>
                <a:lnTo>
                  <a:pt x="199" y="12"/>
                </a:lnTo>
                <a:lnTo>
                  <a:pt x="155" y="12"/>
                </a:lnTo>
                <a:lnTo>
                  <a:pt x="155" y="9"/>
                </a:lnTo>
              </a:path>
              <a:path w="206" h="108">
                <a:moveTo>
                  <a:pt x="155" y="9"/>
                </a:moveTo>
                <a:lnTo>
                  <a:pt x="201" y="9"/>
                </a:lnTo>
                <a:lnTo>
                  <a:pt x="199" y="12"/>
                </a:lnTo>
                <a:lnTo>
                  <a:pt x="155" y="9"/>
                </a:lnTo>
              </a:path>
              <a:path w="206" h="108">
                <a:moveTo>
                  <a:pt x="16" y="98"/>
                </a:moveTo>
                <a:lnTo>
                  <a:pt x="35" y="100"/>
                </a:lnTo>
                <a:lnTo>
                  <a:pt x="9" y="100"/>
                </a:lnTo>
                <a:lnTo>
                  <a:pt x="16" y="98"/>
                </a:lnTo>
              </a:path>
              <a:path w="206" h="108">
                <a:moveTo>
                  <a:pt x="16" y="98"/>
                </a:moveTo>
                <a:lnTo>
                  <a:pt x="31" y="98"/>
                </a:lnTo>
                <a:lnTo>
                  <a:pt x="35" y="100"/>
                </a:lnTo>
                <a:lnTo>
                  <a:pt x="16" y="98"/>
                </a:lnTo>
              </a:path>
              <a:path w="206" h="108">
                <a:moveTo>
                  <a:pt x="141" y="98"/>
                </a:moveTo>
                <a:lnTo>
                  <a:pt x="182" y="103"/>
                </a:lnTo>
                <a:lnTo>
                  <a:pt x="134" y="103"/>
                </a:lnTo>
                <a:lnTo>
                  <a:pt x="141" y="98"/>
                </a:lnTo>
              </a:path>
              <a:path w="206" h="108">
                <a:moveTo>
                  <a:pt x="141" y="98"/>
                </a:moveTo>
                <a:lnTo>
                  <a:pt x="187" y="98"/>
                </a:lnTo>
                <a:lnTo>
                  <a:pt x="182" y="103"/>
                </a:lnTo>
                <a:lnTo>
                  <a:pt x="141" y="98"/>
                </a:lnTo>
              </a:path>
              <a:path w="206" h="108">
                <a:moveTo>
                  <a:pt x="160" y="103"/>
                </a:moveTo>
                <a:lnTo>
                  <a:pt x="180" y="105"/>
                </a:lnTo>
                <a:lnTo>
                  <a:pt x="163" y="105"/>
                </a:lnTo>
                <a:lnTo>
                  <a:pt x="160" y="103"/>
                </a:lnTo>
              </a:path>
              <a:path w="206" h="108">
                <a:moveTo>
                  <a:pt x="160" y="103"/>
                </a:moveTo>
                <a:lnTo>
                  <a:pt x="182" y="103"/>
                </a:lnTo>
                <a:lnTo>
                  <a:pt x="180" y="105"/>
                </a:lnTo>
                <a:lnTo>
                  <a:pt x="160" y="103"/>
                </a:lnTo>
              </a:path>
              <a:path w="206" h="108">
                <a:moveTo>
                  <a:pt x="134" y="103"/>
                </a:moveTo>
                <a:lnTo>
                  <a:pt x="158" y="105"/>
                </a:lnTo>
                <a:lnTo>
                  <a:pt x="131" y="105"/>
                </a:lnTo>
                <a:lnTo>
                  <a:pt x="134" y="103"/>
                </a:lnTo>
              </a:path>
              <a:path w="206" h="108">
                <a:moveTo>
                  <a:pt x="134" y="103"/>
                </a:moveTo>
                <a:lnTo>
                  <a:pt x="160" y="103"/>
                </a:lnTo>
                <a:lnTo>
                  <a:pt x="158" y="105"/>
                </a:lnTo>
                <a:lnTo>
                  <a:pt x="134" y="103"/>
                </a:lnTo>
              </a:path>
              <a:path w="206" h="108">
                <a:moveTo>
                  <a:pt x="9" y="100"/>
                </a:moveTo>
                <a:lnTo>
                  <a:pt x="33" y="105"/>
                </a:lnTo>
                <a:lnTo>
                  <a:pt x="0" y="105"/>
                </a:lnTo>
                <a:lnTo>
                  <a:pt x="9" y="100"/>
                </a:lnTo>
              </a:path>
              <a:path w="206" h="108">
                <a:moveTo>
                  <a:pt x="9" y="100"/>
                </a:moveTo>
                <a:lnTo>
                  <a:pt x="35" y="100"/>
                </a:lnTo>
                <a:lnTo>
                  <a:pt x="33" y="105"/>
                </a:lnTo>
                <a:lnTo>
                  <a:pt x="9" y="100"/>
                </a:lnTo>
              </a:path>
              <a:path w="206" h="108">
                <a:moveTo>
                  <a:pt x="163" y="105"/>
                </a:moveTo>
                <a:lnTo>
                  <a:pt x="180" y="108"/>
                </a:lnTo>
                <a:lnTo>
                  <a:pt x="165" y="108"/>
                </a:lnTo>
                <a:lnTo>
                  <a:pt x="163" y="105"/>
                </a:lnTo>
              </a:path>
              <a:path w="206" h="108">
                <a:moveTo>
                  <a:pt x="163" y="105"/>
                </a:moveTo>
                <a:lnTo>
                  <a:pt x="180" y="105"/>
                </a:lnTo>
                <a:lnTo>
                  <a:pt x="180" y="108"/>
                </a:lnTo>
                <a:lnTo>
                  <a:pt x="163" y="105"/>
                </a:lnTo>
              </a:path>
              <a:path w="206" h="108">
                <a:moveTo>
                  <a:pt x="19" y="105"/>
                </a:moveTo>
                <a:lnTo>
                  <a:pt x="33" y="108"/>
                </a:lnTo>
                <a:lnTo>
                  <a:pt x="21" y="108"/>
                </a:lnTo>
                <a:lnTo>
                  <a:pt x="19" y="105"/>
                </a:lnTo>
              </a:path>
              <a:path w="206" h="108">
                <a:moveTo>
                  <a:pt x="19" y="105"/>
                </a:moveTo>
                <a:lnTo>
                  <a:pt x="33" y="105"/>
                </a:lnTo>
                <a:lnTo>
                  <a:pt x="33" y="108"/>
                </a:lnTo>
                <a:lnTo>
                  <a:pt x="19" y="105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44" name="path 12344"/>
          <p:cNvSpPr/>
          <p:nvPr/>
        </p:nvSpPr>
        <p:spPr>
          <a:xfrm>
            <a:off x="7339583" y="9571735"/>
            <a:ext cx="300228" cy="25908"/>
          </a:xfrm>
          <a:custGeom>
            <a:avLst/>
            <a:gdLst/>
            <a:ahLst/>
            <a:cxnLst/>
            <a:rect l="0" t="0" r="0" b="0"/>
            <a:pathLst>
              <a:path w="472" h="40">
                <a:moveTo>
                  <a:pt x="460" y="28"/>
                </a:moveTo>
                <a:lnTo>
                  <a:pt x="472" y="33"/>
                </a:lnTo>
                <a:lnTo>
                  <a:pt x="463" y="33"/>
                </a:lnTo>
                <a:lnTo>
                  <a:pt x="460" y="28"/>
                </a:lnTo>
              </a:path>
              <a:path w="472" h="40">
                <a:moveTo>
                  <a:pt x="460" y="28"/>
                </a:moveTo>
                <a:lnTo>
                  <a:pt x="472" y="28"/>
                </a:lnTo>
                <a:lnTo>
                  <a:pt x="472" y="33"/>
                </a:lnTo>
                <a:lnTo>
                  <a:pt x="460" y="28"/>
                </a:lnTo>
              </a:path>
              <a:path w="472" h="40">
                <a:moveTo>
                  <a:pt x="26" y="0"/>
                </a:moveTo>
                <a:lnTo>
                  <a:pt x="9" y="38"/>
                </a:lnTo>
                <a:lnTo>
                  <a:pt x="0" y="38"/>
                </a:lnTo>
                <a:lnTo>
                  <a:pt x="26" y="0"/>
                </a:lnTo>
              </a:path>
              <a:path w="472" h="40">
                <a:moveTo>
                  <a:pt x="26" y="0"/>
                </a:moveTo>
                <a:lnTo>
                  <a:pt x="38" y="0"/>
                </a:lnTo>
                <a:lnTo>
                  <a:pt x="9" y="38"/>
                </a:lnTo>
                <a:lnTo>
                  <a:pt x="26" y="0"/>
                </a:lnTo>
              </a:path>
              <a:path w="472" h="40">
                <a:moveTo>
                  <a:pt x="403" y="16"/>
                </a:moveTo>
                <a:lnTo>
                  <a:pt x="395" y="38"/>
                </a:lnTo>
                <a:lnTo>
                  <a:pt x="386" y="38"/>
                </a:lnTo>
                <a:lnTo>
                  <a:pt x="403" y="16"/>
                </a:lnTo>
              </a:path>
              <a:path w="472" h="40">
                <a:moveTo>
                  <a:pt x="403" y="16"/>
                </a:moveTo>
                <a:lnTo>
                  <a:pt x="410" y="16"/>
                </a:lnTo>
                <a:lnTo>
                  <a:pt x="395" y="38"/>
                </a:lnTo>
                <a:lnTo>
                  <a:pt x="403" y="16"/>
                </a:lnTo>
              </a:path>
              <a:path w="472" h="40">
                <a:moveTo>
                  <a:pt x="206" y="21"/>
                </a:moveTo>
                <a:lnTo>
                  <a:pt x="232" y="38"/>
                </a:lnTo>
                <a:lnTo>
                  <a:pt x="187" y="38"/>
                </a:lnTo>
                <a:lnTo>
                  <a:pt x="206" y="21"/>
                </a:lnTo>
              </a:path>
              <a:path w="472" h="40">
                <a:moveTo>
                  <a:pt x="206" y="21"/>
                </a:moveTo>
                <a:lnTo>
                  <a:pt x="247" y="21"/>
                </a:lnTo>
                <a:lnTo>
                  <a:pt x="232" y="38"/>
                </a:lnTo>
                <a:lnTo>
                  <a:pt x="206" y="21"/>
                </a:lnTo>
              </a:path>
              <a:path w="472" h="40">
                <a:moveTo>
                  <a:pt x="417" y="28"/>
                </a:moveTo>
                <a:lnTo>
                  <a:pt x="412" y="40"/>
                </a:lnTo>
                <a:lnTo>
                  <a:pt x="395" y="40"/>
                </a:lnTo>
                <a:lnTo>
                  <a:pt x="417" y="28"/>
                </a:lnTo>
              </a:path>
              <a:path w="472" h="40">
                <a:moveTo>
                  <a:pt x="417" y="28"/>
                </a:moveTo>
                <a:lnTo>
                  <a:pt x="441" y="28"/>
                </a:lnTo>
                <a:lnTo>
                  <a:pt x="412" y="40"/>
                </a:lnTo>
                <a:lnTo>
                  <a:pt x="417" y="28"/>
                </a:lnTo>
              </a:path>
              <a:path w="472" h="40">
                <a:moveTo>
                  <a:pt x="386" y="38"/>
                </a:moveTo>
                <a:lnTo>
                  <a:pt x="395" y="40"/>
                </a:lnTo>
                <a:lnTo>
                  <a:pt x="386" y="40"/>
                </a:lnTo>
                <a:lnTo>
                  <a:pt x="386" y="38"/>
                </a:lnTo>
              </a:path>
              <a:path w="472" h="40">
                <a:moveTo>
                  <a:pt x="386" y="38"/>
                </a:moveTo>
                <a:lnTo>
                  <a:pt x="395" y="38"/>
                </a:lnTo>
                <a:lnTo>
                  <a:pt x="395" y="40"/>
                </a:lnTo>
                <a:lnTo>
                  <a:pt x="386" y="38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46" name="path 12346"/>
          <p:cNvSpPr/>
          <p:nvPr/>
        </p:nvSpPr>
        <p:spPr>
          <a:xfrm>
            <a:off x="9145523" y="10054843"/>
            <a:ext cx="153923" cy="6096"/>
          </a:xfrm>
          <a:custGeom>
            <a:avLst/>
            <a:gdLst/>
            <a:ahLst/>
            <a:cxnLst/>
            <a:rect l="0" t="0" r="0" b="0"/>
            <a:pathLst>
              <a:path w="242" h="9">
                <a:moveTo>
                  <a:pt x="216" y="2"/>
                </a:moveTo>
                <a:lnTo>
                  <a:pt x="235" y="9"/>
                </a:lnTo>
                <a:lnTo>
                  <a:pt x="211" y="9"/>
                </a:lnTo>
                <a:lnTo>
                  <a:pt x="216" y="2"/>
                </a:lnTo>
              </a:path>
              <a:path w="242" h="9">
                <a:moveTo>
                  <a:pt x="216" y="2"/>
                </a:moveTo>
                <a:lnTo>
                  <a:pt x="242" y="2"/>
                </a:lnTo>
                <a:lnTo>
                  <a:pt x="235" y="9"/>
                </a:lnTo>
                <a:lnTo>
                  <a:pt x="216" y="2"/>
                </a:lnTo>
              </a:path>
              <a:path w="242" h="9">
                <a:moveTo>
                  <a:pt x="9" y="0"/>
                </a:moveTo>
                <a:lnTo>
                  <a:pt x="14" y="9"/>
                </a:lnTo>
                <a:lnTo>
                  <a:pt x="0" y="9"/>
                </a:lnTo>
                <a:lnTo>
                  <a:pt x="9" y="0"/>
                </a:lnTo>
              </a:path>
              <a:path w="242" h="9">
                <a:moveTo>
                  <a:pt x="9" y="0"/>
                </a:moveTo>
                <a:lnTo>
                  <a:pt x="24" y="0"/>
                </a:lnTo>
                <a:lnTo>
                  <a:pt x="14" y="9"/>
                </a:lnTo>
                <a:lnTo>
                  <a:pt x="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48" name="path 12348"/>
          <p:cNvSpPr/>
          <p:nvPr/>
        </p:nvSpPr>
        <p:spPr>
          <a:xfrm>
            <a:off x="9124188" y="10045700"/>
            <a:ext cx="210311" cy="28955"/>
          </a:xfrm>
          <a:custGeom>
            <a:avLst/>
            <a:gdLst/>
            <a:ahLst/>
            <a:cxnLst/>
            <a:rect l="0" t="0" r="0" b="0"/>
            <a:pathLst>
              <a:path w="331" h="45">
                <a:moveTo>
                  <a:pt x="314" y="0"/>
                </a:moveTo>
                <a:lnTo>
                  <a:pt x="287" y="43"/>
                </a:lnTo>
                <a:lnTo>
                  <a:pt x="268" y="43"/>
                </a:lnTo>
                <a:lnTo>
                  <a:pt x="314" y="0"/>
                </a:lnTo>
              </a:path>
              <a:path w="331" h="45">
                <a:moveTo>
                  <a:pt x="314" y="0"/>
                </a:moveTo>
                <a:lnTo>
                  <a:pt x="331" y="0"/>
                </a:lnTo>
                <a:lnTo>
                  <a:pt x="287" y="43"/>
                </a:lnTo>
                <a:lnTo>
                  <a:pt x="314" y="0"/>
                </a:lnTo>
              </a:path>
              <a:path w="331" h="45">
                <a:moveTo>
                  <a:pt x="62" y="14"/>
                </a:moveTo>
                <a:lnTo>
                  <a:pt x="120" y="43"/>
                </a:lnTo>
                <a:lnTo>
                  <a:pt x="100" y="43"/>
                </a:lnTo>
                <a:lnTo>
                  <a:pt x="62" y="14"/>
                </a:lnTo>
              </a:path>
              <a:path w="331" h="45">
                <a:moveTo>
                  <a:pt x="62" y="14"/>
                </a:moveTo>
                <a:lnTo>
                  <a:pt x="79" y="14"/>
                </a:lnTo>
                <a:lnTo>
                  <a:pt x="120" y="43"/>
                </a:lnTo>
                <a:lnTo>
                  <a:pt x="62" y="14"/>
                </a:lnTo>
              </a:path>
              <a:path w="331" h="45">
                <a:moveTo>
                  <a:pt x="0" y="35"/>
                </a:moveTo>
                <a:lnTo>
                  <a:pt x="21" y="43"/>
                </a:lnTo>
                <a:lnTo>
                  <a:pt x="0" y="43"/>
                </a:lnTo>
                <a:lnTo>
                  <a:pt x="0" y="35"/>
                </a:lnTo>
              </a:path>
              <a:path w="331" h="45">
                <a:moveTo>
                  <a:pt x="0" y="35"/>
                </a:moveTo>
                <a:lnTo>
                  <a:pt x="28" y="35"/>
                </a:lnTo>
                <a:lnTo>
                  <a:pt x="21" y="43"/>
                </a:lnTo>
                <a:lnTo>
                  <a:pt x="0" y="35"/>
                </a:lnTo>
              </a:path>
              <a:path w="331" h="45">
                <a:moveTo>
                  <a:pt x="2" y="43"/>
                </a:moveTo>
                <a:lnTo>
                  <a:pt x="12" y="43"/>
                </a:lnTo>
                <a:lnTo>
                  <a:pt x="2" y="45"/>
                </a:lnTo>
                <a:lnTo>
                  <a:pt x="2" y="4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50" name="path 12350"/>
          <p:cNvSpPr/>
          <p:nvPr/>
        </p:nvSpPr>
        <p:spPr>
          <a:xfrm>
            <a:off x="7333488" y="9503156"/>
            <a:ext cx="266700" cy="21335"/>
          </a:xfrm>
          <a:custGeom>
            <a:avLst/>
            <a:gdLst/>
            <a:ahLst/>
            <a:cxnLst/>
            <a:rect l="0" t="0" r="0" b="0"/>
            <a:pathLst>
              <a:path w="420" h="33">
                <a:moveTo>
                  <a:pt x="215" y="0"/>
                </a:moveTo>
                <a:lnTo>
                  <a:pt x="230" y="2"/>
                </a:lnTo>
                <a:lnTo>
                  <a:pt x="213" y="2"/>
                </a:lnTo>
                <a:lnTo>
                  <a:pt x="215" y="0"/>
                </a:lnTo>
              </a:path>
              <a:path w="420" h="33">
                <a:moveTo>
                  <a:pt x="215" y="0"/>
                </a:moveTo>
                <a:lnTo>
                  <a:pt x="228" y="0"/>
                </a:lnTo>
                <a:lnTo>
                  <a:pt x="230" y="2"/>
                </a:lnTo>
                <a:lnTo>
                  <a:pt x="215" y="0"/>
                </a:lnTo>
              </a:path>
              <a:path w="420" h="33">
                <a:moveTo>
                  <a:pt x="213" y="2"/>
                </a:moveTo>
                <a:lnTo>
                  <a:pt x="242" y="9"/>
                </a:lnTo>
                <a:lnTo>
                  <a:pt x="213" y="9"/>
                </a:lnTo>
                <a:lnTo>
                  <a:pt x="213" y="2"/>
                </a:lnTo>
              </a:path>
              <a:path w="420" h="33">
                <a:moveTo>
                  <a:pt x="213" y="2"/>
                </a:moveTo>
                <a:lnTo>
                  <a:pt x="230" y="2"/>
                </a:lnTo>
                <a:lnTo>
                  <a:pt x="242" y="9"/>
                </a:lnTo>
                <a:lnTo>
                  <a:pt x="213" y="2"/>
                </a:lnTo>
              </a:path>
              <a:path w="420" h="33">
                <a:moveTo>
                  <a:pt x="213" y="9"/>
                </a:moveTo>
                <a:lnTo>
                  <a:pt x="244" y="11"/>
                </a:lnTo>
                <a:lnTo>
                  <a:pt x="228" y="11"/>
                </a:lnTo>
                <a:lnTo>
                  <a:pt x="213" y="9"/>
                </a:lnTo>
              </a:path>
              <a:path w="420" h="33">
                <a:moveTo>
                  <a:pt x="213" y="9"/>
                </a:moveTo>
                <a:lnTo>
                  <a:pt x="242" y="9"/>
                </a:lnTo>
                <a:lnTo>
                  <a:pt x="244" y="11"/>
                </a:lnTo>
                <a:lnTo>
                  <a:pt x="213" y="9"/>
                </a:lnTo>
              </a:path>
              <a:path w="420" h="33">
                <a:moveTo>
                  <a:pt x="376" y="16"/>
                </a:moveTo>
                <a:lnTo>
                  <a:pt x="376" y="19"/>
                </a:lnTo>
                <a:lnTo>
                  <a:pt x="367" y="19"/>
                </a:lnTo>
                <a:lnTo>
                  <a:pt x="376" y="16"/>
                </a:lnTo>
              </a:path>
              <a:path w="420" h="33">
                <a:moveTo>
                  <a:pt x="4" y="21"/>
                </a:moveTo>
                <a:lnTo>
                  <a:pt x="4" y="23"/>
                </a:lnTo>
                <a:lnTo>
                  <a:pt x="0" y="23"/>
                </a:lnTo>
                <a:lnTo>
                  <a:pt x="4" y="21"/>
                </a:lnTo>
              </a:path>
              <a:path w="420" h="33">
                <a:moveTo>
                  <a:pt x="228" y="11"/>
                </a:moveTo>
                <a:lnTo>
                  <a:pt x="266" y="23"/>
                </a:lnTo>
                <a:lnTo>
                  <a:pt x="251" y="23"/>
                </a:lnTo>
                <a:lnTo>
                  <a:pt x="228" y="11"/>
                </a:lnTo>
              </a:path>
              <a:path w="420" h="33">
                <a:moveTo>
                  <a:pt x="228" y="11"/>
                </a:moveTo>
                <a:lnTo>
                  <a:pt x="244" y="11"/>
                </a:lnTo>
                <a:lnTo>
                  <a:pt x="266" y="23"/>
                </a:lnTo>
                <a:lnTo>
                  <a:pt x="228" y="11"/>
                </a:lnTo>
              </a:path>
              <a:path w="420" h="33">
                <a:moveTo>
                  <a:pt x="415" y="26"/>
                </a:moveTo>
                <a:lnTo>
                  <a:pt x="417" y="28"/>
                </a:lnTo>
                <a:lnTo>
                  <a:pt x="410" y="28"/>
                </a:lnTo>
                <a:lnTo>
                  <a:pt x="415" y="26"/>
                </a:lnTo>
              </a:path>
              <a:path w="420" h="33">
                <a:moveTo>
                  <a:pt x="367" y="19"/>
                </a:moveTo>
                <a:lnTo>
                  <a:pt x="381" y="28"/>
                </a:lnTo>
                <a:lnTo>
                  <a:pt x="367" y="28"/>
                </a:lnTo>
                <a:lnTo>
                  <a:pt x="367" y="19"/>
                </a:lnTo>
              </a:path>
              <a:path w="420" h="33">
                <a:moveTo>
                  <a:pt x="367" y="19"/>
                </a:moveTo>
                <a:lnTo>
                  <a:pt x="376" y="19"/>
                </a:lnTo>
                <a:lnTo>
                  <a:pt x="381" y="28"/>
                </a:lnTo>
                <a:lnTo>
                  <a:pt x="367" y="19"/>
                </a:lnTo>
              </a:path>
              <a:path w="420" h="33">
                <a:moveTo>
                  <a:pt x="410" y="28"/>
                </a:moveTo>
                <a:lnTo>
                  <a:pt x="420" y="31"/>
                </a:lnTo>
                <a:lnTo>
                  <a:pt x="408" y="31"/>
                </a:lnTo>
                <a:lnTo>
                  <a:pt x="410" y="28"/>
                </a:lnTo>
              </a:path>
              <a:path w="420" h="33">
                <a:moveTo>
                  <a:pt x="410" y="28"/>
                </a:moveTo>
                <a:lnTo>
                  <a:pt x="417" y="28"/>
                </a:lnTo>
                <a:lnTo>
                  <a:pt x="420" y="31"/>
                </a:lnTo>
                <a:lnTo>
                  <a:pt x="410" y="28"/>
                </a:lnTo>
              </a:path>
              <a:path w="420" h="33">
                <a:moveTo>
                  <a:pt x="251" y="23"/>
                </a:moveTo>
                <a:lnTo>
                  <a:pt x="266" y="33"/>
                </a:lnTo>
                <a:lnTo>
                  <a:pt x="259" y="33"/>
                </a:lnTo>
                <a:lnTo>
                  <a:pt x="251" y="23"/>
                </a:lnTo>
              </a:path>
              <a:path w="420" h="33">
                <a:moveTo>
                  <a:pt x="251" y="23"/>
                </a:moveTo>
                <a:lnTo>
                  <a:pt x="266" y="23"/>
                </a:lnTo>
                <a:lnTo>
                  <a:pt x="266" y="33"/>
                </a:lnTo>
                <a:lnTo>
                  <a:pt x="251" y="23"/>
                </a:lnTo>
              </a:path>
              <a:path w="420" h="33">
                <a:moveTo>
                  <a:pt x="0" y="23"/>
                </a:moveTo>
                <a:lnTo>
                  <a:pt x="11" y="33"/>
                </a:lnTo>
                <a:lnTo>
                  <a:pt x="0" y="33"/>
                </a:lnTo>
                <a:lnTo>
                  <a:pt x="0" y="23"/>
                </a:lnTo>
              </a:path>
              <a:path w="420" h="33">
                <a:moveTo>
                  <a:pt x="0" y="23"/>
                </a:moveTo>
                <a:lnTo>
                  <a:pt x="4" y="23"/>
                </a:lnTo>
                <a:lnTo>
                  <a:pt x="11" y="33"/>
                </a:lnTo>
                <a:lnTo>
                  <a:pt x="0" y="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52" name="path 12352"/>
          <p:cNvSpPr/>
          <p:nvPr/>
        </p:nvSpPr>
        <p:spPr>
          <a:xfrm>
            <a:off x="7272528" y="9547352"/>
            <a:ext cx="335279" cy="21336"/>
          </a:xfrm>
          <a:custGeom>
            <a:avLst/>
            <a:gdLst/>
            <a:ahLst/>
            <a:cxnLst/>
            <a:rect l="0" t="0" r="0" b="0"/>
            <a:pathLst>
              <a:path w="527" h="33">
                <a:moveTo>
                  <a:pt x="107" y="14"/>
                </a:moveTo>
                <a:lnTo>
                  <a:pt x="127" y="14"/>
                </a:lnTo>
                <a:lnTo>
                  <a:pt x="127" y="16"/>
                </a:lnTo>
                <a:lnTo>
                  <a:pt x="107" y="14"/>
                </a:lnTo>
              </a:path>
              <a:path w="527" h="33">
                <a:moveTo>
                  <a:pt x="95" y="14"/>
                </a:moveTo>
                <a:lnTo>
                  <a:pt x="105" y="16"/>
                </a:lnTo>
                <a:lnTo>
                  <a:pt x="95" y="16"/>
                </a:lnTo>
                <a:lnTo>
                  <a:pt x="95" y="14"/>
                </a:lnTo>
              </a:path>
              <a:path w="527" h="33">
                <a:moveTo>
                  <a:pt x="95" y="14"/>
                </a:moveTo>
                <a:lnTo>
                  <a:pt x="105" y="14"/>
                </a:lnTo>
                <a:lnTo>
                  <a:pt x="105" y="16"/>
                </a:lnTo>
                <a:lnTo>
                  <a:pt x="95" y="14"/>
                </a:lnTo>
              </a:path>
              <a:path w="527" h="33">
                <a:moveTo>
                  <a:pt x="491" y="11"/>
                </a:moveTo>
                <a:lnTo>
                  <a:pt x="499" y="16"/>
                </a:lnTo>
                <a:lnTo>
                  <a:pt x="487" y="16"/>
                </a:lnTo>
                <a:lnTo>
                  <a:pt x="491" y="11"/>
                </a:lnTo>
              </a:path>
              <a:path w="527" h="33">
                <a:moveTo>
                  <a:pt x="491" y="11"/>
                </a:moveTo>
                <a:lnTo>
                  <a:pt x="501" y="11"/>
                </a:lnTo>
                <a:lnTo>
                  <a:pt x="499" y="16"/>
                </a:lnTo>
                <a:lnTo>
                  <a:pt x="491" y="11"/>
                </a:lnTo>
              </a:path>
              <a:path w="527" h="33">
                <a:moveTo>
                  <a:pt x="472" y="7"/>
                </a:moveTo>
                <a:lnTo>
                  <a:pt x="482" y="19"/>
                </a:lnTo>
                <a:lnTo>
                  <a:pt x="472" y="19"/>
                </a:lnTo>
                <a:lnTo>
                  <a:pt x="472" y="7"/>
                </a:lnTo>
              </a:path>
              <a:path w="527" h="33">
                <a:moveTo>
                  <a:pt x="472" y="7"/>
                </a:moveTo>
                <a:lnTo>
                  <a:pt x="482" y="7"/>
                </a:lnTo>
                <a:lnTo>
                  <a:pt x="482" y="19"/>
                </a:lnTo>
                <a:lnTo>
                  <a:pt x="472" y="7"/>
                </a:lnTo>
              </a:path>
              <a:path w="527" h="33">
                <a:moveTo>
                  <a:pt x="328" y="0"/>
                </a:moveTo>
                <a:lnTo>
                  <a:pt x="319" y="19"/>
                </a:lnTo>
                <a:lnTo>
                  <a:pt x="309" y="19"/>
                </a:lnTo>
                <a:lnTo>
                  <a:pt x="328" y="0"/>
                </a:lnTo>
              </a:path>
              <a:path w="527" h="33">
                <a:moveTo>
                  <a:pt x="328" y="0"/>
                </a:moveTo>
                <a:lnTo>
                  <a:pt x="340" y="0"/>
                </a:lnTo>
                <a:lnTo>
                  <a:pt x="319" y="19"/>
                </a:lnTo>
                <a:lnTo>
                  <a:pt x="328" y="0"/>
                </a:lnTo>
              </a:path>
              <a:path w="527" h="33">
                <a:moveTo>
                  <a:pt x="2" y="21"/>
                </a:moveTo>
                <a:lnTo>
                  <a:pt x="7" y="23"/>
                </a:lnTo>
                <a:lnTo>
                  <a:pt x="0" y="23"/>
                </a:lnTo>
                <a:lnTo>
                  <a:pt x="2" y="21"/>
                </a:lnTo>
              </a:path>
              <a:path w="527" h="33">
                <a:moveTo>
                  <a:pt x="487" y="16"/>
                </a:moveTo>
                <a:lnTo>
                  <a:pt x="525" y="21"/>
                </a:lnTo>
                <a:lnTo>
                  <a:pt x="482" y="21"/>
                </a:lnTo>
                <a:lnTo>
                  <a:pt x="487" y="16"/>
                </a:lnTo>
              </a:path>
              <a:path w="527" h="33">
                <a:moveTo>
                  <a:pt x="487" y="16"/>
                </a:moveTo>
                <a:lnTo>
                  <a:pt x="523" y="16"/>
                </a:lnTo>
                <a:lnTo>
                  <a:pt x="525" y="21"/>
                </a:lnTo>
                <a:lnTo>
                  <a:pt x="487" y="16"/>
                </a:lnTo>
              </a:path>
              <a:path w="527" h="33">
                <a:moveTo>
                  <a:pt x="472" y="19"/>
                </a:moveTo>
                <a:lnTo>
                  <a:pt x="482" y="21"/>
                </a:lnTo>
                <a:lnTo>
                  <a:pt x="470" y="21"/>
                </a:lnTo>
                <a:lnTo>
                  <a:pt x="472" y="19"/>
                </a:lnTo>
              </a:path>
              <a:path w="527" h="33">
                <a:moveTo>
                  <a:pt x="472" y="19"/>
                </a:moveTo>
                <a:lnTo>
                  <a:pt x="482" y="19"/>
                </a:lnTo>
                <a:lnTo>
                  <a:pt x="482" y="21"/>
                </a:lnTo>
                <a:lnTo>
                  <a:pt x="472" y="19"/>
                </a:lnTo>
              </a:path>
              <a:path w="527" h="33">
                <a:moveTo>
                  <a:pt x="350" y="14"/>
                </a:moveTo>
                <a:lnTo>
                  <a:pt x="364" y="21"/>
                </a:lnTo>
                <a:lnTo>
                  <a:pt x="328" y="21"/>
                </a:lnTo>
                <a:lnTo>
                  <a:pt x="350" y="14"/>
                </a:lnTo>
              </a:path>
              <a:path w="527" h="33">
                <a:moveTo>
                  <a:pt x="350" y="14"/>
                </a:moveTo>
                <a:lnTo>
                  <a:pt x="362" y="14"/>
                </a:lnTo>
                <a:lnTo>
                  <a:pt x="364" y="21"/>
                </a:lnTo>
                <a:lnTo>
                  <a:pt x="350" y="14"/>
                </a:lnTo>
              </a:path>
              <a:path w="527" h="33">
                <a:moveTo>
                  <a:pt x="309" y="19"/>
                </a:moveTo>
                <a:lnTo>
                  <a:pt x="328" y="21"/>
                </a:lnTo>
                <a:lnTo>
                  <a:pt x="309" y="21"/>
                </a:lnTo>
                <a:lnTo>
                  <a:pt x="309" y="19"/>
                </a:lnTo>
              </a:path>
              <a:path w="527" h="33">
                <a:moveTo>
                  <a:pt x="309" y="19"/>
                </a:moveTo>
                <a:lnTo>
                  <a:pt x="319" y="19"/>
                </a:lnTo>
                <a:lnTo>
                  <a:pt x="328" y="21"/>
                </a:lnTo>
                <a:lnTo>
                  <a:pt x="309" y="19"/>
                </a:lnTo>
              </a:path>
              <a:path w="527" h="33">
                <a:moveTo>
                  <a:pt x="470" y="21"/>
                </a:moveTo>
                <a:lnTo>
                  <a:pt x="527" y="23"/>
                </a:lnTo>
                <a:lnTo>
                  <a:pt x="470" y="23"/>
                </a:lnTo>
                <a:lnTo>
                  <a:pt x="470" y="21"/>
                </a:lnTo>
              </a:path>
              <a:path w="527" h="33">
                <a:moveTo>
                  <a:pt x="470" y="21"/>
                </a:moveTo>
                <a:lnTo>
                  <a:pt x="525" y="21"/>
                </a:lnTo>
                <a:lnTo>
                  <a:pt x="527" y="23"/>
                </a:lnTo>
                <a:lnTo>
                  <a:pt x="470" y="21"/>
                </a:lnTo>
              </a:path>
              <a:path w="527" h="33">
                <a:moveTo>
                  <a:pt x="146" y="16"/>
                </a:moveTo>
                <a:lnTo>
                  <a:pt x="155" y="23"/>
                </a:lnTo>
                <a:lnTo>
                  <a:pt x="129" y="23"/>
                </a:lnTo>
                <a:lnTo>
                  <a:pt x="146" y="16"/>
                </a:lnTo>
              </a:path>
              <a:path w="527" h="33">
                <a:moveTo>
                  <a:pt x="146" y="16"/>
                </a:moveTo>
                <a:lnTo>
                  <a:pt x="158" y="16"/>
                </a:lnTo>
                <a:lnTo>
                  <a:pt x="155" y="23"/>
                </a:lnTo>
                <a:lnTo>
                  <a:pt x="146" y="16"/>
                </a:lnTo>
              </a:path>
              <a:path w="527" h="33">
                <a:moveTo>
                  <a:pt x="309" y="21"/>
                </a:moveTo>
                <a:lnTo>
                  <a:pt x="360" y="26"/>
                </a:lnTo>
                <a:lnTo>
                  <a:pt x="304" y="26"/>
                </a:lnTo>
                <a:lnTo>
                  <a:pt x="309" y="21"/>
                </a:lnTo>
              </a:path>
              <a:path w="527" h="33">
                <a:moveTo>
                  <a:pt x="309" y="21"/>
                </a:moveTo>
                <a:lnTo>
                  <a:pt x="364" y="21"/>
                </a:lnTo>
                <a:lnTo>
                  <a:pt x="360" y="26"/>
                </a:lnTo>
                <a:lnTo>
                  <a:pt x="309" y="21"/>
                </a:lnTo>
              </a:path>
              <a:path w="527" h="33">
                <a:moveTo>
                  <a:pt x="129" y="23"/>
                </a:moveTo>
                <a:lnTo>
                  <a:pt x="155" y="26"/>
                </a:lnTo>
                <a:lnTo>
                  <a:pt x="127" y="26"/>
                </a:lnTo>
                <a:lnTo>
                  <a:pt x="129" y="23"/>
                </a:lnTo>
              </a:path>
              <a:path w="527" h="33">
                <a:moveTo>
                  <a:pt x="129" y="23"/>
                </a:moveTo>
                <a:lnTo>
                  <a:pt x="155" y="23"/>
                </a:lnTo>
                <a:lnTo>
                  <a:pt x="155" y="26"/>
                </a:lnTo>
                <a:lnTo>
                  <a:pt x="129" y="23"/>
                </a:lnTo>
              </a:path>
              <a:path w="527" h="33">
                <a:moveTo>
                  <a:pt x="95" y="16"/>
                </a:moveTo>
                <a:lnTo>
                  <a:pt x="115" y="26"/>
                </a:lnTo>
                <a:lnTo>
                  <a:pt x="95" y="26"/>
                </a:lnTo>
                <a:lnTo>
                  <a:pt x="95" y="16"/>
                </a:lnTo>
              </a:path>
              <a:path w="527" h="33">
                <a:moveTo>
                  <a:pt x="95" y="16"/>
                </a:moveTo>
                <a:lnTo>
                  <a:pt x="127" y="16"/>
                </a:lnTo>
                <a:lnTo>
                  <a:pt x="115" y="26"/>
                </a:lnTo>
                <a:lnTo>
                  <a:pt x="95" y="16"/>
                </a:lnTo>
              </a:path>
              <a:path w="527" h="33">
                <a:moveTo>
                  <a:pt x="470" y="23"/>
                </a:moveTo>
                <a:lnTo>
                  <a:pt x="527" y="28"/>
                </a:lnTo>
                <a:lnTo>
                  <a:pt x="467" y="28"/>
                </a:lnTo>
                <a:lnTo>
                  <a:pt x="470" y="23"/>
                </a:lnTo>
              </a:path>
              <a:path w="527" h="33">
                <a:moveTo>
                  <a:pt x="470" y="23"/>
                </a:moveTo>
                <a:lnTo>
                  <a:pt x="527" y="23"/>
                </a:lnTo>
                <a:lnTo>
                  <a:pt x="527" y="28"/>
                </a:lnTo>
                <a:lnTo>
                  <a:pt x="470" y="23"/>
                </a:lnTo>
              </a:path>
              <a:path w="527" h="33">
                <a:moveTo>
                  <a:pt x="304" y="26"/>
                </a:moveTo>
                <a:lnTo>
                  <a:pt x="357" y="28"/>
                </a:lnTo>
                <a:lnTo>
                  <a:pt x="297" y="28"/>
                </a:lnTo>
                <a:lnTo>
                  <a:pt x="304" y="26"/>
                </a:lnTo>
              </a:path>
              <a:path w="527" h="33">
                <a:moveTo>
                  <a:pt x="304" y="26"/>
                </a:moveTo>
                <a:lnTo>
                  <a:pt x="360" y="26"/>
                </a:lnTo>
                <a:lnTo>
                  <a:pt x="357" y="28"/>
                </a:lnTo>
                <a:lnTo>
                  <a:pt x="304" y="26"/>
                </a:lnTo>
              </a:path>
              <a:path w="527" h="33">
                <a:moveTo>
                  <a:pt x="515" y="28"/>
                </a:moveTo>
                <a:lnTo>
                  <a:pt x="527" y="31"/>
                </a:lnTo>
                <a:lnTo>
                  <a:pt x="518" y="31"/>
                </a:lnTo>
                <a:lnTo>
                  <a:pt x="515" y="28"/>
                </a:lnTo>
              </a:path>
              <a:path w="527" h="33">
                <a:moveTo>
                  <a:pt x="515" y="28"/>
                </a:moveTo>
                <a:lnTo>
                  <a:pt x="527" y="28"/>
                </a:lnTo>
                <a:lnTo>
                  <a:pt x="527" y="31"/>
                </a:lnTo>
                <a:lnTo>
                  <a:pt x="515" y="28"/>
                </a:lnTo>
              </a:path>
              <a:path w="527" h="33">
                <a:moveTo>
                  <a:pt x="340" y="28"/>
                </a:moveTo>
                <a:lnTo>
                  <a:pt x="355" y="31"/>
                </a:lnTo>
                <a:lnTo>
                  <a:pt x="340" y="31"/>
                </a:lnTo>
                <a:lnTo>
                  <a:pt x="340" y="28"/>
                </a:lnTo>
              </a:path>
              <a:path w="527" h="33">
                <a:moveTo>
                  <a:pt x="340" y="28"/>
                </a:moveTo>
                <a:lnTo>
                  <a:pt x="357" y="28"/>
                </a:lnTo>
                <a:lnTo>
                  <a:pt x="355" y="31"/>
                </a:lnTo>
                <a:lnTo>
                  <a:pt x="340" y="28"/>
                </a:lnTo>
              </a:path>
              <a:path w="527" h="33">
                <a:moveTo>
                  <a:pt x="297" y="28"/>
                </a:moveTo>
                <a:lnTo>
                  <a:pt x="333" y="31"/>
                </a:lnTo>
                <a:lnTo>
                  <a:pt x="295" y="31"/>
                </a:lnTo>
                <a:lnTo>
                  <a:pt x="297" y="28"/>
                </a:lnTo>
              </a:path>
              <a:path w="527" h="33">
                <a:moveTo>
                  <a:pt x="297" y="28"/>
                </a:moveTo>
                <a:lnTo>
                  <a:pt x="340" y="28"/>
                </a:lnTo>
                <a:lnTo>
                  <a:pt x="333" y="31"/>
                </a:lnTo>
                <a:lnTo>
                  <a:pt x="297" y="28"/>
                </a:lnTo>
              </a:path>
              <a:path w="527" h="33">
                <a:moveTo>
                  <a:pt x="127" y="26"/>
                </a:moveTo>
                <a:lnTo>
                  <a:pt x="151" y="31"/>
                </a:lnTo>
                <a:lnTo>
                  <a:pt x="120" y="31"/>
                </a:lnTo>
                <a:lnTo>
                  <a:pt x="127" y="26"/>
                </a:lnTo>
              </a:path>
              <a:path w="527" h="33">
                <a:moveTo>
                  <a:pt x="127" y="26"/>
                </a:moveTo>
                <a:lnTo>
                  <a:pt x="155" y="26"/>
                </a:lnTo>
                <a:lnTo>
                  <a:pt x="151" y="31"/>
                </a:lnTo>
                <a:lnTo>
                  <a:pt x="127" y="26"/>
                </a:lnTo>
              </a:path>
              <a:path w="527" h="33">
                <a:moveTo>
                  <a:pt x="95" y="26"/>
                </a:moveTo>
                <a:lnTo>
                  <a:pt x="112" y="31"/>
                </a:lnTo>
                <a:lnTo>
                  <a:pt x="91" y="31"/>
                </a:lnTo>
                <a:lnTo>
                  <a:pt x="95" y="26"/>
                </a:lnTo>
              </a:path>
              <a:path w="527" h="33">
                <a:moveTo>
                  <a:pt x="95" y="26"/>
                </a:moveTo>
                <a:lnTo>
                  <a:pt x="115" y="26"/>
                </a:lnTo>
                <a:lnTo>
                  <a:pt x="112" y="31"/>
                </a:lnTo>
                <a:lnTo>
                  <a:pt x="95" y="26"/>
                </a:lnTo>
              </a:path>
              <a:path w="527" h="33">
                <a:moveTo>
                  <a:pt x="340" y="31"/>
                </a:moveTo>
                <a:lnTo>
                  <a:pt x="352" y="33"/>
                </a:lnTo>
                <a:lnTo>
                  <a:pt x="340" y="33"/>
                </a:lnTo>
                <a:lnTo>
                  <a:pt x="340" y="31"/>
                </a:lnTo>
              </a:path>
              <a:path w="527" h="33">
                <a:moveTo>
                  <a:pt x="340" y="31"/>
                </a:moveTo>
                <a:lnTo>
                  <a:pt x="355" y="31"/>
                </a:lnTo>
                <a:lnTo>
                  <a:pt x="352" y="33"/>
                </a:lnTo>
                <a:lnTo>
                  <a:pt x="340" y="31"/>
                </a:lnTo>
              </a:path>
              <a:path w="527" h="33">
                <a:moveTo>
                  <a:pt x="120" y="31"/>
                </a:moveTo>
                <a:lnTo>
                  <a:pt x="148" y="33"/>
                </a:lnTo>
                <a:lnTo>
                  <a:pt x="117" y="33"/>
                </a:lnTo>
                <a:lnTo>
                  <a:pt x="120" y="31"/>
                </a:lnTo>
              </a:path>
              <a:path w="527" h="33">
                <a:moveTo>
                  <a:pt x="120" y="31"/>
                </a:moveTo>
                <a:lnTo>
                  <a:pt x="151" y="31"/>
                </a:lnTo>
                <a:lnTo>
                  <a:pt x="148" y="33"/>
                </a:lnTo>
                <a:lnTo>
                  <a:pt x="120" y="3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54" name="path 12354"/>
          <p:cNvSpPr/>
          <p:nvPr/>
        </p:nvSpPr>
        <p:spPr>
          <a:xfrm>
            <a:off x="9387840" y="9978643"/>
            <a:ext cx="68579" cy="73152"/>
          </a:xfrm>
          <a:custGeom>
            <a:avLst/>
            <a:gdLst/>
            <a:ahLst/>
            <a:cxnLst/>
            <a:rect l="0" t="0" r="0" b="0"/>
            <a:pathLst>
              <a:path w="107" h="115">
                <a:moveTo>
                  <a:pt x="84" y="0"/>
                </a:moveTo>
                <a:lnTo>
                  <a:pt x="107" y="4"/>
                </a:lnTo>
                <a:lnTo>
                  <a:pt x="74" y="4"/>
                </a:lnTo>
                <a:lnTo>
                  <a:pt x="84" y="0"/>
                </a:lnTo>
              </a:path>
              <a:path w="107" h="115">
                <a:moveTo>
                  <a:pt x="84" y="0"/>
                </a:moveTo>
                <a:lnTo>
                  <a:pt x="100" y="0"/>
                </a:lnTo>
                <a:lnTo>
                  <a:pt x="107" y="4"/>
                </a:lnTo>
                <a:lnTo>
                  <a:pt x="84" y="0"/>
                </a:lnTo>
              </a:path>
              <a:path w="107" h="115">
                <a:moveTo>
                  <a:pt x="43" y="0"/>
                </a:moveTo>
                <a:lnTo>
                  <a:pt x="33" y="24"/>
                </a:lnTo>
                <a:lnTo>
                  <a:pt x="26" y="24"/>
                </a:lnTo>
                <a:lnTo>
                  <a:pt x="43" y="0"/>
                </a:lnTo>
              </a:path>
              <a:path w="107" h="115">
                <a:moveTo>
                  <a:pt x="43" y="0"/>
                </a:moveTo>
                <a:lnTo>
                  <a:pt x="47" y="0"/>
                </a:lnTo>
                <a:lnTo>
                  <a:pt x="33" y="24"/>
                </a:lnTo>
                <a:lnTo>
                  <a:pt x="43" y="0"/>
                </a:lnTo>
              </a:path>
              <a:path w="107" h="115">
                <a:moveTo>
                  <a:pt x="55" y="12"/>
                </a:moveTo>
                <a:lnTo>
                  <a:pt x="52" y="26"/>
                </a:lnTo>
                <a:lnTo>
                  <a:pt x="35" y="26"/>
                </a:lnTo>
                <a:lnTo>
                  <a:pt x="55" y="12"/>
                </a:lnTo>
              </a:path>
              <a:path w="107" h="115">
                <a:moveTo>
                  <a:pt x="55" y="12"/>
                </a:moveTo>
                <a:lnTo>
                  <a:pt x="81" y="12"/>
                </a:lnTo>
                <a:lnTo>
                  <a:pt x="52" y="26"/>
                </a:lnTo>
                <a:lnTo>
                  <a:pt x="55" y="12"/>
                </a:lnTo>
              </a:path>
              <a:path w="107" h="115">
                <a:moveTo>
                  <a:pt x="26" y="24"/>
                </a:moveTo>
                <a:lnTo>
                  <a:pt x="35" y="26"/>
                </a:lnTo>
                <a:lnTo>
                  <a:pt x="24" y="26"/>
                </a:lnTo>
                <a:lnTo>
                  <a:pt x="26" y="24"/>
                </a:lnTo>
              </a:path>
              <a:path w="107" h="115">
                <a:moveTo>
                  <a:pt x="26" y="24"/>
                </a:moveTo>
                <a:lnTo>
                  <a:pt x="33" y="24"/>
                </a:lnTo>
                <a:lnTo>
                  <a:pt x="35" y="26"/>
                </a:lnTo>
                <a:lnTo>
                  <a:pt x="26" y="24"/>
                </a:lnTo>
              </a:path>
              <a:path w="107" h="115">
                <a:moveTo>
                  <a:pt x="93" y="48"/>
                </a:moveTo>
                <a:lnTo>
                  <a:pt x="86" y="79"/>
                </a:lnTo>
                <a:lnTo>
                  <a:pt x="76" y="79"/>
                </a:lnTo>
                <a:lnTo>
                  <a:pt x="93" y="48"/>
                </a:lnTo>
              </a:path>
              <a:path w="107" h="115">
                <a:moveTo>
                  <a:pt x="93" y="48"/>
                </a:moveTo>
                <a:lnTo>
                  <a:pt x="105" y="48"/>
                </a:lnTo>
                <a:lnTo>
                  <a:pt x="86" y="79"/>
                </a:lnTo>
                <a:lnTo>
                  <a:pt x="93" y="48"/>
                </a:lnTo>
              </a:path>
              <a:path w="107" h="115">
                <a:moveTo>
                  <a:pt x="76" y="79"/>
                </a:moveTo>
                <a:lnTo>
                  <a:pt x="84" y="81"/>
                </a:lnTo>
                <a:lnTo>
                  <a:pt x="71" y="81"/>
                </a:lnTo>
                <a:lnTo>
                  <a:pt x="76" y="79"/>
                </a:lnTo>
              </a:path>
              <a:path w="107" h="115">
                <a:moveTo>
                  <a:pt x="76" y="79"/>
                </a:moveTo>
                <a:lnTo>
                  <a:pt x="86" y="79"/>
                </a:lnTo>
                <a:lnTo>
                  <a:pt x="84" y="81"/>
                </a:lnTo>
                <a:lnTo>
                  <a:pt x="76" y="79"/>
                </a:lnTo>
              </a:path>
              <a:path w="107" h="115">
                <a:moveTo>
                  <a:pt x="9" y="81"/>
                </a:moveTo>
                <a:lnTo>
                  <a:pt x="47" y="91"/>
                </a:lnTo>
                <a:lnTo>
                  <a:pt x="0" y="91"/>
                </a:lnTo>
                <a:lnTo>
                  <a:pt x="9" y="81"/>
                </a:lnTo>
              </a:path>
              <a:path w="107" h="115">
                <a:moveTo>
                  <a:pt x="9" y="81"/>
                </a:moveTo>
                <a:lnTo>
                  <a:pt x="28" y="81"/>
                </a:lnTo>
                <a:lnTo>
                  <a:pt x="47" y="91"/>
                </a:lnTo>
                <a:lnTo>
                  <a:pt x="9" y="81"/>
                </a:lnTo>
              </a:path>
              <a:path w="107" h="115">
                <a:moveTo>
                  <a:pt x="0" y="91"/>
                </a:moveTo>
                <a:lnTo>
                  <a:pt x="50" y="93"/>
                </a:lnTo>
                <a:lnTo>
                  <a:pt x="0" y="93"/>
                </a:lnTo>
                <a:lnTo>
                  <a:pt x="0" y="91"/>
                </a:lnTo>
              </a:path>
              <a:path w="107" h="115">
                <a:moveTo>
                  <a:pt x="0" y="91"/>
                </a:moveTo>
                <a:lnTo>
                  <a:pt x="47" y="91"/>
                </a:lnTo>
                <a:lnTo>
                  <a:pt x="50" y="93"/>
                </a:lnTo>
                <a:lnTo>
                  <a:pt x="0" y="91"/>
                </a:lnTo>
              </a:path>
              <a:path w="107" h="115">
                <a:moveTo>
                  <a:pt x="71" y="88"/>
                </a:moveTo>
                <a:lnTo>
                  <a:pt x="74" y="98"/>
                </a:lnTo>
                <a:lnTo>
                  <a:pt x="62" y="98"/>
                </a:lnTo>
                <a:lnTo>
                  <a:pt x="71" y="88"/>
                </a:lnTo>
              </a:path>
              <a:path w="107" h="115">
                <a:moveTo>
                  <a:pt x="71" y="88"/>
                </a:moveTo>
                <a:lnTo>
                  <a:pt x="79" y="88"/>
                </a:lnTo>
                <a:lnTo>
                  <a:pt x="74" y="98"/>
                </a:lnTo>
                <a:lnTo>
                  <a:pt x="71" y="88"/>
                </a:lnTo>
              </a:path>
              <a:path w="107" h="115">
                <a:moveTo>
                  <a:pt x="0" y="93"/>
                </a:moveTo>
                <a:lnTo>
                  <a:pt x="9" y="98"/>
                </a:lnTo>
                <a:lnTo>
                  <a:pt x="0" y="98"/>
                </a:lnTo>
                <a:lnTo>
                  <a:pt x="0" y="93"/>
                </a:lnTo>
              </a:path>
              <a:path w="107" h="115">
                <a:moveTo>
                  <a:pt x="0" y="93"/>
                </a:moveTo>
                <a:lnTo>
                  <a:pt x="11" y="93"/>
                </a:lnTo>
                <a:lnTo>
                  <a:pt x="9" y="98"/>
                </a:lnTo>
                <a:lnTo>
                  <a:pt x="0" y="93"/>
                </a:lnTo>
              </a:path>
              <a:path w="107" h="115">
                <a:moveTo>
                  <a:pt x="38" y="98"/>
                </a:moveTo>
                <a:lnTo>
                  <a:pt x="71" y="103"/>
                </a:lnTo>
                <a:lnTo>
                  <a:pt x="47" y="103"/>
                </a:lnTo>
                <a:lnTo>
                  <a:pt x="38" y="98"/>
                </a:lnTo>
              </a:path>
              <a:path w="107" h="115">
                <a:moveTo>
                  <a:pt x="38" y="98"/>
                </a:moveTo>
                <a:lnTo>
                  <a:pt x="74" y="98"/>
                </a:lnTo>
                <a:lnTo>
                  <a:pt x="71" y="103"/>
                </a:lnTo>
                <a:lnTo>
                  <a:pt x="38" y="98"/>
                </a:lnTo>
              </a:path>
              <a:path w="107" h="115">
                <a:moveTo>
                  <a:pt x="47" y="103"/>
                </a:moveTo>
                <a:lnTo>
                  <a:pt x="71" y="108"/>
                </a:lnTo>
                <a:lnTo>
                  <a:pt x="52" y="108"/>
                </a:lnTo>
                <a:lnTo>
                  <a:pt x="47" y="103"/>
                </a:lnTo>
              </a:path>
              <a:path w="107" h="115">
                <a:moveTo>
                  <a:pt x="47" y="103"/>
                </a:moveTo>
                <a:lnTo>
                  <a:pt x="71" y="103"/>
                </a:lnTo>
                <a:lnTo>
                  <a:pt x="71" y="108"/>
                </a:lnTo>
                <a:lnTo>
                  <a:pt x="47" y="103"/>
                </a:lnTo>
              </a:path>
              <a:path w="107" h="115">
                <a:moveTo>
                  <a:pt x="52" y="108"/>
                </a:moveTo>
                <a:lnTo>
                  <a:pt x="79" y="112"/>
                </a:lnTo>
                <a:lnTo>
                  <a:pt x="52" y="112"/>
                </a:lnTo>
                <a:lnTo>
                  <a:pt x="52" y="108"/>
                </a:lnTo>
              </a:path>
              <a:path w="107" h="115">
                <a:moveTo>
                  <a:pt x="52" y="108"/>
                </a:moveTo>
                <a:lnTo>
                  <a:pt x="71" y="108"/>
                </a:lnTo>
                <a:lnTo>
                  <a:pt x="79" y="112"/>
                </a:lnTo>
                <a:lnTo>
                  <a:pt x="52" y="108"/>
                </a:lnTo>
              </a:path>
              <a:path w="107" h="115">
                <a:moveTo>
                  <a:pt x="52" y="112"/>
                </a:moveTo>
                <a:lnTo>
                  <a:pt x="84" y="115"/>
                </a:lnTo>
                <a:lnTo>
                  <a:pt x="52" y="115"/>
                </a:lnTo>
                <a:lnTo>
                  <a:pt x="52" y="112"/>
                </a:lnTo>
              </a:path>
              <a:path w="107" h="115">
                <a:moveTo>
                  <a:pt x="52" y="112"/>
                </a:moveTo>
                <a:lnTo>
                  <a:pt x="79" y="112"/>
                </a:lnTo>
                <a:lnTo>
                  <a:pt x="84" y="115"/>
                </a:lnTo>
                <a:lnTo>
                  <a:pt x="52" y="112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56" name="path 12356"/>
          <p:cNvSpPr/>
          <p:nvPr/>
        </p:nvSpPr>
        <p:spPr>
          <a:xfrm>
            <a:off x="9098280" y="10013695"/>
            <a:ext cx="198119" cy="21336"/>
          </a:xfrm>
          <a:custGeom>
            <a:avLst/>
            <a:gdLst/>
            <a:ahLst/>
            <a:cxnLst/>
            <a:rect l="0" t="0" r="0" b="0"/>
            <a:pathLst>
              <a:path w="311" h="33">
                <a:moveTo>
                  <a:pt x="266" y="19"/>
                </a:moveTo>
                <a:lnTo>
                  <a:pt x="287" y="31"/>
                </a:lnTo>
                <a:lnTo>
                  <a:pt x="254" y="31"/>
                </a:lnTo>
                <a:lnTo>
                  <a:pt x="266" y="19"/>
                </a:lnTo>
              </a:path>
              <a:path w="311" h="33">
                <a:moveTo>
                  <a:pt x="266" y="19"/>
                </a:moveTo>
                <a:lnTo>
                  <a:pt x="311" y="19"/>
                </a:lnTo>
                <a:lnTo>
                  <a:pt x="287" y="31"/>
                </a:lnTo>
                <a:lnTo>
                  <a:pt x="266" y="19"/>
                </a:lnTo>
              </a:path>
              <a:path w="311" h="33">
                <a:moveTo>
                  <a:pt x="19" y="0"/>
                </a:moveTo>
                <a:lnTo>
                  <a:pt x="9" y="31"/>
                </a:lnTo>
                <a:lnTo>
                  <a:pt x="0" y="31"/>
                </a:lnTo>
                <a:lnTo>
                  <a:pt x="19" y="0"/>
                </a:lnTo>
              </a:path>
              <a:path w="311" h="33">
                <a:moveTo>
                  <a:pt x="19" y="0"/>
                </a:moveTo>
                <a:lnTo>
                  <a:pt x="28" y="0"/>
                </a:lnTo>
                <a:lnTo>
                  <a:pt x="9" y="31"/>
                </a:lnTo>
                <a:lnTo>
                  <a:pt x="19" y="0"/>
                </a:lnTo>
              </a:path>
              <a:path w="311" h="33">
                <a:moveTo>
                  <a:pt x="240" y="24"/>
                </a:moveTo>
                <a:lnTo>
                  <a:pt x="251" y="33"/>
                </a:lnTo>
                <a:lnTo>
                  <a:pt x="232" y="33"/>
                </a:lnTo>
                <a:lnTo>
                  <a:pt x="240" y="24"/>
                </a:lnTo>
              </a:path>
              <a:path w="311" h="33">
                <a:moveTo>
                  <a:pt x="240" y="24"/>
                </a:moveTo>
                <a:lnTo>
                  <a:pt x="251" y="24"/>
                </a:lnTo>
                <a:lnTo>
                  <a:pt x="251" y="33"/>
                </a:lnTo>
                <a:lnTo>
                  <a:pt x="240" y="24"/>
                </a:lnTo>
              </a:path>
              <a:path w="311" h="33">
                <a:moveTo>
                  <a:pt x="40" y="24"/>
                </a:moveTo>
                <a:lnTo>
                  <a:pt x="47" y="33"/>
                </a:lnTo>
                <a:lnTo>
                  <a:pt x="35" y="33"/>
                </a:lnTo>
                <a:lnTo>
                  <a:pt x="40" y="24"/>
                </a:lnTo>
              </a:path>
              <a:path w="311" h="33">
                <a:moveTo>
                  <a:pt x="40" y="24"/>
                </a:moveTo>
                <a:lnTo>
                  <a:pt x="52" y="24"/>
                </a:lnTo>
                <a:lnTo>
                  <a:pt x="47" y="33"/>
                </a:lnTo>
                <a:lnTo>
                  <a:pt x="40" y="2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58" name="path 12358"/>
          <p:cNvSpPr/>
          <p:nvPr/>
        </p:nvSpPr>
        <p:spPr>
          <a:xfrm>
            <a:off x="7432547" y="9612883"/>
            <a:ext cx="204216" cy="19812"/>
          </a:xfrm>
          <a:custGeom>
            <a:avLst/>
            <a:gdLst/>
            <a:ahLst/>
            <a:cxnLst/>
            <a:rect l="0" t="0" r="0" b="0"/>
            <a:pathLst>
              <a:path w="321" h="31">
                <a:moveTo>
                  <a:pt x="9" y="14"/>
                </a:moveTo>
                <a:lnTo>
                  <a:pt x="9" y="28"/>
                </a:lnTo>
                <a:lnTo>
                  <a:pt x="0" y="28"/>
                </a:lnTo>
                <a:lnTo>
                  <a:pt x="9" y="14"/>
                </a:lnTo>
              </a:path>
              <a:path w="321" h="31">
                <a:moveTo>
                  <a:pt x="9" y="14"/>
                </a:moveTo>
                <a:lnTo>
                  <a:pt x="24" y="14"/>
                </a:lnTo>
                <a:lnTo>
                  <a:pt x="9" y="28"/>
                </a:lnTo>
                <a:lnTo>
                  <a:pt x="9" y="14"/>
                </a:lnTo>
              </a:path>
              <a:path w="321" h="31">
                <a:moveTo>
                  <a:pt x="307" y="0"/>
                </a:moveTo>
                <a:lnTo>
                  <a:pt x="300" y="31"/>
                </a:lnTo>
                <a:lnTo>
                  <a:pt x="290" y="31"/>
                </a:lnTo>
                <a:lnTo>
                  <a:pt x="307" y="0"/>
                </a:lnTo>
              </a:path>
              <a:path w="321" h="31">
                <a:moveTo>
                  <a:pt x="307" y="0"/>
                </a:moveTo>
                <a:lnTo>
                  <a:pt x="321" y="0"/>
                </a:lnTo>
                <a:lnTo>
                  <a:pt x="300" y="31"/>
                </a:lnTo>
                <a:lnTo>
                  <a:pt x="30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60" name="path 12360"/>
          <p:cNvSpPr/>
          <p:nvPr/>
        </p:nvSpPr>
        <p:spPr>
          <a:xfrm>
            <a:off x="7333488" y="9602216"/>
            <a:ext cx="237744" cy="25907"/>
          </a:xfrm>
          <a:custGeom>
            <a:avLst/>
            <a:gdLst/>
            <a:ahLst/>
            <a:cxnLst/>
            <a:rect l="0" t="0" r="0" b="0"/>
            <a:pathLst>
              <a:path w="374" h="40">
                <a:moveTo>
                  <a:pt x="0" y="31"/>
                </a:moveTo>
                <a:lnTo>
                  <a:pt x="11" y="31"/>
                </a:lnTo>
                <a:lnTo>
                  <a:pt x="9" y="33"/>
                </a:lnTo>
                <a:lnTo>
                  <a:pt x="0" y="31"/>
                </a:lnTo>
              </a:path>
              <a:path w="374" h="40">
                <a:moveTo>
                  <a:pt x="285" y="33"/>
                </a:moveTo>
                <a:lnTo>
                  <a:pt x="307" y="36"/>
                </a:lnTo>
                <a:lnTo>
                  <a:pt x="283" y="36"/>
                </a:lnTo>
                <a:lnTo>
                  <a:pt x="285" y="33"/>
                </a:lnTo>
              </a:path>
              <a:path w="374" h="40">
                <a:moveTo>
                  <a:pt x="285" y="33"/>
                </a:moveTo>
                <a:lnTo>
                  <a:pt x="307" y="33"/>
                </a:lnTo>
                <a:lnTo>
                  <a:pt x="307" y="36"/>
                </a:lnTo>
                <a:lnTo>
                  <a:pt x="285" y="33"/>
                </a:lnTo>
              </a:path>
              <a:path w="374" h="40">
                <a:moveTo>
                  <a:pt x="215" y="31"/>
                </a:moveTo>
                <a:lnTo>
                  <a:pt x="242" y="38"/>
                </a:lnTo>
                <a:lnTo>
                  <a:pt x="206" y="38"/>
                </a:lnTo>
                <a:lnTo>
                  <a:pt x="215" y="31"/>
                </a:lnTo>
              </a:path>
              <a:path w="374" h="40">
                <a:moveTo>
                  <a:pt x="215" y="31"/>
                </a:moveTo>
                <a:lnTo>
                  <a:pt x="249" y="31"/>
                </a:lnTo>
                <a:lnTo>
                  <a:pt x="242" y="38"/>
                </a:lnTo>
                <a:lnTo>
                  <a:pt x="215" y="31"/>
                </a:lnTo>
              </a:path>
              <a:path w="374" h="40">
                <a:moveTo>
                  <a:pt x="206" y="38"/>
                </a:moveTo>
                <a:lnTo>
                  <a:pt x="242" y="40"/>
                </a:lnTo>
                <a:lnTo>
                  <a:pt x="204" y="40"/>
                </a:lnTo>
                <a:lnTo>
                  <a:pt x="206" y="38"/>
                </a:lnTo>
              </a:path>
              <a:path w="374" h="40">
                <a:moveTo>
                  <a:pt x="206" y="38"/>
                </a:moveTo>
                <a:lnTo>
                  <a:pt x="242" y="38"/>
                </a:lnTo>
                <a:lnTo>
                  <a:pt x="242" y="40"/>
                </a:lnTo>
                <a:lnTo>
                  <a:pt x="206" y="38"/>
                </a:lnTo>
              </a:path>
              <a:path w="374" h="40">
                <a:moveTo>
                  <a:pt x="220" y="0"/>
                </a:moveTo>
                <a:lnTo>
                  <a:pt x="196" y="40"/>
                </a:lnTo>
                <a:lnTo>
                  <a:pt x="182" y="40"/>
                </a:lnTo>
                <a:lnTo>
                  <a:pt x="220" y="0"/>
                </a:lnTo>
              </a:path>
              <a:path w="374" h="40">
                <a:moveTo>
                  <a:pt x="220" y="0"/>
                </a:moveTo>
                <a:lnTo>
                  <a:pt x="235" y="0"/>
                </a:lnTo>
                <a:lnTo>
                  <a:pt x="196" y="40"/>
                </a:lnTo>
                <a:lnTo>
                  <a:pt x="220" y="0"/>
                </a:lnTo>
              </a:path>
              <a:path w="374" h="40">
                <a:moveTo>
                  <a:pt x="357" y="31"/>
                </a:moveTo>
                <a:lnTo>
                  <a:pt x="362" y="40"/>
                </a:lnTo>
                <a:lnTo>
                  <a:pt x="343" y="40"/>
                </a:lnTo>
                <a:lnTo>
                  <a:pt x="357" y="31"/>
                </a:lnTo>
              </a:path>
              <a:path w="374" h="40">
                <a:moveTo>
                  <a:pt x="357" y="31"/>
                </a:moveTo>
                <a:lnTo>
                  <a:pt x="374" y="31"/>
                </a:lnTo>
                <a:lnTo>
                  <a:pt x="362" y="40"/>
                </a:lnTo>
                <a:lnTo>
                  <a:pt x="357" y="31"/>
                </a:lnTo>
              </a:path>
              <a:path w="374" h="40">
                <a:moveTo>
                  <a:pt x="283" y="36"/>
                </a:moveTo>
                <a:lnTo>
                  <a:pt x="314" y="40"/>
                </a:lnTo>
                <a:lnTo>
                  <a:pt x="275" y="40"/>
                </a:lnTo>
                <a:lnTo>
                  <a:pt x="283" y="36"/>
                </a:lnTo>
              </a:path>
              <a:path w="374" h="40">
                <a:moveTo>
                  <a:pt x="283" y="36"/>
                </a:moveTo>
                <a:lnTo>
                  <a:pt x="307" y="36"/>
                </a:lnTo>
                <a:lnTo>
                  <a:pt x="314" y="40"/>
                </a:lnTo>
                <a:lnTo>
                  <a:pt x="283" y="36"/>
                </a:lnTo>
              </a:path>
              <a:path w="374" h="40">
                <a:moveTo>
                  <a:pt x="230" y="40"/>
                </a:moveTo>
                <a:lnTo>
                  <a:pt x="242" y="40"/>
                </a:lnTo>
                <a:lnTo>
                  <a:pt x="230" y="40"/>
                </a:lnTo>
              </a:path>
              <a:path w="374" h="40">
                <a:moveTo>
                  <a:pt x="230" y="40"/>
                </a:moveTo>
                <a:lnTo>
                  <a:pt x="242" y="40"/>
                </a:lnTo>
                <a:lnTo>
                  <a:pt x="230" y="40"/>
                </a:lnTo>
              </a:path>
              <a:path w="374" h="40">
                <a:moveTo>
                  <a:pt x="204" y="40"/>
                </a:moveTo>
                <a:lnTo>
                  <a:pt x="225" y="40"/>
                </a:lnTo>
                <a:lnTo>
                  <a:pt x="201" y="40"/>
                </a:lnTo>
                <a:lnTo>
                  <a:pt x="204" y="40"/>
                </a:lnTo>
              </a:path>
              <a:path w="374" h="40">
                <a:moveTo>
                  <a:pt x="204" y="40"/>
                </a:moveTo>
                <a:lnTo>
                  <a:pt x="230" y="40"/>
                </a:lnTo>
                <a:lnTo>
                  <a:pt x="225" y="40"/>
                </a:lnTo>
                <a:lnTo>
                  <a:pt x="204" y="40"/>
                </a:lnTo>
              </a:path>
              <a:path w="374" h="40">
                <a:moveTo>
                  <a:pt x="182" y="40"/>
                </a:moveTo>
                <a:lnTo>
                  <a:pt x="201" y="40"/>
                </a:lnTo>
                <a:lnTo>
                  <a:pt x="180" y="40"/>
                </a:lnTo>
                <a:lnTo>
                  <a:pt x="182" y="40"/>
                </a:lnTo>
              </a:path>
              <a:path w="374" h="40">
                <a:moveTo>
                  <a:pt x="182" y="40"/>
                </a:moveTo>
                <a:lnTo>
                  <a:pt x="201" y="40"/>
                </a:lnTo>
                <a:lnTo>
                  <a:pt x="182" y="4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62" name="path 12362"/>
          <p:cNvSpPr/>
          <p:nvPr/>
        </p:nvSpPr>
        <p:spPr>
          <a:xfrm>
            <a:off x="7275576" y="9618980"/>
            <a:ext cx="102107" cy="28955"/>
          </a:xfrm>
          <a:custGeom>
            <a:avLst/>
            <a:gdLst/>
            <a:ahLst/>
            <a:cxnLst/>
            <a:rect l="0" t="0" r="0" b="0"/>
            <a:pathLst>
              <a:path w="160" h="45">
                <a:moveTo>
                  <a:pt x="45" y="21"/>
                </a:moveTo>
                <a:lnTo>
                  <a:pt x="52" y="28"/>
                </a:lnTo>
                <a:lnTo>
                  <a:pt x="40" y="28"/>
                </a:lnTo>
                <a:lnTo>
                  <a:pt x="45" y="21"/>
                </a:lnTo>
              </a:path>
              <a:path w="160" h="45">
                <a:moveTo>
                  <a:pt x="45" y="21"/>
                </a:moveTo>
                <a:lnTo>
                  <a:pt x="60" y="21"/>
                </a:lnTo>
                <a:lnTo>
                  <a:pt x="52" y="28"/>
                </a:lnTo>
                <a:lnTo>
                  <a:pt x="45" y="21"/>
                </a:lnTo>
              </a:path>
              <a:path w="160" h="45">
                <a:moveTo>
                  <a:pt x="67" y="26"/>
                </a:moveTo>
                <a:lnTo>
                  <a:pt x="74" y="33"/>
                </a:lnTo>
                <a:lnTo>
                  <a:pt x="60" y="33"/>
                </a:lnTo>
                <a:lnTo>
                  <a:pt x="67" y="26"/>
                </a:lnTo>
              </a:path>
              <a:path w="160" h="45">
                <a:moveTo>
                  <a:pt x="67" y="26"/>
                </a:moveTo>
                <a:lnTo>
                  <a:pt x="79" y="26"/>
                </a:lnTo>
                <a:lnTo>
                  <a:pt x="74" y="33"/>
                </a:lnTo>
                <a:lnTo>
                  <a:pt x="67" y="26"/>
                </a:lnTo>
              </a:path>
              <a:path w="160" h="45">
                <a:moveTo>
                  <a:pt x="7" y="26"/>
                </a:moveTo>
                <a:lnTo>
                  <a:pt x="9" y="35"/>
                </a:lnTo>
                <a:lnTo>
                  <a:pt x="0" y="35"/>
                </a:lnTo>
                <a:lnTo>
                  <a:pt x="7" y="26"/>
                </a:lnTo>
              </a:path>
              <a:path w="160" h="45">
                <a:moveTo>
                  <a:pt x="7" y="26"/>
                </a:moveTo>
                <a:lnTo>
                  <a:pt x="14" y="26"/>
                </a:lnTo>
                <a:lnTo>
                  <a:pt x="9" y="35"/>
                </a:lnTo>
                <a:lnTo>
                  <a:pt x="7" y="26"/>
                </a:lnTo>
              </a:path>
              <a:path w="160" h="45">
                <a:moveTo>
                  <a:pt x="151" y="0"/>
                </a:moveTo>
                <a:lnTo>
                  <a:pt x="122" y="45"/>
                </a:lnTo>
                <a:lnTo>
                  <a:pt x="107" y="45"/>
                </a:lnTo>
                <a:lnTo>
                  <a:pt x="151" y="0"/>
                </a:lnTo>
              </a:path>
              <a:path w="160" h="45">
                <a:moveTo>
                  <a:pt x="151" y="0"/>
                </a:moveTo>
                <a:lnTo>
                  <a:pt x="160" y="0"/>
                </a:lnTo>
                <a:lnTo>
                  <a:pt x="122" y="45"/>
                </a:lnTo>
                <a:lnTo>
                  <a:pt x="151" y="0"/>
                </a:lnTo>
              </a:path>
              <a:path w="160" h="45">
                <a:moveTo>
                  <a:pt x="60" y="33"/>
                </a:moveTo>
                <a:lnTo>
                  <a:pt x="100" y="45"/>
                </a:lnTo>
                <a:lnTo>
                  <a:pt x="47" y="45"/>
                </a:lnTo>
                <a:lnTo>
                  <a:pt x="60" y="33"/>
                </a:lnTo>
              </a:path>
              <a:path w="160" h="45">
                <a:moveTo>
                  <a:pt x="60" y="33"/>
                </a:moveTo>
                <a:lnTo>
                  <a:pt x="74" y="33"/>
                </a:lnTo>
                <a:lnTo>
                  <a:pt x="100" y="45"/>
                </a:lnTo>
                <a:lnTo>
                  <a:pt x="60" y="3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64" name="path 12364"/>
          <p:cNvSpPr/>
          <p:nvPr/>
        </p:nvSpPr>
        <p:spPr>
          <a:xfrm>
            <a:off x="9124188" y="10054843"/>
            <a:ext cx="150876" cy="13716"/>
          </a:xfrm>
          <a:custGeom>
            <a:avLst/>
            <a:gdLst/>
            <a:ahLst/>
            <a:cxnLst/>
            <a:rect l="0" t="0" r="0" b="0"/>
            <a:pathLst>
              <a:path w="237" h="21">
                <a:moveTo>
                  <a:pt x="232" y="0"/>
                </a:moveTo>
                <a:lnTo>
                  <a:pt x="235" y="19"/>
                </a:lnTo>
                <a:lnTo>
                  <a:pt x="230" y="19"/>
                </a:lnTo>
                <a:lnTo>
                  <a:pt x="232" y="0"/>
                </a:lnTo>
              </a:path>
              <a:path w="237" h="21">
                <a:moveTo>
                  <a:pt x="232" y="0"/>
                </a:moveTo>
                <a:lnTo>
                  <a:pt x="235" y="19"/>
                </a:lnTo>
                <a:lnTo>
                  <a:pt x="232" y="0"/>
                </a:lnTo>
              </a:path>
              <a:path w="237" h="21">
                <a:moveTo>
                  <a:pt x="33" y="9"/>
                </a:moveTo>
                <a:lnTo>
                  <a:pt x="31" y="19"/>
                </a:lnTo>
                <a:lnTo>
                  <a:pt x="12" y="19"/>
                </a:lnTo>
                <a:lnTo>
                  <a:pt x="33" y="9"/>
                </a:lnTo>
              </a:path>
              <a:path w="237" h="21">
                <a:moveTo>
                  <a:pt x="33" y="9"/>
                </a:moveTo>
                <a:lnTo>
                  <a:pt x="47" y="9"/>
                </a:lnTo>
                <a:lnTo>
                  <a:pt x="31" y="19"/>
                </a:lnTo>
                <a:lnTo>
                  <a:pt x="33" y="9"/>
                </a:lnTo>
              </a:path>
              <a:path w="237" h="21">
                <a:moveTo>
                  <a:pt x="2" y="9"/>
                </a:moveTo>
                <a:lnTo>
                  <a:pt x="12" y="19"/>
                </a:lnTo>
                <a:lnTo>
                  <a:pt x="0" y="19"/>
                </a:lnTo>
                <a:lnTo>
                  <a:pt x="2" y="9"/>
                </a:lnTo>
              </a:path>
              <a:path w="237" h="21">
                <a:moveTo>
                  <a:pt x="2" y="9"/>
                </a:moveTo>
                <a:lnTo>
                  <a:pt x="9" y="9"/>
                </a:lnTo>
                <a:lnTo>
                  <a:pt x="12" y="19"/>
                </a:lnTo>
                <a:lnTo>
                  <a:pt x="2" y="9"/>
                </a:lnTo>
              </a:path>
              <a:path w="237" h="21">
                <a:moveTo>
                  <a:pt x="230" y="19"/>
                </a:moveTo>
                <a:lnTo>
                  <a:pt x="237" y="21"/>
                </a:lnTo>
                <a:lnTo>
                  <a:pt x="230" y="21"/>
                </a:lnTo>
                <a:lnTo>
                  <a:pt x="230" y="19"/>
                </a:lnTo>
              </a:path>
              <a:path w="237" h="21">
                <a:moveTo>
                  <a:pt x="230" y="19"/>
                </a:moveTo>
                <a:lnTo>
                  <a:pt x="235" y="19"/>
                </a:lnTo>
                <a:lnTo>
                  <a:pt x="237" y="21"/>
                </a:lnTo>
                <a:lnTo>
                  <a:pt x="230" y="19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66" name="path 12366"/>
          <p:cNvSpPr/>
          <p:nvPr/>
        </p:nvSpPr>
        <p:spPr>
          <a:xfrm>
            <a:off x="7572755" y="9532111"/>
            <a:ext cx="28956" cy="67056"/>
          </a:xfrm>
          <a:custGeom>
            <a:avLst/>
            <a:gdLst/>
            <a:ahLst/>
            <a:cxnLst/>
            <a:rect l="0" t="0" r="0" b="0"/>
            <a:pathLst>
              <a:path w="45" h="105">
                <a:moveTo>
                  <a:pt x="28" y="0"/>
                </a:moveTo>
                <a:lnTo>
                  <a:pt x="43" y="2"/>
                </a:lnTo>
                <a:lnTo>
                  <a:pt x="31" y="2"/>
                </a:lnTo>
                <a:lnTo>
                  <a:pt x="28" y="0"/>
                </a:lnTo>
              </a:path>
              <a:path w="45" h="105">
                <a:moveTo>
                  <a:pt x="28" y="0"/>
                </a:moveTo>
                <a:lnTo>
                  <a:pt x="43" y="0"/>
                </a:lnTo>
                <a:lnTo>
                  <a:pt x="43" y="2"/>
                </a:lnTo>
                <a:lnTo>
                  <a:pt x="28" y="0"/>
                </a:lnTo>
              </a:path>
              <a:path w="45" h="105">
                <a:moveTo>
                  <a:pt x="19" y="0"/>
                </a:moveTo>
                <a:lnTo>
                  <a:pt x="19" y="9"/>
                </a:lnTo>
                <a:lnTo>
                  <a:pt x="12" y="9"/>
                </a:lnTo>
                <a:lnTo>
                  <a:pt x="19" y="0"/>
                </a:lnTo>
              </a:path>
              <a:path w="45" h="105">
                <a:moveTo>
                  <a:pt x="19" y="0"/>
                </a:moveTo>
                <a:lnTo>
                  <a:pt x="28" y="0"/>
                </a:lnTo>
                <a:lnTo>
                  <a:pt x="19" y="9"/>
                </a:lnTo>
                <a:lnTo>
                  <a:pt x="19" y="0"/>
                </a:lnTo>
              </a:path>
              <a:path w="45" h="105">
                <a:moveTo>
                  <a:pt x="0" y="7"/>
                </a:moveTo>
                <a:lnTo>
                  <a:pt x="9" y="9"/>
                </a:lnTo>
                <a:lnTo>
                  <a:pt x="0" y="9"/>
                </a:lnTo>
                <a:lnTo>
                  <a:pt x="0" y="7"/>
                </a:lnTo>
              </a:path>
              <a:path w="45" h="105">
                <a:moveTo>
                  <a:pt x="0" y="7"/>
                </a:moveTo>
                <a:lnTo>
                  <a:pt x="9" y="7"/>
                </a:lnTo>
                <a:lnTo>
                  <a:pt x="9" y="9"/>
                </a:lnTo>
                <a:lnTo>
                  <a:pt x="0" y="7"/>
                </a:lnTo>
              </a:path>
              <a:path w="45" h="105">
                <a:moveTo>
                  <a:pt x="31" y="2"/>
                </a:moveTo>
                <a:lnTo>
                  <a:pt x="40" y="11"/>
                </a:lnTo>
                <a:lnTo>
                  <a:pt x="28" y="11"/>
                </a:lnTo>
                <a:lnTo>
                  <a:pt x="31" y="2"/>
                </a:lnTo>
              </a:path>
              <a:path w="45" h="105">
                <a:moveTo>
                  <a:pt x="31" y="2"/>
                </a:moveTo>
                <a:lnTo>
                  <a:pt x="43" y="2"/>
                </a:lnTo>
                <a:lnTo>
                  <a:pt x="40" y="11"/>
                </a:lnTo>
                <a:lnTo>
                  <a:pt x="31" y="2"/>
                </a:lnTo>
              </a:path>
              <a:path w="45" h="105">
                <a:moveTo>
                  <a:pt x="12" y="9"/>
                </a:moveTo>
                <a:lnTo>
                  <a:pt x="19" y="11"/>
                </a:lnTo>
                <a:lnTo>
                  <a:pt x="9" y="11"/>
                </a:lnTo>
                <a:lnTo>
                  <a:pt x="12" y="9"/>
                </a:lnTo>
              </a:path>
              <a:path w="45" h="105">
                <a:moveTo>
                  <a:pt x="12" y="9"/>
                </a:moveTo>
                <a:lnTo>
                  <a:pt x="19" y="9"/>
                </a:lnTo>
                <a:lnTo>
                  <a:pt x="19" y="11"/>
                </a:lnTo>
                <a:lnTo>
                  <a:pt x="12" y="9"/>
                </a:lnTo>
              </a:path>
              <a:path w="45" h="105">
                <a:moveTo>
                  <a:pt x="0" y="9"/>
                </a:moveTo>
                <a:lnTo>
                  <a:pt x="9" y="11"/>
                </a:lnTo>
                <a:lnTo>
                  <a:pt x="0" y="11"/>
                </a:lnTo>
                <a:lnTo>
                  <a:pt x="0" y="9"/>
                </a:lnTo>
              </a:path>
              <a:path w="45" h="105">
                <a:moveTo>
                  <a:pt x="0" y="9"/>
                </a:moveTo>
                <a:lnTo>
                  <a:pt x="9" y="9"/>
                </a:lnTo>
                <a:lnTo>
                  <a:pt x="9" y="11"/>
                </a:lnTo>
                <a:lnTo>
                  <a:pt x="0" y="9"/>
                </a:lnTo>
              </a:path>
              <a:path w="45" h="105">
                <a:moveTo>
                  <a:pt x="0" y="11"/>
                </a:moveTo>
                <a:lnTo>
                  <a:pt x="16" y="14"/>
                </a:lnTo>
                <a:lnTo>
                  <a:pt x="0" y="14"/>
                </a:lnTo>
                <a:lnTo>
                  <a:pt x="0" y="11"/>
                </a:lnTo>
              </a:path>
              <a:path w="45" h="105">
                <a:moveTo>
                  <a:pt x="0" y="11"/>
                </a:moveTo>
                <a:lnTo>
                  <a:pt x="19" y="11"/>
                </a:lnTo>
                <a:lnTo>
                  <a:pt x="16" y="14"/>
                </a:lnTo>
                <a:lnTo>
                  <a:pt x="0" y="11"/>
                </a:lnTo>
              </a:path>
              <a:path w="45" h="105">
                <a:moveTo>
                  <a:pt x="0" y="14"/>
                </a:moveTo>
                <a:lnTo>
                  <a:pt x="16" y="21"/>
                </a:lnTo>
                <a:lnTo>
                  <a:pt x="0" y="21"/>
                </a:lnTo>
                <a:lnTo>
                  <a:pt x="0" y="14"/>
                </a:lnTo>
              </a:path>
              <a:path w="45" h="105">
                <a:moveTo>
                  <a:pt x="0" y="14"/>
                </a:moveTo>
                <a:lnTo>
                  <a:pt x="16" y="14"/>
                </a:lnTo>
                <a:lnTo>
                  <a:pt x="16" y="21"/>
                </a:lnTo>
                <a:lnTo>
                  <a:pt x="0" y="14"/>
                </a:lnTo>
              </a:path>
              <a:path w="45" h="105">
                <a:moveTo>
                  <a:pt x="0" y="21"/>
                </a:moveTo>
                <a:lnTo>
                  <a:pt x="9" y="31"/>
                </a:lnTo>
                <a:lnTo>
                  <a:pt x="0" y="31"/>
                </a:lnTo>
                <a:lnTo>
                  <a:pt x="0" y="21"/>
                </a:lnTo>
              </a:path>
              <a:path w="45" h="105">
                <a:moveTo>
                  <a:pt x="0" y="21"/>
                </a:moveTo>
                <a:lnTo>
                  <a:pt x="16" y="21"/>
                </a:lnTo>
                <a:lnTo>
                  <a:pt x="9" y="31"/>
                </a:lnTo>
                <a:lnTo>
                  <a:pt x="0" y="21"/>
                </a:lnTo>
              </a:path>
              <a:path w="45" h="105">
                <a:moveTo>
                  <a:pt x="28" y="11"/>
                </a:moveTo>
                <a:lnTo>
                  <a:pt x="28" y="36"/>
                </a:lnTo>
                <a:lnTo>
                  <a:pt x="19" y="36"/>
                </a:lnTo>
                <a:lnTo>
                  <a:pt x="28" y="11"/>
                </a:lnTo>
              </a:path>
              <a:path w="45" h="105">
                <a:moveTo>
                  <a:pt x="28" y="11"/>
                </a:moveTo>
                <a:lnTo>
                  <a:pt x="40" y="11"/>
                </a:lnTo>
                <a:lnTo>
                  <a:pt x="28" y="36"/>
                </a:lnTo>
                <a:lnTo>
                  <a:pt x="28" y="11"/>
                </a:lnTo>
              </a:path>
              <a:path w="45" h="105">
                <a:moveTo>
                  <a:pt x="19" y="103"/>
                </a:moveTo>
                <a:lnTo>
                  <a:pt x="40" y="105"/>
                </a:lnTo>
                <a:lnTo>
                  <a:pt x="16" y="105"/>
                </a:lnTo>
                <a:lnTo>
                  <a:pt x="19" y="103"/>
                </a:lnTo>
              </a:path>
              <a:path w="45" h="105">
                <a:moveTo>
                  <a:pt x="19" y="103"/>
                </a:moveTo>
                <a:lnTo>
                  <a:pt x="45" y="103"/>
                </a:lnTo>
                <a:lnTo>
                  <a:pt x="40" y="105"/>
                </a:lnTo>
                <a:lnTo>
                  <a:pt x="19" y="10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68" name="path 12368"/>
          <p:cNvSpPr/>
          <p:nvPr/>
        </p:nvSpPr>
        <p:spPr>
          <a:xfrm>
            <a:off x="7472172" y="9635743"/>
            <a:ext cx="147827" cy="12191"/>
          </a:xfrm>
          <a:custGeom>
            <a:avLst/>
            <a:gdLst/>
            <a:ahLst/>
            <a:cxnLst/>
            <a:rect l="0" t="0" r="0" b="0"/>
            <a:pathLst>
              <a:path w="232" h="19">
                <a:moveTo>
                  <a:pt x="151" y="7"/>
                </a:moveTo>
                <a:lnTo>
                  <a:pt x="201" y="9"/>
                </a:lnTo>
                <a:lnTo>
                  <a:pt x="151" y="9"/>
                </a:lnTo>
                <a:lnTo>
                  <a:pt x="151" y="7"/>
                </a:lnTo>
              </a:path>
              <a:path w="232" h="19">
                <a:moveTo>
                  <a:pt x="151" y="7"/>
                </a:moveTo>
                <a:lnTo>
                  <a:pt x="199" y="7"/>
                </a:lnTo>
                <a:lnTo>
                  <a:pt x="201" y="9"/>
                </a:lnTo>
                <a:lnTo>
                  <a:pt x="151" y="7"/>
                </a:lnTo>
              </a:path>
              <a:path w="232" h="19">
                <a:moveTo>
                  <a:pt x="100" y="4"/>
                </a:moveTo>
                <a:lnTo>
                  <a:pt x="136" y="9"/>
                </a:lnTo>
                <a:lnTo>
                  <a:pt x="110" y="9"/>
                </a:lnTo>
                <a:lnTo>
                  <a:pt x="100" y="4"/>
                </a:lnTo>
              </a:path>
              <a:path w="232" h="19">
                <a:moveTo>
                  <a:pt x="100" y="4"/>
                </a:moveTo>
                <a:lnTo>
                  <a:pt x="136" y="4"/>
                </a:lnTo>
                <a:lnTo>
                  <a:pt x="136" y="9"/>
                </a:lnTo>
                <a:lnTo>
                  <a:pt x="100" y="4"/>
                </a:lnTo>
              </a:path>
              <a:path w="232" h="19">
                <a:moveTo>
                  <a:pt x="115" y="11"/>
                </a:moveTo>
                <a:lnTo>
                  <a:pt x="136" y="11"/>
                </a:lnTo>
                <a:lnTo>
                  <a:pt x="134" y="14"/>
                </a:lnTo>
                <a:lnTo>
                  <a:pt x="115" y="11"/>
                </a:lnTo>
              </a:path>
              <a:path w="232" h="19">
                <a:moveTo>
                  <a:pt x="110" y="9"/>
                </a:moveTo>
                <a:lnTo>
                  <a:pt x="136" y="11"/>
                </a:lnTo>
                <a:lnTo>
                  <a:pt x="115" y="11"/>
                </a:lnTo>
                <a:lnTo>
                  <a:pt x="110" y="9"/>
                </a:lnTo>
              </a:path>
              <a:path w="232" h="19">
                <a:moveTo>
                  <a:pt x="110" y="9"/>
                </a:moveTo>
                <a:lnTo>
                  <a:pt x="136" y="9"/>
                </a:lnTo>
                <a:lnTo>
                  <a:pt x="136" y="11"/>
                </a:lnTo>
                <a:lnTo>
                  <a:pt x="110" y="9"/>
                </a:lnTo>
              </a:path>
              <a:path w="232" h="19">
                <a:moveTo>
                  <a:pt x="67" y="0"/>
                </a:moveTo>
                <a:lnTo>
                  <a:pt x="74" y="11"/>
                </a:lnTo>
                <a:lnTo>
                  <a:pt x="57" y="11"/>
                </a:lnTo>
                <a:lnTo>
                  <a:pt x="67" y="0"/>
                </a:lnTo>
              </a:path>
              <a:path w="232" h="19">
                <a:moveTo>
                  <a:pt x="67" y="0"/>
                </a:moveTo>
                <a:lnTo>
                  <a:pt x="83" y="0"/>
                </a:lnTo>
                <a:lnTo>
                  <a:pt x="74" y="11"/>
                </a:lnTo>
                <a:lnTo>
                  <a:pt x="67" y="0"/>
                </a:lnTo>
              </a:path>
              <a:path w="232" h="19">
                <a:moveTo>
                  <a:pt x="223" y="4"/>
                </a:moveTo>
                <a:lnTo>
                  <a:pt x="225" y="14"/>
                </a:lnTo>
                <a:lnTo>
                  <a:pt x="213" y="14"/>
                </a:lnTo>
                <a:lnTo>
                  <a:pt x="223" y="4"/>
                </a:lnTo>
              </a:path>
              <a:path w="232" h="19">
                <a:moveTo>
                  <a:pt x="223" y="4"/>
                </a:moveTo>
                <a:lnTo>
                  <a:pt x="232" y="4"/>
                </a:lnTo>
                <a:lnTo>
                  <a:pt x="225" y="14"/>
                </a:lnTo>
                <a:lnTo>
                  <a:pt x="223" y="4"/>
                </a:lnTo>
              </a:path>
              <a:path w="232" h="19">
                <a:moveTo>
                  <a:pt x="177" y="9"/>
                </a:moveTo>
                <a:lnTo>
                  <a:pt x="213" y="14"/>
                </a:lnTo>
                <a:lnTo>
                  <a:pt x="189" y="14"/>
                </a:lnTo>
                <a:lnTo>
                  <a:pt x="177" y="9"/>
                </a:lnTo>
              </a:path>
              <a:path w="232" h="19">
                <a:moveTo>
                  <a:pt x="177" y="9"/>
                </a:moveTo>
                <a:lnTo>
                  <a:pt x="201" y="9"/>
                </a:lnTo>
                <a:lnTo>
                  <a:pt x="213" y="14"/>
                </a:lnTo>
                <a:lnTo>
                  <a:pt x="177" y="9"/>
                </a:lnTo>
              </a:path>
              <a:path w="232" h="19">
                <a:moveTo>
                  <a:pt x="151" y="9"/>
                </a:moveTo>
                <a:lnTo>
                  <a:pt x="160" y="14"/>
                </a:lnTo>
                <a:lnTo>
                  <a:pt x="151" y="14"/>
                </a:lnTo>
                <a:lnTo>
                  <a:pt x="151" y="9"/>
                </a:lnTo>
              </a:path>
              <a:path w="232" h="19">
                <a:moveTo>
                  <a:pt x="151" y="9"/>
                </a:moveTo>
                <a:lnTo>
                  <a:pt x="165" y="9"/>
                </a:lnTo>
                <a:lnTo>
                  <a:pt x="160" y="14"/>
                </a:lnTo>
                <a:lnTo>
                  <a:pt x="151" y="9"/>
                </a:lnTo>
              </a:path>
              <a:path w="232" h="19">
                <a:moveTo>
                  <a:pt x="11" y="0"/>
                </a:moveTo>
                <a:lnTo>
                  <a:pt x="9" y="16"/>
                </a:lnTo>
                <a:lnTo>
                  <a:pt x="0" y="16"/>
                </a:lnTo>
                <a:lnTo>
                  <a:pt x="11" y="0"/>
                </a:lnTo>
              </a:path>
              <a:path w="232" h="19">
                <a:moveTo>
                  <a:pt x="11" y="0"/>
                </a:moveTo>
                <a:lnTo>
                  <a:pt x="21" y="0"/>
                </a:lnTo>
                <a:lnTo>
                  <a:pt x="9" y="16"/>
                </a:lnTo>
                <a:lnTo>
                  <a:pt x="11" y="0"/>
                </a:lnTo>
              </a:path>
              <a:path w="232" h="19">
                <a:moveTo>
                  <a:pt x="189" y="14"/>
                </a:moveTo>
                <a:lnTo>
                  <a:pt x="223" y="19"/>
                </a:lnTo>
                <a:lnTo>
                  <a:pt x="199" y="19"/>
                </a:lnTo>
                <a:lnTo>
                  <a:pt x="189" y="14"/>
                </a:lnTo>
              </a:path>
              <a:path w="232" h="19">
                <a:moveTo>
                  <a:pt x="189" y="14"/>
                </a:moveTo>
                <a:lnTo>
                  <a:pt x="225" y="14"/>
                </a:lnTo>
                <a:lnTo>
                  <a:pt x="223" y="19"/>
                </a:lnTo>
                <a:lnTo>
                  <a:pt x="189" y="1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70" name="path 12370"/>
          <p:cNvSpPr/>
          <p:nvPr/>
        </p:nvSpPr>
        <p:spPr>
          <a:xfrm>
            <a:off x="7441692" y="9628123"/>
            <a:ext cx="117347" cy="7620"/>
          </a:xfrm>
          <a:custGeom>
            <a:avLst/>
            <a:gdLst/>
            <a:ahLst/>
            <a:cxnLst/>
            <a:rect l="0" t="0" r="0" b="0"/>
            <a:pathLst>
              <a:path w="184" h="12">
                <a:moveTo>
                  <a:pt x="120" y="4"/>
                </a:moveTo>
                <a:lnTo>
                  <a:pt x="155" y="9"/>
                </a:lnTo>
                <a:lnTo>
                  <a:pt x="117" y="9"/>
                </a:lnTo>
                <a:lnTo>
                  <a:pt x="120" y="4"/>
                </a:lnTo>
              </a:path>
              <a:path w="184" h="12">
                <a:moveTo>
                  <a:pt x="120" y="4"/>
                </a:moveTo>
                <a:lnTo>
                  <a:pt x="146" y="4"/>
                </a:lnTo>
                <a:lnTo>
                  <a:pt x="155" y="9"/>
                </a:lnTo>
                <a:lnTo>
                  <a:pt x="120" y="4"/>
                </a:lnTo>
              </a:path>
              <a:path w="184" h="12">
                <a:moveTo>
                  <a:pt x="134" y="9"/>
                </a:moveTo>
                <a:lnTo>
                  <a:pt x="160" y="12"/>
                </a:lnTo>
                <a:lnTo>
                  <a:pt x="136" y="12"/>
                </a:lnTo>
                <a:lnTo>
                  <a:pt x="134" y="9"/>
                </a:lnTo>
              </a:path>
              <a:path w="184" h="12">
                <a:moveTo>
                  <a:pt x="134" y="9"/>
                </a:moveTo>
                <a:lnTo>
                  <a:pt x="155" y="9"/>
                </a:lnTo>
                <a:lnTo>
                  <a:pt x="160" y="12"/>
                </a:lnTo>
                <a:lnTo>
                  <a:pt x="134" y="9"/>
                </a:lnTo>
              </a:path>
              <a:path w="184" h="12">
                <a:moveTo>
                  <a:pt x="117" y="9"/>
                </a:moveTo>
                <a:lnTo>
                  <a:pt x="131" y="12"/>
                </a:lnTo>
                <a:lnTo>
                  <a:pt x="115" y="12"/>
                </a:lnTo>
                <a:lnTo>
                  <a:pt x="117" y="9"/>
                </a:lnTo>
              </a:path>
              <a:path w="184" h="12">
                <a:moveTo>
                  <a:pt x="117" y="9"/>
                </a:moveTo>
                <a:lnTo>
                  <a:pt x="134" y="9"/>
                </a:lnTo>
                <a:lnTo>
                  <a:pt x="131" y="12"/>
                </a:lnTo>
                <a:lnTo>
                  <a:pt x="117" y="9"/>
                </a:lnTo>
              </a:path>
              <a:path w="184" h="12">
                <a:moveTo>
                  <a:pt x="60" y="2"/>
                </a:moveTo>
                <a:lnTo>
                  <a:pt x="69" y="12"/>
                </a:lnTo>
                <a:lnTo>
                  <a:pt x="60" y="12"/>
                </a:lnTo>
                <a:lnTo>
                  <a:pt x="60" y="2"/>
                </a:lnTo>
              </a:path>
              <a:path w="184" h="12">
                <a:moveTo>
                  <a:pt x="60" y="2"/>
                </a:moveTo>
                <a:lnTo>
                  <a:pt x="74" y="2"/>
                </a:lnTo>
                <a:lnTo>
                  <a:pt x="69" y="12"/>
                </a:lnTo>
                <a:lnTo>
                  <a:pt x="60" y="2"/>
                </a:lnTo>
              </a:path>
              <a:path w="184" h="12">
                <a:moveTo>
                  <a:pt x="175" y="7"/>
                </a:moveTo>
                <a:lnTo>
                  <a:pt x="184" y="12"/>
                </a:lnTo>
                <a:lnTo>
                  <a:pt x="180" y="12"/>
                </a:lnTo>
                <a:lnTo>
                  <a:pt x="175" y="7"/>
                </a:lnTo>
              </a:path>
              <a:path w="184" h="12">
                <a:moveTo>
                  <a:pt x="175" y="7"/>
                </a:moveTo>
                <a:lnTo>
                  <a:pt x="184" y="7"/>
                </a:lnTo>
                <a:lnTo>
                  <a:pt x="184" y="12"/>
                </a:lnTo>
                <a:lnTo>
                  <a:pt x="175" y="7"/>
                </a:lnTo>
              </a:path>
              <a:path w="184" h="12">
                <a:moveTo>
                  <a:pt x="9" y="0"/>
                </a:moveTo>
                <a:lnTo>
                  <a:pt x="33" y="12"/>
                </a:lnTo>
                <a:lnTo>
                  <a:pt x="0" y="12"/>
                </a:lnTo>
                <a:lnTo>
                  <a:pt x="9" y="0"/>
                </a:lnTo>
              </a:path>
              <a:path w="184" h="12">
                <a:moveTo>
                  <a:pt x="9" y="0"/>
                </a:moveTo>
                <a:lnTo>
                  <a:pt x="55" y="0"/>
                </a:lnTo>
                <a:lnTo>
                  <a:pt x="33" y="12"/>
                </a:lnTo>
                <a:lnTo>
                  <a:pt x="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72" name="path 12372"/>
          <p:cNvSpPr/>
          <p:nvPr/>
        </p:nvSpPr>
        <p:spPr>
          <a:xfrm>
            <a:off x="7504176" y="9643364"/>
            <a:ext cx="15239" cy="4572"/>
          </a:xfrm>
          <a:custGeom>
            <a:avLst/>
            <a:gdLst/>
            <a:ahLst/>
            <a:cxnLst/>
            <a:rect l="0" t="0" r="0" b="0"/>
            <a:pathLst>
              <a:path w="23" h="7">
                <a:moveTo>
                  <a:pt x="7" y="0"/>
                </a:moveTo>
                <a:lnTo>
                  <a:pt x="16" y="7"/>
                </a:lnTo>
                <a:lnTo>
                  <a:pt x="0" y="7"/>
                </a:lnTo>
                <a:lnTo>
                  <a:pt x="7" y="0"/>
                </a:lnTo>
              </a:path>
              <a:path w="23" h="7">
                <a:moveTo>
                  <a:pt x="7" y="0"/>
                </a:moveTo>
                <a:lnTo>
                  <a:pt x="23" y="0"/>
                </a:lnTo>
                <a:lnTo>
                  <a:pt x="16" y="7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74" name="rect 12374"/>
          <p:cNvSpPr/>
          <p:nvPr/>
        </p:nvSpPr>
        <p:spPr>
          <a:xfrm>
            <a:off x="7466076" y="9646411"/>
            <a:ext cx="9143" cy="7619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76" name="rect 12376"/>
          <p:cNvSpPr/>
          <p:nvPr/>
        </p:nvSpPr>
        <p:spPr>
          <a:xfrm>
            <a:off x="7472172" y="9646411"/>
            <a:ext cx="6095" cy="7619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78" name="path 12378"/>
          <p:cNvSpPr/>
          <p:nvPr/>
        </p:nvSpPr>
        <p:spPr>
          <a:xfrm>
            <a:off x="7452359" y="9631171"/>
            <a:ext cx="60959" cy="25908"/>
          </a:xfrm>
          <a:custGeom>
            <a:avLst/>
            <a:gdLst/>
            <a:ahLst/>
            <a:cxnLst/>
            <a:rect l="0" t="0" r="0" b="0"/>
            <a:pathLst>
              <a:path w="95" h="40">
                <a:moveTo>
                  <a:pt x="0" y="38"/>
                </a:moveTo>
                <a:lnTo>
                  <a:pt x="0" y="40"/>
                </a:lnTo>
                <a:lnTo>
                  <a:pt x="0" y="38"/>
                </a:lnTo>
              </a:path>
              <a:path w="95" h="40">
                <a:moveTo>
                  <a:pt x="84" y="0"/>
                </a:moveTo>
                <a:lnTo>
                  <a:pt x="50" y="38"/>
                </a:lnTo>
                <a:lnTo>
                  <a:pt x="35" y="38"/>
                </a:lnTo>
                <a:lnTo>
                  <a:pt x="84" y="0"/>
                </a:lnTo>
              </a:path>
              <a:path w="95" h="40">
                <a:moveTo>
                  <a:pt x="84" y="0"/>
                </a:moveTo>
                <a:lnTo>
                  <a:pt x="95" y="0"/>
                </a:lnTo>
                <a:lnTo>
                  <a:pt x="50" y="38"/>
                </a:lnTo>
                <a:lnTo>
                  <a:pt x="84" y="0"/>
                </a:lnTo>
              </a:path>
              <a:path w="95" h="40">
                <a:moveTo>
                  <a:pt x="21" y="35"/>
                </a:moveTo>
                <a:lnTo>
                  <a:pt x="35" y="38"/>
                </a:lnTo>
                <a:lnTo>
                  <a:pt x="21" y="38"/>
                </a:lnTo>
                <a:lnTo>
                  <a:pt x="21" y="35"/>
                </a:lnTo>
              </a:path>
              <a:path w="95" h="40">
                <a:moveTo>
                  <a:pt x="21" y="35"/>
                </a:moveTo>
                <a:lnTo>
                  <a:pt x="35" y="35"/>
                </a:lnTo>
                <a:lnTo>
                  <a:pt x="35" y="38"/>
                </a:lnTo>
                <a:lnTo>
                  <a:pt x="21" y="35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80" name="path 12380"/>
          <p:cNvSpPr/>
          <p:nvPr/>
        </p:nvSpPr>
        <p:spPr>
          <a:xfrm>
            <a:off x="9140952" y="9969500"/>
            <a:ext cx="176784" cy="7619"/>
          </a:xfrm>
          <a:custGeom>
            <a:avLst/>
            <a:gdLst/>
            <a:ahLst/>
            <a:cxnLst/>
            <a:rect l="0" t="0" r="0" b="0"/>
            <a:pathLst>
              <a:path w="278" h="11">
                <a:moveTo>
                  <a:pt x="194" y="0"/>
                </a:moveTo>
                <a:lnTo>
                  <a:pt x="206" y="7"/>
                </a:lnTo>
                <a:lnTo>
                  <a:pt x="191" y="7"/>
                </a:lnTo>
                <a:lnTo>
                  <a:pt x="194" y="0"/>
                </a:lnTo>
              </a:path>
              <a:path w="278" h="11">
                <a:moveTo>
                  <a:pt x="194" y="0"/>
                </a:moveTo>
                <a:lnTo>
                  <a:pt x="218" y="0"/>
                </a:lnTo>
                <a:lnTo>
                  <a:pt x="206" y="7"/>
                </a:lnTo>
                <a:lnTo>
                  <a:pt x="194" y="0"/>
                </a:lnTo>
              </a:path>
              <a:path w="278" h="11">
                <a:moveTo>
                  <a:pt x="7" y="0"/>
                </a:moveTo>
                <a:lnTo>
                  <a:pt x="35" y="7"/>
                </a:lnTo>
                <a:lnTo>
                  <a:pt x="0" y="7"/>
                </a:lnTo>
                <a:lnTo>
                  <a:pt x="7" y="0"/>
                </a:lnTo>
              </a:path>
              <a:path w="278" h="11">
                <a:moveTo>
                  <a:pt x="7" y="0"/>
                </a:moveTo>
                <a:lnTo>
                  <a:pt x="48" y="0"/>
                </a:lnTo>
                <a:lnTo>
                  <a:pt x="35" y="7"/>
                </a:lnTo>
                <a:lnTo>
                  <a:pt x="7" y="0"/>
                </a:lnTo>
              </a:path>
              <a:path w="278" h="11">
                <a:moveTo>
                  <a:pt x="196" y="9"/>
                </a:moveTo>
                <a:lnTo>
                  <a:pt x="203" y="9"/>
                </a:lnTo>
                <a:lnTo>
                  <a:pt x="199" y="11"/>
                </a:lnTo>
                <a:lnTo>
                  <a:pt x="196" y="9"/>
                </a:lnTo>
              </a:path>
              <a:path w="278" h="11">
                <a:moveTo>
                  <a:pt x="259" y="9"/>
                </a:moveTo>
                <a:lnTo>
                  <a:pt x="263" y="9"/>
                </a:lnTo>
                <a:lnTo>
                  <a:pt x="263" y="11"/>
                </a:lnTo>
                <a:lnTo>
                  <a:pt x="259" y="9"/>
                </a:lnTo>
              </a:path>
              <a:path w="278" h="11">
                <a:moveTo>
                  <a:pt x="249" y="7"/>
                </a:moveTo>
                <a:lnTo>
                  <a:pt x="263" y="9"/>
                </a:lnTo>
                <a:lnTo>
                  <a:pt x="247" y="9"/>
                </a:lnTo>
                <a:lnTo>
                  <a:pt x="249" y="7"/>
                </a:lnTo>
              </a:path>
              <a:path w="278" h="11">
                <a:moveTo>
                  <a:pt x="249" y="7"/>
                </a:moveTo>
                <a:lnTo>
                  <a:pt x="261" y="7"/>
                </a:lnTo>
                <a:lnTo>
                  <a:pt x="263" y="9"/>
                </a:lnTo>
                <a:lnTo>
                  <a:pt x="249" y="7"/>
                </a:lnTo>
              </a:path>
              <a:path w="278" h="11">
                <a:moveTo>
                  <a:pt x="191" y="7"/>
                </a:moveTo>
                <a:lnTo>
                  <a:pt x="203" y="9"/>
                </a:lnTo>
                <a:lnTo>
                  <a:pt x="196" y="9"/>
                </a:lnTo>
                <a:lnTo>
                  <a:pt x="191" y="7"/>
                </a:lnTo>
              </a:path>
              <a:path w="278" h="11">
                <a:moveTo>
                  <a:pt x="191" y="7"/>
                </a:moveTo>
                <a:lnTo>
                  <a:pt x="206" y="7"/>
                </a:lnTo>
                <a:lnTo>
                  <a:pt x="203" y="9"/>
                </a:lnTo>
                <a:lnTo>
                  <a:pt x="191" y="7"/>
                </a:lnTo>
              </a:path>
              <a:path w="278" h="11">
                <a:moveTo>
                  <a:pt x="268" y="9"/>
                </a:moveTo>
                <a:lnTo>
                  <a:pt x="278" y="11"/>
                </a:lnTo>
                <a:lnTo>
                  <a:pt x="263" y="11"/>
                </a:lnTo>
                <a:lnTo>
                  <a:pt x="268" y="9"/>
                </a:lnTo>
              </a:path>
              <a:path w="278" h="11">
                <a:moveTo>
                  <a:pt x="268" y="9"/>
                </a:moveTo>
                <a:lnTo>
                  <a:pt x="278" y="9"/>
                </a:lnTo>
                <a:lnTo>
                  <a:pt x="278" y="11"/>
                </a:lnTo>
                <a:lnTo>
                  <a:pt x="268" y="9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82" name="path 12382"/>
          <p:cNvSpPr/>
          <p:nvPr/>
        </p:nvSpPr>
        <p:spPr>
          <a:xfrm>
            <a:off x="7304532" y="9658604"/>
            <a:ext cx="77723" cy="16764"/>
          </a:xfrm>
          <a:custGeom>
            <a:avLst/>
            <a:gdLst/>
            <a:ahLst/>
            <a:cxnLst/>
            <a:rect l="0" t="0" r="0" b="0"/>
            <a:pathLst>
              <a:path w="122" h="26">
                <a:moveTo>
                  <a:pt x="64" y="0"/>
                </a:moveTo>
                <a:lnTo>
                  <a:pt x="122" y="26"/>
                </a:lnTo>
                <a:lnTo>
                  <a:pt x="103" y="26"/>
                </a:lnTo>
                <a:lnTo>
                  <a:pt x="64" y="0"/>
                </a:lnTo>
              </a:path>
              <a:path w="122" h="26">
                <a:moveTo>
                  <a:pt x="64" y="0"/>
                </a:moveTo>
                <a:lnTo>
                  <a:pt x="79" y="0"/>
                </a:lnTo>
                <a:lnTo>
                  <a:pt x="122" y="26"/>
                </a:lnTo>
                <a:lnTo>
                  <a:pt x="64" y="0"/>
                </a:lnTo>
              </a:path>
              <a:path w="122" h="26">
                <a:moveTo>
                  <a:pt x="0" y="21"/>
                </a:moveTo>
                <a:lnTo>
                  <a:pt x="24" y="26"/>
                </a:lnTo>
                <a:lnTo>
                  <a:pt x="2" y="26"/>
                </a:lnTo>
                <a:lnTo>
                  <a:pt x="0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84" name="path 12384"/>
          <p:cNvSpPr/>
          <p:nvPr/>
        </p:nvSpPr>
        <p:spPr>
          <a:xfrm>
            <a:off x="7427976" y="9634219"/>
            <a:ext cx="195071" cy="6096"/>
          </a:xfrm>
          <a:custGeom>
            <a:avLst/>
            <a:gdLst/>
            <a:ahLst/>
            <a:cxnLst/>
            <a:rect l="0" t="0" r="0" b="0"/>
            <a:pathLst>
              <a:path w="307" h="9">
                <a:moveTo>
                  <a:pt x="295" y="0"/>
                </a:moveTo>
                <a:lnTo>
                  <a:pt x="302" y="7"/>
                </a:lnTo>
                <a:lnTo>
                  <a:pt x="292" y="7"/>
                </a:lnTo>
                <a:lnTo>
                  <a:pt x="295" y="0"/>
                </a:lnTo>
              </a:path>
              <a:path w="307" h="9">
                <a:moveTo>
                  <a:pt x="295" y="0"/>
                </a:moveTo>
                <a:lnTo>
                  <a:pt x="307" y="0"/>
                </a:lnTo>
                <a:lnTo>
                  <a:pt x="302" y="7"/>
                </a:lnTo>
                <a:lnTo>
                  <a:pt x="295" y="0"/>
                </a:lnTo>
              </a:path>
              <a:path w="307" h="9">
                <a:moveTo>
                  <a:pt x="201" y="2"/>
                </a:moveTo>
                <a:lnTo>
                  <a:pt x="206" y="7"/>
                </a:lnTo>
                <a:lnTo>
                  <a:pt x="196" y="7"/>
                </a:lnTo>
                <a:lnTo>
                  <a:pt x="201" y="2"/>
                </a:lnTo>
              </a:path>
              <a:path w="307" h="9">
                <a:moveTo>
                  <a:pt x="201" y="2"/>
                </a:moveTo>
                <a:lnTo>
                  <a:pt x="206" y="2"/>
                </a:lnTo>
                <a:lnTo>
                  <a:pt x="206" y="7"/>
                </a:lnTo>
                <a:lnTo>
                  <a:pt x="201" y="2"/>
                </a:lnTo>
              </a:path>
              <a:path w="307" h="9">
                <a:moveTo>
                  <a:pt x="158" y="2"/>
                </a:moveTo>
                <a:lnTo>
                  <a:pt x="196" y="7"/>
                </a:lnTo>
                <a:lnTo>
                  <a:pt x="170" y="7"/>
                </a:lnTo>
                <a:lnTo>
                  <a:pt x="158" y="2"/>
                </a:lnTo>
              </a:path>
              <a:path w="307" h="9">
                <a:moveTo>
                  <a:pt x="158" y="2"/>
                </a:moveTo>
                <a:lnTo>
                  <a:pt x="182" y="2"/>
                </a:lnTo>
                <a:lnTo>
                  <a:pt x="196" y="7"/>
                </a:lnTo>
                <a:lnTo>
                  <a:pt x="158" y="2"/>
                </a:lnTo>
              </a:path>
              <a:path w="307" h="9">
                <a:moveTo>
                  <a:pt x="21" y="2"/>
                </a:moveTo>
                <a:lnTo>
                  <a:pt x="47" y="7"/>
                </a:lnTo>
                <a:lnTo>
                  <a:pt x="16" y="7"/>
                </a:lnTo>
                <a:lnTo>
                  <a:pt x="21" y="2"/>
                </a:lnTo>
              </a:path>
              <a:path w="307" h="9">
                <a:moveTo>
                  <a:pt x="21" y="2"/>
                </a:moveTo>
                <a:lnTo>
                  <a:pt x="55" y="2"/>
                </a:lnTo>
                <a:lnTo>
                  <a:pt x="47" y="7"/>
                </a:lnTo>
                <a:lnTo>
                  <a:pt x="21" y="2"/>
                </a:lnTo>
              </a:path>
              <a:path w="307" h="9">
                <a:moveTo>
                  <a:pt x="0" y="4"/>
                </a:moveTo>
                <a:lnTo>
                  <a:pt x="16" y="7"/>
                </a:lnTo>
                <a:lnTo>
                  <a:pt x="0" y="7"/>
                </a:lnTo>
                <a:lnTo>
                  <a:pt x="0" y="4"/>
                </a:lnTo>
              </a:path>
              <a:path w="307" h="9">
                <a:moveTo>
                  <a:pt x="0" y="4"/>
                </a:moveTo>
                <a:lnTo>
                  <a:pt x="16" y="4"/>
                </a:lnTo>
                <a:lnTo>
                  <a:pt x="16" y="7"/>
                </a:lnTo>
                <a:lnTo>
                  <a:pt x="0" y="4"/>
                </a:lnTo>
              </a:path>
              <a:path w="307" h="9">
                <a:moveTo>
                  <a:pt x="230" y="0"/>
                </a:moveTo>
                <a:lnTo>
                  <a:pt x="268" y="9"/>
                </a:lnTo>
                <a:lnTo>
                  <a:pt x="220" y="9"/>
                </a:lnTo>
                <a:lnTo>
                  <a:pt x="230" y="0"/>
                </a:lnTo>
              </a:path>
              <a:path w="307" h="9">
                <a:moveTo>
                  <a:pt x="230" y="0"/>
                </a:moveTo>
                <a:lnTo>
                  <a:pt x="249" y="0"/>
                </a:lnTo>
                <a:lnTo>
                  <a:pt x="268" y="9"/>
                </a:lnTo>
                <a:lnTo>
                  <a:pt x="23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86" name="path 12386"/>
          <p:cNvSpPr/>
          <p:nvPr/>
        </p:nvSpPr>
        <p:spPr>
          <a:xfrm>
            <a:off x="7304532" y="9657080"/>
            <a:ext cx="36575" cy="13716"/>
          </a:xfrm>
          <a:custGeom>
            <a:avLst/>
            <a:gdLst/>
            <a:ahLst/>
            <a:cxnLst/>
            <a:rect l="0" t="0" r="0" b="0"/>
            <a:pathLst>
              <a:path w="57" h="21">
                <a:moveTo>
                  <a:pt x="43" y="2"/>
                </a:moveTo>
                <a:lnTo>
                  <a:pt x="47" y="9"/>
                </a:lnTo>
                <a:lnTo>
                  <a:pt x="33" y="9"/>
                </a:lnTo>
                <a:lnTo>
                  <a:pt x="43" y="2"/>
                </a:lnTo>
              </a:path>
              <a:path w="57" h="21">
                <a:moveTo>
                  <a:pt x="43" y="2"/>
                </a:moveTo>
                <a:lnTo>
                  <a:pt x="57" y="2"/>
                </a:lnTo>
                <a:lnTo>
                  <a:pt x="47" y="9"/>
                </a:lnTo>
                <a:lnTo>
                  <a:pt x="43" y="2"/>
                </a:lnTo>
              </a:path>
              <a:path w="57" h="21">
                <a:moveTo>
                  <a:pt x="7" y="0"/>
                </a:moveTo>
                <a:lnTo>
                  <a:pt x="11" y="11"/>
                </a:lnTo>
                <a:lnTo>
                  <a:pt x="2" y="11"/>
                </a:lnTo>
                <a:lnTo>
                  <a:pt x="7" y="0"/>
                </a:lnTo>
              </a:path>
              <a:path w="57" h="21">
                <a:moveTo>
                  <a:pt x="7" y="0"/>
                </a:moveTo>
                <a:lnTo>
                  <a:pt x="14" y="0"/>
                </a:lnTo>
                <a:lnTo>
                  <a:pt x="11" y="11"/>
                </a:lnTo>
                <a:lnTo>
                  <a:pt x="7" y="0"/>
                </a:lnTo>
              </a:path>
              <a:path w="57" h="21">
                <a:moveTo>
                  <a:pt x="33" y="9"/>
                </a:moveTo>
                <a:lnTo>
                  <a:pt x="33" y="21"/>
                </a:lnTo>
                <a:lnTo>
                  <a:pt x="14" y="21"/>
                </a:lnTo>
                <a:lnTo>
                  <a:pt x="33" y="9"/>
                </a:lnTo>
              </a:path>
              <a:path w="57" h="21">
                <a:moveTo>
                  <a:pt x="33" y="9"/>
                </a:moveTo>
                <a:lnTo>
                  <a:pt x="47" y="9"/>
                </a:lnTo>
                <a:lnTo>
                  <a:pt x="33" y="21"/>
                </a:lnTo>
                <a:lnTo>
                  <a:pt x="33" y="9"/>
                </a:lnTo>
              </a:path>
              <a:path w="57" h="21">
                <a:moveTo>
                  <a:pt x="2" y="11"/>
                </a:moveTo>
                <a:lnTo>
                  <a:pt x="14" y="21"/>
                </a:lnTo>
                <a:lnTo>
                  <a:pt x="0" y="21"/>
                </a:lnTo>
                <a:lnTo>
                  <a:pt x="2" y="11"/>
                </a:lnTo>
              </a:path>
              <a:path w="57" h="21">
                <a:moveTo>
                  <a:pt x="2" y="11"/>
                </a:moveTo>
                <a:lnTo>
                  <a:pt x="11" y="11"/>
                </a:lnTo>
                <a:lnTo>
                  <a:pt x="14" y="21"/>
                </a:lnTo>
                <a:lnTo>
                  <a:pt x="2" y="1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88" name="path 12388"/>
          <p:cNvSpPr/>
          <p:nvPr/>
        </p:nvSpPr>
        <p:spPr>
          <a:xfrm>
            <a:off x="7266432" y="9654031"/>
            <a:ext cx="41147" cy="27432"/>
          </a:xfrm>
          <a:custGeom>
            <a:avLst/>
            <a:gdLst/>
            <a:ahLst/>
            <a:cxnLst/>
            <a:rect l="0" t="0" r="0" b="0"/>
            <a:pathLst>
              <a:path w="64" h="43">
                <a:moveTo>
                  <a:pt x="33" y="0"/>
                </a:moveTo>
                <a:lnTo>
                  <a:pt x="24" y="36"/>
                </a:lnTo>
                <a:lnTo>
                  <a:pt x="0" y="36"/>
                </a:lnTo>
                <a:lnTo>
                  <a:pt x="33" y="0"/>
                </a:lnTo>
              </a:path>
              <a:path w="64" h="43">
                <a:moveTo>
                  <a:pt x="33" y="0"/>
                </a:moveTo>
                <a:lnTo>
                  <a:pt x="64" y="0"/>
                </a:lnTo>
                <a:lnTo>
                  <a:pt x="24" y="36"/>
                </a:lnTo>
                <a:lnTo>
                  <a:pt x="33" y="0"/>
                </a:lnTo>
              </a:path>
              <a:path w="64" h="43">
                <a:moveTo>
                  <a:pt x="0" y="40"/>
                </a:moveTo>
                <a:lnTo>
                  <a:pt x="11" y="40"/>
                </a:lnTo>
                <a:lnTo>
                  <a:pt x="7" y="43"/>
                </a:lnTo>
                <a:lnTo>
                  <a:pt x="0" y="40"/>
                </a:lnTo>
              </a:path>
              <a:path w="64" h="43">
                <a:moveTo>
                  <a:pt x="0" y="36"/>
                </a:moveTo>
                <a:lnTo>
                  <a:pt x="11" y="40"/>
                </a:lnTo>
                <a:lnTo>
                  <a:pt x="0" y="40"/>
                </a:lnTo>
                <a:lnTo>
                  <a:pt x="0" y="36"/>
                </a:lnTo>
              </a:path>
              <a:path w="64" h="43">
                <a:moveTo>
                  <a:pt x="0" y="36"/>
                </a:moveTo>
                <a:lnTo>
                  <a:pt x="24" y="36"/>
                </a:lnTo>
                <a:lnTo>
                  <a:pt x="11" y="40"/>
                </a:lnTo>
                <a:lnTo>
                  <a:pt x="0" y="36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90" name="rect 12390"/>
          <p:cNvSpPr/>
          <p:nvPr/>
        </p:nvSpPr>
        <p:spPr>
          <a:xfrm>
            <a:off x="7463028" y="9655556"/>
            <a:ext cx="21335" cy="4571"/>
          </a:xfrm>
          <a:prstGeom prst="rect">
            <a:avLst/>
          </a:prstGeom>
          <a:solidFill>
            <a:srgbClr val="000000">
              <a:alpha val="901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92" name="rect 12392"/>
          <p:cNvSpPr/>
          <p:nvPr/>
        </p:nvSpPr>
        <p:spPr>
          <a:xfrm>
            <a:off x="7450835" y="9657080"/>
            <a:ext cx="4571" cy="13716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94" name="path 12394"/>
          <p:cNvSpPr/>
          <p:nvPr/>
        </p:nvSpPr>
        <p:spPr>
          <a:xfrm>
            <a:off x="7452359" y="9657080"/>
            <a:ext cx="28955" cy="13716"/>
          </a:xfrm>
          <a:custGeom>
            <a:avLst/>
            <a:gdLst/>
            <a:ahLst/>
            <a:cxnLst/>
            <a:rect l="0" t="0" r="0" b="0"/>
            <a:pathLst>
              <a:path w="45" h="21">
                <a:moveTo>
                  <a:pt x="16" y="4"/>
                </a:moveTo>
                <a:lnTo>
                  <a:pt x="35" y="9"/>
                </a:lnTo>
                <a:lnTo>
                  <a:pt x="14" y="9"/>
                </a:lnTo>
                <a:lnTo>
                  <a:pt x="16" y="4"/>
                </a:lnTo>
              </a:path>
              <a:path w="45" h="21">
                <a:moveTo>
                  <a:pt x="16" y="4"/>
                </a:moveTo>
                <a:lnTo>
                  <a:pt x="45" y="4"/>
                </a:lnTo>
                <a:lnTo>
                  <a:pt x="35" y="9"/>
                </a:lnTo>
                <a:lnTo>
                  <a:pt x="16" y="4"/>
                </a:lnTo>
              </a:path>
              <a:path w="45" h="21">
                <a:moveTo>
                  <a:pt x="14" y="16"/>
                </a:moveTo>
                <a:lnTo>
                  <a:pt x="24" y="16"/>
                </a:lnTo>
                <a:lnTo>
                  <a:pt x="21" y="19"/>
                </a:lnTo>
                <a:lnTo>
                  <a:pt x="14" y="16"/>
                </a:lnTo>
              </a:path>
              <a:path w="45" h="21">
                <a:moveTo>
                  <a:pt x="14" y="9"/>
                </a:moveTo>
                <a:lnTo>
                  <a:pt x="24" y="16"/>
                </a:lnTo>
                <a:lnTo>
                  <a:pt x="14" y="16"/>
                </a:lnTo>
                <a:lnTo>
                  <a:pt x="14" y="9"/>
                </a:lnTo>
              </a:path>
              <a:path w="45" h="21">
                <a:moveTo>
                  <a:pt x="14" y="9"/>
                </a:moveTo>
                <a:lnTo>
                  <a:pt x="35" y="9"/>
                </a:lnTo>
                <a:lnTo>
                  <a:pt x="24" y="16"/>
                </a:lnTo>
                <a:lnTo>
                  <a:pt x="14" y="9"/>
                </a:lnTo>
              </a:path>
              <a:path w="45" h="21">
                <a:moveTo>
                  <a:pt x="0" y="0"/>
                </a:moveTo>
                <a:lnTo>
                  <a:pt x="4" y="21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96" name="path 12396"/>
          <p:cNvSpPr/>
          <p:nvPr/>
        </p:nvSpPr>
        <p:spPr>
          <a:xfrm>
            <a:off x="7475219" y="9647935"/>
            <a:ext cx="39623" cy="27432"/>
          </a:xfrm>
          <a:custGeom>
            <a:avLst/>
            <a:gdLst/>
            <a:ahLst/>
            <a:cxnLst/>
            <a:rect l="0" t="0" r="0" b="0"/>
            <a:pathLst>
              <a:path w="62" h="43">
                <a:moveTo>
                  <a:pt x="45" y="0"/>
                </a:moveTo>
                <a:lnTo>
                  <a:pt x="21" y="43"/>
                </a:lnTo>
                <a:lnTo>
                  <a:pt x="0" y="43"/>
                </a:lnTo>
                <a:lnTo>
                  <a:pt x="45" y="0"/>
                </a:lnTo>
              </a:path>
              <a:path w="62" h="43">
                <a:moveTo>
                  <a:pt x="45" y="0"/>
                </a:moveTo>
                <a:lnTo>
                  <a:pt x="62" y="0"/>
                </a:lnTo>
                <a:lnTo>
                  <a:pt x="21" y="43"/>
                </a:lnTo>
                <a:lnTo>
                  <a:pt x="45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98" name="path 12398"/>
          <p:cNvSpPr/>
          <p:nvPr/>
        </p:nvSpPr>
        <p:spPr>
          <a:xfrm>
            <a:off x="9358884" y="9989311"/>
            <a:ext cx="100583" cy="10668"/>
          </a:xfrm>
          <a:custGeom>
            <a:avLst/>
            <a:gdLst/>
            <a:ahLst/>
            <a:cxnLst/>
            <a:rect l="0" t="0" r="0" b="0"/>
            <a:pathLst>
              <a:path w="158" h="16">
                <a:moveTo>
                  <a:pt x="148" y="14"/>
                </a:moveTo>
                <a:lnTo>
                  <a:pt x="158" y="16"/>
                </a:lnTo>
                <a:lnTo>
                  <a:pt x="146" y="16"/>
                </a:lnTo>
                <a:lnTo>
                  <a:pt x="148" y="14"/>
                </a:lnTo>
              </a:path>
              <a:path w="158" h="16">
                <a:moveTo>
                  <a:pt x="148" y="14"/>
                </a:moveTo>
                <a:lnTo>
                  <a:pt x="158" y="14"/>
                </a:lnTo>
                <a:lnTo>
                  <a:pt x="158" y="16"/>
                </a:lnTo>
                <a:lnTo>
                  <a:pt x="148" y="14"/>
                </a:lnTo>
              </a:path>
              <a:path w="158" h="16">
                <a:moveTo>
                  <a:pt x="23" y="0"/>
                </a:moveTo>
                <a:lnTo>
                  <a:pt x="14" y="16"/>
                </a:lnTo>
                <a:lnTo>
                  <a:pt x="0" y="16"/>
                </a:lnTo>
                <a:lnTo>
                  <a:pt x="23" y="0"/>
                </a:lnTo>
              </a:path>
              <a:path w="158" h="16">
                <a:moveTo>
                  <a:pt x="23" y="0"/>
                </a:moveTo>
                <a:lnTo>
                  <a:pt x="38" y="0"/>
                </a:lnTo>
                <a:lnTo>
                  <a:pt x="14" y="16"/>
                </a:lnTo>
                <a:lnTo>
                  <a:pt x="23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00" name="path 12400"/>
          <p:cNvSpPr/>
          <p:nvPr/>
        </p:nvSpPr>
        <p:spPr>
          <a:xfrm>
            <a:off x="7540752" y="9591547"/>
            <a:ext cx="99059" cy="10667"/>
          </a:xfrm>
          <a:custGeom>
            <a:avLst/>
            <a:gdLst/>
            <a:ahLst/>
            <a:cxnLst/>
            <a:rect l="0" t="0" r="0" b="0"/>
            <a:pathLst>
              <a:path w="155" h="16">
                <a:moveTo>
                  <a:pt x="146" y="16"/>
                </a:moveTo>
                <a:lnTo>
                  <a:pt x="155" y="16"/>
                </a:lnTo>
                <a:lnTo>
                  <a:pt x="146" y="16"/>
                </a:lnTo>
              </a:path>
              <a:path w="155" h="16">
                <a:moveTo>
                  <a:pt x="146" y="16"/>
                </a:moveTo>
                <a:lnTo>
                  <a:pt x="155" y="16"/>
                </a:lnTo>
                <a:lnTo>
                  <a:pt x="146" y="16"/>
                </a:lnTo>
              </a:path>
              <a:path w="155" h="16">
                <a:moveTo>
                  <a:pt x="24" y="0"/>
                </a:moveTo>
                <a:lnTo>
                  <a:pt x="12" y="16"/>
                </a:lnTo>
                <a:lnTo>
                  <a:pt x="0" y="16"/>
                </a:lnTo>
                <a:lnTo>
                  <a:pt x="24" y="0"/>
                </a:lnTo>
              </a:path>
              <a:path w="155" h="16">
                <a:moveTo>
                  <a:pt x="24" y="0"/>
                </a:moveTo>
                <a:lnTo>
                  <a:pt x="38" y="0"/>
                </a:lnTo>
                <a:lnTo>
                  <a:pt x="12" y="16"/>
                </a:lnTo>
                <a:lnTo>
                  <a:pt x="2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02" name="path 12402"/>
          <p:cNvSpPr/>
          <p:nvPr/>
        </p:nvSpPr>
        <p:spPr>
          <a:xfrm>
            <a:off x="2718053" y="9657842"/>
            <a:ext cx="32004" cy="30480"/>
          </a:xfrm>
          <a:custGeom>
            <a:avLst/>
            <a:gdLst/>
            <a:ahLst/>
            <a:cxnLst/>
            <a:rect l="0" t="0" r="0" b="0"/>
            <a:pathLst>
              <a:path w="50" h="48">
                <a:moveTo>
                  <a:pt x="1" y="37"/>
                </a:moveTo>
                <a:lnTo>
                  <a:pt x="1" y="39"/>
                </a:lnTo>
                <a:lnTo>
                  <a:pt x="3" y="41"/>
                </a:lnTo>
                <a:lnTo>
                  <a:pt x="6" y="44"/>
                </a:lnTo>
                <a:lnTo>
                  <a:pt x="13" y="44"/>
                </a:lnTo>
                <a:lnTo>
                  <a:pt x="15" y="46"/>
                </a:lnTo>
                <a:lnTo>
                  <a:pt x="27" y="46"/>
                </a:lnTo>
                <a:lnTo>
                  <a:pt x="32" y="44"/>
                </a:lnTo>
                <a:lnTo>
                  <a:pt x="34" y="41"/>
                </a:lnTo>
                <a:lnTo>
                  <a:pt x="37" y="41"/>
                </a:lnTo>
                <a:lnTo>
                  <a:pt x="37" y="39"/>
                </a:lnTo>
                <a:lnTo>
                  <a:pt x="1" y="37"/>
                </a:lnTo>
                <a:lnTo>
                  <a:pt x="1" y="37"/>
                </a:lnTo>
                <a:close/>
              </a:path>
              <a:path w="50" h="48">
                <a:moveTo>
                  <a:pt x="49" y="1"/>
                </a:moveTo>
                <a:lnTo>
                  <a:pt x="20" y="1"/>
                </a:lnTo>
                <a:lnTo>
                  <a:pt x="20" y="10"/>
                </a:lnTo>
                <a:lnTo>
                  <a:pt x="37" y="10"/>
                </a:lnTo>
                <a:lnTo>
                  <a:pt x="37" y="18"/>
                </a:lnTo>
                <a:lnTo>
                  <a:pt x="37" y="27"/>
                </a:lnTo>
                <a:lnTo>
                  <a:pt x="34" y="30"/>
                </a:lnTo>
                <a:lnTo>
                  <a:pt x="34" y="32"/>
                </a:lnTo>
                <a:lnTo>
                  <a:pt x="32" y="34"/>
                </a:lnTo>
                <a:lnTo>
                  <a:pt x="30" y="34"/>
                </a:lnTo>
                <a:lnTo>
                  <a:pt x="27" y="37"/>
                </a:lnTo>
                <a:lnTo>
                  <a:pt x="1" y="37"/>
                </a:lnTo>
                <a:lnTo>
                  <a:pt x="37" y="39"/>
                </a:lnTo>
                <a:lnTo>
                  <a:pt x="39" y="46"/>
                </a:lnTo>
                <a:lnTo>
                  <a:pt x="49" y="46"/>
                </a:lnTo>
                <a:lnTo>
                  <a:pt x="49" y="1"/>
                </a:lnTo>
                <a:lnTo>
                  <a:pt x="49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04" name="path 12404"/>
          <p:cNvSpPr/>
          <p:nvPr/>
        </p:nvSpPr>
        <p:spPr>
          <a:xfrm>
            <a:off x="9084564" y="10050271"/>
            <a:ext cx="41147" cy="22859"/>
          </a:xfrm>
          <a:custGeom>
            <a:avLst/>
            <a:gdLst/>
            <a:ahLst/>
            <a:cxnLst/>
            <a:rect l="0" t="0" r="0" b="0"/>
            <a:pathLst>
              <a:path w="64" h="35">
                <a:moveTo>
                  <a:pt x="33" y="0"/>
                </a:moveTo>
                <a:lnTo>
                  <a:pt x="24" y="35"/>
                </a:lnTo>
                <a:lnTo>
                  <a:pt x="0" y="35"/>
                </a:lnTo>
                <a:lnTo>
                  <a:pt x="33" y="0"/>
                </a:lnTo>
              </a:path>
              <a:path w="64" h="35">
                <a:moveTo>
                  <a:pt x="33" y="0"/>
                </a:moveTo>
                <a:lnTo>
                  <a:pt x="64" y="0"/>
                </a:lnTo>
                <a:lnTo>
                  <a:pt x="24" y="35"/>
                </a:lnTo>
                <a:lnTo>
                  <a:pt x="33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06" name="path 12406"/>
          <p:cNvSpPr/>
          <p:nvPr/>
        </p:nvSpPr>
        <p:spPr>
          <a:xfrm>
            <a:off x="9387840" y="10041128"/>
            <a:ext cx="57911" cy="13715"/>
          </a:xfrm>
          <a:custGeom>
            <a:avLst/>
            <a:gdLst/>
            <a:ahLst/>
            <a:cxnLst/>
            <a:rect l="0" t="0" r="0" b="0"/>
            <a:pathLst>
              <a:path w="91" h="21">
                <a:moveTo>
                  <a:pt x="67" y="16"/>
                </a:moveTo>
                <a:lnTo>
                  <a:pt x="91" y="21"/>
                </a:lnTo>
                <a:lnTo>
                  <a:pt x="74" y="21"/>
                </a:lnTo>
                <a:lnTo>
                  <a:pt x="67" y="16"/>
                </a:lnTo>
              </a:path>
              <a:path w="91" h="21">
                <a:moveTo>
                  <a:pt x="67" y="16"/>
                </a:moveTo>
                <a:lnTo>
                  <a:pt x="84" y="16"/>
                </a:lnTo>
                <a:lnTo>
                  <a:pt x="91" y="21"/>
                </a:lnTo>
                <a:lnTo>
                  <a:pt x="67" y="16"/>
                </a:lnTo>
              </a:path>
              <a:path w="91" h="21">
                <a:moveTo>
                  <a:pt x="0" y="0"/>
                </a:moveTo>
                <a:lnTo>
                  <a:pt x="9" y="21"/>
                </a:lnTo>
                <a:lnTo>
                  <a:pt x="2" y="21"/>
                </a:lnTo>
                <a:lnTo>
                  <a:pt x="0" y="0"/>
                </a:lnTo>
              </a:path>
              <a:path w="91" h="21">
                <a:moveTo>
                  <a:pt x="0" y="0"/>
                </a:moveTo>
                <a:lnTo>
                  <a:pt x="9" y="0"/>
                </a:lnTo>
                <a:lnTo>
                  <a:pt x="9" y="21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08" name="path 12408"/>
          <p:cNvSpPr/>
          <p:nvPr/>
        </p:nvSpPr>
        <p:spPr>
          <a:xfrm>
            <a:off x="9084564" y="10073131"/>
            <a:ext cx="123444" cy="6095"/>
          </a:xfrm>
          <a:custGeom>
            <a:avLst/>
            <a:gdLst/>
            <a:ahLst/>
            <a:cxnLst/>
            <a:rect l="0" t="0" r="0" b="0"/>
            <a:pathLst>
              <a:path w="194" h="9">
                <a:moveTo>
                  <a:pt x="0" y="7"/>
                </a:moveTo>
                <a:lnTo>
                  <a:pt x="12" y="7"/>
                </a:lnTo>
                <a:lnTo>
                  <a:pt x="9" y="9"/>
                </a:lnTo>
                <a:lnTo>
                  <a:pt x="0" y="7"/>
                </a:lnTo>
              </a:path>
              <a:path w="194" h="9">
                <a:moveTo>
                  <a:pt x="163" y="0"/>
                </a:moveTo>
                <a:lnTo>
                  <a:pt x="194" y="7"/>
                </a:lnTo>
                <a:lnTo>
                  <a:pt x="180" y="7"/>
                </a:lnTo>
                <a:lnTo>
                  <a:pt x="163" y="0"/>
                </a:lnTo>
              </a:path>
              <a:path w="194" h="9">
                <a:moveTo>
                  <a:pt x="163" y="0"/>
                </a:moveTo>
                <a:lnTo>
                  <a:pt x="182" y="0"/>
                </a:lnTo>
                <a:lnTo>
                  <a:pt x="194" y="7"/>
                </a:lnTo>
                <a:lnTo>
                  <a:pt x="163" y="0"/>
                </a:lnTo>
              </a:path>
              <a:path w="194" h="9">
                <a:moveTo>
                  <a:pt x="0" y="0"/>
                </a:moveTo>
                <a:lnTo>
                  <a:pt x="12" y="7"/>
                </a:lnTo>
                <a:lnTo>
                  <a:pt x="0" y="7"/>
                </a:lnTo>
                <a:lnTo>
                  <a:pt x="0" y="0"/>
                </a:lnTo>
              </a:path>
              <a:path w="194" h="9">
                <a:moveTo>
                  <a:pt x="0" y="0"/>
                </a:moveTo>
                <a:lnTo>
                  <a:pt x="24" y="0"/>
                </a:lnTo>
                <a:lnTo>
                  <a:pt x="12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10" name="path 12410"/>
          <p:cNvSpPr/>
          <p:nvPr/>
        </p:nvSpPr>
        <p:spPr>
          <a:xfrm>
            <a:off x="9383267" y="9995407"/>
            <a:ext cx="35052" cy="19812"/>
          </a:xfrm>
          <a:custGeom>
            <a:avLst/>
            <a:gdLst/>
            <a:ahLst/>
            <a:cxnLst/>
            <a:rect l="0" t="0" r="0" b="0"/>
            <a:pathLst>
              <a:path w="55" h="31">
                <a:moveTo>
                  <a:pt x="31" y="0"/>
                </a:moveTo>
                <a:lnTo>
                  <a:pt x="14" y="31"/>
                </a:lnTo>
                <a:lnTo>
                  <a:pt x="0" y="31"/>
                </a:lnTo>
                <a:lnTo>
                  <a:pt x="31" y="0"/>
                </a:lnTo>
              </a:path>
              <a:path w="55" h="31">
                <a:moveTo>
                  <a:pt x="31" y="0"/>
                </a:moveTo>
                <a:lnTo>
                  <a:pt x="55" y="0"/>
                </a:lnTo>
                <a:lnTo>
                  <a:pt x="14" y="31"/>
                </a:lnTo>
                <a:lnTo>
                  <a:pt x="31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12" name="path 12412"/>
          <p:cNvSpPr/>
          <p:nvPr/>
        </p:nvSpPr>
        <p:spPr>
          <a:xfrm>
            <a:off x="7304532" y="9609835"/>
            <a:ext cx="27431" cy="22860"/>
          </a:xfrm>
          <a:custGeom>
            <a:avLst/>
            <a:gdLst/>
            <a:ahLst/>
            <a:cxnLst/>
            <a:rect l="0" t="0" r="0" b="0"/>
            <a:pathLst>
              <a:path w="43" h="36">
                <a:moveTo>
                  <a:pt x="33" y="0"/>
                </a:moveTo>
                <a:lnTo>
                  <a:pt x="14" y="36"/>
                </a:lnTo>
                <a:lnTo>
                  <a:pt x="0" y="36"/>
                </a:lnTo>
                <a:lnTo>
                  <a:pt x="33" y="0"/>
                </a:lnTo>
              </a:path>
              <a:path w="43" h="36">
                <a:moveTo>
                  <a:pt x="33" y="0"/>
                </a:moveTo>
                <a:lnTo>
                  <a:pt x="43" y="0"/>
                </a:lnTo>
                <a:lnTo>
                  <a:pt x="14" y="36"/>
                </a:lnTo>
                <a:lnTo>
                  <a:pt x="33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14" name="path 12414"/>
          <p:cNvSpPr/>
          <p:nvPr/>
        </p:nvSpPr>
        <p:spPr>
          <a:xfrm>
            <a:off x="7287768" y="9637268"/>
            <a:ext cx="35051" cy="16763"/>
          </a:xfrm>
          <a:custGeom>
            <a:avLst/>
            <a:gdLst/>
            <a:ahLst/>
            <a:cxnLst/>
            <a:rect l="0" t="0" r="0" b="0"/>
            <a:pathLst>
              <a:path w="55" h="26">
                <a:moveTo>
                  <a:pt x="26" y="16"/>
                </a:moveTo>
                <a:lnTo>
                  <a:pt x="47" y="26"/>
                </a:lnTo>
                <a:lnTo>
                  <a:pt x="19" y="26"/>
                </a:lnTo>
                <a:lnTo>
                  <a:pt x="26" y="16"/>
                </a:lnTo>
              </a:path>
              <a:path w="55" h="26">
                <a:moveTo>
                  <a:pt x="26" y="16"/>
                </a:moveTo>
                <a:lnTo>
                  <a:pt x="55" y="16"/>
                </a:lnTo>
                <a:lnTo>
                  <a:pt x="47" y="26"/>
                </a:lnTo>
                <a:lnTo>
                  <a:pt x="26" y="16"/>
                </a:lnTo>
              </a:path>
              <a:path w="55" h="26">
                <a:moveTo>
                  <a:pt x="21" y="0"/>
                </a:moveTo>
                <a:lnTo>
                  <a:pt x="11" y="26"/>
                </a:lnTo>
                <a:lnTo>
                  <a:pt x="0" y="26"/>
                </a:lnTo>
                <a:lnTo>
                  <a:pt x="21" y="0"/>
                </a:lnTo>
              </a:path>
              <a:path w="55" h="26">
                <a:moveTo>
                  <a:pt x="21" y="0"/>
                </a:moveTo>
                <a:lnTo>
                  <a:pt x="33" y="0"/>
                </a:lnTo>
                <a:lnTo>
                  <a:pt x="11" y="26"/>
                </a:lnTo>
                <a:lnTo>
                  <a:pt x="21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16" name="path 12416"/>
          <p:cNvSpPr/>
          <p:nvPr/>
        </p:nvSpPr>
        <p:spPr>
          <a:xfrm>
            <a:off x="9381743" y="9977119"/>
            <a:ext cx="76200" cy="7620"/>
          </a:xfrm>
          <a:custGeom>
            <a:avLst/>
            <a:gdLst/>
            <a:ahLst/>
            <a:cxnLst/>
            <a:rect l="0" t="0" r="0" b="0"/>
            <a:pathLst>
              <a:path w="120" h="12">
                <a:moveTo>
                  <a:pt x="7" y="0"/>
                </a:moveTo>
                <a:lnTo>
                  <a:pt x="9" y="9"/>
                </a:lnTo>
                <a:lnTo>
                  <a:pt x="0" y="9"/>
                </a:lnTo>
                <a:lnTo>
                  <a:pt x="7" y="0"/>
                </a:lnTo>
              </a:path>
              <a:path w="120" h="12">
                <a:moveTo>
                  <a:pt x="7" y="0"/>
                </a:moveTo>
                <a:lnTo>
                  <a:pt x="16" y="0"/>
                </a:lnTo>
                <a:lnTo>
                  <a:pt x="9" y="9"/>
                </a:lnTo>
                <a:lnTo>
                  <a:pt x="7" y="0"/>
                </a:lnTo>
              </a:path>
              <a:path w="120" h="12">
                <a:moveTo>
                  <a:pt x="84" y="7"/>
                </a:moveTo>
                <a:lnTo>
                  <a:pt x="120" y="12"/>
                </a:lnTo>
                <a:lnTo>
                  <a:pt x="69" y="12"/>
                </a:lnTo>
                <a:lnTo>
                  <a:pt x="84" y="7"/>
                </a:lnTo>
              </a:path>
              <a:path w="120" h="12">
                <a:moveTo>
                  <a:pt x="84" y="7"/>
                </a:moveTo>
                <a:lnTo>
                  <a:pt x="117" y="7"/>
                </a:lnTo>
                <a:lnTo>
                  <a:pt x="120" y="12"/>
                </a:lnTo>
                <a:lnTo>
                  <a:pt x="84" y="7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18" name="path 12418"/>
          <p:cNvSpPr/>
          <p:nvPr/>
        </p:nvSpPr>
        <p:spPr>
          <a:xfrm>
            <a:off x="7382255" y="9681464"/>
            <a:ext cx="28956" cy="19812"/>
          </a:xfrm>
          <a:custGeom>
            <a:avLst/>
            <a:gdLst/>
            <a:ahLst/>
            <a:cxnLst/>
            <a:rect l="0" t="0" r="0" b="0"/>
            <a:pathLst>
              <a:path w="45" h="31">
                <a:moveTo>
                  <a:pt x="0" y="0"/>
                </a:moveTo>
                <a:lnTo>
                  <a:pt x="45" y="31"/>
                </a:lnTo>
                <a:lnTo>
                  <a:pt x="35" y="31"/>
                </a:lnTo>
                <a:lnTo>
                  <a:pt x="0" y="0"/>
                </a:lnTo>
              </a:path>
              <a:path w="45" h="31">
                <a:moveTo>
                  <a:pt x="0" y="0"/>
                </a:moveTo>
                <a:lnTo>
                  <a:pt x="14" y="0"/>
                </a:lnTo>
                <a:lnTo>
                  <a:pt x="45" y="31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20" name="path 12420"/>
          <p:cNvSpPr/>
          <p:nvPr/>
        </p:nvSpPr>
        <p:spPr>
          <a:xfrm>
            <a:off x="9201911" y="10079228"/>
            <a:ext cx="28955" cy="19812"/>
          </a:xfrm>
          <a:custGeom>
            <a:avLst/>
            <a:gdLst/>
            <a:ahLst/>
            <a:cxnLst/>
            <a:rect l="0" t="0" r="0" b="0"/>
            <a:pathLst>
              <a:path w="45" h="31">
                <a:moveTo>
                  <a:pt x="0" y="0"/>
                </a:moveTo>
                <a:lnTo>
                  <a:pt x="45" y="31"/>
                </a:lnTo>
                <a:lnTo>
                  <a:pt x="35" y="31"/>
                </a:lnTo>
                <a:lnTo>
                  <a:pt x="0" y="0"/>
                </a:lnTo>
              </a:path>
              <a:path w="45" h="31">
                <a:moveTo>
                  <a:pt x="0" y="0"/>
                </a:moveTo>
                <a:lnTo>
                  <a:pt x="12" y="0"/>
                </a:lnTo>
                <a:lnTo>
                  <a:pt x="45" y="31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22" name="path 12422"/>
          <p:cNvSpPr/>
          <p:nvPr/>
        </p:nvSpPr>
        <p:spPr>
          <a:xfrm>
            <a:off x="9159240" y="9969500"/>
            <a:ext cx="24383" cy="22859"/>
          </a:xfrm>
          <a:custGeom>
            <a:avLst/>
            <a:gdLst/>
            <a:ahLst/>
            <a:cxnLst/>
            <a:rect l="0" t="0" r="0" b="0"/>
            <a:pathLst>
              <a:path w="38" h="35">
                <a:moveTo>
                  <a:pt x="26" y="0"/>
                </a:moveTo>
                <a:lnTo>
                  <a:pt x="9" y="35"/>
                </a:lnTo>
                <a:lnTo>
                  <a:pt x="0" y="35"/>
                </a:lnTo>
                <a:lnTo>
                  <a:pt x="26" y="0"/>
                </a:lnTo>
              </a:path>
              <a:path w="38" h="35">
                <a:moveTo>
                  <a:pt x="26" y="0"/>
                </a:moveTo>
                <a:lnTo>
                  <a:pt x="38" y="0"/>
                </a:lnTo>
                <a:lnTo>
                  <a:pt x="9" y="35"/>
                </a:lnTo>
                <a:lnTo>
                  <a:pt x="26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24" name="path 12424"/>
          <p:cNvSpPr/>
          <p:nvPr/>
        </p:nvSpPr>
        <p:spPr>
          <a:xfrm>
            <a:off x="9374123" y="9983216"/>
            <a:ext cx="85343" cy="6095"/>
          </a:xfrm>
          <a:custGeom>
            <a:avLst/>
            <a:gdLst/>
            <a:ahLst/>
            <a:cxnLst/>
            <a:rect l="0" t="0" r="0" b="0"/>
            <a:pathLst>
              <a:path w="134" h="9">
                <a:moveTo>
                  <a:pt x="120" y="2"/>
                </a:moveTo>
                <a:lnTo>
                  <a:pt x="134" y="4"/>
                </a:lnTo>
                <a:lnTo>
                  <a:pt x="120" y="4"/>
                </a:lnTo>
                <a:lnTo>
                  <a:pt x="120" y="2"/>
                </a:lnTo>
              </a:path>
              <a:path w="134" h="9">
                <a:moveTo>
                  <a:pt x="120" y="2"/>
                </a:moveTo>
                <a:lnTo>
                  <a:pt x="131" y="2"/>
                </a:lnTo>
                <a:lnTo>
                  <a:pt x="134" y="4"/>
                </a:lnTo>
                <a:lnTo>
                  <a:pt x="120" y="2"/>
                </a:lnTo>
              </a:path>
              <a:path w="134" h="9">
                <a:moveTo>
                  <a:pt x="81" y="2"/>
                </a:moveTo>
                <a:lnTo>
                  <a:pt x="103" y="4"/>
                </a:lnTo>
                <a:lnTo>
                  <a:pt x="76" y="4"/>
                </a:lnTo>
                <a:lnTo>
                  <a:pt x="81" y="2"/>
                </a:lnTo>
              </a:path>
              <a:path w="134" h="9">
                <a:moveTo>
                  <a:pt x="81" y="2"/>
                </a:moveTo>
                <a:lnTo>
                  <a:pt x="105" y="2"/>
                </a:lnTo>
                <a:lnTo>
                  <a:pt x="103" y="4"/>
                </a:lnTo>
                <a:lnTo>
                  <a:pt x="81" y="2"/>
                </a:lnTo>
              </a:path>
              <a:path w="134" h="9">
                <a:moveTo>
                  <a:pt x="11" y="0"/>
                </a:moveTo>
                <a:lnTo>
                  <a:pt x="14" y="9"/>
                </a:lnTo>
                <a:lnTo>
                  <a:pt x="0" y="9"/>
                </a:lnTo>
                <a:lnTo>
                  <a:pt x="11" y="0"/>
                </a:lnTo>
              </a:path>
              <a:path w="134" h="9">
                <a:moveTo>
                  <a:pt x="11" y="0"/>
                </a:moveTo>
                <a:lnTo>
                  <a:pt x="21" y="0"/>
                </a:lnTo>
                <a:lnTo>
                  <a:pt x="14" y="9"/>
                </a:lnTo>
                <a:lnTo>
                  <a:pt x="11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26" name="path 12426"/>
          <p:cNvSpPr/>
          <p:nvPr/>
        </p:nvSpPr>
        <p:spPr>
          <a:xfrm>
            <a:off x="7424928" y="9638792"/>
            <a:ext cx="33527" cy="12191"/>
          </a:xfrm>
          <a:custGeom>
            <a:avLst/>
            <a:gdLst/>
            <a:ahLst/>
            <a:cxnLst/>
            <a:rect l="0" t="0" r="0" b="0"/>
            <a:pathLst>
              <a:path w="52" h="19">
                <a:moveTo>
                  <a:pt x="4" y="0"/>
                </a:moveTo>
                <a:lnTo>
                  <a:pt x="28" y="19"/>
                </a:lnTo>
                <a:lnTo>
                  <a:pt x="0" y="19"/>
                </a:lnTo>
                <a:lnTo>
                  <a:pt x="4" y="0"/>
                </a:lnTo>
              </a:path>
              <a:path w="52" h="19">
                <a:moveTo>
                  <a:pt x="4" y="0"/>
                </a:moveTo>
                <a:lnTo>
                  <a:pt x="52" y="0"/>
                </a:lnTo>
                <a:lnTo>
                  <a:pt x="28" y="19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28" name="path 12428"/>
          <p:cNvSpPr/>
          <p:nvPr/>
        </p:nvSpPr>
        <p:spPr>
          <a:xfrm>
            <a:off x="9389364" y="10054843"/>
            <a:ext cx="59435" cy="6096"/>
          </a:xfrm>
          <a:custGeom>
            <a:avLst/>
            <a:gdLst/>
            <a:ahLst/>
            <a:cxnLst/>
            <a:rect l="0" t="0" r="0" b="0"/>
            <a:pathLst>
              <a:path w="93" h="9">
                <a:moveTo>
                  <a:pt x="4" y="4"/>
                </a:moveTo>
                <a:lnTo>
                  <a:pt x="7" y="4"/>
                </a:lnTo>
                <a:lnTo>
                  <a:pt x="9" y="9"/>
                </a:lnTo>
                <a:lnTo>
                  <a:pt x="4" y="4"/>
                </a:lnTo>
              </a:path>
              <a:path w="93" h="9">
                <a:moveTo>
                  <a:pt x="72" y="0"/>
                </a:moveTo>
                <a:lnTo>
                  <a:pt x="93" y="4"/>
                </a:lnTo>
                <a:lnTo>
                  <a:pt x="79" y="4"/>
                </a:lnTo>
                <a:lnTo>
                  <a:pt x="72" y="0"/>
                </a:lnTo>
              </a:path>
              <a:path w="93" h="9">
                <a:moveTo>
                  <a:pt x="72" y="0"/>
                </a:moveTo>
                <a:lnTo>
                  <a:pt x="88" y="0"/>
                </a:lnTo>
                <a:lnTo>
                  <a:pt x="93" y="4"/>
                </a:lnTo>
                <a:lnTo>
                  <a:pt x="72" y="0"/>
                </a:lnTo>
              </a:path>
              <a:path w="93" h="9">
                <a:moveTo>
                  <a:pt x="0" y="0"/>
                </a:moveTo>
                <a:lnTo>
                  <a:pt x="7" y="4"/>
                </a:lnTo>
                <a:lnTo>
                  <a:pt x="4" y="4"/>
                </a:lnTo>
                <a:lnTo>
                  <a:pt x="0" y="0"/>
                </a:lnTo>
              </a:path>
              <a:path w="93" h="9">
                <a:moveTo>
                  <a:pt x="0" y="0"/>
                </a:moveTo>
                <a:lnTo>
                  <a:pt x="7" y="0"/>
                </a:lnTo>
                <a:lnTo>
                  <a:pt x="7" y="4"/>
                </a:lnTo>
                <a:lnTo>
                  <a:pt x="0" y="0"/>
                </a:lnTo>
              </a:path>
              <a:path w="93" h="9">
                <a:moveTo>
                  <a:pt x="79" y="4"/>
                </a:moveTo>
                <a:lnTo>
                  <a:pt x="91" y="9"/>
                </a:lnTo>
                <a:lnTo>
                  <a:pt x="86" y="9"/>
                </a:lnTo>
                <a:lnTo>
                  <a:pt x="79" y="4"/>
                </a:lnTo>
              </a:path>
              <a:path w="93" h="9">
                <a:moveTo>
                  <a:pt x="79" y="4"/>
                </a:moveTo>
                <a:lnTo>
                  <a:pt x="93" y="4"/>
                </a:lnTo>
                <a:lnTo>
                  <a:pt x="91" y="9"/>
                </a:lnTo>
                <a:lnTo>
                  <a:pt x="79" y="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30" name="path 12430"/>
          <p:cNvSpPr/>
          <p:nvPr/>
        </p:nvSpPr>
        <p:spPr>
          <a:xfrm>
            <a:off x="7333488" y="9548876"/>
            <a:ext cx="39623" cy="9143"/>
          </a:xfrm>
          <a:custGeom>
            <a:avLst/>
            <a:gdLst/>
            <a:ahLst/>
            <a:cxnLst/>
            <a:rect l="0" t="0" r="0" b="0"/>
            <a:pathLst>
              <a:path w="62" h="14">
                <a:moveTo>
                  <a:pt x="26" y="0"/>
                </a:moveTo>
                <a:lnTo>
                  <a:pt x="35" y="7"/>
                </a:lnTo>
                <a:lnTo>
                  <a:pt x="16" y="7"/>
                </a:lnTo>
                <a:lnTo>
                  <a:pt x="26" y="0"/>
                </a:lnTo>
              </a:path>
              <a:path w="62" h="14">
                <a:moveTo>
                  <a:pt x="26" y="0"/>
                </a:moveTo>
                <a:lnTo>
                  <a:pt x="38" y="0"/>
                </a:lnTo>
                <a:lnTo>
                  <a:pt x="35" y="7"/>
                </a:lnTo>
                <a:lnTo>
                  <a:pt x="26" y="0"/>
                </a:lnTo>
              </a:path>
              <a:path w="62" h="14">
                <a:moveTo>
                  <a:pt x="57" y="9"/>
                </a:moveTo>
                <a:lnTo>
                  <a:pt x="60" y="11"/>
                </a:lnTo>
                <a:lnTo>
                  <a:pt x="52" y="11"/>
                </a:lnTo>
                <a:lnTo>
                  <a:pt x="57" y="9"/>
                </a:lnTo>
              </a:path>
              <a:path w="62" h="14">
                <a:moveTo>
                  <a:pt x="16" y="7"/>
                </a:moveTo>
                <a:lnTo>
                  <a:pt x="31" y="11"/>
                </a:lnTo>
                <a:lnTo>
                  <a:pt x="11" y="11"/>
                </a:lnTo>
                <a:lnTo>
                  <a:pt x="16" y="7"/>
                </a:lnTo>
              </a:path>
              <a:path w="62" h="14">
                <a:moveTo>
                  <a:pt x="16" y="7"/>
                </a:moveTo>
                <a:lnTo>
                  <a:pt x="35" y="7"/>
                </a:lnTo>
                <a:lnTo>
                  <a:pt x="31" y="11"/>
                </a:lnTo>
                <a:lnTo>
                  <a:pt x="16" y="7"/>
                </a:lnTo>
              </a:path>
              <a:path w="62" h="14">
                <a:moveTo>
                  <a:pt x="0" y="0"/>
                </a:moveTo>
                <a:lnTo>
                  <a:pt x="9" y="11"/>
                </a:lnTo>
                <a:lnTo>
                  <a:pt x="0" y="11"/>
                </a:lnTo>
                <a:lnTo>
                  <a:pt x="0" y="0"/>
                </a:lnTo>
              </a:path>
              <a:path w="62" h="14">
                <a:moveTo>
                  <a:pt x="0" y="0"/>
                </a:moveTo>
                <a:lnTo>
                  <a:pt x="9" y="0"/>
                </a:lnTo>
                <a:lnTo>
                  <a:pt x="9" y="11"/>
                </a:lnTo>
                <a:lnTo>
                  <a:pt x="0" y="0"/>
                </a:lnTo>
              </a:path>
              <a:path w="62" h="14">
                <a:moveTo>
                  <a:pt x="52" y="11"/>
                </a:moveTo>
                <a:lnTo>
                  <a:pt x="62" y="14"/>
                </a:lnTo>
                <a:lnTo>
                  <a:pt x="50" y="14"/>
                </a:lnTo>
                <a:lnTo>
                  <a:pt x="52" y="11"/>
                </a:lnTo>
              </a:path>
              <a:path w="62" h="14">
                <a:moveTo>
                  <a:pt x="52" y="11"/>
                </a:moveTo>
                <a:lnTo>
                  <a:pt x="60" y="11"/>
                </a:lnTo>
                <a:lnTo>
                  <a:pt x="62" y="14"/>
                </a:lnTo>
                <a:lnTo>
                  <a:pt x="52" y="1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32" name="path 12432"/>
          <p:cNvSpPr/>
          <p:nvPr/>
        </p:nvSpPr>
        <p:spPr>
          <a:xfrm>
            <a:off x="7280147" y="9615931"/>
            <a:ext cx="16764" cy="19812"/>
          </a:xfrm>
          <a:custGeom>
            <a:avLst/>
            <a:gdLst/>
            <a:ahLst/>
            <a:cxnLst/>
            <a:rect l="0" t="0" r="0" b="0"/>
            <a:pathLst>
              <a:path w="26" h="31">
                <a:moveTo>
                  <a:pt x="16" y="0"/>
                </a:moveTo>
                <a:lnTo>
                  <a:pt x="7" y="31"/>
                </a:lnTo>
                <a:lnTo>
                  <a:pt x="0" y="31"/>
                </a:lnTo>
                <a:lnTo>
                  <a:pt x="16" y="0"/>
                </a:lnTo>
              </a:path>
              <a:path w="26" h="31">
                <a:moveTo>
                  <a:pt x="16" y="0"/>
                </a:moveTo>
                <a:lnTo>
                  <a:pt x="26" y="0"/>
                </a:lnTo>
                <a:lnTo>
                  <a:pt x="7" y="31"/>
                </a:lnTo>
                <a:lnTo>
                  <a:pt x="16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34" name="path 12434"/>
          <p:cNvSpPr/>
          <p:nvPr/>
        </p:nvSpPr>
        <p:spPr>
          <a:xfrm>
            <a:off x="9288780" y="9943592"/>
            <a:ext cx="19811" cy="13715"/>
          </a:xfrm>
          <a:custGeom>
            <a:avLst/>
            <a:gdLst/>
            <a:ahLst/>
            <a:cxnLst/>
            <a:rect l="0" t="0" r="0" b="0"/>
            <a:pathLst>
              <a:path w="31" h="21">
                <a:moveTo>
                  <a:pt x="19" y="0"/>
                </a:moveTo>
                <a:lnTo>
                  <a:pt x="9" y="21"/>
                </a:lnTo>
                <a:lnTo>
                  <a:pt x="0" y="21"/>
                </a:lnTo>
                <a:lnTo>
                  <a:pt x="19" y="0"/>
                </a:lnTo>
              </a:path>
              <a:path w="31" h="21">
                <a:moveTo>
                  <a:pt x="19" y="0"/>
                </a:moveTo>
                <a:lnTo>
                  <a:pt x="31" y="0"/>
                </a:lnTo>
                <a:lnTo>
                  <a:pt x="9" y="21"/>
                </a:lnTo>
                <a:lnTo>
                  <a:pt x="1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36" name="path 12436"/>
          <p:cNvSpPr/>
          <p:nvPr/>
        </p:nvSpPr>
        <p:spPr>
          <a:xfrm>
            <a:off x="7318247" y="9623552"/>
            <a:ext cx="21335" cy="12191"/>
          </a:xfrm>
          <a:custGeom>
            <a:avLst/>
            <a:gdLst/>
            <a:ahLst/>
            <a:cxnLst/>
            <a:rect l="0" t="0" r="0" b="0"/>
            <a:pathLst>
              <a:path w="33" h="19">
                <a:moveTo>
                  <a:pt x="19" y="0"/>
                </a:moveTo>
                <a:lnTo>
                  <a:pt x="12" y="19"/>
                </a:lnTo>
                <a:lnTo>
                  <a:pt x="0" y="19"/>
                </a:lnTo>
                <a:lnTo>
                  <a:pt x="19" y="0"/>
                </a:lnTo>
              </a:path>
              <a:path w="33" h="19">
                <a:moveTo>
                  <a:pt x="19" y="0"/>
                </a:moveTo>
                <a:lnTo>
                  <a:pt x="33" y="0"/>
                </a:lnTo>
                <a:lnTo>
                  <a:pt x="12" y="19"/>
                </a:lnTo>
                <a:lnTo>
                  <a:pt x="1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38" name="path 12438"/>
          <p:cNvSpPr/>
          <p:nvPr/>
        </p:nvSpPr>
        <p:spPr>
          <a:xfrm>
            <a:off x="7479792" y="9628123"/>
            <a:ext cx="83819" cy="3048"/>
          </a:xfrm>
          <a:custGeom>
            <a:avLst/>
            <a:gdLst/>
            <a:ahLst/>
            <a:cxnLst/>
            <a:rect l="0" t="0" r="0" b="0"/>
            <a:pathLst>
              <a:path w="131" h="4">
                <a:moveTo>
                  <a:pt x="0" y="0"/>
                </a:moveTo>
                <a:lnTo>
                  <a:pt x="14" y="2"/>
                </a:lnTo>
                <a:lnTo>
                  <a:pt x="0" y="2"/>
                </a:lnTo>
                <a:lnTo>
                  <a:pt x="0" y="0"/>
                </a:lnTo>
              </a:path>
              <a:path w="131" h="4">
                <a:moveTo>
                  <a:pt x="0" y="0"/>
                </a:moveTo>
                <a:lnTo>
                  <a:pt x="11" y="0"/>
                </a:lnTo>
                <a:lnTo>
                  <a:pt x="14" y="2"/>
                </a:lnTo>
                <a:lnTo>
                  <a:pt x="0" y="0"/>
                </a:lnTo>
              </a:path>
              <a:path w="131" h="4">
                <a:moveTo>
                  <a:pt x="112" y="0"/>
                </a:moveTo>
                <a:lnTo>
                  <a:pt x="127" y="4"/>
                </a:lnTo>
                <a:lnTo>
                  <a:pt x="112" y="4"/>
                </a:lnTo>
                <a:lnTo>
                  <a:pt x="112" y="0"/>
                </a:lnTo>
              </a:path>
              <a:path w="131" h="4">
                <a:moveTo>
                  <a:pt x="112" y="0"/>
                </a:moveTo>
                <a:lnTo>
                  <a:pt x="131" y="0"/>
                </a:lnTo>
                <a:lnTo>
                  <a:pt x="127" y="4"/>
                </a:lnTo>
                <a:lnTo>
                  <a:pt x="112" y="0"/>
                </a:lnTo>
              </a:path>
              <a:path w="131" h="4">
                <a:moveTo>
                  <a:pt x="45" y="0"/>
                </a:moveTo>
                <a:lnTo>
                  <a:pt x="86" y="4"/>
                </a:lnTo>
                <a:lnTo>
                  <a:pt x="40" y="4"/>
                </a:lnTo>
                <a:lnTo>
                  <a:pt x="45" y="0"/>
                </a:lnTo>
              </a:path>
              <a:path w="131" h="4">
                <a:moveTo>
                  <a:pt x="45" y="0"/>
                </a:moveTo>
                <a:lnTo>
                  <a:pt x="84" y="0"/>
                </a:lnTo>
                <a:lnTo>
                  <a:pt x="86" y="4"/>
                </a:lnTo>
                <a:lnTo>
                  <a:pt x="45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40" name="path 12440"/>
          <p:cNvSpPr/>
          <p:nvPr/>
        </p:nvSpPr>
        <p:spPr>
          <a:xfrm>
            <a:off x="9386316" y="9911588"/>
            <a:ext cx="33527" cy="7619"/>
          </a:xfrm>
          <a:custGeom>
            <a:avLst/>
            <a:gdLst/>
            <a:ahLst/>
            <a:cxnLst/>
            <a:rect l="0" t="0" r="0" b="0"/>
            <a:pathLst>
              <a:path w="52" h="11">
                <a:moveTo>
                  <a:pt x="0" y="0"/>
                </a:moveTo>
                <a:lnTo>
                  <a:pt x="14" y="9"/>
                </a:lnTo>
                <a:lnTo>
                  <a:pt x="0" y="9"/>
                </a:lnTo>
                <a:lnTo>
                  <a:pt x="0" y="0"/>
                </a:lnTo>
              </a:path>
              <a:path w="52" h="11">
                <a:moveTo>
                  <a:pt x="0" y="0"/>
                </a:moveTo>
                <a:lnTo>
                  <a:pt x="9" y="0"/>
                </a:lnTo>
                <a:lnTo>
                  <a:pt x="14" y="9"/>
                </a:lnTo>
                <a:lnTo>
                  <a:pt x="0" y="0"/>
                </a:lnTo>
              </a:path>
              <a:path w="52" h="11">
                <a:moveTo>
                  <a:pt x="43" y="9"/>
                </a:moveTo>
                <a:lnTo>
                  <a:pt x="52" y="11"/>
                </a:lnTo>
                <a:lnTo>
                  <a:pt x="40" y="11"/>
                </a:lnTo>
                <a:lnTo>
                  <a:pt x="43" y="9"/>
                </a:lnTo>
              </a:path>
              <a:path w="52" h="11">
                <a:moveTo>
                  <a:pt x="43" y="9"/>
                </a:moveTo>
                <a:lnTo>
                  <a:pt x="50" y="9"/>
                </a:lnTo>
                <a:lnTo>
                  <a:pt x="52" y="11"/>
                </a:lnTo>
                <a:lnTo>
                  <a:pt x="43" y="9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42" name="path 12442"/>
          <p:cNvSpPr/>
          <p:nvPr/>
        </p:nvSpPr>
        <p:spPr>
          <a:xfrm>
            <a:off x="9297923" y="9907016"/>
            <a:ext cx="24384" cy="9144"/>
          </a:xfrm>
          <a:custGeom>
            <a:avLst/>
            <a:gdLst/>
            <a:ahLst/>
            <a:cxnLst/>
            <a:rect l="0" t="0" r="0" b="0"/>
            <a:pathLst>
              <a:path w="38" h="14">
                <a:moveTo>
                  <a:pt x="0" y="0"/>
                </a:moveTo>
                <a:lnTo>
                  <a:pt x="38" y="14"/>
                </a:lnTo>
                <a:lnTo>
                  <a:pt x="21" y="14"/>
                </a:lnTo>
                <a:lnTo>
                  <a:pt x="0" y="0"/>
                </a:lnTo>
              </a:path>
              <a:path w="38" h="14">
                <a:moveTo>
                  <a:pt x="0" y="0"/>
                </a:moveTo>
                <a:lnTo>
                  <a:pt x="16" y="0"/>
                </a:lnTo>
                <a:lnTo>
                  <a:pt x="38" y="1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44" name="path 12444"/>
          <p:cNvSpPr/>
          <p:nvPr/>
        </p:nvSpPr>
        <p:spPr>
          <a:xfrm>
            <a:off x="9334500" y="10004552"/>
            <a:ext cx="27432" cy="7620"/>
          </a:xfrm>
          <a:custGeom>
            <a:avLst/>
            <a:gdLst/>
            <a:ahLst/>
            <a:cxnLst/>
            <a:rect l="0" t="0" r="0" b="0"/>
            <a:pathLst>
              <a:path w="43" h="12">
                <a:moveTo>
                  <a:pt x="16" y="0"/>
                </a:moveTo>
                <a:lnTo>
                  <a:pt x="31" y="12"/>
                </a:lnTo>
                <a:lnTo>
                  <a:pt x="0" y="12"/>
                </a:lnTo>
                <a:lnTo>
                  <a:pt x="16" y="0"/>
                </a:lnTo>
              </a:path>
              <a:path w="43" h="12">
                <a:moveTo>
                  <a:pt x="16" y="0"/>
                </a:moveTo>
                <a:lnTo>
                  <a:pt x="43" y="0"/>
                </a:lnTo>
                <a:lnTo>
                  <a:pt x="31" y="12"/>
                </a:lnTo>
                <a:lnTo>
                  <a:pt x="16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46" name="rect 12446"/>
          <p:cNvSpPr/>
          <p:nvPr/>
        </p:nvSpPr>
        <p:spPr>
          <a:xfrm>
            <a:off x="9403080" y="9937495"/>
            <a:ext cx="13715" cy="13715"/>
          </a:xfrm>
          <a:prstGeom prst="rect">
            <a:avLst/>
          </a:prstGeom>
          <a:solidFill>
            <a:srgbClr val="000000">
              <a:alpha val="1254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48" name="path 12448"/>
          <p:cNvSpPr/>
          <p:nvPr/>
        </p:nvSpPr>
        <p:spPr>
          <a:xfrm>
            <a:off x="9386316" y="9917683"/>
            <a:ext cx="12192" cy="15240"/>
          </a:xfrm>
          <a:custGeom>
            <a:avLst/>
            <a:gdLst/>
            <a:ahLst/>
            <a:cxnLst/>
            <a:rect l="0" t="0" r="0" b="0"/>
            <a:pathLst>
              <a:path w="19" h="24">
                <a:moveTo>
                  <a:pt x="0" y="0"/>
                </a:moveTo>
                <a:lnTo>
                  <a:pt x="19" y="24"/>
                </a:lnTo>
                <a:lnTo>
                  <a:pt x="7" y="24"/>
                </a:lnTo>
                <a:lnTo>
                  <a:pt x="0" y="0"/>
                </a:lnTo>
              </a:path>
              <a:path w="19" h="24">
                <a:moveTo>
                  <a:pt x="0" y="0"/>
                </a:moveTo>
                <a:lnTo>
                  <a:pt x="14" y="0"/>
                </a:lnTo>
                <a:lnTo>
                  <a:pt x="19" y="2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50" name="path 12450"/>
          <p:cNvSpPr/>
          <p:nvPr/>
        </p:nvSpPr>
        <p:spPr>
          <a:xfrm>
            <a:off x="7566659" y="9521443"/>
            <a:ext cx="12192" cy="15239"/>
          </a:xfrm>
          <a:custGeom>
            <a:avLst/>
            <a:gdLst/>
            <a:ahLst/>
            <a:cxnLst/>
            <a:rect l="0" t="0" r="0" b="0"/>
            <a:pathLst>
              <a:path w="19" h="23">
                <a:moveTo>
                  <a:pt x="0" y="0"/>
                </a:moveTo>
                <a:lnTo>
                  <a:pt x="19" y="23"/>
                </a:lnTo>
                <a:lnTo>
                  <a:pt x="9" y="23"/>
                </a:lnTo>
                <a:lnTo>
                  <a:pt x="0" y="0"/>
                </a:lnTo>
              </a:path>
              <a:path w="19" h="23">
                <a:moveTo>
                  <a:pt x="0" y="0"/>
                </a:moveTo>
                <a:lnTo>
                  <a:pt x="14" y="0"/>
                </a:lnTo>
                <a:lnTo>
                  <a:pt x="19" y="23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52" name="path 12452"/>
          <p:cNvSpPr/>
          <p:nvPr/>
        </p:nvSpPr>
        <p:spPr>
          <a:xfrm>
            <a:off x="7450835" y="9672319"/>
            <a:ext cx="38100" cy="4572"/>
          </a:xfrm>
          <a:custGeom>
            <a:avLst/>
            <a:gdLst/>
            <a:ahLst/>
            <a:cxnLst/>
            <a:rect l="0" t="0" r="0" b="0"/>
            <a:pathLst>
              <a:path w="60" h="7">
                <a:moveTo>
                  <a:pt x="38" y="4"/>
                </a:moveTo>
                <a:lnTo>
                  <a:pt x="55" y="7"/>
                </a:lnTo>
                <a:lnTo>
                  <a:pt x="38" y="7"/>
                </a:lnTo>
                <a:lnTo>
                  <a:pt x="38" y="4"/>
                </a:lnTo>
              </a:path>
              <a:path w="60" h="7">
                <a:moveTo>
                  <a:pt x="38" y="4"/>
                </a:moveTo>
                <a:lnTo>
                  <a:pt x="60" y="4"/>
                </a:lnTo>
                <a:lnTo>
                  <a:pt x="55" y="7"/>
                </a:lnTo>
                <a:lnTo>
                  <a:pt x="38" y="4"/>
                </a:lnTo>
              </a:path>
              <a:path w="60" h="7">
                <a:moveTo>
                  <a:pt x="0" y="0"/>
                </a:moveTo>
                <a:lnTo>
                  <a:pt x="14" y="7"/>
                </a:lnTo>
                <a:lnTo>
                  <a:pt x="4" y="7"/>
                </a:lnTo>
                <a:lnTo>
                  <a:pt x="0" y="0"/>
                </a:lnTo>
              </a:path>
              <a:path w="60" h="7">
                <a:moveTo>
                  <a:pt x="0" y="0"/>
                </a:moveTo>
                <a:lnTo>
                  <a:pt x="7" y="0"/>
                </a:lnTo>
                <a:lnTo>
                  <a:pt x="14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54" name="path 12454"/>
          <p:cNvSpPr/>
          <p:nvPr/>
        </p:nvSpPr>
        <p:spPr>
          <a:xfrm>
            <a:off x="9386316" y="9963404"/>
            <a:ext cx="27431" cy="6096"/>
          </a:xfrm>
          <a:custGeom>
            <a:avLst/>
            <a:gdLst/>
            <a:ahLst/>
            <a:cxnLst/>
            <a:rect l="0" t="0" r="0" b="0"/>
            <a:pathLst>
              <a:path w="43" h="9">
                <a:moveTo>
                  <a:pt x="4" y="0"/>
                </a:moveTo>
                <a:lnTo>
                  <a:pt x="24" y="9"/>
                </a:lnTo>
                <a:lnTo>
                  <a:pt x="0" y="9"/>
                </a:lnTo>
                <a:lnTo>
                  <a:pt x="4" y="0"/>
                </a:lnTo>
              </a:path>
              <a:path w="43" h="9">
                <a:moveTo>
                  <a:pt x="4" y="0"/>
                </a:moveTo>
                <a:lnTo>
                  <a:pt x="43" y="0"/>
                </a:lnTo>
                <a:lnTo>
                  <a:pt x="24" y="9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56" name="path 12456"/>
          <p:cNvSpPr/>
          <p:nvPr/>
        </p:nvSpPr>
        <p:spPr>
          <a:xfrm>
            <a:off x="9390888" y="9931400"/>
            <a:ext cx="27431" cy="6095"/>
          </a:xfrm>
          <a:custGeom>
            <a:avLst/>
            <a:gdLst/>
            <a:ahLst/>
            <a:cxnLst/>
            <a:rect l="0" t="0" r="0" b="0"/>
            <a:pathLst>
              <a:path w="43" h="9">
                <a:moveTo>
                  <a:pt x="33" y="0"/>
                </a:moveTo>
                <a:lnTo>
                  <a:pt x="40" y="9"/>
                </a:lnTo>
                <a:lnTo>
                  <a:pt x="28" y="9"/>
                </a:lnTo>
                <a:lnTo>
                  <a:pt x="33" y="0"/>
                </a:lnTo>
              </a:path>
              <a:path w="43" h="9">
                <a:moveTo>
                  <a:pt x="33" y="0"/>
                </a:moveTo>
                <a:lnTo>
                  <a:pt x="43" y="0"/>
                </a:lnTo>
                <a:lnTo>
                  <a:pt x="40" y="9"/>
                </a:lnTo>
                <a:lnTo>
                  <a:pt x="33" y="0"/>
                </a:lnTo>
              </a:path>
              <a:path w="43" h="9">
                <a:moveTo>
                  <a:pt x="14" y="7"/>
                </a:moveTo>
                <a:lnTo>
                  <a:pt x="19" y="9"/>
                </a:lnTo>
                <a:lnTo>
                  <a:pt x="12" y="9"/>
                </a:lnTo>
                <a:lnTo>
                  <a:pt x="14" y="7"/>
                </a:lnTo>
              </a:path>
              <a:path w="43" h="9">
                <a:moveTo>
                  <a:pt x="14" y="7"/>
                </a:moveTo>
                <a:lnTo>
                  <a:pt x="21" y="7"/>
                </a:lnTo>
                <a:lnTo>
                  <a:pt x="19" y="9"/>
                </a:lnTo>
                <a:lnTo>
                  <a:pt x="14" y="7"/>
                </a:lnTo>
              </a:path>
              <a:path w="43" h="9">
                <a:moveTo>
                  <a:pt x="0" y="7"/>
                </a:moveTo>
                <a:lnTo>
                  <a:pt x="12" y="9"/>
                </a:lnTo>
                <a:lnTo>
                  <a:pt x="0" y="9"/>
                </a:lnTo>
                <a:lnTo>
                  <a:pt x="0" y="7"/>
                </a:lnTo>
              </a:path>
              <a:path w="43" h="9">
                <a:moveTo>
                  <a:pt x="0" y="7"/>
                </a:moveTo>
                <a:lnTo>
                  <a:pt x="12" y="7"/>
                </a:lnTo>
                <a:lnTo>
                  <a:pt x="12" y="9"/>
                </a:lnTo>
                <a:lnTo>
                  <a:pt x="0" y="7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58" name="path 12458"/>
          <p:cNvSpPr/>
          <p:nvPr/>
        </p:nvSpPr>
        <p:spPr>
          <a:xfrm>
            <a:off x="9299447" y="9964928"/>
            <a:ext cx="16764" cy="9144"/>
          </a:xfrm>
          <a:custGeom>
            <a:avLst/>
            <a:gdLst/>
            <a:ahLst/>
            <a:cxnLst/>
            <a:rect l="0" t="0" r="0" b="0"/>
            <a:pathLst>
              <a:path w="26" h="14">
                <a:moveTo>
                  <a:pt x="14" y="0"/>
                </a:moveTo>
                <a:lnTo>
                  <a:pt x="11" y="14"/>
                </a:lnTo>
                <a:lnTo>
                  <a:pt x="0" y="14"/>
                </a:lnTo>
                <a:lnTo>
                  <a:pt x="14" y="0"/>
                </a:lnTo>
              </a:path>
              <a:path w="26" h="14">
                <a:moveTo>
                  <a:pt x="14" y="0"/>
                </a:moveTo>
                <a:lnTo>
                  <a:pt x="26" y="0"/>
                </a:lnTo>
                <a:lnTo>
                  <a:pt x="11" y="14"/>
                </a:lnTo>
                <a:lnTo>
                  <a:pt x="1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60" name="path 12460"/>
          <p:cNvSpPr/>
          <p:nvPr/>
        </p:nvSpPr>
        <p:spPr>
          <a:xfrm>
            <a:off x="9328404" y="10031983"/>
            <a:ext cx="16763" cy="9144"/>
          </a:xfrm>
          <a:custGeom>
            <a:avLst/>
            <a:gdLst/>
            <a:ahLst/>
            <a:cxnLst/>
            <a:rect l="0" t="0" r="0" b="0"/>
            <a:pathLst>
              <a:path w="26" h="14">
                <a:moveTo>
                  <a:pt x="9" y="0"/>
                </a:moveTo>
                <a:lnTo>
                  <a:pt x="14" y="14"/>
                </a:lnTo>
                <a:lnTo>
                  <a:pt x="0" y="14"/>
                </a:lnTo>
                <a:lnTo>
                  <a:pt x="9" y="0"/>
                </a:lnTo>
              </a:path>
              <a:path w="26" h="14">
                <a:moveTo>
                  <a:pt x="9" y="0"/>
                </a:moveTo>
                <a:lnTo>
                  <a:pt x="26" y="0"/>
                </a:lnTo>
                <a:lnTo>
                  <a:pt x="14" y="14"/>
                </a:lnTo>
                <a:lnTo>
                  <a:pt x="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62" name="path 12462"/>
          <p:cNvSpPr/>
          <p:nvPr/>
        </p:nvSpPr>
        <p:spPr>
          <a:xfrm>
            <a:off x="9151619" y="9954259"/>
            <a:ext cx="19812" cy="7620"/>
          </a:xfrm>
          <a:custGeom>
            <a:avLst/>
            <a:gdLst/>
            <a:ahLst/>
            <a:cxnLst/>
            <a:rect l="0" t="0" r="0" b="0"/>
            <a:pathLst>
              <a:path w="31" h="12">
                <a:moveTo>
                  <a:pt x="0" y="0"/>
                </a:moveTo>
                <a:lnTo>
                  <a:pt x="21" y="12"/>
                </a:lnTo>
                <a:lnTo>
                  <a:pt x="0" y="12"/>
                </a:lnTo>
                <a:lnTo>
                  <a:pt x="0" y="0"/>
                </a:lnTo>
              </a:path>
              <a:path w="31" h="12">
                <a:moveTo>
                  <a:pt x="0" y="0"/>
                </a:moveTo>
                <a:lnTo>
                  <a:pt x="31" y="0"/>
                </a:lnTo>
                <a:lnTo>
                  <a:pt x="21" y="1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64" name="path 12464"/>
          <p:cNvSpPr/>
          <p:nvPr/>
        </p:nvSpPr>
        <p:spPr>
          <a:xfrm>
            <a:off x="9369552" y="10018268"/>
            <a:ext cx="19811" cy="7619"/>
          </a:xfrm>
          <a:custGeom>
            <a:avLst/>
            <a:gdLst/>
            <a:ahLst/>
            <a:cxnLst/>
            <a:rect l="0" t="0" r="0" b="0"/>
            <a:pathLst>
              <a:path w="31" h="11">
                <a:moveTo>
                  <a:pt x="16" y="0"/>
                </a:moveTo>
                <a:lnTo>
                  <a:pt x="21" y="11"/>
                </a:lnTo>
                <a:lnTo>
                  <a:pt x="0" y="11"/>
                </a:lnTo>
                <a:lnTo>
                  <a:pt x="16" y="0"/>
                </a:lnTo>
              </a:path>
              <a:path w="31" h="11">
                <a:moveTo>
                  <a:pt x="16" y="0"/>
                </a:moveTo>
                <a:lnTo>
                  <a:pt x="31" y="0"/>
                </a:lnTo>
                <a:lnTo>
                  <a:pt x="21" y="11"/>
                </a:lnTo>
                <a:lnTo>
                  <a:pt x="16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66" name="path 12466"/>
          <p:cNvSpPr/>
          <p:nvPr/>
        </p:nvSpPr>
        <p:spPr>
          <a:xfrm>
            <a:off x="9390888" y="9949688"/>
            <a:ext cx="19811" cy="7619"/>
          </a:xfrm>
          <a:custGeom>
            <a:avLst/>
            <a:gdLst/>
            <a:ahLst/>
            <a:cxnLst/>
            <a:rect l="0" t="0" r="0" b="0"/>
            <a:pathLst>
              <a:path w="31" h="11">
                <a:moveTo>
                  <a:pt x="19" y="2"/>
                </a:moveTo>
                <a:lnTo>
                  <a:pt x="28" y="9"/>
                </a:lnTo>
                <a:lnTo>
                  <a:pt x="14" y="9"/>
                </a:lnTo>
                <a:lnTo>
                  <a:pt x="19" y="2"/>
                </a:lnTo>
              </a:path>
              <a:path w="31" h="11">
                <a:moveTo>
                  <a:pt x="19" y="2"/>
                </a:moveTo>
                <a:lnTo>
                  <a:pt x="31" y="2"/>
                </a:lnTo>
                <a:lnTo>
                  <a:pt x="28" y="9"/>
                </a:lnTo>
                <a:lnTo>
                  <a:pt x="19" y="2"/>
                </a:lnTo>
              </a:path>
              <a:path w="31" h="11">
                <a:moveTo>
                  <a:pt x="0" y="0"/>
                </a:moveTo>
                <a:lnTo>
                  <a:pt x="12" y="11"/>
                </a:lnTo>
                <a:lnTo>
                  <a:pt x="0" y="11"/>
                </a:lnTo>
                <a:lnTo>
                  <a:pt x="0" y="0"/>
                </a:lnTo>
              </a:path>
              <a:path w="31" h="11">
                <a:moveTo>
                  <a:pt x="0" y="0"/>
                </a:moveTo>
                <a:lnTo>
                  <a:pt x="12" y="0"/>
                </a:lnTo>
                <a:lnTo>
                  <a:pt x="12" y="11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68" name="path 12468"/>
          <p:cNvSpPr/>
          <p:nvPr/>
        </p:nvSpPr>
        <p:spPr>
          <a:xfrm>
            <a:off x="9415271" y="9966452"/>
            <a:ext cx="12192" cy="12191"/>
          </a:xfrm>
          <a:custGeom>
            <a:avLst/>
            <a:gdLst/>
            <a:ahLst/>
            <a:cxnLst/>
            <a:rect l="0" t="0" r="0" b="0"/>
            <a:pathLst>
              <a:path w="19" h="19">
                <a:moveTo>
                  <a:pt x="7" y="0"/>
                </a:moveTo>
                <a:lnTo>
                  <a:pt x="4" y="19"/>
                </a:lnTo>
                <a:lnTo>
                  <a:pt x="0" y="19"/>
                </a:lnTo>
                <a:lnTo>
                  <a:pt x="7" y="0"/>
                </a:lnTo>
              </a:path>
              <a:path w="19" h="19">
                <a:moveTo>
                  <a:pt x="7" y="0"/>
                </a:moveTo>
                <a:lnTo>
                  <a:pt x="19" y="0"/>
                </a:lnTo>
                <a:lnTo>
                  <a:pt x="4" y="19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70" name="path 12470"/>
          <p:cNvSpPr/>
          <p:nvPr/>
        </p:nvSpPr>
        <p:spPr>
          <a:xfrm>
            <a:off x="9412223" y="10051795"/>
            <a:ext cx="15240" cy="9144"/>
          </a:xfrm>
          <a:custGeom>
            <a:avLst/>
            <a:gdLst/>
            <a:ahLst/>
            <a:cxnLst/>
            <a:rect l="0" t="0" r="0" b="0"/>
            <a:pathLst>
              <a:path w="24" h="14">
                <a:moveTo>
                  <a:pt x="14" y="0"/>
                </a:moveTo>
                <a:lnTo>
                  <a:pt x="7" y="14"/>
                </a:lnTo>
                <a:lnTo>
                  <a:pt x="0" y="14"/>
                </a:lnTo>
                <a:lnTo>
                  <a:pt x="14" y="0"/>
                </a:lnTo>
              </a:path>
              <a:path w="24" h="14">
                <a:moveTo>
                  <a:pt x="14" y="0"/>
                </a:moveTo>
                <a:lnTo>
                  <a:pt x="24" y="0"/>
                </a:lnTo>
                <a:lnTo>
                  <a:pt x="7" y="14"/>
                </a:lnTo>
                <a:lnTo>
                  <a:pt x="1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72" name="path 12472"/>
          <p:cNvSpPr/>
          <p:nvPr/>
        </p:nvSpPr>
        <p:spPr>
          <a:xfrm>
            <a:off x="9086088" y="10038080"/>
            <a:ext cx="15240" cy="9143"/>
          </a:xfrm>
          <a:custGeom>
            <a:avLst/>
            <a:gdLst/>
            <a:ahLst/>
            <a:cxnLst/>
            <a:rect l="0" t="0" r="0" b="0"/>
            <a:pathLst>
              <a:path w="24" h="14">
                <a:moveTo>
                  <a:pt x="14" y="0"/>
                </a:moveTo>
                <a:lnTo>
                  <a:pt x="7" y="14"/>
                </a:lnTo>
                <a:lnTo>
                  <a:pt x="0" y="14"/>
                </a:lnTo>
                <a:lnTo>
                  <a:pt x="14" y="0"/>
                </a:lnTo>
              </a:path>
              <a:path w="24" h="14">
                <a:moveTo>
                  <a:pt x="14" y="0"/>
                </a:moveTo>
                <a:lnTo>
                  <a:pt x="24" y="0"/>
                </a:lnTo>
                <a:lnTo>
                  <a:pt x="7" y="14"/>
                </a:lnTo>
                <a:lnTo>
                  <a:pt x="1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74" name="path 12474"/>
          <p:cNvSpPr/>
          <p:nvPr/>
        </p:nvSpPr>
        <p:spPr>
          <a:xfrm>
            <a:off x="7350252" y="9541256"/>
            <a:ext cx="144780" cy="7619"/>
          </a:xfrm>
          <a:custGeom>
            <a:avLst/>
            <a:gdLst/>
            <a:ahLst/>
            <a:cxnLst/>
            <a:rect l="0" t="0" r="0" b="0"/>
            <a:pathLst>
              <a:path w="228" h="11">
                <a:moveTo>
                  <a:pt x="2" y="9"/>
                </a:moveTo>
                <a:lnTo>
                  <a:pt x="12" y="11"/>
                </a:lnTo>
                <a:lnTo>
                  <a:pt x="0" y="11"/>
                </a:lnTo>
                <a:lnTo>
                  <a:pt x="2" y="9"/>
                </a:lnTo>
              </a:path>
              <a:path w="228" h="11">
                <a:moveTo>
                  <a:pt x="206" y="0"/>
                </a:moveTo>
                <a:lnTo>
                  <a:pt x="218" y="9"/>
                </a:lnTo>
                <a:lnTo>
                  <a:pt x="206" y="9"/>
                </a:lnTo>
                <a:lnTo>
                  <a:pt x="206" y="0"/>
                </a:lnTo>
              </a:path>
              <a:path w="228" h="11">
                <a:moveTo>
                  <a:pt x="206" y="0"/>
                </a:moveTo>
                <a:lnTo>
                  <a:pt x="228" y="0"/>
                </a:lnTo>
                <a:lnTo>
                  <a:pt x="218" y="9"/>
                </a:lnTo>
                <a:lnTo>
                  <a:pt x="206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76" name="path 12476"/>
          <p:cNvSpPr/>
          <p:nvPr/>
        </p:nvSpPr>
        <p:spPr>
          <a:xfrm>
            <a:off x="7267955" y="9641840"/>
            <a:ext cx="13716" cy="9144"/>
          </a:xfrm>
          <a:custGeom>
            <a:avLst/>
            <a:gdLst/>
            <a:ahLst/>
            <a:cxnLst/>
            <a:rect l="0" t="0" r="0" b="0"/>
            <a:pathLst>
              <a:path w="21" h="14">
                <a:moveTo>
                  <a:pt x="12" y="0"/>
                </a:moveTo>
                <a:lnTo>
                  <a:pt x="7" y="14"/>
                </a:lnTo>
                <a:lnTo>
                  <a:pt x="0" y="14"/>
                </a:lnTo>
                <a:lnTo>
                  <a:pt x="12" y="0"/>
                </a:lnTo>
              </a:path>
              <a:path w="21" h="14">
                <a:moveTo>
                  <a:pt x="12" y="0"/>
                </a:moveTo>
                <a:lnTo>
                  <a:pt x="21" y="0"/>
                </a:lnTo>
                <a:lnTo>
                  <a:pt x="7" y="14"/>
                </a:lnTo>
                <a:lnTo>
                  <a:pt x="1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78" name="path 12478"/>
          <p:cNvSpPr/>
          <p:nvPr/>
        </p:nvSpPr>
        <p:spPr>
          <a:xfrm>
            <a:off x="7455407" y="9679940"/>
            <a:ext cx="27432" cy="4572"/>
          </a:xfrm>
          <a:custGeom>
            <a:avLst/>
            <a:gdLst/>
            <a:ahLst/>
            <a:cxnLst/>
            <a:rect l="0" t="0" r="0" b="0"/>
            <a:pathLst>
              <a:path w="43" h="7">
                <a:moveTo>
                  <a:pt x="7" y="4"/>
                </a:moveTo>
                <a:lnTo>
                  <a:pt x="36" y="4"/>
                </a:lnTo>
                <a:lnTo>
                  <a:pt x="12" y="7"/>
                </a:lnTo>
                <a:lnTo>
                  <a:pt x="7" y="4"/>
                </a:lnTo>
              </a:path>
              <a:path w="43" h="7">
                <a:moveTo>
                  <a:pt x="0" y="0"/>
                </a:moveTo>
                <a:lnTo>
                  <a:pt x="36" y="4"/>
                </a:lnTo>
                <a:lnTo>
                  <a:pt x="7" y="4"/>
                </a:lnTo>
                <a:lnTo>
                  <a:pt x="0" y="0"/>
                </a:lnTo>
              </a:path>
              <a:path w="43" h="7">
                <a:moveTo>
                  <a:pt x="0" y="0"/>
                </a:moveTo>
                <a:lnTo>
                  <a:pt x="43" y="0"/>
                </a:lnTo>
                <a:lnTo>
                  <a:pt x="36" y="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80" name="rect 12480"/>
          <p:cNvSpPr/>
          <p:nvPr/>
        </p:nvSpPr>
        <p:spPr>
          <a:xfrm>
            <a:off x="7592568" y="9654031"/>
            <a:ext cx="9143" cy="1066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82" name="rect 12482"/>
          <p:cNvSpPr/>
          <p:nvPr/>
        </p:nvSpPr>
        <p:spPr>
          <a:xfrm>
            <a:off x="7597140" y="9654031"/>
            <a:ext cx="10667" cy="1066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84" name="path 12484"/>
          <p:cNvSpPr/>
          <p:nvPr/>
        </p:nvSpPr>
        <p:spPr>
          <a:xfrm>
            <a:off x="7333488" y="9533635"/>
            <a:ext cx="24384" cy="4572"/>
          </a:xfrm>
          <a:custGeom>
            <a:avLst/>
            <a:gdLst/>
            <a:ahLst/>
            <a:cxnLst/>
            <a:rect l="0" t="0" r="0" b="0"/>
            <a:pathLst>
              <a:path w="38" h="7">
                <a:moveTo>
                  <a:pt x="0" y="0"/>
                </a:moveTo>
                <a:lnTo>
                  <a:pt x="24" y="7"/>
                </a:lnTo>
                <a:lnTo>
                  <a:pt x="0" y="7"/>
                </a:lnTo>
                <a:lnTo>
                  <a:pt x="0" y="0"/>
                </a:lnTo>
              </a:path>
              <a:path w="38" h="7">
                <a:moveTo>
                  <a:pt x="0" y="0"/>
                </a:moveTo>
                <a:lnTo>
                  <a:pt x="38" y="0"/>
                </a:lnTo>
                <a:lnTo>
                  <a:pt x="24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86" name="path 12486"/>
          <p:cNvSpPr/>
          <p:nvPr/>
        </p:nvSpPr>
        <p:spPr>
          <a:xfrm>
            <a:off x="9299447" y="9952735"/>
            <a:ext cx="24384" cy="4571"/>
          </a:xfrm>
          <a:custGeom>
            <a:avLst/>
            <a:gdLst/>
            <a:ahLst/>
            <a:cxnLst/>
            <a:rect l="0" t="0" r="0" b="0"/>
            <a:pathLst>
              <a:path w="38" h="7">
                <a:moveTo>
                  <a:pt x="24" y="0"/>
                </a:moveTo>
                <a:lnTo>
                  <a:pt x="38" y="7"/>
                </a:lnTo>
                <a:lnTo>
                  <a:pt x="0" y="7"/>
                </a:lnTo>
                <a:lnTo>
                  <a:pt x="24" y="0"/>
                </a:lnTo>
              </a:path>
              <a:path w="38" h="7">
                <a:moveTo>
                  <a:pt x="24" y="0"/>
                </a:moveTo>
                <a:lnTo>
                  <a:pt x="36" y="0"/>
                </a:lnTo>
                <a:lnTo>
                  <a:pt x="38" y="7"/>
                </a:lnTo>
                <a:lnTo>
                  <a:pt x="2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88" name="path 12488"/>
          <p:cNvSpPr/>
          <p:nvPr/>
        </p:nvSpPr>
        <p:spPr>
          <a:xfrm>
            <a:off x="9390888" y="9929876"/>
            <a:ext cx="18288" cy="6095"/>
          </a:xfrm>
          <a:custGeom>
            <a:avLst/>
            <a:gdLst/>
            <a:ahLst/>
            <a:cxnLst/>
            <a:rect l="0" t="0" r="0" b="0"/>
            <a:pathLst>
              <a:path w="28" h="9">
                <a:moveTo>
                  <a:pt x="21" y="0"/>
                </a:moveTo>
                <a:lnTo>
                  <a:pt x="21" y="9"/>
                </a:lnTo>
                <a:lnTo>
                  <a:pt x="14" y="9"/>
                </a:lnTo>
                <a:lnTo>
                  <a:pt x="21" y="0"/>
                </a:lnTo>
              </a:path>
              <a:path w="28" h="9">
                <a:moveTo>
                  <a:pt x="21" y="0"/>
                </a:moveTo>
                <a:lnTo>
                  <a:pt x="28" y="0"/>
                </a:lnTo>
                <a:lnTo>
                  <a:pt x="21" y="9"/>
                </a:lnTo>
                <a:lnTo>
                  <a:pt x="21" y="0"/>
                </a:lnTo>
              </a:path>
              <a:path w="28" h="9">
                <a:moveTo>
                  <a:pt x="0" y="4"/>
                </a:moveTo>
                <a:lnTo>
                  <a:pt x="12" y="9"/>
                </a:lnTo>
                <a:lnTo>
                  <a:pt x="0" y="9"/>
                </a:lnTo>
                <a:lnTo>
                  <a:pt x="0" y="4"/>
                </a:lnTo>
              </a:path>
              <a:path w="28" h="9">
                <a:moveTo>
                  <a:pt x="0" y="4"/>
                </a:moveTo>
                <a:lnTo>
                  <a:pt x="12" y="4"/>
                </a:lnTo>
                <a:lnTo>
                  <a:pt x="12" y="9"/>
                </a:lnTo>
                <a:lnTo>
                  <a:pt x="0" y="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90" name="path 12490"/>
          <p:cNvSpPr/>
          <p:nvPr/>
        </p:nvSpPr>
        <p:spPr>
          <a:xfrm>
            <a:off x="9090659" y="9958831"/>
            <a:ext cx="18288" cy="6095"/>
          </a:xfrm>
          <a:custGeom>
            <a:avLst/>
            <a:gdLst/>
            <a:ahLst/>
            <a:cxnLst/>
            <a:rect l="0" t="0" r="0" b="0"/>
            <a:pathLst>
              <a:path w="28" h="9">
                <a:moveTo>
                  <a:pt x="0" y="0"/>
                </a:moveTo>
                <a:lnTo>
                  <a:pt x="28" y="9"/>
                </a:lnTo>
                <a:lnTo>
                  <a:pt x="2" y="9"/>
                </a:lnTo>
                <a:lnTo>
                  <a:pt x="0" y="0"/>
                </a:lnTo>
              </a:path>
              <a:path w="28" h="9">
                <a:moveTo>
                  <a:pt x="0" y="0"/>
                </a:moveTo>
                <a:lnTo>
                  <a:pt x="9" y="0"/>
                </a:lnTo>
                <a:lnTo>
                  <a:pt x="28" y="9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92" name="rect 12492"/>
          <p:cNvSpPr/>
          <p:nvPr/>
        </p:nvSpPr>
        <p:spPr>
          <a:xfrm>
            <a:off x="9273540" y="10076180"/>
            <a:ext cx="24383" cy="4571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94" name="path 12494"/>
          <p:cNvSpPr/>
          <p:nvPr/>
        </p:nvSpPr>
        <p:spPr>
          <a:xfrm>
            <a:off x="9354311" y="10035031"/>
            <a:ext cx="24383" cy="4571"/>
          </a:xfrm>
          <a:custGeom>
            <a:avLst/>
            <a:gdLst/>
            <a:ahLst/>
            <a:cxnLst/>
            <a:rect l="0" t="0" r="0" b="0"/>
            <a:pathLst>
              <a:path w="38" h="7">
                <a:moveTo>
                  <a:pt x="0" y="0"/>
                </a:moveTo>
                <a:lnTo>
                  <a:pt x="38" y="7"/>
                </a:lnTo>
                <a:lnTo>
                  <a:pt x="12" y="7"/>
                </a:lnTo>
                <a:lnTo>
                  <a:pt x="0" y="0"/>
                </a:lnTo>
              </a:path>
              <a:path w="38" h="7">
                <a:moveTo>
                  <a:pt x="0" y="0"/>
                </a:moveTo>
                <a:lnTo>
                  <a:pt x="38" y="0"/>
                </a:lnTo>
                <a:lnTo>
                  <a:pt x="38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96" name="path 12496"/>
          <p:cNvSpPr/>
          <p:nvPr/>
        </p:nvSpPr>
        <p:spPr>
          <a:xfrm>
            <a:off x="9447276" y="9999980"/>
            <a:ext cx="12191" cy="9143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7" y="0"/>
                </a:moveTo>
                <a:lnTo>
                  <a:pt x="11" y="14"/>
                </a:lnTo>
                <a:lnTo>
                  <a:pt x="0" y="14"/>
                </a:lnTo>
                <a:lnTo>
                  <a:pt x="7" y="0"/>
                </a:lnTo>
              </a:path>
              <a:path w="19" h="14">
                <a:moveTo>
                  <a:pt x="7" y="0"/>
                </a:moveTo>
                <a:lnTo>
                  <a:pt x="19" y="0"/>
                </a:lnTo>
                <a:lnTo>
                  <a:pt x="11" y="14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98" name="rect 12498"/>
          <p:cNvSpPr/>
          <p:nvPr/>
        </p:nvSpPr>
        <p:spPr>
          <a:xfrm>
            <a:off x="9328404" y="10021316"/>
            <a:ext cx="22859" cy="4572"/>
          </a:xfrm>
          <a:prstGeom prst="rect">
            <a:avLst/>
          </a:prstGeom>
          <a:solidFill>
            <a:srgbClr val="000000">
              <a:alpha val="13333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00" name="rect 12500"/>
          <p:cNvSpPr/>
          <p:nvPr/>
        </p:nvSpPr>
        <p:spPr>
          <a:xfrm>
            <a:off x="7584947" y="9526016"/>
            <a:ext cx="16764" cy="6095"/>
          </a:xfrm>
          <a:prstGeom prst="rect">
            <a:avLst/>
          </a:prstGeom>
          <a:solidFill>
            <a:srgbClr val="000000">
              <a:alpha val="25098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02" name="rect 12502"/>
          <p:cNvSpPr/>
          <p:nvPr/>
        </p:nvSpPr>
        <p:spPr>
          <a:xfrm>
            <a:off x="9404604" y="9923780"/>
            <a:ext cx="16763" cy="6095"/>
          </a:xfrm>
          <a:prstGeom prst="rect">
            <a:avLst/>
          </a:prstGeom>
          <a:solidFill>
            <a:srgbClr val="000000">
              <a:alpha val="1490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04" name="path 12504"/>
          <p:cNvSpPr/>
          <p:nvPr/>
        </p:nvSpPr>
        <p:spPr>
          <a:xfrm>
            <a:off x="7453883" y="9676892"/>
            <a:ext cx="32004" cy="3047"/>
          </a:xfrm>
          <a:custGeom>
            <a:avLst/>
            <a:gdLst/>
            <a:ahLst/>
            <a:cxnLst/>
            <a:rect l="0" t="0" r="0" b="0"/>
            <a:pathLst>
              <a:path w="50" h="4">
                <a:moveTo>
                  <a:pt x="0" y="0"/>
                </a:moveTo>
                <a:lnTo>
                  <a:pt x="45" y="4"/>
                </a:lnTo>
                <a:lnTo>
                  <a:pt x="2" y="4"/>
                </a:lnTo>
                <a:lnTo>
                  <a:pt x="0" y="0"/>
                </a:lnTo>
              </a:path>
              <a:path w="50" h="4">
                <a:moveTo>
                  <a:pt x="0" y="0"/>
                </a:moveTo>
                <a:lnTo>
                  <a:pt x="50" y="0"/>
                </a:lnTo>
                <a:lnTo>
                  <a:pt x="45" y="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06" name="rect 12506"/>
          <p:cNvSpPr/>
          <p:nvPr/>
        </p:nvSpPr>
        <p:spPr>
          <a:xfrm>
            <a:off x="7420355" y="9654031"/>
            <a:ext cx="15240" cy="6096"/>
          </a:xfrm>
          <a:prstGeom prst="rect">
            <a:avLst/>
          </a:prstGeom>
          <a:solidFill>
            <a:srgbClr val="000000">
              <a:alpha val="27843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08" name="rect 12508"/>
          <p:cNvSpPr/>
          <p:nvPr/>
        </p:nvSpPr>
        <p:spPr>
          <a:xfrm>
            <a:off x="7568183" y="9644888"/>
            <a:ext cx="7619" cy="12191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10" name="rect 12510"/>
          <p:cNvSpPr/>
          <p:nvPr/>
        </p:nvSpPr>
        <p:spPr>
          <a:xfrm>
            <a:off x="7568183" y="9644888"/>
            <a:ext cx="7619" cy="12191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12" name="path 12512"/>
          <p:cNvSpPr/>
          <p:nvPr/>
        </p:nvSpPr>
        <p:spPr>
          <a:xfrm>
            <a:off x="7370064" y="9675368"/>
            <a:ext cx="19811" cy="4571"/>
          </a:xfrm>
          <a:custGeom>
            <a:avLst/>
            <a:gdLst/>
            <a:ahLst/>
            <a:cxnLst/>
            <a:rect l="0" t="0" r="0" b="0"/>
            <a:pathLst>
              <a:path w="31" h="7">
                <a:moveTo>
                  <a:pt x="0" y="0"/>
                </a:moveTo>
                <a:lnTo>
                  <a:pt x="31" y="7"/>
                </a:lnTo>
                <a:lnTo>
                  <a:pt x="14" y="7"/>
                </a:lnTo>
                <a:lnTo>
                  <a:pt x="0" y="0"/>
                </a:lnTo>
              </a:path>
              <a:path w="31" h="7">
                <a:moveTo>
                  <a:pt x="0" y="0"/>
                </a:moveTo>
                <a:lnTo>
                  <a:pt x="19" y="0"/>
                </a:lnTo>
                <a:lnTo>
                  <a:pt x="31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14" name="rect 12514"/>
          <p:cNvSpPr/>
          <p:nvPr/>
        </p:nvSpPr>
        <p:spPr>
          <a:xfrm>
            <a:off x="9287256" y="9900919"/>
            <a:ext cx="19811" cy="4572"/>
          </a:xfrm>
          <a:prstGeom prst="rect">
            <a:avLst/>
          </a:prstGeom>
          <a:solidFill>
            <a:srgbClr val="000000">
              <a:alpha val="2352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16" name="path 12516"/>
          <p:cNvSpPr/>
          <p:nvPr/>
        </p:nvSpPr>
        <p:spPr>
          <a:xfrm>
            <a:off x="9095232" y="9966452"/>
            <a:ext cx="19811" cy="4572"/>
          </a:xfrm>
          <a:custGeom>
            <a:avLst/>
            <a:gdLst/>
            <a:ahLst/>
            <a:cxnLst/>
            <a:rect l="0" t="0" r="0" b="0"/>
            <a:pathLst>
              <a:path w="31" h="7">
                <a:moveTo>
                  <a:pt x="0" y="0"/>
                </a:moveTo>
                <a:lnTo>
                  <a:pt x="31" y="7"/>
                </a:lnTo>
                <a:lnTo>
                  <a:pt x="21" y="7"/>
                </a:lnTo>
                <a:lnTo>
                  <a:pt x="0" y="0"/>
                </a:lnTo>
              </a:path>
              <a:path w="31" h="7">
                <a:moveTo>
                  <a:pt x="0" y="0"/>
                </a:moveTo>
                <a:lnTo>
                  <a:pt x="23" y="0"/>
                </a:lnTo>
                <a:lnTo>
                  <a:pt x="31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18" name="rect 12518"/>
          <p:cNvSpPr/>
          <p:nvPr/>
        </p:nvSpPr>
        <p:spPr>
          <a:xfrm>
            <a:off x="9325356" y="10025888"/>
            <a:ext cx="28955" cy="3048"/>
          </a:xfrm>
          <a:prstGeom prst="rect">
            <a:avLst/>
          </a:prstGeom>
          <a:solidFill>
            <a:srgbClr val="000000">
              <a:alpha val="1490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20" name="rect 12520"/>
          <p:cNvSpPr/>
          <p:nvPr/>
        </p:nvSpPr>
        <p:spPr>
          <a:xfrm>
            <a:off x="9300971" y="9937495"/>
            <a:ext cx="13716" cy="6095"/>
          </a:xfrm>
          <a:prstGeom prst="rect">
            <a:avLst/>
          </a:prstGeom>
          <a:solidFill>
            <a:srgbClr val="000000">
              <a:alpha val="28627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22" name="path 12522"/>
          <p:cNvSpPr/>
          <p:nvPr/>
        </p:nvSpPr>
        <p:spPr>
          <a:xfrm>
            <a:off x="9174480" y="9954259"/>
            <a:ext cx="18287" cy="4572"/>
          </a:xfrm>
          <a:custGeom>
            <a:avLst/>
            <a:gdLst/>
            <a:ahLst/>
            <a:cxnLst/>
            <a:rect l="0" t="0" r="0" b="0"/>
            <a:pathLst>
              <a:path w="28" h="7">
                <a:moveTo>
                  <a:pt x="14" y="0"/>
                </a:moveTo>
                <a:lnTo>
                  <a:pt x="26" y="7"/>
                </a:lnTo>
                <a:lnTo>
                  <a:pt x="0" y="7"/>
                </a:lnTo>
                <a:lnTo>
                  <a:pt x="14" y="0"/>
                </a:lnTo>
              </a:path>
              <a:path w="28" h="7">
                <a:moveTo>
                  <a:pt x="14" y="0"/>
                </a:moveTo>
                <a:lnTo>
                  <a:pt x="28" y="0"/>
                </a:lnTo>
                <a:lnTo>
                  <a:pt x="26" y="7"/>
                </a:lnTo>
                <a:lnTo>
                  <a:pt x="1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24" name="path 12524"/>
          <p:cNvSpPr/>
          <p:nvPr/>
        </p:nvSpPr>
        <p:spPr>
          <a:xfrm>
            <a:off x="9294876" y="10016743"/>
            <a:ext cx="53340" cy="1524"/>
          </a:xfrm>
          <a:custGeom>
            <a:avLst/>
            <a:gdLst/>
            <a:ahLst/>
            <a:cxnLst/>
            <a:rect l="0" t="0" r="0" b="0"/>
            <a:pathLst>
              <a:path w="84" h="2">
                <a:moveTo>
                  <a:pt x="0" y="0"/>
                </a:moveTo>
                <a:lnTo>
                  <a:pt x="84" y="0"/>
                </a:lnTo>
                <a:lnTo>
                  <a:pt x="84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26" name="path 12526"/>
          <p:cNvSpPr/>
          <p:nvPr/>
        </p:nvSpPr>
        <p:spPr>
          <a:xfrm>
            <a:off x="7313676" y="9547352"/>
            <a:ext cx="25907" cy="3047"/>
          </a:xfrm>
          <a:custGeom>
            <a:avLst/>
            <a:gdLst/>
            <a:ahLst/>
            <a:cxnLst/>
            <a:rect l="0" t="0" r="0" b="0"/>
            <a:pathLst>
              <a:path w="40" h="4">
                <a:moveTo>
                  <a:pt x="0" y="2"/>
                </a:moveTo>
                <a:lnTo>
                  <a:pt x="11" y="2"/>
                </a:lnTo>
                <a:lnTo>
                  <a:pt x="7" y="4"/>
                </a:lnTo>
                <a:lnTo>
                  <a:pt x="0" y="2"/>
                </a:lnTo>
              </a:path>
              <a:path w="40" h="4">
                <a:moveTo>
                  <a:pt x="28" y="0"/>
                </a:moveTo>
                <a:lnTo>
                  <a:pt x="40" y="2"/>
                </a:lnTo>
                <a:lnTo>
                  <a:pt x="31" y="2"/>
                </a:lnTo>
                <a:lnTo>
                  <a:pt x="28" y="0"/>
                </a:lnTo>
              </a:path>
              <a:path w="40" h="4">
                <a:moveTo>
                  <a:pt x="28" y="0"/>
                </a:moveTo>
                <a:lnTo>
                  <a:pt x="40" y="0"/>
                </a:lnTo>
                <a:lnTo>
                  <a:pt x="40" y="2"/>
                </a:lnTo>
                <a:lnTo>
                  <a:pt x="28" y="0"/>
                </a:lnTo>
              </a:path>
              <a:path w="40" h="4">
                <a:moveTo>
                  <a:pt x="2" y="0"/>
                </a:moveTo>
                <a:lnTo>
                  <a:pt x="11" y="2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28" name="rect 12528"/>
          <p:cNvSpPr/>
          <p:nvPr/>
        </p:nvSpPr>
        <p:spPr>
          <a:xfrm>
            <a:off x="9345167" y="9999980"/>
            <a:ext cx="16764" cy="4571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30" name="path 12530"/>
          <p:cNvSpPr/>
          <p:nvPr/>
        </p:nvSpPr>
        <p:spPr>
          <a:xfrm>
            <a:off x="9400032" y="10060940"/>
            <a:ext cx="16763" cy="4571"/>
          </a:xfrm>
          <a:custGeom>
            <a:avLst/>
            <a:gdLst/>
            <a:ahLst/>
            <a:cxnLst/>
            <a:rect l="0" t="0" r="0" b="0"/>
            <a:pathLst>
              <a:path w="26" h="7">
                <a:moveTo>
                  <a:pt x="0" y="4"/>
                </a:moveTo>
                <a:lnTo>
                  <a:pt x="9" y="7"/>
                </a:lnTo>
                <a:lnTo>
                  <a:pt x="2" y="7"/>
                </a:lnTo>
                <a:lnTo>
                  <a:pt x="0" y="4"/>
                </a:lnTo>
              </a:path>
              <a:path w="26" h="7">
                <a:moveTo>
                  <a:pt x="19" y="0"/>
                </a:moveTo>
                <a:lnTo>
                  <a:pt x="21" y="4"/>
                </a:lnTo>
                <a:lnTo>
                  <a:pt x="11" y="4"/>
                </a:lnTo>
                <a:lnTo>
                  <a:pt x="19" y="0"/>
                </a:lnTo>
              </a:path>
              <a:path w="26" h="7">
                <a:moveTo>
                  <a:pt x="19" y="0"/>
                </a:moveTo>
                <a:lnTo>
                  <a:pt x="26" y="0"/>
                </a:lnTo>
                <a:lnTo>
                  <a:pt x="21" y="4"/>
                </a:lnTo>
                <a:lnTo>
                  <a:pt x="1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32" name="rect 12532"/>
          <p:cNvSpPr/>
          <p:nvPr/>
        </p:nvSpPr>
        <p:spPr>
          <a:xfrm>
            <a:off x="9163811" y="9945116"/>
            <a:ext cx="12192" cy="609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34" name="rect 12534"/>
          <p:cNvSpPr/>
          <p:nvPr/>
        </p:nvSpPr>
        <p:spPr>
          <a:xfrm>
            <a:off x="9302495" y="10015219"/>
            <a:ext cx="47244" cy="1523"/>
          </a:xfrm>
          <a:prstGeom prst="rect">
            <a:avLst/>
          </a:prstGeom>
          <a:solidFill>
            <a:srgbClr val="000000">
              <a:alpha val="1254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36" name="rect 12536"/>
          <p:cNvSpPr/>
          <p:nvPr/>
        </p:nvSpPr>
        <p:spPr>
          <a:xfrm>
            <a:off x="7615428" y="9657080"/>
            <a:ext cx="15240" cy="457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38" name="rect 12538"/>
          <p:cNvSpPr/>
          <p:nvPr/>
        </p:nvSpPr>
        <p:spPr>
          <a:xfrm>
            <a:off x="7615428" y="9657080"/>
            <a:ext cx="15240" cy="457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40" name="rect 12540"/>
          <p:cNvSpPr/>
          <p:nvPr/>
        </p:nvSpPr>
        <p:spPr>
          <a:xfrm>
            <a:off x="9279636" y="10060940"/>
            <a:ext cx="15239" cy="4571"/>
          </a:xfrm>
          <a:prstGeom prst="rect">
            <a:avLst/>
          </a:prstGeom>
          <a:solidFill>
            <a:srgbClr val="000000">
              <a:alpha val="1176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42" name="rect 12542"/>
          <p:cNvSpPr/>
          <p:nvPr/>
        </p:nvSpPr>
        <p:spPr>
          <a:xfrm>
            <a:off x="9390888" y="9937495"/>
            <a:ext cx="10668" cy="6095"/>
          </a:xfrm>
          <a:prstGeom prst="rect">
            <a:avLst/>
          </a:prstGeom>
          <a:solidFill>
            <a:srgbClr val="000000">
              <a:alpha val="2627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44" name="path 12544"/>
          <p:cNvSpPr/>
          <p:nvPr/>
        </p:nvSpPr>
        <p:spPr>
          <a:xfrm>
            <a:off x="9390888" y="9943592"/>
            <a:ext cx="10668" cy="6095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0" y="0"/>
                </a:moveTo>
                <a:lnTo>
                  <a:pt x="12" y="9"/>
                </a:lnTo>
                <a:lnTo>
                  <a:pt x="0" y="9"/>
                </a:lnTo>
                <a:lnTo>
                  <a:pt x="0" y="0"/>
                </a:lnTo>
              </a:path>
              <a:path w="16" h="9">
                <a:moveTo>
                  <a:pt x="0" y="0"/>
                </a:moveTo>
                <a:lnTo>
                  <a:pt x="16" y="0"/>
                </a:lnTo>
                <a:lnTo>
                  <a:pt x="12" y="9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46" name="path 12546"/>
          <p:cNvSpPr/>
          <p:nvPr/>
        </p:nvSpPr>
        <p:spPr>
          <a:xfrm>
            <a:off x="9310116" y="10013695"/>
            <a:ext cx="42671" cy="1523"/>
          </a:xfrm>
          <a:custGeom>
            <a:avLst/>
            <a:gdLst/>
            <a:ahLst/>
            <a:cxnLst/>
            <a:rect l="0" t="0" r="0" b="0"/>
            <a:pathLst>
              <a:path w="67" h="2">
                <a:moveTo>
                  <a:pt x="7" y="0"/>
                </a:moveTo>
                <a:lnTo>
                  <a:pt x="64" y="2"/>
                </a:lnTo>
                <a:lnTo>
                  <a:pt x="0" y="2"/>
                </a:lnTo>
                <a:lnTo>
                  <a:pt x="7" y="0"/>
                </a:lnTo>
              </a:path>
              <a:path w="67" h="2">
                <a:moveTo>
                  <a:pt x="7" y="0"/>
                </a:moveTo>
                <a:lnTo>
                  <a:pt x="67" y="0"/>
                </a:lnTo>
                <a:lnTo>
                  <a:pt x="64" y="2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48" name="path 12548"/>
          <p:cNvSpPr/>
          <p:nvPr/>
        </p:nvSpPr>
        <p:spPr>
          <a:xfrm>
            <a:off x="7427976" y="9631171"/>
            <a:ext cx="10667" cy="6096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7" y="0"/>
                </a:moveTo>
                <a:lnTo>
                  <a:pt x="16" y="9"/>
                </a:lnTo>
                <a:lnTo>
                  <a:pt x="0" y="9"/>
                </a:lnTo>
                <a:lnTo>
                  <a:pt x="7" y="0"/>
                </a:lnTo>
              </a:path>
              <a:path w="16" h="9">
                <a:moveTo>
                  <a:pt x="7" y="0"/>
                </a:moveTo>
                <a:lnTo>
                  <a:pt x="16" y="0"/>
                </a:lnTo>
                <a:lnTo>
                  <a:pt x="16" y="9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50" name="path 12550"/>
          <p:cNvSpPr/>
          <p:nvPr/>
        </p:nvSpPr>
        <p:spPr>
          <a:xfrm>
            <a:off x="9323832" y="10041128"/>
            <a:ext cx="13715" cy="4572"/>
          </a:xfrm>
          <a:custGeom>
            <a:avLst/>
            <a:gdLst/>
            <a:ahLst/>
            <a:cxnLst/>
            <a:rect l="0" t="0" r="0" b="0"/>
            <a:pathLst>
              <a:path w="21" h="7">
                <a:moveTo>
                  <a:pt x="7" y="0"/>
                </a:moveTo>
                <a:lnTo>
                  <a:pt x="16" y="7"/>
                </a:lnTo>
                <a:lnTo>
                  <a:pt x="0" y="7"/>
                </a:lnTo>
                <a:lnTo>
                  <a:pt x="7" y="0"/>
                </a:lnTo>
              </a:path>
              <a:path w="21" h="7">
                <a:moveTo>
                  <a:pt x="7" y="0"/>
                </a:moveTo>
                <a:lnTo>
                  <a:pt x="21" y="0"/>
                </a:lnTo>
                <a:lnTo>
                  <a:pt x="16" y="7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52" name="path 12552"/>
          <p:cNvSpPr/>
          <p:nvPr/>
        </p:nvSpPr>
        <p:spPr>
          <a:xfrm>
            <a:off x="9314688" y="10012171"/>
            <a:ext cx="39623" cy="1523"/>
          </a:xfrm>
          <a:custGeom>
            <a:avLst/>
            <a:gdLst/>
            <a:ahLst/>
            <a:cxnLst/>
            <a:rect l="0" t="0" r="0" b="0"/>
            <a:pathLst>
              <a:path w="62" h="2">
                <a:moveTo>
                  <a:pt x="4" y="0"/>
                </a:moveTo>
                <a:lnTo>
                  <a:pt x="60" y="2"/>
                </a:lnTo>
                <a:lnTo>
                  <a:pt x="0" y="2"/>
                </a:lnTo>
                <a:lnTo>
                  <a:pt x="4" y="0"/>
                </a:lnTo>
              </a:path>
              <a:path w="62" h="2">
                <a:moveTo>
                  <a:pt x="4" y="0"/>
                </a:moveTo>
                <a:lnTo>
                  <a:pt x="62" y="0"/>
                </a:lnTo>
                <a:lnTo>
                  <a:pt x="60" y="2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54" name="path 12554"/>
          <p:cNvSpPr/>
          <p:nvPr/>
        </p:nvSpPr>
        <p:spPr>
          <a:xfrm>
            <a:off x="7601711" y="9650983"/>
            <a:ext cx="19811" cy="3047"/>
          </a:xfrm>
          <a:custGeom>
            <a:avLst/>
            <a:gdLst/>
            <a:ahLst/>
            <a:cxnLst/>
            <a:rect l="0" t="0" r="0" b="0"/>
            <a:pathLst>
              <a:path w="31" h="4">
                <a:moveTo>
                  <a:pt x="2" y="0"/>
                </a:moveTo>
                <a:lnTo>
                  <a:pt x="28" y="4"/>
                </a:lnTo>
                <a:lnTo>
                  <a:pt x="2" y="4"/>
                </a:lnTo>
                <a:lnTo>
                  <a:pt x="2" y="0"/>
                </a:lnTo>
              </a:path>
              <a:path w="31" h="4">
                <a:moveTo>
                  <a:pt x="2" y="0"/>
                </a:moveTo>
                <a:lnTo>
                  <a:pt x="21" y="0"/>
                </a:lnTo>
                <a:lnTo>
                  <a:pt x="28" y="4"/>
                </a:lnTo>
                <a:lnTo>
                  <a:pt x="2" y="0"/>
                </a:lnTo>
              </a:path>
              <a:path w="31" h="4">
                <a:moveTo>
                  <a:pt x="2" y="4"/>
                </a:moveTo>
                <a:lnTo>
                  <a:pt x="31" y="4"/>
                </a:lnTo>
                <a:lnTo>
                  <a:pt x="0" y="4"/>
                </a:lnTo>
                <a:lnTo>
                  <a:pt x="2" y="4"/>
                </a:lnTo>
              </a:path>
              <a:path w="31" h="4">
                <a:moveTo>
                  <a:pt x="2" y="4"/>
                </a:moveTo>
                <a:lnTo>
                  <a:pt x="31" y="4"/>
                </a:lnTo>
                <a:lnTo>
                  <a:pt x="2" y="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56" name="rect 12556"/>
          <p:cNvSpPr/>
          <p:nvPr/>
        </p:nvSpPr>
        <p:spPr>
          <a:xfrm>
            <a:off x="9151619" y="9945116"/>
            <a:ext cx="7620" cy="7620"/>
          </a:xfrm>
          <a:prstGeom prst="rect">
            <a:avLst/>
          </a:prstGeom>
          <a:solidFill>
            <a:srgbClr val="000000">
              <a:alpha val="2352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58" name="path 12558"/>
          <p:cNvSpPr/>
          <p:nvPr/>
        </p:nvSpPr>
        <p:spPr>
          <a:xfrm>
            <a:off x="7633715" y="9593071"/>
            <a:ext cx="6096" cy="9144"/>
          </a:xfrm>
          <a:custGeom>
            <a:avLst/>
            <a:gdLst/>
            <a:ahLst/>
            <a:cxnLst/>
            <a:rect l="0" t="0" r="0" b="0"/>
            <a:pathLst>
              <a:path w="9" h="14">
                <a:moveTo>
                  <a:pt x="0" y="0"/>
                </a:moveTo>
                <a:lnTo>
                  <a:pt x="9" y="14"/>
                </a:lnTo>
                <a:lnTo>
                  <a:pt x="0" y="14"/>
                </a:lnTo>
                <a:lnTo>
                  <a:pt x="0" y="0"/>
                </a:lnTo>
              </a:path>
              <a:path w="9" h="14">
                <a:moveTo>
                  <a:pt x="0" y="0"/>
                </a:moveTo>
                <a:lnTo>
                  <a:pt x="9" y="0"/>
                </a:lnTo>
                <a:lnTo>
                  <a:pt x="9" y="1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60" name="path 12560"/>
          <p:cNvSpPr/>
          <p:nvPr/>
        </p:nvSpPr>
        <p:spPr>
          <a:xfrm>
            <a:off x="9313164" y="9925304"/>
            <a:ext cx="9144" cy="6096"/>
          </a:xfrm>
          <a:custGeom>
            <a:avLst/>
            <a:gdLst/>
            <a:ahLst/>
            <a:cxnLst/>
            <a:rect l="0" t="0" r="0" b="0"/>
            <a:pathLst>
              <a:path w="14" h="9">
                <a:moveTo>
                  <a:pt x="2" y="0"/>
                </a:moveTo>
                <a:lnTo>
                  <a:pt x="9" y="9"/>
                </a:lnTo>
                <a:lnTo>
                  <a:pt x="0" y="9"/>
                </a:lnTo>
                <a:lnTo>
                  <a:pt x="2" y="0"/>
                </a:lnTo>
              </a:path>
              <a:path w="14" h="9">
                <a:moveTo>
                  <a:pt x="2" y="0"/>
                </a:moveTo>
                <a:lnTo>
                  <a:pt x="14" y="0"/>
                </a:lnTo>
                <a:lnTo>
                  <a:pt x="9" y="9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62" name="path 12562"/>
          <p:cNvSpPr/>
          <p:nvPr/>
        </p:nvSpPr>
        <p:spPr>
          <a:xfrm>
            <a:off x="7327392" y="9538207"/>
            <a:ext cx="18288" cy="3048"/>
          </a:xfrm>
          <a:custGeom>
            <a:avLst/>
            <a:gdLst/>
            <a:ahLst/>
            <a:cxnLst/>
            <a:rect l="0" t="0" r="0" b="0"/>
            <a:pathLst>
              <a:path w="28" h="4">
                <a:moveTo>
                  <a:pt x="4" y="0"/>
                </a:moveTo>
                <a:lnTo>
                  <a:pt x="24" y="4"/>
                </a:lnTo>
                <a:lnTo>
                  <a:pt x="0" y="4"/>
                </a:lnTo>
                <a:lnTo>
                  <a:pt x="4" y="0"/>
                </a:lnTo>
              </a:path>
              <a:path w="28" h="4">
                <a:moveTo>
                  <a:pt x="4" y="0"/>
                </a:moveTo>
                <a:lnTo>
                  <a:pt x="28" y="0"/>
                </a:lnTo>
                <a:lnTo>
                  <a:pt x="24" y="4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64" name="rect 12564"/>
          <p:cNvSpPr/>
          <p:nvPr/>
        </p:nvSpPr>
        <p:spPr>
          <a:xfrm>
            <a:off x="9163811" y="9926828"/>
            <a:ext cx="18288" cy="3048"/>
          </a:xfrm>
          <a:prstGeom prst="rect">
            <a:avLst/>
          </a:prstGeom>
          <a:solidFill>
            <a:srgbClr val="000000">
              <a:alpha val="7058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66" name="path 12566"/>
          <p:cNvSpPr/>
          <p:nvPr/>
        </p:nvSpPr>
        <p:spPr>
          <a:xfrm>
            <a:off x="9409176" y="9919207"/>
            <a:ext cx="12191" cy="4572"/>
          </a:xfrm>
          <a:custGeom>
            <a:avLst/>
            <a:gdLst/>
            <a:ahLst/>
            <a:cxnLst/>
            <a:rect l="0" t="0" r="0" b="0"/>
            <a:pathLst>
              <a:path w="19" h="7">
                <a:moveTo>
                  <a:pt x="4" y="0"/>
                </a:moveTo>
                <a:lnTo>
                  <a:pt x="19" y="7"/>
                </a:lnTo>
                <a:lnTo>
                  <a:pt x="0" y="7"/>
                </a:lnTo>
                <a:lnTo>
                  <a:pt x="4" y="0"/>
                </a:lnTo>
              </a:path>
              <a:path w="19" h="7">
                <a:moveTo>
                  <a:pt x="4" y="0"/>
                </a:moveTo>
                <a:lnTo>
                  <a:pt x="16" y="0"/>
                </a:lnTo>
                <a:lnTo>
                  <a:pt x="19" y="7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68" name="rect 12568"/>
          <p:cNvSpPr/>
          <p:nvPr/>
        </p:nvSpPr>
        <p:spPr>
          <a:xfrm>
            <a:off x="9453371" y="9989311"/>
            <a:ext cx="6095" cy="9144"/>
          </a:xfrm>
          <a:prstGeom prst="rect">
            <a:avLst/>
          </a:prstGeom>
          <a:solidFill>
            <a:srgbClr val="000000">
              <a:alpha val="2078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70" name="rect 12570"/>
          <p:cNvSpPr/>
          <p:nvPr/>
        </p:nvSpPr>
        <p:spPr>
          <a:xfrm>
            <a:off x="9386316" y="9971023"/>
            <a:ext cx="9143" cy="6095"/>
          </a:xfrm>
          <a:prstGeom prst="rect">
            <a:avLst/>
          </a:prstGeom>
          <a:solidFill>
            <a:srgbClr val="000000">
              <a:alpha val="2745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72" name="rect 12572"/>
          <p:cNvSpPr/>
          <p:nvPr/>
        </p:nvSpPr>
        <p:spPr>
          <a:xfrm>
            <a:off x="9151619" y="9931400"/>
            <a:ext cx="16764" cy="3047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74" name="rect 12574"/>
          <p:cNvSpPr/>
          <p:nvPr/>
        </p:nvSpPr>
        <p:spPr>
          <a:xfrm>
            <a:off x="7598664" y="9647935"/>
            <a:ext cx="16764" cy="3047"/>
          </a:xfrm>
          <a:prstGeom prst="rect">
            <a:avLst/>
          </a:prstGeom>
          <a:solidFill>
            <a:srgbClr val="000000">
              <a:alpha val="1254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76" name="rect 12576"/>
          <p:cNvSpPr/>
          <p:nvPr/>
        </p:nvSpPr>
        <p:spPr>
          <a:xfrm>
            <a:off x="9172956" y="9960356"/>
            <a:ext cx="16763" cy="3047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78" name="path 12578"/>
          <p:cNvSpPr/>
          <p:nvPr/>
        </p:nvSpPr>
        <p:spPr>
          <a:xfrm>
            <a:off x="9311640" y="9916159"/>
            <a:ext cx="10668" cy="4572"/>
          </a:xfrm>
          <a:custGeom>
            <a:avLst/>
            <a:gdLst/>
            <a:ahLst/>
            <a:cxnLst/>
            <a:rect l="0" t="0" r="0" b="0"/>
            <a:pathLst>
              <a:path w="16" h="7">
                <a:moveTo>
                  <a:pt x="0" y="0"/>
                </a:moveTo>
                <a:lnTo>
                  <a:pt x="16" y="7"/>
                </a:lnTo>
                <a:lnTo>
                  <a:pt x="9" y="7"/>
                </a:lnTo>
                <a:lnTo>
                  <a:pt x="0" y="0"/>
                </a:lnTo>
              </a:path>
              <a:path w="16" h="7">
                <a:moveTo>
                  <a:pt x="0" y="0"/>
                </a:moveTo>
                <a:lnTo>
                  <a:pt x="16" y="0"/>
                </a:lnTo>
                <a:lnTo>
                  <a:pt x="16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80" name="path 12580"/>
          <p:cNvSpPr/>
          <p:nvPr/>
        </p:nvSpPr>
        <p:spPr>
          <a:xfrm>
            <a:off x="7333488" y="9527540"/>
            <a:ext cx="10667" cy="4572"/>
          </a:xfrm>
          <a:custGeom>
            <a:avLst/>
            <a:gdLst/>
            <a:ahLst/>
            <a:cxnLst/>
            <a:rect l="0" t="0" r="0" b="0"/>
            <a:pathLst>
              <a:path w="16" h="7">
                <a:moveTo>
                  <a:pt x="0" y="0"/>
                </a:moveTo>
                <a:lnTo>
                  <a:pt x="11" y="7"/>
                </a:lnTo>
                <a:lnTo>
                  <a:pt x="0" y="7"/>
                </a:lnTo>
                <a:lnTo>
                  <a:pt x="0" y="0"/>
                </a:lnTo>
              </a:path>
              <a:path w="16" h="7">
                <a:moveTo>
                  <a:pt x="0" y="0"/>
                </a:moveTo>
                <a:lnTo>
                  <a:pt x="16" y="0"/>
                </a:lnTo>
                <a:lnTo>
                  <a:pt x="11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82" name="rect 12582"/>
          <p:cNvSpPr/>
          <p:nvPr/>
        </p:nvSpPr>
        <p:spPr>
          <a:xfrm>
            <a:off x="9264395" y="9966452"/>
            <a:ext cx="15240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84" name="path 12584"/>
          <p:cNvSpPr/>
          <p:nvPr/>
        </p:nvSpPr>
        <p:spPr>
          <a:xfrm>
            <a:off x="9125711" y="10054843"/>
            <a:ext cx="7620" cy="6096"/>
          </a:xfrm>
          <a:custGeom>
            <a:avLst/>
            <a:gdLst/>
            <a:ahLst/>
            <a:cxnLst/>
            <a:rect l="0" t="0" r="0" b="0"/>
            <a:pathLst>
              <a:path w="12" h="9">
                <a:moveTo>
                  <a:pt x="2" y="0"/>
                </a:moveTo>
                <a:lnTo>
                  <a:pt x="7" y="9"/>
                </a:lnTo>
                <a:lnTo>
                  <a:pt x="0" y="9"/>
                </a:lnTo>
                <a:lnTo>
                  <a:pt x="2" y="0"/>
                </a:lnTo>
              </a:path>
              <a:path w="12" h="9">
                <a:moveTo>
                  <a:pt x="2" y="0"/>
                </a:moveTo>
                <a:lnTo>
                  <a:pt x="12" y="0"/>
                </a:lnTo>
                <a:lnTo>
                  <a:pt x="7" y="9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86" name="path 12586"/>
          <p:cNvSpPr/>
          <p:nvPr/>
        </p:nvSpPr>
        <p:spPr>
          <a:xfrm>
            <a:off x="9153143" y="9914635"/>
            <a:ext cx="7620" cy="6095"/>
          </a:xfrm>
          <a:custGeom>
            <a:avLst/>
            <a:gdLst/>
            <a:ahLst/>
            <a:cxnLst/>
            <a:rect l="0" t="0" r="0" b="0"/>
            <a:pathLst>
              <a:path w="12" h="9">
                <a:moveTo>
                  <a:pt x="0" y="0"/>
                </a:moveTo>
                <a:lnTo>
                  <a:pt x="12" y="9"/>
                </a:lnTo>
                <a:lnTo>
                  <a:pt x="0" y="9"/>
                </a:lnTo>
                <a:lnTo>
                  <a:pt x="0" y="0"/>
                </a:lnTo>
              </a:path>
              <a:path w="12" h="9">
                <a:moveTo>
                  <a:pt x="0" y="0"/>
                </a:moveTo>
                <a:lnTo>
                  <a:pt x="4" y="0"/>
                </a:lnTo>
                <a:lnTo>
                  <a:pt x="12" y="9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88" name="rect 12588"/>
          <p:cNvSpPr/>
          <p:nvPr/>
        </p:nvSpPr>
        <p:spPr>
          <a:xfrm>
            <a:off x="7610855" y="9654031"/>
            <a:ext cx="15240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90" name="rect 12590"/>
          <p:cNvSpPr/>
          <p:nvPr/>
        </p:nvSpPr>
        <p:spPr>
          <a:xfrm>
            <a:off x="7610855" y="9654031"/>
            <a:ext cx="15240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92" name="rect 12592"/>
          <p:cNvSpPr/>
          <p:nvPr/>
        </p:nvSpPr>
        <p:spPr>
          <a:xfrm>
            <a:off x="9147047" y="9937495"/>
            <a:ext cx="15240" cy="3047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94" name="rect 12594"/>
          <p:cNvSpPr/>
          <p:nvPr/>
        </p:nvSpPr>
        <p:spPr>
          <a:xfrm>
            <a:off x="7327392" y="9541256"/>
            <a:ext cx="15240" cy="3047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96" name="path 12596"/>
          <p:cNvSpPr/>
          <p:nvPr/>
        </p:nvSpPr>
        <p:spPr>
          <a:xfrm>
            <a:off x="9270491" y="10068559"/>
            <a:ext cx="9145" cy="4572"/>
          </a:xfrm>
          <a:custGeom>
            <a:avLst/>
            <a:gdLst/>
            <a:ahLst/>
            <a:cxnLst/>
            <a:rect l="0" t="0" r="0" b="0"/>
            <a:pathLst>
              <a:path w="14" h="7">
                <a:moveTo>
                  <a:pt x="0" y="0"/>
                </a:moveTo>
                <a:lnTo>
                  <a:pt x="14" y="7"/>
                </a:lnTo>
                <a:lnTo>
                  <a:pt x="2" y="7"/>
                </a:lnTo>
                <a:lnTo>
                  <a:pt x="0" y="0"/>
                </a:lnTo>
              </a:path>
              <a:path w="14" h="7">
                <a:moveTo>
                  <a:pt x="0" y="0"/>
                </a:moveTo>
                <a:lnTo>
                  <a:pt x="7" y="0"/>
                </a:lnTo>
                <a:lnTo>
                  <a:pt x="14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98" name="rect 12598"/>
          <p:cNvSpPr/>
          <p:nvPr/>
        </p:nvSpPr>
        <p:spPr>
          <a:xfrm>
            <a:off x="9095232" y="10033507"/>
            <a:ext cx="9143" cy="4572"/>
          </a:xfrm>
          <a:prstGeom prst="rect">
            <a:avLst/>
          </a:prstGeom>
          <a:solidFill>
            <a:srgbClr val="000000">
              <a:alpha val="1725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00" name="path 12600"/>
          <p:cNvSpPr/>
          <p:nvPr/>
        </p:nvSpPr>
        <p:spPr>
          <a:xfrm>
            <a:off x="9369552" y="10025888"/>
            <a:ext cx="13715" cy="3048"/>
          </a:xfrm>
          <a:custGeom>
            <a:avLst/>
            <a:gdLst/>
            <a:ahLst/>
            <a:cxnLst/>
            <a:rect l="0" t="0" r="0" b="0"/>
            <a:pathLst>
              <a:path w="21" h="4">
                <a:moveTo>
                  <a:pt x="0" y="0"/>
                </a:moveTo>
                <a:lnTo>
                  <a:pt x="16" y="4"/>
                </a:lnTo>
                <a:lnTo>
                  <a:pt x="0" y="4"/>
                </a:lnTo>
                <a:lnTo>
                  <a:pt x="0" y="0"/>
                </a:lnTo>
              </a:path>
              <a:path w="21" h="4">
                <a:moveTo>
                  <a:pt x="0" y="0"/>
                </a:moveTo>
                <a:lnTo>
                  <a:pt x="21" y="0"/>
                </a:lnTo>
                <a:lnTo>
                  <a:pt x="16" y="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02" name="rect 12602"/>
          <p:cNvSpPr/>
          <p:nvPr/>
        </p:nvSpPr>
        <p:spPr>
          <a:xfrm>
            <a:off x="9358884" y="9999980"/>
            <a:ext cx="9143" cy="4571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04" name="path 12604"/>
          <p:cNvSpPr/>
          <p:nvPr/>
        </p:nvSpPr>
        <p:spPr>
          <a:xfrm>
            <a:off x="9334500" y="10028935"/>
            <a:ext cx="25908" cy="1523"/>
          </a:xfrm>
          <a:custGeom>
            <a:avLst/>
            <a:gdLst/>
            <a:ahLst/>
            <a:cxnLst/>
            <a:rect l="0" t="0" r="0" b="0"/>
            <a:pathLst>
              <a:path w="40" h="2">
                <a:moveTo>
                  <a:pt x="4" y="0"/>
                </a:moveTo>
                <a:lnTo>
                  <a:pt x="40" y="2"/>
                </a:lnTo>
                <a:lnTo>
                  <a:pt x="0" y="2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06" name="path 12606"/>
          <p:cNvSpPr/>
          <p:nvPr/>
        </p:nvSpPr>
        <p:spPr>
          <a:xfrm>
            <a:off x="9372600" y="10030459"/>
            <a:ext cx="68580" cy="4572"/>
          </a:xfrm>
          <a:custGeom>
            <a:avLst/>
            <a:gdLst/>
            <a:ahLst/>
            <a:cxnLst/>
            <a:rect l="0" t="0" r="0" b="0"/>
            <a:pathLst>
              <a:path w="108" h="7">
                <a:moveTo>
                  <a:pt x="95" y="0"/>
                </a:moveTo>
                <a:lnTo>
                  <a:pt x="103" y="7"/>
                </a:lnTo>
                <a:lnTo>
                  <a:pt x="95" y="7"/>
                </a:lnTo>
                <a:lnTo>
                  <a:pt x="95" y="0"/>
                </a:lnTo>
              </a:path>
              <a:path w="108" h="7">
                <a:moveTo>
                  <a:pt x="95" y="0"/>
                </a:moveTo>
                <a:lnTo>
                  <a:pt x="108" y="0"/>
                </a:lnTo>
                <a:lnTo>
                  <a:pt x="103" y="7"/>
                </a:lnTo>
                <a:lnTo>
                  <a:pt x="95" y="0"/>
                </a:lnTo>
              </a:path>
              <a:path w="108" h="7">
                <a:moveTo>
                  <a:pt x="4" y="4"/>
                </a:moveTo>
                <a:lnTo>
                  <a:pt x="9" y="7"/>
                </a:lnTo>
                <a:lnTo>
                  <a:pt x="0" y="7"/>
                </a:lnTo>
                <a:lnTo>
                  <a:pt x="4" y="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08" name="rect 12608"/>
          <p:cNvSpPr/>
          <p:nvPr/>
        </p:nvSpPr>
        <p:spPr>
          <a:xfrm>
            <a:off x="9380219" y="10015219"/>
            <a:ext cx="12192" cy="3048"/>
          </a:xfrm>
          <a:prstGeom prst="rect">
            <a:avLst/>
          </a:prstGeom>
          <a:solidFill>
            <a:srgbClr val="000000">
              <a:alpha val="7058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10" name="rect 12610"/>
          <p:cNvSpPr/>
          <p:nvPr/>
        </p:nvSpPr>
        <p:spPr>
          <a:xfrm>
            <a:off x="9169908" y="9945116"/>
            <a:ext cx="6095" cy="609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12" name="path 12612"/>
          <p:cNvSpPr/>
          <p:nvPr/>
        </p:nvSpPr>
        <p:spPr>
          <a:xfrm>
            <a:off x="9314688" y="9920731"/>
            <a:ext cx="7620" cy="4571"/>
          </a:xfrm>
          <a:custGeom>
            <a:avLst/>
            <a:gdLst/>
            <a:ahLst/>
            <a:cxnLst/>
            <a:rect l="0" t="0" r="0" b="0"/>
            <a:pathLst>
              <a:path w="12" h="7">
                <a:moveTo>
                  <a:pt x="4" y="0"/>
                </a:moveTo>
                <a:lnTo>
                  <a:pt x="12" y="7"/>
                </a:lnTo>
                <a:lnTo>
                  <a:pt x="0" y="7"/>
                </a:lnTo>
                <a:lnTo>
                  <a:pt x="4" y="0"/>
                </a:lnTo>
              </a:path>
              <a:path w="12" h="7">
                <a:moveTo>
                  <a:pt x="4" y="0"/>
                </a:moveTo>
                <a:lnTo>
                  <a:pt x="12" y="0"/>
                </a:lnTo>
                <a:lnTo>
                  <a:pt x="12" y="7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14" name="rect 12614"/>
          <p:cNvSpPr/>
          <p:nvPr/>
        </p:nvSpPr>
        <p:spPr>
          <a:xfrm>
            <a:off x="7495032" y="9529064"/>
            <a:ext cx="7619" cy="4572"/>
          </a:xfrm>
          <a:prstGeom prst="rect">
            <a:avLst/>
          </a:prstGeom>
          <a:solidFill>
            <a:srgbClr val="000000">
              <a:alpha val="1529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16" name="path 12616"/>
          <p:cNvSpPr/>
          <p:nvPr/>
        </p:nvSpPr>
        <p:spPr>
          <a:xfrm>
            <a:off x="9371076" y="10028935"/>
            <a:ext cx="7619" cy="4571"/>
          </a:xfrm>
          <a:custGeom>
            <a:avLst/>
            <a:gdLst/>
            <a:ahLst/>
            <a:cxnLst/>
            <a:rect l="0" t="0" r="0" b="0"/>
            <a:pathLst>
              <a:path w="11" h="7">
                <a:moveTo>
                  <a:pt x="0" y="0"/>
                </a:moveTo>
                <a:lnTo>
                  <a:pt x="11" y="7"/>
                </a:lnTo>
                <a:lnTo>
                  <a:pt x="7" y="7"/>
                </a:lnTo>
                <a:lnTo>
                  <a:pt x="0" y="0"/>
                </a:lnTo>
              </a:path>
              <a:path w="11" h="7">
                <a:moveTo>
                  <a:pt x="0" y="0"/>
                </a:moveTo>
                <a:lnTo>
                  <a:pt x="11" y="0"/>
                </a:lnTo>
                <a:lnTo>
                  <a:pt x="11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18" name="rect 12618"/>
          <p:cNvSpPr/>
          <p:nvPr/>
        </p:nvSpPr>
        <p:spPr>
          <a:xfrm>
            <a:off x="9151619" y="9925304"/>
            <a:ext cx="10668" cy="3048"/>
          </a:xfrm>
          <a:prstGeom prst="rect">
            <a:avLst/>
          </a:prstGeom>
          <a:solidFill>
            <a:srgbClr val="000000">
              <a:alpha val="823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20" name="path 12620"/>
          <p:cNvSpPr/>
          <p:nvPr/>
        </p:nvSpPr>
        <p:spPr>
          <a:xfrm>
            <a:off x="7591043" y="9522968"/>
            <a:ext cx="10668" cy="3047"/>
          </a:xfrm>
          <a:custGeom>
            <a:avLst/>
            <a:gdLst/>
            <a:ahLst/>
            <a:cxnLst/>
            <a:rect l="0" t="0" r="0" b="0"/>
            <a:pathLst>
              <a:path w="16" h="4">
                <a:moveTo>
                  <a:pt x="2" y="0"/>
                </a:moveTo>
                <a:lnTo>
                  <a:pt x="16" y="4"/>
                </a:lnTo>
                <a:lnTo>
                  <a:pt x="0" y="4"/>
                </a:lnTo>
                <a:lnTo>
                  <a:pt x="2" y="0"/>
                </a:lnTo>
              </a:path>
              <a:path w="16" h="4">
                <a:moveTo>
                  <a:pt x="2" y="0"/>
                </a:moveTo>
                <a:lnTo>
                  <a:pt x="14" y="0"/>
                </a:lnTo>
                <a:lnTo>
                  <a:pt x="16" y="4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22" name="path 12622"/>
          <p:cNvSpPr/>
          <p:nvPr/>
        </p:nvSpPr>
        <p:spPr>
          <a:xfrm>
            <a:off x="7423403" y="9650983"/>
            <a:ext cx="19811" cy="1524"/>
          </a:xfrm>
          <a:custGeom>
            <a:avLst/>
            <a:gdLst/>
            <a:ahLst/>
            <a:cxnLst/>
            <a:rect l="0" t="0" r="0" b="0"/>
            <a:pathLst>
              <a:path w="31" h="2">
                <a:moveTo>
                  <a:pt x="2" y="0"/>
                </a:moveTo>
                <a:lnTo>
                  <a:pt x="28" y="2"/>
                </a:lnTo>
                <a:lnTo>
                  <a:pt x="0" y="2"/>
                </a:lnTo>
                <a:lnTo>
                  <a:pt x="2" y="0"/>
                </a:lnTo>
              </a:path>
              <a:path w="31" h="2">
                <a:moveTo>
                  <a:pt x="2" y="0"/>
                </a:moveTo>
                <a:lnTo>
                  <a:pt x="31" y="0"/>
                </a:lnTo>
                <a:lnTo>
                  <a:pt x="28" y="2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24" name="path 12624"/>
          <p:cNvSpPr/>
          <p:nvPr/>
        </p:nvSpPr>
        <p:spPr>
          <a:xfrm>
            <a:off x="7496555" y="9524492"/>
            <a:ext cx="6096" cy="4572"/>
          </a:xfrm>
          <a:custGeom>
            <a:avLst/>
            <a:gdLst/>
            <a:ahLst/>
            <a:cxnLst/>
            <a:rect l="0" t="0" r="0" b="0"/>
            <a:pathLst>
              <a:path w="9" h="7">
                <a:moveTo>
                  <a:pt x="2" y="0"/>
                </a:moveTo>
                <a:lnTo>
                  <a:pt x="9" y="7"/>
                </a:lnTo>
                <a:lnTo>
                  <a:pt x="0" y="7"/>
                </a:lnTo>
                <a:lnTo>
                  <a:pt x="2" y="0"/>
                </a:lnTo>
              </a:path>
              <a:path w="9" h="7">
                <a:moveTo>
                  <a:pt x="2" y="0"/>
                </a:moveTo>
                <a:lnTo>
                  <a:pt x="9" y="0"/>
                </a:lnTo>
                <a:lnTo>
                  <a:pt x="9" y="7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26" name="path 12626"/>
          <p:cNvSpPr/>
          <p:nvPr/>
        </p:nvSpPr>
        <p:spPr>
          <a:xfrm>
            <a:off x="7420355" y="9652507"/>
            <a:ext cx="15240" cy="1523"/>
          </a:xfrm>
          <a:custGeom>
            <a:avLst/>
            <a:gdLst/>
            <a:ahLst/>
            <a:cxnLst/>
            <a:rect l="0" t="0" r="0" b="0"/>
            <a:pathLst>
              <a:path w="24" h="2">
                <a:moveTo>
                  <a:pt x="4" y="0"/>
                </a:moveTo>
                <a:lnTo>
                  <a:pt x="24" y="2"/>
                </a:lnTo>
                <a:lnTo>
                  <a:pt x="0" y="2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28" name="path 12628"/>
          <p:cNvSpPr/>
          <p:nvPr/>
        </p:nvSpPr>
        <p:spPr>
          <a:xfrm>
            <a:off x="7423403" y="9652507"/>
            <a:ext cx="18288" cy="1523"/>
          </a:xfrm>
          <a:custGeom>
            <a:avLst/>
            <a:gdLst/>
            <a:ahLst/>
            <a:cxnLst/>
            <a:rect l="0" t="0" r="0" b="0"/>
            <a:pathLst>
              <a:path w="28" h="2">
                <a:moveTo>
                  <a:pt x="0" y="0"/>
                </a:moveTo>
                <a:lnTo>
                  <a:pt x="28" y="0"/>
                </a:lnTo>
                <a:lnTo>
                  <a:pt x="19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30" name="rect 12630"/>
          <p:cNvSpPr/>
          <p:nvPr/>
        </p:nvSpPr>
        <p:spPr>
          <a:xfrm>
            <a:off x="7569707" y="9657080"/>
            <a:ext cx="6095" cy="457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32" name="rect 12632"/>
          <p:cNvSpPr/>
          <p:nvPr/>
        </p:nvSpPr>
        <p:spPr>
          <a:xfrm>
            <a:off x="7569707" y="9657080"/>
            <a:ext cx="6095" cy="457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34" name="rect 12634"/>
          <p:cNvSpPr/>
          <p:nvPr/>
        </p:nvSpPr>
        <p:spPr>
          <a:xfrm>
            <a:off x="9450323" y="9986264"/>
            <a:ext cx="9143" cy="3047"/>
          </a:xfrm>
          <a:prstGeom prst="rect">
            <a:avLst/>
          </a:prstGeom>
          <a:solidFill>
            <a:srgbClr val="000000">
              <a:alpha val="1450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36" name="path 12636"/>
          <p:cNvSpPr/>
          <p:nvPr/>
        </p:nvSpPr>
        <p:spPr>
          <a:xfrm>
            <a:off x="9419843" y="9963404"/>
            <a:ext cx="7620" cy="3048"/>
          </a:xfrm>
          <a:custGeom>
            <a:avLst/>
            <a:gdLst/>
            <a:ahLst/>
            <a:cxnLst/>
            <a:rect l="0" t="0" r="0" b="0"/>
            <a:pathLst>
              <a:path w="12" h="4">
                <a:moveTo>
                  <a:pt x="2" y="0"/>
                </a:moveTo>
                <a:lnTo>
                  <a:pt x="12" y="4"/>
                </a:lnTo>
                <a:lnTo>
                  <a:pt x="0" y="4"/>
                </a:lnTo>
                <a:lnTo>
                  <a:pt x="2" y="0"/>
                </a:lnTo>
              </a:path>
              <a:path w="12" h="4">
                <a:moveTo>
                  <a:pt x="2" y="0"/>
                </a:moveTo>
                <a:lnTo>
                  <a:pt x="12" y="0"/>
                </a:lnTo>
                <a:lnTo>
                  <a:pt x="12" y="4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38" name="rect 12638"/>
          <p:cNvSpPr/>
          <p:nvPr/>
        </p:nvSpPr>
        <p:spPr>
          <a:xfrm>
            <a:off x="9108947" y="9971023"/>
            <a:ext cx="7619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40" name="path 12640"/>
          <p:cNvSpPr/>
          <p:nvPr/>
        </p:nvSpPr>
        <p:spPr>
          <a:xfrm>
            <a:off x="7581900" y="9667747"/>
            <a:ext cx="9143" cy="1523"/>
          </a:xfrm>
          <a:custGeom>
            <a:avLst/>
            <a:gdLst/>
            <a:ahLst/>
            <a:cxnLst/>
            <a:rect l="0" t="0" r="0" b="0"/>
            <a:pathLst>
              <a:path w="14" h="2">
                <a:moveTo>
                  <a:pt x="0" y="0"/>
                </a:moveTo>
                <a:lnTo>
                  <a:pt x="14" y="2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42" name="path 12642"/>
          <p:cNvSpPr/>
          <p:nvPr/>
        </p:nvSpPr>
        <p:spPr>
          <a:xfrm>
            <a:off x="7581900" y="9667747"/>
            <a:ext cx="10668" cy="1523"/>
          </a:xfrm>
          <a:custGeom>
            <a:avLst/>
            <a:gdLst/>
            <a:ahLst/>
            <a:cxnLst/>
            <a:rect l="0" t="0" r="0" b="0"/>
            <a:pathLst>
              <a:path w="16" h="2">
                <a:moveTo>
                  <a:pt x="0" y="0"/>
                </a:moveTo>
                <a:lnTo>
                  <a:pt x="16" y="0"/>
                </a:lnTo>
                <a:lnTo>
                  <a:pt x="14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44" name="rect 12644"/>
          <p:cNvSpPr/>
          <p:nvPr/>
        </p:nvSpPr>
        <p:spPr>
          <a:xfrm>
            <a:off x="7589519" y="9664700"/>
            <a:ext cx="4572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46" name="rect 12646"/>
          <p:cNvSpPr/>
          <p:nvPr/>
        </p:nvSpPr>
        <p:spPr>
          <a:xfrm>
            <a:off x="7621523" y="9661652"/>
            <a:ext cx="7619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48" name="path 12648"/>
          <p:cNvSpPr/>
          <p:nvPr/>
        </p:nvSpPr>
        <p:spPr>
          <a:xfrm>
            <a:off x="7621523" y="9661652"/>
            <a:ext cx="9144" cy="1524"/>
          </a:xfrm>
          <a:custGeom>
            <a:avLst/>
            <a:gdLst/>
            <a:ahLst/>
            <a:cxnLst/>
            <a:rect l="0" t="0" r="0" b="0"/>
            <a:pathLst>
              <a:path w="14" h="2">
                <a:moveTo>
                  <a:pt x="0" y="0"/>
                </a:moveTo>
                <a:lnTo>
                  <a:pt x="14" y="0"/>
                </a:lnTo>
                <a:lnTo>
                  <a:pt x="11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50" name="rect 12650"/>
          <p:cNvSpPr/>
          <p:nvPr/>
        </p:nvSpPr>
        <p:spPr>
          <a:xfrm>
            <a:off x="7592568" y="9664700"/>
            <a:ext cx="4571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52" name="rect 12652"/>
          <p:cNvSpPr/>
          <p:nvPr/>
        </p:nvSpPr>
        <p:spPr>
          <a:xfrm>
            <a:off x="9308591" y="9963404"/>
            <a:ext cx="7620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54" name="rect 12654"/>
          <p:cNvSpPr/>
          <p:nvPr/>
        </p:nvSpPr>
        <p:spPr>
          <a:xfrm>
            <a:off x="9133332" y="9945116"/>
            <a:ext cx="7619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56" name="rect 12656"/>
          <p:cNvSpPr/>
          <p:nvPr/>
        </p:nvSpPr>
        <p:spPr>
          <a:xfrm>
            <a:off x="9279636" y="10065511"/>
            <a:ext cx="7619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58" name="rect 12658"/>
          <p:cNvSpPr/>
          <p:nvPr/>
        </p:nvSpPr>
        <p:spPr>
          <a:xfrm>
            <a:off x="9133332" y="9943592"/>
            <a:ext cx="7619" cy="152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60" name="path 12660"/>
          <p:cNvSpPr/>
          <p:nvPr/>
        </p:nvSpPr>
        <p:spPr>
          <a:xfrm>
            <a:off x="9406128" y="10063988"/>
            <a:ext cx="7619" cy="1523"/>
          </a:xfrm>
          <a:custGeom>
            <a:avLst/>
            <a:gdLst/>
            <a:ahLst/>
            <a:cxnLst/>
            <a:rect l="0" t="0" r="0" b="0"/>
            <a:pathLst>
              <a:path w="11" h="2">
                <a:moveTo>
                  <a:pt x="2" y="0"/>
                </a:moveTo>
                <a:lnTo>
                  <a:pt x="9" y="2"/>
                </a:lnTo>
                <a:lnTo>
                  <a:pt x="0" y="2"/>
                </a:lnTo>
                <a:lnTo>
                  <a:pt x="2" y="0"/>
                </a:lnTo>
              </a:path>
              <a:path w="11" h="2">
                <a:moveTo>
                  <a:pt x="2" y="0"/>
                </a:moveTo>
                <a:lnTo>
                  <a:pt x="11" y="0"/>
                </a:lnTo>
                <a:lnTo>
                  <a:pt x="9" y="2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62" name="rect 12662"/>
          <p:cNvSpPr/>
          <p:nvPr/>
        </p:nvSpPr>
        <p:spPr>
          <a:xfrm>
            <a:off x="9090659" y="9957307"/>
            <a:ext cx="6096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64" name="rect 12664"/>
          <p:cNvSpPr/>
          <p:nvPr/>
        </p:nvSpPr>
        <p:spPr>
          <a:xfrm>
            <a:off x="9169908" y="9943592"/>
            <a:ext cx="6095" cy="152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66" name="rect 12666"/>
          <p:cNvSpPr/>
          <p:nvPr/>
        </p:nvSpPr>
        <p:spPr>
          <a:xfrm>
            <a:off x="9186671" y="9952735"/>
            <a:ext cx="6095" cy="152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68" name="rect 12668"/>
          <p:cNvSpPr/>
          <p:nvPr/>
        </p:nvSpPr>
        <p:spPr>
          <a:xfrm>
            <a:off x="9186671" y="9951211"/>
            <a:ext cx="4571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70" name="path 12670"/>
          <p:cNvSpPr/>
          <p:nvPr/>
        </p:nvSpPr>
        <p:spPr>
          <a:xfrm>
            <a:off x="7450835" y="9670795"/>
            <a:ext cx="4571" cy="1523"/>
          </a:xfrm>
          <a:custGeom>
            <a:avLst/>
            <a:gdLst/>
            <a:ahLst/>
            <a:cxnLst/>
            <a:rect l="0" t="0" r="0" b="0"/>
            <a:pathLst>
              <a:path w="7" h="2">
                <a:moveTo>
                  <a:pt x="0" y="0"/>
                </a:moveTo>
                <a:lnTo>
                  <a:pt x="7" y="2"/>
                </a:lnTo>
                <a:lnTo>
                  <a:pt x="0" y="2"/>
                </a:lnTo>
                <a:lnTo>
                  <a:pt x="0" y="0"/>
                </a:lnTo>
              </a:path>
              <a:path w="7" h="2">
                <a:moveTo>
                  <a:pt x="0" y="0"/>
                </a:moveTo>
                <a:lnTo>
                  <a:pt x="7" y="0"/>
                </a:lnTo>
                <a:lnTo>
                  <a:pt x="7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72" name="rect 12672"/>
          <p:cNvSpPr/>
          <p:nvPr/>
        </p:nvSpPr>
        <p:spPr>
          <a:xfrm>
            <a:off x="9153143" y="9913111"/>
            <a:ext cx="3047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74" name="path 12674"/>
          <p:cNvSpPr/>
          <p:nvPr/>
        </p:nvSpPr>
        <p:spPr>
          <a:xfrm>
            <a:off x="366521" y="10435843"/>
            <a:ext cx="1525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76" name="rect 12676"/>
          <p:cNvSpPr/>
          <p:nvPr/>
        </p:nvSpPr>
        <p:spPr>
          <a:xfrm>
            <a:off x="366521" y="260095"/>
            <a:ext cx="1525" cy="1523"/>
          </a:xfrm>
          <a:prstGeom prst="rect">
            <a:avLst/>
          </a:prstGeom>
          <a:solidFill>
            <a:srgbClr val="000000">
              <a:alpha val="1372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78" name="path 12678"/>
          <p:cNvSpPr/>
          <p:nvPr/>
        </p:nvSpPr>
        <p:spPr>
          <a:xfrm>
            <a:off x="14757654" y="10435843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80" name="path 12680"/>
          <p:cNvSpPr/>
          <p:nvPr/>
        </p:nvSpPr>
        <p:spPr>
          <a:xfrm>
            <a:off x="14757654" y="260095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82" name="path 12682"/>
          <p:cNvSpPr/>
          <p:nvPr/>
        </p:nvSpPr>
        <p:spPr>
          <a:xfrm>
            <a:off x="9304019" y="10015219"/>
            <a:ext cx="45720" cy="0"/>
          </a:xfrm>
          <a:custGeom>
            <a:avLst/>
            <a:gdLst/>
            <a:ahLst/>
            <a:cxnLst/>
            <a:rect l="0" t="0" r="0" b="0"/>
            <a:pathLst>
              <a:path w="72">
                <a:moveTo>
                  <a:pt x="2" y="0"/>
                </a:moveTo>
                <a:lnTo>
                  <a:pt x="7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84" name="path 12684"/>
          <p:cNvSpPr/>
          <p:nvPr/>
        </p:nvSpPr>
        <p:spPr>
          <a:xfrm>
            <a:off x="7589519" y="9667747"/>
            <a:ext cx="4572" cy="0"/>
          </a:xfrm>
          <a:custGeom>
            <a:avLst/>
            <a:gdLst/>
            <a:ahLst/>
            <a:cxnLst/>
            <a:rect l="0" t="0" r="0" b="0"/>
            <a:pathLst>
              <a:path w="7">
                <a:moveTo>
                  <a:pt x="0" y="0"/>
                </a:move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86" name="path 12686"/>
          <p:cNvSpPr/>
          <p:nvPr/>
        </p:nvSpPr>
        <p:spPr>
          <a:xfrm>
            <a:off x="9305543" y="10015219"/>
            <a:ext cx="45720" cy="0"/>
          </a:xfrm>
          <a:custGeom>
            <a:avLst/>
            <a:gdLst/>
            <a:ahLst/>
            <a:cxnLst/>
            <a:rect l="0" t="0" r="0" b="0"/>
            <a:pathLst>
              <a:path w="72">
                <a:moveTo>
                  <a:pt x="0" y="0"/>
                </a:moveTo>
                <a:lnTo>
                  <a:pt x="72" y="0"/>
                </a:lnTo>
                <a:lnTo>
                  <a:pt x="69" y="0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88" name="path 12688"/>
          <p:cNvSpPr/>
          <p:nvPr/>
        </p:nvSpPr>
        <p:spPr>
          <a:xfrm>
            <a:off x="7586472" y="9667747"/>
            <a:ext cx="6095" cy="0"/>
          </a:xfrm>
          <a:custGeom>
            <a:avLst/>
            <a:gdLst/>
            <a:ahLst/>
            <a:cxnLst/>
            <a:rect l="0" t="0" r="0" b="0"/>
            <a:pathLst>
              <a:path w="9">
                <a:moveTo>
                  <a:pt x="4" y="0"/>
                </a:moveTo>
                <a:lnTo>
                  <a:pt x="9" y="0"/>
                </a:lnTo>
                <a:lnTo>
                  <a:pt x="0" y="0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90" name="path 12690"/>
          <p:cNvSpPr/>
          <p:nvPr/>
        </p:nvSpPr>
        <p:spPr>
          <a:xfrm>
            <a:off x="7580376" y="9667747"/>
            <a:ext cx="6096" cy="0"/>
          </a:xfrm>
          <a:custGeom>
            <a:avLst/>
            <a:gdLst/>
            <a:ahLst/>
            <a:cxnLst/>
            <a:rect l="0" t="0" r="0" b="0"/>
            <a:pathLst>
              <a:path w="9">
                <a:moveTo>
                  <a:pt x="0" y="0"/>
                </a:moveTo>
                <a:lnTo>
                  <a:pt x="9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92" name="picture 1269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366521" y="260095"/>
            <a:ext cx="14392656" cy="10178034"/>
          </a:xfrm>
          <a:prstGeom prst="rect">
            <a:avLst/>
          </a:prstGeom>
        </p:spPr>
      </p:pic>
      <p:pic>
        <p:nvPicPr>
          <p:cNvPr id="12694" name="picture 1269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1381504" y="261619"/>
            <a:ext cx="13377673" cy="10175748"/>
          </a:xfrm>
          <a:prstGeom prst="rect">
            <a:avLst/>
          </a:prstGeom>
        </p:spPr>
      </p:pic>
      <p:sp>
        <p:nvSpPr>
          <p:cNvPr id="12696" name="textbox 12696"/>
          <p:cNvSpPr/>
          <p:nvPr/>
        </p:nvSpPr>
        <p:spPr>
          <a:xfrm>
            <a:off x="2857036" y="9409582"/>
            <a:ext cx="1718945" cy="221615"/>
          </a:xfrm>
          <a:prstGeom prst="rect">
            <a:avLst/>
          </a:prstGeom>
          <a:noFill/>
          <a:ln w="0" cap="flat">
            <a:noFill/>
            <a:prstDash val="solid"/>
            <a:miter lim="0"/>
          </a:ln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sz="1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marL="12700" algn="l" rtl="0" eaLnBrk="0">
              <a:lnSpc>
                <a:spcPct val="99000"/>
              </a:lnSpc>
            </a:pPr>
            <a:r>
              <a:rPr sz="1300" kern="0" spc="30" dirty="0">
                <a:solidFill>
                  <a:srgbClr val="000000">
                    <a:alpha val="100000"/>
                  </a:srgbClr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中联合创设计有限公司</a:t>
            </a:r>
            <a:endParaRPr sz="1300" dirty="0">
              <a:latin typeface="宋体" panose="02010600030101010101" pitchFamily="2" charset="-122"/>
              <a:ea typeface="宋体" panose="02010600030101010101" pitchFamily="2" charset="-122"/>
              <a:cs typeface="宋体" panose="02010600030101010101" pitchFamily="2" charset="-122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698" name="table 12698"/>
          <p:cNvGraphicFramePr>
            <a:graphicFrameLocks noGrp="1"/>
          </p:cNvGraphicFramePr>
          <p:nvPr/>
        </p:nvGraphicFramePr>
        <p:xfrm>
          <a:off x="366521" y="260095"/>
          <a:ext cx="14392275" cy="10177780"/>
        </p:xfrm>
        <a:graphic>
          <a:graphicData uri="http://schemas.openxmlformats.org/drawingml/2006/table">
            <a:tbl>
              <a:tblPr/>
              <a:tblGrid>
                <a:gridCol w="14392275"/>
              </a:tblGrid>
              <a:tr h="1017460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700" name="path 12700"/>
          <p:cNvSpPr/>
          <p:nvPr/>
        </p:nvSpPr>
        <p:spPr>
          <a:xfrm>
            <a:off x="1313687" y="10079228"/>
            <a:ext cx="13118593" cy="32004"/>
          </a:xfrm>
          <a:custGeom>
            <a:avLst/>
            <a:gdLst/>
            <a:ahLst/>
            <a:cxnLst/>
            <a:rect l="0" t="0" r="0" b="0"/>
            <a:pathLst>
              <a:path w="20659" h="50">
                <a:moveTo>
                  <a:pt x="20659" y="50"/>
                </a:moveTo>
                <a:lnTo>
                  <a:pt x="20608" y="0"/>
                </a:lnTo>
                <a:lnTo>
                  <a:pt x="0" y="50"/>
                </a:lnTo>
                <a:lnTo>
                  <a:pt x="20659" y="50"/>
                </a:lnTo>
              </a:path>
              <a:path w="20659" h="50">
                <a:moveTo>
                  <a:pt x="20608" y="0"/>
                </a:moveTo>
                <a:lnTo>
                  <a:pt x="0" y="50"/>
                </a:lnTo>
                <a:lnTo>
                  <a:pt x="50" y="0"/>
                </a:lnTo>
                <a:lnTo>
                  <a:pt x="20608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2702" name="table 12702"/>
          <p:cNvGraphicFramePr>
            <a:graphicFrameLocks noGrp="1"/>
          </p:cNvGraphicFramePr>
          <p:nvPr/>
        </p:nvGraphicFramePr>
        <p:xfrm>
          <a:off x="1313687" y="587755"/>
          <a:ext cx="13118462" cy="9523094"/>
        </p:xfrm>
        <a:graphic>
          <a:graphicData uri="http://schemas.openxmlformats.org/drawingml/2006/table">
            <a:tbl>
              <a:tblPr/>
              <a:tblGrid>
                <a:gridCol w="3303904"/>
                <a:gridCol w="1351915"/>
                <a:gridCol w="495300"/>
                <a:gridCol w="661669"/>
                <a:gridCol w="661669"/>
                <a:gridCol w="496569"/>
                <a:gridCol w="661034"/>
                <a:gridCol w="661669"/>
                <a:gridCol w="330834"/>
                <a:gridCol w="1688464"/>
                <a:gridCol w="198120"/>
                <a:gridCol w="1400810"/>
                <a:gridCol w="496569"/>
                <a:gridCol w="709930"/>
              </a:tblGrid>
              <a:tr h="8713469">
                <a:tc gridSpan="1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754"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1555750" algn="l" rtl="0" eaLnBrk="0">
                        <a:lnSpc>
                          <a:spcPct val="99000"/>
                        </a:lnSpc>
                        <a:spcBef>
                          <a:spcPts val="0"/>
                        </a:spcBef>
                      </a:pPr>
                      <a:r>
                        <a:rPr sz="1300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120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120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629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704" name="path 12704"/>
          <p:cNvSpPr/>
          <p:nvPr/>
        </p:nvSpPr>
        <p:spPr>
          <a:xfrm>
            <a:off x="1330452" y="9789668"/>
            <a:ext cx="3287267" cy="10667"/>
          </a:xfrm>
          <a:custGeom>
            <a:avLst/>
            <a:gdLst/>
            <a:ahLst/>
            <a:cxnLst/>
            <a:rect l="0" t="0" r="0" b="0"/>
            <a:pathLst>
              <a:path w="5176" h="16">
                <a:moveTo>
                  <a:pt x="0" y="0"/>
                </a:moveTo>
                <a:lnTo>
                  <a:pt x="0" y="16"/>
                </a:lnTo>
                <a:lnTo>
                  <a:pt x="5176" y="0"/>
                </a:lnTo>
                <a:lnTo>
                  <a:pt x="0" y="0"/>
                </a:lnTo>
              </a:path>
              <a:path w="5176" h="16">
                <a:moveTo>
                  <a:pt x="0" y="16"/>
                </a:moveTo>
                <a:lnTo>
                  <a:pt x="5176" y="0"/>
                </a:lnTo>
                <a:lnTo>
                  <a:pt x="5176" y="16"/>
                </a:lnTo>
                <a:lnTo>
                  <a:pt x="0" y="16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2706" name="picture 1270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1331213" y="2403602"/>
            <a:ext cx="13085064" cy="4802123"/>
          </a:xfrm>
          <a:prstGeom prst="rect">
            <a:avLst/>
          </a:prstGeom>
        </p:spPr>
      </p:pic>
      <p:pic>
        <p:nvPicPr>
          <p:cNvPr id="12708" name="picture 1270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1329689" y="1158494"/>
            <a:ext cx="13088112" cy="8940545"/>
          </a:xfrm>
          <a:prstGeom prst="rect">
            <a:avLst/>
          </a:prstGeom>
        </p:spPr>
      </p:pic>
      <p:grpSp>
        <p:nvGrpSpPr>
          <p:cNvPr id="584" name="group 584"/>
          <p:cNvGrpSpPr/>
          <p:nvPr/>
        </p:nvGrpSpPr>
        <p:grpSpPr>
          <a:xfrm rot="21600000">
            <a:off x="1430272" y="9349994"/>
            <a:ext cx="1321309" cy="396239"/>
            <a:chOff x="0" y="0"/>
            <a:chExt cx="1321309" cy="396239"/>
          </a:xfrm>
        </p:grpSpPr>
        <p:sp>
          <p:nvSpPr>
            <p:cNvPr id="12710" name="path 12710"/>
            <p:cNvSpPr/>
            <p:nvPr/>
          </p:nvSpPr>
          <p:spPr>
            <a:xfrm>
              <a:off x="0" y="0"/>
              <a:ext cx="377955" cy="396239"/>
            </a:xfrm>
            <a:custGeom>
              <a:avLst/>
              <a:gdLst/>
              <a:ahLst/>
              <a:cxnLst/>
              <a:rect l="0" t="0" r="0" b="0"/>
              <a:pathLst>
                <a:path w="595" h="623">
                  <a:moveTo>
                    <a:pt x="102" y="195"/>
                  </a:moveTo>
                  <a:lnTo>
                    <a:pt x="294" y="3"/>
                  </a:lnTo>
                  <a:moveTo>
                    <a:pt x="99" y="200"/>
                  </a:moveTo>
                  <a:lnTo>
                    <a:pt x="298" y="1"/>
                  </a:lnTo>
                  <a:moveTo>
                    <a:pt x="99" y="205"/>
                  </a:moveTo>
                  <a:lnTo>
                    <a:pt x="303" y="1"/>
                  </a:lnTo>
                  <a:moveTo>
                    <a:pt x="102" y="207"/>
                  </a:moveTo>
                  <a:lnTo>
                    <a:pt x="306" y="1"/>
                  </a:lnTo>
                  <a:moveTo>
                    <a:pt x="102" y="209"/>
                  </a:moveTo>
                  <a:lnTo>
                    <a:pt x="310" y="3"/>
                  </a:lnTo>
                  <a:moveTo>
                    <a:pt x="104" y="212"/>
                  </a:moveTo>
                  <a:lnTo>
                    <a:pt x="313" y="5"/>
                  </a:lnTo>
                  <a:lnTo>
                    <a:pt x="106" y="214"/>
                  </a:lnTo>
                  <a:moveTo>
                    <a:pt x="106" y="217"/>
                  </a:moveTo>
                  <a:lnTo>
                    <a:pt x="315" y="8"/>
                  </a:lnTo>
                  <a:moveTo>
                    <a:pt x="109" y="219"/>
                  </a:moveTo>
                  <a:lnTo>
                    <a:pt x="318" y="10"/>
                  </a:lnTo>
                  <a:moveTo>
                    <a:pt x="114" y="219"/>
                  </a:moveTo>
                  <a:lnTo>
                    <a:pt x="320" y="13"/>
                  </a:lnTo>
                  <a:moveTo>
                    <a:pt x="116" y="221"/>
                  </a:moveTo>
                  <a:lnTo>
                    <a:pt x="322" y="15"/>
                  </a:lnTo>
                  <a:moveTo>
                    <a:pt x="121" y="221"/>
                  </a:moveTo>
                  <a:lnTo>
                    <a:pt x="325" y="17"/>
                  </a:lnTo>
                  <a:moveTo>
                    <a:pt x="126" y="219"/>
                  </a:moveTo>
                  <a:lnTo>
                    <a:pt x="327" y="20"/>
                  </a:lnTo>
                  <a:lnTo>
                    <a:pt x="274" y="75"/>
                  </a:lnTo>
                  <a:moveTo>
                    <a:pt x="282" y="70"/>
                  </a:moveTo>
                  <a:lnTo>
                    <a:pt x="330" y="22"/>
                  </a:lnTo>
                  <a:moveTo>
                    <a:pt x="286" y="70"/>
                  </a:moveTo>
                  <a:lnTo>
                    <a:pt x="332" y="25"/>
                  </a:lnTo>
                  <a:moveTo>
                    <a:pt x="291" y="68"/>
                  </a:moveTo>
                  <a:lnTo>
                    <a:pt x="334" y="27"/>
                  </a:lnTo>
                  <a:moveTo>
                    <a:pt x="296" y="68"/>
                  </a:moveTo>
                  <a:lnTo>
                    <a:pt x="337" y="29"/>
                  </a:lnTo>
                  <a:moveTo>
                    <a:pt x="301" y="68"/>
                  </a:moveTo>
                  <a:lnTo>
                    <a:pt x="339" y="32"/>
                  </a:lnTo>
                  <a:lnTo>
                    <a:pt x="303" y="70"/>
                  </a:lnTo>
                  <a:moveTo>
                    <a:pt x="308" y="70"/>
                  </a:moveTo>
                  <a:lnTo>
                    <a:pt x="342" y="34"/>
                  </a:lnTo>
                  <a:moveTo>
                    <a:pt x="1" y="380"/>
                  </a:moveTo>
                  <a:lnTo>
                    <a:pt x="243" y="140"/>
                  </a:lnTo>
                  <a:moveTo>
                    <a:pt x="310" y="70"/>
                  </a:moveTo>
                  <a:lnTo>
                    <a:pt x="344" y="37"/>
                  </a:lnTo>
                  <a:moveTo>
                    <a:pt x="1" y="385"/>
                  </a:moveTo>
                  <a:lnTo>
                    <a:pt x="248" y="140"/>
                  </a:lnTo>
                  <a:moveTo>
                    <a:pt x="313" y="73"/>
                  </a:moveTo>
                  <a:lnTo>
                    <a:pt x="346" y="39"/>
                  </a:lnTo>
                  <a:moveTo>
                    <a:pt x="1" y="389"/>
                  </a:moveTo>
                  <a:lnTo>
                    <a:pt x="250" y="140"/>
                  </a:lnTo>
                  <a:moveTo>
                    <a:pt x="318" y="73"/>
                  </a:moveTo>
                  <a:lnTo>
                    <a:pt x="349" y="41"/>
                  </a:lnTo>
                  <a:moveTo>
                    <a:pt x="1" y="392"/>
                  </a:moveTo>
                  <a:lnTo>
                    <a:pt x="253" y="142"/>
                  </a:lnTo>
                  <a:moveTo>
                    <a:pt x="320" y="75"/>
                  </a:moveTo>
                  <a:lnTo>
                    <a:pt x="351" y="44"/>
                  </a:lnTo>
                  <a:moveTo>
                    <a:pt x="3" y="394"/>
                  </a:moveTo>
                  <a:lnTo>
                    <a:pt x="255" y="142"/>
                  </a:lnTo>
                  <a:moveTo>
                    <a:pt x="322" y="75"/>
                  </a:moveTo>
                  <a:lnTo>
                    <a:pt x="354" y="46"/>
                  </a:lnTo>
                  <a:moveTo>
                    <a:pt x="3" y="397"/>
                  </a:moveTo>
                  <a:lnTo>
                    <a:pt x="255" y="147"/>
                  </a:lnTo>
                  <a:moveTo>
                    <a:pt x="325" y="77"/>
                  </a:moveTo>
                  <a:lnTo>
                    <a:pt x="354" y="46"/>
                  </a:lnTo>
                  <a:moveTo>
                    <a:pt x="6" y="399"/>
                  </a:moveTo>
                  <a:lnTo>
                    <a:pt x="255" y="149"/>
                  </a:lnTo>
                  <a:moveTo>
                    <a:pt x="327" y="80"/>
                  </a:moveTo>
                  <a:lnTo>
                    <a:pt x="356" y="49"/>
                  </a:lnTo>
                  <a:moveTo>
                    <a:pt x="8" y="401"/>
                  </a:moveTo>
                  <a:lnTo>
                    <a:pt x="255" y="154"/>
                  </a:lnTo>
                  <a:moveTo>
                    <a:pt x="327" y="82"/>
                  </a:moveTo>
                  <a:lnTo>
                    <a:pt x="358" y="51"/>
                  </a:lnTo>
                  <a:moveTo>
                    <a:pt x="10" y="404"/>
                  </a:moveTo>
                  <a:lnTo>
                    <a:pt x="255" y="159"/>
                  </a:lnTo>
                  <a:moveTo>
                    <a:pt x="330" y="85"/>
                  </a:moveTo>
                  <a:lnTo>
                    <a:pt x="361" y="53"/>
                  </a:lnTo>
                  <a:moveTo>
                    <a:pt x="13" y="406"/>
                  </a:moveTo>
                  <a:lnTo>
                    <a:pt x="255" y="161"/>
                  </a:lnTo>
                  <a:moveTo>
                    <a:pt x="332" y="87"/>
                  </a:moveTo>
                  <a:lnTo>
                    <a:pt x="363" y="56"/>
                  </a:lnTo>
                  <a:moveTo>
                    <a:pt x="15" y="409"/>
                  </a:moveTo>
                  <a:lnTo>
                    <a:pt x="255" y="166"/>
                  </a:lnTo>
                  <a:moveTo>
                    <a:pt x="334" y="89"/>
                  </a:moveTo>
                  <a:lnTo>
                    <a:pt x="366" y="58"/>
                  </a:lnTo>
                  <a:moveTo>
                    <a:pt x="15" y="409"/>
                  </a:moveTo>
                  <a:lnTo>
                    <a:pt x="255" y="171"/>
                  </a:lnTo>
                  <a:moveTo>
                    <a:pt x="334" y="92"/>
                  </a:moveTo>
                  <a:lnTo>
                    <a:pt x="368" y="61"/>
                  </a:lnTo>
                  <a:moveTo>
                    <a:pt x="18" y="411"/>
                  </a:moveTo>
                  <a:lnTo>
                    <a:pt x="255" y="173"/>
                  </a:lnTo>
                  <a:moveTo>
                    <a:pt x="337" y="94"/>
                  </a:moveTo>
                  <a:lnTo>
                    <a:pt x="368" y="61"/>
                  </a:lnTo>
                  <a:moveTo>
                    <a:pt x="20" y="413"/>
                  </a:moveTo>
                  <a:lnTo>
                    <a:pt x="255" y="178"/>
                  </a:lnTo>
                  <a:moveTo>
                    <a:pt x="337" y="97"/>
                  </a:moveTo>
                  <a:lnTo>
                    <a:pt x="370" y="63"/>
                  </a:lnTo>
                  <a:moveTo>
                    <a:pt x="22" y="416"/>
                  </a:moveTo>
                  <a:lnTo>
                    <a:pt x="255" y="183"/>
                  </a:lnTo>
                  <a:moveTo>
                    <a:pt x="339" y="99"/>
                  </a:moveTo>
                  <a:lnTo>
                    <a:pt x="373" y="65"/>
                  </a:lnTo>
                  <a:moveTo>
                    <a:pt x="25" y="418"/>
                  </a:moveTo>
                  <a:lnTo>
                    <a:pt x="255" y="185"/>
                  </a:lnTo>
                  <a:moveTo>
                    <a:pt x="339" y="104"/>
                  </a:moveTo>
                  <a:lnTo>
                    <a:pt x="375" y="68"/>
                  </a:lnTo>
                  <a:moveTo>
                    <a:pt x="27" y="421"/>
                  </a:moveTo>
                  <a:lnTo>
                    <a:pt x="255" y="190"/>
                  </a:lnTo>
                  <a:moveTo>
                    <a:pt x="339" y="106"/>
                  </a:moveTo>
                  <a:lnTo>
                    <a:pt x="378" y="70"/>
                  </a:lnTo>
                  <a:moveTo>
                    <a:pt x="30" y="423"/>
                  </a:moveTo>
                  <a:lnTo>
                    <a:pt x="255" y="195"/>
                  </a:lnTo>
                  <a:moveTo>
                    <a:pt x="342" y="111"/>
                  </a:moveTo>
                  <a:lnTo>
                    <a:pt x="380" y="73"/>
                  </a:lnTo>
                  <a:moveTo>
                    <a:pt x="30" y="423"/>
                  </a:moveTo>
                  <a:lnTo>
                    <a:pt x="255" y="200"/>
                  </a:lnTo>
                  <a:moveTo>
                    <a:pt x="342" y="113"/>
                  </a:moveTo>
                  <a:lnTo>
                    <a:pt x="380" y="73"/>
                  </a:lnTo>
                  <a:moveTo>
                    <a:pt x="32" y="425"/>
                  </a:moveTo>
                  <a:lnTo>
                    <a:pt x="255" y="202"/>
                  </a:lnTo>
                  <a:moveTo>
                    <a:pt x="342" y="118"/>
                  </a:moveTo>
                  <a:lnTo>
                    <a:pt x="382" y="75"/>
                  </a:lnTo>
                  <a:moveTo>
                    <a:pt x="34" y="428"/>
                  </a:moveTo>
                  <a:lnTo>
                    <a:pt x="255" y="207"/>
                  </a:lnTo>
                  <a:moveTo>
                    <a:pt x="342" y="123"/>
                  </a:moveTo>
                  <a:lnTo>
                    <a:pt x="385" y="77"/>
                  </a:lnTo>
                  <a:moveTo>
                    <a:pt x="37" y="430"/>
                  </a:moveTo>
                  <a:lnTo>
                    <a:pt x="255" y="212"/>
                  </a:lnTo>
                  <a:moveTo>
                    <a:pt x="342" y="125"/>
                  </a:moveTo>
                  <a:lnTo>
                    <a:pt x="387" y="80"/>
                  </a:lnTo>
                  <a:moveTo>
                    <a:pt x="39" y="433"/>
                  </a:moveTo>
                  <a:lnTo>
                    <a:pt x="255" y="214"/>
                  </a:lnTo>
                  <a:moveTo>
                    <a:pt x="342" y="130"/>
                  </a:moveTo>
                  <a:lnTo>
                    <a:pt x="390" y="82"/>
                  </a:lnTo>
                  <a:moveTo>
                    <a:pt x="42" y="435"/>
                  </a:moveTo>
                  <a:lnTo>
                    <a:pt x="255" y="219"/>
                  </a:lnTo>
                  <a:moveTo>
                    <a:pt x="342" y="135"/>
                  </a:moveTo>
                  <a:lnTo>
                    <a:pt x="392" y="85"/>
                  </a:lnTo>
                  <a:moveTo>
                    <a:pt x="44" y="435"/>
                  </a:moveTo>
                  <a:lnTo>
                    <a:pt x="255" y="224"/>
                  </a:lnTo>
                  <a:moveTo>
                    <a:pt x="342" y="140"/>
                  </a:moveTo>
                  <a:lnTo>
                    <a:pt x="394" y="87"/>
                  </a:lnTo>
                  <a:moveTo>
                    <a:pt x="44" y="437"/>
                  </a:moveTo>
                  <a:lnTo>
                    <a:pt x="255" y="226"/>
                  </a:lnTo>
                  <a:moveTo>
                    <a:pt x="342" y="142"/>
                  </a:moveTo>
                  <a:lnTo>
                    <a:pt x="394" y="87"/>
                  </a:lnTo>
                  <a:moveTo>
                    <a:pt x="46" y="440"/>
                  </a:moveTo>
                  <a:lnTo>
                    <a:pt x="255" y="231"/>
                  </a:lnTo>
                  <a:moveTo>
                    <a:pt x="342" y="147"/>
                  </a:moveTo>
                  <a:lnTo>
                    <a:pt x="397" y="89"/>
                  </a:lnTo>
                  <a:moveTo>
                    <a:pt x="49" y="442"/>
                  </a:moveTo>
                  <a:lnTo>
                    <a:pt x="255" y="236"/>
                  </a:lnTo>
                  <a:moveTo>
                    <a:pt x="342" y="152"/>
                  </a:moveTo>
                  <a:lnTo>
                    <a:pt x="399" y="92"/>
                  </a:lnTo>
                  <a:moveTo>
                    <a:pt x="51" y="445"/>
                  </a:moveTo>
                  <a:lnTo>
                    <a:pt x="255" y="241"/>
                  </a:lnTo>
                  <a:moveTo>
                    <a:pt x="339" y="154"/>
                  </a:moveTo>
                  <a:lnTo>
                    <a:pt x="402" y="94"/>
                  </a:lnTo>
                  <a:moveTo>
                    <a:pt x="54" y="447"/>
                  </a:moveTo>
                  <a:lnTo>
                    <a:pt x="255" y="243"/>
                  </a:lnTo>
                  <a:moveTo>
                    <a:pt x="339" y="159"/>
                  </a:moveTo>
                  <a:lnTo>
                    <a:pt x="404" y="97"/>
                  </a:lnTo>
                  <a:moveTo>
                    <a:pt x="56" y="449"/>
                  </a:moveTo>
                  <a:lnTo>
                    <a:pt x="255" y="248"/>
                  </a:lnTo>
                  <a:moveTo>
                    <a:pt x="339" y="164"/>
                  </a:moveTo>
                  <a:lnTo>
                    <a:pt x="406" y="99"/>
                  </a:lnTo>
                  <a:moveTo>
                    <a:pt x="56" y="449"/>
                  </a:moveTo>
                  <a:lnTo>
                    <a:pt x="255" y="253"/>
                  </a:lnTo>
                  <a:moveTo>
                    <a:pt x="339" y="166"/>
                  </a:moveTo>
                  <a:lnTo>
                    <a:pt x="406" y="99"/>
                  </a:lnTo>
                  <a:moveTo>
                    <a:pt x="58" y="452"/>
                  </a:moveTo>
                  <a:lnTo>
                    <a:pt x="255" y="255"/>
                  </a:lnTo>
                  <a:moveTo>
                    <a:pt x="339" y="171"/>
                  </a:moveTo>
                  <a:lnTo>
                    <a:pt x="409" y="101"/>
                  </a:lnTo>
                  <a:moveTo>
                    <a:pt x="61" y="454"/>
                  </a:moveTo>
                  <a:lnTo>
                    <a:pt x="255" y="260"/>
                  </a:lnTo>
                  <a:moveTo>
                    <a:pt x="339" y="176"/>
                  </a:moveTo>
                  <a:lnTo>
                    <a:pt x="411" y="104"/>
                  </a:lnTo>
                  <a:moveTo>
                    <a:pt x="63" y="457"/>
                  </a:moveTo>
                  <a:lnTo>
                    <a:pt x="255" y="265"/>
                  </a:lnTo>
                  <a:moveTo>
                    <a:pt x="339" y="181"/>
                  </a:moveTo>
                  <a:lnTo>
                    <a:pt x="414" y="106"/>
                  </a:lnTo>
                  <a:moveTo>
                    <a:pt x="66" y="459"/>
                  </a:moveTo>
                  <a:lnTo>
                    <a:pt x="255" y="267"/>
                  </a:lnTo>
                  <a:moveTo>
                    <a:pt x="339" y="183"/>
                  </a:moveTo>
                  <a:lnTo>
                    <a:pt x="416" y="109"/>
                  </a:lnTo>
                  <a:moveTo>
                    <a:pt x="68" y="461"/>
                  </a:moveTo>
                  <a:lnTo>
                    <a:pt x="255" y="272"/>
                  </a:lnTo>
                  <a:moveTo>
                    <a:pt x="339" y="188"/>
                  </a:moveTo>
                  <a:lnTo>
                    <a:pt x="418" y="111"/>
                  </a:lnTo>
                  <a:moveTo>
                    <a:pt x="70" y="461"/>
                  </a:moveTo>
                  <a:lnTo>
                    <a:pt x="255" y="277"/>
                  </a:lnTo>
                  <a:moveTo>
                    <a:pt x="339" y="193"/>
                  </a:moveTo>
                  <a:lnTo>
                    <a:pt x="421" y="113"/>
                  </a:lnTo>
                  <a:moveTo>
                    <a:pt x="70" y="464"/>
                  </a:moveTo>
                  <a:lnTo>
                    <a:pt x="255" y="281"/>
                  </a:lnTo>
                  <a:moveTo>
                    <a:pt x="339" y="195"/>
                  </a:moveTo>
                  <a:lnTo>
                    <a:pt x="421" y="113"/>
                  </a:lnTo>
                  <a:moveTo>
                    <a:pt x="73" y="466"/>
                  </a:moveTo>
                  <a:lnTo>
                    <a:pt x="255" y="284"/>
                  </a:lnTo>
                  <a:moveTo>
                    <a:pt x="339" y="200"/>
                  </a:moveTo>
                  <a:lnTo>
                    <a:pt x="423" y="116"/>
                  </a:lnTo>
                  <a:moveTo>
                    <a:pt x="75" y="469"/>
                  </a:moveTo>
                  <a:lnTo>
                    <a:pt x="255" y="289"/>
                  </a:lnTo>
                  <a:moveTo>
                    <a:pt x="339" y="205"/>
                  </a:moveTo>
                  <a:lnTo>
                    <a:pt x="426" y="118"/>
                  </a:lnTo>
                  <a:moveTo>
                    <a:pt x="78" y="471"/>
                  </a:moveTo>
                  <a:lnTo>
                    <a:pt x="255" y="293"/>
                  </a:lnTo>
                  <a:moveTo>
                    <a:pt x="339" y="207"/>
                  </a:moveTo>
                  <a:lnTo>
                    <a:pt x="428" y="121"/>
                  </a:lnTo>
                  <a:moveTo>
                    <a:pt x="80" y="473"/>
                  </a:moveTo>
                  <a:lnTo>
                    <a:pt x="255" y="296"/>
                  </a:lnTo>
                  <a:moveTo>
                    <a:pt x="339" y="212"/>
                  </a:moveTo>
                  <a:lnTo>
                    <a:pt x="430" y="123"/>
                  </a:lnTo>
                  <a:moveTo>
                    <a:pt x="82" y="476"/>
                  </a:moveTo>
                  <a:lnTo>
                    <a:pt x="255" y="301"/>
                  </a:lnTo>
                  <a:moveTo>
                    <a:pt x="339" y="217"/>
                  </a:moveTo>
                  <a:lnTo>
                    <a:pt x="433" y="125"/>
                  </a:lnTo>
                  <a:moveTo>
                    <a:pt x="85" y="476"/>
                  </a:moveTo>
                  <a:lnTo>
                    <a:pt x="255" y="305"/>
                  </a:lnTo>
                  <a:moveTo>
                    <a:pt x="339" y="221"/>
                  </a:moveTo>
                  <a:lnTo>
                    <a:pt x="433" y="128"/>
                  </a:lnTo>
                  <a:moveTo>
                    <a:pt x="87" y="478"/>
                  </a:moveTo>
                  <a:lnTo>
                    <a:pt x="255" y="310"/>
                  </a:lnTo>
                  <a:moveTo>
                    <a:pt x="339" y="224"/>
                  </a:moveTo>
                  <a:lnTo>
                    <a:pt x="435" y="128"/>
                  </a:lnTo>
                  <a:moveTo>
                    <a:pt x="90" y="478"/>
                  </a:moveTo>
                  <a:lnTo>
                    <a:pt x="255" y="315"/>
                  </a:lnTo>
                  <a:moveTo>
                    <a:pt x="339" y="229"/>
                  </a:moveTo>
                  <a:lnTo>
                    <a:pt x="438" y="130"/>
                  </a:lnTo>
                  <a:moveTo>
                    <a:pt x="94" y="478"/>
                  </a:moveTo>
                  <a:lnTo>
                    <a:pt x="253" y="320"/>
                  </a:lnTo>
                  <a:moveTo>
                    <a:pt x="339" y="233"/>
                  </a:moveTo>
                  <a:lnTo>
                    <a:pt x="440" y="133"/>
                  </a:lnTo>
                  <a:moveTo>
                    <a:pt x="99" y="478"/>
                  </a:moveTo>
                  <a:lnTo>
                    <a:pt x="250" y="327"/>
                  </a:lnTo>
                  <a:moveTo>
                    <a:pt x="339" y="236"/>
                  </a:moveTo>
                  <a:lnTo>
                    <a:pt x="442" y="135"/>
                  </a:lnTo>
                  <a:moveTo>
                    <a:pt x="339" y="241"/>
                  </a:moveTo>
                  <a:lnTo>
                    <a:pt x="445" y="137"/>
                  </a:lnTo>
                  <a:moveTo>
                    <a:pt x="339" y="245"/>
                  </a:moveTo>
                  <a:lnTo>
                    <a:pt x="447" y="140"/>
                  </a:lnTo>
                  <a:moveTo>
                    <a:pt x="339" y="248"/>
                  </a:moveTo>
                  <a:lnTo>
                    <a:pt x="447" y="142"/>
                  </a:lnTo>
                  <a:moveTo>
                    <a:pt x="339" y="253"/>
                  </a:moveTo>
                  <a:lnTo>
                    <a:pt x="450" y="145"/>
                  </a:lnTo>
                  <a:moveTo>
                    <a:pt x="339" y="257"/>
                  </a:moveTo>
                  <a:lnTo>
                    <a:pt x="452" y="147"/>
                  </a:lnTo>
                  <a:moveTo>
                    <a:pt x="339" y="262"/>
                  </a:moveTo>
                  <a:lnTo>
                    <a:pt x="452" y="149"/>
                  </a:lnTo>
                  <a:moveTo>
                    <a:pt x="342" y="265"/>
                  </a:moveTo>
                  <a:lnTo>
                    <a:pt x="452" y="154"/>
                  </a:lnTo>
                  <a:moveTo>
                    <a:pt x="344" y="267"/>
                  </a:moveTo>
                  <a:lnTo>
                    <a:pt x="450" y="159"/>
                  </a:lnTo>
                  <a:moveTo>
                    <a:pt x="289" y="5"/>
                  </a:moveTo>
                  <a:lnTo>
                    <a:pt x="106" y="188"/>
                  </a:lnTo>
                  <a:moveTo>
                    <a:pt x="267" y="82"/>
                  </a:moveTo>
                  <a:lnTo>
                    <a:pt x="133" y="214"/>
                  </a:lnTo>
                  <a:moveTo>
                    <a:pt x="238" y="142"/>
                  </a:moveTo>
                  <a:lnTo>
                    <a:pt x="6" y="373"/>
                  </a:lnTo>
                  <a:moveTo>
                    <a:pt x="6" y="375"/>
                  </a:moveTo>
                  <a:lnTo>
                    <a:pt x="1" y="387"/>
                  </a:lnTo>
                  <a:lnTo>
                    <a:pt x="6" y="399"/>
                  </a:lnTo>
                  <a:moveTo>
                    <a:pt x="106" y="473"/>
                  </a:moveTo>
                  <a:lnTo>
                    <a:pt x="243" y="337"/>
                  </a:lnTo>
                  <a:moveTo>
                    <a:pt x="80" y="473"/>
                  </a:moveTo>
                  <a:lnTo>
                    <a:pt x="92" y="478"/>
                  </a:lnTo>
                  <a:lnTo>
                    <a:pt x="104" y="473"/>
                  </a:lnTo>
                  <a:moveTo>
                    <a:pt x="447" y="164"/>
                  </a:moveTo>
                  <a:lnTo>
                    <a:pt x="346" y="265"/>
                  </a:lnTo>
                  <a:moveTo>
                    <a:pt x="255" y="149"/>
                  </a:moveTo>
                  <a:lnTo>
                    <a:pt x="255" y="305"/>
                  </a:lnTo>
                  <a:moveTo>
                    <a:pt x="243" y="337"/>
                  </a:moveTo>
                  <a:lnTo>
                    <a:pt x="253" y="322"/>
                  </a:lnTo>
                  <a:lnTo>
                    <a:pt x="255" y="305"/>
                  </a:lnTo>
                  <a:moveTo>
                    <a:pt x="255" y="149"/>
                  </a:moveTo>
                  <a:lnTo>
                    <a:pt x="253" y="142"/>
                  </a:lnTo>
                  <a:lnTo>
                    <a:pt x="246" y="140"/>
                  </a:lnTo>
                  <a:lnTo>
                    <a:pt x="238" y="142"/>
                  </a:lnTo>
                  <a:moveTo>
                    <a:pt x="342" y="111"/>
                  </a:moveTo>
                  <a:lnTo>
                    <a:pt x="339" y="262"/>
                  </a:lnTo>
                  <a:moveTo>
                    <a:pt x="6" y="399"/>
                  </a:moveTo>
                  <a:lnTo>
                    <a:pt x="80" y="473"/>
                  </a:lnTo>
                  <a:moveTo>
                    <a:pt x="313" y="5"/>
                  </a:moveTo>
                  <a:lnTo>
                    <a:pt x="447" y="140"/>
                  </a:lnTo>
                  <a:moveTo>
                    <a:pt x="445" y="164"/>
                  </a:moveTo>
                  <a:lnTo>
                    <a:pt x="450" y="152"/>
                  </a:lnTo>
                  <a:lnTo>
                    <a:pt x="445" y="140"/>
                  </a:lnTo>
                  <a:moveTo>
                    <a:pt x="313" y="8"/>
                  </a:moveTo>
                  <a:lnTo>
                    <a:pt x="301" y="3"/>
                  </a:lnTo>
                  <a:lnTo>
                    <a:pt x="289" y="8"/>
                  </a:lnTo>
                  <a:moveTo>
                    <a:pt x="342" y="262"/>
                  </a:moveTo>
                  <a:lnTo>
                    <a:pt x="346" y="265"/>
                  </a:lnTo>
                  <a:moveTo>
                    <a:pt x="339" y="111"/>
                  </a:moveTo>
                  <a:lnTo>
                    <a:pt x="337" y="94"/>
                  </a:lnTo>
                  <a:lnTo>
                    <a:pt x="327" y="80"/>
                  </a:lnTo>
                  <a:lnTo>
                    <a:pt x="313" y="70"/>
                  </a:lnTo>
                  <a:lnTo>
                    <a:pt x="296" y="68"/>
                  </a:lnTo>
                  <a:lnTo>
                    <a:pt x="279" y="70"/>
                  </a:lnTo>
                  <a:lnTo>
                    <a:pt x="265" y="80"/>
                  </a:lnTo>
                  <a:moveTo>
                    <a:pt x="106" y="214"/>
                  </a:moveTo>
                  <a:lnTo>
                    <a:pt x="106" y="212"/>
                  </a:lnTo>
                  <a:moveTo>
                    <a:pt x="106" y="190"/>
                  </a:moveTo>
                  <a:lnTo>
                    <a:pt x="102" y="202"/>
                  </a:lnTo>
                  <a:lnTo>
                    <a:pt x="106" y="214"/>
                  </a:lnTo>
                  <a:moveTo>
                    <a:pt x="106" y="214"/>
                  </a:moveTo>
                  <a:lnTo>
                    <a:pt x="118" y="219"/>
                  </a:lnTo>
                  <a:lnTo>
                    <a:pt x="130" y="214"/>
                  </a:lnTo>
                  <a:moveTo>
                    <a:pt x="145" y="466"/>
                  </a:moveTo>
                  <a:lnTo>
                    <a:pt x="253" y="358"/>
                  </a:lnTo>
                  <a:moveTo>
                    <a:pt x="145" y="471"/>
                  </a:moveTo>
                  <a:lnTo>
                    <a:pt x="255" y="361"/>
                  </a:lnTo>
                  <a:moveTo>
                    <a:pt x="145" y="476"/>
                  </a:moveTo>
                  <a:lnTo>
                    <a:pt x="255" y="363"/>
                  </a:lnTo>
                  <a:moveTo>
                    <a:pt x="145" y="478"/>
                  </a:moveTo>
                  <a:lnTo>
                    <a:pt x="255" y="368"/>
                  </a:lnTo>
                  <a:moveTo>
                    <a:pt x="145" y="481"/>
                  </a:moveTo>
                  <a:lnTo>
                    <a:pt x="255" y="373"/>
                  </a:lnTo>
                  <a:moveTo>
                    <a:pt x="147" y="483"/>
                  </a:moveTo>
                  <a:lnTo>
                    <a:pt x="255" y="375"/>
                  </a:lnTo>
                  <a:moveTo>
                    <a:pt x="150" y="485"/>
                  </a:moveTo>
                  <a:lnTo>
                    <a:pt x="255" y="380"/>
                  </a:lnTo>
                  <a:moveTo>
                    <a:pt x="152" y="488"/>
                  </a:moveTo>
                  <a:lnTo>
                    <a:pt x="255" y="385"/>
                  </a:lnTo>
                  <a:moveTo>
                    <a:pt x="154" y="490"/>
                  </a:moveTo>
                  <a:lnTo>
                    <a:pt x="255" y="387"/>
                  </a:lnTo>
                  <a:moveTo>
                    <a:pt x="344" y="298"/>
                  </a:moveTo>
                  <a:lnTo>
                    <a:pt x="498" y="147"/>
                  </a:lnTo>
                  <a:moveTo>
                    <a:pt x="157" y="493"/>
                  </a:moveTo>
                  <a:lnTo>
                    <a:pt x="255" y="392"/>
                  </a:lnTo>
                  <a:moveTo>
                    <a:pt x="342" y="305"/>
                  </a:moveTo>
                  <a:lnTo>
                    <a:pt x="502" y="145"/>
                  </a:lnTo>
                  <a:moveTo>
                    <a:pt x="157" y="493"/>
                  </a:moveTo>
                  <a:lnTo>
                    <a:pt x="255" y="397"/>
                  </a:lnTo>
                  <a:moveTo>
                    <a:pt x="342" y="310"/>
                  </a:moveTo>
                  <a:lnTo>
                    <a:pt x="505" y="145"/>
                  </a:lnTo>
                  <a:moveTo>
                    <a:pt x="159" y="495"/>
                  </a:moveTo>
                  <a:lnTo>
                    <a:pt x="255" y="399"/>
                  </a:lnTo>
                  <a:moveTo>
                    <a:pt x="339" y="315"/>
                  </a:moveTo>
                  <a:lnTo>
                    <a:pt x="510" y="147"/>
                  </a:lnTo>
                  <a:moveTo>
                    <a:pt x="162" y="497"/>
                  </a:moveTo>
                  <a:lnTo>
                    <a:pt x="255" y="404"/>
                  </a:lnTo>
                  <a:moveTo>
                    <a:pt x="339" y="320"/>
                  </a:moveTo>
                  <a:lnTo>
                    <a:pt x="512" y="147"/>
                  </a:lnTo>
                  <a:moveTo>
                    <a:pt x="164" y="500"/>
                  </a:moveTo>
                  <a:lnTo>
                    <a:pt x="255" y="409"/>
                  </a:lnTo>
                  <a:moveTo>
                    <a:pt x="339" y="325"/>
                  </a:moveTo>
                  <a:lnTo>
                    <a:pt x="514" y="149"/>
                  </a:lnTo>
                  <a:moveTo>
                    <a:pt x="166" y="502"/>
                  </a:moveTo>
                  <a:lnTo>
                    <a:pt x="255" y="413"/>
                  </a:lnTo>
                  <a:moveTo>
                    <a:pt x="339" y="327"/>
                  </a:moveTo>
                  <a:lnTo>
                    <a:pt x="517" y="152"/>
                  </a:lnTo>
                  <a:moveTo>
                    <a:pt x="169" y="505"/>
                  </a:moveTo>
                  <a:lnTo>
                    <a:pt x="255" y="416"/>
                  </a:lnTo>
                  <a:moveTo>
                    <a:pt x="339" y="332"/>
                  </a:moveTo>
                  <a:lnTo>
                    <a:pt x="519" y="154"/>
                  </a:lnTo>
                  <a:moveTo>
                    <a:pt x="169" y="505"/>
                  </a:moveTo>
                  <a:lnTo>
                    <a:pt x="255" y="421"/>
                  </a:lnTo>
                  <a:moveTo>
                    <a:pt x="339" y="337"/>
                  </a:moveTo>
                  <a:lnTo>
                    <a:pt x="519" y="157"/>
                  </a:lnTo>
                  <a:moveTo>
                    <a:pt x="171" y="507"/>
                  </a:moveTo>
                  <a:lnTo>
                    <a:pt x="255" y="425"/>
                  </a:lnTo>
                  <a:moveTo>
                    <a:pt x="339" y="339"/>
                  </a:moveTo>
                  <a:lnTo>
                    <a:pt x="522" y="157"/>
                  </a:lnTo>
                  <a:moveTo>
                    <a:pt x="174" y="509"/>
                  </a:moveTo>
                  <a:lnTo>
                    <a:pt x="255" y="428"/>
                  </a:lnTo>
                  <a:moveTo>
                    <a:pt x="339" y="344"/>
                  </a:moveTo>
                  <a:lnTo>
                    <a:pt x="524" y="159"/>
                  </a:lnTo>
                  <a:moveTo>
                    <a:pt x="176" y="512"/>
                  </a:moveTo>
                  <a:lnTo>
                    <a:pt x="255" y="433"/>
                  </a:lnTo>
                  <a:moveTo>
                    <a:pt x="339" y="349"/>
                  </a:moveTo>
                  <a:lnTo>
                    <a:pt x="526" y="161"/>
                  </a:lnTo>
                  <a:moveTo>
                    <a:pt x="178" y="514"/>
                  </a:moveTo>
                  <a:lnTo>
                    <a:pt x="255" y="437"/>
                  </a:lnTo>
                  <a:moveTo>
                    <a:pt x="339" y="353"/>
                  </a:moveTo>
                  <a:lnTo>
                    <a:pt x="529" y="164"/>
                  </a:lnTo>
                  <a:moveTo>
                    <a:pt x="181" y="517"/>
                  </a:moveTo>
                  <a:lnTo>
                    <a:pt x="255" y="440"/>
                  </a:lnTo>
                  <a:moveTo>
                    <a:pt x="339" y="356"/>
                  </a:moveTo>
                  <a:lnTo>
                    <a:pt x="531" y="166"/>
                  </a:lnTo>
                  <a:moveTo>
                    <a:pt x="183" y="519"/>
                  </a:moveTo>
                  <a:lnTo>
                    <a:pt x="255" y="445"/>
                  </a:lnTo>
                  <a:moveTo>
                    <a:pt x="339" y="361"/>
                  </a:moveTo>
                  <a:lnTo>
                    <a:pt x="534" y="169"/>
                  </a:lnTo>
                  <a:moveTo>
                    <a:pt x="183" y="519"/>
                  </a:moveTo>
                  <a:lnTo>
                    <a:pt x="255" y="449"/>
                  </a:lnTo>
                  <a:moveTo>
                    <a:pt x="339" y="365"/>
                  </a:moveTo>
                  <a:lnTo>
                    <a:pt x="534" y="169"/>
                  </a:lnTo>
                  <a:moveTo>
                    <a:pt x="186" y="521"/>
                  </a:moveTo>
                  <a:lnTo>
                    <a:pt x="255" y="454"/>
                  </a:lnTo>
                  <a:moveTo>
                    <a:pt x="339" y="368"/>
                  </a:moveTo>
                  <a:lnTo>
                    <a:pt x="536" y="171"/>
                  </a:lnTo>
                  <a:moveTo>
                    <a:pt x="188" y="524"/>
                  </a:moveTo>
                  <a:lnTo>
                    <a:pt x="255" y="457"/>
                  </a:lnTo>
                  <a:moveTo>
                    <a:pt x="339" y="373"/>
                  </a:moveTo>
                  <a:lnTo>
                    <a:pt x="538" y="173"/>
                  </a:lnTo>
                  <a:moveTo>
                    <a:pt x="190" y="526"/>
                  </a:moveTo>
                  <a:lnTo>
                    <a:pt x="255" y="461"/>
                  </a:lnTo>
                  <a:moveTo>
                    <a:pt x="339" y="377"/>
                  </a:moveTo>
                  <a:lnTo>
                    <a:pt x="541" y="176"/>
                  </a:lnTo>
                  <a:moveTo>
                    <a:pt x="193" y="529"/>
                  </a:moveTo>
                  <a:lnTo>
                    <a:pt x="255" y="466"/>
                  </a:lnTo>
                  <a:moveTo>
                    <a:pt x="339" y="380"/>
                  </a:moveTo>
                  <a:lnTo>
                    <a:pt x="543" y="178"/>
                  </a:lnTo>
                  <a:moveTo>
                    <a:pt x="195" y="531"/>
                  </a:moveTo>
                  <a:lnTo>
                    <a:pt x="255" y="469"/>
                  </a:lnTo>
                  <a:moveTo>
                    <a:pt x="339" y="385"/>
                  </a:moveTo>
                  <a:lnTo>
                    <a:pt x="546" y="181"/>
                  </a:lnTo>
                  <a:moveTo>
                    <a:pt x="195" y="533"/>
                  </a:moveTo>
                  <a:lnTo>
                    <a:pt x="255" y="473"/>
                  </a:lnTo>
                  <a:moveTo>
                    <a:pt x="339" y="389"/>
                  </a:moveTo>
                  <a:lnTo>
                    <a:pt x="546" y="183"/>
                  </a:lnTo>
                  <a:moveTo>
                    <a:pt x="198" y="533"/>
                  </a:moveTo>
                  <a:lnTo>
                    <a:pt x="255" y="478"/>
                  </a:lnTo>
                  <a:moveTo>
                    <a:pt x="339" y="394"/>
                  </a:moveTo>
                  <a:lnTo>
                    <a:pt x="548" y="183"/>
                  </a:lnTo>
                  <a:moveTo>
                    <a:pt x="200" y="536"/>
                  </a:moveTo>
                  <a:lnTo>
                    <a:pt x="255" y="483"/>
                  </a:lnTo>
                  <a:moveTo>
                    <a:pt x="339" y="397"/>
                  </a:moveTo>
                  <a:lnTo>
                    <a:pt x="550" y="185"/>
                  </a:lnTo>
                  <a:moveTo>
                    <a:pt x="202" y="538"/>
                  </a:moveTo>
                  <a:lnTo>
                    <a:pt x="255" y="485"/>
                  </a:lnTo>
                  <a:moveTo>
                    <a:pt x="339" y="401"/>
                  </a:moveTo>
                  <a:lnTo>
                    <a:pt x="553" y="188"/>
                  </a:lnTo>
                  <a:moveTo>
                    <a:pt x="205" y="541"/>
                  </a:moveTo>
                  <a:lnTo>
                    <a:pt x="255" y="490"/>
                  </a:lnTo>
                  <a:moveTo>
                    <a:pt x="339" y="406"/>
                  </a:moveTo>
                  <a:lnTo>
                    <a:pt x="555" y="190"/>
                  </a:lnTo>
                  <a:moveTo>
                    <a:pt x="207" y="543"/>
                  </a:moveTo>
                  <a:lnTo>
                    <a:pt x="255" y="495"/>
                  </a:lnTo>
                  <a:moveTo>
                    <a:pt x="339" y="409"/>
                  </a:moveTo>
                  <a:lnTo>
                    <a:pt x="558" y="193"/>
                  </a:lnTo>
                  <a:moveTo>
                    <a:pt x="210" y="545"/>
                  </a:moveTo>
                  <a:lnTo>
                    <a:pt x="255" y="497"/>
                  </a:lnTo>
                  <a:moveTo>
                    <a:pt x="339" y="413"/>
                  </a:moveTo>
                  <a:lnTo>
                    <a:pt x="560" y="195"/>
                  </a:lnTo>
                  <a:moveTo>
                    <a:pt x="210" y="545"/>
                  </a:moveTo>
                  <a:lnTo>
                    <a:pt x="255" y="502"/>
                  </a:lnTo>
                  <a:moveTo>
                    <a:pt x="339" y="418"/>
                  </a:moveTo>
                  <a:lnTo>
                    <a:pt x="560" y="195"/>
                  </a:lnTo>
                  <a:moveTo>
                    <a:pt x="212" y="548"/>
                  </a:moveTo>
                  <a:lnTo>
                    <a:pt x="255" y="507"/>
                  </a:lnTo>
                  <a:moveTo>
                    <a:pt x="339" y="421"/>
                  </a:moveTo>
                  <a:lnTo>
                    <a:pt x="562" y="197"/>
                  </a:lnTo>
                  <a:moveTo>
                    <a:pt x="214" y="550"/>
                  </a:moveTo>
                  <a:lnTo>
                    <a:pt x="255" y="509"/>
                  </a:lnTo>
                  <a:moveTo>
                    <a:pt x="339" y="425"/>
                  </a:moveTo>
                  <a:lnTo>
                    <a:pt x="565" y="200"/>
                  </a:lnTo>
                  <a:moveTo>
                    <a:pt x="217" y="553"/>
                  </a:moveTo>
                  <a:lnTo>
                    <a:pt x="255" y="514"/>
                  </a:lnTo>
                  <a:moveTo>
                    <a:pt x="339" y="430"/>
                  </a:moveTo>
                  <a:lnTo>
                    <a:pt x="567" y="202"/>
                  </a:lnTo>
                  <a:moveTo>
                    <a:pt x="219" y="555"/>
                  </a:moveTo>
                  <a:lnTo>
                    <a:pt x="255" y="519"/>
                  </a:lnTo>
                  <a:moveTo>
                    <a:pt x="339" y="435"/>
                  </a:moveTo>
                  <a:lnTo>
                    <a:pt x="570" y="205"/>
                  </a:lnTo>
                  <a:moveTo>
                    <a:pt x="222" y="557"/>
                  </a:moveTo>
                  <a:lnTo>
                    <a:pt x="255" y="521"/>
                  </a:lnTo>
                  <a:moveTo>
                    <a:pt x="339" y="437"/>
                  </a:moveTo>
                  <a:lnTo>
                    <a:pt x="572" y="207"/>
                  </a:lnTo>
                  <a:moveTo>
                    <a:pt x="224" y="560"/>
                  </a:moveTo>
                  <a:lnTo>
                    <a:pt x="258" y="524"/>
                  </a:lnTo>
                  <a:moveTo>
                    <a:pt x="339" y="442"/>
                  </a:moveTo>
                  <a:lnTo>
                    <a:pt x="572" y="209"/>
                  </a:lnTo>
                  <a:moveTo>
                    <a:pt x="224" y="560"/>
                  </a:moveTo>
                  <a:lnTo>
                    <a:pt x="258" y="529"/>
                  </a:lnTo>
                  <a:moveTo>
                    <a:pt x="339" y="447"/>
                  </a:moveTo>
                  <a:lnTo>
                    <a:pt x="574" y="209"/>
                  </a:lnTo>
                  <a:moveTo>
                    <a:pt x="226" y="562"/>
                  </a:moveTo>
                  <a:lnTo>
                    <a:pt x="260" y="531"/>
                  </a:lnTo>
                  <a:moveTo>
                    <a:pt x="339" y="449"/>
                  </a:moveTo>
                  <a:lnTo>
                    <a:pt x="577" y="212"/>
                  </a:lnTo>
                  <a:moveTo>
                    <a:pt x="229" y="565"/>
                  </a:moveTo>
                  <a:lnTo>
                    <a:pt x="260" y="533"/>
                  </a:lnTo>
                  <a:moveTo>
                    <a:pt x="339" y="454"/>
                  </a:moveTo>
                  <a:lnTo>
                    <a:pt x="579" y="214"/>
                  </a:lnTo>
                  <a:moveTo>
                    <a:pt x="231" y="567"/>
                  </a:moveTo>
                  <a:lnTo>
                    <a:pt x="262" y="536"/>
                  </a:lnTo>
                  <a:moveTo>
                    <a:pt x="339" y="459"/>
                  </a:moveTo>
                  <a:lnTo>
                    <a:pt x="582" y="217"/>
                  </a:lnTo>
                  <a:moveTo>
                    <a:pt x="234" y="569"/>
                  </a:moveTo>
                  <a:lnTo>
                    <a:pt x="265" y="538"/>
                  </a:lnTo>
                  <a:moveTo>
                    <a:pt x="339" y="464"/>
                  </a:moveTo>
                  <a:lnTo>
                    <a:pt x="584" y="219"/>
                  </a:lnTo>
                  <a:moveTo>
                    <a:pt x="236" y="572"/>
                  </a:moveTo>
                  <a:lnTo>
                    <a:pt x="265" y="541"/>
                  </a:lnTo>
                  <a:moveTo>
                    <a:pt x="339" y="466"/>
                  </a:moveTo>
                  <a:lnTo>
                    <a:pt x="586" y="221"/>
                  </a:lnTo>
                  <a:moveTo>
                    <a:pt x="236" y="572"/>
                  </a:moveTo>
                  <a:lnTo>
                    <a:pt x="267" y="543"/>
                  </a:lnTo>
                  <a:moveTo>
                    <a:pt x="339" y="471"/>
                  </a:moveTo>
                  <a:lnTo>
                    <a:pt x="586" y="224"/>
                  </a:lnTo>
                  <a:moveTo>
                    <a:pt x="238" y="574"/>
                  </a:moveTo>
                  <a:lnTo>
                    <a:pt x="270" y="545"/>
                  </a:lnTo>
                  <a:moveTo>
                    <a:pt x="339" y="476"/>
                  </a:moveTo>
                  <a:lnTo>
                    <a:pt x="589" y="224"/>
                  </a:lnTo>
                  <a:moveTo>
                    <a:pt x="241" y="577"/>
                  </a:moveTo>
                  <a:lnTo>
                    <a:pt x="272" y="545"/>
                  </a:lnTo>
                  <a:moveTo>
                    <a:pt x="339" y="478"/>
                  </a:moveTo>
                  <a:lnTo>
                    <a:pt x="591" y="226"/>
                  </a:lnTo>
                  <a:moveTo>
                    <a:pt x="243" y="579"/>
                  </a:moveTo>
                  <a:lnTo>
                    <a:pt x="274" y="548"/>
                  </a:lnTo>
                  <a:moveTo>
                    <a:pt x="342" y="481"/>
                  </a:moveTo>
                  <a:lnTo>
                    <a:pt x="594" y="229"/>
                  </a:lnTo>
                  <a:moveTo>
                    <a:pt x="246" y="581"/>
                  </a:moveTo>
                  <a:lnTo>
                    <a:pt x="277" y="550"/>
                  </a:lnTo>
                  <a:moveTo>
                    <a:pt x="344" y="483"/>
                  </a:moveTo>
                  <a:lnTo>
                    <a:pt x="594" y="233"/>
                  </a:lnTo>
                  <a:moveTo>
                    <a:pt x="248" y="584"/>
                  </a:moveTo>
                  <a:lnTo>
                    <a:pt x="279" y="550"/>
                  </a:lnTo>
                  <a:moveTo>
                    <a:pt x="346" y="485"/>
                  </a:moveTo>
                  <a:lnTo>
                    <a:pt x="594" y="236"/>
                  </a:lnTo>
                  <a:moveTo>
                    <a:pt x="250" y="586"/>
                  </a:moveTo>
                  <a:lnTo>
                    <a:pt x="282" y="553"/>
                  </a:lnTo>
                  <a:moveTo>
                    <a:pt x="349" y="485"/>
                  </a:moveTo>
                  <a:lnTo>
                    <a:pt x="594" y="241"/>
                  </a:lnTo>
                  <a:moveTo>
                    <a:pt x="250" y="586"/>
                  </a:moveTo>
                  <a:lnTo>
                    <a:pt x="284" y="553"/>
                  </a:lnTo>
                  <a:moveTo>
                    <a:pt x="354" y="485"/>
                  </a:moveTo>
                  <a:lnTo>
                    <a:pt x="594" y="245"/>
                  </a:lnTo>
                  <a:moveTo>
                    <a:pt x="253" y="589"/>
                  </a:moveTo>
                  <a:lnTo>
                    <a:pt x="289" y="555"/>
                  </a:lnTo>
                  <a:moveTo>
                    <a:pt x="255" y="591"/>
                  </a:moveTo>
                  <a:lnTo>
                    <a:pt x="291" y="555"/>
                  </a:lnTo>
                  <a:moveTo>
                    <a:pt x="258" y="593"/>
                  </a:moveTo>
                  <a:lnTo>
                    <a:pt x="296" y="555"/>
                  </a:lnTo>
                  <a:moveTo>
                    <a:pt x="260" y="596"/>
                  </a:moveTo>
                  <a:lnTo>
                    <a:pt x="298" y="555"/>
                  </a:lnTo>
                  <a:moveTo>
                    <a:pt x="262" y="598"/>
                  </a:moveTo>
                  <a:lnTo>
                    <a:pt x="303" y="555"/>
                  </a:lnTo>
                  <a:moveTo>
                    <a:pt x="262" y="601"/>
                  </a:moveTo>
                  <a:lnTo>
                    <a:pt x="308" y="555"/>
                  </a:lnTo>
                  <a:moveTo>
                    <a:pt x="265" y="601"/>
                  </a:moveTo>
                  <a:lnTo>
                    <a:pt x="315" y="553"/>
                  </a:lnTo>
                  <a:moveTo>
                    <a:pt x="267" y="603"/>
                  </a:moveTo>
                  <a:lnTo>
                    <a:pt x="325" y="545"/>
                  </a:lnTo>
                  <a:moveTo>
                    <a:pt x="270" y="605"/>
                  </a:moveTo>
                  <a:lnTo>
                    <a:pt x="507" y="368"/>
                  </a:lnTo>
                  <a:moveTo>
                    <a:pt x="272" y="608"/>
                  </a:moveTo>
                  <a:lnTo>
                    <a:pt x="512" y="368"/>
                  </a:lnTo>
                  <a:moveTo>
                    <a:pt x="274" y="610"/>
                  </a:moveTo>
                  <a:lnTo>
                    <a:pt x="517" y="368"/>
                  </a:lnTo>
                  <a:moveTo>
                    <a:pt x="519" y="368"/>
                  </a:moveTo>
                  <a:lnTo>
                    <a:pt x="277" y="613"/>
                  </a:lnTo>
                  <a:lnTo>
                    <a:pt x="522" y="370"/>
                  </a:lnTo>
                  <a:moveTo>
                    <a:pt x="279" y="615"/>
                  </a:moveTo>
                  <a:lnTo>
                    <a:pt x="524" y="370"/>
                  </a:lnTo>
                  <a:moveTo>
                    <a:pt x="282" y="617"/>
                  </a:moveTo>
                  <a:lnTo>
                    <a:pt x="526" y="373"/>
                  </a:lnTo>
                  <a:moveTo>
                    <a:pt x="284" y="620"/>
                  </a:moveTo>
                  <a:lnTo>
                    <a:pt x="529" y="375"/>
                  </a:lnTo>
                  <a:moveTo>
                    <a:pt x="286" y="622"/>
                  </a:moveTo>
                  <a:lnTo>
                    <a:pt x="529" y="377"/>
                  </a:lnTo>
                  <a:moveTo>
                    <a:pt x="289" y="622"/>
                  </a:moveTo>
                  <a:lnTo>
                    <a:pt x="531" y="382"/>
                  </a:lnTo>
                  <a:moveTo>
                    <a:pt x="294" y="622"/>
                  </a:moveTo>
                  <a:lnTo>
                    <a:pt x="531" y="385"/>
                  </a:lnTo>
                  <a:moveTo>
                    <a:pt x="296" y="622"/>
                  </a:moveTo>
                  <a:lnTo>
                    <a:pt x="531" y="389"/>
                  </a:lnTo>
                  <a:moveTo>
                    <a:pt x="303" y="620"/>
                  </a:moveTo>
                  <a:lnTo>
                    <a:pt x="529" y="394"/>
                  </a:lnTo>
                  <a:moveTo>
                    <a:pt x="308" y="617"/>
                  </a:moveTo>
                  <a:lnTo>
                    <a:pt x="526" y="399"/>
                  </a:lnTo>
                  <a:moveTo>
                    <a:pt x="330" y="543"/>
                  </a:moveTo>
                  <a:lnTo>
                    <a:pt x="500" y="373"/>
                  </a:lnTo>
                  <a:moveTo>
                    <a:pt x="358" y="483"/>
                  </a:moveTo>
                  <a:lnTo>
                    <a:pt x="589" y="250"/>
                  </a:lnTo>
                  <a:moveTo>
                    <a:pt x="589" y="250"/>
                  </a:moveTo>
                  <a:lnTo>
                    <a:pt x="594" y="238"/>
                  </a:lnTo>
                  <a:lnTo>
                    <a:pt x="589" y="226"/>
                  </a:lnTo>
                  <a:moveTo>
                    <a:pt x="490" y="149"/>
                  </a:moveTo>
                  <a:lnTo>
                    <a:pt x="354" y="289"/>
                  </a:lnTo>
                  <a:moveTo>
                    <a:pt x="514" y="152"/>
                  </a:moveTo>
                  <a:lnTo>
                    <a:pt x="502" y="147"/>
                  </a:lnTo>
                  <a:lnTo>
                    <a:pt x="490" y="152"/>
                  </a:lnTo>
                  <a:moveTo>
                    <a:pt x="150" y="459"/>
                  </a:moveTo>
                  <a:lnTo>
                    <a:pt x="248" y="358"/>
                  </a:lnTo>
                  <a:moveTo>
                    <a:pt x="339" y="473"/>
                  </a:moveTo>
                  <a:lnTo>
                    <a:pt x="339" y="317"/>
                  </a:lnTo>
                  <a:moveTo>
                    <a:pt x="351" y="286"/>
                  </a:moveTo>
                  <a:lnTo>
                    <a:pt x="342" y="301"/>
                  </a:lnTo>
                  <a:lnTo>
                    <a:pt x="339" y="317"/>
                  </a:lnTo>
                  <a:moveTo>
                    <a:pt x="342" y="473"/>
                  </a:moveTo>
                  <a:lnTo>
                    <a:pt x="344" y="481"/>
                  </a:lnTo>
                  <a:lnTo>
                    <a:pt x="351" y="483"/>
                  </a:lnTo>
                  <a:lnTo>
                    <a:pt x="358" y="481"/>
                  </a:lnTo>
                  <a:moveTo>
                    <a:pt x="255" y="512"/>
                  </a:moveTo>
                  <a:lnTo>
                    <a:pt x="255" y="361"/>
                  </a:lnTo>
                  <a:moveTo>
                    <a:pt x="589" y="224"/>
                  </a:moveTo>
                  <a:lnTo>
                    <a:pt x="514" y="149"/>
                  </a:lnTo>
                  <a:moveTo>
                    <a:pt x="282" y="617"/>
                  </a:moveTo>
                  <a:lnTo>
                    <a:pt x="150" y="485"/>
                  </a:lnTo>
                  <a:moveTo>
                    <a:pt x="150" y="459"/>
                  </a:moveTo>
                  <a:lnTo>
                    <a:pt x="145" y="471"/>
                  </a:lnTo>
                  <a:lnTo>
                    <a:pt x="150" y="483"/>
                  </a:lnTo>
                  <a:moveTo>
                    <a:pt x="282" y="617"/>
                  </a:moveTo>
                  <a:lnTo>
                    <a:pt x="294" y="622"/>
                  </a:lnTo>
                  <a:lnTo>
                    <a:pt x="306" y="617"/>
                  </a:lnTo>
                  <a:moveTo>
                    <a:pt x="255" y="361"/>
                  </a:moveTo>
                  <a:lnTo>
                    <a:pt x="250" y="358"/>
                  </a:lnTo>
                  <a:moveTo>
                    <a:pt x="255" y="512"/>
                  </a:moveTo>
                  <a:lnTo>
                    <a:pt x="258" y="529"/>
                  </a:lnTo>
                  <a:lnTo>
                    <a:pt x="267" y="543"/>
                  </a:lnTo>
                  <a:lnTo>
                    <a:pt x="282" y="553"/>
                  </a:lnTo>
                  <a:lnTo>
                    <a:pt x="298" y="555"/>
                  </a:lnTo>
                  <a:lnTo>
                    <a:pt x="315" y="553"/>
                  </a:lnTo>
                  <a:lnTo>
                    <a:pt x="330" y="543"/>
                  </a:lnTo>
                  <a:moveTo>
                    <a:pt x="490" y="409"/>
                  </a:moveTo>
                  <a:lnTo>
                    <a:pt x="490" y="406"/>
                  </a:lnTo>
                  <a:moveTo>
                    <a:pt x="524" y="399"/>
                  </a:moveTo>
                  <a:lnTo>
                    <a:pt x="529" y="387"/>
                  </a:lnTo>
                  <a:lnTo>
                    <a:pt x="524" y="375"/>
                  </a:lnTo>
                  <a:moveTo>
                    <a:pt x="524" y="375"/>
                  </a:moveTo>
                  <a:lnTo>
                    <a:pt x="512" y="370"/>
                  </a:lnTo>
                  <a:lnTo>
                    <a:pt x="500" y="37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712" name="path 12712"/>
            <p:cNvSpPr/>
            <p:nvPr/>
          </p:nvSpPr>
          <p:spPr>
            <a:xfrm>
              <a:off x="518160" y="65531"/>
              <a:ext cx="803148" cy="272795"/>
            </a:xfrm>
            <a:custGeom>
              <a:avLst/>
              <a:gdLst/>
              <a:ahLst/>
              <a:cxnLst/>
              <a:rect l="0" t="0" r="0" b="0"/>
              <a:pathLst>
                <a:path w="1264" h="429">
                  <a:moveTo>
                    <a:pt x="150" y="181"/>
                  </a:moveTo>
                  <a:lnTo>
                    <a:pt x="123" y="181"/>
                  </a:lnTo>
                  <a:lnTo>
                    <a:pt x="123" y="238"/>
                  </a:lnTo>
                  <a:lnTo>
                    <a:pt x="123" y="260"/>
                  </a:lnTo>
                  <a:lnTo>
                    <a:pt x="121" y="265"/>
                  </a:lnTo>
                  <a:lnTo>
                    <a:pt x="121" y="289"/>
                  </a:lnTo>
                  <a:lnTo>
                    <a:pt x="152" y="289"/>
                  </a:lnTo>
                  <a:lnTo>
                    <a:pt x="152" y="281"/>
                  </a:lnTo>
                  <a:lnTo>
                    <a:pt x="150" y="274"/>
                  </a:lnTo>
                  <a:lnTo>
                    <a:pt x="150" y="181"/>
                  </a:lnTo>
                  <a:lnTo>
                    <a:pt x="150" y="181"/>
                  </a:lnTo>
                  <a:close/>
                </a:path>
                <a:path w="1264" h="429">
                  <a:moveTo>
                    <a:pt x="10" y="181"/>
                  </a:moveTo>
                  <a:lnTo>
                    <a:pt x="10" y="200"/>
                  </a:lnTo>
                  <a:lnTo>
                    <a:pt x="39" y="200"/>
                  </a:lnTo>
                  <a:lnTo>
                    <a:pt x="39" y="181"/>
                  </a:lnTo>
                  <a:lnTo>
                    <a:pt x="123" y="181"/>
                  </a:lnTo>
                  <a:lnTo>
                    <a:pt x="234" y="181"/>
                  </a:lnTo>
                  <a:lnTo>
                    <a:pt x="10" y="181"/>
                  </a:lnTo>
                  <a:lnTo>
                    <a:pt x="10" y="181"/>
                  </a:lnTo>
                  <a:close/>
                </a:path>
                <a:path w="1264" h="429">
                  <a:moveTo>
                    <a:pt x="123" y="90"/>
                  </a:moveTo>
                  <a:lnTo>
                    <a:pt x="123" y="161"/>
                  </a:lnTo>
                  <a:lnTo>
                    <a:pt x="39" y="161"/>
                  </a:lnTo>
                  <a:lnTo>
                    <a:pt x="150" y="161"/>
                  </a:lnTo>
                  <a:lnTo>
                    <a:pt x="150" y="90"/>
                  </a:lnTo>
                  <a:lnTo>
                    <a:pt x="234" y="90"/>
                  </a:lnTo>
                  <a:lnTo>
                    <a:pt x="123" y="90"/>
                  </a:lnTo>
                  <a:lnTo>
                    <a:pt x="123" y="90"/>
                  </a:lnTo>
                  <a:close/>
                </a:path>
                <a:path w="1264" h="429">
                  <a:moveTo>
                    <a:pt x="10" y="90"/>
                  </a:moveTo>
                  <a:lnTo>
                    <a:pt x="10" y="181"/>
                  </a:lnTo>
                  <a:lnTo>
                    <a:pt x="234" y="181"/>
                  </a:lnTo>
                  <a:lnTo>
                    <a:pt x="234" y="200"/>
                  </a:lnTo>
                  <a:lnTo>
                    <a:pt x="262" y="200"/>
                  </a:lnTo>
                  <a:lnTo>
                    <a:pt x="262" y="166"/>
                  </a:lnTo>
                  <a:lnTo>
                    <a:pt x="150" y="161"/>
                  </a:lnTo>
                  <a:lnTo>
                    <a:pt x="39" y="161"/>
                  </a:lnTo>
                  <a:lnTo>
                    <a:pt x="39" y="90"/>
                  </a:lnTo>
                  <a:lnTo>
                    <a:pt x="123" y="90"/>
                  </a:lnTo>
                  <a:lnTo>
                    <a:pt x="10" y="90"/>
                  </a:lnTo>
                  <a:lnTo>
                    <a:pt x="10" y="90"/>
                  </a:lnTo>
                  <a:close/>
                </a:path>
                <a:path w="1264" h="429">
                  <a:moveTo>
                    <a:pt x="152" y="5"/>
                  </a:moveTo>
                  <a:lnTo>
                    <a:pt x="121" y="5"/>
                  </a:lnTo>
                  <a:lnTo>
                    <a:pt x="121" y="8"/>
                  </a:lnTo>
                  <a:lnTo>
                    <a:pt x="121" y="27"/>
                  </a:lnTo>
                  <a:lnTo>
                    <a:pt x="123" y="32"/>
                  </a:lnTo>
                  <a:lnTo>
                    <a:pt x="123" y="70"/>
                  </a:lnTo>
                  <a:lnTo>
                    <a:pt x="10" y="70"/>
                  </a:lnTo>
                  <a:lnTo>
                    <a:pt x="10" y="90"/>
                  </a:lnTo>
                  <a:lnTo>
                    <a:pt x="123" y="90"/>
                  </a:lnTo>
                  <a:lnTo>
                    <a:pt x="234" y="90"/>
                  </a:lnTo>
                  <a:lnTo>
                    <a:pt x="234" y="161"/>
                  </a:lnTo>
                  <a:lnTo>
                    <a:pt x="150" y="161"/>
                  </a:lnTo>
                  <a:lnTo>
                    <a:pt x="262" y="166"/>
                  </a:lnTo>
                  <a:lnTo>
                    <a:pt x="262" y="145"/>
                  </a:lnTo>
                  <a:lnTo>
                    <a:pt x="260" y="138"/>
                  </a:lnTo>
                  <a:lnTo>
                    <a:pt x="260" y="130"/>
                  </a:lnTo>
                  <a:lnTo>
                    <a:pt x="262" y="123"/>
                  </a:lnTo>
                  <a:lnTo>
                    <a:pt x="262" y="70"/>
                  </a:lnTo>
                  <a:lnTo>
                    <a:pt x="150" y="70"/>
                  </a:lnTo>
                  <a:lnTo>
                    <a:pt x="150" y="18"/>
                  </a:lnTo>
                  <a:lnTo>
                    <a:pt x="152" y="1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  <a:path w="1264" h="429">
                  <a:moveTo>
                    <a:pt x="318" y="224"/>
                  </a:moveTo>
                  <a:lnTo>
                    <a:pt x="320" y="229"/>
                  </a:lnTo>
                  <a:lnTo>
                    <a:pt x="322" y="236"/>
                  </a:lnTo>
                  <a:lnTo>
                    <a:pt x="325" y="241"/>
                  </a:lnTo>
                  <a:lnTo>
                    <a:pt x="325" y="250"/>
                  </a:lnTo>
                  <a:lnTo>
                    <a:pt x="330" y="250"/>
                  </a:lnTo>
                  <a:lnTo>
                    <a:pt x="334" y="248"/>
                  </a:lnTo>
                  <a:lnTo>
                    <a:pt x="342" y="245"/>
                  </a:lnTo>
                  <a:lnTo>
                    <a:pt x="349" y="243"/>
                  </a:lnTo>
                  <a:lnTo>
                    <a:pt x="354" y="241"/>
                  </a:lnTo>
                  <a:lnTo>
                    <a:pt x="361" y="241"/>
                  </a:lnTo>
                  <a:lnTo>
                    <a:pt x="366" y="238"/>
                  </a:lnTo>
                  <a:lnTo>
                    <a:pt x="373" y="236"/>
                  </a:lnTo>
                  <a:lnTo>
                    <a:pt x="375" y="236"/>
                  </a:lnTo>
                  <a:lnTo>
                    <a:pt x="382" y="233"/>
                  </a:lnTo>
                  <a:lnTo>
                    <a:pt x="390" y="231"/>
                  </a:lnTo>
                  <a:lnTo>
                    <a:pt x="397" y="231"/>
                  </a:lnTo>
                  <a:lnTo>
                    <a:pt x="402" y="229"/>
                  </a:lnTo>
                  <a:lnTo>
                    <a:pt x="409" y="229"/>
                  </a:lnTo>
                  <a:lnTo>
                    <a:pt x="318" y="224"/>
                  </a:lnTo>
                  <a:lnTo>
                    <a:pt x="318" y="224"/>
                  </a:lnTo>
                  <a:close/>
                </a:path>
                <a:path w="1264" h="429">
                  <a:moveTo>
                    <a:pt x="457" y="198"/>
                  </a:moveTo>
                  <a:lnTo>
                    <a:pt x="450" y="198"/>
                  </a:lnTo>
                  <a:lnTo>
                    <a:pt x="445" y="200"/>
                  </a:lnTo>
                  <a:lnTo>
                    <a:pt x="438" y="202"/>
                  </a:lnTo>
                  <a:lnTo>
                    <a:pt x="430" y="202"/>
                  </a:lnTo>
                  <a:lnTo>
                    <a:pt x="457" y="205"/>
                  </a:lnTo>
                  <a:lnTo>
                    <a:pt x="457" y="198"/>
                  </a:lnTo>
                  <a:lnTo>
                    <a:pt x="457" y="198"/>
                  </a:lnTo>
                  <a:close/>
                </a:path>
                <a:path w="1264" h="429">
                  <a:moveTo>
                    <a:pt x="548" y="195"/>
                  </a:moveTo>
                  <a:lnTo>
                    <a:pt x="529" y="195"/>
                  </a:lnTo>
                  <a:lnTo>
                    <a:pt x="531" y="202"/>
                  </a:lnTo>
                  <a:lnTo>
                    <a:pt x="534" y="207"/>
                  </a:lnTo>
                  <a:lnTo>
                    <a:pt x="536" y="214"/>
                  </a:lnTo>
                  <a:lnTo>
                    <a:pt x="538" y="219"/>
                  </a:lnTo>
                  <a:lnTo>
                    <a:pt x="541" y="224"/>
                  </a:lnTo>
                  <a:lnTo>
                    <a:pt x="546" y="231"/>
                  </a:lnTo>
                  <a:lnTo>
                    <a:pt x="548" y="236"/>
                  </a:lnTo>
                  <a:lnTo>
                    <a:pt x="550" y="241"/>
                  </a:lnTo>
                  <a:lnTo>
                    <a:pt x="555" y="245"/>
                  </a:lnTo>
                  <a:lnTo>
                    <a:pt x="558" y="250"/>
                  </a:lnTo>
                  <a:lnTo>
                    <a:pt x="560" y="253"/>
                  </a:lnTo>
                  <a:lnTo>
                    <a:pt x="565" y="258"/>
                  </a:lnTo>
                  <a:lnTo>
                    <a:pt x="567" y="260"/>
                  </a:lnTo>
                  <a:lnTo>
                    <a:pt x="572" y="265"/>
                  </a:lnTo>
                  <a:lnTo>
                    <a:pt x="577" y="270"/>
                  </a:lnTo>
                  <a:lnTo>
                    <a:pt x="582" y="274"/>
                  </a:lnTo>
                  <a:lnTo>
                    <a:pt x="586" y="279"/>
                  </a:lnTo>
                  <a:lnTo>
                    <a:pt x="591" y="281"/>
                  </a:lnTo>
                  <a:lnTo>
                    <a:pt x="598" y="286"/>
                  </a:lnTo>
                  <a:lnTo>
                    <a:pt x="603" y="291"/>
                  </a:lnTo>
                  <a:lnTo>
                    <a:pt x="603" y="286"/>
                  </a:lnTo>
                  <a:lnTo>
                    <a:pt x="606" y="279"/>
                  </a:lnTo>
                  <a:lnTo>
                    <a:pt x="610" y="274"/>
                  </a:lnTo>
                  <a:lnTo>
                    <a:pt x="613" y="270"/>
                  </a:lnTo>
                  <a:lnTo>
                    <a:pt x="618" y="265"/>
                  </a:lnTo>
                  <a:lnTo>
                    <a:pt x="622" y="260"/>
                  </a:lnTo>
                  <a:lnTo>
                    <a:pt x="618" y="260"/>
                  </a:lnTo>
                  <a:lnTo>
                    <a:pt x="613" y="258"/>
                  </a:lnTo>
                  <a:lnTo>
                    <a:pt x="608" y="255"/>
                  </a:lnTo>
                  <a:lnTo>
                    <a:pt x="601" y="253"/>
                  </a:lnTo>
                  <a:lnTo>
                    <a:pt x="596" y="250"/>
                  </a:lnTo>
                  <a:lnTo>
                    <a:pt x="591" y="248"/>
                  </a:lnTo>
                  <a:lnTo>
                    <a:pt x="586" y="243"/>
                  </a:lnTo>
                  <a:lnTo>
                    <a:pt x="582" y="238"/>
                  </a:lnTo>
                  <a:lnTo>
                    <a:pt x="577" y="233"/>
                  </a:lnTo>
                  <a:lnTo>
                    <a:pt x="572" y="229"/>
                  </a:lnTo>
                  <a:lnTo>
                    <a:pt x="567" y="226"/>
                  </a:lnTo>
                  <a:lnTo>
                    <a:pt x="565" y="221"/>
                  </a:lnTo>
                  <a:lnTo>
                    <a:pt x="560" y="214"/>
                  </a:lnTo>
                  <a:lnTo>
                    <a:pt x="558" y="210"/>
                  </a:lnTo>
                  <a:lnTo>
                    <a:pt x="553" y="205"/>
                  </a:lnTo>
                  <a:lnTo>
                    <a:pt x="550" y="200"/>
                  </a:lnTo>
                  <a:lnTo>
                    <a:pt x="548" y="195"/>
                  </a:lnTo>
                  <a:lnTo>
                    <a:pt x="548" y="195"/>
                  </a:lnTo>
                  <a:close/>
                </a:path>
                <a:path w="1264" h="429">
                  <a:moveTo>
                    <a:pt x="510" y="171"/>
                  </a:moveTo>
                  <a:lnTo>
                    <a:pt x="507" y="176"/>
                  </a:lnTo>
                  <a:lnTo>
                    <a:pt x="507" y="183"/>
                  </a:lnTo>
                  <a:lnTo>
                    <a:pt x="505" y="188"/>
                  </a:lnTo>
                  <a:lnTo>
                    <a:pt x="502" y="195"/>
                  </a:lnTo>
                  <a:lnTo>
                    <a:pt x="500" y="200"/>
                  </a:lnTo>
                  <a:lnTo>
                    <a:pt x="500" y="205"/>
                  </a:lnTo>
                  <a:lnTo>
                    <a:pt x="498" y="212"/>
                  </a:lnTo>
                  <a:lnTo>
                    <a:pt x="495" y="217"/>
                  </a:lnTo>
                  <a:lnTo>
                    <a:pt x="490" y="221"/>
                  </a:lnTo>
                  <a:lnTo>
                    <a:pt x="488" y="226"/>
                  </a:lnTo>
                  <a:lnTo>
                    <a:pt x="483" y="233"/>
                  </a:lnTo>
                  <a:lnTo>
                    <a:pt x="481" y="241"/>
                  </a:lnTo>
                  <a:lnTo>
                    <a:pt x="476" y="245"/>
                  </a:lnTo>
                  <a:lnTo>
                    <a:pt x="471" y="250"/>
                  </a:lnTo>
                  <a:lnTo>
                    <a:pt x="469" y="255"/>
                  </a:lnTo>
                  <a:lnTo>
                    <a:pt x="464" y="260"/>
                  </a:lnTo>
                  <a:lnTo>
                    <a:pt x="459" y="265"/>
                  </a:lnTo>
                  <a:lnTo>
                    <a:pt x="454" y="270"/>
                  </a:lnTo>
                  <a:lnTo>
                    <a:pt x="450" y="272"/>
                  </a:lnTo>
                  <a:lnTo>
                    <a:pt x="445" y="274"/>
                  </a:lnTo>
                  <a:lnTo>
                    <a:pt x="450" y="277"/>
                  </a:lnTo>
                  <a:lnTo>
                    <a:pt x="457" y="281"/>
                  </a:lnTo>
                  <a:lnTo>
                    <a:pt x="459" y="284"/>
                  </a:lnTo>
                  <a:lnTo>
                    <a:pt x="464" y="289"/>
                  </a:lnTo>
                  <a:lnTo>
                    <a:pt x="469" y="293"/>
                  </a:lnTo>
                  <a:lnTo>
                    <a:pt x="469" y="291"/>
                  </a:lnTo>
                  <a:lnTo>
                    <a:pt x="474" y="286"/>
                  </a:lnTo>
                  <a:lnTo>
                    <a:pt x="478" y="281"/>
                  </a:lnTo>
                  <a:lnTo>
                    <a:pt x="483" y="277"/>
                  </a:lnTo>
                  <a:lnTo>
                    <a:pt x="488" y="272"/>
                  </a:lnTo>
                  <a:lnTo>
                    <a:pt x="490" y="267"/>
                  </a:lnTo>
                  <a:lnTo>
                    <a:pt x="495" y="262"/>
                  </a:lnTo>
                  <a:lnTo>
                    <a:pt x="498" y="255"/>
                  </a:lnTo>
                  <a:lnTo>
                    <a:pt x="502" y="250"/>
                  </a:lnTo>
                  <a:lnTo>
                    <a:pt x="505" y="245"/>
                  </a:lnTo>
                  <a:lnTo>
                    <a:pt x="507" y="241"/>
                  </a:lnTo>
                  <a:lnTo>
                    <a:pt x="512" y="236"/>
                  </a:lnTo>
                  <a:lnTo>
                    <a:pt x="514" y="231"/>
                  </a:lnTo>
                  <a:lnTo>
                    <a:pt x="517" y="224"/>
                  </a:lnTo>
                  <a:lnTo>
                    <a:pt x="519" y="219"/>
                  </a:lnTo>
                  <a:lnTo>
                    <a:pt x="522" y="212"/>
                  </a:lnTo>
                  <a:lnTo>
                    <a:pt x="524" y="207"/>
                  </a:lnTo>
                  <a:lnTo>
                    <a:pt x="526" y="200"/>
                  </a:lnTo>
                  <a:lnTo>
                    <a:pt x="529" y="195"/>
                  </a:lnTo>
                  <a:lnTo>
                    <a:pt x="548" y="195"/>
                  </a:lnTo>
                  <a:lnTo>
                    <a:pt x="546" y="188"/>
                  </a:lnTo>
                  <a:lnTo>
                    <a:pt x="543" y="183"/>
                  </a:lnTo>
                  <a:lnTo>
                    <a:pt x="541" y="176"/>
                  </a:lnTo>
                  <a:lnTo>
                    <a:pt x="541" y="171"/>
                  </a:lnTo>
                  <a:lnTo>
                    <a:pt x="574" y="171"/>
                  </a:lnTo>
                  <a:lnTo>
                    <a:pt x="510" y="171"/>
                  </a:lnTo>
                  <a:lnTo>
                    <a:pt x="510" y="171"/>
                  </a:lnTo>
                  <a:close/>
                </a:path>
                <a:path w="1264" h="429">
                  <a:moveTo>
                    <a:pt x="610" y="150"/>
                  </a:moveTo>
                  <a:lnTo>
                    <a:pt x="586" y="150"/>
                  </a:lnTo>
                  <a:lnTo>
                    <a:pt x="579" y="152"/>
                  </a:lnTo>
                  <a:lnTo>
                    <a:pt x="493" y="152"/>
                  </a:lnTo>
                  <a:lnTo>
                    <a:pt x="510" y="171"/>
                  </a:lnTo>
                  <a:lnTo>
                    <a:pt x="610" y="171"/>
                  </a:lnTo>
                  <a:lnTo>
                    <a:pt x="610" y="150"/>
                  </a:lnTo>
                  <a:lnTo>
                    <a:pt x="610" y="150"/>
                  </a:lnTo>
                  <a:close/>
                </a:path>
                <a:path w="1264" h="429">
                  <a:moveTo>
                    <a:pt x="450" y="150"/>
                  </a:moveTo>
                  <a:lnTo>
                    <a:pt x="450" y="171"/>
                  </a:lnTo>
                  <a:lnTo>
                    <a:pt x="454" y="171"/>
                  </a:lnTo>
                  <a:lnTo>
                    <a:pt x="510" y="171"/>
                  </a:lnTo>
                  <a:lnTo>
                    <a:pt x="493" y="152"/>
                  </a:lnTo>
                  <a:lnTo>
                    <a:pt x="488" y="152"/>
                  </a:lnTo>
                  <a:lnTo>
                    <a:pt x="483" y="150"/>
                  </a:lnTo>
                  <a:lnTo>
                    <a:pt x="450" y="150"/>
                  </a:lnTo>
                  <a:lnTo>
                    <a:pt x="450" y="150"/>
                  </a:lnTo>
                  <a:close/>
                </a:path>
                <a:path w="1264" h="429">
                  <a:moveTo>
                    <a:pt x="514" y="87"/>
                  </a:moveTo>
                  <a:lnTo>
                    <a:pt x="514" y="111"/>
                  </a:lnTo>
                  <a:lnTo>
                    <a:pt x="512" y="118"/>
                  </a:lnTo>
                  <a:lnTo>
                    <a:pt x="512" y="152"/>
                  </a:lnTo>
                  <a:lnTo>
                    <a:pt x="536" y="152"/>
                  </a:lnTo>
                  <a:lnTo>
                    <a:pt x="536" y="130"/>
                  </a:lnTo>
                  <a:lnTo>
                    <a:pt x="538" y="125"/>
                  </a:lnTo>
                  <a:lnTo>
                    <a:pt x="538" y="87"/>
                  </a:lnTo>
                  <a:lnTo>
                    <a:pt x="565" y="87"/>
                  </a:lnTo>
                  <a:lnTo>
                    <a:pt x="514" y="87"/>
                  </a:lnTo>
                  <a:lnTo>
                    <a:pt x="514" y="87"/>
                  </a:lnTo>
                  <a:close/>
                </a:path>
                <a:path w="1264" h="429">
                  <a:moveTo>
                    <a:pt x="606" y="68"/>
                  </a:moveTo>
                  <a:lnTo>
                    <a:pt x="555" y="68"/>
                  </a:lnTo>
                  <a:lnTo>
                    <a:pt x="514" y="87"/>
                  </a:lnTo>
                  <a:lnTo>
                    <a:pt x="589" y="87"/>
                  </a:lnTo>
                  <a:lnTo>
                    <a:pt x="596" y="90"/>
                  </a:lnTo>
                  <a:lnTo>
                    <a:pt x="606" y="90"/>
                  </a:lnTo>
                  <a:lnTo>
                    <a:pt x="606" y="68"/>
                  </a:lnTo>
                  <a:lnTo>
                    <a:pt x="606" y="68"/>
                  </a:lnTo>
                  <a:close/>
                </a:path>
                <a:path w="1264" h="429">
                  <a:moveTo>
                    <a:pt x="459" y="68"/>
                  </a:moveTo>
                  <a:lnTo>
                    <a:pt x="459" y="90"/>
                  </a:lnTo>
                  <a:lnTo>
                    <a:pt x="462" y="90"/>
                  </a:lnTo>
                  <a:lnTo>
                    <a:pt x="469" y="90"/>
                  </a:lnTo>
                  <a:lnTo>
                    <a:pt x="476" y="87"/>
                  </a:lnTo>
                  <a:lnTo>
                    <a:pt x="514" y="87"/>
                  </a:lnTo>
                  <a:lnTo>
                    <a:pt x="555" y="68"/>
                  </a:lnTo>
                  <a:lnTo>
                    <a:pt x="459" y="68"/>
                  </a:lnTo>
                  <a:lnTo>
                    <a:pt x="459" y="68"/>
                  </a:lnTo>
                  <a:close/>
                </a:path>
                <a:path w="1264" h="429">
                  <a:moveTo>
                    <a:pt x="430" y="41"/>
                  </a:moveTo>
                  <a:lnTo>
                    <a:pt x="409" y="41"/>
                  </a:lnTo>
                  <a:lnTo>
                    <a:pt x="409" y="85"/>
                  </a:lnTo>
                  <a:lnTo>
                    <a:pt x="368" y="85"/>
                  </a:lnTo>
                  <a:lnTo>
                    <a:pt x="409" y="104"/>
                  </a:lnTo>
                  <a:lnTo>
                    <a:pt x="409" y="152"/>
                  </a:lnTo>
                  <a:lnTo>
                    <a:pt x="368" y="152"/>
                  </a:lnTo>
                  <a:lnTo>
                    <a:pt x="409" y="171"/>
                  </a:lnTo>
                  <a:lnTo>
                    <a:pt x="409" y="207"/>
                  </a:lnTo>
                  <a:lnTo>
                    <a:pt x="406" y="210"/>
                  </a:lnTo>
                  <a:lnTo>
                    <a:pt x="399" y="210"/>
                  </a:lnTo>
                  <a:lnTo>
                    <a:pt x="390" y="212"/>
                  </a:lnTo>
                  <a:lnTo>
                    <a:pt x="385" y="212"/>
                  </a:lnTo>
                  <a:lnTo>
                    <a:pt x="378" y="214"/>
                  </a:lnTo>
                  <a:lnTo>
                    <a:pt x="373" y="214"/>
                  </a:lnTo>
                  <a:lnTo>
                    <a:pt x="368" y="217"/>
                  </a:lnTo>
                  <a:lnTo>
                    <a:pt x="454" y="217"/>
                  </a:lnTo>
                  <a:lnTo>
                    <a:pt x="454" y="212"/>
                  </a:lnTo>
                  <a:lnTo>
                    <a:pt x="457" y="205"/>
                  </a:lnTo>
                  <a:lnTo>
                    <a:pt x="430" y="202"/>
                  </a:lnTo>
                  <a:lnTo>
                    <a:pt x="430" y="41"/>
                  </a:lnTo>
                  <a:lnTo>
                    <a:pt x="430" y="41"/>
                  </a:lnTo>
                  <a:close/>
                </a:path>
                <a:path w="1264" h="429">
                  <a:moveTo>
                    <a:pt x="344" y="41"/>
                  </a:moveTo>
                  <a:lnTo>
                    <a:pt x="344" y="219"/>
                  </a:lnTo>
                  <a:lnTo>
                    <a:pt x="342" y="219"/>
                  </a:lnTo>
                  <a:lnTo>
                    <a:pt x="334" y="221"/>
                  </a:lnTo>
                  <a:lnTo>
                    <a:pt x="322" y="221"/>
                  </a:lnTo>
                  <a:lnTo>
                    <a:pt x="318" y="224"/>
                  </a:lnTo>
                  <a:lnTo>
                    <a:pt x="409" y="229"/>
                  </a:lnTo>
                  <a:lnTo>
                    <a:pt x="409" y="250"/>
                  </a:lnTo>
                  <a:lnTo>
                    <a:pt x="406" y="255"/>
                  </a:lnTo>
                  <a:lnTo>
                    <a:pt x="406" y="286"/>
                  </a:lnTo>
                  <a:lnTo>
                    <a:pt x="404" y="293"/>
                  </a:lnTo>
                  <a:lnTo>
                    <a:pt x="433" y="293"/>
                  </a:lnTo>
                  <a:lnTo>
                    <a:pt x="433" y="289"/>
                  </a:lnTo>
                  <a:lnTo>
                    <a:pt x="433" y="281"/>
                  </a:lnTo>
                  <a:lnTo>
                    <a:pt x="430" y="274"/>
                  </a:lnTo>
                  <a:lnTo>
                    <a:pt x="430" y="224"/>
                  </a:lnTo>
                  <a:lnTo>
                    <a:pt x="435" y="221"/>
                  </a:lnTo>
                  <a:lnTo>
                    <a:pt x="440" y="221"/>
                  </a:lnTo>
                  <a:lnTo>
                    <a:pt x="447" y="219"/>
                  </a:lnTo>
                  <a:lnTo>
                    <a:pt x="454" y="219"/>
                  </a:lnTo>
                  <a:lnTo>
                    <a:pt x="454" y="217"/>
                  </a:lnTo>
                  <a:lnTo>
                    <a:pt x="368" y="217"/>
                  </a:lnTo>
                  <a:lnTo>
                    <a:pt x="368" y="171"/>
                  </a:lnTo>
                  <a:lnTo>
                    <a:pt x="409" y="171"/>
                  </a:lnTo>
                  <a:lnTo>
                    <a:pt x="368" y="152"/>
                  </a:lnTo>
                  <a:lnTo>
                    <a:pt x="368" y="104"/>
                  </a:lnTo>
                  <a:lnTo>
                    <a:pt x="409" y="104"/>
                  </a:lnTo>
                  <a:lnTo>
                    <a:pt x="368" y="85"/>
                  </a:lnTo>
                  <a:lnTo>
                    <a:pt x="368" y="41"/>
                  </a:lnTo>
                  <a:lnTo>
                    <a:pt x="409" y="41"/>
                  </a:lnTo>
                  <a:lnTo>
                    <a:pt x="430" y="41"/>
                  </a:lnTo>
                  <a:lnTo>
                    <a:pt x="344" y="41"/>
                  </a:lnTo>
                  <a:lnTo>
                    <a:pt x="344" y="41"/>
                  </a:lnTo>
                  <a:close/>
                </a:path>
                <a:path w="1264" h="429">
                  <a:moveTo>
                    <a:pt x="457" y="22"/>
                  </a:moveTo>
                  <a:lnTo>
                    <a:pt x="351" y="22"/>
                  </a:lnTo>
                  <a:lnTo>
                    <a:pt x="344" y="41"/>
                  </a:lnTo>
                  <a:lnTo>
                    <a:pt x="457" y="41"/>
                  </a:lnTo>
                  <a:lnTo>
                    <a:pt x="457" y="22"/>
                  </a:lnTo>
                  <a:lnTo>
                    <a:pt x="457" y="22"/>
                  </a:lnTo>
                  <a:close/>
                </a:path>
                <a:path w="1264" h="429">
                  <a:moveTo>
                    <a:pt x="320" y="22"/>
                  </a:moveTo>
                  <a:lnTo>
                    <a:pt x="320" y="44"/>
                  </a:lnTo>
                  <a:lnTo>
                    <a:pt x="325" y="41"/>
                  </a:lnTo>
                  <a:lnTo>
                    <a:pt x="344" y="41"/>
                  </a:lnTo>
                  <a:lnTo>
                    <a:pt x="351" y="22"/>
                  </a:lnTo>
                  <a:lnTo>
                    <a:pt x="320" y="22"/>
                  </a:lnTo>
                  <a:lnTo>
                    <a:pt x="320" y="22"/>
                  </a:lnTo>
                  <a:close/>
                </a:path>
                <a:path w="1264" h="429">
                  <a:moveTo>
                    <a:pt x="483" y="5"/>
                  </a:moveTo>
                  <a:lnTo>
                    <a:pt x="481" y="8"/>
                  </a:lnTo>
                  <a:lnTo>
                    <a:pt x="474" y="13"/>
                  </a:lnTo>
                  <a:lnTo>
                    <a:pt x="469" y="15"/>
                  </a:lnTo>
                  <a:lnTo>
                    <a:pt x="466" y="18"/>
                  </a:lnTo>
                  <a:lnTo>
                    <a:pt x="469" y="22"/>
                  </a:lnTo>
                  <a:lnTo>
                    <a:pt x="474" y="30"/>
                  </a:lnTo>
                  <a:lnTo>
                    <a:pt x="476" y="34"/>
                  </a:lnTo>
                  <a:lnTo>
                    <a:pt x="481" y="41"/>
                  </a:lnTo>
                  <a:lnTo>
                    <a:pt x="483" y="46"/>
                  </a:lnTo>
                  <a:lnTo>
                    <a:pt x="488" y="51"/>
                  </a:lnTo>
                  <a:lnTo>
                    <a:pt x="490" y="56"/>
                  </a:lnTo>
                  <a:lnTo>
                    <a:pt x="490" y="61"/>
                  </a:lnTo>
                  <a:lnTo>
                    <a:pt x="493" y="63"/>
                  </a:lnTo>
                  <a:lnTo>
                    <a:pt x="495" y="61"/>
                  </a:lnTo>
                  <a:lnTo>
                    <a:pt x="500" y="58"/>
                  </a:lnTo>
                  <a:lnTo>
                    <a:pt x="507" y="56"/>
                  </a:lnTo>
                  <a:lnTo>
                    <a:pt x="514" y="51"/>
                  </a:lnTo>
                  <a:lnTo>
                    <a:pt x="512" y="51"/>
                  </a:lnTo>
                  <a:lnTo>
                    <a:pt x="512" y="46"/>
                  </a:lnTo>
                  <a:lnTo>
                    <a:pt x="510" y="44"/>
                  </a:lnTo>
                  <a:lnTo>
                    <a:pt x="505" y="39"/>
                  </a:lnTo>
                  <a:lnTo>
                    <a:pt x="502" y="34"/>
                  </a:lnTo>
                  <a:lnTo>
                    <a:pt x="498" y="27"/>
                  </a:lnTo>
                  <a:lnTo>
                    <a:pt x="495" y="22"/>
                  </a:lnTo>
                  <a:lnTo>
                    <a:pt x="490" y="15"/>
                  </a:lnTo>
                  <a:lnTo>
                    <a:pt x="483" y="5"/>
                  </a:lnTo>
                  <a:lnTo>
                    <a:pt x="483" y="5"/>
                  </a:lnTo>
                  <a:close/>
                </a:path>
                <a:path w="1264" h="429">
                  <a:moveTo>
                    <a:pt x="558" y="3"/>
                  </a:moveTo>
                  <a:lnTo>
                    <a:pt x="555" y="10"/>
                  </a:lnTo>
                  <a:lnTo>
                    <a:pt x="553" y="15"/>
                  </a:lnTo>
                  <a:lnTo>
                    <a:pt x="553" y="20"/>
                  </a:lnTo>
                  <a:lnTo>
                    <a:pt x="550" y="27"/>
                  </a:lnTo>
                  <a:lnTo>
                    <a:pt x="548" y="32"/>
                  </a:lnTo>
                  <a:lnTo>
                    <a:pt x="546" y="39"/>
                  </a:lnTo>
                  <a:lnTo>
                    <a:pt x="543" y="44"/>
                  </a:lnTo>
                  <a:lnTo>
                    <a:pt x="541" y="51"/>
                  </a:lnTo>
                  <a:lnTo>
                    <a:pt x="538" y="56"/>
                  </a:lnTo>
                  <a:lnTo>
                    <a:pt x="536" y="63"/>
                  </a:lnTo>
                  <a:lnTo>
                    <a:pt x="534" y="68"/>
                  </a:lnTo>
                  <a:lnTo>
                    <a:pt x="500" y="68"/>
                  </a:lnTo>
                  <a:lnTo>
                    <a:pt x="555" y="68"/>
                  </a:lnTo>
                  <a:lnTo>
                    <a:pt x="555" y="65"/>
                  </a:lnTo>
                  <a:lnTo>
                    <a:pt x="560" y="61"/>
                  </a:lnTo>
                  <a:lnTo>
                    <a:pt x="562" y="53"/>
                  </a:lnTo>
                  <a:lnTo>
                    <a:pt x="567" y="49"/>
                  </a:lnTo>
                  <a:lnTo>
                    <a:pt x="570" y="44"/>
                  </a:lnTo>
                  <a:lnTo>
                    <a:pt x="572" y="39"/>
                  </a:lnTo>
                  <a:lnTo>
                    <a:pt x="574" y="34"/>
                  </a:lnTo>
                  <a:lnTo>
                    <a:pt x="577" y="30"/>
                  </a:lnTo>
                  <a:lnTo>
                    <a:pt x="582" y="25"/>
                  </a:lnTo>
                  <a:lnTo>
                    <a:pt x="584" y="18"/>
                  </a:lnTo>
                  <a:lnTo>
                    <a:pt x="579" y="15"/>
                  </a:lnTo>
                  <a:lnTo>
                    <a:pt x="572" y="13"/>
                  </a:lnTo>
                  <a:lnTo>
                    <a:pt x="565" y="8"/>
                  </a:lnTo>
                  <a:lnTo>
                    <a:pt x="560" y="5"/>
                  </a:lnTo>
                  <a:lnTo>
                    <a:pt x="558" y="3"/>
                  </a:lnTo>
                  <a:lnTo>
                    <a:pt x="558" y="3"/>
                  </a:lnTo>
                  <a:close/>
                </a:path>
                <a:path w="1264" h="429">
                  <a:moveTo>
                    <a:pt x="896" y="260"/>
                  </a:moveTo>
                  <a:lnTo>
                    <a:pt x="870" y="262"/>
                  </a:lnTo>
                  <a:lnTo>
                    <a:pt x="870" y="286"/>
                  </a:lnTo>
                  <a:lnTo>
                    <a:pt x="896" y="286"/>
                  </a:lnTo>
                  <a:lnTo>
                    <a:pt x="896" y="260"/>
                  </a:lnTo>
                  <a:lnTo>
                    <a:pt x="896" y="260"/>
                  </a:lnTo>
                  <a:close/>
                </a:path>
                <a:path w="1264" h="429">
                  <a:moveTo>
                    <a:pt x="699" y="190"/>
                  </a:moveTo>
                  <a:lnTo>
                    <a:pt x="699" y="217"/>
                  </a:lnTo>
                  <a:lnTo>
                    <a:pt x="702" y="224"/>
                  </a:lnTo>
                  <a:lnTo>
                    <a:pt x="702" y="241"/>
                  </a:lnTo>
                  <a:lnTo>
                    <a:pt x="699" y="250"/>
                  </a:lnTo>
                  <a:lnTo>
                    <a:pt x="699" y="289"/>
                  </a:lnTo>
                  <a:lnTo>
                    <a:pt x="726" y="289"/>
                  </a:lnTo>
                  <a:lnTo>
                    <a:pt x="726" y="262"/>
                  </a:lnTo>
                  <a:lnTo>
                    <a:pt x="870" y="262"/>
                  </a:lnTo>
                  <a:lnTo>
                    <a:pt x="896" y="260"/>
                  </a:lnTo>
                  <a:lnTo>
                    <a:pt x="896" y="245"/>
                  </a:lnTo>
                  <a:lnTo>
                    <a:pt x="726" y="243"/>
                  </a:lnTo>
                  <a:lnTo>
                    <a:pt x="726" y="190"/>
                  </a:lnTo>
                  <a:lnTo>
                    <a:pt x="870" y="190"/>
                  </a:lnTo>
                  <a:lnTo>
                    <a:pt x="699" y="190"/>
                  </a:lnTo>
                  <a:lnTo>
                    <a:pt x="699" y="190"/>
                  </a:lnTo>
                  <a:close/>
                </a:path>
                <a:path w="1264" h="429">
                  <a:moveTo>
                    <a:pt x="896" y="171"/>
                  </a:moveTo>
                  <a:lnTo>
                    <a:pt x="699" y="171"/>
                  </a:lnTo>
                  <a:lnTo>
                    <a:pt x="699" y="176"/>
                  </a:lnTo>
                  <a:lnTo>
                    <a:pt x="699" y="190"/>
                  </a:lnTo>
                  <a:lnTo>
                    <a:pt x="870" y="190"/>
                  </a:lnTo>
                  <a:lnTo>
                    <a:pt x="870" y="243"/>
                  </a:lnTo>
                  <a:lnTo>
                    <a:pt x="726" y="243"/>
                  </a:lnTo>
                  <a:lnTo>
                    <a:pt x="896" y="245"/>
                  </a:lnTo>
                  <a:lnTo>
                    <a:pt x="896" y="171"/>
                  </a:lnTo>
                  <a:lnTo>
                    <a:pt x="896" y="171"/>
                  </a:lnTo>
                  <a:close/>
                </a:path>
                <a:path w="1264" h="429">
                  <a:moveTo>
                    <a:pt x="874" y="121"/>
                  </a:moveTo>
                  <a:lnTo>
                    <a:pt x="766" y="121"/>
                  </a:lnTo>
                  <a:lnTo>
                    <a:pt x="838" y="142"/>
                  </a:lnTo>
                  <a:lnTo>
                    <a:pt x="874" y="142"/>
                  </a:lnTo>
                  <a:lnTo>
                    <a:pt x="874" y="121"/>
                  </a:lnTo>
                  <a:lnTo>
                    <a:pt x="874" y="121"/>
                  </a:lnTo>
                  <a:close/>
                </a:path>
                <a:path w="1264" h="429">
                  <a:moveTo>
                    <a:pt x="723" y="121"/>
                  </a:moveTo>
                  <a:lnTo>
                    <a:pt x="723" y="142"/>
                  </a:lnTo>
                  <a:lnTo>
                    <a:pt x="726" y="142"/>
                  </a:lnTo>
                  <a:lnTo>
                    <a:pt x="838" y="142"/>
                  </a:lnTo>
                  <a:lnTo>
                    <a:pt x="766" y="121"/>
                  </a:lnTo>
                  <a:lnTo>
                    <a:pt x="723" y="121"/>
                  </a:lnTo>
                  <a:lnTo>
                    <a:pt x="723" y="121"/>
                  </a:lnTo>
                  <a:close/>
                </a:path>
                <a:path w="1264" h="429">
                  <a:moveTo>
                    <a:pt x="819" y="37"/>
                  </a:moveTo>
                  <a:lnTo>
                    <a:pt x="795" y="41"/>
                  </a:lnTo>
                  <a:lnTo>
                    <a:pt x="798" y="41"/>
                  </a:lnTo>
                  <a:lnTo>
                    <a:pt x="802" y="46"/>
                  </a:lnTo>
                  <a:lnTo>
                    <a:pt x="807" y="53"/>
                  </a:lnTo>
                  <a:lnTo>
                    <a:pt x="812" y="58"/>
                  </a:lnTo>
                  <a:lnTo>
                    <a:pt x="817" y="63"/>
                  </a:lnTo>
                  <a:lnTo>
                    <a:pt x="819" y="68"/>
                  </a:lnTo>
                  <a:lnTo>
                    <a:pt x="824" y="73"/>
                  </a:lnTo>
                  <a:lnTo>
                    <a:pt x="829" y="78"/>
                  </a:lnTo>
                  <a:lnTo>
                    <a:pt x="834" y="82"/>
                  </a:lnTo>
                  <a:lnTo>
                    <a:pt x="838" y="85"/>
                  </a:lnTo>
                  <a:lnTo>
                    <a:pt x="841" y="90"/>
                  </a:lnTo>
                  <a:lnTo>
                    <a:pt x="846" y="92"/>
                  </a:lnTo>
                  <a:lnTo>
                    <a:pt x="850" y="97"/>
                  </a:lnTo>
                  <a:lnTo>
                    <a:pt x="855" y="101"/>
                  </a:lnTo>
                  <a:lnTo>
                    <a:pt x="862" y="106"/>
                  </a:lnTo>
                  <a:lnTo>
                    <a:pt x="867" y="111"/>
                  </a:lnTo>
                  <a:lnTo>
                    <a:pt x="872" y="113"/>
                  </a:lnTo>
                  <a:lnTo>
                    <a:pt x="877" y="118"/>
                  </a:lnTo>
                  <a:lnTo>
                    <a:pt x="882" y="121"/>
                  </a:lnTo>
                  <a:lnTo>
                    <a:pt x="886" y="123"/>
                  </a:lnTo>
                  <a:lnTo>
                    <a:pt x="891" y="128"/>
                  </a:lnTo>
                  <a:lnTo>
                    <a:pt x="898" y="130"/>
                  </a:lnTo>
                  <a:lnTo>
                    <a:pt x="903" y="133"/>
                  </a:lnTo>
                  <a:lnTo>
                    <a:pt x="908" y="135"/>
                  </a:lnTo>
                  <a:lnTo>
                    <a:pt x="915" y="138"/>
                  </a:lnTo>
                  <a:lnTo>
                    <a:pt x="920" y="142"/>
                  </a:lnTo>
                  <a:lnTo>
                    <a:pt x="927" y="145"/>
                  </a:lnTo>
                  <a:lnTo>
                    <a:pt x="934" y="147"/>
                  </a:lnTo>
                  <a:lnTo>
                    <a:pt x="934" y="142"/>
                  </a:lnTo>
                  <a:lnTo>
                    <a:pt x="939" y="138"/>
                  </a:lnTo>
                  <a:lnTo>
                    <a:pt x="942" y="133"/>
                  </a:lnTo>
                  <a:lnTo>
                    <a:pt x="946" y="128"/>
                  </a:lnTo>
                  <a:lnTo>
                    <a:pt x="951" y="121"/>
                  </a:lnTo>
                  <a:lnTo>
                    <a:pt x="944" y="121"/>
                  </a:lnTo>
                  <a:lnTo>
                    <a:pt x="937" y="118"/>
                  </a:lnTo>
                  <a:lnTo>
                    <a:pt x="932" y="116"/>
                  </a:lnTo>
                  <a:lnTo>
                    <a:pt x="925" y="113"/>
                  </a:lnTo>
                  <a:lnTo>
                    <a:pt x="920" y="111"/>
                  </a:lnTo>
                  <a:lnTo>
                    <a:pt x="913" y="109"/>
                  </a:lnTo>
                  <a:lnTo>
                    <a:pt x="910" y="106"/>
                  </a:lnTo>
                  <a:lnTo>
                    <a:pt x="906" y="104"/>
                  </a:lnTo>
                  <a:lnTo>
                    <a:pt x="898" y="101"/>
                  </a:lnTo>
                  <a:lnTo>
                    <a:pt x="894" y="99"/>
                  </a:lnTo>
                  <a:lnTo>
                    <a:pt x="889" y="94"/>
                  </a:lnTo>
                  <a:lnTo>
                    <a:pt x="882" y="92"/>
                  </a:lnTo>
                  <a:lnTo>
                    <a:pt x="877" y="87"/>
                  </a:lnTo>
                  <a:lnTo>
                    <a:pt x="870" y="85"/>
                  </a:lnTo>
                  <a:lnTo>
                    <a:pt x="870" y="82"/>
                  </a:lnTo>
                  <a:lnTo>
                    <a:pt x="865" y="80"/>
                  </a:lnTo>
                  <a:lnTo>
                    <a:pt x="862" y="78"/>
                  </a:lnTo>
                  <a:lnTo>
                    <a:pt x="858" y="75"/>
                  </a:lnTo>
                  <a:lnTo>
                    <a:pt x="853" y="70"/>
                  </a:lnTo>
                  <a:lnTo>
                    <a:pt x="850" y="68"/>
                  </a:lnTo>
                  <a:lnTo>
                    <a:pt x="846" y="63"/>
                  </a:lnTo>
                  <a:lnTo>
                    <a:pt x="841" y="58"/>
                  </a:lnTo>
                  <a:lnTo>
                    <a:pt x="836" y="53"/>
                  </a:lnTo>
                  <a:lnTo>
                    <a:pt x="831" y="49"/>
                  </a:lnTo>
                  <a:lnTo>
                    <a:pt x="826" y="44"/>
                  </a:lnTo>
                  <a:lnTo>
                    <a:pt x="819" y="37"/>
                  </a:lnTo>
                  <a:lnTo>
                    <a:pt x="819" y="37"/>
                  </a:lnTo>
                  <a:close/>
                </a:path>
                <a:path w="1264" h="429">
                  <a:moveTo>
                    <a:pt x="790" y="3"/>
                  </a:moveTo>
                  <a:lnTo>
                    <a:pt x="788" y="10"/>
                  </a:lnTo>
                  <a:lnTo>
                    <a:pt x="783" y="15"/>
                  </a:lnTo>
                  <a:lnTo>
                    <a:pt x="781" y="20"/>
                  </a:lnTo>
                  <a:lnTo>
                    <a:pt x="778" y="25"/>
                  </a:lnTo>
                  <a:lnTo>
                    <a:pt x="774" y="30"/>
                  </a:lnTo>
                  <a:lnTo>
                    <a:pt x="771" y="37"/>
                  </a:lnTo>
                  <a:lnTo>
                    <a:pt x="766" y="41"/>
                  </a:lnTo>
                  <a:lnTo>
                    <a:pt x="762" y="46"/>
                  </a:lnTo>
                  <a:lnTo>
                    <a:pt x="759" y="51"/>
                  </a:lnTo>
                  <a:lnTo>
                    <a:pt x="754" y="56"/>
                  </a:lnTo>
                  <a:lnTo>
                    <a:pt x="750" y="61"/>
                  </a:lnTo>
                  <a:lnTo>
                    <a:pt x="747" y="61"/>
                  </a:lnTo>
                  <a:lnTo>
                    <a:pt x="742" y="68"/>
                  </a:lnTo>
                  <a:lnTo>
                    <a:pt x="738" y="73"/>
                  </a:lnTo>
                  <a:lnTo>
                    <a:pt x="733" y="78"/>
                  </a:lnTo>
                  <a:lnTo>
                    <a:pt x="728" y="80"/>
                  </a:lnTo>
                  <a:lnTo>
                    <a:pt x="723" y="85"/>
                  </a:lnTo>
                  <a:lnTo>
                    <a:pt x="718" y="90"/>
                  </a:lnTo>
                  <a:lnTo>
                    <a:pt x="714" y="94"/>
                  </a:lnTo>
                  <a:lnTo>
                    <a:pt x="711" y="97"/>
                  </a:lnTo>
                  <a:lnTo>
                    <a:pt x="706" y="101"/>
                  </a:lnTo>
                  <a:lnTo>
                    <a:pt x="702" y="104"/>
                  </a:lnTo>
                  <a:lnTo>
                    <a:pt x="699" y="104"/>
                  </a:lnTo>
                  <a:lnTo>
                    <a:pt x="694" y="109"/>
                  </a:lnTo>
                  <a:lnTo>
                    <a:pt x="690" y="111"/>
                  </a:lnTo>
                  <a:lnTo>
                    <a:pt x="682" y="116"/>
                  </a:lnTo>
                  <a:lnTo>
                    <a:pt x="678" y="118"/>
                  </a:lnTo>
                  <a:lnTo>
                    <a:pt x="673" y="123"/>
                  </a:lnTo>
                  <a:lnTo>
                    <a:pt x="666" y="125"/>
                  </a:lnTo>
                  <a:lnTo>
                    <a:pt x="661" y="128"/>
                  </a:lnTo>
                  <a:lnTo>
                    <a:pt x="654" y="130"/>
                  </a:lnTo>
                  <a:lnTo>
                    <a:pt x="649" y="133"/>
                  </a:lnTo>
                  <a:lnTo>
                    <a:pt x="651" y="138"/>
                  </a:lnTo>
                  <a:lnTo>
                    <a:pt x="658" y="142"/>
                  </a:lnTo>
                  <a:lnTo>
                    <a:pt x="663" y="147"/>
                  </a:lnTo>
                  <a:lnTo>
                    <a:pt x="668" y="150"/>
                  </a:lnTo>
                  <a:lnTo>
                    <a:pt x="670" y="154"/>
                  </a:lnTo>
                  <a:lnTo>
                    <a:pt x="675" y="150"/>
                  </a:lnTo>
                  <a:lnTo>
                    <a:pt x="680" y="147"/>
                  </a:lnTo>
                  <a:lnTo>
                    <a:pt x="687" y="142"/>
                  </a:lnTo>
                  <a:lnTo>
                    <a:pt x="692" y="140"/>
                  </a:lnTo>
                  <a:lnTo>
                    <a:pt x="697" y="135"/>
                  </a:lnTo>
                  <a:lnTo>
                    <a:pt x="702" y="133"/>
                  </a:lnTo>
                  <a:lnTo>
                    <a:pt x="706" y="128"/>
                  </a:lnTo>
                  <a:lnTo>
                    <a:pt x="709" y="128"/>
                  </a:lnTo>
                  <a:lnTo>
                    <a:pt x="714" y="125"/>
                  </a:lnTo>
                  <a:lnTo>
                    <a:pt x="716" y="121"/>
                  </a:lnTo>
                  <a:lnTo>
                    <a:pt x="721" y="118"/>
                  </a:lnTo>
                  <a:lnTo>
                    <a:pt x="726" y="113"/>
                  </a:lnTo>
                  <a:lnTo>
                    <a:pt x="733" y="109"/>
                  </a:lnTo>
                  <a:lnTo>
                    <a:pt x="738" y="104"/>
                  </a:lnTo>
                  <a:lnTo>
                    <a:pt x="742" y="99"/>
                  </a:lnTo>
                  <a:lnTo>
                    <a:pt x="747" y="94"/>
                  </a:lnTo>
                  <a:lnTo>
                    <a:pt x="750" y="94"/>
                  </a:lnTo>
                  <a:lnTo>
                    <a:pt x="754" y="90"/>
                  </a:lnTo>
                  <a:lnTo>
                    <a:pt x="757" y="85"/>
                  </a:lnTo>
                  <a:lnTo>
                    <a:pt x="762" y="82"/>
                  </a:lnTo>
                  <a:lnTo>
                    <a:pt x="766" y="78"/>
                  </a:lnTo>
                  <a:lnTo>
                    <a:pt x="771" y="73"/>
                  </a:lnTo>
                  <a:lnTo>
                    <a:pt x="776" y="68"/>
                  </a:lnTo>
                  <a:lnTo>
                    <a:pt x="778" y="63"/>
                  </a:lnTo>
                  <a:lnTo>
                    <a:pt x="783" y="58"/>
                  </a:lnTo>
                  <a:lnTo>
                    <a:pt x="788" y="51"/>
                  </a:lnTo>
                  <a:lnTo>
                    <a:pt x="793" y="46"/>
                  </a:lnTo>
                  <a:lnTo>
                    <a:pt x="795" y="41"/>
                  </a:lnTo>
                  <a:lnTo>
                    <a:pt x="819" y="37"/>
                  </a:lnTo>
                  <a:lnTo>
                    <a:pt x="814" y="32"/>
                  </a:lnTo>
                  <a:lnTo>
                    <a:pt x="810" y="25"/>
                  </a:lnTo>
                  <a:lnTo>
                    <a:pt x="817" y="18"/>
                  </a:lnTo>
                  <a:lnTo>
                    <a:pt x="814" y="18"/>
                  </a:lnTo>
                  <a:lnTo>
                    <a:pt x="807" y="13"/>
                  </a:lnTo>
                  <a:lnTo>
                    <a:pt x="802" y="10"/>
                  </a:lnTo>
                  <a:lnTo>
                    <a:pt x="795" y="8"/>
                  </a:lnTo>
                  <a:lnTo>
                    <a:pt x="790" y="3"/>
                  </a:lnTo>
                  <a:lnTo>
                    <a:pt x="790" y="3"/>
                  </a:lnTo>
                  <a:close/>
                </a:path>
                <a:path w="1264" h="429">
                  <a:moveTo>
                    <a:pt x="1131" y="226"/>
                  </a:moveTo>
                  <a:lnTo>
                    <a:pt x="1131" y="233"/>
                  </a:lnTo>
                  <a:lnTo>
                    <a:pt x="1129" y="238"/>
                  </a:lnTo>
                  <a:lnTo>
                    <a:pt x="1129" y="245"/>
                  </a:lnTo>
                  <a:lnTo>
                    <a:pt x="1126" y="250"/>
                  </a:lnTo>
                  <a:lnTo>
                    <a:pt x="1124" y="255"/>
                  </a:lnTo>
                  <a:lnTo>
                    <a:pt x="1119" y="258"/>
                  </a:lnTo>
                  <a:lnTo>
                    <a:pt x="1059" y="258"/>
                  </a:lnTo>
                  <a:lnTo>
                    <a:pt x="1150" y="260"/>
                  </a:lnTo>
                  <a:lnTo>
                    <a:pt x="1153" y="253"/>
                  </a:lnTo>
                  <a:lnTo>
                    <a:pt x="1158" y="245"/>
                  </a:lnTo>
                  <a:lnTo>
                    <a:pt x="1160" y="236"/>
                  </a:lnTo>
                  <a:lnTo>
                    <a:pt x="1155" y="236"/>
                  </a:lnTo>
                  <a:lnTo>
                    <a:pt x="1148" y="233"/>
                  </a:lnTo>
                  <a:lnTo>
                    <a:pt x="1143" y="231"/>
                  </a:lnTo>
                  <a:lnTo>
                    <a:pt x="1136" y="229"/>
                  </a:lnTo>
                  <a:lnTo>
                    <a:pt x="1131" y="226"/>
                  </a:lnTo>
                  <a:lnTo>
                    <a:pt x="1131" y="226"/>
                  </a:lnTo>
                  <a:close/>
                </a:path>
                <a:path w="1264" h="429">
                  <a:moveTo>
                    <a:pt x="1021" y="125"/>
                  </a:moveTo>
                  <a:lnTo>
                    <a:pt x="1021" y="262"/>
                  </a:lnTo>
                  <a:lnTo>
                    <a:pt x="1023" y="267"/>
                  </a:lnTo>
                  <a:lnTo>
                    <a:pt x="1026" y="272"/>
                  </a:lnTo>
                  <a:lnTo>
                    <a:pt x="1030" y="274"/>
                  </a:lnTo>
                  <a:lnTo>
                    <a:pt x="1035" y="277"/>
                  </a:lnTo>
                  <a:lnTo>
                    <a:pt x="1040" y="279"/>
                  </a:lnTo>
                  <a:lnTo>
                    <a:pt x="1124" y="279"/>
                  </a:lnTo>
                  <a:lnTo>
                    <a:pt x="1131" y="277"/>
                  </a:lnTo>
                  <a:lnTo>
                    <a:pt x="1136" y="277"/>
                  </a:lnTo>
                  <a:lnTo>
                    <a:pt x="1143" y="272"/>
                  </a:lnTo>
                  <a:lnTo>
                    <a:pt x="1146" y="270"/>
                  </a:lnTo>
                  <a:lnTo>
                    <a:pt x="1148" y="265"/>
                  </a:lnTo>
                  <a:lnTo>
                    <a:pt x="1150" y="260"/>
                  </a:lnTo>
                  <a:lnTo>
                    <a:pt x="1059" y="258"/>
                  </a:lnTo>
                  <a:lnTo>
                    <a:pt x="1054" y="258"/>
                  </a:lnTo>
                  <a:lnTo>
                    <a:pt x="1050" y="255"/>
                  </a:lnTo>
                  <a:lnTo>
                    <a:pt x="1047" y="253"/>
                  </a:lnTo>
                  <a:lnTo>
                    <a:pt x="1045" y="248"/>
                  </a:lnTo>
                  <a:lnTo>
                    <a:pt x="1045" y="128"/>
                  </a:lnTo>
                  <a:lnTo>
                    <a:pt x="1102" y="128"/>
                  </a:lnTo>
                  <a:lnTo>
                    <a:pt x="1021" y="125"/>
                  </a:lnTo>
                  <a:lnTo>
                    <a:pt x="1021" y="125"/>
                  </a:lnTo>
                  <a:close/>
                </a:path>
                <a:path w="1264" h="429">
                  <a:moveTo>
                    <a:pt x="982" y="109"/>
                  </a:moveTo>
                  <a:lnTo>
                    <a:pt x="978" y="111"/>
                  </a:lnTo>
                  <a:lnTo>
                    <a:pt x="978" y="113"/>
                  </a:lnTo>
                  <a:lnTo>
                    <a:pt x="982" y="116"/>
                  </a:lnTo>
                  <a:lnTo>
                    <a:pt x="987" y="121"/>
                  </a:lnTo>
                  <a:lnTo>
                    <a:pt x="994" y="125"/>
                  </a:lnTo>
                  <a:lnTo>
                    <a:pt x="999" y="130"/>
                  </a:lnTo>
                  <a:lnTo>
                    <a:pt x="1002" y="128"/>
                  </a:lnTo>
                  <a:lnTo>
                    <a:pt x="1006" y="123"/>
                  </a:lnTo>
                  <a:lnTo>
                    <a:pt x="1011" y="118"/>
                  </a:lnTo>
                  <a:lnTo>
                    <a:pt x="1016" y="113"/>
                  </a:lnTo>
                  <a:lnTo>
                    <a:pt x="1018" y="109"/>
                  </a:lnTo>
                  <a:lnTo>
                    <a:pt x="982" y="109"/>
                  </a:lnTo>
                  <a:lnTo>
                    <a:pt x="982" y="109"/>
                  </a:lnTo>
                  <a:close/>
                </a:path>
                <a:path w="1264" h="429">
                  <a:moveTo>
                    <a:pt x="1196" y="53"/>
                  </a:moveTo>
                  <a:lnTo>
                    <a:pt x="1167" y="53"/>
                  </a:lnTo>
                  <a:lnTo>
                    <a:pt x="1167" y="56"/>
                  </a:lnTo>
                  <a:lnTo>
                    <a:pt x="1170" y="61"/>
                  </a:lnTo>
                  <a:lnTo>
                    <a:pt x="1170" y="217"/>
                  </a:lnTo>
                  <a:lnTo>
                    <a:pt x="1167" y="224"/>
                  </a:lnTo>
                  <a:lnTo>
                    <a:pt x="1196" y="224"/>
                  </a:lnTo>
                  <a:lnTo>
                    <a:pt x="1196" y="221"/>
                  </a:lnTo>
                  <a:lnTo>
                    <a:pt x="1196" y="217"/>
                  </a:lnTo>
                  <a:lnTo>
                    <a:pt x="1194" y="210"/>
                  </a:lnTo>
                  <a:lnTo>
                    <a:pt x="1194" y="97"/>
                  </a:lnTo>
                  <a:lnTo>
                    <a:pt x="1194" y="90"/>
                  </a:lnTo>
                  <a:lnTo>
                    <a:pt x="1194" y="65"/>
                  </a:lnTo>
                  <a:lnTo>
                    <a:pt x="1196" y="58"/>
                  </a:lnTo>
                  <a:lnTo>
                    <a:pt x="1196" y="53"/>
                  </a:lnTo>
                  <a:lnTo>
                    <a:pt x="1196" y="53"/>
                  </a:lnTo>
                  <a:close/>
                </a:path>
                <a:path w="1264" h="429">
                  <a:moveTo>
                    <a:pt x="1110" y="44"/>
                  </a:moveTo>
                  <a:lnTo>
                    <a:pt x="1074" y="46"/>
                  </a:lnTo>
                  <a:lnTo>
                    <a:pt x="1076" y="46"/>
                  </a:lnTo>
                  <a:lnTo>
                    <a:pt x="1081" y="51"/>
                  </a:lnTo>
                  <a:lnTo>
                    <a:pt x="1086" y="53"/>
                  </a:lnTo>
                  <a:lnTo>
                    <a:pt x="1090" y="58"/>
                  </a:lnTo>
                  <a:lnTo>
                    <a:pt x="1098" y="61"/>
                  </a:lnTo>
                  <a:lnTo>
                    <a:pt x="1102" y="65"/>
                  </a:lnTo>
                  <a:lnTo>
                    <a:pt x="1107" y="68"/>
                  </a:lnTo>
                  <a:lnTo>
                    <a:pt x="1110" y="73"/>
                  </a:lnTo>
                  <a:lnTo>
                    <a:pt x="1114" y="75"/>
                  </a:lnTo>
                  <a:lnTo>
                    <a:pt x="1119" y="80"/>
                  </a:lnTo>
                  <a:lnTo>
                    <a:pt x="1124" y="85"/>
                  </a:lnTo>
                  <a:lnTo>
                    <a:pt x="1129" y="90"/>
                  </a:lnTo>
                  <a:lnTo>
                    <a:pt x="1134" y="97"/>
                  </a:lnTo>
                  <a:lnTo>
                    <a:pt x="1141" y="104"/>
                  </a:lnTo>
                  <a:lnTo>
                    <a:pt x="1141" y="101"/>
                  </a:lnTo>
                  <a:lnTo>
                    <a:pt x="1146" y="97"/>
                  </a:lnTo>
                  <a:lnTo>
                    <a:pt x="1150" y="92"/>
                  </a:lnTo>
                  <a:lnTo>
                    <a:pt x="1155" y="87"/>
                  </a:lnTo>
                  <a:lnTo>
                    <a:pt x="1160" y="85"/>
                  </a:lnTo>
                  <a:lnTo>
                    <a:pt x="1158" y="82"/>
                  </a:lnTo>
                  <a:lnTo>
                    <a:pt x="1153" y="78"/>
                  </a:lnTo>
                  <a:lnTo>
                    <a:pt x="1148" y="73"/>
                  </a:lnTo>
                  <a:lnTo>
                    <a:pt x="1141" y="68"/>
                  </a:lnTo>
                  <a:lnTo>
                    <a:pt x="1136" y="63"/>
                  </a:lnTo>
                  <a:lnTo>
                    <a:pt x="1131" y="58"/>
                  </a:lnTo>
                  <a:lnTo>
                    <a:pt x="1126" y="56"/>
                  </a:lnTo>
                  <a:lnTo>
                    <a:pt x="1122" y="53"/>
                  </a:lnTo>
                  <a:lnTo>
                    <a:pt x="1117" y="49"/>
                  </a:lnTo>
                  <a:lnTo>
                    <a:pt x="1114" y="46"/>
                  </a:lnTo>
                  <a:lnTo>
                    <a:pt x="1110" y="44"/>
                  </a:lnTo>
                  <a:lnTo>
                    <a:pt x="1110" y="44"/>
                  </a:lnTo>
                  <a:close/>
                </a:path>
                <a:path w="1264" h="429">
                  <a:moveTo>
                    <a:pt x="1263" y="10"/>
                  </a:moveTo>
                  <a:lnTo>
                    <a:pt x="1237" y="10"/>
                  </a:lnTo>
                  <a:lnTo>
                    <a:pt x="1237" y="15"/>
                  </a:lnTo>
                  <a:lnTo>
                    <a:pt x="1237" y="34"/>
                  </a:lnTo>
                  <a:lnTo>
                    <a:pt x="1239" y="41"/>
                  </a:lnTo>
                  <a:lnTo>
                    <a:pt x="1239" y="245"/>
                  </a:lnTo>
                  <a:lnTo>
                    <a:pt x="1237" y="253"/>
                  </a:lnTo>
                  <a:lnTo>
                    <a:pt x="1234" y="258"/>
                  </a:lnTo>
                  <a:lnTo>
                    <a:pt x="1232" y="260"/>
                  </a:lnTo>
                  <a:lnTo>
                    <a:pt x="1201" y="260"/>
                  </a:lnTo>
                  <a:lnTo>
                    <a:pt x="1206" y="265"/>
                  </a:lnTo>
                  <a:lnTo>
                    <a:pt x="1208" y="272"/>
                  </a:lnTo>
                  <a:lnTo>
                    <a:pt x="1210" y="277"/>
                  </a:lnTo>
                  <a:lnTo>
                    <a:pt x="1213" y="281"/>
                  </a:lnTo>
                  <a:lnTo>
                    <a:pt x="1213" y="289"/>
                  </a:lnTo>
                  <a:lnTo>
                    <a:pt x="1220" y="289"/>
                  </a:lnTo>
                  <a:lnTo>
                    <a:pt x="1230" y="286"/>
                  </a:lnTo>
                  <a:lnTo>
                    <a:pt x="1234" y="284"/>
                  </a:lnTo>
                  <a:lnTo>
                    <a:pt x="1242" y="284"/>
                  </a:lnTo>
                  <a:lnTo>
                    <a:pt x="1246" y="281"/>
                  </a:lnTo>
                  <a:lnTo>
                    <a:pt x="1251" y="281"/>
                  </a:lnTo>
                  <a:lnTo>
                    <a:pt x="1254" y="279"/>
                  </a:lnTo>
                  <a:lnTo>
                    <a:pt x="1258" y="274"/>
                  </a:lnTo>
                  <a:lnTo>
                    <a:pt x="1261" y="270"/>
                  </a:lnTo>
                  <a:lnTo>
                    <a:pt x="1261" y="30"/>
                  </a:lnTo>
                  <a:lnTo>
                    <a:pt x="1263" y="22"/>
                  </a:lnTo>
                  <a:lnTo>
                    <a:pt x="1263" y="10"/>
                  </a:lnTo>
                  <a:lnTo>
                    <a:pt x="1263" y="10"/>
                  </a:lnTo>
                  <a:close/>
                </a:path>
                <a:path w="1264" h="429">
                  <a:moveTo>
                    <a:pt x="1069" y="1"/>
                  </a:moveTo>
                  <a:lnTo>
                    <a:pt x="1066" y="8"/>
                  </a:lnTo>
                  <a:lnTo>
                    <a:pt x="1064" y="13"/>
                  </a:lnTo>
                  <a:lnTo>
                    <a:pt x="1059" y="20"/>
                  </a:lnTo>
                  <a:lnTo>
                    <a:pt x="1057" y="25"/>
                  </a:lnTo>
                  <a:lnTo>
                    <a:pt x="1054" y="30"/>
                  </a:lnTo>
                  <a:lnTo>
                    <a:pt x="1050" y="34"/>
                  </a:lnTo>
                  <a:lnTo>
                    <a:pt x="1047" y="39"/>
                  </a:lnTo>
                  <a:lnTo>
                    <a:pt x="1045" y="44"/>
                  </a:lnTo>
                  <a:lnTo>
                    <a:pt x="1040" y="49"/>
                  </a:lnTo>
                  <a:lnTo>
                    <a:pt x="1035" y="53"/>
                  </a:lnTo>
                  <a:lnTo>
                    <a:pt x="1033" y="58"/>
                  </a:lnTo>
                  <a:lnTo>
                    <a:pt x="1028" y="63"/>
                  </a:lnTo>
                  <a:lnTo>
                    <a:pt x="1026" y="68"/>
                  </a:lnTo>
                  <a:lnTo>
                    <a:pt x="1021" y="73"/>
                  </a:lnTo>
                  <a:lnTo>
                    <a:pt x="1018" y="78"/>
                  </a:lnTo>
                  <a:lnTo>
                    <a:pt x="1014" y="82"/>
                  </a:lnTo>
                  <a:lnTo>
                    <a:pt x="1009" y="85"/>
                  </a:lnTo>
                  <a:lnTo>
                    <a:pt x="1004" y="90"/>
                  </a:lnTo>
                  <a:lnTo>
                    <a:pt x="1002" y="92"/>
                  </a:lnTo>
                  <a:lnTo>
                    <a:pt x="997" y="97"/>
                  </a:lnTo>
                  <a:lnTo>
                    <a:pt x="992" y="99"/>
                  </a:lnTo>
                  <a:lnTo>
                    <a:pt x="987" y="104"/>
                  </a:lnTo>
                  <a:lnTo>
                    <a:pt x="982" y="109"/>
                  </a:lnTo>
                  <a:lnTo>
                    <a:pt x="1018" y="109"/>
                  </a:lnTo>
                  <a:lnTo>
                    <a:pt x="1018" y="113"/>
                  </a:lnTo>
                  <a:lnTo>
                    <a:pt x="1021" y="118"/>
                  </a:lnTo>
                  <a:lnTo>
                    <a:pt x="1021" y="125"/>
                  </a:lnTo>
                  <a:lnTo>
                    <a:pt x="1102" y="128"/>
                  </a:lnTo>
                  <a:lnTo>
                    <a:pt x="1102" y="133"/>
                  </a:lnTo>
                  <a:lnTo>
                    <a:pt x="1105" y="142"/>
                  </a:lnTo>
                  <a:lnTo>
                    <a:pt x="1102" y="152"/>
                  </a:lnTo>
                  <a:lnTo>
                    <a:pt x="1102" y="176"/>
                  </a:lnTo>
                  <a:lnTo>
                    <a:pt x="1100" y="181"/>
                  </a:lnTo>
                  <a:lnTo>
                    <a:pt x="1100" y="183"/>
                  </a:lnTo>
                  <a:lnTo>
                    <a:pt x="1098" y="185"/>
                  </a:lnTo>
                  <a:lnTo>
                    <a:pt x="1093" y="188"/>
                  </a:lnTo>
                  <a:lnTo>
                    <a:pt x="1088" y="188"/>
                  </a:lnTo>
                  <a:lnTo>
                    <a:pt x="1083" y="190"/>
                  </a:lnTo>
                  <a:lnTo>
                    <a:pt x="1066" y="190"/>
                  </a:lnTo>
                  <a:lnTo>
                    <a:pt x="1066" y="195"/>
                  </a:lnTo>
                  <a:lnTo>
                    <a:pt x="1071" y="200"/>
                  </a:lnTo>
                  <a:lnTo>
                    <a:pt x="1071" y="207"/>
                  </a:lnTo>
                  <a:lnTo>
                    <a:pt x="1074" y="212"/>
                  </a:lnTo>
                  <a:lnTo>
                    <a:pt x="1076" y="219"/>
                  </a:lnTo>
                  <a:lnTo>
                    <a:pt x="1078" y="217"/>
                  </a:lnTo>
                  <a:lnTo>
                    <a:pt x="1086" y="217"/>
                  </a:lnTo>
                  <a:lnTo>
                    <a:pt x="1090" y="214"/>
                  </a:lnTo>
                  <a:lnTo>
                    <a:pt x="1098" y="214"/>
                  </a:lnTo>
                  <a:lnTo>
                    <a:pt x="1102" y="212"/>
                  </a:lnTo>
                  <a:lnTo>
                    <a:pt x="1110" y="210"/>
                  </a:lnTo>
                  <a:lnTo>
                    <a:pt x="1114" y="207"/>
                  </a:lnTo>
                  <a:lnTo>
                    <a:pt x="1119" y="202"/>
                  </a:lnTo>
                  <a:lnTo>
                    <a:pt x="1124" y="198"/>
                  </a:lnTo>
                  <a:lnTo>
                    <a:pt x="1126" y="190"/>
                  </a:lnTo>
                  <a:lnTo>
                    <a:pt x="1126" y="181"/>
                  </a:lnTo>
                  <a:lnTo>
                    <a:pt x="1129" y="173"/>
                  </a:lnTo>
                  <a:lnTo>
                    <a:pt x="1129" y="106"/>
                  </a:lnTo>
                  <a:lnTo>
                    <a:pt x="1023" y="106"/>
                  </a:lnTo>
                  <a:lnTo>
                    <a:pt x="1042" y="85"/>
                  </a:lnTo>
                  <a:lnTo>
                    <a:pt x="1045" y="82"/>
                  </a:lnTo>
                  <a:lnTo>
                    <a:pt x="1050" y="78"/>
                  </a:lnTo>
                  <a:lnTo>
                    <a:pt x="1052" y="73"/>
                  </a:lnTo>
                  <a:lnTo>
                    <a:pt x="1057" y="68"/>
                  </a:lnTo>
                  <a:lnTo>
                    <a:pt x="1059" y="63"/>
                  </a:lnTo>
                  <a:lnTo>
                    <a:pt x="1064" y="58"/>
                  </a:lnTo>
                  <a:lnTo>
                    <a:pt x="1069" y="51"/>
                  </a:lnTo>
                  <a:lnTo>
                    <a:pt x="1074" y="46"/>
                  </a:lnTo>
                  <a:lnTo>
                    <a:pt x="1110" y="44"/>
                  </a:lnTo>
                  <a:lnTo>
                    <a:pt x="1105" y="41"/>
                  </a:lnTo>
                  <a:lnTo>
                    <a:pt x="1098" y="37"/>
                  </a:lnTo>
                  <a:lnTo>
                    <a:pt x="1093" y="34"/>
                  </a:lnTo>
                  <a:lnTo>
                    <a:pt x="1088" y="30"/>
                  </a:lnTo>
                  <a:lnTo>
                    <a:pt x="1083" y="27"/>
                  </a:lnTo>
                  <a:lnTo>
                    <a:pt x="1086" y="25"/>
                  </a:lnTo>
                  <a:lnTo>
                    <a:pt x="1090" y="22"/>
                  </a:lnTo>
                  <a:lnTo>
                    <a:pt x="1098" y="18"/>
                  </a:lnTo>
                  <a:lnTo>
                    <a:pt x="1090" y="15"/>
                  </a:lnTo>
                  <a:lnTo>
                    <a:pt x="1083" y="10"/>
                  </a:lnTo>
                  <a:lnTo>
                    <a:pt x="1078" y="8"/>
                  </a:lnTo>
                  <a:lnTo>
                    <a:pt x="1074" y="5"/>
                  </a:lnTo>
                  <a:lnTo>
                    <a:pt x="1069" y="1"/>
                  </a:lnTo>
                  <a:lnTo>
                    <a:pt x="1069" y="1"/>
                  </a:lnTo>
                  <a:close/>
                </a:path>
                <a:path w="1264" h="429">
                  <a:moveTo>
                    <a:pt x="61" y="339"/>
                  </a:moveTo>
                  <a:lnTo>
                    <a:pt x="3" y="339"/>
                  </a:lnTo>
                  <a:lnTo>
                    <a:pt x="3" y="349"/>
                  </a:lnTo>
                  <a:lnTo>
                    <a:pt x="49" y="349"/>
                  </a:lnTo>
                  <a:lnTo>
                    <a:pt x="1" y="418"/>
                  </a:lnTo>
                  <a:lnTo>
                    <a:pt x="1" y="428"/>
                  </a:lnTo>
                  <a:lnTo>
                    <a:pt x="63" y="428"/>
                  </a:lnTo>
                  <a:lnTo>
                    <a:pt x="63" y="418"/>
                  </a:lnTo>
                  <a:lnTo>
                    <a:pt x="13" y="418"/>
                  </a:lnTo>
                  <a:lnTo>
                    <a:pt x="61" y="349"/>
                  </a:lnTo>
                  <a:lnTo>
                    <a:pt x="61" y="339"/>
                  </a:lnTo>
                  <a:lnTo>
                    <a:pt x="61" y="339"/>
                  </a:lnTo>
                  <a:close/>
                </a:path>
                <a:path w="1264" h="429">
                  <a:moveTo>
                    <a:pt x="138" y="339"/>
                  </a:moveTo>
                  <a:lnTo>
                    <a:pt x="123" y="339"/>
                  </a:lnTo>
                  <a:lnTo>
                    <a:pt x="123" y="378"/>
                  </a:lnTo>
                  <a:lnTo>
                    <a:pt x="90" y="378"/>
                  </a:lnTo>
                  <a:lnTo>
                    <a:pt x="123" y="387"/>
                  </a:lnTo>
                  <a:lnTo>
                    <a:pt x="123" y="428"/>
                  </a:lnTo>
                  <a:lnTo>
                    <a:pt x="138" y="428"/>
                  </a:lnTo>
                  <a:lnTo>
                    <a:pt x="138" y="339"/>
                  </a:lnTo>
                  <a:lnTo>
                    <a:pt x="138" y="339"/>
                  </a:lnTo>
                  <a:close/>
                </a:path>
                <a:path w="1264" h="429">
                  <a:moveTo>
                    <a:pt x="90" y="339"/>
                  </a:moveTo>
                  <a:lnTo>
                    <a:pt x="78" y="339"/>
                  </a:lnTo>
                  <a:lnTo>
                    <a:pt x="78" y="428"/>
                  </a:lnTo>
                  <a:lnTo>
                    <a:pt x="90" y="428"/>
                  </a:lnTo>
                  <a:lnTo>
                    <a:pt x="90" y="387"/>
                  </a:lnTo>
                  <a:lnTo>
                    <a:pt x="123" y="387"/>
                  </a:lnTo>
                  <a:lnTo>
                    <a:pt x="90" y="378"/>
                  </a:lnTo>
                  <a:lnTo>
                    <a:pt x="90" y="339"/>
                  </a:lnTo>
                  <a:lnTo>
                    <a:pt x="90" y="339"/>
                  </a:lnTo>
                  <a:close/>
                </a:path>
                <a:path w="1264" h="429">
                  <a:moveTo>
                    <a:pt x="205" y="349"/>
                  </a:moveTo>
                  <a:lnTo>
                    <a:pt x="183" y="349"/>
                  </a:lnTo>
                  <a:lnTo>
                    <a:pt x="186" y="349"/>
                  </a:lnTo>
                  <a:lnTo>
                    <a:pt x="188" y="349"/>
                  </a:lnTo>
                  <a:lnTo>
                    <a:pt x="190" y="351"/>
                  </a:lnTo>
                  <a:lnTo>
                    <a:pt x="193" y="353"/>
                  </a:lnTo>
                  <a:lnTo>
                    <a:pt x="195" y="356"/>
                  </a:lnTo>
                  <a:lnTo>
                    <a:pt x="198" y="358"/>
                  </a:lnTo>
                  <a:lnTo>
                    <a:pt x="198" y="363"/>
                  </a:lnTo>
                  <a:lnTo>
                    <a:pt x="200" y="368"/>
                  </a:lnTo>
                  <a:lnTo>
                    <a:pt x="200" y="399"/>
                  </a:lnTo>
                  <a:lnTo>
                    <a:pt x="198" y="401"/>
                  </a:lnTo>
                  <a:lnTo>
                    <a:pt x="198" y="409"/>
                  </a:lnTo>
                  <a:lnTo>
                    <a:pt x="195" y="409"/>
                  </a:lnTo>
                  <a:lnTo>
                    <a:pt x="195" y="411"/>
                  </a:lnTo>
                  <a:lnTo>
                    <a:pt x="193" y="413"/>
                  </a:lnTo>
                  <a:lnTo>
                    <a:pt x="190" y="416"/>
                  </a:lnTo>
                  <a:lnTo>
                    <a:pt x="188" y="418"/>
                  </a:lnTo>
                  <a:lnTo>
                    <a:pt x="159" y="418"/>
                  </a:lnTo>
                  <a:lnTo>
                    <a:pt x="162" y="421"/>
                  </a:lnTo>
                  <a:lnTo>
                    <a:pt x="164" y="423"/>
                  </a:lnTo>
                  <a:lnTo>
                    <a:pt x="166" y="423"/>
                  </a:lnTo>
                  <a:lnTo>
                    <a:pt x="169" y="425"/>
                  </a:lnTo>
                  <a:lnTo>
                    <a:pt x="171" y="425"/>
                  </a:lnTo>
                  <a:lnTo>
                    <a:pt x="174" y="428"/>
                  </a:lnTo>
                  <a:lnTo>
                    <a:pt x="190" y="428"/>
                  </a:lnTo>
                  <a:lnTo>
                    <a:pt x="193" y="425"/>
                  </a:lnTo>
                  <a:lnTo>
                    <a:pt x="195" y="425"/>
                  </a:lnTo>
                  <a:lnTo>
                    <a:pt x="198" y="423"/>
                  </a:lnTo>
                  <a:lnTo>
                    <a:pt x="200" y="423"/>
                  </a:lnTo>
                  <a:lnTo>
                    <a:pt x="202" y="421"/>
                  </a:lnTo>
                  <a:lnTo>
                    <a:pt x="205" y="418"/>
                  </a:lnTo>
                  <a:lnTo>
                    <a:pt x="207" y="418"/>
                  </a:lnTo>
                  <a:lnTo>
                    <a:pt x="207" y="416"/>
                  </a:lnTo>
                  <a:lnTo>
                    <a:pt x="207" y="413"/>
                  </a:lnTo>
                  <a:lnTo>
                    <a:pt x="210" y="413"/>
                  </a:lnTo>
                  <a:lnTo>
                    <a:pt x="210" y="409"/>
                  </a:lnTo>
                  <a:lnTo>
                    <a:pt x="212" y="406"/>
                  </a:lnTo>
                  <a:lnTo>
                    <a:pt x="212" y="401"/>
                  </a:lnTo>
                  <a:lnTo>
                    <a:pt x="214" y="399"/>
                  </a:lnTo>
                  <a:lnTo>
                    <a:pt x="214" y="368"/>
                  </a:lnTo>
                  <a:lnTo>
                    <a:pt x="212" y="365"/>
                  </a:lnTo>
                  <a:lnTo>
                    <a:pt x="212" y="358"/>
                  </a:lnTo>
                  <a:lnTo>
                    <a:pt x="210" y="356"/>
                  </a:lnTo>
                  <a:lnTo>
                    <a:pt x="210" y="353"/>
                  </a:lnTo>
                  <a:lnTo>
                    <a:pt x="207" y="351"/>
                  </a:lnTo>
                  <a:lnTo>
                    <a:pt x="207" y="349"/>
                  </a:lnTo>
                  <a:lnTo>
                    <a:pt x="205" y="349"/>
                  </a:lnTo>
                  <a:lnTo>
                    <a:pt x="205" y="349"/>
                  </a:lnTo>
                  <a:close/>
                </a:path>
                <a:path w="1264" h="429">
                  <a:moveTo>
                    <a:pt x="183" y="339"/>
                  </a:moveTo>
                  <a:lnTo>
                    <a:pt x="171" y="339"/>
                  </a:lnTo>
                  <a:lnTo>
                    <a:pt x="169" y="341"/>
                  </a:lnTo>
                  <a:lnTo>
                    <a:pt x="166" y="341"/>
                  </a:lnTo>
                  <a:lnTo>
                    <a:pt x="164" y="344"/>
                  </a:lnTo>
                  <a:lnTo>
                    <a:pt x="162" y="346"/>
                  </a:lnTo>
                  <a:lnTo>
                    <a:pt x="159" y="346"/>
                  </a:lnTo>
                  <a:lnTo>
                    <a:pt x="159" y="349"/>
                  </a:lnTo>
                  <a:lnTo>
                    <a:pt x="157" y="351"/>
                  </a:lnTo>
                  <a:lnTo>
                    <a:pt x="154" y="353"/>
                  </a:lnTo>
                  <a:lnTo>
                    <a:pt x="154" y="356"/>
                  </a:lnTo>
                  <a:lnTo>
                    <a:pt x="152" y="358"/>
                  </a:lnTo>
                  <a:lnTo>
                    <a:pt x="152" y="365"/>
                  </a:lnTo>
                  <a:lnTo>
                    <a:pt x="150" y="368"/>
                  </a:lnTo>
                  <a:lnTo>
                    <a:pt x="150" y="385"/>
                  </a:lnTo>
                  <a:lnTo>
                    <a:pt x="150" y="390"/>
                  </a:lnTo>
                  <a:lnTo>
                    <a:pt x="150" y="399"/>
                  </a:lnTo>
                  <a:lnTo>
                    <a:pt x="152" y="401"/>
                  </a:lnTo>
                  <a:lnTo>
                    <a:pt x="152" y="409"/>
                  </a:lnTo>
                  <a:lnTo>
                    <a:pt x="154" y="411"/>
                  </a:lnTo>
                  <a:lnTo>
                    <a:pt x="157" y="413"/>
                  </a:lnTo>
                  <a:lnTo>
                    <a:pt x="157" y="416"/>
                  </a:lnTo>
                  <a:lnTo>
                    <a:pt x="159" y="418"/>
                  </a:lnTo>
                  <a:lnTo>
                    <a:pt x="183" y="418"/>
                  </a:lnTo>
                  <a:lnTo>
                    <a:pt x="181" y="418"/>
                  </a:lnTo>
                  <a:lnTo>
                    <a:pt x="178" y="418"/>
                  </a:lnTo>
                  <a:lnTo>
                    <a:pt x="176" y="416"/>
                  </a:lnTo>
                  <a:lnTo>
                    <a:pt x="174" y="416"/>
                  </a:lnTo>
                  <a:lnTo>
                    <a:pt x="171" y="413"/>
                  </a:lnTo>
                  <a:lnTo>
                    <a:pt x="169" y="411"/>
                  </a:lnTo>
                  <a:lnTo>
                    <a:pt x="169" y="409"/>
                  </a:lnTo>
                  <a:lnTo>
                    <a:pt x="166" y="409"/>
                  </a:lnTo>
                  <a:lnTo>
                    <a:pt x="166" y="404"/>
                  </a:lnTo>
                  <a:lnTo>
                    <a:pt x="164" y="401"/>
                  </a:lnTo>
                  <a:lnTo>
                    <a:pt x="164" y="363"/>
                  </a:lnTo>
                  <a:lnTo>
                    <a:pt x="166" y="361"/>
                  </a:lnTo>
                  <a:lnTo>
                    <a:pt x="166" y="358"/>
                  </a:lnTo>
                  <a:lnTo>
                    <a:pt x="169" y="356"/>
                  </a:lnTo>
                  <a:lnTo>
                    <a:pt x="169" y="353"/>
                  </a:lnTo>
                  <a:lnTo>
                    <a:pt x="171" y="351"/>
                  </a:lnTo>
                  <a:lnTo>
                    <a:pt x="174" y="351"/>
                  </a:lnTo>
                  <a:lnTo>
                    <a:pt x="176" y="349"/>
                  </a:lnTo>
                  <a:lnTo>
                    <a:pt x="205" y="349"/>
                  </a:lnTo>
                  <a:lnTo>
                    <a:pt x="202" y="346"/>
                  </a:lnTo>
                  <a:lnTo>
                    <a:pt x="200" y="344"/>
                  </a:lnTo>
                  <a:lnTo>
                    <a:pt x="198" y="344"/>
                  </a:lnTo>
                  <a:lnTo>
                    <a:pt x="195" y="341"/>
                  </a:lnTo>
                  <a:lnTo>
                    <a:pt x="193" y="341"/>
                  </a:lnTo>
                  <a:lnTo>
                    <a:pt x="190" y="339"/>
                  </a:lnTo>
                  <a:lnTo>
                    <a:pt x="183" y="339"/>
                  </a:lnTo>
                  <a:lnTo>
                    <a:pt x="183" y="339"/>
                  </a:lnTo>
                  <a:close/>
                </a:path>
                <a:path w="1264" h="429">
                  <a:moveTo>
                    <a:pt x="241" y="339"/>
                  </a:moveTo>
                  <a:lnTo>
                    <a:pt x="226" y="339"/>
                  </a:lnTo>
                  <a:lnTo>
                    <a:pt x="226" y="428"/>
                  </a:lnTo>
                  <a:lnTo>
                    <a:pt x="238" y="428"/>
                  </a:lnTo>
                  <a:lnTo>
                    <a:pt x="238" y="363"/>
                  </a:lnTo>
                  <a:lnTo>
                    <a:pt x="241" y="363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  <a:path w="1264" h="429">
                  <a:moveTo>
                    <a:pt x="241" y="339"/>
                  </a:moveTo>
                  <a:lnTo>
                    <a:pt x="241" y="363"/>
                  </a:lnTo>
                  <a:lnTo>
                    <a:pt x="272" y="428"/>
                  </a:lnTo>
                  <a:lnTo>
                    <a:pt x="272" y="404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  <a:path w="1264" h="429">
                  <a:moveTo>
                    <a:pt x="286" y="339"/>
                  </a:moveTo>
                  <a:lnTo>
                    <a:pt x="274" y="339"/>
                  </a:lnTo>
                  <a:lnTo>
                    <a:pt x="274" y="404"/>
                  </a:lnTo>
                  <a:lnTo>
                    <a:pt x="272" y="404"/>
                  </a:lnTo>
                  <a:lnTo>
                    <a:pt x="272" y="428"/>
                  </a:lnTo>
                  <a:lnTo>
                    <a:pt x="286" y="428"/>
                  </a:lnTo>
                  <a:lnTo>
                    <a:pt x="286" y="339"/>
                  </a:lnTo>
                  <a:lnTo>
                    <a:pt x="286" y="339"/>
                  </a:lnTo>
                  <a:close/>
                </a:path>
                <a:path w="1264" h="429">
                  <a:moveTo>
                    <a:pt x="313" y="418"/>
                  </a:moveTo>
                  <a:lnTo>
                    <a:pt x="315" y="421"/>
                  </a:lnTo>
                  <a:lnTo>
                    <a:pt x="318" y="423"/>
                  </a:lnTo>
                  <a:lnTo>
                    <a:pt x="320" y="425"/>
                  </a:lnTo>
                  <a:lnTo>
                    <a:pt x="325" y="425"/>
                  </a:lnTo>
                  <a:lnTo>
                    <a:pt x="327" y="428"/>
                  </a:lnTo>
                  <a:lnTo>
                    <a:pt x="339" y="428"/>
                  </a:lnTo>
                  <a:lnTo>
                    <a:pt x="344" y="425"/>
                  </a:lnTo>
                  <a:lnTo>
                    <a:pt x="346" y="423"/>
                  </a:lnTo>
                  <a:lnTo>
                    <a:pt x="349" y="423"/>
                  </a:lnTo>
                  <a:lnTo>
                    <a:pt x="351" y="421"/>
                  </a:lnTo>
                  <a:lnTo>
                    <a:pt x="313" y="418"/>
                  </a:lnTo>
                  <a:lnTo>
                    <a:pt x="313" y="418"/>
                  </a:lnTo>
                  <a:close/>
                </a:path>
                <a:path w="1264" h="429">
                  <a:moveTo>
                    <a:pt x="361" y="382"/>
                  </a:moveTo>
                  <a:lnTo>
                    <a:pt x="332" y="382"/>
                  </a:lnTo>
                  <a:lnTo>
                    <a:pt x="332" y="392"/>
                  </a:lnTo>
                  <a:lnTo>
                    <a:pt x="351" y="392"/>
                  </a:lnTo>
                  <a:lnTo>
                    <a:pt x="351" y="399"/>
                  </a:lnTo>
                  <a:lnTo>
                    <a:pt x="351" y="401"/>
                  </a:lnTo>
                  <a:lnTo>
                    <a:pt x="349" y="404"/>
                  </a:lnTo>
                  <a:lnTo>
                    <a:pt x="349" y="409"/>
                  </a:lnTo>
                  <a:lnTo>
                    <a:pt x="346" y="411"/>
                  </a:lnTo>
                  <a:lnTo>
                    <a:pt x="346" y="413"/>
                  </a:lnTo>
                  <a:lnTo>
                    <a:pt x="344" y="416"/>
                  </a:lnTo>
                  <a:lnTo>
                    <a:pt x="342" y="416"/>
                  </a:lnTo>
                  <a:lnTo>
                    <a:pt x="339" y="418"/>
                  </a:lnTo>
                  <a:lnTo>
                    <a:pt x="313" y="418"/>
                  </a:lnTo>
                  <a:lnTo>
                    <a:pt x="351" y="421"/>
                  </a:lnTo>
                  <a:lnTo>
                    <a:pt x="351" y="428"/>
                  </a:lnTo>
                  <a:lnTo>
                    <a:pt x="361" y="428"/>
                  </a:lnTo>
                  <a:lnTo>
                    <a:pt x="361" y="382"/>
                  </a:lnTo>
                  <a:lnTo>
                    <a:pt x="361" y="382"/>
                  </a:lnTo>
                  <a:close/>
                </a:path>
                <a:path w="1264" h="429">
                  <a:moveTo>
                    <a:pt x="310" y="349"/>
                  </a:moveTo>
                  <a:lnTo>
                    <a:pt x="308" y="351"/>
                  </a:lnTo>
                  <a:lnTo>
                    <a:pt x="308" y="353"/>
                  </a:lnTo>
                  <a:lnTo>
                    <a:pt x="306" y="353"/>
                  </a:lnTo>
                  <a:lnTo>
                    <a:pt x="306" y="358"/>
                  </a:lnTo>
                  <a:lnTo>
                    <a:pt x="303" y="361"/>
                  </a:lnTo>
                  <a:lnTo>
                    <a:pt x="303" y="365"/>
                  </a:lnTo>
                  <a:lnTo>
                    <a:pt x="301" y="368"/>
                  </a:lnTo>
                  <a:lnTo>
                    <a:pt x="301" y="401"/>
                  </a:lnTo>
                  <a:lnTo>
                    <a:pt x="303" y="404"/>
                  </a:lnTo>
                  <a:lnTo>
                    <a:pt x="303" y="409"/>
                  </a:lnTo>
                  <a:lnTo>
                    <a:pt x="306" y="411"/>
                  </a:lnTo>
                  <a:lnTo>
                    <a:pt x="306" y="413"/>
                  </a:lnTo>
                  <a:lnTo>
                    <a:pt x="308" y="413"/>
                  </a:lnTo>
                  <a:lnTo>
                    <a:pt x="308" y="416"/>
                  </a:lnTo>
                  <a:lnTo>
                    <a:pt x="310" y="418"/>
                  </a:lnTo>
                  <a:lnTo>
                    <a:pt x="334" y="418"/>
                  </a:lnTo>
                  <a:lnTo>
                    <a:pt x="332" y="418"/>
                  </a:lnTo>
                  <a:lnTo>
                    <a:pt x="330" y="418"/>
                  </a:lnTo>
                  <a:lnTo>
                    <a:pt x="327" y="416"/>
                  </a:lnTo>
                  <a:lnTo>
                    <a:pt x="325" y="416"/>
                  </a:lnTo>
                  <a:lnTo>
                    <a:pt x="322" y="413"/>
                  </a:lnTo>
                  <a:lnTo>
                    <a:pt x="320" y="411"/>
                  </a:lnTo>
                  <a:lnTo>
                    <a:pt x="320" y="409"/>
                  </a:lnTo>
                  <a:lnTo>
                    <a:pt x="318" y="406"/>
                  </a:lnTo>
                  <a:lnTo>
                    <a:pt x="318" y="404"/>
                  </a:lnTo>
                  <a:lnTo>
                    <a:pt x="315" y="401"/>
                  </a:lnTo>
                  <a:lnTo>
                    <a:pt x="315" y="363"/>
                  </a:lnTo>
                  <a:lnTo>
                    <a:pt x="318" y="363"/>
                  </a:lnTo>
                  <a:lnTo>
                    <a:pt x="318" y="358"/>
                  </a:lnTo>
                  <a:lnTo>
                    <a:pt x="320" y="356"/>
                  </a:lnTo>
                  <a:lnTo>
                    <a:pt x="322" y="353"/>
                  </a:lnTo>
                  <a:lnTo>
                    <a:pt x="322" y="351"/>
                  </a:lnTo>
                  <a:lnTo>
                    <a:pt x="325" y="351"/>
                  </a:lnTo>
                  <a:lnTo>
                    <a:pt x="327" y="349"/>
                  </a:lnTo>
                  <a:lnTo>
                    <a:pt x="334" y="349"/>
                  </a:lnTo>
                  <a:lnTo>
                    <a:pt x="310" y="349"/>
                  </a:lnTo>
                  <a:lnTo>
                    <a:pt x="310" y="349"/>
                  </a:lnTo>
                  <a:close/>
                </a:path>
                <a:path w="1264" h="429">
                  <a:moveTo>
                    <a:pt x="334" y="339"/>
                  </a:moveTo>
                  <a:lnTo>
                    <a:pt x="325" y="339"/>
                  </a:lnTo>
                  <a:lnTo>
                    <a:pt x="322" y="341"/>
                  </a:lnTo>
                  <a:lnTo>
                    <a:pt x="320" y="341"/>
                  </a:lnTo>
                  <a:lnTo>
                    <a:pt x="318" y="344"/>
                  </a:lnTo>
                  <a:lnTo>
                    <a:pt x="315" y="344"/>
                  </a:lnTo>
                  <a:lnTo>
                    <a:pt x="313" y="346"/>
                  </a:lnTo>
                  <a:lnTo>
                    <a:pt x="310" y="349"/>
                  </a:lnTo>
                  <a:lnTo>
                    <a:pt x="339" y="349"/>
                  </a:lnTo>
                  <a:lnTo>
                    <a:pt x="342" y="351"/>
                  </a:lnTo>
                  <a:lnTo>
                    <a:pt x="344" y="351"/>
                  </a:lnTo>
                  <a:lnTo>
                    <a:pt x="344" y="353"/>
                  </a:lnTo>
                  <a:lnTo>
                    <a:pt x="346" y="353"/>
                  </a:lnTo>
                  <a:lnTo>
                    <a:pt x="346" y="356"/>
                  </a:lnTo>
                  <a:lnTo>
                    <a:pt x="346" y="358"/>
                  </a:lnTo>
                  <a:lnTo>
                    <a:pt x="349" y="361"/>
                  </a:lnTo>
                  <a:lnTo>
                    <a:pt x="349" y="370"/>
                  </a:lnTo>
                  <a:lnTo>
                    <a:pt x="361" y="370"/>
                  </a:lnTo>
                  <a:lnTo>
                    <a:pt x="361" y="365"/>
                  </a:lnTo>
                  <a:lnTo>
                    <a:pt x="361" y="363"/>
                  </a:lnTo>
                  <a:lnTo>
                    <a:pt x="361" y="358"/>
                  </a:lnTo>
                  <a:lnTo>
                    <a:pt x="358" y="356"/>
                  </a:lnTo>
                  <a:lnTo>
                    <a:pt x="358" y="351"/>
                  </a:lnTo>
                  <a:lnTo>
                    <a:pt x="356" y="349"/>
                  </a:lnTo>
                  <a:lnTo>
                    <a:pt x="354" y="346"/>
                  </a:lnTo>
                  <a:lnTo>
                    <a:pt x="351" y="344"/>
                  </a:lnTo>
                  <a:lnTo>
                    <a:pt x="349" y="344"/>
                  </a:lnTo>
                  <a:lnTo>
                    <a:pt x="346" y="341"/>
                  </a:lnTo>
                  <a:lnTo>
                    <a:pt x="344" y="341"/>
                  </a:lnTo>
                  <a:lnTo>
                    <a:pt x="342" y="339"/>
                  </a:lnTo>
                  <a:lnTo>
                    <a:pt x="334" y="339"/>
                  </a:lnTo>
                  <a:lnTo>
                    <a:pt x="334" y="339"/>
                  </a:lnTo>
                  <a:close/>
                </a:path>
                <a:path w="1264" h="429">
                  <a:moveTo>
                    <a:pt x="390" y="339"/>
                  </a:moveTo>
                  <a:lnTo>
                    <a:pt x="378" y="339"/>
                  </a:lnTo>
                  <a:lnTo>
                    <a:pt x="378" y="428"/>
                  </a:lnTo>
                  <a:lnTo>
                    <a:pt x="438" y="428"/>
                  </a:lnTo>
                  <a:lnTo>
                    <a:pt x="438" y="418"/>
                  </a:lnTo>
                  <a:lnTo>
                    <a:pt x="390" y="418"/>
                  </a:lnTo>
                  <a:lnTo>
                    <a:pt x="390" y="339"/>
                  </a:lnTo>
                  <a:lnTo>
                    <a:pt x="390" y="339"/>
                  </a:lnTo>
                  <a:close/>
                </a:path>
                <a:path w="1264" h="429">
                  <a:moveTo>
                    <a:pt x="488" y="428"/>
                  </a:moveTo>
                  <a:lnTo>
                    <a:pt x="476" y="428"/>
                  </a:lnTo>
                  <a:lnTo>
                    <a:pt x="476" y="339"/>
                  </a:lnTo>
                  <a:lnTo>
                    <a:pt x="488" y="339"/>
                  </a:lnTo>
                  <a:lnTo>
                    <a:pt x="488" y="428"/>
                  </a:lnTo>
                  <a:lnTo>
                    <a:pt x="488" y="428"/>
                  </a:lnTo>
                  <a:close/>
                </a:path>
                <a:path w="1264" h="429">
                  <a:moveTo>
                    <a:pt x="562" y="339"/>
                  </a:moveTo>
                  <a:lnTo>
                    <a:pt x="550" y="339"/>
                  </a:lnTo>
                  <a:lnTo>
                    <a:pt x="522" y="428"/>
                  </a:lnTo>
                  <a:lnTo>
                    <a:pt x="536" y="428"/>
                  </a:lnTo>
                  <a:lnTo>
                    <a:pt x="543" y="399"/>
                  </a:lnTo>
                  <a:lnTo>
                    <a:pt x="570" y="399"/>
                  </a:lnTo>
                  <a:lnTo>
                    <a:pt x="548" y="390"/>
                  </a:lnTo>
                  <a:lnTo>
                    <a:pt x="555" y="358"/>
                  </a:lnTo>
                  <a:lnTo>
                    <a:pt x="558" y="358"/>
                  </a:lnTo>
                  <a:lnTo>
                    <a:pt x="562" y="339"/>
                  </a:lnTo>
                  <a:lnTo>
                    <a:pt x="562" y="339"/>
                  </a:lnTo>
                  <a:close/>
                </a:path>
                <a:path w="1264" h="429">
                  <a:moveTo>
                    <a:pt x="562" y="339"/>
                  </a:moveTo>
                  <a:lnTo>
                    <a:pt x="558" y="358"/>
                  </a:lnTo>
                  <a:lnTo>
                    <a:pt x="567" y="390"/>
                  </a:lnTo>
                  <a:lnTo>
                    <a:pt x="548" y="390"/>
                  </a:lnTo>
                  <a:lnTo>
                    <a:pt x="570" y="399"/>
                  </a:lnTo>
                  <a:lnTo>
                    <a:pt x="579" y="428"/>
                  </a:lnTo>
                  <a:lnTo>
                    <a:pt x="591" y="428"/>
                  </a:lnTo>
                  <a:lnTo>
                    <a:pt x="562" y="339"/>
                  </a:lnTo>
                  <a:lnTo>
                    <a:pt x="562" y="339"/>
                  </a:lnTo>
                  <a:close/>
                </a:path>
                <a:path w="1264" h="429">
                  <a:moveTo>
                    <a:pt x="615" y="339"/>
                  </a:moveTo>
                  <a:lnTo>
                    <a:pt x="601" y="339"/>
                  </a:lnTo>
                  <a:lnTo>
                    <a:pt x="601" y="428"/>
                  </a:lnTo>
                  <a:lnTo>
                    <a:pt x="615" y="428"/>
                  </a:lnTo>
                  <a:lnTo>
                    <a:pt x="615" y="363"/>
                  </a:lnTo>
                  <a:lnTo>
                    <a:pt x="615" y="339"/>
                  </a:lnTo>
                  <a:lnTo>
                    <a:pt x="615" y="339"/>
                  </a:lnTo>
                  <a:close/>
                </a:path>
                <a:path w="1264" h="429">
                  <a:moveTo>
                    <a:pt x="615" y="339"/>
                  </a:moveTo>
                  <a:lnTo>
                    <a:pt x="615" y="363"/>
                  </a:lnTo>
                  <a:lnTo>
                    <a:pt x="646" y="428"/>
                  </a:lnTo>
                  <a:lnTo>
                    <a:pt x="649" y="404"/>
                  </a:lnTo>
                  <a:lnTo>
                    <a:pt x="615" y="339"/>
                  </a:lnTo>
                  <a:lnTo>
                    <a:pt x="615" y="339"/>
                  </a:lnTo>
                  <a:close/>
                </a:path>
                <a:path w="1264" h="429">
                  <a:moveTo>
                    <a:pt x="661" y="339"/>
                  </a:moveTo>
                  <a:lnTo>
                    <a:pt x="649" y="339"/>
                  </a:lnTo>
                  <a:lnTo>
                    <a:pt x="649" y="404"/>
                  </a:lnTo>
                  <a:lnTo>
                    <a:pt x="646" y="428"/>
                  </a:lnTo>
                  <a:lnTo>
                    <a:pt x="661" y="428"/>
                  </a:lnTo>
                  <a:lnTo>
                    <a:pt x="661" y="339"/>
                  </a:lnTo>
                  <a:lnTo>
                    <a:pt x="661" y="339"/>
                  </a:lnTo>
                  <a:close/>
                </a:path>
                <a:path w="1264" h="429">
                  <a:moveTo>
                    <a:pt x="738" y="339"/>
                  </a:moveTo>
                  <a:lnTo>
                    <a:pt x="723" y="339"/>
                  </a:lnTo>
                  <a:lnTo>
                    <a:pt x="723" y="378"/>
                  </a:lnTo>
                  <a:lnTo>
                    <a:pt x="690" y="378"/>
                  </a:lnTo>
                  <a:lnTo>
                    <a:pt x="723" y="387"/>
                  </a:lnTo>
                  <a:lnTo>
                    <a:pt x="723" y="428"/>
                  </a:lnTo>
                  <a:lnTo>
                    <a:pt x="738" y="428"/>
                  </a:lnTo>
                  <a:lnTo>
                    <a:pt x="738" y="339"/>
                  </a:lnTo>
                  <a:lnTo>
                    <a:pt x="738" y="339"/>
                  </a:lnTo>
                  <a:close/>
                </a:path>
                <a:path w="1264" h="429">
                  <a:moveTo>
                    <a:pt x="690" y="339"/>
                  </a:moveTo>
                  <a:lnTo>
                    <a:pt x="678" y="339"/>
                  </a:lnTo>
                  <a:lnTo>
                    <a:pt x="678" y="428"/>
                  </a:lnTo>
                  <a:lnTo>
                    <a:pt x="690" y="428"/>
                  </a:lnTo>
                  <a:lnTo>
                    <a:pt x="690" y="387"/>
                  </a:lnTo>
                  <a:lnTo>
                    <a:pt x="723" y="387"/>
                  </a:lnTo>
                  <a:lnTo>
                    <a:pt x="690" y="378"/>
                  </a:lnTo>
                  <a:lnTo>
                    <a:pt x="690" y="339"/>
                  </a:lnTo>
                  <a:lnTo>
                    <a:pt x="690" y="339"/>
                  </a:lnTo>
                  <a:close/>
                </a:path>
                <a:path w="1264" h="429">
                  <a:moveTo>
                    <a:pt x="810" y="339"/>
                  </a:moveTo>
                  <a:lnTo>
                    <a:pt x="752" y="339"/>
                  </a:lnTo>
                  <a:lnTo>
                    <a:pt x="752" y="428"/>
                  </a:lnTo>
                  <a:lnTo>
                    <a:pt x="812" y="428"/>
                  </a:lnTo>
                  <a:lnTo>
                    <a:pt x="812" y="418"/>
                  </a:lnTo>
                  <a:lnTo>
                    <a:pt x="766" y="418"/>
                  </a:lnTo>
                  <a:lnTo>
                    <a:pt x="766" y="387"/>
                  </a:lnTo>
                  <a:lnTo>
                    <a:pt x="807" y="387"/>
                  </a:lnTo>
                  <a:lnTo>
                    <a:pt x="807" y="378"/>
                  </a:lnTo>
                  <a:lnTo>
                    <a:pt x="766" y="378"/>
                  </a:lnTo>
                  <a:lnTo>
                    <a:pt x="766" y="349"/>
                  </a:lnTo>
                  <a:lnTo>
                    <a:pt x="810" y="349"/>
                  </a:lnTo>
                  <a:lnTo>
                    <a:pt x="810" y="339"/>
                  </a:lnTo>
                  <a:lnTo>
                    <a:pt x="810" y="339"/>
                  </a:lnTo>
                  <a:close/>
                </a:path>
                <a:path w="1264" h="429">
                  <a:moveTo>
                    <a:pt x="889" y="392"/>
                  </a:moveTo>
                  <a:lnTo>
                    <a:pt x="877" y="392"/>
                  </a:lnTo>
                  <a:lnTo>
                    <a:pt x="877" y="394"/>
                  </a:lnTo>
                  <a:lnTo>
                    <a:pt x="877" y="399"/>
                  </a:lnTo>
                  <a:lnTo>
                    <a:pt x="874" y="404"/>
                  </a:lnTo>
                  <a:lnTo>
                    <a:pt x="874" y="409"/>
                  </a:lnTo>
                  <a:lnTo>
                    <a:pt x="872" y="409"/>
                  </a:lnTo>
                  <a:lnTo>
                    <a:pt x="872" y="413"/>
                  </a:lnTo>
                  <a:lnTo>
                    <a:pt x="870" y="413"/>
                  </a:lnTo>
                  <a:lnTo>
                    <a:pt x="867" y="416"/>
                  </a:lnTo>
                  <a:lnTo>
                    <a:pt x="865" y="418"/>
                  </a:lnTo>
                  <a:lnTo>
                    <a:pt x="836" y="418"/>
                  </a:lnTo>
                  <a:lnTo>
                    <a:pt x="838" y="421"/>
                  </a:lnTo>
                  <a:lnTo>
                    <a:pt x="841" y="423"/>
                  </a:lnTo>
                  <a:lnTo>
                    <a:pt x="843" y="423"/>
                  </a:lnTo>
                  <a:lnTo>
                    <a:pt x="846" y="425"/>
                  </a:lnTo>
                  <a:lnTo>
                    <a:pt x="848" y="425"/>
                  </a:lnTo>
                  <a:lnTo>
                    <a:pt x="850" y="428"/>
                  </a:lnTo>
                  <a:lnTo>
                    <a:pt x="860" y="428"/>
                  </a:lnTo>
                  <a:lnTo>
                    <a:pt x="860" y="428"/>
                  </a:lnTo>
                  <a:lnTo>
                    <a:pt x="865" y="428"/>
                  </a:lnTo>
                  <a:lnTo>
                    <a:pt x="867" y="425"/>
                  </a:lnTo>
                  <a:lnTo>
                    <a:pt x="874" y="425"/>
                  </a:lnTo>
                  <a:lnTo>
                    <a:pt x="877" y="423"/>
                  </a:lnTo>
                  <a:lnTo>
                    <a:pt x="879" y="421"/>
                  </a:lnTo>
                  <a:lnTo>
                    <a:pt x="882" y="418"/>
                  </a:lnTo>
                  <a:lnTo>
                    <a:pt x="884" y="416"/>
                  </a:lnTo>
                  <a:lnTo>
                    <a:pt x="884" y="413"/>
                  </a:lnTo>
                  <a:lnTo>
                    <a:pt x="886" y="411"/>
                  </a:lnTo>
                  <a:lnTo>
                    <a:pt x="886" y="406"/>
                  </a:lnTo>
                  <a:lnTo>
                    <a:pt x="889" y="404"/>
                  </a:lnTo>
                  <a:lnTo>
                    <a:pt x="889" y="392"/>
                  </a:lnTo>
                  <a:lnTo>
                    <a:pt x="889" y="392"/>
                  </a:lnTo>
                  <a:close/>
                </a:path>
                <a:path w="1264" h="429">
                  <a:moveTo>
                    <a:pt x="836" y="349"/>
                  </a:moveTo>
                  <a:lnTo>
                    <a:pt x="836" y="351"/>
                  </a:lnTo>
                  <a:lnTo>
                    <a:pt x="834" y="351"/>
                  </a:lnTo>
                  <a:lnTo>
                    <a:pt x="834" y="353"/>
                  </a:lnTo>
                  <a:lnTo>
                    <a:pt x="831" y="356"/>
                  </a:lnTo>
                  <a:lnTo>
                    <a:pt x="829" y="358"/>
                  </a:lnTo>
                  <a:lnTo>
                    <a:pt x="829" y="363"/>
                  </a:lnTo>
                  <a:lnTo>
                    <a:pt x="826" y="365"/>
                  </a:lnTo>
                  <a:lnTo>
                    <a:pt x="826" y="404"/>
                  </a:lnTo>
                  <a:lnTo>
                    <a:pt x="829" y="406"/>
                  </a:lnTo>
                  <a:lnTo>
                    <a:pt x="829" y="409"/>
                  </a:lnTo>
                  <a:lnTo>
                    <a:pt x="831" y="411"/>
                  </a:lnTo>
                  <a:lnTo>
                    <a:pt x="831" y="413"/>
                  </a:lnTo>
                  <a:lnTo>
                    <a:pt x="834" y="416"/>
                  </a:lnTo>
                  <a:lnTo>
                    <a:pt x="836" y="418"/>
                  </a:lnTo>
                  <a:lnTo>
                    <a:pt x="860" y="418"/>
                  </a:lnTo>
                  <a:lnTo>
                    <a:pt x="855" y="418"/>
                  </a:lnTo>
                  <a:lnTo>
                    <a:pt x="853" y="418"/>
                  </a:lnTo>
                  <a:lnTo>
                    <a:pt x="850" y="416"/>
                  </a:lnTo>
                  <a:lnTo>
                    <a:pt x="848" y="416"/>
                  </a:lnTo>
                  <a:lnTo>
                    <a:pt x="848" y="413"/>
                  </a:lnTo>
                  <a:lnTo>
                    <a:pt x="846" y="411"/>
                  </a:lnTo>
                  <a:lnTo>
                    <a:pt x="843" y="409"/>
                  </a:lnTo>
                  <a:lnTo>
                    <a:pt x="843" y="404"/>
                  </a:lnTo>
                  <a:lnTo>
                    <a:pt x="841" y="404"/>
                  </a:lnTo>
                  <a:lnTo>
                    <a:pt x="841" y="394"/>
                  </a:lnTo>
                  <a:lnTo>
                    <a:pt x="838" y="392"/>
                  </a:lnTo>
                  <a:lnTo>
                    <a:pt x="838" y="378"/>
                  </a:lnTo>
                  <a:lnTo>
                    <a:pt x="841" y="375"/>
                  </a:lnTo>
                  <a:lnTo>
                    <a:pt x="841" y="363"/>
                  </a:lnTo>
                  <a:lnTo>
                    <a:pt x="843" y="363"/>
                  </a:lnTo>
                  <a:lnTo>
                    <a:pt x="843" y="358"/>
                  </a:lnTo>
                  <a:lnTo>
                    <a:pt x="846" y="356"/>
                  </a:lnTo>
                  <a:lnTo>
                    <a:pt x="848" y="353"/>
                  </a:lnTo>
                  <a:lnTo>
                    <a:pt x="850" y="351"/>
                  </a:lnTo>
                  <a:lnTo>
                    <a:pt x="853" y="351"/>
                  </a:lnTo>
                  <a:lnTo>
                    <a:pt x="855" y="349"/>
                  </a:lnTo>
                  <a:lnTo>
                    <a:pt x="860" y="349"/>
                  </a:lnTo>
                  <a:lnTo>
                    <a:pt x="836" y="349"/>
                  </a:lnTo>
                  <a:lnTo>
                    <a:pt x="836" y="349"/>
                  </a:lnTo>
                  <a:close/>
                </a:path>
                <a:path w="1264" h="429">
                  <a:moveTo>
                    <a:pt x="860" y="339"/>
                  </a:moveTo>
                  <a:lnTo>
                    <a:pt x="850" y="339"/>
                  </a:lnTo>
                  <a:lnTo>
                    <a:pt x="848" y="341"/>
                  </a:lnTo>
                  <a:lnTo>
                    <a:pt x="846" y="341"/>
                  </a:lnTo>
                  <a:lnTo>
                    <a:pt x="843" y="344"/>
                  </a:lnTo>
                  <a:lnTo>
                    <a:pt x="841" y="344"/>
                  </a:lnTo>
                  <a:lnTo>
                    <a:pt x="838" y="346"/>
                  </a:lnTo>
                  <a:lnTo>
                    <a:pt x="836" y="349"/>
                  </a:lnTo>
                  <a:lnTo>
                    <a:pt x="865" y="349"/>
                  </a:lnTo>
                  <a:lnTo>
                    <a:pt x="867" y="351"/>
                  </a:lnTo>
                  <a:lnTo>
                    <a:pt x="870" y="351"/>
                  </a:lnTo>
                  <a:lnTo>
                    <a:pt x="872" y="353"/>
                  </a:lnTo>
                  <a:lnTo>
                    <a:pt x="872" y="356"/>
                  </a:lnTo>
                  <a:lnTo>
                    <a:pt x="874" y="358"/>
                  </a:lnTo>
                  <a:lnTo>
                    <a:pt x="874" y="363"/>
                  </a:lnTo>
                  <a:lnTo>
                    <a:pt x="877" y="365"/>
                  </a:lnTo>
                  <a:lnTo>
                    <a:pt x="877" y="370"/>
                  </a:lnTo>
                  <a:lnTo>
                    <a:pt x="889" y="370"/>
                  </a:lnTo>
                  <a:lnTo>
                    <a:pt x="889" y="368"/>
                  </a:lnTo>
                  <a:lnTo>
                    <a:pt x="889" y="361"/>
                  </a:lnTo>
                  <a:lnTo>
                    <a:pt x="886" y="358"/>
                  </a:lnTo>
                  <a:lnTo>
                    <a:pt x="886" y="353"/>
                  </a:lnTo>
                  <a:lnTo>
                    <a:pt x="884" y="351"/>
                  </a:lnTo>
                  <a:lnTo>
                    <a:pt x="884" y="349"/>
                  </a:lnTo>
                  <a:lnTo>
                    <a:pt x="882" y="346"/>
                  </a:lnTo>
                  <a:lnTo>
                    <a:pt x="879" y="344"/>
                  </a:lnTo>
                  <a:lnTo>
                    <a:pt x="877" y="344"/>
                  </a:lnTo>
                  <a:lnTo>
                    <a:pt x="874" y="341"/>
                  </a:lnTo>
                  <a:lnTo>
                    <a:pt x="872" y="341"/>
                  </a:lnTo>
                  <a:lnTo>
                    <a:pt x="870" y="339"/>
                  </a:lnTo>
                  <a:lnTo>
                    <a:pt x="860" y="339"/>
                  </a:lnTo>
                  <a:lnTo>
                    <a:pt x="860" y="339"/>
                  </a:lnTo>
                  <a:close/>
                </a:path>
                <a:path w="1264" h="429">
                  <a:moveTo>
                    <a:pt x="961" y="339"/>
                  </a:moveTo>
                  <a:lnTo>
                    <a:pt x="949" y="339"/>
                  </a:lnTo>
                  <a:lnTo>
                    <a:pt x="949" y="378"/>
                  </a:lnTo>
                  <a:lnTo>
                    <a:pt x="915" y="378"/>
                  </a:lnTo>
                  <a:lnTo>
                    <a:pt x="949" y="387"/>
                  </a:lnTo>
                  <a:lnTo>
                    <a:pt x="949" y="428"/>
                  </a:lnTo>
                  <a:lnTo>
                    <a:pt x="961" y="428"/>
                  </a:lnTo>
                  <a:lnTo>
                    <a:pt x="961" y="339"/>
                  </a:lnTo>
                  <a:lnTo>
                    <a:pt x="961" y="339"/>
                  </a:lnTo>
                  <a:close/>
                </a:path>
                <a:path w="1264" h="429">
                  <a:moveTo>
                    <a:pt x="915" y="339"/>
                  </a:moveTo>
                  <a:lnTo>
                    <a:pt x="901" y="339"/>
                  </a:lnTo>
                  <a:lnTo>
                    <a:pt x="901" y="428"/>
                  </a:lnTo>
                  <a:lnTo>
                    <a:pt x="915" y="428"/>
                  </a:lnTo>
                  <a:lnTo>
                    <a:pt x="915" y="387"/>
                  </a:lnTo>
                  <a:lnTo>
                    <a:pt x="949" y="387"/>
                  </a:lnTo>
                  <a:lnTo>
                    <a:pt x="915" y="378"/>
                  </a:lnTo>
                  <a:lnTo>
                    <a:pt x="915" y="339"/>
                  </a:lnTo>
                  <a:lnTo>
                    <a:pt x="915" y="339"/>
                  </a:lnTo>
                  <a:close/>
                </a:path>
                <a:path w="1264" h="429">
                  <a:moveTo>
                    <a:pt x="990" y="339"/>
                  </a:moveTo>
                  <a:lnTo>
                    <a:pt x="975" y="339"/>
                  </a:lnTo>
                  <a:lnTo>
                    <a:pt x="975" y="401"/>
                  </a:lnTo>
                  <a:lnTo>
                    <a:pt x="978" y="404"/>
                  </a:lnTo>
                  <a:lnTo>
                    <a:pt x="978" y="413"/>
                  </a:lnTo>
                  <a:lnTo>
                    <a:pt x="980" y="416"/>
                  </a:lnTo>
                  <a:lnTo>
                    <a:pt x="982" y="418"/>
                  </a:lnTo>
                  <a:lnTo>
                    <a:pt x="985" y="421"/>
                  </a:lnTo>
                  <a:lnTo>
                    <a:pt x="987" y="423"/>
                  </a:lnTo>
                  <a:lnTo>
                    <a:pt x="990" y="425"/>
                  </a:lnTo>
                  <a:lnTo>
                    <a:pt x="994" y="425"/>
                  </a:lnTo>
                  <a:lnTo>
                    <a:pt x="997" y="428"/>
                  </a:lnTo>
                  <a:lnTo>
                    <a:pt x="1016" y="428"/>
                  </a:lnTo>
                  <a:lnTo>
                    <a:pt x="1018" y="425"/>
                  </a:lnTo>
                  <a:lnTo>
                    <a:pt x="1021" y="425"/>
                  </a:lnTo>
                  <a:lnTo>
                    <a:pt x="1023" y="425"/>
                  </a:lnTo>
                  <a:lnTo>
                    <a:pt x="1026" y="423"/>
                  </a:lnTo>
                  <a:lnTo>
                    <a:pt x="1028" y="423"/>
                  </a:lnTo>
                  <a:lnTo>
                    <a:pt x="1030" y="421"/>
                  </a:lnTo>
                  <a:lnTo>
                    <a:pt x="1033" y="418"/>
                  </a:lnTo>
                  <a:lnTo>
                    <a:pt x="1002" y="418"/>
                  </a:lnTo>
                  <a:lnTo>
                    <a:pt x="999" y="416"/>
                  </a:lnTo>
                  <a:lnTo>
                    <a:pt x="997" y="416"/>
                  </a:lnTo>
                  <a:lnTo>
                    <a:pt x="994" y="413"/>
                  </a:lnTo>
                  <a:lnTo>
                    <a:pt x="992" y="411"/>
                  </a:lnTo>
                  <a:lnTo>
                    <a:pt x="992" y="409"/>
                  </a:lnTo>
                  <a:lnTo>
                    <a:pt x="990" y="406"/>
                  </a:lnTo>
                  <a:lnTo>
                    <a:pt x="990" y="339"/>
                  </a:lnTo>
                  <a:lnTo>
                    <a:pt x="990" y="339"/>
                  </a:lnTo>
                  <a:close/>
                </a:path>
                <a:path w="1264" h="429">
                  <a:moveTo>
                    <a:pt x="1038" y="339"/>
                  </a:moveTo>
                  <a:lnTo>
                    <a:pt x="1023" y="339"/>
                  </a:lnTo>
                  <a:lnTo>
                    <a:pt x="1023" y="401"/>
                  </a:lnTo>
                  <a:lnTo>
                    <a:pt x="1023" y="409"/>
                  </a:lnTo>
                  <a:lnTo>
                    <a:pt x="1021" y="411"/>
                  </a:lnTo>
                  <a:lnTo>
                    <a:pt x="1021" y="413"/>
                  </a:lnTo>
                  <a:lnTo>
                    <a:pt x="1018" y="413"/>
                  </a:lnTo>
                  <a:lnTo>
                    <a:pt x="1018" y="416"/>
                  </a:lnTo>
                  <a:lnTo>
                    <a:pt x="1016" y="416"/>
                  </a:lnTo>
                  <a:lnTo>
                    <a:pt x="1014" y="418"/>
                  </a:lnTo>
                  <a:lnTo>
                    <a:pt x="1006" y="418"/>
                  </a:lnTo>
                  <a:lnTo>
                    <a:pt x="1033" y="418"/>
                  </a:lnTo>
                  <a:lnTo>
                    <a:pt x="1033" y="416"/>
                  </a:lnTo>
                  <a:lnTo>
                    <a:pt x="1035" y="413"/>
                  </a:lnTo>
                  <a:lnTo>
                    <a:pt x="1035" y="409"/>
                  </a:lnTo>
                  <a:lnTo>
                    <a:pt x="1038" y="406"/>
                  </a:lnTo>
                  <a:lnTo>
                    <a:pt x="1038" y="339"/>
                  </a:lnTo>
                  <a:lnTo>
                    <a:pt x="1038" y="339"/>
                  </a:lnTo>
                  <a:close/>
                </a:path>
                <a:path w="1264" h="429">
                  <a:moveTo>
                    <a:pt x="1088" y="339"/>
                  </a:moveTo>
                  <a:lnTo>
                    <a:pt x="1076" y="339"/>
                  </a:lnTo>
                  <a:lnTo>
                    <a:pt x="1047" y="428"/>
                  </a:lnTo>
                  <a:lnTo>
                    <a:pt x="1062" y="428"/>
                  </a:lnTo>
                  <a:lnTo>
                    <a:pt x="1069" y="399"/>
                  </a:lnTo>
                  <a:lnTo>
                    <a:pt x="1095" y="399"/>
                  </a:lnTo>
                  <a:lnTo>
                    <a:pt x="1071" y="390"/>
                  </a:lnTo>
                  <a:lnTo>
                    <a:pt x="1081" y="358"/>
                  </a:lnTo>
                  <a:lnTo>
                    <a:pt x="1083" y="358"/>
                  </a:lnTo>
                  <a:lnTo>
                    <a:pt x="1088" y="339"/>
                  </a:lnTo>
                  <a:lnTo>
                    <a:pt x="1088" y="339"/>
                  </a:lnTo>
                  <a:close/>
                </a:path>
                <a:path w="1264" h="429">
                  <a:moveTo>
                    <a:pt x="1088" y="339"/>
                  </a:moveTo>
                  <a:lnTo>
                    <a:pt x="1083" y="358"/>
                  </a:lnTo>
                  <a:lnTo>
                    <a:pt x="1093" y="390"/>
                  </a:lnTo>
                  <a:lnTo>
                    <a:pt x="1071" y="390"/>
                  </a:lnTo>
                  <a:lnTo>
                    <a:pt x="1095" y="399"/>
                  </a:lnTo>
                  <a:lnTo>
                    <a:pt x="1102" y="428"/>
                  </a:lnTo>
                  <a:lnTo>
                    <a:pt x="1117" y="428"/>
                  </a:lnTo>
                  <a:lnTo>
                    <a:pt x="1088" y="339"/>
                  </a:lnTo>
                  <a:lnTo>
                    <a:pt x="1088" y="339"/>
                  </a:lnTo>
                  <a:close/>
                </a:path>
                <a:path w="1264" h="429">
                  <a:moveTo>
                    <a:pt x="1141" y="339"/>
                  </a:moveTo>
                  <a:lnTo>
                    <a:pt x="1126" y="339"/>
                  </a:lnTo>
                  <a:lnTo>
                    <a:pt x="1126" y="428"/>
                  </a:lnTo>
                  <a:lnTo>
                    <a:pt x="1138" y="428"/>
                  </a:lnTo>
                  <a:lnTo>
                    <a:pt x="1138" y="363"/>
                  </a:lnTo>
                  <a:lnTo>
                    <a:pt x="1141" y="363"/>
                  </a:lnTo>
                  <a:lnTo>
                    <a:pt x="1141" y="339"/>
                  </a:lnTo>
                  <a:lnTo>
                    <a:pt x="1141" y="339"/>
                  </a:lnTo>
                  <a:close/>
                </a:path>
                <a:path w="1264" h="429">
                  <a:moveTo>
                    <a:pt x="1141" y="339"/>
                  </a:moveTo>
                  <a:lnTo>
                    <a:pt x="1141" y="363"/>
                  </a:lnTo>
                  <a:lnTo>
                    <a:pt x="1172" y="428"/>
                  </a:lnTo>
                  <a:lnTo>
                    <a:pt x="1172" y="404"/>
                  </a:lnTo>
                  <a:lnTo>
                    <a:pt x="1141" y="339"/>
                  </a:lnTo>
                  <a:lnTo>
                    <a:pt x="1141" y="339"/>
                  </a:lnTo>
                  <a:close/>
                </a:path>
                <a:path w="1264" h="429">
                  <a:moveTo>
                    <a:pt x="1186" y="339"/>
                  </a:moveTo>
                  <a:lnTo>
                    <a:pt x="1172" y="339"/>
                  </a:lnTo>
                  <a:lnTo>
                    <a:pt x="1172" y="404"/>
                  </a:lnTo>
                  <a:lnTo>
                    <a:pt x="1172" y="428"/>
                  </a:lnTo>
                  <a:lnTo>
                    <a:pt x="1186" y="428"/>
                  </a:lnTo>
                  <a:lnTo>
                    <a:pt x="1186" y="339"/>
                  </a:lnTo>
                  <a:lnTo>
                    <a:pt x="1186" y="339"/>
                  </a:lnTo>
                  <a:close/>
                </a:path>
                <a:path w="1264" h="429">
                  <a:moveTo>
                    <a:pt x="1213" y="418"/>
                  </a:moveTo>
                  <a:lnTo>
                    <a:pt x="1213" y="421"/>
                  </a:lnTo>
                  <a:lnTo>
                    <a:pt x="1215" y="423"/>
                  </a:lnTo>
                  <a:lnTo>
                    <a:pt x="1218" y="425"/>
                  </a:lnTo>
                  <a:lnTo>
                    <a:pt x="1225" y="425"/>
                  </a:lnTo>
                  <a:lnTo>
                    <a:pt x="1227" y="428"/>
                  </a:lnTo>
                  <a:lnTo>
                    <a:pt x="1239" y="428"/>
                  </a:lnTo>
                  <a:lnTo>
                    <a:pt x="1244" y="425"/>
                  </a:lnTo>
                  <a:lnTo>
                    <a:pt x="1246" y="423"/>
                  </a:lnTo>
                  <a:lnTo>
                    <a:pt x="1249" y="423"/>
                  </a:lnTo>
                  <a:lnTo>
                    <a:pt x="1249" y="421"/>
                  </a:lnTo>
                  <a:lnTo>
                    <a:pt x="1213" y="418"/>
                  </a:lnTo>
                  <a:lnTo>
                    <a:pt x="1213" y="418"/>
                  </a:lnTo>
                  <a:close/>
                </a:path>
                <a:path w="1264" h="429">
                  <a:moveTo>
                    <a:pt x="1261" y="382"/>
                  </a:moveTo>
                  <a:lnTo>
                    <a:pt x="1232" y="382"/>
                  </a:lnTo>
                  <a:lnTo>
                    <a:pt x="1232" y="392"/>
                  </a:lnTo>
                  <a:lnTo>
                    <a:pt x="1249" y="392"/>
                  </a:lnTo>
                  <a:lnTo>
                    <a:pt x="1249" y="399"/>
                  </a:lnTo>
                  <a:lnTo>
                    <a:pt x="1249" y="409"/>
                  </a:lnTo>
                  <a:lnTo>
                    <a:pt x="1246" y="411"/>
                  </a:lnTo>
                  <a:lnTo>
                    <a:pt x="1246" y="413"/>
                  </a:lnTo>
                  <a:lnTo>
                    <a:pt x="1244" y="416"/>
                  </a:lnTo>
                  <a:lnTo>
                    <a:pt x="1242" y="416"/>
                  </a:lnTo>
                  <a:lnTo>
                    <a:pt x="1239" y="418"/>
                  </a:lnTo>
                  <a:lnTo>
                    <a:pt x="1213" y="418"/>
                  </a:lnTo>
                  <a:lnTo>
                    <a:pt x="1249" y="421"/>
                  </a:lnTo>
                  <a:lnTo>
                    <a:pt x="1251" y="428"/>
                  </a:lnTo>
                  <a:lnTo>
                    <a:pt x="1261" y="428"/>
                  </a:lnTo>
                  <a:lnTo>
                    <a:pt x="1261" y="382"/>
                  </a:lnTo>
                  <a:lnTo>
                    <a:pt x="1261" y="382"/>
                  </a:lnTo>
                  <a:close/>
                </a:path>
                <a:path w="1264" h="429">
                  <a:moveTo>
                    <a:pt x="1210" y="349"/>
                  </a:moveTo>
                  <a:lnTo>
                    <a:pt x="1208" y="351"/>
                  </a:lnTo>
                  <a:lnTo>
                    <a:pt x="1208" y="353"/>
                  </a:lnTo>
                  <a:lnTo>
                    <a:pt x="1206" y="353"/>
                  </a:lnTo>
                  <a:lnTo>
                    <a:pt x="1206" y="356"/>
                  </a:lnTo>
                  <a:lnTo>
                    <a:pt x="1203" y="358"/>
                  </a:lnTo>
                  <a:lnTo>
                    <a:pt x="1203" y="365"/>
                  </a:lnTo>
                  <a:lnTo>
                    <a:pt x="1201" y="368"/>
                  </a:lnTo>
                  <a:lnTo>
                    <a:pt x="1201" y="401"/>
                  </a:lnTo>
                  <a:lnTo>
                    <a:pt x="1203" y="404"/>
                  </a:lnTo>
                  <a:lnTo>
                    <a:pt x="1203" y="409"/>
                  </a:lnTo>
                  <a:lnTo>
                    <a:pt x="1206" y="411"/>
                  </a:lnTo>
                  <a:lnTo>
                    <a:pt x="1206" y="413"/>
                  </a:lnTo>
                  <a:lnTo>
                    <a:pt x="1208" y="413"/>
                  </a:lnTo>
                  <a:lnTo>
                    <a:pt x="1208" y="416"/>
                  </a:lnTo>
                  <a:lnTo>
                    <a:pt x="1210" y="418"/>
                  </a:lnTo>
                  <a:lnTo>
                    <a:pt x="1234" y="418"/>
                  </a:lnTo>
                  <a:lnTo>
                    <a:pt x="1232" y="418"/>
                  </a:lnTo>
                  <a:lnTo>
                    <a:pt x="1230" y="418"/>
                  </a:lnTo>
                  <a:lnTo>
                    <a:pt x="1227" y="416"/>
                  </a:lnTo>
                  <a:lnTo>
                    <a:pt x="1225" y="416"/>
                  </a:lnTo>
                  <a:lnTo>
                    <a:pt x="1222" y="413"/>
                  </a:lnTo>
                  <a:lnTo>
                    <a:pt x="1220" y="411"/>
                  </a:lnTo>
                  <a:lnTo>
                    <a:pt x="1218" y="409"/>
                  </a:lnTo>
                  <a:lnTo>
                    <a:pt x="1218" y="406"/>
                  </a:lnTo>
                  <a:lnTo>
                    <a:pt x="1215" y="404"/>
                  </a:lnTo>
                  <a:lnTo>
                    <a:pt x="1215" y="363"/>
                  </a:lnTo>
                  <a:lnTo>
                    <a:pt x="1218" y="363"/>
                  </a:lnTo>
                  <a:lnTo>
                    <a:pt x="1218" y="358"/>
                  </a:lnTo>
                  <a:lnTo>
                    <a:pt x="1220" y="356"/>
                  </a:lnTo>
                  <a:lnTo>
                    <a:pt x="1220" y="353"/>
                  </a:lnTo>
                  <a:lnTo>
                    <a:pt x="1222" y="351"/>
                  </a:lnTo>
                  <a:lnTo>
                    <a:pt x="1225" y="351"/>
                  </a:lnTo>
                  <a:lnTo>
                    <a:pt x="1227" y="349"/>
                  </a:lnTo>
                  <a:lnTo>
                    <a:pt x="1232" y="349"/>
                  </a:lnTo>
                  <a:lnTo>
                    <a:pt x="1210" y="349"/>
                  </a:lnTo>
                  <a:lnTo>
                    <a:pt x="1210" y="349"/>
                  </a:lnTo>
                  <a:close/>
                </a:path>
                <a:path w="1264" h="429">
                  <a:moveTo>
                    <a:pt x="1232" y="339"/>
                  </a:moveTo>
                  <a:lnTo>
                    <a:pt x="1225" y="339"/>
                  </a:lnTo>
                  <a:lnTo>
                    <a:pt x="1222" y="341"/>
                  </a:lnTo>
                  <a:lnTo>
                    <a:pt x="1220" y="341"/>
                  </a:lnTo>
                  <a:lnTo>
                    <a:pt x="1218" y="344"/>
                  </a:lnTo>
                  <a:lnTo>
                    <a:pt x="1215" y="344"/>
                  </a:lnTo>
                  <a:lnTo>
                    <a:pt x="1213" y="346"/>
                  </a:lnTo>
                  <a:lnTo>
                    <a:pt x="1210" y="349"/>
                  </a:lnTo>
                  <a:lnTo>
                    <a:pt x="1237" y="349"/>
                  </a:lnTo>
                  <a:lnTo>
                    <a:pt x="1242" y="351"/>
                  </a:lnTo>
                  <a:lnTo>
                    <a:pt x="1244" y="353"/>
                  </a:lnTo>
                  <a:lnTo>
                    <a:pt x="1246" y="353"/>
                  </a:lnTo>
                  <a:lnTo>
                    <a:pt x="1246" y="356"/>
                  </a:lnTo>
                  <a:lnTo>
                    <a:pt x="1246" y="358"/>
                  </a:lnTo>
                  <a:lnTo>
                    <a:pt x="1249" y="361"/>
                  </a:lnTo>
                  <a:lnTo>
                    <a:pt x="1249" y="370"/>
                  </a:lnTo>
                  <a:lnTo>
                    <a:pt x="1261" y="370"/>
                  </a:lnTo>
                  <a:lnTo>
                    <a:pt x="1261" y="365"/>
                  </a:lnTo>
                  <a:lnTo>
                    <a:pt x="1261" y="363"/>
                  </a:lnTo>
                  <a:lnTo>
                    <a:pt x="1261" y="358"/>
                  </a:lnTo>
                  <a:lnTo>
                    <a:pt x="1258" y="356"/>
                  </a:lnTo>
                  <a:lnTo>
                    <a:pt x="1258" y="353"/>
                  </a:lnTo>
                  <a:lnTo>
                    <a:pt x="1256" y="351"/>
                  </a:lnTo>
                  <a:lnTo>
                    <a:pt x="1256" y="349"/>
                  </a:lnTo>
                  <a:lnTo>
                    <a:pt x="1254" y="346"/>
                  </a:lnTo>
                  <a:lnTo>
                    <a:pt x="1251" y="344"/>
                  </a:lnTo>
                  <a:lnTo>
                    <a:pt x="1249" y="344"/>
                  </a:lnTo>
                  <a:lnTo>
                    <a:pt x="1246" y="341"/>
                  </a:lnTo>
                  <a:lnTo>
                    <a:pt x="1244" y="341"/>
                  </a:lnTo>
                  <a:lnTo>
                    <a:pt x="1242" y="339"/>
                  </a:lnTo>
                  <a:lnTo>
                    <a:pt x="1232" y="339"/>
                  </a:lnTo>
                  <a:lnTo>
                    <a:pt x="1232" y="339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2714" name="path 12714"/>
          <p:cNvSpPr/>
          <p:nvPr/>
        </p:nvSpPr>
        <p:spPr>
          <a:xfrm>
            <a:off x="9637014" y="9753854"/>
            <a:ext cx="268223" cy="291083"/>
          </a:xfrm>
          <a:custGeom>
            <a:avLst/>
            <a:gdLst/>
            <a:ahLst/>
            <a:cxnLst/>
            <a:rect l="0" t="0" r="0" b="0"/>
            <a:pathLst>
              <a:path w="422" h="458">
                <a:moveTo>
                  <a:pt x="118" y="430"/>
                </a:moveTo>
                <a:lnTo>
                  <a:pt x="111" y="440"/>
                </a:lnTo>
                <a:lnTo>
                  <a:pt x="37" y="440"/>
                </a:lnTo>
                <a:lnTo>
                  <a:pt x="42" y="447"/>
                </a:lnTo>
                <a:lnTo>
                  <a:pt x="44" y="445"/>
                </a:lnTo>
                <a:lnTo>
                  <a:pt x="128" y="445"/>
                </a:lnTo>
                <a:lnTo>
                  <a:pt x="118" y="430"/>
                </a:lnTo>
                <a:lnTo>
                  <a:pt x="118" y="430"/>
                </a:lnTo>
                <a:close/>
              </a:path>
              <a:path w="422" h="458">
                <a:moveTo>
                  <a:pt x="54" y="351"/>
                </a:moveTo>
                <a:lnTo>
                  <a:pt x="51" y="351"/>
                </a:lnTo>
                <a:lnTo>
                  <a:pt x="51" y="356"/>
                </a:lnTo>
                <a:lnTo>
                  <a:pt x="54" y="358"/>
                </a:lnTo>
                <a:lnTo>
                  <a:pt x="54" y="363"/>
                </a:lnTo>
                <a:lnTo>
                  <a:pt x="56" y="368"/>
                </a:lnTo>
                <a:lnTo>
                  <a:pt x="56" y="375"/>
                </a:lnTo>
                <a:lnTo>
                  <a:pt x="58" y="377"/>
                </a:lnTo>
                <a:lnTo>
                  <a:pt x="58" y="387"/>
                </a:lnTo>
                <a:lnTo>
                  <a:pt x="61" y="392"/>
                </a:lnTo>
                <a:lnTo>
                  <a:pt x="61" y="409"/>
                </a:lnTo>
                <a:lnTo>
                  <a:pt x="63" y="413"/>
                </a:lnTo>
                <a:lnTo>
                  <a:pt x="63" y="421"/>
                </a:lnTo>
                <a:lnTo>
                  <a:pt x="65" y="418"/>
                </a:lnTo>
                <a:lnTo>
                  <a:pt x="68" y="416"/>
                </a:lnTo>
                <a:lnTo>
                  <a:pt x="70" y="411"/>
                </a:lnTo>
                <a:lnTo>
                  <a:pt x="70" y="394"/>
                </a:lnTo>
                <a:lnTo>
                  <a:pt x="68" y="389"/>
                </a:lnTo>
                <a:lnTo>
                  <a:pt x="68" y="385"/>
                </a:lnTo>
                <a:lnTo>
                  <a:pt x="65" y="382"/>
                </a:lnTo>
                <a:lnTo>
                  <a:pt x="65" y="377"/>
                </a:lnTo>
                <a:lnTo>
                  <a:pt x="63" y="375"/>
                </a:lnTo>
                <a:lnTo>
                  <a:pt x="63" y="373"/>
                </a:lnTo>
                <a:lnTo>
                  <a:pt x="61" y="368"/>
                </a:lnTo>
                <a:lnTo>
                  <a:pt x="58" y="363"/>
                </a:lnTo>
                <a:lnTo>
                  <a:pt x="58" y="361"/>
                </a:lnTo>
                <a:lnTo>
                  <a:pt x="56" y="356"/>
                </a:lnTo>
                <a:lnTo>
                  <a:pt x="54" y="351"/>
                </a:lnTo>
                <a:lnTo>
                  <a:pt x="54" y="351"/>
                </a:lnTo>
                <a:close/>
              </a:path>
              <a:path w="422" h="458">
                <a:moveTo>
                  <a:pt x="30" y="349"/>
                </a:moveTo>
                <a:lnTo>
                  <a:pt x="22" y="349"/>
                </a:lnTo>
                <a:lnTo>
                  <a:pt x="22" y="353"/>
                </a:lnTo>
                <a:lnTo>
                  <a:pt x="22" y="447"/>
                </a:lnTo>
                <a:lnTo>
                  <a:pt x="22" y="449"/>
                </a:lnTo>
                <a:lnTo>
                  <a:pt x="22" y="457"/>
                </a:lnTo>
                <a:lnTo>
                  <a:pt x="30" y="452"/>
                </a:lnTo>
                <a:lnTo>
                  <a:pt x="30" y="349"/>
                </a:lnTo>
                <a:lnTo>
                  <a:pt x="30" y="349"/>
                </a:lnTo>
                <a:close/>
              </a:path>
              <a:path w="422" h="458">
                <a:moveTo>
                  <a:pt x="97" y="344"/>
                </a:moveTo>
                <a:lnTo>
                  <a:pt x="97" y="363"/>
                </a:lnTo>
                <a:lnTo>
                  <a:pt x="94" y="368"/>
                </a:lnTo>
                <a:lnTo>
                  <a:pt x="94" y="377"/>
                </a:lnTo>
                <a:lnTo>
                  <a:pt x="92" y="382"/>
                </a:lnTo>
                <a:lnTo>
                  <a:pt x="92" y="392"/>
                </a:lnTo>
                <a:lnTo>
                  <a:pt x="90" y="397"/>
                </a:lnTo>
                <a:lnTo>
                  <a:pt x="90" y="406"/>
                </a:lnTo>
                <a:lnTo>
                  <a:pt x="87" y="411"/>
                </a:lnTo>
                <a:lnTo>
                  <a:pt x="87" y="418"/>
                </a:lnTo>
                <a:lnTo>
                  <a:pt x="85" y="421"/>
                </a:lnTo>
                <a:lnTo>
                  <a:pt x="85" y="430"/>
                </a:lnTo>
                <a:lnTo>
                  <a:pt x="85" y="433"/>
                </a:lnTo>
                <a:lnTo>
                  <a:pt x="82" y="437"/>
                </a:lnTo>
                <a:lnTo>
                  <a:pt x="82" y="440"/>
                </a:lnTo>
                <a:lnTo>
                  <a:pt x="85" y="440"/>
                </a:lnTo>
                <a:lnTo>
                  <a:pt x="87" y="437"/>
                </a:lnTo>
                <a:lnTo>
                  <a:pt x="87" y="433"/>
                </a:lnTo>
                <a:lnTo>
                  <a:pt x="90" y="428"/>
                </a:lnTo>
                <a:lnTo>
                  <a:pt x="90" y="423"/>
                </a:lnTo>
                <a:lnTo>
                  <a:pt x="92" y="421"/>
                </a:lnTo>
                <a:lnTo>
                  <a:pt x="92" y="411"/>
                </a:lnTo>
                <a:lnTo>
                  <a:pt x="94" y="409"/>
                </a:lnTo>
                <a:lnTo>
                  <a:pt x="94" y="401"/>
                </a:lnTo>
                <a:lnTo>
                  <a:pt x="97" y="399"/>
                </a:lnTo>
                <a:lnTo>
                  <a:pt x="97" y="392"/>
                </a:lnTo>
                <a:lnTo>
                  <a:pt x="99" y="389"/>
                </a:lnTo>
                <a:lnTo>
                  <a:pt x="99" y="382"/>
                </a:lnTo>
                <a:lnTo>
                  <a:pt x="102" y="380"/>
                </a:lnTo>
                <a:lnTo>
                  <a:pt x="102" y="373"/>
                </a:lnTo>
                <a:lnTo>
                  <a:pt x="104" y="368"/>
                </a:lnTo>
                <a:lnTo>
                  <a:pt x="104" y="363"/>
                </a:lnTo>
                <a:lnTo>
                  <a:pt x="106" y="361"/>
                </a:lnTo>
                <a:lnTo>
                  <a:pt x="106" y="358"/>
                </a:lnTo>
                <a:lnTo>
                  <a:pt x="109" y="356"/>
                </a:lnTo>
                <a:lnTo>
                  <a:pt x="109" y="353"/>
                </a:lnTo>
                <a:lnTo>
                  <a:pt x="111" y="351"/>
                </a:lnTo>
                <a:lnTo>
                  <a:pt x="97" y="344"/>
                </a:lnTo>
                <a:lnTo>
                  <a:pt x="97" y="344"/>
                </a:lnTo>
                <a:close/>
              </a:path>
              <a:path w="422" h="458">
                <a:moveTo>
                  <a:pt x="114" y="320"/>
                </a:moveTo>
                <a:lnTo>
                  <a:pt x="104" y="332"/>
                </a:lnTo>
                <a:lnTo>
                  <a:pt x="39" y="332"/>
                </a:lnTo>
                <a:lnTo>
                  <a:pt x="44" y="337"/>
                </a:lnTo>
                <a:lnTo>
                  <a:pt x="54" y="337"/>
                </a:lnTo>
                <a:lnTo>
                  <a:pt x="56" y="334"/>
                </a:lnTo>
                <a:lnTo>
                  <a:pt x="123" y="334"/>
                </a:lnTo>
                <a:lnTo>
                  <a:pt x="114" y="320"/>
                </a:lnTo>
                <a:lnTo>
                  <a:pt x="114" y="320"/>
                </a:lnTo>
                <a:close/>
              </a:path>
              <a:path w="422" h="458">
                <a:moveTo>
                  <a:pt x="68" y="289"/>
                </a:moveTo>
                <a:lnTo>
                  <a:pt x="65" y="291"/>
                </a:lnTo>
                <a:lnTo>
                  <a:pt x="68" y="293"/>
                </a:lnTo>
                <a:lnTo>
                  <a:pt x="70" y="298"/>
                </a:lnTo>
                <a:lnTo>
                  <a:pt x="70" y="301"/>
                </a:lnTo>
                <a:lnTo>
                  <a:pt x="73" y="305"/>
                </a:lnTo>
                <a:lnTo>
                  <a:pt x="73" y="308"/>
                </a:lnTo>
                <a:lnTo>
                  <a:pt x="75" y="310"/>
                </a:lnTo>
                <a:lnTo>
                  <a:pt x="75" y="322"/>
                </a:lnTo>
                <a:lnTo>
                  <a:pt x="77" y="325"/>
                </a:lnTo>
                <a:lnTo>
                  <a:pt x="80" y="325"/>
                </a:lnTo>
                <a:lnTo>
                  <a:pt x="82" y="322"/>
                </a:lnTo>
                <a:lnTo>
                  <a:pt x="85" y="320"/>
                </a:lnTo>
                <a:lnTo>
                  <a:pt x="85" y="308"/>
                </a:lnTo>
                <a:lnTo>
                  <a:pt x="82" y="305"/>
                </a:lnTo>
                <a:lnTo>
                  <a:pt x="82" y="303"/>
                </a:lnTo>
                <a:lnTo>
                  <a:pt x="80" y="301"/>
                </a:lnTo>
                <a:lnTo>
                  <a:pt x="77" y="298"/>
                </a:lnTo>
                <a:lnTo>
                  <a:pt x="75" y="296"/>
                </a:lnTo>
                <a:lnTo>
                  <a:pt x="73" y="293"/>
                </a:lnTo>
                <a:lnTo>
                  <a:pt x="68" y="289"/>
                </a:lnTo>
                <a:lnTo>
                  <a:pt x="68" y="289"/>
                </a:lnTo>
                <a:close/>
              </a:path>
              <a:path w="422" h="458">
                <a:moveTo>
                  <a:pt x="32" y="286"/>
                </a:moveTo>
                <a:lnTo>
                  <a:pt x="32" y="293"/>
                </a:lnTo>
                <a:lnTo>
                  <a:pt x="30" y="296"/>
                </a:lnTo>
                <a:lnTo>
                  <a:pt x="30" y="303"/>
                </a:lnTo>
                <a:lnTo>
                  <a:pt x="27" y="308"/>
                </a:lnTo>
                <a:lnTo>
                  <a:pt x="27" y="315"/>
                </a:lnTo>
                <a:lnTo>
                  <a:pt x="25" y="317"/>
                </a:lnTo>
                <a:lnTo>
                  <a:pt x="25" y="322"/>
                </a:lnTo>
                <a:lnTo>
                  <a:pt x="22" y="325"/>
                </a:lnTo>
                <a:lnTo>
                  <a:pt x="22" y="332"/>
                </a:lnTo>
                <a:lnTo>
                  <a:pt x="20" y="337"/>
                </a:lnTo>
                <a:lnTo>
                  <a:pt x="20" y="339"/>
                </a:lnTo>
                <a:lnTo>
                  <a:pt x="17" y="341"/>
                </a:lnTo>
                <a:lnTo>
                  <a:pt x="17" y="344"/>
                </a:lnTo>
                <a:lnTo>
                  <a:pt x="15" y="349"/>
                </a:lnTo>
                <a:lnTo>
                  <a:pt x="15" y="351"/>
                </a:lnTo>
                <a:lnTo>
                  <a:pt x="13" y="353"/>
                </a:lnTo>
                <a:lnTo>
                  <a:pt x="13" y="358"/>
                </a:lnTo>
                <a:lnTo>
                  <a:pt x="10" y="361"/>
                </a:lnTo>
                <a:lnTo>
                  <a:pt x="10" y="365"/>
                </a:lnTo>
                <a:lnTo>
                  <a:pt x="8" y="368"/>
                </a:lnTo>
                <a:lnTo>
                  <a:pt x="8" y="370"/>
                </a:lnTo>
                <a:lnTo>
                  <a:pt x="5" y="375"/>
                </a:lnTo>
                <a:lnTo>
                  <a:pt x="5" y="377"/>
                </a:lnTo>
                <a:lnTo>
                  <a:pt x="3" y="380"/>
                </a:lnTo>
                <a:lnTo>
                  <a:pt x="1" y="382"/>
                </a:lnTo>
                <a:lnTo>
                  <a:pt x="1" y="387"/>
                </a:lnTo>
                <a:lnTo>
                  <a:pt x="3" y="387"/>
                </a:lnTo>
                <a:lnTo>
                  <a:pt x="5" y="385"/>
                </a:lnTo>
                <a:lnTo>
                  <a:pt x="5" y="382"/>
                </a:lnTo>
                <a:lnTo>
                  <a:pt x="8" y="380"/>
                </a:lnTo>
                <a:lnTo>
                  <a:pt x="8" y="377"/>
                </a:lnTo>
                <a:lnTo>
                  <a:pt x="10" y="373"/>
                </a:lnTo>
                <a:lnTo>
                  <a:pt x="13" y="370"/>
                </a:lnTo>
                <a:lnTo>
                  <a:pt x="13" y="368"/>
                </a:lnTo>
                <a:lnTo>
                  <a:pt x="15" y="363"/>
                </a:lnTo>
                <a:lnTo>
                  <a:pt x="17" y="361"/>
                </a:lnTo>
                <a:lnTo>
                  <a:pt x="20" y="356"/>
                </a:lnTo>
                <a:lnTo>
                  <a:pt x="20" y="353"/>
                </a:lnTo>
                <a:lnTo>
                  <a:pt x="22" y="349"/>
                </a:lnTo>
                <a:lnTo>
                  <a:pt x="30" y="349"/>
                </a:lnTo>
                <a:lnTo>
                  <a:pt x="34" y="344"/>
                </a:lnTo>
                <a:lnTo>
                  <a:pt x="27" y="337"/>
                </a:lnTo>
                <a:lnTo>
                  <a:pt x="27" y="334"/>
                </a:lnTo>
                <a:lnTo>
                  <a:pt x="30" y="332"/>
                </a:lnTo>
                <a:lnTo>
                  <a:pt x="30" y="327"/>
                </a:lnTo>
                <a:lnTo>
                  <a:pt x="32" y="325"/>
                </a:lnTo>
                <a:lnTo>
                  <a:pt x="32" y="320"/>
                </a:lnTo>
                <a:lnTo>
                  <a:pt x="34" y="317"/>
                </a:lnTo>
                <a:lnTo>
                  <a:pt x="34" y="313"/>
                </a:lnTo>
                <a:lnTo>
                  <a:pt x="37" y="308"/>
                </a:lnTo>
                <a:lnTo>
                  <a:pt x="37" y="305"/>
                </a:lnTo>
                <a:lnTo>
                  <a:pt x="39" y="301"/>
                </a:lnTo>
                <a:lnTo>
                  <a:pt x="44" y="296"/>
                </a:lnTo>
                <a:lnTo>
                  <a:pt x="32" y="286"/>
                </a:lnTo>
                <a:lnTo>
                  <a:pt x="32" y="286"/>
                </a:lnTo>
                <a:close/>
              </a:path>
              <a:path w="422" h="458">
                <a:moveTo>
                  <a:pt x="181" y="440"/>
                </a:moveTo>
                <a:lnTo>
                  <a:pt x="181" y="454"/>
                </a:lnTo>
                <a:lnTo>
                  <a:pt x="190" y="449"/>
                </a:lnTo>
                <a:lnTo>
                  <a:pt x="190" y="442"/>
                </a:lnTo>
                <a:lnTo>
                  <a:pt x="243" y="442"/>
                </a:lnTo>
                <a:lnTo>
                  <a:pt x="181" y="440"/>
                </a:lnTo>
                <a:lnTo>
                  <a:pt x="181" y="440"/>
                </a:lnTo>
                <a:close/>
              </a:path>
              <a:path w="422" h="458">
                <a:moveTo>
                  <a:pt x="174" y="397"/>
                </a:moveTo>
                <a:lnTo>
                  <a:pt x="171" y="399"/>
                </a:lnTo>
                <a:lnTo>
                  <a:pt x="169" y="401"/>
                </a:lnTo>
                <a:lnTo>
                  <a:pt x="166" y="404"/>
                </a:lnTo>
                <a:lnTo>
                  <a:pt x="164" y="404"/>
                </a:lnTo>
                <a:lnTo>
                  <a:pt x="162" y="406"/>
                </a:lnTo>
                <a:lnTo>
                  <a:pt x="157" y="409"/>
                </a:lnTo>
                <a:lnTo>
                  <a:pt x="154" y="409"/>
                </a:lnTo>
                <a:lnTo>
                  <a:pt x="152" y="411"/>
                </a:lnTo>
                <a:lnTo>
                  <a:pt x="150" y="413"/>
                </a:lnTo>
                <a:lnTo>
                  <a:pt x="147" y="413"/>
                </a:lnTo>
                <a:lnTo>
                  <a:pt x="145" y="416"/>
                </a:lnTo>
                <a:lnTo>
                  <a:pt x="142" y="416"/>
                </a:lnTo>
                <a:lnTo>
                  <a:pt x="142" y="418"/>
                </a:lnTo>
                <a:lnTo>
                  <a:pt x="145" y="418"/>
                </a:lnTo>
                <a:lnTo>
                  <a:pt x="147" y="416"/>
                </a:lnTo>
                <a:lnTo>
                  <a:pt x="154" y="416"/>
                </a:lnTo>
                <a:lnTo>
                  <a:pt x="157" y="413"/>
                </a:lnTo>
                <a:lnTo>
                  <a:pt x="159" y="413"/>
                </a:lnTo>
                <a:lnTo>
                  <a:pt x="162" y="411"/>
                </a:lnTo>
                <a:lnTo>
                  <a:pt x="164" y="409"/>
                </a:lnTo>
                <a:lnTo>
                  <a:pt x="166" y="409"/>
                </a:lnTo>
                <a:lnTo>
                  <a:pt x="169" y="406"/>
                </a:lnTo>
                <a:lnTo>
                  <a:pt x="171" y="406"/>
                </a:lnTo>
                <a:lnTo>
                  <a:pt x="174" y="404"/>
                </a:lnTo>
                <a:lnTo>
                  <a:pt x="176" y="401"/>
                </a:lnTo>
                <a:lnTo>
                  <a:pt x="178" y="401"/>
                </a:lnTo>
                <a:lnTo>
                  <a:pt x="181" y="399"/>
                </a:lnTo>
                <a:lnTo>
                  <a:pt x="174" y="397"/>
                </a:lnTo>
                <a:lnTo>
                  <a:pt x="174" y="397"/>
                </a:lnTo>
                <a:close/>
              </a:path>
              <a:path w="422" h="458">
                <a:moveTo>
                  <a:pt x="178" y="392"/>
                </a:moveTo>
                <a:lnTo>
                  <a:pt x="176" y="394"/>
                </a:lnTo>
                <a:lnTo>
                  <a:pt x="174" y="397"/>
                </a:lnTo>
                <a:lnTo>
                  <a:pt x="181" y="399"/>
                </a:lnTo>
                <a:lnTo>
                  <a:pt x="181" y="440"/>
                </a:lnTo>
                <a:lnTo>
                  <a:pt x="243" y="442"/>
                </a:lnTo>
                <a:lnTo>
                  <a:pt x="243" y="452"/>
                </a:lnTo>
                <a:lnTo>
                  <a:pt x="253" y="447"/>
                </a:lnTo>
                <a:lnTo>
                  <a:pt x="253" y="437"/>
                </a:lnTo>
                <a:lnTo>
                  <a:pt x="190" y="437"/>
                </a:lnTo>
                <a:lnTo>
                  <a:pt x="190" y="394"/>
                </a:lnTo>
                <a:lnTo>
                  <a:pt x="243" y="394"/>
                </a:lnTo>
                <a:lnTo>
                  <a:pt x="178" y="392"/>
                </a:lnTo>
                <a:lnTo>
                  <a:pt x="178" y="392"/>
                </a:lnTo>
                <a:close/>
              </a:path>
              <a:path w="422" h="458">
                <a:moveTo>
                  <a:pt x="248" y="382"/>
                </a:moveTo>
                <a:lnTo>
                  <a:pt x="243" y="389"/>
                </a:lnTo>
                <a:lnTo>
                  <a:pt x="181" y="389"/>
                </a:lnTo>
                <a:lnTo>
                  <a:pt x="178" y="392"/>
                </a:lnTo>
                <a:lnTo>
                  <a:pt x="243" y="394"/>
                </a:lnTo>
                <a:lnTo>
                  <a:pt x="243" y="437"/>
                </a:lnTo>
                <a:lnTo>
                  <a:pt x="190" y="437"/>
                </a:lnTo>
                <a:lnTo>
                  <a:pt x="253" y="437"/>
                </a:lnTo>
                <a:lnTo>
                  <a:pt x="253" y="435"/>
                </a:lnTo>
                <a:lnTo>
                  <a:pt x="253" y="397"/>
                </a:lnTo>
                <a:lnTo>
                  <a:pt x="255" y="392"/>
                </a:lnTo>
                <a:lnTo>
                  <a:pt x="248" y="382"/>
                </a:lnTo>
                <a:lnTo>
                  <a:pt x="248" y="382"/>
                </a:lnTo>
                <a:close/>
              </a:path>
              <a:path w="422" h="458">
                <a:moveTo>
                  <a:pt x="181" y="382"/>
                </a:moveTo>
                <a:lnTo>
                  <a:pt x="181" y="389"/>
                </a:lnTo>
                <a:lnTo>
                  <a:pt x="195" y="389"/>
                </a:lnTo>
                <a:lnTo>
                  <a:pt x="195" y="387"/>
                </a:lnTo>
                <a:lnTo>
                  <a:pt x="197" y="385"/>
                </a:lnTo>
                <a:lnTo>
                  <a:pt x="188" y="385"/>
                </a:lnTo>
                <a:lnTo>
                  <a:pt x="181" y="382"/>
                </a:lnTo>
                <a:lnTo>
                  <a:pt x="181" y="382"/>
                </a:lnTo>
                <a:close/>
              </a:path>
              <a:path w="422" h="458">
                <a:moveTo>
                  <a:pt x="171" y="339"/>
                </a:moveTo>
                <a:lnTo>
                  <a:pt x="169" y="341"/>
                </a:lnTo>
                <a:lnTo>
                  <a:pt x="166" y="346"/>
                </a:lnTo>
                <a:lnTo>
                  <a:pt x="164" y="349"/>
                </a:lnTo>
                <a:lnTo>
                  <a:pt x="162" y="351"/>
                </a:lnTo>
                <a:lnTo>
                  <a:pt x="162" y="353"/>
                </a:lnTo>
                <a:lnTo>
                  <a:pt x="159" y="356"/>
                </a:lnTo>
                <a:lnTo>
                  <a:pt x="157" y="358"/>
                </a:lnTo>
                <a:lnTo>
                  <a:pt x="154" y="361"/>
                </a:lnTo>
                <a:lnTo>
                  <a:pt x="152" y="363"/>
                </a:lnTo>
                <a:lnTo>
                  <a:pt x="150" y="365"/>
                </a:lnTo>
                <a:lnTo>
                  <a:pt x="152" y="368"/>
                </a:lnTo>
                <a:lnTo>
                  <a:pt x="154" y="365"/>
                </a:lnTo>
                <a:lnTo>
                  <a:pt x="154" y="363"/>
                </a:lnTo>
                <a:lnTo>
                  <a:pt x="157" y="363"/>
                </a:lnTo>
                <a:lnTo>
                  <a:pt x="159" y="361"/>
                </a:lnTo>
                <a:lnTo>
                  <a:pt x="162" y="358"/>
                </a:lnTo>
                <a:lnTo>
                  <a:pt x="164" y="356"/>
                </a:lnTo>
                <a:lnTo>
                  <a:pt x="166" y="353"/>
                </a:lnTo>
                <a:lnTo>
                  <a:pt x="169" y="351"/>
                </a:lnTo>
                <a:lnTo>
                  <a:pt x="169" y="349"/>
                </a:lnTo>
                <a:lnTo>
                  <a:pt x="171" y="346"/>
                </a:lnTo>
                <a:lnTo>
                  <a:pt x="174" y="344"/>
                </a:lnTo>
                <a:lnTo>
                  <a:pt x="176" y="341"/>
                </a:lnTo>
                <a:lnTo>
                  <a:pt x="176" y="339"/>
                </a:lnTo>
                <a:lnTo>
                  <a:pt x="171" y="339"/>
                </a:lnTo>
                <a:lnTo>
                  <a:pt x="171" y="339"/>
                </a:lnTo>
                <a:close/>
              </a:path>
              <a:path w="422" h="458">
                <a:moveTo>
                  <a:pt x="253" y="320"/>
                </a:moveTo>
                <a:lnTo>
                  <a:pt x="236" y="320"/>
                </a:lnTo>
                <a:lnTo>
                  <a:pt x="236" y="322"/>
                </a:lnTo>
                <a:lnTo>
                  <a:pt x="234" y="325"/>
                </a:lnTo>
                <a:lnTo>
                  <a:pt x="234" y="327"/>
                </a:lnTo>
                <a:lnTo>
                  <a:pt x="231" y="332"/>
                </a:lnTo>
                <a:lnTo>
                  <a:pt x="229" y="334"/>
                </a:lnTo>
                <a:lnTo>
                  <a:pt x="229" y="337"/>
                </a:lnTo>
                <a:lnTo>
                  <a:pt x="226" y="339"/>
                </a:lnTo>
                <a:lnTo>
                  <a:pt x="224" y="341"/>
                </a:lnTo>
                <a:lnTo>
                  <a:pt x="222" y="344"/>
                </a:lnTo>
                <a:lnTo>
                  <a:pt x="219" y="349"/>
                </a:lnTo>
                <a:lnTo>
                  <a:pt x="219" y="351"/>
                </a:lnTo>
                <a:lnTo>
                  <a:pt x="217" y="353"/>
                </a:lnTo>
                <a:lnTo>
                  <a:pt x="214" y="356"/>
                </a:lnTo>
                <a:lnTo>
                  <a:pt x="212" y="358"/>
                </a:lnTo>
                <a:lnTo>
                  <a:pt x="210" y="363"/>
                </a:lnTo>
                <a:lnTo>
                  <a:pt x="207" y="365"/>
                </a:lnTo>
                <a:lnTo>
                  <a:pt x="205" y="368"/>
                </a:lnTo>
                <a:lnTo>
                  <a:pt x="202" y="370"/>
                </a:lnTo>
                <a:lnTo>
                  <a:pt x="200" y="373"/>
                </a:lnTo>
                <a:lnTo>
                  <a:pt x="197" y="375"/>
                </a:lnTo>
                <a:lnTo>
                  <a:pt x="195" y="377"/>
                </a:lnTo>
                <a:lnTo>
                  <a:pt x="195" y="380"/>
                </a:lnTo>
                <a:lnTo>
                  <a:pt x="193" y="380"/>
                </a:lnTo>
                <a:lnTo>
                  <a:pt x="190" y="382"/>
                </a:lnTo>
                <a:lnTo>
                  <a:pt x="188" y="385"/>
                </a:lnTo>
                <a:lnTo>
                  <a:pt x="200" y="385"/>
                </a:lnTo>
                <a:lnTo>
                  <a:pt x="202" y="382"/>
                </a:lnTo>
                <a:lnTo>
                  <a:pt x="205" y="380"/>
                </a:lnTo>
                <a:lnTo>
                  <a:pt x="207" y="377"/>
                </a:lnTo>
                <a:lnTo>
                  <a:pt x="210" y="375"/>
                </a:lnTo>
                <a:lnTo>
                  <a:pt x="212" y="373"/>
                </a:lnTo>
                <a:lnTo>
                  <a:pt x="214" y="370"/>
                </a:lnTo>
                <a:lnTo>
                  <a:pt x="217" y="368"/>
                </a:lnTo>
                <a:lnTo>
                  <a:pt x="219" y="365"/>
                </a:lnTo>
                <a:lnTo>
                  <a:pt x="222" y="363"/>
                </a:lnTo>
                <a:lnTo>
                  <a:pt x="222" y="361"/>
                </a:lnTo>
                <a:lnTo>
                  <a:pt x="224" y="358"/>
                </a:lnTo>
                <a:lnTo>
                  <a:pt x="226" y="356"/>
                </a:lnTo>
                <a:lnTo>
                  <a:pt x="229" y="353"/>
                </a:lnTo>
                <a:lnTo>
                  <a:pt x="229" y="351"/>
                </a:lnTo>
                <a:lnTo>
                  <a:pt x="231" y="349"/>
                </a:lnTo>
                <a:lnTo>
                  <a:pt x="234" y="344"/>
                </a:lnTo>
                <a:lnTo>
                  <a:pt x="236" y="341"/>
                </a:lnTo>
                <a:lnTo>
                  <a:pt x="238" y="339"/>
                </a:lnTo>
                <a:lnTo>
                  <a:pt x="238" y="337"/>
                </a:lnTo>
                <a:lnTo>
                  <a:pt x="241" y="332"/>
                </a:lnTo>
                <a:lnTo>
                  <a:pt x="243" y="329"/>
                </a:lnTo>
                <a:lnTo>
                  <a:pt x="245" y="327"/>
                </a:lnTo>
                <a:lnTo>
                  <a:pt x="245" y="322"/>
                </a:lnTo>
                <a:lnTo>
                  <a:pt x="253" y="320"/>
                </a:lnTo>
                <a:lnTo>
                  <a:pt x="253" y="320"/>
                </a:lnTo>
                <a:close/>
              </a:path>
              <a:path w="422" h="458">
                <a:moveTo>
                  <a:pt x="241" y="308"/>
                </a:moveTo>
                <a:lnTo>
                  <a:pt x="236" y="315"/>
                </a:lnTo>
                <a:lnTo>
                  <a:pt x="190" y="315"/>
                </a:lnTo>
                <a:lnTo>
                  <a:pt x="181" y="317"/>
                </a:lnTo>
                <a:lnTo>
                  <a:pt x="181" y="322"/>
                </a:lnTo>
                <a:lnTo>
                  <a:pt x="178" y="325"/>
                </a:lnTo>
                <a:lnTo>
                  <a:pt x="176" y="327"/>
                </a:lnTo>
                <a:lnTo>
                  <a:pt x="176" y="332"/>
                </a:lnTo>
                <a:lnTo>
                  <a:pt x="174" y="334"/>
                </a:lnTo>
                <a:lnTo>
                  <a:pt x="171" y="337"/>
                </a:lnTo>
                <a:lnTo>
                  <a:pt x="171" y="339"/>
                </a:lnTo>
                <a:lnTo>
                  <a:pt x="176" y="339"/>
                </a:lnTo>
                <a:lnTo>
                  <a:pt x="178" y="341"/>
                </a:lnTo>
                <a:lnTo>
                  <a:pt x="181" y="346"/>
                </a:lnTo>
                <a:lnTo>
                  <a:pt x="183" y="349"/>
                </a:lnTo>
                <a:lnTo>
                  <a:pt x="185" y="351"/>
                </a:lnTo>
                <a:lnTo>
                  <a:pt x="185" y="353"/>
                </a:lnTo>
                <a:lnTo>
                  <a:pt x="188" y="358"/>
                </a:lnTo>
                <a:lnTo>
                  <a:pt x="190" y="358"/>
                </a:lnTo>
                <a:lnTo>
                  <a:pt x="190" y="361"/>
                </a:lnTo>
                <a:lnTo>
                  <a:pt x="190" y="365"/>
                </a:lnTo>
                <a:lnTo>
                  <a:pt x="193" y="368"/>
                </a:lnTo>
                <a:lnTo>
                  <a:pt x="195" y="365"/>
                </a:lnTo>
                <a:lnTo>
                  <a:pt x="197" y="363"/>
                </a:lnTo>
                <a:lnTo>
                  <a:pt x="197" y="358"/>
                </a:lnTo>
                <a:lnTo>
                  <a:pt x="197" y="353"/>
                </a:lnTo>
                <a:lnTo>
                  <a:pt x="195" y="351"/>
                </a:lnTo>
                <a:lnTo>
                  <a:pt x="195" y="349"/>
                </a:lnTo>
                <a:lnTo>
                  <a:pt x="193" y="346"/>
                </a:lnTo>
                <a:lnTo>
                  <a:pt x="190" y="346"/>
                </a:lnTo>
                <a:lnTo>
                  <a:pt x="188" y="344"/>
                </a:lnTo>
                <a:lnTo>
                  <a:pt x="185" y="341"/>
                </a:lnTo>
                <a:lnTo>
                  <a:pt x="183" y="339"/>
                </a:lnTo>
                <a:lnTo>
                  <a:pt x="178" y="337"/>
                </a:lnTo>
                <a:lnTo>
                  <a:pt x="181" y="337"/>
                </a:lnTo>
                <a:lnTo>
                  <a:pt x="181" y="332"/>
                </a:lnTo>
                <a:lnTo>
                  <a:pt x="183" y="329"/>
                </a:lnTo>
                <a:lnTo>
                  <a:pt x="185" y="327"/>
                </a:lnTo>
                <a:lnTo>
                  <a:pt x="188" y="325"/>
                </a:lnTo>
                <a:lnTo>
                  <a:pt x="190" y="320"/>
                </a:lnTo>
                <a:lnTo>
                  <a:pt x="253" y="320"/>
                </a:lnTo>
                <a:lnTo>
                  <a:pt x="241" y="308"/>
                </a:lnTo>
                <a:lnTo>
                  <a:pt x="241" y="308"/>
                </a:lnTo>
                <a:close/>
              </a:path>
              <a:path w="422" h="458">
                <a:moveTo>
                  <a:pt x="193" y="286"/>
                </a:moveTo>
                <a:lnTo>
                  <a:pt x="193" y="289"/>
                </a:lnTo>
                <a:lnTo>
                  <a:pt x="190" y="291"/>
                </a:lnTo>
                <a:lnTo>
                  <a:pt x="190" y="296"/>
                </a:lnTo>
                <a:lnTo>
                  <a:pt x="188" y="298"/>
                </a:lnTo>
                <a:lnTo>
                  <a:pt x="188" y="305"/>
                </a:lnTo>
                <a:lnTo>
                  <a:pt x="185" y="308"/>
                </a:lnTo>
                <a:lnTo>
                  <a:pt x="185" y="313"/>
                </a:lnTo>
                <a:lnTo>
                  <a:pt x="183" y="315"/>
                </a:lnTo>
                <a:lnTo>
                  <a:pt x="181" y="317"/>
                </a:lnTo>
                <a:lnTo>
                  <a:pt x="190" y="315"/>
                </a:lnTo>
                <a:lnTo>
                  <a:pt x="193" y="315"/>
                </a:lnTo>
                <a:lnTo>
                  <a:pt x="193" y="313"/>
                </a:lnTo>
                <a:lnTo>
                  <a:pt x="195" y="308"/>
                </a:lnTo>
                <a:lnTo>
                  <a:pt x="195" y="305"/>
                </a:lnTo>
                <a:lnTo>
                  <a:pt x="197" y="303"/>
                </a:lnTo>
                <a:lnTo>
                  <a:pt x="205" y="298"/>
                </a:lnTo>
                <a:lnTo>
                  <a:pt x="193" y="286"/>
                </a:lnTo>
                <a:lnTo>
                  <a:pt x="193" y="286"/>
                </a:lnTo>
                <a:close/>
              </a:path>
              <a:path w="422" h="458">
                <a:moveTo>
                  <a:pt x="344" y="437"/>
                </a:moveTo>
                <a:lnTo>
                  <a:pt x="344" y="440"/>
                </a:lnTo>
                <a:lnTo>
                  <a:pt x="361" y="440"/>
                </a:lnTo>
                <a:lnTo>
                  <a:pt x="356" y="440"/>
                </a:lnTo>
                <a:lnTo>
                  <a:pt x="354" y="437"/>
                </a:lnTo>
                <a:lnTo>
                  <a:pt x="344" y="437"/>
                </a:lnTo>
                <a:lnTo>
                  <a:pt x="344" y="437"/>
                </a:lnTo>
                <a:close/>
              </a:path>
              <a:path w="422" h="458">
                <a:moveTo>
                  <a:pt x="298" y="370"/>
                </a:moveTo>
                <a:lnTo>
                  <a:pt x="298" y="375"/>
                </a:lnTo>
                <a:lnTo>
                  <a:pt x="296" y="377"/>
                </a:lnTo>
                <a:lnTo>
                  <a:pt x="296" y="382"/>
                </a:lnTo>
                <a:lnTo>
                  <a:pt x="294" y="385"/>
                </a:lnTo>
                <a:lnTo>
                  <a:pt x="294" y="387"/>
                </a:lnTo>
                <a:lnTo>
                  <a:pt x="291" y="392"/>
                </a:lnTo>
                <a:lnTo>
                  <a:pt x="291" y="394"/>
                </a:lnTo>
                <a:lnTo>
                  <a:pt x="289" y="399"/>
                </a:lnTo>
                <a:lnTo>
                  <a:pt x="289" y="401"/>
                </a:lnTo>
                <a:lnTo>
                  <a:pt x="286" y="406"/>
                </a:lnTo>
                <a:lnTo>
                  <a:pt x="284" y="409"/>
                </a:lnTo>
                <a:lnTo>
                  <a:pt x="284" y="411"/>
                </a:lnTo>
                <a:lnTo>
                  <a:pt x="282" y="413"/>
                </a:lnTo>
                <a:lnTo>
                  <a:pt x="282" y="416"/>
                </a:lnTo>
                <a:lnTo>
                  <a:pt x="279" y="421"/>
                </a:lnTo>
                <a:lnTo>
                  <a:pt x="279" y="423"/>
                </a:lnTo>
                <a:lnTo>
                  <a:pt x="282" y="421"/>
                </a:lnTo>
                <a:lnTo>
                  <a:pt x="284" y="418"/>
                </a:lnTo>
                <a:lnTo>
                  <a:pt x="284" y="416"/>
                </a:lnTo>
                <a:lnTo>
                  <a:pt x="286" y="413"/>
                </a:lnTo>
                <a:lnTo>
                  <a:pt x="289" y="411"/>
                </a:lnTo>
                <a:lnTo>
                  <a:pt x="289" y="409"/>
                </a:lnTo>
                <a:lnTo>
                  <a:pt x="291" y="406"/>
                </a:lnTo>
                <a:lnTo>
                  <a:pt x="294" y="401"/>
                </a:lnTo>
                <a:lnTo>
                  <a:pt x="296" y="399"/>
                </a:lnTo>
                <a:lnTo>
                  <a:pt x="296" y="397"/>
                </a:lnTo>
                <a:lnTo>
                  <a:pt x="298" y="394"/>
                </a:lnTo>
                <a:lnTo>
                  <a:pt x="298" y="389"/>
                </a:lnTo>
                <a:lnTo>
                  <a:pt x="301" y="387"/>
                </a:lnTo>
                <a:lnTo>
                  <a:pt x="303" y="382"/>
                </a:lnTo>
                <a:lnTo>
                  <a:pt x="303" y="380"/>
                </a:lnTo>
                <a:lnTo>
                  <a:pt x="305" y="375"/>
                </a:lnTo>
                <a:lnTo>
                  <a:pt x="305" y="373"/>
                </a:lnTo>
                <a:lnTo>
                  <a:pt x="298" y="370"/>
                </a:lnTo>
                <a:lnTo>
                  <a:pt x="298" y="370"/>
                </a:lnTo>
                <a:close/>
              </a:path>
              <a:path w="422" h="458">
                <a:moveTo>
                  <a:pt x="377" y="368"/>
                </a:moveTo>
                <a:lnTo>
                  <a:pt x="377" y="375"/>
                </a:lnTo>
                <a:lnTo>
                  <a:pt x="380" y="377"/>
                </a:lnTo>
                <a:lnTo>
                  <a:pt x="382" y="382"/>
                </a:lnTo>
                <a:lnTo>
                  <a:pt x="382" y="385"/>
                </a:lnTo>
                <a:lnTo>
                  <a:pt x="385" y="389"/>
                </a:lnTo>
                <a:lnTo>
                  <a:pt x="385" y="392"/>
                </a:lnTo>
                <a:lnTo>
                  <a:pt x="387" y="394"/>
                </a:lnTo>
                <a:lnTo>
                  <a:pt x="387" y="397"/>
                </a:lnTo>
                <a:lnTo>
                  <a:pt x="390" y="399"/>
                </a:lnTo>
                <a:lnTo>
                  <a:pt x="390" y="401"/>
                </a:lnTo>
                <a:lnTo>
                  <a:pt x="392" y="406"/>
                </a:lnTo>
                <a:lnTo>
                  <a:pt x="392" y="413"/>
                </a:lnTo>
                <a:lnTo>
                  <a:pt x="394" y="416"/>
                </a:lnTo>
                <a:lnTo>
                  <a:pt x="394" y="418"/>
                </a:lnTo>
                <a:lnTo>
                  <a:pt x="397" y="423"/>
                </a:lnTo>
                <a:lnTo>
                  <a:pt x="397" y="428"/>
                </a:lnTo>
                <a:lnTo>
                  <a:pt x="399" y="428"/>
                </a:lnTo>
                <a:lnTo>
                  <a:pt x="402" y="425"/>
                </a:lnTo>
                <a:lnTo>
                  <a:pt x="404" y="423"/>
                </a:lnTo>
                <a:lnTo>
                  <a:pt x="404" y="418"/>
                </a:lnTo>
                <a:lnTo>
                  <a:pt x="404" y="413"/>
                </a:lnTo>
                <a:lnTo>
                  <a:pt x="402" y="411"/>
                </a:lnTo>
                <a:lnTo>
                  <a:pt x="402" y="406"/>
                </a:lnTo>
                <a:lnTo>
                  <a:pt x="399" y="404"/>
                </a:lnTo>
                <a:lnTo>
                  <a:pt x="399" y="401"/>
                </a:lnTo>
                <a:lnTo>
                  <a:pt x="397" y="399"/>
                </a:lnTo>
                <a:lnTo>
                  <a:pt x="397" y="397"/>
                </a:lnTo>
                <a:lnTo>
                  <a:pt x="394" y="394"/>
                </a:lnTo>
                <a:lnTo>
                  <a:pt x="394" y="392"/>
                </a:lnTo>
                <a:lnTo>
                  <a:pt x="392" y="389"/>
                </a:lnTo>
                <a:lnTo>
                  <a:pt x="390" y="387"/>
                </a:lnTo>
                <a:lnTo>
                  <a:pt x="387" y="382"/>
                </a:lnTo>
                <a:lnTo>
                  <a:pt x="385" y="380"/>
                </a:lnTo>
                <a:lnTo>
                  <a:pt x="382" y="375"/>
                </a:lnTo>
                <a:lnTo>
                  <a:pt x="380" y="373"/>
                </a:lnTo>
                <a:lnTo>
                  <a:pt x="377" y="368"/>
                </a:lnTo>
                <a:lnTo>
                  <a:pt x="377" y="368"/>
                </a:lnTo>
                <a:close/>
              </a:path>
              <a:path w="422" h="458">
                <a:moveTo>
                  <a:pt x="349" y="365"/>
                </a:moveTo>
                <a:lnTo>
                  <a:pt x="346" y="365"/>
                </a:lnTo>
                <a:lnTo>
                  <a:pt x="346" y="370"/>
                </a:lnTo>
                <a:lnTo>
                  <a:pt x="346" y="375"/>
                </a:lnTo>
                <a:lnTo>
                  <a:pt x="344" y="380"/>
                </a:lnTo>
                <a:lnTo>
                  <a:pt x="344" y="382"/>
                </a:lnTo>
                <a:lnTo>
                  <a:pt x="342" y="387"/>
                </a:lnTo>
                <a:lnTo>
                  <a:pt x="342" y="392"/>
                </a:lnTo>
                <a:lnTo>
                  <a:pt x="339" y="394"/>
                </a:lnTo>
                <a:lnTo>
                  <a:pt x="339" y="399"/>
                </a:lnTo>
                <a:lnTo>
                  <a:pt x="337" y="404"/>
                </a:lnTo>
                <a:lnTo>
                  <a:pt x="337" y="406"/>
                </a:lnTo>
                <a:lnTo>
                  <a:pt x="334" y="409"/>
                </a:lnTo>
                <a:lnTo>
                  <a:pt x="334" y="413"/>
                </a:lnTo>
                <a:lnTo>
                  <a:pt x="332" y="416"/>
                </a:lnTo>
                <a:lnTo>
                  <a:pt x="330" y="418"/>
                </a:lnTo>
                <a:lnTo>
                  <a:pt x="330" y="423"/>
                </a:lnTo>
                <a:lnTo>
                  <a:pt x="327" y="425"/>
                </a:lnTo>
                <a:lnTo>
                  <a:pt x="325" y="428"/>
                </a:lnTo>
                <a:lnTo>
                  <a:pt x="325" y="433"/>
                </a:lnTo>
                <a:lnTo>
                  <a:pt x="327" y="433"/>
                </a:lnTo>
                <a:lnTo>
                  <a:pt x="327" y="430"/>
                </a:lnTo>
                <a:lnTo>
                  <a:pt x="330" y="428"/>
                </a:lnTo>
                <a:lnTo>
                  <a:pt x="332" y="425"/>
                </a:lnTo>
                <a:lnTo>
                  <a:pt x="332" y="423"/>
                </a:lnTo>
                <a:lnTo>
                  <a:pt x="334" y="421"/>
                </a:lnTo>
                <a:lnTo>
                  <a:pt x="337" y="418"/>
                </a:lnTo>
                <a:lnTo>
                  <a:pt x="337" y="416"/>
                </a:lnTo>
                <a:lnTo>
                  <a:pt x="339" y="413"/>
                </a:lnTo>
                <a:lnTo>
                  <a:pt x="342" y="411"/>
                </a:lnTo>
                <a:lnTo>
                  <a:pt x="342" y="406"/>
                </a:lnTo>
                <a:lnTo>
                  <a:pt x="344" y="404"/>
                </a:lnTo>
                <a:lnTo>
                  <a:pt x="346" y="401"/>
                </a:lnTo>
                <a:lnTo>
                  <a:pt x="346" y="397"/>
                </a:lnTo>
                <a:lnTo>
                  <a:pt x="349" y="394"/>
                </a:lnTo>
                <a:lnTo>
                  <a:pt x="351" y="389"/>
                </a:lnTo>
                <a:lnTo>
                  <a:pt x="351" y="387"/>
                </a:lnTo>
                <a:lnTo>
                  <a:pt x="354" y="382"/>
                </a:lnTo>
                <a:lnTo>
                  <a:pt x="354" y="377"/>
                </a:lnTo>
                <a:lnTo>
                  <a:pt x="358" y="375"/>
                </a:lnTo>
                <a:lnTo>
                  <a:pt x="349" y="365"/>
                </a:lnTo>
                <a:lnTo>
                  <a:pt x="349" y="365"/>
                </a:lnTo>
                <a:close/>
              </a:path>
              <a:path w="422" h="458">
                <a:moveTo>
                  <a:pt x="301" y="365"/>
                </a:moveTo>
                <a:lnTo>
                  <a:pt x="301" y="368"/>
                </a:lnTo>
                <a:lnTo>
                  <a:pt x="298" y="370"/>
                </a:lnTo>
                <a:lnTo>
                  <a:pt x="305" y="373"/>
                </a:lnTo>
                <a:lnTo>
                  <a:pt x="305" y="454"/>
                </a:lnTo>
                <a:lnTo>
                  <a:pt x="305" y="457"/>
                </a:lnTo>
                <a:lnTo>
                  <a:pt x="313" y="452"/>
                </a:lnTo>
                <a:lnTo>
                  <a:pt x="313" y="365"/>
                </a:lnTo>
                <a:lnTo>
                  <a:pt x="301" y="365"/>
                </a:lnTo>
                <a:lnTo>
                  <a:pt x="301" y="365"/>
                </a:lnTo>
                <a:close/>
              </a:path>
              <a:path w="422" h="458">
                <a:moveTo>
                  <a:pt x="313" y="349"/>
                </a:moveTo>
                <a:lnTo>
                  <a:pt x="305" y="349"/>
                </a:lnTo>
                <a:lnTo>
                  <a:pt x="305" y="351"/>
                </a:lnTo>
                <a:lnTo>
                  <a:pt x="303" y="353"/>
                </a:lnTo>
                <a:lnTo>
                  <a:pt x="303" y="361"/>
                </a:lnTo>
                <a:lnTo>
                  <a:pt x="301" y="365"/>
                </a:lnTo>
                <a:lnTo>
                  <a:pt x="313" y="365"/>
                </a:lnTo>
                <a:lnTo>
                  <a:pt x="315" y="368"/>
                </a:lnTo>
                <a:lnTo>
                  <a:pt x="317" y="370"/>
                </a:lnTo>
                <a:lnTo>
                  <a:pt x="320" y="373"/>
                </a:lnTo>
                <a:lnTo>
                  <a:pt x="320" y="377"/>
                </a:lnTo>
                <a:lnTo>
                  <a:pt x="322" y="380"/>
                </a:lnTo>
                <a:lnTo>
                  <a:pt x="325" y="382"/>
                </a:lnTo>
                <a:lnTo>
                  <a:pt x="325" y="387"/>
                </a:lnTo>
                <a:lnTo>
                  <a:pt x="327" y="392"/>
                </a:lnTo>
                <a:lnTo>
                  <a:pt x="327" y="394"/>
                </a:lnTo>
                <a:lnTo>
                  <a:pt x="330" y="394"/>
                </a:lnTo>
                <a:lnTo>
                  <a:pt x="332" y="392"/>
                </a:lnTo>
                <a:lnTo>
                  <a:pt x="332" y="380"/>
                </a:lnTo>
                <a:lnTo>
                  <a:pt x="330" y="377"/>
                </a:lnTo>
                <a:lnTo>
                  <a:pt x="327" y="373"/>
                </a:lnTo>
                <a:lnTo>
                  <a:pt x="325" y="370"/>
                </a:lnTo>
                <a:lnTo>
                  <a:pt x="325" y="368"/>
                </a:lnTo>
                <a:lnTo>
                  <a:pt x="322" y="368"/>
                </a:lnTo>
                <a:lnTo>
                  <a:pt x="320" y="365"/>
                </a:lnTo>
                <a:lnTo>
                  <a:pt x="315" y="363"/>
                </a:lnTo>
                <a:lnTo>
                  <a:pt x="313" y="361"/>
                </a:lnTo>
                <a:lnTo>
                  <a:pt x="313" y="349"/>
                </a:lnTo>
                <a:lnTo>
                  <a:pt x="313" y="349"/>
                </a:lnTo>
                <a:close/>
              </a:path>
              <a:path w="422" h="458">
                <a:moveTo>
                  <a:pt x="363" y="339"/>
                </a:moveTo>
                <a:lnTo>
                  <a:pt x="363" y="428"/>
                </a:lnTo>
                <a:lnTo>
                  <a:pt x="363" y="435"/>
                </a:lnTo>
                <a:lnTo>
                  <a:pt x="363" y="440"/>
                </a:lnTo>
                <a:lnTo>
                  <a:pt x="361" y="440"/>
                </a:lnTo>
                <a:lnTo>
                  <a:pt x="344" y="440"/>
                </a:lnTo>
                <a:lnTo>
                  <a:pt x="349" y="442"/>
                </a:lnTo>
                <a:lnTo>
                  <a:pt x="351" y="442"/>
                </a:lnTo>
                <a:lnTo>
                  <a:pt x="354" y="445"/>
                </a:lnTo>
                <a:lnTo>
                  <a:pt x="354" y="447"/>
                </a:lnTo>
                <a:lnTo>
                  <a:pt x="356" y="447"/>
                </a:lnTo>
                <a:lnTo>
                  <a:pt x="356" y="449"/>
                </a:lnTo>
                <a:lnTo>
                  <a:pt x="358" y="452"/>
                </a:lnTo>
                <a:lnTo>
                  <a:pt x="361" y="457"/>
                </a:lnTo>
                <a:lnTo>
                  <a:pt x="363" y="454"/>
                </a:lnTo>
                <a:lnTo>
                  <a:pt x="365" y="452"/>
                </a:lnTo>
                <a:lnTo>
                  <a:pt x="368" y="449"/>
                </a:lnTo>
                <a:lnTo>
                  <a:pt x="368" y="447"/>
                </a:lnTo>
                <a:lnTo>
                  <a:pt x="370" y="445"/>
                </a:lnTo>
                <a:lnTo>
                  <a:pt x="370" y="351"/>
                </a:lnTo>
                <a:lnTo>
                  <a:pt x="375" y="346"/>
                </a:lnTo>
                <a:lnTo>
                  <a:pt x="363" y="339"/>
                </a:lnTo>
                <a:lnTo>
                  <a:pt x="363" y="339"/>
                </a:lnTo>
                <a:close/>
              </a:path>
              <a:path w="422" h="458">
                <a:moveTo>
                  <a:pt x="325" y="334"/>
                </a:moveTo>
                <a:lnTo>
                  <a:pt x="317" y="344"/>
                </a:lnTo>
                <a:lnTo>
                  <a:pt x="279" y="344"/>
                </a:lnTo>
                <a:lnTo>
                  <a:pt x="284" y="351"/>
                </a:lnTo>
                <a:lnTo>
                  <a:pt x="286" y="349"/>
                </a:lnTo>
                <a:lnTo>
                  <a:pt x="334" y="349"/>
                </a:lnTo>
                <a:lnTo>
                  <a:pt x="325" y="334"/>
                </a:lnTo>
                <a:lnTo>
                  <a:pt x="325" y="334"/>
                </a:lnTo>
                <a:close/>
              </a:path>
              <a:path w="422" h="458">
                <a:moveTo>
                  <a:pt x="344" y="327"/>
                </a:moveTo>
                <a:lnTo>
                  <a:pt x="344" y="332"/>
                </a:lnTo>
                <a:lnTo>
                  <a:pt x="342" y="334"/>
                </a:lnTo>
                <a:lnTo>
                  <a:pt x="342" y="337"/>
                </a:lnTo>
                <a:lnTo>
                  <a:pt x="339" y="341"/>
                </a:lnTo>
                <a:lnTo>
                  <a:pt x="339" y="344"/>
                </a:lnTo>
                <a:lnTo>
                  <a:pt x="337" y="349"/>
                </a:lnTo>
                <a:lnTo>
                  <a:pt x="337" y="351"/>
                </a:lnTo>
                <a:lnTo>
                  <a:pt x="334" y="353"/>
                </a:lnTo>
                <a:lnTo>
                  <a:pt x="334" y="358"/>
                </a:lnTo>
                <a:lnTo>
                  <a:pt x="332" y="361"/>
                </a:lnTo>
                <a:lnTo>
                  <a:pt x="330" y="363"/>
                </a:lnTo>
                <a:lnTo>
                  <a:pt x="332" y="365"/>
                </a:lnTo>
                <a:lnTo>
                  <a:pt x="334" y="363"/>
                </a:lnTo>
                <a:lnTo>
                  <a:pt x="334" y="361"/>
                </a:lnTo>
                <a:lnTo>
                  <a:pt x="337" y="358"/>
                </a:lnTo>
                <a:lnTo>
                  <a:pt x="339" y="356"/>
                </a:lnTo>
                <a:lnTo>
                  <a:pt x="339" y="353"/>
                </a:lnTo>
                <a:lnTo>
                  <a:pt x="342" y="349"/>
                </a:lnTo>
                <a:lnTo>
                  <a:pt x="344" y="346"/>
                </a:lnTo>
                <a:lnTo>
                  <a:pt x="344" y="344"/>
                </a:lnTo>
                <a:lnTo>
                  <a:pt x="346" y="339"/>
                </a:lnTo>
                <a:lnTo>
                  <a:pt x="349" y="337"/>
                </a:lnTo>
                <a:lnTo>
                  <a:pt x="349" y="332"/>
                </a:lnTo>
                <a:lnTo>
                  <a:pt x="351" y="329"/>
                </a:lnTo>
                <a:lnTo>
                  <a:pt x="392" y="329"/>
                </a:lnTo>
                <a:lnTo>
                  <a:pt x="344" y="327"/>
                </a:lnTo>
                <a:lnTo>
                  <a:pt x="344" y="327"/>
                </a:lnTo>
                <a:close/>
              </a:path>
              <a:path w="422" h="458">
                <a:moveTo>
                  <a:pt x="397" y="317"/>
                </a:moveTo>
                <a:lnTo>
                  <a:pt x="392" y="325"/>
                </a:lnTo>
                <a:lnTo>
                  <a:pt x="354" y="325"/>
                </a:lnTo>
                <a:lnTo>
                  <a:pt x="344" y="327"/>
                </a:lnTo>
                <a:lnTo>
                  <a:pt x="392" y="329"/>
                </a:lnTo>
                <a:lnTo>
                  <a:pt x="385" y="351"/>
                </a:lnTo>
                <a:lnTo>
                  <a:pt x="385" y="353"/>
                </a:lnTo>
                <a:lnTo>
                  <a:pt x="387" y="351"/>
                </a:lnTo>
                <a:lnTo>
                  <a:pt x="390" y="349"/>
                </a:lnTo>
                <a:lnTo>
                  <a:pt x="392" y="344"/>
                </a:lnTo>
                <a:lnTo>
                  <a:pt x="392" y="341"/>
                </a:lnTo>
                <a:lnTo>
                  <a:pt x="394" y="339"/>
                </a:lnTo>
                <a:lnTo>
                  <a:pt x="397" y="337"/>
                </a:lnTo>
                <a:lnTo>
                  <a:pt x="397" y="334"/>
                </a:lnTo>
                <a:lnTo>
                  <a:pt x="399" y="334"/>
                </a:lnTo>
                <a:lnTo>
                  <a:pt x="402" y="332"/>
                </a:lnTo>
                <a:lnTo>
                  <a:pt x="404" y="332"/>
                </a:lnTo>
                <a:lnTo>
                  <a:pt x="406" y="329"/>
                </a:lnTo>
                <a:lnTo>
                  <a:pt x="397" y="317"/>
                </a:lnTo>
                <a:lnTo>
                  <a:pt x="397" y="317"/>
                </a:lnTo>
                <a:close/>
              </a:path>
              <a:path w="422" h="458">
                <a:moveTo>
                  <a:pt x="286" y="310"/>
                </a:moveTo>
                <a:lnTo>
                  <a:pt x="284" y="313"/>
                </a:lnTo>
                <a:lnTo>
                  <a:pt x="282" y="313"/>
                </a:lnTo>
                <a:lnTo>
                  <a:pt x="282" y="315"/>
                </a:lnTo>
                <a:lnTo>
                  <a:pt x="289" y="315"/>
                </a:lnTo>
                <a:lnTo>
                  <a:pt x="294" y="313"/>
                </a:lnTo>
                <a:lnTo>
                  <a:pt x="303" y="313"/>
                </a:lnTo>
                <a:lnTo>
                  <a:pt x="305" y="310"/>
                </a:lnTo>
                <a:lnTo>
                  <a:pt x="286" y="310"/>
                </a:lnTo>
                <a:lnTo>
                  <a:pt x="286" y="310"/>
                </a:lnTo>
                <a:close/>
              </a:path>
              <a:path w="422" h="458">
                <a:moveTo>
                  <a:pt x="327" y="291"/>
                </a:moveTo>
                <a:lnTo>
                  <a:pt x="325" y="293"/>
                </a:lnTo>
                <a:lnTo>
                  <a:pt x="322" y="296"/>
                </a:lnTo>
                <a:lnTo>
                  <a:pt x="320" y="298"/>
                </a:lnTo>
                <a:lnTo>
                  <a:pt x="317" y="298"/>
                </a:lnTo>
                <a:lnTo>
                  <a:pt x="315" y="301"/>
                </a:lnTo>
                <a:lnTo>
                  <a:pt x="313" y="301"/>
                </a:lnTo>
                <a:lnTo>
                  <a:pt x="310" y="303"/>
                </a:lnTo>
                <a:lnTo>
                  <a:pt x="308" y="303"/>
                </a:lnTo>
                <a:lnTo>
                  <a:pt x="305" y="305"/>
                </a:lnTo>
                <a:lnTo>
                  <a:pt x="301" y="305"/>
                </a:lnTo>
                <a:lnTo>
                  <a:pt x="298" y="308"/>
                </a:lnTo>
                <a:lnTo>
                  <a:pt x="296" y="308"/>
                </a:lnTo>
                <a:lnTo>
                  <a:pt x="294" y="310"/>
                </a:lnTo>
                <a:lnTo>
                  <a:pt x="286" y="310"/>
                </a:lnTo>
                <a:lnTo>
                  <a:pt x="305" y="310"/>
                </a:lnTo>
                <a:lnTo>
                  <a:pt x="305" y="344"/>
                </a:lnTo>
                <a:lnTo>
                  <a:pt x="313" y="344"/>
                </a:lnTo>
                <a:lnTo>
                  <a:pt x="313" y="310"/>
                </a:lnTo>
                <a:lnTo>
                  <a:pt x="315" y="308"/>
                </a:lnTo>
                <a:lnTo>
                  <a:pt x="322" y="308"/>
                </a:lnTo>
                <a:lnTo>
                  <a:pt x="325" y="305"/>
                </a:lnTo>
                <a:lnTo>
                  <a:pt x="330" y="305"/>
                </a:lnTo>
                <a:lnTo>
                  <a:pt x="334" y="305"/>
                </a:lnTo>
                <a:lnTo>
                  <a:pt x="327" y="291"/>
                </a:lnTo>
                <a:lnTo>
                  <a:pt x="327" y="291"/>
                </a:lnTo>
                <a:close/>
              </a:path>
              <a:path w="422" h="458">
                <a:moveTo>
                  <a:pt x="354" y="286"/>
                </a:moveTo>
                <a:lnTo>
                  <a:pt x="354" y="293"/>
                </a:lnTo>
                <a:lnTo>
                  <a:pt x="351" y="296"/>
                </a:lnTo>
                <a:lnTo>
                  <a:pt x="351" y="303"/>
                </a:lnTo>
                <a:lnTo>
                  <a:pt x="349" y="305"/>
                </a:lnTo>
                <a:lnTo>
                  <a:pt x="349" y="315"/>
                </a:lnTo>
                <a:lnTo>
                  <a:pt x="346" y="317"/>
                </a:lnTo>
                <a:lnTo>
                  <a:pt x="346" y="322"/>
                </a:lnTo>
                <a:lnTo>
                  <a:pt x="344" y="325"/>
                </a:lnTo>
                <a:lnTo>
                  <a:pt x="344" y="327"/>
                </a:lnTo>
                <a:lnTo>
                  <a:pt x="354" y="325"/>
                </a:lnTo>
                <a:lnTo>
                  <a:pt x="354" y="317"/>
                </a:lnTo>
                <a:lnTo>
                  <a:pt x="356" y="313"/>
                </a:lnTo>
                <a:lnTo>
                  <a:pt x="358" y="310"/>
                </a:lnTo>
                <a:lnTo>
                  <a:pt x="358" y="305"/>
                </a:lnTo>
                <a:lnTo>
                  <a:pt x="361" y="303"/>
                </a:lnTo>
                <a:lnTo>
                  <a:pt x="363" y="301"/>
                </a:lnTo>
                <a:lnTo>
                  <a:pt x="363" y="296"/>
                </a:lnTo>
                <a:lnTo>
                  <a:pt x="365" y="296"/>
                </a:lnTo>
                <a:lnTo>
                  <a:pt x="354" y="286"/>
                </a:lnTo>
                <a:lnTo>
                  <a:pt x="354" y="286"/>
                </a:lnTo>
                <a:close/>
              </a:path>
              <a:path w="422" h="458">
                <a:moveTo>
                  <a:pt x="140" y="154"/>
                </a:moveTo>
                <a:lnTo>
                  <a:pt x="137" y="157"/>
                </a:lnTo>
                <a:lnTo>
                  <a:pt x="121" y="157"/>
                </a:lnTo>
                <a:lnTo>
                  <a:pt x="118" y="159"/>
                </a:lnTo>
                <a:lnTo>
                  <a:pt x="97" y="159"/>
                </a:lnTo>
                <a:lnTo>
                  <a:pt x="137" y="159"/>
                </a:lnTo>
                <a:lnTo>
                  <a:pt x="140" y="159"/>
                </a:lnTo>
                <a:lnTo>
                  <a:pt x="140" y="154"/>
                </a:lnTo>
                <a:lnTo>
                  <a:pt x="140" y="154"/>
                </a:lnTo>
                <a:close/>
              </a:path>
              <a:path w="422" h="458">
                <a:moveTo>
                  <a:pt x="34" y="145"/>
                </a:moveTo>
                <a:lnTo>
                  <a:pt x="32" y="147"/>
                </a:lnTo>
                <a:lnTo>
                  <a:pt x="30" y="152"/>
                </a:lnTo>
                <a:lnTo>
                  <a:pt x="30" y="154"/>
                </a:lnTo>
                <a:lnTo>
                  <a:pt x="27" y="157"/>
                </a:lnTo>
                <a:lnTo>
                  <a:pt x="25" y="159"/>
                </a:lnTo>
                <a:lnTo>
                  <a:pt x="22" y="161"/>
                </a:lnTo>
                <a:lnTo>
                  <a:pt x="20" y="164"/>
                </a:lnTo>
                <a:lnTo>
                  <a:pt x="17" y="166"/>
                </a:lnTo>
                <a:lnTo>
                  <a:pt x="15" y="169"/>
                </a:lnTo>
                <a:lnTo>
                  <a:pt x="13" y="171"/>
                </a:lnTo>
                <a:lnTo>
                  <a:pt x="15" y="173"/>
                </a:lnTo>
                <a:lnTo>
                  <a:pt x="17" y="171"/>
                </a:lnTo>
                <a:lnTo>
                  <a:pt x="20" y="169"/>
                </a:lnTo>
                <a:lnTo>
                  <a:pt x="22" y="166"/>
                </a:lnTo>
                <a:lnTo>
                  <a:pt x="25" y="164"/>
                </a:lnTo>
                <a:lnTo>
                  <a:pt x="27" y="161"/>
                </a:lnTo>
                <a:lnTo>
                  <a:pt x="30" y="159"/>
                </a:lnTo>
                <a:lnTo>
                  <a:pt x="32" y="157"/>
                </a:lnTo>
                <a:lnTo>
                  <a:pt x="34" y="154"/>
                </a:lnTo>
                <a:lnTo>
                  <a:pt x="37" y="152"/>
                </a:lnTo>
                <a:lnTo>
                  <a:pt x="37" y="149"/>
                </a:lnTo>
                <a:lnTo>
                  <a:pt x="39" y="147"/>
                </a:lnTo>
                <a:lnTo>
                  <a:pt x="42" y="145"/>
                </a:lnTo>
                <a:lnTo>
                  <a:pt x="34" y="145"/>
                </a:lnTo>
                <a:lnTo>
                  <a:pt x="34" y="145"/>
                </a:lnTo>
                <a:close/>
              </a:path>
              <a:path w="422" h="458">
                <a:moveTo>
                  <a:pt x="94" y="125"/>
                </a:moveTo>
                <a:lnTo>
                  <a:pt x="87" y="125"/>
                </a:lnTo>
                <a:lnTo>
                  <a:pt x="87" y="130"/>
                </a:lnTo>
                <a:lnTo>
                  <a:pt x="87" y="157"/>
                </a:lnTo>
                <a:lnTo>
                  <a:pt x="94" y="152"/>
                </a:lnTo>
                <a:lnTo>
                  <a:pt x="94" y="125"/>
                </a:lnTo>
                <a:lnTo>
                  <a:pt x="94" y="125"/>
                </a:lnTo>
                <a:close/>
              </a:path>
              <a:path w="422" h="458">
                <a:moveTo>
                  <a:pt x="125" y="113"/>
                </a:moveTo>
                <a:lnTo>
                  <a:pt x="118" y="121"/>
                </a:lnTo>
                <a:lnTo>
                  <a:pt x="51" y="121"/>
                </a:lnTo>
                <a:lnTo>
                  <a:pt x="56" y="128"/>
                </a:lnTo>
                <a:lnTo>
                  <a:pt x="61" y="125"/>
                </a:lnTo>
                <a:lnTo>
                  <a:pt x="135" y="125"/>
                </a:lnTo>
                <a:lnTo>
                  <a:pt x="125" y="113"/>
                </a:lnTo>
                <a:lnTo>
                  <a:pt x="125" y="113"/>
                </a:lnTo>
                <a:close/>
              </a:path>
              <a:path w="422" h="458">
                <a:moveTo>
                  <a:pt x="94" y="121"/>
                </a:moveTo>
                <a:lnTo>
                  <a:pt x="94" y="104"/>
                </a:lnTo>
                <a:lnTo>
                  <a:pt x="87" y="104"/>
                </a:lnTo>
                <a:lnTo>
                  <a:pt x="87" y="121"/>
                </a:lnTo>
                <a:lnTo>
                  <a:pt x="94" y="121"/>
                </a:lnTo>
                <a:close/>
              </a:path>
              <a:path w="422" h="458">
                <a:moveTo>
                  <a:pt x="25" y="101"/>
                </a:moveTo>
                <a:lnTo>
                  <a:pt x="22" y="104"/>
                </a:lnTo>
                <a:lnTo>
                  <a:pt x="25" y="104"/>
                </a:lnTo>
                <a:lnTo>
                  <a:pt x="25" y="106"/>
                </a:lnTo>
                <a:lnTo>
                  <a:pt x="25" y="111"/>
                </a:lnTo>
                <a:lnTo>
                  <a:pt x="27" y="113"/>
                </a:lnTo>
                <a:lnTo>
                  <a:pt x="27" y="118"/>
                </a:lnTo>
                <a:lnTo>
                  <a:pt x="30" y="121"/>
                </a:lnTo>
                <a:lnTo>
                  <a:pt x="30" y="123"/>
                </a:lnTo>
                <a:lnTo>
                  <a:pt x="32" y="128"/>
                </a:lnTo>
                <a:lnTo>
                  <a:pt x="32" y="130"/>
                </a:lnTo>
                <a:lnTo>
                  <a:pt x="34" y="133"/>
                </a:lnTo>
                <a:lnTo>
                  <a:pt x="39" y="133"/>
                </a:lnTo>
                <a:lnTo>
                  <a:pt x="39" y="130"/>
                </a:lnTo>
                <a:lnTo>
                  <a:pt x="37" y="128"/>
                </a:lnTo>
                <a:lnTo>
                  <a:pt x="34" y="125"/>
                </a:lnTo>
                <a:lnTo>
                  <a:pt x="34" y="121"/>
                </a:lnTo>
                <a:lnTo>
                  <a:pt x="32" y="118"/>
                </a:lnTo>
                <a:lnTo>
                  <a:pt x="30" y="116"/>
                </a:lnTo>
                <a:lnTo>
                  <a:pt x="30" y="111"/>
                </a:lnTo>
                <a:lnTo>
                  <a:pt x="27" y="109"/>
                </a:lnTo>
                <a:lnTo>
                  <a:pt x="27" y="106"/>
                </a:lnTo>
                <a:lnTo>
                  <a:pt x="25" y="101"/>
                </a:lnTo>
                <a:lnTo>
                  <a:pt x="25" y="101"/>
                </a:lnTo>
                <a:close/>
              </a:path>
              <a:path w="422" h="458">
                <a:moveTo>
                  <a:pt x="114" y="89"/>
                </a:moveTo>
                <a:lnTo>
                  <a:pt x="109" y="99"/>
                </a:lnTo>
                <a:lnTo>
                  <a:pt x="61" y="99"/>
                </a:lnTo>
                <a:lnTo>
                  <a:pt x="65" y="104"/>
                </a:lnTo>
                <a:lnTo>
                  <a:pt x="123" y="104"/>
                </a:lnTo>
                <a:lnTo>
                  <a:pt x="114" y="89"/>
                </a:lnTo>
                <a:lnTo>
                  <a:pt x="114" y="89"/>
                </a:lnTo>
                <a:close/>
              </a:path>
              <a:path w="422" h="458">
                <a:moveTo>
                  <a:pt x="58" y="82"/>
                </a:moveTo>
                <a:lnTo>
                  <a:pt x="46" y="82"/>
                </a:lnTo>
                <a:lnTo>
                  <a:pt x="46" y="85"/>
                </a:lnTo>
                <a:lnTo>
                  <a:pt x="46" y="99"/>
                </a:lnTo>
                <a:lnTo>
                  <a:pt x="44" y="104"/>
                </a:lnTo>
                <a:lnTo>
                  <a:pt x="44" y="113"/>
                </a:lnTo>
                <a:lnTo>
                  <a:pt x="42" y="118"/>
                </a:lnTo>
                <a:lnTo>
                  <a:pt x="42" y="128"/>
                </a:lnTo>
                <a:lnTo>
                  <a:pt x="39" y="130"/>
                </a:lnTo>
                <a:lnTo>
                  <a:pt x="39" y="133"/>
                </a:lnTo>
                <a:lnTo>
                  <a:pt x="34" y="133"/>
                </a:lnTo>
                <a:lnTo>
                  <a:pt x="34" y="137"/>
                </a:lnTo>
                <a:lnTo>
                  <a:pt x="37" y="140"/>
                </a:lnTo>
                <a:lnTo>
                  <a:pt x="34" y="142"/>
                </a:lnTo>
                <a:lnTo>
                  <a:pt x="34" y="145"/>
                </a:lnTo>
                <a:lnTo>
                  <a:pt x="42" y="145"/>
                </a:lnTo>
                <a:lnTo>
                  <a:pt x="42" y="147"/>
                </a:lnTo>
                <a:lnTo>
                  <a:pt x="44" y="149"/>
                </a:lnTo>
                <a:lnTo>
                  <a:pt x="46" y="152"/>
                </a:lnTo>
                <a:lnTo>
                  <a:pt x="49" y="154"/>
                </a:lnTo>
                <a:lnTo>
                  <a:pt x="51" y="157"/>
                </a:lnTo>
                <a:lnTo>
                  <a:pt x="54" y="157"/>
                </a:lnTo>
                <a:lnTo>
                  <a:pt x="56" y="159"/>
                </a:lnTo>
                <a:lnTo>
                  <a:pt x="58" y="161"/>
                </a:lnTo>
                <a:lnTo>
                  <a:pt x="61" y="161"/>
                </a:lnTo>
                <a:lnTo>
                  <a:pt x="63" y="164"/>
                </a:lnTo>
                <a:lnTo>
                  <a:pt x="65" y="164"/>
                </a:lnTo>
                <a:lnTo>
                  <a:pt x="68" y="166"/>
                </a:lnTo>
                <a:lnTo>
                  <a:pt x="75" y="166"/>
                </a:lnTo>
                <a:lnTo>
                  <a:pt x="77" y="169"/>
                </a:lnTo>
                <a:lnTo>
                  <a:pt x="130" y="169"/>
                </a:lnTo>
                <a:lnTo>
                  <a:pt x="130" y="166"/>
                </a:lnTo>
                <a:lnTo>
                  <a:pt x="133" y="164"/>
                </a:lnTo>
                <a:lnTo>
                  <a:pt x="135" y="161"/>
                </a:lnTo>
                <a:lnTo>
                  <a:pt x="137" y="159"/>
                </a:lnTo>
                <a:lnTo>
                  <a:pt x="82" y="159"/>
                </a:lnTo>
                <a:lnTo>
                  <a:pt x="77" y="157"/>
                </a:lnTo>
                <a:lnTo>
                  <a:pt x="70" y="157"/>
                </a:lnTo>
                <a:lnTo>
                  <a:pt x="68" y="154"/>
                </a:lnTo>
                <a:lnTo>
                  <a:pt x="63" y="154"/>
                </a:lnTo>
                <a:lnTo>
                  <a:pt x="63" y="152"/>
                </a:lnTo>
                <a:lnTo>
                  <a:pt x="61" y="152"/>
                </a:lnTo>
                <a:lnTo>
                  <a:pt x="58" y="149"/>
                </a:lnTo>
                <a:lnTo>
                  <a:pt x="54" y="149"/>
                </a:lnTo>
                <a:lnTo>
                  <a:pt x="51" y="147"/>
                </a:lnTo>
                <a:lnTo>
                  <a:pt x="49" y="145"/>
                </a:lnTo>
                <a:lnTo>
                  <a:pt x="49" y="142"/>
                </a:lnTo>
                <a:lnTo>
                  <a:pt x="46" y="140"/>
                </a:lnTo>
                <a:lnTo>
                  <a:pt x="44" y="137"/>
                </a:lnTo>
                <a:lnTo>
                  <a:pt x="46" y="135"/>
                </a:lnTo>
                <a:lnTo>
                  <a:pt x="46" y="128"/>
                </a:lnTo>
                <a:lnTo>
                  <a:pt x="49" y="125"/>
                </a:lnTo>
                <a:lnTo>
                  <a:pt x="49" y="118"/>
                </a:lnTo>
                <a:lnTo>
                  <a:pt x="51" y="116"/>
                </a:lnTo>
                <a:lnTo>
                  <a:pt x="51" y="104"/>
                </a:lnTo>
                <a:lnTo>
                  <a:pt x="54" y="99"/>
                </a:lnTo>
                <a:lnTo>
                  <a:pt x="54" y="87"/>
                </a:lnTo>
                <a:lnTo>
                  <a:pt x="58" y="82"/>
                </a:lnTo>
                <a:lnTo>
                  <a:pt x="58" y="82"/>
                </a:lnTo>
                <a:close/>
              </a:path>
              <a:path w="422" h="458">
                <a:moveTo>
                  <a:pt x="87" y="77"/>
                </a:moveTo>
                <a:lnTo>
                  <a:pt x="87" y="99"/>
                </a:lnTo>
                <a:lnTo>
                  <a:pt x="94" y="99"/>
                </a:lnTo>
                <a:lnTo>
                  <a:pt x="94" y="77"/>
                </a:lnTo>
                <a:lnTo>
                  <a:pt x="114" y="77"/>
                </a:lnTo>
                <a:lnTo>
                  <a:pt x="87" y="77"/>
                </a:lnTo>
                <a:lnTo>
                  <a:pt x="87" y="77"/>
                </a:lnTo>
                <a:close/>
              </a:path>
              <a:path w="422" h="458">
                <a:moveTo>
                  <a:pt x="123" y="75"/>
                </a:moveTo>
                <a:lnTo>
                  <a:pt x="87" y="77"/>
                </a:lnTo>
                <a:lnTo>
                  <a:pt x="114" y="77"/>
                </a:lnTo>
                <a:lnTo>
                  <a:pt x="114" y="85"/>
                </a:lnTo>
                <a:lnTo>
                  <a:pt x="123" y="80"/>
                </a:lnTo>
                <a:lnTo>
                  <a:pt x="123" y="75"/>
                </a:lnTo>
                <a:lnTo>
                  <a:pt x="123" y="75"/>
                </a:lnTo>
                <a:close/>
              </a:path>
              <a:path w="422" h="458">
                <a:moveTo>
                  <a:pt x="51" y="73"/>
                </a:moveTo>
                <a:lnTo>
                  <a:pt x="46" y="80"/>
                </a:lnTo>
                <a:lnTo>
                  <a:pt x="20" y="80"/>
                </a:lnTo>
                <a:lnTo>
                  <a:pt x="27" y="89"/>
                </a:lnTo>
                <a:lnTo>
                  <a:pt x="30" y="82"/>
                </a:lnTo>
                <a:lnTo>
                  <a:pt x="58" y="82"/>
                </a:lnTo>
                <a:lnTo>
                  <a:pt x="51" y="73"/>
                </a:lnTo>
                <a:lnTo>
                  <a:pt x="51" y="73"/>
                </a:lnTo>
                <a:close/>
              </a:path>
              <a:path w="422" h="458">
                <a:moveTo>
                  <a:pt x="94" y="73"/>
                </a:moveTo>
                <a:lnTo>
                  <a:pt x="94" y="56"/>
                </a:lnTo>
                <a:lnTo>
                  <a:pt x="87" y="56"/>
                </a:lnTo>
                <a:lnTo>
                  <a:pt x="87" y="73"/>
                </a:lnTo>
                <a:lnTo>
                  <a:pt x="94" y="73"/>
                </a:lnTo>
                <a:close/>
              </a:path>
              <a:path w="422" h="458">
                <a:moveTo>
                  <a:pt x="121" y="56"/>
                </a:moveTo>
                <a:lnTo>
                  <a:pt x="114" y="56"/>
                </a:lnTo>
                <a:lnTo>
                  <a:pt x="114" y="73"/>
                </a:lnTo>
                <a:lnTo>
                  <a:pt x="61" y="73"/>
                </a:lnTo>
                <a:lnTo>
                  <a:pt x="65" y="80"/>
                </a:lnTo>
                <a:lnTo>
                  <a:pt x="70" y="77"/>
                </a:lnTo>
                <a:lnTo>
                  <a:pt x="87" y="77"/>
                </a:lnTo>
                <a:lnTo>
                  <a:pt x="123" y="75"/>
                </a:lnTo>
                <a:lnTo>
                  <a:pt x="121" y="73"/>
                </a:lnTo>
                <a:lnTo>
                  <a:pt x="121" y="56"/>
                </a:lnTo>
                <a:lnTo>
                  <a:pt x="121" y="56"/>
                </a:lnTo>
                <a:close/>
              </a:path>
              <a:path w="422" h="458">
                <a:moveTo>
                  <a:pt x="130" y="44"/>
                </a:moveTo>
                <a:lnTo>
                  <a:pt x="123" y="51"/>
                </a:lnTo>
                <a:lnTo>
                  <a:pt x="54" y="51"/>
                </a:lnTo>
                <a:lnTo>
                  <a:pt x="56" y="58"/>
                </a:lnTo>
                <a:lnTo>
                  <a:pt x="61" y="56"/>
                </a:lnTo>
                <a:lnTo>
                  <a:pt x="137" y="56"/>
                </a:lnTo>
                <a:lnTo>
                  <a:pt x="130" y="44"/>
                </a:lnTo>
                <a:lnTo>
                  <a:pt x="130" y="44"/>
                </a:lnTo>
                <a:close/>
              </a:path>
              <a:path w="422" h="458">
                <a:moveTo>
                  <a:pt x="87" y="34"/>
                </a:moveTo>
                <a:lnTo>
                  <a:pt x="87" y="51"/>
                </a:lnTo>
                <a:lnTo>
                  <a:pt x="94" y="51"/>
                </a:lnTo>
                <a:lnTo>
                  <a:pt x="94" y="34"/>
                </a:lnTo>
                <a:lnTo>
                  <a:pt x="114" y="34"/>
                </a:lnTo>
                <a:lnTo>
                  <a:pt x="87" y="34"/>
                </a:lnTo>
                <a:lnTo>
                  <a:pt x="87" y="34"/>
                </a:lnTo>
                <a:close/>
              </a:path>
              <a:path w="422" h="458">
                <a:moveTo>
                  <a:pt x="125" y="32"/>
                </a:moveTo>
                <a:lnTo>
                  <a:pt x="87" y="34"/>
                </a:lnTo>
                <a:lnTo>
                  <a:pt x="114" y="34"/>
                </a:lnTo>
                <a:lnTo>
                  <a:pt x="114" y="51"/>
                </a:lnTo>
                <a:lnTo>
                  <a:pt x="121" y="51"/>
                </a:lnTo>
                <a:lnTo>
                  <a:pt x="121" y="37"/>
                </a:lnTo>
                <a:lnTo>
                  <a:pt x="125" y="32"/>
                </a:lnTo>
                <a:lnTo>
                  <a:pt x="125" y="32"/>
                </a:lnTo>
                <a:close/>
              </a:path>
              <a:path w="422" h="458">
                <a:moveTo>
                  <a:pt x="56" y="32"/>
                </a:moveTo>
                <a:lnTo>
                  <a:pt x="44" y="32"/>
                </a:lnTo>
                <a:lnTo>
                  <a:pt x="25" y="77"/>
                </a:lnTo>
                <a:lnTo>
                  <a:pt x="20" y="80"/>
                </a:lnTo>
                <a:lnTo>
                  <a:pt x="32" y="80"/>
                </a:lnTo>
                <a:lnTo>
                  <a:pt x="51" y="34"/>
                </a:lnTo>
                <a:lnTo>
                  <a:pt x="56" y="32"/>
                </a:lnTo>
                <a:lnTo>
                  <a:pt x="56" y="32"/>
                </a:lnTo>
                <a:close/>
              </a:path>
              <a:path w="422" h="458">
                <a:moveTo>
                  <a:pt x="118" y="22"/>
                </a:moveTo>
                <a:lnTo>
                  <a:pt x="114" y="29"/>
                </a:lnTo>
                <a:lnTo>
                  <a:pt x="61" y="29"/>
                </a:lnTo>
                <a:lnTo>
                  <a:pt x="65" y="34"/>
                </a:lnTo>
                <a:lnTo>
                  <a:pt x="87" y="34"/>
                </a:lnTo>
                <a:lnTo>
                  <a:pt x="125" y="32"/>
                </a:lnTo>
                <a:lnTo>
                  <a:pt x="118" y="22"/>
                </a:lnTo>
                <a:lnTo>
                  <a:pt x="118" y="22"/>
                </a:lnTo>
                <a:close/>
              </a:path>
              <a:path w="422" h="458">
                <a:moveTo>
                  <a:pt x="49" y="20"/>
                </a:moveTo>
                <a:lnTo>
                  <a:pt x="44" y="27"/>
                </a:lnTo>
                <a:lnTo>
                  <a:pt x="15" y="27"/>
                </a:lnTo>
                <a:lnTo>
                  <a:pt x="20" y="34"/>
                </a:lnTo>
                <a:lnTo>
                  <a:pt x="25" y="32"/>
                </a:lnTo>
                <a:lnTo>
                  <a:pt x="56" y="32"/>
                </a:lnTo>
                <a:lnTo>
                  <a:pt x="49" y="20"/>
                </a:lnTo>
                <a:lnTo>
                  <a:pt x="49" y="20"/>
                </a:lnTo>
                <a:close/>
              </a:path>
              <a:path w="422" h="458">
                <a:moveTo>
                  <a:pt x="87" y="3"/>
                </a:moveTo>
                <a:lnTo>
                  <a:pt x="87" y="29"/>
                </a:lnTo>
                <a:lnTo>
                  <a:pt x="94" y="29"/>
                </a:lnTo>
                <a:lnTo>
                  <a:pt x="94" y="17"/>
                </a:lnTo>
                <a:lnTo>
                  <a:pt x="99" y="10"/>
                </a:lnTo>
                <a:lnTo>
                  <a:pt x="87" y="3"/>
                </a:lnTo>
                <a:lnTo>
                  <a:pt x="87" y="3"/>
                </a:lnTo>
                <a:close/>
              </a:path>
              <a:path w="422" h="458">
                <a:moveTo>
                  <a:pt x="224" y="142"/>
                </a:moveTo>
                <a:lnTo>
                  <a:pt x="222" y="145"/>
                </a:lnTo>
                <a:lnTo>
                  <a:pt x="219" y="147"/>
                </a:lnTo>
                <a:lnTo>
                  <a:pt x="217" y="149"/>
                </a:lnTo>
                <a:lnTo>
                  <a:pt x="214" y="152"/>
                </a:lnTo>
                <a:lnTo>
                  <a:pt x="212" y="154"/>
                </a:lnTo>
                <a:lnTo>
                  <a:pt x="210" y="154"/>
                </a:lnTo>
                <a:lnTo>
                  <a:pt x="207" y="157"/>
                </a:lnTo>
                <a:lnTo>
                  <a:pt x="205" y="159"/>
                </a:lnTo>
                <a:lnTo>
                  <a:pt x="202" y="159"/>
                </a:lnTo>
                <a:lnTo>
                  <a:pt x="200" y="161"/>
                </a:lnTo>
                <a:lnTo>
                  <a:pt x="195" y="164"/>
                </a:lnTo>
                <a:lnTo>
                  <a:pt x="193" y="164"/>
                </a:lnTo>
                <a:lnTo>
                  <a:pt x="190" y="166"/>
                </a:lnTo>
                <a:lnTo>
                  <a:pt x="185" y="169"/>
                </a:lnTo>
                <a:lnTo>
                  <a:pt x="183" y="169"/>
                </a:lnTo>
                <a:lnTo>
                  <a:pt x="181" y="171"/>
                </a:lnTo>
                <a:lnTo>
                  <a:pt x="181" y="173"/>
                </a:lnTo>
                <a:lnTo>
                  <a:pt x="183" y="173"/>
                </a:lnTo>
                <a:lnTo>
                  <a:pt x="185" y="171"/>
                </a:lnTo>
                <a:lnTo>
                  <a:pt x="190" y="171"/>
                </a:lnTo>
                <a:lnTo>
                  <a:pt x="193" y="169"/>
                </a:lnTo>
                <a:lnTo>
                  <a:pt x="197" y="169"/>
                </a:lnTo>
                <a:lnTo>
                  <a:pt x="202" y="166"/>
                </a:lnTo>
                <a:lnTo>
                  <a:pt x="205" y="166"/>
                </a:lnTo>
                <a:lnTo>
                  <a:pt x="207" y="164"/>
                </a:lnTo>
                <a:lnTo>
                  <a:pt x="210" y="161"/>
                </a:lnTo>
                <a:lnTo>
                  <a:pt x="212" y="161"/>
                </a:lnTo>
                <a:lnTo>
                  <a:pt x="214" y="159"/>
                </a:lnTo>
                <a:lnTo>
                  <a:pt x="217" y="159"/>
                </a:lnTo>
                <a:lnTo>
                  <a:pt x="219" y="157"/>
                </a:lnTo>
                <a:lnTo>
                  <a:pt x="222" y="154"/>
                </a:lnTo>
                <a:lnTo>
                  <a:pt x="224" y="152"/>
                </a:lnTo>
                <a:lnTo>
                  <a:pt x="226" y="152"/>
                </a:lnTo>
                <a:lnTo>
                  <a:pt x="229" y="149"/>
                </a:lnTo>
                <a:lnTo>
                  <a:pt x="231" y="147"/>
                </a:lnTo>
                <a:lnTo>
                  <a:pt x="234" y="145"/>
                </a:lnTo>
                <a:lnTo>
                  <a:pt x="234" y="142"/>
                </a:lnTo>
                <a:lnTo>
                  <a:pt x="224" y="142"/>
                </a:lnTo>
                <a:lnTo>
                  <a:pt x="224" y="142"/>
                </a:lnTo>
                <a:close/>
              </a:path>
              <a:path w="422" h="458">
                <a:moveTo>
                  <a:pt x="205" y="111"/>
                </a:moveTo>
                <a:lnTo>
                  <a:pt x="183" y="137"/>
                </a:lnTo>
                <a:lnTo>
                  <a:pt x="176" y="137"/>
                </a:lnTo>
                <a:lnTo>
                  <a:pt x="176" y="140"/>
                </a:lnTo>
                <a:lnTo>
                  <a:pt x="176" y="145"/>
                </a:lnTo>
                <a:lnTo>
                  <a:pt x="174" y="147"/>
                </a:lnTo>
                <a:lnTo>
                  <a:pt x="181" y="157"/>
                </a:lnTo>
                <a:lnTo>
                  <a:pt x="183" y="154"/>
                </a:lnTo>
                <a:lnTo>
                  <a:pt x="183" y="152"/>
                </a:lnTo>
                <a:lnTo>
                  <a:pt x="185" y="149"/>
                </a:lnTo>
                <a:lnTo>
                  <a:pt x="188" y="147"/>
                </a:lnTo>
                <a:lnTo>
                  <a:pt x="188" y="142"/>
                </a:lnTo>
                <a:lnTo>
                  <a:pt x="190" y="140"/>
                </a:lnTo>
                <a:lnTo>
                  <a:pt x="193" y="137"/>
                </a:lnTo>
                <a:lnTo>
                  <a:pt x="193" y="135"/>
                </a:lnTo>
                <a:lnTo>
                  <a:pt x="195" y="133"/>
                </a:lnTo>
                <a:lnTo>
                  <a:pt x="197" y="128"/>
                </a:lnTo>
                <a:lnTo>
                  <a:pt x="197" y="125"/>
                </a:lnTo>
                <a:lnTo>
                  <a:pt x="200" y="123"/>
                </a:lnTo>
                <a:lnTo>
                  <a:pt x="202" y="121"/>
                </a:lnTo>
                <a:lnTo>
                  <a:pt x="205" y="116"/>
                </a:lnTo>
                <a:lnTo>
                  <a:pt x="207" y="113"/>
                </a:lnTo>
                <a:lnTo>
                  <a:pt x="205" y="111"/>
                </a:lnTo>
                <a:lnTo>
                  <a:pt x="205" y="111"/>
                </a:lnTo>
                <a:close/>
              </a:path>
              <a:path w="422" h="458">
                <a:moveTo>
                  <a:pt x="214" y="85"/>
                </a:moveTo>
                <a:lnTo>
                  <a:pt x="214" y="92"/>
                </a:lnTo>
                <a:lnTo>
                  <a:pt x="217" y="94"/>
                </a:lnTo>
                <a:lnTo>
                  <a:pt x="217" y="101"/>
                </a:lnTo>
                <a:lnTo>
                  <a:pt x="219" y="106"/>
                </a:lnTo>
                <a:lnTo>
                  <a:pt x="219" y="113"/>
                </a:lnTo>
                <a:lnTo>
                  <a:pt x="222" y="116"/>
                </a:lnTo>
                <a:lnTo>
                  <a:pt x="222" y="118"/>
                </a:lnTo>
                <a:lnTo>
                  <a:pt x="224" y="123"/>
                </a:lnTo>
                <a:lnTo>
                  <a:pt x="224" y="125"/>
                </a:lnTo>
                <a:lnTo>
                  <a:pt x="226" y="128"/>
                </a:lnTo>
                <a:lnTo>
                  <a:pt x="229" y="133"/>
                </a:lnTo>
                <a:lnTo>
                  <a:pt x="229" y="135"/>
                </a:lnTo>
                <a:lnTo>
                  <a:pt x="226" y="137"/>
                </a:lnTo>
                <a:lnTo>
                  <a:pt x="226" y="140"/>
                </a:lnTo>
                <a:lnTo>
                  <a:pt x="224" y="142"/>
                </a:lnTo>
                <a:lnTo>
                  <a:pt x="236" y="142"/>
                </a:lnTo>
                <a:lnTo>
                  <a:pt x="236" y="145"/>
                </a:lnTo>
                <a:lnTo>
                  <a:pt x="238" y="147"/>
                </a:lnTo>
                <a:lnTo>
                  <a:pt x="241" y="149"/>
                </a:lnTo>
                <a:lnTo>
                  <a:pt x="243" y="152"/>
                </a:lnTo>
                <a:lnTo>
                  <a:pt x="245" y="154"/>
                </a:lnTo>
                <a:lnTo>
                  <a:pt x="248" y="157"/>
                </a:lnTo>
                <a:lnTo>
                  <a:pt x="250" y="159"/>
                </a:lnTo>
                <a:lnTo>
                  <a:pt x="253" y="159"/>
                </a:lnTo>
                <a:lnTo>
                  <a:pt x="255" y="161"/>
                </a:lnTo>
                <a:lnTo>
                  <a:pt x="257" y="164"/>
                </a:lnTo>
                <a:lnTo>
                  <a:pt x="260" y="164"/>
                </a:lnTo>
                <a:lnTo>
                  <a:pt x="262" y="166"/>
                </a:lnTo>
                <a:lnTo>
                  <a:pt x="265" y="169"/>
                </a:lnTo>
                <a:lnTo>
                  <a:pt x="267" y="169"/>
                </a:lnTo>
                <a:lnTo>
                  <a:pt x="267" y="166"/>
                </a:lnTo>
                <a:lnTo>
                  <a:pt x="270" y="166"/>
                </a:lnTo>
                <a:lnTo>
                  <a:pt x="270" y="164"/>
                </a:lnTo>
                <a:lnTo>
                  <a:pt x="272" y="161"/>
                </a:lnTo>
                <a:lnTo>
                  <a:pt x="277" y="159"/>
                </a:lnTo>
                <a:lnTo>
                  <a:pt x="279" y="159"/>
                </a:lnTo>
                <a:lnTo>
                  <a:pt x="279" y="157"/>
                </a:lnTo>
                <a:lnTo>
                  <a:pt x="277" y="157"/>
                </a:lnTo>
                <a:lnTo>
                  <a:pt x="274" y="154"/>
                </a:lnTo>
                <a:lnTo>
                  <a:pt x="265" y="154"/>
                </a:lnTo>
                <a:lnTo>
                  <a:pt x="262" y="152"/>
                </a:lnTo>
                <a:lnTo>
                  <a:pt x="260" y="152"/>
                </a:lnTo>
                <a:lnTo>
                  <a:pt x="257" y="149"/>
                </a:lnTo>
                <a:lnTo>
                  <a:pt x="255" y="149"/>
                </a:lnTo>
                <a:lnTo>
                  <a:pt x="253" y="147"/>
                </a:lnTo>
                <a:lnTo>
                  <a:pt x="250" y="145"/>
                </a:lnTo>
                <a:lnTo>
                  <a:pt x="248" y="145"/>
                </a:lnTo>
                <a:lnTo>
                  <a:pt x="245" y="142"/>
                </a:lnTo>
                <a:lnTo>
                  <a:pt x="243" y="140"/>
                </a:lnTo>
                <a:lnTo>
                  <a:pt x="241" y="137"/>
                </a:lnTo>
                <a:lnTo>
                  <a:pt x="241" y="133"/>
                </a:lnTo>
                <a:lnTo>
                  <a:pt x="243" y="130"/>
                </a:lnTo>
                <a:lnTo>
                  <a:pt x="234" y="130"/>
                </a:lnTo>
                <a:lnTo>
                  <a:pt x="234" y="128"/>
                </a:lnTo>
                <a:lnTo>
                  <a:pt x="231" y="125"/>
                </a:lnTo>
                <a:lnTo>
                  <a:pt x="231" y="123"/>
                </a:lnTo>
                <a:lnTo>
                  <a:pt x="229" y="121"/>
                </a:lnTo>
                <a:lnTo>
                  <a:pt x="226" y="118"/>
                </a:lnTo>
                <a:lnTo>
                  <a:pt x="226" y="116"/>
                </a:lnTo>
                <a:lnTo>
                  <a:pt x="224" y="111"/>
                </a:lnTo>
                <a:lnTo>
                  <a:pt x="224" y="109"/>
                </a:lnTo>
                <a:lnTo>
                  <a:pt x="222" y="104"/>
                </a:lnTo>
                <a:lnTo>
                  <a:pt x="222" y="101"/>
                </a:lnTo>
                <a:lnTo>
                  <a:pt x="219" y="97"/>
                </a:lnTo>
                <a:lnTo>
                  <a:pt x="219" y="92"/>
                </a:lnTo>
                <a:lnTo>
                  <a:pt x="217" y="89"/>
                </a:lnTo>
                <a:lnTo>
                  <a:pt x="217" y="85"/>
                </a:lnTo>
                <a:lnTo>
                  <a:pt x="250" y="85"/>
                </a:lnTo>
                <a:lnTo>
                  <a:pt x="214" y="85"/>
                </a:lnTo>
                <a:lnTo>
                  <a:pt x="214" y="85"/>
                </a:lnTo>
                <a:close/>
              </a:path>
              <a:path w="422" h="458">
                <a:moveTo>
                  <a:pt x="265" y="85"/>
                </a:moveTo>
                <a:lnTo>
                  <a:pt x="214" y="85"/>
                </a:lnTo>
                <a:lnTo>
                  <a:pt x="250" y="85"/>
                </a:lnTo>
                <a:lnTo>
                  <a:pt x="250" y="89"/>
                </a:lnTo>
                <a:lnTo>
                  <a:pt x="248" y="94"/>
                </a:lnTo>
                <a:lnTo>
                  <a:pt x="248" y="99"/>
                </a:lnTo>
                <a:lnTo>
                  <a:pt x="245" y="101"/>
                </a:lnTo>
                <a:lnTo>
                  <a:pt x="245" y="106"/>
                </a:lnTo>
                <a:lnTo>
                  <a:pt x="243" y="109"/>
                </a:lnTo>
                <a:lnTo>
                  <a:pt x="243" y="111"/>
                </a:lnTo>
                <a:lnTo>
                  <a:pt x="241" y="116"/>
                </a:lnTo>
                <a:lnTo>
                  <a:pt x="241" y="118"/>
                </a:lnTo>
                <a:lnTo>
                  <a:pt x="238" y="121"/>
                </a:lnTo>
                <a:lnTo>
                  <a:pt x="236" y="123"/>
                </a:lnTo>
                <a:lnTo>
                  <a:pt x="236" y="125"/>
                </a:lnTo>
                <a:lnTo>
                  <a:pt x="234" y="130"/>
                </a:lnTo>
                <a:lnTo>
                  <a:pt x="243" y="130"/>
                </a:lnTo>
                <a:lnTo>
                  <a:pt x="243" y="128"/>
                </a:lnTo>
                <a:lnTo>
                  <a:pt x="245" y="125"/>
                </a:lnTo>
                <a:lnTo>
                  <a:pt x="248" y="123"/>
                </a:lnTo>
                <a:lnTo>
                  <a:pt x="248" y="118"/>
                </a:lnTo>
                <a:lnTo>
                  <a:pt x="250" y="116"/>
                </a:lnTo>
                <a:lnTo>
                  <a:pt x="250" y="113"/>
                </a:lnTo>
                <a:lnTo>
                  <a:pt x="253" y="109"/>
                </a:lnTo>
                <a:lnTo>
                  <a:pt x="253" y="106"/>
                </a:lnTo>
                <a:lnTo>
                  <a:pt x="255" y="101"/>
                </a:lnTo>
                <a:lnTo>
                  <a:pt x="255" y="99"/>
                </a:lnTo>
                <a:lnTo>
                  <a:pt x="257" y="94"/>
                </a:lnTo>
                <a:lnTo>
                  <a:pt x="257" y="92"/>
                </a:lnTo>
                <a:lnTo>
                  <a:pt x="260" y="87"/>
                </a:lnTo>
                <a:lnTo>
                  <a:pt x="265" y="85"/>
                </a:lnTo>
                <a:lnTo>
                  <a:pt x="265" y="85"/>
                </a:lnTo>
                <a:close/>
              </a:path>
              <a:path w="422" h="458">
                <a:moveTo>
                  <a:pt x="255" y="73"/>
                </a:moveTo>
                <a:lnTo>
                  <a:pt x="250" y="80"/>
                </a:lnTo>
                <a:lnTo>
                  <a:pt x="202" y="80"/>
                </a:lnTo>
                <a:lnTo>
                  <a:pt x="207" y="85"/>
                </a:lnTo>
                <a:lnTo>
                  <a:pt x="265" y="85"/>
                </a:lnTo>
                <a:lnTo>
                  <a:pt x="255" y="73"/>
                </a:lnTo>
                <a:lnTo>
                  <a:pt x="255" y="73"/>
                </a:lnTo>
                <a:close/>
              </a:path>
              <a:path w="422" h="458">
                <a:moveTo>
                  <a:pt x="190" y="68"/>
                </a:moveTo>
                <a:lnTo>
                  <a:pt x="176" y="70"/>
                </a:lnTo>
                <a:lnTo>
                  <a:pt x="176" y="137"/>
                </a:lnTo>
                <a:lnTo>
                  <a:pt x="183" y="137"/>
                </a:lnTo>
                <a:lnTo>
                  <a:pt x="183" y="73"/>
                </a:lnTo>
                <a:lnTo>
                  <a:pt x="190" y="68"/>
                </a:lnTo>
                <a:lnTo>
                  <a:pt x="190" y="68"/>
                </a:lnTo>
                <a:close/>
              </a:path>
              <a:path w="422" h="458">
                <a:moveTo>
                  <a:pt x="181" y="58"/>
                </a:moveTo>
                <a:lnTo>
                  <a:pt x="176" y="65"/>
                </a:lnTo>
                <a:lnTo>
                  <a:pt x="154" y="65"/>
                </a:lnTo>
                <a:lnTo>
                  <a:pt x="159" y="73"/>
                </a:lnTo>
                <a:lnTo>
                  <a:pt x="162" y="70"/>
                </a:lnTo>
                <a:lnTo>
                  <a:pt x="176" y="70"/>
                </a:lnTo>
                <a:lnTo>
                  <a:pt x="190" y="68"/>
                </a:lnTo>
                <a:lnTo>
                  <a:pt x="181" y="58"/>
                </a:lnTo>
                <a:lnTo>
                  <a:pt x="181" y="58"/>
                </a:lnTo>
                <a:close/>
              </a:path>
              <a:path w="422" h="458">
                <a:moveTo>
                  <a:pt x="272" y="56"/>
                </a:moveTo>
                <a:lnTo>
                  <a:pt x="267" y="56"/>
                </a:lnTo>
                <a:lnTo>
                  <a:pt x="265" y="58"/>
                </a:lnTo>
                <a:lnTo>
                  <a:pt x="243" y="58"/>
                </a:lnTo>
                <a:lnTo>
                  <a:pt x="245" y="61"/>
                </a:lnTo>
                <a:lnTo>
                  <a:pt x="245" y="63"/>
                </a:lnTo>
                <a:lnTo>
                  <a:pt x="248" y="65"/>
                </a:lnTo>
                <a:lnTo>
                  <a:pt x="277" y="65"/>
                </a:lnTo>
                <a:lnTo>
                  <a:pt x="277" y="61"/>
                </a:lnTo>
                <a:lnTo>
                  <a:pt x="277" y="58"/>
                </a:lnTo>
                <a:lnTo>
                  <a:pt x="274" y="56"/>
                </a:lnTo>
                <a:lnTo>
                  <a:pt x="272" y="56"/>
                </a:lnTo>
                <a:lnTo>
                  <a:pt x="272" y="56"/>
                </a:lnTo>
                <a:close/>
              </a:path>
              <a:path w="422" h="458">
                <a:moveTo>
                  <a:pt x="212" y="17"/>
                </a:moveTo>
                <a:lnTo>
                  <a:pt x="212" y="41"/>
                </a:lnTo>
                <a:lnTo>
                  <a:pt x="210" y="44"/>
                </a:lnTo>
                <a:lnTo>
                  <a:pt x="210" y="53"/>
                </a:lnTo>
                <a:lnTo>
                  <a:pt x="207" y="56"/>
                </a:lnTo>
                <a:lnTo>
                  <a:pt x="207" y="58"/>
                </a:lnTo>
                <a:lnTo>
                  <a:pt x="205" y="61"/>
                </a:lnTo>
                <a:lnTo>
                  <a:pt x="205" y="63"/>
                </a:lnTo>
                <a:lnTo>
                  <a:pt x="202" y="65"/>
                </a:lnTo>
                <a:lnTo>
                  <a:pt x="200" y="70"/>
                </a:lnTo>
                <a:lnTo>
                  <a:pt x="197" y="73"/>
                </a:lnTo>
                <a:lnTo>
                  <a:pt x="195" y="75"/>
                </a:lnTo>
                <a:lnTo>
                  <a:pt x="193" y="77"/>
                </a:lnTo>
                <a:lnTo>
                  <a:pt x="190" y="80"/>
                </a:lnTo>
                <a:lnTo>
                  <a:pt x="188" y="85"/>
                </a:lnTo>
                <a:lnTo>
                  <a:pt x="190" y="87"/>
                </a:lnTo>
                <a:lnTo>
                  <a:pt x="193" y="85"/>
                </a:lnTo>
                <a:lnTo>
                  <a:pt x="195" y="82"/>
                </a:lnTo>
                <a:lnTo>
                  <a:pt x="197" y="80"/>
                </a:lnTo>
                <a:lnTo>
                  <a:pt x="200" y="77"/>
                </a:lnTo>
                <a:lnTo>
                  <a:pt x="202" y="75"/>
                </a:lnTo>
                <a:lnTo>
                  <a:pt x="205" y="73"/>
                </a:lnTo>
                <a:lnTo>
                  <a:pt x="207" y="70"/>
                </a:lnTo>
                <a:lnTo>
                  <a:pt x="210" y="68"/>
                </a:lnTo>
                <a:lnTo>
                  <a:pt x="210" y="65"/>
                </a:lnTo>
                <a:lnTo>
                  <a:pt x="212" y="63"/>
                </a:lnTo>
                <a:lnTo>
                  <a:pt x="214" y="61"/>
                </a:lnTo>
                <a:lnTo>
                  <a:pt x="214" y="56"/>
                </a:lnTo>
                <a:lnTo>
                  <a:pt x="217" y="53"/>
                </a:lnTo>
                <a:lnTo>
                  <a:pt x="217" y="49"/>
                </a:lnTo>
                <a:lnTo>
                  <a:pt x="219" y="46"/>
                </a:lnTo>
                <a:lnTo>
                  <a:pt x="219" y="17"/>
                </a:lnTo>
                <a:lnTo>
                  <a:pt x="243" y="17"/>
                </a:lnTo>
                <a:lnTo>
                  <a:pt x="212" y="17"/>
                </a:lnTo>
                <a:lnTo>
                  <a:pt x="212" y="17"/>
                </a:lnTo>
                <a:close/>
              </a:path>
              <a:path w="422" h="458">
                <a:moveTo>
                  <a:pt x="212" y="8"/>
                </a:moveTo>
                <a:lnTo>
                  <a:pt x="212" y="17"/>
                </a:lnTo>
                <a:lnTo>
                  <a:pt x="243" y="17"/>
                </a:lnTo>
                <a:lnTo>
                  <a:pt x="243" y="58"/>
                </a:lnTo>
                <a:lnTo>
                  <a:pt x="257" y="58"/>
                </a:lnTo>
                <a:lnTo>
                  <a:pt x="255" y="58"/>
                </a:lnTo>
                <a:lnTo>
                  <a:pt x="253" y="56"/>
                </a:lnTo>
                <a:lnTo>
                  <a:pt x="253" y="20"/>
                </a:lnTo>
                <a:lnTo>
                  <a:pt x="257" y="17"/>
                </a:lnTo>
                <a:lnTo>
                  <a:pt x="219" y="15"/>
                </a:lnTo>
                <a:lnTo>
                  <a:pt x="212" y="8"/>
                </a:lnTo>
                <a:lnTo>
                  <a:pt x="212" y="8"/>
                </a:lnTo>
                <a:close/>
              </a:path>
              <a:path w="422" h="458">
                <a:moveTo>
                  <a:pt x="248" y="8"/>
                </a:moveTo>
                <a:lnTo>
                  <a:pt x="243" y="15"/>
                </a:lnTo>
                <a:lnTo>
                  <a:pt x="219" y="15"/>
                </a:lnTo>
                <a:lnTo>
                  <a:pt x="257" y="17"/>
                </a:lnTo>
                <a:lnTo>
                  <a:pt x="248" y="8"/>
                </a:lnTo>
                <a:lnTo>
                  <a:pt x="248" y="8"/>
                </a:lnTo>
                <a:close/>
              </a:path>
              <a:path w="422" h="458">
                <a:moveTo>
                  <a:pt x="171" y="8"/>
                </a:moveTo>
                <a:lnTo>
                  <a:pt x="169" y="8"/>
                </a:lnTo>
                <a:lnTo>
                  <a:pt x="171" y="13"/>
                </a:lnTo>
                <a:lnTo>
                  <a:pt x="171" y="17"/>
                </a:lnTo>
                <a:lnTo>
                  <a:pt x="174" y="20"/>
                </a:lnTo>
                <a:lnTo>
                  <a:pt x="174" y="22"/>
                </a:lnTo>
                <a:lnTo>
                  <a:pt x="176" y="27"/>
                </a:lnTo>
                <a:lnTo>
                  <a:pt x="176" y="32"/>
                </a:lnTo>
                <a:lnTo>
                  <a:pt x="178" y="34"/>
                </a:lnTo>
                <a:lnTo>
                  <a:pt x="178" y="39"/>
                </a:lnTo>
                <a:lnTo>
                  <a:pt x="181" y="39"/>
                </a:lnTo>
                <a:lnTo>
                  <a:pt x="183" y="37"/>
                </a:lnTo>
                <a:lnTo>
                  <a:pt x="185" y="32"/>
                </a:lnTo>
                <a:lnTo>
                  <a:pt x="185" y="22"/>
                </a:lnTo>
                <a:lnTo>
                  <a:pt x="183" y="20"/>
                </a:lnTo>
                <a:lnTo>
                  <a:pt x="183" y="17"/>
                </a:lnTo>
                <a:lnTo>
                  <a:pt x="181" y="15"/>
                </a:lnTo>
                <a:lnTo>
                  <a:pt x="178" y="15"/>
                </a:lnTo>
                <a:lnTo>
                  <a:pt x="176" y="13"/>
                </a:lnTo>
                <a:lnTo>
                  <a:pt x="174" y="10"/>
                </a:lnTo>
                <a:lnTo>
                  <a:pt x="171" y="8"/>
                </a:lnTo>
                <a:lnTo>
                  <a:pt x="171" y="8"/>
                </a:lnTo>
                <a:close/>
              </a:path>
              <a:path w="422" h="458">
                <a:moveTo>
                  <a:pt x="358" y="130"/>
                </a:moveTo>
                <a:lnTo>
                  <a:pt x="351" y="130"/>
                </a:lnTo>
                <a:lnTo>
                  <a:pt x="351" y="133"/>
                </a:lnTo>
                <a:lnTo>
                  <a:pt x="351" y="161"/>
                </a:lnTo>
                <a:lnTo>
                  <a:pt x="349" y="166"/>
                </a:lnTo>
                <a:lnTo>
                  <a:pt x="349" y="173"/>
                </a:lnTo>
                <a:lnTo>
                  <a:pt x="358" y="169"/>
                </a:lnTo>
                <a:lnTo>
                  <a:pt x="358" y="130"/>
                </a:lnTo>
                <a:lnTo>
                  <a:pt x="358" y="130"/>
                </a:lnTo>
                <a:close/>
              </a:path>
              <a:path w="422" h="458">
                <a:moveTo>
                  <a:pt x="409" y="113"/>
                </a:moveTo>
                <a:lnTo>
                  <a:pt x="399" y="125"/>
                </a:lnTo>
                <a:lnTo>
                  <a:pt x="294" y="125"/>
                </a:lnTo>
                <a:lnTo>
                  <a:pt x="296" y="130"/>
                </a:lnTo>
                <a:lnTo>
                  <a:pt x="421" y="130"/>
                </a:lnTo>
                <a:lnTo>
                  <a:pt x="409" y="113"/>
                </a:lnTo>
                <a:lnTo>
                  <a:pt x="409" y="113"/>
                </a:lnTo>
                <a:close/>
              </a:path>
              <a:path w="422" h="458">
                <a:moveTo>
                  <a:pt x="351" y="101"/>
                </a:moveTo>
                <a:lnTo>
                  <a:pt x="351" y="125"/>
                </a:lnTo>
                <a:lnTo>
                  <a:pt x="358" y="125"/>
                </a:lnTo>
                <a:lnTo>
                  <a:pt x="358" y="101"/>
                </a:lnTo>
                <a:lnTo>
                  <a:pt x="390" y="101"/>
                </a:lnTo>
                <a:lnTo>
                  <a:pt x="351" y="101"/>
                </a:lnTo>
                <a:lnTo>
                  <a:pt x="351" y="101"/>
                </a:lnTo>
                <a:close/>
              </a:path>
              <a:path w="422" h="458">
                <a:moveTo>
                  <a:pt x="397" y="101"/>
                </a:moveTo>
                <a:lnTo>
                  <a:pt x="351" y="101"/>
                </a:lnTo>
                <a:lnTo>
                  <a:pt x="390" y="101"/>
                </a:lnTo>
                <a:lnTo>
                  <a:pt x="390" y="111"/>
                </a:lnTo>
                <a:lnTo>
                  <a:pt x="397" y="106"/>
                </a:lnTo>
                <a:lnTo>
                  <a:pt x="397" y="101"/>
                </a:lnTo>
                <a:lnTo>
                  <a:pt x="397" y="101"/>
                </a:lnTo>
                <a:close/>
              </a:path>
              <a:path w="422" h="458">
                <a:moveTo>
                  <a:pt x="351" y="73"/>
                </a:moveTo>
                <a:lnTo>
                  <a:pt x="351" y="97"/>
                </a:lnTo>
                <a:lnTo>
                  <a:pt x="358" y="97"/>
                </a:lnTo>
                <a:lnTo>
                  <a:pt x="358" y="73"/>
                </a:lnTo>
                <a:lnTo>
                  <a:pt x="390" y="73"/>
                </a:lnTo>
                <a:lnTo>
                  <a:pt x="351" y="73"/>
                </a:lnTo>
                <a:lnTo>
                  <a:pt x="351" y="73"/>
                </a:lnTo>
                <a:close/>
              </a:path>
              <a:path w="422" h="458">
                <a:moveTo>
                  <a:pt x="397" y="73"/>
                </a:moveTo>
                <a:lnTo>
                  <a:pt x="351" y="73"/>
                </a:lnTo>
                <a:lnTo>
                  <a:pt x="390" y="73"/>
                </a:lnTo>
                <a:lnTo>
                  <a:pt x="390" y="97"/>
                </a:lnTo>
                <a:lnTo>
                  <a:pt x="358" y="97"/>
                </a:lnTo>
                <a:lnTo>
                  <a:pt x="320" y="97"/>
                </a:lnTo>
                <a:lnTo>
                  <a:pt x="313" y="101"/>
                </a:lnTo>
                <a:lnTo>
                  <a:pt x="313" y="116"/>
                </a:lnTo>
                <a:lnTo>
                  <a:pt x="320" y="111"/>
                </a:lnTo>
                <a:lnTo>
                  <a:pt x="320" y="101"/>
                </a:lnTo>
                <a:lnTo>
                  <a:pt x="351" y="101"/>
                </a:lnTo>
                <a:lnTo>
                  <a:pt x="397" y="101"/>
                </a:lnTo>
                <a:lnTo>
                  <a:pt x="397" y="97"/>
                </a:lnTo>
                <a:lnTo>
                  <a:pt x="397" y="73"/>
                </a:lnTo>
                <a:lnTo>
                  <a:pt x="397" y="73"/>
                </a:lnTo>
                <a:close/>
              </a:path>
              <a:path w="422" h="458">
                <a:moveTo>
                  <a:pt x="351" y="44"/>
                </a:moveTo>
                <a:lnTo>
                  <a:pt x="351" y="68"/>
                </a:lnTo>
                <a:lnTo>
                  <a:pt x="358" y="68"/>
                </a:lnTo>
                <a:lnTo>
                  <a:pt x="358" y="44"/>
                </a:lnTo>
                <a:lnTo>
                  <a:pt x="390" y="44"/>
                </a:lnTo>
                <a:lnTo>
                  <a:pt x="351" y="44"/>
                </a:lnTo>
                <a:lnTo>
                  <a:pt x="351" y="44"/>
                </a:lnTo>
                <a:close/>
              </a:path>
              <a:path w="422" h="458">
                <a:moveTo>
                  <a:pt x="313" y="44"/>
                </a:moveTo>
                <a:lnTo>
                  <a:pt x="313" y="70"/>
                </a:lnTo>
                <a:lnTo>
                  <a:pt x="320" y="68"/>
                </a:lnTo>
                <a:lnTo>
                  <a:pt x="320" y="44"/>
                </a:lnTo>
                <a:lnTo>
                  <a:pt x="351" y="44"/>
                </a:lnTo>
                <a:lnTo>
                  <a:pt x="313" y="44"/>
                </a:lnTo>
                <a:lnTo>
                  <a:pt x="313" y="44"/>
                </a:lnTo>
                <a:close/>
              </a:path>
              <a:path w="422" h="458">
                <a:moveTo>
                  <a:pt x="392" y="34"/>
                </a:moveTo>
                <a:lnTo>
                  <a:pt x="387" y="41"/>
                </a:lnTo>
                <a:lnTo>
                  <a:pt x="313" y="41"/>
                </a:lnTo>
                <a:lnTo>
                  <a:pt x="313" y="44"/>
                </a:lnTo>
                <a:lnTo>
                  <a:pt x="390" y="44"/>
                </a:lnTo>
                <a:lnTo>
                  <a:pt x="390" y="68"/>
                </a:lnTo>
                <a:lnTo>
                  <a:pt x="320" y="68"/>
                </a:lnTo>
                <a:lnTo>
                  <a:pt x="313" y="70"/>
                </a:lnTo>
                <a:lnTo>
                  <a:pt x="313" y="101"/>
                </a:lnTo>
                <a:lnTo>
                  <a:pt x="320" y="97"/>
                </a:lnTo>
                <a:lnTo>
                  <a:pt x="320" y="73"/>
                </a:lnTo>
                <a:lnTo>
                  <a:pt x="351" y="73"/>
                </a:lnTo>
                <a:lnTo>
                  <a:pt x="397" y="73"/>
                </a:lnTo>
                <a:lnTo>
                  <a:pt x="397" y="68"/>
                </a:lnTo>
                <a:lnTo>
                  <a:pt x="397" y="63"/>
                </a:lnTo>
                <a:lnTo>
                  <a:pt x="397" y="58"/>
                </a:lnTo>
                <a:lnTo>
                  <a:pt x="397" y="49"/>
                </a:lnTo>
                <a:lnTo>
                  <a:pt x="402" y="41"/>
                </a:lnTo>
                <a:lnTo>
                  <a:pt x="392" y="34"/>
                </a:lnTo>
                <a:lnTo>
                  <a:pt x="392" y="34"/>
                </a:lnTo>
                <a:close/>
              </a:path>
              <a:path w="422" h="458">
                <a:moveTo>
                  <a:pt x="313" y="34"/>
                </a:moveTo>
                <a:lnTo>
                  <a:pt x="313" y="41"/>
                </a:lnTo>
                <a:lnTo>
                  <a:pt x="365" y="41"/>
                </a:lnTo>
                <a:lnTo>
                  <a:pt x="322" y="41"/>
                </a:lnTo>
                <a:lnTo>
                  <a:pt x="313" y="34"/>
                </a:lnTo>
                <a:lnTo>
                  <a:pt x="313" y="34"/>
                </a:lnTo>
                <a:close/>
              </a:path>
              <a:path w="422" h="458">
                <a:moveTo>
                  <a:pt x="327" y="3"/>
                </a:moveTo>
                <a:lnTo>
                  <a:pt x="325" y="5"/>
                </a:lnTo>
                <a:lnTo>
                  <a:pt x="327" y="5"/>
                </a:lnTo>
                <a:lnTo>
                  <a:pt x="327" y="10"/>
                </a:lnTo>
                <a:lnTo>
                  <a:pt x="330" y="13"/>
                </a:lnTo>
                <a:lnTo>
                  <a:pt x="332" y="15"/>
                </a:lnTo>
                <a:lnTo>
                  <a:pt x="334" y="20"/>
                </a:lnTo>
                <a:lnTo>
                  <a:pt x="334" y="22"/>
                </a:lnTo>
                <a:lnTo>
                  <a:pt x="337" y="25"/>
                </a:lnTo>
                <a:lnTo>
                  <a:pt x="337" y="29"/>
                </a:lnTo>
                <a:lnTo>
                  <a:pt x="339" y="34"/>
                </a:lnTo>
                <a:lnTo>
                  <a:pt x="339" y="37"/>
                </a:lnTo>
                <a:lnTo>
                  <a:pt x="342" y="37"/>
                </a:lnTo>
                <a:lnTo>
                  <a:pt x="344" y="34"/>
                </a:lnTo>
                <a:lnTo>
                  <a:pt x="346" y="29"/>
                </a:lnTo>
                <a:lnTo>
                  <a:pt x="346" y="25"/>
                </a:lnTo>
                <a:lnTo>
                  <a:pt x="344" y="22"/>
                </a:lnTo>
                <a:lnTo>
                  <a:pt x="344" y="17"/>
                </a:lnTo>
                <a:lnTo>
                  <a:pt x="342" y="15"/>
                </a:lnTo>
                <a:lnTo>
                  <a:pt x="339" y="13"/>
                </a:lnTo>
                <a:lnTo>
                  <a:pt x="337" y="10"/>
                </a:lnTo>
                <a:lnTo>
                  <a:pt x="334" y="10"/>
                </a:lnTo>
                <a:lnTo>
                  <a:pt x="332" y="8"/>
                </a:lnTo>
                <a:lnTo>
                  <a:pt x="330" y="5"/>
                </a:lnTo>
                <a:lnTo>
                  <a:pt x="327" y="3"/>
                </a:lnTo>
                <a:lnTo>
                  <a:pt x="327" y="3"/>
                </a:lnTo>
                <a:close/>
              </a:path>
              <a:path w="422" h="458">
                <a:moveTo>
                  <a:pt x="377" y="1"/>
                </a:moveTo>
                <a:lnTo>
                  <a:pt x="375" y="3"/>
                </a:lnTo>
                <a:lnTo>
                  <a:pt x="375" y="10"/>
                </a:lnTo>
                <a:lnTo>
                  <a:pt x="373" y="13"/>
                </a:lnTo>
                <a:lnTo>
                  <a:pt x="373" y="17"/>
                </a:lnTo>
                <a:lnTo>
                  <a:pt x="370" y="20"/>
                </a:lnTo>
                <a:lnTo>
                  <a:pt x="370" y="25"/>
                </a:lnTo>
                <a:lnTo>
                  <a:pt x="368" y="27"/>
                </a:lnTo>
                <a:lnTo>
                  <a:pt x="368" y="32"/>
                </a:lnTo>
                <a:lnTo>
                  <a:pt x="365" y="34"/>
                </a:lnTo>
                <a:lnTo>
                  <a:pt x="363" y="37"/>
                </a:lnTo>
                <a:lnTo>
                  <a:pt x="363" y="41"/>
                </a:lnTo>
                <a:lnTo>
                  <a:pt x="322" y="41"/>
                </a:lnTo>
                <a:lnTo>
                  <a:pt x="365" y="41"/>
                </a:lnTo>
                <a:lnTo>
                  <a:pt x="368" y="39"/>
                </a:lnTo>
                <a:lnTo>
                  <a:pt x="368" y="37"/>
                </a:lnTo>
                <a:lnTo>
                  <a:pt x="370" y="32"/>
                </a:lnTo>
                <a:lnTo>
                  <a:pt x="373" y="29"/>
                </a:lnTo>
                <a:lnTo>
                  <a:pt x="375" y="27"/>
                </a:lnTo>
                <a:lnTo>
                  <a:pt x="377" y="25"/>
                </a:lnTo>
                <a:lnTo>
                  <a:pt x="377" y="22"/>
                </a:lnTo>
                <a:lnTo>
                  <a:pt x="380" y="17"/>
                </a:lnTo>
                <a:lnTo>
                  <a:pt x="382" y="15"/>
                </a:lnTo>
                <a:lnTo>
                  <a:pt x="385" y="15"/>
                </a:lnTo>
                <a:lnTo>
                  <a:pt x="387" y="13"/>
                </a:lnTo>
                <a:lnTo>
                  <a:pt x="377" y="1"/>
                </a:lnTo>
                <a:lnTo>
                  <a:pt x="3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16" name="path 12716"/>
          <p:cNvSpPr/>
          <p:nvPr/>
        </p:nvSpPr>
        <p:spPr>
          <a:xfrm>
            <a:off x="9644634" y="9359138"/>
            <a:ext cx="257555" cy="289559"/>
          </a:xfrm>
          <a:custGeom>
            <a:avLst/>
            <a:gdLst/>
            <a:ahLst/>
            <a:cxnLst/>
            <a:rect l="0" t="0" r="0" b="0"/>
            <a:pathLst>
              <a:path w="405" h="455">
                <a:moveTo>
                  <a:pt x="90" y="430"/>
                </a:moveTo>
                <a:lnTo>
                  <a:pt x="82" y="430"/>
                </a:lnTo>
                <a:lnTo>
                  <a:pt x="82" y="452"/>
                </a:lnTo>
                <a:lnTo>
                  <a:pt x="90" y="445"/>
                </a:lnTo>
                <a:lnTo>
                  <a:pt x="90" y="430"/>
                </a:lnTo>
                <a:lnTo>
                  <a:pt x="90" y="430"/>
                </a:lnTo>
                <a:close/>
              </a:path>
              <a:path w="405" h="455">
                <a:moveTo>
                  <a:pt x="15" y="382"/>
                </a:moveTo>
                <a:lnTo>
                  <a:pt x="15" y="428"/>
                </a:lnTo>
                <a:lnTo>
                  <a:pt x="25" y="428"/>
                </a:lnTo>
                <a:lnTo>
                  <a:pt x="25" y="387"/>
                </a:lnTo>
                <a:lnTo>
                  <a:pt x="82" y="387"/>
                </a:lnTo>
                <a:lnTo>
                  <a:pt x="15" y="382"/>
                </a:lnTo>
                <a:lnTo>
                  <a:pt x="15" y="382"/>
                </a:lnTo>
                <a:close/>
              </a:path>
              <a:path w="405" h="455">
                <a:moveTo>
                  <a:pt x="15" y="346"/>
                </a:moveTo>
                <a:lnTo>
                  <a:pt x="15" y="382"/>
                </a:lnTo>
                <a:lnTo>
                  <a:pt x="25" y="382"/>
                </a:lnTo>
                <a:lnTo>
                  <a:pt x="25" y="346"/>
                </a:lnTo>
                <a:lnTo>
                  <a:pt x="82" y="346"/>
                </a:lnTo>
                <a:lnTo>
                  <a:pt x="15" y="346"/>
                </a:lnTo>
                <a:lnTo>
                  <a:pt x="15" y="346"/>
                </a:lnTo>
                <a:close/>
              </a:path>
              <a:path w="405" h="455">
                <a:moveTo>
                  <a:pt x="97" y="303"/>
                </a:moveTo>
                <a:lnTo>
                  <a:pt x="82" y="306"/>
                </a:lnTo>
                <a:lnTo>
                  <a:pt x="82" y="341"/>
                </a:lnTo>
                <a:lnTo>
                  <a:pt x="25" y="341"/>
                </a:lnTo>
                <a:lnTo>
                  <a:pt x="15" y="346"/>
                </a:lnTo>
                <a:lnTo>
                  <a:pt x="82" y="346"/>
                </a:lnTo>
                <a:lnTo>
                  <a:pt x="82" y="382"/>
                </a:lnTo>
                <a:lnTo>
                  <a:pt x="15" y="382"/>
                </a:lnTo>
                <a:lnTo>
                  <a:pt x="82" y="387"/>
                </a:lnTo>
                <a:lnTo>
                  <a:pt x="82" y="428"/>
                </a:lnTo>
                <a:lnTo>
                  <a:pt x="25" y="428"/>
                </a:lnTo>
                <a:lnTo>
                  <a:pt x="15" y="428"/>
                </a:lnTo>
                <a:lnTo>
                  <a:pt x="15" y="433"/>
                </a:lnTo>
                <a:lnTo>
                  <a:pt x="15" y="452"/>
                </a:lnTo>
                <a:lnTo>
                  <a:pt x="25" y="445"/>
                </a:lnTo>
                <a:lnTo>
                  <a:pt x="25" y="430"/>
                </a:lnTo>
                <a:lnTo>
                  <a:pt x="82" y="430"/>
                </a:lnTo>
                <a:lnTo>
                  <a:pt x="90" y="430"/>
                </a:lnTo>
                <a:lnTo>
                  <a:pt x="90" y="426"/>
                </a:lnTo>
                <a:lnTo>
                  <a:pt x="90" y="421"/>
                </a:lnTo>
                <a:lnTo>
                  <a:pt x="90" y="308"/>
                </a:lnTo>
                <a:lnTo>
                  <a:pt x="97" y="303"/>
                </a:lnTo>
                <a:lnTo>
                  <a:pt x="97" y="303"/>
                </a:lnTo>
                <a:close/>
              </a:path>
              <a:path w="405" h="455">
                <a:moveTo>
                  <a:pt x="85" y="293"/>
                </a:moveTo>
                <a:lnTo>
                  <a:pt x="80" y="301"/>
                </a:lnTo>
                <a:lnTo>
                  <a:pt x="25" y="301"/>
                </a:lnTo>
                <a:lnTo>
                  <a:pt x="15" y="303"/>
                </a:lnTo>
                <a:lnTo>
                  <a:pt x="15" y="346"/>
                </a:lnTo>
                <a:lnTo>
                  <a:pt x="25" y="341"/>
                </a:lnTo>
                <a:lnTo>
                  <a:pt x="25" y="306"/>
                </a:lnTo>
                <a:lnTo>
                  <a:pt x="82" y="306"/>
                </a:lnTo>
                <a:lnTo>
                  <a:pt x="97" y="303"/>
                </a:lnTo>
                <a:lnTo>
                  <a:pt x="85" y="293"/>
                </a:lnTo>
                <a:lnTo>
                  <a:pt x="85" y="293"/>
                </a:lnTo>
                <a:close/>
              </a:path>
              <a:path w="405" h="455">
                <a:moveTo>
                  <a:pt x="15" y="293"/>
                </a:moveTo>
                <a:lnTo>
                  <a:pt x="15" y="303"/>
                </a:lnTo>
                <a:lnTo>
                  <a:pt x="25" y="301"/>
                </a:lnTo>
                <a:lnTo>
                  <a:pt x="15" y="293"/>
                </a:lnTo>
                <a:lnTo>
                  <a:pt x="15" y="293"/>
                </a:lnTo>
                <a:close/>
              </a:path>
              <a:path w="405" h="455">
                <a:moveTo>
                  <a:pt x="169" y="438"/>
                </a:moveTo>
                <a:lnTo>
                  <a:pt x="169" y="452"/>
                </a:lnTo>
                <a:lnTo>
                  <a:pt x="178" y="447"/>
                </a:lnTo>
                <a:lnTo>
                  <a:pt x="178" y="438"/>
                </a:lnTo>
                <a:lnTo>
                  <a:pt x="231" y="438"/>
                </a:lnTo>
                <a:lnTo>
                  <a:pt x="169" y="438"/>
                </a:lnTo>
                <a:lnTo>
                  <a:pt x="169" y="438"/>
                </a:lnTo>
                <a:close/>
              </a:path>
              <a:path w="405" h="455">
                <a:moveTo>
                  <a:pt x="161" y="394"/>
                </a:moveTo>
                <a:lnTo>
                  <a:pt x="159" y="397"/>
                </a:lnTo>
                <a:lnTo>
                  <a:pt x="157" y="399"/>
                </a:lnTo>
                <a:lnTo>
                  <a:pt x="154" y="399"/>
                </a:lnTo>
                <a:lnTo>
                  <a:pt x="152" y="401"/>
                </a:lnTo>
                <a:lnTo>
                  <a:pt x="150" y="404"/>
                </a:lnTo>
                <a:lnTo>
                  <a:pt x="145" y="404"/>
                </a:lnTo>
                <a:lnTo>
                  <a:pt x="142" y="406"/>
                </a:lnTo>
                <a:lnTo>
                  <a:pt x="140" y="409"/>
                </a:lnTo>
                <a:lnTo>
                  <a:pt x="137" y="409"/>
                </a:lnTo>
                <a:lnTo>
                  <a:pt x="135" y="411"/>
                </a:lnTo>
                <a:lnTo>
                  <a:pt x="133" y="413"/>
                </a:lnTo>
                <a:lnTo>
                  <a:pt x="130" y="413"/>
                </a:lnTo>
                <a:lnTo>
                  <a:pt x="130" y="416"/>
                </a:lnTo>
                <a:lnTo>
                  <a:pt x="133" y="416"/>
                </a:lnTo>
                <a:lnTo>
                  <a:pt x="135" y="413"/>
                </a:lnTo>
                <a:lnTo>
                  <a:pt x="140" y="413"/>
                </a:lnTo>
                <a:lnTo>
                  <a:pt x="142" y="411"/>
                </a:lnTo>
                <a:lnTo>
                  <a:pt x="145" y="411"/>
                </a:lnTo>
                <a:lnTo>
                  <a:pt x="147" y="409"/>
                </a:lnTo>
                <a:lnTo>
                  <a:pt x="150" y="409"/>
                </a:lnTo>
                <a:lnTo>
                  <a:pt x="152" y="406"/>
                </a:lnTo>
                <a:lnTo>
                  <a:pt x="154" y="406"/>
                </a:lnTo>
                <a:lnTo>
                  <a:pt x="157" y="404"/>
                </a:lnTo>
                <a:lnTo>
                  <a:pt x="159" y="401"/>
                </a:lnTo>
                <a:lnTo>
                  <a:pt x="161" y="401"/>
                </a:lnTo>
                <a:lnTo>
                  <a:pt x="164" y="399"/>
                </a:lnTo>
                <a:lnTo>
                  <a:pt x="166" y="397"/>
                </a:lnTo>
                <a:lnTo>
                  <a:pt x="169" y="397"/>
                </a:lnTo>
                <a:lnTo>
                  <a:pt x="161" y="394"/>
                </a:lnTo>
                <a:lnTo>
                  <a:pt x="161" y="394"/>
                </a:lnTo>
                <a:close/>
              </a:path>
              <a:path w="405" h="455">
                <a:moveTo>
                  <a:pt x="166" y="390"/>
                </a:moveTo>
                <a:lnTo>
                  <a:pt x="164" y="390"/>
                </a:lnTo>
                <a:lnTo>
                  <a:pt x="161" y="392"/>
                </a:lnTo>
                <a:lnTo>
                  <a:pt x="161" y="394"/>
                </a:lnTo>
                <a:lnTo>
                  <a:pt x="169" y="397"/>
                </a:lnTo>
                <a:lnTo>
                  <a:pt x="169" y="438"/>
                </a:lnTo>
                <a:lnTo>
                  <a:pt x="231" y="438"/>
                </a:lnTo>
                <a:lnTo>
                  <a:pt x="231" y="450"/>
                </a:lnTo>
                <a:lnTo>
                  <a:pt x="241" y="445"/>
                </a:lnTo>
                <a:lnTo>
                  <a:pt x="241" y="435"/>
                </a:lnTo>
                <a:lnTo>
                  <a:pt x="178" y="435"/>
                </a:lnTo>
                <a:lnTo>
                  <a:pt x="178" y="390"/>
                </a:lnTo>
                <a:lnTo>
                  <a:pt x="231" y="390"/>
                </a:lnTo>
                <a:lnTo>
                  <a:pt x="166" y="390"/>
                </a:lnTo>
                <a:lnTo>
                  <a:pt x="166" y="390"/>
                </a:lnTo>
                <a:close/>
              </a:path>
              <a:path w="405" h="455">
                <a:moveTo>
                  <a:pt x="236" y="380"/>
                </a:moveTo>
                <a:lnTo>
                  <a:pt x="231" y="387"/>
                </a:lnTo>
                <a:lnTo>
                  <a:pt x="169" y="387"/>
                </a:lnTo>
                <a:lnTo>
                  <a:pt x="166" y="390"/>
                </a:lnTo>
                <a:lnTo>
                  <a:pt x="231" y="390"/>
                </a:lnTo>
                <a:lnTo>
                  <a:pt x="231" y="435"/>
                </a:lnTo>
                <a:lnTo>
                  <a:pt x="178" y="435"/>
                </a:lnTo>
                <a:lnTo>
                  <a:pt x="241" y="435"/>
                </a:lnTo>
                <a:lnTo>
                  <a:pt x="241" y="392"/>
                </a:lnTo>
                <a:lnTo>
                  <a:pt x="243" y="390"/>
                </a:lnTo>
                <a:lnTo>
                  <a:pt x="236" y="380"/>
                </a:lnTo>
                <a:lnTo>
                  <a:pt x="236" y="380"/>
                </a:lnTo>
                <a:close/>
              </a:path>
              <a:path w="405" h="455">
                <a:moveTo>
                  <a:pt x="169" y="380"/>
                </a:moveTo>
                <a:lnTo>
                  <a:pt x="169" y="387"/>
                </a:lnTo>
                <a:lnTo>
                  <a:pt x="183" y="387"/>
                </a:lnTo>
                <a:lnTo>
                  <a:pt x="183" y="385"/>
                </a:lnTo>
                <a:lnTo>
                  <a:pt x="185" y="382"/>
                </a:lnTo>
                <a:lnTo>
                  <a:pt x="176" y="382"/>
                </a:lnTo>
                <a:lnTo>
                  <a:pt x="169" y="380"/>
                </a:lnTo>
                <a:lnTo>
                  <a:pt x="169" y="380"/>
                </a:lnTo>
                <a:close/>
              </a:path>
              <a:path w="405" h="455">
                <a:moveTo>
                  <a:pt x="159" y="337"/>
                </a:moveTo>
                <a:lnTo>
                  <a:pt x="157" y="339"/>
                </a:lnTo>
                <a:lnTo>
                  <a:pt x="154" y="341"/>
                </a:lnTo>
                <a:lnTo>
                  <a:pt x="152" y="346"/>
                </a:lnTo>
                <a:lnTo>
                  <a:pt x="150" y="349"/>
                </a:lnTo>
                <a:lnTo>
                  <a:pt x="150" y="351"/>
                </a:lnTo>
                <a:lnTo>
                  <a:pt x="147" y="353"/>
                </a:lnTo>
                <a:lnTo>
                  <a:pt x="145" y="356"/>
                </a:lnTo>
                <a:lnTo>
                  <a:pt x="142" y="358"/>
                </a:lnTo>
                <a:lnTo>
                  <a:pt x="140" y="361"/>
                </a:lnTo>
                <a:lnTo>
                  <a:pt x="137" y="361"/>
                </a:lnTo>
                <a:lnTo>
                  <a:pt x="140" y="363"/>
                </a:lnTo>
                <a:lnTo>
                  <a:pt x="142" y="363"/>
                </a:lnTo>
                <a:lnTo>
                  <a:pt x="142" y="361"/>
                </a:lnTo>
                <a:lnTo>
                  <a:pt x="145" y="358"/>
                </a:lnTo>
                <a:lnTo>
                  <a:pt x="147" y="358"/>
                </a:lnTo>
                <a:lnTo>
                  <a:pt x="150" y="356"/>
                </a:lnTo>
                <a:lnTo>
                  <a:pt x="152" y="353"/>
                </a:lnTo>
                <a:lnTo>
                  <a:pt x="154" y="351"/>
                </a:lnTo>
                <a:lnTo>
                  <a:pt x="157" y="349"/>
                </a:lnTo>
                <a:lnTo>
                  <a:pt x="157" y="346"/>
                </a:lnTo>
                <a:lnTo>
                  <a:pt x="159" y="344"/>
                </a:lnTo>
                <a:lnTo>
                  <a:pt x="161" y="341"/>
                </a:lnTo>
                <a:lnTo>
                  <a:pt x="164" y="339"/>
                </a:lnTo>
                <a:lnTo>
                  <a:pt x="164" y="337"/>
                </a:lnTo>
                <a:lnTo>
                  <a:pt x="159" y="337"/>
                </a:lnTo>
                <a:lnTo>
                  <a:pt x="159" y="337"/>
                </a:lnTo>
                <a:close/>
              </a:path>
              <a:path w="405" h="455">
                <a:moveTo>
                  <a:pt x="241" y="315"/>
                </a:moveTo>
                <a:lnTo>
                  <a:pt x="224" y="318"/>
                </a:lnTo>
                <a:lnTo>
                  <a:pt x="224" y="320"/>
                </a:lnTo>
                <a:lnTo>
                  <a:pt x="221" y="322"/>
                </a:lnTo>
                <a:lnTo>
                  <a:pt x="221" y="325"/>
                </a:lnTo>
                <a:lnTo>
                  <a:pt x="219" y="327"/>
                </a:lnTo>
                <a:lnTo>
                  <a:pt x="217" y="332"/>
                </a:lnTo>
                <a:lnTo>
                  <a:pt x="217" y="334"/>
                </a:lnTo>
                <a:lnTo>
                  <a:pt x="214" y="337"/>
                </a:lnTo>
                <a:lnTo>
                  <a:pt x="212" y="339"/>
                </a:lnTo>
                <a:lnTo>
                  <a:pt x="210" y="341"/>
                </a:lnTo>
                <a:lnTo>
                  <a:pt x="207" y="344"/>
                </a:lnTo>
                <a:lnTo>
                  <a:pt x="207" y="346"/>
                </a:lnTo>
                <a:lnTo>
                  <a:pt x="205" y="351"/>
                </a:lnTo>
                <a:lnTo>
                  <a:pt x="202" y="353"/>
                </a:lnTo>
                <a:lnTo>
                  <a:pt x="200" y="356"/>
                </a:lnTo>
                <a:lnTo>
                  <a:pt x="197" y="358"/>
                </a:lnTo>
                <a:lnTo>
                  <a:pt x="195" y="361"/>
                </a:lnTo>
                <a:lnTo>
                  <a:pt x="193" y="363"/>
                </a:lnTo>
                <a:lnTo>
                  <a:pt x="190" y="366"/>
                </a:lnTo>
                <a:lnTo>
                  <a:pt x="188" y="368"/>
                </a:lnTo>
                <a:lnTo>
                  <a:pt x="185" y="370"/>
                </a:lnTo>
                <a:lnTo>
                  <a:pt x="183" y="373"/>
                </a:lnTo>
                <a:lnTo>
                  <a:pt x="183" y="375"/>
                </a:lnTo>
                <a:lnTo>
                  <a:pt x="181" y="378"/>
                </a:lnTo>
                <a:lnTo>
                  <a:pt x="178" y="380"/>
                </a:lnTo>
                <a:lnTo>
                  <a:pt x="176" y="382"/>
                </a:lnTo>
                <a:lnTo>
                  <a:pt x="185" y="382"/>
                </a:lnTo>
                <a:lnTo>
                  <a:pt x="188" y="380"/>
                </a:lnTo>
                <a:lnTo>
                  <a:pt x="190" y="378"/>
                </a:lnTo>
                <a:lnTo>
                  <a:pt x="193" y="378"/>
                </a:lnTo>
                <a:lnTo>
                  <a:pt x="195" y="375"/>
                </a:lnTo>
                <a:lnTo>
                  <a:pt x="197" y="373"/>
                </a:lnTo>
                <a:lnTo>
                  <a:pt x="200" y="370"/>
                </a:lnTo>
                <a:lnTo>
                  <a:pt x="202" y="368"/>
                </a:lnTo>
                <a:lnTo>
                  <a:pt x="205" y="366"/>
                </a:lnTo>
                <a:lnTo>
                  <a:pt x="207" y="363"/>
                </a:lnTo>
                <a:lnTo>
                  <a:pt x="210" y="358"/>
                </a:lnTo>
                <a:lnTo>
                  <a:pt x="210" y="356"/>
                </a:lnTo>
                <a:lnTo>
                  <a:pt x="212" y="356"/>
                </a:lnTo>
                <a:lnTo>
                  <a:pt x="214" y="353"/>
                </a:lnTo>
                <a:lnTo>
                  <a:pt x="217" y="349"/>
                </a:lnTo>
                <a:lnTo>
                  <a:pt x="217" y="346"/>
                </a:lnTo>
                <a:lnTo>
                  <a:pt x="219" y="344"/>
                </a:lnTo>
                <a:lnTo>
                  <a:pt x="221" y="341"/>
                </a:lnTo>
                <a:lnTo>
                  <a:pt x="224" y="339"/>
                </a:lnTo>
                <a:lnTo>
                  <a:pt x="226" y="337"/>
                </a:lnTo>
                <a:lnTo>
                  <a:pt x="226" y="332"/>
                </a:lnTo>
                <a:lnTo>
                  <a:pt x="229" y="330"/>
                </a:lnTo>
                <a:lnTo>
                  <a:pt x="231" y="327"/>
                </a:lnTo>
                <a:lnTo>
                  <a:pt x="233" y="322"/>
                </a:lnTo>
                <a:lnTo>
                  <a:pt x="233" y="320"/>
                </a:lnTo>
                <a:lnTo>
                  <a:pt x="241" y="315"/>
                </a:lnTo>
                <a:lnTo>
                  <a:pt x="241" y="315"/>
                </a:lnTo>
                <a:close/>
              </a:path>
              <a:path w="405" h="455">
                <a:moveTo>
                  <a:pt x="229" y="306"/>
                </a:moveTo>
                <a:lnTo>
                  <a:pt x="224" y="313"/>
                </a:lnTo>
                <a:lnTo>
                  <a:pt x="178" y="313"/>
                </a:lnTo>
                <a:lnTo>
                  <a:pt x="169" y="315"/>
                </a:lnTo>
                <a:lnTo>
                  <a:pt x="169" y="318"/>
                </a:lnTo>
                <a:lnTo>
                  <a:pt x="166" y="322"/>
                </a:lnTo>
                <a:lnTo>
                  <a:pt x="164" y="325"/>
                </a:lnTo>
                <a:lnTo>
                  <a:pt x="164" y="327"/>
                </a:lnTo>
                <a:lnTo>
                  <a:pt x="161" y="330"/>
                </a:lnTo>
                <a:lnTo>
                  <a:pt x="159" y="334"/>
                </a:lnTo>
                <a:lnTo>
                  <a:pt x="159" y="337"/>
                </a:lnTo>
                <a:lnTo>
                  <a:pt x="164" y="337"/>
                </a:lnTo>
                <a:lnTo>
                  <a:pt x="166" y="339"/>
                </a:lnTo>
                <a:lnTo>
                  <a:pt x="169" y="341"/>
                </a:lnTo>
                <a:lnTo>
                  <a:pt x="171" y="346"/>
                </a:lnTo>
                <a:lnTo>
                  <a:pt x="173" y="349"/>
                </a:lnTo>
                <a:lnTo>
                  <a:pt x="173" y="351"/>
                </a:lnTo>
                <a:lnTo>
                  <a:pt x="176" y="353"/>
                </a:lnTo>
                <a:lnTo>
                  <a:pt x="178" y="356"/>
                </a:lnTo>
                <a:lnTo>
                  <a:pt x="178" y="363"/>
                </a:lnTo>
                <a:lnTo>
                  <a:pt x="181" y="363"/>
                </a:lnTo>
                <a:lnTo>
                  <a:pt x="183" y="363"/>
                </a:lnTo>
                <a:lnTo>
                  <a:pt x="185" y="361"/>
                </a:lnTo>
                <a:lnTo>
                  <a:pt x="185" y="353"/>
                </a:lnTo>
                <a:lnTo>
                  <a:pt x="185" y="349"/>
                </a:lnTo>
                <a:lnTo>
                  <a:pt x="183" y="349"/>
                </a:lnTo>
                <a:lnTo>
                  <a:pt x="183" y="346"/>
                </a:lnTo>
                <a:lnTo>
                  <a:pt x="181" y="344"/>
                </a:lnTo>
                <a:lnTo>
                  <a:pt x="178" y="341"/>
                </a:lnTo>
                <a:lnTo>
                  <a:pt x="176" y="341"/>
                </a:lnTo>
                <a:lnTo>
                  <a:pt x="173" y="339"/>
                </a:lnTo>
                <a:lnTo>
                  <a:pt x="171" y="337"/>
                </a:lnTo>
                <a:lnTo>
                  <a:pt x="166" y="334"/>
                </a:lnTo>
                <a:lnTo>
                  <a:pt x="169" y="332"/>
                </a:lnTo>
                <a:lnTo>
                  <a:pt x="169" y="330"/>
                </a:lnTo>
                <a:lnTo>
                  <a:pt x="171" y="327"/>
                </a:lnTo>
                <a:lnTo>
                  <a:pt x="173" y="325"/>
                </a:lnTo>
                <a:lnTo>
                  <a:pt x="176" y="320"/>
                </a:lnTo>
                <a:lnTo>
                  <a:pt x="178" y="318"/>
                </a:lnTo>
                <a:lnTo>
                  <a:pt x="224" y="318"/>
                </a:lnTo>
                <a:lnTo>
                  <a:pt x="241" y="315"/>
                </a:lnTo>
                <a:lnTo>
                  <a:pt x="229" y="306"/>
                </a:lnTo>
                <a:lnTo>
                  <a:pt x="229" y="306"/>
                </a:lnTo>
                <a:close/>
              </a:path>
              <a:path w="405" h="455">
                <a:moveTo>
                  <a:pt x="181" y="284"/>
                </a:moveTo>
                <a:lnTo>
                  <a:pt x="181" y="286"/>
                </a:lnTo>
                <a:lnTo>
                  <a:pt x="178" y="289"/>
                </a:lnTo>
                <a:lnTo>
                  <a:pt x="178" y="291"/>
                </a:lnTo>
                <a:lnTo>
                  <a:pt x="176" y="296"/>
                </a:lnTo>
                <a:lnTo>
                  <a:pt x="176" y="303"/>
                </a:lnTo>
                <a:lnTo>
                  <a:pt x="173" y="306"/>
                </a:lnTo>
                <a:lnTo>
                  <a:pt x="173" y="308"/>
                </a:lnTo>
                <a:lnTo>
                  <a:pt x="171" y="313"/>
                </a:lnTo>
                <a:lnTo>
                  <a:pt x="169" y="315"/>
                </a:lnTo>
                <a:lnTo>
                  <a:pt x="178" y="313"/>
                </a:lnTo>
                <a:lnTo>
                  <a:pt x="181" y="313"/>
                </a:lnTo>
                <a:lnTo>
                  <a:pt x="181" y="308"/>
                </a:lnTo>
                <a:lnTo>
                  <a:pt x="183" y="306"/>
                </a:lnTo>
                <a:lnTo>
                  <a:pt x="183" y="303"/>
                </a:lnTo>
                <a:lnTo>
                  <a:pt x="185" y="298"/>
                </a:lnTo>
                <a:lnTo>
                  <a:pt x="193" y="296"/>
                </a:lnTo>
                <a:lnTo>
                  <a:pt x="181" y="284"/>
                </a:lnTo>
                <a:lnTo>
                  <a:pt x="181" y="284"/>
                </a:lnTo>
                <a:close/>
              </a:path>
              <a:path w="405" h="455">
                <a:moveTo>
                  <a:pt x="332" y="433"/>
                </a:moveTo>
                <a:lnTo>
                  <a:pt x="332" y="438"/>
                </a:lnTo>
                <a:lnTo>
                  <a:pt x="349" y="438"/>
                </a:lnTo>
                <a:lnTo>
                  <a:pt x="346" y="438"/>
                </a:lnTo>
                <a:lnTo>
                  <a:pt x="344" y="435"/>
                </a:lnTo>
                <a:lnTo>
                  <a:pt x="337" y="435"/>
                </a:lnTo>
                <a:lnTo>
                  <a:pt x="332" y="433"/>
                </a:lnTo>
                <a:lnTo>
                  <a:pt x="332" y="433"/>
                </a:lnTo>
                <a:close/>
              </a:path>
              <a:path w="405" h="455">
                <a:moveTo>
                  <a:pt x="286" y="368"/>
                </a:moveTo>
                <a:lnTo>
                  <a:pt x="286" y="373"/>
                </a:lnTo>
                <a:lnTo>
                  <a:pt x="284" y="375"/>
                </a:lnTo>
                <a:lnTo>
                  <a:pt x="284" y="380"/>
                </a:lnTo>
                <a:lnTo>
                  <a:pt x="281" y="382"/>
                </a:lnTo>
                <a:lnTo>
                  <a:pt x="281" y="385"/>
                </a:lnTo>
                <a:lnTo>
                  <a:pt x="279" y="390"/>
                </a:lnTo>
                <a:lnTo>
                  <a:pt x="279" y="392"/>
                </a:lnTo>
                <a:lnTo>
                  <a:pt x="277" y="397"/>
                </a:lnTo>
                <a:lnTo>
                  <a:pt x="277" y="399"/>
                </a:lnTo>
                <a:lnTo>
                  <a:pt x="274" y="401"/>
                </a:lnTo>
                <a:lnTo>
                  <a:pt x="272" y="406"/>
                </a:lnTo>
                <a:lnTo>
                  <a:pt x="272" y="409"/>
                </a:lnTo>
                <a:lnTo>
                  <a:pt x="270" y="411"/>
                </a:lnTo>
                <a:lnTo>
                  <a:pt x="270" y="413"/>
                </a:lnTo>
                <a:lnTo>
                  <a:pt x="267" y="416"/>
                </a:lnTo>
                <a:lnTo>
                  <a:pt x="267" y="418"/>
                </a:lnTo>
                <a:lnTo>
                  <a:pt x="270" y="418"/>
                </a:lnTo>
                <a:lnTo>
                  <a:pt x="272" y="416"/>
                </a:lnTo>
                <a:lnTo>
                  <a:pt x="272" y="413"/>
                </a:lnTo>
                <a:lnTo>
                  <a:pt x="274" y="411"/>
                </a:lnTo>
                <a:lnTo>
                  <a:pt x="277" y="409"/>
                </a:lnTo>
                <a:lnTo>
                  <a:pt x="277" y="406"/>
                </a:lnTo>
                <a:lnTo>
                  <a:pt x="279" y="401"/>
                </a:lnTo>
                <a:lnTo>
                  <a:pt x="281" y="399"/>
                </a:lnTo>
                <a:lnTo>
                  <a:pt x="284" y="397"/>
                </a:lnTo>
                <a:lnTo>
                  <a:pt x="284" y="394"/>
                </a:lnTo>
                <a:lnTo>
                  <a:pt x="286" y="390"/>
                </a:lnTo>
                <a:lnTo>
                  <a:pt x="286" y="387"/>
                </a:lnTo>
                <a:lnTo>
                  <a:pt x="289" y="385"/>
                </a:lnTo>
                <a:lnTo>
                  <a:pt x="291" y="380"/>
                </a:lnTo>
                <a:lnTo>
                  <a:pt x="291" y="378"/>
                </a:lnTo>
                <a:lnTo>
                  <a:pt x="293" y="373"/>
                </a:lnTo>
                <a:lnTo>
                  <a:pt x="293" y="370"/>
                </a:lnTo>
                <a:lnTo>
                  <a:pt x="286" y="368"/>
                </a:lnTo>
                <a:lnTo>
                  <a:pt x="286" y="368"/>
                </a:lnTo>
                <a:close/>
              </a:path>
              <a:path w="405" h="455">
                <a:moveTo>
                  <a:pt x="365" y="366"/>
                </a:moveTo>
                <a:lnTo>
                  <a:pt x="365" y="373"/>
                </a:lnTo>
                <a:lnTo>
                  <a:pt x="368" y="375"/>
                </a:lnTo>
                <a:lnTo>
                  <a:pt x="370" y="380"/>
                </a:lnTo>
                <a:lnTo>
                  <a:pt x="370" y="382"/>
                </a:lnTo>
                <a:lnTo>
                  <a:pt x="373" y="385"/>
                </a:lnTo>
                <a:lnTo>
                  <a:pt x="373" y="390"/>
                </a:lnTo>
                <a:lnTo>
                  <a:pt x="375" y="392"/>
                </a:lnTo>
                <a:lnTo>
                  <a:pt x="375" y="394"/>
                </a:lnTo>
                <a:lnTo>
                  <a:pt x="377" y="397"/>
                </a:lnTo>
                <a:lnTo>
                  <a:pt x="377" y="399"/>
                </a:lnTo>
                <a:lnTo>
                  <a:pt x="380" y="401"/>
                </a:lnTo>
                <a:lnTo>
                  <a:pt x="380" y="409"/>
                </a:lnTo>
                <a:lnTo>
                  <a:pt x="382" y="413"/>
                </a:lnTo>
                <a:lnTo>
                  <a:pt x="382" y="416"/>
                </a:lnTo>
                <a:lnTo>
                  <a:pt x="385" y="418"/>
                </a:lnTo>
                <a:lnTo>
                  <a:pt x="385" y="426"/>
                </a:lnTo>
                <a:lnTo>
                  <a:pt x="387" y="426"/>
                </a:lnTo>
                <a:lnTo>
                  <a:pt x="390" y="423"/>
                </a:lnTo>
                <a:lnTo>
                  <a:pt x="392" y="421"/>
                </a:lnTo>
                <a:lnTo>
                  <a:pt x="392" y="416"/>
                </a:lnTo>
                <a:lnTo>
                  <a:pt x="392" y="411"/>
                </a:lnTo>
                <a:lnTo>
                  <a:pt x="390" y="409"/>
                </a:lnTo>
                <a:lnTo>
                  <a:pt x="390" y="404"/>
                </a:lnTo>
                <a:lnTo>
                  <a:pt x="387" y="399"/>
                </a:lnTo>
                <a:lnTo>
                  <a:pt x="385" y="397"/>
                </a:lnTo>
                <a:lnTo>
                  <a:pt x="385" y="394"/>
                </a:lnTo>
                <a:lnTo>
                  <a:pt x="382" y="392"/>
                </a:lnTo>
                <a:lnTo>
                  <a:pt x="382" y="390"/>
                </a:lnTo>
                <a:lnTo>
                  <a:pt x="380" y="387"/>
                </a:lnTo>
                <a:lnTo>
                  <a:pt x="377" y="382"/>
                </a:lnTo>
                <a:lnTo>
                  <a:pt x="375" y="380"/>
                </a:lnTo>
                <a:lnTo>
                  <a:pt x="373" y="378"/>
                </a:lnTo>
                <a:lnTo>
                  <a:pt x="370" y="373"/>
                </a:lnTo>
                <a:lnTo>
                  <a:pt x="368" y="370"/>
                </a:lnTo>
                <a:lnTo>
                  <a:pt x="365" y="366"/>
                </a:lnTo>
                <a:lnTo>
                  <a:pt x="365" y="366"/>
                </a:lnTo>
                <a:close/>
              </a:path>
              <a:path w="405" h="455">
                <a:moveTo>
                  <a:pt x="337" y="363"/>
                </a:moveTo>
                <a:lnTo>
                  <a:pt x="334" y="363"/>
                </a:lnTo>
                <a:lnTo>
                  <a:pt x="334" y="366"/>
                </a:lnTo>
                <a:lnTo>
                  <a:pt x="334" y="373"/>
                </a:lnTo>
                <a:lnTo>
                  <a:pt x="332" y="378"/>
                </a:lnTo>
                <a:lnTo>
                  <a:pt x="332" y="380"/>
                </a:lnTo>
                <a:lnTo>
                  <a:pt x="330" y="385"/>
                </a:lnTo>
                <a:lnTo>
                  <a:pt x="330" y="387"/>
                </a:lnTo>
                <a:lnTo>
                  <a:pt x="327" y="392"/>
                </a:lnTo>
                <a:lnTo>
                  <a:pt x="327" y="397"/>
                </a:lnTo>
                <a:lnTo>
                  <a:pt x="325" y="399"/>
                </a:lnTo>
                <a:lnTo>
                  <a:pt x="325" y="404"/>
                </a:lnTo>
                <a:lnTo>
                  <a:pt x="322" y="406"/>
                </a:lnTo>
                <a:lnTo>
                  <a:pt x="322" y="409"/>
                </a:lnTo>
                <a:lnTo>
                  <a:pt x="320" y="413"/>
                </a:lnTo>
                <a:lnTo>
                  <a:pt x="317" y="416"/>
                </a:lnTo>
                <a:lnTo>
                  <a:pt x="317" y="418"/>
                </a:lnTo>
                <a:lnTo>
                  <a:pt x="315" y="423"/>
                </a:lnTo>
                <a:lnTo>
                  <a:pt x="313" y="426"/>
                </a:lnTo>
                <a:lnTo>
                  <a:pt x="313" y="430"/>
                </a:lnTo>
                <a:lnTo>
                  <a:pt x="315" y="430"/>
                </a:lnTo>
                <a:lnTo>
                  <a:pt x="315" y="428"/>
                </a:lnTo>
                <a:lnTo>
                  <a:pt x="317" y="426"/>
                </a:lnTo>
                <a:lnTo>
                  <a:pt x="320" y="423"/>
                </a:lnTo>
                <a:lnTo>
                  <a:pt x="320" y="421"/>
                </a:lnTo>
                <a:lnTo>
                  <a:pt x="322" y="418"/>
                </a:lnTo>
                <a:lnTo>
                  <a:pt x="325" y="416"/>
                </a:lnTo>
                <a:lnTo>
                  <a:pt x="325" y="413"/>
                </a:lnTo>
                <a:lnTo>
                  <a:pt x="327" y="411"/>
                </a:lnTo>
                <a:lnTo>
                  <a:pt x="330" y="406"/>
                </a:lnTo>
                <a:lnTo>
                  <a:pt x="330" y="404"/>
                </a:lnTo>
                <a:lnTo>
                  <a:pt x="332" y="401"/>
                </a:lnTo>
                <a:lnTo>
                  <a:pt x="334" y="397"/>
                </a:lnTo>
                <a:lnTo>
                  <a:pt x="334" y="394"/>
                </a:lnTo>
                <a:lnTo>
                  <a:pt x="337" y="390"/>
                </a:lnTo>
                <a:lnTo>
                  <a:pt x="339" y="387"/>
                </a:lnTo>
                <a:lnTo>
                  <a:pt x="339" y="382"/>
                </a:lnTo>
                <a:lnTo>
                  <a:pt x="341" y="380"/>
                </a:lnTo>
                <a:lnTo>
                  <a:pt x="341" y="375"/>
                </a:lnTo>
                <a:lnTo>
                  <a:pt x="346" y="370"/>
                </a:lnTo>
                <a:lnTo>
                  <a:pt x="337" y="363"/>
                </a:lnTo>
                <a:lnTo>
                  <a:pt x="337" y="363"/>
                </a:lnTo>
                <a:close/>
              </a:path>
              <a:path w="405" h="455">
                <a:moveTo>
                  <a:pt x="289" y="361"/>
                </a:moveTo>
                <a:lnTo>
                  <a:pt x="289" y="366"/>
                </a:lnTo>
                <a:lnTo>
                  <a:pt x="286" y="368"/>
                </a:lnTo>
                <a:lnTo>
                  <a:pt x="293" y="370"/>
                </a:lnTo>
                <a:lnTo>
                  <a:pt x="293" y="452"/>
                </a:lnTo>
                <a:lnTo>
                  <a:pt x="293" y="454"/>
                </a:lnTo>
                <a:lnTo>
                  <a:pt x="301" y="450"/>
                </a:lnTo>
                <a:lnTo>
                  <a:pt x="301" y="361"/>
                </a:lnTo>
                <a:lnTo>
                  <a:pt x="289" y="361"/>
                </a:lnTo>
                <a:lnTo>
                  <a:pt x="289" y="361"/>
                </a:lnTo>
                <a:close/>
              </a:path>
              <a:path w="405" h="455">
                <a:moveTo>
                  <a:pt x="301" y="344"/>
                </a:moveTo>
                <a:lnTo>
                  <a:pt x="293" y="344"/>
                </a:lnTo>
                <a:lnTo>
                  <a:pt x="293" y="349"/>
                </a:lnTo>
                <a:lnTo>
                  <a:pt x="291" y="351"/>
                </a:lnTo>
                <a:lnTo>
                  <a:pt x="291" y="358"/>
                </a:lnTo>
                <a:lnTo>
                  <a:pt x="289" y="361"/>
                </a:lnTo>
                <a:lnTo>
                  <a:pt x="301" y="361"/>
                </a:lnTo>
                <a:lnTo>
                  <a:pt x="301" y="363"/>
                </a:lnTo>
                <a:lnTo>
                  <a:pt x="303" y="366"/>
                </a:lnTo>
                <a:lnTo>
                  <a:pt x="305" y="368"/>
                </a:lnTo>
                <a:lnTo>
                  <a:pt x="308" y="370"/>
                </a:lnTo>
                <a:lnTo>
                  <a:pt x="308" y="373"/>
                </a:lnTo>
                <a:lnTo>
                  <a:pt x="310" y="378"/>
                </a:lnTo>
                <a:lnTo>
                  <a:pt x="313" y="380"/>
                </a:lnTo>
                <a:lnTo>
                  <a:pt x="313" y="382"/>
                </a:lnTo>
                <a:lnTo>
                  <a:pt x="315" y="387"/>
                </a:lnTo>
                <a:lnTo>
                  <a:pt x="315" y="392"/>
                </a:lnTo>
                <a:lnTo>
                  <a:pt x="317" y="392"/>
                </a:lnTo>
                <a:lnTo>
                  <a:pt x="320" y="387"/>
                </a:lnTo>
                <a:lnTo>
                  <a:pt x="320" y="378"/>
                </a:lnTo>
                <a:lnTo>
                  <a:pt x="317" y="373"/>
                </a:lnTo>
                <a:lnTo>
                  <a:pt x="315" y="370"/>
                </a:lnTo>
                <a:lnTo>
                  <a:pt x="313" y="368"/>
                </a:lnTo>
                <a:lnTo>
                  <a:pt x="313" y="366"/>
                </a:lnTo>
                <a:lnTo>
                  <a:pt x="310" y="363"/>
                </a:lnTo>
                <a:lnTo>
                  <a:pt x="308" y="363"/>
                </a:lnTo>
                <a:lnTo>
                  <a:pt x="303" y="361"/>
                </a:lnTo>
                <a:lnTo>
                  <a:pt x="301" y="358"/>
                </a:lnTo>
                <a:lnTo>
                  <a:pt x="301" y="344"/>
                </a:lnTo>
                <a:lnTo>
                  <a:pt x="301" y="344"/>
                </a:lnTo>
                <a:close/>
              </a:path>
              <a:path w="405" h="455">
                <a:moveTo>
                  <a:pt x="351" y="334"/>
                </a:moveTo>
                <a:lnTo>
                  <a:pt x="351" y="426"/>
                </a:lnTo>
                <a:lnTo>
                  <a:pt x="351" y="430"/>
                </a:lnTo>
                <a:lnTo>
                  <a:pt x="351" y="438"/>
                </a:lnTo>
                <a:lnTo>
                  <a:pt x="349" y="438"/>
                </a:lnTo>
                <a:lnTo>
                  <a:pt x="332" y="438"/>
                </a:lnTo>
                <a:lnTo>
                  <a:pt x="337" y="440"/>
                </a:lnTo>
                <a:lnTo>
                  <a:pt x="339" y="440"/>
                </a:lnTo>
                <a:lnTo>
                  <a:pt x="341" y="442"/>
                </a:lnTo>
                <a:lnTo>
                  <a:pt x="341" y="445"/>
                </a:lnTo>
                <a:lnTo>
                  <a:pt x="344" y="445"/>
                </a:lnTo>
                <a:lnTo>
                  <a:pt x="344" y="447"/>
                </a:lnTo>
                <a:lnTo>
                  <a:pt x="346" y="450"/>
                </a:lnTo>
                <a:lnTo>
                  <a:pt x="349" y="454"/>
                </a:lnTo>
                <a:lnTo>
                  <a:pt x="351" y="452"/>
                </a:lnTo>
                <a:lnTo>
                  <a:pt x="353" y="450"/>
                </a:lnTo>
                <a:lnTo>
                  <a:pt x="356" y="447"/>
                </a:lnTo>
                <a:lnTo>
                  <a:pt x="356" y="445"/>
                </a:lnTo>
                <a:lnTo>
                  <a:pt x="358" y="442"/>
                </a:lnTo>
                <a:lnTo>
                  <a:pt x="358" y="349"/>
                </a:lnTo>
                <a:lnTo>
                  <a:pt x="363" y="344"/>
                </a:lnTo>
                <a:lnTo>
                  <a:pt x="351" y="334"/>
                </a:lnTo>
                <a:lnTo>
                  <a:pt x="351" y="334"/>
                </a:lnTo>
                <a:close/>
              </a:path>
              <a:path w="405" h="455">
                <a:moveTo>
                  <a:pt x="313" y="332"/>
                </a:moveTo>
                <a:lnTo>
                  <a:pt x="305" y="341"/>
                </a:lnTo>
                <a:lnTo>
                  <a:pt x="267" y="341"/>
                </a:lnTo>
                <a:lnTo>
                  <a:pt x="272" y="346"/>
                </a:lnTo>
                <a:lnTo>
                  <a:pt x="279" y="346"/>
                </a:lnTo>
                <a:lnTo>
                  <a:pt x="284" y="344"/>
                </a:lnTo>
                <a:lnTo>
                  <a:pt x="322" y="344"/>
                </a:lnTo>
                <a:lnTo>
                  <a:pt x="313" y="332"/>
                </a:lnTo>
                <a:lnTo>
                  <a:pt x="313" y="332"/>
                </a:lnTo>
                <a:close/>
              </a:path>
              <a:path w="405" h="455">
                <a:moveTo>
                  <a:pt x="332" y="325"/>
                </a:moveTo>
                <a:lnTo>
                  <a:pt x="332" y="327"/>
                </a:lnTo>
                <a:lnTo>
                  <a:pt x="330" y="332"/>
                </a:lnTo>
                <a:lnTo>
                  <a:pt x="330" y="334"/>
                </a:lnTo>
                <a:lnTo>
                  <a:pt x="327" y="339"/>
                </a:lnTo>
                <a:lnTo>
                  <a:pt x="327" y="341"/>
                </a:lnTo>
                <a:lnTo>
                  <a:pt x="325" y="344"/>
                </a:lnTo>
                <a:lnTo>
                  <a:pt x="325" y="349"/>
                </a:lnTo>
                <a:lnTo>
                  <a:pt x="322" y="351"/>
                </a:lnTo>
                <a:lnTo>
                  <a:pt x="322" y="353"/>
                </a:lnTo>
                <a:lnTo>
                  <a:pt x="320" y="358"/>
                </a:lnTo>
                <a:lnTo>
                  <a:pt x="317" y="361"/>
                </a:lnTo>
                <a:lnTo>
                  <a:pt x="320" y="363"/>
                </a:lnTo>
                <a:lnTo>
                  <a:pt x="322" y="361"/>
                </a:lnTo>
                <a:lnTo>
                  <a:pt x="322" y="358"/>
                </a:lnTo>
                <a:lnTo>
                  <a:pt x="325" y="356"/>
                </a:lnTo>
                <a:lnTo>
                  <a:pt x="327" y="353"/>
                </a:lnTo>
                <a:lnTo>
                  <a:pt x="327" y="349"/>
                </a:lnTo>
                <a:lnTo>
                  <a:pt x="330" y="346"/>
                </a:lnTo>
                <a:lnTo>
                  <a:pt x="332" y="344"/>
                </a:lnTo>
                <a:lnTo>
                  <a:pt x="332" y="339"/>
                </a:lnTo>
                <a:lnTo>
                  <a:pt x="334" y="337"/>
                </a:lnTo>
                <a:lnTo>
                  <a:pt x="337" y="334"/>
                </a:lnTo>
                <a:lnTo>
                  <a:pt x="337" y="330"/>
                </a:lnTo>
                <a:lnTo>
                  <a:pt x="339" y="325"/>
                </a:lnTo>
                <a:lnTo>
                  <a:pt x="380" y="325"/>
                </a:lnTo>
                <a:lnTo>
                  <a:pt x="332" y="325"/>
                </a:lnTo>
                <a:lnTo>
                  <a:pt x="332" y="325"/>
                </a:lnTo>
                <a:close/>
              </a:path>
              <a:path w="405" h="455">
                <a:moveTo>
                  <a:pt x="385" y="313"/>
                </a:moveTo>
                <a:lnTo>
                  <a:pt x="380" y="322"/>
                </a:lnTo>
                <a:lnTo>
                  <a:pt x="341" y="322"/>
                </a:lnTo>
                <a:lnTo>
                  <a:pt x="332" y="325"/>
                </a:lnTo>
                <a:lnTo>
                  <a:pt x="380" y="325"/>
                </a:lnTo>
                <a:lnTo>
                  <a:pt x="373" y="349"/>
                </a:lnTo>
                <a:lnTo>
                  <a:pt x="373" y="351"/>
                </a:lnTo>
                <a:lnTo>
                  <a:pt x="375" y="349"/>
                </a:lnTo>
                <a:lnTo>
                  <a:pt x="377" y="346"/>
                </a:lnTo>
                <a:lnTo>
                  <a:pt x="380" y="341"/>
                </a:lnTo>
                <a:lnTo>
                  <a:pt x="380" y="339"/>
                </a:lnTo>
                <a:lnTo>
                  <a:pt x="382" y="337"/>
                </a:lnTo>
                <a:lnTo>
                  <a:pt x="385" y="334"/>
                </a:lnTo>
                <a:lnTo>
                  <a:pt x="385" y="332"/>
                </a:lnTo>
                <a:lnTo>
                  <a:pt x="387" y="332"/>
                </a:lnTo>
                <a:lnTo>
                  <a:pt x="390" y="330"/>
                </a:lnTo>
                <a:lnTo>
                  <a:pt x="392" y="327"/>
                </a:lnTo>
                <a:lnTo>
                  <a:pt x="394" y="327"/>
                </a:lnTo>
                <a:lnTo>
                  <a:pt x="385" y="313"/>
                </a:lnTo>
                <a:lnTo>
                  <a:pt x="385" y="313"/>
                </a:lnTo>
                <a:close/>
              </a:path>
              <a:path w="405" h="455">
                <a:moveTo>
                  <a:pt x="274" y="308"/>
                </a:moveTo>
                <a:lnTo>
                  <a:pt x="272" y="308"/>
                </a:lnTo>
                <a:lnTo>
                  <a:pt x="270" y="310"/>
                </a:lnTo>
                <a:lnTo>
                  <a:pt x="270" y="313"/>
                </a:lnTo>
                <a:lnTo>
                  <a:pt x="272" y="313"/>
                </a:lnTo>
                <a:lnTo>
                  <a:pt x="274" y="310"/>
                </a:lnTo>
                <a:lnTo>
                  <a:pt x="289" y="310"/>
                </a:lnTo>
                <a:lnTo>
                  <a:pt x="291" y="308"/>
                </a:lnTo>
                <a:lnTo>
                  <a:pt x="293" y="308"/>
                </a:lnTo>
                <a:lnTo>
                  <a:pt x="274" y="308"/>
                </a:lnTo>
                <a:lnTo>
                  <a:pt x="274" y="308"/>
                </a:lnTo>
                <a:close/>
              </a:path>
              <a:path w="405" h="455">
                <a:moveTo>
                  <a:pt x="315" y="289"/>
                </a:moveTo>
                <a:lnTo>
                  <a:pt x="313" y="291"/>
                </a:lnTo>
                <a:lnTo>
                  <a:pt x="310" y="293"/>
                </a:lnTo>
                <a:lnTo>
                  <a:pt x="308" y="293"/>
                </a:lnTo>
                <a:lnTo>
                  <a:pt x="305" y="296"/>
                </a:lnTo>
                <a:lnTo>
                  <a:pt x="303" y="296"/>
                </a:lnTo>
                <a:lnTo>
                  <a:pt x="301" y="298"/>
                </a:lnTo>
                <a:lnTo>
                  <a:pt x="298" y="301"/>
                </a:lnTo>
                <a:lnTo>
                  <a:pt x="293" y="301"/>
                </a:lnTo>
                <a:lnTo>
                  <a:pt x="291" y="303"/>
                </a:lnTo>
                <a:lnTo>
                  <a:pt x="289" y="303"/>
                </a:lnTo>
                <a:lnTo>
                  <a:pt x="286" y="306"/>
                </a:lnTo>
                <a:lnTo>
                  <a:pt x="281" y="306"/>
                </a:lnTo>
                <a:lnTo>
                  <a:pt x="277" y="308"/>
                </a:lnTo>
                <a:lnTo>
                  <a:pt x="274" y="308"/>
                </a:lnTo>
                <a:lnTo>
                  <a:pt x="293" y="308"/>
                </a:lnTo>
                <a:lnTo>
                  <a:pt x="293" y="341"/>
                </a:lnTo>
                <a:lnTo>
                  <a:pt x="301" y="341"/>
                </a:lnTo>
                <a:lnTo>
                  <a:pt x="301" y="308"/>
                </a:lnTo>
                <a:lnTo>
                  <a:pt x="303" y="306"/>
                </a:lnTo>
                <a:lnTo>
                  <a:pt x="308" y="306"/>
                </a:lnTo>
                <a:lnTo>
                  <a:pt x="310" y="303"/>
                </a:lnTo>
                <a:lnTo>
                  <a:pt x="313" y="303"/>
                </a:lnTo>
                <a:lnTo>
                  <a:pt x="317" y="303"/>
                </a:lnTo>
                <a:lnTo>
                  <a:pt x="320" y="303"/>
                </a:lnTo>
                <a:lnTo>
                  <a:pt x="322" y="301"/>
                </a:lnTo>
                <a:lnTo>
                  <a:pt x="315" y="289"/>
                </a:lnTo>
                <a:lnTo>
                  <a:pt x="315" y="289"/>
                </a:lnTo>
                <a:close/>
              </a:path>
              <a:path w="405" h="455">
                <a:moveTo>
                  <a:pt x="341" y="284"/>
                </a:moveTo>
                <a:lnTo>
                  <a:pt x="341" y="289"/>
                </a:lnTo>
                <a:lnTo>
                  <a:pt x="339" y="293"/>
                </a:lnTo>
                <a:lnTo>
                  <a:pt x="339" y="301"/>
                </a:lnTo>
                <a:lnTo>
                  <a:pt x="337" y="303"/>
                </a:lnTo>
                <a:lnTo>
                  <a:pt x="337" y="310"/>
                </a:lnTo>
                <a:lnTo>
                  <a:pt x="334" y="315"/>
                </a:lnTo>
                <a:lnTo>
                  <a:pt x="334" y="320"/>
                </a:lnTo>
                <a:lnTo>
                  <a:pt x="332" y="320"/>
                </a:lnTo>
                <a:lnTo>
                  <a:pt x="332" y="325"/>
                </a:lnTo>
                <a:lnTo>
                  <a:pt x="341" y="322"/>
                </a:lnTo>
                <a:lnTo>
                  <a:pt x="341" y="315"/>
                </a:lnTo>
                <a:lnTo>
                  <a:pt x="344" y="310"/>
                </a:lnTo>
                <a:lnTo>
                  <a:pt x="346" y="306"/>
                </a:lnTo>
                <a:lnTo>
                  <a:pt x="346" y="303"/>
                </a:lnTo>
                <a:lnTo>
                  <a:pt x="349" y="298"/>
                </a:lnTo>
                <a:lnTo>
                  <a:pt x="351" y="296"/>
                </a:lnTo>
                <a:lnTo>
                  <a:pt x="351" y="293"/>
                </a:lnTo>
                <a:lnTo>
                  <a:pt x="353" y="293"/>
                </a:lnTo>
                <a:lnTo>
                  <a:pt x="341" y="284"/>
                </a:lnTo>
                <a:lnTo>
                  <a:pt x="341" y="284"/>
                </a:lnTo>
                <a:close/>
              </a:path>
              <a:path w="405" h="455">
                <a:moveTo>
                  <a:pt x="113" y="135"/>
                </a:moveTo>
                <a:lnTo>
                  <a:pt x="104" y="147"/>
                </a:lnTo>
                <a:lnTo>
                  <a:pt x="1" y="147"/>
                </a:lnTo>
                <a:lnTo>
                  <a:pt x="5" y="154"/>
                </a:lnTo>
                <a:lnTo>
                  <a:pt x="10" y="154"/>
                </a:lnTo>
                <a:lnTo>
                  <a:pt x="13" y="152"/>
                </a:lnTo>
                <a:lnTo>
                  <a:pt x="125" y="152"/>
                </a:lnTo>
                <a:lnTo>
                  <a:pt x="113" y="135"/>
                </a:lnTo>
                <a:lnTo>
                  <a:pt x="113" y="135"/>
                </a:lnTo>
                <a:close/>
              </a:path>
              <a:path w="405" h="455">
                <a:moveTo>
                  <a:pt x="68" y="147"/>
                </a:moveTo>
                <a:lnTo>
                  <a:pt x="68" y="30"/>
                </a:lnTo>
                <a:lnTo>
                  <a:pt x="61" y="30"/>
                </a:lnTo>
                <a:lnTo>
                  <a:pt x="61" y="147"/>
                </a:lnTo>
                <a:lnTo>
                  <a:pt x="68" y="147"/>
                </a:lnTo>
                <a:close/>
              </a:path>
              <a:path w="405" h="455">
                <a:moveTo>
                  <a:pt x="109" y="15"/>
                </a:moveTo>
                <a:lnTo>
                  <a:pt x="99" y="25"/>
                </a:lnTo>
                <a:lnTo>
                  <a:pt x="10" y="25"/>
                </a:lnTo>
                <a:lnTo>
                  <a:pt x="15" y="32"/>
                </a:lnTo>
                <a:lnTo>
                  <a:pt x="20" y="30"/>
                </a:lnTo>
                <a:lnTo>
                  <a:pt x="118" y="30"/>
                </a:lnTo>
                <a:lnTo>
                  <a:pt x="109" y="15"/>
                </a:lnTo>
                <a:lnTo>
                  <a:pt x="109" y="15"/>
                </a:lnTo>
                <a:close/>
              </a:path>
              <a:path w="405" h="455">
                <a:moveTo>
                  <a:pt x="260" y="147"/>
                </a:moveTo>
                <a:lnTo>
                  <a:pt x="253" y="154"/>
                </a:lnTo>
                <a:lnTo>
                  <a:pt x="185" y="154"/>
                </a:lnTo>
                <a:lnTo>
                  <a:pt x="190" y="161"/>
                </a:lnTo>
                <a:lnTo>
                  <a:pt x="193" y="161"/>
                </a:lnTo>
                <a:lnTo>
                  <a:pt x="195" y="159"/>
                </a:lnTo>
                <a:lnTo>
                  <a:pt x="270" y="159"/>
                </a:lnTo>
                <a:lnTo>
                  <a:pt x="260" y="147"/>
                </a:lnTo>
                <a:lnTo>
                  <a:pt x="260" y="147"/>
                </a:lnTo>
                <a:close/>
              </a:path>
              <a:path w="405" h="455">
                <a:moveTo>
                  <a:pt x="231" y="154"/>
                </a:moveTo>
                <a:lnTo>
                  <a:pt x="231" y="121"/>
                </a:lnTo>
                <a:lnTo>
                  <a:pt x="224" y="121"/>
                </a:lnTo>
                <a:lnTo>
                  <a:pt x="224" y="154"/>
                </a:lnTo>
                <a:lnTo>
                  <a:pt x="231" y="154"/>
                </a:lnTo>
                <a:close/>
              </a:path>
              <a:path w="405" h="455">
                <a:moveTo>
                  <a:pt x="253" y="109"/>
                </a:moveTo>
                <a:lnTo>
                  <a:pt x="248" y="116"/>
                </a:lnTo>
                <a:lnTo>
                  <a:pt x="197" y="116"/>
                </a:lnTo>
                <a:lnTo>
                  <a:pt x="202" y="123"/>
                </a:lnTo>
                <a:lnTo>
                  <a:pt x="207" y="123"/>
                </a:lnTo>
                <a:lnTo>
                  <a:pt x="210" y="121"/>
                </a:lnTo>
                <a:lnTo>
                  <a:pt x="262" y="121"/>
                </a:lnTo>
                <a:lnTo>
                  <a:pt x="253" y="109"/>
                </a:lnTo>
                <a:lnTo>
                  <a:pt x="253" y="109"/>
                </a:lnTo>
                <a:close/>
              </a:path>
              <a:path w="405" h="455">
                <a:moveTo>
                  <a:pt x="231" y="116"/>
                </a:moveTo>
                <a:lnTo>
                  <a:pt x="231" y="85"/>
                </a:lnTo>
                <a:lnTo>
                  <a:pt x="224" y="85"/>
                </a:lnTo>
                <a:lnTo>
                  <a:pt x="224" y="116"/>
                </a:lnTo>
                <a:lnTo>
                  <a:pt x="231" y="116"/>
                </a:lnTo>
                <a:close/>
              </a:path>
              <a:path w="405" h="455">
                <a:moveTo>
                  <a:pt x="159" y="85"/>
                </a:moveTo>
                <a:lnTo>
                  <a:pt x="159" y="87"/>
                </a:lnTo>
                <a:lnTo>
                  <a:pt x="157" y="92"/>
                </a:lnTo>
                <a:lnTo>
                  <a:pt x="157" y="97"/>
                </a:lnTo>
                <a:lnTo>
                  <a:pt x="154" y="99"/>
                </a:lnTo>
                <a:lnTo>
                  <a:pt x="154" y="106"/>
                </a:lnTo>
                <a:lnTo>
                  <a:pt x="152" y="109"/>
                </a:lnTo>
                <a:lnTo>
                  <a:pt x="152" y="113"/>
                </a:lnTo>
                <a:lnTo>
                  <a:pt x="150" y="116"/>
                </a:lnTo>
                <a:lnTo>
                  <a:pt x="150" y="118"/>
                </a:lnTo>
                <a:lnTo>
                  <a:pt x="147" y="123"/>
                </a:lnTo>
                <a:lnTo>
                  <a:pt x="145" y="126"/>
                </a:lnTo>
                <a:lnTo>
                  <a:pt x="145" y="130"/>
                </a:lnTo>
                <a:lnTo>
                  <a:pt x="142" y="133"/>
                </a:lnTo>
                <a:lnTo>
                  <a:pt x="142" y="135"/>
                </a:lnTo>
                <a:lnTo>
                  <a:pt x="140" y="140"/>
                </a:lnTo>
                <a:lnTo>
                  <a:pt x="140" y="142"/>
                </a:lnTo>
                <a:lnTo>
                  <a:pt x="142" y="140"/>
                </a:lnTo>
                <a:lnTo>
                  <a:pt x="145" y="138"/>
                </a:lnTo>
                <a:lnTo>
                  <a:pt x="145" y="135"/>
                </a:lnTo>
                <a:lnTo>
                  <a:pt x="147" y="133"/>
                </a:lnTo>
                <a:lnTo>
                  <a:pt x="150" y="128"/>
                </a:lnTo>
                <a:lnTo>
                  <a:pt x="150" y="126"/>
                </a:lnTo>
                <a:lnTo>
                  <a:pt x="152" y="123"/>
                </a:lnTo>
                <a:lnTo>
                  <a:pt x="154" y="121"/>
                </a:lnTo>
                <a:lnTo>
                  <a:pt x="154" y="116"/>
                </a:lnTo>
                <a:lnTo>
                  <a:pt x="157" y="113"/>
                </a:lnTo>
                <a:lnTo>
                  <a:pt x="157" y="111"/>
                </a:lnTo>
                <a:lnTo>
                  <a:pt x="159" y="106"/>
                </a:lnTo>
                <a:lnTo>
                  <a:pt x="161" y="104"/>
                </a:lnTo>
                <a:lnTo>
                  <a:pt x="161" y="99"/>
                </a:lnTo>
                <a:lnTo>
                  <a:pt x="164" y="97"/>
                </a:lnTo>
                <a:lnTo>
                  <a:pt x="164" y="94"/>
                </a:lnTo>
                <a:lnTo>
                  <a:pt x="166" y="90"/>
                </a:lnTo>
                <a:lnTo>
                  <a:pt x="166" y="85"/>
                </a:lnTo>
                <a:lnTo>
                  <a:pt x="159" y="85"/>
                </a:lnTo>
                <a:lnTo>
                  <a:pt x="159" y="85"/>
                </a:lnTo>
                <a:close/>
              </a:path>
              <a:path w="405" h="455">
                <a:moveTo>
                  <a:pt x="176" y="75"/>
                </a:moveTo>
                <a:lnTo>
                  <a:pt x="173" y="75"/>
                </a:lnTo>
                <a:lnTo>
                  <a:pt x="176" y="78"/>
                </a:lnTo>
                <a:lnTo>
                  <a:pt x="178" y="82"/>
                </a:lnTo>
                <a:lnTo>
                  <a:pt x="178" y="85"/>
                </a:lnTo>
                <a:lnTo>
                  <a:pt x="181" y="87"/>
                </a:lnTo>
                <a:lnTo>
                  <a:pt x="183" y="90"/>
                </a:lnTo>
                <a:lnTo>
                  <a:pt x="183" y="94"/>
                </a:lnTo>
                <a:lnTo>
                  <a:pt x="185" y="97"/>
                </a:lnTo>
                <a:lnTo>
                  <a:pt x="185" y="99"/>
                </a:lnTo>
                <a:lnTo>
                  <a:pt x="188" y="104"/>
                </a:lnTo>
                <a:lnTo>
                  <a:pt x="190" y="99"/>
                </a:lnTo>
                <a:lnTo>
                  <a:pt x="193" y="97"/>
                </a:lnTo>
                <a:lnTo>
                  <a:pt x="193" y="92"/>
                </a:lnTo>
                <a:lnTo>
                  <a:pt x="190" y="87"/>
                </a:lnTo>
                <a:lnTo>
                  <a:pt x="188" y="85"/>
                </a:lnTo>
                <a:lnTo>
                  <a:pt x="188" y="82"/>
                </a:lnTo>
                <a:lnTo>
                  <a:pt x="185" y="80"/>
                </a:lnTo>
                <a:lnTo>
                  <a:pt x="183" y="80"/>
                </a:lnTo>
                <a:lnTo>
                  <a:pt x="181" y="78"/>
                </a:lnTo>
                <a:lnTo>
                  <a:pt x="176" y="75"/>
                </a:lnTo>
                <a:lnTo>
                  <a:pt x="176" y="75"/>
                </a:lnTo>
                <a:close/>
              </a:path>
              <a:path w="405" h="455">
                <a:moveTo>
                  <a:pt x="257" y="73"/>
                </a:moveTo>
                <a:lnTo>
                  <a:pt x="250" y="82"/>
                </a:lnTo>
                <a:lnTo>
                  <a:pt x="193" y="82"/>
                </a:lnTo>
                <a:lnTo>
                  <a:pt x="197" y="87"/>
                </a:lnTo>
                <a:lnTo>
                  <a:pt x="207" y="87"/>
                </a:lnTo>
                <a:lnTo>
                  <a:pt x="210" y="85"/>
                </a:lnTo>
                <a:lnTo>
                  <a:pt x="265" y="85"/>
                </a:lnTo>
                <a:lnTo>
                  <a:pt x="257" y="73"/>
                </a:lnTo>
                <a:lnTo>
                  <a:pt x="257" y="73"/>
                </a:lnTo>
                <a:close/>
              </a:path>
              <a:path w="405" h="455">
                <a:moveTo>
                  <a:pt x="173" y="61"/>
                </a:moveTo>
                <a:lnTo>
                  <a:pt x="164" y="61"/>
                </a:lnTo>
                <a:lnTo>
                  <a:pt x="164" y="63"/>
                </a:lnTo>
                <a:lnTo>
                  <a:pt x="164" y="70"/>
                </a:lnTo>
                <a:lnTo>
                  <a:pt x="161" y="73"/>
                </a:lnTo>
                <a:lnTo>
                  <a:pt x="161" y="80"/>
                </a:lnTo>
                <a:lnTo>
                  <a:pt x="159" y="85"/>
                </a:lnTo>
                <a:lnTo>
                  <a:pt x="166" y="85"/>
                </a:lnTo>
                <a:lnTo>
                  <a:pt x="166" y="90"/>
                </a:lnTo>
                <a:lnTo>
                  <a:pt x="166" y="147"/>
                </a:lnTo>
                <a:lnTo>
                  <a:pt x="166" y="150"/>
                </a:lnTo>
                <a:lnTo>
                  <a:pt x="166" y="171"/>
                </a:lnTo>
                <a:lnTo>
                  <a:pt x="173" y="164"/>
                </a:lnTo>
                <a:lnTo>
                  <a:pt x="173" y="75"/>
                </a:lnTo>
                <a:lnTo>
                  <a:pt x="176" y="75"/>
                </a:lnTo>
                <a:lnTo>
                  <a:pt x="173" y="73"/>
                </a:lnTo>
                <a:lnTo>
                  <a:pt x="173" y="61"/>
                </a:lnTo>
                <a:lnTo>
                  <a:pt x="173" y="61"/>
                </a:lnTo>
                <a:close/>
              </a:path>
              <a:path w="405" h="455">
                <a:moveTo>
                  <a:pt x="257" y="58"/>
                </a:moveTo>
                <a:lnTo>
                  <a:pt x="250" y="61"/>
                </a:lnTo>
                <a:lnTo>
                  <a:pt x="250" y="68"/>
                </a:lnTo>
                <a:lnTo>
                  <a:pt x="257" y="66"/>
                </a:lnTo>
                <a:lnTo>
                  <a:pt x="257" y="58"/>
                </a:lnTo>
                <a:lnTo>
                  <a:pt x="257" y="58"/>
                </a:lnTo>
                <a:close/>
              </a:path>
              <a:path w="405" h="455">
                <a:moveTo>
                  <a:pt x="188" y="46"/>
                </a:moveTo>
                <a:lnTo>
                  <a:pt x="181" y="56"/>
                </a:lnTo>
                <a:lnTo>
                  <a:pt x="140" y="56"/>
                </a:lnTo>
                <a:lnTo>
                  <a:pt x="145" y="61"/>
                </a:lnTo>
                <a:lnTo>
                  <a:pt x="197" y="61"/>
                </a:lnTo>
                <a:lnTo>
                  <a:pt x="188" y="46"/>
                </a:lnTo>
                <a:lnTo>
                  <a:pt x="188" y="46"/>
                </a:lnTo>
                <a:close/>
              </a:path>
              <a:path w="405" h="455">
                <a:moveTo>
                  <a:pt x="147" y="20"/>
                </a:moveTo>
                <a:lnTo>
                  <a:pt x="145" y="20"/>
                </a:lnTo>
                <a:lnTo>
                  <a:pt x="145" y="25"/>
                </a:lnTo>
                <a:lnTo>
                  <a:pt x="147" y="22"/>
                </a:lnTo>
                <a:lnTo>
                  <a:pt x="159" y="22"/>
                </a:lnTo>
                <a:lnTo>
                  <a:pt x="161" y="20"/>
                </a:lnTo>
                <a:lnTo>
                  <a:pt x="166" y="20"/>
                </a:lnTo>
                <a:lnTo>
                  <a:pt x="147" y="20"/>
                </a:lnTo>
                <a:lnTo>
                  <a:pt x="147" y="20"/>
                </a:lnTo>
                <a:close/>
              </a:path>
              <a:path w="405" h="455">
                <a:moveTo>
                  <a:pt x="262" y="18"/>
                </a:moveTo>
                <a:lnTo>
                  <a:pt x="250" y="18"/>
                </a:lnTo>
                <a:lnTo>
                  <a:pt x="250" y="56"/>
                </a:lnTo>
                <a:lnTo>
                  <a:pt x="210" y="56"/>
                </a:lnTo>
                <a:lnTo>
                  <a:pt x="257" y="56"/>
                </a:lnTo>
                <a:lnTo>
                  <a:pt x="257" y="20"/>
                </a:lnTo>
                <a:lnTo>
                  <a:pt x="262" y="18"/>
                </a:lnTo>
                <a:lnTo>
                  <a:pt x="262" y="18"/>
                </a:lnTo>
                <a:close/>
              </a:path>
              <a:path w="405" h="455">
                <a:moveTo>
                  <a:pt x="200" y="6"/>
                </a:moveTo>
                <a:lnTo>
                  <a:pt x="200" y="15"/>
                </a:lnTo>
                <a:lnTo>
                  <a:pt x="210" y="13"/>
                </a:lnTo>
                <a:lnTo>
                  <a:pt x="200" y="6"/>
                </a:lnTo>
                <a:lnTo>
                  <a:pt x="200" y="6"/>
                </a:lnTo>
                <a:close/>
              </a:path>
              <a:path w="405" h="455">
                <a:moveTo>
                  <a:pt x="253" y="6"/>
                </a:moveTo>
                <a:lnTo>
                  <a:pt x="248" y="13"/>
                </a:lnTo>
                <a:lnTo>
                  <a:pt x="210" y="13"/>
                </a:lnTo>
                <a:lnTo>
                  <a:pt x="200" y="15"/>
                </a:lnTo>
                <a:lnTo>
                  <a:pt x="202" y="20"/>
                </a:lnTo>
                <a:lnTo>
                  <a:pt x="202" y="56"/>
                </a:lnTo>
                <a:lnTo>
                  <a:pt x="200" y="61"/>
                </a:lnTo>
                <a:lnTo>
                  <a:pt x="200" y="73"/>
                </a:lnTo>
                <a:lnTo>
                  <a:pt x="210" y="68"/>
                </a:lnTo>
                <a:lnTo>
                  <a:pt x="210" y="61"/>
                </a:lnTo>
                <a:lnTo>
                  <a:pt x="250" y="61"/>
                </a:lnTo>
                <a:lnTo>
                  <a:pt x="257" y="58"/>
                </a:lnTo>
                <a:lnTo>
                  <a:pt x="257" y="56"/>
                </a:lnTo>
                <a:lnTo>
                  <a:pt x="210" y="56"/>
                </a:lnTo>
                <a:lnTo>
                  <a:pt x="210" y="18"/>
                </a:lnTo>
                <a:lnTo>
                  <a:pt x="250" y="18"/>
                </a:lnTo>
                <a:lnTo>
                  <a:pt x="262" y="18"/>
                </a:lnTo>
                <a:lnTo>
                  <a:pt x="253" y="6"/>
                </a:lnTo>
                <a:lnTo>
                  <a:pt x="253" y="6"/>
                </a:lnTo>
                <a:close/>
              </a:path>
              <a:path w="405" h="455">
                <a:moveTo>
                  <a:pt x="185" y="3"/>
                </a:moveTo>
                <a:lnTo>
                  <a:pt x="183" y="6"/>
                </a:lnTo>
                <a:lnTo>
                  <a:pt x="181" y="8"/>
                </a:lnTo>
                <a:lnTo>
                  <a:pt x="178" y="8"/>
                </a:lnTo>
                <a:lnTo>
                  <a:pt x="176" y="10"/>
                </a:lnTo>
                <a:lnTo>
                  <a:pt x="171" y="10"/>
                </a:lnTo>
                <a:lnTo>
                  <a:pt x="169" y="13"/>
                </a:lnTo>
                <a:lnTo>
                  <a:pt x="164" y="15"/>
                </a:lnTo>
                <a:lnTo>
                  <a:pt x="161" y="15"/>
                </a:lnTo>
                <a:lnTo>
                  <a:pt x="159" y="18"/>
                </a:lnTo>
                <a:lnTo>
                  <a:pt x="154" y="18"/>
                </a:lnTo>
                <a:lnTo>
                  <a:pt x="152" y="20"/>
                </a:lnTo>
                <a:lnTo>
                  <a:pt x="147" y="20"/>
                </a:lnTo>
                <a:lnTo>
                  <a:pt x="166" y="20"/>
                </a:lnTo>
                <a:lnTo>
                  <a:pt x="166" y="56"/>
                </a:lnTo>
                <a:lnTo>
                  <a:pt x="173" y="56"/>
                </a:lnTo>
                <a:lnTo>
                  <a:pt x="173" y="20"/>
                </a:lnTo>
                <a:lnTo>
                  <a:pt x="178" y="18"/>
                </a:lnTo>
                <a:lnTo>
                  <a:pt x="185" y="18"/>
                </a:lnTo>
                <a:lnTo>
                  <a:pt x="188" y="15"/>
                </a:lnTo>
                <a:lnTo>
                  <a:pt x="190" y="15"/>
                </a:lnTo>
                <a:lnTo>
                  <a:pt x="193" y="15"/>
                </a:lnTo>
                <a:lnTo>
                  <a:pt x="185" y="3"/>
                </a:lnTo>
                <a:lnTo>
                  <a:pt x="185" y="3"/>
                </a:lnTo>
                <a:close/>
              </a:path>
              <a:path w="405" h="455">
                <a:moveTo>
                  <a:pt x="370" y="123"/>
                </a:moveTo>
                <a:lnTo>
                  <a:pt x="370" y="126"/>
                </a:lnTo>
                <a:lnTo>
                  <a:pt x="373" y="128"/>
                </a:lnTo>
                <a:lnTo>
                  <a:pt x="375" y="130"/>
                </a:lnTo>
                <a:lnTo>
                  <a:pt x="377" y="133"/>
                </a:lnTo>
                <a:lnTo>
                  <a:pt x="380" y="135"/>
                </a:lnTo>
                <a:lnTo>
                  <a:pt x="382" y="138"/>
                </a:lnTo>
                <a:lnTo>
                  <a:pt x="382" y="140"/>
                </a:lnTo>
                <a:lnTo>
                  <a:pt x="385" y="142"/>
                </a:lnTo>
                <a:lnTo>
                  <a:pt x="387" y="145"/>
                </a:lnTo>
                <a:lnTo>
                  <a:pt x="387" y="147"/>
                </a:lnTo>
                <a:lnTo>
                  <a:pt x="390" y="150"/>
                </a:lnTo>
                <a:lnTo>
                  <a:pt x="392" y="154"/>
                </a:lnTo>
                <a:lnTo>
                  <a:pt x="392" y="157"/>
                </a:lnTo>
                <a:lnTo>
                  <a:pt x="394" y="159"/>
                </a:lnTo>
                <a:lnTo>
                  <a:pt x="397" y="161"/>
                </a:lnTo>
                <a:lnTo>
                  <a:pt x="399" y="166"/>
                </a:lnTo>
                <a:lnTo>
                  <a:pt x="401" y="166"/>
                </a:lnTo>
                <a:lnTo>
                  <a:pt x="401" y="161"/>
                </a:lnTo>
                <a:lnTo>
                  <a:pt x="401" y="152"/>
                </a:lnTo>
                <a:lnTo>
                  <a:pt x="401" y="150"/>
                </a:lnTo>
                <a:lnTo>
                  <a:pt x="401" y="145"/>
                </a:lnTo>
                <a:lnTo>
                  <a:pt x="399" y="142"/>
                </a:lnTo>
                <a:lnTo>
                  <a:pt x="397" y="142"/>
                </a:lnTo>
                <a:lnTo>
                  <a:pt x="397" y="140"/>
                </a:lnTo>
                <a:lnTo>
                  <a:pt x="394" y="140"/>
                </a:lnTo>
                <a:lnTo>
                  <a:pt x="392" y="138"/>
                </a:lnTo>
                <a:lnTo>
                  <a:pt x="390" y="135"/>
                </a:lnTo>
                <a:lnTo>
                  <a:pt x="387" y="135"/>
                </a:lnTo>
                <a:lnTo>
                  <a:pt x="385" y="133"/>
                </a:lnTo>
                <a:lnTo>
                  <a:pt x="382" y="130"/>
                </a:lnTo>
                <a:lnTo>
                  <a:pt x="377" y="128"/>
                </a:lnTo>
                <a:lnTo>
                  <a:pt x="375" y="126"/>
                </a:lnTo>
                <a:lnTo>
                  <a:pt x="370" y="123"/>
                </a:lnTo>
                <a:lnTo>
                  <a:pt x="370" y="123"/>
                </a:lnTo>
                <a:close/>
              </a:path>
              <a:path w="405" h="455">
                <a:moveTo>
                  <a:pt x="332" y="101"/>
                </a:moveTo>
                <a:lnTo>
                  <a:pt x="310" y="111"/>
                </a:lnTo>
                <a:lnTo>
                  <a:pt x="322" y="111"/>
                </a:lnTo>
                <a:lnTo>
                  <a:pt x="325" y="109"/>
                </a:lnTo>
                <a:lnTo>
                  <a:pt x="330" y="106"/>
                </a:lnTo>
                <a:lnTo>
                  <a:pt x="334" y="104"/>
                </a:lnTo>
                <a:lnTo>
                  <a:pt x="332" y="101"/>
                </a:lnTo>
                <a:lnTo>
                  <a:pt x="332" y="101"/>
                </a:lnTo>
                <a:close/>
              </a:path>
              <a:path w="405" h="455">
                <a:moveTo>
                  <a:pt x="363" y="61"/>
                </a:moveTo>
                <a:lnTo>
                  <a:pt x="363" y="104"/>
                </a:lnTo>
                <a:lnTo>
                  <a:pt x="361" y="106"/>
                </a:lnTo>
                <a:lnTo>
                  <a:pt x="361" y="116"/>
                </a:lnTo>
                <a:lnTo>
                  <a:pt x="358" y="121"/>
                </a:lnTo>
                <a:lnTo>
                  <a:pt x="358" y="128"/>
                </a:lnTo>
                <a:lnTo>
                  <a:pt x="356" y="130"/>
                </a:lnTo>
                <a:lnTo>
                  <a:pt x="356" y="133"/>
                </a:lnTo>
                <a:lnTo>
                  <a:pt x="353" y="138"/>
                </a:lnTo>
                <a:lnTo>
                  <a:pt x="353" y="140"/>
                </a:lnTo>
                <a:lnTo>
                  <a:pt x="351" y="140"/>
                </a:lnTo>
                <a:lnTo>
                  <a:pt x="351" y="142"/>
                </a:lnTo>
                <a:lnTo>
                  <a:pt x="349" y="145"/>
                </a:lnTo>
                <a:lnTo>
                  <a:pt x="346" y="147"/>
                </a:lnTo>
                <a:lnTo>
                  <a:pt x="344" y="150"/>
                </a:lnTo>
                <a:lnTo>
                  <a:pt x="341" y="152"/>
                </a:lnTo>
                <a:lnTo>
                  <a:pt x="341" y="154"/>
                </a:lnTo>
                <a:lnTo>
                  <a:pt x="339" y="154"/>
                </a:lnTo>
                <a:lnTo>
                  <a:pt x="334" y="157"/>
                </a:lnTo>
                <a:lnTo>
                  <a:pt x="332" y="159"/>
                </a:lnTo>
                <a:lnTo>
                  <a:pt x="330" y="161"/>
                </a:lnTo>
                <a:lnTo>
                  <a:pt x="327" y="164"/>
                </a:lnTo>
                <a:lnTo>
                  <a:pt x="322" y="166"/>
                </a:lnTo>
                <a:lnTo>
                  <a:pt x="320" y="169"/>
                </a:lnTo>
                <a:lnTo>
                  <a:pt x="320" y="171"/>
                </a:lnTo>
                <a:lnTo>
                  <a:pt x="325" y="169"/>
                </a:lnTo>
                <a:lnTo>
                  <a:pt x="327" y="169"/>
                </a:lnTo>
                <a:lnTo>
                  <a:pt x="330" y="166"/>
                </a:lnTo>
                <a:lnTo>
                  <a:pt x="332" y="166"/>
                </a:lnTo>
                <a:lnTo>
                  <a:pt x="334" y="164"/>
                </a:lnTo>
                <a:lnTo>
                  <a:pt x="339" y="161"/>
                </a:lnTo>
                <a:lnTo>
                  <a:pt x="341" y="161"/>
                </a:lnTo>
                <a:lnTo>
                  <a:pt x="344" y="159"/>
                </a:lnTo>
                <a:lnTo>
                  <a:pt x="344" y="157"/>
                </a:lnTo>
                <a:lnTo>
                  <a:pt x="346" y="157"/>
                </a:lnTo>
                <a:lnTo>
                  <a:pt x="349" y="154"/>
                </a:lnTo>
                <a:lnTo>
                  <a:pt x="351" y="152"/>
                </a:lnTo>
                <a:lnTo>
                  <a:pt x="353" y="150"/>
                </a:lnTo>
                <a:lnTo>
                  <a:pt x="356" y="147"/>
                </a:lnTo>
                <a:lnTo>
                  <a:pt x="356" y="145"/>
                </a:lnTo>
                <a:lnTo>
                  <a:pt x="358" y="142"/>
                </a:lnTo>
                <a:lnTo>
                  <a:pt x="361" y="140"/>
                </a:lnTo>
                <a:lnTo>
                  <a:pt x="363" y="138"/>
                </a:lnTo>
                <a:lnTo>
                  <a:pt x="363" y="133"/>
                </a:lnTo>
                <a:lnTo>
                  <a:pt x="365" y="130"/>
                </a:lnTo>
                <a:lnTo>
                  <a:pt x="365" y="126"/>
                </a:lnTo>
                <a:lnTo>
                  <a:pt x="368" y="123"/>
                </a:lnTo>
                <a:lnTo>
                  <a:pt x="368" y="111"/>
                </a:lnTo>
                <a:lnTo>
                  <a:pt x="370" y="109"/>
                </a:lnTo>
                <a:lnTo>
                  <a:pt x="370" y="73"/>
                </a:lnTo>
                <a:lnTo>
                  <a:pt x="375" y="68"/>
                </a:lnTo>
                <a:lnTo>
                  <a:pt x="363" y="61"/>
                </a:lnTo>
                <a:lnTo>
                  <a:pt x="363" y="61"/>
                </a:lnTo>
                <a:close/>
              </a:path>
              <a:path w="405" h="455">
                <a:moveTo>
                  <a:pt x="337" y="46"/>
                </a:moveTo>
                <a:lnTo>
                  <a:pt x="337" y="128"/>
                </a:lnTo>
                <a:lnTo>
                  <a:pt x="344" y="121"/>
                </a:lnTo>
                <a:lnTo>
                  <a:pt x="344" y="46"/>
                </a:lnTo>
                <a:lnTo>
                  <a:pt x="390" y="46"/>
                </a:lnTo>
                <a:lnTo>
                  <a:pt x="337" y="46"/>
                </a:lnTo>
                <a:lnTo>
                  <a:pt x="337" y="46"/>
                </a:lnTo>
                <a:close/>
              </a:path>
              <a:path w="405" h="455">
                <a:moveTo>
                  <a:pt x="337" y="37"/>
                </a:moveTo>
                <a:lnTo>
                  <a:pt x="337" y="46"/>
                </a:lnTo>
                <a:lnTo>
                  <a:pt x="390" y="46"/>
                </a:lnTo>
                <a:lnTo>
                  <a:pt x="390" y="126"/>
                </a:lnTo>
                <a:lnTo>
                  <a:pt x="397" y="118"/>
                </a:lnTo>
                <a:lnTo>
                  <a:pt x="397" y="49"/>
                </a:lnTo>
                <a:lnTo>
                  <a:pt x="401" y="44"/>
                </a:lnTo>
                <a:lnTo>
                  <a:pt x="344" y="44"/>
                </a:lnTo>
                <a:lnTo>
                  <a:pt x="337" y="37"/>
                </a:lnTo>
                <a:lnTo>
                  <a:pt x="337" y="37"/>
                </a:lnTo>
                <a:close/>
              </a:path>
              <a:path w="405" h="455">
                <a:moveTo>
                  <a:pt x="392" y="37"/>
                </a:moveTo>
                <a:lnTo>
                  <a:pt x="387" y="44"/>
                </a:lnTo>
                <a:lnTo>
                  <a:pt x="361" y="44"/>
                </a:lnTo>
                <a:lnTo>
                  <a:pt x="401" y="44"/>
                </a:lnTo>
                <a:lnTo>
                  <a:pt x="392" y="37"/>
                </a:lnTo>
                <a:lnTo>
                  <a:pt x="392" y="37"/>
                </a:lnTo>
                <a:close/>
              </a:path>
              <a:path w="405" h="455">
                <a:moveTo>
                  <a:pt x="310" y="32"/>
                </a:moveTo>
                <a:lnTo>
                  <a:pt x="303" y="32"/>
                </a:lnTo>
                <a:lnTo>
                  <a:pt x="303" y="113"/>
                </a:lnTo>
                <a:lnTo>
                  <a:pt x="298" y="116"/>
                </a:lnTo>
                <a:lnTo>
                  <a:pt x="296" y="118"/>
                </a:lnTo>
                <a:lnTo>
                  <a:pt x="293" y="118"/>
                </a:lnTo>
                <a:lnTo>
                  <a:pt x="289" y="121"/>
                </a:lnTo>
                <a:lnTo>
                  <a:pt x="284" y="121"/>
                </a:lnTo>
                <a:lnTo>
                  <a:pt x="284" y="123"/>
                </a:lnTo>
                <a:lnTo>
                  <a:pt x="281" y="123"/>
                </a:lnTo>
                <a:lnTo>
                  <a:pt x="289" y="138"/>
                </a:lnTo>
                <a:lnTo>
                  <a:pt x="289" y="135"/>
                </a:lnTo>
                <a:lnTo>
                  <a:pt x="291" y="133"/>
                </a:lnTo>
                <a:lnTo>
                  <a:pt x="293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3" y="118"/>
                </a:lnTo>
                <a:lnTo>
                  <a:pt x="315" y="116"/>
                </a:lnTo>
                <a:lnTo>
                  <a:pt x="317" y="113"/>
                </a:lnTo>
                <a:lnTo>
                  <a:pt x="322" y="111"/>
                </a:lnTo>
                <a:lnTo>
                  <a:pt x="310" y="111"/>
                </a:lnTo>
                <a:lnTo>
                  <a:pt x="310" y="32"/>
                </a:lnTo>
                <a:lnTo>
                  <a:pt x="310" y="32"/>
                </a:lnTo>
                <a:close/>
              </a:path>
              <a:path w="405" h="455">
                <a:moveTo>
                  <a:pt x="325" y="20"/>
                </a:moveTo>
                <a:lnTo>
                  <a:pt x="317" y="27"/>
                </a:lnTo>
                <a:lnTo>
                  <a:pt x="281" y="27"/>
                </a:lnTo>
                <a:lnTo>
                  <a:pt x="286" y="34"/>
                </a:lnTo>
                <a:lnTo>
                  <a:pt x="291" y="34"/>
                </a:lnTo>
                <a:lnTo>
                  <a:pt x="293" y="32"/>
                </a:lnTo>
                <a:lnTo>
                  <a:pt x="334" y="32"/>
                </a:lnTo>
                <a:lnTo>
                  <a:pt x="325" y="20"/>
                </a:lnTo>
                <a:lnTo>
                  <a:pt x="325" y="20"/>
                </a:lnTo>
                <a:close/>
              </a:path>
              <a:path w="405" h="455">
                <a:moveTo>
                  <a:pt x="370" y="15"/>
                </a:moveTo>
                <a:lnTo>
                  <a:pt x="361" y="15"/>
                </a:lnTo>
                <a:lnTo>
                  <a:pt x="361" y="18"/>
                </a:lnTo>
                <a:lnTo>
                  <a:pt x="361" y="22"/>
                </a:lnTo>
                <a:lnTo>
                  <a:pt x="358" y="25"/>
                </a:lnTo>
                <a:lnTo>
                  <a:pt x="358" y="44"/>
                </a:lnTo>
                <a:lnTo>
                  <a:pt x="344" y="44"/>
                </a:lnTo>
                <a:lnTo>
                  <a:pt x="361" y="44"/>
                </a:lnTo>
                <a:lnTo>
                  <a:pt x="361" y="41"/>
                </a:lnTo>
                <a:lnTo>
                  <a:pt x="363" y="37"/>
                </a:lnTo>
                <a:lnTo>
                  <a:pt x="363" y="32"/>
                </a:lnTo>
                <a:lnTo>
                  <a:pt x="365" y="27"/>
                </a:lnTo>
                <a:lnTo>
                  <a:pt x="365" y="25"/>
                </a:lnTo>
                <a:lnTo>
                  <a:pt x="368" y="22"/>
                </a:lnTo>
                <a:lnTo>
                  <a:pt x="368" y="18"/>
                </a:lnTo>
                <a:lnTo>
                  <a:pt x="370" y="15"/>
                </a:lnTo>
                <a:lnTo>
                  <a:pt x="370" y="15"/>
                </a:lnTo>
                <a:close/>
              </a:path>
              <a:path w="405" h="455">
                <a:moveTo>
                  <a:pt x="397" y="1"/>
                </a:moveTo>
                <a:lnTo>
                  <a:pt x="387" y="10"/>
                </a:lnTo>
                <a:lnTo>
                  <a:pt x="327" y="10"/>
                </a:lnTo>
                <a:lnTo>
                  <a:pt x="332" y="18"/>
                </a:lnTo>
                <a:lnTo>
                  <a:pt x="334" y="15"/>
                </a:lnTo>
                <a:lnTo>
                  <a:pt x="404" y="15"/>
                </a:lnTo>
                <a:lnTo>
                  <a:pt x="397" y="1"/>
                </a:lnTo>
                <a:lnTo>
                  <a:pt x="39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18" name="path 12718"/>
          <p:cNvSpPr/>
          <p:nvPr/>
        </p:nvSpPr>
        <p:spPr>
          <a:xfrm>
            <a:off x="6041897" y="9543542"/>
            <a:ext cx="345947" cy="111251"/>
          </a:xfrm>
          <a:custGeom>
            <a:avLst/>
            <a:gdLst/>
            <a:ahLst/>
            <a:cxnLst/>
            <a:rect l="0" t="0" r="0" b="0"/>
            <a:pathLst>
              <a:path w="544" h="175">
                <a:moveTo>
                  <a:pt x="92" y="126"/>
                </a:moveTo>
                <a:lnTo>
                  <a:pt x="90" y="126"/>
                </a:lnTo>
                <a:lnTo>
                  <a:pt x="90" y="128"/>
                </a:lnTo>
                <a:lnTo>
                  <a:pt x="92" y="130"/>
                </a:lnTo>
                <a:lnTo>
                  <a:pt x="94" y="133"/>
                </a:lnTo>
                <a:lnTo>
                  <a:pt x="97" y="135"/>
                </a:lnTo>
                <a:lnTo>
                  <a:pt x="99" y="138"/>
                </a:lnTo>
                <a:lnTo>
                  <a:pt x="102" y="140"/>
                </a:lnTo>
                <a:lnTo>
                  <a:pt x="104" y="142"/>
                </a:lnTo>
                <a:lnTo>
                  <a:pt x="104" y="145"/>
                </a:lnTo>
                <a:lnTo>
                  <a:pt x="106" y="147"/>
                </a:lnTo>
                <a:lnTo>
                  <a:pt x="109" y="150"/>
                </a:lnTo>
                <a:lnTo>
                  <a:pt x="109" y="152"/>
                </a:lnTo>
                <a:lnTo>
                  <a:pt x="111" y="157"/>
                </a:lnTo>
                <a:lnTo>
                  <a:pt x="114" y="159"/>
                </a:lnTo>
                <a:lnTo>
                  <a:pt x="114" y="161"/>
                </a:lnTo>
                <a:lnTo>
                  <a:pt x="116" y="164"/>
                </a:lnTo>
                <a:lnTo>
                  <a:pt x="118" y="169"/>
                </a:lnTo>
                <a:lnTo>
                  <a:pt x="121" y="169"/>
                </a:lnTo>
                <a:lnTo>
                  <a:pt x="121" y="164"/>
                </a:lnTo>
                <a:lnTo>
                  <a:pt x="123" y="159"/>
                </a:lnTo>
                <a:lnTo>
                  <a:pt x="123" y="154"/>
                </a:lnTo>
                <a:lnTo>
                  <a:pt x="121" y="152"/>
                </a:lnTo>
                <a:lnTo>
                  <a:pt x="121" y="147"/>
                </a:lnTo>
                <a:lnTo>
                  <a:pt x="118" y="145"/>
                </a:lnTo>
                <a:lnTo>
                  <a:pt x="116" y="145"/>
                </a:lnTo>
                <a:lnTo>
                  <a:pt x="116" y="142"/>
                </a:lnTo>
                <a:lnTo>
                  <a:pt x="114" y="142"/>
                </a:lnTo>
                <a:lnTo>
                  <a:pt x="111" y="140"/>
                </a:lnTo>
                <a:lnTo>
                  <a:pt x="111" y="138"/>
                </a:lnTo>
                <a:lnTo>
                  <a:pt x="109" y="138"/>
                </a:lnTo>
                <a:lnTo>
                  <a:pt x="104" y="135"/>
                </a:lnTo>
                <a:lnTo>
                  <a:pt x="102" y="133"/>
                </a:lnTo>
                <a:lnTo>
                  <a:pt x="99" y="130"/>
                </a:lnTo>
                <a:lnTo>
                  <a:pt x="94" y="128"/>
                </a:lnTo>
                <a:lnTo>
                  <a:pt x="92" y="126"/>
                </a:lnTo>
                <a:lnTo>
                  <a:pt x="92" y="126"/>
                </a:lnTo>
                <a:close/>
              </a:path>
              <a:path w="544" h="175">
                <a:moveTo>
                  <a:pt x="54" y="104"/>
                </a:moveTo>
                <a:lnTo>
                  <a:pt x="32" y="113"/>
                </a:lnTo>
                <a:lnTo>
                  <a:pt x="42" y="113"/>
                </a:lnTo>
                <a:lnTo>
                  <a:pt x="46" y="111"/>
                </a:lnTo>
                <a:lnTo>
                  <a:pt x="49" y="109"/>
                </a:lnTo>
                <a:lnTo>
                  <a:pt x="54" y="106"/>
                </a:lnTo>
                <a:lnTo>
                  <a:pt x="54" y="104"/>
                </a:lnTo>
                <a:lnTo>
                  <a:pt x="54" y="104"/>
                </a:lnTo>
                <a:close/>
              </a:path>
              <a:path w="544" h="175">
                <a:moveTo>
                  <a:pt x="82" y="63"/>
                </a:moveTo>
                <a:lnTo>
                  <a:pt x="82" y="111"/>
                </a:lnTo>
                <a:lnTo>
                  <a:pt x="80" y="116"/>
                </a:lnTo>
                <a:lnTo>
                  <a:pt x="80" y="123"/>
                </a:lnTo>
                <a:lnTo>
                  <a:pt x="78" y="126"/>
                </a:lnTo>
                <a:lnTo>
                  <a:pt x="78" y="130"/>
                </a:lnTo>
                <a:lnTo>
                  <a:pt x="75" y="133"/>
                </a:lnTo>
                <a:lnTo>
                  <a:pt x="75" y="135"/>
                </a:lnTo>
                <a:lnTo>
                  <a:pt x="73" y="140"/>
                </a:lnTo>
                <a:lnTo>
                  <a:pt x="73" y="142"/>
                </a:lnTo>
                <a:lnTo>
                  <a:pt x="70" y="145"/>
                </a:lnTo>
                <a:lnTo>
                  <a:pt x="70" y="147"/>
                </a:lnTo>
                <a:lnTo>
                  <a:pt x="68" y="147"/>
                </a:lnTo>
                <a:lnTo>
                  <a:pt x="65" y="150"/>
                </a:lnTo>
                <a:lnTo>
                  <a:pt x="65" y="152"/>
                </a:lnTo>
                <a:lnTo>
                  <a:pt x="63" y="154"/>
                </a:lnTo>
                <a:lnTo>
                  <a:pt x="61" y="157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49" y="164"/>
                </a:lnTo>
                <a:lnTo>
                  <a:pt x="46" y="166"/>
                </a:lnTo>
                <a:lnTo>
                  <a:pt x="44" y="169"/>
                </a:lnTo>
                <a:lnTo>
                  <a:pt x="39" y="171"/>
                </a:lnTo>
                <a:lnTo>
                  <a:pt x="42" y="173"/>
                </a:lnTo>
                <a:lnTo>
                  <a:pt x="44" y="171"/>
                </a:lnTo>
                <a:lnTo>
                  <a:pt x="46" y="171"/>
                </a:lnTo>
                <a:lnTo>
                  <a:pt x="49" y="169"/>
                </a:lnTo>
                <a:lnTo>
                  <a:pt x="51" y="166"/>
                </a:lnTo>
                <a:lnTo>
                  <a:pt x="56" y="166"/>
                </a:lnTo>
                <a:lnTo>
                  <a:pt x="58" y="164"/>
                </a:lnTo>
                <a:lnTo>
                  <a:pt x="61" y="164"/>
                </a:lnTo>
                <a:lnTo>
                  <a:pt x="63" y="161"/>
                </a:lnTo>
                <a:lnTo>
                  <a:pt x="65" y="159"/>
                </a:lnTo>
                <a:lnTo>
                  <a:pt x="68" y="159"/>
                </a:lnTo>
                <a:lnTo>
                  <a:pt x="68" y="157"/>
                </a:lnTo>
                <a:lnTo>
                  <a:pt x="70" y="154"/>
                </a:lnTo>
                <a:lnTo>
                  <a:pt x="73" y="152"/>
                </a:lnTo>
                <a:lnTo>
                  <a:pt x="75" y="150"/>
                </a:lnTo>
                <a:lnTo>
                  <a:pt x="78" y="147"/>
                </a:lnTo>
                <a:lnTo>
                  <a:pt x="78" y="145"/>
                </a:lnTo>
                <a:lnTo>
                  <a:pt x="80" y="142"/>
                </a:lnTo>
                <a:lnTo>
                  <a:pt x="82" y="140"/>
                </a:lnTo>
                <a:lnTo>
                  <a:pt x="82" y="135"/>
                </a:lnTo>
                <a:lnTo>
                  <a:pt x="85" y="133"/>
                </a:lnTo>
                <a:lnTo>
                  <a:pt x="85" y="130"/>
                </a:lnTo>
                <a:lnTo>
                  <a:pt x="87" y="128"/>
                </a:lnTo>
                <a:lnTo>
                  <a:pt x="87" y="118"/>
                </a:lnTo>
                <a:lnTo>
                  <a:pt x="90" y="113"/>
                </a:lnTo>
                <a:lnTo>
                  <a:pt x="90" y="75"/>
                </a:lnTo>
                <a:lnTo>
                  <a:pt x="94" y="70"/>
                </a:lnTo>
                <a:lnTo>
                  <a:pt x="82" y="63"/>
                </a:lnTo>
                <a:lnTo>
                  <a:pt x="82" y="63"/>
                </a:lnTo>
                <a:close/>
              </a:path>
              <a:path w="544" h="175">
                <a:moveTo>
                  <a:pt x="56" y="49"/>
                </a:moveTo>
                <a:lnTo>
                  <a:pt x="58" y="51"/>
                </a:lnTo>
                <a:lnTo>
                  <a:pt x="58" y="121"/>
                </a:lnTo>
                <a:lnTo>
                  <a:pt x="56" y="123"/>
                </a:lnTo>
                <a:lnTo>
                  <a:pt x="56" y="130"/>
                </a:lnTo>
                <a:lnTo>
                  <a:pt x="65" y="123"/>
                </a:lnTo>
                <a:lnTo>
                  <a:pt x="65" y="49"/>
                </a:lnTo>
                <a:lnTo>
                  <a:pt x="109" y="49"/>
                </a:lnTo>
                <a:lnTo>
                  <a:pt x="56" y="49"/>
                </a:lnTo>
                <a:lnTo>
                  <a:pt x="56" y="49"/>
                </a:lnTo>
                <a:close/>
              </a:path>
              <a:path w="544" h="175">
                <a:moveTo>
                  <a:pt x="56" y="39"/>
                </a:moveTo>
                <a:lnTo>
                  <a:pt x="56" y="49"/>
                </a:lnTo>
                <a:lnTo>
                  <a:pt x="109" y="49"/>
                </a:lnTo>
                <a:lnTo>
                  <a:pt x="109" y="128"/>
                </a:lnTo>
                <a:lnTo>
                  <a:pt x="116" y="121"/>
                </a:lnTo>
                <a:lnTo>
                  <a:pt x="116" y="51"/>
                </a:lnTo>
                <a:lnTo>
                  <a:pt x="121" y="46"/>
                </a:lnTo>
                <a:lnTo>
                  <a:pt x="65" y="46"/>
                </a:lnTo>
                <a:lnTo>
                  <a:pt x="56" y="39"/>
                </a:lnTo>
                <a:lnTo>
                  <a:pt x="56" y="39"/>
                </a:lnTo>
                <a:close/>
              </a:path>
              <a:path w="544" h="175">
                <a:moveTo>
                  <a:pt x="111" y="39"/>
                </a:moveTo>
                <a:lnTo>
                  <a:pt x="106" y="46"/>
                </a:lnTo>
                <a:lnTo>
                  <a:pt x="80" y="46"/>
                </a:lnTo>
                <a:lnTo>
                  <a:pt x="121" y="46"/>
                </a:lnTo>
                <a:lnTo>
                  <a:pt x="111" y="39"/>
                </a:lnTo>
                <a:lnTo>
                  <a:pt x="111" y="39"/>
                </a:lnTo>
                <a:close/>
              </a:path>
              <a:path w="544" h="175">
                <a:moveTo>
                  <a:pt x="32" y="34"/>
                </a:moveTo>
                <a:lnTo>
                  <a:pt x="25" y="34"/>
                </a:lnTo>
                <a:lnTo>
                  <a:pt x="25" y="116"/>
                </a:lnTo>
                <a:lnTo>
                  <a:pt x="22" y="116"/>
                </a:lnTo>
                <a:lnTo>
                  <a:pt x="18" y="118"/>
                </a:lnTo>
                <a:lnTo>
                  <a:pt x="15" y="121"/>
                </a:lnTo>
                <a:lnTo>
                  <a:pt x="13" y="121"/>
                </a:lnTo>
                <a:lnTo>
                  <a:pt x="10" y="123"/>
                </a:lnTo>
                <a:lnTo>
                  <a:pt x="5" y="123"/>
                </a:lnTo>
                <a:lnTo>
                  <a:pt x="3" y="126"/>
                </a:lnTo>
                <a:lnTo>
                  <a:pt x="1" y="126"/>
                </a:lnTo>
                <a:lnTo>
                  <a:pt x="8" y="140"/>
                </a:lnTo>
                <a:lnTo>
                  <a:pt x="10" y="138"/>
                </a:lnTo>
                <a:lnTo>
                  <a:pt x="13" y="135"/>
                </a:lnTo>
                <a:lnTo>
                  <a:pt x="15" y="130"/>
                </a:lnTo>
                <a:lnTo>
                  <a:pt x="18" y="130"/>
                </a:lnTo>
                <a:lnTo>
                  <a:pt x="18" y="128"/>
                </a:lnTo>
                <a:lnTo>
                  <a:pt x="20" y="128"/>
                </a:lnTo>
                <a:lnTo>
                  <a:pt x="22" y="126"/>
                </a:lnTo>
                <a:lnTo>
                  <a:pt x="25" y="126"/>
                </a:lnTo>
                <a:lnTo>
                  <a:pt x="27" y="123"/>
                </a:lnTo>
                <a:lnTo>
                  <a:pt x="30" y="121"/>
                </a:lnTo>
                <a:lnTo>
                  <a:pt x="32" y="121"/>
                </a:lnTo>
                <a:lnTo>
                  <a:pt x="34" y="118"/>
                </a:lnTo>
                <a:lnTo>
                  <a:pt x="39" y="116"/>
                </a:lnTo>
                <a:lnTo>
                  <a:pt x="42" y="113"/>
                </a:lnTo>
                <a:lnTo>
                  <a:pt x="32" y="113"/>
                </a:lnTo>
                <a:lnTo>
                  <a:pt x="32" y="34"/>
                </a:lnTo>
                <a:lnTo>
                  <a:pt x="32" y="34"/>
                </a:lnTo>
                <a:close/>
              </a:path>
              <a:path w="544" h="175">
                <a:moveTo>
                  <a:pt x="44" y="22"/>
                </a:moveTo>
                <a:lnTo>
                  <a:pt x="37" y="30"/>
                </a:lnTo>
                <a:lnTo>
                  <a:pt x="1" y="30"/>
                </a:lnTo>
                <a:lnTo>
                  <a:pt x="5" y="37"/>
                </a:lnTo>
                <a:lnTo>
                  <a:pt x="10" y="37"/>
                </a:lnTo>
                <a:lnTo>
                  <a:pt x="13" y="34"/>
                </a:lnTo>
                <a:lnTo>
                  <a:pt x="54" y="34"/>
                </a:lnTo>
                <a:lnTo>
                  <a:pt x="44" y="22"/>
                </a:lnTo>
                <a:lnTo>
                  <a:pt x="44" y="22"/>
                </a:lnTo>
                <a:close/>
              </a:path>
              <a:path w="544" h="175">
                <a:moveTo>
                  <a:pt x="90" y="18"/>
                </a:moveTo>
                <a:lnTo>
                  <a:pt x="80" y="18"/>
                </a:lnTo>
                <a:lnTo>
                  <a:pt x="80" y="20"/>
                </a:lnTo>
                <a:lnTo>
                  <a:pt x="80" y="27"/>
                </a:lnTo>
                <a:lnTo>
                  <a:pt x="78" y="32"/>
                </a:lnTo>
                <a:lnTo>
                  <a:pt x="78" y="46"/>
                </a:lnTo>
                <a:lnTo>
                  <a:pt x="65" y="46"/>
                </a:lnTo>
                <a:lnTo>
                  <a:pt x="80" y="46"/>
                </a:lnTo>
                <a:lnTo>
                  <a:pt x="80" y="44"/>
                </a:lnTo>
                <a:lnTo>
                  <a:pt x="82" y="39"/>
                </a:lnTo>
                <a:lnTo>
                  <a:pt x="82" y="34"/>
                </a:lnTo>
                <a:lnTo>
                  <a:pt x="85" y="30"/>
                </a:lnTo>
                <a:lnTo>
                  <a:pt x="85" y="27"/>
                </a:lnTo>
                <a:lnTo>
                  <a:pt x="87" y="25"/>
                </a:lnTo>
                <a:lnTo>
                  <a:pt x="87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close/>
              </a:path>
              <a:path w="544" h="175">
                <a:moveTo>
                  <a:pt x="116" y="3"/>
                </a:moveTo>
                <a:lnTo>
                  <a:pt x="109" y="13"/>
                </a:lnTo>
                <a:lnTo>
                  <a:pt x="46" y="13"/>
                </a:lnTo>
                <a:lnTo>
                  <a:pt x="51" y="20"/>
                </a:lnTo>
                <a:lnTo>
                  <a:pt x="54" y="18"/>
                </a:lnTo>
                <a:lnTo>
                  <a:pt x="125" y="18"/>
                </a:lnTo>
                <a:lnTo>
                  <a:pt x="116" y="3"/>
                </a:lnTo>
                <a:lnTo>
                  <a:pt x="116" y="3"/>
                </a:lnTo>
                <a:close/>
              </a:path>
              <a:path w="544" h="175">
                <a:moveTo>
                  <a:pt x="241" y="147"/>
                </a:moveTo>
                <a:lnTo>
                  <a:pt x="234" y="150"/>
                </a:lnTo>
                <a:lnTo>
                  <a:pt x="234" y="169"/>
                </a:lnTo>
                <a:lnTo>
                  <a:pt x="241" y="164"/>
                </a:lnTo>
                <a:lnTo>
                  <a:pt x="241" y="147"/>
                </a:lnTo>
                <a:lnTo>
                  <a:pt x="241" y="147"/>
                </a:lnTo>
                <a:close/>
              </a:path>
              <a:path w="544" h="175">
                <a:moveTo>
                  <a:pt x="166" y="101"/>
                </a:moveTo>
                <a:lnTo>
                  <a:pt x="166" y="147"/>
                </a:lnTo>
                <a:lnTo>
                  <a:pt x="174" y="145"/>
                </a:lnTo>
                <a:lnTo>
                  <a:pt x="174" y="104"/>
                </a:lnTo>
                <a:lnTo>
                  <a:pt x="234" y="104"/>
                </a:lnTo>
                <a:lnTo>
                  <a:pt x="166" y="101"/>
                </a:lnTo>
                <a:lnTo>
                  <a:pt x="166" y="101"/>
                </a:lnTo>
                <a:close/>
              </a:path>
              <a:path w="544" h="175">
                <a:moveTo>
                  <a:pt x="166" y="63"/>
                </a:moveTo>
                <a:lnTo>
                  <a:pt x="166" y="101"/>
                </a:lnTo>
                <a:lnTo>
                  <a:pt x="174" y="101"/>
                </a:lnTo>
                <a:lnTo>
                  <a:pt x="174" y="63"/>
                </a:lnTo>
                <a:lnTo>
                  <a:pt x="234" y="63"/>
                </a:lnTo>
                <a:lnTo>
                  <a:pt x="166" y="63"/>
                </a:lnTo>
                <a:lnTo>
                  <a:pt x="166" y="63"/>
                </a:lnTo>
                <a:close/>
              </a:path>
              <a:path w="544" h="175">
                <a:moveTo>
                  <a:pt x="245" y="20"/>
                </a:moveTo>
                <a:lnTo>
                  <a:pt x="234" y="22"/>
                </a:lnTo>
                <a:lnTo>
                  <a:pt x="234" y="61"/>
                </a:lnTo>
                <a:lnTo>
                  <a:pt x="174" y="61"/>
                </a:lnTo>
                <a:lnTo>
                  <a:pt x="166" y="63"/>
                </a:lnTo>
                <a:lnTo>
                  <a:pt x="234" y="63"/>
                </a:lnTo>
                <a:lnTo>
                  <a:pt x="234" y="101"/>
                </a:lnTo>
                <a:lnTo>
                  <a:pt x="166" y="101"/>
                </a:lnTo>
                <a:lnTo>
                  <a:pt x="234" y="104"/>
                </a:lnTo>
                <a:lnTo>
                  <a:pt x="234" y="145"/>
                </a:lnTo>
                <a:lnTo>
                  <a:pt x="174" y="145"/>
                </a:lnTo>
                <a:lnTo>
                  <a:pt x="166" y="147"/>
                </a:lnTo>
                <a:lnTo>
                  <a:pt x="166" y="171"/>
                </a:lnTo>
                <a:lnTo>
                  <a:pt x="174" y="164"/>
                </a:lnTo>
                <a:lnTo>
                  <a:pt x="174" y="150"/>
                </a:lnTo>
                <a:lnTo>
                  <a:pt x="234" y="150"/>
                </a:lnTo>
                <a:lnTo>
                  <a:pt x="241" y="147"/>
                </a:lnTo>
                <a:lnTo>
                  <a:pt x="241" y="142"/>
                </a:lnTo>
                <a:lnTo>
                  <a:pt x="241" y="138"/>
                </a:lnTo>
                <a:lnTo>
                  <a:pt x="241" y="25"/>
                </a:lnTo>
                <a:lnTo>
                  <a:pt x="245" y="20"/>
                </a:lnTo>
                <a:lnTo>
                  <a:pt x="245" y="20"/>
                </a:lnTo>
                <a:close/>
              </a:path>
              <a:path w="544" h="175">
                <a:moveTo>
                  <a:pt x="236" y="10"/>
                </a:moveTo>
                <a:lnTo>
                  <a:pt x="231" y="18"/>
                </a:lnTo>
                <a:lnTo>
                  <a:pt x="174" y="18"/>
                </a:lnTo>
                <a:lnTo>
                  <a:pt x="166" y="20"/>
                </a:lnTo>
                <a:lnTo>
                  <a:pt x="166" y="63"/>
                </a:lnTo>
                <a:lnTo>
                  <a:pt x="174" y="61"/>
                </a:lnTo>
                <a:lnTo>
                  <a:pt x="174" y="22"/>
                </a:lnTo>
                <a:lnTo>
                  <a:pt x="234" y="22"/>
                </a:lnTo>
                <a:lnTo>
                  <a:pt x="245" y="20"/>
                </a:lnTo>
                <a:lnTo>
                  <a:pt x="236" y="10"/>
                </a:lnTo>
                <a:lnTo>
                  <a:pt x="236" y="10"/>
                </a:lnTo>
                <a:close/>
              </a:path>
              <a:path w="544" h="175">
                <a:moveTo>
                  <a:pt x="166" y="10"/>
                </a:moveTo>
                <a:lnTo>
                  <a:pt x="166" y="20"/>
                </a:lnTo>
                <a:lnTo>
                  <a:pt x="174" y="18"/>
                </a:lnTo>
                <a:lnTo>
                  <a:pt x="166" y="10"/>
                </a:lnTo>
                <a:lnTo>
                  <a:pt x="166" y="10"/>
                </a:lnTo>
                <a:close/>
              </a:path>
              <a:path w="544" h="175">
                <a:moveTo>
                  <a:pt x="354" y="133"/>
                </a:moveTo>
                <a:lnTo>
                  <a:pt x="354" y="135"/>
                </a:lnTo>
                <a:lnTo>
                  <a:pt x="356" y="135"/>
                </a:lnTo>
                <a:lnTo>
                  <a:pt x="358" y="138"/>
                </a:lnTo>
                <a:lnTo>
                  <a:pt x="363" y="140"/>
                </a:lnTo>
                <a:lnTo>
                  <a:pt x="365" y="142"/>
                </a:lnTo>
                <a:lnTo>
                  <a:pt x="368" y="142"/>
                </a:lnTo>
                <a:lnTo>
                  <a:pt x="370" y="145"/>
                </a:lnTo>
                <a:lnTo>
                  <a:pt x="373" y="147"/>
                </a:lnTo>
                <a:lnTo>
                  <a:pt x="375" y="150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7"/>
                </a:lnTo>
                <a:lnTo>
                  <a:pt x="387" y="159"/>
                </a:lnTo>
                <a:lnTo>
                  <a:pt x="390" y="164"/>
                </a:lnTo>
                <a:lnTo>
                  <a:pt x="392" y="166"/>
                </a:lnTo>
                <a:lnTo>
                  <a:pt x="394" y="169"/>
                </a:lnTo>
                <a:lnTo>
                  <a:pt x="397" y="169"/>
                </a:lnTo>
                <a:lnTo>
                  <a:pt x="397" y="166"/>
                </a:lnTo>
                <a:lnTo>
                  <a:pt x="399" y="164"/>
                </a:lnTo>
                <a:lnTo>
                  <a:pt x="399" y="159"/>
                </a:lnTo>
                <a:lnTo>
                  <a:pt x="397" y="154"/>
                </a:lnTo>
                <a:lnTo>
                  <a:pt x="394" y="152"/>
                </a:lnTo>
                <a:lnTo>
                  <a:pt x="394" y="150"/>
                </a:lnTo>
                <a:lnTo>
                  <a:pt x="392" y="147"/>
                </a:lnTo>
                <a:lnTo>
                  <a:pt x="390" y="147"/>
                </a:lnTo>
                <a:lnTo>
                  <a:pt x="387" y="145"/>
                </a:lnTo>
                <a:lnTo>
                  <a:pt x="385" y="142"/>
                </a:lnTo>
                <a:lnTo>
                  <a:pt x="380" y="142"/>
                </a:lnTo>
                <a:lnTo>
                  <a:pt x="378" y="140"/>
                </a:lnTo>
                <a:lnTo>
                  <a:pt x="375" y="140"/>
                </a:lnTo>
                <a:lnTo>
                  <a:pt x="373" y="138"/>
                </a:lnTo>
                <a:lnTo>
                  <a:pt x="368" y="138"/>
                </a:lnTo>
                <a:lnTo>
                  <a:pt x="365" y="135"/>
                </a:lnTo>
                <a:lnTo>
                  <a:pt x="363" y="135"/>
                </a:lnTo>
                <a:lnTo>
                  <a:pt x="361" y="133"/>
                </a:lnTo>
                <a:lnTo>
                  <a:pt x="354" y="133"/>
                </a:lnTo>
                <a:lnTo>
                  <a:pt x="354" y="133"/>
                </a:lnTo>
                <a:close/>
              </a:path>
              <a:path w="544" h="175">
                <a:moveTo>
                  <a:pt x="344" y="75"/>
                </a:moveTo>
                <a:lnTo>
                  <a:pt x="344" y="80"/>
                </a:lnTo>
                <a:lnTo>
                  <a:pt x="342" y="85"/>
                </a:lnTo>
                <a:lnTo>
                  <a:pt x="342" y="116"/>
                </a:lnTo>
                <a:lnTo>
                  <a:pt x="339" y="121"/>
                </a:lnTo>
                <a:lnTo>
                  <a:pt x="339" y="123"/>
                </a:lnTo>
                <a:lnTo>
                  <a:pt x="337" y="128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40"/>
                </a:lnTo>
                <a:lnTo>
                  <a:pt x="330" y="142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5" y="161"/>
                </a:lnTo>
                <a:lnTo>
                  <a:pt x="301" y="161"/>
                </a:lnTo>
                <a:lnTo>
                  <a:pt x="298" y="164"/>
                </a:lnTo>
                <a:lnTo>
                  <a:pt x="296" y="166"/>
                </a:lnTo>
                <a:lnTo>
                  <a:pt x="291" y="166"/>
                </a:lnTo>
                <a:lnTo>
                  <a:pt x="289" y="169"/>
                </a:lnTo>
                <a:lnTo>
                  <a:pt x="284" y="171"/>
                </a:lnTo>
                <a:lnTo>
                  <a:pt x="284" y="173"/>
                </a:lnTo>
                <a:lnTo>
                  <a:pt x="289" y="173"/>
                </a:lnTo>
                <a:lnTo>
                  <a:pt x="291" y="171"/>
                </a:lnTo>
                <a:lnTo>
                  <a:pt x="294" y="171"/>
                </a:lnTo>
                <a:lnTo>
                  <a:pt x="298" y="169"/>
                </a:lnTo>
                <a:lnTo>
                  <a:pt x="301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5" y="161"/>
                </a:lnTo>
                <a:lnTo>
                  <a:pt x="318" y="161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7" y="145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33"/>
                </a:lnTo>
                <a:lnTo>
                  <a:pt x="346" y="130"/>
                </a:lnTo>
                <a:lnTo>
                  <a:pt x="346" y="123"/>
                </a:lnTo>
                <a:lnTo>
                  <a:pt x="349" y="118"/>
                </a:lnTo>
                <a:lnTo>
                  <a:pt x="349" y="106"/>
                </a:lnTo>
                <a:lnTo>
                  <a:pt x="351" y="104"/>
                </a:lnTo>
                <a:lnTo>
                  <a:pt x="351" y="90"/>
                </a:lnTo>
                <a:lnTo>
                  <a:pt x="356" y="85"/>
                </a:lnTo>
                <a:lnTo>
                  <a:pt x="344" y="75"/>
                </a:lnTo>
                <a:lnTo>
                  <a:pt x="344" y="75"/>
                </a:lnTo>
                <a:close/>
              </a:path>
              <a:path w="544" h="175">
                <a:moveTo>
                  <a:pt x="310" y="63"/>
                </a:moveTo>
                <a:lnTo>
                  <a:pt x="310" y="135"/>
                </a:lnTo>
                <a:lnTo>
                  <a:pt x="320" y="130"/>
                </a:lnTo>
                <a:lnTo>
                  <a:pt x="320" y="63"/>
                </a:lnTo>
                <a:lnTo>
                  <a:pt x="375" y="63"/>
                </a:lnTo>
                <a:lnTo>
                  <a:pt x="310" y="63"/>
                </a:lnTo>
                <a:lnTo>
                  <a:pt x="310" y="63"/>
                </a:lnTo>
                <a:close/>
              </a:path>
              <a:path w="544" h="175">
                <a:moveTo>
                  <a:pt x="310" y="53"/>
                </a:moveTo>
                <a:lnTo>
                  <a:pt x="310" y="58"/>
                </a:lnTo>
                <a:lnTo>
                  <a:pt x="318" y="58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544" h="175">
                <a:moveTo>
                  <a:pt x="380" y="51"/>
                </a:moveTo>
                <a:lnTo>
                  <a:pt x="375" y="58"/>
                </a:lnTo>
                <a:lnTo>
                  <a:pt x="310" y="58"/>
                </a:lnTo>
                <a:lnTo>
                  <a:pt x="310" y="63"/>
                </a:lnTo>
                <a:lnTo>
                  <a:pt x="375" y="63"/>
                </a:lnTo>
                <a:lnTo>
                  <a:pt x="375" y="128"/>
                </a:lnTo>
                <a:lnTo>
                  <a:pt x="385" y="123"/>
                </a:lnTo>
                <a:lnTo>
                  <a:pt x="385" y="66"/>
                </a:lnTo>
                <a:lnTo>
                  <a:pt x="390" y="61"/>
                </a:lnTo>
                <a:lnTo>
                  <a:pt x="380" y="51"/>
                </a:lnTo>
                <a:lnTo>
                  <a:pt x="380" y="51"/>
                </a:lnTo>
                <a:close/>
              </a:path>
              <a:path w="544" h="175">
                <a:moveTo>
                  <a:pt x="375" y="27"/>
                </a:moveTo>
                <a:lnTo>
                  <a:pt x="361" y="27"/>
                </a:lnTo>
                <a:lnTo>
                  <a:pt x="346" y="58"/>
                </a:lnTo>
                <a:lnTo>
                  <a:pt x="349" y="58"/>
                </a:lnTo>
                <a:lnTo>
                  <a:pt x="351" y="56"/>
                </a:lnTo>
                <a:lnTo>
                  <a:pt x="354" y="53"/>
                </a:lnTo>
                <a:lnTo>
                  <a:pt x="356" y="49"/>
                </a:lnTo>
                <a:lnTo>
                  <a:pt x="358" y="46"/>
                </a:lnTo>
                <a:lnTo>
                  <a:pt x="358" y="44"/>
                </a:lnTo>
                <a:lnTo>
                  <a:pt x="361" y="41"/>
                </a:lnTo>
                <a:lnTo>
                  <a:pt x="363" y="39"/>
                </a:lnTo>
                <a:lnTo>
                  <a:pt x="363" y="37"/>
                </a:lnTo>
                <a:lnTo>
                  <a:pt x="365" y="34"/>
                </a:lnTo>
                <a:lnTo>
                  <a:pt x="368" y="32"/>
                </a:lnTo>
                <a:lnTo>
                  <a:pt x="370" y="30"/>
                </a:lnTo>
                <a:lnTo>
                  <a:pt x="373" y="30"/>
                </a:lnTo>
                <a:lnTo>
                  <a:pt x="375" y="27"/>
                </a:lnTo>
                <a:lnTo>
                  <a:pt x="375" y="27"/>
                </a:lnTo>
                <a:close/>
              </a:path>
              <a:path w="544" h="175">
                <a:moveTo>
                  <a:pt x="365" y="15"/>
                </a:moveTo>
                <a:lnTo>
                  <a:pt x="361" y="22"/>
                </a:lnTo>
                <a:lnTo>
                  <a:pt x="327" y="22"/>
                </a:lnTo>
                <a:lnTo>
                  <a:pt x="318" y="25"/>
                </a:lnTo>
                <a:lnTo>
                  <a:pt x="318" y="30"/>
                </a:lnTo>
                <a:lnTo>
                  <a:pt x="315" y="32"/>
                </a:lnTo>
                <a:lnTo>
                  <a:pt x="313" y="37"/>
                </a:lnTo>
                <a:lnTo>
                  <a:pt x="310" y="39"/>
                </a:lnTo>
                <a:lnTo>
                  <a:pt x="310" y="41"/>
                </a:lnTo>
                <a:lnTo>
                  <a:pt x="308" y="44"/>
                </a:lnTo>
                <a:lnTo>
                  <a:pt x="305" y="49"/>
                </a:lnTo>
                <a:lnTo>
                  <a:pt x="305" y="51"/>
                </a:lnTo>
                <a:lnTo>
                  <a:pt x="303" y="53"/>
                </a:lnTo>
                <a:lnTo>
                  <a:pt x="301" y="56"/>
                </a:lnTo>
                <a:lnTo>
                  <a:pt x="298" y="58"/>
                </a:lnTo>
                <a:lnTo>
                  <a:pt x="296" y="61"/>
                </a:lnTo>
                <a:lnTo>
                  <a:pt x="296" y="63"/>
                </a:lnTo>
                <a:lnTo>
                  <a:pt x="294" y="66"/>
                </a:lnTo>
                <a:lnTo>
                  <a:pt x="291" y="68"/>
                </a:lnTo>
                <a:lnTo>
                  <a:pt x="289" y="73"/>
                </a:lnTo>
                <a:lnTo>
                  <a:pt x="286" y="75"/>
                </a:lnTo>
                <a:lnTo>
                  <a:pt x="284" y="78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3" y="61"/>
                </a:lnTo>
                <a:lnTo>
                  <a:pt x="305" y="58"/>
                </a:lnTo>
                <a:lnTo>
                  <a:pt x="308" y="56"/>
                </a:lnTo>
                <a:lnTo>
                  <a:pt x="310" y="53"/>
                </a:lnTo>
                <a:lnTo>
                  <a:pt x="313" y="51"/>
                </a:lnTo>
                <a:lnTo>
                  <a:pt x="313" y="49"/>
                </a:lnTo>
                <a:lnTo>
                  <a:pt x="315" y="44"/>
                </a:lnTo>
                <a:lnTo>
                  <a:pt x="318" y="41"/>
                </a:lnTo>
                <a:lnTo>
                  <a:pt x="320" y="39"/>
                </a:lnTo>
                <a:lnTo>
                  <a:pt x="322" y="37"/>
                </a:lnTo>
                <a:lnTo>
                  <a:pt x="322" y="34"/>
                </a:lnTo>
                <a:lnTo>
                  <a:pt x="325" y="32"/>
                </a:lnTo>
                <a:lnTo>
                  <a:pt x="327" y="27"/>
                </a:lnTo>
                <a:lnTo>
                  <a:pt x="375" y="27"/>
                </a:lnTo>
                <a:lnTo>
                  <a:pt x="365" y="15"/>
                </a:lnTo>
                <a:lnTo>
                  <a:pt x="365" y="15"/>
                </a:lnTo>
                <a:close/>
              </a:path>
              <a:path w="544" h="175">
                <a:moveTo>
                  <a:pt x="327" y="1"/>
                </a:moveTo>
                <a:lnTo>
                  <a:pt x="327" y="6"/>
                </a:lnTo>
                <a:lnTo>
                  <a:pt x="325" y="8"/>
                </a:lnTo>
                <a:lnTo>
                  <a:pt x="325" y="13"/>
                </a:lnTo>
                <a:lnTo>
                  <a:pt x="322" y="15"/>
                </a:lnTo>
                <a:lnTo>
                  <a:pt x="322" y="18"/>
                </a:lnTo>
                <a:lnTo>
                  <a:pt x="320" y="22"/>
                </a:lnTo>
                <a:lnTo>
                  <a:pt x="318" y="25"/>
                </a:lnTo>
                <a:lnTo>
                  <a:pt x="327" y="22"/>
                </a:lnTo>
                <a:lnTo>
                  <a:pt x="332" y="15"/>
                </a:lnTo>
                <a:lnTo>
                  <a:pt x="339" y="13"/>
                </a:lnTo>
                <a:lnTo>
                  <a:pt x="327" y="1"/>
                </a:lnTo>
                <a:lnTo>
                  <a:pt x="327" y="1"/>
                </a:lnTo>
                <a:close/>
              </a:path>
              <a:path w="544" h="175">
                <a:moveTo>
                  <a:pt x="488" y="138"/>
                </a:moveTo>
                <a:lnTo>
                  <a:pt x="488" y="140"/>
                </a:lnTo>
                <a:lnTo>
                  <a:pt x="490" y="142"/>
                </a:lnTo>
                <a:lnTo>
                  <a:pt x="493" y="142"/>
                </a:lnTo>
                <a:lnTo>
                  <a:pt x="498" y="145"/>
                </a:lnTo>
                <a:lnTo>
                  <a:pt x="500" y="147"/>
                </a:lnTo>
                <a:lnTo>
                  <a:pt x="502" y="147"/>
                </a:lnTo>
                <a:lnTo>
                  <a:pt x="505" y="150"/>
                </a:lnTo>
                <a:lnTo>
                  <a:pt x="507" y="152"/>
                </a:lnTo>
                <a:lnTo>
                  <a:pt x="510" y="154"/>
                </a:lnTo>
                <a:lnTo>
                  <a:pt x="512" y="157"/>
                </a:lnTo>
                <a:lnTo>
                  <a:pt x="514" y="159"/>
                </a:lnTo>
                <a:lnTo>
                  <a:pt x="517" y="161"/>
                </a:lnTo>
                <a:lnTo>
                  <a:pt x="519" y="164"/>
                </a:lnTo>
                <a:lnTo>
                  <a:pt x="522" y="166"/>
                </a:lnTo>
                <a:lnTo>
                  <a:pt x="524" y="169"/>
                </a:lnTo>
                <a:lnTo>
                  <a:pt x="526" y="171"/>
                </a:lnTo>
                <a:lnTo>
                  <a:pt x="529" y="171"/>
                </a:lnTo>
                <a:lnTo>
                  <a:pt x="529" y="169"/>
                </a:lnTo>
                <a:lnTo>
                  <a:pt x="529" y="157"/>
                </a:lnTo>
                <a:lnTo>
                  <a:pt x="526" y="154"/>
                </a:lnTo>
                <a:lnTo>
                  <a:pt x="524" y="152"/>
                </a:lnTo>
                <a:lnTo>
                  <a:pt x="522" y="150"/>
                </a:lnTo>
                <a:lnTo>
                  <a:pt x="519" y="147"/>
                </a:lnTo>
                <a:lnTo>
                  <a:pt x="514" y="147"/>
                </a:lnTo>
                <a:lnTo>
                  <a:pt x="512" y="145"/>
                </a:lnTo>
                <a:lnTo>
                  <a:pt x="510" y="145"/>
                </a:lnTo>
                <a:lnTo>
                  <a:pt x="507" y="142"/>
                </a:lnTo>
                <a:lnTo>
                  <a:pt x="502" y="142"/>
                </a:lnTo>
                <a:lnTo>
                  <a:pt x="498" y="140"/>
                </a:lnTo>
                <a:lnTo>
                  <a:pt x="495" y="140"/>
                </a:lnTo>
                <a:lnTo>
                  <a:pt x="490" y="138"/>
                </a:lnTo>
                <a:lnTo>
                  <a:pt x="488" y="138"/>
                </a:lnTo>
                <a:lnTo>
                  <a:pt x="488" y="138"/>
                </a:lnTo>
                <a:close/>
              </a:path>
              <a:path w="544" h="175">
                <a:moveTo>
                  <a:pt x="478" y="94"/>
                </a:moveTo>
                <a:lnTo>
                  <a:pt x="478" y="121"/>
                </a:lnTo>
                <a:lnTo>
                  <a:pt x="476" y="123"/>
                </a:lnTo>
                <a:lnTo>
                  <a:pt x="476" y="130"/>
                </a:lnTo>
                <a:lnTo>
                  <a:pt x="474" y="133"/>
                </a:lnTo>
                <a:lnTo>
                  <a:pt x="474" y="135"/>
                </a:lnTo>
                <a:lnTo>
                  <a:pt x="471" y="138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2" y="152"/>
                </a:lnTo>
                <a:lnTo>
                  <a:pt x="459" y="154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1"/>
                </a:lnTo>
                <a:lnTo>
                  <a:pt x="447" y="161"/>
                </a:lnTo>
                <a:lnTo>
                  <a:pt x="445" y="164"/>
                </a:lnTo>
                <a:lnTo>
                  <a:pt x="440" y="164"/>
                </a:lnTo>
                <a:lnTo>
                  <a:pt x="438" y="166"/>
                </a:lnTo>
                <a:lnTo>
                  <a:pt x="435" y="166"/>
                </a:lnTo>
                <a:lnTo>
                  <a:pt x="433" y="169"/>
                </a:lnTo>
                <a:lnTo>
                  <a:pt x="425" y="169"/>
                </a:lnTo>
                <a:lnTo>
                  <a:pt x="425" y="171"/>
                </a:lnTo>
                <a:lnTo>
                  <a:pt x="435" y="171"/>
                </a:lnTo>
                <a:lnTo>
                  <a:pt x="438" y="169"/>
                </a:lnTo>
                <a:lnTo>
                  <a:pt x="445" y="169"/>
                </a:lnTo>
                <a:lnTo>
                  <a:pt x="450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1"/>
                </a:lnTo>
                <a:lnTo>
                  <a:pt x="462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4"/>
                </a:lnTo>
                <a:lnTo>
                  <a:pt x="471" y="152"/>
                </a:lnTo>
                <a:lnTo>
                  <a:pt x="474" y="150"/>
                </a:lnTo>
                <a:lnTo>
                  <a:pt x="476" y="147"/>
                </a:lnTo>
                <a:lnTo>
                  <a:pt x="478" y="145"/>
                </a:lnTo>
                <a:lnTo>
                  <a:pt x="478" y="142"/>
                </a:lnTo>
                <a:lnTo>
                  <a:pt x="481" y="140"/>
                </a:lnTo>
                <a:lnTo>
                  <a:pt x="481" y="138"/>
                </a:lnTo>
                <a:lnTo>
                  <a:pt x="483" y="135"/>
                </a:lnTo>
                <a:lnTo>
                  <a:pt x="483" y="128"/>
                </a:lnTo>
                <a:lnTo>
                  <a:pt x="485" y="123"/>
                </a:lnTo>
                <a:lnTo>
                  <a:pt x="485" y="106"/>
                </a:lnTo>
                <a:lnTo>
                  <a:pt x="490" y="101"/>
                </a:lnTo>
                <a:lnTo>
                  <a:pt x="478" y="94"/>
                </a:lnTo>
                <a:lnTo>
                  <a:pt x="478" y="94"/>
                </a:lnTo>
                <a:close/>
              </a:path>
              <a:path w="544" h="175">
                <a:moveTo>
                  <a:pt x="447" y="87"/>
                </a:moveTo>
                <a:lnTo>
                  <a:pt x="447" y="145"/>
                </a:lnTo>
                <a:lnTo>
                  <a:pt x="454" y="140"/>
                </a:lnTo>
                <a:lnTo>
                  <a:pt x="454" y="87"/>
                </a:lnTo>
                <a:lnTo>
                  <a:pt x="512" y="87"/>
                </a:lnTo>
                <a:lnTo>
                  <a:pt x="447" y="87"/>
                </a:lnTo>
                <a:lnTo>
                  <a:pt x="447" y="87"/>
                </a:lnTo>
                <a:close/>
              </a:path>
              <a:path w="544" h="175">
                <a:moveTo>
                  <a:pt x="447" y="75"/>
                </a:moveTo>
                <a:lnTo>
                  <a:pt x="447" y="82"/>
                </a:lnTo>
                <a:lnTo>
                  <a:pt x="457" y="82"/>
                </a:lnTo>
                <a:lnTo>
                  <a:pt x="447" y="75"/>
                </a:lnTo>
                <a:lnTo>
                  <a:pt x="447" y="75"/>
                </a:lnTo>
                <a:close/>
              </a:path>
              <a:path w="544" h="175">
                <a:moveTo>
                  <a:pt x="517" y="75"/>
                </a:moveTo>
                <a:lnTo>
                  <a:pt x="512" y="82"/>
                </a:lnTo>
                <a:lnTo>
                  <a:pt x="447" y="82"/>
                </a:lnTo>
                <a:lnTo>
                  <a:pt x="447" y="87"/>
                </a:lnTo>
                <a:lnTo>
                  <a:pt x="512" y="87"/>
                </a:lnTo>
                <a:lnTo>
                  <a:pt x="512" y="140"/>
                </a:lnTo>
                <a:lnTo>
                  <a:pt x="522" y="135"/>
                </a:lnTo>
                <a:lnTo>
                  <a:pt x="522" y="116"/>
                </a:lnTo>
                <a:lnTo>
                  <a:pt x="519" y="113"/>
                </a:lnTo>
                <a:lnTo>
                  <a:pt x="519" y="90"/>
                </a:lnTo>
                <a:lnTo>
                  <a:pt x="524" y="85"/>
                </a:lnTo>
                <a:lnTo>
                  <a:pt x="517" y="75"/>
                </a:lnTo>
                <a:lnTo>
                  <a:pt x="517" y="75"/>
                </a:lnTo>
                <a:close/>
              </a:path>
              <a:path w="544" h="175">
                <a:moveTo>
                  <a:pt x="534" y="56"/>
                </a:moveTo>
                <a:lnTo>
                  <a:pt x="526" y="66"/>
                </a:lnTo>
                <a:lnTo>
                  <a:pt x="423" y="66"/>
                </a:lnTo>
                <a:lnTo>
                  <a:pt x="428" y="70"/>
                </a:lnTo>
                <a:lnTo>
                  <a:pt x="543" y="70"/>
                </a:lnTo>
                <a:lnTo>
                  <a:pt x="534" y="56"/>
                </a:lnTo>
                <a:lnTo>
                  <a:pt x="534" y="56"/>
                </a:lnTo>
                <a:close/>
              </a:path>
              <a:path w="544" h="175">
                <a:moveTo>
                  <a:pt x="488" y="66"/>
                </a:moveTo>
                <a:lnTo>
                  <a:pt x="488" y="46"/>
                </a:lnTo>
                <a:lnTo>
                  <a:pt x="481" y="46"/>
                </a:lnTo>
                <a:lnTo>
                  <a:pt x="481" y="66"/>
                </a:lnTo>
                <a:lnTo>
                  <a:pt x="488" y="66"/>
                </a:lnTo>
                <a:close/>
              </a:path>
              <a:path w="544" h="175">
                <a:moveTo>
                  <a:pt x="514" y="32"/>
                </a:moveTo>
                <a:lnTo>
                  <a:pt x="507" y="41"/>
                </a:lnTo>
                <a:lnTo>
                  <a:pt x="445" y="41"/>
                </a:lnTo>
                <a:lnTo>
                  <a:pt x="450" y="49"/>
                </a:lnTo>
                <a:lnTo>
                  <a:pt x="452" y="46"/>
                </a:lnTo>
                <a:lnTo>
                  <a:pt x="524" y="46"/>
                </a:lnTo>
                <a:lnTo>
                  <a:pt x="514" y="32"/>
                </a:lnTo>
                <a:lnTo>
                  <a:pt x="514" y="32"/>
                </a:lnTo>
                <a:close/>
              </a:path>
              <a:path w="544" h="175">
                <a:moveTo>
                  <a:pt x="488" y="41"/>
                </a:moveTo>
                <a:lnTo>
                  <a:pt x="488" y="25"/>
                </a:lnTo>
                <a:lnTo>
                  <a:pt x="481" y="25"/>
                </a:lnTo>
                <a:lnTo>
                  <a:pt x="481" y="41"/>
                </a:lnTo>
                <a:lnTo>
                  <a:pt x="488" y="41"/>
                </a:lnTo>
                <a:close/>
              </a:path>
              <a:path w="544" h="175">
                <a:moveTo>
                  <a:pt x="522" y="13"/>
                </a:moveTo>
                <a:lnTo>
                  <a:pt x="514" y="22"/>
                </a:lnTo>
                <a:lnTo>
                  <a:pt x="435" y="22"/>
                </a:lnTo>
                <a:lnTo>
                  <a:pt x="440" y="27"/>
                </a:lnTo>
                <a:lnTo>
                  <a:pt x="445" y="27"/>
                </a:lnTo>
                <a:lnTo>
                  <a:pt x="447" y="25"/>
                </a:lnTo>
                <a:lnTo>
                  <a:pt x="531" y="25"/>
                </a:lnTo>
                <a:lnTo>
                  <a:pt x="522" y="13"/>
                </a:lnTo>
                <a:lnTo>
                  <a:pt x="522" y="13"/>
                </a:lnTo>
                <a:close/>
              </a:path>
              <a:path w="544" h="175">
                <a:moveTo>
                  <a:pt x="481" y="1"/>
                </a:moveTo>
                <a:lnTo>
                  <a:pt x="481" y="22"/>
                </a:lnTo>
                <a:lnTo>
                  <a:pt x="488" y="22"/>
                </a:lnTo>
                <a:lnTo>
                  <a:pt x="488" y="13"/>
                </a:lnTo>
                <a:lnTo>
                  <a:pt x="490" y="8"/>
                </a:lnTo>
                <a:lnTo>
                  <a:pt x="481" y="1"/>
                </a:lnTo>
                <a:lnTo>
                  <a:pt x="48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20" name="path 12720"/>
          <p:cNvSpPr/>
          <p:nvPr/>
        </p:nvSpPr>
        <p:spPr>
          <a:xfrm>
            <a:off x="7853933" y="9941306"/>
            <a:ext cx="347471" cy="109728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41" y="128"/>
                </a:moveTo>
                <a:lnTo>
                  <a:pt x="41" y="133"/>
                </a:lnTo>
                <a:lnTo>
                  <a:pt x="44" y="133"/>
                </a:lnTo>
                <a:lnTo>
                  <a:pt x="46" y="135"/>
                </a:lnTo>
                <a:lnTo>
                  <a:pt x="51" y="138"/>
                </a:lnTo>
                <a:lnTo>
                  <a:pt x="54" y="140"/>
                </a:lnTo>
                <a:lnTo>
                  <a:pt x="56" y="142"/>
                </a:lnTo>
                <a:lnTo>
                  <a:pt x="58" y="142"/>
                </a:lnTo>
                <a:lnTo>
                  <a:pt x="61" y="145"/>
                </a:lnTo>
                <a:lnTo>
                  <a:pt x="73" y="142"/>
                </a:lnTo>
                <a:lnTo>
                  <a:pt x="70" y="142"/>
                </a:lnTo>
                <a:lnTo>
                  <a:pt x="68" y="140"/>
                </a:lnTo>
                <a:lnTo>
                  <a:pt x="65" y="140"/>
                </a:lnTo>
                <a:lnTo>
                  <a:pt x="63" y="138"/>
                </a:lnTo>
                <a:lnTo>
                  <a:pt x="61" y="138"/>
                </a:lnTo>
                <a:lnTo>
                  <a:pt x="56" y="135"/>
                </a:lnTo>
                <a:lnTo>
                  <a:pt x="54" y="133"/>
                </a:lnTo>
                <a:lnTo>
                  <a:pt x="51" y="133"/>
                </a:lnTo>
                <a:lnTo>
                  <a:pt x="49" y="130"/>
                </a:lnTo>
                <a:lnTo>
                  <a:pt x="46" y="130"/>
                </a:lnTo>
                <a:lnTo>
                  <a:pt x="41" y="128"/>
                </a:lnTo>
                <a:lnTo>
                  <a:pt x="41" y="128"/>
                </a:lnTo>
                <a:close/>
              </a:path>
              <a:path w="547" h="172">
                <a:moveTo>
                  <a:pt x="39" y="102"/>
                </a:moveTo>
                <a:lnTo>
                  <a:pt x="46" y="111"/>
                </a:lnTo>
                <a:lnTo>
                  <a:pt x="49" y="106"/>
                </a:lnTo>
                <a:lnTo>
                  <a:pt x="94" y="106"/>
                </a:lnTo>
                <a:lnTo>
                  <a:pt x="39" y="102"/>
                </a:lnTo>
                <a:lnTo>
                  <a:pt x="39" y="102"/>
                </a:lnTo>
                <a:close/>
              </a:path>
              <a:path w="547" h="172">
                <a:moveTo>
                  <a:pt x="99" y="94"/>
                </a:moveTo>
                <a:lnTo>
                  <a:pt x="94" y="102"/>
                </a:lnTo>
                <a:lnTo>
                  <a:pt x="39" y="102"/>
                </a:lnTo>
                <a:lnTo>
                  <a:pt x="94" y="106"/>
                </a:lnTo>
                <a:lnTo>
                  <a:pt x="94" y="109"/>
                </a:lnTo>
                <a:lnTo>
                  <a:pt x="92" y="114"/>
                </a:lnTo>
                <a:lnTo>
                  <a:pt x="90" y="116"/>
                </a:lnTo>
                <a:lnTo>
                  <a:pt x="87" y="118"/>
                </a:lnTo>
                <a:lnTo>
                  <a:pt x="85" y="123"/>
                </a:lnTo>
                <a:lnTo>
                  <a:pt x="85" y="125"/>
                </a:lnTo>
                <a:lnTo>
                  <a:pt x="82" y="128"/>
                </a:lnTo>
                <a:lnTo>
                  <a:pt x="80" y="130"/>
                </a:lnTo>
                <a:lnTo>
                  <a:pt x="80" y="135"/>
                </a:lnTo>
                <a:lnTo>
                  <a:pt x="78" y="138"/>
                </a:lnTo>
                <a:lnTo>
                  <a:pt x="75" y="140"/>
                </a:lnTo>
                <a:lnTo>
                  <a:pt x="75" y="142"/>
                </a:lnTo>
                <a:lnTo>
                  <a:pt x="73" y="142"/>
                </a:lnTo>
                <a:lnTo>
                  <a:pt x="61" y="145"/>
                </a:lnTo>
                <a:lnTo>
                  <a:pt x="63" y="147"/>
                </a:lnTo>
                <a:lnTo>
                  <a:pt x="65" y="147"/>
                </a:lnTo>
                <a:lnTo>
                  <a:pt x="65" y="150"/>
                </a:lnTo>
                <a:lnTo>
                  <a:pt x="68" y="152"/>
                </a:lnTo>
                <a:lnTo>
                  <a:pt x="70" y="154"/>
                </a:lnTo>
                <a:lnTo>
                  <a:pt x="73" y="157"/>
                </a:lnTo>
                <a:lnTo>
                  <a:pt x="75" y="159"/>
                </a:lnTo>
                <a:lnTo>
                  <a:pt x="78" y="162"/>
                </a:lnTo>
                <a:lnTo>
                  <a:pt x="80" y="162"/>
                </a:lnTo>
                <a:lnTo>
                  <a:pt x="82" y="164"/>
                </a:lnTo>
                <a:lnTo>
                  <a:pt x="82" y="166"/>
                </a:lnTo>
                <a:lnTo>
                  <a:pt x="85" y="171"/>
                </a:lnTo>
                <a:lnTo>
                  <a:pt x="87" y="171"/>
                </a:lnTo>
                <a:lnTo>
                  <a:pt x="90" y="169"/>
                </a:lnTo>
                <a:lnTo>
                  <a:pt x="90" y="154"/>
                </a:lnTo>
                <a:lnTo>
                  <a:pt x="87" y="152"/>
                </a:lnTo>
                <a:lnTo>
                  <a:pt x="85" y="150"/>
                </a:lnTo>
                <a:lnTo>
                  <a:pt x="80" y="147"/>
                </a:lnTo>
                <a:lnTo>
                  <a:pt x="78" y="145"/>
                </a:lnTo>
                <a:lnTo>
                  <a:pt x="78" y="142"/>
                </a:lnTo>
                <a:lnTo>
                  <a:pt x="80" y="140"/>
                </a:lnTo>
                <a:lnTo>
                  <a:pt x="82" y="138"/>
                </a:lnTo>
                <a:lnTo>
                  <a:pt x="85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92" y="123"/>
                </a:lnTo>
                <a:lnTo>
                  <a:pt x="94" y="121"/>
                </a:lnTo>
                <a:lnTo>
                  <a:pt x="97" y="118"/>
                </a:lnTo>
                <a:lnTo>
                  <a:pt x="99" y="116"/>
                </a:lnTo>
                <a:lnTo>
                  <a:pt x="101" y="114"/>
                </a:lnTo>
                <a:lnTo>
                  <a:pt x="104" y="111"/>
                </a:lnTo>
                <a:lnTo>
                  <a:pt x="106" y="111"/>
                </a:lnTo>
                <a:lnTo>
                  <a:pt x="109" y="109"/>
                </a:lnTo>
                <a:lnTo>
                  <a:pt x="111" y="109"/>
                </a:lnTo>
                <a:lnTo>
                  <a:pt x="99" y="94"/>
                </a:lnTo>
                <a:lnTo>
                  <a:pt x="99" y="94"/>
                </a:lnTo>
                <a:close/>
              </a:path>
              <a:path w="547" h="172">
                <a:moveTo>
                  <a:pt x="56" y="73"/>
                </a:moveTo>
                <a:lnTo>
                  <a:pt x="46" y="73"/>
                </a:lnTo>
                <a:lnTo>
                  <a:pt x="46" y="75"/>
                </a:lnTo>
                <a:lnTo>
                  <a:pt x="46" y="85"/>
                </a:lnTo>
                <a:lnTo>
                  <a:pt x="44" y="90"/>
                </a:lnTo>
                <a:lnTo>
                  <a:pt x="44" y="94"/>
                </a:lnTo>
                <a:lnTo>
                  <a:pt x="41" y="97"/>
                </a:lnTo>
                <a:lnTo>
                  <a:pt x="41" y="99"/>
                </a:lnTo>
                <a:lnTo>
                  <a:pt x="39" y="102"/>
                </a:lnTo>
                <a:lnTo>
                  <a:pt x="51" y="102"/>
                </a:lnTo>
                <a:lnTo>
                  <a:pt x="51" y="99"/>
                </a:lnTo>
                <a:lnTo>
                  <a:pt x="51" y="92"/>
                </a:lnTo>
                <a:lnTo>
                  <a:pt x="54" y="90"/>
                </a:lnTo>
                <a:lnTo>
                  <a:pt x="54" y="78"/>
                </a:lnTo>
                <a:lnTo>
                  <a:pt x="56" y="73"/>
                </a:lnTo>
                <a:lnTo>
                  <a:pt x="56" y="73"/>
                </a:lnTo>
                <a:close/>
              </a:path>
              <a:path w="547" h="172">
                <a:moveTo>
                  <a:pt x="118" y="58"/>
                </a:moveTo>
                <a:lnTo>
                  <a:pt x="109" y="70"/>
                </a:lnTo>
                <a:lnTo>
                  <a:pt x="1" y="70"/>
                </a:lnTo>
                <a:lnTo>
                  <a:pt x="8" y="75"/>
                </a:lnTo>
                <a:lnTo>
                  <a:pt x="15" y="75"/>
                </a:lnTo>
                <a:lnTo>
                  <a:pt x="18" y="73"/>
                </a:lnTo>
                <a:lnTo>
                  <a:pt x="128" y="73"/>
                </a:lnTo>
                <a:lnTo>
                  <a:pt x="118" y="58"/>
                </a:lnTo>
                <a:lnTo>
                  <a:pt x="118" y="58"/>
                </a:lnTo>
                <a:close/>
              </a:path>
              <a:path w="547" h="172">
                <a:moveTo>
                  <a:pt x="61" y="39"/>
                </a:moveTo>
                <a:lnTo>
                  <a:pt x="51" y="39"/>
                </a:lnTo>
                <a:lnTo>
                  <a:pt x="51" y="42"/>
                </a:lnTo>
                <a:lnTo>
                  <a:pt x="51" y="54"/>
                </a:lnTo>
                <a:lnTo>
                  <a:pt x="49" y="56"/>
                </a:lnTo>
                <a:lnTo>
                  <a:pt x="49" y="70"/>
                </a:lnTo>
                <a:lnTo>
                  <a:pt x="56" y="70"/>
                </a:lnTo>
                <a:lnTo>
                  <a:pt x="56" y="63"/>
                </a:lnTo>
                <a:lnTo>
                  <a:pt x="58" y="61"/>
                </a:lnTo>
                <a:lnTo>
                  <a:pt x="58" y="46"/>
                </a:lnTo>
                <a:lnTo>
                  <a:pt x="61" y="42"/>
                </a:lnTo>
                <a:lnTo>
                  <a:pt x="61" y="39"/>
                </a:lnTo>
                <a:lnTo>
                  <a:pt x="61" y="39"/>
                </a:lnTo>
                <a:close/>
              </a:path>
              <a:path w="547" h="172">
                <a:moveTo>
                  <a:pt x="101" y="25"/>
                </a:moveTo>
                <a:lnTo>
                  <a:pt x="92" y="34"/>
                </a:lnTo>
                <a:lnTo>
                  <a:pt x="15" y="34"/>
                </a:lnTo>
                <a:lnTo>
                  <a:pt x="20" y="39"/>
                </a:lnTo>
                <a:lnTo>
                  <a:pt x="111" y="39"/>
                </a:lnTo>
                <a:lnTo>
                  <a:pt x="101" y="25"/>
                </a:lnTo>
                <a:lnTo>
                  <a:pt x="101" y="25"/>
                </a:lnTo>
                <a:close/>
              </a:path>
              <a:path w="547" h="172">
                <a:moveTo>
                  <a:pt x="56" y="1"/>
                </a:moveTo>
                <a:lnTo>
                  <a:pt x="56" y="13"/>
                </a:lnTo>
                <a:lnTo>
                  <a:pt x="54" y="18"/>
                </a:lnTo>
                <a:lnTo>
                  <a:pt x="54" y="34"/>
                </a:lnTo>
                <a:lnTo>
                  <a:pt x="61" y="34"/>
                </a:lnTo>
                <a:lnTo>
                  <a:pt x="61" y="27"/>
                </a:lnTo>
                <a:lnTo>
                  <a:pt x="63" y="22"/>
                </a:lnTo>
                <a:lnTo>
                  <a:pt x="63" y="13"/>
                </a:lnTo>
                <a:lnTo>
                  <a:pt x="68" y="8"/>
                </a:lnTo>
                <a:lnTo>
                  <a:pt x="56" y="1"/>
                </a:lnTo>
                <a:lnTo>
                  <a:pt x="56" y="1"/>
                </a:lnTo>
                <a:close/>
              </a:path>
              <a:path w="547" h="172">
                <a:moveTo>
                  <a:pt x="258" y="142"/>
                </a:moveTo>
                <a:lnTo>
                  <a:pt x="250" y="152"/>
                </a:lnTo>
                <a:lnTo>
                  <a:pt x="140" y="152"/>
                </a:lnTo>
                <a:lnTo>
                  <a:pt x="145" y="159"/>
                </a:lnTo>
                <a:lnTo>
                  <a:pt x="150" y="159"/>
                </a:lnTo>
                <a:lnTo>
                  <a:pt x="152" y="157"/>
                </a:lnTo>
                <a:lnTo>
                  <a:pt x="270" y="157"/>
                </a:lnTo>
                <a:lnTo>
                  <a:pt x="258" y="142"/>
                </a:lnTo>
                <a:lnTo>
                  <a:pt x="258" y="142"/>
                </a:lnTo>
                <a:close/>
              </a:path>
              <a:path w="547" h="172">
                <a:moveTo>
                  <a:pt x="150" y="44"/>
                </a:moveTo>
                <a:lnTo>
                  <a:pt x="147" y="46"/>
                </a:lnTo>
                <a:lnTo>
                  <a:pt x="150" y="49"/>
                </a:lnTo>
                <a:lnTo>
                  <a:pt x="150" y="54"/>
                </a:lnTo>
                <a:lnTo>
                  <a:pt x="152" y="58"/>
                </a:lnTo>
                <a:lnTo>
                  <a:pt x="154" y="63"/>
                </a:lnTo>
                <a:lnTo>
                  <a:pt x="154" y="65"/>
                </a:lnTo>
                <a:lnTo>
                  <a:pt x="157" y="70"/>
                </a:lnTo>
                <a:lnTo>
                  <a:pt x="157" y="75"/>
                </a:lnTo>
                <a:lnTo>
                  <a:pt x="159" y="78"/>
                </a:lnTo>
                <a:lnTo>
                  <a:pt x="159" y="82"/>
                </a:lnTo>
                <a:lnTo>
                  <a:pt x="161" y="85"/>
                </a:lnTo>
                <a:lnTo>
                  <a:pt x="161" y="90"/>
                </a:lnTo>
                <a:lnTo>
                  <a:pt x="164" y="92"/>
                </a:lnTo>
                <a:lnTo>
                  <a:pt x="164" y="102"/>
                </a:lnTo>
                <a:lnTo>
                  <a:pt x="166" y="104"/>
                </a:lnTo>
                <a:lnTo>
                  <a:pt x="166" y="116"/>
                </a:lnTo>
                <a:lnTo>
                  <a:pt x="169" y="121"/>
                </a:lnTo>
                <a:lnTo>
                  <a:pt x="169" y="123"/>
                </a:lnTo>
                <a:lnTo>
                  <a:pt x="171" y="123"/>
                </a:lnTo>
                <a:lnTo>
                  <a:pt x="171" y="123"/>
                </a:lnTo>
                <a:lnTo>
                  <a:pt x="171" y="121"/>
                </a:lnTo>
                <a:lnTo>
                  <a:pt x="176" y="118"/>
                </a:lnTo>
                <a:lnTo>
                  <a:pt x="176" y="97"/>
                </a:lnTo>
                <a:lnTo>
                  <a:pt x="174" y="94"/>
                </a:lnTo>
                <a:lnTo>
                  <a:pt x="174" y="90"/>
                </a:lnTo>
                <a:lnTo>
                  <a:pt x="171" y="87"/>
                </a:lnTo>
                <a:lnTo>
                  <a:pt x="171" y="85"/>
                </a:lnTo>
                <a:lnTo>
                  <a:pt x="169" y="82"/>
                </a:lnTo>
                <a:lnTo>
                  <a:pt x="166" y="78"/>
                </a:lnTo>
                <a:lnTo>
                  <a:pt x="166" y="75"/>
                </a:lnTo>
                <a:lnTo>
                  <a:pt x="164" y="70"/>
                </a:lnTo>
                <a:lnTo>
                  <a:pt x="161" y="68"/>
                </a:lnTo>
                <a:lnTo>
                  <a:pt x="159" y="63"/>
                </a:lnTo>
                <a:lnTo>
                  <a:pt x="157" y="58"/>
                </a:lnTo>
                <a:lnTo>
                  <a:pt x="154" y="54"/>
                </a:lnTo>
                <a:lnTo>
                  <a:pt x="152" y="49"/>
                </a:lnTo>
                <a:lnTo>
                  <a:pt x="150" y="44"/>
                </a:lnTo>
                <a:lnTo>
                  <a:pt x="150" y="44"/>
                </a:lnTo>
                <a:close/>
              </a:path>
              <a:path w="547" h="172">
                <a:moveTo>
                  <a:pt x="253" y="42"/>
                </a:moveTo>
                <a:lnTo>
                  <a:pt x="253" y="46"/>
                </a:lnTo>
                <a:lnTo>
                  <a:pt x="250" y="49"/>
                </a:lnTo>
                <a:lnTo>
                  <a:pt x="250" y="56"/>
                </a:lnTo>
                <a:lnTo>
                  <a:pt x="248" y="58"/>
                </a:lnTo>
                <a:lnTo>
                  <a:pt x="248" y="63"/>
                </a:lnTo>
                <a:lnTo>
                  <a:pt x="245" y="65"/>
                </a:lnTo>
                <a:lnTo>
                  <a:pt x="245" y="73"/>
                </a:lnTo>
                <a:lnTo>
                  <a:pt x="243" y="75"/>
                </a:lnTo>
                <a:lnTo>
                  <a:pt x="243" y="80"/>
                </a:lnTo>
                <a:lnTo>
                  <a:pt x="241" y="82"/>
                </a:lnTo>
                <a:lnTo>
                  <a:pt x="241" y="85"/>
                </a:lnTo>
                <a:lnTo>
                  <a:pt x="238" y="90"/>
                </a:lnTo>
                <a:lnTo>
                  <a:pt x="238" y="92"/>
                </a:lnTo>
                <a:lnTo>
                  <a:pt x="236" y="97"/>
                </a:lnTo>
                <a:lnTo>
                  <a:pt x="236" y="99"/>
                </a:lnTo>
                <a:lnTo>
                  <a:pt x="234" y="102"/>
                </a:lnTo>
                <a:lnTo>
                  <a:pt x="231" y="106"/>
                </a:lnTo>
                <a:lnTo>
                  <a:pt x="231" y="109"/>
                </a:lnTo>
                <a:lnTo>
                  <a:pt x="229" y="114"/>
                </a:lnTo>
                <a:lnTo>
                  <a:pt x="226" y="116"/>
                </a:lnTo>
                <a:lnTo>
                  <a:pt x="226" y="121"/>
                </a:lnTo>
                <a:lnTo>
                  <a:pt x="224" y="123"/>
                </a:lnTo>
                <a:lnTo>
                  <a:pt x="226" y="125"/>
                </a:lnTo>
                <a:lnTo>
                  <a:pt x="229" y="123"/>
                </a:lnTo>
                <a:lnTo>
                  <a:pt x="229" y="121"/>
                </a:lnTo>
                <a:lnTo>
                  <a:pt x="231" y="118"/>
                </a:lnTo>
                <a:lnTo>
                  <a:pt x="234" y="116"/>
                </a:lnTo>
                <a:lnTo>
                  <a:pt x="234" y="114"/>
                </a:lnTo>
                <a:lnTo>
                  <a:pt x="236" y="111"/>
                </a:lnTo>
                <a:lnTo>
                  <a:pt x="236" y="109"/>
                </a:lnTo>
                <a:lnTo>
                  <a:pt x="238" y="106"/>
                </a:lnTo>
                <a:lnTo>
                  <a:pt x="241" y="102"/>
                </a:lnTo>
                <a:lnTo>
                  <a:pt x="241" y="99"/>
                </a:lnTo>
                <a:lnTo>
                  <a:pt x="243" y="97"/>
                </a:lnTo>
                <a:lnTo>
                  <a:pt x="245" y="92"/>
                </a:lnTo>
                <a:lnTo>
                  <a:pt x="245" y="90"/>
                </a:lnTo>
                <a:lnTo>
                  <a:pt x="248" y="87"/>
                </a:lnTo>
                <a:lnTo>
                  <a:pt x="250" y="82"/>
                </a:lnTo>
                <a:lnTo>
                  <a:pt x="250" y="78"/>
                </a:lnTo>
                <a:lnTo>
                  <a:pt x="253" y="75"/>
                </a:lnTo>
                <a:lnTo>
                  <a:pt x="255" y="70"/>
                </a:lnTo>
                <a:lnTo>
                  <a:pt x="255" y="68"/>
                </a:lnTo>
                <a:lnTo>
                  <a:pt x="258" y="63"/>
                </a:lnTo>
                <a:lnTo>
                  <a:pt x="260" y="58"/>
                </a:lnTo>
                <a:lnTo>
                  <a:pt x="265" y="56"/>
                </a:lnTo>
                <a:lnTo>
                  <a:pt x="253" y="42"/>
                </a:lnTo>
                <a:lnTo>
                  <a:pt x="253" y="42"/>
                </a:lnTo>
                <a:close/>
              </a:path>
              <a:path w="547" h="172">
                <a:moveTo>
                  <a:pt x="217" y="5"/>
                </a:moveTo>
                <a:lnTo>
                  <a:pt x="217" y="152"/>
                </a:lnTo>
                <a:lnTo>
                  <a:pt x="195" y="152"/>
                </a:lnTo>
                <a:lnTo>
                  <a:pt x="185" y="152"/>
                </a:lnTo>
                <a:lnTo>
                  <a:pt x="224" y="152"/>
                </a:lnTo>
                <a:lnTo>
                  <a:pt x="224" y="128"/>
                </a:lnTo>
                <a:lnTo>
                  <a:pt x="226" y="128"/>
                </a:lnTo>
                <a:lnTo>
                  <a:pt x="226" y="125"/>
                </a:lnTo>
                <a:lnTo>
                  <a:pt x="224" y="123"/>
                </a:lnTo>
                <a:lnTo>
                  <a:pt x="224" y="18"/>
                </a:lnTo>
                <a:lnTo>
                  <a:pt x="229" y="13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185" y="5"/>
                </a:moveTo>
                <a:lnTo>
                  <a:pt x="185" y="152"/>
                </a:lnTo>
                <a:lnTo>
                  <a:pt x="195" y="152"/>
                </a:lnTo>
                <a:lnTo>
                  <a:pt x="195" y="20"/>
                </a:lnTo>
                <a:lnTo>
                  <a:pt x="200" y="13"/>
                </a:lnTo>
                <a:lnTo>
                  <a:pt x="185" y="5"/>
                </a:lnTo>
                <a:lnTo>
                  <a:pt x="185" y="5"/>
                </a:lnTo>
                <a:close/>
              </a:path>
              <a:path w="547" h="172">
                <a:moveTo>
                  <a:pt x="356" y="130"/>
                </a:moveTo>
                <a:lnTo>
                  <a:pt x="356" y="133"/>
                </a:lnTo>
                <a:lnTo>
                  <a:pt x="358" y="135"/>
                </a:lnTo>
                <a:lnTo>
                  <a:pt x="361" y="138"/>
                </a:lnTo>
                <a:lnTo>
                  <a:pt x="365" y="138"/>
                </a:lnTo>
                <a:lnTo>
                  <a:pt x="368" y="140"/>
                </a:lnTo>
                <a:lnTo>
                  <a:pt x="370" y="142"/>
                </a:lnTo>
                <a:lnTo>
                  <a:pt x="373" y="145"/>
                </a:lnTo>
                <a:lnTo>
                  <a:pt x="375" y="145"/>
                </a:lnTo>
                <a:lnTo>
                  <a:pt x="378" y="147"/>
                </a:lnTo>
                <a:lnTo>
                  <a:pt x="380" y="150"/>
                </a:lnTo>
                <a:lnTo>
                  <a:pt x="382" y="152"/>
                </a:lnTo>
                <a:lnTo>
                  <a:pt x="385" y="152"/>
                </a:lnTo>
                <a:lnTo>
                  <a:pt x="385" y="154"/>
                </a:lnTo>
                <a:lnTo>
                  <a:pt x="387" y="157"/>
                </a:lnTo>
                <a:lnTo>
                  <a:pt x="390" y="159"/>
                </a:lnTo>
                <a:lnTo>
                  <a:pt x="392" y="162"/>
                </a:lnTo>
                <a:lnTo>
                  <a:pt x="394" y="164"/>
                </a:lnTo>
                <a:lnTo>
                  <a:pt x="397" y="166"/>
                </a:lnTo>
                <a:lnTo>
                  <a:pt x="399" y="166"/>
                </a:lnTo>
                <a:lnTo>
                  <a:pt x="399" y="164"/>
                </a:lnTo>
                <a:lnTo>
                  <a:pt x="401" y="164"/>
                </a:lnTo>
                <a:lnTo>
                  <a:pt x="401" y="159"/>
                </a:lnTo>
                <a:lnTo>
                  <a:pt x="401" y="157"/>
                </a:lnTo>
                <a:lnTo>
                  <a:pt x="399" y="154"/>
                </a:lnTo>
                <a:lnTo>
                  <a:pt x="397" y="150"/>
                </a:lnTo>
                <a:lnTo>
                  <a:pt x="394" y="147"/>
                </a:lnTo>
                <a:lnTo>
                  <a:pt x="392" y="145"/>
                </a:lnTo>
                <a:lnTo>
                  <a:pt x="390" y="142"/>
                </a:lnTo>
                <a:lnTo>
                  <a:pt x="387" y="142"/>
                </a:lnTo>
                <a:lnTo>
                  <a:pt x="382" y="140"/>
                </a:lnTo>
                <a:lnTo>
                  <a:pt x="380" y="140"/>
                </a:lnTo>
                <a:lnTo>
                  <a:pt x="378" y="138"/>
                </a:lnTo>
                <a:lnTo>
                  <a:pt x="375" y="138"/>
                </a:lnTo>
                <a:lnTo>
                  <a:pt x="373" y="135"/>
                </a:lnTo>
                <a:lnTo>
                  <a:pt x="368" y="135"/>
                </a:lnTo>
                <a:lnTo>
                  <a:pt x="365" y="133"/>
                </a:lnTo>
                <a:lnTo>
                  <a:pt x="363" y="133"/>
                </a:lnTo>
                <a:lnTo>
                  <a:pt x="358" y="130"/>
                </a:lnTo>
                <a:lnTo>
                  <a:pt x="356" y="130"/>
                </a:lnTo>
                <a:lnTo>
                  <a:pt x="356" y="130"/>
                </a:lnTo>
                <a:close/>
              </a:path>
              <a:path w="547" h="172">
                <a:moveTo>
                  <a:pt x="344" y="73"/>
                </a:moveTo>
                <a:lnTo>
                  <a:pt x="344" y="116"/>
                </a:lnTo>
                <a:lnTo>
                  <a:pt x="341" y="118"/>
                </a:lnTo>
                <a:lnTo>
                  <a:pt x="341" y="123"/>
                </a:lnTo>
                <a:lnTo>
                  <a:pt x="339" y="125"/>
                </a:lnTo>
                <a:lnTo>
                  <a:pt x="339" y="128"/>
                </a:lnTo>
                <a:lnTo>
                  <a:pt x="337" y="133"/>
                </a:lnTo>
                <a:lnTo>
                  <a:pt x="337" y="135"/>
                </a:lnTo>
                <a:lnTo>
                  <a:pt x="334" y="138"/>
                </a:lnTo>
                <a:lnTo>
                  <a:pt x="332" y="140"/>
                </a:lnTo>
                <a:lnTo>
                  <a:pt x="330" y="142"/>
                </a:lnTo>
                <a:lnTo>
                  <a:pt x="330" y="145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3" y="162"/>
                </a:lnTo>
                <a:lnTo>
                  <a:pt x="301" y="164"/>
                </a:lnTo>
                <a:lnTo>
                  <a:pt x="298" y="164"/>
                </a:lnTo>
                <a:lnTo>
                  <a:pt x="294" y="166"/>
                </a:lnTo>
                <a:lnTo>
                  <a:pt x="291" y="166"/>
                </a:lnTo>
                <a:lnTo>
                  <a:pt x="286" y="169"/>
                </a:lnTo>
                <a:lnTo>
                  <a:pt x="286" y="171"/>
                </a:lnTo>
                <a:lnTo>
                  <a:pt x="289" y="171"/>
                </a:lnTo>
                <a:lnTo>
                  <a:pt x="294" y="171"/>
                </a:lnTo>
                <a:lnTo>
                  <a:pt x="296" y="169"/>
                </a:lnTo>
                <a:lnTo>
                  <a:pt x="298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3" y="162"/>
                </a:lnTo>
                <a:lnTo>
                  <a:pt x="315" y="162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9" y="145"/>
                </a:lnTo>
                <a:lnTo>
                  <a:pt x="339" y="142"/>
                </a:lnTo>
                <a:lnTo>
                  <a:pt x="341" y="142"/>
                </a:lnTo>
                <a:lnTo>
                  <a:pt x="344" y="140"/>
                </a:lnTo>
                <a:lnTo>
                  <a:pt x="344" y="138"/>
                </a:lnTo>
                <a:lnTo>
                  <a:pt x="346" y="133"/>
                </a:lnTo>
                <a:lnTo>
                  <a:pt x="346" y="130"/>
                </a:lnTo>
                <a:lnTo>
                  <a:pt x="349" y="128"/>
                </a:lnTo>
                <a:lnTo>
                  <a:pt x="349" y="121"/>
                </a:lnTo>
                <a:lnTo>
                  <a:pt x="351" y="118"/>
                </a:lnTo>
                <a:lnTo>
                  <a:pt x="351" y="106"/>
                </a:lnTo>
                <a:lnTo>
                  <a:pt x="354" y="102"/>
                </a:lnTo>
                <a:lnTo>
                  <a:pt x="354" y="87"/>
                </a:lnTo>
                <a:lnTo>
                  <a:pt x="358" y="82"/>
                </a:lnTo>
                <a:lnTo>
                  <a:pt x="344" y="73"/>
                </a:lnTo>
                <a:lnTo>
                  <a:pt x="344" y="73"/>
                </a:lnTo>
                <a:close/>
              </a:path>
              <a:path w="547" h="172">
                <a:moveTo>
                  <a:pt x="313" y="61"/>
                </a:moveTo>
                <a:lnTo>
                  <a:pt x="313" y="133"/>
                </a:lnTo>
                <a:lnTo>
                  <a:pt x="320" y="128"/>
                </a:lnTo>
                <a:lnTo>
                  <a:pt x="320" y="61"/>
                </a:lnTo>
                <a:lnTo>
                  <a:pt x="378" y="61"/>
                </a:lnTo>
                <a:lnTo>
                  <a:pt x="313" y="61"/>
                </a:lnTo>
                <a:lnTo>
                  <a:pt x="313" y="61"/>
                </a:lnTo>
                <a:close/>
              </a:path>
              <a:path w="547" h="172">
                <a:moveTo>
                  <a:pt x="313" y="51"/>
                </a:moveTo>
                <a:lnTo>
                  <a:pt x="313" y="58"/>
                </a:lnTo>
                <a:lnTo>
                  <a:pt x="320" y="56"/>
                </a:lnTo>
                <a:lnTo>
                  <a:pt x="313" y="51"/>
                </a:lnTo>
                <a:lnTo>
                  <a:pt x="313" y="51"/>
                </a:lnTo>
                <a:close/>
              </a:path>
              <a:path w="547" h="172">
                <a:moveTo>
                  <a:pt x="382" y="49"/>
                </a:moveTo>
                <a:lnTo>
                  <a:pt x="378" y="56"/>
                </a:lnTo>
                <a:lnTo>
                  <a:pt x="320" y="56"/>
                </a:lnTo>
                <a:lnTo>
                  <a:pt x="313" y="58"/>
                </a:lnTo>
                <a:lnTo>
                  <a:pt x="313" y="61"/>
                </a:lnTo>
                <a:lnTo>
                  <a:pt x="378" y="61"/>
                </a:lnTo>
                <a:lnTo>
                  <a:pt x="378" y="128"/>
                </a:lnTo>
                <a:lnTo>
                  <a:pt x="387" y="121"/>
                </a:lnTo>
                <a:lnTo>
                  <a:pt x="387" y="63"/>
                </a:lnTo>
                <a:lnTo>
                  <a:pt x="392" y="61"/>
                </a:lnTo>
                <a:lnTo>
                  <a:pt x="382" y="49"/>
                </a:lnTo>
                <a:lnTo>
                  <a:pt x="382" y="49"/>
                </a:lnTo>
                <a:close/>
              </a:path>
              <a:path w="547" h="172">
                <a:moveTo>
                  <a:pt x="378" y="27"/>
                </a:moveTo>
                <a:lnTo>
                  <a:pt x="363" y="27"/>
                </a:lnTo>
                <a:lnTo>
                  <a:pt x="349" y="56"/>
                </a:lnTo>
                <a:lnTo>
                  <a:pt x="351" y="56"/>
                </a:lnTo>
                <a:lnTo>
                  <a:pt x="354" y="54"/>
                </a:lnTo>
                <a:lnTo>
                  <a:pt x="356" y="51"/>
                </a:lnTo>
                <a:lnTo>
                  <a:pt x="358" y="49"/>
                </a:lnTo>
                <a:lnTo>
                  <a:pt x="361" y="44"/>
                </a:lnTo>
                <a:lnTo>
                  <a:pt x="361" y="42"/>
                </a:lnTo>
                <a:lnTo>
                  <a:pt x="363" y="39"/>
                </a:lnTo>
                <a:lnTo>
                  <a:pt x="365" y="37"/>
                </a:lnTo>
                <a:lnTo>
                  <a:pt x="365" y="34"/>
                </a:lnTo>
                <a:lnTo>
                  <a:pt x="368" y="34"/>
                </a:lnTo>
                <a:lnTo>
                  <a:pt x="370" y="32"/>
                </a:lnTo>
                <a:lnTo>
                  <a:pt x="373" y="30"/>
                </a:lnTo>
                <a:lnTo>
                  <a:pt x="375" y="27"/>
                </a:lnTo>
                <a:lnTo>
                  <a:pt x="378" y="27"/>
                </a:lnTo>
                <a:lnTo>
                  <a:pt x="378" y="27"/>
                </a:lnTo>
                <a:close/>
              </a:path>
              <a:path w="547" h="172">
                <a:moveTo>
                  <a:pt x="368" y="15"/>
                </a:moveTo>
                <a:lnTo>
                  <a:pt x="363" y="22"/>
                </a:lnTo>
                <a:lnTo>
                  <a:pt x="330" y="22"/>
                </a:lnTo>
                <a:lnTo>
                  <a:pt x="320" y="25"/>
                </a:lnTo>
                <a:lnTo>
                  <a:pt x="320" y="27"/>
                </a:lnTo>
                <a:lnTo>
                  <a:pt x="318" y="32"/>
                </a:lnTo>
                <a:lnTo>
                  <a:pt x="315" y="34"/>
                </a:lnTo>
                <a:lnTo>
                  <a:pt x="313" y="39"/>
                </a:lnTo>
                <a:lnTo>
                  <a:pt x="313" y="42"/>
                </a:lnTo>
                <a:lnTo>
                  <a:pt x="310" y="44"/>
                </a:lnTo>
                <a:lnTo>
                  <a:pt x="308" y="46"/>
                </a:lnTo>
                <a:lnTo>
                  <a:pt x="308" y="49"/>
                </a:lnTo>
                <a:lnTo>
                  <a:pt x="305" y="51"/>
                </a:lnTo>
                <a:lnTo>
                  <a:pt x="303" y="54"/>
                </a:lnTo>
                <a:lnTo>
                  <a:pt x="301" y="58"/>
                </a:lnTo>
                <a:lnTo>
                  <a:pt x="298" y="61"/>
                </a:lnTo>
                <a:lnTo>
                  <a:pt x="298" y="63"/>
                </a:lnTo>
                <a:lnTo>
                  <a:pt x="296" y="65"/>
                </a:lnTo>
                <a:lnTo>
                  <a:pt x="294" y="68"/>
                </a:lnTo>
                <a:lnTo>
                  <a:pt x="291" y="70"/>
                </a:lnTo>
                <a:lnTo>
                  <a:pt x="289" y="73"/>
                </a:lnTo>
                <a:lnTo>
                  <a:pt x="286" y="75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70"/>
                </a:lnTo>
                <a:lnTo>
                  <a:pt x="298" y="68"/>
                </a:lnTo>
                <a:lnTo>
                  <a:pt x="301" y="65"/>
                </a:lnTo>
                <a:lnTo>
                  <a:pt x="303" y="63"/>
                </a:lnTo>
                <a:lnTo>
                  <a:pt x="305" y="61"/>
                </a:lnTo>
                <a:lnTo>
                  <a:pt x="308" y="58"/>
                </a:lnTo>
                <a:lnTo>
                  <a:pt x="310" y="56"/>
                </a:lnTo>
                <a:lnTo>
                  <a:pt x="310" y="54"/>
                </a:lnTo>
                <a:lnTo>
                  <a:pt x="313" y="51"/>
                </a:lnTo>
                <a:lnTo>
                  <a:pt x="315" y="49"/>
                </a:lnTo>
                <a:lnTo>
                  <a:pt x="315" y="46"/>
                </a:lnTo>
                <a:lnTo>
                  <a:pt x="318" y="44"/>
                </a:lnTo>
                <a:lnTo>
                  <a:pt x="320" y="42"/>
                </a:lnTo>
                <a:lnTo>
                  <a:pt x="322" y="39"/>
                </a:lnTo>
                <a:lnTo>
                  <a:pt x="325" y="34"/>
                </a:lnTo>
                <a:lnTo>
                  <a:pt x="325" y="32"/>
                </a:lnTo>
                <a:lnTo>
                  <a:pt x="327" y="30"/>
                </a:lnTo>
                <a:lnTo>
                  <a:pt x="330" y="27"/>
                </a:lnTo>
                <a:lnTo>
                  <a:pt x="378" y="27"/>
                </a:lnTo>
                <a:lnTo>
                  <a:pt x="368" y="15"/>
                </a:lnTo>
                <a:lnTo>
                  <a:pt x="368" y="15"/>
                </a:lnTo>
                <a:close/>
              </a:path>
              <a:path w="547" h="172">
                <a:moveTo>
                  <a:pt x="330" y="1"/>
                </a:moveTo>
                <a:lnTo>
                  <a:pt x="330" y="5"/>
                </a:ln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0" y="25"/>
                </a:lnTo>
                <a:lnTo>
                  <a:pt x="330" y="22"/>
                </a:lnTo>
                <a:lnTo>
                  <a:pt x="334" y="13"/>
                </a:lnTo>
                <a:lnTo>
                  <a:pt x="341" y="10"/>
                </a:lnTo>
                <a:lnTo>
                  <a:pt x="330" y="1"/>
                </a:lnTo>
                <a:lnTo>
                  <a:pt x="330" y="1"/>
                </a:lnTo>
                <a:close/>
              </a:path>
              <a:path w="547" h="172">
                <a:moveTo>
                  <a:pt x="490" y="135"/>
                </a:moveTo>
                <a:lnTo>
                  <a:pt x="490" y="140"/>
                </a:lnTo>
                <a:lnTo>
                  <a:pt x="493" y="140"/>
                </a:lnTo>
                <a:lnTo>
                  <a:pt x="495" y="142"/>
                </a:lnTo>
                <a:lnTo>
                  <a:pt x="498" y="145"/>
                </a:lnTo>
                <a:lnTo>
                  <a:pt x="502" y="145"/>
                </a:lnTo>
                <a:lnTo>
                  <a:pt x="505" y="147"/>
                </a:lnTo>
                <a:lnTo>
                  <a:pt x="507" y="150"/>
                </a:lnTo>
                <a:lnTo>
                  <a:pt x="510" y="152"/>
                </a:lnTo>
                <a:lnTo>
                  <a:pt x="512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2"/>
                </a:lnTo>
                <a:lnTo>
                  <a:pt x="524" y="164"/>
                </a:lnTo>
                <a:lnTo>
                  <a:pt x="526" y="166"/>
                </a:lnTo>
                <a:lnTo>
                  <a:pt x="526" y="169"/>
                </a:lnTo>
                <a:lnTo>
                  <a:pt x="529" y="171"/>
                </a:lnTo>
                <a:lnTo>
                  <a:pt x="531" y="169"/>
                </a:lnTo>
                <a:lnTo>
                  <a:pt x="531" y="154"/>
                </a:lnTo>
                <a:lnTo>
                  <a:pt x="529" y="152"/>
                </a:lnTo>
                <a:lnTo>
                  <a:pt x="526" y="150"/>
                </a:lnTo>
                <a:lnTo>
                  <a:pt x="524" y="147"/>
                </a:lnTo>
                <a:lnTo>
                  <a:pt x="521" y="147"/>
                </a:lnTo>
                <a:lnTo>
                  <a:pt x="519" y="145"/>
                </a:lnTo>
                <a:lnTo>
                  <a:pt x="514" y="145"/>
                </a:lnTo>
                <a:lnTo>
                  <a:pt x="512" y="142"/>
                </a:lnTo>
                <a:lnTo>
                  <a:pt x="510" y="142"/>
                </a:lnTo>
                <a:lnTo>
                  <a:pt x="507" y="140"/>
                </a:lnTo>
                <a:lnTo>
                  <a:pt x="500" y="140"/>
                </a:lnTo>
                <a:lnTo>
                  <a:pt x="498" y="138"/>
                </a:lnTo>
                <a:lnTo>
                  <a:pt x="493" y="138"/>
                </a:lnTo>
                <a:lnTo>
                  <a:pt x="490" y="135"/>
                </a:lnTo>
                <a:lnTo>
                  <a:pt x="490" y="135"/>
                </a:lnTo>
                <a:close/>
              </a:path>
              <a:path w="547" h="172">
                <a:moveTo>
                  <a:pt x="481" y="94"/>
                </a:moveTo>
                <a:lnTo>
                  <a:pt x="481" y="118"/>
                </a:lnTo>
                <a:lnTo>
                  <a:pt x="478" y="121"/>
                </a:lnTo>
                <a:lnTo>
                  <a:pt x="478" y="128"/>
                </a:lnTo>
                <a:lnTo>
                  <a:pt x="476" y="130"/>
                </a:lnTo>
                <a:lnTo>
                  <a:pt x="476" y="133"/>
                </a:lnTo>
                <a:lnTo>
                  <a:pt x="474" y="138"/>
                </a:lnTo>
                <a:lnTo>
                  <a:pt x="474" y="140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1" y="152"/>
                </a:lnTo>
                <a:lnTo>
                  <a:pt x="459" y="154"/>
                </a:lnTo>
                <a:lnTo>
                  <a:pt x="459" y="157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2"/>
                </a:lnTo>
                <a:lnTo>
                  <a:pt x="447" y="162"/>
                </a:lnTo>
                <a:lnTo>
                  <a:pt x="442" y="164"/>
                </a:lnTo>
                <a:lnTo>
                  <a:pt x="440" y="164"/>
                </a:lnTo>
                <a:lnTo>
                  <a:pt x="438" y="166"/>
                </a:lnTo>
                <a:lnTo>
                  <a:pt x="430" y="166"/>
                </a:lnTo>
                <a:lnTo>
                  <a:pt x="428" y="169"/>
                </a:lnTo>
                <a:lnTo>
                  <a:pt x="428" y="171"/>
                </a:lnTo>
                <a:lnTo>
                  <a:pt x="430" y="171"/>
                </a:lnTo>
                <a:lnTo>
                  <a:pt x="433" y="169"/>
                </a:lnTo>
                <a:lnTo>
                  <a:pt x="442" y="169"/>
                </a:lnTo>
                <a:lnTo>
                  <a:pt x="445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2"/>
                </a:lnTo>
                <a:lnTo>
                  <a:pt x="461" y="162"/>
                </a:lnTo>
                <a:lnTo>
                  <a:pt x="461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7"/>
                </a:lnTo>
                <a:lnTo>
                  <a:pt x="471" y="154"/>
                </a:lnTo>
                <a:lnTo>
                  <a:pt x="474" y="152"/>
                </a:lnTo>
                <a:lnTo>
                  <a:pt x="476" y="150"/>
                </a:lnTo>
                <a:lnTo>
                  <a:pt x="478" y="147"/>
                </a:lnTo>
                <a:lnTo>
                  <a:pt x="481" y="145"/>
                </a:lnTo>
                <a:lnTo>
                  <a:pt x="481" y="142"/>
                </a:lnTo>
                <a:lnTo>
                  <a:pt x="483" y="140"/>
                </a:lnTo>
                <a:lnTo>
                  <a:pt x="483" y="135"/>
                </a:lnTo>
                <a:lnTo>
                  <a:pt x="485" y="133"/>
                </a:lnTo>
                <a:lnTo>
                  <a:pt x="485" y="123"/>
                </a:lnTo>
                <a:lnTo>
                  <a:pt x="488" y="118"/>
                </a:lnTo>
                <a:lnTo>
                  <a:pt x="488" y="106"/>
                </a:lnTo>
                <a:lnTo>
                  <a:pt x="493" y="102"/>
                </a:lnTo>
                <a:lnTo>
                  <a:pt x="481" y="94"/>
                </a:lnTo>
                <a:lnTo>
                  <a:pt x="481" y="94"/>
                </a:lnTo>
                <a:close/>
              </a:path>
              <a:path w="547" h="172">
                <a:moveTo>
                  <a:pt x="450" y="85"/>
                </a:moveTo>
                <a:lnTo>
                  <a:pt x="450" y="142"/>
                </a:lnTo>
                <a:lnTo>
                  <a:pt x="457" y="138"/>
                </a:lnTo>
                <a:lnTo>
                  <a:pt x="457" y="85"/>
                </a:lnTo>
                <a:lnTo>
                  <a:pt x="514" y="85"/>
                </a:lnTo>
                <a:lnTo>
                  <a:pt x="450" y="85"/>
                </a:lnTo>
                <a:lnTo>
                  <a:pt x="450" y="85"/>
                </a:lnTo>
                <a:close/>
              </a:path>
              <a:path w="547" h="172">
                <a:moveTo>
                  <a:pt x="450" y="75"/>
                </a:moveTo>
                <a:lnTo>
                  <a:pt x="450" y="80"/>
                </a:lnTo>
                <a:lnTo>
                  <a:pt x="459" y="80"/>
                </a:lnTo>
                <a:lnTo>
                  <a:pt x="450" y="75"/>
                </a:lnTo>
                <a:lnTo>
                  <a:pt x="450" y="75"/>
                </a:lnTo>
                <a:close/>
              </a:path>
              <a:path w="547" h="172">
                <a:moveTo>
                  <a:pt x="519" y="73"/>
                </a:moveTo>
                <a:lnTo>
                  <a:pt x="514" y="80"/>
                </a:lnTo>
                <a:lnTo>
                  <a:pt x="450" y="80"/>
                </a:lnTo>
                <a:lnTo>
                  <a:pt x="450" y="85"/>
                </a:lnTo>
                <a:lnTo>
                  <a:pt x="514" y="85"/>
                </a:lnTo>
                <a:lnTo>
                  <a:pt x="514" y="140"/>
                </a:lnTo>
                <a:lnTo>
                  <a:pt x="524" y="135"/>
                </a:lnTo>
                <a:lnTo>
                  <a:pt x="524" y="118"/>
                </a:lnTo>
                <a:lnTo>
                  <a:pt x="521" y="116"/>
                </a:lnTo>
                <a:lnTo>
                  <a:pt x="521" y="87"/>
                </a:lnTo>
                <a:lnTo>
                  <a:pt x="526" y="82"/>
                </a:lnTo>
                <a:lnTo>
                  <a:pt x="519" y="73"/>
                </a:lnTo>
                <a:lnTo>
                  <a:pt x="519" y="73"/>
                </a:lnTo>
                <a:close/>
              </a:path>
              <a:path w="547" h="172">
                <a:moveTo>
                  <a:pt x="536" y="56"/>
                </a:moveTo>
                <a:lnTo>
                  <a:pt x="529" y="63"/>
                </a:lnTo>
                <a:lnTo>
                  <a:pt x="425" y="63"/>
                </a:lnTo>
                <a:lnTo>
                  <a:pt x="430" y="70"/>
                </a:lnTo>
                <a:lnTo>
                  <a:pt x="433" y="70"/>
                </a:lnTo>
                <a:lnTo>
                  <a:pt x="435" y="68"/>
                </a:lnTo>
                <a:lnTo>
                  <a:pt x="545" y="68"/>
                </a:lnTo>
                <a:lnTo>
                  <a:pt x="536" y="56"/>
                </a:lnTo>
                <a:lnTo>
                  <a:pt x="536" y="56"/>
                </a:lnTo>
                <a:close/>
              </a:path>
              <a:path w="547" h="172">
                <a:moveTo>
                  <a:pt x="490" y="63"/>
                </a:moveTo>
                <a:lnTo>
                  <a:pt x="490" y="44"/>
                </a:lnTo>
                <a:lnTo>
                  <a:pt x="483" y="44"/>
                </a:lnTo>
                <a:lnTo>
                  <a:pt x="483" y="63"/>
                </a:lnTo>
                <a:lnTo>
                  <a:pt x="490" y="63"/>
                </a:lnTo>
                <a:close/>
              </a:path>
              <a:path w="547" h="172">
                <a:moveTo>
                  <a:pt x="517" y="32"/>
                </a:moveTo>
                <a:lnTo>
                  <a:pt x="510" y="39"/>
                </a:lnTo>
                <a:lnTo>
                  <a:pt x="447" y="39"/>
                </a:lnTo>
                <a:lnTo>
                  <a:pt x="452" y="46"/>
                </a:lnTo>
                <a:lnTo>
                  <a:pt x="457" y="46"/>
                </a:lnTo>
                <a:lnTo>
                  <a:pt x="461" y="44"/>
                </a:lnTo>
                <a:lnTo>
                  <a:pt x="526" y="44"/>
                </a:lnTo>
                <a:lnTo>
                  <a:pt x="517" y="32"/>
                </a:lnTo>
                <a:lnTo>
                  <a:pt x="517" y="32"/>
                </a:lnTo>
                <a:close/>
              </a:path>
              <a:path w="547" h="172">
                <a:moveTo>
                  <a:pt x="490" y="39"/>
                </a:moveTo>
                <a:lnTo>
                  <a:pt x="490" y="25"/>
                </a:lnTo>
                <a:lnTo>
                  <a:pt x="483" y="25"/>
                </a:lnTo>
                <a:lnTo>
                  <a:pt x="483" y="39"/>
                </a:lnTo>
                <a:lnTo>
                  <a:pt x="490" y="39"/>
                </a:lnTo>
                <a:close/>
              </a:path>
              <a:path w="547" h="172">
                <a:moveTo>
                  <a:pt x="524" y="10"/>
                </a:moveTo>
                <a:lnTo>
                  <a:pt x="517" y="20"/>
                </a:lnTo>
                <a:lnTo>
                  <a:pt x="438" y="20"/>
                </a:lnTo>
                <a:lnTo>
                  <a:pt x="442" y="27"/>
                </a:lnTo>
                <a:lnTo>
                  <a:pt x="445" y="25"/>
                </a:lnTo>
                <a:lnTo>
                  <a:pt x="534" y="25"/>
                </a:lnTo>
                <a:lnTo>
                  <a:pt x="524" y="10"/>
                </a:lnTo>
                <a:lnTo>
                  <a:pt x="524" y="10"/>
                </a:lnTo>
                <a:close/>
              </a:path>
              <a:path w="547" h="172">
                <a:moveTo>
                  <a:pt x="483" y="1"/>
                </a:moveTo>
                <a:lnTo>
                  <a:pt x="483" y="20"/>
                </a:lnTo>
                <a:lnTo>
                  <a:pt x="490" y="20"/>
                </a:lnTo>
                <a:lnTo>
                  <a:pt x="490" y="10"/>
                </a:lnTo>
                <a:lnTo>
                  <a:pt x="493" y="8"/>
                </a:lnTo>
                <a:lnTo>
                  <a:pt x="483" y="1"/>
                </a:lnTo>
                <a:lnTo>
                  <a:pt x="483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22" name="path 12722"/>
          <p:cNvSpPr/>
          <p:nvPr/>
        </p:nvSpPr>
        <p:spPr>
          <a:xfrm>
            <a:off x="13299186" y="9345421"/>
            <a:ext cx="347471" cy="109727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70" y="142"/>
                </a:moveTo>
                <a:lnTo>
                  <a:pt x="68" y="142"/>
                </a:lnTo>
                <a:lnTo>
                  <a:pt x="65" y="145"/>
                </a:lnTo>
                <a:lnTo>
                  <a:pt x="65" y="147"/>
                </a:lnTo>
                <a:lnTo>
                  <a:pt x="63" y="150"/>
                </a:lnTo>
                <a:lnTo>
                  <a:pt x="61" y="152"/>
                </a:lnTo>
                <a:lnTo>
                  <a:pt x="58" y="152"/>
                </a:lnTo>
                <a:lnTo>
                  <a:pt x="56" y="154"/>
                </a:lnTo>
                <a:lnTo>
                  <a:pt x="53" y="157"/>
                </a:lnTo>
                <a:lnTo>
                  <a:pt x="51" y="157"/>
                </a:lnTo>
                <a:lnTo>
                  <a:pt x="49" y="159"/>
                </a:lnTo>
                <a:lnTo>
                  <a:pt x="46" y="161"/>
                </a:lnTo>
                <a:lnTo>
                  <a:pt x="41" y="161"/>
                </a:lnTo>
                <a:lnTo>
                  <a:pt x="39" y="164"/>
                </a:lnTo>
                <a:lnTo>
                  <a:pt x="37" y="166"/>
                </a:lnTo>
                <a:lnTo>
                  <a:pt x="34" y="166"/>
                </a:lnTo>
                <a:lnTo>
                  <a:pt x="29" y="169"/>
                </a:lnTo>
                <a:lnTo>
                  <a:pt x="27" y="169"/>
                </a:lnTo>
                <a:lnTo>
                  <a:pt x="27" y="171"/>
                </a:lnTo>
                <a:lnTo>
                  <a:pt x="34" y="171"/>
                </a:lnTo>
                <a:lnTo>
                  <a:pt x="37" y="169"/>
                </a:lnTo>
                <a:lnTo>
                  <a:pt x="41" y="169"/>
                </a:lnTo>
                <a:lnTo>
                  <a:pt x="46" y="166"/>
                </a:lnTo>
                <a:lnTo>
                  <a:pt x="49" y="166"/>
                </a:lnTo>
                <a:lnTo>
                  <a:pt x="51" y="164"/>
                </a:lnTo>
                <a:lnTo>
                  <a:pt x="53" y="164"/>
                </a:lnTo>
                <a:lnTo>
                  <a:pt x="56" y="161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5"/>
                </a:lnTo>
                <a:lnTo>
                  <a:pt x="82" y="142"/>
                </a:lnTo>
                <a:lnTo>
                  <a:pt x="70" y="142"/>
                </a:lnTo>
                <a:lnTo>
                  <a:pt x="70" y="142"/>
                </a:lnTo>
                <a:close/>
              </a:path>
              <a:path w="547" h="172">
                <a:moveTo>
                  <a:pt x="51" y="111"/>
                </a:moveTo>
                <a:lnTo>
                  <a:pt x="29" y="135"/>
                </a:lnTo>
                <a:lnTo>
                  <a:pt x="22" y="135"/>
                </a:lnTo>
                <a:lnTo>
                  <a:pt x="22" y="140"/>
                </a:lnTo>
                <a:lnTo>
                  <a:pt x="22" y="142"/>
                </a:lnTo>
                <a:lnTo>
                  <a:pt x="20" y="145"/>
                </a:lnTo>
                <a:lnTo>
                  <a:pt x="29" y="157"/>
                </a:lnTo>
                <a:lnTo>
                  <a:pt x="29" y="152"/>
                </a:lnTo>
                <a:lnTo>
                  <a:pt x="32" y="150"/>
                </a:lnTo>
                <a:lnTo>
                  <a:pt x="34" y="145"/>
                </a:lnTo>
                <a:lnTo>
                  <a:pt x="34" y="142"/>
                </a:lnTo>
                <a:lnTo>
                  <a:pt x="37" y="140"/>
                </a:lnTo>
                <a:lnTo>
                  <a:pt x="39" y="138"/>
                </a:lnTo>
                <a:lnTo>
                  <a:pt x="39" y="133"/>
                </a:lnTo>
                <a:lnTo>
                  <a:pt x="41" y="130"/>
                </a:lnTo>
                <a:lnTo>
                  <a:pt x="44" y="128"/>
                </a:lnTo>
                <a:lnTo>
                  <a:pt x="44" y="125"/>
                </a:lnTo>
                <a:lnTo>
                  <a:pt x="46" y="123"/>
                </a:lnTo>
                <a:lnTo>
                  <a:pt x="49" y="118"/>
                </a:lnTo>
                <a:lnTo>
                  <a:pt x="51" y="116"/>
                </a:lnTo>
                <a:lnTo>
                  <a:pt x="53" y="113"/>
                </a:lnTo>
                <a:lnTo>
                  <a:pt x="51" y="111"/>
                </a:lnTo>
                <a:lnTo>
                  <a:pt x="51" y="111"/>
                </a:lnTo>
                <a:close/>
              </a:path>
              <a:path w="547" h="172">
                <a:moveTo>
                  <a:pt x="61" y="82"/>
                </a:moveTo>
                <a:lnTo>
                  <a:pt x="61" y="90"/>
                </a:lnTo>
                <a:lnTo>
                  <a:pt x="63" y="94"/>
                </a:lnTo>
                <a:lnTo>
                  <a:pt x="63" y="101"/>
                </a:lnTo>
                <a:lnTo>
                  <a:pt x="65" y="104"/>
                </a:lnTo>
                <a:lnTo>
                  <a:pt x="65" y="109"/>
                </a:lnTo>
                <a:lnTo>
                  <a:pt x="68" y="111"/>
                </a:lnTo>
                <a:lnTo>
                  <a:pt x="68" y="118"/>
                </a:lnTo>
                <a:lnTo>
                  <a:pt x="70" y="121"/>
                </a:lnTo>
                <a:lnTo>
                  <a:pt x="70" y="125"/>
                </a:lnTo>
                <a:lnTo>
                  <a:pt x="73" y="128"/>
                </a:lnTo>
                <a:lnTo>
                  <a:pt x="75" y="130"/>
                </a:lnTo>
                <a:lnTo>
                  <a:pt x="75" y="135"/>
                </a:lnTo>
                <a:lnTo>
                  <a:pt x="73" y="138"/>
                </a:lnTo>
                <a:lnTo>
                  <a:pt x="73" y="140"/>
                </a:lnTo>
                <a:lnTo>
                  <a:pt x="70" y="142"/>
                </a:lnTo>
                <a:lnTo>
                  <a:pt x="82" y="142"/>
                </a:lnTo>
                <a:lnTo>
                  <a:pt x="85" y="145"/>
                </a:lnTo>
                <a:lnTo>
                  <a:pt x="85" y="147"/>
                </a:lnTo>
                <a:lnTo>
                  <a:pt x="87" y="150"/>
                </a:lnTo>
                <a:lnTo>
                  <a:pt x="89" y="152"/>
                </a:lnTo>
                <a:lnTo>
                  <a:pt x="92" y="154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4" y="161"/>
                </a:lnTo>
                <a:lnTo>
                  <a:pt x="106" y="164"/>
                </a:lnTo>
                <a:lnTo>
                  <a:pt x="109" y="166"/>
                </a:lnTo>
                <a:lnTo>
                  <a:pt x="111" y="166"/>
                </a:lnTo>
                <a:lnTo>
                  <a:pt x="113" y="169"/>
                </a:lnTo>
                <a:lnTo>
                  <a:pt x="116" y="166"/>
                </a:lnTo>
                <a:lnTo>
                  <a:pt x="116" y="164"/>
                </a:lnTo>
                <a:lnTo>
                  <a:pt x="118" y="161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4"/>
                </a:lnTo>
                <a:lnTo>
                  <a:pt x="123" y="154"/>
                </a:lnTo>
                <a:lnTo>
                  <a:pt x="116" y="154"/>
                </a:lnTo>
                <a:lnTo>
                  <a:pt x="113" y="152"/>
                </a:lnTo>
                <a:lnTo>
                  <a:pt x="109" y="152"/>
                </a:lnTo>
                <a:lnTo>
                  <a:pt x="106" y="150"/>
                </a:lnTo>
                <a:lnTo>
                  <a:pt x="104" y="150"/>
                </a:lnTo>
                <a:lnTo>
                  <a:pt x="101" y="147"/>
                </a:lnTo>
                <a:lnTo>
                  <a:pt x="99" y="147"/>
                </a:lnTo>
                <a:lnTo>
                  <a:pt x="97" y="145"/>
                </a:lnTo>
                <a:lnTo>
                  <a:pt x="94" y="142"/>
                </a:lnTo>
                <a:lnTo>
                  <a:pt x="92" y="142"/>
                </a:lnTo>
                <a:lnTo>
                  <a:pt x="89" y="140"/>
                </a:lnTo>
                <a:lnTo>
                  <a:pt x="87" y="138"/>
                </a:lnTo>
                <a:lnTo>
                  <a:pt x="87" y="133"/>
                </a:lnTo>
                <a:lnTo>
                  <a:pt x="89" y="130"/>
                </a:lnTo>
                <a:lnTo>
                  <a:pt x="80" y="128"/>
                </a:lnTo>
                <a:lnTo>
                  <a:pt x="80" y="125"/>
                </a:lnTo>
                <a:lnTo>
                  <a:pt x="77" y="125"/>
                </a:lnTo>
                <a:lnTo>
                  <a:pt x="77" y="123"/>
                </a:lnTo>
                <a:lnTo>
                  <a:pt x="75" y="121"/>
                </a:lnTo>
                <a:lnTo>
                  <a:pt x="75" y="116"/>
                </a:lnTo>
                <a:lnTo>
                  <a:pt x="73" y="113"/>
                </a:lnTo>
                <a:lnTo>
                  <a:pt x="73" y="111"/>
                </a:lnTo>
                <a:lnTo>
                  <a:pt x="70" y="106"/>
                </a:lnTo>
                <a:lnTo>
                  <a:pt x="68" y="104"/>
                </a:lnTo>
                <a:lnTo>
                  <a:pt x="68" y="99"/>
                </a:lnTo>
                <a:lnTo>
                  <a:pt x="65" y="97"/>
                </a:lnTo>
                <a:lnTo>
                  <a:pt x="65" y="87"/>
                </a:lnTo>
                <a:lnTo>
                  <a:pt x="63" y="82"/>
                </a:lnTo>
                <a:lnTo>
                  <a:pt x="97" y="82"/>
                </a:lnTo>
                <a:lnTo>
                  <a:pt x="61" y="82"/>
                </a:lnTo>
                <a:lnTo>
                  <a:pt x="61" y="82"/>
                </a:lnTo>
                <a:close/>
              </a:path>
              <a:path w="547" h="172">
                <a:moveTo>
                  <a:pt x="111" y="82"/>
                </a:moveTo>
                <a:lnTo>
                  <a:pt x="61" y="82"/>
                </a:lnTo>
                <a:lnTo>
                  <a:pt x="97" y="82"/>
                </a:lnTo>
                <a:lnTo>
                  <a:pt x="97" y="90"/>
                </a:lnTo>
                <a:lnTo>
                  <a:pt x="94" y="94"/>
                </a:lnTo>
                <a:lnTo>
                  <a:pt x="94" y="97"/>
                </a:lnTo>
                <a:lnTo>
                  <a:pt x="92" y="101"/>
                </a:lnTo>
                <a:lnTo>
                  <a:pt x="92" y="104"/>
                </a:lnTo>
                <a:lnTo>
                  <a:pt x="89" y="109"/>
                </a:lnTo>
                <a:lnTo>
                  <a:pt x="89" y="111"/>
                </a:lnTo>
                <a:lnTo>
                  <a:pt x="87" y="113"/>
                </a:lnTo>
                <a:lnTo>
                  <a:pt x="87" y="118"/>
                </a:lnTo>
                <a:lnTo>
                  <a:pt x="85" y="121"/>
                </a:lnTo>
                <a:lnTo>
                  <a:pt x="85" y="123"/>
                </a:lnTo>
                <a:lnTo>
                  <a:pt x="82" y="125"/>
                </a:lnTo>
                <a:lnTo>
                  <a:pt x="80" y="128"/>
                </a:lnTo>
                <a:lnTo>
                  <a:pt x="89" y="130"/>
                </a:lnTo>
                <a:lnTo>
                  <a:pt x="89" y="128"/>
                </a:lnTo>
                <a:lnTo>
                  <a:pt x="92" y="125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99" y="106"/>
                </a:lnTo>
                <a:lnTo>
                  <a:pt x="101" y="101"/>
                </a:lnTo>
                <a:lnTo>
                  <a:pt x="101" y="99"/>
                </a:lnTo>
                <a:lnTo>
                  <a:pt x="104" y="94"/>
                </a:lnTo>
                <a:lnTo>
                  <a:pt x="104" y="92"/>
                </a:lnTo>
                <a:lnTo>
                  <a:pt x="106" y="87"/>
                </a:lnTo>
                <a:lnTo>
                  <a:pt x="111" y="82"/>
                </a:lnTo>
                <a:lnTo>
                  <a:pt x="111" y="82"/>
                </a:lnTo>
                <a:close/>
              </a:path>
              <a:path w="547" h="172">
                <a:moveTo>
                  <a:pt x="101" y="73"/>
                </a:moveTo>
                <a:lnTo>
                  <a:pt x="97" y="80"/>
                </a:lnTo>
                <a:lnTo>
                  <a:pt x="49" y="80"/>
                </a:lnTo>
                <a:lnTo>
                  <a:pt x="53" y="85"/>
                </a:lnTo>
                <a:lnTo>
                  <a:pt x="58" y="82"/>
                </a:lnTo>
                <a:lnTo>
                  <a:pt x="111" y="82"/>
                </a:lnTo>
                <a:lnTo>
                  <a:pt x="101" y="73"/>
                </a:lnTo>
                <a:lnTo>
                  <a:pt x="101" y="73"/>
                </a:lnTo>
                <a:close/>
              </a:path>
              <a:path w="547" h="172">
                <a:moveTo>
                  <a:pt x="37" y="65"/>
                </a:moveTo>
                <a:lnTo>
                  <a:pt x="22" y="68"/>
                </a:lnTo>
                <a:lnTo>
                  <a:pt x="22" y="135"/>
                </a:lnTo>
                <a:lnTo>
                  <a:pt x="29" y="135"/>
                </a:lnTo>
                <a:lnTo>
                  <a:pt x="29" y="73"/>
                </a:lnTo>
                <a:lnTo>
                  <a:pt x="37" y="65"/>
                </a:lnTo>
                <a:lnTo>
                  <a:pt x="37" y="65"/>
                </a:lnTo>
                <a:close/>
              </a:path>
              <a:path w="547" h="172">
                <a:moveTo>
                  <a:pt x="27" y="56"/>
                </a:moveTo>
                <a:lnTo>
                  <a:pt x="22" y="65"/>
                </a:lnTo>
                <a:lnTo>
                  <a:pt x="1" y="65"/>
                </a:lnTo>
                <a:lnTo>
                  <a:pt x="5" y="70"/>
                </a:lnTo>
                <a:lnTo>
                  <a:pt x="10" y="70"/>
                </a:lnTo>
                <a:lnTo>
                  <a:pt x="13" y="68"/>
                </a:lnTo>
                <a:lnTo>
                  <a:pt x="22" y="68"/>
                </a:lnTo>
                <a:lnTo>
                  <a:pt x="37" y="65"/>
                </a:lnTo>
                <a:lnTo>
                  <a:pt x="27" y="56"/>
                </a:lnTo>
                <a:lnTo>
                  <a:pt x="27" y="56"/>
                </a:lnTo>
                <a:close/>
              </a:path>
              <a:path w="547" h="172">
                <a:moveTo>
                  <a:pt x="118" y="53"/>
                </a:moveTo>
                <a:lnTo>
                  <a:pt x="116" y="56"/>
                </a:lnTo>
                <a:lnTo>
                  <a:pt x="104" y="56"/>
                </a:lnTo>
                <a:lnTo>
                  <a:pt x="89" y="58"/>
                </a:lnTo>
                <a:lnTo>
                  <a:pt x="92" y="61"/>
                </a:lnTo>
                <a:lnTo>
                  <a:pt x="92" y="63"/>
                </a:lnTo>
                <a:lnTo>
                  <a:pt x="94" y="65"/>
                </a:lnTo>
                <a:lnTo>
                  <a:pt x="123" y="65"/>
                </a:lnTo>
                <a:lnTo>
                  <a:pt x="125" y="63"/>
                </a:lnTo>
                <a:lnTo>
                  <a:pt x="123" y="61"/>
                </a:lnTo>
                <a:lnTo>
                  <a:pt x="123" y="56"/>
                </a:lnTo>
                <a:lnTo>
                  <a:pt x="121" y="56"/>
                </a:lnTo>
                <a:lnTo>
                  <a:pt x="118" y="53"/>
                </a:lnTo>
                <a:lnTo>
                  <a:pt x="118" y="53"/>
                </a:lnTo>
                <a:close/>
              </a:path>
              <a:path w="547" h="172">
                <a:moveTo>
                  <a:pt x="58" y="18"/>
                </a:moveTo>
                <a:lnTo>
                  <a:pt x="58" y="39"/>
                </a:lnTo>
                <a:lnTo>
                  <a:pt x="56" y="44"/>
                </a:lnTo>
                <a:lnTo>
                  <a:pt x="56" y="53"/>
                </a:lnTo>
                <a:lnTo>
                  <a:pt x="53" y="56"/>
                </a:lnTo>
                <a:lnTo>
                  <a:pt x="53" y="58"/>
                </a:lnTo>
                <a:lnTo>
                  <a:pt x="51" y="61"/>
                </a:lnTo>
                <a:lnTo>
                  <a:pt x="51" y="63"/>
                </a:lnTo>
                <a:lnTo>
                  <a:pt x="49" y="65"/>
                </a:lnTo>
                <a:lnTo>
                  <a:pt x="46" y="68"/>
                </a:lnTo>
                <a:lnTo>
                  <a:pt x="46" y="70"/>
                </a:lnTo>
                <a:lnTo>
                  <a:pt x="44" y="75"/>
                </a:lnTo>
                <a:lnTo>
                  <a:pt x="41" y="78"/>
                </a:lnTo>
                <a:lnTo>
                  <a:pt x="37" y="80"/>
                </a:lnTo>
                <a:lnTo>
                  <a:pt x="34" y="82"/>
                </a:lnTo>
                <a:lnTo>
                  <a:pt x="37" y="85"/>
                </a:lnTo>
                <a:lnTo>
                  <a:pt x="39" y="82"/>
                </a:lnTo>
                <a:lnTo>
                  <a:pt x="41" y="80"/>
                </a:lnTo>
                <a:lnTo>
                  <a:pt x="44" y="78"/>
                </a:lnTo>
                <a:lnTo>
                  <a:pt x="46" y="75"/>
                </a:lnTo>
                <a:lnTo>
                  <a:pt x="49" y="75"/>
                </a:lnTo>
                <a:lnTo>
                  <a:pt x="51" y="73"/>
                </a:lnTo>
                <a:lnTo>
                  <a:pt x="53" y="70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1" y="56"/>
                </a:lnTo>
                <a:lnTo>
                  <a:pt x="63" y="53"/>
                </a:lnTo>
                <a:lnTo>
                  <a:pt x="63" y="49"/>
                </a:lnTo>
                <a:lnTo>
                  <a:pt x="65" y="46"/>
                </a:lnTo>
                <a:lnTo>
                  <a:pt x="65" y="18"/>
                </a:lnTo>
                <a:lnTo>
                  <a:pt x="89" y="18"/>
                </a:lnTo>
                <a:lnTo>
                  <a:pt x="58" y="18"/>
                </a:lnTo>
                <a:lnTo>
                  <a:pt x="58" y="18"/>
                </a:lnTo>
                <a:close/>
              </a:path>
              <a:path w="547" h="172">
                <a:moveTo>
                  <a:pt x="58" y="8"/>
                </a:moveTo>
                <a:lnTo>
                  <a:pt x="58" y="18"/>
                </a:lnTo>
                <a:lnTo>
                  <a:pt x="89" y="18"/>
                </a:lnTo>
                <a:lnTo>
                  <a:pt x="89" y="58"/>
                </a:lnTo>
                <a:lnTo>
                  <a:pt x="104" y="56"/>
                </a:lnTo>
                <a:lnTo>
                  <a:pt x="101" y="56"/>
                </a:lnTo>
                <a:lnTo>
                  <a:pt x="99" y="53"/>
                </a:lnTo>
                <a:lnTo>
                  <a:pt x="99" y="20"/>
                </a:lnTo>
                <a:lnTo>
                  <a:pt x="104" y="15"/>
                </a:lnTo>
                <a:lnTo>
                  <a:pt x="65" y="13"/>
                </a:lnTo>
                <a:lnTo>
                  <a:pt x="58" y="8"/>
                </a:lnTo>
                <a:lnTo>
                  <a:pt x="58" y="8"/>
                </a:lnTo>
                <a:close/>
              </a:path>
              <a:path w="547" h="172">
                <a:moveTo>
                  <a:pt x="94" y="5"/>
                </a:moveTo>
                <a:lnTo>
                  <a:pt x="89" y="13"/>
                </a:lnTo>
                <a:lnTo>
                  <a:pt x="65" y="13"/>
                </a:lnTo>
                <a:lnTo>
                  <a:pt x="104" y="15"/>
                </a:lnTo>
                <a:lnTo>
                  <a:pt x="94" y="5"/>
                </a:lnTo>
                <a:lnTo>
                  <a:pt x="94" y="5"/>
                </a:lnTo>
                <a:close/>
              </a:path>
              <a:path w="547" h="172">
                <a:moveTo>
                  <a:pt x="17" y="5"/>
                </a:moveTo>
                <a:lnTo>
                  <a:pt x="15" y="8"/>
                </a:lnTo>
                <a:lnTo>
                  <a:pt x="17" y="13"/>
                </a:lnTo>
                <a:lnTo>
                  <a:pt x="20" y="15"/>
                </a:lnTo>
                <a:lnTo>
                  <a:pt x="20" y="20"/>
                </a:lnTo>
                <a:lnTo>
                  <a:pt x="22" y="22"/>
                </a:lnTo>
                <a:lnTo>
                  <a:pt x="22" y="32"/>
                </a:lnTo>
                <a:lnTo>
                  <a:pt x="25" y="34"/>
                </a:lnTo>
                <a:lnTo>
                  <a:pt x="25" y="37"/>
                </a:lnTo>
                <a:lnTo>
                  <a:pt x="27" y="39"/>
                </a:lnTo>
                <a:lnTo>
                  <a:pt x="29" y="37"/>
                </a:lnTo>
                <a:lnTo>
                  <a:pt x="29" y="34"/>
                </a:lnTo>
                <a:lnTo>
                  <a:pt x="32" y="32"/>
                </a:lnTo>
                <a:lnTo>
                  <a:pt x="32" y="22"/>
                </a:lnTo>
                <a:lnTo>
                  <a:pt x="29" y="18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7" y="5"/>
                </a:lnTo>
                <a:lnTo>
                  <a:pt x="17" y="5"/>
                </a:lnTo>
                <a:close/>
              </a:path>
              <a:path w="547" h="172">
                <a:moveTo>
                  <a:pt x="190" y="118"/>
                </a:moveTo>
                <a:lnTo>
                  <a:pt x="169" y="145"/>
                </a:lnTo>
                <a:lnTo>
                  <a:pt x="178" y="145"/>
                </a:lnTo>
                <a:lnTo>
                  <a:pt x="178" y="142"/>
                </a:lnTo>
                <a:lnTo>
                  <a:pt x="181" y="138"/>
                </a:lnTo>
                <a:lnTo>
                  <a:pt x="183" y="133"/>
                </a:lnTo>
                <a:lnTo>
                  <a:pt x="185" y="130"/>
                </a:lnTo>
                <a:lnTo>
                  <a:pt x="188" y="125"/>
                </a:lnTo>
                <a:lnTo>
                  <a:pt x="190" y="121"/>
                </a:lnTo>
                <a:lnTo>
                  <a:pt x="190" y="118"/>
                </a:lnTo>
                <a:lnTo>
                  <a:pt x="190" y="118"/>
                </a:lnTo>
                <a:close/>
              </a:path>
              <a:path w="547" h="172">
                <a:moveTo>
                  <a:pt x="224" y="73"/>
                </a:moveTo>
                <a:lnTo>
                  <a:pt x="217" y="73"/>
                </a:lnTo>
                <a:lnTo>
                  <a:pt x="217" y="138"/>
                </a:lnTo>
                <a:lnTo>
                  <a:pt x="217" y="171"/>
                </a:lnTo>
                <a:lnTo>
                  <a:pt x="226" y="166"/>
                </a:lnTo>
                <a:lnTo>
                  <a:pt x="226" y="161"/>
                </a:lnTo>
                <a:lnTo>
                  <a:pt x="224" y="159"/>
                </a:lnTo>
                <a:lnTo>
                  <a:pt x="224" y="73"/>
                </a:lnTo>
                <a:lnTo>
                  <a:pt x="224" y="73"/>
                </a:lnTo>
                <a:close/>
              </a:path>
              <a:path w="547" h="172">
                <a:moveTo>
                  <a:pt x="173" y="70"/>
                </a:moveTo>
                <a:lnTo>
                  <a:pt x="161" y="73"/>
                </a:lnTo>
                <a:lnTo>
                  <a:pt x="161" y="147"/>
                </a:lnTo>
                <a:lnTo>
                  <a:pt x="159" y="150"/>
                </a:lnTo>
                <a:lnTo>
                  <a:pt x="159" y="152"/>
                </a:lnTo>
                <a:lnTo>
                  <a:pt x="166" y="164"/>
                </a:lnTo>
                <a:lnTo>
                  <a:pt x="169" y="164"/>
                </a:lnTo>
                <a:lnTo>
                  <a:pt x="169" y="161"/>
                </a:lnTo>
                <a:lnTo>
                  <a:pt x="171" y="159"/>
                </a:lnTo>
                <a:lnTo>
                  <a:pt x="171" y="157"/>
                </a:lnTo>
                <a:lnTo>
                  <a:pt x="173" y="154"/>
                </a:lnTo>
                <a:lnTo>
                  <a:pt x="173" y="150"/>
                </a:lnTo>
                <a:lnTo>
                  <a:pt x="176" y="147"/>
                </a:lnTo>
                <a:lnTo>
                  <a:pt x="178" y="145"/>
                </a:lnTo>
                <a:lnTo>
                  <a:pt x="169" y="145"/>
                </a:lnTo>
                <a:lnTo>
                  <a:pt x="169" y="75"/>
                </a:lnTo>
                <a:lnTo>
                  <a:pt x="173" y="70"/>
                </a:lnTo>
                <a:lnTo>
                  <a:pt x="173" y="70"/>
                </a:lnTo>
                <a:close/>
              </a:path>
              <a:path w="547" h="172">
                <a:moveTo>
                  <a:pt x="166" y="61"/>
                </a:moveTo>
                <a:lnTo>
                  <a:pt x="161" y="68"/>
                </a:lnTo>
                <a:lnTo>
                  <a:pt x="137" y="68"/>
                </a:lnTo>
                <a:lnTo>
                  <a:pt x="142" y="75"/>
                </a:lnTo>
                <a:lnTo>
                  <a:pt x="145" y="75"/>
                </a:lnTo>
                <a:lnTo>
                  <a:pt x="147" y="73"/>
                </a:lnTo>
                <a:lnTo>
                  <a:pt x="161" y="73"/>
                </a:lnTo>
                <a:lnTo>
                  <a:pt x="173" y="70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547" h="172">
                <a:moveTo>
                  <a:pt x="257" y="61"/>
                </a:moveTo>
                <a:lnTo>
                  <a:pt x="250" y="70"/>
                </a:lnTo>
                <a:lnTo>
                  <a:pt x="178" y="70"/>
                </a:lnTo>
                <a:lnTo>
                  <a:pt x="185" y="75"/>
                </a:lnTo>
                <a:lnTo>
                  <a:pt x="195" y="75"/>
                </a:lnTo>
                <a:lnTo>
                  <a:pt x="197" y="73"/>
                </a:lnTo>
                <a:lnTo>
                  <a:pt x="267" y="73"/>
                </a:lnTo>
                <a:lnTo>
                  <a:pt x="257" y="61"/>
                </a:lnTo>
                <a:lnTo>
                  <a:pt x="257" y="61"/>
                </a:lnTo>
                <a:close/>
              </a:path>
              <a:path w="547" h="172">
                <a:moveTo>
                  <a:pt x="154" y="8"/>
                </a:moveTo>
                <a:lnTo>
                  <a:pt x="154" y="10"/>
                </a:lnTo>
                <a:lnTo>
                  <a:pt x="157" y="13"/>
                </a:lnTo>
                <a:lnTo>
                  <a:pt x="159" y="18"/>
                </a:lnTo>
                <a:lnTo>
                  <a:pt x="161" y="20"/>
                </a:lnTo>
                <a:lnTo>
                  <a:pt x="161" y="22"/>
                </a:lnTo>
                <a:lnTo>
                  <a:pt x="164" y="25"/>
                </a:lnTo>
                <a:lnTo>
                  <a:pt x="166" y="27"/>
                </a:lnTo>
                <a:lnTo>
                  <a:pt x="166" y="32"/>
                </a:lnTo>
                <a:lnTo>
                  <a:pt x="169" y="37"/>
                </a:lnTo>
                <a:lnTo>
                  <a:pt x="169" y="39"/>
                </a:lnTo>
                <a:lnTo>
                  <a:pt x="171" y="39"/>
                </a:lnTo>
                <a:lnTo>
                  <a:pt x="173" y="37"/>
                </a:lnTo>
                <a:lnTo>
                  <a:pt x="176" y="34"/>
                </a:lnTo>
                <a:lnTo>
                  <a:pt x="176" y="27"/>
                </a:lnTo>
                <a:lnTo>
                  <a:pt x="173" y="22"/>
                </a:lnTo>
                <a:lnTo>
                  <a:pt x="171" y="20"/>
                </a:lnTo>
                <a:lnTo>
                  <a:pt x="169" y="18"/>
                </a:lnTo>
                <a:lnTo>
                  <a:pt x="166" y="15"/>
                </a:lnTo>
                <a:lnTo>
                  <a:pt x="164" y="13"/>
                </a:lnTo>
                <a:lnTo>
                  <a:pt x="161" y="13"/>
                </a:lnTo>
                <a:lnTo>
                  <a:pt x="157" y="10"/>
                </a:lnTo>
                <a:lnTo>
                  <a:pt x="154" y="8"/>
                </a:lnTo>
                <a:lnTo>
                  <a:pt x="154" y="8"/>
                </a:lnTo>
                <a:close/>
              </a:path>
              <a:path w="547" h="172">
                <a:moveTo>
                  <a:pt x="217" y="5"/>
                </a:moveTo>
                <a:lnTo>
                  <a:pt x="217" y="70"/>
                </a:lnTo>
                <a:lnTo>
                  <a:pt x="224" y="70"/>
                </a:lnTo>
                <a:lnTo>
                  <a:pt x="224" y="20"/>
                </a:lnTo>
                <a:lnTo>
                  <a:pt x="229" y="15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339" y="65"/>
                </a:moveTo>
                <a:lnTo>
                  <a:pt x="339" y="121"/>
                </a:lnTo>
                <a:lnTo>
                  <a:pt x="337" y="125"/>
                </a:lnTo>
                <a:lnTo>
                  <a:pt x="337" y="135"/>
                </a:lnTo>
                <a:lnTo>
                  <a:pt x="334" y="138"/>
                </a:lnTo>
                <a:lnTo>
                  <a:pt x="334" y="145"/>
                </a:lnTo>
                <a:lnTo>
                  <a:pt x="332" y="147"/>
                </a:lnTo>
                <a:lnTo>
                  <a:pt x="330" y="150"/>
                </a:lnTo>
                <a:lnTo>
                  <a:pt x="330" y="152"/>
                </a:lnTo>
                <a:lnTo>
                  <a:pt x="327" y="154"/>
                </a:lnTo>
                <a:lnTo>
                  <a:pt x="325" y="157"/>
                </a:lnTo>
                <a:lnTo>
                  <a:pt x="322" y="159"/>
                </a:lnTo>
                <a:lnTo>
                  <a:pt x="320" y="161"/>
                </a:lnTo>
                <a:lnTo>
                  <a:pt x="317" y="164"/>
                </a:lnTo>
                <a:lnTo>
                  <a:pt x="315" y="166"/>
                </a:lnTo>
                <a:lnTo>
                  <a:pt x="313" y="169"/>
                </a:lnTo>
                <a:lnTo>
                  <a:pt x="313" y="171"/>
                </a:lnTo>
                <a:lnTo>
                  <a:pt x="315" y="171"/>
                </a:lnTo>
                <a:lnTo>
                  <a:pt x="317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1"/>
                </a:lnTo>
                <a:lnTo>
                  <a:pt x="330" y="159"/>
                </a:lnTo>
                <a:lnTo>
                  <a:pt x="332" y="157"/>
                </a:lnTo>
                <a:lnTo>
                  <a:pt x="334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5"/>
                </a:lnTo>
                <a:lnTo>
                  <a:pt x="341" y="142"/>
                </a:lnTo>
                <a:lnTo>
                  <a:pt x="341" y="135"/>
                </a:lnTo>
                <a:lnTo>
                  <a:pt x="344" y="133"/>
                </a:lnTo>
                <a:lnTo>
                  <a:pt x="344" y="123"/>
                </a:lnTo>
                <a:lnTo>
                  <a:pt x="346" y="121"/>
                </a:lnTo>
                <a:lnTo>
                  <a:pt x="346" y="78"/>
                </a:lnTo>
                <a:lnTo>
                  <a:pt x="351" y="75"/>
                </a:lnTo>
                <a:lnTo>
                  <a:pt x="339" y="65"/>
                </a:lnTo>
                <a:lnTo>
                  <a:pt x="339" y="65"/>
                </a:lnTo>
                <a:close/>
              </a:path>
              <a:path w="547" h="172">
                <a:moveTo>
                  <a:pt x="368" y="65"/>
                </a:moveTo>
                <a:lnTo>
                  <a:pt x="368" y="82"/>
                </a:lnTo>
                <a:lnTo>
                  <a:pt x="370" y="85"/>
                </a:lnTo>
                <a:lnTo>
                  <a:pt x="370" y="147"/>
                </a:lnTo>
                <a:lnTo>
                  <a:pt x="368" y="150"/>
                </a:lnTo>
                <a:lnTo>
                  <a:pt x="368" y="154"/>
                </a:lnTo>
                <a:lnTo>
                  <a:pt x="368" y="159"/>
                </a:lnTo>
                <a:lnTo>
                  <a:pt x="368" y="169"/>
                </a:lnTo>
                <a:lnTo>
                  <a:pt x="377" y="164"/>
                </a:lnTo>
                <a:lnTo>
                  <a:pt x="377" y="80"/>
                </a:lnTo>
                <a:lnTo>
                  <a:pt x="380" y="75"/>
                </a:lnTo>
                <a:lnTo>
                  <a:pt x="368" y="65"/>
                </a:lnTo>
                <a:lnTo>
                  <a:pt x="368" y="65"/>
                </a:lnTo>
                <a:close/>
              </a:path>
              <a:path w="547" h="172">
                <a:moveTo>
                  <a:pt x="325" y="22"/>
                </a:moveTo>
                <a:lnTo>
                  <a:pt x="313" y="22"/>
                </a:lnTo>
                <a:lnTo>
                  <a:pt x="301" y="68"/>
                </a:lnTo>
                <a:lnTo>
                  <a:pt x="303" y="70"/>
                </a:lnTo>
                <a:lnTo>
                  <a:pt x="305" y="75"/>
                </a:lnTo>
                <a:lnTo>
                  <a:pt x="308" y="78"/>
                </a:lnTo>
                <a:lnTo>
                  <a:pt x="310" y="82"/>
                </a:lnTo>
                <a:lnTo>
                  <a:pt x="310" y="85"/>
                </a:lnTo>
                <a:lnTo>
                  <a:pt x="313" y="87"/>
                </a:lnTo>
                <a:lnTo>
                  <a:pt x="313" y="97"/>
                </a:lnTo>
                <a:lnTo>
                  <a:pt x="315" y="99"/>
                </a:lnTo>
                <a:lnTo>
                  <a:pt x="315" y="109"/>
                </a:lnTo>
                <a:lnTo>
                  <a:pt x="313" y="111"/>
                </a:lnTo>
                <a:lnTo>
                  <a:pt x="313" y="113"/>
                </a:lnTo>
                <a:lnTo>
                  <a:pt x="310" y="116"/>
                </a:lnTo>
                <a:lnTo>
                  <a:pt x="310" y="118"/>
                </a:lnTo>
                <a:lnTo>
                  <a:pt x="308" y="118"/>
                </a:lnTo>
                <a:lnTo>
                  <a:pt x="291" y="118"/>
                </a:lnTo>
                <a:lnTo>
                  <a:pt x="293" y="118"/>
                </a:lnTo>
                <a:lnTo>
                  <a:pt x="296" y="121"/>
                </a:lnTo>
                <a:lnTo>
                  <a:pt x="298" y="123"/>
                </a:lnTo>
                <a:lnTo>
                  <a:pt x="301" y="125"/>
                </a:lnTo>
                <a:lnTo>
                  <a:pt x="303" y="128"/>
                </a:lnTo>
                <a:lnTo>
                  <a:pt x="303" y="133"/>
                </a:lnTo>
                <a:lnTo>
                  <a:pt x="305" y="133"/>
                </a:lnTo>
                <a:lnTo>
                  <a:pt x="308" y="130"/>
                </a:lnTo>
                <a:lnTo>
                  <a:pt x="310" y="128"/>
                </a:lnTo>
                <a:lnTo>
                  <a:pt x="313" y="128"/>
                </a:lnTo>
                <a:lnTo>
                  <a:pt x="315" y="125"/>
                </a:lnTo>
                <a:lnTo>
                  <a:pt x="317" y="123"/>
                </a:lnTo>
                <a:lnTo>
                  <a:pt x="317" y="121"/>
                </a:lnTo>
                <a:lnTo>
                  <a:pt x="320" y="118"/>
                </a:lnTo>
                <a:lnTo>
                  <a:pt x="320" y="116"/>
                </a:lnTo>
                <a:lnTo>
                  <a:pt x="322" y="111"/>
                </a:lnTo>
                <a:lnTo>
                  <a:pt x="322" y="99"/>
                </a:lnTo>
                <a:lnTo>
                  <a:pt x="320" y="97"/>
                </a:lnTo>
                <a:lnTo>
                  <a:pt x="320" y="94"/>
                </a:lnTo>
                <a:lnTo>
                  <a:pt x="317" y="90"/>
                </a:lnTo>
                <a:lnTo>
                  <a:pt x="317" y="87"/>
                </a:lnTo>
                <a:lnTo>
                  <a:pt x="315" y="85"/>
                </a:lnTo>
                <a:lnTo>
                  <a:pt x="315" y="82"/>
                </a:lnTo>
                <a:lnTo>
                  <a:pt x="313" y="80"/>
                </a:lnTo>
                <a:lnTo>
                  <a:pt x="310" y="75"/>
                </a:lnTo>
                <a:lnTo>
                  <a:pt x="308" y="73"/>
                </a:lnTo>
                <a:lnTo>
                  <a:pt x="305" y="70"/>
                </a:lnTo>
                <a:lnTo>
                  <a:pt x="305" y="65"/>
                </a:lnTo>
                <a:lnTo>
                  <a:pt x="308" y="61"/>
                </a:lnTo>
                <a:lnTo>
                  <a:pt x="308" y="56"/>
                </a:lnTo>
                <a:lnTo>
                  <a:pt x="310" y="53"/>
                </a:lnTo>
                <a:lnTo>
                  <a:pt x="310" y="49"/>
                </a:lnTo>
                <a:lnTo>
                  <a:pt x="313" y="46"/>
                </a:lnTo>
                <a:lnTo>
                  <a:pt x="313" y="41"/>
                </a:lnTo>
                <a:lnTo>
                  <a:pt x="315" y="39"/>
                </a:lnTo>
                <a:lnTo>
                  <a:pt x="315" y="37"/>
                </a:lnTo>
                <a:lnTo>
                  <a:pt x="317" y="32"/>
                </a:lnTo>
                <a:lnTo>
                  <a:pt x="317" y="30"/>
                </a:lnTo>
                <a:lnTo>
                  <a:pt x="320" y="27"/>
                </a:lnTo>
                <a:lnTo>
                  <a:pt x="320" y="25"/>
                </a:lnTo>
                <a:lnTo>
                  <a:pt x="325" y="22"/>
                </a:lnTo>
                <a:lnTo>
                  <a:pt x="325" y="22"/>
                </a:lnTo>
                <a:close/>
              </a:path>
              <a:path w="547" h="172">
                <a:moveTo>
                  <a:pt x="349" y="18"/>
                </a:moveTo>
                <a:lnTo>
                  <a:pt x="349" y="20"/>
                </a:lnTo>
                <a:lnTo>
                  <a:pt x="346" y="25"/>
                </a:lnTo>
                <a:lnTo>
                  <a:pt x="344" y="30"/>
                </a:lnTo>
                <a:lnTo>
                  <a:pt x="344" y="34"/>
                </a:lnTo>
                <a:lnTo>
                  <a:pt x="341" y="37"/>
                </a:lnTo>
                <a:lnTo>
                  <a:pt x="341" y="39"/>
                </a:lnTo>
                <a:lnTo>
                  <a:pt x="339" y="41"/>
                </a:lnTo>
                <a:lnTo>
                  <a:pt x="337" y="46"/>
                </a:lnTo>
                <a:lnTo>
                  <a:pt x="337" y="49"/>
                </a:lnTo>
                <a:lnTo>
                  <a:pt x="334" y="51"/>
                </a:lnTo>
                <a:lnTo>
                  <a:pt x="332" y="53"/>
                </a:lnTo>
                <a:lnTo>
                  <a:pt x="332" y="56"/>
                </a:lnTo>
                <a:lnTo>
                  <a:pt x="330" y="58"/>
                </a:lnTo>
                <a:lnTo>
                  <a:pt x="327" y="61"/>
                </a:lnTo>
                <a:lnTo>
                  <a:pt x="325" y="65"/>
                </a:lnTo>
                <a:lnTo>
                  <a:pt x="322" y="68"/>
                </a:lnTo>
                <a:lnTo>
                  <a:pt x="320" y="70"/>
                </a:lnTo>
                <a:lnTo>
                  <a:pt x="317" y="73"/>
                </a:lnTo>
                <a:lnTo>
                  <a:pt x="315" y="75"/>
                </a:lnTo>
                <a:lnTo>
                  <a:pt x="317" y="78"/>
                </a:lnTo>
                <a:lnTo>
                  <a:pt x="320" y="75"/>
                </a:lnTo>
                <a:lnTo>
                  <a:pt x="322" y="73"/>
                </a:lnTo>
                <a:lnTo>
                  <a:pt x="325" y="70"/>
                </a:lnTo>
                <a:lnTo>
                  <a:pt x="327" y="68"/>
                </a:lnTo>
                <a:lnTo>
                  <a:pt x="330" y="68"/>
                </a:lnTo>
                <a:lnTo>
                  <a:pt x="332" y="65"/>
                </a:lnTo>
                <a:lnTo>
                  <a:pt x="334" y="63"/>
                </a:lnTo>
                <a:lnTo>
                  <a:pt x="337" y="61"/>
                </a:lnTo>
                <a:lnTo>
                  <a:pt x="337" y="56"/>
                </a:lnTo>
                <a:lnTo>
                  <a:pt x="339" y="56"/>
                </a:lnTo>
                <a:lnTo>
                  <a:pt x="341" y="53"/>
                </a:lnTo>
                <a:lnTo>
                  <a:pt x="341" y="51"/>
                </a:lnTo>
                <a:lnTo>
                  <a:pt x="344" y="49"/>
                </a:lnTo>
                <a:lnTo>
                  <a:pt x="344" y="46"/>
                </a:lnTo>
                <a:lnTo>
                  <a:pt x="346" y="44"/>
                </a:lnTo>
                <a:lnTo>
                  <a:pt x="349" y="39"/>
                </a:lnTo>
                <a:lnTo>
                  <a:pt x="349" y="37"/>
                </a:lnTo>
                <a:lnTo>
                  <a:pt x="351" y="34"/>
                </a:lnTo>
                <a:lnTo>
                  <a:pt x="353" y="30"/>
                </a:lnTo>
                <a:lnTo>
                  <a:pt x="353" y="25"/>
                </a:lnTo>
                <a:lnTo>
                  <a:pt x="356" y="22"/>
                </a:lnTo>
                <a:lnTo>
                  <a:pt x="358" y="18"/>
                </a:lnTo>
                <a:lnTo>
                  <a:pt x="349" y="18"/>
                </a:lnTo>
                <a:lnTo>
                  <a:pt x="349" y="18"/>
                </a:lnTo>
                <a:close/>
              </a:path>
              <a:path w="547" h="172">
                <a:moveTo>
                  <a:pt x="317" y="13"/>
                </a:moveTo>
                <a:lnTo>
                  <a:pt x="313" y="18"/>
                </a:lnTo>
                <a:lnTo>
                  <a:pt x="291" y="18"/>
                </a:lnTo>
                <a:lnTo>
                  <a:pt x="284" y="20"/>
                </a:lnTo>
                <a:lnTo>
                  <a:pt x="284" y="116"/>
                </a:lnTo>
                <a:lnTo>
                  <a:pt x="284" y="121"/>
                </a:lnTo>
                <a:lnTo>
                  <a:pt x="284" y="171"/>
                </a:lnTo>
                <a:lnTo>
                  <a:pt x="291" y="166"/>
                </a:lnTo>
                <a:lnTo>
                  <a:pt x="291" y="118"/>
                </a:lnTo>
                <a:lnTo>
                  <a:pt x="305" y="118"/>
                </a:lnTo>
                <a:lnTo>
                  <a:pt x="301" y="118"/>
                </a:lnTo>
                <a:lnTo>
                  <a:pt x="298" y="116"/>
                </a:lnTo>
                <a:lnTo>
                  <a:pt x="296" y="116"/>
                </a:lnTo>
                <a:lnTo>
                  <a:pt x="291" y="113"/>
                </a:lnTo>
                <a:lnTo>
                  <a:pt x="291" y="22"/>
                </a:lnTo>
                <a:lnTo>
                  <a:pt x="313" y="22"/>
                </a:lnTo>
                <a:lnTo>
                  <a:pt x="325" y="22"/>
                </a:lnTo>
                <a:lnTo>
                  <a:pt x="317" y="13"/>
                </a:lnTo>
                <a:lnTo>
                  <a:pt x="317" y="13"/>
                </a:lnTo>
                <a:close/>
              </a:path>
              <a:path w="547" h="172">
                <a:moveTo>
                  <a:pt x="284" y="13"/>
                </a:moveTo>
                <a:lnTo>
                  <a:pt x="284" y="20"/>
                </a:lnTo>
                <a:lnTo>
                  <a:pt x="291" y="18"/>
                </a:lnTo>
                <a:lnTo>
                  <a:pt x="284" y="13"/>
                </a:lnTo>
                <a:lnTo>
                  <a:pt x="284" y="13"/>
                </a:lnTo>
                <a:close/>
              </a:path>
              <a:path w="547" h="172">
                <a:moveTo>
                  <a:pt x="353" y="1"/>
                </a:moveTo>
                <a:lnTo>
                  <a:pt x="353" y="5"/>
                </a:lnTo>
                <a:lnTo>
                  <a:pt x="351" y="8"/>
                </a:lnTo>
                <a:lnTo>
                  <a:pt x="351" y="13"/>
                </a:lnTo>
                <a:lnTo>
                  <a:pt x="349" y="18"/>
                </a:lnTo>
                <a:lnTo>
                  <a:pt x="358" y="18"/>
                </a:lnTo>
                <a:lnTo>
                  <a:pt x="358" y="20"/>
                </a:lnTo>
                <a:lnTo>
                  <a:pt x="361" y="22"/>
                </a:lnTo>
                <a:lnTo>
                  <a:pt x="361" y="27"/>
                </a:lnTo>
                <a:lnTo>
                  <a:pt x="363" y="30"/>
                </a:lnTo>
                <a:lnTo>
                  <a:pt x="363" y="34"/>
                </a:lnTo>
                <a:lnTo>
                  <a:pt x="365" y="37"/>
                </a:lnTo>
                <a:lnTo>
                  <a:pt x="365" y="39"/>
                </a:lnTo>
                <a:lnTo>
                  <a:pt x="368" y="44"/>
                </a:lnTo>
                <a:lnTo>
                  <a:pt x="370" y="46"/>
                </a:lnTo>
                <a:lnTo>
                  <a:pt x="370" y="49"/>
                </a:lnTo>
                <a:lnTo>
                  <a:pt x="373" y="51"/>
                </a:lnTo>
                <a:lnTo>
                  <a:pt x="375" y="53"/>
                </a:lnTo>
                <a:lnTo>
                  <a:pt x="375" y="56"/>
                </a:lnTo>
                <a:lnTo>
                  <a:pt x="377" y="58"/>
                </a:lnTo>
                <a:lnTo>
                  <a:pt x="380" y="61"/>
                </a:lnTo>
                <a:lnTo>
                  <a:pt x="382" y="63"/>
                </a:lnTo>
                <a:lnTo>
                  <a:pt x="385" y="65"/>
                </a:lnTo>
                <a:lnTo>
                  <a:pt x="387" y="68"/>
                </a:lnTo>
                <a:lnTo>
                  <a:pt x="390" y="70"/>
                </a:lnTo>
                <a:lnTo>
                  <a:pt x="392" y="73"/>
                </a:lnTo>
                <a:lnTo>
                  <a:pt x="394" y="75"/>
                </a:lnTo>
                <a:lnTo>
                  <a:pt x="397" y="75"/>
                </a:lnTo>
                <a:lnTo>
                  <a:pt x="399" y="73"/>
                </a:lnTo>
                <a:lnTo>
                  <a:pt x="401" y="70"/>
                </a:lnTo>
                <a:lnTo>
                  <a:pt x="404" y="68"/>
                </a:lnTo>
                <a:lnTo>
                  <a:pt x="406" y="68"/>
                </a:lnTo>
                <a:lnTo>
                  <a:pt x="406" y="65"/>
                </a:lnTo>
                <a:lnTo>
                  <a:pt x="404" y="63"/>
                </a:lnTo>
                <a:lnTo>
                  <a:pt x="401" y="63"/>
                </a:lnTo>
                <a:lnTo>
                  <a:pt x="397" y="61"/>
                </a:lnTo>
                <a:lnTo>
                  <a:pt x="394" y="61"/>
                </a:lnTo>
                <a:lnTo>
                  <a:pt x="392" y="58"/>
                </a:lnTo>
                <a:lnTo>
                  <a:pt x="390" y="58"/>
                </a:lnTo>
                <a:lnTo>
                  <a:pt x="387" y="56"/>
                </a:lnTo>
                <a:lnTo>
                  <a:pt x="385" y="53"/>
                </a:lnTo>
                <a:lnTo>
                  <a:pt x="382" y="51"/>
                </a:lnTo>
                <a:lnTo>
                  <a:pt x="380" y="49"/>
                </a:lnTo>
                <a:lnTo>
                  <a:pt x="377" y="46"/>
                </a:lnTo>
                <a:lnTo>
                  <a:pt x="375" y="44"/>
                </a:lnTo>
                <a:lnTo>
                  <a:pt x="375" y="41"/>
                </a:lnTo>
                <a:lnTo>
                  <a:pt x="373" y="39"/>
                </a:lnTo>
                <a:lnTo>
                  <a:pt x="370" y="37"/>
                </a:lnTo>
                <a:lnTo>
                  <a:pt x="370" y="34"/>
                </a:lnTo>
                <a:lnTo>
                  <a:pt x="368" y="32"/>
                </a:lnTo>
                <a:lnTo>
                  <a:pt x="365" y="27"/>
                </a:lnTo>
                <a:lnTo>
                  <a:pt x="363" y="25"/>
                </a:lnTo>
                <a:lnTo>
                  <a:pt x="363" y="22"/>
                </a:lnTo>
                <a:lnTo>
                  <a:pt x="361" y="18"/>
                </a:lnTo>
                <a:lnTo>
                  <a:pt x="358" y="15"/>
                </a:lnTo>
                <a:lnTo>
                  <a:pt x="363" y="10"/>
                </a:lnTo>
                <a:lnTo>
                  <a:pt x="353" y="1"/>
                </a:lnTo>
                <a:lnTo>
                  <a:pt x="353" y="1"/>
                </a:lnTo>
                <a:close/>
              </a:path>
              <a:path w="547" h="172">
                <a:moveTo>
                  <a:pt x="493" y="140"/>
                </a:moveTo>
                <a:lnTo>
                  <a:pt x="490" y="142"/>
                </a:lnTo>
                <a:lnTo>
                  <a:pt x="490" y="145"/>
                </a:lnTo>
                <a:lnTo>
                  <a:pt x="488" y="145"/>
                </a:lnTo>
                <a:lnTo>
                  <a:pt x="485" y="147"/>
                </a:lnTo>
                <a:lnTo>
                  <a:pt x="483" y="150"/>
                </a:lnTo>
                <a:lnTo>
                  <a:pt x="478" y="152"/>
                </a:lnTo>
                <a:lnTo>
                  <a:pt x="476" y="154"/>
                </a:lnTo>
                <a:lnTo>
                  <a:pt x="473" y="157"/>
                </a:lnTo>
                <a:lnTo>
                  <a:pt x="471" y="159"/>
                </a:lnTo>
                <a:lnTo>
                  <a:pt x="469" y="159"/>
                </a:lnTo>
                <a:lnTo>
                  <a:pt x="466" y="161"/>
                </a:lnTo>
                <a:lnTo>
                  <a:pt x="464" y="161"/>
                </a:lnTo>
                <a:lnTo>
                  <a:pt x="461" y="164"/>
                </a:lnTo>
                <a:lnTo>
                  <a:pt x="459" y="164"/>
                </a:lnTo>
                <a:lnTo>
                  <a:pt x="454" y="166"/>
                </a:lnTo>
                <a:lnTo>
                  <a:pt x="452" y="166"/>
                </a:lnTo>
                <a:lnTo>
                  <a:pt x="450" y="169"/>
                </a:lnTo>
                <a:lnTo>
                  <a:pt x="450" y="171"/>
                </a:lnTo>
                <a:lnTo>
                  <a:pt x="452" y="171"/>
                </a:lnTo>
                <a:lnTo>
                  <a:pt x="454" y="169"/>
                </a:lnTo>
                <a:lnTo>
                  <a:pt x="461" y="169"/>
                </a:lnTo>
                <a:lnTo>
                  <a:pt x="464" y="166"/>
                </a:lnTo>
                <a:lnTo>
                  <a:pt x="466" y="166"/>
                </a:lnTo>
                <a:lnTo>
                  <a:pt x="469" y="164"/>
                </a:lnTo>
                <a:lnTo>
                  <a:pt x="471" y="164"/>
                </a:lnTo>
                <a:lnTo>
                  <a:pt x="473" y="161"/>
                </a:lnTo>
                <a:lnTo>
                  <a:pt x="476" y="161"/>
                </a:lnTo>
                <a:lnTo>
                  <a:pt x="478" y="159"/>
                </a:lnTo>
                <a:lnTo>
                  <a:pt x="481" y="159"/>
                </a:lnTo>
                <a:lnTo>
                  <a:pt x="483" y="157"/>
                </a:lnTo>
                <a:lnTo>
                  <a:pt x="485" y="157"/>
                </a:lnTo>
                <a:lnTo>
                  <a:pt x="488" y="154"/>
                </a:lnTo>
                <a:lnTo>
                  <a:pt x="490" y="152"/>
                </a:lnTo>
                <a:lnTo>
                  <a:pt x="493" y="150"/>
                </a:lnTo>
                <a:lnTo>
                  <a:pt x="495" y="150"/>
                </a:lnTo>
                <a:lnTo>
                  <a:pt x="497" y="147"/>
                </a:lnTo>
                <a:lnTo>
                  <a:pt x="500" y="145"/>
                </a:lnTo>
                <a:lnTo>
                  <a:pt x="502" y="142"/>
                </a:lnTo>
                <a:lnTo>
                  <a:pt x="505" y="140"/>
                </a:lnTo>
                <a:lnTo>
                  <a:pt x="493" y="140"/>
                </a:lnTo>
                <a:lnTo>
                  <a:pt x="493" y="140"/>
                </a:lnTo>
                <a:close/>
              </a:path>
              <a:path w="547" h="172">
                <a:moveTo>
                  <a:pt x="440" y="130"/>
                </a:moveTo>
                <a:lnTo>
                  <a:pt x="433" y="135"/>
                </a:lnTo>
                <a:lnTo>
                  <a:pt x="433" y="171"/>
                </a:lnTo>
                <a:lnTo>
                  <a:pt x="440" y="166"/>
                </a:lnTo>
                <a:lnTo>
                  <a:pt x="440" y="130"/>
                </a:lnTo>
                <a:lnTo>
                  <a:pt x="440" y="130"/>
                </a:lnTo>
                <a:close/>
              </a:path>
              <a:path w="547" h="172">
                <a:moveTo>
                  <a:pt x="478" y="111"/>
                </a:moveTo>
                <a:lnTo>
                  <a:pt x="440" y="123"/>
                </a:lnTo>
                <a:lnTo>
                  <a:pt x="433" y="123"/>
                </a:lnTo>
                <a:lnTo>
                  <a:pt x="430" y="125"/>
                </a:lnTo>
                <a:lnTo>
                  <a:pt x="423" y="125"/>
                </a:lnTo>
                <a:lnTo>
                  <a:pt x="421" y="128"/>
                </a:lnTo>
                <a:lnTo>
                  <a:pt x="418" y="128"/>
                </a:lnTo>
                <a:lnTo>
                  <a:pt x="423" y="140"/>
                </a:lnTo>
                <a:lnTo>
                  <a:pt x="425" y="140"/>
                </a:lnTo>
                <a:lnTo>
                  <a:pt x="425" y="138"/>
                </a:lnTo>
                <a:lnTo>
                  <a:pt x="430" y="135"/>
                </a:lnTo>
                <a:lnTo>
                  <a:pt x="433" y="135"/>
                </a:lnTo>
                <a:lnTo>
                  <a:pt x="440" y="130"/>
                </a:lnTo>
                <a:lnTo>
                  <a:pt x="481" y="113"/>
                </a:lnTo>
                <a:lnTo>
                  <a:pt x="478" y="111"/>
                </a:lnTo>
                <a:lnTo>
                  <a:pt x="478" y="111"/>
                </a:lnTo>
                <a:close/>
              </a:path>
              <a:path w="547" h="172">
                <a:moveTo>
                  <a:pt x="485" y="87"/>
                </a:moveTo>
                <a:lnTo>
                  <a:pt x="485" y="94"/>
                </a:lnTo>
                <a:lnTo>
                  <a:pt x="488" y="97"/>
                </a:lnTo>
                <a:lnTo>
                  <a:pt x="488" y="101"/>
                </a:lnTo>
                <a:lnTo>
                  <a:pt x="490" y="104"/>
                </a:lnTo>
                <a:lnTo>
                  <a:pt x="490" y="111"/>
                </a:lnTo>
                <a:lnTo>
                  <a:pt x="493" y="113"/>
                </a:lnTo>
                <a:lnTo>
                  <a:pt x="493" y="116"/>
                </a:lnTo>
                <a:lnTo>
                  <a:pt x="495" y="121"/>
                </a:lnTo>
                <a:lnTo>
                  <a:pt x="495" y="123"/>
                </a:lnTo>
                <a:lnTo>
                  <a:pt x="497" y="128"/>
                </a:lnTo>
                <a:lnTo>
                  <a:pt x="497" y="130"/>
                </a:lnTo>
                <a:lnTo>
                  <a:pt x="500" y="133"/>
                </a:lnTo>
                <a:lnTo>
                  <a:pt x="497" y="135"/>
                </a:lnTo>
                <a:lnTo>
                  <a:pt x="495" y="138"/>
                </a:lnTo>
                <a:lnTo>
                  <a:pt x="493" y="140"/>
                </a:lnTo>
                <a:lnTo>
                  <a:pt x="505" y="140"/>
                </a:lnTo>
                <a:lnTo>
                  <a:pt x="505" y="142"/>
                </a:lnTo>
                <a:lnTo>
                  <a:pt x="507" y="145"/>
                </a:lnTo>
                <a:lnTo>
                  <a:pt x="510" y="147"/>
                </a:lnTo>
                <a:lnTo>
                  <a:pt x="512" y="150"/>
                </a:lnTo>
                <a:lnTo>
                  <a:pt x="514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1"/>
                </a:lnTo>
                <a:lnTo>
                  <a:pt x="524" y="161"/>
                </a:lnTo>
                <a:lnTo>
                  <a:pt x="526" y="164"/>
                </a:lnTo>
                <a:lnTo>
                  <a:pt x="529" y="166"/>
                </a:lnTo>
                <a:lnTo>
                  <a:pt x="531" y="169"/>
                </a:lnTo>
                <a:lnTo>
                  <a:pt x="536" y="169"/>
                </a:lnTo>
                <a:lnTo>
                  <a:pt x="538" y="166"/>
                </a:lnTo>
                <a:lnTo>
                  <a:pt x="541" y="164"/>
                </a:lnTo>
                <a:lnTo>
                  <a:pt x="543" y="161"/>
                </a:lnTo>
                <a:lnTo>
                  <a:pt x="545" y="161"/>
                </a:lnTo>
                <a:lnTo>
                  <a:pt x="545" y="159"/>
                </a:lnTo>
                <a:lnTo>
                  <a:pt x="541" y="159"/>
                </a:lnTo>
                <a:lnTo>
                  <a:pt x="538" y="157"/>
                </a:lnTo>
                <a:lnTo>
                  <a:pt x="536" y="157"/>
                </a:lnTo>
                <a:lnTo>
                  <a:pt x="533" y="154"/>
                </a:lnTo>
                <a:lnTo>
                  <a:pt x="531" y="154"/>
                </a:lnTo>
                <a:lnTo>
                  <a:pt x="529" y="152"/>
                </a:lnTo>
                <a:lnTo>
                  <a:pt x="526" y="152"/>
                </a:lnTo>
                <a:lnTo>
                  <a:pt x="524" y="150"/>
                </a:lnTo>
                <a:lnTo>
                  <a:pt x="521" y="147"/>
                </a:lnTo>
                <a:lnTo>
                  <a:pt x="519" y="145"/>
                </a:lnTo>
                <a:lnTo>
                  <a:pt x="517" y="145"/>
                </a:lnTo>
                <a:lnTo>
                  <a:pt x="514" y="142"/>
                </a:lnTo>
                <a:lnTo>
                  <a:pt x="512" y="140"/>
                </a:lnTo>
                <a:lnTo>
                  <a:pt x="512" y="135"/>
                </a:lnTo>
                <a:lnTo>
                  <a:pt x="510" y="133"/>
                </a:lnTo>
                <a:lnTo>
                  <a:pt x="512" y="130"/>
                </a:lnTo>
                <a:lnTo>
                  <a:pt x="512" y="125"/>
                </a:lnTo>
                <a:lnTo>
                  <a:pt x="505" y="125"/>
                </a:lnTo>
                <a:lnTo>
                  <a:pt x="502" y="125"/>
                </a:lnTo>
                <a:lnTo>
                  <a:pt x="502" y="123"/>
                </a:lnTo>
                <a:lnTo>
                  <a:pt x="500" y="118"/>
                </a:lnTo>
                <a:lnTo>
                  <a:pt x="497" y="116"/>
                </a:lnTo>
                <a:lnTo>
                  <a:pt x="497" y="111"/>
                </a:lnTo>
                <a:lnTo>
                  <a:pt x="495" y="109"/>
                </a:lnTo>
                <a:lnTo>
                  <a:pt x="495" y="106"/>
                </a:lnTo>
                <a:lnTo>
                  <a:pt x="493" y="104"/>
                </a:lnTo>
                <a:lnTo>
                  <a:pt x="493" y="101"/>
                </a:lnTo>
                <a:lnTo>
                  <a:pt x="490" y="97"/>
                </a:lnTo>
                <a:lnTo>
                  <a:pt x="490" y="94"/>
                </a:lnTo>
                <a:lnTo>
                  <a:pt x="488" y="90"/>
                </a:lnTo>
                <a:lnTo>
                  <a:pt x="488" y="87"/>
                </a:lnTo>
                <a:lnTo>
                  <a:pt x="517" y="87"/>
                </a:lnTo>
                <a:lnTo>
                  <a:pt x="485" y="87"/>
                </a:lnTo>
                <a:lnTo>
                  <a:pt x="485" y="87"/>
                </a:lnTo>
                <a:close/>
              </a:path>
              <a:path w="547" h="172">
                <a:moveTo>
                  <a:pt x="531" y="85"/>
                </a:moveTo>
                <a:lnTo>
                  <a:pt x="485" y="87"/>
                </a:lnTo>
                <a:lnTo>
                  <a:pt x="517" y="87"/>
                </a:lnTo>
                <a:lnTo>
                  <a:pt x="517" y="90"/>
                </a:lnTo>
                <a:lnTo>
                  <a:pt x="517" y="94"/>
                </a:lnTo>
                <a:lnTo>
                  <a:pt x="514" y="97"/>
                </a:lnTo>
                <a:lnTo>
                  <a:pt x="514" y="101"/>
                </a:lnTo>
                <a:lnTo>
                  <a:pt x="512" y="104"/>
                </a:lnTo>
                <a:lnTo>
                  <a:pt x="512" y="111"/>
                </a:lnTo>
                <a:lnTo>
                  <a:pt x="510" y="113"/>
                </a:lnTo>
                <a:lnTo>
                  <a:pt x="507" y="118"/>
                </a:lnTo>
                <a:lnTo>
                  <a:pt x="507" y="121"/>
                </a:lnTo>
                <a:lnTo>
                  <a:pt x="505" y="123"/>
                </a:lnTo>
                <a:lnTo>
                  <a:pt x="505" y="125"/>
                </a:lnTo>
                <a:lnTo>
                  <a:pt x="512" y="125"/>
                </a:lnTo>
                <a:lnTo>
                  <a:pt x="514" y="123"/>
                </a:lnTo>
                <a:lnTo>
                  <a:pt x="514" y="121"/>
                </a:lnTo>
                <a:lnTo>
                  <a:pt x="517" y="116"/>
                </a:lnTo>
                <a:lnTo>
                  <a:pt x="519" y="113"/>
                </a:lnTo>
                <a:lnTo>
                  <a:pt x="519" y="111"/>
                </a:lnTo>
                <a:lnTo>
                  <a:pt x="521" y="106"/>
                </a:lnTo>
                <a:lnTo>
                  <a:pt x="521" y="104"/>
                </a:lnTo>
                <a:lnTo>
                  <a:pt x="524" y="99"/>
                </a:lnTo>
                <a:lnTo>
                  <a:pt x="524" y="97"/>
                </a:lnTo>
                <a:lnTo>
                  <a:pt x="524" y="94"/>
                </a:lnTo>
                <a:lnTo>
                  <a:pt x="526" y="90"/>
                </a:lnTo>
                <a:lnTo>
                  <a:pt x="531" y="85"/>
                </a:lnTo>
                <a:lnTo>
                  <a:pt x="531" y="85"/>
                </a:lnTo>
                <a:close/>
              </a:path>
              <a:path w="547" h="172">
                <a:moveTo>
                  <a:pt x="464" y="78"/>
                </a:moveTo>
                <a:lnTo>
                  <a:pt x="459" y="85"/>
                </a:lnTo>
                <a:lnTo>
                  <a:pt x="440" y="85"/>
                </a:lnTo>
                <a:lnTo>
                  <a:pt x="473" y="90"/>
                </a:lnTo>
                <a:lnTo>
                  <a:pt x="464" y="78"/>
                </a:lnTo>
                <a:lnTo>
                  <a:pt x="464" y="78"/>
                </a:lnTo>
                <a:close/>
              </a:path>
              <a:path w="547" h="172">
                <a:moveTo>
                  <a:pt x="521" y="75"/>
                </a:moveTo>
                <a:lnTo>
                  <a:pt x="517" y="82"/>
                </a:lnTo>
                <a:lnTo>
                  <a:pt x="473" y="82"/>
                </a:lnTo>
                <a:lnTo>
                  <a:pt x="478" y="90"/>
                </a:lnTo>
                <a:lnTo>
                  <a:pt x="485" y="87"/>
                </a:lnTo>
                <a:lnTo>
                  <a:pt x="531" y="85"/>
                </a:lnTo>
                <a:lnTo>
                  <a:pt x="521" y="75"/>
                </a:lnTo>
                <a:lnTo>
                  <a:pt x="521" y="75"/>
                </a:lnTo>
                <a:close/>
              </a:path>
              <a:path w="547" h="172">
                <a:moveTo>
                  <a:pt x="538" y="58"/>
                </a:moveTo>
                <a:lnTo>
                  <a:pt x="536" y="58"/>
                </a:lnTo>
                <a:lnTo>
                  <a:pt x="533" y="61"/>
                </a:lnTo>
                <a:lnTo>
                  <a:pt x="526" y="61"/>
                </a:lnTo>
                <a:lnTo>
                  <a:pt x="514" y="63"/>
                </a:lnTo>
                <a:lnTo>
                  <a:pt x="514" y="65"/>
                </a:lnTo>
                <a:lnTo>
                  <a:pt x="517" y="68"/>
                </a:lnTo>
                <a:lnTo>
                  <a:pt x="541" y="68"/>
                </a:lnTo>
                <a:lnTo>
                  <a:pt x="541" y="65"/>
                </a:lnTo>
                <a:lnTo>
                  <a:pt x="541" y="61"/>
                </a:lnTo>
                <a:lnTo>
                  <a:pt x="538" y="58"/>
                </a:lnTo>
                <a:lnTo>
                  <a:pt x="538" y="58"/>
                </a:lnTo>
                <a:close/>
              </a:path>
              <a:path w="547" h="172">
                <a:moveTo>
                  <a:pt x="464" y="44"/>
                </a:moveTo>
                <a:lnTo>
                  <a:pt x="459" y="51"/>
                </a:lnTo>
                <a:lnTo>
                  <a:pt x="440" y="51"/>
                </a:lnTo>
                <a:lnTo>
                  <a:pt x="433" y="56"/>
                </a:lnTo>
                <a:lnTo>
                  <a:pt x="433" y="123"/>
                </a:lnTo>
                <a:lnTo>
                  <a:pt x="440" y="123"/>
                </a:lnTo>
                <a:lnTo>
                  <a:pt x="440" y="90"/>
                </a:lnTo>
                <a:lnTo>
                  <a:pt x="473" y="90"/>
                </a:lnTo>
                <a:lnTo>
                  <a:pt x="440" y="85"/>
                </a:lnTo>
                <a:lnTo>
                  <a:pt x="440" y="56"/>
                </a:lnTo>
                <a:lnTo>
                  <a:pt x="473" y="56"/>
                </a:lnTo>
                <a:lnTo>
                  <a:pt x="464" y="44"/>
                </a:lnTo>
                <a:lnTo>
                  <a:pt x="464" y="44"/>
                </a:lnTo>
                <a:close/>
              </a:path>
              <a:path w="547" h="172">
                <a:moveTo>
                  <a:pt x="524" y="20"/>
                </a:moveTo>
                <a:lnTo>
                  <a:pt x="514" y="22"/>
                </a:lnTo>
                <a:lnTo>
                  <a:pt x="514" y="63"/>
                </a:lnTo>
                <a:lnTo>
                  <a:pt x="526" y="61"/>
                </a:lnTo>
                <a:lnTo>
                  <a:pt x="524" y="61"/>
                </a:lnTo>
                <a:lnTo>
                  <a:pt x="521" y="58"/>
                </a:lnTo>
                <a:lnTo>
                  <a:pt x="521" y="25"/>
                </a:lnTo>
                <a:lnTo>
                  <a:pt x="524" y="20"/>
                </a:lnTo>
                <a:lnTo>
                  <a:pt x="524" y="20"/>
                </a:lnTo>
                <a:close/>
              </a:path>
              <a:path w="547" h="172">
                <a:moveTo>
                  <a:pt x="433" y="15"/>
                </a:moveTo>
                <a:lnTo>
                  <a:pt x="433" y="56"/>
                </a:lnTo>
                <a:lnTo>
                  <a:pt x="440" y="51"/>
                </a:lnTo>
                <a:lnTo>
                  <a:pt x="440" y="25"/>
                </a:lnTo>
                <a:lnTo>
                  <a:pt x="442" y="25"/>
                </a:lnTo>
                <a:lnTo>
                  <a:pt x="445" y="25"/>
                </a:lnTo>
                <a:lnTo>
                  <a:pt x="447" y="22"/>
                </a:lnTo>
                <a:lnTo>
                  <a:pt x="457" y="22"/>
                </a:lnTo>
                <a:lnTo>
                  <a:pt x="459" y="20"/>
                </a:lnTo>
                <a:lnTo>
                  <a:pt x="440" y="20"/>
                </a:lnTo>
                <a:lnTo>
                  <a:pt x="433" y="15"/>
                </a:lnTo>
                <a:lnTo>
                  <a:pt x="433" y="15"/>
                </a:lnTo>
                <a:close/>
              </a:path>
              <a:path w="547" h="172">
                <a:moveTo>
                  <a:pt x="485" y="10"/>
                </a:moveTo>
                <a:lnTo>
                  <a:pt x="485" y="18"/>
                </a:lnTo>
                <a:lnTo>
                  <a:pt x="493" y="18"/>
                </a:lnTo>
                <a:lnTo>
                  <a:pt x="485" y="10"/>
                </a:lnTo>
                <a:lnTo>
                  <a:pt x="485" y="10"/>
                </a:lnTo>
                <a:close/>
              </a:path>
              <a:path w="547" h="172">
                <a:moveTo>
                  <a:pt x="517" y="10"/>
                </a:moveTo>
                <a:lnTo>
                  <a:pt x="512" y="18"/>
                </a:lnTo>
                <a:lnTo>
                  <a:pt x="485" y="18"/>
                </a:lnTo>
                <a:lnTo>
                  <a:pt x="485" y="22"/>
                </a:lnTo>
                <a:lnTo>
                  <a:pt x="485" y="49"/>
                </a:lnTo>
                <a:lnTo>
                  <a:pt x="483" y="51"/>
                </a:lnTo>
                <a:lnTo>
                  <a:pt x="483" y="61"/>
                </a:lnTo>
                <a:lnTo>
                  <a:pt x="481" y="63"/>
                </a:lnTo>
                <a:lnTo>
                  <a:pt x="481" y="65"/>
                </a:lnTo>
                <a:lnTo>
                  <a:pt x="478" y="68"/>
                </a:lnTo>
                <a:lnTo>
                  <a:pt x="476" y="73"/>
                </a:lnTo>
                <a:lnTo>
                  <a:pt x="473" y="75"/>
                </a:lnTo>
                <a:lnTo>
                  <a:pt x="471" y="78"/>
                </a:lnTo>
                <a:lnTo>
                  <a:pt x="469" y="80"/>
                </a:lnTo>
                <a:lnTo>
                  <a:pt x="471" y="82"/>
                </a:lnTo>
                <a:lnTo>
                  <a:pt x="473" y="80"/>
                </a:lnTo>
                <a:lnTo>
                  <a:pt x="476" y="78"/>
                </a:lnTo>
                <a:lnTo>
                  <a:pt x="478" y="75"/>
                </a:lnTo>
                <a:lnTo>
                  <a:pt x="481" y="73"/>
                </a:lnTo>
                <a:lnTo>
                  <a:pt x="483" y="70"/>
                </a:lnTo>
                <a:lnTo>
                  <a:pt x="485" y="68"/>
                </a:lnTo>
                <a:lnTo>
                  <a:pt x="485" y="65"/>
                </a:lnTo>
                <a:lnTo>
                  <a:pt x="488" y="63"/>
                </a:lnTo>
                <a:lnTo>
                  <a:pt x="488" y="61"/>
                </a:lnTo>
                <a:lnTo>
                  <a:pt x="490" y="56"/>
                </a:lnTo>
                <a:lnTo>
                  <a:pt x="490" y="51"/>
                </a:lnTo>
                <a:lnTo>
                  <a:pt x="493" y="49"/>
                </a:lnTo>
                <a:lnTo>
                  <a:pt x="493" y="22"/>
                </a:lnTo>
                <a:lnTo>
                  <a:pt x="514" y="22"/>
                </a:lnTo>
                <a:lnTo>
                  <a:pt x="524" y="20"/>
                </a:lnTo>
                <a:lnTo>
                  <a:pt x="517" y="10"/>
                </a:lnTo>
                <a:lnTo>
                  <a:pt x="517" y="10"/>
                </a:lnTo>
                <a:close/>
              </a:path>
              <a:path w="547" h="172">
                <a:moveTo>
                  <a:pt x="471" y="5"/>
                </a:moveTo>
                <a:lnTo>
                  <a:pt x="469" y="5"/>
                </a:lnTo>
                <a:lnTo>
                  <a:pt x="466" y="8"/>
                </a:lnTo>
                <a:lnTo>
                  <a:pt x="464" y="10"/>
                </a:lnTo>
                <a:lnTo>
                  <a:pt x="461" y="13"/>
                </a:lnTo>
                <a:lnTo>
                  <a:pt x="459" y="13"/>
                </a:lnTo>
                <a:lnTo>
                  <a:pt x="457" y="15"/>
                </a:lnTo>
                <a:lnTo>
                  <a:pt x="454" y="15"/>
                </a:lnTo>
                <a:lnTo>
                  <a:pt x="452" y="18"/>
                </a:lnTo>
                <a:lnTo>
                  <a:pt x="447" y="18"/>
                </a:lnTo>
                <a:lnTo>
                  <a:pt x="445" y="20"/>
                </a:lnTo>
                <a:lnTo>
                  <a:pt x="440" y="20"/>
                </a:lnTo>
                <a:lnTo>
                  <a:pt x="459" y="20"/>
                </a:lnTo>
                <a:lnTo>
                  <a:pt x="466" y="20"/>
                </a:lnTo>
                <a:lnTo>
                  <a:pt x="469" y="18"/>
                </a:lnTo>
                <a:lnTo>
                  <a:pt x="478" y="18"/>
                </a:lnTo>
                <a:lnTo>
                  <a:pt x="471" y="5"/>
                </a:lnTo>
                <a:lnTo>
                  <a:pt x="471" y="5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24" name="path 12724"/>
          <p:cNvSpPr/>
          <p:nvPr/>
        </p:nvSpPr>
        <p:spPr>
          <a:xfrm>
            <a:off x="11679173" y="9465818"/>
            <a:ext cx="76200" cy="449579"/>
          </a:xfrm>
          <a:custGeom>
            <a:avLst/>
            <a:gdLst/>
            <a:ahLst/>
            <a:cxnLst/>
            <a:rect l="0" t="0" r="0" b="0"/>
            <a:pathLst>
              <a:path w="120" h="707">
                <a:moveTo>
                  <a:pt x="114" y="150"/>
                </a:moveTo>
                <a:lnTo>
                  <a:pt x="106" y="152"/>
                </a:lnTo>
                <a:lnTo>
                  <a:pt x="106" y="166"/>
                </a:lnTo>
                <a:lnTo>
                  <a:pt x="114" y="161"/>
                </a:lnTo>
                <a:lnTo>
                  <a:pt x="114" y="150"/>
                </a:lnTo>
                <a:lnTo>
                  <a:pt x="114" y="150"/>
                </a:lnTo>
                <a:close/>
              </a:path>
              <a:path w="120" h="707">
                <a:moveTo>
                  <a:pt x="39" y="118"/>
                </a:moveTo>
                <a:lnTo>
                  <a:pt x="39" y="121"/>
                </a:lnTo>
                <a:lnTo>
                  <a:pt x="44" y="123"/>
                </a:lnTo>
                <a:lnTo>
                  <a:pt x="49" y="123"/>
                </a:lnTo>
                <a:lnTo>
                  <a:pt x="51" y="125"/>
                </a:lnTo>
                <a:lnTo>
                  <a:pt x="54" y="128"/>
                </a:lnTo>
                <a:lnTo>
                  <a:pt x="56" y="128"/>
                </a:lnTo>
                <a:lnTo>
                  <a:pt x="61" y="130"/>
                </a:lnTo>
                <a:lnTo>
                  <a:pt x="63" y="130"/>
                </a:lnTo>
                <a:lnTo>
                  <a:pt x="66" y="133"/>
                </a:lnTo>
                <a:lnTo>
                  <a:pt x="68" y="135"/>
                </a:lnTo>
                <a:lnTo>
                  <a:pt x="70" y="138"/>
                </a:lnTo>
                <a:lnTo>
                  <a:pt x="73" y="138"/>
                </a:lnTo>
                <a:lnTo>
                  <a:pt x="73" y="140"/>
                </a:lnTo>
                <a:lnTo>
                  <a:pt x="75" y="140"/>
                </a:lnTo>
                <a:lnTo>
                  <a:pt x="78" y="142"/>
                </a:lnTo>
                <a:lnTo>
                  <a:pt x="78" y="145"/>
                </a:lnTo>
                <a:lnTo>
                  <a:pt x="80" y="142"/>
                </a:lnTo>
                <a:lnTo>
                  <a:pt x="80" y="130"/>
                </a:lnTo>
                <a:lnTo>
                  <a:pt x="78" y="128"/>
                </a:lnTo>
                <a:lnTo>
                  <a:pt x="75" y="125"/>
                </a:lnTo>
                <a:lnTo>
                  <a:pt x="73" y="123"/>
                </a:lnTo>
                <a:lnTo>
                  <a:pt x="66" y="123"/>
                </a:lnTo>
                <a:lnTo>
                  <a:pt x="63" y="121"/>
                </a:lnTo>
                <a:lnTo>
                  <a:pt x="54" y="121"/>
                </a:lnTo>
                <a:lnTo>
                  <a:pt x="51" y="118"/>
                </a:lnTo>
                <a:lnTo>
                  <a:pt x="39" y="118"/>
                </a:lnTo>
                <a:lnTo>
                  <a:pt x="39" y="118"/>
                </a:lnTo>
                <a:close/>
              </a:path>
              <a:path w="120" h="707">
                <a:moveTo>
                  <a:pt x="49" y="92"/>
                </a:moveTo>
                <a:lnTo>
                  <a:pt x="49" y="94"/>
                </a:lnTo>
                <a:lnTo>
                  <a:pt x="51" y="97"/>
                </a:lnTo>
                <a:lnTo>
                  <a:pt x="56" y="99"/>
                </a:lnTo>
                <a:lnTo>
                  <a:pt x="58" y="101"/>
                </a:lnTo>
                <a:lnTo>
                  <a:pt x="61" y="104"/>
                </a:lnTo>
                <a:lnTo>
                  <a:pt x="63" y="104"/>
                </a:lnTo>
                <a:lnTo>
                  <a:pt x="63" y="106"/>
                </a:lnTo>
                <a:lnTo>
                  <a:pt x="66" y="109"/>
                </a:lnTo>
                <a:lnTo>
                  <a:pt x="68" y="111"/>
                </a:lnTo>
                <a:lnTo>
                  <a:pt x="68" y="113"/>
                </a:lnTo>
                <a:lnTo>
                  <a:pt x="70" y="113"/>
                </a:lnTo>
                <a:lnTo>
                  <a:pt x="73" y="113"/>
                </a:lnTo>
                <a:lnTo>
                  <a:pt x="73" y="111"/>
                </a:lnTo>
                <a:lnTo>
                  <a:pt x="73" y="101"/>
                </a:lnTo>
                <a:lnTo>
                  <a:pt x="70" y="99"/>
                </a:lnTo>
                <a:lnTo>
                  <a:pt x="68" y="97"/>
                </a:lnTo>
                <a:lnTo>
                  <a:pt x="66" y="97"/>
                </a:lnTo>
                <a:lnTo>
                  <a:pt x="63" y="94"/>
                </a:lnTo>
                <a:lnTo>
                  <a:pt x="56" y="94"/>
                </a:lnTo>
                <a:lnTo>
                  <a:pt x="54" y="92"/>
                </a:lnTo>
                <a:lnTo>
                  <a:pt x="49" y="92"/>
                </a:lnTo>
                <a:lnTo>
                  <a:pt x="49" y="92"/>
                </a:lnTo>
                <a:close/>
              </a:path>
              <a:path w="120" h="707">
                <a:moveTo>
                  <a:pt x="51" y="75"/>
                </a:moveTo>
                <a:lnTo>
                  <a:pt x="49" y="78"/>
                </a:lnTo>
                <a:lnTo>
                  <a:pt x="49" y="80"/>
                </a:lnTo>
                <a:lnTo>
                  <a:pt x="46" y="80"/>
                </a:lnTo>
                <a:lnTo>
                  <a:pt x="44" y="82"/>
                </a:lnTo>
                <a:lnTo>
                  <a:pt x="41" y="85"/>
                </a:lnTo>
                <a:lnTo>
                  <a:pt x="39" y="87"/>
                </a:lnTo>
                <a:lnTo>
                  <a:pt x="37" y="90"/>
                </a:lnTo>
                <a:lnTo>
                  <a:pt x="34" y="90"/>
                </a:lnTo>
                <a:lnTo>
                  <a:pt x="32" y="92"/>
                </a:lnTo>
                <a:lnTo>
                  <a:pt x="30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7"/>
                </a:lnTo>
                <a:lnTo>
                  <a:pt x="37" y="94"/>
                </a:lnTo>
                <a:lnTo>
                  <a:pt x="39" y="94"/>
                </a:lnTo>
                <a:lnTo>
                  <a:pt x="41" y="92"/>
                </a:lnTo>
                <a:lnTo>
                  <a:pt x="44" y="90"/>
                </a:lnTo>
                <a:lnTo>
                  <a:pt x="46" y="87"/>
                </a:lnTo>
                <a:lnTo>
                  <a:pt x="49" y="85"/>
                </a:lnTo>
                <a:lnTo>
                  <a:pt x="51" y="85"/>
                </a:lnTo>
                <a:lnTo>
                  <a:pt x="54" y="82"/>
                </a:lnTo>
                <a:lnTo>
                  <a:pt x="56" y="80"/>
                </a:lnTo>
                <a:lnTo>
                  <a:pt x="58" y="78"/>
                </a:lnTo>
                <a:lnTo>
                  <a:pt x="61" y="75"/>
                </a:lnTo>
                <a:lnTo>
                  <a:pt x="51" y="75"/>
                </a:lnTo>
                <a:lnTo>
                  <a:pt x="51" y="75"/>
                </a:lnTo>
                <a:close/>
              </a:path>
              <a:path w="120" h="707">
                <a:moveTo>
                  <a:pt x="39" y="37"/>
                </a:moveTo>
                <a:lnTo>
                  <a:pt x="37" y="39"/>
                </a:lnTo>
                <a:lnTo>
                  <a:pt x="37" y="44"/>
                </a:lnTo>
                <a:lnTo>
                  <a:pt x="34" y="46"/>
                </a:lnTo>
                <a:lnTo>
                  <a:pt x="34" y="49"/>
                </a:lnTo>
                <a:lnTo>
                  <a:pt x="32" y="53"/>
                </a:lnTo>
                <a:lnTo>
                  <a:pt x="30" y="56"/>
                </a:lnTo>
                <a:lnTo>
                  <a:pt x="30" y="58"/>
                </a:lnTo>
                <a:lnTo>
                  <a:pt x="27" y="61"/>
                </a:lnTo>
                <a:lnTo>
                  <a:pt x="25" y="65"/>
                </a:lnTo>
                <a:lnTo>
                  <a:pt x="25" y="70"/>
                </a:lnTo>
                <a:lnTo>
                  <a:pt x="27" y="68"/>
                </a:lnTo>
                <a:lnTo>
                  <a:pt x="30" y="65"/>
                </a:lnTo>
                <a:lnTo>
                  <a:pt x="30" y="63"/>
                </a:lnTo>
                <a:lnTo>
                  <a:pt x="32" y="61"/>
                </a:lnTo>
                <a:lnTo>
                  <a:pt x="34" y="58"/>
                </a:lnTo>
                <a:lnTo>
                  <a:pt x="37" y="56"/>
                </a:lnTo>
                <a:lnTo>
                  <a:pt x="37" y="51"/>
                </a:lnTo>
                <a:lnTo>
                  <a:pt x="39" y="49"/>
                </a:lnTo>
                <a:lnTo>
                  <a:pt x="41" y="46"/>
                </a:lnTo>
                <a:lnTo>
                  <a:pt x="41" y="41"/>
                </a:lnTo>
                <a:lnTo>
                  <a:pt x="44" y="39"/>
                </a:lnTo>
                <a:lnTo>
                  <a:pt x="39" y="37"/>
                </a:lnTo>
                <a:lnTo>
                  <a:pt x="39" y="37"/>
                </a:lnTo>
                <a:close/>
              </a:path>
              <a:path w="120" h="707">
                <a:moveTo>
                  <a:pt x="90" y="34"/>
                </a:moveTo>
                <a:lnTo>
                  <a:pt x="78" y="34"/>
                </a:lnTo>
                <a:lnTo>
                  <a:pt x="75" y="37"/>
                </a:lnTo>
                <a:lnTo>
                  <a:pt x="75" y="39"/>
                </a:lnTo>
                <a:lnTo>
                  <a:pt x="73" y="44"/>
                </a:lnTo>
                <a:lnTo>
                  <a:pt x="70" y="46"/>
                </a:lnTo>
                <a:lnTo>
                  <a:pt x="70" y="49"/>
                </a:lnTo>
                <a:lnTo>
                  <a:pt x="68" y="53"/>
                </a:lnTo>
                <a:lnTo>
                  <a:pt x="66" y="56"/>
                </a:lnTo>
                <a:lnTo>
                  <a:pt x="66" y="58"/>
                </a:lnTo>
                <a:lnTo>
                  <a:pt x="63" y="61"/>
                </a:lnTo>
                <a:lnTo>
                  <a:pt x="61" y="63"/>
                </a:lnTo>
                <a:lnTo>
                  <a:pt x="68" y="65"/>
                </a:lnTo>
                <a:lnTo>
                  <a:pt x="70" y="63"/>
                </a:lnTo>
                <a:lnTo>
                  <a:pt x="73" y="58"/>
                </a:lnTo>
                <a:lnTo>
                  <a:pt x="75" y="56"/>
                </a:lnTo>
                <a:lnTo>
                  <a:pt x="75" y="53"/>
                </a:lnTo>
                <a:lnTo>
                  <a:pt x="78" y="51"/>
                </a:lnTo>
                <a:lnTo>
                  <a:pt x="80" y="46"/>
                </a:lnTo>
                <a:lnTo>
                  <a:pt x="82" y="44"/>
                </a:lnTo>
                <a:lnTo>
                  <a:pt x="82" y="41"/>
                </a:lnTo>
                <a:lnTo>
                  <a:pt x="85" y="39"/>
                </a:lnTo>
                <a:lnTo>
                  <a:pt x="90" y="34"/>
                </a:lnTo>
                <a:lnTo>
                  <a:pt x="90" y="34"/>
                </a:lnTo>
                <a:close/>
              </a:path>
              <a:path w="120" h="707">
                <a:moveTo>
                  <a:pt x="80" y="25"/>
                </a:moveTo>
                <a:lnTo>
                  <a:pt x="78" y="32"/>
                </a:lnTo>
                <a:lnTo>
                  <a:pt x="41" y="32"/>
                </a:lnTo>
                <a:lnTo>
                  <a:pt x="39" y="37"/>
                </a:lnTo>
                <a:lnTo>
                  <a:pt x="44" y="39"/>
                </a:lnTo>
                <a:lnTo>
                  <a:pt x="46" y="44"/>
                </a:lnTo>
                <a:lnTo>
                  <a:pt x="46" y="46"/>
                </a:lnTo>
                <a:lnTo>
                  <a:pt x="49" y="51"/>
                </a:lnTo>
                <a:lnTo>
                  <a:pt x="49" y="53"/>
                </a:lnTo>
                <a:lnTo>
                  <a:pt x="51" y="56"/>
                </a:lnTo>
                <a:lnTo>
                  <a:pt x="54" y="61"/>
                </a:lnTo>
                <a:lnTo>
                  <a:pt x="54" y="63"/>
                </a:lnTo>
                <a:lnTo>
                  <a:pt x="56" y="65"/>
                </a:lnTo>
                <a:lnTo>
                  <a:pt x="56" y="70"/>
                </a:lnTo>
                <a:lnTo>
                  <a:pt x="54" y="73"/>
                </a:lnTo>
                <a:lnTo>
                  <a:pt x="51" y="75"/>
                </a:lnTo>
                <a:lnTo>
                  <a:pt x="61" y="75"/>
                </a:lnTo>
                <a:lnTo>
                  <a:pt x="63" y="78"/>
                </a:lnTo>
                <a:lnTo>
                  <a:pt x="66" y="80"/>
                </a:lnTo>
                <a:lnTo>
                  <a:pt x="68" y="82"/>
                </a:lnTo>
                <a:lnTo>
                  <a:pt x="68" y="85"/>
                </a:lnTo>
                <a:lnTo>
                  <a:pt x="70" y="87"/>
                </a:lnTo>
                <a:lnTo>
                  <a:pt x="73" y="87"/>
                </a:lnTo>
                <a:lnTo>
                  <a:pt x="75" y="90"/>
                </a:lnTo>
                <a:lnTo>
                  <a:pt x="78" y="92"/>
                </a:lnTo>
                <a:lnTo>
                  <a:pt x="80" y="94"/>
                </a:lnTo>
                <a:lnTo>
                  <a:pt x="82" y="94"/>
                </a:lnTo>
                <a:lnTo>
                  <a:pt x="87" y="97"/>
                </a:lnTo>
                <a:lnTo>
                  <a:pt x="90" y="99"/>
                </a:lnTo>
                <a:lnTo>
                  <a:pt x="92" y="99"/>
                </a:lnTo>
                <a:lnTo>
                  <a:pt x="94" y="101"/>
                </a:lnTo>
                <a:lnTo>
                  <a:pt x="94" y="99"/>
                </a:lnTo>
                <a:lnTo>
                  <a:pt x="97" y="97"/>
                </a:lnTo>
                <a:lnTo>
                  <a:pt x="99" y="94"/>
                </a:lnTo>
                <a:lnTo>
                  <a:pt x="101" y="94"/>
                </a:lnTo>
                <a:lnTo>
                  <a:pt x="104" y="92"/>
                </a:lnTo>
                <a:lnTo>
                  <a:pt x="104" y="90"/>
                </a:lnTo>
                <a:lnTo>
                  <a:pt x="101" y="90"/>
                </a:lnTo>
                <a:lnTo>
                  <a:pt x="99" y="90"/>
                </a:lnTo>
                <a:lnTo>
                  <a:pt x="94" y="87"/>
                </a:lnTo>
                <a:lnTo>
                  <a:pt x="90" y="87"/>
                </a:lnTo>
                <a:lnTo>
                  <a:pt x="87" y="85"/>
                </a:lnTo>
                <a:lnTo>
                  <a:pt x="85" y="85"/>
                </a:lnTo>
                <a:lnTo>
                  <a:pt x="82" y="82"/>
                </a:lnTo>
                <a:lnTo>
                  <a:pt x="80" y="82"/>
                </a:lnTo>
                <a:lnTo>
                  <a:pt x="78" y="80"/>
                </a:lnTo>
                <a:lnTo>
                  <a:pt x="75" y="78"/>
                </a:lnTo>
                <a:lnTo>
                  <a:pt x="73" y="75"/>
                </a:lnTo>
                <a:lnTo>
                  <a:pt x="70" y="75"/>
                </a:lnTo>
                <a:lnTo>
                  <a:pt x="68" y="73"/>
                </a:lnTo>
                <a:lnTo>
                  <a:pt x="66" y="70"/>
                </a:lnTo>
                <a:lnTo>
                  <a:pt x="68" y="68"/>
                </a:lnTo>
                <a:lnTo>
                  <a:pt x="68" y="65"/>
                </a:lnTo>
                <a:lnTo>
                  <a:pt x="61" y="63"/>
                </a:lnTo>
                <a:lnTo>
                  <a:pt x="58" y="61"/>
                </a:lnTo>
                <a:lnTo>
                  <a:pt x="58" y="58"/>
                </a:lnTo>
                <a:lnTo>
                  <a:pt x="56" y="56"/>
                </a:lnTo>
                <a:lnTo>
                  <a:pt x="54" y="53"/>
                </a:lnTo>
                <a:lnTo>
                  <a:pt x="54" y="49"/>
                </a:lnTo>
                <a:lnTo>
                  <a:pt x="51" y="46"/>
                </a:lnTo>
                <a:lnTo>
                  <a:pt x="49" y="44"/>
                </a:lnTo>
                <a:lnTo>
                  <a:pt x="49" y="39"/>
                </a:lnTo>
                <a:lnTo>
                  <a:pt x="46" y="34"/>
                </a:lnTo>
                <a:lnTo>
                  <a:pt x="90" y="34"/>
                </a:lnTo>
                <a:lnTo>
                  <a:pt x="80" y="25"/>
                </a:lnTo>
                <a:lnTo>
                  <a:pt x="80" y="25"/>
                </a:lnTo>
                <a:close/>
              </a:path>
              <a:path w="120" h="707">
                <a:moveTo>
                  <a:pt x="46" y="13"/>
                </a:moveTo>
                <a:lnTo>
                  <a:pt x="46" y="15"/>
                </a:lnTo>
                <a:lnTo>
                  <a:pt x="44" y="18"/>
                </a:lnTo>
                <a:lnTo>
                  <a:pt x="44" y="25"/>
                </a:lnTo>
                <a:lnTo>
                  <a:pt x="41" y="27"/>
                </a:lnTo>
                <a:lnTo>
                  <a:pt x="41" y="32"/>
                </a:lnTo>
                <a:lnTo>
                  <a:pt x="49" y="32"/>
                </a:lnTo>
                <a:lnTo>
                  <a:pt x="49" y="27"/>
                </a:lnTo>
                <a:lnTo>
                  <a:pt x="51" y="25"/>
                </a:lnTo>
                <a:lnTo>
                  <a:pt x="54" y="20"/>
                </a:lnTo>
                <a:lnTo>
                  <a:pt x="56" y="18"/>
                </a:lnTo>
                <a:lnTo>
                  <a:pt x="46" y="13"/>
                </a:lnTo>
                <a:lnTo>
                  <a:pt x="46" y="13"/>
                </a:lnTo>
                <a:close/>
              </a:path>
              <a:path w="120" h="707">
                <a:moveTo>
                  <a:pt x="8" y="10"/>
                </a:moveTo>
                <a:lnTo>
                  <a:pt x="10" y="15"/>
                </a:lnTo>
                <a:lnTo>
                  <a:pt x="10" y="150"/>
                </a:lnTo>
                <a:lnTo>
                  <a:pt x="18" y="147"/>
                </a:lnTo>
                <a:lnTo>
                  <a:pt x="18" y="104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18" y="101"/>
                </a:lnTo>
                <a:lnTo>
                  <a:pt x="18" y="13"/>
                </a:lnTo>
                <a:lnTo>
                  <a:pt x="106" y="13"/>
                </a:lnTo>
                <a:lnTo>
                  <a:pt x="8" y="10"/>
                </a:lnTo>
                <a:lnTo>
                  <a:pt x="8" y="10"/>
                </a:lnTo>
                <a:close/>
              </a:path>
              <a:path w="120" h="707">
                <a:moveTo>
                  <a:pt x="8" y="1"/>
                </a:moveTo>
                <a:lnTo>
                  <a:pt x="8" y="10"/>
                </a:lnTo>
                <a:lnTo>
                  <a:pt x="106" y="13"/>
                </a:lnTo>
                <a:lnTo>
                  <a:pt x="106" y="147"/>
                </a:lnTo>
                <a:lnTo>
                  <a:pt x="18" y="147"/>
                </a:lnTo>
                <a:lnTo>
                  <a:pt x="10" y="150"/>
                </a:lnTo>
                <a:lnTo>
                  <a:pt x="10" y="157"/>
                </a:lnTo>
                <a:lnTo>
                  <a:pt x="8" y="161"/>
                </a:lnTo>
                <a:lnTo>
                  <a:pt x="8" y="169"/>
                </a:lnTo>
                <a:lnTo>
                  <a:pt x="18" y="164"/>
                </a:lnTo>
                <a:lnTo>
                  <a:pt x="18" y="152"/>
                </a:lnTo>
                <a:lnTo>
                  <a:pt x="106" y="152"/>
                </a:lnTo>
                <a:lnTo>
                  <a:pt x="114" y="150"/>
                </a:lnTo>
                <a:lnTo>
                  <a:pt x="114" y="15"/>
                </a:lnTo>
                <a:lnTo>
                  <a:pt x="118" y="10"/>
                </a:lnTo>
                <a:lnTo>
                  <a:pt x="18" y="8"/>
                </a:lnTo>
                <a:lnTo>
                  <a:pt x="8" y="1"/>
                </a:lnTo>
                <a:lnTo>
                  <a:pt x="8" y="1"/>
                </a:lnTo>
                <a:close/>
              </a:path>
              <a:path w="120" h="707">
                <a:moveTo>
                  <a:pt x="109" y="1"/>
                </a:moveTo>
                <a:lnTo>
                  <a:pt x="104" y="8"/>
                </a:lnTo>
                <a:lnTo>
                  <a:pt x="18" y="8"/>
                </a:lnTo>
                <a:lnTo>
                  <a:pt x="118" y="10"/>
                </a:lnTo>
                <a:lnTo>
                  <a:pt x="109" y="1"/>
                </a:lnTo>
                <a:lnTo>
                  <a:pt x="109" y="1"/>
                </a:lnTo>
                <a:close/>
              </a:path>
              <a:path w="120" h="707">
                <a:moveTo>
                  <a:pt x="39" y="689"/>
                </a:moveTo>
                <a:lnTo>
                  <a:pt x="39" y="706"/>
                </a:lnTo>
                <a:lnTo>
                  <a:pt x="49" y="701"/>
                </a:lnTo>
                <a:lnTo>
                  <a:pt x="49" y="692"/>
                </a:lnTo>
                <a:lnTo>
                  <a:pt x="101" y="692"/>
                </a:lnTo>
                <a:lnTo>
                  <a:pt x="39" y="689"/>
                </a:lnTo>
                <a:lnTo>
                  <a:pt x="39" y="689"/>
                </a:lnTo>
                <a:close/>
              </a:path>
              <a:path w="120" h="707">
                <a:moveTo>
                  <a:pt x="30" y="649"/>
                </a:moveTo>
                <a:lnTo>
                  <a:pt x="30" y="651"/>
                </a:lnTo>
                <a:lnTo>
                  <a:pt x="27" y="651"/>
                </a:lnTo>
                <a:lnTo>
                  <a:pt x="25" y="653"/>
                </a:lnTo>
                <a:lnTo>
                  <a:pt x="22" y="656"/>
                </a:lnTo>
                <a:lnTo>
                  <a:pt x="18" y="656"/>
                </a:lnTo>
                <a:lnTo>
                  <a:pt x="15" y="658"/>
                </a:lnTo>
                <a:lnTo>
                  <a:pt x="13" y="661"/>
                </a:lnTo>
                <a:lnTo>
                  <a:pt x="10" y="661"/>
                </a:lnTo>
                <a:lnTo>
                  <a:pt x="8" y="663"/>
                </a:lnTo>
                <a:lnTo>
                  <a:pt x="6" y="665"/>
                </a:lnTo>
                <a:lnTo>
                  <a:pt x="3" y="665"/>
                </a:lnTo>
                <a:lnTo>
                  <a:pt x="1" y="668"/>
                </a:lnTo>
                <a:lnTo>
                  <a:pt x="1" y="670"/>
                </a:lnTo>
                <a:lnTo>
                  <a:pt x="3" y="668"/>
                </a:lnTo>
                <a:lnTo>
                  <a:pt x="10" y="668"/>
                </a:lnTo>
                <a:lnTo>
                  <a:pt x="13" y="665"/>
                </a:lnTo>
                <a:lnTo>
                  <a:pt x="15" y="665"/>
                </a:lnTo>
                <a:lnTo>
                  <a:pt x="18" y="663"/>
                </a:lnTo>
                <a:lnTo>
                  <a:pt x="20" y="663"/>
                </a:lnTo>
                <a:lnTo>
                  <a:pt x="22" y="661"/>
                </a:lnTo>
                <a:lnTo>
                  <a:pt x="25" y="658"/>
                </a:lnTo>
                <a:lnTo>
                  <a:pt x="27" y="658"/>
                </a:lnTo>
                <a:lnTo>
                  <a:pt x="30" y="656"/>
                </a:lnTo>
                <a:lnTo>
                  <a:pt x="32" y="656"/>
                </a:lnTo>
                <a:lnTo>
                  <a:pt x="34" y="653"/>
                </a:lnTo>
                <a:lnTo>
                  <a:pt x="37" y="651"/>
                </a:lnTo>
                <a:lnTo>
                  <a:pt x="39" y="649"/>
                </a:lnTo>
                <a:lnTo>
                  <a:pt x="30" y="649"/>
                </a:lnTo>
                <a:lnTo>
                  <a:pt x="30" y="649"/>
                </a:lnTo>
                <a:close/>
              </a:path>
              <a:path w="120" h="707">
                <a:moveTo>
                  <a:pt x="37" y="641"/>
                </a:moveTo>
                <a:lnTo>
                  <a:pt x="34" y="644"/>
                </a:lnTo>
                <a:lnTo>
                  <a:pt x="32" y="646"/>
                </a:lnTo>
                <a:lnTo>
                  <a:pt x="30" y="649"/>
                </a:lnTo>
                <a:lnTo>
                  <a:pt x="39" y="649"/>
                </a:lnTo>
                <a:lnTo>
                  <a:pt x="39" y="673"/>
                </a:lnTo>
                <a:lnTo>
                  <a:pt x="39" y="689"/>
                </a:lnTo>
                <a:lnTo>
                  <a:pt x="101" y="692"/>
                </a:lnTo>
                <a:lnTo>
                  <a:pt x="101" y="704"/>
                </a:lnTo>
                <a:lnTo>
                  <a:pt x="111" y="697"/>
                </a:lnTo>
                <a:lnTo>
                  <a:pt x="111" y="689"/>
                </a:lnTo>
                <a:lnTo>
                  <a:pt x="49" y="687"/>
                </a:lnTo>
                <a:lnTo>
                  <a:pt x="49" y="644"/>
                </a:lnTo>
                <a:lnTo>
                  <a:pt x="101" y="644"/>
                </a:lnTo>
                <a:lnTo>
                  <a:pt x="37" y="641"/>
                </a:lnTo>
                <a:lnTo>
                  <a:pt x="37" y="641"/>
                </a:lnTo>
                <a:close/>
              </a:path>
              <a:path w="120" h="707">
                <a:moveTo>
                  <a:pt x="106" y="632"/>
                </a:moveTo>
                <a:lnTo>
                  <a:pt x="101" y="639"/>
                </a:lnTo>
                <a:lnTo>
                  <a:pt x="54" y="639"/>
                </a:lnTo>
                <a:lnTo>
                  <a:pt x="39" y="641"/>
                </a:lnTo>
                <a:lnTo>
                  <a:pt x="37" y="641"/>
                </a:lnTo>
                <a:lnTo>
                  <a:pt x="101" y="644"/>
                </a:lnTo>
                <a:lnTo>
                  <a:pt x="101" y="687"/>
                </a:lnTo>
                <a:lnTo>
                  <a:pt x="49" y="687"/>
                </a:lnTo>
                <a:lnTo>
                  <a:pt x="111" y="689"/>
                </a:lnTo>
                <a:lnTo>
                  <a:pt x="111" y="682"/>
                </a:lnTo>
                <a:lnTo>
                  <a:pt x="109" y="677"/>
                </a:lnTo>
                <a:lnTo>
                  <a:pt x="109" y="646"/>
                </a:lnTo>
                <a:lnTo>
                  <a:pt x="114" y="641"/>
                </a:lnTo>
                <a:lnTo>
                  <a:pt x="106" y="632"/>
                </a:lnTo>
                <a:lnTo>
                  <a:pt x="106" y="632"/>
                </a:lnTo>
                <a:close/>
              </a:path>
              <a:path w="120" h="707">
                <a:moveTo>
                  <a:pt x="39" y="632"/>
                </a:moveTo>
                <a:lnTo>
                  <a:pt x="39" y="641"/>
                </a:lnTo>
                <a:lnTo>
                  <a:pt x="54" y="639"/>
                </a:lnTo>
                <a:lnTo>
                  <a:pt x="56" y="637"/>
                </a:lnTo>
                <a:lnTo>
                  <a:pt x="46" y="637"/>
                </a:lnTo>
                <a:lnTo>
                  <a:pt x="39" y="632"/>
                </a:lnTo>
                <a:lnTo>
                  <a:pt x="39" y="632"/>
                </a:lnTo>
                <a:close/>
              </a:path>
              <a:path w="120" h="707">
                <a:moveTo>
                  <a:pt x="30" y="591"/>
                </a:moveTo>
                <a:lnTo>
                  <a:pt x="27" y="593"/>
                </a:lnTo>
                <a:lnTo>
                  <a:pt x="25" y="596"/>
                </a:lnTo>
                <a:lnTo>
                  <a:pt x="22" y="598"/>
                </a:lnTo>
                <a:lnTo>
                  <a:pt x="20" y="601"/>
                </a:lnTo>
                <a:lnTo>
                  <a:pt x="20" y="603"/>
                </a:lnTo>
                <a:lnTo>
                  <a:pt x="18" y="608"/>
                </a:lnTo>
                <a:lnTo>
                  <a:pt x="15" y="608"/>
                </a:lnTo>
                <a:lnTo>
                  <a:pt x="13" y="610"/>
                </a:lnTo>
                <a:lnTo>
                  <a:pt x="10" y="613"/>
                </a:lnTo>
                <a:lnTo>
                  <a:pt x="8" y="615"/>
                </a:lnTo>
                <a:lnTo>
                  <a:pt x="10" y="618"/>
                </a:lnTo>
                <a:lnTo>
                  <a:pt x="13" y="618"/>
                </a:lnTo>
                <a:lnTo>
                  <a:pt x="13" y="615"/>
                </a:lnTo>
                <a:lnTo>
                  <a:pt x="15" y="613"/>
                </a:lnTo>
                <a:lnTo>
                  <a:pt x="18" y="610"/>
                </a:lnTo>
                <a:lnTo>
                  <a:pt x="20" y="610"/>
                </a:lnTo>
                <a:lnTo>
                  <a:pt x="22" y="608"/>
                </a:lnTo>
                <a:lnTo>
                  <a:pt x="25" y="605"/>
                </a:lnTo>
                <a:lnTo>
                  <a:pt x="27" y="603"/>
                </a:lnTo>
                <a:lnTo>
                  <a:pt x="27" y="601"/>
                </a:lnTo>
                <a:lnTo>
                  <a:pt x="30" y="598"/>
                </a:lnTo>
                <a:lnTo>
                  <a:pt x="32" y="596"/>
                </a:lnTo>
                <a:lnTo>
                  <a:pt x="34" y="593"/>
                </a:lnTo>
                <a:lnTo>
                  <a:pt x="34" y="591"/>
                </a:lnTo>
                <a:lnTo>
                  <a:pt x="30" y="591"/>
                </a:lnTo>
                <a:lnTo>
                  <a:pt x="30" y="591"/>
                </a:lnTo>
                <a:close/>
              </a:path>
              <a:path w="120" h="707">
                <a:moveTo>
                  <a:pt x="111" y="570"/>
                </a:moveTo>
                <a:lnTo>
                  <a:pt x="94" y="572"/>
                </a:lnTo>
                <a:lnTo>
                  <a:pt x="92" y="577"/>
                </a:lnTo>
                <a:lnTo>
                  <a:pt x="92" y="579"/>
                </a:lnTo>
                <a:lnTo>
                  <a:pt x="90" y="581"/>
                </a:lnTo>
                <a:lnTo>
                  <a:pt x="87" y="584"/>
                </a:lnTo>
                <a:lnTo>
                  <a:pt x="87" y="586"/>
                </a:lnTo>
                <a:lnTo>
                  <a:pt x="85" y="591"/>
                </a:lnTo>
                <a:lnTo>
                  <a:pt x="82" y="593"/>
                </a:lnTo>
                <a:lnTo>
                  <a:pt x="80" y="596"/>
                </a:lnTo>
                <a:lnTo>
                  <a:pt x="78" y="598"/>
                </a:lnTo>
                <a:lnTo>
                  <a:pt x="78" y="601"/>
                </a:lnTo>
                <a:lnTo>
                  <a:pt x="75" y="603"/>
                </a:lnTo>
                <a:lnTo>
                  <a:pt x="73" y="605"/>
                </a:lnTo>
                <a:lnTo>
                  <a:pt x="73" y="608"/>
                </a:lnTo>
                <a:lnTo>
                  <a:pt x="70" y="610"/>
                </a:lnTo>
                <a:lnTo>
                  <a:pt x="68" y="613"/>
                </a:lnTo>
                <a:lnTo>
                  <a:pt x="66" y="615"/>
                </a:lnTo>
                <a:lnTo>
                  <a:pt x="63" y="618"/>
                </a:lnTo>
                <a:lnTo>
                  <a:pt x="61" y="620"/>
                </a:lnTo>
                <a:lnTo>
                  <a:pt x="58" y="622"/>
                </a:lnTo>
                <a:lnTo>
                  <a:pt x="56" y="625"/>
                </a:lnTo>
                <a:lnTo>
                  <a:pt x="54" y="627"/>
                </a:lnTo>
                <a:lnTo>
                  <a:pt x="51" y="630"/>
                </a:lnTo>
                <a:lnTo>
                  <a:pt x="51" y="632"/>
                </a:lnTo>
                <a:lnTo>
                  <a:pt x="49" y="634"/>
                </a:lnTo>
                <a:lnTo>
                  <a:pt x="46" y="637"/>
                </a:lnTo>
                <a:lnTo>
                  <a:pt x="56" y="637"/>
                </a:lnTo>
                <a:lnTo>
                  <a:pt x="58" y="634"/>
                </a:lnTo>
                <a:lnTo>
                  <a:pt x="61" y="632"/>
                </a:lnTo>
                <a:lnTo>
                  <a:pt x="63" y="630"/>
                </a:lnTo>
                <a:lnTo>
                  <a:pt x="66" y="627"/>
                </a:lnTo>
                <a:lnTo>
                  <a:pt x="68" y="625"/>
                </a:lnTo>
                <a:lnTo>
                  <a:pt x="70" y="622"/>
                </a:lnTo>
                <a:lnTo>
                  <a:pt x="73" y="620"/>
                </a:lnTo>
                <a:lnTo>
                  <a:pt x="75" y="618"/>
                </a:lnTo>
                <a:lnTo>
                  <a:pt x="78" y="615"/>
                </a:lnTo>
                <a:lnTo>
                  <a:pt x="80" y="613"/>
                </a:lnTo>
                <a:lnTo>
                  <a:pt x="80" y="610"/>
                </a:lnTo>
                <a:lnTo>
                  <a:pt x="82" y="608"/>
                </a:lnTo>
                <a:lnTo>
                  <a:pt x="85" y="605"/>
                </a:lnTo>
                <a:lnTo>
                  <a:pt x="87" y="603"/>
                </a:lnTo>
                <a:lnTo>
                  <a:pt x="87" y="601"/>
                </a:lnTo>
                <a:lnTo>
                  <a:pt x="90" y="598"/>
                </a:lnTo>
                <a:lnTo>
                  <a:pt x="92" y="596"/>
                </a:lnTo>
                <a:lnTo>
                  <a:pt x="94" y="593"/>
                </a:lnTo>
                <a:lnTo>
                  <a:pt x="94" y="591"/>
                </a:lnTo>
                <a:lnTo>
                  <a:pt x="97" y="586"/>
                </a:lnTo>
                <a:lnTo>
                  <a:pt x="99" y="584"/>
                </a:lnTo>
                <a:lnTo>
                  <a:pt x="101" y="581"/>
                </a:lnTo>
                <a:lnTo>
                  <a:pt x="101" y="577"/>
                </a:lnTo>
                <a:lnTo>
                  <a:pt x="104" y="574"/>
                </a:lnTo>
                <a:lnTo>
                  <a:pt x="111" y="570"/>
                </a:lnTo>
                <a:lnTo>
                  <a:pt x="111" y="570"/>
                </a:lnTo>
                <a:close/>
              </a:path>
              <a:path w="120" h="707">
                <a:moveTo>
                  <a:pt x="99" y="558"/>
                </a:moveTo>
                <a:lnTo>
                  <a:pt x="94" y="567"/>
                </a:lnTo>
                <a:lnTo>
                  <a:pt x="49" y="567"/>
                </a:lnTo>
                <a:lnTo>
                  <a:pt x="39" y="570"/>
                </a:lnTo>
                <a:lnTo>
                  <a:pt x="39" y="572"/>
                </a:lnTo>
                <a:lnTo>
                  <a:pt x="37" y="577"/>
                </a:lnTo>
                <a:lnTo>
                  <a:pt x="34" y="579"/>
                </a:lnTo>
                <a:lnTo>
                  <a:pt x="34" y="581"/>
                </a:lnTo>
                <a:lnTo>
                  <a:pt x="32" y="584"/>
                </a:lnTo>
                <a:lnTo>
                  <a:pt x="30" y="586"/>
                </a:lnTo>
                <a:lnTo>
                  <a:pt x="30" y="591"/>
                </a:lnTo>
                <a:lnTo>
                  <a:pt x="34" y="591"/>
                </a:lnTo>
                <a:lnTo>
                  <a:pt x="37" y="593"/>
                </a:lnTo>
                <a:lnTo>
                  <a:pt x="39" y="596"/>
                </a:lnTo>
                <a:lnTo>
                  <a:pt x="41" y="601"/>
                </a:lnTo>
                <a:lnTo>
                  <a:pt x="44" y="603"/>
                </a:lnTo>
                <a:lnTo>
                  <a:pt x="44" y="605"/>
                </a:lnTo>
                <a:lnTo>
                  <a:pt x="46" y="608"/>
                </a:lnTo>
                <a:lnTo>
                  <a:pt x="46" y="610"/>
                </a:lnTo>
                <a:lnTo>
                  <a:pt x="49" y="613"/>
                </a:lnTo>
                <a:lnTo>
                  <a:pt x="49" y="615"/>
                </a:lnTo>
                <a:lnTo>
                  <a:pt x="51" y="618"/>
                </a:lnTo>
                <a:lnTo>
                  <a:pt x="54" y="618"/>
                </a:lnTo>
                <a:lnTo>
                  <a:pt x="56" y="615"/>
                </a:lnTo>
                <a:lnTo>
                  <a:pt x="56" y="608"/>
                </a:lnTo>
                <a:lnTo>
                  <a:pt x="56" y="603"/>
                </a:lnTo>
                <a:lnTo>
                  <a:pt x="54" y="601"/>
                </a:lnTo>
                <a:lnTo>
                  <a:pt x="51" y="598"/>
                </a:lnTo>
                <a:lnTo>
                  <a:pt x="49" y="596"/>
                </a:lnTo>
                <a:lnTo>
                  <a:pt x="46" y="593"/>
                </a:lnTo>
                <a:lnTo>
                  <a:pt x="44" y="593"/>
                </a:lnTo>
                <a:lnTo>
                  <a:pt x="39" y="591"/>
                </a:lnTo>
                <a:lnTo>
                  <a:pt x="37" y="589"/>
                </a:lnTo>
                <a:lnTo>
                  <a:pt x="39" y="586"/>
                </a:lnTo>
                <a:lnTo>
                  <a:pt x="39" y="584"/>
                </a:lnTo>
                <a:lnTo>
                  <a:pt x="41" y="581"/>
                </a:lnTo>
                <a:lnTo>
                  <a:pt x="44" y="577"/>
                </a:lnTo>
                <a:lnTo>
                  <a:pt x="46" y="574"/>
                </a:lnTo>
                <a:lnTo>
                  <a:pt x="49" y="572"/>
                </a:lnTo>
                <a:lnTo>
                  <a:pt x="94" y="572"/>
                </a:lnTo>
                <a:lnTo>
                  <a:pt x="111" y="570"/>
                </a:lnTo>
                <a:lnTo>
                  <a:pt x="99" y="558"/>
                </a:lnTo>
                <a:lnTo>
                  <a:pt x="99" y="558"/>
                </a:lnTo>
                <a:close/>
              </a:path>
              <a:path w="120" h="707">
                <a:moveTo>
                  <a:pt x="51" y="538"/>
                </a:moveTo>
                <a:lnTo>
                  <a:pt x="49" y="543"/>
                </a:lnTo>
                <a:lnTo>
                  <a:pt x="49" y="545"/>
                </a:lnTo>
                <a:lnTo>
                  <a:pt x="46" y="550"/>
                </a:lnTo>
                <a:lnTo>
                  <a:pt x="46" y="555"/>
                </a:lnTo>
                <a:lnTo>
                  <a:pt x="44" y="560"/>
                </a:lnTo>
                <a:lnTo>
                  <a:pt x="41" y="562"/>
                </a:lnTo>
                <a:lnTo>
                  <a:pt x="41" y="565"/>
                </a:lnTo>
                <a:lnTo>
                  <a:pt x="39" y="570"/>
                </a:lnTo>
                <a:lnTo>
                  <a:pt x="49" y="567"/>
                </a:lnTo>
                <a:lnTo>
                  <a:pt x="51" y="565"/>
                </a:lnTo>
                <a:lnTo>
                  <a:pt x="51" y="562"/>
                </a:lnTo>
                <a:lnTo>
                  <a:pt x="54" y="560"/>
                </a:lnTo>
                <a:lnTo>
                  <a:pt x="54" y="558"/>
                </a:lnTo>
                <a:lnTo>
                  <a:pt x="56" y="553"/>
                </a:lnTo>
                <a:lnTo>
                  <a:pt x="63" y="550"/>
                </a:lnTo>
                <a:lnTo>
                  <a:pt x="51" y="538"/>
                </a:lnTo>
                <a:lnTo>
                  <a:pt x="51" y="538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26" name="path 12726"/>
          <p:cNvSpPr/>
          <p:nvPr/>
        </p:nvSpPr>
        <p:spPr>
          <a:xfrm>
            <a:off x="7898130" y="9545066"/>
            <a:ext cx="260604" cy="109727"/>
          </a:xfrm>
          <a:custGeom>
            <a:avLst/>
            <a:gdLst/>
            <a:ahLst/>
            <a:cxnLst/>
            <a:rect l="0" t="0" r="0" b="0"/>
            <a:pathLst>
              <a:path w="410" h="172">
                <a:moveTo>
                  <a:pt x="73" y="140"/>
                </a:moveTo>
                <a:lnTo>
                  <a:pt x="70" y="142"/>
                </a:lnTo>
                <a:lnTo>
                  <a:pt x="70" y="145"/>
                </a:lnTo>
                <a:lnTo>
                  <a:pt x="68" y="147"/>
                </a:lnTo>
                <a:lnTo>
                  <a:pt x="65" y="150"/>
                </a:lnTo>
                <a:lnTo>
                  <a:pt x="63" y="150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3" y="157"/>
                </a:lnTo>
                <a:lnTo>
                  <a:pt x="51" y="159"/>
                </a:lnTo>
                <a:lnTo>
                  <a:pt x="49" y="161"/>
                </a:lnTo>
                <a:lnTo>
                  <a:pt x="44" y="161"/>
                </a:lnTo>
                <a:lnTo>
                  <a:pt x="41" y="164"/>
                </a:lnTo>
                <a:lnTo>
                  <a:pt x="39" y="166"/>
                </a:lnTo>
                <a:lnTo>
                  <a:pt x="37" y="166"/>
                </a:lnTo>
                <a:lnTo>
                  <a:pt x="37" y="169"/>
                </a:lnTo>
                <a:lnTo>
                  <a:pt x="41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3" y="161"/>
                </a:lnTo>
                <a:lnTo>
                  <a:pt x="56" y="161"/>
                </a:lnTo>
                <a:lnTo>
                  <a:pt x="58" y="159"/>
                </a:lnTo>
                <a:lnTo>
                  <a:pt x="63" y="159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2"/>
                </a:lnTo>
                <a:lnTo>
                  <a:pt x="82" y="140"/>
                </a:lnTo>
                <a:lnTo>
                  <a:pt x="73" y="140"/>
                </a:lnTo>
                <a:lnTo>
                  <a:pt x="73" y="140"/>
                </a:lnTo>
                <a:close/>
              </a:path>
              <a:path w="410" h="172">
                <a:moveTo>
                  <a:pt x="65" y="85"/>
                </a:moveTo>
                <a:lnTo>
                  <a:pt x="63" y="85"/>
                </a:lnTo>
                <a:lnTo>
                  <a:pt x="63" y="87"/>
                </a:lnTo>
                <a:lnTo>
                  <a:pt x="65" y="92"/>
                </a:lnTo>
                <a:lnTo>
                  <a:pt x="65" y="99"/>
                </a:lnTo>
                <a:lnTo>
                  <a:pt x="68" y="104"/>
                </a:lnTo>
                <a:lnTo>
                  <a:pt x="68" y="106"/>
                </a:lnTo>
                <a:lnTo>
                  <a:pt x="70" y="111"/>
                </a:lnTo>
                <a:lnTo>
                  <a:pt x="70" y="114"/>
                </a:lnTo>
                <a:lnTo>
                  <a:pt x="73" y="118"/>
                </a:lnTo>
                <a:lnTo>
                  <a:pt x="73" y="121"/>
                </a:lnTo>
                <a:lnTo>
                  <a:pt x="75" y="123"/>
                </a:lnTo>
                <a:lnTo>
                  <a:pt x="75" y="126"/>
                </a:lnTo>
                <a:lnTo>
                  <a:pt x="77" y="130"/>
                </a:lnTo>
                <a:lnTo>
                  <a:pt x="77" y="135"/>
                </a:lnTo>
                <a:lnTo>
                  <a:pt x="75" y="138"/>
                </a:lnTo>
                <a:lnTo>
                  <a:pt x="73" y="140"/>
                </a:lnTo>
                <a:lnTo>
                  <a:pt x="82" y="140"/>
                </a:lnTo>
                <a:lnTo>
                  <a:pt x="85" y="142"/>
                </a:lnTo>
                <a:lnTo>
                  <a:pt x="85" y="145"/>
                </a:lnTo>
                <a:lnTo>
                  <a:pt x="87" y="147"/>
                </a:lnTo>
                <a:lnTo>
                  <a:pt x="90" y="147"/>
                </a:lnTo>
                <a:lnTo>
                  <a:pt x="92" y="150"/>
                </a:lnTo>
                <a:lnTo>
                  <a:pt x="94" y="152"/>
                </a:lnTo>
                <a:lnTo>
                  <a:pt x="97" y="154"/>
                </a:lnTo>
                <a:lnTo>
                  <a:pt x="99" y="157"/>
                </a:lnTo>
                <a:lnTo>
                  <a:pt x="101" y="159"/>
                </a:lnTo>
                <a:lnTo>
                  <a:pt x="104" y="159"/>
                </a:lnTo>
                <a:lnTo>
                  <a:pt x="106" y="161"/>
                </a:lnTo>
                <a:lnTo>
                  <a:pt x="109" y="164"/>
                </a:lnTo>
                <a:lnTo>
                  <a:pt x="111" y="164"/>
                </a:lnTo>
                <a:lnTo>
                  <a:pt x="113" y="166"/>
                </a:lnTo>
                <a:lnTo>
                  <a:pt x="116" y="166"/>
                </a:lnTo>
                <a:lnTo>
                  <a:pt x="118" y="169"/>
                </a:lnTo>
                <a:lnTo>
                  <a:pt x="121" y="166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30" y="159"/>
                </a:lnTo>
                <a:lnTo>
                  <a:pt x="130" y="157"/>
                </a:lnTo>
                <a:lnTo>
                  <a:pt x="128" y="154"/>
                </a:lnTo>
                <a:lnTo>
                  <a:pt x="116" y="154"/>
                </a:lnTo>
                <a:lnTo>
                  <a:pt x="113" y="152"/>
                </a:lnTo>
                <a:lnTo>
                  <a:pt x="111" y="152"/>
                </a:lnTo>
                <a:lnTo>
                  <a:pt x="109" y="150"/>
                </a:lnTo>
                <a:lnTo>
                  <a:pt x="106" y="150"/>
                </a:lnTo>
                <a:lnTo>
                  <a:pt x="104" y="147"/>
                </a:lnTo>
                <a:lnTo>
                  <a:pt x="101" y="147"/>
                </a:lnTo>
                <a:lnTo>
                  <a:pt x="99" y="145"/>
                </a:lnTo>
                <a:lnTo>
                  <a:pt x="97" y="142"/>
                </a:lnTo>
                <a:lnTo>
                  <a:pt x="94" y="140"/>
                </a:lnTo>
                <a:lnTo>
                  <a:pt x="92" y="138"/>
                </a:lnTo>
                <a:lnTo>
                  <a:pt x="90" y="135"/>
                </a:lnTo>
                <a:lnTo>
                  <a:pt x="87" y="133"/>
                </a:lnTo>
                <a:lnTo>
                  <a:pt x="90" y="130"/>
                </a:lnTo>
                <a:lnTo>
                  <a:pt x="90" y="128"/>
                </a:lnTo>
                <a:lnTo>
                  <a:pt x="82" y="128"/>
                </a:lnTo>
                <a:lnTo>
                  <a:pt x="82" y="126"/>
                </a:lnTo>
                <a:lnTo>
                  <a:pt x="80" y="123"/>
                </a:lnTo>
                <a:lnTo>
                  <a:pt x="80" y="121"/>
                </a:lnTo>
                <a:lnTo>
                  <a:pt x="77" y="118"/>
                </a:lnTo>
                <a:lnTo>
                  <a:pt x="77" y="116"/>
                </a:lnTo>
                <a:lnTo>
                  <a:pt x="75" y="114"/>
                </a:lnTo>
                <a:lnTo>
                  <a:pt x="75" y="111"/>
                </a:lnTo>
                <a:lnTo>
                  <a:pt x="73" y="106"/>
                </a:lnTo>
                <a:lnTo>
                  <a:pt x="70" y="104"/>
                </a:lnTo>
                <a:lnTo>
                  <a:pt x="70" y="99"/>
                </a:lnTo>
                <a:lnTo>
                  <a:pt x="68" y="97"/>
                </a:lnTo>
                <a:lnTo>
                  <a:pt x="68" y="92"/>
                </a:lnTo>
                <a:lnTo>
                  <a:pt x="65" y="87"/>
                </a:lnTo>
                <a:lnTo>
                  <a:pt x="65" y="85"/>
                </a:lnTo>
                <a:lnTo>
                  <a:pt x="65" y="85"/>
                </a:lnTo>
                <a:close/>
              </a:path>
              <a:path w="410" h="172">
                <a:moveTo>
                  <a:pt x="17" y="82"/>
                </a:moveTo>
                <a:lnTo>
                  <a:pt x="15" y="87"/>
                </a:lnTo>
                <a:lnTo>
                  <a:pt x="15" y="94"/>
                </a:lnTo>
                <a:lnTo>
                  <a:pt x="13" y="97"/>
                </a:lnTo>
                <a:lnTo>
                  <a:pt x="13" y="99"/>
                </a:lnTo>
                <a:lnTo>
                  <a:pt x="10" y="104"/>
                </a:lnTo>
                <a:lnTo>
                  <a:pt x="10" y="106"/>
                </a:lnTo>
                <a:lnTo>
                  <a:pt x="8" y="109"/>
                </a:lnTo>
                <a:lnTo>
                  <a:pt x="8" y="114"/>
                </a:lnTo>
                <a:lnTo>
                  <a:pt x="5" y="116"/>
                </a:lnTo>
                <a:lnTo>
                  <a:pt x="5" y="118"/>
                </a:lnTo>
                <a:lnTo>
                  <a:pt x="3" y="123"/>
                </a:lnTo>
                <a:lnTo>
                  <a:pt x="3" y="126"/>
                </a:lnTo>
                <a:lnTo>
                  <a:pt x="1" y="128"/>
                </a:lnTo>
                <a:lnTo>
                  <a:pt x="3" y="130"/>
                </a:lnTo>
                <a:lnTo>
                  <a:pt x="3" y="128"/>
                </a:lnTo>
                <a:lnTo>
                  <a:pt x="5" y="126"/>
                </a:lnTo>
                <a:lnTo>
                  <a:pt x="8" y="121"/>
                </a:lnTo>
                <a:lnTo>
                  <a:pt x="10" y="118"/>
                </a:lnTo>
                <a:lnTo>
                  <a:pt x="10" y="116"/>
                </a:lnTo>
                <a:lnTo>
                  <a:pt x="13" y="111"/>
                </a:lnTo>
                <a:lnTo>
                  <a:pt x="15" y="109"/>
                </a:lnTo>
                <a:lnTo>
                  <a:pt x="15" y="106"/>
                </a:lnTo>
                <a:lnTo>
                  <a:pt x="17" y="101"/>
                </a:lnTo>
                <a:lnTo>
                  <a:pt x="17" y="99"/>
                </a:lnTo>
                <a:lnTo>
                  <a:pt x="20" y="97"/>
                </a:lnTo>
                <a:lnTo>
                  <a:pt x="20" y="92"/>
                </a:lnTo>
                <a:lnTo>
                  <a:pt x="22" y="90"/>
                </a:lnTo>
                <a:lnTo>
                  <a:pt x="22" y="87"/>
                </a:lnTo>
                <a:lnTo>
                  <a:pt x="25" y="82"/>
                </a:lnTo>
                <a:lnTo>
                  <a:pt x="17" y="82"/>
                </a:lnTo>
                <a:lnTo>
                  <a:pt x="17" y="82"/>
                </a:lnTo>
                <a:close/>
              </a:path>
              <a:path w="410" h="172">
                <a:moveTo>
                  <a:pt x="99" y="78"/>
                </a:move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9"/>
                </a:lnTo>
                <a:lnTo>
                  <a:pt x="92" y="101"/>
                </a:lnTo>
                <a:lnTo>
                  <a:pt x="92" y="106"/>
                </a:lnTo>
                <a:lnTo>
                  <a:pt x="90" y="109"/>
                </a:lnTo>
                <a:lnTo>
                  <a:pt x="90" y="114"/>
                </a:lnTo>
                <a:lnTo>
                  <a:pt x="87" y="116"/>
                </a:lnTo>
                <a:lnTo>
                  <a:pt x="87" y="118"/>
                </a:lnTo>
                <a:lnTo>
                  <a:pt x="85" y="121"/>
                </a:lnTo>
                <a:lnTo>
                  <a:pt x="85" y="126"/>
                </a:lnTo>
                <a:lnTo>
                  <a:pt x="82" y="128"/>
                </a:lnTo>
                <a:lnTo>
                  <a:pt x="90" y="128"/>
                </a:lnTo>
                <a:lnTo>
                  <a:pt x="92" y="126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101" y="106"/>
                </a:lnTo>
                <a:lnTo>
                  <a:pt x="101" y="101"/>
                </a:lnTo>
                <a:lnTo>
                  <a:pt x="104" y="97"/>
                </a:lnTo>
                <a:lnTo>
                  <a:pt x="106" y="94"/>
                </a:lnTo>
                <a:lnTo>
                  <a:pt x="106" y="92"/>
                </a:lnTo>
                <a:lnTo>
                  <a:pt x="109" y="90"/>
                </a:lnTo>
                <a:lnTo>
                  <a:pt x="111" y="90"/>
                </a:lnTo>
                <a:lnTo>
                  <a:pt x="99" y="78"/>
                </a:lnTo>
                <a:lnTo>
                  <a:pt x="99" y="78"/>
                </a:lnTo>
                <a:close/>
              </a:path>
              <a:path w="410" h="172">
                <a:moveTo>
                  <a:pt x="39" y="66"/>
                </a:moveTo>
                <a:lnTo>
                  <a:pt x="32" y="66"/>
                </a:lnTo>
                <a:lnTo>
                  <a:pt x="34" y="68"/>
                </a:lnTo>
                <a:lnTo>
                  <a:pt x="34" y="70"/>
                </a:lnTo>
                <a:lnTo>
                  <a:pt x="37" y="75"/>
                </a:lnTo>
                <a:lnTo>
                  <a:pt x="39" y="78"/>
                </a:lnTo>
                <a:lnTo>
                  <a:pt x="39" y="80"/>
                </a:lnTo>
                <a:lnTo>
                  <a:pt x="41" y="85"/>
                </a:lnTo>
                <a:lnTo>
                  <a:pt x="44" y="90"/>
                </a:lnTo>
                <a:lnTo>
                  <a:pt x="46" y="90"/>
                </a:lnTo>
                <a:lnTo>
                  <a:pt x="46" y="85"/>
                </a:lnTo>
                <a:lnTo>
                  <a:pt x="49" y="82"/>
                </a:lnTo>
                <a:lnTo>
                  <a:pt x="49" y="78"/>
                </a:lnTo>
                <a:lnTo>
                  <a:pt x="46" y="73"/>
                </a:lnTo>
                <a:lnTo>
                  <a:pt x="46" y="70"/>
                </a:lnTo>
                <a:lnTo>
                  <a:pt x="44" y="70"/>
                </a:lnTo>
                <a:lnTo>
                  <a:pt x="44" y="68"/>
                </a:lnTo>
                <a:lnTo>
                  <a:pt x="41" y="68"/>
                </a:lnTo>
                <a:lnTo>
                  <a:pt x="39" y="66"/>
                </a:lnTo>
                <a:lnTo>
                  <a:pt x="39" y="66"/>
                </a:lnTo>
                <a:close/>
              </a:path>
              <a:path w="410" h="172">
                <a:moveTo>
                  <a:pt x="32" y="49"/>
                </a:moveTo>
                <a:lnTo>
                  <a:pt x="25" y="49"/>
                </a:lnTo>
                <a:lnTo>
                  <a:pt x="22" y="54"/>
                </a:lnTo>
                <a:lnTo>
                  <a:pt x="22" y="63"/>
                </a:lnTo>
                <a:lnTo>
                  <a:pt x="20" y="68"/>
                </a:lnTo>
                <a:lnTo>
                  <a:pt x="20" y="75"/>
                </a:lnTo>
                <a:lnTo>
                  <a:pt x="17" y="80"/>
                </a:lnTo>
                <a:lnTo>
                  <a:pt x="17" y="82"/>
                </a:lnTo>
                <a:lnTo>
                  <a:pt x="25" y="82"/>
                </a:lnTo>
                <a:lnTo>
                  <a:pt x="25" y="133"/>
                </a:lnTo>
                <a:lnTo>
                  <a:pt x="25" y="138"/>
                </a:lnTo>
                <a:lnTo>
                  <a:pt x="25" y="159"/>
                </a:lnTo>
                <a:lnTo>
                  <a:pt x="22" y="164"/>
                </a:lnTo>
                <a:lnTo>
                  <a:pt x="22" y="171"/>
                </a:lnTo>
                <a:lnTo>
                  <a:pt x="32" y="164"/>
                </a:lnTo>
                <a:lnTo>
                  <a:pt x="32" y="66"/>
                </a:lnTo>
                <a:lnTo>
                  <a:pt x="39" y="66"/>
                </a:lnTo>
                <a:lnTo>
                  <a:pt x="34" y="63"/>
                </a:lnTo>
                <a:lnTo>
                  <a:pt x="32" y="61"/>
                </a:lnTo>
                <a:lnTo>
                  <a:pt x="32" y="49"/>
                </a:lnTo>
                <a:lnTo>
                  <a:pt x="32" y="49"/>
                </a:lnTo>
                <a:close/>
              </a:path>
              <a:path w="410" h="172">
                <a:moveTo>
                  <a:pt x="94" y="49"/>
                </a:moveTo>
                <a:lnTo>
                  <a:pt x="92" y="51"/>
                </a:lnTo>
                <a:lnTo>
                  <a:pt x="94" y="54"/>
                </a:lnTo>
                <a:lnTo>
                  <a:pt x="97" y="56"/>
                </a:lnTo>
                <a:lnTo>
                  <a:pt x="99" y="58"/>
                </a:lnTo>
                <a:lnTo>
                  <a:pt x="101" y="63"/>
                </a:lnTo>
                <a:lnTo>
                  <a:pt x="104" y="66"/>
                </a:lnTo>
                <a:lnTo>
                  <a:pt x="106" y="68"/>
                </a:lnTo>
                <a:lnTo>
                  <a:pt x="109" y="70"/>
                </a:lnTo>
                <a:lnTo>
                  <a:pt x="109" y="73"/>
                </a:lnTo>
                <a:lnTo>
                  <a:pt x="111" y="75"/>
                </a:lnTo>
                <a:lnTo>
                  <a:pt x="111" y="78"/>
                </a:lnTo>
                <a:lnTo>
                  <a:pt x="113" y="80"/>
                </a:lnTo>
                <a:lnTo>
                  <a:pt x="116" y="85"/>
                </a:lnTo>
                <a:lnTo>
                  <a:pt x="116" y="87"/>
                </a:lnTo>
                <a:lnTo>
                  <a:pt x="118" y="87"/>
                </a:lnTo>
                <a:lnTo>
                  <a:pt x="121" y="85"/>
                </a:lnTo>
                <a:lnTo>
                  <a:pt x="121" y="68"/>
                </a:lnTo>
                <a:lnTo>
                  <a:pt x="118" y="66"/>
                </a:lnTo>
                <a:lnTo>
                  <a:pt x="116" y="63"/>
                </a:lnTo>
                <a:lnTo>
                  <a:pt x="113" y="61"/>
                </a:lnTo>
                <a:lnTo>
                  <a:pt x="111" y="58"/>
                </a:lnTo>
                <a:lnTo>
                  <a:pt x="109" y="58"/>
                </a:lnTo>
                <a:lnTo>
                  <a:pt x="104" y="56"/>
                </a:lnTo>
                <a:lnTo>
                  <a:pt x="101" y="54"/>
                </a:lnTo>
                <a:lnTo>
                  <a:pt x="97" y="51"/>
                </a:lnTo>
                <a:lnTo>
                  <a:pt x="94" y="49"/>
                </a:lnTo>
                <a:lnTo>
                  <a:pt x="94" y="49"/>
                </a:lnTo>
                <a:close/>
              </a:path>
              <a:path w="410" h="172">
                <a:moveTo>
                  <a:pt x="70" y="44"/>
                </a:moveTo>
                <a:lnTo>
                  <a:pt x="70" y="46"/>
                </a:lnTo>
                <a:lnTo>
                  <a:pt x="68" y="49"/>
                </a:lnTo>
                <a:lnTo>
                  <a:pt x="68" y="54"/>
                </a:lnTo>
                <a:lnTo>
                  <a:pt x="65" y="56"/>
                </a:lnTo>
                <a:lnTo>
                  <a:pt x="65" y="58"/>
                </a:lnTo>
                <a:lnTo>
                  <a:pt x="63" y="63"/>
                </a:lnTo>
                <a:lnTo>
                  <a:pt x="61" y="66"/>
                </a:lnTo>
                <a:lnTo>
                  <a:pt x="61" y="68"/>
                </a:lnTo>
                <a:lnTo>
                  <a:pt x="58" y="73"/>
                </a:lnTo>
                <a:lnTo>
                  <a:pt x="56" y="75"/>
                </a:lnTo>
                <a:lnTo>
                  <a:pt x="56" y="78"/>
                </a:lnTo>
                <a:lnTo>
                  <a:pt x="53" y="82"/>
                </a:lnTo>
                <a:lnTo>
                  <a:pt x="51" y="85"/>
                </a:lnTo>
                <a:lnTo>
                  <a:pt x="49" y="87"/>
                </a:lnTo>
                <a:lnTo>
                  <a:pt x="49" y="90"/>
                </a:lnTo>
                <a:lnTo>
                  <a:pt x="46" y="92"/>
                </a:lnTo>
                <a:lnTo>
                  <a:pt x="46" y="94"/>
                </a:lnTo>
                <a:lnTo>
                  <a:pt x="49" y="92"/>
                </a:lnTo>
                <a:lnTo>
                  <a:pt x="51" y="90"/>
                </a:lnTo>
                <a:lnTo>
                  <a:pt x="53" y="87"/>
                </a:lnTo>
                <a:lnTo>
                  <a:pt x="56" y="87"/>
                </a:lnTo>
                <a:lnTo>
                  <a:pt x="56" y="85"/>
                </a:lnTo>
                <a:lnTo>
                  <a:pt x="58" y="82"/>
                </a:lnTo>
                <a:lnTo>
                  <a:pt x="61" y="78"/>
                </a:lnTo>
                <a:lnTo>
                  <a:pt x="63" y="75"/>
                </a:lnTo>
                <a:lnTo>
                  <a:pt x="65" y="73"/>
                </a:lnTo>
                <a:lnTo>
                  <a:pt x="68" y="70"/>
                </a:lnTo>
                <a:lnTo>
                  <a:pt x="68" y="68"/>
                </a:lnTo>
                <a:lnTo>
                  <a:pt x="70" y="63"/>
                </a:lnTo>
                <a:lnTo>
                  <a:pt x="73" y="61"/>
                </a:lnTo>
                <a:lnTo>
                  <a:pt x="75" y="58"/>
                </a:lnTo>
                <a:lnTo>
                  <a:pt x="77" y="56"/>
                </a:lnTo>
                <a:lnTo>
                  <a:pt x="80" y="56"/>
                </a:lnTo>
                <a:lnTo>
                  <a:pt x="82" y="54"/>
                </a:lnTo>
                <a:lnTo>
                  <a:pt x="70" y="44"/>
                </a:lnTo>
                <a:lnTo>
                  <a:pt x="70" y="44"/>
                </a:lnTo>
                <a:close/>
              </a:path>
              <a:path w="410" h="172">
                <a:moveTo>
                  <a:pt x="44" y="37"/>
                </a:moveTo>
                <a:lnTo>
                  <a:pt x="39" y="44"/>
                </a:lnTo>
                <a:lnTo>
                  <a:pt x="1" y="44"/>
                </a:lnTo>
                <a:lnTo>
                  <a:pt x="5" y="51"/>
                </a:lnTo>
                <a:lnTo>
                  <a:pt x="10" y="49"/>
                </a:lnTo>
                <a:lnTo>
                  <a:pt x="53" y="49"/>
                </a:lnTo>
                <a:lnTo>
                  <a:pt x="44" y="37"/>
                </a:lnTo>
                <a:lnTo>
                  <a:pt x="44" y="37"/>
                </a:lnTo>
                <a:close/>
              </a:path>
              <a:path w="410" h="172">
                <a:moveTo>
                  <a:pt x="116" y="25"/>
                </a:moveTo>
                <a:lnTo>
                  <a:pt x="109" y="34"/>
                </a:lnTo>
                <a:lnTo>
                  <a:pt x="49" y="34"/>
                </a:lnTo>
                <a:lnTo>
                  <a:pt x="53" y="41"/>
                </a:lnTo>
                <a:lnTo>
                  <a:pt x="56" y="39"/>
                </a:lnTo>
                <a:lnTo>
                  <a:pt x="128" y="39"/>
                </a:lnTo>
                <a:lnTo>
                  <a:pt x="116" y="25"/>
                </a:lnTo>
                <a:lnTo>
                  <a:pt x="116" y="25"/>
                </a:lnTo>
                <a:close/>
              </a:path>
              <a:path w="410" h="172">
                <a:moveTo>
                  <a:pt x="22" y="1"/>
                </a:moveTo>
                <a:lnTo>
                  <a:pt x="22" y="6"/>
                </a:lnTo>
                <a:lnTo>
                  <a:pt x="25" y="8"/>
                </a:lnTo>
                <a:lnTo>
                  <a:pt x="25" y="44"/>
                </a:lnTo>
                <a:lnTo>
                  <a:pt x="32" y="44"/>
                </a:lnTo>
                <a:lnTo>
                  <a:pt x="32" y="13"/>
                </a:lnTo>
                <a:lnTo>
                  <a:pt x="37" y="10"/>
                </a:lnTo>
                <a:lnTo>
                  <a:pt x="22" y="1"/>
                </a:lnTo>
                <a:lnTo>
                  <a:pt x="22" y="1"/>
                </a:lnTo>
                <a:close/>
              </a:path>
              <a:path w="410" h="172">
                <a:moveTo>
                  <a:pt x="73" y="1"/>
                </a:moveTo>
                <a:lnTo>
                  <a:pt x="70" y="1"/>
                </a:lnTo>
                <a:lnTo>
                  <a:pt x="73" y="3"/>
                </a:lnTo>
                <a:lnTo>
                  <a:pt x="75" y="8"/>
                </a:lnTo>
                <a:lnTo>
                  <a:pt x="77" y="10"/>
                </a:lnTo>
                <a:lnTo>
                  <a:pt x="77" y="15"/>
                </a:lnTo>
                <a:lnTo>
                  <a:pt x="80" y="18"/>
                </a:lnTo>
                <a:lnTo>
                  <a:pt x="80" y="20"/>
                </a:lnTo>
                <a:lnTo>
                  <a:pt x="82" y="22"/>
                </a:lnTo>
                <a:lnTo>
                  <a:pt x="82" y="32"/>
                </a:lnTo>
                <a:lnTo>
                  <a:pt x="85" y="34"/>
                </a:lnTo>
                <a:lnTo>
                  <a:pt x="85" y="32"/>
                </a:lnTo>
                <a:lnTo>
                  <a:pt x="90" y="30"/>
                </a:lnTo>
                <a:lnTo>
                  <a:pt x="90" y="15"/>
                </a:lnTo>
                <a:lnTo>
                  <a:pt x="87" y="13"/>
                </a:lnTo>
                <a:lnTo>
                  <a:pt x="87" y="10"/>
                </a:lnTo>
                <a:lnTo>
                  <a:pt x="85" y="8"/>
                </a:lnTo>
                <a:lnTo>
                  <a:pt x="82" y="8"/>
                </a:lnTo>
                <a:lnTo>
                  <a:pt x="80" y="6"/>
                </a:lnTo>
                <a:lnTo>
                  <a:pt x="77" y="3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10" h="172">
                <a:moveTo>
                  <a:pt x="353" y="147"/>
                </a:moveTo>
                <a:lnTo>
                  <a:pt x="353" y="152"/>
                </a:lnTo>
                <a:lnTo>
                  <a:pt x="373" y="152"/>
                </a:lnTo>
                <a:lnTo>
                  <a:pt x="368" y="152"/>
                </a:lnTo>
                <a:lnTo>
                  <a:pt x="365" y="150"/>
                </a:lnTo>
                <a:lnTo>
                  <a:pt x="358" y="150"/>
                </a:lnTo>
                <a:lnTo>
                  <a:pt x="353" y="147"/>
                </a:lnTo>
                <a:lnTo>
                  <a:pt x="353" y="147"/>
                </a:lnTo>
                <a:close/>
              </a:path>
              <a:path w="410" h="172">
                <a:moveTo>
                  <a:pt x="325" y="99"/>
                </a:moveTo>
                <a:lnTo>
                  <a:pt x="317" y="99"/>
                </a:lnTo>
                <a:lnTo>
                  <a:pt x="317" y="101"/>
                </a:lnTo>
                <a:lnTo>
                  <a:pt x="317" y="104"/>
                </a:lnTo>
                <a:lnTo>
                  <a:pt x="320" y="109"/>
                </a:lnTo>
                <a:lnTo>
                  <a:pt x="320" y="111"/>
                </a:lnTo>
                <a:lnTo>
                  <a:pt x="322" y="116"/>
                </a:lnTo>
                <a:lnTo>
                  <a:pt x="322" y="123"/>
                </a:lnTo>
                <a:lnTo>
                  <a:pt x="325" y="126"/>
                </a:lnTo>
                <a:lnTo>
                  <a:pt x="325" y="133"/>
                </a:lnTo>
                <a:lnTo>
                  <a:pt x="327" y="135"/>
                </a:lnTo>
                <a:lnTo>
                  <a:pt x="327" y="145"/>
                </a:lnTo>
                <a:lnTo>
                  <a:pt x="330" y="147"/>
                </a:lnTo>
                <a:lnTo>
                  <a:pt x="332" y="145"/>
                </a:lnTo>
                <a:lnTo>
                  <a:pt x="334" y="142"/>
                </a:lnTo>
                <a:lnTo>
                  <a:pt x="334" y="126"/>
                </a:lnTo>
                <a:lnTo>
                  <a:pt x="332" y="121"/>
                </a:lnTo>
                <a:lnTo>
                  <a:pt x="332" y="116"/>
                </a:lnTo>
                <a:lnTo>
                  <a:pt x="330" y="114"/>
                </a:lnTo>
                <a:lnTo>
                  <a:pt x="330" y="111"/>
                </a:lnTo>
                <a:lnTo>
                  <a:pt x="327" y="106"/>
                </a:lnTo>
                <a:lnTo>
                  <a:pt x="325" y="104"/>
                </a:lnTo>
                <a:lnTo>
                  <a:pt x="325" y="99"/>
                </a:lnTo>
                <a:lnTo>
                  <a:pt x="325" y="99"/>
                </a:lnTo>
                <a:close/>
              </a:path>
              <a:path w="410" h="172">
                <a:moveTo>
                  <a:pt x="344" y="70"/>
                </a:moveTo>
                <a:lnTo>
                  <a:pt x="341" y="70"/>
                </a:lnTo>
                <a:lnTo>
                  <a:pt x="344" y="73"/>
                </a:lnTo>
                <a:lnTo>
                  <a:pt x="344" y="78"/>
                </a:lnTo>
                <a:lnTo>
                  <a:pt x="346" y="80"/>
                </a:lnTo>
                <a:lnTo>
                  <a:pt x="346" y="85"/>
                </a:lnTo>
                <a:lnTo>
                  <a:pt x="349" y="87"/>
                </a:lnTo>
                <a:lnTo>
                  <a:pt x="349" y="94"/>
                </a:lnTo>
                <a:lnTo>
                  <a:pt x="351" y="97"/>
                </a:lnTo>
                <a:lnTo>
                  <a:pt x="351" y="111"/>
                </a:lnTo>
                <a:lnTo>
                  <a:pt x="353" y="114"/>
                </a:lnTo>
                <a:lnTo>
                  <a:pt x="356" y="114"/>
                </a:lnTo>
                <a:lnTo>
                  <a:pt x="358" y="109"/>
                </a:lnTo>
                <a:lnTo>
                  <a:pt x="358" y="106"/>
                </a:lnTo>
                <a:lnTo>
                  <a:pt x="361" y="104"/>
                </a:lnTo>
                <a:lnTo>
                  <a:pt x="361" y="97"/>
                </a:lnTo>
                <a:lnTo>
                  <a:pt x="358" y="92"/>
                </a:lnTo>
                <a:lnTo>
                  <a:pt x="358" y="87"/>
                </a:lnTo>
                <a:lnTo>
                  <a:pt x="356" y="87"/>
                </a:lnTo>
                <a:lnTo>
                  <a:pt x="356" y="85"/>
                </a:lnTo>
                <a:lnTo>
                  <a:pt x="353" y="82"/>
                </a:lnTo>
                <a:lnTo>
                  <a:pt x="351" y="80"/>
                </a:lnTo>
                <a:lnTo>
                  <a:pt x="349" y="75"/>
                </a:lnTo>
                <a:lnTo>
                  <a:pt x="346" y="73"/>
                </a:lnTo>
                <a:lnTo>
                  <a:pt x="344" y="70"/>
                </a:lnTo>
                <a:lnTo>
                  <a:pt x="344" y="70"/>
                </a:lnTo>
                <a:close/>
              </a:path>
              <a:path w="410" h="172">
                <a:moveTo>
                  <a:pt x="385" y="54"/>
                </a:moveTo>
                <a:lnTo>
                  <a:pt x="377" y="54"/>
                </a:lnTo>
                <a:lnTo>
                  <a:pt x="377" y="145"/>
                </a:lnTo>
                <a:lnTo>
                  <a:pt x="377" y="147"/>
                </a:lnTo>
                <a:lnTo>
                  <a:pt x="375" y="150"/>
                </a:lnTo>
                <a:lnTo>
                  <a:pt x="373" y="152"/>
                </a:lnTo>
                <a:lnTo>
                  <a:pt x="353" y="152"/>
                </a:lnTo>
                <a:lnTo>
                  <a:pt x="358" y="154"/>
                </a:lnTo>
                <a:lnTo>
                  <a:pt x="361" y="157"/>
                </a:lnTo>
                <a:lnTo>
                  <a:pt x="365" y="159"/>
                </a:lnTo>
                <a:lnTo>
                  <a:pt x="368" y="159"/>
                </a:lnTo>
                <a:lnTo>
                  <a:pt x="368" y="161"/>
                </a:lnTo>
                <a:lnTo>
                  <a:pt x="370" y="164"/>
                </a:lnTo>
                <a:lnTo>
                  <a:pt x="373" y="166"/>
                </a:lnTo>
                <a:lnTo>
                  <a:pt x="373" y="169"/>
                </a:lnTo>
                <a:lnTo>
                  <a:pt x="375" y="169"/>
                </a:lnTo>
                <a:lnTo>
                  <a:pt x="377" y="166"/>
                </a:lnTo>
                <a:lnTo>
                  <a:pt x="380" y="164"/>
                </a:lnTo>
                <a:lnTo>
                  <a:pt x="382" y="161"/>
                </a:lnTo>
                <a:lnTo>
                  <a:pt x="382" y="159"/>
                </a:lnTo>
                <a:lnTo>
                  <a:pt x="385" y="157"/>
                </a:lnTo>
                <a:lnTo>
                  <a:pt x="385" y="154"/>
                </a:lnTo>
                <a:lnTo>
                  <a:pt x="385" y="150"/>
                </a:lnTo>
                <a:lnTo>
                  <a:pt x="385" y="54"/>
                </a:lnTo>
                <a:lnTo>
                  <a:pt x="385" y="54"/>
                </a:lnTo>
                <a:close/>
              </a:path>
              <a:path w="410" h="172">
                <a:moveTo>
                  <a:pt x="291" y="46"/>
                </a:moveTo>
                <a:lnTo>
                  <a:pt x="289" y="49"/>
                </a:lnTo>
                <a:lnTo>
                  <a:pt x="291" y="51"/>
                </a:lnTo>
                <a:lnTo>
                  <a:pt x="291" y="54"/>
                </a:lnTo>
                <a:lnTo>
                  <a:pt x="293" y="54"/>
                </a:lnTo>
                <a:lnTo>
                  <a:pt x="293" y="56"/>
                </a:lnTo>
                <a:lnTo>
                  <a:pt x="296" y="61"/>
                </a:lnTo>
                <a:lnTo>
                  <a:pt x="296" y="63"/>
                </a:lnTo>
                <a:lnTo>
                  <a:pt x="298" y="66"/>
                </a:lnTo>
                <a:lnTo>
                  <a:pt x="301" y="68"/>
                </a:lnTo>
                <a:lnTo>
                  <a:pt x="301" y="73"/>
                </a:lnTo>
                <a:lnTo>
                  <a:pt x="303" y="75"/>
                </a:lnTo>
                <a:lnTo>
                  <a:pt x="305" y="80"/>
                </a:lnTo>
                <a:lnTo>
                  <a:pt x="308" y="82"/>
                </a:lnTo>
                <a:lnTo>
                  <a:pt x="315" y="82"/>
                </a:lnTo>
                <a:lnTo>
                  <a:pt x="313" y="80"/>
                </a:lnTo>
                <a:lnTo>
                  <a:pt x="310" y="78"/>
                </a:lnTo>
                <a:lnTo>
                  <a:pt x="310" y="75"/>
                </a:lnTo>
                <a:lnTo>
                  <a:pt x="308" y="70"/>
                </a:lnTo>
                <a:lnTo>
                  <a:pt x="305" y="68"/>
                </a:lnTo>
                <a:lnTo>
                  <a:pt x="303" y="66"/>
                </a:lnTo>
                <a:lnTo>
                  <a:pt x="303" y="63"/>
                </a:lnTo>
                <a:lnTo>
                  <a:pt x="301" y="61"/>
                </a:lnTo>
                <a:lnTo>
                  <a:pt x="298" y="58"/>
                </a:lnTo>
                <a:lnTo>
                  <a:pt x="296" y="54"/>
                </a:lnTo>
                <a:lnTo>
                  <a:pt x="293" y="51"/>
                </a:lnTo>
                <a:lnTo>
                  <a:pt x="293" y="49"/>
                </a:lnTo>
                <a:lnTo>
                  <a:pt x="291" y="46"/>
                </a:lnTo>
                <a:lnTo>
                  <a:pt x="291" y="46"/>
                </a:lnTo>
                <a:close/>
              </a:path>
              <a:path w="410" h="172">
                <a:moveTo>
                  <a:pt x="397" y="41"/>
                </a:moveTo>
                <a:lnTo>
                  <a:pt x="390" y="51"/>
                </a:lnTo>
                <a:lnTo>
                  <a:pt x="334" y="51"/>
                </a:lnTo>
                <a:lnTo>
                  <a:pt x="339" y="56"/>
                </a:lnTo>
                <a:lnTo>
                  <a:pt x="346" y="56"/>
                </a:lnTo>
                <a:lnTo>
                  <a:pt x="349" y="54"/>
                </a:lnTo>
                <a:lnTo>
                  <a:pt x="409" y="54"/>
                </a:lnTo>
                <a:lnTo>
                  <a:pt x="397" y="41"/>
                </a:lnTo>
                <a:lnTo>
                  <a:pt x="397" y="41"/>
                </a:lnTo>
                <a:close/>
              </a:path>
              <a:path w="410" h="172">
                <a:moveTo>
                  <a:pt x="339" y="32"/>
                </a:moveTo>
                <a:lnTo>
                  <a:pt x="327" y="32"/>
                </a:lnTo>
                <a:lnTo>
                  <a:pt x="325" y="37"/>
                </a:lnTo>
                <a:lnTo>
                  <a:pt x="325" y="44"/>
                </a:lnTo>
                <a:lnTo>
                  <a:pt x="322" y="49"/>
                </a:lnTo>
                <a:lnTo>
                  <a:pt x="322" y="56"/>
                </a:lnTo>
                <a:lnTo>
                  <a:pt x="320" y="61"/>
                </a:lnTo>
                <a:lnTo>
                  <a:pt x="320" y="68"/>
                </a:lnTo>
                <a:lnTo>
                  <a:pt x="317" y="70"/>
                </a:lnTo>
                <a:lnTo>
                  <a:pt x="317" y="78"/>
                </a:lnTo>
                <a:lnTo>
                  <a:pt x="315" y="80"/>
                </a:lnTo>
                <a:lnTo>
                  <a:pt x="315" y="82"/>
                </a:lnTo>
                <a:lnTo>
                  <a:pt x="308" y="82"/>
                </a:lnTo>
                <a:lnTo>
                  <a:pt x="310" y="87"/>
                </a:lnTo>
                <a:lnTo>
                  <a:pt x="313" y="92"/>
                </a:lnTo>
                <a:lnTo>
                  <a:pt x="310" y="92"/>
                </a:lnTo>
                <a:lnTo>
                  <a:pt x="310" y="94"/>
                </a:lnTo>
                <a:lnTo>
                  <a:pt x="310" y="99"/>
                </a:lnTo>
                <a:lnTo>
                  <a:pt x="308" y="101"/>
                </a:lnTo>
                <a:lnTo>
                  <a:pt x="305" y="104"/>
                </a:lnTo>
                <a:lnTo>
                  <a:pt x="305" y="109"/>
                </a:lnTo>
                <a:lnTo>
                  <a:pt x="303" y="111"/>
                </a:lnTo>
                <a:lnTo>
                  <a:pt x="301" y="114"/>
                </a:lnTo>
                <a:lnTo>
                  <a:pt x="301" y="118"/>
                </a:lnTo>
                <a:lnTo>
                  <a:pt x="298" y="121"/>
                </a:lnTo>
                <a:lnTo>
                  <a:pt x="298" y="123"/>
                </a:lnTo>
                <a:lnTo>
                  <a:pt x="296" y="126"/>
                </a:lnTo>
                <a:lnTo>
                  <a:pt x="293" y="130"/>
                </a:lnTo>
                <a:lnTo>
                  <a:pt x="291" y="133"/>
                </a:lnTo>
                <a:lnTo>
                  <a:pt x="291" y="135"/>
                </a:lnTo>
                <a:lnTo>
                  <a:pt x="289" y="138"/>
                </a:lnTo>
                <a:lnTo>
                  <a:pt x="286" y="140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9" y="154"/>
                </a:lnTo>
                <a:lnTo>
                  <a:pt x="281" y="152"/>
                </a:lnTo>
                <a:lnTo>
                  <a:pt x="284" y="150"/>
                </a:lnTo>
                <a:lnTo>
                  <a:pt x="286" y="147"/>
                </a:lnTo>
                <a:lnTo>
                  <a:pt x="289" y="145"/>
                </a:lnTo>
                <a:lnTo>
                  <a:pt x="291" y="142"/>
                </a:lnTo>
                <a:lnTo>
                  <a:pt x="293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3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0" y="114"/>
                </a:lnTo>
                <a:lnTo>
                  <a:pt x="310" y="111"/>
                </a:lnTo>
                <a:lnTo>
                  <a:pt x="313" y="109"/>
                </a:lnTo>
                <a:lnTo>
                  <a:pt x="313" y="106"/>
                </a:lnTo>
                <a:lnTo>
                  <a:pt x="315" y="101"/>
                </a:lnTo>
                <a:lnTo>
                  <a:pt x="317" y="99"/>
                </a:lnTo>
                <a:lnTo>
                  <a:pt x="325" y="99"/>
                </a:lnTo>
                <a:lnTo>
                  <a:pt x="322" y="94"/>
                </a:lnTo>
                <a:lnTo>
                  <a:pt x="320" y="92"/>
                </a:lnTo>
                <a:lnTo>
                  <a:pt x="320" y="87"/>
                </a:lnTo>
                <a:lnTo>
                  <a:pt x="322" y="85"/>
                </a:lnTo>
                <a:lnTo>
                  <a:pt x="322" y="80"/>
                </a:lnTo>
                <a:lnTo>
                  <a:pt x="325" y="78"/>
                </a:lnTo>
                <a:lnTo>
                  <a:pt x="325" y="70"/>
                </a:lnTo>
                <a:lnTo>
                  <a:pt x="327" y="68"/>
                </a:lnTo>
                <a:lnTo>
                  <a:pt x="327" y="63"/>
                </a:lnTo>
                <a:lnTo>
                  <a:pt x="330" y="61"/>
                </a:lnTo>
                <a:lnTo>
                  <a:pt x="330" y="54"/>
                </a:lnTo>
                <a:lnTo>
                  <a:pt x="332" y="49"/>
                </a:lnTo>
                <a:lnTo>
                  <a:pt x="332" y="46"/>
                </a:lnTo>
                <a:lnTo>
                  <a:pt x="334" y="41"/>
                </a:lnTo>
                <a:lnTo>
                  <a:pt x="334" y="37"/>
                </a:lnTo>
                <a:lnTo>
                  <a:pt x="339" y="32"/>
                </a:lnTo>
                <a:lnTo>
                  <a:pt x="339" y="32"/>
                </a:lnTo>
                <a:close/>
              </a:path>
              <a:path w="410" h="172">
                <a:moveTo>
                  <a:pt x="330" y="20"/>
                </a:moveTo>
                <a:lnTo>
                  <a:pt x="327" y="27"/>
                </a:lnTo>
                <a:lnTo>
                  <a:pt x="284" y="27"/>
                </a:lnTo>
                <a:lnTo>
                  <a:pt x="289" y="34"/>
                </a:lnTo>
                <a:lnTo>
                  <a:pt x="293" y="34"/>
                </a:lnTo>
                <a:lnTo>
                  <a:pt x="296" y="32"/>
                </a:lnTo>
                <a:lnTo>
                  <a:pt x="339" y="32"/>
                </a:lnTo>
                <a:lnTo>
                  <a:pt x="330" y="20"/>
                </a:lnTo>
                <a:lnTo>
                  <a:pt x="330" y="20"/>
                </a:lnTo>
                <a:close/>
              </a:path>
              <a:path w="410" h="172">
                <a:moveTo>
                  <a:pt x="377" y="3"/>
                </a:moveTo>
                <a:lnTo>
                  <a:pt x="377" y="51"/>
                </a:lnTo>
                <a:lnTo>
                  <a:pt x="385" y="51"/>
                </a:lnTo>
                <a:lnTo>
                  <a:pt x="385" y="18"/>
                </a:lnTo>
                <a:lnTo>
                  <a:pt x="390" y="13"/>
                </a:lnTo>
                <a:lnTo>
                  <a:pt x="377" y="3"/>
                </a:lnTo>
                <a:lnTo>
                  <a:pt x="377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28" name="path 12728"/>
          <p:cNvSpPr/>
          <p:nvPr/>
        </p:nvSpPr>
        <p:spPr>
          <a:xfrm>
            <a:off x="608609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49" y="164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0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7" y="106"/>
                </a:ln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4" y="123"/>
                </a:lnTo>
                <a:lnTo>
                  <a:pt x="106" y="125"/>
                </a:lnTo>
                <a:lnTo>
                  <a:pt x="109" y="130"/>
                </a:lnTo>
                <a:lnTo>
                  <a:pt x="109" y="133"/>
                </a:lnTo>
                <a:lnTo>
                  <a:pt x="111" y="138"/>
                </a:lnTo>
                <a:lnTo>
                  <a:pt x="111" y="140"/>
                </a:lnTo>
                <a:lnTo>
                  <a:pt x="114" y="142"/>
                </a:lnTo>
                <a:lnTo>
                  <a:pt x="114" y="145"/>
                </a:lnTo>
                <a:lnTo>
                  <a:pt x="116" y="147"/>
                </a:lnTo>
                <a:lnTo>
                  <a:pt x="116" y="154"/>
                </a:lnTo>
                <a:lnTo>
                  <a:pt x="118" y="159"/>
                </a:lnTo>
                <a:lnTo>
                  <a:pt x="118" y="161"/>
                </a:lnTo>
                <a:lnTo>
                  <a:pt x="121" y="164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0"/>
                </a:lnTo>
                <a:lnTo>
                  <a:pt x="125" y="147"/>
                </a:lnTo>
                <a:lnTo>
                  <a:pt x="125" y="145"/>
                </a:lnTo>
                <a:lnTo>
                  <a:pt x="123" y="140"/>
                </a:lnTo>
                <a:lnTo>
                  <a:pt x="121" y="138"/>
                </a:lnTo>
                <a:lnTo>
                  <a:pt x="121" y="135"/>
                </a:lnTo>
                <a:lnTo>
                  <a:pt x="118" y="133"/>
                </a:lnTo>
                <a:lnTo>
                  <a:pt x="118" y="130"/>
                </a:lnTo>
                <a:lnTo>
                  <a:pt x="116" y="128"/>
                </a:lnTo>
                <a:lnTo>
                  <a:pt x="114" y="125"/>
                </a:lnTo>
                <a:lnTo>
                  <a:pt x="111" y="123"/>
                </a:lnTo>
                <a:lnTo>
                  <a:pt x="109" y="121"/>
                </a:lnTo>
                <a:lnTo>
                  <a:pt x="106" y="116"/>
                </a:lnTo>
                <a:lnTo>
                  <a:pt x="104" y="113"/>
                </a:lnTo>
                <a:lnTo>
                  <a:pt x="102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78" y="104"/>
                </a:moveTo>
                <a:lnTo>
                  <a:pt x="78" y="109"/>
                </a:lnTo>
                <a:lnTo>
                  <a:pt x="75" y="111"/>
                </a:lnTo>
                <a:lnTo>
                  <a:pt x="75" y="118"/>
                </a:lnTo>
                <a:lnTo>
                  <a:pt x="73" y="121"/>
                </a:lnTo>
                <a:lnTo>
                  <a:pt x="70" y="125"/>
                </a:lnTo>
                <a:lnTo>
                  <a:pt x="70" y="128"/>
                </a:lnTo>
                <a:lnTo>
                  <a:pt x="68" y="133"/>
                </a:lnTo>
                <a:lnTo>
                  <a:pt x="68" y="135"/>
                </a:lnTo>
                <a:lnTo>
                  <a:pt x="65" y="138"/>
                </a:lnTo>
                <a:lnTo>
                  <a:pt x="65" y="142"/>
                </a:lnTo>
                <a:lnTo>
                  <a:pt x="63" y="145"/>
                </a:lnTo>
                <a:lnTo>
                  <a:pt x="61" y="147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6" y="159"/>
                </a:lnTo>
                <a:lnTo>
                  <a:pt x="54" y="161"/>
                </a:lnTo>
                <a:lnTo>
                  <a:pt x="51" y="164"/>
                </a:lnTo>
                <a:lnTo>
                  <a:pt x="54" y="166"/>
                </a:lnTo>
                <a:lnTo>
                  <a:pt x="56" y="164"/>
                </a:lnTo>
                <a:lnTo>
                  <a:pt x="58" y="161"/>
                </a:lnTo>
                <a:lnTo>
                  <a:pt x="61" y="159"/>
                </a:lnTo>
                <a:lnTo>
                  <a:pt x="61" y="157"/>
                </a:lnTo>
                <a:lnTo>
                  <a:pt x="63" y="154"/>
                </a:lnTo>
                <a:lnTo>
                  <a:pt x="65" y="152"/>
                </a:lnTo>
                <a:lnTo>
                  <a:pt x="65" y="150"/>
                </a:lnTo>
                <a:lnTo>
                  <a:pt x="68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5" y="133"/>
                </a:lnTo>
                <a:lnTo>
                  <a:pt x="78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78" y="104"/>
                </a:lnTo>
                <a:lnTo>
                  <a:pt x="78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0" y="22"/>
                </a:moveTo>
                <a:lnTo>
                  <a:pt x="13" y="22"/>
                </a:lnTo>
                <a:lnTo>
                  <a:pt x="13" y="130"/>
                </a:lnTo>
                <a:lnTo>
                  <a:pt x="10" y="130"/>
                </a:lnTo>
                <a:lnTo>
                  <a:pt x="8" y="133"/>
                </a:lnTo>
                <a:lnTo>
                  <a:pt x="3" y="133"/>
                </a:lnTo>
                <a:lnTo>
                  <a:pt x="8" y="147"/>
                </a:lnTo>
                <a:lnTo>
                  <a:pt x="10" y="142"/>
                </a:lnTo>
                <a:lnTo>
                  <a:pt x="13" y="142"/>
                </a:lnTo>
                <a:lnTo>
                  <a:pt x="15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0" y="133"/>
                </a:lnTo>
                <a:lnTo>
                  <a:pt x="32" y="130"/>
                </a:lnTo>
                <a:lnTo>
                  <a:pt x="34" y="130"/>
                </a:lnTo>
                <a:lnTo>
                  <a:pt x="37" y="128"/>
                </a:lnTo>
                <a:lnTo>
                  <a:pt x="20" y="128"/>
                </a:lnTo>
                <a:lnTo>
                  <a:pt x="20" y="94"/>
                </a:lnTo>
                <a:lnTo>
                  <a:pt x="42" y="94"/>
                </a:lnTo>
                <a:lnTo>
                  <a:pt x="20" y="90"/>
                </a:lnTo>
                <a:lnTo>
                  <a:pt x="20" y="58"/>
                </a:lnTo>
                <a:lnTo>
                  <a:pt x="42" y="58"/>
                </a:lnTo>
                <a:lnTo>
                  <a:pt x="20" y="53"/>
                </a:lnTo>
                <a:lnTo>
                  <a:pt x="20" y="22"/>
                </a:lnTo>
                <a:lnTo>
                  <a:pt x="20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0" y="53"/>
                </a:lnTo>
                <a:lnTo>
                  <a:pt x="42" y="58"/>
                </a:lnTo>
                <a:lnTo>
                  <a:pt x="42" y="90"/>
                </a:lnTo>
                <a:lnTo>
                  <a:pt x="20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18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6" y="20"/>
                </a:lnTo>
                <a:lnTo>
                  <a:pt x="75" y="20"/>
                </a:lnTo>
                <a:lnTo>
                  <a:pt x="118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5" y="25"/>
                </a:lnTo>
                <a:lnTo>
                  <a:pt x="8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6" y="140"/>
                </a:lnTo>
                <a:lnTo>
                  <a:pt x="349" y="140"/>
                </a:lnTo>
                <a:lnTo>
                  <a:pt x="351" y="142"/>
                </a:lnTo>
                <a:lnTo>
                  <a:pt x="354" y="145"/>
                </a:lnTo>
                <a:lnTo>
                  <a:pt x="356" y="145"/>
                </a:lnTo>
                <a:lnTo>
                  <a:pt x="358" y="147"/>
                </a:lnTo>
                <a:lnTo>
                  <a:pt x="363" y="150"/>
                </a:lnTo>
                <a:lnTo>
                  <a:pt x="365" y="152"/>
                </a:lnTo>
                <a:lnTo>
                  <a:pt x="368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2" y="169"/>
                </a:lnTo>
                <a:lnTo>
                  <a:pt x="385" y="171"/>
                </a:lnTo>
                <a:lnTo>
                  <a:pt x="390" y="171"/>
                </a:lnTo>
                <a:lnTo>
                  <a:pt x="390" y="16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50"/>
                </a:lnTo>
                <a:lnTo>
                  <a:pt x="380" y="147"/>
                </a:lnTo>
                <a:lnTo>
                  <a:pt x="375" y="147"/>
                </a:lnTo>
                <a:lnTo>
                  <a:pt x="373" y="145"/>
                </a:lnTo>
                <a:lnTo>
                  <a:pt x="368" y="145"/>
                </a:lnTo>
                <a:lnTo>
                  <a:pt x="365" y="142"/>
                </a:lnTo>
                <a:lnTo>
                  <a:pt x="363" y="142"/>
                </a:lnTo>
                <a:lnTo>
                  <a:pt x="358" y="140"/>
                </a:lnTo>
                <a:lnTo>
                  <a:pt x="356" y="140"/>
                </a:lnTo>
                <a:lnTo>
                  <a:pt x="351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39" y="97"/>
                </a:moveTo>
                <a:lnTo>
                  <a:pt x="339" y="121"/>
                </a:lnTo>
                <a:lnTo>
                  <a:pt x="337" y="123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38"/>
                </a:lnTo>
                <a:lnTo>
                  <a:pt x="332" y="142"/>
                </a:lnTo>
                <a:lnTo>
                  <a:pt x="330" y="145"/>
                </a:lnTo>
                <a:lnTo>
                  <a:pt x="327" y="147"/>
                </a:lnTo>
                <a:lnTo>
                  <a:pt x="325" y="150"/>
                </a:lnTo>
                <a:lnTo>
                  <a:pt x="322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5" y="164"/>
                </a:lnTo>
                <a:lnTo>
                  <a:pt x="301" y="164"/>
                </a:lnTo>
                <a:lnTo>
                  <a:pt x="298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1" y="169"/>
                </a:lnTo>
                <a:lnTo>
                  <a:pt x="305" y="169"/>
                </a:lnTo>
                <a:lnTo>
                  <a:pt x="308" y="166"/>
                </a:lnTo>
                <a:lnTo>
                  <a:pt x="313" y="166"/>
                </a:lnTo>
                <a:lnTo>
                  <a:pt x="315" y="164"/>
                </a:lnTo>
                <a:lnTo>
                  <a:pt x="318" y="164"/>
                </a:lnTo>
                <a:lnTo>
                  <a:pt x="320" y="161"/>
                </a:lnTo>
                <a:lnTo>
                  <a:pt x="322" y="161"/>
                </a:lnTo>
                <a:lnTo>
                  <a:pt x="325" y="159"/>
                </a:lnTo>
                <a:lnTo>
                  <a:pt x="327" y="157"/>
                </a:lnTo>
                <a:lnTo>
                  <a:pt x="330" y="154"/>
                </a:lnTo>
                <a:lnTo>
                  <a:pt x="332" y="152"/>
                </a:lnTo>
                <a:lnTo>
                  <a:pt x="334" y="152"/>
                </a:lnTo>
                <a:lnTo>
                  <a:pt x="337" y="150"/>
                </a:lnTo>
                <a:lnTo>
                  <a:pt x="339" y="147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25"/>
                </a:lnTo>
                <a:lnTo>
                  <a:pt x="346" y="121"/>
                </a:lnTo>
                <a:lnTo>
                  <a:pt x="346" y="106"/>
                </a:lnTo>
                <a:lnTo>
                  <a:pt x="351" y="104"/>
                </a:lnTo>
                <a:lnTo>
                  <a:pt x="339" y="97"/>
                </a:lnTo>
                <a:lnTo>
                  <a:pt x="339" y="97"/>
                </a:lnTo>
                <a:close/>
              </a:path>
              <a:path w="405" h="172">
                <a:moveTo>
                  <a:pt x="308" y="87"/>
                </a:moveTo>
                <a:lnTo>
                  <a:pt x="308" y="145"/>
                </a:lnTo>
                <a:lnTo>
                  <a:pt x="315" y="140"/>
                </a:lnTo>
                <a:lnTo>
                  <a:pt x="315" y="87"/>
                </a:lnTo>
                <a:lnTo>
                  <a:pt x="373" y="87"/>
                </a:lnTo>
                <a:lnTo>
                  <a:pt x="308" y="87"/>
                </a:lnTo>
                <a:lnTo>
                  <a:pt x="308" y="87"/>
                </a:lnTo>
                <a:close/>
              </a:path>
              <a:path w="405" h="172">
                <a:moveTo>
                  <a:pt x="308" y="75"/>
                </a:moveTo>
                <a:lnTo>
                  <a:pt x="308" y="82"/>
                </a:lnTo>
                <a:lnTo>
                  <a:pt x="315" y="82"/>
                </a:lnTo>
                <a:lnTo>
                  <a:pt x="308" y="75"/>
                </a:lnTo>
                <a:lnTo>
                  <a:pt x="308" y="75"/>
                </a:lnTo>
                <a:close/>
              </a:path>
              <a:path w="405" h="172">
                <a:moveTo>
                  <a:pt x="378" y="75"/>
                </a:moveTo>
                <a:lnTo>
                  <a:pt x="373" y="82"/>
                </a:lnTo>
                <a:lnTo>
                  <a:pt x="308" y="82"/>
                </a:lnTo>
                <a:lnTo>
                  <a:pt x="308" y="87"/>
                </a:lnTo>
                <a:lnTo>
                  <a:pt x="373" y="87"/>
                </a:lnTo>
                <a:lnTo>
                  <a:pt x="373" y="140"/>
                </a:lnTo>
                <a:lnTo>
                  <a:pt x="382" y="135"/>
                </a:lnTo>
                <a:lnTo>
                  <a:pt x="382" y="123"/>
                </a:lnTo>
                <a:lnTo>
                  <a:pt x="380" y="121"/>
                </a:lnTo>
                <a:lnTo>
                  <a:pt x="380" y="90"/>
                </a:lnTo>
                <a:lnTo>
                  <a:pt x="385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87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5" y="41"/>
                </a:lnTo>
                <a:lnTo>
                  <a:pt x="310" y="49"/>
                </a:lnTo>
                <a:lnTo>
                  <a:pt x="313" y="49"/>
                </a:lnTo>
                <a:lnTo>
                  <a:pt x="315" y="46"/>
                </a:lnTo>
                <a:lnTo>
                  <a:pt x="382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5" y="22"/>
                </a:lnTo>
                <a:lnTo>
                  <a:pt x="296" y="22"/>
                </a:lnTo>
                <a:lnTo>
                  <a:pt x="301" y="27"/>
                </a:lnTo>
                <a:lnTo>
                  <a:pt x="308" y="27"/>
                </a:lnTo>
                <a:lnTo>
                  <a:pt x="310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39" y="1"/>
                </a:moveTo>
                <a:lnTo>
                  <a:pt x="342" y="3"/>
                </a:ln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1" y="8"/>
                </a:lnTo>
                <a:lnTo>
                  <a:pt x="339" y="1"/>
                </a:lnTo>
                <a:lnTo>
                  <a:pt x="339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30" name="path 12730"/>
          <p:cNvSpPr/>
          <p:nvPr/>
        </p:nvSpPr>
        <p:spPr>
          <a:xfrm>
            <a:off x="789965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51" y="164"/>
                </a:lnTo>
                <a:lnTo>
                  <a:pt x="49" y="161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2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6" y="123"/>
                </a:lnTo>
                <a:lnTo>
                  <a:pt x="106" y="125"/>
                </a:lnTo>
                <a:lnTo>
                  <a:pt x="109" y="130"/>
                </a:lnTo>
                <a:lnTo>
                  <a:pt x="111" y="133"/>
                </a:lnTo>
                <a:lnTo>
                  <a:pt x="111" y="138"/>
                </a:lnTo>
                <a:lnTo>
                  <a:pt x="114" y="140"/>
                </a:lnTo>
                <a:lnTo>
                  <a:pt x="114" y="142"/>
                </a:lnTo>
                <a:lnTo>
                  <a:pt x="116" y="145"/>
                </a:lnTo>
                <a:lnTo>
                  <a:pt x="116" y="150"/>
                </a:lnTo>
                <a:lnTo>
                  <a:pt x="118" y="152"/>
                </a:lnTo>
                <a:lnTo>
                  <a:pt x="118" y="159"/>
                </a:lnTo>
                <a:lnTo>
                  <a:pt x="121" y="161"/>
                </a:lnTo>
                <a:lnTo>
                  <a:pt x="121" y="164"/>
                </a:lnTo>
                <a:lnTo>
                  <a:pt x="123" y="161"/>
                </a:lnTo>
                <a:lnTo>
                  <a:pt x="126" y="159"/>
                </a:lnTo>
                <a:lnTo>
                  <a:pt x="126" y="157"/>
                </a:lnTo>
                <a:lnTo>
                  <a:pt x="128" y="154"/>
                </a:lnTo>
                <a:lnTo>
                  <a:pt x="128" y="150"/>
                </a:lnTo>
                <a:lnTo>
                  <a:pt x="126" y="147"/>
                </a:lnTo>
                <a:lnTo>
                  <a:pt x="126" y="145"/>
                </a:lnTo>
                <a:lnTo>
                  <a:pt x="123" y="140"/>
                </a:lnTo>
                <a:lnTo>
                  <a:pt x="123" y="138"/>
                </a:lnTo>
                <a:lnTo>
                  <a:pt x="121" y="135"/>
                </a:lnTo>
                <a:lnTo>
                  <a:pt x="121" y="133"/>
                </a:lnTo>
                <a:lnTo>
                  <a:pt x="118" y="130"/>
                </a:lnTo>
                <a:lnTo>
                  <a:pt x="116" y="128"/>
                </a:lnTo>
                <a:lnTo>
                  <a:pt x="116" y="125"/>
                </a:lnTo>
                <a:lnTo>
                  <a:pt x="114" y="123"/>
                </a:lnTo>
                <a:lnTo>
                  <a:pt x="111" y="121"/>
                </a:lnTo>
                <a:lnTo>
                  <a:pt x="109" y="116"/>
                </a:lnTo>
                <a:lnTo>
                  <a:pt x="106" y="113"/>
                </a:lnTo>
                <a:lnTo>
                  <a:pt x="104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80" y="104"/>
                </a:moveTo>
                <a:lnTo>
                  <a:pt x="80" y="106"/>
                </a:lnTo>
                <a:lnTo>
                  <a:pt x="78" y="109"/>
                </a:lnTo>
                <a:lnTo>
                  <a:pt x="78" y="111"/>
                </a:lnTo>
                <a:lnTo>
                  <a:pt x="75" y="116"/>
                </a:lnTo>
                <a:lnTo>
                  <a:pt x="75" y="118"/>
                </a:lnTo>
                <a:lnTo>
                  <a:pt x="73" y="121"/>
                </a:lnTo>
                <a:lnTo>
                  <a:pt x="73" y="125"/>
                </a:lnTo>
                <a:lnTo>
                  <a:pt x="70" y="128"/>
                </a:lnTo>
                <a:lnTo>
                  <a:pt x="70" y="133"/>
                </a:lnTo>
                <a:lnTo>
                  <a:pt x="68" y="135"/>
                </a:lnTo>
                <a:lnTo>
                  <a:pt x="68" y="138"/>
                </a:lnTo>
                <a:lnTo>
                  <a:pt x="66" y="142"/>
                </a:lnTo>
                <a:lnTo>
                  <a:pt x="63" y="145"/>
                </a:lnTo>
                <a:lnTo>
                  <a:pt x="63" y="147"/>
                </a:lnTo>
                <a:lnTo>
                  <a:pt x="61" y="152"/>
                </a:lnTo>
                <a:lnTo>
                  <a:pt x="58" y="154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54" y="166"/>
                </a:lnTo>
                <a:lnTo>
                  <a:pt x="56" y="164"/>
                </a:lnTo>
                <a:lnTo>
                  <a:pt x="58" y="164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3" y="154"/>
                </a:lnTo>
                <a:lnTo>
                  <a:pt x="66" y="152"/>
                </a:lnTo>
                <a:lnTo>
                  <a:pt x="68" y="150"/>
                </a:lnTo>
                <a:lnTo>
                  <a:pt x="70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8" y="133"/>
                </a:lnTo>
                <a:lnTo>
                  <a:pt x="80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80" y="104"/>
                </a:lnTo>
                <a:lnTo>
                  <a:pt x="80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2" y="22"/>
                </a:moveTo>
                <a:lnTo>
                  <a:pt x="15" y="22"/>
                </a:lnTo>
                <a:lnTo>
                  <a:pt x="15" y="130"/>
                </a:lnTo>
                <a:lnTo>
                  <a:pt x="13" y="130"/>
                </a:lnTo>
                <a:lnTo>
                  <a:pt x="8" y="133"/>
                </a:lnTo>
                <a:lnTo>
                  <a:pt x="3" y="133"/>
                </a:lnTo>
                <a:lnTo>
                  <a:pt x="10" y="147"/>
                </a:lnTo>
                <a:lnTo>
                  <a:pt x="13" y="142"/>
                </a:lnTo>
                <a:lnTo>
                  <a:pt x="15" y="142"/>
                </a:lnTo>
                <a:lnTo>
                  <a:pt x="18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2" y="133"/>
                </a:lnTo>
                <a:lnTo>
                  <a:pt x="34" y="130"/>
                </a:lnTo>
                <a:lnTo>
                  <a:pt x="37" y="130"/>
                </a:lnTo>
                <a:lnTo>
                  <a:pt x="39" y="128"/>
                </a:lnTo>
                <a:lnTo>
                  <a:pt x="22" y="128"/>
                </a:lnTo>
                <a:lnTo>
                  <a:pt x="22" y="94"/>
                </a:lnTo>
                <a:lnTo>
                  <a:pt x="42" y="94"/>
                </a:lnTo>
                <a:lnTo>
                  <a:pt x="22" y="90"/>
                </a:lnTo>
                <a:lnTo>
                  <a:pt x="22" y="58"/>
                </a:lnTo>
                <a:lnTo>
                  <a:pt x="42" y="58"/>
                </a:lnTo>
                <a:lnTo>
                  <a:pt x="22" y="53"/>
                </a:lnTo>
                <a:lnTo>
                  <a:pt x="22" y="22"/>
                </a:lnTo>
                <a:lnTo>
                  <a:pt x="22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2" y="53"/>
                </a:lnTo>
                <a:lnTo>
                  <a:pt x="42" y="58"/>
                </a:lnTo>
                <a:lnTo>
                  <a:pt x="42" y="90"/>
                </a:lnTo>
                <a:lnTo>
                  <a:pt x="22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21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9" y="20"/>
                </a:lnTo>
                <a:lnTo>
                  <a:pt x="75" y="20"/>
                </a:lnTo>
                <a:lnTo>
                  <a:pt x="121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6" y="25"/>
                </a:lnTo>
                <a:lnTo>
                  <a:pt x="10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9" y="140"/>
                </a:lnTo>
                <a:lnTo>
                  <a:pt x="354" y="142"/>
                </a:lnTo>
                <a:lnTo>
                  <a:pt x="356" y="145"/>
                </a:lnTo>
                <a:lnTo>
                  <a:pt x="358" y="145"/>
                </a:lnTo>
                <a:lnTo>
                  <a:pt x="361" y="147"/>
                </a:lnTo>
                <a:lnTo>
                  <a:pt x="363" y="150"/>
                </a:lnTo>
                <a:lnTo>
                  <a:pt x="366" y="150"/>
                </a:lnTo>
                <a:lnTo>
                  <a:pt x="368" y="152"/>
                </a:lnTo>
                <a:lnTo>
                  <a:pt x="370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5" y="169"/>
                </a:lnTo>
                <a:lnTo>
                  <a:pt x="387" y="171"/>
                </a:lnTo>
                <a:lnTo>
                  <a:pt x="390" y="171"/>
                </a:lnTo>
                <a:lnTo>
                  <a:pt x="390" y="169"/>
                </a:lnTo>
                <a:lnTo>
                  <a:pt x="392" y="164"/>
                </a:lnTo>
                <a:lnTo>
                  <a:pt x="392" y="15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47"/>
                </a:lnTo>
                <a:lnTo>
                  <a:pt x="378" y="147"/>
                </a:lnTo>
                <a:lnTo>
                  <a:pt x="375" y="145"/>
                </a:lnTo>
                <a:lnTo>
                  <a:pt x="368" y="145"/>
                </a:lnTo>
                <a:lnTo>
                  <a:pt x="366" y="142"/>
                </a:lnTo>
                <a:lnTo>
                  <a:pt x="363" y="142"/>
                </a:lnTo>
                <a:lnTo>
                  <a:pt x="361" y="140"/>
                </a:lnTo>
                <a:lnTo>
                  <a:pt x="356" y="140"/>
                </a:lnTo>
                <a:lnTo>
                  <a:pt x="354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42" y="97"/>
                </a:moveTo>
                <a:lnTo>
                  <a:pt x="342" y="106"/>
                </a:lnTo>
                <a:lnTo>
                  <a:pt x="339" y="109"/>
                </a:lnTo>
                <a:lnTo>
                  <a:pt x="339" y="123"/>
                </a:lnTo>
                <a:lnTo>
                  <a:pt x="337" y="125"/>
                </a:lnTo>
                <a:lnTo>
                  <a:pt x="337" y="133"/>
                </a:lnTo>
                <a:lnTo>
                  <a:pt x="334" y="135"/>
                </a:lnTo>
                <a:lnTo>
                  <a:pt x="334" y="138"/>
                </a:lnTo>
                <a:lnTo>
                  <a:pt x="332" y="142"/>
                </a:lnTo>
                <a:lnTo>
                  <a:pt x="330" y="145"/>
                </a:lnTo>
                <a:lnTo>
                  <a:pt x="330" y="147"/>
                </a:lnTo>
                <a:lnTo>
                  <a:pt x="327" y="150"/>
                </a:lnTo>
                <a:lnTo>
                  <a:pt x="325" y="152"/>
                </a:lnTo>
                <a:lnTo>
                  <a:pt x="322" y="154"/>
                </a:lnTo>
                <a:lnTo>
                  <a:pt x="320" y="157"/>
                </a:lnTo>
                <a:lnTo>
                  <a:pt x="318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6" y="164"/>
                </a:lnTo>
                <a:lnTo>
                  <a:pt x="303" y="164"/>
                </a:lnTo>
                <a:lnTo>
                  <a:pt x="301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3" y="169"/>
                </a:lnTo>
                <a:lnTo>
                  <a:pt x="308" y="169"/>
                </a:lnTo>
                <a:lnTo>
                  <a:pt x="310" y="166"/>
                </a:lnTo>
                <a:lnTo>
                  <a:pt x="313" y="166"/>
                </a:lnTo>
                <a:lnTo>
                  <a:pt x="315" y="164"/>
                </a:lnTo>
                <a:lnTo>
                  <a:pt x="320" y="164"/>
                </a:lnTo>
                <a:lnTo>
                  <a:pt x="322" y="161"/>
                </a:lnTo>
                <a:lnTo>
                  <a:pt x="325" y="161"/>
                </a:lnTo>
                <a:lnTo>
                  <a:pt x="325" y="159"/>
                </a:lnTo>
                <a:lnTo>
                  <a:pt x="330" y="157"/>
                </a:lnTo>
                <a:lnTo>
                  <a:pt x="332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7"/>
                </a:lnTo>
                <a:lnTo>
                  <a:pt x="342" y="142"/>
                </a:lnTo>
                <a:lnTo>
                  <a:pt x="342" y="140"/>
                </a:lnTo>
                <a:lnTo>
                  <a:pt x="344" y="138"/>
                </a:lnTo>
                <a:lnTo>
                  <a:pt x="344" y="130"/>
                </a:lnTo>
                <a:lnTo>
                  <a:pt x="346" y="128"/>
                </a:lnTo>
                <a:lnTo>
                  <a:pt x="346" y="116"/>
                </a:lnTo>
                <a:lnTo>
                  <a:pt x="349" y="111"/>
                </a:lnTo>
                <a:lnTo>
                  <a:pt x="349" y="106"/>
                </a:lnTo>
                <a:lnTo>
                  <a:pt x="354" y="104"/>
                </a:lnTo>
                <a:lnTo>
                  <a:pt x="342" y="97"/>
                </a:lnTo>
                <a:lnTo>
                  <a:pt x="342" y="97"/>
                </a:lnTo>
                <a:close/>
              </a:path>
              <a:path w="405" h="172">
                <a:moveTo>
                  <a:pt x="310" y="87"/>
                </a:moveTo>
                <a:lnTo>
                  <a:pt x="310" y="145"/>
                </a:lnTo>
                <a:lnTo>
                  <a:pt x="318" y="140"/>
                </a:lnTo>
                <a:lnTo>
                  <a:pt x="318" y="87"/>
                </a:lnTo>
                <a:lnTo>
                  <a:pt x="375" y="87"/>
                </a:lnTo>
                <a:lnTo>
                  <a:pt x="310" y="87"/>
                </a:lnTo>
                <a:lnTo>
                  <a:pt x="310" y="87"/>
                </a:lnTo>
                <a:close/>
              </a:path>
              <a:path w="405" h="172">
                <a:moveTo>
                  <a:pt x="310" y="75"/>
                </a:moveTo>
                <a:lnTo>
                  <a:pt x="310" y="82"/>
                </a:lnTo>
                <a:lnTo>
                  <a:pt x="318" y="82"/>
                </a:lnTo>
                <a:lnTo>
                  <a:pt x="310" y="75"/>
                </a:lnTo>
                <a:lnTo>
                  <a:pt x="310" y="75"/>
                </a:lnTo>
                <a:close/>
              </a:path>
              <a:path w="405" h="172">
                <a:moveTo>
                  <a:pt x="378" y="75"/>
                </a:moveTo>
                <a:lnTo>
                  <a:pt x="375" y="82"/>
                </a:lnTo>
                <a:lnTo>
                  <a:pt x="310" y="82"/>
                </a:lnTo>
                <a:lnTo>
                  <a:pt x="310" y="87"/>
                </a:lnTo>
                <a:lnTo>
                  <a:pt x="375" y="87"/>
                </a:lnTo>
                <a:lnTo>
                  <a:pt x="375" y="140"/>
                </a:lnTo>
                <a:lnTo>
                  <a:pt x="382" y="135"/>
                </a:lnTo>
                <a:lnTo>
                  <a:pt x="382" y="90"/>
                </a:lnTo>
                <a:lnTo>
                  <a:pt x="387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90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8" y="41"/>
                </a:lnTo>
                <a:lnTo>
                  <a:pt x="313" y="49"/>
                </a:lnTo>
                <a:lnTo>
                  <a:pt x="315" y="49"/>
                </a:lnTo>
                <a:lnTo>
                  <a:pt x="318" y="46"/>
                </a:lnTo>
                <a:lnTo>
                  <a:pt x="385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8" y="22"/>
                </a:lnTo>
                <a:lnTo>
                  <a:pt x="296" y="22"/>
                </a:lnTo>
                <a:lnTo>
                  <a:pt x="301" y="27"/>
                </a:lnTo>
                <a:lnTo>
                  <a:pt x="310" y="27"/>
                </a:lnTo>
                <a:lnTo>
                  <a:pt x="313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42" y="1"/>
                </a:move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4" y="8"/>
                </a:lnTo>
                <a:lnTo>
                  <a:pt x="342" y="1"/>
                </a:lnTo>
                <a:lnTo>
                  <a:pt x="34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32" name="path 12732"/>
          <p:cNvSpPr/>
          <p:nvPr/>
        </p:nvSpPr>
        <p:spPr>
          <a:xfrm>
            <a:off x="13919454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20" y="147"/>
                </a:moveTo>
                <a:lnTo>
                  <a:pt x="20" y="150"/>
                </a:lnTo>
                <a:lnTo>
                  <a:pt x="22" y="152"/>
                </a:lnTo>
                <a:lnTo>
                  <a:pt x="37" y="150"/>
                </a:lnTo>
                <a:lnTo>
                  <a:pt x="27" y="150"/>
                </a:lnTo>
                <a:lnTo>
                  <a:pt x="25" y="147"/>
                </a:lnTo>
                <a:lnTo>
                  <a:pt x="20" y="147"/>
                </a:lnTo>
                <a:lnTo>
                  <a:pt x="20" y="147"/>
                </a:lnTo>
                <a:close/>
              </a:path>
              <a:path w="405" h="172">
                <a:moveTo>
                  <a:pt x="123" y="125"/>
                </a:moveTo>
                <a:lnTo>
                  <a:pt x="121" y="125"/>
                </a:lnTo>
                <a:lnTo>
                  <a:pt x="121" y="128"/>
                </a:lnTo>
                <a:lnTo>
                  <a:pt x="121" y="138"/>
                </a:lnTo>
                <a:lnTo>
                  <a:pt x="118" y="140"/>
                </a:lnTo>
                <a:lnTo>
                  <a:pt x="118" y="150"/>
                </a:lnTo>
                <a:lnTo>
                  <a:pt x="116" y="152"/>
                </a:lnTo>
                <a:lnTo>
                  <a:pt x="113" y="154"/>
                </a:lnTo>
                <a:lnTo>
                  <a:pt x="78" y="154"/>
                </a:lnTo>
                <a:lnTo>
                  <a:pt x="128" y="157"/>
                </a:lnTo>
                <a:lnTo>
                  <a:pt x="130" y="154"/>
                </a:lnTo>
                <a:lnTo>
                  <a:pt x="128" y="152"/>
                </a:lnTo>
                <a:lnTo>
                  <a:pt x="125" y="150"/>
                </a:lnTo>
                <a:lnTo>
                  <a:pt x="123" y="147"/>
                </a:lnTo>
                <a:lnTo>
                  <a:pt x="123" y="125"/>
                </a:lnTo>
                <a:lnTo>
                  <a:pt x="123" y="125"/>
                </a:lnTo>
                <a:close/>
              </a:path>
              <a:path w="405" h="172">
                <a:moveTo>
                  <a:pt x="97" y="118"/>
                </a:moveTo>
                <a:lnTo>
                  <a:pt x="97" y="121"/>
                </a:lnTo>
                <a:lnTo>
                  <a:pt x="104" y="118"/>
                </a:lnTo>
                <a:lnTo>
                  <a:pt x="97" y="118"/>
                </a:lnTo>
                <a:lnTo>
                  <a:pt x="97" y="118"/>
                </a:lnTo>
                <a:close/>
              </a:path>
              <a:path w="405" h="172">
                <a:moveTo>
                  <a:pt x="73" y="94"/>
                </a:moveTo>
                <a:lnTo>
                  <a:pt x="65" y="97"/>
                </a:lnTo>
                <a:lnTo>
                  <a:pt x="65" y="159"/>
                </a:lnTo>
                <a:lnTo>
                  <a:pt x="68" y="161"/>
                </a:lnTo>
                <a:lnTo>
                  <a:pt x="70" y="164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28" y="157"/>
                </a:lnTo>
                <a:lnTo>
                  <a:pt x="78" y="154"/>
                </a:lnTo>
                <a:lnTo>
                  <a:pt x="75" y="154"/>
                </a:lnTo>
                <a:lnTo>
                  <a:pt x="73" y="152"/>
                </a:lnTo>
                <a:lnTo>
                  <a:pt x="73" y="94"/>
                </a:lnTo>
                <a:lnTo>
                  <a:pt x="73" y="94"/>
                </a:lnTo>
                <a:close/>
              </a:path>
              <a:path w="405" h="172">
                <a:moveTo>
                  <a:pt x="92" y="85"/>
                </a:moveTo>
                <a:lnTo>
                  <a:pt x="85" y="90"/>
                </a:lnTo>
                <a:lnTo>
                  <a:pt x="85" y="145"/>
                </a:lnTo>
                <a:lnTo>
                  <a:pt x="92" y="140"/>
                </a:lnTo>
                <a:lnTo>
                  <a:pt x="92" y="85"/>
                </a:lnTo>
                <a:lnTo>
                  <a:pt x="92" y="85"/>
                </a:lnTo>
                <a:close/>
              </a:path>
              <a:path w="405" h="172">
                <a:moveTo>
                  <a:pt x="116" y="78"/>
                </a:moveTo>
                <a:lnTo>
                  <a:pt x="109" y="78"/>
                </a:lnTo>
                <a:lnTo>
                  <a:pt x="109" y="82"/>
                </a:lnTo>
                <a:lnTo>
                  <a:pt x="109" y="116"/>
                </a:lnTo>
                <a:lnTo>
                  <a:pt x="106" y="118"/>
                </a:lnTo>
                <a:lnTo>
                  <a:pt x="104" y="118"/>
                </a:lnTo>
                <a:lnTo>
                  <a:pt x="97" y="121"/>
                </a:lnTo>
                <a:lnTo>
                  <a:pt x="99" y="123"/>
                </a:lnTo>
                <a:lnTo>
                  <a:pt x="101" y="123"/>
                </a:lnTo>
                <a:lnTo>
                  <a:pt x="104" y="125"/>
                </a:lnTo>
                <a:lnTo>
                  <a:pt x="104" y="128"/>
                </a:lnTo>
                <a:lnTo>
                  <a:pt x="106" y="130"/>
                </a:lnTo>
                <a:lnTo>
                  <a:pt x="109" y="130"/>
                </a:lnTo>
                <a:lnTo>
                  <a:pt x="111" y="128"/>
                </a:lnTo>
                <a:lnTo>
                  <a:pt x="113" y="125"/>
                </a:lnTo>
                <a:lnTo>
                  <a:pt x="116" y="121"/>
                </a:lnTo>
                <a:lnTo>
                  <a:pt x="116" y="78"/>
                </a:lnTo>
                <a:lnTo>
                  <a:pt x="116" y="78"/>
                </a:lnTo>
                <a:close/>
              </a:path>
              <a:path w="405" h="172">
                <a:moveTo>
                  <a:pt x="53" y="75"/>
                </a:moveTo>
                <a:lnTo>
                  <a:pt x="41" y="78"/>
                </a:lnTo>
                <a:lnTo>
                  <a:pt x="41" y="135"/>
                </a:lnTo>
                <a:lnTo>
                  <a:pt x="39" y="138"/>
                </a:lnTo>
                <a:lnTo>
                  <a:pt x="39" y="147"/>
                </a:lnTo>
                <a:lnTo>
                  <a:pt x="37" y="150"/>
                </a:lnTo>
                <a:lnTo>
                  <a:pt x="22" y="152"/>
                </a:lnTo>
                <a:lnTo>
                  <a:pt x="25" y="154"/>
                </a:lnTo>
                <a:lnTo>
                  <a:pt x="27" y="154"/>
                </a:lnTo>
                <a:lnTo>
                  <a:pt x="30" y="157"/>
                </a:lnTo>
                <a:lnTo>
                  <a:pt x="32" y="159"/>
                </a:lnTo>
                <a:lnTo>
                  <a:pt x="32" y="164"/>
                </a:lnTo>
                <a:lnTo>
                  <a:pt x="34" y="164"/>
                </a:lnTo>
                <a:lnTo>
                  <a:pt x="37" y="161"/>
                </a:lnTo>
                <a:lnTo>
                  <a:pt x="39" y="161"/>
                </a:lnTo>
                <a:lnTo>
                  <a:pt x="41" y="159"/>
                </a:lnTo>
                <a:lnTo>
                  <a:pt x="44" y="157"/>
                </a:lnTo>
                <a:lnTo>
                  <a:pt x="46" y="152"/>
                </a:lnTo>
                <a:lnTo>
                  <a:pt x="46" y="140"/>
                </a:lnTo>
                <a:lnTo>
                  <a:pt x="49" y="138"/>
                </a:lnTo>
                <a:lnTo>
                  <a:pt x="49" y="80"/>
                </a:lnTo>
                <a:lnTo>
                  <a:pt x="53" y="75"/>
                </a:lnTo>
                <a:lnTo>
                  <a:pt x="53" y="75"/>
                </a:lnTo>
                <a:close/>
              </a:path>
              <a:path w="405" h="172">
                <a:moveTo>
                  <a:pt x="44" y="68"/>
                </a:moveTo>
                <a:lnTo>
                  <a:pt x="41" y="73"/>
                </a:lnTo>
                <a:lnTo>
                  <a:pt x="27" y="73"/>
                </a:lnTo>
                <a:lnTo>
                  <a:pt x="53" y="75"/>
                </a:lnTo>
                <a:lnTo>
                  <a:pt x="44" y="68"/>
                </a:lnTo>
                <a:lnTo>
                  <a:pt x="44" y="68"/>
                </a:lnTo>
                <a:close/>
              </a:path>
              <a:path w="405" h="172">
                <a:moveTo>
                  <a:pt x="111" y="65"/>
                </a:moveTo>
                <a:lnTo>
                  <a:pt x="109" y="73"/>
                </a:lnTo>
                <a:lnTo>
                  <a:pt x="92" y="80"/>
                </a:lnTo>
                <a:lnTo>
                  <a:pt x="85" y="82"/>
                </a:lnTo>
                <a:lnTo>
                  <a:pt x="73" y="90"/>
                </a:lnTo>
                <a:lnTo>
                  <a:pt x="65" y="92"/>
                </a:lnTo>
                <a:lnTo>
                  <a:pt x="51" y="97"/>
                </a:lnTo>
                <a:lnTo>
                  <a:pt x="56" y="104"/>
                </a:lnTo>
                <a:lnTo>
                  <a:pt x="58" y="99"/>
                </a:lnTo>
                <a:lnTo>
                  <a:pt x="65" y="97"/>
                </a:lnTo>
                <a:lnTo>
                  <a:pt x="73" y="94"/>
                </a:lnTo>
                <a:lnTo>
                  <a:pt x="85" y="90"/>
                </a:lnTo>
                <a:lnTo>
                  <a:pt x="92" y="85"/>
                </a:lnTo>
                <a:lnTo>
                  <a:pt x="109" y="78"/>
                </a:lnTo>
                <a:lnTo>
                  <a:pt x="116" y="78"/>
                </a:lnTo>
                <a:lnTo>
                  <a:pt x="121" y="73"/>
                </a:lnTo>
                <a:lnTo>
                  <a:pt x="111" y="65"/>
                </a:lnTo>
                <a:lnTo>
                  <a:pt x="111" y="65"/>
                </a:lnTo>
                <a:close/>
              </a:path>
              <a:path w="405" h="172">
                <a:moveTo>
                  <a:pt x="63" y="61"/>
                </a:moveTo>
                <a:lnTo>
                  <a:pt x="63" y="78"/>
                </a:lnTo>
                <a:lnTo>
                  <a:pt x="65" y="82"/>
                </a:lnTo>
                <a:lnTo>
                  <a:pt x="65" y="92"/>
                </a:lnTo>
                <a:lnTo>
                  <a:pt x="73" y="90"/>
                </a:lnTo>
                <a:lnTo>
                  <a:pt x="73" y="73"/>
                </a:lnTo>
                <a:lnTo>
                  <a:pt x="78" y="68"/>
                </a:lnTo>
                <a:lnTo>
                  <a:pt x="63" y="61"/>
                </a:lnTo>
                <a:lnTo>
                  <a:pt x="63" y="61"/>
                </a:lnTo>
                <a:close/>
              </a:path>
              <a:path w="405" h="172">
                <a:moveTo>
                  <a:pt x="27" y="46"/>
                </a:moveTo>
                <a:lnTo>
                  <a:pt x="20" y="46"/>
                </a:lnTo>
                <a:lnTo>
                  <a:pt x="20" y="82"/>
                </a:lnTo>
                <a:lnTo>
                  <a:pt x="20" y="101"/>
                </a:lnTo>
                <a:lnTo>
                  <a:pt x="18" y="106"/>
                </a:lnTo>
                <a:lnTo>
                  <a:pt x="18" y="121"/>
                </a:lnTo>
                <a:lnTo>
                  <a:pt x="15" y="125"/>
                </a:lnTo>
                <a:lnTo>
                  <a:pt x="15" y="135"/>
                </a:lnTo>
                <a:lnTo>
                  <a:pt x="13" y="138"/>
                </a:lnTo>
                <a:lnTo>
                  <a:pt x="13" y="142"/>
                </a:lnTo>
                <a:lnTo>
                  <a:pt x="10" y="145"/>
                </a:lnTo>
                <a:lnTo>
                  <a:pt x="10" y="147"/>
                </a:lnTo>
                <a:lnTo>
                  <a:pt x="8" y="152"/>
                </a:lnTo>
                <a:lnTo>
                  <a:pt x="8" y="154"/>
                </a:lnTo>
                <a:lnTo>
                  <a:pt x="5" y="157"/>
                </a:lnTo>
                <a:lnTo>
                  <a:pt x="5" y="161"/>
                </a:lnTo>
                <a:lnTo>
                  <a:pt x="3" y="164"/>
                </a:lnTo>
                <a:lnTo>
                  <a:pt x="3" y="166"/>
                </a:lnTo>
                <a:lnTo>
                  <a:pt x="1" y="169"/>
                </a:lnTo>
                <a:lnTo>
                  <a:pt x="3" y="171"/>
                </a:lnTo>
                <a:lnTo>
                  <a:pt x="3" y="169"/>
                </a:lnTo>
                <a:lnTo>
                  <a:pt x="5" y="166"/>
                </a:lnTo>
                <a:lnTo>
                  <a:pt x="8" y="164"/>
                </a:lnTo>
                <a:lnTo>
                  <a:pt x="8" y="161"/>
                </a:lnTo>
                <a:lnTo>
                  <a:pt x="10" y="159"/>
                </a:lnTo>
                <a:lnTo>
                  <a:pt x="13" y="157"/>
                </a:lnTo>
                <a:lnTo>
                  <a:pt x="13" y="152"/>
                </a:lnTo>
                <a:lnTo>
                  <a:pt x="15" y="150"/>
                </a:lnTo>
                <a:lnTo>
                  <a:pt x="15" y="147"/>
                </a:lnTo>
                <a:lnTo>
                  <a:pt x="18" y="145"/>
                </a:lnTo>
                <a:lnTo>
                  <a:pt x="18" y="142"/>
                </a:lnTo>
                <a:lnTo>
                  <a:pt x="20" y="138"/>
                </a:lnTo>
                <a:lnTo>
                  <a:pt x="20" y="135"/>
                </a:lnTo>
                <a:lnTo>
                  <a:pt x="22" y="133"/>
                </a:lnTo>
                <a:lnTo>
                  <a:pt x="22" y="121"/>
                </a:lnTo>
                <a:lnTo>
                  <a:pt x="25" y="118"/>
                </a:lnTo>
                <a:lnTo>
                  <a:pt x="25" y="106"/>
                </a:lnTo>
                <a:lnTo>
                  <a:pt x="27" y="104"/>
                </a:lnTo>
                <a:lnTo>
                  <a:pt x="27" y="78"/>
                </a:lnTo>
                <a:lnTo>
                  <a:pt x="41" y="78"/>
                </a:lnTo>
                <a:lnTo>
                  <a:pt x="53" y="75"/>
                </a:lnTo>
                <a:lnTo>
                  <a:pt x="27" y="73"/>
                </a:lnTo>
                <a:lnTo>
                  <a:pt x="27" y="46"/>
                </a:lnTo>
                <a:lnTo>
                  <a:pt x="27" y="46"/>
                </a:lnTo>
                <a:close/>
              </a:path>
              <a:path w="405" h="172">
                <a:moveTo>
                  <a:pt x="85" y="44"/>
                </a:moveTo>
                <a:lnTo>
                  <a:pt x="85" y="82"/>
                </a:lnTo>
                <a:lnTo>
                  <a:pt x="92" y="80"/>
                </a:lnTo>
                <a:lnTo>
                  <a:pt x="92" y="58"/>
                </a:lnTo>
                <a:lnTo>
                  <a:pt x="97" y="53"/>
                </a:lnTo>
                <a:lnTo>
                  <a:pt x="85" y="44"/>
                </a:lnTo>
                <a:lnTo>
                  <a:pt x="85" y="44"/>
                </a:lnTo>
                <a:close/>
              </a:path>
              <a:path w="405" h="172">
                <a:moveTo>
                  <a:pt x="53" y="32"/>
                </a:moveTo>
                <a:lnTo>
                  <a:pt x="46" y="41"/>
                </a:lnTo>
                <a:lnTo>
                  <a:pt x="3" y="41"/>
                </a:lnTo>
                <a:lnTo>
                  <a:pt x="8" y="46"/>
                </a:lnTo>
                <a:lnTo>
                  <a:pt x="63" y="46"/>
                </a:lnTo>
                <a:lnTo>
                  <a:pt x="53" y="32"/>
                </a:lnTo>
                <a:lnTo>
                  <a:pt x="53" y="32"/>
                </a:lnTo>
                <a:close/>
              </a:path>
              <a:path w="405" h="172">
                <a:moveTo>
                  <a:pt x="118" y="25"/>
                </a:moveTo>
                <a:lnTo>
                  <a:pt x="111" y="32"/>
                </a:lnTo>
                <a:lnTo>
                  <a:pt x="78" y="32"/>
                </a:lnTo>
                <a:lnTo>
                  <a:pt x="68" y="34"/>
                </a:lnTo>
                <a:lnTo>
                  <a:pt x="68" y="39"/>
                </a:lnTo>
                <a:lnTo>
                  <a:pt x="65" y="41"/>
                </a:lnTo>
                <a:lnTo>
                  <a:pt x="65" y="44"/>
                </a:lnTo>
                <a:lnTo>
                  <a:pt x="63" y="49"/>
                </a:lnTo>
                <a:lnTo>
                  <a:pt x="63" y="51"/>
                </a:lnTo>
                <a:lnTo>
                  <a:pt x="61" y="53"/>
                </a:lnTo>
                <a:lnTo>
                  <a:pt x="58" y="56"/>
                </a:lnTo>
                <a:lnTo>
                  <a:pt x="58" y="58"/>
                </a:lnTo>
                <a:lnTo>
                  <a:pt x="56" y="63"/>
                </a:lnTo>
                <a:lnTo>
                  <a:pt x="53" y="65"/>
                </a:lnTo>
                <a:lnTo>
                  <a:pt x="53" y="68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3" y="58"/>
                </a:lnTo>
                <a:lnTo>
                  <a:pt x="65" y="56"/>
                </a:lnTo>
                <a:lnTo>
                  <a:pt x="68" y="53"/>
                </a:lnTo>
                <a:lnTo>
                  <a:pt x="68" y="49"/>
                </a:lnTo>
                <a:lnTo>
                  <a:pt x="70" y="46"/>
                </a:lnTo>
                <a:lnTo>
                  <a:pt x="73" y="44"/>
                </a:lnTo>
                <a:lnTo>
                  <a:pt x="73" y="41"/>
                </a:lnTo>
                <a:lnTo>
                  <a:pt x="75" y="37"/>
                </a:lnTo>
                <a:lnTo>
                  <a:pt x="128" y="37"/>
                </a:lnTo>
                <a:lnTo>
                  <a:pt x="118" y="25"/>
                </a:lnTo>
                <a:lnTo>
                  <a:pt x="118" y="25"/>
                </a:lnTo>
                <a:close/>
              </a:path>
              <a:path w="405" h="172">
                <a:moveTo>
                  <a:pt x="22" y="3"/>
                </a:moveTo>
                <a:lnTo>
                  <a:pt x="22" y="8"/>
                </a:lnTo>
                <a:lnTo>
                  <a:pt x="25" y="10"/>
                </a:lnTo>
                <a:lnTo>
                  <a:pt x="25" y="15"/>
                </a:lnTo>
                <a:lnTo>
                  <a:pt x="27" y="18"/>
                </a:lnTo>
                <a:lnTo>
                  <a:pt x="30" y="22"/>
                </a:lnTo>
                <a:lnTo>
                  <a:pt x="30" y="27"/>
                </a:lnTo>
                <a:lnTo>
                  <a:pt x="32" y="30"/>
                </a:lnTo>
                <a:lnTo>
                  <a:pt x="32" y="37"/>
                </a:lnTo>
                <a:lnTo>
                  <a:pt x="34" y="37"/>
                </a:lnTo>
                <a:lnTo>
                  <a:pt x="37" y="32"/>
                </a:lnTo>
                <a:lnTo>
                  <a:pt x="39" y="30"/>
                </a:lnTo>
                <a:lnTo>
                  <a:pt x="39" y="22"/>
                </a:lnTo>
                <a:lnTo>
                  <a:pt x="37" y="20"/>
                </a:lnTo>
                <a:lnTo>
                  <a:pt x="37" y="18"/>
                </a:lnTo>
                <a:lnTo>
                  <a:pt x="34" y="15"/>
                </a:lnTo>
                <a:lnTo>
                  <a:pt x="34" y="13"/>
                </a:lnTo>
                <a:lnTo>
                  <a:pt x="32" y="10"/>
                </a:lnTo>
                <a:lnTo>
                  <a:pt x="30" y="8"/>
                </a:lnTo>
                <a:lnTo>
                  <a:pt x="25" y="5"/>
                </a:lnTo>
                <a:lnTo>
                  <a:pt x="22" y="3"/>
                </a:lnTo>
                <a:lnTo>
                  <a:pt x="22" y="3"/>
                </a:lnTo>
                <a:close/>
              </a:path>
              <a:path w="405" h="172">
                <a:moveTo>
                  <a:pt x="78" y="1"/>
                </a:moveTo>
                <a:lnTo>
                  <a:pt x="78" y="10"/>
                </a:lnTo>
                <a:lnTo>
                  <a:pt x="75" y="13"/>
                </a:lnTo>
                <a:lnTo>
                  <a:pt x="75" y="18"/>
                </a:lnTo>
                <a:lnTo>
                  <a:pt x="73" y="22"/>
                </a:lnTo>
                <a:lnTo>
                  <a:pt x="73" y="25"/>
                </a:lnTo>
                <a:lnTo>
                  <a:pt x="70" y="27"/>
                </a:lnTo>
                <a:lnTo>
                  <a:pt x="70" y="32"/>
                </a:lnTo>
                <a:lnTo>
                  <a:pt x="68" y="34"/>
                </a:lnTo>
                <a:lnTo>
                  <a:pt x="78" y="32"/>
                </a:lnTo>
                <a:lnTo>
                  <a:pt x="80" y="30"/>
                </a:lnTo>
                <a:lnTo>
                  <a:pt x="80" y="25"/>
                </a:lnTo>
                <a:lnTo>
                  <a:pt x="82" y="22"/>
                </a:lnTo>
                <a:lnTo>
                  <a:pt x="85" y="18"/>
                </a:lnTo>
                <a:lnTo>
                  <a:pt x="85" y="15"/>
                </a:lnTo>
                <a:lnTo>
                  <a:pt x="90" y="10"/>
                </a:lnTo>
                <a:lnTo>
                  <a:pt x="78" y="1"/>
                </a:lnTo>
                <a:lnTo>
                  <a:pt x="78" y="1"/>
                </a:lnTo>
                <a:close/>
              </a:path>
              <a:path w="405" h="172">
                <a:moveTo>
                  <a:pt x="255" y="138"/>
                </a:moveTo>
                <a:lnTo>
                  <a:pt x="245" y="152"/>
                </a:lnTo>
                <a:lnTo>
                  <a:pt x="142" y="152"/>
                </a:lnTo>
                <a:lnTo>
                  <a:pt x="147" y="157"/>
                </a:lnTo>
                <a:lnTo>
                  <a:pt x="154" y="157"/>
                </a:lnTo>
                <a:lnTo>
                  <a:pt x="159" y="154"/>
                </a:lnTo>
                <a:lnTo>
                  <a:pt x="267" y="154"/>
                </a:lnTo>
                <a:lnTo>
                  <a:pt x="255" y="138"/>
                </a:lnTo>
                <a:lnTo>
                  <a:pt x="255" y="138"/>
                </a:lnTo>
                <a:close/>
              </a:path>
              <a:path w="405" h="172">
                <a:moveTo>
                  <a:pt x="210" y="152"/>
                </a:moveTo>
                <a:lnTo>
                  <a:pt x="210" y="32"/>
                </a:lnTo>
                <a:lnTo>
                  <a:pt x="202" y="32"/>
                </a:lnTo>
                <a:lnTo>
                  <a:pt x="202" y="152"/>
                </a:lnTo>
                <a:lnTo>
                  <a:pt x="210" y="152"/>
                </a:lnTo>
                <a:close/>
              </a:path>
              <a:path w="405" h="172">
                <a:moveTo>
                  <a:pt x="250" y="18"/>
                </a:moveTo>
                <a:lnTo>
                  <a:pt x="241" y="27"/>
                </a:lnTo>
                <a:lnTo>
                  <a:pt x="150" y="27"/>
                </a:lnTo>
                <a:lnTo>
                  <a:pt x="157" y="34"/>
                </a:lnTo>
                <a:lnTo>
                  <a:pt x="159" y="34"/>
                </a:lnTo>
                <a:lnTo>
                  <a:pt x="164" y="32"/>
                </a:lnTo>
                <a:lnTo>
                  <a:pt x="260" y="32"/>
                </a:lnTo>
                <a:lnTo>
                  <a:pt x="250" y="18"/>
                </a:lnTo>
                <a:lnTo>
                  <a:pt x="250" y="18"/>
                </a:lnTo>
                <a:close/>
              </a:path>
              <a:path w="405" h="172">
                <a:moveTo>
                  <a:pt x="399" y="154"/>
                </a:moveTo>
                <a:lnTo>
                  <a:pt x="392" y="157"/>
                </a:lnTo>
                <a:lnTo>
                  <a:pt x="392" y="171"/>
                </a:lnTo>
                <a:lnTo>
                  <a:pt x="399" y="164"/>
                </a:lnTo>
                <a:lnTo>
                  <a:pt x="399" y="154"/>
                </a:lnTo>
                <a:lnTo>
                  <a:pt x="399" y="154"/>
                </a:lnTo>
                <a:close/>
              </a:path>
              <a:path w="405" h="172">
                <a:moveTo>
                  <a:pt x="325" y="121"/>
                </a:moveTo>
                <a:lnTo>
                  <a:pt x="325" y="123"/>
                </a:lnTo>
                <a:lnTo>
                  <a:pt x="327" y="125"/>
                </a:lnTo>
                <a:lnTo>
                  <a:pt x="330" y="125"/>
                </a:lnTo>
                <a:lnTo>
                  <a:pt x="334" y="128"/>
                </a:lnTo>
                <a:lnTo>
                  <a:pt x="337" y="128"/>
                </a:lnTo>
                <a:lnTo>
                  <a:pt x="339" y="130"/>
                </a:lnTo>
                <a:lnTo>
                  <a:pt x="344" y="133"/>
                </a:lnTo>
                <a:lnTo>
                  <a:pt x="346" y="133"/>
                </a:lnTo>
                <a:lnTo>
                  <a:pt x="349" y="135"/>
                </a:lnTo>
                <a:lnTo>
                  <a:pt x="351" y="135"/>
                </a:lnTo>
                <a:lnTo>
                  <a:pt x="353" y="138"/>
                </a:lnTo>
                <a:lnTo>
                  <a:pt x="353" y="140"/>
                </a:lnTo>
                <a:lnTo>
                  <a:pt x="356" y="140"/>
                </a:lnTo>
                <a:lnTo>
                  <a:pt x="358" y="142"/>
                </a:lnTo>
                <a:lnTo>
                  <a:pt x="361" y="145"/>
                </a:lnTo>
                <a:lnTo>
                  <a:pt x="363" y="147"/>
                </a:lnTo>
                <a:lnTo>
                  <a:pt x="365" y="147"/>
                </a:lnTo>
                <a:lnTo>
                  <a:pt x="365" y="145"/>
                </a:lnTo>
                <a:lnTo>
                  <a:pt x="365" y="133"/>
                </a:lnTo>
                <a:lnTo>
                  <a:pt x="363" y="130"/>
                </a:lnTo>
                <a:lnTo>
                  <a:pt x="361" y="130"/>
                </a:lnTo>
                <a:lnTo>
                  <a:pt x="358" y="128"/>
                </a:lnTo>
                <a:lnTo>
                  <a:pt x="356" y="128"/>
                </a:lnTo>
                <a:lnTo>
                  <a:pt x="356" y="125"/>
                </a:lnTo>
                <a:lnTo>
                  <a:pt x="346" y="125"/>
                </a:lnTo>
                <a:lnTo>
                  <a:pt x="344" y="123"/>
                </a:lnTo>
                <a:lnTo>
                  <a:pt x="332" y="123"/>
                </a:lnTo>
                <a:lnTo>
                  <a:pt x="330" y="121"/>
                </a:lnTo>
                <a:lnTo>
                  <a:pt x="325" y="121"/>
                </a:lnTo>
                <a:lnTo>
                  <a:pt x="325" y="121"/>
                </a:lnTo>
                <a:close/>
              </a:path>
              <a:path w="405" h="172">
                <a:moveTo>
                  <a:pt x="337" y="94"/>
                </a:moveTo>
                <a:lnTo>
                  <a:pt x="334" y="97"/>
                </a:lnTo>
                <a:lnTo>
                  <a:pt x="339" y="99"/>
                </a:lnTo>
                <a:lnTo>
                  <a:pt x="341" y="101"/>
                </a:lnTo>
                <a:lnTo>
                  <a:pt x="344" y="104"/>
                </a:lnTo>
                <a:lnTo>
                  <a:pt x="346" y="106"/>
                </a:lnTo>
                <a:lnTo>
                  <a:pt x="349" y="109"/>
                </a:lnTo>
                <a:lnTo>
                  <a:pt x="349" y="111"/>
                </a:lnTo>
                <a:lnTo>
                  <a:pt x="351" y="113"/>
                </a:lnTo>
                <a:lnTo>
                  <a:pt x="353" y="113"/>
                </a:lnTo>
                <a:lnTo>
                  <a:pt x="356" y="116"/>
                </a:lnTo>
                <a:lnTo>
                  <a:pt x="356" y="118"/>
                </a:lnTo>
                <a:lnTo>
                  <a:pt x="358" y="118"/>
                </a:lnTo>
                <a:lnTo>
                  <a:pt x="358" y="106"/>
                </a:lnTo>
                <a:lnTo>
                  <a:pt x="356" y="104"/>
                </a:lnTo>
                <a:lnTo>
                  <a:pt x="353" y="101"/>
                </a:lnTo>
                <a:lnTo>
                  <a:pt x="351" y="99"/>
                </a:lnTo>
                <a:lnTo>
                  <a:pt x="346" y="99"/>
                </a:lnTo>
                <a:lnTo>
                  <a:pt x="341" y="97"/>
                </a:lnTo>
                <a:lnTo>
                  <a:pt x="339" y="97"/>
                </a:lnTo>
                <a:lnTo>
                  <a:pt x="337" y="94"/>
                </a:lnTo>
                <a:lnTo>
                  <a:pt x="337" y="94"/>
                </a:lnTo>
                <a:close/>
              </a:path>
              <a:path w="405" h="172">
                <a:moveTo>
                  <a:pt x="337" y="78"/>
                </a:moveTo>
                <a:lnTo>
                  <a:pt x="334" y="80"/>
                </a:lnTo>
                <a:lnTo>
                  <a:pt x="334" y="82"/>
                </a:lnTo>
                <a:lnTo>
                  <a:pt x="332" y="85"/>
                </a:lnTo>
                <a:lnTo>
                  <a:pt x="330" y="87"/>
                </a:lnTo>
                <a:lnTo>
                  <a:pt x="327" y="90"/>
                </a:lnTo>
                <a:lnTo>
                  <a:pt x="325" y="90"/>
                </a:lnTo>
                <a:lnTo>
                  <a:pt x="322" y="92"/>
                </a:lnTo>
                <a:lnTo>
                  <a:pt x="320" y="94"/>
                </a:lnTo>
                <a:lnTo>
                  <a:pt x="318" y="97"/>
                </a:lnTo>
                <a:lnTo>
                  <a:pt x="315" y="99"/>
                </a:lnTo>
                <a:lnTo>
                  <a:pt x="313" y="99"/>
                </a:lnTo>
                <a:lnTo>
                  <a:pt x="308" y="101"/>
                </a:lnTo>
                <a:lnTo>
                  <a:pt x="305" y="104"/>
                </a:lnTo>
                <a:lnTo>
                  <a:pt x="303" y="104"/>
                </a:lnTo>
                <a:lnTo>
                  <a:pt x="310" y="106"/>
                </a:lnTo>
                <a:lnTo>
                  <a:pt x="313" y="104"/>
                </a:lnTo>
                <a:lnTo>
                  <a:pt x="315" y="104"/>
                </a:lnTo>
                <a:lnTo>
                  <a:pt x="318" y="101"/>
                </a:lnTo>
                <a:lnTo>
                  <a:pt x="320" y="99"/>
                </a:lnTo>
                <a:lnTo>
                  <a:pt x="322" y="99"/>
                </a:lnTo>
                <a:lnTo>
                  <a:pt x="325" y="97"/>
                </a:lnTo>
                <a:lnTo>
                  <a:pt x="327" y="94"/>
                </a:lnTo>
                <a:lnTo>
                  <a:pt x="330" y="94"/>
                </a:lnTo>
                <a:lnTo>
                  <a:pt x="332" y="92"/>
                </a:lnTo>
                <a:lnTo>
                  <a:pt x="334" y="90"/>
                </a:lnTo>
                <a:lnTo>
                  <a:pt x="337" y="87"/>
                </a:lnTo>
                <a:lnTo>
                  <a:pt x="339" y="85"/>
                </a:lnTo>
                <a:lnTo>
                  <a:pt x="341" y="82"/>
                </a:lnTo>
                <a:lnTo>
                  <a:pt x="344" y="82"/>
                </a:lnTo>
                <a:lnTo>
                  <a:pt x="346" y="80"/>
                </a:lnTo>
                <a:lnTo>
                  <a:pt x="337" y="78"/>
                </a:lnTo>
                <a:lnTo>
                  <a:pt x="337" y="78"/>
                </a:lnTo>
                <a:close/>
              </a:path>
              <a:path w="405" h="172">
                <a:moveTo>
                  <a:pt x="325" y="39"/>
                </a:moveTo>
                <a:lnTo>
                  <a:pt x="322" y="44"/>
                </a:lnTo>
                <a:lnTo>
                  <a:pt x="322" y="46"/>
                </a:lnTo>
                <a:lnTo>
                  <a:pt x="320" y="49"/>
                </a:lnTo>
                <a:lnTo>
                  <a:pt x="320" y="53"/>
                </a:lnTo>
                <a:lnTo>
                  <a:pt x="318" y="56"/>
                </a:lnTo>
                <a:lnTo>
                  <a:pt x="318" y="58"/>
                </a:lnTo>
                <a:lnTo>
                  <a:pt x="315" y="63"/>
                </a:lnTo>
                <a:lnTo>
                  <a:pt x="313" y="65"/>
                </a:lnTo>
                <a:lnTo>
                  <a:pt x="313" y="68"/>
                </a:lnTo>
                <a:lnTo>
                  <a:pt x="310" y="73"/>
                </a:lnTo>
                <a:lnTo>
                  <a:pt x="313" y="73"/>
                </a:lnTo>
                <a:lnTo>
                  <a:pt x="315" y="70"/>
                </a:lnTo>
                <a:lnTo>
                  <a:pt x="315" y="65"/>
                </a:lnTo>
                <a:lnTo>
                  <a:pt x="318" y="63"/>
                </a:lnTo>
                <a:lnTo>
                  <a:pt x="320" y="61"/>
                </a:lnTo>
                <a:lnTo>
                  <a:pt x="322" y="58"/>
                </a:lnTo>
                <a:lnTo>
                  <a:pt x="322" y="56"/>
                </a:lnTo>
                <a:lnTo>
                  <a:pt x="325" y="53"/>
                </a:lnTo>
                <a:lnTo>
                  <a:pt x="327" y="49"/>
                </a:lnTo>
                <a:lnTo>
                  <a:pt x="330" y="46"/>
                </a:lnTo>
                <a:lnTo>
                  <a:pt x="330" y="41"/>
                </a:lnTo>
                <a:lnTo>
                  <a:pt x="325" y="39"/>
                </a:lnTo>
                <a:lnTo>
                  <a:pt x="325" y="39"/>
                </a:lnTo>
                <a:close/>
              </a:path>
              <a:path w="405" h="172">
                <a:moveTo>
                  <a:pt x="375" y="39"/>
                </a:moveTo>
                <a:lnTo>
                  <a:pt x="361" y="39"/>
                </a:lnTo>
                <a:lnTo>
                  <a:pt x="361" y="44"/>
                </a:lnTo>
                <a:lnTo>
                  <a:pt x="358" y="46"/>
                </a:lnTo>
                <a:lnTo>
                  <a:pt x="356" y="51"/>
                </a:lnTo>
                <a:lnTo>
                  <a:pt x="356" y="53"/>
                </a:lnTo>
                <a:lnTo>
                  <a:pt x="353" y="56"/>
                </a:lnTo>
                <a:lnTo>
                  <a:pt x="351" y="58"/>
                </a:lnTo>
                <a:lnTo>
                  <a:pt x="351" y="63"/>
                </a:lnTo>
                <a:lnTo>
                  <a:pt x="349" y="65"/>
                </a:lnTo>
                <a:lnTo>
                  <a:pt x="346" y="68"/>
                </a:lnTo>
                <a:lnTo>
                  <a:pt x="356" y="68"/>
                </a:lnTo>
                <a:lnTo>
                  <a:pt x="356" y="65"/>
                </a:lnTo>
                <a:lnTo>
                  <a:pt x="358" y="63"/>
                </a:lnTo>
                <a:lnTo>
                  <a:pt x="361" y="61"/>
                </a:lnTo>
                <a:lnTo>
                  <a:pt x="363" y="56"/>
                </a:lnTo>
                <a:lnTo>
                  <a:pt x="363" y="53"/>
                </a:lnTo>
                <a:lnTo>
                  <a:pt x="365" y="51"/>
                </a:lnTo>
                <a:lnTo>
                  <a:pt x="368" y="49"/>
                </a:lnTo>
                <a:lnTo>
                  <a:pt x="368" y="44"/>
                </a:lnTo>
                <a:lnTo>
                  <a:pt x="370" y="41"/>
                </a:lnTo>
                <a:lnTo>
                  <a:pt x="375" y="39"/>
                </a:lnTo>
                <a:lnTo>
                  <a:pt x="375" y="39"/>
                </a:lnTo>
                <a:close/>
              </a:path>
              <a:path w="405" h="172">
                <a:moveTo>
                  <a:pt x="365" y="27"/>
                </a:moveTo>
                <a:lnTo>
                  <a:pt x="363" y="34"/>
                </a:lnTo>
                <a:lnTo>
                  <a:pt x="327" y="34"/>
                </a:lnTo>
                <a:lnTo>
                  <a:pt x="325" y="39"/>
                </a:lnTo>
                <a:lnTo>
                  <a:pt x="330" y="41"/>
                </a:lnTo>
                <a:lnTo>
                  <a:pt x="330" y="44"/>
                </a:lnTo>
                <a:lnTo>
                  <a:pt x="332" y="46"/>
                </a:lnTo>
                <a:lnTo>
                  <a:pt x="332" y="51"/>
                </a:lnTo>
                <a:lnTo>
                  <a:pt x="334" y="53"/>
                </a:lnTo>
                <a:lnTo>
                  <a:pt x="334" y="56"/>
                </a:lnTo>
                <a:lnTo>
                  <a:pt x="337" y="61"/>
                </a:lnTo>
                <a:lnTo>
                  <a:pt x="339" y="63"/>
                </a:lnTo>
                <a:lnTo>
                  <a:pt x="339" y="65"/>
                </a:lnTo>
                <a:lnTo>
                  <a:pt x="341" y="70"/>
                </a:lnTo>
                <a:lnTo>
                  <a:pt x="341" y="75"/>
                </a:lnTo>
                <a:lnTo>
                  <a:pt x="339" y="78"/>
                </a:lnTo>
                <a:lnTo>
                  <a:pt x="337" y="78"/>
                </a:lnTo>
                <a:lnTo>
                  <a:pt x="346" y="80"/>
                </a:lnTo>
                <a:lnTo>
                  <a:pt x="349" y="82"/>
                </a:lnTo>
                <a:lnTo>
                  <a:pt x="351" y="82"/>
                </a:lnTo>
                <a:lnTo>
                  <a:pt x="353" y="85"/>
                </a:lnTo>
                <a:lnTo>
                  <a:pt x="356" y="87"/>
                </a:lnTo>
                <a:lnTo>
                  <a:pt x="358" y="90"/>
                </a:lnTo>
                <a:lnTo>
                  <a:pt x="358" y="92"/>
                </a:lnTo>
                <a:lnTo>
                  <a:pt x="361" y="94"/>
                </a:lnTo>
                <a:lnTo>
                  <a:pt x="363" y="97"/>
                </a:lnTo>
                <a:lnTo>
                  <a:pt x="368" y="97"/>
                </a:lnTo>
                <a:lnTo>
                  <a:pt x="370" y="99"/>
                </a:lnTo>
                <a:lnTo>
                  <a:pt x="373" y="101"/>
                </a:lnTo>
                <a:lnTo>
                  <a:pt x="375" y="101"/>
                </a:lnTo>
                <a:lnTo>
                  <a:pt x="378" y="104"/>
                </a:lnTo>
                <a:lnTo>
                  <a:pt x="380" y="104"/>
                </a:lnTo>
                <a:lnTo>
                  <a:pt x="380" y="101"/>
                </a:lnTo>
                <a:lnTo>
                  <a:pt x="382" y="99"/>
                </a:lnTo>
                <a:lnTo>
                  <a:pt x="385" y="99"/>
                </a:lnTo>
                <a:lnTo>
                  <a:pt x="387" y="97"/>
                </a:lnTo>
                <a:lnTo>
                  <a:pt x="390" y="97"/>
                </a:lnTo>
                <a:lnTo>
                  <a:pt x="390" y="94"/>
                </a:lnTo>
                <a:lnTo>
                  <a:pt x="387" y="92"/>
                </a:lnTo>
                <a:lnTo>
                  <a:pt x="378" y="92"/>
                </a:lnTo>
                <a:lnTo>
                  <a:pt x="375" y="90"/>
                </a:lnTo>
                <a:lnTo>
                  <a:pt x="373" y="90"/>
                </a:lnTo>
                <a:lnTo>
                  <a:pt x="370" y="87"/>
                </a:lnTo>
                <a:lnTo>
                  <a:pt x="368" y="87"/>
                </a:lnTo>
                <a:lnTo>
                  <a:pt x="365" y="85"/>
                </a:lnTo>
                <a:lnTo>
                  <a:pt x="363" y="82"/>
                </a:lnTo>
                <a:lnTo>
                  <a:pt x="361" y="82"/>
                </a:lnTo>
                <a:lnTo>
                  <a:pt x="358" y="80"/>
                </a:lnTo>
                <a:lnTo>
                  <a:pt x="356" y="78"/>
                </a:lnTo>
                <a:lnTo>
                  <a:pt x="353" y="75"/>
                </a:lnTo>
                <a:lnTo>
                  <a:pt x="351" y="73"/>
                </a:lnTo>
                <a:lnTo>
                  <a:pt x="353" y="70"/>
                </a:lnTo>
                <a:lnTo>
                  <a:pt x="356" y="68"/>
                </a:lnTo>
                <a:lnTo>
                  <a:pt x="346" y="68"/>
                </a:lnTo>
                <a:lnTo>
                  <a:pt x="346" y="65"/>
                </a:lnTo>
                <a:lnTo>
                  <a:pt x="344" y="63"/>
                </a:lnTo>
                <a:lnTo>
                  <a:pt x="344" y="61"/>
                </a:lnTo>
                <a:lnTo>
                  <a:pt x="341" y="58"/>
                </a:lnTo>
                <a:lnTo>
                  <a:pt x="341" y="56"/>
                </a:lnTo>
                <a:lnTo>
                  <a:pt x="339" y="53"/>
                </a:lnTo>
                <a:lnTo>
                  <a:pt x="337" y="49"/>
                </a:lnTo>
                <a:lnTo>
                  <a:pt x="337" y="46"/>
                </a:lnTo>
                <a:lnTo>
                  <a:pt x="334" y="44"/>
                </a:lnTo>
                <a:lnTo>
                  <a:pt x="332" y="39"/>
                </a:lnTo>
                <a:lnTo>
                  <a:pt x="375" y="39"/>
                </a:lnTo>
                <a:lnTo>
                  <a:pt x="365" y="27"/>
                </a:lnTo>
                <a:lnTo>
                  <a:pt x="365" y="27"/>
                </a:lnTo>
                <a:close/>
              </a:path>
              <a:path w="405" h="172">
                <a:moveTo>
                  <a:pt x="332" y="15"/>
                </a:moveTo>
                <a:lnTo>
                  <a:pt x="332" y="20"/>
                </a:lnTo>
                <a:lnTo>
                  <a:pt x="330" y="25"/>
                </a:lnTo>
                <a:lnTo>
                  <a:pt x="330" y="27"/>
                </a:lnTo>
                <a:lnTo>
                  <a:pt x="327" y="32"/>
                </a:lnTo>
                <a:lnTo>
                  <a:pt x="327" y="34"/>
                </a:lnTo>
                <a:lnTo>
                  <a:pt x="334" y="34"/>
                </a:lnTo>
                <a:lnTo>
                  <a:pt x="334" y="32"/>
                </a:lnTo>
                <a:lnTo>
                  <a:pt x="337" y="27"/>
                </a:lnTo>
                <a:lnTo>
                  <a:pt x="339" y="25"/>
                </a:lnTo>
                <a:lnTo>
                  <a:pt x="341" y="22"/>
                </a:lnTo>
                <a:lnTo>
                  <a:pt x="332" y="15"/>
                </a:lnTo>
                <a:lnTo>
                  <a:pt x="332" y="15"/>
                </a:lnTo>
                <a:close/>
              </a:path>
              <a:path w="405" h="172">
                <a:moveTo>
                  <a:pt x="296" y="15"/>
                </a:moveTo>
                <a:lnTo>
                  <a:pt x="296" y="154"/>
                </a:lnTo>
                <a:lnTo>
                  <a:pt x="303" y="152"/>
                </a:lnTo>
                <a:lnTo>
                  <a:pt x="303" y="109"/>
                </a:lnTo>
                <a:lnTo>
                  <a:pt x="305" y="109"/>
                </a:lnTo>
                <a:lnTo>
                  <a:pt x="308" y="106"/>
                </a:lnTo>
                <a:lnTo>
                  <a:pt x="310" y="106"/>
                </a:lnTo>
                <a:lnTo>
                  <a:pt x="303" y="104"/>
                </a:lnTo>
                <a:lnTo>
                  <a:pt x="303" y="15"/>
                </a:lnTo>
                <a:lnTo>
                  <a:pt x="332" y="15"/>
                </a:lnTo>
                <a:lnTo>
                  <a:pt x="392" y="15"/>
                </a:lnTo>
                <a:lnTo>
                  <a:pt x="296" y="15"/>
                </a:lnTo>
                <a:lnTo>
                  <a:pt x="296" y="15"/>
                </a:lnTo>
                <a:close/>
              </a:path>
              <a:path w="405" h="172">
                <a:moveTo>
                  <a:pt x="293" y="5"/>
                </a:moveTo>
                <a:lnTo>
                  <a:pt x="296" y="5"/>
                </a:lnTo>
                <a:lnTo>
                  <a:pt x="296" y="10"/>
                </a:lnTo>
                <a:lnTo>
                  <a:pt x="296" y="15"/>
                </a:lnTo>
                <a:lnTo>
                  <a:pt x="392" y="15"/>
                </a:lnTo>
                <a:lnTo>
                  <a:pt x="392" y="152"/>
                </a:lnTo>
                <a:lnTo>
                  <a:pt x="303" y="152"/>
                </a:lnTo>
                <a:lnTo>
                  <a:pt x="296" y="154"/>
                </a:lnTo>
                <a:lnTo>
                  <a:pt x="296" y="169"/>
                </a:lnTo>
                <a:lnTo>
                  <a:pt x="293" y="171"/>
                </a:lnTo>
                <a:lnTo>
                  <a:pt x="303" y="169"/>
                </a:lnTo>
                <a:lnTo>
                  <a:pt x="303" y="157"/>
                </a:lnTo>
                <a:lnTo>
                  <a:pt x="392" y="157"/>
                </a:lnTo>
                <a:lnTo>
                  <a:pt x="399" y="154"/>
                </a:lnTo>
                <a:lnTo>
                  <a:pt x="399" y="18"/>
                </a:lnTo>
                <a:lnTo>
                  <a:pt x="404" y="13"/>
                </a:lnTo>
                <a:lnTo>
                  <a:pt x="303" y="10"/>
                </a:lnTo>
                <a:lnTo>
                  <a:pt x="293" y="5"/>
                </a:lnTo>
                <a:lnTo>
                  <a:pt x="293" y="5"/>
                </a:lnTo>
                <a:close/>
              </a:path>
              <a:path w="405" h="172">
                <a:moveTo>
                  <a:pt x="394" y="3"/>
                </a:moveTo>
                <a:lnTo>
                  <a:pt x="390" y="10"/>
                </a:lnTo>
                <a:lnTo>
                  <a:pt x="303" y="10"/>
                </a:lnTo>
                <a:lnTo>
                  <a:pt x="404" y="13"/>
                </a:lnTo>
                <a:lnTo>
                  <a:pt x="394" y="3"/>
                </a:lnTo>
                <a:lnTo>
                  <a:pt x="394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34" name="path 12734"/>
          <p:cNvSpPr/>
          <p:nvPr/>
        </p:nvSpPr>
        <p:spPr>
          <a:xfrm>
            <a:off x="6089141" y="9941306"/>
            <a:ext cx="254508" cy="109728"/>
          </a:xfrm>
          <a:custGeom>
            <a:avLst/>
            <a:gdLst/>
            <a:ahLst/>
            <a:cxnLst/>
            <a:rect l="0" t="0" r="0" b="0"/>
            <a:pathLst>
              <a:path w="400" h="172">
                <a:moveTo>
                  <a:pt x="58" y="128"/>
                </a:moveTo>
                <a:lnTo>
                  <a:pt x="51" y="128"/>
                </a:lnTo>
                <a:lnTo>
                  <a:pt x="51" y="133"/>
                </a:lnTo>
                <a:lnTo>
                  <a:pt x="51" y="171"/>
                </a:lnTo>
                <a:lnTo>
                  <a:pt x="58" y="166"/>
                </a:lnTo>
                <a:lnTo>
                  <a:pt x="58" y="128"/>
                </a:lnTo>
                <a:lnTo>
                  <a:pt x="58" y="128"/>
                </a:lnTo>
                <a:close/>
              </a:path>
              <a:path w="400" h="172">
                <a:moveTo>
                  <a:pt x="97" y="125"/>
                </a:moveTo>
                <a:lnTo>
                  <a:pt x="90" y="128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400" h="172">
                <a:moveTo>
                  <a:pt x="58" y="123"/>
                </a:moveTo>
                <a:lnTo>
                  <a:pt x="58" y="99"/>
                </a:lnTo>
                <a:lnTo>
                  <a:pt x="51" y="99"/>
                </a:lnTo>
                <a:lnTo>
                  <a:pt x="51" y="123"/>
                </a:lnTo>
                <a:lnTo>
                  <a:pt x="58" y="123"/>
                </a:lnTo>
                <a:close/>
              </a:path>
              <a:path w="400" h="172">
                <a:moveTo>
                  <a:pt x="15" y="99"/>
                </a:moveTo>
                <a:lnTo>
                  <a:pt x="15" y="123"/>
                </a:lnTo>
                <a:lnTo>
                  <a:pt x="22" y="123"/>
                </a:lnTo>
                <a:lnTo>
                  <a:pt x="22" y="99"/>
                </a:lnTo>
                <a:lnTo>
                  <a:pt x="51" y="99"/>
                </a:lnTo>
                <a:lnTo>
                  <a:pt x="90" y="99"/>
                </a:lnTo>
                <a:lnTo>
                  <a:pt x="15" y="99"/>
                </a:lnTo>
                <a:lnTo>
                  <a:pt x="15" y="99"/>
                </a:lnTo>
                <a:close/>
              </a:path>
              <a:path w="400" h="172">
                <a:moveTo>
                  <a:pt x="51" y="70"/>
                </a:moveTo>
                <a:lnTo>
                  <a:pt x="51" y="94"/>
                </a:lnTo>
                <a:lnTo>
                  <a:pt x="58" y="94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400" h="172">
                <a:moveTo>
                  <a:pt x="102" y="68"/>
                </a:moveTo>
                <a:lnTo>
                  <a:pt x="51" y="70"/>
                </a:lnTo>
                <a:lnTo>
                  <a:pt x="90" y="70"/>
                </a:lnTo>
                <a:lnTo>
                  <a:pt x="90" y="94"/>
                </a:lnTo>
                <a:lnTo>
                  <a:pt x="15" y="94"/>
                </a:lnTo>
                <a:lnTo>
                  <a:pt x="15" y="99"/>
                </a:lnTo>
                <a:lnTo>
                  <a:pt x="90" y="99"/>
                </a:lnTo>
                <a:lnTo>
                  <a:pt x="90" y="123"/>
                </a:lnTo>
                <a:lnTo>
                  <a:pt x="15" y="123"/>
                </a:lnTo>
                <a:lnTo>
                  <a:pt x="13" y="125"/>
                </a:lnTo>
                <a:lnTo>
                  <a:pt x="13" y="135"/>
                </a:lnTo>
                <a:lnTo>
                  <a:pt x="22" y="133"/>
                </a:lnTo>
                <a:lnTo>
                  <a:pt x="22" y="128"/>
                </a:lnTo>
                <a:lnTo>
                  <a:pt x="51" y="128"/>
                </a:lnTo>
                <a:lnTo>
                  <a:pt x="90" y="128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3"/>
                </a:lnTo>
                <a:lnTo>
                  <a:pt x="102" y="68"/>
                </a:lnTo>
                <a:lnTo>
                  <a:pt x="102" y="68"/>
                </a:lnTo>
                <a:close/>
              </a:path>
              <a:path w="400" h="172">
                <a:moveTo>
                  <a:pt x="13" y="61"/>
                </a:moveTo>
                <a:lnTo>
                  <a:pt x="13" y="68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400" h="172">
                <a:moveTo>
                  <a:pt x="92" y="58"/>
                </a:moveTo>
                <a:lnTo>
                  <a:pt x="90" y="65"/>
                </a:lnTo>
                <a:lnTo>
                  <a:pt x="58" y="65"/>
                </a:lnTo>
                <a:lnTo>
                  <a:pt x="13" y="68"/>
                </a:lnTo>
                <a:lnTo>
                  <a:pt x="13" y="70"/>
                </a:lnTo>
                <a:lnTo>
                  <a:pt x="15" y="75"/>
                </a:lnTo>
                <a:lnTo>
                  <a:pt x="15" y="94"/>
                </a:lnTo>
                <a:lnTo>
                  <a:pt x="22" y="94"/>
                </a:lnTo>
                <a:lnTo>
                  <a:pt x="22" y="70"/>
                </a:lnTo>
                <a:lnTo>
                  <a:pt x="51" y="70"/>
                </a:lnTo>
                <a:lnTo>
                  <a:pt x="102" y="68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400" h="172">
                <a:moveTo>
                  <a:pt x="51" y="39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9"/>
                </a:lnTo>
                <a:lnTo>
                  <a:pt x="51" y="39"/>
                </a:lnTo>
                <a:close/>
              </a:path>
              <a:path w="400" h="172">
                <a:moveTo>
                  <a:pt x="6" y="34"/>
                </a:moveTo>
                <a:lnTo>
                  <a:pt x="6" y="39"/>
                </a:lnTo>
                <a:lnTo>
                  <a:pt x="3" y="44"/>
                </a:lnTo>
                <a:lnTo>
                  <a:pt x="3" y="46"/>
                </a:lnTo>
                <a:lnTo>
                  <a:pt x="1" y="49"/>
                </a:lnTo>
                <a:lnTo>
                  <a:pt x="1" y="54"/>
                </a:lnTo>
                <a:lnTo>
                  <a:pt x="3" y="54"/>
                </a:lnTo>
                <a:lnTo>
                  <a:pt x="8" y="54"/>
                </a:lnTo>
                <a:lnTo>
                  <a:pt x="10" y="51"/>
                </a:lnTo>
                <a:lnTo>
                  <a:pt x="10" y="34"/>
                </a:lnTo>
                <a:lnTo>
                  <a:pt x="102" y="34"/>
                </a:lnTo>
                <a:lnTo>
                  <a:pt x="6" y="34"/>
                </a:lnTo>
                <a:lnTo>
                  <a:pt x="6" y="34"/>
                </a:lnTo>
                <a:close/>
              </a:path>
              <a:path w="400" h="172">
                <a:moveTo>
                  <a:pt x="106" y="22"/>
                </a:moveTo>
                <a:lnTo>
                  <a:pt x="102" y="32"/>
                </a:lnTo>
                <a:lnTo>
                  <a:pt x="10" y="32"/>
                </a:lnTo>
                <a:lnTo>
                  <a:pt x="6" y="34"/>
                </a:lnTo>
                <a:lnTo>
                  <a:pt x="102" y="34"/>
                </a:lnTo>
                <a:lnTo>
                  <a:pt x="94" y="54"/>
                </a:lnTo>
                <a:lnTo>
                  <a:pt x="97" y="54"/>
                </a:lnTo>
                <a:lnTo>
                  <a:pt x="97" y="51"/>
                </a:lnTo>
                <a:lnTo>
                  <a:pt x="99" y="49"/>
                </a:lnTo>
                <a:lnTo>
                  <a:pt x="102" y="44"/>
                </a:lnTo>
                <a:lnTo>
                  <a:pt x="104" y="42"/>
                </a:lnTo>
                <a:lnTo>
                  <a:pt x="106" y="39"/>
                </a:lnTo>
                <a:lnTo>
                  <a:pt x="109" y="39"/>
                </a:lnTo>
                <a:lnTo>
                  <a:pt x="111" y="37"/>
                </a:lnTo>
                <a:lnTo>
                  <a:pt x="116" y="37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400" h="172">
                <a:moveTo>
                  <a:pt x="10" y="22"/>
                </a:moveTo>
                <a:lnTo>
                  <a:pt x="8" y="22"/>
                </a:lnTo>
                <a:lnTo>
                  <a:pt x="8" y="25"/>
                </a:lnTo>
                <a:lnTo>
                  <a:pt x="8" y="30"/>
                </a:lnTo>
                <a:lnTo>
                  <a:pt x="6" y="34"/>
                </a:lnTo>
                <a:lnTo>
                  <a:pt x="10" y="32"/>
                </a:lnTo>
                <a:lnTo>
                  <a:pt x="10" y="22"/>
                </a:lnTo>
                <a:lnTo>
                  <a:pt x="10" y="22"/>
                </a:lnTo>
                <a:close/>
              </a:path>
              <a:path w="400" h="172">
                <a:moveTo>
                  <a:pt x="46" y="1"/>
                </a:moveTo>
                <a:lnTo>
                  <a:pt x="46" y="3"/>
                </a:lnTo>
                <a:lnTo>
                  <a:pt x="49" y="8"/>
                </a:lnTo>
                <a:lnTo>
                  <a:pt x="49" y="10"/>
                </a:lnTo>
                <a:lnTo>
                  <a:pt x="51" y="15"/>
                </a:lnTo>
                <a:lnTo>
                  <a:pt x="51" y="18"/>
                </a:lnTo>
                <a:lnTo>
                  <a:pt x="54" y="20"/>
                </a:lnTo>
                <a:lnTo>
                  <a:pt x="54" y="25"/>
                </a:lnTo>
                <a:lnTo>
                  <a:pt x="56" y="30"/>
                </a:lnTo>
                <a:lnTo>
                  <a:pt x="58" y="30"/>
                </a:lnTo>
                <a:lnTo>
                  <a:pt x="58" y="27"/>
                </a:lnTo>
                <a:lnTo>
                  <a:pt x="61" y="27"/>
                </a:lnTo>
                <a:lnTo>
                  <a:pt x="61" y="22"/>
                </a:lnTo>
                <a:lnTo>
                  <a:pt x="61" y="15"/>
                </a:lnTo>
                <a:lnTo>
                  <a:pt x="58" y="10"/>
                </a:lnTo>
                <a:lnTo>
                  <a:pt x="56" y="8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400" h="172">
                <a:moveTo>
                  <a:pt x="370" y="130"/>
                </a:moveTo>
                <a:lnTo>
                  <a:pt x="363" y="130"/>
                </a:lnTo>
                <a:lnTo>
                  <a:pt x="366" y="133"/>
                </a:lnTo>
                <a:lnTo>
                  <a:pt x="368" y="135"/>
                </a:lnTo>
                <a:lnTo>
                  <a:pt x="370" y="138"/>
                </a:lnTo>
                <a:lnTo>
                  <a:pt x="373" y="140"/>
                </a:lnTo>
                <a:lnTo>
                  <a:pt x="375" y="142"/>
                </a:lnTo>
                <a:lnTo>
                  <a:pt x="378" y="147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9"/>
                </a:lnTo>
                <a:lnTo>
                  <a:pt x="385" y="162"/>
                </a:lnTo>
                <a:lnTo>
                  <a:pt x="387" y="166"/>
                </a:lnTo>
                <a:lnTo>
                  <a:pt x="387" y="169"/>
                </a:lnTo>
                <a:lnTo>
                  <a:pt x="390" y="169"/>
                </a:lnTo>
                <a:lnTo>
                  <a:pt x="392" y="166"/>
                </a:lnTo>
                <a:lnTo>
                  <a:pt x="392" y="152"/>
                </a:lnTo>
                <a:lnTo>
                  <a:pt x="390" y="150"/>
                </a:lnTo>
                <a:lnTo>
                  <a:pt x="387" y="147"/>
                </a:lnTo>
                <a:lnTo>
                  <a:pt x="387" y="147"/>
                </a:lnTo>
                <a:lnTo>
                  <a:pt x="385" y="145"/>
                </a:lnTo>
                <a:lnTo>
                  <a:pt x="385" y="142"/>
                </a:lnTo>
                <a:lnTo>
                  <a:pt x="382" y="140"/>
                </a:lnTo>
                <a:lnTo>
                  <a:pt x="380" y="138"/>
                </a:lnTo>
                <a:lnTo>
                  <a:pt x="375" y="135"/>
                </a:lnTo>
                <a:lnTo>
                  <a:pt x="373" y="133"/>
                </a:lnTo>
                <a:lnTo>
                  <a:pt x="370" y="130"/>
                </a:lnTo>
                <a:lnTo>
                  <a:pt x="370" y="130"/>
                </a:lnTo>
                <a:close/>
              </a:path>
              <a:path w="400" h="172">
                <a:moveTo>
                  <a:pt x="382" y="85"/>
                </a:moveTo>
                <a:lnTo>
                  <a:pt x="380" y="87"/>
                </a:lnTo>
                <a:lnTo>
                  <a:pt x="380" y="90"/>
                </a:lnTo>
                <a:lnTo>
                  <a:pt x="378" y="92"/>
                </a:lnTo>
                <a:lnTo>
                  <a:pt x="375" y="97"/>
                </a:lnTo>
                <a:lnTo>
                  <a:pt x="375" y="99"/>
                </a:lnTo>
                <a:lnTo>
                  <a:pt x="373" y="102"/>
                </a:lnTo>
                <a:lnTo>
                  <a:pt x="373" y="104"/>
                </a:lnTo>
                <a:lnTo>
                  <a:pt x="370" y="109"/>
                </a:lnTo>
                <a:lnTo>
                  <a:pt x="368" y="111"/>
                </a:lnTo>
                <a:lnTo>
                  <a:pt x="366" y="114"/>
                </a:lnTo>
                <a:lnTo>
                  <a:pt x="366" y="116"/>
                </a:lnTo>
                <a:lnTo>
                  <a:pt x="363" y="118"/>
                </a:lnTo>
                <a:lnTo>
                  <a:pt x="361" y="121"/>
                </a:lnTo>
                <a:lnTo>
                  <a:pt x="358" y="125"/>
                </a:lnTo>
                <a:lnTo>
                  <a:pt x="358" y="128"/>
                </a:lnTo>
                <a:lnTo>
                  <a:pt x="356" y="130"/>
                </a:lnTo>
                <a:lnTo>
                  <a:pt x="354" y="133"/>
                </a:lnTo>
                <a:lnTo>
                  <a:pt x="351" y="135"/>
                </a:lnTo>
                <a:lnTo>
                  <a:pt x="349" y="138"/>
                </a:lnTo>
                <a:lnTo>
                  <a:pt x="349" y="140"/>
                </a:lnTo>
                <a:lnTo>
                  <a:pt x="346" y="142"/>
                </a:lnTo>
                <a:lnTo>
                  <a:pt x="344" y="142"/>
                </a:lnTo>
                <a:lnTo>
                  <a:pt x="342" y="145"/>
                </a:lnTo>
                <a:lnTo>
                  <a:pt x="339" y="147"/>
                </a:lnTo>
                <a:lnTo>
                  <a:pt x="337" y="150"/>
                </a:lnTo>
                <a:lnTo>
                  <a:pt x="334" y="152"/>
                </a:lnTo>
                <a:lnTo>
                  <a:pt x="332" y="154"/>
                </a:lnTo>
                <a:lnTo>
                  <a:pt x="330" y="157"/>
                </a:lnTo>
                <a:lnTo>
                  <a:pt x="327" y="157"/>
                </a:lnTo>
                <a:lnTo>
                  <a:pt x="325" y="159"/>
                </a:lnTo>
                <a:lnTo>
                  <a:pt x="322" y="162"/>
                </a:lnTo>
                <a:lnTo>
                  <a:pt x="320" y="162"/>
                </a:lnTo>
                <a:lnTo>
                  <a:pt x="318" y="164"/>
                </a:lnTo>
                <a:lnTo>
                  <a:pt x="315" y="166"/>
                </a:lnTo>
                <a:lnTo>
                  <a:pt x="313" y="166"/>
                </a:lnTo>
                <a:lnTo>
                  <a:pt x="313" y="171"/>
                </a:lnTo>
                <a:lnTo>
                  <a:pt x="313" y="169"/>
                </a:lnTo>
                <a:lnTo>
                  <a:pt x="318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4"/>
                </a:lnTo>
                <a:lnTo>
                  <a:pt x="330" y="162"/>
                </a:lnTo>
                <a:lnTo>
                  <a:pt x="332" y="162"/>
                </a:lnTo>
                <a:lnTo>
                  <a:pt x="334" y="159"/>
                </a:lnTo>
                <a:lnTo>
                  <a:pt x="337" y="157"/>
                </a:lnTo>
                <a:lnTo>
                  <a:pt x="339" y="154"/>
                </a:lnTo>
                <a:lnTo>
                  <a:pt x="342" y="154"/>
                </a:lnTo>
                <a:lnTo>
                  <a:pt x="344" y="152"/>
                </a:lnTo>
                <a:lnTo>
                  <a:pt x="346" y="150"/>
                </a:lnTo>
                <a:lnTo>
                  <a:pt x="349" y="147"/>
                </a:lnTo>
                <a:lnTo>
                  <a:pt x="351" y="145"/>
                </a:lnTo>
                <a:lnTo>
                  <a:pt x="354" y="142"/>
                </a:lnTo>
                <a:lnTo>
                  <a:pt x="356" y="140"/>
                </a:lnTo>
                <a:lnTo>
                  <a:pt x="358" y="138"/>
                </a:lnTo>
                <a:lnTo>
                  <a:pt x="361" y="135"/>
                </a:lnTo>
                <a:lnTo>
                  <a:pt x="361" y="133"/>
                </a:lnTo>
                <a:lnTo>
                  <a:pt x="363" y="130"/>
                </a:lnTo>
                <a:lnTo>
                  <a:pt x="370" y="130"/>
                </a:lnTo>
                <a:lnTo>
                  <a:pt x="366" y="128"/>
                </a:lnTo>
                <a:lnTo>
                  <a:pt x="368" y="125"/>
                </a:lnTo>
                <a:lnTo>
                  <a:pt x="370" y="123"/>
                </a:lnTo>
                <a:lnTo>
                  <a:pt x="373" y="121"/>
                </a:lnTo>
                <a:lnTo>
                  <a:pt x="375" y="118"/>
                </a:lnTo>
                <a:lnTo>
                  <a:pt x="375" y="116"/>
                </a:lnTo>
                <a:lnTo>
                  <a:pt x="378" y="111"/>
                </a:lnTo>
                <a:lnTo>
                  <a:pt x="380" y="109"/>
                </a:lnTo>
                <a:lnTo>
                  <a:pt x="382" y="106"/>
                </a:lnTo>
                <a:lnTo>
                  <a:pt x="382" y="104"/>
                </a:lnTo>
                <a:lnTo>
                  <a:pt x="385" y="102"/>
                </a:lnTo>
                <a:lnTo>
                  <a:pt x="387" y="97"/>
                </a:lnTo>
                <a:lnTo>
                  <a:pt x="392" y="94"/>
                </a:lnTo>
                <a:lnTo>
                  <a:pt x="382" y="85"/>
                </a:lnTo>
                <a:lnTo>
                  <a:pt x="382" y="85"/>
                </a:lnTo>
                <a:close/>
              </a:path>
              <a:path w="400" h="172">
                <a:moveTo>
                  <a:pt x="289" y="82"/>
                </a:moveTo>
                <a:lnTo>
                  <a:pt x="289" y="87"/>
                </a:lnTo>
                <a:lnTo>
                  <a:pt x="286" y="90"/>
                </a:lnTo>
                <a:lnTo>
                  <a:pt x="286" y="97"/>
                </a:lnTo>
                <a:lnTo>
                  <a:pt x="284" y="99"/>
                </a:lnTo>
                <a:lnTo>
                  <a:pt x="284" y="104"/>
                </a:lnTo>
                <a:lnTo>
                  <a:pt x="282" y="106"/>
                </a:lnTo>
                <a:lnTo>
                  <a:pt x="282" y="109"/>
                </a:lnTo>
                <a:lnTo>
                  <a:pt x="279" y="114"/>
                </a:lnTo>
                <a:lnTo>
                  <a:pt x="279" y="116"/>
                </a:lnTo>
                <a:lnTo>
                  <a:pt x="277" y="118"/>
                </a:lnTo>
                <a:lnTo>
                  <a:pt x="277" y="123"/>
                </a:lnTo>
                <a:lnTo>
                  <a:pt x="274" y="125"/>
                </a:lnTo>
                <a:lnTo>
                  <a:pt x="274" y="130"/>
                </a:lnTo>
                <a:lnTo>
                  <a:pt x="277" y="128"/>
                </a:lnTo>
                <a:lnTo>
                  <a:pt x="279" y="125"/>
                </a:lnTo>
                <a:lnTo>
                  <a:pt x="279" y="123"/>
                </a:lnTo>
                <a:lnTo>
                  <a:pt x="282" y="121"/>
                </a:lnTo>
                <a:lnTo>
                  <a:pt x="284" y="116"/>
                </a:lnTo>
                <a:lnTo>
                  <a:pt x="284" y="114"/>
                </a:lnTo>
                <a:lnTo>
                  <a:pt x="286" y="111"/>
                </a:lnTo>
                <a:lnTo>
                  <a:pt x="286" y="106"/>
                </a:lnTo>
                <a:lnTo>
                  <a:pt x="289" y="104"/>
                </a:lnTo>
                <a:lnTo>
                  <a:pt x="291" y="102"/>
                </a:lnTo>
                <a:lnTo>
                  <a:pt x="291" y="97"/>
                </a:lnTo>
                <a:lnTo>
                  <a:pt x="294" y="94"/>
                </a:lnTo>
                <a:lnTo>
                  <a:pt x="294" y="90"/>
                </a:lnTo>
                <a:lnTo>
                  <a:pt x="296" y="87"/>
                </a:lnTo>
                <a:lnTo>
                  <a:pt x="296" y="82"/>
                </a:lnTo>
                <a:lnTo>
                  <a:pt x="289" y="82"/>
                </a:lnTo>
                <a:lnTo>
                  <a:pt x="289" y="82"/>
                </a:lnTo>
                <a:close/>
              </a:path>
              <a:path w="400" h="172">
                <a:moveTo>
                  <a:pt x="368" y="82"/>
                </a:moveTo>
                <a:lnTo>
                  <a:pt x="358" y="82"/>
                </a:lnTo>
                <a:lnTo>
                  <a:pt x="358" y="85"/>
                </a:lnTo>
                <a:lnTo>
                  <a:pt x="356" y="90"/>
                </a:lnTo>
                <a:lnTo>
                  <a:pt x="354" y="92"/>
                </a:lnTo>
                <a:lnTo>
                  <a:pt x="351" y="94"/>
                </a:lnTo>
                <a:lnTo>
                  <a:pt x="349" y="97"/>
                </a:lnTo>
                <a:lnTo>
                  <a:pt x="349" y="102"/>
                </a:lnTo>
                <a:lnTo>
                  <a:pt x="346" y="104"/>
                </a:lnTo>
                <a:lnTo>
                  <a:pt x="344" y="106"/>
                </a:lnTo>
                <a:lnTo>
                  <a:pt x="342" y="109"/>
                </a:lnTo>
                <a:lnTo>
                  <a:pt x="339" y="111"/>
                </a:lnTo>
                <a:lnTo>
                  <a:pt x="339" y="114"/>
                </a:lnTo>
                <a:lnTo>
                  <a:pt x="337" y="116"/>
                </a:lnTo>
                <a:lnTo>
                  <a:pt x="334" y="118"/>
                </a:lnTo>
                <a:lnTo>
                  <a:pt x="332" y="121"/>
                </a:lnTo>
                <a:lnTo>
                  <a:pt x="330" y="123"/>
                </a:lnTo>
                <a:lnTo>
                  <a:pt x="327" y="125"/>
                </a:lnTo>
                <a:lnTo>
                  <a:pt x="325" y="128"/>
                </a:lnTo>
                <a:lnTo>
                  <a:pt x="322" y="130"/>
                </a:lnTo>
                <a:lnTo>
                  <a:pt x="322" y="133"/>
                </a:lnTo>
                <a:lnTo>
                  <a:pt x="320" y="133"/>
                </a:lnTo>
                <a:lnTo>
                  <a:pt x="318" y="135"/>
                </a:lnTo>
                <a:lnTo>
                  <a:pt x="318" y="138"/>
                </a:lnTo>
                <a:lnTo>
                  <a:pt x="320" y="135"/>
                </a:lnTo>
                <a:lnTo>
                  <a:pt x="322" y="135"/>
                </a:lnTo>
                <a:lnTo>
                  <a:pt x="325" y="133"/>
                </a:lnTo>
                <a:lnTo>
                  <a:pt x="327" y="130"/>
                </a:lnTo>
                <a:lnTo>
                  <a:pt x="330" y="128"/>
                </a:lnTo>
                <a:lnTo>
                  <a:pt x="332" y="128"/>
                </a:lnTo>
                <a:lnTo>
                  <a:pt x="334" y="125"/>
                </a:lnTo>
                <a:lnTo>
                  <a:pt x="337" y="123"/>
                </a:lnTo>
                <a:lnTo>
                  <a:pt x="339" y="121"/>
                </a:lnTo>
                <a:lnTo>
                  <a:pt x="342" y="118"/>
                </a:lnTo>
                <a:lnTo>
                  <a:pt x="342" y="116"/>
                </a:lnTo>
                <a:lnTo>
                  <a:pt x="344" y="114"/>
                </a:lnTo>
                <a:lnTo>
                  <a:pt x="346" y="111"/>
                </a:lnTo>
                <a:lnTo>
                  <a:pt x="349" y="109"/>
                </a:lnTo>
                <a:lnTo>
                  <a:pt x="351" y="106"/>
                </a:lnTo>
                <a:lnTo>
                  <a:pt x="354" y="104"/>
                </a:lnTo>
                <a:lnTo>
                  <a:pt x="356" y="102"/>
                </a:lnTo>
                <a:lnTo>
                  <a:pt x="356" y="99"/>
                </a:lnTo>
                <a:lnTo>
                  <a:pt x="358" y="97"/>
                </a:lnTo>
                <a:lnTo>
                  <a:pt x="361" y="94"/>
                </a:lnTo>
                <a:lnTo>
                  <a:pt x="363" y="92"/>
                </a:lnTo>
                <a:lnTo>
                  <a:pt x="366" y="87"/>
                </a:lnTo>
                <a:lnTo>
                  <a:pt x="366" y="85"/>
                </a:lnTo>
                <a:lnTo>
                  <a:pt x="368" y="82"/>
                </a:lnTo>
                <a:lnTo>
                  <a:pt x="368" y="82"/>
                </a:lnTo>
                <a:close/>
              </a:path>
              <a:path w="400" h="172">
                <a:moveTo>
                  <a:pt x="291" y="70"/>
                </a:moveTo>
                <a:lnTo>
                  <a:pt x="291" y="80"/>
                </a:lnTo>
                <a:lnTo>
                  <a:pt x="289" y="82"/>
                </a:lnTo>
                <a:lnTo>
                  <a:pt x="296" y="82"/>
                </a:lnTo>
                <a:lnTo>
                  <a:pt x="296" y="87"/>
                </a:lnTo>
                <a:lnTo>
                  <a:pt x="296" y="162"/>
                </a:lnTo>
                <a:lnTo>
                  <a:pt x="296" y="164"/>
                </a:lnTo>
                <a:lnTo>
                  <a:pt x="296" y="171"/>
                </a:lnTo>
                <a:lnTo>
                  <a:pt x="306" y="166"/>
                </a:lnTo>
                <a:lnTo>
                  <a:pt x="306" y="164"/>
                </a:lnTo>
                <a:lnTo>
                  <a:pt x="303" y="159"/>
                </a:lnTo>
                <a:lnTo>
                  <a:pt x="303" y="70"/>
                </a:lnTo>
                <a:lnTo>
                  <a:pt x="291" y="70"/>
                </a:lnTo>
                <a:lnTo>
                  <a:pt x="291" y="70"/>
                </a:lnTo>
                <a:close/>
              </a:path>
              <a:path w="400" h="172">
                <a:moveTo>
                  <a:pt x="373" y="51"/>
                </a:moveTo>
                <a:lnTo>
                  <a:pt x="370" y="56"/>
                </a:lnTo>
                <a:lnTo>
                  <a:pt x="370" y="61"/>
                </a:lnTo>
                <a:lnTo>
                  <a:pt x="368" y="63"/>
                </a:lnTo>
                <a:lnTo>
                  <a:pt x="368" y="65"/>
                </a:lnTo>
                <a:lnTo>
                  <a:pt x="366" y="70"/>
                </a:lnTo>
                <a:lnTo>
                  <a:pt x="363" y="73"/>
                </a:lnTo>
                <a:lnTo>
                  <a:pt x="363" y="75"/>
                </a:lnTo>
                <a:lnTo>
                  <a:pt x="361" y="80"/>
                </a:lnTo>
                <a:lnTo>
                  <a:pt x="334" y="80"/>
                </a:lnTo>
                <a:lnTo>
                  <a:pt x="370" y="80"/>
                </a:lnTo>
                <a:lnTo>
                  <a:pt x="373" y="75"/>
                </a:lnTo>
                <a:lnTo>
                  <a:pt x="373" y="73"/>
                </a:lnTo>
                <a:lnTo>
                  <a:pt x="375" y="68"/>
                </a:lnTo>
                <a:lnTo>
                  <a:pt x="378" y="65"/>
                </a:lnTo>
                <a:lnTo>
                  <a:pt x="382" y="63"/>
                </a:lnTo>
                <a:lnTo>
                  <a:pt x="373" y="51"/>
                </a:lnTo>
                <a:lnTo>
                  <a:pt x="373" y="51"/>
                </a:lnTo>
                <a:close/>
              </a:path>
              <a:path w="400" h="172">
                <a:moveTo>
                  <a:pt x="303" y="49"/>
                </a:moveTo>
                <a:lnTo>
                  <a:pt x="296" y="49"/>
                </a:lnTo>
                <a:lnTo>
                  <a:pt x="296" y="51"/>
                </a:lnTo>
                <a:lnTo>
                  <a:pt x="294" y="56"/>
                </a:lnTo>
                <a:lnTo>
                  <a:pt x="294" y="68"/>
                </a:lnTo>
                <a:lnTo>
                  <a:pt x="291" y="70"/>
                </a:lnTo>
                <a:lnTo>
                  <a:pt x="303" y="70"/>
                </a:lnTo>
                <a:lnTo>
                  <a:pt x="306" y="73"/>
                </a:lnTo>
                <a:lnTo>
                  <a:pt x="308" y="75"/>
                </a:lnTo>
                <a:lnTo>
                  <a:pt x="308" y="80"/>
                </a:lnTo>
                <a:lnTo>
                  <a:pt x="310" y="82"/>
                </a:lnTo>
                <a:lnTo>
                  <a:pt x="313" y="85"/>
                </a:lnTo>
                <a:lnTo>
                  <a:pt x="313" y="90"/>
                </a:lnTo>
                <a:lnTo>
                  <a:pt x="315" y="94"/>
                </a:lnTo>
                <a:lnTo>
                  <a:pt x="318" y="97"/>
                </a:lnTo>
                <a:lnTo>
                  <a:pt x="320" y="97"/>
                </a:lnTo>
                <a:lnTo>
                  <a:pt x="320" y="94"/>
                </a:lnTo>
                <a:lnTo>
                  <a:pt x="320" y="90"/>
                </a:lnTo>
                <a:lnTo>
                  <a:pt x="322" y="87"/>
                </a:lnTo>
                <a:lnTo>
                  <a:pt x="322" y="85"/>
                </a:lnTo>
                <a:lnTo>
                  <a:pt x="320" y="80"/>
                </a:lnTo>
                <a:lnTo>
                  <a:pt x="318" y="78"/>
                </a:lnTo>
                <a:lnTo>
                  <a:pt x="318" y="75"/>
                </a:lnTo>
                <a:lnTo>
                  <a:pt x="315" y="75"/>
                </a:lnTo>
                <a:lnTo>
                  <a:pt x="313" y="73"/>
                </a:lnTo>
                <a:lnTo>
                  <a:pt x="310" y="73"/>
                </a:lnTo>
                <a:lnTo>
                  <a:pt x="308" y="70"/>
                </a:lnTo>
                <a:lnTo>
                  <a:pt x="303" y="68"/>
                </a:lnTo>
                <a:lnTo>
                  <a:pt x="303" y="49"/>
                </a:lnTo>
                <a:lnTo>
                  <a:pt x="303" y="49"/>
                </a:lnTo>
                <a:close/>
              </a:path>
              <a:path w="400" h="172">
                <a:moveTo>
                  <a:pt x="318" y="37"/>
                </a:moveTo>
                <a:lnTo>
                  <a:pt x="310" y="46"/>
                </a:lnTo>
                <a:lnTo>
                  <a:pt x="274" y="46"/>
                </a:lnTo>
                <a:lnTo>
                  <a:pt x="279" y="51"/>
                </a:lnTo>
                <a:lnTo>
                  <a:pt x="284" y="49"/>
                </a:lnTo>
                <a:lnTo>
                  <a:pt x="327" y="49"/>
                </a:lnTo>
                <a:lnTo>
                  <a:pt x="318" y="37"/>
                </a:lnTo>
                <a:lnTo>
                  <a:pt x="318" y="37"/>
                </a:lnTo>
                <a:close/>
              </a:path>
              <a:path w="400" h="172">
                <a:moveTo>
                  <a:pt x="351" y="37"/>
                </a:moveTo>
                <a:lnTo>
                  <a:pt x="349" y="37"/>
                </a:lnTo>
                <a:lnTo>
                  <a:pt x="346" y="42"/>
                </a:lnTo>
                <a:lnTo>
                  <a:pt x="346" y="49"/>
                </a:lnTo>
                <a:lnTo>
                  <a:pt x="344" y="51"/>
                </a:lnTo>
                <a:lnTo>
                  <a:pt x="342" y="54"/>
                </a:lnTo>
                <a:lnTo>
                  <a:pt x="342" y="58"/>
                </a:lnTo>
                <a:lnTo>
                  <a:pt x="339" y="61"/>
                </a:lnTo>
                <a:lnTo>
                  <a:pt x="339" y="63"/>
                </a:lnTo>
                <a:lnTo>
                  <a:pt x="337" y="68"/>
                </a:lnTo>
                <a:lnTo>
                  <a:pt x="334" y="73"/>
                </a:lnTo>
                <a:lnTo>
                  <a:pt x="332" y="75"/>
                </a:lnTo>
                <a:lnTo>
                  <a:pt x="330" y="75"/>
                </a:lnTo>
                <a:lnTo>
                  <a:pt x="327" y="78"/>
                </a:lnTo>
                <a:lnTo>
                  <a:pt x="332" y="92"/>
                </a:lnTo>
                <a:lnTo>
                  <a:pt x="332" y="90"/>
                </a:lnTo>
                <a:lnTo>
                  <a:pt x="334" y="90"/>
                </a:lnTo>
                <a:lnTo>
                  <a:pt x="337" y="87"/>
                </a:lnTo>
                <a:lnTo>
                  <a:pt x="342" y="87"/>
                </a:lnTo>
                <a:lnTo>
                  <a:pt x="344" y="85"/>
                </a:lnTo>
                <a:lnTo>
                  <a:pt x="346" y="85"/>
                </a:lnTo>
                <a:lnTo>
                  <a:pt x="351" y="85"/>
                </a:lnTo>
                <a:lnTo>
                  <a:pt x="356" y="82"/>
                </a:lnTo>
                <a:lnTo>
                  <a:pt x="368" y="82"/>
                </a:lnTo>
                <a:lnTo>
                  <a:pt x="370" y="80"/>
                </a:lnTo>
                <a:lnTo>
                  <a:pt x="334" y="80"/>
                </a:lnTo>
                <a:lnTo>
                  <a:pt x="334" y="78"/>
                </a:lnTo>
                <a:lnTo>
                  <a:pt x="337" y="75"/>
                </a:lnTo>
                <a:lnTo>
                  <a:pt x="339" y="73"/>
                </a:lnTo>
                <a:lnTo>
                  <a:pt x="342" y="70"/>
                </a:lnTo>
                <a:lnTo>
                  <a:pt x="344" y="68"/>
                </a:lnTo>
                <a:lnTo>
                  <a:pt x="344" y="65"/>
                </a:lnTo>
                <a:lnTo>
                  <a:pt x="346" y="63"/>
                </a:lnTo>
                <a:lnTo>
                  <a:pt x="349" y="58"/>
                </a:lnTo>
                <a:lnTo>
                  <a:pt x="351" y="56"/>
                </a:lnTo>
                <a:lnTo>
                  <a:pt x="351" y="54"/>
                </a:lnTo>
                <a:lnTo>
                  <a:pt x="354" y="51"/>
                </a:lnTo>
                <a:lnTo>
                  <a:pt x="356" y="46"/>
                </a:lnTo>
                <a:lnTo>
                  <a:pt x="361" y="46"/>
                </a:lnTo>
                <a:lnTo>
                  <a:pt x="351" y="37"/>
                </a:lnTo>
                <a:lnTo>
                  <a:pt x="351" y="37"/>
                </a:lnTo>
                <a:close/>
              </a:path>
              <a:path w="400" h="172">
                <a:moveTo>
                  <a:pt x="390" y="22"/>
                </a:moveTo>
                <a:lnTo>
                  <a:pt x="382" y="32"/>
                </a:lnTo>
                <a:lnTo>
                  <a:pt x="322" y="32"/>
                </a:lnTo>
                <a:lnTo>
                  <a:pt x="327" y="39"/>
                </a:lnTo>
                <a:lnTo>
                  <a:pt x="332" y="37"/>
                </a:lnTo>
                <a:lnTo>
                  <a:pt x="399" y="37"/>
                </a:lnTo>
                <a:lnTo>
                  <a:pt x="390" y="22"/>
                </a:lnTo>
                <a:lnTo>
                  <a:pt x="390" y="22"/>
                </a:lnTo>
                <a:close/>
              </a:path>
              <a:path w="400" h="172">
                <a:moveTo>
                  <a:pt x="349" y="1"/>
                </a:moveTo>
                <a:lnTo>
                  <a:pt x="346" y="3"/>
                </a:lnTo>
                <a:lnTo>
                  <a:pt x="349" y="5"/>
                </a:lnTo>
                <a:lnTo>
                  <a:pt x="349" y="10"/>
                </a:lnTo>
                <a:lnTo>
                  <a:pt x="351" y="13"/>
                </a:lnTo>
                <a:lnTo>
                  <a:pt x="351" y="15"/>
                </a:lnTo>
                <a:lnTo>
                  <a:pt x="354" y="20"/>
                </a:lnTo>
                <a:lnTo>
                  <a:pt x="354" y="25"/>
                </a:lnTo>
                <a:lnTo>
                  <a:pt x="356" y="30"/>
                </a:lnTo>
                <a:lnTo>
                  <a:pt x="358" y="30"/>
                </a:lnTo>
                <a:lnTo>
                  <a:pt x="361" y="27"/>
                </a:lnTo>
                <a:lnTo>
                  <a:pt x="361" y="13"/>
                </a:lnTo>
                <a:lnTo>
                  <a:pt x="358" y="10"/>
                </a:lnTo>
                <a:lnTo>
                  <a:pt x="356" y="8"/>
                </a:lnTo>
                <a:lnTo>
                  <a:pt x="354" y="5"/>
                </a:lnTo>
                <a:lnTo>
                  <a:pt x="351" y="3"/>
                </a:lnTo>
                <a:lnTo>
                  <a:pt x="349" y="1"/>
                </a:lnTo>
                <a:lnTo>
                  <a:pt x="349" y="1"/>
                </a:lnTo>
                <a:close/>
              </a:path>
              <a:path w="400" h="172">
                <a:moveTo>
                  <a:pt x="296" y="1"/>
                </a:moveTo>
                <a:lnTo>
                  <a:pt x="296" y="46"/>
                </a:lnTo>
                <a:lnTo>
                  <a:pt x="303" y="46"/>
                </a:lnTo>
                <a:lnTo>
                  <a:pt x="303" y="13"/>
                </a:lnTo>
                <a:lnTo>
                  <a:pt x="308" y="8"/>
                </a:lnTo>
                <a:lnTo>
                  <a:pt x="296" y="1"/>
                </a:lnTo>
                <a:lnTo>
                  <a:pt x="29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36" name="path 12736"/>
          <p:cNvSpPr/>
          <p:nvPr/>
        </p:nvSpPr>
        <p:spPr>
          <a:xfrm>
            <a:off x="6680453" y="9345421"/>
            <a:ext cx="249936" cy="111251"/>
          </a:xfrm>
          <a:custGeom>
            <a:avLst/>
            <a:gdLst/>
            <a:ahLst/>
            <a:cxnLst/>
            <a:rect l="0" t="0" r="0" b="0"/>
            <a:pathLst>
              <a:path w="393" h="175">
                <a:moveTo>
                  <a:pt x="73" y="130"/>
                </a:moveTo>
                <a:lnTo>
                  <a:pt x="66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8" y="140"/>
                </a:lnTo>
                <a:lnTo>
                  <a:pt x="80" y="142"/>
                </a:lnTo>
                <a:lnTo>
                  <a:pt x="82" y="145"/>
                </a:lnTo>
                <a:lnTo>
                  <a:pt x="85" y="147"/>
                </a:lnTo>
                <a:lnTo>
                  <a:pt x="87" y="147"/>
                </a:lnTo>
                <a:lnTo>
                  <a:pt x="90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2" y="161"/>
                </a:lnTo>
                <a:lnTo>
                  <a:pt x="102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1"/>
                </a:lnTo>
                <a:lnTo>
                  <a:pt x="111" y="159"/>
                </a:lnTo>
                <a:lnTo>
                  <a:pt x="111" y="154"/>
                </a:lnTo>
                <a:lnTo>
                  <a:pt x="109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2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90" y="138"/>
                </a:lnTo>
                <a:lnTo>
                  <a:pt x="87" y="135"/>
                </a:lnTo>
                <a:lnTo>
                  <a:pt x="82" y="135"/>
                </a:lnTo>
                <a:lnTo>
                  <a:pt x="80" y="133"/>
                </a:lnTo>
                <a:lnTo>
                  <a:pt x="78" y="133"/>
                </a:lnTo>
                <a:lnTo>
                  <a:pt x="73" y="130"/>
                </a:lnTo>
                <a:lnTo>
                  <a:pt x="73" y="130"/>
                </a:lnTo>
                <a:close/>
              </a:path>
              <a:path w="39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58" y="123"/>
                </a:lnTo>
                <a:lnTo>
                  <a:pt x="58" y="125"/>
                </a:lnTo>
                <a:lnTo>
                  <a:pt x="56" y="128"/>
                </a:lnTo>
                <a:lnTo>
                  <a:pt x="56" y="133"/>
                </a:lnTo>
                <a:lnTo>
                  <a:pt x="54" y="135"/>
                </a:lnTo>
                <a:lnTo>
                  <a:pt x="51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2" y="150"/>
                </a:lnTo>
                <a:lnTo>
                  <a:pt x="39" y="152"/>
                </a:lnTo>
                <a:lnTo>
                  <a:pt x="37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30" y="159"/>
                </a:lnTo>
                <a:lnTo>
                  <a:pt x="27" y="161"/>
                </a:lnTo>
                <a:lnTo>
                  <a:pt x="25" y="161"/>
                </a:lnTo>
                <a:lnTo>
                  <a:pt x="20" y="164"/>
                </a:lnTo>
                <a:lnTo>
                  <a:pt x="18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6" y="171"/>
                </a:lnTo>
                <a:lnTo>
                  <a:pt x="15" y="171"/>
                </a:lnTo>
                <a:lnTo>
                  <a:pt x="18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4" y="150"/>
                </a:lnTo>
                <a:lnTo>
                  <a:pt x="56" y="147"/>
                </a:lnTo>
                <a:lnTo>
                  <a:pt x="56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6" y="130"/>
                </a:lnTo>
                <a:lnTo>
                  <a:pt x="73" y="130"/>
                </a:lnTo>
                <a:lnTo>
                  <a:pt x="70" y="130"/>
                </a:lnTo>
                <a:lnTo>
                  <a:pt x="66" y="128"/>
                </a:lnTo>
                <a:lnTo>
                  <a:pt x="66" y="125"/>
                </a:lnTo>
                <a:lnTo>
                  <a:pt x="68" y="123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93" h="175">
                <a:moveTo>
                  <a:pt x="114" y="101"/>
                </a:moveTo>
                <a:lnTo>
                  <a:pt x="104" y="111"/>
                </a:lnTo>
                <a:lnTo>
                  <a:pt x="1" y="111"/>
                </a:lnTo>
                <a:lnTo>
                  <a:pt x="6" y="118"/>
                </a:lnTo>
                <a:lnTo>
                  <a:pt x="8" y="118"/>
                </a:lnTo>
                <a:lnTo>
                  <a:pt x="10" y="116"/>
                </a:lnTo>
                <a:lnTo>
                  <a:pt x="123" y="116"/>
                </a:lnTo>
                <a:lnTo>
                  <a:pt x="114" y="101"/>
                </a:lnTo>
                <a:lnTo>
                  <a:pt x="114" y="101"/>
                </a:lnTo>
                <a:close/>
              </a:path>
              <a:path w="393" h="175">
                <a:moveTo>
                  <a:pt x="20" y="75"/>
                </a:moveTo>
                <a:lnTo>
                  <a:pt x="18" y="78"/>
                </a:lnTo>
                <a:lnTo>
                  <a:pt x="20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30" y="94"/>
                </a:lnTo>
                <a:lnTo>
                  <a:pt x="30" y="97"/>
                </a:lnTo>
                <a:lnTo>
                  <a:pt x="32" y="99"/>
                </a:lnTo>
                <a:lnTo>
                  <a:pt x="32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30" y="82"/>
                </a:lnTo>
                <a:lnTo>
                  <a:pt x="27" y="80"/>
                </a:lnTo>
                <a:lnTo>
                  <a:pt x="22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93" h="175">
                <a:moveTo>
                  <a:pt x="34" y="49"/>
                </a:moveTo>
                <a:lnTo>
                  <a:pt x="32" y="51"/>
                </a:lnTo>
                <a:lnTo>
                  <a:pt x="34" y="51"/>
                </a:lnTo>
                <a:lnTo>
                  <a:pt x="37" y="56"/>
                </a:lnTo>
                <a:lnTo>
                  <a:pt x="37" y="58"/>
                </a:lnTo>
                <a:lnTo>
                  <a:pt x="39" y="61"/>
                </a:lnTo>
                <a:lnTo>
                  <a:pt x="42" y="63"/>
                </a:lnTo>
                <a:lnTo>
                  <a:pt x="42" y="68"/>
                </a:lnTo>
                <a:lnTo>
                  <a:pt x="44" y="70"/>
                </a:lnTo>
                <a:lnTo>
                  <a:pt x="44" y="73"/>
                </a:lnTo>
                <a:lnTo>
                  <a:pt x="46" y="75"/>
                </a:lnTo>
                <a:lnTo>
                  <a:pt x="46" y="80"/>
                </a:lnTo>
                <a:lnTo>
                  <a:pt x="49" y="80"/>
                </a:lnTo>
                <a:lnTo>
                  <a:pt x="51" y="75"/>
                </a:lnTo>
                <a:lnTo>
                  <a:pt x="54" y="70"/>
                </a:lnTo>
                <a:lnTo>
                  <a:pt x="54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2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93" h="175">
                <a:moveTo>
                  <a:pt x="66" y="46"/>
                </a:moveTo>
                <a:lnTo>
                  <a:pt x="66" y="90"/>
                </a:lnTo>
                <a:lnTo>
                  <a:pt x="63" y="94"/>
                </a:lnTo>
                <a:lnTo>
                  <a:pt x="63" y="111"/>
                </a:lnTo>
                <a:lnTo>
                  <a:pt x="70" y="111"/>
                </a:lnTo>
                <a:lnTo>
                  <a:pt x="70" y="106"/>
                </a:lnTo>
                <a:lnTo>
                  <a:pt x="73" y="101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6" y="46"/>
                </a:lnTo>
                <a:lnTo>
                  <a:pt x="66" y="46"/>
                </a:lnTo>
                <a:close/>
              </a:path>
              <a:path w="39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6"/>
                </a:lnTo>
                <a:lnTo>
                  <a:pt x="3" y="58"/>
                </a:lnTo>
                <a:lnTo>
                  <a:pt x="3" y="63"/>
                </a:lnTo>
                <a:lnTo>
                  <a:pt x="6" y="63"/>
                </a:lnTo>
                <a:lnTo>
                  <a:pt x="8" y="65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5" y="58"/>
                </a:lnTo>
                <a:lnTo>
                  <a:pt x="18" y="56"/>
                </a:lnTo>
                <a:lnTo>
                  <a:pt x="18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93" h="175">
                <a:moveTo>
                  <a:pt x="114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99" y="61"/>
                </a:lnTo>
                <a:lnTo>
                  <a:pt x="102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4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4" y="27"/>
                </a:lnTo>
                <a:lnTo>
                  <a:pt x="114" y="27"/>
                </a:lnTo>
                <a:close/>
              </a:path>
              <a:path w="393" h="175">
                <a:moveTo>
                  <a:pt x="18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8" y="37"/>
                </a:lnTo>
                <a:lnTo>
                  <a:pt x="18" y="27"/>
                </a:lnTo>
                <a:lnTo>
                  <a:pt x="18" y="27"/>
                </a:lnTo>
                <a:close/>
              </a:path>
              <a:path w="393" h="175">
                <a:moveTo>
                  <a:pt x="54" y="1"/>
                </a:moveTo>
                <a:lnTo>
                  <a:pt x="51" y="3"/>
                </a:lnTo>
                <a:lnTo>
                  <a:pt x="54" y="3"/>
                </a:lnTo>
                <a:lnTo>
                  <a:pt x="54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30"/>
                </a:lnTo>
                <a:lnTo>
                  <a:pt x="63" y="32"/>
                </a:lnTo>
                <a:lnTo>
                  <a:pt x="63" y="34"/>
                </a:lnTo>
                <a:lnTo>
                  <a:pt x="66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6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4" y="1"/>
                </a:lnTo>
                <a:lnTo>
                  <a:pt x="54" y="1"/>
                </a:lnTo>
                <a:close/>
              </a:path>
              <a:path w="393" h="175">
                <a:moveTo>
                  <a:pt x="318" y="154"/>
                </a:moveTo>
                <a:lnTo>
                  <a:pt x="318" y="169"/>
                </a:lnTo>
                <a:lnTo>
                  <a:pt x="327" y="166"/>
                </a:lnTo>
                <a:lnTo>
                  <a:pt x="327" y="157"/>
                </a:lnTo>
                <a:lnTo>
                  <a:pt x="380" y="157"/>
                </a:lnTo>
                <a:lnTo>
                  <a:pt x="318" y="154"/>
                </a:lnTo>
                <a:lnTo>
                  <a:pt x="318" y="154"/>
                </a:lnTo>
                <a:close/>
              </a:path>
              <a:path w="393" h="175">
                <a:moveTo>
                  <a:pt x="308" y="113"/>
                </a:moveTo>
                <a:lnTo>
                  <a:pt x="306" y="113"/>
                </a:lnTo>
                <a:lnTo>
                  <a:pt x="303" y="116"/>
                </a:lnTo>
                <a:lnTo>
                  <a:pt x="301" y="118"/>
                </a:lnTo>
                <a:lnTo>
                  <a:pt x="298" y="121"/>
                </a:lnTo>
                <a:lnTo>
                  <a:pt x="296" y="121"/>
                </a:lnTo>
                <a:lnTo>
                  <a:pt x="294" y="123"/>
                </a:lnTo>
                <a:lnTo>
                  <a:pt x="291" y="125"/>
                </a:lnTo>
                <a:lnTo>
                  <a:pt x="289" y="125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79" y="133"/>
                </a:lnTo>
                <a:lnTo>
                  <a:pt x="279" y="135"/>
                </a:lnTo>
                <a:lnTo>
                  <a:pt x="279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5"/>
                </a:lnTo>
                <a:lnTo>
                  <a:pt x="301" y="125"/>
                </a:lnTo>
                <a:lnTo>
                  <a:pt x="303" y="123"/>
                </a:lnTo>
                <a:lnTo>
                  <a:pt x="306" y="123"/>
                </a:lnTo>
                <a:lnTo>
                  <a:pt x="308" y="121"/>
                </a:lnTo>
                <a:lnTo>
                  <a:pt x="310" y="118"/>
                </a:lnTo>
                <a:lnTo>
                  <a:pt x="313" y="118"/>
                </a:lnTo>
                <a:lnTo>
                  <a:pt x="315" y="116"/>
                </a:lnTo>
                <a:lnTo>
                  <a:pt x="318" y="113"/>
                </a:lnTo>
                <a:lnTo>
                  <a:pt x="308" y="113"/>
                </a:lnTo>
                <a:lnTo>
                  <a:pt x="308" y="113"/>
                </a:lnTo>
                <a:close/>
              </a:path>
              <a:path w="393" h="175">
                <a:moveTo>
                  <a:pt x="315" y="106"/>
                </a:moveTo>
                <a:lnTo>
                  <a:pt x="313" y="109"/>
                </a:lnTo>
                <a:lnTo>
                  <a:pt x="310" y="111"/>
                </a:lnTo>
                <a:lnTo>
                  <a:pt x="308" y="113"/>
                </a:lnTo>
                <a:lnTo>
                  <a:pt x="318" y="113"/>
                </a:lnTo>
                <a:lnTo>
                  <a:pt x="318" y="138"/>
                </a:lnTo>
                <a:lnTo>
                  <a:pt x="318" y="154"/>
                </a:lnTo>
                <a:lnTo>
                  <a:pt x="380" y="157"/>
                </a:lnTo>
                <a:lnTo>
                  <a:pt x="380" y="169"/>
                </a:lnTo>
                <a:lnTo>
                  <a:pt x="390" y="161"/>
                </a:lnTo>
                <a:lnTo>
                  <a:pt x="390" y="154"/>
                </a:lnTo>
                <a:lnTo>
                  <a:pt x="327" y="152"/>
                </a:lnTo>
                <a:lnTo>
                  <a:pt x="327" y="109"/>
                </a:lnTo>
                <a:lnTo>
                  <a:pt x="380" y="109"/>
                </a:lnTo>
                <a:lnTo>
                  <a:pt x="315" y="106"/>
                </a:lnTo>
                <a:lnTo>
                  <a:pt x="315" y="106"/>
                </a:lnTo>
                <a:close/>
              </a:path>
              <a:path w="393" h="175">
                <a:moveTo>
                  <a:pt x="385" y="97"/>
                </a:moveTo>
                <a:lnTo>
                  <a:pt x="380" y="104"/>
                </a:lnTo>
                <a:lnTo>
                  <a:pt x="318" y="104"/>
                </a:lnTo>
                <a:lnTo>
                  <a:pt x="315" y="106"/>
                </a:lnTo>
                <a:lnTo>
                  <a:pt x="380" y="109"/>
                </a:lnTo>
                <a:lnTo>
                  <a:pt x="380" y="152"/>
                </a:lnTo>
                <a:lnTo>
                  <a:pt x="327" y="152"/>
                </a:lnTo>
                <a:lnTo>
                  <a:pt x="390" y="154"/>
                </a:lnTo>
                <a:lnTo>
                  <a:pt x="390" y="150"/>
                </a:lnTo>
                <a:lnTo>
                  <a:pt x="387" y="145"/>
                </a:lnTo>
                <a:lnTo>
                  <a:pt x="387" y="111"/>
                </a:lnTo>
                <a:lnTo>
                  <a:pt x="392" y="106"/>
                </a:lnTo>
                <a:lnTo>
                  <a:pt x="385" y="97"/>
                </a:lnTo>
                <a:lnTo>
                  <a:pt x="385" y="97"/>
                </a:lnTo>
                <a:close/>
              </a:path>
              <a:path w="393" h="175">
                <a:moveTo>
                  <a:pt x="318" y="97"/>
                </a:moveTo>
                <a:lnTo>
                  <a:pt x="318" y="104"/>
                </a:lnTo>
                <a:lnTo>
                  <a:pt x="332" y="104"/>
                </a:lnTo>
                <a:lnTo>
                  <a:pt x="334" y="101"/>
                </a:lnTo>
                <a:lnTo>
                  <a:pt x="325" y="99"/>
                </a:lnTo>
                <a:lnTo>
                  <a:pt x="318" y="97"/>
                </a:lnTo>
                <a:lnTo>
                  <a:pt x="318" y="97"/>
                </a:lnTo>
                <a:close/>
              </a:path>
              <a:path w="393" h="175">
                <a:moveTo>
                  <a:pt x="308" y="53"/>
                </a:moveTo>
                <a:lnTo>
                  <a:pt x="306" y="58"/>
                </a:lnTo>
                <a:lnTo>
                  <a:pt x="303" y="61"/>
                </a:lnTo>
                <a:lnTo>
                  <a:pt x="301" y="63"/>
                </a:lnTo>
                <a:lnTo>
                  <a:pt x="298" y="65"/>
                </a:lnTo>
                <a:lnTo>
                  <a:pt x="298" y="68"/>
                </a:lnTo>
                <a:lnTo>
                  <a:pt x="296" y="70"/>
                </a:lnTo>
                <a:lnTo>
                  <a:pt x="294" y="73"/>
                </a:lnTo>
                <a:lnTo>
                  <a:pt x="291" y="75"/>
                </a:lnTo>
                <a:lnTo>
                  <a:pt x="289" y="78"/>
                </a:lnTo>
                <a:lnTo>
                  <a:pt x="286" y="80"/>
                </a:lnTo>
                <a:lnTo>
                  <a:pt x="289" y="82"/>
                </a:lnTo>
                <a:lnTo>
                  <a:pt x="289" y="80"/>
                </a:lnTo>
                <a:lnTo>
                  <a:pt x="291" y="80"/>
                </a:lnTo>
                <a:lnTo>
                  <a:pt x="294" y="78"/>
                </a:lnTo>
                <a:lnTo>
                  <a:pt x="296" y="75"/>
                </a:lnTo>
                <a:lnTo>
                  <a:pt x="298" y="73"/>
                </a:lnTo>
                <a:lnTo>
                  <a:pt x="301" y="70"/>
                </a:lnTo>
                <a:lnTo>
                  <a:pt x="303" y="70"/>
                </a:lnTo>
                <a:lnTo>
                  <a:pt x="306" y="68"/>
                </a:lnTo>
                <a:lnTo>
                  <a:pt x="306" y="65"/>
                </a:lnTo>
                <a:lnTo>
                  <a:pt x="308" y="63"/>
                </a:lnTo>
                <a:lnTo>
                  <a:pt x="310" y="58"/>
                </a:lnTo>
                <a:lnTo>
                  <a:pt x="313" y="56"/>
                </a:lnTo>
                <a:lnTo>
                  <a:pt x="308" y="53"/>
                </a:lnTo>
                <a:lnTo>
                  <a:pt x="308" y="53"/>
                </a:lnTo>
                <a:close/>
              </a:path>
              <a:path w="393" h="175">
                <a:moveTo>
                  <a:pt x="390" y="34"/>
                </a:moveTo>
                <a:lnTo>
                  <a:pt x="373" y="34"/>
                </a:lnTo>
                <a:lnTo>
                  <a:pt x="373" y="37"/>
                </a:lnTo>
                <a:lnTo>
                  <a:pt x="370" y="39"/>
                </a:lnTo>
                <a:lnTo>
                  <a:pt x="370" y="44"/>
                </a:lnTo>
                <a:lnTo>
                  <a:pt x="368" y="46"/>
                </a:lnTo>
                <a:lnTo>
                  <a:pt x="366" y="49"/>
                </a:lnTo>
                <a:lnTo>
                  <a:pt x="366" y="51"/>
                </a:lnTo>
                <a:lnTo>
                  <a:pt x="363" y="53"/>
                </a:lnTo>
                <a:lnTo>
                  <a:pt x="361" y="58"/>
                </a:lnTo>
                <a:lnTo>
                  <a:pt x="358" y="61"/>
                </a:lnTo>
                <a:lnTo>
                  <a:pt x="356" y="63"/>
                </a:lnTo>
                <a:lnTo>
                  <a:pt x="356" y="65"/>
                </a:lnTo>
                <a:lnTo>
                  <a:pt x="354" y="68"/>
                </a:lnTo>
                <a:lnTo>
                  <a:pt x="351" y="70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2" y="82"/>
                </a:lnTo>
                <a:lnTo>
                  <a:pt x="339" y="85"/>
                </a:lnTo>
                <a:lnTo>
                  <a:pt x="337" y="87"/>
                </a:lnTo>
                <a:lnTo>
                  <a:pt x="334" y="90"/>
                </a:lnTo>
                <a:lnTo>
                  <a:pt x="332" y="92"/>
                </a:lnTo>
                <a:lnTo>
                  <a:pt x="330" y="94"/>
                </a:lnTo>
                <a:lnTo>
                  <a:pt x="330" y="97"/>
                </a:lnTo>
                <a:lnTo>
                  <a:pt x="327" y="99"/>
                </a:lnTo>
                <a:lnTo>
                  <a:pt x="325" y="99"/>
                </a:lnTo>
                <a:lnTo>
                  <a:pt x="334" y="101"/>
                </a:lnTo>
                <a:lnTo>
                  <a:pt x="337" y="99"/>
                </a:lnTo>
                <a:lnTo>
                  <a:pt x="339" y="97"/>
                </a:lnTo>
                <a:lnTo>
                  <a:pt x="342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87"/>
                </a:lnTo>
                <a:lnTo>
                  <a:pt x="351" y="85"/>
                </a:lnTo>
                <a:lnTo>
                  <a:pt x="354" y="82"/>
                </a:lnTo>
                <a:lnTo>
                  <a:pt x="356" y="80"/>
                </a:lnTo>
                <a:lnTo>
                  <a:pt x="356" y="78"/>
                </a:lnTo>
                <a:lnTo>
                  <a:pt x="358" y="78"/>
                </a:lnTo>
                <a:lnTo>
                  <a:pt x="358" y="75"/>
                </a:lnTo>
                <a:lnTo>
                  <a:pt x="361" y="73"/>
                </a:lnTo>
                <a:lnTo>
                  <a:pt x="363" y="70"/>
                </a:lnTo>
                <a:lnTo>
                  <a:pt x="366" y="68"/>
                </a:lnTo>
                <a:lnTo>
                  <a:pt x="366" y="65"/>
                </a:lnTo>
                <a:lnTo>
                  <a:pt x="368" y="63"/>
                </a:lnTo>
                <a:lnTo>
                  <a:pt x="370" y="61"/>
                </a:lnTo>
                <a:lnTo>
                  <a:pt x="373" y="56"/>
                </a:lnTo>
                <a:lnTo>
                  <a:pt x="373" y="53"/>
                </a:lnTo>
                <a:lnTo>
                  <a:pt x="375" y="51"/>
                </a:lnTo>
                <a:lnTo>
                  <a:pt x="378" y="49"/>
                </a:lnTo>
                <a:lnTo>
                  <a:pt x="380" y="44"/>
                </a:lnTo>
                <a:lnTo>
                  <a:pt x="380" y="41"/>
                </a:lnTo>
                <a:lnTo>
                  <a:pt x="382" y="39"/>
                </a:lnTo>
                <a:lnTo>
                  <a:pt x="390" y="34"/>
                </a:lnTo>
                <a:lnTo>
                  <a:pt x="390" y="34"/>
                </a:lnTo>
                <a:close/>
              </a:path>
              <a:path w="393" h="175">
                <a:moveTo>
                  <a:pt x="378" y="22"/>
                </a:moveTo>
                <a:lnTo>
                  <a:pt x="373" y="32"/>
                </a:lnTo>
                <a:lnTo>
                  <a:pt x="327" y="32"/>
                </a:lnTo>
                <a:lnTo>
                  <a:pt x="318" y="34"/>
                </a:lnTo>
                <a:lnTo>
                  <a:pt x="318" y="37"/>
                </a:lnTo>
                <a:lnTo>
                  <a:pt x="315" y="39"/>
                </a:lnTo>
                <a:lnTo>
                  <a:pt x="313" y="44"/>
                </a:lnTo>
                <a:lnTo>
                  <a:pt x="313" y="46"/>
                </a:lnTo>
                <a:lnTo>
                  <a:pt x="310" y="49"/>
                </a:lnTo>
                <a:lnTo>
                  <a:pt x="308" y="51"/>
                </a:lnTo>
                <a:lnTo>
                  <a:pt x="308" y="53"/>
                </a:lnTo>
                <a:lnTo>
                  <a:pt x="313" y="56"/>
                </a:lnTo>
                <a:lnTo>
                  <a:pt x="315" y="58"/>
                </a:lnTo>
                <a:lnTo>
                  <a:pt x="318" y="61"/>
                </a:lnTo>
                <a:lnTo>
                  <a:pt x="320" y="63"/>
                </a:lnTo>
                <a:lnTo>
                  <a:pt x="322" y="68"/>
                </a:lnTo>
                <a:lnTo>
                  <a:pt x="322" y="70"/>
                </a:lnTo>
                <a:lnTo>
                  <a:pt x="325" y="73"/>
                </a:lnTo>
                <a:lnTo>
                  <a:pt x="325" y="75"/>
                </a:lnTo>
                <a:lnTo>
                  <a:pt x="327" y="78"/>
                </a:lnTo>
                <a:lnTo>
                  <a:pt x="327" y="80"/>
                </a:lnTo>
                <a:lnTo>
                  <a:pt x="330" y="82"/>
                </a:lnTo>
                <a:lnTo>
                  <a:pt x="332" y="82"/>
                </a:lnTo>
                <a:lnTo>
                  <a:pt x="332" y="78"/>
                </a:lnTo>
                <a:lnTo>
                  <a:pt x="334" y="75"/>
                </a:lnTo>
                <a:lnTo>
                  <a:pt x="334" y="73"/>
                </a:lnTo>
                <a:lnTo>
                  <a:pt x="334" y="68"/>
                </a:lnTo>
                <a:lnTo>
                  <a:pt x="332" y="65"/>
                </a:lnTo>
                <a:lnTo>
                  <a:pt x="332" y="63"/>
                </a:lnTo>
                <a:lnTo>
                  <a:pt x="330" y="63"/>
                </a:lnTo>
                <a:lnTo>
                  <a:pt x="327" y="61"/>
                </a:lnTo>
                <a:lnTo>
                  <a:pt x="325" y="58"/>
                </a:lnTo>
                <a:lnTo>
                  <a:pt x="322" y="56"/>
                </a:lnTo>
                <a:lnTo>
                  <a:pt x="318" y="53"/>
                </a:lnTo>
                <a:lnTo>
                  <a:pt x="315" y="53"/>
                </a:lnTo>
                <a:lnTo>
                  <a:pt x="318" y="51"/>
                </a:lnTo>
                <a:lnTo>
                  <a:pt x="318" y="49"/>
                </a:lnTo>
                <a:lnTo>
                  <a:pt x="320" y="44"/>
                </a:lnTo>
                <a:lnTo>
                  <a:pt x="322" y="41"/>
                </a:lnTo>
                <a:lnTo>
                  <a:pt x="325" y="39"/>
                </a:lnTo>
                <a:lnTo>
                  <a:pt x="327" y="34"/>
                </a:lnTo>
                <a:lnTo>
                  <a:pt x="390" y="34"/>
                </a:lnTo>
                <a:lnTo>
                  <a:pt x="378" y="22"/>
                </a:lnTo>
                <a:lnTo>
                  <a:pt x="378" y="22"/>
                </a:lnTo>
                <a:close/>
              </a:path>
              <a:path w="393" h="175">
                <a:moveTo>
                  <a:pt x="330" y="3"/>
                </a:move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2" y="25"/>
                </a:lnTo>
                <a:lnTo>
                  <a:pt x="320" y="27"/>
                </a:lnTo>
                <a:lnTo>
                  <a:pt x="320" y="30"/>
                </a:lnTo>
                <a:lnTo>
                  <a:pt x="318" y="34"/>
                </a:lnTo>
                <a:lnTo>
                  <a:pt x="327" y="32"/>
                </a:lnTo>
                <a:lnTo>
                  <a:pt x="327" y="30"/>
                </a:lnTo>
                <a:lnTo>
                  <a:pt x="330" y="27"/>
                </a:lnTo>
                <a:lnTo>
                  <a:pt x="332" y="25"/>
                </a:lnTo>
                <a:lnTo>
                  <a:pt x="332" y="20"/>
                </a:lnTo>
                <a:lnTo>
                  <a:pt x="334" y="18"/>
                </a:lnTo>
                <a:lnTo>
                  <a:pt x="342" y="15"/>
                </a:lnTo>
                <a:lnTo>
                  <a:pt x="330" y="3"/>
                </a:lnTo>
                <a:lnTo>
                  <a:pt x="33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38" name="path 12738"/>
          <p:cNvSpPr/>
          <p:nvPr/>
        </p:nvSpPr>
        <p:spPr>
          <a:xfrm>
            <a:off x="6089141" y="9743185"/>
            <a:ext cx="252984" cy="109727"/>
          </a:xfrm>
          <a:custGeom>
            <a:avLst/>
            <a:gdLst/>
            <a:ahLst/>
            <a:cxnLst/>
            <a:rect l="0" t="0" r="0" b="0"/>
            <a:pathLst>
              <a:path w="398" h="172">
                <a:moveTo>
                  <a:pt x="58" y="125"/>
                </a:moveTo>
                <a:lnTo>
                  <a:pt x="51" y="125"/>
                </a:lnTo>
                <a:lnTo>
                  <a:pt x="51" y="130"/>
                </a:lnTo>
                <a:lnTo>
                  <a:pt x="51" y="171"/>
                </a:lnTo>
                <a:lnTo>
                  <a:pt x="58" y="166"/>
                </a:lnTo>
                <a:lnTo>
                  <a:pt x="58" y="125"/>
                </a:lnTo>
                <a:lnTo>
                  <a:pt x="58" y="125"/>
                </a:lnTo>
                <a:close/>
              </a:path>
              <a:path w="398" h="172">
                <a:moveTo>
                  <a:pt x="97" y="125"/>
                </a:moveTo>
                <a:lnTo>
                  <a:pt x="90" y="125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398" h="172">
                <a:moveTo>
                  <a:pt x="58" y="121"/>
                </a:moveTo>
                <a:lnTo>
                  <a:pt x="58" y="97"/>
                </a:lnTo>
                <a:lnTo>
                  <a:pt x="51" y="97"/>
                </a:lnTo>
                <a:lnTo>
                  <a:pt x="51" y="121"/>
                </a:lnTo>
                <a:lnTo>
                  <a:pt x="58" y="121"/>
                </a:lnTo>
                <a:close/>
              </a:path>
              <a:path w="398" h="172">
                <a:moveTo>
                  <a:pt x="15" y="97"/>
                </a:moveTo>
                <a:lnTo>
                  <a:pt x="15" y="121"/>
                </a:lnTo>
                <a:lnTo>
                  <a:pt x="22" y="121"/>
                </a:lnTo>
                <a:lnTo>
                  <a:pt x="22" y="97"/>
                </a:lnTo>
                <a:lnTo>
                  <a:pt x="51" y="97"/>
                </a:lnTo>
                <a:lnTo>
                  <a:pt x="90" y="97"/>
                </a:lnTo>
                <a:lnTo>
                  <a:pt x="15" y="97"/>
                </a:lnTo>
                <a:lnTo>
                  <a:pt x="15" y="97"/>
                </a:lnTo>
                <a:close/>
              </a:path>
              <a:path w="398" h="172">
                <a:moveTo>
                  <a:pt x="51" y="70"/>
                </a:moveTo>
                <a:lnTo>
                  <a:pt x="51" y="92"/>
                </a:lnTo>
                <a:lnTo>
                  <a:pt x="58" y="92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398" h="172">
                <a:moveTo>
                  <a:pt x="102" y="65"/>
                </a:moveTo>
                <a:lnTo>
                  <a:pt x="51" y="70"/>
                </a:lnTo>
                <a:lnTo>
                  <a:pt x="90" y="70"/>
                </a:lnTo>
                <a:lnTo>
                  <a:pt x="90" y="92"/>
                </a:lnTo>
                <a:lnTo>
                  <a:pt x="15" y="92"/>
                </a:lnTo>
                <a:lnTo>
                  <a:pt x="15" y="97"/>
                </a:lnTo>
                <a:lnTo>
                  <a:pt x="90" y="97"/>
                </a:lnTo>
                <a:lnTo>
                  <a:pt x="90" y="121"/>
                </a:lnTo>
                <a:lnTo>
                  <a:pt x="15" y="121"/>
                </a:lnTo>
                <a:lnTo>
                  <a:pt x="13" y="125"/>
                </a:lnTo>
                <a:lnTo>
                  <a:pt x="13" y="135"/>
                </a:lnTo>
                <a:lnTo>
                  <a:pt x="22" y="130"/>
                </a:lnTo>
                <a:lnTo>
                  <a:pt x="22" y="125"/>
                </a:lnTo>
                <a:lnTo>
                  <a:pt x="51" y="125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0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398" h="172">
                <a:moveTo>
                  <a:pt x="13" y="61"/>
                </a:moveTo>
                <a:lnTo>
                  <a:pt x="13" y="65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398" h="172">
                <a:moveTo>
                  <a:pt x="92" y="58"/>
                </a:moveTo>
                <a:lnTo>
                  <a:pt x="90" y="65"/>
                </a:lnTo>
                <a:lnTo>
                  <a:pt x="13" y="65"/>
                </a:lnTo>
                <a:lnTo>
                  <a:pt x="13" y="70"/>
                </a:lnTo>
                <a:lnTo>
                  <a:pt x="15" y="73"/>
                </a:lnTo>
                <a:lnTo>
                  <a:pt x="15" y="92"/>
                </a:lnTo>
                <a:lnTo>
                  <a:pt x="22" y="92"/>
                </a:lnTo>
                <a:lnTo>
                  <a:pt x="22" y="70"/>
                </a:lnTo>
                <a:lnTo>
                  <a:pt x="51" y="70"/>
                </a:lnTo>
                <a:lnTo>
                  <a:pt x="102" y="65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398" h="172">
                <a:moveTo>
                  <a:pt x="51" y="37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7"/>
                </a:lnTo>
                <a:lnTo>
                  <a:pt x="51" y="37"/>
                </a:lnTo>
                <a:close/>
              </a:path>
              <a:path w="398" h="172">
                <a:moveTo>
                  <a:pt x="6" y="32"/>
                </a:moveTo>
                <a:lnTo>
                  <a:pt x="6" y="39"/>
                </a:lnTo>
                <a:lnTo>
                  <a:pt x="3" y="41"/>
                </a:lnTo>
                <a:lnTo>
                  <a:pt x="3" y="44"/>
                </a:lnTo>
                <a:lnTo>
                  <a:pt x="1" y="46"/>
                </a:lnTo>
                <a:lnTo>
                  <a:pt x="1" y="51"/>
                </a:lnTo>
                <a:lnTo>
                  <a:pt x="3" y="53"/>
                </a:lnTo>
                <a:lnTo>
                  <a:pt x="6" y="53"/>
                </a:lnTo>
                <a:lnTo>
                  <a:pt x="8" y="51"/>
                </a:lnTo>
                <a:lnTo>
                  <a:pt x="10" y="49"/>
                </a:lnTo>
                <a:lnTo>
                  <a:pt x="10" y="34"/>
                </a:lnTo>
                <a:lnTo>
                  <a:pt x="102" y="34"/>
                </a:lnTo>
                <a:lnTo>
                  <a:pt x="6" y="32"/>
                </a:lnTo>
                <a:lnTo>
                  <a:pt x="6" y="32"/>
                </a:lnTo>
                <a:close/>
              </a:path>
              <a:path w="398" h="172">
                <a:moveTo>
                  <a:pt x="106" y="22"/>
                </a:moveTo>
                <a:lnTo>
                  <a:pt x="102" y="29"/>
                </a:lnTo>
                <a:lnTo>
                  <a:pt x="10" y="29"/>
                </a:lnTo>
                <a:lnTo>
                  <a:pt x="6" y="32"/>
                </a:lnTo>
                <a:lnTo>
                  <a:pt x="102" y="34"/>
                </a:lnTo>
                <a:lnTo>
                  <a:pt x="94" y="51"/>
                </a:lnTo>
                <a:lnTo>
                  <a:pt x="97" y="53"/>
                </a:lnTo>
                <a:lnTo>
                  <a:pt x="97" y="49"/>
                </a:lnTo>
                <a:lnTo>
                  <a:pt x="99" y="46"/>
                </a:lnTo>
                <a:lnTo>
                  <a:pt x="102" y="44"/>
                </a:lnTo>
                <a:lnTo>
                  <a:pt x="104" y="41"/>
                </a:lnTo>
                <a:lnTo>
                  <a:pt x="106" y="39"/>
                </a:lnTo>
                <a:lnTo>
                  <a:pt x="109" y="37"/>
                </a:lnTo>
                <a:lnTo>
                  <a:pt x="114" y="37"/>
                </a:lnTo>
                <a:lnTo>
                  <a:pt x="116" y="34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398" h="172">
                <a:moveTo>
                  <a:pt x="10" y="20"/>
                </a:moveTo>
                <a:lnTo>
                  <a:pt x="8" y="20"/>
                </a:lnTo>
                <a:lnTo>
                  <a:pt x="8" y="25"/>
                </a:lnTo>
                <a:lnTo>
                  <a:pt x="8" y="27"/>
                </a:lnTo>
                <a:lnTo>
                  <a:pt x="6" y="32"/>
                </a:lnTo>
                <a:lnTo>
                  <a:pt x="10" y="29"/>
                </a:lnTo>
                <a:lnTo>
                  <a:pt x="10" y="20"/>
                </a:lnTo>
                <a:lnTo>
                  <a:pt x="10" y="20"/>
                </a:lnTo>
                <a:close/>
              </a:path>
              <a:path w="398" h="172">
                <a:moveTo>
                  <a:pt x="46" y="1"/>
                </a:moveTo>
                <a:lnTo>
                  <a:pt x="46" y="3"/>
                </a:lnTo>
                <a:lnTo>
                  <a:pt x="49" y="5"/>
                </a:lnTo>
                <a:lnTo>
                  <a:pt x="49" y="10"/>
                </a:lnTo>
                <a:lnTo>
                  <a:pt x="51" y="13"/>
                </a:lnTo>
                <a:lnTo>
                  <a:pt x="51" y="15"/>
                </a:lnTo>
                <a:lnTo>
                  <a:pt x="54" y="20"/>
                </a:lnTo>
                <a:lnTo>
                  <a:pt x="54" y="25"/>
                </a:lnTo>
                <a:lnTo>
                  <a:pt x="56" y="27"/>
                </a:lnTo>
                <a:lnTo>
                  <a:pt x="56" y="29"/>
                </a:lnTo>
                <a:lnTo>
                  <a:pt x="58" y="27"/>
                </a:lnTo>
                <a:lnTo>
                  <a:pt x="58" y="25"/>
                </a:lnTo>
                <a:lnTo>
                  <a:pt x="61" y="25"/>
                </a:lnTo>
                <a:lnTo>
                  <a:pt x="61" y="13"/>
                </a:lnTo>
                <a:lnTo>
                  <a:pt x="58" y="10"/>
                </a:lnTo>
                <a:lnTo>
                  <a:pt x="58" y="8"/>
                </a:lnTo>
                <a:lnTo>
                  <a:pt x="56" y="5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398" h="172">
                <a:moveTo>
                  <a:pt x="397" y="152"/>
                </a:moveTo>
                <a:lnTo>
                  <a:pt x="378" y="152"/>
                </a:lnTo>
                <a:lnTo>
                  <a:pt x="373" y="154"/>
                </a:lnTo>
                <a:lnTo>
                  <a:pt x="327" y="154"/>
                </a:lnTo>
                <a:lnTo>
                  <a:pt x="330" y="154"/>
                </a:lnTo>
                <a:lnTo>
                  <a:pt x="332" y="157"/>
                </a:lnTo>
                <a:lnTo>
                  <a:pt x="334" y="159"/>
                </a:lnTo>
                <a:lnTo>
                  <a:pt x="342" y="159"/>
                </a:lnTo>
                <a:lnTo>
                  <a:pt x="344" y="161"/>
                </a:lnTo>
                <a:lnTo>
                  <a:pt x="349" y="161"/>
                </a:lnTo>
                <a:lnTo>
                  <a:pt x="351" y="164"/>
                </a:lnTo>
                <a:lnTo>
                  <a:pt x="354" y="164"/>
                </a:lnTo>
                <a:lnTo>
                  <a:pt x="358" y="164"/>
                </a:lnTo>
                <a:lnTo>
                  <a:pt x="366" y="164"/>
                </a:lnTo>
                <a:lnTo>
                  <a:pt x="368" y="166"/>
                </a:lnTo>
                <a:lnTo>
                  <a:pt x="385" y="166"/>
                </a:lnTo>
                <a:lnTo>
                  <a:pt x="387" y="164"/>
                </a:lnTo>
                <a:lnTo>
                  <a:pt x="387" y="161"/>
                </a:lnTo>
                <a:lnTo>
                  <a:pt x="390" y="159"/>
                </a:lnTo>
                <a:lnTo>
                  <a:pt x="392" y="157"/>
                </a:lnTo>
                <a:lnTo>
                  <a:pt x="394" y="157"/>
                </a:lnTo>
                <a:lnTo>
                  <a:pt x="397" y="154"/>
                </a:lnTo>
                <a:lnTo>
                  <a:pt x="397" y="152"/>
                </a:lnTo>
                <a:lnTo>
                  <a:pt x="397" y="152"/>
                </a:lnTo>
                <a:close/>
              </a:path>
              <a:path w="398" h="172">
                <a:moveTo>
                  <a:pt x="308" y="121"/>
                </a:moveTo>
                <a:lnTo>
                  <a:pt x="306" y="121"/>
                </a:lnTo>
                <a:lnTo>
                  <a:pt x="308" y="125"/>
                </a:lnTo>
                <a:lnTo>
                  <a:pt x="308" y="128"/>
                </a:lnTo>
                <a:lnTo>
                  <a:pt x="310" y="133"/>
                </a:lnTo>
                <a:lnTo>
                  <a:pt x="313" y="135"/>
                </a:lnTo>
                <a:lnTo>
                  <a:pt x="313" y="137"/>
                </a:lnTo>
                <a:lnTo>
                  <a:pt x="315" y="140"/>
                </a:lnTo>
                <a:lnTo>
                  <a:pt x="318" y="142"/>
                </a:lnTo>
                <a:lnTo>
                  <a:pt x="320" y="145"/>
                </a:lnTo>
                <a:lnTo>
                  <a:pt x="322" y="147"/>
                </a:lnTo>
                <a:lnTo>
                  <a:pt x="332" y="147"/>
                </a:lnTo>
                <a:lnTo>
                  <a:pt x="330" y="145"/>
                </a:lnTo>
                <a:lnTo>
                  <a:pt x="327" y="142"/>
                </a:lnTo>
                <a:lnTo>
                  <a:pt x="325" y="142"/>
                </a:lnTo>
                <a:lnTo>
                  <a:pt x="322" y="140"/>
                </a:lnTo>
                <a:lnTo>
                  <a:pt x="320" y="137"/>
                </a:lnTo>
                <a:lnTo>
                  <a:pt x="318" y="135"/>
                </a:lnTo>
                <a:lnTo>
                  <a:pt x="315" y="133"/>
                </a:lnTo>
                <a:lnTo>
                  <a:pt x="313" y="130"/>
                </a:lnTo>
                <a:lnTo>
                  <a:pt x="313" y="128"/>
                </a:lnTo>
                <a:lnTo>
                  <a:pt x="310" y="123"/>
                </a:lnTo>
                <a:lnTo>
                  <a:pt x="308" y="121"/>
                </a:lnTo>
                <a:lnTo>
                  <a:pt x="308" y="121"/>
                </a:lnTo>
                <a:close/>
              </a:path>
              <a:path w="398" h="172">
                <a:moveTo>
                  <a:pt x="373" y="99"/>
                </a:moveTo>
                <a:lnTo>
                  <a:pt x="366" y="109"/>
                </a:lnTo>
                <a:lnTo>
                  <a:pt x="342" y="109"/>
                </a:lnTo>
                <a:lnTo>
                  <a:pt x="382" y="113"/>
                </a:lnTo>
                <a:lnTo>
                  <a:pt x="373" y="99"/>
                </a:lnTo>
                <a:lnTo>
                  <a:pt x="373" y="99"/>
                </a:lnTo>
                <a:close/>
              </a:path>
              <a:path w="398" h="172">
                <a:moveTo>
                  <a:pt x="301" y="87"/>
                </a:moveTo>
                <a:lnTo>
                  <a:pt x="301" y="106"/>
                </a:lnTo>
                <a:lnTo>
                  <a:pt x="298" y="111"/>
                </a:lnTo>
                <a:lnTo>
                  <a:pt x="298" y="121"/>
                </a:lnTo>
                <a:lnTo>
                  <a:pt x="296" y="123"/>
                </a:lnTo>
                <a:lnTo>
                  <a:pt x="296" y="130"/>
                </a:lnTo>
                <a:lnTo>
                  <a:pt x="294" y="135"/>
                </a:lnTo>
                <a:lnTo>
                  <a:pt x="294" y="137"/>
                </a:lnTo>
                <a:lnTo>
                  <a:pt x="291" y="142"/>
                </a:lnTo>
                <a:lnTo>
                  <a:pt x="289" y="145"/>
                </a:lnTo>
                <a:lnTo>
                  <a:pt x="289" y="147"/>
                </a:lnTo>
                <a:lnTo>
                  <a:pt x="286" y="152"/>
                </a:lnTo>
                <a:lnTo>
                  <a:pt x="286" y="154"/>
                </a:lnTo>
                <a:lnTo>
                  <a:pt x="284" y="157"/>
                </a:lnTo>
                <a:lnTo>
                  <a:pt x="282" y="159"/>
                </a:lnTo>
                <a:lnTo>
                  <a:pt x="279" y="164"/>
                </a:lnTo>
                <a:lnTo>
                  <a:pt x="277" y="166"/>
                </a:lnTo>
                <a:lnTo>
                  <a:pt x="274" y="169"/>
                </a:lnTo>
                <a:lnTo>
                  <a:pt x="277" y="171"/>
                </a:lnTo>
                <a:lnTo>
                  <a:pt x="279" y="169"/>
                </a:lnTo>
                <a:lnTo>
                  <a:pt x="282" y="166"/>
                </a:lnTo>
                <a:lnTo>
                  <a:pt x="284" y="164"/>
                </a:lnTo>
                <a:lnTo>
                  <a:pt x="286" y="161"/>
                </a:lnTo>
                <a:lnTo>
                  <a:pt x="289" y="159"/>
                </a:lnTo>
                <a:lnTo>
                  <a:pt x="289" y="157"/>
                </a:lnTo>
                <a:lnTo>
                  <a:pt x="291" y="154"/>
                </a:lnTo>
                <a:lnTo>
                  <a:pt x="294" y="152"/>
                </a:lnTo>
                <a:lnTo>
                  <a:pt x="294" y="149"/>
                </a:lnTo>
                <a:lnTo>
                  <a:pt x="296" y="147"/>
                </a:lnTo>
                <a:lnTo>
                  <a:pt x="296" y="145"/>
                </a:lnTo>
                <a:lnTo>
                  <a:pt x="298" y="142"/>
                </a:lnTo>
                <a:lnTo>
                  <a:pt x="298" y="140"/>
                </a:lnTo>
                <a:lnTo>
                  <a:pt x="301" y="137"/>
                </a:lnTo>
                <a:lnTo>
                  <a:pt x="301" y="133"/>
                </a:lnTo>
                <a:lnTo>
                  <a:pt x="303" y="130"/>
                </a:lnTo>
                <a:lnTo>
                  <a:pt x="303" y="125"/>
                </a:lnTo>
                <a:lnTo>
                  <a:pt x="306" y="121"/>
                </a:lnTo>
                <a:lnTo>
                  <a:pt x="308" y="121"/>
                </a:lnTo>
                <a:lnTo>
                  <a:pt x="306" y="118"/>
                </a:lnTo>
                <a:lnTo>
                  <a:pt x="308" y="116"/>
                </a:lnTo>
                <a:lnTo>
                  <a:pt x="308" y="104"/>
                </a:lnTo>
                <a:lnTo>
                  <a:pt x="310" y="101"/>
                </a:lnTo>
                <a:lnTo>
                  <a:pt x="315" y="97"/>
                </a:lnTo>
                <a:lnTo>
                  <a:pt x="301" y="87"/>
                </a:lnTo>
                <a:lnTo>
                  <a:pt x="301" y="87"/>
                </a:lnTo>
                <a:close/>
              </a:path>
              <a:path w="398" h="172">
                <a:moveTo>
                  <a:pt x="342" y="73"/>
                </a:moveTo>
                <a:lnTo>
                  <a:pt x="332" y="73"/>
                </a:lnTo>
                <a:lnTo>
                  <a:pt x="332" y="147"/>
                </a:lnTo>
                <a:lnTo>
                  <a:pt x="322" y="147"/>
                </a:ln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66" y="154"/>
                </a:lnTo>
                <a:lnTo>
                  <a:pt x="363" y="154"/>
                </a:lnTo>
                <a:lnTo>
                  <a:pt x="361" y="154"/>
                </a:lnTo>
                <a:lnTo>
                  <a:pt x="358" y="152"/>
                </a:lnTo>
                <a:lnTo>
                  <a:pt x="344" y="152"/>
                </a:lnTo>
                <a:lnTo>
                  <a:pt x="342" y="149"/>
                </a:lnTo>
                <a:lnTo>
                  <a:pt x="342" y="113"/>
                </a:lnTo>
                <a:lnTo>
                  <a:pt x="382" y="113"/>
                </a:lnTo>
                <a:lnTo>
                  <a:pt x="342" y="109"/>
                </a:lnTo>
                <a:lnTo>
                  <a:pt x="342" y="73"/>
                </a:lnTo>
                <a:lnTo>
                  <a:pt x="342" y="73"/>
                </a:lnTo>
                <a:close/>
              </a:path>
              <a:path w="398" h="172">
                <a:moveTo>
                  <a:pt x="378" y="58"/>
                </a:moveTo>
                <a:lnTo>
                  <a:pt x="370" y="68"/>
                </a:lnTo>
                <a:lnTo>
                  <a:pt x="284" y="68"/>
                </a:lnTo>
                <a:lnTo>
                  <a:pt x="289" y="75"/>
                </a:lnTo>
                <a:lnTo>
                  <a:pt x="291" y="75"/>
                </a:lnTo>
                <a:lnTo>
                  <a:pt x="294" y="73"/>
                </a:lnTo>
                <a:lnTo>
                  <a:pt x="387" y="73"/>
                </a:lnTo>
                <a:lnTo>
                  <a:pt x="378" y="58"/>
                </a:lnTo>
                <a:lnTo>
                  <a:pt x="378" y="58"/>
                </a:lnTo>
                <a:close/>
              </a:path>
              <a:path w="398" h="172">
                <a:moveTo>
                  <a:pt x="289" y="37"/>
                </a:moveTo>
                <a:lnTo>
                  <a:pt x="289" y="39"/>
                </a:lnTo>
                <a:lnTo>
                  <a:pt x="286" y="41"/>
                </a:lnTo>
                <a:lnTo>
                  <a:pt x="286" y="44"/>
                </a:lnTo>
                <a:lnTo>
                  <a:pt x="284" y="46"/>
                </a:lnTo>
                <a:lnTo>
                  <a:pt x="282" y="49"/>
                </a:lnTo>
                <a:lnTo>
                  <a:pt x="282" y="53"/>
                </a:lnTo>
                <a:lnTo>
                  <a:pt x="279" y="56"/>
                </a:lnTo>
                <a:lnTo>
                  <a:pt x="282" y="58"/>
                </a:lnTo>
                <a:lnTo>
                  <a:pt x="289" y="58"/>
                </a:lnTo>
                <a:lnTo>
                  <a:pt x="291" y="56"/>
                </a:lnTo>
                <a:lnTo>
                  <a:pt x="294" y="53"/>
                </a:lnTo>
                <a:lnTo>
                  <a:pt x="294" y="37"/>
                </a:lnTo>
                <a:lnTo>
                  <a:pt x="380" y="37"/>
                </a:lnTo>
                <a:lnTo>
                  <a:pt x="289" y="37"/>
                </a:lnTo>
                <a:lnTo>
                  <a:pt x="289" y="37"/>
                </a:lnTo>
                <a:close/>
              </a:path>
              <a:path w="398" h="172">
                <a:moveTo>
                  <a:pt x="385" y="25"/>
                </a:moveTo>
                <a:lnTo>
                  <a:pt x="380" y="34"/>
                </a:lnTo>
                <a:lnTo>
                  <a:pt x="294" y="34"/>
                </a:lnTo>
                <a:lnTo>
                  <a:pt x="289" y="37"/>
                </a:lnTo>
                <a:lnTo>
                  <a:pt x="380" y="37"/>
                </a:lnTo>
                <a:lnTo>
                  <a:pt x="373" y="56"/>
                </a:lnTo>
                <a:lnTo>
                  <a:pt x="375" y="58"/>
                </a:lnTo>
                <a:lnTo>
                  <a:pt x="378" y="53"/>
                </a:lnTo>
                <a:lnTo>
                  <a:pt x="380" y="51"/>
                </a:lnTo>
                <a:lnTo>
                  <a:pt x="382" y="49"/>
                </a:lnTo>
                <a:lnTo>
                  <a:pt x="385" y="46"/>
                </a:lnTo>
                <a:lnTo>
                  <a:pt x="387" y="44"/>
                </a:lnTo>
                <a:lnTo>
                  <a:pt x="390" y="41"/>
                </a:lnTo>
                <a:lnTo>
                  <a:pt x="392" y="41"/>
                </a:lnTo>
                <a:lnTo>
                  <a:pt x="394" y="39"/>
                </a:lnTo>
                <a:lnTo>
                  <a:pt x="385" y="25"/>
                </a:lnTo>
                <a:lnTo>
                  <a:pt x="385" y="25"/>
                </a:lnTo>
                <a:close/>
              </a:path>
              <a:path w="398" h="172">
                <a:moveTo>
                  <a:pt x="294" y="25"/>
                </a:moveTo>
                <a:lnTo>
                  <a:pt x="291" y="25"/>
                </a:lnTo>
                <a:lnTo>
                  <a:pt x="291" y="29"/>
                </a:lnTo>
                <a:lnTo>
                  <a:pt x="291" y="32"/>
                </a:lnTo>
                <a:lnTo>
                  <a:pt x="289" y="37"/>
                </a:lnTo>
                <a:lnTo>
                  <a:pt x="294" y="34"/>
                </a:lnTo>
                <a:lnTo>
                  <a:pt x="294" y="25"/>
                </a:lnTo>
                <a:lnTo>
                  <a:pt x="294" y="25"/>
                </a:lnTo>
                <a:close/>
              </a:path>
              <a:path w="398" h="172">
                <a:moveTo>
                  <a:pt x="327" y="1"/>
                </a:moveTo>
                <a:lnTo>
                  <a:pt x="327" y="5"/>
                </a:lnTo>
                <a:lnTo>
                  <a:pt x="330" y="8"/>
                </a:lnTo>
                <a:lnTo>
                  <a:pt x="332" y="13"/>
                </a:lnTo>
                <a:lnTo>
                  <a:pt x="332" y="15"/>
                </a:lnTo>
                <a:lnTo>
                  <a:pt x="334" y="17"/>
                </a:lnTo>
                <a:lnTo>
                  <a:pt x="334" y="27"/>
                </a:lnTo>
                <a:lnTo>
                  <a:pt x="337" y="29"/>
                </a:lnTo>
                <a:lnTo>
                  <a:pt x="337" y="32"/>
                </a:lnTo>
                <a:lnTo>
                  <a:pt x="339" y="29"/>
                </a:lnTo>
                <a:lnTo>
                  <a:pt x="342" y="27"/>
                </a:lnTo>
                <a:lnTo>
                  <a:pt x="342" y="22"/>
                </a:lnTo>
                <a:lnTo>
                  <a:pt x="344" y="20"/>
                </a:lnTo>
                <a:lnTo>
                  <a:pt x="344" y="17"/>
                </a:lnTo>
                <a:lnTo>
                  <a:pt x="342" y="15"/>
                </a:lnTo>
                <a:lnTo>
                  <a:pt x="342" y="13"/>
                </a:lnTo>
                <a:lnTo>
                  <a:pt x="339" y="10"/>
                </a:lnTo>
                <a:lnTo>
                  <a:pt x="337" y="8"/>
                </a:lnTo>
                <a:lnTo>
                  <a:pt x="334" y="5"/>
                </a:lnTo>
                <a:lnTo>
                  <a:pt x="332" y="3"/>
                </a:lnTo>
                <a:lnTo>
                  <a:pt x="327" y="1"/>
                </a:lnTo>
                <a:lnTo>
                  <a:pt x="32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40" name="path 12740"/>
          <p:cNvSpPr/>
          <p:nvPr/>
        </p:nvSpPr>
        <p:spPr>
          <a:xfrm>
            <a:off x="7899653" y="9744709"/>
            <a:ext cx="259081" cy="106679"/>
          </a:xfrm>
          <a:custGeom>
            <a:avLst/>
            <a:gdLst/>
            <a:ahLst/>
            <a:cxnLst/>
            <a:rect l="0" t="0" r="0" b="0"/>
            <a:pathLst>
              <a:path w="408" h="167">
                <a:moveTo>
                  <a:pt x="70" y="135"/>
                </a:moveTo>
                <a:lnTo>
                  <a:pt x="70" y="137"/>
                </a:lnTo>
                <a:lnTo>
                  <a:pt x="68" y="140"/>
                </a:lnTo>
                <a:lnTo>
                  <a:pt x="66" y="142"/>
                </a:lnTo>
                <a:lnTo>
                  <a:pt x="63" y="142"/>
                </a:lnTo>
                <a:lnTo>
                  <a:pt x="61" y="145"/>
                </a:lnTo>
                <a:lnTo>
                  <a:pt x="58" y="147"/>
                </a:lnTo>
                <a:lnTo>
                  <a:pt x="56" y="150"/>
                </a:lnTo>
                <a:lnTo>
                  <a:pt x="54" y="150"/>
                </a:lnTo>
                <a:lnTo>
                  <a:pt x="51" y="152"/>
                </a:lnTo>
                <a:lnTo>
                  <a:pt x="49" y="154"/>
                </a:lnTo>
                <a:lnTo>
                  <a:pt x="46" y="154"/>
                </a:lnTo>
                <a:lnTo>
                  <a:pt x="44" y="157"/>
                </a:lnTo>
                <a:lnTo>
                  <a:pt x="42" y="159"/>
                </a:lnTo>
                <a:lnTo>
                  <a:pt x="37" y="159"/>
                </a:lnTo>
                <a:lnTo>
                  <a:pt x="34" y="161"/>
                </a:lnTo>
                <a:lnTo>
                  <a:pt x="32" y="161"/>
                </a:lnTo>
                <a:lnTo>
                  <a:pt x="27" y="164"/>
                </a:lnTo>
                <a:lnTo>
                  <a:pt x="27" y="166"/>
                </a:lnTo>
                <a:lnTo>
                  <a:pt x="30" y="166"/>
                </a:lnTo>
                <a:lnTo>
                  <a:pt x="32" y="166"/>
                </a:lnTo>
                <a:lnTo>
                  <a:pt x="34" y="164"/>
                </a:lnTo>
                <a:lnTo>
                  <a:pt x="42" y="164"/>
                </a:lnTo>
                <a:lnTo>
                  <a:pt x="44" y="161"/>
                </a:lnTo>
                <a:lnTo>
                  <a:pt x="46" y="161"/>
                </a:lnTo>
                <a:lnTo>
                  <a:pt x="49" y="159"/>
                </a:lnTo>
                <a:lnTo>
                  <a:pt x="51" y="159"/>
                </a:lnTo>
                <a:lnTo>
                  <a:pt x="54" y="157"/>
                </a:lnTo>
                <a:lnTo>
                  <a:pt x="56" y="157"/>
                </a:lnTo>
                <a:lnTo>
                  <a:pt x="58" y="154"/>
                </a:lnTo>
                <a:lnTo>
                  <a:pt x="61" y="152"/>
                </a:lnTo>
                <a:lnTo>
                  <a:pt x="63" y="152"/>
                </a:lnTo>
                <a:lnTo>
                  <a:pt x="66" y="150"/>
                </a:lnTo>
                <a:lnTo>
                  <a:pt x="68" y="147"/>
                </a:lnTo>
                <a:lnTo>
                  <a:pt x="70" y="147"/>
                </a:lnTo>
                <a:lnTo>
                  <a:pt x="73" y="145"/>
                </a:lnTo>
                <a:lnTo>
                  <a:pt x="75" y="142"/>
                </a:lnTo>
                <a:lnTo>
                  <a:pt x="78" y="140"/>
                </a:lnTo>
                <a:lnTo>
                  <a:pt x="80" y="137"/>
                </a:lnTo>
                <a:lnTo>
                  <a:pt x="82" y="135"/>
                </a:lnTo>
                <a:lnTo>
                  <a:pt x="70" y="135"/>
                </a:lnTo>
                <a:lnTo>
                  <a:pt x="70" y="135"/>
                </a:lnTo>
                <a:close/>
              </a:path>
              <a:path w="408" h="167">
                <a:moveTo>
                  <a:pt x="51" y="104"/>
                </a:moveTo>
                <a:lnTo>
                  <a:pt x="32" y="130"/>
                </a:lnTo>
                <a:lnTo>
                  <a:pt x="25" y="130"/>
                </a:lnTo>
                <a:lnTo>
                  <a:pt x="25" y="133"/>
                </a:lnTo>
                <a:lnTo>
                  <a:pt x="22" y="137"/>
                </a:lnTo>
                <a:lnTo>
                  <a:pt x="20" y="140"/>
                </a:lnTo>
                <a:lnTo>
                  <a:pt x="30" y="150"/>
                </a:lnTo>
                <a:lnTo>
                  <a:pt x="32" y="145"/>
                </a:lnTo>
                <a:lnTo>
                  <a:pt x="32" y="142"/>
                </a:lnTo>
                <a:lnTo>
                  <a:pt x="34" y="140"/>
                </a:lnTo>
                <a:lnTo>
                  <a:pt x="37" y="137"/>
                </a:lnTo>
                <a:lnTo>
                  <a:pt x="37" y="133"/>
                </a:lnTo>
                <a:lnTo>
                  <a:pt x="39" y="130"/>
                </a:lnTo>
                <a:lnTo>
                  <a:pt x="42" y="128"/>
                </a:lnTo>
                <a:lnTo>
                  <a:pt x="42" y="125"/>
                </a:lnTo>
                <a:lnTo>
                  <a:pt x="44" y="123"/>
                </a:lnTo>
                <a:lnTo>
                  <a:pt x="46" y="118"/>
                </a:lnTo>
                <a:lnTo>
                  <a:pt x="49" y="116"/>
                </a:lnTo>
                <a:lnTo>
                  <a:pt x="49" y="113"/>
                </a:lnTo>
                <a:lnTo>
                  <a:pt x="51" y="111"/>
                </a:lnTo>
                <a:lnTo>
                  <a:pt x="54" y="106"/>
                </a:lnTo>
                <a:lnTo>
                  <a:pt x="51" y="104"/>
                </a:lnTo>
                <a:lnTo>
                  <a:pt x="51" y="104"/>
                </a:lnTo>
                <a:close/>
              </a:path>
              <a:path w="408" h="167">
                <a:moveTo>
                  <a:pt x="61" y="77"/>
                </a:moveTo>
                <a:lnTo>
                  <a:pt x="61" y="80"/>
                </a:lnTo>
                <a:lnTo>
                  <a:pt x="63" y="85"/>
                </a:lnTo>
                <a:lnTo>
                  <a:pt x="63" y="92"/>
                </a:lnTo>
                <a:lnTo>
                  <a:pt x="66" y="94"/>
                </a:lnTo>
                <a:lnTo>
                  <a:pt x="66" y="101"/>
                </a:lnTo>
                <a:lnTo>
                  <a:pt x="68" y="106"/>
                </a:lnTo>
                <a:lnTo>
                  <a:pt x="68" y="109"/>
                </a:lnTo>
                <a:lnTo>
                  <a:pt x="70" y="113"/>
                </a:lnTo>
                <a:lnTo>
                  <a:pt x="70" y="116"/>
                </a:lnTo>
                <a:lnTo>
                  <a:pt x="73" y="118"/>
                </a:lnTo>
                <a:lnTo>
                  <a:pt x="73" y="123"/>
                </a:lnTo>
                <a:lnTo>
                  <a:pt x="75" y="125"/>
                </a:lnTo>
                <a:lnTo>
                  <a:pt x="78" y="128"/>
                </a:lnTo>
                <a:lnTo>
                  <a:pt x="75" y="130"/>
                </a:lnTo>
                <a:lnTo>
                  <a:pt x="73" y="133"/>
                </a:lnTo>
                <a:lnTo>
                  <a:pt x="70" y="135"/>
                </a:lnTo>
                <a:lnTo>
                  <a:pt x="82" y="135"/>
                </a:lnTo>
                <a:lnTo>
                  <a:pt x="85" y="137"/>
                </a:lnTo>
                <a:lnTo>
                  <a:pt x="87" y="140"/>
                </a:lnTo>
                <a:lnTo>
                  <a:pt x="90" y="142"/>
                </a:lnTo>
                <a:lnTo>
                  <a:pt x="92" y="145"/>
                </a:lnTo>
                <a:lnTo>
                  <a:pt x="92" y="147"/>
                </a:lnTo>
                <a:lnTo>
                  <a:pt x="94" y="150"/>
                </a:lnTo>
                <a:lnTo>
                  <a:pt x="97" y="152"/>
                </a:lnTo>
                <a:lnTo>
                  <a:pt x="99" y="154"/>
                </a:lnTo>
                <a:lnTo>
                  <a:pt x="102" y="154"/>
                </a:lnTo>
                <a:lnTo>
                  <a:pt x="104" y="157"/>
                </a:lnTo>
                <a:lnTo>
                  <a:pt x="109" y="159"/>
                </a:lnTo>
                <a:lnTo>
                  <a:pt x="111" y="159"/>
                </a:lnTo>
                <a:lnTo>
                  <a:pt x="114" y="161"/>
                </a:lnTo>
                <a:lnTo>
                  <a:pt x="116" y="161"/>
                </a:lnTo>
                <a:lnTo>
                  <a:pt x="116" y="159"/>
                </a:lnTo>
                <a:lnTo>
                  <a:pt x="118" y="157"/>
                </a:lnTo>
                <a:lnTo>
                  <a:pt x="121" y="154"/>
                </a:lnTo>
                <a:lnTo>
                  <a:pt x="123" y="152"/>
                </a:lnTo>
                <a:lnTo>
                  <a:pt x="128" y="152"/>
                </a:lnTo>
                <a:lnTo>
                  <a:pt x="128" y="150"/>
                </a:lnTo>
                <a:lnTo>
                  <a:pt x="123" y="150"/>
                </a:lnTo>
                <a:lnTo>
                  <a:pt x="118" y="147"/>
                </a:lnTo>
                <a:lnTo>
                  <a:pt x="114" y="147"/>
                </a:lnTo>
                <a:lnTo>
                  <a:pt x="111" y="145"/>
                </a:lnTo>
                <a:lnTo>
                  <a:pt x="109" y="145"/>
                </a:lnTo>
                <a:lnTo>
                  <a:pt x="106" y="142"/>
                </a:lnTo>
                <a:lnTo>
                  <a:pt x="104" y="142"/>
                </a:lnTo>
                <a:lnTo>
                  <a:pt x="102" y="140"/>
                </a:lnTo>
                <a:lnTo>
                  <a:pt x="99" y="140"/>
                </a:lnTo>
                <a:lnTo>
                  <a:pt x="97" y="137"/>
                </a:lnTo>
                <a:lnTo>
                  <a:pt x="94" y="135"/>
                </a:lnTo>
                <a:lnTo>
                  <a:pt x="92" y="133"/>
                </a:lnTo>
                <a:lnTo>
                  <a:pt x="90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82" y="123"/>
                </a:lnTo>
                <a:lnTo>
                  <a:pt x="80" y="121"/>
                </a:lnTo>
                <a:lnTo>
                  <a:pt x="80" y="118"/>
                </a:lnTo>
                <a:lnTo>
                  <a:pt x="78" y="116"/>
                </a:lnTo>
                <a:lnTo>
                  <a:pt x="75" y="113"/>
                </a:lnTo>
                <a:lnTo>
                  <a:pt x="75" y="111"/>
                </a:lnTo>
                <a:lnTo>
                  <a:pt x="73" y="109"/>
                </a:lnTo>
                <a:lnTo>
                  <a:pt x="73" y="104"/>
                </a:lnTo>
                <a:lnTo>
                  <a:pt x="70" y="101"/>
                </a:lnTo>
                <a:lnTo>
                  <a:pt x="70" y="99"/>
                </a:lnTo>
                <a:lnTo>
                  <a:pt x="68" y="94"/>
                </a:lnTo>
                <a:lnTo>
                  <a:pt x="68" y="90"/>
                </a:lnTo>
                <a:lnTo>
                  <a:pt x="66" y="87"/>
                </a:lnTo>
                <a:lnTo>
                  <a:pt x="66" y="82"/>
                </a:lnTo>
                <a:lnTo>
                  <a:pt x="63" y="77"/>
                </a:lnTo>
                <a:lnTo>
                  <a:pt x="99" y="77"/>
                </a:lnTo>
                <a:lnTo>
                  <a:pt x="61" y="77"/>
                </a:lnTo>
                <a:lnTo>
                  <a:pt x="61" y="77"/>
                </a:lnTo>
                <a:close/>
              </a:path>
              <a:path w="408" h="167">
                <a:moveTo>
                  <a:pt x="111" y="77"/>
                </a:moveTo>
                <a:lnTo>
                  <a:pt x="61" y="77"/>
                </a:lnTo>
                <a:lnTo>
                  <a:pt x="99" y="77"/>
                </a:ln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4"/>
                </a:lnTo>
                <a:lnTo>
                  <a:pt x="92" y="99"/>
                </a:lnTo>
                <a:lnTo>
                  <a:pt x="92" y="101"/>
                </a:lnTo>
                <a:lnTo>
                  <a:pt x="90" y="104"/>
                </a:lnTo>
                <a:lnTo>
                  <a:pt x="90" y="109"/>
                </a:lnTo>
                <a:lnTo>
                  <a:pt x="87" y="111"/>
                </a:lnTo>
                <a:lnTo>
                  <a:pt x="87" y="113"/>
                </a:lnTo>
                <a:lnTo>
                  <a:pt x="85" y="116"/>
                </a:lnTo>
                <a:lnTo>
                  <a:pt x="82" y="121"/>
                </a:lnTo>
                <a:lnTo>
                  <a:pt x="82" y="123"/>
                </a:lnTo>
                <a:lnTo>
                  <a:pt x="90" y="125"/>
                </a:lnTo>
                <a:lnTo>
                  <a:pt x="92" y="121"/>
                </a:lnTo>
                <a:lnTo>
                  <a:pt x="92" y="118"/>
                </a:lnTo>
                <a:lnTo>
                  <a:pt x="94" y="116"/>
                </a:lnTo>
                <a:lnTo>
                  <a:pt x="97" y="113"/>
                </a:lnTo>
                <a:lnTo>
                  <a:pt x="97" y="109"/>
                </a:lnTo>
                <a:lnTo>
                  <a:pt x="99" y="106"/>
                </a:lnTo>
                <a:lnTo>
                  <a:pt x="99" y="104"/>
                </a:lnTo>
                <a:lnTo>
                  <a:pt x="102" y="99"/>
                </a:lnTo>
                <a:lnTo>
                  <a:pt x="102" y="97"/>
                </a:lnTo>
                <a:lnTo>
                  <a:pt x="104" y="92"/>
                </a:lnTo>
                <a:lnTo>
                  <a:pt x="104" y="90"/>
                </a:lnTo>
                <a:lnTo>
                  <a:pt x="106" y="85"/>
                </a:lnTo>
                <a:lnTo>
                  <a:pt x="106" y="80"/>
                </a:lnTo>
                <a:lnTo>
                  <a:pt x="111" y="77"/>
                </a:lnTo>
                <a:lnTo>
                  <a:pt x="111" y="77"/>
                </a:lnTo>
                <a:close/>
              </a:path>
              <a:path w="408" h="167">
                <a:moveTo>
                  <a:pt x="102" y="65"/>
                </a:moveTo>
                <a:lnTo>
                  <a:pt x="99" y="73"/>
                </a:lnTo>
                <a:lnTo>
                  <a:pt x="49" y="73"/>
                </a:lnTo>
                <a:lnTo>
                  <a:pt x="54" y="80"/>
                </a:lnTo>
                <a:lnTo>
                  <a:pt x="58" y="77"/>
                </a:lnTo>
                <a:lnTo>
                  <a:pt x="111" y="77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408" h="167">
                <a:moveTo>
                  <a:pt x="37" y="61"/>
                </a:moveTo>
                <a:lnTo>
                  <a:pt x="25" y="63"/>
                </a:lnTo>
                <a:lnTo>
                  <a:pt x="25" y="130"/>
                </a:lnTo>
                <a:lnTo>
                  <a:pt x="32" y="130"/>
                </a:lnTo>
                <a:lnTo>
                  <a:pt x="32" y="65"/>
                </a:lnTo>
                <a:lnTo>
                  <a:pt x="37" y="61"/>
                </a:lnTo>
                <a:lnTo>
                  <a:pt x="37" y="61"/>
                </a:lnTo>
                <a:close/>
              </a:path>
              <a:path w="408" h="167">
                <a:moveTo>
                  <a:pt x="27" y="51"/>
                </a:moveTo>
                <a:lnTo>
                  <a:pt x="22" y="58"/>
                </a:lnTo>
                <a:lnTo>
                  <a:pt x="1" y="58"/>
                </a:lnTo>
                <a:lnTo>
                  <a:pt x="6" y="65"/>
                </a:lnTo>
                <a:lnTo>
                  <a:pt x="8" y="63"/>
                </a:lnTo>
                <a:lnTo>
                  <a:pt x="25" y="63"/>
                </a:lnTo>
                <a:lnTo>
                  <a:pt x="37" y="61"/>
                </a:lnTo>
                <a:lnTo>
                  <a:pt x="27" y="51"/>
                </a:lnTo>
                <a:lnTo>
                  <a:pt x="27" y="51"/>
                </a:lnTo>
                <a:close/>
              </a:path>
              <a:path w="408" h="167">
                <a:moveTo>
                  <a:pt x="121" y="49"/>
                </a:moveTo>
                <a:lnTo>
                  <a:pt x="116" y="49"/>
                </a:lnTo>
                <a:lnTo>
                  <a:pt x="114" y="51"/>
                </a:lnTo>
                <a:lnTo>
                  <a:pt x="92" y="51"/>
                </a:lnTo>
                <a:lnTo>
                  <a:pt x="92" y="53"/>
                </a:lnTo>
                <a:lnTo>
                  <a:pt x="94" y="56"/>
                </a:lnTo>
                <a:lnTo>
                  <a:pt x="94" y="58"/>
                </a:lnTo>
                <a:lnTo>
                  <a:pt x="97" y="58"/>
                </a:lnTo>
                <a:lnTo>
                  <a:pt x="102" y="61"/>
                </a:lnTo>
                <a:lnTo>
                  <a:pt x="121" y="61"/>
                </a:lnTo>
                <a:lnTo>
                  <a:pt x="123" y="58"/>
                </a:lnTo>
                <a:lnTo>
                  <a:pt x="126" y="58"/>
                </a:lnTo>
                <a:lnTo>
                  <a:pt x="126" y="56"/>
                </a:lnTo>
                <a:lnTo>
                  <a:pt x="123" y="51"/>
                </a:lnTo>
                <a:lnTo>
                  <a:pt x="123" y="49"/>
                </a:lnTo>
                <a:lnTo>
                  <a:pt x="121" y="49"/>
                </a:lnTo>
                <a:lnTo>
                  <a:pt x="121" y="49"/>
                </a:lnTo>
                <a:close/>
              </a:path>
              <a:path w="408" h="167">
                <a:moveTo>
                  <a:pt x="58" y="10"/>
                </a:moveTo>
                <a:lnTo>
                  <a:pt x="58" y="41"/>
                </a:lnTo>
                <a:lnTo>
                  <a:pt x="56" y="46"/>
                </a:lnTo>
                <a:lnTo>
                  <a:pt x="56" y="49"/>
                </a:lnTo>
                <a:lnTo>
                  <a:pt x="54" y="51"/>
                </a:lnTo>
                <a:lnTo>
                  <a:pt x="54" y="53"/>
                </a:lnTo>
                <a:lnTo>
                  <a:pt x="51" y="56"/>
                </a:lnTo>
                <a:lnTo>
                  <a:pt x="51" y="61"/>
                </a:lnTo>
                <a:lnTo>
                  <a:pt x="49" y="63"/>
                </a:lnTo>
                <a:lnTo>
                  <a:pt x="46" y="65"/>
                </a:lnTo>
                <a:lnTo>
                  <a:pt x="44" y="68"/>
                </a:lnTo>
                <a:lnTo>
                  <a:pt x="42" y="70"/>
                </a:lnTo>
                <a:lnTo>
                  <a:pt x="39" y="75"/>
                </a:lnTo>
                <a:lnTo>
                  <a:pt x="37" y="77"/>
                </a:lnTo>
                <a:lnTo>
                  <a:pt x="37" y="80"/>
                </a:lnTo>
                <a:lnTo>
                  <a:pt x="39" y="77"/>
                </a:lnTo>
                <a:lnTo>
                  <a:pt x="44" y="75"/>
                </a:lnTo>
                <a:lnTo>
                  <a:pt x="46" y="73"/>
                </a:lnTo>
                <a:lnTo>
                  <a:pt x="49" y="70"/>
                </a:lnTo>
                <a:lnTo>
                  <a:pt x="51" y="68"/>
                </a:lnTo>
                <a:lnTo>
                  <a:pt x="54" y="65"/>
                </a:lnTo>
                <a:lnTo>
                  <a:pt x="56" y="63"/>
                </a:lnTo>
                <a:lnTo>
                  <a:pt x="56" y="61"/>
                </a:lnTo>
                <a:lnTo>
                  <a:pt x="58" y="58"/>
                </a:lnTo>
                <a:lnTo>
                  <a:pt x="61" y="56"/>
                </a:lnTo>
                <a:lnTo>
                  <a:pt x="61" y="53"/>
                </a:lnTo>
                <a:lnTo>
                  <a:pt x="63" y="51"/>
                </a:lnTo>
                <a:lnTo>
                  <a:pt x="63" y="46"/>
                </a:lnTo>
                <a:lnTo>
                  <a:pt x="66" y="41"/>
                </a:lnTo>
                <a:lnTo>
                  <a:pt x="66" y="32"/>
                </a:lnTo>
                <a:lnTo>
                  <a:pt x="68" y="30"/>
                </a:lnTo>
                <a:lnTo>
                  <a:pt x="68" y="13"/>
                </a:lnTo>
                <a:lnTo>
                  <a:pt x="92" y="13"/>
                </a:lnTo>
                <a:lnTo>
                  <a:pt x="58" y="10"/>
                </a:lnTo>
                <a:lnTo>
                  <a:pt x="58" y="10"/>
                </a:lnTo>
                <a:close/>
              </a:path>
              <a:path w="408" h="167">
                <a:moveTo>
                  <a:pt x="58" y="1"/>
                </a:moveTo>
                <a:lnTo>
                  <a:pt x="58" y="10"/>
                </a:lnTo>
                <a:lnTo>
                  <a:pt x="92" y="13"/>
                </a:lnTo>
                <a:lnTo>
                  <a:pt x="92" y="51"/>
                </a:lnTo>
                <a:lnTo>
                  <a:pt x="106" y="51"/>
                </a:lnTo>
                <a:lnTo>
                  <a:pt x="104" y="51"/>
                </a:lnTo>
                <a:lnTo>
                  <a:pt x="102" y="49"/>
                </a:lnTo>
                <a:lnTo>
                  <a:pt x="99" y="46"/>
                </a:lnTo>
                <a:lnTo>
                  <a:pt x="99" y="15"/>
                </a:lnTo>
                <a:lnTo>
                  <a:pt x="104" y="10"/>
                </a:lnTo>
                <a:lnTo>
                  <a:pt x="68" y="8"/>
                </a:lnTo>
                <a:lnTo>
                  <a:pt x="58" y="1"/>
                </a:lnTo>
                <a:lnTo>
                  <a:pt x="58" y="1"/>
                </a:lnTo>
                <a:close/>
              </a:path>
              <a:path w="408" h="167">
                <a:moveTo>
                  <a:pt x="94" y="1"/>
                </a:moveTo>
                <a:lnTo>
                  <a:pt x="92" y="8"/>
                </a:lnTo>
                <a:lnTo>
                  <a:pt x="68" y="8"/>
                </a:lnTo>
                <a:lnTo>
                  <a:pt x="104" y="10"/>
                </a:lnTo>
                <a:lnTo>
                  <a:pt x="94" y="1"/>
                </a:lnTo>
                <a:lnTo>
                  <a:pt x="94" y="1"/>
                </a:lnTo>
                <a:close/>
              </a:path>
              <a:path w="408" h="167">
                <a:moveTo>
                  <a:pt x="18" y="1"/>
                </a:moveTo>
                <a:lnTo>
                  <a:pt x="15" y="1"/>
                </a:lnTo>
                <a:lnTo>
                  <a:pt x="18" y="3"/>
                </a:lnTo>
                <a:lnTo>
                  <a:pt x="18" y="5"/>
                </a:lnTo>
                <a:lnTo>
                  <a:pt x="20" y="10"/>
                </a:lnTo>
                <a:lnTo>
                  <a:pt x="20" y="13"/>
                </a:lnTo>
                <a:lnTo>
                  <a:pt x="22" y="17"/>
                </a:lnTo>
                <a:lnTo>
                  <a:pt x="22" y="20"/>
                </a:lnTo>
                <a:lnTo>
                  <a:pt x="25" y="22"/>
                </a:lnTo>
                <a:lnTo>
                  <a:pt x="25" y="30"/>
                </a:lnTo>
                <a:lnTo>
                  <a:pt x="27" y="32"/>
                </a:lnTo>
                <a:lnTo>
                  <a:pt x="32" y="30"/>
                </a:lnTo>
                <a:lnTo>
                  <a:pt x="32" y="25"/>
                </a:lnTo>
                <a:lnTo>
                  <a:pt x="34" y="22"/>
                </a:lnTo>
                <a:lnTo>
                  <a:pt x="34" y="20"/>
                </a:lnTo>
                <a:lnTo>
                  <a:pt x="32" y="15"/>
                </a:lnTo>
                <a:lnTo>
                  <a:pt x="30" y="13"/>
                </a:lnTo>
                <a:lnTo>
                  <a:pt x="30" y="10"/>
                </a:lnTo>
                <a:lnTo>
                  <a:pt x="27" y="10"/>
                </a:lnTo>
                <a:lnTo>
                  <a:pt x="25" y="8"/>
                </a:lnTo>
                <a:lnTo>
                  <a:pt x="22" y="5"/>
                </a:lnTo>
                <a:lnTo>
                  <a:pt x="20" y="3"/>
                </a:lnTo>
                <a:lnTo>
                  <a:pt x="18" y="1"/>
                </a:lnTo>
                <a:lnTo>
                  <a:pt x="18" y="1"/>
                </a:lnTo>
                <a:close/>
              </a:path>
              <a:path w="408" h="167">
                <a:moveTo>
                  <a:pt x="330" y="113"/>
                </a:moveTo>
                <a:lnTo>
                  <a:pt x="308" y="137"/>
                </a:lnTo>
                <a:lnTo>
                  <a:pt x="318" y="137"/>
                </a:lnTo>
                <a:lnTo>
                  <a:pt x="320" y="135"/>
                </a:lnTo>
                <a:lnTo>
                  <a:pt x="322" y="133"/>
                </a:lnTo>
                <a:lnTo>
                  <a:pt x="325" y="128"/>
                </a:lnTo>
                <a:lnTo>
                  <a:pt x="327" y="123"/>
                </a:lnTo>
                <a:lnTo>
                  <a:pt x="330" y="121"/>
                </a:lnTo>
                <a:lnTo>
                  <a:pt x="332" y="116"/>
                </a:lnTo>
                <a:lnTo>
                  <a:pt x="330" y="113"/>
                </a:lnTo>
                <a:lnTo>
                  <a:pt x="330" y="113"/>
                </a:lnTo>
                <a:close/>
              </a:path>
              <a:path w="408" h="167">
                <a:moveTo>
                  <a:pt x="366" y="68"/>
                </a:moveTo>
                <a:lnTo>
                  <a:pt x="356" y="68"/>
                </a:lnTo>
                <a:lnTo>
                  <a:pt x="356" y="133"/>
                </a:lnTo>
                <a:lnTo>
                  <a:pt x="356" y="166"/>
                </a:lnTo>
                <a:lnTo>
                  <a:pt x="366" y="161"/>
                </a:lnTo>
                <a:lnTo>
                  <a:pt x="366" y="68"/>
                </a:lnTo>
                <a:lnTo>
                  <a:pt x="366" y="68"/>
                </a:lnTo>
                <a:close/>
              </a:path>
              <a:path w="408" h="167">
                <a:moveTo>
                  <a:pt x="315" y="65"/>
                </a:moveTo>
                <a:lnTo>
                  <a:pt x="303" y="68"/>
                </a:lnTo>
                <a:lnTo>
                  <a:pt x="303" y="133"/>
                </a:lnTo>
                <a:lnTo>
                  <a:pt x="301" y="137"/>
                </a:lnTo>
                <a:lnTo>
                  <a:pt x="301" y="147"/>
                </a:lnTo>
                <a:lnTo>
                  <a:pt x="308" y="159"/>
                </a:lnTo>
                <a:lnTo>
                  <a:pt x="308" y="157"/>
                </a:lnTo>
                <a:lnTo>
                  <a:pt x="310" y="154"/>
                </a:lnTo>
                <a:lnTo>
                  <a:pt x="310" y="152"/>
                </a:lnTo>
                <a:lnTo>
                  <a:pt x="313" y="150"/>
                </a:lnTo>
                <a:lnTo>
                  <a:pt x="313" y="147"/>
                </a:lnTo>
                <a:lnTo>
                  <a:pt x="315" y="145"/>
                </a:lnTo>
                <a:lnTo>
                  <a:pt x="318" y="142"/>
                </a:lnTo>
                <a:lnTo>
                  <a:pt x="318" y="137"/>
                </a:lnTo>
                <a:lnTo>
                  <a:pt x="308" y="137"/>
                </a:lnTo>
                <a:lnTo>
                  <a:pt x="308" y="70"/>
                </a:lnTo>
                <a:lnTo>
                  <a:pt x="315" y="65"/>
                </a:lnTo>
                <a:lnTo>
                  <a:pt x="315" y="65"/>
                </a:lnTo>
                <a:close/>
              </a:path>
              <a:path w="408" h="167">
                <a:moveTo>
                  <a:pt x="308" y="56"/>
                </a:moveTo>
                <a:lnTo>
                  <a:pt x="301" y="63"/>
                </a:lnTo>
                <a:lnTo>
                  <a:pt x="279" y="63"/>
                </a:lnTo>
                <a:lnTo>
                  <a:pt x="284" y="70"/>
                </a:lnTo>
                <a:lnTo>
                  <a:pt x="284" y="68"/>
                </a:lnTo>
                <a:lnTo>
                  <a:pt x="289" y="68"/>
                </a:lnTo>
                <a:lnTo>
                  <a:pt x="303" y="68"/>
                </a:lnTo>
                <a:lnTo>
                  <a:pt x="315" y="65"/>
                </a:lnTo>
                <a:lnTo>
                  <a:pt x="308" y="56"/>
                </a:lnTo>
                <a:lnTo>
                  <a:pt x="308" y="56"/>
                </a:lnTo>
                <a:close/>
              </a:path>
              <a:path w="408" h="167">
                <a:moveTo>
                  <a:pt x="397" y="53"/>
                </a:moveTo>
                <a:lnTo>
                  <a:pt x="390" y="63"/>
                </a:lnTo>
                <a:lnTo>
                  <a:pt x="320" y="63"/>
                </a:lnTo>
                <a:lnTo>
                  <a:pt x="325" y="70"/>
                </a:lnTo>
                <a:lnTo>
                  <a:pt x="327" y="70"/>
                </a:lnTo>
                <a:lnTo>
                  <a:pt x="330" y="68"/>
                </a:lnTo>
                <a:lnTo>
                  <a:pt x="406" y="68"/>
                </a:lnTo>
                <a:lnTo>
                  <a:pt x="397" y="53"/>
                </a:lnTo>
                <a:lnTo>
                  <a:pt x="397" y="53"/>
                </a:lnTo>
                <a:close/>
              </a:path>
              <a:path w="408" h="167">
                <a:moveTo>
                  <a:pt x="296" y="1"/>
                </a:moveTo>
                <a:lnTo>
                  <a:pt x="294" y="3"/>
                </a:lnTo>
                <a:lnTo>
                  <a:pt x="296" y="5"/>
                </a:lnTo>
                <a:lnTo>
                  <a:pt x="298" y="8"/>
                </a:lnTo>
                <a:lnTo>
                  <a:pt x="298" y="10"/>
                </a:lnTo>
                <a:lnTo>
                  <a:pt x="301" y="13"/>
                </a:lnTo>
                <a:lnTo>
                  <a:pt x="303" y="15"/>
                </a:lnTo>
                <a:lnTo>
                  <a:pt x="306" y="20"/>
                </a:lnTo>
                <a:lnTo>
                  <a:pt x="306" y="22"/>
                </a:lnTo>
                <a:lnTo>
                  <a:pt x="308" y="25"/>
                </a:lnTo>
                <a:lnTo>
                  <a:pt x="308" y="30"/>
                </a:lnTo>
                <a:lnTo>
                  <a:pt x="310" y="32"/>
                </a:lnTo>
                <a:lnTo>
                  <a:pt x="313" y="34"/>
                </a:lnTo>
                <a:lnTo>
                  <a:pt x="315" y="32"/>
                </a:lnTo>
                <a:lnTo>
                  <a:pt x="315" y="17"/>
                </a:lnTo>
                <a:lnTo>
                  <a:pt x="313" y="15"/>
                </a:lnTo>
                <a:lnTo>
                  <a:pt x="310" y="13"/>
                </a:lnTo>
                <a:lnTo>
                  <a:pt x="308" y="10"/>
                </a:lnTo>
                <a:lnTo>
                  <a:pt x="306" y="10"/>
                </a:lnTo>
                <a:lnTo>
                  <a:pt x="303" y="8"/>
                </a:lnTo>
                <a:lnTo>
                  <a:pt x="301" y="5"/>
                </a:lnTo>
                <a:lnTo>
                  <a:pt x="298" y="3"/>
                </a:lnTo>
                <a:lnTo>
                  <a:pt x="296" y="1"/>
                </a:lnTo>
                <a:lnTo>
                  <a:pt x="296" y="1"/>
                </a:lnTo>
                <a:close/>
              </a:path>
              <a:path w="408" h="167">
                <a:moveTo>
                  <a:pt x="356" y="1"/>
                </a:moveTo>
                <a:lnTo>
                  <a:pt x="356" y="63"/>
                </a:lnTo>
                <a:lnTo>
                  <a:pt x="366" y="63"/>
                </a:lnTo>
                <a:lnTo>
                  <a:pt x="366" y="15"/>
                </a:lnTo>
                <a:lnTo>
                  <a:pt x="370" y="8"/>
                </a:lnTo>
                <a:lnTo>
                  <a:pt x="356" y="1"/>
                </a:lnTo>
                <a:lnTo>
                  <a:pt x="35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42" name="path 12742"/>
          <p:cNvSpPr/>
          <p:nvPr/>
        </p:nvSpPr>
        <p:spPr>
          <a:xfrm>
            <a:off x="7323581" y="9346945"/>
            <a:ext cx="252983" cy="108203"/>
          </a:xfrm>
          <a:custGeom>
            <a:avLst/>
            <a:gdLst/>
            <a:ahLst/>
            <a:cxnLst/>
            <a:rect l="0" t="0" r="0" b="0"/>
            <a:pathLst>
              <a:path w="398" h="170">
                <a:moveTo>
                  <a:pt x="116" y="147"/>
                </a:moveTo>
                <a:lnTo>
                  <a:pt x="106" y="157"/>
                </a:lnTo>
                <a:lnTo>
                  <a:pt x="6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6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98" h="170">
                <a:moveTo>
                  <a:pt x="30" y="111"/>
                </a:move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4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9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8" y="118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6" y="150"/>
                </a:lnTo>
                <a:lnTo>
                  <a:pt x="66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6" y="123"/>
                </a:lnTo>
                <a:lnTo>
                  <a:pt x="66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9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8"/>
                </a:lnTo>
                <a:lnTo>
                  <a:pt x="85" y="130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8" y="152"/>
                </a:lnTo>
                <a:lnTo>
                  <a:pt x="78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90" y="140"/>
                </a:lnTo>
                <a:lnTo>
                  <a:pt x="90" y="135"/>
                </a:lnTo>
                <a:lnTo>
                  <a:pt x="92" y="133"/>
                </a:lnTo>
                <a:lnTo>
                  <a:pt x="94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98" h="170">
                <a:moveTo>
                  <a:pt x="82" y="87"/>
                </a:moveTo>
                <a:lnTo>
                  <a:pt x="78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98" h="170">
                <a:moveTo>
                  <a:pt x="68" y="63"/>
                </a:moveTo>
                <a:lnTo>
                  <a:pt x="66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8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7" y="97"/>
                </a:lnTo>
                <a:lnTo>
                  <a:pt x="99" y="97"/>
                </a:lnTo>
                <a:lnTo>
                  <a:pt x="102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6" y="99"/>
                </a:lnTo>
                <a:lnTo>
                  <a:pt x="128" y="99"/>
                </a:lnTo>
                <a:lnTo>
                  <a:pt x="128" y="97"/>
                </a:lnTo>
                <a:lnTo>
                  <a:pt x="126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9" y="92"/>
                </a:lnTo>
                <a:lnTo>
                  <a:pt x="106" y="90"/>
                </a:lnTo>
                <a:lnTo>
                  <a:pt x="104" y="90"/>
                </a:lnTo>
                <a:lnTo>
                  <a:pt x="102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8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9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4" y="90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6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8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8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6" y="63"/>
                </a:lnTo>
                <a:lnTo>
                  <a:pt x="68" y="63"/>
                </a:lnTo>
                <a:lnTo>
                  <a:pt x="68" y="61"/>
                </a:lnTo>
                <a:lnTo>
                  <a:pt x="73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9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9" y="41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98" h="170">
                <a:moveTo>
                  <a:pt x="94" y="32"/>
                </a:moveTo>
                <a:lnTo>
                  <a:pt x="92" y="32"/>
                </a:lnTo>
                <a:lnTo>
                  <a:pt x="94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1"/>
                </a:lnTo>
                <a:lnTo>
                  <a:pt x="102" y="56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98" h="170">
                <a:moveTo>
                  <a:pt x="61" y="20"/>
                </a:moveTo>
                <a:lnTo>
                  <a:pt x="54" y="27"/>
                </a:lnTo>
                <a:lnTo>
                  <a:pt x="22" y="27"/>
                </a:lnTo>
                <a:lnTo>
                  <a:pt x="20" y="32"/>
                </a:lnTo>
                <a:lnTo>
                  <a:pt x="18" y="34"/>
                </a:lnTo>
                <a:lnTo>
                  <a:pt x="18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6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6" y="68"/>
                </a:lnTo>
                <a:lnTo>
                  <a:pt x="6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8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7" y="34"/>
                </a:lnTo>
                <a:lnTo>
                  <a:pt x="27" y="32"/>
                </a:lnTo>
                <a:lnTo>
                  <a:pt x="34" y="32"/>
                </a:lnTo>
                <a:lnTo>
                  <a:pt x="68" y="32"/>
                </a:lnTo>
                <a:lnTo>
                  <a:pt x="61" y="20"/>
                </a:lnTo>
                <a:lnTo>
                  <a:pt x="61" y="20"/>
                </a:lnTo>
                <a:close/>
              </a:path>
              <a:path w="39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8" y="39"/>
                </a:lnTo>
                <a:lnTo>
                  <a:pt x="80" y="34"/>
                </a:lnTo>
                <a:lnTo>
                  <a:pt x="82" y="32"/>
                </a:lnTo>
                <a:lnTo>
                  <a:pt x="126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9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2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9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8"/>
                </a:lnTo>
                <a:lnTo>
                  <a:pt x="78" y="20"/>
                </a:lnTo>
                <a:lnTo>
                  <a:pt x="78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90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98" h="170">
                <a:moveTo>
                  <a:pt x="322" y="152"/>
                </a:moveTo>
                <a:lnTo>
                  <a:pt x="322" y="169"/>
                </a:lnTo>
                <a:lnTo>
                  <a:pt x="330" y="164"/>
                </a:lnTo>
                <a:lnTo>
                  <a:pt x="330" y="154"/>
                </a:lnTo>
                <a:lnTo>
                  <a:pt x="385" y="154"/>
                </a:lnTo>
                <a:lnTo>
                  <a:pt x="322" y="152"/>
                </a:lnTo>
                <a:lnTo>
                  <a:pt x="322" y="152"/>
                </a:lnTo>
                <a:close/>
              </a:path>
              <a:path w="398" h="170">
                <a:moveTo>
                  <a:pt x="313" y="111"/>
                </a:moveTo>
                <a:lnTo>
                  <a:pt x="310" y="113"/>
                </a:lnTo>
                <a:lnTo>
                  <a:pt x="308" y="113"/>
                </a:lnTo>
                <a:lnTo>
                  <a:pt x="306" y="116"/>
                </a:lnTo>
                <a:lnTo>
                  <a:pt x="303" y="118"/>
                </a:lnTo>
                <a:lnTo>
                  <a:pt x="301" y="121"/>
                </a:lnTo>
                <a:lnTo>
                  <a:pt x="298" y="121"/>
                </a:lnTo>
                <a:lnTo>
                  <a:pt x="296" y="123"/>
                </a:lnTo>
                <a:lnTo>
                  <a:pt x="294" y="126"/>
                </a:lnTo>
                <a:lnTo>
                  <a:pt x="291" y="126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82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8" y="121"/>
                </a:lnTo>
                <a:lnTo>
                  <a:pt x="310" y="121"/>
                </a:lnTo>
                <a:lnTo>
                  <a:pt x="313" y="118"/>
                </a:lnTo>
                <a:lnTo>
                  <a:pt x="315" y="118"/>
                </a:lnTo>
                <a:lnTo>
                  <a:pt x="318" y="116"/>
                </a:lnTo>
                <a:lnTo>
                  <a:pt x="320" y="113"/>
                </a:lnTo>
                <a:lnTo>
                  <a:pt x="322" y="111"/>
                </a:lnTo>
                <a:lnTo>
                  <a:pt x="313" y="111"/>
                </a:lnTo>
                <a:lnTo>
                  <a:pt x="313" y="111"/>
                </a:lnTo>
                <a:close/>
              </a:path>
              <a:path w="398" h="170">
                <a:moveTo>
                  <a:pt x="320" y="106"/>
                </a:moveTo>
                <a:lnTo>
                  <a:pt x="318" y="106"/>
                </a:lnTo>
                <a:lnTo>
                  <a:pt x="315" y="109"/>
                </a:lnTo>
                <a:lnTo>
                  <a:pt x="313" y="111"/>
                </a:lnTo>
                <a:lnTo>
                  <a:pt x="322" y="111"/>
                </a:lnTo>
                <a:lnTo>
                  <a:pt x="322" y="135"/>
                </a:lnTo>
                <a:lnTo>
                  <a:pt x="322" y="152"/>
                </a:lnTo>
                <a:lnTo>
                  <a:pt x="385" y="154"/>
                </a:lnTo>
                <a:lnTo>
                  <a:pt x="385" y="166"/>
                </a:lnTo>
                <a:lnTo>
                  <a:pt x="392" y="159"/>
                </a:lnTo>
                <a:lnTo>
                  <a:pt x="392" y="152"/>
                </a:lnTo>
                <a:lnTo>
                  <a:pt x="330" y="150"/>
                </a:lnTo>
                <a:lnTo>
                  <a:pt x="330" y="106"/>
                </a:lnTo>
                <a:lnTo>
                  <a:pt x="385" y="106"/>
                </a:lnTo>
                <a:lnTo>
                  <a:pt x="320" y="106"/>
                </a:lnTo>
                <a:lnTo>
                  <a:pt x="320" y="106"/>
                </a:lnTo>
                <a:close/>
              </a:path>
              <a:path w="398" h="170">
                <a:moveTo>
                  <a:pt x="387" y="94"/>
                </a:moveTo>
                <a:lnTo>
                  <a:pt x="382" y="101"/>
                </a:lnTo>
                <a:lnTo>
                  <a:pt x="334" y="101"/>
                </a:lnTo>
                <a:lnTo>
                  <a:pt x="322" y="104"/>
                </a:lnTo>
                <a:lnTo>
                  <a:pt x="320" y="106"/>
                </a:lnTo>
                <a:lnTo>
                  <a:pt x="385" y="106"/>
                </a:lnTo>
                <a:lnTo>
                  <a:pt x="385" y="150"/>
                </a:lnTo>
                <a:lnTo>
                  <a:pt x="330" y="150"/>
                </a:lnTo>
                <a:lnTo>
                  <a:pt x="392" y="152"/>
                </a:lnTo>
                <a:lnTo>
                  <a:pt x="392" y="109"/>
                </a:lnTo>
                <a:lnTo>
                  <a:pt x="397" y="104"/>
                </a:lnTo>
                <a:lnTo>
                  <a:pt x="387" y="94"/>
                </a:lnTo>
                <a:lnTo>
                  <a:pt x="387" y="94"/>
                </a:lnTo>
                <a:close/>
              </a:path>
              <a:path w="398" h="170">
                <a:moveTo>
                  <a:pt x="322" y="94"/>
                </a:moveTo>
                <a:lnTo>
                  <a:pt x="322" y="104"/>
                </a:lnTo>
                <a:lnTo>
                  <a:pt x="334" y="101"/>
                </a:lnTo>
                <a:lnTo>
                  <a:pt x="337" y="101"/>
                </a:lnTo>
                <a:lnTo>
                  <a:pt x="339" y="99"/>
                </a:lnTo>
                <a:lnTo>
                  <a:pt x="327" y="99"/>
                </a:lnTo>
                <a:lnTo>
                  <a:pt x="322" y="94"/>
                </a:lnTo>
                <a:lnTo>
                  <a:pt x="322" y="94"/>
                </a:lnTo>
                <a:close/>
              </a:path>
              <a:path w="398" h="170">
                <a:moveTo>
                  <a:pt x="310" y="53"/>
                </a:moveTo>
                <a:lnTo>
                  <a:pt x="308" y="56"/>
                </a:lnTo>
                <a:lnTo>
                  <a:pt x="306" y="58"/>
                </a:lnTo>
                <a:lnTo>
                  <a:pt x="306" y="61"/>
                </a:lnTo>
                <a:lnTo>
                  <a:pt x="303" y="63"/>
                </a:lnTo>
                <a:lnTo>
                  <a:pt x="301" y="68"/>
                </a:lnTo>
                <a:lnTo>
                  <a:pt x="298" y="70"/>
                </a:lnTo>
                <a:lnTo>
                  <a:pt x="296" y="73"/>
                </a:lnTo>
                <a:lnTo>
                  <a:pt x="294" y="75"/>
                </a:lnTo>
                <a:lnTo>
                  <a:pt x="291" y="78"/>
                </a:lnTo>
                <a:lnTo>
                  <a:pt x="294" y="80"/>
                </a:lnTo>
                <a:lnTo>
                  <a:pt x="296" y="78"/>
                </a:lnTo>
                <a:lnTo>
                  <a:pt x="298" y="75"/>
                </a:lnTo>
                <a:lnTo>
                  <a:pt x="301" y="73"/>
                </a:lnTo>
                <a:lnTo>
                  <a:pt x="303" y="73"/>
                </a:lnTo>
                <a:lnTo>
                  <a:pt x="303" y="70"/>
                </a:lnTo>
                <a:lnTo>
                  <a:pt x="306" y="68"/>
                </a:lnTo>
                <a:lnTo>
                  <a:pt x="308" y="66"/>
                </a:lnTo>
                <a:lnTo>
                  <a:pt x="310" y="63"/>
                </a:lnTo>
                <a:lnTo>
                  <a:pt x="313" y="61"/>
                </a:lnTo>
                <a:lnTo>
                  <a:pt x="315" y="58"/>
                </a:lnTo>
                <a:lnTo>
                  <a:pt x="315" y="56"/>
                </a:lnTo>
                <a:lnTo>
                  <a:pt x="318" y="53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398" h="170">
                <a:moveTo>
                  <a:pt x="392" y="32"/>
                </a:moveTo>
                <a:lnTo>
                  <a:pt x="378" y="34"/>
                </a:lnTo>
                <a:lnTo>
                  <a:pt x="375" y="37"/>
                </a:lnTo>
                <a:lnTo>
                  <a:pt x="375" y="39"/>
                </a:lnTo>
                <a:lnTo>
                  <a:pt x="373" y="41"/>
                </a:lnTo>
                <a:lnTo>
                  <a:pt x="370" y="44"/>
                </a:lnTo>
                <a:lnTo>
                  <a:pt x="370" y="46"/>
                </a:lnTo>
                <a:lnTo>
                  <a:pt x="368" y="51"/>
                </a:lnTo>
                <a:lnTo>
                  <a:pt x="366" y="53"/>
                </a:lnTo>
                <a:lnTo>
                  <a:pt x="366" y="56"/>
                </a:lnTo>
                <a:lnTo>
                  <a:pt x="363" y="58"/>
                </a:lnTo>
                <a:lnTo>
                  <a:pt x="361" y="61"/>
                </a:lnTo>
                <a:lnTo>
                  <a:pt x="358" y="63"/>
                </a:lnTo>
                <a:lnTo>
                  <a:pt x="356" y="66"/>
                </a:lnTo>
                <a:lnTo>
                  <a:pt x="354" y="70"/>
                </a:lnTo>
                <a:lnTo>
                  <a:pt x="351" y="73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4" y="82"/>
                </a:lnTo>
                <a:lnTo>
                  <a:pt x="342" y="85"/>
                </a:lnTo>
                <a:lnTo>
                  <a:pt x="339" y="87"/>
                </a:lnTo>
                <a:lnTo>
                  <a:pt x="337" y="90"/>
                </a:lnTo>
                <a:lnTo>
                  <a:pt x="334" y="92"/>
                </a:lnTo>
                <a:lnTo>
                  <a:pt x="332" y="94"/>
                </a:lnTo>
                <a:lnTo>
                  <a:pt x="330" y="97"/>
                </a:lnTo>
                <a:lnTo>
                  <a:pt x="327" y="99"/>
                </a:lnTo>
                <a:lnTo>
                  <a:pt x="339" y="99"/>
                </a:lnTo>
                <a:lnTo>
                  <a:pt x="342" y="97"/>
                </a:lnTo>
                <a:lnTo>
                  <a:pt x="344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90"/>
                </a:lnTo>
                <a:lnTo>
                  <a:pt x="351" y="87"/>
                </a:lnTo>
                <a:lnTo>
                  <a:pt x="354" y="85"/>
                </a:lnTo>
                <a:lnTo>
                  <a:pt x="356" y="80"/>
                </a:lnTo>
                <a:lnTo>
                  <a:pt x="358" y="78"/>
                </a:lnTo>
                <a:lnTo>
                  <a:pt x="361" y="75"/>
                </a:lnTo>
                <a:lnTo>
                  <a:pt x="363" y="73"/>
                </a:lnTo>
                <a:lnTo>
                  <a:pt x="366" y="70"/>
                </a:lnTo>
                <a:lnTo>
                  <a:pt x="366" y="68"/>
                </a:lnTo>
                <a:lnTo>
                  <a:pt x="368" y="66"/>
                </a:lnTo>
                <a:lnTo>
                  <a:pt x="370" y="63"/>
                </a:lnTo>
                <a:lnTo>
                  <a:pt x="373" y="61"/>
                </a:lnTo>
                <a:lnTo>
                  <a:pt x="373" y="58"/>
                </a:lnTo>
                <a:lnTo>
                  <a:pt x="375" y="56"/>
                </a:lnTo>
                <a:lnTo>
                  <a:pt x="378" y="53"/>
                </a:lnTo>
                <a:lnTo>
                  <a:pt x="380" y="49"/>
                </a:lnTo>
                <a:lnTo>
                  <a:pt x="380" y="46"/>
                </a:lnTo>
                <a:lnTo>
                  <a:pt x="382" y="44"/>
                </a:lnTo>
                <a:lnTo>
                  <a:pt x="385" y="39"/>
                </a:lnTo>
                <a:lnTo>
                  <a:pt x="387" y="37"/>
                </a:lnTo>
                <a:lnTo>
                  <a:pt x="392" y="32"/>
                </a:lnTo>
                <a:lnTo>
                  <a:pt x="392" y="32"/>
                </a:lnTo>
                <a:close/>
              </a:path>
              <a:path w="398" h="170">
                <a:moveTo>
                  <a:pt x="382" y="22"/>
                </a:moveTo>
                <a:lnTo>
                  <a:pt x="378" y="30"/>
                </a:lnTo>
                <a:lnTo>
                  <a:pt x="332" y="30"/>
                </a:lnTo>
                <a:lnTo>
                  <a:pt x="322" y="32"/>
                </a:lnTo>
                <a:lnTo>
                  <a:pt x="320" y="34"/>
                </a:lnTo>
                <a:lnTo>
                  <a:pt x="320" y="39"/>
                </a:lnTo>
                <a:lnTo>
                  <a:pt x="318" y="41"/>
                </a:lnTo>
                <a:lnTo>
                  <a:pt x="315" y="44"/>
                </a:lnTo>
                <a:lnTo>
                  <a:pt x="315" y="46"/>
                </a:lnTo>
                <a:lnTo>
                  <a:pt x="313" y="49"/>
                </a:lnTo>
                <a:lnTo>
                  <a:pt x="310" y="53"/>
                </a:lnTo>
                <a:lnTo>
                  <a:pt x="318" y="53"/>
                </a:lnTo>
                <a:lnTo>
                  <a:pt x="320" y="56"/>
                </a:lnTo>
                <a:lnTo>
                  <a:pt x="322" y="58"/>
                </a:lnTo>
                <a:lnTo>
                  <a:pt x="322" y="63"/>
                </a:lnTo>
                <a:lnTo>
                  <a:pt x="325" y="66"/>
                </a:lnTo>
                <a:lnTo>
                  <a:pt x="327" y="68"/>
                </a:lnTo>
                <a:lnTo>
                  <a:pt x="327" y="70"/>
                </a:lnTo>
                <a:lnTo>
                  <a:pt x="330" y="73"/>
                </a:lnTo>
                <a:lnTo>
                  <a:pt x="330" y="75"/>
                </a:lnTo>
                <a:lnTo>
                  <a:pt x="332" y="80"/>
                </a:lnTo>
                <a:lnTo>
                  <a:pt x="334" y="80"/>
                </a:lnTo>
                <a:lnTo>
                  <a:pt x="337" y="78"/>
                </a:lnTo>
                <a:lnTo>
                  <a:pt x="337" y="70"/>
                </a:lnTo>
                <a:lnTo>
                  <a:pt x="337" y="66"/>
                </a:lnTo>
                <a:lnTo>
                  <a:pt x="337" y="63"/>
                </a:lnTo>
                <a:lnTo>
                  <a:pt x="334" y="63"/>
                </a:lnTo>
                <a:lnTo>
                  <a:pt x="334" y="61"/>
                </a:lnTo>
                <a:lnTo>
                  <a:pt x="332" y="58"/>
                </a:lnTo>
                <a:lnTo>
                  <a:pt x="330" y="56"/>
                </a:lnTo>
                <a:lnTo>
                  <a:pt x="325" y="56"/>
                </a:lnTo>
                <a:lnTo>
                  <a:pt x="322" y="53"/>
                </a:lnTo>
                <a:lnTo>
                  <a:pt x="320" y="51"/>
                </a:lnTo>
                <a:lnTo>
                  <a:pt x="320" y="49"/>
                </a:lnTo>
                <a:lnTo>
                  <a:pt x="322" y="46"/>
                </a:lnTo>
                <a:lnTo>
                  <a:pt x="325" y="44"/>
                </a:lnTo>
                <a:lnTo>
                  <a:pt x="325" y="39"/>
                </a:lnTo>
                <a:lnTo>
                  <a:pt x="327" y="37"/>
                </a:lnTo>
                <a:lnTo>
                  <a:pt x="330" y="34"/>
                </a:lnTo>
                <a:lnTo>
                  <a:pt x="378" y="34"/>
                </a:lnTo>
                <a:lnTo>
                  <a:pt x="392" y="32"/>
                </a:lnTo>
                <a:lnTo>
                  <a:pt x="382" y="22"/>
                </a:lnTo>
                <a:lnTo>
                  <a:pt x="382" y="22"/>
                </a:lnTo>
                <a:close/>
              </a:path>
              <a:path w="398" h="170">
                <a:moveTo>
                  <a:pt x="332" y="1"/>
                </a:moveTo>
                <a:lnTo>
                  <a:pt x="332" y="6"/>
                </a:lnTo>
                <a:lnTo>
                  <a:pt x="330" y="8"/>
                </a:lnTo>
                <a:lnTo>
                  <a:pt x="330" y="13"/>
                </a:lnTo>
                <a:lnTo>
                  <a:pt x="327" y="15"/>
                </a:lnTo>
                <a:lnTo>
                  <a:pt x="327" y="18"/>
                </a:lnTo>
                <a:lnTo>
                  <a:pt x="325" y="22"/>
                </a:lnTo>
                <a:lnTo>
                  <a:pt x="325" y="25"/>
                </a:lnTo>
                <a:lnTo>
                  <a:pt x="322" y="30"/>
                </a:lnTo>
                <a:lnTo>
                  <a:pt x="322" y="32"/>
                </a:lnTo>
                <a:lnTo>
                  <a:pt x="332" y="30"/>
                </a:lnTo>
                <a:lnTo>
                  <a:pt x="332" y="27"/>
                </a:lnTo>
                <a:lnTo>
                  <a:pt x="334" y="25"/>
                </a:lnTo>
                <a:lnTo>
                  <a:pt x="334" y="22"/>
                </a:lnTo>
                <a:lnTo>
                  <a:pt x="337" y="20"/>
                </a:lnTo>
                <a:lnTo>
                  <a:pt x="339" y="15"/>
                </a:lnTo>
                <a:lnTo>
                  <a:pt x="344" y="13"/>
                </a:lnTo>
                <a:lnTo>
                  <a:pt x="332" y="1"/>
                </a:lnTo>
                <a:lnTo>
                  <a:pt x="33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44" name="path 12744"/>
          <p:cNvSpPr/>
          <p:nvPr/>
        </p:nvSpPr>
        <p:spPr>
          <a:xfrm>
            <a:off x="13351002" y="9743185"/>
            <a:ext cx="249935" cy="108203"/>
          </a:xfrm>
          <a:custGeom>
            <a:avLst/>
            <a:gdLst/>
            <a:ahLst/>
            <a:cxnLst/>
            <a:rect l="0" t="0" r="0" b="0"/>
            <a:pathLst>
              <a:path w="393" h="170">
                <a:moveTo>
                  <a:pt x="106" y="152"/>
                </a:moveTo>
                <a:lnTo>
                  <a:pt x="97" y="154"/>
                </a:lnTo>
                <a:lnTo>
                  <a:pt x="97" y="169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3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5"/>
                </a:lnTo>
                <a:lnTo>
                  <a:pt x="41" y="125"/>
                </a:lnTo>
                <a:lnTo>
                  <a:pt x="46" y="128"/>
                </a:lnTo>
                <a:lnTo>
                  <a:pt x="49" y="130"/>
                </a:lnTo>
                <a:lnTo>
                  <a:pt x="51" y="130"/>
                </a:lnTo>
                <a:lnTo>
                  <a:pt x="53" y="133"/>
                </a:lnTo>
                <a:lnTo>
                  <a:pt x="56" y="133"/>
                </a:lnTo>
                <a:lnTo>
                  <a:pt x="58" y="135"/>
                </a:lnTo>
                <a:lnTo>
                  <a:pt x="61" y="137"/>
                </a:lnTo>
                <a:lnTo>
                  <a:pt x="63" y="140"/>
                </a:lnTo>
                <a:lnTo>
                  <a:pt x="66" y="140"/>
                </a:lnTo>
                <a:lnTo>
                  <a:pt x="66" y="142"/>
                </a:lnTo>
                <a:lnTo>
                  <a:pt x="68" y="145"/>
                </a:lnTo>
                <a:lnTo>
                  <a:pt x="70" y="145"/>
                </a:lnTo>
                <a:lnTo>
                  <a:pt x="73" y="142"/>
                </a:lnTo>
                <a:lnTo>
                  <a:pt x="73" y="135"/>
                </a:lnTo>
                <a:lnTo>
                  <a:pt x="70" y="130"/>
                </a:lnTo>
                <a:lnTo>
                  <a:pt x="70" y="128"/>
                </a:lnTo>
                <a:lnTo>
                  <a:pt x="68" y="128"/>
                </a:lnTo>
                <a:lnTo>
                  <a:pt x="63" y="125"/>
                </a:lnTo>
                <a:lnTo>
                  <a:pt x="61" y="123"/>
                </a:lnTo>
                <a:lnTo>
                  <a:pt x="51" y="123"/>
                </a:lnTo>
                <a:lnTo>
                  <a:pt x="49" y="121"/>
                </a:lnTo>
                <a:lnTo>
                  <a:pt x="39" y="121"/>
                </a:lnTo>
                <a:lnTo>
                  <a:pt x="34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3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9"/>
                </a:lnTo>
                <a:lnTo>
                  <a:pt x="56" y="111"/>
                </a:lnTo>
                <a:lnTo>
                  <a:pt x="58" y="111"/>
                </a:lnTo>
                <a:lnTo>
                  <a:pt x="61" y="113"/>
                </a:lnTo>
                <a:lnTo>
                  <a:pt x="63" y="116"/>
                </a:lnTo>
                <a:lnTo>
                  <a:pt x="63" y="113"/>
                </a:lnTo>
                <a:lnTo>
                  <a:pt x="66" y="109"/>
                </a:lnTo>
                <a:lnTo>
                  <a:pt x="66" y="106"/>
                </a:lnTo>
                <a:lnTo>
                  <a:pt x="63" y="104"/>
                </a:lnTo>
                <a:lnTo>
                  <a:pt x="63" y="101"/>
                </a:lnTo>
                <a:lnTo>
                  <a:pt x="61" y="99"/>
                </a:lnTo>
                <a:lnTo>
                  <a:pt x="58" y="99"/>
                </a:lnTo>
                <a:lnTo>
                  <a:pt x="56" y="97"/>
                </a:lnTo>
                <a:lnTo>
                  <a:pt x="53" y="97"/>
                </a:lnTo>
                <a:lnTo>
                  <a:pt x="51" y="94"/>
                </a:lnTo>
                <a:lnTo>
                  <a:pt x="44" y="94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3" h="170">
                <a:moveTo>
                  <a:pt x="44" y="75"/>
                </a:moveTo>
                <a:lnTo>
                  <a:pt x="41" y="77"/>
                </a:lnTo>
                <a:lnTo>
                  <a:pt x="39" y="80"/>
                </a:lnTo>
                <a:lnTo>
                  <a:pt x="37" y="82"/>
                </a:lnTo>
                <a:lnTo>
                  <a:pt x="34" y="85"/>
                </a:lnTo>
                <a:lnTo>
                  <a:pt x="32" y="87"/>
                </a:lnTo>
                <a:lnTo>
                  <a:pt x="30" y="87"/>
                </a:lnTo>
                <a:lnTo>
                  <a:pt x="27" y="89"/>
                </a:lnTo>
                <a:lnTo>
                  <a:pt x="25" y="92"/>
                </a:lnTo>
                <a:lnTo>
                  <a:pt x="22" y="94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101"/>
                </a:lnTo>
                <a:lnTo>
                  <a:pt x="8" y="101"/>
                </a:lnTo>
                <a:lnTo>
                  <a:pt x="15" y="104"/>
                </a:lnTo>
                <a:lnTo>
                  <a:pt x="18" y="101"/>
                </a:lnTo>
                <a:lnTo>
                  <a:pt x="22" y="101"/>
                </a:lnTo>
                <a:lnTo>
                  <a:pt x="25" y="99"/>
                </a:lnTo>
                <a:lnTo>
                  <a:pt x="27" y="97"/>
                </a:lnTo>
                <a:lnTo>
                  <a:pt x="30" y="97"/>
                </a:lnTo>
                <a:lnTo>
                  <a:pt x="32" y="94"/>
                </a:lnTo>
                <a:lnTo>
                  <a:pt x="34" y="92"/>
                </a:lnTo>
                <a:lnTo>
                  <a:pt x="37" y="92"/>
                </a:lnTo>
                <a:lnTo>
                  <a:pt x="39" y="89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7"/>
                </a:lnTo>
                <a:lnTo>
                  <a:pt x="51" y="77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3" h="170">
                <a:moveTo>
                  <a:pt x="30" y="37"/>
                </a:moveTo>
                <a:lnTo>
                  <a:pt x="30" y="41"/>
                </a:lnTo>
                <a:lnTo>
                  <a:pt x="27" y="44"/>
                </a:lnTo>
                <a:lnTo>
                  <a:pt x="27" y="46"/>
                </a:lnTo>
                <a:lnTo>
                  <a:pt x="25" y="51"/>
                </a:lnTo>
                <a:lnTo>
                  <a:pt x="22" y="53"/>
                </a:lnTo>
                <a:lnTo>
                  <a:pt x="22" y="56"/>
                </a:lnTo>
                <a:lnTo>
                  <a:pt x="20" y="61"/>
                </a:lnTo>
                <a:lnTo>
                  <a:pt x="20" y="63"/>
                </a:lnTo>
                <a:lnTo>
                  <a:pt x="18" y="65"/>
                </a:lnTo>
                <a:lnTo>
                  <a:pt x="15" y="70"/>
                </a:lnTo>
                <a:lnTo>
                  <a:pt x="18" y="70"/>
                </a:lnTo>
                <a:lnTo>
                  <a:pt x="20" y="68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3"/>
                </a:lnTo>
                <a:lnTo>
                  <a:pt x="30" y="49"/>
                </a:lnTo>
                <a:lnTo>
                  <a:pt x="32" y="46"/>
                </a:lnTo>
                <a:lnTo>
                  <a:pt x="34" y="44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3" h="170">
                <a:moveTo>
                  <a:pt x="80" y="37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9"/>
                </a:lnTo>
                <a:lnTo>
                  <a:pt x="61" y="51"/>
                </a:lnTo>
                <a:lnTo>
                  <a:pt x="58" y="53"/>
                </a:lnTo>
                <a:lnTo>
                  <a:pt x="58" y="56"/>
                </a:lnTo>
                <a:lnTo>
                  <a:pt x="56" y="61"/>
                </a:lnTo>
                <a:lnTo>
                  <a:pt x="53" y="63"/>
                </a:lnTo>
                <a:lnTo>
                  <a:pt x="53" y="65"/>
                </a:lnTo>
                <a:lnTo>
                  <a:pt x="61" y="65"/>
                </a:lnTo>
                <a:lnTo>
                  <a:pt x="63" y="63"/>
                </a:lnTo>
                <a:lnTo>
                  <a:pt x="63" y="61"/>
                </a:lnTo>
                <a:lnTo>
                  <a:pt x="66" y="58"/>
                </a:lnTo>
                <a:lnTo>
                  <a:pt x="68" y="53"/>
                </a:lnTo>
                <a:lnTo>
                  <a:pt x="70" y="51"/>
                </a:lnTo>
                <a:lnTo>
                  <a:pt x="70" y="49"/>
                </a:lnTo>
                <a:lnTo>
                  <a:pt x="73" y="46"/>
                </a:lnTo>
                <a:lnTo>
                  <a:pt x="75" y="41"/>
                </a:lnTo>
                <a:lnTo>
                  <a:pt x="75" y="39"/>
                </a:lnTo>
                <a:lnTo>
                  <a:pt x="80" y="37"/>
                </a:lnTo>
                <a:lnTo>
                  <a:pt x="80" y="37"/>
                </a:lnTo>
                <a:close/>
              </a:path>
              <a:path w="393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9"/>
                </a:lnTo>
                <a:lnTo>
                  <a:pt x="39" y="51"/>
                </a:lnTo>
                <a:lnTo>
                  <a:pt x="41" y="53"/>
                </a:lnTo>
                <a:lnTo>
                  <a:pt x="41" y="58"/>
                </a:lnTo>
                <a:lnTo>
                  <a:pt x="44" y="61"/>
                </a:lnTo>
                <a:lnTo>
                  <a:pt x="46" y="63"/>
                </a:lnTo>
                <a:lnTo>
                  <a:pt x="46" y="68"/>
                </a:lnTo>
                <a:lnTo>
                  <a:pt x="49" y="70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51" y="77"/>
                </a:lnTo>
                <a:lnTo>
                  <a:pt x="53" y="77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89"/>
                </a:lnTo>
                <a:lnTo>
                  <a:pt x="68" y="92"/>
                </a:lnTo>
                <a:lnTo>
                  <a:pt x="70" y="94"/>
                </a:lnTo>
                <a:lnTo>
                  <a:pt x="73" y="94"/>
                </a:lnTo>
                <a:lnTo>
                  <a:pt x="75" y="97"/>
                </a:lnTo>
                <a:lnTo>
                  <a:pt x="78" y="99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7"/>
                </a:lnTo>
                <a:lnTo>
                  <a:pt x="92" y="94"/>
                </a:lnTo>
                <a:lnTo>
                  <a:pt x="97" y="94"/>
                </a:lnTo>
                <a:lnTo>
                  <a:pt x="97" y="92"/>
                </a:lnTo>
                <a:lnTo>
                  <a:pt x="94" y="92"/>
                </a:lnTo>
                <a:lnTo>
                  <a:pt x="92" y="89"/>
                </a:lnTo>
                <a:lnTo>
                  <a:pt x="87" y="89"/>
                </a:lnTo>
                <a:lnTo>
                  <a:pt x="85" y="87"/>
                </a:lnTo>
                <a:lnTo>
                  <a:pt x="80" y="87"/>
                </a:lnTo>
                <a:lnTo>
                  <a:pt x="75" y="85"/>
                </a:lnTo>
                <a:lnTo>
                  <a:pt x="73" y="85"/>
                </a:lnTo>
                <a:lnTo>
                  <a:pt x="70" y="82"/>
                </a:lnTo>
                <a:lnTo>
                  <a:pt x="68" y="80"/>
                </a:lnTo>
                <a:lnTo>
                  <a:pt x="66" y="80"/>
                </a:lnTo>
                <a:lnTo>
                  <a:pt x="63" y="77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5"/>
                </a:lnTo>
                <a:lnTo>
                  <a:pt x="53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3"/>
                </a:lnTo>
                <a:lnTo>
                  <a:pt x="44" y="51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80" y="37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3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7"/>
                </a:lnTo>
                <a:lnTo>
                  <a:pt x="34" y="22"/>
                </a:lnTo>
                <a:lnTo>
                  <a:pt x="34" y="29"/>
                </a:lnTo>
                <a:lnTo>
                  <a:pt x="32" y="32"/>
                </a:lnTo>
                <a:lnTo>
                  <a:pt x="39" y="32"/>
                </a:lnTo>
                <a:lnTo>
                  <a:pt x="41" y="29"/>
                </a:lnTo>
                <a:lnTo>
                  <a:pt x="41" y="25"/>
                </a:lnTo>
                <a:lnTo>
                  <a:pt x="44" y="22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3" h="170">
                <a:moveTo>
                  <a:pt x="1" y="13"/>
                </a:moveTo>
                <a:lnTo>
                  <a:pt x="1" y="152"/>
                </a:lnTo>
                <a:lnTo>
                  <a:pt x="8" y="149"/>
                </a:lnTo>
                <a:lnTo>
                  <a:pt x="8" y="106"/>
                </a:lnTo>
                <a:lnTo>
                  <a:pt x="10" y="106"/>
                </a:lnTo>
                <a:lnTo>
                  <a:pt x="13" y="104"/>
                </a:lnTo>
                <a:lnTo>
                  <a:pt x="15" y="104"/>
                </a:lnTo>
                <a:lnTo>
                  <a:pt x="8" y="101"/>
                </a:lnTo>
                <a:lnTo>
                  <a:pt x="8" y="13"/>
                </a:lnTo>
                <a:lnTo>
                  <a:pt x="37" y="13"/>
                </a:lnTo>
                <a:lnTo>
                  <a:pt x="97" y="13"/>
                </a:lnTo>
                <a:lnTo>
                  <a:pt x="1" y="13"/>
                </a:lnTo>
                <a:lnTo>
                  <a:pt x="1" y="13"/>
                </a:lnTo>
                <a:close/>
              </a:path>
              <a:path w="393" h="170">
                <a:moveTo>
                  <a:pt x="1" y="3"/>
                </a:moveTo>
                <a:lnTo>
                  <a:pt x="1" y="13"/>
                </a:lnTo>
                <a:lnTo>
                  <a:pt x="97" y="13"/>
                </a:lnTo>
                <a:lnTo>
                  <a:pt x="97" y="149"/>
                </a:lnTo>
                <a:lnTo>
                  <a:pt x="8" y="149"/>
                </a:lnTo>
                <a:lnTo>
                  <a:pt x="1" y="152"/>
                </a:lnTo>
                <a:lnTo>
                  <a:pt x="1" y="169"/>
                </a:lnTo>
                <a:lnTo>
                  <a:pt x="8" y="166"/>
                </a:lnTo>
                <a:lnTo>
                  <a:pt x="8" y="154"/>
                </a:lnTo>
                <a:lnTo>
                  <a:pt x="97" y="154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3"/>
                </a:lnTo>
                <a:lnTo>
                  <a:pt x="1" y="3"/>
                </a:lnTo>
                <a:close/>
              </a:path>
              <a:path w="393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3" h="170">
                <a:moveTo>
                  <a:pt x="322" y="147"/>
                </a:move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44" y="152"/>
                </a:lnTo>
                <a:lnTo>
                  <a:pt x="337" y="152"/>
                </a:lnTo>
                <a:lnTo>
                  <a:pt x="334" y="149"/>
                </a:lnTo>
                <a:lnTo>
                  <a:pt x="327" y="149"/>
                </a:lnTo>
                <a:lnTo>
                  <a:pt x="322" y="147"/>
                </a:lnTo>
                <a:lnTo>
                  <a:pt x="322" y="147"/>
                </a:lnTo>
                <a:close/>
              </a:path>
              <a:path w="393" h="170">
                <a:moveTo>
                  <a:pt x="375" y="106"/>
                </a:moveTo>
                <a:lnTo>
                  <a:pt x="361" y="109"/>
                </a:lnTo>
                <a:lnTo>
                  <a:pt x="358" y="116"/>
                </a:lnTo>
                <a:lnTo>
                  <a:pt x="358" y="130"/>
                </a:lnTo>
                <a:lnTo>
                  <a:pt x="356" y="135"/>
                </a:lnTo>
                <a:lnTo>
                  <a:pt x="356" y="142"/>
                </a:lnTo>
                <a:lnTo>
                  <a:pt x="353" y="145"/>
                </a:lnTo>
                <a:lnTo>
                  <a:pt x="353" y="149"/>
                </a:lnTo>
                <a:lnTo>
                  <a:pt x="351" y="149"/>
                </a:lnTo>
                <a:lnTo>
                  <a:pt x="351" y="152"/>
                </a:lnTo>
                <a:lnTo>
                  <a:pt x="346" y="152"/>
                </a:lnTo>
                <a:lnTo>
                  <a:pt x="344" y="152"/>
                </a:lnTo>
                <a:lnTo>
                  <a:pt x="327" y="154"/>
                </a:lnTo>
                <a:lnTo>
                  <a:pt x="332" y="157"/>
                </a:lnTo>
                <a:lnTo>
                  <a:pt x="334" y="157"/>
                </a:lnTo>
                <a:lnTo>
                  <a:pt x="334" y="159"/>
                </a:lnTo>
                <a:lnTo>
                  <a:pt x="337" y="161"/>
                </a:lnTo>
                <a:lnTo>
                  <a:pt x="339" y="164"/>
                </a:lnTo>
                <a:lnTo>
                  <a:pt x="339" y="166"/>
                </a:lnTo>
                <a:lnTo>
                  <a:pt x="339" y="169"/>
                </a:lnTo>
                <a:lnTo>
                  <a:pt x="341" y="169"/>
                </a:lnTo>
                <a:lnTo>
                  <a:pt x="346" y="166"/>
                </a:lnTo>
                <a:lnTo>
                  <a:pt x="349" y="166"/>
                </a:lnTo>
                <a:lnTo>
                  <a:pt x="351" y="164"/>
                </a:lnTo>
                <a:lnTo>
                  <a:pt x="353" y="164"/>
                </a:lnTo>
                <a:lnTo>
                  <a:pt x="356" y="161"/>
                </a:lnTo>
                <a:lnTo>
                  <a:pt x="358" y="159"/>
                </a:lnTo>
                <a:lnTo>
                  <a:pt x="361" y="157"/>
                </a:lnTo>
                <a:lnTo>
                  <a:pt x="361" y="149"/>
                </a:lnTo>
                <a:lnTo>
                  <a:pt x="363" y="147"/>
                </a:lnTo>
                <a:lnTo>
                  <a:pt x="363" y="142"/>
                </a:lnTo>
                <a:lnTo>
                  <a:pt x="366" y="137"/>
                </a:lnTo>
                <a:lnTo>
                  <a:pt x="366" y="128"/>
                </a:lnTo>
                <a:lnTo>
                  <a:pt x="368" y="123"/>
                </a:lnTo>
                <a:lnTo>
                  <a:pt x="368" y="111"/>
                </a:lnTo>
                <a:lnTo>
                  <a:pt x="375" y="106"/>
                </a:lnTo>
                <a:lnTo>
                  <a:pt x="375" y="106"/>
                </a:lnTo>
                <a:close/>
              </a:path>
              <a:path w="393" h="170">
                <a:moveTo>
                  <a:pt x="366" y="97"/>
                </a:moveTo>
                <a:lnTo>
                  <a:pt x="361" y="104"/>
                </a:lnTo>
                <a:lnTo>
                  <a:pt x="310" y="104"/>
                </a:lnTo>
                <a:lnTo>
                  <a:pt x="375" y="106"/>
                </a:lnTo>
                <a:lnTo>
                  <a:pt x="366" y="97"/>
                </a:lnTo>
                <a:lnTo>
                  <a:pt x="366" y="97"/>
                </a:lnTo>
                <a:close/>
              </a:path>
              <a:path w="393" h="170">
                <a:moveTo>
                  <a:pt x="320" y="77"/>
                </a:moveTo>
                <a:lnTo>
                  <a:pt x="310" y="77"/>
                </a:lnTo>
                <a:lnTo>
                  <a:pt x="308" y="80"/>
                </a:lnTo>
                <a:lnTo>
                  <a:pt x="308" y="89"/>
                </a:lnTo>
                <a:lnTo>
                  <a:pt x="306" y="92"/>
                </a:lnTo>
                <a:lnTo>
                  <a:pt x="306" y="97"/>
                </a:lnTo>
                <a:lnTo>
                  <a:pt x="303" y="99"/>
                </a:lnTo>
                <a:lnTo>
                  <a:pt x="301" y="101"/>
                </a:lnTo>
                <a:lnTo>
                  <a:pt x="298" y="104"/>
                </a:lnTo>
                <a:lnTo>
                  <a:pt x="306" y="113"/>
                </a:lnTo>
                <a:lnTo>
                  <a:pt x="310" y="109"/>
                </a:lnTo>
                <a:lnTo>
                  <a:pt x="361" y="109"/>
                </a:lnTo>
                <a:lnTo>
                  <a:pt x="375" y="106"/>
                </a:lnTo>
                <a:lnTo>
                  <a:pt x="310" y="104"/>
                </a:lnTo>
                <a:lnTo>
                  <a:pt x="320" y="77"/>
                </a:lnTo>
                <a:lnTo>
                  <a:pt x="320" y="77"/>
                </a:lnTo>
                <a:close/>
              </a:path>
              <a:path w="393" h="170">
                <a:moveTo>
                  <a:pt x="382" y="63"/>
                </a:moveTo>
                <a:lnTo>
                  <a:pt x="375" y="73"/>
                </a:lnTo>
                <a:lnTo>
                  <a:pt x="270" y="73"/>
                </a:lnTo>
                <a:lnTo>
                  <a:pt x="274" y="80"/>
                </a:lnTo>
                <a:lnTo>
                  <a:pt x="279" y="77"/>
                </a:lnTo>
                <a:lnTo>
                  <a:pt x="392" y="77"/>
                </a:lnTo>
                <a:lnTo>
                  <a:pt x="382" y="63"/>
                </a:lnTo>
                <a:lnTo>
                  <a:pt x="382" y="63"/>
                </a:lnTo>
                <a:close/>
              </a:path>
              <a:path w="393" h="170">
                <a:moveTo>
                  <a:pt x="296" y="56"/>
                </a:moveTo>
                <a:lnTo>
                  <a:pt x="296" y="65"/>
                </a:lnTo>
                <a:lnTo>
                  <a:pt x="303" y="61"/>
                </a:lnTo>
                <a:lnTo>
                  <a:pt x="303" y="56"/>
                </a:lnTo>
                <a:lnTo>
                  <a:pt x="358" y="56"/>
                </a:lnTo>
                <a:lnTo>
                  <a:pt x="296" y="56"/>
                </a:lnTo>
                <a:lnTo>
                  <a:pt x="296" y="56"/>
                </a:lnTo>
                <a:close/>
              </a:path>
              <a:path w="393" h="170">
                <a:moveTo>
                  <a:pt x="296" y="13"/>
                </a:moveTo>
                <a:lnTo>
                  <a:pt x="296" y="51"/>
                </a:lnTo>
                <a:lnTo>
                  <a:pt x="303" y="51"/>
                </a:lnTo>
                <a:lnTo>
                  <a:pt x="303" y="13"/>
                </a:lnTo>
                <a:lnTo>
                  <a:pt x="358" y="13"/>
                </a:lnTo>
                <a:lnTo>
                  <a:pt x="296" y="13"/>
                </a:lnTo>
                <a:lnTo>
                  <a:pt x="296" y="13"/>
                </a:lnTo>
                <a:close/>
              </a:path>
              <a:path w="393" h="170">
                <a:moveTo>
                  <a:pt x="296" y="3"/>
                </a:moveTo>
                <a:lnTo>
                  <a:pt x="296" y="13"/>
                </a:lnTo>
                <a:lnTo>
                  <a:pt x="358" y="13"/>
                </a:lnTo>
                <a:lnTo>
                  <a:pt x="358" y="51"/>
                </a:lnTo>
                <a:lnTo>
                  <a:pt x="303" y="51"/>
                </a:lnTo>
                <a:lnTo>
                  <a:pt x="296" y="51"/>
                </a:lnTo>
                <a:lnTo>
                  <a:pt x="296" y="56"/>
                </a:lnTo>
                <a:lnTo>
                  <a:pt x="358" y="56"/>
                </a:lnTo>
                <a:lnTo>
                  <a:pt x="358" y="63"/>
                </a:lnTo>
                <a:lnTo>
                  <a:pt x="366" y="58"/>
                </a:lnTo>
                <a:lnTo>
                  <a:pt x="366" y="15"/>
                </a:lnTo>
                <a:lnTo>
                  <a:pt x="370" y="10"/>
                </a:lnTo>
                <a:lnTo>
                  <a:pt x="303" y="10"/>
                </a:lnTo>
                <a:lnTo>
                  <a:pt x="296" y="3"/>
                </a:lnTo>
                <a:lnTo>
                  <a:pt x="296" y="3"/>
                </a:lnTo>
                <a:close/>
              </a:path>
              <a:path w="393" h="170">
                <a:moveTo>
                  <a:pt x="363" y="3"/>
                </a:moveTo>
                <a:lnTo>
                  <a:pt x="356" y="10"/>
                </a:lnTo>
                <a:lnTo>
                  <a:pt x="303" y="10"/>
                </a:lnTo>
                <a:lnTo>
                  <a:pt x="370" y="10"/>
                </a:lnTo>
                <a:lnTo>
                  <a:pt x="363" y="3"/>
                </a:lnTo>
                <a:lnTo>
                  <a:pt x="363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46" name="path 12746"/>
          <p:cNvSpPr/>
          <p:nvPr/>
        </p:nvSpPr>
        <p:spPr>
          <a:xfrm>
            <a:off x="13351002" y="9545066"/>
            <a:ext cx="248411" cy="108203"/>
          </a:xfrm>
          <a:custGeom>
            <a:avLst/>
            <a:gdLst/>
            <a:ahLst/>
            <a:cxnLst/>
            <a:rect l="0" t="0" r="0" b="0"/>
            <a:pathLst>
              <a:path w="391" h="170">
                <a:moveTo>
                  <a:pt x="106" y="152"/>
                </a:moveTo>
                <a:lnTo>
                  <a:pt x="97" y="152"/>
                </a:lnTo>
                <a:lnTo>
                  <a:pt x="97" y="166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1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3"/>
                </a:lnTo>
                <a:lnTo>
                  <a:pt x="41" y="126"/>
                </a:lnTo>
                <a:lnTo>
                  <a:pt x="46" y="128"/>
                </a:lnTo>
                <a:lnTo>
                  <a:pt x="49" y="128"/>
                </a:lnTo>
                <a:lnTo>
                  <a:pt x="51" y="130"/>
                </a:lnTo>
                <a:lnTo>
                  <a:pt x="53" y="130"/>
                </a:lnTo>
                <a:lnTo>
                  <a:pt x="56" y="133"/>
                </a:lnTo>
                <a:lnTo>
                  <a:pt x="58" y="135"/>
                </a:lnTo>
                <a:lnTo>
                  <a:pt x="61" y="135"/>
                </a:lnTo>
                <a:lnTo>
                  <a:pt x="61" y="138"/>
                </a:lnTo>
                <a:lnTo>
                  <a:pt x="63" y="138"/>
                </a:lnTo>
                <a:lnTo>
                  <a:pt x="66" y="140"/>
                </a:lnTo>
                <a:lnTo>
                  <a:pt x="68" y="142"/>
                </a:lnTo>
                <a:lnTo>
                  <a:pt x="70" y="145"/>
                </a:lnTo>
                <a:lnTo>
                  <a:pt x="70" y="142"/>
                </a:lnTo>
                <a:lnTo>
                  <a:pt x="73" y="140"/>
                </a:lnTo>
                <a:lnTo>
                  <a:pt x="73" y="133"/>
                </a:lnTo>
                <a:lnTo>
                  <a:pt x="70" y="130"/>
                </a:lnTo>
                <a:lnTo>
                  <a:pt x="70" y="128"/>
                </a:lnTo>
                <a:lnTo>
                  <a:pt x="68" y="126"/>
                </a:lnTo>
                <a:lnTo>
                  <a:pt x="63" y="123"/>
                </a:lnTo>
                <a:lnTo>
                  <a:pt x="56" y="123"/>
                </a:lnTo>
                <a:lnTo>
                  <a:pt x="53" y="121"/>
                </a:lnTo>
                <a:lnTo>
                  <a:pt x="46" y="121"/>
                </a:lnTo>
                <a:lnTo>
                  <a:pt x="41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1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6"/>
                </a:lnTo>
                <a:lnTo>
                  <a:pt x="56" y="109"/>
                </a:lnTo>
                <a:lnTo>
                  <a:pt x="58" y="111"/>
                </a:lnTo>
                <a:lnTo>
                  <a:pt x="61" y="114"/>
                </a:lnTo>
                <a:lnTo>
                  <a:pt x="63" y="116"/>
                </a:lnTo>
                <a:lnTo>
                  <a:pt x="63" y="114"/>
                </a:lnTo>
                <a:lnTo>
                  <a:pt x="66" y="109"/>
                </a:lnTo>
                <a:lnTo>
                  <a:pt x="66" y="106"/>
                </a:lnTo>
                <a:lnTo>
                  <a:pt x="63" y="101"/>
                </a:lnTo>
                <a:lnTo>
                  <a:pt x="63" y="99"/>
                </a:lnTo>
                <a:lnTo>
                  <a:pt x="61" y="99"/>
                </a:lnTo>
                <a:lnTo>
                  <a:pt x="58" y="97"/>
                </a:lnTo>
                <a:lnTo>
                  <a:pt x="53" y="97"/>
                </a:lnTo>
                <a:lnTo>
                  <a:pt x="51" y="94"/>
                </a:lnTo>
                <a:lnTo>
                  <a:pt x="49" y="94"/>
                </a:lnTo>
                <a:lnTo>
                  <a:pt x="44" y="92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1" h="170">
                <a:moveTo>
                  <a:pt x="44" y="75"/>
                </a:moveTo>
                <a:lnTo>
                  <a:pt x="41" y="78"/>
                </a:lnTo>
                <a:lnTo>
                  <a:pt x="39" y="80"/>
                </a:lnTo>
                <a:lnTo>
                  <a:pt x="37" y="82"/>
                </a:lnTo>
                <a:lnTo>
                  <a:pt x="34" y="82"/>
                </a:lnTo>
                <a:lnTo>
                  <a:pt x="32" y="85"/>
                </a:lnTo>
                <a:lnTo>
                  <a:pt x="30" y="87"/>
                </a:lnTo>
                <a:lnTo>
                  <a:pt x="27" y="90"/>
                </a:lnTo>
                <a:lnTo>
                  <a:pt x="25" y="92"/>
                </a:lnTo>
                <a:lnTo>
                  <a:pt x="22" y="92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99"/>
                </a:lnTo>
                <a:lnTo>
                  <a:pt x="8" y="101"/>
                </a:lnTo>
                <a:lnTo>
                  <a:pt x="18" y="101"/>
                </a:lnTo>
                <a:lnTo>
                  <a:pt x="22" y="99"/>
                </a:lnTo>
                <a:lnTo>
                  <a:pt x="25" y="99"/>
                </a:lnTo>
                <a:lnTo>
                  <a:pt x="27" y="97"/>
                </a:lnTo>
                <a:lnTo>
                  <a:pt x="30" y="94"/>
                </a:lnTo>
                <a:lnTo>
                  <a:pt x="32" y="94"/>
                </a:lnTo>
                <a:lnTo>
                  <a:pt x="34" y="92"/>
                </a:lnTo>
                <a:lnTo>
                  <a:pt x="37" y="90"/>
                </a:lnTo>
                <a:lnTo>
                  <a:pt x="39" y="87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8"/>
                </a:lnTo>
                <a:lnTo>
                  <a:pt x="51" y="75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1" h="170">
                <a:moveTo>
                  <a:pt x="30" y="37"/>
                </a:moveTo>
                <a:lnTo>
                  <a:pt x="30" y="39"/>
                </a:lnTo>
                <a:lnTo>
                  <a:pt x="27" y="44"/>
                </a:lnTo>
                <a:lnTo>
                  <a:pt x="27" y="46"/>
                </a:lnTo>
                <a:lnTo>
                  <a:pt x="25" y="49"/>
                </a:lnTo>
                <a:lnTo>
                  <a:pt x="22" y="54"/>
                </a:lnTo>
                <a:lnTo>
                  <a:pt x="22" y="56"/>
                </a:lnTo>
                <a:lnTo>
                  <a:pt x="20" y="58"/>
                </a:lnTo>
                <a:lnTo>
                  <a:pt x="20" y="63"/>
                </a:lnTo>
                <a:lnTo>
                  <a:pt x="18" y="66"/>
                </a:lnTo>
                <a:lnTo>
                  <a:pt x="15" y="68"/>
                </a:lnTo>
                <a:lnTo>
                  <a:pt x="18" y="70"/>
                </a:lnTo>
                <a:lnTo>
                  <a:pt x="18" y="68"/>
                </a:lnTo>
                <a:lnTo>
                  <a:pt x="20" y="66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1"/>
                </a:lnTo>
                <a:lnTo>
                  <a:pt x="30" y="49"/>
                </a:lnTo>
                <a:lnTo>
                  <a:pt x="32" y="46"/>
                </a:lnTo>
                <a:lnTo>
                  <a:pt x="34" y="41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1" h="170">
                <a:moveTo>
                  <a:pt x="80" y="34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6"/>
                </a:lnTo>
                <a:lnTo>
                  <a:pt x="61" y="51"/>
                </a:lnTo>
                <a:lnTo>
                  <a:pt x="58" y="54"/>
                </a:lnTo>
                <a:lnTo>
                  <a:pt x="58" y="56"/>
                </a:lnTo>
                <a:lnTo>
                  <a:pt x="56" y="58"/>
                </a:lnTo>
                <a:lnTo>
                  <a:pt x="53" y="61"/>
                </a:lnTo>
                <a:lnTo>
                  <a:pt x="53" y="63"/>
                </a:lnTo>
                <a:lnTo>
                  <a:pt x="61" y="66"/>
                </a:lnTo>
                <a:lnTo>
                  <a:pt x="63" y="63"/>
                </a:lnTo>
                <a:lnTo>
                  <a:pt x="63" y="61"/>
                </a:lnTo>
                <a:lnTo>
                  <a:pt x="66" y="56"/>
                </a:lnTo>
                <a:lnTo>
                  <a:pt x="68" y="54"/>
                </a:lnTo>
                <a:lnTo>
                  <a:pt x="70" y="51"/>
                </a:lnTo>
                <a:lnTo>
                  <a:pt x="70" y="49"/>
                </a:lnTo>
                <a:lnTo>
                  <a:pt x="73" y="44"/>
                </a:lnTo>
                <a:lnTo>
                  <a:pt x="75" y="41"/>
                </a:lnTo>
                <a:lnTo>
                  <a:pt x="75" y="39"/>
                </a:lnTo>
                <a:lnTo>
                  <a:pt x="80" y="34"/>
                </a:lnTo>
                <a:lnTo>
                  <a:pt x="80" y="34"/>
                </a:lnTo>
                <a:close/>
              </a:path>
              <a:path w="391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6"/>
                </a:lnTo>
                <a:lnTo>
                  <a:pt x="39" y="51"/>
                </a:lnTo>
                <a:lnTo>
                  <a:pt x="41" y="54"/>
                </a:lnTo>
                <a:lnTo>
                  <a:pt x="41" y="56"/>
                </a:lnTo>
                <a:lnTo>
                  <a:pt x="44" y="61"/>
                </a:lnTo>
                <a:lnTo>
                  <a:pt x="46" y="63"/>
                </a:lnTo>
                <a:lnTo>
                  <a:pt x="46" y="66"/>
                </a:lnTo>
                <a:lnTo>
                  <a:pt x="49" y="68"/>
                </a:lnTo>
                <a:lnTo>
                  <a:pt x="46" y="70"/>
                </a:lnTo>
                <a:lnTo>
                  <a:pt x="44" y="73"/>
                </a:lnTo>
                <a:lnTo>
                  <a:pt x="44" y="75"/>
                </a:lnTo>
                <a:lnTo>
                  <a:pt x="51" y="75"/>
                </a:lnTo>
                <a:lnTo>
                  <a:pt x="53" y="78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90"/>
                </a:lnTo>
                <a:lnTo>
                  <a:pt x="68" y="90"/>
                </a:lnTo>
                <a:lnTo>
                  <a:pt x="70" y="92"/>
                </a:lnTo>
                <a:lnTo>
                  <a:pt x="73" y="94"/>
                </a:lnTo>
                <a:lnTo>
                  <a:pt x="75" y="97"/>
                </a:lnTo>
                <a:lnTo>
                  <a:pt x="78" y="97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4"/>
                </a:lnTo>
                <a:lnTo>
                  <a:pt x="92" y="94"/>
                </a:lnTo>
                <a:lnTo>
                  <a:pt x="97" y="92"/>
                </a:lnTo>
                <a:lnTo>
                  <a:pt x="97" y="90"/>
                </a:lnTo>
                <a:lnTo>
                  <a:pt x="94" y="90"/>
                </a:lnTo>
                <a:lnTo>
                  <a:pt x="90" y="90"/>
                </a:lnTo>
                <a:lnTo>
                  <a:pt x="87" y="87"/>
                </a:lnTo>
                <a:lnTo>
                  <a:pt x="82" y="87"/>
                </a:lnTo>
                <a:lnTo>
                  <a:pt x="80" y="85"/>
                </a:lnTo>
                <a:lnTo>
                  <a:pt x="75" y="85"/>
                </a:lnTo>
                <a:lnTo>
                  <a:pt x="73" y="82"/>
                </a:lnTo>
                <a:lnTo>
                  <a:pt x="70" y="82"/>
                </a:lnTo>
                <a:lnTo>
                  <a:pt x="68" y="80"/>
                </a:lnTo>
                <a:lnTo>
                  <a:pt x="66" y="78"/>
                </a:lnTo>
                <a:lnTo>
                  <a:pt x="63" y="78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6"/>
                </a:lnTo>
                <a:lnTo>
                  <a:pt x="53" y="63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4"/>
                </a:lnTo>
                <a:lnTo>
                  <a:pt x="44" y="49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68" y="37"/>
                </a:lnTo>
                <a:lnTo>
                  <a:pt x="80" y="34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1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8"/>
                </a:lnTo>
                <a:lnTo>
                  <a:pt x="34" y="20"/>
                </a:lnTo>
                <a:lnTo>
                  <a:pt x="34" y="27"/>
                </a:lnTo>
                <a:lnTo>
                  <a:pt x="32" y="32"/>
                </a:lnTo>
                <a:lnTo>
                  <a:pt x="39" y="32"/>
                </a:lnTo>
                <a:lnTo>
                  <a:pt x="39" y="30"/>
                </a:lnTo>
                <a:lnTo>
                  <a:pt x="41" y="27"/>
                </a:lnTo>
                <a:lnTo>
                  <a:pt x="41" y="25"/>
                </a:lnTo>
                <a:lnTo>
                  <a:pt x="44" y="20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1" h="170">
                <a:moveTo>
                  <a:pt x="1" y="10"/>
                </a:moveTo>
                <a:lnTo>
                  <a:pt x="1" y="150"/>
                </a:lnTo>
                <a:lnTo>
                  <a:pt x="8" y="147"/>
                </a:lnTo>
                <a:lnTo>
                  <a:pt x="8" y="106"/>
                </a:lnTo>
                <a:lnTo>
                  <a:pt x="10" y="104"/>
                </a:lnTo>
                <a:lnTo>
                  <a:pt x="13" y="104"/>
                </a:lnTo>
                <a:lnTo>
                  <a:pt x="15" y="101"/>
                </a:lnTo>
                <a:lnTo>
                  <a:pt x="8" y="101"/>
                </a:lnTo>
                <a:lnTo>
                  <a:pt x="8" y="13"/>
                </a:lnTo>
                <a:lnTo>
                  <a:pt x="97" y="13"/>
                </a:lnTo>
                <a:lnTo>
                  <a:pt x="1" y="10"/>
                </a:lnTo>
                <a:lnTo>
                  <a:pt x="1" y="10"/>
                </a:lnTo>
                <a:close/>
              </a:path>
              <a:path w="391" h="170">
                <a:moveTo>
                  <a:pt x="1" y="1"/>
                </a:moveTo>
                <a:lnTo>
                  <a:pt x="1" y="10"/>
                </a:lnTo>
                <a:lnTo>
                  <a:pt x="97" y="13"/>
                </a:lnTo>
                <a:lnTo>
                  <a:pt x="97" y="147"/>
                </a:lnTo>
                <a:lnTo>
                  <a:pt x="8" y="147"/>
                </a:lnTo>
                <a:lnTo>
                  <a:pt x="1" y="150"/>
                </a:lnTo>
                <a:lnTo>
                  <a:pt x="1" y="169"/>
                </a:lnTo>
                <a:lnTo>
                  <a:pt x="8" y="164"/>
                </a:lnTo>
                <a:lnTo>
                  <a:pt x="8" y="152"/>
                </a:lnTo>
                <a:lnTo>
                  <a:pt x="97" y="152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1"/>
                </a:lnTo>
                <a:lnTo>
                  <a:pt x="1" y="1"/>
                </a:lnTo>
                <a:close/>
              </a:path>
              <a:path w="391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1" h="170">
                <a:moveTo>
                  <a:pt x="353" y="150"/>
                </a:moveTo>
                <a:lnTo>
                  <a:pt x="353" y="154"/>
                </a:lnTo>
                <a:lnTo>
                  <a:pt x="356" y="154"/>
                </a:lnTo>
                <a:lnTo>
                  <a:pt x="358" y="154"/>
                </a:lnTo>
                <a:lnTo>
                  <a:pt x="361" y="157"/>
                </a:lnTo>
                <a:lnTo>
                  <a:pt x="363" y="159"/>
                </a:lnTo>
                <a:lnTo>
                  <a:pt x="366" y="159"/>
                </a:lnTo>
                <a:lnTo>
                  <a:pt x="368" y="161"/>
                </a:lnTo>
                <a:lnTo>
                  <a:pt x="370" y="164"/>
                </a:lnTo>
                <a:lnTo>
                  <a:pt x="370" y="166"/>
                </a:lnTo>
                <a:lnTo>
                  <a:pt x="373" y="169"/>
                </a:lnTo>
                <a:lnTo>
                  <a:pt x="375" y="169"/>
                </a:lnTo>
                <a:lnTo>
                  <a:pt x="378" y="166"/>
                </a:lnTo>
                <a:lnTo>
                  <a:pt x="380" y="164"/>
                </a:lnTo>
                <a:lnTo>
                  <a:pt x="380" y="161"/>
                </a:lnTo>
                <a:lnTo>
                  <a:pt x="382" y="159"/>
                </a:lnTo>
                <a:lnTo>
                  <a:pt x="382" y="157"/>
                </a:lnTo>
                <a:lnTo>
                  <a:pt x="385" y="154"/>
                </a:lnTo>
                <a:lnTo>
                  <a:pt x="373" y="152"/>
                </a:lnTo>
                <a:lnTo>
                  <a:pt x="361" y="152"/>
                </a:lnTo>
                <a:lnTo>
                  <a:pt x="358" y="150"/>
                </a:lnTo>
                <a:lnTo>
                  <a:pt x="353" y="150"/>
                </a:lnTo>
                <a:lnTo>
                  <a:pt x="353" y="150"/>
                </a:lnTo>
                <a:close/>
              </a:path>
              <a:path w="391" h="170">
                <a:moveTo>
                  <a:pt x="306" y="150"/>
                </a:moveTo>
                <a:lnTo>
                  <a:pt x="306" y="152"/>
                </a:lnTo>
                <a:lnTo>
                  <a:pt x="308" y="154"/>
                </a:lnTo>
                <a:lnTo>
                  <a:pt x="310" y="154"/>
                </a:lnTo>
                <a:lnTo>
                  <a:pt x="313" y="157"/>
                </a:lnTo>
                <a:lnTo>
                  <a:pt x="315" y="159"/>
                </a:lnTo>
                <a:lnTo>
                  <a:pt x="318" y="161"/>
                </a:lnTo>
                <a:lnTo>
                  <a:pt x="318" y="164"/>
                </a:lnTo>
                <a:lnTo>
                  <a:pt x="320" y="166"/>
                </a:lnTo>
                <a:lnTo>
                  <a:pt x="322" y="164"/>
                </a:lnTo>
                <a:lnTo>
                  <a:pt x="325" y="161"/>
                </a:lnTo>
                <a:lnTo>
                  <a:pt x="327" y="161"/>
                </a:lnTo>
                <a:lnTo>
                  <a:pt x="330" y="157"/>
                </a:lnTo>
                <a:lnTo>
                  <a:pt x="332" y="154"/>
                </a:lnTo>
                <a:lnTo>
                  <a:pt x="332" y="152"/>
                </a:lnTo>
                <a:lnTo>
                  <a:pt x="320" y="152"/>
                </a:lnTo>
                <a:lnTo>
                  <a:pt x="313" y="152"/>
                </a:lnTo>
                <a:lnTo>
                  <a:pt x="310" y="150"/>
                </a:lnTo>
                <a:lnTo>
                  <a:pt x="306" y="150"/>
                </a:lnTo>
                <a:lnTo>
                  <a:pt x="306" y="150"/>
                </a:lnTo>
                <a:close/>
              </a:path>
              <a:path w="391" h="170">
                <a:moveTo>
                  <a:pt x="308" y="94"/>
                </a:moveTo>
                <a:lnTo>
                  <a:pt x="298" y="94"/>
                </a:lnTo>
                <a:lnTo>
                  <a:pt x="298" y="99"/>
                </a:lnTo>
                <a:lnTo>
                  <a:pt x="298" y="109"/>
                </a:lnTo>
                <a:lnTo>
                  <a:pt x="296" y="114"/>
                </a:lnTo>
                <a:lnTo>
                  <a:pt x="296" y="121"/>
                </a:lnTo>
                <a:lnTo>
                  <a:pt x="293" y="123"/>
                </a:lnTo>
                <a:lnTo>
                  <a:pt x="293" y="126"/>
                </a:lnTo>
                <a:lnTo>
                  <a:pt x="291" y="130"/>
                </a:lnTo>
                <a:lnTo>
                  <a:pt x="291" y="133"/>
                </a:lnTo>
                <a:lnTo>
                  <a:pt x="289" y="135"/>
                </a:lnTo>
                <a:lnTo>
                  <a:pt x="289" y="140"/>
                </a:lnTo>
                <a:lnTo>
                  <a:pt x="286" y="142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7" y="154"/>
                </a:lnTo>
                <a:lnTo>
                  <a:pt x="274" y="157"/>
                </a:lnTo>
                <a:lnTo>
                  <a:pt x="272" y="159"/>
                </a:lnTo>
                <a:lnTo>
                  <a:pt x="270" y="161"/>
                </a:lnTo>
                <a:lnTo>
                  <a:pt x="267" y="164"/>
                </a:lnTo>
                <a:lnTo>
                  <a:pt x="270" y="166"/>
                </a:lnTo>
                <a:lnTo>
                  <a:pt x="272" y="164"/>
                </a:lnTo>
                <a:lnTo>
                  <a:pt x="274" y="164"/>
                </a:lnTo>
                <a:lnTo>
                  <a:pt x="277" y="161"/>
                </a:lnTo>
                <a:lnTo>
                  <a:pt x="279" y="159"/>
                </a:lnTo>
                <a:lnTo>
                  <a:pt x="281" y="157"/>
                </a:lnTo>
                <a:lnTo>
                  <a:pt x="284" y="154"/>
                </a:lnTo>
                <a:lnTo>
                  <a:pt x="286" y="152"/>
                </a:lnTo>
                <a:lnTo>
                  <a:pt x="289" y="150"/>
                </a:lnTo>
                <a:lnTo>
                  <a:pt x="291" y="147"/>
                </a:lnTo>
                <a:lnTo>
                  <a:pt x="291" y="145"/>
                </a:lnTo>
                <a:lnTo>
                  <a:pt x="293" y="142"/>
                </a:lnTo>
                <a:lnTo>
                  <a:pt x="296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1" y="126"/>
                </a:lnTo>
                <a:lnTo>
                  <a:pt x="303" y="121"/>
                </a:lnTo>
                <a:lnTo>
                  <a:pt x="303" y="114"/>
                </a:lnTo>
                <a:lnTo>
                  <a:pt x="306" y="111"/>
                </a:lnTo>
                <a:lnTo>
                  <a:pt x="306" y="99"/>
                </a:lnTo>
                <a:lnTo>
                  <a:pt x="308" y="94"/>
                </a:lnTo>
                <a:lnTo>
                  <a:pt x="308" y="94"/>
                </a:lnTo>
                <a:close/>
              </a:path>
              <a:path w="391" h="170">
                <a:moveTo>
                  <a:pt x="341" y="92"/>
                </a:moveTo>
                <a:lnTo>
                  <a:pt x="330" y="94"/>
                </a:lnTo>
                <a:lnTo>
                  <a:pt x="330" y="104"/>
                </a:lnTo>
                <a:lnTo>
                  <a:pt x="327" y="111"/>
                </a:lnTo>
                <a:lnTo>
                  <a:pt x="327" y="135"/>
                </a:lnTo>
                <a:lnTo>
                  <a:pt x="325" y="138"/>
                </a:lnTo>
                <a:lnTo>
                  <a:pt x="325" y="147"/>
                </a:lnTo>
                <a:lnTo>
                  <a:pt x="322" y="150"/>
                </a:lnTo>
                <a:lnTo>
                  <a:pt x="322" y="152"/>
                </a:lnTo>
                <a:lnTo>
                  <a:pt x="320" y="152"/>
                </a:lnTo>
                <a:lnTo>
                  <a:pt x="332" y="152"/>
                </a:lnTo>
                <a:lnTo>
                  <a:pt x="332" y="150"/>
                </a:lnTo>
                <a:lnTo>
                  <a:pt x="332" y="145"/>
                </a:lnTo>
                <a:lnTo>
                  <a:pt x="334" y="140"/>
                </a:lnTo>
                <a:lnTo>
                  <a:pt x="334" y="138"/>
                </a:lnTo>
                <a:lnTo>
                  <a:pt x="334" y="121"/>
                </a:lnTo>
                <a:lnTo>
                  <a:pt x="337" y="116"/>
                </a:lnTo>
                <a:lnTo>
                  <a:pt x="337" y="99"/>
                </a:lnTo>
                <a:lnTo>
                  <a:pt x="341" y="92"/>
                </a:lnTo>
                <a:lnTo>
                  <a:pt x="341" y="92"/>
                </a:lnTo>
                <a:close/>
              </a:path>
              <a:path w="391" h="170">
                <a:moveTo>
                  <a:pt x="334" y="85"/>
                </a:moveTo>
                <a:lnTo>
                  <a:pt x="330" y="92"/>
                </a:lnTo>
                <a:lnTo>
                  <a:pt x="270" y="92"/>
                </a:lnTo>
                <a:lnTo>
                  <a:pt x="274" y="97"/>
                </a:lnTo>
                <a:lnTo>
                  <a:pt x="279" y="94"/>
                </a:lnTo>
                <a:lnTo>
                  <a:pt x="330" y="94"/>
                </a:lnTo>
                <a:lnTo>
                  <a:pt x="341" y="92"/>
                </a:lnTo>
                <a:lnTo>
                  <a:pt x="334" y="85"/>
                </a:lnTo>
                <a:lnTo>
                  <a:pt x="334" y="85"/>
                </a:lnTo>
                <a:close/>
              </a:path>
              <a:path w="391" h="170">
                <a:moveTo>
                  <a:pt x="298" y="61"/>
                </a:moveTo>
                <a:lnTo>
                  <a:pt x="298" y="92"/>
                </a:lnTo>
                <a:lnTo>
                  <a:pt x="308" y="92"/>
                </a:lnTo>
                <a:lnTo>
                  <a:pt x="308" y="70"/>
                </a:lnTo>
                <a:lnTo>
                  <a:pt x="313" y="68"/>
                </a:lnTo>
                <a:lnTo>
                  <a:pt x="298" y="61"/>
                </a:lnTo>
                <a:lnTo>
                  <a:pt x="298" y="61"/>
                </a:lnTo>
                <a:close/>
              </a:path>
              <a:path w="391" h="170">
                <a:moveTo>
                  <a:pt x="281" y="56"/>
                </a:moveTo>
                <a:lnTo>
                  <a:pt x="281" y="68"/>
                </a:lnTo>
                <a:lnTo>
                  <a:pt x="291" y="63"/>
                </a:lnTo>
                <a:lnTo>
                  <a:pt x="291" y="56"/>
                </a:lnTo>
                <a:lnTo>
                  <a:pt x="325" y="56"/>
                </a:lnTo>
                <a:lnTo>
                  <a:pt x="281" y="56"/>
                </a:lnTo>
                <a:lnTo>
                  <a:pt x="281" y="56"/>
                </a:lnTo>
                <a:close/>
              </a:path>
              <a:path w="391" h="170">
                <a:moveTo>
                  <a:pt x="349" y="27"/>
                </a:moveTo>
                <a:lnTo>
                  <a:pt x="349" y="118"/>
                </a:lnTo>
                <a:lnTo>
                  <a:pt x="349" y="123"/>
                </a:lnTo>
                <a:lnTo>
                  <a:pt x="349" y="130"/>
                </a:lnTo>
                <a:lnTo>
                  <a:pt x="358" y="123"/>
                </a:lnTo>
                <a:lnTo>
                  <a:pt x="358" y="114"/>
                </a:lnTo>
                <a:lnTo>
                  <a:pt x="356" y="109"/>
                </a:lnTo>
                <a:lnTo>
                  <a:pt x="356" y="41"/>
                </a:lnTo>
                <a:lnTo>
                  <a:pt x="361" y="37"/>
                </a:lnTo>
                <a:lnTo>
                  <a:pt x="349" y="27"/>
                </a:lnTo>
                <a:lnTo>
                  <a:pt x="349" y="27"/>
                </a:lnTo>
                <a:close/>
              </a:path>
              <a:path w="391" h="170">
                <a:moveTo>
                  <a:pt x="281" y="15"/>
                </a:moveTo>
                <a:lnTo>
                  <a:pt x="281" y="22"/>
                </a:lnTo>
                <a:lnTo>
                  <a:pt x="284" y="27"/>
                </a:lnTo>
                <a:lnTo>
                  <a:pt x="284" y="49"/>
                </a:lnTo>
                <a:lnTo>
                  <a:pt x="281" y="54"/>
                </a:lnTo>
                <a:lnTo>
                  <a:pt x="281" y="56"/>
                </a:lnTo>
                <a:lnTo>
                  <a:pt x="325" y="56"/>
                </a:lnTo>
                <a:lnTo>
                  <a:pt x="325" y="66"/>
                </a:lnTo>
                <a:lnTo>
                  <a:pt x="332" y="61"/>
                </a:lnTo>
                <a:lnTo>
                  <a:pt x="332" y="54"/>
                </a:lnTo>
                <a:lnTo>
                  <a:pt x="291" y="51"/>
                </a:lnTo>
                <a:lnTo>
                  <a:pt x="291" y="18"/>
                </a:lnTo>
                <a:lnTo>
                  <a:pt x="325" y="18"/>
                </a:lnTo>
                <a:lnTo>
                  <a:pt x="281" y="15"/>
                </a:lnTo>
                <a:lnTo>
                  <a:pt x="281" y="15"/>
                </a:lnTo>
                <a:close/>
              </a:path>
              <a:path w="391" h="170">
                <a:moveTo>
                  <a:pt x="281" y="6"/>
                </a:moveTo>
                <a:lnTo>
                  <a:pt x="281" y="15"/>
                </a:lnTo>
                <a:lnTo>
                  <a:pt x="325" y="18"/>
                </a:lnTo>
                <a:lnTo>
                  <a:pt x="325" y="51"/>
                </a:lnTo>
                <a:lnTo>
                  <a:pt x="291" y="51"/>
                </a:lnTo>
                <a:lnTo>
                  <a:pt x="332" y="54"/>
                </a:lnTo>
                <a:lnTo>
                  <a:pt x="332" y="20"/>
                </a:lnTo>
                <a:lnTo>
                  <a:pt x="337" y="15"/>
                </a:lnTo>
                <a:lnTo>
                  <a:pt x="291" y="13"/>
                </a:lnTo>
                <a:lnTo>
                  <a:pt x="281" y="6"/>
                </a:lnTo>
                <a:lnTo>
                  <a:pt x="281" y="6"/>
                </a:lnTo>
                <a:close/>
              </a:path>
              <a:path w="391" h="170">
                <a:moveTo>
                  <a:pt x="327" y="6"/>
                </a:moveTo>
                <a:lnTo>
                  <a:pt x="322" y="13"/>
                </a:lnTo>
                <a:lnTo>
                  <a:pt x="291" y="13"/>
                </a:lnTo>
                <a:lnTo>
                  <a:pt x="337" y="15"/>
                </a:lnTo>
                <a:lnTo>
                  <a:pt x="327" y="6"/>
                </a:lnTo>
                <a:lnTo>
                  <a:pt x="327" y="6"/>
                </a:lnTo>
                <a:close/>
              </a:path>
              <a:path w="391" h="170">
                <a:moveTo>
                  <a:pt x="375" y="1"/>
                </a:moveTo>
                <a:lnTo>
                  <a:pt x="375" y="6"/>
                </a:lnTo>
                <a:lnTo>
                  <a:pt x="378" y="10"/>
                </a:lnTo>
                <a:lnTo>
                  <a:pt x="378" y="147"/>
                </a:lnTo>
                <a:lnTo>
                  <a:pt x="375" y="150"/>
                </a:lnTo>
                <a:lnTo>
                  <a:pt x="375" y="152"/>
                </a:lnTo>
                <a:lnTo>
                  <a:pt x="373" y="152"/>
                </a:lnTo>
                <a:lnTo>
                  <a:pt x="385" y="154"/>
                </a:lnTo>
                <a:lnTo>
                  <a:pt x="385" y="15"/>
                </a:lnTo>
                <a:lnTo>
                  <a:pt x="390" y="8"/>
                </a:lnTo>
                <a:lnTo>
                  <a:pt x="375" y="1"/>
                </a:lnTo>
                <a:lnTo>
                  <a:pt x="375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48" name="path 12748"/>
          <p:cNvSpPr/>
          <p:nvPr/>
        </p:nvSpPr>
        <p:spPr>
          <a:xfrm>
            <a:off x="13357097" y="9941306"/>
            <a:ext cx="243839" cy="109728"/>
          </a:xfrm>
          <a:custGeom>
            <a:avLst/>
            <a:gdLst/>
            <a:ahLst/>
            <a:cxnLst/>
            <a:rect l="0" t="0" r="0" b="0"/>
            <a:pathLst>
              <a:path w="383" h="172">
                <a:moveTo>
                  <a:pt x="82" y="142"/>
                </a:moveTo>
                <a:lnTo>
                  <a:pt x="75" y="145"/>
                </a:lnTo>
                <a:lnTo>
                  <a:pt x="75" y="164"/>
                </a:lnTo>
                <a:lnTo>
                  <a:pt x="82" y="159"/>
                </a:lnTo>
                <a:lnTo>
                  <a:pt x="82" y="142"/>
                </a:lnTo>
                <a:lnTo>
                  <a:pt x="82" y="142"/>
                </a:lnTo>
                <a:close/>
              </a:path>
              <a:path w="383" h="172">
                <a:moveTo>
                  <a:pt x="1" y="78"/>
                </a:moveTo>
                <a:lnTo>
                  <a:pt x="1" y="142"/>
                </a:lnTo>
                <a:lnTo>
                  <a:pt x="10" y="142"/>
                </a:lnTo>
                <a:lnTo>
                  <a:pt x="10" y="78"/>
                </a:lnTo>
                <a:lnTo>
                  <a:pt x="75" y="78"/>
                </a:lnTo>
                <a:lnTo>
                  <a:pt x="1" y="78"/>
                </a:lnTo>
                <a:lnTo>
                  <a:pt x="1" y="78"/>
                </a:lnTo>
                <a:close/>
              </a:path>
              <a:path w="383" h="172">
                <a:moveTo>
                  <a:pt x="1" y="18"/>
                </a:moveTo>
                <a:lnTo>
                  <a:pt x="1" y="78"/>
                </a:lnTo>
                <a:lnTo>
                  <a:pt x="10" y="73"/>
                </a:lnTo>
                <a:lnTo>
                  <a:pt x="10" y="18"/>
                </a:lnTo>
                <a:lnTo>
                  <a:pt x="75" y="18"/>
                </a:lnTo>
                <a:lnTo>
                  <a:pt x="1" y="18"/>
                </a:lnTo>
                <a:lnTo>
                  <a:pt x="1" y="18"/>
                </a:lnTo>
                <a:close/>
              </a:path>
              <a:path w="383" h="172">
                <a:moveTo>
                  <a:pt x="1" y="8"/>
                </a:moveTo>
                <a:lnTo>
                  <a:pt x="1" y="18"/>
                </a:lnTo>
                <a:lnTo>
                  <a:pt x="75" y="18"/>
                </a:lnTo>
                <a:lnTo>
                  <a:pt x="75" y="73"/>
                </a:lnTo>
                <a:lnTo>
                  <a:pt x="10" y="73"/>
                </a:lnTo>
                <a:lnTo>
                  <a:pt x="1" y="78"/>
                </a:lnTo>
                <a:lnTo>
                  <a:pt x="75" y="78"/>
                </a:lnTo>
                <a:lnTo>
                  <a:pt x="75" y="142"/>
                </a:lnTo>
                <a:lnTo>
                  <a:pt x="1" y="142"/>
                </a:lnTo>
                <a:lnTo>
                  <a:pt x="1" y="147"/>
                </a:lnTo>
                <a:lnTo>
                  <a:pt x="1" y="166"/>
                </a:lnTo>
                <a:lnTo>
                  <a:pt x="10" y="159"/>
                </a:lnTo>
                <a:lnTo>
                  <a:pt x="10" y="145"/>
                </a:lnTo>
                <a:lnTo>
                  <a:pt x="75" y="145"/>
                </a:lnTo>
                <a:lnTo>
                  <a:pt x="82" y="142"/>
                </a:lnTo>
                <a:lnTo>
                  <a:pt x="82" y="128"/>
                </a:lnTo>
                <a:lnTo>
                  <a:pt x="82" y="123"/>
                </a:lnTo>
                <a:lnTo>
                  <a:pt x="82" y="20"/>
                </a:lnTo>
                <a:lnTo>
                  <a:pt x="87" y="15"/>
                </a:lnTo>
                <a:lnTo>
                  <a:pt x="10" y="15"/>
                </a:lnTo>
                <a:lnTo>
                  <a:pt x="1" y="8"/>
                </a:lnTo>
                <a:lnTo>
                  <a:pt x="1" y="8"/>
                </a:lnTo>
                <a:close/>
              </a:path>
              <a:path w="383" h="172">
                <a:moveTo>
                  <a:pt x="78" y="8"/>
                </a:moveTo>
                <a:lnTo>
                  <a:pt x="73" y="15"/>
                </a:lnTo>
                <a:lnTo>
                  <a:pt x="10" y="15"/>
                </a:lnTo>
                <a:lnTo>
                  <a:pt x="87" y="15"/>
                </a:lnTo>
                <a:lnTo>
                  <a:pt x="78" y="8"/>
                </a:lnTo>
                <a:lnTo>
                  <a:pt x="78" y="8"/>
                </a:lnTo>
                <a:close/>
              </a:path>
              <a:path w="383" h="172">
                <a:moveTo>
                  <a:pt x="351" y="152"/>
                </a:moveTo>
                <a:lnTo>
                  <a:pt x="351" y="154"/>
                </a:lnTo>
                <a:lnTo>
                  <a:pt x="366" y="152"/>
                </a:lnTo>
                <a:lnTo>
                  <a:pt x="351" y="152"/>
                </a:lnTo>
                <a:lnTo>
                  <a:pt x="351" y="152"/>
                </a:lnTo>
                <a:close/>
              </a:path>
              <a:path w="383" h="172">
                <a:moveTo>
                  <a:pt x="303" y="118"/>
                </a:moveTo>
                <a:lnTo>
                  <a:pt x="301" y="121"/>
                </a:lnTo>
                <a:lnTo>
                  <a:pt x="303" y="121"/>
                </a:lnTo>
                <a:lnTo>
                  <a:pt x="306" y="125"/>
                </a:lnTo>
                <a:lnTo>
                  <a:pt x="306" y="128"/>
                </a:lnTo>
                <a:lnTo>
                  <a:pt x="308" y="133"/>
                </a:lnTo>
                <a:lnTo>
                  <a:pt x="310" y="135"/>
                </a:lnTo>
                <a:lnTo>
                  <a:pt x="310" y="138"/>
                </a:lnTo>
                <a:lnTo>
                  <a:pt x="313" y="140"/>
                </a:lnTo>
                <a:lnTo>
                  <a:pt x="313" y="145"/>
                </a:lnTo>
                <a:lnTo>
                  <a:pt x="315" y="147"/>
                </a:lnTo>
                <a:lnTo>
                  <a:pt x="315" y="150"/>
                </a:lnTo>
                <a:lnTo>
                  <a:pt x="318" y="150"/>
                </a:lnTo>
                <a:lnTo>
                  <a:pt x="318" y="145"/>
                </a:lnTo>
                <a:lnTo>
                  <a:pt x="320" y="142"/>
                </a:lnTo>
                <a:lnTo>
                  <a:pt x="320" y="135"/>
                </a:lnTo>
                <a:lnTo>
                  <a:pt x="318" y="133"/>
                </a:lnTo>
                <a:lnTo>
                  <a:pt x="318" y="130"/>
                </a:lnTo>
                <a:lnTo>
                  <a:pt x="315" y="130"/>
                </a:lnTo>
                <a:lnTo>
                  <a:pt x="315" y="128"/>
                </a:lnTo>
                <a:lnTo>
                  <a:pt x="313" y="125"/>
                </a:lnTo>
                <a:lnTo>
                  <a:pt x="310" y="123"/>
                </a:lnTo>
                <a:lnTo>
                  <a:pt x="306" y="121"/>
                </a:lnTo>
                <a:lnTo>
                  <a:pt x="303" y="118"/>
                </a:lnTo>
                <a:lnTo>
                  <a:pt x="303" y="118"/>
                </a:lnTo>
                <a:close/>
              </a:path>
              <a:path w="383" h="172">
                <a:moveTo>
                  <a:pt x="284" y="116"/>
                </a:moveTo>
                <a:lnTo>
                  <a:pt x="284" y="121"/>
                </a:lnTo>
                <a:lnTo>
                  <a:pt x="281" y="123"/>
                </a:lnTo>
                <a:lnTo>
                  <a:pt x="281" y="125"/>
                </a:lnTo>
                <a:lnTo>
                  <a:pt x="279" y="130"/>
                </a:lnTo>
                <a:lnTo>
                  <a:pt x="277" y="133"/>
                </a:lnTo>
                <a:lnTo>
                  <a:pt x="277" y="135"/>
                </a:lnTo>
                <a:lnTo>
                  <a:pt x="274" y="140"/>
                </a:lnTo>
                <a:lnTo>
                  <a:pt x="274" y="142"/>
                </a:lnTo>
                <a:lnTo>
                  <a:pt x="272" y="145"/>
                </a:lnTo>
                <a:lnTo>
                  <a:pt x="270" y="147"/>
                </a:lnTo>
                <a:lnTo>
                  <a:pt x="267" y="150"/>
                </a:lnTo>
                <a:lnTo>
                  <a:pt x="265" y="154"/>
                </a:lnTo>
                <a:lnTo>
                  <a:pt x="265" y="157"/>
                </a:lnTo>
                <a:lnTo>
                  <a:pt x="262" y="159"/>
                </a:lnTo>
                <a:lnTo>
                  <a:pt x="260" y="162"/>
                </a:lnTo>
                <a:lnTo>
                  <a:pt x="258" y="164"/>
                </a:lnTo>
                <a:lnTo>
                  <a:pt x="260" y="166"/>
                </a:lnTo>
                <a:lnTo>
                  <a:pt x="260" y="164"/>
                </a:lnTo>
                <a:lnTo>
                  <a:pt x="262" y="164"/>
                </a:lnTo>
                <a:lnTo>
                  <a:pt x="265" y="162"/>
                </a:lnTo>
                <a:lnTo>
                  <a:pt x="267" y="159"/>
                </a:lnTo>
                <a:lnTo>
                  <a:pt x="270" y="157"/>
                </a:lnTo>
                <a:lnTo>
                  <a:pt x="272" y="154"/>
                </a:lnTo>
                <a:lnTo>
                  <a:pt x="274" y="152"/>
                </a:lnTo>
                <a:lnTo>
                  <a:pt x="274" y="150"/>
                </a:lnTo>
                <a:lnTo>
                  <a:pt x="277" y="147"/>
                </a:lnTo>
                <a:lnTo>
                  <a:pt x="279" y="145"/>
                </a:lnTo>
                <a:lnTo>
                  <a:pt x="281" y="142"/>
                </a:lnTo>
                <a:lnTo>
                  <a:pt x="284" y="138"/>
                </a:lnTo>
                <a:lnTo>
                  <a:pt x="286" y="135"/>
                </a:lnTo>
                <a:lnTo>
                  <a:pt x="289" y="133"/>
                </a:lnTo>
                <a:lnTo>
                  <a:pt x="289" y="130"/>
                </a:lnTo>
                <a:lnTo>
                  <a:pt x="293" y="128"/>
                </a:lnTo>
                <a:lnTo>
                  <a:pt x="284" y="116"/>
                </a:lnTo>
                <a:lnTo>
                  <a:pt x="284" y="116"/>
                </a:lnTo>
                <a:close/>
              </a:path>
              <a:path w="383" h="172">
                <a:moveTo>
                  <a:pt x="334" y="102"/>
                </a:moveTo>
                <a:lnTo>
                  <a:pt x="334" y="114"/>
                </a:lnTo>
                <a:lnTo>
                  <a:pt x="332" y="116"/>
                </a:lnTo>
                <a:lnTo>
                  <a:pt x="332" y="125"/>
                </a:lnTo>
                <a:lnTo>
                  <a:pt x="330" y="130"/>
                </a:lnTo>
                <a:lnTo>
                  <a:pt x="330" y="133"/>
                </a:lnTo>
                <a:lnTo>
                  <a:pt x="327" y="138"/>
                </a:lnTo>
                <a:lnTo>
                  <a:pt x="327" y="140"/>
                </a:lnTo>
                <a:lnTo>
                  <a:pt x="325" y="142"/>
                </a:lnTo>
                <a:lnTo>
                  <a:pt x="325" y="147"/>
                </a:lnTo>
                <a:lnTo>
                  <a:pt x="322" y="150"/>
                </a:lnTo>
                <a:lnTo>
                  <a:pt x="320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62"/>
                </a:lnTo>
                <a:lnTo>
                  <a:pt x="313" y="164"/>
                </a:lnTo>
                <a:lnTo>
                  <a:pt x="310" y="166"/>
                </a:lnTo>
                <a:lnTo>
                  <a:pt x="308" y="169"/>
                </a:lnTo>
                <a:lnTo>
                  <a:pt x="310" y="171"/>
                </a:lnTo>
                <a:lnTo>
                  <a:pt x="310" y="171"/>
                </a:lnTo>
                <a:lnTo>
                  <a:pt x="313" y="169"/>
                </a:lnTo>
                <a:lnTo>
                  <a:pt x="315" y="166"/>
                </a:lnTo>
                <a:lnTo>
                  <a:pt x="318" y="164"/>
                </a:lnTo>
                <a:lnTo>
                  <a:pt x="320" y="162"/>
                </a:lnTo>
                <a:lnTo>
                  <a:pt x="322" y="159"/>
                </a:lnTo>
                <a:lnTo>
                  <a:pt x="322" y="157"/>
                </a:lnTo>
                <a:lnTo>
                  <a:pt x="325" y="154"/>
                </a:lnTo>
                <a:lnTo>
                  <a:pt x="327" y="152"/>
                </a:lnTo>
                <a:lnTo>
                  <a:pt x="330" y="150"/>
                </a:lnTo>
                <a:lnTo>
                  <a:pt x="332" y="147"/>
                </a:lnTo>
                <a:lnTo>
                  <a:pt x="332" y="142"/>
                </a:lnTo>
                <a:lnTo>
                  <a:pt x="334" y="140"/>
                </a:lnTo>
                <a:lnTo>
                  <a:pt x="334" y="138"/>
                </a:lnTo>
                <a:lnTo>
                  <a:pt x="337" y="135"/>
                </a:lnTo>
                <a:lnTo>
                  <a:pt x="337" y="133"/>
                </a:lnTo>
                <a:lnTo>
                  <a:pt x="339" y="128"/>
                </a:lnTo>
                <a:lnTo>
                  <a:pt x="339" y="121"/>
                </a:lnTo>
                <a:lnTo>
                  <a:pt x="341" y="118"/>
                </a:lnTo>
                <a:lnTo>
                  <a:pt x="341" y="102"/>
                </a:lnTo>
                <a:lnTo>
                  <a:pt x="370" y="102"/>
                </a:lnTo>
                <a:lnTo>
                  <a:pt x="334" y="102"/>
                </a:lnTo>
                <a:lnTo>
                  <a:pt x="334" y="102"/>
                </a:lnTo>
                <a:close/>
              </a:path>
              <a:path w="383" h="172">
                <a:moveTo>
                  <a:pt x="322" y="102"/>
                </a:moveTo>
                <a:lnTo>
                  <a:pt x="315" y="109"/>
                </a:lnTo>
                <a:lnTo>
                  <a:pt x="260" y="109"/>
                </a:lnTo>
                <a:lnTo>
                  <a:pt x="265" y="114"/>
                </a:lnTo>
                <a:lnTo>
                  <a:pt x="332" y="114"/>
                </a:lnTo>
                <a:lnTo>
                  <a:pt x="322" y="102"/>
                </a:lnTo>
                <a:lnTo>
                  <a:pt x="322" y="102"/>
                </a:lnTo>
                <a:close/>
              </a:path>
              <a:path w="383" h="172">
                <a:moveTo>
                  <a:pt x="334" y="61"/>
                </a:moveTo>
                <a:lnTo>
                  <a:pt x="334" y="102"/>
                </a:lnTo>
                <a:lnTo>
                  <a:pt x="341" y="97"/>
                </a:lnTo>
                <a:lnTo>
                  <a:pt x="341" y="92"/>
                </a:lnTo>
                <a:lnTo>
                  <a:pt x="344" y="87"/>
                </a:lnTo>
                <a:lnTo>
                  <a:pt x="344" y="61"/>
                </a:lnTo>
                <a:lnTo>
                  <a:pt x="370" y="61"/>
                </a:lnTo>
                <a:lnTo>
                  <a:pt x="334" y="61"/>
                </a:lnTo>
                <a:lnTo>
                  <a:pt x="334" y="61"/>
                </a:lnTo>
                <a:close/>
              </a:path>
              <a:path w="383" h="172">
                <a:moveTo>
                  <a:pt x="286" y="37"/>
                </a:moveTo>
                <a:lnTo>
                  <a:pt x="277" y="37"/>
                </a:lnTo>
                <a:lnTo>
                  <a:pt x="277" y="109"/>
                </a:lnTo>
                <a:lnTo>
                  <a:pt x="286" y="109"/>
                </a:lnTo>
                <a:lnTo>
                  <a:pt x="286" y="87"/>
                </a:lnTo>
                <a:lnTo>
                  <a:pt x="308" y="87"/>
                </a:lnTo>
                <a:lnTo>
                  <a:pt x="286" y="82"/>
                </a:lnTo>
                <a:lnTo>
                  <a:pt x="286" y="61"/>
                </a:lnTo>
                <a:lnTo>
                  <a:pt x="308" y="61"/>
                </a:lnTo>
                <a:lnTo>
                  <a:pt x="286" y="56"/>
                </a:lnTo>
                <a:lnTo>
                  <a:pt x="286" y="37"/>
                </a:lnTo>
                <a:lnTo>
                  <a:pt x="286" y="37"/>
                </a:lnTo>
                <a:close/>
              </a:path>
              <a:path w="383" h="172">
                <a:moveTo>
                  <a:pt x="315" y="37"/>
                </a:moveTo>
                <a:lnTo>
                  <a:pt x="308" y="37"/>
                </a:lnTo>
                <a:lnTo>
                  <a:pt x="308" y="56"/>
                </a:lnTo>
                <a:lnTo>
                  <a:pt x="286" y="56"/>
                </a:lnTo>
                <a:lnTo>
                  <a:pt x="308" y="61"/>
                </a:lnTo>
                <a:lnTo>
                  <a:pt x="308" y="82"/>
                </a:lnTo>
                <a:lnTo>
                  <a:pt x="286" y="82"/>
                </a:lnTo>
                <a:lnTo>
                  <a:pt x="308" y="87"/>
                </a:lnTo>
                <a:lnTo>
                  <a:pt x="308" y="109"/>
                </a:lnTo>
                <a:lnTo>
                  <a:pt x="315" y="109"/>
                </a:lnTo>
                <a:lnTo>
                  <a:pt x="315" y="37"/>
                </a:lnTo>
                <a:lnTo>
                  <a:pt x="315" y="37"/>
                </a:lnTo>
                <a:close/>
              </a:path>
              <a:path w="383" h="172">
                <a:moveTo>
                  <a:pt x="322" y="25"/>
                </a:moveTo>
                <a:lnTo>
                  <a:pt x="318" y="32"/>
                </a:lnTo>
                <a:lnTo>
                  <a:pt x="260" y="32"/>
                </a:lnTo>
                <a:lnTo>
                  <a:pt x="265" y="39"/>
                </a:lnTo>
                <a:lnTo>
                  <a:pt x="272" y="37"/>
                </a:lnTo>
                <a:lnTo>
                  <a:pt x="332" y="37"/>
                </a:lnTo>
                <a:lnTo>
                  <a:pt x="322" y="25"/>
                </a:lnTo>
                <a:lnTo>
                  <a:pt x="322" y="25"/>
                </a:lnTo>
                <a:close/>
              </a:path>
              <a:path w="383" h="172">
                <a:moveTo>
                  <a:pt x="334" y="18"/>
                </a:moveTo>
                <a:lnTo>
                  <a:pt x="334" y="61"/>
                </a:lnTo>
                <a:lnTo>
                  <a:pt x="344" y="56"/>
                </a:lnTo>
                <a:lnTo>
                  <a:pt x="344" y="20"/>
                </a:lnTo>
                <a:lnTo>
                  <a:pt x="370" y="20"/>
                </a:lnTo>
                <a:lnTo>
                  <a:pt x="334" y="18"/>
                </a:lnTo>
                <a:lnTo>
                  <a:pt x="334" y="18"/>
                </a:lnTo>
                <a:close/>
              </a:path>
              <a:path w="383" h="172">
                <a:moveTo>
                  <a:pt x="334" y="8"/>
                </a:moveTo>
                <a:lnTo>
                  <a:pt x="334" y="18"/>
                </a:lnTo>
                <a:lnTo>
                  <a:pt x="370" y="20"/>
                </a:lnTo>
                <a:lnTo>
                  <a:pt x="370" y="56"/>
                </a:lnTo>
                <a:lnTo>
                  <a:pt x="344" y="56"/>
                </a:lnTo>
                <a:lnTo>
                  <a:pt x="334" y="61"/>
                </a:lnTo>
                <a:lnTo>
                  <a:pt x="370" y="61"/>
                </a:lnTo>
                <a:lnTo>
                  <a:pt x="370" y="97"/>
                </a:lnTo>
                <a:lnTo>
                  <a:pt x="341" y="97"/>
                </a:lnTo>
                <a:lnTo>
                  <a:pt x="334" y="102"/>
                </a:lnTo>
                <a:lnTo>
                  <a:pt x="370" y="102"/>
                </a:lnTo>
                <a:lnTo>
                  <a:pt x="370" y="145"/>
                </a:lnTo>
                <a:lnTo>
                  <a:pt x="370" y="147"/>
                </a:lnTo>
                <a:lnTo>
                  <a:pt x="368" y="150"/>
                </a:lnTo>
                <a:lnTo>
                  <a:pt x="368" y="152"/>
                </a:lnTo>
                <a:lnTo>
                  <a:pt x="366" y="152"/>
                </a:lnTo>
                <a:lnTo>
                  <a:pt x="351" y="154"/>
                </a:lnTo>
                <a:lnTo>
                  <a:pt x="353" y="154"/>
                </a:lnTo>
                <a:lnTo>
                  <a:pt x="356" y="157"/>
                </a:lnTo>
                <a:lnTo>
                  <a:pt x="358" y="159"/>
                </a:lnTo>
                <a:lnTo>
                  <a:pt x="361" y="159"/>
                </a:lnTo>
                <a:lnTo>
                  <a:pt x="363" y="162"/>
                </a:lnTo>
                <a:lnTo>
                  <a:pt x="366" y="164"/>
                </a:lnTo>
                <a:lnTo>
                  <a:pt x="366" y="166"/>
                </a:lnTo>
                <a:lnTo>
                  <a:pt x="366" y="169"/>
                </a:lnTo>
                <a:lnTo>
                  <a:pt x="368" y="166"/>
                </a:lnTo>
                <a:lnTo>
                  <a:pt x="370" y="166"/>
                </a:lnTo>
                <a:lnTo>
                  <a:pt x="373" y="164"/>
                </a:lnTo>
                <a:lnTo>
                  <a:pt x="375" y="162"/>
                </a:lnTo>
                <a:lnTo>
                  <a:pt x="375" y="159"/>
                </a:lnTo>
                <a:lnTo>
                  <a:pt x="378" y="154"/>
                </a:lnTo>
                <a:lnTo>
                  <a:pt x="378" y="22"/>
                </a:lnTo>
                <a:lnTo>
                  <a:pt x="382" y="18"/>
                </a:lnTo>
                <a:lnTo>
                  <a:pt x="344" y="15"/>
                </a:lnTo>
                <a:lnTo>
                  <a:pt x="334" y="8"/>
                </a:lnTo>
                <a:lnTo>
                  <a:pt x="334" y="8"/>
                </a:lnTo>
                <a:close/>
              </a:path>
              <a:path w="383" h="172">
                <a:moveTo>
                  <a:pt x="373" y="8"/>
                </a:moveTo>
                <a:lnTo>
                  <a:pt x="368" y="15"/>
                </a:lnTo>
                <a:lnTo>
                  <a:pt x="344" y="15"/>
                </a:lnTo>
                <a:lnTo>
                  <a:pt x="382" y="18"/>
                </a:lnTo>
                <a:lnTo>
                  <a:pt x="373" y="8"/>
                </a:lnTo>
                <a:lnTo>
                  <a:pt x="373" y="8"/>
                </a:lnTo>
                <a:close/>
              </a:path>
              <a:path w="383" h="172">
                <a:moveTo>
                  <a:pt x="308" y="1"/>
                </a:moveTo>
                <a:lnTo>
                  <a:pt x="308" y="32"/>
                </a:lnTo>
                <a:lnTo>
                  <a:pt x="286" y="32"/>
                </a:lnTo>
                <a:lnTo>
                  <a:pt x="277" y="32"/>
                </a:lnTo>
                <a:lnTo>
                  <a:pt x="315" y="32"/>
                </a:lnTo>
                <a:lnTo>
                  <a:pt x="315" y="15"/>
                </a:lnTo>
                <a:lnTo>
                  <a:pt x="320" y="10"/>
                </a:lnTo>
                <a:lnTo>
                  <a:pt x="308" y="1"/>
                </a:lnTo>
                <a:lnTo>
                  <a:pt x="308" y="1"/>
                </a:lnTo>
                <a:close/>
              </a:path>
              <a:path w="383" h="172">
                <a:moveTo>
                  <a:pt x="277" y="1"/>
                </a:moveTo>
                <a:lnTo>
                  <a:pt x="277" y="32"/>
                </a:lnTo>
                <a:lnTo>
                  <a:pt x="286" y="32"/>
                </a:lnTo>
                <a:lnTo>
                  <a:pt x="286" y="15"/>
                </a:lnTo>
                <a:lnTo>
                  <a:pt x="289" y="10"/>
                </a:lnTo>
                <a:lnTo>
                  <a:pt x="277" y="1"/>
                </a:lnTo>
                <a:lnTo>
                  <a:pt x="2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50" name="path 12750"/>
          <p:cNvSpPr/>
          <p:nvPr/>
        </p:nvSpPr>
        <p:spPr>
          <a:xfrm>
            <a:off x="8522970" y="9345421"/>
            <a:ext cx="205739" cy="111251"/>
          </a:xfrm>
          <a:custGeom>
            <a:avLst/>
            <a:gdLst/>
            <a:ahLst/>
            <a:cxnLst/>
            <a:rect l="0" t="0" r="0" b="0"/>
            <a:pathLst>
              <a:path w="323" h="175">
                <a:moveTo>
                  <a:pt x="75" y="130"/>
                </a:moveTo>
                <a:lnTo>
                  <a:pt x="65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7" y="140"/>
                </a:lnTo>
                <a:lnTo>
                  <a:pt x="80" y="142"/>
                </a:lnTo>
                <a:lnTo>
                  <a:pt x="82" y="145"/>
                </a:lnTo>
                <a:lnTo>
                  <a:pt x="87" y="147"/>
                </a:lnTo>
                <a:lnTo>
                  <a:pt x="89" y="147"/>
                </a:lnTo>
                <a:lnTo>
                  <a:pt x="89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1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6"/>
                </a:lnTo>
                <a:lnTo>
                  <a:pt x="113" y="161"/>
                </a:lnTo>
                <a:lnTo>
                  <a:pt x="111" y="159"/>
                </a:lnTo>
                <a:lnTo>
                  <a:pt x="111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1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89" y="138"/>
                </a:lnTo>
                <a:lnTo>
                  <a:pt x="87" y="135"/>
                </a:lnTo>
                <a:lnTo>
                  <a:pt x="85" y="135"/>
                </a:lnTo>
                <a:lnTo>
                  <a:pt x="80" y="133"/>
                </a:lnTo>
                <a:lnTo>
                  <a:pt x="77" y="133"/>
                </a:lnTo>
                <a:lnTo>
                  <a:pt x="75" y="130"/>
                </a:lnTo>
                <a:lnTo>
                  <a:pt x="75" y="130"/>
                </a:lnTo>
                <a:close/>
              </a:path>
              <a:path w="32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61" y="123"/>
                </a:lnTo>
                <a:lnTo>
                  <a:pt x="58" y="125"/>
                </a:lnTo>
                <a:lnTo>
                  <a:pt x="58" y="128"/>
                </a:lnTo>
                <a:lnTo>
                  <a:pt x="56" y="133"/>
                </a:lnTo>
                <a:lnTo>
                  <a:pt x="53" y="135"/>
                </a:lnTo>
                <a:lnTo>
                  <a:pt x="53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1" y="150"/>
                </a:lnTo>
                <a:lnTo>
                  <a:pt x="39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29" y="159"/>
                </a:lnTo>
                <a:lnTo>
                  <a:pt x="27" y="161"/>
                </a:lnTo>
                <a:lnTo>
                  <a:pt x="25" y="161"/>
                </a:lnTo>
                <a:lnTo>
                  <a:pt x="22" y="164"/>
                </a:lnTo>
                <a:lnTo>
                  <a:pt x="17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5" y="171"/>
                </a:lnTo>
                <a:lnTo>
                  <a:pt x="15" y="171"/>
                </a:lnTo>
                <a:lnTo>
                  <a:pt x="17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29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3" y="150"/>
                </a:lnTo>
                <a:lnTo>
                  <a:pt x="56" y="147"/>
                </a:lnTo>
                <a:lnTo>
                  <a:pt x="58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5" y="130"/>
                </a:lnTo>
                <a:lnTo>
                  <a:pt x="75" y="130"/>
                </a:lnTo>
                <a:lnTo>
                  <a:pt x="70" y="130"/>
                </a:lnTo>
                <a:lnTo>
                  <a:pt x="65" y="128"/>
                </a:lnTo>
                <a:lnTo>
                  <a:pt x="68" y="125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23" h="175">
                <a:moveTo>
                  <a:pt x="113" y="101"/>
                </a:moveTo>
                <a:lnTo>
                  <a:pt x="104" y="111"/>
                </a:lnTo>
                <a:lnTo>
                  <a:pt x="1" y="111"/>
                </a:lnTo>
                <a:lnTo>
                  <a:pt x="5" y="118"/>
                </a:lnTo>
                <a:lnTo>
                  <a:pt x="8" y="118"/>
                </a:lnTo>
                <a:lnTo>
                  <a:pt x="10" y="116"/>
                </a:lnTo>
                <a:lnTo>
                  <a:pt x="125" y="116"/>
                </a:lnTo>
                <a:lnTo>
                  <a:pt x="113" y="101"/>
                </a:lnTo>
                <a:lnTo>
                  <a:pt x="113" y="101"/>
                </a:lnTo>
                <a:close/>
              </a:path>
              <a:path w="323" h="175">
                <a:moveTo>
                  <a:pt x="20" y="75"/>
                </a:moveTo>
                <a:lnTo>
                  <a:pt x="17" y="78"/>
                </a:lnTo>
                <a:lnTo>
                  <a:pt x="20" y="78"/>
                </a:lnTo>
                <a:lnTo>
                  <a:pt x="22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29" y="94"/>
                </a:lnTo>
                <a:lnTo>
                  <a:pt x="29" y="97"/>
                </a:lnTo>
                <a:lnTo>
                  <a:pt x="32" y="99"/>
                </a:lnTo>
                <a:lnTo>
                  <a:pt x="32" y="101"/>
                </a:lnTo>
                <a:lnTo>
                  <a:pt x="34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101"/>
                </a:lnTo>
                <a:lnTo>
                  <a:pt x="41" y="97"/>
                </a:lnTo>
                <a:lnTo>
                  <a:pt x="39" y="9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29" y="82"/>
                </a:lnTo>
                <a:lnTo>
                  <a:pt x="27" y="80"/>
                </a:lnTo>
                <a:lnTo>
                  <a:pt x="25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23" h="175">
                <a:moveTo>
                  <a:pt x="34" y="49"/>
                </a:moveTo>
                <a:lnTo>
                  <a:pt x="34" y="51"/>
                </a:lnTo>
                <a:lnTo>
                  <a:pt x="37" y="56"/>
                </a:lnTo>
                <a:lnTo>
                  <a:pt x="39" y="58"/>
                </a:lnTo>
                <a:lnTo>
                  <a:pt x="39" y="61"/>
                </a:lnTo>
                <a:lnTo>
                  <a:pt x="41" y="63"/>
                </a:lnTo>
                <a:lnTo>
                  <a:pt x="44" y="68"/>
                </a:lnTo>
                <a:lnTo>
                  <a:pt x="44" y="70"/>
                </a:lnTo>
                <a:lnTo>
                  <a:pt x="46" y="73"/>
                </a:lnTo>
                <a:lnTo>
                  <a:pt x="46" y="75"/>
                </a:lnTo>
                <a:lnTo>
                  <a:pt x="49" y="80"/>
                </a:lnTo>
                <a:lnTo>
                  <a:pt x="51" y="80"/>
                </a:lnTo>
                <a:lnTo>
                  <a:pt x="51" y="75"/>
                </a:lnTo>
                <a:lnTo>
                  <a:pt x="53" y="70"/>
                </a:lnTo>
                <a:lnTo>
                  <a:pt x="53" y="63"/>
                </a:lnTo>
                <a:lnTo>
                  <a:pt x="51" y="61"/>
                </a:lnTo>
                <a:lnTo>
                  <a:pt x="51" y="58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1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23" h="175">
                <a:moveTo>
                  <a:pt x="65" y="46"/>
                </a:moveTo>
                <a:lnTo>
                  <a:pt x="65" y="94"/>
                </a:lnTo>
                <a:lnTo>
                  <a:pt x="63" y="99"/>
                </a:lnTo>
                <a:lnTo>
                  <a:pt x="63" y="111"/>
                </a:lnTo>
                <a:lnTo>
                  <a:pt x="70" y="111"/>
                </a:lnTo>
                <a:lnTo>
                  <a:pt x="70" y="109"/>
                </a:lnTo>
                <a:lnTo>
                  <a:pt x="73" y="106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5" y="46"/>
                </a:lnTo>
                <a:lnTo>
                  <a:pt x="65" y="46"/>
                </a:lnTo>
                <a:close/>
              </a:path>
              <a:path w="32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5" y="56"/>
                </a:lnTo>
                <a:lnTo>
                  <a:pt x="5" y="58"/>
                </a:lnTo>
                <a:lnTo>
                  <a:pt x="3" y="61"/>
                </a:lnTo>
                <a:lnTo>
                  <a:pt x="3" y="63"/>
                </a:lnTo>
                <a:lnTo>
                  <a:pt x="5" y="63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7" y="58"/>
                </a:lnTo>
                <a:lnTo>
                  <a:pt x="17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23" h="175">
                <a:moveTo>
                  <a:pt x="113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101" y="61"/>
                </a:lnTo>
                <a:lnTo>
                  <a:pt x="101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3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3" y="27"/>
                </a:lnTo>
                <a:lnTo>
                  <a:pt x="113" y="27"/>
                </a:lnTo>
                <a:close/>
              </a:path>
              <a:path w="323" h="175">
                <a:moveTo>
                  <a:pt x="17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7" y="37"/>
                </a:lnTo>
                <a:lnTo>
                  <a:pt x="17" y="27"/>
                </a:lnTo>
                <a:lnTo>
                  <a:pt x="17" y="27"/>
                </a:lnTo>
                <a:close/>
              </a:path>
              <a:path w="323" h="175">
                <a:moveTo>
                  <a:pt x="53" y="1"/>
                </a:moveTo>
                <a:lnTo>
                  <a:pt x="51" y="3"/>
                </a:lnTo>
                <a:lnTo>
                  <a:pt x="53" y="3"/>
                </a:lnTo>
                <a:lnTo>
                  <a:pt x="53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27"/>
                </a:lnTo>
                <a:lnTo>
                  <a:pt x="63" y="30"/>
                </a:lnTo>
                <a:lnTo>
                  <a:pt x="63" y="32"/>
                </a:lnTo>
                <a:lnTo>
                  <a:pt x="65" y="34"/>
                </a:lnTo>
                <a:lnTo>
                  <a:pt x="65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5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3" y="1"/>
                </a:lnTo>
                <a:lnTo>
                  <a:pt x="53" y="1"/>
                </a:lnTo>
                <a:close/>
              </a:path>
              <a:path w="323" h="175">
                <a:moveTo>
                  <a:pt x="248" y="154"/>
                </a:moveTo>
                <a:lnTo>
                  <a:pt x="248" y="169"/>
                </a:lnTo>
                <a:lnTo>
                  <a:pt x="257" y="166"/>
                </a:lnTo>
                <a:lnTo>
                  <a:pt x="257" y="157"/>
                </a:lnTo>
                <a:lnTo>
                  <a:pt x="310" y="157"/>
                </a:lnTo>
                <a:lnTo>
                  <a:pt x="248" y="154"/>
                </a:lnTo>
                <a:lnTo>
                  <a:pt x="248" y="154"/>
                </a:lnTo>
                <a:close/>
              </a:path>
              <a:path w="323" h="175">
                <a:moveTo>
                  <a:pt x="238" y="113"/>
                </a:moveTo>
                <a:lnTo>
                  <a:pt x="236" y="113"/>
                </a:lnTo>
                <a:lnTo>
                  <a:pt x="236" y="116"/>
                </a:lnTo>
                <a:lnTo>
                  <a:pt x="233" y="118"/>
                </a:lnTo>
                <a:lnTo>
                  <a:pt x="229" y="121"/>
                </a:lnTo>
                <a:lnTo>
                  <a:pt x="226" y="121"/>
                </a:lnTo>
                <a:lnTo>
                  <a:pt x="224" y="123"/>
                </a:lnTo>
                <a:lnTo>
                  <a:pt x="221" y="125"/>
                </a:lnTo>
                <a:lnTo>
                  <a:pt x="219" y="125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09" y="133"/>
                </a:lnTo>
                <a:lnTo>
                  <a:pt x="209" y="135"/>
                </a:lnTo>
                <a:lnTo>
                  <a:pt x="209" y="133"/>
                </a:lnTo>
                <a:lnTo>
                  <a:pt x="214" y="133"/>
                </a:lnTo>
                <a:lnTo>
                  <a:pt x="217" y="130"/>
                </a:lnTo>
                <a:lnTo>
                  <a:pt x="221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5"/>
                </a:lnTo>
                <a:lnTo>
                  <a:pt x="231" y="125"/>
                </a:lnTo>
                <a:lnTo>
                  <a:pt x="233" y="123"/>
                </a:lnTo>
                <a:lnTo>
                  <a:pt x="236" y="123"/>
                </a:lnTo>
                <a:lnTo>
                  <a:pt x="238" y="121"/>
                </a:lnTo>
                <a:lnTo>
                  <a:pt x="241" y="118"/>
                </a:lnTo>
                <a:lnTo>
                  <a:pt x="243" y="118"/>
                </a:lnTo>
                <a:lnTo>
                  <a:pt x="245" y="116"/>
                </a:lnTo>
                <a:lnTo>
                  <a:pt x="248" y="113"/>
                </a:lnTo>
                <a:lnTo>
                  <a:pt x="238" y="113"/>
                </a:lnTo>
                <a:lnTo>
                  <a:pt x="238" y="113"/>
                </a:lnTo>
                <a:close/>
              </a:path>
              <a:path w="323" h="175">
                <a:moveTo>
                  <a:pt x="245" y="106"/>
                </a:moveTo>
                <a:lnTo>
                  <a:pt x="243" y="109"/>
                </a:lnTo>
                <a:lnTo>
                  <a:pt x="241" y="111"/>
                </a:lnTo>
                <a:lnTo>
                  <a:pt x="238" y="113"/>
                </a:lnTo>
                <a:lnTo>
                  <a:pt x="248" y="113"/>
                </a:lnTo>
                <a:lnTo>
                  <a:pt x="248" y="138"/>
                </a:lnTo>
                <a:lnTo>
                  <a:pt x="248" y="154"/>
                </a:lnTo>
                <a:lnTo>
                  <a:pt x="310" y="157"/>
                </a:lnTo>
                <a:lnTo>
                  <a:pt x="310" y="169"/>
                </a:lnTo>
                <a:lnTo>
                  <a:pt x="320" y="161"/>
                </a:lnTo>
                <a:lnTo>
                  <a:pt x="320" y="154"/>
                </a:lnTo>
                <a:lnTo>
                  <a:pt x="257" y="152"/>
                </a:lnTo>
                <a:lnTo>
                  <a:pt x="257" y="109"/>
                </a:lnTo>
                <a:lnTo>
                  <a:pt x="310" y="109"/>
                </a:lnTo>
                <a:lnTo>
                  <a:pt x="245" y="106"/>
                </a:lnTo>
                <a:lnTo>
                  <a:pt x="245" y="106"/>
                </a:lnTo>
                <a:close/>
              </a:path>
              <a:path w="323" h="175">
                <a:moveTo>
                  <a:pt x="315" y="97"/>
                </a:moveTo>
                <a:lnTo>
                  <a:pt x="310" y="104"/>
                </a:lnTo>
                <a:lnTo>
                  <a:pt x="248" y="104"/>
                </a:lnTo>
                <a:lnTo>
                  <a:pt x="245" y="106"/>
                </a:lnTo>
                <a:lnTo>
                  <a:pt x="310" y="109"/>
                </a:lnTo>
                <a:lnTo>
                  <a:pt x="310" y="152"/>
                </a:lnTo>
                <a:lnTo>
                  <a:pt x="257" y="152"/>
                </a:lnTo>
                <a:lnTo>
                  <a:pt x="320" y="154"/>
                </a:lnTo>
                <a:lnTo>
                  <a:pt x="320" y="150"/>
                </a:lnTo>
                <a:lnTo>
                  <a:pt x="317" y="145"/>
                </a:lnTo>
                <a:lnTo>
                  <a:pt x="317" y="111"/>
                </a:lnTo>
                <a:lnTo>
                  <a:pt x="322" y="106"/>
                </a:lnTo>
                <a:lnTo>
                  <a:pt x="315" y="97"/>
                </a:lnTo>
                <a:lnTo>
                  <a:pt x="315" y="97"/>
                </a:lnTo>
                <a:close/>
              </a:path>
              <a:path w="323" h="175">
                <a:moveTo>
                  <a:pt x="248" y="97"/>
                </a:moveTo>
                <a:lnTo>
                  <a:pt x="248" y="104"/>
                </a:lnTo>
                <a:lnTo>
                  <a:pt x="262" y="104"/>
                </a:lnTo>
                <a:lnTo>
                  <a:pt x="265" y="101"/>
                </a:lnTo>
                <a:lnTo>
                  <a:pt x="255" y="99"/>
                </a:lnTo>
                <a:lnTo>
                  <a:pt x="248" y="97"/>
                </a:lnTo>
                <a:lnTo>
                  <a:pt x="248" y="97"/>
                </a:lnTo>
                <a:close/>
              </a:path>
              <a:path w="323" h="175">
                <a:moveTo>
                  <a:pt x="238" y="53"/>
                </a:moveTo>
                <a:lnTo>
                  <a:pt x="236" y="58"/>
                </a:lnTo>
                <a:lnTo>
                  <a:pt x="233" y="61"/>
                </a:lnTo>
                <a:lnTo>
                  <a:pt x="231" y="63"/>
                </a:lnTo>
                <a:lnTo>
                  <a:pt x="229" y="65"/>
                </a:lnTo>
                <a:lnTo>
                  <a:pt x="229" y="68"/>
                </a:lnTo>
                <a:lnTo>
                  <a:pt x="226" y="70"/>
                </a:lnTo>
                <a:lnTo>
                  <a:pt x="224" y="73"/>
                </a:lnTo>
                <a:lnTo>
                  <a:pt x="221" y="75"/>
                </a:lnTo>
                <a:lnTo>
                  <a:pt x="219" y="78"/>
                </a:lnTo>
                <a:lnTo>
                  <a:pt x="217" y="80"/>
                </a:lnTo>
                <a:lnTo>
                  <a:pt x="219" y="82"/>
                </a:lnTo>
                <a:lnTo>
                  <a:pt x="219" y="80"/>
                </a:lnTo>
                <a:lnTo>
                  <a:pt x="221" y="80"/>
                </a:lnTo>
                <a:lnTo>
                  <a:pt x="224" y="78"/>
                </a:lnTo>
                <a:lnTo>
                  <a:pt x="226" y="75"/>
                </a:lnTo>
                <a:lnTo>
                  <a:pt x="229" y="73"/>
                </a:lnTo>
                <a:lnTo>
                  <a:pt x="231" y="70"/>
                </a:lnTo>
                <a:lnTo>
                  <a:pt x="233" y="70"/>
                </a:lnTo>
                <a:lnTo>
                  <a:pt x="236" y="68"/>
                </a:lnTo>
                <a:lnTo>
                  <a:pt x="236" y="65"/>
                </a:lnTo>
                <a:lnTo>
                  <a:pt x="238" y="63"/>
                </a:lnTo>
                <a:lnTo>
                  <a:pt x="241" y="58"/>
                </a:lnTo>
                <a:lnTo>
                  <a:pt x="243" y="56"/>
                </a:lnTo>
                <a:lnTo>
                  <a:pt x="238" y="53"/>
                </a:lnTo>
                <a:lnTo>
                  <a:pt x="238" y="53"/>
                </a:lnTo>
                <a:close/>
              </a:path>
              <a:path w="323" h="175">
                <a:moveTo>
                  <a:pt x="320" y="34"/>
                </a:moveTo>
                <a:lnTo>
                  <a:pt x="303" y="34"/>
                </a:lnTo>
                <a:lnTo>
                  <a:pt x="303" y="37"/>
                </a:lnTo>
                <a:lnTo>
                  <a:pt x="301" y="39"/>
                </a:lnTo>
                <a:lnTo>
                  <a:pt x="301" y="44"/>
                </a:lnTo>
                <a:lnTo>
                  <a:pt x="298" y="46"/>
                </a:lnTo>
                <a:lnTo>
                  <a:pt x="296" y="49"/>
                </a:lnTo>
                <a:lnTo>
                  <a:pt x="296" y="51"/>
                </a:lnTo>
                <a:lnTo>
                  <a:pt x="293" y="53"/>
                </a:lnTo>
                <a:lnTo>
                  <a:pt x="291" y="58"/>
                </a:lnTo>
                <a:lnTo>
                  <a:pt x="289" y="61"/>
                </a:lnTo>
                <a:lnTo>
                  <a:pt x="286" y="63"/>
                </a:lnTo>
                <a:lnTo>
                  <a:pt x="286" y="65"/>
                </a:lnTo>
                <a:lnTo>
                  <a:pt x="284" y="68"/>
                </a:lnTo>
                <a:lnTo>
                  <a:pt x="281" y="70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69" y="85"/>
                </a:lnTo>
                <a:lnTo>
                  <a:pt x="267" y="87"/>
                </a:lnTo>
                <a:lnTo>
                  <a:pt x="265" y="90"/>
                </a:lnTo>
                <a:lnTo>
                  <a:pt x="262" y="92"/>
                </a:lnTo>
                <a:lnTo>
                  <a:pt x="260" y="94"/>
                </a:lnTo>
                <a:lnTo>
                  <a:pt x="260" y="97"/>
                </a:lnTo>
                <a:lnTo>
                  <a:pt x="257" y="99"/>
                </a:lnTo>
                <a:lnTo>
                  <a:pt x="255" y="99"/>
                </a:lnTo>
                <a:lnTo>
                  <a:pt x="265" y="101"/>
                </a:lnTo>
                <a:lnTo>
                  <a:pt x="267" y="99"/>
                </a:lnTo>
                <a:lnTo>
                  <a:pt x="269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87"/>
                </a:lnTo>
                <a:lnTo>
                  <a:pt x="281" y="85"/>
                </a:lnTo>
                <a:lnTo>
                  <a:pt x="284" y="82"/>
                </a:lnTo>
                <a:lnTo>
                  <a:pt x="286" y="80"/>
                </a:lnTo>
                <a:lnTo>
                  <a:pt x="289" y="78"/>
                </a:lnTo>
                <a:lnTo>
                  <a:pt x="289" y="75"/>
                </a:lnTo>
                <a:lnTo>
                  <a:pt x="291" y="73"/>
                </a:lnTo>
                <a:lnTo>
                  <a:pt x="293" y="70"/>
                </a:lnTo>
                <a:lnTo>
                  <a:pt x="296" y="68"/>
                </a:lnTo>
                <a:lnTo>
                  <a:pt x="296" y="65"/>
                </a:lnTo>
                <a:lnTo>
                  <a:pt x="298" y="63"/>
                </a:lnTo>
                <a:lnTo>
                  <a:pt x="301" y="61"/>
                </a:lnTo>
                <a:lnTo>
                  <a:pt x="303" y="56"/>
                </a:lnTo>
                <a:lnTo>
                  <a:pt x="303" y="53"/>
                </a:lnTo>
                <a:lnTo>
                  <a:pt x="305" y="51"/>
                </a:lnTo>
                <a:lnTo>
                  <a:pt x="308" y="49"/>
                </a:lnTo>
                <a:lnTo>
                  <a:pt x="310" y="44"/>
                </a:lnTo>
                <a:lnTo>
                  <a:pt x="310" y="41"/>
                </a:lnTo>
                <a:lnTo>
                  <a:pt x="313" y="39"/>
                </a:lnTo>
                <a:lnTo>
                  <a:pt x="320" y="34"/>
                </a:lnTo>
                <a:lnTo>
                  <a:pt x="320" y="34"/>
                </a:lnTo>
                <a:close/>
              </a:path>
              <a:path w="323" h="175">
                <a:moveTo>
                  <a:pt x="308" y="22"/>
                </a:moveTo>
                <a:lnTo>
                  <a:pt x="303" y="32"/>
                </a:lnTo>
                <a:lnTo>
                  <a:pt x="257" y="32"/>
                </a:lnTo>
                <a:lnTo>
                  <a:pt x="248" y="34"/>
                </a:lnTo>
                <a:lnTo>
                  <a:pt x="248" y="37"/>
                </a:lnTo>
                <a:lnTo>
                  <a:pt x="245" y="39"/>
                </a:lnTo>
                <a:lnTo>
                  <a:pt x="243" y="44"/>
                </a:lnTo>
                <a:lnTo>
                  <a:pt x="243" y="46"/>
                </a:lnTo>
                <a:lnTo>
                  <a:pt x="241" y="49"/>
                </a:lnTo>
                <a:lnTo>
                  <a:pt x="238" y="51"/>
                </a:lnTo>
                <a:lnTo>
                  <a:pt x="238" y="53"/>
                </a:lnTo>
                <a:lnTo>
                  <a:pt x="243" y="56"/>
                </a:lnTo>
                <a:lnTo>
                  <a:pt x="245" y="58"/>
                </a:lnTo>
                <a:lnTo>
                  <a:pt x="248" y="61"/>
                </a:lnTo>
                <a:lnTo>
                  <a:pt x="250" y="63"/>
                </a:lnTo>
                <a:lnTo>
                  <a:pt x="253" y="68"/>
                </a:lnTo>
                <a:lnTo>
                  <a:pt x="253" y="70"/>
                </a:lnTo>
                <a:lnTo>
                  <a:pt x="255" y="73"/>
                </a:lnTo>
                <a:lnTo>
                  <a:pt x="255" y="75"/>
                </a:lnTo>
                <a:lnTo>
                  <a:pt x="257" y="78"/>
                </a:lnTo>
                <a:lnTo>
                  <a:pt x="257" y="80"/>
                </a:lnTo>
                <a:lnTo>
                  <a:pt x="260" y="82"/>
                </a:lnTo>
                <a:lnTo>
                  <a:pt x="262" y="82"/>
                </a:lnTo>
                <a:lnTo>
                  <a:pt x="265" y="78"/>
                </a:lnTo>
                <a:lnTo>
                  <a:pt x="265" y="73"/>
                </a:lnTo>
                <a:lnTo>
                  <a:pt x="265" y="68"/>
                </a:lnTo>
                <a:lnTo>
                  <a:pt x="262" y="65"/>
                </a:lnTo>
                <a:lnTo>
                  <a:pt x="262" y="63"/>
                </a:lnTo>
                <a:lnTo>
                  <a:pt x="260" y="63"/>
                </a:lnTo>
                <a:lnTo>
                  <a:pt x="257" y="61"/>
                </a:lnTo>
                <a:lnTo>
                  <a:pt x="255" y="58"/>
                </a:lnTo>
                <a:lnTo>
                  <a:pt x="253" y="56"/>
                </a:lnTo>
                <a:lnTo>
                  <a:pt x="248" y="53"/>
                </a:lnTo>
                <a:lnTo>
                  <a:pt x="245" y="53"/>
                </a:lnTo>
                <a:lnTo>
                  <a:pt x="248" y="51"/>
                </a:lnTo>
                <a:lnTo>
                  <a:pt x="248" y="49"/>
                </a:lnTo>
                <a:lnTo>
                  <a:pt x="250" y="44"/>
                </a:lnTo>
                <a:lnTo>
                  <a:pt x="253" y="41"/>
                </a:lnTo>
                <a:lnTo>
                  <a:pt x="255" y="39"/>
                </a:lnTo>
                <a:lnTo>
                  <a:pt x="257" y="34"/>
                </a:lnTo>
                <a:lnTo>
                  <a:pt x="320" y="34"/>
                </a:lnTo>
                <a:lnTo>
                  <a:pt x="308" y="22"/>
                </a:lnTo>
                <a:lnTo>
                  <a:pt x="308" y="22"/>
                </a:lnTo>
                <a:close/>
              </a:path>
              <a:path w="323" h="175">
                <a:moveTo>
                  <a:pt x="260" y="3"/>
                </a:moveTo>
                <a:lnTo>
                  <a:pt x="257" y="8"/>
                </a:lnTo>
                <a:lnTo>
                  <a:pt x="257" y="10"/>
                </a:lnTo>
                <a:lnTo>
                  <a:pt x="255" y="13"/>
                </a:lnTo>
                <a:lnTo>
                  <a:pt x="255" y="18"/>
                </a:lnTo>
                <a:lnTo>
                  <a:pt x="253" y="20"/>
                </a:lnTo>
                <a:lnTo>
                  <a:pt x="253" y="25"/>
                </a:lnTo>
                <a:lnTo>
                  <a:pt x="250" y="27"/>
                </a:lnTo>
                <a:lnTo>
                  <a:pt x="250" y="30"/>
                </a:lnTo>
                <a:lnTo>
                  <a:pt x="248" y="34"/>
                </a:lnTo>
                <a:lnTo>
                  <a:pt x="257" y="32"/>
                </a:lnTo>
                <a:lnTo>
                  <a:pt x="257" y="30"/>
                </a:lnTo>
                <a:lnTo>
                  <a:pt x="260" y="27"/>
                </a:lnTo>
                <a:lnTo>
                  <a:pt x="262" y="25"/>
                </a:lnTo>
                <a:lnTo>
                  <a:pt x="262" y="20"/>
                </a:lnTo>
                <a:lnTo>
                  <a:pt x="265" y="18"/>
                </a:lnTo>
                <a:lnTo>
                  <a:pt x="272" y="15"/>
                </a:lnTo>
                <a:lnTo>
                  <a:pt x="260" y="3"/>
                </a:lnTo>
                <a:lnTo>
                  <a:pt x="26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52" name="path 12752"/>
          <p:cNvSpPr/>
          <p:nvPr/>
        </p:nvSpPr>
        <p:spPr>
          <a:xfrm>
            <a:off x="9179814" y="9346945"/>
            <a:ext cx="208788" cy="108203"/>
          </a:xfrm>
          <a:custGeom>
            <a:avLst/>
            <a:gdLst/>
            <a:ahLst/>
            <a:cxnLst/>
            <a:rect l="0" t="0" r="0" b="0"/>
            <a:pathLst>
              <a:path w="328" h="170">
                <a:moveTo>
                  <a:pt x="116" y="147"/>
                </a:moveTo>
                <a:lnTo>
                  <a:pt x="106" y="157"/>
                </a:lnTo>
                <a:lnTo>
                  <a:pt x="5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5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28" h="170">
                <a:moveTo>
                  <a:pt x="30" y="111"/>
                </a:moveTo>
                <a:lnTo>
                  <a:pt x="27" y="113"/>
                </a:lnTo>
                <a:lnTo>
                  <a:pt x="30" y="113"/>
                </a:ln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2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2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6" y="118"/>
                </a:lnTo>
                <a:lnTo>
                  <a:pt x="58" y="123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5" y="150"/>
                </a:lnTo>
                <a:lnTo>
                  <a:pt x="65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5" y="123"/>
                </a:lnTo>
                <a:lnTo>
                  <a:pt x="65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2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3"/>
                </a:lnTo>
                <a:lnTo>
                  <a:pt x="85" y="128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7" y="152"/>
                </a:lnTo>
                <a:lnTo>
                  <a:pt x="77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87" y="140"/>
                </a:lnTo>
                <a:lnTo>
                  <a:pt x="90" y="135"/>
                </a:lnTo>
                <a:lnTo>
                  <a:pt x="92" y="133"/>
                </a:lnTo>
                <a:lnTo>
                  <a:pt x="92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28" h="170">
                <a:moveTo>
                  <a:pt x="82" y="87"/>
                </a:moveTo>
                <a:lnTo>
                  <a:pt x="77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28" h="170">
                <a:moveTo>
                  <a:pt x="68" y="63"/>
                </a:moveTo>
                <a:lnTo>
                  <a:pt x="65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7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4" y="97"/>
                </a:lnTo>
                <a:lnTo>
                  <a:pt x="99" y="97"/>
                </a:lnTo>
                <a:lnTo>
                  <a:pt x="99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5" y="99"/>
                </a:lnTo>
                <a:lnTo>
                  <a:pt x="128" y="99"/>
                </a:lnTo>
                <a:lnTo>
                  <a:pt x="128" y="97"/>
                </a:lnTo>
                <a:lnTo>
                  <a:pt x="123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6" y="92"/>
                </a:lnTo>
                <a:lnTo>
                  <a:pt x="106" y="90"/>
                </a:lnTo>
                <a:lnTo>
                  <a:pt x="104" y="90"/>
                </a:lnTo>
                <a:lnTo>
                  <a:pt x="99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7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2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7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5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5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7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5" y="63"/>
                </a:lnTo>
                <a:lnTo>
                  <a:pt x="68" y="63"/>
                </a:lnTo>
                <a:lnTo>
                  <a:pt x="68" y="61"/>
                </a:lnTo>
                <a:lnTo>
                  <a:pt x="70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2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7" y="41"/>
                </a:lnTo>
                <a:lnTo>
                  <a:pt x="39" y="46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28" h="170">
                <a:moveTo>
                  <a:pt x="94" y="32"/>
                </a:move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6"/>
                </a:lnTo>
                <a:lnTo>
                  <a:pt x="102" y="58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28" h="170">
                <a:moveTo>
                  <a:pt x="58" y="20"/>
                </a:moveTo>
                <a:lnTo>
                  <a:pt x="54" y="27"/>
                </a:lnTo>
                <a:lnTo>
                  <a:pt x="20" y="27"/>
                </a:lnTo>
                <a:lnTo>
                  <a:pt x="20" y="32"/>
                </a:lnTo>
                <a:lnTo>
                  <a:pt x="17" y="34"/>
                </a:lnTo>
                <a:lnTo>
                  <a:pt x="17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5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5" y="68"/>
                </a:lnTo>
                <a:lnTo>
                  <a:pt x="5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7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5" y="34"/>
                </a:lnTo>
                <a:lnTo>
                  <a:pt x="27" y="32"/>
                </a:lnTo>
                <a:lnTo>
                  <a:pt x="68" y="32"/>
                </a:lnTo>
                <a:lnTo>
                  <a:pt x="58" y="20"/>
                </a:lnTo>
                <a:lnTo>
                  <a:pt x="58" y="20"/>
                </a:lnTo>
                <a:close/>
              </a:path>
              <a:path w="32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7" y="39"/>
                </a:lnTo>
                <a:lnTo>
                  <a:pt x="80" y="34"/>
                </a:lnTo>
                <a:lnTo>
                  <a:pt x="82" y="32"/>
                </a:lnTo>
                <a:lnTo>
                  <a:pt x="125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2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0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2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5"/>
                </a:lnTo>
                <a:lnTo>
                  <a:pt x="77" y="18"/>
                </a:lnTo>
                <a:lnTo>
                  <a:pt x="77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87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28" h="170">
                <a:moveTo>
                  <a:pt x="253" y="152"/>
                </a:moveTo>
                <a:lnTo>
                  <a:pt x="253" y="161"/>
                </a:lnTo>
                <a:lnTo>
                  <a:pt x="250" y="169"/>
                </a:lnTo>
                <a:lnTo>
                  <a:pt x="260" y="164"/>
                </a:lnTo>
                <a:lnTo>
                  <a:pt x="260" y="154"/>
                </a:lnTo>
                <a:lnTo>
                  <a:pt x="315" y="154"/>
                </a:lnTo>
                <a:lnTo>
                  <a:pt x="253" y="152"/>
                </a:lnTo>
                <a:lnTo>
                  <a:pt x="253" y="152"/>
                </a:lnTo>
                <a:close/>
              </a:path>
              <a:path w="328" h="170">
                <a:moveTo>
                  <a:pt x="243" y="111"/>
                </a:moveTo>
                <a:lnTo>
                  <a:pt x="241" y="113"/>
                </a:lnTo>
                <a:lnTo>
                  <a:pt x="238" y="113"/>
                </a:lnTo>
                <a:lnTo>
                  <a:pt x="236" y="116"/>
                </a:lnTo>
                <a:lnTo>
                  <a:pt x="234" y="118"/>
                </a:lnTo>
                <a:lnTo>
                  <a:pt x="231" y="121"/>
                </a:lnTo>
                <a:lnTo>
                  <a:pt x="229" y="121"/>
                </a:lnTo>
                <a:lnTo>
                  <a:pt x="226" y="123"/>
                </a:lnTo>
                <a:lnTo>
                  <a:pt x="224" y="126"/>
                </a:lnTo>
                <a:lnTo>
                  <a:pt x="219" y="126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12" y="133"/>
                </a:lnTo>
                <a:lnTo>
                  <a:pt x="217" y="130"/>
                </a:lnTo>
                <a:lnTo>
                  <a:pt x="222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6"/>
                </a:lnTo>
                <a:lnTo>
                  <a:pt x="231" y="126"/>
                </a:lnTo>
                <a:lnTo>
                  <a:pt x="234" y="123"/>
                </a:lnTo>
                <a:lnTo>
                  <a:pt x="236" y="121"/>
                </a:lnTo>
                <a:lnTo>
                  <a:pt x="238" y="121"/>
                </a:lnTo>
                <a:lnTo>
                  <a:pt x="243" y="118"/>
                </a:lnTo>
                <a:lnTo>
                  <a:pt x="245" y="118"/>
                </a:lnTo>
                <a:lnTo>
                  <a:pt x="248" y="116"/>
                </a:lnTo>
                <a:lnTo>
                  <a:pt x="250" y="113"/>
                </a:lnTo>
                <a:lnTo>
                  <a:pt x="253" y="111"/>
                </a:lnTo>
                <a:lnTo>
                  <a:pt x="243" y="111"/>
                </a:lnTo>
                <a:lnTo>
                  <a:pt x="243" y="111"/>
                </a:lnTo>
                <a:close/>
              </a:path>
              <a:path w="328" h="170">
                <a:moveTo>
                  <a:pt x="250" y="106"/>
                </a:moveTo>
                <a:lnTo>
                  <a:pt x="248" y="106"/>
                </a:lnTo>
                <a:lnTo>
                  <a:pt x="245" y="109"/>
                </a:lnTo>
                <a:lnTo>
                  <a:pt x="243" y="111"/>
                </a:lnTo>
                <a:lnTo>
                  <a:pt x="253" y="111"/>
                </a:lnTo>
                <a:lnTo>
                  <a:pt x="253" y="135"/>
                </a:lnTo>
                <a:lnTo>
                  <a:pt x="253" y="152"/>
                </a:lnTo>
                <a:lnTo>
                  <a:pt x="315" y="154"/>
                </a:lnTo>
                <a:lnTo>
                  <a:pt x="315" y="166"/>
                </a:lnTo>
                <a:lnTo>
                  <a:pt x="322" y="159"/>
                </a:lnTo>
                <a:lnTo>
                  <a:pt x="322" y="152"/>
                </a:lnTo>
                <a:lnTo>
                  <a:pt x="260" y="150"/>
                </a:lnTo>
                <a:lnTo>
                  <a:pt x="260" y="106"/>
                </a:lnTo>
                <a:lnTo>
                  <a:pt x="315" y="106"/>
                </a:lnTo>
                <a:lnTo>
                  <a:pt x="250" y="106"/>
                </a:lnTo>
                <a:lnTo>
                  <a:pt x="250" y="106"/>
                </a:lnTo>
                <a:close/>
              </a:path>
              <a:path w="328" h="170">
                <a:moveTo>
                  <a:pt x="317" y="94"/>
                </a:moveTo>
                <a:lnTo>
                  <a:pt x="313" y="101"/>
                </a:lnTo>
                <a:lnTo>
                  <a:pt x="265" y="101"/>
                </a:lnTo>
                <a:lnTo>
                  <a:pt x="250" y="104"/>
                </a:lnTo>
                <a:lnTo>
                  <a:pt x="250" y="106"/>
                </a:lnTo>
                <a:lnTo>
                  <a:pt x="315" y="106"/>
                </a:lnTo>
                <a:lnTo>
                  <a:pt x="315" y="150"/>
                </a:lnTo>
                <a:lnTo>
                  <a:pt x="260" y="150"/>
                </a:lnTo>
                <a:lnTo>
                  <a:pt x="322" y="152"/>
                </a:lnTo>
                <a:lnTo>
                  <a:pt x="322" y="109"/>
                </a:lnTo>
                <a:lnTo>
                  <a:pt x="327" y="104"/>
                </a:lnTo>
                <a:lnTo>
                  <a:pt x="317" y="94"/>
                </a:lnTo>
                <a:lnTo>
                  <a:pt x="317" y="94"/>
                </a:lnTo>
                <a:close/>
              </a:path>
              <a:path w="328" h="170">
                <a:moveTo>
                  <a:pt x="253" y="94"/>
                </a:moveTo>
                <a:lnTo>
                  <a:pt x="253" y="101"/>
                </a:lnTo>
                <a:lnTo>
                  <a:pt x="250" y="104"/>
                </a:lnTo>
                <a:lnTo>
                  <a:pt x="265" y="101"/>
                </a:lnTo>
                <a:lnTo>
                  <a:pt x="267" y="101"/>
                </a:lnTo>
                <a:lnTo>
                  <a:pt x="270" y="99"/>
                </a:lnTo>
                <a:lnTo>
                  <a:pt x="257" y="99"/>
                </a:lnTo>
                <a:lnTo>
                  <a:pt x="253" y="94"/>
                </a:lnTo>
                <a:lnTo>
                  <a:pt x="253" y="94"/>
                </a:lnTo>
                <a:close/>
              </a:path>
              <a:path w="328" h="170">
                <a:moveTo>
                  <a:pt x="241" y="53"/>
                </a:moveTo>
                <a:lnTo>
                  <a:pt x="238" y="56"/>
                </a:lnTo>
                <a:lnTo>
                  <a:pt x="236" y="58"/>
                </a:lnTo>
                <a:lnTo>
                  <a:pt x="234" y="61"/>
                </a:lnTo>
                <a:lnTo>
                  <a:pt x="234" y="63"/>
                </a:lnTo>
                <a:lnTo>
                  <a:pt x="231" y="68"/>
                </a:lnTo>
                <a:lnTo>
                  <a:pt x="229" y="70"/>
                </a:lnTo>
                <a:lnTo>
                  <a:pt x="226" y="73"/>
                </a:lnTo>
                <a:lnTo>
                  <a:pt x="224" y="73"/>
                </a:lnTo>
                <a:lnTo>
                  <a:pt x="224" y="75"/>
                </a:lnTo>
                <a:lnTo>
                  <a:pt x="222" y="78"/>
                </a:lnTo>
                <a:lnTo>
                  <a:pt x="222" y="80"/>
                </a:lnTo>
                <a:lnTo>
                  <a:pt x="224" y="80"/>
                </a:lnTo>
                <a:lnTo>
                  <a:pt x="226" y="78"/>
                </a:lnTo>
                <a:lnTo>
                  <a:pt x="229" y="75"/>
                </a:lnTo>
                <a:lnTo>
                  <a:pt x="229" y="73"/>
                </a:lnTo>
                <a:lnTo>
                  <a:pt x="231" y="73"/>
                </a:lnTo>
                <a:lnTo>
                  <a:pt x="234" y="70"/>
                </a:lnTo>
                <a:lnTo>
                  <a:pt x="236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61"/>
                </a:lnTo>
                <a:lnTo>
                  <a:pt x="243" y="58"/>
                </a:lnTo>
                <a:lnTo>
                  <a:pt x="245" y="56"/>
                </a:lnTo>
                <a:lnTo>
                  <a:pt x="248" y="53"/>
                </a:lnTo>
                <a:lnTo>
                  <a:pt x="241" y="53"/>
                </a:lnTo>
                <a:lnTo>
                  <a:pt x="241" y="53"/>
                </a:lnTo>
                <a:close/>
              </a:path>
              <a:path w="328" h="170">
                <a:moveTo>
                  <a:pt x="322" y="32"/>
                </a:moveTo>
                <a:lnTo>
                  <a:pt x="308" y="34"/>
                </a:lnTo>
                <a:lnTo>
                  <a:pt x="305" y="37"/>
                </a:lnTo>
                <a:lnTo>
                  <a:pt x="305" y="39"/>
                </a:lnTo>
                <a:lnTo>
                  <a:pt x="303" y="41"/>
                </a:lnTo>
                <a:lnTo>
                  <a:pt x="301" y="44"/>
                </a:lnTo>
                <a:lnTo>
                  <a:pt x="301" y="46"/>
                </a:lnTo>
                <a:lnTo>
                  <a:pt x="298" y="51"/>
                </a:lnTo>
                <a:lnTo>
                  <a:pt x="296" y="53"/>
                </a:lnTo>
                <a:lnTo>
                  <a:pt x="294" y="56"/>
                </a:lnTo>
                <a:lnTo>
                  <a:pt x="294" y="58"/>
                </a:lnTo>
                <a:lnTo>
                  <a:pt x="291" y="61"/>
                </a:lnTo>
                <a:lnTo>
                  <a:pt x="289" y="63"/>
                </a:lnTo>
                <a:lnTo>
                  <a:pt x="286" y="66"/>
                </a:lnTo>
                <a:lnTo>
                  <a:pt x="284" y="70"/>
                </a:lnTo>
                <a:lnTo>
                  <a:pt x="282" y="73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70" y="85"/>
                </a:lnTo>
                <a:lnTo>
                  <a:pt x="270" y="87"/>
                </a:lnTo>
                <a:lnTo>
                  <a:pt x="267" y="90"/>
                </a:lnTo>
                <a:lnTo>
                  <a:pt x="265" y="92"/>
                </a:lnTo>
                <a:lnTo>
                  <a:pt x="262" y="94"/>
                </a:lnTo>
                <a:lnTo>
                  <a:pt x="260" y="97"/>
                </a:lnTo>
                <a:lnTo>
                  <a:pt x="257" y="99"/>
                </a:lnTo>
                <a:lnTo>
                  <a:pt x="270" y="99"/>
                </a:lnTo>
                <a:lnTo>
                  <a:pt x="270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90"/>
                </a:lnTo>
                <a:lnTo>
                  <a:pt x="282" y="87"/>
                </a:lnTo>
                <a:lnTo>
                  <a:pt x="284" y="85"/>
                </a:lnTo>
                <a:lnTo>
                  <a:pt x="286" y="80"/>
                </a:lnTo>
                <a:lnTo>
                  <a:pt x="289" y="78"/>
                </a:lnTo>
                <a:lnTo>
                  <a:pt x="291" y="75"/>
                </a:lnTo>
                <a:lnTo>
                  <a:pt x="294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1" y="61"/>
                </a:lnTo>
                <a:lnTo>
                  <a:pt x="303" y="58"/>
                </a:lnTo>
                <a:lnTo>
                  <a:pt x="305" y="56"/>
                </a:lnTo>
                <a:lnTo>
                  <a:pt x="308" y="53"/>
                </a:lnTo>
                <a:lnTo>
                  <a:pt x="310" y="49"/>
                </a:lnTo>
                <a:lnTo>
                  <a:pt x="310" y="46"/>
                </a:lnTo>
                <a:lnTo>
                  <a:pt x="313" y="44"/>
                </a:lnTo>
                <a:lnTo>
                  <a:pt x="315" y="39"/>
                </a:lnTo>
                <a:lnTo>
                  <a:pt x="317" y="37"/>
                </a:lnTo>
                <a:lnTo>
                  <a:pt x="322" y="32"/>
                </a:lnTo>
                <a:lnTo>
                  <a:pt x="322" y="32"/>
                </a:lnTo>
                <a:close/>
              </a:path>
              <a:path w="328" h="170">
                <a:moveTo>
                  <a:pt x="313" y="22"/>
                </a:moveTo>
                <a:lnTo>
                  <a:pt x="308" y="30"/>
                </a:lnTo>
                <a:lnTo>
                  <a:pt x="262" y="30"/>
                </a:lnTo>
                <a:lnTo>
                  <a:pt x="253" y="32"/>
                </a:lnTo>
                <a:lnTo>
                  <a:pt x="250" y="34"/>
                </a:lnTo>
                <a:lnTo>
                  <a:pt x="248" y="39"/>
                </a:lnTo>
                <a:lnTo>
                  <a:pt x="248" y="41"/>
                </a:lnTo>
                <a:lnTo>
                  <a:pt x="245" y="44"/>
                </a:lnTo>
                <a:lnTo>
                  <a:pt x="243" y="46"/>
                </a:lnTo>
                <a:lnTo>
                  <a:pt x="243" y="49"/>
                </a:lnTo>
                <a:lnTo>
                  <a:pt x="241" y="53"/>
                </a:lnTo>
                <a:lnTo>
                  <a:pt x="248" y="53"/>
                </a:lnTo>
                <a:lnTo>
                  <a:pt x="248" y="56"/>
                </a:lnTo>
                <a:lnTo>
                  <a:pt x="250" y="58"/>
                </a:lnTo>
                <a:lnTo>
                  <a:pt x="253" y="63"/>
                </a:lnTo>
                <a:lnTo>
                  <a:pt x="255" y="66"/>
                </a:lnTo>
                <a:lnTo>
                  <a:pt x="257" y="68"/>
                </a:lnTo>
                <a:lnTo>
                  <a:pt x="257" y="70"/>
                </a:lnTo>
                <a:lnTo>
                  <a:pt x="260" y="73"/>
                </a:lnTo>
                <a:lnTo>
                  <a:pt x="260" y="75"/>
                </a:lnTo>
                <a:lnTo>
                  <a:pt x="262" y="80"/>
                </a:lnTo>
                <a:lnTo>
                  <a:pt x="265" y="80"/>
                </a:lnTo>
                <a:lnTo>
                  <a:pt x="267" y="78"/>
                </a:lnTo>
                <a:lnTo>
                  <a:pt x="267" y="70"/>
                </a:lnTo>
                <a:lnTo>
                  <a:pt x="267" y="66"/>
                </a:lnTo>
                <a:lnTo>
                  <a:pt x="267" y="63"/>
                </a:lnTo>
                <a:lnTo>
                  <a:pt x="265" y="63"/>
                </a:lnTo>
                <a:lnTo>
                  <a:pt x="265" y="61"/>
                </a:lnTo>
                <a:lnTo>
                  <a:pt x="262" y="58"/>
                </a:lnTo>
                <a:lnTo>
                  <a:pt x="260" y="56"/>
                </a:lnTo>
                <a:lnTo>
                  <a:pt x="255" y="56"/>
                </a:lnTo>
                <a:lnTo>
                  <a:pt x="253" y="53"/>
                </a:lnTo>
                <a:lnTo>
                  <a:pt x="248" y="51"/>
                </a:lnTo>
                <a:lnTo>
                  <a:pt x="250" y="49"/>
                </a:lnTo>
                <a:lnTo>
                  <a:pt x="253" y="46"/>
                </a:lnTo>
                <a:lnTo>
                  <a:pt x="253" y="44"/>
                </a:lnTo>
                <a:lnTo>
                  <a:pt x="255" y="39"/>
                </a:lnTo>
                <a:lnTo>
                  <a:pt x="257" y="37"/>
                </a:lnTo>
                <a:lnTo>
                  <a:pt x="260" y="34"/>
                </a:lnTo>
                <a:lnTo>
                  <a:pt x="308" y="34"/>
                </a:lnTo>
                <a:lnTo>
                  <a:pt x="322" y="32"/>
                </a:lnTo>
                <a:lnTo>
                  <a:pt x="313" y="22"/>
                </a:lnTo>
                <a:lnTo>
                  <a:pt x="313" y="22"/>
                </a:lnTo>
                <a:close/>
              </a:path>
              <a:path w="328" h="170">
                <a:moveTo>
                  <a:pt x="262" y="1"/>
                </a:moveTo>
                <a:lnTo>
                  <a:pt x="262" y="6"/>
                </a:lnTo>
                <a:lnTo>
                  <a:pt x="260" y="8"/>
                </a:lnTo>
                <a:lnTo>
                  <a:pt x="260" y="13"/>
                </a:lnTo>
                <a:lnTo>
                  <a:pt x="257" y="15"/>
                </a:lnTo>
                <a:lnTo>
                  <a:pt x="257" y="18"/>
                </a:lnTo>
                <a:lnTo>
                  <a:pt x="255" y="22"/>
                </a:lnTo>
                <a:lnTo>
                  <a:pt x="255" y="25"/>
                </a:lnTo>
                <a:lnTo>
                  <a:pt x="253" y="30"/>
                </a:lnTo>
                <a:lnTo>
                  <a:pt x="253" y="32"/>
                </a:lnTo>
                <a:lnTo>
                  <a:pt x="262" y="30"/>
                </a:lnTo>
                <a:lnTo>
                  <a:pt x="262" y="25"/>
                </a:lnTo>
                <a:lnTo>
                  <a:pt x="265" y="22"/>
                </a:lnTo>
                <a:lnTo>
                  <a:pt x="267" y="20"/>
                </a:lnTo>
                <a:lnTo>
                  <a:pt x="270" y="15"/>
                </a:lnTo>
                <a:lnTo>
                  <a:pt x="274" y="13"/>
                </a:lnTo>
                <a:lnTo>
                  <a:pt x="262" y="1"/>
                </a:lnTo>
                <a:lnTo>
                  <a:pt x="26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54" name="path 12754"/>
          <p:cNvSpPr/>
          <p:nvPr/>
        </p:nvSpPr>
        <p:spPr>
          <a:xfrm>
            <a:off x="13963650" y="9526778"/>
            <a:ext cx="172212" cy="111252"/>
          </a:xfrm>
          <a:custGeom>
            <a:avLst/>
            <a:gdLst/>
            <a:ahLst/>
            <a:cxnLst/>
            <a:rect l="0" t="0" r="0" b="0"/>
            <a:pathLst>
              <a:path w="271" h="175">
                <a:moveTo>
                  <a:pt x="130" y="152"/>
                </a:moveTo>
                <a:lnTo>
                  <a:pt x="113" y="152"/>
                </a:lnTo>
                <a:lnTo>
                  <a:pt x="109" y="154"/>
                </a:lnTo>
                <a:lnTo>
                  <a:pt x="49" y="154"/>
                </a:lnTo>
                <a:lnTo>
                  <a:pt x="51" y="157"/>
                </a:lnTo>
                <a:lnTo>
                  <a:pt x="53" y="157"/>
                </a:lnTo>
                <a:lnTo>
                  <a:pt x="53" y="159"/>
                </a:lnTo>
                <a:lnTo>
                  <a:pt x="58" y="159"/>
                </a:lnTo>
                <a:lnTo>
                  <a:pt x="61" y="162"/>
                </a:lnTo>
                <a:lnTo>
                  <a:pt x="68" y="162"/>
                </a:lnTo>
                <a:lnTo>
                  <a:pt x="70" y="162"/>
                </a:lnTo>
                <a:lnTo>
                  <a:pt x="73" y="164"/>
                </a:lnTo>
                <a:lnTo>
                  <a:pt x="92" y="164"/>
                </a:lnTo>
                <a:lnTo>
                  <a:pt x="94" y="166"/>
                </a:lnTo>
                <a:lnTo>
                  <a:pt x="121" y="166"/>
                </a:lnTo>
                <a:lnTo>
                  <a:pt x="121" y="164"/>
                </a:lnTo>
                <a:lnTo>
                  <a:pt x="121" y="162"/>
                </a:lnTo>
                <a:lnTo>
                  <a:pt x="123" y="159"/>
                </a:lnTo>
                <a:lnTo>
                  <a:pt x="123" y="157"/>
                </a:lnTo>
                <a:lnTo>
                  <a:pt x="126" y="154"/>
                </a:lnTo>
                <a:lnTo>
                  <a:pt x="130" y="154"/>
                </a:lnTo>
                <a:lnTo>
                  <a:pt x="130" y="152"/>
                </a:lnTo>
                <a:lnTo>
                  <a:pt x="130" y="152"/>
                </a:lnTo>
                <a:close/>
              </a:path>
              <a:path w="271" h="175">
                <a:moveTo>
                  <a:pt x="20" y="133"/>
                </a:moveTo>
                <a:lnTo>
                  <a:pt x="18" y="133"/>
                </a:lnTo>
                <a:lnTo>
                  <a:pt x="15" y="135"/>
                </a:lnTo>
                <a:lnTo>
                  <a:pt x="13" y="138"/>
                </a:lnTo>
                <a:lnTo>
                  <a:pt x="10" y="140"/>
                </a:lnTo>
                <a:lnTo>
                  <a:pt x="8" y="142"/>
                </a:lnTo>
                <a:lnTo>
                  <a:pt x="6" y="142"/>
                </a:lnTo>
                <a:lnTo>
                  <a:pt x="3" y="145"/>
                </a:lnTo>
                <a:lnTo>
                  <a:pt x="10" y="154"/>
                </a:lnTo>
                <a:lnTo>
                  <a:pt x="13" y="152"/>
                </a:lnTo>
                <a:lnTo>
                  <a:pt x="13" y="147"/>
                </a:lnTo>
                <a:lnTo>
                  <a:pt x="15" y="145"/>
                </a:lnTo>
                <a:lnTo>
                  <a:pt x="18" y="142"/>
                </a:lnTo>
                <a:lnTo>
                  <a:pt x="18" y="140"/>
                </a:lnTo>
                <a:lnTo>
                  <a:pt x="22" y="138"/>
                </a:lnTo>
                <a:lnTo>
                  <a:pt x="25" y="135"/>
                </a:lnTo>
                <a:lnTo>
                  <a:pt x="25" y="133"/>
                </a:lnTo>
                <a:lnTo>
                  <a:pt x="27" y="133"/>
                </a:lnTo>
                <a:lnTo>
                  <a:pt x="20" y="133"/>
                </a:lnTo>
                <a:lnTo>
                  <a:pt x="20" y="133"/>
                </a:lnTo>
                <a:close/>
              </a:path>
              <a:path w="271" h="175">
                <a:moveTo>
                  <a:pt x="111" y="130"/>
                </a:moveTo>
                <a:lnTo>
                  <a:pt x="104" y="130"/>
                </a:lnTo>
                <a:lnTo>
                  <a:pt x="104" y="142"/>
                </a:lnTo>
                <a:lnTo>
                  <a:pt x="111" y="138"/>
                </a:lnTo>
                <a:lnTo>
                  <a:pt x="111" y="130"/>
                </a:lnTo>
                <a:lnTo>
                  <a:pt x="111" y="130"/>
                </a:lnTo>
                <a:close/>
              </a:path>
              <a:path w="271" h="175">
                <a:moveTo>
                  <a:pt x="111" y="106"/>
                </a:moveTo>
                <a:lnTo>
                  <a:pt x="104" y="109"/>
                </a:lnTo>
                <a:lnTo>
                  <a:pt x="104" y="126"/>
                </a:lnTo>
                <a:lnTo>
                  <a:pt x="63" y="126"/>
                </a:lnTo>
                <a:lnTo>
                  <a:pt x="56" y="128"/>
                </a:lnTo>
                <a:lnTo>
                  <a:pt x="56" y="142"/>
                </a:lnTo>
                <a:lnTo>
                  <a:pt x="63" y="140"/>
                </a:lnTo>
                <a:lnTo>
                  <a:pt x="63" y="130"/>
                </a:lnTo>
                <a:lnTo>
                  <a:pt x="104" y="130"/>
                </a:lnTo>
                <a:lnTo>
                  <a:pt x="111" y="130"/>
                </a:lnTo>
                <a:lnTo>
                  <a:pt x="111" y="126"/>
                </a:lnTo>
                <a:lnTo>
                  <a:pt x="111" y="106"/>
                </a:lnTo>
                <a:lnTo>
                  <a:pt x="111" y="106"/>
                </a:lnTo>
                <a:close/>
              </a:path>
              <a:path w="271" h="175">
                <a:moveTo>
                  <a:pt x="56" y="82"/>
                </a:moveTo>
                <a:lnTo>
                  <a:pt x="56" y="106"/>
                </a:lnTo>
                <a:lnTo>
                  <a:pt x="63" y="104"/>
                </a:lnTo>
                <a:lnTo>
                  <a:pt x="63" y="85"/>
                </a:lnTo>
                <a:lnTo>
                  <a:pt x="104" y="85"/>
                </a:lnTo>
                <a:lnTo>
                  <a:pt x="56" y="82"/>
                </a:lnTo>
                <a:lnTo>
                  <a:pt x="56" y="82"/>
                </a:lnTo>
                <a:close/>
              </a:path>
              <a:path w="271" h="175">
                <a:moveTo>
                  <a:pt x="37" y="66"/>
                </a:moveTo>
                <a:lnTo>
                  <a:pt x="25" y="68"/>
                </a:lnTo>
                <a:lnTo>
                  <a:pt x="25" y="128"/>
                </a:lnTo>
                <a:lnTo>
                  <a:pt x="22" y="130"/>
                </a:lnTo>
                <a:lnTo>
                  <a:pt x="20" y="133"/>
                </a:lnTo>
                <a:lnTo>
                  <a:pt x="30" y="133"/>
                </a:lnTo>
                <a:lnTo>
                  <a:pt x="30" y="135"/>
                </a:lnTo>
                <a:lnTo>
                  <a:pt x="32" y="138"/>
                </a:lnTo>
                <a:lnTo>
                  <a:pt x="37" y="142"/>
                </a:lnTo>
                <a:lnTo>
                  <a:pt x="37" y="145"/>
                </a:lnTo>
                <a:lnTo>
                  <a:pt x="39" y="147"/>
                </a:lnTo>
                <a:lnTo>
                  <a:pt x="41" y="150"/>
                </a:lnTo>
                <a:lnTo>
                  <a:pt x="44" y="152"/>
                </a:lnTo>
                <a:lnTo>
                  <a:pt x="46" y="154"/>
                </a:lnTo>
                <a:lnTo>
                  <a:pt x="87" y="154"/>
                </a:lnTo>
                <a:lnTo>
                  <a:pt x="85" y="154"/>
                </a:lnTo>
                <a:lnTo>
                  <a:pt x="75" y="154"/>
                </a:lnTo>
                <a:lnTo>
                  <a:pt x="73" y="152"/>
                </a:lnTo>
                <a:lnTo>
                  <a:pt x="68" y="152"/>
                </a:lnTo>
                <a:lnTo>
                  <a:pt x="66" y="152"/>
                </a:lnTo>
                <a:lnTo>
                  <a:pt x="58" y="152"/>
                </a:lnTo>
                <a:lnTo>
                  <a:pt x="56" y="150"/>
                </a:lnTo>
                <a:lnTo>
                  <a:pt x="53" y="150"/>
                </a:lnTo>
                <a:lnTo>
                  <a:pt x="51" y="147"/>
                </a:lnTo>
                <a:lnTo>
                  <a:pt x="49" y="147"/>
                </a:lnTo>
                <a:lnTo>
                  <a:pt x="46" y="145"/>
                </a:lnTo>
                <a:lnTo>
                  <a:pt x="44" y="142"/>
                </a:lnTo>
                <a:lnTo>
                  <a:pt x="41" y="140"/>
                </a:lnTo>
                <a:lnTo>
                  <a:pt x="39" y="138"/>
                </a:lnTo>
                <a:lnTo>
                  <a:pt x="37" y="135"/>
                </a:lnTo>
                <a:lnTo>
                  <a:pt x="34" y="133"/>
                </a:lnTo>
                <a:lnTo>
                  <a:pt x="32" y="130"/>
                </a:lnTo>
                <a:lnTo>
                  <a:pt x="32" y="70"/>
                </a:lnTo>
                <a:lnTo>
                  <a:pt x="37" y="66"/>
                </a:lnTo>
                <a:lnTo>
                  <a:pt x="37" y="66"/>
                </a:lnTo>
                <a:close/>
              </a:path>
              <a:path w="271" h="175">
                <a:moveTo>
                  <a:pt x="116" y="61"/>
                </a:moveTo>
                <a:lnTo>
                  <a:pt x="104" y="63"/>
                </a:lnTo>
                <a:lnTo>
                  <a:pt x="104" y="80"/>
                </a:lnTo>
                <a:lnTo>
                  <a:pt x="63" y="80"/>
                </a:lnTo>
                <a:lnTo>
                  <a:pt x="56" y="82"/>
                </a:lnTo>
                <a:lnTo>
                  <a:pt x="104" y="85"/>
                </a:lnTo>
                <a:lnTo>
                  <a:pt x="104" y="104"/>
                </a:lnTo>
                <a:lnTo>
                  <a:pt x="63" y="104"/>
                </a:lnTo>
                <a:lnTo>
                  <a:pt x="56" y="106"/>
                </a:lnTo>
                <a:lnTo>
                  <a:pt x="56" y="128"/>
                </a:lnTo>
                <a:lnTo>
                  <a:pt x="63" y="126"/>
                </a:lnTo>
                <a:lnTo>
                  <a:pt x="63" y="109"/>
                </a:lnTo>
                <a:lnTo>
                  <a:pt x="104" y="109"/>
                </a:lnTo>
                <a:lnTo>
                  <a:pt x="111" y="106"/>
                </a:lnTo>
                <a:lnTo>
                  <a:pt x="111" y="66"/>
                </a:lnTo>
                <a:lnTo>
                  <a:pt x="116" y="61"/>
                </a:lnTo>
                <a:lnTo>
                  <a:pt x="116" y="61"/>
                </a:lnTo>
                <a:close/>
              </a:path>
              <a:path w="271" h="175">
                <a:moveTo>
                  <a:pt x="30" y="56"/>
                </a:moveTo>
                <a:lnTo>
                  <a:pt x="22" y="63"/>
                </a:lnTo>
                <a:lnTo>
                  <a:pt x="1" y="63"/>
                </a:lnTo>
                <a:lnTo>
                  <a:pt x="6" y="70"/>
                </a:lnTo>
                <a:lnTo>
                  <a:pt x="8" y="70"/>
                </a:lnTo>
                <a:lnTo>
                  <a:pt x="10" y="68"/>
                </a:lnTo>
                <a:lnTo>
                  <a:pt x="25" y="68"/>
                </a:lnTo>
                <a:lnTo>
                  <a:pt x="37" y="66"/>
                </a:lnTo>
                <a:lnTo>
                  <a:pt x="30" y="56"/>
                </a:lnTo>
                <a:lnTo>
                  <a:pt x="30" y="56"/>
                </a:lnTo>
                <a:close/>
              </a:path>
              <a:path w="271" h="175">
                <a:moveTo>
                  <a:pt x="56" y="54"/>
                </a:moveTo>
                <a:lnTo>
                  <a:pt x="56" y="58"/>
                </a:lnTo>
                <a:lnTo>
                  <a:pt x="63" y="58"/>
                </a:lnTo>
                <a:lnTo>
                  <a:pt x="56" y="54"/>
                </a:lnTo>
                <a:lnTo>
                  <a:pt x="56" y="54"/>
                </a:lnTo>
                <a:close/>
              </a:path>
              <a:path w="271" h="175">
                <a:moveTo>
                  <a:pt x="109" y="51"/>
                </a:moveTo>
                <a:lnTo>
                  <a:pt x="104" y="58"/>
                </a:lnTo>
                <a:lnTo>
                  <a:pt x="56" y="58"/>
                </a:lnTo>
                <a:lnTo>
                  <a:pt x="56" y="63"/>
                </a:lnTo>
                <a:lnTo>
                  <a:pt x="56" y="82"/>
                </a:lnTo>
                <a:lnTo>
                  <a:pt x="63" y="80"/>
                </a:lnTo>
                <a:lnTo>
                  <a:pt x="63" y="63"/>
                </a:lnTo>
                <a:lnTo>
                  <a:pt x="104" y="63"/>
                </a:lnTo>
                <a:lnTo>
                  <a:pt x="116" y="61"/>
                </a:lnTo>
                <a:lnTo>
                  <a:pt x="109" y="51"/>
                </a:lnTo>
                <a:lnTo>
                  <a:pt x="109" y="51"/>
                </a:lnTo>
                <a:close/>
              </a:path>
              <a:path w="271" h="175">
                <a:moveTo>
                  <a:pt x="85" y="42"/>
                </a:moveTo>
                <a:lnTo>
                  <a:pt x="75" y="42"/>
                </a:lnTo>
                <a:lnTo>
                  <a:pt x="75" y="58"/>
                </a:lnTo>
                <a:lnTo>
                  <a:pt x="78" y="58"/>
                </a:lnTo>
                <a:lnTo>
                  <a:pt x="85" y="42"/>
                </a:lnTo>
                <a:lnTo>
                  <a:pt x="85" y="42"/>
                </a:lnTo>
                <a:close/>
              </a:path>
              <a:path w="271" h="175">
                <a:moveTo>
                  <a:pt x="118" y="27"/>
                </a:moveTo>
                <a:lnTo>
                  <a:pt x="111" y="37"/>
                </a:lnTo>
                <a:lnTo>
                  <a:pt x="39" y="37"/>
                </a:lnTo>
                <a:lnTo>
                  <a:pt x="44" y="44"/>
                </a:lnTo>
                <a:lnTo>
                  <a:pt x="46" y="42"/>
                </a:lnTo>
                <a:lnTo>
                  <a:pt x="128" y="42"/>
                </a:lnTo>
                <a:lnTo>
                  <a:pt x="118" y="27"/>
                </a:lnTo>
                <a:lnTo>
                  <a:pt x="118" y="27"/>
                </a:lnTo>
                <a:close/>
              </a:path>
              <a:path w="271" h="175">
                <a:moveTo>
                  <a:pt x="15" y="6"/>
                </a:moveTo>
                <a:lnTo>
                  <a:pt x="15" y="8"/>
                </a:lnTo>
                <a:lnTo>
                  <a:pt x="18" y="13"/>
                </a:lnTo>
                <a:lnTo>
                  <a:pt x="20" y="15"/>
                </a:lnTo>
                <a:lnTo>
                  <a:pt x="20" y="18"/>
                </a:lnTo>
                <a:lnTo>
                  <a:pt x="22" y="22"/>
                </a:lnTo>
                <a:lnTo>
                  <a:pt x="22" y="30"/>
                </a:lnTo>
                <a:lnTo>
                  <a:pt x="25" y="32"/>
                </a:lnTo>
                <a:lnTo>
                  <a:pt x="27" y="37"/>
                </a:lnTo>
                <a:lnTo>
                  <a:pt x="32" y="34"/>
                </a:lnTo>
                <a:lnTo>
                  <a:pt x="32" y="20"/>
                </a:lnTo>
                <a:lnTo>
                  <a:pt x="30" y="15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8" y="6"/>
                </a:lnTo>
                <a:lnTo>
                  <a:pt x="15" y="6"/>
                </a:lnTo>
                <a:lnTo>
                  <a:pt x="15" y="6"/>
                </a:lnTo>
                <a:close/>
              </a:path>
              <a:path w="271" h="175">
                <a:moveTo>
                  <a:pt x="56" y="3"/>
                </a:moveTo>
                <a:lnTo>
                  <a:pt x="56" y="8"/>
                </a:lnTo>
                <a:lnTo>
                  <a:pt x="58" y="10"/>
                </a:lnTo>
                <a:lnTo>
                  <a:pt x="61" y="15"/>
                </a:lnTo>
                <a:lnTo>
                  <a:pt x="63" y="18"/>
                </a:lnTo>
                <a:lnTo>
                  <a:pt x="63" y="20"/>
                </a:lnTo>
                <a:lnTo>
                  <a:pt x="66" y="22"/>
                </a:lnTo>
                <a:lnTo>
                  <a:pt x="66" y="30"/>
                </a:lnTo>
                <a:lnTo>
                  <a:pt x="68" y="32"/>
                </a:lnTo>
                <a:lnTo>
                  <a:pt x="68" y="34"/>
                </a:lnTo>
                <a:lnTo>
                  <a:pt x="70" y="32"/>
                </a:lnTo>
                <a:lnTo>
                  <a:pt x="73" y="32"/>
                </a:lnTo>
                <a:lnTo>
                  <a:pt x="73" y="27"/>
                </a:lnTo>
                <a:lnTo>
                  <a:pt x="75" y="25"/>
                </a:lnTo>
                <a:lnTo>
                  <a:pt x="73" y="22"/>
                </a:lnTo>
                <a:lnTo>
                  <a:pt x="73" y="18"/>
                </a:lnTo>
                <a:lnTo>
                  <a:pt x="70" y="13"/>
                </a:lnTo>
                <a:lnTo>
                  <a:pt x="68" y="13"/>
                </a:lnTo>
                <a:lnTo>
                  <a:pt x="68" y="10"/>
                </a:lnTo>
                <a:lnTo>
                  <a:pt x="66" y="10"/>
                </a:lnTo>
                <a:lnTo>
                  <a:pt x="63" y="8"/>
                </a:lnTo>
                <a:lnTo>
                  <a:pt x="58" y="6"/>
                </a:lnTo>
                <a:lnTo>
                  <a:pt x="56" y="3"/>
                </a:lnTo>
                <a:lnTo>
                  <a:pt x="56" y="3"/>
                </a:lnTo>
                <a:close/>
              </a:path>
              <a:path w="271" h="175">
                <a:moveTo>
                  <a:pt x="99" y="1"/>
                </a:moveTo>
                <a:lnTo>
                  <a:pt x="99" y="6"/>
                </a:lnTo>
                <a:lnTo>
                  <a:pt x="97" y="8"/>
                </a:lnTo>
                <a:lnTo>
                  <a:pt x="97" y="15"/>
                </a:lnTo>
                <a:lnTo>
                  <a:pt x="94" y="18"/>
                </a:lnTo>
                <a:lnTo>
                  <a:pt x="94" y="20"/>
                </a:lnTo>
                <a:lnTo>
                  <a:pt x="92" y="25"/>
                </a:lnTo>
                <a:lnTo>
                  <a:pt x="90" y="30"/>
                </a:lnTo>
                <a:lnTo>
                  <a:pt x="90" y="32"/>
                </a:lnTo>
                <a:lnTo>
                  <a:pt x="87" y="37"/>
                </a:lnTo>
                <a:lnTo>
                  <a:pt x="92" y="37"/>
                </a:lnTo>
                <a:lnTo>
                  <a:pt x="94" y="32"/>
                </a:lnTo>
                <a:lnTo>
                  <a:pt x="94" y="30"/>
                </a:lnTo>
                <a:lnTo>
                  <a:pt x="97" y="25"/>
                </a:lnTo>
                <a:lnTo>
                  <a:pt x="99" y="22"/>
                </a:lnTo>
                <a:lnTo>
                  <a:pt x="101" y="20"/>
                </a:lnTo>
                <a:lnTo>
                  <a:pt x="104" y="18"/>
                </a:lnTo>
                <a:lnTo>
                  <a:pt x="106" y="15"/>
                </a:lnTo>
                <a:lnTo>
                  <a:pt x="109" y="13"/>
                </a:lnTo>
                <a:lnTo>
                  <a:pt x="111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271" h="175">
                <a:moveTo>
                  <a:pt x="210" y="154"/>
                </a:moveTo>
                <a:lnTo>
                  <a:pt x="210" y="174"/>
                </a:lnTo>
                <a:lnTo>
                  <a:pt x="217" y="166"/>
                </a:lnTo>
                <a:lnTo>
                  <a:pt x="217" y="157"/>
                </a:lnTo>
                <a:lnTo>
                  <a:pt x="246" y="157"/>
                </a:lnTo>
                <a:lnTo>
                  <a:pt x="210" y="154"/>
                </a:lnTo>
                <a:lnTo>
                  <a:pt x="210" y="154"/>
                </a:lnTo>
                <a:close/>
              </a:path>
              <a:path w="271" h="175">
                <a:moveTo>
                  <a:pt x="195" y="130"/>
                </a:moveTo>
                <a:lnTo>
                  <a:pt x="176" y="138"/>
                </a:lnTo>
                <a:lnTo>
                  <a:pt x="188" y="138"/>
                </a:lnTo>
                <a:lnTo>
                  <a:pt x="190" y="135"/>
                </a:lnTo>
                <a:lnTo>
                  <a:pt x="193" y="135"/>
                </a:lnTo>
                <a:lnTo>
                  <a:pt x="195" y="133"/>
                </a:lnTo>
                <a:lnTo>
                  <a:pt x="195" y="130"/>
                </a:lnTo>
                <a:lnTo>
                  <a:pt x="195" y="130"/>
                </a:lnTo>
                <a:close/>
              </a:path>
              <a:path w="271" h="175">
                <a:moveTo>
                  <a:pt x="255" y="106"/>
                </a:moveTo>
                <a:lnTo>
                  <a:pt x="246" y="109"/>
                </a:lnTo>
                <a:lnTo>
                  <a:pt x="246" y="152"/>
                </a:lnTo>
                <a:lnTo>
                  <a:pt x="217" y="152"/>
                </a:lnTo>
                <a:lnTo>
                  <a:pt x="210" y="152"/>
                </a:lnTo>
                <a:lnTo>
                  <a:pt x="210" y="154"/>
                </a:lnTo>
                <a:lnTo>
                  <a:pt x="246" y="157"/>
                </a:lnTo>
                <a:lnTo>
                  <a:pt x="246" y="169"/>
                </a:lnTo>
                <a:lnTo>
                  <a:pt x="253" y="164"/>
                </a:lnTo>
                <a:lnTo>
                  <a:pt x="253" y="111"/>
                </a:lnTo>
                <a:lnTo>
                  <a:pt x="255" y="106"/>
                </a:lnTo>
                <a:lnTo>
                  <a:pt x="255" y="106"/>
                </a:lnTo>
                <a:close/>
              </a:path>
              <a:path w="271" h="175">
                <a:moveTo>
                  <a:pt x="202" y="102"/>
                </a:moveTo>
                <a:lnTo>
                  <a:pt x="200" y="104"/>
                </a:lnTo>
                <a:lnTo>
                  <a:pt x="198" y="104"/>
                </a:lnTo>
                <a:lnTo>
                  <a:pt x="198" y="106"/>
                </a:lnTo>
                <a:lnTo>
                  <a:pt x="195" y="109"/>
                </a:lnTo>
                <a:lnTo>
                  <a:pt x="193" y="111"/>
                </a:lnTo>
                <a:lnTo>
                  <a:pt x="190" y="114"/>
                </a:lnTo>
                <a:lnTo>
                  <a:pt x="188" y="114"/>
                </a:lnTo>
                <a:lnTo>
                  <a:pt x="188" y="116"/>
                </a:lnTo>
                <a:lnTo>
                  <a:pt x="190" y="116"/>
                </a:lnTo>
                <a:lnTo>
                  <a:pt x="193" y="114"/>
                </a:lnTo>
                <a:lnTo>
                  <a:pt x="195" y="111"/>
                </a:lnTo>
                <a:lnTo>
                  <a:pt x="198" y="111"/>
                </a:lnTo>
                <a:lnTo>
                  <a:pt x="200" y="109"/>
                </a:lnTo>
                <a:lnTo>
                  <a:pt x="202" y="109"/>
                </a:lnTo>
                <a:lnTo>
                  <a:pt x="205" y="106"/>
                </a:lnTo>
                <a:lnTo>
                  <a:pt x="207" y="104"/>
                </a:lnTo>
                <a:lnTo>
                  <a:pt x="210" y="102"/>
                </a:lnTo>
                <a:lnTo>
                  <a:pt x="202" y="102"/>
                </a:lnTo>
                <a:lnTo>
                  <a:pt x="202" y="102"/>
                </a:lnTo>
                <a:close/>
              </a:path>
              <a:path w="271" h="175">
                <a:moveTo>
                  <a:pt x="248" y="99"/>
                </a:moveTo>
                <a:lnTo>
                  <a:pt x="246" y="104"/>
                </a:lnTo>
                <a:lnTo>
                  <a:pt x="219" y="104"/>
                </a:lnTo>
                <a:lnTo>
                  <a:pt x="210" y="106"/>
                </a:lnTo>
                <a:lnTo>
                  <a:pt x="210" y="152"/>
                </a:lnTo>
                <a:lnTo>
                  <a:pt x="217" y="152"/>
                </a:lnTo>
                <a:lnTo>
                  <a:pt x="217" y="109"/>
                </a:lnTo>
                <a:lnTo>
                  <a:pt x="246" y="109"/>
                </a:lnTo>
                <a:lnTo>
                  <a:pt x="255" y="106"/>
                </a:lnTo>
                <a:lnTo>
                  <a:pt x="248" y="99"/>
                </a:lnTo>
                <a:lnTo>
                  <a:pt x="248" y="99"/>
                </a:lnTo>
                <a:close/>
              </a:path>
              <a:path w="271" h="175">
                <a:moveTo>
                  <a:pt x="152" y="85"/>
                </a:moveTo>
                <a:lnTo>
                  <a:pt x="152" y="145"/>
                </a:lnTo>
                <a:lnTo>
                  <a:pt x="142" y="150"/>
                </a:lnTo>
                <a:lnTo>
                  <a:pt x="147" y="159"/>
                </a:lnTo>
                <a:lnTo>
                  <a:pt x="152" y="157"/>
                </a:lnTo>
                <a:lnTo>
                  <a:pt x="154" y="154"/>
                </a:lnTo>
                <a:lnTo>
                  <a:pt x="157" y="152"/>
                </a:lnTo>
                <a:lnTo>
                  <a:pt x="159" y="152"/>
                </a:lnTo>
                <a:lnTo>
                  <a:pt x="164" y="150"/>
                </a:lnTo>
                <a:lnTo>
                  <a:pt x="166" y="150"/>
                </a:lnTo>
                <a:lnTo>
                  <a:pt x="169" y="147"/>
                </a:lnTo>
                <a:lnTo>
                  <a:pt x="171" y="145"/>
                </a:lnTo>
                <a:lnTo>
                  <a:pt x="173" y="145"/>
                </a:lnTo>
                <a:lnTo>
                  <a:pt x="159" y="142"/>
                </a:lnTo>
                <a:lnTo>
                  <a:pt x="159" y="99"/>
                </a:lnTo>
                <a:lnTo>
                  <a:pt x="161" y="94"/>
                </a:lnTo>
                <a:lnTo>
                  <a:pt x="152" y="85"/>
                </a:lnTo>
                <a:lnTo>
                  <a:pt x="152" y="85"/>
                </a:lnTo>
                <a:close/>
              </a:path>
              <a:path w="271" h="175">
                <a:moveTo>
                  <a:pt x="188" y="85"/>
                </a:moveTo>
                <a:lnTo>
                  <a:pt x="183" y="94"/>
                </a:lnTo>
                <a:lnTo>
                  <a:pt x="176" y="94"/>
                </a:lnTo>
                <a:lnTo>
                  <a:pt x="198" y="97"/>
                </a:lnTo>
                <a:lnTo>
                  <a:pt x="188" y="85"/>
                </a:lnTo>
                <a:lnTo>
                  <a:pt x="188" y="85"/>
                </a:lnTo>
                <a:close/>
              </a:path>
              <a:path w="271" h="175">
                <a:moveTo>
                  <a:pt x="221" y="78"/>
                </a:moveTo>
                <a:lnTo>
                  <a:pt x="219" y="82"/>
                </a:lnTo>
                <a:lnTo>
                  <a:pt x="217" y="85"/>
                </a:lnTo>
                <a:lnTo>
                  <a:pt x="217" y="87"/>
                </a:lnTo>
                <a:lnTo>
                  <a:pt x="214" y="90"/>
                </a:lnTo>
                <a:lnTo>
                  <a:pt x="212" y="92"/>
                </a:lnTo>
                <a:lnTo>
                  <a:pt x="210" y="94"/>
                </a:lnTo>
                <a:lnTo>
                  <a:pt x="207" y="97"/>
                </a:lnTo>
                <a:lnTo>
                  <a:pt x="205" y="99"/>
                </a:lnTo>
                <a:lnTo>
                  <a:pt x="202" y="102"/>
                </a:lnTo>
                <a:lnTo>
                  <a:pt x="210" y="102"/>
                </a:lnTo>
                <a:lnTo>
                  <a:pt x="210" y="106"/>
                </a:lnTo>
                <a:lnTo>
                  <a:pt x="219" y="104"/>
                </a:lnTo>
                <a:lnTo>
                  <a:pt x="212" y="99"/>
                </a:lnTo>
                <a:lnTo>
                  <a:pt x="214" y="99"/>
                </a:lnTo>
                <a:lnTo>
                  <a:pt x="217" y="94"/>
                </a:lnTo>
                <a:lnTo>
                  <a:pt x="219" y="92"/>
                </a:lnTo>
                <a:lnTo>
                  <a:pt x="221" y="90"/>
                </a:lnTo>
                <a:lnTo>
                  <a:pt x="224" y="87"/>
                </a:lnTo>
                <a:lnTo>
                  <a:pt x="226" y="85"/>
                </a:lnTo>
                <a:lnTo>
                  <a:pt x="229" y="82"/>
                </a:lnTo>
                <a:lnTo>
                  <a:pt x="229" y="80"/>
                </a:lnTo>
                <a:lnTo>
                  <a:pt x="231" y="78"/>
                </a:lnTo>
                <a:lnTo>
                  <a:pt x="221" y="78"/>
                </a:lnTo>
                <a:lnTo>
                  <a:pt x="221" y="78"/>
                </a:lnTo>
                <a:close/>
              </a:path>
              <a:path w="271" h="175">
                <a:moveTo>
                  <a:pt x="169" y="66"/>
                </a:moveTo>
                <a:lnTo>
                  <a:pt x="169" y="140"/>
                </a:lnTo>
                <a:lnTo>
                  <a:pt x="159" y="142"/>
                </a:lnTo>
                <a:lnTo>
                  <a:pt x="173" y="145"/>
                </a:lnTo>
                <a:lnTo>
                  <a:pt x="176" y="142"/>
                </a:lnTo>
                <a:lnTo>
                  <a:pt x="178" y="142"/>
                </a:lnTo>
                <a:lnTo>
                  <a:pt x="181" y="140"/>
                </a:lnTo>
                <a:lnTo>
                  <a:pt x="183" y="140"/>
                </a:lnTo>
                <a:lnTo>
                  <a:pt x="186" y="138"/>
                </a:lnTo>
                <a:lnTo>
                  <a:pt x="176" y="138"/>
                </a:lnTo>
                <a:lnTo>
                  <a:pt x="176" y="97"/>
                </a:lnTo>
                <a:lnTo>
                  <a:pt x="198" y="97"/>
                </a:lnTo>
                <a:lnTo>
                  <a:pt x="176" y="94"/>
                </a:lnTo>
                <a:lnTo>
                  <a:pt x="176" y="66"/>
                </a:lnTo>
                <a:lnTo>
                  <a:pt x="186" y="66"/>
                </a:lnTo>
                <a:lnTo>
                  <a:pt x="169" y="66"/>
                </a:lnTo>
                <a:lnTo>
                  <a:pt x="169" y="66"/>
                </a:lnTo>
                <a:close/>
              </a:path>
              <a:path w="271" h="175">
                <a:moveTo>
                  <a:pt x="193" y="66"/>
                </a:moveTo>
                <a:lnTo>
                  <a:pt x="169" y="66"/>
                </a:lnTo>
                <a:lnTo>
                  <a:pt x="186" y="66"/>
                </a:lnTo>
                <a:lnTo>
                  <a:pt x="186" y="73"/>
                </a:lnTo>
                <a:lnTo>
                  <a:pt x="193" y="68"/>
                </a:lnTo>
                <a:lnTo>
                  <a:pt x="193" y="66"/>
                </a:lnTo>
                <a:lnTo>
                  <a:pt x="193" y="66"/>
                </a:lnTo>
                <a:close/>
              </a:path>
              <a:path w="271" h="175">
                <a:moveTo>
                  <a:pt x="207" y="39"/>
                </a:moveTo>
                <a:lnTo>
                  <a:pt x="207" y="44"/>
                </a:lnTo>
                <a:lnTo>
                  <a:pt x="205" y="46"/>
                </a:lnTo>
                <a:lnTo>
                  <a:pt x="205" y="51"/>
                </a:lnTo>
                <a:lnTo>
                  <a:pt x="202" y="54"/>
                </a:lnTo>
                <a:lnTo>
                  <a:pt x="202" y="56"/>
                </a:lnTo>
                <a:lnTo>
                  <a:pt x="200" y="61"/>
                </a:lnTo>
                <a:lnTo>
                  <a:pt x="200" y="63"/>
                </a:lnTo>
                <a:lnTo>
                  <a:pt x="198" y="68"/>
                </a:lnTo>
                <a:lnTo>
                  <a:pt x="195" y="70"/>
                </a:lnTo>
                <a:lnTo>
                  <a:pt x="195" y="75"/>
                </a:lnTo>
                <a:lnTo>
                  <a:pt x="198" y="75"/>
                </a:lnTo>
                <a:lnTo>
                  <a:pt x="198" y="73"/>
                </a:lnTo>
                <a:lnTo>
                  <a:pt x="200" y="68"/>
                </a:lnTo>
                <a:lnTo>
                  <a:pt x="202" y="66"/>
                </a:lnTo>
                <a:lnTo>
                  <a:pt x="202" y="63"/>
                </a:lnTo>
                <a:lnTo>
                  <a:pt x="205" y="61"/>
                </a:lnTo>
                <a:lnTo>
                  <a:pt x="207" y="58"/>
                </a:lnTo>
                <a:lnTo>
                  <a:pt x="207" y="54"/>
                </a:lnTo>
                <a:lnTo>
                  <a:pt x="210" y="51"/>
                </a:lnTo>
                <a:lnTo>
                  <a:pt x="210" y="46"/>
                </a:lnTo>
                <a:lnTo>
                  <a:pt x="212" y="44"/>
                </a:lnTo>
                <a:lnTo>
                  <a:pt x="214" y="39"/>
                </a:lnTo>
                <a:lnTo>
                  <a:pt x="207" y="39"/>
                </a:lnTo>
                <a:lnTo>
                  <a:pt x="207" y="39"/>
                </a:lnTo>
                <a:close/>
              </a:path>
              <a:path w="271" h="175">
                <a:moveTo>
                  <a:pt x="210" y="30"/>
                </a:moveTo>
                <a:lnTo>
                  <a:pt x="210" y="37"/>
                </a:lnTo>
                <a:lnTo>
                  <a:pt x="207" y="39"/>
                </a:lnTo>
                <a:lnTo>
                  <a:pt x="214" y="39"/>
                </a:lnTo>
                <a:lnTo>
                  <a:pt x="214" y="42"/>
                </a:lnTo>
                <a:lnTo>
                  <a:pt x="214" y="46"/>
                </a:lnTo>
                <a:lnTo>
                  <a:pt x="217" y="49"/>
                </a:lnTo>
                <a:lnTo>
                  <a:pt x="217" y="54"/>
                </a:lnTo>
                <a:lnTo>
                  <a:pt x="219" y="56"/>
                </a:lnTo>
                <a:lnTo>
                  <a:pt x="221" y="58"/>
                </a:lnTo>
                <a:lnTo>
                  <a:pt x="221" y="63"/>
                </a:lnTo>
                <a:lnTo>
                  <a:pt x="224" y="66"/>
                </a:lnTo>
                <a:lnTo>
                  <a:pt x="224" y="68"/>
                </a:lnTo>
                <a:lnTo>
                  <a:pt x="226" y="70"/>
                </a:lnTo>
                <a:lnTo>
                  <a:pt x="226" y="73"/>
                </a:lnTo>
                <a:lnTo>
                  <a:pt x="224" y="75"/>
                </a:lnTo>
                <a:lnTo>
                  <a:pt x="221" y="78"/>
                </a:lnTo>
                <a:lnTo>
                  <a:pt x="231" y="78"/>
                </a:lnTo>
                <a:lnTo>
                  <a:pt x="233" y="80"/>
                </a:lnTo>
                <a:lnTo>
                  <a:pt x="236" y="82"/>
                </a:lnTo>
                <a:lnTo>
                  <a:pt x="238" y="85"/>
                </a:lnTo>
                <a:lnTo>
                  <a:pt x="238" y="87"/>
                </a:lnTo>
                <a:lnTo>
                  <a:pt x="241" y="90"/>
                </a:lnTo>
                <a:lnTo>
                  <a:pt x="243" y="92"/>
                </a:lnTo>
                <a:lnTo>
                  <a:pt x="246" y="94"/>
                </a:lnTo>
                <a:lnTo>
                  <a:pt x="248" y="97"/>
                </a:lnTo>
                <a:lnTo>
                  <a:pt x="250" y="99"/>
                </a:lnTo>
                <a:lnTo>
                  <a:pt x="253" y="102"/>
                </a:lnTo>
                <a:lnTo>
                  <a:pt x="255" y="102"/>
                </a:lnTo>
                <a:lnTo>
                  <a:pt x="258" y="104"/>
                </a:lnTo>
                <a:lnTo>
                  <a:pt x="260" y="106"/>
                </a:lnTo>
                <a:lnTo>
                  <a:pt x="262" y="104"/>
                </a:lnTo>
                <a:lnTo>
                  <a:pt x="262" y="102"/>
                </a:lnTo>
                <a:lnTo>
                  <a:pt x="265" y="99"/>
                </a:lnTo>
                <a:lnTo>
                  <a:pt x="267" y="99"/>
                </a:lnTo>
                <a:lnTo>
                  <a:pt x="270" y="97"/>
                </a:lnTo>
                <a:lnTo>
                  <a:pt x="270" y="94"/>
                </a:lnTo>
                <a:lnTo>
                  <a:pt x="267" y="94"/>
                </a:lnTo>
                <a:lnTo>
                  <a:pt x="265" y="92"/>
                </a:lnTo>
                <a:lnTo>
                  <a:pt x="262" y="92"/>
                </a:lnTo>
                <a:lnTo>
                  <a:pt x="260" y="90"/>
                </a:lnTo>
                <a:lnTo>
                  <a:pt x="258" y="90"/>
                </a:lnTo>
                <a:lnTo>
                  <a:pt x="255" y="87"/>
                </a:lnTo>
                <a:lnTo>
                  <a:pt x="250" y="85"/>
                </a:lnTo>
                <a:lnTo>
                  <a:pt x="248" y="85"/>
                </a:lnTo>
                <a:lnTo>
                  <a:pt x="246" y="82"/>
                </a:lnTo>
                <a:lnTo>
                  <a:pt x="246" y="80"/>
                </a:lnTo>
                <a:lnTo>
                  <a:pt x="243" y="78"/>
                </a:lnTo>
                <a:lnTo>
                  <a:pt x="241" y="75"/>
                </a:lnTo>
                <a:lnTo>
                  <a:pt x="238" y="73"/>
                </a:lnTo>
                <a:lnTo>
                  <a:pt x="236" y="70"/>
                </a:lnTo>
                <a:lnTo>
                  <a:pt x="238" y="68"/>
                </a:lnTo>
                <a:lnTo>
                  <a:pt x="231" y="66"/>
                </a:lnTo>
                <a:lnTo>
                  <a:pt x="229" y="63"/>
                </a:lnTo>
                <a:lnTo>
                  <a:pt x="226" y="61"/>
                </a:lnTo>
                <a:lnTo>
                  <a:pt x="226" y="58"/>
                </a:lnTo>
                <a:lnTo>
                  <a:pt x="224" y="56"/>
                </a:lnTo>
                <a:lnTo>
                  <a:pt x="221" y="51"/>
                </a:lnTo>
                <a:lnTo>
                  <a:pt x="221" y="49"/>
                </a:lnTo>
                <a:lnTo>
                  <a:pt x="219" y="46"/>
                </a:lnTo>
                <a:lnTo>
                  <a:pt x="217" y="44"/>
                </a:lnTo>
                <a:lnTo>
                  <a:pt x="217" y="39"/>
                </a:lnTo>
                <a:lnTo>
                  <a:pt x="214" y="37"/>
                </a:lnTo>
                <a:lnTo>
                  <a:pt x="217" y="30"/>
                </a:lnTo>
                <a:lnTo>
                  <a:pt x="246" y="30"/>
                </a:lnTo>
                <a:lnTo>
                  <a:pt x="210" y="30"/>
                </a:lnTo>
                <a:lnTo>
                  <a:pt x="210" y="30"/>
                </a:lnTo>
                <a:close/>
              </a:path>
              <a:path w="271" h="175">
                <a:moveTo>
                  <a:pt x="152" y="22"/>
                </a:moveTo>
                <a:lnTo>
                  <a:pt x="152" y="75"/>
                </a:lnTo>
                <a:lnTo>
                  <a:pt x="159" y="70"/>
                </a:lnTo>
                <a:lnTo>
                  <a:pt x="159" y="66"/>
                </a:lnTo>
                <a:lnTo>
                  <a:pt x="169" y="66"/>
                </a:lnTo>
                <a:lnTo>
                  <a:pt x="193" y="66"/>
                </a:lnTo>
                <a:lnTo>
                  <a:pt x="193" y="63"/>
                </a:lnTo>
                <a:lnTo>
                  <a:pt x="159" y="61"/>
                </a:lnTo>
                <a:lnTo>
                  <a:pt x="159" y="22"/>
                </a:lnTo>
                <a:lnTo>
                  <a:pt x="186" y="22"/>
                </a:lnTo>
                <a:lnTo>
                  <a:pt x="152" y="22"/>
                </a:lnTo>
                <a:lnTo>
                  <a:pt x="152" y="22"/>
                </a:lnTo>
                <a:close/>
              </a:path>
              <a:path w="271" h="175">
                <a:moveTo>
                  <a:pt x="250" y="20"/>
                </a:moveTo>
                <a:lnTo>
                  <a:pt x="246" y="27"/>
                </a:lnTo>
                <a:lnTo>
                  <a:pt x="219" y="27"/>
                </a:lnTo>
                <a:lnTo>
                  <a:pt x="260" y="30"/>
                </a:lnTo>
                <a:lnTo>
                  <a:pt x="250" y="20"/>
                </a:lnTo>
                <a:lnTo>
                  <a:pt x="250" y="20"/>
                </a:lnTo>
                <a:close/>
              </a:path>
              <a:path w="271" h="175">
                <a:moveTo>
                  <a:pt x="152" y="13"/>
                </a:moveTo>
                <a:lnTo>
                  <a:pt x="152" y="22"/>
                </a:lnTo>
                <a:lnTo>
                  <a:pt x="186" y="22"/>
                </a:lnTo>
                <a:lnTo>
                  <a:pt x="186" y="61"/>
                </a:lnTo>
                <a:lnTo>
                  <a:pt x="159" y="61"/>
                </a:lnTo>
                <a:lnTo>
                  <a:pt x="193" y="63"/>
                </a:lnTo>
                <a:lnTo>
                  <a:pt x="190" y="61"/>
                </a:lnTo>
                <a:lnTo>
                  <a:pt x="190" y="25"/>
                </a:lnTo>
                <a:lnTo>
                  <a:pt x="195" y="20"/>
                </a:lnTo>
                <a:lnTo>
                  <a:pt x="159" y="20"/>
                </a:lnTo>
                <a:lnTo>
                  <a:pt x="152" y="13"/>
                </a:lnTo>
                <a:lnTo>
                  <a:pt x="152" y="13"/>
                </a:lnTo>
                <a:close/>
              </a:path>
              <a:path w="271" h="175">
                <a:moveTo>
                  <a:pt x="188" y="13"/>
                </a:moveTo>
                <a:lnTo>
                  <a:pt x="183" y="20"/>
                </a:lnTo>
                <a:lnTo>
                  <a:pt x="159" y="20"/>
                </a:lnTo>
                <a:lnTo>
                  <a:pt x="195" y="20"/>
                </a:lnTo>
                <a:lnTo>
                  <a:pt x="188" y="13"/>
                </a:lnTo>
                <a:lnTo>
                  <a:pt x="188" y="13"/>
                </a:lnTo>
                <a:close/>
              </a:path>
              <a:path w="271" h="175">
                <a:moveTo>
                  <a:pt x="217" y="1"/>
                </a:moveTo>
                <a:lnTo>
                  <a:pt x="217" y="6"/>
                </a:lnTo>
                <a:lnTo>
                  <a:pt x="214" y="8"/>
                </a:lnTo>
                <a:lnTo>
                  <a:pt x="214" y="15"/>
                </a:lnTo>
                <a:lnTo>
                  <a:pt x="212" y="20"/>
                </a:lnTo>
                <a:lnTo>
                  <a:pt x="212" y="27"/>
                </a:lnTo>
                <a:lnTo>
                  <a:pt x="210" y="30"/>
                </a:lnTo>
                <a:lnTo>
                  <a:pt x="246" y="30"/>
                </a:lnTo>
                <a:lnTo>
                  <a:pt x="246" y="34"/>
                </a:lnTo>
                <a:lnTo>
                  <a:pt x="243" y="37"/>
                </a:lnTo>
                <a:lnTo>
                  <a:pt x="243" y="42"/>
                </a:lnTo>
                <a:lnTo>
                  <a:pt x="241" y="44"/>
                </a:lnTo>
                <a:lnTo>
                  <a:pt x="238" y="49"/>
                </a:lnTo>
                <a:lnTo>
                  <a:pt x="238" y="51"/>
                </a:lnTo>
                <a:lnTo>
                  <a:pt x="236" y="54"/>
                </a:lnTo>
                <a:lnTo>
                  <a:pt x="236" y="56"/>
                </a:lnTo>
                <a:lnTo>
                  <a:pt x="233" y="61"/>
                </a:lnTo>
                <a:lnTo>
                  <a:pt x="231" y="63"/>
                </a:lnTo>
                <a:lnTo>
                  <a:pt x="231" y="66"/>
                </a:lnTo>
                <a:lnTo>
                  <a:pt x="238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58"/>
                </a:lnTo>
                <a:lnTo>
                  <a:pt x="243" y="56"/>
                </a:lnTo>
                <a:lnTo>
                  <a:pt x="246" y="54"/>
                </a:lnTo>
                <a:lnTo>
                  <a:pt x="248" y="49"/>
                </a:lnTo>
                <a:lnTo>
                  <a:pt x="248" y="46"/>
                </a:lnTo>
                <a:lnTo>
                  <a:pt x="250" y="44"/>
                </a:lnTo>
                <a:lnTo>
                  <a:pt x="250" y="39"/>
                </a:lnTo>
                <a:lnTo>
                  <a:pt x="253" y="37"/>
                </a:lnTo>
                <a:lnTo>
                  <a:pt x="255" y="34"/>
                </a:lnTo>
                <a:lnTo>
                  <a:pt x="260" y="30"/>
                </a:lnTo>
                <a:lnTo>
                  <a:pt x="219" y="27"/>
                </a:lnTo>
                <a:lnTo>
                  <a:pt x="219" y="22"/>
                </a:lnTo>
                <a:lnTo>
                  <a:pt x="221" y="20"/>
                </a:lnTo>
                <a:lnTo>
                  <a:pt x="221" y="15"/>
                </a:lnTo>
                <a:lnTo>
                  <a:pt x="224" y="13"/>
                </a:lnTo>
                <a:lnTo>
                  <a:pt x="226" y="10"/>
                </a:lnTo>
                <a:lnTo>
                  <a:pt x="217" y="1"/>
                </a:lnTo>
                <a:lnTo>
                  <a:pt x="21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756" name="table 12756"/>
          <p:cNvGraphicFramePr>
            <a:graphicFrameLocks noGrp="1"/>
          </p:cNvGraphicFramePr>
          <p:nvPr/>
        </p:nvGraphicFramePr>
        <p:xfrm>
          <a:off x="366521" y="260095"/>
          <a:ext cx="14392275" cy="10177780"/>
        </p:xfrm>
        <a:graphic>
          <a:graphicData uri="http://schemas.openxmlformats.org/drawingml/2006/table">
            <a:tbl>
              <a:tblPr/>
              <a:tblGrid>
                <a:gridCol w="14392275"/>
              </a:tblGrid>
              <a:tr h="694563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</a:tr>
              <a:tr h="32321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12758" name="picture 1275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1329689" y="587755"/>
            <a:ext cx="13102590" cy="6618732"/>
          </a:xfrm>
          <a:prstGeom prst="rect">
            <a:avLst/>
          </a:prstGeom>
        </p:spPr>
      </p:pic>
      <p:sp>
        <p:nvSpPr>
          <p:cNvPr id="12760" name="path 12760"/>
          <p:cNvSpPr/>
          <p:nvPr/>
        </p:nvSpPr>
        <p:spPr>
          <a:xfrm>
            <a:off x="14400276" y="587755"/>
            <a:ext cx="32004" cy="9523476"/>
          </a:xfrm>
          <a:custGeom>
            <a:avLst/>
            <a:gdLst/>
            <a:ahLst/>
            <a:cxnLst/>
            <a:rect l="0" t="0" r="0" b="0"/>
            <a:pathLst>
              <a:path w="50" h="14997">
                <a:moveTo>
                  <a:pt x="50" y="0"/>
                </a:moveTo>
                <a:lnTo>
                  <a:pt x="0" y="50"/>
                </a:lnTo>
                <a:lnTo>
                  <a:pt x="50" y="14997"/>
                </a:lnTo>
                <a:lnTo>
                  <a:pt x="50" y="0"/>
                </a:lnTo>
              </a:path>
              <a:path w="50" h="14997">
                <a:moveTo>
                  <a:pt x="0" y="50"/>
                </a:moveTo>
                <a:lnTo>
                  <a:pt x="50" y="14997"/>
                </a:lnTo>
                <a:lnTo>
                  <a:pt x="0" y="14947"/>
                </a:lnTo>
                <a:lnTo>
                  <a:pt x="0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62" name="path 12762"/>
          <p:cNvSpPr/>
          <p:nvPr/>
        </p:nvSpPr>
        <p:spPr>
          <a:xfrm>
            <a:off x="1313687" y="10079228"/>
            <a:ext cx="13118593" cy="32004"/>
          </a:xfrm>
          <a:custGeom>
            <a:avLst/>
            <a:gdLst/>
            <a:ahLst/>
            <a:cxnLst/>
            <a:rect l="0" t="0" r="0" b="0"/>
            <a:pathLst>
              <a:path w="20659" h="50">
                <a:moveTo>
                  <a:pt x="20659" y="50"/>
                </a:moveTo>
                <a:lnTo>
                  <a:pt x="20608" y="0"/>
                </a:lnTo>
                <a:lnTo>
                  <a:pt x="0" y="50"/>
                </a:lnTo>
                <a:lnTo>
                  <a:pt x="20659" y="50"/>
                </a:lnTo>
              </a:path>
              <a:path w="20659" h="50">
                <a:moveTo>
                  <a:pt x="20608" y="0"/>
                </a:moveTo>
                <a:lnTo>
                  <a:pt x="0" y="50"/>
                </a:lnTo>
                <a:lnTo>
                  <a:pt x="50" y="0"/>
                </a:lnTo>
                <a:lnTo>
                  <a:pt x="20608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64" name="path 12764"/>
          <p:cNvSpPr/>
          <p:nvPr/>
        </p:nvSpPr>
        <p:spPr>
          <a:xfrm>
            <a:off x="1313687" y="602995"/>
            <a:ext cx="32004" cy="9508235"/>
          </a:xfrm>
          <a:custGeom>
            <a:avLst/>
            <a:gdLst/>
            <a:ahLst/>
            <a:cxnLst/>
            <a:rect l="0" t="0" r="0" b="0"/>
            <a:pathLst>
              <a:path w="50" h="14973">
                <a:moveTo>
                  <a:pt x="0" y="14973"/>
                </a:moveTo>
                <a:lnTo>
                  <a:pt x="50" y="14923"/>
                </a:lnTo>
                <a:lnTo>
                  <a:pt x="0" y="0"/>
                </a:lnTo>
                <a:lnTo>
                  <a:pt x="0" y="14973"/>
                </a:lnTo>
              </a:path>
              <a:path w="50" h="14973">
                <a:moveTo>
                  <a:pt x="50" y="14923"/>
                </a:moveTo>
                <a:lnTo>
                  <a:pt x="0" y="0"/>
                </a:lnTo>
                <a:lnTo>
                  <a:pt x="50" y="0"/>
                </a:lnTo>
                <a:lnTo>
                  <a:pt x="50" y="149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66" name="path 12766"/>
          <p:cNvSpPr/>
          <p:nvPr/>
        </p:nvSpPr>
        <p:spPr>
          <a:xfrm>
            <a:off x="6311645" y="9602978"/>
            <a:ext cx="42671" cy="50291"/>
          </a:xfrm>
          <a:custGeom>
            <a:avLst/>
            <a:gdLst/>
            <a:ahLst/>
            <a:cxnLst/>
            <a:rect l="0" t="0" r="0" b="0"/>
            <a:pathLst>
              <a:path w="67" h="79">
                <a:moveTo>
                  <a:pt x="54" y="1"/>
                </a:moveTo>
                <a:lnTo>
                  <a:pt x="54" y="27"/>
                </a:lnTo>
                <a:lnTo>
                  <a:pt x="51" y="30"/>
                </a:lnTo>
                <a:lnTo>
                  <a:pt x="51" y="37"/>
                </a:lnTo>
                <a:lnTo>
                  <a:pt x="49" y="39"/>
                </a:lnTo>
                <a:lnTo>
                  <a:pt x="49" y="42"/>
                </a:lnTo>
                <a:lnTo>
                  <a:pt x="46" y="44"/>
                </a:lnTo>
                <a:lnTo>
                  <a:pt x="46" y="49"/>
                </a:lnTo>
                <a:lnTo>
                  <a:pt x="44" y="51"/>
                </a:lnTo>
                <a:lnTo>
                  <a:pt x="41" y="54"/>
                </a:lnTo>
                <a:lnTo>
                  <a:pt x="39" y="56"/>
                </a:lnTo>
                <a:lnTo>
                  <a:pt x="37" y="58"/>
                </a:lnTo>
                <a:lnTo>
                  <a:pt x="34" y="61"/>
                </a:lnTo>
                <a:lnTo>
                  <a:pt x="32" y="63"/>
                </a:lnTo>
                <a:lnTo>
                  <a:pt x="30" y="66"/>
                </a:lnTo>
                <a:lnTo>
                  <a:pt x="27" y="66"/>
                </a:lnTo>
                <a:lnTo>
                  <a:pt x="25" y="68"/>
                </a:lnTo>
                <a:lnTo>
                  <a:pt x="22" y="68"/>
                </a:lnTo>
                <a:lnTo>
                  <a:pt x="20" y="70"/>
                </a:lnTo>
                <a:lnTo>
                  <a:pt x="15" y="70"/>
                </a:lnTo>
                <a:lnTo>
                  <a:pt x="13" y="73"/>
                </a:lnTo>
                <a:lnTo>
                  <a:pt x="10" y="73"/>
                </a:lnTo>
                <a:lnTo>
                  <a:pt x="8" y="75"/>
                </a:lnTo>
                <a:lnTo>
                  <a:pt x="1" y="75"/>
                </a:lnTo>
                <a:lnTo>
                  <a:pt x="1" y="78"/>
                </a:lnTo>
                <a:lnTo>
                  <a:pt x="10" y="78"/>
                </a:lnTo>
                <a:lnTo>
                  <a:pt x="13" y="75"/>
                </a:lnTo>
                <a:lnTo>
                  <a:pt x="20" y="75"/>
                </a:lnTo>
                <a:lnTo>
                  <a:pt x="25" y="73"/>
                </a:lnTo>
                <a:lnTo>
                  <a:pt x="27" y="73"/>
                </a:lnTo>
                <a:lnTo>
                  <a:pt x="30" y="70"/>
                </a:lnTo>
                <a:lnTo>
                  <a:pt x="32" y="70"/>
                </a:lnTo>
                <a:lnTo>
                  <a:pt x="34" y="68"/>
                </a:lnTo>
                <a:lnTo>
                  <a:pt x="37" y="66"/>
                </a:lnTo>
                <a:lnTo>
                  <a:pt x="39" y="66"/>
                </a:lnTo>
                <a:lnTo>
                  <a:pt x="41" y="63"/>
                </a:lnTo>
                <a:lnTo>
                  <a:pt x="44" y="61"/>
                </a:lnTo>
                <a:lnTo>
                  <a:pt x="46" y="58"/>
                </a:lnTo>
                <a:lnTo>
                  <a:pt x="49" y="56"/>
                </a:lnTo>
                <a:lnTo>
                  <a:pt x="51" y="54"/>
                </a:lnTo>
                <a:lnTo>
                  <a:pt x="54" y="51"/>
                </a:lnTo>
                <a:lnTo>
                  <a:pt x="54" y="49"/>
                </a:lnTo>
                <a:lnTo>
                  <a:pt x="56" y="46"/>
                </a:lnTo>
                <a:lnTo>
                  <a:pt x="56" y="44"/>
                </a:lnTo>
                <a:lnTo>
                  <a:pt x="58" y="42"/>
                </a:lnTo>
                <a:lnTo>
                  <a:pt x="58" y="34"/>
                </a:lnTo>
                <a:lnTo>
                  <a:pt x="61" y="30"/>
                </a:lnTo>
                <a:lnTo>
                  <a:pt x="61" y="13"/>
                </a:lnTo>
                <a:lnTo>
                  <a:pt x="65" y="8"/>
                </a:lnTo>
                <a:lnTo>
                  <a:pt x="54" y="1"/>
                </a:lnTo>
                <a:lnTo>
                  <a:pt x="54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68" name="path 12768"/>
          <p:cNvSpPr/>
          <p:nvPr/>
        </p:nvSpPr>
        <p:spPr>
          <a:xfrm>
            <a:off x="6310121" y="9578594"/>
            <a:ext cx="77723" cy="10667"/>
          </a:xfrm>
          <a:custGeom>
            <a:avLst/>
            <a:gdLst/>
            <a:ahLst/>
            <a:cxnLst/>
            <a:rect l="0" t="0" r="0" b="0"/>
            <a:pathLst>
              <a:path w="122" h="16">
                <a:moveTo>
                  <a:pt x="111" y="1"/>
                </a:moveTo>
                <a:lnTo>
                  <a:pt x="104" y="10"/>
                </a:lnTo>
                <a:lnTo>
                  <a:pt x="1" y="10"/>
                </a:lnTo>
                <a:lnTo>
                  <a:pt x="6" y="15"/>
                </a:lnTo>
                <a:lnTo>
                  <a:pt x="121" y="15"/>
                </a:lnTo>
                <a:lnTo>
                  <a:pt x="111" y="1"/>
                </a:lnTo>
                <a:lnTo>
                  <a:pt x="11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70" name="path 12770"/>
          <p:cNvSpPr/>
          <p:nvPr/>
        </p:nvSpPr>
        <p:spPr>
          <a:xfrm>
            <a:off x="6317741" y="9551161"/>
            <a:ext cx="62484" cy="10668"/>
          </a:xfrm>
          <a:custGeom>
            <a:avLst/>
            <a:gdLst/>
            <a:ahLst/>
            <a:cxnLst/>
            <a:rect l="0" t="0" r="0" b="0"/>
            <a:pathLst>
              <a:path w="98" h="16">
                <a:moveTo>
                  <a:pt x="87" y="1"/>
                </a:moveTo>
                <a:lnTo>
                  <a:pt x="80" y="10"/>
                </a:lnTo>
                <a:lnTo>
                  <a:pt x="1" y="10"/>
                </a:lnTo>
                <a:lnTo>
                  <a:pt x="6" y="15"/>
                </a:lnTo>
                <a:lnTo>
                  <a:pt x="10" y="15"/>
                </a:lnTo>
                <a:lnTo>
                  <a:pt x="13" y="13"/>
                </a:lnTo>
                <a:lnTo>
                  <a:pt x="97" y="13"/>
                </a:lnTo>
                <a:lnTo>
                  <a:pt x="87" y="1"/>
                </a:lnTo>
                <a:lnTo>
                  <a:pt x="8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72" name="path 12772"/>
          <p:cNvSpPr/>
          <p:nvPr/>
        </p:nvSpPr>
        <p:spPr>
          <a:xfrm>
            <a:off x="6323838" y="9563354"/>
            <a:ext cx="51816" cy="12191"/>
          </a:xfrm>
          <a:custGeom>
            <a:avLst/>
            <a:gdLst/>
            <a:ahLst/>
            <a:cxnLst/>
            <a:rect l="0" t="0" r="0" b="0"/>
            <a:pathLst>
              <a:path w="81" h="19">
                <a:moveTo>
                  <a:pt x="70" y="1"/>
                </a:moveTo>
                <a:lnTo>
                  <a:pt x="63" y="10"/>
                </a:lnTo>
                <a:lnTo>
                  <a:pt x="1" y="10"/>
                </a:lnTo>
                <a:lnTo>
                  <a:pt x="5" y="17"/>
                </a:lnTo>
                <a:lnTo>
                  <a:pt x="8" y="15"/>
                </a:lnTo>
                <a:lnTo>
                  <a:pt x="80" y="15"/>
                </a:lnTo>
                <a:lnTo>
                  <a:pt x="70" y="1"/>
                </a:lnTo>
                <a:lnTo>
                  <a:pt x="70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2774" name="table 12774"/>
          <p:cNvGraphicFramePr>
            <a:graphicFrameLocks noGrp="1"/>
          </p:cNvGraphicFramePr>
          <p:nvPr/>
        </p:nvGraphicFramePr>
        <p:xfrm>
          <a:off x="1313687" y="9294368"/>
          <a:ext cx="13118464" cy="816609"/>
        </p:xfrm>
        <a:graphic>
          <a:graphicData uri="http://schemas.openxmlformats.org/drawingml/2006/table">
            <a:tbl>
              <a:tblPr/>
              <a:tblGrid>
                <a:gridCol w="3314065"/>
                <a:gridCol w="1355725"/>
                <a:gridCol w="360679"/>
                <a:gridCol w="132080"/>
                <a:gridCol w="663575"/>
                <a:gridCol w="663575"/>
                <a:gridCol w="132714"/>
                <a:gridCol w="359409"/>
                <a:gridCol w="663575"/>
                <a:gridCol w="663575"/>
                <a:gridCol w="331470"/>
                <a:gridCol w="1694180"/>
                <a:gridCol w="198755"/>
                <a:gridCol w="1404619"/>
                <a:gridCol w="333375"/>
                <a:gridCol w="148589"/>
                <a:gridCol w="254634"/>
                <a:gridCol w="443865"/>
              </a:tblGrid>
              <a:tr h="202564"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4000"/>
                        </a:lnSpc>
                      </a:pPr>
                      <a:endParaRPr sz="8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1555750" algn="l" rtl="0" eaLnBrk="0">
                        <a:lnSpc>
                          <a:spcPct val="99000"/>
                        </a:lnSpc>
                        <a:spcBef>
                          <a:spcPts val="5"/>
                        </a:spcBef>
                      </a:pPr>
                      <a:r>
                        <a:rPr sz="1300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5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755"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492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492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2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775"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586" name="group 586"/>
          <p:cNvGrpSpPr/>
          <p:nvPr/>
        </p:nvGrpSpPr>
        <p:grpSpPr>
          <a:xfrm rot="21600000">
            <a:off x="1430272" y="9349994"/>
            <a:ext cx="1321309" cy="396239"/>
            <a:chOff x="0" y="0"/>
            <a:chExt cx="1321309" cy="396239"/>
          </a:xfrm>
        </p:grpSpPr>
        <p:sp>
          <p:nvSpPr>
            <p:cNvPr id="12776" name="path 12776"/>
            <p:cNvSpPr/>
            <p:nvPr/>
          </p:nvSpPr>
          <p:spPr>
            <a:xfrm>
              <a:off x="0" y="0"/>
              <a:ext cx="377955" cy="396239"/>
            </a:xfrm>
            <a:custGeom>
              <a:avLst/>
              <a:gdLst/>
              <a:ahLst/>
              <a:cxnLst/>
              <a:rect l="0" t="0" r="0" b="0"/>
              <a:pathLst>
                <a:path w="595" h="623">
                  <a:moveTo>
                    <a:pt x="102" y="195"/>
                  </a:moveTo>
                  <a:lnTo>
                    <a:pt x="294" y="3"/>
                  </a:lnTo>
                  <a:moveTo>
                    <a:pt x="99" y="200"/>
                  </a:moveTo>
                  <a:lnTo>
                    <a:pt x="298" y="1"/>
                  </a:lnTo>
                  <a:moveTo>
                    <a:pt x="99" y="205"/>
                  </a:moveTo>
                  <a:lnTo>
                    <a:pt x="303" y="1"/>
                  </a:lnTo>
                  <a:moveTo>
                    <a:pt x="102" y="207"/>
                  </a:moveTo>
                  <a:lnTo>
                    <a:pt x="306" y="1"/>
                  </a:lnTo>
                  <a:moveTo>
                    <a:pt x="102" y="209"/>
                  </a:moveTo>
                  <a:lnTo>
                    <a:pt x="310" y="3"/>
                  </a:lnTo>
                  <a:moveTo>
                    <a:pt x="104" y="212"/>
                  </a:moveTo>
                  <a:lnTo>
                    <a:pt x="313" y="5"/>
                  </a:lnTo>
                  <a:lnTo>
                    <a:pt x="106" y="214"/>
                  </a:lnTo>
                  <a:moveTo>
                    <a:pt x="106" y="217"/>
                  </a:moveTo>
                  <a:lnTo>
                    <a:pt x="315" y="8"/>
                  </a:lnTo>
                  <a:moveTo>
                    <a:pt x="109" y="219"/>
                  </a:moveTo>
                  <a:lnTo>
                    <a:pt x="318" y="10"/>
                  </a:lnTo>
                  <a:moveTo>
                    <a:pt x="114" y="219"/>
                  </a:moveTo>
                  <a:lnTo>
                    <a:pt x="320" y="13"/>
                  </a:lnTo>
                  <a:moveTo>
                    <a:pt x="116" y="221"/>
                  </a:moveTo>
                  <a:lnTo>
                    <a:pt x="322" y="15"/>
                  </a:lnTo>
                  <a:moveTo>
                    <a:pt x="121" y="221"/>
                  </a:moveTo>
                  <a:lnTo>
                    <a:pt x="325" y="17"/>
                  </a:lnTo>
                  <a:moveTo>
                    <a:pt x="126" y="219"/>
                  </a:moveTo>
                  <a:lnTo>
                    <a:pt x="327" y="20"/>
                  </a:lnTo>
                  <a:lnTo>
                    <a:pt x="274" y="75"/>
                  </a:lnTo>
                  <a:moveTo>
                    <a:pt x="282" y="70"/>
                  </a:moveTo>
                  <a:lnTo>
                    <a:pt x="330" y="22"/>
                  </a:lnTo>
                  <a:moveTo>
                    <a:pt x="286" y="70"/>
                  </a:moveTo>
                  <a:lnTo>
                    <a:pt x="332" y="25"/>
                  </a:lnTo>
                  <a:moveTo>
                    <a:pt x="291" y="68"/>
                  </a:moveTo>
                  <a:lnTo>
                    <a:pt x="334" y="27"/>
                  </a:lnTo>
                  <a:moveTo>
                    <a:pt x="296" y="68"/>
                  </a:moveTo>
                  <a:lnTo>
                    <a:pt x="337" y="29"/>
                  </a:lnTo>
                  <a:moveTo>
                    <a:pt x="301" y="68"/>
                  </a:moveTo>
                  <a:lnTo>
                    <a:pt x="339" y="32"/>
                  </a:lnTo>
                  <a:lnTo>
                    <a:pt x="303" y="70"/>
                  </a:lnTo>
                  <a:moveTo>
                    <a:pt x="308" y="70"/>
                  </a:moveTo>
                  <a:lnTo>
                    <a:pt x="342" y="34"/>
                  </a:lnTo>
                  <a:moveTo>
                    <a:pt x="1" y="380"/>
                  </a:moveTo>
                  <a:lnTo>
                    <a:pt x="243" y="140"/>
                  </a:lnTo>
                  <a:moveTo>
                    <a:pt x="310" y="70"/>
                  </a:moveTo>
                  <a:lnTo>
                    <a:pt x="344" y="37"/>
                  </a:lnTo>
                  <a:moveTo>
                    <a:pt x="1" y="385"/>
                  </a:moveTo>
                  <a:lnTo>
                    <a:pt x="248" y="140"/>
                  </a:lnTo>
                  <a:moveTo>
                    <a:pt x="313" y="73"/>
                  </a:moveTo>
                  <a:lnTo>
                    <a:pt x="346" y="39"/>
                  </a:lnTo>
                  <a:moveTo>
                    <a:pt x="1" y="389"/>
                  </a:moveTo>
                  <a:lnTo>
                    <a:pt x="250" y="140"/>
                  </a:lnTo>
                  <a:moveTo>
                    <a:pt x="318" y="73"/>
                  </a:moveTo>
                  <a:lnTo>
                    <a:pt x="349" y="41"/>
                  </a:lnTo>
                  <a:moveTo>
                    <a:pt x="1" y="392"/>
                  </a:moveTo>
                  <a:lnTo>
                    <a:pt x="253" y="142"/>
                  </a:lnTo>
                  <a:moveTo>
                    <a:pt x="320" y="75"/>
                  </a:moveTo>
                  <a:lnTo>
                    <a:pt x="351" y="44"/>
                  </a:lnTo>
                  <a:moveTo>
                    <a:pt x="3" y="394"/>
                  </a:moveTo>
                  <a:lnTo>
                    <a:pt x="255" y="142"/>
                  </a:lnTo>
                  <a:moveTo>
                    <a:pt x="322" y="75"/>
                  </a:moveTo>
                  <a:lnTo>
                    <a:pt x="354" y="46"/>
                  </a:lnTo>
                  <a:moveTo>
                    <a:pt x="3" y="397"/>
                  </a:moveTo>
                  <a:lnTo>
                    <a:pt x="255" y="147"/>
                  </a:lnTo>
                  <a:moveTo>
                    <a:pt x="325" y="77"/>
                  </a:moveTo>
                  <a:lnTo>
                    <a:pt x="354" y="46"/>
                  </a:lnTo>
                  <a:moveTo>
                    <a:pt x="6" y="399"/>
                  </a:moveTo>
                  <a:lnTo>
                    <a:pt x="255" y="149"/>
                  </a:lnTo>
                  <a:moveTo>
                    <a:pt x="327" y="80"/>
                  </a:moveTo>
                  <a:lnTo>
                    <a:pt x="356" y="49"/>
                  </a:lnTo>
                  <a:moveTo>
                    <a:pt x="8" y="401"/>
                  </a:moveTo>
                  <a:lnTo>
                    <a:pt x="255" y="154"/>
                  </a:lnTo>
                  <a:moveTo>
                    <a:pt x="327" y="82"/>
                  </a:moveTo>
                  <a:lnTo>
                    <a:pt x="358" y="51"/>
                  </a:lnTo>
                  <a:moveTo>
                    <a:pt x="10" y="404"/>
                  </a:moveTo>
                  <a:lnTo>
                    <a:pt x="255" y="159"/>
                  </a:lnTo>
                  <a:moveTo>
                    <a:pt x="330" y="85"/>
                  </a:moveTo>
                  <a:lnTo>
                    <a:pt x="361" y="53"/>
                  </a:lnTo>
                  <a:moveTo>
                    <a:pt x="13" y="406"/>
                  </a:moveTo>
                  <a:lnTo>
                    <a:pt x="255" y="161"/>
                  </a:lnTo>
                  <a:moveTo>
                    <a:pt x="332" y="87"/>
                  </a:moveTo>
                  <a:lnTo>
                    <a:pt x="363" y="56"/>
                  </a:lnTo>
                  <a:moveTo>
                    <a:pt x="15" y="409"/>
                  </a:moveTo>
                  <a:lnTo>
                    <a:pt x="255" y="166"/>
                  </a:lnTo>
                  <a:moveTo>
                    <a:pt x="334" y="89"/>
                  </a:moveTo>
                  <a:lnTo>
                    <a:pt x="366" y="58"/>
                  </a:lnTo>
                  <a:moveTo>
                    <a:pt x="15" y="409"/>
                  </a:moveTo>
                  <a:lnTo>
                    <a:pt x="255" y="171"/>
                  </a:lnTo>
                  <a:moveTo>
                    <a:pt x="334" y="92"/>
                  </a:moveTo>
                  <a:lnTo>
                    <a:pt x="368" y="61"/>
                  </a:lnTo>
                  <a:moveTo>
                    <a:pt x="18" y="411"/>
                  </a:moveTo>
                  <a:lnTo>
                    <a:pt x="255" y="173"/>
                  </a:lnTo>
                  <a:moveTo>
                    <a:pt x="337" y="94"/>
                  </a:moveTo>
                  <a:lnTo>
                    <a:pt x="368" y="61"/>
                  </a:lnTo>
                  <a:moveTo>
                    <a:pt x="20" y="413"/>
                  </a:moveTo>
                  <a:lnTo>
                    <a:pt x="255" y="178"/>
                  </a:lnTo>
                  <a:moveTo>
                    <a:pt x="337" y="97"/>
                  </a:moveTo>
                  <a:lnTo>
                    <a:pt x="370" y="63"/>
                  </a:lnTo>
                  <a:moveTo>
                    <a:pt x="22" y="416"/>
                  </a:moveTo>
                  <a:lnTo>
                    <a:pt x="255" y="183"/>
                  </a:lnTo>
                  <a:moveTo>
                    <a:pt x="339" y="99"/>
                  </a:moveTo>
                  <a:lnTo>
                    <a:pt x="373" y="65"/>
                  </a:lnTo>
                  <a:moveTo>
                    <a:pt x="25" y="418"/>
                  </a:moveTo>
                  <a:lnTo>
                    <a:pt x="255" y="185"/>
                  </a:lnTo>
                  <a:moveTo>
                    <a:pt x="339" y="104"/>
                  </a:moveTo>
                  <a:lnTo>
                    <a:pt x="375" y="68"/>
                  </a:lnTo>
                  <a:moveTo>
                    <a:pt x="27" y="421"/>
                  </a:moveTo>
                  <a:lnTo>
                    <a:pt x="255" y="190"/>
                  </a:lnTo>
                  <a:moveTo>
                    <a:pt x="339" y="106"/>
                  </a:moveTo>
                  <a:lnTo>
                    <a:pt x="378" y="70"/>
                  </a:lnTo>
                  <a:moveTo>
                    <a:pt x="30" y="423"/>
                  </a:moveTo>
                  <a:lnTo>
                    <a:pt x="255" y="195"/>
                  </a:lnTo>
                  <a:moveTo>
                    <a:pt x="342" y="111"/>
                  </a:moveTo>
                  <a:lnTo>
                    <a:pt x="380" y="73"/>
                  </a:lnTo>
                  <a:moveTo>
                    <a:pt x="30" y="423"/>
                  </a:moveTo>
                  <a:lnTo>
                    <a:pt x="255" y="200"/>
                  </a:lnTo>
                  <a:moveTo>
                    <a:pt x="342" y="113"/>
                  </a:moveTo>
                  <a:lnTo>
                    <a:pt x="380" y="73"/>
                  </a:lnTo>
                  <a:moveTo>
                    <a:pt x="32" y="425"/>
                  </a:moveTo>
                  <a:lnTo>
                    <a:pt x="255" y="202"/>
                  </a:lnTo>
                  <a:moveTo>
                    <a:pt x="342" y="118"/>
                  </a:moveTo>
                  <a:lnTo>
                    <a:pt x="382" y="75"/>
                  </a:lnTo>
                  <a:moveTo>
                    <a:pt x="34" y="428"/>
                  </a:moveTo>
                  <a:lnTo>
                    <a:pt x="255" y="207"/>
                  </a:lnTo>
                  <a:moveTo>
                    <a:pt x="342" y="123"/>
                  </a:moveTo>
                  <a:lnTo>
                    <a:pt x="385" y="77"/>
                  </a:lnTo>
                  <a:moveTo>
                    <a:pt x="37" y="430"/>
                  </a:moveTo>
                  <a:lnTo>
                    <a:pt x="255" y="212"/>
                  </a:lnTo>
                  <a:moveTo>
                    <a:pt x="342" y="125"/>
                  </a:moveTo>
                  <a:lnTo>
                    <a:pt x="387" y="80"/>
                  </a:lnTo>
                  <a:moveTo>
                    <a:pt x="39" y="433"/>
                  </a:moveTo>
                  <a:lnTo>
                    <a:pt x="255" y="214"/>
                  </a:lnTo>
                  <a:moveTo>
                    <a:pt x="342" y="130"/>
                  </a:moveTo>
                  <a:lnTo>
                    <a:pt x="390" y="82"/>
                  </a:lnTo>
                  <a:moveTo>
                    <a:pt x="42" y="435"/>
                  </a:moveTo>
                  <a:lnTo>
                    <a:pt x="255" y="219"/>
                  </a:lnTo>
                  <a:moveTo>
                    <a:pt x="342" y="135"/>
                  </a:moveTo>
                  <a:lnTo>
                    <a:pt x="392" y="85"/>
                  </a:lnTo>
                  <a:moveTo>
                    <a:pt x="44" y="435"/>
                  </a:moveTo>
                  <a:lnTo>
                    <a:pt x="255" y="224"/>
                  </a:lnTo>
                  <a:moveTo>
                    <a:pt x="342" y="140"/>
                  </a:moveTo>
                  <a:lnTo>
                    <a:pt x="394" y="87"/>
                  </a:lnTo>
                  <a:moveTo>
                    <a:pt x="44" y="437"/>
                  </a:moveTo>
                  <a:lnTo>
                    <a:pt x="255" y="226"/>
                  </a:lnTo>
                  <a:moveTo>
                    <a:pt x="342" y="142"/>
                  </a:moveTo>
                  <a:lnTo>
                    <a:pt x="394" y="87"/>
                  </a:lnTo>
                  <a:moveTo>
                    <a:pt x="46" y="440"/>
                  </a:moveTo>
                  <a:lnTo>
                    <a:pt x="255" y="231"/>
                  </a:lnTo>
                  <a:moveTo>
                    <a:pt x="342" y="147"/>
                  </a:moveTo>
                  <a:lnTo>
                    <a:pt x="397" y="89"/>
                  </a:lnTo>
                  <a:moveTo>
                    <a:pt x="49" y="442"/>
                  </a:moveTo>
                  <a:lnTo>
                    <a:pt x="255" y="236"/>
                  </a:lnTo>
                  <a:moveTo>
                    <a:pt x="342" y="152"/>
                  </a:moveTo>
                  <a:lnTo>
                    <a:pt x="399" y="92"/>
                  </a:lnTo>
                  <a:moveTo>
                    <a:pt x="51" y="445"/>
                  </a:moveTo>
                  <a:lnTo>
                    <a:pt x="255" y="241"/>
                  </a:lnTo>
                  <a:moveTo>
                    <a:pt x="339" y="154"/>
                  </a:moveTo>
                  <a:lnTo>
                    <a:pt x="402" y="94"/>
                  </a:lnTo>
                  <a:moveTo>
                    <a:pt x="54" y="447"/>
                  </a:moveTo>
                  <a:lnTo>
                    <a:pt x="255" y="243"/>
                  </a:lnTo>
                  <a:moveTo>
                    <a:pt x="339" y="159"/>
                  </a:moveTo>
                  <a:lnTo>
                    <a:pt x="404" y="97"/>
                  </a:lnTo>
                  <a:moveTo>
                    <a:pt x="56" y="449"/>
                  </a:moveTo>
                  <a:lnTo>
                    <a:pt x="255" y="248"/>
                  </a:lnTo>
                  <a:moveTo>
                    <a:pt x="339" y="164"/>
                  </a:moveTo>
                  <a:lnTo>
                    <a:pt x="406" y="99"/>
                  </a:lnTo>
                  <a:moveTo>
                    <a:pt x="56" y="449"/>
                  </a:moveTo>
                  <a:lnTo>
                    <a:pt x="255" y="253"/>
                  </a:lnTo>
                  <a:moveTo>
                    <a:pt x="339" y="166"/>
                  </a:moveTo>
                  <a:lnTo>
                    <a:pt x="406" y="99"/>
                  </a:lnTo>
                  <a:moveTo>
                    <a:pt x="58" y="452"/>
                  </a:moveTo>
                  <a:lnTo>
                    <a:pt x="255" y="255"/>
                  </a:lnTo>
                  <a:moveTo>
                    <a:pt x="339" y="171"/>
                  </a:moveTo>
                  <a:lnTo>
                    <a:pt x="409" y="101"/>
                  </a:lnTo>
                  <a:moveTo>
                    <a:pt x="61" y="454"/>
                  </a:moveTo>
                  <a:lnTo>
                    <a:pt x="255" y="260"/>
                  </a:lnTo>
                  <a:moveTo>
                    <a:pt x="339" y="176"/>
                  </a:moveTo>
                  <a:lnTo>
                    <a:pt x="411" y="104"/>
                  </a:lnTo>
                  <a:moveTo>
                    <a:pt x="63" y="457"/>
                  </a:moveTo>
                  <a:lnTo>
                    <a:pt x="255" y="265"/>
                  </a:lnTo>
                  <a:moveTo>
                    <a:pt x="339" y="181"/>
                  </a:moveTo>
                  <a:lnTo>
                    <a:pt x="414" y="106"/>
                  </a:lnTo>
                  <a:moveTo>
                    <a:pt x="66" y="459"/>
                  </a:moveTo>
                  <a:lnTo>
                    <a:pt x="255" y="267"/>
                  </a:lnTo>
                  <a:moveTo>
                    <a:pt x="339" y="183"/>
                  </a:moveTo>
                  <a:lnTo>
                    <a:pt x="416" y="109"/>
                  </a:lnTo>
                  <a:moveTo>
                    <a:pt x="68" y="461"/>
                  </a:moveTo>
                  <a:lnTo>
                    <a:pt x="255" y="272"/>
                  </a:lnTo>
                  <a:moveTo>
                    <a:pt x="339" y="188"/>
                  </a:moveTo>
                  <a:lnTo>
                    <a:pt x="418" y="111"/>
                  </a:lnTo>
                  <a:moveTo>
                    <a:pt x="70" y="461"/>
                  </a:moveTo>
                  <a:lnTo>
                    <a:pt x="255" y="277"/>
                  </a:lnTo>
                  <a:moveTo>
                    <a:pt x="339" y="193"/>
                  </a:moveTo>
                  <a:lnTo>
                    <a:pt x="421" y="113"/>
                  </a:lnTo>
                  <a:moveTo>
                    <a:pt x="70" y="464"/>
                  </a:moveTo>
                  <a:lnTo>
                    <a:pt x="255" y="281"/>
                  </a:lnTo>
                  <a:moveTo>
                    <a:pt x="339" y="195"/>
                  </a:moveTo>
                  <a:lnTo>
                    <a:pt x="421" y="113"/>
                  </a:lnTo>
                  <a:moveTo>
                    <a:pt x="73" y="466"/>
                  </a:moveTo>
                  <a:lnTo>
                    <a:pt x="255" y="284"/>
                  </a:lnTo>
                  <a:moveTo>
                    <a:pt x="339" y="200"/>
                  </a:moveTo>
                  <a:lnTo>
                    <a:pt x="423" y="116"/>
                  </a:lnTo>
                  <a:moveTo>
                    <a:pt x="75" y="469"/>
                  </a:moveTo>
                  <a:lnTo>
                    <a:pt x="255" y="289"/>
                  </a:lnTo>
                  <a:moveTo>
                    <a:pt x="339" y="205"/>
                  </a:moveTo>
                  <a:lnTo>
                    <a:pt x="426" y="118"/>
                  </a:lnTo>
                  <a:moveTo>
                    <a:pt x="78" y="471"/>
                  </a:moveTo>
                  <a:lnTo>
                    <a:pt x="255" y="293"/>
                  </a:lnTo>
                  <a:moveTo>
                    <a:pt x="339" y="207"/>
                  </a:moveTo>
                  <a:lnTo>
                    <a:pt x="428" y="121"/>
                  </a:lnTo>
                  <a:moveTo>
                    <a:pt x="80" y="473"/>
                  </a:moveTo>
                  <a:lnTo>
                    <a:pt x="255" y="296"/>
                  </a:lnTo>
                  <a:moveTo>
                    <a:pt x="339" y="212"/>
                  </a:moveTo>
                  <a:lnTo>
                    <a:pt x="430" y="123"/>
                  </a:lnTo>
                  <a:moveTo>
                    <a:pt x="82" y="476"/>
                  </a:moveTo>
                  <a:lnTo>
                    <a:pt x="255" y="301"/>
                  </a:lnTo>
                  <a:moveTo>
                    <a:pt x="339" y="217"/>
                  </a:moveTo>
                  <a:lnTo>
                    <a:pt x="433" y="125"/>
                  </a:lnTo>
                  <a:moveTo>
                    <a:pt x="85" y="476"/>
                  </a:moveTo>
                  <a:lnTo>
                    <a:pt x="255" y="305"/>
                  </a:lnTo>
                  <a:moveTo>
                    <a:pt x="339" y="221"/>
                  </a:moveTo>
                  <a:lnTo>
                    <a:pt x="433" y="128"/>
                  </a:lnTo>
                  <a:moveTo>
                    <a:pt x="87" y="478"/>
                  </a:moveTo>
                  <a:lnTo>
                    <a:pt x="255" y="310"/>
                  </a:lnTo>
                  <a:moveTo>
                    <a:pt x="339" y="224"/>
                  </a:moveTo>
                  <a:lnTo>
                    <a:pt x="435" y="128"/>
                  </a:lnTo>
                  <a:moveTo>
                    <a:pt x="90" y="478"/>
                  </a:moveTo>
                  <a:lnTo>
                    <a:pt x="255" y="315"/>
                  </a:lnTo>
                  <a:moveTo>
                    <a:pt x="339" y="229"/>
                  </a:moveTo>
                  <a:lnTo>
                    <a:pt x="438" y="130"/>
                  </a:lnTo>
                  <a:moveTo>
                    <a:pt x="94" y="478"/>
                  </a:moveTo>
                  <a:lnTo>
                    <a:pt x="253" y="320"/>
                  </a:lnTo>
                  <a:moveTo>
                    <a:pt x="339" y="233"/>
                  </a:moveTo>
                  <a:lnTo>
                    <a:pt x="440" y="133"/>
                  </a:lnTo>
                  <a:moveTo>
                    <a:pt x="99" y="478"/>
                  </a:moveTo>
                  <a:lnTo>
                    <a:pt x="250" y="327"/>
                  </a:lnTo>
                  <a:moveTo>
                    <a:pt x="339" y="236"/>
                  </a:moveTo>
                  <a:lnTo>
                    <a:pt x="442" y="135"/>
                  </a:lnTo>
                  <a:moveTo>
                    <a:pt x="339" y="241"/>
                  </a:moveTo>
                  <a:lnTo>
                    <a:pt x="445" y="137"/>
                  </a:lnTo>
                  <a:moveTo>
                    <a:pt x="339" y="245"/>
                  </a:moveTo>
                  <a:lnTo>
                    <a:pt x="447" y="140"/>
                  </a:lnTo>
                  <a:moveTo>
                    <a:pt x="339" y="248"/>
                  </a:moveTo>
                  <a:lnTo>
                    <a:pt x="447" y="142"/>
                  </a:lnTo>
                  <a:moveTo>
                    <a:pt x="339" y="253"/>
                  </a:moveTo>
                  <a:lnTo>
                    <a:pt x="450" y="145"/>
                  </a:lnTo>
                  <a:moveTo>
                    <a:pt x="339" y="257"/>
                  </a:moveTo>
                  <a:lnTo>
                    <a:pt x="452" y="147"/>
                  </a:lnTo>
                  <a:moveTo>
                    <a:pt x="339" y="262"/>
                  </a:moveTo>
                  <a:lnTo>
                    <a:pt x="452" y="149"/>
                  </a:lnTo>
                  <a:moveTo>
                    <a:pt x="342" y="265"/>
                  </a:moveTo>
                  <a:lnTo>
                    <a:pt x="452" y="154"/>
                  </a:lnTo>
                  <a:moveTo>
                    <a:pt x="344" y="267"/>
                  </a:moveTo>
                  <a:lnTo>
                    <a:pt x="450" y="159"/>
                  </a:lnTo>
                  <a:moveTo>
                    <a:pt x="289" y="5"/>
                  </a:moveTo>
                  <a:lnTo>
                    <a:pt x="106" y="188"/>
                  </a:lnTo>
                  <a:moveTo>
                    <a:pt x="267" y="82"/>
                  </a:moveTo>
                  <a:lnTo>
                    <a:pt x="133" y="214"/>
                  </a:lnTo>
                  <a:moveTo>
                    <a:pt x="238" y="142"/>
                  </a:moveTo>
                  <a:lnTo>
                    <a:pt x="6" y="373"/>
                  </a:lnTo>
                  <a:moveTo>
                    <a:pt x="6" y="375"/>
                  </a:moveTo>
                  <a:lnTo>
                    <a:pt x="1" y="387"/>
                  </a:lnTo>
                  <a:lnTo>
                    <a:pt x="6" y="399"/>
                  </a:lnTo>
                  <a:moveTo>
                    <a:pt x="106" y="473"/>
                  </a:moveTo>
                  <a:lnTo>
                    <a:pt x="243" y="337"/>
                  </a:lnTo>
                  <a:moveTo>
                    <a:pt x="80" y="473"/>
                  </a:moveTo>
                  <a:lnTo>
                    <a:pt x="92" y="478"/>
                  </a:lnTo>
                  <a:lnTo>
                    <a:pt x="104" y="473"/>
                  </a:lnTo>
                  <a:moveTo>
                    <a:pt x="447" y="164"/>
                  </a:moveTo>
                  <a:lnTo>
                    <a:pt x="346" y="265"/>
                  </a:lnTo>
                  <a:moveTo>
                    <a:pt x="255" y="149"/>
                  </a:moveTo>
                  <a:lnTo>
                    <a:pt x="255" y="305"/>
                  </a:lnTo>
                  <a:moveTo>
                    <a:pt x="243" y="337"/>
                  </a:moveTo>
                  <a:lnTo>
                    <a:pt x="253" y="322"/>
                  </a:lnTo>
                  <a:lnTo>
                    <a:pt x="255" y="305"/>
                  </a:lnTo>
                  <a:moveTo>
                    <a:pt x="255" y="149"/>
                  </a:moveTo>
                  <a:lnTo>
                    <a:pt x="253" y="142"/>
                  </a:lnTo>
                  <a:lnTo>
                    <a:pt x="246" y="140"/>
                  </a:lnTo>
                  <a:lnTo>
                    <a:pt x="238" y="142"/>
                  </a:lnTo>
                  <a:moveTo>
                    <a:pt x="342" y="111"/>
                  </a:moveTo>
                  <a:lnTo>
                    <a:pt x="339" y="262"/>
                  </a:lnTo>
                  <a:moveTo>
                    <a:pt x="6" y="399"/>
                  </a:moveTo>
                  <a:lnTo>
                    <a:pt x="80" y="473"/>
                  </a:lnTo>
                  <a:moveTo>
                    <a:pt x="313" y="5"/>
                  </a:moveTo>
                  <a:lnTo>
                    <a:pt x="447" y="140"/>
                  </a:lnTo>
                  <a:moveTo>
                    <a:pt x="445" y="164"/>
                  </a:moveTo>
                  <a:lnTo>
                    <a:pt x="450" y="152"/>
                  </a:lnTo>
                  <a:lnTo>
                    <a:pt x="445" y="140"/>
                  </a:lnTo>
                  <a:moveTo>
                    <a:pt x="313" y="8"/>
                  </a:moveTo>
                  <a:lnTo>
                    <a:pt x="301" y="3"/>
                  </a:lnTo>
                  <a:lnTo>
                    <a:pt x="289" y="8"/>
                  </a:lnTo>
                  <a:moveTo>
                    <a:pt x="342" y="262"/>
                  </a:moveTo>
                  <a:lnTo>
                    <a:pt x="346" y="265"/>
                  </a:lnTo>
                  <a:moveTo>
                    <a:pt x="339" y="111"/>
                  </a:moveTo>
                  <a:lnTo>
                    <a:pt x="337" y="94"/>
                  </a:lnTo>
                  <a:lnTo>
                    <a:pt x="327" y="80"/>
                  </a:lnTo>
                  <a:lnTo>
                    <a:pt x="313" y="70"/>
                  </a:lnTo>
                  <a:lnTo>
                    <a:pt x="296" y="68"/>
                  </a:lnTo>
                  <a:lnTo>
                    <a:pt x="279" y="70"/>
                  </a:lnTo>
                  <a:lnTo>
                    <a:pt x="265" y="80"/>
                  </a:lnTo>
                  <a:moveTo>
                    <a:pt x="106" y="214"/>
                  </a:moveTo>
                  <a:lnTo>
                    <a:pt x="106" y="212"/>
                  </a:lnTo>
                  <a:moveTo>
                    <a:pt x="106" y="190"/>
                  </a:moveTo>
                  <a:lnTo>
                    <a:pt x="102" y="202"/>
                  </a:lnTo>
                  <a:lnTo>
                    <a:pt x="106" y="214"/>
                  </a:lnTo>
                  <a:moveTo>
                    <a:pt x="106" y="214"/>
                  </a:moveTo>
                  <a:lnTo>
                    <a:pt x="118" y="219"/>
                  </a:lnTo>
                  <a:lnTo>
                    <a:pt x="130" y="214"/>
                  </a:lnTo>
                  <a:moveTo>
                    <a:pt x="145" y="466"/>
                  </a:moveTo>
                  <a:lnTo>
                    <a:pt x="253" y="358"/>
                  </a:lnTo>
                  <a:moveTo>
                    <a:pt x="145" y="471"/>
                  </a:moveTo>
                  <a:lnTo>
                    <a:pt x="255" y="361"/>
                  </a:lnTo>
                  <a:moveTo>
                    <a:pt x="145" y="476"/>
                  </a:moveTo>
                  <a:lnTo>
                    <a:pt x="255" y="363"/>
                  </a:lnTo>
                  <a:moveTo>
                    <a:pt x="145" y="478"/>
                  </a:moveTo>
                  <a:lnTo>
                    <a:pt x="255" y="368"/>
                  </a:lnTo>
                  <a:moveTo>
                    <a:pt x="145" y="481"/>
                  </a:moveTo>
                  <a:lnTo>
                    <a:pt x="255" y="373"/>
                  </a:lnTo>
                  <a:moveTo>
                    <a:pt x="147" y="483"/>
                  </a:moveTo>
                  <a:lnTo>
                    <a:pt x="255" y="375"/>
                  </a:lnTo>
                  <a:moveTo>
                    <a:pt x="150" y="485"/>
                  </a:moveTo>
                  <a:lnTo>
                    <a:pt x="255" y="380"/>
                  </a:lnTo>
                  <a:moveTo>
                    <a:pt x="152" y="488"/>
                  </a:moveTo>
                  <a:lnTo>
                    <a:pt x="255" y="385"/>
                  </a:lnTo>
                  <a:moveTo>
                    <a:pt x="154" y="490"/>
                  </a:moveTo>
                  <a:lnTo>
                    <a:pt x="255" y="387"/>
                  </a:lnTo>
                  <a:moveTo>
                    <a:pt x="344" y="298"/>
                  </a:moveTo>
                  <a:lnTo>
                    <a:pt x="498" y="147"/>
                  </a:lnTo>
                  <a:moveTo>
                    <a:pt x="157" y="493"/>
                  </a:moveTo>
                  <a:lnTo>
                    <a:pt x="255" y="392"/>
                  </a:lnTo>
                  <a:moveTo>
                    <a:pt x="342" y="305"/>
                  </a:moveTo>
                  <a:lnTo>
                    <a:pt x="502" y="145"/>
                  </a:lnTo>
                  <a:moveTo>
                    <a:pt x="157" y="493"/>
                  </a:moveTo>
                  <a:lnTo>
                    <a:pt x="255" y="397"/>
                  </a:lnTo>
                  <a:moveTo>
                    <a:pt x="342" y="310"/>
                  </a:moveTo>
                  <a:lnTo>
                    <a:pt x="505" y="145"/>
                  </a:lnTo>
                  <a:moveTo>
                    <a:pt x="159" y="495"/>
                  </a:moveTo>
                  <a:lnTo>
                    <a:pt x="255" y="399"/>
                  </a:lnTo>
                  <a:moveTo>
                    <a:pt x="339" y="315"/>
                  </a:moveTo>
                  <a:lnTo>
                    <a:pt x="510" y="147"/>
                  </a:lnTo>
                  <a:moveTo>
                    <a:pt x="162" y="497"/>
                  </a:moveTo>
                  <a:lnTo>
                    <a:pt x="255" y="404"/>
                  </a:lnTo>
                  <a:moveTo>
                    <a:pt x="339" y="320"/>
                  </a:moveTo>
                  <a:lnTo>
                    <a:pt x="512" y="147"/>
                  </a:lnTo>
                  <a:moveTo>
                    <a:pt x="164" y="500"/>
                  </a:moveTo>
                  <a:lnTo>
                    <a:pt x="255" y="409"/>
                  </a:lnTo>
                  <a:moveTo>
                    <a:pt x="339" y="325"/>
                  </a:moveTo>
                  <a:lnTo>
                    <a:pt x="514" y="149"/>
                  </a:lnTo>
                  <a:moveTo>
                    <a:pt x="166" y="502"/>
                  </a:moveTo>
                  <a:lnTo>
                    <a:pt x="255" y="413"/>
                  </a:lnTo>
                  <a:moveTo>
                    <a:pt x="339" y="327"/>
                  </a:moveTo>
                  <a:lnTo>
                    <a:pt x="517" y="152"/>
                  </a:lnTo>
                  <a:moveTo>
                    <a:pt x="169" y="505"/>
                  </a:moveTo>
                  <a:lnTo>
                    <a:pt x="255" y="416"/>
                  </a:lnTo>
                  <a:moveTo>
                    <a:pt x="339" y="332"/>
                  </a:moveTo>
                  <a:lnTo>
                    <a:pt x="519" y="154"/>
                  </a:lnTo>
                  <a:moveTo>
                    <a:pt x="169" y="505"/>
                  </a:moveTo>
                  <a:lnTo>
                    <a:pt x="255" y="421"/>
                  </a:lnTo>
                  <a:moveTo>
                    <a:pt x="339" y="337"/>
                  </a:moveTo>
                  <a:lnTo>
                    <a:pt x="519" y="157"/>
                  </a:lnTo>
                  <a:moveTo>
                    <a:pt x="171" y="507"/>
                  </a:moveTo>
                  <a:lnTo>
                    <a:pt x="255" y="425"/>
                  </a:lnTo>
                  <a:moveTo>
                    <a:pt x="339" y="339"/>
                  </a:moveTo>
                  <a:lnTo>
                    <a:pt x="522" y="157"/>
                  </a:lnTo>
                  <a:moveTo>
                    <a:pt x="174" y="509"/>
                  </a:moveTo>
                  <a:lnTo>
                    <a:pt x="255" y="428"/>
                  </a:lnTo>
                  <a:moveTo>
                    <a:pt x="339" y="344"/>
                  </a:moveTo>
                  <a:lnTo>
                    <a:pt x="524" y="159"/>
                  </a:lnTo>
                  <a:moveTo>
                    <a:pt x="176" y="512"/>
                  </a:moveTo>
                  <a:lnTo>
                    <a:pt x="255" y="433"/>
                  </a:lnTo>
                  <a:moveTo>
                    <a:pt x="339" y="349"/>
                  </a:moveTo>
                  <a:lnTo>
                    <a:pt x="526" y="161"/>
                  </a:lnTo>
                  <a:moveTo>
                    <a:pt x="178" y="514"/>
                  </a:moveTo>
                  <a:lnTo>
                    <a:pt x="255" y="437"/>
                  </a:lnTo>
                  <a:moveTo>
                    <a:pt x="339" y="353"/>
                  </a:moveTo>
                  <a:lnTo>
                    <a:pt x="529" y="164"/>
                  </a:lnTo>
                  <a:moveTo>
                    <a:pt x="181" y="517"/>
                  </a:moveTo>
                  <a:lnTo>
                    <a:pt x="255" y="440"/>
                  </a:lnTo>
                  <a:moveTo>
                    <a:pt x="339" y="356"/>
                  </a:moveTo>
                  <a:lnTo>
                    <a:pt x="531" y="166"/>
                  </a:lnTo>
                  <a:moveTo>
                    <a:pt x="183" y="519"/>
                  </a:moveTo>
                  <a:lnTo>
                    <a:pt x="255" y="445"/>
                  </a:lnTo>
                  <a:moveTo>
                    <a:pt x="339" y="361"/>
                  </a:moveTo>
                  <a:lnTo>
                    <a:pt x="534" y="169"/>
                  </a:lnTo>
                  <a:moveTo>
                    <a:pt x="183" y="519"/>
                  </a:moveTo>
                  <a:lnTo>
                    <a:pt x="255" y="449"/>
                  </a:lnTo>
                  <a:moveTo>
                    <a:pt x="339" y="365"/>
                  </a:moveTo>
                  <a:lnTo>
                    <a:pt x="534" y="169"/>
                  </a:lnTo>
                  <a:moveTo>
                    <a:pt x="186" y="521"/>
                  </a:moveTo>
                  <a:lnTo>
                    <a:pt x="255" y="454"/>
                  </a:lnTo>
                  <a:moveTo>
                    <a:pt x="339" y="368"/>
                  </a:moveTo>
                  <a:lnTo>
                    <a:pt x="536" y="171"/>
                  </a:lnTo>
                  <a:moveTo>
                    <a:pt x="188" y="524"/>
                  </a:moveTo>
                  <a:lnTo>
                    <a:pt x="255" y="457"/>
                  </a:lnTo>
                  <a:moveTo>
                    <a:pt x="339" y="373"/>
                  </a:moveTo>
                  <a:lnTo>
                    <a:pt x="538" y="173"/>
                  </a:lnTo>
                  <a:moveTo>
                    <a:pt x="190" y="526"/>
                  </a:moveTo>
                  <a:lnTo>
                    <a:pt x="255" y="461"/>
                  </a:lnTo>
                  <a:moveTo>
                    <a:pt x="339" y="377"/>
                  </a:moveTo>
                  <a:lnTo>
                    <a:pt x="541" y="176"/>
                  </a:lnTo>
                  <a:moveTo>
                    <a:pt x="193" y="529"/>
                  </a:moveTo>
                  <a:lnTo>
                    <a:pt x="255" y="466"/>
                  </a:lnTo>
                  <a:moveTo>
                    <a:pt x="339" y="380"/>
                  </a:moveTo>
                  <a:lnTo>
                    <a:pt x="543" y="178"/>
                  </a:lnTo>
                  <a:moveTo>
                    <a:pt x="195" y="531"/>
                  </a:moveTo>
                  <a:lnTo>
                    <a:pt x="255" y="469"/>
                  </a:lnTo>
                  <a:moveTo>
                    <a:pt x="339" y="385"/>
                  </a:moveTo>
                  <a:lnTo>
                    <a:pt x="546" y="181"/>
                  </a:lnTo>
                  <a:moveTo>
                    <a:pt x="195" y="533"/>
                  </a:moveTo>
                  <a:lnTo>
                    <a:pt x="255" y="473"/>
                  </a:lnTo>
                  <a:moveTo>
                    <a:pt x="339" y="389"/>
                  </a:moveTo>
                  <a:lnTo>
                    <a:pt x="546" y="183"/>
                  </a:lnTo>
                  <a:moveTo>
                    <a:pt x="198" y="533"/>
                  </a:moveTo>
                  <a:lnTo>
                    <a:pt x="255" y="478"/>
                  </a:lnTo>
                  <a:moveTo>
                    <a:pt x="339" y="394"/>
                  </a:moveTo>
                  <a:lnTo>
                    <a:pt x="548" y="183"/>
                  </a:lnTo>
                  <a:moveTo>
                    <a:pt x="200" y="536"/>
                  </a:moveTo>
                  <a:lnTo>
                    <a:pt x="255" y="483"/>
                  </a:lnTo>
                  <a:moveTo>
                    <a:pt x="339" y="397"/>
                  </a:moveTo>
                  <a:lnTo>
                    <a:pt x="550" y="185"/>
                  </a:lnTo>
                  <a:moveTo>
                    <a:pt x="202" y="538"/>
                  </a:moveTo>
                  <a:lnTo>
                    <a:pt x="255" y="485"/>
                  </a:lnTo>
                  <a:moveTo>
                    <a:pt x="339" y="401"/>
                  </a:moveTo>
                  <a:lnTo>
                    <a:pt x="553" y="188"/>
                  </a:lnTo>
                  <a:moveTo>
                    <a:pt x="205" y="541"/>
                  </a:moveTo>
                  <a:lnTo>
                    <a:pt x="255" y="490"/>
                  </a:lnTo>
                  <a:moveTo>
                    <a:pt x="339" y="406"/>
                  </a:moveTo>
                  <a:lnTo>
                    <a:pt x="555" y="190"/>
                  </a:lnTo>
                  <a:moveTo>
                    <a:pt x="207" y="543"/>
                  </a:moveTo>
                  <a:lnTo>
                    <a:pt x="255" y="495"/>
                  </a:lnTo>
                  <a:moveTo>
                    <a:pt x="339" y="409"/>
                  </a:moveTo>
                  <a:lnTo>
                    <a:pt x="558" y="193"/>
                  </a:lnTo>
                  <a:moveTo>
                    <a:pt x="210" y="545"/>
                  </a:moveTo>
                  <a:lnTo>
                    <a:pt x="255" y="497"/>
                  </a:lnTo>
                  <a:moveTo>
                    <a:pt x="339" y="413"/>
                  </a:moveTo>
                  <a:lnTo>
                    <a:pt x="560" y="195"/>
                  </a:lnTo>
                  <a:moveTo>
                    <a:pt x="210" y="545"/>
                  </a:moveTo>
                  <a:lnTo>
                    <a:pt x="255" y="502"/>
                  </a:lnTo>
                  <a:moveTo>
                    <a:pt x="339" y="418"/>
                  </a:moveTo>
                  <a:lnTo>
                    <a:pt x="560" y="195"/>
                  </a:lnTo>
                  <a:moveTo>
                    <a:pt x="212" y="548"/>
                  </a:moveTo>
                  <a:lnTo>
                    <a:pt x="255" y="507"/>
                  </a:lnTo>
                  <a:moveTo>
                    <a:pt x="339" y="421"/>
                  </a:moveTo>
                  <a:lnTo>
                    <a:pt x="562" y="197"/>
                  </a:lnTo>
                  <a:moveTo>
                    <a:pt x="214" y="550"/>
                  </a:moveTo>
                  <a:lnTo>
                    <a:pt x="255" y="509"/>
                  </a:lnTo>
                  <a:moveTo>
                    <a:pt x="339" y="425"/>
                  </a:moveTo>
                  <a:lnTo>
                    <a:pt x="565" y="200"/>
                  </a:lnTo>
                  <a:moveTo>
                    <a:pt x="217" y="553"/>
                  </a:moveTo>
                  <a:lnTo>
                    <a:pt x="255" y="514"/>
                  </a:lnTo>
                  <a:moveTo>
                    <a:pt x="339" y="430"/>
                  </a:moveTo>
                  <a:lnTo>
                    <a:pt x="567" y="202"/>
                  </a:lnTo>
                  <a:moveTo>
                    <a:pt x="219" y="555"/>
                  </a:moveTo>
                  <a:lnTo>
                    <a:pt x="255" y="519"/>
                  </a:lnTo>
                  <a:moveTo>
                    <a:pt x="339" y="435"/>
                  </a:moveTo>
                  <a:lnTo>
                    <a:pt x="570" y="205"/>
                  </a:lnTo>
                  <a:moveTo>
                    <a:pt x="222" y="557"/>
                  </a:moveTo>
                  <a:lnTo>
                    <a:pt x="255" y="521"/>
                  </a:lnTo>
                  <a:moveTo>
                    <a:pt x="339" y="437"/>
                  </a:moveTo>
                  <a:lnTo>
                    <a:pt x="572" y="207"/>
                  </a:lnTo>
                  <a:moveTo>
                    <a:pt x="224" y="560"/>
                  </a:moveTo>
                  <a:lnTo>
                    <a:pt x="258" y="524"/>
                  </a:lnTo>
                  <a:moveTo>
                    <a:pt x="339" y="442"/>
                  </a:moveTo>
                  <a:lnTo>
                    <a:pt x="572" y="209"/>
                  </a:lnTo>
                  <a:moveTo>
                    <a:pt x="224" y="560"/>
                  </a:moveTo>
                  <a:lnTo>
                    <a:pt x="258" y="529"/>
                  </a:lnTo>
                  <a:moveTo>
                    <a:pt x="339" y="447"/>
                  </a:moveTo>
                  <a:lnTo>
                    <a:pt x="574" y="209"/>
                  </a:lnTo>
                  <a:moveTo>
                    <a:pt x="226" y="562"/>
                  </a:moveTo>
                  <a:lnTo>
                    <a:pt x="260" y="531"/>
                  </a:lnTo>
                  <a:moveTo>
                    <a:pt x="339" y="449"/>
                  </a:moveTo>
                  <a:lnTo>
                    <a:pt x="577" y="212"/>
                  </a:lnTo>
                  <a:moveTo>
                    <a:pt x="229" y="565"/>
                  </a:moveTo>
                  <a:lnTo>
                    <a:pt x="260" y="533"/>
                  </a:lnTo>
                  <a:moveTo>
                    <a:pt x="339" y="454"/>
                  </a:moveTo>
                  <a:lnTo>
                    <a:pt x="579" y="214"/>
                  </a:lnTo>
                  <a:moveTo>
                    <a:pt x="231" y="567"/>
                  </a:moveTo>
                  <a:lnTo>
                    <a:pt x="262" y="536"/>
                  </a:lnTo>
                  <a:moveTo>
                    <a:pt x="339" y="459"/>
                  </a:moveTo>
                  <a:lnTo>
                    <a:pt x="582" y="217"/>
                  </a:lnTo>
                  <a:moveTo>
                    <a:pt x="234" y="569"/>
                  </a:moveTo>
                  <a:lnTo>
                    <a:pt x="265" y="538"/>
                  </a:lnTo>
                  <a:moveTo>
                    <a:pt x="339" y="464"/>
                  </a:moveTo>
                  <a:lnTo>
                    <a:pt x="584" y="219"/>
                  </a:lnTo>
                  <a:moveTo>
                    <a:pt x="236" y="572"/>
                  </a:moveTo>
                  <a:lnTo>
                    <a:pt x="265" y="541"/>
                  </a:lnTo>
                  <a:moveTo>
                    <a:pt x="339" y="466"/>
                  </a:moveTo>
                  <a:lnTo>
                    <a:pt x="586" y="221"/>
                  </a:lnTo>
                  <a:moveTo>
                    <a:pt x="236" y="572"/>
                  </a:moveTo>
                  <a:lnTo>
                    <a:pt x="267" y="543"/>
                  </a:lnTo>
                  <a:moveTo>
                    <a:pt x="339" y="471"/>
                  </a:moveTo>
                  <a:lnTo>
                    <a:pt x="586" y="224"/>
                  </a:lnTo>
                  <a:moveTo>
                    <a:pt x="238" y="574"/>
                  </a:moveTo>
                  <a:lnTo>
                    <a:pt x="270" y="545"/>
                  </a:lnTo>
                  <a:moveTo>
                    <a:pt x="339" y="476"/>
                  </a:moveTo>
                  <a:lnTo>
                    <a:pt x="589" y="224"/>
                  </a:lnTo>
                  <a:moveTo>
                    <a:pt x="241" y="577"/>
                  </a:moveTo>
                  <a:lnTo>
                    <a:pt x="272" y="545"/>
                  </a:lnTo>
                  <a:moveTo>
                    <a:pt x="339" y="478"/>
                  </a:moveTo>
                  <a:lnTo>
                    <a:pt x="591" y="226"/>
                  </a:lnTo>
                  <a:moveTo>
                    <a:pt x="243" y="579"/>
                  </a:moveTo>
                  <a:lnTo>
                    <a:pt x="274" y="548"/>
                  </a:lnTo>
                  <a:moveTo>
                    <a:pt x="342" y="481"/>
                  </a:moveTo>
                  <a:lnTo>
                    <a:pt x="594" y="229"/>
                  </a:lnTo>
                  <a:moveTo>
                    <a:pt x="246" y="581"/>
                  </a:moveTo>
                  <a:lnTo>
                    <a:pt x="277" y="550"/>
                  </a:lnTo>
                  <a:moveTo>
                    <a:pt x="344" y="483"/>
                  </a:moveTo>
                  <a:lnTo>
                    <a:pt x="594" y="233"/>
                  </a:lnTo>
                  <a:moveTo>
                    <a:pt x="248" y="584"/>
                  </a:moveTo>
                  <a:lnTo>
                    <a:pt x="279" y="550"/>
                  </a:lnTo>
                  <a:moveTo>
                    <a:pt x="346" y="485"/>
                  </a:moveTo>
                  <a:lnTo>
                    <a:pt x="594" y="236"/>
                  </a:lnTo>
                  <a:moveTo>
                    <a:pt x="250" y="586"/>
                  </a:moveTo>
                  <a:lnTo>
                    <a:pt x="282" y="553"/>
                  </a:lnTo>
                  <a:moveTo>
                    <a:pt x="349" y="485"/>
                  </a:moveTo>
                  <a:lnTo>
                    <a:pt x="594" y="241"/>
                  </a:lnTo>
                  <a:moveTo>
                    <a:pt x="250" y="586"/>
                  </a:moveTo>
                  <a:lnTo>
                    <a:pt x="284" y="553"/>
                  </a:lnTo>
                  <a:moveTo>
                    <a:pt x="354" y="485"/>
                  </a:moveTo>
                  <a:lnTo>
                    <a:pt x="594" y="245"/>
                  </a:lnTo>
                  <a:moveTo>
                    <a:pt x="253" y="589"/>
                  </a:moveTo>
                  <a:lnTo>
                    <a:pt x="289" y="555"/>
                  </a:lnTo>
                  <a:moveTo>
                    <a:pt x="255" y="591"/>
                  </a:moveTo>
                  <a:lnTo>
                    <a:pt x="291" y="555"/>
                  </a:lnTo>
                  <a:moveTo>
                    <a:pt x="258" y="593"/>
                  </a:moveTo>
                  <a:lnTo>
                    <a:pt x="296" y="555"/>
                  </a:lnTo>
                  <a:moveTo>
                    <a:pt x="260" y="596"/>
                  </a:moveTo>
                  <a:lnTo>
                    <a:pt x="298" y="555"/>
                  </a:lnTo>
                  <a:moveTo>
                    <a:pt x="262" y="598"/>
                  </a:moveTo>
                  <a:lnTo>
                    <a:pt x="303" y="555"/>
                  </a:lnTo>
                  <a:moveTo>
                    <a:pt x="262" y="601"/>
                  </a:moveTo>
                  <a:lnTo>
                    <a:pt x="308" y="555"/>
                  </a:lnTo>
                  <a:moveTo>
                    <a:pt x="265" y="601"/>
                  </a:moveTo>
                  <a:lnTo>
                    <a:pt x="315" y="553"/>
                  </a:lnTo>
                  <a:moveTo>
                    <a:pt x="267" y="603"/>
                  </a:moveTo>
                  <a:lnTo>
                    <a:pt x="325" y="545"/>
                  </a:lnTo>
                  <a:moveTo>
                    <a:pt x="270" y="605"/>
                  </a:moveTo>
                  <a:lnTo>
                    <a:pt x="507" y="368"/>
                  </a:lnTo>
                  <a:moveTo>
                    <a:pt x="272" y="608"/>
                  </a:moveTo>
                  <a:lnTo>
                    <a:pt x="512" y="368"/>
                  </a:lnTo>
                  <a:moveTo>
                    <a:pt x="274" y="610"/>
                  </a:moveTo>
                  <a:lnTo>
                    <a:pt x="517" y="368"/>
                  </a:lnTo>
                  <a:moveTo>
                    <a:pt x="519" y="368"/>
                  </a:moveTo>
                  <a:lnTo>
                    <a:pt x="277" y="613"/>
                  </a:lnTo>
                  <a:lnTo>
                    <a:pt x="522" y="370"/>
                  </a:lnTo>
                  <a:moveTo>
                    <a:pt x="279" y="615"/>
                  </a:moveTo>
                  <a:lnTo>
                    <a:pt x="524" y="370"/>
                  </a:lnTo>
                  <a:moveTo>
                    <a:pt x="282" y="617"/>
                  </a:moveTo>
                  <a:lnTo>
                    <a:pt x="526" y="373"/>
                  </a:lnTo>
                  <a:moveTo>
                    <a:pt x="284" y="620"/>
                  </a:moveTo>
                  <a:lnTo>
                    <a:pt x="529" y="375"/>
                  </a:lnTo>
                  <a:moveTo>
                    <a:pt x="286" y="622"/>
                  </a:moveTo>
                  <a:lnTo>
                    <a:pt x="529" y="377"/>
                  </a:lnTo>
                  <a:moveTo>
                    <a:pt x="289" y="622"/>
                  </a:moveTo>
                  <a:lnTo>
                    <a:pt x="531" y="382"/>
                  </a:lnTo>
                  <a:moveTo>
                    <a:pt x="294" y="622"/>
                  </a:moveTo>
                  <a:lnTo>
                    <a:pt x="531" y="385"/>
                  </a:lnTo>
                  <a:moveTo>
                    <a:pt x="296" y="622"/>
                  </a:moveTo>
                  <a:lnTo>
                    <a:pt x="531" y="389"/>
                  </a:lnTo>
                  <a:moveTo>
                    <a:pt x="303" y="620"/>
                  </a:moveTo>
                  <a:lnTo>
                    <a:pt x="529" y="394"/>
                  </a:lnTo>
                  <a:moveTo>
                    <a:pt x="308" y="617"/>
                  </a:moveTo>
                  <a:lnTo>
                    <a:pt x="526" y="399"/>
                  </a:lnTo>
                  <a:moveTo>
                    <a:pt x="330" y="543"/>
                  </a:moveTo>
                  <a:lnTo>
                    <a:pt x="500" y="373"/>
                  </a:lnTo>
                  <a:moveTo>
                    <a:pt x="358" y="483"/>
                  </a:moveTo>
                  <a:lnTo>
                    <a:pt x="589" y="250"/>
                  </a:lnTo>
                  <a:moveTo>
                    <a:pt x="589" y="250"/>
                  </a:moveTo>
                  <a:lnTo>
                    <a:pt x="594" y="238"/>
                  </a:lnTo>
                  <a:lnTo>
                    <a:pt x="589" y="226"/>
                  </a:lnTo>
                  <a:moveTo>
                    <a:pt x="490" y="149"/>
                  </a:moveTo>
                  <a:lnTo>
                    <a:pt x="354" y="289"/>
                  </a:lnTo>
                  <a:moveTo>
                    <a:pt x="514" y="152"/>
                  </a:moveTo>
                  <a:lnTo>
                    <a:pt x="502" y="147"/>
                  </a:lnTo>
                  <a:lnTo>
                    <a:pt x="490" y="152"/>
                  </a:lnTo>
                  <a:moveTo>
                    <a:pt x="150" y="459"/>
                  </a:moveTo>
                  <a:lnTo>
                    <a:pt x="248" y="358"/>
                  </a:lnTo>
                  <a:moveTo>
                    <a:pt x="339" y="473"/>
                  </a:moveTo>
                  <a:lnTo>
                    <a:pt x="339" y="317"/>
                  </a:lnTo>
                  <a:moveTo>
                    <a:pt x="351" y="286"/>
                  </a:moveTo>
                  <a:lnTo>
                    <a:pt x="342" y="301"/>
                  </a:lnTo>
                  <a:lnTo>
                    <a:pt x="339" y="317"/>
                  </a:lnTo>
                  <a:moveTo>
                    <a:pt x="342" y="473"/>
                  </a:moveTo>
                  <a:lnTo>
                    <a:pt x="344" y="481"/>
                  </a:lnTo>
                  <a:lnTo>
                    <a:pt x="351" y="483"/>
                  </a:lnTo>
                  <a:lnTo>
                    <a:pt x="358" y="481"/>
                  </a:lnTo>
                  <a:moveTo>
                    <a:pt x="255" y="512"/>
                  </a:moveTo>
                  <a:lnTo>
                    <a:pt x="255" y="361"/>
                  </a:lnTo>
                  <a:moveTo>
                    <a:pt x="589" y="224"/>
                  </a:moveTo>
                  <a:lnTo>
                    <a:pt x="514" y="149"/>
                  </a:lnTo>
                  <a:moveTo>
                    <a:pt x="282" y="617"/>
                  </a:moveTo>
                  <a:lnTo>
                    <a:pt x="150" y="485"/>
                  </a:lnTo>
                  <a:moveTo>
                    <a:pt x="150" y="459"/>
                  </a:moveTo>
                  <a:lnTo>
                    <a:pt x="145" y="471"/>
                  </a:lnTo>
                  <a:lnTo>
                    <a:pt x="150" y="483"/>
                  </a:lnTo>
                  <a:moveTo>
                    <a:pt x="282" y="617"/>
                  </a:moveTo>
                  <a:lnTo>
                    <a:pt x="294" y="622"/>
                  </a:lnTo>
                  <a:lnTo>
                    <a:pt x="306" y="617"/>
                  </a:lnTo>
                  <a:moveTo>
                    <a:pt x="255" y="361"/>
                  </a:moveTo>
                  <a:lnTo>
                    <a:pt x="250" y="358"/>
                  </a:lnTo>
                  <a:moveTo>
                    <a:pt x="255" y="512"/>
                  </a:moveTo>
                  <a:lnTo>
                    <a:pt x="258" y="529"/>
                  </a:lnTo>
                  <a:lnTo>
                    <a:pt x="267" y="543"/>
                  </a:lnTo>
                  <a:lnTo>
                    <a:pt x="282" y="553"/>
                  </a:lnTo>
                  <a:lnTo>
                    <a:pt x="298" y="555"/>
                  </a:lnTo>
                  <a:lnTo>
                    <a:pt x="315" y="553"/>
                  </a:lnTo>
                  <a:lnTo>
                    <a:pt x="330" y="543"/>
                  </a:lnTo>
                  <a:moveTo>
                    <a:pt x="490" y="409"/>
                  </a:moveTo>
                  <a:lnTo>
                    <a:pt x="490" y="406"/>
                  </a:lnTo>
                  <a:moveTo>
                    <a:pt x="524" y="399"/>
                  </a:moveTo>
                  <a:lnTo>
                    <a:pt x="529" y="387"/>
                  </a:lnTo>
                  <a:lnTo>
                    <a:pt x="524" y="375"/>
                  </a:lnTo>
                  <a:moveTo>
                    <a:pt x="524" y="375"/>
                  </a:moveTo>
                  <a:lnTo>
                    <a:pt x="512" y="370"/>
                  </a:lnTo>
                  <a:lnTo>
                    <a:pt x="500" y="37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778" name="path 12778"/>
            <p:cNvSpPr/>
            <p:nvPr/>
          </p:nvSpPr>
          <p:spPr>
            <a:xfrm>
              <a:off x="518160" y="65531"/>
              <a:ext cx="803148" cy="272795"/>
            </a:xfrm>
            <a:custGeom>
              <a:avLst/>
              <a:gdLst/>
              <a:ahLst/>
              <a:cxnLst/>
              <a:rect l="0" t="0" r="0" b="0"/>
              <a:pathLst>
                <a:path w="1264" h="429">
                  <a:moveTo>
                    <a:pt x="150" y="181"/>
                  </a:moveTo>
                  <a:lnTo>
                    <a:pt x="123" y="181"/>
                  </a:lnTo>
                  <a:lnTo>
                    <a:pt x="123" y="238"/>
                  </a:lnTo>
                  <a:lnTo>
                    <a:pt x="123" y="260"/>
                  </a:lnTo>
                  <a:lnTo>
                    <a:pt x="121" y="265"/>
                  </a:lnTo>
                  <a:lnTo>
                    <a:pt x="121" y="289"/>
                  </a:lnTo>
                  <a:lnTo>
                    <a:pt x="152" y="289"/>
                  </a:lnTo>
                  <a:lnTo>
                    <a:pt x="152" y="281"/>
                  </a:lnTo>
                  <a:lnTo>
                    <a:pt x="150" y="274"/>
                  </a:lnTo>
                  <a:lnTo>
                    <a:pt x="150" y="181"/>
                  </a:lnTo>
                  <a:lnTo>
                    <a:pt x="150" y="181"/>
                  </a:lnTo>
                  <a:close/>
                </a:path>
                <a:path w="1264" h="429">
                  <a:moveTo>
                    <a:pt x="10" y="181"/>
                  </a:moveTo>
                  <a:lnTo>
                    <a:pt x="10" y="200"/>
                  </a:lnTo>
                  <a:lnTo>
                    <a:pt x="39" y="200"/>
                  </a:lnTo>
                  <a:lnTo>
                    <a:pt x="39" y="181"/>
                  </a:lnTo>
                  <a:lnTo>
                    <a:pt x="123" y="181"/>
                  </a:lnTo>
                  <a:lnTo>
                    <a:pt x="234" y="181"/>
                  </a:lnTo>
                  <a:lnTo>
                    <a:pt x="10" y="181"/>
                  </a:lnTo>
                  <a:lnTo>
                    <a:pt x="10" y="181"/>
                  </a:lnTo>
                  <a:close/>
                </a:path>
                <a:path w="1264" h="429">
                  <a:moveTo>
                    <a:pt x="123" y="90"/>
                  </a:moveTo>
                  <a:lnTo>
                    <a:pt x="123" y="161"/>
                  </a:lnTo>
                  <a:lnTo>
                    <a:pt x="39" y="161"/>
                  </a:lnTo>
                  <a:lnTo>
                    <a:pt x="150" y="161"/>
                  </a:lnTo>
                  <a:lnTo>
                    <a:pt x="150" y="90"/>
                  </a:lnTo>
                  <a:lnTo>
                    <a:pt x="234" y="90"/>
                  </a:lnTo>
                  <a:lnTo>
                    <a:pt x="123" y="90"/>
                  </a:lnTo>
                  <a:lnTo>
                    <a:pt x="123" y="90"/>
                  </a:lnTo>
                  <a:close/>
                </a:path>
                <a:path w="1264" h="429">
                  <a:moveTo>
                    <a:pt x="10" y="90"/>
                  </a:moveTo>
                  <a:lnTo>
                    <a:pt x="10" y="181"/>
                  </a:lnTo>
                  <a:lnTo>
                    <a:pt x="234" y="181"/>
                  </a:lnTo>
                  <a:lnTo>
                    <a:pt x="234" y="200"/>
                  </a:lnTo>
                  <a:lnTo>
                    <a:pt x="262" y="200"/>
                  </a:lnTo>
                  <a:lnTo>
                    <a:pt x="262" y="166"/>
                  </a:lnTo>
                  <a:lnTo>
                    <a:pt x="150" y="161"/>
                  </a:lnTo>
                  <a:lnTo>
                    <a:pt x="39" y="161"/>
                  </a:lnTo>
                  <a:lnTo>
                    <a:pt x="39" y="90"/>
                  </a:lnTo>
                  <a:lnTo>
                    <a:pt x="123" y="90"/>
                  </a:lnTo>
                  <a:lnTo>
                    <a:pt x="10" y="90"/>
                  </a:lnTo>
                  <a:lnTo>
                    <a:pt x="10" y="90"/>
                  </a:lnTo>
                  <a:close/>
                </a:path>
                <a:path w="1264" h="429">
                  <a:moveTo>
                    <a:pt x="152" y="5"/>
                  </a:moveTo>
                  <a:lnTo>
                    <a:pt x="121" y="5"/>
                  </a:lnTo>
                  <a:lnTo>
                    <a:pt x="121" y="8"/>
                  </a:lnTo>
                  <a:lnTo>
                    <a:pt x="121" y="27"/>
                  </a:lnTo>
                  <a:lnTo>
                    <a:pt x="123" y="32"/>
                  </a:lnTo>
                  <a:lnTo>
                    <a:pt x="123" y="70"/>
                  </a:lnTo>
                  <a:lnTo>
                    <a:pt x="10" y="70"/>
                  </a:lnTo>
                  <a:lnTo>
                    <a:pt x="10" y="90"/>
                  </a:lnTo>
                  <a:lnTo>
                    <a:pt x="123" y="90"/>
                  </a:lnTo>
                  <a:lnTo>
                    <a:pt x="234" y="90"/>
                  </a:lnTo>
                  <a:lnTo>
                    <a:pt x="234" y="161"/>
                  </a:lnTo>
                  <a:lnTo>
                    <a:pt x="150" y="161"/>
                  </a:lnTo>
                  <a:lnTo>
                    <a:pt x="262" y="166"/>
                  </a:lnTo>
                  <a:lnTo>
                    <a:pt x="262" y="145"/>
                  </a:lnTo>
                  <a:lnTo>
                    <a:pt x="260" y="138"/>
                  </a:lnTo>
                  <a:lnTo>
                    <a:pt x="260" y="130"/>
                  </a:lnTo>
                  <a:lnTo>
                    <a:pt x="262" y="123"/>
                  </a:lnTo>
                  <a:lnTo>
                    <a:pt x="262" y="70"/>
                  </a:lnTo>
                  <a:lnTo>
                    <a:pt x="150" y="70"/>
                  </a:lnTo>
                  <a:lnTo>
                    <a:pt x="150" y="18"/>
                  </a:lnTo>
                  <a:lnTo>
                    <a:pt x="152" y="1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  <a:path w="1264" h="429">
                  <a:moveTo>
                    <a:pt x="318" y="224"/>
                  </a:moveTo>
                  <a:lnTo>
                    <a:pt x="320" y="229"/>
                  </a:lnTo>
                  <a:lnTo>
                    <a:pt x="322" y="236"/>
                  </a:lnTo>
                  <a:lnTo>
                    <a:pt x="325" y="241"/>
                  </a:lnTo>
                  <a:lnTo>
                    <a:pt x="325" y="250"/>
                  </a:lnTo>
                  <a:lnTo>
                    <a:pt x="330" y="250"/>
                  </a:lnTo>
                  <a:lnTo>
                    <a:pt x="334" y="248"/>
                  </a:lnTo>
                  <a:lnTo>
                    <a:pt x="342" y="245"/>
                  </a:lnTo>
                  <a:lnTo>
                    <a:pt x="349" y="243"/>
                  </a:lnTo>
                  <a:lnTo>
                    <a:pt x="354" y="241"/>
                  </a:lnTo>
                  <a:lnTo>
                    <a:pt x="361" y="241"/>
                  </a:lnTo>
                  <a:lnTo>
                    <a:pt x="366" y="238"/>
                  </a:lnTo>
                  <a:lnTo>
                    <a:pt x="373" y="236"/>
                  </a:lnTo>
                  <a:lnTo>
                    <a:pt x="375" y="236"/>
                  </a:lnTo>
                  <a:lnTo>
                    <a:pt x="382" y="233"/>
                  </a:lnTo>
                  <a:lnTo>
                    <a:pt x="390" y="231"/>
                  </a:lnTo>
                  <a:lnTo>
                    <a:pt x="397" y="231"/>
                  </a:lnTo>
                  <a:lnTo>
                    <a:pt x="402" y="229"/>
                  </a:lnTo>
                  <a:lnTo>
                    <a:pt x="409" y="229"/>
                  </a:lnTo>
                  <a:lnTo>
                    <a:pt x="318" y="224"/>
                  </a:lnTo>
                  <a:lnTo>
                    <a:pt x="318" y="224"/>
                  </a:lnTo>
                  <a:close/>
                </a:path>
                <a:path w="1264" h="429">
                  <a:moveTo>
                    <a:pt x="457" y="198"/>
                  </a:moveTo>
                  <a:lnTo>
                    <a:pt x="450" y="198"/>
                  </a:lnTo>
                  <a:lnTo>
                    <a:pt x="445" y="200"/>
                  </a:lnTo>
                  <a:lnTo>
                    <a:pt x="438" y="202"/>
                  </a:lnTo>
                  <a:lnTo>
                    <a:pt x="430" y="202"/>
                  </a:lnTo>
                  <a:lnTo>
                    <a:pt x="457" y="205"/>
                  </a:lnTo>
                  <a:lnTo>
                    <a:pt x="457" y="198"/>
                  </a:lnTo>
                  <a:lnTo>
                    <a:pt x="457" y="198"/>
                  </a:lnTo>
                  <a:close/>
                </a:path>
                <a:path w="1264" h="429">
                  <a:moveTo>
                    <a:pt x="548" y="195"/>
                  </a:moveTo>
                  <a:lnTo>
                    <a:pt x="529" y="195"/>
                  </a:lnTo>
                  <a:lnTo>
                    <a:pt x="531" y="202"/>
                  </a:lnTo>
                  <a:lnTo>
                    <a:pt x="534" y="207"/>
                  </a:lnTo>
                  <a:lnTo>
                    <a:pt x="536" y="214"/>
                  </a:lnTo>
                  <a:lnTo>
                    <a:pt x="538" y="219"/>
                  </a:lnTo>
                  <a:lnTo>
                    <a:pt x="541" y="224"/>
                  </a:lnTo>
                  <a:lnTo>
                    <a:pt x="546" y="231"/>
                  </a:lnTo>
                  <a:lnTo>
                    <a:pt x="548" y="236"/>
                  </a:lnTo>
                  <a:lnTo>
                    <a:pt x="550" y="241"/>
                  </a:lnTo>
                  <a:lnTo>
                    <a:pt x="555" y="245"/>
                  </a:lnTo>
                  <a:lnTo>
                    <a:pt x="558" y="250"/>
                  </a:lnTo>
                  <a:lnTo>
                    <a:pt x="560" y="253"/>
                  </a:lnTo>
                  <a:lnTo>
                    <a:pt x="565" y="258"/>
                  </a:lnTo>
                  <a:lnTo>
                    <a:pt x="567" y="260"/>
                  </a:lnTo>
                  <a:lnTo>
                    <a:pt x="572" y="265"/>
                  </a:lnTo>
                  <a:lnTo>
                    <a:pt x="577" y="270"/>
                  </a:lnTo>
                  <a:lnTo>
                    <a:pt x="582" y="274"/>
                  </a:lnTo>
                  <a:lnTo>
                    <a:pt x="586" y="279"/>
                  </a:lnTo>
                  <a:lnTo>
                    <a:pt x="591" y="281"/>
                  </a:lnTo>
                  <a:lnTo>
                    <a:pt x="598" y="286"/>
                  </a:lnTo>
                  <a:lnTo>
                    <a:pt x="603" y="291"/>
                  </a:lnTo>
                  <a:lnTo>
                    <a:pt x="603" y="286"/>
                  </a:lnTo>
                  <a:lnTo>
                    <a:pt x="606" y="279"/>
                  </a:lnTo>
                  <a:lnTo>
                    <a:pt x="610" y="274"/>
                  </a:lnTo>
                  <a:lnTo>
                    <a:pt x="613" y="270"/>
                  </a:lnTo>
                  <a:lnTo>
                    <a:pt x="618" y="265"/>
                  </a:lnTo>
                  <a:lnTo>
                    <a:pt x="622" y="260"/>
                  </a:lnTo>
                  <a:lnTo>
                    <a:pt x="618" y="260"/>
                  </a:lnTo>
                  <a:lnTo>
                    <a:pt x="613" y="258"/>
                  </a:lnTo>
                  <a:lnTo>
                    <a:pt x="608" y="255"/>
                  </a:lnTo>
                  <a:lnTo>
                    <a:pt x="601" y="253"/>
                  </a:lnTo>
                  <a:lnTo>
                    <a:pt x="596" y="250"/>
                  </a:lnTo>
                  <a:lnTo>
                    <a:pt x="591" y="248"/>
                  </a:lnTo>
                  <a:lnTo>
                    <a:pt x="586" y="243"/>
                  </a:lnTo>
                  <a:lnTo>
                    <a:pt x="582" y="238"/>
                  </a:lnTo>
                  <a:lnTo>
                    <a:pt x="577" y="233"/>
                  </a:lnTo>
                  <a:lnTo>
                    <a:pt x="572" y="229"/>
                  </a:lnTo>
                  <a:lnTo>
                    <a:pt x="567" y="226"/>
                  </a:lnTo>
                  <a:lnTo>
                    <a:pt x="565" y="221"/>
                  </a:lnTo>
                  <a:lnTo>
                    <a:pt x="560" y="214"/>
                  </a:lnTo>
                  <a:lnTo>
                    <a:pt x="558" y="210"/>
                  </a:lnTo>
                  <a:lnTo>
                    <a:pt x="553" y="205"/>
                  </a:lnTo>
                  <a:lnTo>
                    <a:pt x="550" y="200"/>
                  </a:lnTo>
                  <a:lnTo>
                    <a:pt x="548" y="195"/>
                  </a:lnTo>
                  <a:lnTo>
                    <a:pt x="548" y="195"/>
                  </a:lnTo>
                  <a:close/>
                </a:path>
                <a:path w="1264" h="429">
                  <a:moveTo>
                    <a:pt x="510" y="171"/>
                  </a:moveTo>
                  <a:lnTo>
                    <a:pt x="507" y="176"/>
                  </a:lnTo>
                  <a:lnTo>
                    <a:pt x="507" y="183"/>
                  </a:lnTo>
                  <a:lnTo>
                    <a:pt x="505" y="188"/>
                  </a:lnTo>
                  <a:lnTo>
                    <a:pt x="502" y="195"/>
                  </a:lnTo>
                  <a:lnTo>
                    <a:pt x="500" y="200"/>
                  </a:lnTo>
                  <a:lnTo>
                    <a:pt x="500" y="205"/>
                  </a:lnTo>
                  <a:lnTo>
                    <a:pt x="498" y="212"/>
                  </a:lnTo>
                  <a:lnTo>
                    <a:pt x="495" y="217"/>
                  </a:lnTo>
                  <a:lnTo>
                    <a:pt x="490" y="221"/>
                  </a:lnTo>
                  <a:lnTo>
                    <a:pt x="488" y="226"/>
                  </a:lnTo>
                  <a:lnTo>
                    <a:pt x="483" y="233"/>
                  </a:lnTo>
                  <a:lnTo>
                    <a:pt x="481" y="241"/>
                  </a:lnTo>
                  <a:lnTo>
                    <a:pt x="476" y="245"/>
                  </a:lnTo>
                  <a:lnTo>
                    <a:pt x="471" y="250"/>
                  </a:lnTo>
                  <a:lnTo>
                    <a:pt x="469" y="255"/>
                  </a:lnTo>
                  <a:lnTo>
                    <a:pt x="464" y="260"/>
                  </a:lnTo>
                  <a:lnTo>
                    <a:pt x="459" y="265"/>
                  </a:lnTo>
                  <a:lnTo>
                    <a:pt x="454" y="270"/>
                  </a:lnTo>
                  <a:lnTo>
                    <a:pt x="450" y="272"/>
                  </a:lnTo>
                  <a:lnTo>
                    <a:pt x="445" y="274"/>
                  </a:lnTo>
                  <a:lnTo>
                    <a:pt x="450" y="277"/>
                  </a:lnTo>
                  <a:lnTo>
                    <a:pt x="457" y="281"/>
                  </a:lnTo>
                  <a:lnTo>
                    <a:pt x="459" y="284"/>
                  </a:lnTo>
                  <a:lnTo>
                    <a:pt x="464" y="289"/>
                  </a:lnTo>
                  <a:lnTo>
                    <a:pt x="469" y="293"/>
                  </a:lnTo>
                  <a:lnTo>
                    <a:pt x="469" y="291"/>
                  </a:lnTo>
                  <a:lnTo>
                    <a:pt x="474" y="286"/>
                  </a:lnTo>
                  <a:lnTo>
                    <a:pt x="478" y="281"/>
                  </a:lnTo>
                  <a:lnTo>
                    <a:pt x="483" y="277"/>
                  </a:lnTo>
                  <a:lnTo>
                    <a:pt x="488" y="272"/>
                  </a:lnTo>
                  <a:lnTo>
                    <a:pt x="490" y="267"/>
                  </a:lnTo>
                  <a:lnTo>
                    <a:pt x="495" y="262"/>
                  </a:lnTo>
                  <a:lnTo>
                    <a:pt x="498" y="255"/>
                  </a:lnTo>
                  <a:lnTo>
                    <a:pt x="502" y="250"/>
                  </a:lnTo>
                  <a:lnTo>
                    <a:pt x="505" y="245"/>
                  </a:lnTo>
                  <a:lnTo>
                    <a:pt x="507" y="241"/>
                  </a:lnTo>
                  <a:lnTo>
                    <a:pt x="512" y="236"/>
                  </a:lnTo>
                  <a:lnTo>
                    <a:pt x="514" y="231"/>
                  </a:lnTo>
                  <a:lnTo>
                    <a:pt x="517" y="224"/>
                  </a:lnTo>
                  <a:lnTo>
                    <a:pt x="519" y="219"/>
                  </a:lnTo>
                  <a:lnTo>
                    <a:pt x="522" y="212"/>
                  </a:lnTo>
                  <a:lnTo>
                    <a:pt x="524" y="207"/>
                  </a:lnTo>
                  <a:lnTo>
                    <a:pt x="526" y="200"/>
                  </a:lnTo>
                  <a:lnTo>
                    <a:pt x="529" y="195"/>
                  </a:lnTo>
                  <a:lnTo>
                    <a:pt x="548" y="195"/>
                  </a:lnTo>
                  <a:lnTo>
                    <a:pt x="546" y="188"/>
                  </a:lnTo>
                  <a:lnTo>
                    <a:pt x="543" y="183"/>
                  </a:lnTo>
                  <a:lnTo>
                    <a:pt x="541" y="176"/>
                  </a:lnTo>
                  <a:lnTo>
                    <a:pt x="541" y="171"/>
                  </a:lnTo>
                  <a:lnTo>
                    <a:pt x="574" y="171"/>
                  </a:lnTo>
                  <a:lnTo>
                    <a:pt x="510" y="171"/>
                  </a:lnTo>
                  <a:lnTo>
                    <a:pt x="510" y="171"/>
                  </a:lnTo>
                  <a:close/>
                </a:path>
                <a:path w="1264" h="429">
                  <a:moveTo>
                    <a:pt x="610" y="150"/>
                  </a:moveTo>
                  <a:lnTo>
                    <a:pt x="586" y="150"/>
                  </a:lnTo>
                  <a:lnTo>
                    <a:pt x="579" y="152"/>
                  </a:lnTo>
                  <a:lnTo>
                    <a:pt x="493" y="152"/>
                  </a:lnTo>
                  <a:lnTo>
                    <a:pt x="510" y="171"/>
                  </a:lnTo>
                  <a:lnTo>
                    <a:pt x="610" y="171"/>
                  </a:lnTo>
                  <a:lnTo>
                    <a:pt x="610" y="150"/>
                  </a:lnTo>
                  <a:lnTo>
                    <a:pt x="610" y="150"/>
                  </a:lnTo>
                  <a:close/>
                </a:path>
                <a:path w="1264" h="429">
                  <a:moveTo>
                    <a:pt x="450" y="150"/>
                  </a:moveTo>
                  <a:lnTo>
                    <a:pt x="450" y="171"/>
                  </a:lnTo>
                  <a:lnTo>
                    <a:pt x="454" y="171"/>
                  </a:lnTo>
                  <a:lnTo>
                    <a:pt x="510" y="171"/>
                  </a:lnTo>
                  <a:lnTo>
                    <a:pt x="493" y="152"/>
                  </a:lnTo>
                  <a:lnTo>
                    <a:pt x="488" y="152"/>
                  </a:lnTo>
                  <a:lnTo>
                    <a:pt x="483" y="150"/>
                  </a:lnTo>
                  <a:lnTo>
                    <a:pt x="450" y="150"/>
                  </a:lnTo>
                  <a:lnTo>
                    <a:pt x="450" y="150"/>
                  </a:lnTo>
                  <a:close/>
                </a:path>
                <a:path w="1264" h="429">
                  <a:moveTo>
                    <a:pt x="514" y="87"/>
                  </a:moveTo>
                  <a:lnTo>
                    <a:pt x="514" y="111"/>
                  </a:lnTo>
                  <a:lnTo>
                    <a:pt x="512" y="118"/>
                  </a:lnTo>
                  <a:lnTo>
                    <a:pt x="512" y="152"/>
                  </a:lnTo>
                  <a:lnTo>
                    <a:pt x="536" y="152"/>
                  </a:lnTo>
                  <a:lnTo>
                    <a:pt x="536" y="130"/>
                  </a:lnTo>
                  <a:lnTo>
                    <a:pt x="538" y="125"/>
                  </a:lnTo>
                  <a:lnTo>
                    <a:pt x="538" y="87"/>
                  </a:lnTo>
                  <a:lnTo>
                    <a:pt x="565" y="87"/>
                  </a:lnTo>
                  <a:lnTo>
                    <a:pt x="514" y="87"/>
                  </a:lnTo>
                  <a:lnTo>
                    <a:pt x="514" y="87"/>
                  </a:lnTo>
                  <a:close/>
                </a:path>
                <a:path w="1264" h="429">
                  <a:moveTo>
                    <a:pt x="606" y="68"/>
                  </a:moveTo>
                  <a:lnTo>
                    <a:pt x="555" y="68"/>
                  </a:lnTo>
                  <a:lnTo>
                    <a:pt x="514" y="87"/>
                  </a:lnTo>
                  <a:lnTo>
                    <a:pt x="589" y="87"/>
                  </a:lnTo>
                  <a:lnTo>
                    <a:pt x="596" y="90"/>
                  </a:lnTo>
                  <a:lnTo>
                    <a:pt x="606" y="90"/>
                  </a:lnTo>
                  <a:lnTo>
                    <a:pt x="606" y="68"/>
                  </a:lnTo>
                  <a:lnTo>
                    <a:pt x="606" y="68"/>
                  </a:lnTo>
                  <a:close/>
                </a:path>
                <a:path w="1264" h="429">
                  <a:moveTo>
                    <a:pt x="459" y="68"/>
                  </a:moveTo>
                  <a:lnTo>
                    <a:pt x="459" y="90"/>
                  </a:lnTo>
                  <a:lnTo>
                    <a:pt x="462" y="90"/>
                  </a:lnTo>
                  <a:lnTo>
                    <a:pt x="469" y="90"/>
                  </a:lnTo>
                  <a:lnTo>
                    <a:pt x="476" y="87"/>
                  </a:lnTo>
                  <a:lnTo>
                    <a:pt x="514" y="87"/>
                  </a:lnTo>
                  <a:lnTo>
                    <a:pt x="555" y="68"/>
                  </a:lnTo>
                  <a:lnTo>
                    <a:pt x="459" y="68"/>
                  </a:lnTo>
                  <a:lnTo>
                    <a:pt x="459" y="68"/>
                  </a:lnTo>
                  <a:close/>
                </a:path>
                <a:path w="1264" h="429">
                  <a:moveTo>
                    <a:pt x="430" y="41"/>
                  </a:moveTo>
                  <a:lnTo>
                    <a:pt x="409" y="41"/>
                  </a:lnTo>
                  <a:lnTo>
                    <a:pt x="409" y="85"/>
                  </a:lnTo>
                  <a:lnTo>
                    <a:pt x="368" y="85"/>
                  </a:lnTo>
                  <a:lnTo>
                    <a:pt x="409" y="104"/>
                  </a:lnTo>
                  <a:lnTo>
                    <a:pt x="409" y="152"/>
                  </a:lnTo>
                  <a:lnTo>
                    <a:pt x="368" y="152"/>
                  </a:lnTo>
                  <a:lnTo>
                    <a:pt x="409" y="171"/>
                  </a:lnTo>
                  <a:lnTo>
                    <a:pt x="409" y="207"/>
                  </a:lnTo>
                  <a:lnTo>
                    <a:pt x="406" y="210"/>
                  </a:lnTo>
                  <a:lnTo>
                    <a:pt x="399" y="210"/>
                  </a:lnTo>
                  <a:lnTo>
                    <a:pt x="390" y="212"/>
                  </a:lnTo>
                  <a:lnTo>
                    <a:pt x="385" y="212"/>
                  </a:lnTo>
                  <a:lnTo>
                    <a:pt x="378" y="214"/>
                  </a:lnTo>
                  <a:lnTo>
                    <a:pt x="373" y="214"/>
                  </a:lnTo>
                  <a:lnTo>
                    <a:pt x="368" y="217"/>
                  </a:lnTo>
                  <a:lnTo>
                    <a:pt x="454" y="217"/>
                  </a:lnTo>
                  <a:lnTo>
                    <a:pt x="454" y="212"/>
                  </a:lnTo>
                  <a:lnTo>
                    <a:pt x="457" y="205"/>
                  </a:lnTo>
                  <a:lnTo>
                    <a:pt x="430" y="202"/>
                  </a:lnTo>
                  <a:lnTo>
                    <a:pt x="430" y="41"/>
                  </a:lnTo>
                  <a:lnTo>
                    <a:pt x="430" y="41"/>
                  </a:lnTo>
                  <a:close/>
                </a:path>
                <a:path w="1264" h="429">
                  <a:moveTo>
                    <a:pt x="344" y="41"/>
                  </a:moveTo>
                  <a:lnTo>
                    <a:pt x="344" y="219"/>
                  </a:lnTo>
                  <a:lnTo>
                    <a:pt x="342" y="219"/>
                  </a:lnTo>
                  <a:lnTo>
                    <a:pt x="334" y="221"/>
                  </a:lnTo>
                  <a:lnTo>
                    <a:pt x="322" y="221"/>
                  </a:lnTo>
                  <a:lnTo>
                    <a:pt x="318" y="224"/>
                  </a:lnTo>
                  <a:lnTo>
                    <a:pt x="409" y="229"/>
                  </a:lnTo>
                  <a:lnTo>
                    <a:pt x="409" y="250"/>
                  </a:lnTo>
                  <a:lnTo>
                    <a:pt x="406" y="255"/>
                  </a:lnTo>
                  <a:lnTo>
                    <a:pt x="406" y="286"/>
                  </a:lnTo>
                  <a:lnTo>
                    <a:pt x="404" y="293"/>
                  </a:lnTo>
                  <a:lnTo>
                    <a:pt x="433" y="293"/>
                  </a:lnTo>
                  <a:lnTo>
                    <a:pt x="433" y="289"/>
                  </a:lnTo>
                  <a:lnTo>
                    <a:pt x="433" y="281"/>
                  </a:lnTo>
                  <a:lnTo>
                    <a:pt x="430" y="274"/>
                  </a:lnTo>
                  <a:lnTo>
                    <a:pt x="430" y="224"/>
                  </a:lnTo>
                  <a:lnTo>
                    <a:pt x="435" y="221"/>
                  </a:lnTo>
                  <a:lnTo>
                    <a:pt x="440" y="221"/>
                  </a:lnTo>
                  <a:lnTo>
                    <a:pt x="447" y="219"/>
                  </a:lnTo>
                  <a:lnTo>
                    <a:pt x="454" y="219"/>
                  </a:lnTo>
                  <a:lnTo>
                    <a:pt x="454" y="217"/>
                  </a:lnTo>
                  <a:lnTo>
                    <a:pt x="368" y="217"/>
                  </a:lnTo>
                  <a:lnTo>
                    <a:pt x="368" y="171"/>
                  </a:lnTo>
                  <a:lnTo>
                    <a:pt x="409" y="171"/>
                  </a:lnTo>
                  <a:lnTo>
                    <a:pt x="368" y="152"/>
                  </a:lnTo>
                  <a:lnTo>
                    <a:pt x="368" y="104"/>
                  </a:lnTo>
                  <a:lnTo>
                    <a:pt x="409" y="104"/>
                  </a:lnTo>
                  <a:lnTo>
                    <a:pt x="368" y="85"/>
                  </a:lnTo>
                  <a:lnTo>
                    <a:pt x="368" y="41"/>
                  </a:lnTo>
                  <a:lnTo>
                    <a:pt x="409" y="41"/>
                  </a:lnTo>
                  <a:lnTo>
                    <a:pt x="430" y="41"/>
                  </a:lnTo>
                  <a:lnTo>
                    <a:pt x="344" y="41"/>
                  </a:lnTo>
                  <a:lnTo>
                    <a:pt x="344" y="41"/>
                  </a:lnTo>
                  <a:close/>
                </a:path>
                <a:path w="1264" h="429">
                  <a:moveTo>
                    <a:pt x="457" y="22"/>
                  </a:moveTo>
                  <a:lnTo>
                    <a:pt x="351" y="22"/>
                  </a:lnTo>
                  <a:lnTo>
                    <a:pt x="344" y="41"/>
                  </a:lnTo>
                  <a:lnTo>
                    <a:pt x="457" y="41"/>
                  </a:lnTo>
                  <a:lnTo>
                    <a:pt x="457" y="22"/>
                  </a:lnTo>
                  <a:lnTo>
                    <a:pt x="457" y="22"/>
                  </a:lnTo>
                  <a:close/>
                </a:path>
                <a:path w="1264" h="429">
                  <a:moveTo>
                    <a:pt x="320" y="22"/>
                  </a:moveTo>
                  <a:lnTo>
                    <a:pt x="320" y="44"/>
                  </a:lnTo>
                  <a:lnTo>
                    <a:pt x="325" y="41"/>
                  </a:lnTo>
                  <a:lnTo>
                    <a:pt x="344" y="41"/>
                  </a:lnTo>
                  <a:lnTo>
                    <a:pt x="351" y="22"/>
                  </a:lnTo>
                  <a:lnTo>
                    <a:pt x="320" y="22"/>
                  </a:lnTo>
                  <a:lnTo>
                    <a:pt x="320" y="22"/>
                  </a:lnTo>
                  <a:close/>
                </a:path>
                <a:path w="1264" h="429">
                  <a:moveTo>
                    <a:pt x="483" y="5"/>
                  </a:moveTo>
                  <a:lnTo>
                    <a:pt x="481" y="8"/>
                  </a:lnTo>
                  <a:lnTo>
                    <a:pt x="474" y="13"/>
                  </a:lnTo>
                  <a:lnTo>
                    <a:pt x="469" y="15"/>
                  </a:lnTo>
                  <a:lnTo>
                    <a:pt x="466" y="18"/>
                  </a:lnTo>
                  <a:lnTo>
                    <a:pt x="469" y="22"/>
                  </a:lnTo>
                  <a:lnTo>
                    <a:pt x="474" y="30"/>
                  </a:lnTo>
                  <a:lnTo>
                    <a:pt x="476" y="34"/>
                  </a:lnTo>
                  <a:lnTo>
                    <a:pt x="481" y="41"/>
                  </a:lnTo>
                  <a:lnTo>
                    <a:pt x="483" y="46"/>
                  </a:lnTo>
                  <a:lnTo>
                    <a:pt x="488" y="51"/>
                  </a:lnTo>
                  <a:lnTo>
                    <a:pt x="490" y="56"/>
                  </a:lnTo>
                  <a:lnTo>
                    <a:pt x="490" y="61"/>
                  </a:lnTo>
                  <a:lnTo>
                    <a:pt x="493" y="63"/>
                  </a:lnTo>
                  <a:lnTo>
                    <a:pt x="495" y="61"/>
                  </a:lnTo>
                  <a:lnTo>
                    <a:pt x="500" y="58"/>
                  </a:lnTo>
                  <a:lnTo>
                    <a:pt x="507" y="56"/>
                  </a:lnTo>
                  <a:lnTo>
                    <a:pt x="514" y="51"/>
                  </a:lnTo>
                  <a:lnTo>
                    <a:pt x="512" y="51"/>
                  </a:lnTo>
                  <a:lnTo>
                    <a:pt x="512" y="46"/>
                  </a:lnTo>
                  <a:lnTo>
                    <a:pt x="510" y="44"/>
                  </a:lnTo>
                  <a:lnTo>
                    <a:pt x="505" y="39"/>
                  </a:lnTo>
                  <a:lnTo>
                    <a:pt x="502" y="34"/>
                  </a:lnTo>
                  <a:lnTo>
                    <a:pt x="498" y="27"/>
                  </a:lnTo>
                  <a:lnTo>
                    <a:pt x="495" y="22"/>
                  </a:lnTo>
                  <a:lnTo>
                    <a:pt x="490" y="15"/>
                  </a:lnTo>
                  <a:lnTo>
                    <a:pt x="483" y="5"/>
                  </a:lnTo>
                  <a:lnTo>
                    <a:pt x="483" y="5"/>
                  </a:lnTo>
                  <a:close/>
                </a:path>
                <a:path w="1264" h="429">
                  <a:moveTo>
                    <a:pt x="558" y="3"/>
                  </a:moveTo>
                  <a:lnTo>
                    <a:pt x="555" y="10"/>
                  </a:lnTo>
                  <a:lnTo>
                    <a:pt x="553" y="15"/>
                  </a:lnTo>
                  <a:lnTo>
                    <a:pt x="553" y="20"/>
                  </a:lnTo>
                  <a:lnTo>
                    <a:pt x="550" y="27"/>
                  </a:lnTo>
                  <a:lnTo>
                    <a:pt x="548" y="32"/>
                  </a:lnTo>
                  <a:lnTo>
                    <a:pt x="546" y="39"/>
                  </a:lnTo>
                  <a:lnTo>
                    <a:pt x="543" y="44"/>
                  </a:lnTo>
                  <a:lnTo>
                    <a:pt x="541" y="51"/>
                  </a:lnTo>
                  <a:lnTo>
                    <a:pt x="538" y="56"/>
                  </a:lnTo>
                  <a:lnTo>
                    <a:pt x="536" y="63"/>
                  </a:lnTo>
                  <a:lnTo>
                    <a:pt x="534" y="68"/>
                  </a:lnTo>
                  <a:lnTo>
                    <a:pt x="500" y="68"/>
                  </a:lnTo>
                  <a:lnTo>
                    <a:pt x="555" y="68"/>
                  </a:lnTo>
                  <a:lnTo>
                    <a:pt x="555" y="65"/>
                  </a:lnTo>
                  <a:lnTo>
                    <a:pt x="560" y="61"/>
                  </a:lnTo>
                  <a:lnTo>
                    <a:pt x="562" y="53"/>
                  </a:lnTo>
                  <a:lnTo>
                    <a:pt x="567" y="49"/>
                  </a:lnTo>
                  <a:lnTo>
                    <a:pt x="570" y="44"/>
                  </a:lnTo>
                  <a:lnTo>
                    <a:pt x="572" y="39"/>
                  </a:lnTo>
                  <a:lnTo>
                    <a:pt x="574" y="34"/>
                  </a:lnTo>
                  <a:lnTo>
                    <a:pt x="577" y="30"/>
                  </a:lnTo>
                  <a:lnTo>
                    <a:pt x="582" y="25"/>
                  </a:lnTo>
                  <a:lnTo>
                    <a:pt x="584" y="18"/>
                  </a:lnTo>
                  <a:lnTo>
                    <a:pt x="579" y="15"/>
                  </a:lnTo>
                  <a:lnTo>
                    <a:pt x="572" y="13"/>
                  </a:lnTo>
                  <a:lnTo>
                    <a:pt x="565" y="8"/>
                  </a:lnTo>
                  <a:lnTo>
                    <a:pt x="560" y="5"/>
                  </a:lnTo>
                  <a:lnTo>
                    <a:pt x="558" y="3"/>
                  </a:lnTo>
                  <a:lnTo>
                    <a:pt x="558" y="3"/>
                  </a:lnTo>
                  <a:close/>
                </a:path>
                <a:path w="1264" h="429">
                  <a:moveTo>
                    <a:pt x="896" y="260"/>
                  </a:moveTo>
                  <a:lnTo>
                    <a:pt x="870" y="262"/>
                  </a:lnTo>
                  <a:lnTo>
                    <a:pt x="870" y="286"/>
                  </a:lnTo>
                  <a:lnTo>
                    <a:pt x="896" y="286"/>
                  </a:lnTo>
                  <a:lnTo>
                    <a:pt x="896" y="260"/>
                  </a:lnTo>
                  <a:lnTo>
                    <a:pt x="896" y="260"/>
                  </a:lnTo>
                  <a:close/>
                </a:path>
                <a:path w="1264" h="429">
                  <a:moveTo>
                    <a:pt x="699" y="190"/>
                  </a:moveTo>
                  <a:lnTo>
                    <a:pt x="699" y="217"/>
                  </a:lnTo>
                  <a:lnTo>
                    <a:pt x="702" y="224"/>
                  </a:lnTo>
                  <a:lnTo>
                    <a:pt x="702" y="241"/>
                  </a:lnTo>
                  <a:lnTo>
                    <a:pt x="699" y="250"/>
                  </a:lnTo>
                  <a:lnTo>
                    <a:pt x="699" y="289"/>
                  </a:lnTo>
                  <a:lnTo>
                    <a:pt x="726" y="289"/>
                  </a:lnTo>
                  <a:lnTo>
                    <a:pt x="726" y="262"/>
                  </a:lnTo>
                  <a:lnTo>
                    <a:pt x="870" y="262"/>
                  </a:lnTo>
                  <a:lnTo>
                    <a:pt x="896" y="260"/>
                  </a:lnTo>
                  <a:lnTo>
                    <a:pt x="896" y="245"/>
                  </a:lnTo>
                  <a:lnTo>
                    <a:pt x="726" y="243"/>
                  </a:lnTo>
                  <a:lnTo>
                    <a:pt x="726" y="190"/>
                  </a:lnTo>
                  <a:lnTo>
                    <a:pt x="870" y="190"/>
                  </a:lnTo>
                  <a:lnTo>
                    <a:pt x="699" y="190"/>
                  </a:lnTo>
                  <a:lnTo>
                    <a:pt x="699" y="190"/>
                  </a:lnTo>
                  <a:close/>
                </a:path>
                <a:path w="1264" h="429">
                  <a:moveTo>
                    <a:pt x="896" y="171"/>
                  </a:moveTo>
                  <a:lnTo>
                    <a:pt x="699" y="171"/>
                  </a:lnTo>
                  <a:lnTo>
                    <a:pt x="699" y="176"/>
                  </a:lnTo>
                  <a:lnTo>
                    <a:pt x="699" y="190"/>
                  </a:lnTo>
                  <a:lnTo>
                    <a:pt x="870" y="190"/>
                  </a:lnTo>
                  <a:lnTo>
                    <a:pt x="870" y="243"/>
                  </a:lnTo>
                  <a:lnTo>
                    <a:pt x="726" y="243"/>
                  </a:lnTo>
                  <a:lnTo>
                    <a:pt x="896" y="245"/>
                  </a:lnTo>
                  <a:lnTo>
                    <a:pt x="896" y="171"/>
                  </a:lnTo>
                  <a:lnTo>
                    <a:pt x="896" y="171"/>
                  </a:lnTo>
                  <a:close/>
                </a:path>
                <a:path w="1264" h="429">
                  <a:moveTo>
                    <a:pt x="874" y="121"/>
                  </a:moveTo>
                  <a:lnTo>
                    <a:pt x="766" y="121"/>
                  </a:lnTo>
                  <a:lnTo>
                    <a:pt x="838" y="142"/>
                  </a:lnTo>
                  <a:lnTo>
                    <a:pt x="874" y="142"/>
                  </a:lnTo>
                  <a:lnTo>
                    <a:pt x="874" y="121"/>
                  </a:lnTo>
                  <a:lnTo>
                    <a:pt x="874" y="121"/>
                  </a:lnTo>
                  <a:close/>
                </a:path>
                <a:path w="1264" h="429">
                  <a:moveTo>
                    <a:pt x="723" y="121"/>
                  </a:moveTo>
                  <a:lnTo>
                    <a:pt x="723" y="142"/>
                  </a:lnTo>
                  <a:lnTo>
                    <a:pt x="726" y="142"/>
                  </a:lnTo>
                  <a:lnTo>
                    <a:pt x="838" y="142"/>
                  </a:lnTo>
                  <a:lnTo>
                    <a:pt x="766" y="121"/>
                  </a:lnTo>
                  <a:lnTo>
                    <a:pt x="723" y="121"/>
                  </a:lnTo>
                  <a:lnTo>
                    <a:pt x="723" y="121"/>
                  </a:lnTo>
                  <a:close/>
                </a:path>
                <a:path w="1264" h="429">
                  <a:moveTo>
                    <a:pt x="819" y="37"/>
                  </a:moveTo>
                  <a:lnTo>
                    <a:pt x="795" y="41"/>
                  </a:lnTo>
                  <a:lnTo>
                    <a:pt x="798" y="41"/>
                  </a:lnTo>
                  <a:lnTo>
                    <a:pt x="802" y="46"/>
                  </a:lnTo>
                  <a:lnTo>
                    <a:pt x="807" y="53"/>
                  </a:lnTo>
                  <a:lnTo>
                    <a:pt x="812" y="58"/>
                  </a:lnTo>
                  <a:lnTo>
                    <a:pt x="817" y="63"/>
                  </a:lnTo>
                  <a:lnTo>
                    <a:pt x="819" y="68"/>
                  </a:lnTo>
                  <a:lnTo>
                    <a:pt x="824" y="73"/>
                  </a:lnTo>
                  <a:lnTo>
                    <a:pt x="829" y="78"/>
                  </a:lnTo>
                  <a:lnTo>
                    <a:pt x="834" y="82"/>
                  </a:lnTo>
                  <a:lnTo>
                    <a:pt x="838" y="85"/>
                  </a:lnTo>
                  <a:lnTo>
                    <a:pt x="841" y="90"/>
                  </a:lnTo>
                  <a:lnTo>
                    <a:pt x="846" y="92"/>
                  </a:lnTo>
                  <a:lnTo>
                    <a:pt x="850" y="97"/>
                  </a:lnTo>
                  <a:lnTo>
                    <a:pt x="855" y="101"/>
                  </a:lnTo>
                  <a:lnTo>
                    <a:pt x="862" y="106"/>
                  </a:lnTo>
                  <a:lnTo>
                    <a:pt x="867" y="111"/>
                  </a:lnTo>
                  <a:lnTo>
                    <a:pt x="872" y="113"/>
                  </a:lnTo>
                  <a:lnTo>
                    <a:pt x="877" y="118"/>
                  </a:lnTo>
                  <a:lnTo>
                    <a:pt x="882" y="121"/>
                  </a:lnTo>
                  <a:lnTo>
                    <a:pt x="886" y="123"/>
                  </a:lnTo>
                  <a:lnTo>
                    <a:pt x="891" y="128"/>
                  </a:lnTo>
                  <a:lnTo>
                    <a:pt x="898" y="130"/>
                  </a:lnTo>
                  <a:lnTo>
                    <a:pt x="903" y="133"/>
                  </a:lnTo>
                  <a:lnTo>
                    <a:pt x="908" y="135"/>
                  </a:lnTo>
                  <a:lnTo>
                    <a:pt x="915" y="138"/>
                  </a:lnTo>
                  <a:lnTo>
                    <a:pt x="920" y="142"/>
                  </a:lnTo>
                  <a:lnTo>
                    <a:pt x="927" y="145"/>
                  </a:lnTo>
                  <a:lnTo>
                    <a:pt x="934" y="147"/>
                  </a:lnTo>
                  <a:lnTo>
                    <a:pt x="934" y="142"/>
                  </a:lnTo>
                  <a:lnTo>
                    <a:pt x="939" y="138"/>
                  </a:lnTo>
                  <a:lnTo>
                    <a:pt x="942" y="133"/>
                  </a:lnTo>
                  <a:lnTo>
                    <a:pt x="946" y="128"/>
                  </a:lnTo>
                  <a:lnTo>
                    <a:pt x="951" y="121"/>
                  </a:lnTo>
                  <a:lnTo>
                    <a:pt x="944" y="121"/>
                  </a:lnTo>
                  <a:lnTo>
                    <a:pt x="937" y="118"/>
                  </a:lnTo>
                  <a:lnTo>
                    <a:pt x="932" y="116"/>
                  </a:lnTo>
                  <a:lnTo>
                    <a:pt x="925" y="113"/>
                  </a:lnTo>
                  <a:lnTo>
                    <a:pt x="920" y="111"/>
                  </a:lnTo>
                  <a:lnTo>
                    <a:pt x="913" y="109"/>
                  </a:lnTo>
                  <a:lnTo>
                    <a:pt x="910" y="106"/>
                  </a:lnTo>
                  <a:lnTo>
                    <a:pt x="906" y="104"/>
                  </a:lnTo>
                  <a:lnTo>
                    <a:pt x="898" y="101"/>
                  </a:lnTo>
                  <a:lnTo>
                    <a:pt x="894" y="99"/>
                  </a:lnTo>
                  <a:lnTo>
                    <a:pt x="889" y="94"/>
                  </a:lnTo>
                  <a:lnTo>
                    <a:pt x="882" y="92"/>
                  </a:lnTo>
                  <a:lnTo>
                    <a:pt x="877" y="87"/>
                  </a:lnTo>
                  <a:lnTo>
                    <a:pt x="870" y="85"/>
                  </a:lnTo>
                  <a:lnTo>
                    <a:pt x="870" y="82"/>
                  </a:lnTo>
                  <a:lnTo>
                    <a:pt x="865" y="80"/>
                  </a:lnTo>
                  <a:lnTo>
                    <a:pt x="862" y="78"/>
                  </a:lnTo>
                  <a:lnTo>
                    <a:pt x="858" y="75"/>
                  </a:lnTo>
                  <a:lnTo>
                    <a:pt x="853" y="70"/>
                  </a:lnTo>
                  <a:lnTo>
                    <a:pt x="850" y="68"/>
                  </a:lnTo>
                  <a:lnTo>
                    <a:pt x="846" y="63"/>
                  </a:lnTo>
                  <a:lnTo>
                    <a:pt x="841" y="58"/>
                  </a:lnTo>
                  <a:lnTo>
                    <a:pt x="836" y="53"/>
                  </a:lnTo>
                  <a:lnTo>
                    <a:pt x="831" y="49"/>
                  </a:lnTo>
                  <a:lnTo>
                    <a:pt x="826" y="44"/>
                  </a:lnTo>
                  <a:lnTo>
                    <a:pt x="819" y="37"/>
                  </a:lnTo>
                  <a:lnTo>
                    <a:pt x="819" y="37"/>
                  </a:lnTo>
                  <a:close/>
                </a:path>
                <a:path w="1264" h="429">
                  <a:moveTo>
                    <a:pt x="790" y="3"/>
                  </a:moveTo>
                  <a:lnTo>
                    <a:pt x="788" y="10"/>
                  </a:lnTo>
                  <a:lnTo>
                    <a:pt x="783" y="15"/>
                  </a:lnTo>
                  <a:lnTo>
                    <a:pt x="781" y="20"/>
                  </a:lnTo>
                  <a:lnTo>
                    <a:pt x="778" y="25"/>
                  </a:lnTo>
                  <a:lnTo>
                    <a:pt x="774" y="30"/>
                  </a:lnTo>
                  <a:lnTo>
                    <a:pt x="771" y="37"/>
                  </a:lnTo>
                  <a:lnTo>
                    <a:pt x="766" y="41"/>
                  </a:lnTo>
                  <a:lnTo>
                    <a:pt x="762" y="46"/>
                  </a:lnTo>
                  <a:lnTo>
                    <a:pt x="759" y="51"/>
                  </a:lnTo>
                  <a:lnTo>
                    <a:pt x="754" y="56"/>
                  </a:lnTo>
                  <a:lnTo>
                    <a:pt x="750" y="61"/>
                  </a:lnTo>
                  <a:lnTo>
                    <a:pt x="747" y="61"/>
                  </a:lnTo>
                  <a:lnTo>
                    <a:pt x="742" y="68"/>
                  </a:lnTo>
                  <a:lnTo>
                    <a:pt x="738" y="73"/>
                  </a:lnTo>
                  <a:lnTo>
                    <a:pt x="733" y="78"/>
                  </a:lnTo>
                  <a:lnTo>
                    <a:pt x="728" y="80"/>
                  </a:lnTo>
                  <a:lnTo>
                    <a:pt x="723" y="85"/>
                  </a:lnTo>
                  <a:lnTo>
                    <a:pt x="718" y="90"/>
                  </a:lnTo>
                  <a:lnTo>
                    <a:pt x="714" y="94"/>
                  </a:lnTo>
                  <a:lnTo>
                    <a:pt x="711" y="97"/>
                  </a:lnTo>
                  <a:lnTo>
                    <a:pt x="706" y="101"/>
                  </a:lnTo>
                  <a:lnTo>
                    <a:pt x="702" y="104"/>
                  </a:lnTo>
                  <a:lnTo>
                    <a:pt x="699" y="104"/>
                  </a:lnTo>
                  <a:lnTo>
                    <a:pt x="694" y="109"/>
                  </a:lnTo>
                  <a:lnTo>
                    <a:pt x="690" y="111"/>
                  </a:lnTo>
                  <a:lnTo>
                    <a:pt x="682" y="116"/>
                  </a:lnTo>
                  <a:lnTo>
                    <a:pt x="678" y="118"/>
                  </a:lnTo>
                  <a:lnTo>
                    <a:pt x="673" y="123"/>
                  </a:lnTo>
                  <a:lnTo>
                    <a:pt x="666" y="125"/>
                  </a:lnTo>
                  <a:lnTo>
                    <a:pt x="661" y="128"/>
                  </a:lnTo>
                  <a:lnTo>
                    <a:pt x="654" y="130"/>
                  </a:lnTo>
                  <a:lnTo>
                    <a:pt x="649" y="133"/>
                  </a:lnTo>
                  <a:lnTo>
                    <a:pt x="651" y="138"/>
                  </a:lnTo>
                  <a:lnTo>
                    <a:pt x="658" y="142"/>
                  </a:lnTo>
                  <a:lnTo>
                    <a:pt x="663" y="147"/>
                  </a:lnTo>
                  <a:lnTo>
                    <a:pt x="668" y="150"/>
                  </a:lnTo>
                  <a:lnTo>
                    <a:pt x="670" y="154"/>
                  </a:lnTo>
                  <a:lnTo>
                    <a:pt x="675" y="150"/>
                  </a:lnTo>
                  <a:lnTo>
                    <a:pt x="680" y="147"/>
                  </a:lnTo>
                  <a:lnTo>
                    <a:pt x="687" y="142"/>
                  </a:lnTo>
                  <a:lnTo>
                    <a:pt x="692" y="140"/>
                  </a:lnTo>
                  <a:lnTo>
                    <a:pt x="697" y="135"/>
                  </a:lnTo>
                  <a:lnTo>
                    <a:pt x="702" y="133"/>
                  </a:lnTo>
                  <a:lnTo>
                    <a:pt x="706" y="128"/>
                  </a:lnTo>
                  <a:lnTo>
                    <a:pt x="709" y="128"/>
                  </a:lnTo>
                  <a:lnTo>
                    <a:pt x="714" y="125"/>
                  </a:lnTo>
                  <a:lnTo>
                    <a:pt x="716" y="121"/>
                  </a:lnTo>
                  <a:lnTo>
                    <a:pt x="721" y="118"/>
                  </a:lnTo>
                  <a:lnTo>
                    <a:pt x="726" y="113"/>
                  </a:lnTo>
                  <a:lnTo>
                    <a:pt x="733" y="109"/>
                  </a:lnTo>
                  <a:lnTo>
                    <a:pt x="738" y="104"/>
                  </a:lnTo>
                  <a:lnTo>
                    <a:pt x="742" y="99"/>
                  </a:lnTo>
                  <a:lnTo>
                    <a:pt x="747" y="94"/>
                  </a:lnTo>
                  <a:lnTo>
                    <a:pt x="750" y="94"/>
                  </a:lnTo>
                  <a:lnTo>
                    <a:pt x="754" y="90"/>
                  </a:lnTo>
                  <a:lnTo>
                    <a:pt x="757" y="85"/>
                  </a:lnTo>
                  <a:lnTo>
                    <a:pt x="762" y="82"/>
                  </a:lnTo>
                  <a:lnTo>
                    <a:pt x="766" y="78"/>
                  </a:lnTo>
                  <a:lnTo>
                    <a:pt x="771" y="73"/>
                  </a:lnTo>
                  <a:lnTo>
                    <a:pt x="776" y="68"/>
                  </a:lnTo>
                  <a:lnTo>
                    <a:pt x="778" y="63"/>
                  </a:lnTo>
                  <a:lnTo>
                    <a:pt x="783" y="58"/>
                  </a:lnTo>
                  <a:lnTo>
                    <a:pt x="788" y="51"/>
                  </a:lnTo>
                  <a:lnTo>
                    <a:pt x="793" y="46"/>
                  </a:lnTo>
                  <a:lnTo>
                    <a:pt x="795" y="41"/>
                  </a:lnTo>
                  <a:lnTo>
                    <a:pt x="819" y="37"/>
                  </a:lnTo>
                  <a:lnTo>
                    <a:pt x="814" y="32"/>
                  </a:lnTo>
                  <a:lnTo>
                    <a:pt x="810" y="25"/>
                  </a:lnTo>
                  <a:lnTo>
                    <a:pt x="817" y="18"/>
                  </a:lnTo>
                  <a:lnTo>
                    <a:pt x="814" y="18"/>
                  </a:lnTo>
                  <a:lnTo>
                    <a:pt x="807" y="13"/>
                  </a:lnTo>
                  <a:lnTo>
                    <a:pt x="802" y="10"/>
                  </a:lnTo>
                  <a:lnTo>
                    <a:pt x="795" y="8"/>
                  </a:lnTo>
                  <a:lnTo>
                    <a:pt x="790" y="3"/>
                  </a:lnTo>
                  <a:lnTo>
                    <a:pt x="790" y="3"/>
                  </a:lnTo>
                  <a:close/>
                </a:path>
                <a:path w="1264" h="429">
                  <a:moveTo>
                    <a:pt x="1131" y="226"/>
                  </a:moveTo>
                  <a:lnTo>
                    <a:pt x="1131" y="233"/>
                  </a:lnTo>
                  <a:lnTo>
                    <a:pt x="1129" y="238"/>
                  </a:lnTo>
                  <a:lnTo>
                    <a:pt x="1129" y="245"/>
                  </a:lnTo>
                  <a:lnTo>
                    <a:pt x="1126" y="250"/>
                  </a:lnTo>
                  <a:lnTo>
                    <a:pt x="1124" y="255"/>
                  </a:lnTo>
                  <a:lnTo>
                    <a:pt x="1119" y="258"/>
                  </a:lnTo>
                  <a:lnTo>
                    <a:pt x="1059" y="258"/>
                  </a:lnTo>
                  <a:lnTo>
                    <a:pt x="1150" y="260"/>
                  </a:lnTo>
                  <a:lnTo>
                    <a:pt x="1153" y="253"/>
                  </a:lnTo>
                  <a:lnTo>
                    <a:pt x="1158" y="245"/>
                  </a:lnTo>
                  <a:lnTo>
                    <a:pt x="1160" y="236"/>
                  </a:lnTo>
                  <a:lnTo>
                    <a:pt x="1155" y="236"/>
                  </a:lnTo>
                  <a:lnTo>
                    <a:pt x="1148" y="233"/>
                  </a:lnTo>
                  <a:lnTo>
                    <a:pt x="1143" y="231"/>
                  </a:lnTo>
                  <a:lnTo>
                    <a:pt x="1136" y="229"/>
                  </a:lnTo>
                  <a:lnTo>
                    <a:pt x="1131" y="226"/>
                  </a:lnTo>
                  <a:lnTo>
                    <a:pt x="1131" y="226"/>
                  </a:lnTo>
                  <a:close/>
                </a:path>
                <a:path w="1264" h="429">
                  <a:moveTo>
                    <a:pt x="1021" y="125"/>
                  </a:moveTo>
                  <a:lnTo>
                    <a:pt x="1021" y="262"/>
                  </a:lnTo>
                  <a:lnTo>
                    <a:pt x="1023" y="267"/>
                  </a:lnTo>
                  <a:lnTo>
                    <a:pt x="1026" y="272"/>
                  </a:lnTo>
                  <a:lnTo>
                    <a:pt x="1030" y="274"/>
                  </a:lnTo>
                  <a:lnTo>
                    <a:pt x="1035" y="277"/>
                  </a:lnTo>
                  <a:lnTo>
                    <a:pt x="1040" y="279"/>
                  </a:lnTo>
                  <a:lnTo>
                    <a:pt x="1124" y="279"/>
                  </a:lnTo>
                  <a:lnTo>
                    <a:pt x="1131" y="277"/>
                  </a:lnTo>
                  <a:lnTo>
                    <a:pt x="1136" y="277"/>
                  </a:lnTo>
                  <a:lnTo>
                    <a:pt x="1143" y="272"/>
                  </a:lnTo>
                  <a:lnTo>
                    <a:pt x="1146" y="270"/>
                  </a:lnTo>
                  <a:lnTo>
                    <a:pt x="1148" y="265"/>
                  </a:lnTo>
                  <a:lnTo>
                    <a:pt x="1150" y="260"/>
                  </a:lnTo>
                  <a:lnTo>
                    <a:pt x="1059" y="258"/>
                  </a:lnTo>
                  <a:lnTo>
                    <a:pt x="1054" y="258"/>
                  </a:lnTo>
                  <a:lnTo>
                    <a:pt x="1050" y="255"/>
                  </a:lnTo>
                  <a:lnTo>
                    <a:pt x="1047" y="253"/>
                  </a:lnTo>
                  <a:lnTo>
                    <a:pt x="1045" y="248"/>
                  </a:lnTo>
                  <a:lnTo>
                    <a:pt x="1045" y="128"/>
                  </a:lnTo>
                  <a:lnTo>
                    <a:pt x="1102" y="128"/>
                  </a:lnTo>
                  <a:lnTo>
                    <a:pt x="1021" y="125"/>
                  </a:lnTo>
                  <a:lnTo>
                    <a:pt x="1021" y="125"/>
                  </a:lnTo>
                  <a:close/>
                </a:path>
                <a:path w="1264" h="429">
                  <a:moveTo>
                    <a:pt x="982" y="109"/>
                  </a:moveTo>
                  <a:lnTo>
                    <a:pt x="978" y="111"/>
                  </a:lnTo>
                  <a:lnTo>
                    <a:pt x="978" y="113"/>
                  </a:lnTo>
                  <a:lnTo>
                    <a:pt x="982" y="116"/>
                  </a:lnTo>
                  <a:lnTo>
                    <a:pt x="987" y="121"/>
                  </a:lnTo>
                  <a:lnTo>
                    <a:pt x="994" y="125"/>
                  </a:lnTo>
                  <a:lnTo>
                    <a:pt x="999" y="130"/>
                  </a:lnTo>
                  <a:lnTo>
                    <a:pt x="1002" y="128"/>
                  </a:lnTo>
                  <a:lnTo>
                    <a:pt x="1006" y="123"/>
                  </a:lnTo>
                  <a:lnTo>
                    <a:pt x="1011" y="118"/>
                  </a:lnTo>
                  <a:lnTo>
                    <a:pt x="1016" y="113"/>
                  </a:lnTo>
                  <a:lnTo>
                    <a:pt x="1018" y="109"/>
                  </a:lnTo>
                  <a:lnTo>
                    <a:pt x="982" y="109"/>
                  </a:lnTo>
                  <a:lnTo>
                    <a:pt x="982" y="109"/>
                  </a:lnTo>
                  <a:close/>
                </a:path>
                <a:path w="1264" h="429">
                  <a:moveTo>
                    <a:pt x="1196" y="53"/>
                  </a:moveTo>
                  <a:lnTo>
                    <a:pt x="1167" y="53"/>
                  </a:lnTo>
                  <a:lnTo>
                    <a:pt x="1167" y="56"/>
                  </a:lnTo>
                  <a:lnTo>
                    <a:pt x="1170" y="61"/>
                  </a:lnTo>
                  <a:lnTo>
                    <a:pt x="1170" y="217"/>
                  </a:lnTo>
                  <a:lnTo>
                    <a:pt x="1167" y="224"/>
                  </a:lnTo>
                  <a:lnTo>
                    <a:pt x="1196" y="224"/>
                  </a:lnTo>
                  <a:lnTo>
                    <a:pt x="1196" y="221"/>
                  </a:lnTo>
                  <a:lnTo>
                    <a:pt x="1196" y="217"/>
                  </a:lnTo>
                  <a:lnTo>
                    <a:pt x="1194" y="210"/>
                  </a:lnTo>
                  <a:lnTo>
                    <a:pt x="1194" y="97"/>
                  </a:lnTo>
                  <a:lnTo>
                    <a:pt x="1194" y="90"/>
                  </a:lnTo>
                  <a:lnTo>
                    <a:pt x="1194" y="65"/>
                  </a:lnTo>
                  <a:lnTo>
                    <a:pt x="1196" y="58"/>
                  </a:lnTo>
                  <a:lnTo>
                    <a:pt x="1196" y="53"/>
                  </a:lnTo>
                  <a:lnTo>
                    <a:pt x="1196" y="53"/>
                  </a:lnTo>
                  <a:close/>
                </a:path>
                <a:path w="1264" h="429">
                  <a:moveTo>
                    <a:pt x="1110" y="44"/>
                  </a:moveTo>
                  <a:lnTo>
                    <a:pt x="1074" y="46"/>
                  </a:lnTo>
                  <a:lnTo>
                    <a:pt x="1076" y="46"/>
                  </a:lnTo>
                  <a:lnTo>
                    <a:pt x="1081" y="51"/>
                  </a:lnTo>
                  <a:lnTo>
                    <a:pt x="1086" y="53"/>
                  </a:lnTo>
                  <a:lnTo>
                    <a:pt x="1090" y="58"/>
                  </a:lnTo>
                  <a:lnTo>
                    <a:pt x="1098" y="61"/>
                  </a:lnTo>
                  <a:lnTo>
                    <a:pt x="1102" y="65"/>
                  </a:lnTo>
                  <a:lnTo>
                    <a:pt x="1107" y="68"/>
                  </a:lnTo>
                  <a:lnTo>
                    <a:pt x="1110" y="73"/>
                  </a:lnTo>
                  <a:lnTo>
                    <a:pt x="1114" y="75"/>
                  </a:lnTo>
                  <a:lnTo>
                    <a:pt x="1119" y="80"/>
                  </a:lnTo>
                  <a:lnTo>
                    <a:pt x="1124" y="85"/>
                  </a:lnTo>
                  <a:lnTo>
                    <a:pt x="1129" y="90"/>
                  </a:lnTo>
                  <a:lnTo>
                    <a:pt x="1134" y="97"/>
                  </a:lnTo>
                  <a:lnTo>
                    <a:pt x="1141" y="104"/>
                  </a:lnTo>
                  <a:lnTo>
                    <a:pt x="1141" y="101"/>
                  </a:lnTo>
                  <a:lnTo>
                    <a:pt x="1146" y="97"/>
                  </a:lnTo>
                  <a:lnTo>
                    <a:pt x="1150" y="92"/>
                  </a:lnTo>
                  <a:lnTo>
                    <a:pt x="1155" y="87"/>
                  </a:lnTo>
                  <a:lnTo>
                    <a:pt x="1160" y="85"/>
                  </a:lnTo>
                  <a:lnTo>
                    <a:pt x="1158" y="82"/>
                  </a:lnTo>
                  <a:lnTo>
                    <a:pt x="1153" y="78"/>
                  </a:lnTo>
                  <a:lnTo>
                    <a:pt x="1148" y="73"/>
                  </a:lnTo>
                  <a:lnTo>
                    <a:pt x="1141" y="68"/>
                  </a:lnTo>
                  <a:lnTo>
                    <a:pt x="1136" y="63"/>
                  </a:lnTo>
                  <a:lnTo>
                    <a:pt x="1131" y="58"/>
                  </a:lnTo>
                  <a:lnTo>
                    <a:pt x="1126" y="56"/>
                  </a:lnTo>
                  <a:lnTo>
                    <a:pt x="1122" y="53"/>
                  </a:lnTo>
                  <a:lnTo>
                    <a:pt x="1117" y="49"/>
                  </a:lnTo>
                  <a:lnTo>
                    <a:pt x="1114" y="46"/>
                  </a:lnTo>
                  <a:lnTo>
                    <a:pt x="1110" y="44"/>
                  </a:lnTo>
                  <a:lnTo>
                    <a:pt x="1110" y="44"/>
                  </a:lnTo>
                  <a:close/>
                </a:path>
                <a:path w="1264" h="429">
                  <a:moveTo>
                    <a:pt x="1263" y="10"/>
                  </a:moveTo>
                  <a:lnTo>
                    <a:pt x="1237" y="10"/>
                  </a:lnTo>
                  <a:lnTo>
                    <a:pt x="1237" y="15"/>
                  </a:lnTo>
                  <a:lnTo>
                    <a:pt x="1237" y="34"/>
                  </a:lnTo>
                  <a:lnTo>
                    <a:pt x="1239" y="41"/>
                  </a:lnTo>
                  <a:lnTo>
                    <a:pt x="1239" y="245"/>
                  </a:lnTo>
                  <a:lnTo>
                    <a:pt x="1237" y="253"/>
                  </a:lnTo>
                  <a:lnTo>
                    <a:pt x="1234" y="258"/>
                  </a:lnTo>
                  <a:lnTo>
                    <a:pt x="1232" y="260"/>
                  </a:lnTo>
                  <a:lnTo>
                    <a:pt x="1201" y="260"/>
                  </a:lnTo>
                  <a:lnTo>
                    <a:pt x="1206" y="265"/>
                  </a:lnTo>
                  <a:lnTo>
                    <a:pt x="1208" y="272"/>
                  </a:lnTo>
                  <a:lnTo>
                    <a:pt x="1210" y="277"/>
                  </a:lnTo>
                  <a:lnTo>
                    <a:pt x="1213" y="281"/>
                  </a:lnTo>
                  <a:lnTo>
                    <a:pt x="1213" y="289"/>
                  </a:lnTo>
                  <a:lnTo>
                    <a:pt x="1220" y="289"/>
                  </a:lnTo>
                  <a:lnTo>
                    <a:pt x="1230" y="286"/>
                  </a:lnTo>
                  <a:lnTo>
                    <a:pt x="1234" y="284"/>
                  </a:lnTo>
                  <a:lnTo>
                    <a:pt x="1242" y="284"/>
                  </a:lnTo>
                  <a:lnTo>
                    <a:pt x="1246" y="281"/>
                  </a:lnTo>
                  <a:lnTo>
                    <a:pt x="1251" y="281"/>
                  </a:lnTo>
                  <a:lnTo>
                    <a:pt x="1254" y="279"/>
                  </a:lnTo>
                  <a:lnTo>
                    <a:pt x="1258" y="274"/>
                  </a:lnTo>
                  <a:lnTo>
                    <a:pt x="1261" y="270"/>
                  </a:lnTo>
                  <a:lnTo>
                    <a:pt x="1261" y="30"/>
                  </a:lnTo>
                  <a:lnTo>
                    <a:pt x="1263" y="22"/>
                  </a:lnTo>
                  <a:lnTo>
                    <a:pt x="1263" y="10"/>
                  </a:lnTo>
                  <a:lnTo>
                    <a:pt x="1263" y="10"/>
                  </a:lnTo>
                  <a:close/>
                </a:path>
                <a:path w="1264" h="429">
                  <a:moveTo>
                    <a:pt x="1069" y="1"/>
                  </a:moveTo>
                  <a:lnTo>
                    <a:pt x="1066" y="8"/>
                  </a:lnTo>
                  <a:lnTo>
                    <a:pt x="1064" y="13"/>
                  </a:lnTo>
                  <a:lnTo>
                    <a:pt x="1059" y="20"/>
                  </a:lnTo>
                  <a:lnTo>
                    <a:pt x="1057" y="25"/>
                  </a:lnTo>
                  <a:lnTo>
                    <a:pt x="1054" y="30"/>
                  </a:lnTo>
                  <a:lnTo>
                    <a:pt x="1050" y="34"/>
                  </a:lnTo>
                  <a:lnTo>
                    <a:pt x="1047" y="39"/>
                  </a:lnTo>
                  <a:lnTo>
                    <a:pt x="1045" y="44"/>
                  </a:lnTo>
                  <a:lnTo>
                    <a:pt x="1040" y="49"/>
                  </a:lnTo>
                  <a:lnTo>
                    <a:pt x="1035" y="53"/>
                  </a:lnTo>
                  <a:lnTo>
                    <a:pt x="1033" y="58"/>
                  </a:lnTo>
                  <a:lnTo>
                    <a:pt x="1028" y="63"/>
                  </a:lnTo>
                  <a:lnTo>
                    <a:pt x="1026" y="68"/>
                  </a:lnTo>
                  <a:lnTo>
                    <a:pt x="1021" y="73"/>
                  </a:lnTo>
                  <a:lnTo>
                    <a:pt x="1018" y="78"/>
                  </a:lnTo>
                  <a:lnTo>
                    <a:pt x="1014" y="82"/>
                  </a:lnTo>
                  <a:lnTo>
                    <a:pt x="1009" y="85"/>
                  </a:lnTo>
                  <a:lnTo>
                    <a:pt x="1004" y="90"/>
                  </a:lnTo>
                  <a:lnTo>
                    <a:pt x="1002" y="92"/>
                  </a:lnTo>
                  <a:lnTo>
                    <a:pt x="997" y="97"/>
                  </a:lnTo>
                  <a:lnTo>
                    <a:pt x="992" y="99"/>
                  </a:lnTo>
                  <a:lnTo>
                    <a:pt x="987" y="104"/>
                  </a:lnTo>
                  <a:lnTo>
                    <a:pt x="982" y="109"/>
                  </a:lnTo>
                  <a:lnTo>
                    <a:pt x="1018" y="109"/>
                  </a:lnTo>
                  <a:lnTo>
                    <a:pt x="1018" y="113"/>
                  </a:lnTo>
                  <a:lnTo>
                    <a:pt x="1021" y="118"/>
                  </a:lnTo>
                  <a:lnTo>
                    <a:pt x="1021" y="125"/>
                  </a:lnTo>
                  <a:lnTo>
                    <a:pt x="1102" y="128"/>
                  </a:lnTo>
                  <a:lnTo>
                    <a:pt x="1102" y="133"/>
                  </a:lnTo>
                  <a:lnTo>
                    <a:pt x="1105" y="142"/>
                  </a:lnTo>
                  <a:lnTo>
                    <a:pt x="1102" y="152"/>
                  </a:lnTo>
                  <a:lnTo>
                    <a:pt x="1102" y="176"/>
                  </a:lnTo>
                  <a:lnTo>
                    <a:pt x="1100" y="181"/>
                  </a:lnTo>
                  <a:lnTo>
                    <a:pt x="1100" y="183"/>
                  </a:lnTo>
                  <a:lnTo>
                    <a:pt x="1098" y="185"/>
                  </a:lnTo>
                  <a:lnTo>
                    <a:pt x="1093" y="188"/>
                  </a:lnTo>
                  <a:lnTo>
                    <a:pt x="1088" y="188"/>
                  </a:lnTo>
                  <a:lnTo>
                    <a:pt x="1083" y="190"/>
                  </a:lnTo>
                  <a:lnTo>
                    <a:pt x="1066" y="190"/>
                  </a:lnTo>
                  <a:lnTo>
                    <a:pt x="1066" y="195"/>
                  </a:lnTo>
                  <a:lnTo>
                    <a:pt x="1071" y="200"/>
                  </a:lnTo>
                  <a:lnTo>
                    <a:pt x="1071" y="207"/>
                  </a:lnTo>
                  <a:lnTo>
                    <a:pt x="1074" y="212"/>
                  </a:lnTo>
                  <a:lnTo>
                    <a:pt x="1076" y="219"/>
                  </a:lnTo>
                  <a:lnTo>
                    <a:pt x="1078" y="217"/>
                  </a:lnTo>
                  <a:lnTo>
                    <a:pt x="1086" y="217"/>
                  </a:lnTo>
                  <a:lnTo>
                    <a:pt x="1090" y="214"/>
                  </a:lnTo>
                  <a:lnTo>
                    <a:pt x="1098" y="214"/>
                  </a:lnTo>
                  <a:lnTo>
                    <a:pt x="1102" y="212"/>
                  </a:lnTo>
                  <a:lnTo>
                    <a:pt x="1110" y="210"/>
                  </a:lnTo>
                  <a:lnTo>
                    <a:pt x="1114" y="207"/>
                  </a:lnTo>
                  <a:lnTo>
                    <a:pt x="1119" y="202"/>
                  </a:lnTo>
                  <a:lnTo>
                    <a:pt x="1124" y="198"/>
                  </a:lnTo>
                  <a:lnTo>
                    <a:pt x="1126" y="190"/>
                  </a:lnTo>
                  <a:lnTo>
                    <a:pt x="1126" y="181"/>
                  </a:lnTo>
                  <a:lnTo>
                    <a:pt x="1129" y="173"/>
                  </a:lnTo>
                  <a:lnTo>
                    <a:pt x="1129" y="106"/>
                  </a:lnTo>
                  <a:lnTo>
                    <a:pt x="1023" y="106"/>
                  </a:lnTo>
                  <a:lnTo>
                    <a:pt x="1042" y="85"/>
                  </a:lnTo>
                  <a:lnTo>
                    <a:pt x="1045" y="82"/>
                  </a:lnTo>
                  <a:lnTo>
                    <a:pt x="1050" y="78"/>
                  </a:lnTo>
                  <a:lnTo>
                    <a:pt x="1052" y="73"/>
                  </a:lnTo>
                  <a:lnTo>
                    <a:pt x="1057" y="68"/>
                  </a:lnTo>
                  <a:lnTo>
                    <a:pt x="1059" y="63"/>
                  </a:lnTo>
                  <a:lnTo>
                    <a:pt x="1064" y="58"/>
                  </a:lnTo>
                  <a:lnTo>
                    <a:pt x="1069" y="51"/>
                  </a:lnTo>
                  <a:lnTo>
                    <a:pt x="1074" y="46"/>
                  </a:lnTo>
                  <a:lnTo>
                    <a:pt x="1110" y="44"/>
                  </a:lnTo>
                  <a:lnTo>
                    <a:pt x="1105" y="41"/>
                  </a:lnTo>
                  <a:lnTo>
                    <a:pt x="1098" y="37"/>
                  </a:lnTo>
                  <a:lnTo>
                    <a:pt x="1093" y="34"/>
                  </a:lnTo>
                  <a:lnTo>
                    <a:pt x="1088" y="30"/>
                  </a:lnTo>
                  <a:lnTo>
                    <a:pt x="1083" y="27"/>
                  </a:lnTo>
                  <a:lnTo>
                    <a:pt x="1086" y="25"/>
                  </a:lnTo>
                  <a:lnTo>
                    <a:pt x="1090" y="22"/>
                  </a:lnTo>
                  <a:lnTo>
                    <a:pt x="1098" y="18"/>
                  </a:lnTo>
                  <a:lnTo>
                    <a:pt x="1090" y="15"/>
                  </a:lnTo>
                  <a:lnTo>
                    <a:pt x="1083" y="10"/>
                  </a:lnTo>
                  <a:lnTo>
                    <a:pt x="1078" y="8"/>
                  </a:lnTo>
                  <a:lnTo>
                    <a:pt x="1074" y="5"/>
                  </a:lnTo>
                  <a:lnTo>
                    <a:pt x="1069" y="1"/>
                  </a:lnTo>
                  <a:lnTo>
                    <a:pt x="1069" y="1"/>
                  </a:lnTo>
                  <a:close/>
                </a:path>
                <a:path w="1264" h="429">
                  <a:moveTo>
                    <a:pt x="61" y="339"/>
                  </a:moveTo>
                  <a:lnTo>
                    <a:pt x="3" y="339"/>
                  </a:lnTo>
                  <a:lnTo>
                    <a:pt x="3" y="349"/>
                  </a:lnTo>
                  <a:lnTo>
                    <a:pt x="49" y="349"/>
                  </a:lnTo>
                  <a:lnTo>
                    <a:pt x="1" y="418"/>
                  </a:lnTo>
                  <a:lnTo>
                    <a:pt x="1" y="428"/>
                  </a:lnTo>
                  <a:lnTo>
                    <a:pt x="63" y="428"/>
                  </a:lnTo>
                  <a:lnTo>
                    <a:pt x="63" y="418"/>
                  </a:lnTo>
                  <a:lnTo>
                    <a:pt x="13" y="418"/>
                  </a:lnTo>
                  <a:lnTo>
                    <a:pt x="61" y="349"/>
                  </a:lnTo>
                  <a:lnTo>
                    <a:pt x="61" y="339"/>
                  </a:lnTo>
                  <a:lnTo>
                    <a:pt x="61" y="339"/>
                  </a:lnTo>
                  <a:close/>
                </a:path>
                <a:path w="1264" h="429">
                  <a:moveTo>
                    <a:pt x="138" y="339"/>
                  </a:moveTo>
                  <a:lnTo>
                    <a:pt x="123" y="339"/>
                  </a:lnTo>
                  <a:lnTo>
                    <a:pt x="123" y="378"/>
                  </a:lnTo>
                  <a:lnTo>
                    <a:pt x="90" y="378"/>
                  </a:lnTo>
                  <a:lnTo>
                    <a:pt x="123" y="387"/>
                  </a:lnTo>
                  <a:lnTo>
                    <a:pt x="123" y="428"/>
                  </a:lnTo>
                  <a:lnTo>
                    <a:pt x="138" y="428"/>
                  </a:lnTo>
                  <a:lnTo>
                    <a:pt x="138" y="339"/>
                  </a:lnTo>
                  <a:lnTo>
                    <a:pt x="138" y="339"/>
                  </a:lnTo>
                  <a:close/>
                </a:path>
                <a:path w="1264" h="429">
                  <a:moveTo>
                    <a:pt x="90" y="339"/>
                  </a:moveTo>
                  <a:lnTo>
                    <a:pt x="78" y="339"/>
                  </a:lnTo>
                  <a:lnTo>
                    <a:pt x="78" y="428"/>
                  </a:lnTo>
                  <a:lnTo>
                    <a:pt x="90" y="428"/>
                  </a:lnTo>
                  <a:lnTo>
                    <a:pt x="90" y="387"/>
                  </a:lnTo>
                  <a:lnTo>
                    <a:pt x="123" y="387"/>
                  </a:lnTo>
                  <a:lnTo>
                    <a:pt x="90" y="378"/>
                  </a:lnTo>
                  <a:lnTo>
                    <a:pt x="90" y="339"/>
                  </a:lnTo>
                  <a:lnTo>
                    <a:pt x="90" y="339"/>
                  </a:lnTo>
                  <a:close/>
                </a:path>
                <a:path w="1264" h="429">
                  <a:moveTo>
                    <a:pt x="205" y="349"/>
                  </a:moveTo>
                  <a:lnTo>
                    <a:pt x="183" y="349"/>
                  </a:lnTo>
                  <a:lnTo>
                    <a:pt x="186" y="349"/>
                  </a:lnTo>
                  <a:lnTo>
                    <a:pt x="188" y="349"/>
                  </a:lnTo>
                  <a:lnTo>
                    <a:pt x="190" y="351"/>
                  </a:lnTo>
                  <a:lnTo>
                    <a:pt x="193" y="353"/>
                  </a:lnTo>
                  <a:lnTo>
                    <a:pt x="195" y="356"/>
                  </a:lnTo>
                  <a:lnTo>
                    <a:pt x="198" y="358"/>
                  </a:lnTo>
                  <a:lnTo>
                    <a:pt x="198" y="363"/>
                  </a:lnTo>
                  <a:lnTo>
                    <a:pt x="200" y="368"/>
                  </a:lnTo>
                  <a:lnTo>
                    <a:pt x="200" y="399"/>
                  </a:lnTo>
                  <a:lnTo>
                    <a:pt x="198" y="401"/>
                  </a:lnTo>
                  <a:lnTo>
                    <a:pt x="198" y="409"/>
                  </a:lnTo>
                  <a:lnTo>
                    <a:pt x="195" y="409"/>
                  </a:lnTo>
                  <a:lnTo>
                    <a:pt x="195" y="411"/>
                  </a:lnTo>
                  <a:lnTo>
                    <a:pt x="193" y="413"/>
                  </a:lnTo>
                  <a:lnTo>
                    <a:pt x="190" y="416"/>
                  </a:lnTo>
                  <a:lnTo>
                    <a:pt x="188" y="418"/>
                  </a:lnTo>
                  <a:lnTo>
                    <a:pt x="159" y="418"/>
                  </a:lnTo>
                  <a:lnTo>
                    <a:pt x="162" y="421"/>
                  </a:lnTo>
                  <a:lnTo>
                    <a:pt x="164" y="423"/>
                  </a:lnTo>
                  <a:lnTo>
                    <a:pt x="166" y="423"/>
                  </a:lnTo>
                  <a:lnTo>
                    <a:pt x="169" y="425"/>
                  </a:lnTo>
                  <a:lnTo>
                    <a:pt x="171" y="425"/>
                  </a:lnTo>
                  <a:lnTo>
                    <a:pt x="174" y="428"/>
                  </a:lnTo>
                  <a:lnTo>
                    <a:pt x="190" y="428"/>
                  </a:lnTo>
                  <a:lnTo>
                    <a:pt x="193" y="425"/>
                  </a:lnTo>
                  <a:lnTo>
                    <a:pt x="195" y="425"/>
                  </a:lnTo>
                  <a:lnTo>
                    <a:pt x="198" y="423"/>
                  </a:lnTo>
                  <a:lnTo>
                    <a:pt x="200" y="423"/>
                  </a:lnTo>
                  <a:lnTo>
                    <a:pt x="202" y="421"/>
                  </a:lnTo>
                  <a:lnTo>
                    <a:pt x="205" y="418"/>
                  </a:lnTo>
                  <a:lnTo>
                    <a:pt x="207" y="418"/>
                  </a:lnTo>
                  <a:lnTo>
                    <a:pt x="207" y="416"/>
                  </a:lnTo>
                  <a:lnTo>
                    <a:pt x="207" y="413"/>
                  </a:lnTo>
                  <a:lnTo>
                    <a:pt x="210" y="413"/>
                  </a:lnTo>
                  <a:lnTo>
                    <a:pt x="210" y="409"/>
                  </a:lnTo>
                  <a:lnTo>
                    <a:pt x="212" y="406"/>
                  </a:lnTo>
                  <a:lnTo>
                    <a:pt x="212" y="401"/>
                  </a:lnTo>
                  <a:lnTo>
                    <a:pt x="214" y="399"/>
                  </a:lnTo>
                  <a:lnTo>
                    <a:pt x="214" y="368"/>
                  </a:lnTo>
                  <a:lnTo>
                    <a:pt x="212" y="365"/>
                  </a:lnTo>
                  <a:lnTo>
                    <a:pt x="212" y="358"/>
                  </a:lnTo>
                  <a:lnTo>
                    <a:pt x="210" y="356"/>
                  </a:lnTo>
                  <a:lnTo>
                    <a:pt x="210" y="353"/>
                  </a:lnTo>
                  <a:lnTo>
                    <a:pt x="207" y="351"/>
                  </a:lnTo>
                  <a:lnTo>
                    <a:pt x="207" y="349"/>
                  </a:lnTo>
                  <a:lnTo>
                    <a:pt x="205" y="349"/>
                  </a:lnTo>
                  <a:lnTo>
                    <a:pt x="205" y="349"/>
                  </a:lnTo>
                  <a:close/>
                </a:path>
                <a:path w="1264" h="429">
                  <a:moveTo>
                    <a:pt x="183" y="339"/>
                  </a:moveTo>
                  <a:lnTo>
                    <a:pt x="171" y="339"/>
                  </a:lnTo>
                  <a:lnTo>
                    <a:pt x="169" y="341"/>
                  </a:lnTo>
                  <a:lnTo>
                    <a:pt x="166" y="341"/>
                  </a:lnTo>
                  <a:lnTo>
                    <a:pt x="164" y="344"/>
                  </a:lnTo>
                  <a:lnTo>
                    <a:pt x="162" y="346"/>
                  </a:lnTo>
                  <a:lnTo>
                    <a:pt x="159" y="346"/>
                  </a:lnTo>
                  <a:lnTo>
                    <a:pt x="159" y="349"/>
                  </a:lnTo>
                  <a:lnTo>
                    <a:pt x="157" y="351"/>
                  </a:lnTo>
                  <a:lnTo>
                    <a:pt x="154" y="353"/>
                  </a:lnTo>
                  <a:lnTo>
                    <a:pt x="154" y="356"/>
                  </a:lnTo>
                  <a:lnTo>
                    <a:pt x="152" y="358"/>
                  </a:lnTo>
                  <a:lnTo>
                    <a:pt x="152" y="365"/>
                  </a:lnTo>
                  <a:lnTo>
                    <a:pt x="150" y="368"/>
                  </a:lnTo>
                  <a:lnTo>
                    <a:pt x="150" y="385"/>
                  </a:lnTo>
                  <a:lnTo>
                    <a:pt x="150" y="390"/>
                  </a:lnTo>
                  <a:lnTo>
                    <a:pt x="150" y="399"/>
                  </a:lnTo>
                  <a:lnTo>
                    <a:pt x="152" y="401"/>
                  </a:lnTo>
                  <a:lnTo>
                    <a:pt x="152" y="409"/>
                  </a:lnTo>
                  <a:lnTo>
                    <a:pt x="154" y="411"/>
                  </a:lnTo>
                  <a:lnTo>
                    <a:pt x="157" y="413"/>
                  </a:lnTo>
                  <a:lnTo>
                    <a:pt x="157" y="416"/>
                  </a:lnTo>
                  <a:lnTo>
                    <a:pt x="159" y="418"/>
                  </a:lnTo>
                  <a:lnTo>
                    <a:pt x="183" y="418"/>
                  </a:lnTo>
                  <a:lnTo>
                    <a:pt x="181" y="418"/>
                  </a:lnTo>
                  <a:lnTo>
                    <a:pt x="178" y="418"/>
                  </a:lnTo>
                  <a:lnTo>
                    <a:pt x="176" y="416"/>
                  </a:lnTo>
                  <a:lnTo>
                    <a:pt x="174" y="416"/>
                  </a:lnTo>
                  <a:lnTo>
                    <a:pt x="171" y="413"/>
                  </a:lnTo>
                  <a:lnTo>
                    <a:pt x="169" y="411"/>
                  </a:lnTo>
                  <a:lnTo>
                    <a:pt x="169" y="409"/>
                  </a:lnTo>
                  <a:lnTo>
                    <a:pt x="166" y="409"/>
                  </a:lnTo>
                  <a:lnTo>
                    <a:pt x="166" y="404"/>
                  </a:lnTo>
                  <a:lnTo>
                    <a:pt x="164" y="401"/>
                  </a:lnTo>
                  <a:lnTo>
                    <a:pt x="164" y="363"/>
                  </a:lnTo>
                  <a:lnTo>
                    <a:pt x="166" y="361"/>
                  </a:lnTo>
                  <a:lnTo>
                    <a:pt x="166" y="358"/>
                  </a:lnTo>
                  <a:lnTo>
                    <a:pt x="169" y="356"/>
                  </a:lnTo>
                  <a:lnTo>
                    <a:pt x="169" y="353"/>
                  </a:lnTo>
                  <a:lnTo>
                    <a:pt x="171" y="351"/>
                  </a:lnTo>
                  <a:lnTo>
                    <a:pt x="174" y="351"/>
                  </a:lnTo>
                  <a:lnTo>
                    <a:pt x="176" y="349"/>
                  </a:lnTo>
                  <a:lnTo>
                    <a:pt x="205" y="349"/>
                  </a:lnTo>
                  <a:lnTo>
                    <a:pt x="202" y="346"/>
                  </a:lnTo>
                  <a:lnTo>
                    <a:pt x="200" y="344"/>
                  </a:lnTo>
                  <a:lnTo>
                    <a:pt x="198" y="344"/>
                  </a:lnTo>
                  <a:lnTo>
                    <a:pt x="195" y="341"/>
                  </a:lnTo>
                  <a:lnTo>
                    <a:pt x="193" y="341"/>
                  </a:lnTo>
                  <a:lnTo>
                    <a:pt x="190" y="339"/>
                  </a:lnTo>
                  <a:lnTo>
                    <a:pt x="183" y="339"/>
                  </a:lnTo>
                  <a:lnTo>
                    <a:pt x="183" y="339"/>
                  </a:lnTo>
                  <a:close/>
                </a:path>
                <a:path w="1264" h="429">
                  <a:moveTo>
                    <a:pt x="241" y="339"/>
                  </a:moveTo>
                  <a:lnTo>
                    <a:pt x="226" y="339"/>
                  </a:lnTo>
                  <a:lnTo>
                    <a:pt x="226" y="428"/>
                  </a:lnTo>
                  <a:lnTo>
                    <a:pt x="238" y="428"/>
                  </a:lnTo>
                  <a:lnTo>
                    <a:pt x="238" y="363"/>
                  </a:lnTo>
                  <a:lnTo>
                    <a:pt x="241" y="363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  <a:path w="1264" h="429">
                  <a:moveTo>
                    <a:pt x="241" y="339"/>
                  </a:moveTo>
                  <a:lnTo>
                    <a:pt x="241" y="363"/>
                  </a:lnTo>
                  <a:lnTo>
                    <a:pt x="272" y="428"/>
                  </a:lnTo>
                  <a:lnTo>
                    <a:pt x="272" y="404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  <a:path w="1264" h="429">
                  <a:moveTo>
                    <a:pt x="286" y="339"/>
                  </a:moveTo>
                  <a:lnTo>
                    <a:pt x="274" y="339"/>
                  </a:lnTo>
                  <a:lnTo>
                    <a:pt x="274" y="404"/>
                  </a:lnTo>
                  <a:lnTo>
                    <a:pt x="272" y="404"/>
                  </a:lnTo>
                  <a:lnTo>
                    <a:pt x="272" y="428"/>
                  </a:lnTo>
                  <a:lnTo>
                    <a:pt x="286" y="428"/>
                  </a:lnTo>
                  <a:lnTo>
                    <a:pt x="286" y="339"/>
                  </a:lnTo>
                  <a:lnTo>
                    <a:pt x="286" y="339"/>
                  </a:lnTo>
                  <a:close/>
                </a:path>
                <a:path w="1264" h="429">
                  <a:moveTo>
                    <a:pt x="313" y="418"/>
                  </a:moveTo>
                  <a:lnTo>
                    <a:pt x="315" y="421"/>
                  </a:lnTo>
                  <a:lnTo>
                    <a:pt x="318" y="423"/>
                  </a:lnTo>
                  <a:lnTo>
                    <a:pt x="320" y="425"/>
                  </a:lnTo>
                  <a:lnTo>
                    <a:pt x="325" y="425"/>
                  </a:lnTo>
                  <a:lnTo>
                    <a:pt x="327" y="428"/>
                  </a:lnTo>
                  <a:lnTo>
                    <a:pt x="339" y="428"/>
                  </a:lnTo>
                  <a:lnTo>
                    <a:pt x="344" y="425"/>
                  </a:lnTo>
                  <a:lnTo>
                    <a:pt x="346" y="423"/>
                  </a:lnTo>
                  <a:lnTo>
                    <a:pt x="349" y="423"/>
                  </a:lnTo>
                  <a:lnTo>
                    <a:pt x="351" y="421"/>
                  </a:lnTo>
                  <a:lnTo>
                    <a:pt x="313" y="418"/>
                  </a:lnTo>
                  <a:lnTo>
                    <a:pt x="313" y="418"/>
                  </a:lnTo>
                  <a:close/>
                </a:path>
                <a:path w="1264" h="429">
                  <a:moveTo>
                    <a:pt x="361" y="382"/>
                  </a:moveTo>
                  <a:lnTo>
                    <a:pt x="332" y="382"/>
                  </a:lnTo>
                  <a:lnTo>
                    <a:pt x="332" y="392"/>
                  </a:lnTo>
                  <a:lnTo>
                    <a:pt x="351" y="392"/>
                  </a:lnTo>
                  <a:lnTo>
                    <a:pt x="351" y="399"/>
                  </a:lnTo>
                  <a:lnTo>
                    <a:pt x="351" y="401"/>
                  </a:lnTo>
                  <a:lnTo>
                    <a:pt x="349" y="404"/>
                  </a:lnTo>
                  <a:lnTo>
                    <a:pt x="349" y="409"/>
                  </a:lnTo>
                  <a:lnTo>
                    <a:pt x="346" y="411"/>
                  </a:lnTo>
                  <a:lnTo>
                    <a:pt x="346" y="413"/>
                  </a:lnTo>
                  <a:lnTo>
                    <a:pt x="344" y="416"/>
                  </a:lnTo>
                  <a:lnTo>
                    <a:pt x="342" y="416"/>
                  </a:lnTo>
                  <a:lnTo>
                    <a:pt x="339" y="418"/>
                  </a:lnTo>
                  <a:lnTo>
                    <a:pt x="313" y="418"/>
                  </a:lnTo>
                  <a:lnTo>
                    <a:pt x="351" y="421"/>
                  </a:lnTo>
                  <a:lnTo>
                    <a:pt x="351" y="428"/>
                  </a:lnTo>
                  <a:lnTo>
                    <a:pt x="361" y="428"/>
                  </a:lnTo>
                  <a:lnTo>
                    <a:pt x="361" y="382"/>
                  </a:lnTo>
                  <a:lnTo>
                    <a:pt x="361" y="382"/>
                  </a:lnTo>
                  <a:close/>
                </a:path>
                <a:path w="1264" h="429">
                  <a:moveTo>
                    <a:pt x="310" y="349"/>
                  </a:moveTo>
                  <a:lnTo>
                    <a:pt x="308" y="351"/>
                  </a:lnTo>
                  <a:lnTo>
                    <a:pt x="308" y="353"/>
                  </a:lnTo>
                  <a:lnTo>
                    <a:pt x="306" y="353"/>
                  </a:lnTo>
                  <a:lnTo>
                    <a:pt x="306" y="358"/>
                  </a:lnTo>
                  <a:lnTo>
                    <a:pt x="303" y="361"/>
                  </a:lnTo>
                  <a:lnTo>
                    <a:pt x="303" y="365"/>
                  </a:lnTo>
                  <a:lnTo>
                    <a:pt x="301" y="368"/>
                  </a:lnTo>
                  <a:lnTo>
                    <a:pt x="301" y="401"/>
                  </a:lnTo>
                  <a:lnTo>
                    <a:pt x="303" y="404"/>
                  </a:lnTo>
                  <a:lnTo>
                    <a:pt x="303" y="409"/>
                  </a:lnTo>
                  <a:lnTo>
                    <a:pt x="306" y="411"/>
                  </a:lnTo>
                  <a:lnTo>
                    <a:pt x="306" y="413"/>
                  </a:lnTo>
                  <a:lnTo>
                    <a:pt x="308" y="413"/>
                  </a:lnTo>
                  <a:lnTo>
                    <a:pt x="308" y="416"/>
                  </a:lnTo>
                  <a:lnTo>
                    <a:pt x="310" y="418"/>
                  </a:lnTo>
                  <a:lnTo>
                    <a:pt x="334" y="418"/>
                  </a:lnTo>
                  <a:lnTo>
                    <a:pt x="332" y="418"/>
                  </a:lnTo>
                  <a:lnTo>
                    <a:pt x="330" y="418"/>
                  </a:lnTo>
                  <a:lnTo>
                    <a:pt x="327" y="416"/>
                  </a:lnTo>
                  <a:lnTo>
                    <a:pt x="325" y="416"/>
                  </a:lnTo>
                  <a:lnTo>
                    <a:pt x="322" y="413"/>
                  </a:lnTo>
                  <a:lnTo>
                    <a:pt x="320" y="411"/>
                  </a:lnTo>
                  <a:lnTo>
                    <a:pt x="320" y="409"/>
                  </a:lnTo>
                  <a:lnTo>
                    <a:pt x="318" y="406"/>
                  </a:lnTo>
                  <a:lnTo>
                    <a:pt x="318" y="404"/>
                  </a:lnTo>
                  <a:lnTo>
                    <a:pt x="315" y="401"/>
                  </a:lnTo>
                  <a:lnTo>
                    <a:pt x="315" y="363"/>
                  </a:lnTo>
                  <a:lnTo>
                    <a:pt x="318" y="363"/>
                  </a:lnTo>
                  <a:lnTo>
                    <a:pt x="318" y="358"/>
                  </a:lnTo>
                  <a:lnTo>
                    <a:pt x="320" y="356"/>
                  </a:lnTo>
                  <a:lnTo>
                    <a:pt x="322" y="353"/>
                  </a:lnTo>
                  <a:lnTo>
                    <a:pt x="322" y="351"/>
                  </a:lnTo>
                  <a:lnTo>
                    <a:pt x="325" y="351"/>
                  </a:lnTo>
                  <a:lnTo>
                    <a:pt x="327" y="349"/>
                  </a:lnTo>
                  <a:lnTo>
                    <a:pt x="334" y="349"/>
                  </a:lnTo>
                  <a:lnTo>
                    <a:pt x="310" y="349"/>
                  </a:lnTo>
                  <a:lnTo>
                    <a:pt x="310" y="349"/>
                  </a:lnTo>
                  <a:close/>
                </a:path>
                <a:path w="1264" h="429">
                  <a:moveTo>
                    <a:pt x="334" y="339"/>
                  </a:moveTo>
                  <a:lnTo>
                    <a:pt x="325" y="339"/>
                  </a:lnTo>
                  <a:lnTo>
                    <a:pt x="322" y="341"/>
                  </a:lnTo>
                  <a:lnTo>
                    <a:pt x="320" y="341"/>
                  </a:lnTo>
                  <a:lnTo>
                    <a:pt x="318" y="344"/>
                  </a:lnTo>
                  <a:lnTo>
                    <a:pt x="315" y="344"/>
                  </a:lnTo>
                  <a:lnTo>
                    <a:pt x="313" y="346"/>
                  </a:lnTo>
                  <a:lnTo>
                    <a:pt x="310" y="349"/>
                  </a:lnTo>
                  <a:lnTo>
                    <a:pt x="339" y="349"/>
                  </a:lnTo>
                  <a:lnTo>
                    <a:pt x="342" y="351"/>
                  </a:lnTo>
                  <a:lnTo>
                    <a:pt x="344" y="351"/>
                  </a:lnTo>
                  <a:lnTo>
                    <a:pt x="344" y="353"/>
                  </a:lnTo>
                  <a:lnTo>
                    <a:pt x="346" y="353"/>
                  </a:lnTo>
                  <a:lnTo>
                    <a:pt x="346" y="356"/>
                  </a:lnTo>
                  <a:lnTo>
                    <a:pt x="346" y="358"/>
                  </a:lnTo>
                  <a:lnTo>
                    <a:pt x="349" y="361"/>
                  </a:lnTo>
                  <a:lnTo>
                    <a:pt x="349" y="370"/>
                  </a:lnTo>
                  <a:lnTo>
                    <a:pt x="361" y="370"/>
                  </a:lnTo>
                  <a:lnTo>
                    <a:pt x="361" y="365"/>
                  </a:lnTo>
                  <a:lnTo>
                    <a:pt x="361" y="363"/>
                  </a:lnTo>
                  <a:lnTo>
                    <a:pt x="361" y="358"/>
                  </a:lnTo>
                  <a:lnTo>
                    <a:pt x="358" y="356"/>
                  </a:lnTo>
                  <a:lnTo>
                    <a:pt x="358" y="351"/>
                  </a:lnTo>
                  <a:lnTo>
                    <a:pt x="356" y="349"/>
                  </a:lnTo>
                  <a:lnTo>
                    <a:pt x="354" y="346"/>
                  </a:lnTo>
                  <a:lnTo>
                    <a:pt x="351" y="344"/>
                  </a:lnTo>
                  <a:lnTo>
                    <a:pt x="349" y="344"/>
                  </a:lnTo>
                  <a:lnTo>
                    <a:pt x="346" y="341"/>
                  </a:lnTo>
                  <a:lnTo>
                    <a:pt x="344" y="341"/>
                  </a:lnTo>
                  <a:lnTo>
                    <a:pt x="342" y="339"/>
                  </a:lnTo>
                  <a:lnTo>
                    <a:pt x="334" y="339"/>
                  </a:lnTo>
                  <a:lnTo>
                    <a:pt x="334" y="339"/>
                  </a:lnTo>
                  <a:close/>
                </a:path>
                <a:path w="1264" h="429">
                  <a:moveTo>
                    <a:pt x="390" y="339"/>
                  </a:moveTo>
                  <a:lnTo>
                    <a:pt x="378" y="339"/>
                  </a:lnTo>
                  <a:lnTo>
                    <a:pt x="378" y="428"/>
                  </a:lnTo>
                  <a:lnTo>
                    <a:pt x="438" y="428"/>
                  </a:lnTo>
                  <a:lnTo>
                    <a:pt x="438" y="418"/>
                  </a:lnTo>
                  <a:lnTo>
                    <a:pt x="390" y="418"/>
                  </a:lnTo>
                  <a:lnTo>
                    <a:pt x="390" y="339"/>
                  </a:lnTo>
                  <a:lnTo>
                    <a:pt x="390" y="339"/>
                  </a:lnTo>
                  <a:close/>
                </a:path>
                <a:path w="1264" h="429">
                  <a:moveTo>
                    <a:pt x="488" y="428"/>
                  </a:moveTo>
                  <a:lnTo>
                    <a:pt x="476" y="428"/>
                  </a:lnTo>
                  <a:lnTo>
                    <a:pt x="476" y="339"/>
                  </a:lnTo>
                  <a:lnTo>
                    <a:pt x="488" y="339"/>
                  </a:lnTo>
                  <a:lnTo>
                    <a:pt x="488" y="428"/>
                  </a:lnTo>
                  <a:lnTo>
                    <a:pt x="488" y="428"/>
                  </a:lnTo>
                  <a:close/>
                </a:path>
                <a:path w="1264" h="429">
                  <a:moveTo>
                    <a:pt x="562" y="339"/>
                  </a:moveTo>
                  <a:lnTo>
                    <a:pt x="550" y="339"/>
                  </a:lnTo>
                  <a:lnTo>
                    <a:pt x="522" y="428"/>
                  </a:lnTo>
                  <a:lnTo>
                    <a:pt x="536" y="428"/>
                  </a:lnTo>
                  <a:lnTo>
                    <a:pt x="543" y="399"/>
                  </a:lnTo>
                  <a:lnTo>
                    <a:pt x="570" y="399"/>
                  </a:lnTo>
                  <a:lnTo>
                    <a:pt x="548" y="390"/>
                  </a:lnTo>
                  <a:lnTo>
                    <a:pt x="555" y="358"/>
                  </a:lnTo>
                  <a:lnTo>
                    <a:pt x="558" y="358"/>
                  </a:lnTo>
                  <a:lnTo>
                    <a:pt x="562" y="339"/>
                  </a:lnTo>
                  <a:lnTo>
                    <a:pt x="562" y="339"/>
                  </a:lnTo>
                  <a:close/>
                </a:path>
                <a:path w="1264" h="429">
                  <a:moveTo>
                    <a:pt x="562" y="339"/>
                  </a:moveTo>
                  <a:lnTo>
                    <a:pt x="558" y="358"/>
                  </a:lnTo>
                  <a:lnTo>
                    <a:pt x="567" y="390"/>
                  </a:lnTo>
                  <a:lnTo>
                    <a:pt x="548" y="390"/>
                  </a:lnTo>
                  <a:lnTo>
                    <a:pt x="570" y="399"/>
                  </a:lnTo>
                  <a:lnTo>
                    <a:pt x="579" y="428"/>
                  </a:lnTo>
                  <a:lnTo>
                    <a:pt x="591" y="428"/>
                  </a:lnTo>
                  <a:lnTo>
                    <a:pt x="562" y="339"/>
                  </a:lnTo>
                  <a:lnTo>
                    <a:pt x="562" y="339"/>
                  </a:lnTo>
                  <a:close/>
                </a:path>
                <a:path w="1264" h="429">
                  <a:moveTo>
                    <a:pt x="615" y="339"/>
                  </a:moveTo>
                  <a:lnTo>
                    <a:pt x="601" y="339"/>
                  </a:lnTo>
                  <a:lnTo>
                    <a:pt x="601" y="428"/>
                  </a:lnTo>
                  <a:lnTo>
                    <a:pt x="615" y="428"/>
                  </a:lnTo>
                  <a:lnTo>
                    <a:pt x="615" y="363"/>
                  </a:lnTo>
                  <a:lnTo>
                    <a:pt x="615" y="339"/>
                  </a:lnTo>
                  <a:lnTo>
                    <a:pt x="615" y="339"/>
                  </a:lnTo>
                  <a:close/>
                </a:path>
                <a:path w="1264" h="429">
                  <a:moveTo>
                    <a:pt x="615" y="339"/>
                  </a:moveTo>
                  <a:lnTo>
                    <a:pt x="615" y="363"/>
                  </a:lnTo>
                  <a:lnTo>
                    <a:pt x="646" y="428"/>
                  </a:lnTo>
                  <a:lnTo>
                    <a:pt x="649" y="404"/>
                  </a:lnTo>
                  <a:lnTo>
                    <a:pt x="615" y="339"/>
                  </a:lnTo>
                  <a:lnTo>
                    <a:pt x="615" y="339"/>
                  </a:lnTo>
                  <a:close/>
                </a:path>
                <a:path w="1264" h="429">
                  <a:moveTo>
                    <a:pt x="661" y="339"/>
                  </a:moveTo>
                  <a:lnTo>
                    <a:pt x="649" y="339"/>
                  </a:lnTo>
                  <a:lnTo>
                    <a:pt x="649" y="404"/>
                  </a:lnTo>
                  <a:lnTo>
                    <a:pt x="646" y="428"/>
                  </a:lnTo>
                  <a:lnTo>
                    <a:pt x="661" y="428"/>
                  </a:lnTo>
                  <a:lnTo>
                    <a:pt x="661" y="339"/>
                  </a:lnTo>
                  <a:lnTo>
                    <a:pt x="661" y="339"/>
                  </a:lnTo>
                  <a:close/>
                </a:path>
                <a:path w="1264" h="429">
                  <a:moveTo>
                    <a:pt x="738" y="339"/>
                  </a:moveTo>
                  <a:lnTo>
                    <a:pt x="723" y="339"/>
                  </a:lnTo>
                  <a:lnTo>
                    <a:pt x="723" y="378"/>
                  </a:lnTo>
                  <a:lnTo>
                    <a:pt x="690" y="378"/>
                  </a:lnTo>
                  <a:lnTo>
                    <a:pt x="723" y="387"/>
                  </a:lnTo>
                  <a:lnTo>
                    <a:pt x="723" y="428"/>
                  </a:lnTo>
                  <a:lnTo>
                    <a:pt x="738" y="428"/>
                  </a:lnTo>
                  <a:lnTo>
                    <a:pt x="738" y="339"/>
                  </a:lnTo>
                  <a:lnTo>
                    <a:pt x="738" y="339"/>
                  </a:lnTo>
                  <a:close/>
                </a:path>
                <a:path w="1264" h="429">
                  <a:moveTo>
                    <a:pt x="690" y="339"/>
                  </a:moveTo>
                  <a:lnTo>
                    <a:pt x="678" y="339"/>
                  </a:lnTo>
                  <a:lnTo>
                    <a:pt x="678" y="428"/>
                  </a:lnTo>
                  <a:lnTo>
                    <a:pt x="690" y="428"/>
                  </a:lnTo>
                  <a:lnTo>
                    <a:pt x="690" y="387"/>
                  </a:lnTo>
                  <a:lnTo>
                    <a:pt x="723" y="387"/>
                  </a:lnTo>
                  <a:lnTo>
                    <a:pt x="690" y="378"/>
                  </a:lnTo>
                  <a:lnTo>
                    <a:pt x="690" y="339"/>
                  </a:lnTo>
                  <a:lnTo>
                    <a:pt x="690" y="339"/>
                  </a:lnTo>
                  <a:close/>
                </a:path>
                <a:path w="1264" h="429">
                  <a:moveTo>
                    <a:pt x="810" y="339"/>
                  </a:moveTo>
                  <a:lnTo>
                    <a:pt x="752" y="339"/>
                  </a:lnTo>
                  <a:lnTo>
                    <a:pt x="752" y="428"/>
                  </a:lnTo>
                  <a:lnTo>
                    <a:pt x="812" y="428"/>
                  </a:lnTo>
                  <a:lnTo>
                    <a:pt x="812" y="418"/>
                  </a:lnTo>
                  <a:lnTo>
                    <a:pt x="766" y="418"/>
                  </a:lnTo>
                  <a:lnTo>
                    <a:pt x="766" y="387"/>
                  </a:lnTo>
                  <a:lnTo>
                    <a:pt x="807" y="387"/>
                  </a:lnTo>
                  <a:lnTo>
                    <a:pt x="807" y="378"/>
                  </a:lnTo>
                  <a:lnTo>
                    <a:pt x="766" y="378"/>
                  </a:lnTo>
                  <a:lnTo>
                    <a:pt x="766" y="349"/>
                  </a:lnTo>
                  <a:lnTo>
                    <a:pt x="810" y="349"/>
                  </a:lnTo>
                  <a:lnTo>
                    <a:pt x="810" y="339"/>
                  </a:lnTo>
                  <a:lnTo>
                    <a:pt x="810" y="339"/>
                  </a:lnTo>
                  <a:close/>
                </a:path>
                <a:path w="1264" h="429">
                  <a:moveTo>
                    <a:pt x="889" y="392"/>
                  </a:moveTo>
                  <a:lnTo>
                    <a:pt x="877" y="392"/>
                  </a:lnTo>
                  <a:lnTo>
                    <a:pt x="877" y="394"/>
                  </a:lnTo>
                  <a:lnTo>
                    <a:pt x="877" y="399"/>
                  </a:lnTo>
                  <a:lnTo>
                    <a:pt x="874" y="404"/>
                  </a:lnTo>
                  <a:lnTo>
                    <a:pt x="874" y="409"/>
                  </a:lnTo>
                  <a:lnTo>
                    <a:pt x="872" y="409"/>
                  </a:lnTo>
                  <a:lnTo>
                    <a:pt x="872" y="413"/>
                  </a:lnTo>
                  <a:lnTo>
                    <a:pt x="870" y="413"/>
                  </a:lnTo>
                  <a:lnTo>
                    <a:pt x="867" y="416"/>
                  </a:lnTo>
                  <a:lnTo>
                    <a:pt x="865" y="418"/>
                  </a:lnTo>
                  <a:lnTo>
                    <a:pt x="836" y="418"/>
                  </a:lnTo>
                  <a:lnTo>
                    <a:pt x="838" y="421"/>
                  </a:lnTo>
                  <a:lnTo>
                    <a:pt x="841" y="423"/>
                  </a:lnTo>
                  <a:lnTo>
                    <a:pt x="843" y="423"/>
                  </a:lnTo>
                  <a:lnTo>
                    <a:pt x="846" y="425"/>
                  </a:lnTo>
                  <a:lnTo>
                    <a:pt x="848" y="425"/>
                  </a:lnTo>
                  <a:lnTo>
                    <a:pt x="850" y="428"/>
                  </a:lnTo>
                  <a:lnTo>
                    <a:pt x="860" y="428"/>
                  </a:lnTo>
                  <a:lnTo>
                    <a:pt x="860" y="428"/>
                  </a:lnTo>
                  <a:lnTo>
                    <a:pt x="865" y="428"/>
                  </a:lnTo>
                  <a:lnTo>
                    <a:pt x="867" y="425"/>
                  </a:lnTo>
                  <a:lnTo>
                    <a:pt x="874" y="425"/>
                  </a:lnTo>
                  <a:lnTo>
                    <a:pt x="877" y="423"/>
                  </a:lnTo>
                  <a:lnTo>
                    <a:pt x="879" y="421"/>
                  </a:lnTo>
                  <a:lnTo>
                    <a:pt x="882" y="418"/>
                  </a:lnTo>
                  <a:lnTo>
                    <a:pt x="884" y="416"/>
                  </a:lnTo>
                  <a:lnTo>
                    <a:pt x="884" y="413"/>
                  </a:lnTo>
                  <a:lnTo>
                    <a:pt x="886" y="411"/>
                  </a:lnTo>
                  <a:lnTo>
                    <a:pt x="886" y="406"/>
                  </a:lnTo>
                  <a:lnTo>
                    <a:pt x="889" y="404"/>
                  </a:lnTo>
                  <a:lnTo>
                    <a:pt x="889" y="392"/>
                  </a:lnTo>
                  <a:lnTo>
                    <a:pt x="889" y="392"/>
                  </a:lnTo>
                  <a:close/>
                </a:path>
                <a:path w="1264" h="429">
                  <a:moveTo>
                    <a:pt x="836" y="349"/>
                  </a:moveTo>
                  <a:lnTo>
                    <a:pt x="836" y="351"/>
                  </a:lnTo>
                  <a:lnTo>
                    <a:pt x="834" y="351"/>
                  </a:lnTo>
                  <a:lnTo>
                    <a:pt x="834" y="353"/>
                  </a:lnTo>
                  <a:lnTo>
                    <a:pt x="831" y="356"/>
                  </a:lnTo>
                  <a:lnTo>
                    <a:pt x="829" y="358"/>
                  </a:lnTo>
                  <a:lnTo>
                    <a:pt x="829" y="363"/>
                  </a:lnTo>
                  <a:lnTo>
                    <a:pt x="826" y="365"/>
                  </a:lnTo>
                  <a:lnTo>
                    <a:pt x="826" y="404"/>
                  </a:lnTo>
                  <a:lnTo>
                    <a:pt x="829" y="406"/>
                  </a:lnTo>
                  <a:lnTo>
                    <a:pt x="829" y="409"/>
                  </a:lnTo>
                  <a:lnTo>
                    <a:pt x="831" y="411"/>
                  </a:lnTo>
                  <a:lnTo>
                    <a:pt x="831" y="413"/>
                  </a:lnTo>
                  <a:lnTo>
                    <a:pt x="834" y="416"/>
                  </a:lnTo>
                  <a:lnTo>
                    <a:pt x="836" y="418"/>
                  </a:lnTo>
                  <a:lnTo>
                    <a:pt x="860" y="418"/>
                  </a:lnTo>
                  <a:lnTo>
                    <a:pt x="855" y="418"/>
                  </a:lnTo>
                  <a:lnTo>
                    <a:pt x="853" y="418"/>
                  </a:lnTo>
                  <a:lnTo>
                    <a:pt x="850" y="416"/>
                  </a:lnTo>
                  <a:lnTo>
                    <a:pt x="848" y="416"/>
                  </a:lnTo>
                  <a:lnTo>
                    <a:pt x="848" y="413"/>
                  </a:lnTo>
                  <a:lnTo>
                    <a:pt x="846" y="411"/>
                  </a:lnTo>
                  <a:lnTo>
                    <a:pt x="843" y="409"/>
                  </a:lnTo>
                  <a:lnTo>
                    <a:pt x="843" y="404"/>
                  </a:lnTo>
                  <a:lnTo>
                    <a:pt x="841" y="404"/>
                  </a:lnTo>
                  <a:lnTo>
                    <a:pt x="841" y="394"/>
                  </a:lnTo>
                  <a:lnTo>
                    <a:pt x="838" y="392"/>
                  </a:lnTo>
                  <a:lnTo>
                    <a:pt x="838" y="378"/>
                  </a:lnTo>
                  <a:lnTo>
                    <a:pt x="841" y="375"/>
                  </a:lnTo>
                  <a:lnTo>
                    <a:pt x="841" y="363"/>
                  </a:lnTo>
                  <a:lnTo>
                    <a:pt x="843" y="363"/>
                  </a:lnTo>
                  <a:lnTo>
                    <a:pt x="843" y="358"/>
                  </a:lnTo>
                  <a:lnTo>
                    <a:pt x="846" y="356"/>
                  </a:lnTo>
                  <a:lnTo>
                    <a:pt x="848" y="353"/>
                  </a:lnTo>
                  <a:lnTo>
                    <a:pt x="850" y="351"/>
                  </a:lnTo>
                  <a:lnTo>
                    <a:pt x="853" y="351"/>
                  </a:lnTo>
                  <a:lnTo>
                    <a:pt x="855" y="349"/>
                  </a:lnTo>
                  <a:lnTo>
                    <a:pt x="860" y="349"/>
                  </a:lnTo>
                  <a:lnTo>
                    <a:pt x="836" y="349"/>
                  </a:lnTo>
                  <a:lnTo>
                    <a:pt x="836" y="349"/>
                  </a:lnTo>
                  <a:close/>
                </a:path>
                <a:path w="1264" h="429">
                  <a:moveTo>
                    <a:pt x="860" y="339"/>
                  </a:moveTo>
                  <a:lnTo>
                    <a:pt x="850" y="339"/>
                  </a:lnTo>
                  <a:lnTo>
                    <a:pt x="848" y="341"/>
                  </a:lnTo>
                  <a:lnTo>
                    <a:pt x="846" y="341"/>
                  </a:lnTo>
                  <a:lnTo>
                    <a:pt x="843" y="344"/>
                  </a:lnTo>
                  <a:lnTo>
                    <a:pt x="841" y="344"/>
                  </a:lnTo>
                  <a:lnTo>
                    <a:pt x="838" y="346"/>
                  </a:lnTo>
                  <a:lnTo>
                    <a:pt x="836" y="349"/>
                  </a:lnTo>
                  <a:lnTo>
                    <a:pt x="865" y="349"/>
                  </a:lnTo>
                  <a:lnTo>
                    <a:pt x="867" y="351"/>
                  </a:lnTo>
                  <a:lnTo>
                    <a:pt x="870" y="351"/>
                  </a:lnTo>
                  <a:lnTo>
                    <a:pt x="872" y="353"/>
                  </a:lnTo>
                  <a:lnTo>
                    <a:pt x="872" y="356"/>
                  </a:lnTo>
                  <a:lnTo>
                    <a:pt x="874" y="358"/>
                  </a:lnTo>
                  <a:lnTo>
                    <a:pt x="874" y="363"/>
                  </a:lnTo>
                  <a:lnTo>
                    <a:pt x="877" y="365"/>
                  </a:lnTo>
                  <a:lnTo>
                    <a:pt x="877" y="370"/>
                  </a:lnTo>
                  <a:lnTo>
                    <a:pt x="889" y="370"/>
                  </a:lnTo>
                  <a:lnTo>
                    <a:pt x="889" y="368"/>
                  </a:lnTo>
                  <a:lnTo>
                    <a:pt x="889" y="361"/>
                  </a:lnTo>
                  <a:lnTo>
                    <a:pt x="886" y="358"/>
                  </a:lnTo>
                  <a:lnTo>
                    <a:pt x="886" y="353"/>
                  </a:lnTo>
                  <a:lnTo>
                    <a:pt x="884" y="351"/>
                  </a:lnTo>
                  <a:lnTo>
                    <a:pt x="884" y="349"/>
                  </a:lnTo>
                  <a:lnTo>
                    <a:pt x="882" y="346"/>
                  </a:lnTo>
                  <a:lnTo>
                    <a:pt x="879" y="344"/>
                  </a:lnTo>
                  <a:lnTo>
                    <a:pt x="877" y="344"/>
                  </a:lnTo>
                  <a:lnTo>
                    <a:pt x="874" y="341"/>
                  </a:lnTo>
                  <a:lnTo>
                    <a:pt x="872" y="341"/>
                  </a:lnTo>
                  <a:lnTo>
                    <a:pt x="870" y="339"/>
                  </a:lnTo>
                  <a:lnTo>
                    <a:pt x="860" y="339"/>
                  </a:lnTo>
                  <a:lnTo>
                    <a:pt x="860" y="339"/>
                  </a:lnTo>
                  <a:close/>
                </a:path>
                <a:path w="1264" h="429">
                  <a:moveTo>
                    <a:pt x="961" y="339"/>
                  </a:moveTo>
                  <a:lnTo>
                    <a:pt x="949" y="339"/>
                  </a:lnTo>
                  <a:lnTo>
                    <a:pt x="949" y="378"/>
                  </a:lnTo>
                  <a:lnTo>
                    <a:pt x="915" y="378"/>
                  </a:lnTo>
                  <a:lnTo>
                    <a:pt x="949" y="387"/>
                  </a:lnTo>
                  <a:lnTo>
                    <a:pt x="949" y="428"/>
                  </a:lnTo>
                  <a:lnTo>
                    <a:pt x="961" y="428"/>
                  </a:lnTo>
                  <a:lnTo>
                    <a:pt x="961" y="339"/>
                  </a:lnTo>
                  <a:lnTo>
                    <a:pt x="961" y="339"/>
                  </a:lnTo>
                  <a:close/>
                </a:path>
                <a:path w="1264" h="429">
                  <a:moveTo>
                    <a:pt x="915" y="339"/>
                  </a:moveTo>
                  <a:lnTo>
                    <a:pt x="901" y="339"/>
                  </a:lnTo>
                  <a:lnTo>
                    <a:pt x="901" y="428"/>
                  </a:lnTo>
                  <a:lnTo>
                    <a:pt x="915" y="428"/>
                  </a:lnTo>
                  <a:lnTo>
                    <a:pt x="915" y="387"/>
                  </a:lnTo>
                  <a:lnTo>
                    <a:pt x="949" y="387"/>
                  </a:lnTo>
                  <a:lnTo>
                    <a:pt x="915" y="378"/>
                  </a:lnTo>
                  <a:lnTo>
                    <a:pt x="915" y="339"/>
                  </a:lnTo>
                  <a:lnTo>
                    <a:pt x="915" y="339"/>
                  </a:lnTo>
                  <a:close/>
                </a:path>
                <a:path w="1264" h="429">
                  <a:moveTo>
                    <a:pt x="990" y="339"/>
                  </a:moveTo>
                  <a:lnTo>
                    <a:pt x="975" y="339"/>
                  </a:lnTo>
                  <a:lnTo>
                    <a:pt x="975" y="401"/>
                  </a:lnTo>
                  <a:lnTo>
                    <a:pt x="978" y="404"/>
                  </a:lnTo>
                  <a:lnTo>
                    <a:pt x="978" y="413"/>
                  </a:lnTo>
                  <a:lnTo>
                    <a:pt x="980" y="416"/>
                  </a:lnTo>
                  <a:lnTo>
                    <a:pt x="982" y="418"/>
                  </a:lnTo>
                  <a:lnTo>
                    <a:pt x="985" y="421"/>
                  </a:lnTo>
                  <a:lnTo>
                    <a:pt x="987" y="423"/>
                  </a:lnTo>
                  <a:lnTo>
                    <a:pt x="990" y="425"/>
                  </a:lnTo>
                  <a:lnTo>
                    <a:pt x="994" y="425"/>
                  </a:lnTo>
                  <a:lnTo>
                    <a:pt x="997" y="428"/>
                  </a:lnTo>
                  <a:lnTo>
                    <a:pt x="1016" y="428"/>
                  </a:lnTo>
                  <a:lnTo>
                    <a:pt x="1018" y="425"/>
                  </a:lnTo>
                  <a:lnTo>
                    <a:pt x="1021" y="425"/>
                  </a:lnTo>
                  <a:lnTo>
                    <a:pt x="1023" y="425"/>
                  </a:lnTo>
                  <a:lnTo>
                    <a:pt x="1026" y="423"/>
                  </a:lnTo>
                  <a:lnTo>
                    <a:pt x="1028" y="423"/>
                  </a:lnTo>
                  <a:lnTo>
                    <a:pt x="1030" y="421"/>
                  </a:lnTo>
                  <a:lnTo>
                    <a:pt x="1033" y="418"/>
                  </a:lnTo>
                  <a:lnTo>
                    <a:pt x="1002" y="418"/>
                  </a:lnTo>
                  <a:lnTo>
                    <a:pt x="999" y="416"/>
                  </a:lnTo>
                  <a:lnTo>
                    <a:pt x="997" y="416"/>
                  </a:lnTo>
                  <a:lnTo>
                    <a:pt x="994" y="413"/>
                  </a:lnTo>
                  <a:lnTo>
                    <a:pt x="992" y="411"/>
                  </a:lnTo>
                  <a:lnTo>
                    <a:pt x="992" y="409"/>
                  </a:lnTo>
                  <a:lnTo>
                    <a:pt x="990" y="406"/>
                  </a:lnTo>
                  <a:lnTo>
                    <a:pt x="990" y="339"/>
                  </a:lnTo>
                  <a:lnTo>
                    <a:pt x="990" y="339"/>
                  </a:lnTo>
                  <a:close/>
                </a:path>
                <a:path w="1264" h="429">
                  <a:moveTo>
                    <a:pt x="1038" y="339"/>
                  </a:moveTo>
                  <a:lnTo>
                    <a:pt x="1023" y="339"/>
                  </a:lnTo>
                  <a:lnTo>
                    <a:pt x="1023" y="401"/>
                  </a:lnTo>
                  <a:lnTo>
                    <a:pt x="1023" y="409"/>
                  </a:lnTo>
                  <a:lnTo>
                    <a:pt x="1021" y="411"/>
                  </a:lnTo>
                  <a:lnTo>
                    <a:pt x="1021" y="413"/>
                  </a:lnTo>
                  <a:lnTo>
                    <a:pt x="1018" y="413"/>
                  </a:lnTo>
                  <a:lnTo>
                    <a:pt x="1018" y="416"/>
                  </a:lnTo>
                  <a:lnTo>
                    <a:pt x="1016" y="416"/>
                  </a:lnTo>
                  <a:lnTo>
                    <a:pt x="1014" y="418"/>
                  </a:lnTo>
                  <a:lnTo>
                    <a:pt x="1006" y="418"/>
                  </a:lnTo>
                  <a:lnTo>
                    <a:pt x="1033" y="418"/>
                  </a:lnTo>
                  <a:lnTo>
                    <a:pt x="1033" y="416"/>
                  </a:lnTo>
                  <a:lnTo>
                    <a:pt x="1035" y="413"/>
                  </a:lnTo>
                  <a:lnTo>
                    <a:pt x="1035" y="409"/>
                  </a:lnTo>
                  <a:lnTo>
                    <a:pt x="1038" y="406"/>
                  </a:lnTo>
                  <a:lnTo>
                    <a:pt x="1038" y="339"/>
                  </a:lnTo>
                  <a:lnTo>
                    <a:pt x="1038" y="339"/>
                  </a:lnTo>
                  <a:close/>
                </a:path>
                <a:path w="1264" h="429">
                  <a:moveTo>
                    <a:pt x="1088" y="339"/>
                  </a:moveTo>
                  <a:lnTo>
                    <a:pt x="1076" y="339"/>
                  </a:lnTo>
                  <a:lnTo>
                    <a:pt x="1047" y="428"/>
                  </a:lnTo>
                  <a:lnTo>
                    <a:pt x="1062" y="428"/>
                  </a:lnTo>
                  <a:lnTo>
                    <a:pt x="1069" y="399"/>
                  </a:lnTo>
                  <a:lnTo>
                    <a:pt x="1095" y="399"/>
                  </a:lnTo>
                  <a:lnTo>
                    <a:pt x="1071" y="390"/>
                  </a:lnTo>
                  <a:lnTo>
                    <a:pt x="1081" y="358"/>
                  </a:lnTo>
                  <a:lnTo>
                    <a:pt x="1083" y="358"/>
                  </a:lnTo>
                  <a:lnTo>
                    <a:pt x="1088" y="339"/>
                  </a:lnTo>
                  <a:lnTo>
                    <a:pt x="1088" y="339"/>
                  </a:lnTo>
                  <a:close/>
                </a:path>
                <a:path w="1264" h="429">
                  <a:moveTo>
                    <a:pt x="1088" y="339"/>
                  </a:moveTo>
                  <a:lnTo>
                    <a:pt x="1083" y="358"/>
                  </a:lnTo>
                  <a:lnTo>
                    <a:pt x="1093" y="390"/>
                  </a:lnTo>
                  <a:lnTo>
                    <a:pt x="1071" y="390"/>
                  </a:lnTo>
                  <a:lnTo>
                    <a:pt x="1095" y="399"/>
                  </a:lnTo>
                  <a:lnTo>
                    <a:pt x="1102" y="428"/>
                  </a:lnTo>
                  <a:lnTo>
                    <a:pt x="1117" y="428"/>
                  </a:lnTo>
                  <a:lnTo>
                    <a:pt x="1088" y="339"/>
                  </a:lnTo>
                  <a:lnTo>
                    <a:pt x="1088" y="339"/>
                  </a:lnTo>
                  <a:close/>
                </a:path>
                <a:path w="1264" h="429">
                  <a:moveTo>
                    <a:pt x="1141" y="339"/>
                  </a:moveTo>
                  <a:lnTo>
                    <a:pt x="1126" y="339"/>
                  </a:lnTo>
                  <a:lnTo>
                    <a:pt x="1126" y="428"/>
                  </a:lnTo>
                  <a:lnTo>
                    <a:pt x="1138" y="428"/>
                  </a:lnTo>
                  <a:lnTo>
                    <a:pt x="1138" y="363"/>
                  </a:lnTo>
                  <a:lnTo>
                    <a:pt x="1141" y="363"/>
                  </a:lnTo>
                  <a:lnTo>
                    <a:pt x="1141" y="339"/>
                  </a:lnTo>
                  <a:lnTo>
                    <a:pt x="1141" y="339"/>
                  </a:lnTo>
                  <a:close/>
                </a:path>
                <a:path w="1264" h="429">
                  <a:moveTo>
                    <a:pt x="1141" y="339"/>
                  </a:moveTo>
                  <a:lnTo>
                    <a:pt x="1141" y="363"/>
                  </a:lnTo>
                  <a:lnTo>
                    <a:pt x="1172" y="428"/>
                  </a:lnTo>
                  <a:lnTo>
                    <a:pt x="1172" y="404"/>
                  </a:lnTo>
                  <a:lnTo>
                    <a:pt x="1141" y="339"/>
                  </a:lnTo>
                  <a:lnTo>
                    <a:pt x="1141" y="339"/>
                  </a:lnTo>
                  <a:close/>
                </a:path>
                <a:path w="1264" h="429">
                  <a:moveTo>
                    <a:pt x="1186" y="339"/>
                  </a:moveTo>
                  <a:lnTo>
                    <a:pt x="1172" y="339"/>
                  </a:lnTo>
                  <a:lnTo>
                    <a:pt x="1172" y="404"/>
                  </a:lnTo>
                  <a:lnTo>
                    <a:pt x="1172" y="428"/>
                  </a:lnTo>
                  <a:lnTo>
                    <a:pt x="1186" y="428"/>
                  </a:lnTo>
                  <a:lnTo>
                    <a:pt x="1186" y="339"/>
                  </a:lnTo>
                  <a:lnTo>
                    <a:pt x="1186" y="339"/>
                  </a:lnTo>
                  <a:close/>
                </a:path>
                <a:path w="1264" h="429">
                  <a:moveTo>
                    <a:pt x="1213" y="418"/>
                  </a:moveTo>
                  <a:lnTo>
                    <a:pt x="1213" y="421"/>
                  </a:lnTo>
                  <a:lnTo>
                    <a:pt x="1215" y="423"/>
                  </a:lnTo>
                  <a:lnTo>
                    <a:pt x="1218" y="425"/>
                  </a:lnTo>
                  <a:lnTo>
                    <a:pt x="1225" y="425"/>
                  </a:lnTo>
                  <a:lnTo>
                    <a:pt x="1227" y="428"/>
                  </a:lnTo>
                  <a:lnTo>
                    <a:pt x="1239" y="428"/>
                  </a:lnTo>
                  <a:lnTo>
                    <a:pt x="1244" y="425"/>
                  </a:lnTo>
                  <a:lnTo>
                    <a:pt x="1246" y="423"/>
                  </a:lnTo>
                  <a:lnTo>
                    <a:pt x="1249" y="423"/>
                  </a:lnTo>
                  <a:lnTo>
                    <a:pt x="1249" y="421"/>
                  </a:lnTo>
                  <a:lnTo>
                    <a:pt x="1213" y="418"/>
                  </a:lnTo>
                  <a:lnTo>
                    <a:pt x="1213" y="418"/>
                  </a:lnTo>
                  <a:close/>
                </a:path>
                <a:path w="1264" h="429">
                  <a:moveTo>
                    <a:pt x="1261" y="382"/>
                  </a:moveTo>
                  <a:lnTo>
                    <a:pt x="1232" y="382"/>
                  </a:lnTo>
                  <a:lnTo>
                    <a:pt x="1232" y="392"/>
                  </a:lnTo>
                  <a:lnTo>
                    <a:pt x="1249" y="392"/>
                  </a:lnTo>
                  <a:lnTo>
                    <a:pt x="1249" y="399"/>
                  </a:lnTo>
                  <a:lnTo>
                    <a:pt x="1249" y="409"/>
                  </a:lnTo>
                  <a:lnTo>
                    <a:pt x="1246" y="411"/>
                  </a:lnTo>
                  <a:lnTo>
                    <a:pt x="1246" y="413"/>
                  </a:lnTo>
                  <a:lnTo>
                    <a:pt x="1244" y="416"/>
                  </a:lnTo>
                  <a:lnTo>
                    <a:pt x="1242" y="416"/>
                  </a:lnTo>
                  <a:lnTo>
                    <a:pt x="1239" y="418"/>
                  </a:lnTo>
                  <a:lnTo>
                    <a:pt x="1213" y="418"/>
                  </a:lnTo>
                  <a:lnTo>
                    <a:pt x="1249" y="421"/>
                  </a:lnTo>
                  <a:lnTo>
                    <a:pt x="1251" y="428"/>
                  </a:lnTo>
                  <a:lnTo>
                    <a:pt x="1261" y="428"/>
                  </a:lnTo>
                  <a:lnTo>
                    <a:pt x="1261" y="382"/>
                  </a:lnTo>
                  <a:lnTo>
                    <a:pt x="1261" y="382"/>
                  </a:lnTo>
                  <a:close/>
                </a:path>
                <a:path w="1264" h="429">
                  <a:moveTo>
                    <a:pt x="1210" y="349"/>
                  </a:moveTo>
                  <a:lnTo>
                    <a:pt x="1208" y="351"/>
                  </a:lnTo>
                  <a:lnTo>
                    <a:pt x="1208" y="353"/>
                  </a:lnTo>
                  <a:lnTo>
                    <a:pt x="1206" y="353"/>
                  </a:lnTo>
                  <a:lnTo>
                    <a:pt x="1206" y="356"/>
                  </a:lnTo>
                  <a:lnTo>
                    <a:pt x="1203" y="358"/>
                  </a:lnTo>
                  <a:lnTo>
                    <a:pt x="1203" y="365"/>
                  </a:lnTo>
                  <a:lnTo>
                    <a:pt x="1201" y="368"/>
                  </a:lnTo>
                  <a:lnTo>
                    <a:pt x="1201" y="401"/>
                  </a:lnTo>
                  <a:lnTo>
                    <a:pt x="1203" y="404"/>
                  </a:lnTo>
                  <a:lnTo>
                    <a:pt x="1203" y="409"/>
                  </a:lnTo>
                  <a:lnTo>
                    <a:pt x="1206" y="411"/>
                  </a:lnTo>
                  <a:lnTo>
                    <a:pt x="1206" y="413"/>
                  </a:lnTo>
                  <a:lnTo>
                    <a:pt x="1208" y="413"/>
                  </a:lnTo>
                  <a:lnTo>
                    <a:pt x="1208" y="416"/>
                  </a:lnTo>
                  <a:lnTo>
                    <a:pt x="1210" y="418"/>
                  </a:lnTo>
                  <a:lnTo>
                    <a:pt x="1234" y="418"/>
                  </a:lnTo>
                  <a:lnTo>
                    <a:pt x="1232" y="418"/>
                  </a:lnTo>
                  <a:lnTo>
                    <a:pt x="1230" y="418"/>
                  </a:lnTo>
                  <a:lnTo>
                    <a:pt x="1227" y="416"/>
                  </a:lnTo>
                  <a:lnTo>
                    <a:pt x="1225" y="416"/>
                  </a:lnTo>
                  <a:lnTo>
                    <a:pt x="1222" y="413"/>
                  </a:lnTo>
                  <a:lnTo>
                    <a:pt x="1220" y="411"/>
                  </a:lnTo>
                  <a:lnTo>
                    <a:pt x="1218" y="409"/>
                  </a:lnTo>
                  <a:lnTo>
                    <a:pt x="1218" y="406"/>
                  </a:lnTo>
                  <a:lnTo>
                    <a:pt x="1215" y="404"/>
                  </a:lnTo>
                  <a:lnTo>
                    <a:pt x="1215" y="363"/>
                  </a:lnTo>
                  <a:lnTo>
                    <a:pt x="1218" y="363"/>
                  </a:lnTo>
                  <a:lnTo>
                    <a:pt x="1218" y="358"/>
                  </a:lnTo>
                  <a:lnTo>
                    <a:pt x="1220" y="356"/>
                  </a:lnTo>
                  <a:lnTo>
                    <a:pt x="1220" y="353"/>
                  </a:lnTo>
                  <a:lnTo>
                    <a:pt x="1222" y="351"/>
                  </a:lnTo>
                  <a:lnTo>
                    <a:pt x="1225" y="351"/>
                  </a:lnTo>
                  <a:lnTo>
                    <a:pt x="1227" y="349"/>
                  </a:lnTo>
                  <a:lnTo>
                    <a:pt x="1232" y="349"/>
                  </a:lnTo>
                  <a:lnTo>
                    <a:pt x="1210" y="349"/>
                  </a:lnTo>
                  <a:lnTo>
                    <a:pt x="1210" y="349"/>
                  </a:lnTo>
                  <a:close/>
                </a:path>
                <a:path w="1264" h="429">
                  <a:moveTo>
                    <a:pt x="1232" y="339"/>
                  </a:moveTo>
                  <a:lnTo>
                    <a:pt x="1225" y="339"/>
                  </a:lnTo>
                  <a:lnTo>
                    <a:pt x="1222" y="341"/>
                  </a:lnTo>
                  <a:lnTo>
                    <a:pt x="1220" y="341"/>
                  </a:lnTo>
                  <a:lnTo>
                    <a:pt x="1218" y="344"/>
                  </a:lnTo>
                  <a:lnTo>
                    <a:pt x="1215" y="344"/>
                  </a:lnTo>
                  <a:lnTo>
                    <a:pt x="1213" y="346"/>
                  </a:lnTo>
                  <a:lnTo>
                    <a:pt x="1210" y="349"/>
                  </a:lnTo>
                  <a:lnTo>
                    <a:pt x="1237" y="349"/>
                  </a:lnTo>
                  <a:lnTo>
                    <a:pt x="1242" y="351"/>
                  </a:lnTo>
                  <a:lnTo>
                    <a:pt x="1244" y="353"/>
                  </a:lnTo>
                  <a:lnTo>
                    <a:pt x="1246" y="353"/>
                  </a:lnTo>
                  <a:lnTo>
                    <a:pt x="1246" y="356"/>
                  </a:lnTo>
                  <a:lnTo>
                    <a:pt x="1246" y="358"/>
                  </a:lnTo>
                  <a:lnTo>
                    <a:pt x="1249" y="361"/>
                  </a:lnTo>
                  <a:lnTo>
                    <a:pt x="1249" y="370"/>
                  </a:lnTo>
                  <a:lnTo>
                    <a:pt x="1261" y="370"/>
                  </a:lnTo>
                  <a:lnTo>
                    <a:pt x="1261" y="365"/>
                  </a:lnTo>
                  <a:lnTo>
                    <a:pt x="1261" y="363"/>
                  </a:lnTo>
                  <a:lnTo>
                    <a:pt x="1261" y="358"/>
                  </a:lnTo>
                  <a:lnTo>
                    <a:pt x="1258" y="356"/>
                  </a:lnTo>
                  <a:lnTo>
                    <a:pt x="1258" y="353"/>
                  </a:lnTo>
                  <a:lnTo>
                    <a:pt x="1256" y="351"/>
                  </a:lnTo>
                  <a:lnTo>
                    <a:pt x="1256" y="349"/>
                  </a:lnTo>
                  <a:lnTo>
                    <a:pt x="1254" y="346"/>
                  </a:lnTo>
                  <a:lnTo>
                    <a:pt x="1251" y="344"/>
                  </a:lnTo>
                  <a:lnTo>
                    <a:pt x="1249" y="344"/>
                  </a:lnTo>
                  <a:lnTo>
                    <a:pt x="1246" y="341"/>
                  </a:lnTo>
                  <a:lnTo>
                    <a:pt x="1244" y="341"/>
                  </a:lnTo>
                  <a:lnTo>
                    <a:pt x="1242" y="339"/>
                  </a:lnTo>
                  <a:lnTo>
                    <a:pt x="1232" y="339"/>
                  </a:lnTo>
                  <a:lnTo>
                    <a:pt x="1232" y="339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2780" name="path 12780"/>
          <p:cNvSpPr/>
          <p:nvPr/>
        </p:nvSpPr>
        <p:spPr>
          <a:xfrm>
            <a:off x="608609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49" y="164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0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7" y="106"/>
                </a:ln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4" y="123"/>
                </a:lnTo>
                <a:lnTo>
                  <a:pt x="106" y="125"/>
                </a:lnTo>
                <a:lnTo>
                  <a:pt x="109" y="130"/>
                </a:lnTo>
                <a:lnTo>
                  <a:pt x="109" y="133"/>
                </a:lnTo>
                <a:lnTo>
                  <a:pt x="111" y="138"/>
                </a:lnTo>
                <a:lnTo>
                  <a:pt x="111" y="140"/>
                </a:lnTo>
                <a:lnTo>
                  <a:pt x="114" y="142"/>
                </a:lnTo>
                <a:lnTo>
                  <a:pt x="114" y="145"/>
                </a:lnTo>
                <a:lnTo>
                  <a:pt x="116" y="147"/>
                </a:lnTo>
                <a:lnTo>
                  <a:pt x="116" y="154"/>
                </a:lnTo>
                <a:lnTo>
                  <a:pt x="118" y="159"/>
                </a:lnTo>
                <a:lnTo>
                  <a:pt x="118" y="161"/>
                </a:lnTo>
                <a:lnTo>
                  <a:pt x="121" y="164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0"/>
                </a:lnTo>
                <a:lnTo>
                  <a:pt x="125" y="147"/>
                </a:lnTo>
                <a:lnTo>
                  <a:pt x="125" y="145"/>
                </a:lnTo>
                <a:lnTo>
                  <a:pt x="123" y="140"/>
                </a:lnTo>
                <a:lnTo>
                  <a:pt x="121" y="138"/>
                </a:lnTo>
                <a:lnTo>
                  <a:pt x="121" y="135"/>
                </a:lnTo>
                <a:lnTo>
                  <a:pt x="118" y="133"/>
                </a:lnTo>
                <a:lnTo>
                  <a:pt x="118" y="130"/>
                </a:lnTo>
                <a:lnTo>
                  <a:pt x="116" y="128"/>
                </a:lnTo>
                <a:lnTo>
                  <a:pt x="114" y="125"/>
                </a:lnTo>
                <a:lnTo>
                  <a:pt x="111" y="123"/>
                </a:lnTo>
                <a:lnTo>
                  <a:pt x="109" y="121"/>
                </a:lnTo>
                <a:lnTo>
                  <a:pt x="106" y="116"/>
                </a:lnTo>
                <a:lnTo>
                  <a:pt x="104" y="113"/>
                </a:lnTo>
                <a:lnTo>
                  <a:pt x="102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78" y="104"/>
                </a:moveTo>
                <a:lnTo>
                  <a:pt x="78" y="109"/>
                </a:lnTo>
                <a:lnTo>
                  <a:pt x="75" y="111"/>
                </a:lnTo>
                <a:lnTo>
                  <a:pt x="75" y="118"/>
                </a:lnTo>
                <a:lnTo>
                  <a:pt x="73" y="121"/>
                </a:lnTo>
                <a:lnTo>
                  <a:pt x="70" y="125"/>
                </a:lnTo>
                <a:lnTo>
                  <a:pt x="70" y="128"/>
                </a:lnTo>
                <a:lnTo>
                  <a:pt x="68" y="133"/>
                </a:lnTo>
                <a:lnTo>
                  <a:pt x="68" y="135"/>
                </a:lnTo>
                <a:lnTo>
                  <a:pt x="65" y="138"/>
                </a:lnTo>
                <a:lnTo>
                  <a:pt x="65" y="142"/>
                </a:lnTo>
                <a:lnTo>
                  <a:pt x="63" y="145"/>
                </a:lnTo>
                <a:lnTo>
                  <a:pt x="61" y="147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6" y="159"/>
                </a:lnTo>
                <a:lnTo>
                  <a:pt x="54" y="161"/>
                </a:lnTo>
                <a:lnTo>
                  <a:pt x="51" y="164"/>
                </a:lnTo>
                <a:lnTo>
                  <a:pt x="54" y="166"/>
                </a:lnTo>
                <a:lnTo>
                  <a:pt x="56" y="164"/>
                </a:lnTo>
                <a:lnTo>
                  <a:pt x="58" y="161"/>
                </a:lnTo>
                <a:lnTo>
                  <a:pt x="61" y="159"/>
                </a:lnTo>
                <a:lnTo>
                  <a:pt x="61" y="157"/>
                </a:lnTo>
                <a:lnTo>
                  <a:pt x="63" y="154"/>
                </a:lnTo>
                <a:lnTo>
                  <a:pt x="65" y="152"/>
                </a:lnTo>
                <a:lnTo>
                  <a:pt x="65" y="150"/>
                </a:lnTo>
                <a:lnTo>
                  <a:pt x="68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5" y="133"/>
                </a:lnTo>
                <a:lnTo>
                  <a:pt x="78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78" y="104"/>
                </a:lnTo>
                <a:lnTo>
                  <a:pt x="78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0" y="22"/>
                </a:moveTo>
                <a:lnTo>
                  <a:pt x="13" y="22"/>
                </a:lnTo>
                <a:lnTo>
                  <a:pt x="13" y="130"/>
                </a:lnTo>
                <a:lnTo>
                  <a:pt x="10" y="130"/>
                </a:lnTo>
                <a:lnTo>
                  <a:pt x="8" y="133"/>
                </a:lnTo>
                <a:lnTo>
                  <a:pt x="3" y="133"/>
                </a:lnTo>
                <a:lnTo>
                  <a:pt x="8" y="147"/>
                </a:lnTo>
                <a:lnTo>
                  <a:pt x="10" y="142"/>
                </a:lnTo>
                <a:lnTo>
                  <a:pt x="13" y="142"/>
                </a:lnTo>
                <a:lnTo>
                  <a:pt x="15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0" y="133"/>
                </a:lnTo>
                <a:lnTo>
                  <a:pt x="32" y="130"/>
                </a:lnTo>
                <a:lnTo>
                  <a:pt x="34" y="130"/>
                </a:lnTo>
                <a:lnTo>
                  <a:pt x="37" y="128"/>
                </a:lnTo>
                <a:lnTo>
                  <a:pt x="20" y="128"/>
                </a:lnTo>
                <a:lnTo>
                  <a:pt x="20" y="94"/>
                </a:lnTo>
                <a:lnTo>
                  <a:pt x="42" y="94"/>
                </a:lnTo>
                <a:lnTo>
                  <a:pt x="20" y="90"/>
                </a:lnTo>
                <a:lnTo>
                  <a:pt x="20" y="58"/>
                </a:lnTo>
                <a:lnTo>
                  <a:pt x="42" y="58"/>
                </a:lnTo>
                <a:lnTo>
                  <a:pt x="20" y="53"/>
                </a:lnTo>
                <a:lnTo>
                  <a:pt x="20" y="22"/>
                </a:lnTo>
                <a:lnTo>
                  <a:pt x="20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0" y="53"/>
                </a:lnTo>
                <a:lnTo>
                  <a:pt x="42" y="58"/>
                </a:lnTo>
                <a:lnTo>
                  <a:pt x="42" y="90"/>
                </a:lnTo>
                <a:lnTo>
                  <a:pt x="20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18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6" y="20"/>
                </a:lnTo>
                <a:lnTo>
                  <a:pt x="75" y="20"/>
                </a:lnTo>
                <a:lnTo>
                  <a:pt x="118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5" y="25"/>
                </a:lnTo>
                <a:lnTo>
                  <a:pt x="8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6" y="140"/>
                </a:lnTo>
                <a:lnTo>
                  <a:pt x="349" y="140"/>
                </a:lnTo>
                <a:lnTo>
                  <a:pt x="351" y="142"/>
                </a:lnTo>
                <a:lnTo>
                  <a:pt x="354" y="145"/>
                </a:lnTo>
                <a:lnTo>
                  <a:pt x="356" y="145"/>
                </a:lnTo>
                <a:lnTo>
                  <a:pt x="358" y="147"/>
                </a:lnTo>
                <a:lnTo>
                  <a:pt x="363" y="150"/>
                </a:lnTo>
                <a:lnTo>
                  <a:pt x="365" y="152"/>
                </a:lnTo>
                <a:lnTo>
                  <a:pt x="368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2" y="169"/>
                </a:lnTo>
                <a:lnTo>
                  <a:pt x="385" y="171"/>
                </a:lnTo>
                <a:lnTo>
                  <a:pt x="390" y="171"/>
                </a:lnTo>
                <a:lnTo>
                  <a:pt x="390" y="16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50"/>
                </a:lnTo>
                <a:lnTo>
                  <a:pt x="380" y="147"/>
                </a:lnTo>
                <a:lnTo>
                  <a:pt x="375" y="147"/>
                </a:lnTo>
                <a:lnTo>
                  <a:pt x="373" y="145"/>
                </a:lnTo>
                <a:lnTo>
                  <a:pt x="368" y="145"/>
                </a:lnTo>
                <a:lnTo>
                  <a:pt x="365" y="142"/>
                </a:lnTo>
                <a:lnTo>
                  <a:pt x="363" y="142"/>
                </a:lnTo>
                <a:lnTo>
                  <a:pt x="358" y="140"/>
                </a:lnTo>
                <a:lnTo>
                  <a:pt x="356" y="140"/>
                </a:lnTo>
                <a:lnTo>
                  <a:pt x="351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39" y="97"/>
                </a:moveTo>
                <a:lnTo>
                  <a:pt x="339" y="121"/>
                </a:lnTo>
                <a:lnTo>
                  <a:pt x="337" y="123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38"/>
                </a:lnTo>
                <a:lnTo>
                  <a:pt x="332" y="142"/>
                </a:lnTo>
                <a:lnTo>
                  <a:pt x="330" y="145"/>
                </a:lnTo>
                <a:lnTo>
                  <a:pt x="327" y="147"/>
                </a:lnTo>
                <a:lnTo>
                  <a:pt x="325" y="150"/>
                </a:lnTo>
                <a:lnTo>
                  <a:pt x="322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5" y="164"/>
                </a:lnTo>
                <a:lnTo>
                  <a:pt x="301" y="164"/>
                </a:lnTo>
                <a:lnTo>
                  <a:pt x="298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1" y="169"/>
                </a:lnTo>
                <a:lnTo>
                  <a:pt x="305" y="169"/>
                </a:lnTo>
                <a:lnTo>
                  <a:pt x="308" y="166"/>
                </a:lnTo>
                <a:lnTo>
                  <a:pt x="313" y="166"/>
                </a:lnTo>
                <a:lnTo>
                  <a:pt x="315" y="164"/>
                </a:lnTo>
                <a:lnTo>
                  <a:pt x="318" y="164"/>
                </a:lnTo>
                <a:lnTo>
                  <a:pt x="320" y="161"/>
                </a:lnTo>
                <a:lnTo>
                  <a:pt x="322" y="161"/>
                </a:lnTo>
                <a:lnTo>
                  <a:pt x="325" y="159"/>
                </a:lnTo>
                <a:lnTo>
                  <a:pt x="327" y="157"/>
                </a:lnTo>
                <a:lnTo>
                  <a:pt x="330" y="154"/>
                </a:lnTo>
                <a:lnTo>
                  <a:pt x="332" y="152"/>
                </a:lnTo>
                <a:lnTo>
                  <a:pt x="334" y="152"/>
                </a:lnTo>
                <a:lnTo>
                  <a:pt x="337" y="150"/>
                </a:lnTo>
                <a:lnTo>
                  <a:pt x="339" y="147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25"/>
                </a:lnTo>
                <a:lnTo>
                  <a:pt x="346" y="121"/>
                </a:lnTo>
                <a:lnTo>
                  <a:pt x="346" y="106"/>
                </a:lnTo>
                <a:lnTo>
                  <a:pt x="351" y="104"/>
                </a:lnTo>
                <a:lnTo>
                  <a:pt x="339" y="97"/>
                </a:lnTo>
                <a:lnTo>
                  <a:pt x="339" y="97"/>
                </a:lnTo>
                <a:close/>
              </a:path>
              <a:path w="405" h="172">
                <a:moveTo>
                  <a:pt x="308" y="87"/>
                </a:moveTo>
                <a:lnTo>
                  <a:pt x="308" y="145"/>
                </a:lnTo>
                <a:lnTo>
                  <a:pt x="315" y="140"/>
                </a:lnTo>
                <a:lnTo>
                  <a:pt x="315" y="87"/>
                </a:lnTo>
                <a:lnTo>
                  <a:pt x="373" y="87"/>
                </a:lnTo>
                <a:lnTo>
                  <a:pt x="308" y="87"/>
                </a:lnTo>
                <a:lnTo>
                  <a:pt x="308" y="87"/>
                </a:lnTo>
                <a:close/>
              </a:path>
              <a:path w="405" h="172">
                <a:moveTo>
                  <a:pt x="308" y="75"/>
                </a:moveTo>
                <a:lnTo>
                  <a:pt x="308" y="82"/>
                </a:lnTo>
                <a:lnTo>
                  <a:pt x="315" y="82"/>
                </a:lnTo>
                <a:lnTo>
                  <a:pt x="308" y="75"/>
                </a:lnTo>
                <a:lnTo>
                  <a:pt x="308" y="75"/>
                </a:lnTo>
                <a:close/>
              </a:path>
              <a:path w="405" h="172">
                <a:moveTo>
                  <a:pt x="378" y="75"/>
                </a:moveTo>
                <a:lnTo>
                  <a:pt x="373" y="82"/>
                </a:lnTo>
                <a:lnTo>
                  <a:pt x="308" y="82"/>
                </a:lnTo>
                <a:lnTo>
                  <a:pt x="308" y="87"/>
                </a:lnTo>
                <a:lnTo>
                  <a:pt x="373" y="87"/>
                </a:lnTo>
                <a:lnTo>
                  <a:pt x="373" y="140"/>
                </a:lnTo>
                <a:lnTo>
                  <a:pt x="382" y="135"/>
                </a:lnTo>
                <a:lnTo>
                  <a:pt x="382" y="123"/>
                </a:lnTo>
                <a:lnTo>
                  <a:pt x="380" y="121"/>
                </a:lnTo>
                <a:lnTo>
                  <a:pt x="380" y="90"/>
                </a:lnTo>
                <a:lnTo>
                  <a:pt x="385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87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5" y="41"/>
                </a:lnTo>
                <a:lnTo>
                  <a:pt x="310" y="49"/>
                </a:lnTo>
                <a:lnTo>
                  <a:pt x="313" y="49"/>
                </a:lnTo>
                <a:lnTo>
                  <a:pt x="315" y="46"/>
                </a:lnTo>
                <a:lnTo>
                  <a:pt x="382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5" y="22"/>
                </a:lnTo>
                <a:lnTo>
                  <a:pt x="296" y="22"/>
                </a:lnTo>
                <a:lnTo>
                  <a:pt x="301" y="27"/>
                </a:lnTo>
                <a:lnTo>
                  <a:pt x="308" y="27"/>
                </a:lnTo>
                <a:lnTo>
                  <a:pt x="310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39" y="1"/>
                </a:moveTo>
                <a:lnTo>
                  <a:pt x="342" y="3"/>
                </a:ln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1" y="8"/>
                </a:lnTo>
                <a:lnTo>
                  <a:pt x="339" y="1"/>
                </a:lnTo>
                <a:lnTo>
                  <a:pt x="339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82" name="path 12782"/>
          <p:cNvSpPr/>
          <p:nvPr/>
        </p:nvSpPr>
        <p:spPr>
          <a:xfrm>
            <a:off x="6680453" y="9345421"/>
            <a:ext cx="249936" cy="111251"/>
          </a:xfrm>
          <a:custGeom>
            <a:avLst/>
            <a:gdLst/>
            <a:ahLst/>
            <a:cxnLst/>
            <a:rect l="0" t="0" r="0" b="0"/>
            <a:pathLst>
              <a:path w="393" h="175">
                <a:moveTo>
                  <a:pt x="73" y="130"/>
                </a:moveTo>
                <a:lnTo>
                  <a:pt x="66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8" y="140"/>
                </a:lnTo>
                <a:lnTo>
                  <a:pt x="80" y="142"/>
                </a:lnTo>
                <a:lnTo>
                  <a:pt x="82" y="145"/>
                </a:lnTo>
                <a:lnTo>
                  <a:pt x="85" y="147"/>
                </a:lnTo>
                <a:lnTo>
                  <a:pt x="87" y="147"/>
                </a:lnTo>
                <a:lnTo>
                  <a:pt x="90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2" y="161"/>
                </a:lnTo>
                <a:lnTo>
                  <a:pt x="102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1"/>
                </a:lnTo>
                <a:lnTo>
                  <a:pt x="111" y="159"/>
                </a:lnTo>
                <a:lnTo>
                  <a:pt x="111" y="154"/>
                </a:lnTo>
                <a:lnTo>
                  <a:pt x="109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2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90" y="138"/>
                </a:lnTo>
                <a:lnTo>
                  <a:pt x="87" y="135"/>
                </a:lnTo>
                <a:lnTo>
                  <a:pt x="82" y="135"/>
                </a:lnTo>
                <a:lnTo>
                  <a:pt x="80" y="133"/>
                </a:lnTo>
                <a:lnTo>
                  <a:pt x="78" y="133"/>
                </a:lnTo>
                <a:lnTo>
                  <a:pt x="73" y="130"/>
                </a:lnTo>
                <a:lnTo>
                  <a:pt x="73" y="130"/>
                </a:lnTo>
                <a:close/>
              </a:path>
              <a:path w="39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58" y="123"/>
                </a:lnTo>
                <a:lnTo>
                  <a:pt x="58" y="125"/>
                </a:lnTo>
                <a:lnTo>
                  <a:pt x="56" y="128"/>
                </a:lnTo>
                <a:lnTo>
                  <a:pt x="56" y="133"/>
                </a:lnTo>
                <a:lnTo>
                  <a:pt x="54" y="135"/>
                </a:lnTo>
                <a:lnTo>
                  <a:pt x="51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2" y="150"/>
                </a:lnTo>
                <a:lnTo>
                  <a:pt x="39" y="152"/>
                </a:lnTo>
                <a:lnTo>
                  <a:pt x="37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30" y="159"/>
                </a:lnTo>
                <a:lnTo>
                  <a:pt x="27" y="161"/>
                </a:lnTo>
                <a:lnTo>
                  <a:pt x="25" y="161"/>
                </a:lnTo>
                <a:lnTo>
                  <a:pt x="20" y="164"/>
                </a:lnTo>
                <a:lnTo>
                  <a:pt x="18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6" y="171"/>
                </a:lnTo>
                <a:lnTo>
                  <a:pt x="15" y="171"/>
                </a:lnTo>
                <a:lnTo>
                  <a:pt x="18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4" y="150"/>
                </a:lnTo>
                <a:lnTo>
                  <a:pt x="56" y="147"/>
                </a:lnTo>
                <a:lnTo>
                  <a:pt x="56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6" y="130"/>
                </a:lnTo>
                <a:lnTo>
                  <a:pt x="73" y="130"/>
                </a:lnTo>
                <a:lnTo>
                  <a:pt x="70" y="130"/>
                </a:lnTo>
                <a:lnTo>
                  <a:pt x="66" y="128"/>
                </a:lnTo>
                <a:lnTo>
                  <a:pt x="66" y="125"/>
                </a:lnTo>
                <a:lnTo>
                  <a:pt x="68" y="123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93" h="175">
                <a:moveTo>
                  <a:pt x="114" y="101"/>
                </a:moveTo>
                <a:lnTo>
                  <a:pt x="104" y="111"/>
                </a:lnTo>
                <a:lnTo>
                  <a:pt x="1" y="111"/>
                </a:lnTo>
                <a:lnTo>
                  <a:pt x="6" y="118"/>
                </a:lnTo>
                <a:lnTo>
                  <a:pt x="8" y="118"/>
                </a:lnTo>
                <a:lnTo>
                  <a:pt x="10" y="116"/>
                </a:lnTo>
                <a:lnTo>
                  <a:pt x="123" y="116"/>
                </a:lnTo>
                <a:lnTo>
                  <a:pt x="114" y="101"/>
                </a:lnTo>
                <a:lnTo>
                  <a:pt x="114" y="101"/>
                </a:lnTo>
                <a:close/>
              </a:path>
              <a:path w="393" h="175">
                <a:moveTo>
                  <a:pt x="20" y="75"/>
                </a:moveTo>
                <a:lnTo>
                  <a:pt x="18" y="78"/>
                </a:lnTo>
                <a:lnTo>
                  <a:pt x="20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30" y="94"/>
                </a:lnTo>
                <a:lnTo>
                  <a:pt x="30" y="97"/>
                </a:lnTo>
                <a:lnTo>
                  <a:pt x="32" y="99"/>
                </a:lnTo>
                <a:lnTo>
                  <a:pt x="32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30" y="82"/>
                </a:lnTo>
                <a:lnTo>
                  <a:pt x="27" y="80"/>
                </a:lnTo>
                <a:lnTo>
                  <a:pt x="22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93" h="175">
                <a:moveTo>
                  <a:pt x="34" y="49"/>
                </a:moveTo>
                <a:lnTo>
                  <a:pt x="32" y="51"/>
                </a:lnTo>
                <a:lnTo>
                  <a:pt x="34" y="51"/>
                </a:lnTo>
                <a:lnTo>
                  <a:pt x="37" y="56"/>
                </a:lnTo>
                <a:lnTo>
                  <a:pt x="37" y="58"/>
                </a:lnTo>
                <a:lnTo>
                  <a:pt x="39" y="61"/>
                </a:lnTo>
                <a:lnTo>
                  <a:pt x="42" y="63"/>
                </a:lnTo>
                <a:lnTo>
                  <a:pt x="42" y="68"/>
                </a:lnTo>
                <a:lnTo>
                  <a:pt x="44" y="70"/>
                </a:lnTo>
                <a:lnTo>
                  <a:pt x="44" y="73"/>
                </a:lnTo>
                <a:lnTo>
                  <a:pt x="46" y="75"/>
                </a:lnTo>
                <a:lnTo>
                  <a:pt x="46" y="80"/>
                </a:lnTo>
                <a:lnTo>
                  <a:pt x="49" y="80"/>
                </a:lnTo>
                <a:lnTo>
                  <a:pt x="51" y="75"/>
                </a:lnTo>
                <a:lnTo>
                  <a:pt x="54" y="70"/>
                </a:lnTo>
                <a:lnTo>
                  <a:pt x="54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2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93" h="175">
                <a:moveTo>
                  <a:pt x="66" y="46"/>
                </a:moveTo>
                <a:lnTo>
                  <a:pt x="66" y="90"/>
                </a:lnTo>
                <a:lnTo>
                  <a:pt x="63" y="94"/>
                </a:lnTo>
                <a:lnTo>
                  <a:pt x="63" y="111"/>
                </a:lnTo>
                <a:lnTo>
                  <a:pt x="70" y="111"/>
                </a:lnTo>
                <a:lnTo>
                  <a:pt x="70" y="106"/>
                </a:lnTo>
                <a:lnTo>
                  <a:pt x="73" y="101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6" y="46"/>
                </a:lnTo>
                <a:lnTo>
                  <a:pt x="66" y="46"/>
                </a:lnTo>
                <a:close/>
              </a:path>
              <a:path w="39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6"/>
                </a:lnTo>
                <a:lnTo>
                  <a:pt x="3" y="58"/>
                </a:lnTo>
                <a:lnTo>
                  <a:pt x="3" y="63"/>
                </a:lnTo>
                <a:lnTo>
                  <a:pt x="6" y="63"/>
                </a:lnTo>
                <a:lnTo>
                  <a:pt x="8" y="65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5" y="58"/>
                </a:lnTo>
                <a:lnTo>
                  <a:pt x="18" y="56"/>
                </a:lnTo>
                <a:lnTo>
                  <a:pt x="18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93" h="175">
                <a:moveTo>
                  <a:pt x="114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99" y="61"/>
                </a:lnTo>
                <a:lnTo>
                  <a:pt x="102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4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4" y="27"/>
                </a:lnTo>
                <a:lnTo>
                  <a:pt x="114" y="27"/>
                </a:lnTo>
                <a:close/>
              </a:path>
              <a:path w="393" h="175">
                <a:moveTo>
                  <a:pt x="18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8" y="37"/>
                </a:lnTo>
                <a:lnTo>
                  <a:pt x="18" y="27"/>
                </a:lnTo>
                <a:lnTo>
                  <a:pt x="18" y="27"/>
                </a:lnTo>
                <a:close/>
              </a:path>
              <a:path w="393" h="175">
                <a:moveTo>
                  <a:pt x="54" y="1"/>
                </a:moveTo>
                <a:lnTo>
                  <a:pt x="51" y="3"/>
                </a:lnTo>
                <a:lnTo>
                  <a:pt x="54" y="3"/>
                </a:lnTo>
                <a:lnTo>
                  <a:pt x="54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30"/>
                </a:lnTo>
                <a:lnTo>
                  <a:pt x="63" y="32"/>
                </a:lnTo>
                <a:lnTo>
                  <a:pt x="63" y="34"/>
                </a:lnTo>
                <a:lnTo>
                  <a:pt x="66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6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4" y="1"/>
                </a:lnTo>
                <a:lnTo>
                  <a:pt x="54" y="1"/>
                </a:lnTo>
                <a:close/>
              </a:path>
              <a:path w="393" h="175">
                <a:moveTo>
                  <a:pt x="318" y="154"/>
                </a:moveTo>
                <a:lnTo>
                  <a:pt x="318" y="169"/>
                </a:lnTo>
                <a:lnTo>
                  <a:pt x="327" y="166"/>
                </a:lnTo>
                <a:lnTo>
                  <a:pt x="327" y="157"/>
                </a:lnTo>
                <a:lnTo>
                  <a:pt x="380" y="157"/>
                </a:lnTo>
                <a:lnTo>
                  <a:pt x="318" y="154"/>
                </a:lnTo>
                <a:lnTo>
                  <a:pt x="318" y="154"/>
                </a:lnTo>
                <a:close/>
              </a:path>
              <a:path w="393" h="175">
                <a:moveTo>
                  <a:pt x="308" y="113"/>
                </a:moveTo>
                <a:lnTo>
                  <a:pt x="306" y="113"/>
                </a:lnTo>
                <a:lnTo>
                  <a:pt x="303" y="116"/>
                </a:lnTo>
                <a:lnTo>
                  <a:pt x="301" y="118"/>
                </a:lnTo>
                <a:lnTo>
                  <a:pt x="298" y="121"/>
                </a:lnTo>
                <a:lnTo>
                  <a:pt x="296" y="121"/>
                </a:lnTo>
                <a:lnTo>
                  <a:pt x="294" y="123"/>
                </a:lnTo>
                <a:lnTo>
                  <a:pt x="291" y="125"/>
                </a:lnTo>
                <a:lnTo>
                  <a:pt x="289" y="125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79" y="133"/>
                </a:lnTo>
                <a:lnTo>
                  <a:pt x="279" y="135"/>
                </a:lnTo>
                <a:lnTo>
                  <a:pt x="279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5"/>
                </a:lnTo>
                <a:lnTo>
                  <a:pt x="301" y="125"/>
                </a:lnTo>
                <a:lnTo>
                  <a:pt x="303" y="123"/>
                </a:lnTo>
                <a:lnTo>
                  <a:pt x="306" y="123"/>
                </a:lnTo>
                <a:lnTo>
                  <a:pt x="308" y="121"/>
                </a:lnTo>
                <a:lnTo>
                  <a:pt x="310" y="118"/>
                </a:lnTo>
                <a:lnTo>
                  <a:pt x="313" y="118"/>
                </a:lnTo>
                <a:lnTo>
                  <a:pt x="315" y="116"/>
                </a:lnTo>
                <a:lnTo>
                  <a:pt x="318" y="113"/>
                </a:lnTo>
                <a:lnTo>
                  <a:pt x="308" y="113"/>
                </a:lnTo>
                <a:lnTo>
                  <a:pt x="308" y="113"/>
                </a:lnTo>
                <a:close/>
              </a:path>
              <a:path w="393" h="175">
                <a:moveTo>
                  <a:pt x="315" y="106"/>
                </a:moveTo>
                <a:lnTo>
                  <a:pt x="313" y="109"/>
                </a:lnTo>
                <a:lnTo>
                  <a:pt x="310" y="111"/>
                </a:lnTo>
                <a:lnTo>
                  <a:pt x="308" y="113"/>
                </a:lnTo>
                <a:lnTo>
                  <a:pt x="318" y="113"/>
                </a:lnTo>
                <a:lnTo>
                  <a:pt x="318" y="138"/>
                </a:lnTo>
                <a:lnTo>
                  <a:pt x="318" y="154"/>
                </a:lnTo>
                <a:lnTo>
                  <a:pt x="380" y="157"/>
                </a:lnTo>
                <a:lnTo>
                  <a:pt x="380" y="169"/>
                </a:lnTo>
                <a:lnTo>
                  <a:pt x="390" y="161"/>
                </a:lnTo>
                <a:lnTo>
                  <a:pt x="390" y="154"/>
                </a:lnTo>
                <a:lnTo>
                  <a:pt x="327" y="152"/>
                </a:lnTo>
                <a:lnTo>
                  <a:pt x="327" y="109"/>
                </a:lnTo>
                <a:lnTo>
                  <a:pt x="380" y="109"/>
                </a:lnTo>
                <a:lnTo>
                  <a:pt x="315" y="106"/>
                </a:lnTo>
                <a:lnTo>
                  <a:pt x="315" y="106"/>
                </a:lnTo>
                <a:close/>
              </a:path>
              <a:path w="393" h="175">
                <a:moveTo>
                  <a:pt x="385" y="97"/>
                </a:moveTo>
                <a:lnTo>
                  <a:pt x="380" y="104"/>
                </a:lnTo>
                <a:lnTo>
                  <a:pt x="318" y="104"/>
                </a:lnTo>
                <a:lnTo>
                  <a:pt x="315" y="106"/>
                </a:lnTo>
                <a:lnTo>
                  <a:pt x="380" y="109"/>
                </a:lnTo>
                <a:lnTo>
                  <a:pt x="380" y="152"/>
                </a:lnTo>
                <a:lnTo>
                  <a:pt x="327" y="152"/>
                </a:lnTo>
                <a:lnTo>
                  <a:pt x="390" y="154"/>
                </a:lnTo>
                <a:lnTo>
                  <a:pt x="390" y="150"/>
                </a:lnTo>
                <a:lnTo>
                  <a:pt x="387" y="145"/>
                </a:lnTo>
                <a:lnTo>
                  <a:pt x="387" y="111"/>
                </a:lnTo>
                <a:lnTo>
                  <a:pt x="392" y="106"/>
                </a:lnTo>
                <a:lnTo>
                  <a:pt x="385" y="97"/>
                </a:lnTo>
                <a:lnTo>
                  <a:pt x="385" y="97"/>
                </a:lnTo>
                <a:close/>
              </a:path>
              <a:path w="393" h="175">
                <a:moveTo>
                  <a:pt x="318" y="97"/>
                </a:moveTo>
                <a:lnTo>
                  <a:pt x="318" y="104"/>
                </a:lnTo>
                <a:lnTo>
                  <a:pt x="332" y="104"/>
                </a:lnTo>
                <a:lnTo>
                  <a:pt x="334" y="101"/>
                </a:lnTo>
                <a:lnTo>
                  <a:pt x="325" y="99"/>
                </a:lnTo>
                <a:lnTo>
                  <a:pt x="318" y="97"/>
                </a:lnTo>
                <a:lnTo>
                  <a:pt x="318" y="97"/>
                </a:lnTo>
                <a:close/>
              </a:path>
              <a:path w="393" h="175">
                <a:moveTo>
                  <a:pt x="308" y="53"/>
                </a:moveTo>
                <a:lnTo>
                  <a:pt x="306" y="58"/>
                </a:lnTo>
                <a:lnTo>
                  <a:pt x="303" y="61"/>
                </a:lnTo>
                <a:lnTo>
                  <a:pt x="301" y="63"/>
                </a:lnTo>
                <a:lnTo>
                  <a:pt x="298" y="65"/>
                </a:lnTo>
                <a:lnTo>
                  <a:pt x="298" y="68"/>
                </a:lnTo>
                <a:lnTo>
                  <a:pt x="296" y="70"/>
                </a:lnTo>
                <a:lnTo>
                  <a:pt x="294" y="73"/>
                </a:lnTo>
                <a:lnTo>
                  <a:pt x="291" y="75"/>
                </a:lnTo>
                <a:lnTo>
                  <a:pt x="289" y="78"/>
                </a:lnTo>
                <a:lnTo>
                  <a:pt x="286" y="80"/>
                </a:lnTo>
                <a:lnTo>
                  <a:pt x="289" y="82"/>
                </a:lnTo>
                <a:lnTo>
                  <a:pt x="289" y="80"/>
                </a:lnTo>
                <a:lnTo>
                  <a:pt x="291" y="80"/>
                </a:lnTo>
                <a:lnTo>
                  <a:pt x="294" y="78"/>
                </a:lnTo>
                <a:lnTo>
                  <a:pt x="296" y="75"/>
                </a:lnTo>
                <a:lnTo>
                  <a:pt x="298" y="73"/>
                </a:lnTo>
                <a:lnTo>
                  <a:pt x="301" y="70"/>
                </a:lnTo>
                <a:lnTo>
                  <a:pt x="303" y="70"/>
                </a:lnTo>
                <a:lnTo>
                  <a:pt x="306" y="68"/>
                </a:lnTo>
                <a:lnTo>
                  <a:pt x="306" y="65"/>
                </a:lnTo>
                <a:lnTo>
                  <a:pt x="308" y="63"/>
                </a:lnTo>
                <a:lnTo>
                  <a:pt x="310" y="58"/>
                </a:lnTo>
                <a:lnTo>
                  <a:pt x="313" y="56"/>
                </a:lnTo>
                <a:lnTo>
                  <a:pt x="308" y="53"/>
                </a:lnTo>
                <a:lnTo>
                  <a:pt x="308" y="53"/>
                </a:lnTo>
                <a:close/>
              </a:path>
              <a:path w="393" h="175">
                <a:moveTo>
                  <a:pt x="390" y="34"/>
                </a:moveTo>
                <a:lnTo>
                  <a:pt x="373" y="34"/>
                </a:lnTo>
                <a:lnTo>
                  <a:pt x="373" y="37"/>
                </a:lnTo>
                <a:lnTo>
                  <a:pt x="370" y="39"/>
                </a:lnTo>
                <a:lnTo>
                  <a:pt x="370" y="44"/>
                </a:lnTo>
                <a:lnTo>
                  <a:pt x="368" y="46"/>
                </a:lnTo>
                <a:lnTo>
                  <a:pt x="366" y="49"/>
                </a:lnTo>
                <a:lnTo>
                  <a:pt x="366" y="51"/>
                </a:lnTo>
                <a:lnTo>
                  <a:pt x="363" y="53"/>
                </a:lnTo>
                <a:lnTo>
                  <a:pt x="361" y="58"/>
                </a:lnTo>
                <a:lnTo>
                  <a:pt x="358" y="61"/>
                </a:lnTo>
                <a:lnTo>
                  <a:pt x="356" y="63"/>
                </a:lnTo>
                <a:lnTo>
                  <a:pt x="356" y="65"/>
                </a:lnTo>
                <a:lnTo>
                  <a:pt x="354" y="68"/>
                </a:lnTo>
                <a:lnTo>
                  <a:pt x="351" y="70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2" y="82"/>
                </a:lnTo>
                <a:lnTo>
                  <a:pt x="339" y="85"/>
                </a:lnTo>
                <a:lnTo>
                  <a:pt x="337" y="87"/>
                </a:lnTo>
                <a:lnTo>
                  <a:pt x="334" y="90"/>
                </a:lnTo>
                <a:lnTo>
                  <a:pt x="332" y="92"/>
                </a:lnTo>
                <a:lnTo>
                  <a:pt x="330" y="94"/>
                </a:lnTo>
                <a:lnTo>
                  <a:pt x="330" y="97"/>
                </a:lnTo>
                <a:lnTo>
                  <a:pt x="327" y="99"/>
                </a:lnTo>
                <a:lnTo>
                  <a:pt x="325" y="99"/>
                </a:lnTo>
                <a:lnTo>
                  <a:pt x="334" y="101"/>
                </a:lnTo>
                <a:lnTo>
                  <a:pt x="337" y="99"/>
                </a:lnTo>
                <a:lnTo>
                  <a:pt x="339" y="97"/>
                </a:lnTo>
                <a:lnTo>
                  <a:pt x="342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87"/>
                </a:lnTo>
                <a:lnTo>
                  <a:pt x="351" y="85"/>
                </a:lnTo>
                <a:lnTo>
                  <a:pt x="354" y="82"/>
                </a:lnTo>
                <a:lnTo>
                  <a:pt x="356" y="80"/>
                </a:lnTo>
                <a:lnTo>
                  <a:pt x="358" y="78"/>
                </a:lnTo>
                <a:lnTo>
                  <a:pt x="358" y="75"/>
                </a:lnTo>
                <a:lnTo>
                  <a:pt x="361" y="73"/>
                </a:lnTo>
                <a:lnTo>
                  <a:pt x="363" y="70"/>
                </a:lnTo>
                <a:lnTo>
                  <a:pt x="366" y="68"/>
                </a:lnTo>
                <a:lnTo>
                  <a:pt x="366" y="65"/>
                </a:lnTo>
                <a:lnTo>
                  <a:pt x="368" y="63"/>
                </a:lnTo>
                <a:lnTo>
                  <a:pt x="370" y="61"/>
                </a:lnTo>
                <a:lnTo>
                  <a:pt x="373" y="56"/>
                </a:lnTo>
                <a:lnTo>
                  <a:pt x="373" y="53"/>
                </a:lnTo>
                <a:lnTo>
                  <a:pt x="375" y="51"/>
                </a:lnTo>
                <a:lnTo>
                  <a:pt x="378" y="49"/>
                </a:lnTo>
                <a:lnTo>
                  <a:pt x="380" y="44"/>
                </a:lnTo>
                <a:lnTo>
                  <a:pt x="380" y="41"/>
                </a:lnTo>
                <a:lnTo>
                  <a:pt x="382" y="39"/>
                </a:lnTo>
                <a:lnTo>
                  <a:pt x="390" y="34"/>
                </a:lnTo>
                <a:lnTo>
                  <a:pt x="390" y="34"/>
                </a:lnTo>
                <a:close/>
              </a:path>
              <a:path w="393" h="175">
                <a:moveTo>
                  <a:pt x="378" y="22"/>
                </a:moveTo>
                <a:lnTo>
                  <a:pt x="373" y="32"/>
                </a:lnTo>
                <a:lnTo>
                  <a:pt x="327" y="32"/>
                </a:lnTo>
                <a:lnTo>
                  <a:pt x="318" y="34"/>
                </a:lnTo>
                <a:lnTo>
                  <a:pt x="318" y="37"/>
                </a:lnTo>
                <a:lnTo>
                  <a:pt x="315" y="39"/>
                </a:lnTo>
                <a:lnTo>
                  <a:pt x="313" y="44"/>
                </a:lnTo>
                <a:lnTo>
                  <a:pt x="313" y="46"/>
                </a:lnTo>
                <a:lnTo>
                  <a:pt x="310" y="49"/>
                </a:lnTo>
                <a:lnTo>
                  <a:pt x="308" y="51"/>
                </a:lnTo>
                <a:lnTo>
                  <a:pt x="308" y="53"/>
                </a:lnTo>
                <a:lnTo>
                  <a:pt x="313" y="56"/>
                </a:lnTo>
                <a:lnTo>
                  <a:pt x="315" y="58"/>
                </a:lnTo>
                <a:lnTo>
                  <a:pt x="318" y="61"/>
                </a:lnTo>
                <a:lnTo>
                  <a:pt x="320" y="63"/>
                </a:lnTo>
                <a:lnTo>
                  <a:pt x="322" y="68"/>
                </a:lnTo>
                <a:lnTo>
                  <a:pt x="322" y="70"/>
                </a:lnTo>
                <a:lnTo>
                  <a:pt x="325" y="73"/>
                </a:lnTo>
                <a:lnTo>
                  <a:pt x="325" y="75"/>
                </a:lnTo>
                <a:lnTo>
                  <a:pt x="327" y="78"/>
                </a:lnTo>
                <a:lnTo>
                  <a:pt x="327" y="80"/>
                </a:lnTo>
                <a:lnTo>
                  <a:pt x="330" y="82"/>
                </a:lnTo>
                <a:lnTo>
                  <a:pt x="332" y="82"/>
                </a:lnTo>
                <a:lnTo>
                  <a:pt x="332" y="78"/>
                </a:lnTo>
                <a:lnTo>
                  <a:pt x="334" y="75"/>
                </a:lnTo>
                <a:lnTo>
                  <a:pt x="334" y="73"/>
                </a:lnTo>
                <a:lnTo>
                  <a:pt x="334" y="68"/>
                </a:lnTo>
                <a:lnTo>
                  <a:pt x="332" y="65"/>
                </a:lnTo>
                <a:lnTo>
                  <a:pt x="332" y="63"/>
                </a:lnTo>
                <a:lnTo>
                  <a:pt x="330" y="63"/>
                </a:lnTo>
                <a:lnTo>
                  <a:pt x="327" y="61"/>
                </a:lnTo>
                <a:lnTo>
                  <a:pt x="325" y="58"/>
                </a:lnTo>
                <a:lnTo>
                  <a:pt x="322" y="56"/>
                </a:lnTo>
                <a:lnTo>
                  <a:pt x="318" y="53"/>
                </a:lnTo>
                <a:lnTo>
                  <a:pt x="315" y="53"/>
                </a:lnTo>
                <a:lnTo>
                  <a:pt x="318" y="51"/>
                </a:lnTo>
                <a:lnTo>
                  <a:pt x="318" y="49"/>
                </a:lnTo>
                <a:lnTo>
                  <a:pt x="320" y="44"/>
                </a:lnTo>
                <a:lnTo>
                  <a:pt x="322" y="41"/>
                </a:lnTo>
                <a:lnTo>
                  <a:pt x="325" y="39"/>
                </a:lnTo>
                <a:lnTo>
                  <a:pt x="327" y="34"/>
                </a:lnTo>
                <a:lnTo>
                  <a:pt x="390" y="34"/>
                </a:lnTo>
                <a:lnTo>
                  <a:pt x="378" y="22"/>
                </a:lnTo>
                <a:lnTo>
                  <a:pt x="378" y="22"/>
                </a:lnTo>
                <a:close/>
              </a:path>
              <a:path w="393" h="175">
                <a:moveTo>
                  <a:pt x="330" y="3"/>
                </a:move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2" y="25"/>
                </a:lnTo>
                <a:lnTo>
                  <a:pt x="320" y="27"/>
                </a:lnTo>
                <a:lnTo>
                  <a:pt x="320" y="30"/>
                </a:lnTo>
                <a:lnTo>
                  <a:pt x="318" y="34"/>
                </a:lnTo>
                <a:lnTo>
                  <a:pt x="327" y="32"/>
                </a:lnTo>
                <a:lnTo>
                  <a:pt x="327" y="30"/>
                </a:lnTo>
                <a:lnTo>
                  <a:pt x="330" y="27"/>
                </a:lnTo>
                <a:lnTo>
                  <a:pt x="332" y="25"/>
                </a:lnTo>
                <a:lnTo>
                  <a:pt x="332" y="20"/>
                </a:lnTo>
                <a:lnTo>
                  <a:pt x="334" y="18"/>
                </a:lnTo>
                <a:lnTo>
                  <a:pt x="342" y="15"/>
                </a:lnTo>
                <a:lnTo>
                  <a:pt x="330" y="3"/>
                </a:lnTo>
                <a:lnTo>
                  <a:pt x="33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84" name="path 12784"/>
          <p:cNvSpPr/>
          <p:nvPr/>
        </p:nvSpPr>
        <p:spPr>
          <a:xfrm>
            <a:off x="7323581" y="9346945"/>
            <a:ext cx="252983" cy="108203"/>
          </a:xfrm>
          <a:custGeom>
            <a:avLst/>
            <a:gdLst/>
            <a:ahLst/>
            <a:cxnLst/>
            <a:rect l="0" t="0" r="0" b="0"/>
            <a:pathLst>
              <a:path w="398" h="170">
                <a:moveTo>
                  <a:pt x="116" y="147"/>
                </a:moveTo>
                <a:lnTo>
                  <a:pt x="106" y="157"/>
                </a:lnTo>
                <a:lnTo>
                  <a:pt x="6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6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98" h="170">
                <a:moveTo>
                  <a:pt x="30" y="111"/>
                </a:move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4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9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8" y="118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6" y="150"/>
                </a:lnTo>
                <a:lnTo>
                  <a:pt x="66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6" y="123"/>
                </a:lnTo>
                <a:lnTo>
                  <a:pt x="66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9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8"/>
                </a:lnTo>
                <a:lnTo>
                  <a:pt x="85" y="130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8" y="152"/>
                </a:lnTo>
                <a:lnTo>
                  <a:pt x="78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90" y="140"/>
                </a:lnTo>
                <a:lnTo>
                  <a:pt x="90" y="135"/>
                </a:lnTo>
                <a:lnTo>
                  <a:pt x="92" y="133"/>
                </a:lnTo>
                <a:lnTo>
                  <a:pt x="94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98" h="170">
                <a:moveTo>
                  <a:pt x="82" y="87"/>
                </a:moveTo>
                <a:lnTo>
                  <a:pt x="78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98" h="170">
                <a:moveTo>
                  <a:pt x="68" y="63"/>
                </a:moveTo>
                <a:lnTo>
                  <a:pt x="66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8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7" y="97"/>
                </a:lnTo>
                <a:lnTo>
                  <a:pt x="99" y="97"/>
                </a:lnTo>
                <a:lnTo>
                  <a:pt x="102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6" y="99"/>
                </a:lnTo>
                <a:lnTo>
                  <a:pt x="128" y="99"/>
                </a:lnTo>
                <a:lnTo>
                  <a:pt x="128" y="97"/>
                </a:lnTo>
                <a:lnTo>
                  <a:pt x="126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9" y="92"/>
                </a:lnTo>
                <a:lnTo>
                  <a:pt x="106" y="90"/>
                </a:lnTo>
                <a:lnTo>
                  <a:pt x="104" y="90"/>
                </a:lnTo>
                <a:lnTo>
                  <a:pt x="102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8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9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4" y="90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6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8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8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6" y="63"/>
                </a:lnTo>
                <a:lnTo>
                  <a:pt x="68" y="63"/>
                </a:lnTo>
                <a:lnTo>
                  <a:pt x="68" y="61"/>
                </a:lnTo>
                <a:lnTo>
                  <a:pt x="73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9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9" y="41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98" h="170">
                <a:moveTo>
                  <a:pt x="94" y="32"/>
                </a:moveTo>
                <a:lnTo>
                  <a:pt x="92" y="32"/>
                </a:lnTo>
                <a:lnTo>
                  <a:pt x="94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1"/>
                </a:lnTo>
                <a:lnTo>
                  <a:pt x="102" y="56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98" h="170">
                <a:moveTo>
                  <a:pt x="61" y="20"/>
                </a:moveTo>
                <a:lnTo>
                  <a:pt x="54" y="27"/>
                </a:lnTo>
                <a:lnTo>
                  <a:pt x="22" y="27"/>
                </a:lnTo>
                <a:lnTo>
                  <a:pt x="20" y="32"/>
                </a:lnTo>
                <a:lnTo>
                  <a:pt x="18" y="34"/>
                </a:lnTo>
                <a:lnTo>
                  <a:pt x="18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6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6" y="68"/>
                </a:lnTo>
                <a:lnTo>
                  <a:pt x="6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8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7" y="34"/>
                </a:lnTo>
                <a:lnTo>
                  <a:pt x="27" y="32"/>
                </a:lnTo>
                <a:lnTo>
                  <a:pt x="34" y="32"/>
                </a:lnTo>
                <a:lnTo>
                  <a:pt x="68" y="32"/>
                </a:lnTo>
                <a:lnTo>
                  <a:pt x="61" y="20"/>
                </a:lnTo>
                <a:lnTo>
                  <a:pt x="61" y="20"/>
                </a:lnTo>
                <a:close/>
              </a:path>
              <a:path w="39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8" y="39"/>
                </a:lnTo>
                <a:lnTo>
                  <a:pt x="80" y="34"/>
                </a:lnTo>
                <a:lnTo>
                  <a:pt x="82" y="32"/>
                </a:lnTo>
                <a:lnTo>
                  <a:pt x="126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9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2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9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8"/>
                </a:lnTo>
                <a:lnTo>
                  <a:pt x="78" y="20"/>
                </a:lnTo>
                <a:lnTo>
                  <a:pt x="78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90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98" h="170">
                <a:moveTo>
                  <a:pt x="322" y="152"/>
                </a:moveTo>
                <a:lnTo>
                  <a:pt x="322" y="169"/>
                </a:lnTo>
                <a:lnTo>
                  <a:pt x="330" y="164"/>
                </a:lnTo>
                <a:lnTo>
                  <a:pt x="330" y="154"/>
                </a:lnTo>
                <a:lnTo>
                  <a:pt x="385" y="154"/>
                </a:lnTo>
                <a:lnTo>
                  <a:pt x="322" y="152"/>
                </a:lnTo>
                <a:lnTo>
                  <a:pt x="322" y="152"/>
                </a:lnTo>
                <a:close/>
              </a:path>
              <a:path w="398" h="170">
                <a:moveTo>
                  <a:pt x="313" y="111"/>
                </a:moveTo>
                <a:lnTo>
                  <a:pt x="310" y="113"/>
                </a:lnTo>
                <a:lnTo>
                  <a:pt x="308" y="113"/>
                </a:lnTo>
                <a:lnTo>
                  <a:pt x="306" y="116"/>
                </a:lnTo>
                <a:lnTo>
                  <a:pt x="303" y="118"/>
                </a:lnTo>
                <a:lnTo>
                  <a:pt x="301" y="121"/>
                </a:lnTo>
                <a:lnTo>
                  <a:pt x="298" y="121"/>
                </a:lnTo>
                <a:lnTo>
                  <a:pt x="296" y="123"/>
                </a:lnTo>
                <a:lnTo>
                  <a:pt x="294" y="126"/>
                </a:lnTo>
                <a:lnTo>
                  <a:pt x="291" y="126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82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8" y="121"/>
                </a:lnTo>
                <a:lnTo>
                  <a:pt x="310" y="121"/>
                </a:lnTo>
                <a:lnTo>
                  <a:pt x="313" y="118"/>
                </a:lnTo>
                <a:lnTo>
                  <a:pt x="315" y="118"/>
                </a:lnTo>
                <a:lnTo>
                  <a:pt x="318" y="116"/>
                </a:lnTo>
                <a:lnTo>
                  <a:pt x="320" y="113"/>
                </a:lnTo>
                <a:lnTo>
                  <a:pt x="322" y="111"/>
                </a:lnTo>
                <a:lnTo>
                  <a:pt x="313" y="111"/>
                </a:lnTo>
                <a:lnTo>
                  <a:pt x="313" y="111"/>
                </a:lnTo>
                <a:close/>
              </a:path>
              <a:path w="398" h="170">
                <a:moveTo>
                  <a:pt x="320" y="106"/>
                </a:moveTo>
                <a:lnTo>
                  <a:pt x="318" y="106"/>
                </a:lnTo>
                <a:lnTo>
                  <a:pt x="315" y="109"/>
                </a:lnTo>
                <a:lnTo>
                  <a:pt x="313" y="111"/>
                </a:lnTo>
                <a:lnTo>
                  <a:pt x="322" y="111"/>
                </a:lnTo>
                <a:lnTo>
                  <a:pt x="322" y="135"/>
                </a:lnTo>
                <a:lnTo>
                  <a:pt x="322" y="152"/>
                </a:lnTo>
                <a:lnTo>
                  <a:pt x="385" y="154"/>
                </a:lnTo>
                <a:lnTo>
                  <a:pt x="385" y="166"/>
                </a:lnTo>
                <a:lnTo>
                  <a:pt x="392" y="159"/>
                </a:lnTo>
                <a:lnTo>
                  <a:pt x="392" y="152"/>
                </a:lnTo>
                <a:lnTo>
                  <a:pt x="330" y="150"/>
                </a:lnTo>
                <a:lnTo>
                  <a:pt x="330" y="106"/>
                </a:lnTo>
                <a:lnTo>
                  <a:pt x="385" y="106"/>
                </a:lnTo>
                <a:lnTo>
                  <a:pt x="320" y="106"/>
                </a:lnTo>
                <a:lnTo>
                  <a:pt x="320" y="106"/>
                </a:lnTo>
                <a:close/>
              </a:path>
              <a:path w="398" h="170">
                <a:moveTo>
                  <a:pt x="387" y="94"/>
                </a:moveTo>
                <a:lnTo>
                  <a:pt x="382" y="101"/>
                </a:lnTo>
                <a:lnTo>
                  <a:pt x="334" y="101"/>
                </a:lnTo>
                <a:lnTo>
                  <a:pt x="322" y="104"/>
                </a:lnTo>
                <a:lnTo>
                  <a:pt x="320" y="106"/>
                </a:lnTo>
                <a:lnTo>
                  <a:pt x="385" y="106"/>
                </a:lnTo>
                <a:lnTo>
                  <a:pt x="385" y="150"/>
                </a:lnTo>
                <a:lnTo>
                  <a:pt x="330" y="150"/>
                </a:lnTo>
                <a:lnTo>
                  <a:pt x="392" y="152"/>
                </a:lnTo>
                <a:lnTo>
                  <a:pt x="392" y="109"/>
                </a:lnTo>
                <a:lnTo>
                  <a:pt x="397" y="104"/>
                </a:lnTo>
                <a:lnTo>
                  <a:pt x="387" y="94"/>
                </a:lnTo>
                <a:lnTo>
                  <a:pt x="387" y="94"/>
                </a:lnTo>
                <a:close/>
              </a:path>
              <a:path w="398" h="170">
                <a:moveTo>
                  <a:pt x="322" y="94"/>
                </a:moveTo>
                <a:lnTo>
                  <a:pt x="322" y="104"/>
                </a:lnTo>
                <a:lnTo>
                  <a:pt x="334" y="101"/>
                </a:lnTo>
                <a:lnTo>
                  <a:pt x="337" y="101"/>
                </a:lnTo>
                <a:lnTo>
                  <a:pt x="339" y="99"/>
                </a:lnTo>
                <a:lnTo>
                  <a:pt x="327" y="99"/>
                </a:lnTo>
                <a:lnTo>
                  <a:pt x="322" y="94"/>
                </a:lnTo>
                <a:lnTo>
                  <a:pt x="322" y="94"/>
                </a:lnTo>
                <a:close/>
              </a:path>
              <a:path w="398" h="170">
                <a:moveTo>
                  <a:pt x="310" y="53"/>
                </a:moveTo>
                <a:lnTo>
                  <a:pt x="308" y="56"/>
                </a:lnTo>
                <a:lnTo>
                  <a:pt x="306" y="58"/>
                </a:lnTo>
                <a:lnTo>
                  <a:pt x="306" y="61"/>
                </a:lnTo>
                <a:lnTo>
                  <a:pt x="303" y="63"/>
                </a:lnTo>
                <a:lnTo>
                  <a:pt x="301" y="68"/>
                </a:lnTo>
                <a:lnTo>
                  <a:pt x="298" y="70"/>
                </a:lnTo>
                <a:lnTo>
                  <a:pt x="296" y="73"/>
                </a:lnTo>
                <a:lnTo>
                  <a:pt x="294" y="75"/>
                </a:lnTo>
                <a:lnTo>
                  <a:pt x="291" y="78"/>
                </a:lnTo>
                <a:lnTo>
                  <a:pt x="294" y="80"/>
                </a:lnTo>
                <a:lnTo>
                  <a:pt x="296" y="78"/>
                </a:lnTo>
                <a:lnTo>
                  <a:pt x="298" y="75"/>
                </a:lnTo>
                <a:lnTo>
                  <a:pt x="301" y="73"/>
                </a:lnTo>
                <a:lnTo>
                  <a:pt x="303" y="73"/>
                </a:lnTo>
                <a:lnTo>
                  <a:pt x="303" y="70"/>
                </a:lnTo>
                <a:lnTo>
                  <a:pt x="306" y="68"/>
                </a:lnTo>
                <a:lnTo>
                  <a:pt x="308" y="66"/>
                </a:lnTo>
                <a:lnTo>
                  <a:pt x="310" y="63"/>
                </a:lnTo>
                <a:lnTo>
                  <a:pt x="313" y="61"/>
                </a:lnTo>
                <a:lnTo>
                  <a:pt x="315" y="58"/>
                </a:lnTo>
                <a:lnTo>
                  <a:pt x="315" y="56"/>
                </a:lnTo>
                <a:lnTo>
                  <a:pt x="318" y="53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398" h="170">
                <a:moveTo>
                  <a:pt x="392" y="32"/>
                </a:moveTo>
                <a:lnTo>
                  <a:pt x="378" y="34"/>
                </a:lnTo>
                <a:lnTo>
                  <a:pt x="375" y="37"/>
                </a:lnTo>
                <a:lnTo>
                  <a:pt x="375" y="39"/>
                </a:lnTo>
                <a:lnTo>
                  <a:pt x="373" y="41"/>
                </a:lnTo>
                <a:lnTo>
                  <a:pt x="370" y="44"/>
                </a:lnTo>
                <a:lnTo>
                  <a:pt x="370" y="46"/>
                </a:lnTo>
                <a:lnTo>
                  <a:pt x="368" y="51"/>
                </a:lnTo>
                <a:lnTo>
                  <a:pt x="366" y="53"/>
                </a:lnTo>
                <a:lnTo>
                  <a:pt x="366" y="56"/>
                </a:lnTo>
                <a:lnTo>
                  <a:pt x="363" y="58"/>
                </a:lnTo>
                <a:lnTo>
                  <a:pt x="361" y="61"/>
                </a:lnTo>
                <a:lnTo>
                  <a:pt x="358" y="63"/>
                </a:lnTo>
                <a:lnTo>
                  <a:pt x="356" y="66"/>
                </a:lnTo>
                <a:lnTo>
                  <a:pt x="354" y="70"/>
                </a:lnTo>
                <a:lnTo>
                  <a:pt x="351" y="73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4" y="82"/>
                </a:lnTo>
                <a:lnTo>
                  <a:pt x="342" y="85"/>
                </a:lnTo>
                <a:lnTo>
                  <a:pt x="339" y="87"/>
                </a:lnTo>
                <a:lnTo>
                  <a:pt x="337" y="90"/>
                </a:lnTo>
                <a:lnTo>
                  <a:pt x="334" y="92"/>
                </a:lnTo>
                <a:lnTo>
                  <a:pt x="332" y="94"/>
                </a:lnTo>
                <a:lnTo>
                  <a:pt x="330" y="97"/>
                </a:lnTo>
                <a:lnTo>
                  <a:pt x="327" y="99"/>
                </a:lnTo>
                <a:lnTo>
                  <a:pt x="339" y="99"/>
                </a:lnTo>
                <a:lnTo>
                  <a:pt x="342" y="97"/>
                </a:lnTo>
                <a:lnTo>
                  <a:pt x="344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90"/>
                </a:lnTo>
                <a:lnTo>
                  <a:pt x="351" y="87"/>
                </a:lnTo>
                <a:lnTo>
                  <a:pt x="354" y="85"/>
                </a:lnTo>
                <a:lnTo>
                  <a:pt x="356" y="80"/>
                </a:lnTo>
                <a:lnTo>
                  <a:pt x="358" y="78"/>
                </a:lnTo>
                <a:lnTo>
                  <a:pt x="361" y="75"/>
                </a:lnTo>
                <a:lnTo>
                  <a:pt x="363" y="73"/>
                </a:lnTo>
                <a:lnTo>
                  <a:pt x="366" y="70"/>
                </a:lnTo>
                <a:lnTo>
                  <a:pt x="366" y="68"/>
                </a:lnTo>
                <a:lnTo>
                  <a:pt x="368" y="66"/>
                </a:lnTo>
                <a:lnTo>
                  <a:pt x="370" y="63"/>
                </a:lnTo>
                <a:lnTo>
                  <a:pt x="373" y="61"/>
                </a:lnTo>
                <a:lnTo>
                  <a:pt x="373" y="58"/>
                </a:lnTo>
                <a:lnTo>
                  <a:pt x="375" y="56"/>
                </a:lnTo>
                <a:lnTo>
                  <a:pt x="378" y="53"/>
                </a:lnTo>
                <a:lnTo>
                  <a:pt x="380" y="49"/>
                </a:lnTo>
                <a:lnTo>
                  <a:pt x="380" y="46"/>
                </a:lnTo>
                <a:lnTo>
                  <a:pt x="382" y="44"/>
                </a:lnTo>
                <a:lnTo>
                  <a:pt x="385" y="39"/>
                </a:lnTo>
                <a:lnTo>
                  <a:pt x="387" y="37"/>
                </a:lnTo>
                <a:lnTo>
                  <a:pt x="392" y="32"/>
                </a:lnTo>
                <a:lnTo>
                  <a:pt x="392" y="32"/>
                </a:lnTo>
                <a:close/>
              </a:path>
              <a:path w="398" h="170">
                <a:moveTo>
                  <a:pt x="382" y="22"/>
                </a:moveTo>
                <a:lnTo>
                  <a:pt x="378" y="30"/>
                </a:lnTo>
                <a:lnTo>
                  <a:pt x="332" y="30"/>
                </a:lnTo>
                <a:lnTo>
                  <a:pt x="322" y="32"/>
                </a:lnTo>
                <a:lnTo>
                  <a:pt x="320" y="34"/>
                </a:lnTo>
                <a:lnTo>
                  <a:pt x="320" y="39"/>
                </a:lnTo>
                <a:lnTo>
                  <a:pt x="318" y="41"/>
                </a:lnTo>
                <a:lnTo>
                  <a:pt x="315" y="44"/>
                </a:lnTo>
                <a:lnTo>
                  <a:pt x="315" y="46"/>
                </a:lnTo>
                <a:lnTo>
                  <a:pt x="313" y="49"/>
                </a:lnTo>
                <a:lnTo>
                  <a:pt x="310" y="53"/>
                </a:lnTo>
                <a:lnTo>
                  <a:pt x="318" y="53"/>
                </a:lnTo>
                <a:lnTo>
                  <a:pt x="320" y="56"/>
                </a:lnTo>
                <a:lnTo>
                  <a:pt x="322" y="58"/>
                </a:lnTo>
                <a:lnTo>
                  <a:pt x="322" y="63"/>
                </a:lnTo>
                <a:lnTo>
                  <a:pt x="325" y="66"/>
                </a:lnTo>
                <a:lnTo>
                  <a:pt x="327" y="68"/>
                </a:lnTo>
                <a:lnTo>
                  <a:pt x="327" y="70"/>
                </a:lnTo>
                <a:lnTo>
                  <a:pt x="330" y="73"/>
                </a:lnTo>
                <a:lnTo>
                  <a:pt x="330" y="75"/>
                </a:lnTo>
                <a:lnTo>
                  <a:pt x="332" y="80"/>
                </a:lnTo>
                <a:lnTo>
                  <a:pt x="334" y="80"/>
                </a:lnTo>
                <a:lnTo>
                  <a:pt x="337" y="78"/>
                </a:lnTo>
                <a:lnTo>
                  <a:pt x="337" y="70"/>
                </a:lnTo>
                <a:lnTo>
                  <a:pt x="337" y="66"/>
                </a:lnTo>
                <a:lnTo>
                  <a:pt x="337" y="63"/>
                </a:lnTo>
                <a:lnTo>
                  <a:pt x="334" y="63"/>
                </a:lnTo>
                <a:lnTo>
                  <a:pt x="334" y="61"/>
                </a:lnTo>
                <a:lnTo>
                  <a:pt x="332" y="58"/>
                </a:lnTo>
                <a:lnTo>
                  <a:pt x="330" y="56"/>
                </a:lnTo>
                <a:lnTo>
                  <a:pt x="325" y="56"/>
                </a:lnTo>
                <a:lnTo>
                  <a:pt x="322" y="53"/>
                </a:lnTo>
                <a:lnTo>
                  <a:pt x="320" y="51"/>
                </a:lnTo>
                <a:lnTo>
                  <a:pt x="320" y="49"/>
                </a:lnTo>
                <a:lnTo>
                  <a:pt x="322" y="46"/>
                </a:lnTo>
                <a:lnTo>
                  <a:pt x="325" y="44"/>
                </a:lnTo>
                <a:lnTo>
                  <a:pt x="325" y="39"/>
                </a:lnTo>
                <a:lnTo>
                  <a:pt x="327" y="37"/>
                </a:lnTo>
                <a:lnTo>
                  <a:pt x="330" y="34"/>
                </a:lnTo>
                <a:lnTo>
                  <a:pt x="378" y="34"/>
                </a:lnTo>
                <a:lnTo>
                  <a:pt x="392" y="32"/>
                </a:lnTo>
                <a:lnTo>
                  <a:pt x="382" y="22"/>
                </a:lnTo>
                <a:lnTo>
                  <a:pt x="382" y="22"/>
                </a:lnTo>
                <a:close/>
              </a:path>
              <a:path w="398" h="170">
                <a:moveTo>
                  <a:pt x="332" y="1"/>
                </a:moveTo>
                <a:lnTo>
                  <a:pt x="332" y="6"/>
                </a:lnTo>
                <a:lnTo>
                  <a:pt x="330" y="8"/>
                </a:lnTo>
                <a:lnTo>
                  <a:pt x="330" y="13"/>
                </a:lnTo>
                <a:lnTo>
                  <a:pt x="327" y="15"/>
                </a:lnTo>
                <a:lnTo>
                  <a:pt x="327" y="18"/>
                </a:lnTo>
                <a:lnTo>
                  <a:pt x="325" y="22"/>
                </a:lnTo>
                <a:lnTo>
                  <a:pt x="325" y="25"/>
                </a:lnTo>
                <a:lnTo>
                  <a:pt x="322" y="30"/>
                </a:lnTo>
                <a:lnTo>
                  <a:pt x="322" y="32"/>
                </a:lnTo>
                <a:lnTo>
                  <a:pt x="332" y="30"/>
                </a:lnTo>
                <a:lnTo>
                  <a:pt x="332" y="27"/>
                </a:lnTo>
                <a:lnTo>
                  <a:pt x="334" y="25"/>
                </a:lnTo>
                <a:lnTo>
                  <a:pt x="334" y="22"/>
                </a:lnTo>
                <a:lnTo>
                  <a:pt x="337" y="20"/>
                </a:lnTo>
                <a:lnTo>
                  <a:pt x="339" y="15"/>
                </a:lnTo>
                <a:lnTo>
                  <a:pt x="344" y="13"/>
                </a:lnTo>
                <a:lnTo>
                  <a:pt x="332" y="1"/>
                </a:lnTo>
                <a:lnTo>
                  <a:pt x="33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86" name="path 12786"/>
          <p:cNvSpPr/>
          <p:nvPr/>
        </p:nvSpPr>
        <p:spPr>
          <a:xfrm>
            <a:off x="7942326" y="9353042"/>
            <a:ext cx="39623" cy="97536"/>
          </a:xfrm>
          <a:custGeom>
            <a:avLst/>
            <a:gdLst/>
            <a:ahLst/>
            <a:cxnLst/>
            <a:rect l="0" t="0" r="0" b="0"/>
            <a:pathLst>
              <a:path w="62" h="153">
                <a:moveTo>
                  <a:pt x="32" y="94"/>
                </a:moveTo>
                <a:lnTo>
                  <a:pt x="32" y="97"/>
                </a:lnTo>
                <a:lnTo>
                  <a:pt x="34" y="101"/>
                </a:lnTo>
                <a:lnTo>
                  <a:pt x="37" y="106"/>
                </a:lnTo>
                <a:lnTo>
                  <a:pt x="39" y="111"/>
                </a:lnTo>
                <a:lnTo>
                  <a:pt x="39" y="113"/>
                </a:lnTo>
                <a:lnTo>
                  <a:pt x="41" y="118"/>
                </a:lnTo>
                <a:lnTo>
                  <a:pt x="44" y="121"/>
                </a:lnTo>
                <a:lnTo>
                  <a:pt x="44" y="126"/>
                </a:lnTo>
                <a:lnTo>
                  <a:pt x="46" y="128"/>
                </a:lnTo>
                <a:lnTo>
                  <a:pt x="46" y="130"/>
                </a:lnTo>
                <a:lnTo>
                  <a:pt x="49" y="133"/>
                </a:lnTo>
                <a:lnTo>
                  <a:pt x="49" y="138"/>
                </a:lnTo>
                <a:lnTo>
                  <a:pt x="51" y="140"/>
                </a:lnTo>
                <a:lnTo>
                  <a:pt x="51" y="147"/>
                </a:lnTo>
                <a:lnTo>
                  <a:pt x="53" y="150"/>
                </a:lnTo>
                <a:lnTo>
                  <a:pt x="53" y="152"/>
                </a:lnTo>
                <a:lnTo>
                  <a:pt x="56" y="150"/>
                </a:lnTo>
                <a:lnTo>
                  <a:pt x="58" y="147"/>
                </a:lnTo>
                <a:lnTo>
                  <a:pt x="58" y="145"/>
                </a:lnTo>
                <a:lnTo>
                  <a:pt x="61" y="142"/>
                </a:lnTo>
                <a:lnTo>
                  <a:pt x="61" y="138"/>
                </a:lnTo>
                <a:lnTo>
                  <a:pt x="58" y="135"/>
                </a:lnTo>
                <a:lnTo>
                  <a:pt x="58" y="133"/>
                </a:lnTo>
                <a:lnTo>
                  <a:pt x="56" y="128"/>
                </a:lnTo>
                <a:lnTo>
                  <a:pt x="56" y="126"/>
                </a:lnTo>
                <a:lnTo>
                  <a:pt x="53" y="123"/>
                </a:lnTo>
                <a:lnTo>
                  <a:pt x="53" y="121"/>
                </a:lnTo>
                <a:lnTo>
                  <a:pt x="51" y="118"/>
                </a:lnTo>
                <a:lnTo>
                  <a:pt x="49" y="116"/>
                </a:lnTo>
                <a:lnTo>
                  <a:pt x="49" y="113"/>
                </a:lnTo>
                <a:lnTo>
                  <a:pt x="46" y="111"/>
                </a:lnTo>
                <a:lnTo>
                  <a:pt x="44" y="109"/>
                </a:lnTo>
                <a:lnTo>
                  <a:pt x="41" y="104"/>
                </a:lnTo>
                <a:lnTo>
                  <a:pt x="39" y="101"/>
                </a:lnTo>
                <a:lnTo>
                  <a:pt x="37" y="97"/>
                </a:lnTo>
                <a:lnTo>
                  <a:pt x="32" y="94"/>
                </a:lnTo>
                <a:lnTo>
                  <a:pt x="32" y="94"/>
                </a:lnTo>
                <a:close/>
              </a:path>
              <a:path w="62" h="153">
                <a:moveTo>
                  <a:pt x="1" y="75"/>
                </a:moveTo>
                <a:lnTo>
                  <a:pt x="1" y="87"/>
                </a:lnTo>
                <a:lnTo>
                  <a:pt x="8" y="85"/>
                </a:lnTo>
                <a:lnTo>
                  <a:pt x="8" y="75"/>
                </a:lnTo>
                <a:lnTo>
                  <a:pt x="41" y="75"/>
                </a:lnTo>
                <a:lnTo>
                  <a:pt x="1" y="75"/>
                </a:lnTo>
                <a:lnTo>
                  <a:pt x="1" y="75"/>
                </a:lnTo>
                <a:close/>
              </a:path>
              <a:path w="62" h="153">
                <a:moveTo>
                  <a:pt x="1" y="10"/>
                </a:moveTo>
                <a:lnTo>
                  <a:pt x="1" y="70"/>
                </a:lnTo>
                <a:lnTo>
                  <a:pt x="8" y="70"/>
                </a:lnTo>
                <a:lnTo>
                  <a:pt x="8" y="13"/>
                </a:lnTo>
                <a:lnTo>
                  <a:pt x="41" y="13"/>
                </a:lnTo>
                <a:lnTo>
                  <a:pt x="1" y="10"/>
                </a:lnTo>
                <a:lnTo>
                  <a:pt x="1" y="10"/>
                </a:lnTo>
                <a:close/>
              </a:path>
              <a:path w="62" h="153">
                <a:moveTo>
                  <a:pt x="1" y="3"/>
                </a:moveTo>
                <a:lnTo>
                  <a:pt x="1" y="10"/>
                </a:lnTo>
                <a:lnTo>
                  <a:pt x="41" y="13"/>
                </a:lnTo>
                <a:lnTo>
                  <a:pt x="41" y="70"/>
                </a:lnTo>
                <a:lnTo>
                  <a:pt x="8" y="70"/>
                </a:lnTo>
                <a:lnTo>
                  <a:pt x="1" y="70"/>
                </a:lnTo>
                <a:lnTo>
                  <a:pt x="1" y="75"/>
                </a:lnTo>
                <a:lnTo>
                  <a:pt x="41" y="75"/>
                </a:lnTo>
                <a:lnTo>
                  <a:pt x="41" y="85"/>
                </a:lnTo>
                <a:lnTo>
                  <a:pt x="49" y="82"/>
                </a:lnTo>
                <a:lnTo>
                  <a:pt x="49" y="13"/>
                </a:lnTo>
                <a:lnTo>
                  <a:pt x="53" y="8"/>
                </a:lnTo>
                <a:lnTo>
                  <a:pt x="8" y="8"/>
                </a:lnTo>
                <a:lnTo>
                  <a:pt x="1" y="3"/>
                </a:lnTo>
                <a:lnTo>
                  <a:pt x="1" y="3"/>
                </a:lnTo>
                <a:close/>
              </a:path>
              <a:path w="62" h="153">
                <a:moveTo>
                  <a:pt x="44" y="1"/>
                </a:moveTo>
                <a:lnTo>
                  <a:pt x="41" y="8"/>
                </a:lnTo>
                <a:lnTo>
                  <a:pt x="8" y="8"/>
                </a:lnTo>
                <a:lnTo>
                  <a:pt x="53" y="8"/>
                </a:lnTo>
                <a:lnTo>
                  <a:pt x="44" y="1"/>
                </a:lnTo>
                <a:lnTo>
                  <a:pt x="44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88" name="path 12788"/>
          <p:cNvSpPr/>
          <p:nvPr/>
        </p:nvSpPr>
        <p:spPr>
          <a:xfrm>
            <a:off x="8522970" y="9345421"/>
            <a:ext cx="205739" cy="111251"/>
          </a:xfrm>
          <a:custGeom>
            <a:avLst/>
            <a:gdLst/>
            <a:ahLst/>
            <a:cxnLst/>
            <a:rect l="0" t="0" r="0" b="0"/>
            <a:pathLst>
              <a:path w="323" h="175">
                <a:moveTo>
                  <a:pt x="75" y="130"/>
                </a:moveTo>
                <a:lnTo>
                  <a:pt x="65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7" y="140"/>
                </a:lnTo>
                <a:lnTo>
                  <a:pt x="80" y="142"/>
                </a:lnTo>
                <a:lnTo>
                  <a:pt x="82" y="145"/>
                </a:lnTo>
                <a:lnTo>
                  <a:pt x="87" y="147"/>
                </a:lnTo>
                <a:lnTo>
                  <a:pt x="89" y="147"/>
                </a:lnTo>
                <a:lnTo>
                  <a:pt x="89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1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6"/>
                </a:lnTo>
                <a:lnTo>
                  <a:pt x="113" y="161"/>
                </a:lnTo>
                <a:lnTo>
                  <a:pt x="111" y="159"/>
                </a:lnTo>
                <a:lnTo>
                  <a:pt x="111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1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89" y="138"/>
                </a:lnTo>
                <a:lnTo>
                  <a:pt x="87" y="135"/>
                </a:lnTo>
                <a:lnTo>
                  <a:pt x="85" y="135"/>
                </a:lnTo>
                <a:lnTo>
                  <a:pt x="80" y="133"/>
                </a:lnTo>
                <a:lnTo>
                  <a:pt x="77" y="133"/>
                </a:lnTo>
                <a:lnTo>
                  <a:pt x="75" y="130"/>
                </a:lnTo>
                <a:lnTo>
                  <a:pt x="75" y="130"/>
                </a:lnTo>
                <a:close/>
              </a:path>
              <a:path w="32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61" y="123"/>
                </a:lnTo>
                <a:lnTo>
                  <a:pt x="58" y="125"/>
                </a:lnTo>
                <a:lnTo>
                  <a:pt x="58" y="128"/>
                </a:lnTo>
                <a:lnTo>
                  <a:pt x="56" y="133"/>
                </a:lnTo>
                <a:lnTo>
                  <a:pt x="53" y="135"/>
                </a:lnTo>
                <a:lnTo>
                  <a:pt x="53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1" y="150"/>
                </a:lnTo>
                <a:lnTo>
                  <a:pt x="39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29" y="159"/>
                </a:lnTo>
                <a:lnTo>
                  <a:pt x="27" y="161"/>
                </a:lnTo>
                <a:lnTo>
                  <a:pt x="25" y="161"/>
                </a:lnTo>
                <a:lnTo>
                  <a:pt x="22" y="164"/>
                </a:lnTo>
                <a:lnTo>
                  <a:pt x="17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5" y="171"/>
                </a:lnTo>
                <a:lnTo>
                  <a:pt x="15" y="171"/>
                </a:lnTo>
                <a:lnTo>
                  <a:pt x="17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29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3" y="150"/>
                </a:lnTo>
                <a:lnTo>
                  <a:pt x="56" y="147"/>
                </a:lnTo>
                <a:lnTo>
                  <a:pt x="58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5" y="130"/>
                </a:lnTo>
                <a:lnTo>
                  <a:pt x="75" y="130"/>
                </a:lnTo>
                <a:lnTo>
                  <a:pt x="70" y="130"/>
                </a:lnTo>
                <a:lnTo>
                  <a:pt x="65" y="128"/>
                </a:lnTo>
                <a:lnTo>
                  <a:pt x="68" y="125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23" h="175">
                <a:moveTo>
                  <a:pt x="113" y="101"/>
                </a:moveTo>
                <a:lnTo>
                  <a:pt x="104" y="111"/>
                </a:lnTo>
                <a:lnTo>
                  <a:pt x="1" y="111"/>
                </a:lnTo>
                <a:lnTo>
                  <a:pt x="5" y="118"/>
                </a:lnTo>
                <a:lnTo>
                  <a:pt x="8" y="118"/>
                </a:lnTo>
                <a:lnTo>
                  <a:pt x="10" y="116"/>
                </a:lnTo>
                <a:lnTo>
                  <a:pt x="125" y="116"/>
                </a:lnTo>
                <a:lnTo>
                  <a:pt x="113" y="101"/>
                </a:lnTo>
                <a:lnTo>
                  <a:pt x="113" y="101"/>
                </a:lnTo>
                <a:close/>
              </a:path>
              <a:path w="323" h="175">
                <a:moveTo>
                  <a:pt x="20" y="75"/>
                </a:moveTo>
                <a:lnTo>
                  <a:pt x="17" y="78"/>
                </a:lnTo>
                <a:lnTo>
                  <a:pt x="20" y="78"/>
                </a:lnTo>
                <a:lnTo>
                  <a:pt x="22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29" y="94"/>
                </a:lnTo>
                <a:lnTo>
                  <a:pt x="29" y="97"/>
                </a:lnTo>
                <a:lnTo>
                  <a:pt x="32" y="99"/>
                </a:lnTo>
                <a:lnTo>
                  <a:pt x="32" y="101"/>
                </a:lnTo>
                <a:lnTo>
                  <a:pt x="34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101"/>
                </a:lnTo>
                <a:lnTo>
                  <a:pt x="41" y="97"/>
                </a:lnTo>
                <a:lnTo>
                  <a:pt x="39" y="9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29" y="82"/>
                </a:lnTo>
                <a:lnTo>
                  <a:pt x="27" y="80"/>
                </a:lnTo>
                <a:lnTo>
                  <a:pt x="25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23" h="175">
                <a:moveTo>
                  <a:pt x="34" y="49"/>
                </a:moveTo>
                <a:lnTo>
                  <a:pt x="34" y="51"/>
                </a:lnTo>
                <a:lnTo>
                  <a:pt x="37" y="56"/>
                </a:lnTo>
                <a:lnTo>
                  <a:pt x="39" y="58"/>
                </a:lnTo>
                <a:lnTo>
                  <a:pt x="39" y="61"/>
                </a:lnTo>
                <a:lnTo>
                  <a:pt x="41" y="63"/>
                </a:lnTo>
                <a:lnTo>
                  <a:pt x="44" y="68"/>
                </a:lnTo>
                <a:lnTo>
                  <a:pt x="44" y="70"/>
                </a:lnTo>
                <a:lnTo>
                  <a:pt x="46" y="73"/>
                </a:lnTo>
                <a:lnTo>
                  <a:pt x="46" y="75"/>
                </a:lnTo>
                <a:lnTo>
                  <a:pt x="49" y="80"/>
                </a:lnTo>
                <a:lnTo>
                  <a:pt x="51" y="80"/>
                </a:lnTo>
                <a:lnTo>
                  <a:pt x="51" y="75"/>
                </a:lnTo>
                <a:lnTo>
                  <a:pt x="53" y="70"/>
                </a:lnTo>
                <a:lnTo>
                  <a:pt x="53" y="63"/>
                </a:lnTo>
                <a:lnTo>
                  <a:pt x="51" y="61"/>
                </a:lnTo>
                <a:lnTo>
                  <a:pt x="51" y="58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1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23" h="175">
                <a:moveTo>
                  <a:pt x="65" y="46"/>
                </a:moveTo>
                <a:lnTo>
                  <a:pt x="65" y="94"/>
                </a:lnTo>
                <a:lnTo>
                  <a:pt x="63" y="99"/>
                </a:lnTo>
                <a:lnTo>
                  <a:pt x="63" y="111"/>
                </a:lnTo>
                <a:lnTo>
                  <a:pt x="70" y="111"/>
                </a:lnTo>
                <a:lnTo>
                  <a:pt x="70" y="109"/>
                </a:lnTo>
                <a:lnTo>
                  <a:pt x="73" y="106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5" y="46"/>
                </a:lnTo>
                <a:lnTo>
                  <a:pt x="65" y="46"/>
                </a:lnTo>
                <a:close/>
              </a:path>
              <a:path w="32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5" y="56"/>
                </a:lnTo>
                <a:lnTo>
                  <a:pt x="5" y="58"/>
                </a:lnTo>
                <a:lnTo>
                  <a:pt x="3" y="61"/>
                </a:lnTo>
                <a:lnTo>
                  <a:pt x="3" y="63"/>
                </a:lnTo>
                <a:lnTo>
                  <a:pt x="5" y="63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7" y="58"/>
                </a:lnTo>
                <a:lnTo>
                  <a:pt x="17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23" h="175">
                <a:moveTo>
                  <a:pt x="113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101" y="61"/>
                </a:lnTo>
                <a:lnTo>
                  <a:pt x="101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3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3" y="27"/>
                </a:lnTo>
                <a:lnTo>
                  <a:pt x="113" y="27"/>
                </a:lnTo>
                <a:close/>
              </a:path>
              <a:path w="323" h="175">
                <a:moveTo>
                  <a:pt x="17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7" y="37"/>
                </a:lnTo>
                <a:lnTo>
                  <a:pt x="17" y="27"/>
                </a:lnTo>
                <a:lnTo>
                  <a:pt x="17" y="27"/>
                </a:lnTo>
                <a:close/>
              </a:path>
              <a:path w="323" h="175">
                <a:moveTo>
                  <a:pt x="53" y="1"/>
                </a:moveTo>
                <a:lnTo>
                  <a:pt x="51" y="3"/>
                </a:lnTo>
                <a:lnTo>
                  <a:pt x="53" y="3"/>
                </a:lnTo>
                <a:lnTo>
                  <a:pt x="53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27"/>
                </a:lnTo>
                <a:lnTo>
                  <a:pt x="63" y="30"/>
                </a:lnTo>
                <a:lnTo>
                  <a:pt x="63" y="32"/>
                </a:lnTo>
                <a:lnTo>
                  <a:pt x="65" y="34"/>
                </a:lnTo>
                <a:lnTo>
                  <a:pt x="65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5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3" y="1"/>
                </a:lnTo>
                <a:lnTo>
                  <a:pt x="53" y="1"/>
                </a:lnTo>
                <a:close/>
              </a:path>
              <a:path w="323" h="175">
                <a:moveTo>
                  <a:pt x="248" y="154"/>
                </a:moveTo>
                <a:lnTo>
                  <a:pt x="248" y="169"/>
                </a:lnTo>
                <a:lnTo>
                  <a:pt x="257" y="166"/>
                </a:lnTo>
                <a:lnTo>
                  <a:pt x="257" y="157"/>
                </a:lnTo>
                <a:lnTo>
                  <a:pt x="310" y="157"/>
                </a:lnTo>
                <a:lnTo>
                  <a:pt x="248" y="154"/>
                </a:lnTo>
                <a:lnTo>
                  <a:pt x="248" y="154"/>
                </a:lnTo>
                <a:close/>
              </a:path>
              <a:path w="323" h="175">
                <a:moveTo>
                  <a:pt x="238" y="113"/>
                </a:moveTo>
                <a:lnTo>
                  <a:pt x="236" y="113"/>
                </a:lnTo>
                <a:lnTo>
                  <a:pt x="236" y="116"/>
                </a:lnTo>
                <a:lnTo>
                  <a:pt x="233" y="118"/>
                </a:lnTo>
                <a:lnTo>
                  <a:pt x="229" y="121"/>
                </a:lnTo>
                <a:lnTo>
                  <a:pt x="226" y="121"/>
                </a:lnTo>
                <a:lnTo>
                  <a:pt x="224" y="123"/>
                </a:lnTo>
                <a:lnTo>
                  <a:pt x="221" y="125"/>
                </a:lnTo>
                <a:lnTo>
                  <a:pt x="219" y="125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09" y="133"/>
                </a:lnTo>
                <a:lnTo>
                  <a:pt x="209" y="135"/>
                </a:lnTo>
                <a:lnTo>
                  <a:pt x="209" y="133"/>
                </a:lnTo>
                <a:lnTo>
                  <a:pt x="214" y="133"/>
                </a:lnTo>
                <a:lnTo>
                  <a:pt x="217" y="130"/>
                </a:lnTo>
                <a:lnTo>
                  <a:pt x="221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5"/>
                </a:lnTo>
                <a:lnTo>
                  <a:pt x="231" y="125"/>
                </a:lnTo>
                <a:lnTo>
                  <a:pt x="233" y="123"/>
                </a:lnTo>
                <a:lnTo>
                  <a:pt x="236" y="123"/>
                </a:lnTo>
                <a:lnTo>
                  <a:pt x="238" y="121"/>
                </a:lnTo>
                <a:lnTo>
                  <a:pt x="241" y="118"/>
                </a:lnTo>
                <a:lnTo>
                  <a:pt x="243" y="118"/>
                </a:lnTo>
                <a:lnTo>
                  <a:pt x="245" y="116"/>
                </a:lnTo>
                <a:lnTo>
                  <a:pt x="248" y="113"/>
                </a:lnTo>
                <a:lnTo>
                  <a:pt x="238" y="113"/>
                </a:lnTo>
                <a:lnTo>
                  <a:pt x="238" y="113"/>
                </a:lnTo>
                <a:close/>
              </a:path>
              <a:path w="323" h="175">
                <a:moveTo>
                  <a:pt x="245" y="106"/>
                </a:moveTo>
                <a:lnTo>
                  <a:pt x="243" y="109"/>
                </a:lnTo>
                <a:lnTo>
                  <a:pt x="241" y="111"/>
                </a:lnTo>
                <a:lnTo>
                  <a:pt x="238" y="113"/>
                </a:lnTo>
                <a:lnTo>
                  <a:pt x="248" y="113"/>
                </a:lnTo>
                <a:lnTo>
                  <a:pt x="248" y="138"/>
                </a:lnTo>
                <a:lnTo>
                  <a:pt x="248" y="154"/>
                </a:lnTo>
                <a:lnTo>
                  <a:pt x="310" y="157"/>
                </a:lnTo>
                <a:lnTo>
                  <a:pt x="310" y="169"/>
                </a:lnTo>
                <a:lnTo>
                  <a:pt x="320" y="161"/>
                </a:lnTo>
                <a:lnTo>
                  <a:pt x="320" y="154"/>
                </a:lnTo>
                <a:lnTo>
                  <a:pt x="257" y="152"/>
                </a:lnTo>
                <a:lnTo>
                  <a:pt x="257" y="109"/>
                </a:lnTo>
                <a:lnTo>
                  <a:pt x="310" y="109"/>
                </a:lnTo>
                <a:lnTo>
                  <a:pt x="245" y="106"/>
                </a:lnTo>
                <a:lnTo>
                  <a:pt x="245" y="106"/>
                </a:lnTo>
                <a:close/>
              </a:path>
              <a:path w="323" h="175">
                <a:moveTo>
                  <a:pt x="315" y="97"/>
                </a:moveTo>
                <a:lnTo>
                  <a:pt x="310" y="104"/>
                </a:lnTo>
                <a:lnTo>
                  <a:pt x="248" y="104"/>
                </a:lnTo>
                <a:lnTo>
                  <a:pt x="245" y="106"/>
                </a:lnTo>
                <a:lnTo>
                  <a:pt x="310" y="109"/>
                </a:lnTo>
                <a:lnTo>
                  <a:pt x="310" y="152"/>
                </a:lnTo>
                <a:lnTo>
                  <a:pt x="257" y="152"/>
                </a:lnTo>
                <a:lnTo>
                  <a:pt x="320" y="154"/>
                </a:lnTo>
                <a:lnTo>
                  <a:pt x="320" y="150"/>
                </a:lnTo>
                <a:lnTo>
                  <a:pt x="317" y="145"/>
                </a:lnTo>
                <a:lnTo>
                  <a:pt x="317" y="111"/>
                </a:lnTo>
                <a:lnTo>
                  <a:pt x="322" y="106"/>
                </a:lnTo>
                <a:lnTo>
                  <a:pt x="315" y="97"/>
                </a:lnTo>
                <a:lnTo>
                  <a:pt x="315" y="97"/>
                </a:lnTo>
                <a:close/>
              </a:path>
              <a:path w="323" h="175">
                <a:moveTo>
                  <a:pt x="248" y="97"/>
                </a:moveTo>
                <a:lnTo>
                  <a:pt x="248" y="104"/>
                </a:lnTo>
                <a:lnTo>
                  <a:pt x="262" y="104"/>
                </a:lnTo>
                <a:lnTo>
                  <a:pt x="265" y="101"/>
                </a:lnTo>
                <a:lnTo>
                  <a:pt x="255" y="99"/>
                </a:lnTo>
                <a:lnTo>
                  <a:pt x="248" y="97"/>
                </a:lnTo>
                <a:lnTo>
                  <a:pt x="248" y="97"/>
                </a:lnTo>
                <a:close/>
              </a:path>
              <a:path w="323" h="175">
                <a:moveTo>
                  <a:pt x="238" y="53"/>
                </a:moveTo>
                <a:lnTo>
                  <a:pt x="236" y="58"/>
                </a:lnTo>
                <a:lnTo>
                  <a:pt x="233" y="61"/>
                </a:lnTo>
                <a:lnTo>
                  <a:pt x="231" y="63"/>
                </a:lnTo>
                <a:lnTo>
                  <a:pt x="229" y="65"/>
                </a:lnTo>
                <a:lnTo>
                  <a:pt x="229" y="68"/>
                </a:lnTo>
                <a:lnTo>
                  <a:pt x="226" y="70"/>
                </a:lnTo>
                <a:lnTo>
                  <a:pt x="224" y="73"/>
                </a:lnTo>
                <a:lnTo>
                  <a:pt x="221" y="75"/>
                </a:lnTo>
                <a:lnTo>
                  <a:pt x="219" y="78"/>
                </a:lnTo>
                <a:lnTo>
                  <a:pt x="217" y="80"/>
                </a:lnTo>
                <a:lnTo>
                  <a:pt x="219" y="82"/>
                </a:lnTo>
                <a:lnTo>
                  <a:pt x="219" y="80"/>
                </a:lnTo>
                <a:lnTo>
                  <a:pt x="221" y="80"/>
                </a:lnTo>
                <a:lnTo>
                  <a:pt x="224" y="78"/>
                </a:lnTo>
                <a:lnTo>
                  <a:pt x="226" y="75"/>
                </a:lnTo>
                <a:lnTo>
                  <a:pt x="229" y="73"/>
                </a:lnTo>
                <a:lnTo>
                  <a:pt x="231" y="70"/>
                </a:lnTo>
                <a:lnTo>
                  <a:pt x="233" y="70"/>
                </a:lnTo>
                <a:lnTo>
                  <a:pt x="236" y="68"/>
                </a:lnTo>
                <a:lnTo>
                  <a:pt x="236" y="65"/>
                </a:lnTo>
                <a:lnTo>
                  <a:pt x="238" y="63"/>
                </a:lnTo>
                <a:lnTo>
                  <a:pt x="241" y="58"/>
                </a:lnTo>
                <a:lnTo>
                  <a:pt x="243" y="56"/>
                </a:lnTo>
                <a:lnTo>
                  <a:pt x="238" y="53"/>
                </a:lnTo>
                <a:lnTo>
                  <a:pt x="238" y="53"/>
                </a:lnTo>
                <a:close/>
              </a:path>
              <a:path w="323" h="175">
                <a:moveTo>
                  <a:pt x="320" y="34"/>
                </a:moveTo>
                <a:lnTo>
                  <a:pt x="303" y="34"/>
                </a:lnTo>
                <a:lnTo>
                  <a:pt x="303" y="37"/>
                </a:lnTo>
                <a:lnTo>
                  <a:pt x="301" y="39"/>
                </a:lnTo>
                <a:lnTo>
                  <a:pt x="301" y="44"/>
                </a:lnTo>
                <a:lnTo>
                  <a:pt x="298" y="46"/>
                </a:lnTo>
                <a:lnTo>
                  <a:pt x="296" y="49"/>
                </a:lnTo>
                <a:lnTo>
                  <a:pt x="296" y="51"/>
                </a:lnTo>
                <a:lnTo>
                  <a:pt x="293" y="53"/>
                </a:lnTo>
                <a:lnTo>
                  <a:pt x="291" y="58"/>
                </a:lnTo>
                <a:lnTo>
                  <a:pt x="289" y="61"/>
                </a:lnTo>
                <a:lnTo>
                  <a:pt x="286" y="63"/>
                </a:lnTo>
                <a:lnTo>
                  <a:pt x="286" y="65"/>
                </a:lnTo>
                <a:lnTo>
                  <a:pt x="284" y="68"/>
                </a:lnTo>
                <a:lnTo>
                  <a:pt x="281" y="70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69" y="85"/>
                </a:lnTo>
                <a:lnTo>
                  <a:pt x="267" y="87"/>
                </a:lnTo>
                <a:lnTo>
                  <a:pt x="265" y="90"/>
                </a:lnTo>
                <a:lnTo>
                  <a:pt x="262" y="92"/>
                </a:lnTo>
                <a:lnTo>
                  <a:pt x="260" y="94"/>
                </a:lnTo>
                <a:lnTo>
                  <a:pt x="260" y="97"/>
                </a:lnTo>
                <a:lnTo>
                  <a:pt x="257" y="99"/>
                </a:lnTo>
                <a:lnTo>
                  <a:pt x="255" y="99"/>
                </a:lnTo>
                <a:lnTo>
                  <a:pt x="265" y="101"/>
                </a:lnTo>
                <a:lnTo>
                  <a:pt x="267" y="99"/>
                </a:lnTo>
                <a:lnTo>
                  <a:pt x="269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87"/>
                </a:lnTo>
                <a:lnTo>
                  <a:pt x="281" y="85"/>
                </a:lnTo>
                <a:lnTo>
                  <a:pt x="284" y="82"/>
                </a:lnTo>
                <a:lnTo>
                  <a:pt x="286" y="80"/>
                </a:lnTo>
                <a:lnTo>
                  <a:pt x="289" y="78"/>
                </a:lnTo>
                <a:lnTo>
                  <a:pt x="289" y="75"/>
                </a:lnTo>
                <a:lnTo>
                  <a:pt x="291" y="73"/>
                </a:lnTo>
                <a:lnTo>
                  <a:pt x="293" y="70"/>
                </a:lnTo>
                <a:lnTo>
                  <a:pt x="296" y="68"/>
                </a:lnTo>
                <a:lnTo>
                  <a:pt x="296" y="65"/>
                </a:lnTo>
                <a:lnTo>
                  <a:pt x="298" y="63"/>
                </a:lnTo>
                <a:lnTo>
                  <a:pt x="301" y="61"/>
                </a:lnTo>
                <a:lnTo>
                  <a:pt x="303" y="56"/>
                </a:lnTo>
                <a:lnTo>
                  <a:pt x="303" y="53"/>
                </a:lnTo>
                <a:lnTo>
                  <a:pt x="305" y="51"/>
                </a:lnTo>
                <a:lnTo>
                  <a:pt x="308" y="49"/>
                </a:lnTo>
                <a:lnTo>
                  <a:pt x="310" y="44"/>
                </a:lnTo>
                <a:lnTo>
                  <a:pt x="310" y="41"/>
                </a:lnTo>
                <a:lnTo>
                  <a:pt x="313" y="39"/>
                </a:lnTo>
                <a:lnTo>
                  <a:pt x="320" y="34"/>
                </a:lnTo>
                <a:lnTo>
                  <a:pt x="320" y="34"/>
                </a:lnTo>
                <a:close/>
              </a:path>
              <a:path w="323" h="175">
                <a:moveTo>
                  <a:pt x="308" y="22"/>
                </a:moveTo>
                <a:lnTo>
                  <a:pt x="303" y="32"/>
                </a:lnTo>
                <a:lnTo>
                  <a:pt x="257" y="32"/>
                </a:lnTo>
                <a:lnTo>
                  <a:pt x="248" y="34"/>
                </a:lnTo>
                <a:lnTo>
                  <a:pt x="248" y="37"/>
                </a:lnTo>
                <a:lnTo>
                  <a:pt x="245" y="39"/>
                </a:lnTo>
                <a:lnTo>
                  <a:pt x="243" y="44"/>
                </a:lnTo>
                <a:lnTo>
                  <a:pt x="243" y="46"/>
                </a:lnTo>
                <a:lnTo>
                  <a:pt x="241" y="49"/>
                </a:lnTo>
                <a:lnTo>
                  <a:pt x="238" y="51"/>
                </a:lnTo>
                <a:lnTo>
                  <a:pt x="238" y="53"/>
                </a:lnTo>
                <a:lnTo>
                  <a:pt x="243" y="56"/>
                </a:lnTo>
                <a:lnTo>
                  <a:pt x="245" y="58"/>
                </a:lnTo>
                <a:lnTo>
                  <a:pt x="248" y="61"/>
                </a:lnTo>
                <a:lnTo>
                  <a:pt x="250" y="63"/>
                </a:lnTo>
                <a:lnTo>
                  <a:pt x="253" y="68"/>
                </a:lnTo>
                <a:lnTo>
                  <a:pt x="253" y="70"/>
                </a:lnTo>
                <a:lnTo>
                  <a:pt x="255" y="73"/>
                </a:lnTo>
                <a:lnTo>
                  <a:pt x="255" y="75"/>
                </a:lnTo>
                <a:lnTo>
                  <a:pt x="257" y="78"/>
                </a:lnTo>
                <a:lnTo>
                  <a:pt x="257" y="80"/>
                </a:lnTo>
                <a:lnTo>
                  <a:pt x="260" y="82"/>
                </a:lnTo>
                <a:lnTo>
                  <a:pt x="262" y="82"/>
                </a:lnTo>
                <a:lnTo>
                  <a:pt x="265" y="78"/>
                </a:lnTo>
                <a:lnTo>
                  <a:pt x="265" y="73"/>
                </a:lnTo>
                <a:lnTo>
                  <a:pt x="265" y="68"/>
                </a:lnTo>
                <a:lnTo>
                  <a:pt x="262" y="65"/>
                </a:lnTo>
                <a:lnTo>
                  <a:pt x="262" y="63"/>
                </a:lnTo>
                <a:lnTo>
                  <a:pt x="260" y="63"/>
                </a:lnTo>
                <a:lnTo>
                  <a:pt x="257" y="61"/>
                </a:lnTo>
                <a:lnTo>
                  <a:pt x="255" y="58"/>
                </a:lnTo>
                <a:lnTo>
                  <a:pt x="253" y="56"/>
                </a:lnTo>
                <a:lnTo>
                  <a:pt x="248" y="53"/>
                </a:lnTo>
                <a:lnTo>
                  <a:pt x="245" y="53"/>
                </a:lnTo>
                <a:lnTo>
                  <a:pt x="248" y="51"/>
                </a:lnTo>
                <a:lnTo>
                  <a:pt x="248" y="49"/>
                </a:lnTo>
                <a:lnTo>
                  <a:pt x="250" y="44"/>
                </a:lnTo>
                <a:lnTo>
                  <a:pt x="253" y="41"/>
                </a:lnTo>
                <a:lnTo>
                  <a:pt x="255" y="39"/>
                </a:lnTo>
                <a:lnTo>
                  <a:pt x="257" y="34"/>
                </a:lnTo>
                <a:lnTo>
                  <a:pt x="320" y="34"/>
                </a:lnTo>
                <a:lnTo>
                  <a:pt x="308" y="22"/>
                </a:lnTo>
                <a:lnTo>
                  <a:pt x="308" y="22"/>
                </a:lnTo>
                <a:close/>
              </a:path>
              <a:path w="323" h="175">
                <a:moveTo>
                  <a:pt x="260" y="3"/>
                </a:moveTo>
                <a:lnTo>
                  <a:pt x="257" y="8"/>
                </a:lnTo>
                <a:lnTo>
                  <a:pt x="257" y="10"/>
                </a:lnTo>
                <a:lnTo>
                  <a:pt x="255" y="13"/>
                </a:lnTo>
                <a:lnTo>
                  <a:pt x="255" y="18"/>
                </a:lnTo>
                <a:lnTo>
                  <a:pt x="253" y="20"/>
                </a:lnTo>
                <a:lnTo>
                  <a:pt x="253" y="25"/>
                </a:lnTo>
                <a:lnTo>
                  <a:pt x="250" y="27"/>
                </a:lnTo>
                <a:lnTo>
                  <a:pt x="250" y="30"/>
                </a:lnTo>
                <a:lnTo>
                  <a:pt x="248" y="34"/>
                </a:lnTo>
                <a:lnTo>
                  <a:pt x="257" y="32"/>
                </a:lnTo>
                <a:lnTo>
                  <a:pt x="257" y="30"/>
                </a:lnTo>
                <a:lnTo>
                  <a:pt x="260" y="27"/>
                </a:lnTo>
                <a:lnTo>
                  <a:pt x="262" y="25"/>
                </a:lnTo>
                <a:lnTo>
                  <a:pt x="262" y="20"/>
                </a:lnTo>
                <a:lnTo>
                  <a:pt x="265" y="18"/>
                </a:lnTo>
                <a:lnTo>
                  <a:pt x="272" y="15"/>
                </a:lnTo>
                <a:lnTo>
                  <a:pt x="260" y="3"/>
                </a:lnTo>
                <a:lnTo>
                  <a:pt x="26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90" name="path 12790"/>
          <p:cNvSpPr/>
          <p:nvPr/>
        </p:nvSpPr>
        <p:spPr>
          <a:xfrm>
            <a:off x="9179814" y="9346945"/>
            <a:ext cx="208788" cy="108203"/>
          </a:xfrm>
          <a:custGeom>
            <a:avLst/>
            <a:gdLst/>
            <a:ahLst/>
            <a:cxnLst/>
            <a:rect l="0" t="0" r="0" b="0"/>
            <a:pathLst>
              <a:path w="328" h="170">
                <a:moveTo>
                  <a:pt x="116" y="147"/>
                </a:moveTo>
                <a:lnTo>
                  <a:pt x="106" y="157"/>
                </a:lnTo>
                <a:lnTo>
                  <a:pt x="5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5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28" h="170">
                <a:moveTo>
                  <a:pt x="30" y="111"/>
                </a:moveTo>
                <a:lnTo>
                  <a:pt x="27" y="113"/>
                </a:lnTo>
                <a:lnTo>
                  <a:pt x="30" y="113"/>
                </a:ln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2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2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6" y="118"/>
                </a:lnTo>
                <a:lnTo>
                  <a:pt x="58" y="123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5" y="150"/>
                </a:lnTo>
                <a:lnTo>
                  <a:pt x="65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5" y="123"/>
                </a:lnTo>
                <a:lnTo>
                  <a:pt x="65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2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3"/>
                </a:lnTo>
                <a:lnTo>
                  <a:pt x="85" y="128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7" y="152"/>
                </a:lnTo>
                <a:lnTo>
                  <a:pt x="77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87" y="140"/>
                </a:lnTo>
                <a:lnTo>
                  <a:pt x="90" y="135"/>
                </a:lnTo>
                <a:lnTo>
                  <a:pt x="92" y="133"/>
                </a:lnTo>
                <a:lnTo>
                  <a:pt x="92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28" h="170">
                <a:moveTo>
                  <a:pt x="82" y="87"/>
                </a:moveTo>
                <a:lnTo>
                  <a:pt x="77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28" h="170">
                <a:moveTo>
                  <a:pt x="68" y="63"/>
                </a:moveTo>
                <a:lnTo>
                  <a:pt x="65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7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4" y="97"/>
                </a:lnTo>
                <a:lnTo>
                  <a:pt x="99" y="97"/>
                </a:lnTo>
                <a:lnTo>
                  <a:pt x="99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5" y="99"/>
                </a:lnTo>
                <a:lnTo>
                  <a:pt x="128" y="99"/>
                </a:lnTo>
                <a:lnTo>
                  <a:pt x="128" y="97"/>
                </a:lnTo>
                <a:lnTo>
                  <a:pt x="123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6" y="92"/>
                </a:lnTo>
                <a:lnTo>
                  <a:pt x="106" y="90"/>
                </a:lnTo>
                <a:lnTo>
                  <a:pt x="104" y="90"/>
                </a:lnTo>
                <a:lnTo>
                  <a:pt x="99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7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2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7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5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5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7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5" y="63"/>
                </a:lnTo>
                <a:lnTo>
                  <a:pt x="68" y="63"/>
                </a:lnTo>
                <a:lnTo>
                  <a:pt x="68" y="61"/>
                </a:lnTo>
                <a:lnTo>
                  <a:pt x="70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2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7" y="41"/>
                </a:lnTo>
                <a:lnTo>
                  <a:pt x="39" y="46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28" h="170">
                <a:moveTo>
                  <a:pt x="94" y="32"/>
                </a:move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6"/>
                </a:lnTo>
                <a:lnTo>
                  <a:pt x="102" y="58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28" h="170">
                <a:moveTo>
                  <a:pt x="58" y="20"/>
                </a:moveTo>
                <a:lnTo>
                  <a:pt x="54" y="27"/>
                </a:lnTo>
                <a:lnTo>
                  <a:pt x="20" y="27"/>
                </a:lnTo>
                <a:lnTo>
                  <a:pt x="20" y="32"/>
                </a:lnTo>
                <a:lnTo>
                  <a:pt x="17" y="34"/>
                </a:lnTo>
                <a:lnTo>
                  <a:pt x="17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5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5" y="68"/>
                </a:lnTo>
                <a:lnTo>
                  <a:pt x="5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7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5" y="34"/>
                </a:lnTo>
                <a:lnTo>
                  <a:pt x="27" y="32"/>
                </a:lnTo>
                <a:lnTo>
                  <a:pt x="68" y="32"/>
                </a:lnTo>
                <a:lnTo>
                  <a:pt x="58" y="20"/>
                </a:lnTo>
                <a:lnTo>
                  <a:pt x="58" y="20"/>
                </a:lnTo>
                <a:close/>
              </a:path>
              <a:path w="32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7" y="39"/>
                </a:lnTo>
                <a:lnTo>
                  <a:pt x="80" y="34"/>
                </a:lnTo>
                <a:lnTo>
                  <a:pt x="82" y="32"/>
                </a:lnTo>
                <a:lnTo>
                  <a:pt x="125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2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0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2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5"/>
                </a:lnTo>
                <a:lnTo>
                  <a:pt x="77" y="18"/>
                </a:lnTo>
                <a:lnTo>
                  <a:pt x="77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87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28" h="170">
                <a:moveTo>
                  <a:pt x="253" y="152"/>
                </a:moveTo>
                <a:lnTo>
                  <a:pt x="253" y="161"/>
                </a:lnTo>
                <a:lnTo>
                  <a:pt x="250" y="169"/>
                </a:lnTo>
                <a:lnTo>
                  <a:pt x="260" y="164"/>
                </a:lnTo>
                <a:lnTo>
                  <a:pt x="260" y="154"/>
                </a:lnTo>
                <a:lnTo>
                  <a:pt x="315" y="154"/>
                </a:lnTo>
                <a:lnTo>
                  <a:pt x="253" y="152"/>
                </a:lnTo>
                <a:lnTo>
                  <a:pt x="253" y="152"/>
                </a:lnTo>
                <a:close/>
              </a:path>
              <a:path w="328" h="170">
                <a:moveTo>
                  <a:pt x="243" y="111"/>
                </a:moveTo>
                <a:lnTo>
                  <a:pt x="241" y="113"/>
                </a:lnTo>
                <a:lnTo>
                  <a:pt x="238" y="113"/>
                </a:lnTo>
                <a:lnTo>
                  <a:pt x="236" y="116"/>
                </a:lnTo>
                <a:lnTo>
                  <a:pt x="234" y="118"/>
                </a:lnTo>
                <a:lnTo>
                  <a:pt x="231" y="121"/>
                </a:lnTo>
                <a:lnTo>
                  <a:pt x="229" y="121"/>
                </a:lnTo>
                <a:lnTo>
                  <a:pt x="226" y="123"/>
                </a:lnTo>
                <a:lnTo>
                  <a:pt x="224" y="126"/>
                </a:lnTo>
                <a:lnTo>
                  <a:pt x="219" y="126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12" y="133"/>
                </a:lnTo>
                <a:lnTo>
                  <a:pt x="217" y="130"/>
                </a:lnTo>
                <a:lnTo>
                  <a:pt x="222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6"/>
                </a:lnTo>
                <a:lnTo>
                  <a:pt x="231" y="126"/>
                </a:lnTo>
                <a:lnTo>
                  <a:pt x="234" y="123"/>
                </a:lnTo>
                <a:lnTo>
                  <a:pt x="236" y="121"/>
                </a:lnTo>
                <a:lnTo>
                  <a:pt x="238" y="121"/>
                </a:lnTo>
                <a:lnTo>
                  <a:pt x="243" y="118"/>
                </a:lnTo>
                <a:lnTo>
                  <a:pt x="245" y="118"/>
                </a:lnTo>
                <a:lnTo>
                  <a:pt x="248" y="116"/>
                </a:lnTo>
                <a:lnTo>
                  <a:pt x="250" y="113"/>
                </a:lnTo>
                <a:lnTo>
                  <a:pt x="253" y="111"/>
                </a:lnTo>
                <a:lnTo>
                  <a:pt x="243" y="111"/>
                </a:lnTo>
                <a:lnTo>
                  <a:pt x="243" y="111"/>
                </a:lnTo>
                <a:close/>
              </a:path>
              <a:path w="328" h="170">
                <a:moveTo>
                  <a:pt x="250" y="106"/>
                </a:moveTo>
                <a:lnTo>
                  <a:pt x="248" y="106"/>
                </a:lnTo>
                <a:lnTo>
                  <a:pt x="245" y="109"/>
                </a:lnTo>
                <a:lnTo>
                  <a:pt x="243" y="111"/>
                </a:lnTo>
                <a:lnTo>
                  <a:pt x="253" y="111"/>
                </a:lnTo>
                <a:lnTo>
                  <a:pt x="253" y="135"/>
                </a:lnTo>
                <a:lnTo>
                  <a:pt x="253" y="152"/>
                </a:lnTo>
                <a:lnTo>
                  <a:pt x="315" y="154"/>
                </a:lnTo>
                <a:lnTo>
                  <a:pt x="315" y="166"/>
                </a:lnTo>
                <a:lnTo>
                  <a:pt x="322" y="159"/>
                </a:lnTo>
                <a:lnTo>
                  <a:pt x="322" y="152"/>
                </a:lnTo>
                <a:lnTo>
                  <a:pt x="260" y="150"/>
                </a:lnTo>
                <a:lnTo>
                  <a:pt x="260" y="106"/>
                </a:lnTo>
                <a:lnTo>
                  <a:pt x="315" y="106"/>
                </a:lnTo>
                <a:lnTo>
                  <a:pt x="250" y="106"/>
                </a:lnTo>
                <a:lnTo>
                  <a:pt x="250" y="106"/>
                </a:lnTo>
                <a:close/>
              </a:path>
              <a:path w="328" h="170">
                <a:moveTo>
                  <a:pt x="317" y="94"/>
                </a:moveTo>
                <a:lnTo>
                  <a:pt x="313" y="101"/>
                </a:lnTo>
                <a:lnTo>
                  <a:pt x="265" y="101"/>
                </a:lnTo>
                <a:lnTo>
                  <a:pt x="250" y="104"/>
                </a:lnTo>
                <a:lnTo>
                  <a:pt x="250" y="106"/>
                </a:lnTo>
                <a:lnTo>
                  <a:pt x="315" y="106"/>
                </a:lnTo>
                <a:lnTo>
                  <a:pt x="315" y="150"/>
                </a:lnTo>
                <a:lnTo>
                  <a:pt x="260" y="150"/>
                </a:lnTo>
                <a:lnTo>
                  <a:pt x="322" y="152"/>
                </a:lnTo>
                <a:lnTo>
                  <a:pt x="322" y="109"/>
                </a:lnTo>
                <a:lnTo>
                  <a:pt x="327" y="104"/>
                </a:lnTo>
                <a:lnTo>
                  <a:pt x="317" y="94"/>
                </a:lnTo>
                <a:lnTo>
                  <a:pt x="317" y="94"/>
                </a:lnTo>
                <a:close/>
              </a:path>
              <a:path w="328" h="170">
                <a:moveTo>
                  <a:pt x="253" y="94"/>
                </a:moveTo>
                <a:lnTo>
                  <a:pt x="253" y="101"/>
                </a:lnTo>
                <a:lnTo>
                  <a:pt x="250" y="104"/>
                </a:lnTo>
                <a:lnTo>
                  <a:pt x="265" y="101"/>
                </a:lnTo>
                <a:lnTo>
                  <a:pt x="267" y="101"/>
                </a:lnTo>
                <a:lnTo>
                  <a:pt x="270" y="99"/>
                </a:lnTo>
                <a:lnTo>
                  <a:pt x="257" y="99"/>
                </a:lnTo>
                <a:lnTo>
                  <a:pt x="253" y="94"/>
                </a:lnTo>
                <a:lnTo>
                  <a:pt x="253" y="94"/>
                </a:lnTo>
                <a:close/>
              </a:path>
              <a:path w="328" h="170">
                <a:moveTo>
                  <a:pt x="241" y="53"/>
                </a:moveTo>
                <a:lnTo>
                  <a:pt x="238" y="56"/>
                </a:lnTo>
                <a:lnTo>
                  <a:pt x="236" y="58"/>
                </a:lnTo>
                <a:lnTo>
                  <a:pt x="234" y="61"/>
                </a:lnTo>
                <a:lnTo>
                  <a:pt x="234" y="63"/>
                </a:lnTo>
                <a:lnTo>
                  <a:pt x="231" y="68"/>
                </a:lnTo>
                <a:lnTo>
                  <a:pt x="229" y="70"/>
                </a:lnTo>
                <a:lnTo>
                  <a:pt x="226" y="73"/>
                </a:lnTo>
                <a:lnTo>
                  <a:pt x="224" y="73"/>
                </a:lnTo>
                <a:lnTo>
                  <a:pt x="224" y="75"/>
                </a:lnTo>
                <a:lnTo>
                  <a:pt x="222" y="78"/>
                </a:lnTo>
                <a:lnTo>
                  <a:pt x="222" y="80"/>
                </a:lnTo>
                <a:lnTo>
                  <a:pt x="224" y="80"/>
                </a:lnTo>
                <a:lnTo>
                  <a:pt x="226" y="78"/>
                </a:lnTo>
                <a:lnTo>
                  <a:pt x="229" y="75"/>
                </a:lnTo>
                <a:lnTo>
                  <a:pt x="229" y="73"/>
                </a:lnTo>
                <a:lnTo>
                  <a:pt x="231" y="73"/>
                </a:lnTo>
                <a:lnTo>
                  <a:pt x="234" y="70"/>
                </a:lnTo>
                <a:lnTo>
                  <a:pt x="236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61"/>
                </a:lnTo>
                <a:lnTo>
                  <a:pt x="243" y="58"/>
                </a:lnTo>
                <a:lnTo>
                  <a:pt x="245" y="56"/>
                </a:lnTo>
                <a:lnTo>
                  <a:pt x="248" y="53"/>
                </a:lnTo>
                <a:lnTo>
                  <a:pt x="241" y="53"/>
                </a:lnTo>
                <a:lnTo>
                  <a:pt x="241" y="53"/>
                </a:lnTo>
                <a:close/>
              </a:path>
              <a:path w="328" h="170">
                <a:moveTo>
                  <a:pt x="322" y="32"/>
                </a:moveTo>
                <a:lnTo>
                  <a:pt x="308" y="34"/>
                </a:lnTo>
                <a:lnTo>
                  <a:pt x="305" y="37"/>
                </a:lnTo>
                <a:lnTo>
                  <a:pt x="305" y="39"/>
                </a:lnTo>
                <a:lnTo>
                  <a:pt x="303" y="41"/>
                </a:lnTo>
                <a:lnTo>
                  <a:pt x="301" y="44"/>
                </a:lnTo>
                <a:lnTo>
                  <a:pt x="301" y="46"/>
                </a:lnTo>
                <a:lnTo>
                  <a:pt x="298" y="51"/>
                </a:lnTo>
                <a:lnTo>
                  <a:pt x="296" y="53"/>
                </a:lnTo>
                <a:lnTo>
                  <a:pt x="294" y="56"/>
                </a:lnTo>
                <a:lnTo>
                  <a:pt x="294" y="58"/>
                </a:lnTo>
                <a:lnTo>
                  <a:pt x="291" y="61"/>
                </a:lnTo>
                <a:lnTo>
                  <a:pt x="289" y="63"/>
                </a:lnTo>
                <a:lnTo>
                  <a:pt x="286" y="66"/>
                </a:lnTo>
                <a:lnTo>
                  <a:pt x="284" y="70"/>
                </a:lnTo>
                <a:lnTo>
                  <a:pt x="282" y="73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70" y="85"/>
                </a:lnTo>
                <a:lnTo>
                  <a:pt x="270" y="87"/>
                </a:lnTo>
                <a:lnTo>
                  <a:pt x="267" y="90"/>
                </a:lnTo>
                <a:lnTo>
                  <a:pt x="265" y="92"/>
                </a:lnTo>
                <a:lnTo>
                  <a:pt x="262" y="94"/>
                </a:lnTo>
                <a:lnTo>
                  <a:pt x="260" y="97"/>
                </a:lnTo>
                <a:lnTo>
                  <a:pt x="257" y="99"/>
                </a:lnTo>
                <a:lnTo>
                  <a:pt x="270" y="99"/>
                </a:lnTo>
                <a:lnTo>
                  <a:pt x="270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90"/>
                </a:lnTo>
                <a:lnTo>
                  <a:pt x="282" y="87"/>
                </a:lnTo>
                <a:lnTo>
                  <a:pt x="284" y="85"/>
                </a:lnTo>
                <a:lnTo>
                  <a:pt x="286" y="80"/>
                </a:lnTo>
                <a:lnTo>
                  <a:pt x="289" y="78"/>
                </a:lnTo>
                <a:lnTo>
                  <a:pt x="291" y="75"/>
                </a:lnTo>
                <a:lnTo>
                  <a:pt x="294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1" y="61"/>
                </a:lnTo>
                <a:lnTo>
                  <a:pt x="303" y="58"/>
                </a:lnTo>
                <a:lnTo>
                  <a:pt x="305" y="56"/>
                </a:lnTo>
                <a:lnTo>
                  <a:pt x="308" y="53"/>
                </a:lnTo>
                <a:lnTo>
                  <a:pt x="310" y="49"/>
                </a:lnTo>
                <a:lnTo>
                  <a:pt x="310" y="46"/>
                </a:lnTo>
                <a:lnTo>
                  <a:pt x="313" y="44"/>
                </a:lnTo>
                <a:lnTo>
                  <a:pt x="315" y="39"/>
                </a:lnTo>
                <a:lnTo>
                  <a:pt x="317" y="37"/>
                </a:lnTo>
                <a:lnTo>
                  <a:pt x="322" y="32"/>
                </a:lnTo>
                <a:lnTo>
                  <a:pt x="322" y="32"/>
                </a:lnTo>
                <a:close/>
              </a:path>
              <a:path w="328" h="170">
                <a:moveTo>
                  <a:pt x="313" y="22"/>
                </a:moveTo>
                <a:lnTo>
                  <a:pt x="308" y="30"/>
                </a:lnTo>
                <a:lnTo>
                  <a:pt x="262" y="30"/>
                </a:lnTo>
                <a:lnTo>
                  <a:pt x="253" y="32"/>
                </a:lnTo>
                <a:lnTo>
                  <a:pt x="250" y="34"/>
                </a:lnTo>
                <a:lnTo>
                  <a:pt x="248" y="39"/>
                </a:lnTo>
                <a:lnTo>
                  <a:pt x="248" y="41"/>
                </a:lnTo>
                <a:lnTo>
                  <a:pt x="245" y="44"/>
                </a:lnTo>
                <a:lnTo>
                  <a:pt x="243" y="46"/>
                </a:lnTo>
                <a:lnTo>
                  <a:pt x="243" y="49"/>
                </a:lnTo>
                <a:lnTo>
                  <a:pt x="241" y="53"/>
                </a:lnTo>
                <a:lnTo>
                  <a:pt x="248" y="53"/>
                </a:lnTo>
                <a:lnTo>
                  <a:pt x="248" y="56"/>
                </a:lnTo>
                <a:lnTo>
                  <a:pt x="250" y="58"/>
                </a:lnTo>
                <a:lnTo>
                  <a:pt x="253" y="63"/>
                </a:lnTo>
                <a:lnTo>
                  <a:pt x="255" y="66"/>
                </a:lnTo>
                <a:lnTo>
                  <a:pt x="257" y="68"/>
                </a:lnTo>
                <a:lnTo>
                  <a:pt x="257" y="70"/>
                </a:lnTo>
                <a:lnTo>
                  <a:pt x="260" y="73"/>
                </a:lnTo>
                <a:lnTo>
                  <a:pt x="260" y="75"/>
                </a:lnTo>
                <a:lnTo>
                  <a:pt x="262" y="80"/>
                </a:lnTo>
                <a:lnTo>
                  <a:pt x="265" y="80"/>
                </a:lnTo>
                <a:lnTo>
                  <a:pt x="267" y="78"/>
                </a:lnTo>
                <a:lnTo>
                  <a:pt x="267" y="70"/>
                </a:lnTo>
                <a:lnTo>
                  <a:pt x="267" y="66"/>
                </a:lnTo>
                <a:lnTo>
                  <a:pt x="267" y="63"/>
                </a:lnTo>
                <a:lnTo>
                  <a:pt x="265" y="63"/>
                </a:lnTo>
                <a:lnTo>
                  <a:pt x="265" y="61"/>
                </a:lnTo>
                <a:lnTo>
                  <a:pt x="262" y="58"/>
                </a:lnTo>
                <a:lnTo>
                  <a:pt x="260" y="56"/>
                </a:lnTo>
                <a:lnTo>
                  <a:pt x="255" y="56"/>
                </a:lnTo>
                <a:lnTo>
                  <a:pt x="253" y="53"/>
                </a:lnTo>
                <a:lnTo>
                  <a:pt x="248" y="51"/>
                </a:lnTo>
                <a:lnTo>
                  <a:pt x="250" y="49"/>
                </a:lnTo>
                <a:lnTo>
                  <a:pt x="253" y="46"/>
                </a:lnTo>
                <a:lnTo>
                  <a:pt x="253" y="44"/>
                </a:lnTo>
                <a:lnTo>
                  <a:pt x="255" y="39"/>
                </a:lnTo>
                <a:lnTo>
                  <a:pt x="257" y="37"/>
                </a:lnTo>
                <a:lnTo>
                  <a:pt x="260" y="34"/>
                </a:lnTo>
                <a:lnTo>
                  <a:pt x="308" y="34"/>
                </a:lnTo>
                <a:lnTo>
                  <a:pt x="322" y="32"/>
                </a:lnTo>
                <a:lnTo>
                  <a:pt x="313" y="22"/>
                </a:lnTo>
                <a:lnTo>
                  <a:pt x="313" y="22"/>
                </a:lnTo>
                <a:close/>
              </a:path>
              <a:path w="328" h="170">
                <a:moveTo>
                  <a:pt x="262" y="1"/>
                </a:moveTo>
                <a:lnTo>
                  <a:pt x="262" y="6"/>
                </a:lnTo>
                <a:lnTo>
                  <a:pt x="260" y="8"/>
                </a:lnTo>
                <a:lnTo>
                  <a:pt x="260" y="13"/>
                </a:lnTo>
                <a:lnTo>
                  <a:pt x="257" y="15"/>
                </a:lnTo>
                <a:lnTo>
                  <a:pt x="257" y="18"/>
                </a:lnTo>
                <a:lnTo>
                  <a:pt x="255" y="22"/>
                </a:lnTo>
                <a:lnTo>
                  <a:pt x="255" y="25"/>
                </a:lnTo>
                <a:lnTo>
                  <a:pt x="253" y="30"/>
                </a:lnTo>
                <a:lnTo>
                  <a:pt x="253" y="32"/>
                </a:lnTo>
                <a:lnTo>
                  <a:pt x="262" y="30"/>
                </a:lnTo>
                <a:lnTo>
                  <a:pt x="262" y="25"/>
                </a:lnTo>
                <a:lnTo>
                  <a:pt x="265" y="22"/>
                </a:lnTo>
                <a:lnTo>
                  <a:pt x="267" y="20"/>
                </a:lnTo>
                <a:lnTo>
                  <a:pt x="270" y="15"/>
                </a:lnTo>
                <a:lnTo>
                  <a:pt x="274" y="13"/>
                </a:lnTo>
                <a:lnTo>
                  <a:pt x="262" y="1"/>
                </a:lnTo>
                <a:lnTo>
                  <a:pt x="26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92" name="rect 12792"/>
          <p:cNvSpPr/>
          <p:nvPr/>
        </p:nvSpPr>
        <p:spPr>
          <a:xfrm>
            <a:off x="8079485" y="9353042"/>
            <a:ext cx="77723" cy="10210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94" name="path 12794"/>
          <p:cNvSpPr/>
          <p:nvPr/>
        </p:nvSpPr>
        <p:spPr>
          <a:xfrm>
            <a:off x="8116061" y="9345421"/>
            <a:ext cx="9143" cy="15239"/>
          </a:xfrm>
          <a:custGeom>
            <a:avLst/>
            <a:gdLst/>
            <a:ahLst/>
            <a:cxnLst/>
            <a:rect l="0" t="0" r="0" b="0"/>
            <a:pathLst>
              <a:path w="14" h="23">
                <a:moveTo>
                  <a:pt x="1" y="1"/>
                </a:moveTo>
                <a:lnTo>
                  <a:pt x="1" y="22"/>
                </a:lnTo>
                <a:lnTo>
                  <a:pt x="8" y="22"/>
                </a:lnTo>
                <a:lnTo>
                  <a:pt x="8" y="13"/>
                </a:lnTo>
                <a:lnTo>
                  <a:pt x="13" y="8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96" name="path 12796"/>
          <p:cNvSpPr/>
          <p:nvPr/>
        </p:nvSpPr>
        <p:spPr>
          <a:xfrm>
            <a:off x="9644634" y="9359138"/>
            <a:ext cx="257555" cy="289559"/>
          </a:xfrm>
          <a:custGeom>
            <a:avLst/>
            <a:gdLst/>
            <a:ahLst/>
            <a:cxnLst/>
            <a:rect l="0" t="0" r="0" b="0"/>
            <a:pathLst>
              <a:path w="405" h="455">
                <a:moveTo>
                  <a:pt x="90" y="430"/>
                </a:moveTo>
                <a:lnTo>
                  <a:pt x="82" y="430"/>
                </a:lnTo>
                <a:lnTo>
                  <a:pt x="82" y="452"/>
                </a:lnTo>
                <a:lnTo>
                  <a:pt x="90" y="445"/>
                </a:lnTo>
                <a:lnTo>
                  <a:pt x="90" y="430"/>
                </a:lnTo>
                <a:lnTo>
                  <a:pt x="90" y="430"/>
                </a:lnTo>
                <a:close/>
              </a:path>
              <a:path w="405" h="455">
                <a:moveTo>
                  <a:pt x="15" y="382"/>
                </a:moveTo>
                <a:lnTo>
                  <a:pt x="15" y="428"/>
                </a:lnTo>
                <a:lnTo>
                  <a:pt x="25" y="428"/>
                </a:lnTo>
                <a:lnTo>
                  <a:pt x="25" y="387"/>
                </a:lnTo>
                <a:lnTo>
                  <a:pt x="82" y="387"/>
                </a:lnTo>
                <a:lnTo>
                  <a:pt x="15" y="382"/>
                </a:lnTo>
                <a:lnTo>
                  <a:pt x="15" y="382"/>
                </a:lnTo>
                <a:close/>
              </a:path>
              <a:path w="405" h="455">
                <a:moveTo>
                  <a:pt x="15" y="346"/>
                </a:moveTo>
                <a:lnTo>
                  <a:pt x="15" y="382"/>
                </a:lnTo>
                <a:lnTo>
                  <a:pt x="25" y="382"/>
                </a:lnTo>
                <a:lnTo>
                  <a:pt x="25" y="346"/>
                </a:lnTo>
                <a:lnTo>
                  <a:pt x="82" y="346"/>
                </a:lnTo>
                <a:lnTo>
                  <a:pt x="15" y="346"/>
                </a:lnTo>
                <a:lnTo>
                  <a:pt x="15" y="346"/>
                </a:lnTo>
                <a:close/>
              </a:path>
              <a:path w="405" h="455">
                <a:moveTo>
                  <a:pt x="97" y="303"/>
                </a:moveTo>
                <a:lnTo>
                  <a:pt x="82" y="306"/>
                </a:lnTo>
                <a:lnTo>
                  <a:pt x="82" y="341"/>
                </a:lnTo>
                <a:lnTo>
                  <a:pt x="25" y="341"/>
                </a:lnTo>
                <a:lnTo>
                  <a:pt x="15" y="346"/>
                </a:lnTo>
                <a:lnTo>
                  <a:pt x="82" y="346"/>
                </a:lnTo>
                <a:lnTo>
                  <a:pt x="82" y="382"/>
                </a:lnTo>
                <a:lnTo>
                  <a:pt x="15" y="382"/>
                </a:lnTo>
                <a:lnTo>
                  <a:pt x="82" y="387"/>
                </a:lnTo>
                <a:lnTo>
                  <a:pt x="82" y="428"/>
                </a:lnTo>
                <a:lnTo>
                  <a:pt x="25" y="428"/>
                </a:lnTo>
                <a:lnTo>
                  <a:pt x="15" y="428"/>
                </a:lnTo>
                <a:lnTo>
                  <a:pt x="15" y="433"/>
                </a:lnTo>
                <a:lnTo>
                  <a:pt x="15" y="452"/>
                </a:lnTo>
                <a:lnTo>
                  <a:pt x="25" y="445"/>
                </a:lnTo>
                <a:lnTo>
                  <a:pt x="25" y="430"/>
                </a:lnTo>
                <a:lnTo>
                  <a:pt x="82" y="430"/>
                </a:lnTo>
                <a:lnTo>
                  <a:pt x="90" y="430"/>
                </a:lnTo>
                <a:lnTo>
                  <a:pt x="90" y="426"/>
                </a:lnTo>
                <a:lnTo>
                  <a:pt x="90" y="421"/>
                </a:lnTo>
                <a:lnTo>
                  <a:pt x="90" y="308"/>
                </a:lnTo>
                <a:lnTo>
                  <a:pt x="97" y="303"/>
                </a:lnTo>
                <a:lnTo>
                  <a:pt x="97" y="303"/>
                </a:lnTo>
                <a:close/>
              </a:path>
              <a:path w="405" h="455">
                <a:moveTo>
                  <a:pt x="85" y="293"/>
                </a:moveTo>
                <a:lnTo>
                  <a:pt x="80" y="301"/>
                </a:lnTo>
                <a:lnTo>
                  <a:pt x="25" y="301"/>
                </a:lnTo>
                <a:lnTo>
                  <a:pt x="15" y="303"/>
                </a:lnTo>
                <a:lnTo>
                  <a:pt x="15" y="346"/>
                </a:lnTo>
                <a:lnTo>
                  <a:pt x="25" y="341"/>
                </a:lnTo>
                <a:lnTo>
                  <a:pt x="25" y="306"/>
                </a:lnTo>
                <a:lnTo>
                  <a:pt x="82" y="306"/>
                </a:lnTo>
                <a:lnTo>
                  <a:pt x="97" y="303"/>
                </a:lnTo>
                <a:lnTo>
                  <a:pt x="85" y="293"/>
                </a:lnTo>
                <a:lnTo>
                  <a:pt x="85" y="293"/>
                </a:lnTo>
                <a:close/>
              </a:path>
              <a:path w="405" h="455">
                <a:moveTo>
                  <a:pt x="15" y="293"/>
                </a:moveTo>
                <a:lnTo>
                  <a:pt x="15" y="303"/>
                </a:lnTo>
                <a:lnTo>
                  <a:pt x="25" y="301"/>
                </a:lnTo>
                <a:lnTo>
                  <a:pt x="15" y="293"/>
                </a:lnTo>
                <a:lnTo>
                  <a:pt x="15" y="293"/>
                </a:lnTo>
                <a:close/>
              </a:path>
              <a:path w="405" h="455">
                <a:moveTo>
                  <a:pt x="169" y="438"/>
                </a:moveTo>
                <a:lnTo>
                  <a:pt x="169" y="452"/>
                </a:lnTo>
                <a:lnTo>
                  <a:pt x="178" y="447"/>
                </a:lnTo>
                <a:lnTo>
                  <a:pt x="178" y="438"/>
                </a:lnTo>
                <a:lnTo>
                  <a:pt x="231" y="438"/>
                </a:lnTo>
                <a:lnTo>
                  <a:pt x="169" y="438"/>
                </a:lnTo>
                <a:lnTo>
                  <a:pt x="169" y="438"/>
                </a:lnTo>
                <a:close/>
              </a:path>
              <a:path w="405" h="455">
                <a:moveTo>
                  <a:pt x="161" y="394"/>
                </a:moveTo>
                <a:lnTo>
                  <a:pt x="159" y="397"/>
                </a:lnTo>
                <a:lnTo>
                  <a:pt x="157" y="399"/>
                </a:lnTo>
                <a:lnTo>
                  <a:pt x="154" y="399"/>
                </a:lnTo>
                <a:lnTo>
                  <a:pt x="152" y="401"/>
                </a:lnTo>
                <a:lnTo>
                  <a:pt x="150" y="404"/>
                </a:lnTo>
                <a:lnTo>
                  <a:pt x="145" y="404"/>
                </a:lnTo>
                <a:lnTo>
                  <a:pt x="142" y="406"/>
                </a:lnTo>
                <a:lnTo>
                  <a:pt x="140" y="409"/>
                </a:lnTo>
                <a:lnTo>
                  <a:pt x="137" y="409"/>
                </a:lnTo>
                <a:lnTo>
                  <a:pt x="135" y="411"/>
                </a:lnTo>
                <a:lnTo>
                  <a:pt x="133" y="413"/>
                </a:lnTo>
                <a:lnTo>
                  <a:pt x="130" y="413"/>
                </a:lnTo>
                <a:lnTo>
                  <a:pt x="130" y="416"/>
                </a:lnTo>
                <a:lnTo>
                  <a:pt x="133" y="416"/>
                </a:lnTo>
                <a:lnTo>
                  <a:pt x="135" y="413"/>
                </a:lnTo>
                <a:lnTo>
                  <a:pt x="140" y="413"/>
                </a:lnTo>
                <a:lnTo>
                  <a:pt x="142" y="411"/>
                </a:lnTo>
                <a:lnTo>
                  <a:pt x="145" y="411"/>
                </a:lnTo>
                <a:lnTo>
                  <a:pt x="147" y="409"/>
                </a:lnTo>
                <a:lnTo>
                  <a:pt x="150" y="409"/>
                </a:lnTo>
                <a:lnTo>
                  <a:pt x="152" y="406"/>
                </a:lnTo>
                <a:lnTo>
                  <a:pt x="154" y="406"/>
                </a:lnTo>
                <a:lnTo>
                  <a:pt x="157" y="404"/>
                </a:lnTo>
                <a:lnTo>
                  <a:pt x="159" y="401"/>
                </a:lnTo>
                <a:lnTo>
                  <a:pt x="161" y="401"/>
                </a:lnTo>
                <a:lnTo>
                  <a:pt x="164" y="399"/>
                </a:lnTo>
                <a:lnTo>
                  <a:pt x="166" y="397"/>
                </a:lnTo>
                <a:lnTo>
                  <a:pt x="169" y="397"/>
                </a:lnTo>
                <a:lnTo>
                  <a:pt x="161" y="394"/>
                </a:lnTo>
                <a:lnTo>
                  <a:pt x="161" y="394"/>
                </a:lnTo>
                <a:close/>
              </a:path>
              <a:path w="405" h="455">
                <a:moveTo>
                  <a:pt x="166" y="390"/>
                </a:moveTo>
                <a:lnTo>
                  <a:pt x="164" y="390"/>
                </a:lnTo>
                <a:lnTo>
                  <a:pt x="161" y="392"/>
                </a:lnTo>
                <a:lnTo>
                  <a:pt x="161" y="394"/>
                </a:lnTo>
                <a:lnTo>
                  <a:pt x="169" y="397"/>
                </a:lnTo>
                <a:lnTo>
                  <a:pt x="169" y="438"/>
                </a:lnTo>
                <a:lnTo>
                  <a:pt x="231" y="438"/>
                </a:lnTo>
                <a:lnTo>
                  <a:pt x="231" y="450"/>
                </a:lnTo>
                <a:lnTo>
                  <a:pt x="241" y="445"/>
                </a:lnTo>
                <a:lnTo>
                  <a:pt x="241" y="435"/>
                </a:lnTo>
                <a:lnTo>
                  <a:pt x="178" y="435"/>
                </a:lnTo>
                <a:lnTo>
                  <a:pt x="178" y="390"/>
                </a:lnTo>
                <a:lnTo>
                  <a:pt x="231" y="390"/>
                </a:lnTo>
                <a:lnTo>
                  <a:pt x="166" y="390"/>
                </a:lnTo>
                <a:lnTo>
                  <a:pt x="166" y="390"/>
                </a:lnTo>
                <a:close/>
              </a:path>
              <a:path w="405" h="455">
                <a:moveTo>
                  <a:pt x="236" y="380"/>
                </a:moveTo>
                <a:lnTo>
                  <a:pt x="231" y="387"/>
                </a:lnTo>
                <a:lnTo>
                  <a:pt x="169" y="387"/>
                </a:lnTo>
                <a:lnTo>
                  <a:pt x="166" y="390"/>
                </a:lnTo>
                <a:lnTo>
                  <a:pt x="231" y="390"/>
                </a:lnTo>
                <a:lnTo>
                  <a:pt x="231" y="435"/>
                </a:lnTo>
                <a:lnTo>
                  <a:pt x="178" y="435"/>
                </a:lnTo>
                <a:lnTo>
                  <a:pt x="241" y="435"/>
                </a:lnTo>
                <a:lnTo>
                  <a:pt x="241" y="392"/>
                </a:lnTo>
                <a:lnTo>
                  <a:pt x="243" y="390"/>
                </a:lnTo>
                <a:lnTo>
                  <a:pt x="236" y="380"/>
                </a:lnTo>
                <a:lnTo>
                  <a:pt x="236" y="380"/>
                </a:lnTo>
                <a:close/>
              </a:path>
              <a:path w="405" h="455">
                <a:moveTo>
                  <a:pt x="169" y="380"/>
                </a:moveTo>
                <a:lnTo>
                  <a:pt x="169" y="387"/>
                </a:lnTo>
                <a:lnTo>
                  <a:pt x="183" y="387"/>
                </a:lnTo>
                <a:lnTo>
                  <a:pt x="183" y="385"/>
                </a:lnTo>
                <a:lnTo>
                  <a:pt x="185" y="382"/>
                </a:lnTo>
                <a:lnTo>
                  <a:pt x="176" y="382"/>
                </a:lnTo>
                <a:lnTo>
                  <a:pt x="169" y="380"/>
                </a:lnTo>
                <a:lnTo>
                  <a:pt x="169" y="380"/>
                </a:lnTo>
                <a:close/>
              </a:path>
              <a:path w="405" h="455">
                <a:moveTo>
                  <a:pt x="159" y="337"/>
                </a:moveTo>
                <a:lnTo>
                  <a:pt x="157" y="339"/>
                </a:lnTo>
                <a:lnTo>
                  <a:pt x="154" y="341"/>
                </a:lnTo>
                <a:lnTo>
                  <a:pt x="152" y="346"/>
                </a:lnTo>
                <a:lnTo>
                  <a:pt x="150" y="349"/>
                </a:lnTo>
                <a:lnTo>
                  <a:pt x="150" y="351"/>
                </a:lnTo>
                <a:lnTo>
                  <a:pt x="147" y="353"/>
                </a:lnTo>
                <a:lnTo>
                  <a:pt x="145" y="356"/>
                </a:lnTo>
                <a:lnTo>
                  <a:pt x="142" y="358"/>
                </a:lnTo>
                <a:lnTo>
                  <a:pt x="140" y="361"/>
                </a:lnTo>
                <a:lnTo>
                  <a:pt x="137" y="361"/>
                </a:lnTo>
                <a:lnTo>
                  <a:pt x="140" y="363"/>
                </a:lnTo>
                <a:lnTo>
                  <a:pt x="142" y="363"/>
                </a:lnTo>
                <a:lnTo>
                  <a:pt x="142" y="361"/>
                </a:lnTo>
                <a:lnTo>
                  <a:pt x="145" y="358"/>
                </a:lnTo>
                <a:lnTo>
                  <a:pt x="147" y="358"/>
                </a:lnTo>
                <a:lnTo>
                  <a:pt x="150" y="356"/>
                </a:lnTo>
                <a:lnTo>
                  <a:pt x="152" y="353"/>
                </a:lnTo>
                <a:lnTo>
                  <a:pt x="154" y="351"/>
                </a:lnTo>
                <a:lnTo>
                  <a:pt x="157" y="349"/>
                </a:lnTo>
                <a:lnTo>
                  <a:pt x="157" y="346"/>
                </a:lnTo>
                <a:lnTo>
                  <a:pt x="159" y="344"/>
                </a:lnTo>
                <a:lnTo>
                  <a:pt x="161" y="341"/>
                </a:lnTo>
                <a:lnTo>
                  <a:pt x="164" y="339"/>
                </a:lnTo>
                <a:lnTo>
                  <a:pt x="164" y="337"/>
                </a:lnTo>
                <a:lnTo>
                  <a:pt x="159" y="337"/>
                </a:lnTo>
                <a:lnTo>
                  <a:pt x="159" y="337"/>
                </a:lnTo>
                <a:close/>
              </a:path>
              <a:path w="405" h="455">
                <a:moveTo>
                  <a:pt x="241" y="315"/>
                </a:moveTo>
                <a:lnTo>
                  <a:pt x="224" y="318"/>
                </a:lnTo>
                <a:lnTo>
                  <a:pt x="224" y="320"/>
                </a:lnTo>
                <a:lnTo>
                  <a:pt x="221" y="322"/>
                </a:lnTo>
                <a:lnTo>
                  <a:pt x="221" y="325"/>
                </a:lnTo>
                <a:lnTo>
                  <a:pt x="219" y="327"/>
                </a:lnTo>
                <a:lnTo>
                  <a:pt x="217" y="332"/>
                </a:lnTo>
                <a:lnTo>
                  <a:pt x="217" y="334"/>
                </a:lnTo>
                <a:lnTo>
                  <a:pt x="214" y="337"/>
                </a:lnTo>
                <a:lnTo>
                  <a:pt x="212" y="339"/>
                </a:lnTo>
                <a:lnTo>
                  <a:pt x="210" y="341"/>
                </a:lnTo>
                <a:lnTo>
                  <a:pt x="207" y="344"/>
                </a:lnTo>
                <a:lnTo>
                  <a:pt x="207" y="346"/>
                </a:lnTo>
                <a:lnTo>
                  <a:pt x="205" y="351"/>
                </a:lnTo>
                <a:lnTo>
                  <a:pt x="202" y="353"/>
                </a:lnTo>
                <a:lnTo>
                  <a:pt x="200" y="356"/>
                </a:lnTo>
                <a:lnTo>
                  <a:pt x="197" y="358"/>
                </a:lnTo>
                <a:lnTo>
                  <a:pt x="195" y="361"/>
                </a:lnTo>
                <a:lnTo>
                  <a:pt x="193" y="363"/>
                </a:lnTo>
                <a:lnTo>
                  <a:pt x="190" y="366"/>
                </a:lnTo>
                <a:lnTo>
                  <a:pt x="188" y="368"/>
                </a:lnTo>
                <a:lnTo>
                  <a:pt x="185" y="370"/>
                </a:lnTo>
                <a:lnTo>
                  <a:pt x="183" y="373"/>
                </a:lnTo>
                <a:lnTo>
                  <a:pt x="183" y="375"/>
                </a:lnTo>
                <a:lnTo>
                  <a:pt x="181" y="378"/>
                </a:lnTo>
                <a:lnTo>
                  <a:pt x="178" y="380"/>
                </a:lnTo>
                <a:lnTo>
                  <a:pt x="176" y="382"/>
                </a:lnTo>
                <a:lnTo>
                  <a:pt x="185" y="382"/>
                </a:lnTo>
                <a:lnTo>
                  <a:pt x="188" y="380"/>
                </a:lnTo>
                <a:lnTo>
                  <a:pt x="190" y="378"/>
                </a:lnTo>
                <a:lnTo>
                  <a:pt x="193" y="378"/>
                </a:lnTo>
                <a:lnTo>
                  <a:pt x="195" y="375"/>
                </a:lnTo>
                <a:lnTo>
                  <a:pt x="197" y="373"/>
                </a:lnTo>
                <a:lnTo>
                  <a:pt x="200" y="370"/>
                </a:lnTo>
                <a:lnTo>
                  <a:pt x="202" y="368"/>
                </a:lnTo>
                <a:lnTo>
                  <a:pt x="205" y="366"/>
                </a:lnTo>
                <a:lnTo>
                  <a:pt x="207" y="363"/>
                </a:lnTo>
                <a:lnTo>
                  <a:pt x="210" y="358"/>
                </a:lnTo>
                <a:lnTo>
                  <a:pt x="210" y="356"/>
                </a:lnTo>
                <a:lnTo>
                  <a:pt x="212" y="356"/>
                </a:lnTo>
                <a:lnTo>
                  <a:pt x="214" y="353"/>
                </a:lnTo>
                <a:lnTo>
                  <a:pt x="217" y="349"/>
                </a:lnTo>
                <a:lnTo>
                  <a:pt x="217" y="346"/>
                </a:lnTo>
                <a:lnTo>
                  <a:pt x="219" y="344"/>
                </a:lnTo>
                <a:lnTo>
                  <a:pt x="221" y="341"/>
                </a:lnTo>
                <a:lnTo>
                  <a:pt x="224" y="339"/>
                </a:lnTo>
                <a:lnTo>
                  <a:pt x="226" y="337"/>
                </a:lnTo>
                <a:lnTo>
                  <a:pt x="226" y="332"/>
                </a:lnTo>
                <a:lnTo>
                  <a:pt x="229" y="330"/>
                </a:lnTo>
                <a:lnTo>
                  <a:pt x="231" y="327"/>
                </a:lnTo>
                <a:lnTo>
                  <a:pt x="233" y="322"/>
                </a:lnTo>
                <a:lnTo>
                  <a:pt x="233" y="320"/>
                </a:lnTo>
                <a:lnTo>
                  <a:pt x="241" y="315"/>
                </a:lnTo>
                <a:lnTo>
                  <a:pt x="241" y="315"/>
                </a:lnTo>
                <a:close/>
              </a:path>
              <a:path w="405" h="455">
                <a:moveTo>
                  <a:pt x="229" y="306"/>
                </a:moveTo>
                <a:lnTo>
                  <a:pt x="224" y="313"/>
                </a:lnTo>
                <a:lnTo>
                  <a:pt x="178" y="313"/>
                </a:lnTo>
                <a:lnTo>
                  <a:pt x="169" y="315"/>
                </a:lnTo>
                <a:lnTo>
                  <a:pt x="169" y="318"/>
                </a:lnTo>
                <a:lnTo>
                  <a:pt x="166" y="322"/>
                </a:lnTo>
                <a:lnTo>
                  <a:pt x="164" y="325"/>
                </a:lnTo>
                <a:lnTo>
                  <a:pt x="164" y="327"/>
                </a:lnTo>
                <a:lnTo>
                  <a:pt x="161" y="330"/>
                </a:lnTo>
                <a:lnTo>
                  <a:pt x="159" y="334"/>
                </a:lnTo>
                <a:lnTo>
                  <a:pt x="159" y="337"/>
                </a:lnTo>
                <a:lnTo>
                  <a:pt x="164" y="337"/>
                </a:lnTo>
                <a:lnTo>
                  <a:pt x="166" y="339"/>
                </a:lnTo>
                <a:lnTo>
                  <a:pt x="169" y="341"/>
                </a:lnTo>
                <a:lnTo>
                  <a:pt x="171" y="346"/>
                </a:lnTo>
                <a:lnTo>
                  <a:pt x="173" y="349"/>
                </a:lnTo>
                <a:lnTo>
                  <a:pt x="173" y="351"/>
                </a:lnTo>
                <a:lnTo>
                  <a:pt x="176" y="353"/>
                </a:lnTo>
                <a:lnTo>
                  <a:pt x="178" y="356"/>
                </a:lnTo>
                <a:lnTo>
                  <a:pt x="178" y="363"/>
                </a:lnTo>
                <a:lnTo>
                  <a:pt x="181" y="363"/>
                </a:lnTo>
                <a:lnTo>
                  <a:pt x="183" y="363"/>
                </a:lnTo>
                <a:lnTo>
                  <a:pt x="185" y="361"/>
                </a:lnTo>
                <a:lnTo>
                  <a:pt x="185" y="353"/>
                </a:lnTo>
                <a:lnTo>
                  <a:pt x="185" y="349"/>
                </a:lnTo>
                <a:lnTo>
                  <a:pt x="183" y="349"/>
                </a:lnTo>
                <a:lnTo>
                  <a:pt x="183" y="346"/>
                </a:lnTo>
                <a:lnTo>
                  <a:pt x="181" y="344"/>
                </a:lnTo>
                <a:lnTo>
                  <a:pt x="178" y="341"/>
                </a:lnTo>
                <a:lnTo>
                  <a:pt x="176" y="341"/>
                </a:lnTo>
                <a:lnTo>
                  <a:pt x="173" y="339"/>
                </a:lnTo>
                <a:lnTo>
                  <a:pt x="171" y="337"/>
                </a:lnTo>
                <a:lnTo>
                  <a:pt x="166" y="334"/>
                </a:lnTo>
                <a:lnTo>
                  <a:pt x="169" y="332"/>
                </a:lnTo>
                <a:lnTo>
                  <a:pt x="169" y="330"/>
                </a:lnTo>
                <a:lnTo>
                  <a:pt x="171" y="327"/>
                </a:lnTo>
                <a:lnTo>
                  <a:pt x="173" y="325"/>
                </a:lnTo>
                <a:lnTo>
                  <a:pt x="176" y="320"/>
                </a:lnTo>
                <a:lnTo>
                  <a:pt x="178" y="318"/>
                </a:lnTo>
                <a:lnTo>
                  <a:pt x="224" y="318"/>
                </a:lnTo>
                <a:lnTo>
                  <a:pt x="241" y="315"/>
                </a:lnTo>
                <a:lnTo>
                  <a:pt x="229" y="306"/>
                </a:lnTo>
                <a:lnTo>
                  <a:pt x="229" y="306"/>
                </a:lnTo>
                <a:close/>
              </a:path>
              <a:path w="405" h="455">
                <a:moveTo>
                  <a:pt x="181" y="284"/>
                </a:moveTo>
                <a:lnTo>
                  <a:pt x="181" y="286"/>
                </a:lnTo>
                <a:lnTo>
                  <a:pt x="178" y="289"/>
                </a:lnTo>
                <a:lnTo>
                  <a:pt x="178" y="291"/>
                </a:lnTo>
                <a:lnTo>
                  <a:pt x="176" y="296"/>
                </a:lnTo>
                <a:lnTo>
                  <a:pt x="176" y="303"/>
                </a:lnTo>
                <a:lnTo>
                  <a:pt x="173" y="306"/>
                </a:lnTo>
                <a:lnTo>
                  <a:pt x="173" y="308"/>
                </a:lnTo>
                <a:lnTo>
                  <a:pt x="171" y="313"/>
                </a:lnTo>
                <a:lnTo>
                  <a:pt x="169" y="315"/>
                </a:lnTo>
                <a:lnTo>
                  <a:pt x="178" y="313"/>
                </a:lnTo>
                <a:lnTo>
                  <a:pt x="181" y="313"/>
                </a:lnTo>
                <a:lnTo>
                  <a:pt x="181" y="308"/>
                </a:lnTo>
                <a:lnTo>
                  <a:pt x="183" y="306"/>
                </a:lnTo>
                <a:lnTo>
                  <a:pt x="183" y="303"/>
                </a:lnTo>
                <a:lnTo>
                  <a:pt x="185" y="298"/>
                </a:lnTo>
                <a:lnTo>
                  <a:pt x="193" y="296"/>
                </a:lnTo>
                <a:lnTo>
                  <a:pt x="181" y="284"/>
                </a:lnTo>
                <a:lnTo>
                  <a:pt x="181" y="284"/>
                </a:lnTo>
                <a:close/>
              </a:path>
              <a:path w="405" h="455">
                <a:moveTo>
                  <a:pt x="332" y="433"/>
                </a:moveTo>
                <a:lnTo>
                  <a:pt x="332" y="438"/>
                </a:lnTo>
                <a:lnTo>
                  <a:pt x="349" y="438"/>
                </a:lnTo>
                <a:lnTo>
                  <a:pt x="346" y="438"/>
                </a:lnTo>
                <a:lnTo>
                  <a:pt x="344" y="435"/>
                </a:lnTo>
                <a:lnTo>
                  <a:pt x="337" y="435"/>
                </a:lnTo>
                <a:lnTo>
                  <a:pt x="332" y="433"/>
                </a:lnTo>
                <a:lnTo>
                  <a:pt x="332" y="433"/>
                </a:lnTo>
                <a:close/>
              </a:path>
              <a:path w="405" h="455">
                <a:moveTo>
                  <a:pt x="286" y="368"/>
                </a:moveTo>
                <a:lnTo>
                  <a:pt x="286" y="373"/>
                </a:lnTo>
                <a:lnTo>
                  <a:pt x="284" y="375"/>
                </a:lnTo>
                <a:lnTo>
                  <a:pt x="284" y="380"/>
                </a:lnTo>
                <a:lnTo>
                  <a:pt x="281" y="382"/>
                </a:lnTo>
                <a:lnTo>
                  <a:pt x="281" y="385"/>
                </a:lnTo>
                <a:lnTo>
                  <a:pt x="279" y="390"/>
                </a:lnTo>
                <a:lnTo>
                  <a:pt x="279" y="392"/>
                </a:lnTo>
                <a:lnTo>
                  <a:pt x="277" y="397"/>
                </a:lnTo>
                <a:lnTo>
                  <a:pt x="277" y="399"/>
                </a:lnTo>
                <a:lnTo>
                  <a:pt x="274" y="401"/>
                </a:lnTo>
                <a:lnTo>
                  <a:pt x="272" y="406"/>
                </a:lnTo>
                <a:lnTo>
                  <a:pt x="272" y="409"/>
                </a:lnTo>
                <a:lnTo>
                  <a:pt x="270" y="411"/>
                </a:lnTo>
                <a:lnTo>
                  <a:pt x="270" y="413"/>
                </a:lnTo>
                <a:lnTo>
                  <a:pt x="267" y="416"/>
                </a:lnTo>
                <a:lnTo>
                  <a:pt x="267" y="418"/>
                </a:lnTo>
                <a:lnTo>
                  <a:pt x="270" y="418"/>
                </a:lnTo>
                <a:lnTo>
                  <a:pt x="272" y="416"/>
                </a:lnTo>
                <a:lnTo>
                  <a:pt x="272" y="413"/>
                </a:lnTo>
                <a:lnTo>
                  <a:pt x="274" y="411"/>
                </a:lnTo>
                <a:lnTo>
                  <a:pt x="277" y="409"/>
                </a:lnTo>
                <a:lnTo>
                  <a:pt x="277" y="406"/>
                </a:lnTo>
                <a:lnTo>
                  <a:pt x="279" y="401"/>
                </a:lnTo>
                <a:lnTo>
                  <a:pt x="281" y="399"/>
                </a:lnTo>
                <a:lnTo>
                  <a:pt x="284" y="397"/>
                </a:lnTo>
                <a:lnTo>
                  <a:pt x="284" y="394"/>
                </a:lnTo>
                <a:lnTo>
                  <a:pt x="286" y="390"/>
                </a:lnTo>
                <a:lnTo>
                  <a:pt x="286" y="387"/>
                </a:lnTo>
                <a:lnTo>
                  <a:pt x="289" y="385"/>
                </a:lnTo>
                <a:lnTo>
                  <a:pt x="291" y="380"/>
                </a:lnTo>
                <a:lnTo>
                  <a:pt x="291" y="378"/>
                </a:lnTo>
                <a:lnTo>
                  <a:pt x="293" y="373"/>
                </a:lnTo>
                <a:lnTo>
                  <a:pt x="293" y="370"/>
                </a:lnTo>
                <a:lnTo>
                  <a:pt x="286" y="368"/>
                </a:lnTo>
                <a:lnTo>
                  <a:pt x="286" y="368"/>
                </a:lnTo>
                <a:close/>
              </a:path>
              <a:path w="405" h="455">
                <a:moveTo>
                  <a:pt x="365" y="366"/>
                </a:moveTo>
                <a:lnTo>
                  <a:pt x="365" y="373"/>
                </a:lnTo>
                <a:lnTo>
                  <a:pt x="368" y="375"/>
                </a:lnTo>
                <a:lnTo>
                  <a:pt x="370" y="380"/>
                </a:lnTo>
                <a:lnTo>
                  <a:pt x="370" y="382"/>
                </a:lnTo>
                <a:lnTo>
                  <a:pt x="373" y="385"/>
                </a:lnTo>
                <a:lnTo>
                  <a:pt x="373" y="390"/>
                </a:lnTo>
                <a:lnTo>
                  <a:pt x="375" y="392"/>
                </a:lnTo>
                <a:lnTo>
                  <a:pt x="375" y="394"/>
                </a:lnTo>
                <a:lnTo>
                  <a:pt x="377" y="397"/>
                </a:lnTo>
                <a:lnTo>
                  <a:pt x="377" y="399"/>
                </a:lnTo>
                <a:lnTo>
                  <a:pt x="380" y="401"/>
                </a:lnTo>
                <a:lnTo>
                  <a:pt x="380" y="409"/>
                </a:lnTo>
                <a:lnTo>
                  <a:pt x="382" y="413"/>
                </a:lnTo>
                <a:lnTo>
                  <a:pt x="382" y="416"/>
                </a:lnTo>
                <a:lnTo>
                  <a:pt x="385" y="418"/>
                </a:lnTo>
                <a:lnTo>
                  <a:pt x="385" y="426"/>
                </a:lnTo>
                <a:lnTo>
                  <a:pt x="387" y="426"/>
                </a:lnTo>
                <a:lnTo>
                  <a:pt x="390" y="423"/>
                </a:lnTo>
                <a:lnTo>
                  <a:pt x="392" y="421"/>
                </a:lnTo>
                <a:lnTo>
                  <a:pt x="392" y="416"/>
                </a:lnTo>
                <a:lnTo>
                  <a:pt x="392" y="411"/>
                </a:lnTo>
                <a:lnTo>
                  <a:pt x="390" y="409"/>
                </a:lnTo>
                <a:lnTo>
                  <a:pt x="390" y="404"/>
                </a:lnTo>
                <a:lnTo>
                  <a:pt x="387" y="399"/>
                </a:lnTo>
                <a:lnTo>
                  <a:pt x="385" y="397"/>
                </a:lnTo>
                <a:lnTo>
                  <a:pt x="385" y="394"/>
                </a:lnTo>
                <a:lnTo>
                  <a:pt x="382" y="392"/>
                </a:lnTo>
                <a:lnTo>
                  <a:pt x="382" y="390"/>
                </a:lnTo>
                <a:lnTo>
                  <a:pt x="380" y="387"/>
                </a:lnTo>
                <a:lnTo>
                  <a:pt x="377" y="382"/>
                </a:lnTo>
                <a:lnTo>
                  <a:pt x="375" y="380"/>
                </a:lnTo>
                <a:lnTo>
                  <a:pt x="373" y="378"/>
                </a:lnTo>
                <a:lnTo>
                  <a:pt x="370" y="373"/>
                </a:lnTo>
                <a:lnTo>
                  <a:pt x="368" y="370"/>
                </a:lnTo>
                <a:lnTo>
                  <a:pt x="365" y="366"/>
                </a:lnTo>
                <a:lnTo>
                  <a:pt x="365" y="366"/>
                </a:lnTo>
                <a:close/>
              </a:path>
              <a:path w="405" h="455">
                <a:moveTo>
                  <a:pt x="337" y="363"/>
                </a:moveTo>
                <a:lnTo>
                  <a:pt x="334" y="363"/>
                </a:lnTo>
                <a:lnTo>
                  <a:pt x="334" y="366"/>
                </a:lnTo>
                <a:lnTo>
                  <a:pt x="334" y="373"/>
                </a:lnTo>
                <a:lnTo>
                  <a:pt x="332" y="378"/>
                </a:lnTo>
                <a:lnTo>
                  <a:pt x="332" y="380"/>
                </a:lnTo>
                <a:lnTo>
                  <a:pt x="330" y="385"/>
                </a:lnTo>
                <a:lnTo>
                  <a:pt x="330" y="387"/>
                </a:lnTo>
                <a:lnTo>
                  <a:pt x="327" y="392"/>
                </a:lnTo>
                <a:lnTo>
                  <a:pt x="327" y="397"/>
                </a:lnTo>
                <a:lnTo>
                  <a:pt x="325" y="399"/>
                </a:lnTo>
                <a:lnTo>
                  <a:pt x="325" y="404"/>
                </a:lnTo>
                <a:lnTo>
                  <a:pt x="322" y="406"/>
                </a:lnTo>
                <a:lnTo>
                  <a:pt x="322" y="409"/>
                </a:lnTo>
                <a:lnTo>
                  <a:pt x="320" y="413"/>
                </a:lnTo>
                <a:lnTo>
                  <a:pt x="317" y="416"/>
                </a:lnTo>
                <a:lnTo>
                  <a:pt x="317" y="418"/>
                </a:lnTo>
                <a:lnTo>
                  <a:pt x="315" y="423"/>
                </a:lnTo>
                <a:lnTo>
                  <a:pt x="313" y="426"/>
                </a:lnTo>
                <a:lnTo>
                  <a:pt x="313" y="430"/>
                </a:lnTo>
                <a:lnTo>
                  <a:pt x="315" y="430"/>
                </a:lnTo>
                <a:lnTo>
                  <a:pt x="315" y="428"/>
                </a:lnTo>
                <a:lnTo>
                  <a:pt x="317" y="426"/>
                </a:lnTo>
                <a:lnTo>
                  <a:pt x="320" y="423"/>
                </a:lnTo>
                <a:lnTo>
                  <a:pt x="320" y="421"/>
                </a:lnTo>
                <a:lnTo>
                  <a:pt x="322" y="418"/>
                </a:lnTo>
                <a:lnTo>
                  <a:pt x="325" y="416"/>
                </a:lnTo>
                <a:lnTo>
                  <a:pt x="325" y="413"/>
                </a:lnTo>
                <a:lnTo>
                  <a:pt x="327" y="411"/>
                </a:lnTo>
                <a:lnTo>
                  <a:pt x="330" y="406"/>
                </a:lnTo>
                <a:lnTo>
                  <a:pt x="330" y="404"/>
                </a:lnTo>
                <a:lnTo>
                  <a:pt x="332" y="401"/>
                </a:lnTo>
                <a:lnTo>
                  <a:pt x="334" y="397"/>
                </a:lnTo>
                <a:lnTo>
                  <a:pt x="334" y="394"/>
                </a:lnTo>
                <a:lnTo>
                  <a:pt x="337" y="390"/>
                </a:lnTo>
                <a:lnTo>
                  <a:pt x="339" y="387"/>
                </a:lnTo>
                <a:lnTo>
                  <a:pt x="339" y="382"/>
                </a:lnTo>
                <a:lnTo>
                  <a:pt x="341" y="380"/>
                </a:lnTo>
                <a:lnTo>
                  <a:pt x="341" y="375"/>
                </a:lnTo>
                <a:lnTo>
                  <a:pt x="346" y="370"/>
                </a:lnTo>
                <a:lnTo>
                  <a:pt x="337" y="363"/>
                </a:lnTo>
                <a:lnTo>
                  <a:pt x="337" y="363"/>
                </a:lnTo>
                <a:close/>
              </a:path>
              <a:path w="405" h="455">
                <a:moveTo>
                  <a:pt x="289" y="361"/>
                </a:moveTo>
                <a:lnTo>
                  <a:pt x="289" y="366"/>
                </a:lnTo>
                <a:lnTo>
                  <a:pt x="286" y="368"/>
                </a:lnTo>
                <a:lnTo>
                  <a:pt x="293" y="370"/>
                </a:lnTo>
                <a:lnTo>
                  <a:pt x="293" y="452"/>
                </a:lnTo>
                <a:lnTo>
                  <a:pt x="293" y="454"/>
                </a:lnTo>
                <a:lnTo>
                  <a:pt x="301" y="450"/>
                </a:lnTo>
                <a:lnTo>
                  <a:pt x="301" y="361"/>
                </a:lnTo>
                <a:lnTo>
                  <a:pt x="289" y="361"/>
                </a:lnTo>
                <a:lnTo>
                  <a:pt x="289" y="361"/>
                </a:lnTo>
                <a:close/>
              </a:path>
              <a:path w="405" h="455">
                <a:moveTo>
                  <a:pt x="301" y="344"/>
                </a:moveTo>
                <a:lnTo>
                  <a:pt x="293" y="344"/>
                </a:lnTo>
                <a:lnTo>
                  <a:pt x="293" y="349"/>
                </a:lnTo>
                <a:lnTo>
                  <a:pt x="291" y="351"/>
                </a:lnTo>
                <a:lnTo>
                  <a:pt x="291" y="358"/>
                </a:lnTo>
                <a:lnTo>
                  <a:pt x="289" y="361"/>
                </a:lnTo>
                <a:lnTo>
                  <a:pt x="301" y="361"/>
                </a:lnTo>
                <a:lnTo>
                  <a:pt x="301" y="363"/>
                </a:lnTo>
                <a:lnTo>
                  <a:pt x="303" y="366"/>
                </a:lnTo>
                <a:lnTo>
                  <a:pt x="305" y="368"/>
                </a:lnTo>
                <a:lnTo>
                  <a:pt x="308" y="370"/>
                </a:lnTo>
                <a:lnTo>
                  <a:pt x="308" y="373"/>
                </a:lnTo>
                <a:lnTo>
                  <a:pt x="310" y="378"/>
                </a:lnTo>
                <a:lnTo>
                  <a:pt x="313" y="380"/>
                </a:lnTo>
                <a:lnTo>
                  <a:pt x="313" y="382"/>
                </a:lnTo>
                <a:lnTo>
                  <a:pt x="315" y="387"/>
                </a:lnTo>
                <a:lnTo>
                  <a:pt x="315" y="392"/>
                </a:lnTo>
                <a:lnTo>
                  <a:pt x="317" y="392"/>
                </a:lnTo>
                <a:lnTo>
                  <a:pt x="320" y="387"/>
                </a:lnTo>
                <a:lnTo>
                  <a:pt x="320" y="378"/>
                </a:lnTo>
                <a:lnTo>
                  <a:pt x="317" y="373"/>
                </a:lnTo>
                <a:lnTo>
                  <a:pt x="315" y="370"/>
                </a:lnTo>
                <a:lnTo>
                  <a:pt x="313" y="368"/>
                </a:lnTo>
                <a:lnTo>
                  <a:pt x="313" y="366"/>
                </a:lnTo>
                <a:lnTo>
                  <a:pt x="310" y="363"/>
                </a:lnTo>
                <a:lnTo>
                  <a:pt x="308" y="363"/>
                </a:lnTo>
                <a:lnTo>
                  <a:pt x="303" y="361"/>
                </a:lnTo>
                <a:lnTo>
                  <a:pt x="301" y="358"/>
                </a:lnTo>
                <a:lnTo>
                  <a:pt x="301" y="344"/>
                </a:lnTo>
                <a:lnTo>
                  <a:pt x="301" y="344"/>
                </a:lnTo>
                <a:close/>
              </a:path>
              <a:path w="405" h="455">
                <a:moveTo>
                  <a:pt x="351" y="334"/>
                </a:moveTo>
                <a:lnTo>
                  <a:pt x="351" y="426"/>
                </a:lnTo>
                <a:lnTo>
                  <a:pt x="351" y="430"/>
                </a:lnTo>
                <a:lnTo>
                  <a:pt x="351" y="438"/>
                </a:lnTo>
                <a:lnTo>
                  <a:pt x="349" y="438"/>
                </a:lnTo>
                <a:lnTo>
                  <a:pt x="332" y="438"/>
                </a:lnTo>
                <a:lnTo>
                  <a:pt x="337" y="440"/>
                </a:lnTo>
                <a:lnTo>
                  <a:pt x="339" y="440"/>
                </a:lnTo>
                <a:lnTo>
                  <a:pt x="341" y="442"/>
                </a:lnTo>
                <a:lnTo>
                  <a:pt x="341" y="445"/>
                </a:lnTo>
                <a:lnTo>
                  <a:pt x="344" y="445"/>
                </a:lnTo>
                <a:lnTo>
                  <a:pt x="344" y="447"/>
                </a:lnTo>
                <a:lnTo>
                  <a:pt x="346" y="450"/>
                </a:lnTo>
                <a:lnTo>
                  <a:pt x="349" y="454"/>
                </a:lnTo>
                <a:lnTo>
                  <a:pt x="351" y="452"/>
                </a:lnTo>
                <a:lnTo>
                  <a:pt x="353" y="450"/>
                </a:lnTo>
                <a:lnTo>
                  <a:pt x="356" y="447"/>
                </a:lnTo>
                <a:lnTo>
                  <a:pt x="356" y="445"/>
                </a:lnTo>
                <a:lnTo>
                  <a:pt x="358" y="442"/>
                </a:lnTo>
                <a:lnTo>
                  <a:pt x="358" y="349"/>
                </a:lnTo>
                <a:lnTo>
                  <a:pt x="363" y="344"/>
                </a:lnTo>
                <a:lnTo>
                  <a:pt x="351" y="334"/>
                </a:lnTo>
                <a:lnTo>
                  <a:pt x="351" y="334"/>
                </a:lnTo>
                <a:close/>
              </a:path>
              <a:path w="405" h="455">
                <a:moveTo>
                  <a:pt x="313" y="332"/>
                </a:moveTo>
                <a:lnTo>
                  <a:pt x="305" y="341"/>
                </a:lnTo>
                <a:lnTo>
                  <a:pt x="267" y="341"/>
                </a:lnTo>
                <a:lnTo>
                  <a:pt x="272" y="346"/>
                </a:lnTo>
                <a:lnTo>
                  <a:pt x="279" y="346"/>
                </a:lnTo>
                <a:lnTo>
                  <a:pt x="284" y="344"/>
                </a:lnTo>
                <a:lnTo>
                  <a:pt x="322" y="344"/>
                </a:lnTo>
                <a:lnTo>
                  <a:pt x="313" y="332"/>
                </a:lnTo>
                <a:lnTo>
                  <a:pt x="313" y="332"/>
                </a:lnTo>
                <a:close/>
              </a:path>
              <a:path w="405" h="455">
                <a:moveTo>
                  <a:pt x="332" y="325"/>
                </a:moveTo>
                <a:lnTo>
                  <a:pt x="332" y="327"/>
                </a:lnTo>
                <a:lnTo>
                  <a:pt x="330" y="332"/>
                </a:lnTo>
                <a:lnTo>
                  <a:pt x="330" y="334"/>
                </a:lnTo>
                <a:lnTo>
                  <a:pt x="327" y="339"/>
                </a:lnTo>
                <a:lnTo>
                  <a:pt x="327" y="341"/>
                </a:lnTo>
                <a:lnTo>
                  <a:pt x="325" y="344"/>
                </a:lnTo>
                <a:lnTo>
                  <a:pt x="325" y="349"/>
                </a:lnTo>
                <a:lnTo>
                  <a:pt x="322" y="351"/>
                </a:lnTo>
                <a:lnTo>
                  <a:pt x="322" y="353"/>
                </a:lnTo>
                <a:lnTo>
                  <a:pt x="320" y="358"/>
                </a:lnTo>
                <a:lnTo>
                  <a:pt x="317" y="361"/>
                </a:lnTo>
                <a:lnTo>
                  <a:pt x="320" y="363"/>
                </a:lnTo>
                <a:lnTo>
                  <a:pt x="322" y="361"/>
                </a:lnTo>
                <a:lnTo>
                  <a:pt x="322" y="358"/>
                </a:lnTo>
                <a:lnTo>
                  <a:pt x="325" y="356"/>
                </a:lnTo>
                <a:lnTo>
                  <a:pt x="327" y="353"/>
                </a:lnTo>
                <a:lnTo>
                  <a:pt x="327" y="349"/>
                </a:lnTo>
                <a:lnTo>
                  <a:pt x="330" y="346"/>
                </a:lnTo>
                <a:lnTo>
                  <a:pt x="332" y="344"/>
                </a:lnTo>
                <a:lnTo>
                  <a:pt x="332" y="339"/>
                </a:lnTo>
                <a:lnTo>
                  <a:pt x="334" y="337"/>
                </a:lnTo>
                <a:lnTo>
                  <a:pt x="337" y="334"/>
                </a:lnTo>
                <a:lnTo>
                  <a:pt x="337" y="330"/>
                </a:lnTo>
                <a:lnTo>
                  <a:pt x="339" y="325"/>
                </a:lnTo>
                <a:lnTo>
                  <a:pt x="380" y="325"/>
                </a:lnTo>
                <a:lnTo>
                  <a:pt x="332" y="325"/>
                </a:lnTo>
                <a:lnTo>
                  <a:pt x="332" y="325"/>
                </a:lnTo>
                <a:close/>
              </a:path>
              <a:path w="405" h="455">
                <a:moveTo>
                  <a:pt x="385" y="313"/>
                </a:moveTo>
                <a:lnTo>
                  <a:pt x="380" y="322"/>
                </a:lnTo>
                <a:lnTo>
                  <a:pt x="341" y="322"/>
                </a:lnTo>
                <a:lnTo>
                  <a:pt x="332" y="325"/>
                </a:lnTo>
                <a:lnTo>
                  <a:pt x="380" y="325"/>
                </a:lnTo>
                <a:lnTo>
                  <a:pt x="373" y="349"/>
                </a:lnTo>
                <a:lnTo>
                  <a:pt x="373" y="351"/>
                </a:lnTo>
                <a:lnTo>
                  <a:pt x="375" y="349"/>
                </a:lnTo>
                <a:lnTo>
                  <a:pt x="377" y="346"/>
                </a:lnTo>
                <a:lnTo>
                  <a:pt x="380" y="341"/>
                </a:lnTo>
                <a:lnTo>
                  <a:pt x="380" y="339"/>
                </a:lnTo>
                <a:lnTo>
                  <a:pt x="382" y="337"/>
                </a:lnTo>
                <a:lnTo>
                  <a:pt x="385" y="334"/>
                </a:lnTo>
                <a:lnTo>
                  <a:pt x="385" y="332"/>
                </a:lnTo>
                <a:lnTo>
                  <a:pt x="387" y="332"/>
                </a:lnTo>
                <a:lnTo>
                  <a:pt x="390" y="330"/>
                </a:lnTo>
                <a:lnTo>
                  <a:pt x="392" y="327"/>
                </a:lnTo>
                <a:lnTo>
                  <a:pt x="394" y="327"/>
                </a:lnTo>
                <a:lnTo>
                  <a:pt x="385" y="313"/>
                </a:lnTo>
                <a:lnTo>
                  <a:pt x="385" y="313"/>
                </a:lnTo>
                <a:close/>
              </a:path>
              <a:path w="405" h="455">
                <a:moveTo>
                  <a:pt x="274" y="308"/>
                </a:moveTo>
                <a:lnTo>
                  <a:pt x="272" y="308"/>
                </a:lnTo>
                <a:lnTo>
                  <a:pt x="270" y="310"/>
                </a:lnTo>
                <a:lnTo>
                  <a:pt x="270" y="313"/>
                </a:lnTo>
                <a:lnTo>
                  <a:pt x="272" y="313"/>
                </a:lnTo>
                <a:lnTo>
                  <a:pt x="274" y="310"/>
                </a:lnTo>
                <a:lnTo>
                  <a:pt x="289" y="310"/>
                </a:lnTo>
                <a:lnTo>
                  <a:pt x="291" y="308"/>
                </a:lnTo>
                <a:lnTo>
                  <a:pt x="293" y="308"/>
                </a:lnTo>
                <a:lnTo>
                  <a:pt x="274" y="308"/>
                </a:lnTo>
                <a:lnTo>
                  <a:pt x="274" y="308"/>
                </a:lnTo>
                <a:close/>
              </a:path>
              <a:path w="405" h="455">
                <a:moveTo>
                  <a:pt x="315" y="289"/>
                </a:moveTo>
                <a:lnTo>
                  <a:pt x="313" y="291"/>
                </a:lnTo>
                <a:lnTo>
                  <a:pt x="310" y="293"/>
                </a:lnTo>
                <a:lnTo>
                  <a:pt x="308" y="293"/>
                </a:lnTo>
                <a:lnTo>
                  <a:pt x="305" y="296"/>
                </a:lnTo>
                <a:lnTo>
                  <a:pt x="303" y="296"/>
                </a:lnTo>
                <a:lnTo>
                  <a:pt x="301" y="298"/>
                </a:lnTo>
                <a:lnTo>
                  <a:pt x="298" y="301"/>
                </a:lnTo>
                <a:lnTo>
                  <a:pt x="293" y="301"/>
                </a:lnTo>
                <a:lnTo>
                  <a:pt x="291" y="303"/>
                </a:lnTo>
                <a:lnTo>
                  <a:pt x="289" y="303"/>
                </a:lnTo>
                <a:lnTo>
                  <a:pt x="286" y="306"/>
                </a:lnTo>
                <a:lnTo>
                  <a:pt x="281" y="306"/>
                </a:lnTo>
                <a:lnTo>
                  <a:pt x="277" y="308"/>
                </a:lnTo>
                <a:lnTo>
                  <a:pt x="274" y="308"/>
                </a:lnTo>
                <a:lnTo>
                  <a:pt x="293" y="308"/>
                </a:lnTo>
                <a:lnTo>
                  <a:pt x="293" y="341"/>
                </a:lnTo>
                <a:lnTo>
                  <a:pt x="301" y="341"/>
                </a:lnTo>
                <a:lnTo>
                  <a:pt x="301" y="308"/>
                </a:lnTo>
                <a:lnTo>
                  <a:pt x="303" y="306"/>
                </a:lnTo>
                <a:lnTo>
                  <a:pt x="308" y="306"/>
                </a:lnTo>
                <a:lnTo>
                  <a:pt x="310" y="303"/>
                </a:lnTo>
                <a:lnTo>
                  <a:pt x="313" y="303"/>
                </a:lnTo>
                <a:lnTo>
                  <a:pt x="317" y="303"/>
                </a:lnTo>
                <a:lnTo>
                  <a:pt x="320" y="303"/>
                </a:lnTo>
                <a:lnTo>
                  <a:pt x="322" y="301"/>
                </a:lnTo>
                <a:lnTo>
                  <a:pt x="315" y="289"/>
                </a:lnTo>
                <a:lnTo>
                  <a:pt x="315" y="289"/>
                </a:lnTo>
                <a:close/>
              </a:path>
              <a:path w="405" h="455">
                <a:moveTo>
                  <a:pt x="341" y="284"/>
                </a:moveTo>
                <a:lnTo>
                  <a:pt x="341" y="289"/>
                </a:lnTo>
                <a:lnTo>
                  <a:pt x="339" y="293"/>
                </a:lnTo>
                <a:lnTo>
                  <a:pt x="339" y="301"/>
                </a:lnTo>
                <a:lnTo>
                  <a:pt x="337" y="303"/>
                </a:lnTo>
                <a:lnTo>
                  <a:pt x="337" y="310"/>
                </a:lnTo>
                <a:lnTo>
                  <a:pt x="334" y="315"/>
                </a:lnTo>
                <a:lnTo>
                  <a:pt x="334" y="320"/>
                </a:lnTo>
                <a:lnTo>
                  <a:pt x="332" y="320"/>
                </a:lnTo>
                <a:lnTo>
                  <a:pt x="332" y="325"/>
                </a:lnTo>
                <a:lnTo>
                  <a:pt x="341" y="322"/>
                </a:lnTo>
                <a:lnTo>
                  <a:pt x="341" y="315"/>
                </a:lnTo>
                <a:lnTo>
                  <a:pt x="344" y="310"/>
                </a:lnTo>
                <a:lnTo>
                  <a:pt x="346" y="306"/>
                </a:lnTo>
                <a:lnTo>
                  <a:pt x="346" y="303"/>
                </a:lnTo>
                <a:lnTo>
                  <a:pt x="349" y="298"/>
                </a:lnTo>
                <a:lnTo>
                  <a:pt x="351" y="296"/>
                </a:lnTo>
                <a:lnTo>
                  <a:pt x="351" y="293"/>
                </a:lnTo>
                <a:lnTo>
                  <a:pt x="353" y="293"/>
                </a:lnTo>
                <a:lnTo>
                  <a:pt x="341" y="284"/>
                </a:lnTo>
                <a:lnTo>
                  <a:pt x="341" y="284"/>
                </a:lnTo>
                <a:close/>
              </a:path>
              <a:path w="405" h="455">
                <a:moveTo>
                  <a:pt x="113" y="135"/>
                </a:moveTo>
                <a:lnTo>
                  <a:pt x="104" y="147"/>
                </a:lnTo>
                <a:lnTo>
                  <a:pt x="1" y="147"/>
                </a:lnTo>
                <a:lnTo>
                  <a:pt x="5" y="154"/>
                </a:lnTo>
                <a:lnTo>
                  <a:pt x="10" y="154"/>
                </a:lnTo>
                <a:lnTo>
                  <a:pt x="13" y="152"/>
                </a:lnTo>
                <a:lnTo>
                  <a:pt x="125" y="152"/>
                </a:lnTo>
                <a:lnTo>
                  <a:pt x="113" y="135"/>
                </a:lnTo>
                <a:lnTo>
                  <a:pt x="113" y="135"/>
                </a:lnTo>
                <a:close/>
              </a:path>
              <a:path w="405" h="455">
                <a:moveTo>
                  <a:pt x="68" y="147"/>
                </a:moveTo>
                <a:lnTo>
                  <a:pt x="68" y="30"/>
                </a:lnTo>
                <a:lnTo>
                  <a:pt x="61" y="30"/>
                </a:lnTo>
                <a:lnTo>
                  <a:pt x="61" y="147"/>
                </a:lnTo>
                <a:lnTo>
                  <a:pt x="68" y="147"/>
                </a:lnTo>
                <a:close/>
              </a:path>
              <a:path w="405" h="455">
                <a:moveTo>
                  <a:pt x="109" y="15"/>
                </a:moveTo>
                <a:lnTo>
                  <a:pt x="99" y="25"/>
                </a:lnTo>
                <a:lnTo>
                  <a:pt x="10" y="25"/>
                </a:lnTo>
                <a:lnTo>
                  <a:pt x="15" y="32"/>
                </a:lnTo>
                <a:lnTo>
                  <a:pt x="20" y="30"/>
                </a:lnTo>
                <a:lnTo>
                  <a:pt x="118" y="30"/>
                </a:lnTo>
                <a:lnTo>
                  <a:pt x="109" y="15"/>
                </a:lnTo>
                <a:lnTo>
                  <a:pt x="109" y="15"/>
                </a:lnTo>
                <a:close/>
              </a:path>
              <a:path w="405" h="455">
                <a:moveTo>
                  <a:pt x="260" y="147"/>
                </a:moveTo>
                <a:lnTo>
                  <a:pt x="253" y="154"/>
                </a:lnTo>
                <a:lnTo>
                  <a:pt x="185" y="154"/>
                </a:lnTo>
                <a:lnTo>
                  <a:pt x="190" y="161"/>
                </a:lnTo>
                <a:lnTo>
                  <a:pt x="193" y="161"/>
                </a:lnTo>
                <a:lnTo>
                  <a:pt x="195" y="159"/>
                </a:lnTo>
                <a:lnTo>
                  <a:pt x="270" y="159"/>
                </a:lnTo>
                <a:lnTo>
                  <a:pt x="260" y="147"/>
                </a:lnTo>
                <a:lnTo>
                  <a:pt x="260" y="147"/>
                </a:lnTo>
                <a:close/>
              </a:path>
              <a:path w="405" h="455">
                <a:moveTo>
                  <a:pt x="231" y="154"/>
                </a:moveTo>
                <a:lnTo>
                  <a:pt x="231" y="121"/>
                </a:lnTo>
                <a:lnTo>
                  <a:pt x="224" y="121"/>
                </a:lnTo>
                <a:lnTo>
                  <a:pt x="224" y="154"/>
                </a:lnTo>
                <a:lnTo>
                  <a:pt x="231" y="154"/>
                </a:lnTo>
                <a:close/>
              </a:path>
              <a:path w="405" h="455">
                <a:moveTo>
                  <a:pt x="253" y="109"/>
                </a:moveTo>
                <a:lnTo>
                  <a:pt x="248" y="116"/>
                </a:lnTo>
                <a:lnTo>
                  <a:pt x="197" y="116"/>
                </a:lnTo>
                <a:lnTo>
                  <a:pt x="202" y="123"/>
                </a:lnTo>
                <a:lnTo>
                  <a:pt x="207" y="123"/>
                </a:lnTo>
                <a:lnTo>
                  <a:pt x="210" y="121"/>
                </a:lnTo>
                <a:lnTo>
                  <a:pt x="262" y="121"/>
                </a:lnTo>
                <a:lnTo>
                  <a:pt x="253" y="109"/>
                </a:lnTo>
                <a:lnTo>
                  <a:pt x="253" y="109"/>
                </a:lnTo>
                <a:close/>
              </a:path>
              <a:path w="405" h="455">
                <a:moveTo>
                  <a:pt x="231" y="116"/>
                </a:moveTo>
                <a:lnTo>
                  <a:pt x="231" y="85"/>
                </a:lnTo>
                <a:lnTo>
                  <a:pt x="224" y="85"/>
                </a:lnTo>
                <a:lnTo>
                  <a:pt x="224" y="116"/>
                </a:lnTo>
                <a:lnTo>
                  <a:pt x="231" y="116"/>
                </a:lnTo>
                <a:close/>
              </a:path>
              <a:path w="405" h="455">
                <a:moveTo>
                  <a:pt x="159" y="85"/>
                </a:moveTo>
                <a:lnTo>
                  <a:pt x="159" y="87"/>
                </a:lnTo>
                <a:lnTo>
                  <a:pt x="157" y="92"/>
                </a:lnTo>
                <a:lnTo>
                  <a:pt x="157" y="97"/>
                </a:lnTo>
                <a:lnTo>
                  <a:pt x="154" y="99"/>
                </a:lnTo>
                <a:lnTo>
                  <a:pt x="154" y="106"/>
                </a:lnTo>
                <a:lnTo>
                  <a:pt x="152" y="109"/>
                </a:lnTo>
                <a:lnTo>
                  <a:pt x="152" y="113"/>
                </a:lnTo>
                <a:lnTo>
                  <a:pt x="150" y="116"/>
                </a:lnTo>
                <a:lnTo>
                  <a:pt x="150" y="118"/>
                </a:lnTo>
                <a:lnTo>
                  <a:pt x="147" y="123"/>
                </a:lnTo>
                <a:lnTo>
                  <a:pt x="145" y="126"/>
                </a:lnTo>
                <a:lnTo>
                  <a:pt x="145" y="130"/>
                </a:lnTo>
                <a:lnTo>
                  <a:pt x="142" y="133"/>
                </a:lnTo>
                <a:lnTo>
                  <a:pt x="142" y="135"/>
                </a:lnTo>
                <a:lnTo>
                  <a:pt x="140" y="140"/>
                </a:lnTo>
                <a:lnTo>
                  <a:pt x="140" y="142"/>
                </a:lnTo>
                <a:lnTo>
                  <a:pt x="142" y="140"/>
                </a:lnTo>
                <a:lnTo>
                  <a:pt x="145" y="138"/>
                </a:lnTo>
                <a:lnTo>
                  <a:pt x="145" y="135"/>
                </a:lnTo>
                <a:lnTo>
                  <a:pt x="147" y="133"/>
                </a:lnTo>
                <a:lnTo>
                  <a:pt x="150" y="128"/>
                </a:lnTo>
                <a:lnTo>
                  <a:pt x="150" y="126"/>
                </a:lnTo>
                <a:lnTo>
                  <a:pt x="152" y="123"/>
                </a:lnTo>
                <a:lnTo>
                  <a:pt x="154" y="121"/>
                </a:lnTo>
                <a:lnTo>
                  <a:pt x="154" y="116"/>
                </a:lnTo>
                <a:lnTo>
                  <a:pt x="157" y="113"/>
                </a:lnTo>
                <a:lnTo>
                  <a:pt x="157" y="111"/>
                </a:lnTo>
                <a:lnTo>
                  <a:pt x="159" y="106"/>
                </a:lnTo>
                <a:lnTo>
                  <a:pt x="161" y="104"/>
                </a:lnTo>
                <a:lnTo>
                  <a:pt x="161" y="99"/>
                </a:lnTo>
                <a:lnTo>
                  <a:pt x="164" y="97"/>
                </a:lnTo>
                <a:lnTo>
                  <a:pt x="164" y="94"/>
                </a:lnTo>
                <a:lnTo>
                  <a:pt x="166" y="90"/>
                </a:lnTo>
                <a:lnTo>
                  <a:pt x="166" y="85"/>
                </a:lnTo>
                <a:lnTo>
                  <a:pt x="159" y="85"/>
                </a:lnTo>
                <a:lnTo>
                  <a:pt x="159" y="85"/>
                </a:lnTo>
                <a:close/>
              </a:path>
              <a:path w="405" h="455">
                <a:moveTo>
                  <a:pt x="176" y="75"/>
                </a:moveTo>
                <a:lnTo>
                  <a:pt x="173" y="75"/>
                </a:lnTo>
                <a:lnTo>
                  <a:pt x="176" y="78"/>
                </a:lnTo>
                <a:lnTo>
                  <a:pt x="178" y="82"/>
                </a:lnTo>
                <a:lnTo>
                  <a:pt x="178" y="85"/>
                </a:lnTo>
                <a:lnTo>
                  <a:pt x="181" y="87"/>
                </a:lnTo>
                <a:lnTo>
                  <a:pt x="183" y="90"/>
                </a:lnTo>
                <a:lnTo>
                  <a:pt x="183" y="94"/>
                </a:lnTo>
                <a:lnTo>
                  <a:pt x="185" y="97"/>
                </a:lnTo>
                <a:lnTo>
                  <a:pt x="185" y="99"/>
                </a:lnTo>
                <a:lnTo>
                  <a:pt x="188" y="104"/>
                </a:lnTo>
                <a:lnTo>
                  <a:pt x="190" y="99"/>
                </a:lnTo>
                <a:lnTo>
                  <a:pt x="193" y="97"/>
                </a:lnTo>
                <a:lnTo>
                  <a:pt x="193" y="92"/>
                </a:lnTo>
                <a:lnTo>
                  <a:pt x="190" y="87"/>
                </a:lnTo>
                <a:lnTo>
                  <a:pt x="188" y="85"/>
                </a:lnTo>
                <a:lnTo>
                  <a:pt x="188" y="82"/>
                </a:lnTo>
                <a:lnTo>
                  <a:pt x="185" y="80"/>
                </a:lnTo>
                <a:lnTo>
                  <a:pt x="183" y="80"/>
                </a:lnTo>
                <a:lnTo>
                  <a:pt x="181" y="78"/>
                </a:lnTo>
                <a:lnTo>
                  <a:pt x="176" y="75"/>
                </a:lnTo>
                <a:lnTo>
                  <a:pt x="176" y="75"/>
                </a:lnTo>
                <a:close/>
              </a:path>
              <a:path w="405" h="455">
                <a:moveTo>
                  <a:pt x="257" y="73"/>
                </a:moveTo>
                <a:lnTo>
                  <a:pt x="250" y="82"/>
                </a:lnTo>
                <a:lnTo>
                  <a:pt x="193" y="82"/>
                </a:lnTo>
                <a:lnTo>
                  <a:pt x="197" y="87"/>
                </a:lnTo>
                <a:lnTo>
                  <a:pt x="207" y="87"/>
                </a:lnTo>
                <a:lnTo>
                  <a:pt x="210" y="85"/>
                </a:lnTo>
                <a:lnTo>
                  <a:pt x="265" y="85"/>
                </a:lnTo>
                <a:lnTo>
                  <a:pt x="257" y="73"/>
                </a:lnTo>
                <a:lnTo>
                  <a:pt x="257" y="73"/>
                </a:lnTo>
                <a:close/>
              </a:path>
              <a:path w="405" h="455">
                <a:moveTo>
                  <a:pt x="173" y="61"/>
                </a:moveTo>
                <a:lnTo>
                  <a:pt x="164" y="61"/>
                </a:lnTo>
                <a:lnTo>
                  <a:pt x="164" y="63"/>
                </a:lnTo>
                <a:lnTo>
                  <a:pt x="164" y="70"/>
                </a:lnTo>
                <a:lnTo>
                  <a:pt x="161" y="73"/>
                </a:lnTo>
                <a:lnTo>
                  <a:pt x="161" y="80"/>
                </a:lnTo>
                <a:lnTo>
                  <a:pt x="159" y="85"/>
                </a:lnTo>
                <a:lnTo>
                  <a:pt x="166" y="85"/>
                </a:lnTo>
                <a:lnTo>
                  <a:pt x="166" y="90"/>
                </a:lnTo>
                <a:lnTo>
                  <a:pt x="166" y="147"/>
                </a:lnTo>
                <a:lnTo>
                  <a:pt x="166" y="150"/>
                </a:lnTo>
                <a:lnTo>
                  <a:pt x="166" y="171"/>
                </a:lnTo>
                <a:lnTo>
                  <a:pt x="173" y="164"/>
                </a:lnTo>
                <a:lnTo>
                  <a:pt x="173" y="75"/>
                </a:lnTo>
                <a:lnTo>
                  <a:pt x="176" y="75"/>
                </a:lnTo>
                <a:lnTo>
                  <a:pt x="173" y="73"/>
                </a:lnTo>
                <a:lnTo>
                  <a:pt x="173" y="61"/>
                </a:lnTo>
                <a:lnTo>
                  <a:pt x="173" y="61"/>
                </a:lnTo>
                <a:close/>
              </a:path>
              <a:path w="405" h="455">
                <a:moveTo>
                  <a:pt x="257" y="58"/>
                </a:moveTo>
                <a:lnTo>
                  <a:pt x="250" y="61"/>
                </a:lnTo>
                <a:lnTo>
                  <a:pt x="250" y="68"/>
                </a:lnTo>
                <a:lnTo>
                  <a:pt x="257" y="66"/>
                </a:lnTo>
                <a:lnTo>
                  <a:pt x="257" y="58"/>
                </a:lnTo>
                <a:lnTo>
                  <a:pt x="257" y="58"/>
                </a:lnTo>
                <a:close/>
              </a:path>
              <a:path w="405" h="455">
                <a:moveTo>
                  <a:pt x="188" y="46"/>
                </a:moveTo>
                <a:lnTo>
                  <a:pt x="181" y="56"/>
                </a:lnTo>
                <a:lnTo>
                  <a:pt x="140" y="56"/>
                </a:lnTo>
                <a:lnTo>
                  <a:pt x="145" y="61"/>
                </a:lnTo>
                <a:lnTo>
                  <a:pt x="197" y="61"/>
                </a:lnTo>
                <a:lnTo>
                  <a:pt x="188" y="46"/>
                </a:lnTo>
                <a:lnTo>
                  <a:pt x="188" y="46"/>
                </a:lnTo>
                <a:close/>
              </a:path>
              <a:path w="405" h="455">
                <a:moveTo>
                  <a:pt x="147" y="20"/>
                </a:moveTo>
                <a:lnTo>
                  <a:pt x="145" y="20"/>
                </a:lnTo>
                <a:lnTo>
                  <a:pt x="145" y="25"/>
                </a:lnTo>
                <a:lnTo>
                  <a:pt x="147" y="22"/>
                </a:lnTo>
                <a:lnTo>
                  <a:pt x="159" y="22"/>
                </a:lnTo>
                <a:lnTo>
                  <a:pt x="161" y="20"/>
                </a:lnTo>
                <a:lnTo>
                  <a:pt x="166" y="20"/>
                </a:lnTo>
                <a:lnTo>
                  <a:pt x="147" y="20"/>
                </a:lnTo>
                <a:lnTo>
                  <a:pt x="147" y="20"/>
                </a:lnTo>
                <a:close/>
              </a:path>
              <a:path w="405" h="455">
                <a:moveTo>
                  <a:pt x="262" y="18"/>
                </a:moveTo>
                <a:lnTo>
                  <a:pt x="250" y="18"/>
                </a:lnTo>
                <a:lnTo>
                  <a:pt x="250" y="56"/>
                </a:lnTo>
                <a:lnTo>
                  <a:pt x="210" y="56"/>
                </a:lnTo>
                <a:lnTo>
                  <a:pt x="257" y="56"/>
                </a:lnTo>
                <a:lnTo>
                  <a:pt x="257" y="20"/>
                </a:lnTo>
                <a:lnTo>
                  <a:pt x="262" y="18"/>
                </a:lnTo>
                <a:lnTo>
                  <a:pt x="262" y="18"/>
                </a:lnTo>
                <a:close/>
              </a:path>
              <a:path w="405" h="455">
                <a:moveTo>
                  <a:pt x="200" y="6"/>
                </a:moveTo>
                <a:lnTo>
                  <a:pt x="200" y="15"/>
                </a:lnTo>
                <a:lnTo>
                  <a:pt x="210" y="13"/>
                </a:lnTo>
                <a:lnTo>
                  <a:pt x="200" y="6"/>
                </a:lnTo>
                <a:lnTo>
                  <a:pt x="200" y="6"/>
                </a:lnTo>
                <a:close/>
              </a:path>
              <a:path w="405" h="455">
                <a:moveTo>
                  <a:pt x="253" y="6"/>
                </a:moveTo>
                <a:lnTo>
                  <a:pt x="248" y="13"/>
                </a:lnTo>
                <a:lnTo>
                  <a:pt x="210" y="13"/>
                </a:lnTo>
                <a:lnTo>
                  <a:pt x="200" y="15"/>
                </a:lnTo>
                <a:lnTo>
                  <a:pt x="202" y="20"/>
                </a:lnTo>
                <a:lnTo>
                  <a:pt x="202" y="56"/>
                </a:lnTo>
                <a:lnTo>
                  <a:pt x="200" y="61"/>
                </a:lnTo>
                <a:lnTo>
                  <a:pt x="200" y="73"/>
                </a:lnTo>
                <a:lnTo>
                  <a:pt x="210" y="68"/>
                </a:lnTo>
                <a:lnTo>
                  <a:pt x="210" y="61"/>
                </a:lnTo>
                <a:lnTo>
                  <a:pt x="250" y="61"/>
                </a:lnTo>
                <a:lnTo>
                  <a:pt x="257" y="58"/>
                </a:lnTo>
                <a:lnTo>
                  <a:pt x="257" y="56"/>
                </a:lnTo>
                <a:lnTo>
                  <a:pt x="210" y="56"/>
                </a:lnTo>
                <a:lnTo>
                  <a:pt x="210" y="18"/>
                </a:lnTo>
                <a:lnTo>
                  <a:pt x="250" y="18"/>
                </a:lnTo>
                <a:lnTo>
                  <a:pt x="262" y="18"/>
                </a:lnTo>
                <a:lnTo>
                  <a:pt x="253" y="6"/>
                </a:lnTo>
                <a:lnTo>
                  <a:pt x="253" y="6"/>
                </a:lnTo>
                <a:close/>
              </a:path>
              <a:path w="405" h="455">
                <a:moveTo>
                  <a:pt x="185" y="3"/>
                </a:moveTo>
                <a:lnTo>
                  <a:pt x="183" y="6"/>
                </a:lnTo>
                <a:lnTo>
                  <a:pt x="181" y="8"/>
                </a:lnTo>
                <a:lnTo>
                  <a:pt x="178" y="8"/>
                </a:lnTo>
                <a:lnTo>
                  <a:pt x="176" y="10"/>
                </a:lnTo>
                <a:lnTo>
                  <a:pt x="171" y="10"/>
                </a:lnTo>
                <a:lnTo>
                  <a:pt x="169" y="13"/>
                </a:lnTo>
                <a:lnTo>
                  <a:pt x="164" y="15"/>
                </a:lnTo>
                <a:lnTo>
                  <a:pt x="161" y="15"/>
                </a:lnTo>
                <a:lnTo>
                  <a:pt x="159" y="18"/>
                </a:lnTo>
                <a:lnTo>
                  <a:pt x="154" y="18"/>
                </a:lnTo>
                <a:lnTo>
                  <a:pt x="152" y="20"/>
                </a:lnTo>
                <a:lnTo>
                  <a:pt x="147" y="20"/>
                </a:lnTo>
                <a:lnTo>
                  <a:pt x="166" y="20"/>
                </a:lnTo>
                <a:lnTo>
                  <a:pt x="166" y="56"/>
                </a:lnTo>
                <a:lnTo>
                  <a:pt x="173" y="56"/>
                </a:lnTo>
                <a:lnTo>
                  <a:pt x="173" y="20"/>
                </a:lnTo>
                <a:lnTo>
                  <a:pt x="178" y="18"/>
                </a:lnTo>
                <a:lnTo>
                  <a:pt x="185" y="18"/>
                </a:lnTo>
                <a:lnTo>
                  <a:pt x="188" y="15"/>
                </a:lnTo>
                <a:lnTo>
                  <a:pt x="190" y="15"/>
                </a:lnTo>
                <a:lnTo>
                  <a:pt x="193" y="15"/>
                </a:lnTo>
                <a:lnTo>
                  <a:pt x="185" y="3"/>
                </a:lnTo>
                <a:lnTo>
                  <a:pt x="185" y="3"/>
                </a:lnTo>
                <a:close/>
              </a:path>
              <a:path w="405" h="455">
                <a:moveTo>
                  <a:pt x="370" y="123"/>
                </a:moveTo>
                <a:lnTo>
                  <a:pt x="370" y="126"/>
                </a:lnTo>
                <a:lnTo>
                  <a:pt x="373" y="128"/>
                </a:lnTo>
                <a:lnTo>
                  <a:pt x="375" y="130"/>
                </a:lnTo>
                <a:lnTo>
                  <a:pt x="377" y="133"/>
                </a:lnTo>
                <a:lnTo>
                  <a:pt x="380" y="135"/>
                </a:lnTo>
                <a:lnTo>
                  <a:pt x="382" y="138"/>
                </a:lnTo>
                <a:lnTo>
                  <a:pt x="382" y="140"/>
                </a:lnTo>
                <a:lnTo>
                  <a:pt x="385" y="142"/>
                </a:lnTo>
                <a:lnTo>
                  <a:pt x="387" y="145"/>
                </a:lnTo>
                <a:lnTo>
                  <a:pt x="387" y="147"/>
                </a:lnTo>
                <a:lnTo>
                  <a:pt x="390" y="150"/>
                </a:lnTo>
                <a:lnTo>
                  <a:pt x="392" y="154"/>
                </a:lnTo>
                <a:lnTo>
                  <a:pt x="392" y="157"/>
                </a:lnTo>
                <a:lnTo>
                  <a:pt x="394" y="159"/>
                </a:lnTo>
                <a:lnTo>
                  <a:pt x="397" y="161"/>
                </a:lnTo>
                <a:lnTo>
                  <a:pt x="399" y="166"/>
                </a:lnTo>
                <a:lnTo>
                  <a:pt x="401" y="166"/>
                </a:lnTo>
                <a:lnTo>
                  <a:pt x="401" y="161"/>
                </a:lnTo>
                <a:lnTo>
                  <a:pt x="401" y="152"/>
                </a:lnTo>
                <a:lnTo>
                  <a:pt x="401" y="150"/>
                </a:lnTo>
                <a:lnTo>
                  <a:pt x="401" y="145"/>
                </a:lnTo>
                <a:lnTo>
                  <a:pt x="399" y="142"/>
                </a:lnTo>
                <a:lnTo>
                  <a:pt x="397" y="142"/>
                </a:lnTo>
                <a:lnTo>
                  <a:pt x="397" y="140"/>
                </a:lnTo>
                <a:lnTo>
                  <a:pt x="394" y="140"/>
                </a:lnTo>
                <a:lnTo>
                  <a:pt x="392" y="138"/>
                </a:lnTo>
                <a:lnTo>
                  <a:pt x="390" y="135"/>
                </a:lnTo>
                <a:lnTo>
                  <a:pt x="387" y="135"/>
                </a:lnTo>
                <a:lnTo>
                  <a:pt x="385" y="133"/>
                </a:lnTo>
                <a:lnTo>
                  <a:pt x="382" y="130"/>
                </a:lnTo>
                <a:lnTo>
                  <a:pt x="377" y="128"/>
                </a:lnTo>
                <a:lnTo>
                  <a:pt x="375" y="126"/>
                </a:lnTo>
                <a:lnTo>
                  <a:pt x="370" y="123"/>
                </a:lnTo>
                <a:lnTo>
                  <a:pt x="370" y="123"/>
                </a:lnTo>
                <a:close/>
              </a:path>
              <a:path w="405" h="455">
                <a:moveTo>
                  <a:pt x="332" y="101"/>
                </a:moveTo>
                <a:lnTo>
                  <a:pt x="310" y="111"/>
                </a:lnTo>
                <a:lnTo>
                  <a:pt x="322" y="111"/>
                </a:lnTo>
                <a:lnTo>
                  <a:pt x="325" y="109"/>
                </a:lnTo>
                <a:lnTo>
                  <a:pt x="330" y="106"/>
                </a:lnTo>
                <a:lnTo>
                  <a:pt x="334" y="104"/>
                </a:lnTo>
                <a:lnTo>
                  <a:pt x="332" y="101"/>
                </a:lnTo>
                <a:lnTo>
                  <a:pt x="332" y="101"/>
                </a:lnTo>
                <a:close/>
              </a:path>
              <a:path w="405" h="455">
                <a:moveTo>
                  <a:pt x="363" y="61"/>
                </a:moveTo>
                <a:lnTo>
                  <a:pt x="363" y="104"/>
                </a:lnTo>
                <a:lnTo>
                  <a:pt x="361" y="106"/>
                </a:lnTo>
                <a:lnTo>
                  <a:pt x="361" y="116"/>
                </a:lnTo>
                <a:lnTo>
                  <a:pt x="358" y="121"/>
                </a:lnTo>
                <a:lnTo>
                  <a:pt x="358" y="128"/>
                </a:lnTo>
                <a:lnTo>
                  <a:pt x="356" y="130"/>
                </a:lnTo>
                <a:lnTo>
                  <a:pt x="356" y="133"/>
                </a:lnTo>
                <a:lnTo>
                  <a:pt x="353" y="138"/>
                </a:lnTo>
                <a:lnTo>
                  <a:pt x="353" y="140"/>
                </a:lnTo>
                <a:lnTo>
                  <a:pt x="351" y="140"/>
                </a:lnTo>
                <a:lnTo>
                  <a:pt x="351" y="142"/>
                </a:lnTo>
                <a:lnTo>
                  <a:pt x="349" y="145"/>
                </a:lnTo>
                <a:lnTo>
                  <a:pt x="346" y="147"/>
                </a:lnTo>
                <a:lnTo>
                  <a:pt x="344" y="150"/>
                </a:lnTo>
                <a:lnTo>
                  <a:pt x="341" y="152"/>
                </a:lnTo>
                <a:lnTo>
                  <a:pt x="341" y="154"/>
                </a:lnTo>
                <a:lnTo>
                  <a:pt x="339" y="154"/>
                </a:lnTo>
                <a:lnTo>
                  <a:pt x="334" y="157"/>
                </a:lnTo>
                <a:lnTo>
                  <a:pt x="332" y="159"/>
                </a:lnTo>
                <a:lnTo>
                  <a:pt x="330" y="161"/>
                </a:lnTo>
                <a:lnTo>
                  <a:pt x="327" y="164"/>
                </a:lnTo>
                <a:lnTo>
                  <a:pt x="322" y="166"/>
                </a:lnTo>
                <a:lnTo>
                  <a:pt x="320" y="169"/>
                </a:lnTo>
                <a:lnTo>
                  <a:pt x="320" y="171"/>
                </a:lnTo>
                <a:lnTo>
                  <a:pt x="325" y="169"/>
                </a:lnTo>
                <a:lnTo>
                  <a:pt x="327" y="169"/>
                </a:lnTo>
                <a:lnTo>
                  <a:pt x="330" y="166"/>
                </a:lnTo>
                <a:lnTo>
                  <a:pt x="332" y="166"/>
                </a:lnTo>
                <a:lnTo>
                  <a:pt x="334" y="164"/>
                </a:lnTo>
                <a:lnTo>
                  <a:pt x="339" y="161"/>
                </a:lnTo>
                <a:lnTo>
                  <a:pt x="341" y="161"/>
                </a:lnTo>
                <a:lnTo>
                  <a:pt x="344" y="159"/>
                </a:lnTo>
                <a:lnTo>
                  <a:pt x="344" y="157"/>
                </a:lnTo>
                <a:lnTo>
                  <a:pt x="346" y="157"/>
                </a:lnTo>
                <a:lnTo>
                  <a:pt x="349" y="154"/>
                </a:lnTo>
                <a:lnTo>
                  <a:pt x="351" y="152"/>
                </a:lnTo>
                <a:lnTo>
                  <a:pt x="353" y="150"/>
                </a:lnTo>
                <a:lnTo>
                  <a:pt x="356" y="147"/>
                </a:lnTo>
                <a:lnTo>
                  <a:pt x="356" y="145"/>
                </a:lnTo>
                <a:lnTo>
                  <a:pt x="358" y="142"/>
                </a:lnTo>
                <a:lnTo>
                  <a:pt x="361" y="140"/>
                </a:lnTo>
                <a:lnTo>
                  <a:pt x="363" y="138"/>
                </a:lnTo>
                <a:lnTo>
                  <a:pt x="363" y="133"/>
                </a:lnTo>
                <a:lnTo>
                  <a:pt x="365" y="130"/>
                </a:lnTo>
                <a:lnTo>
                  <a:pt x="365" y="126"/>
                </a:lnTo>
                <a:lnTo>
                  <a:pt x="368" y="123"/>
                </a:lnTo>
                <a:lnTo>
                  <a:pt x="368" y="111"/>
                </a:lnTo>
                <a:lnTo>
                  <a:pt x="370" y="109"/>
                </a:lnTo>
                <a:lnTo>
                  <a:pt x="370" y="73"/>
                </a:lnTo>
                <a:lnTo>
                  <a:pt x="375" y="68"/>
                </a:lnTo>
                <a:lnTo>
                  <a:pt x="363" y="61"/>
                </a:lnTo>
                <a:lnTo>
                  <a:pt x="363" y="61"/>
                </a:lnTo>
                <a:close/>
              </a:path>
              <a:path w="405" h="455">
                <a:moveTo>
                  <a:pt x="337" y="46"/>
                </a:moveTo>
                <a:lnTo>
                  <a:pt x="337" y="128"/>
                </a:lnTo>
                <a:lnTo>
                  <a:pt x="344" y="121"/>
                </a:lnTo>
                <a:lnTo>
                  <a:pt x="344" y="46"/>
                </a:lnTo>
                <a:lnTo>
                  <a:pt x="390" y="46"/>
                </a:lnTo>
                <a:lnTo>
                  <a:pt x="337" y="46"/>
                </a:lnTo>
                <a:lnTo>
                  <a:pt x="337" y="46"/>
                </a:lnTo>
                <a:close/>
              </a:path>
              <a:path w="405" h="455">
                <a:moveTo>
                  <a:pt x="337" y="37"/>
                </a:moveTo>
                <a:lnTo>
                  <a:pt x="337" y="46"/>
                </a:lnTo>
                <a:lnTo>
                  <a:pt x="390" y="46"/>
                </a:lnTo>
                <a:lnTo>
                  <a:pt x="390" y="126"/>
                </a:lnTo>
                <a:lnTo>
                  <a:pt x="397" y="118"/>
                </a:lnTo>
                <a:lnTo>
                  <a:pt x="397" y="49"/>
                </a:lnTo>
                <a:lnTo>
                  <a:pt x="401" y="44"/>
                </a:lnTo>
                <a:lnTo>
                  <a:pt x="344" y="44"/>
                </a:lnTo>
                <a:lnTo>
                  <a:pt x="337" y="37"/>
                </a:lnTo>
                <a:lnTo>
                  <a:pt x="337" y="37"/>
                </a:lnTo>
                <a:close/>
              </a:path>
              <a:path w="405" h="455">
                <a:moveTo>
                  <a:pt x="392" y="37"/>
                </a:moveTo>
                <a:lnTo>
                  <a:pt x="387" y="44"/>
                </a:lnTo>
                <a:lnTo>
                  <a:pt x="361" y="44"/>
                </a:lnTo>
                <a:lnTo>
                  <a:pt x="401" y="44"/>
                </a:lnTo>
                <a:lnTo>
                  <a:pt x="392" y="37"/>
                </a:lnTo>
                <a:lnTo>
                  <a:pt x="392" y="37"/>
                </a:lnTo>
                <a:close/>
              </a:path>
              <a:path w="405" h="455">
                <a:moveTo>
                  <a:pt x="310" y="32"/>
                </a:moveTo>
                <a:lnTo>
                  <a:pt x="303" y="32"/>
                </a:lnTo>
                <a:lnTo>
                  <a:pt x="303" y="113"/>
                </a:lnTo>
                <a:lnTo>
                  <a:pt x="298" y="116"/>
                </a:lnTo>
                <a:lnTo>
                  <a:pt x="296" y="118"/>
                </a:lnTo>
                <a:lnTo>
                  <a:pt x="293" y="118"/>
                </a:lnTo>
                <a:lnTo>
                  <a:pt x="289" y="121"/>
                </a:lnTo>
                <a:lnTo>
                  <a:pt x="284" y="121"/>
                </a:lnTo>
                <a:lnTo>
                  <a:pt x="284" y="123"/>
                </a:lnTo>
                <a:lnTo>
                  <a:pt x="281" y="123"/>
                </a:lnTo>
                <a:lnTo>
                  <a:pt x="289" y="138"/>
                </a:lnTo>
                <a:lnTo>
                  <a:pt x="289" y="135"/>
                </a:lnTo>
                <a:lnTo>
                  <a:pt x="291" y="133"/>
                </a:lnTo>
                <a:lnTo>
                  <a:pt x="293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3" y="118"/>
                </a:lnTo>
                <a:lnTo>
                  <a:pt x="315" y="116"/>
                </a:lnTo>
                <a:lnTo>
                  <a:pt x="317" y="113"/>
                </a:lnTo>
                <a:lnTo>
                  <a:pt x="322" y="111"/>
                </a:lnTo>
                <a:lnTo>
                  <a:pt x="310" y="111"/>
                </a:lnTo>
                <a:lnTo>
                  <a:pt x="310" y="32"/>
                </a:lnTo>
                <a:lnTo>
                  <a:pt x="310" y="32"/>
                </a:lnTo>
                <a:close/>
              </a:path>
              <a:path w="405" h="455">
                <a:moveTo>
                  <a:pt x="325" y="20"/>
                </a:moveTo>
                <a:lnTo>
                  <a:pt x="317" y="27"/>
                </a:lnTo>
                <a:lnTo>
                  <a:pt x="281" y="27"/>
                </a:lnTo>
                <a:lnTo>
                  <a:pt x="286" y="34"/>
                </a:lnTo>
                <a:lnTo>
                  <a:pt x="291" y="34"/>
                </a:lnTo>
                <a:lnTo>
                  <a:pt x="293" y="32"/>
                </a:lnTo>
                <a:lnTo>
                  <a:pt x="334" y="32"/>
                </a:lnTo>
                <a:lnTo>
                  <a:pt x="325" y="20"/>
                </a:lnTo>
                <a:lnTo>
                  <a:pt x="325" y="20"/>
                </a:lnTo>
                <a:close/>
              </a:path>
              <a:path w="405" h="455">
                <a:moveTo>
                  <a:pt x="370" y="15"/>
                </a:moveTo>
                <a:lnTo>
                  <a:pt x="361" y="15"/>
                </a:lnTo>
                <a:lnTo>
                  <a:pt x="361" y="18"/>
                </a:lnTo>
                <a:lnTo>
                  <a:pt x="361" y="22"/>
                </a:lnTo>
                <a:lnTo>
                  <a:pt x="358" y="25"/>
                </a:lnTo>
                <a:lnTo>
                  <a:pt x="358" y="44"/>
                </a:lnTo>
                <a:lnTo>
                  <a:pt x="344" y="44"/>
                </a:lnTo>
                <a:lnTo>
                  <a:pt x="361" y="44"/>
                </a:lnTo>
                <a:lnTo>
                  <a:pt x="361" y="41"/>
                </a:lnTo>
                <a:lnTo>
                  <a:pt x="363" y="37"/>
                </a:lnTo>
                <a:lnTo>
                  <a:pt x="363" y="32"/>
                </a:lnTo>
                <a:lnTo>
                  <a:pt x="365" y="27"/>
                </a:lnTo>
                <a:lnTo>
                  <a:pt x="365" y="25"/>
                </a:lnTo>
                <a:lnTo>
                  <a:pt x="368" y="22"/>
                </a:lnTo>
                <a:lnTo>
                  <a:pt x="368" y="18"/>
                </a:lnTo>
                <a:lnTo>
                  <a:pt x="370" y="15"/>
                </a:lnTo>
                <a:lnTo>
                  <a:pt x="370" y="15"/>
                </a:lnTo>
                <a:close/>
              </a:path>
              <a:path w="405" h="455">
                <a:moveTo>
                  <a:pt x="397" y="1"/>
                </a:moveTo>
                <a:lnTo>
                  <a:pt x="387" y="10"/>
                </a:lnTo>
                <a:lnTo>
                  <a:pt x="327" y="10"/>
                </a:lnTo>
                <a:lnTo>
                  <a:pt x="332" y="18"/>
                </a:lnTo>
                <a:lnTo>
                  <a:pt x="334" y="15"/>
                </a:lnTo>
                <a:lnTo>
                  <a:pt x="404" y="15"/>
                </a:lnTo>
                <a:lnTo>
                  <a:pt x="397" y="1"/>
                </a:lnTo>
                <a:lnTo>
                  <a:pt x="39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98" name="path 12798"/>
          <p:cNvSpPr/>
          <p:nvPr/>
        </p:nvSpPr>
        <p:spPr>
          <a:xfrm>
            <a:off x="7899653" y="9349994"/>
            <a:ext cx="41148" cy="89915"/>
          </a:xfrm>
          <a:custGeom>
            <a:avLst/>
            <a:gdLst/>
            <a:ahLst/>
            <a:cxnLst/>
            <a:rect l="0" t="0" r="0" b="0"/>
            <a:pathLst>
              <a:path w="64" h="141">
                <a:moveTo>
                  <a:pt x="63" y="106"/>
                </a:moveTo>
                <a:lnTo>
                  <a:pt x="49" y="111"/>
                </a:lnTo>
                <a:lnTo>
                  <a:pt x="42" y="113"/>
                </a:lnTo>
                <a:lnTo>
                  <a:pt x="22" y="121"/>
                </a:lnTo>
                <a:lnTo>
                  <a:pt x="42" y="121"/>
                </a:lnTo>
                <a:lnTo>
                  <a:pt x="49" y="116"/>
                </a:lnTo>
                <a:lnTo>
                  <a:pt x="63" y="109"/>
                </a:lnTo>
                <a:lnTo>
                  <a:pt x="63" y="106"/>
                </a:lnTo>
                <a:lnTo>
                  <a:pt x="63" y="106"/>
                </a:lnTo>
                <a:close/>
              </a:path>
              <a:path w="64" h="141">
                <a:moveTo>
                  <a:pt x="22" y="15"/>
                </a:moveTo>
                <a:lnTo>
                  <a:pt x="15" y="15"/>
                </a:lnTo>
                <a:lnTo>
                  <a:pt x="15" y="123"/>
                </a:lnTo>
                <a:lnTo>
                  <a:pt x="13" y="123"/>
                </a:lnTo>
                <a:lnTo>
                  <a:pt x="8" y="125"/>
                </a:lnTo>
                <a:lnTo>
                  <a:pt x="3" y="125"/>
                </a:lnTo>
                <a:lnTo>
                  <a:pt x="10" y="140"/>
                </a:lnTo>
                <a:lnTo>
                  <a:pt x="13" y="135"/>
                </a:lnTo>
                <a:lnTo>
                  <a:pt x="15" y="135"/>
                </a:lnTo>
                <a:lnTo>
                  <a:pt x="18" y="133"/>
                </a:lnTo>
                <a:lnTo>
                  <a:pt x="20" y="130"/>
                </a:lnTo>
                <a:lnTo>
                  <a:pt x="22" y="130"/>
                </a:lnTo>
                <a:lnTo>
                  <a:pt x="25" y="128"/>
                </a:lnTo>
                <a:lnTo>
                  <a:pt x="27" y="125"/>
                </a:lnTo>
                <a:lnTo>
                  <a:pt x="32" y="125"/>
                </a:lnTo>
                <a:lnTo>
                  <a:pt x="34" y="123"/>
                </a:lnTo>
                <a:lnTo>
                  <a:pt x="37" y="123"/>
                </a:lnTo>
                <a:lnTo>
                  <a:pt x="39" y="121"/>
                </a:lnTo>
                <a:lnTo>
                  <a:pt x="22" y="121"/>
                </a:lnTo>
                <a:lnTo>
                  <a:pt x="22" y="87"/>
                </a:lnTo>
                <a:lnTo>
                  <a:pt x="42" y="87"/>
                </a:lnTo>
                <a:lnTo>
                  <a:pt x="22" y="82"/>
                </a:lnTo>
                <a:lnTo>
                  <a:pt x="22" y="51"/>
                </a:lnTo>
                <a:lnTo>
                  <a:pt x="42" y="51"/>
                </a:lnTo>
                <a:lnTo>
                  <a:pt x="22" y="46"/>
                </a:lnTo>
                <a:lnTo>
                  <a:pt x="22" y="15"/>
                </a:lnTo>
                <a:lnTo>
                  <a:pt x="22" y="15"/>
                </a:lnTo>
                <a:close/>
              </a:path>
              <a:path w="64" h="141">
                <a:moveTo>
                  <a:pt x="49" y="15"/>
                </a:moveTo>
                <a:lnTo>
                  <a:pt x="42" y="15"/>
                </a:lnTo>
                <a:lnTo>
                  <a:pt x="42" y="46"/>
                </a:lnTo>
                <a:lnTo>
                  <a:pt x="22" y="46"/>
                </a:lnTo>
                <a:lnTo>
                  <a:pt x="42" y="51"/>
                </a:lnTo>
                <a:lnTo>
                  <a:pt x="42" y="82"/>
                </a:lnTo>
                <a:lnTo>
                  <a:pt x="22" y="82"/>
                </a:lnTo>
                <a:lnTo>
                  <a:pt x="42" y="87"/>
                </a:lnTo>
                <a:lnTo>
                  <a:pt x="42" y="113"/>
                </a:lnTo>
                <a:lnTo>
                  <a:pt x="49" y="111"/>
                </a:lnTo>
                <a:lnTo>
                  <a:pt x="49" y="15"/>
                </a:lnTo>
                <a:lnTo>
                  <a:pt x="49" y="15"/>
                </a:lnTo>
                <a:close/>
              </a:path>
              <a:path w="64" h="141">
                <a:moveTo>
                  <a:pt x="54" y="1"/>
                </a:moveTo>
                <a:lnTo>
                  <a:pt x="46" y="10"/>
                </a:lnTo>
                <a:lnTo>
                  <a:pt x="1" y="10"/>
                </a:lnTo>
                <a:lnTo>
                  <a:pt x="6" y="17"/>
                </a:lnTo>
                <a:lnTo>
                  <a:pt x="10" y="15"/>
                </a:lnTo>
                <a:lnTo>
                  <a:pt x="63" y="15"/>
                </a:lnTo>
                <a:lnTo>
                  <a:pt x="54" y="1"/>
                </a:lnTo>
                <a:lnTo>
                  <a:pt x="54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00" name="path 12800"/>
          <p:cNvSpPr/>
          <p:nvPr/>
        </p:nvSpPr>
        <p:spPr>
          <a:xfrm>
            <a:off x="11679173" y="9465818"/>
            <a:ext cx="76200" cy="449579"/>
          </a:xfrm>
          <a:custGeom>
            <a:avLst/>
            <a:gdLst/>
            <a:ahLst/>
            <a:cxnLst/>
            <a:rect l="0" t="0" r="0" b="0"/>
            <a:pathLst>
              <a:path w="120" h="707">
                <a:moveTo>
                  <a:pt x="114" y="150"/>
                </a:moveTo>
                <a:lnTo>
                  <a:pt x="106" y="152"/>
                </a:lnTo>
                <a:lnTo>
                  <a:pt x="106" y="166"/>
                </a:lnTo>
                <a:lnTo>
                  <a:pt x="114" y="161"/>
                </a:lnTo>
                <a:lnTo>
                  <a:pt x="114" y="150"/>
                </a:lnTo>
                <a:lnTo>
                  <a:pt x="114" y="150"/>
                </a:lnTo>
                <a:close/>
              </a:path>
              <a:path w="120" h="707">
                <a:moveTo>
                  <a:pt x="39" y="118"/>
                </a:moveTo>
                <a:lnTo>
                  <a:pt x="39" y="121"/>
                </a:lnTo>
                <a:lnTo>
                  <a:pt x="44" y="123"/>
                </a:lnTo>
                <a:lnTo>
                  <a:pt x="49" y="123"/>
                </a:lnTo>
                <a:lnTo>
                  <a:pt x="51" y="125"/>
                </a:lnTo>
                <a:lnTo>
                  <a:pt x="54" y="128"/>
                </a:lnTo>
                <a:lnTo>
                  <a:pt x="56" y="128"/>
                </a:lnTo>
                <a:lnTo>
                  <a:pt x="61" y="130"/>
                </a:lnTo>
                <a:lnTo>
                  <a:pt x="63" y="130"/>
                </a:lnTo>
                <a:lnTo>
                  <a:pt x="66" y="133"/>
                </a:lnTo>
                <a:lnTo>
                  <a:pt x="68" y="135"/>
                </a:lnTo>
                <a:lnTo>
                  <a:pt x="70" y="138"/>
                </a:lnTo>
                <a:lnTo>
                  <a:pt x="73" y="138"/>
                </a:lnTo>
                <a:lnTo>
                  <a:pt x="73" y="140"/>
                </a:lnTo>
                <a:lnTo>
                  <a:pt x="75" y="140"/>
                </a:lnTo>
                <a:lnTo>
                  <a:pt x="78" y="142"/>
                </a:lnTo>
                <a:lnTo>
                  <a:pt x="78" y="145"/>
                </a:lnTo>
                <a:lnTo>
                  <a:pt x="80" y="142"/>
                </a:lnTo>
                <a:lnTo>
                  <a:pt x="80" y="130"/>
                </a:lnTo>
                <a:lnTo>
                  <a:pt x="78" y="128"/>
                </a:lnTo>
                <a:lnTo>
                  <a:pt x="75" y="125"/>
                </a:lnTo>
                <a:lnTo>
                  <a:pt x="73" y="123"/>
                </a:lnTo>
                <a:lnTo>
                  <a:pt x="66" y="123"/>
                </a:lnTo>
                <a:lnTo>
                  <a:pt x="63" y="121"/>
                </a:lnTo>
                <a:lnTo>
                  <a:pt x="54" y="121"/>
                </a:lnTo>
                <a:lnTo>
                  <a:pt x="51" y="118"/>
                </a:lnTo>
                <a:lnTo>
                  <a:pt x="39" y="118"/>
                </a:lnTo>
                <a:lnTo>
                  <a:pt x="39" y="118"/>
                </a:lnTo>
                <a:close/>
              </a:path>
              <a:path w="120" h="707">
                <a:moveTo>
                  <a:pt x="49" y="92"/>
                </a:moveTo>
                <a:lnTo>
                  <a:pt x="49" y="94"/>
                </a:lnTo>
                <a:lnTo>
                  <a:pt x="51" y="97"/>
                </a:lnTo>
                <a:lnTo>
                  <a:pt x="56" y="99"/>
                </a:lnTo>
                <a:lnTo>
                  <a:pt x="58" y="101"/>
                </a:lnTo>
                <a:lnTo>
                  <a:pt x="61" y="104"/>
                </a:lnTo>
                <a:lnTo>
                  <a:pt x="63" y="104"/>
                </a:lnTo>
                <a:lnTo>
                  <a:pt x="63" y="106"/>
                </a:lnTo>
                <a:lnTo>
                  <a:pt x="66" y="109"/>
                </a:lnTo>
                <a:lnTo>
                  <a:pt x="68" y="111"/>
                </a:lnTo>
                <a:lnTo>
                  <a:pt x="68" y="113"/>
                </a:lnTo>
                <a:lnTo>
                  <a:pt x="70" y="113"/>
                </a:lnTo>
                <a:lnTo>
                  <a:pt x="73" y="113"/>
                </a:lnTo>
                <a:lnTo>
                  <a:pt x="73" y="111"/>
                </a:lnTo>
                <a:lnTo>
                  <a:pt x="73" y="101"/>
                </a:lnTo>
                <a:lnTo>
                  <a:pt x="70" y="99"/>
                </a:lnTo>
                <a:lnTo>
                  <a:pt x="68" y="97"/>
                </a:lnTo>
                <a:lnTo>
                  <a:pt x="66" y="97"/>
                </a:lnTo>
                <a:lnTo>
                  <a:pt x="63" y="94"/>
                </a:lnTo>
                <a:lnTo>
                  <a:pt x="56" y="94"/>
                </a:lnTo>
                <a:lnTo>
                  <a:pt x="54" y="92"/>
                </a:lnTo>
                <a:lnTo>
                  <a:pt x="49" y="92"/>
                </a:lnTo>
                <a:lnTo>
                  <a:pt x="49" y="92"/>
                </a:lnTo>
                <a:close/>
              </a:path>
              <a:path w="120" h="707">
                <a:moveTo>
                  <a:pt x="51" y="75"/>
                </a:moveTo>
                <a:lnTo>
                  <a:pt x="49" y="78"/>
                </a:lnTo>
                <a:lnTo>
                  <a:pt x="49" y="80"/>
                </a:lnTo>
                <a:lnTo>
                  <a:pt x="46" y="80"/>
                </a:lnTo>
                <a:lnTo>
                  <a:pt x="44" y="82"/>
                </a:lnTo>
                <a:lnTo>
                  <a:pt x="41" y="85"/>
                </a:lnTo>
                <a:lnTo>
                  <a:pt x="39" y="87"/>
                </a:lnTo>
                <a:lnTo>
                  <a:pt x="37" y="90"/>
                </a:lnTo>
                <a:lnTo>
                  <a:pt x="34" y="90"/>
                </a:lnTo>
                <a:lnTo>
                  <a:pt x="32" y="92"/>
                </a:lnTo>
                <a:lnTo>
                  <a:pt x="30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7"/>
                </a:lnTo>
                <a:lnTo>
                  <a:pt x="37" y="94"/>
                </a:lnTo>
                <a:lnTo>
                  <a:pt x="39" y="94"/>
                </a:lnTo>
                <a:lnTo>
                  <a:pt x="41" y="92"/>
                </a:lnTo>
                <a:lnTo>
                  <a:pt x="44" y="90"/>
                </a:lnTo>
                <a:lnTo>
                  <a:pt x="46" y="87"/>
                </a:lnTo>
                <a:lnTo>
                  <a:pt x="49" y="85"/>
                </a:lnTo>
                <a:lnTo>
                  <a:pt x="51" y="85"/>
                </a:lnTo>
                <a:lnTo>
                  <a:pt x="54" y="82"/>
                </a:lnTo>
                <a:lnTo>
                  <a:pt x="56" y="80"/>
                </a:lnTo>
                <a:lnTo>
                  <a:pt x="58" y="78"/>
                </a:lnTo>
                <a:lnTo>
                  <a:pt x="61" y="75"/>
                </a:lnTo>
                <a:lnTo>
                  <a:pt x="51" y="75"/>
                </a:lnTo>
                <a:lnTo>
                  <a:pt x="51" y="75"/>
                </a:lnTo>
                <a:close/>
              </a:path>
              <a:path w="120" h="707">
                <a:moveTo>
                  <a:pt x="39" y="37"/>
                </a:moveTo>
                <a:lnTo>
                  <a:pt x="37" y="39"/>
                </a:lnTo>
                <a:lnTo>
                  <a:pt x="37" y="44"/>
                </a:lnTo>
                <a:lnTo>
                  <a:pt x="34" y="46"/>
                </a:lnTo>
                <a:lnTo>
                  <a:pt x="34" y="49"/>
                </a:lnTo>
                <a:lnTo>
                  <a:pt x="32" y="53"/>
                </a:lnTo>
                <a:lnTo>
                  <a:pt x="30" y="56"/>
                </a:lnTo>
                <a:lnTo>
                  <a:pt x="30" y="58"/>
                </a:lnTo>
                <a:lnTo>
                  <a:pt x="27" y="61"/>
                </a:lnTo>
                <a:lnTo>
                  <a:pt x="25" y="65"/>
                </a:lnTo>
                <a:lnTo>
                  <a:pt x="25" y="70"/>
                </a:lnTo>
                <a:lnTo>
                  <a:pt x="27" y="68"/>
                </a:lnTo>
                <a:lnTo>
                  <a:pt x="30" y="65"/>
                </a:lnTo>
                <a:lnTo>
                  <a:pt x="30" y="63"/>
                </a:lnTo>
                <a:lnTo>
                  <a:pt x="32" y="61"/>
                </a:lnTo>
                <a:lnTo>
                  <a:pt x="34" y="58"/>
                </a:lnTo>
                <a:lnTo>
                  <a:pt x="37" y="56"/>
                </a:lnTo>
                <a:lnTo>
                  <a:pt x="37" y="51"/>
                </a:lnTo>
                <a:lnTo>
                  <a:pt x="39" y="49"/>
                </a:lnTo>
                <a:lnTo>
                  <a:pt x="41" y="46"/>
                </a:lnTo>
                <a:lnTo>
                  <a:pt x="41" y="41"/>
                </a:lnTo>
                <a:lnTo>
                  <a:pt x="44" y="39"/>
                </a:lnTo>
                <a:lnTo>
                  <a:pt x="39" y="37"/>
                </a:lnTo>
                <a:lnTo>
                  <a:pt x="39" y="37"/>
                </a:lnTo>
                <a:close/>
              </a:path>
              <a:path w="120" h="707">
                <a:moveTo>
                  <a:pt x="90" y="34"/>
                </a:moveTo>
                <a:lnTo>
                  <a:pt x="78" y="34"/>
                </a:lnTo>
                <a:lnTo>
                  <a:pt x="75" y="37"/>
                </a:lnTo>
                <a:lnTo>
                  <a:pt x="75" y="39"/>
                </a:lnTo>
                <a:lnTo>
                  <a:pt x="73" y="44"/>
                </a:lnTo>
                <a:lnTo>
                  <a:pt x="70" y="46"/>
                </a:lnTo>
                <a:lnTo>
                  <a:pt x="70" y="49"/>
                </a:lnTo>
                <a:lnTo>
                  <a:pt x="68" y="53"/>
                </a:lnTo>
                <a:lnTo>
                  <a:pt x="66" y="56"/>
                </a:lnTo>
                <a:lnTo>
                  <a:pt x="66" y="58"/>
                </a:lnTo>
                <a:lnTo>
                  <a:pt x="63" y="61"/>
                </a:lnTo>
                <a:lnTo>
                  <a:pt x="61" y="63"/>
                </a:lnTo>
                <a:lnTo>
                  <a:pt x="68" y="65"/>
                </a:lnTo>
                <a:lnTo>
                  <a:pt x="70" y="63"/>
                </a:lnTo>
                <a:lnTo>
                  <a:pt x="73" y="58"/>
                </a:lnTo>
                <a:lnTo>
                  <a:pt x="75" y="56"/>
                </a:lnTo>
                <a:lnTo>
                  <a:pt x="75" y="53"/>
                </a:lnTo>
                <a:lnTo>
                  <a:pt x="78" y="51"/>
                </a:lnTo>
                <a:lnTo>
                  <a:pt x="80" y="46"/>
                </a:lnTo>
                <a:lnTo>
                  <a:pt x="82" y="44"/>
                </a:lnTo>
                <a:lnTo>
                  <a:pt x="82" y="41"/>
                </a:lnTo>
                <a:lnTo>
                  <a:pt x="85" y="39"/>
                </a:lnTo>
                <a:lnTo>
                  <a:pt x="90" y="34"/>
                </a:lnTo>
                <a:lnTo>
                  <a:pt x="90" y="34"/>
                </a:lnTo>
                <a:close/>
              </a:path>
              <a:path w="120" h="707">
                <a:moveTo>
                  <a:pt x="80" y="25"/>
                </a:moveTo>
                <a:lnTo>
                  <a:pt x="78" y="32"/>
                </a:lnTo>
                <a:lnTo>
                  <a:pt x="41" y="32"/>
                </a:lnTo>
                <a:lnTo>
                  <a:pt x="39" y="37"/>
                </a:lnTo>
                <a:lnTo>
                  <a:pt x="44" y="39"/>
                </a:lnTo>
                <a:lnTo>
                  <a:pt x="46" y="44"/>
                </a:lnTo>
                <a:lnTo>
                  <a:pt x="46" y="46"/>
                </a:lnTo>
                <a:lnTo>
                  <a:pt x="49" y="51"/>
                </a:lnTo>
                <a:lnTo>
                  <a:pt x="49" y="53"/>
                </a:lnTo>
                <a:lnTo>
                  <a:pt x="51" y="56"/>
                </a:lnTo>
                <a:lnTo>
                  <a:pt x="54" y="61"/>
                </a:lnTo>
                <a:lnTo>
                  <a:pt x="54" y="63"/>
                </a:lnTo>
                <a:lnTo>
                  <a:pt x="56" y="65"/>
                </a:lnTo>
                <a:lnTo>
                  <a:pt x="56" y="70"/>
                </a:lnTo>
                <a:lnTo>
                  <a:pt x="54" y="73"/>
                </a:lnTo>
                <a:lnTo>
                  <a:pt x="51" y="75"/>
                </a:lnTo>
                <a:lnTo>
                  <a:pt x="61" y="75"/>
                </a:lnTo>
                <a:lnTo>
                  <a:pt x="63" y="78"/>
                </a:lnTo>
                <a:lnTo>
                  <a:pt x="66" y="80"/>
                </a:lnTo>
                <a:lnTo>
                  <a:pt x="68" y="82"/>
                </a:lnTo>
                <a:lnTo>
                  <a:pt x="68" y="85"/>
                </a:lnTo>
                <a:lnTo>
                  <a:pt x="70" y="87"/>
                </a:lnTo>
                <a:lnTo>
                  <a:pt x="73" y="87"/>
                </a:lnTo>
                <a:lnTo>
                  <a:pt x="75" y="90"/>
                </a:lnTo>
                <a:lnTo>
                  <a:pt x="78" y="92"/>
                </a:lnTo>
                <a:lnTo>
                  <a:pt x="80" y="94"/>
                </a:lnTo>
                <a:lnTo>
                  <a:pt x="82" y="94"/>
                </a:lnTo>
                <a:lnTo>
                  <a:pt x="87" y="97"/>
                </a:lnTo>
                <a:lnTo>
                  <a:pt x="90" y="99"/>
                </a:lnTo>
                <a:lnTo>
                  <a:pt x="92" y="99"/>
                </a:lnTo>
                <a:lnTo>
                  <a:pt x="94" y="101"/>
                </a:lnTo>
                <a:lnTo>
                  <a:pt x="94" y="99"/>
                </a:lnTo>
                <a:lnTo>
                  <a:pt x="97" y="97"/>
                </a:lnTo>
                <a:lnTo>
                  <a:pt x="99" y="94"/>
                </a:lnTo>
                <a:lnTo>
                  <a:pt x="101" y="94"/>
                </a:lnTo>
                <a:lnTo>
                  <a:pt x="104" y="92"/>
                </a:lnTo>
                <a:lnTo>
                  <a:pt x="104" y="90"/>
                </a:lnTo>
                <a:lnTo>
                  <a:pt x="101" y="90"/>
                </a:lnTo>
                <a:lnTo>
                  <a:pt x="99" y="90"/>
                </a:lnTo>
                <a:lnTo>
                  <a:pt x="94" y="87"/>
                </a:lnTo>
                <a:lnTo>
                  <a:pt x="90" y="87"/>
                </a:lnTo>
                <a:lnTo>
                  <a:pt x="87" y="85"/>
                </a:lnTo>
                <a:lnTo>
                  <a:pt x="85" y="85"/>
                </a:lnTo>
                <a:lnTo>
                  <a:pt x="82" y="82"/>
                </a:lnTo>
                <a:lnTo>
                  <a:pt x="80" y="82"/>
                </a:lnTo>
                <a:lnTo>
                  <a:pt x="78" y="80"/>
                </a:lnTo>
                <a:lnTo>
                  <a:pt x="75" y="78"/>
                </a:lnTo>
                <a:lnTo>
                  <a:pt x="73" y="75"/>
                </a:lnTo>
                <a:lnTo>
                  <a:pt x="70" y="75"/>
                </a:lnTo>
                <a:lnTo>
                  <a:pt x="68" y="73"/>
                </a:lnTo>
                <a:lnTo>
                  <a:pt x="66" y="70"/>
                </a:lnTo>
                <a:lnTo>
                  <a:pt x="68" y="68"/>
                </a:lnTo>
                <a:lnTo>
                  <a:pt x="68" y="65"/>
                </a:lnTo>
                <a:lnTo>
                  <a:pt x="61" y="63"/>
                </a:lnTo>
                <a:lnTo>
                  <a:pt x="58" y="61"/>
                </a:lnTo>
                <a:lnTo>
                  <a:pt x="58" y="58"/>
                </a:lnTo>
                <a:lnTo>
                  <a:pt x="56" y="56"/>
                </a:lnTo>
                <a:lnTo>
                  <a:pt x="54" y="53"/>
                </a:lnTo>
                <a:lnTo>
                  <a:pt x="54" y="49"/>
                </a:lnTo>
                <a:lnTo>
                  <a:pt x="51" y="46"/>
                </a:lnTo>
                <a:lnTo>
                  <a:pt x="49" y="44"/>
                </a:lnTo>
                <a:lnTo>
                  <a:pt x="49" y="39"/>
                </a:lnTo>
                <a:lnTo>
                  <a:pt x="46" y="34"/>
                </a:lnTo>
                <a:lnTo>
                  <a:pt x="90" y="34"/>
                </a:lnTo>
                <a:lnTo>
                  <a:pt x="80" y="25"/>
                </a:lnTo>
                <a:lnTo>
                  <a:pt x="80" y="25"/>
                </a:lnTo>
                <a:close/>
              </a:path>
              <a:path w="120" h="707">
                <a:moveTo>
                  <a:pt x="46" y="13"/>
                </a:moveTo>
                <a:lnTo>
                  <a:pt x="46" y="15"/>
                </a:lnTo>
                <a:lnTo>
                  <a:pt x="44" y="18"/>
                </a:lnTo>
                <a:lnTo>
                  <a:pt x="44" y="25"/>
                </a:lnTo>
                <a:lnTo>
                  <a:pt x="41" y="27"/>
                </a:lnTo>
                <a:lnTo>
                  <a:pt x="41" y="32"/>
                </a:lnTo>
                <a:lnTo>
                  <a:pt x="49" y="32"/>
                </a:lnTo>
                <a:lnTo>
                  <a:pt x="49" y="27"/>
                </a:lnTo>
                <a:lnTo>
                  <a:pt x="51" y="25"/>
                </a:lnTo>
                <a:lnTo>
                  <a:pt x="54" y="20"/>
                </a:lnTo>
                <a:lnTo>
                  <a:pt x="56" y="18"/>
                </a:lnTo>
                <a:lnTo>
                  <a:pt x="46" y="13"/>
                </a:lnTo>
                <a:lnTo>
                  <a:pt x="46" y="13"/>
                </a:lnTo>
                <a:close/>
              </a:path>
              <a:path w="120" h="707">
                <a:moveTo>
                  <a:pt x="8" y="10"/>
                </a:moveTo>
                <a:lnTo>
                  <a:pt x="10" y="15"/>
                </a:lnTo>
                <a:lnTo>
                  <a:pt x="10" y="150"/>
                </a:lnTo>
                <a:lnTo>
                  <a:pt x="18" y="147"/>
                </a:lnTo>
                <a:lnTo>
                  <a:pt x="18" y="104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18" y="101"/>
                </a:lnTo>
                <a:lnTo>
                  <a:pt x="18" y="13"/>
                </a:lnTo>
                <a:lnTo>
                  <a:pt x="106" y="13"/>
                </a:lnTo>
                <a:lnTo>
                  <a:pt x="8" y="10"/>
                </a:lnTo>
                <a:lnTo>
                  <a:pt x="8" y="10"/>
                </a:lnTo>
                <a:close/>
              </a:path>
              <a:path w="120" h="707">
                <a:moveTo>
                  <a:pt x="8" y="1"/>
                </a:moveTo>
                <a:lnTo>
                  <a:pt x="8" y="10"/>
                </a:lnTo>
                <a:lnTo>
                  <a:pt x="106" y="13"/>
                </a:lnTo>
                <a:lnTo>
                  <a:pt x="106" y="147"/>
                </a:lnTo>
                <a:lnTo>
                  <a:pt x="18" y="147"/>
                </a:lnTo>
                <a:lnTo>
                  <a:pt x="10" y="150"/>
                </a:lnTo>
                <a:lnTo>
                  <a:pt x="10" y="157"/>
                </a:lnTo>
                <a:lnTo>
                  <a:pt x="8" y="161"/>
                </a:lnTo>
                <a:lnTo>
                  <a:pt x="8" y="169"/>
                </a:lnTo>
                <a:lnTo>
                  <a:pt x="18" y="164"/>
                </a:lnTo>
                <a:lnTo>
                  <a:pt x="18" y="152"/>
                </a:lnTo>
                <a:lnTo>
                  <a:pt x="106" y="152"/>
                </a:lnTo>
                <a:lnTo>
                  <a:pt x="114" y="150"/>
                </a:lnTo>
                <a:lnTo>
                  <a:pt x="114" y="15"/>
                </a:lnTo>
                <a:lnTo>
                  <a:pt x="118" y="10"/>
                </a:lnTo>
                <a:lnTo>
                  <a:pt x="18" y="8"/>
                </a:lnTo>
                <a:lnTo>
                  <a:pt x="8" y="1"/>
                </a:lnTo>
                <a:lnTo>
                  <a:pt x="8" y="1"/>
                </a:lnTo>
                <a:close/>
              </a:path>
              <a:path w="120" h="707">
                <a:moveTo>
                  <a:pt x="109" y="1"/>
                </a:moveTo>
                <a:lnTo>
                  <a:pt x="104" y="8"/>
                </a:lnTo>
                <a:lnTo>
                  <a:pt x="18" y="8"/>
                </a:lnTo>
                <a:lnTo>
                  <a:pt x="118" y="10"/>
                </a:lnTo>
                <a:lnTo>
                  <a:pt x="109" y="1"/>
                </a:lnTo>
                <a:lnTo>
                  <a:pt x="109" y="1"/>
                </a:lnTo>
                <a:close/>
              </a:path>
              <a:path w="120" h="707">
                <a:moveTo>
                  <a:pt x="39" y="689"/>
                </a:moveTo>
                <a:lnTo>
                  <a:pt x="39" y="706"/>
                </a:lnTo>
                <a:lnTo>
                  <a:pt x="49" y="701"/>
                </a:lnTo>
                <a:lnTo>
                  <a:pt x="49" y="692"/>
                </a:lnTo>
                <a:lnTo>
                  <a:pt x="101" y="692"/>
                </a:lnTo>
                <a:lnTo>
                  <a:pt x="39" y="689"/>
                </a:lnTo>
                <a:lnTo>
                  <a:pt x="39" y="689"/>
                </a:lnTo>
                <a:close/>
              </a:path>
              <a:path w="120" h="707">
                <a:moveTo>
                  <a:pt x="30" y="649"/>
                </a:moveTo>
                <a:lnTo>
                  <a:pt x="30" y="651"/>
                </a:lnTo>
                <a:lnTo>
                  <a:pt x="27" y="651"/>
                </a:lnTo>
                <a:lnTo>
                  <a:pt x="25" y="653"/>
                </a:lnTo>
                <a:lnTo>
                  <a:pt x="22" y="656"/>
                </a:lnTo>
                <a:lnTo>
                  <a:pt x="18" y="656"/>
                </a:lnTo>
                <a:lnTo>
                  <a:pt x="15" y="658"/>
                </a:lnTo>
                <a:lnTo>
                  <a:pt x="13" y="661"/>
                </a:lnTo>
                <a:lnTo>
                  <a:pt x="10" y="661"/>
                </a:lnTo>
                <a:lnTo>
                  <a:pt x="8" y="663"/>
                </a:lnTo>
                <a:lnTo>
                  <a:pt x="6" y="665"/>
                </a:lnTo>
                <a:lnTo>
                  <a:pt x="3" y="665"/>
                </a:lnTo>
                <a:lnTo>
                  <a:pt x="1" y="668"/>
                </a:lnTo>
                <a:lnTo>
                  <a:pt x="1" y="670"/>
                </a:lnTo>
                <a:lnTo>
                  <a:pt x="3" y="668"/>
                </a:lnTo>
                <a:lnTo>
                  <a:pt x="10" y="668"/>
                </a:lnTo>
                <a:lnTo>
                  <a:pt x="13" y="665"/>
                </a:lnTo>
                <a:lnTo>
                  <a:pt x="15" y="665"/>
                </a:lnTo>
                <a:lnTo>
                  <a:pt x="18" y="663"/>
                </a:lnTo>
                <a:lnTo>
                  <a:pt x="20" y="663"/>
                </a:lnTo>
                <a:lnTo>
                  <a:pt x="22" y="661"/>
                </a:lnTo>
                <a:lnTo>
                  <a:pt x="25" y="658"/>
                </a:lnTo>
                <a:lnTo>
                  <a:pt x="27" y="658"/>
                </a:lnTo>
                <a:lnTo>
                  <a:pt x="30" y="656"/>
                </a:lnTo>
                <a:lnTo>
                  <a:pt x="32" y="656"/>
                </a:lnTo>
                <a:lnTo>
                  <a:pt x="34" y="653"/>
                </a:lnTo>
                <a:lnTo>
                  <a:pt x="37" y="651"/>
                </a:lnTo>
                <a:lnTo>
                  <a:pt x="39" y="649"/>
                </a:lnTo>
                <a:lnTo>
                  <a:pt x="30" y="649"/>
                </a:lnTo>
                <a:lnTo>
                  <a:pt x="30" y="649"/>
                </a:lnTo>
                <a:close/>
              </a:path>
              <a:path w="120" h="707">
                <a:moveTo>
                  <a:pt x="37" y="641"/>
                </a:moveTo>
                <a:lnTo>
                  <a:pt x="34" y="644"/>
                </a:lnTo>
                <a:lnTo>
                  <a:pt x="32" y="646"/>
                </a:lnTo>
                <a:lnTo>
                  <a:pt x="30" y="649"/>
                </a:lnTo>
                <a:lnTo>
                  <a:pt x="39" y="649"/>
                </a:lnTo>
                <a:lnTo>
                  <a:pt x="39" y="673"/>
                </a:lnTo>
                <a:lnTo>
                  <a:pt x="39" y="689"/>
                </a:lnTo>
                <a:lnTo>
                  <a:pt x="101" y="692"/>
                </a:lnTo>
                <a:lnTo>
                  <a:pt x="101" y="704"/>
                </a:lnTo>
                <a:lnTo>
                  <a:pt x="111" y="697"/>
                </a:lnTo>
                <a:lnTo>
                  <a:pt x="111" y="689"/>
                </a:lnTo>
                <a:lnTo>
                  <a:pt x="49" y="687"/>
                </a:lnTo>
                <a:lnTo>
                  <a:pt x="49" y="644"/>
                </a:lnTo>
                <a:lnTo>
                  <a:pt x="101" y="644"/>
                </a:lnTo>
                <a:lnTo>
                  <a:pt x="37" y="641"/>
                </a:lnTo>
                <a:lnTo>
                  <a:pt x="37" y="641"/>
                </a:lnTo>
                <a:close/>
              </a:path>
              <a:path w="120" h="707">
                <a:moveTo>
                  <a:pt x="106" y="632"/>
                </a:moveTo>
                <a:lnTo>
                  <a:pt x="101" y="639"/>
                </a:lnTo>
                <a:lnTo>
                  <a:pt x="54" y="639"/>
                </a:lnTo>
                <a:lnTo>
                  <a:pt x="39" y="641"/>
                </a:lnTo>
                <a:lnTo>
                  <a:pt x="37" y="641"/>
                </a:lnTo>
                <a:lnTo>
                  <a:pt x="101" y="644"/>
                </a:lnTo>
                <a:lnTo>
                  <a:pt x="101" y="687"/>
                </a:lnTo>
                <a:lnTo>
                  <a:pt x="49" y="687"/>
                </a:lnTo>
                <a:lnTo>
                  <a:pt x="111" y="689"/>
                </a:lnTo>
                <a:lnTo>
                  <a:pt x="111" y="682"/>
                </a:lnTo>
                <a:lnTo>
                  <a:pt x="109" y="677"/>
                </a:lnTo>
                <a:lnTo>
                  <a:pt x="109" y="646"/>
                </a:lnTo>
                <a:lnTo>
                  <a:pt x="114" y="641"/>
                </a:lnTo>
                <a:lnTo>
                  <a:pt x="106" y="632"/>
                </a:lnTo>
                <a:lnTo>
                  <a:pt x="106" y="632"/>
                </a:lnTo>
                <a:close/>
              </a:path>
              <a:path w="120" h="707">
                <a:moveTo>
                  <a:pt x="39" y="632"/>
                </a:moveTo>
                <a:lnTo>
                  <a:pt x="39" y="641"/>
                </a:lnTo>
                <a:lnTo>
                  <a:pt x="54" y="639"/>
                </a:lnTo>
                <a:lnTo>
                  <a:pt x="56" y="637"/>
                </a:lnTo>
                <a:lnTo>
                  <a:pt x="46" y="637"/>
                </a:lnTo>
                <a:lnTo>
                  <a:pt x="39" y="632"/>
                </a:lnTo>
                <a:lnTo>
                  <a:pt x="39" y="632"/>
                </a:lnTo>
                <a:close/>
              </a:path>
              <a:path w="120" h="707">
                <a:moveTo>
                  <a:pt x="30" y="591"/>
                </a:moveTo>
                <a:lnTo>
                  <a:pt x="27" y="593"/>
                </a:lnTo>
                <a:lnTo>
                  <a:pt x="25" y="596"/>
                </a:lnTo>
                <a:lnTo>
                  <a:pt x="22" y="598"/>
                </a:lnTo>
                <a:lnTo>
                  <a:pt x="20" y="601"/>
                </a:lnTo>
                <a:lnTo>
                  <a:pt x="20" y="603"/>
                </a:lnTo>
                <a:lnTo>
                  <a:pt x="18" y="608"/>
                </a:lnTo>
                <a:lnTo>
                  <a:pt x="15" y="608"/>
                </a:lnTo>
                <a:lnTo>
                  <a:pt x="13" y="610"/>
                </a:lnTo>
                <a:lnTo>
                  <a:pt x="10" y="613"/>
                </a:lnTo>
                <a:lnTo>
                  <a:pt x="8" y="615"/>
                </a:lnTo>
                <a:lnTo>
                  <a:pt x="10" y="618"/>
                </a:lnTo>
                <a:lnTo>
                  <a:pt x="13" y="618"/>
                </a:lnTo>
                <a:lnTo>
                  <a:pt x="13" y="615"/>
                </a:lnTo>
                <a:lnTo>
                  <a:pt x="15" y="613"/>
                </a:lnTo>
                <a:lnTo>
                  <a:pt x="18" y="610"/>
                </a:lnTo>
                <a:lnTo>
                  <a:pt x="20" y="610"/>
                </a:lnTo>
                <a:lnTo>
                  <a:pt x="22" y="608"/>
                </a:lnTo>
                <a:lnTo>
                  <a:pt x="25" y="605"/>
                </a:lnTo>
                <a:lnTo>
                  <a:pt x="27" y="603"/>
                </a:lnTo>
                <a:lnTo>
                  <a:pt x="27" y="601"/>
                </a:lnTo>
                <a:lnTo>
                  <a:pt x="30" y="598"/>
                </a:lnTo>
                <a:lnTo>
                  <a:pt x="32" y="596"/>
                </a:lnTo>
                <a:lnTo>
                  <a:pt x="34" y="593"/>
                </a:lnTo>
                <a:lnTo>
                  <a:pt x="34" y="591"/>
                </a:lnTo>
                <a:lnTo>
                  <a:pt x="30" y="591"/>
                </a:lnTo>
                <a:lnTo>
                  <a:pt x="30" y="591"/>
                </a:lnTo>
                <a:close/>
              </a:path>
              <a:path w="120" h="707">
                <a:moveTo>
                  <a:pt x="111" y="570"/>
                </a:moveTo>
                <a:lnTo>
                  <a:pt x="94" y="572"/>
                </a:lnTo>
                <a:lnTo>
                  <a:pt x="92" y="577"/>
                </a:lnTo>
                <a:lnTo>
                  <a:pt x="92" y="579"/>
                </a:lnTo>
                <a:lnTo>
                  <a:pt x="90" y="581"/>
                </a:lnTo>
                <a:lnTo>
                  <a:pt x="87" y="584"/>
                </a:lnTo>
                <a:lnTo>
                  <a:pt x="87" y="586"/>
                </a:lnTo>
                <a:lnTo>
                  <a:pt x="85" y="591"/>
                </a:lnTo>
                <a:lnTo>
                  <a:pt x="82" y="593"/>
                </a:lnTo>
                <a:lnTo>
                  <a:pt x="80" y="596"/>
                </a:lnTo>
                <a:lnTo>
                  <a:pt x="78" y="598"/>
                </a:lnTo>
                <a:lnTo>
                  <a:pt x="78" y="601"/>
                </a:lnTo>
                <a:lnTo>
                  <a:pt x="75" y="603"/>
                </a:lnTo>
                <a:lnTo>
                  <a:pt x="73" y="605"/>
                </a:lnTo>
                <a:lnTo>
                  <a:pt x="73" y="608"/>
                </a:lnTo>
                <a:lnTo>
                  <a:pt x="70" y="610"/>
                </a:lnTo>
                <a:lnTo>
                  <a:pt x="68" y="613"/>
                </a:lnTo>
                <a:lnTo>
                  <a:pt x="66" y="615"/>
                </a:lnTo>
                <a:lnTo>
                  <a:pt x="63" y="618"/>
                </a:lnTo>
                <a:lnTo>
                  <a:pt x="61" y="620"/>
                </a:lnTo>
                <a:lnTo>
                  <a:pt x="58" y="622"/>
                </a:lnTo>
                <a:lnTo>
                  <a:pt x="56" y="625"/>
                </a:lnTo>
                <a:lnTo>
                  <a:pt x="54" y="627"/>
                </a:lnTo>
                <a:lnTo>
                  <a:pt x="51" y="630"/>
                </a:lnTo>
                <a:lnTo>
                  <a:pt x="51" y="632"/>
                </a:lnTo>
                <a:lnTo>
                  <a:pt x="49" y="634"/>
                </a:lnTo>
                <a:lnTo>
                  <a:pt x="46" y="637"/>
                </a:lnTo>
                <a:lnTo>
                  <a:pt x="56" y="637"/>
                </a:lnTo>
                <a:lnTo>
                  <a:pt x="58" y="634"/>
                </a:lnTo>
                <a:lnTo>
                  <a:pt x="61" y="632"/>
                </a:lnTo>
                <a:lnTo>
                  <a:pt x="63" y="630"/>
                </a:lnTo>
                <a:lnTo>
                  <a:pt x="66" y="627"/>
                </a:lnTo>
                <a:lnTo>
                  <a:pt x="68" y="625"/>
                </a:lnTo>
                <a:lnTo>
                  <a:pt x="70" y="622"/>
                </a:lnTo>
                <a:lnTo>
                  <a:pt x="73" y="620"/>
                </a:lnTo>
                <a:lnTo>
                  <a:pt x="75" y="618"/>
                </a:lnTo>
                <a:lnTo>
                  <a:pt x="78" y="615"/>
                </a:lnTo>
                <a:lnTo>
                  <a:pt x="80" y="613"/>
                </a:lnTo>
                <a:lnTo>
                  <a:pt x="80" y="610"/>
                </a:lnTo>
                <a:lnTo>
                  <a:pt x="82" y="608"/>
                </a:lnTo>
                <a:lnTo>
                  <a:pt x="85" y="605"/>
                </a:lnTo>
                <a:lnTo>
                  <a:pt x="87" y="603"/>
                </a:lnTo>
                <a:lnTo>
                  <a:pt x="87" y="601"/>
                </a:lnTo>
                <a:lnTo>
                  <a:pt x="90" y="598"/>
                </a:lnTo>
                <a:lnTo>
                  <a:pt x="92" y="596"/>
                </a:lnTo>
                <a:lnTo>
                  <a:pt x="94" y="593"/>
                </a:lnTo>
                <a:lnTo>
                  <a:pt x="94" y="591"/>
                </a:lnTo>
                <a:lnTo>
                  <a:pt x="97" y="586"/>
                </a:lnTo>
                <a:lnTo>
                  <a:pt x="99" y="584"/>
                </a:lnTo>
                <a:lnTo>
                  <a:pt x="101" y="581"/>
                </a:lnTo>
                <a:lnTo>
                  <a:pt x="101" y="577"/>
                </a:lnTo>
                <a:lnTo>
                  <a:pt x="104" y="574"/>
                </a:lnTo>
                <a:lnTo>
                  <a:pt x="111" y="570"/>
                </a:lnTo>
                <a:lnTo>
                  <a:pt x="111" y="570"/>
                </a:lnTo>
                <a:close/>
              </a:path>
              <a:path w="120" h="707">
                <a:moveTo>
                  <a:pt x="99" y="558"/>
                </a:moveTo>
                <a:lnTo>
                  <a:pt x="94" y="567"/>
                </a:lnTo>
                <a:lnTo>
                  <a:pt x="49" y="567"/>
                </a:lnTo>
                <a:lnTo>
                  <a:pt x="39" y="570"/>
                </a:lnTo>
                <a:lnTo>
                  <a:pt x="39" y="572"/>
                </a:lnTo>
                <a:lnTo>
                  <a:pt x="37" y="577"/>
                </a:lnTo>
                <a:lnTo>
                  <a:pt x="34" y="579"/>
                </a:lnTo>
                <a:lnTo>
                  <a:pt x="34" y="581"/>
                </a:lnTo>
                <a:lnTo>
                  <a:pt x="32" y="584"/>
                </a:lnTo>
                <a:lnTo>
                  <a:pt x="30" y="586"/>
                </a:lnTo>
                <a:lnTo>
                  <a:pt x="30" y="591"/>
                </a:lnTo>
                <a:lnTo>
                  <a:pt x="34" y="591"/>
                </a:lnTo>
                <a:lnTo>
                  <a:pt x="37" y="593"/>
                </a:lnTo>
                <a:lnTo>
                  <a:pt x="39" y="596"/>
                </a:lnTo>
                <a:lnTo>
                  <a:pt x="41" y="601"/>
                </a:lnTo>
                <a:lnTo>
                  <a:pt x="44" y="603"/>
                </a:lnTo>
                <a:lnTo>
                  <a:pt x="44" y="605"/>
                </a:lnTo>
                <a:lnTo>
                  <a:pt x="46" y="608"/>
                </a:lnTo>
                <a:lnTo>
                  <a:pt x="46" y="610"/>
                </a:lnTo>
                <a:lnTo>
                  <a:pt x="49" y="613"/>
                </a:lnTo>
                <a:lnTo>
                  <a:pt x="49" y="615"/>
                </a:lnTo>
                <a:lnTo>
                  <a:pt x="51" y="618"/>
                </a:lnTo>
                <a:lnTo>
                  <a:pt x="54" y="618"/>
                </a:lnTo>
                <a:lnTo>
                  <a:pt x="56" y="615"/>
                </a:lnTo>
                <a:lnTo>
                  <a:pt x="56" y="608"/>
                </a:lnTo>
                <a:lnTo>
                  <a:pt x="56" y="603"/>
                </a:lnTo>
                <a:lnTo>
                  <a:pt x="54" y="601"/>
                </a:lnTo>
                <a:lnTo>
                  <a:pt x="51" y="598"/>
                </a:lnTo>
                <a:lnTo>
                  <a:pt x="49" y="596"/>
                </a:lnTo>
                <a:lnTo>
                  <a:pt x="46" y="593"/>
                </a:lnTo>
                <a:lnTo>
                  <a:pt x="44" y="593"/>
                </a:lnTo>
                <a:lnTo>
                  <a:pt x="39" y="591"/>
                </a:lnTo>
                <a:lnTo>
                  <a:pt x="37" y="589"/>
                </a:lnTo>
                <a:lnTo>
                  <a:pt x="39" y="586"/>
                </a:lnTo>
                <a:lnTo>
                  <a:pt x="39" y="584"/>
                </a:lnTo>
                <a:lnTo>
                  <a:pt x="41" y="581"/>
                </a:lnTo>
                <a:lnTo>
                  <a:pt x="44" y="577"/>
                </a:lnTo>
                <a:lnTo>
                  <a:pt x="46" y="574"/>
                </a:lnTo>
                <a:lnTo>
                  <a:pt x="49" y="572"/>
                </a:lnTo>
                <a:lnTo>
                  <a:pt x="94" y="572"/>
                </a:lnTo>
                <a:lnTo>
                  <a:pt x="111" y="570"/>
                </a:lnTo>
                <a:lnTo>
                  <a:pt x="99" y="558"/>
                </a:lnTo>
                <a:lnTo>
                  <a:pt x="99" y="558"/>
                </a:lnTo>
                <a:close/>
              </a:path>
              <a:path w="120" h="707">
                <a:moveTo>
                  <a:pt x="51" y="538"/>
                </a:moveTo>
                <a:lnTo>
                  <a:pt x="49" y="543"/>
                </a:lnTo>
                <a:lnTo>
                  <a:pt x="49" y="545"/>
                </a:lnTo>
                <a:lnTo>
                  <a:pt x="46" y="550"/>
                </a:lnTo>
                <a:lnTo>
                  <a:pt x="46" y="555"/>
                </a:lnTo>
                <a:lnTo>
                  <a:pt x="44" y="560"/>
                </a:lnTo>
                <a:lnTo>
                  <a:pt x="41" y="562"/>
                </a:lnTo>
                <a:lnTo>
                  <a:pt x="41" y="565"/>
                </a:lnTo>
                <a:lnTo>
                  <a:pt x="39" y="570"/>
                </a:lnTo>
                <a:lnTo>
                  <a:pt x="49" y="567"/>
                </a:lnTo>
                <a:lnTo>
                  <a:pt x="51" y="565"/>
                </a:lnTo>
                <a:lnTo>
                  <a:pt x="51" y="562"/>
                </a:lnTo>
                <a:lnTo>
                  <a:pt x="54" y="560"/>
                </a:lnTo>
                <a:lnTo>
                  <a:pt x="54" y="558"/>
                </a:lnTo>
                <a:lnTo>
                  <a:pt x="56" y="553"/>
                </a:lnTo>
                <a:lnTo>
                  <a:pt x="63" y="550"/>
                </a:lnTo>
                <a:lnTo>
                  <a:pt x="51" y="538"/>
                </a:lnTo>
                <a:lnTo>
                  <a:pt x="51" y="538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02" name="path 12802"/>
          <p:cNvSpPr/>
          <p:nvPr/>
        </p:nvSpPr>
        <p:spPr>
          <a:xfrm>
            <a:off x="6041897" y="9543542"/>
            <a:ext cx="254507" cy="111251"/>
          </a:xfrm>
          <a:custGeom>
            <a:avLst/>
            <a:gdLst/>
            <a:ahLst/>
            <a:cxnLst/>
            <a:rect l="0" t="0" r="0" b="0"/>
            <a:pathLst>
              <a:path w="400" h="175">
                <a:moveTo>
                  <a:pt x="92" y="126"/>
                </a:moveTo>
                <a:lnTo>
                  <a:pt x="90" y="126"/>
                </a:lnTo>
                <a:lnTo>
                  <a:pt x="90" y="128"/>
                </a:lnTo>
                <a:lnTo>
                  <a:pt x="92" y="130"/>
                </a:lnTo>
                <a:lnTo>
                  <a:pt x="94" y="133"/>
                </a:lnTo>
                <a:lnTo>
                  <a:pt x="97" y="135"/>
                </a:lnTo>
                <a:lnTo>
                  <a:pt x="99" y="138"/>
                </a:lnTo>
                <a:lnTo>
                  <a:pt x="102" y="140"/>
                </a:lnTo>
                <a:lnTo>
                  <a:pt x="104" y="142"/>
                </a:lnTo>
                <a:lnTo>
                  <a:pt x="104" y="145"/>
                </a:lnTo>
                <a:lnTo>
                  <a:pt x="106" y="147"/>
                </a:lnTo>
                <a:lnTo>
                  <a:pt x="109" y="150"/>
                </a:lnTo>
                <a:lnTo>
                  <a:pt x="109" y="152"/>
                </a:lnTo>
                <a:lnTo>
                  <a:pt x="111" y="157"/>
                </a:lnTo>
                <a:lnTo>
                  <a:pt x="114" y="159"/>
                </a:lnTo>
                <a:lnTo>
                  <a:pt x="114" y="161"/>
                </a:lnTo>
                <a:lnTo>
                  <a:pt x="116" y="164"/>
                </a:lnTo>
                <a:lnTo>
                  <a:pt x="118" y="169"/>
                </a:lnTo>
                <a:lnTo>
                  <a:pt x="121" y="169"/>
                </a:lnTo>
                <a:lnTo>
                  <a:pt x="121" y="164"/>
                </a:lnTo>
                <a:lnTo>
                  <a:pt x="123" y="159"/>
                </a:lnTo>
                <a:lnTo>
                  <a:pt x="123" y="154"/>
                </a:lnTo>
                <a:lnTo>
                  <a:pt x="121" y="152"/>
                </a:lnTo>
                <a:lnTo>
                  <a:pt x="121" y="147"/>
                </a:lnTo>
                <a:lnTo>
                  <a:pt x="118" y="145"/>
                </a:lnTo>
                <a:lnTo>
                  <a:pt x="116" y="145"/>
                </a:lnTo>
                <a:lnTo>
                  <a:pt x="116" y="142"/>
                </a:lnTo>
                <a:lnTo>
                  <a:pt x="114" y="142"/>
                </a:lnTo>
                <a:lnTo>
                  <a:pt x="111" y="140"/>
                </a:lnTo>
                <a:lnTo>
                  <a:pt x="111" y="138"/>
                </a:lnTo>
                <a:lnTo>
                  <a:pt x="109" y="138"/>
                </a:lnTo>
                <a:lnTo>
                  <a:pt x="104" y="135"/>
                </a:lnTo>
                <a:lnTo>
                  <a:pt x="102" y="133"/>
                </a:lnTo>
                <a:lnTo>
                  <a:pt x="99" y="130"/>
                </a:lnTo>
                <a:lnTo>
                  <a:pt x="94" y="128"/>
                </a:lnTo>
                <a:lnTo>
                  <a:pt x="92" y="126"/>
                </a:lnTo>
                <a:lnTo>
                  <a:pt x="92" y="126"/>
                </a:lnTo>
                <a:close/>
              </a:path>
              <a:path w="400" h="175">
                <a:moveTo>
                  <a:pt x="54" y="104"/>
                </a:moveTo>
                <a:lnTo>
                  <a:pt x="32" y="113"/>
                </a:lnTo>
                <a:lnTo>
                  <a:pt x="42" y="113"/>
                </a:lnTo>
                <a:lnTo>
                  <a:pt x="46" y="111"/>
                </a:lnTo>
                <a:lnTo>
                  <a:pt x="49" y="109"/>
                </a:lnTo>
                <a:lnTo>
                  <a:pt x="54" y="106"/>
                </a:lnTo>
                <a:lnTo>
                  <a:pt x="54" y="104"/>
                </a:lnTo>
                <a:lnTo>
                  <a:pt x="54" y="104"/>
                </a:lnTo>
                <a:close/>
              </a:path>
              <a:path w="400" h="175">
                <a:moveTo>
                  <a:pt x="82" y="63"/>
                </a:moveTo>
                <a:lnTo>
                  <a:pt x="82" y="111"/>
                </a:lnTo>
                <a:lnTo>
                  <a:pt x="80" y="116"/>
                </a:lnTo>
                <a:lnTo>
                  <a:pt x="80" y="123"/>
                </a:lnTo>
                <a:lnTo>
                  <a:pt x="78" y="126"/>
                </a:lnTo>
                <a:lnTo>
                  <a:pt x="78" y="130"/>
                </a:lnTo>
                <a:lnTo>
                  <a:pt x="75" y="133"/>
                </a:lnTo>
                <a:lnTo>
                  <a:pt x="75" y="135"/>
                </a:lnTo>
                <a:lnTo>
                  <a:pt x="73" y="140"/>
                </a:lnTo>
                <a:lnTo>
                  <a:pt x="73" y="142"/>
                </a:lnTo>
                <a:lnTo>
                  <a:pt x="70" y="145"/>
                </a:lnTo>
                <a:lnTo>
                  <a:pt x="70" y="147"/>
                </a:lnTo>
                <a:lnTo>
                  <a:pt x="68" y="147"/>
                </a:lnTo>
                <a:lnTo>
                  <a:pt x="65" y="150"/>
                </a:lnTo>
                <a:lnTo>
                  <a:pt x="65" y="152"/>
                </a:lnTo>
                <a:lnTo>
                  <a:pt x="63" y="154"/>
                </a:lnTo>
                <a:lnTo>
                  <a:pt x="61" y="157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49" y="164"/>
                </a:lnTo>
                <a:lnTo>
                  <a:pt x="46" y="166"/>
                </a:lnTo>
                <a:lnTo>
                  <a:pt x="44" y="169"/>
                </a:lnTo>
                <a:lnTo>
                  <a:pt x="39" y="171"/>
                </a:lnTo>
                <a:lnTo>
                  <a:pt x="42" y="173"/>
                </a:lnTo>
                <a:lnTo>
                  <a:pt x="44" y="171"/>
                </a:lnTo>
                <a:lnTo>
                  <a:pt x="46" y="171"/>
                </a:lnTo>
                <a:lnTo>
                  <a:pt x="49" y="169"/>
                </a:lnTo>
                <a:lnTo>
                  <a:pt x="51" y="166"/>
                </a:lnTo>
                <a:lnTo>
                  <a:pt x="56" y="166"/>
                </a:lnTo>
                <a:lnTo>
                  <a:pt x="58" y="164"/>
                </a:lnTo>
                <a:lnTo>
                  <a:pt x="61" y="164"/>
                </a:lnTo>
                <a:lnTo>
                  <a:pt x="63" y="161"/>
                </a:lnTo>
                <a:lnTo>
                  <a:pt x="65" y="159"/>
                </a:lnTo>
                <a:lnTo>
                  <a:pt x="68" y="159"/>
                </a:lnTo>
                <a:lnTo>
                  <a:pt x="68" y="157"/>
                </a:lnTo>
                <a:lnTo>
                  <a:pt x="70" y="154"/>
                </a:lnTo>
                <a:lnTo>
                  <a:pt x="73" y="152"/>
                </a:lnTo>
                <a:lnTo>
                  <a:pt x="75" y="150"/>
                </a:lnTo>
                <a:lnTo>
                  <a:pt x="78" y="147"/>
                </a:lnTo>
                <a:lnTo>
                  <a:pt x="78" y="145"/>
                </a:lnTo>
                <a:lnTo>
                  <a:pt x="80" y="142"/>
                </a:lnTo>
                <a:lnTo>
                  <a:pt x="82" y="140"/>
                </a:lnTo>
                <a:lnTo>
                  <a:pt x="82" y="135"/>
                </a:lnTo>
                <a:lnTo>
                  <a:pt x="85" y="133"/>
                </a:lnTo>
                <a:lnTo>
                  <a:pt x="85" y="130"/>
                </a:lnTo>
                <a:lnTo>
                  <a:pt x="87" y="128"/>
                </a:lnTo>
                <a:lnTo>
                  <a:pt x="87" y="118"/>
                </a:lnTo>
                <a:lnTo>
                  <a:pt x="90" y="113"/>
                </a:lnTo>
                <a:lnTo>
                  <a:pt x="90" y="75"/>
                </a:lnTo>
                <a:lnTo>
                  <a:pt x="94" y="70"/>
                </a:lnTo>
                <a:lnTo>
                  <a:pt x="82" y="63"/>
                </a:lnTo>
                <a:lnTo>
                  <a:pt x="82" y="63"/>
                </a:lnTo>
                <a:close/>
              </a:path>
              <a:path w="400" h="175">
                <a:moveTo>
                  <a:pt x="56" y="49"/>
                </a:moveTo>
                <a:lnTo>
                  <a:pt x="58" y="51"/>
                </a:lnTo>
                <a:lnTo>
                  <a:pt x="58" y="121"/>
                </a:lnTo>
                <a:lnTo>
                  <a:pt x="56" y="123"/>
                </a:lnTo>
                <a:lnTo>
                  <a:pt x="56" y="130"/>
                </a:lnTo>
                <a:lnTo>
                  <a:pt x="65" y="123"/>
                </a:lnTo>
                <a:lnTo>
                  <a:pt x="65" y="49"/>
                </a:lnTo>
                <a:lnTo>
                  <a:pt x="109" y="49"/>
                </a:lnTo>
                <a:lnTo>
                  <a:pt x="56" y="49"/>
                </a:lnTo>
                <a:lnTo>
                  <a:pt x="56" y="49"/>
                </a:lnTo>
                <a:close/>
              </a:path>
              <a:path w="400" h="175">
                <a:moveTo>
                  <a:pt x="56" y="39"/>
                </a:moveTo>
                <a:lnTo>
                  <a:pt x="56" y="49"/>
                </a:lnTo>
                <a:lnTo>
                  <a:pt x="109" y="49"/>
                </a:lnTo>
                <a:lnTo>
                  <a:pt x="109" y="128"/>
                </a:lnTo>
                <a:lnTo>
                  <a:pt x="116" y="121"/>
                </a:lnTo>
                <a:lnTo>
                  <a:pt x="116" y="51"/>
                </a:lnTo>
                <a:lnTo>
                  <a:pt x="121" y="46"/>
                </a:lnTo>
                <a:lnTo>
                  <a:pt x="65" y="46"/>
                </a:lnTo>
                <a:lnTo>
                  <a:pt x="56" y="39"/>
                </a:lnTo>
                <a:lnTo>
                  <a:pt x="56" y="39"/>
                </a:lnTo>
                <a:close/>
              </a:path>
              <a:path w="400" h="175">
                <a:moveTo>
                  <a:pt x="111" y="39"/>
                </a:moveTo>
                <a:lnTo>
                  <a:pt x="106" y="46"/>
                </a:lnTo>
                <a:lnTo>
                  <a:pt x="80" y="46"/>
                </a:lnTo>
                <a:lnTo>
                  <a:pt x="121" y="46"/>
                </a:lnTo>
                <a:lnTo>
                  <a:pt x="111" y="39"/>
                </a:lnTo>
                <a:lnTo>
                  <a:pt x="111" y="39"/>
                </a:lnTo>
                <a:close/>
              </a:path>
              <a:path w="400" h="175">
                <a:moveTo>
                  <a:pt x="32" y="34"/>
                </a:moveTo>
                <a:lnTo>
                  <a:pt x="25" y="34"/>
                </a:lnTo>
                <a:lnTo>
                  <a:pt x="25" y="116"/>
                </a:lnTo>
                <a:lnTo>
                  <a:pt x="22" y="116"/>
                </a:lnTo>
                <a:lnTo>
                  <a:pt x="18" y="118"/>
                </a:lnTo>
                <a:lnTo>
                  <a:pt x="15" y="121"/>
                </a:lnTo>
                <a:lnTo>
                  <a:pt x="13" y="121"/>
                </a:lnTo>
                <a:lnTo>
                  <a:pt x="10" y="123"/>
                </a:lnTo>
                <a:lnTo>
                  <a:pt x="5" y="123"/>
                </a:lnTo>
                <a:lnTo>
                  <a:pt x="3" y="126"/>
                </a:lnTo>
                <a:lnTo>
                  <a:pt x="1" y="126"/>
                </a:lnTo>
                <a:lnTo>
                  <a:pt x="8" y="140"/>
                </a:lnTo>
                <a:lnTo>
                  <a:pt x="10" y="138"/>
                </a:lnTo>
                <a:lnTo>
                  <a:pt x="13" y="135"/>
                </a:lnTo>
                <a:lnTo>
                  <a:pt x="15" y="130"/>
                </a:lnTo>
                <a:lnTo>
                  <a:pt x="18" y="130"/>
                </a:lnTo>
                <a:lnTo>
                  <a:pt x="18" y="128"/>
                </a:lnTo>
                <a:lnTo>
                  <a:pt x="20" y="128"/>
                </a:lnTo>
                <a:lnTo>
                  <a:pt x="22" y="126"/>
                </a:lnTo>
                <a:lnTo>
                  <a:pt x="25" y="126"/>
                </a:lnTo>
                <a:lnTo>
                  <a:pt x="27" y="123"/>
                </a:lnTo>
                <a:lnTo>
                  <a:pt x="30" y="121"/>
                </a:lnTo>
                <a:lnTo>
                  <a:pt x="32" y="121"/>
                </a:lnTo>
                <a:lnTo>
                  <a:pt x="34" y="118"/>
                </a:lnTo>
                <a:lnTo>
                  <a:pt x="39" y="116"/>
                </a:lnTo>
                <a:lnTo>
                  <a:pt x="42" y="113"/>
                </a:lnTo>
                <a:lnTo>
                  <a:pt x="32" y="113"/>
                </a:lnTo>
                <a:lnTo>
                  <a:pt x="32" y="34"/>
                </a:lnTo>
                <a:lnTo>
                  <a:pt x="32" y="34"/>
                </a:lnTo>
                <a:close/>
              </a:path>
              <a:path w="400" h="175">
                <a:moveTo>
                  <a:pt x="44" y="22"/>
                </a:moveTo>
                <a:lnTo>
                  <a:pt x="37" y="30"/>
                </a:lnTo>
                <a:lnTo>
                  <a:pt x="1" y="30"/>
                </a:lnTo>
                <a:lnTo>
                  <a:pt x="5" y="37"/>
                </a:lnTo>
                <a:lnTo>
                  <a:pt x="10" y="37"/>
                </a:lnTo>
                <a:lnTo>
                  <a:pt x="13" y="34"/>
                </a:lnTo>
                <a:lnTo>
                  <a:pt x="54" y="34"/>
                </a:lnTo>
                <a:lnTo>
                  <a:pt x="44" y="22"/>
                </a:lnTo>
                <a:lnTo>
                  <a:pt x="44" y="22"/>
                </a:lnTo>
                <a:close/>
              </a:path>
              <a:path w="400" h="175">
                <a:moveTo>
                  <a:pt x="90" y="18"/>
                </a:moveTo>
                <a:lnTo>
                  <a:pt x="80" y="18"/>
                </a:lnTo>
                <a:lnTo>
                  <a:pt x="80" y="20"/>
                </a:lnTo>
                <a:lnTo>
                  <a:pt x="80" y="27"/>
                </a:lnTo>
                <a:lnTo>
                  <a:pt x="78" y="32"/>
                </a:lnTo>
                <a:lnTo>
                  <a:pt x="78" y="46"/>
                </a:lnTo>
                <a:lnTo>
                  <a:pt x="65" y="46"/>
                </a:lnTo>
                <a:lnTo>
                  <a:pt x="80" y="46"/>
                </a:lnTo>
                <a:lnTo>
                  <a:pt x="80" y="44"/>
                </a:lnTo>
                <a:lnTo>
                  <a:pt x="82" y="39"/>
                </a:lnTo>
                <a:lnTo>
                  <a:pt x="82" y="34"/>
                </a:lnTo>
                <a:lnTo>
                  <a:pt x="85" y="30"/>
                </a:lnTo>
                <a:lnTo>
                  <a:pt x="85" y="27"/>
                </a:lnTo>
                <a:lnTo>
                  <a:pt x="87" y="25"/>
                </a:lnTo>
                <a:lnTo>
                  <a:pt x="87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close/>
              </a:path>
              <a:path w="400" h="175">
                <a:moveTo>
                  <a:pt x="116" y="3"/>
                </a:moveTo>
                <a:lnTo>
                  <a:pt x="109" y="13"/>
                </a:lnTo>
                <a:lnTo>
                  <a:pt x="46" y="13"/>
                </a:lnTo>
                <a:lnTo>
                  <a:pt x="51" y="20"/>
                </a:lnTo>
                <a:lnTo>
                  <a:pt x="54" y="18"/>
                </a:lnTo>
                <a:lnTo>
                  <a:pt x="125" y="18"/>
                </a:lnTo>
                <a:lnTo>
                  <a:pt x="116" y="3"/>
                </a:lnTo>
                <a:lnTo>
                  <a:pt x="116" y="3"/>
                </a:lnTo>
                <a:close/>
              </a:path>
              <a:path w="400" h="175">
                <a:moveTo>
                  <a:pt x="241" y="147"/>
                </a:moveTo>
                <a:lnTo>
                  <a:pt x="234" y="150"/>
                </a:lnTo>
                <a:lnTo>
                  <a:pt x="234" y="169"/>
                </a:lnTo>
                <a:lnTo>
                  <a:pt x="241" y="164"/>
                </a:lnTo>
                <a:lnTo>
                  <a:pt x="241" y="147"/>
                </a:lnTo>
                <a:lnTo>
                  <a:pt x="241" y="147"/>
                </a:lnTo>
                <a:close/>
              </a:path>
              <a:path w="400" h="175">
                <a:moveTo>
                  <a:pt x="166" y="101"/>
                </a:moveTo>
                <a:lnTo>
                  <a:pt x="166" y="147"/>
                </a:lnTo>
                <a:lnTo>
                  <a:pt x="174" y="145"/>
                </a:lnTo>
                <a:lnTo>
                  <a:pt x="174" y="104"/>
                </a:lnTo>
                <a:lnTo>
                  <a:pt x="234" y="104"/>
                </a:lnTo>
                <a:lnTo>
                  <a:pt x="166" y="101"/>
                </a:lnTo>
                <a:lnTo>
                  <a:pt x="166" y="101"/>
                </a:lnTo>
                <a:close/>
              </a:path>
              <a:path w="400" h="175">
                <a:moveTo>
                  <a:pt x="166" y="63"/>
                </a:moveTo>
                <a:lnTo>
                  <a:pt x="166" y="101"/>
                </a:lnTo>
                <a:lnTo>
                  <a:pt x="174" y="101"/>
                </a:lnTo>
                <a:lnTo>
                  <a:pt x="174" y="63"/>
                </a:lnTo>
                <a:lnTo>
                  <a:pt x="234" y="63"/>
                </a:lnTo>
                <a:lnTo>
                  <a:pt x="166" y="63"/>
                </a:lnTo>
                <a:lnTo>
                  <a:pt x="166" y="63"/>
                </a:lnTo>
                <a:close/>
              </a:path>
              <a:path w="400" h="175">
                <a:moveTo>
                  <a:pt x="245" y="20"/>
                </a:moveTo>
                <a:lnTo>
                  <a:pt x="234" y="22"/>
                </a:lnTo>
                <a:lnTo>
                  <a:pt x="234" y="61"/>
                </a:lnTo>
                <a:lnTo>
                  <a:pt x="174" y="61"/>
                </a:lnTo>
                <a:lnTo>
                  <a:pt x="166" y="63"/>
                </a:lnTo>
                <a:lnTo>
                  <a:pt x="234" y="63"/>
                </a:lnTo>
                <a:lnTo>
                  <a:pt x="234" y="101"/>
                </a:lnTo>
                <a:lnTo>
                  <a:pt x="166" y="101"/>
                </a:lnTo>
                <a:lnTo>
                  <a:pt x="234" y="104"/>
                </a:lnTo>
                <a:lnTo>
                  <a:pt x="234" y="145"/>
                </a:lnTo>
                <a:lnTo>
                  <a:pt x="174" y="145"/>
                </a:lnTo>
                <a:lnTo>
                  <a:pt x="166" y="147"/>
                </a:lnTo>
                <a:lnTo>
                  <a:pt x="166" y="171"/>
                </a:lnTo>
                <a:lnTo>
                  <a:pt x="174" y="164"/>
                </a:lnTo>
                <a:lnTo>
                  <a:pt x="174" y="150"/>
                </a:lnTo>
                <a:lnTo>
                  <a:pt x="234" y="150"/>
                </a:lnTo>
                <a:lnTo>
                  <a:pt x="241" y="147"/>
                </a:lnTo>
                <a:lnTo>
                  <a:pt x="241" y="142"/>
                </a:lnTo>
                <a:lnTo>
                  <a:pt x="241" y="138"/>
                </a:lnTo>
                <a:lnTo>
                  <a:pt x="241" y="25"/>
                </a:lnTo>
                <a:lnTo>
                  <a:pt x="245" y="20"/>
                </a:lnTo>
                <a:lnTo>
                  <a:pt x="245" y="20"/>
                </a:lnTo>
                <a:close/>
              </a:path>
              <a:path w="400" h="175">
                <a:moveTo>
                  <a:pt x="236" y="10"/>
                </a:moveTo>
                <a:lnTo>
                  <a:pt x="231" y="18"/>
                </a:lnTo>
                <a:lnTo>
                  <a:pt x="174" y="18"/>
                </a:lnTo>
                <a:lnTo>
                  <a:pt x="166" y="20"/>
                </a:lnTo>
                <a:lnTo>
                  <a:pt x="166" y="63"/>
                </a:lnTo>
                <a:lnTo>
                  <a:pt x="174" y="61"/>
                </a:lnTo>
                <a:lnTo>
                  <a:pt x="174" y="22"/>
                </a:lnTo>
                <a:lnTo>
                  <a:pt x="234" y="22"/>
                </a:lnTo>
                <a:lnTo>
                  <a:pt x="245" y="20"/>
                </a:lnTo>
                <a:lnTo>
                  <a:pt x="236" y="10"/>
                </a:lnTo>
                <a:lnTo>
                  <a:pt x="236" y="10"/>
                </a:lnTo>
                <a:close/>
              </a:path>
              <a:path w="400" h="175">
                <a:moveTo>
                  <a:pt x="166" y="10"/>
                </a:moveTo>
                <a:lnTo>
                  <a:pt x="166" y="20"/>
                </a:lnTo>
                <a:lnTo>
                  <a:pt x="174" y="18"/>
                </a:lnTo>
                <a:lnTo>
                  <a:pt x="166" y="10"/>
                </a:lnTo>
                <a:lnTo>
                  <a:pt x="166" y="10"/>
                </a:lnTo>
                <a:close/>
              </a:path>
              <a:path w="400" h="175">
                <a:moveTo>
                  <a:pt x="354" y="133"/>
                </a:moveTo>
                <a:lnTo>
                  <a:pt x="354" y="135"/>
                </a:lnTo>
                <a:lnTo>
                  <a:pt x="356" y="135"/>
                </a:lnTo>
                <a:lnTo>
                  <a:pt x="358" y="138"/>
                </a:lnTo>
                <a:lnTo>
                  <a:pt x="363" y="140"/>
                </a:lnTo>
                <a:lnTo>
                  <a:pt x="365" y="142"/>
                </a:lnTo>
                <a:lnTo>
                  <a:pt x="368" y="142"/>
                </a:lnTo>
                <a:lnTo>
                  <a:pt x="370" y="145"/>
                </a:lnTo>
                <a:lnTo>
                  <a:pt x="373" y="147"/>
                </a:lnTo>
                <a:lnTo>
                  <a:pt x="375" y="150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7"/>
                </a:lnTo>
                <a:lnTo>
                  <a:pt x="387" y="159"/>
                </a:lnTo>
                <a:lnTo>
                  <a:pt x="390" y="164"/>
                </a:lnTo>
                <a:lnTo>
                  <a:pt x="392" y="166"/>
                </a:lnTo>
                <a:lnTo>
                  <a:pt x="394" y="169"/>
                </a:lnTo>
                <a:lnTo>
                  <a:pt x="397" y="169"/>
                </a:lnTo>
                <a:lnTo>
                  <a:pt x="397" y="166"/>
                </a:lnTo>
                <a:lnTo>
                  <a:pt x="399" y="164"/>
                </a:lnTo>
                <a:lnTo>
                  <a:pt x="399" y="159"/>
                </a:lnTo>
                <a:lnTo>
                  <a:pt x="397" y="154"/>
                </a:lnTo>
                <a:lnTo>
                  <a:pt x="394" y="152"/>
                </a:lnTo>
                <a:lnTo>
                  <a:pt x="394" y="150"/>
                </a:lnTo>
                <a:lnTo>
                  <a:pt x="392" y="147"/>
                </a:lnTo>
                <a:lnTo>
                  <a:pt x="390" y="147"/>
                </a:lnTo>
                <a:lnTo>
                  <a:pt x="387" y="145"/>
                </a:lnTo>
                <a:lnTo>
                  <a:pt x="385" y="142"/>
                </a:lnTo>
                <a:lnTo>
                  <a:pt x="380" y="142"/>
                </a:lnTo>
                <a:lnTo>
                  <a:pt x="378" y="140"/>
                </a:lnTo>
                <a:lnTo>
                  <a:pt x="375" y="140"/>
                </a:lnTo>
                <a:lnTo>
                  <a:pt x="373" y="138"/>
                </a:lnTo>
                <a:lnTo>
                  <a:pt x="368" y="138"/>
                </a:lnTo>
                <a:lnTo>
                  <a:pt x="365" y="135"/>
                </a:lnTo>
                <a:lnTo>
                  <a:pt x="363" y="135"/>
                </a:lnTo>
                <a:lnTo>
                  <a:pt x="361" y="133"/>
                </a:lnTo>
                <a:lnTo>
                  <a:pt x="354" y="133"/>
                </a:lnTo>
                <a:lnTo>
                  <a:pt x="354" y="133"/>
                </a:lnTo>
                <a:close/>
              </a:path>
              <a:path w="400" h="175">
                <a:moveTo>
                  <a:pt x="344" y="75"/>
                </a:moveTo>
                <a:lnTo>
                  <a:pt x="344" y="80"/>
                </a:lnTo>
                <a:lnTo>
                  <a:pt x="342" y="85"/>
                </a:lnTo>
                <a:lnTo>
                  <a:pt x="342" y="116"/>
                </a:lnTo>
                <a:lnTo>
                  <a:pt x="339" y="121"/>
                </a:lnTo>
                <a:lnTo>
                  <a:pt x="339" y="123"/>
                </a:lnTo>
                <a:lnTo>
                  <a:pt x="337" y="128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40"/>
                </a:lnTo>
                <a:lnTo>
                  <a:pt x="330" y="142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5" y="161"/>
                </a:lnTo>
                <a:lnTo>
                  <a:pt x="301" y="161"/>
                </a:lnTo>
                <a:lnTo>
                  <a:pt x="298" y="164"/>
                </a:lnTo>
                <a:lnTo>
                  <a:pt x="296" y="166"/>
                </a:lnTo>
                <a:lnTo>
                  <a:pt x="291" y="166"/>
                </a:lnTo>
                <a:lnTo>
                  <a:pt x="289" y="169"/>
                </a:lnTo>
                <a:lnTo>
                  <a:pt x="284" y="171"/>
                </a:lnTo>
                <a:lnTo>
                  <a:pt x="284" y="173"/>
                </a:lnTo>
                <a:lnTo>
                  <a:pt x="289" y="173"/>
                </a:lnTo>
                <a:lnTo>
                  <a:pt x="291" y="171"/>
                </a:lnTo>
                <a:lnTo>
                  <a:pt x="294" y="171"/>
                </a:lnTo>
                <a:lnTo>
                  <a:pt x="298" y="169"/>
                </a:lnTo>
                <a:lnTo>
                  <a:pt x="301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5" y="161"/>
                </a:lnTo>
                <a:lnTo>
                  <a:pt x="318" y="161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7" y="145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33"/>
                </a:lnTo>
                <a:lnTo>
                  <a:pt x="346" y="130"/>
                </a:lnTo>
                <a:lnTo>
                  <a:pt x="346" y="123"/>
                </a:lnTo>
                <a:lnTo>
                  <a:pt x="349" y="118"/>
                </a:lnTo>
                <a:lnTo>
                  <a:pt x="349" y="106"/>
                </a:lnTo>
                <a:lnTo>
                  <a:pt x="351" y="104"/>
                </a:lnTo>
                <a:lnTo>
                  <a:pt x="351" y="90"/>
                </a:lnTo>
                <a:lnTo>
                  <a:pt x="356" y="85"/>
                </a:lnTo>
                <a:lnTo>
                  <a:pt x="344" y="75"/>
                </a:lnTo>
                <a:lnTo>
                  <a:pt x="344" y="75"/>
                </a:lnTo>
                <a:close/>
              </a:path>
              <a:path w="400" h="175">
                <a:moveTo>
                  <a:pt x="310" y="63"/>
                </a:moveTo>
                <a:lnTo>
                  <a:pt x="310" y="135"/>
                </a:lnTo>
                <a:lnTo>
                  <a:pt x="320" y="130"/>
                </a:lnTo>
                <a:lnTo>
                  <a:pt x="320" y="63"/>
                </a:lnTo>
                <a:lnTo>
                  <a:pt x="375" y="63"/>
                </a:lnTo>
                <a:lnTo>
                  <a:pt x="310" y="63"/>
                </a:lnTo>
                <a:lnTo>
                  <a:pt x="310" y="63"/>
                </a:lnTo>
                <a:close/>
              </a:path>
              <a:path w="400" h="175">
                <a:moveTo>
                  <a:pt x="310" y="53"/>
                </a:moveTo>
                <a:lnTo>
                  <a:pt x="310" y="58"/>
                </a:lnTo>
                <a:lnTo>
                  <a:pt x="318" y="58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400" h="175">
                <a:moveTo>
                  <a:pt x="380" y="51"/>
                </a:moveTo>
                <a:lnTo>
                  <a:pt x="375" y="58"/>
                </a:lnTo>
                <a:lnTo>
                  <a:pt x="310" y="58"/>
                </a:lnTo>
                <a:lnTo>
                  <a:pt x="310" y="63"/>
                </a:lnTo>
                <a:lnTo>
                  <a:pt x="375" y="63"/>
                </a:lnTo>
                <a:lnTo>
                  <a:pt x="375" y="128"/>
                </a:lnTo>
                <a:lnTo>
                  <a:pt x="385" y="123"/>
                </a:lnTo>
                <a:lnTo>
                  <a:pt x="385" y="66"/>
                </a:lnTo>
                <a:lnTo>
                  <a:pt x="390" y="61"/>
                </a:lnTo>
                <a:lnTo>
                  <a:pt x="380" y="51"/>
                </a:lnTo>
                <a:lnTo>
                  <a:pt x="380" y="51"/>
                </a:lnTo>
                <a:close/>
              </a:path>
              <a:path w="400" h="175">
                <a:moveTo>
                  <a:pt x="375" y="27"/>
                </a:moveTo>
                <a:lnTo>
                  <a:pt x="361" y="27"/>
                </a:lnTo>
                <a:lnTo>
                  <a:pt x="346" y="58"/>
                </a:lnTo>
                <a:lnTo>
                  <a:pt x="349" y="58"/>
                </a:lnTo>
                <a:lnTo>
                  <a:pt x="351" y="56"/>
                </a:lnTo>
                <a:lnTo>
                  <a:pt x="354" y="53"/>
                </a:lnTo>
                <a:lnTo>
                  <a:pt x="356" y="49"/>
                </a:lnTo>
                <a:lnTo>
                  <a:pt x="358" y="46"/>
                </a:lnTo>
                <a:lnTo>
                  <a:pt x="358" y="44"/>
                </a:lnTo>
                <a:lnTo>
                  <a:pt x="361" y="41"/>
                </a:lnTo>
                <a:lnTo>
                  <a:pt x="363" y="39"/>
                </a:lnTo>
                <a:lnTo>
                  <a:pt x="363" y="37"/>
                </a:lnTo>
                <a:lnTo>
                  <a:pt x="365" y="34"/>
                </a:lnTo>
                <a:lnTo>
                  <a:pt x="368" y="32"/>
                </a:lnTo>
                <a:lnTo>
                  <a:pt x="370" y="30"/>
                </a:lnTo>
                <a:lnTo>
                  <a:pt x="373" y="30"/>
                </a:lnTo>
                <a:lnTo>
                  <a:pt x="375" y="27"/>
                </a:lnTo>
                <a:lnTo>
                  <a:pt x="375" y="27"/>
                </a:lnTo>
                <a:close/>
              </a:path>
              <a:path w="400" h="175">
                <a:moveTo>
                  <a:pt x="365" y="15"/>
                </a:moveTo>
                <a:lnTo>
                  <a:pt x="361" y="22"/>
                </a:lnTo>
                <a:lnTo>
                  <a:pt x="327" y="22"/>
                </a:lnTo>
                <a:lnTo>
                  <a:pt x="318" y="25"/>
                </a:lnTo>
                <a:lnTo>
                  <a:pt x="318" y="30"/>
                </a:lnTo>
                <a:lnTo>
                  <a:pt x="315" y="32"/>
                </a:lnTo>
                <a:lnTo>
                  <a:pt x="313" y="37"/>
                </a:lnTo>
                <a:lnTo>
                  <a:pt x="310" y="39"/>
                </a:lnTo>
                <a:lnTo>
                  <a:pt x="310" y="41"/>
                </a:lnTo>
                <a:lnTo>
                  <a:pt x="308" y="44"/>
                </a:lnTo>
                <a:lnTo>
                  <a:pt x="305" y="49"/>
                </a:lnTo>
                <a:lnTo>
                  <a:pt x="305" y="51"/>
                </a:lnTo>
                <a:lnTo>
                  <a:pt x="303" y="53"/>
                </a:lnTo>
                <a:lnTo>
                  <a:pt x="301" y="56"/>
                </a:lnTo>
                <a:lnTo>
                  <a:pt x="298" y="58"/>
                </a:lnTo>
                <a:lnTo>
                  <a:pt x="296" y="61"/>
                </a:lnTo>
                <a:lnTo>
                  <a:pt x="296" y="63"/>
                </a:lnTo>
                <a:lnTo>
                  <a:pt x="294" y="66"/>
                </a:lnTo>
                <a:lnTo>
                  <a:pt x="291" y="68"/>
                </a:lnTo>
                <a:lnTo>
                  <a:pt x="289" y="73"/>
                </a:lnTo>
                <a:lnTo>
                  <a:pt x="286" y="75"/>
                </a:lnTo>
                <a:lnTo>
                  <a:pt x="284" y="78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3" y="61"/>
                </a:lnTo>
                <a:lnTo>
                  <a:pt x="305" y="58"/>
                </a:lnTo>
                <a:lnTo>
                  <a:pt x="308" y="56"/>
                </a:lnTo>
                <a:lnTo>
                  <a:pt x="310" y="53"/>
                </a:lnTo>
                <a:lnTo>
                  <a:pt x="313" y="51"/>
                </a:lnTo>
                <a:lnTo>
                  <a:pt x="313" y="49"/>
                </a:lnTo>
                <a:lnTo>
                  <a:pt x="315" y="44"/>
                </a:lnTo>
                <a:lnTo>
                  <a:pt x="318" y="41"/>
                </a:lnTo>
                <a:lnTo>
                  <a:pt x="320" y="39"/>
                </a:lnTo>
                <a:lnTo>
                  <a:pt x="322" y="37"/>
                </a:lnTo>
                <a:lnTo>
                  <a:pt x="322" y="34"/>
                </a:lnTo>
                <a:lnTo>
                  <a:pt x="325" y="32"/>
                </a:lnTo>
                <a:lnTo>
                  <a:pt x="327" y="27"/>
                </a:lnTo>
                <a:lnTo>
                  <a:pt x="375" y="27"/>
                </a:lnTo>
                <a:lnTo>
                  <a:pt x="365" y="15"/>
                </a:lnTo>
                <a:lnTo>
                  <a:pt x="365" y="15"/>
                </a:lnTo>
                <a:close/>
              </a:path>
              <a:path w="400" h="175">
                <a:moveTo>
                  <a:pt x="327" y="1"/>
                </a:moveTo>
                <a:lnTo>
                  <a:pt x="327" y="6"/>
                </a:lnTo>
                <a:lnTo>
                  <a:pt x="325" y="8"/>
                </a:lnTo>
                <a:lnTo>
                  <a:pt x="325" y="13"/>
                </a:lnTo>
                <a:lnTo>
                  <a:pt x="322" y="15"/>
                </a:lnTo>
                <a:lnTo>
                  <a:pt x="322" y="18"/>
                </a:lnTo>
                <a:lnTo>
                  <a:pt x="320" y="22"/>
                </a:lnTo>
                <a:lnTo>
                  <a:pt x="318" y="25"/>
                </a:lnTo>
                <a:lnTo>
                  <a:pt x="327" y="22"/>
                </a:lnTo>
                <a:lnTo>
                  <a:pt x="332" y="15"/>
                </a:lnTo>
                <a:lnTo>
                  <a:pt x="339" y="13"/>
                </a:lnTo>
                <a:lnTo>
                  <a:pt x="327" y="1"/>
                </a:lnTo>
                <a:lnTo>
                  <a:pt x="32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04" name="path 12804"/>
          <p:cNvSpPr/>
          <p:nvPr/>
        </p:nvSpPr>
        <p:spPr>
          <a:xfrm>
            <a:off x="6325361" y="9590785"/>
            <a:ext cx="53340" cy="62483"/>
          </a:xfrm>
          <a:custGeom>
            <a:avLst/>
            <a:gdLst/>
            <a:ahLst/>
            <a:cxnLst/>
            <a:rect l="0" t="0" r="0" b="0"/>
            <a:pathLst>
              <a:path w="84" h="98">
                <a:moveTo>
                  <a:pt x="42" y="63"/>
                </a:moveTo>
                <a:lnTo>
                  <a:pt x="42" y="65"/>
                </a:lnTo>
                <a:lnTo>
                  <a:pt x="44" y="68"/>
                </a:lnTo>
                <a:lnTo>
                  <a:pt x="46" y="68"/>
                </a:lnTo>
                <a:lnTo>
                  <a:pt x="51" y="70"/>
                </a:lnTo>
                <a:lnTo>
                  <a:pt x="54" y="73"/>
                </a:lnTo>
                <a:lnTo>
                  <a:pt x="56" y="73"/>
                </a:lnTo>
                <a:lnTo>
                  <a:pt x="58" y="75"/>
                </a:lnTo>
                <a:lnTo>
                  <a:pt x="61" y="77"/>
                </a:lnTo>
                <a:lnTo>
                  <a:pt x="63" y="80"/>
                </a:lnTo>
                <a:lnTo>
                  <a:pt x="66" y="82"/>
                </a:lnTo>
                <a:lnTo>
                  <a:pt x="68" y="85"/>
                </a:lnTo>
                <a:lnTo>
                  <a:pt x="70" y="87"/>
                </a:lnTo>
                <a:lnTo>
                  <a:pt x="73" y="89"/>
                </a:lnTo>
                <a:lnTo>
                  <a:pt x="75" y="92"/>
                </a:lnTo>
                <a:lnTo>
                  <a:pt x="78" y="94"/>
                </a:lnTo>
                <a:lnTo>
                  <a:pt x="80" y="97"/>
                </a:lnTo>
                <a:lnTo>
                  <a:pt x="82" y="97"/>
                </a:lnTo>
                <a:lnTo>
                  <a:pt x="82" y="94"/>
                </a:lnTo>
                <a:lnTo>
                  <a:pt x="82" y="82"/>
                </a:lnTo>
                <a:lnTo>
                  <a:pt x="80" y="80"/>
                </a:lnTo>
                <a:lnTo>
                  <a:pt x="78" y="77"/>
                </a:lnTo>
                <a:lnTo>
                  <a:pt x="75" y="75"/>
                </a:lnTo>
                <a:lnTo>
                  <a:pt x="73" y="73"/>
                </a:lnTo>
                <a:lnTo>
                  <a:pt x="68" y="73"/>
                </a:lnTo>
                <a:lnTo>
                  <a:pt x="66" y="70"/>
                </a:lnTo>
                <a:lnTo>
                  <a:pt x="63" y="70"/>
                </a:lnTo>
                <a:lnTo>
                  <a:pt x="61" y="68"/>
                </a:lnTo>
                <a:lnTo>
                  <a:pt x="56" y="68"/>
                </a:lnTo>
                <a:lnTo>
                  <a:pt x="51" y="65"/>
                </a:lnTo>
                <a:lnTo>
                  <a:pt x="49" y="65"/>
                </a:lnTo>
                <a:lnTo>
                  <a:pt x="44" y="63"/>
                </a:lnTo>
                <a:lnTo>
                  <a:pt x="42" y="63"/>
                </a:lnTo>
                <a:lnTo>
                  <a:pt x="42" y="63"/>
                </a:lnTo>
                <a:close/>
              </a:path>
              <a:path w="84" h="98">
                <a:moveTo>
                  <a:pt x="70" y="1"/>
                </a:moveTo>
                <a:lnTo>
                  <a:pt x="66" y="8"/>
                </a:lnTo>
                <a:lnTo>
                  <a:pt x="1" y="8"/>
                </a:lnTo>
                <a:lnTo>
                  <a:pt x="1" y="13"/>
                </a:lnTo>
                <a:lnTo>
                  <a:pt x="66" y="13"/>
                </a:lnTo>
                <a:lnTo>
                  <a:pt x="66" y="65"/>
                </a:lnTo>
                <a:lnTo>
                  <a:pt x="75" y="61"/>
                </a:lnTo>
                <a:lnTo>
                  <a:pt x="75" y="41"/>
                </a:lnTo>
                <a:lnTo>
                  <a:pt x="73" y="39"/>
                </a:lnTo>
                <a:lnTo>
                  <a:pt x="73" y="15"/>
                </a:lnTo>
                <a:lnTo>
                  <a:pt x="78" y="10"/>
                </a:lnTo>
                <a:lnTo>
                  <a:pt x="70" y="1"/>
                </a:lnTo>
                <a:lnTo>
                  <a:pt x="70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06" name="path 12806"/>
          <p:cNvSpPr/>
          <p:nvPr/>
        </p:nvSpPr>
        <p:spPr>
          <a:xfrm>
            <a:off x="7898130" y="9545066"/>
            <a:ext cx="260604" cy="109727"/>
          </a:xfrm>
          <a:custGeom>
            <a:avLst/>
            <a:gdLst/>
            <a:ahLst/>
            <a:cxnLst/>
            <a:rect l="0" t="0" r="0" b="0"/>
            <a:pathLst>
              <a:path w="410" h="172">
                <a:moveTo>
                  <a:pt x="73" y="140"/>
                </a:moveTo>
                <a:lnTo>
                  <a:pt x="70" y="142"/>
                </a:lnTo>
                <a:lnTo>
                  <a:pt x="70" y="145"/>
                </a:lnTo>
                <a:lnTo>
                  <a:pt x="68" y="147"/>
                </a:lnTo>
                <a:lnTo>
                  <a:pt x="65" y="150"/>
                </a:lnTo>
                <a:lnTo>
                  <a:pt x="63" y="150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3" y="157"/>
                </a:lnTo>
                <a:lnTo>
                  <a:pt x="51" y="159"/>
                </a:lnTo>
                <a:lnTo>
                  <a:pt x="49" y="161"/>
                </a:lnTo>
                <a:lnTo>
                  <a:pt x="44" y="161"/>
                </a:lnTo>
                <a:lnTo>
                  <a:pt x="41" y="164"/>
                </a:lnTo>
                <a:lnTo>
                  <a:pt x="39" y="166"/>
                </a:lnTo>
                <a:lnTo>
                  <a:pt x="37" y="166"/>
                </a:lnTo>
                <a:lnTo>
                  <a:pt x="37" y="169"/>
                </a:lnTo>
                <a:lnTo>
                  <a:pt x="41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3" y="161"/>
                </a:lnTo>
                <a:lnTo>
                  <a:pt x="56" y="161"/>
                </a:lnTo>
                <a:lnTo>
                  <a:pt x="58" y="159"/>
                </a:lnTo>
                <a:lnTo>
                  <a:pt x="63" y="159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2"/>
                </a:lnTo>
                <a:lnTo>
                  <a:pt x="82" y="140"/>
                </a:lnTo>
                <a:lnTo>
                  <a:pt x="73" y="140"/>
                </a:lnTo>
                <a:lnTo>
                  <a:pt x="73" y="140"/>
                </a:lnTo>
                <a:close/>
              </a:path>
              <a:path w="410" h="172">
                <a:moveTo>
                  <a:pt x="65" y="85"/>
                </a:moveTo>
                <a:lnTo>
                  <a:pt x="63" y="85"/>
                </a:lnTo>
                <a:lnTo>
                  <a:pt x="63" y="87"/>
                </a:lnTo>
                <a:lnTo>
                  <a:pt x="65" y="92"/>
                </a:lnTo>
                <a:lnTo>
                  <a:pt x="65" y="99"/>
                </a:lnTo>
                <a:lnTo>
                  <a:pt x="68" y="104"/>
                </a:lnTo>
                <a:lnTo>
                  <a:pt x="68" y="106"/>
                </a:lnTo>
                <a:lnTo>
                  <a:pt x="70" y="111"/>
                </a:lnTo>
                <a:lnTo>
                  <a:pt x="70" y="114"/>
                </a:lnTo>
                <a:lnTo>
                  <a:pt x="73" y="118"/>
                </a:lnTo>
                <a:lnTo>
                  <a:pt x="73" y="121"/>
                </a:lnTo>
                <a:lnTo>
                  <a:pt x="75" y="123"/>
                </a:lnTo>
                <a:lnTo>
                  <a:pt x="75" y="126"/>
                </a:lnTo>
                <a:lnTo>
                  <a:pt x="77" y="130"/>
                </a:lnTo>
                <a:lnTo>
                  <a:pt x="77" y="135"/>
                </a:lnTo>
                <a:lnTo>
                  <a:pt x="75" y="138"/>
                </a:lnTo>
                <a:lnTo>
                  <a:pt x="73" y="140"/>
                </a:lnTo>
                <a:lnTo>
                  <a:pt x="82" y="140"/>
                </a:lnTo>
                <a:lnTo>
                  <a:pt x="85" y="142"/>
                </a:lnTo>
                <a:lnTo>
                  <a:pt x="85" y="145"/>
                </a:lnTo>
                <a:lnTo>
                  <a:pt x="87" y="147"/>
                </a:lnTo>
                <a:lnTo>
                  <a:pt x="90" y="147"/>
                </a:lnTo>
                <a:lnTo>
                  <a:pt x="92" y="150"/>
                </a:lnTo>
                <a:lnTo>
                  <a:pt x="94" y="152"/>
                </a:lnTo>
                <a:lnTo>
                  <a:pt x="97" y="154"/>
                </a:lnTo>
                <a:lnTo>
                  <a:pt x="99" y="157"/>
                </a:lnTo>
                <a:lnTo>
                  <a:pt x="101" y="159"/>
                </a:lnTo>
                <a:lnTo>
                  <a:pt x="104" y="159"/>
                </a:lnTo>
                <a:lnTo>
                  <a:pt x="106" y="161"/>
                </a:lnTo>
                <a:lnTo>
                  <a:pt x="109" y="164"/>
                </a:lnTo>
                <a:lnTo>
                  <a:pt x="111" y="164"/>
                </a:lnTo>
                <a:lnTo>
                  <a:pt x="113" y="166"/>
                </a:lnTo>
                <a:lnTo>
                  <a:pt x="116" y="166"/>
                </a:lnTo>
                <a:lnTo>
                  <a:pt x="118" y="169"/>
                </a:lnTo>
                <a:lnTo>
                  <a:pt x="121" y="166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30" y="159"/>
                </a:lnTo>
                <a:lnTo>
                  <a:pt x="130" y="157"/>
                </a:lnTo>
                <a:lnTo>
                  <a:pt x="128" y="154"/>
                </a:lnTo>
                <a:lnTo>
                  <a:pt x="116" y="154"/>
                </a:lnTo>
                <a:lnTo>
                  <a:pt x="113" y="152"/>
                </a:lnTo>
                <a:lnTo>
                  <a:pt x="111" y="152"/>
                </a:lnTo>
                <a:lnTo>
                  <a:pt x="109" y="150"/>
                </a:lnTo>
                <a:lnTo>
                  <a:pt x="106" y="150"/>
                </a:lnTo>
                <a:lnTo>
                  <a:pt x="104" y="147"/>
                </a:lnTo>
                <a:lnTo>
                  <a:pt x="101" y="147"/>
                </a:lnTo>
                <a:lnTo>
                  <a:pt x="99" y="145"/>
                </a:lnTo>
                <a:lnTo>
                  <a:pt x="97" y="142"/>
                </a:lnTo>
                <a:lnTo>
                  <a:pt x="94" y="140"/>
                </a:lnTo>
                <a:lnTo>
                  <a:pt x="92" y="138"/>
                </a:lnTo>
                <a:lnTo>
                  <a:pt x="90" y="135"/>
                </a:lnTo>
                <a:lnTo>
                  <a:pt x="87" y="133"/>
                </a:lnTo>
                <a:lnTo>
                  <a:pt x="90" y="130"/>
                </a:lnTo>
                <a:lnTo>
                  <a:pt x="90" y="128"/>
                </a:lnTo>
                <a:lnTo>
                  <a:pt x="82" y="128"/>
                </a:lnTo>
                <a:lnTo>
                  <a:pt x="82" y="126"/>
                </a:lnTo>
                <a:lnTo>
                  <a:pt x="80" y="123"/>
                </a:lnTo>
                <a:lnTo>
                  <a:pt x="80" y="121"/>
                </a:lnTo>
                <a:lnTo>
                  <a:pt x="77" y="118"/>
                </a:lnTo>
                <a:lnTo>
                  <a:pt x="77" y="116"/>
                </a:lnTo>
                <a:lnTo>
                  <a:pt x="75" y="114"/>
                </a:lnTo>
                <a:lnTo>
                  <a:pt x="75" y="111"/>
                </a:lnTo>
                <a:lnTo>
                  <a:pt x="73" y="106"/>
                </a:lnTo>
                <a:lnTo>
                  <a:pt x="70" y="104"/>
                </a:lnTo>
                <a:lnTo>
                  <a:pt x="70" y="99"/>
                </a:lnTo>
                <a:lnTo>
                  <a:pt x="68" y="97"/>
                </a:lnTo>
                <a:lnTo>
                  <a:pt x="68" y="92"/>
                </a:lnTo>
                <a:lnTo>
                  <a:pt x="65" y="87"/>
                </a:lnTo>
                <a:lnTo>
                  <a:pt x="65" y="85"/>
                </a:lnTo>
                <a:lnTo>
                  <a:pt x="65" y="85"/>
                </a:lnTo>
                <a:close/>
              </a:path>
              <a:path w="410" h="172">
                <a:moveTo>
                  <a:pt x="17" y="82"/>
                </a:moveTo>
                <a:lnTo>
                  <a:pt x="15" y="87"/>
                </a:lnTo>
                <a:lnTo>
                  <a:pt x="15" y="94"/>
                </a:lnTo>
                <a:lnTo>
                  <a:pt x="13" y="97"/>
                </a:lnTo>
                <a:lnTo>
                  <a:pt x="13" y="99"/>
                </a:lnTo>
                <a:lnTo>
                  <a:pt x="10" y="104"/>
                </a:lnTo>
                <a:lnTo>
                  <a:pt x="10" y="106"/>
                </a:lnTo>
                <a:lnTo>
                  <a:pt x="8" y="109"/>
                </a:lnTo>
                <a:lnTo>
                  <a:pt x="8" y="114"/>
                </a:lnTo>
                <a:lnTo>
                  <a:pt x="5" y="116"/>
                </a:lnTo>
                <a:lnTo>
                  <a:pt x="5" y="118"/>
                </a:lnTo>
                <a:lnTo>
                  <a:pt x="3" y="123"/>
                </a:lnTo>
                <a:lnTo>
                  <a:pt x="3" y="126"/>
                </a:lnTo>
                <a:lnTo>
                  <a:pt x="1" y="128"/>
                </a:lnTo>
                <a:lnTo>
                  <a:pt x="3" y="130"/>
                </a:lnTo>
                <a:lnTo>
                  <a:pt x="3" y="128"/>
                </a:lnTo>
                <a:lnTo>
                  <a:pt x="5" y="126"/>
                </a:lnTo>
                <a:lnTo>
                  <a:pt x="8" y="121"/>
                </a:lnTo>
                <a:lnTo>
                  <a:pt x="10" y="118"/>
                </a:lnTo>
                <a:lnTo>
                  <a:pt x="10" y="116"/>
                </a:lnTo>
                <a:lnTo>
                  <a:pt x="13" y="111"/>
                </a:lnTo>
                <a:lnTo>
                  <a:pt x="15" y="109"/>
                </a:lnTo>
                <a:lnTo>
                  <a:pt x="15" y="106"/>
                </a:lnTo>
                <a:lnTo>
                  <a:pt x="17" y="101"/>
                </a:lnTo>
                <a:lnTo>
                  <a:pt x="17" y="99"/>
                </a:lnTo>
                <a:lnTo>
                  <a:pt x="20" y="97"/>
                </a:lnTo>
                <a:lnTo>
                  <a:pt x="20" y="92"/>
                </a:lnTo>
                <a:lnTo>
                  <a:pt x="22" y="90"/>
                </a:lnTo>
                <a:lnTo>
                  <a:pt x="22" y="87"/>
                </a:lnTo>
                <a:lnTo>
                  <a:pt x="25" y="82"/>
                </a:lnTo>
                <a:lnTo>
                  <a:pt x="17" y="82"/>
                </a:lnTo>
                <a:lnTo>
                  <a:pt x="17" y="82"/>
                </a:lnTo>
                <a:close/>
              </a:path>
              <a:path w="410" h="172">
                <a:moveTo>
                  <a:pt x="99" y="78"/>
                </a:move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9"/>
                </a:lnTo>
                <a:lnTo>
                  <a:pt x="92" y="101"/>
                </a:lnTo>
                <a:lnTo>
                  <a:pt x="92" y="106"/>
                </a:lnTo>
                <a:lnTo>
                  <a:pt x="90" y="109"/>
                </a:lnTo>
                <a:lnTo>
                  <a:pt x="90" y="114"/>
                </a:lnTo>
                <a:lnTo>
                  <a:pt x="87" y="116"/>
                </a:lnTo>
                <a:lnTo>
                  <a:pt x="87" y="118"/>
                </a:lnTo>
                <a:lnTo>
                  <a:pt x="85" y="121"/>
                </a:lnTo>
                <a:lnTo>
                  <a:pt x="85" y="126"/>
                </a:lnTo>
                <a:lnTo>
                  <a:pt x="82" y="128"/>
                </a:lnTo>
                <a:lnTo>
                  <a:pt x="90" y="128"/>
                </a:lnTo>
                <a:lnTo>
                  <a:pt x="92" y="126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101" y="106"/>
                </a:lnTo>
                <a:lnTo>
                  <a:pt x="101" y="101"/>
                </a:lnTo>
                <a:lnTo>
                  <a:pt x="104" y="97"/>
                </a:lnTo>
                <a:lnTo>
                  <a:pt x="106" y="94"/>
                </a:lnTo>
                <a:lnTo>
                  <a:pt x="106" y="92"/>
                </a:lnTo>
                <a:lnTo>
                  <a:pt x="109" y="90"/>
                </a:lnTo>
                <a:lnTo>
                  <a:pt x="111" y="90"/>
                </a:lnTo>
                <a:lnTo>
                  <a:pt x="99" y="78"/>
                </a:lnTo>
                <a:lnTo>
                  <a:pt x="99" y="78"/>
                </a:lnTo>
                <a:close/>
              </a:path>
              <a:path w="410" h="172">
                <a:moveTo>
                  <a:pt x="39" y="66"/>
                </a:moveTo>
                <a:lnTo>
                  <a:pt x="32" y="66"/>
                </a:lnTo>
                <a:lnTo>
                  <a:pt x="34" y="68"/>
                </a:lnTo>
                <a:lnTo>
                  <a:pt x="34" y="70"/>
                </a:lnTo>
                <a:lnTo>
                  <a:pt x="37" y="75"/>
                </a:lnTo>
                <a:lnTo>
                  <a:pt x="39" y="78"/>
                </a:lnTo>
                <a:lnTo>
                  <a:pt x="39" y="80"/>
                </a:lnTo>
                <a:lnTo>
                  <a:pt x="41" y="85"/>
                </a:lnTo>
                <a:lnTo>
                  <a:pt x="44" y="90"/>
                </a:lnTo>
                <a:lnTo>
                  <a:pt x="46" y="90"/>
                </a:lnTo>
                <a:lnTo>
                  <a:pt x="46" y="85"/>
                </a:lnTo>
                <a:lnTo>
                  <a:pt x="49" y="82"/>
                </a:lnTo>
                <a:lnTo>
                  <a:pt x="49" y="78"/>
                </a:lnTo>
                <a:lnTo>
                  <a:pt x="46" y="73"/>
                </a:lnTo>
                <a:lnTo>
                  <a:pt x="46" y="70"/>
                </a:lnTo>
                <a:lnTo>
                  <a:pt x="44" y="70"/>
                </a:lnTo>
                <a:lnTo>
                  <a:pt x="44" y="68"/>
                </a:lnTo>
                <a:lnTo>
                  <a:pt x="41" y="68"/>
                </a:lnTo>
                <a:lnTo>
                  <a:pt x="39" y="66"/>
                </a:lnTo>
                <a:lnTo>
                  <a:pt x="39" y="66"/>
                </a:lnTo>
                <a:close/>
              </a:path>
              <a:path w="410" h="172">
                <a:moveTo>
                  <a:pt x="32" y="49"/>
                </a:moveTo>
                <a:lnTo>
                  <a:pt x="25" y="49"/>
                </a:lnTo>
                <a:lnTo>
                  <a:pt x="22" y="54"/>
                </a:lnTo>
                <a:lnTo>
                  <a:pt x="22" y="63"/>
                </a:lnTo>
                <a:lnTo>
                  <a:pt x="20" y="68"/>
                </a:lnTo>
                <a:lnTo>
                  <a:pt x="20" y="75"/>
                </a:lnTo>
                <a:lnTo>
                  <a:pt x="17" y="80"/>
                </a:lnTo>
                <a:lnTo>
                  <a:pt x="17" y="82"/>
                </a:lnTo>
                <a:lnTo>
                  <a:pt x="25" y="82"/>
                </a:lnTo>
                <a:lnTo>
                  <a:pt x="25" y="133"/>
                </a:lnTo>
                <a:lnTo>
                  <a:pt x="25" y="138"/>
                </a:lnTo>
                <a:lnTo>
                  <a:pt x="25" y="159"/>
                </a:lnTo>
                <a:lnTo>
                  <a:pt x="22" y="164"/>
                </a:lnTo>
                <a:lnTo>
                  <a:pt x="22" y="171"/>
                </a:lnTo>
                <a:lnTo>
                  <a:pt x="32" y="164"/>
                </a:lnTo>
                <a:lnTo>
                  <a:pt x="32" y="66"/>
                </a:lnTo>
                <a:lnTo>
                  <a:pt x="39" y="66"/>
                </a:lnTo>
                <a:lnTo>
                  <a:pt x="34" y="63"/>
                </a:lnTo>
                <a:lnTo>
                  <a:pt x="32" y="61"/>
                </a:lnTo>
                <a:lnTo>
                  <a:pt x="32" y="49"/>
                </a:lnTo>
                <a:lnTo>
                  <a:pt x="32" y="49"/>
                </a:lnTo>
                <a:close/>
              </a:path>
              <a:path w="410" h="172">
                <a:moveTo>
                  <a:pt x="94" y="49"/>
                </a:moveTo>
                <a:lnTo>
                  <a:pt x="92" y="51"/>
                </a:lnTo>
                <a:lnTo>
                  <a:pt x="94" y="54"/>
                </a:lnTo>
                <a:lnTo>
                  <a:pt x="97" y="56"/>
                </a:lnTo>
                <a:lnTo>
                  <a:pt x="99" y="58"/>
                </a:lnTo>
                <a:lnTo>
                  <a:pt x="101" y="63"/>
                </a:lnTo>
                <a:lnTo>
                  <a:pt x="104" y="66"/>
                </a:lnTo>
                <a:lnTo>
                  <a:pt x="106" y="68"/>
                </a:lnTo>
                <a:lnTo>
                  <a:pt x="109" y="70"/>
                </a:lnTo>
                <a:lnTo>
                  <a:pt x="109" y="73"/>
                </a:lnTo>
                <a:lnTo>
                  <a:pt x="111" y="75"/>
                </a:lnTo>
                <a:lnTo>
                  <a:pt x="111" y="78"/>
                </a:lnTo>
                <a:lnTo>
                  <a:pt x="113" y="80"/>
                </a:lnTo>
                <a:lnTo>
                  <a:pt x="116" y="85"/>
                </a:lnTo>
                <a:lnTo>
                  <a:pt x="116" y="87"/>
                </a:lnTo>
                <a:lnTo>
                  <a:pt x="118" y="87"/>
                </a:lnTo>
                <a:lnTo>
                  <a:pt x="121" y="85"/>
                </a:lnTo>
                <a:lnTo>
                  <a:pt x="121" y="68"/>
                </a:lnTo>
                <a:lnTo>
                  <a:pt x="118" y="66"/>
                </a:lnTo>
                <a:lnTo>
                  <a:pt x="116" y="63"/>
                </a:lnTo>
                <a:lnTo>
                  <a:pt x="113" y="61"/>
                </a:lnTo>
                <a:lnTo>
                  <a:pt x="111" y="58"/>
                </a:lnTo>
                <a:lnTo>
                  <a:pt x="109" y="58"/>
                </a:lnTo>
                <a:lnTo>
                  <a:pt x="104" y="56"/>
                </a:lnTo>
                <a:lnTo>
                  <a:pt x="101" y="54"/>
                </a:lnTo>
                <a:lnTo>
                  <a:pt x="97" y="51"/>
                </a:lnTo>
                <a:lnTo>
                  <a:pt x="94" y="49"/>
                </a:lnTo>
                <a:lnTo>
                  <a:pt x="94" y="49"/>
                </a:lnTo>
                <a:close/>
              </a:path>
              <a:path w="410" h="172">
                <a:moveTo>
                  <a:pt x="70" y="44"/>
                </a:moveTo>
                <a:lnTo>
                  <a:pt x="70" y="46"/>
                </a:lnTo>
                <a:lnTo>
                  <a:pt x="68" y="49"/>
                </a:lnTo>
                <a:lnTo>
                  <a:pt x="68" y="54"/>
                </a:lnTo>
                <a:lnTo>
                  <a:pt x="65" y="56"/>
                </a:lnTo>
                <a:lnTo>
                  <a:pt x="65" y="58"/>
                </a:lnTo>
                <a:lnTo>
                  <a:pt x="63" y="63"/>
                </a:lnTo>
                <a:lnTo>
                  <a:pt x="61" y="66"/>
                </a:lnTo>
                <a:lnTo>
                  <a:pt x="61" y="68"/>
                </a:lnTo>
                <a:lnTo>
                  <a:pt x="58" y="73"/>
                </a:lnTo>
                <a:lnTo>
                  <a:pt x="56" y="75"/>
                </a:lnTo>
                <a:lnTo>
                  <a:pt x="56" y="78"/>
                </a:lnTo>
                <a:lnTo>
                  <a:pt x="53" y="82"/>
                </a:lnTo>
                <a:lnTo>
                  <a:pt x="51" y="85"/>
                </a:lnTo>
                <a:lnTo>
                  <a:pt x="49" y="87"/>
                </a:lnTo>
                <a:lnTo>
                  <a:pt x="49" y="90"/>
                </a:lnTo>
                <a:lnTo>
                  <a:pt x="46" y="92"/>
                </a:lnTo>
                <a:lnTo>
                  <a:pt x="46" y="94"/>
                </a:lnTo>
                <a:lnTo>
                  <a:pt x="49" y="92"/>
                </a:lnTo>
                <a:lnTo>
                  <a:pt x="51" y="90"/>
                </a:lnTo>
                <a:lnTo>
                  <a:pt x="53" y="87"/>
                </a:lnTo>
                <a:lnTo>
                  <a:pt x="56" y="87"/>
                </a:lnTo>
                <a:lnTo>
                  <a:pt x="56" y="85"/>
                </a:lnTo>
                <a:lnTo>
                  <a:pt x="58" y="82"/>
                </a:lnTo>
                <a:lnTo>
                  <a:pt x="61" y="78"/>
                </a:lnTo>
                <a:lnTo>
                  <a:pt x="63" y="75"/>
                </a:lnTo>
                <a:lnTo>
                  <a:pt x="65" y="73"/>
                </a:lnTo>
                <a:lnTo>
                  <a:pt x="68" y="70"/>
                </a:lnTo>
                <a:lnTo>
                  <a:pt x="68" y="68"/>
                </a:lnTo>
                <a:lnTo>
                  <a:pt x="70" y="63"/>
                </a:lnTo>
                <a:lnTo>
                  <a:pt x="73" y="61"/>
                </a:lnTo>
                <a:lnTo>
                  <a:pt x="75" y="58"/>
                </a:lnTo>
                <a:lnTo>
                  <a:pt x="77" y="56"/>
                </a:lnTo>
                <a:lnTo>
                  <a:pt x="80" y="56"/>
                </a:lnTo>
                <a:lnTo>
                  <a:pt x="82" y="54"/>
                </a:lnTo>
                <a:lnTo>
                  <a:pt x="70" y="44"/>
                </a:lnTo>
                <a:lnTo>
                  <a:pt x="70" y="44"/>
                </a:lnTo>
                <a:close/>
              </a:path>
              <a:path w="410" h="172">
                <a:moveTo>
                  <a:pt x="44" y="37"/>
                </a:moveTo>
                <a:lnTo>
                  <a:pt x="39" y="44"/>
                </a:lnTo>
                <a:lnTo>
                  <a:pt x="1" y="44"/>
                </a:lnTo>
                <a:lnTo>
                  <a:pt x="5" y="51"/>
                </a:lnTo>
                <a:lnTo>
                  <a:pt x="10" y="49"/>
                </a:lnTo>
                <a:lnTo>
                  <a:pt x="53" y="49"/>
                </a:lnTo>
                <a:lnTo>
                  <a:pt x="44" y="37"/>
                </a:lnTo>
                <a:lnTo>
                  <a:pt x="44" y="37"/>
                </a:lnTo>
                <a:close/>
              </a:path>
              <a:path w="410" h="172">
                <a:moveTo>
                  <a:pt x="116" y="25"/>
                </a:moveTo>
                <a:lnTo>
                  <a:pt x="109" y="34"/>
                </a:lnTo>
                <a:lnTo>
                  <a:pt x="49" y="34"/>
                </a:lnTo>
                <a:lnTo>
                  <a:pt x="53" y="41"/>
                </a:lnTo>
                <a:lnTo>
                  <a:pt x="56" y="39"/>
                </a:lnTo>
                <a:lnTo>
                  <a:pt x="128" y="39"/>
                </a:lnTo>
                <a:lnTo>
                  <a:pt x="116" y="25"/>
                </a:lnTo>
                <a:lnTo>
                  <a:pt x="116" y="25"/>
                </a:lnTo>
                <a:close/>
              </a:path>
              <a:path w="410" h="172">
                <a:moveTo>
                  <a:pt x="22" y="1"/>
                </a:moveTo>
                <a:lnTo>
                  <a:pt x="22" y="6"/>
                </a:lnTo>
                <a:lnTo>
                  <a:pt x="25" y="8"/>
                </a:lnTo>
                <a:lnTo>
                  <a:pt x="25" y="44"/>
                </a:lnTo>
                <a:lnTo>
                  <a:pt x="32" y="44"/>
                </a:lnTo>
                <a:lnTo>
                  <a:pt x="32" y="13"/>
                </a:lnTo>
                <a:lnTo>
                  <a:pt x="37" y="10"/>
                </a:lnTo>
                <a:lnTo>
                  <a:pt x="22" y="1"/>
                </a:lnTo>
                <a:lnTo>
                  <a:pt x="22" y="1"/>
                </a:lnTo>
                <a:close/>
              </a:path>
              <a:path w="410" h="172">
                <a:moveTo>
                  <a:pt x="73" y="1"/>
                </a:moveTo>
                <a:lnTo>
                  <a:pt x="70" y="1"/>
                </a:lnTo>
                <a:lnTo>
                  <a:pt x="73" y="3"/>
                </a:lnTo>
                <a:lnTo>
                  <a:pt x="75" y="8"/>
                </a:lnTo>
                <a:lnTo>
                  <a:pt x="77" y="10"/>
                </a:lnTo>
                <a:lnTo>
                  <a:pt x="77" y="15"/>
                </a:lnTo>
                <a:lnTo>
                  <a:pt x="80" y="18"/>
                </a:lnTo>
                <a:lnTo>
                  <a:pt x="80" y="20"/>
                </a:lnTo>
                <a:lnTo>
                  <a:pt x="82" y="22"/>
                </a:lnTo>
                <a:lnTo>
                  <a:pt x="82" y="32"/>
                </a:lnTo>
                <a:lnTo>
                  <a:pt x="85" y="34"/>
                </a:lnTo>
                <a:lnTo>
                  <a:pt x="85" y="32"/>
                </a:lnTo>
                <a:lnTo>
                  <a:pt x="90" y="30"/>
                </a:lnTo>
                <a:lnTo>
                  <a:pt x="90" y="15"/>
                </a:lnTo>
                <a:lnTo>
                  <a:pt x="87" y="13"/>
                </a:lnTo>
                <a:lnTo>
                  <a:pt x="87" y="10"/>
                </a:lnTo>
                <a:lnTo>
                  <a:pt x="85" y="8"/>
                </a:lnTo>
                <a:lnTo>
                  <a:pt x="82" y="8"/>
                </a:lnTo>
                <a:lnTo>
                  <a:pt x="80" y="6"/>
                </a:lnTo>
                <a:lnTo>
                  <a:pt x="77" y="3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10" h="172">
                <a:moveTo>
                  <a:pt x="353" y="147"/>
                </a:moveTo>
                <a:lnTo>
                  <a:pt x="353" y="152"/>
                </a:lnTo>
                <a:lnTo>
                  <a:pt x="373" y="152"/>
                </a:lnTo>
                <a:lnTo>
                  <a:pt x="368" y="152"/>
                </a:lnTo>
                <a:lnTo>
                  <a:pt x="365" y="150"/>
                </a:lnTo>
                <a:lnTo>
                  <a:pt x="358" y="150"/>
                </a:lnTo>
                <a:lnTo>
                  <a:pt x="353" y="147"/>
                </a:lnTo>
                <a:lnTo>
                  <a:pt x="353" y="147"/>
                </a:lnTo>
                <a:close/>
              </a:path>
              <a:path w="410" h="172">
                <a:moveTo>
                  <a:pt x="325" y="99"/>
                </a:moveTo>
                <a:lnTo>
                  <a:pt x="317" y="99"/>
                </a:lnTo>
                <a:lnTo>
                  <a:pt x="317" y="101"/>
                </a:lnTo>
                <a:lnTo>
                  <a:pt x="317" y="104"/>
                </a:lnTo>
                <a:lnTo>
                  <a:pt x="320" y="109"/>
                </a:lnTo>
                <a:lnTo>
                  <a:pt x="320" y="111"/>
                </a:lnTo>
                <a:lnTo>
                  <a:pt x="322" y="116"/>
                </a:lnTo>
                <a:lnTo>
                  <a:pt x="322" y="123"/>
                </a:lnTo>
                <a:lnTo>
                  <a:pt x="325" y="126"/>
                </a:lnTo>
                <a:lnTo>
                  <a:pt x="325" y="133"/>
                </a:lnTo>
                <a:lnTo>
                  <a:pt x="327" y="135"/>
                </a:lnTo>
                <a:lnTo>
                  <a:pt x="327" y="145"/>
                </a:lnTo>
                <a:lnTo>
                  <a:pt x="330" y="147"/>
                </a:lnTo>
                <a:lnTo>
                  <a:pt x="332" y="145"/>
                </a:lnTo>
                <a:lnTo>
                  <a:pt x="334" y="142"/>
                </a:lnTo>
                <a:lnTo>
                  <a:pt x="334" y="126"/>
                </a:lnTo>
                <a:lnTo>
                  <a:pt x="332" y="121"/>
                </a:lnTo>
                <a:lnTo>
                  <a:pt x="332" y="116"/>
                </a:lnTo>
                <a:lnTo>
                  <a:pt x="330" y="114"/>
                </a:lnTo>
                <a:lnTo>
                  <a:pt x="330" y="111"/>
                </a:lnTo>
                <a:lnTo>
                  <a:pt x="327" y="106"/>
                </a:lnTo>
                <a:lnTo>
                  <a:pt x="325" y="104"/>
                </a:lnTo>
                <a:lnTo>
                  <a:pt x="325" y="99"/>
                </a:lnTo>
                <a:lnTo>
                  <a:pt x="325" y="99"/>
                </a:lnTo>
                <a:close/>
              </a:path>
              <a:path w="410" h="172">
                <a:moveTo>
                  <a:pt x="344" y="70"/>
                </a:moveTo>
                <a:lnTo>
                  <a:pt x="341" y="70"/>
                </a:lnTo>
                <a:lnTo>
                  <a:pt x="344" y="73"/>
                </a:lnTo>
                <a:lnTo>
                  <a:pt x="344" y="78"/>
                </a:lnTo>
                <a:lnTo>
                  <a:pt x="346" y="80"/>
                </a:lnTo>
                <a:lnTo>
                  <a:pt x="346" y="85"/>
                </a:lnTo>
                <a:lnTo>
                  <a:pt x="349" y="87"/>
                </a:lnTo>
                <a:lnTo>
                  <a:pt x="349" y="94"/>
                </a:lnTo>
                <a:lnTo>
                  <a:pt x="351" y="97"/>
                </a:lnTo>
                <a:lnTo>
                  <a:pt x="351" y="111"/>
                </a:lnTo>
                <a:lnTo>
                  <a:pt x="353" y="114"/>
                </a:lnTo>
                <a:lnTo>
                  <a:pt x="356" y="114"/>
                </a:lnTo>
                <a:lnTo>
                  <a:pt x="358" y="109"/>
                </a:lnTo>
                <a:lnTo>
                  <a:pt x="358" y="106"/>
                </a:lnTo>
                <a:lnTo>
                  <a:pt x="361" y="104"/>
                </a:lnTo>
                <a:lnTo>
                  <a:pt x="361" y="97"/>
                </a:lnTo>
                <a:lnTo>
                  <a:pt x="358" y="92"/>
                </a:lnTo>
                <a:lnTo>
                  <a:pt x="358" y="87"/>
                </a:lnTo>
                <a:lnTo>
                  <a:pt x="356" y="87"/>
                </a:lnTo>
                <a:lnTo>
                  <a:pt x="356" y="85"/>
                </a:lnTo>
                <a:lnTo>
                  <a:pt x="353" y="82"/>
                </a:lnTo>
                <a:lnTo>
                  <a:pt x="351" y="80"/>
                </a:lnTo>
                <a:lnTo>
                  <a:pt x="349" y="75"/>
                </a:lnTo>
                <a:lnTo>
                  <a:pt x="346" y="73"/>
                </a:lnTo>
                <a:lnTo>
                  <a:pt x="344" y="70"/>
                </a:lnTo>
                <a:lnTo>
                  <a:pt x="344" y="70"/>
                </a:lnTo>
                <a:close/>
              </a:path>
              <a:path w="410" h="172">
                <a:moveTo>
                  <a:pt x="385" y="54"/>
                </a:moveTo>
                <a:lnTo>
                  <a:pt x="377" y="54"/>
                </a:lnTo>
                <a:lnTo>
                  <a:pt x="377" y="145"/>
                </a:lnTo>
                <a:lnTo>
                  <a:pt x="377" y="147"/>
                </a:lnTo>
                <a:lnTo>
                  <a:pt x="375" y="150"/>
                </a:lnTo>
                <a:lnTo>
                  <a:pt x="373" y="152"/>
                </a:lnTo>
                <a:lnTo>
                  <a:pt x="353" y="152"/>
                </a:lnTo>
                <a:lnTo>
                  <a:pt x="358" y="154"/>
                </a:lnTo>
                <a:lnTo>
                  <a:pt x="361" y="157"/>
                </a:lnTo>
                <a:lnTo>
                  <a:pt x="365" y="159"/>
                </a:lnTo>
                <a:lnTo>
                  <a:pt x="368" y="159"/>
                </a:lnTo>
                <a:lnTo>
                  <a:pt x="368" y="161"/>
                </a:lnTo>
                <a:lnTo>
                  <a:pt x="370" y="164"/>
                </a:lnTo>
                <a:lnTo>
                  <a:pt x="373" y="166"/>
                </a:lnTo>
                <a:lnTo>
                  <a:pt x="373" y="169"/>
                </a:lnTo>
                <a:lnTo>
                  <a:pt x="375" y="169"/>
                </a:lnTo>
                <a:lnTo>
                  <a:pt x="377" y="166"/>
                </a:lnTo>
                <a:lnTo>
                  <a:pt x="380" y="164"/>
                </a:lnTo>
                <a:lnTo>
                  <a:pt x="382" y="161"/>
                </a:lnTo>
                <a:lnTo>
                  <a:pt x="382" y="159"/>
                </a:lnTo>
                <a:lnTo>
                  <a:pt x="385" y="157"/>
                </a:lnTo>
                <a:lnTo>
                  <a:pt x="385" y="154"/>
                </a:lnTo>
                <a:lnTo>
                  <a:pt x="385" y="150"/>
                </a:lnTo>
                <a:lnTo>
                  <a:pt x="385" y="54"/>
                </a:lnTo>
                <a:lnTo>
                  <a:pt x="385" y="54"/>
                </a:lnTo>
                <a:close/>
              </a:path>
              <a:path w="410" h="172">
                <a:moveTo>
                  <a:pt x="291" y="46"/>
                </a:moveTo>
                <a:lnTo>
                  <a:pt x="289" y="49"/>
                </a:lnTo>
                <a:lnTo>
                  <a:pt x="291" y="51"/>
                </a:lnTo>
                <a:lnTo>
                  <a:pt x="291" y="54"/>
                </a:lnTo>
                <a:lnTo>
                  <a:pt x="293" y="54"/>
                </a:lnTo>
                <a:lnTo>
                  <a:pt x="293" y="56"/>
                </a:lnTo>
                <a:lnTo>
                  <a:pt x="296" y="61"/>
                </a:lnTo>
                <a:lnTo>
                  <a:pt x="296" y="63"/>
                </a:lnTo>
                <a:lnTo>
                  <a:pt x="298" y="66"/>
                </a:lnTo>
                <a:lnTo>
                  <a:pt x="301" y="68"/>
                </a:lnTo>
                <a:lnTo>
                  <a:pt x="301" y="73"/>
                </a:lnTo>
                <a:lnTo>
                  <a:pt x="303" y="75"/>
                </a:lnTo>
                <a:lnTo>
                  <a:pt x="305" y="80"/>
                </a:lnTo>
                <a:lnTo>
                  <a:pt x="308" y="82"/>
                </a:lnTo>
                <a:lnTo>
                  <a:pt x="315" y="82"/>
                </a:lnTo>
                <a:lnTo>
                  <a:pt x="313" y="80"/>
                </a:lnTo>
                <a:lnTo>
                  <a:pt x="310" y="78"/>
                </a:lnTo>
                <a:lnTo>
                  <a:pt x="310" y="75"/>
                </a:lnTo>
                <a:lnTo>
                  <a:pt x="308" y="70"/>
                </a:lnTo>
                <a:lnTo>
                  <a:pt x="305" y="68"/>
                </a:lnTo>
                <a:lnTo>
                  <a:pt x="303" y="66"/>
                </a:lnTo>
                <a:lnTo>
                  <a:pt x="303" y="63"/>
                </a:lnTo>
                <a:lnTo>
                  <a:pt x="301" y="61"/>
                </a:lnTo>
                <a:lnTo>
                  <a:pt x="298" y="58"/>
                </a:lnTo>
                <a:lnTo>
                  <a:pt x="296" y="54"/>
                </a:lnTo>
                <a:lnTo>
                  <a:pt x="293" y="51"/>
                </a:lnTo>
                <a:lnTo>
                  <a:pt x="293" y="49"/>
                </a:lnTo>
                <a:lnTo>
                  <a:pt x="291" y="46"/>
                </a:lnTo>
                <a:lnTo>
                  <a:pt x="291" y="46"/>
                </a:lnTo>
                <a:close/>
              </a:path>
              <a:path w="410" h="172">
                <a:moveTo>
                  <a:pt x="397" y="41"/>
                </a:moveTo>
                <a:lnTo>
                  <a:pt x="390" y="51"/>
                </a:lnTo>
                <a:lnTo>
                  <a:pt x="334" y="51"/>
                </a:lnTo>
                <a:lnTo>
                  <a:pt x="339" y="56"/>
                </a:lnTo>
                <a:lnTo>
                  <a:pt x="346" y="56"/>
                </a:lnTo>
                <a:lnTo>
                  <a:pt x="349" y="54"/>
                </a:lnTo>
                <a:lnTo>
                  <a:pt x="409" y="54"/>
                </a:lnTo>
                <a:lnTo>
                  <a:pt x="397" y="41"/>
                </a:lnTo>
                <a:lnTo>
                  <a:pt x="397" y="41"/>
                </a:lnTo>
                <a:close/>
              </a:path>
              <a:path w="410" h="172">
                <a:moveTo>
                  <a:pt x="339" y="32"/>
                </a:moveTo>
                <a:lnTo>
                  <a:pt x="327" y="32"/>
                </a:lnTo>
                <a:lnTo>
                  <a:pt x="325" y="37"/>
                </a:lnTo>
                <a:lnTo>
                  <a:pt x="325" y="44"/>
                </a:lnTo>
                <a:lnTo>
                  <a:pt x="322" y="49"/>
                </a:lnTo>
                <a:lnTo>
                  <a:pt x="322" y="56"/>
                </a:lnTo>
                <a:lnTo>
                  <a:pt x="320" y="61"/>
                </a:lnTo>
                <a:lnTo>
                  <a:pt x="320" y="68"/>
                </a:lnTo>
                <a:lnTo>
                  <a:pt x="317" y="70"/>
                </a:lnTo>
                <a:lnTo>
                  <a:pt x="317" y="78"/>
                </a:lnTo>
                <a:lnTo>
                  <a:pt x="315" y="80"/>
                </a:lnTo>
                <a:lnTo>
                  <a:pt x="315" y="82"/>
                </a:lnTo>
                <a:lnTo>
                  <a:pt x="308" y="82"/>
                </a:lnTo>
                <a:lnTo>
                  <a:pt x="310" y="87"/>
                </a:lnTo>
                <a:lnTo>
                  <a:pt x="313" y="92"/>
                </a:lnTo>
                <a:lnTo>
                  <a:pt x="310" y="92"/>
                </a:lnTo>
                <a:lnTo>
                  <a:pt x="310" y="94"/>
                </a:lnTo>
                <a:lnTo>
                  <a:pt x="310" y="99"/>
                </a:lnTo>
                <a:lnTo>
                  <a:pt x="308" y="101"/>
                </a:lnTo>
                <a:lnTo>
                  <a:pt x="305" y="104"/>
                </a:lnTo>
                <a:lnTo>
                  <a:pt x="305" y="109"/>
                </a:lnTo>
                <a:lnTo>
                  <a:pt x="303" y="111"/>
                </a:lnTo>
                <a:lnTo>
                  <a:pt x="301" y="114"/>
                </a:lnTo>
                <a:lnTo>
                  <a:pt x="301" y="118"/>
                </a:lnTo>
                <a:lnTo>
                  <a:pt x="298" y="121"/>
                </a:lnTo>
                <a:lnTo>
                  <a:pt x="298" y="123"/>
                </a:lnTo>
                <a:lnTo>
                  <a:pt x="296" y="126"/>
                </a:lnTo>
                <a:lnTo>
                  <a:pt x="293" y="130"/>
                </a:lnTo>
                <a:lnTo>
                  <a:pt x="291" y="133"/>
                </a:lnTo>
                <a:lnTo>
                  <a:pt x="291" y="135"/>
                </a:lnTo>
                <a:lnTo>
                  <a:pt x="289" y="138"/>
                </a:lnTo>
                <a:lnTo>
                  <a:pt x="286" y="140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9" y="154"/>
                </a:lnTo>
                <a:lnTo>
                  <a:pt x="281" y="152"/>
                </a:lnTo>
                <a:lnTo>
                  <a:pt x="284" y="150"/>
                </a:lnTo>
                <a:lnTo>
                  <a:pt x="286" y="147"/>
                </a:lnTo>
                <a:lnTo>
                  <a:pt x="289" y="145"/>
                </a:lnTo>
                <a:lnTo>
                  <a:pt x="291" y="142"/>
                </a:lnTo>
                <a:lnTo>
                  <a:pt x="293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3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0" y="114"/>
                </a:lnTo>
                <a:lnTo>
                  <a:pt x="310" y="111"/>
                </a:lnTo>
                <a:lnTo>
                  <a:pt x="313" y="109"/>
                </a:lnTo>
                <a:lnTo>
                  <a:pt x="313" y="106"/>
                </a:lnTo>
                <a:lnTo>
                  <a:pt x="315" y="101"/>
                </a:lnTo>
                <a:lnTo>
                  <a:pt x="317" y="99"/>
                </a:lnTo>
                <a:lnTo>
                  <a:pt x="325" y="99"/>
                </a:lnTo>
                <a:lnTo>
                  <a:pt x="322" y="94"/>
                </a:lnTo>
                <a:lnTo>
                  <a:pt x="320" y="92"/>
                </a:lnTo>
                <a:lnTo>
                  <a:pt x="320" y="87"/>
                </a:lnTo>
                <a:lnTo>
                  <a:pt x="322" y="85"/>
                </a:lnTo>
                <a:lnTo>
                  <a:pt x="322" y="80"/>
                </a:lnTo>
                <a:lnTo>
                  <a:pt x="325" y="78"/>
                </a:lnTo>
                <a:lnTo>
                  <a:pt x="325" y="70"/>
                </a:lnTo>
                <a:lnTo>
                  <a:pt x="327" y="68"/>
                </a:lnTo>
                <a:lnTo>
                  <a:pt x="327" y="63"/>
                </a:lnTo>
                <a:lnTo>
                  <a:pt x="330" y="61"/>
                </a:lnTo>
                <a:lnTo>
                  <a:pt x="330" y="54"/>
                </a:lnTo>
                <a:lnTo>
                  <a:pt x="332" y="49"/>
                </a:lnTo>
                <a:lnTo>
                  <a:pt x="332" y="46"/>
                </a:lnTo>
                <a:lnTo>
                  <a:pt x="334" y="41"/>
                </a:lnTo>
                <a:lnTo>
                  <a:pt x="334" y="37"/>
                </a:lnTo>
                <a:lnTo>
                  <a:pt x="339" y="32"/>
                </a:lnTo>
                <a:lnTo>
                  <a:pt x="339" y="32"/>
                </a:lnTo>
                <a:close/>
              </a:path>
              <a:path w="410" h="172">
                <a:moveTo>
                  <a:pt x="330" y="20"/>
                </a:moveTo>
                <a:lnTo>
                  <a:pt x="327" y="27"/>
                </a:lnTo>
                <a:lnTo>
                  <a:pt x="284" y="27"/>
                </a:lnTo>
                <a:lnTo>
                  <a:pt x="289" y="34"/>
                </a:lnTo>
                <a:lnTo>
                  <a:pt x="293" y="34"/>
                </a:lnTo>
                <a:lnTo>
                  <a:pt x="296" y="32"/>
                </a:lnTo>
                <a:lnTo>
                  <a:pt x="339" y="32"/>
                </a:lnTo>
                <a:lnTo>
                  <a:pt x="330" y="20"/>
                </a:lnTo>
                <a:lnTo>
                  <a:pt x="330" y="20"/>
                </a:lnTo>
                <a:close/>
              </a:path>
              <a:path w="410" h="172">
                <a:moveTo>
                  <a:pt x="377" y="3"/>
                </a:moveTo>
                <a:lnTo>
                  <a:pt x="377" y="51"/>
                </a:lnTo>
                <a:lnTo>
                  <a:pt x="385" y="51"/>
                </a:lnTo>
                <a:lnTo>
                  <a:pt x="385" y="18"/>
                </a:lnTo>
                <a:lnTo>
                  <a:pt x="390" y="13"/>
                </a:lnTo>
                <a:lnTo>
                  <a:pt x="377" y="3"/>
                </a:lnTo>
                <a:lnTo>
                  <a:pt x="377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08" name="path 12808"/>
          <p:cNvSpPr/>
          <p:nvPr/>
        </p:nvSpPr>
        <p:spPr>
          <a:xfrm>
            <a:off x="8076438" y="9744709"/>
            <a:ext cx="82296" cy="106679"/>
          </a:xfrm>
          <a:custGeom>
            <a:avLst/>
            <a:gdLst/>
            <a:ahLst/>
            <a:cxnLst/>
            <a:rect l="0" t="0" r="0" b="0"/>
            <a:pathLst>
              <a:path w="129" h="167">
                <a:moveTo>
                  <a:pt x="51" y="113"/>
                </a:moveTo>
                <a:lnTo>
                  <a:pt x="30" y="137"/>
                </a:lnTo>
                <a:lnTo>
                  <a:pt x="39" y="137"/>
                </a:lnTo>
                <a:lnTo>
                  <a:pt x="41" y="135"/>
                </a:lnTo>
                <a:lnTo>
                  <a:pt x="44" y="133"/>
                </a:lnTo>
                <a:lnTo>
                  <a:pt x="46" y="128"/>
                </a:lnTo>
                <a:lnTo>
                  <a:pt x="49" y="123"/>
                </a:lnTo>
                <a:lnTo>
                  <a:pt x="51" y="121"/>
                </a:lnTo>
                <a:lnTo>
                  <a:pt x="54" y="116"/>
                </a:lnTo>
                <a:lnTo>
                  <a:pt x="51" y="113"/>
                </a:lnTo>
                <a:lnTo>
                  <a:pt x="51" y="113"/>
                </a:lnTo>
                <a:close/>
              </a:path>
              <a:path w="129" h="167">
                <a:moveTo>
                  <a:pt x="87" y="68"/>
                </a:moveTo>
                <a:lnTo>
                  <a:pt x="78" y="68"/>
                </a:lnTo>
                <a:lnTo>
                  <a:pt x="78" y="133"/>
                </a:lnTo>
                <a:lnTo>
                  <a:pt x="78" y="166"/>
                </a:lnTo>
                <a:lnTo>
                  <a:pt x="87" y="161"/>
                </a:lnTo>
                <a:lnTo>
                  <a:pt x="87" y="68"/>
                </a:lnTo>
                <a:lnTo>
                  <a:pt x="87" y="68"/>
                </a:lnTo>
                <a:close/>
              </a:path>
              <a:path w="129" h="167">
                <a:moveTo>
                  <a:pt x="37" y="65"/>
                </a:moveTo>
                <a:lnTo>
                  <a:pt x="25" y="68"/>
                </a:lnTo>
                <a:lnTo>
                  <a:pt x="25" y="133"/>
                </a:lnTo>
                <a:lnTo>
                  <a:pt x="22" y="137"/>
                </a:lnTo>
                <a:lnTo>
                  <a:pt x="22" y="147"/>
                </a:lnTo>
                <a:lnTo>
                  <a:pt x="30" y="159"/>
                </a:lnTo>
                <a:lnTo>
                  <a:pt x="30" y="157"/>
                </a:lnTo>
                <a:lnTo>
                  <a:pt x="32" y="154"/>
                </a:lnTo>
                <a:lnTo>
                  <a:pt x="32" y="152"/>
                </a:lnTo>
                <a:lnTo>
                  <a:pt x="34" y="150"/>
                </a:lnTo>
                <a:lnTo>
                  <a:pt x="34" y="147"/>
                </a:lnTo>
                <a:lnTo>
                  <a:pt x="37" y="145"/>
                </a:lnTo>
                <a:lnTo>
                  <a:pt x="39" y="142"/>
                </a:lnTo>
                <a:lnTo>
                  <a:pt x="39" y="137"/>
                </a:lnTo>
                <a:lnTo>
                  <a:pt x="30" y="137"/>
                </a:lnTo>
                <a:lnTo>
                  <a:pt x="30" y="70"/>
                </a:lnTo>
                <a:lnTo>
                  <a:pt x="37" y="65"/>
                </a:lnTo>
                <a:lnTo>
                  <a:pt x="37" y="65"/>
                </a:lnTo>
                <a:close/>
              </a:path>
              <a:path w="129" h="167">
                <a:moveTo>
                  <a:pt x="30" y="56"/>
                </a:moveTo>
                <a:lnTo>
                  <a:pt x="22" y="63"/>
                </a:lnTo>
                <a:lnTo>
                  <a:pt x="1" y="63"/>
                </a:lnTo>
                <a:lnTo>
                  <a:pt x="5" y="70"/>
                </a:lnTo>
                <a:lnTo>
                  <a:pt x="5" y="68"/>
                </a:lnTo>
                <a:lnTo>
                  <a:pt x="10" y="68"/>
                </a:lnTo>
                <a:lnTo>
                  <a:pt x="25" y="68"/>
                </a:lnTo>
                <a:lnTo>
                  <a:pt x="37" y="65"/>
                </a:lnTo>
                <a:lnTo>
                  <a:pt x="30" y="56"/>
                </a:lnTo>
                <a:lnTo>
                  <a:pt x="30" y="56"/>
                </a:lnTo>
                <a:close/>
              </a:path>
              <a:path w="129" h="167">
                <a:moveTo>
                  <a:pt x="118" y="53"/>
                </a:moveTo>
                <a:lnTo>
                  <a:pt x="111" y="63"/>
                </a:lnTo>
                <a:lnTo>
                  <a:pt x="41" y="63"/>
                </a:lnTo>
                <a:lnTo>
                  <a:pt x="46" y="70"/>
                </a:lnTo>
                <a:lnTo>
                  <a:pt x="49" y="70"/>
                </a:lnTo>
                <a:lnTo>
                  <a:pt x="51" y="68"/>
                </a:lnTo>
                <a:lnTo>
                  <a:pt x="128" y="68"/>
                </a:lnTo>
                <a:lnTo>
                  <a:pt x="118" y="53"/>
                </a:lnTo>
                <a:lnTo>
                  <a:pt x="118" y="53"/>
                </a:lnTo>
                <a:close/>
              </a:path>
              <a:path w="129" h="167">
                <a:moveTo>
                  <a:pt x="18" y="1"/>
                </a:moveTo>
                <a:lnTo>
                  <a:pt x="15" y="3"/>
                </a:lnTo>
                <a:lnTo>
                  <a:pt x="18" y="5"/>
                </a:lnTo>
                <a:lnTo>
                  <a:pt x="20" y="8"/>
                </a:lnTo>
                <a:lnTo>
                  <a:pt x="20" y="10"/>
                </a:lnTo>
                <a:lnTo>
                  <a:pt x="22" y="13"/>
                </a:lnTo>
                <a:lnTo>
                  <a:pt x="25" y="15"/>
                </a:lnTo>
                <a:lnTo>
                  <a:pt x="27" y="20"/>
                </a:lnTo>
                <a:lnTo>
                  <a:pt x="27" y="22"/>
                </a:lnTo>
                <a:lnTo>
                  <a:pt x="30" y="25"/>
                </a:lnTo>
                <a:lnTo>
                  <a:pt x="30" y="30"/>
                </a:lnTo>
                <a:lnTo>
                  <a:pt x="32" y="32"/>
                </a:lnTo>
                <a:lnTo>
                  <a:pt x="34" y="34"/>
                </a:lnTo>
                <a:lnTo>
                  <a:pt x="37" y="32"/>
                </a:lnTo>
                <a:lnTo>
                  <a:pt x="37" y="17"/>
                </a:lnTo>
                <a:lnTo>
                  <a:pt x="34" y="15"/>
                </a:lnTo>
                <a:lnTo>
                  <a:pt x="32" y="13"/>
                </a:lnTo>
                <a:lnTo>
                  <a:pt x="30" y="10"/>
                </a:lnTo>
                <a:lnTo>
                  <a:pt x="27" y="10"/>
                </a:lnTo>
                <a:lnTo>
                  <a:pt x="25" y="8"/>
                </a:lnTo>
                <a:lnTo>
                  <a:pt x="22" y="5"/>
                </a:lnTo>
                <a:lnTo>
                  <a:pt x="20" y="3"/>
                </a:lnTo>
                <a:lnTo>
                  <a:pt x="18" y="1"/>
                </a:lnTo>
                <a:lnTo>
                  <a:pt x="18" y="1"/>
                </a:lnTo>
                <a:close/>
              </a:path>
              <a:path w="129" h="167">
                <a:moveTo>
                  <a:pt x="78" y="1"/>
                </a:moveTo>
                <a:lnTo>
                  <a:pt x="78" y="63"/>
                </a:lnTo>
                <a:lnTo>
                  <a:pt x="87" y="63"/>
                </a:lnTo>
                <a:lnTo>
                  <a:pt x="87" y="15"/>
                </a:lnTo>
                <a:lnTo>
                  <a:pt x="92" y="8"/>
                </a:lnTo>
                <a:lnTo>
                  <a:pt x="78" y="1"/>
                </a:lnTo>
                <a:lnTo>
                  <a:pt x="78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10" name="path 12810"/>
          <p:cNvSpPr/>
          <p:nvPr/>
        </p:nvSpPr>
        <p:spPr>
          <a:xfrm>
            <a:off x="6089141" y="9743185"/>
            <a:ext cx="252984" cy="109727"/>
          </a:xfrm>
          <a:custGeom>
            <a:avLst/>
            <a:gdLst/>
            <a:ahLst/>
            <a:cxnLst/>
            <a:rect l="0" t="0" r="0" b="0"/>
            <a:pathLst>
              <a:path w="398" h="172">
                <a:moveTo>
                  <a:pt x="58" y="125"/>
                </a:moveTo>
                <a:lnTo>
                  <a:pt x="51" y="125"/>
                </a:lnTo>
                <a:lnTo>
                  <a:pt x="51" y="130"/>
                </a:lnTo>
                <a:lnTo>
                  <a:pt x="51" y="171"/>
                </a:lnTo>
                <a:lnTo>
                  <a:pt x="58" y="166"/>
                </a:lnTo>
                <a:lnTo>
                  <a:pt x="58" y="125"/>
                </a:lnTo>
                <a:lnTo>
                  <a:pt x="58" y="125"/>
                </a:lnTo>
                <a:close/>
              </a:path>
              <a:path w="398" h="172">
                <a:moveTo>
                  <a:pt x="97" y="125"/>
                </a:moveTo>
                <a:lnTo>
                  <a:pt x="90" y="125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398" h="172">
                <a:moveTo>
                  <a:pt x="58" y="121"/>
                </a:moveTo>
                <a:lnTo>
                  <a:pt x="58" y="97"/>
                </a:lnTo>
                <a:lnTo>
                  <a:pt x="51" y="97"/>
                </a:lnTo>
                <a:lnTo>
                  <a:pt x="51" y="121"/>
                </a:lnTo>
                <a:lnTo>
                  <a:pt x="58" y="121"/>
                </a:lnTo>
                <a:close/>
              </a:path>
              <a:path w="398" h="172">
                <a:moveTo>
                  <a:pt x="15" y="97"/>
                </a:moveTo>
                <a:lnTo>
                  <a:pt x="15" y="121"/>
                </a:lnTo>
                <a:lnTo>
                  <a:pt x="22" y="121"/>
                </a:lnTo>
                <a:lnTo>
                  <a:pt x="22" y="97"/>
                </a:lnTo>
                <a:lnTo>
                  <a:pt x="51" y="97"/>
                </a:lnTo>
                <a:lnTo>
                  <a:pt x="90" y="97"/>
                </a:lnTo>
                <a:lnTo>
                  <a:pt x="15" y="97"/>
                </a:lnTo>
                <a:lnTo>
                  <a:pt x="15" y="97"/>
                </a:lnTo>
                <a:close/>
              </a:path>
              <a:path w="398" h="172">
                <a:moveTo>
                  <a:pt x="51" y="70"/>
                </a:moveTo>
                <a:lnTo>
                  <a:pt x="51" y="92"/>
                </a:lnTo>
                <a:lnTo>
                  <a:pt x="58" y="92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398" h="172">
                <a:moveTo>
                  <a:pt x="102" y="65"/>
                </a:moveTo>
                <a:lnTo>
                  <a:pt x="51" y="70"/>
                </a:lnTo>
                <a:lnTo>
                  <a:pt x="90" y="70"/>
                </a:lnTo>
                <a:lnTo>
                  <a:pt x="90" y="92"/>
                </a:lnTo>
                <a:lnTo>
                  <a:pt x="15" y="92"/>
                </a:lnTo>
                <a:lnTo>
                  <a:pt x="15" y="97"/>
                </a:lnTo>
                <a:lnTo>
                  <a:pt x="90" y="97"/>
                </a:lnTo>
                <a:lnTo>
                  <a:pt x="90" y="121"/>
                </a:lnTo>
                <a:lnTo>
                  <a:pt x="15" y="121"/>
                </a:lnTo>
                <a:lnTo>
                  <a:pt x="13" y="125"/>
                </a:lnTo>
                <a:lnTo>
                  <a:pt x="13" y="135"/>
                </a:lnTo>
                <a:lnTo>
                  <a:pt x="22" y="130"/>
                </a:lnTo>
                <a:lnTo>
                  <a:pt x="22" y="125"/>
                </a:lnTo>
                <a:lnTo>
                  <a:pt x="51" y="125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0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398" h="172">
                <a:moveTo>
                  <a:pt x="13" y="61"/>
                </a:moveTo>
                <a:lnTo>
                  <a:pt x="13" y="65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398" h="172">
                <a:moveTo>
                  <a:pt x="92" y="58"/>
                </a:moveTo>
                <a:lnTo>
                  <a:pt x="90" y="65"/>
                </a:lnTo>
                <a:lnTo>
                  <a:pt x="13" y="65"/>
                </a:lnTo>
                <a:lnTo>
                  <a:pt x="13" y="70"/>
                </a:lnTo>
                <a:lnTo>
                  <a:pt x="15" y="73"/>
                </a:lnTo>
                <a:lnTo>
                  <a:pt x="15" y="92"/>
                </a:lnTo>
                <a:lnTo>
                  <a:pt x="22" y="92"/>
                </a:lnTo>
                <a:lnTo>
                  <a:pt x="22" y="70"/>
                </a:lnTo>
                <a:lnTo>
                  <a:pt x="51" y="70"/>
                </a:lnTo>
                <a:lnTo>
                  <a:pt x="102" y="65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398" h="172">
                <a:moveTo>
                  <a:pt x="51" y="37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7"/>
                </a:lnTo>
                <a:lnTo>
                  <a:pt x="51" y="37"/>
                </a:lnTo>
                <a:close/>
              </a:path>
              <a:path w="398" h="172">
                <a:moveTo>
                  <a:pt x="6" y="32"/>
                </a:moveTo>
                <a:lnTo>
                  <a:pt x="6" y="39"/>
                </a:lnTo>
                <a:lnTo>
                  <a:pt x="3" y="41"/>
                </a:lnTo>
                <a:lnTo>
                  <a:pt x="3" y="44"/>
                </a:lnTo>
                <a:lnTo>
                  <a:pt x="1" y="46"/>
                </a:lnTo>
                <a:lnTo>
                  <a:pt x="1" y="51"/>
                </a:lnTo>
                <a:lnTo>
                  <a:pt x="3" y="53"/>
                </a:lnTo>
                <a:lnTo>
                  <a:pt x="6" y="53"/>
                </a:lnTo>
                <a:lnTo>
                  <a:pt x="8" y="51"/>
                </a:lnTo>
                <a:lnTo>
                  <a:pt x="10" y="49"/>
                </a:lnTo>
                <a:lnTo>
                  <a:pt x="10" y="34"/>
                </a:lnTo>
                <a:lnTo>
                  <a:pt x="102" y="34"/>
                </a:lnTo>
                <a:lnTo>
                  <a:pt x="6" y="32"/>
                </a:lnTo>
                <a:lnTo>
                  <a:pt x="6" y="32"/>
                </a:lnTo>
                <a:close/>
              </a:path>
              <a:path w="398" h="172">
                <a:moveTo>
                  <a:pt x="106" y="22"/>
                </a:moveTo>
                <a:lnTo>
                  <a:pt x="102" y="29"/>
                </a:lnTo>
                <a:lnTo>
                  <a:pt x="10" y="29"/>
                </a:lnTo>
                <a:lnTo>
                  <a:pt x="6" y="32"/>
                </a:lnTo>
                <a:lnTo>
                  <a:pt x="102" y="34"/>
                </a:lnTo>
                <a:lnTo>
                  <a:pt x="94" y="51"/>
                </a:lnTo>
                <a:lnTo>
                  <a:pt x="97" y="53"/>
                </a:lnTo>
                <a:lnTo>
                  <a:pt x="97" y="49"/>
                </a:lnTo>
                <a:lnTo>
                  <a:pt x="99" y="46"/>
                </a:lnTo>
                <a:lnTo>
                  <a:pt x="102" y="44"/>
                </a:lnTo>
                <a:lnTo>
                  <a:pt x="104" y="41"/>
                </a:lnTo>
                <a:lnTo>
                  <a:pt x="106" y="39"/>
                </a:lnTo>
                <a:lnTo>
                  <a:pt x="109" y="37"/>
                </a:lnTo>
                <a:lnTo>
                  <a:pt x="114" y="37"/>
                </a:lnTo>
                <a:lnTo>
                  <a:pt x="116" y="34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398" h="172">
                <a:moveTo>
                  <a:pt x="10" y="20"/>
                </a:moveTo>
                <a:lnTo>
                  <a:pt x="8" y="20"/>
                </a:lnTo>
                <a:lnTo>
                  <a:pt x="8" y="25"/>
                </a:lnTo>
                <a:lnTo>
                  <a:pt x="8" y="27"/>
                </a:lnTo>
                <a:lnTo>
                  <a:pt x="6" y="32"/>
                </a:lnTo>
                <a:lnTo>
                  <a:pt x="10" y="29"/>
                </a:lnTo>
                <a:lnTo>
                  <a:pt x="10" y="20"/>
                </a:lnTo>
                <a:lnTo>
                  <a:pt x="10" y="20"/>
                </a:lnTo>
                <a:close/>
              </a:path>
              <a:path w="398" h="172">
                <a:moveTo>
                  <a:pt x="46" y="1"/>
                </a:moveTo>
                <a:lnTo>
                  <a:pt x="46" y="3"/>
                </a:lnTo>
                <a:lnTo>
                  <a:pt x="49" y="5"/>
                </a:lnTo>
                <a:lnTo>
                  <a:pt x="49" y="10"/>
                </a:lnTo>
                <a:lnTo>
                  <a:pt x="51" y="13"/>
                </a:lnTo>
                <a:lnTo>
                  <a:pt x="51" y="15"/>
                </a:lnTo>
                <a:lnTo>
                  <a:pt x="54" y="20"/>
                </a:lnTo>
                <a:lnTo>
                  <a:pt x="54" y="25"/>
                </a:lnTo>
                <a:lnTo>
                  <a:pt x="56" y="27"/>
                </a:lnTo>
                <a:lnTo>
                  <a:pt x="56" y="29"/>
                </a:lnTo>
                <a:lnTo>
                  <a:pt x="58" y="27"/>
                </a:lnTo>
                <a:lnTo>
                  <a:pt x="58" y="25"/>
                </a:lnTo>
                <a:lnTo>
                  <a:pt x="61" y="25"/>
                </a:lnTo>
                <a:lnTo>
                  <a:pt x="61" y="13"/>
                </a:lnTo>
                <a:lnTo>
                  <a:pt x="58" y="10"/>
                </a:lnTo>
                <a:lnTo>
                  <a:pt x="58" y="8"/>
                </a:lnTo>
                <a:lnTo>
                  <a:pt x="56" y="5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398" h="172">
                <a:moveTo>
                  <a:pt x="397" y="152"/>
                </a:moveTo>
                <a:lnTo>
                  <a:pt x="378" y="152"/>
                </a:lnTo>
                <a:lnTo>
                  <a:pt x="373" y="154"/>
                </a:lnTo>
                <a:lnTo>
                  <a:pt x="327" y="154"/>
                </a:lnTo>
                <a:lnTo>
                  <a:pt x="330" y="154"/>
                </a:lnTo>
                <a:lnTo>
                  <a:pt x="332" y="157"/>
                </a:lnTo>
                <a:lnTo>
                  <a:pt x="334" y="159"/>
                </a:lnTo>
                <a:lnTo>
                  <a:pt x="342" y="159"/>
                </a:lnTo>
                <a:lnTo>
                  <a:pt x="344" y="161"/>
                </a:lnTo>
                <a:lnTo>
                  <a:pt x="349" y="161"/>
                </a:lnTo>
                <a:lnTo>
                  <a:pt x="351" y="164"/>
                </a:lnTo>
                <a:lnTo>
                  <a:pt x="354" y="164"/>
                </a:lnTo>
                <a:lnTo>
                  <a:pt x="358" y="164"/>
                </a:lnTo>
                <a:lnTo>
                  <a:pt x="366" y="164"/>
                </a:lnTo>
                <a:lnTo>
                  <a:pt x="368" y="166"/>
                </a:lnTo>
                <a:lnTo>
                  <a:pt x="385" y="166"/>
                </a:lnTo>
                <a:lnTo>
                  <a:pt x="387" y="164"/>
                </a:lnTo>
                <a:lnTo>
                  <a:pt x="387" y="161"/>
                </a:lnTo>
                <a:lnTo>
                  <a:pt x="390" y="159"/>
                </a:lnTo>
                <a:lnTo>
                  <a:pt x="392" y="157"/>
                </a:lnTo>
                <a:lnTo>
                  <a:pt x="394" y="157"/>
                </a:lnTo>
                <a:lnTo>
                  <a:pt x="397" y="154"/>
                </a:lnTo>
                <a:lnTo>
                  <a:pt x="397" y="152"/>
                </a:lnTo>
                <a:lnTo>
                  <a:pt x="397" y="152"/>
                </a:lnTo>
                <a:close/>
              </a:path>
              <a:path w="398" h="172">
                <a:moveTo>
                  <a:pt x="308" y="121"/>
                </a:moveTo>
                <a:lnTo>
                  <a:pt x="306" y="121"/>
                </a:lnTo>
                <a:lnTo>
                  <a:pt x="308" y="125"/>
                </a:lnTo>
                <a:lnTo>
                  <a:pt x="308" y="128"/>
                </a:lnTo>
                <a:lnTo>
                  <a:pt x="310" y="133"/>
                </a:lnTo>
                <a:lnTo>
                  <a:pt x="313" y="135"/>
                </a:lnTo>
                <a:lnTo>
                  <a:pt x="313" y="137"/>
                </a:lnTo>
                <a:lnTo>
                  <a:pt x="315" y="140"/>
                </a:lnTo>
                <a:lnTo>
                  <a:pt x="318" y="142"/>
                </a:lnTo>
                <a:lnTo>
                  <a:pt x="320" y="145"/>
                </a:lnTo>
                <a:lnTo>
                  <a:pt x="322" y="147"/>
                </a:lnTo>
                <a:lnTo>
                  <a:pt x="332" y="147"/>
                </a:lnTo>
                <a:lnTo>
                  <a:pt x="330" y="145"/>
                </a:lnTo>
                <a:lnTo>
                  <a:pt x="327" y="142"/>
                </a:lnTo>
                <a:lnTo>
                  <a:pt x="325" y="142"/>
                </a:lnTo>
                <a:lnTo>
                  <a:pt x="322" y="140"/>
                </a:lnTo>
                <a:lnTo>
                  <a:pt x="320" y="137"/>
                </a:lnTo>
                <a:lnTo>
                  <a:pt x="318" y="135"/>
                </a:lnTo>
                <a:lnTo>
                  <a:pt x="315" y="133"/>
                </a:lnTo>
                <a:lnTo>
                  <a:pt x="313" y="130"/>
                </a:lnTo>
                <a:lnTo>
                  <a:pt x="313" y="128"/>
                </a:lnTo>
                <a:lnTo>
                  <a:pt x="310" y="123"/>
                </a:lnTo>
                <a:lnTo>
                  <a:pt x="308" y="121"/>
                </a:lnTo>
                <a:lnTo>
                  <a:pt x="308" y="121"/>
                </a:lnTo>
                <a:close/>
              </a:path>
              <a:path w="398" h="172">
                <a:moveTo>
                  <a:pt x="373" y="99"/>
                </a:moveTo>
                <a:lnTo>
                  <a:pt x="366" y="109"/>
                </a:lnTo>
                <a:lnTo>
                  <a:pt x="342" y="109"/>
                </a:lnTo>
                <a:lnTo>
                  <a:pt x="382" y="113"/>
                </a:lnTo>
                <a:lnTo>
                  <a:pt x="373" y="99"/>
                </a:lnTo>
                <a:lnTo>
                  <a:pt x="373" y="99"/>
                </a:lnTo>
                <a:close/>
              </a:path>
              <a:path w="398" h="172">
                <a:moveTo>
                  <a:pt x="301" y="87"/>
                </a:moveTo>
                <a:lnTo>
                  <a:pt x="301" y="106"/>
                </a:lnTo>
                <a:lnTo>
                  <a:pt x="298" y="111"/>
                </a:lnTo>
                <a:lnTo>
                  <a:pt x="298" y="121"/>
                </a:lnTo>
                <a:lnTo>
                  <a:pt x="296" y="123"/>
                </a:lnTo>
                <a:lnTo>
                  <a:pt x="296" y="130"/>
                </a:lnTo>
                <a:lnTo>
                  <a:pt x="294" y="135"/>
                </a:lnTo>
                <a:lnTo>
                  <a:pt x="294" y="137"/>
                </a:lnTo>
                <a:lnTo>
                  <a:pt x="291" y="142"/>
                </a:lnTo>
                <a:lnTo>
                  <a:pt x="289" y="145"/>
                </a:lnTo>
                <a:lnTo>
                  <a:pt x="289" y="147"/>
                </a:lnTo>
                <a:lnTo>
                  <a:pt x="286" y="152"/>
                </a:lnTo>
                <a:lnTo>
                  <a:pt x="286" y="154"/>
                </a:lnTo>
                <a:lnTo>
                  <a:pt x="284" y="157"/>
                </a:lnTo>
                <a:lnTo>
                  <a:pt x="282" y="159"/>
                </a:lnTo>
                <a:lnTo>
                  <a:pt x="279" y="164"/>
                </a:lnTo>
                <a:lnTo>
                  <a:pt x="277" y="166"/>
                </a:lnTo>
                <a:lnTo>
                  <a:pt x="274" y="169"/>
                </a:lnTo>
                <a:lnTo>
                  <a:pt x="277" y="171"/>
                </a:lnTo>
                <a:lnTo>
                  <a:pt x="279" y="169"/>
                </a:lnTo>
                <a:lnTo>
                  <a:pt x="282" y="166"/>
                </a:lnTo>
                <a:lnTo>
                  <a:pt x="284" y="164"/>
                </a:lnTo>
                <a:lnTo>
                  <a:pt x="286" y="161"/>
                </a:lnTo>
                <a:lnTo>
                  <a:pt x="289" y="159"/>
                </a:lnTo>
                <a:lnTo>
                  <a:pt x="289" y="157"/>
                </a:lnTo>
                <a:lnTo>
                  <a:pt x="291" y="154"/>
                </a:lnTo>
                <a:lnTo>
                  <a:pt x="294" y="152"/>
                </a:lnTo>
                <a:lnTo>
                  <a:pt x="294" y="149"/>
                </a:lnTo>
                <a:lnTo>
                  <a:pt x="296" y="147"/>
                </a:lnTo>
                <a:lnTo>
                  <a:pt x="296" y="145"/>
                </a:lnTo>
                <a:lnTo>
                  <a:pt x="298" y="142"/>
                </a:lnTo>
                <a:lnTo>
                  <a:pt x="298" y="140"/>
                </a:lnTo>
                <a:lnTo>
                  <a:pt x="301" y="137"/>
                </a:lnTo>
                <a:lnTo>
                  <a:pt x="301" y="133"/>
                </a:lnTo>
                <a:lnTo>
                  <a:pt x="303" y="130"/>
                </a:lnTo>
                <a:lnTo>
                  <a:pt x="303" y="125"/>
                </a:lnTo>
                <a:lnTo>
                  <a:pt x="306" y="121"/>
                </a:lnTo>
                <a:lnTo>
                  <a:pt x="308" y="121"/>
                </a:lnTo>
                <a:lnTo>
                  <a:pt x="306" y="118"/>
                </a:lnTo>
                <a:lnTo>
                  <a:pt x="308" y="116"/>
                </a:lnTo>
                <a:lnTo>
                  <a:pt x="308" y="104"/>
                </a:lnTo>
                <a:lnTo>
                  <a:pt x="310" y="101"/>
                </a:lnTo>
                <a:lnTo>
                  <a:pt x="315" y="97"/>
                </a:lnTo>
                <a:lnTo>
                  <a:pt x="301" y="87"/>
                </a:lnTo>
                <a:lnTo>
                  <a:pt x="301" y="87"/>
                </a:lnTo>
                <a:close/>
              </a:path>
              <a:path w="398" h="172">
                <a:moveTo>
                  <a:pt x="342" y="73"/>
                </a:moveTo>
                <a:lnTo>
                  <a:pt x="332" y="73"/>
                </a:lnTo>
                <a:lnTo>
                  <a:pt x="332" y="147"/>
                </a:lnTo>
                <a:lnTo>
                  <a:pt x="322" y="147"/>
                </a:ln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66" y="154"/>
                </a:lnTo>
                <a:lnTo>
                  <a:pt x="363" y="154"/>
                </a:lnTo>
                <a:lnTo>
                  <a:pt x="361" y="154"/>
                </a:lnTo>
                <a:lnTo>
                  <a:pt x="358" y="152"/>
                </a:lnTo>
                <a:lnTo>
                  <a:pt x="344" y="152"/>
                </a:lnTo>
                <a:lnTo>
                  <a:pt x="342" y="149"/>
                </a:lnTo>
                <a:lnTo>
                  <a:pt x="342" y="113"/>
                </a:lnTo>
                <a:lnTo>
                  <a:pt x="382" y="113"/>
                </a:lnTo>
                <a:lnTo>
                  <a:pt x="342" y="109"/>
                </a:lnTo>
                <a:lnTo>
                  <a:pt x="342" y="73"/>
                </a:lnTo>
                <a:lnTo>
                  <a:pt x="342" y="73"/>
                </a:lnTo>
                <a:close/>
              </a:path>
              <a:path w="398" h="172">
                <a:moveTo>
                  <a:pt x="378" y="58"/>
                </a:moveTo>
                <a:lnTo>
                  <a:pt x="370" y="68"/>
                </a:lnTo>
                <a:lnTo>
                  <a:pt x="284" y="68"/>
                </a:lnTo>
                <a:lnTo>
                  <a:pt x="289" y="75"/>
                </a:lnTo>
                <a:lnTo>
                  <a:pt x="291" y="75"/>
                </a:lnTo>
                <a:lnTo>
                  <a:pt x="294" y="73"/>
                </a:lnTo>
                <a:lnTo>
                  <a:pt x="387" y="73"/>
                </a:lnTo>
                <a:lnTo>
                  <a:pt x="378" y="58"/>
                </a:lnTo>
                <a:lnTo>
                  <a:pt x="378" y="58"/>
                </a:lnTo>
                <a:close/>
              </a:path>
              <a:path w="398" h="172">
                <a:moveTo>
                  <a:pt x="289" y="37"/>
                </a:moveTo>
                <a:lnTo>
                  <a:pt x="289" y="39"/>
                </a:lnTo>
                <a:lnTo>
                  <a:pt x="286" y="41"/>
                </a:lnTo>
                <a:lnTo>
                  <a:pt x="286" y="44"/>
                </a:lnTo>
                <a:lnTo>
                  <a:pt x="284" y="46"/>
                </a:lnTo>
                <a:lnTo>
                  <a:pt x="282" y="49"/>
                </a:lnTo>
                <a:lnTo>
                  <a:pt x="282" y="53"/>
                </a:lnTo>
                <a:lnTo>
                  <a:pt x="279" y="56"/>
                </a:lnTo>
                <a:lnTo>
                  <a:pt x="282" y="58"/>
                </a:lnTo>
                <a:lnTo>
                  <a:pt x="289" y="58"/>
                </a:lnTo>
                <a:lnTo>
                  <a:pt x="291" y="56"/>
                </a:lnTo>
                <a:lnTo>
                  <a:pt x="294" y="53"/>
                </a:lnTo>
                <a:lnTo>
                  <a:pt x="294" y="37"/>
                </a:lnTo>
                <a:lnTo>
                  <a:pt x="380" y="37"/>
                </a:lnTo>
                <a:lnTo>
                  <a:pt x="289" y="37"/>
                </a:lnTo>
                <a:lnTo>
                  <a:pt x="289" y="37"/>
                </a:lnTo>
                <a:close/>
              </a:path>
              <a:path w="398" h="172">
                <a:moveTo>
                  <a:pt x="385" y="25"/>
                </a:moveTo>
                <a:lnTo>
                  <a:pt x="380" y="34"/>
                </a:lnTo>
                <a:lnTo>
                  <a:pt x="294" y="34"/>
                </a:lnTo>
                <a:lnTo>
                  <a:pt x="289" y="37"/>
                </a:lnTo>
                <a:lnTo>
                  <a:pt x="380" y="37"/>
                </a:lnTo>
                <a:lnTo>
                  <a:pt x="373" y="56"/>
                </a:lnTo>
                <a:lnTo>
                  <a:pt x="375" y="58"/>
                </a:lnTo>
                <a:lnTo>
                  <a:pt x="378" y="53"/>
                </a:lnTo>
                <a:lnTo>
                  <a:pt x="380" y="51"/>
                </a:lnTo>
                <a:lnTo>
                  <a:pt x="382" y="49"/>
                </a:lnTo>
                <a:lnTo>
                  <a:pt x="385" y="46"/>
                </a:lnTo>
                <a:lnTo>
                  <a:pt x="387" y="44"/>
                </a:lnTo>
                <a:lnTo>
                  <a:pt x="390" y="41"/>
                </a:lnTo>
                <a:lnTo>
                  <a:pt x="392" y="41"/>
                </a:lnTo>
                <a:lnTo>
                  <a:pt x="394" y="39"/>
                </a:lnTo>
                <a:lnTo>
                  <a:pt x="385" y="25"/>
                </a:lnTo>
                <a:lnTo>
                  <a:pt x="385" y="25"/>
                </a:lnTo>
                <a:close/>
              </a:path>
              <a:path w="398" h="172">
                <a:moveTo>
                  <a:pt x="294" y="25"/>
                </a:moveTo>
                <a:lnTo>
                  <a:pt x="291" y="25"/>
                </a:lnTo>
                <a:lnTo>
                  <a:pt x="291" y="29"/>
                </a:lnTo>
                <a:lnTo>
                  <a:pt x="291" y="32"/>
                </a:lnTo>
                <a:lnTo>
                  <a:pt x="289" y="37"/>
                </a:lnTo>
                <a:lnTo>
                  <a:pt x="294" y="34"/>
                </a:lnTo>
                <a:lnTo>
                  <a:pt x="294" y="25"/>
                </a:lnTo>
                <a:lnTo>
                  <a:pt x="294" y="25"/>
                </a:lnTo>
                <a:close/>
              </a:path>
              <a:path w="398" h="172">
                <a:moveTo>
                  <a:pt x="327" y="1"/>
                </a:moveTo>
                <a:lnTo>
                  <a:pt x="327" y="5"/>
                </a:lnTo>
                <a:lnTo>
                  <a:pt x="330" y="8"/>
                </a:lnTo>
                <a:lnTo>
                  <a:pt x="332" y="13"/>
                </a:lnTo>
                <a:lnTo>
                  <a:pt x="332" y="15"/>
                </a:lnTo>
                <a:lnTo>
                  <a:pt x="334" y="17"/>
                </a:lnTo>
                <a:lnTo>
                  <a:pt x="334" y="27"/>
                </a:lnTo>
                <a:lnTo>
                  <a:pt x="337" y="29"/>
                </a:lnTo>
                <a:lnTo>
                  <a:pt x="337" y="32"/>
                </a:lnTo>
                <a:lnTo>
                  <a:pt x="339" y="29"/>
                </a:lnTo>
                <a:lnTo>
                  <a:pt x="342" y="27"/>
                </a:lnTo>
                <a:lnTo>
                  <a:pt x="342" y="22"/>
                </a:lnTo>
                <a:lnTo>
                  <a:pt x="344" y="20"/>
                </a:lnTo>
                <a:lnTo>
                  <a:pt x="344" y="17"/>
                </a:lnTo>
                <a:lnTo>
                  <a:pt x="342" y="15"/>
                </a:lnTo>
                <a:lnTo>
                  <a:pt x="342" y="13"/>
                </a:lnTo>
                <a:lnTo>
                  <a:pt x="339" y="10"/>
                </a:lnTo>
                <a:lnTo>
                  <a:pt x="337" y="8"/>
                </a:lnTo>
                <a:lnTo>
                  <a:pt x="334" y="5"/>
                </a:lnTo>
                <a:lnTo>
                  <a:pt x="332" y="3"/>
                </a:lnTo>
                <a:lnTo>
                  <a:pt x="327" y="1"/>
                </a:lnTo>
                <a:lnTo>
                  <a:pt x="32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12" name="path 12812"/>
          <p:cNvSpPr/>
          <p:nvPr/>
        </p:nvSpPr>
        <p:spPr>
          <a:xfrm>
            <a:off x="7922514" y="9744709"/>
            <a:ext cx="59435" cy="103631"/>
          </a:xfrm>
          <a:custGeom>
            <a:avLst/>
            <a:gdLst/>
            <a:ahLst/>
            <a:cxnLst/>
            <a:rect l="0" t="0" r="0" b="0"/>
            <a:pathLst>
              <a:path w="93" h="163">
                <a:moveTo>
                  <a:pt x="25" y="77"/>
                </a:moveTo>
                <a:lnTo>
                  <a:pt x="25" y="80"/>
                </a:lnTo>
                <a:lnTo>
                  <a:pt x="27" y="85"/>
                </a:lnTo>
                <a:lnTo>
                  <a:pt x="27" y="92"/>
                </a:lnTo>
                <a:lnTo>
                  <a:pt x="30" y="94"/>
                </a:lnTo>
                <a:lnTo>
                  <a:pt x="30" y="101"/>
                </a:lnTo>
                <a:lnTo>
                  <a:pt x="32" y="106"/>
                </a:lnTo>
                <a:lnTo>
                  <a:pt x="32" y="109"/>
                </a:lnTo>
                <a:lnTo>
                  <a:pt x="34" y="113"/>
                </a:lnTo>
                <a:lnTo>
                  <a:pt x="34" y="116"/>
                </a:lnTo>
                <a:lnTo>
                  <a:pt x="37" y="118"/>
                </a:lnTo>
                <a:lnTo>
                  <a:pt x="37" y="123"/>
                </a:lnTo>
                <a:lnTo>
                  <a:pt x="39" y="125"/>
                </a:lnTo>
                <a:lnTo>
                  <a:pt x="41" y="128"/>
                </a:lnTo>
                <a:lnTo>
                  <a:pt x="39" y="130"/>
                </a:lnTo>
                <a:lnTo>
                  <a:pt x="37" y="133"/>
                </a:lnTo>
                <a:lnTo>
                  <a:pt x="34" y="135"/>
                </a:lnTo>
                <a:lnTo>
                  <a:pt x="46" y="135"/>
                </a:lnTo>
                <a:lnTo>
                  <a:pt x="49" y="137"/>
                </a:lnTo>
                <a:lnTo>
                  <a:pt x="51" y="140"/>
                </a:lnTo>
                <a:lnTo>
                  <a:pt x="53" y="142"/>
                </a:lnTo>
                <a:lnTo>
                  <a:pt x="56" y="145"/>
                </a:lnTo>
                <a:lnTo>
                  <a:pt x="56" y="147"/>
                </a:lnTo>
                <a:lnTo>
                  <a:pt x="58" y="150"/>
                </a:lnTo>
                <a:lnTo>
                  <a:pt x="61" y="152"/>
                </a:lnTo>
                <a:lnTo>
                  <a:pt x="63" y="154"/>
                </a:lnTo>
                <a:lnTo>
                  <a:pt x="65" y="154"/>
                </a:lnTo>
                <a:lnTo>
                  <a:pt x="68" y="157"/>
                </a:lnTo>
                <a:lnTo>
                  <a:pt x="73" y="159"/>
                </a:lnTo>
                <a:lnTo>
                  <a:pt x="75" y="159"/>
                </a:lnTo>
                <a:lnTo>
                  <a:pt x="77" y="161"/>
                </a:lnTo>
                <a:lnTo>
                  <a:pt x="80" y="161"/>
                </a:lnTo>
                <a:lnTo>
                  <a:pt x="80" y="159"/>
                </a:lnTo>
                <a:lnTo>
                  <a:pt x="82" y="157"/>
                </a:lnTo>
                <a:lnTo>
                  <a:pt x="85" y="154"/>
                </a:lnTo>
                <a:lnTo>
                  <a:pt x="87" y="152"/>
                </a:lnTo>
                <a:lnTo>
                  <a:pt x="92" y="152"/>
                </a:lnTo>
                <a:lnTo>
                  <a:pt x="92" y="150"/>
                </a:lnTo>
                <a:lnTo>
                  <a:pt x="87" y="150"/>
                </a:lnTo>
                <a:lnTo>
                  <a:pt x="82" y="147"/>
                </a:lnTo>
                <a:lnTo>
                  <a:pt x="77" y="147"/>
                </a:lnTo>
                <a:lnTo>
                  <a:pt x="75" y="145"/>
                </a:lnTo>
                <a:lnTo>
                  <a:pt x="73" y="145"/>
                </a:lnTo>
                <a:lnTo>
                  <a:pt x="70" y="142"/>
                </a:lnTo>
                <a:lnTo>
                  <a:pt x="68" y="142"/>
                </a:lnTo>
                <a:lnTo>
                  <a:pt x="65" y="140"/>
                </a:lnTo>
                <a:lnTo>
                  <a:pt x="63" y="140"/>
                </a:lnTo>
                <a:lnTo>
                  <a:pt x="61" y="137"/>
                </a:lnTo>
                <a:lnTo>
                  <a:pt x="58" y="135"/>
                </a:lnTo>
                <a:lnTo>
                  <a:pt x="56" y="133"/>
                </a:lnTo>
                <a:lnTo>
                  <a:pt x="53" y="133"/>
                </a:lnTo>
                <a:lnTo>
                  <a:pt x="51" y="130"/>
                </a:lnTo>
                <a:lnTo>
                  <a:pt x="53" y="128"/>
                </a:lnTo>
                <a:lnTo>
                  <a:pt x="53" y="125"/>
                </a:lnTo>
                <a:lnTo>
                  <a:pt x="46" y="123"/>
                </a:lnTo>
                <a:lnTo>
                  <a:pt x="44" y="121"/>
                </a:lnTo>
                <a:lnTo>
                  <a:pt x="44" y="118"/>
                </a:lnTo>
                <a:lnTo>
                  <a:pt x="41" y="116"/>
                </a:lnTo>
                <a:lnTo>
                  <a:pt x="39" y="113"/>
                </a:lnTo>
                <a:lnTo>
                  <a:pt x="39" y="111"/>
                </a:lnTo>
                <a:lnTo>
                  <a:pt x="37" y="109"/>
                </a:lnTo>
                <a:lnTo>
                  <a:pt x="37" y="104"/>
                </a:lnTo>
                <a:lnTo>
                  <a:pt x="34" y="101"/>
                </a:lnTo>
                <a:lnTo>
                  <a:pt x="34" y="99"/>
                </a:lnTo>
                <a:lnTo>
                  <a:pt x="32" y="94"/>
                </a:lnTo>
                <a:lnTo>
                  <a:pt x="32" y="90"/>
                </a:lnTo>
                <a:lnTo>
                  <a:pt x="30" y="87"/>
                </a:lnTo>
                <a:lnTo>
                  <a:pt x="30" y="82"/>
                </a:lnTo>
                <a:lnTo>
                  <a:pt x="27" y="77"/>
                </a:lnTo>
                <a:lnTo>
                  <a:pt x="63" y="77"/>
                </a:lnTo>
                <a:lnTo>
                  <a:pt x="25" y="77"/>
                </a:lnTo>
                <a:lnTo>
                  <a:pt x="25" y="77"/>
                </a:lnTo>
                <a:close/>
              </a:path>
              <a:path w="93" h="163">
                <a:moveTo>
                  <a:pt x="75" y="77"/>
                </a:moveTo>
                <a:lnTo>
                  <a:pt x="25" y="77"/>
                </a:lnTo>
                <a:lnTo>
                  <a:pt x="63" y="77"/>
                </a:lnTo>
                <a:lnTo>
                  <a:pt x="61" y="80"/>
                </a:lnTo>
                <a:lnTo>
                  <a:pt x="61" y="87"/>
                </a:lnTo>
                <a:lnTo>
                  <a:pt x="58" y="92"/>
                </a:lnTo>
                <a:lnTo>
                  <a:pt x="58" y="94"/>
                </a:lnTo>
                <a:lnTo>
                  <a:pt x="56" y="99"/>
                </a:lnTo>
                <a:lnTo>
                  <a:pt x="56" y="101"/>
                </a:lnTo>
                <a:lnTo>
                  <a:pt x="53" y="104"/>
                </a:lnTo>
                <a:lnTo>
                  <a:pt x="53" y="109"/>
                </a:lnTo>
                <a:lnTo>
                  <a:pt x="51" y="111"/>
                </a:lnTo>
                <a:lnTo>
                  <a:pt x="51" y="113"/>
                </a:lnTo>
                <a:lnTo>
                  <a:pt x="49" y="116"/>
                </a:lnTo>
                <a:lnTo>
                  <a:pt x="46" y="121"/>
                </a:lnTo>
                <a:lnTo>
                  <a:pt x="46" y="123"/>
                </a:lnTo>
                <a:lnTo>
                  <a:pt x="53" y="125"/>
                </a:lnTo>
                <a:lnTo>
                  <a:pt x="56" y="121"/>
                </a:lnTo>
                <a:lnTo>
                  <a:pt x="56" y="118"/>
                </a:lnTo>
                <a:lnTo>
                  <a:pt x="58" y="116"/>
                </a:lnTo>
                <a:lnTo>
                  <a:pt x="61" y="113"/>
                </a:lnTo>
                <a:lnTo>
                  <a:pt x="61" y="109"/>
                </a:lnTo>
                <a:lnTo>
                  <a:pt x="63" y="106"/>
                </a:lnTo>
                <a:lnTo>
                  <a:pt x="63" y="104"/>
                </a:lnTo>
                <a:lnTo>
                  <a:pt x="65" y="99"/>
                </a:lnTo>
                <a:lnTo>
                  <a:pt x="65" y="97"/>
                </a:lnTo>
                <a:lnTo>
                  <a:pt x="68" y="92"/>
                </a:lnTo>
                <a:lnTo>
                  <a:pt x="68" y="90"/>
                </a:lnTo>
                <a:lnTo>
                  <a:pt x="70" y="85"/>
                </a:lnTo>
                <a:lnTo>
                  <a:pt x="70" y="80"/>
                </a:lnTo>
                <a:lnTo>
                  <a:pt x="75" y="77"/>
                </a:lnTo>
                <a:lnTo>
                  <a:pt x="75" y="77"/>
                </a:lnTo>
                <a:close/>
              </a:path>
              <a:path w="93" h="163">
                <a:moveTo>
                  <a:pt x="65" y="65"/>
                </a:moveTo>
                <a:lnTo>
                  <a:pt x="63" y="73"/>
                </a:lnTo>
                <a:lnTo>
                  <a:pt x="13" y="73"/>
                </a:lnTo>
                <a:lnTo>
                  <a:pt x="17" y="80"/>
                </a:lnTo>
                <a:lnTo>
                  <a:pt x="22" y="77"/>
                </a:lnTo>
                <a:lnTo>
                  <a:pt x="75" y="77"/>
                </a:lnTo>
                <a:lnTo>
                  <a:pt x="65" y="65"/>
                </a:lnTo>
                <a:lnTo>
                  <a:pt x="65" y="65"/>
                </a:lnTo>
                <a:close/>
              </a:path>
              <a:path w="93" h="163">
                <a:moveTo>
                  <a:pt x="85" y="49"/>
                </a:moveTo>
                <a:lnTo>
                  <a:pt x="80" y="49"/>
                </a:lnTo>
                <a:lnTo>
                  <a:pt x="77" y="51"/>
                </a:lnTo>
                <a:lnTo>
                  <a:pt x="56" y="51"/>
                </a:lnTo>
                <a:lnTo>
                  <a:pt x="56" y="53"/>
                </a:lnTo>
                <a:lnTo>
                  <a:pt x="58" y="56"/>
                </a:lnTo>
                <a:lnTo>
                  <a:pt x="58" y="58"/>
                </a:lnTo>
                <a:lnTo>
                  <a:pt x="61" y="58"/>
                </a:lnTo>
                <a:lnTo>
                  <a:pt x="65" y="61"/>
                </a:lnTo>
                <a:lnTo>
                  <a:pt x="85" y="61"/>
                </a:lnTo>
                <a:lnTo>
                  <a:pt x="87" y="58"/>
                </a:lnTo>
                <a:lnTo>
                  <a:pt x="90" y="58"/>
                </a:lnTo>
                <a:lnTo>
                  <a:pt x="90" y="56"/>
                </a:lnTo>
                <a:lnTo>
                  <a:pt x="87" y="51"/>
                </a:lnTo>
                <a:lnTo>
                  <a:pt x="87" y="49"/>
                </a:lnTo>
                <a:lnTo>
                  <a:pt x="85" y="49"/>
                </a:lnTo>
                <a:lnTo>
                  <a:pt x="85" y="49"/>
                </a:lnTo>
                <a:close/>
              </a:path>
              <a:path w="93" h="163">
                <a:moveTo>
                  <a:pt x="22" y="10"/>
                </a:moveTo>
                <a:lnTo>
                  <a:pt x="22" y="41"/>
                </a:lnTo>
                <a:lnTo>
                  <a:pt x="20" y="46"/>
                </a:lnTo>
                <a:lnTo>
                  <a:pt x="20" y="49"/>
                </a:lnTo>
                <a:lnTo>
                  <a:pt x="17" y="51"/>
                </a:lnTo>
                <a:lnTo>
                  <a:pt x="17" y="53"/>
                </a:lnTo>
                <a:lnTo>
                  <a:pt x="15" y="56"/>
                </a:lnTo>
                <a:lnTo>
                  <a:pt x="15" y="61"/>
                </a:lnTo>
                <a:lnTo>
                  <a:pt x="13" y="63"/>
                </a:lnTo>
                <a:lnTo>
                  <a:pt x="10" y="65"/>
                </a:lnTo>
                <a:lnTo>
                  <a:pt x="8" y="68"/>
                </a:lnTo>
                <a:lnTo>
                  <a:pt x="5" y="70"/>
                </a:lnTo>
                <a:lnTo>
                  <a:pt x="3" y="75"/>
                </a:lnTo>
                <a:lnTo>
                  <a:pt x="1" y="77"/>
                </a:lnTo>
                <a:lnTo>
                  <a:pt x="1" y="80"/>
                </a:lnTo>
                <a:lnTo>
                  <a:pt x="3" y="77"/>
                </a:lnTo>
                <a:lnTo>
                  <a:pt x="8" y="75"/>
                </a:lnTo>
                <a:lnTo>
                  <a:pt x="10" y="73"/>
                </a:lnTo>
                <a:lnTo>
                  <a:pt x="13" y="70"/>
                </a:lnTo>
                <a:lnTo>
                  <a:pt x="15" y="68"/>
                </a:lnTo>
                <a:lnTo>
                  <a:pt x="17" y="65"/>
                </a:lnTo>
                <a:lnTo>
                  <a:pt x="20" y="63"/>
                </a:lnTo>
                <a:lnTo>
                  <a:pt x="20" y="61"/>
                </a:lnTo>
                <a:lnTo>
                  <a:pt x="22" y="58"/>
                </a:lnTo>
                <a:lnTo>
                  <a:pt x="25" y="56"/>
                </a:lnTo>
                <a:lnTo>
                  <a:pt x="25" y="53"/>
                </a:lnTo>
                <a:lnTo>
                  <a:pt x="27" y="51"/>
                </a:lnTo>
                <a:lnTo>
                  <a:pt x="27" y="46"/>
                </a:lnTo>
                <a:lnTo>
                  <a:pt x="30" y="41"/>
                </a:lnTo>
                <a:lnTo>
                  <a:pt x="30" y="32"/>
                </a:lnTo>
                <a:lnTo>
                  <a:pt x="32" y="30"/>
                </a:lnTo>
                <a:lnTo>
                  <a:pt x="32" y="13"/>
                </a:lnTo>
                <a:lnTo>
                  <a:pt x="56" y="13"/>
                </a:lnTo>
                <a:lnTo>
                  <a:pt x="22" y="10"/>
                </a:lnTo>
                <a:lnTo>
                  <a:pt x="22" y="10"/>
                </a:lnTo>
                <a:close/>
              </a:path>
              <a:path w="93" h="163">
                <a:moveTo>
                  <a:pt x="22" y="1"/>
                </a:moveTo>
                <a:lnTo>
                  <a:pt x="22" y="10"/>
                </a:lnTo>
                <a:lnTo>
                  <a:pt x="56" y="13"/>
                </a:lnTo>
                <a:lnTo>
                  <a:pt x="56" y="51"/>
                </a:lnTo>
                <a:lnTo>
                  <a:pt x="70" y="51"/>
                </a:lnTo>
                <a:lnTo>
                  <a:pt x="68" y="51"/>
                </a:lnTo>
                <a:lnTo>
                  <a:pt x="65" y="49"/>
                </a:lnTo>
                <a:lnTo>
                  <a:pt x="63" y="46"/>
                </a:lnTo>
                <a:lnTo>
                  <a:pt x="63" y="15"/>
                </a:lnTo>
                <a:lnTo>
                  <a:pt x="68" y="10"/>
                </a:lnTo>
                <a:lnTo>
                  <a:pt x="32" y="8"/>
                </a:lnTo>
                <a:lnTo>
                  <a:pt x="22" y="1"/>
                </a:lnTo>
                <a:lnTo>
                  <a:pt x="22" y="1"/>
                </a:lnTo>
                <a:close/>
              </a:path>
              <a:path w="93" h="163">
                <a:moveTo>
                  <a:pt x="58" y="1"/>
                </a:moveTo>
                <a:lnTo>
                  <a:pt x="56" y="8"/>
                </a:lnTo>
                <a:lnTo>
                  <a:pt x="32" y="8"/>
                </a:lnTo>
                <a:lnTo>
                  <a:pt x="68" y="10"/>
                </a:lnTo>
                <a:lnTo>
                  <a:pt x="58" y="1"/>
                </a:lnTo>
                <a:lnTo>
                  <a:pt x="58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14" name="path 12814"/>
          <p:cNvSpPr/>
          <p:nvPr/>
        </p:nvSpPr>
        <p:spPr>
          <a:xfrm>
            <a:off x="6089141" y="9941306"/>
            <a:ext cx="254508" cy="109728"/>
          </a:xfrm>
          <a:custGeom>
            <a:avLst/>
            <a:gdLst/>
            <a:ahLst/>
            <a:cxnLst/>
            <a:rect l="0" t="0" r="0" b="0"/>
            <a:pathLst>
              <a:path w="400" h="172">
                <a:moveTo>
                  <a:pt x="58" y="128"/>
                </a:moveTo>
                <a:lnTo>
                  <a:pt x="51" y="128"/>
                </a:lnTo>
                <a:lnTo>
                  <a:pt x="51" y="133"/>
                </a:lnTo>
                <a:lnTo>
                  <a:pt x="51" y="171"/>
                </a:lnTo>
                <a:lnTo>
                  <a:pt x="58" y="166"/>
                </a:lnTo>
                <a:lnTo>
                  <a:pt x="58" y="128"/>
                </a:lnTo>
                <a:lnTo>
                  <a:pt x="58" y="128"/>
                </a:lnTo>
                <a:close/>
              </a:path>
              <a:path w="400" h="172">
                <a:moveTo>
                  <a:pt x="97" y="125"/>
                </a:moveTo>
                <a:lnTo>
                  <a:pt x="90" y="128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400" h="172">
                <a:moveTo>
                  <a:pt x="58" y="123"/>
                </a:moveTo>
                <a:lnTo>
                  <a:pt x="58" y="99"/>
                </a:lnTo>
                <a:lnTo>
                  <a:pt x="51" y="99"/>
                </a:lnTo>
                <a:lnTo>
                  <a:pt x="51" y="123"/>
                </a:lnTo>
                <a:lnTo>
                  <a:pt x="58" y="123"/>
                </a:lnTo>
                <a:close/>
              </a:path>
              <a:path w="400" h="172">
                <a:moveTo>
                  <a:pt x="15" y="99"/>
                </a:moveTo>
                <a:lnTo>
                  <a:pt x="15" y="123"/>
                </a:lnTo>
                <a:lnTo>
                  <a:pt x="22" y="123"/>
                </a:lnTo>
                <a:lnTo>
                  <a:pt x="22" y="99"/>
                </a:lnTo>
                <a:lnTo>
                  <a:pt x="51" y="99"/>
                </a:lnTo>
                <a:lnTo>
                  <a:pt x="90" y="99"/>
                </a:lnTo>
                <a:lnTo>
                  <a:pt x="15" y="99"/>
                </a:lnTo>
                <a:lnTo>
                  <a:pt x="15" y="99"/>
                </a:lnTo>
                <a:close/>
              </a:path>
              <a:path w="400" h="172">
                <a:moveTo>
                  <a:pt x="51" y="70"/>
                </a:moveTo>
                <a:lnTo>
                  <a:pt x="51" y="94"/>
                </a:lnTo>
                <a:lnTo>
                  <a:pt x="58" y="94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400" h="172">
                <a:moveTo>
                  <a:pt x="102" y="68"/>
                </a:moveTo>
                <a:lnTo>
                  <a:pt x="51" y="70"/>
                </a:lnTo>
                <a:lnTo>
                  <a:pt x="90" y="70"/>
                </a:lnTo>
                <a:lnTo>
                  <a:pt x="90" y="94"/>
                </a:lnTo>
                <a:lnTo>
                  <a:pt x="15" y="94"/>
                </a:lnTo>
                <a:lnTo>
                  <a:pt x="15" y="99"/>
                </a:lnTo>
                <a:lnTo>
                  <a:pt x="90" y="99"/>
                </a:lnTo>
                <a:lnTo>
                  <a:pt x="90" y="123"/>
                </a:lnTo>
                <a:lnTo>
                  <a:pt x="15" y="123"/>
                </a:lnTo>
                <a:lnTo>
                  <a:pt x="13" y="125"/>
                </a:lnTo>
                <a:lnTo>
                  <a:pt x="13" y="135"/>
                </a:lnTo>
                <a:lnTo>
                  <a:pt x="22" y="133"/>
                </a:lnTo>
                <a:lnTo>
                  <a:pt x="22" y="128"/>
                </a:lnTo>
                <a:lnTo>
                  <a:pt x="51" y="128"/>
                </a:lnTo>
                <a:lnTo>
                  <a:pt x="90" y="128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3"/>
                </a:lnTo>
                <a:lnTo>
                  <a:pt x="102" y="68"/>
                </a:lnTo>
                <a:lnTo>
                  <a:pt x="102" y="68"/>
                </a:lnTo>
                <a:close/>
              </a:path>
              <a:path w="400" h="172">
                <a:moveTo>
                  <a:pt x="13" y="61"/>
                </a:moveTo>
                <a:lnTo>
                  <a:pt x="13" y="68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400" h="172">
                <a:moveTo>
                  <a:pt x="92" y="58"/>
                </a:moveTo>
                <a:lnTo>
                  <a:pt x="90" y="65"/>
                </a:lnTo>
                <a:lnTo>
                  <a:pt x="58" y="65"/>
                </a:lnTo>
                <a:lnTo>
                  <a:pt x="13" y="68"/>
                </a:lnTo>
                <a:lnTo>
                  <a:pt x="13" y="70"/>
                </a:lnTo>
                <a:lnTo>
                  <a:pt x="15" y="75"/>
                </a:lnTo>
                <a:lnTo>
                  <a:pt x="15" y="94"/>
                </a:lnTo>
                <a:lnTo>
                  <a:pt x="22" y="94"/>
                </a:lnTo>
                <a:lnTo>
                  <a:pt x="22" y="70"/>
                </a:lnTo>
                <a:lnTo>
                  <a:pt x="51" y="70"/>
                </a:lnTo>
                <a:lnTo>
                  <a:pt x="102" y="68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400" h="172">
                <a:moveTo>
                  <a:pt x="51" y="39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9"/>
                </a:lnTo>
                <a:lnTo>
                  <a:pt x="51" y="39"/>
                </a:lnTo>
                <a:close/>
              </a:path>
              <a:path w="400" h="172">
                <a:moveTo>
                  <a:pt x="6" y="34"/>
                </a:moveTo>
                <a:lnTo>
                  <a:pt x="6" y="39"/>
                </a:lnTo>
                <a:lnTo>
                  <a:pt x="3" y="44"/>
                </a:lnTo>
                <a:lnTo>
                  <a:pt x="3" y="46"/>
                </a:lnTo>
                <a:lnTo>
                  <a:pt x="1" y="49"/>
                </a:lnTo>
                <a:lnTo>
                  <a:pt x="1" y="54"/>
                </a:lnTo>
                <a:lnTo>
                  <a:pt x="3" y="54"/>
                </a:lnTo>
                <a:lnTo>
                  <a:pt x="8" y="54"/>
                </a:lnTo>
                <a:lnTo>
                  <a:pt x="10" y="51"/>
                </a:lnTo>
                <a:lnTo>
                  <a:pt x="10" y="34"/>
                </a:lnTo>
                <a:lnTo>
                  <a:pt x="102" y="34"/>
                </a:lnTo>
                <a:lnTo>
                  <a:pt x="6" y="34"/>
                </a:lnTo>
                <a:lnTo>
                  <a:pt x="6" y="34"/>
                </a:lnTo>
                <a:close/>
              </a:path>
              <a:path w="400" h="172">
                <a:moveTo>
                  <a:pt x="106" y="22"/>
                </a:moveTo>
                <a:lnTo>
                  <a:pt x="102" y="32"/>
                </a:lnTo>
                <a:lnTo>
                  <a:pt x="10" y="32"/>
                </a:lnTo>
                <a:lnTo>
                  <a:pt x="6" y="34"/>
                </a:lnTo>
                <a:lnTo>
                  <a:pt x="102" y="34"/>
                </a:lnTo>
                <a:lnTo>
                  <a:pt x="94" y="54"/>
                </a:lnTo>
                <a:lnTo>
                  <a:pt x="97" y="54"/>
                </a:lnTo>
                <a:lnTo>
                  <a:pt x="97" y="51"/>
                </a:lnTo>
                <a:lnTo>
                  <a:pt x="99" y="49"/>
                </a:lnTo>
                <a:lnTo>
                  <a:pt x="102" y="44"/>
                </a:lnTo>
                <a:lnTo>
                  <a:pt x="104" y="42"/>
                </a:lnTo>
                <a:lnTo>
                  <a:pt x="106" y="39"/>
                </a:lnTo>
                <a:lnTo>
                  <a:pt x="109" y="39"/>
                </a:lnTo>
                <a:lnTo>
                  <a:pt x="111" y="37"/>
                </a:lnTo>
                <a:lnTo>
                  <a:pt x="116" y="37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400" h="172">
                <a:moveTo>
                  <a:pt x="10" y="22"/>
                </a:moveTo>
                <a:lnTo>
                  <a:pt x="8" y="22"/>
                </a:lnTo>
                <a:lnTo>
                  <a:pt x="8" y="25"/>
                </a:lnTo>
                <a:lnTo>
                  <a:pt x="8" y="30"/>
                </a:lnTo>
                <a:lnTo>
                  <a:pt x="6" y="34"/>
                </a:lnTo>
                <a:lnTo>
                  <a:pt x="10" y="32"/>
                </a:lnTo>
                <a:lnTo>
                  <a:pt x="10" y="22"/>
                </a:lnTo>
                <a:lnTo>
                  <a:pt x="10" y="22"/>
                </a:lnTo>
                <a:close/>
              </a:path>
              <a:path w="400" h="172">
                <a:moveTo>
                  <a:pt x="46" y="1"/>
                </a:moveTo>
                <a:lnTo>
                  <a:pt x="46" y="3"/>
                </a:lnTo>
                <a:lnTo>
                  <a:pt x="49" y="8"/>
                </a:lnTo>
                <a:lnTo>
                  <a:pt x="49" y="10"/>
                </a:lnTo>
                <a:lnTo>
                  <a:pt x="51" y="15"/>
                </a:lnTo>
                <a:lnTo>
                  <a:pt x="51" y="18"/>
                </a:lnTo>
                <a:lnTo>
                  <a:pt x="54" y="20"/>
                </a:lnTo>
                <a:lnTo>
                  <a:pt x="54" y="25"/>
                </a:lnTo>
                <a:lnTo>
                  <a:pt x="56" y="30"/>
                </a:lnTo>
                <a:lnTo>
                  <a:pt x="58" y="30"/>
                </a:lnTo>
                <a:lnTo>
                  <a:pt x="58" y="27"/>
                </a:lnTo>
                <a:lnTo>
                  <a:pt x="61" y="27"/>
                </a:lnTo>
                <a:lnTo>
                  <a:pt x="61" y="22"/>
                </a:lnTo>
                <a:lnTo>
                  <a:pt x="61" y="15"/>
                </a:lnTo>
                <a:lnTo>
                  <a:pt x="58" y="10"/>
                </a:lnTo>
                <a:lnTo>
                  <a:pt x="56" y="8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400" h="172">
                <a:moveTo>
                  <a:pt x="370" y="130"/>
                </a:moveTo>
                <a:lnTo>
                  <a:pt x="363" y="130"/>
                </a:lnTo>
                <a:lnTo>
                  <a:pt x="366" y="133"/>
                </a:lnTo>
                <a:lnTo>
                  <a:pt x="368" y="135"/>
                </a:lnTo>
                <a:lnTo>
                  <a:pt x="370" y="138"/>
                </a:lnTo>
                <a:lnTo>
                  <a:pt x="373" y="140"/>
                </a:lnTo>
                <a:lnTo>
                  <a:pt x="375" y="142"/>
                </a:lnTo>
                <a:lnTo>
                  <a:pt x="378" y="147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9"/>
                </a:lnTo>
                <a:lnTo>
                  <a:pt x="385" y="162"/>
                </a:lnTo>
                <a:lnTo>
                  <a:pt x="387" y="166"/>
                </a:lnTo>
                <a:lnTo>
                  <a:pt x="387" y="169"/>
                </a:lnTo>
                <a:lnTo>
                  <a:pt x="390" y="169"/>
                </a:lnTo>
                <a:lnTo>
                  <a:pt x="392" y="166"/>
                </a:lnTo>
                <a:lnTo>
                  <a:pt x="392" y="152"/>
                </a:lnTo>
                <a:lnTo>
                  <a:pt x="390" y="150"/>
                </a:lnTo>
                <a:lnTo>
                  <a:pt x="387" y="147"/>
                </a:lnTo>
                <a:lnTo>
                  <a:pt x="387" y="147"/>
                </a:lnTo>
                <a:lnTo>
                  <a:pt x="385" y="145"/>
                </a:lnTo>
                <a:lnTo>
                  <a:pt x="385" y="142"/>
                </a:lnTo>
                <a:lnTo>
                  <a:pt x="382" y="140"/>
                </a:lnTo>
                <a:lnTo>
                  <a:pt x="380" y="138"/>
                </a:lnTo>
                <a:lnTo>
                  <a:pt x="375" y="135"/>
                </a:lnTo>
                <a:lnTo>
                  <a:pt x="373" y="133"/>
                </a:lnTo>
                <a:lnTo>
                  <a:pt x="370" y="130"/>
                </a:lnTo>
                <a:lnTo>
                  <a:pt x="370" y="130"/>
                </a:lnTo>
                <a:close/>
              </a:path>
              <a:path w="400" h="172">
                <a:moveTo>
                  <a:pt x="382" y="85"/>
                </a:moveTo>
                <a:lnTo>
                  <a:pt x="380" y="87"/>
                </a:lnTo>
                <a:lnTo>
                  <a:pt x="380" y="90"/>
                </a:lnTo>
                <a:lnTo>
                  <a:pt x="378" y="92"/>
                </a:lnTo>
                <a:lnTo>
                  <a:pt x="375" y="97"/>
                </a:lnTo>
                <a:lnTo>
                  <a:pt x="375" y="99"/>
                </a:lnTo>
                <a:lnTo>
                  <a:pt x="373" y="102"/>
                </a:lnTo>
                <a:lnTo>
                  <a:pt x="373" y="104"/>
                </a:lnTo>
                <a:lnTo>
                  <a:pt x="370" y="109"/>
                </a:lnTo>
                <a:lnTo>
                  <a:pt x="368" y="111"/>
                </a:lnTo>
                <a:lnTo>
                  <a:pt x="366" y="114"/>
                </a:lnTo>
                <a:lnTo>
                  <a:pt x="366" y="116"/>
                </a:lnTo>
                <a:lnTo>
                  <a:pt x="363" y="118"/>
                </a:lnTo>
                <a:lnTo>
                  <a:pt x="361" y="121"/>
                </a:lnTo>
                <a:lnTo>
                  <a:pt x="358" y="125"/>
                </a:lnTo>
                <a:lnTo>
                  <a:pt x="358" y="128"/>
                </a:lnTo>
                <a:lnTo>
                  <a:pt x="356" y="130"/>
                </a:lnTo>
                <a:lnTo>
                  <a:pt x="354" y="133"/>
                </a:lnTo>
                <a:lnTo>
                  <a:pt x="351" y="135"/>
                </a:lnTo>
                <a:lnTo>
                  <a:pt x="349" y="138"/>
                </a:lnTo>
                <a:lnTo>
                  <a:pt x="349" y="140"/>
                </a:lnTo>
                <a:lnTo>
                  <a:pt x="346" y="142"/>
                </a:lnTo>
                <a:lnTo>
                  <a:pt x="344" y="142"/>
                </a:lnTo>
                <a:lnTo>
                  <a:pt x="342" y="145"/>
                </a:lnTo>
                <a:lnTo>
                  <a:pt x="339" y="147"/>
                </a:lnTo>
                <a:lnTo>
                  <a:pt x="337" y="150"/>
                </a:lnTo>
                <a:lnTo>
                  <a:pt x="334" y="152"/>
                </a:lnTo>
                <a:lnTo>
                  <a:pt x="332" y="154"/>
                </a:lnTo>
                <a:lnTo>
                  <a:pt x="330" y="157"/>
                </a:lnTo>
                <a:lnTo>
                  <a:pt x="327" y="157"/>
                </a:lnTo>
                <a:lnTo>
                  <a:pt x="325" y="159"/>
                </a:lnTo>
                <a:lnTo>
                  <a:pt x="322" y="162"/>
                </a:lnTo>
                <a:lnTo>
                  <a:pt x="320" y="162"/>
                </a:lnTo>
                <a:lnTo>
                  <a:pt x="318" y="164"/>
                </a:lnTo>
                <a:lnTo>
                  <a:pt x="315" y="166"/>
                </a:lnTo>
                <a:lnTo>
                  <a:pt x="313" y="166"/>
                </a:lnTo>
                <a:lnTo>
                  <a:pt x="313" y="171"/>
                </a:lnTo>
                <a:lnTo>
                  <a:pt x="313" y="169"/>
                </a:lnTo>
                <a:lnTo>
                  <a:pt x="318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4"/>
                </a:lnTo>
                <a:lnTo>
                  <a:pt x="330" y="162"/>
                </a:lnTo>
                <a:lnTo>
                  <a:pt x="332" y="162"/>
                </a:lnTo>
                <a:lnTo>
                  <a:pt x="334" y="159"/>
                </a:lnTo>
                <a:lnTo>
                  <a:pt x="337" y="157"/>
                </a:lnTo>
                <a:lnTo>
                  <a:pt x="339" y="154"/>
                </a:lnTo>
                <a:lnTo>
                  <a:pt x="342" y="154"/>
                </a:lnTo>
                <a:lnTo>
                  <a:pt x="344" y="152"/>
                </a:lnTo>
                <a:lnTo>
                  <a:pt x="346" y="150"/>
                </a:lnTo>
                <a:lnTo>
                  <a:pt x="349" y="147"/>
                </a:lnTo>
                <a:lnTo>
                  <a:pt x="351" y="145"/>
                </a:lnTo>
                <a:lnTo>
                  <a:pt x="354" y="142"/>
                </a:lnTo>
                <a:lnTo>
                  <a:pt x="356" y="140"/>
                </a:lnTo>
                <a:lnTo>
                  <a:pt x="358" y="138"/>
                </a:lnTo>
                <a:lnTo>
                  <a:pt x="361" y="135"/>
                </a:lnTo>
                <a:lnTo>
                  <a:pt x="361" y="133"/>
                </a:lnTo>
                <a:lnTo>
                  <a:pt x="363" y="130"/>
                </a:lnTo>
                <a:lnTo>
                  <a:pt x="370" y="130"/>
                </a:lnTo>
                <a:lnTo>
                  <a:pt x="366" y="128"/>
                </a:lnTo>
                <a:lnTo>
                  <a:pt x="368" y="125"/>
                </a:lnTo>
                <a:lnTo>
                  <a:pt x="370" y="123"/>
                </a:lnTo>
                <a:lnTo>
                  <a:pt x="373" y="121"/>
                </a:lnTo>
                <a:lnTo>
                  <a:pt x="375" y="118"/>
                </a:lnTo>
                <a:lnTo>
                  <a:pt x="375" y="116"/>
                </a:lnTo>
                <a:lnTo>
                  <a:pt x="378" y="111"/>
                </a:lnTo>
                <a:lnTo>
                  <a:pt x="380" y="109"/>
                </a:lnTo>
                <a:lnTo>
                  <a:pt x="382" y="106"/>
                </a:lnTo>
                <a:lnTo>
                  <a:pt x="382" y="104"/>
                </a:lnTo>
                <a:lnTo>
                  <a:pt x="385" y="102"/>
                </a:lnTo>
                <a:lnTo>
                  <a:pt x="387" y="97"/>
                </a:lnTo>
                <a:lnTo>
                  <a:pt x="392" y="94"/>
                </a:lnTo>
                <a:lnTo>
                  <a:pt x="382" y="85"/>
                </a:lnTo>
                <a:lnTo>
                  <a:pt x="382" y="85"/>
                </a:lnTo>
                <a:close/>
              </a:path>
              <a:path w="400" h="172">
                <a:moveTo>
                  <a:pt x="289" y="82"/>
                </a:moveTo>
                <a:lnTo>
                  <a:pt x="289" y="87"/>
                </a:lnTo>
                <a:lnTo>
                  <a:pt x="286" y="90"/>
                </a:lnTo>
                <a:lnTo>
                  <a:pt x="286" y="97"/>
                </a:lnTo>
                <a:lnTo>
                  <a:pt x="284" y="99"/>
                </a:lnTo>
                <a:lnTo>
                  <a:pt x="284" y="104"/>
                </a:lnTo>
                <a:lnTo>
                  <a:pt x="282" y="106"/>
                </a:lnTo>
                <a:lnTo>
                  <a:pt x="282" y="109"/>
                </a:lnTo>
                <a:lnTo>
                  <a:pt x="279" y="114"/>
                </a:lnTo>
                <a:lnTo>
                  <a:pt x="279" y="116"/>
                </a:lnTo>
                <a:lnTo>
                  <a:pt x="277" y="118"/>
                </a:lnTo>
                <a:lnTo>
                  <a:pt x="277" y="123"/>
                </a:lnTo>
                <a:lnTo>
                  <a:pt x="274" y="125"/>
                </a:lnTo>
                <a:lnTo>
                  <a:pt x="274" y="130"/>
                </a:lnTo>
                <a:lnTo>
                  <a:pt x="277" y="128"/>
                </a:lnTo>
                <a:lnTo>
                  <a:pt x="279" y="125"/>
                </a:lnTo>
                <a:lnTo>
                  <a:pt x="279" y="123"/>
                </a:lnTo>
                <a:lnTo>
                  <a:pt x="282" y="121"/>
                </a:lnTo>
                <a:lnTo>
                  <a:pt x="284" y="116"/>
                </a:lnTo>
                <a:lnTo>
                  <a:pt x="284" y="114"/>
                </a:lnTo>
                <a:lnTo>
                  <a:pt x="286" y="111"/>
                </a:lnTo>
                <a:lnTo>
                  <a:pt x="286" y="106"/>
                </a:lnTo>
                <a:lnTo>
                  <a:pt x="289" y="104"/>
                </a:lnTo>
                <a:lnTo>
                  <a:pt x="291" y="102"/>
                </a:lnTo>
                <a:lnTo>
                  <a:pt x="291" y="97"/>
                </a:lnTo>
                <a:lnTo>
                  <a:pt x="294" y="94"/>
                </a:lnTo>
                <a:lnTo>
                  <a:pt x="294" y="90"/>
                </a:lnTo>
                <a:lnTo>
                  <a:pt x="296" y="87"/>
                </a:lnTo>
                <a:lnTo>
                  <a:pt x="296" y="82"/>
                </a:lnTo>
                <a:lnTo>
                  <a:pt x="289" y="82"/>
                </a:lnTo>
                <a:lnTo>
                  <a:pt x="289" y="82"/>
                </a:lnTo>
                <a:close/>
              </a:path>
              <a:path w="400" h="172">
                <a:moveTo>
                  <a:pt x="368" y="82"/>
                </a:moveTo>
                <a:lnTo>
                  <a:pt x="358" y="82"/>
                </a:lnTo>
                <a:lnTo>
                  <a:pt x="358" y="85"/>
                </a:lnTo>
                <a:lnTo>
                  <a:pt x="356" y="90"/>
                </a:lnTo>
                <a:lnTo>
                  <a:pt x="354" y="92"/>
                </a:lnTo>
                <a:lnTo>
                  <a:pt x="351" y="94"/>
                </a:lnTo>
                <a:lnTo>
                  <a:pt x="349" y="97"/>
                </a:lnTo>
                <a:lnTo>
                  <a:pt x="349" y="102"/>
                </a:lnTo>
                <a:lnTo>
                  <a:pt x="346" y="104"/>
                </a:lnTo>
                <a:lnTo>
                  <a:pt x="344" y="106"/>
                </a:lnTo>
                <a:lnTo>
                  <a:pt x="342" y="109"/>
                </a:lnTo>
                <a:lnTo>
                  <a:pt x="339" y="111"/>
                </a:lnTo>
                <a:lnTo>
                  <a:pt x="339" y="114"/>
                </a:lnTo>
                <a:lnTo>
                  <a:pt x="337" y="116"/>
                </a:lnTo>
                <a:lnTo>
                  <a:pt x="334" y="118"/>
                </a:lnTo>
                <a:lnTo>
                  <a:pt x="332" y="121"/>
                </a:lnTo>
                <a:lnTo>
                  <a:pt x="330" y="123"/>
                </a:lnTo>
                <a:lnTo>
                  <a:pt x="327" y="125"/>
                </a:lnTo>
                <a:lnTo>
                  <a:pt x="325" y="128"/>
                </a:lnTo>
                <a:lnTo>
                  <a:pt x="322" y="130"/>
                </a:lnTo>
                <a:lnTo>
                  <a:pt x="322" y="133"/>
                </a:lnTo>
                <a:lnTo>
                  <a:pt x="320" y="133"/>
                </a:lnTo>
                <a:lnTo>
                  <a:pt x="318" y="135"/>
                </a:lnTo>
                <a:lnTo>
                  <a:pt x="318" y="138"/>
                </a:lnTo>
                <a:lnTo>
                  <a:pt x="320" y="135"/>
                </a:lnTo>
                <a:lnTo>
                  <a:pt x="322" y="135"/>
                </a:lnTo>
                <a:lnTo>
                  <a:pt x="325" y="133"/>
                </a:lnTo>
                <a:lnTo>
                  <a:pt x="327" y="130"/>
                </a:lnTo>
                <a:lnTo>
                  <a:pt x="330" y="128"/>
                </a:lnTo>
                <a:lnTo>
                  <a:pt x="332" y="128"/>
                </a:lnTo>
                <a:lnTo>
                  <a:pt x="334" y="125"/>
                </a:lnTo>
                <a:lnTo>
                  <a:pt x="337" y="123"/>
                </a:lnTo>
                <a:lnTo>
                  <a:pt x="339" y="121"/>
                </a:lnTo>
                <a:lnTo>
                  <a:pt x="342" y="118"/>
                </a:lnTo>
                <a:lnTo>
                  <a:pt x="342" y="116"/>
                </a:lnTo>
                <a:lnTo>
                  <a:pt x="344" y="114"/>
                </a:lnTo>
                <a:lnTo>
                  <a:pt x="346" y="111"/>
                </a:lnTo>
                <a:lnTo>
                  <a:pt x="349" y="109"/>
                </a:lnTo>
                <a:lnTo>
                  <a:pt x="351" y="106"/>
                </a:lnTo>
                <a:lnTo>
                  <a:pt x="354" y="104"/>
                </a:lnTo>
                <a:lnTo>
                  <a:pt x="356" y="102"/>
                </a:lnTo>
                <a:lnTo>
                  <a:pt x="356" y="99"/>
                </a:lnTo>
                <a:lnTo>
                  <a:pt x="358" y="97"/>
                </a:lnTo>
                <a:lnTo>
                  <a:pt x="361" y="94"/>
                </a:lnTo>
                <a:lnTo>
                  <a:pt x="363" y="92"/>
                </a:lnTo>
                <a:lnTo>
                  <a:pt x="366" y="87"/>
                </a:lnTo>
                <a:lnTo>
                  <a:pt x="366" y="85"/>
                </a:lnTo>
                <a:lnTo>
                  <a:pt x="368" y="82"/>
                </a:lnTo>
                <a:lnTo>
                  <a:pt x="368" y="82"/>
                </a:lnTo>
                <a:close/>
              </a:path>
              <a:path w="400" h="172">
                <a:moveTo>
                  <a:pt x="291" y="70"/>
                </a:moveTo>
                <a:lnTo>
                  <a:pt x="291" y="80"/>
                </a:lnTo>
                <a:lnTo>
                  <a:pt x="289" y="82"/>
                </a:lnTo>
                <a:lnTo>
                  <a:pt x="296" y="82"/>
                </a:lnTo>
                <a:lnTo>
                  <a:pt x="296" y="87"/>
                </a:lnTo>
                <a:lnTo>
                  <a:pt x="296" y="162"/>
                </a:lnTo>
                <a:lnTo>
                  <a:pt x="296" y="164"/>
                </a:lnTo>
                <a:lnTo>
                  <a:pt x="296" y="171"/>
                </a:lnTo>
                <a:lnTo>
                  <a:pt x="306" y="166"/>
                </a:lnTo>
                <a:lnTo>
                  <a:pt x="306" y="164"/>
                </a:lnTo>
                <a:lnTo>
                  <a:pt x="303" y="159"/>
                </a:lnTo>
                <a:lnTo>
                  <a:pt x="303" y="70"/>
                </a:lnTo>
                <a:lnTo>
                  <a:pt x="291" y="70"/>
                </a:lnTo>
                <a:lnTo>
                  <a:pt x="291" y="70"/>
                </a:lnTo>
                <a:close/>
              </a:path>
              <a:path w="400" h="172">
                <a:moveTo>
                  <a:pt x="373" y="51"/>
                </a:moveTo>
                <a:lnTo>
                  <a:pt x="370" y="56"/>
                </a:lnTo>
                <a:lnTo>
                  <a:pt x="370" y="61"/>
                </a:lnTo>
                <a:lnTo>
                  <a:pt x="368" y="63"/>
                </a:lnTo>
                <a:lnTo>
                  <a:pt x="368" y="65"/>
                </a:lnTo>
                <a:lnTo>
                  <a:pt x="366" y="70"/>
                </a:lnTo>
                <a:lnTo>
                  <a:pt x="363" y="73"/>
                </a:lnTo>
                <a:lnTo>
                  <a:pt x="363" y="75"/>
                </a:lnTo>
                <a:lnTo>
                  <a:pt x="361" y="80"/>
                </a:lnTo>
                <a:lnTo>
                  <a:pt x="334" y="80"/>
                </a:lnTo>
                <a:lnTo>
                  <a:pt x="370" y="80"/>
                </a:lnTo>
                <a:lnTo>
                  <a:pt x="373" y="75"/>
                </a:lnTo>
                <a:lnTo>
                  <a:pt x="373" y="73"/>
                </a:lnTo>
                <a:lnTo>
                  <a:pt x="375" y="68"/>
                </a:lnTo>
                <a:lnTo>
                  <a:pt x="378" y="65"/>
                </a:lnTo>
                <a:lnTo>
                  <a:pt x="382" y="63"/>
                </a:lnTo>
                <a:lnTo>
                  <a:pt x="373" y="51"/>
                </a:lnTo>
                <a:lnTo>
                  <a:pt x="373" y="51"/>
                </a:lnTo>
                <a:close/>
              </a:path>
              <a:path w="400" h="172">
                <a:moveTo>
                  <a:pt x="303" y="49"/>
                </a:moveTo>
                <a:lnTo>
                  <a:pt x="296" y="49"/>
                </a:lnTo>
                <a:lnTo>
                  <a:pt x="296" y="51"/>
                </a:lnTo>
                <a:lnTo>
                  <a:pt x="294" y="56"/>
                </a:lnTo>
                <a:lnTo>
                  <a:pt x="294" y="68"/>
                </a:lnTo>
                <a:lnTo>
                  <a:pt x="291" y="70"/>
                </a:lnTo>
                <a:lnTo>
                  <a:pt x="303" y="70"/>
                </a:lnTo>
                <a:lnTo>
                  <a:pt x="306" y="73"/>
                </a:lnTo>
                <a:lnTo>
                  <a:pt x="308" y="75"/>
                </a:lnTo>
                <a:lnTo>
                  <a:pt x="308" y="80"/>
                </a:lnTo>
                <a:lnTo>
                  <a:pt x="310" y="82"/>
                </a:lnTo>
                <a:lnTo>
                  <a:pt x="313" y="85"/>
                </a:lnTo>
                <a:lnTo>
                  <a:pt x="313" y="90"/>
                </a:lnTo>
                <a:lnTo>
                  <a:pt x="315" y="94"/>
                </a:lnTo>
                <a:lnTo>
                  <a:pt x="318" y="97"/>
                </a:lnTo>
                <a:lnTo>
                  <a:pt x="320" y="97"/>
                </a:lnTo>
                <a:lnTo>
                  <a:pt x="320" y="94"/>
                </a:lnTo>
                <a:lnTo>
                  <a:pt x="320" y="90"/>
                </a:lnTo>
                <a:lnTo>
                  <a:pt x="322" y="87"/>
                </a:lnTo>
                <a:lnTo>
                  <a:pt x="322" y="85"/>
                </a:lnTo>
                <a:lnTo>
                  <a:pt x="320" y="80"/>
                </a:lnTo>
                <a:lnTo>
                  <a:pt x="318" y="78"/>
                </a:lnTo>
                <a:lnTo>
                  <a:pt x="318" y="75"/>
                </a:lnTo>
                <a:lnTo>
                  <a:pt x="315" y="75"/>
                </a:lnTo>
                <a:lnTo>
                  <a:pt x="313" y="73"/>
                </a:lnTo>
                <a:lnTo>
                  <a:pt x="310" y="73"/>
                </a:lnTo>
                <a:lnTo>
                  <a:pt x="308" y="70"/>
                </a:lnTo>
                <a:lnTo>
                  <a:pt x="303" y="68"/>
                </a:lnTo>
                <a:lnTo>
                  <a:pt x="303" y="49"/>
                </a:lnTo>
                <a:lnTo>
                  <a:pt x="303" y="49"/>
                </a:lnTo>
                <a:close/>
              </a:path>
              <a:path w="400" h="172">
                <a:moveTo>
                  <a:pt x="318" y="37"/>
                </a:moveTo>
                <a:lnTo>
                  <a:pt x="310" y="46"/>
                </a:lnTo>
                <a:lnTo>
                  <a:pt x="274" y="46"/>
                </a:lnTo>
                <a:lnTo>
                  <a:pt x="279" y="51"/>
                </a:lnTo>
                <a:lnTo>
                  <a:pt x="284" y="49"/>
                </a:lnTo>
                <a:lnTo>
                  <a:pt x="327" y="49"/>
                </a:lnTo>
                <a:lnTo>
                  <a:pt x="318" y="37"/>
                </a:lnTo>
                <a:lnTo>
                  <a:pt x="318" y="37"/>
                </a:lnTo>
                <a:close/>
              </a:path>
              <a:path w="400" h="172">
                <a:moveTo>
                  <a:pt x="351" y="37"/>
                </a:moveTo>
                <a:lnTo>
                  <a:pt x="349" y="37"/>
                </a:lnTo>
                <a:lnTo>
                  <a:pt x="346" y="42"/>
                </a:lnTo>
                <a:lnTo>
                  <a:pt x="346" y="49"/>
                </a:lnTo>
                <a:lnTo>
                  <a:pt x="344" y="51"/>
                </a:lnTo>
                <a:lnTo>
                  <a:pt x="342" y="54"/>
                </a:lnTo>
                <a:lnTo>
                  <a:pt x="342" y="58"/>
                </a:lnTo>
                <a:lnTo>
                  <a:pt x="339" y="61"/>
                </a:lnTo>
                <a:lnTo>
                  <a:pt x="339" y="63"/>
                </a:lnTo>
                <a:lnTo>
                  <a:pt x="337" y="68"/>
                </a:lnTo>
                <a:lnTo>
                  <a:pt x="334" y="73"/>
                </a:lnTo>
                <a:lnTo>
                  <a:pt x="332" y="75"/>
                </a:lnTo>
                <a:lnTo>
                  <a:pt x="330" y="75"/>
                </a:lnTo>
                <a:lnTo>
                  <a:pt x="327" y="78"/>
                </a:lnTo>
                <a:lnTo>
                  <a:pt x="332" y="92"/>
                </a:lnTo>
                <a:lnTo>
                  <a:pt x="332" y="90"/>
                </a:lnTo>
                <a:lnTo>
                  <a:pt x="334" y="90"/>
                </a:lnTo>
                <a:lnTo>
                  <a:pt x="337" y="87"/>
                </a:lnTo>
                <a:lnTo>
                  <a:pt x="342" y="87"/>
                </a:lnTo>
                <a:lnTo>
                  <a:pt x="344" y="85"/>
                </a:lnTo>
                <a:lnTo>
                  <a:pt x="346" y="85"/>
                </a:lnTo>
                <a:lnTo>
                  <a:pt x="351" y="85"/>
                </a:lnTo>
                <a:lnTo>
                  <a:pt x="356" y="82"/>
                </a:lnTo>
                <a:lnTo>
                  <a:pt x="368" y="82"/>
                </a:lnTo>
                <a:lnTo>
                  <a:pt x="370" y="80"/>
                </a:lnTo>
                <a:lnTo>
                  <a:pt x="334" y="80"/>
                </a:lnTo>
                <a:lnTo>
                  <a:pt x="334" y="78"/>
                </a:lnTo>
                <a:lnTo>
                  <a:pt x="337" y="75"/>
                </a:lnTo>
                <a:lnTo>
                  <a:pt x="339" y="73"/>
                </a:lnTo>
                <a:lnTo>
                  <a:pt x="342" y="70"/>
                </a:lnTo>
                <a:lnTo>
                  <a:pt x="344" y="68"/>
                </a:lnTo>
                <a:lnTo>
                  <a:pt x="344" y="65"/>
                </a:lnTo>
                <a:lnTo>
                  <a:pt x="346" y="63"/>
                </a:lnTo>
                <a:lnTo>
                  <a:pt x="349" y="58"/>
                </a:lnTo>
                <a:lnTo>
                  <a:pt x="351" y="56"/>
                </a:lnTo>
                <a:lnTo>
                  <a:pt x="351" y="54"/>
                </a:lnTo>
                <a:lnTo>
                  <a:pt x="354" y="51"/>
                </a:lnTo>
                <a:lnTo>
                  <a:pt x="356" y="46"/>
                </a:lnTo>
                <a:lnTo>
                  <a:pt x="361" y="46"/>
                </a:lnTo>
                <a:lnTo>
                  <a:pt x="351" y="37"/>
                </a:lnTo>
                <a:lnTo>
                  <a:pt x="351" y="37"/>
                </a:lnTo>
                <a:close/>
              </a:path>
              <a:path w="400" h="172">
                <a:moveTo>
                  <a:pt x="390" y="22"/>
                </a:moveTo>
                <a:lnTo>
                  <a:pt x="382" y="32"/>
                </a:lnTo>
                <a:lnTo>
                  <a:pt x="322" y="32"/>
                </a:lnTo>
                <a:lnTo>
                  <a:pt x="327" y="39"/>
                </a:lnTo>
                <a:lnTo>
                  <a:pt x="332" y="37"/>
                </a:lnTo>
                <a:lnTo>
                  <a:pt x="399" y="37"/>
                </a:lnTo>
                <a:lnTo>
                  <a:pt x="390" y="22"/>
                </a:lnTo>
                <a:lnTo>
                  <a:pt x="390" y="22"/>
                </a:lnTo>
                <a:close/>
              </a:path>
              <a:path w="400" h="172">
                <a:moveTo>
                  <a:pt x="349" y="1"/>
                </a:moveTo>
                <a:lnTo>
                  <a:pt x="346" y="3"/>
                </a:lnTo>
                <a:lnTo>
                  <a:pt x="349" y="5"/>
                </a:lnTo>
                <a:lnTo>
                  <a:pt x="349" y="10"/>
                </a:lnTo>
                <a:lnTo>
                  <a:pt x="351" y="13"/>
                </a:lnTo>
                <a:lnTo>
                  <a:pt x="351" y="15"/>
                </a:lnTo>
                <a:lnTo>
                  <a:pt x="354" y="20"/>
                </a:lnTo>
                <a:lnTo>
                  <a:pt x="354" y="25"/>
                </a:lnTo>
                <a:lnTo>
                  <a:pt x="356" y="30"/>
                </a:lnTo>
                <a:lnTo>
                  <a:pt x="358" y="30"/>
                </a:lnTo>
                <a:lnTo>
                  <a:pt x="361" y="27"/>
                </a:lnTo>
                <a:lnTo>
                  <a:pt x="361" y="13"/>
                </a:lnTo>
                <a:lnTo>
                  <a:pt x="358" y="10"/>
                </a:lnTo>
                <a:lnTo>
                  <a:pt x="356" y="8"/>
                </a:lnTo>
                <a:lnTo>
                  <a:pt x="354" y="5"/>
                </a:lnTo>
                <a:lnTo>
                  <a:pt x="351" y="3"/>
                </a:lnTo>
                <a:lnTo>
                  <a:pt x="349" y="1"/>
                </a:lnTo>
                <a:lnTo>
                  <a:pt x="349" y="1"/>
                </a:lnTo>
                <a:close/>
              </a:path>
              <a:path w="400" h="172">
                <a:moveTo>
                  <a:pt x="296" y="1"/>
                </a:moveTo>
                <a:lnTo>
                  <a:pt x="296" y="46"/>
                </a:lnTo>
                <a:lnTo>
                  <a:pt x="303" y="46"/>
                </a:lnTo>
                <a:lnTo>
                  <a:pt x="303" y="13"/>
                </a:lnTo>
                <a:lnTo>
                  <a:pt x="308" y="8"/>
                </a:lnTo>
                <a:lnTo>
                  <a:pt x="296" y="1"/>
                </a:lnTo>
                <a:lnTo>
                  <a:pt x="29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16" name="path 12816"/>
          <p:cNvSpPr/>
          <p:nvPr/>
        </p:nvSpPr>
        <p:spPr>
          <a:xfrm>
            <a:off x="9637014" y="9753854"/>
            <a:ext cx="268223" cy="291083"/>
          </a:xfrm>
          <a:custGeom>
            <a:avLst/>
            <a:gdLst/>
            <a:ahLst/>
            <a:cxnLst/>
            <a:rect l="0" t="0" r="0" b="0"/>
            <a:pathLst>
              <a:path w="422" h="458">
                <a:moveTo>
                  <a:pt x="118" y="430"/>
                </a:moveTo>
                <a:lnTo>
                  <a:pt x="111" y="440"/>
                </a:lnTo>
                <a:lnTo>
                  <a:pt x="37" y="440"/>
                </a:lnTo>
                <a:lnTo>
                  <a:pt x="42" y="447"/>
                </a:lnTo>
                <a:lnTo>
                  <a:pt x="44" y="445"/>
                </a:lnTo>
                <a:lnTo>
                  <a:pt x="128" y="445"/>
                </a:lnTo>
                <a:lnTo>
                  <a:pt x="118" y="430"/>
                </a:lnTo>
                <a:lnTo>
                  <a:pt x="118" y="430"/>
                </a:lnTo>
                <a:close/>
              </a:path>
              <a:path w="422" h="458">
                <a:moveTo>
                  <a:pt x="54" y="351"/>
                </a:moveTo>
                <a:lnTo>
                  <a:pt x="51" y="351"/>
                </a:lnTo>
                <a:lnTo>
                  <a:pt x="51" y="356"/>
                </a:lnTo>
                <a:lnTo>
                  <a:pt x="54" y="358"/>
                </a:lnTo>
                <a:lnTo>
                  <a:pt x="54" y="363"/>
                </a:lnTo>
                <a:lnTo>
                  <a:pt x="56" y="368"/>
                </a:lnTo>
                <a:lnTo>
                  <a:pt x="56" y="375"/>
                </a:lnTo>
                <a:lnTo>
                  <a:pt x="58" y="377"/>
                </a:lnTo>
                <a:lnTo>
                  <a:pt x="58" y="387"/>
                </a:lnTo>
                <a:lnTo>
                  <a:pt x="61" y="392"/>
                </a:lnTo>
                <a:lnTo>
                  <a:pt x="61" y="409"/>
                </a:lnTo>
                <a:lnTo>
                  <a:pt x="63" y="413"/>
                </a:lnTo>
                <a:lnTo>
                  <a:pt x="63" y="421"/>
                </a:lnTo>
                <a:lnTo>
                  <a:pt x="65" y="418"/>
                </a:lnTo>
                <a:lnTo>
                  <a:pt x="68" y="416"/>
                </a:lnTo>
                <a:lnTo>
                  <a:pt x="70" y="411"/>
                </a:lnTo>
                <a:lnTo>
                  <a:pt x="70" y="394"/>
                </a:lnTo>
                <a:lnTo>
                  <a:pt x="68" y="389"/>
                </a:lnTo>
                <a:lnTo>
                  <a:pt x="68" y="385"/>
                </a:lnTo>
                <a:lnTo>
                  <a:pt x="65" y="382"/>
                </a:lnTo>
                <a:lnTo>
                  <a:pt x="65" y="377"/>
                </a:lnTo>
                <a:lnTo>
                  <a:pt x="63" y="375"/>
                </a:lnTo>
                <a:lnTo>
                  <a:pt x="63" y="373"/>
                </a:lnTo>
                <a:lnTo>
                  <a:pt x="61" y="368"/>
                </a:lnTo>
                <a:lnTo>
                  <a:pt x="58" y="363"/>
                </a:lnTo>
                <a:lnTo>
                  <a:pt x="58" y="361"/>
                </a:lnTo>
                <a:lnTo>
                  <a:pt x="56" y="356"/>
                </a:lnTo>
                <a:lnTo>
                  <a:pt x="54" y="351"/>
                </a:lnTo>
                <a:lnTo>
                  <a:pt x="54" y="351"/>
                </a:lnTo>
                <a:close/>
              </a:path>
              <a:path w="422" h="458">
                <a:moveTo>
                  <a:pt x="30" y="349"/>
                </a:moveTo>
                <a:lnTo>
                  <a:pt x="22" y="349"/>
                </a:lnTo>
                <a:lnTo>
                  <a:pt x="22" y="353"/>
                </a:lnTo>
                <a:lnTo>
                  <a:pt x="22" y="447"/>
                </a:lnTo>
                <a:lnTo>
                  <a:pt x="22" y="449"/>
                </a:lnTo>
                <a:lnTo>
                  <a:pt x="22" y="457"/>
                </a:lnTo>
                <a:lnTo>
                  <a:pt x="30" y="452"/>
                </a:lnTo>
                <a:lnTo>
                  <a:pt x="30" y="349"/>
                </a:lnTo>
                <a:lnTo>
                  <a:pt x="30" y="349"/>
                </a:lnTo>
                <a:close/>
              </a:path>
              <a:path w="422" h="458">
                <a:moveTo>
                  <a:pt x="97" y="344"/>
                </a:moveTo>
                <a:lnTo>
                  <a:pt x="97" y="363"/>
                </a:lnTo>
                <a:lnTo>
                  <a:pt x="94" y="368"/>
                </a:lnTo>
                <a:lnTo>
                  <a:pt x="94" y="377"/>
                </a:lnTo>
                <a:lnTo>
                  <a:pt x="92" y="382"/>
                </a:lnTo>
                <a:lnTo>
                  <a:pt x="92" y="392"/>
                </a:lnTo>
                <a:lnTo>
                  <a:pt x="90" y="397"/>
                </a:lnTo>
                <a:lnTo>
                  <a:pt x="90" y="406"/>
                </a:lnTo>
                <a:lnTo>
                  <a:pt x="87" y="411"/>
                </a:lnTo>
                <a:lnTo>
                  <a:pt x="87" y="418"/>
                </a:lnTo>
                <a:lnTo>
                  <a:pt x="85" y="421"/>
                </a:lnTo>
                <a:lnTo>
                  <a:pt x="85" y="430"/>
                </a:lnTo>
                <a:lnTo>
                  <a:pt x="85" y="433"/>
                </a:lnTo>
                <a:lnTo>
                  <a:pt x="82" y="437"/>
                </a:lnTo>
                <a:lnTo>
                  <a:pt x="82" y="440"/>
                </a:lnTo>
                <a:lnTo>
                  <a:pt x="85" y="440"/>
                </a:lnTo>
                <a:lnTo>
                  <a:pt x="87" y="437"/>
                </a:lnTo>
                <a:lnTo>
                  <a:pt x="87" y="433"/>
                </a:lnTo>
                <a:lnTo>
                  <a:pt x="90" y="428"/>
                </a:lnTo>
                <a:lnTo>
                  <a:pt x="90" y="423"/>
                </a:lnTo>
                <a:lnTo>
                  <a:pt x="92" y="421"/>
                </a:lnTo>
                <a:lnTo>
                  <a:pt x="92" y="411"/>
                </a:lnTo>
                <a:lnTo>
                  <a:pt x="94" y="409"/>
                </a:lnTo>
                <a:lnTo>
                  <a:pt x="94" y="401"/>
                </a:lnTo>
                <a:lnTo>
                  <a:pt x="97" y="399"/>
                </a:lnTo>
                <a:lnTo>
                  <a:pt x="97" y="392"/>
                </a:lnTo>
                <a:lnTo>
                  <a:pt x="99" y="389"/>
                </a:lnTo>
                <a:lnTo>
                  <a:pt x="99" y="382"/>
                </a:lnTo>
                <a:lnTo>
                  <a:pt x="102" y="380"/>
                </a:lnTo>
                <a:lnTo>
                  <a:pt x="102" y="373"/>
                </a:lnTo>
                <a:lnTo>
                  <a:pt x="104" y="368"/>
                </a:lnTo>
                <a:lnTo>
                  <a:pt x="104" y="363"/>
                </a:lnTo>
                <a:lnTo>
                  <a:pt x="106" y="361"/>
                </a:lnTo>
                <a:lnTo>
                  <a:pt x="106" y="358"/>
                </a:lnTo>
                <a:lnTo>
                  <a:pt x="109" y="356"/>
                </a:lnTo>
                <a:lnTo>
                  <a:pt x="109" y="353"/>
                </a:lnTo>
                <a:lnTo>
                  <a:pt x="111" y="351"/>
                </a:lnTo>
                <a:lnTo>
                  <a:pt x="97" y="344"/>
                </a:lnTo>
                <a:lnTo>
                  <a:pt x="97" y="344"/>
                </a:lnTo>
                <a:close/>
              </a:path>
              <a:path w="422" h="458">
                <a:moveTo>
                  <a:pt x="114" y="320"/>
                </a:moveTo>
                <a:lnTo>
                  <a:pt x="104" y="332"/>
                </a:lnTo>
                <a:lnTo>
                  <a:pt x="39" y="332"/>
                </a:lnTo>
                <a:lnTo>
                  <a:pt x="44" y="337"/>
                </a:lnTo>
                <a:lnTo>
                  <a:pt x="54" y="337"/>
                </a:lnTo>
                <a:lnTo>
                  <a:pt x="56" y="334"/>
                </a:lnTo>
                <a:lnTo>
                  <a:pt x="123" y="334"/>
                </a:lnTo>
                <a:lnTo>
                  <a:pt x="114" y="320"/>
                </a:lnTo>
                <a:lnTo>
                  <a:pt x="114" y="320"/>
                </a:lnTo>
                <a:close/>
              </a:path>
              <a:path w="422" h="458">
                <a:moveTo>
                  <a:pt x="68" y="289"/>
                </a:moveTo>
                <a:lnTo>
                  <a:pt x="65" y="291"/>
                </a:lnTo>
                <a:lnTo>
                  <a:pt x="68" y="293"/>
                </a:lnTo>
                <a:lnTo>
                  <a:pt x="70" y="298"/>
                </a:lnTo>
                <a:lnTo>
                  <a:pt x="70" y="301"/>
                </a:lnTo>
                <a:lnTo>
                  <a:pt x="73" y="305"/>
                </a:lnTo>
                <a:lnTo>
                  <a:pt x="73" y="308"/>
                </a:lnTo>
                <a:lnTo>
                  <a:pt x="75" y="310"/>
                </a:lnTo>
                <a:lnTo>
                  <a:pt x="75" y="322"/>
                </a:lnTo>
                <a:lnTo>
                  <a:pt x="77" y="325"/>
                </a:lnTo>
                <a:lnTo>
                  <a:pt x="80" y="325"/>
                </a:lnTo>
                <a:lnTo>
                  <a:pt x="82" y="322"/>
                </a:lnTo>
                <a:lnTo>
                  <a:pt x="85" y="320"/>
                </a:lnTo>
                <a:lnTo>
                  <a:pt x="85" y="308"/>
                </a:lnTo>
                <a:lnTo>
                  <a:pt x="82" y="305"/>
                </a:lnTo>
                <a:lnTo>
                  <a:pt x="82" y="303"/>
                </a:lnTo>
                <a:lnTo>
                  <a:pt x="80" y="301"/>
                </a:lnTo>
                <a:lnTo>
                  <a:pt x="77" y="298"/>
                </a:lnTo>
                <a:lnTo>
                  <a:pt x="75" y="296"/>
                </a:lnTo>
                <a:lnTo>
                  <a:pt x="73" y="293"/>
                </a:lnTo>
                <a:lnTo>
                  <a:pt x="68" y="289"/>
                </a:lnTo>
                <a:lnTo>
                  <a:pt x="68" y="289"/>
                </a:lnTo>
                <a:close/>
              </a:path>
              <a:path w="422" h="458">
                <a:moveTo>
                  <a:pt x="32" y="286"/>
                </a:moveTo>
                <a:lnTo>
                  <a:pt x="32" y="293"/>
                </a:lnTo>
                <a:lnTo>
                  <a:pt x="30" y="296"/>
                </a:lnTo>
                <a:lnTo>
                  <a:pt x="30" y="303"/>
                </a:lnTo>
                <a:lnTo>
                  <a:pt x="27" y="308"/>
                </a:lnTo>
                <a:lnTo>
                  <a:pt x="27" y="315"/>
                </a:lnTo>
                <a:lnTo>
                  <a:pt x="25" y="317"/>
                </a:lnTo>
                <a:lnTo>
                  <a:pt x="25" y="322"/>
                </a:lnTo>
                <a:lnTo>
                  <a:pt x="22" y="325"/>
                </a:lnTo>
                <a:lnTo>
                  <a:pt x="22" y="332"/>
                </a:lnTo>
                <a:lnTo>
                  <a:pt x="20" y="337"/>
                </a:lnTo>
                <a:lnTo>
                  <a:pt x="20" y="339"/>
                </a:lnTo>
                <a:lnTo>
                  <a:pt x="17" y="341"/>
                </a:lnTo>
                <a:lnTo>
                  <a:pt x="17" y="344"/>
                </a:lnTo>
                <a:lnTo>
                  <a:pt x="15" y="349"/>
                </a:lnTo>
                <a:lnTo>
                  <a:pt x="15" y="351"/>
                </a:lnTo>
                <a:lnTo>
                  <a:pt x="13" y="353"/>
                </a:lnTo>
                <a:lnTo>
                  <a:pt x="13" y="358"/>
                </a:lnTo>
                <a:lnTo>
                  <a:pt x="10" y="361"/>
                </a:lnTo>
                <a:lnTo>
                  <a:pt x="10" y="365"/>
                </a:lnTo>
                <a:lnTo>
                  <a:pt x="8" y="368"/>
                </a:lnTo>
                <a:lnTo>
                  <a:pt x="8" y="370"/>
                </a:lnTo>
                <a:lnTo>
                  <a:pt x="5" y="375"/>
                </a:lnTo>
                <a:lnTo>
                  <a:pt x="5" y="377"/>
                </a:lnTo>
                <a:lnTo>
                  <a:pt x="3" y="380"/>
                </a:lnTo>
                <a:lnTo>
                  <a:pt x="1" y="382"/>
                </a:lnTo>
                <a:lnTo>
                  <a:pt x="1" y="387"/>
                </a:lnTo>
                <a:lnTo>
                  <a:pt x="3" y="387"/>
                </a:lnTo>
                <a:lnTo>
                  <a:pt x="5" y="385"/>
                </a:lnTo>
                <a:lnTo>
                  <a:pt x="5" y="382"/>
                </a:lnTo>
                <a:lnTo>
                  <a:pt x="8" y="380"/>
                </a:lnTo>
                <a:lnTo>
                  <a:pt x="8" y="377"/>
                </a:lnTo>
                <a:lnTo>
                  <a:pt x="10" y="373"/>
                </a:lnTo>
                <a:lnTo>
                  <a:pt x="13" y="370"/>
                </a:lnTo>
                <a:lnTo>
                  <a:pt x="13" y="368"/>
                </a:lnTo>
                <a:lnTo>
                  <a:pt x="15" y="363"/>
                </a:lnTo>
                <a:lnTo>
                  <a:pt x="17" y="361"/>
                </a:lnTo>
                <a:lnTo>
                  <a:pt x="20" y="356"/>
                </a:lnTo>
                <a:lnTo>
                  <a:pt x="20" y="353"/>
                </a:lnTo>
                <a:lnTo>
                  <a:pt x="22" y="349"/>
                </a:lnTo>
                <a:lnTo>
                  <a:pt x="30" y="349"/>
                </a:lnTo>
                <a:lnTo>
                  <a:pt x="34" y="344"/>
                </a:lnTo>
                <a:lnTo>
                  <a:pt x="27" y="337"/>
                </a:lnTo>
                <a:lnTo>
                  <a:pt x="27" y="334"/>
                </a:lnTo>
                <a:lnTo>
                  <a:pt x="30" y="332"/>
                </a:lnTo>
                <a:lnTo>
                  <a:pt x="30" y="327"/>
                </a:lnTo>
                <a:lnTo>
                  <a:pt x="32" y="325"/>
                </a:lnTo>
                <a:lnTo>
                  <a:pt x="32" y="320"/>
                </a:lnTo>
                <a:lnTo>
                  <a:pt x="34" y="317"/>
                </a:lnTo>
                <a:lnTo>
                  <a:pt x="34" y="313"/>
                </a:lnTo>
                <a:lnTo>
                  <a:pt x="37" y="308"/>
                </a:lnTo>
                <a:lnTo>
                  <a:pt x="37" y="305"/>
                </a:lnTo>
                <a:lnTo>
                  <a:pt x="39" y="301"/>
                </a:lnTo>
                <a:lnTo>
                  <a:pt x="44" y="296"/>
                </a:lnTo>
                <a:lnTo>
                  <a:pt x="32" y="286"/>
                </a:lnTo>
                <a:lnTo>
                  <a:pt x="32" y="286"/>
                </a:lnTo>
                <a:close/>
              </a:path>
              <a:path w="422" h="458">
                <a:moveTo>
                  <a:pt x="181" y="440"/>
                </a:moveTo>
                <a:lnTo>
                  <a:pt x="181" y="454"/>
                </a:lnTo>
                <a:lnTo>
                  <a:pt x="190" y="449"/>
                </a:lnTo>
                <a:lnTo>
                  <a:pt x="190" y="442"/>
                </a:lnTo>
                <a:lnTo>
                  <a:pt x="243" y="442"/>
                </a:lnTo>
                <a:lnTo>
                  <a:pt x="181" y="440"/>
                </a:lnTo>
                <a:lnTo>
                  <a:pt x="181" y="440"/>
                </a:lnTo>
                <a:close/>
              </a:path>
              <a:path w="422" h="458">
                <a:moveTo>
                  <a:pt x="174" y="397"/>
                </a:moveTo>
                <a:lnTo>
                  <a:pt x="171" y="399"/>
                </a:lnTo>
                <a:lnTo>
                  <a:pt x="169" y="401"/>
                </a:lnTo>
                <a:lnTo>
                  <a:pt x="166" y="404"/>
                </a:lnTo>
                <a:lnTo>
                  <a:pt x="164" y="404"/>
                </a:lnTo>
                <a:lnTo>
                  <a:pt x="162" y="406"/>
                </a:lnTo>
                <a:lnTo>
                  <a:pt x="157" y="409"/>
                </a:lnTo>
                <a:lnTo>
                  <a:pt x="154" y="409"/>
                </a:lnTo>
                <a:lnTo>
                  <a:pt x="152" y="411"/>
                </a:lnTo>
                <a:lnTo>
                  <a:pt x="150" y="413"/>
                </a:lnTo>
                <a:lnTo>
                  <a:pt x="147" y="413"/>
                </a:lnTo>
                <a:lnTo>
                  <a:pt x="145" y="416"/>
                </a:lnTo>
                <a:lnTo>
                  <a:pt x="142" y="416"/>
                </a:lnTo>
                <a:lnTo>
                  <a:pt x="142" y="418"/>
                </a:lnTo>
                <a:lnTo>
                  <a:pt x="145" y="418"/>
                </a:lnTo>
                <a:lnTo>
                  <a:pt x="147" y="416"/>
                </a:lnTo>
                <a:lnTo>
                  <a:pt x="154" y="416"/>
                </a:lnTo>
                <a:lnTo>
                  <a:pt x="157" y="413"/>
                </a:lnTo>
                <a:lnTo>
                  <a:pt x="159" y="413"/>
                </a:lnTo>
                <a:lnTo>
                  <a:pt x="162" y="411"/>
                </a:lnTo>
                <a:lnTo>
                  <a:pt x="164" y="409"/>
                </a:lnTo>
                <a:lnTo>
                  <a:pt x="166" y="409"/>
                </a:lnTo>
                <a:lnTo>
                  <a:pt x="169" y="406"/>
                </a:lnTo>
                <a:lnTo>
                  <a:pt x="171" y="406"/>
                </a:lnTo>
                <a:lnTo>
                  <a:pt x="174" y="404"/>
                </a:lnTo>
                <a:lnTo>
                  <a:pt x="176" y="401"/>
                </a:lnTo>
                <a:lnTo>
                  <a:pt x="178" y="401"/>
                </a:lnTo>
                <a:lnTo>
                  <a:pt x="181" y="399"/>
                </a:lnTo>
                <a:lnTo>
                  <a:pt x="174" y="397"/>
                </a:lnTo>
                <a:lnTo>
                  <a:pt x="174" y="397"/>
                </a:lnTo>
                <a:close/>
              </a:path>
              <a:path w="422" h="458">
                <a:moveTo>
                  <a:pt x="178" y="392"/>
                </a:moveTo>
                <a:lnTo>
                  <a:pt x="176" y="394"/>
                </a:lnTo>
                <a:lnTo>
                  <a:pt x="174" y="397"/>
                </a:lnTo>
                <a:lnTo>
                  <a:pt x="181" y="399"/>
                </a:lnTo>
                <a:lnTo>
                  <a:pt x="181" y="440"/>
                </a:lnTo>
                <a:lnTo>
                  <a:pt x="243" y="442"/>
                </a:lnTo>
                <a:lnTo>
                  <a:pt x="243" y="452"/>
                </a:lnTo>
                <a:lnTo>
                  <a:pt x="253" y="447"/>
                </a:lnTo>
                <a:lnTo>
                  <a:pt x="253" y="437"/>
                </a:lnTo>
                <a:lnTo>
                  <a:pt x="190" y="437"/>
                </a:lnTo>
                <a:lnTo>
                  <a:pt x="190" y="394"/>
                </a:lnTo>
                <a:lnTo>
                  <a:pt x="243" y="394"/>
                </a:lnTo>
                <a:lnTo>
                  <a:pt x="178" y="392"/>
                </a:lnTo>
                <a:lnTo>
                  <a:pt x="178" y="392"/>
                </a:lnTo>
                <a:close/>
              </a:path>
              <a:path w="422" h="458">
                <a:moveTo>
                  <a:pt x="248" y="382"/>
                </a:moveTo>
                <a:lnTo>
                  <a:pt x="243" y="389"/>
                </a:lnTo>
                <a:lnTo>
                  <a:pt x="181" y="389"/>
                </a:lnTo>
                <a:lnTo>
                  <a:pt x="178" y="392"/>
                </a:lnTo>
                <a:lnTo>
                  <a:pt x="243" y="394"/>
                </a:lnTo>
                <a:lnTo>
                  <a:pt x="243" y="437"/>
                </a:lnTo>
                <a:lnTo>
                  <a:pt x="190" y="437"/>
                </a:lnTo>
                <a:lnTo>
                  <a:pt x="253" y="437"/>
                </a:lnTo>
                <a:lnTo>
                  <a:pt x="253" y="435"/>
                </a:lnTo>
                <a:lnTo>
                  <a:pt x="253" y="397"/>
                </a:lnTo>
                <a:lnTo>
                  <a:pt x="255" y="392"/>
                </a:lnTo>
                <a:lnTo>
                  <a:pt x="248" y="382"/>
                </a:lnTo>
                <a:lnTo>
                  <a:pt x="248" y="382"/>
                </a:lnTo>
                <a:close/>
              </a:path>
              <a:path w="422" h="458">
                <a:moveTo>
                  <a:pt x="181" y="382"/>
                </a:moveTo>
                <a:lnTo>
                  <a:pt x="181" y="389"/>
                </a:lnTo>
                <a:lnTo>
                  <a:pt x="195" y="389"/>
                </a:lnTo>
                <a:lnTo>
                  <a:pt x="195" y="387"/>
                </a:lnTo>
                <a:lnTo>
                  <a:pt x="197" y="385"/>
                </a:lnTo>
                <a:lnTo>
                  <a:pt x="188" y="385"/>
                </a:lnTo>
                <a:lnTo>
                  <a:pt x="181" y="382"/>
                </a:lnTo>
                <a:lnTo>
                  <a:pt x="181" y="382"/>
                </a:lnTo>
                <a:close/>
              </a:path>
              <a:path w="422" h="458">
                <a:moveTo>
                  <a:pt x="171" y="339"/>
                </a:moveTo>
                <a:lnTo>
                  <a:pt x="169" y="341"/>
                </a:lnTo>
                <a:lnTo>
                  <a:pt x="166" y="346"/>
                </a:lnTo>
                <a:lnTo>
                  <a:pt x="164" y="349"/>
                </a:lnTo>
                <a:lnTo>
                  <a:pt x="162" y="351"/>
                </a:lnTo>
                <a:lnTo>
                  <a:pt x="162" y="353"/>
                </a:lnTo>
                <a:lnTo>
                  <a:pt x="159" y="356"/>
                </a:lnTo>
                <a:lnTo>
                  <a:pt x="157" y="358"/>
                </a:lnTo>
                <a:lnTo>
                  <a:pt x="154" y="361"/>
                </a:lnTo>
                <a:lnTo>
                  <a:pt x="152" y="363"/>
                </a:lnTo>
                <a:lnTo>
                  <a:pt x="150" y="365"/>
                </a:lnTo>
                <a:lnTo>
                  <a:pt x="152" y="368"/>
                </a:lnTo>
                <a:lnTo>
                  <a:pt x="154" y="365"/>
                </a:lnTo>
                <a:lnTo>
                  <a:pt x="154" y="363"/>
                </a:lnTo>
                <a:lnTo>
                  <a:pt x="157" y="363"/>
                </a:lnTo>
                <a:lnTo>
                  <a:pt x="159" y="361"/>
                </a:lnTo>
                <a:lnTo>
                  <a:pt x="162" y="358"/>
                </a:lnTo>
                <a:lnTo>
                  <a:pt x="164" y="356"/>
                </a:lnTo>
                <a:lnTo>
                  <a:pt x="166" y="353"/>
                </a:lnTo>
                <a:lnTo>
                  <a:pt x="169" y="351"/>
                </a:lnTo>
                <a:lnTo>
                  <a:pt x="169" y="349"/>
                </a:lnTo>
                <a:lnTo>
                  <a:pt x="171" y="346"/>
                </a:lnTo>
                <a:lnTo>
                  <a:pt x="174" y="344"/>
                </a:lnTo>
                <a:lnTo>
                  <a:pt x="176" y="341"/>
                </a:lnTo>
                <a:lnTo>
                  <a:pt x="176" y="339"/>
                </a:lnTo>
                <a:lnTo>
                  <a:pt x="171" y="339"/>
                </a:lnTo>
                <a:lnTo>
                  <a:pt x="171" y="339"/>
                </a:lnTo>
                <a:close/>
              </a:path>
              <a:path w="422" h="458">
                <a:moveTo>
                  <a:pt x="253" y="320"/>
                </a:moveTo>
                <a:lnTo>
                  <a:pt x="236" y="320"/>
                </a:lnTo>
                <a:lnTo>
                  <a:pt x="236" y="322"/>
                </a:lnTo>
                <a:lnTo>
                  <a:pt x="234" y="325"/>
                </a:lnTo>
                <a:lnTo>
                  <a:pt x="234" y="327"/>
                </a:lnTo>
                <a:lnTo>
                  <a:pt x="231" y="332"/>
                </a:lnTo>
                <a:lnTo>
                  <a:pt x="229" y="334"/>
                </a:lnTo>
                <a:lnTo>
                  <a:pt x="229" y="337"/>
                </a:lnTo>
                <a:lnTo>
                  <a:pt x="226" y="339"/>
                </a:lnTo>
                <a:lnTo>
                  <a:pt x="224" y="341"/>
                </a:lnTo>
                <a:lnTo>
                  <a:pt x="222" y="344"/>
                </a:lnTo>
                <a:lnTo>
                  <a:pt x="219" y="349"/>
                </a:lnTo>
                <a:lnTo>
                  <a:pt x="219" y="351"/>
                </a:lnTo>
                <a:lnTo>
                  <a:pt x="217" y="353"/>
                </a:lnTo>
                <a:lnTo>
                  <a:pt x="214" y="356"/>
                </a:lnTo>
                <a:lnTo>
                  <a:pt x="212" y="358"/>
                </a:lnTo>
                <a:lnTo>
                  <a:pt x="210" y="363"/>
                </a:lnTo>
                <a:lnTo>
                  <a:pt x="207" y="365"/>
                </a:lnTo>
                <a:lnTo>
                  <a:pt x="205" y="368"/>
                </a:lnTo>
                <a:lnTo>
                  <a:pt x="202" y="370"/>
                </a:lnTo>
                <a:lnTo>
                  <a:pt x="200" y="373"/>
                </a:lnTo>
                <a:lnTo>
                  <a:pt x="197" y="375"/>
                </a:lnTo>
                <a:lnTo>
                  <a:pt x="195" y="377"/>
                </a:lnTo>
                <a:lnTo>
                  <a:pt x="195" y="380"/>
                </a:lnTo>
                <a:lnTo>
                  <a:pt x="193" y="380"/>
                </a:lnTo>
                <a:lnTo>
                  <a:pt x="190" y="382"/>
                </a:lnTo>
                <a:lnTo>
                  <a:pt x="188" y="385"/>
                </a:lnTo>
                <a:lnTo>
                  <a:pt x="200" y="385"/>
                </a:lnTo>
                <a:lnTo>
                  <a:pt x="202" y="382"/>
                </a:lnTo>
                <a:lnTo>
                  <a:pt x="205" y="380"/>
                </a:lnTo>
                <a:lnTo>
                  <a:pt x="207" y="377"/>
                </a:lnTo>
                <a:lnTo>
                  <a:pt x="210" y="375"/>
                </a:lnTo>
                <a:lnTo>
                  <a:pt x="212" y="373"/>
                </a:lnTo>
                <a:lnTo>
                  <a:pt x="214" y="370"/>
                </a:lnTo>
                <a:lnTo>
                  <a:pt x="217" y="368"/>
                </a:lnTo>
                <a:lnTo>
                  <a:pt x="219" y="365"/>
                </a:lnTo>
                <a:lnTo>
                  <a:pt x="222" y="363"/>
                </a:lnTo>
                <a:lnTo>
                  <a:pt x="222" y="361"/>
                </a:lnTo>
                <a:lnTo>
                  <a:pt x="224" y="358"/>
                </a:lnTo>
                <a:lnTo>
                  <a:pt x="226" y="356"/>
                </a:lnTo>
                <a:lnTo>
                  <a:pt x="229" y="353"/>
                </a:lnTo>
                <a:lnTo>
                  <a:pt x="229" y="351"/>
                </a:lnTo>
                <a:lnTo>
                  <a:pt x="231" y="349"/>
                </a:lnTo>
                <a:lnTo>
                  <a:pt x="234" y="344"/>
                </a:lnTo>
                <a:lnTo>
                  <a:pt x="236" y="341"/>
                </a:lnTo>
                <a:lnTo>
                  <a:pt x="238" y="339"/>
                </a:lnTo>
                <a:lnTo>
                  <a:pt x="238" y="337"/>
                </a:lnTo>
                <a:lnTo>
                  <a:pt x="241" y="332"/>
                </a:lnTo>
                <a:lnTo>
                  <a:pt x="243" y="329"/>
                </a:lnTo>
                <a:lnTo>
                  <a:pt x="245" y="327"/>
                </a:lnTo>
                <a:lnTo>
                  <a:pt x="245" y="322"/>
                </a:lnTo>
                <a:lnTo>
                  <a:pt x="253" y="320"/>
                </a:lnTo>
                <a:lnTo>
                  <a:pt x="253" y="320"/>
                </a:lnTo>
                <a:close/>
              </a:path>
              <a:path w="422" h="458">
                <a:moveTo>
                  <a:pt x="241" y="308"/>
                </a:moveTo>
                <a:lnTo>
                  <a:pt x="236" y="315"/>
                </a:lnTo>
                <a:lnTo>
                  <a:pt x="190" y="315"/>
                </a:lnTo>
                <a:lnTo>
                  <a:pt x="181" y="317"/>
                </a:lnTo>
                <a:lnTo>
                  <a:pt x="181" y="322"/>
                </a:lnTo>
                <a:lnTo>
                  <a:pt x="178" y="325"/>
                </a:lnTo>
                <a:lnTo>
                  <a:pt x="176" y="327"/>
                </a:lnTo>
                <a:lnTo>
                  <a:pt x="176" y="332"/>
                </a:lnTo>
                <a:lnTo>
                  <a:pt x="174" y="334"/>
                </a:lnTo>
                <a:lnTo>
                  <a:pt x="171" y="337"/>
                </a:lnTo>
                <a:lnTo>
                  <a:pt x="171" y="339"/>
                </a:lnTo>
                <a:lnTo>
                  <a:pt x="176" y="339"/>
                </a:lnTo>
                <a:lnTo>
                  <a:pt x="178" y="341"/>
                </a:lnTo>
                <a:lnTo>
                  <a:pt x="181" y="346"/>
                </a:lnTo>
                <a:lnTo>
                  <a:pt x="183" y="349"/>
                </a:lnTo>
                <a:lnTo>
                  <a:pt x="185" y="351"/>
                </a:lnTo>
                <a:lnTo>
                  <a:pt x="185" y="353"/>
                </a:lnTo>
                <a:lnTo>
                  <a:pt x="188" y="358"/>
                </a:lnTo>
                <a:lnTo>
                  <a:pt x="190" y="358"/>
                </a:lnTo>
                <a:lnTo>
                  <a:pt x="190" y="361"/>
                </a:lnTo>
                <a:lnTo>
                  <a:pt x="190" y="365"/>
                </a:lnTo>
                <a:lnTo>
                  <a:pt x="193" y="368"/>
                </a:lnTo>
                <a:lnTo>
                  <a:pt x="195" y="365"/>
                </a:lnTo>
                <a:lnTo>
                  <a:pt x="197" y="363"/>
                </a:lnTo>
                <a:lnTo>
                  <a:pt x="197" y="358"/>
                </a:lnTo>
                <a:lnTo>
                  <a:pt x="197" y="353"/>
                </a:lnTo>
                <a:lnTo>
                  <a:pt x="195" y="351"/>
                </a:lnTo>
                <a:lnTo>
                  <a:pt x="195" y="349"/>
                </a:lnTo>
                <a:lnTo>
                  <a:pt x="193" y="346"/>
                </a:lnTo>
                <a:lnTo>
                  <a:pt x="190" y="346"/>
                </a:lnTo>
                <a:lnTo>
                  <a:pt x="188" y="344"/>
                </a:lnTo>
                <a:lnTo>
                  <a:pt x="185" y="341"/>
                </a:lnTo>
                <a:lnTo>
                  <a:pt x="183" y="339"/>
                </a:lnTo>
                <a:lnTo>
                  <a:pt x="178" y="337"/>
                </a:lnTo>
                <a:lnTo>
                  <a:pt x="181" y="337"/>
                </a:lnTo>
                <a:lnTo>
                  <a:pt x="181" y="332"/>
                </a:lnTo>
                <a:lnTo>
                  <a:pt x="183" y="329"/>
                </a:lnTo>
                <a:lnTo>
                  <a:pt x="185" y="327"/>
                </a:lnTo>
                <a:lnTo>
                  <a:pt x="188" y="325"/>
                </a:lnTo>
                <a:lnTo>
                  <a:pt x="190" y="320"/>
                </a:lnTo>
                <a:lnTo>
                  <a:pt x="253" y="320"/>
                </a:lnTo>
                <a:lnTo>
                  <a:pt x="241" y="308"/>
                </a:lnTo>
                <a:lnTo>
                  <a:pt x="241" y="308"/>
                </a:lnTo>
                <a:close/>
              </a:path>
              <a:path w="422" h="458">
                <a:moveTo>
                  <a:pt x="193" y="286"/>
                </a:moveTo>
                <a:lnTo>
                  <a:pt x="193" y="289"/>
                </a:lnTo>
                <a:lnTo>
                  <a:pt x="190" y="291"/>
                </a:lnTo>
                <a:lnTo>
                  <a:pt x="190" y="296"/>
                </a:lnTo>
                <a:lnTo>
                  <a:pt x="188" y="298"/>
                </a:lnTo>
                <a:lnTo>
                  <a:pt x="188" y="305"/>
                </a:lnTo>
                <a:lnTo>
                  <a:pt x="185" y="308"/>
                </a:lnTo>
                <a:lnTo>
                  <a:pt x="185" y="313"/>
                </a:lnTo>
                <a:lnTo>
                  <a:pt x="183" y="315"/>
                </a:lnTo>
                <a:lnTo>
                  <a:pt x="181" y="317"/>
                </a:lnTo>
                <a:lnTo>
                  <a:pt x="190" y="315"/>
                </a:lnTo>
                <a:lnTo>
                  <a:pt x="193" y="315"/>
                </a:lnTo>
                <a:lnTo>
                  <a:pt x="193" y="313"/>
                </a:lnTo>
                <a:lnTo>
                  <a:pt x="195" y="308"/>
                </a:lnTo>
                <a:lnTo>
                  <a:pt x="195" y="305"/>
                </a:lnTo>
                <a:lnTo>
                  <a:pt x="197" y="303"/>
                </a:lnTo>
                <a:lnTo>
                  <a:pt x="205" y="298"/>
                </a:lnTo>
                <a:lnTo>
                  <a:pt x="193" y="286"/>
                </a:lnTo>
                <a:lnTo>
                  <a:pt x="193" y="286"/>
                </a:lnTo>
                <a:close/>
              </a:path>
              <a:path w="422" h="458">
                <a:moveTo>
                  <a:pt x="344" y="437"/>
                </a:moveTo>
                <a:lnTo>
                  <a:pt x="344" y="440"/>
                </a:lnTo>
                <a:lnTo>
                  <a:pt x="361" y="440"/>
                </a:lnTo>
                <a:lnTo>
                  <a:pt x="356" y="440"/>
                </a:lnTo>
                <a:lnTo>
                  <a:pt x="354" y="437"/>
                </a:lnTo>
                <a:lnTo>
                  <a:pt x="344" y="437"/>
                </a:lnTo>
                <a:lnTo>
                  <a:pt x="344" y="437"/>
                </a:lnTo>
                <a:close/>
              </a:path>
              <a:path w="422" h="458">
                <a:moveTo>
                  <a:pt x="298" y="370"/>
                </a:moveTo>
                <a:lnTo>
                  <a:pt x="298" y="375"/>
                </a:lnTo>
                <a:lnTo>
                  <a:pt x="296" y="377"/>
                </a:lnTo>
                <a:lnTo>
                  <a:pt x="296" y="382"/>
                </a:lnTo>
                <a:lnTo>
                  <a:pt x="294" y="385"/>
                </a:lnTo>
                <a:lnTo>
                  <a:pt x="294" y="387"/>
                </a:lnTo>
                <a:lnTo>
                  <a:pt x="291" y="392"/>
                </a:lnTo>
                <a:lnTo>
                  <a:pt x="291" y="394"/>
                </a:lnTo>
                <a:lnTo>
                  <a:pt x="289" y="399"/>
                </a:lnTo>
                <a:lnTo>
                  <a:pt x="289" y="401"/>
                </a:lnTo>
                <a:lnTo>
                  <a:pt x="286" y="406"/>
                </a:lnTo>
                <a:lnTo>
                  <a:pt x="284" y="409"/>
                </a:lnTo>
                <a:lnTo>
                  <a:pt x="284" y="411"/>
                </a:lnTo>
                <a:lnTo>
                  <a:pt x="282" y="413"/>
                </a:lnTo>
                <a:lnTo>
                  <a:pt x="282" y="416"/>
                </a:lnTo>
                <a:lnTo>
                  <a:pt x="279" y="421"/>
                </a:lnTo>
                <a:lnTo>
                  <a:pt x="279" y="423"/>
                </a:lnTo>
                <a:lnTo>
                  <a:pt x="282" y="421"/>
                </a:lnTo>
                <a:lnTo>
                  <a:pt x="284" y="418"/>
                </a:lnTo>
                <a:lnTo>
                  <a:pt x="284" y="416"/>
                </a:lnTo>
                <a:lnTo>
                  <a:pt x="286" y="413"/>
                </a:lnTo>
                <a:lnTo>
                  <a:pt x="289" y="411"/>
                </a:lnTo>
                <a:lnTo>
                  <a:pt x="289" y="409"/>
                </a:lnTo>
                <a:lnTo>
                  <a:pt x="291" y="406"/>
                </a:lnTo>
                <a:lnTo>
                  <a:pt x="294" y="401"/>
                </a:lnTo>
                <a:lnTo>
                  <a:pt x="296" y="399"/>
                </a:lnTo>
                <a:lnTo>
                  <a:pt x="296" y="397"/>
                </a:lnTo>
                <a:lnTo>
                  <a:pt x="298" y="394"/>
                </a:lnTo>
                <a:lnTo>
                  <a:pt x="298" y="389"/>
                </a:lnTo>
                <a:lnTo>
                  <a:pt x="301" y="387"/>
                </a:lnTo>
                <a:lnTo>
                  <a:pt x="303" y="382"/>
                </a:lnTo>
                <a:lnTo>
                  <a:pt x="303" y="380"/>
                </a:lnTo>
                <a:lnTo>
                  <a:pt x="305" y="375"/>
                </a:lnTo>
                <a:lnTo>
                  <a:pt x="305" y="373"/>
                </a:lnTo>
                <a:lnTo>
                  <a:pt x="298" y="370"/>
                </a:lnTo>
                <a:lnTo>
                  <a:pt x="298" y="370"/>
                </a:lnTo>
                <a:close/>
              </a:path>
              <a:path w="422" h="458">
                <a:moveTo>
                  <a:pt x="377" y="368"/>
                </a:moveTo>
                <a:lnTo>
                  <a:pt x="377" y="375"/>
                </a:lnTo>
                <a:lnTo>
                  <a:pt x="380" y="377"/>
                </a:lnTo>
                <a:lnTo>
                  <a:pt x="382" y="382"/>
                </a:lnTo>
                <a:lnTo>
                  <a:pt x="382" y="385"/>
                </a:lnTo>
                <a:lnTo>
                  <a:pt x="385" y="389"/>
                </a:lnTo>
                <a:lnTo>
                  <a:pt x="385" y="392"/>
                </a:lnTo>
                <a:lnTo>
                  <a:pt x="387" y="394"/>
                </a:lnTo>
                <a:lnTo>
                  <a:pt x="387" y="397"/>
                </a:lnTo>
                <a:lnTo>
                  <a:pt x="390" y="399"/>
                </a:lnTo>
                <a:lnTo>
                  <a:pt x="390" y="401"/>
                </a:lnTo>
                <a:lnTo>
                  <a:pt x="392" y="406"/>
                </a:lnTo>
                <a:lnTo>
                  <a:pt x="392" y="413"/>
                </a:lnTo>
                <a:lnTo>
                  <a:pt x="394" y="416"/>
                </a:lnTo>
                <a:lnTo>
                  <a:pt x="394" y="418"/>
                </a:lnTo>
                <a:lnTo>
                  <a:pt x="397" y="423"/>
                </a:lnTo>
                <a:lnTo>
                  <a:pt x="397" y="428"/>
                </a:lnTo>
                <a:lnTo>
                  <a:pt x="399" y="428"/>
                </a:lnTo>
                <a:lnTo>
                  <a:pt x="402" y="425"/>
                </a:lnTo>
                <a:lnTo>
                  <a:pt x="404" y="423"/>
                </a:lnTo>
                <a:lnTo>
                  <a:pt x="404" y="418"/>
                </a:lnTo>
                <a:lnTo>
                  <a:pt x="404" y="413"/>
                </a:lnTo>
                <a:lnTo>
                  <a:pt x="402" y="411"/>
                </a:lnTo>
                <a:lnTo>
                  <a:pt x="402" y="406"/>
                </a:lnTo>
                <a:lnTo>
                  <a:pt x="399" y="404"/>
                </a:lnTo>
                <a:lnTo>
                  <a:pt x="399" y="401"/>
                </a:lnTo>
                <a:lnTo>
                  <a:pt x="397" y="399"/>
                </a:lnTo>
                <a:lnTo>
                  <a:pt x="397" y="397"/>
                </a:lnTo>
                <a:lnTo>
                  <a:pt x="394" y="394"/>
                </a:lnTo>
                <a:lnTo>
                  <a:pt x="394" y="392"/>
                </a:lnTo>
                <a:lnTo>
                  <a:pt x="392" y="389"/>
                </a:lnTo>
                <a:lnTo>
                  <a:pt x="390" y="387"/>
                </a:lnTo>
                <a:lnTo>
                  <a:pt x="387" y="382"/>
                </a:lnTo>
                <a:lnTo>
                  <a:pt x="385" y="380"/>
                </a:lnTo>
                <a:lnTo>
                  <a:pt x="382" y="375"/>
                </a:lnTo>
                <a:lnTo>
                  <a:pt x="380" y="373"/>
                </a:lnTo>
                <a:lnTo>
                  <a:pt x="377" y="368"/>
                </a:lnTo>
                <a:lnTo>
                  <a:pt x="377" y="368"/>
                </a:lnTo>
                <a:close/>
              </a:path>
              <a:path w="422" h="458">
                <a:moveTo>
                  <a:pt x="349" y="365"/>
                </a:moveTo>
                <a:lnTo>
                  <a:pt x="346" y="365"/>
                </a:lnTo>
                <a:lnTo>
                  <a:pt x="346" y="370"/>
                </a:lnTo>
                <a:lnTo>
                  <a:pt x="346" y="375"/>
                </a:lnTo>
                <a:lnTo>
                  <a:pt x="344" y="380"/>
                </a:lnTo>
                <a:lnTo>
                  <a:pt x="344" y="382"/>
                </a:lnTo>
                <a:lnTo>
                  <a:pt x="342" y="387"/>
                </a:lnTo>
                <a:lnTo>
                  <a:pt x="342" y="392"/>
                </a:lnTo>
                <a:lnTo>
                  <a:pt x="339" y="394"/>
                </a:lnTo>
                <a:lnTo>
                  <a:pt x="339" y="399"/>
                </a:lnTo>
                <a:lnTo>
                  <a:pt x="337" y="404"/>
                </a:lnTo>
                <a:lnTo>
                  <a:pt x="337" y="406"/>
                </a:lnTo>
                <a:lnTo>
                  <a:pt x="334" y="409"/>
                </a:lnTo>
                <a:lnTo>
                  <a:pt x="334" y="413"/>
                </a:lnTo>
                <a:lnTo>
                  <a:pt x="332" y="416"/>
                </a:lnTo>
                <a:lnTo>
                  <a:pt x="330" y="418"/>
                </a:lnTo>
                <a:lnTo>
                  <a:pt x="330" y="423"/>
                </a:lnTo>
                <a:lnTo>
                  <a:pt x="327" y="425"/>
                </a:lnTo>
                <a:lnTo>
                  <a:pt x="325" y="428"/>
                </a:lnTo>
                <a:lnTo>
                  <a:pt x="325" y="433"/>
                </a:lnTo>
                <a:lnTo>
                  <a:pt x="327" y="433"/>
                </a:lnTo>
                <a:lnTo>
                  <a:pt x="327" y="430"/>
                </a:lnTo>
                <a:lnTo>
                  <a:pt x="330" y="428"/>
                </a:lnTo>
                <a:lnTo>
                  <a:pt x="332" y="425"/>
                </a:lnTo>
                <a:lnTo>
                  <a:pt x="332" y="423"/>
                </a:lnTo>
                <a:lnTo>
                  <a:pt x="334" y="421"/>
                </a:lnTo>
                <a:lnTo>
                  <a:pt x="337" y="418"/>
                </a:lnTo>
                <a:lnTo>
                  <a:pt x="337" y="416"/>
                </a:lnTo>
                <a:lnTo>
                  <a:pt x="339" y="413"/>
                </a:lnTo>
                <a:lnTo>
                  <a:pt x="342" y="411"/>
                </a:lnTo>
                <a:lnTo>
                  <a:pt x="342" y="406"/>
                </a:lnTo>
                <a:lnTo>
                  <a:pt x="344" y="404"/>
                </a:lnTo>
                <a:lnTo>
                  <a:pt x="346" y="401"/>
                </a:lnTo>
                <a:lnTo>
                  <a:pt x="346" y="397"/>
                </a:lnTo>
                <a:lnTo>
                  <a:pt x="349" y="394"/>
                </a:lnTo>
                <a:lnTo>
                  <a:pt x="351" y="389"/>
                </a:lnTo>
                <a:lnTo>
                  <a:pt x="351" y="387"/>
                </a:lnTo>
                <a:lnTo>
                  <a:pt x="354" y="382"/>
                </a:lnTo>
                <a:lnTo>
                  <a:pt x="354" y="377"/>
                </a:lnTo>
                <a:lnTo>
                  <a:pt x="358" y="375"/>
                </a:lnTo>
                <a:lnTo>
                  <a:pt x="349" y="365"/>
                </a:lnTo>
                <a:lnTo>
                  <a:pt x="349" y="365"/>
                </a:lnTo>
                <a:close/>
              </a:path>
              <a:path w="422" h="458">
                <a:moveTo>
                  <a:pt x="301" y="365"/>
                </a:moveTo>
                <a:lnTo>
                  <a:pt x="301" y="368"/>
                </a:lnTo>
                <a:lnTo>
                  <a:pt x="298" y="370"/>
                </a:lnTo>
                <a:lnTo>
                  <a:pt x="305" y="373"/>
                </a:lnTo>
                <a:lnTo>
                  <a:pt x="305" y="454"/>
                </a:lnTo>
                <a:lnTo>
                  <a:pt x="305" y="457"/>
                </a:lnTo>
                <a:lnTo>
                  <a:pt x="313" y="452"/>
                </a:lnTo>
                <a:lnTo>
                  <a:pt x="313" y="365"/>
                </a:lnTo>
                <a:lnTo>
                  <a:pt x="301" y="365"/>
                </a:lnTo>
                <a:lnTo>
                  <a:pt x="301" y="365"/>
                </a:lnTo>
                <a:close/>
              </a:path>
              <a:path w="422" h="458">
                <a:moveTo>
                  <a:pt x="313" y="349"/>
                </a:moveTo>
                <a:lnTo>
                  <a:pt x="305" y="349"/>
                </a:lnTo>
                <a:lnTo>
                  <a:pt x="305" y="351"/>
                </a:lnTo>
                <a:lnTo>
                  <a:pt x="303" y="353"/>
                </a:lnTo>
                <a:lnTo>
                  <a:pt x="303" y="361"/>
                </a:lnTo>
                <a:lnTo>
                  <a:pt x="301" y="365"/>
                </a:lnTo>
                <a:lnTo>
                  <a:pt x="313" y="365"/>
                </a:lnTo>
                <a:lnTo>
                  <a:pt x="315" y="368"/>
                </a:lnTo>
                <a:lnTo>
                  <a:pt x="317" y="370"/>
                </a:lnTo>
                <a:lnTo>
                  <a:pt x="320" y="373"/>
                </a:lnTo>
                <a:lnTo>
                  <a:pt x="320" y="377"/>
                </a:lnTo>
                <a:lnTo>
                  <a:pt x="322" y="380"/>
                </a:lnTo>
                <a:lnTo>
                  <a:pt x="325" y="382"/>
                </a:lnTo>
                <a:lnTo>
                  <a:pt x="325" y="387"/>
                </a:lnTo>
                <a:lnTo>
                  <a:pt x="327" y="392"/>
                </a:lnTo>
                <a:lnTo>
                  <a:pt x="327" y="394"/>
                </a:lnTo>
                <a:lnTo>
                  <a:pt x="330" y="394"/>
                </a:lnTo>
                <a:lnTo>
                  <a:pt x="332" y="392"/>
                </a:lnTo>
                <a:lnTo>
                  <a:pt x="332" y="380"/>
                </a:lnTo>
                <a:lnTo>
                  <a:pt x="330" y="377"/>
                </a:lnTo>
                <a:lnTo>
                  <a:pt x="327" y="373"/>
                </a:lnTo>
                <a:lnTo>
                  <a:pt x="325" y="370"/>
                </a:lnTo>
                <a:lnTo>
                  <a:pt x="325" y="368"/>
                </a:lnTo>
                <a:lnTo>
                  <a:pt x="322" y="368"/>
                </a:lnTo>
                <a:lnTo>
                  <a:pt x="320" y="365"/>
                </a:lnTo>
                <a:lnTo>
                  <a:pt x="315" y="363"/>
                </a:lnTo>
                <a:lnTo>
                  <a:pt x="313" y="361"/>
                </a:lnTo>
                <a:lnTo>
                  <a:pt x="313" y="349"/>
                </a:lnTo>
                <a:lnTo>
                  <a:pt x="313" y="349"/>
                </a:lnTo>
                <a:close/>
              </a:path>
              <a:path w="422" h="458">
                <a:moveTo>
                  <a:pt x="363" y="339"/>
                </a:moveTo>
                <a:lnTo>
                  <a:pt x="363" y="428"/>
                </a:lnTo>
                <a:lnTo>
                  <a:pt x="363" y="435"/>
                </a:lnTo>
                <a:lnTo>
                  <a:pt x="363" y="440"/>
                </a:lnTo>
                <a:lnTo>
                  <a:pt x="361" y="440"/>
                </a:lnTo>
                <a:lnTo>
                  <a:pt x="344" y="440"/>
                </a:lnTo>
                <a:lnTo>
                  <a:pt x="349" y="442"/>
                </a:lnTo>
                <a:lnTo>
                  <a:pt x="351" y="442"/>
                </a:lnTo>
                <a:lnTo>
                  <a:pt x="354" y="445"/>
                </a:lnTo>
                <a:lnTo>
                  <a:pt x="354" y="447"/>
                </a:lnTo>
                <a:lnTo>
                  <a:pt x="356" y="447"/>
                </a:lnTo>
                <a:lnTo>
                  <a:pt x="356" y="449"/>
                </a:lnTo>
                <a:lnTo>
                  <a:pt x="358" y="452"/>
                </a:lnTo>
                <a:lnTo>
                  <a:pt x="361" y="457"/>
                </a:lnTo>
                <a:lnTo>
                  <a:pt x="363" y="454"/>
                </a:lnTo>
                <a:lnTo>
                  <a:pt x="365" y="452"/>
                </a:lnTo>
                <a:lnTo>
                  <a:pt x="368" y="449"/>
                </a:lnTo>
                <a:lnTo>
                  <a:pt x="368" y="447"/>
                </a:lnTo>
                <a:lnTo>
                  <a:pt x="370" y="445"/>
                </a:lnTo>
                <a:lnTo>
                  <a:pt x="370" y="351"/>
                </a:lnTo>
                <a:lnTo>
                  <a:pt x="375" y="346"/>
                </a:lnTo>
                <a:lnTo>
                  <a:pt x="363" y="339"/>
                </a:lnTo>
                <a:lnTo>
                  <a:pt x="363" y="339"/>
                </a:lnTo>
                <a:close/>
              </a:path>
              <a:path w="422" h="458">
                <a:moveTo>
                  <a:pt x="325" y="334"/>
                </a:moveTo>
                <a:lnTo>
                  <a:pt x="317" y="344"/>
                </a:lnTo>
                <a:lnTo>
                  <a:pt x="279" y="344"/>
                </a:lnTo>
                <a:lnTo>
                  <a:pt x="284" y="351"/>
                </a:lnTo>
                <a:lnTo>
                  <a:pt x="286" y="349"/>
                </a:lnTo>
                <a:lnTo>
                  <a:pt x="334" y="349"/>
                </a:lnTo>
                <a:lnTo>
                  <a:pt x="325" y="334"/>
                </a:lnTo>
                <a:lnTo>
                  <a:pt x="325" y="334"/>
                </a:lnTo>
                <a:close/>
              </a:path>
              <a:path w="422" h="458">
                <a:moveTo>
                  <a:pt x="344" y="327"/>
                </a:moveTo>
                <a:lnTo>
                  <a:pt x="344" y="332"/>
                </a:lnTo>
                <a:lnTo>
                  <a:pt x="342" y="334"/>
                </a:lnTo>
                <a:lnTo>
                  <a:pt x="342" y="337"/>
                </a:lnTo>
                <a:lnTo>
                  <a:pt x="339" y="341"/>
                </a:lnTo>
                <a:lnTo>
                  <a:pt x="339" y="344"/>
                </a:lnTo>
                <a:lnTo>
                  <a:pt x="337" y="349"/>
                </a:lnTo>
                <a:lnTo>
                  <a:pt x="337" y="351"/>
                </a:lnTo>
                <a:lnTo>
                  <a:pt x="334" y="353"/>
                </a:lnTo>
                <a:lnTo>
                  <a:pt x="334" y="358"/>
                </a:lnTo>
                <a:lnTo>
                  <a:pt x="332" y="361"/>
                </a:lnTo>
                <a:lnTo>
                  <a:pt x="330" y="363"/>
                </a:lnTo>
                <a:lnTo>
                  <a:pt x="332" y="365"/>
                </a:lnTo>
                <a:lnTo>
                  <a:pt x="334" y="363"/>
                </a:lnTo>
                <a:lnTo>
                  <a:pt x="334" y="361"/>
                </a:lnTo>
                <a:lnTo>
                  <a:pt x="337" y="358"/>
                </a:lnTo>
                <a:lnTo>
                  <a:pt x="339" y="356"/>
                </a:lnTo>
                <a:lnTo>
                  <a:pt x="339" y="353"/>
                </a:lnTo>
                <a:lnTo>
                  <a:pt x="342" y="349"/>
                </a:lnTo>
                <a:lnTo>
                  <a:pt x="344" y="346"/>
                </a:lnTo>
                <a:lnTo>
                  <a:pt x="344" y="344"/>
                </a:lnTo>
                <a:lnTo>
                  <a:pt x="346" y="339"/>
                </a:lnTo>
                <a:lnTo>
                  <a:pt x="349" y="337"/>
                </a:lnTo>
                <a:lnTo>
                  <a:pt x="349" y="332"/>
                </a:lnTo>
                <a:lnTo>
                  <a:pt x="351" y="329"/>
                </a:lnTo>
                <a:lnTo>
                  <a:pt x="392" y="329"/>
                </a:lnTo>
                <a:lnTo>
                  <a:pt x="344" y="327"/>
                </a:lnTo>
                <a:lnTo>
                  <a:pt x="344" y="327"/>
                </a:lnTo>
                <a:close/>
              </a:path>
              <a:path w="422" h="458">
                <a:moveTo>
                  <a:pt x="397" y="317"/>
                </a:moveTo>
                <a:lnTo>
                  <a:pt x="392" y="325"/>
                </a:lnTo>
                <a:lnTo>
                  <a:pt x="354" y="325"/>
                </a:lnTo>
                <a:lnTo>
                  <a:pt x="344" y="327"/>
                </a:lnTo>
                <a:lnTo>
                  <a:pt x="392" y="329"/>
                </a:lnTo>
                <a:lnTo>
                  <a:pt x="385" y="351"/>
                </a:lnTo>
                <a:lnTo>
                  <a:pt x="385" y="353"/>
                </a:lnTo>
                <a:lnTo>
                  <a:pt x="387" y="351"/>
                </a:lnTo>
                <a:lnTo>
                  <a:pt x="390" y="349"/>
                </a:lnTo>
                <a:lnTo>
                  <a:pt x="392" y="344"/>
                </a:lnTo>
                <a:lnTo>
                  <a:pt x="392" y="341"/>
                </a:lnTo>
                <a:lnTo>
                  <a:pt x="394" y="339"/>
                </a:lnTo>
                <a:lnTo>
                  <a:pt x="397" y="337"/>
                </a:lnTo>
                <a:lnTo>
                  <a:pt x="397" y="334"/>
                </a:lnTo>
                <a:lnTo>
                  <a:pt x="399" y="334"/>
                </a:lnTo>
                <a:lnTo>
                  <a:pt x="402" y="332"/>
                </a:lnTo>
                <a:lnTo>
                  <a:pt x="404" y="332"/>
                </a:lnTo>
                <a:lnTo>
                  <a:pt x="406" y="329"/>
                </a:lnTo>
                <a:lnTo>
                  <a:pt x="397" y="317"/>
                </a:lnTo>
                <a:lnTo>
                  <a:pt x="397" y="317"/>
                </a:lnTo>
                <a:close/>
              </a:path>
              <a:path w="422" h="458">
                <a:moveTo>
                  <a:pt x="286" y="310"/>
                </a:moveTo>
                <a:lnTo>
                  <a:pt x="284" y="313"/>
                </a:lnTo>
                <a:lnTo>
                  <a:pt x="282" y="313"/>
                </a:lnTo>
                <a:lnTo>
                  <a:pt x="282" y="315"/>
                </a:lnTo>
                <a:lnTo>
                  <a:pt x="289" y="315"/>
                </a:lnTo>
                <a:lnTo>
                  <a:pt x="294" y="313"/>
                </a:lnTo>
                <a:lnTo>
                  <a:pt x="303" y="313"/>
                </a:lnTo>
                <a:lnTo>
                  <a:pt x="305" y="310"/>
                </a:lnTo>
                <a:lnTo>
                  <a:pt x="286" y="310"/>
                </a:lnTo>
                <a:lnTo>
                  <a:pt x="286" y="310"/>
                </a:lnTo>
                <a:close/>
              </a:path>
              <a:path w="422" h="458">
                <a:moveTo>
                  <a:pt x="327" y="291"/>
                </a:moveTo>
                <a:lnTo>
                  <a:pt x="325" y="293"/>
                </a:lnTo>
                <a:lnTo>
                  <a:pt x="322" y="296"/>
                </a:lnTo>
                <a:lnTo>
                  <a:pt x="320" y="298"/>
                </a:lnTo>
                <a:lnTo>
                  <a:pt x="317" y="298"/>
                </a:lnTo>
                <a:lnTo>
                  <a:pt x="315" y="301"/>
                </a:lnTo>
                <a:lnTo>
                  <a:pt x="313" y="301"/>
                </a:lnTo>
                <a:lnTo>
                  <a:pt x="310" y="303"/>
                </a:lnTo>
                <a:lnTo>
                  <a:pt x="308" y="303"/>
                </a:lnTo>
                <a:lnTo>
                  <a:pt x="305" y="305"/>
                </a:lnTo>
                <a:lnTo>
                  <a:pt x="301" y="305"/>
                </a:lnTo>
                <a:lnTo>
                  <a:pt x="298" y="308"/>
                </a:lnTo>
                <a:lnTo>
                  <a:pt x="296" y="308"/>
                </a:lnTo>
                <a:lnTo>
                  <a:pt x="294" y="310"/>
                </a:lnTo>
                <a:lnTo>
                  <a:pt x="286" y="310"/>
                </a:lnTo>
                <a:lnTo>
                  <a:pt x="305" y="310"/>
                </a:lnTo>
                <a:lnTo>
                  <a:pt x="305" y="344"/>
                </a:lnTo>
                <a:lnTo>
                  <a:pt x="313" y="344"/>
                </a:lnTo>
                <a:lnTo>
                  <a:pt x="313" y="310"/>
                </a:lnTo>
                <a:lnTo>
                  <a:pt x="315" y="308"/>
                </a:lnTo>
                <a:lnTo>
                  <a:pt x="322" y="308"/>
                </a:lnTo>
                <a:lnTo>
                  <a:pt x="325" y="305"/>
                </a:lnTo>
                <a:lnTo>
                  <a:pt x="330" y="305"/>
                </a:lnTo>
                <a:lnTo>
                  <a:pt x="334" y="305"/>
                </a:lnTo>
                <a:lnTo>
                  <a:pt x="327" y="291"/>
                </a:lnTo>
                <a:lnTo>
                  <a:pt x="327" y="291"/>
                </a:lnTo>
                <a:close/>
              </a:path>
              <a:path w="422" h="458">
                <a:moveTo>
                  <a:pt x="354" y="286"/>
                </a:moveTo>
                <a:lnTo>
                  <a:pt x="354" y="293"/>
                </a:lnTo>
                <a:lnTo>
                  <a:pt x="351" y="296"/>
                </a:lnTo>
                <a:lnTo>
                  <a:pt x="351" y="303"/>
                </a:lnTo>
                <a:lnTo>
                  <a:pt x="349" y="305"/>
                </a:lnTo>
                <a:lnTo>
                  <a:pt x="349" y="315"/>
                </a:lnTo>
                <a:lnTo>
                  <a:pt x="346" y="317"/>
                </a:lnTo>
                <a:lnTo>
                  <a:pt x="346" y="322"/>
                </a:lnTo>
                <a:lnTo>
                  <a:pt x="344" y="325"/>
                </a:lnTo>
                <a:lnTo>
                  <a:pt x="344" y="327"/>
                </a:lnTo>
                <a:lnTo>
                  <a:pt x="354" y="325"/>
                </a:lnTo>
                <a:lnTo>
                  <a:pt x="354" y="317"/>
                </a:lnTo>
                <a:lnTo>
                  <a:pt x="356" y="313"/>
                </a:lnTo>
                <a:lnTo>
                  <a:pt x="358" y="310"/>
                </a:lnTo>
                <a:lnTo>
                  <a:pt x="358" y="305"/>
                </a:lnTo>
                <a:lnTo>
                  <a:pt x="361" y="303"/>
                </a:lnTo>
                <a:lnTo>
                  <a:pt x="363" y="301"/>
                </a:lnTo>
                <a:lnTo>
                  <a:pt x="363" y="296"/>
                </a:lnTo>
                <a:lnTo>
                  <a:pt x="365" y="296"/>
                </a:lnTo>
                <a:lnTo>
                  <a:pt x="354" y="286"/>
                </a:lnTo>
                <a:lnTo>
                  <a:pt x="354" y="286"/>
                </a:lnTo>
                <a:close/>
              </a:path>
              <a:path w="422" h="458">
                <a:moveTo>
                  <a:pt x="140" y="154"/>
                </a:moveTo>
                <a:lnTo>
                  <a:pt x="137" y="157"/>
                </a:lnTo>
                <a:lnTo>
                  <a:pt x="121" y="157"/>
                </a:lnTo>
                <a:lnTo>
                  <a:pt x="118" y="159"/>
                </a:lnTo>
                <a:lnTo>
                  <a:pt x="97" y="159"/>
                </a:lnTo>
                <a:lnTo>
                  <a:pt x="137" y="159"/>
                </a:lnTo>
                <a:lnTo>
                  <a:pt x="140" y="159"/>
                </a:lnTo>
                <a:lnTo>
                  <a:pt x="140" y="154"/>
                </a:lnTo>
                <a:lnTo>
                  <a:pt x="140" y="154"/>
                </a:lnTo>
                <a:close/>
              </a:path>
              <a:path w="422" h="458">
                <a:moveTo>
                  <a:pt x="34" y="145"/>
                </a:moveTo>
                <a:lnTo>
                  <a:pt x="32" y="147"/>
                </a:lnTo>
                <a:lnTo>
                  <a:pt x="30" y="152"/>
                </a:lnTo>
                <a:lnTo>
                  <a:pt x="30" y="154"/>
                </a:lnTo>
                <a:lnTo>
                  <a:pt x="27" y="157"/>
                </a:lnTo>
                <a:lnTo>
                  <a:pt x="25" y="159"/>
                </a:lnTo>
                <a:lnTo>
                  <a:pt x="22" y="161"/>
                </a:lnTo>
                <a:lnTo>
                  <a:pt x="20" y="164"/>
                </a:lnTo>
                <a:lnTo>
                  <a:pt x="17" y="166"/>
                </a:lnTo>
                <a:lnTo>
                  <a:pt x="15" y="169"/>
                </a:lnTo>
                <a:lnTo>
                  <a:pt x="13" y="171"/>
                </a:lnTo>
                <a:lnTo>
                  <a:pt x="15" y="173"/>
                </a:lnTo>
                <a:lnTo>
                  <a:pt x="17" y="171"/>
                </a:lnTo>
                <a:lnTo>
                  <a:pt x="20" y="169"/>
                </a:lnTo>
                <a:lnTo>
                  <a:pt x="22" y="166"/>
                </a:lnTo>
                <a:lnTo>
                  <a:pt x="25" y="164"/>
                </a:lnTo>
                <a:lnTo>
                  <a:pt x="27" y="161"/>
                </a:lnTo>
                <a:lnTo>
                  <a:pt x="30" y="159"/>
                </a:lnTo>
                <a:lnTo>
                  <a:pt x="32" y="157"/>
                </a:lnTo>
                <a:lnTo>
                  <a:pt x="34" y="154"/>
                </a:lnTo>
                <a:lnTo>
                  <a:pt x="37" y="152"/>
                </a:lnTo>
                <a:lnTo>
                  <a:pt x="37" y="149"/>
                </a:lnTo>
                <a:lnTo>
                  <a:pt x="39" y="147"/>
                </a:lnTo>
                <a:lnTo>
                  <a:pt x="42" y="145"/>
                </a:lnTo>
                <a:lnTo>
                  <a:pt x="34" y="145"/>
                </a:lnTo>
                <a:lnTo>
                  <a:pt x="34" y="145"/>
                </a:lnTo>
                <a:close/>
              </a:path>
              <a:path w="422" h="458">
                <a:moveTo>
                  <a:pt x="94" y="125"/>
                </a:moveTo>
                <a:lnTo>
                  <a:pt x="87" y="125"/>
                </a:lnTo>
                <a:lnTo>
                  <a:pt x="87" y="130"/>
                </a:lnTo>
                <a:lnTo>
                  <a:pt x="87" y="157"/>
                </a:lnTo>
                <a:lnTo>
                  <a:pt x="94" y="152"/>
                </a:lnTo>
                <a:lnTo>
                  <a:pt x="94" y="125"/>
                </a:lnTo>
                <a:lnTo>
                  <a:pt x="94" y="125"/>
                </a:lnTo>
                <a:close/>
              </a:path>
              <a:path w="422" h="458">
                <a:moveTo>
                  <a:pt x="125" y="113"/>
                </a:moveTo>
                <a:lnTo>
                  <a:pt x="118" y="121"/>
                </a:lnTo>
                <a:lnTo>
                  <a:pt x="51" y="121"/>
                </a:lnTo>
                <a:lnTo>
                  <a:pt x="56" y="128"/>
                </a:lnTo>
                <a:lnTo>
                  <a:pt x="61" y="125"/>
                </a:lnTo>
                <a:lnTo>
                  <a:pt x="135" y="125"/>
                </a:lnTo>
                <a:lnTo>
                  <a:pt x="125" y="113"/>
                </a:lnTo>
                <a:lnTo>
                  <a:pt x="125" y="113"/>
                </a:lnTo>
                <a:close/>
              </a:path>
              <a:path w="422" h="458">
                <a:moveTo>
                  <a:pt x="94" y="121"/>
                </a:moveTo>
                <a:lnTo>
                  <a:pt x="94" y="104"/>
                </a:lnTo>
                <a:lnTo>
                  <a:pt x="87" y="104"/>
                </a:lnTo>
                <a:lnTo>
                  <a:pt x="87" y="121"/>
                </a:lnTo>
                <a:lnTo>
                  <a:pt x="94" y="121"/>
                </a:lnTo>
                <a:close/>
              </a:path>
              <a:path w="422" h="458">
                <a:moveTo>
                  <a:pt x="25" y="101"/>
                </a:moveTo>
                <a:lnTo>
                  <a:pt x="22" y="104"/>
                </a:lnTo>
                <a:lnTo>
                  <a:pt x="25" y="104"/>
                </a:lnTo>
                <a:lnTo>
                  <a:pt x="25" y="106"/>
                </a:lnTo>
                <a:lnTo>
                  <a:pt x="25" y="111"/>
                </a:lnTo>
                <a:lnTo>
                  <a:pt x="27" y="113"/>
                </a:lnTo>
                <a:lnTo>
                  <a:pt x="27" y="118"/>
                </a:lnTo>
                <a:lnTo>
                  <a:pt x="30" y="121"/>
                </a:lnTo>
                <a:lnTo>
                  <a:pt x="30" y="123"/>
                </a:lnTo>
                <a:lnTo>
                  <a:pt x="32" y="128"/>
                </a:lnTo>
                <a:lnTo>
                  <a:pt x="32" y="130"/>
                </a:lnTo>
                <a:lnTo>
                  <a:pt x="34" y="133"/>
                </a:lnTo>
                <a:lnTo>
                  <a:pt x="39" y="133"/>
                </a:lnTo>
                <a:lnTo>
                  <a:pt x="39" y="130"/>
                </a:lnTo>
                <a:lnTo>
                  <a:pt x="37" y="128"/>
                </a:lnTo>
                <a:lnTo>
                  <a:pt x="34" y="125"/>
                </a:lnTo>
                <a:lnTo>
                  <a:pt x="34" y="121"/>
                </a:lnTo>
                <a:lnTo>
                  <a:pt x="32" y="118"/>
                </a:lnTo>
                <a:lnTo>
                  <a:pt x="30" y="116"/>
                </a:lnTo>
                <a:lnTo>
                  <a:pt x="30" y="111"/>
                </a:lnTo>
                <a:lnTo>
                  <a:pt x="27" y="109"/>
                </a:lnTo>
                <a:lnTo>
                  <a:pt x="27" y="106"/>
                </a:lnTo>
                <a:lnTo>
                  <a:pt x="25" y="101"/>
                </a:lnTo>
                <a:lnTo>
                  <a:pt x="25" y="101"/>
                </a:lnTo>
                <a:close/>
              </a:path>
              <a:path w="422" h="458">
                <a:moveTo>
                  <a:pt x="114" y="89"/>
                </a:moveTo>
                <a:lnTo>
                  <a:pt x="109" y="99"/>
                </a:lnTo>
                <a:lnTo>
                  <a:pt x="61" y="99"/>
                </a:lnTo>
                <a:lnTo>
                  <a:pt x="65" y="104"/>
                </a:lnTo>
                <a:lnTo>
                  <a:pt x="123" y="104"/>
                </a:lnTo>
                <a:lnTo>
                  <a:pt x="114" y="89"/>
                </a:lnTo>
                <a:lnTo>
                  <a:pt x="114" y="89"/>
                </a:lnTo>
                <a:close/>
              </a:path>
              <a:path w="422" h="458">
                <a:moveTo>
                  <a:pt x="58" y="82"/>
                </a:moveTo>
                <a:lnTo>
                  <a:pt x="46" y="82"/>
                </a:lnTo>
                <a:lnTo>
                  <a:pt x="46" y="85"/>
                </a:lnTo>
                <a:lnTo>
                  <a:pt x="46" y="99"/>
                </a:lnTo>
                <a:lnTo>
                  <a:pt x="44" y="104"/>
                </a:lnTo>
                <a:lnTo>
                  <a:pt x="44" y="113"/>
                </a:lnTo>
                <a:lnTo>
                  <a:pt x="42" y="118"/>
                </a:lnTo>
                <a:lnTo>
                  <a:pt x="42" y="128"/>
                </a:lnTo>
                <a:lnTo>
                  <a:pt x="39" y="130"/>
                </a:lnTo>
                <a:lnTo>
                  <a:pt x="39" y="133"/>
                </a:lnTo>
                <a:lnTo>
                  <a:pt x="34" y="133"/>
                </a:lnTo>
                <a:lnTo>
                  <a:pt x="34" y="137"/>
                </a:lnTo>
                <a:lnTo>
                  <a:pt x="37" y="140"/>
                </a:lnTo>
                <a:lnTo>
                  <a:pt x="34" y="142"/>
                </a:lnTo>
                <a:lnTo>
                  <a:pt x="34" y="145"/>
                </a:lnTo>
                <a:lnTo>
                  <a:pt x="42" y="145"/>
                </a:lnTo>
                <a:lnTo>
                  <a:pt x="42" y="147"/>
                </a:lnTo>
                <a:lnTo>
                  <a:pt x="44" y="149"/>
                </a:lnTo>
                <a:lnTo>
                  <a:pt x="46" y="152"/>
                </a:lnTo>
                <a:lnTo>
                  <a:pt x="49" y="154"/>
                </a:lnTo>
                <a:lnTo>
                  <a:pt x="51" y="157"/>
                </a:lnTo>
                <a:lnTo>
                  <a:pt x="54" y="157"/>
                </a:lnTo>
                <a:lnTo>
                  <a:pt x="56" y="159"/>
                </a:lnTo>
                <a:lnTo>
                  <a:pt x="58" y="161"/>
                </a:lnTo>
                <a:lnTo>
                  <a:pt x="61" y="161"/>
                </a:lnTo>
                <a:lnTo>
                  <a:pt x="63" y="164"/>
                </a:lnTo>
                <a:lnTo>
                  <a:pt x="65" y="164"/>
                </a:lnTo>
                <a:lnTo>
                  <a:pt x="68" y="166"/>
                </a:lnTo>
                <a:lnTo>
                  <a:pt x="75" y="166"/>
                </a:lnTo>
                <a:lnTo>
                  <a:pt x="77" y="169"/>
                </a:lnTo>
                <a:lnTo>
                  <a:pt x="130" y="169"/>
                </a:lnTo>
                <a:lnTo>
                  <a:pt x="130" y="166"/>
                </a:lnTo>
                <a:lnTo>
                  <a:pt x="133" y="164"/>
                </a:lnTo>
                <a:lnTo>
                  <a:pt x="135" y="161"/>
                </a:lnTo>
                <a:lnTo>
                  <a:pt x="137" y="159"/>
                </a:lnTo>
                <a:lnTo>
                  <a:pt x="82" y="159"/>
                </a:lnTo>
                <a:lnTo>
                  <a:pt x="77" y="157"/>
                </a:lnTo>
                <a:lnTo>
                  <a:pt x="70" y="157"/>
                </a:lnTo>
                <a:lnTo>
                  <a:pt x="68" y="154"/>
                </a:lnTo>
                <a:lnTo>
                  <a:pt x="63" y="154"/>
                </a:lnTo>
                <a:lnTo>
                  <a:pt x="63" y="152"/>
                </a:lnTo>
                <a:lnTo>
                  <a:pt x="61" y="152"/>
                </a:lnTo>
                <a:lnTo>
                  <a:pt x="58" y="149"/>
                </a:lnTo>
                <a:lnTo>
                  <a:pt x="54" y="149"/>
                </a:lnTo>
                <a:lnTo>
                  <a:pt x="51" y="147"/>
                </a:lnTo>
                <a:lnTo>
                  <a:pt x="49" y="145"/>
                </a:lnTo>
                <a:lnTo>
                  <a:pt x="49" y="142"/>
                </a:lnTo>
                <a:lnTo>
                  <a:pt x="46" y="140"/>
                </a:lnTo>
                <a:lnTo>
                  <a:pt x="44" y="137"/>
                </a:lnTo>
                <a:lnTo>
                  <a:pt x="46" y="135"/>
                </a:lnTo>
                <a:lnTo>
                  <a:pt x="46" y="128"/>
                </a:lnTo>
                <a:lnTo>
                  <a:pt x="49" y="125"/>
                </a:lnTo>
                <a:lnTo>
                  <a:pt x="49" y="118"/>
                </a:lnTo>
                <a:lnTo>
                  <a:pt x="51" y="116"/>
                </a:lnTo>
                <a:lnTo>
                  <a:pt x="51" y="104"/>
                </a:lnTo>
                <a:lnTo>
                  <a:pt x="54" y="99"/>
                </a:lnTo>
                <a:lnTo>
                  <a:pt x="54" y="87"/>
                </a:lnTo>
                <a:lnTo>
                  <a:pt x="58" y="82"/>
                </a:lnTo>
                <a:lnTo>
                  <a:pt x="58" y="82"/>
                </a:lnTo>
                <a:close/>
              </a:path>
              <a:path w="422" h="458">
                <a:moveTo>
                  <a:pt x="87" y="77"/>
                </a:moveTo>
                <a:lnTo>
                  <a:pt x="87" y="99"/>
                </a:lnTo>
                <a:lnTo>
                  <a:pt x="94" y="99"/>
                </a:lnTo>
                <a:lnTo>
                  <a:pt x="94" y="77"/>
                </a:lnTo>
                <a:lnTo>
                  <a:pt x="114" y="77"/>
                </a:lnTo>
                <a:lnTo>
                  <a:pt x="87" y="77"/>
                </a:lnTo>
                <a:lnTo>
                  <a:pt x="87" y="77"/>
                </a:lnTo>
                <a:close/>
              </a:path>
              <a:path w="422" h="458">
                <a:moveTo>
                  <a:pt x="123" y="75"/>
                </a:moveTo>
                <a:lnTo>
                  <a:pt x="87" y="77"/>
                </a:lnTo>
                <a:lnTo>
                  <a:pt x="114" y="77"/>
                </a:lnTo>
                <a:lnTo>
                  <a:pt x="114" y="85"/>
                </a:lnTo>
                <a:lnTo>
                  <a:pt x="123" y="80"/>
                </a:lnTo>
                <a:lnTo>
                  <a:pt x="123" y="75"/>
                </a:lnTo>
                <a:lnTo>
                  <a:pt x="123" y="75"/>
                </a:lnTo>
                <a:close/>
              </a:path>
              <a:path w="422" h="458">
                <a:moveTo>
                  <a:pt x="51" y="73"/>
                </a:moveTo>
                <a:lnTo>
                  <a:pt x="46" y="80"/>
                </a:lnTo>
                <a:lnTo>
                  <a:pt x="20" y="80"/>
                </a:lnTo>
                <a:lnTo>
                  <a:pt x="27" y="89"/>
                </a:lnTo>
                <a:lnTo>
                  <a:pt x="30" y="82"/>
                </a:lnTo>
                <a:lnTo>
                  <a:pt x="58" y="82"/>
                </a:lnTo>
                <a:lnTo>
                  <a:pt x="51" y="73"/>
                </a:lnTo>
                <a:lnTo>
                  <a:pt x="51" y="73"/>
                </a:lnTo>
                <a:close/>
              </a:path>
              <a:path w="422" h="458">
                <a:moveTo>
                  <a:pt x="94" y="73"/>
                </a:moveTo>
                <a:lnTo>
                  <a:pt x="94" y="56"/>
                </a:lnTo>
                <a:lnTo>
                  <a:pt x="87" y="56"/>
                </a:lnTo>
                <a:lnTo>
                  <a:pt x="87" y="73"/>
                </a:lnTo>
                <a:lnTo>
                  <a:pt x="94" y="73"/>
                </a:lnTo>
                <a:close/>
              </a:path>
              <a:path w="422" h="458">
                <a:moveTo>
                  <a:pt x="121" y="56"/>
                </a:moveTo>
                <a:lnTo>
                  <a:pt x="114" y="56"/>
                </a:lnTo>
                <a:lnTo>
                  <a:pt x="114" y="73"/>
                </a:lnTo>
                <a:lnTo>
                  <a:pt x="61" y="73"/>
                </a:lnTo>
                <a:lnTo>
                  <a:pt x="65" y="80"/>
                </a:lnTo>
                <a:lnTo>
                  <a:pt x="70" y="77"/>
                </a:lnTo>
                <a:lnTo>
                  <a:pt x="87" y="77"/>
                </a:lnTo>
                <a:lnTo>
                  <a:pt x="123" y="75"/>
                </a:lnTo>
                <a:lnTo>
                  <a:pt x="121" y="73"/>
                </a:lnTo>
                <a:lnTo>
                  <a:pt x="121" y="56"/>
                </a:lnTo>
                <a:lnTo>
                  <a:pt x="121" y="56"/>
                </a:lnTo>
                <a:close/>
              </a:path>
              <a:path w="422" h="458">
                <a:moveTo>
                  <a:pt x="130" y="44"/>
                </a:moveTo>
                <a:lnTo>
                  <a:pt x="123" y="51"/>
                </a:lnTo>
                <a:lnTo>
                  <a:pt x="54" y="51"/>
                </a:lnTo>
                <a:lnTo>
                  <a:pt x="56" y="58"/>
                </a:lnTo>
                <a:lnTo>
                  <a:pt x="61" y="56"/>
                </a:lnTo>
                <a:lnTo>
                  <a:pt x="137" y="56"/>
                </a:lnTo>
                <a:lnTo>
                  <a:pt x="130" y="44"/>
                </a:lnTo>
                <a:lnTo>
                  <a:pt x="130" y="44"/>
                </a:lnTo>
                <a:close/>
              </a:path>
              <a:path w="422" h="458">
                <a:moveTo>
                  <a:pt x="87" y="34"/>
                </a:moveTo>
                <a:lnTo>
                  <a:pt x="87" y="51"/>
                </a:lnTo>
                <a:lnTo>
                  <a:pt x="94" y="51"/>
                </a:lnTo>
                <a:lnTo>
                  <a:pt x="94" y="34"/>
                </a:lnTo>
                <a:lnTo>
                  <a:pt x="114" y="34"/>
                </a:lnTo>
                <a:lnTo>
                  <a:pt x="87" y="34"/>
                </a:lnTo>
                <a:lnTo>
                  <a:pt x="87" y="34"/>
                </a:lnTo>
                <a:close/>
              </a:path>
              <a:path w="422" h="458">
                <a:moveTo>
                  <a:pt x="125" y="32"/>
                </a:moveTo>
                <a:lnTo>
                  <a:pt x="87" y="34"/>
                </a:lnTo>
                <a:lnTo>
                  <a:pt x="114" y="34"/>
                </a:lnTo>
                <a:lnTo>
                  <a:pt x="114" y="51"/>
                </a:lnTo>
                <a:lnTo>
                  <a:pt x="121" y="51"/>
                </a:lnTo>
                <a:lnTo>
                  <a:pt x="121" y="37"/>
                </a:lnTo>
                <a:lnTo>
                  <a:pt x="125" y="32"/>
                </a:lnTo>
                <a:lnTo>
                  <a:pt x="125" y="32"/>
                </a:lnTo>
                <a:close/>
              </a:path>
              <a:path w="422" h="458">
                <a:moveTo>
                  <a:pt x="56" y="32"/>
                </a:moveTo>
                <a:lnTo>
                  <a:pt x="44" y="32"/>
                </a:lnTo>
                <a:lnTo>
                  <a:pt x="25" y="77"/>
                </a:lnTo>
                <a:lnTo>
                  <a:pt x="20" y="80"/>
                </a:lnTo>
                <a:lnTo>
                  <a:pt x="32" y="80"/>
                </a:lnTo>
                <a:lnTo>
                  <a:pt x="51" y="34"/>
                </a:lnTo>
                <a:lnTo>
                  <a:pt x="56" y="32"/>
                </a:lnTo>
                <a:lnTo>
                  <a:pt x="56" y="32"/>
                </a:lnTo>
                <a:close/>
              </a:path>
              <a:path w="422" h="458">
                <a:moveTo>
                  <a:pt x="118" y="22"/>
                </a:moveTo>
                <a:lnTo>
                  <a:pt x="114" y="29"/>
                </a:lnTo>
                <a:lnTo>
                  <a:pt x="61" y="29"/>
                </a:lnTo>
                <a:lnTo>
                  <a:pt x="65" y="34"/>
                </a:lnTo>
                <a:lnTo>
                  <a:pt x="87" y="34"/>
                </a:lnTo>
                <a:lnTo>
                  <a:pt x="125" y="32"/>
                </a:lnTo>
                <a:lnTo>
                  <a:pt x="118" y="22"/>
                </a:lnTo>
                <a:lnTo>
                  <a:pt x="118" y="22"/>
                </a:lnTo>
                <a:close/>
              </a:path>
              <a:path w="422" h="458">
                <a:moveTo>
                  <a:pt x="49" y="20"/>
                </a:moveTo>
                <a:lnTo>
                  <a:pt x="44" y="27"/>
                </a:lnTo>
                <a:lnTo>
                  <a:pt x="15" y="27"/>
                </a:lnTo>
                <a:lnTo>
                  <a:pt x="20" y="34"/>
                </a:lnTo>
                <a:lnTo>
                  <a:pt x="25" y="32"/>
                </a:lnTo>
                <a:lnTo>
                  <a:pt x="56" y="32"/>
                </a:lnTo>
                <a:lnTo>
                  <a:pt x="49" y="20"/>
                </a:lnTo>
                <a:lnTo>
                  <a:pt x="49" y="20"/>
                </a:lnTo>
                <a:close/>
              </a:path>
              <a:path w="422" h="458">
                <a:moveTo>
                  <a:pt x="87" y="3"/>
                </a:moveTo>
                <a:lnTo>
                  <a:pt x="87" y="29"/>
                </a:lnTo>
                <a:lnTo>
                  <a:pt x="94" y="29"/>
                </a:lnTo>
                <a:lnTo>
                  <a:pt x="94" y="17"/>
                </a:lnTo>
                <a:lnTo>
                  <a:pt x="99" y="10"/>
                </a:lnTo>
                <a:lnTo>
                  <a:pt x="87" y="3"/>
                </a:lnTo>
                <a:lnTo>
                  <a:pt x="87" y="3"/>
                </a:lnTo>
                <a:close/>
              </a:path>
              <a:path w="422" h="458">
                <a:moveTo>
                  <a:pt x="224" y="142"/>
                </a:moveTo>
                <a:lnTo>
                  <a:pt x="222" y="145"/>
                </a:lnTo>
                <a:lnTo>
                  <a:pt x="219" y="147"/>
                </a:lnTo>
                <a:lnTo>
                  <a:pt x="217" y="149"/>
                </a:lnTo>
                <a:lnTo>
                  <a:pt x="214" y="152"/>
                </a:lnTo>
                <a:lnTo>
                  <a:pt x="212" y="154"/>
                </a:lnTo>
                <a:lnTo>
                  <a:pt x="210" y="154"/>
                </a:lnTo>
                <a:lnTo>
                  <a:pt x="207" y="157"/>
                </a:lnTo>
                <a:lnTo>
                  <a:pt x="205" y="159"/>
                </a:lnTo>
                <a:lnTo>
                  <a:pt x="202" y="159"/>
                </a:lnTo>
                <a:lnTo>
                  <a:pt x="200" y="161"/>
                </a:lnTo>
                <a:lnTo>
                  <a:pt x="195" y="164"/>
                </a:lnTo>
                <a:lnTo>
                  <a:pt x="193" y="164"/>
                </a:lnTo>
                <a:lnTo>
                  <a:pt x="190" y="166"/>
                </a:lnTo>
                <a:lnTo>
                  <a:pt x="185" y="169"/>
                </a:lnTo>
                <a:lnTo>
                  <a:pt x="183" y="169"/>
                </a:lnTo>
                <a:lnTo>
                  <a:pt x="181" y="171"/>
                </a:lnTo>
                <a:lnTo>
                  <a:pt x="181" y="173"/>
                </a:lnTo>
                <a:lnTo>
                  <a:pt x="183" y="173"/>
                </a:lnTo>
                <a:lnTo>
                  <a:pt x="185" y="171"/>
                </a:lnTo>
                <a:lnTo>
                  <a:pt x="190" y="171"/>
                </a:lnTo>
                <a:lnTo>
                  <a:pt x="193" y="169"/>
                </a:lnTo>
                <a:lnTo>
                  <a:pt x="197" y="169"/>
                </a:lnTo>
                <a:lnTo>
                  <a:pt x="202" y="166"/>
                </a:lnTo>
                <a:lnTo>
                  <a:pt x="205" y="166"/>
                </a:lnTo>
                <a:lnTo>
                  <a:pt x="207" y="164"/>
                </a:lnTo>
                <a:lnTo>
                  <a:pt x="210" y="161"/>
                </a:lnTo>
                <a:lnTo>
                  <a:pt x="212" y="161"/>
                </a:lnTo>
                <a:lnTo>
                  <a:pt x="214" y="159"/>
                </a:lnTo>
                <a:lnTo>
                  <a:pt x="217" y="159"/>
                </a:lnTo>
                <a:lnTo>
                  <a:pt x="219" y="157"/>
                </a:lnTo>
                <a:lnTo>
                  <a:pt x="222" y="154"/>
                </a:lnTo>
                <a:lnTo>
                  <a:pt x="224" y="152"/>
                </a:lnTo>
                <a:lnTo>
                  <a:pt x="226" y="152"/>
                </a:lnTo>
                <a:lnTo>
                  <a:pt x="229" y="149"/>
                </a:lnTo>
                <a:lnTo>
                  <a:pt x="231" y="147"/>
                </a:lnTo>
                <a:lnTo>
                  <a:pt x="234" y="145"/>
                </a:lnTo>
                <a:lnTo>
                  <a:pt x="234" y="142"/>
                </a:lnTo>
                <a:lnTo>
                  <a:pt x="224" y="142"/>
                </a:lnTo>
                <a:lnTo>
                  <a:pt x="224" y="142"/>
                </a:lnTo>
                <a:close/>
              </a:path>
              <a:path w="422" h="458">
                <a:moveTo>
                  <a:pt x="205" y="111"/>
                </a:moveTo>
                <a:lnTo>
                  <a:pt x="183" y="137"/>
                </a:lnTo>
                <a:lnTo>
                  <a:pt x="176" y="137"/>
                </a:lnTo>
                <a:lnTo>
                  <a:pt x="176" y="140"/>
                </a:lnTo>
                <a:lnTo>
                  <a:pt x="176" y="145"/>
                </a:lnTo>
                <a:lnTo>
                  <a:pt x="174" y="147"/>
                </a:lnTo>
                <a:lnTo>
                  <a:pt x="181" y="157"/>
                </a:lnTo>
                <a:lnTo>
                  <a:pt x="183" y="154"/>
                </a:lnTo>
                <a:lnTo>
                  <a:pt x="183" y="152"/>
                </a:lnTo>
                <a:lnTo>
                  <a:pt x="185" y="149"/>
                </a:lnTo>
                <a:lnTo>
                  <a:pt x="188" y="147"/>
                </a:lnTo>
                <a:lnTo>
                  <a:pt x="188" y="142"/>
                </a:lnTo>
                <a:lnTo>
                  <a:pt x="190" y="140"/>
                </a:lnTo>
                <a:lnTo>
                  <a:pt x="193" y="137"/>
                </a:lnTo>
                <a:lnTo>
                  <a:pt x="193" y="135"/>
                </a:lnTo>
                <a:lnTo>
                  <a:pt x="195" y="133"/>
                </a:lnTo>
                <a:lnTo>
                  <a:pt x="197" y="128"/>
                </a:lnTo>
                <a:lnTo>
                  <a:pt x="197" y="125"/>
                </a:lnTo>
                <a:lnTo>
                  <a:pt x="200" y="123"/>
                </a:lnTo>
                <a:lnTo>
                  <a:pt x="202" y="121"/>
                </a:lnTo>
                <a:lnTo>
                  <a:pt x="205" y="116"/>
                </a:lnTo>
                <a:lnTo>
                  <a:pt x="207" y="113"/>
                </a:lnTo>
                <a:lnTo>
                  <a:pt x="205" y="111"/>
                </a:lnTo>
                <a:lnTo>
                  <a:pt x="205" y="111"/>
                </a:lnTo>
                <a:close/>
              </a:path>
              <a:path w="422" h="458">
                <a:moveTo>
                  <a:pt x="214" y="85"/>
                </a:moveTo>
                <a:lnTo>
                  <a:pt x="214" y="92"/>
                </a:lnTo>
                <a:lnTo>
                  <a:pt x="217" y="94"/>
                </a:lnTo>
                <a:lnTo>
                  <a:pt x="217" y="101"/>
                </a:lnTo>
                <a:lnTo>
                  <a:pt x="219" y="106"/>
                </a:lnTo>
                <a:lnTo>
                  <a:pt x="219" y="113"/>
                </a:lnTo>
                <a:lnTo>
                  <a:pt x="222" y="116"/>
                </a:lnTo>
                <a:lnTo>
                  <a:pt x="222" y="118"/>
                </a:lnTo>
                <a:lnTo>
                  <a:pt x="224" y="123"/>
                </a:lnTo>
                <a:lnTo>
                  <a:pt x="224" y="125"/>
                </a:lnTo>
                <a:lnTo>
                  <a:pt x="226" y="128"/>
                </a:lnTo>
                <a:lnTo>
                  <a:pt x="229" y="133"/>
                </a:lnTo>
                <a:lnTo>
                  <a:pt x="229" y="135"/>
                </a:lnTo>
                <a:lnTo>
                  <a:pt x="226" y="137"/>
                </a:lnTo>
                <a:lnTo>
                  <a:pt x="226" y="140"/>
                </a:lnTo>
                <a:lnTo>
                  <a:pt x="224" y="142"/>
                </a:lnTo>
                <a:lnTo>
                  <a:pt x="236" y="142"/>
                </a:lnTo>
                <a:lnTo>
                  <a:pt x="236" y="145"/>
                </a:lnTo>
                <a:lnTo>
                  <a:pt x="238" y="147"/>
                </a:lnTo>
                <a:lnTo>
                  <a:pt x="241" y="149"/>
                </a:lnTo>
                <a:lnTo>
                  <a:pt x="243" y="152"/>
                </a:lnTo>
                <a:lnTo>
                  <a:pt x="245" y="154"/>
                </a:lnTo>
                <a:lnTo>
                  <a:pt x="248" y="157"/>
                </a:lnTo>
                <a:lnTo>
                  <a:pt x="250" y="159"/>
                </a:lnTo>
                <a:lnTo>
                  <a:pt x="253" y="159"/>
                </a:lnTo>
                <a:lnTo>
                  <a:pt x="255" y="161"/>
                </a:lnTo>
                <a:lnTo>
                  <a:pt x="257" y="164"/>
                </a:lnTo>
                <a:lnTo>
                  <a:pt x="260" y="164"/>
                </a:lnTo>
                <a:lnTo>
                  <a:pt x="262" y="166"/>
                </a:lnTo>
                <a:lnTo>
                  <a:pt x="265" y="169"/>
                </a:lnTo>
                <a:lnTo>
                  <a:pt x="267" y="169"/>
                </a:lnTo>
                <a:lnTo>
                  <a:pt x="267" y="166"/>
                </a:lnTo>
                <a:lnTo>
                  <a:pt x="270" y="166"/>
                </a:lnTo>
                <a:lnTo>
                  <a:pt x="270" y="164"/>
                </a:lnTo>
                <a:lnTo>
                  <a:pt x="272" y="161"/>
                </a:lnTo>
                <a:lnTo>
                  <a:pt x="277" y="159"/>
                </a:lnTo>
                <a:lnTo>
                  <a:pt x="279" y="159"/>
                </a:lnTo>
                <a:lnTo>
                  <a:pt x="279" y="157"/>
                </a:lnTo>
                <a:lnTo>
                  <a:pt x="277" y="157"/>
                </a:lnTo>
                <a:lnTo>
                  <a:pt x="274" y="154"/>
                </a:lnTo>
                <a:lnTo>
                  <a:pt x="265" y="154"/>
                </a:lnTo>
                <a:lnTo>
                  <a:pt x="262" y="152"/>
                </a:lnTo>
                <a:lnTo>
                  <a:pt x="260" y="152"/>
                </a:lnTo>
                <a:lnTo>
                  <a:pt x="257" y="149"/>
                </a:lnTo>
                <a:lnTo>
                  <a:pt x="255" y="149"/>
                </a:lnTo>
                <a:lnTo>
                  <a:pt x="253" y="147"/>
                </a:lnTo>
                <a:lnTo>
                  <a:pt x="250" y="145"/>
                </a:lnTo>
                <a:lnTo>
                  <a:pt x="248" y="145"/>
                </a:lnTo>
                <a:lnTo>
                  <a:pt x="245" y="142"/>
                </a:lnTo>
                <a:lnTo>
                  <a:pt x="243" y="140"/>
                </a:lnTo>
                <a:lnTo>
                  <a:pt x="241" y="137"/>
                </a:lnTo>
                <a:lnTo>
                  <a:pt x="241" y="133"/>
                </a:lnTo>
                <a:lnTo>
                  <a:pt x="243" y="130"/>
                </a:lnTo>
                <a:lnTo>
                  <a:pt x="234" y="130"/>
                </a:lnTo>
                <a:lnTo>
                  <a:pt x="234" y="128"/>
                </a:lnTo>
                <a:lnTo>
                  <a:pt x="231" y="125"/>
                </a:lnTo>
                <a:lnTo>
                  <a:pt x="231" y="123"/>
                </a:lnTo>
                <a:lnTo>
                  <a:pt x="229" y="121"/>
                </a:lnTo>
                <a:lnTo>
                  <a:pt x="226" y="118"/>
                </a:lnTo>
                <a:lnTo>
                  <a:pt x="226" y="116"/>
                </a:lnTo>
                <a:lnTo>
                  <a:pt x="224" y="111"/>
                </a:lnTo>
                <a:lnTo>
                  <a:pt x="224" y="109"/>
                </a:lnTo>
                <a:lnTo>
                  <a:pt x="222" y="104"/>
                </a:lnTo>
                <a:lnTo>
                  <a:pt x="222" y="101"/>
                </a:lnTo>
                <a:lnTo>
                  <a:pt x="219" y="97"/>
                </a:lnTo>
                <a:lnTo>
                  <a:pt x="219" y="92"/>
                </a:lnTo>
                <a:lnTo>
                  <a:pt x="217" y="89"/>
                </a:lnTo>
                <a:lnTo>
                  <a:pt x="217" y="85"/>
                </a:lnTo>
                <a:lnTo>
                  <a:pt x="250" y="85"/>
                </a:lnTo>
                <a:lnTo>
                  <a:pt x="214" y="85"/>
                </a:lnTo>
                <a:lnTo>
                  <a:pt x="214" y="85"/>
                </a:lnTo>
                <a:close/>
              </a:path>
              <a:path w="422" h="458">
                <a:moveTo>
                  <a:pt x="265" y="85"/>
                </a:moveTo>
                <a:lnTo>
                  <a:pt x="214" y="85"/>
                </a:lnTo>
                <a:lnTo>
                  <a:pt x="250" y="85"/>
                </a:lnTo>
                <a:lnTo>
                  <a:pt x="250" y="89"/>
                </a:lnTo>
                <a:lnTo>
                  <a:pt x="248" y="94"/>
                </a:lnTo>
                <a:lnTo>
                  <a:pt x="248" y="99"/>
                </a:lnTo>
                <a:lnTo>
                  <a:pt x="245" y="101"/>
                </a:lnTo>
                <a:lnTo>
                  <a:pt x="245" y="106"/>
                </a:lnTo>
                <a:lnTo>
                  <a:pt x="243" y="109"/>
                </a:lnTo>
                <a:lnTo>
                  <a:pt x="243" y="111"/>
                </a:lnTo>
                <a:lnTo>
                  <a:pt x="241" y="116"/>
                </a:lnTo>
                <a:lnTo>
                  <a:pt x="241" y="118"/>
                </a:lnTo>
                <a:lnTo>
                  <a:pt x="238" y="121"/>
                </a:lnTo>
                <a:lnTo>
                  <a:pt x="236" y="123"/>
                </a:lnTo>
                <a:lnTo>
                  <a:pt x="236" y="125"/>
                </a:lnTo>
                <a:lnTo>
                  <a:pt x="234" y="130"/>
                </a:lnTo>
                <a:lnTo>
                  <a:pt x="243" y="130"/>
                </a:lnTo>
                <a:lnTo>
                  <a:pt x="243" y="128"/>
                </a:lnTo>
                <a:lnTo>
                  <a:pt x="245" y="125"/>
                </a:lnTo>
                <a:lnTo>
                  <a:pt x="248" y="123"/>
                </a:lnTo>
                <a:lnTo>
                  <a:pt x="248" y="118"/>
                </a:lnTo>
                <a:lnTo>
                  <a:pt x="250" y="116"/>
                </a:lnTo>
                <a:lnTo>
                  <a:pt x="250" y="113"/>
                </a:lnTo>
                <a:lnTo>
                  <a:pt x="253" y="109"/>
                </a:lnTo>
                <a:lnTo>
                  <a:pt x="253" y="106"/>
                </a:lnTo>
                <a:lnTo>
                  <a:pt x="255" y="101"/>
                </a:lnTo>
                <a:lnTo>
                  <a:pt x="255" y="99"/>
                </a:lnTo>
                <a:lnTo>
                  <a:pt x="257" y="94"/>
                </a:lnTo>
                <a:lnTo>
                  <a:pt x="257" y="92"/>
                </a:lnTo>
                <a:lnTo>
                  <a:pt x="260" y="87"/>
                </a:lnTo>
                <a:lnTo>
                  <a:pt x="265" y="85"/>
                </a:lnTo>
                <a:lnTo>
                  <a:pt x="265" y="85"/>
                </a:lnTo>
                <a:close/>
              </a:path>
              <a:path w="422" h="458">
                <a:moveTo>
                  <a:pt x="255" y="73"/>
                </a:moveTo>
                <a:lnTo>
                  <a:pt x="250" y="80"/>
                </a:lnTo>
                <a:lnTo>
                  <a:pt x="202" y="80"/>
                </a:lnTo>
                <a:lnTo>
                  <a:pt x="207" y="85"/>
                </a:lnTo>
                <a:lnTo>
                  <a:pt x="265" y="85"/>
                </a:lnTo>
                <a:lnTo>
                  <a:pt x="255" y="73"/>
                </a:lnTo>
                <a:lnTo>
                  <a:pt x="255" y="73"/>
                </a:lnTo>
                <a:close/>
              </a:path>
              <a:path w="422" h="458">
                <a:moveTo>
                  <a:pt x="190" y="68"/>
                </a:moveTo>
                <a:lnTo>
                  <a:pt x="176" y="70"/>
                </a:lnTo>
                <a:lnTo>
                  <a:pt x="176" y="137"/>
                </a:lnTo>
                <a:lnTo>
                  <a:pt x="183" y="137"/>
                </a:lnTo>
                <a:lnTo>
                  <a:pt x="183" y="73"/>
                </a:lnTo>
                <a:lnTo>
                  <a:pt x="190" y="68"/>
                </a:lnTo>
                <a:lnTo>
                  <a:pt x="190" y="68"/>
                </a:lnTo>
                <a:close/>
              </a:path>
              <a:path w="422" h="458">
                <a:moveTo>
                  <a:pt x="181" y="58"/>
                </a:moveTo>
                <a:lnTo>
                  <a:pt x="176" y="65"/>
                </a:lnTo>
                <a:lnTo>
                  <a:pt x="154" y="65"/>
                </a:lnTo>
                <a:lnTo>
                  <a:pt x="159" y="73"/>
                </a:lnTo>
                <a:lnTo>
                  <a:pt x="162" y="70"/>
                </a:lnTo>
                <a:lnTo>
                  <a:pt x="176" y="70"/>
                </a:lnTo>
                <a:lnTo>
                  <a:pt x="190" y="68"/>
                </a:lnTo>
                <a:lnTo>
                  <a:pt x="181" y="58"/>
                </a:lnTo>
                <a:lnTo>
                  <a:pt x="181" y="58"/>
                </a:lnTo>
                <a:close/>
              </a:path>
              <a:path w="422" h="458">
                <a:moveTo>
                  <a:pt x="272" y="56"/>
                </a:moveTo>
                <a:lnTo>
                  <a:pt x="267" y="56"/>
                </a:lnTo>
                <a:lnTo>
                  <a:pt x="265" y="58"/>
                </a:lnTo>
                <a:lnTo>
                  <a:pt x="243" y="58"/>
                </a:lnTo>
                <a:lnTo>
                  <a:pt x="245" y="61"/>
                </a:lnTo>
                <a:lnTo>
                  <a:pt x="245" y="63"/>
                </a:lnTo>
                <a:lnTo>
                  <a:pt x="248" y="65"/>
                </a:lnTo>
                <a:lnTo>
                  <a:pt x="277" y="65"/>
                </a:lnTo>
                <a:lnTo>
                  <a:pt x="277" y="61"/>
                </a:lnTo>
                <a:lnTo>
                  <a:pt x="277" y="58"/>
                </a:lnTo>
                <a:lnTo>
                  <a:pt x="274" y="56"/>
                </a:lnTo>
                <a:lnTo>
                  <a:pt x="272" y="56"/>
                </a:lnTo>
                <a:lnTo>
                  <a:pt x="272" y="56"/>
                </a:lnTo>
                <a:close/>
              </a:path>
              <a:path w="422" h="458">
                <a:moveTo>
                  <a:pt x="212" y="17"/>
                </a:moveTo>
                <a:lnTo>
                  <a:pt x="212" y="41"/>
                </a:lnTo>
                <a:lnTo>
                  <a:pt x="210" y="44"/>
                </a:lnTo>
                <a:lnTo>
                  <a:pt x="210" y="53"/>
                </a:lnTo>
                <a:lnTo>
                  <a:pt x="207" y="56"/>
                </a:lnTo>
                <a:lnTo>
                  <a:pt x="207" y="58"/>
                </a:lnTo>
                <a:lnTo>
                  <a:pt x="205" y="61"/>
                </a:lnTo>
                <a:lnTo>
                  <a:pt x="205" y="63"/>
                </a:lnTo>
                <a:lnTo>
                  <a:pt x="202" y="65"/>
                </a:lnTo>
                <a:lnTo>
                  <a:pt x="200" y="70"/>
                </a:lnTo>
                <a:lnTo>
                  <a:pt x="197" y="73"/>
                </a:lnTo>
                <a:lnTo>
                  <a:pt x="195" y="75"/>
                </a:lnTo>
                <a:lnTo>
                  <a:pt x="193" y="77"/>
                </a:lnTo>
                <a:lnTo>
                  <a:pt x="190" y="80"/>
                </a:lnTo>
                <a:lnTo>
                  <a:pt x="188" y="85"/>
                </a:lnTo>
                <a:lnTo>
                  <a:pt x="190" y="87"/>
                </a:lnTo>
                <a:lnTo>
                  <a:pt x="193" y="85"/>
                </a:lnTo>
                <a:lnTo>
                  <a:pt x="195" y="82"/>
                </a:lnTo>
                <a:lnTo>
                  <a:pt x="197" y="80"/>
                </a:lnTo>
                <a:lnTo>
                  <a:pt x="200" y="77"/>
                </a:lnTo>
                <a:lnTo>
                  <a:pt x="202" y="75"/>
                </a:lnTo>
                <a:lnTo>
                  <a:pt x="205" y="73"/>
                </a:lnTo>
                <a:lnTo>
                  <a:pt x="207" y="70"/>
                </a:lnTo>
                <a:lnTo>
                  <a:pt x="210" y="68"/>
                </a:lnTo>
                <a:lnTo>
                  <a:pt x="210" y="65"/>
                </a:lnTo>
                <a:lnTo>
                  <a:pt x="212" y="63"/>
                </a:lnTo>
                <a:lnTo>
                  <a:pt x="214" y="61"/>
                </a:lnTo>
                <a:lnTo>
                  <a:pt x="214" y="56"/>
                </a:lnTo>
                <a:lnTo>
                  <a:pt x="217" y="53"/>
                </a:lnTo>
                <a:lnTo>
                  <a:pt x="217" y="49"/>
                </a:lnTo>
                <a:lnTo>
                  <a:pt x="219" y="46"/>
                </a:lnTo>
                <a:lnTo>
                  <a:pt x="219" y="17"/>
                </a:lnTo>
                <a:lnTo>
                  <a:pt x="243" y="17"/>
                </a:lnTo>
                <a:lnTo>
                  <a:pt x="212" y="17"/>
                </a:lnTo>
                <a:lnTo>
                  <a:pt x="212" y="17"/>
                </a:lnTo>
                <a:close/>
              </a:path>
              <a:path w="422" h="458">
                <a:moveTo>
                  <a:pt x="212" y="8"/>
                </a:moveTo>
                <a:lnTo>
                  <a:pt x="212" y="17"/>
                </a:lnTo>
                <a:lnTo>
                  <a:pt x="243" y="17"/>
                </a:lnTo>
                <a:lnTo>
                  <a:pt x="243" y="58"/>
                </a:lnTo>
                <a:lnTo>
                  <a:pt x="257" y="58"/>
                </a:lnTo>
                <a:lnTo>
                  <a:pt x="255" y="58"/>
                </a:lnTo>
                <a:lnTo>
                  <a:pt x="253" y="56"/>
                </a:lnTo>
                <a:lnTo>
                  <a:pt x="253" y="20"/>
                </a:lnTo>
                <a:lnTo>
                  <a:pt x="257" y="17"/>
                </a:lnTo>
                <a:lnTo>
                  <a:pt x="219" y="15"/>
                </a:lnTo>
                <a:lnTo>
                  <a:pt x="212" y="8"/>
                </a:lnTo>
                <a:lnTo>
                  <a:pt x="212" y="8"/>
                </a:lnTo>
                <a:close/>
              </a:path>
              <a:path w="422" h="458">
                <a:moveTo>
                  <a:pt x="248" y="8"/>
                </a:moveTo>
                <a:lnTo>
                  <a:pt x="243" y="15"/>
                </a:lnTo>
                <a:lnTo>
                  <a:pt x="219" y="15"/>
                </a:lnTo>
                <a:lnTo>
                  <a:pt x="257" y="17"/>
                </a:lnTo>
                <a:lnTo>
                  <a:pt x="248" y="8"/>
                </a:lnTo>
                <a:lnTo>
                  <a:pt x="248" y="8"/>
                </a:lnTo>
                <a:close/>
              </a:path>
              <a:path w="422" h="458">
                <a:moveTo>
                  <a:pt x="171" y="8"/>
                </a:moveTo>
                <a:lnTo>
                  <a:pt x="169" y="8"/>
                </a:lnTo>
                <a:lnTo>
                  <a:pt x="171" y="13"/>
                </a:lnTo>
                <a:lnTo>
                  <a:pt x="171" y="17"/>
                </a:lnTo>
                <a:lnTo>
                  <a:pt x="174" y="20"/>
                </a:lnTo>
                <a:lnTo>
                  <a:pt x="174" y="22"/>
                </a:lnTo>
                <a:lnTo>
                  <a:pt x="176" y="27"/>
                </a:lnTo>
                <a:lnTo>
                  <a:pt x="176" y="32"/>
                </a:lnTo>
                <a:lnTo>
                  <a:pt x="178" y="34"/>
                </a:lnTo>
                <a:lnTo>
                  <a:pt x="178" y="39"/>
                </a:lnTo>
                <a:lnTo>
                  <a:pt x="181" y="39"/>
                </a:lnTo>
                <a:lnTo>
                  <a:pt x="183" y="37"/>
                </a:lnTo>
                <a:lnTo>
                  <a:pt x="185" y="32"/>
                </a:lnTo>
                <a:lnTo>
                  <a:pt x="185" y="22"/>
                </a:lnTo>
                <a:lnTo>
                  <a:pt x="183" y="20"/>
                </a:lnTo>
                <a:lnTo>
                  <a:pt x="183" y="17"/>
                </a:lnTo>
                <a:lnTo>
                  <a:pt x="181" y="15"/>
                </a:lnTo>
                <a:lnTo>
                  <a:pt x="178" y="15"/>
                </a:lnTo>
                <a:lnTo>
                  <a:pt x="176" y="13"/>
                </a:lnTo>
                <a:lnTo>
                  <a:pt x="174" y="10"/>
                </a:lnTo>
                <a:lnTo>
                  <a:pt x="171" y="8"/>
                </a:lnTo>
                <a:lnTo>
                  <a:pt x="171" y="8"/>
                </a:lnTo>
                <a:close/>
              </a:path>
              <a:path w="422" h="458">
                <a:moveTo>
                  <a:pt x="358" y="130"/>
                </a:moveTo>
                <a:lnTo>
                  <a:pt x="351" y="130"/>
                </a:lnTo>
                <a:lnTo>
                  <a:pt x="351" y="133"/>
                </a:lnTo>
                <a:lnTo>
                  <a:pt x="351" y="161"/>
                </a:lnTo>
                <a:lnTo>
                  <a:pt x="349" y="166"/>
                </a:lnTo>
                <a:lnTo>
                  <a:pt x="349" y="173"/>
                </a:lnTo>
                <a:lnTo>
                  <a:pt x="358" y="169"/>
                </a:lnTo>
                <a:lnTo>
                  <a:pt x="358" y="130"/>
                </a:lnTo>
                <a:lnTo>
                  <a:pt x="358" y="130"/>
                </a:lnTo>
                <a:close/>
              </a:path>
              <a:path w="422" h="458">
                <a:moveTo>
                  <a:pt x="409" y="113"/>
                </a:moveTo>
                <a:lnTo>
                  <a:pt x="399" y="125"/>
                </a:lnTo>
                <a:lnTo>
                  <a:pt x="294" y="125"/>
                </a:lnTo>
                <a:lnTo>
                  <a:pt x="296" y="130"/>
                </a:lnTo>
                <a:lnTo>
                  <a:pt x="421" y="130"/>
                </a:lnTo>
                <a:lnTo>
                  <a:pt x="409" y="113"/>
                </a:lnTo>
                <a:lnTo>
                  <a:pt x="409" y="113"/>
                </a:lnTo>
                <a:close/>
              </a:path>
              <a:path w="422" h="458">
                <a:moveTo>
                  <a:pt x="351" y="101"/>
                </a:moveTo>
                <a:lnTo>
                  <a:pt x="351" y="125"/>
                </a:lnTo>
                <a:lnTo>
                  <a:pt x="358" y="125"/>
                </a:lnTo>
                <a:lnTo>
                  <a:pt x="358" y="101"/>
                </a:lnTo>
                <a:lnTo>
                  <a:pt x="390" y="101"/>
                </a:lnTo>
                <a:lnTo>
                  <a:pt x="351" y="101"/>
                </a:lnTo>
                <a:lnTo>
                  <a:pt x="351" y="101"/>
                </a:lnTo>
                <a:close/>
              </a:path>
              <a:path w="422" h="458">
                <a:moveTo>
                  <a:pt x="397" y="101"/>
                </a:moveTo>
                <a:lnTo>
                  <a:pt x="351" y="101"/>
                </a:lnTo>
                <a:lnTo>
                  <a:pt x="390" y="101"/>
                </a:lnTo>
                <a:lnTo>
                  <a:pt x="390" y="111"/>
                </a:lnTo>
                <a:lnTo>
                  <a:pt x="397" y="106"/>
                </a:lnTo>
                <a:lnTo>
                  <a:pt x="397" y="101"/>
                </a:lnTo>
                <a:lnTo>
                  <a:pt x="397" y="101"/>
                </a:lnTo>
                <a:close/>
              </a:path>
              <a:path w="422" h="458">
                <a:moveTo>
                  <a:pt x="351" y="73"/>
                </a:moveTo>
                <a:lnTo>
                  <a:pt x="351" y="97"/>
                </a:lnTo>
                <a:lnTo>
                  <a:pt x="358" y="97"/>
                </a:lnTo>
                <a:lnTo>
                  <a:pt x="358" y="73"/>
                </a:lnTo>
                <a:lnTo>
                  <a:pt x="390" y="73"/>
                </a:lnTo>
                <a:lnTo>
                  <a:pt x="351" y="73"/>
                </a:lnTo>
                <a:lnTo>
                  <a:pt x="351" y="73"/>
                </a:lnTo>
                <a:close/>
              </a:path>
              <a:path w="422" h="458">
                <a:moveTo>
                  <a:pt x="397" y="73"/>
                </a:moveTo>
                <a:lnTo>
                  <a:pt x="351" y="73"/>
                </a:lnTo>
                <a:lnTo>
                  <a:pt x="390" y="73"/>
                </a:lnTo>
                <a:lnTo>
                  <a:pt x="390" y="97"/>
                </a:lnTo>
                <a:lnTo>
                  <a:pt x="358" y="97"/>
                </a:lnTo>
                <a:lnTo>
                  <a:pt x="320" y="97"/>
                </a:lnTo>
                <a:lnTo>
                  <a:pt x="313" y="101"/>
                </a:lnTo>
                <a:lnTo>
                  <a:pt x="313" y="116"/>
                </a:lnTo>
                <a:lnTo>
                  <a:pt x="320" y="111"/>
                </a:lnTo>
                <a:lnTo>
                  <a:pt x="320" y="101"/>
                </a:lnTo>
                <a:lnTo>
                  <a:pt x="351" y="101"/>
                </a:lnTo>
                <a:lnTo>
                  <a:pt x="397" y="101"/>
                </a:lnTo>
                <a:lnTo>
                  <a:pt x="397" y="97"/>
                </a:lnTo>
                <a:lnTo>
                  <a:pt x="397" y="73"/>
                </a:lnTo>
                <a:lnTo>
                  <a:pt x="397" y="73"/>
                </a:lnTo>
                <a:close/>
              </a:path>
              <a:path w="422" h="458">
                <a:moveTo>
                  <a:pt x="351" y="44"/>
                </a:moveTo>
                <a:lnTo>
                  <a:pt x="351" y="68"/>
                </a:lnTo>
                <a:lnTo>
                  <a:pt x="358" y="68"/>
                </a:lnTo>
                <a:lnTo>
                  <a:pt x="358" y="44"/>
                </a:lnTo>
                <a:lnTo>
                  <a:pt x="390" y="44"/>
                </a:lnTo>
                <a:lnTo>
                  <a:pt x="351" y="44"/>
                </a:lnTo>
                <a:lnTo>
                  <a:pt x="351" y="44"/>
                </a:lnTo>
                <a:close/>
              </a:path>
              <a:path w="422" h="458">
                <a:moveTo>
                  <a:pt x="313" y="44"/>
                </a:moveTo>
                <a:lnTo>
                  <a:pt x="313" y="70"/>
                </a:lnTo>
                <a:lnTo>
                  <a:pt x="320" y="68"/>
                </a:lnTo>
                <a:lnTo>
                  <a:pt x="320" y="44"/>
                </a:lnTo>
                <a:lnTo>
                  <a:pt x="351" y="44"/>
                </a:lnTo>
                <a:lnTo>
                  <a:pt x="313" y="44"/>
                </a:lnTo>
                <a:lnTo>
                  <a:pt x="313" y="44"/>
                </a:lnTo>
                <a:close/>
              </a:path>
              <a:path w="422" h="458">
                <a:moveTo>
                  <a:pt x="392" y="34"/>
                </a:moveTo>
                <a:lnTo>
                  <a:pt x="387" y="41"/>
                </a:lnTo>
                <a:lnTo>
                  <a:pt x="313" y="41"/>
                </a:lnTo>
                <a:lnTo>
                  <a:pt x="313" y="44"/>
                </a:lnTo>
                <a:lnTo>
                  <a:pt x="390" y="44"/>
                </a:lnTo>
                <a:lnTo>
                  <a:pt x="390" y="68"/>
                </a:lnTo>
                <a:lnTo>
                  <a:pt x="320" y="68"/>
                </a:lnTo>
                <a:lnTo>
                  <a:pt x="313" y="70"/>
                </a:lnTo>
                <a:lnTo>
                  <a:pt x="313" y="101"/>
                </a:lnTo>
                <a:lnTo>
                  <a:pt x="320" y="97"/>
                </a:lnTo>
                <a:lnTo>
                  <a:pt x="320" y="73"/>
                </a:lnTo>
                <a:lnTo>
                  <a:pt x="351" y="73"/>
                </a:lnTo>
                <a:lnTo>
                  <a:pt x="397" y="73"/>
                </a:lnTo>
                <a:lnTo>
                  <a:pt x="397" y="68"/>
                </a:lnTo>
                <a:lnTo>
                  <a:pt x="397" y="63"/>
                </a:lnTo>
                <a:lnTo>
                  <a:pt x="397" y="58"/>
                </a:lnTo>
                <a:lnTo>
                  <a:pt x="397" y="49"/>
                </a:lnTo>
                <a:lnTo>
                  <a:pt x="402" y="41"/>
                </a:lnTo>
                <a:lnTo>
                  <a:pt x="392" y="34"/>
                </a:lnTo>
                <a:lnTo>
                  <a:pt x="392" y="34"/>
                </a:lnTo>
                <a:close/>
              </a:path>
              <a:path w="422" h="458">
                <a:moveTo>
                  <a:pt x="313" y="34"/>
                </a:moveTo>
                <a:lnTo>
                  <a:pt x="313" y="41"/>
                </a:lnTo>
                <a:lnTo>
                  <a:pt x="365" y="41"/>
                </a:lnTo>
                <a:lnTo>
                  <a:pt x="322" y="41"/>
                </a:lnTo>
                <a:lnTo>
                  <a:pt x="313" y="34"/>
                </a:lnTo>
                <a:lnTo>
                  <a:pt x="313" y="34"/>
                </a:lnTo>
                <a:close/>
              </a:path>
              <a:path w="422" h="458">
                <a:moveTo>
                  <a:pt x="327" y="3"/>
                </a:moveTo>
                <a:lnTo>
                  <a:pt x="325" y="5"/>
                </a:lnTo>
                <a:lnTo>
                  <a:pt x="327" y="5"/>
                </a:lnTo>
                <a:lnTo>
                  <a:pt x="327" y="10"/>
                </a:lnTo>
                <a:lnTo>
                  <a:pt x="330" y="13"/>
                </a:lnTo>
                <a:lnTo>
                  <a:pt x="332" y="15"/>
                </a:lnTo>
                <a:lnTo>
                  <a:pt x="334" y="20"/>
                </a:lnTo>
                <a:lnTo>
                  <a:pt x="334" y="22"/>
                </a:lnTo>
                <a:lnTo>
                  <a:pt x="337" y="25"/>
                </a:lnTo>
                <a:lnTo>
                  <a:pt x="337" y="29"/>
                </a:lnTo>
                <a:lnTo>
                  <a:pt x="339" y="34"/>
                </a:lnTo>
                <a:lnTo>
                  <a:pt x="339" y="37"/>
                </a:lnTo>
                <a:lnTo>
                  <a:pt x="342" y="37"/>
                </a:lnTo>
                <a:lnTo>
                  <a:pt x="344" y="34"/>
                </a:lnTo>
                <a:lnTo>
                  <a:pt x="346" y="29"/>
                </a:lnTo>
                <a:lnTo>
                  <a:pt x="346" y="25"/>
                </a:lnTo>
                <a:lnTo>
                  <a:pt x="344" y="22"/>
                </a:lnTo>
                <a:lnTo>
                  <a:pt x="344" y="17"/>
                </a:lnTo>
                <a:lnTo>
                  <a:pt x="342" y="15"/>
                </a:lnTo>
                <a:lnTo>
                  <a:pt x="339" y="13"/>
                </a:lnTo>
                <a:lnTo>
                  <a:pt x="337" y="10"/>
                </a:lnTo>
                <a:lnTo>
                  <a:pt x="334" y="10"/>
                </a:lnTo>
                <a:lnTo>
                  <a:pt x="332" y="8"/>
                </a:lnTo>
                <a:lnTo>
                  <a:pt x="330" y="5"/>
                </a:lnTo>
                <a:lnTo>
                  <a:pt x="327" y="3"/>
                </a:lnTo>
                <a:lnTo>
                  <a:pt x="327" y="3"/>
                </a:lnTo>
                <a:close/>
              </a:path>
              <a:path w="422" h="458">
                <a:moveTo>
                  <a:pt x="377" y="1"/>
                </a:moveTo>
                <a:lnTo>
                  <a:pt x="375" y="3"/>
                </a:lnTo>
                <a:lnTo>
                  <a:pt x="375" y="10"/>
                </a:lnTo>
                <a:lnTo>
                  <a:pt x="373" y="13"/>
                </a:lnTo>
                <a:lnTo>
                  <a:pt x="373" y="17"/>
                </a:lnTo>
                <a:lnTo>
                  <a:pt x="370" y="20"/>
                </a:lnTo>
                <a:lnTo>
                  <a:pt x="370" y="25"/>
                </a:lnTo>
                <a:lnTo>
                  <a:pt x="368" y="27"/>
                </a:lnTo>
                <a:lnTo>
                  <a:pt x="368" y="32"/>
                </a:lnTo>
                <a:lnTo>
                  <a:pt x="365" y="34"/>
                </a:lnTo>
                <a:lnTo>
                  <a:pt x="363" y="37"/>
                </a:lnTo>
                <a:lnTo>
                  <a:pt x="363" y="41"/>
                </a:lnTo>
                <a:lnTo>
                  <a:pt x="322" y="41"/>
                </a:lnTo>
                <a:lnTo>
                  <a:pt x="365" y="41"/>
                </a:lnTo>
                <a:lnTo>
                  <a:pt x="368" y="39"/>
                </a:lnTo>
                <a:lnTo>
                  <a:pt x="368" y="37"/>
                </a:lnTo>
                <a:lnTo>
                  <a:pt x="370" y="32"/>
                </a:lnTo>
                <a:lnTo>
                  <a:pt x="373" y="29"/>
                </a:lnTo>
                <a:lnTo>
                  <a:pt x="375" y="27"/>
                </a:lnTo>
                <a:lnTo>
                  <a:pt x="377" y="25"/>
                </a:lnTo>
                <a:lnTo>
                  <a:pt x="377" y="22"/>
                </a:lnTo>
                <a:lnTo>
                  <a:pt x="380" y="17"/>
                </a:lnTo>
                <a:lnTo>
                  <a:pt x="382" y="15"/>
                </a:lnTo>
                <a:lnTo>
                  <a:pt x="385" y="15"/>
                </a:lnTo>
                <a:lnTo>
                  <a:pt x="387" y="13"/>
                </a:lnTo>
                <a:lnTo>
                  <a:pt x="377" y="1"/>
                </a:lnTo>
                <a:lnTo>
                  <a:pt x="3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18" name="path 12818"/>
          <p:cNvSpPr/>
          <p:nvPr/>
        </p:nvSpPr>
        <p:spPr>
          <a:xfrm>
            <a:off x="7853933" y="9941306"/>
            <a:ext cx="347471" cy="109728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41" y="128"/>
                </a:moveTo>
                <a:lnTo>
                  <a:pt x="41" y="133"/>
                </a:lnTo>
                <a:lnTo>
                  <a:pt x="44" y="133"/>
                </a:lnTo>
                <a:lnTo>
                  <a:pt x="46" y="135"/>
                </a:lnTo>
                <a:lnTo>
                  <a:pt x="51" y="138"/>
                </a:lnTo>
                <a:lnTo>
                  <a:pt x="54" y="140"/>
                </a:lnTo>
                <a:lnTo>
                  <a:pt x="56" y="142"/>
                </a:lnTo>
                <a:lnTo>
                  <a:pt x="58" y="142"/>
                </a:lnTo>
                <a:lnTo>
                  <a:pt x="61" y="145"/>
                </a:lnTo>
                <a:lnTo>
                  <a:pt x="73" y="142"/>
                </a:lnTo>
                <a:lnTo>
                  <a:pt x="70" y="142"/>
                </a:lnTo>
                <a:lnTo>
                  <a:pt x="68" y="140"/>
                </a:lnTo>
                <a:lnTo>
                  <a:pt x="65" y="140"/>
                </a:lnTo>
                <a:lnTo>
                  <a:pt x="63" y="138"/>
                </a:lnTo>
                <a:lnTo>
                  <a:pt x="61" y="138"/>
                </a:lnTo>
                <a:lnTo>
                  <a:pt x="56" y="135"/>
                </a:lnTo>
                <a:lnTo>
                  <a:pt x="54" y="133"/>
                </a:lnTo>
                <a:lnTo>
                  <a:pt x="51" y="133"/>
                </a:lnTo>
                <a:lnTo>
                  <a:pt x="49" y="130"/>
                </a:lnTo>
                <a:lnTo>
                  <a:pt x="46" y="130"/>
                </a:lnTo>
                <a:lnTo>
                  <a:pt x="41" y="128"/>
                </a:lnTo>
                <a:lnTo>
                  <a:pt x="41" y="128"/>
                </a:lnTo>
                <a:close/>
              </a:path>
              <a:path w="547" h="172">
                <a:moveTo>
                  <a:pt x="39" y="102"/>
                </a:moveTo>
                <a:lnTo>
                  <a:pt x="46" y="111"/>
                </a:lnTo>
                <a:lnTo>
                  <a:pt x="49" y="106"/>
                </a:lnTo>
                <a:lnTo>
                  <a:pt x="94" y="106"/>
                </a:lnTo>
                <a:lnTo>
                  <a:pt x="39" y="102"/>
                </a:lnTo>
                <a:lnTo>
                  <a:pt x="39" y="102"/>
                </a:lnTo>
                <a:close/>
              </a:path>
              <a:path w="547" h="172">
                <a:moveTo>
                  <a:pt x="99" y="94"/>
                </a:moveTo>
                <a:lnTo>
                  <a:pt x="94" y="102"/>
                </a:lnTo>
                <a:lnTo>
                  <a:pt x="39" y="102"/>
                </a:lnTo>
                <a:lnTo>
                  <a:pt x="94" y="106"/>
                </a:lnTo>
                <a:lnTo>
                  <a:pt x="94" y="109"/>
                </a:lnTo>
                <a:lnTo>
                  <a:pt x="92" y="114"/>
                </a:lnTo>
                <a:lnTo>
                  <a:pt x="90" y="116"/>
                </a:lnTo>
                <a:lnTo>
                  <a:pt x="87" y="118"/>
                </a:lnTo>
                <a:lnTo>
                  <a:pt x="85" y="123"/>
                </a:lnTo>
                <a:lnTo>
                  <a:pt x="85" y="125"/>
                </a:lnTo>
                <a:lnTo>
                  <a:pt x="82" y="128"/>
                </a:lnTo>
                <a:lnTo>
                  <a:pt x="80" y="130"/>
                </a:lnTo>
                <a:lnTo>
                  <a:pt x="80" y="135"/>
                </a:lnTo>
                <a:lnTo>
                  <a:pt x="78" y="138"/>
                </a:lnTo>
                <a:lnTo>
                  <a:pt x="75" y="140"/>
                </a:lnTo>
                <a:lnTo>
                  <a:pt x="75" y="142"/>
                </a:lnTo>
                <a:lnTo>
                  <a:pt x="73" y="142"/>
                </a:lnTo>
                <a:lnTo>
                  <a:pt x="61" y="145"/>
                </a:lnTo>
                <a:lnTo>
                  <a:pt x="63" y="147"/>
                </a:lnTo>
                <a:lnTo>
                  <a:pt x="65" y="147"/>
                </a:lnTo>
                <a:lnTo>
                  <a:pt x="65" y="150"/>
                </a:lnTo>
                <a:lnTo>
                  <a:pt x="68" y="152"/>
                </a:lnTo>
                <a:lnTo>
                  <a:pt x="70" y="154"/>
                </a:lnTo>
                <a:lnTo>
                  <a:pt x="73" y="157"/>
                </a:lnTo>
                <a:lnTo>
                  <a:pt x="75" y="159"/>
                </a:lnTo>
                <a:lnTo>
                  <a:pt x="78" y="162"/>
                </a:lnTo>
                <a:lnTo>
                  <a:pt x="80" y="162"/>
                </a:lnTo>
                <a:lnTo>
                  <a:pt x="82" y="164"/>
                </a:lnTo>
                <a:lnTo>
                  <a:pt x="82" y="166"/>
                </a:lnTo>
                <a:lnTo>
                  <a:pt x="85" y="171"/>
                </a:lnTo>
                <a:lnTo>
                  <a:pt x="87" y="171"/>
                </a:lnTo>
                <a:lnTo>
                  <a:pt x="90" y="169"/>
                </a:lnTo>
                <a:lnTo>
                  <a:pt x="90" y="154"/>
                </a:lnTo>
                <a:lnTo>
                  <a:pt x="87" y="152"/>
                </a:lnTo>
                <a:lnTo>
                  <a:pt x="85" y="150"/>
                </a:lnTo>
                <a:lnTo>
                  <a:pt x="80" y="147"/>
                </a:lnTo>
                <a:lnTo>
                  <a:pt x="78" y="145"/>
                </a:lnTo>
                <a:lnTo>
                  <a:pt x="78" y="142"/>
                </a:lnTo>
                <a:lnTo>
                  <a:pt x="80" y="140"/>
                </a:lnTo>
                <a:lnTo>
                  <a:pt x="82" y="138"/>
                </a:lnTo>
                <a:lnTo>
                  <a:pt x="85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92" y="123"/>
                </a:lnTo>
                <a:lnTo>
                  <a:pt x="94" y="121"/>
                </a:lnTo>
                <a:lnTo>
                  <a:pt x="97" y="118"/>
                </a:lnTo>
                <a:lnTo>
                  <a:pt x="99" y="116"/>
                </a:lnTo>
                <a:lnTo>
                  <a:pt x="101" y="114"/>
                </a:lnTo>
                <a:lnTo>
                  <a:pt x="104" y="111"/>
                </a:lnTo>
                <a:lnTo>
                  <a:pt x="106" y="111"/>
                </a:lnTo>
                <a:lnTo>
                  <a:pt x="109" y="109"/>
                </a:lnTo>
                <a:lnTo>
                  <a:pt x="111" y="109"/>
                </a:lnTo>
                <a:lnTo>
                  <a:pt x="99" y="94"/>
                </a:lnTo>
                <a:lnTo>
                  <a:pt x="99" y="94"/>
                </a:lnTo>
                <a:close/>
              </a:path>
              <a:path w="547" h="172">
                <a:moveTo>
                  <a:pt x="56" y="73"/>
                </a:moveTo>
                <a:lnTo>
                  <a:pt x="46" y="73"/>
                </a:lnTo>
                <a:lnTo>
                  <a:pt x="46" y="75"/>
                </a:lnTo>
                <a:lnTo>
                  <a:pt x="46" y="85"/>
                </a:lnTo>
                <a:lnTo>
                  <a:pt x="44" y="90"/>
                </a:lnTo>
                <a:lnTo>
                  <a:pt x="44" y="94"/>
                </a:lnTo>
                <a:lnTo>
                  <a:pt x="41" y="97"/>
                </a:lnTo>
                <a:lnTo>
                  <a:pt x="41" y="99"/>
                </a:lnTo>
                <a:lnTo>
                  <a:pt x="39" y="102"/>
                </a:lnTo>
                <a:lnTo>
                  <a:pt x="51" y="102"/>
                </a:lnTo>
                <a:lnTo>
                  <a:pt x="51" y="99"/>
                </a:lnTo>
                <a:lnTo>
                  <a:pt x="51" y="92"/>
                </a:lnTo>
                <a:lnTo>
                  <a:pt x="54" y="90"/>
                </a:lnTo>
                <a:lnTo>
                  <a:pt x="54" y="78"/>
                </a:lnTo>
                <a:lnTo>
                  <a:pt x="56" y="73"/>
                </a:lnTo>
                <a:lnTo>
                  <a:pt x="56" y="73"/>
                </a:lnTo>
                <a:close/>
              </a:path>
              <a:path w="547" h="172">
                <a:moveTo>
                  <a:pt x="118" y="58"/>
                </a:moveTo>
                <a:lnTo>
                  <a:pt x="109" y="70"/>
                </a:lnTo>
                <a:lnTo>
                  <a:pt x="1" y="70"/>
                </a:lnTo>
                <a:lnTo>
                  <a:pt x="8" y="75"/>
                </a:lnTo>
                <a:lnTo>
                  <a:pt x="15" y="75"/>
                </a:lnTo>
                <a:lnTo>
                  <a:pt x="18" y="73"/>
                </a:lnTo>
                <a:lnTo>
                  <a:pt x="128" y="73"/>
                </a:lnTo>
                <a:lnTo>
                  <a:pt x="118" y="58"/>
                </a:lnTo>
                <a:lnTo>
                  <a:pt x="118" y="58"/>
                </a:lnTo>
                <a:close/>
              </a:path>
              <a:path w="547" h="172">
                <a:moveTo>
                  <a:pt x="61" y="39"/>
                </a:moveTo>
                <a:lnTo>
                  <a:pt x="51" y="39"/>
                </a:lnTo>
                <a:lnTo>
                  <a:pt x="51" y="42"/>
                </a:lnTo>
                <a:lnTo>
                  <a:pt x="51" y="54"/>
                </a:lnTo>
                <a:lnTo>
                  <a:pt x="49" y="56"/>
                </a:lnTo>
                <a:lnTo>
                  <a:pt x="49" y="70"/>
                </a:lnTo>
                <a:lnTo>
                  <a:pt x="56" y="70"/>
                </a:lnTo>
                <a:lnTo>
                  <a:pt x="56" y="63"/>
                </a:lnTo>
                <a:lnTo>
                  <a:pt x="58" y="61"/>
                </a:lnTo>
                <a:lnTo>
                  <a:pt x="58" y="46"/>
                </a:lnTo>
                <a:lnTo>
                  <a:pt x="61" y="42"/>
                </a:lnTo>
                <a:lnTo>
                  <a:pt x="61" y="39"/>
                </a:lnTo>
                <a:lnTo>
                  <a:pt x="61" y="39"/>
                </a:lnTo>
                <a:close/>
              </a:path>
              <a:path w="547" h="172">
                <a:moveTo>
                  <a:pt x="101" y="25"/>
                </a:moveTo>
                <a:lnTo>
                  <a:pt x="92" y="34"/>
                </a:lnTo>
                <a:lnTo>
                  <a:pt x="15" y="34"/>
                </a:lnTo>
                <a:lnTo>
                  <a:pt x="20" y="39"/>
                </a:lnTo>
                <a:lnTo>
                  <a:pt x="111" y="39"/>
                </a:lnTo>
                <a:lnTo>
                  <a:pt x="101" y="25"/>
                </a:lnTo>
                <a:lnTo>
                  <a:pt x="101" y="25"/>
                </a:lnTo>
                <a:close/>
              </a:path>
              <a:path w="547" h="172">
                <a:moveTo>
                  <a:pt x="56" y="1"/>
                </a:moveTo>
                <a:lnTo>
                  <a:pt x="56" y="13"/>
                </a:lnTo>
                <a:lnTo>
                  <a:pt x="54" y="18"/>
                </a:lnTo>
                <a:lnTo>
                  <a:pt x="54" y="34"/>
                </a:lnTo>
                <a:lnTo>
                  <a:pt x="61" y="34"/>
                </a:lnTo>
                <a:lnTo>
                  <a:pt x="61" y="27"/>
                </a:lnTo>
                <a:lnTo>
                  <a:pt x="63" y="22"/>
                </a:lnTo>
                <a:lnTo>
                  <a:pt x="63" y="13"/>
                </a:lnTo>
                <a:lnTo>
                  <a:pt x="68" y="8"/>
                </a:lnTo>
                <a:lnTo>
                  <a:pt x="56" y="1"/>
                </a:lnTo>
                <a:lnTo>
                  <a:pt x="56" y="1"/>
                </a:lnTo>
                <a:close/>
              </a:path>
              <a:path w="547" h="172">
                <a:moveTo>
                  <a:pt x="258" y="142"/>
                </a:moveTo>
                <a:lnTo>
                  <a:pt x="250" y="152"/>
                </a:lnTo>
                <a:lnTo>
                  <a:pt x="140" y="152"/>
                </a:lnTo>
                <a:lnTo>
                  <a:pt x="145" y="159"/>
                </a:lnTo>
                <a:lnTo>
                  <a:pt x="150" y="159"/>
                </a:lnTo>
                <a:lnTo>
                  <a:pt x="152" y="157"/>
                </a:lnTo>
                <a:lnTo>
                  <a:pt x="270" y="157"/>
                </a:lnTo>
                <a:lnTo>
                  <a:pt x="258" y="142"/>
                </a:lnTo>
                <a:lnTo>
                  <a:pt x="258" y="142"/>
                </a:lnTo>
                <a:close/>
              </a:path>
              <a:path w="547" h="172">
                <a:moveTo>
                  <a:pt x="150" y="44"/>
                </a:moveTo>
                <a:lnTo>
                  <a:pt x="147" y="46"/>
                </a:lnTo>
                <a:lnTo>
                  <a:pt x="150" y="49"/>
                </a:lnTo>
                <a:lnTo>
                  <a:pt x="150" y="54"/>
                </a:lnTo>
                <a:lnTo>
                  <a:pt x="152" y="58"/>
                </a:lnTo>
                <a:lnTo>
                  <a:pt x="154" y="63"/>
                </a:lnTo>
                <a:lnTo>
                  <a:pt x="154" y="65"/>
                </a:lnTo>
                <a:lnTo>
                  <a:pt x="157" y="70"/>
                </a:lnTo>
                <a:lnTo>
                  <a:pt x="157" y="75"/>
                </a:lnTo>
                <a:lnTo>
                  <a:pt x="159" y="78"/>
                </a:lnTo>
                <a:lnTo>
                  <a:pt x="159" y="82"/>
                </a:lnTo>
                <a:lnTo>
                  <a:pt x="161" y="85"/>
                </a:lnTo>
                <a:lnTo>
                  <a:pt x="161" y="90"/>
                </a:lnTo>
                <a:lnTo>
                  <a:pt x="164" y="92"/>
                </a:lnTo>
                <a:lnTo>
                  <a:pt x="164" y="102"/>
                </a:lnTo>
                <a:lnTo>
                  <a:pt x="166" y="104"/>
                </a:lnTo>
                <a:lnTo>
                  <a:pt x="166" y="116"/>
                </a:lnTo>
                <a:lnTo>
                  <a:pt x="169" y="121"/>
                </a:lnTo>
                <a:lnTo>
                  <a:pt x="169" y="123"/>
                </a:lnTo>
                <a:lnTo>
                  <a:pt x="171" y="123"/>
                </a:lnTo>
                <a:lnTo>
                  <a:pt x="171" y="123"/>
                </a:lnTo>
                <a:lnTo>
                  <a:pt x="171" y="121"/>
                </a:lnTo>
                <a:lnTo>
                  <a:pt x="176" y="118"/>
                </a:lnTo>
                <a:lnTo>
                  <a:pt x="176" y="97"/>
                </a:lnTo>
                <a:lnTo>
                  <a:pt x="174" y="94"/>
                </a:lnTo>
                <a:lnTo>
                  <a:pt x="174" y="90"/>
                </a:lnTo>
                <a:lnTo>
                  <a:pt x="171" y="87"/>
                </a:lnTo>
                <a:lnTo>
                  <a:pt x="171" y="85"/>
                </a:lnTo>
                <a:lnTo>
                  <a:pt x="169" y="82"/>
                </a:lnTo>
                <a:lnTo>
                  <a:pt x="166" y="78"/>
                </a:lnTo>
                <a:lnTo>
                  <a:pt x="166" y="75"/>
                </a:lnTo>
                <a:lnTo>
                  <a:pt x="164" y="70"/>
                </a:lnTo>
                <a:lnTo>
                  <a:pt x="161" y="68"/>
                </a:lnTo>
                <a:lnTo>
                  <a:pt x="159" y="63"/>
                </a:lnTo>
                <a:lnTo>
                  <a:pt x="157" y="58"/>
                </a:lnTo>
                <a:lnTo>
                  <a:pt x="154" y="54"/>
                </a:lnTo>
                <a:lnTo>
                  <a:pt x="152" y="49"/>
                </a:lnTo>
                <a:lnTo>
                  <a:pt x="150" y="44"/>
                </a:lnTo>
                <a:lnTo>
                  <a:pt x="150" y="44"/>
                </a:lnTo>
                <a:close/>
              </a:path>
              <a:path w="547" h="172">
                <a:moveTo>
                  <a:pt x="253" y="42"/>
                </a:moveTo>
                <a:lnTo>
                  <a:pt x="253" y="46"/>
                </a:lnTo>
                <a:lnTo>
                  <a:pt x="250" y="49"/>
                </a:lnTo>
                <a:lnTo>
                  <a:pt x="250" y="56"/>
                </a:lnTo>
                <a:lnTo>
                  <a:pt x="248" y="58"/>
                </a:lnTo>
                <a:lnTo>
                  <a:pt x="248" y="63"/>
                </a:lnTo>
                <a:lnTo>
                  <a:pt x="245" y="65"/>
                </a:lnTo>
                <a:lnTo>
                  <a:pt x="245" y="73"/>
                </a:lnTo>
                <a:lnTo>
                  <a:pt x="243" y="75"/>
                </a:lnTo>
                <a:lnTo>
                  <a:pt x="243" y="80"/>
                </a:lnTo>
                <a:lnTo>
                  <a:pt x="241" y="82"/>
                </a:lnTo>
                <a:lnTo>
                  <a:pt x="241" y="85"/>
                </a:lnTo>
                <a:lnTo>
                  <a:pt x="238" y="90"/>
                </a:lnTo>
                <a:lnTo>
                  <a:pt x="238" y="92"/>
                </a:lnTo>
                <a:lnTo>
                  <a:pt x="236" y="97"/>
                </a:lnTo>
                <a:lnTo>
                  <a:pt x="236" y="99"/>
                </a:lnTo>
                <a:lnTo>
                  <a:pt x="234" y="102"/>
                </a:lnTo>
                <a:lnTo>
                  <a:pt x="231" y="106"/>
                </a:lnTo>
                <a:lnTo>
                  <a:pt x="231" y="109"/>
                </a:lnTo>
                <a:lnTo>
                  <a:pt x="229" y="114"/>
                </a:lnTo>
                <a:lnTo>
                  <a:pt x="226" y="116"/>
                </a:lnTo>
                <a:lnTo>
                  <a:pt x="226" y="121"/>
                </a:lnTo>
                <a:lnTo>
                  <a:pt x="224" y="123"/>
                </a:lnTo>
                <a:lnTo>
                  <a:pt x="226" y="125"/>
                </a:lnTo>
                <a:lnTo>
                  <a:pt x="229" y="123"/>
                </a:lnTo>
                <a:lnTo>
                  <a:pt x="229" y="121"/>
                </a:lnTo>
                <a:lnTo>
                  <a:pt x="231" y="118"/>
                </a:lnTo>
                <a:lnTo>
                  <a:pt x="234" y="116"/>
                </a:lnTo>
                <a:lnTo>
                  <a:pt x="234" y="114"/>
                </a:lnTo>
                <a:lnTo>
                  <a:pt x="236" y="111"/>
                </a:lnTo>
                <a:lnTo>
                  <a:pt x="236" y="109"/>
                </a:lnTo>
                <a:lnTo>
                  <a:pt x="238" y="106"/>
                </a:lnTo>
                <a:lnTo>
                  <a:pt x="241" y="102"/>
                </a:lnTo>
                <a:lnTo>
                  <a:pt x="241" y="99"/>
                </a:lnTo>
                <a:lnTo>
                  <a:pt x="243" y="97"/>
                </a:lnTo>
                <a:lnTo>
                  <a:pt x="245" y="92"/>
                </a:lnTo>
                <a:lnTo>
                  <a:pt x="245" y="90"/>
                </a:lnTo>
                <a:lnTo>
                  <a:pt x="248" y="87"/>
                </a:lnTo>
                <a:lnTo>
                  <a:pt x="250" y="82"/>
                </a:lnTo>
                <a:lnTo>
                  <a:pt x="250" y="78"/>
                </a:lnTo>
                <a:lnTo>
                  <a:pt x="253" y="75"/>
                </a:lnTo>
                <a:lnTo>
                  <a:pt x="255" y="70"/>
                </a:lnTo>
                <a:lnTo>
                  <a:pt x="255" y="68"/>
                </a:lnTo>
                <a:lnTo>
                  <a:pt x="258" y="63"/>
                </a:lnTo>
                <a:lnTo>
                  <a:pt x="260" y="58"/>
                </a:lnTo>
                <a:lnTo>
                  <a:pt x="265" y="56"/>
                </a:lnTo>
                <a:lnTo>
                  <a:pt x="253" y="42"/>
                </a:lnTo>
                <a:lnTo>
                  <a:pt x="253" y="42"/>
                </a:lnTo>
                <a:close/>
              </a:path>
              <a:path w="547" h="172">
                <a:moveTo>
                  <a:pt x="217" y="5"/>
                </a:moveTo>
                <a:lnTo>
                  <a:pt x="217" y="152"/>
                </a:lnTo>
                <a:lnTo>
                  <a:pt x="195" y="152"/>
                </a:lnTo>
                <a:lnTo>
                  <a:pt x="185" y="152"/>
                </a:lnTo>
                <a:lnTo>
                  <a:pt x="224" y="152"/>
                </a:lnTo>
                <a:lnTo>
                  <a:pt x="224" y="128"/>
                </a:lnTo>
                <a:lnTo>
                  <a:pt x="226" y="128"/>
                </a:lnTo>
                <a:lnTo>
                  <a:pt x="226" y="125"/>
                </a:lnTo>
                <a:lnTo>
                  <a:pt x="224" y="123"/>
                </a:lnTo>
                <a:lnTo>
                  <a:pt x="224" y="18"/>
                </a:lnTo>
                <a:lnTo>
                  <a:pt x="229" y="13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185" y="5"/>
                </a:moveTo>
                <a:lnTo>
                  <a:pt x="185" y="152"/>
                </a:lnTo>
                <a:lnTo>
                  <a:pt x="195" y="152"/>
                </a:lnTo>
                <a:lnTo>
                  <a:pt x="195" y="20"/>
                </a:lnTo>
                <a:lnTo>
                  <a:pt x="200" y="13"/>
                </a:lnTo>
                <a:lnTo>
                  <a:pt x="185" y="5"/>
                </a:lnTo>
                <a:lnTo>
                  <a:pt x="185" y="5"/>
                </a:lnTo>
                <a:close/>
              </a:path>
              <a:path w="547" h="172">
                <a:moveTo>
                  <a:pt x="356" y="130"/>
                </a:moveTo>
                <a:lnTo>
                  <a:pt x="356" y="133"/>
                </a:lnTo>
                <a:lnTo>
                  <a:pt x="358" y="135"/>
                </a:lnTo>
                <a:lnTo>
                  <a:pt x="361" y="138"/>
                </a:lnTo>
                <a:lnTo>
                  <a:pt x="365" y="138"/>
                </a:lnTo>
                <a:lnTo>
                  <a:pt x="368" y="140"/>
                </a:lnTo>
                <a:lnTo>
                  <a:pt x="370" y="142"/>
                </a:lnTo>
                <a:lnTo>
                  <a:pt x="373" y="145"/>
                </a:lnTo>
                <a:lnTo>
                  <a:pt x="375" y="145"/>
                </a:lnTo>
                <a:lnTo>
                  <a:pt x="378" y="147"/>
                </a:lnTo>
                <a:lnTo>
                  <a:pt x="380" y="150"/>
                </a:lnTo>
                <a:lnTo>
                  <a:pt x="382" y="152"/>
                </a:lnTo>
                <a:lnTo>
                  <a:pt x="385" y="152"/>
                </a:lnTo>
                <a:lnTo>
                  <a:pt x="385" y="154"/>
                </a:lnTo>
                <a:lnTo>
                  <a:pt x="387" y="157"/>
                </a:lnTo>
                <a:lnTo>
                  <a:pt x="390" y="159"/>
                </a:lnTo>
                <a:lnTo>
                  <a:pt x="392" y="162"/>
                </a:lnTo>
                <a:lnTo>
                  <a:pt x="394" y="164"/>
                </a:lnTo>
                <a:lnTo>
                  <a:pt x="397" y="166"/>
                </a:lnTo>
                <a:lnTo>
                  <a:pt x="399" y="166"/>
                </a:lnTo>
                <a:lnTo>
                  <a:pt x="399" y="164"/>
                </a:lnTo>
                <a:lnTo>
                  <a:pt x="401" y="164"/>
                </a:lnTo>
                <a:lnTo>
                  <a:pt x="401" y="159"/>
                </a:lnTo>
                <a:lnTo>
                  <a:pt x="401" y="157"/>
                </a:lnTo>
                <a:lnTo>
                  <a:pt x="399" y="154"/>
                </a:lnTo>
                <a:lnTo>
                  <a:pt x="397" y="150"/>
                </a:lnTo>
                <a:lnTo>
                  <a:pt x="394" y="147"/>
                </a:lnTo>
                <a:lnTo>
                  <a:pt x="392" y="145"/>
                </a:lnTo>
                <a:lnTo>
                  <a:pt x="390" y="142"/>
                </a:lnTo>
                <a:lnTo>
                  <a:pt x="387" y="142"/>
                </a:lnTo>
                <a:lnTo>
                  <a:pt x="382" y="140"/>
                </a:lnTo>
                <a:lnTo>
                  <a:pt x="380" y="140"/>
                </a:lnTo>
                <a:lnTo>
                  <a:pt x="378" y="138"/>
                </a:lnTo>
                <a:lnTo>
                  <a:pt x="375" y="138"/>
                </a:lnTo>
                <a:lnTo>
                  <a:pt x="373" y="135"/>
                </a:lnTo>
                <a:lnTo>
                  <a:pt x="368" y="135"/>
                </a:lnTo>
                <a:lnTo>
                  <a:pt x="365" y="133"/>
                </a:lnTo>
                <a:lnTo>
                  <a:pt x="363" y="133"/>
                </a:lnTo>
                <a:lnTo>
                  <a:pt x="358" y="130"/>
                </a:lnTo>
                <a:lnTo>
                  <a:pt x="356" y="130"/>
                </a:lnTo>
                <a:lnTo>
                  <a:pt x="356" y="130"/>
                </a:lnTo>
                <a:close/>
              </a:path>
              <a:path w="547" h="172">
                <a:moveTo>
                  <a:pt x="344" y="73"/>
                </a:moveTo>
                <a:lnTo>
                  <a:pt x="344" y="116"/>
                </a:lnTo>
                <a:lnTo>
                  <a:pt x="341" y="118"/>
                </a:lnTo>
                <a:lnTo>
                  <a:pt x="341" y="123"/>
                </a:lnTo>
                <a:lnTo>
                  <a:pt x="339" y="125"/>
                </a:lnTo>
                <a:lnTo>
                  <a:pt x="339" y="128"/>
                </a:lnTo>
                <a:lnTo>
                  <a:pt x="337" y="133"/>
                </a:lnTo>
                <a:lnTo>
                  <a:pt x="337" y="135"/>
                </a:lnTo>
                <a:lnTo>
                  <a:pt x="334" y="138"/>
                </a:lnTo>
                <a:lnTo>
                  <a:pt x="332" y="140"/>
                </a:lnTo>
                <a:lnTo>
                  <a:pt x="330" y="142"/>
                </a:lnTo>
                <a:lnTo>
                  <a:pt x="330" y="145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3" y="162"/>
                </a:lnTo>
                <a:lnTo>
                  <a:pt x="301" y="164"/>
                </a:lnTo>
                <a:lnTo>
                  <a:pt x="298" y="164"/>
                </a:lnTo>
                <a:lnTo>
                  <a:pt x="294" y="166"/>
                </a:lnTo>
                <a:lnTo>
                  <a:pt x="291" y="166"/>
                </a:lnTo>
                <a:lnTo>
                  <a:pt x="286" y="169"/>
                </a:lnTo>
                <a:lnTo>
                  <a:pt x="286" y="171"/>
                </a:lnTo>
                <a:lnTo>
                  <a:pt x="289" y="171"/>
                </a:lnTo>
                <a:lnTo>
                  <a:pt x="294" y="171"/>
                </a:lnTo>
                <a:lnTo>
                  <a:pt x="296" y="169"/>
                </a:lnTo>
                <a:lnTo>
                  <a:pt x="298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3" y="162"/>
                </a:lnTo>
                <a:lnTo>
                  <a:pt x="315" y="162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9" y="145"/>
                </a:lnTo>
                <a:lnTo>
                  <a:pt x="339" y="142"/>
                </a:lnTo>
                <a:lnTo>
                  <a:pt x="341" y="142"/>
                </a:lnTo>
                <a:lnTo>
                  <a:pt x="344" y="140"/>
                </a:lnTo>
                <a:lnTo>
                  <a:pt x="344" y="138"/>
                </a:lnTo>
                <a:lnTo>
                  <a:pt x="346" y="133"/>
                </a:lnTo>
                <a:lnTo>
                  <a:pt x="346" y="130"/>
                </a:lnTo>
                <a:lnTo>
                  <a:pt x="349" y="128"/>
                </a:lnTo>
                <a:lnTo>
                  <a:pt x="349" y="121"/>
                </a:lnTo>
                <a:lnTo>
                  <a:pt x="351" y="118"/>
                </a:lnTo>
                <a:lnTo>
                  <a:pt x="351" y="106"/>
                </a:lnTo>
                <a:lnTo>
                  <a:pt x="354" y="102"/>
                </a:lnTo>
                <a:lnTo>
                  <a:pt x="354" y="87"/>
                </a:lnTo>
                <a:lnTo>
                  <a:pt x="358" y="82"/>
                </a:lnTo>
                <a:lnTo>
                  <a:pt x="344" y="73"/>
                </a:lnTo>
                <a:lnTo>
                  <a:pt x="344" y="73"/>
                </a:lnTo>
                <a:close/>
              </a:path>
              <a:path w="547" h="172">
                <a:moveTo>
                  <a:pt x="313" y="61"/>
                </a:moveTo>
                <a:lnTo>
                  <a:pt x="313" y="133"/>
                </a:lnTo>
                <a:lnTo>
                  <a:pt x="320" y="128"/>
                </a:lnTo>
                <a:lnTo>
                  <a:pt x="320" y="61"/>
                </a:lnTo>
                <a:lnTo>
                  <a:pt x="378" y="61"/>
                </a:lnTo>
                <a:lnTo>
                  <a:pt x="313" y="61"/>
                </a:lnTo>
                <a:lnTo>
                  <a:pt x="313" y="61"/>
                </a:lnTo>
                <a:close/>
              </a:path>
              <a:path w="547" h="172">
                <a:moveTo>
                  <a:pt x="313" y="51"/>
                </a:moveTo>
                <a:lnTo>
                  <a:pt x="313" y="58"/>
                </a:lnTo>
                <a:lnTo>
                  <a:pt x="320" y="56"/>
                </a:lnTo>
                <a:lnTo>
                  <a:pt x="313" y="51"/>
                </a:lnTo>
                <a:lnTo>
                  <a:pt x="313" y="51"/>
                </a:lnTo>
                <a:close/>
              </a:path>
              <a:path w="547" h="172">
                <a:moveTo>
                  <a:pt x="382" y="49"/>
                </a:moveTo>
                <a:lnTo>
                  <a:pt x="378" y="56"/>
                </a:lnTo>
                <a:lnTo>
                  <a:pt x="320" y="56"/>
                </a:lnTo>
                <a:lnTo>
                  <a:pt x="313" y="58"/>
                </a:lnTo>
                <a:lnTo>
                  <a:pt x="313" y="61"/>
                </a:lnTo>
                <a:lnTo>
                  <a:pt x="378" y="61"/>
                </a:lnTo>
                <a:lnTo>
                  <a:pt x="378" y="128"/>
                </a:lnTo>
                <a:lnTo>
                  <a:pt x="387" y="121"/>
                </a:lnTo>
                <a:lnTo>
                  <a:pt x="387" y="63"/>
                </a:lnTo>
                <a:lnTo>
                  <a:pt x="392" y="61"/>
                </a:lnTo>
                <a:lnTo>
                  <a:pt x="382" y="49"/>
                </a:lnTo>
                <a:lnTo>
                  <a:pt x="382" y="49"/>
                </a:lnTo>
                <a:close/>
              </a:path>
              <a:path w="547" h="172">
                <a:moveTo>
                  <a:pt x="378" y="27"/>
                </a:moveTo>
                <a:lnTo>
                  <a:pt x="363" y="27"/>
                </a:lnTo>
                <a:lnTo>
                  <a:pt x="349" y="56"/>
                </a:lnTo>
                <a:lnTo>
                  <a:pt x="351" y="56"/>
                </a:lnTo>
                <a:lnTo>
                  <a:pt x="354" y="54"/>
                </a:lnTo>
                <a:lnTo>
                  <a:pt x="356" y="51"/>
                </a:lnTo>
                <a:lnTo>
                  <a:pt x="358" y="49"/>
                </a:lnTo>
                <a:lnTo>
                  <a:pt x="361" y="44"/>
                </a:lnTo>
                <a:lnTo>
                  <a:pt x="361" y="42"/>
                </a:lnTo>
                <a:lnTo>
                  <a:pt x="363" y="39"/>
                </a:lnTo>
                <a:lnTo>
                  <a:pt x="365" y="37"/>
                </a:lnTo>
                <a:lnTo>
                  <a:pt x="365" y="34"/>
                </a:lnTo>
                <a:lnTo>
                  <a:pt x="368" y="34"/>
                </a:lnTo>
                <a:lnTo>
                  <a:pt x="370" y="32"/>
                </a:lnTo>
                <a:lnTo>
                  <a:pt x="373" y="30"/>
                </a:lnTo>
                <a:lnTo>
                  <a:pt x="375" y="27"/>
                </a:lnTo>
                <a:lnTo>
                  <a:pt x="378" y="27"/>
                </a:lnTo>
                <a:lnTo>
                  <a:pt x="378" y="27"/>
                </a:lnTo>
                <a:close/>
              </a:path>
              <a:path w="547" h="172">
                <a:moveTo>
                  <a:pt x="368" y="15"/>
                </a:moveTo>
                <a:lnTo>
                  <a:pt x="363" y="22"/>
                </a:lnTo>
                <a:lnTo>
                  <a:pt x="330" y="22"/>
                </a:lnTo>
                <a:lnTo>
                  <a:pt x="320" y="25"/>
                </a:lnTo>
                <a:lnTo>
                  <a:pt x="320" y="27"/>
                </a:lnTo>
                <a:lnTo>
                  <a:pt x="318" y="32"/>
                </a:lnTo>
                <a:lnTo>
                  <a:pt x="315" y="34"/>
                </a:lnTo>
                <a:lnTo>
                  <a:pt x="313" y="39"/>
                </a:lnTo>
                <a:lnTo>
                  <a:pt x="313" y="42"/>
                </a:lnTo>
                <a:lnTo>
                  <a:pt x="310" y="44"/>
                </a:lnTo>
                <a:lnTo>
                  <a:pt x="308" y="46"/>
                </a:lnTo>
                <a:lnTo>
                  <a:pt x="308" y="49"/>
                </a:lnTo>
                <a:lnTo>
                  <a:pt x="305" y="51"/>
                </a:lnTo>
                <a:lnTo>
                  <a:pt x="303" y="54"/>
                </a:lnTo>
                <a:lnTo>
                  <a:pt x="301" y="58"/>
                </a:lnTo>
                <a:lnTo>
                  <a:pt x="298" y="61"/>
                </a:lnTo>
                <a:lnTo>
                  <a:pt x="298" y="63"/>
                </a:lnTo>
                <a:lnTo>
                  <a:pt x="296" y="65"/>
                </a:lnTo>
                <a:lnTo>
                  <a:pt x="294" y="68"/>
                </a:lnTo>
                <a:lnTo>
                  <a:pt x="291" y="70"/>
                </a:lnTo>
                <a:lnTo>
                  <a:pt x="289" y="73"/>
                </a:lnTo>
                <a:lnTo>
                  <a:pt x="286" y="75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70"/>
                </a:lnTo>
                <a:lnTo>
                  <a:pt x="298" y="68"/>
                </a:lnTo>
                <a:lnTo>
                  <a:pt x="301" y="65"/>
                </a:lnTo>
                <a:lnTo>
                  <a:pt x="303" y="63"/>
                </a:lnTo>
                <a:lnTo>
                  <a:pt x="305" y="61"/>
                </a:lnTo>
                <a:lnTo>
                  <a:pt x="308" y="58"/>
                </a:lnTo>
                <a:lnTo>
                  <a:pt x="310" y="56"/>
                </a:lnTo>
                <a:lnTo>
                  <a:pt x="310" y="54"/>
                </a:lnTo>
                <a:lnTo>
                  <a:pt x="313" y="51"/>
                </a:lnTo>
                <a:lnTo>
                  <a:pt x="315" y="49"/>
                </a:lnTo>
                <a:lnTo>
                  <a:pt x="315" y="46"/>
                </a:lnTo>
                <a:lnTo>
                  <a:pt x="318" y="44"/>
                </a:lnTo>
                <a:lnTo>
                  <a:pt x="320" y="42"/>
                </a:lnTo>
                <a:lnTo>
                  <a:pt x="322" y="39"/>
                </a:lnTo>
                <a:lnTo>
                  <a:pt x="325" y="34"/>
                </a:lnTo>
                <a:lnTo>
                  <a:pt x="325" y="32"/>
                </a:lnTo>
                <a:lnTo>
                  <a:pt x="327" y="30"/>
                </a:lnTo>
                <a:lnTo>
                  <a:pt x="330" y="27"/>
                </a:lnTo>
                <a:lnTo>
                  <a:pt x="378" y="27"/>
                </a:lnTo>
                <a:lnTo>
                  <a:pt x="368" y="15"/>
                </a:lnTo>
                <a:lnTo>
                  <a:pt x="368" y="15"/>
                </a:lnTo>
                <a:close/>
              </a:path>
              <a:path w="547" h="172">
                <a:moveTo>
                  <a:pt x="330" y="1"/>
                </a:moveTo>
                <a:lnTo>
                  <a:pt x="330" y="5"/>
                </a:ln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0" y="25"/>
                </a:lnTo>
                <a:lnTo>
                  <a:pt x="330" y="22"/>
                </a:lnTo>
                <a:lnTo>
                  <a:pt x="334" y="13"/>
                </a:lnTo>
                <a:lnTo>
                  <a:pt x="341" y="10"/>
                </a:lnTo>
                <a:lnTo>
                  <a:pt x="330" y="1"/>
                </a:lnTo>
                <a:lnTo>
                  <a:pt x="330" y="1"/>
                </a:lnTo>
                <a:close/>
              </a:path>
              <a:path w="547" h="172">
                <a:moveTo>
                  <a:pt x="490" y="135"/>
                </a:moveTo>
                <a:lnTo>
                  <a:pt x="490" y="140"/>
                </a:lnTo>
                <a:lnTo>
                  <a:pt x="493" y="140"/>
                </a:lnTo>
                <a:lnTo>
                  <a:pt x="495" y="142"/>
                </a:lnTo>
                <a:lnTo>
                  <a:pt x="498" y="145"/>
                </a:lnTo>
                <a:lnTo>
                  <a:pt x="502" y="145"/>
                </a:lnTo>
                <a:lnTo>
                  <a:pt x="505" y="147"/>
                </a:lnTo>
                <a:lnTo>
                  <a:pt x="507" y="150"/>
                </a:lnTo>
                <a:lnTo>
                  <a:pt x="510" y="152"/>
                </a:lnTo>
                <a:lnTo>
                  <a:pt x="512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2"/>
                </a:lnTo>
                <a:lnTo>
                  <a:pt x="524" y="164"/>
                </a:lnTo>
                <a:lnTo>
                  <a:pt x="526" y="166"/>
                </a:lnTo>
                <a:lnTo>
                  <a:pt x="526" y="169"/>
                </a:lnTo>
                <a:lnTo>
                  <a:pt x="529" y="171"/>
                </a:lnTo>
                <a:lnTo>
                  <a:pt x="531" y="169"/>
                </a:lnTo>
                <a:lnTo>
                  <a:pt x="531" y="154"/>
                </a:lnTo>
                <a:lnTo>
                  <a:pt x="529" y="152"/>
                </a:lnTo>
                <a:lnTo>
                  <a:pt x="526" y="150"/>
                </a:lnTo>
                <a:lnTo>
                  <a:pt x="524" y="147"/>
                </a:lnTo>
                <a:lnTo>
                  <a:pt x="521" y="147"/>
                </a:lnTo>
                <a:lnTo>
                  <a:pt x="519" y="145"/>
                </a:lnTo>
                <a:lnTo>
                  <a:pt x="514" y="145"/>
                </a:lnTo>
                <a:lnTo>
                  <a:pt x="512" y="142"/>
                </a:lnTo>
                <a:lnTo>
                  <a:pt x="510" y="142"/>
                </a:lnTo>
                <a:lnTo>
                  <a:pt x="507" y="140"/>
                </a:lnTo>
                <a:lnTo>
                  <a:pt x="500" y="140"/>
                </a:lnTo>
                <a:lnTo>
                  <a:pt x="498" y="138"/>
                </a:lnTo>
                <a:lnTo>
                  <a:pt x="493" y="138"/>
                </a:lnTo>
                <a:lnTo>
                  <a:pt x="490" y="135"/>
                </a:lnTo>
                <a:lnTo>
                  <a:pt x="490" y="135"/>
                </a:lnTo>
                <a:close/>
              </a:path>
              <a:path w="547" h="172">
                <a:moveTo>
                  <a:pt x="481" y="94"/>
                </a:moveTo>
                <a:lnTo>
                  <a:pt x="481" y="118"/>
                </a:lnTo>
                <a:lnTo>
                  <a:pt x="478" y="121"/>
                </a:lnTo>
                <a:lnTo>
                  <a:pt x="478" y="128"/>
                </a:lnTo>
                <a:lnTo>
                  <a:pt x="476" y="130"/>
                </a:lnTo>
                <a:lnTo>
                  <a:pt x="476" y="133"/>
                </a:lnTo>
                <a:lnTo>
                  <a:pt x="474" y="138"/>
                </a:lnTo>
                <a:lnTo>
                  <a:pt x="474" y="140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1" y="152"/>
                </a:lnTo>
                <a:lnTo>
                  <a:pt x="459" y="154"/>
                </a:lnTo>
                <a:lnTo>
                  <a:pt x="459" y="157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2"/>
                </a:lnTo>
                <a:lnTo>
                  <a:pt x="447" y="162"/>
                </a:lnTo>
                <a:lnTo>
                  <a:pt x="442" y="164"/>
                </a:lnTo>
                <a:lnTo>
                  <a:pt x="440" y="164"/>
                </a:lnTo>
                <a:lnTo>
                  <a:pt x="438" y="166"/>
                </a:lnTo>
                <a:lnTo>
                  <a:pt x="430" y="166"/>
                </a:lnTo>
                <a:lnTo>
                  <a:pt x="428" y="169"/>
                </a:lnTo>
                <a:lnTo>
                  <a:pt x="428" y="171"/>
                </a:lnTo>
                <a:lnTo>
                  <a:pt x="430" y="171"/>
                </a:lnTo>
                <a:lnTo>
                  <a:pt x="433" y="169"/>
                </a:lnTo>
                <a:lnTo>
                  <a:pt x="442" y="169"/>
                </a:lnTo>
                <a:lnTo>
                  <a:pt x="445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2"/>
                </a:lnTo>
                <a:lnTo>
                  <a:pt x="461" y="162"/>
                </a:lnTo>
                <a:lnTo>
                  <a:pt x="461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7"/>
                </a:lnTo>
                <a:lnTo>
                  <a:pt x="471" y="154"/>
                </a:lnTo>
                <a:lnTo>
                  <a:pt x="474" y="152"/>
                </a:lnTo>
                <a:lnTo>
                  <a:pt x="476" y="150"/>
                </a:lnTo>
                <a:lnTo>
                  <a:pt x="478" y="147"/>
                </a:lnTo>
                <a:lnTo>
                  <a:pt x="481" y="145"/>
                </a:lnTo>
                <a:lnTo>
                  <a:pt x="481" y="142"/>
                </a:lnTo>
                <a:lnTo>
                  <a:pt x="483" y="140"/>
                </a:lnTo>
                <a:lnTo>
                  <a:pt x="483" y="135"/>
                </a:lnTo>
                <a:lnTo>
                  <a:pt x="485" y="133"/>
                </a:lnTo>
                <a:lnTo>
                  <a:pt x="485" y="123"/>
                </a:lnTo>
                <a:lnTo>
                  <a:pt x="488" y="118"/>
                </a:lnTo>
                <a:lnTo>
                  <a:pt x="488" y="106"/>
                </a:lnTo>
                <a:lnTo>
                  <a:pt x="493" y="102"/>
                </a:lnTo>
                <a:lnTo>
                  <a:pt x="481" y="94"/>
                </a:lnTo>
                <a:lnTo>
                  <a:pt x="481" y="94"/>
                </a:lnTo>
                <a:close/>
              </a:path>
              <a:path w="547" h="172">
                <a:moveTo>
                  <a:pt x="450" y="85"/>
                </a:moveTo>
                <a:lnTo>
                  <a:pt x="450" y="142"/>
                </a:lnTo>
                <a:lnTo>
                  <a:pt x="457" y="138"/>
                </a:lnTo>
                <a:lnTo>
                  <a:pt x="457" y="85"/>
                </a:lnTo>
                <a:lnTo>
                  <a:pt x="514" y="85"/>
                </a:lnTo>
                <a:lnTo>
                  <a:pt x="450" y="85"/>
                </a:lnTo>
                <a:lnTo>
                  <a:pt x="450" y="85"/>
                </a:lnTo>
                <a:close/>
              </a:path>
              <a:path w="547" h="172">
                <a:moveTo>
                  <a:pt x="450" y="75"/>
                </a:moveTo>
                <a:lnTo>
                  <a:pt x="450" y="80"/>
                </a:lnTo>
                <a:lnTo>
                  <a:pt x="459" y="80"/>
                </a:lnTo>
                <a:lnTo>
                  <a:pt x="450" y="75"/>
                </a:lnTo>
                <a:lnTo>
                  <a:pt x="450" y="75"/>
                </a:lnTo>
                <a:close/>
              </a:path>
              <a:path w="547" h="172">
                <a:moveTo>
                  <a:pt x="519" y="73"/>
                </a:moveTo>
                <a:lnTo>
                  <a:pt x="514" y="80"/>
                </a:lnTo>
                <a:lnTo>
                  <a:pt x="450" y="80"/>
                </a:lnTo>
                <a:lnTo>
                  <a:pt x="450" y="85"/>
                </a:lnTo>
                <a:lnTo>
                  <a:pt x="514" y="85"/>
                </a:lnTo>
                <a:lnTo>
                  <a:pt x="514" y="140"/>
                </a:lnTo>
                <a:lnTo>
                  <a:pt x="524" y="135"/>
                </a:lnTo>
                <a:lnTo>
                  <a:pt x="524" y="118"/>
                </a:lnTo>
                <a:lnTo>
                  <a:pt x="521" y="116"/>
                </a:lnTo>
                <a:lnTo>
                  <a:pt x="521" y="87"/>
                </a:lnTo>
                <a:lnTo>
                  <a:pt x="526" y="82"/>
                </a:lnTo>
                <a:lnTo>
                  <a:pt x="519" y="73"/>
                </a:lnTo>
                <a:lnTo>
                  <a:pt x="519" y="73"/>
                </a:lnTo>
                <a:close/>
              </a:path>
              <a:path w="547" h="172">
                <a:moveTo>
                  <a:pt x="536" y="56"/>
                </a:moveTo>
                <a:lnTo>
                  <a:pt x="529" y="63"/>
                </a:lnTo>
                <a:lnTo>
                  <a:pt x="425" y="63"/>
                </a:lnTo>
                <a:lnTo>
                  <a:pt x="430" y="70"/>
                </a:lnTo>
                <a:lnTo>
                  <a:pt x="433" y="70"/>
                </a:lnTo>
                <a:lnTo>
                  <a:pt x="435" y="68"/>
                </a:lnTo>
                <a:lnTo>
                  <a:pt x="545" y="68"/>
                </a:lnTo>
                <a:lnTo>
                  <a:pt x="536" y="56"/>
                </a:lnTo>
                <a:lnTo>
                  <a:pt x="536" y="56"/>
                </a:lnTo>
                <a:close/>
              </a:path>
              <a:path w="547" h="172">
                <a:moveTo>
                  <a:pt x="490" y="63"/>
                </a:moveTo>
                <a:lnTo>
                  <a:pt x="490" y="44"/>
                </a:lnTo>
                <a:lnTo>
                  <a:pt x="483" y="44"/>
                </a:lnTo>
                <a:lnTo>
                  <a:pt x="483" y="63"/>
                </a:lnTo>
                <a:lnTo>
                  <a:pt x="490" y="63"/>
                </a:lnTo>
                <a:close/>
              </a:path>
              <a:path w="547" h="172">
                <a:moveTo>
                  <a:pt x="517" y="32"/>
                </a:moveTo>
                <a:lnTo>
                  <a:pt x="510" y="39"/>
                </a:lnTo>
                <a:lnTo>
                  <a:pt x="447" y="39"/>
                </a:lnTo>
                <a:lnTo>
                  <a:pt x="452" y="46"/>
                </a:lnTo>
                <a:lnTo>
                  <a:pt x="457" y="46"/>
                </a:lnTo>
                <a:lnTo>
                  <a:pt x="461" y="44"/>
                </a:lnTo>
                <a:lnTo>
                  <a:pt x="526" y="44"/>
                </a:lnTo>
                <a:lnTo>
                  <a:pt x="517" y="32"/>
                </a:lnTo>
                <a:lnTo>
                  <a:pt x="517" y="32"/>
                </a:lnTo>
                <a:close/>
              </a:path>
              <a:path w="547" h="172">
                <a:moveTo>
                  <a:pt x="490" y="39"/>
                </a:moveTo>
                <a:lnTo>
                  <a:pt x="490" y="25"/>
                </a:lnTo>
                <a:lnTo>
                  <a:pt x="483" y="25"/>
                </a:lnTo>
                <a:lnTo>
                  <a:pt x="483" y="39"/>
                </a:lnTo>
                <a:lnTo>
                  <a:pt x="490" y="39"/>
                </a:lnTo>
                <a:close/>
              </a:path>
              <a:path w="547" h="172">
                <a:moveTo>
                  <a:pt x="524" y="10"/>
                </a:moveTo>
                <a:lnTo>
                  <a:pt x="517" y="20"/>
                </a:lnTo>
                <a:lnTo>
                  <a:pt x="438" y="20"/>
                </a:lnTo>
                <a:lnTo>
                  <a:pt x="442" y="27"/>
                </a:lnTo>
                <a:lnTo>
                  <a:pt x="445" y="25"/>
                </a:lnTo>
                <a:lnTo>
                  <a:pt x="534" y="25"/>
                </a:lnTo>
                <a:lnTo>
                  <a:pt x="524" y="10"/>
                </a:lnTo>
                <a:lnTo>
                  <a:pt x="524" y="10"/>
                </a:lnTo>
                <a:close/>
              </a:path>
              <a:path w="547" h="172">
                <a:moveTo>
                  <a:pt x="483" y="1"/>
                </a:moveTo>
                <a:lnTo>
                  <a:pt x="483" y="20"/>
                </a:lnTo>
                <a:lnTo>
                  <a:pt x="490" y="20"/>
                </a:lnTo>
                <a:lnTo>
                  <a:pt x="490" y="10"/>
                </a:lnTo>
                <a:lnTo>
                  <a:pt x="493" y="8"/>
                </a:lnTo>
                <a:lnTo>
                  <a:pt x="483" y="1"/>
                </a:lnTo>
                <a:lnTo>
                  <a:pt x="483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2820" name="picture 128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1381504" y="7266685"/>
            <a:ext cx="11695177" cy="2832354"/>
          </a:xfrm>
          <a:prstGeom prst="rect">
            <a:avLst/>
          </a:prstGeom>
        </p:spPr>
      </p:pic>
      <p:sp>
        <p:nvSpPr>
          <p:cNvPr id="12822" name="path 12822"/>
          <p:cNvSpPr/>
          <p:nvPr/>
        </p:nvSpPr>
        <p:spPr>
          <a:xfrm>
            <a:off x="13020295" y="1158494"/>
            <a:ext cx="787906" cy="787906"/>
          </a:xfrm>
          <a:custGeom>
            <a:avLst/>
            <a:gdLst/>
            <a:ahLst/>
            <a:cxnLst/>
            <a:rect l="0" t="0" r="0" b="0"/>
            <a:pathLst>
              <a:path w="1240" h="1240">
                <a:moveTo>
                  <a:pt x="428" y="584"/>
                </a:moveTo>
                <a:lnTo>
                  <a:pt x="1" y="584"/>
                </a:lnTo>
                <a:lnTo>
                  <a:pt x="620" y="5"/>
                </a:lnTo>
                <a:moveTo>
                  <a:pt x="908" y="1160"/>
                </a:moveTo>
                <a:lnTo>
                  <a:pt x="773" y="1160"/>
                </a:lnTo>
                <a:moveTo>
                  <a:pt x="329" y="1160"/>
                </a:moveTo>
                <a:lnTo>
                  <a:pt x="428" y="1160"/>
                </a:lnTo>
                <a:moveTo>
                  <a:pt x="428" y="584"/>
                </a:moveTo>
                <a:lnTo>
                  <a:pt x="812" y="1064"/>
                </a:lnTo>
                <a:lnTo>
                  <a:pt x="812" y="584"/>
                </a:lnTo>
                <a:moveTo>
                  <a:pt x="329" y="584"/>
                </a:moveTo>
                <a:lnTo>
                  <a:pt x="329" y="1160"/>
                </a:lnTo>
                <a:moveTo>
                  <a:pt x="773" y="1160"/>
                </a:moveTo>
                <a:lnTo>
                  <a:pt x="428" y="728"/>
                </a:lnTo>
                <a:lnTo>
                  <a:pt x="428" y="1160"/>
                </a:lnTo>
                <a:moveTo>
                  <a:pt x="908" y="584"/>
                </a:moveTo>
                <a:lnTo>
                  <a:pt x="908" y="1160"/>
                </a:lnTo>
                <a:moveTo>
                  <a:pt x="1239" y="620"/>
                </a:moveTo>
                <a:lnTo>
                  <a:pt x="1237" y="560"/>
                </a:lnTo>
                <a:lnTo>
                  <a:pt x="1227" y="500"/>
                </a:lnTo>
                <a:lnTo>
                  <a:pt x="1213" y="440"/>
                </a:lnTo>
                <a:lnTo>
                  <a:pt x="1191" y="382"/>
                </a:lnTo>
                <a:lnTo>
                  <a:pt x="1167" y="327"/>
                </a:lnTo>
                <a:lnTo>
                  <a:pt x="1136" y="277"/>
                </a:lnTo>
                <a:lnTo>
                  <a:pt x="1097" y="226"/>
                </a:lnTo>
                <a:lnTo>
                  <a:pt x="1057" y="183"/>
                </a:lnTo>
                <a:lnTo>
                  <a:pt x="1013" y="142"/>
                </a:lnTo>
                <a:lnTo>
                  <a:pt x="963" y="104"/>
                </a:lnTo>
                <a:lnTo>
                  <a:pt x="913" y="73"/>
                </a:lnTo>
                <a:lnTo>
                  <a:pt x="857" y="49"/>
                </a:lnTo>
                <a:lnTo>
                  <a:pt x="800" y="27"/>
                </a:lnTo>
                <a:lnTo>
                  <a:pt x="740" y="13"/>
                </a:lnTo>
                <a:lnTo>
                  <a:pt x="680" y="3"/>
                </a:lnTo>
                <a:lnTo>
                  <a:pt x="620" y="1"/>
                </a:lnTo>
                <a:lnTo>
                  <a:pt x="560" y="3"/>
                </a:lnTo>
                <a:lnTo>
                  <a:pt x="500" y="13"/>
                </a:lnTo>
                <a:lnTo>
                  <a:pt x="440" y="27"/>
                </a:lnTo>
                <a:lnTo>
                  <a:pt x="382" y="49"/>
                </a:lnTo>
                <a:lnTo>
                  <a:pt x="327" y="73"/>
                </a:lnTo>
                <a:lnTo>
                  <a:pt x="277" y="104"/>
                </a:lnTo>
                <a:lnTo>
                  <a:pt x="226" y="142"/>
                </a:lnTo>
                <a:lnTo>
                  <a:pt x="183" y="183"/>
                </a:lnTo>
                <a:lnTo>
                  <a:pt x="142" y="226"/>
                </a:lnTo>
                <a:lnTo>
                  <a:pt x="104" y="277"/>
                </a:lnTo>
                <a:lnTo>
                  <a:pt x="73" y="327"/>
                </a:lnTo>
                <a:lnTo>
                  <a:pt x="49" y="382"/>
                </a:lnTo>
                <a:lnTo>
                  <a:pt x="27" y="440"/>
                </a:lnTo>
                <a:lnTo>
                  <a:pt x="13" y="500"/>
                </a:lnTo>
                <a:lnTo>
                  <a:pt x="3" y="560"/>
                </a:lnTo>
                <a:lnTo>
                  <a:pt x="1" y="620"/>
                </a:lnTo>
                <a:lnTo>
                  <a:pt x="3" y="680"/>
                </a:lnTo>
                <a:lnTo>
                  <a:pt x="13" y="740"/>
                </a:lnTo>
                <a:lnTo>
                  <a:pt x="27" y="800"/>
                </a:lnTo>
                <a:lnTo>
                  <a:pt x="49" y="857"/>
                </a:lnTo>
                <a:lnTo>
                  <a:pt x="73" y="913"/>
                </a:lnTo>
                <a:lnTo>
                  <a:pt x="104" y="963"/>
                </a:lnTo>
                <a:lnTo>
                  <a:pt x="142" y="1013"/>
                </a:lnTo>
                <a:lnTo>
                  <a:pt x="183" y="1057"/>
                </a:lnTo>
                <a:lnTo>
                  <a:pt x="226" y="1097"/>
                </a:lnTo>
                <a:lnTo>
                  <a:pt x="277" y="1136"/>
                </a:lnTo>
                <a:lnTo>
                  <a:pt x="327" y="1167"/>
                </a:lnTo>
                <a:lnTo>
                  <a:pt x="382" y="1191"/>
                </a:lnTo>
                <a:lnTo>
                  <a:pt x="440" y="1213"/>
                </a:lnTo>
                <a:lnTo>
                  <a:pt x="500" y="1227"/>
                </a:lnTo>
                <a:lnTo>
                  <a:pt x="560" y="1237"/>
                </a:lnTo>
                <a:lnTo>
                  <a:pt x="620" y="1239"/>
                </a:lnTo>
                <a:lnTo>
                  <a:pt x="680" y="1237"/>
                </a:lnTo>
                <a:lnTo>
                  <a:pt x="740" y="1227"/>
                </a:lnTo>
                <a:lnTo>
                  <a:pt x="800" y="1213"/>
                </a:lnTo>
                <a:lnTo>
                  <a:pt x="857" y="1191"/>
                </a:lnTo>
                <a:lnTo>
                  <a:pt x="913" y="1167"/>
                </a:lnTo>
                <a:lnTo>
                  <a:pt x="963" y="1136"/>
                </a:lnTo>
                <a:lnTo>
                  <a:pt x="1013" y="1097"/>
                </a:lnTo>
                <a:lnTo>
                  <a:pt x="1057" y="1057"/>
                </a:lnTo>
                <a:lnTo>
                  <a:pt x="1097" y="1013"/>
                </a:lnTo>
                <a:lnTo>
                  <a:pt x="1136" y="963"/>
                </a:lnTo>
                <a:lnTo>
                  <a:pt x="1167" y="913"/>
                </a:lnTo>
                <a:lnTo>
                  <a:pt x="1191" y="857"/>
                </a:lnTo>
                <a:lnTo>
                  <a:pt x="1213" y="800"/>
                </a:lnTo>
                <a:lnTo>
                  <a:pt x="1227" y="740"/>
                </a:lnTo>
                <a:lnTo>
                  <a:pt x="1237" y="680"/>
                </a:lnTo>
                <a:lnTo>
                  <a:pt x="1239" y="620"/>
                </a:lnTo>
                <a:close/>
                <a:moveTo>
                  <a:pt x="620" y="5"/>
                </a:moveTo>
                <a:lnTo>
                  <a:pt x="1234" y="584"/>
                </a:lnTo>
                <a:lnTo>
                  <a:pt x="812" y="58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24" name="path 12824"/>
          <p:cNvSpPr/>
          <p:nvPr/>
        </p:nvSpPr>
        <p:spPr>
          <a:xfrm>
            <a:off x="13899641" y="9735566"/>
            <a:ext cx="297180" cy="283463"/>
          </a:xfrm>
          <a:custGeom>
            <a:avLst/>
            <a:gdLst/>
            <a:ahLst/>
            <a:cxnLst/>
            <a:rect l="0" t="0" r="0" b="0"/>
            <a:pathLst>
              <a:path w="468" h="446">
                <a:moveTo>
                  <a:pt x="54" y="411"/>
                </a:moveTo>
                <a:lnTo>
                  <a:pt x="51" y="411"/>
                </a:lnTo>
                <a:lnTo>
                  <a:pt x="51" y="413"/>
                </a:lnTo>
                <a:lnTo>
                  <a:pt x="49" y="418"/>
                </a:lnTo>
                <a:lnTo>
                  <a:pt x="49" y="423"/>
                </a:lnTo>
                <a:lnTo>
                  <a:pt x="46" y="425"/>
                </a:lnTo>
                <a:lnTo>
                  <a:pt x="46" y="428"/>
                </a:lnTo>
                <a:lnTo>
                  <a:pt x="44" y="428"/>
                </a:lnTo>
                <a:lnTo>
                  <a:pt x="44" y="430"/>
                </a:lnTo>
                <a:lnTo>
                  <a:pt x="42" y="433"/>
                </a:lnTo>
                <a:lnTo>
                  <a:pt x="6" y="433"/>
                </a:lnTo>
                <a:lnTo>
                  <a:pt x="1" y="435"/>
                </a:lnTo>
                <a:lnTo>
                  <a:pt x="1" y="445"/>
                </a:lnTo>
                <a:lnTo>
                  <a:pt x="51" y="445"/>
                </a:lnTo>
                <a:lnTo>
                  <a:pt x="54" y="411"/>
                </a:lnTo>
                <a:lnTo>
                  <a:pt x="54" y="411"/>
                </a:lnTo>
                <a:close/>
              </a:path>
              <a:path w="468" h="446">
                <a:moveTo>
                  <a:pt x="15" y="322"/>
                </a:moveTo>
                <a:lnTo>
                  <a:pt x="13" y="325"/>
                </a:lnTo>
                <a:lnTo>
                  <a:pt x="10" y="325"/>
                </a:lnTo>
                <a:lnTo>
                  <a:pt x="8" y="327"/>
                </a:lnTo>
                <a:lnTo>
                  <a:pt x="6" y="329"/>
                </a:lnTo>
                <a:lnTo>
                  <a:pt x="6" y="332"/>
                </a:lnTo>
                <a:lnTo>
                  <a:pt x="3" y="334"/>
                </a:lnTo>
                <a:lnTo>
                  <a:pt x="3" y="337"/>
                </a:lnTo>
                <a:lnTo>
                  <a:pt x="1" y="341"/>
                </a:lnTo>
                <a:lnTo>
                  <a:pt x="1" y="351"/>
                </a:lnTo>
                <a:lnTo>
                  <a:pt x="3" y="353"/>
                </a:lnTo>
                <a:lnTo>
                  <a:pt x="3" y="358"/>
                </a:lnTo>
                <a:lnTo>
                  <a:pt x="6" y="358"/>
                </a:lnTo>
                <a:lnTo>
                  <a:pt x="8" y="361"/>
                </a:lnTo>
                <a:lnTo>
                  <a:pt x="10" y="358"/>
                </a:lnTo>
                <a:lnTo>
                  <a:pt x="13" y="358"/>
                </a:lnTo>
                <a:lnTo>
                  <a:pt x="13" y="356"/>
                </a:lnTo>
                <a:lnTo>
                  <a:pt x="13" y="346"/>
                </a:lnTo>
                <a:lnTo>
                  <a:pt x="10" y="344"/>
                </a:lnTo>
                <a:lnTo>
                  <a:pt x="10" y="339"/>
                </a:lnTo>
                <a:lnTo>
                  <a:pt x="10" y="339"/>
                </a:lnTo>
                <a:lnTo>
                  <a:pt x="10" y="332"/>
                </a:lnTo>
                <a:lnTo>
                  <a:pt x="13" y="329"/>
                </a:lnTo>
                <a:lnTo>
                  <a:pt x="15" y="327"/>
                </a:lnTo>
                <a:lnTo>
                  <a:pt x="18" y="325"/>
                </a:lnTo>
                <a:lnTo>
                  <a:pt x="20" y="325"/>
                </a:lnTo>
                <a:lnTo>
                  <a:pt x="22" y="322"/>
                </a:lnTo>
                <a:lnTo>
                  <a:pt x="25" y="322"/>
                </a:lnTo>
                <a:lnTo>
                  <a:pt x="15" y="322"/>
                </a:lnTo>
                <a:lnTo>
                  <a:pt x="15" y="322"/>
                </a:lnTo>
                <a:close/>
              </a:path>
              <a:path w="468" h="446">
                <a:moveTo>
                  <a:pt x="27" y="317"/>
                </a:moveTo>
                <a:lnTo>
                  <a:pt x="22" y="317"/>
                </a:lnTo>
                <a:lnTo>
                  <a:pt x="20" y="320"/>
                </a:lnTo>
                <a:lnTo>
                  <a:pt x="18" y="320"/>
                </a:lnTo>
                <a:lnTo>
                  <a:pt x="15" y="322"/>
                </a:lnTo>
                <a:lnTo>
                  <a:pt x="30" y="322"/>
                </a:lnTo>
                <a:lnTo>
                  <a:pt x="32" y="325"/>
                </a:lnTo>
                <a:lnTo>
                  <a:pt x="34" y="325"/>
                </a:lnTo>
                <a:lnTo>
                  <a:pt x="37" y="327"/>
                </a:lnTo>
                <a:lnTo>
                  <a:pt x="39" y="329"/>
                </a:lnTo>
                <a:lnTo>
                  <a:pt x="39" y="332"/>
                </a:lnTo>
                <a:lnTo>
                  <a:pt x="42" y="334"/>
                </a:lnTo>
                <a:lnTo>
                  <a:pt x="42" y="337"/>
                </a:lnTo>
                <a:lnTo>
                  <a:pt x="44" y="341"/>
                </a:lnTo>
                <a:lnTo>
                  <a:pt x="44" y="356"/>
                </a:lnTo>
                <a:lnTo>
                  <a:pt x="42" y="358"/>
                </a:lnTo>
                <a:lnTo>
                  <a:pt x="42" y="363"/>
                </a:lnTo>
                <a:lnTo>
                  <a:pt x="39" y="365"/>
                </a:lnTo>
                <a:lnTo>
                  <a:pt x="39" y="370"/>
                </a:lnTo>
                <a:lnTo>
                  <a:pt x="37" y="373"/>
                </a:lnTo>
                <a:lnTo>
                  <a:pt x="37" y="375"/>
                </a:lnTo>
                <a:lnTo>
                  <a:pt x="34" y="377"/>
                </a:lnTo>
                <a:lnTo>
                  <a:pt x="34" y="382"/>
                </a:lnTo>
                <a:lnTo>
                  <a:pt x="32" y="385"/>
                </a:lnTo>
                <a:lnTo>
                  <a:pt x="30" y="387"/>
                </a:lnTo>
                <a:lnTo>
                  <a:pt x="27" y="389"/>
                </a:lnTo>
                <a:lnTo>
                  <a:pt x="25" y="394"/>
                </a:lnTo>
                <a:lnTo>
                  <a:pt x="25" y="397"/>
                </a:lnTo>
                <a:lnTo>
                  <a:pt x="22" y="399"/>
                </a:lnTo>
                <a:lnTo>
                  <a:pt x="20" y="401"/>
                </a:lnTo>
                <a:lnTo>
                  <a:pt x="18" y="404"/>
                </a:lnTo>
                <a:lnTo>
                  <a:pt x="15" y="406"/>
                </a:lnTo>
                <a:lnTo>
                  <a:pt x="13" y="409"/>
                </a:lnTo>
                <a:lnTo>
                  <a:pt x="13" y="413"/>
                </a:lnTo>
                <a:lnTo>
                  <a:pt x="10" y="416"/>
                </a:lnTo>
                <a:lnTo>
                  <a:pt x="8" y="418"/>
                </a:lnTo>
                <a:lnTo>
                  <a:pt x="6" y="423"/>
                </a:lnTo>
                <a:lnTo>
                  <a:pt x="3" y="425"/>
                </a:lnTo>
                <a:lnTo>
                  <a:pt x="3" y="428"/>
                </a:lnTo>
                <a:lnTo>
                  <a:pt x="1" y="433"/>
                </a:lnTo>
                <a:lnTo>
                  <a:pt x="1" y="435"/>
                </a:lnTo>
                <a:lnTo>
                  <a:pt x="6" y="433"/>
                </a:lnTo>
                <a:lnTo>
                  <a:pt x="6" y="430"/>
                </a:lnTo>
                <a:lnTo>
                  <a:pt x="8" y="428"/>
                </a:lnTo>
                <a:lnTo>
                  <a:pt x="8" y="425"/>
                </a:lnTo>
                <a:lnTo>
                  <a:pt x="10" y="423"/>
                </a:lnTo>
                <a:lnTo>
                  <a:pt x="13" y="418"/>
                </a:lnTo>
                <a:lnTo>
                  <a:pt x="15" y="416"/>
                </a:lnTo>
                <a:lnTo>
                  <a:pt x="18" y="413"/>
                </a:lnTo>
                <a:lnTo>
                  <a:pt x="20" y="411"/>
                </a:lnTo>
                <a:lnTo>
                  <a:pt x="20" y="409"/>
                </a:lnTo>
                <a:lnTo>
                  <a:pt x="22" y="406"/>
                </a:lnTo>
                <a:lnTo>
                  <a:pt x="25" y="404"/>
                </a:lnTo>
                <a:lnTo>
                  <a:pt x="27" y="401"/>
                </a:lnTo>
                <a:lnTo>
                  <a:pt x="30" y="397"/>
                </a:lnTo>
                <a:lnTo>
                  <a:pt x="30" y="394"/>
                </a:lnTo>
                <a:lnTo>
                  <a:pt x="32" y="392"/>
                </a:lnTo>
                <a:lnTo>
                  <a:pt x="34" y="389"/>
                </a:lnTo>
                <a:lnTo>
                  <a:pt x="37" y="385"/>
                </a:lnTo>
                <a:lnTo>
                  <a:pt x="39" y="382"/>
                </a:lnTo>
                <a:lnTo>
                  <a:pt x="42" y="380"/>
                </a:lnTo>
                <a:lnTo>
                  <a:pt x="44" y="377"/>
                </a:lnTo>
                <a:lnTo>
                  <a:pt x="46" y="375"/>
                </a:lnTo>
                <a:lnTo>
                  <a:pt x="46" y="373"/>
                </a:lnTo>
                <a:lnTo>
                  <a:pt x="49" y="368"/>
                </a:lnTo>
                <a:lnTo>
                  <a:pt x="49" y="365"/>
                </a:lnTo>
                <a:lnTo>
                  <a:pt x="51" y="363"/>
                </a:lnTo>
                <a:lnTo>
                  <a:pt x="51" y="356"/>
                </a:lnTo>
                <a:lnTo>
                  <a:pt x="54" y="351"/>
                </a:lnTo>
                <a:lnTo>
                  <a:pt x="54" y="346"/>
                </a:lnTo>
                <a:lnTo>
                  <a:pt x="51" y="341"/>
                </a:lnTo>
                <a:lnTo>
                  <a:pt x="51" y="334"/>
                </a:lnTo>
                <a:lnTo>
                  <a:pt x="49" y="332"/>
                </a:lnTo>
                <a:lnTo>
                  <a:pt x="49" y="329"/>
                </a:lnTo>
                <a:lnTo>
                  <a:pt x="46" y="327"/>
                </a:lnTo>
                <a:lnTo>
                  <a:pt x="46" y="325"/>
                </a:lnTo>
                <a:lnTo>
                  <a:pt x="44" y="322"/>
                </a:lnTo>
                <a:lnTo>
                  <a:pt x="42" y="322"/>
                </a:lnTo>
                <a:lnTo>
                  <a:pt x="39" y="320"/>
                </a:lnTo>
                <a:lnTo>
                  <a:pt x="37" y="320"/>
                </a:lnTo>
                <a:lnTo>
                  <a:pt x="34" y="317"/>
                </a:lnTo>
                <a:lnTo>
                  <a:pt x="27" y="317"/>
                </a:lnTo>
                <a:lnTo>
                  <a:pt x="27" y="317"/>
                </a:lnTo>
                <a:close/>
              </a:path>
              <a:path w="468" h="446">
                <a:moveTo>
                  <a:pt x="109" y="322"/>
                </a:moveTo>
                <a:lnTo>
                  <a:pt x="97" y="325"/>
                </a:lnTo>
                <a:lnTo>
                  <a:pt x="102" y="325"/>
                </a:lnTo>
                <a:lnTo>
                  <a:pt x="104" y="327"/>
                </a:lnTo>
                <a:lnTo>
                  <a:pt x="106" y="329"/>
                </a:lnTo>
                <a:lnTo>
                  <a:pt x="109" y="332"/>
                </a:lnTo>
                <a:lnTo>
                  <a:pt x="109" y="334"/>
                </a:lnTo>
                <a:lnTo>
                  <a:pt x="111" y="339"/>
                </a:lnTo>
                <a:lnTo>
                  <a:pt x="111" y="346"/>
                </a:lnTo>
                <a:lnTo>
                  <a:pt x="114" y="349"/>
                </a:lnTo>
                <a:lnTo>
                  <a:pt x="114" y="377"/>
                </a:lnTo>
                <a:lnTo>
                  <a:pt x="116" y="380"/>
                </a:lnTo>
                <a:lnTo>
                  <a:pt x="114" y="385"/>
                </a:lnTo>
                <a:lnTo>
                  <a:pt x="114" y="397"/>
                </a:lnTo>
                <a:lnTo>
                  <a:pt x="114" y="401"/>
                </a:lnTo>
                <a:lnTo>
                  <a:pt x="114" y="411"/>
                </a:lnTo>
                <a:lnTo>
                  <a:pt x="111" y="416"/>
                </a:lnTo>
                <a:lnTo>
                  <a:pt x="111" y="423"/>
                </a:lnTo>
                <a:lnTo>
                  <a:pt x="109" y="428"/>
                </a:lnTo>
                <a:lnTo>
                  <a:pt x="106" y="430"/>
                </a:lnTo>
                <a:lnTo>
                  <a:pt x="106" y="435"/>
                </a:lnTo>
                <a:lnTo>
                  <a:pt x="104" y="437"/>
                </a:lnTo>
                <a:lnTo>
                  <a:pt x="102" y="437"/>
                </a:lnTo>
                <a:lnTo>
                  <a:pt x="99" y="440"/>
                </a:lnTo>
                <a:lnTo>
                  <a:pt x="97" y="440"/>
                </a:lnTo>
                <a:lnTo>
                  <a:pt x="109" y="440"/>
                </a:lnTo>
                <a:lnTo>
                  <a:pt x="111" y="437"/>
                </a:lnTo>
                <a:lnTo>
                  <a:pt x="114" y="435"/>
                </a:lnTo>
                <a:lnTo>
                  <a:pt x="116" y="430"/>
                </a:lnTo>
                <a:lnTo>
                  <a:pt x="118" y="428"/>
                </a:lnTo>
                <a:lnTo>
                  <a:pt x="118" y="425"/>
                </a:lnTo>
                <a:lnTo>
                  <a:pt x="121" y="421"/>
                </a:lnTo>
                <a:lnTo>
                  <a:pt x="121" y="416"/>
                </a:lnTo>
                <a:lnTo>
                  <a:pt x="123" y="413"/>
                </a:lnTo>
                <a:lnTo>
                  <a:pt x="123" y="401"/>
                </a:lnTo>
                <a:lnTo>
                  <a:pt x="126" y="399"/>
                </a:lnTo>
                <a:lnTo>
                  <a:pt x="126" y="363"/>
                </a:lnTo>
                <a:lnTo>
                  <a:pt x="123" y="361"/>
                </a:lnTo>
                <a:lnTo>
                  <a:pt x="123" y="349"/>
                </a:lnTo>
                <a:lnTo>
                  <a:pt x="121" y="346"/>
                </a:lnTo>
                <a:lnTo>
                  <a:pt x="121" y="339"/>
                </a:lnTo>
                <a:lnTo>
                  <a:pt x="118" y="337"/>
                </a:lnTo>
                <a:lnTo>
                  <a:pt x="118" y="334"/>
                </a:lnTo>
                <a:lnTo>
                  <a:pt x="116" y="334"/>
                </a:lnTo>
                <a:lnTo>
                  <a:pt x="116" y="329"/>
                </a:lnTo>
                <a:lnTo>
                  <a:pt x="114" y="327"/>
                </a:lnTo>
                <a:lnTo>
                  <a:pt x="111" y="325"/>
                </a:lnTo>
                <a:lnTo>
                  <a:pt x="109" y="322"/>
                </a:lnTo>
                <a:lnTo>
                  <a:pt x="109" y="322"/>
                </a:lnTo>
                <a:close/>
              </a:path>
              <a:path w="468" h="446">
                <a:moveTo>
                  <a:pt x="97" y="317"/>
                </a:moveTo>
                <a:lnTo>
                  <a:pt x="94" y="317"/>
                </a:lnTo>
                <a:lnTo>
                  <a:pt x="92" y="320"/>
                </a:lnTo>
                <a:lnTo>
                  <a:pt x="90" y="320"/>
                </a:lnTo>
                <a:lnTo>
                  <a:pt x="87" y="322"/>
                </a:lnTo>
                <a:lnTo>
                  <a:pt x="85" y="325"/>
                </a:lnTo>
                <a:lnTo>
                  <a:pt x="82" y="325"/>
                </a:lnTo>
                <a:lnTo>
                  <a:pt x="80" y="329"/>
                </a:lnTo>
                <a:lnTo>
                  <a:pt x="80" y="332"/>
                </a:lnTo>
                <a:lnTo>
                  <a:pt x="78" y="334"/>
                </a:lnTo>
                <a:lnTo>
                  <a:pt x="75" y="337"/>
                </a:lnTo>
                <a:lnTo>
                  <a:pt x="75" y="341"/>
                </a:lnTo>
                <a:lnTo>
                  <a:pt x="73" y="344"/>
                </a:lnTo>
                <a:lnTo>
                  <a:pt x="73" y="351"/>
                </a:lnTo>
                <a:lnTo>
                  <a:pt x="70" y="353"/>
                </a:lnTo>
                <a:lnTo>
                  <a:pt x="70" y="368"/>
                </a:lnTo>
                <a:lnTo>
                  <a:pt x="68" y="373"/>
                </a:lnTo>
                <a:lnTo>
                  <a:pt x="68" y="387"/>
                </a:lnTo>
                <a:lnTo>
                  <a:pt x="70" y="392"/>
                </a:lnTo>
                <a:lnTo>
                  <a:pt x="70" y="411"/>
                </a:lnTo>
                <a:lnTo>
                  <a:pt x="73" y="413"/>
                </a:lnTo>
                <a:lnTo>
                  <a:pt x="73" y="421"/>
                </a:lnTo>
                <a:lnTo>
                  <a:pt x="75" y="423"/>
                </a:lnTo>
                <a:lnTo>
                  <a:pt x="75" y="425"/>
                </a:lnTo>
                <a:lnTo>
                  <a:pt x="78" y="428"/>
                </a:lnTo>
                <a:lnTo>
                  <a:pt x="78" y="430"/>
                </a:lnTo>
                <a:lnTo>
                  <a:pt x="80" y="433"/>
                </a:lnTo>
                <a:lnTo>
                  <a:pt x="82" y="435"/>
                </a:lnTo>
                <a:lnTo>
                  <a:pt x="82" y="437"/>
                </a:lnTo>
                <a:lnTo>
                  <a:pt x="85" y="440"/>
                </a:lnTo>
                <a:lnTo>
                  <a:pt x="87" y="442"/>
                </a:lnTo>
                <a:lnTo>
                  <a:pt x="90" y="442"/>
                </a:lnTo>
                <a:lnTo>
                  <a:pt x="92" y="445"/>
                </a:lnTo>
                <a:lnTo>
                  <a:pt x="104" y="445"/>
                </a:lnTo>
                <a:lnTo>
                  <a:pt x="106" y="442"/>
                </a:lnTo>
                <a:lnTo>
                  <a:pt x="109" y="442"/>
                </a:lnTo>
                <a:lnTo>
                  <a:pt x="109" y="440"/>
                </a:lnTo>
                <a:lnTo>
                  <a:pt x="94" y="440"/>
                </a:lnTo>
                <a:lnTo>
                  <a:pt x="94" y="437"/>
                </a:lnTo>
                <a:lnTo>
                  <a:pt x="92" y="437"/>
                </a:lnTo>
                <a:lnTo>
                  <a:pt x="90" y="435"/>
                </a:lnTo>
                <a:lnTo>
                  <a:pt x="87" y="433"/>
                </a:lnTo>
                <a:lnTo>
                  <a:pt x="87" y="428"/>
                </a:lnTo>
                <a:lnTo>
                  <a:pt x="85" y="423"/>
                </a:lnTo>
                <a:lnTo>
                  <a:pt x="85" y="421"/>
                </a:lnTo>
                <a:lnTo>
                  <a:pt x="82" y="418"/>
                </a:lnTo>
                <a:lnTo>
                  <a:pt x="82" y="409"/>
                </a:lnTo>
                <a:lnTo>
                  <a:pt x="80" y="406"/>
                </a:lnTo>
                <a:lnTo>
                  <a:pt x="80" y="353"/>
                </a:lnTo>
                <a:lnTo>
                  <a:pt x="82" y="351"/>
                </a:lnTo>
                <a:lnTo>
                  <a:pt x="82" y="344"/>
                </a:lnTo>
                <a:lnTo>
                  <a:pt x="85" y="341"/>
                </a:lnTo>
                <a:lnTo>
                  <a:pt x="85" y="339"/>
                </a:lnTo>
                <a:lnTo>
                  <a:pt x="87" y="334"/>
                </a:lnTo>
                <a:lnTo>
                  <a:pt x="87" y="332"/>
                </a:lnTo>
                <a:lnTo>
                  <a:pt x="90" y="329"/>
                </a:lnTo>
                <a:lnTo>
                  <a:pt x="92" y="327"/>
                </a:lnTo>
                <a:lnTo>
                  <a:pt x="92" y="325"/>
                </a:lnTo>
                <a:lnTo>
                  <a:pt x="94" y="325"/>
                </a:lnTo>
                <a:lnTo>
                  <a:pt x="97" y="325"/>
                </a:lnTo>
                <a:lnTo>
                  <a:pt x="109" y="322"/>
                </a:lnTo>
                <a:lnTo>
                  <a:pt x="106" y="320"/>
                </a:lnTo>
                <a:lnTo>
                  <a:pt x="104" y="320"/>
                </a:lnTo>
                <a:lnTo>
                  <a:pt x="102" y="317"/>
                </a:lnTo>
                <a:lnTo>
                  <a:pt x="97" y="317"/>
                </a:lnTo>
                <a:lnTo>
                  <a:pt x="97" y="317"/>
                </a:lnTo>
                <a:close/>
              </a:path>
              <a:path w="468" h="446">
                <a:moveTo>
                  <a:pt x="193" y="411"/>
                </a:moveTo>
                <a:lnTo>
                  <a:pt x="190" y="411"/>
                </a:lnTo>
                <a:lnTo>
                  <a:pt x="190" y="413"/>
                </a:lnTo>
                <a:lnTo>
                  <a:pt x="188" y="418"/>
                </a:lnTo>
                <a:lnTo>
                  <a:pt x="188" y="425"/>
                </a:lnTo>
                <a:lnTo>
                  <a:pt x="186" y="428"/>
                </a:lnTo>
                <a:lnTo>
                  <a:pt x="183" y="430"/>
                </a:lnTo>
                <a:lnTo>
                  <a:pt x="181" y="433"/>
                </a:lnTo>
                <a:lnTo>
                  <a:pt x="145" y="433"/>
                </a:lnTo>
                <a:lnTo>
                  <a:pt x="140" y="435"/>
                </a:lnTo>
                <a:lnTo>
                  <a:pt x="140" y="445"/>
                </a:lnTo>
                <a:lnTo>
                  <a:pt x="190" y="445"/>
                </a:lnTo>
                <a:lnTo>
                  <a:pt x="193" y="411"/>
                </a:lnTo>
                <a:lnTo>
                  <a:pt x="193" y="411"/>
                </a:lnTo>
                <a:close/>
              </a:path>
              <a:path w="468" h="446">
                <a:moveTo>
                  <a:pt x="154" y="322"/>
                </a:moveTo>
                <a:lnTo>
                  <a:pt x="152" y="325"/>
                </a:lnTo>
                <a:lnTo>
                  <a:pt x="150" y="325"/>
                </a:lnTo>
                <a:lnTo>
                  <a:pt x="147" y="327"/>
                </a:lnTo>
                <a:lnTo>
                  <a:pt x="147" y="329"/>
                </a:lnTo>
                <a:lnTo>
                  <a:pt x="145" y="332"/>
                </a:lnTo>
                <a:lnTo>
                  <a:pt x="142" y="334"/>
                </a:lnTo>
                <a:lnTo>
                  <a:pt x="142" y="341"/>
                </a:lnTo>
                <a:lnTo>
                  <a:pt x="140" y="344"/>
                </a:lnTo>
                <a:lnTo>
                  <a:pt x="140" y="351"/>
                </a:lnTo>
                <a:lnTo>
                  <a:pt x="142" y="353"/>
                </a:lnTo>
                <a:lnTo>
                  <a:pt x="142" y="358"/>
                </a:lnTo>
                <a:lnTo>
                  <a:pt x="145" y="358"/>
                </a:lnTo>
                <a:lnTo>
                  <a:pt x="147" y="361"/>
                </a:lnTo>
                <a:lnTo>
                  <a:pt x="150" y="358"/>
                </a:lnTo>
                <a:lnTo>
                  <a:pt x="152" y="358"/>
                </a:lnTo>
                <a:lnTo>
                  <a:pt x="152" y="356"/>
                </a:lnTo>
                <a:lnTo>
                  <a:pt x="154" y="353"/>
                </a:lnTo>
                <a:lnTo>
                  <a:pt x="154" y="351"/>
                </a:lnTo>
                <a:lnTo>
                  <a:pt x="152" y="346"/>
                </a:lnTo>
                <a:lnTo>
                  <a:pt x="150" y="344"/>
                </a:lnTo>
                <a:lnTo>
                  <a:pt x="150" y="339"/>
                </a:lnTo>
                <a:lnTo>
                  <a:pt x="150" y="339"/>
                </a:lnTo>
                <a:lnTo>
                  <a:pt x="150" y="337"/>
                </a:lnTo>
                <a:lnTo>
                  <a:pt x="152" y="332"/>
                </a:lnTo>
                <a:lnTo>
                  <a:pt x="152" y="329"/>
                </a:lnTo>
                <a:lnTo>
                  <a:pt x="154" y="327"/>
                </a:lnTo>
                <a:lnTo>
                  <a:pt x="157" y="325"/>
                </a:lnTo>
                <a:lnTo>
                  <a:pt x="159" y="325"/>
                </a:lnTo>
                <a:lnTo>
                  <a:pt x="162" y="322"/>
                </a:lnTo>
                <a:lnTo>
                  <a:pt x="166" y="322"/>
                </a:lnTo>
                <a:lnTo>
                  <a:pt x="154" y="322"/>
                </a:lnTo>
                <a:lnTo>
                  <a:pt x="154" y="322"/>
                </a:lnTo>
                <a:close/>
              </a:path>
              <a:path w="468" h="446">
                <a:moveTo>
                  <a:pt x="166" y="317"/>
                </a:moveTo>
                <a:lnTo>
                  <a:pt x="162" y="317"/>
                </a:lnTo>
                <a:lnTo>
                  <a:pt x="159" y="320"/>
                </a:lnTo>
                <a:lnTo>
                  <a:pt x="157" y="320"/>
                </a:lnTo>
                <a:lnTo>
                  <a:pt x="154" y="322"/>
                </a:lnTo>
                <a:lnTo>
                  <a:pt x="169" y="322"/>
                </a:lnTo>
                <a:lnTo>
                  <a:pt x="171" y="325"/>
                </a:lnTo>
                <a:lnTo>
                  <a:pt x="174" y="325"/>
                </a:lnTo>
                <a:lnTo>
                  <a:pt x="176" y="327"/>
                </a:lnTo>
                <a:lnTo>
                  <a:pt x="178" y="329"/>
                </a:lnTo>
                <a:lnTo>
                  <a:pt x="181" y="332"/>
                </a:lnTo>
                <a:lnTo>
                  <a:pt x="181" y="337"/>
                </a:lnTo>
                <a:lnTo>
                  <a:pt x="183" y="341"/>
                </a:lnTo>
                <a:lnTo>
                  <a:pt x="183" y="356"/>
                </a:lnTo>
                <a:lnTo>
                  <a:pt x="181" y="358"/>
                </a:lnTo>
                <a:lnTo>
                  <a:pt x="181" y="365"/>
                </a:lnTo>
                <a:lnTo>
                  <a:pt x="178" y="370"/>
                </a:lnTo>
                <a:lnTo>
                  <a:pt x="178" y="373"/>
                </a:lnTo>
                <a:lnTo>
                  <a:pt x="176" y="375"/>
                </a:lnTo>
                <a:lnTo>
                  <a:pt x="174" y="377"/>
                </a:lnTo>
                <a:lnTo>
                  <a:pt x="174" y="382"/>
                </a:lnTo>
                <a:lnTo>
                  <a:pt x="171" y="385"/>
                </a:lnTo>
                <a:lnTo>
                  <a:pt x="169" y="387"/>
                </a:lnTo>
                <a:lnTo>
                  <a:pt x="166" y="389"/>
                </a:lnTo>
                <a:lnTo>
                  <a:pt x="164" y="394"/>
                </a:lnTo>
                <a:lnTo>
                  <a:pt x="164" y="397"/>
                </a:lnTo>
                <a:lnTo>
                  <a:pt x="162" y="399"/>
                </a:lnTo>
                <a:lnTo>
                  <a:pt x="159" y="401"/>
                </a:lnTo>
                <a:lnTo>
                  <a:pt x="157" y="404"/>
                </a:lnTo>
                <a:lnTo>
                  <a:pt x="154" y="406"/>
                </a:lnTo>
                <a:lnTo>
                  <a:pt x="154" y="409"/>
                </a:lnTo>
                <a:lnTo>
                  <a:pt x="152" y="413"/>
                </a:lnTo>
                <a:lnTo>
                  <a:pt x="150" y="416"/>
                </a:lnTo>
                <a:lnTo>
                  <a:pt x="150" y="418"/>
                </a:lnTo>
                <a:lnTo>
                  <a:pt x="147" y="418"/>
                </a:lnTo>
                <a:lnTo>
                  <a:pt x="145" y="423"/>
                </a:lnTo>
                <a:lnTo>
                  <a:pt x="142" y="425"/>
                </a:lnTo>
                <a:lnTo>
                  <a:pt x="142" y="428"/>
                </a:lnTo>
                <a:lnTo>
                  <a:pt x="140" y="433"/>
                </a:lnTo>
                <a:lnTo>
                  <a:pt x="140" y="435"/>
                </a:lnTo>
                <a:lnTo>
                  <a:pt x="145" y="433"/>
                </a:lnTo>
                <a:lnTo>
                  <a:pt x="147" y="430"/>
                </a:lnTo>
                <a:lnTo>
                  <a:pt x="147" y="428"/>
                </a:lnTo>
                <a:lnTo>
                  <a:pt x="150" y="425"/>
                </a:lnTo>
                <a:lnTo>
                  <a:pt x="150" y="423"/>
                </a:lnTo>
                <a:lnTo>
                  <a:pt x="152" y="418"/>
                </a:lnTo>
                <a:lnTo>
                  <a:pt x="157" y="416"/>
                </a:lnTo>
                <a:lnTo>
                  <a:pt x="157" y="413"/>
                </a:lnTo>
                <a:lnTo>
                  <a:pt x="159" y="411"/>
                </a:lnTo>
                <a:lnTo>
                  <a:pt x="162" y="409"/>
                </a:lnTo>
                <a:lnTo>
                  <a:pt x="162" y="406"/>
                </a:lnTo>
                <a:lnTo>
                  <a:pt x="164" y="404"/>
                </a:lnTo>
                <a:lnTo>
                  <a:pt x="166" y="401"/>
                </a:lnTo>
                <a:lnTo>
                  <a:pt x="169" y="397"/>
                </a:lnTo>
                <a:lnTo>
                  <a:pt x="171" y="394"/>
                </a:lnTo>
                <a:lnTo>
                  <a:pt x="174" y="392"/>
                </a:lnTo>
                <a:lnTo>
                  <a:pt x="174" y="389"/>
                </a:lnTo>
                <a:lnTo>
                  <a:pt x="178" y="385"/>
                </a:lnTo>
                <a:lnTo>
                  <a:pt x="181" y="382"/>
                </a:lnTo>
                <a:lnTo>
                  <a:pt x="181" y="380"/>
                </a:lnTo>
                <a:lnTo>
                  <a:pt x="183" y="377"/>
                </a:lnTo>
                <a:lnTo>
                  <a:pt x="186" y="375"/>
                </a:lnTo>
                <a:lnTo>
                  <a:pt x="188" y="373"/>
                </a:lnTo>
                <a:lnTo>
                  <a:pt x="188" y="368"/>
                </a:lnTo>
                <a:lnTo>
                  <a:pt x="190" y="365"/>
                </a:lnTo>
                <a:lnTo>
                  <a:pt x="190" y="358"/>
                </a:lnTo>
                <a:lnTo>
                  <a:pt x="193" y="356"/>
                </a:lnTo>
                <a:lnTo>
                  <a:pt x="193" y="341"/>
                </a:lnTo>
                <a:lnTo>
                  <a:pt x="190" y="339"/>
                </a:lnTo>
                <a:lnTo>
                  <a:pt x="190" y="332"/>
                </a:lnTo>
                <a:lnTo>
                  <a:pt x="188" y="329"/>
                </a:lnTo>
                <a:lnTo>
                  <a:pt x="186" y="327"/>
                </a:lnTo>
                <a:lnTo>
                  <a:pt x="186" y="325"/>
                </a:lnTo>
                <a:lnTo>
                  <a:pt x="183" y="322"/>
                </a:lnTo>
                <a:lnTo>
                  <a:pt x="181" y="322"/>
                </a:lnTo>
                <a:lnTo>
                  <a:pt x="178" y="320"/>
                </a:lnTo>
                <a:lnTo>
                  <a:pt x="176" y="320"/>
                </a:lnTo>
                <a:lnTo>
                  <a:pt x="174" y="317"/>
                </a:lnTo>
                <a:lnTo>
                  <a:pt x="166" y="317"/>
                </a:lnTo>
                <a:lnTo>
                  <a:pt x="166" y="317"/>
                </a:lnTo>
                <a:close/>
              </a:path>
              <a:path w="468" h="446">
                <a:moveTo>
                  <a:pt x="253" y="317"/>
                </a:moveTo>
                <a:lnTo>
                  <a:pt x="248" y="317"/>
                </a:lnTo>
                <a:lnTo>
                  <a:pt x="207" y="401"/>
                </a:lnTo>
                <a:lnTo>
                  <a:pt x="207" y="406"/>
                </a:lnTo>
                <a:lnTo>
                  <a:pt x="243" y="406"/>
                </a:lnTo>
                <a:lnTo>
                  <a:pt x="243" y="435"/>
                </a:lnTo>
                <a:lnTo>
                  <a:pt x="241" y="437"/>
                </a:lnTo>
                <a:lnTo>
                  <a:pt x="238" y="440"/>
                </a:lnTo>
                <a:lnTo>
                  <a:pt x="229" y="440"/>
                </a:lnTo>
                <a:lnTo>
                  <a:pt x="229" y="445"/>
                </a:lnTo>
                <a:lnTo>
                  <a:pt x="265" y="445"/>
                </a:lnTo>
                <a:lnTo>
                  <a:pt x="265" y="440"/>
                </a:lnTo>
                <a:lnTo>
                  <a:pt x="260" y="440"/>
                </a:lnTo>
                <a:lnTo>
                  <a:pt x="258" y="437"/>
                </a:lnTo>
                <a:lnTo>
                  <a:pt x="255" y="437"/>
                </a:lnTo>
                <a:lnTo>
                  <a:pt x="253" y="433"/>
                </a:lnTo>
                <a:lnTo>
                  <a:pt x="253" y="406"/>
                </a:lnTo>
                <a:lnTo>
                  <a:pt x="267" y="406"/>
                </a:lnTo>
                <a:lnTo>
                  <a:pt x="267" y="401"/>
                </a:lnTo>
                <a:lnTo>
                  <a:pt x="253" y="401"/>
                </a:lnTo>
                <a:lnTo>
                  <a:pt x="212" y="401"/>
                </a:lnTo>
                <a:lnTo>
                  <a:pt x="243" y="334"/>
                </a:lnTo>
                <a:lnTo>
                  <a:pt x="253" y="317"/>
                </a:lnTo>
                <a:lnTo>
                  <a:pt x="253" y="317"/>
                </a:lnTo>
                <a:close/>
              </a:path>
              <a:path w="468" h="446">
                <a:moveTo>
                  <a:pt x="253" y="317"/>
                </a:moveTo>
                <a:lnTo>
                  <a:pt x="243" y="334"/>
                </a:lnTo>
                <a:lnTo>
                  <a:pt x="243" y="401"/>
                </a:lnTo>
                <a:lnTo>
                  <a:pt x="212" y="401"/>
                </a:lnTo>
                <a:lnTo>
                  <a:pt x="253" y="401"/>
                </a:lnTo>
                <a:lnTo>
                  <a:pt x="253" y="317"/>
                </a:lnTo>
                <a:lnTo>
                  <a:pt x="253" y="317"/>
                </a:lnTo>
                <a:close/>
              </a:path>
              <a:path w="468" h="446">
                <a:moveTo>
                  <a:pt x="289" y="445"/>
                </a:moveTo>
                <a:lnTo>
                  <a:pt x="286" y="445"/>
                </a:lnTo>
                <a:lnTo>
                  <a:pt x="284" y="442"/>
                </a:lnTo>
                <a:lnTo>
                  <a:pt x="282" y="440"/>
                </a:lnTo>
                <a:lnTo>
                  <a:pt x="282" y="430"/>
                </a:lnTo>
                <a:lnTo>
                  <a:pt x="284" y="428"/>
                </a:lnTo>
                <a:lnTo>
                  <a:pt x="286" y="425"/>
                </a:lnTo>
                <a:lnTo>
                  <a:pt x="289" y="423"/>
                </a:lnTo>
                <a:lnTo>
                  <a:pt x="291" y="425"/>
                </a:lnTo>
                <a:lnTo>
                  <a:pt x="294" y="425"/>
                </a:lnTo>
                <a:lnTo>
                  <a:pt x="296" y="428"/>
                </a:lnTo>
                <a:lnTo>
                  <a:pt x="296" y="430"/>
                </a:lnTo>
                <a:lnTo>
                  <a:pt x="298" y="433"/>
                </a:lnTo>
                <a:lnTo>
                  <a:pt x="298" y="435"/>
                </a:lnTo>
                <a:lnTo>
                  <a:pt x="296" y="437"/>
                </a:lnTo>
                <a:lnTo>
                  <a:pt x="296" y="442"/>
                </a:lnTo>
                <a:lnTo>
                  <a:pt x="294" y="445"/>
                </a:lnTo>
                <a:lnTo>
                  <a:pt x="289" y="445"/>
                </a:lnTo>
                <a:lnTo>
                  <a:pt x="289" y="445"/>
                </a:lnTo>
                <a:close/>
              </a:path>
              <a:path w="468" h="446">
                <a:moveTo>
                  <a:pt x="390" y="322"/>
                </a:moveTo>
                <a:lnTo>
                  <a:pt x="378" y="325"/>
                </a:lnTo>
                <a:lnTo>
                  <a:pt x="382" y="325"/>
                </a:lnTo>
                <a:lnTo>
                  <a:pt x="382" y="327"/>
                </a:lnTo>
                <a:lnTo>
                  <a:pt x="385" y="329"/>
                </a:lnTo>
                <a:lnTo>
                  <a:pt x="387" y="332"/>
                </a:lnTo>
                <a:lnTo>
                  <a:pt x="390" y="334"/>
                </a:lnTo>
                <a:lnTo>
                  <a:pt x="390" y="339"/>
                </a:lnTo>
                <a:lnTo>
                  <a:pt x="392" y="344"/>
                </a:lnTo>
                <a:lnTo>
                  <a:pt x="392" y="356"/>
                </a:lnTo>
                <a:lnTo>
                  <a:pt x="394" y="361"/>
                </a:lnTo>
                <a:lnTo>
                  <a:pt x="394" y="397"/>
                </a:lnTo>
                <a:lnTo>
                  <a:pt x="394" y="401"/>
                </a:lnTo>
                <a:lnTo>
                  <a:pt x="392" y="404"/>
                </a:lnTo>
                <a:lnTo>
                  <a:pt x="392" y="418"/>
                </a:lnTo>
                <a:lnTo>
                  <a:pt x="390" y="421"/>
                </a:lnTo>
                <a:lnTo>
                  <a:pt x="390" y="423"/>
                </a:lnTo>
                <a:lnTo>
                  <a:pt x="387" y="428"/>
                </a:lnTo>
                <a:lnTo>
                  <a:pt x="387" y="430"/>
                </a:lnTo>
                <a:lnTo>
                  <a:pt x="385" y="435"/>
                </a:lnTo>
                <a:lnTo>
                  <a:pt x="382" y="437"/>
                </a:lnTo>
                <a:lnTo>
                  <a:pt x="380" y="437"/>
                </a:lnTo>
                <a:lnTo>
                  <a:pt x="380" y="440"/>
                </a:lnTo>
                <a:lnTo>
                  <a:pt x="378" y="440"/>
                </a:lnTo>
                <a:lnTo>
                  <a:pt x="390" y="440"/>
                </a:lnTo>
                <a:lnTo>
                  <a:pt x="392" y="437"/>
                </a:lnTo>
                <a:lnTo>
                  <a:pt x="394" y="435"/>
                </a:lnTo>
                <a:lnTo>
                  <a:pt x="394" y="430"/>
                </a:lnTo>
                <a:lnTo>
                  <a:pt x="397" y="428"/>
                </a:lnTo>
                <a:lnTo>
                  <a:pt x="399" y="425"/>
                </a:lnTo>
                <a:lnTo>
                  <a:pt x="399" y="418"/>
                </a:lnTo>
                <a:lnTo>
                  <a:pt x="402" y="416"/>
                </a:lnTo>
                <a:lnTo>
                  <a:pt x="402" y="409"/>
                </a:lnTo>
                <a:lnTo>
                  <a:pt x="404" y="406"/>
                </a:lnTo>
                <a:lnTo>
                  <a:pt x="404" y="356"/>
                </a:lnTo>
                <a:lnTo>
                  <a:pt x="402" y="353"/>
                </a:lnTo>
                <a:lnTo>
                  <a:pt x="402" y="346"/>
                </a:lnTo>
                <a:lnTo>
                  <a:pt x="399" y="344"/>
                </a:lnTo>
                <a:lnTo>
                  <a:pt x="399" y="339"/>
                </a:lnTo>
                <a:lnTo>
                  <a:pt x="397" y="337"/>
                </a:lnTo>
                <a:lnTo>
                  <a:pt x="397" y="334"/>
                </a:lnTo>
                <a:lnTo>
                  <a:pt x="394" y="329"/>
                </a:lnTo>
                <a:lnTo>
                  <a:pt x="392" y="327"/>
                </a:lnTo>
                <a:lnTo>
                  <a:pt x="390" y="325"/>
                </a:lnTo>
                <a:lnTo>
                  <a:pt x="390" y="322"/>
                </a:lnTo>
                <a:lnTo>
                  <a:pt x="390" y="322"/>
                </a:lnTo>
                <a:close/>
              </a:path>
              <a:path w="468" h="446">
                <a:moveTo>
                  <a:pt x="378" y="317"/>
                </a:moveTo>
                <a:lnTo>
                  <a:pt x="373" y="317"/>
                </a:lnTo>
                <a:lnTo>
                  <a:pt x="370" y="320"/>
                </a:lnTo>
                <a:lnTo>
                  <a:pt x="368" y="320"/>
                </a:lnTo>
                <a:lnTo>
                  <a:pt x="366" y="322"/>
                </a:lnTo>
                <a:lnTo>
                  <a:pt x="363" y="325"/>
                </a:lnTo>
                <a:lnTo>
                  <a:pt x="361" y="325"/>
                </a:lnTo>
                <a:lnTo>
                  <a:pt x="361" y="329"/>
                </a:lnTo>
                <a:lnTo>
                  <a:pt x="358" y="332"/>
                </a:lnTo>
                <a:lnTo>
                  <a:pt x="356" y="334"/>
                </a:lnTo>
                <a:lnTo>
                  <a:pt x="356" y="337"/>
                </a:lnTo>
                <a:lnTo>
                  <a:pt x="354" y="341"/>
                </a:lnTo>
                <a:lnTo>
                  <a:pt x="354" y="344"/>
                </a:lnTo>
                <a:lnTo>
                  <a:pt x="351" y="346"/>
                </a:lnTo>
                <a:lnTo>
                  <a:pt x="351" y="356"/>
                </a:lnTo>
                <a:lnTo>
                  <a:pt x="349" y="361"/>
                </a:lnTo>
                <a:lnTo>
                  <a:pt x="349" y="387"/>
                </a:lnTo>
                <a:lnTo>
                  <a:pt x="349" y="392"/>
                </a:lnTo>
                <a:lnTo>
                  <a:pt x="349" y="404"/>
                </a:lnTo>
                <a:lnTo>
                  <a:pt x="351" y="406"/>
                </a:lnTo>
                <a:lnTo>
                  <a:pt x="351" y="416"/>
                </a:lnTo>
                <a:lnTo>
                  <a:pt x="354" y="421"/>
                </a:lnTo>
                <a:lnTo>
                  <a:pt x="354" y="423"/>
                </a:lnTo>
                <a:lnTo>
                  <a:pt x="356" y="425"/>
                </a:lnTo>
                <a:lnTo>
                  <a:pt x="356" y="430"/>
                </a:lnTo>
                <a:lnTo>
                  <a:pt x="358" y="433"/>
                </a:lnTo>
                <a:lnTo>
                  <a:pt x="361" y="435"/>
                </a:lnTo>
                <a:lnTo>
                  <a:pt x="363" y="437"/>
                </a:lnTo>
                <a:lnTo>
                  <a:pt x="366" y="440"/>
                </a:lnTo>
                <a:lnTo>
                  <a:pt x="368" y="442"/>
                </a:lnTo>
                <a:lnTo>
                  <a:pt x="370" y="442"/>
                </a:lnTo>
                <a:lnTo>
                  <a:pt x="373" y="445"/>
                </a:lnTo>
                <a:lnTo>
                  <a:pt x="382" y="445"/>
                </a:lnTo>
                <a:lnTo>
                  <a:pt x="385" y="442"/>
                </a:lnTo>
                <a:lnTo>
                  <a:pt x="387" y="442"/>
                </a:lnTo>
                <a:lnTo>
                  <a:pt x="390" y="440"/>
                </a:lnTo>
                <a:lnTo>
                  <a:pt x="375" y="440"/>
                </a:lnTo>
                <a:lnTo>
                  <a:pt x="373" y="437"/>
                </a:lnTo>
                <a:lnTo>
                  <a:pt x="370" y="437"/>
                </a:lnTo>
                <a:lnTo>
                  <a:pt x="368" y="435"/>
                </a:lnTo>
                <a:lnTo>
                  <a:pt x="368" y="433"/>
                </a:lnTo>
                <a:lnTo>
                  <a:pt x="366" y="428"/>
                </a:lnTo>
                <a:lnTo>
                  <a:pt x="363" y="423"/>
                </a:lnTo>
                <a:lnTo>
                  <a:pt x="363" y="418"/>
                </a:lnTo>
                <a:lnTo>
                  <a:pt x="361" y="416"/>
                </a:lnTo>
                <a:lnTo>
                  <a:pt x="361" y="401"/>
                </a:lnTo>
                <a:lnTo>
                  <a:pt x="358" y="399"/>
                </a:lnTo>
                <a:lnTo>
                  <a:pt x="358" y="361"/>
                </a:lnTo>
                <a:lnTo>
                  <a:pt x="361" y="358"/>
                </a:lnTo>
                <a:lnTo>
                  <a:pt x="361" y="349"/>
                </a:lnTo>
                <a:lnTo>
                  <a:pt x="363" y="344"/>
                </a:lnTo>
                <a:lnTo>
                  <a:pt x="363" y="339"/>
                </a:lnTo>
                <a:lnTo>
                  <a:pt x="366" y="334"/>
                </a:lnTo>
                <a:lnTo>
                  <a:pt x="368" y="332"/>
                </a:lnTo>
                <a:lnTo>
                  <a:pt x="368" y="329"/>
                </a:lnTo>
                <a:lnTo>
                  <a:pt x="370" y="327"/>
                </a:lnTo>
                <a:lnTo>
                  <a:pt x="373" y="325"/>
                </a:lnTo>
                <a:lnTo>
                  <a:pt x="378" y="325"/>
                </a:lnTo>
                <a:lnTo>
                  <a:pt x="390" y="322"/>
                </a:lnTo>
                <a:lnTo>
                  <a:pt x="387" y="320"/>
                </a:lnTo>
                <a:lnTo>
                  <a:pt x="385" y="320"/>
                </a:lnTo>
                <a:lnTo>
                  <a:pt x="382" y="317"/>
                </a:lnTo>
                <a:lnTo>
                  <a:pt x="378" y="317"/>
                </a:lnTo>
                <a:lnTo>
                  <a:pt x="378" y="317"/>
                </a:lnTo>
                <a:close/>
              </a:path>
              <a:path w="468" h="446">
                <a:moveTo>
                  <a:pt x="452" y="317"/>
                </a:moveTo>
                <a:lnTo>
                  <a:pt x="450" y="317"/>
                </a:lnTo>
                <a:lnTo>
                  <a:pt x="447" y="320"/>
                </a:lnTo>
                <a:lnTo>
                  <a:pt x="445" y="325"/>
                </a:lnTo>
                <a:lnTo>
                  <a:pt x="442" y="325"/>
                </a:lnTo>
                <a:lnTo>
                  <a:pt x="440" y="327"/>
                </a:lnTo>
                <a:lnTo>
                  <a:pt x="438" y="327"/>
                </a:lnTo>
                <a:lnTo>
                  <a:pt x="435" y="329"/>
                </a:lnTo>
                <a:lnTo>
                  <a:pt x="428" y="329"/>
                </a:lnTo>
                <a:lnTo>
                  <a:pt x="428" y="332"/>
                </a:lnTo>
                <a:lnTo>
                  <a:pt x="438" y="332"/>
                </a:lnTo>
                <a:lnTo>
                  <a:pt x="440" y="334"/>
                </a:lnTo>
                <a:lnTo>
                  <a:pt x="442" y="334"/>
                </a:lnTo>
                <a:lnTo>
                  <a:pt x="442" y="337"/>
                </a:lnTo>
                <a:lnTo>
                  <a:pt x="442" y="433"/>
                </a:lnTo>
                <a:lnTo>
                  <a:pt x="440" y="435"/>
                </a:lnTo>
                <a:lnTo>
                  <a:pt x="440" y="437"/>
                </a:lnTo>
                <a:lnTo>
                  <a:pt x="438" y="437"/>
                </a:lnTo>
                <a:lnTo>
                  <a:pt x="435" y="440"/>
                </a:lnTo>
                <a:lnTo>
                  <a:pt x="433" y="440"/>
                </a:lnTo>
                <a:lnTo>
                  <a:pt x="428" y="440"/>
                </a:lnTo>
                <a:lnTo>
                  <a:pt x="428" y="445"/>
                </a:lnTo>
                <a:lnTo>
                  <a:pt x="466" y="445"/>
                </a:lnTo>
                <a:lnTo>
                  <a:pt x="466" y="440"/>
                </a:lnTo>
                <a:lnTo>
                  <a:pt x="462" y="440"/>
                </a:lnTo>
                <a:lnTo>
                  <a:pt x="459" y="440"/>
                </a:lnTo>
                <a:lnTo>
                  <a:pt x="457" y="437"/>
                </a:lnTo>
                <a:lnTo>
                  <a:pt x="454" y="435"/>
                </a:lnTo>
                <a:lnTo>
                  <a:pt x="452" y="435"/>
                </a:lnTo>
                <a:lnTo>
                  <a:pt x="452" y="430"/>
                </a:lnTo>
                <a:lnTo>
                  <a:pt x="452" y="317"/>
                </a:lnTo>
                <a:lnTo>
                  <a:pt x="452" y="317"/>
                </a:lnTo>
                <a:close/>
              </a:path>
              <a:path w="468" h="446">
                <a:moveTo>
                  <a:pt x="104" y="128"/>
                </a:moveTo>
                <a:lnTo>
                  <a:pt x="104" y="133"/>
                </a:lnTo>
                <a:lnTo>
                  <a:pt x="102" y="138"/>
                </a:lnTo>
                <a:lnTo>
                  <a:pt x="102" y="142"/>
                </a:lnTo>
                <a:lnTo>
                  <a:pt x="99" y="147"/>
                </a:lnTo>
                <a:lnTo>
                  <a:pt x="99" y="150"/>
                </a:lnTo>
                <a:lnTo>
                  <a:pt x="97" y="152"/>
                </a:lnTo>
                <a:lnTo>
                  <a:pt x="97" y="154"/>
                </a:lnTo>
                <a:lnTo>
                  <a:pt x="94" y="157"/>
                </a:lnTo>
                <a:lnTo>
                  <a:pt x="92" y="159"/>
                </a:lnTo>
                <a:lnTo>
                  <a:pt x="87" y="159"/>
                </a:lnTo>
                <a:lnTo>
                  <a:pt x="85" y="161"/>
                </a:lnTo>
                <a:lnTo>
                  <a:pt x="44" y="161"/>
                </a:lnTo>
                <a:lnTo>
                  <a:pt x="44" y="166"/>
                </a:lnTo>
                <a:lnTo>
                  <a:pt x="102" y="166"/>
                </a:lnTo>
                <a:lnTo>
                  <a:pt x="109" y="130"/>
                </a:lnTo>
                <a:lnTo>
                  <a:pt x="104" y="128"/>
                </a:lnTo>
                <a:lnTo>
                  <a:pt x="104" y="128"/>
                </a:lnTo>
                <a:close/>
              </a:path>
              <a:path w="468" h="446">
                <a:moveTo>
                  <a:pt x="70" y="3"/>
                </a:moveTo>
                <a:lnTo>
                  <a:pt x="44" y="3"/>
                </a:lnTo>
                <a:lnTo>
                  <a:pt x="44" y="8"/>
                </a:lnTo>
                <a:lnTo>
                  <a:pt x="49" y="8"/>
                </a:lnTo>
                <a:lnTo>
                  <a:pt x="51" y="10"/>
                </a:lnTo>
                <a:lnTo>
                  <a:pt x="51" y="161"/>
                </a:lnTo>
                <a:lnTo>
                  <a:pt x="46" y="161"/>
                </a:lnTo>
                <a:lnTo>
                  <a:pt x="66" y="161"/>
                </a:lnTo>
                <a:lnTo>
                  <a:pt x="63" y="159"/>
                </a:lnTo>
                <a:lnTo>
                  <a:pt x="61" y="154"/>
                </a:lnTo>
                <a:lnTo>
                  <a:pt x="61" y="13"/>
                </a:lnTo>
                <a:lnTo>
                  <a:pt x="63" y="10"/>
                </a:lnTo>
                <a:lnTo>
                  <a:pt x="66" y="8"/>
                </a:lnTo>
                <a:lnTo>
                  <a:pt x="70" y="8"/>
                </a:lnTo>
                <a:lnTo>
                  <a:pt x="70" y="3"/>
                </a:lnTo>
                <a:lnTo>
                  <a:pt x="70" y="3"/>
                </a:lnTo>
                <a:close/>
              </a:path>
              <a:path w="468" h="446">
                <a:moveTo>
                  <a:pt x="183" y="3"/>
                </a:moveTo>
                <a:lnTo>
                  <a:pt x="159" y="3"/>
                </a:lnTo>
                <a:lnTo>
                  <a:pt x="159" y="8"/>
                </a:lnTo>
                <a:lnTo>
                  <a:pt x="162" y="8"/>
                </a:lnTo>
                <a:lnTo>
                  <a:pt x="164" y="10"/>
                </a:lnTo>
                <a:lnTo>
                  <a:pt x="166" y="10"/>
                </a:lnTo>
                <a:lnTo>
                  <a:pt x="166" y="15"/>
                </a:lnTo>
                <a:lnTo>
                  <a:pt x="166" y="78"/>
                </a:lnTo>
                <a:lnTo>
                  <a:pt x="133" y="78"/>
                </a:lnTo>
                <a:lnTo>
                  <a:pt x="166" y="82"/>
                </a:lnTo>
                <a:lnTo>
                  <a:pt x="166" y="157"/>
                </a:lnTo>
                <a:lnTo>
                  <a:pt x="164" y="159"/>
                </a:lnTo>
                <a:lnTo>
                  <a:pt x="164" y="161"/>
                </a:lnTo>
                <a:lnTo>
                  <a:pt x="162" y="161"/>
                </a:lnTo>
                <a:lnTo>
                  <a:pt x="159" y="161"/>
                </a:lnTo>
                <a:lnTo>
                  <a:pt x="159" y="166"/>
                </a:lnTo>
                <a:lnTo>
                  <a:pt x="183" y="166"/>
                </a:lnTo>
                <a:lnTo>
                  <a:pt x="183" y="161"/>
                </a:lnTo>
                <a:lnTo>
                  <a:pt x="181" y="161"/>
                </a:lnTo>
                <a:lnTo>
                  <a:pt x="178" y="159"/>
                </a:lnTo>
                <a:lnTo>
                  <a:pt x="176" y="159"/>
                </a:lnTo>
                <a:lnTo>
                  <a:pt x="176" y="154"/>
                </a:lnTo>
                <a:lnTo>
                  <a:pt x="176" y="15"/>
                </a:lnTo>
                <a:lnTo>
                  <a:pt x="176" y="13"/>
                </a:lnTo>
                <a:lnTo>
                  <a:pt x="178" y="10"/>
                </a:lnTo>
                <a:lnTo>
                  <a:pt x="181" y="8"/>
                </a:lnTo>
                <a:lnTo>
                  <a:pt x="183" y="8"/>
                </a:lnTo>
                <a:lnTo>
                  <a:pt x="183" y="3"/>
                </a:lnTo>
                <a:lnTo>
                  <a:pt x="183" y="3"/>
                </a:lnTo>
                <a:close/>
              </a:path>
              <a:path w="468" h="446">
                <a:moveTo>
                  <a:pt x="140" y="3"/>
                </a:moveTo>
                <a:lnTo>
                  <a:pt x="116" y="3"/>
                </a:lnTo>
                <a:lnTo>
                  <a:pt x="116" y="8"/>
                </a:lnTo>
                <a:lnTo>
                  <a:pt x="118" y="8"/>
                </a:lnTo>
                <a:lnTo>
                  <a:pt x="121" y="10"/>
                </a:lnTo>
                <a:lnTo>
                  <a:pt x="123" y="10"/>
                </a:lnTo>
                <a:lnTo>
                  <a:pt x="123" y="15"/>
                </a:lnTo>
                <a:lnTo>
                  <a:pt x="123" y="157"/>
                </a:lnTo>
                <a:lnTo>
                  <a:pt x="121" y="159"/>
                </a:lnTo>
                <a:lnTo>
                  <a:pt x="121" y="161"/>
                </a:lnTo>
                <a:lnTo>
                  <a:pt x="118" y="161"/>
                </a:lnTo>
                <a:lnTo>
                  <a:pt x="114" y="161"/>
                </a:lnTo>
                <a:lnTo>
                  <a:pt x="114" y="166"/>
                </a:lnTo>
                <a:lnTo>
                  <a:pt x="140" y="166"/>
                </a:lnTo>
                <a:lnTo>
                  <a:pt x="140" y="161"/>
                </a:lnTo>
                <a:lnTo>
                  <a:pt x="135" y="161"/>
                </a:lnTo>
                <a:lnTo>
                  <a:pt x="133" y="159"/>
                </a:lnTo>
                <a:lnTo>
                  <a:pt x="133" y="82"/>
                </a:lnTo>
                <a:lnTo>
                  <a:pt x="166" y="82"/>
                </a:lnTo>
                <a:lnTo>
                  <a:pt x="133" y="78"/>
                </a:lnTo>
                <a:lnTo>
                  <a:pt x="133" y="15"/>
                </a:lnTo>
                <a:lnTo>
                  <a:pt x="133" y="13"/>
                </a:lnTo>
                <a:lnTo>
                  <a:pt x="133" y="10"/>
                </a:lnTo>
                <a:lnTo>
                  <a:pt x="135" y="10"/>
                </a:lnTo>
                <a:lnTo>
                  <a:pt x="138" y="8"/>
                </a:lnTo>
                <a:lnTo>
                  <a:pt x="140" y="8"/>
                </a:lnTo>
                <a:lnTo>
                  <a:pt x="140" y="3"/>
                </a:lnTo>
                <a:lnTo>
                  <a:pt x="140" y="3"/>
                </a:lnTo>
                <a:close/>
              </a:path>
              <a:path w="468" h="446">
                <a:moveTo>
                  <a:pt x="190" y="85"/>
                </a:moveTo>
                <a:lnTo>
                  <a:pt x="190" y="78"/>
                </a:lnTo>
                <a:lnTo>
                  <a:pt x="255" y="78"/>
                </a:lnTo>
                <a:lnTo>
                  <a:pt x="255" y="85"/>
                </a:lnTo>
                <a:lnTo>
                  <a:pt x="190" y="85"/>
                </a:lnTo>
                <a:lnTo>
                  <a:pt x="190" y="85"/>
                </a:lnTo>
                <a:close/>
              </a:path>
              <a:path w="468" h="446">
                <a:moveTo>
                  <a:pt x="325" y="126"/>
                </a:moveTo>
                <a:lnTo>
                  <a:pt x="322" y="126"/>
                </a:lnTo>
                <a:lnTo>
                  <a:pt x="322" y="128"/>
                </a:lnTo>
                <a:lnTo>
                  <a:pt x="320" y="135"/>
                </a:lnTo>
                <a:lnTo>
                  <a:pt x="320" y="140"/>
                </a:lnTo>
                <a:lnTo>
                  <a:pt x="318" y="142"/>
                </a:lnTo>
                <a:lnTo>
                  <a:pt x="318" y="147"/>
                </a:lnTo>
                <a:lnTo>
                  <a:pt x="315" y="150"/>
                </a:lnTo>
                <a:lnTo>
                  <a:pt x="310" y="152"/>
                </a:lnTo>
                <a:lnTo>
                  <a:pt x="274" y="152"/>
                </a:lnTo>
                <a:lnTo>
                  <a:pt x="267" y="154"/>
                </a:lnTo>
                <a:lnTo>
                  <a:pt x="267" y="166"/>
                </a:lnTo>
                <a:lnTo>
                  <a:pt x="322" y="166"/>
                </a:lnTo>
                <a:lnTo>
                  <a:pt x="325" y="126"/>
                </a:lnTo>
                <a:lnTo>
                  <a:pt x="325" y="126"/>
                </a:lnTo>
                <a:close/>
              </a:path>
              <a:path w="468" h="446">
                <a:moveTo>
                  <a:pt x="284" y="6"/>
                </a:moveTo>
                <a:lnTo>
                  <a:pt x="282" y="8"/>
                </a:lnTo>
                <a:lnTo>
                  <a:pt x="279" y="10"/>
                </a:lnTo>
                <a:lnTo>
                  <a:pt x="277" y="13"/>
                </a:lnTo>
                <a:lnTo>
                  <a:pt x="274" y="15"/>
                </a:lnTo>
                <a:lnTo>
                  <a:pt x="274" y="20"/>
                </a:lnTo>
                <a:lnTo>
                  <a:pt x="272" y="22"/>
                </a:lnTo>
                <a:lnTo>
                  <a:pt x="272" y="27"/>
                </a:lnTo>
                <a:lnTo>
                  <a:pt x="270" y="32"/>
                </a:lnTo>
                <a:lnTo>
                  <a:pt x="270" y="49"/>
                </a:lnTo>
                <a:lnTo>
                  <a:pt x="272" y="54"/>
                </a:lnTo>
                <a:lnTo>
                  <a:pt x="274" y="56"/>
                </a:lnTo>
                <a:lnTo>
                  <a:pt x="279" y="56"/>
                </a:lnTo>
                <a:lnTo>
                  <a:pt x="282" y="54"/>
                </a:lnTo>
                <a:lnTo>
                  <a:pt x="282" y="51"/>
                </a:lnTo>
                <a:lnTo>
                  <a:pt x="284" y="46"/>
                </a:lnTo>
                <a:lnTo>
                  <a:pt x="284" y="44"/>
                </a:lnTo>
                <a:lnTo>
                  <a:pt x="282" y="39"/>
                </a:lnTo>
                <a:lnTo>
                  <a:pt x="279" y="34"/>
                </a:lnTo>
                <a:lnTo>
                  <a:pt x="279" y="30"/>
                </a:lnTo>
                <a:lnTo>
                  <a:pt x="279" y="30"/>
                </a:lnTo>
                <a:lnTo>
                  <a:pt x="279" y="25"/>
                </a:lnTo>
                <a:lnTo>
                  <a:pt x="282" y="20"/>
                </a:lnTo>
                <a:lnTo>
                  <a:pt x="282" y="18"/>
                </a:lnTo>
                <a:lnTo>
                  <a:pt x="284" y="13"/>
                </a:lnTo>
                <a:lnTo>
                  <a:pt x="286" y="10"/>
                </a:lnTo>
                <a:lnTo>
                  <a:pt x="289" y="8"/>
                </a:lnTo>
                <a:lnTo>
                  <a:pt x="296" y="8"/>
                </a:lnTo>
                <a:lnTo>
                  <a:pt x="284" y="6"/>
                </a:lnTo>
                <a:lnTo>
                  <a:pt x="284" y="6"/>
                </a:lnTo>
                <a:close/>
              </a:path>
              <a:path w="468" h="446">
                <a:moveTo>
                  <a:pt x="296" y="1"/>
                </a:moveTo>
                <a:lnTo>
                  <a:pt x="291" y="1"/>
                </a:lnTo>
                <a:lnTo>
                  <a:pt x="289" y="3"/>
                </a:lnTo>
                <a:lnTo>
                  <a:pt x="286" y="3"/>
                </a:lnTo>
                <a:lnTo>
                  <a:pt x="284" y="6"/>
                </a:lnTo>
                <a:lnTo>
                  <a:pt x="296" y="8"/>
                </a:lnTo>
                <a:lnTo>
                  <a:pt x="303" y="8"/>
                </a:lnTo>
                <a:lnTo>
                  <a:pt x="306" y="10"/>
                </a:lnTo>
                <a:lnTo>
                  <a:pt x="308" y="13"/>
                </a:lnTo>
                <a:lnTo>
                  <a:pt x="310" y="15"/>
                </a:lnTo>
                <a:lnTo>
                  <a:pt x="310" y="20"/>
                </a:lnTo>
                <a:lnTo>
                  <a:pt x="313" y="22"/>
                </a:lnTo>
                <a:lnTo>
                  <a:pt x="313" y="32"/>
                </a:lnTo>
                <a:lnTo>
                  <a:pt x="315" y="37"/>
                </a:lnTo>
                <a:lnTo>
                  <a:pt x="315" y="46"/>
                </a:lnTo>
                <a:lnTo>
                  <a:pt x="313" y="51"/>
                </a:lnTo>
                <a:lnTo>
                  <a:pt x="313" y="61"/>
                </a:lnTo>
                <a:lnTo>
                  <a:pt x="310" y="66"/>
                </a:lnTo>
                <a:lnTo>
                  <a:pt x="310" y="70"/>
                </a:lnTo>
                <a:lnTo>
                  <a:pt x="308" y="73"/>
                </a:lnTo>
                <a:lnTo>
                  <a:pt x="308" y="78"/>
                </a:lnTo>
                <a:lnTo>
                  <a:pt x="306" y="80"/>
                </a:lnTo>
                <a:lnTo>
                  <a:pt x="303" y="85"/>
                </a:lnTo>
                <a:lnTo>
                  <a:pt x="301" y="90"/>
                </a:lnTo>
                <a:lnTo>
                  <a:pt x="301" y="92"/>
                </a:lnTo>
                <a:lnTo>
                  <a:pt x="298" y="97"/>
                </a:lnTo>
                <a:lnTo>
                  <a:pt x="296" y="101"/>
                </a:lnTo>
                <a:lnTo>
                  <a:pt x="294" y="104"/>
                </a:lnTo>
                <a:lnTo>
                  <a:pt x="291" y="109"/>
                </a:lnTo>
                <a:lnTo>
                  <a:pt x="289" y="111"/>
                </a:lnTo>
                <a:lnTo>
                  <a:pt x="286" y="116"/>
                </a:lnTo>
                <a:lnTo>
                  <a:pt x="284" y="118"/>
                </a:lnTo>
                <a:lnTo>
                  <a:pt x="284" y="123"/>
                </a:lnTo>
                <a:lnTo>
                  <a:pt x="282" y="126"/>
                </a:lnTo>
                <a:lnTo>
                  <a:pt x="279" y="130"/>
                </a:lnTo>
                <a:lnTo>
                  <a:pt x="277" y="133"/>
                </a:lnTo>
                <a:lnTo>
                  <a:pt x="277" y="135"/>
                </a:lnTo>
                <a:lnTo>
                  <a:pt x="274" y="140"/>
                </a:lnTo>
                <a:lnTo>
                  <a:pt x="272" y="145"/>
                </a:lnTo>
                <a:lnTo>
                  <a:pt x="270" y="147"/>
                </a:lnTo>
                <a:lnTo>
                  <a:pt x="270" y="152"/>
                </a:lnTo>
                <a:lnTo>
                  <a:pt x="267" y="154"/>
                </a:lnTo>
                <a:lnTo>
                  <a:pt x="274" y="152"/>
                </a:lnTo>
                <a:lnTo>
                  <a:pt x="274" y="150"/>
                </a:lnTo>
                <a:lnTo>
                  <a:pt x="277" y="147"/>
                </a:lnTo>
                <a:lnTo>
                  <a:pt x="279" y="145"/>
                </a:lnTo>
                <a:lnTo>
                  <a:pt x="279" y="140"/>
                </a:lnTo>
                <a:lnTo>
                  <a:pt x="282" y="135"/>
                </a:lnTo>
                <a:lnTo>
                  <a:pt x="286" y="130"/>
                </a:lnTo>
                <a:lnTo>
                  <a:pt x="286" y="126"/>
                </a:lnTo>
                <a:lnTo>
                  <a:pt x="289" y="123"/>
                </a:lnTo>
                <a:lnTo>
                  <a:pt x="291" y="121"/>
                </a:lnTo>
                <a:lnTo>
                  <a:pt x="294" y="116"/>
                </a:lnTo>
                <a:lnTo>
                  <a:pt x="294" y="114"/>
                </a:lnTo>
                <a:lnTo>
                  <a:pt x="296" y="111"/>
                </a:lnTo>
                <a:lnTo>
                  <a:pt x="298" y="106"/>
                </a:lnTo>
                <a:lnTo>
                  <a:pt x="301" y="104"/>
                </a:lnTo>
                <a:lnTo>
                  <a:pt x="303" y="99"/>
                </a:lnTo>
                <a:lnTo>
                  <a:pt x="306" y="94"/>
                </a:lnTo>
                <a:lnTo>
                  <a:pt x="308" y="90"/>
                </a:lnTo>
                <a:lnTo>
                  <a:pt x="310" y="87"/>
                </a:lnTo>
                <a:lnTo>
                  <a:pt x="313" y="82"/>
                </a:lnTo>
                <a:lnTo>
                  <a:pt x="315" y="80"/>
                </a:lnTo>
                <a:lnTo>
                  <a:pt x="318" y="75"/>
                </a:lnTo>
                <a:lnTo>
                  <a:pt x="318" y="73"/>
                </a:lnTo>
                <a:lnTo>
                  <a:pt x="320" y="68"/>
                </a:lnTo>
                <a:lnTo>
                  <a:pt x="322" y="63"/>
                </a:lnTo>
                <a:lnTo>
                  <a:pt x="322" y="56"/>
                </a:lnTo>
                <a:lnTo>
                  <a:pt x="325" y="51"/>
                </a:lnTo>
                <a:lnTo>
                  <a:pt x="325" y="34"/>
                </a:lnTo>
                <a:lnTo>
                  <a:pt x="322" y="30"/>
                </a:lnTo>
                <a:lnTo>
                  <a:pt x="322" y="20"/>
                </a:lnTo>
                <a:lnTo>
                  <a:pt x="320" y="15"/>
                </a:lnTo>
                <a:lnTo>
                  <a:pt x="318" y="13"/>
                </a:lnTo>
                <a:lnTo>
                  <a:pt x="318" y="10"/>
                </a:lnTo>
                <a:lnTo>
                  <a:pt x="315" y="8"/>
                </a:lnTo>
                <a:lnTo>
                  <a:pt x="313" y="6"/>
                </a:lnTo>
                <a:lnTo>
                  <a:pt x="310" y="3"/>
                </a:lnTo>
                <a:lnTo>
                  <a:pt x="306" y="3"/>
                </a:lnTo>
                <a:lnTo>
                  <a:pt x="303" y="1"/>
                </a:lnTo>
                <a:lnTo>
                  <a:pt x="296" y="1"/>
                </a:lnTo>
                <a:lnTo>
                  <a:pt x="296" y="1"/>
                </a:lnTo>
                <a:close/>
              </a:path>
              <a:path w="468" h="446">
                <a:moveTo>
                  <a:pt x="387" y="1"/>
                </a:moveTo>
                <a:lnTo>
                  <a:pt x="382" y="1"/>
                </a:lnTo>
                <a:lnTo>
                  <a:pt x="339" y="114"/>
                </a:lnTo>
                <a:lnTo>
                  <a:pt x="339" y="118"/>
                </a:lnTo>
                <a:lnTo>
                  <a:pt x="378" y="118"/>
                </a:lnTo>
                <a:lnTo>
                  <a:pt x="378" y="159"/>
                </a:lnTo>
                <a:lnTo>
                  <a:pt x="375" y="159"/>
                </a:lnTo>
                <a:lnTo>
                  <a:pt x="373" y="161"/>
                </a:lnTo>
                <a:lnTo>
                  <a:pt x="363" y="161"/>
                </a:lnTo>
                <a:lnTo>
                  <a:pt x="363" y="166"/>
                </a:lnTo>
                <a:lnTo>
                  <a:pt x="402" y="166"/>
                </a:lnTo>
                <a:lnTo>
                  <a:pt x="402" y="161"/>
                </a:lnTo>
                <a:lnTo>
                  <a:pt x="392" y="161"/>
                </a:lnTo>
                <a:lnTo>
                  <a:pt x="390" y="159"/>
                </a:lnTo>
                <a:lnTo>
                  <a:pt x="390" y="154"/>
                </a:lnTo>
                <a:lnTo>
                  <a:pt x="387" y="150"/>
                </a:lnTo>
                <a:lnTo>
                  <a:pt x="387" y="118"/>
                </a:lnTo>
                <a:lnTo>
                  <a:pt x="404" y="118"/>
                </a:lnTo>
                <a:lnTo>
                  <a:pt x="404" y="111"/>
                </a:lnTo>
                <a:lnTo>
                  <a:pt x="387" y="111"/>
                </a:lnTo>
                <a:lnTo>
                  <a:pt x="344" y="111"/>
                </a:lnTo>
                <a:lnTo>
                  <a:pt x="378" y="25"/>
                </a:lnTo>
                <a:lnTo>
                  <a:pt x="387" y="1"/>
                </a:lnTo>
                <a:lnTo>
                  <a:pt x="387" y="1"/>
                </a:lnTo>
                <a:close/>
              </a:path>
              <a:path w="468" h="446">
                <a:moveTo>
                  <a:pt x="387" y="1"/>
                </a:moveTo>
                <a:lnTo>
                  <a:pt x="378" y="25"/>
                </a:lnTo>
                <a:lnTo>
                  <a:pt x="378" y="111"/>
                </a:lnTo>
                <a:lnTo>
                  <a:pt x="344" y="111"/>
                </a:lnTo>
                <a:lnTo>
                  <a:pt x="387" y="111"/>
                </a:lnTo>
                <a:lnTo>
                  <a:pt x="387" y="1"/>
                </a:lnTo>
                <a:lnTo>
                  <a:pt x="38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26" name="path 12826"/>
          <p:cNvSpPr/>
          <p:nvPr/>
        </p:nvSpPr>
        <p:spPr>
          <a:xfrm>
            <a:off x="13299186" y="9345421"/>
            <a:ext cx="259078" cy="109727"/>
          </a:xfrm>
          <a:custGeom>
            <a:avLst/>
            <a:gdLst/>
            <a:ahLst/>
            <a:cxnLst/>
            <a:rect l="0" t="0" r="0" b="0"/>
            <a:pathLst>
              <a:path w="407" h="172">
                <a:moveTo>
                  <a:pt x="70" y="142"/>
                </a:moveTo>
                <a:lnTo>
                  <a:pt x="68" y="142"/>
                </a:lnTo>
                <a:lnTo>
                  <a:pt x="65" y="145"/>
                </a:lnTo>
                <a:lnTo>
                  <a:pt x="65" y="147"/>
                </a:lnTo>
                <a:lnTo>
                  <a:pt x="63" y="150"/>
                </a:lnTo>
                <a:lnTo>
                  <a:pt x="61" y="152"/>
                </a:lnTo>
                <a:lnTo>
                  <a:pt x="58" y="152"/>
                </a:lnTo>
                <a:lnTo>
                  <a:pt x="56" y="154"/>
                </a:lnTo>
                <a:lnTo>
                  <a:pt x="53" y="157"/>
                </a:lnTo>
                <a:lnTo>
                  <a:pt x="51" y="157"/>
                </a:lnTo>
                <a:lnTo>
                  <a:pt x="49" y="159"/>
                </a:lnTo>
                <a:lnTo>
                  <a:pt x="46" y="161"/>
                </a:lnTo>
                <a:lnTo>
                  <a:pt x="41" y="161"/>
                </a:lnTo>
                <a:lnTo>
                  <a:pt x="39" y="164"/>
                </a:lnTo>
                <a:lnTo>
                  <a:pt x="37" y="166"/>
                </a:lnTo>
                <a:lnTo>
                  <a:pt x="34" y="166"/>
                </a:lnTo>
                <a:lnTo>
                  <a:pt x="29" y="169"/>
                </a:lnTo>
                <a:lnTo>
                  <a:pt x="27" y="169"/>
                </a:lnTo>
                <a:lnTo>
                  <a:pt x="27" y="171"/>
                </a:lnTo>
                <a:lnTo>
                  <a:pt x="34" y="171"/>
                </a:lnTo>
                <a:lnTo>
                  <a:pt x="37" y="169"/>
                </a:lnTo>
                <a:lnTo>
                  <a:pt x="41" y="169"/>
                </a:lnTo>
                <a:lnTo>
                  <a:pt x="46" y="166"/>
                </a:lnTo>
                <a:lnTo>
                  <a:pt x="49" y="166"/>
                </a:lnTo>
                <a:lnTo>
                  <a:pt x="51" y="164"/>
                </a:lnTo>
                <a:lnTo>
                  <a:pt x="53" y="164"/>
                </a:lnTo>
                <a:lnTo>
                  <a:pt x="56" y="161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5"/>
                </a:lnTo>
                <a:lnTo>
                  <a:pt x="82" y="142"/>
                </a:lnTo>
                <a:lnTo>
                  <a:pt x="70" y="142"/>
                </a:lnTo>
                <a:lnTo>
                  <a:pt x="70" y="142"/>
                </a:lnTo>
                <a:close/>
              </a:path>
              <a:path w="407" h="172">
                <a:moveTo>
                  <a:pt x="51" y="111"/>
                </a:moveTo>
                <a:lnTo>
                  <a:pt x="29" y="135"/>
                </a:lnTo>
                <a:lnTo>
                  <a:pt x="22" y="135"/>
                </a:lnTo>
                <a:lnTo>
                  <a:pt x="22" y="140"/>
                </a:lnTo>
                <a:lnTo>
                  <a:pt x="22" y="142"/>
                </a:lnTo>
                <a:lnTo>
                  <a:pt x="20" y="145"/>
                </a:lnTo>
                <a:lnTo>
                  <a:pt x="29" y="157"/>
                </a:lnTo>
                <a:lnTo>
                  <a:pt x="29" y="152"/>
                </a:lnTo>
                <a:lnTo>
                  <a:pt x="32" y="150"/>
                </a:lnTo>
                <a:lnTo>
                  <a:pt x="34" y="145"/>
                </a:lnTo>
                <a:lnTo>
                  <a:pt x="34" y="142"/>
                </a:lnTo>
                <a:lnTo>
                  <a:pt x="37" y="140"/>
                </a:lnTo>
                <a:lnTo>
                  <a:pt x="39" y="138"/>
                </a:lnTo>
                <a:lnTo>
                  <a:pt x="39" y="133"/>
                </a:lnTo>
                <a:lnTo>
                  <a:pt x="41" y="130"/>
                </a:lnTo>
                <a:lnTo>
                  <a:pt x="44" y="128"/>
                </a:lnTo>
                <a:lnTo>
                  <a:pt x="44" y="125"/>
                </a:lnTo>
                <a:lnTo>
                  <a:pt x="46" y="123"/>
                </a:lnTo>
                <a:lnTo>
                  <a:pt x="49" y="118"/>
                </a:lnTo>
                <a:lnTo>
                  <a:pt x="51" y="116"/>
                </a:lnTo>
                <a:lnTo>
                  <a:pt x="53" y="113"/>
                </a:lnTo>
                <a:lnTo>
                  <a:pt x="51" y="111"/>
                </a:lnTo>
                <a:lnTo>
                  <a:pt x="51" y="111"/>
                </a:lnTo>
                <a:close/>
              </a:path>
              <a:path w="407" h="172">
                <a:moveTo>
                  <a:pt x="61" y="82"/>
                </a:moveTo>
                <a:lnTo>
                  <a:pt x="61" y="90"/>
                </a:lnTo>
                <a:lnTo>
                  <a:pt x="63" y="94"/>
                </a:lnTo>
                <a:lnTo>
                  <a:pt x="63" y="101"/>
                </a:lnTo>
                <a:lnTo>
                  <a:pt x="65" y="104"/>
                </a:lnTo>
                <a:lnTo>
                  <a:pt x="65" y="109"/>
                </a:lnTo>
                <a:lnTo>
                  <a:pt x="68" y="111"/>
                </a:lnTo>
                <a:lnTo>
                  <a:pt x="68" y="118"/>
                </a:lnTo>
                <a:lnTo>
                  <a:pt x="70" y="121"/>
                </a:lnTo>
                <a:lnTo>
                  <a:pt x="70" y="125"/>
                </a:lnTo>
                <a:lnTo>
                  <a:pt x="73" y="128"/>
                </a:lnTo>
                <a:lnTo>
                  <a:pt x="75" y="130"/>
                </a:lnTo>
                <a:lnTo>
                  <a:pt x="75" y="135"/>
                </a:lnTo>
                <a:lnTo>
                  <a:pt x="73" y="138"/>
                </a:lnTo>
                <a:lnTo>
                  <a:pt x="73" y="140"/>
                </a:lnTo>
                <a:lnTo>
                  <a:pt x="70" y="142"/>
                </a:lnTo>
                <a:lnTo>
                  <a:pt x="82" y="142"/>
                </a:lnTo>
                <a:lnTo>
                  <a:pt x="85" y="145"/>
                </a:lnTo>
                <a:lnTo>
                  <a:pt x="85" y="147"/>
                </a:lnTo>
                <a:lnTo>
                  <a:pt x="87" y="150"/>
                </a:lnTo>
                <a:lnTo>
                  <a:pt x="89" y="152"/>
                </a:lnTo>
                <a:lnTo>
                  <a:pt x="92" y="154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4" y="161"/>
                </a:lnTo>
                <a:lnTo>
                  <a:pt x="106" y="164"/>
                </a:lnTo>
                <a:lnTo>
                  <a:pt x="109" y="166"/>
                </a:lnTo>
                <a:lnTo>
                  <a:pt x="111" y="166"/>
                </a:lnTo>
                <a:lnTo>
                  <a:pt x="113" y="169"/>
                </a:lnTo>
                <a:lnTo>
                  <a:pt x="116" y="166"/>
                </a:lnTo>
                <a:lnTo>
                  <a:pt x="116" y="164"/>
                </a:lnTo>
                <a:lnTo>
                  <a:pt x="118" y="161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4"/>
                </a:lnTo>
                <a:lnTo>
                  <a:pt x="123" y="154"/>
                </a:lnTo>
                <a:lnTo>
                  <a:pt x="116" y="154"/>
                </a:lnTo>
                <a:lnTo>
                  <a:pt x="113" y="152"/>
                </a:lnTo>
                <a:lnTo>
                  <a:pt x="109" y="152"/>
                </a:lnTo>
                <a:lnTo>
                  <a:pt x="106" y="150"/>
                </a:lnTo>
                <a:lnTo>
                  <a:pt x="104" y="150"/>
                </a:lnTo>
                <a:lnTo>
                  <a:pt x="101" y="147"/>
                </a:lnTo>
                <a:lnTo>
                  <a:pt x="99" y="147"/>
                </a:lnTo>
                <a:lnTo>
                  <a:pt x="97" y="145"/>
                </a:lnTo>
                <a:lnTo>
                  <a:pt x="94" y="142"/>
                </a:lnTo>
                <a:lnTo>
                  <a:pt x="92" y="142"/>
                </a:lnTo>
                <a:lnTo>
                  <a:pt x="89" y="140"/>
                </a:lnTo>
                <a:lnTo>
                  <a:pt x="87" y="138"/>
                </a:lnTo>
                <a:lnTo>
                  <a:pt x="87" y="133"/>
                </a:lnTo>
                <a:lnTo>
                  <a:pt x="89" y="130"/>
                </a:lnTo>
                <a:lnTo>
                  <a:pt x="80" y="128"/>
                </a:lnTo>
                <a:lnTo>
                  <a:pt x="80" y="125"/>
                </a:lnTo>
                <a:lnTo>
                  <a:pt x="77" y="125"/>
                </a:lnTo>
                <a:lnTo>
                  <a:pt x="77" y="123"/>
                </a:lnTo>
                <a:lnTo>
                  <a:pt x="75" y="121"/>
                </a:lnTo>
                <a:lnTo>
                  <a:pt x="75" y="116"/>
                </a:lnTo>
                <a:lnTo>
                  <a:pt x="73" y="113"/>
                </a:lnTo>
                <a:lnTo>
                  <a:pt x="73" y="111"/>
                </a:lnTo>
                <a:lnTo>
                  <a:pt x="70" y="106"/>
                </a:lnTo>
                <a:lnTo>
                  <a:pt x="68" y="104"/>
                </a:lnTo>
                <a:lnTo>
                  <a:pt x="68" y="99"/>
                </a:lnTo>
                <a:lnTo>
                  <a:pt x="65" y="97"/>
                </a:lnTo>
                <a:lnTo>
                  <a:pt x="65" y="87"/>
                </a:lnTo>
                <a:lnTo>
                  <a:pt x="63" y="82"/>
                </a:lnTo>
                <a:lnTo>
                  <a:pt x="97" y="82"/>
                </a:lnTo>
                <a:lnTo>
                  <a:pt x="61" y="82"/>
                </a:lnTo>
                <a:lnTo>
                  <a:pt x="61" y="82"/>
                </a:lnTo>
                <a:close/>
              </a:path>
              <a:path w="407" h="172">
                <a:moveTo>
                  <a:pt x="111" y="82"/>
                </a:moveTo>
                <a:lnTo>
                  <a:pt x="61" y="82"/>
                </a:lnTo>
                <a:lnTo>
                  <a:pt x="97" y="82"/>
                </a:lnTo>
                <a:lnTo>
                  <a:pt x="97" y="90"/>
                </a:lnTo>
                <a:lnTo>
                  <a:pt x="94" y="94"/>
                </a:lnTo>
                <a:lnTo>
                  <a:pt x="94" y="97"/>
                </a:lnTo>
                <a:lnTo>
                  <a:pt x="92" y="101"/>
                </a:lnTo>
                <a:lnTo>
                  <a:pt x="92" y="104"/>
                </a:lnTo>
                <a:lnTo>
                  <a:pt x="89" y="109"/>
                </a:lnTo>
                <a:lnTo>
                  <a:pt x="89" y="111"/>
                </a:lnTo>
                <a:lnTo>
                  <a:pt x="87" y="113"/>
                </a:lnTo>
                <a:lnTo>
                  <a:pt x="87" y="118"/>
                </a:lnTo>
                <a:lnTo>
                  <a:pt x="85" y="121"/>
                </a:lnTo>
                <a:lnTo>
                  <a:pt x="85" y="123"/>
                </a:lnTo>
                <a:lnTo>
                  <a:pt x="82" y="125"/>
                </a:lnTo>
                <a:lnTo>
                  <a:pt x="80" y="128"/>
                </a:lnTo>
                <a:lnTo>
                  <a:pt x="89" y="130"/>
                </a:lnTo>
                <a:lnTo>
                  <a:pt x="89" y="128"/>
                </a:lnTo>
                <a:lnTo>
                  <a:pt x="92" y="125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99" y="106"/>
                </a:lnTo>
                <a:lnTo>
                  <a:pt x="101" y="101"/>
                </a:lnTo>
                <a:lnTo>
                  <a:pt x="101" y="99"/>
                </a:lnTo>
                <a:lnTo>
                  <a:pt x="104" y="94"/>
                </a:lnTo>
                <a:lnTo>
                  <a:pt x="104" y="92"/>
                </a:lnTo>
                <a:lnTo>
                  <a:pt x="106" y="87"/>
                </a:lnTo>
                <a:lnTo>
                  <a:pt x="111" y="82"/>
                </a:lnTo>
                <a:lnTo>
                  <a:pt x="111" y="82"/>
                </a:lnTo>
                <a:close/>
              </a:path>
              <a:path w="407" h="172">
                <a:moveTo>
                  <a:pt x="101" y="73"/>
                </a:moveTo>
                <a:lnTo>
                  <a:pt x="97" y="80"/>
                </a:lnTo>
                <a:lnTo>
                  <a:pt x="49" y="80"/>
                </a:lnTo>
                <a:lnTo>
                  <a:pt x="53" y="85"/>
                </a:lnTo>
                <a:lnTo>
                  <a:pt x="58" y="82"/>
                </a:lnTo>
                <a:lnTo>
                  <a:pt x="111" y="82"/>
                </a:lnTo>
                <a:lnTo>
                  <a:pt x="101" y="73"/>
                </a:lnTo>
                <a:lnTo>
                  <a:pt x="101" y="73"/>
                </a:lnTo>
                <a:close/>
              </a:path>
              <a:path w="407" h="172">
                <a:moveTo>
                  <a:pt x="37" y="65"/>
                </a:moveTo>
                <a:lnTo>
                  <a:pt x="22" y="68"/>
                </a:lnTo>
                <a:lnTo>
                  <a:pt x="22" y="135"/>
                </a:lnTo>
                <a:lnTo>
                  <a:pt x="29" y="135"/>
                </a:lnTo>
                <a:lnTo>
                  <a:pt x="29" y="73"/>
                </a:lnTo>
                <a:lnTo>
                  <a:pt x="37" y="65"/>
                </a:lnTo>
                <a:lnTo>
                  <a:pt x="37" y="65"/>
                </a:lnTo>
                <a:close/>
              </a:path>
              <a:path w="407" h="172">
                <a:moveTo>
                  <a:pt x="27" y="56"/>
                </a:moveTo>
                <a:lnTo>
                  <a:pt x="22" y="65"/>
                </a:lnTo>
                <a:lnTo>
                  <a:pt x="1" y="65"/>
                </a:lnTo>
                <a:lnTo>
                  <a:pt x="5" y="70"/>
                </a:lnTo>
                <a:lnTo>
                  <a:pt x="10" y="70"/>
                </a:lnTo>
                <a:lnTo>
                  <a:pt x="13" y="68"/>
                </a:lnTo>
                <a:lnTo>
                  <a:pt x="22" y="68"/>
                </a:lnTo>
                <a:lnTo>
                  <a:pt x="37" y="65"/>
                </a:lnTo>
                <a:lnTo>
                  <a:pt x="27" y="56"/>
                </a:lnTo>
                <a:lnTo>
                  <a:pt x="27" y="56"/>
                </a:lnTo>
                <a:close/>
              </a:path>
              <a:path w="407" h="172">
                <a:moveTo>
                  <a:pt x="118" y="53"/>
                </a:moveTo>
                <a:lnTo>
                  <a:pt x="116" y="56"/>
                </a:lnTo>
                <a:lnTo>
                  <a:pt x="104" y="56"/>
                </a:lnTo>
                <a:lnTo>
                  <a:pt x="89" y="58"/>
                </a:lnTo>
                <a:lnTo>
                  <a:pt x="92" y="61"/>
                </a:lnTo>
                <a:lnTo>
                  <a:pt x="92" y="63"/>
                </a:lnTo>
                <a:lnTo>
                  <a:pt x="94" y="65"/>
                </a:lnTo>
                <a:lnTo>
                  <a:pt x="123" y="65"/>
                </a:lnTo>
                <a:lnTo>
                  <a:pt x="125" y="63"/>
                </a:lnTo>
                <a:lnTo>
                  <a:pt x="123" y="61"/>
                </a:lnTo>
                <a:lnTo>
                  <a:pt x="123" y="56"/>
                </a:lnTo>
                <a:lnTo>
                  <a:pt x="121" y="56"/>
                </a:lnTo>
                <a:lnTo>
                  <a:pt x="118" y="53"/>
                </a:lnTo>
                <a:lnTo>
                  <a:pt x="118" y="53"/>
                </a:lnTo>
                <a:close/>
              </a:path>
              <a:path w="407" h="172">
                <a:moveTo>
                  <a:pt x="58" y="18"/>
                </a:moveTo>
                <a:lnTo>
                  <a:pt x="58" y="39"/>
                </a:lnTo>
                <a:lnTo>
                  <a:pt x="56" y="44"/>
                </a:lnTo>
                <a:lnTo>
                  <a:pt x="56" y="53"/>
                </a:lnTo>
                <a:lnTo>
                  <a:pt x="53" y="56"/>
                </a:lnTo>
                <a:lnTo>
                  <a:pt x="53" y="58"/>
                </a:lnTo>
                <a:lnTo>
                  <a:pt x="51" y="61"/>
                </a:lnTo>
                <a:lnTo>
                  <a:pt x="51" y="63"/>
                </a:lnTo>
                <a:lnTo>
                  <a:pt x="49" y="65"/>
                </a:lnTo>
                <a:lnTo>
                  <a:pt x="46" y="68"/>
                </a:lnTo>
                <a:lnTo>
                  <a:pt x="46" y="70"/>
                </a:lnTo>
                <a:lnTo>
                  <a:pt x="44" y="75"/>
                </a:lnTo>
                <a:lnTo>
                  <a:pt x="41" y="78"/>
                </a:lnTo>
                <a:lnTo>
                  <a:pt x="37" y="80"/>
                </a:lnTo>
                <a:lnTo>
                  <a:pt x="34" y="82"/>
                </a:lnTo>
                <a:lnTo>
                  <a:pt x="37" y="85"/>
                </a:lnTo>
                <a:lnTo>
                  <a:pt x="39" y="82"/>
                </a:lnTo>
                <a:lnTo>
                  <a:pt x="41" y="80"/>
                </a:lnTo>
                <a:lnTo>
                  <a:pt x="44" y="78"/>
                </a:lnTo>
                <a:lnTo>
                  <a:pt x="46" y="75"/>
                </a:lnTo>
                <a:lnTo>
                  <a:pt x="49" y="75"/>
                </a:lnTo>
                <a:lnTo>
                  <a:pt x="51" y="73"/>
                </a:lnTo>
                <a:lnTo>
                  <a:pt x="53" y="70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1" y="56"/>
                </a:lnTo>
                <a:lnTo>
                  <a:pt x="63" y="53"/>
                </a:lnTo>
                <a:lnTo>
                  <a:pt x="63" y="49"/>
                </a:lnTo>
                <a:lnTo>
                  <a:pt x="65" y="46"/>
                </a:lnTo>
                <a:lnTo>
                  <a:pt x="65" y="18"/>
                </a:lnTo>
                <a:lnTo>
                  <a:pt x="89" y="18"/>
                </a:lnTo>
                <a:lnTo>
                  <a:pt x="58" y="18"/>
                </a:lnTo>
                <a:lnTo>
                  <a:pt x="58" y="18"/>
                </a:lnTo>
                <a:close/>
              </a:path>
              <a:path w="407" h="172">
                <a:moveTo>
                  <a:pt x="58" y="8"/>
                </a:moveTo>
                <a:lnTo>
                  <a:pt x="58" y="18"/>
                </a:lnTo>
                <a:lnTo>
                  <a:pt x="89" y="18"/>
                </a:lnTo>
                <a:lnTo>
                  <a:pt x="89" y="58"/>
                </a:lnTo>
                <a:lnTo>
                  <a:pt x="104" y="56"/>
                </a:lnTo>
                <a:lnTo>
                  <a:pt x="101" y="56"/>
                </a:lnTo>
                <a:lnTo>
                  <a:pt x="99" y="53"/>
                </a:lnTo>
                <a:lnTo>
                  <a:pt x="99" y="20"/>
                </a:lnTo>
                <a:lnTo>
                  <a:pt x="104" y="15"/>
                </a:lnTo>
                <a:lnTo>
                  <a:pt x="65" y="13"/>
                </a:lnTo>
                <a:lnTo>
                  <a:pt x="58" y="8"/>
                </a:lnTo>
                <a:lnTo>
                  <a:pt x="58" y="8"/>
                </a:lnTo>
                <a:close/>
              </a:path>
              <a:path w="407" h="172">
                <a:moveTo>
                  <a:pt x="94" y="5"/>
                </a:moveTo>
                <a:lnTo>
                  <a:pt x="89" y="13"/>
                </a:lnTo>
                <a:lnTo>
                  <a:pt x="65" y="13"/>
                </a:lnTo>
                <a:lnTo>
                  <a:pt x="104" y="15"/>
                </a:lnTo>
                <a:lnTo>
                  <a:pt x="94" y="5"/>
                </a:lnTo>
                <a:lnTo>
                  <a:pt x="94" y="5"/>
                </a:lnTo>
                <a:close/>
              </a:path>
              <a:path w="407" h="172">
                <a:moveTo>
                  <a:pt x="17" y="5"/>
                </a:moveTo>
                <a:lnTo>
                  <a:pt x="15" y="8"/>
                </a:lnTo>
                <a:lnTo>
                  <a:pt x="17" y="13"/>
                </a:lnTo>
                <a:lnTo>
                  <a:pt x="20" y="15"/>
                </a:lnTo>
                <a:lnTo>
                  <a:pt x="20" y="20"/>
                </a:lnTo>
                <a:lnTo>
                  <a:pt x="22" y="22"/>
                </a:lnTo>
                <a:lnTo>
                  <a:pt x="22" y="32"/>
                </a:lnTo>
                <a:lnTo>
                  <a:pt x="25" y="34"/>
                </a:lnTo>
                <a:lnTo>
                  <a:pt x="25" y="37"/>
                </a:lnTo>
                <a:lnTo>
                  <a:pt x="27" y="39"/>
                </a:lnTo>
                <a:lnTo>
                  <a:pt x="29" y="37"/>
                </a:lnTo>
                <a:lnTo>
                  <a:pt x="29" y="34"/>
                </a:lnTo>
                <a:lnTo>
                  <a:pt x="32" y="32"/>
                </a:lnTo>
                <a:lnTo>
                  <a:pt x="32" y="22"/>
                </a:lnTo>
                <a:lnTo>
                  <a:pt x="29" y="18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7" y="5"/>
                </a:lnTo>
                <a:lnTo>
                  <a:pt x="17" y="5"/>
                </a:lnTo>
                <a:close/>
              </a:path>
              <a:path w="407" h="172">
                <a:moveTo>
                  <a:pt x="190" y="118"/>
                </a:moveTo>
                <a:lnTo>
                  <a:pt x="169" y="145"/>
                </a:lnTo>
                <a:lnTo>
                  <a:pt x="178" y="145"/>
                </a:lnTo>
                <a:lnTo>
                  <a:pt x="178" y="142"/>
                </a:lnTo>
                <a:lnTo>
                  <a:pt x="181" y="138"/>
                </a:lnTo>
                <a:lnTo>
                  <a:pt x="183" y="133"/>
                </a:lnTo>
                <a:lnTo>
                  <a:pt x="185" y="130"/>
                </a:lnTo>
                <a:lnTo>
                  <a:pt x="188" y="125"/>
                </a:lnTo>
                <a:lnTo>
                  <a:pt x="190" y="121"/>
                </a:lnTo>
                <a:lnTo>
                  <a:pt x="190" y="118"/>
                </a:lnTo>
                <a:lnTo>
                  <a:pt x="190" y="118"/>
                </a:lnTo>
                <a:close/>
              </a:path>
              <a:path w="407" h="172">
                <a:moveTo>
                  <a:pt x="224" y="73"/>
                </a:moveTo>
                <a:lnTo>
                  <a:pt x="217" y="73"/>
                </a:lnTo>
                <a:lnTo>
                  <a:pt x="217" y="138"/>
                </a:lnTo>
                <a:lnTo>
                  <a:pt x="217" y="171"/>
                </a:lnTo>
                <a:lnTo>
                  <a:pt x="226" y="166"/>
                </a:lnTo>
                <a:lnTo>
                  <a:pt x="226" y="161"/>
                </a:lnTo>
                <a:lnTo>
                  <a:pt x="224" y="159"/>
                </a:lnTo>
                <a:lnTo>
                  <a:pt x="224" y="73"/>
                </a:lnTo>
                <a:lnTo>
                  <a:pt x="224" y="73"/>
                </a:lnTo>
                <a:close/>
              </a:path>
              <a:path w="407" h="172">
                <a:moveTo>
                  <a:pt x="173" y="70"/>
                </a:moveTo>
                <a:lnTo>
                  <a:pt x="161" y="73"/>
                </a:lnTo>
                <a:lnTo>
                  <a:pt x="161" y="147"/>
                </a:lnTo>
                <a:lnTo>
                  <a:pt x="159" y="150"/>
                </a:lnTo>
                <a:lnTo>
                  <a:pt x="159" y="152"/>
                </a:lnTo>
                <a:lnTo>
                  <a:pt x="166" y="164"/>
                </a:lnTo>
                <a:lnTo>
                  <a:pt x="169" y="164"/>
                </a:lnTo>
                <a:lnTo>
                  <a:pt x="169" y="161"/>
                </a:lnTo>
                <a:lnTo>
                  <a:pt x="171" y="159"/>
                </a:lnTo>
                <a:lnTo>
                  <a:pt x="171" y="157"/>
                </a:lnTo>
                <a:lnTo>
                  <a:pt x="173" y="154"/>
                </a:lnTo>
                <a:lnTo>
                  <a:pt x="173" y="150"/>
                </a:lnTo>
                <a:lnTo>
                  <a:pt x="176" y="147"/>
                </a:lnTo>
                <a:lnTo>
                  <a:pt x="178" y="145"/>
                </a:lnTo>
                <a:lnTo>
                  <a:pt x="169" y="145"/>
                </a:lnTo>
                <a:lnTo>
                  <a:pt x="169" y="75"/>
                </a:lnTo>
                <a:lnTo>
                  <a:pt x="173" y="70"/>
                </a:lnTo>
                <a:lnTo>
                  <a:pt x="173" y="70"/>
                </a:lnTo>
                <a:close/>
              </a:path>
              <a:path w="407" h="172">
                <a:moveTo>
                  <a:pt x="166" y="61"/>
                </a:moveTo>
                <a:lnTo>
                  <a:pt x="161" y="68"/>
                </a:lnTo>
                <a:lnTo>
                  <a:pt x="137" y="68"/>
                </a:lnTo>
                <a:lnTo>
                  <a:pt x="142" y="75"/>
                </a:lnTo>
                <a:lnTo>
                  <a:pt x="145" y="75"/>
                </a:lnTo>
                <a:lnTo>
                  <a:pt x="147" y="73"/>
                </a:lnTo>
                <a:lnTo>
                  <a:pt x="161" y="73"/>
                </a:lnTo>
                <a:lnTo>
                  <a:pt x="173" y="70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407" h="172">
                <a:moveTo>
                  <a:pt x="257" y="61"/>
                </a:moveTo>
                <a:lnTo>
                  <a:pt x="250" y="70"/>
                </a:lnTo>
                <a:lnTo>
                  <a:pt x="178" y="70"/>
                </a:lnTo>
                <a:lnTo>
                  <a:pt x="185" y="75"/>
                </a:lnTo>
                <a:lnTo>
                  <a:pt x="195" y="75"/>
                </a:lnTo>
                <a:lnTo>
                  <a:pt x="197" y="73"/>
                </a:lnTo>
                <a:lnTo>
                  <a:pt x="267" y="73"/>
                </a:lnTo>
                <a:lnTo>
                  <a:pt x="257" y="61"/>
                </a:lnTo>
                <a:lnTo>
                  <a:pt x="257" y="61"/>
                </a:lnTo>
                <a:close/>
              </a:path>
              <a:path w="407" h="172">
                <a:moveTo>
                  <a:pt x="154" y="8"/>
                </a:moveTo>
                <a:lnTo>
                  <a:pt x="154" y="10"/>
                </a:lnTo>
                <a:lnTo>
                  <a:pt x="157" y="13"/>
                </a:lnTo>
                <a:lnTo>
                  <a:pt x="159" y="18"/>
                </a:lnTo>
                <a:lnTo>
                  <a:pt x="161" y="20"/>
                </a:lnTo>
                <a:lnTo>
                  <a:pt x="161" y="22"/>
                </a:lnTo>
                <a:lnTo>
                  <a:pt x="164" y="25"/>
                </a:lnTo>
                <a:lnTo>
                  <a:pt x="166" y="27"/>
                </a:lnTo>
                <a:lnTo>
                  <a:pt x="166" y="32"/>
                </a:lnTo>
                <a:lnTo>
                  <a:pt x="169" y="37"/>
                </a:lnTo>
                <a:lnTo>
                  <a:pt x="169" y="39"/>
                </a:lnTo>
                <a:lnTo>
                  <a:pt x="171" y="39"/>
                </a:lnTo>
                <a:lnTo>
                  <a:pt x="173" y="37"/>
                </a:lnTo>
                <a:lnTo>
                  <a:pt x="176" y="34"/>
                </a:lnTo>
                <a:lnTo>
                  <a:pt x="176" y="27"/>
                </a:lnTo>
                <a:lnTo>
                  <a:pt x="173" y="22"/>
                </a:lnTo>
                <a:lnTo>
                  <a:pt x="171" y="20"/>
                </a:lnTo>
                <a:lnTo>
                  <a:pt x="169" y="18"/>
                </a:lnTo>
                <a:lnTo>
                  <a:pt x="166" y="15"/>
                </a:lnTo>
                <a:lnTo>
                  <a:pt x="164" y="13"/>
                </a:lnTo>
                <a:lnTo>
                  <a:pt x="161" y="13"/>
                </a:lnTo>
                <a:lnTo>
                  <a:pt x="157" y="10"/>
                </a:lnTo>
                <a:lnTo>
                  <a:pt x="154" y="8"/>
                </a:lnTo>
                <a:lnTo>
                  <a:pt x="154" y="8"/>
                </a:lnTo>
                <a:close/>
              </a:path>
              <a:path w="407" h="172">
                <a:moveTo>
                  <a:pt x="217" y="5"/>
                </a:moveTo>
                <a:lnTo>
                  <a:pt x="217" y="70"/>
                </a:lnTo>
                <a:lnTo>
                  <a:pt x="224" y="70"/>
                </a:lnTo>
                <a:lnTo>
                  <a:pt x="224" y="20"/>
                </a:lnTo>
                <a:lnTo>
                  <a:pt x="229" y="15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407" h="172">
                <a:moveTo>
                  <a:pt x="339" y="65"/>
                </a:moveTo>
                <a:lnTo>
                  <a:pt x="339" y="121"/>
                </a:lnTo>
                <a:lnTo>
                  <a:pt x="337" y="125"/>
                </a:lnTo>
                <a:lnTo>
                  <a:pt x="337" y="135"/>
                </a:lnTo>
                <a:lnTo>
                  <a:pt x="334" y="138"/>
                </a:lnTo>
                <a:lnTo>
                  <a:pt x="334" y="145"/>
                </a:lnTo>
                <a:lnTo>
                  <a:pt x="332" y="147"/>
                </a:lnTo>
                <a:lnTo>
                  <a:pt x="330" y="150"/>
                </a:lnTo>
                <a:lnTo>
                  <a:pt x="330" y="152"/>
                </a:lnTo>
                <a:lnTo>
                  <a:pt x="327" y="154"/>
                </a:lnTo>
                <a:lnTo>
                  <a:pt x="325" y="157"/>
                </a:lnTo>
                <a:lnTo>
                  <a:pt x="322" y="159"/>
                </a:lnTo>
                <a:lnTo>
                  <a:pt x="320" y="161"/>
                </a:lnTo>
                <a:lnTo>
                  <a:pt x="317" y="164"/>
                </a:lnTo>
                <a:lnTo>
                  <a:pt x="315" y="166"/>
                </a:lnTo>
                <a:lnTo>
                  <a:pt x="313" y="169"/>
                </a:lnTo>
                <a:lnTo>
                  <a:pt x="313" y="171"/>
                </a:lnTo>
                <a:lnTo>
                  <a:pt x="315" y="171"/>
                </a:lnTo>
                <a:lnTo>
                  <a:pt x="317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1"/>
                </a:lnTo>
                <a:lnTo>
                  <a:pt x="330" y="159"/>
                </a:lnTo>
                <a:lnTo>
                  <a:pt x="332" y="157"/>
                </a:lnTo>
                <a:lnTo>
                  <a:pt x="334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5"/>
                </a:lnTo>
                <a:lnTo>
                  <a:pt x="341" y="142"/>
                </a:lnTo>
                <a:lnTo>
                  <a:pt x="341" y="135"/>
                </a:lnTo>
                <a:lnTo>
                  <a:pt x="344" y="133"/>
                </a:lnTo>
                <a:lnTo>
                  <a:pt x="344" y="123"/>
                </a:lnTo>
                <a:lnTo>
                  <a:pt x="346" y="121"/>
                </a:lnTo>
                <a:lnTo>
                  <a:pt x="346" y="78"/>
                </a:lnTo>
                <a:lnTo>
                  <a:pt x="351" y="75"/>
                </a:lnTo>
                <a:lnTo>
                  <a:pt x="339" y="65"/>
                </a:lnTo>
                <a:lnTo>
                  <a:pt x="339" y="65"/>
                </a:lnTo>
                <a:close/>
              </a:path>
              <a:path w="407" h="172">
                <a:moveTo>
                  <a:pt x="368" y="65"/>
                </a:moveTo>
                <a:lnTo>
                  <a:pt x="368" y="82"/>
                </a:lnTo>
                <a:lnTo>
                  <a:pt x="370" y="85"/>
                </a:lnTo>
                <a:lnTo>
                  <a:pt x="370" y="147"/>
                </a:lnTo>
                <a:lnTo>
                  <a:pt x="368" y="150"/>
                </a:lnTo>
                <a:lnTo>
                  <a:pt x="368" y="154"/>
                </a:lnTo>
                <a:lnTo>
                  <a:pt x="368" y="159"/>
                </a:lnTo>
                <a:lnTo>
                  <a:pt x="368" y="169"/>
                </a:lnTo>
                <a:lnTo>
                  <a:pt x="377" y="164"/>
                </a:lnTo>
                <a:lnTo>
                  <a:pt x="377" y="80"/>
                </a:lnTo>
                <a:lnTo>
                  <a:pt x="380" y="75"/>
                </a:lnTo>
                <a:lnTo>
                  <a:pt x="368" y="65"/>
                </a:lnTo>
                <a:lnTo>
                  <a:pt x="368" y="65"/>
                </a:lnTo>
                <a:close/>
              </a:path>
              <a:path w="407" h="172">
                <a:moveTo>
                  <a:pt x="325" y="22"/>
                </a:moveTo>
                <a:lnTo>
                  <a:pt x="313" y="22"/>
                </a:lnTo>
                <a:lnTo>
                  <a:pt x="301" y="68"/>
                </a:lnTo>
                <a:lnTo>
                  <a:pt x="303" y="70"/>
                </a:lnTo>
                <a:lnTo>
                  <a:pt x="305" y="75"/>
                </a:lnTo>
                <a:lnTo>
                  <a:pt x="308" y="78"/>
                </a:lnTo>
                <a:lnTo>
                  <a:pt x="310" y="82"/>
                </a:lnTo>
                <a:lnTo>
                  <a:pt x="310" y="85"/>
                </a:lnTo>
                <a:lnTo>
                  <a:pt x="313" y="87"/>
                </a:lnTo>
                <a:lnTo>
                  <a:pt x="313" y="97"/>
                </a:lnTo>
                <a:lnTo>
                  <a:pt x="315" y="99"/>
                </a:lnTo>
                <a:lnTo>
                  <a:pt x="315" y="109"/>
                </a:lnTo>
                <a:lnTo>
                  <a:pt x="313" y="111"/>
                </a:lnTo>
                <a:lnTo>
                  <a:pt x="313" y="113"/>
                </a:lnTo>
                <a:lnTo>
                  <a:pt x="310" y="116"/>
                </a:lnTo>
                <a:lnTo>
                  <a:pt x="310" y="118"/>
                </a:lnTo>
                <a:lnTo>
                  <a:pt x="308" y="118"/>
                </a:lnTo>
                <a:lnTo>
                  <a:pt x="291" y="118"/>
                </a:lnTo>
                <a:lnTo>
                  <a:pt x="293" y="118"/>
                </a:lnTo>
                <a:lnTo>
                  <a:pt x="296" y="121"/>
                </a:lnTo>
                <a:lnTo>
                  <a:pt x="298" y="123"/>
                </a:lnTo>
                <a:lnTo>
                  <a:pt x="301" y="125"/>
                </a:lnTo>
                <a:lnTo>
                  <a:pt x="303" y="128"/>
                </a:lnTo>
                <a:lnTo>
                  <a:pt x="303" y="133"/>
                </a:lnTo>
                <a:lnTo>
                  <a:pt x="305" y="133"/>
                </a:lnTo>
                <a:lnTo>
                  <a:pt x="308" y="130"/>
                </a:lnTo>
                <a:lnTo>
                  <a:pt x="310" y="128"/>
                </a:lnTo>
                <a:lnTo>
                  <a:pt x="313" y="128"/>
                </a:lnTo>
                <a:lnTo>
                  <a:pt x="315" y="125"/>
                </a:lnTo>
                <a:lnTo>
                  <a:pt x="317" y="123"/>
                </a:lnTo>
                <a:lnTo>
                  <a:pt x="317" y="121"/>
                </a:lnTo>
                <a:lnTo>
                  <a:pt x="320" y="118"/>
                </a:lnTo>
                <a:lnTo>
                  <a:pt x="320" y="116"/>
                </a:lnTo>
                <a:lnTo>
                  <a:pt x="322" y="111"/>
                </a:lnTo>
                <a:lnTo>
                  <a:pt x="322" y="99"/>
                </a:lnTo>
                <a:lnTo>
                  <a:pt x="320" y="97"/>
                </a:lnTo>
                <a:lnTo>
                  <a:pt x="320" y="94"/>
                </a:lnTo>
                <a:lnTo>
                  <a:pt x="317" y="90"/>
                </a:lnTo>
                <a:lnTo>
                  <a:pt x="317" y="87"/>
                </a:lnTo>
                <a:lnTo>
                  <a:pt x="315" y="85"/>
                </a:lnTo>
                <a:lnTo>
                  <a:pt x="315" y="82"/>
                </a:lnTo>
                <a:lnTo>
                  <a:pt x="313" y="80"/>
                </a:lnTo>
                <a:lnTo>
                  <a:pt x="310" y="75"/>
                </a:lnTo>
                <a:lnTo>
                  <a:pt x="308" y="73"/>
                </a:lnTo>
                <a:lnTo>
                  <a:pt x="305" y="70"/>
                </a:lnTo>
                <a:lnTo>
                  <a:pt x="305" y="65"/>
                </a:lnTo>
                <a:lnTo>
                  <a:pt x="308" y="61"/>
                </a:lnTo>
                <a:lnTo>
                  <a:pt x="308" y="56"/>
                </a:lnTo>
                <a:lnTo>
                  <a:pt x="310" y="53"/>
                </a:lnTo>
                <a:lnTo>
                  <a:pt x="310" y="49"/>
                </a:lnTo>
                <a:lnTo>
                  <a:pt x="313" y="46"/>
                </a:lnTo>
                <a:lnTo>
                  <a:pt x="313" y="41"/>
                </a:lnTo>
                <a:lnTo>
                  <a:pt x="315" y="39"/>
                </a:lnTo>
                <a:lnTo>
                  <a:pt x="315" y="37"/>
                </a:lnTo>
                <a:lnTo>
                  <a:pt x="317" y="32"/>
                </a:lnTo>
                <a:lnTo>
                  <a:pt x="317" y="30"/>
                </a:lnTo>
                <a:lnTo>
                  <a:pt x="320" y="27"/>
                </a:lnTo>
                <a:lnTo>
                  <a:pt x="320" y="25"/>
                </a:lnTo>
                <a:lnTo>
                  <a:pt x="325" y="22"/>
                </a:lnTo>
                <a:lnTo>
                  <a:pt x="325" y="22"/>
                </a:lnTo>
                <a:close/>
              </a:path>
              <a:path w="407" h="172">
                <a:moveTo>
                  <a:pt x="349" y="18"/>
                </a:moveTo>
                <a:lnTo>
                  <a:pt x="349" y="20"/>
                </a:lnTo>
                <a:lnTo>
                  <a:pt x="346" y="25"/>
                </a:lnTo>
                <a:lnTo>
                  <a:pt x="344" y="30"/>
                </a:lnTo>
                <a:lnTo>
                  <a:pt x="344" y="34"/>
                </a:lnTo>
                <a:lnTo>
                  <a:pt x="341" y="37"/>
                </a:lnTo>
                <a:lnTo>
                  <a:pt x="341" y="39"/>
                </a:lnTo>
                <a:lnTo>
                  <a:pt x="339" y="41"/>
                </a:lnTo>
                <a:lnTo>
                  <a:pt x="337" y="46"/>
                </a:lnTo>
                <a:lnTo>
                  <a:pt x="337" y="49"/>
                </a:lnTo>
                <a:lnTo>
                  <a:pt x="334" y="51"/>
                </a:lnTo>
                <a:lnTo>
                  <a:pt x="332" y="53"/>
                </a:lnTo>
                <a:lnTo>
                  <a:pt x="332" y="56"/>
                </a:lnTo>
                <a:lnTo>
                  <a:pt x="330" y="58"/>
                </a:lnTo>
                <a:lnTo>
                  <a:pt x="327" y="61"/>
                </a:lnTo>
                <a:lnTo>
                  <a:pt x="325" y="65"/>
                </a:lnTo>
                <a:lnTo>
                  <a:pt x="322" y="68"/>
                </a:lnTo>
                <a:lnTo>
                  <a:pt x="320" y="70"/>
                </a:lnTo>
                <a:lnTo>
                  <a:pt x="317" y="73"/>
                </a:lnTo>
                <a:lnTo>
                  <a:pt x="315" y="75"/>
                </a:lnTo>
                <a:lnTo>
                  <a:pt x="317" y="78"/>
                </a:lnTo>
                <a:lnTo>
                  <a:pt x="320" y="75"/>
                </a:lnTo>
                <a:lnTo>
                  <a:pt x="322" y="73"/>
                </a:lnTo>
                <a:lnTo>
                  <a:pt x="325" y="70"/>
                </a:lnTo>
                <a:lnTo>
                  <a:pt x="327" y="68"/>
                </a:lnTo>
                <a:lnTo>
                  <a:pt x="330" y="68"/>
                </a:lnTo>
                <a:lnTo>
                  <a:pt x="332" y="65"/>
                </a:lnTo>
                <a:lnTo>
                  <a:pt x="334" y="63"/>
                </a:lnTo>
                <a:lnTo>
                  <a:pt x="337" y="61"/>
                </a:lnTo>
                <a:lnTo>
                  <a:pt x="337" y="56"/>
                </a:lnTo>
                <a:lnTo>
                  <a:pt x="339" y="56"/>
                </a:lnTo>
                <a:lnTo>
                  <a:pt x="341" y="53"/>
                </a:lnTo>
                <a:lnTo>
                  <a:pt x="341" y="51"/>
                </a:lnTo>
                <a:lnTo>
                  <a:pt x="344" y="49"/>
                </a:lnTo>
                <a:lnTo>
                  <a:pt x="344" y="46"/>
                </a:lnTo>
                <a:lnTo>
                  <a:pt x="346" y="44"/>
                </a:lnTo>
                <a:lnTo>
                  <a:pt x="349" y="39"/>
                </a:lnTo>
                <a:lnTo>
                  <a:pt x="349" y="37"/>
                </a:lnTo>
                <a:lnTo>
                  <a:pt x="351" y="34"/>
                </a:lnTo>
                <a:lnTo>
                  <a:pt x="353" y="30"/>
                </a:lnTo>
                <a:lnTo>
                  <a:pt x="353" y="25"/>
                </a:lnTo>
                <a:lnTo>
                  <a:pt x="356" y="22"/>
                </a:lnTo>
                <a:lnTo>
                  <a:pt x="358" y="18"/>
                </a:lnTo>
                <a:lnTo>
                  <a:pt x="349" y="18"/>
                </a:lnTo>
                <a:lnTo>
                  <a:pt x="349" y="18"/>
                </a:lnTo>
                <a:close/>
              </a:path>
              <a:path w="407" h="172">
                <a:moveTo>
                  <a:pt x="317" y="13"/>
                </a:moveTo>
                <a:lnTo>
                  <a:pt x="313" y="18"/>
                </a:lnTo>
                <a:lnTo>
                  <a:pt x="291" y="18"/>
                </a:lnTo>
                <a:lnTo>
                  <a:pt x="284" y="20"/>
                </a:lnTo>
                <a:lnTo>
                  <a:pt x="284" y="116"/>
                </a:lnTo>
                <a:lnTo>
                  <a:pt x="284" y="121"/>
                </a:lnTo>
                <a:lnTo>
                  <a:pt x="284" y="171"/>
                </a:lnTo>
                <a:lnTo>
                  <a:pt x="291" y="166"/>
                </a:lnTo>
                <a:lnTo>
                  <a:pt x="291" y="118"/>
                </a:lnTo>
                <a:lnTo>
                  <a:pt x="305" y="118"/>
                </a:lnTo>
                <a:lnTo>
                  <a:pt x="301" y="118"/>
                </a:lnTo>
                <a:lnTo>
                  <a:pt x="298" y="116"/>
                </a:lnTo>
                <a:lnTo>
                  <a:pt x="296" y="116"/>
                </a:lnTo>
                <a:lnTo>
                  <a:pt x="291" y="113"/>
                </a:lnTo>
                <a:lnTo>
                  <a:pt x="291" y="22"/>
                </a:lnTo>
                <a:lnTo>
                  <a:pt x="313" y="22"/>
                </a:lnTo>
                <a:lnTo>
                  <a:pt x="325" y="22"/>
                </a:lnTo>
                <a:lnTo>
                  <a:pt x="317" y="13"/>
                </a:lnTo>
                <a:lnTo>
                  <a:pt x="317" y="13"/>
                </a:lnTo>
                <a:close/>
              </a:path>
              <a:path w="407" h="172">
                <a:moveTo>
                  <a:pt x="284" y="13"/>
                </a:moveTo>
                <a:lnTo>
                  <a:pt x="284" y="20"/>
                </a:lnTo>
                <a:lnTo>
                  <a:pt x="291" y="18"/>
                </a:lnTo>
                <a:lnTo>
                  <a:pt x="284" y="13"/>
                </a:lnTo>
                <a:lnTo>
                  <a:pt x="284" y="13"/>
                </a:lnTo>
                <a:close/>
              </a:path>
              <a:path w="407" h="172">
                <a:moveTo>
                  <a:pt x="353" y="1"/>
                </a:moveTo>
                <a:lnTo>
                  <a:pt x="353" y="5"/>
                </a:lnTo>
                <a:lnTo>
                  <a:pt x="351" y="8"/>
                </a:lnTo>
                <a:lnTo>
                  <a:pt x="351" y="13"/>
                </a:lnTo>
                <a:lnTo>
                  <a:pt x="349" y="18"/>
                </a:lnTo>
                <a:lnTo>
                  <a:pt x="358" y="18"/>
                </a:lnTo>
                <a:lnTo>
                  <a:pt x="358" y="20"/>
                </a:lnTo>
                <a:lnTo>
                  <a:pt x="361" y="22"/>
                </a:lnTo>
                <a:lnTo>
                  <a:pt x="361" y="27"/>
                </a:lnTo>
                <a:lnTo>
                  <a:pt x="363" y="30"/>
                </a:lnTo>
                <a:lnTo>
                  <a:pt x="363" y="34"/>
                </a:lnTo>
                <a:lnTo>
                  <a:pt x="365" y="37"/>
                </a:lnTo>
                <a:lnTo>
                  <a:pt x="365" y="39"/>
                </a:lnTo>
                <a:lnTo>
                  <a:pt x="368" y="44"/>
                </a:lnTo>
                <a:lnTo>
                  <a:pt x="370" y="46"/>
                </a:lnTo>
                <a:lnTo>
                  <a:pt x="370" y="49"/>
                </a:lnTo>
                <a:lnTo>
                  <a:pt x="373" y="51"/>
                </a:lnTo>
                <a:lnTo>
                  <a:pt x="375" y="53"/>
                </a:lnTo>
                <a:lnTo>
                  <a:pt x="375" y="56"/>
                </a:lnTo>
                <a:lnTo>
                  <a:pt x="377" y="58"/>
                </a:lnTo>
                <a:lnTo>
                  <a:pt x="380" y="61"/>
                </a:lnTo>
                <a:lnTo>
                  <a:pt x="382" y="63"/>
                </a:lnTo>
                <a:lnTo>
                  <a:pt x="385" y="65"/>
                </a:lnTo>
                <a:lnTo>
                  <a:pt x="387" y="68"/>
                </a:lnTo>
                <a:lnTo>
                  <a:pt x="390" y="70"/>
                </a:lnTo>
                <a:lnTo>
                  <a:pt x="392" y="73"/>
                </a:lnTo>
                <a:lnTo>
                  <a:pt x="394" y="75"/>
                </a:lnTo>
                <a:lnTo>
                  <a:pt x="397" y="75"/>
                </a:lnTo>
                <a:lnTo>
                  <a:pt x="399" y="73"/>
                </a:lnTo>
                <a:lnTo>
                  <a:pt x="401" y="70"/>
                </a:lnTo>
                <a:lnTo>
                  <a:pt x="404" y="68"/>
                </a:lnTo>
                <a:lnTo>
                  <a:pt x="406" y="68"/>
                </a:lnTo>
                <a:lnTo>
                  <a:pt x="406" y="65"/>
                </a:lnTo>
                <a:lnTo>
                  <a:pt x="404" y="63"/>
                </a:lnTo>
                <a:lnTo>
                  <a:pt x="401" y="63"/>
                </a:lnTo>
                <a:lnTo>
                  <a:pt x="397" y="61"/>
                </a:lnTo>
                <a:lnTo>
                  <a:pt x="394" y="61"/>
                </a:lnTo>
                <a:lnTo>
                  <a:pt x="392" y="58"/>
                </a:lnTo>
                <a:lnTo>
                  <a:pt x="390" y="58"/>
                </a:lnTo>
                <a:lnTo>
                  <a:pt x="387" y="56"/>
                </a:lnTo>
                <a:lnTo>
                  <a:pt x="385" y="53"/>
                </a:lnTo>
                <a:lnTo>
                  <a:pt x="382" y="51"/>
                </a:lnTo>
                <a:lnTo>
                  <a:pt x="380" y="49"/>
                </a:lnTo>
                <a:lnTo>
                  <a:pt x="377" y="46"/>
                </a:lnTo>
                <a:lnTo>
                  <a:pt x="375" y="44"/>
                </a:lnTo>
                <a:lnTo>
                  <a:pt x="375" y="41"/>
                </a:lnTo>
                <a:lnTo>
                  <a:pt x="373" y="39"/>
                </a:lnTo>
                <a:lnTo>
                  <a:pt x="370" y="37"/>
                </a:lnTo>
                <a:lnTo>
                  <a:pt x="370" y="34"/>
                </a:lnTo>
                <a:lnTo>
                  <a:pt x="368" y="32"/>
                </a:lnTo>
                <a:lnTo>
                  <a:pt x="365" y="27"/>
                </a:lnTo>
                <a:lnTo>
                  <a:pt x="363" y="25"/>
                </a:lnTo>
                <a:lnTo>
                  <a:pt x="363" y="22"/>
                </a:lnTo>
                <a:lnTo>
                  <a:pt x="361" y="18"/>
                </a:lnTo>
                <a:lnTo>
                  <a:pt x="358" y="15"/>
                </a:lnTo>
                <a:lnTo>
                  <a:pt x="363" y="10"/>
                </a:lnTo>
                <a:lnTo>
                  <a:pt x="353" y="1"/>
                </a:lnTo>
                <a:lnTo>
                  <a:pt x="353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28" name="path 12828"/>
          <p:cNvSpPr/>
          <p:nvPr/>
        </p:nvSpPr>
        <p:spPr>
          <a:xfrm>
            <a:off x="13357097" y="9941306"/>
            <a:ext cx="243839" cy="109728"/>
          </a:xfrm>
          <a:custGeom>
            <a:avLst/>
            <a:gdLst/>
            <a:ahLst/>
            <a:cxnLst/>
            <a:rect l="0" t="0" r="0" b="0"/>
            <a:pathLst>
              <a:path w="383" h="172">
                <a:moveTo>
                  <a:pt x="82" y="142"/>
                </a:moveTo>
                <a:lnTo>
                  <a:pt x="75" y="145"/>
                </a:lnTo>
                <a:lnTo>
                  <a:pt x="75" y="164"/>
                </a:lnTo>
                <a:lnTo>
                  <a:pt x="82" y="159"/>
                </a:lnTo>
                <a:lnTo>
                  <a:pt x="82" y="142"/>
                </a:lnTo>
                <a:lnTo>
                  <a:pt x="82" y="142"/>
                </a:lnTo>
                <a:close/>
              </a:path>
              <a:path w="383" h="172">
                <a:moveTo>
                  <a:pt x="1" y="78"/>
                </a:moveTo>
                <a:lnTo>
                  <a:pt x="1" y="142"/>
                </a:lnTo>
                <a:lnTo>
                  <a:pt x="10" y="142"/>
                </a:lnTo>
                <a:lnTo>
                  <a:pt x="10" y="78"/>
                </a:lnTo>
                <a:lnTo>
                  <a:pt x="75" y="78"/>
                </a:lnTo>
                <a:lnTo>
                  <a:pt x="1" y="78"/>
                </a:lnTo>
                <a:lnTo>
                  <a:pt x="1" y="78"/>
                </a:lnTo>
                <a:close/>
              </a:path>
              <a:path w="383" h="172">
                <a:moveTo>
                  <a:pt x="1" y="18"/>
                </a:moveTo>
                <a:lnTo>
                  <a:pt x="1" y="78"/>
                </a:lnTo>
                <a:lnTo>
                  <a:pt x="10" y="73"/>
                </a:lnTo>
                <a:lnTo>
                  <a:pt x="10" y="18"/>
                </a:lnTo>
                <a:lnTo>
                  <a:pt x="75" y="18"/>
                </a:lnTo>
                <a:lnTo>
                  <a:pt x="1" y="18"/>
                </a:lnTo>
                <a:lnTo>
                  <a:pt x="1" y="18"/>
                </a:lnTo>
                <a:close/>
              </a:path>
              <a:path w="383" h="172">
                <a:moveTo>
                  <a:pt x="1" y="8"/>
                </a:moveTo>
                <a:lnTo>
                  <a:pt x="1" y="18"/>
                </a:lnTo>
                <a:lnTo>
                  <a:pt x="75" y="18"/>
                </a:lnTo>
                <a:lnTo>
                  <a:pt x="75" y="73"/>
                </a:lnTo>
                <a:lnTo>
                  <a:pt x="10" y="73"/>
                </a:lnTo>
                <a:lnTo>
                  <a:pt x="1" y="78"/>
                </a:lnTo>
                <a:lnTo>
                  <a:pt x="75" y="78"/>
                </a:lnTo>
                <a:lnTo>
                  <a:pt x="75" y="142"/>
                </a:lnTo>
                <a:lnTo>
                  <a:pt x="1" y="142"/>
                </a:lnTo>
                <a:lnTo>
                  <a:pt x="1" y="147"/>
                </a:lnTo>
                <a:lnTo>
                  <a:pt x="1" y="166"/>
                </a:lnTo>
                <a:lnTo>
                  <a:pt x="10" y="159"/>
                </a:lnTo>
                <a:lnTo>
                  <a:pt x="10" y="145"/>
                </a:lnTo>
                <a:lnTo>
                  <a:pt x="75" y="145"/>
                </a:lnTo>
                <a:lnTo>
                  <a:pt x="82" y="142"/>
                </a:lnTo>
                <a:lnTo>
                  <a:pt x="82" y="128"/>
                </a:lnTo>
                <a:lnTo>
                  <a:pt x="82" y="123"/>
                </a:lnTo>
                <a:lnTo>
                  <a:pt x="82" y="20"/>
                </a:lnTo>
                <a:lnTo>
                  <a:pt x="87" y="15"/>
                </a:lnTo>
                <a:lnTo>
                  <a:pt x="10" y="15"/>
                </a:lnTo>
                <a:lnTo>
                  <a:pt x="1" y="8"/>
                </a:lnTo>
                <a:lnTo>
                  <a:pt x="1" y="8"/>
                </a:lnTo>
                <a:close/>
              </a:path>
              <a:path w="383" h="172">
                <a:moveTo>
                  <a:pt x="78" y="8"/>
                </a:moveTo>
                <a:lnTo>
                  <a:pt x="73" y="15"/>
                </a:lnTo>
                <a:lnTo>
                  <a:pt x="10" y="15"/>
                </a:lnTo>
                <a:lnTo>
                  <a:pt x="87" y="15"/>
                </a:lnTo>
                <a:lnTo>
                  <a:pt x="78" y="8"/>
                </a:lnTo>
                <a:lnTo>
                  <a:pt x="78" y="8"/>
                </a:lnTo>
                <a:close/>
              </a:path>
              <a:path w="383" h="172">
                <a:moveTo>
                  <a:pt x="351" y="152"/>
                </a:moveTo>
                <a:lnTo>
                  <a:pt x="351" y="154"/>
                </a:lnTo>
                <a:lnTo>
                  <a:pt x="366" y="152"/>
                </a:lnTo>
                <a:lnTo>
                  <a:pt x="351" y="152"/>
                </a:lnTo>
                <a:lnTo>
                  <a:pt x="351" y="152"/>
                </a:lnTo>
                <a:close/>
              </a:path>
              <a:path w="383" h="172">
                <a:moveTo>
                  <a:pt x="303" y="118"/>
                </a:moveTo>
                <a:lnTo>
                  <a:pt x="301" y="121"/>
                </a:lnTo>
                <a:lnTo>
                  <a:pt x="303" y="121"/>
                </a:lnTo>
                <a:lnTo>
                  <a:pt x="306" y="125"/>
                </a:lnTo>
                <a:lnTo>
                  <a:pt x="306" y="128"/>
                </a:lnTo>
                <a:lnTo>
                  <a:pt x="308" y="133"/>
                </a:lnTo>
                <a:lnTo>
                  <a:pt x="310" y="135"/>
                </a:lnTo>
                <a:lnTo>
                  <a:pt x="310" y="138"/>
                </a:lnTo>
                <a:lnTo>
                  <a:pt x="313" y="140"/>
                </a:lnTo>
                <a:lnTo>
                  <a:pt x="313" y="145"/>
                </a:lnTo>
                <a:lnTo>
                  <a:pt x="315" y="147"/>
                </a:lnTo>
                <a:lnTo>
                  <a:pt x="315" y="150"/>
                </a:lnTo>
                <a:lnTo>
                  <a:pt x="318" y="150"/>
                </a:lnTo>
                <a:lnTo>
                  <a:pt x="318" y="145"/>
                </a:lnTo>
                <a:lnTo>
                  <a:pt x="320" y="142"/>
                </a:lnTo>
                <a:lnTo>
                  <a:pt x="320" y="135"/>
                </a:lnTo>
                <a:lnTo>
                  <a:pt x="318" y="133"/>
                </a:lnTo>
                <a:lnTo>
                  <a:pt x="318" y="130"/>
                </a:lnTo>
                <a:lnTo>
                  <a:pt x="315" y="130"/>
                </a:lnTo>
                <a:lnTo>
                  <a:pt x="315" y="128"/>
                </a:lnTo>
                <a:lnTo>
                  <a:pt x="313" y="125"/>
                </a:lnTo>
                <a:lnTo>
                  <a:pt x="310" y="123"/>
                </a:lnTo>
                <a:lnTo>
                  <a:pt x="306" y="121"/>
                </a:lnTo>
                <a:lnTo>
                  <a:pt x="303" y="118"/>
                </a:lnTo>
                <a:lnTo>
                  <a:pt x="303" y="118"/>
                </a:lnTo>
                <a:close/>
              </a:path>
              <a:path w="383" h="172">
                <a:moveTo>
                  <a:pt x="284" y="116"/>
                </a:moveTo>
                <a:lnTo>
                  <a:pt x="284" y="121"/>
                </a:lnTo>
                <a:lnTo>
                  <a:pt x="281" y="123"/>
                </a:lnTo>
                <a:lnTo>
                  <a:pt x="281" y="125"/>
                </a:lnTo>
                <a:lnTo>
                  <a:pt x="279" y="130"/>
                </a:lnTo>
                <a:lnTo>
                  <a:pt x="277" y="133"/>
                </a:lnTo>
                <a:lnTo>
                  <a:pt x="277" y="135"/>
                </a:lnTo>
                <a:lnTo>
                  <a:pt x="274" y="140"/>
                </a:lnTo>
                <a:lnTo>
                  <a:pt x="274" y="142"/>
                </a:lnTo>
                <a:lnTo>
                  <a:pt x="272" y="145"/>
                </a:lnTo>
                <a:lnTo>
                  <a:pt x="270" y="147"/>
                </a:lnTo>
                <a:lnTo>
                  <a:pt x="267" y="150"/>
                </a:lnTo>
                <a:lnTo>
                  <a:pt x="265" y="154"/>
                </a:lnTo>
                <a:lnTo>
                  <a:pt x="265" y="157"/>
                </a:lnTo>
                <a:lnTo>
                  <a:pt x="262" y="159"/>
                </a:lnTo>
                <a:lnTo>
                  <a:pt x="260" y="162"/>
                </a:lnTo>
                <a:lnTo>
                  <a:pt x="258" y="164"/>
                </a:lnTo>
                <a:lnTo>
                  <a:pt x="260" y="166"/>
                </a:lnTo>
                <a:lnTo>
                  <a:pt x="260" y="164"/>
                </a:lnTo>
                <a:lnTo>
                  <a:pt x="262" y="164"/>
                </a:lnTo>
                <a:lnTo>
                  <a:pt x="265" y="162"/>
                </a:lnTo>
                <a:lnTo>
                  <a:pt x="267" y="159"/>
                </a:lnTo>
                <a:lnTo>
                  <a:pt x="270" y="157"/>
                </a:lnTo>
                <a:lnTo>
                  <a:pt x="272" y="154"/>
                </a:lnTo>
                <a:lnTo>
                  <a:pt x="274" y="152"/>
                </a:lnTo>
                <a:lnTo>
                  <a:pt x="274" y="150"/>
                </a:lnTo>
                <a:lnTo>
                  <a:pt x="277" y="147"/>
                </a:lnTo>
                <a:lnTo>
                  <a:pt x="279" y="145"/>
                </a:lnTo>
                <a:lnTo>
                  <a:pt x="281" y="142"/>
                </a:lnTo>
                <a:lnTo>
                  <a:pt x="284" y="138"/>
                </a:lnTo>
                <a:lnTo>
                  <a:pt x="286" y="135"/>
                </a:lnTo>
                <a:lnTo>
                  <a:pt x="289" y="133"/>
                </a:lnTo>
                <a:lnTo>
                  <a:pt x="289" y="130"/>
                </a:lnTo>
                <a:lnTo>
                  <a:pt x="293" y="128"/>
                </a:lnTo>
                <a:lnTo>
                  <a:pt x="284" y="116"/>
                </a:lnTo>
                <a:lnTo>
                  <a:pt x="284" y="116"/>
                </a:lnTo>
                <a:close/>
              </a:path>
              <a:path w="383" h="172">
                <a:moveTo>
                  <a:pt x="334" y="102"/>
                </a:moveTo>
                <a:lnTo>
                  <a:pt x="334" y="114"/>
                </a:lnTo>
                <a:lnTo>
                  <a:pt x="332" y="116"/>
                </a:lnTo>
                <a:lnTo>
                  <a:pt x="332" y="125"/>
                </a:lnTo>
                <a:lnTo>
                  <a:pt x="330" y="130"/>
                </a:lnTo>
                <a:lnTo>
                  <a:pt x="330" y="133"/>
                </a:lnTo>
                <a:lnTo>
                  <a:pt x="327" y="138"/>
                </a:lnTo>
                <a:lnTo>
                  <a:pt x="327" y="140"/>
                </a:lnTo>
                <a:lnTo>
                  <a:pt x="325" y="142"/>
                </a:lnTo>
                <a:lnTo>
                  <a:pt x="325" y="147"/>
                </a:lnTo>
                <a:lnTo>
                  <a:pt x="322" y="150"/>
                </a:lnTo>
                <a:lnTo>
                  <a:pt x="320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62"/>
                </a:lnTo>
                <a:lnTo>
                  <a:pt x="313" y="164"/>
                </a:lnTo>
                <a:lnTo>
                  <a:pt x="310" y="166"/>
                </a:lnTo>
                <a:lnTo>
                  <a:pt x="308" y="169"/>
                </a:lnTo>
                <a:lnTo>
                  <a:pt x="310" y="171"/>
                </a:lnTo>
                <a:lnTo>
                  <a:pt x="310" y="171"/>
                </a:lnTo>
                <a:lnTo>
                  <a:pt x="313" y="169"/>
                </a:lnTo>
                <a:lnTo>
                  <a:pt x="315" y="166"/>
                </a:lnTo>
                <a:lnTo>
                  <a:pt x="318" y="164"/>
                </a:lnTo>
                <a:lnTo>
                  <a:pt x="320" y="162"/>
                </a:lnTo>
                <a:lnTo>
                  <a:pt x="322" y="159"/>
                </a:lnTo>
                <a:lnTo>
                  <a:pt x="322" y="157"/>
                </a:lnTo>
                <a:lnTo>
                  <a:pt x="325" y="154"/>
                </a:lnTo>
                <a:lnTo>
                  <a:pt x="327" y="152"/>
                </a:lnTo>
                <a:lnTo>
                  <a:pt x="330" y="150"/>
                </a:lnTo>
                <a:lnTo>
                  <a:pt x="332" y="147"/>
                </a:lnTo>
                <a:lnTo>
                  <a:pt x="332" y="142"/>
                </a:lnTo>
                <a:lnTo>
                  <a:pt x="334" y="140"/>
                </a:lnTo>
                <a:lnTo>
                  <a:pt x="334" y="138"/>
                </a:lnTo>
                <a:lnTo>
                  <a:pt x="337" y="135"/>
                </a:lnTo>
                <a:lnTo>
                  <a:pt x="337" y="133"/>
                </a:lnTo>
                <a:lnTo>
                  <a:pt x="339" y="128"/>
                </a:lnTo>
                <a:lnTo>
                  <a:pt x="339" y="121"/>
                </a:lnTo>
                <a:lnTo>
                  <a:pt x="341" y="118"/>
                </a:lnTo>
                <a:lnTo>
                  <a:pt x="341" y="102"/>
                </a:lnTo>
                <a:lnTo>
                  <a:pt x="370" y="102"/>
                </a:lnTo>
                <a:lnTo>
                  <a:pt x="334" y="102"/>
                </a:lnTo>
                <a:lnTo>
                  <a:pt x="334" y="102"/>
                </a:lnTo>
                <a:close/>
              </a:path>
              <a:path w="383" h="172">
                <a:moveTo>
                  <a:pt x="322" y="102"/>
                </a:moveTo>
                <a:lnTo>
                  <a:pt x="315" y="109"/>
                </a:lnTo>
                <a:lnTo>
                  <a:pt x="260" y="109"/>
                </a:lnTo>
                <a:lnTo>
                  <a:pt x="265" y="114"/>
                </a:lnTo>
                <a:lnTo>
                  <a:pt x="332" y="114"/>
                </a:lnTo>
                <a:lnTo>
                  <a:pt x="322" y="102"/>
                </a:lnTo>
                <a:lnTo>
                  <a:pt x="322" y="102"/>
                </a:lnTo>
                <a:close/>
              </a:path>
              <a:path w="383" h="172">
                <a:moveTo>
                  <a:pt x="334" y="61"/>
                </a:moveTo>
                <a:lnTo>
                  <a:pt x="334" y="102"/>
                </a:lnTo>
                <a:lnTo>
                  <a:pt x="341" y="97"/>
                </a:lnTo>
                <a:lnTo>
                  <a:pt x="341" y="92"/>
                </a:lnTo>
                <a:lnTo>
                  <a:pt x="344" y="87"/>
                </a:lnTo>
                <a:lnTo>
                  <a:pt x="344" y="61"/>
                </a:lnTo>
                <a:lnTo>
                  <a:pt x="370" y="61"/>
                </a:lnTo>
                <a:lnTo>
                  <a:pt x="334" y="61"/>
                </a:lnTo>
                <a:lnTo>
                  <a:pt x="334" y="61"/>
                </a:lnTo>
                <a:close/>
              </a:path>
              <a:path w="383" h="172">
                <a:moveTo>
                  <a:pt x="286" y="37"/>
                </a:moveTo>
                <a:lnTo>
                  <a:pt x="277" y="37"/>
                </a:lnTo>
                <a:lnTo>
                  <a:pt x="277" y="109"/>
                </a:lnTo>
                <a:lnTo>
                  <a:pt x="286" y="109"/>
                </a:lnTo>
                <a:lnTo>
                  <a:pt x="286" y="87"/>
                </a:lnTo>
                <a:lnTo>
                  <a:pt x="308" y="87"/>
                </a:lnTo>
                <a:lnTo>
                  <a:pt x="286" y="82"/>
                </a:lnTo>
                <a:lnTo>
                  <a:pt x="286" y="61"/>
                </a:lnTo>
                <a:lnTo>
                  <a:pt x="308" y="61"/>
                </a:lnTo>
                <a:lnTo>
                  <a:pt x="286" y="56"/>
                </a:lnTo>
                <a:lnTo>
                  <a:pt x="286" y="37"/>
                </a:lnTo>
                <a:lnTo>
                  <a:pt x="286" y="37"/>
                </a:lnTo>
                <a:close/>
              </a:path>
              <a:path w="383" h="172">
                <a:moveTo>
                  <a:pt x="315" y="37"/>
                </a:moveTo>
                <a:lnTo>
                  <a:pt x="308" y="37"/>
                </a:lnTo>
                <a:lnTo>
                  <a:pt x="308" y="56"/>
                </a:lnTo>
                <a:lnTo>
                  <a:pt x="286" y="56"/>
                </a:lnTo>
                <a:lnTo>
                  <a:pt x="308" y="61"/>
                </a:lnTo>
                <a:lnTo>
                  <a:pt x="308" y="82"/>
                </a:lnTo>
                <a:lnTo>
                  <a:pt x="286" y="82"/>
                </a:lnTo>
                <a:lnTo>
                  <a:pt x="308" y="87"/>
                </a:lnTo>
                <a:lnTo>
                  <a:pt x="308" y="109"/>
                </a:lnTo>
                <a:lnTo>
                  <a:pt x="315" y="109"/>
                </a:lnTo>
                <a:lnTo>
                  <a:pt x="315" y="37"/>
                </a:lnTo>
                <a:lnTo>
                  <a:pt x="315" y="37"/>
                </a:lnTo>
                <a:close/>
              </a:path>
              <a:path w="383" h="172">
                <a:moveTo>
                  <a:pt x="322" y="25"/>
                </a:moveTo>
                <a:lnTo>
                  <a:pt x="318" y="32"/>
                </a:lnTo>
                <a:lnTo>
                  <a:pt x="260" y="32"/>
                </a:lnTo>
                <a:lnTo>
                  <a:pt x="265" y="39"/>
                </a:lnTo>
                <a:lnTo>
                  <a:pt x="272" y="37"/>
                </a:lnTo>
                <a:lnTo>
                  <a:pt x="332" y="37"/>
                </a:lnTo>
                <a:lnTo>
                  <a:pt x="322" y="25"/>
                </a:lnTo>
                <a:lnTo>
                  <a:pt x="322" y="25"/>
                </a:lnTo>
                <a:close/>
              </a:path>
              <a:path w="383" h="172">
                <a:moveTo>
                  <a:pt x="334" y="18"/>
                </a:moveTo>
                <a:lnTo>
                  <a:pt x="334" y="61"/>
                </a:lnTo>
                <a:lnTo>
                  <a:pt x="344" y="56"/>
                </a:lnTo>
                <a:lnTo>
                  <a:pt x="344" y="20"/>
                </a:lnTo>
                <a:lnTo>
                  <a:pt x="370" y="20"/>
                </a:lnTo>
                <a:lnTo>
                  <a:pt x="334" y="18"/>
                </a:lnTo>
                <a:lnTo>
                  <a:pt x="334" y="18"/>
                </a:lnTo>
                <a:close/>
              </a:path>
              <a:path w="383" h="172">
                <a:moveTo>
                  <a:pt x="334" y="8"/>
                </a:moveTo>
                <a:lnTo>
                  <a:pt x="334" y="18"/>
                </a:lnTo>
                <a:lnTo>
                  <a:pt x="370" y="20"/>
                </a:lnTo>
                <a:lnTo>
                  <a:pt x="370" y="56"/>
                </a:lnTo>
                <a:lnTo>
                  <a:pt x="344" y="56"/>
                </a:lnTo>
                <a:lnTo>
                  <a:pt x="334" y="61"/>
                </a:lnTo>
                <a:lnTo>
                  <a:pt x="370" y="61"/>
                </a:lnTo>
                <a:lnTo>
                  <a:pt x="370" y="97"/>
                </a:lnTo>
                <a:lnTo>
                  <a:pt x="341" y="97"/>
                </a:lnTo>
                <a:lnTo>
                  <a:pt x="334" y="102"/>
                </a:lnTo>
                <a:lnTo>
                  <a:pt x="370" y="102"/>
                </a:lnTo>
                <a:lnTo>
                  <a:pt x="370" y="145"/>
                </a:lnTo>
                <a:lnTo>
                  <a:pt x="370" y="147"/>
                </a:lnTo>
                <a:lnTo>
                  <a:pt x="368" y="150"/>
                </a:lnTo>
                <a:lnTo>
                  <a:pt x="368" y="152"/>
                </a:lnTo>
                <a:lnTo>
                  <a:pt x="366" y="152"/>
                </a:lnTo>
                <a:lnTo>
                  <a:pt x="351" y="154"/>
                </a:lnTo>
                <a:lnTo>
                  <a:pt x="353" y="154"/>
                </a:lnTo>
                <a:lnTo>
                  <a:pt x="356" y="157"/>
                </a:lnTo>
                <a:lnTo>
                  <a:pt x="358" y="159"/>
                </a:lnTo>
                <a:lnTo>
                  <a:pt x="361" y="159"/>
                </a:lnTo>
                <a:lnTo>
                  <a:pt x="363" y="162"/>
                </a:lnTo>
                <a:lnTo>
                  <a:pt x="366" y="164"/>
                </a:lnTo>
                <a:lnTo>
                  <a:pt x="366" y="166"/>
                </a:lnTo>
                <a:lnTo>
                  <a:pt x="366" y="169"/>
                </a:lnTo>
                <a:lnTo>
                  <a:pt x="368" y="166"/>
                </a:lnTo>
                <a:lnTo>
                  <a:pt x="370" y="166"/>
                </a:lnTo>
                <a:lnTo>
                  <a:pt x="373" y="164"/>
                </a:lnTo>
                <a:lnTo>
                  <a:pt x="375" y="162"/>
                </a:lnTo>
                <a:lnTo>
                  <a:pt x="375" y="159"/>
                </a:lnTo>
                <a:lnTo>
                  <a:pt x="378" y="154"/>
                </a:lnTo>
                <a:lnTo>
                  <a:pt x="378" y="22"/>
                </a:lnTo>
                <a:lnTo>
                  <a:pt x="382" y="18"/>
                </a:lnTo>
                <a:lnTo>
                  <a:pt x="344" y="15"/>
                </a:lnTo>
                <a:lnTo>
                  <a:pt x="334" y="8"/>
                </a:lnTo>
                <a:lnTo>
                  <a:pt x="334" y="8"/>
                </a:lnTo>
                <a:close/>
              </a:path>
              <a:path w="383" h="172">
                <a:moveTo>
                  <a:pt x="373" y="8"/>
                </a:moveTo>
                <a:lnTo>
                  <a:pt x="368" y="15"/>
                </a:lnTo>
                <a:lnTo>
                  <a:pt x="344" y="15"/>
                </a:lnTo>
                <a:lnTo>
                  <a:pt x="382" y="18"/>
                </a:lnTo>
                <a:lnTo>
                  <a:pt x="373" y="8"/>
                </a:lnTo>
                <a:lnTo>
                  <a:pt x="373" y="8"/>
                </a:lnTo>
                <a:close/>
              </a:path>
              <a:path w="383" h="172">
                <a:moveTo>
                  <a:pt x="308" y="1"/>
                </a:moveTo>
                <a:lnTo>
                  <a:pt x="308" y="32"/>
                </a:lnTo>
                <a:lnTo>
                  <a:pt x="286" y="32"/>
                </a:lnTo>
                <a:lnTo>
                  <a:pt x="277" y="32"/>
                </a:lnTo>
                <a:lnTo>
                  <a:pt x="315" y="32"/>
                </a:lnTo>
                <a:lnTo>
                  <a:pt x="315" y="15"/>
                </a:lnTo>
                <a:lnTo>
                  <a:pt x="320" y="10"/>
                </a:lnTo>
                <a:lnTo>
                  <a:pt x="308" y="1"/>
                </a:lnTo>
                <a:lnTo>
                  <a:pt x="308" y="1"/>
                </a:lnTo>
                <a:close/>
              </a:path>
              <a:path w="383" h="172">
                <a:moveTo>
                  <a:pt x="277" y="1"/>
                </a:moveTo>
                <a:lnTo>
                  <a:pt x="277" y="32"/>
                </a:lnTo>
                <a:lnTo>
                  <a:pt x="286" y="32"/>
                </a:lnTo>
                <a:lnTo>
                  <a:pt x="286" y="15"/>
                </a:lnTo>
                <a:lnTo>
                  <a:pt x="289" y="10"/>
                </a:lnTo>
                <a:lnTo>
                  <a:pt x="277" y="1"/>
                </a:lnTo>
                <a:lnTo>
                  <a:pt x="2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30" name="path 12830"/>
          <p:cNvSpPr/>
          <p:nvPr/>
        </p:nvSpPr>
        <p:spPr>
          <a:xfrm>
            <a:off x="13411962" y="9641078"/>
            <a:ext cx="7619" cy="10667"/>
          </a:xfrm>
          <a:custGeom>
            <a:avLst/>
            <a:gdLst/>
            <a:ahLst/>
            <a:cxnLst/>
            <a:rect l="0" t="0" r="0" b="0"/>
            <a:pathLst>
              <a:path w="11" h="16">
                <a:moveTo>
                  <a:pt x="10" y="1"/>
                </a:moveTo>
                <a:lnTo>
                  <a:pt x="1" y="1"/>
                </a:lnTo>
                <a:lnTo>
                  <a:pt x="1" y="15"/>
                </a:lnTo>
                <a:lnTo>
                  <a:pt x="10" y="10"/>
                </a:lnTo>
                <a:lnTo>
                  <a:pt x="10" y="1"/>
                </a:lnTo>
                <a:lnTo>
                  <a:pt x="10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32" name="path 12832"/>
          <p:cNvSpPr/>
          <p:nvPr/>
        </p:nvSpPr>
        <p:spPr>
          <a:xfrm>
            <a:off x="13351002" y="9545066"/>
            <a:ext cx="217932" cy="108203"/>
          </a:xfrm>
          <a:custGeom>
            <a:avLst/>
            <a:gdLst/>
            <a:ahLst/>
            <a:cxnLst/>
            <a:rect l="0" t="0" r="0" b="0"/>
            <a:pathLst>
              <a:path w="343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3"/>
                </a:lnTo>
                <a:lnTo>
                  <a:pt x="41" y="126"/>
                </a:lnTo>
                <a:lnTo>
                  <a:pt x="46" y="128"/>
                </a:lnTo>
                <a:lnTo>
                  <a:pt x="49" y="128"/>
                </a:lnTo>
                <a:lnTo>
                  <a:pt x="51" y="130"/>
                </a:lnTo>
                <a:lnTo>
                  <a:pt x="53" y="130"/>
                </a:lnTo>
                <a:lnTo>
                  <a:pt x="56" y="133"/>
                </a:lnTo>
                <a:lnTo>
                  <a:pt x="58" y="135"/>
                </a:lnTo>
                <a:lnTo>
                  <a:pt x="61" y="135"/>
                </a:lnTo>
                <a:lnTo>
                  <a:pt x="61" y="138"/>
                </a:lnTo>
                <a:lnTo>
                  <a:pt x="63" y="138"/>
                </a:lnTo>
                <a:lnTo>
                  <a:pt x="66" y="140"/>
                </a:lnTo>
                <a:lnTo>
                  <a:pt x="68" y="142"/>
                </a:lnTo>
                <a:lnTo>
                  <a:pt x="70" y="145"/>
                </a:lnTo>
                <a:lnTo>
                  <a:pt x="70" y="142"/>
                </a:lnTo>
                <a:lnTo>
                  <a:pt x="73" y="140"/>
                </a:lnTo>
                <a:lnTo>
                  <a:pt x="73" y="133"/>
                </a:lnTo>
                <a:lnTo>
                  <a:pt x="70" y="130"/>
                </a:lnTo>
                <a:lnTo>
                  <a:pt x="70" y="128"/>
                </a:lnTo>
                <a:lnTo>
                  <a:pt x="68" y="126"/>
                </a:lnTo>
                <a:lnTo>
                  <a:pt x="63" y="123"/>
                </a:lnTo>
                <a:lnTo>
                  <a:pt x="56" y="123"/>
                </a:lnTo>
                <a:lnTo>
                  <a:pt x="53" y="121"/>
                </a:lnTo>
                <a:lnTo>
                  <a:pt x="46" y="121"/>
                </a:lnTo>
                <a:lnTo>
                  <a:pt x="41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43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6"/>
                </a:lnTo>
                <a:lnTo>
                  <a:pt x="56" y="109"/>
                </a:lnTo>
                <a:lnTo>
                  <a:pt x="58" y="111"/>
                </a:lnTo>
                <a:lnTo>
                  <a:pt x="61" y="114"/>
                </a:lnTo>
                <a:lnTo>
                  <a:pt x="63" y="116"/>
                </a:lnTo>
                <a:lnTo>
                  <a:pt x="63" y="114"/>
                </a:lnTo>
                <a:lnTo>
                  <a:pt x="66" y="109"/>
                </a:lnTo>
                <a:lnTo>
                  <a:pt x="66" y="106"/>
                </a:lnTo>
                <a:lnTo>
                  <a:pt x="63" y="101"/>
                </a:lnTo>
                <a:lnTo>
                  <a:pt x="63" y="99"/>
                </a:lnTo>
                <a:lnTo>
                  <a:pt x="61" y="99"/>
                </a:lnTo>
                <a:lnTo>
                  <a:pt x="58" y="97"/>
                </a:lnTo>
                <a:lnTo>
                  <a:pt x="53" y="97"/>
                </a:lnTo>
                <a:lnTo>
                  <a:pt x="51" y="94"/>
                </a:lnTo>
                <a:lnTo>
                  <a:pt x="49" y="94"/>
                </a:lnTo>
                <a:lnTo>
                  <a:pt x="44" y="92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43" h="170">
                <a:moveTo>
                  <a:pt x="44" y="75"/>
                </a:moveTo>
                <a:lnTo>
                  <a:pt x="41" y="78"/>
                </a:lnTo>
                <a:lnTo>
                  <a:pt x="39" y="80"/>
                </a:lnTo>
                <a:lnTo>
                  <a:pt x="37" y="82"/>
                </a:lnTo>
                <a:lnTo>
                  <a:pt x="34" y="82"/>
                </a:lnTo>
                <a:lnTo>
                  <a:pt x="32" y="85"/>
                </a:lnTo>
                <a:lnTo>
                  <a:pt x="30" y="87"/>
                </a:lnTo>
                <a:lnTo>
                  <a:pt x="27" y="90"/>
                </a:lnTo>
                <a:lnTo>
                  <a:pt x="25" y="92"/>
                </a:lnTo>
                <a:lnTo>
                  <a:pt x="22" y="92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99"/>
                </a:lnTo>
                <a:lnTo>
                  <a:pt x="8" y="101"/>
                </a:lnTo>
                <a:lnTo>
                  <a:pt x="18" y="101"/>
                </a:lnTo>
                <a:lnTo>
                  <a:pt x="22" y="99"/>
                </a:lnTo>
                <a:lnTo>
                  <a:pt x="25" y="99"/>
                </a:lnTo>
                <a:lnTo>
                  <a:pt x="27" y="97"/>
                </a:lnTo>
                <a:lnTo>
                  <a:pt x="30" y="94"/>
                </a:lnTo>
                <a:lnTo>
                  <a:pt x="32" y="94"/>
                </a:lnTo>
                <a:lnTo>
                  <a:pt x="34" y="92"/>
                </a:lnTo>
                <a:lnTo>
                  <a:pt x="37" y="90"/>
                </a:lnTo>
                <a:lnTo>
                  <a:pt x="39" y="87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8"/>
                </a:lnTo>
                <a:lnTo>
                  <a:pt x="51" y="75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43" h="170">
                <a:moveTo>
                  <a:pt x="30" y="37"/>
                </a:moveTo>
                <a:lnTo>
                  <a:pt x="30" y="39"/>
                </a:lnTo>
                <a:lnTo>
                  <a:pt x="27" y="44"/>
                </a:lnTo>
                <a:lnTo>
                  <a:pt x="27" y="46"/>
                </a:lnTo>
                <a:lnTo>
                  <a:pt x="25" y="49"/>
                </a:lnTo>
                <a:lnTo>
                  <a:pt x="22" y="54"/>
                </a:lnTo>
                <a:lnTo>
                  <a:pt x="22" y="56"/>
                </a:lnTo>
                <a:lnTo>
                  <a:pt x="20" y="58"/>
                </a:lnTo>
                <a:lnTo>
                  <a:pt x="20" y="63"/>
                </a:lnTo>
                <a:lnTo>
                  <a:pt x="18" y="66"/>
                </a:lnTo>
                <a:lnTo>
                  <a:pt x="15" y="68"/>
                </a:lnTo>
                <a:lnTo>
                  <a:pt x="18" y="70"/>
                </a:lnTo>
                <a:lnTo>
                  <a:pt x="18" y="68"/>
                </a:lnTo>
                <a:lnTo>
                  <a:pt x="20" y="66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1"/>
                </a:lnTo>
                <a:lnTo>
                  <a:pt x="30" y="49"/>
                </a:lnTo>
                <a:lnTo>
                  <a:pt x="32" y="46"/>
                </a:lnTo>
                <a:lnTo>
                  <a:pt x="34" y="41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43" h="170">
                <a:moveTo>
                  <a:pt x="80" y="34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6"/>
                </a:lnTo>
                <a:lnTo>
                  <a:pt x="61" y="51"/>
                </a:lnTo>
                <a:lnTo>
                  <a:pt x="58" y="54"/>
                </a:lnTo>
                <a:lnTo>
                  <a:pt x="58" y="56"/>
                </a:lnTo>
                <a:lnTo>
                  <a:pt x="56" y="58"/>
                </a:lnTo>
                <a:lnTo>
                  <a:pt x="53" y="61"/>
                </a:lnTo>
                <a:lnTo>
                  <a:pt x="53" y="63"/>
                </a:lnTo>
                <a:lnTo>
                  <a:pt x="61" y="66"/>
                </a:lnTo>
                <a:lnTo>
                  <a:pt x="63" y="63"/>
                </a:lnTo>
                <a:lnTo>
                  <a:pt x="63" y="61"/>
                </a:lnTo>
                <a:lnTo>
                  <a:pt x="66" y="56"/>
                </a:lnTo>
                <a:lnTo>
                  <a:pt x="68" y="54"/>
                </a:lnTo>
                <a:lnTo>
                  <a:pt x="70" y="51"/>
                </a:lnTo>
                <a:lnTo>
                  <a:pt x="70" y="49"/>
                </a:lnTo>
                <a:lnTo>
                  <a:pt x="73" y="44"/>
                </a:lnTo>
                <a:lnTo>
                  <a:pt x="75" y="41"/>
                </a:lnTo>
                <a:lnTo>
                  <a:pt x="75" y="39"/>
                </a:lnTo>
                <a:lnTo>
                  <a:pt x="80" y="34"/>
                </a:lnTo>
                <a:lnTo>
                  <a:pt x="80" y="34"/>
                </a:lnTo>
                <a:close/>
              </a:path>
              <a:path w="343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6"/>
                </a:lnTo>
                <a:lnTo>
                  <a:pt x="39" y="51"/>
                </a:lnTo>
                <a:lnTo>
                  <a:pt x="41" y="54"/>
                </a:lnTo>
                <a:lnTo>
                  <a:pt x="41" y="56"/>
                </a:lnTo>
                <a:lnTo>
                  <a:pt x="44" y="61"/>
                </a:lnTo>
                <a:lnTo>
                  <a:pt x="46" y="63"/>
                </a:lnTo>
                <a:lnTo>
                  <a:pt x="46" y="66"/>
                </a:lnTo>
                <a:lnTo>
                  <a:pt x="49" y="68"/>
                </a:lnTo>
                <a:lnTo>
                  <a:pt x="46" y="70"/>
                </a:lnTo>
                <a:lnTo>
                  <a:pt x="44" y="73"/>
                </a:lnTo>
                <a:lnTo>
                  <a:pt x="44" y="75"/>
                </a:lnTo>
                <a:lnTo>
                  <a:pt x="51" y="75"/>
                </a:lnTo>
                <a:lnTo>
                  <a:pt x="53" y="78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90"/>
                </a:lnTo>
                <a:lnTo>
                  <a:pt x="68" y="90"/>
                </a:lnTo>
                <a:lnTo>
                  <a:pt x="70" y="92"/>
                </a:lnTo>
                <a:lnTo>
                  <a:pt x="73" y="94"/>
                </a:lnTo>
                <a:lnTo>
                  <a:pt x="75" y="97"/>
                </a:lnTo>
                <a:lnTo>
                  <a:pt x="78" y="97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4"/>
                </a:lnTo>
                <a:lnTo>
                  <a:pt x="92" y="94"/>
                </a:lnTo>
                <a:lnTo>
                  <a:pt x="97" y="92"/>
                </a:lnTo>
                <a:lnTo>
                  <a:pt x="97" y="90"/>
                </a:lnTo>
                <a:lnTo>
                  <a:pt x="94" y="90"/>
                </a:lnTo>
                <a:lnTo>
                  <a:pt x="90" y="90"/>
                </a:lnTo>
                <a:lnTo>
                  <a:pt x="87" y="87"/>
                </a:lnTo>
                <a:lnTo>
                  <a:pt x="82" y="87"/>
                </a:lnTo>
                <a:lnTo>
                  <a:pt x="80" y="85"/>
                </a:lnTo>
                <a:lnTo>
                  <a:pt x="75" y="85"/>
                </a:lnTo>
                <a:lnTo>
                  <a:pt x="73" y="82"/>
                </a:lnTo>
                <a:lnTo>
                  <a:pt x="70" y="82"/>
                </a:lnTo>
                <a:lnTo>
                  <a:pt x="68" y="80"/>
                </a:lnTo>
                <a:lnTo>
                  <a:pt x="66" y="78"/>
                </a:lnTo>
                <a:lnTo>
                  <a:pt x="63" y="78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6"/>
                </a:lnTo>
                <a:lnTo>
                  <a:pt x="53" y="63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4"/>
                </a:lnTo>
                <a:lnTo>
                  <a:pt x="44" y="49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68" y="37"/>
                </a:lnTo>
                <a:lnTo>
                  <a:pt x="80" y="34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43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8"/>
                </a:lnTo>
                <a:lnTo>
                  <a:pt x="34" y="20"/>
                </a:lnTo>
                <a:lnTo>
                  <a:pt x="34" y="27"/>
                </a:lnTo>
                <a:lnTo>
                  <a:pt x="32" y="32"/>
                </a:lnTo>
                <a:lnTo>
                  <a:pt x="39" y="32"/>
                </a:lnTo>
                <a:lnTo>
                  <a:pt x="39" y="30"/>
                </a:lnTo>
                <a:lnTo>
                  <a:pt x="41" y="27"/>
                </a:lnTo>
                <a:lnTo>
                  <a:pt x="41" y="25"/>
                </a:lnTo>
                <a:lnTo>
                  <a:pt x="44" y="20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43" h="170">
                <a:moveTo>
                  <a:pt x="1" y="10"/>
                </a:moveTo>
                <a:lnTo>
                  <a:pt x="1" y="150"/>
                </a:lnTo>
                <a:lnTo>
                  <a:pt x="8" y="147"/>
                </a:lnTo>
                <a:lnTo>
                  <a:pt x="8" y="106"/>
                </a:lnTo>
                <a:lnTo>
                  <a:pt x="10" y="104"/>
                </a:lnTo>
                <a:lnTo>
                  <a:pt x="13" y="104"/>
                </a:lnTo>
                <a:lnTo>
                  <a:pt x="15" y="101"/>
                </a:lnTo>
                <a:lnTo>
                  <a:pt x="8" y="101"/>
                </a:lnTo>
                <a:lnTo>
                  <a:pt x="8" y="13"/>
                </a:lnTo>
                <a:lnTo>
                  <a:pt x="97" y="13"/>
                </a:lnTo>
                <a:lnTo>
                  <a:pt x="1" y="10"/>
                </a:lnTo>
                <a:lnTo>
                  <a:pt x="1" y="10"/>
                </a:lnTo>
                <a:close/>
              </a:path>
              <a:path w="343" h="170">
                <a:moveTo>
                  <a:pt x="1" y="1"/>
                </a:moveTo>
                <a:lnTo>
                  <a:pt x="1" y="10"/>
                </a:lnTo>
                <a:lnTo>
                  <a:pt x="97" y="13"/>
                </a:lnTo>
                <a:lnTo>
                  <a:pt x="97" y="147"/>
                </a:lnTo>
                <a:lnTo>
                  <a:pt x="8" y="147"/>
                </a:lnTo>
                <a:lnTo>
                  <a:pt x="1" y="150"/>
                </a:lnTo>
                <a:lnTo>
                  <a:pt x="1" y="169"/>
                </a:lnTo>
                <a:lnTo>
                  <a:pt x="8" y="164"/>
                </a:lnTo>
                <a:lnTo>
                  <a:pt x="8" y="152"/>
                </a:lnTo>
                <a:lnTo>
                  <a:pt x="97" y="152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1"/>
                </a:lnTo>
                <a:lnTo>
                  <a:pt x="1" y="1"/>
                </a:lnTo>
                <a:close/>
              </a:path>
              <a:path w="343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43" h="170">
                <a:moveTo>
                  <a:pt x="308" y="94"/>
                </a:moveTo>
                <a:lnTo>
                  <a:pt x="298" y="94"/>
                </a:lnTo>
                <a:lnTo>
                  <a:pt x="298" y="99"/>
                </a:lnTo>
                <a:lnTo>
                  <a:pt x="298" y="109"/>
                </a:lnTo>
                <a:lnTo>
                  <a:pt x="296" y="114"/>
                </a:lnTo>
                <a:lnTo>
                  <a:pt x="296" y="121"/>
                </a:lnTo>
                <a:lnTo>
                  <a:pt x="293" y="123"/>
                </a:lnTo>
                <a:lnTo>
                  <a:pt x="293" y="126"/>
                </a:lnTo>
                <a:lnTo>
                  <a:pt x="291" y="130"/>
                </a:lnTo>
                <a:lnTo>
                  <a:pt x="291" y="133"/>
                </a:lnTo>
                <a:lnTo>
                  <a:pt x="289" y="135"/>
                </a:lnTo>
                <a:lnTo>
                  <a:pt x="289" y="140"/>
                </a:lnTo>
                <a:lnTo>
                  <a:pt x="286" y="142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7" y="154"/>
                </a:lnTo>
                <a:lnTo>
                  <a:pt x="274" y="157"/>
                </a:lnTo>
                <a:lnTo>
                  <a:pt x="272" y="159"/>
                </a:lnTo>
                <a:lnTo>
                  <a:pt x="270" y="161"/>
                </a:lnTo>
                <a:lnTo>
                  <a:pt x="267" y="164"/>
                </a:lnTo>
                <a:lnTo>
                  <a:pt x="270" y="166"/>
                </a:lnTo>
                <a:lnTo>
                  <a:pt x="272" y="164"/>
                </a:lnTo>
                <a:lnTo>
                  <a:pt x="274" y="164"/>
                </a:lnTo>
                <a:lnTo>
                  <a:pt x="277" y="161"/>
                </a:lnTo>
                <a:lnTo>
                  <a:pt x="279" y="159"/>
                </a:lnTo>
                <a:lnTo>
                  <a:pt x="281" y="157"/>
                </a:lnTo>
                <a:lnTo>
                  <a:pt x="284" y="154"/>
                </a:lnTo>
                <a:lnTo>
                  <a:pt x="286" y="152"/>
                </a:lnTo>
                <a:lnTo>
                  <a:pt x="289" y="150"/>
                </a:lnTo>
                <a:lnTo>
                  <a:pt x="291" y="147"/>
                </a:lnTo>
                <a:lnTo>
                  <a:pt x="291" y="145"/>
                </a:lnTo>
                <a:lnTo>
                  <a:pt x="293" y="142"/>
                </a:lnTo>
                <a:lnTo>
                  <a:pt x="296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1" y="126"/>
                </a:lnTo>
                <a:lnTo>
                  <a:pt x="303" y="121"/>
                </a:lnTo>
                <a:lnTo>
                  <a:pt x="303" y="114"/>
                </a:lnTo>
                <a:lnTo>
                  <a:pt x="306" y="111"/>
                </a:lnTo>
                <a:lnTo>
                  <a:pt x="306" y="99"/>
                </a:lnTo>
                <a:lnTo>
                  <a:pt x="308" y="94"/>
                </a:lnTo>
                <a:lnTo>
                  <a:pt x="308" y="94"/>
                </a:lnTo>
                <a:close/>
              </a:path>
              <a:path w="343" h="170">
                <a:moveTo>
                  <a:pt x="334" y="85"/>
                </a:moveTo>
                <a:lnTo>
                  <a:pt x="330" y="92"/>
                </a:lnTo>
                <a:lnTo>
                  <a:pt x="270" y="92"/>
                </a:lnTo>
                <a:lnTo>
                  <a:pt x="274" y="97"/>
                </a:lnTo>
                <a:lnTo>
                  <a:pt x="279" y="94"/>
                </a:lnTo>
                <a:lnTo>
                  <a:pt x="330" y="94"/>
                </a:lnTo>
                <a:lnTo>
                  <a:pt x="341" y="92"/>
                </a:lnTo>
                <a:lnTo>
                  <a:pt x="334" y="85"/>
                </a:lnTo>
                <a:lnTo>
                  <a:pt x="334" y="85"/>
                </a:lnTo>
                <a:close/>
              </a:path>
              <a:path w="343" h="170">
                <a:moveTo>
                  <a:pt x="298" y="61"/>
                </a:moveTo>
                <a:lnTo>
                  <a:pt x="298" y="92"/>
                </a:lnTo>
                <a:lnTo>
                  <a:pt x="308" y="92"/>
                </a:lnTo>
                <a:lnTo>
                  <a:pt x="308" y="70"/>
                </a:lnTo>
                <a:lnTo>
                  <a:pt x="313" y="68"/>
                </a:lnTo>
                <a:lnTo>
                  <a:pt x="298" y="61"/>
                </a:lnTo>
                <a:lnTo>
                  <a:pt x="298" y="61"/>
                </a:lnTo>
                <a:close/>
              </a:path>
              <a:path w="343" h="170">
                <a:moveTo>
                  <a:pt x="281" y="56"/>
                </a:moveTo>
                <a:lnTo>
                  <a:pt x="281" y="68"/>
                </a:lnTo>
                <a:lnTo>
                  <a:pt x="291" y="63"/>
                </a:lnTo>
                <a:lnTo>
                  <a:pt x="291" y="56"/>
                </a:lnTo>
                <a:lnTo>
                  <a:pt x="325" y="56"/>
                </a:lnTo>
                <a:lnTo>
                  <a:pt x="281" y="56"/>
                </a:lnTo>
                <a:lnTo>
                  <a:pt x="281" y="56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34" name="path 12834"/>
          <p:cNvSpPr/>
          <p:nvPr/>
        </p:nvSpPr>
        <p:spPr>
          <a:xfrm>
            <a:off x="1330452" y="7205726"/>
            <a:ext cx="13086587" cy="1523"/>
          </a:xfrm>
          <a:custGeom>
            <a:avLst/>
            <a:gdLst/>
            <a:ahLst/>
            <a:cxnLst/>
            <a:rect l="0" t="0" r="0" b="0"/>
            <a:pathLst>
              <a:path w="20608" h="2">
                <a:moveTo>
                  <a:pt x="0" y="1"/>
                </a:moveTo>
                <a:lnTo>
                  <a:pt x="2060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36" name="path 12836"/>
          <p:cNvSpPr/>
          <p:nvPr/>
        </p:nvSpPr>
        <p:spPr>
          <a:xfrm>
            <a:off x="14009369" y="9432290"/>
            <a:ext cx="80771" cy="13715"/>
          </a:xfrm>
          <a:custGeom>
            <a:avLst/>
            <a:gdLst/>
            <a:ahLst/>
            <a:cxnLst/>
            <a:rect l="0" t="0" r="0" b="0"/>
            <a:pathLst>
              <a:path w="127" h="21">
                <a:moveTo>
                  <a:pt x="114" y="1"/>
                </a:moveTo>
                <a:lnTo>
                  <a:pt x="104" y="15"/>
                </a:lnTo>
                <a:lnTo>
                  <a:pt x="1" y="15"/>
                </a:lnTo>
                <a:lnTo>
                  <a:pt x="6" y="20"/>
                </a:lnTo>
                <a:lnTo>
                  <a:pt x="13" y="20"/>
                </a:lnTo>
                <a:lnTo>
                  <a:pt x="18" y="17"/>
                </a:lnTo>
                <a:lnTo>
                  <a:pt x="126" y="17"/>
                </a:lnTo>
                <a:lnTo>
                  <a:pt x="114" y="1"/>
                </a:lnTo>
                <a:lnTo>
                  <a:pt x="114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38" name="path 12838"/>
          <p:cNvSpPr/>
          <p:nvPr/>
        </p:nvSpPr>
        <p:spPr>
          <a:xfrm>
            <a:off x="14167865" y="9442957"/>
            <a:ext cx="6097" cy="12191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8" y="1"/>
                </a:moveTo>
                <a:lnTo>
                  <a:pt x="1" y="3"/>
                </a:lnTo>
                <a:lnTo>
                  <a:pt x="1" y="18"/>
                </a:lnTo>
                <a:lnTo>
                  <a:pt x="8" y="10"/>
                </a:lnTo>
                <a:lnTo>
                  <a:pt x="8" y="1"/>
                </a:lnTo>
                <a:lnTo>
                  <a:pt x="8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40" name="path 12840"/>
          <p:cNvSpPr/>
          <p:nvPr/>
        </p:nvSpPr>
        <p:spPr>
          <a:xfrm>
            <a:off x="14013941" y="9346945"/>
            <a:ext cx="163069" cy="108203"/>
          </a:xfrm>
          <a:custGeom>
            <a:avLst/>
            <a:gdLst/>
            <a:ahLst/>
            <a:cxnLst/>
            <a:rect l="0" t="0" r="0" b="0"/>
            <a:pathLst>
              <a:path w="256" h="170">
                <a:moveTo>
                  <a:pt x="61" y="150"/>
                </a:moveTo>
                <a:lnTo>
                  <a:pt x="61" y="30"/>
                </a:lnTo>
                <a:lnTo>
                  <a:pt x="54" y="30"/>
                </a:lnTo>
                <a:lnTo>
                  <a:pt x="54" y="150"/>
                </a:lnTo>
                <a:lnTo>
                  <a:pt x="61" y="150"/>
                </a:lnTo>
                <a:close/>
              </a:path>
              <a:path w="256" h="170">
                <a:moveTo>
                  <a:pt x="102" y="15"/>
                </a:moveTo>
                <a:lnTo>
                  <a:pt x="92" y="25"/>
                </a:lnTo>
                <a:lnTo>
                  <a:pt x="1" y="25"/>
                </a:lnTo>
                <a:lnTo>
                  <a:pt x="8" y="32"/>
                </a:lnTo>
                <a:lnTo>
                  <a:pt x="10" y="32"/>
                </a:lnTo>
                <a:lnTo>
                  <a:pt x="15" y="30"/>
                </a:lnTo>
                <a:lnTo>
                  <a:pt x="111" y="30"/>
                </a:lnTo>
                <a:lnTo>
                  <a:pt x="102" y="15"/>
                </a:lnTo>
                <a:lnTo>
                  <a:pt x="102" y="15"/>
                </a:lnTo>
                <a:close/>
              </a:path>
              <a:path w="256" h="170">
                <a:moveTo>
                  <a:pt x="176" y="118"/>
                </a:moveTo>
                <a:lnTo>
                  <a:pt x="176" y="121"/>
                </a:lnTo>
                <a:lnTo>
                  <a:pt x="178" y="123"/>
                </a:lnTo>
                <a:lnTo>
                  <a:pt x="181" y="123"/>
                </a:lnTo>
                <a:lnTo>
                  <a:pt x="186" y="126"/>
                </a:lnTo>
                <a:lnTo>
                  <a:pt x="188" y="126"/>
                </a:lnTo>
                <a:lnTo>
                  <a:pt x="190" y="128"/>
                </a:lnTo>
                <a:lnTo>
                  <a:pt x="195" y="130"/>
                </a:lnTo>
                <a:lnTo>
                  <a:pt x="198" y="130"/>
                </a:lnTo>
                <a:lnTo>
                  <a:pt x="200" y="133"/>
                </a:lnTo>
                <a:lnTo>
                  <a:pt x="202" y="133"/>
                </a:lnTo>
                <a:lnTo>
                  <a:pt x="205" y="135"/>
                </a:lnTo>
                <a:lnTo>
                  <a:pt x="205" y="138"/>
                </a:lnTo>
                <a:lnTo>
                  <a:pt x="207" y="138"/>
                </a:lnTo>
                <a:lnTo>
                  <a:pt x="210" y="140"/>
                </a:lnTo>
                <a:lnTo>
                  <a:pt x="212" y="142"/>
                </a:lnTo>
                <a:lnTo>
                  <a:pt x="214" y="145"/>
                </a:lnTo>
                <a:lnTo>
                  <a:pt x="217" y="145"/>
                </a:lnTo>
                <a:lnTo>
                  <a:pt x="217" y="142"/>
                </a:lnTo>
                <a:lnTo>
                  <a:pt x="217" y="130"/>
                </a:lnTo>
                <a:lnTo>
                  <a:pt x="214" y="128"/>
                </a:lnTo>
                <a:lnTo>
                  <a:pt x="212" y="128"/>
                </a:lnTo>
                <a:lnTo>
                  <a:pt x="210" y="126"/>
                </a:lnTo>
                <a:lnTo>
                  <a:pt x="207" y="126"/>
                </a:lnTo>
                <a:lnTo>
                  <a:pt x="207" y="123"/>
                </a:lnTo>
                <a:lnTo>
                  <a:pt x="198" y="123"/>
                </a:lnTo>
                <a:lnTo>
                  <a:pt x="195" y="121"/>
                </a:lnTo>
                <a:lnTo>
                  <a:pt x="183" y="121"/>
                </a:lnTo>
                <a:lnTo>
                  <a:pt x="181" y="118"/>
                </a:lnTo>
                <a:lnTo>
                  <a:pt x="176" y="118"/>
                </a:lnTo>
                <a:lnTo>
                  <a:pt x="176" y="118"/>
                </a:lnTo>
                <a:close/>
              </a:path>
              <a:path w="256" h="170">
                <a:moveTo>
                  <a:pt x="188" y="92"/>
                </a:moveTo>
                <a:lnTo>
                  <a:pt x="186" y="94"/>
                </a:lnTo>
                <a:lnTo>
                  <a:pt x="190" y="97"/>
                </a:lnTo>
                <a:lnTo>
                  <a:pt x="193" y="99"/>
                </a:lnTo>
                <a:lnTo>
                  <a:pt x="195" y="101"/>
                </a:lnTo>
                <a:lnTo>
                  <a:pt x="198" y="104"/>
                </a:lnTo>
                <a:lnTo>
                  <a:pt x="200" y="106"/>
                </a:lnTo>
                <a:lnTo>
                  <a:pt x="200" y="109"/>
                </a:lnTo>
                <a:lnTo>
                  <a:pt x="202" y="111"/>
                </a:lnTo>
                <a:lnTo>
                  <a:pt x="205" y="111"/>
                </a:lnTo>
                <a:lnTo>
                  <a:pt x="207" y="113"/>
                </a:lnTo>
                <a:lnTo>
                  <a:pt x="207" y="116"/>
                </a:lnTo>
                <a:lnTo>
                  <a:pt x="210" y="116"/>
                </a:lnTo>
                <a:lnTo>
                  <a:pt x="210" y="104"/>
                </a:lnTo>
                <a:lnTo>
                  <a:pt x="207" y="101"/>
                </a:lnTo>
                <a:lnTo>
                  <a:pt x="205" y="99"/>
                </a:lnTo>
                <a:lnTo>
                  <a:pt x="202" y="97"/>
                </a:lnTo>
                <a:lnTo>
                  <a:pt x="198" y="97"/>
                </a:lnTo>
                <a:lnTo>
                  <a:pt x="193" y="94"/>
                </a:lnTo>
                <a:lnTo>
                  <a:pt x="190" y="94"/>
                </a:lnTo>
                <a:lnTo>
                  <a:pt x="188" y="92"/>
                </a:lnTo>
                <a:lnTo>
                  <a:pt x="188" y="92"/>
                </a:lnTo>
                <a:close/>
              </a:path>
              <a:path w="256" h="170">
                <a:moveTo>
                  <a:pt x="188" y="75"/>
                </a:moveTo>
                <a:lnTo>
                  <a:pt x="186" y="78"/>
                </a:lnTo>
                <a:lnTo>
                  <a:pt x="186" y="80"/>
                </a:lnTo>
                <a:lnTo>
                  <a:pt x="183" y="82"/>
                </a:lnTo>
                <a:lnTo>
                  <a:pt x="181" y="85"/>
                </a:lnTo>
                <a:lnTo>
                  <a:pt x="178" y="87"/>
                </a:lnTo>
                <a:lnTo>
                  <a:pt x="176" y="87"/>
                </a:lnTo>
                <a:lnTo>
                  <a:pt x="174" y="90"/>
                </a:lnTo>
                <a:lnTo>
                  <a:pt x="171" y="92"/>
                </a:lnTo>
                <a:lnTo>
                  <a:pt x="169" y="94"/>
                </a:lnTo>
                <a:lnTo>
                  <a:pt x="166" y="97"/>
                </a:lnTo>
                <a:lnTo>
                  <a:pt x="164" y="97"/>
                </a:lnTo>
                <a:lnTo>
                  <a:pt x="159" y="99"/>
                </a:lnTo>
                <a:lnTo>
                  <a:pt x="157" y="101"/>
                </a:lnTo>
                <a:lnTo>
                  <a:pt x="154" y="101"/>
                </a:lnTo>
                <a:lnTo>
                  <a:pt x="162" y="104"/>
                </a:lnTo>
                <a:lnTo>
                  <a:pt x="164" y="101"/>
                </a:lnTo>
                <a:lnTo>
                  <a:pt x="166" y="101"/>
                </a:lnTo>
                <a:lnTo>
                  <a:pt x="169" y="99"/>
                </a:lnTo>
                <a:lnTo>
                  <a:pt x="171" y="97"/>
                </a:lnTo>
                <a:lnTo>
                  <a:pt x="174" y="97"/>
                </a:lnTo>
                <a:lnTo>
                  <a:pt x="176" y="94"/>
                </a:lnTo>
                <a:lnTo>
                  <a:pt x="178" y="92"/>
                </a:lnTo>
                <a:lnTo>
                  <a:pt x="181" y="92"/>
                </a:lnTo>
                <a:lnTo>
                  <a:pt x="183" y="90"/>
                </a:lnTo>
                <a:lnTo>
                  <a:pt x="186" y="87"/>
                </a:lnTo>
                <a:lnTo>
                  <a:pt x="188" y="85"/>
                </a:lnTo>
                <a:lnTo>
                  <a:pt x="190" y="82"/>
                </a:lnTo>
                <a:lnTo>
                  <a:pt x="193" y="80"/>
                </a:lnTo>
                <a:lnTo>
                  <a:pt x="195" y="80"/>
                </a:lnTo>
                <a:lnTo>
                  <a:pt x="198" y="78"/>
                </a:lnTo>
                <a:lnTo>
                  <a:pt x="188" y="75"/>
                </a:lnTo>
                <a:lnTo>
                  <a:pt x="188" y="75"/>
                </a:lnTo>
                <a:close/>
              </a:path>
              <a:path w="256" h="170">
                <a:moveTo>
                  <a:pt x="176" y="37"/>
                </a:moveTo>
                <a:lnTo>
                  <a:pt x="174" y="41"/>
                </a:lnTo>
                <a:lnTo>
                  <a:pt x="174" y="44"/>
                </a:lnTo>
                <a:lnTo>
                  <a:pt x="171" y="46"/>
                </a:lnTo>
                <a:lnTo>
                  <a:pt x="171" y="51"/>
                </a:lnTo>
                <a:lnTo>
                  <a:pt x="169" y="53"/>
                </a:lnTo>
                <a:lnTo>
                  <a:pt x="169" y="56"/>
                </a:lnTo>
                <a:lnTo>
                  <a:pt x="166" y="61"/>
                </a:lnTo>
                <a:lnTo>
                  <a:pt x="164" y="63"/>
                </a:lnTo>
                <a:lnTo>
                  <a:pt x="164" y="66"/>
                </a:lnTo>
                <a:lnTo>
                  <a:pt x="162" y="70"/>
                </a:lnTo>
                <a:lnTo>
                  <a:pt x="164" y="70"/>
                </a:lnTo>
                <a:lnTo>
                  <a:pt x="166" y="68"/>
                </a:lnTo>
                <a:lnTo>
                  <a:pt x="166" y="63"/>
                </a:lnTo>
                <a:lnTo>
                  <a:pt x="169" y="61"/>
                </a:lnTo>
                <a:lnTo>
                  <a:pt x="171" y="58"/>
                </a:lnTo>
                <a:lnTo>
                  <a:pt x="174" y="56"/>
                </a:lnTo>
                <a:lnTo>
                  <a:pt x="174" y="53"/>
                </a:lnTo>
                <a:lnTo>
                  <a:pt x="176" y="51"/>
                </a:lnTo>
                <a:lnTo>
                  <a:pt x="178" y="46"/>
                </a:lnTo>
                <a:lnTo>
                  <a:pt x="181" y="44"/>
                </a:lnTo>
                <a:lnTo>
                  <a:pt x="181" y="39"/>
                </a:lnTo>
                <a:lnTo>
                  <a:pt x="176" y="37"/>
                </a:lnTo>
                <a:lnTo>
                  <a:pt x="176" y="37"/>
                </a:lnTo>
                <a:close/>
              </a:path>
              <a:path w="256" h="170">
                <a:moveTo>
                  <a:pt x="226" y="37"/>
                </a:moveTo>
                <a:lnTo>
                  <a:pt x="212" y="37"/>
                </a:lnTo>
                <a:lnTo>
                  <a:pt x="212" y="41"/>
                </a:lnTo>
                <a:lnTo>
                  <a:pt x="210" y="44"/>
                </a:lnTo>
                <a:lnTo>
                  <a:pt x="207" y="49"/>
                </a:lnTo>
                <a:lnTo>
                  <a:pt x="207" y="51"/>
                </a:lnTo>
                <a:lnTo>
                  <a:pt x="205" y="53"/>
                </a:lnTo>
                <a:lnTo>
                  <a:pt x="202" y="56"/>
                </a:lnTo>
                <a:lnTo>
                  <a:pt x="202" y="61"/>
                </a:lnTo>
                <a:lnTo>
                  <a:pt x="200" y="63"/>
                </a:lnTo>
                <a:lnTo>
                  <a:pt x="198" y="66"/>
                </a:lnTo>
                <a:lnTo>
                  <a:pt x="207" y="66"/>
                </a:lnTo>
                <a:lnTo>
                  <a:pt x="207" y="63"/>
                </a:lnTo>
                <a:lnTo>
                  <a:pt x="210" y="61"/>
                </a:lnTo>
                <a:lnTo>
                  <a:pt x="212" y="58"/>
                </a:lnTo>
                <a:lnTo>
                  <a:pt x="214" y="53"/>
                </a:lnTo>
                <a:lnTo>
                  <a:pt x="214" y="51"/>
                </a:lnTo>
                <a:lnTo>
                  <a:pt x="217" y="49"/>
                </a:lnTo>
                <a:lnTo>
                  <a:pt x="219" y="46"/>
                </a:lnTo>
                <a:lnTo>
                  <a:pt x="219" y="41"/>
                </a:lnTo>
                <a:lnTo>
                  <a:pt x="222" y="39"/>
                </a:lnTo>
                <a:lnTo>
                  <a:pt x="226" y="37"/>
                </a:lnTo>
                <a:lnTo>
                  <a:pt x="226" y="37"/>
                </a:lnTo>
                <a:close/>
              </a:path>
              <a:path w="256" h="170">
                <a:moveTo>
                  <a:pt x="217" y="25"/>
                </a:moveTo>
                <a:lnTo>
                  <a:pt x="214" y="32"/>
                </a:lnTo>
                <a:lnTo>
                  <a:pt x="178" y="32"/>
                </a:lnTo>
                <a:lnTo>
                  <a:pt x="176" y="37"/>
                </a:lnTo>
                <a:lnTo>
                  <a:pt x="181" y="39"/>
                </a:lnTo>
                <a:lnTo>
                  <a:pt x="181" y="41"/>
                </a:lnTo>
                <a:lnTo>
                  <a:pt x="183" y="44"/>
                </a:lnTo>
                <a:lnTo>
                  <a:pt x="183" y="49"/>
                </a:lnTo>
                <a:lnTo>
                  <a:pt x="186" y="51"/>
                </a:lnTo>
                <a:lnTo>
                  <a:pt x="186" y="53"/>
                </a:lnTo>
                <a:lnTo>
                  <a:pt x="188" y="58"/>
                </a:lnTo>
                <a:lnTo>
                  <a:pt x="190" y="61"/>
                </a:lnTo>
                <a:lnTo>
                  <a:pt x="190" y="63"/>
                </a:lnTo>
                <a:lnTo>
                  <a:pt x="193" y="68"/>
                </a:lnTo>
                <a:lnTo>
                  <a:pt x="193" y="73"/>
                </a:lnTo>
                <a:lnTo>
                  <a:pt x="190" y="75"/>
                </a:lnTo>
                <a:lnTo>
                  <a:pt x="188" y="75"/>
                </a:lnTo>
                <a:lnTo>
                  <a:pt x="198" y="78"/>
                </a:lnTo>
                <a:lnTo>
                  <a:pt x="200" y="80"/>
                </a:lnTo>
                <a:lnTo>
                  <a:pt x="202" y="80"/>
                </a:lnTo>
                <a:lnTo>
                  <a:pt x="205" y="82"/>
                </a:lnTo>
                <a:lnTo>
                  <a:pt x="207" y="85"/>
                </a:lnTo>
                <a:lnTo>
                  <a:pt x="210" y="87"/>
                </a:lnTo>
                <a:lnTo>
                  <a:pt x="210" y="90"/>
                </a:lnTo>
                <a:lnTo>
                  <a:pt x="212" y="92"/>
                </a:lnTo>
                <a:lnTo>
                  <a:pt x="214" y="94"/>
                </a:lnTo>
                <a:lnTo>
                  <a:pt x="219" y="94"/>
                </a:lnTo>
                <a:lnTo>
                  <a:pt x="222" y="97"/>
                </a:lnTo>
                <a:lnTo>
                  <a:pt x="224" y="99"/>
                </a:lnTo>
                <a:lnTo>
                  <a:pt x="226" y="99"/>
                </a:lnTo>
                <a:lnTo>
                  <a:pt x="229" y="101"/>
                </a:lnTo>
                <a:lnTo>
                  <a:pt x="231" y="101"/>
                </a:lnTo>
                <a:lnTo>
                  <a:pt x="231" y="99"/>
                </a:lnTo>
                <a:lnTo>
                  <a:pt x="234" y="97"/>
                </a:lnTo>
                <a:lnTo>
                  <a:pt x="236" y="97"/>
                </a:lnTo>
                <a:lnTo>
                  <a:pt x="238" y="94"/>
                </a:lnTo>
                <a:lnTo>
                  <a:pt x="241" y="94"/>
                </a:lnTo>
                <a:lnTo>
                  <a:pt x="241" y="92"/>
                </a:lnTo>
                <a:lnTo>
                  <a:pt x="238" y="90"/>
                </a:lnTo>
                <a:lnTo>
                  <a:pt x="229" y="90"/>
                </a:lnTo>
                <a:lnTo>
                  <a:pt x="226" y="87"/>
                </a:lnTo>
                <a:lnTo>
                  <a:pt x="224" y="87"/>
                </a:lnTo>
                <a:lnTo>
                  <a:pt x="222" y="85"/>
                </a:lnTo>
                <a:lnTo>
                  <a:pt x="219" y="85"/>
                </a:lnTo>
                <a:lnTo>
                  <a:pt x="217" y="82"/>
                </a:lnTo>
                <a:lnTo>
                  <a:pt x="214" y="80"/>
                </a:lnTo>
                <a:lnTo>
                  <a:pt x="212" y="80"/>
                </a:lnTo>
                <a:lnTo>
                  <a:pt x="210" y="78"/>
                </a:lnTo>
                <a:lnTo>
                  <a:pt x="207" y="75"/>
                </a:lnTo>
                <a:lnTo>
                  <a:pt x="205" y="73"/>
                </a:lnTo>
                <a:lnTo>
                  <a:pt x="202" y="70"/>
                </a:lnTo>
                <a:lnTo>
                  <a:pt x="205" y="68"/>
                </a:lnTo>
                <a:lnTo>
                  <a:pt x="207" y="66"/>
                </a:lnTo>
                <a:lnTo>
                  <a:pt x="198" y="66"/>
                </a:lnTo>
                <a:lnTo>
                  <a:pt x="198" y="63"/>
                </a:lnTo>
                <a:lnTo>
                  <a:pt x="195" y="61"/>
                </a:lnTo>
                <a:lnTo>
                  <a:pt x="195" y="58"/>
                </a:lnTo>
                <a:lnTo>
                  <a:pt x="193" y="56"/>
                </a:lnTo>
                <a:lnTo>
                  <a:pt x="193" y="53"/>
                </a:lnTo>
                <a:lnTo>
                  <a:pt x="190" y="51"/>
                </a:lnTo>
                <a:lnTo>
                  <a:pt x="188" y="46"/>
                </a:lnTo>
                <a:lnTo>
                  <a:pt x="188" y="44"/>
                </a:lnTo>
                <a:lnTo>
                  <a:pt x="186" y="41"/>
                </a:lnTo>
                <a:lnTo>
                  <a:pt x="183" y="37"/>
                </a:lnTo>
                <a:lnTo>
                  <a:pt x="226" y="37"/>
                </a:lnTo>
                <a:lnTo>
                  <a:pt x="217" y="25"/>
                </a:lnTo>
                <a:lnTo>
                  <a:pt x="217" y="25"/>
                </a:lnTo>
                <a:close/>
              </a:path>
              <a:path w="256" h="170">
                <a:moveTo>
                  <a:pt x="183" y="13"/>
                </a:moveTo>
                <a:lnTo>
                  <a:pt x="183" y="18"/>
                </a:lnTo>
                <a:lnTo>
                  <a:pt x="181" y="22"/>
                </a:lnTo>
                <a:lnTo>
                  <a:pt x="181" y="25"/>
                </a:lnTo>
                <a:lnTo>
                  <a:pt x="178" y="30"/>
                </a:lnTo>
                <a:lnTo>
                  <a:pt x="178" y="32"/>
                </a:lnTo>
                <a:lnTo>
                  <a:pt x="186" y="32"/>
                </a:lnTo>
                <a:lnTo>
                  <a:pt x="186" y="30"/>
                </a:lnTo>
                <a:lnTo>
                  <a:pt x="188" y="25"/>
                </a:lnTo>
                <a:lnTo>
                  <a:pt x="190" y="22"/>
                </a:lnTo>
                <a:lnTo>
                  <a:pt x="193" y="20"/>
                </a:lnTo>
                <a:lnTo>
                  <a:pt x="183" y="13"/>
                </a:lnTo>
                <a:lnTo>
                  <a:pt x="183" y="13"/>
                </a:lnTo>
                <a:close/>
              </a:path>
              <a:path w="256" h="170">
                <a:moveTo>
                  <a:pt x="147" y="13"/>
                </a:moveTo>
                <a:lnTo>
                  <a:pt x="147" y="152"/>
                </a:lnTo>
                <a:lnTo>
                  <a:pt x="154" y="150"/>
                </a:lnTo>
                <a:lnTo>
                  <a:pt x="154" y="106"/>
                </a:lnTo>
                <a:lnTo>
                  <a:pt x="157" y="106"/>
                </a:lnTo>
                <a:lnTo>
                  <a:pt x="159" y="104"/>
                </a:lnTo>
                <a:lnTo>
                  <a:pt x="162" y="104"/>
                </a:lnTo>
                <a:lnTo>
                  <a:pt x="154" y="101"/>
                </a:lnTo>
                <a:lnTo>
                  <a:pt x="154" y="13"/>
                </a:lnTo>
                <a:lnTo>
                  <a:pt x="183" y="13"/>
                </a:lnTo>
                <a:lnTo>
                  <a:pt x="243" y="13"/>
                </a:lnTo>
                <a:lnTo>
                  <a:pt x="147" y="13"/>
                </a:lnTo>
                <a:lnTo>
                  <a:pt x="147" y="13"/>
                </a:lnTo>
                <a:close/>
              </a:path>
              <a:path w="256" h="170">
                <a:moveTo>
                  <a:pt x="145" y="3"/>
                </a:moveTo>
                <a:lnTo>
                  <a:pt x="147" y="3"/>
                </a:lnTo>
                <a:lnTo>
                  <a:pt x="147" y="8"/>
                </a:lnTo>
                <a:lnTo>
                  <a:pt x="147" y="13"/>
                </a:lnTo>
                <a:lnTo>
                  <a:pt x="243" y="13"/>
                </a:lnTo>
                <a:lnTo>
                  <a:pt x="243" y="150"/>
                </a:lnTo>
                <a:lnTo>
                  <a:pt x="154" y="150"/>
                </a:lnTo>
                <a:lnTo>
                  <a:pt x="147" y="152"/>
                </a:lnTo>
                <a:lnTo>
                  <a:pt x="147" y="166"/>
                </a:lnTo>
                <a:lnTo>
                  <a:pt x="145" y="169"/>
                </a:lnTo>
                <a:lnTo>
                  <a:pt x="154" y="166"/>
                </a:lnTo>
                <a:lnTo>
                  <a:pt x="154" y="154"/>
                </a:lnTo>
                <a:lnTo>
                  <a:pt x="243" y="154"/>
                </a:lnTo>
                <a:lnTo>
                  <a:pt x="250" y="152"/>
                </a:lnTo>
                <a:lnTo>
                  <a:pt x="250" y="15"/>
                </a:lnTo>
                <a:lnTo>
                  <a:pt x="255" y="10"/>
                </a:lnTo>
                <a:lnTo>
                  <a:pt x="154" y="8"/>
                </a:lnTo>
                <a:lnTo>
                  <a:pt x="145" y="3"/>
                </a:lnTo>
                <a:lnTo>
                  <a:pt x="145" y="3"/>
                </a:lnTo>
                <a:close/>
              </a:path>
              <a:path w="256" h="170">
                <a:moveTo>
                  <a:pt x="246" y="1"/>
                </a:moveTo>
                <a:lnTo>
                  <a:pt x="241" y="8"/>
                </a:lnTo>
                <a:lnTo>
                  <a:pt x="154" y="8"/>
                </a:lnTo>
                <a:lnTo>
                  <a:pt x="255" y="10"/>
                </a:lnTo>
                <a:lnTo>
                  <a:pt x="246" y="1"/>
                </a:lnTo>
                <a:lnTo>
                  <a:pt x="24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42" name="path 12842"/>
          <p:cNvSpPr/>
          <p:nvPr/>
        </p:nvSpPr>
        <p:spPr>
          <a:xfrm>
            <a:off x="13965173" y="9610597"/>
            <a:ext cx="16763" cy="15239"/>
          </a:xfrm>
          <a:custGeom>
            <a:avLst/>
            <a:gdLst/>
            <a:ahLst/>
            <a:cxnLst/>
            <a:rect l="0" t="0" r="0" b="0"/>
            <a:pathLst>
              <a:path w="26" h="23">
                <a:moveTo>
                  <a:pt x="18" y="1"/>
                </a:moveTo>
                <a:lnTo>
                  <a:pt x="15" y="1"/>
                </a:lnTo>
                <a:lnTo>
                  <a:pt x="13" y="3"/>
                </a:lnTo>
                <a:lnTo>
                  <a:pt x="10" y="5"/>
                </a:lnTo>
                <a:lnTo>
                  <a:pt x="8" y="8"/>
                </a:lnTo>
                <a:lnTo>
                  <a:pt x="6" y="10"/>
                </a:lnTo>
                <a:lnTo>
                  <a:pt x="3" y="10"/>
                </a:lnTo>
                <a:lnTo>
                  <a:pt x="1" y="13"/>
                </a:lnTo>
                <a:lnTo>
                  <a:pt x="8" y="22"/>
                </a:lnTo>
                <a:lnTo>
                  <a:pt x="10" y="20"/>
                </a:lnTo>
                <a:lnTo>
                  <a:pt x="10" y="15"/>
                </a:lnTo>
                <a:lnTo>
                  <a:pt x="13" y="13"/>
                </a:lnTo>
                <a:lnTo>
                  <a:pt x="15" y="10"/>
                </a:lnTo>
                <a:lnTo>
                  <a:pt x="15" y="8"/>
                </a:lnTo>
                <a:lnTo>
                  <a:pt x="20" y="5"/>
                </a:lnTo>
                <a:lnTo>
                  <a:pt x="22" y="3"/>
                </a:lnTo>
                <a:lnTo>
                  <a:pt x="22" y="1"/>
                </a:lnTo>
                <a:lnTo>
                  <a:pt x="25" y="1"/>
                </a:lnTo>
                <a:lnTo>
                  <a:pt x="18" y="1"/>
                </a:lnTo>
                <a:lnTo>
                  <a:pt x="18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44" name="path 12844"/>
          <p:cNvSpPr/>
          <p:nvPr/>
        </p:nvSpPr>
        <p:spPr>
          <a:xfrm>
            <a:off x="13975841" y="9567926"/>
            <a:ext cx="44195" cy="57911"/>
          </a:xfrm>
          <a:custGeom>
            <a:avLst/>
            <a:gdLst/>
            <a:ahLst/>
            <a:cxnLst/>
            <a:rect l="0" t="0" r="0" b="0"/>
            <a:pathLst>
              <a:path w="69" h="91">
                <a:moveTo>
                  <a:pt x="18" y="1"/>
                </a:moveTo>
                <a:lnTo>
                  <a:pt x="6" y="3"/>
                </a:lnTo>
                <a:lnTo>
                  <a:pt x="6" y="63"/>
                </a:lnTo>
                <a:lnTo>
                  <a:pt x="3" y="65"/>
                </a:lnTo>
                <a:lnTo>
                  <a:pt x="1" y="68"/>
                </a:lnTo>
                <a:lnTo>
                  <a:pt x="10" y="68"/>
                </a:lnTo>
                <a:lnTo>
                  <a:pt x="10" y="70"/>
                </a:lnTo>
                <a:lnTo>
                  <a:pt x="13" y="73"/>
                </a:lnTo>
                <a:lnTo>
                  <a:pt x="18" y="78"/>
                </a:lnTo>
                <a:lnTo>
                  <a:pt x="18" y="80"/>
                </a:lnTo>
                <a:lnTo>
                  <a:pt x="20" y="82"/>
                </a:lnTo>
                <a:lnTo>
                  <a:pt x="22" y="85"/>
                </a:lnTo>
                <a:lnTo>
                  <a:pt x="25" y="87"/>
                </a:lnTo>
                <a:lnTo>
                  <a:pt x="27" y="90"/>
                </a:lnTo>
                <a:lnTo>
                  <a:pt x="68" y="90"/>
                </a:lnTo>
                <a:lnTo>
                  <a:pt x="66" y="90"/>
                </a:lnTo>
                <a:lnTo>
                  <a:pt x="56" y="90"/>
                </a:lnTo>
                <a:lnTo>
                  <a:pt x="54" y="87"/>
                </a:lnTo>
                <a:lnTo>
                  <a:pt x="49" y="87"/>
                </a:lnTo>
                <a:lnTo>
                  <a:pt x="46" y="87"/>
                </a:lnTo>
                <a:lnTo>
                  <a:pt x="39" y="87"/>
                </a:lnTo>
                <a:lnTo>
                  <a:pt x="37" y="85"/>
                </a:lnTo>
                <a:lnTo>
                  <a:pt x="34" y="85"/>
                </a:lnTo>
                <a:lnTo>
                  <a:pt x="32" y="82"/>
                </a:lnTo>
                <a:lnTo>
                  <a:pt x="30" y="82"/>
                </a:lnTo>
                <a:lnTo>
                  <a:pt x="27" y="80"/>
                </a:lnTo>
                <a:lnTo>
                  <a:pt x="25" y="78"/>
                </a:lnTo>
                <a:lnTo>
                  <a:pt x="22" y="75"/>
                </a:lnTo>
                <a:lnTo>
                  <a:pt x="20" y="73"/>
                </a:lnTo>
                <a:lnTo>
                  <a:pt x="18" y="70"/>
                </a:lnTo>
                <a:lnTo>
                  <a:pt x="15" y="68"/>
                </a:lnTo>
                <a:lnTo>
                  <a:pt x="13" y="65"/>
                </a:lnTo>
                <a:lnTo>
                  <a:pt x="13" y="5"/>
                </a:lnTo>
                <a:lnTo>
                  <a:pt x="18" y="1"/>
                </a:lnTo>
                <a:lnTo>
                  <a:pt x="18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46" name="path 12846"/>
          <p:cNvSpPr/>
          <p:nvPr/>
        </p:nvSpPr>
        <p:spPr>
          <a:xfrm>
            <a:off x="13988034" y="9526778"/>
            <a:ext cx="147828" cy="111252"/>
          </a:xfrm>
          <a:custGeom>
            <a:avLst/>
            <a:gdLst/>
            <a:ahLst/>
            <a:cxnLst/>
            <a:rect l="0" t="0" r="0" b="0"/>
            <a:pathLst>
              <a:path w="232" h="175">
                <a:moveTo>
                  <a:pt x="92" y="152"/>
                </a:moveTo>
                <a:lnTo>
                  <a:pt x="75" y="152"/>
                </a:lnTo>
                <a:lnTo>
                  <a:pt x="70" y="154"/>
                </a:lnTo>
                <a:lnTo>
                  <a:pt x="10" y="154"/>
                </a:lnTo>
                <a:lnTo>
                  <a:pt x="13" y="157"/>
                </a:lnTo>
                <a:lnTo>
                  <a:pt x="15" y="157"/>
                </a:lnTo>
                <a:lnTo>
                  <a:pt x="15" y="159"/>
                </a:lnTo>
                <a:lnTo>
                  <a:pt x="20" y="159"/>
                </a:lnTo>
                <a:lnTo>
                  <a:pt x="22" y="162"/>
                </a:lnTo>
                <a:lnTo>
                  <a:pt x="30" y="162"/>
                </a:lnTo>
                <a:lnTo>
                  <a:pt x="32" y="162"/>
                </a:lnTo>
                <a:lnTo>
                  <a:pt x="34" y="164"/>
                </a:lnTo>
                <a:lnTo>
                  <a:pt x="53" y="164"/>
                </a:lnTo>
                <a:lnTo>
                  <a:pt x="56" y="166"/>
                </a:lnTo>
                <a:lnTo>
                  <a:pt x="82" y="166"/>
                </a:lnTo>
                <a:lnTo>
                  <a:pt x="82" y="164"/>
                </a:lnTo>
                <a:lnTo>
                  <a:pt x="82" y="162"/>
                </a:lnTo>
                <a:lnTo>
                  <a:pt x="85" y="159"/>
                </a:lnTo>
                <a:lnTo>
                  <a:pt x="85" y="157"/>
                </a:lnTo>
                <a:lnTo>
                  <a:pt x="87" y="154"/>
                </a:lnTo>
                <a:lnTo>
                  <a:pt x="92" y="154"/>
                </a:lnTo>
                <a:lnTo>
                  <a:pt x="92" y="152"/>
                </a:lnTo>
                <a:lnTo>
                  <a:pt x="92" y="152"/>
                </a:lnTo>
                <a:close/>
              </a:path>
              <a:path w="232" h="175">
                <a:moveTo>
                  <a:pt x="73" y="130"/>
                </a:moveTo>
                <a:lnTo>
                  <a:pt x="65" y="130"/>
                </a:lnTo>
                <a:lnTo>
                  <a:pt x="65" y="142"/>
                </a:lnTo>
                <a:lnTo>
                  <a:pt x="73" y="138"/>
                </a:lnTo>
                <a:lnTo>
                  <a:pt x="73" y="130"/>
                </a:lnTo>
                <a:lnTo>
                  <a:pt x="73" y="130"/>
                </a:lnTo>
                <a:close/>
              </a:path>
              <a:path w="232" h="175">
                <a:moveTo>
                  <a:pt x="77" y="61"/>
                </a:moveTo>
                <a:lnTo>
                  <a:pt x="65" y="63"/>
                </a:lnTo>
                <a:lnTo>
                  <a:pt x="65" y="80"/>
                </a:lnTo>
                <a:lnTo>
                  <a:pt x="25" y="80"/>
                </a:lnTo>
                <a:lnTo>
                  <a:pt x="17" y="82"/>
                </a:lnTo>
                <a:lnTo>
                  <a:pt x="65" y="85"/>
                </a:lnTo>
                <a:lnTo>
                  <a:pt x="65" y="104"/>
                </a:lnTo>
                <a:lnTo>
                  <a:pt x="25" y="104"/>
                </a:lnTo>
                <a:lnTo>
                  <a:pt x="17" y="106"/>
                </a:lnTo>
                <a:lnTo>
                  <a:pt x="17" y="128"/>
                </a:lnTo>
                <a:lnTo>
                  <a:pt x="25" y="126"/>
                </a:lnTo>
                <a:lnTo>
                  <a:pt x="25" y="109"/>
                </a:lnTo>
                <a:lnTo>
                  <a:pt x="65" y="109"/>
                </a:lnTo>
                <a:lnTo>
                  <a:pt x="73" y="106"/>
                </a:lnTo>
                <a:lnTo>
                  <a:pt x="73" y="66"/>
                </a:lnTo>
                <a:lnTo>
                  <a:pt x="77" y="61"/>
                </a:lnTo>
                <a:lnTo>
                  <a:pt x="77" y="61"/>
                </a:lnTo>
                <a:close/>
              </a:path>
              <a:path w="232" h="175">
                <a:moveTo>
                  <a:pt x="70" y="51"/>
                </a:moveTo>
                <a:lnTo>
                  <a:pt x="65" y="58"/>
                </a:lnTo>
                <a:lnTo>
                  <a:pt x="17" y="58"/>
                </a:lnTo>
                <a:lnTo>
                  <a:pt x="17" y="63"/>
                </a:lnTo>
                <a:lnTo>
                  <a:pt x="17" y="82"/>
                </a:lnTo>
                <a:lnTo>
                  <a:pt x="25" y="80"/>
                </a:lnTo>
                <a:lnTo>
                  <a:pt x="25" y="63"/>
                </a:lnTo>
                <a:lnTo>
                  <a:pt x="65" y="63"/>
                </a:lnTo>
                <a:lnTo>
                  <a:pt x="77" y="61"/>
                </a:lnTo>
                <a:lnTo>
                  <a:pt x="70" y="51"/>
                </a:lnTo>
                <a:lnTo>
                  <a:pt x="70" y="51"/>
                </a:lnTo>
                <a:close/>
              </a:path>
              <a:path w="232" h="175">
                <a:moveTo>
                  <a:pt x="80" y="27"/>
                </a:moveTo>
                <a:lnTo>
                  <a:pt x="73" y="37"/>
                </a:lnTo>
                <a:lnTo>
                  <a:pt x="1" y="37"/>
                </a:lnTo>
                <a:lnTo>
                  <a:pt x="5" y="44"/>
                </a:lnTo>
                <a:lnTo>
                  <a:pt x="8" y="42"/>
                </a:lnTo>
                <a:lnTo>
                  <a:pt x="90" y="42"/>
                </a:lnTo>
                <a:lnTo>
                  <a:pt x="80" y="27"/>
                </a:lnTo>
                <a:lnTo>
                  <a:pt x="80" y="27"/>
                </a:lnTo>
                <a:close/>
              </a:path>
              <a:path w="232" h="175">
                <a:moveTo>
                  <a:pt x="61" y="1"/>
                </a:moveTo>
                <a:lnTo>
                  <a:pt x="61" y="6"/>
                </a:lnTo>
                <a:lnTo>
                  <a:pt x="58" y="8"/>
                </a:lnTo>
                <a:lnTo>
                  <a:pt x="58" y="15"/>
                </a:lnTo>
                <a:lnTo>
                  <a:pt x="56" y="18"/>
                </a:lnTo>
                <a:lnTo>
                  <a:pt x="56" y="20"/>
                </a:lnTo>
                <a:lnTo>
                  <a:pt x="53" y="25"/>
                </a:lnTo>
                <a:lnTo>
                  <a:pt x="51" y="30"/>
                </a:lnTo>
                <a:lnTo>
                  <a:pt x="51" y="32"/>
                </a:lnTo>
                <a:lnTo>
                  <a:pt x="49" y="37"/>
                </a:lnTo>
                <a:lnTo>
                  <a:pt x="53" y="37"/>
                </a:lnTo>
                <a:lnTo>
                  <a:pt x="56" y="32"/>
                </a:lnTo>
                <a:lnTo>
                  <a:pt x="56" y="30"/>
                </a:lnTo>
                <a:lnTo>
                  <a:pt x="58" y="25"/>
                </a:lnTo>
                <a:lnTo>
                  <a:pt x="61" y="22"/>
                </a:lnTo>
                <a:lnTo>
                  <a:pt x="63" y="20"/>
                </a:lnTo>
                <a:lnTo>
                  <a:pt x="65" y="18"/>
                </a:lnTo>
                <a:lnTo>
                  <a:pt x="68" y="15"/>
                </a:lnTo>
                <a:lnTo>
                  <a:pt x="70" y="13"/>
                </a:lnTo>
                <a:lnTo>
                  <a:pt x="73" y="10"/>
                </a:lnTo>
                <a:lnTo>
                  <a:pt x="61" y="1"/>
                </a:lnTo>
                <a:lnTo>
                  <a:pt x="61" y="1"/>
                </a:lnTo>
                <a:close/>
              </a:path>
              <a:path w="232" h="175">
                <a:moveTo>
                  <a:pt x="171" y="154"/>
                </a:moveTo>
                <a:lnTo>
                  <a:pt x="171" y="174"/>
                </a:lnTo>
                <a:lnTo>
                  <a:pt x="178" y="166"/>
                </a:lnTo>
                <a:lnTo>
                  <a:pt x="178" y="157"/>
                </a:lnTo>
                <a:lnTo>
                  <a:pt x="207" y="157"/>
                </a:lnTo>
                <a:lnTo>
                  <a:pt x="171" y="154"/>
                </a:lnTo>
                <a:lnTo>
                  <a:pt x="171" y="154"/>
                </a:lnTo>
                <a:close/>
              </a:path>
              <a:path w="232" h="175">
                <a:moveTo>
                  <a:pt x="157" y="130"/>
                </a:moveTo>
                <a:lnTo>
                  <a:pt x="137" y="138"/>
                </a:lnTo>
                <a:lnTo>
                  <a:pt x="150" y="138"/>
                </a:lnTo>
                <a:lnTo>
                  <a:pt x="152" y="135"/>
                </a:lnTo>
                <a:lnTo>
                  <a:pt x="154" y="135"/>
                </a:lnTo>
                <a:lnTo>
                  <a:pt x="157" y="133"/>
                </a:lnTo>
                <a:lnTo>
                  <a:pt x="157" y="130"/>
                </a:lnTo>
                <a:lnTo>
                  <a:pt x="157" y="130"/>
                </a:lnTo>
                <a:close/>
              </a:path>
              <a:path w="232" h="175">
                <a:moveTo>
                  <a:pt x="217" y="106"/>
                </a:moveTo>
                <a:lnTo>
                  <a:pt x="207" y="109"/>
                </a:lnTo>
                <a:lnTo>
                  <a:pt x="207" y="152"/>
                </a:lnTo>
                <a:lnTo>
                  <a:pt x="178" y="152"/>
                </a:lnTo>
                <a:lnTo>
                  <a:pt x="171" y="152"/>
                </a:lnTo>
                <a:lnTo>
                  <a:pt x="171" y="154"/>
                </a:lnTo>
                <a:lnTo>
                  <a:pt x="207" y="157"/>
                </a:lnTo>
                <a:lnTo>
                  <a:pt x="207" y="169"/>
                </a:lnTo>
                <a:lnTo>
                  <a:pt x="214" y="164"/>
                </a:lnTo>
                <a:lnTo>
                  <a:pt x="214" y="111"/>
                </a:lnTo>
                <a:lnTo>
                  <a:pt x="217" y="106"/>
                </a:lnTo>
                <a:lnTo>
                  <a:pt x="217" y="106"/>
                </a:lnTo>
                <a:close/>
              </a:path>
              <a:path w="232" h="175">
                <a:moveTo>
                  <a:pt x="164" y="102"/>
                </a:moveTo>
                <a:lnTo>
                  <a:pt x="161" y="104"/>
                </a:lnTo>
                <a:lnTo>
                  <a:pt x="159" y="104"/>
                </a:lnTo>
                <a:lnTo>
                  <a:pt x="159" y="106"/>
                </a:lnTo>
                <a:lnTo>
                  <a:pt x="157" y="109"/>
                </a:lnTo>
                <a:lnTo>
                  <a:pt x="154" y="111"/>
                </a:lnTo>
                <a:lnTo>
                  <a:pt x="152" y="114"/>
                </a:lnTo>
                <a:lnTo>
                  <a:pt x="150" y="114"/>
                </a:lnTo>
                <a:lnTo>
                  <a:pt x="150" y="116"/>
                </a:lnTo>
                <a:lnTo>
                  <a:pt x="152" y="116"/>
                </a:lnTo>
                <a:lnTo>
                  <a:pt x="154" y="114"/>
                </a:lnTo>
                <a:lnTo>
                  <a:pt x="157" y="111"/>
                </a:lnTo>
                <a:lnTo>
                  <a:pt x="159" y="111"/>
                </a:lnTo>
                <a:lnTo>
                  <a:pt x="161" y="109"/>
                </a:lnTo>
                <a:lnTo>
                  <a:pt x="164" y="109"/>
                </a:lnTo>
                <a:lnTo>
                  <a:pt x="166" y="106"/>
                </a:lnTo>
                <a:lnTo>
                  <a:pt x="169" y="104"/>
                </a:lnTo>
                <a:lnTo>
                  <a:pt x="171" y="102"/>
                </a:lnTo>
                <a:lnTo>
                  <a:pt x="164" y="102"/>
                </a:lnTo>
                <a:lnTo>
                  <a:pt x="164" y="102"/>
                </a:lnTo>
                <a:close/>
              </a:path>
              <a:path w="232" h="175">
                <a:moveTo>
                  <a:pt x="210" y="99"/>
                </a:moveTo>
                <a:lnTo>
                  <a:pt x="207" y="104"/>
                </a:lnTo>
                <a:lnTo>
                  <a:pt x="181" y="104"/>
                </a:lnTo>
                <a:lnTo>
                  <a:pt x="171" y="106"/>
                </a:lnTo>
                <a:lnTo>
                  <a:pt x="171" y="152"/>
                </a:lnTo>
                <a:lnTo>
                  <a:pt x="178" y="152"/>
                </a:lnTo>
                <a:lnTo>
                  <a:pt x="178" y="109"/>
                </a:lnTo>
                <a:lnTo>
                  <a:pt x="207" y="109"/>
                </a:lnTo>
                <a:lnTo>
                  <a:pt x="217" y="106"/>
                </a:lnTo>
                <a:lnTo>
                  <a:pt x="210" y="99"/>
                </a:lnTo>
                <a:lnTo>
                  <a:pt x="210" y="99"/>
                </a:lnTo>
                <a:close/>
              </a:path>
              <a:path w="232" h="175">
                <a:moveTo>
                  <a:pt x="113" y="85"/>
                </a:moveTo>
                <a:lnTo>
                  <a:pt x="113" y="145"/>
                </a:lnTo>
                <a:lnTo>
                  <a:pt x="104" y="150"/>
                </a:lnTo>
                <a:lnTo>
                  <a:pt x="109" y="159"/>
                </a:lnTo>
                <a:lnTo>
                  <a:pt x="113" y="157"/>
                </a:lnTo>
                <a:lnTo>
                  <a:pt x="116" y="154"/>
                </a:lnTo>
                <a:lnTo>
                  <a:pt x="118" y="152"/>
                </a:lnTo>
                <a:lnTo>
                  <a:pt x="121" y="152"/>
                </a:lnTo>
                <a:lnTo>
                  <a:pt x="125" y="150"/>
                </a:lnTo>
                <a:lnTo>
                  <a:pt x="128" y="150"/>
                </a:lnTo>
                <a:lnTo>
                  <a:pt x="130" y="147"/>
                </a:lnTo>
                <a:lnTo>
                  <a:pt x="133" y="145"/>
                </a:lnTo>
                <a:lnTo>
                  <a:pt x="135" y="145"/>
                </a:lnTo>
                <a:lnTo>
                  <a:pt x="121" y="142"/>
                </a:lnTo>
                <a:lnTo>
                  <a:pt x="121" y="99"/>
                </a:lnTo>
                <a:lnTo>
                  <a:pt x="123" y="94"/>
                </a:lnTo>
                <a:lnTo>
                  <a:pt x="113" y="85"/>
                </a:lnTo>
                <a:lnTo>
                  <a:pt x="113" y="85"/>
                </a:lnTo>
                <a:close/>
              </a:path>
              <a:path w="232" h="175">
                <a:moveTo>
                  <a:pt x="150" y="85"/>
                </a:moveTo>
                <a:lnTo>
                  <a:pt x="145" y="94"/>
                </a:lnTo>
                <a:lnTo>
                  <a:pt x="137" y="94"/>
                </a:lnTo>
                <a:lnTo>
                  <a:pt x="159" y="97"/>
                </a:lnTo>
                <a:lnTo>
                  <a:pt x="150" y="85"/>
                </a:lnTo>
                <a:lnTo>
                  <a:pt x="150" y="85"/>
                </a:lnTo>
                <a:close/>
              </a:path>
              <a:path w="232" h="175">
                <a:moveTo>
                  <a:pt x="183" y="78"/>
                </a:moveTo>
                <a:lnTo>
                  <a:pt x="181" y="82"/>
                </a:lnTo>
                <a:lnTo>
                  <a:pt x="178" y="85"/>
                </a:lnTo>
                <a:lnTo>
                  <a:pt x="178" y="87"/>
                </a:lnTo>
                <a:lnTo>
                  <a:pt x="176" y="90"/>
                </a:lnTo>
                <a:lnTo>
                  <a:pt x="173" y="92"/>
                </a:lnTo>
                <a:lnTo>
                  <a:pt x="171" y="94"/>
                </a:lnTo>
                <a:lnTo>
                  <a:pt x="169" y="97"/>
                </a:lnTo>
                <a:lnTo>
                  <a:pt x="166" y="99"/>
                </a:lnTo>
                <a:lnTo>
                  <a:pt x="164" y="102"/>
                </a:lnTo>
                <a:lnTo>
                  <a:pt x="171" y="102"/>
                </a:lnTo>
                <a:lnTo>
                  <a:pt x="171" y="106"/>
                </a:lnTo>
                <a:lnTo>
                  <a:pt x="181" y="104"/>
                </a:lnTo>
                <a:lnTo>
                  <a:pt x="173" y="99"/>
                </a:lnTo>
                <a:lnTo>
                  <a:pt x="176" y="99"/>
                </a:lnTo>
                <a:lnTo>
                  <a:pt x="178" y="94"/>
                </a:lnTo>
                <a:lnTo>
                  <a:pt x="181" y="92"/>
                </a:lnTo>
                <a:lnTo>
                  <a:pt x="183" y="90"/>
                </a:lnTo>
                <a:lnTo>
                  <a:pt x="185" y="87"/>
                </a:lnTo>
                <a:lnTo>
                  <a:pt x="188" y="85"/>
                </a:lnTo>
                <a:lnTo>
                  <a:pt x="190" y="82"/>
                </a:lnTo>
                <a:lnTo>
                  <a:pt x="190" y="80"/>
                </a:lnTo>
                <a:lnTo>
                  <a:pt x="193" y="78"/>
                </a:lnTo>
                <a:lnTo>
                  <a:pt x="183" y="78"/>
                </a:lnTo>
                <a:lnTo>
                  <a:pt x="183" y="78"/>
                </a:lnTo>
                <a:close/>
              </a:path>
              <a:path w="232" h="175">
                <a:moveTo>
                  <a:pt x="130" y="66"/>
                </a:moveTo>
                <a:lnTo>
                  <a:pt x="130" y="140"/>
                </a:lnTo>
                <a:lnTo>
                  <a:pt x="121" y="142"/>
                </a:lnTo>
                <a:lnTo>
                  <a:pt x="135" y="145"/>
                </a:lnTo>
                <a:lnTo>
                  <a:pt x="137" y="142"/>
                </a:lnTo>
                <a:lnTo>
                  <a:pt x="140" y="142"/>
                </a:lnTo>
                <a:lnTo>
                  <a:pt x="142" y="140"/>
                </a:lnTo>
                <a:lnTo>
                  <a:pt x="145" y="140"/>
                </a:lnTo>
                <a:lnTo>
                  <a:pt x="147" y="138"/>
                </a:lnTo>
                <a:lnTo>
                  <a:pt x="137" y="138"/>
                </a:lnTo>
                <a:lnTo>
                  <a:pt x="137" y="97"/>
                </a:lnTo>
                <a:lnTo>
                  <a:pt x="159" y="97"/>
                </a:lnTo>
                <a:lnTo>
                  <a:pt x="137" y="94"/>
                </a:lnTo>
                <a:lnTo>
                  <a:pt x="137" y="66"/>
                </a:lnTo>
                <a:lnTo>
                  <a:pt x="147" y="66"/>
                </a:lnTo>
                <a:lnTo>
                  <a:pt x="130" y="66"/>
                </a:lnTo>
                <a:lnTo>
                  <a:pt x="130" y="66"/>
                </a:lnTo>
                <a:close/>
              </a:path>
              <a:path w="232" h="175">
                <a:moveTo>
                  <a:pt x="154" y="66"/>
                </a:moveTo>
                <a:lnTo>
                  <a:pt x="130" y="66"/>
                </a:lnTo>
                <a:lnTo>
                  <a:pt x="147" y="66"/>
                </a:lnTo>
                <a:lnTo>
                  <a:pt x="147" y="73"/>
                </a:lnTo>
                <a:lnTo>
                  <a:pt x="154" y="68"/>
                </a:lnTo>
                <a:lnTo>
                  <a:pt x="154" y="66"/>
                </a:lnTo>
                <a:lnTo>
                  <a:pt x="154" y="66"/>
                </a:lnTo>
                <a:close/>
              </a:path>
              <a:path w="232" h="175">
                <a:moveTo>
                  <a:pt x="169" y="39"/>
                </a:moveTo>
                <a:lnTo>
                  <a:pt x="169" y="44"/>
                </a:lnTo>
                <a:lnTo>
                  <a:pt x="166" y="46"/>
                </a:lnTo>
                <a:lnTo>
                  <a:pt x="166" y="51"/>
                </a:lnTo>
                <a:lnTo>
                  <a:pt x="164" y="54"/>
                </a:lnTo>
                <a:lnTo>
                  <a:pt x="164" y="56"/>
                </a:lnTo>
                <a:lnTo>
                  <a:pt x="161" y="61"/>
                </a:lnTo>
                <a:lnTo>
                  <a:pt x="161" y="63"/>
                </a:lnTo>
                <a:lnTo>
                  <a:pt x="159" y="68"/>
                </a:lnTo>
                <a:lnTo>
                  <a:pt x="157" y="70"/>
                </a:lnTo>
                <a:lnTo>
                  <a:pt x="157" y="75"/>
                </a:lnTo>
                <a:lnTo>
                  <a:pt x="159" y="75"/>
                </a:lnTo>
                <a:lnTo>
                  <a:pt x="159" y="73"/>
                </a:lnTo>
                <a:lnTo>
                  <a:pt x="161" y="68"/>
                </a:lnTo>
                <a:lnTo>
                  <a:pt x="164" y="66"/>
                </a:lnTo>
                <a:lnTo>
                  <a:pt x="164" y="63"/>
                </a:lnTo>
                <a:lnTo>
                  <a:pt x="166" y="61"/>
                </a:lnTo>
                <a:lnTo>
                  <a:pt x="169" y="58"/>
                </a:lnTo>
                <a:lnTo>
                  <a:pt x="169" y="54"/>
                </a:lnTo>
                <a:lnTo>
                  <a:pt x="171" y="51"/>
                </a:lnTo>
                <a:lnTo>
                  <a:pt x="171" y="46"/>
                </a:lnTo>
                <a:lnTo>
                  <a:pt x="173" y="44"/>
                </a:lnTo>
                <a:lnTo>
                  <a:pt x="176" y="39"/>
                </a:lnTo>
                <a:lnTo>
                  <a:pt x="169" y="39"/>
                </a:lnTo>
                <a:lnTo>
                  <a:pt x="169" y="39"/>
                </a:lnTo>
                <a:close/>
              </a:path>
              <a:path w="232" h="175">
                <a:moveTo>
                  <a:pt x="171" y="30"/>
                </a:moveTo>
                <a:lnTo>
                  <a:pt x="171" y="37"/>
                </a:lnTo>
                <a:lnTo>
                  <a:pt x="169" y="39"/>
                </a:lnTo>
                <a:lnTo>
                  <a:pt x="176" y="39"/>
                </a:lnTo>
                <a:lnTo>
                  <a:pt x="176" y="42"/>
                </a:lnTo>
                <a:lnTo>
                  <a:pt x="176" y="46"/>
                </a:lnTo>
                <a:lnTo>
                  <a:pt x="178" y="49"/>
                </a:lnTo>
                <a:lnTo>
                  <a:pt x="178" y="54"/>
                </a:lnTo>
                <a:lnTo>
                  <a:pt x="181" y="56"/>
                </a:lnTo>
                <a:lnTo>
                  <a:pt x="183" y="58"/>
                </a:lnTo>
                <a:lnTo>
                  <a:pt x="183" y="63"/>
                </a:lnTo>
                <a:lnTo>
                  <a:pt x="185" y="66"/>
                </a:lnTo>
                <a:lnTo>
                  <a:pt x="185" y="68"/>
                </a:lnTo>
                <a:lnTo>
                  <a:pt x="188" y="70"/>
                </a:lnTo>
                <a:lnTo>
                  <a:pt x="188" y="73"/>
                </a:lnTo>
                <a:lnTo>
                  <a:pt x="185" y="75"/>
                </a:lnTo>
                <a:lnTo>
                  <a:pt x="183" y="78"/>
                </a:lnTo>
                <a:lnTo>
                  <a:pt x="193" y="78"/>
                </a:lnTo>
                <a:lnTo>
                  <a:pt x="195" y="80"/>
                </a:lnTo>
                <a:lnTo>
                  <a:pt x="197" y="82"/>
                </a:lnTo>
                <a:lnTo>
                  <a:pt x="200" y="85"/>
                </a:lnTo>
                <a:lnTo>
                  <a:pt x="200" y="87"/>
                </a:lnTo>
                <a:lnTo>
                  <a:pt x="202" y="90"/>
                </a:lnTo>
                <a:lnTo>
                  <a:pt x="205" y="92"/>
                </a:lnTo>
                <a:lnTo>
                  <a:pt x="207" y="94"/>
                </a:lnTo>
                <a:lnTo>
                  <a:pt x="210" y="97"/>
                </a:lnTo>
                <a:lnTo>
                  <a:pt x="212" y="99"/>
                </a:lnTo>
                <a:lnTo>
                  <a:pt x="214" y="102"/>
                </a:lnTo>
                <a:lnTo>
                  <a:pt x="217" y="102"/>
                </a:lnTo>
                <a:lnTo>
                  <a:pt x="219" y="104"/>
                </a:lnTo>
                <a:lnTo>
                  <a:pt x="221" y="106"/>
                </a:lnTo>
                <a:lnTo>
                  <a:pt x="224" y="104"/>
                </a:lnTo>
                <a:lnTo>
                  <a:pt x="224" y="102"/>
                </a:lnTo>
                <a:lnTo>
                  <a:pt x="226" y="99"/>
                </a:lnTo>
                <a:lnTo>
                  <a:pt x="229" y="99"/>
                </a:lnTo>
                <a:lnTo>
                  <a:pt x="231" y="97"/>
                </a:lnTo>
                <a:lnTo>
                  <a:pt x="231" y="94"/>
                </a:lnTo>
                <a:lnTo>
                  <a:pt x="229" y="94"/>
                </a:lnTo>
                <a:lnTo>
                  <a:pt x="226" y="92"/>
                </a:lnTo>
                <a:lnTo>
                  <a:pt x="224" y="92"/>
                </a:lnTo>
                <a:lnTo>
                  <a:pt x="221" y="90"/>
                </a:lnTo>
                <a:lnTo>
                  <a:pt x="219" y="90"/>
                </a:lnTo>
                <a:lnTo>
                  <a:pt x="217" y="87"/>
                </a:lnTo>
                <a:lnTo>
                  <a:pt x="212" y="85"/>
                </a:lnTo>
                <a:lnTo>
                  <a:pt x="210" y="85"/>
                </a:lnTo>
                <a:lnTo>
                  <a:pt x="207" y="82"/>
                </a:lnTo>
                <a:lnTo>
                  <a:pt x="207" y="80"/>
                </a:lnTo>
                <a:lnTo>
                  <a:pt x="205" y="78"/>
                </a:lnTo>
                <a:lnTo>
                  <a:pt x="202" y="75"/>
                </a:lnTo>
                <a:lnTo>
                  <a:pt x="200" y="73"/>
                </a:lnTo>
                <a:lnTo>
                  <a:pt x="197" y="70"/>
                </a:lnTo>
                <a:lnTo>
                  <a:pt x="200" y="68"/>
                </a:lnTo>
                <a:lnTo>
                  <a:pt x="193" y="66"/>
                </a:lnTo>
                <a:lnTo>
                  <a:pt x="190" y="63"/>
                </a:lnTo>
                <a:lnTo>
                  <a:pt x="188" y="61"/>
                </a:lnTo>
                <a:lnTo>
                  <a:pt x="188" y="58"/>
                </a:lnTo>
                <a:lnTo>
                  <a:pt x="185" y="56"/>
                </a:lnTo>
                <a:lnTo>
                  <a:pt x="183" y="51"/>
                </a:lnTo>
                <a:lnTo>
                  <a:pt x="183" y="49"/>
                </a:lnTo>
                <a:lnTo>
                  <a:pt x="181" y="46"/>
                </a:lnTo>
                <a:lnTo>
                  <a:pt x="178" y="44"/>
                </a:lnTo>
                <a:lnTo>
                  <a:pt x="178" y="39"/>
                </a:lnTo>
                <a:lnTo>
                  <a:pt x="176" y="37"/>
                </a:lnTo>
                <a:lnTo>
                  <a:pt x="178" y="30"/>
                </a:lnTo>
                <a:lnTo>
                  <a:pt x="207" y="30"/>
                </a:lnTo>
                <a:lnTo>
                  <a:pt x="171" y="30"/>
                </a:lnTo>
                <a:lnTo>
                  <a:pt x="171" y="30"/>
                </a:lnTo>
                <a:close/>
              </a:path>
              <a:path w="232" h="175">
                <a:moveTo>
                  <a:pt x="113" y="22"/>
                </a:moveTo>
                <a:lnTo>
                  <a:pt x="113" y="75"/>
                </a:lnTo>
                <a:lnTo>
                  <a:pt x="121" y="70"/>
                </a:lnTo>
                <a:lnTo>
                  <a:pt x="121" y="66"/>
                </a:lnTo>
                <a:lnTo>
                  <a:pt x="130" y="66"/>
                </a:lnTo>
                <a:lnTo>
                  <a:pt x="154" y="66"/>
                </a:lnTo>
                <a:lnTo>
                  <a:pt x="154" y="63"/>
                </a:lnTo>
                <a:lnTo>
                  <a:pt x="121" y="61"/>
                </a:lnTo>
                <a:lnTo>
                  <a:pt x="121" y="22"/>
                </a:lnTo>
                <a:lnTo>
                  <a:pt x="147" y="22"/>
                </a:lnTo>
                <a:lnTo>
                  <a:pt x="113" y="22"/>
                </a:lnTo>
                <a:lnTo>
                  <a:pt x="113" y="22"/>
                </a:lnTo>
                <a:close/>
              </a:path>
              <a:path w="232" h="175">
                <a:moveTo>
                  <a:pt x="212" y="20"/>
                </a:moveTo>
                <a:lnTo>
                  <a:pt x="207" y="27"/>
                </a:lnTo>
                <a:lnTo>
                  <a:pt x="181" y="27"/>
                </a:lnTo>
                <a:lnTo>
                  <a:pt x="221" y="30"/>
                </a:lnTo>
                <a:lnTo>
                  <a:pt x="212" y="20"/>
                </a:lnTo>
                <a:lnTo>
                  <a:pt x="212" y="20"/>
                </a:lnTo>
                <a:close/>
              </a:path>
              <a:path w="232" h="175">
                <a:moveTo>
                  <a:pt x="113" y="13"/>
                </a:moveTo>
                <a:lnTo>
                  <a:pt x="113" y="22"/>
                </a:lnTo>
                <a:lnTo>
                  <a:pt x="147" y="22"/>
                </a:lnTo>
                <a:lnTo>
                  <a:pt x="147" y="61"/>
                </a:lnTo>
                <a:lnTo>
                  <a:pt x="121" y="61"/>
                </a:lnTo>
                <a:lnTo>
                  <a:pt x="154" y="63"/>
                </a:lnTo>
                <a:lnTo>
                  <a:pt x="152" y="61"/>
                </a:lnTo>
                <a:lnTo>
                  <a:pt x="152" y="25"/>
                </a:lnTo>
                <a:lnTo>
                  <a:pt x="157" y="20"/>
                </a:lnTo>
                <a:lnTo>
                  <a:pt x="121" y="20"/>
                </a:lnTo>
                <a:lnTo>
                  <a:pt x="113" y="13"/>
                </a:lnTo>
                <a:lnTo>
                  <a:pt x="113" y="13"/>
                </a:lnTo>
                <a:close/>
              </a:path>
              <a:path w="232" h="175">
                <a:moveTo>
                  <a:pt x="150" y="13"/>
                </a:moveTo>
                <a:lnTo>
                  <a:pt x="145" y="20"/>
                </a:lnTo>
                <a:lnTo>
                  <a:pt x="121" y="20"/>
                </a:lnTo>
                <a:lnTo>
                  <a:pt x="157" y="20"/>
                </a:lnTo>
                <a:lnTo>
                  <a:pt x="150" y="13"/>
                </a:lnTo>
                <a:lnTo>
                  <a:pt x="150" y="13"/>
                </a:lnTo>
                <a:close/>
              </a:path>
              <a:path w="232" h="175">
                <a:moveTo>
                  <a:pt x="178" y="1"/>
                </a:moveTo>
                <a:lnTo>
                  <a:pt x="178" y="6"/>
                </a:lnTo>
                <a:lnTo>
                  <a:pt x="176" y="8"/>
                </a:lnTo>
                <a:lnTo>
                  <a:pt x="176" y="15"/>
                </a:lnTo>
                <a:lnTo>
                  <a:pt x="173" y="20"/>
                </a:lnTo>
                <a:lnTo>
                  <a:pt x="173" y="27"/>
                </a:lnTo>
                <a:lnTo>
                  <a:pt x="171" y="30"/>
                </a:lnTo>
                <a:lnTo>
                  <a:pt x="207" y="30"/>
                </a:lnTo>
                <a:lnTo>
                  <a:pt x="207" y="34"/>
                </a:lnTo>
                <a:lnTo>
                  <a:pt x="205" y="37"/>
                </a:lnTo>
                <a:lnTo>
                  <a:pt x="205" y="42"/>
                </a:lnTo>
                <a:lnTo>
                  <a:pt x="202" y="44"/>
                </a:lnTo>
                <a:lnTo>
                  <a:pt x="200" y="49"/>
                </a:lnTo>
                <a:lnTo>
                  <a:pt x="200" y="51"/>
                </a:lnTo>
                <a:lnTo>
                  <a:pt x="197" y="54"/>
                </a:lnTo>
                <a:lnTo>
                  <a:pt x="197" y="56"/>
                </a:lnTo>
                <a:lnTo>
                  <a:pt x="195" y="61"/>
                </a:lnTo>
                <a:lnTo>
                  <a:pt x="193" y="63"/>
                </a:lnTo>
                <a:lnTo>
                  <a:pt x="193" y="66"/>
                </a:lnTo>
                <a:lnTo>
                  <a:pt x="200" y="68"/>
                </a:lnTo>
                <a:lnTo>
                  <a:pt x="200" y="66"/>
                </a:lnTo>
                <a:lnTo>
                  <a:pt x="202" y="63"/>
                </a:lnTo>
                <a:lnTo>
                  <a:pt x="205" y="58"/>
                </a:lnTo>
                <a:lnTo>
                  <a:pt x="205" y="56"/>
                </a:lnTo>
                <a:lnTo>
                  <a:pt x="207" y="54"/>
                </a:lnTo>
                <a:lnTo>
                  <a:pt x="210" y="49"/>
                </a:lnTo>
                <a:lnTo>
                  <a:pt x="210" y="46"/>
                </a:lnTo>
                <a:lnTo>
                  <a:pt x="212" y="44"/>
                </a:lnTo>
                <a:lnTo>
                  <a:pt x="212" y="39"/>
                </a:lnTo>
                <a:lnTo>
                  <a:pt x="214" y="37"/>
                </a:lnTo>
                <a:lnTo>
                  <a:pt x="217" y="34"/>
                </a:lnTo>
                <a:lnTo>
                  <a:pt x="221" y="30"/>
                </a:lnTo>
                <a:lnTo>
                  <a:pt x="181" y="27"/>
                </a:lnTo>
                <a:lnTo>
                  <a:pt x="181" y="22"/>
                </a:lnTo>
                <a:lnTo>
                  <a:pt x="183" y="20"/>
                </a:lnTo>
                <a:lnTo>
                  <a:pt x="183" y="15"/>
                </a:lnTo>
                <a:lnTo>
                  <a:pt x="185" y="13"/>
                </a:lnTo>
                <a:lnTo>
                  <a:pt x="188" y="10"/>
                </a:lnTo>
                <a:lnTo>
                  <a:pt x="178" y="1"/>
                </a:lnTo>
                <a:lnTo>
                  <a:pt x="178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48" name="path 12848"/>
          <p:cNvSpPr/>
          <p:nvPr/>
        </p:nvSpPr>
        <p:spPr>
          <a:xfrm>
            <a:off x="13931645" y="9438385"/>
            <a:ext cx="12191" cy="4571"/>
          </a:xfrm>
          <a:custGeom>
            <a:avLst/>
            <a:gdLst/>
            <a:ahLst/>
            <a:cxnLst/>
            <a:rect l="0" t="0" r="0" b="0"/>
            <a:pathLst>
              <a:path w="19" h="7">
                <a:moveTo>
                  <a:pt x="1" y="1"/>
                </a:moveTo>
                <a:lnTo>
                  <a:pt x="1" y="3"/>
                </a:lnTo>
                <a:lnTo>
                  <a:pt x="3" y="5"/>
                </a:lnTo>
                <a:lnTo>
                  <a:pt x="18" y="3"/>
                </a:lnTo>
                <a:lnTo>
                  <a:pt x="8" y="3"/>
                </a:lnTo>
                <a:lnTo>
                  <a:pt x="6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50" name="path 12850"/>
          <p:cNvSpPr/>
          <p:nvPr/>
        </p:nvSpPr>
        <p:spPr>
          <a:xfrm>
            <a:off x="13960602" y="9404857"/>
            <a:ext cx="41147" cy="45719"/>
          </a:xfrm>
          <a:custGeom>
            <a:avLst/>
            <a:gdLst/>
            <a:ahLst/>
            <a:cxnLst/>
            <a:rect l="0" t="0" r="0" b="0"/>
            <a:pathLst>
              <a:path w="64" h="71">
                <a:moveTo>
                  <a:pt x="8" y="1"/>
                </a:moveTo>
                <a:lnTo>
                  <a:pt x="1" y="3"/>
                </a:lnTo>
                <a:lnTo>
                  <a:pt x="1" y="66"/>
                </a:lnTo>
                <a:lnTo>
                  <a:pt x="3" y="68"/>
                </a:lnTo>
                <a:lnTo>
                  <a:pt x="6" y="70"/>
                </a:lnTo>
                <a:lnTo>
                  <a:pt x="56" y="70"/>
                </a:lnTo>
                <a:lnTo>
                  <a:pt x="58" y="68"/>
                </a:lnTo>
                <a:lnTo>
                  <a:pt x="61" y="66"/>
                </a:lnTo>
                <a:lnTo>
                  <a:pt x="63" y="63"/>
                </a:lnTo>
                <a:lnTo>
                  <a:pt x="13" y="61"/>
                </a:lnTo>
                <a:lnTo>
                  <a:pt x="10" y="61"/>
                </a:lnTo>
                <a:lnTo>
                  <a:pt x="8" y="58"/>
                </a:lnTo>
                <a:lnTo>
                  <a:pt x="8" y="1"/>
                </a:lnTo>
                <a:lnTo>
                  <a:pt x="8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52" name="path 12852"/>
          <p:cNvSpPr/>
          <p:nvPr/>
        </p:nvSpPr>
        <p:spPr>
          <a:xfrm>
            <a:off x="13919454" y="9345421"/>
            <a:ext cx="77723" cy="109727"/>
          </a:xfrm>
          <a:custGeom>
            <a:avLst/>
            <a:gdLst/>
            <a:ahLst/>
            <a:cxnLst/>
            <a:rect l="0" t="0" r="0" b="0"/>
            <a:pathLst>
              <a:path w="122" h="172">
                <a:moveTo>
                  <a:pt x="53" y="75"/>
                </a:moveTo>
                <a:lnTo>
                  <a:pt x="41" y="78"/>
                </a:lnTo>
                <a:lnTo>
                  <a:pt x="41" y="135"/>
                </a:lnTo>
                <a:lnTo>
                  <a:pt x="39" y="138"/>
                </a:lnTo>
                <a:lnTo>
                  <a:pt x="39" y="147"/>
                </a:lnTo>
                <a:lnTo>
                  <a:pt x="37" y="150"/>
                </a:lnTo>
                <a:lnTo>
                  <a:pt x="22" y="152"/>
                </a:lnTo>
                <a:lnTo>
                  <a:pt x="25" y="154"/>
                </a:lnTo>
                <a:lnTo>
                  <a:pt x="27" y="154"/>
                </a:lnTo>
                <a:lnTo>
                  <a:pt x="30" y="157"/>
                </a:lnTo>
                <a:lnTo>
                  <a:pt x="32" y="159"/>
                </a:lnTo>
                <a:lnTo>
                  <a:pt x="32" y="164"/>
                </a:lnTo>
                <a:lnTo>
                  <a:pt x="34" y="164"/>
                </a:lnTo>
                <a:lnTo>
                  <a:pt x="37" y="161"/>
                </a:lnTo>
                <a:lnTo>
                  <a:pt x="39" y="161"/>
                </a:lnTo>
                <a:lnTo>
                  <a:pt x="41" y="159"/>
                </a:lnTo>
                <a:lnTo>
                  <a:pt x="44" y="157"/>
                </a:lnTo>
                <a:lnTo>
                  <a:pt x="46" y="152"/>
                </a:lnTo>
                <a:lnTo>
                  <a:pt x="46" y="140"/>
                </a:lnTo>
                <a:lnTo>
                  <a:pt x="49" y="138"/>
                </a:lnTo>
                <a:lnTo>
                  <a:pt x="49" y="80"/>
                </a:lnTo>
                <a:lnTo>
                  <a:pt x="53" y="75"/>
                </a:lnTo>
                <a:lnTo>
                  <a:pt x="53" y="75"/>
                </a:lnTo>
                <a:close/>
              </a:path>
              <a:path w="122" h="172">
                <a:moveTo>
                  <a:pt x="44" y="68"/>
                </a:moveTo>
                <a:lnTo>
                  <a:pt x="41" y="73"/>
                </a:lnTo>
                <a:lnTo>
                  <a:pt x="27" y="73"/>
                </a:lnTo>
                <a:lnTo>
                  <a:pt x="53" y="75"/>
                </a:lnTo>
                <a:lnTo>
                  <a:pt x="44" y="68"/>
                </a:lnTo>
                <a:lnTo>
                  <a:pt x="44" y="68"/>
                </a:lnTo>
                <a:close/>
              </a:path>
              <a:path w="122" h="172">
                <a:moveTo>
                  <a:pt x="111" y="65"/>
                </a:moveTo>
                <a:lnTo>
                  <a:pt x="109" y="73"/>
                </a:lnTo>
                <a:lnTo>
                  <a:pt x="92" y="80"/>
                </a:lnTo>
                <a:lnTo>
                  <a:pt x="85" y="82"/>
                </a:lnTo>
                <a:lnTo>
                  <a:pt x="73" y="90"/>
                </a:lnTo>
                <a:lnTo>
                  <a:pt x="65" y="92"/>
                </a:lnTo>
                <a:lnTo>
                  <a:pt x="51" y="97"/>
                </a:lnTo>
                <a:lnTo>
                  <a:pt x="56" y="104"/>
                </a:lnTo>
                <a:lnTo>
                  <a:pt x="58" y="99"/>
                </a:lnTo>
                <a:lnTo>
                  <a:pt x="65" y="97"/>
                </a:lnTo>
                <a:lnTo>
                  <a:pt x="73" y="94"/>
                </a:lnTo>
                <a:lnTo>
                  <a:pt x="85" y="90"/>
                </a:lnTo>
                <a:lnTo>
                  <a:pt x="92" y="85"/>
                </a:lnTo>
                <a:lnTo>
                  <a:pt x="109" y="78"/>
                </a:lnTo>
                <a:lnTo>
                  <a:pt x="116" y="78"/>
                </a:lnTo>
                <a:lnTo>
                  <a:pt x="121" y="73"/>
                </a:lnTo>
                <a:lnTo>
                  <a:pt x="111" y="65"/>
                </a:lnTo>
                <a:lnTo>
                  <a:pt x="111" y="65"/>
                </a:lnTo>
                <a:close/>
              </a:path>
              <a:path w="122" h="172">
                <a:moveTo>
                  <a:pt x="63" y="61"/>
                </a:moveTo>
                <a:lnTo>
                  <a:pt x="63" y="78"/>
                </a:lnTo>
                <a:lnTo>
                  <a:pt x="65" y="82"/>
                </a:lnTo>
                <a:lnTo>
                  <a:pt x="65" y="92"/>
                </a:lnTo>
                <a:lnTo>
                  <a:pt x="73" y="90"/>
                </a:lnTo>
                <a:lnTo>
                  <a:pt x="73" y="73"/>
                </a:lnTo>
                <a:lnTo>
                  <a:pt x="78" y="68"/>
                </a:lnTo>
                <a:lnTo>
                  <a:pt x="63" y="61"/>
                </a:lnTo>
                <a:lnTo>
                  <a:pt x="63" y="61"/>
                </a:lnTo>
                <a:close/>
              </a:path>
              <a:path w="122" h="172">
                <a:moveTo>
                  <a:pt x="27" y="46"/>
                </a:moveTo>
                <a:lnTo>
                  <a:pt x="20" y="46"/>
                </a:lnTo>
                <a:lnTo>
                  <a:pt x="20" y="82"/>
                </a:lnTo>
                <a:lnTo>
                  <a:pt x="20" y="101"/>
                </a:lnTo>
                <a:lnTo>
                  <a:pt x="18" y="106"/>
                </a:lnTo>
                <a:lnTo>
                  <a:pt x="18" y="121"/>
                </a:lnTo>
                <a:lnTo>
                  <a:pt x="15" y="125"/>
                </a:lnTo>
                <a:lnTo>
                  <a:pt x="15" y="135"/>
                </a:lnTo>
                <a:lnTo>
                  <a:pt x="13" y="138"/>
                </a:lnTo>
                <a:lnTo>
                  <a:pt x="13" y="142"/>
                </a:lnTo>
                <a:lnTo>
                  <a:pt x="10" y="145"/>
                </a:lnTo>
                <a:lnTo>
                  <a:pt x="10" y="147"/>
                </a:lnTo>
                <a:lnTo>
                  <a:pt x="8" y="152"/>
                </a:lnTo>
                <a:lnTo>
                  <a:pt x="8" y="154"/>
                </a:lnTo>
                <a:lnTo>
                  <a:pt x="5" y="157"/>
                </a:lnTo>
                <a:lnTo>
                  <a:pt x="5" y="161"/>
                </a:lnTo>
                <a:lnTo>
                  <a:pt x="3" y="164"/>
                </a:lnTo>
                <a:lnTo>
                  <a:pt x="3" y="166"/>
                </a:lnTo>
                <a:lnTo>
                  <a:pt x="1" y="169"/>
                </a:lnTo>
                <a:lnTo>
                  <a:pt x="3" y="171"/>
                </a:lnTo>
                <a:lnTo>
                  <a:pt x="3" y="169"/>
                </a:lnTo>
                <a:lnTo>
                  <a:pt x="5" y="166"/>
                </a:lnTo>
                <a:lnTo>
                  <a:pt x="8" y="164"/>
                </a:lnTo>
                <a:lnTo>
                  <a:pt x="8" y="161"/>
                </a:lnTo>
                <a:lnTo>
                  <a:pt x="10" y="159"/>
                </a:lnTo>
                <a:lnTo>
                  <a:pt x="13" y="157"/>
                </a:lnTo>
                <a:lnTo>
                  <a:pt x="13" y="152"/>
                </a:lnTo>
                <a:lnTo>
                  <a:pt x="15" y="150"/>
                </a:lnTo>
                <a:lnTo>
                  <a:pt x="15" y="147"/>
                </a:lnTo>
                <a:lnTo>
                  <a:pt x="18" y="145"/>
                </a:lnTo>
                <a:lnTo>
                  <a:pt x="18" y="142"/>
                </a:lnTo>
                <a:lnTo>
                  <a:pt x="20" y="138"/>
                </a:lnTo>
                <a:lnTo>
                  <a:pt x="20" y="135"/>
                </a:lnTo>
                <a:lnTo>
                  <a:pt x="22" y="133"/>
                </a:lnTo>
                <a:lnTo>
                  <a:pt x="22" y="121"/>
                </a:lnTo>
                <a:lnTo>
                  <a:pt x="25" y="118"/>
                </a:lnTo>
                <a:lnTo>
                  <a:pt x="25" y="106"/>
                </a:lnTo>
                <a:lnTo>
                  <a:pt x="27" y="104"/>
                </a:lnTo>
                <a:lnTo>
                  <a:pt x="27" y="78"/>
                </a:lnTo>
                <a:lnTo>
                  <a:pt x="41" y="78"/>
                </a:lnTo>
                <a:lnTo>
                  <a:pt x="53" y="75"/>
                </a:lnTo>
                <a:lnTo>
                  <a:pt x="27" y="73"/>
                </a:lnTo>
                <a:lnTo>
                  <a:pt x="27" y="46"/>
                </a:lnTo>
                <a:lnTo>
                  <a:pt x="27" y="46"/>
                </a:lnTo>
                <a:close/>
              </a:path>
              <a:path w="122" h="172">
                <a:moveTo>
                  <a:pt x="53" y="32"/>
                </a:moveTo>
                <a:lnTo>
                  <a:pt x="46" y="41"/>
                </a:lnTo>
                <a:lnTo>
                  <a:pt x="3" y="41"/>
                </a:lnTo>
                <a:lnTo>
                  <a:pt x="8" y="46"/>
                </a:lnTo>
                <a:lnTo>
                  <a:pt x="63" y="46"/>
                </a:lnTo>
                <a:lnTo>
                  <a:pt x="53" y="32"/>
                </a:lnTo>
                <a:lnTo>
                  <a:pt x="53" y="32"/>
                </a:lnTo>
                <a:close/>
              </a:path>
              <a:path w="122" h="172">
                <a:moveTo>
                  <a:pt x="22" y="3"/>
                </a:moveTo>
                <a:lnTo>
                  <a:pt x="22" y="8"/>
                </a:lnTo>
                <a:lnTo>
                  <a:pt x="25" y="10"/>
                </a:lnTo>
                <a:lnTo>
                  <a:pt x="25" y="15"/>
                </a:lnTo>
                <a:lnTo>
                  <a:pt x="27" y="18"/>
                </a:lnTo>
                <a:lnTo>
                  <a:pt x="30" y="22"/>
                </a:lnTo>
                <a:lnTo>
                  <a:pt x="30" y="27"/>
                </a:lnTo>
                <a:lnTo>
                  <a:pt x="32" y="30"/>
                </a:lnTo>
                <a:lnTo>
                  <a:pt x="32" y="37"/>
                </a:lnTo>
                <a:lnTo>
                  <a:pt x="34" y="37"/>
                </a:lnTo>
                <a:lnTo>
                  <a:pt x="37" y="32"/>
                </a:lnTo>
                <a:lnTo>
                  <a:pt x="39" y="30"/>
                </a:lnTo>
                <a:lnTo>
                  <a:pt x="39" y="22"/>
                </a:lnTo>
                <a:lnTo>
                  <a:pt x="37" y="20"/>
                </a:lnTo>
                <a:lnTo>
                  <a:pt x="37" y="18"/>
                </a:lnTo>
                <a:lnTo>
                  <a:pt x="34" y="15"/>
                </a:lnTo>
                <a:lnTo>
                  <a:pt x="34" y="13"/>
                </a:lnTo>
                <a:lnTo>
                  <a:pt x="32" y="10"/>
                </a:lnTo>
                <a:lnTo>
                  <a:pt x="30" y="8"/>
                </a:lnTo>
                <a:lnTo>
                  <a:pt x="25" y="5"/>
                </a:lnTo>
                <a:lnTo>
                  <a:pt x="22" y="3"/>
                </a:lnTo>
                <a:lnTo>
                  <a:pt x="22" y="3"/>
                </a:lnTo>
                <a:close/>
              </a:path>
              <a:path w="122" h="172">
                <a:moveTo>
                  <a:pt x="78" y="1"/>
                </a:moveTo>
                <a:lnTo>
                  <a:pt x="78" y="10"/>
                </a:lnTo>
                <a:lnTo>
                  <a:pt x="75" y="13"/>
                </a:lnTo>
                <a:lnTo>
                  <a:pt x="75" y="18"/>
                </a:lnTo>
                <a:lnTo>
                  <a:pt x="73" y="22"/>
                </a:lnTo>
                <a:lnTo>
                  <a:pt x="73" y="25"/>
                </a:lnTo>
                <a:lnTo>
                  <a:pt x="70" y="27"/>
                </a:lnTo>
                <a:lnTo>
                  <a:pt x="70" y="32"/>
                </a:lnTo>
                <a:lnTo>
                  <a:pt x="68" y="34"/>
                </a:lnTo>
                <a:lnTo>
                  <a:pt x="78" y="32"/>
                </a:lnTo>
                <a:lnTo>
                  <a:pt x="80" y="30"/>
                </a:lnTo>
                <a:lnTo>
                  <a:pt x="80" y="25"/>
                </a:lnTo>
                <a:lnTo>
                  <a:pt x="82" y="22"/>
                </a:lnTo>
                <a:lnTo>
                  <a:pt x="85" y="18"/>
                </a:lnTo>
                <a:lnTo>
                  <a:pt x="85" y="15"/>
                </a:lnTo>
                <a:lnTo>
                  <a:pt x="90" y="10"/>
                </a:lnTo>
                <a:lnTo>
                  <a:pt x="78" y="1"/>
                </a:lnTo>
                <a:lnTo>
                  <a:pt x="78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54" name="path 12854"/>
          <p:cNvSpPr/>
          <p:nvPr/>
        </p:nvSpPr>
        <p:spPr>
          <a:xfrm>
            <a:off x="13564362" y="9351518"/>
            <a:ext cx="82295" cy="103631"/>
          </a:xfrm>
          <a:custGeom>
            <a:avLst/>
            <a:gdLst/>
            <a:ahLst/>
            <a:cxnLst/>
            <a:rect l="0" t="0" r="0" b="0"/>
            <a:pathLst>
              <a:path w="129" h="163">
                <a:moveTo>
                  <a:pt x="75" y="130"/>
                </a:moveTo>
                <a:lnTo>
                  <a:pt x="73" y="133"/>
                </a:lnTo>
                <a:lnTo>
                  <a:pt x="73" y="135"/>
                </a:lnTo>
                <a:lnTo>
                  <a:pt x="70" y="135"/>
                </a:lnTo>
                <a:lnTo>
                  <a:pt x="68" y="138"/>
                </a:lnTo>
                <a:lnTo>
                  <a:pt x="65" y="140"/>
                </a:lnTo>
                <a:lnTo>
                  <a:pt x="61" y="142"/>
                </a:lnTo>
                <a:lnTo>
                  <a:pt x="58" y="145"/>
                </a:lnTo>
                <a:lnTo>
                  <a:pt x="56" y="147"/>
                </a:lnTo>
                <a:lnTo>
                  <a:pt x="53" y="150"/>
                </a:lnTo>
                <a:lnTo>
                  <a:pt x="51" y="150"/>
                </a:lnTo>
                <a:lnTo>
                  <a:pt x="49" y="152"/>
                </a:lnTo>
                <a:lnTo>
                  <a:pt x="46" y="152"/>
                </a:lnTo>
                <a:lnTo>
                  <a:pt x="44" y="154"/>
                </a:lnTo>
                <a:lnTo>
                  <a:pt x="41" y="154"/>
                </a:lnTo>
                <a:lnTo>
                  <a:pt x="37" y="157"/>
                </a:lnTo>
                <a:lnTo>
                  <a:pt x="34" y="157"/>
                </a:lnTo>
                <a:lnTo>
                  <a:pt x="32" y="159"/>
                </a:lnTo>
                <a:lnTo>
                  <a:pt x="32" y="161"/>
                </a:lnTo>
                <a:lnTo>
                  <a:pt x="34" y="161"/>
                </a:lnTo>
                <a:lnTo>
                  <a:pt x="37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7"/>
                </a:lnTo>
                <a:lnTo>
                  <a:pt x="51" y="154"/>
                </a:lnTo>
                <a:lnTo>
                  <a:pt x="53" y="154"/>
                </a:lnTo>
                <a:lnTo>
                  <a:pt x="56" y="152"/>
                </a:lnTo>
                <a:lnTo>
                  <a:pt x="58" y="152"/>
                </a:lnTo>
                <a:lnTo>
                  <a:pt x="61" y="150"/>
                </a:lnTo>
                <a:lnTo>
                  <a:pt x="63" y="150"/>
                </a:lnTo>
                <a:lnTo>
                  <a:pt x="65" y="147"/>
                </a:lnTo>
                <a:lnTo>
                  <a:pt x="68" y="147"/>
                </a:lnTo>
                <a:lnTo>
                  <a:pt x="70" y="145"/>
                </a:lnTo>
                <a:lnTo>
                  <a:pt x="73" y="142"/>
                </a:lnTo>
                <a:lnTo>
                  <a:pt x="75" y="140"/>
                </a:lnTo>
                <a:lnTo>
                  <a:pt x="77" y="140"/>
                </a:lnTo>
                <a:lnTo>
                  <a:pt x="80" y="138"/>
                </a:lnTo>
                <a:lnTo>
                  <a:pt x="82" y="135"/>
                </a:lnTo>
                <a:lnTo>
                  <a:pt x="85" y="133"/>
                </a:lnTo>
                <a:lnTo>
                  <a:pt x="87" y="130"/>
                </a:lnTo>
                <a:lnTo>
                  <a:pt x="75" y="130"/>
                </a:lnTo>
                <a:lnTo>
                  <a:pt x="75" y="130"/>
                </a:lnTo>
                <a:close/>
              </a:path>
              <a:path w="129" h="163">
                <a:moveTo>
                  <a:pt x="61" y="101"/>
                </a:moveTo>
                <a:lnTo>
                  <a:pt x="22" y="113"/>
                </a:lnTo>
                <a:lnTo>
                  <a:pt x="15" y="113"/>
                </a:lnTo>
                <a:lnTo>
                  <a:pt x="13" y="116"/>
                </a:lnTo>
                <a:lnTo>
                  <a:pt x="5" y="116"/>
                </a:lnTo>
                <a:lnTo>
                  <a:pt x="3" y="118"/>
                </a:lnTo>
                <a:lnTo>
                  <a:pt x="1" y="118"/>
                </a:lnTo>
                <a:lnTo>
                  <a:pt x="5" y="130"/>
                </a:lnTo>
                <a:lnTo>
                  <a:pt x="8" y="130"/>
                </a:lnTo>
                <a:lnTo>
                  <a:pt x="8" y="128"/>
                </a:lnTo>
                <a:lnTo>
                  <a:pt x="13" y="125"/>
                </a:lnTo>
                <a:lnTo>
                  <a:pt x="15" y="125"/>
                </a:lnTo>
                <a:lnTo>
                  <a:pt x="22" y="121"/>
                </a:lnTo>
                <a:lnTo>
                  <a:pt x="63" y="104"/>
                </a:lnTo>
                <a:lnTo>
                  <a:pt x="61" y="101"/>
                </a:lnTo>
                <a:lnTo>
                  <a:pt x="61" y="101"/>
                </a:lnTo>
                <a:close/>
              </a:path>
              <a:path w="129" h="163">
                <a:moveTo>
                  <a:pt x="68" y="78"/>
                </a:moveTo>
                <a:lnTo>
                  <a:pt x="68" y="85"/>
                </a:lnTo>
                <a:lnTo>
                  <a:pt x="70" y="87"/>
                </a:lnTo>
                <a:lnTo>
                  <a:pt x="70" y="92"/>
                </a:lnTo>
                <a:lnTo>
                  <a:pt x="73" y="94"/>
                </a:lnTo>
                <a:lnTo>
                  <a:pt x="73" y="101"/>
                </a:lnTo>
                <a:lnTo>
                  <a:pt x="75" y="104"/>
                </a:lnTo>
                <a:lnTo>
                  <a:pt x="75" y="106"/>
                </a:lnTo>
                <a:lnTo>
                  <a:pt x="77" y="111"/>
                </a:lnTo>
                <a:lnTo>
                  <a:pt x="77" y="113"/>
                </a:lnTo>
                <a:lnTo>
                  <a:pt x="80" y="118"/>
                </a:lnTo>
                <a:lnTo>
                  <a:pt x="80" y="121"/>
                </a:lnTo>
                <a:lnTo>
                  <a:pt x="82" y="123"/>
                </a:lnTo>
                <a:lnTo>
                  <a:pt x="80" y="125"/>
                </a:lnTo>
                <a:lnTo>
                  <a:pt x="77" y="128"/>
                </a:lnTo>
                <a:lnTo>
                  <a:pt x="75" y="130"/>
                </a:lnTo>
                <a:lnTo>
                  <a:pt x="87" y="130"/>
                </a:lnTo>
                <a:lnTo>
                  <a:pt x="87" y="133"/>
                </a:lnTo>
                <a:lnTo>
                  <a:pt x="90" y="135"/>
                </a:lnTo>
                <a:lnTo>
                  <a:pt x="92" y="138"/>
                </a:lnTo>
                <a:lnTo>
                  <a:pt x="94" y="140"/>
                </a:lnTo>
                <a:lnTo>
                  <a:pt x="97" y="142"/>
                </a:lnTo>
                <a:lnTo>
                  <a:pt x="97" y="145"/>
                </a:lnTo>
                <a:lnTo>
                  <a:pt x="99" y="147"/>
                </a:lnTo>
                <a:lnTo>
                  <a:pt x="101" y="150"/>
                </a:lnTo>
                <a:lnTo>
                  <a:pt x="104" y="152"/>
                </a:lnTo>
                <a:lnTo>
                  <a:pt x="106" y="152"/>
                </a:lnTo>
                <a:lnTo>
                  <a:pt x="109" y="154"/>
                </a:lnTo>
                <a:lnTo>
                  <a:pt x="111" y="157"/>
                </a:lnTo>
                <a:lnTo>
                  <a:pt x="113" y="159"/>
                </a:lnTo>
                <a:lnTo>
                  <a:pt x="118" y="159"/>
                </a:lnTo>
                <a:lnTo>
                  <a:pt x="121" y="157"/>
                </a:lnTo>
                <a:lnTo>
                  <a:pt x="123" y="154"/>
                </a:lnTo>
                <a:lnTo>
                  <a:pt x="125" y="152"/>
                </a:lnTo>
                <a:lnTo>
                  <a:pt x="128" y="152"/>
                </a:lnTo>
                <a:lnTo>
                  <a:pt x="128" y="150"/>
                </a:lnTo>
                <a:lnTo>
                  <a:pt x="123" y="150"/>
                </a:lnTo>
                <a:lnTo>
                  <a:pt x="121" y="147"/>
                </a:lnTo>
                <a:lnTo>
                  <a:pt x="118" y="147"/>
                </a:lnTo>
                <a:lnTo>
                  <a:pt x="116" y="145"/>
                </a:lnTo>
                <a:lnTo>
                  <a:pt x="113" y="145"/>
                </a:lnTo>
                <a:lnTo>
                  <a:pt x="111" y="142"/>
                </a:lnTo>
                <a:lnTo>
                  <a:pt x="109" y="142"/>
                </a:lnTo>
                <a:lnTo>
                  <a:pt x="106" y="140"/>
                </a:lnTo>
                <a:lnTo>
                  <a:pt x="104" y="138"/>
                </a:lnTo>
                <a:lnTo>
                  <a:pt x="101" y="135"/>
                </a:lnTo>
                <a:lnTo>
                  <a:pt x="99" y="135"/>
                </a:lnTo>
                <a:lnTo>
                  <a:pt x="97" y="133"/>
                </a:lnTo>
                <a:lnTo>
                  <a:pt x="94" y="130"/>
                </a:lnTo>
                <a:lnTo>
                  <a:pt x="94" y="125"/>
                </a:lnTo>
                <a:lnTo>
                  <a:pt x="92" y="123"/>
                </a:lnTo>
                <a:lnTo>
                  <a:pt x="94" y="121"/>
                </a:lnTo>
                <a:lnTo>
                  <a:pt x="94" y="116"/>
                </a:lnTo>
                <a:lnTo>
                  <a:pt x="87" y="116"/>
                </a:lnTo>
                <a:lnTo>
                  <a:pt x="85" y="116"/>
                </a:lnTo>
                <a:lnTo>
                  <a:pt x="85" y="113"/>
                </a:lnTo>
                <a:lnTo>
                  <a:pt x="82" y="109"/>
                </a:lnTo>
                <a:lnTo>
                  <a:pt x="80" y="106"/>
                </a:lnTo>
                <a:lnTo>
                  <a:pt x="80" y="101"/>
                </a:lnTo>
                <a:lnTo>
                  <a:pt x="77" y="99"/>
                </a:lnTo>
                <a:lnTo>
                  <a:pt x="77" y="97"/>
                </a:lnTo>
                <a:lnTo>
                  <a:pt x="75" y="94"/>
                </a:lnTo>
                <a:lnTo>
                  <a:pt x="75" y="92"/>
                </a:lnTo>
                <a:lnTo>
                  <a:pt x="73" y="87"/>
                </a:lnTo>
                <a:lnTo>
                  <a:pt x="73" y="85"/>
                </a:lnTo>
                <a:lnTo>
                  <a:pt x="70" y="80"/>
                </a:lnTo>
                <a:lnTo>
                  <a:pt x="70" y="78"/>
                </a:lnTo>
                <a:lnTo>
                  <a:pt x="99" y="78"/>
                </a:lnTo>
                <a:lnTo>
                  <a:pt x="68" y="78"/>
                </a:lnTo>
                <a:lnTo>
                  <a:pt x="68" y="78"/>
                </a:lnTo>
                <a:close/>
              </a:path>
              <a:path w="129" h="163">
                <a:moveTo>
                  <a:pt x="113" y="75"/>
                </a:moveTo>
                <a:lnTo>
                  <a:pt x="68" y="78"/>
                </a:lnTo>
                <a:lnTo>
                  <a:pt x="99" y="78"/>
                </a:lnTo>
                <a:lnTo>
                  <a:pt x="99" y="80"/>
                </a:lnTo>
                <a:lnTo>
                  <a:pt x="99" y="85"/>
                </a:lnTo>
                <a:lnTo>
                  <a:pt x="97" y="87"/>
                </a:lnTo>
                <a:lnTo>
                  <a:pt x="97" y="92"/>
                </a:lnTo>
                <a:lnTo>
                  <a:pt x="94" y="94"/>
                </a:lnTo>
                <a:lnTo>
                  <a:pt x="94" y="101"/>
                </a:lnTo>
                <a:lnTo>
                  <a:pt x="92" y="104"/>
                </a:lnTo>
                <a:lnTo>
                  <a:pt x="90" y="109"/>
                </a:lnTo>
                <a:lnTo>
                  <a:pt x="90" y="111"/>
                </a:lnTo>
                <a:lnTo>
                  <a:pt x="87" y="113"/>
                </a:lnTo>
                <a:lnTo>
                  <a:pt x="87" y="116"/>
                </a:lnTo>
                <a:lnTo>
                  <a:pt x="94" y="116"/>
                </a:lnTo>
                <a:lnTo>
                  <a:pt x="97" y="113"/>
                </a:lnTo>
                <a:lnTo>
                  <a:pt x="97" y="111"/>
                </a:lnTo>
                <a:lnTo>
                  <a:pt x="99" y="106"/>
                </a:lnTo>
                <a:lnTo>
                  <a:pt x="101" y="104"/>
                </a:lnTo>
                <a:lnTo>
                  <a:pt x="101" y="101"/>
                </a:lnTo>
                <a:lnTo>
                  <a:pt x="104" y="97"/>
                </a:lnTo>
                <a:lnTo>
                  <a:pt x="104" y="94"/>
                </a:lnTo>
                <a:lnTo>
                  <a:pt x="106" y="90"/>
                </a:lnTo>
                <a:lnTo>
                  <a:pt x="106" y="87"/>
                </a:lnTo>
                <a:lnTo>
                  <a:pt x="106" y="85"/>
                </a:lnTo>
                <a:lnTo>
                  <a:pt x="109" y="80"/>
                </a:lnTo>
                <a:lnTo>
                  <a:pt x="113" y="75"/>
                </a:lnTo>
                <a:lnTo>
                  <a:pt x="113" y="75"/>
                </a:lnTo>
                <a:close/>
              </a:path>
              <a:path w="129" h="163">
                <a:moveTo>
                  <a:pt x="104" y="65"/>
                </a:moveTo>
                <a:lnTo>
                  <a:pt x="99" y="73"/>
                </a:lnTo>
                <a:lnTo>
                  <a:pt x="56" y="73"/>
                </a:lnTo>
                <a:lnTo>
                  <a:pt x="61" y="80"/>
                </a:lnTo>
                <a:lnTo>
                  <a:pt x="68" y="78"/>
                </a:lnTo>
                <a:lnTo>
                  <a:pt x="113" y="75"/>
                </a:lnTo>
                <a:lnTo>
                  <a:pt x="104" y="65"/>
                </a:lnTo>
                <a:lnTo>
                  <a:pt x="104" y="65"/>
                </a:lnTo>
                <a:close/>
              </a:path>
              <a:path w="129" h="163">
                <a:moveTo>
                  <a:pt x="121" y="49"/>
                </a:moveTo>
                <a:lnTo>
                  <a:pt x="118" y="49"/>
                </a:lnTo>
                <a:lnTo>
                  <a:pt x="116" y="51"/>
                </a:lnTo>
                <a:lnTo>
                  <a:pt x="109" y="51"/>
                </a:lnTo>
                <a:lnTo>
                  <a:pt x="97" y="53"/>
                </a:lnTo>
                <a:lnTo>
                  <a:pt x="97" y="56"/>
                </a:lnTo>
                <a:lnTo>
                  <a:pt x="99" y="58"/>
                </a:lnTo>
                <a:lnTo>
                  <a:pt x="123" y="58"/>
                </a:lnTo>
                <a:lnTo>
                  <a:pt x="123" y="56"/>
                </a:lnTo>
                <a:lnTo>
                  <a:pt x="123" y="51"/>
                </a:lnTo>
                <a:lnTo>
                  <a:pt x="121" y="49"/>
                </a:lnTo>
                <a:lnTo>
                  <a:pt x="121" y="49"/>
                </a:lnTo>
                <a:close/>
              </a:path>
              <a:path w="129" h="163">
                <a:moveTo>
                  <a:pt x="46" y="34"/>
                </a:moveTo>
                <a:lnTo>
                  <a:pt x="41" y="41"/>
                </a:lnTo>
                <a:lnTo>
                  <a:pt x="22" y="41"/>
                </a:lnTo>
                <a:lnTo>
                  <a:pt x="15" y="46"/>
                </a:lnTo>
                <a:lnTo>
                  <a:pt x="15" y="113"/>
                </a:lnTo>
                <a:lnTo>
                  <a:pt x="22" y="113"/>
                </a:lnTo>
                <a:lnTo>
                  <a:pt x="22" y="80"/>
                </a:lnTo>
                <a:lnTo>
                  <a:pt x="56" y="80"/>
                </a:lnTo>
                <a:lnTo>
                  <a:pt x="22" y="75"/>
                </a:lnTo>
                <a:lnTo>
                  <a:pt x="22" y="46"/>
                </a:lnTo>
                <a:lnTo>
                  <a:pt x="56" y="46"/>
                </a:lnTo>
                <a:lnTo>
                  <a:pt x="46" y="34"/>
                </a:lnTo>
                <a:lnTo>
                  <a:pt x="46" y="34"/>
                </a:lnTo>
                <a:close/>
              </a:path>
              <a:path w="129" h="163">
                <a:moveTo>
                  <a:pt x="106" y="10"/>
                </a:moveTo>
                <a:lnTo>
                  <a:pt x="97" y="13"/>
                </a:lnTo>
                <a:lnTo>
                  <a:pt x="97" y="53"/>
                </a:lnTo>
                <a:lnTo>
                  <a:pt x="109" y="51"/>
                </a:lnTo>
                <a:lnTo>
                  <a:pt x="106" y="51"/>
                </a:lnTo>
                <a:lnTo>
                  <a:pt x="104" y="49"/>
                </a:lnTo>
                <a:lnTo>
                  <a:pt x="104" y="15"/>
                </a:lnTo>
                <a:lnTo>
                  <a:pt x="106" y="10"/>
                </a:lnTo>
                <a:lnTo>
                  <a:pt x="106" y="10"/>
                </a:lnTo>
                <a:close/>
              </a:path>
              <a:path w="129" h="163">
                <a:moveTo>
                  <a:pt x="68" y="1"/>
                </a:moveTo>
                <a:lnTo>
                  <a:pt x="68" y="8"/>
                </a:lnTo>
                <a:lnTo>
                  <a:pt x="75" y="8"/>
                </a:lnTo>
                <a:lnTo>
                  <a:pt x="68" y="1"/>
                </a:lnTo>
                <a:lnTo>
                  <a:pt x="68" y="1"/>
                </a:lnTo>
                <a:close/>
              </a:path>
              <a:path w="129" h="163">
                <a:moveTo>
                  <a:pt x="99" y="1"/>
                </a:moveTo>
                <a:lnTo>
                  <a:pt x="94" y="8"/>
                </a:lnTo>
                <a:lnTo>
                  <a:pt x="68" y="8"/>
                </a:lnTo>
                <a:lnTo>
                  <a:pt x="68" y="13"/>
                </a:lnTo>
                <a:lnTo>
                  <a:pt x="68" y="39"/>
                </a:lnTo>
                <a:lnTo>
                  <a:pt x="65" y="41"/>
                </a:lnTo>
                <a:lnTo>
                  <a:pt x="65" y="51"/>
                </a:lnTo>
                <a:lnTo>
                  <a:pt x="63" y="53"/>
                </a:lnTo>
                <a:lnTo>
                  <a:pt x="63" y="56"/>
                </a:lnTo>
                <a:lnTo>
                  <a:pt x="61" y="58"/>
                </a:lnTo>
                <a:lnTo>
                  <a:pt x="58" y="63"/>
                </a:lnTo>
                <a:lnTo>
                  <a:pt x="56" y="65"/>
                </a:lnTo>
                <a:lnTo>
                  <a:pt x="53" y="68"/>
                </a:lnTo>
                <a:lnTo>
                  <a:pt x="51" y="70"/>
                </a:lnTo>
                <a:lnTo>
                  <a:pt x="53" y="73"/>
                </a:lnTo>
                <a:lnTo>
                  <a:pt x="56" y="70"/>
                </a:lnTo>
                <a:lnTo>
                  <a:pt x="58" y="68"/>
                </a:lnTo>
                <a:lnTo>
                  <a:pt x="61" y="65"/>
                </a:lnTo>
                <a:lnTo>
                  <a:pt x="63" y="63"/>
                </a:lnTo>
                <a:lnTo>
                  <a:pt x="65" y="61"/>
                </a:lnTo>
                <a:lnTo>
                  <a:pt x="68" y="58"/>
                </a:lnTo>
                <a:lnTo>
                  <a:pt x="68" y="56"/>
                </a:lnTo>
                <a:lnTo>
                  <a:pt x="70" y="53"/>
                </a:lnTo>
                <a:lnTo>
                  <a:pt x="70" y="51"/>
                </a:lnTo>
                <a:lnTo>
                  <a:pt x="73" y="46"/>
                </a:lnTo>
                <a:lnTo>
                  <a:pt x="73" y="41"/>
                </a:lnTo>
                <a:lnTo>
                  <a:pt x="75" y="39"/>
                </a:lnTo>
                <a:lnTo>
                  <a:pt x="75" y="13"/>
                </a:lnTo>
                <a:lnTo>
                  <a:pt x="97" y="13"/>
                </a:lnTo>
                <a:lnTo>
                  <a:pt x="106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56" name="path 12856"/>
          <p:cNvSpPr/>
          <p:nvPr/>
        </p:nvSpPr>
        <p:spPr>
          <a:xfrm>
            <a:off x="13411962" y="9839197"/>
            <a:ext cx="7619" cy="12191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0" y="1"/>
                </a:moveTo>
                <a:lnTo>
                  <a:pt x="1" y="3"/>
                </a:lnTo>
                <a:lnTo>
                  <a:pt x="1" y="17"/>
                </a:lnTo>
                <a:lnTo>
                  <a:pt x="10" y="10"/>
                </a:lnTo>
                <a:lnTo>
                  <a:pt x="10" y="1"/>
                </a:lnTo>
                <a:lnTo>
                  <a:pt x="10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58" name="path 12858"/>
          <p:cNvSpPr/>
          <p:nvPr/>
        </p:nvSpPr>
        <p:spPr>
          <a:xfrm>
            <a:off x="13351002" y="9743185"/>
            <a:ext cx="70104" cy="108203"/>
          </a:xfrm>
          <a:custGeom>
            <a:avLst/>
            <a:gdLst/>
            <a:ahLst/>
            <a:cxnLst/>
            <a:rect l="0" t="0" r="0" b="0"/>
            <a:pathLst>
              <a:path w="110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5"/>
                </a:lnTo>
                <a:lnTo>
                  <a:pt x="41" y="125"/>
                </a:lnTo>
                <a:lnTo>
                  <a:pt x="46" y="128"/>
                </a:lnTo>
                <a:lnTo>
                  <a:pt x="49" y="130"/>
                </a:lnTo>
                <a:lnTo>
                  <a:pt x="51" y="130"/>
                </a:lnTo>
                <a:lnTo>
                  <a:pt x="53" y="133"/>
                </a:lnTo>
                <a:lnTo>
                  <a:pt x="56" y="133"/>
                </a:lnTo>
                <a:lnTo>
                  <a:pt x="58" y="135"/>
                </a:lnTo>
                <a:lnTo>
                  <a:pt x="61" y="137"/>
                </a:lnTo>
                <a:lnTo>
                  <a:pt x="63" y="140"/>
                </a:lnTo>
                <a:lnTo>
                  <a:pt x="66" y="140"/>
                </a:lnTo>
                <a:lnTo>
                  <a:pt x="66" y="142"/>
                </a:lnTo>
                <a:lnTo>
                  <a:pt x="68" y="145"/>
                </a:lnTo>
                <a:lnTo>
                  <a:pt x="70" y="145"/>
                </a:lnTo>
                <a:lnTo>
                  <a:pt x="73" y="142"/>
                </a:lnTo>
                <a:lnTo>
                  <a:pt x="73" y="135"/>
                </a:lnTo>
                <a:lnTo>
                  <a:pt x="70" y="130"/>
                </a:lnTo>
                <a:lnTo>
                  <a:pt x="70" y="128"/>
                </a:lnTo>
                <a:lnTo>
                  <a:pt x="68" y="128"/>
                </a:lnTo>
                <a:lnTo>
                  <a:pt x="63" y="125"/>
                </a:lnTo>
                <a:lnTo>
                  <a:pt x="61" y="123"/>
                </a:lnTo>
                <a:lnTo>
                  <a:pt x="51" y="123"/>
                </a:lnTo>
                <a:lnTo>
                  <a:pt x="49" y="121"/>
                </a:lnTo>
                <a:lnTo>
                  <a:pt x="39" y="121"/>
                </a:lnTo>
                <a:lnTo>
                  <a:pt x="34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110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9"/>
                </a:lnTo>
                <a:lnTo>
                  <a:pt x="56" y="111"/>
                </a:lnTo>
                <a:lnTo>
                  <a:pt x="58" y="111"/>
                </a:lnTo>
                <a:lnTo>
                  <a:pt x="61" y="113"/>
                </a:lnTo>
                <a:lnTo>
                  <a:pt x="63" y="116"/>
                </a:lnTo>
                <a:lnTo>
                  <a:pt x="63" y="113"/>
                </a:lnTo>
                <a:lnTo>
                  <a:pt x="66" y="109"/>
                </a:lnTo>
                <a:lnTo>
                  <a:pt x="66" y="106"/>
                </a:lnTo>
                <a:lnTo>
                  <a:pt x="63" y="104"/>
                </a:lnTo>
                <a:lnTo>
                  <a:pt x="63" y="101"/>
                </a:lnTo>
                <a:lnTo>
                  <a:pt x="61" y="99"/>
                </a:lnTo>
                <a:lnTo>
                  <a:pt x="58" y="99"/>
                </a:lnTo>
                <a:lnTo>
                  <a:pt x="56" y="97"/>
                </a:lnTo>
                <a:lnTo>
                  <a:pt x="53" y="97"/>
                </a:lnTo>
                <a:lnTo>
                  <a:pt x="51" y="94"/>
                </a:lnTo>
                <a:lnTo>
                  <a:pt x="44" y="94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110" h="170">
                <a:moveTo>
                  <a:pt x="44" y="75"/>
                </a:moveTo>
                <a:lnTo>
                  <a:pt x="41" y="77"/>
                </a:lnTo>
                <a:lnTo>
                  <a:pt x="39" y="80"/>
                </a:lnTo>
                <a:lnTo>
                  <a:pt x="37" y="82"/>
                </a:lnTo>
                <a:lnTo>
                  <a:pt x="34" y="85"/>
                </a:lnTo>
                <a:lnTo>
                  <a:pt x="32" y="87"/>
                </a:lnTo>
                <a:lnTo>
                  <a:pt x="30" y="87"/>
                </a:lnTo>
                <a:lnTo>
                  <a:pt x="27" y="89"/>
                </a:lnTo>
                <a:lnTo>
                  <a:pt x="25" y="92"/>
                </a:lnTo>
                <a:lnTo>
                  <a:pt x="22" y="94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101"/>
                </a:lnTo>
                <a:lnTo>
                  <a:pt x="8" y="101"/>
                </a:lnTo>
                <a:lnTo>
                  <a:pt x="15" y="104"/>
                </a:lnTo>
                <a:lnTo>
                  <a:pt x="18" y="101"/>
                </a:lnTo>
                <a:lnTo>
                  <a:pt x="22" y="101"/>
                </a:lnTo>
                <a:lnTo>
                  <a:pt x="25" y="99"/>
                </a:lnTo>
                <a:lnTo>
                  <a:pt x="27" y="97"/>
                </a:lnTo>
                <a:lnTo>
                  <a:pt x="30" y="97"/>
                </a:lnTo>
                <a:lnTo>
                  <a:pt x="32" y="94"/>
                </a:lnTo>
                <a:lnTo>
                  <a:pt x="34" y="92"/>
                </a:lnTo>
                <a:lnTo>
                  <a:pt x="37" y="92"/>
                </a:lnTo>
                <a:lnTo>
                  <a:pt x="39" y="89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7"/>
                </a:lnTo>
                <a:lnTo>
                  <a:pt x="51" y="77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110" h="170">
                <a:moveTo>
                  <a:pt x="30" y="37"/>
                </a:moveTo>
                <a:lnTo>
                  <a:pt x="30" y="41"/>
                </a:lnTo>
                <a:lnTo>
                  <a:pt x="27" y="44"/>
                </a:lnTo>
                <a:lnTo>
                  <a:pt x="27" y="46"/>
                </a:lnTo>
                <a:lnTo>
                  <a:pt x="25" y="51"/>
                </a:lnTo>
                <a:lnTo>
                  <a:pt x="22" y="53"/>
                </a:lnTo>
                <a:lnTo>
                  <a:pt x="22" y="56"/>
                </a:lnTo>
                <a:lnTo>
                  <a:pt x="20" y="61"/>
                </a:lnTo>
                <a:lnTo>
                  <a:pt x="20" y="63"/>
                </a:lnTo>
                <a:lnTo>
                  <a:pt x="18" y="65"/>
                </a:lnTo>
                <a:lnTo>
                  <a:pt x="15" y="70"/>
                </a:lnTo>
                <a:lnTo>
                  <a:pt x="18" y="70"/>
                </a:lnTo>
                <a:lnTo>
                  <a:pt x="20" y="68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3"/>
                </a:lnTo>
                <a:lnTo>
                  <a:pt x="30" y="49"/>
                </a:lnTo>
                <a:lnTo>
                  <a:pt x="32" y="46"/>
                </a:lnTo>
                <a:lnTo>
                  <a:pt x="34" y="44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110" h="170">
                <a:moveTo>
                  <a:pt x="80" y="37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9"/>
                </a:lnTo>
                <a:lnTo>
                  <a:pt x="61" y="51"/>
                </a:lnTo>
                <a:lnTo>
                  <a:pt x="58" y="53"/>
                </a:lnTo>
                <a:lnTo>
                  <a:pt x="58" y="56"/>
                </a:lnTo>
                <a:lnTo>
                  <a:pt x="56" y="61"/>
                </a:lnTo>
                <a:lnTo>
                  <a:pt x="53" y="63"/>
                </a:lnTo>
                <a:lnTo>
                  <a:pt x="53" y="65"/>
                </a:lnTo>
                <a:lnTo>
                  <a:pt x="61" y="65"/>
                </a:lnTo>
                <a:lnTo>
                  <a:pt x="63" y="63"/>
                </a:lnTo>
                <a:lnTo>
                  <a:pt x="63" y="61"/>
                </a:lnTo>
                <a:lnTo>
                  <a:pt x="66" y="58"/>
                </a:lnTo>
                <a:lnTo>
                  <a:pt x="68" y="53"/>
                </a:lnTo>
                <a:lnTo>
                  <a:pt x="70" y="51"/>
                </a:lnTo>
                <a:lnTo>
                  <a:pt x="70" y="49"/>
                </a:lnTo>
                <a:lnTo>
                  <a:pt x="73" y="46"/>
                </a:lnTo>
                <a:lnTo>
                  <a:pt x="75" y="41"/>
                </a:lnTo>
                <a:lnTo>
                  <a:pt x="75" y="39"/>
                </a:lnTo>
                <a:lnTo>
                  <a:pt x="80" y="37"/>
                </a:lnTo>
                <a:lnTo>
                  <a:pt x="80" y="37"/>
                </a:lnTo>
                <a:close/>
              </a:path>
              <a:path w="110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9"/>
                </a:lnTo>
                <a:lnTo>
                  <a:pt x="39" y="51"/>
                </a:lnTo>
                <a:lnTo>
                  <a:pt x="41" y="53"/>
                </a:lnTo>
                <a:lnTo>
                  <a:pt x="41" y="58"/>
                </a:lnTo>
                <a:lnTo>
                  <a:pt x="44" y="61"/>
                </a:lnTo>
                <a:lnTo>
                  <a:pt x="46" y="63"/>
                </a:lnTo>
                <a:lnTo>
                  <a:pt x="46" y="68"/>
                </a:lnTo>
                <a:lnTo>
                  <a:pt x="49" y="70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51" y="77"/>
                </a:lnTo>
                <a:lnTo>
                  <a:pt x="53" y="77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89"/>
                </a:lnTo>
                <a:lnTo>
                  <a:pt x="68" y="92"/>
                </a:lnTo>
                <a:lnTo>
                  <a:pt x="70" y="94"/>
                </a:lnTo>
                <a:lnTo>
                  <a:pt x="73" y="94"/>
                </a:lnTo>
                <a:lnTo>
                  <a:pt x="75" y="97"/>
                </a:lnTo>
                <a:lnTo>
                  <a:pt x="78" y="99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7"/>
                </a:lnTo>
                <a:lnTo>
                  <a:pt x="92" y="94"/>
                </a:lnTo>
                <a:lnTo>
                  <a:pt x="97" y="94"/>
                </a:lnTo>
                <a:lnTo>
                  <a:pt x="97" y="92"/>
                </a:lnTo>
                <a:lnTo>
                  <a:pt x="94" y="92"/>
                </a:lnTo>
                <a:lnTo>
                  <a:pt x="92" y="89"/>
                </a:lnTo>
                <a:lnTo>
                  <a:pt x="87" y="89"/>
                </a:lnTo>
                <a:lnTo>
                  <a:pt x="85" y="87"/>
                </a:lnTo>
                <a:lnTo>
                  <a:pt x="80" y="87"/>
                </a:lnTo>
                <a:lnTo>
                  <a:pt x="75" y="85"/>
                </a:lnTo>
                <a:lnTo>
                  <a:pt x="73" y="85"/>
                </a:lnTo>
                <a:lnTo>
                  <a:pt x="70" y="82"/>
                </a:lnTo>
                <a:lnTo>
                  <a:pt x="68" y="80"/>
                </a:lnTo>
                <a:lnTo>
                  <a:pt x="66" y="80"/>
                </a:lnTo>
                <a:lnTo>
                  <a:pt x="63" y="77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5"/>
                </a:lnTo>
                <a:lnTo>
                  <a:pt x="53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3"/>
                </a:lnTo>
                <a:lnTo>
                  <a:pt x="44" y="51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80" y="37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110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7"/>
                </a:lnTo>
                <a:lnTo>
                  <a:pt x="34" y="22"/>
                </a:lnTo>
                <a:lnTo>
                  <a:pt x="34" y="29"/>
                </a:lnTo>
                <a:lnTo>
                  <a:pt x="32" y="32"/>
                </a:lnTo>
                <a:lnTo>
                  <a:pt x="39" y="32"/>
                </a:lnTo>
                <a:lnTo>
                  <a:pt x="41" y="29"/>
                </a:lnTo>
                <a:lnTo>
                  <a:pt x="41" y="25"/>
                </a:lnTo>
                <a:lnTo>
                  <a:pt x="44" y="22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110" h="170">
                <a:moveTo>
                  <a:pt x="1" y="13"/>
                </a:moveTo>
                <a:lnTo>
                  <a:pt x="1" y="152"/>
                </a:lnTo>
                <a:lnTo>
                  <a:pt x="8" y="149"/>
                </a:lnTo>
                <a:lnTo>
                  <a:pt x="8" y="106"/>
                </a:lnTo>
                <a:lnTo>
                  <a:pt x="10" y="106"/>
                </a:lnTo>
                <a:lnTo>
                  <a:pt x="13" y="104"/>
                </a:lnTo>
                <a:lnTo>
                  <a:pt x="15" y="104"/>
                </a:lnTo>
                <a:lnTo>
                  <a:pt x="8" y="101"/>
                </a:lnTo>
                <a:lnTo>
                  <a:pt x="8" y="13"/>
                </a:lnTo>
                <a:lnTo>
                  <a:pt x="37" y="13"/>
                </a:lnTo>
                <a:lnTo>
                  <a:pt x="97" y="13"/>
                </a:lnTo>
                <a:lnTo>
                  <a:pt x="1" y="13"/>
                </a:lnTo>
                <a:lnTo>
                  <a:pt x="1" y="13"/>
                </a:lnTo>
                <a:close/>
              </a:path>
              <a:path w="110" h="170">
                <a:moveTo>
                  <a:pt x="1" y="3"/>
                </a:moveTo>
                <a:lnTo>
                  <a:pt x="1" y="13"/>
                </a:lnTo>
                <a:lnTo>
                  <a:pt x="97" y="13"/>
                </a:lnTo>
                <a:lnTo>
                  <a:pt x="97" y="149"/>
                </a:lnTo>
                <a:lnTo>
                  <a:pt x="8" y="149"/>
                </a:lnTo>
                <a:lnTo>
                  <a:pt x="1" y="152"/>
                </a:lnTo>
                <a:lnTo>
                  <a:pt x="1" y="169"/>
                </a:lnTo>
                <a:lnTo>
                  <a:pt x="8" y="166"/>
                </a:lnTo>
                <a:lnTo>
                  <a:pt x="8" y="154"/>
                </a:lnTo>
                <a:lnTo>
                  <a:pt x="97" y="154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3"/>
                </a:lnTo>
                <a:lnTo>
                  <a:pt x="1" y="3"/>
                </a:lnTo>
                <a:close/>
              </a:path>
              <a:path w="110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60" name="path 12860"/>
          <p:cNvSpPr/>
          <p:nvPr/>
        </p:nvSpPr>
        <p:spPr>
          <a:xfrm>
            <a:off x="13521689" y="9778238"/>
            <a:ext cx="79247" cy="38100"/>
          </a:xfrm>
          <a:custGeom>
            <a:avLst/>
            <a:gdLst/>
            <a:ahLst/>
            <a:cxnLst/>
            <a:rect l="0" t="0" r="0" b="0"/>
            <a:pathLst>
              <a:path w="124" h="60">
                <a:moveTo>
                  <a:pt x="97" y="41"/>
                </a:moveTo>
                <a:lnTo>
                  <a:pt x="92" y="49"/>
                </a:lnTo>
                <a:lnTo>
                  <a:pt x="42" y="49"/>
                </a:lnTo>
                <a:lnTo>
                  <a:pt x="106" y="51"/>
                </a:lnTo>
                <a:lnTo>
                  <a:pt x="97" y="41"/>
                </a:lnTo>
                <a:lnTo>
                  <a:pt x="97" y="41"/>
                </a:lnTo>
                <a:close/>
              </a:path>
              <a:path w="124" h="60">
                <a:moveTo>
                  <a:pt x="51" y="22"/>
                </a:moveTo>
                <a:lnTo>
                  <a:pt x="42" y="22"/>
                </a:lnTo>
                <a:lnTo>
                  <a:pt x="39" y="25"/>
                </a:lnTo>
                <a:lnTo>
                  <a:pt x="39" y="34"/>
                </a:lnTo>
                <a:lnTo>
                  <a:pt x="37" y="37"/>
                </a:lnTo>
                <a:lnTo>
                  <a:pt x="37" y="41"/>
                </a:lnTo>
                <a:lnTo>
                  <a:pt x="34" y="44"/>
                </a:lnTo>
                <a:lnTo>
                  <a:pt x="32" y="46"/>
                </a:lnTo>
                <a:lnTo>
                  <a:pt x="30" y="49"/>
                </a:lnTo>
                <a:lnTo>
                  <a:pt x="37" y="58"/>
                </a:lnTo>
                <a:lnTo>
                  <a:pt x="42" y="53"/>
                </a:lnTo>
                <a:lnTo>
                  <a:pt x="92" y="53"/>
                </a:lnTo>
                <a:lnTo>
                  <a:pt x="106" y="51"/>
                </a:lnTo>
                <a:lnTo>
                  <a:pt x="42" y="49"/>
                </a:lnTo>
                <a:lnTo>
                  <a:pt x="51" y="22"/>
                </a:lnTo>
                <a:lnTo>
                  <a:pt x="51" y="22"/>
                </a:lnTo>
                <a:close/>
              </a:path>
              <a:path w="124" h="60">
                <a:moveTo>
                  <a:pt x="114" y="8"/>
                </a:moveTo>
                <a:lnTo>
                  <a:pt x="106" y="18"/>
                </a:lnTo>
                <a:lnTo>
                  <a:pt x="1" y="18"/>
                </a:lnTo>
                <a:lnTo>
                  <a:pt x="6" y="25"/>
                </a:lnTo>
                <a:lnTo>
                  <a:pt x="10" y="22"/>
                </a:lnTo>
                <a:lnTo>
                  <a:pt x="123" y="22"/>
                </a:lnTo>
                <a:lnTo>
                  <a:pt x="114" y="8"/>
                </a:lnTo>
                <a:lnTo>
                  <a:pt x="114" y="8"/>
                </a:lnTo>
                <a:close/>
              </a:path>
              <a:path w="124" h="60">
                <a:moveTo>
                  <a:pt x="27" y="1"/>
                </a:moveTo>
                <a:lnTo>
                  <a:pt x="27" y="10"/>
                </a:lnTo>
                <a:lnTo>
                  <a:pt x="34" y="6"/>
                </a:lnTo>
                <a:lnTo>
                  <a:pt x="34" y="1"/>
                </a:lnTo>
                <a:lnTo>
                  <a:pt x="90" y="1"/>
                </a:lnTo>
                <a:lnTo>
                  <a:pt x="27" y="1"/>
                </a:lnTo>
                <a:lnTo>
                  <a:pt x="2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62" name="path 12862"/>
          <p:cNvSpPr/>
          <p:nvPr/>
        </p:nvSpPr>
        <p:spPr>
          <a:xfrm>
            <a:off x="13538454" y="9744709"/>
            <a:ext cx="48767" cy="39623"/>
          </a:xfrm>
          <a:custGeom>
            <a:avLst/>
            <a:gdLst/>
            <a:ahLst/>
            <a:cxnLst/>
            <a:rect l="0" t="0" r="0" b="0"/>
            <a:pathLst>
              <a:path w="76" h="62">
                <a:moveTo>
                  <a:pt x="1" y="1"/>
                </a:moveTo>
                <a:lnTo>
                  <a:pt x="1" y="10"/>
                </a:lnTo>
                <a:lnTo>
                  <a:pt x="63" y="10"/>
                </a:lnTo>
                <a:lnTo>
                  <a:pt x="63" y="49"/>
                </a:lnTo>
                <a:lnTo>
                  <a:pt x="8" y="49"/>
                </a:lnTo>
                <a:lnTo>
                  <a:pt x="1" y="49"/>
                </a:lnTo>
                <a:lnTo>
                  <a:pt x="1" y="53"/>
                </a:lnTo>
                <a:lnTo>
                  <a:pt x="63" y="53"/>
                </a:lnTo>
                <a:lnTo>
                  <a:pt x="63" y="61"/>
                </a:lnTo>
                <a:lnTo>
                  <a:pt x="70" y="56"/>
                </a:lnTo>
                <a:lnTo>
                  <a:pt x="70" y="13"/>
                </a:lnTo>
                <a:lnTo>
                  <a:pt x="75" y="8"/>
                </a:lnTo>
                <a:lnTo>
                  <a:pt x="8" y="8"/>
                </a:lnTo>
                <a:lnTo>
                  <a:pt x="1" y="1"/>
                </a:lnTo>
                <a:lnTo>
                  <a:pt x="1" y="1"/>
                </a:lnTo>
                <a:close/>
              </a:path>
              <a:path w="76" h="62">
                <a:moveTo>
                  <a:pt x="68" y="1"/>
                </a:moveTo>
                <a:lnTo>
                  <a:pt x="61" y="8"/>
                </a:lnTo>
                <a:lnTo>
                  <a:pt x="8" y="8"/>
                </a:lnTo>
                <a:lnTo>
                  <a:pt x="75" y="8"/>
                </a:lnTo>
                <a:lnTo>
                  <a:pt x="68" y="1"/>
                </a:lnTo>
                <a:lnTo>
                  <a:pt x="68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64" name="path 12864"/>
          <p:cNvSpPr/>
          <p:nvPr/>
        </p:nvSpPr>
        <p:spPr>
          <a:xfrm>
            <a:off x="13952982" y="9360661"/>
            <a:ext cx="48767" cy="28956"/>
          </a:xfrm>
          <a:custGeom>
            <a:avLst/>
            <a:gdLst/>
            <a:ahLst/>
            <a:cxnLst/>
            <a:rect l="0" t="0" r="0" b="0"/>
            <a:pathLst>
              <a:path w="76" h="45">
                <a:moveTo>
                  <a:pt x="65" y="1"/>
                </a:moveTo>
                <a:lnTo>
                  <a:pt x="58" y="8"/>
                </a:lnTo>
                <a:lnTo>
                  <a:pt x="25" y="8"/>
                </a:lnTo>
                <a:lnTo>
                  <a:pt x="15" y="10"/>
                </a:lnTo>
                <a:lnTo>
                  <a:pt x="15" y="15"/>
                </a:lnTo>
                <a:lnTo>
                  <a:pt x="13" y="18"/>
                </a:lnTo>
                <a:lnTo>
                  <a:pt x="13" y="20"/>
                </a:lnTo>
                <a:lnTo>
                  <a:pt x="10" y="25"/>
                </a:lnTo>
                <a:lnTo>
                  <a:pt x="10" y="27"/>
                </a:lnTo>
                <a:lnTo>
                  <a:pt x="8" y="30"/>
                </a:lnTo>
                <a:lnTo>
                  <a:pt x="5" y="32"/>
                </a:lnTo>
                <a:lnTo>
                  <a:pt x="5" y="34"/>
                </a:lnTo>
                <a:lnTo>
                  <a:pt x="3" y="39"/>
                </a:lnTo>
                <a:lnTo>
                  <a:pt x="1" y="41"/>
                </a:lnTo>
                <a:lnTo>
                  <a:pt x="1" y="44"/>
                </a:lnTo>
                <a:lnTo>
                  <a:pt x="3" y="44"/>
                </a:lnTo>
                <a:lnTo>
                  <a:pt x="5" y="41"/>
                </a:lnTo>
                <a:lnTo>
                  <a:pt x="5" y="39"/>
                </a:lnTo>
                <a:lnTo>
                  <a:pt x="8" y="37"/>
                </a:lnTo>
                <a:lnTo>
                  <a:pt x="10" y="34"/>
                </a:lnTo>
                <a:lnTo>
                  <a:pt x="13" y="32"/>
                </a:lnTo>
                <a:lnTo>
                  <a:pt x="15" y="30"/>
                </a:lnTo>
                <a:lnTo>
                  <a:pt x="15" y="25"/>
                </a:lnTo>
                <a:lnTo>
                  <a:pt x="18" y="22"/>
                </a:lnTo>
                <a:lnTo>
                  <a:pt x="20" y="20"/>
                </a:lnTo>
                <a:lnTo>
                  <a:pt x="20" y="18"/>
                </a:lnTo>
                <a:lnTo>
                  <a:pt x="22" y="13"/>
                </a:lnTo>
                <a:lnTo>
                  <a:pt x="75" y="13"/>
                </a:lnTo>
                <a:lnTo>
                  <a:pt x="65" y="1"/>
                </a:lnTo>
                <a:lnTo>
                  <a:pt x="65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66" name="path 12866"/>
          <p:cNvSpPr/>
          <p:nvPr/>
        </p:nvSpPr>
        <p:spPr>
          <a:xfrm>
            <a:off x="13587221" y="9545066"/>
            <a:ext cx="12191" cy="99059"/>
          </a:xfrm>
          <a:custGeom>
            <a:avLst/>
            <a:gdLst/>
            <a:ahLst/>
            <a:cxnLst/>
            <a:rect l="0" t="0" r="0" b="0"/>
            <a:pathLst>
              <a:path w="19" h="155">
                <a:moveTo>
                  <a:pt x="3" y="1"/>
                </a:moveTo>
                <a:lnTo>
                  <a:pt x="3" y="6"/>
                </a:lnTo>
                <a:lnTo>
                  <a:pt x="6" y="10"/>
                </a:lnTo>
                <a:lnTo>
                  <a:pt x="6" y="147"/>
                </a:lnTo>
                <a:lnTo>
                  <a:pt x="3" y="150"/>
                </a:lnTo>
                <a:lnTo>
                  <a:pt x="3" y="152"/>
                </a:lnTo>
                <a:lnTo>
                  <a:pt x="1" y="152"/>
                </a:lnTo>
                <a:lnTo>
                  <a:pt x="13" y="154"/>
                </a:lnTo>
                <a:lnTo>
                  <a:pt x="13" y="15"/>
                </a:lnTo>
                <a:lnTo>
                  <a:pt x="18" y="8"/>
                </a:lnTo>
                <a:lnTo>
                  <a:pt x="3" y="1"/>
                </a:lnTo>
                <a:lnTo>
                  <a:pt x="3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68" name="path 12868"/>
          <p:cNvSpPr/>
          <p:nvPr/>
        </p:nvSpPr>
        <p:spPr>
          <a:xfrm>
            <a:off x="13963650" y="9561830"/>
            <a:ext cx="24384" cy="10667"/>
          </a:xfrm>
          <a:custGeom>
            <a:avLst/>
            <a:gdLst/>
            <a:ahLst/>
            <a:cxnLst/>
            <a:rect l="0" t="0" r="0" b="0"/>
            <a:pathLst>
              <a:path w="38" h="16">
                <a:moveTo>
                  <a:pt x="30" y="1"/>
                </a:moveTo>
                <a:lnTo>
                  <a:pt x="22" y="8"/>
                </a:lnTo>
                <a:lnTo>
                  <a:pt x="1" y="8"/>
                </a:lnTo>
                <a:lnTo>
                  <a:pt x="6" y="15"/>
                </a:lnTo>
                <a:lnTo>
                  <a:pt x="8" y="15"/>
                </a:lnTo>
                <a:lnTo>
                  <a:pt x="10" y="13"/>
                </a:lnTo>
                <a:lnTo>
                  <a:pt x="25" y="13"/>
                </a:lnTo>
                <a:lnTo>
                  <a:pt x="37" y="10"/>
                </a:lnTo>
                <a:lnTo>
                  <a:pt x="30" y="1"/>
                </a:lnTo>
                <a:lnTo>
                  <a:pt x="30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70" name="path 12870"/>
          <p:cNvSpPr/>
          <p:nvPr/>
        </p:nvSpPr>
        <p:spPr>
          <a:xfrm>
            <a:off x="13535406" y="9548114"/>
            <a:ext cx="30478" cy="7619"/>
          </a:xfrm>
          <a:custGeom>
            <a:avLst/>
            <a:gdLst/>
            <a:ahLst/>
            <a:cxnLst/>
            <a:rect l="0" t="0" r="0" b="0"/>
            <a:pathLst>
              <a:path w="47" h="11">
                <a:moveTo>
                  <a:pt x="37" y="1"/>
                </a:moveTo>
                <a:lnTo>
                  <a:pt x="32" y="8"/>
                </a:lnTo>
                <a:lnTo>
                  <a:pt x="1" y="8"/>
                </a:lnTo>
                <a:lnTo>
                  <a:pt x="46" y="10"/>
                </a:lnTo>
                <a:lnTo>
                  <a:pt x="37" y="1"/>
                </a:lnTo>
                <a:lnTo>
                  <a:pt x="3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872" name="table 12872"/>
          <p:cNvGraphicFramePr>
            <a:graphicFrameLocks noGrp="1"/>
          </p:cNvGraphicFramePr>
          <p:nvPr/>
        </p:nvGraphicFramePr>
        <p:xfrm>
          <a:off x="1313687" y="587755"/>
          <a:ext cx="13118462" cy="9523094"/>
        </p:xfrm>
        <a:graphic>
          <a:graphicData uri="http://schemas.openxmlformats.org/drawingml/2006/table">
            <a:tbl>
              <a:tblPr/>
              <a:tblGrid>
                <a:gridCol w="3304539"/>
                <a:gridCol w="1351914"/>
                <a:gridCol w="495300"/>
                <a:gridCol w="661669"/>
                <a:gridCol w="172085"/>
                <a:gridCol w="495934"/>
                <a:gridCol w="497204"/>
                <a:gridCol w="661669"/>
                <a:gridCol w="203200"/>
                <a:gridCol w="189864"/>
                <a:gridCol w="259079"/>
                <a:gridCol w="330834"/>
                <a:gridCol w="1689100"/>
                <a:gridCol w="198120"/>
                <a:gridCol w="1400810"/>
                <a:gridCol w="496569"/>
                <a:gridCol w="710565"/>
              </a:tblGrid>
              <a:tr h="8724265">
                <a:tc gridSpan="17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120"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30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143764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  <a:tabLst>
                          <a:tab pos="1555750" algn="l"/>
                        </a:tabLst>
                      </a:pPr>
                      <a:r>
                        <a:rPr sz="1300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	</a:t>
                      </a:r>
                      <a:r>
                        <a:rPr sz="1300" u="sng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4945"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dash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120"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7644"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874" name="path 12874"/>
          <p:cNvSpPr/>
          <p:nvPr/>
        </p:nvSpPr>
        <p:spPr>
          <a:xfrm>
            <a:off x="2710433" y="9421621"/>
            <a:ext cx="41147" cy="260603"/>
          </a:xfrm>
          <a:custGeom>
            <a:avLst/>
            <a:gdLst/>
            <a:ahLst/>
            <a:cxnLst/>
            <a:rect l="0" t="0" r="0" b="0"/>
            <a:pathLst>
              <a:path w="64" h="410">
                <a:moveTo>
                  <a:pt x="63" y="1"/>
                </a:moveTo>
                <a:lnTo>
                  <a:pt x="37" y="1"/>
                </a:lnTo>
                <a:lnTo>
                  <a:pt x="37" y="5"/>
                </a:lnTo>
                <a:lnTo>
                  <a:pt x="37" y="25"/>
                </a:lnTo>
                <a:lnTo>
                  <a:pt x="39" y="32"/>
                </a:lnTo>
                <a:lnTo>
                  <a:pt x="39" y="236"/>
                </a:lnTo>
                <a:lnTo>
                  <a:pt x="37" y="243"/>
                </a:lnTo>
                <a:lnTo>
                  <a:pt x="34" y="248"/>
                </a:lnTo>
                <a:lnTo>
                  <a:pt x="32" y="250"/>
                </a:lnTo>
                <a:lnTo>
                  <a:pt x="1" y="250"/>
                </a:lnTo>
                <a:lnTo>
                  <a:pt x="5" y="255"/>
                </a:lnTo>
                <a:lnTo>
                  <a:pt x="8" y="262"/>
                </a:lnTo>
                <a:lnTo>
                  <a:pt x="10" y="267"/>
                </a:lnTo>
                <a:lnTo>
                  <a:pt x="13" y="272"/>
                </a:lnTo>
                <a:lnTo>
                  <a:pt x="13" y="279"/>
                </a:lnTo>
                <a:lnTo>
                  <a:pt x="20" y="279"/>
                </a:lnTo>
                <a:lnTo>
                  <a:pt x="30" y="277"/>
                </a:lnTo>
                <a:lnTo>
                  <a:pt x="34" y="274"/>
                </a:lnTo>
                <a:lnTo>
                  <a:pt x="41" y="274"/>
                </a:lnTo>
                <a:lnTo>
                  <a:pt x="46" y="272"/>
                </a:lnTo>
                <a:lnTo>
                  <a:pt x="51" y="272"/>
                </a:lnTo>
                <a:lnTo>
                  <a:pt x="54" y="270"/>
                </a:lnTo>
                <a:lnTo>
                  <a:pt x="58" y="265"/>
                </a:lnTo>
                <a:lnTo>
                  <a:pt x="61" y="260"/>
                </a:lnTo>
                <a:lnTo>
                  <a:pt x="61" y="20"/>
                </a:lnTo>
                <a:lnTo>
                  <a:pt x="63" y="13"/>
                </a:lnTo>
                <a:lnTo>
                  <a:pt x="63" y="1"/>
                </a:lnTo>
                <a:lnTo>
                  <a:pt x="63" y="1"/>
                </a:lnTo>
                <a:close/>
              </a:path>
              <a:path w="64" h="410">
                <a:moveTo>
                  <a:pt x="10" y="339"/>
                </a:moveTo>
                <a:lnTo>
                  <a:pt x="8" y="341"/>
                </a:lnTo>
                <a:lnTo>
                  <a:pt x="8" y="344"/>
                </a:lnTo>
                <a:lnTo>
                  <a:pt x="5" y="344"/>
                </a:lnTo>
                <a:lnTo>
                  <a:pt x="5" y="346"/>
                </a:lnTo>
                <a:lnTo>
                  <a:pt x="3" y="349"/>
                </a:lnTo>
                <a:lnTo>
                  <a:pt x="3" y="356"/>
                </a:lnTo>
                <a:lnTo>
                  <a:pt x="1" y="358"/>
                </a:lnTo>
                <a:lnTo>
                  <a:pt x="1" y="392"/>
                </a:lnTo>
                <a:lnTo>
                  <a:pt x="3" y="394"/>
                </a:lnTo>
                <a:lnTo>
                  <a:pt x="3" y="399"/>
                </a:lnTo>
                <a:lnTo>
                  <a:pt x="5" y="401"/>
                </a:lnTo>
                <a:lnTo>
                  <a:pt x="5" y="404"/>
                </a:lnTo>
                <a:lnTo>
                  <a:pt x="8" y="404"/>
                </a:lnTo>
                <a:lnTo>
                  <a:pt x="8" y="406"/>
                </a:lnTo>
                <a:lnTo>
                  <a:pt x="10" y="409"/>
                </a:lnTo>
                <a:lnTo>
                  <a:pt x="34" y="409"/>
                </a:lnTo>
                <a:lnTo>
                  <a:pt x="32" y="409"/>
                </a:lnTo>
                <a:lnTo>
                  <a:pt x="30" y="409"/>
                </a:lnTo>
                <a:lnTo>
                  <a:pt x="27" y="406"/>
                </a:lnTo>
                <a:lnTo>
                  <a:pt x="25" y="406"/>
                </a:lnTo>
                <a:lnTo>
                  <a:pt x="22" y="404"/>
                </a:lnTo>
                <a:lnTo>
                  <a:pt x="20" y="401"/>
                </a:lnTo>
                <a:lnTo>
                  <a:pt x="18" y="399"/>
                </a:lnTo>
                <a:lnTo>
                  <a:pt x="18" y="397"/>
                </a:lnTo>
                <a:lnTo>
                  <a:pt x="15" y="394"/>
                </a:lnTo>
                <a:lnTo>
                  <a:pt x="15" y="353"/>
                </a:lnTo>
                <a:lnTo>
                  <a:pt x="18" y="353"/>
                </a:lnTo>
                <a:lnTo>
                  <a:pt x="18" y="349"/>
                </a:lnTo>
                <a:lnTo>
                  <a:pt x="20" y="346"/>
                </a:lnTo>
                <a:lnTo>
                  <a:pt x="20" y="344"/>
                </a:lnTo>
                <a:lnTo>
                  <a:pt x="22" y="341"/>
                </a:lnTo>
                <a:lnTo>
                  <a:pt x="25" y="341"/>
                </a:lnTo>
                <a:lnTo>
                  <a:pt x="27" y="339"/>
                </a:lnTo>
                <a:lnTo>
                  <a:pt x="32" y="339"/>
                </a:lnTo>
                <a:lnTo>
                  <a:pt x="10" y="339"/>
                </a:lnTo>
                <a:lnTo>
                  <a:pt x="10" y="339"/>
                </a:lnTo>
                <a:close/>
              </a:path>
              <a:path w="64" h="410">
                <a:moveTo>
                  <a:pt x="32" y="330"/>
                </a:moveTo>
                <a:lnTo>
                  <a:pt x="25" y="330"/>
                </a:lnTo>
                <a:lnTo>
                  <a:pt x="22" y="332"/>
                </a:lnTo>
                <a:lnTo>
                  <a:pt x="20" y="332"/>
                </a:lnTo>
                <a:lnTo>
                  <a:pt x="18" y="334"/>
                </a:lnTo>
                <a:lnTo>
                  <a:pt x="15" y="334"/>
                </a:lnTo>
                <a:lnTo>
                  <a:pt x="13" y="337"/>
                </a:lnTo>
                <a:lnTo>
                  <a:pt x="10" y="339"/>
                </a:lnTo>
                <a:lnTo>
                  <a:pt x="37" y="339"/>
                </a:lnTo>
                <a:lnTo>
                  <a:pt x="41" y="341"/>
                </a:lnTo>
                <a:lnTo>
                  <a:pt x="44" y="344"/>
                </a:lnTo>
                <a:lnTo>
                  <a:pt x="46" y="344"/>
                </a:lnTo>
                <a:lnTo>
                  <a:pt x="46" y="346"/>
                </a:lnTo>
                <a:lnTo>
                  <a:pt x="46" y="349"/>
                </a:lnTo>
                <a:lnTo>
                  <a:pt x="49" y="351"/>
                </a:lnTo>
                <a:lnTo>
                  <a:pt x="49" y="361"/>
                </a:lnTo>
                <a:lnTo>
                  <a:pt x="61" y="361"/>
                </a:lnTo>
                <a:lnTo>
                  <a:pt x="61" y="356"/>
                </a:lnTo>
                <a:lnTo>
                  <a:pt x="61" y="353"/>
                </a:lnTo>
                <a:lnTo>
                  <a:pt x="61" y="349"/>
                </a:lnTo>
                <a:lnTo>
                  <a:pt x="58" y="346"/>
                </a:lnTo>
                <a:lnTo>
                  <a:pt x="58" y="344"/>
                </a:lnTo>
                <a:lnTo>
                  <a:pt x="56" y="341"/>
                </a:lnTo>
                <a:lnTo>
                  <a:pt x="56" y="339"/>
                </a:lnTo>
                <a:lnTo>
                  <a:pt x="54" y="337"/>
                </a:lnTo>
                <a:lnTo>
                  <a:pt x="51" y="334"/>
                </a:lnTo>
                <a:lnTo>
                  <a:pt x="49" y="334"/>
                </a:lnTo>
                <a:lnTo>
                  <a:pt x="46" y="332"/>
                </a:lnTo>
                <a:lnTo>
                  <a:pt x="44" y="332"/>
                </a:lnTo>
                <a:lnTo>
                  <a:pt x="41" y="330"/>
                </a:lnTo>
                <a:lnTo>
                  <a:pt x="32" y="330"/>
                </a:lnTo>
                <a:lnTo>
                  <a:pt x="32" y="33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88" name="group 588"/>
          <p:cNvGrpSpPr/>
          <p:nvPr/>
        </p:nvGrpSpPr>
        <p:grpSpPr>
          <a:xfrm rot="21600000">
            <a:off x="8236457" y="7996682"/>
            <a:ext cx="2286000" cy="597407"/>
            <a:chOff x="0" y="0"/>
            <a:chExt cx="2286000" cy="597407"/>
          </a:xfrm>
        </p:grpSpPr>
        <p:sp>
          <p:nvSpPr>
            <p:cNvPr id="12876" name="path 12876"/>
            <p:cNvSpPr/>
            <p:nvPr/>
          </p:nvSpPr>
          <p:spPr>
            <a:xfrm>
              <a:off x="16764" y="0"/>
              <a:ext cx="2095500" cy="249935"/>
            </a:xfrm>
            <a:custGeom>
              <a:avLst/>
              <a:gdLst/>
              <a:ahLst/>
              <a:cxnLst/>
              <a:rect l="0" t="0" r="0" b="0"/>
              <a:pathLst>
                <a:path w="3300" h="393">
                  <a:moveTo>
                    <a:pt x="193" y="154"/>
                  </a:moveTo>
                  <a:lnTo>
                    <a:pt x="193" y="387"/>
                  </a:lnTo>
                  <a:moveTo>
                    <a:pt x="140" y="157"/>
                  </a:moveTo>
                  <a:lnTo>
                    <a:pt x="231" y="145"/>
                  </a:lnTo>
                  <a:moveTo>
                    <a:pt x="145" y="46"/>
                  </a:moveTo>
                  <a:lnTo>
                    <a:pt x="138" y="253"/>
                  </a:lnTo>
                  <a:lnTo>
                    <a:pt x="128" y="303"/>
                  </a:lnTo>
                  <a:lnTo>
                    <a:pt x="111" y="368"/>
                  </a:lnTo>
                  <a:moveTo>
                    <a:pt x="214" y="25"/>
                  </a:moveTo>
                  <a:lnTo>
                    <a:pt x="145" y="85"/>
                  </a:lnTo>
                  <a:moveTo>
                    <a:pt x="85" y="255"/>
                  </a:moveTo>
                  <a:lnTo>
                    <a:pt x="118" y="303"/>
                  </a:lnTo>
                  <a:moveTo>
                    <a:pt x="46" y="255"/>
                  </a:moveTo>
                  <a:lnTo>
                    <a:pt x="1" y="332"/>
                  </a:lnTo>
                  <a:moveTo>
                    <a:pt x="63" y="166"/>
                  </a:moveTo>
                  <a:lnTo>
                    <a:pt x="63" y="370"/>
                  </a:lnTo>
                  <a:lnTo>
                    <a:pt x="39" y="332"/>
                  </a:lnTo>
                  <a:moveTo>
                    <a:pt x="18" y="233"/>
                  </a:moveTo>
                  <a:lnTo>
                    <a:pt x="116" y="217"/>
                  </a:lnTo>
                  <a:moveTo>
                    <a:pt x="1" y="176"/>
                  </a:moveTo>
                  <a:lnTo>
                    <a:pt x="123" y="157"/>
                  </a:lnTo>
                  <a:moveTo>
                    <a:pt x="85" y="78"/>
                  </a:moveTo>
                  <a:lnTo>
                    <a:pt x="78" y="157"/>
                  </a:lnTo>
                  <a:moveTo>
                    <a:pt x="39" y="99"/>
                  </a:moveTo>
                  <a:lnTo>
                    <a:pt x="51" y="145"/>
                  </a:lnTo>
                  <a:moveTo>
                    <a:pt x="18" y="82"/>
                  </a:moveTo>
                  <a:lnTo>
                    <a:pt x="116" y="68"/>
                  </a:lnTo>
                  <a:moveTo>
                    <a:pt x="51" y="13"/>
                  </a:moveTo>
                  <a:lnTo>
                    <a:pt x="68" y="51"/>
                  </a:lnTo>
                  <a:moveTo>
                    <a:pt x="392" y="214"/>
                  </a:moveTo>
                  <a:lnTo>
                    <a:pt x="490" y="200"/>
                  </a:lnTo>
                  <a:moveTo>
                    <a:pt x="442" y="6"/>
                  </a:moveTo>
                  <a:lnTo>
                    <a:pt x="442" y="325"/>
                  </a:lnTo>
                  <a:moveTo>
                    <a:pt x="375" y="116"/>
                  </a:moveTo>
                  <a:lnTo>
                    <a:pt x="517" y="99"/>
                  </a:lnTo>
                  <a:moveTo>
                    <a:pt x="486" y="51"/>
                  </a:moveTo>
                  <a:lnTo>
                    <a:pt x="392" y="63"/>
                  </a:lnTo>
                  <a:moveTo>
                    <a:pt x="478" y="154"/>
                  </a:moveTo>
                  <a:lnTo>
                    <a:pt x="490" y="39"/>
                  </a:lnTo>
                  <a:moveTo>
                    <a:pt x="294" y="238"/>
                  </a:moveTo>
                  <a:lnTo>
                    <a:pt x="478" y="385"/>
                  </a:lnTo>
                  <a:moveTo>
                    <a:pt x="298" y="68"/>
                  </a:moveTo>
                  <a:lnTo>
                    <a:pt x="363" y="56"/>
                  </a:lnTo>
                  <a:moveTo>
                    <a:pt x="325" y="176"/>
                  </a:moveTo>
                  <a:lnTo>
                    <a:pt x="366" y="44"/>
                  </a:lnTo>
                  <a:moveTo>
                    <a:pt x="310" y="178"/>
                  </a:moveTo>
                  <a:lnTo>
                    <a:pt x="370" y="162"/>
                  </a:lnTo>
                  <a:moveTo>
                    <a:pt x="375" y="150"/>
                  </a:moveTo>
                  <a:lnTo>
                    <a:pt x="342" y="277"/>
                  </a:lnTo>
                  <a:lnTo>
                    <a:pt x="277" y="385"/>
                  </a:lnTo>
                  <a:moveTo>
                    <a:pt x="478" y="387"/>
                  </a:moveTo>
                  <a:lnTo>
                    <a:pt x="517" y="380"/>
                  </a:lnTo>
                  <a:moveTo>
                    <a:pt x="402" y="171"/>
                  </a:moveTo>
                  <a:lnTo>
                    <a:pt x="486" y="157"/>
                  </a:lnTo>
                  <a:moveTo>
                    <a:pt x="507" y="243"/>
                  </a:moveTo>
                  <a:lnTo>
                    <a:pt x="385" y="255"/>
                  </a:lnTo>
                  <a:moveTo>
                    <a:pt x="589" y="22"/>
                  </a:moveTo>
                  <a:lnTo>
                    <a:pt x="589" y="380"/>
                  </a:lnTo>
                  <a:moveTo>
                    <a:pt x="589" y="61"/>
                  </a:moveTo>
                  <a:lnTo>
                    <a:pt x="764" y="46"/>
                  </a:lnTo>
                  <a:moveTo>
                    <a:pt x="766" y="25"/>
                  </a:moveTo>
                  <a:lnTo>
                    <a:pt x="764" y="380"/>
                  </a:lnTo>
                  <a:moveTo>
                    <a:pt x="589" y="358"/>
                  </a:moveTo>
                  <a:lnTo>
                    <a:pt x="754" y="349"/>
                  </a:lnTo>
                  <a:lnTo>
                    <a:pt x="764" y="370"/>
                  </a:lnTo>
                  <a:moveTo>
                    <a:pt x="627" y="111"/>
                  </a:moveTo>
                  <a:lnTo>
                    <a:pt x="733" y="99"/>
                  </a:lnTo>
                  <a:moveTo>
                    <a:pt x="728" y="150"/>
                  </a:moveTo>
                  <a:lnTo>
                    <a:pt x="632" y="162"/>
                  </a:lnTo>
                  <a:moveTo>
                    <a:pt x="606" y="226"/>
                  </a:moveTo>
                  <a:lnTo>
                    <a:pt x="733" y="210"/>
                  </a:lnTo>
                  <a:moveTo>
                    <a:pt x="738" y="193"/>
                  </a:moveTo>
                  <a:lnTo>
                    <a:pt x="721" y="303"/>
                  </a:lnTo>
                  <a:lnTo>
                    <a:pt x="694" y="260"/>
                  </a:lnTo>
                  <a:moveTo>
                    <a:pt x="673" y="68"/>
                  </a:moveTo>
                  <a:lnTo>
                    <a:pt x="673" y="342"/>
                  </a:lnTo>
                  <a:moveTo>
                    <a:pt x="841" y="171"/>
                  </a:moveTo>
                  <a:lnTo>
                    <a:pt x="925" y="150"/>
                  </a:lnTo>
                  <a:moveTo>
                    <a:pt x="841" y="325"/>
                  </a:moveTo>
                  <a:lnTo>
                    <a:pt x="925" y="260"/>
                  </a:lnTo>
                  <a:moveTo>
                    <a:pt x="925" y="94"/>
                  </a:moveTo>
                  <a:lnTo>
                    <a:pt x="1057" y="78"/>
                  </a:lnTo>
                  <a:moveTo>
                    <a:pt x="994" y="1"/>
                  </a:moveTo>
                  <a:lnTo>
                    <a:pt x="994" y="178"/>
                  </a:lnTo>
                  <a:moveTo>
                    <a:pt x="908" y="195"/>
                  </a:moveTo>
                  <a:lnTo>
                    <a:pt x="1078" y="176"/>
                  </a:lnTo>
                  <a:moveTo>
                    <a:pt x="941" y="118"/>
                  </a:moveTo>
                  <a:lnTo>
                    <a:pt x="963" y="171"/>
                  </a:lnTo>
                  <a:moveTo>
                    <a:pt x="941" y="222"/>
                  </a:moveTo>
                  <a:lnTo>
                    <a:pt x="941" y="387"/>
                  </a:lnTo>
                  <a:moveTo>
                    <a:pt x="941" y="243"/>
                  </a:moveTo>
                  <a:lnTo>
                    <a:pt x="1052" y="231"/>
                  </a:lnTo>
                  <a:moveTo>
                    <a:pt x="1052" y="217"/>
                  </a:moveTo>
                  <a:lnTo>
                    <a:pt x="1045" y="392"/>
                  </a:lnTo>
                  <a:moveTo>
                    <a:pt x="973" y="270"/>
                  </a:moveTo>
                  <a:lnTo>
                    <a:pt x="973" y="337"/>
                  </a:lnTo>
                  <a:moveTo>
                    <a:pt x="973" y="277"/>
                  </a:moveTo>
                  <a:lnTo>
                    <a:pt x="1014" y="272"/>
                  </a:lnTo>
                  <a:moveTo>
                    <a:pt x="941" y="368"/>
                  </a:moveTo>
                  <a:lnTo>
                    <a:pt x="1045" y="358"/>
                  </a:lnTo>
                  <a:moveTo>
                    <a:pt x="1045" y="99"/>
                  </a:moveTo>
                  <a:lnTo>
                    <a:pt x="1018" y="183"/>
                  </a:lnTo>
                  <a:moveTo>
                    <a:pt x="973" y="325"/>
                  </a:moveTo>
                  <a:lnTo>
                    <a:pt x="1018" y="320"/>
                  </a:lnTo>
                  <a:moveTo>
                    <a:pt x="1014" y="265"/>
                  </a:moveTo>
                  <a:lnTo>
                    <a:pt x="1011" y="320"/>
                  </a:lnTo>
                  <a:moveTo>
                    <a:pt x="874" y="22"/>
                  </a:moveTo>
                  <a:lnTo>
                    <a:pt x="874" y="303"/>
                  </a:lnTo>
                  <a:moveTo>
                    <a:pt x="1155" y="375"/>
                  </a:moveTo>
                  <a:lnTo>
                    <a:pt x="1222" y="325"/>
                  </a:lnTo>
                  <a:lnTo>
                    <a:pt x="1266" y="260"/>
                  </a:lnTo>
                  <a:lnTo>
                    <a:pt x="1326" y="128"/>
                  </a:lnTo>
                  <a:moveTo>
                    <a:pt x="1321" y="138"/>
                  </a:moveTo>
                  <a:lnTo>
                    <a:pt x="1258" y="150"/>
                  </a:lnTo>
                  <a:moveTo>
                    <a:pt x="1266" y="145"/>
                  </a:moveTo>
                  <a:lnTo>
                    <a:pt x="1321" y="22"/>
                  </a:lnTo>
                  <a:moveTo>
                    <a:pt x="1318" y="30"/>
                  </a:moveTo>
                  <a:lnTo>
                    <a:pt x="1172" y="56"/>
                  </a:lnTo>
                  <a:moveTo>
                    <a:pt x="1155" y="298"/>
                  </a:moveTo>
                  <a:lnTo>
                    <a:pt x="1121" y="363"/>
                  </a:lnTo>
                  <a:moveTo>
                    <a:pt x="1227" y="51"/>
                  </a:moveTo>
                  <a:lnTo>
                    <a:pt x="1215" y="166"/>
                  </a:lnTo>
                  <a:lnTo>
                    <a:pt x="1155" y="303"/>
                  </a:lnTo>
                  <a:moveTo>
                    <a:pt x="1215" y="166"/>
                  </a:moveTo>
                  <a:lnTo>
                    <a:pt x="1330" y="375"/>
                  </a:lnTo>
                  <a:lnTo>
                    <a:pt x="1369" y="375"/>
                  </a:lnTo>
                  <a:moveTo>
                    <a:pt x="1522" y="90"/>
                  </a:moveTo>
                  <a:lnTo>
                    <a:pt x="1556" y="162"/>
                  </a:lnTo>
                  <a:moveTo>
                    <a:pt x="1606" y="171"/>
                  </a:moveTo>
                  <a:lnTo>
                    <a:pt x="1633" y="56"/>
                  </a:lnTo>
                  <a:moveTo>
                    <a:pt x="1606" y="277"/>
                  </a:moveTo>
                  <a:lnTo>
                    <a:pt x="1530" y="286"/>
                  </a:lnTo>
                  <a:moveTo>
                    <a:pt x="1628" y="346"/>
                  </a:moveTo>
                  <a:lnTo>
                    <a:pt x="1522" y="358"/>
                  </a:lnTo>
                  <a:moveTo>
                    <a:pt x="1628" y="183"/>
                  </a:moveTo>
                  <a:lnTo>
                    <a:pt x="1621" y="346"/>
                  </a:lnTo>
                  <a:moveTo>
                    <a:pt x="1522" y="210"/>
                  </a:moveTo>
                  <a:lnTo>
                    <a:pt x="1623" y="195"/>
                  </a:lnTo>
                  <a:moveTo>
                    <a:pt x="1582" y="18"/>
                  </a:moveTo>
                  <a:lnTo>
                    <a:pt x="1582" y="195"/>
                  </a:lnTo>
                  <a:moveTo>
                    <a:pt x="1470" y="8"/>
                  </a:moveTo>
                  <a:lnTo>
                    <a:pt x="1470" y="387"/>
                  </a:lnTo>
                  <a:lnTo>
                    <a:pt x="1429" y="337"/>
                  </a:lnTo>
                  <a:moveTo>
                    <a:pt x="1414" y="140"/>
                  </a:moveTo>
                  <a:lnTo>
                    <a:pt x="1508" y="128"/>
                  </a:lnTo>
                  <a:moveTo>
                    <a:pt x="1407" y="255"/>
                  </a:moveTo>
                  <a:lnTo>
                    <a:pt x="1508" y="183"/>
                  </a:lnTo>
                  <a:moveTo>
                    <a:pt x="1683" y="171"/>
                  </a:moveTo>
                  <a:lnTo>
                    <a:pt x="1770" y="150"/>
                  </a:lnTo>
                  <a:moveTo>
                    <a:pt x="1683" y="325"/>
                  </a:moveTo>
                  <a:lnTo>
                    <a:pt x="1770" y="260"/>
                  </a:lnTo>
                  <a:moveTo>
                    <a:pt x="1770" y="94"/>
                  </a:moveTo>
                  <a:lnTo>
                    <a:pt x="1901" y="78"/>
                  </a:lnTo>
                  <a:moveTo>
                    <a:pt x="1837" y="1"/>
                  </a:moveTo>
                  <a:lnTo>
                    <a:pt x="1837" y="178"/>
                  </a:lnTo>
                  <a:moveTo>
                    <a:pt x="1753" y="195"/>
                  </a:moveTo>
                  <a:lnTo>
                    <a:pt x="1923" y="176"/>
                  </a:lnTo>
                  <a:moveTo>
                    <a:pt x="1786" y="118"/>
                  </a:moveTo>
                  <a:lnTo>
                    <a:pt x="1808" y="171"/>
                  </a:lnTo>
                  <a:moveTo>
                    <a:pt x="1786" y="222"/>
                  </a:moveTo>
                  <a:lnTo>
                    <a:pt x="1786" y="387"/>
                  </a:lnTo>
                  <a:moveTo>
                    <a:pt x="1786" y="243"/>
                  </a:moveTo>
                  <a:lnTo>
                    <a:pt x="1897" y="231"/>
                  </a:lnTo>
                  <a:moveTo>
                    <a:pt x="1897" y="217"/>
                  </a:moveTo>
                  <a:lnTo>
                    <a:pt x="1890" y="392"/>
                  </a:lnTo>
                  <a:moveTo>
                    <a:pt x="1815" y="270"/>
                  </a:moveTo>
                  <a:lnTo>
                    <a:pt x="1815" y="337"/>
                  </a:lnTo>
                  <a:moveTo>
                    <a:pt x="1815" y="277"/>
                  </a:moveTo>
                  <a:lnTo>
                    <a:pt x="1858" y="272"/>
                  </a:lnTo>
                  <a:moveTo>
                    <a:pt x="1786" y="368"/>
                  </a:moveTo>
                  <a:lnTo>
                    <a:pt x="1890" y="358"/>
                  </a:lnTo>
                  <a:moveTo>
                    <a:pt x="1890" y="99"/>
                  </a:moveTo>
                  <a:lnTo>
                    <a:pt x="1863" y="183"/>
                  </a:lnTo>
                  <a:moveTo>
                    <a:pt x="1815" y="325"/>
                  </a:moveTo>
                  <a:lnTo>
                    <a:pt x="1863" y="320"/>
                  </a:lnTo>
                  <a:moveTo>
                    <a:pt x="1858" y="265"/>
                  </a:moveTo>
                  <a:lnTo>
                    <a:pt x="1854" y="320"/>
                  </a:lnTo>
                  <a:moveTo>
                    <a:pt x="1717" y="22"/>
                  </a:moveTo>
                  <a:lnTo>
                    <a:pt x="1717" y="303"/>
                  </a:lnTo>
                  <a:moveTo>
                    <a:pt x="1966" y="243"/>
                  </a:moveTo>
                  <a:lnTo>
                    <a:pt x="2067" y="171"/>
                  </a:lnTo>
                  <a:moveTo>
                    <a:pt x="2029" y="6"/>
                  </a:moveTo>
                  <a:lnTo>
                    <a:pt x="2029" y="385"/>
                  </a:lnTo>
                  <a:lnTo>
                    <a:pt x="1986" y="332"/>
                  </a:lnTo>
                  <a:moveTo>
                    <a:pt x="2062" y="106"/>
                  </a:moveTo>
                  <a:lnTo>
                    <a:pt x="1974" y="118"/>
                  </a:lnTo>
                  <a:moveTo>
                    <a:pt x="2077" y="116"/>
                  </a:moveTo>
                  <a:lnTo>
                    <a:pt x="2199" y="94"/>
                  </a:lnTo>
                  <a:moveTo>
                    <a:pt x="2187" y="162"/>
                  </a:moveTo>
                  <a:lnTo>
                    <a:pt x="2077" y="178"/>
                  </a:lnTo>
                  <a:moveTo>
                    <a:pt x="2127" y="1"/>
                  </a:moveTo>
                  <a:lnTo>
                    <a:pt x="2127" y="380"/>
                  </a:lnTo>
                  <a:moveTo>
                    <a:pt x="2127" y="176"/>
                  </a:moveTo>
                  <a:lnTo>
                    <a:pt x="2175" y="310"/>
                  </a:lnTo>
                  <a:lnTo>
                    <a:pt x="2209" y="310"/>
                  </a:lnTo>
                  <a:moveTo>
                    <a:pt x="2118" y="171"/>
                  </a:moveTo>
                  <a:lnTo>
                    <a:pt x="2072" y="265"/>
                  </a:lnTo>
                  <a:lnTo>
                    <a:pt x="2038" y="325"/>
                  </a:lnTo>
                  <a:moveTo>
                    <a:pt x="2348" y="138"/>
                  </a:moveTo>
                  <a:lnTo>
                    <a:pt x="2365" y="44"/>
                  </a:lnTo>
                  <a:moveTo>
                    <a:pt x="2446" y="128"/>
                  </a:moveTo>
                  <a:lnTo>
                    <a:pt x="2286" y="145"/>
                  </a:lnTo>
                  <a:moveTo>
                    <a:pt x="2379" y="188"/>
                  </a:moveTo>
                  <a:lnTo>
                    <a:pt x="2336" y="195"/>
                  </a:lnTo>
                  <a:moveTo>
                    <a:pt x="2336" y="255"/>
                  </a:moveTo>
                  <a:lnTo>
                    <a:pt x="2379" y="248"/>
                  </a:lnTo>
                  <a:moveTo>
                    <a:pt x="2396" y="138"/>
                  </a:moveTo>
                  <a:lnTo>
                    <a:pt x="2391" y="330"/>
                  </a:lnTo>
                  <a:moveTo>
                    <a:pt x="2336" y="140"/>
                  </a:moveTo>
                  <a:lnTo>
                    <a:pt x="2336" y="332"/>
                  </a:lnTo>
                  <a:moveTo>
                    <a:pt x="2439" y="368"/>
                  </a:moveTo>
                  <a:lnTo>
                    <a:pt x="2451" y="106"/>
                  </a:lnTo>
                  <a:moveTo>
                    <a:pt x="2290" y="342"/>
                  </a:moveTo>
                  <a:lnTo>
                    <a:pt x="2439" y="325"/>
                  </a:lnTo>
                  <a:moveTo>
                    <a:pt x="2286" y="111"/>
                  </a:moveTo>
                  <a:lnTo>
                    <a:pt x="2290" y="370"/>
                  </a:lnTo>
                  <a:moveTo>
                    <a:pt x="2478" y="34"/>
                  </a:moveTo>
                  <a:lnTo>
                    <a:pt x="2254" y="56"/>
                  </a:lnTo>
                  <a:moveTo>
                    <a:pt x="2746" y="145"/>
                  </a:moveTo>
                  <a:lnTo>
                    <a:pt x="2538" y="171"/>
                  </a:lnTo>
                  <a:moveTo>
                    <a:pt x="2643" y="6"/>
                  </a:moveTo>
                  <a:lnTo>
                    <a:pt x="2634" y="157"/>
                  </a:lnTo>
                  <a:moveTo>
                    <a:pt x="2638" y="157"/>
                  </a:moveTo>
                  <a:lnTo>
                    <a:pt x="2715" y="370"/>
                  </a:lnTo>
                  <a:lnTo>
                    <a:pt x="2766" y="370"/>
                  </a:lnTo>
                  <a:moveTo>
                    <a:pt x="2634" y="157"/>
                  </a:moveTo>
                  <a:lnTo>
                    <a:pt x="2617" y="233"/>
                  </a:lnTo>
                  <a:lnTo>
                    <a:pt x="2583" y="320"/>
                  </a:lnTo>
                  <a:lnTo>
                    <a:pt x="2528" y="387"/>
                  </a:lnTo>
                  <a:moveTo>
                    <a:pt x="2809" y="123"/>
                  </a:moveTo>
                  <a:lnTo>
                    <a:pt x="2912" y="111"/>
                  </a:lnTo>
                  <a:moveTo>
                    <a:pt x="2864" y="6"/>
                  </a:moveTo>
                  <a:lnTo>
                    <a:pt x="2864" y="385"/>
                  </a:lnTo>
                  <a:moveTo>
                    <a:pt x="2864" y="128"/>
                  </a:moveTo>
                  <a:lnTo>
                    <a:pt x="2809" y="282"/>
                  </a:lnTo>
                  <a:moveTo>
                    <a:pt x="2864" y="154"/>
                  </a:moveTo>
                  <a:lnTo>
                    <a:pt x="2907" y="205"/>
                  </a:lnTo>
                  <a:moveTo>
                    <a:pt x="2919" y="25"/>
                  </a:moveTo>
                  <a:lnTo>
                    <a:pt x="2950" y="90"/>
                  </a:lnTo>
                  <a:moveTo>
                    <a:pt x="3013" y="13"/>
                  </a:moveTo>
                  <a:lnTo>
                    <a:pt x="2979" y="106"/>
                  </a:lnTo>
                  <a:moveTo>
                    <a:pt x="2917" y="118"/>
                  </a:moveTo>
                  <a:lnTo>
                    <a:pt x="3027" y="106"/>
                  </a:lnTo>
                  <a:moveTo>
                    <a:pt x="2929" y="183"/>
                  </a:moveTo>
                  <a:lnTo>
                    <a:pt x="3018" y="176"/>
                  </a:lnTo>
                  <a:moveTo>
                    <a:pt x="2900" y="253"/>
                  </a:moveTo>
                  <a:lnTo>
                    <a:pt x="3049" y="238"/>
                  </a:lnTo>
                  <a:moveTo>
                    <a:pt x="2972" y="116"/>
                  </a:moveTo>
                  <a:lnTo>
                    <a:pt x="2972" y="385"/>
                  </a:lnTo>
                  <a:moveTo>
                    <a:pt x="3298" y="44"/>
                  </a:moveTo>
                  <a:lnTo>
                    <a:pt x="3121" y="61"/>
                  </a:lnTo>
                  <a:moveTo>
                    <a:pt x="3121" y="349"/>
                  </a:moveTo>
                  <a:lnTo>
                    <a:pt x="3286" y="337"/>
                  </a:lnTo>
                  <a:moveTo>
                    <a:pt x="3298" y="25"/>
                  </a:moveTo>
                  <a:lnTo>
                    <a:pt x="3296" y="358"/>
                  </a:lnTo>
                  <a:lnTo>
                    <a:pt x="3296" y="370"/>
                  </a:lnTo>
                  <a:moveTo>
                    <a:pt x="3296" y="358"/>
                  </a:moveTo>
                  <a:lnTo>
                    <a:pt x="3286" y="337"/>
                  </a:lnTo>
                  <a:moveTo>
                    <a:pt x="3121" y="25"/>
                  </a:moveTo>
                  <a:lnTo>
                    <a:pt x="3121" y="363"/>
                  </a:lnTo>
                  <a:moveTo>
                    <a:pt x="3121" y="22"/>
                  </a:moveTo>
                  <a:lnTo>
                    <a:pt x="3121" y="380"/>
                  </a:lnTo>
                  <a:moveTo>
                    <a:pt x="3214" y="78"/>
                  </a:moveTo>
                  <a:lnTo>
                    <a:pt x="3147" y="176"/>
                  </a:lnTo>
                  <a:moveTo>
                    <a:pt x="3186" y="145"/>
                  </a:moveTo>
                  <a:lnTo>
                    <a:pt x="3270" y="233"/>
                  </a:lnTo>
                  <a:lnTo>
                    <a:pt x="3291" y="231"/>
                  </a:lnTo>
                  <a:moveTo>
                    <a:pt x="3198" y="231"/>
                  </a:moveTo>
                  <a:lnTo>
                    <a:pt x="3226" y="265"/>
                  </a:lnTo>
                  <a:moveTo>
                    <a:pt x="3186" y="277"/>
                  </a:moveTo>
                  <a:lnTo>
                    <a:pt x="3226" y="325"/>
                  </a:lnTo>
                  <a:moveTo>
                    <a:pt x="3188" y="118"/>
                  </a:moveTo>
                  <a:lnTo>
                    <a:pt x="3243" y="111"/>
                  </a:lnTo>
                  <a:moveTo>
                    <a:pt x="3188" y="205"/>
                  </a:moveTo>
                  <a:lnTo>
                    <a:pt x="3214" y="171"/>
                  </a:lnTo>
                  <a:lnTo>
                    <a:pt x="3258" y="94"/>
                  </a:lnTo>
                  <a:moveTo>
                    <a:pt x="3128" y="255"/>
                  </a:moveTo>
                  <a:lnTo>
                    <a:pt x="3188" y="205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878" name="path 12878"/>
            <p:cNvSpPr/>
            <p:nvPr/>
          </p:nvSpPr>
          <p:spPr>
            <a:xfrm>
              <a:off x="761" y="287273"/>
              <a:ext cx="2284476" cy="25907"/>
            </a:xfrm>
            <a:custGeom>
              <a:avLst/>
              <a:gdLst/>
              <a:ahLst/>
              <a:cxnLst/>
              <a:rect l="0" t="0" r="0" b="0"/>
              <a:pathLst>
                <a:path w="3597" h="40">
                  <a:moveTo>
                    <a:pt x="0" y="0"/>
                  </a:moveTo>
                  <a:lnTo>
                    <a:pt x="0" y="40"/>
                  </a:lnTo>
                  <a:lnTo>
                    <a:pt x="3597" y="0"/>
                  </a:lnTo>
                  <a:lnTo>
                    <a:pt x="0" y="0"/>
                  </a:lnTo>
                </a:path>
                <a:path w="3597" h="40">
                  <a:moveTo>
                    <a:pt x="0" y="40"/>
                  </a:moveTo>
                  <a:lnTo>
                    <a:pt x="3597" y="0"/>
                  </a:lnTo>
                  <a:lnTo>
                    <a:pt x="3597" y="40"/>
                  </a:lnTo>
                  <a:lnTo>
                    <a:pt x="0" y="4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880" name="path 12880"/>
            <p:cNvSpPr/>
            <p:nvPr/>
          </p:nvSpPr>
          <p:spPr>
            <a:xfrm>
              <a:off x="0" y="350519"/>
              <a:ext cx="2286000" cy="246888"/>
            </a:xfrm>
            <a:custGeom>
              <a:avLst/>
              <a:gdLst/>
              <a:ahLst/>
              <a:cxnLst/>
              <a:rect l="0" t="0" r="0" b="0"/>
              <a:pathLst>
                <a:path w="3600" h="388">
                  <a:moveTo>
                    <a:pt x="1" y="1"/>
                  </a:moveTo>
                  <a:lnTo>
                    <a:pt x="3598" y="1"/>
                  </a:lnTo>
                  <a:moveTo>
                    <a:pt x="394" y="224"/>
                  </a:moveTo>
                  <a:lnTo>
                    <a:pt x="399" y="126"/>
                  </a:lnTo>
                  <a:moveTo>
                    <a:pt x="426" y="219"/>
                  </a:moveTo>
                  <a:lnTo>
                    <a:pt x="368" y="229"/>
                  </a:lnTo>
                  <a:moveTo>
                    <a:pt x="423" y="286"/>
                  </a:moveTo>
                  <a:lnTo>
                    <a:pt x="426" y="214"/>
                  </a:lnTo>
                  <a:moveTo>
                    <a:pt x="368" y="291"/>
                  </a:moveTo>
                  <a:lnTo>
                    <a:pt x="430" y="286"/>
                  </a:lnTo>
                  <a:moveTo>
                    <a:pt x="368" y="214"/>
                  </a:moveTo>
                  <a:lnTo>
                    <a:pt x="368" y="301"/>
                  </a:lnTo>
                  <a:moveTo>
                    <a:pt x="354" y="183"/>
                  </a:moveTo>
                  <a:lnTo>
                    <a:pt x="450" y="171"/>
                  </a:lnTo>
                  <a:moveTo>
                    <a:pt x="433" y="109"/>
                  </a:moveTo>
                  <a:lnTo>
                    <a:pt x="361" y="140"/>
                  </a:lnTo>
                  <a:moveTo>
                    <a:pt x="296" y="219"/>
                  </a:moveTo>
                  <a:lnTo>
                    <a:pt x="344" y="210"/>
                  </a:lnTo>
                  <a:moveTo>
                    <a:pt x="298" y="306"/>
                  </a:moveTo>
                  <a:lnTo>
                    <a:pt x="332" y="308"/>
                  </a:lnTo>
                  <a:lnTo>
                    <a:pt x="438" y="354"/>
                  </a:lnTo>
                  <a:moveTo>
                    <a:pt x="346" y="200"/>
                  </a:moveTo>
                  <a:lnTo>
                    <a:pt x="337" y="248"/>
                  </a:lnTo>
                  <a:lnTo>
                    <a:pt x="344" y="272"/>
                  </a:lnTo>
                  <a:lnTo>
                    <a:pt x="332" y="308"/>
                  </a:lnTo>
                  <a:moveTo>
                    <a:pt x="318" y="128"/>
                  </a:moveTo>
                  <a:lnTo>
                    <a:pt x="339" y="166"/>
                  </a:lnTo>
                  <a:moveTo>
                    <a:pt x="438" y="354"/>
                  </a:moveTo>
                  <a:lnTo>
                    <a:pt x="464" y="344"/>
                  </a:lnTo>
                  <a:moveTo>
                    <a:pt x="534" y="198"/>
                  </a:moveTo>
                  <a:lnTo>
                    <a:pt x="610" y="186"/>
                  </a:lnTo>
                  <a:moveTo>
                    <a:pt x="610" y="241"/>
                  </a:moveTo>
                  <a:lnTo>
                    <a:pt x="531" y="248"/>
                  </a:lnTo>
                  <a:moveTo>
                    <a:pt x="570" y="334"/>
                  </a:moveTo>
                  <a:lnTo>
                    <a:pt x="570" y="135"/>
                  </a:lnTo>
                  <a:moveTo>
                    <a:pt x="625" y="121"/>
                  </a:moveTo>
                  <a:lnTo>
                    <a:pt x="625" y="356"/>
                  </a:lnTo>
                  <a:lnTo>
                    <a:pt x="596" y="318"/>
                  </a:lnTo>
                  <a:moveTo>
                    <a:pt x="524" y="138"/>
                  </a:moveTo>
                  <a:lnTo>
                    <a:pt x="625" y="123"/>
                  </a:lnTo>
                  <a:moveTo>
                    <a:pt x="493" y="339"/>
                  </a:moveTo>
                  <a:lnTo>
                    <a:pt x="512" y="296"/>
                  </a:lnTo>
                  <a:lnTo>
                    <a:pt x="524" y="212"/>
                  </a:lnTo>
                  <a:lnTo>
                    <a:pt x="524" y="118"/>
                  </a:lnTo>
                  <a:moveTo>
                    <a:pt x="747" y="121"/>
                  </a:moveTo>
                  <a:lnTo>
                    <a:pt x="747" y="351"/>
                  </a:lnTo>
                  <a:moveTo>
                    <a:pt x="702" y="126"/>
                  </a:moveTo>
                  <a:lnTo>
                    <a:pt x="795" y="118"/>
                  </a:lnTo>
                  <a:moveTo>
                    <a:pt x="670" y="202"/>
                  </a:moveTo>
                  <a:lnTo>
                    <a:pt x="817" y="190"/>
                  </a:lnTo>
                  <a:moveTo>
                    <a:pt x="747" y="354"/>
                  </a:moveTo>
                  <a:lnTo>
                    <a:pt x="716" y="308"/>
                  </a:lnTo>
                  <a:moveTo>
                    <a:pt x="874" y="116"/>
                  </a:moveTo>
                  <a:lnTo>
                    <a:pt x="874" y="354"/>
                  </a:lnTo>
                  <a:moveTo>
                    <a:pt x="874" y="140"/>
                  </a:moveTo>
                  <a:lnTo>
                    <a:pt x="992" y="133"/>
                  </a:lnTo>
                  <a:moveTo>
                    <a:pt x="994" y="118"/>
                  </a:moveTo>
                  <a:lnTo>
                    <a:pt x="992" y="354"/>
                  </a:lnTo>
                  <a:moveTo>
                    <a:pt x="874" y="339"/>
                  </a:moveTo>
                  <a:lnTo>
                    <a:pt x="987" y="334"/>
                  </a:lnTo>
                  <a:lnTo>
                    <a:pt x="992" y="349"/>
                  </a:lnTo>
                  <a:moveTo>
                    <a:pt x="901" y="174"/>
                  </a:moveTo>
                  <a:lnTo>
                    <a:pt x="973" y="166"/>
                  </a:lnTo>
                  <a:moveTo>
                    <a:pt x="970" y="200"/>
                  </a:moveTo>
                  <a:lnTo>
                    <a:pt x="903" y="210"/>
                  </a:lnTo>
                  <a:moveTo>
                    <a:pt x="886" y="250"/>
                  </a:moveTo>
                  <a:lnTo>
                    <a:pt x="973" y="241"/>
                  </a:lnTo>
                  <a:moveTo>
                    <a:pt x="975" y="229"/>
                  </a:moveTo>
                  <a:lnTo>
                    <a:pt x="963" y="303"/>
                  </a:lnTo>
                  <a:lnTo>
                    <a:pt x="946" y="274"/>
                  </a:lnTo>
                  <a:moveTo>
                    <a:pt x="932" y="147"/>
                  </a:moveTo>
                  <a:lnTo>
                    <a:pt x="932" y="327"/>
                  </a:lnTo>
                  <a:moveTo>
                    <a:pt x="1042" y="214"/>
                  </a:moveTo>
                  <a:lnTo>
                    <a:pt x="1100" y="200"/>
                  </a:lnTo>
                  <a:moveTo>
                    <a:pt x="1042" y="318"/>
                  </a:moveTo>
                  <a:lnTo>
                    <a:pt x="1100" y="274"/>
                  </a:lnTo>
                  <a:moveTo>
                    <a:pt x="1100" y="164"/>
                  </a:moveTo>
                  <a:lnTo>
                    <a:pt x="1189" y="152"/>
                  </a:lnTo>
                  <a:moveTo>
                    <a:pt x="1145" y="102"/>
                  </a:moveTo>
                  <a:lnTo>
                    <a:pt x="1145" y="219"/>
                  </a:lnTo>
                  <a:moveTo>
                    <a:pt x="1088" y="231"/>
                  </a:moveTo>
                  <a:lnTo>
                    <a:pt x="1203" y="217"/>
                  </a:lnTo>
                  <a:moveTo>
                    <a:pt x="1112" y="181"/>
                  </a:moveTo>
                  <a:lnTo>
                    <a:pt x="1126" y="214"/>
                  </a:lnTo>
                  <a:moveTo>
                    <a:pt x="1112" y="248"/>
                  </a:moveTo>
                  <a:lnTo>
                    <a:pt x="1112" y="358"/>
                  </a:lnTo>
                  <a:moveTo>
                    <a:pt x="1112" y="262"/>
                  </a:moveTo>
                  <a:lnTo>
                    <a:pt x="1186" y="255"/>
                  </a:lnTo>
                  <a:moveTo>
                    <a:pt x="1186" y="246"/>
                  </a:moveTo>
                  <a:lnTo>
                    <a:pt x="1179" y="363"/>
                  </a:lnTo>
                  <a:moveTo>
                    <a:pt x="1131" y="279"/>
                  </a:moveTo>
                  <a:lnTo>
                    <a:pt x="1131" y="325"/>
                  </a:lnTo>
                  <a:moveTo>
                    <a:pt x="1131" y="286"/>
                  </a:moveTo>
                  <a:lnTo>
                    <a:pt x="1160" y="282"/>
                  </a:lnTo>
                  <a:moveTo>
                    <a:pt x="1112" y="344"/>
                  </a:moveTo>
                  <a:lnTo>
                    <a:pt x="1179" y="339"/>
                  </a:lnTo>
                  <a:moveTo>
                    <a:pt x="1179" y="166"/>
                  </a:moveTo>
                  <a:lnTo>
                    <a:pt x="1162" y="224"/>
                  </a:lnTo>
                  <a:moveTo>
                    <a:pt x="1131" y="318"/>
                  </a:moveTo>
                  <a:lnTo>
                    <a:pt x="1162" y="313"/>
                  </a:lnTo>
                  <a:moveTo>
                    <a:pt x="1160" y="277"/>
                  </a:moveTo>
                  <a:lnTo>
                    <a:pt x="1158" y="313"/>
                  </a:lnTo>
                  <a:moveTo>
                    <a:pt x="1066" y="116"/>
                  </a:moveTo>
                  <a:lnTo>
                    <a:pt x="1066" y="303"/>
                  </a:lnTo>
                  <a:moveTo>
                    <a:pt x="1330" y="171"/>
                  </a:moveTo>
                  <a:lnTo>
                    <a:pt x="1323" y="150"/>
                  </a:lnTo>
                  <a:lnTo>
                    <a:pt x="1309" y="128"/>
                  </a:lnTo>
                  <a:lnTo>
                    <a:pt x="1292" y="118"/>
                  </a:lnTo>
                  <a:lnTo>
                    <a:pt x="1263" y="118"/>
                  </a:lnTo>
                  <a:lnTo>
                    <a:pt x="1246" y="128"/>
                  </a:lnTo>
                  <a:lnTo>
                    <a:pt x="1232" y="150"/>
                  </a:lnTo>
                  <a:lnTo>
                    <a:pt x="1225" y="171"/>
                  </a:lnTo>
                  <a:lnTo>
                    <a:pt x="1218" y="205"/>
                  </a:lnTo>
                  <a:lnTo>
                    <a:pt x="1218" y="258"/>
                  </a:lnTo>
                  <a:lnTo>
                    <a:pt x="1225" y="291"/>
                  </a:lnTo>
                  <a:lnTo>
                    <a:pt x="1232" y="313"/>
                  </a:lnTo>
                  <a:lnTo>
                    <a:pt x="1246" y="334"/>
                  </a:lnTo>
                  <a:lnTo>
                    <a:pt x="1263" y="344"/>
                  </a:lnTo>
                  <a:lnTo>
                    <a:pt x="1292" y="344"/>
                  </a:lnTo>
                  <a:lnTo>
                    <a:pt x="1309" y="334"/>
                  </a:lnTo>
                  <a:lnTo>
                    <a:pt x="1323" y="313"/>
                  </a:lnTo>
                  <a:lnTo>
                    <a:pt x="1330" y="291"/>
                  </a:lnTo>
                  <a:moveTo>
                    <a:pt x="1376" y="248"/>
                  </a:moveTo>
                  <a:lnTo>
                    <a:pt x="1515" y="248"/>
                  </a:lnTo>
                  <a:moveTo>
                    <a:pt x="1575" y="344"/>
                  </a:moveTo>
                  <a:lnTo>
                    <a:pt x="1575" y="118"/>
                  </a:lnTo>
                  <a:lnTo>
                    <a:pt x="1628" y="118"/>
                  </a:lnTo>
                  <a:lnTo>
                    <a:pt x="1652" y="128"/>
                  </a:lnTo>
                  <a:lnTo>
                    <a:pt x="1666" y="150"/>
                  </a:lnTo>
                  <a:lnTo>
                    <a:pt x="1674" y="171"/>
                  </a:lnTo>
                  <a:lnTo>
                    <a:pt x="1683" y="205"/>
                  </a:lnTo>
                  <a:lnTo>
                    <a:pt x="1683" y="258"/>
                  </a:lnTo>
                  <a:lnTo>
                    <a:pt x="1674" y="291"/>
                  </a:lnTo>
                  <a:lnTo>
                    <a:pt x="1666" y="313"/>
                  </a:lnTo>
                  <a:lnTo>
                    <a:pt x="1652" y="334"/>
                  </a:lnTo>
                  <a:lnTo>
                    <a:pt x="1628" y="344"/>
                  </a:lnTo>
                  <a:lnTo>
                    <a:pt x="1575" y="344"/>
                  </a:lnTo>
                  <a:close/>
                  <a:moveTo>
                    <a:pt x="1902" y="342"/>
                  </a:moveTo>
                  <a:lnTo>
                    <a:pt x="1882" y="342"/>
                  </a:lnTo>
                  <a:lnTo>
                    <a:pt x="1832" y="255"/>
                  </a:lnTo>
                  <a:moveTo>
                    <a:pt x="1882" y="226"/>
                  </a:moveTo>
                  <a:lnTo>
                    <a:pt x="1856" y="291"/>
                  </a:lnTo>
                  <a:lnTo>
                    <a:pt x="1803" y="354"/>
                  </a:lnTo>
                  <a:moveTo>
                    <a:pt x="1875" y="195"/>
                  </a:moveTo>
                  <a:lnTo>
                    <a:pt x="1882" y="202"/>
                  </a:lnTo>
                  <a:lnTo>
                    <a:pt x="1897" y="202"/>
                  </a:lnTo>
                  <a:moveTo>
                    <a:pt x="1846" y="135"/>
                  </a:moveTo>
                  <a:lnTo>
                    <a:pt x="1875" y="128"/>
                  </a:lnTo>
                  <a:moveTo>
                    <a:pt x="1875" y="121"/>
                  </a:moveTo>
                  <a:lnTo>
                    <a:pt x="1875" y="190"/>
                  </a:lnTo>
                  <a:moveTo>
                    <a:pt x="1779" y="224"/>
                  </a:moveTo>
                  <a:lnTo>
                    <a:pt x="1810" y="214"/>
                  </a:lnTo>
                  <a:moveTo>
                    <a:pt x="1779" y="186"/>
                  </a:moveTo>
                  <a:lnTo>
                    <a:pt x="1810" y="178"/>
                  </a:lnTo>
                  <a:moveTo>
                    <a:pt x="1753" y="279"/>
                  </a:moveTo>
                  <a:lnTo>
                    <a:pt x="1813" y="255"/>
                  </a:lnTo>
                  <a:moveTo>
                    <a:pt x="1779" y="133"/>
                  </a:moveTo>
                  <a:lnTo>
                    <a:pt x="1779" y="342"/>
                  </a:lnTo>
                  <a:moveTo>
                    <a:pt x="1815" y="118"/>
                  </a:moveTo>
                  <a:lnTo>
                    <a:pt x="1779" y="152"/>
                  </a:lnTo>
                  <a:moveTo>
                    <a:pt x="1832" y="241"/>
                  </a:moveTo>
                  <a:lnTo>
                    <a:pt x="1880" y="231"/>
                  </a:lnTo>
                  <a:moveTo>
                    <a:pt x="1846" y="118"/>
                  </a:moveTo>
                  <a:lnTo>
                    <a:pt x="1846" y="181"/>
                  </a:lnTo>
                  <a:lnTo>
                    <a:pt x="1830" y="226"/>
                  </a:lnTo>
                  <a:moveTo>
                    <a:pt x="1938" y="334"/>
                  </a:moveTo>
                  <a:lnTo>
                    <a:pt x="1930" y="344"/>
                  </a:lnTo>
                  <a:lnTo>
                    <a:pt x="1923" y="334"/>
                  </a:lnTo>
                  <a:lnTo>
                    <a:pt x="1930" y="322"/>
                  </a:lnTo>
                  <a:lnTo>
                    <a:pt x="1938" y="334"/>
                  </a:lnTo>
                  <a:lnTo>
                    <a:pt x="1938" y="356"/>
                  </a:lnTo>
                  <a:lnTo>
                    <a:pt x="1930" y="378"/>
                  </a:lnTo>
                  <a:lnTo>
                    <a:pt x="1923" y="387"/>
                  </a:lnTo>
                  <a:moveTo>
                    <a:pt x="2000" y="118"/>
                  </a:moveTo>
                  <a:lnTo>
                    <a:pt x="2000" y="344"/>
                  </a:lnTo>
                  <a:lnTo>
                    <a:pt x="2091" y="344"/>
                  </a:lnTo>
                  <a:moveTo>
                    <a:pt x="2130" y="214"/>
                  </a:moveTo>
                  <a:lnTo>
                    <a:pt x="2266" y="214"/>
                  </a:lnTo>
                  <a:moveTo>
                    <a:pt x="2130" y="279"/>
                  </a:moveTo>
                  <a:lnTo>
                    <a:pt x="2266" y="279"/>
                  </a:lnTo>
                  <a:moveTo>
                    <a:pt x="2343" y="118"/>
                  </a:moveTo>
                  <a:lnTo>
                    <a:pt x="2427" y="118"/>
                  </a:lnTo>
                  <a:lnTo>
                    <a:pt x="2382" y="205"/>
                  </a:lnTo>
                  <a:lnTo>
                    <a:pt x="2403" y="205"/>
                  </a:lnTo>
                  <a:lnTo>
                    <a:pt x="2420" y="214"/>
                  </a:lnTo>
                  <a:lnTo>
                    <a:pt x="2427" y="226"/>
                  </a:lnTo>
                  <a:lnTo>
                    <a:pt x="2434" y="258"/>
                  </a:lnTo>
                  <a:lnTo>
                    <a:pt x="2434" y="279"/>
                  </a:lnTo>
                  <a:lnTo>
                    <a:pt x="2427" y="313"/>
                  </a:lnTo>
                  <a:lnTo>
                    <a:pt x="2413" y="334"/>
                  </a:lnTo>
                  <a:lnTo>
                    <a:pt x="2389" y="344"/>
                  </a:lnTo>
                  <a:lnTo>
                    <a:pt x="2365" y="344"/>
                  </a:lnTo>
                  <a:lnTo>
                    <a:pt x="2343" y="334"/>
                  </a:lnTo>
                  <a:lnTo>
                    <a:pt x="2336" y="322"/>
                  </a:lnTo>
                  <a:lnTo>
                    <a:pt x="2329" y="301"/>
                  </a:lnTo>
                  <a:moveTo>
                    <a:pt x="2581" y="193"/>
                  </a:moveTo>
                  <a:lnTo>
                    <a:pt x="2571" y="226"/>
                  </a:lnTo>
                  <a:lnTo>
                    <a:pt x="2557" y="248"/>
                  </a:lnTo>
                  <a:lnTo>
                    <a:pt x="2533" y="258"/>
                  </a:lnTo>
                  <a:lnTo>
                    <a:pt x="2525" y="258"/>
                  </a:lnTo>
                  <a:lnTo>
                    <a:pt x="2504" y="248"/>
                  </a:lnTo>
                  <a:lnTo>
                    <a:pt x="2487" y="226"/>
                  </a:lnTo>
                  <a:lnTo>
                    <a:pt x="2480" y="193"/>
                  </a:lnTo>
                  <a:lnTo>
                    <a:pt x="2480" y="183"/>
                  </a:lnTo>
                  <a:lnTo>
                    <a:pt x="2487" y="150"/>
                  </a:lnTo>
                  <a:lnTo>
                    <a:pt x="2504" y="128"/>
                  </a:lnTo>
                  <a:lnTo>
                    <a:pt x="2525" y="118"/>
                  </a:lnTo>
                  <a:lnTo>
                    <a:pt x="2533" y="118"/>
                  </a:lnTo>
                  <a:lnTo>
                    <a:pt x="2557" y="128"/>
                  </a:lnTo>
                  <a:lnTo>
                    <a:pt x="2571" y="150"/>
                  </a:lnTo>
                  <a:lnTo>
                    <a:pt x="2581" y="193"/>
                  </a:lnTo>
                  <a:lnTo>
                    <a:pt x="2581" y="248"/>
                  </a:lnTo>
                  <a:lnTo>
                    <a:pt x="2571" y="301"/>
                  </a:lnTo>
                  <a:lnTo>
                    <a:pt x="2557" y="334"/>
                  </a:lnTo>
                  <a:lnTo>
                    <a:pt x="2533" y="344"/>
                  </a:lnTo>
                  <a:lnTo>
                    <a:pt x="2518" y="344"/>
                  </a:lnTo>
                  <a:lnTo>
                    <a:pt x="2497" y="334"/>
                  </a:lnTo>
                  <a:lnTo>
                    <a:pt x="2487" y="313"/>
                  </a:lnTo>
                  <a:moveTo>
                    <a:pt x="2634" y="162"/>
                  </a:moveTo>
                  <a:lnTo>
                    <a:pt x="2648" y="150"/>
                  </a:lnTo>
                  <a:lnTo>
                    <a:pt x="2672" y="118"/>
                  </a:lnTo>
                  <a:lnTo>
                    <a:pt x="2672" y="344"/>
                  </a:lnTo>
                  <a:moveTo>
                    <a:pt x="2763" y="322"/>
                  </a:moveTo>
                  <a:lnTo>
                    <a:pt x="2756" y="334"/>
                  </a:lnTo>
                  <a:lnTo>
                    <a:pt x="2763" y="344"/>
                  </a:lnTo>
                  <a:lnTo>
                    <a:pt x="2770" y="334"/>
                  </a:lnTo>
                  <a:moveTo>
                    <a:pt x="2907" y="118"/>
                  </a:moveTo>
                  <a:lnTo>
                    <a:pt x="2830" y="270"/>
                  </a:lnTo>
                  <a:lnTo>
                    <a:pt x="2945" y="270"/>
                  </a:lnTo>
                  <a:moveTo>
                    <a:pt x="2907" y="118"/>
                  </a:moveTo>
                  <a:lnTo>
                    <a:pt x="2907" y="344"/>
                  </a:lnTo>
                  <a:moveTo>
                    <a:pt x="2984" y="344"/>
                  </a:moveTo>
                  <a:lnTo>
                    <a:pt x="2984" y="193"/>
                  </a:lnTo>
                  <a:moveTo>
                    <a:pt x="2984" y="236"/>
                  </a:moveTo>
                  <a:lnTo>
                    <a:pt x="3008" y="205"/>
                  </a:lnTo>
                  <a:lnTo>
                    <a:pt x="3022" y="193"/>
                  </a:lnTo>
                  <a:lnTo>
                    <a:pt x="3044" y="193"/>
                  </a:lnTo>
                  <a:lnTo>
                    <a:pt x="3061" y="205"/>
                  </a:lnTo>
                  <a:lnTo>
                    <a:pt x="3068" y="236"/>
                  </a:lnTo>
                  <a:lnTo>
                    <a:pt x="3068" y="344"/>
                  </a:lnTo>
                  <a:moveTo>
                    <a:pt x="3068" y="236"/>
                  </a:moveTo>
                  <a:lnTo>
                    <a:pt x="3092" y="205"/>
                  </a:lnTo>
                  <a:lnTo>
                    <a:pt x="3106" y="193"/>
                  </a:lnTo>
                  <a:lnTo>
                    <a:pt x="3128" y="193"/>
                  </a:lnTo>
                  <a:lnTo>
                    <a:pt x="3145" y="205"/>
                  </a:lnTo>
                  <a:lnTo>
                    <a:pt x="3152" y="236"/>
                  </a:lnTo>
                  <a:lnTo>
                    <a:pt x="3152" y="344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90" name="group 590"/>
          <p:cNvGrpSpPr/>
          <p:nvPr/>
        </p:nvGrpSpPr>
        <p:grpSpPr>
          <a:xfrm rot="21600000">
            <a:off x="5522214" y="7996682"/>
            <a:ext cx="1866900" cy="609600"/>
            <a:chOff x="0" y="0"/>
            <a:chExt cx="1866900" cy="609600"/>
          </a:xfrm>
        </p:grpSpPr>
        <p:sp>
          <p:nvSpPr>
            <p:cNvPr id="12882" name="path 12882"/>
            <p:cNvSpPr/>
            <p:nvPr/>
          </p:nvSpPr>
          <p:spPr>
            <a:xfrm>
              <a:off x="68579" y="0"/>
              <a:ext cx="1560576" cy="249935"/>
            </a:xfrm>
            <a:custGeom>
              <a:avLst/>
              <a:gdLst/>
              <a:ahLst/>
              <a:cxnLst/>
              <a:rect l="0" t="0" r="0" b="0"/>
              <a:pathLst>
                <a:path w="2457" h="393">
                  <a:moveTo>
                    <a:pt x="190" y="154"/>
                  </a:moveTo>
                  <a:lnTo>
                    <a:pt x="190" y="387"/>
                  </a:lnTo>
                  <a:moveTo>
                    <a:pt x="140" y="157"/>
                  </a:moveTo>
                  <a:lnTo>
                    <a:pt x="229" y="145"/>
                  </a:lnTo>
                  <a:moveTo>
                    <a:pt x="145" y="46"/>
                  </a:moveTo>
                  <a:lnTo>
                    <a:pt x="135" y="253"/>
                  </a:lnTo>
                  <a:lnTo>
                    <a:pt x="128" y="303"/>
                  </a:lnTo>
                  <a:lnTo>
                    <a:pt x="111" y="368"/>
                  </a:lnTo>
                  <a:moveTo>
                    <a:pt x="212" y="25"/>
                  </a:moveTo>
                  <a:lnTo>
                    <a:pt x="145" y="85"/>
                  </a:lnTo>
                  <a:moveTo>
                    <a:pt x="85" y="255"/>
                  </a:moveTo>
                  <a:lnTo>
                    <a:pt x="118" y="303"/>
                  </a:lnTo>
                  <a:moveTo>
                    <a:pt x="46" y="255"/>
                  </a:moveTo>
                  <a:lnTo>
                    <a:pt x="1" y="332"/>
                  </a:lnTo>
                  <a:moveTo>
                    <a:pt x="63" y="166"/>
                  </a:moveTo>
                  <a:lnTo>
                    <a:pt x="63" y="370"/>
                  </a:lnTo>
                  <a:lnTo>
                    <a:pt x="39" y="332"/>
                  </a:lnTo>
                  <a:moveTo>
                    <a:pt x="18" y="233"/>
                  </a:moveTo>
                  <a:lnTo>
                    <a:pt x="114" y="217"/>
                  </a:lnTo>
                  <a:moveTo>
                    <a:pt x="1" y="176"/>
                  </a:moveTo>
                  <a:lnTo>
                    <a:pt x="123" y="157"/>
                  </a:lnTo>
                  <a:moveTo>
                    <a:pt x="85" y="78"/>
                  </a:moveTo>
                  <a:lnTo>
                    <a:pt x="75" y="157"/>
                  </a:lnTo>
                  <a:moveTo>
                    <a:pt x="39" y="99"/>
                  </a:moveTo>
                  <a:lnTo>
                    <a:pt x="51" y="145"/>
                  </a:lnTo>
                  <a:moveTo>
                    <a:pt x="18" y="82"/>
                  </a:moveTo>
                  <a:lnTo>
                    <a:pt x="114" y="68"/>
                  </a:lnTo>
                  <a:moveTo>
                    <a:pt x="51" y="13"/>
                  </a:moveTo>
                  <a:lnTo>
                    <a:pt x="68" y="51"/>
                  </a:lnTo>
                  <a:moveTo>
                    <a:pt x="392" y="214"/>
                  </a:moveTo>
                  <a:lnTo>
                    <a:pt x="490" y="200"/>
                  </a:lnTo>
                  <a:moveTo>
                    <a:pt x="442" y="6"/>
                  </a:moveTo>
                  <a:lnTo>
                    <a:pt x="442" y="325"/>
                  </a:lnTo>
                  <a:moveTo>
                    <a:pt x="375" y="116"/>
                  </a:moveTo>
                  <a:lnTo>
                    <a:pt x="514" y="99"/>
                  </a:lnTo>
                  <a:moveTo>
                    <a:pt x="485" y="51"/>
                  </a:moveTo>
                  <a:lnTo>
                    <a:pt x="392" y="63"/>
                  </a:lnTo>
                  <a:moveTo>
                    <a:pt x="476" y="154"/>
                  </a:moveTo>
                  <a:lnTo>
                    <a:pt x="490" y="39"/>
                  </a:lnTo>
                  <a:moveTo>
                    <a:pt x="294" y="238"/>
                  </a:moveTo>
                  <a:lnTo>
                    <a:pt x="476" y="385"/>
                  </a:lnTo>
                  <a:moveTo>
                    <a:pt x="298" y="68"/>
                  </a:moveTo>
                  <a:lnTo>
                    <a:pt x="363" y="56"/>
                  </a:lnTo>
                  <a:moveTo>
                    <a:pt x="325" y="176"/>
                  </a:moveTo>
                  <a:lnTo>
                    <a:pt x="365" y="44"/>
                  </a:lnTo>
                  <a:moveTo>
                    <a:pt x="310" y="178"/>
                  </a:moveTo>
                  <a:lnTo>
                    <a:pt x="370" y="162"/>
                  </a:lnTo>
                  <a:moveTo>
                    <a:pt x="375" y="150"/>
                  </a:moveTo>
                  <a:lnTo>
                    <a:pt x="342" y="277"/>
                  </a:lnTo>
                  <a:lnTo>
                    <a:pt x="277" y="385"/>
                  </a:lnTo>
                  <a:moveTo>
                    <a:pt x="476" y="387"/>
                  </a:moveTo>
                  <a:lnTo>
                    <a:pt x="514" y="380"/>
                  </a:lnTo>
                  <a:moveTo>
                    <a:pt x="399" y="171"/>
                  </a:moveTo>
                  <a:lnTo>
                    <a:pt x="485" y="157"/>
                  </a:lnTo>
                  <a:moveTo>
                    <a:pt x="507" y="243"/>
                  </a:moveTo>
                  <a:lnTo>
                    <a:pt x="382" y="255"/>
                  </a:lnTo>
                  <a:moveTo>
                    <a:pt x="589" y="22"/>
                  </a:moveTo>
                  <a:lnTo>
                    <a:pt x="589" y="380"/>
                  </a:lnTo>
                  <a:moveTo>
                    <a:pt x="589" y="61"/>
                  </a:moveTo>
                  <a:lnTo>
                    <a:pt x="762" y="46"/>
                  </a:lnTo>
                  <a:moveTo>
                    <a:pt x="766" y="25"/>
                  </a:moveTo>
                  <a:lnTo>
                    <a:pt x="762" y="380"/>
                  </a:lnTo>
                  <a:moveTo>
                    <a:pt x="589" y="358"/>
                  </a:moveTo>
                  <a:lnTo>
                    <a:pt x="754" y="349"/>
                  </a:lnTo>
                  <a:lnTo>
                    <a:pt x="762" y="370"/>
                  </a:lnTo>
                  <a:moveTo>
                    <a:pt x="627" y="111"/>
                  </a:moveTo>
                  <a:lnTo>
                    <a:pt x="733" y="99"/>
                  </a:lnTo>
                  <a:moveTo>
                    <a:pt x="728" y="150"/>
                  </a:moveTo>
                  <a:lnTo>
                    <a:pt x="630" y="162"/>
                  </a:lnTo>
                  <a:moveTo>
                    <a:pt x="605" y="226"/>
                  </a:moveTo>
                  <a:lnTo>
                    <a:pt x="733" y="210"/>
                  </a:lnTo>
                  <a:moveTo>
                    <a:pt x="738" y="193"/>
                  </a:moveTo>
                  <a:lnTo>
                    <a:pt x="721" y="303"/>
                  </a:lnTo>
                  <a:lnTo>
                    <a:pt x="694" y="260"/>
                  </a:lnTo>
                  <a:moveTo>
                    <a:pt x="673" y="68"/>
                  </a:moveTo>
                  <a:lnTo>
                    <a:pt x="673" y="342"/>
                  </a:lnTo>
                  <a:moveTo>
                    <a:pt x="838" y="171"/>
                  </a:moveTo>
                  <a:lnTo>
                    <a:pt x="925" y="150"/>
                  </a:lnTo>
                  <a:moveTo>
                    <a:pt x="838" y="325"/>
                  </a:moveTo>
                  <a:lnTo>
                    <a:pt x="925" y="260"/>
                  </a:lnTo>
                  <a:moveTo>
                    <a:pt x="925" y="94"/>
                  </a:moveTo>
                  <a:lnTo>
                    <a:pt x="1057" y="78"/>
                  </a:lnTo>
                  <a:moveTo>
                    <a:pt x="992" y="1"/>
                  </a:moveTo>
                  <a:lnTo>
                    <a:pt x="992" y="178"/>
                  </a:lnTo>
                  <a:moveTo>
                    <a:pt x="908" y="195"/>
                  </a:moveTo>
                  <a:lnTo>
                    <a:pt x="1078" y="176"/>
                  </a:lnTo>
                  <a:moveTo>
                    <a:pt x="942" y="118"/>
                  </a:moveTo>
                  <a:lnTo>
                    <a:pt x="963" y="171"/>
                  </a:lnTo>
                  <a:moveTo>
                    <a:pt x="942" y="222"/>
                  </a:moveTo>
                  <a:lnTo>
                    <a:pt x="942" y="387"/>
                  </a:lnTo>
                  <a:moveTo>
                    <a:pt x="942" y="243"/>
                  </a:moveTo>
                  <a:lnTo>
                    <a:pt x="1052" y="231"/>
                  </a:lnTo>
                  <a:moveTo>
                    <a:pt x="1052" y="217"/>
                  </a:moveTo>
                  <a:lnTo>
                    <a:pt x="1045" y="392"/>
                  </a:lnTo>
                  <a:moveTo>
                    <a:pt x="973" y="270"/>
                  </a:moveTo>
                  <a:lnTo>
                    <a:pt x="973" y="337"/>
                  </a:lnTo>
                  <a:moveTo>
                    <a:pt x="973" y="277"/>
                  </a:moveTo>
                  <a:lnTo>
                    <a:pt x="1014" y="272"/>
                  </a:lnTo>
                  <a:moveTo>
                    <a:pt x="942" y="368"/>
                  </a:moveTo>
                  <a:lnTo>
                    <a:pt x="1045" y="358"/>
                  </a:lnTo>
                  <a:moveTo>
                    <a:pt x="1045" y="99"/>
                  </a:moveTo>
                  <a:lnTo>
                    <a:pt x="1018" y="183"/>
                  </a:lnTo>
                  <a:moveTo>
                    <a:pt x="973" y="325"/>
                  </a:moveTo>
                  <a:lnTo>
                    <a:pt x="1018" y="320"/>
                  </a:lnTo>
                  <a:moveTo>
                    <a:pt x="1014" y="265"/>
                  </a:moveTo>
                  <a:lnTo>
                    <a:pt x="1009" y="320"/>
                  </a:lnTo>
                  <a:moveTo>
                    <a:pt x="874" y="22"/>
                  </a:moveTo>
                  <a:lnTo>
                    <a:pt x="874" y="303"/>
                  </a:lnTo>
                  <a:moveTo>
                    <a:pt x="1122" y="243"/>
                  </a:moveTo>
                  <a:lnTo>
                    <a:pt x="1222" y="171"/>
                  </a:lnTo>
                  <a:moveTo>
                    <a:pt x="1184" y="6"/>
                  </a:moveTo>
                  <a:lnTo>
                    <a:pt x="1184" y="385"/>
                  </a:lnTo>
                  <a:lnTo>
                    <a:pt x="1143" y="332"/>
                  </a:lnTo>
                  <a:moveTo>
                    <a:pt x="1220" y="106"/>
                  </a:moveTo>
                  <a:lnTo>
                    <a:pt x="1129" y="118"/>
                  </a:lnTo>
                  <a:moveTo>
                    <a:pt x="1232" y="116"/>
                  </a:moveTo>
                  <a:lnTo>
                    <a:pt x="1354" y="94"/>
                  </a:lnTo>
                  <a:moveTo>
                    <a:pt x="1342" y="162"/>
                  </a:moveTo>
                  <a:lnTo>
                    <a:pt x="1232" y="178"/>
                  </a:lnTo>
                  <a:moveTo>
                    <a:pt x="1282" y="1"/>
                  </a:moveTo>
                  <a:lnTo>
                    <a:pt x="1282" y="380"/>
                  </a:lnTo>
                  <a:moveTo>
                    <a:pt x="1282" y="176"/>
                  </a:moveTo>
                  <a:lnTo>
                    <a:pt x="1330" y="310"/>
                  </a:lnTo>
                  <a:lnTo>
                    <a:pt x="1364" y="310"/>
                  </a:lnTo>
                  <a:moveTo>
                    <a:pt x="1275" y="171"/>
                  </a:moveTo>
                  <a:lnTo>
                    <a:pt x="1227" y="265"/>
                  </a:lnTo>
                  <a:lnTo>
                    <a:pt x="1194" y="325"/>
                  </a:lnTo>
                  <a:moveTo>
                    <a:pt x="1505" y="138"/>
                  </a:moveTo>
                  <a:lnTo>
                    <a:pt x="1522" y="44"/>
                  </a:lnTo>
                  <a:moveTo>
                    <a:pt x="1602" y="128"/>
                  </a:moveTo>
                  <a:lnTo>
                    <a:pt x="1441" y="145"/>
                  </a:lnTo>
                  <a:moveTo>
                    <a:pt x="1534" y="188"/>
                  </a:moveTo>
                  <a:lnTo>
                    <a:pt x="1491" y="195"/>
                  </a:lnTo>
                  <a:moveTo>
                    <a:pt x="1491" y="255"/>
                  </a:moveTo>
                  <a:lnTo>
                    <a:pt x="1534" y="248"/>
                  </a:lnTo>
                  <a:moveTo>
                    <a:pt x="1551" y="138"/>
                  </a:moveTo>
                  <a:lnTo>
                    <a:pt x="1546" y="330"/>
                  </a:lnTo>
                  <a:moveTo>
                    <a:pt x="1491" y="140"/>
                  </a:moveTo>
                  <a:lnTo>
                    <a:pt x="1491" y="332"/>
                  </a:lnTo>
                  <a:moveTo>
                    <a:pt x="1594" y="368"/>
                  </a:moveTo>
                  <a:lnTo>
                    <a:pt x="1606" y="106"/>
                  </a:lnTo>
                  <a:moveTo>
                    <a:pt x="1445" y="342"/>
                  </a:moveTo>
                  <a:lnTo>
                    <a:pt x="1594" y="325"/>
                  </a:lnTo>
                  <a:moveTo>
                    <a:pt x="1441" y="111"/>
                  </a:moveTo>
                  <a:lnTo>
                    <a:pt x="1445" y="370"/>
                  </a:lnTo>
                  <a:moveTo>
                    <a:pt x="1633" y="34"/>
                  </a:moveTo>
                  <a:lnTo>
                    <a:pt x="1410" y="56"/>
                  </a:lnTo>
                  <a:moveTo>
                    <a:pt x="1902" y="145"/>
                  </a:moveTo>
                  <a:lnTo>
                    <a:pt x="1693" y="171"/>
                  </a:lnTo>
                  <a:moveTo>
                    <a:pt x="1798" y="6"/>
                  </a:moveTo>
                  <a:lnTo>
                    <a:pt x="1791" y="157"/>
                  </a:lnTo>
                  <a:moveTo>
                    <a:pt x="1794" y="157"/>
                  </a:moveTo>
                  <a:lnTo>
                    <a:pt x="1870" y="370"/>
                  </a:lnTo>
                  <a:lnTo>
                    <a:pt x="1923" y="370"/>
                  </a:lnTo>
                  <a:moveTo>
                    <a:pt x="1791" y="157"/>
                  </a:moveTo>
                  <a:lnTo>
                    <a:pt x="1772" y="233"/>
                  </a:lnTo>
                  <a:lnTo>
                    <a:pt x="1738" y="320"/>
                  </a:lnTo>
                  <a:lnTo>
                    <a:pt x="1683" y="387"/>
                  </a:lnTo>
                  <a:moveTo>
                    <a:pt x="1964" y="123"/>
                  </a:moveTo>
                  <a:lnTo>
                    <a:pt x="2067" y="111"/>
                  </a:lnTo>
                  <a:moveTo>
                    <a:pt x="2019" y="6"/>
                  </a:moveTo>
                  <a:lnTo>
                    <a:pt x="2019" y="385"/>
                  </a:lnTo>
                  <a:moveTo>
                    <a:pt x="2019" y="128"/>
                  </a:moveTo>
                  <a:lnTo>
                    <a:pt x="1964" y="282"/>
                  </a:lnTo>
                  <a:moveTo>
                    <a:pt x="2019" y="154"/>
                  </a:moveTo>
                  <a:lnTo>
                    <a:pt x="2062" y="205"/>
                  </a:lnTo>
                  <a:moveTo>
                    <a:pt x="2077" y="25"/>
                  </a:moveTo>
                  <a:lnTo>
                    <a:pt x="2105" y="90"/>
                  </a:lnTo>
                  <a:moveTo>
                    <a:pt x="2170" y="13"/>
                  </a:moveTo>
                  <a:lnTo>
                    <a:pt x="2134" y="106"/>
                  </a:lnTo>
                  <a:moveTo>
                    <a:pt x="2072" y="118"/>
                  </a:moveTo>
                  <a:lnTo>
                    <a:pt x="2182" y="106"/>
                  </a:lnTo>
                  <a:moveTo>
                    <a:pt x="2084" y="183"/>
                  </a:moveTo>
                  <a:lnTo>
                    <a:pt x="2173" y="176"/>
                  </a:lnTo>
                  <a:moveTo>
                    <a:pt x="2055" y="253"/>
                  </a:moveTo>
                  <a:lnTo>
                    <a:pt x="2204" y="238"/>
                  </a:lnTo>
                  <a:moveTo>
                    <a:pt x="2127" y="116"/>
                  </a:moveTo>
                  <a:lnTo>
                    <a:pt x="2127" y="385"/>
                  </a:lnTo>
                  <a:moveTo>
                    <a:pt x="2456" y="44"/>
                  </a:moveTo>
                  <a:lnTo>
                    <a:pt x="2276" y="61"/>
                  </a:lnTo>
                  <a:moveTo>
                    <a:pt x="2276" y="349"/>
                  </a:moveTo>
                  <a:lnTo>
                    <a:pt x="2442" y="337"/>
                  </a:lnTo>
                  <a:moveTo>
                    <a:pt x="2456" y="25"/>
                  </a:moveTo>
                  <a:lnTo>
                    <a:pt x="2451" y="358"/>
                  </a:lnTo>
                  <a:lnTo>
                    <a:pt x="2451" y="370"/>
                  </a:lnTo>
                  <a:moveTo>
                    <a:pt x="2451" y="358"/>
                  </a:moveTo>
                  <a:lnTo>
                    <a:pt x="2442" y="337"/>
                  </a:lnTo>
                  <a:moveTo>
                    <a:pt x="2276" y="25"/>
                  </a:moveTo>
                  <a:lnTo>
                    <a:pt x="2276" y="363"/>
                  </a:lnTo>
                  <a:moveTo>
                    <a:pt x="2276" y="22"/>
                  </a:moveTo>
                  <a:lnTo>
                    <a:pt x="2276" y="380"/>
                  </a:lnTo>
                  <a:moveTo>
                    <a:pt x="2370" y="78"/>
                  </a:moveTo>
                  <a:lnTo>
                    <a:pt x="2302" y="176"/>
                  </a:lnTo>
                  <a:moveTo>
                    <a:pt x="2341" y="145"/>
                  </a:moveTo>
                  <a:lnTo>
                    <a:pt x="2425" y="233"/>
                  </a:lnTo>
                  <a:lnTo>
                    <a:pt x="2446" y="231"/>
                  </a:lnTo>
                  <a:moveTo>
                    <a:pt x="2353" y="231"/>
                  </a:moveTo>
                  <a:lnTo>
                    <a:pt x="2382" y="265"/>
                  </a:lnTo>
                  <a:moveTo>
                    <a:pt x="2341" y="277"/>
                  </a:moveTo>
                  <a:lnTo>
                    <a:pt x="2382" y="325"/>
                  </a:lnTo>
                  <a:moveTo>
                    <a:pt x="2343" y="118"/>
                  </a:moveTo>
                  <a:lnTo>
                    <a:pt x="2401" y="111"/>
                  </a:lnTo>
                  <a:moveTo>
                    <a:pt x="2343" y="205"/>
                  </a:moveTo>
                  <a:lnTo>
                    <a:pt x="2370" y="171"/>
                  </a:lnTo>
                  <a:lnTo>
                    <a:pt x="2413" y="94"/>
                  </a:lnTo>
                  <a:moveTo>
                    <a:pt x="2285" y="255"/>
                  </a:moveTo>
                  <a:lnTo>
                    <a:pt x="2343" y="205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884" name="path 12884"/>
            <p:cNvSpPr/>
            <p:nvPr/>
          </p:nvSpPr>
          <p:spPr>
            <a:xfrm>
              <a:off x="52578" y="287273"/>
              <a:ext cx="1748027" cy="25907"/>
            </a:xfrm>
            <a:custGeom>
              <a:avLst/>
              <a:gdLst/>
              <a:ahLst/>
              <a:cxnLst/>
              <a:rect l="0" t="0" r="0" b="0"/>
              <a:pathLst>
                <a:path w="2752" h="40">
                  <a:moveTo>
                    <a:pt x="0" y="0"/>
                  </a:moveTo>
                  <a:lnTo>
                    <a:pt x="0" y="40"/>
                  </a:lnTo>
                  <a:lnTo>
                    <a:pt x="2752" y="0"/>
                  </a:lnTo>
                  <a:lnTo>
                    <a:pt x="0" y="0"/>
                  </a:lnTo>
                </a:path>
                <a:path w="2752" h="40">
                  <a:moveTo>
                    <a:pt x="0" y="40"/>
                  </a:moveTo>
                  <a:lnTo>
                    <a:pt x="2752" y="0"/>
                  </a:lnTo>
                  <a:lnTo>
                    <a:pt x="2752" y="40"/>
                  </a:lnTo>
                  <a:lnTo>
                    <a:pt x="0" y="4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886" name="path 12886"/>
            <p:cNvSpPr/>
            <p:nvPr/>
          </p:nvSpPr>
          <p:spPr>
            <a:xfrm>
              <a:off x="0" y="350519"/>
              <a:ext cx="1866900" cy="259080"/>
            </a:xfrm>
            <a:custGeom>
              <a:avLst/>
              <a:gdLst/>
              <a:ahLst/>
              <a:cxnLst/>
              <a:rect l="0" t="0" r="0" b="0"/>
              <a:pathLst>
                <a:path w="2940" h="408">
                  <a:moveTo>
                    <a:pt x="82" y="1"/>
                  </a:moveTo>
                  <a:lnTo>
                    <a:pt x="2835" y="1"/>
                  </a:lnTo>
                  <a:moveTo>
                    <a:pt x="99" y="267"/>
                  </a:moveTo>
                  <a:lnTo>
                    <a:pt x="104" y="169"/>
                  </a:lnTo>
                  <a:moveTo>
                    <a:pt x="130" y="262"/>
                  </a:moveTo>
                  <a:lnTo>
                    <a:pt x="70" y="272"/>
                  </a:lnTo>
                  <a:moveTo>
                    <a:pt x="128" y="330"/>
                  </a:moveTo>
                  <a:lnTo>
                    <a:pt x="130" y="258"/>
                  </a:lnTo>
                  <a:moveTo>
                    <a:pt x="70" y="334"/>
                  </a:moveTo>
                  <a:lnTo>
                    <a:pt x="135" y="330"/>
                  </a:lnTo>
                  <a:moveTo>
                    <a:pt x="70" y="258"/>
                  </a:moveTo>
                  <a:lnTo>
                    <a:pt x="70" y="344"/>
                  </a:lnTo>
                  <a:moveTo>
                    <a:pt x="58" y="226"/>
                  </a:moveTo>
                  <a:lnTo>
                    <a:pt x="154" y="214"/>
                  </a:lnTo>
                  <a:moveTo>
                    <a:pt x="137" y="152"/>
                  </a:moveTo>
                  <a:lnTo>
                    <a:pt x="65" y="183"/>
                  </a:lnTo>
                  <a:moveTo>
                    <a:pt x="1" y="262"/>
                  </a:moveTo>
                  <a:lnTo>
                    <a:pt x="49" y="253"/>
                  </a:lnTo>
                  <a:moveTo>
                    <a:pt x="3" y="349"/>
                  </a:moveTo>
                  <a:lnTo>
                    <a:pt x="37" y="351"/>
                  </a:lnTo>
                  <a:lnTo>
                    <a:pt x="142" y="397"/>
                  </a:lnTo>
                  <a:moveTo>
                    <a:pt x="51" y="243"/>
                  </a:moveTo>
                  <a:lnTo>
                    <a:pt x="39" y="291"/>
                  </a:lnTo>
                  <a:lnTo>
                    <a:pt x="49" y="315"/>
                  </a:lnTo>
                  <a:lnTo>
                    <a:pt x="37" y="351"/>
                  </a:lnTo>
                  <a:moveTo>
                    <a:pt x="22" y="171"/>
                  </a:moveTo>
                  <a:lnTo>
                    <a:pt x="44" y="210"/>
                  </a:lnTo>
                  <a:moveTo>
                    <a:pt x="142" y="397"/>
                  </a:moveTo>
                  <a:lnTo>
                    <a:pt x="169" y="387"/>
                  </a:lnTo>
                  <a:moveTo>
                    <a:pt x="238" y="241"/>
                  </a:moveTo>
                  <a:lnTo>
                    <a:pt x="315" y="229"/>
                  </a:lnTo>
                  <a:moveTo>
                    <a:pt x="315" y="284"/>
                  </a:moveTo>
                  <a:lnTo>
                    <a:pt x="236" y="291"/>
                  </a:lnTo>
                  <a:moveTo>
                    <a:pt x="274" y="378"/>
                  </a:moveTo>
                  <a:lnTo>
                    <a:pt x="274" y="178"/>
                  </a:lnTo>
                  <a:moveTo>
                    <a:pt x="330" y="164"/>
                  </a:moveTo>
                  <a:lnTo>
                    <a:pt x="330" y="399"/>
                  </a:lnTo>
                  <a:lnTo>
                    <a:pt x="301" y="361"/>
                  </a:lnTo>
                  <a:moveTo>
                    <a:pt x="229" y="181"/>
                  </a:moveTo>
                  <a:lnTo>
                    <a:pt x="330" y="166"/>
                  </a:lnTo>
                  <a:moveTo>
                    <a:pt x="197" y="382"/>
                  </a:moveTo>
                  <a:lnTo>
                    <a:pt x="217" y="339"/>
                  </a:lnTo>
                  <a:lnTo>
                    <a:pt x="229" y="255"/>
                  </a:lnTo>
                  <a:lnTo>
                    <a:pt x="229" y="162"/>
                  </a:lnTo>
                  <a:moveTo>
                    <a:pt x="452" y="164"/>
                  </a:moveTo>
                  <a:lnTo>
                    <a:pt x="452" y="394"/>
                  </a:lnTo>
                  <a:moveTo>
                    <a:pt x="406" y="169"/>
                  </a:moveTo>
                  <a:lnTo>
                    <a:pt x="500" y="162"/>
                  </a:lnTo>
                  <a:moveTo>
                    <a:pt x="375" y="246"/>
                  </a:moveTo>
                  <a:lnTo>
                    <a:pt x="521" y="236"/>
                  </a:lnTo>
                  <a:moveTo>
                    <a:pt x="452" y="397"/>
                  </a:moveTo>
                  <a:lnTo>
                    <a:pt x="421" y="351"/>
                  </a:lnTo>
                  <a:moveTo>
                    <a:pt x="579" y="159"/>
                  </a:moveTo>
                  <a:lnTo>
                    <a:pt x="579" y="397"/>
                  </a:lnTo>
                  <a:moveTo>
                    <a:pt x="579" y="183"/>
                  </a:moveTo>
                  <a:lnTo>
                    <a:pt x="697" y="176"/>
                  </a:lnTo>
                  <a:moveTo>
                    <a:pt x="699" y="162"/>
                  </a:moveTo>
                  <a:lnTo>
                    <a:pt x="697" y="397"/>
                  </a:lnTo>
                  <a:moveTo>
                    <a:pt x="579" y="382"/>
                  </a:moveTo>
                  <a:lnTo>
                    <a:pt x="692" y="378"/>
                  </a:lnTo>
                  <a:lnTo>
                    <a:pt x="697" y="392"/>
                  </a:lnTo>
                  <a:moveTo>
                    <a:pt x="605" y="217"/>
                  </a:moveTo>
                  <a:lnTo>
                    <a:pt x="677" y="210"/>
                  </a:lnTo>
                  <a:moveTo>
                    <a:pt x="675" y="243"/>
                  </a:moveTo>
                  <a:lnTo>
                    <a:pt x="608" y="253"/>
                  </a:lnTo>
                  <a:moveTo>
                    <a:pt x="591" y="294"/>
                  </a:moveTo>
                  <a:lnTo>
                    <a:pt x="677" y="284"/>
                  </a:lnTo>
                  <a:moveTo>
                    <a:pt x="680" y="272"/>
                  </a:moveTo>
                  <a:lnTo>
                    <a:pt x="668" y="346"/>
                  </a:lnTo>
                  <a:lnTo>
                    <a:pt x="651" y="318"/>
                  </a:lnTo>
                  <a:moveTo>
                    <a:pt x="637" y="190"/>
                  </a:moveTo>
                  <a:lnTo>
                    <a:pt x="637" y="370"/>
                  </a:lnTo>
                  <a:moveTo>
                    <a:pt x="747" y="258"/>
                  </a:moveTo>
                  <a:lnTo>
                    <a:pt x="805" y="243"/>
                  </a:lnTo>
                  <a:moveTo>
                    <a:pt x="747" y="361"/>
                  </a:moveTo>
                  <a:lnTo>
                    <a:pt x="805" y="318"/>
                  </a:lnTo>
                  <a:moveTo>
                    <a:pt x="805" y="207"/>
                  </a:moveTo>
                  <a:lnTo>
                    <a:pt x="893" y="195"/>
                  </a:lnTo>
                  <a:moveTo>
                    <a:pt x="850" y="145"/>
                  </a:moveTo>
                  <a:lnTo>
                    <a:pt x="850" y="262"/>
                  </a:lnTo>
                  <a:moveTo>
                    <a:pt x="793" y="274"/>
                  </a:moveTo>
                  <a:lnTo>
                    <a:pt x="908" y="260"/>
                  </a:lnTo>
                  <a:moveTo>
                    <a:pt x="817" y="224"/>
                  </a:moveTo>
                  <a:lnTo>
                    <a:pt x="831" y="258"/>
                  </a:lnTo>
                  <a:moveTo>
                    <a:pt x="817" y="291"/>
                  </a:moveTo>
                  <a:lnTo>
                    <a:pt x="817" y="402"/>
                  </a:lnTo>
                  <a:moveTo>
                    <a:pt x="817" y="306"/>
                  </a:moveTo>
                  <a:lnTo>
                    <a:pt x="891" y="298"/>
                  </a:lnTo>
                  <a:moveTo>
                    <a:pt x="891" y="289"/>
                  </a:moveTo>
                  <a:lnTo>
                    <a:pt x="884" y="406"/>
                  </a:lnTo>
                  <a:moveTo>
                    <a:pt x="836" y="322"/>
                  </a:moveTo>
                  <a:lnTo>
                    <a:pt x="836" y="368"/>
                  </a:lnTo>
                  <a:moveTo>
                    <a:pt x="836" y="330"/>
                  </a:moveTo>
                  <a:lnTo>
                    <a:pt x="865" y="325"/>
                  </a:lnTo>
                  <a:moveTo>
                    <a:pt x="817" y="387"/>
                  </a:moveTo>
                  <a:lnTo>
                    <a:pt x="884" y="382"/>
                  </a:lnTo>
                  <a:moveTo>
                    <a:pt x="884" y="210"/>
                  </a:moveTo>
                  <a:lnTo>
                    <a:pt x="867" y="267"/>
                  </a:lnTo>
                  <a:moveTo>
                    <a:pt x="836" y="361"/>
                  </a:moveTo>
                  <a:lnTo>
                    <a:pt x="867" y="356"/>
                  </a:lnTo>
                  <a:moveTo>
                    <a:pt x="865" y="320"/>
                  </a:moveTo>
                  <a:lnTo>
                    <a:pt x="862" y="356"/>
                  </a:lnTo>
                  <a:moveTo>
                    <a:pt x="771" y="159"/>
                  </a:moveTo>
                  <a:lnTo>
                    <a:pt x="771" y="346"/>
                  </a:lnTo>
                  <a:moveTo>
                    <a:pt x="922" y="387"/>
                  </a:moveTo>
                  <a:lnTo>
                    <a:pt x="922" y="162"/>
                  </a:lnTo>
                  <a:lnTo>
                    <a:pt x="990" y="162"/>
                  </a:lnTo>
                  <a:lnTo>
                    <a:pt x="1013" y="171"/>
                  </a:lnTo>
                  <a:lnTo>
                    <a:pt x="1021" y="183"/>
                  </a:lnTo>
                  <a:lnTo>
                    <a:pt x="1028" y="205"/>
                  </a:lnTo>
                  <a:lnTo>
                    <a:pt x="1028" y="226"/>
                  </a:lnTo>
                  <a:lnTo>
                    <a:pt x="1021" y="248"/>
                  </a:lnTo>
                  <a:lnTo>
                    <a:pt x="1013" y="258"/>
                  </a:lnTo>
                  <a:lnTo>
                    <a:pt x="990" y="270"/>
                  </a:lnTo>
                  <a:lnTo>
                    <a:pt x="922" y="270"/>
                  </a:lnTo>
                  <a:moveTo>
                    <a:pt x="990" y="270"/>
                  </a:moveTo>
                  <a:lnTo>
                    <a:pt x="1013" y="279"/>
                  </a:lnTo>
                  <a:lnTo>
                    <a:pt x="1021" y="291"/>
                  </a:lnTo>
                  <a:lnTo>
                    <a:pt x="1028" y="313"/>
                  </a:lnTo>
                  <a:lnTo>
                    <a:pt x="1028" y="344"/>
                  </a:lnTo>
                  <a:lnTo>
                    <a:pt x="1021" y="366"/>
                  </a:lnTo>
                  <a:lnTo>
                    <a:pt x="1013" y="378"/>
                  </a:lnTo>
                  <a:lnTo>
                    <a:pt x="990" y="387"/>
                  </a:lnTo>
                  <a:lnTo>
                    <a:pt x="922" y="387"/>
                  </a:lnTo>
                  <a:moveTo>
                    <a:pt x="1081" y="291"/>
                  </a:moveTo>
                  <a:lnTo>
                    <a:pt x="1220" y="291"/>
                  </a:lnTo>
                  <a:moveTo>
                    <a:pt x="1395" y="214"/>
                  </a:moveTo>
                  <a:lnTo>
                    <a:pt x="1388" y="193"/>
                  </a:lnTo>
                  <a:lnTo>
                    <a:pt x="1371" y="171"/>
                  </a:lnTo>
                  <a:lnTo>
                    <a:pt x="1357" y="162"/>
                  </a:lnTo>
                  <a:lnTo>
                    <a:pt x="1325" y="162"/>
                  </a:lnTo>
                  <a:lnTo>
                    <a:pt x="1311" y="171"/>
                  </a:lnTo>
                  <a:lnTo>
                    <a:pt x="1294" y="193"/>
                  </a:lnTo>
                  <a:lnTo>
                    <a:pt x="1287" y="214"/>
                  </a:lnTo>
                  <a:lnTo>
                    <a:pt x="1280" y="248"/>
                  </a:lnTo>
                  <a:lnTo>
                    <a:pt x="1280" y="301"/>
                  </a:lnTo>
                  <a:lnTo>
                    <a:pt x="1287" y="334"/>
                  </a:lnTo>
                  <a:lnTo>
                    <a:pt x="1294" y="356"/>
                  </a:lnTo>
                  <a:lnTo>
                    <a:pt x="1311" y="378"/>
                  </a:lnTo>
                  <a:lnTo>
                    <a:pt x="1325" y="387"/>
                  </a:lnTo>
                  <a:lnTo>
                    <a:pt x="1357" y="387"/>
                  </a:lnTo>
                  <a:lnTo>
                    <a:pt x="1371" y="378"/>
                  </a:lnTo>
                  <a:lnTo>
                    <a:pt x="1388" y="356"/>
                  </a:lnTo>
                  <a:lnTo>
                    <a:pt x="1395" y="334"/>
                  </a:lnTo>
                  <a:moveTo>
                    <a:pt x="1604" y="385"/>
                  </a:moveTo>
                  <a:lnTo>
                    <a:pt x="1587" y="385"/>
                  </a:lnTo>
                  <a:lnTo>
                    <a:pt x="1537" y="298"/>
                  </a:lnTo>
                  <a:moveTo>
                    <a:pt x="1587" y="270"/>
                  </a:moveTo>
                  <a:lnTo>
                    <a:pt x="1561" y="334"/>
                  </a:lnTo>
                  <a:lnTo>
                    <a:pt x="1508" y="397"/>
                  </a:lnTo>
                  <a:moveTo>
                    <a:pt x="1580" y="238"/>
                  </a:moveTo>
                  <a:lnTo>
                    <a:pt x="1587" y="246"/>
                  </a:lnTo>
                  <a:lnTo>
                    <a:pt x="1601" y="246"/>
                  </a:lnTo>
                  <a:moveTo>
                    <a:pt x="1551" y="178"/>
                  </a:moveTo>
                  <a:lnTo>
                    <a:pt x="1580" y="171"/>
                  </a:lnTo>
                  <a:moveTo>
                    <a:pt x="1580" y="164"/>
                  </a:moveTo>
                  <a:lnTo>
                    <a:pt x="1580" y="236"/>
                  </a:lnTo>
                  <a:moveTo>
                    <a:pt x="1484" y="267"/>
                  </a:moveTo>
                  <a:lnTo>
                    <a:pt x="1515" y="258"/>
                  </a:lnTo>
                  <a:moveTo>
                    <a:pt x="1484" y="229"/>
                  </a:moveTo>
                  <a:lnTo>
                    <a:pt x="1515" y="222"/>
                  </a:lnTo>
                  <a:moveTo>
                    <a:pt x="1457" y="322"/>
                  </a:moveTo>
                  <a:lnTo>
                    <a:pt x="1517" y="298"/>
                  </a:lnTo>
                  <a:moveTo>
                    <a:pt x="1484" y="176"/>
                  </a:moveTo>
                  <a:lnTo>
                    <a:pt x="1484" y="385"/>
                  </a:lnTo>
                  <a:moveTo>
                    <a:pt x="1520" y="162"/>
                  </a:moveTo>
                  <a:lnTo>
                    <a:pt x="1484" y="195"/>
                  </a:lnTo>
                  <a:moveTo>
                    <a:pt x="1537" y="284"/>
                  </a:moveTo>
                  <a:lnTo>
                    <a:pt x="1585" y="274"/>
                  </a:lnTo>
                  <a:moveTo>
                    <a:pt x="1551" y="162"/>
                  </a:moveTo>
                  <a:lnTo>
                    <a:pt x="1551" y="224"/>
                  </a:lnTo>
                  <a:lnTo>
                    <a:pt x="1534" y="270"/>
                  </a:lnTo>
                  <a:moveTo>
                    <a:pt x="1654" y="325"/>
                  </a:moveTo>
                  <a:lnTo>
                    <a:pt x="1657" y="332"/>
                  </a:lnTo>
                  <a:lnTo>
                    <a:pt x="1664" y="334"/>
                  </a:lnTo>
                  <a:lnTo>
                    <a:pt x="1671" y="332"/>
                  </a:lnTo>
                  <a:lnTo>
                    <a:pt x="1673" y="325"/>
                  </a:lnTo>
                  <a:moveTo>
                    <a:pt x="1673" y="325"/>
                  </a:moveTo>
                  <a:lnTo>
                    <a:pt x="1671" y="318"/>
                  </a:lnTo>
                  <a:lnTo>
                    <a:pt x="1664" y="315"/>
                  </a:lnTo>
                  <a:lnTo>
                    <a:pt x="1657" y="318"/>
                  </a:lnTo>
                  <a:lnTo>
                    <a:pt x="1654" y="325"/>
                  </a:lnTo>
                  <a:moveTo>
                    <a:pt x="1671" y="325"/>
                  </a:moveTo>
                  <a:lnTo>
                    <a:pt x="1666" y="318"/>
                  </a:lnTo>
                  <a:lnTo>
                    <a:pt x="1659" y="318"/>
                  </a:lnTo>
                  <a:lnTo>
                    <a:pt x="1657" y="325"/>
                  </a:lnTo>
                  <a:moveTo>
                    <a:pt x="1657" y="325"/>
                  </a:moveTo>
                  <a:lnTo>
                    <a:pt x="1659" y="332"/>
                  </a:lnTo>
                  <a:lnTo>
                    <a:pt x="1666" y="332"/>
                  </a:lnTo>
                  <a:lnTo>
                    <a:pt x="1671" y="325"/>
                  </a:lnTo>
                  <a:moveTo>
                    <a:pt x="1669" y="325"/>
                  </a:moveTo>
                  <a:lnTo>
                    <a:pt x="1664" y="320"/>
                  </a:lnTo>
                  <a:lnTo>
                    <a:pt x="1659" y="325"/>
                  </a:lnTo>
                  <a:moveTo>
                    <a:pt x="1659" y="325"/>
                  </a:moveTo>
                  <a:lnTo>
                    <a:pt x="1664" y="330"/>
                  </a:lnTo>
                  <a:lnTo>
                    <a:pt x="1669" y="325"/>
                  </a:lnTo>
                  <a:moveTo>
                    <a:pt x="1666" y="325"/>
                  </a:moveTo>
                  <a:lnTo>
                    <a:pt x="1661" y="325"/>
                  </a:lnTo>
                  <a:moveTo>
                    <a:pt x="1661" y="325"/>
                  </a:moveTo>
                  <a:lnTo>
                    <a:pt x="1666" y="325"/>
                  </a:lnTo>
                  <a:moveTo>
                    <a:pt x="1676" y="330"/>
                  </a:moveTo>
                  <a:lnTo>
                    <a:pt x="1676" y="344"/>
                  </a:lnTo>
                  <a:lnTo>
                    <a:pt x="1671" y="356"/>
                  </a:lnTo>
                  <a:lnTo>
                    <a:pt x="1657" y="368"/>
                  </a:lnTo>
                  <a:lnTo>
                    <a:pt x="1642" y="370"/>
                  </a:lnTo>
                  <a:moveTo>
                    <a:pt x="1815" y="162"/>
                  </a:moveTo>
                  <a:lnTo>
                    <a:pt x="1815" y="387"/>
                  </a:lnTo>
                  <a:lnTo>
                    <a:pt x="1906" y="387"/>
                  </a:lnTo>
                  <a:moveTo>
                    <a:pt x="1945" y="258"/>
                  </a:moveTo>
                  <a:lnTo>
                    <a:pt x="2081" y="258"/>
                  </a:lnTo>
                  <a:moveTo>
                    <a:pt x="1945" y="322"/>
                  </a:moveTo>
                  <a:lnTo>
                    <a:pt x="2081" y="322"/>
                  </a:lnTo>
                  <a:moveTo>
                    <a:pt x="2144" y="205"/>
                  </a:moveTo>
                  <a:lnTo>
                    <a:pt x="2158" y="193"/>
                  </a:lnTo>
                  <a:lnTo>
                    <a:pt x="2182" y="162"/>
                  </a:lnTo>
                  <a:lnTo>
                    <a:pt x="2182" y="387"/>
                  </a:lnTo>
                  <a:moveTo>
                    <a:pt x="2343" y="162"/>
                  </a:moveTo>
                  <a:lnTo>
                    <a:pt x="2266" y="313"/>
                  </a:lnTo>
                  <a:lnTo>
                    <a:pt x="2379" y="313"/>
                  </a:lnTo>
                  <a:moveTo>
                    <a:pt x="2343" y="162"/>
                  </a:moveTo>
                  <a:lnTo>
                    <a:pt x="2343" y="387"/>
                  </a:lnTo>
                  <a:moveTo>
                    <a:pt x="2417" y="205"/>
                  </a:moveTo>
                  <a:lnTo>
                    <a:pt x="2434" y="193"/>
                  </a:lnTo>
                  <a:lnTo>
                    <a:pt x="2456" y="162"/>
                  </a:lnTo>
                  <a:lnTo>
                    <a:pt x="2456" y="387"/>
                  </a:lnTo>
                  <a:moveTo>
                    <a:pt x="2547" y="366"/>
                  </a:moveTo>
                  <a:lnTo>
                    <a:pt x="2540" y="378"/>
                  </a:lnTo>
                  <a:lnTo>
                    <a:pt x="2547" y="387"/>
                  </a:lnTo>
                  <a:lnTo>
                    <a:pt x="2557" y="378"/>
                  </a:lnTo>
                  <a:moveTo>
                    <a:pt x="2693" y="162"/>
                  </a:moveTo>
                  <a:lnTo>
                    <a:pt x="2617" y="313"/>
                  </a:lnTo>
                  <a:lnTo>
                    <a:pt x="2732" y="313"/>
                  </a:lnTo>
                  <a:moveTo>
                    <a:pt x="2693" y="162"/>
                  </a:moveTo>
                  <a:lnTo>
                    <a:pt x="2693" y="387"/>
                  </a:lnTo>
                  <a:moveTo>
                    <a:pt x="2770" y="387"/>
                  </a:moveTo>
                  <a:lnTo>
                    <a:pt x="2770" y="236"/>
                  </a:lnTo>
                  <a:moveTo>
                    <a:pt x="2770" y="279"/>
                  </a:moveTo>
                  <a:lnTo>
                    <a:pt x="2792" y="248"/>
                  </a:lnTo>
                  <a:lnTo>
                    <a:pt x="2809" y="236"/>
                  </a:lnTo>
                  <a:lnTo>
                    <a:pt x="2830" y="236"/>
                  </a:lnTo>
                  <a:lnTo>
                    <a:pt x="2845" y="248"/>
                  </a:lnTo>
                  <a:lnTo>
                    <a:pt x="2854" y="279"/>
                  </a:lnTo>
                  <a:lnTo>
                    <a:pt x="2854" y="387"/>
                  </a:lnTo>
                  <a:moveTo>
                    <a:pt x="2854" y="279"/>
                  </a:moveTo>
                  <a:lnTo>
                    <a:pt x="2876" y="248"/>
                  </a:lnTo>
                  <a:lnTo>
                    <a:pt x="2893" y="236"/>
                  </a:lnTo>
                  <a:lnTo>
                    <a:pt x="2914" y="236"/>
                  </a:lnTo>
                  <a:lnTo>
                    <a:pt x="2929" y="248"/>
                  </a:lnTo>
                  <a:lnTo>
                    <a:pt x="2938" y="279"/>
                  </a:lnTo>
                  <a:lnTo>
                    <a:pt x="2938" y="387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12888" name="picture 1288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673345" y="720343"/>
            <a:ext cx="8897112" cy="6318504"/>
          </a:xfrm>
          <a:prstGeom prst="rect">
            <a:avLst/>
          </a:prstGeom>
        </p:spPr>
      </p:pic>
      <p:grpSp>
        <p:nvGrpSpPr>
          <p:cNvPr id="592" name="group 592"/>
          <p:cNvGrpSpPr/>
          <p:nvPr/>
        </p:nvGrpSpPr>
        <p:grpSpPr>
          <a:xfrm rot="21600000">
            <a:off x="11139678" y="7996682"/>
            <a:ext cx="2901695" cy="1232915"/>
            <a:chOff x="0" y="0"/>
            <a:chExt cx="2901695" cy="1232915"/>
          </a:xfrm>
        </p:grpSpPr>
        <p:sp>
          <p:nvSpPr>
            <p:cNvPr id="12890" name="path 12890"/>
            <p:cNvSpPr/>
            <p:nvPr/>
          </p:nvSpPr>
          <p:spPr>
            <a:xfrm>
              <a:off x="12191" y="0"/>
              <a:ext cx="2889504" cy="1232915"/>
            </a:xfrm>
            <a:custGeom>
              <a:avLst/>
              <a:gdLst/>
              <a:ahLst/>
              <a:cxnLst/>
              <a:rect l="0" t="0" r="0" b="0"/>
              <a:pathLst>
                <a:path w="4550" h="1941">
                  <a:moveTo>
                    <a:pt x="284" y="1681"/>
                  </a:moveTo>
                  <a:lnTo>
                    <a:pt x="303" y="1669"/>
                  </a:lnTo>
                  <a:lnTo>
                    <a:pt x="330" y="1635"/>
                  </a:lnTo>
                  <a:lnTo>
                    <a:pt x="330" y="1875"/>
                  </a:lnTo>
                  <a:moveTo>
                    <a:pt x="466" y="1813"/>
                  </a:moveTo>
                  <a:lnTo>
                    <a:pt x="483" y="1815"/>
                  </a:lnTo>
                  <a:lnTo>
                    <a:pt x="495" y="1817"/>
                  </a:lnTo>
                  <a:lnTo>
                    <a:pt x="500" y="1820"/>
                  </a:lnTo>
                  <a:lnTo>
                    <a:pt x="505" y="1822"/>
                  </a:lnTo>
                  <a:lnTo>
                    <a:pt x="507" y="1825"/>
                  </a:lnTo>
                  <a:lnTo>
                    <a:pt x="512" y="1829"/>
                  </a:lnTo>
                  <a:lnTo>
                    <a:pt x="514" y="1834"/>
                  </a:lnTo>
                  <a:lnTo>
                    <a:pt x="514" y="1839"/>
                  </a:lnTo>
                  <a:lnTo>
                    <a:pt x="510" y="1849"/>
                  </a:lnTo>
                  <a:lnTo>
                    <a:pt x="507" y="1853"/>
                  </a:lnTo>
                  <a:lnTo>
                    <a:pt x="502" y="1856"/>
                  </a:lnTo>
                  <a:lnTo>
                    <a:pt x="500" y="1856"/>
                  </a:lnTo>
                  <a:lnTo>
                    <a:pt x="495" y="1853"/>
                  </a:lnTo>
                  <a:lnTo>
                    <a:pt x="493" y="1849"/>
                  </a:lnTo>
                  <a:lnTo>
                    <a:pt x="493" y="1844"/>
                  </a:lnTo>
                  <a:lnTo>
                    <a:pt x="490" y="1837"/>
                  </a:lnTo>
                  <a:lnTo>
                    <a:pt x="488" y="1829"/>
                  </a:lnTo>
                  <a:lnTo>
                    <a:pt x="481" y="1820"/>
                  </a:lnTo>
                  <a:lnTo>
                    <a:pt x="474" y="1815"/>
                  </a:lnTo>
                  <a:lnTo>
                    <a:pt x="464" y="1813"/>
                  </a:lnTo>
                  <a:moveTo>
                    <a:pt x="512" y="1829"/>
                  </a:moveTo>
                  <a:lnTo>
                    <a:pt x="512" y="1844"/>
                  </a:lnTo>
                  <a:moveTo>
                    <a:pt x="507" y="1851"/>
                  </a:moveTo>
                  <a:lnTo>
                    <a:pt x="507" y="1825"/>
                  </a:lnTo>
                  <a:moveTo>
                    <a:pt x="505" y="1822"/>
                  </a:moveTo>
                  <a:lnTo>
                    <a:pt x="505" y="1853"/>
                  </a:lnTo>
                  <a:moveTo>
                    <a:pt x="500" y="1856"/>
                  </a:moveTo>
                  <a:lnTo>
                    <a:pt x="500" y="1820"/>
                  </a:lnTo>
                  <a:moveTo>
                    <a:pt x="498" y="1820"/>
                  </a:moveTo>
                  <a:lnTo>
                    <a:pt x="498" y="1853"/>
                  </a:lnTo>
                  <a:moveTo>
                    <a:pt x="493" y="1849"/>
                  </a:moveTo>
                  <a:lnTo>
                    <a:pt x="493" y="1817"/>
                  </a:lnTo>
                  <a:moveTo>
                    <a:pt x="490" y="1817"/>
                  </a:moveTo>
                  <a:lnTo>
                    <a:pt x="490" y="1832"/>
                  </a:lnTo>
                  <a:moveTo>
                    <a:pt x="486" y="1827"/>
                  </a:moveTo>
                  <a:lnTo>
                    <a:pt x="486" y="1817"/>
                  </a:lnTo>
                  <a:moveTo>
                    <a:pt x="483" y="1815"/>
                  </a:moveTo>
                  <a:lnTo>
                    <a:pt x="483" y="1822"/>
                  </a:lnTo>
                  <a:moveTo>
                    <a:pt x="478" y="1817"/>
                  </a:moveTo>
                  <a:lnTo>
                    <a:pt x="478" y="1815"/>
                  </a:lnTo>
                  <a:moveTo>
                    <a:pt x="474" y="1815"/>
                  </a:moveTo>
                  <a:lnTo>
                    <a:pt x="483" y="1815"/>
                  </a:lnTo>
                  <a:moveTo>
                    <a:pt x="493" y="1817"/>
                  </a:moveTo>
                  <a:lnTo>
                    <a:pt x="478" y="1817"/>
                  </a:lnTo>
                  <a:moveTo>
                    <a:pt x="481" y="1820"/>
                  </a:moveTo>
                  <a:lnTo>
                    <a:pt x="500" y="1820"/>
                  </a:lnTo>
                  <a:moveTo>
                    <a:pt x="505" y="1822"/>
                  </a:moveTo>
                  <a:lnTo>
                    <a:pt x="483" y="1822"/>
                  </a:lnTo>
                  <a:moveTo>
                    <a:pt x="486" y="1825"/>
                  </a:moveTo>
                  <a:lnTo>
                    <a:pt x="507" y="1825"/>
                  </a:lnTo>
                  <a:moveTo>
                    <a:pt x="512" y="1829"/>
                  </a:moveTo>
                  <a:lnTo>
                    <a:pt x="488" y="1829"/>
                  </a:lnTo>
                  <a:moveTo>
                    <a:pt x="490" y="1834"/>
                  </a:moveTo>
                  <a:lnTo>
                    <a:pt x="514" y="1834"/>
                  </a:lnTo>
                  <a:moveTo>
                    <a:pt x="514" y="1839"/>
                  </a:moveTo>
                  <a:lnTo>
                    <a:pt x="493" y="1839"/>
                  </a:lnTo>
                  <a:moveTo>
                    <a:pt x="493" y="1844"/>
                  </a:moveTo>
                  <a:lnTo>
                    <a:pt x="512" y="1844"/>
                  </a:lnTo>
                  <a:moveTo>
                    <a:pt x="510" y="1849"/>
                  </a:moveTo>
                  <a:lnTo>
                    <a:pt x="493" y="1849"/>
                  </a:lnTo>
                  <a:moveTo>
                    <a:pt x="495" y="1853"/>
                  </a:moveTo>
                  <a:lnTo>
                    <a:pt x="507" y="1853"/>
                  </a:lnTo>
                  <a:moveTo>
                    <a:pt x="694" y="1628"/>
                  </a:moveTo>
                  <a:lnTo>
                    <a:pt x="697" y="1652"/>
                  </a:lnTo>
                  <a:lnTo>
                    <a:pt x="697" y="1885"/>
                  </a:lnTo>
                  <a:lnTo>
                    <a:pt x="694" y="1868"/>
                  </a:lnTo>
                  <a:lnTo>
                    <a:pt x="697" y="1837"/>
                  </a:lnTo>
                  <a:moveTo>
                    <a:pt x="699" y="1650"/>
                  </a:moveTo>
                  <a:lnTo>
                    <a:pt x="752" y="1642"/>
                  </a:lnTo>
                  <a:lnTo>
                    <a:pt x="745" y="1638"/>
                  </a:lnTo>
                  <a:lnTo>
                    <a:pt x="728" y="1695"/>
                  </a:lnTo>
                  <a:lnTo>
                    <a:pt x="728" y="1705"/>
                  </a:lnTo>
                  <a:lnTo>
                    <a:pt x="735" y="1717"/>
                  </a:lnTo>
                  <a:lnTo>
                    <a:pt x="738" y="1731"/>
                  </a:lnTo>
                  <a:lnTo>
                    <a:pt x="738" y="1748"/>
                  </a:lnTo>
                  <a:lnTo>
                    <a:pt x="733" y="1760"/>
                  </a:lnTo>
                  <a:lnTo>
                    <a:pt x="728" y="1769"/>
                  </a:lnTo>
                  <a:lnTo>
                    <a:pt x="726" y="1769"/>
                  </a:lnTo>
                  <a:lnTo>
                    <a:pt x="711" y="1750"/>
                  </a:lnTo>
                  <a:moveTo>
                    <a:pt x="798" y="1609"/>
                  </a:moveTo>
                  <a:lnTo>
                    <a:pt x="798" y="1618"/>
                  </a:lnTo>
                  <a:lnTo>
                    <a:pt x="781" y="1671"/>
                  </a:lnTo>
                  <a:lnTo>
                    <a:pt x="769" y="1705"/>
                  </a:lnTo>
                  <a:lnTo>
                    <a:pt x="754" y="1733"/>
                  </a:lnTo>
                  <a:lnTo>
                    <a:pt x="745" y="1750"/>
                  </a:lnTo>
                  <a:moveTo>
                    <a:pt x="793" y="1640"/>
                  </a:moveTo>
                  <a:lnTo>
                    <a:pt x="848" y="1731"/>
                  </a:lnTo>
                  <a:lnTo>
                    <a:pt x="877" y="1733"/>
                  </a:lnTo>
                  <a:lnTo>
                    <a:pt x="850" y="1726"/>
                  </a:lnTo>
                  <a:lnTo>
                    <a:pt x="838" y="1712"/>
                  </a:lnTo>
                  <a:moveTo>
                    <a:pt x="771" y="1731"/>
                  </a:moveTo>
                  <a:lnTo>
                    <a:pt x="824" y="1721"/>
                  </a:lnTo>
                  <a:moveTo>
                    <a:pt x="798" y="1729"/>
                  </a:moveTo>
                  <a:lnTo>
                    <a:pt x="795" y="1865"/>
                  </a:lnTo>
                  <a:lnTo>
                    <a:pt x="795" y="1882"/>
                  </a:lnTo>
                  <a:lnTo>
                    <a:pt x="793" y="1887"/>
                  </a:lnTo>
                  <a:lnTo>
                    <a:pt x="766" y="1853"/>
                  </a:lnTo>
                  <a:lnTo>
                    <a:pt x="793" y="1882"/>
                  </a:lnTo>
                  <a:moveTo>
                    <a:pt x="745" y="1779"/>
                  </a:moveTo>
                  <a:lnTo>
                    <a:pt x="848" y="1767"/>
                  </a:lnTo>
                  <a:lnTo>
                    <a:pt x="841" y="1765"/>
                  </a:lnTo>
                  <a:lnTo>
                    <a:pt x="824" y="1769"/>
                  </a:lnTo>
                  <a:moveTo>
                    <a:pt x="762" y="1798"/>
                  </a:moveTo>
                  <a:lnTo>
                    <a:pt x="762" y="1808"/>
                  </a:lnTo>
                  <a:lnTo>
                    <a:pt x="745" y="1837"/>
                  </a:lnTo>
                  <a:lnTo>
                    <a:pt x="733" y="1853"/>
                  </a:lnTo>
                  <a:lnTo>
                    <a:pt x="721" y="1865"/>
                  </a:lnTo>
                  <a:moveTo>
                    <a:pt x="819" y="1801"/>
                  </a:moveTo>
                  <a:lnTo>
                    <a:pt x="843" y="1827"/>
                  </a:lnTo>
                  <a:lnTo>
                    <a:pt x="850" y="1841"/>
                  </a:lnTo>
                  <a:lnTo>
                    <a:pt x="855" y="1858"/>
                  </a:lnTo>
                  <a:moveTo>
                    <a:pt x="944" y="1640"/>
                  </a:moveTo>
                  <a:lnTo>
                    <a:pt x="961" y="1662"/>
                  </a:lnTo>
                  <a:lnTo>
                    <a:pt x="968" y="1671"/>
                  </a:lnTo>
                  <a:lnTo>
                    <a:pt x="970" y="1686"/>
                  </a:lnTo>
                  <a:moveTo>
                    <a:pt x="918" y="1719"/>
                  </a:moveTo>
                  <a:lnTo>
                    <a:pt x="927" y="1729"/>
                  </a:lnTo>
                  <a:lnTo>
                    <a:pt x="939" y="1743"/>
                  </a:lnTo>
                  <a:lnTo>
                    <a:pt x="944" y="1753"/>
                  </a:lnTo>
                  <a:lnTo>
                    <a:pt x="946" y="1762"/>
                  </a:lnTo>
                  <a:moveTo>
                    <a:pt x="922" y="1858"/>
                  </a:moveTo>
                  <a:lnTo>
                    <a:pt x="946" y="1882"/>
                  </a:lnTo>
                  <a:lnTo>
                    <a:pt x="987" y="1719"/>
                  </a:lnTo>
                  <a:moveTo>
                    <a:pt x="1033" y="1613"/>
                  </a:moveTo>
                  <a:lnTo>
                    <a:pt x="1042" y="1628"/>
                  </a:lnTo>
                  <a:lnTo>
                    <a:pt x="1050" y="1645"/>
                  </a:lnTo>
                  <a:lnTo>
                    <a:pt x="1052" y="1654"/>
                  </a:lnTo>
                  <a:lnTo>
                    <a:pt x="1052" y="1669"/>
                  </a:lnTo>
                  <a:moveTo>
                    <a:pt x="999" y="1697"/>
                  </a:moveTo>
                  <a:lnTo>
                    <a:pt x="1086" y="1688"/>
                  </a:lnTo>
                  <a:lnTo>
                    <a:pt x="1110" y="1686"/>
                  </a:lnTo>
                  <a:lnTo>
                    <a:pt x="1102" y="1683"/>
                  </a:lnTo>
                  <a:lnTo>
                    <a:pt x="1093" y="1688"/>
                  </a:lnTo>
                  <a:moveTo>
                    <a:pt x="999" y="1781"/>
                  </a:moveTo>
                  <a:lnTo>
                    <a:pt x="1081" y="1772"/>
                  </a:lnTo>
                  <a:lnTo>
                    <a:pt x="1100" y="1769"/>
                  </a:lnTo>
                  <a:lnTo>
                    <a:pt x="1093" y="1767"/>
                  </a:lnTo>
                  <a:lnTo>
                    <a:pt x="1086" y="1769"/>
                  </a:lnTo>
                  <a:moveTo>
                    <a:pt x="1047" y="1695"/>
                  </a:moveTo>
                  <a:lnTo>
                    <a:pt x="1047" y="1875"/>
                  </a:lnTo>
                  <a:moveTo>
                    <a:pt x="980" y="1882"/>
                  </a:moveTo>
                  <a:lnTo>
                    <a:pt x="1129" y="1870"/>
                  </a:lnTo>
                  <a:lnTo>
                    <a:pt x="1126" y="1865"/>
                  </a:lnTo>
                  <a:lnTo>
                    <a:pt x="1110" y="1873"/>
                  </a:lnTo>
                  <a:moveTo>
                    <a:pt x="1177" y="1635"/>
                  </a:moveTo>
                  <a:lnTo>
                    <a:pt x="1182" y="1662"/>
                  </a:lnTo>
                  <a:lnTo>
                    <a:pt x="1184" y="1815"/>
                  </a:lnTo>
                  <a:lnTo>
                    <a:pt x="1179" y="1796"/>
                  </a:lnTo>
                  <a:lnTo>
                    <a:pt x="1184" y="1793"/>
                  </a:lnTo>
                  <a:lnTo>
                    <a:pt x="1215" y="1789"/>
                  </a:lnTo>
                  <a:lnTo>
                    <a:pt x="1227" y="1808"/>
                  </a:lnTo>
                  <a:lnTo>
                    <a:pt x="1227" y="1798"/>
                  </a:lnTo>
                  <a:lnTo>
                    <a:pt x="1230" y="1721"/>
                  </a:lnTo>
                  <a:lnTo>
                    <a:pt x="1230" y="1645"/>
                  </a:lnTo>
                  <a:lnTo>
                    <a:pt x="1234" y="1654"/>
                  </a:lnTo>
                  <a:lnTo>
                    <a:pt x="1227" y="1657"/>
                  </a:lnTo>
                  <a:lnTo>
                    <a:pt x="1184" y="1662"/>
                  </a:lnTo>
                  <a:moveTo>
                    <a:pt x="1184" y="1724"/>
                  </a:moveTo>
                  <a:lnTo>
                    <a:pt x="1213" y="1717"/>
                  </a:lnTo>
                  <a:lnTo>
                    <a:pt x="1210" y="1717"/>
                  </a:lnTo>
                  <a:moveTo>
                    <a:pt x="1268" y="1611"/>
                  </a:moveTo>
                  <a:lnTo>
                    <a:pt x="1273" y="1635"/>
                  </a:lnTo>
                  <a:lnTo>
                    <a:pt x="1273" y="1690"/>
                  </a:lnTo>
                  <a:lnTo>
                    <a:pt x="1270" y="1733"/>
                  </a:lnTo>
                  <a:lnTo>
                    <a:pt x="1266" y="1769"/>
                  </a:lnTo>
                  <a:lnTo>
                    <a:pt x="1256" y="1801"/>
                  </a:lnTo>
                  <a:lnTo>
                    <a:pt x="1242" y="1837"/>
                  </a:lnTo>
                  <a:lnTo>
                    <a:pt x="1227" y="1863"/>
                  </a:lnTo>
                  <a:lnTo>
                    <a:pt x="1210" y="1882"/>
                  </a:lnTo>
                  <a:lnTo>
                    <a:pt x="1203" y="1885"/>
                  </a:lnTo>
                  <a:moveTo>
                    <a:pt x="1270" y="1762"/>
                  </a:moveTo>
                  <a:lnTo>
                    <a:pt x="1275" y="1760"/>
                  </a:lnTo>
                  <a:lnTo>
                    <a:pt x="1318" y="1753"/>
                  </a:lnTo>
                  <a:lnTo>
                    <a:pt x="1311" y="1750"/>
                  </a:lnTo>
                  <a:lnTo>
                    <a:pt x="1304" y="1757"/>
                  </a:lnTo>
                  <a:moveTo>
                    <a:pt x="1275" y="1705"/>
                  </a:moveTo>
                  <a:lnTo>
                    <a:pt x="1278" y="1705"/>
                  </a:lnTo>
                  <a:lnTo>
                    <a:pt x="1321" y="1695"/>
                  </a:lnTo>
                  <a:lnTo>
                    <a:pt x="1314" y="1693"/>
                  </a:lnTo>
                  <a:lnTo>
                    <a:pt x="1309" y="1695"/>
                  </a:lnTo>
                  <a:moveTo>
                    <a:pt x="1275" y="1635"/>
                  </a:moveTo>
                  <a:lnTo>
                    <a:pt x="1278" y="1633"/>
                  </a:lnTo>
                  <a:lnTo>
                    <a:pt x="1345" y="1626"/>
                  </a:lnTo>
                  <a:lnTo>
                    <a:pt x="1335" y="1616"/>
                  </a:lnTo>
                  <a:lnTo>
                    <a:pt x="1335" y="1633"/>
                  </a:lnTo>
                  <a:lnTo>
                    <a:pt x="1333" y="1805"/>
                  </a:lnTo>
                  <a:lnTo>
                    <a:pt x="1333" y="1863"/>
                  </a:lnTo>
                  <a:lnTo>
                    <a:pt x="1328" y="1887"/>
                  </a:lnTo>
                  <a:lnTo>
                    <a:pt x="1297" y="1846"/>
                  </a:lnTo>
                  <a:moveTo>
                    <a:pt x="1462" y="1618"/>
                  </a:moveTo>
                  <a:lnTo>
                    <a:pt x="1462" y="1630"/>
                  </a:lnTo>
                  <a:lnTo>
                    <a:pt x="1446" y="1673"/>
                  </a:lnTo>
                  <a:lnTo>
                    <a:pt x="1431" y="1705"/>
                  </a:lnTo>
                  <a:lnTo>
                    <a:pt x="1414" y="1738"/>
                  </a:lnTo>
                  <a:lnTo>
                    <a:pt x="1400" y="1760"/>
                  </a:lnTo>
                  <a:moveTo>
                    <a:pt x="1446" y="1695"/>
                  </a:moveTo>
                  <a:lnTo>
                    <a:pt x="1453" y="1697"/>
                  </a:lnTo>
                  <a:lnTo>
                    <a:pt x="1496" y="1690"/>
                  </a:lnTo>
                  <a:lnTo>
                    <a:pt x="1498" y="1686"/>
                  </a:lnTo>
                  <a:lnTo>
                    <a:pt x="1494" y="1690"/>
                  </a:lnTo>
                  <a:lnTo>
                    <a:pt x="1479" y="1741"/>
                  </a:lnTo>
                  <a:lnTo>
                    <a:pt x="1462" y="1777"/>
                  </a:lnTo>
                  <a:lnTo>
                    <a:pt x="1446" y="1805"/>
                  </a:lnTo>
                  <a:lnTo>
                    <a:pt x="1429" y="1832"/>
                  </a:lnTo>
                  <a:lnTo>
                    <a:pt x="1426" y="1832"/>
                  </a:lnTo>
                  <a:lnTo>
                    <a:pt x="1405" y="1856"/>
                  </a:lnTo>
                  <a:lnTo>
                    <a:pt x="1398" y="1863"/>
                  </a:lnTo>
                  <a:moveTo>
                    <a:pt x="1431" y="1714"/>
                  </a:moveTo>
                  <a:lnTo>
                    <a:pt x="1446" y="1733"/>
                  </a:lnTo>
                  <a:lnTo>
                    <a:pt x="1455" y="1748"/>
                  </a:lnTo>
                  <a:lnTo>
                    <a:pt x="1458" y="1762"/>
                  </a:lnTo>
                  <a:moveTo>
                    <a:pt x="1522" y="1602"/>
                  </a:moveTo>
                  <a:lnTo>
                    <a:pt x="1530" y="1618"/>
                  </a:lnTo>
                  <a:lnTo>
                    <a:pt x="1527" y="1613"/>
                  </a:lnTo>
                  <a:lnTo>
                    <a:pt x="1525" y="1897"/>
                  </a:lnTo>
                  <a:lnTo>
                    <a:pt x="1522" y="1880"/>
                  </a:lnTo>
                  <a:lnTo>
                    <a:pt x="1525" y="1851"/>
                  </a:lnTo>
                  <a:moveTo>
                    <a:pt x="1530" y="1705"/>
                  </a:moveTo>
                  <a:lnTo>
                    <a:pt x="1561" y="1721"/>
                  </a:lnTo>
                  <a:lnTo>
                    <a:pt x="1594" y="1753"/>
                  </a:lnTo>
                  <a:lnTo>
                    <a:pt x="1599" y="1765"/>
                  </a:lnTo>
                  <a:moveTo>
                    <a:pt x="1702" y="1940"/>
                  </a:moveTo>
                  <a:lnTo>
                    <a:pt x="1710" y="1930"/>
                  </a:lnTo>
                  <a:lnTo>
                    <a:pt x="1719" y="1909"/>
                  </a:lnTo>
                  <a:lnTo>
                    <a:pt x="1719" y="1885"/>
                  </a:lnTo>
                  <a:lnTo>
                    <a:pt x="1710" y="1875"/>
                  </a:lnTo>
                  <a:lnTo>
                    <a:pt x="1700" y="1885"/>
                  </a:lnTo>
                  <a:lnTo>
                    <a:pt x="1710" y="1897"/>
                  </a:lnTo>
                  <a:lnTo>
                    <a:pt x="1719" y="1885"/>
                  </a:lnTo>
                  <a:moveTo>
                    <a:pt x="1890" y="1613"/>
                  </a:moveTo>
                  <a:lnTo>
                    <a:pt x="1894" y="1642"/>
                  </a:lnTo>
                  <a:lnTo>
                    <a:pt x="1897" y="1882"/>
                  </a:lnTo>
                  <a:lnTo>
                    <a:pt x="1894" y="1858"/>
                  </a:lnTo>
                  <a:lnTo>
                    <a:pt x="2029" y="1858"/>
                  </a:lnTo>
                  <a:lnTo>
                    <a:pt x="2019" y="1856"/>
                  </a:lnTo>
                  <a:lnTo>
                    <a:pt x="2000" y="1858"/>
                  </a:lnTo>
                  <a:moveTo>
                    <a:pt x="1894" y="1642"/>
                  </a:moveTo>
                  <a:lnTo>
                    <a:pt x="2053" y="1628"/>
                  </a:lnTo>
                  <a:lnTo>
                    <a:pt x="2048" y="1621"/>
                  </a:lnTo>
                  <a:lnTo>
                    <a:pt x="2043" y="1642"/>
                  </a:lnTo>
                  <a:lnTo>
                    <a:pt x="2041" y="1853"/>
                  </a:lnTo>
                  <a:lnTo>
                    <a:pt x="2038" y="1877"/>
                  </a:lnTo>
                  <a:lnTo>
                    <a:pt x="2026" y="1858"/>
                  </a:lnTo>
                  <a:moveTo>
                    <a:pt x="1957" y="1645"/>
                  </a:moveTo>
                  <a:lnTo>
                    <a:pt x="1957" y="1657"/>
                  </a:lnTo>
                  <a:lnTo>
                    <a:pt x="1940" y="1693"/>
                  </a:lnTo>
                  <a:lnTo>
                    <a:pt x="1921" y="1719"/>
                  </a:lnTo>
                  <a:lnTo>
                    <a:pt x="1911" y="1731"/>
                  </a:lnTo>
                  <a:moveTo>
                    <a:pt x="1947" y="1681"/>
                  </a:moveTo>
                  <a:lnTo>
                    <a:pt x="1954" y="1683"/>
                  </a:lnTo>
                  <a:lnTo>
                    <a:pt x="2007" y="1676"/>
                  </a:lnTo>
                  <a:lnTo>
                    <a:pt x="2002" y="1669"/>
                  </a:lnTo>
                  <a:lnTo>
                    <a:pt x="1978" y="1712"/>
                  </a:lnTo>
                  <a:lnTo>
                    <a:pt x="1959" y="1736"/>
                  </a:lnTo>
                  <a:lnTo>
                    <a:pt x="1942" y="1755"/>
                  </a:lnTo>
                  <a:lnTo>
                    <a:pt x="1926" y="1772"/>
                  </a:lnTo>
                  <a:lnTo>
                    <a:pt x="1906" y="1784"/>
                  </a:lnTo>
                  <a:moveTo>
                    <a:pt x="1945" y="1705"/>
                  </a:moveTo>
                  <a:lnTo>
                    <a:pt x="1950" y="1705"/>
                  </a:lnTo>
                  <a:lnTo>
                    <a:pt x="2007" y="1767"/>
                  </a:lnTo>
                  <a:lnTo>
                    <a:pt x="2029" y="1767"/>
                  </a:lnTo>
                  <a:lnTo>
                    <a:pt x="2007" y="1762"/>
                  </a:lnTo>
                  <a:lnTo>
                    <a:pt x="1998" y="1757"/>
                  </a:lnTo>
                  <a:moveTo>
                    <a:pt x="1954" y="1765"/>
                  </a:moveTo>
                  <a:lnTo>
                    <a:pt x="1974" y="1781"/>
                  </a:lnTo>
                  <a:lnTo>
                    <a:pt x="1983" y="1793"/>
                  </a:lnTo>
                  <a:moveTo>
                    <a:pt x="1945" y="1803"/>
                  </a:moveTo>
                  <a:lnTo>
                    <a:pt x="1971" y="1820"/>
                  </a:lnTo>
                  <a:lnTo>
                    <a:pt x="1981" y="1832"/>
                  </a:lnTo>
                  <a:moveTo>
                    <a:pt x="2125" y="1659"/>
                  </a:moveTo>
                  <a:lnTo>
                    <a:pt x="2132" y="1690"/>
                  </a:lnTo>
                  <a:lnTo>
                    <a:pt x="2134" y="1774"/>
                  </a:lnTo>
                  <a:lnTo>
                    <a:pt x="2134" y="1798"/>
                  </a:lnTo>
                  <a:moveTo>
                    <a:pt x="2132" y="1695"/>
                  </a:moveTo>
                  <a:lnTo>
                    <a:pt x="2288" y="1676"/>
                  </a:lnTo>
                  <a:lnTo>
                    <a:pt x="2283" y="1669"/>
                  </a:lnTo>
                  <a:lnTo>
                    <a:pt x="2276" y="1762"/>
                  </a:lnTo>
                  <a:lnTo>
                    <a:pt x="2283" y="1762"/>
                  </a:lnTo>
                  <a:lnTo>
                    <a:pt x="2134" y="1772"/>
                  </a:lnTo>
                  <a:moveTo>
                    <a:pt x="2202" y="1602"/>
                  </a:moveTo>
                  <a:lnTo>
                    <a:pt x="2211" y="1616"/>
                  </a:lnTo>
                  <a:lnTo>
                    <a:pt x="2206" y="1613"/>
                  </a:lnTo>
                  <a:lnTo>
                    <a:pt x="2206" y="1897"/>
                  </a:lnTo>
                  <a:lnTo>
                    <a:pt x="2204" y="1882"/>
                  </a:lnTo>
                  <a:lnTo>
                    <a:pt x="2206" y="1868"/>
                  </a:lnTo>
                  <a:moveTo>
                    <a:pt x="2401" y="1606"/>
                  </a:moveTo>
                  <a:lnTo>
                    <a:pt x="2408" y="1630"/>
                  </a:lnTo>
                  <a:lnTo>
                    <a:pt x="2410" y="1652"/>
                  </a:lnTo>
                  <a:lnTo>
                    <a:pt x="2410" y="1678"/>
                  </a:lnTo>
                  <a:lnTo>
                    <a:pt x="2408" y="1700"/>
                  </a:lnTo>
                  <a:lnTo>
                    <a:pt x="2406" y="1726"/>
                  </a:lnTo>
                  <a:lnTo>
                    <a:pt x="2401" y="1748"/>
                  </a:lnTo>
                  <a:lnTo>
                    <a:pt x="2398" y="1769"/>
                  </a:lnTo>
                  <a:lnTo>
                    <a:pt x="2394" y="1789"/>
                  </a:lnTo>
                  <a:lnTo>
                    <a:pt x="2391" y="1803"/>
                  </a:lnTo>
                  <a:lnTo>
                    <a:pt x="2384" y="1825"/>
                  </a:lnTo>
                  <a:lnTo>
                    <a:pt x="2372" y="1844"/>
                  </a:lnTo>
                  <a:lnTo>
                    <a:pt x="2362" y="1861"/>
                  </a:lnTo>
                  <a:lnTo>
                    <a:pt x="2353" y="1875"/>
                  </a:lnTo>
                  <a:lnTo>
                    <a:pt x="2348" y="1882"/>
                  </a:lnTo>
                  <a:lnTo>
                    <a:pt x="2336" y="1892"/>
                  </a:lnTo>
                  <a:moveTo>
                    <a:pt x="2422" y="1719"/>
                  </a:moveTo>
                  <a:lnTo>
                    <a:pt x="2427" y="1726"/>
                  </a:lnTo>
                  <a:lnTo>
                    <a:pt x="2514" y="1873"/>
                  </a:lnTo>
                  <a:lnTo>
                    <a:pt x="2518" y="1873"/>
                  </a:lnTo>
                  <a:lnTo>
                    <a:pt x="2559" y="1870"/>
                  </a:lnTo>
                  <a:lnTo>
                    <a:pt x="2557" y="1870"/>
                  </a:lnTo>
                  <a:lnTo>
                    <a:pt x="2514" y="1868"/>
                  </a:lnTo>
                  <a:lnTo>
                    <a:pt x="2494" y="1841"/>
                  </a:lnTo>
                  <a:moveTo>
                    <a:pt x="2410" y="1638"/>
                  </a:moveTo>
                  <a:lnTo>
                    <a:pt x="2511" y="1621"/>
                  </a:lnTo>
                  <a:lnTo>
                    <a:pt x="2506" y="1616"/>
                  </a:lnTo>
                  <a:lnTo>
                    <a:pt x="2504" y="1630"/>
                  </a:lnTo>
                  <a:lnTo>
                    <a:pt x="2494" y="1707"/>
                  </a:lnTo>
                  <a:lnTo>
                    <a:pt x="2506" y="1705"/>
                  </a:lnTo>
                  <a:lnTo>
                    <a:pt x="2504" y="1705"/>
                  </a:lnTo>
                  <a:lnTo>
                    <a:pt x="2406" y="1719"/>
                  </a:lnTo>
                  <a:moveTo>
                    <a:pt x="2710" y="1602"/>
                  </a:moveTo>
                  <a:lnTo>
                    <a:pt x="2715" y="1618"/>
                  </a:lnTo>
                  <a:lnTo>
                    <a:pt x="2715" y="1868"/>
                  </a:lnTo>
                  <a:lnTo>
                    <a:pt x="2713" y="1897"/>
                  </a:lnTo>
                  <a:lnTo>
                    <a:pt x="2696" y="1877"/>
                  </a:lnTo>
                  <a:lnTo>
                    <a:pt x="2694" y="1873"/>
                  </a:lnTo>
                  <a:lnTo>
                    <a:pt x="2672" y="1851"/>
                  </a:lnTo>
                  <a:lnTo>
                    <a:pt x="2713" y="1889"/>
                  </a:lnTo>
                  <a:moveTo>
                    <a:pt x="2643" y="1738"/>
                  </a:moveTo>
                  <a:lnTo>
                    <a:pt x="2660" y="1779"/>
                  </a:lnTo>
                  <a:lnTo>
                    <a:pt x="2665" y="1796"/>
                  </a:lnTo>
                  <a:moveTo>
                    <a:pt x="2588" y="1721"/>
                  </a:moveTo>
                  <a:lnTo>
                    <a:pt x="2782" y="1697"/>
                  </a:lnTo>
                  <a:lnTo>
                    <a:pt x="2773" y="1695"/>
                  </a:lnTo>
                  <a:lnTo>
                    <a:pt x="2758" y="1700"/>
                  </a:lnTo>
                  <a:moveTo>
                    <a:pt x="2876" y="1609"/>
                  </a:moveTo>
                  <a:lnTo>
                    <a:pt x="2898" y="1640"/>
                  </a:lnTo>
                  <a:lnTo>
                    <a:pt x="2900" y="1664"/>
                  </a:lnTo>
                  <a:lnTo>
                    <a:pt x="2893" y="1635"/>
                  </a:lnTo>
                  <a:moveTo>
                    <a:pt x="2950" y="1602"/>
                  </a:moveTo>
                  <a:lnTo>
                    <a:pt x="2962" y="1613"/>
                  </a:lnTo>
                  <a:lnTo>
                    <a:pt x="2958" y="1611"/>
                  </a:lnTo>
                  <a:lnTo>
                    <a:pt x="2934" y="1676"/>
                  </a:lnTo>
                  <a:moveTo>
                    <a:pt x="2852" y="1657"/>
                  </a:moveTo>
                  <a:lnTo>
                    <a:pt x="2859" y="1678"/>
                  </a:lnTo>
                  <a:lnTo>
                    <a:pt x="2866" y="1717"/>
                  </a:lnTo>
                  <a:lnTo>
                    <a:pt x="2866" y="1784"/>
                  </a:lnTo>
                  <a:lnTo>
                    <a:pt x="2862" y="1767"/>
                  </a:lnTo>
                  <a:lnTo>
                    <a:pt x="2989" y="1755"/>
                  </a:lnTo>
                  <a:lnTo>
                    <a:pt x="2977" y="1753"/>
                  </a:lnTo>
                  <a:lnTo>
                    <a:pt x="2986" y="1671"/>
                  </a:lnTo>
                  <a:lnTo>
                    <a:pt x="2991" y="1666"/>
                  </a:lnTo>
                  <a:lnTo>
                    <a:pt x="2986" y="1664"/>
                  </a:lnTo>
                  <a:lnTo>
                    <a:pt x="2984" y="1669"/>
                  </a:lnTo>
                  <a:lnTo>
                    <a:pt x="2864" y="1683"/>
                  </a:lnTo>
                  <a:moveTo>
                    <a:pt x="2883" y="1726"/>
                  </a:moveTo>
                  <a:lnTo>
                    <a:pt x="2960" y="1712"/>
                  </a:lnTo>
                  <a:moveTo>
                    <a:pt x="2919" y="1681"/>
                  </a:moveTo>
                  <a:lnTo>
                    <a:pt x="2921" y="1813"/>
                  </a:lnTo>
                  <a:lnTo>
                    <a:pt x="2924" y="1880"/>
                  </a:lnTo>
                  <a:lnTo>
                    <a:pt x="2924" y="1897"/>
                  </a:lnTo>
                  <a:lnTo>
                    <a:pt x="2919" y="1882"/>
                  </a:lnTo>
                  <a:lnTo>
                    <a:pt x="2921" y="1844"/>
                  </a:lnTo>
                  <a:moveTo>
                    <a:pt x="2816" y="1822"/>
                  </a:moveTo>
                  <a:lnTo>
                    <a:pt x="3027" y="1798"/>
                  </a:lnTo>
                  <a:lnTo>
                    <a:pt x="3018" y="1796"/>
                  </a:lnTo>
                  <a:lnTo>
                    <a:pt x="3003" y="1801"/>
                  </a:lnTo>
                  <a:moveTo>
                    <a:pt x="3121" y="1602"/>
                  </a:moveTo>
                  <a:lnTo>
                    <a:pt x="3121" y="1616"/>
                  </a:lnTo>
                  <a:lnTo>
                    <a:pt x="3104" y="1657"/>
                  </a:lnTo>
                  <a:lnTo>
                    <a:pt x="3090" y="1681"/>
                  </a:lnTo>
                  <a:lnTo>
                    <a:pt x="3068" y="1724"/>
                  </a:lnTo>
                  <a:lnTo>
                    <a:pt x="3049" y="1750"/>
                  </a:lnTo>
                  <a:moveTo>
                    <a:pt x="3094" y="1673"/>
                  </a:moveTo>
                  <a:lnTo>
                    <a:pt x="3094" y="1897"/>
                  </a:lnTo>
                  <a:lnTo>
                    <a:pt x="3094" y="1877"/>
                  </a:lnTo>
                  <a:lnTo>
                    <a:pt x="3094" y="1858"/>
                  </a:lnTo>
                  <a:moveTo>
                    <a:pt x="3174" y="1609"/>
                  </a:moveTo>
                  <a:lnTo>
                    <a:pt x="3188" y="1642"/>
                  </a:lnTo>
                  <a:lnTo>
                    <a:pt x="3190" y="1666"/>
                  </a:lnTo>
                  <a:lnTo>
                    <a:pt x="3188" y="1647"/>
                  </a:lnTo>
                  <a:moveTo>
                    <a:pt x="3128" y="1697"/>
                  </a:moveTo>
                  <a:lnTo>
                    <a:pt x="3248" y="1678"/>
                  </a:lnTo>
                  <a:moveTo>
                    <a:pt x="3145" y="1724"/>
                  </a:moveTo>
                  <a:lnTo>
                    <a:pt x="3154" y="1745"/>
                  </a:lnTo>
                  <a:lnTo>
                    <a:pt x="3164" y="1774"/>
                  </a:lnTo>
                  <a:lnTo>
                    <a:pt x="3169" y="1796"/>
                  </a:lnTo>
                  <a:lnTo>
                    <a:pt x="3171" y="1810"/>
                  </a:lnTo>
                  <a:lnTo>
                    <a:pt x="3171" y="1793"/>
                  </a:lnTo>
                  <a:lnTo>
                    <a:pt x="3161" y="1772"/>
                  </a:lnTo>
                  <a:moveTo>
                    <a:pt x="3217" y="1702"/>
                  </a:moveTo>
                  <a:lnTo>
                    <a:pt x="3217" y="1721"/>
                  </a:lnTo>
                  <a:lnTo>
                    <a:pt x="3210" y="1777"/>
                  </a:lnTo>
                  <a:lnTo>
                    <a:pt x="3202" y="1815"/>
                  </a:lnTo>
                  <a:lnTo>
                    <a:pt x="3195" y="1856"/>
                  </a:lnTo>
                  <a:moveTo>
                    <a:pt x="3121" y="1863"/>
                  </a:moveTo>
                  <a:lnTo>
                    <a:pt x="3238" y="1853"/>
                  </a:lnTo>
                  <a:lnTo>
                    <a:pt x="3272" y="1851"/>
                  </a:lnTo>
                  <a:moveTo>
                    <a:pt x="3341" y="1616"/>
                  </a:moveTo>
                  <a:lnTo>
                    <a:pt x="3346" y="1626"/>
                  </a:lnTo>
                  <a:lnTo>
                    <a:pt x="3346" y="1798"/>
                  </a:lnTo>
                  <a:moveTo>
                    <a:pt x="3301" y="1724"/>
                  </a:moveTo>
                  <a:lnTo>
                    <a:pt x="3375" y="1709"/>
                  </a:lnTo>
                  <a:moveTo>
                    <a:pt x="3301" y="1829"/>
                  </a:moveTo>
                  <a:lnTo>
                    <a:pt x="3306" y="1829"/>
                  </a:lnTo>
                  <a:lnTo>
                    <a:pt x="3382" y="1779"/>
                  </a:lnTo>
                  <a:moveTo>
                    <a:pt x="3421" y="1616"/>
                  </a:moveTo>
                  <a:lnTo>
                    <a:pt x="3421" y="1633"/>
                  </a:lnTo>
                  <a:lnTo>
                    <a:pt x="3409" y="1683"/>
                  </a:lnTo>
                  <a:lnTo>
                    <a:pt x="3394" y="1724"/>
                  </a:lnTo>
                  <a:lnTo>
                    <a:pt x="3380" y="1757"/>
                  </a:lnTo>
                  <a:moveTo>
                    <a:pt x="3409" y="1695"/>
                  </a:moveTo>
                  <a:lnTo>
                    <a:pt x="3416" y="1697"/>
                  </a:lnTo>
                  <a:lnTo>
                    <a:pt x="3493" y="1678"/>
                  </a:lnTo>
                  <a:lnTo>
                    <a:pt x="3483" y="1671"/>
                  </a:lnTo>
                  <a:lnTo>
                    <a:pt x="3483" y="1697"/>
                  </a:lnTo>
                  <a:lnTo>
                    <a:pt x="3476" y="1760"/>
                  </a:lnTo>
                  <a:lnTo>
                    <a:pt x="3476" y="1767"/>
                  </a:lnTo>
                  <a:lnTo>
                    <a:pt x="3474" y="1793"/>
                  </a:lnTo>
                  <a:lnTo>
                    <a:pt x="3466" y="1827"/>
                  </a:lnTo>
                  <a:lnTo>
                    <a:pt x="3464" y="1853"/>
                  </a:lnTo>
                  <a:lnTo>
                    <a:pt x="3459" y="1873"/>
                  </a:lnTo>
                  <a:lnTo>
                    <a:pt x="3452" y="1882"/>
                  </a:lnTo>
                  <a:lnTo>
                    <a:pt x="3416" y="1841"/>
                  </a:lnTo>
                  <a:lnTo>
                    <a:pt x="3454" y="1880"/>
                  </a:lnTo>
                  <a:moveTo>
                    <a:pt x="3409" y="1733"/>
                  </a:moveTo>
                  <a:lnTo>
                    <a:pt x="3433" y="1753"/>
                  </a:lnTo>
                  <a:lnTo>
                    <a:pt x="3442" y="1762"/>
                  </a:lnTo>
                  <a:moveTo>
                    <a:pt x="3378" y="1825"/>
                  </a:moveTo>
                  <a:lnTo>
                    <a:pt x="3387" y="1822"/>
                  </a:lnTo>
                  <a:lnTo>
                    <a:pt x="3452" y="1784"/>
                  </a:lnTo>
                  <a:moveTo>
                    <a:pt x="3565" y="1638"/>
                  </a:moveTo>
                  <a:lnTo>
                    <a:pt x="3567" y="1650"/>
                  </a:lnTo>
                  <a:lnTo>
                    <a:pt x="3560" y="1851"/>
                  </a:lnTo>
                  <a:lnTo>
                    <a:pt x="3553" y="1856"/>
                  </a:lnTo>
                  <a:lnTo>
                    <a:pt x="3627" y="1765"/>
                  </a:lnTo>
                  <a:moveTo>
                    <a:pt x="3610" y="1645"/>
                  </a:moveTo>
                  <a:lnTo>
                    <a:pt x="3627" y="1678"/>
                  </a:lnTo>
                  <a:lnTo>
                    <a:pt x="3632" y="1695"/>
                  </a:lnTo>
                  <a:lnTo>
                    <a:pt x="3634" y="1707"/>
                  </a:lnTo>
                  <a:lnTo>
                    <a:pt x="3625" y="1673"/>
                  </a:lnTo>
                  <a:moveTo>
                    <a:pt x="3699" y="1616"/>
                  </a:moveTo>
                  <a:lnTo>
                    <a:pt x="3699" y="1638"/>
                  </a:lnTo>
                  <a:lnTo>
                    <a:pt x="3694" y="1676"/>
                  </a:lnTo>
                  <a:lnTo>
                    <a:pt x="3687" y="1709"/>
                  </a:lnTo>
                  <a:lnTo>
                    <a:pt x="3687" y="1714"/>
                  </a:lnTo>
                  <a:lnTo>
                    <a:pt x="3685" y="1733"/>
                  </a:lnTo>
                  <a:lnTo>
                    <a:pt x="3678" y="1760"/>
                  </a:lnTo>
                  <a:lnTo>
                    <a:pt x="3670" y="1784"/>
                  </a:lnTo>
                  <a:lnTo>
                    <a:pt x="3663" y="1798"/>
                  </a:lnTo>
                  <a:lnTo>
                    <a:pt x="3654" y="1813"/>
                  </a:lnTo>
                  <a:lnTo>
                    <a:pt x="3644" y="1827"/>
                  </a:lnTo>
                  <a:lnTo>
                    <a:pt x="3634" y="1841"/>
                  </a:lnTo>
                  <a:lnTo>
                    <a:pt x="3622" y="1856"/>
                  </a:lnTo>
                  <a:lnTo>
                    <a:pt x="3610" y="1865"/>
                  </a:lnTo>
                  <a:lnTo>
                    <a:pt x="3598" y="1875"/>
                  </a:lnTo>
                  <a:lnTo>
                    <a:pt x="3589" y="1882"/>
                  </a:lnTo>
                  <a:moveTo>
                    <a:pt x="3716" y="1865"/>
                  </a:moveTo>
                  <a:lnTo>
                    <a:pt x="3706" y="1841"/>
                  </a:lnTo>
                  <a:lnTo>
                    <a:pt x="3670" y="1793"/>
                  </a:lnTo>
                  <a:moveTo>
                    <a:pt x="3817" y="1611"/>
                  </a:moveTo>
                  <a:lnTo>
                    <a:pt x="3819" y="1635"/>
                  </a:lnTo>
                  <a:lnTo>
                    <a:pt x="3819" y="1671"/>
                  </a:lnTo>
                  <a:lnTo>
                    <a:pt x="3817" y="1726"/>
                  </a:lnTo>
                  <a:lnTo>
                    <a:pt x="3812" y="1777"/>
                  </a:lnTo>
                  <a:lnTo>
                    <a:pt x="3805" y="1798"/>
                  </a:lnTo>
                  <a:lnTo>
                    <a:pt x="3798" y="1827"/>
                  </a:lnTo>
                  <a:lnTo>
                    <a:pt x="3788" y="1856"/>
                  </a:lnTo>
                  <a:lnTo>
                    <a:pt x="3778" y="1877"/>
                  </a:lnTo>
                  <a:lnTo>
                    <a:pt x="3771" y="1885"/>
                  </a:lnTo>
                  <a:moveTo>
                    <a:pt x="3821" y="1638"/>
                  </a:moveTo>
                  <a:lnTo>
                    <a:pt x="3956" y="1623"/>
                  </a:lnTo>
                  <a:lnTo>
                    <a:pt x="3946" y="1621"/>
                  </a:lnTo>
                  <a:lnTo>
                    <a:pt x="3932" y="1628"/>
                  </a:lnTo>
                  <a:moveTo>
                    <a:pt x="3891" y="1678"/>
                  </a:moveTo>
                  <a:lnTo>
                    <a:pt x="3889" y="1865"/>
                  </a:lnTo>
                  <a:moveTo>
                    <a:pt x="3915" y="1712"/>
                  </a:moveTo>
                  <a:lnTo>
                    <a:pt x="3865" y="1721"/>
                  </a:lnTo>
                  <a:moveTo>
                    <a:pt x="3937" y="1805"/>
                  </a:moveTo>
                  <a:lnTo>
                    <a:pt x="3838" y="1817"/>
                  </a:lnTo>
                  <a:moveTo>
                    <a:pt x="3814" y="1870"/>
                  </a:moveTo>
                  <a:lnTo>
                    <a:pt x="3970" y="1861"/>
                  </a:lnTo>
                  <a:lnTo>
                    <a:pt x="3958" y="1861"/>
                  </a:lnTo>
                  <a:lnTo>
                    <a:pt x="3941" y="1863"/>
                  </a:lnTo>
                  <a:moveTo>
                    <a:pt x="3846" y="1659"/>
                  </a:moveTo>
                  <a:lnTo>
                    <a:pt x="3848" y="1678"/>
                  </a:lnTo>
                  <a:lnTo>
                    <a:pt x="3848" y="1726"/>
                  </a:lnTo>
                  <a:lnTo>
                    <a:pt x="3850" y="1789"/>
                  </a:lnTo>
                  <a:lnTo>
                    <a:pt x="3848" y="1769"/>
                  </a:lnTo>
                  <a:lnTo>
                    <a:pt x="3937" y="1760"/>
                  </a:lnTo>
                  <a:lnTo>
                    <a:pt x="3930" y="1760"/>
                  </a:lnTo>
                  <a:lnTo>
                    <a:pt x="3941" y="1657"/>
                  </a:lnTo>
                  <a:lnTo>
                    <a:pt x="3946" y="1666"/>
                  </a:lnTo>
                  <a:lnTo>
                    <a:pt x="3848" y="1678"/>
                  </a:lnTo>
                  <a:moveTo>
                    <a:pt x="4052" y="1652"/>
                  </a:moveTo>
                  <a:lnTo>
                    <a:pt x="4066" y="1673"/>
                  </a:lnTo>
                  <a:lnTo>
                    <a:pt x="4074" y="1683"/>
                  </a:lnTo>
                  <a:lnTo>
                    <a:pt x="4076" y="1705"/>
                  </a:lnTo>
                  <a:moveTo>
                    <a:pt x="4160" y="1635"/>
                  </a:moveTo>
                  <a:lnTo>
                    <a:pt x="4158" y="1650"/>
                  </a:lnTo>
                  <a:lnTo>
                    <a:pt x="4117" y="1717"/>
                  </a:lnTo>
                  <a:moveTo>
                    <a:pt x="4107" y="1606"/>
                  </a:moveTo>
                  <a:lnTo>
                    <a:pt x="4110" y="1618"/>
                  </a:lnTo>
                  <a:lnTo>
                    <a:pt x="4110" y="1616"/>
                  </a:lnTo>
                  <a:lnTo>
                    <a:pt x="4107" y="1889"/>
                  </a:lnTo>
                  <a:lnTo>
                    <a:pt x="4105" y="1875"/>
                  </a:lnTo>
                  <a:lnTo>
                    <a:pt x="4107" y="1861"/>
                  </a:lnTo>
                  <a:moveTo>
                    <a:pt x="4093" y="1733"/>
                  </a:moveTo>
                  <a:lnTo>
                    <a:pt x="4081" y="1765"/>
                  </a:lnTo>
                  <a:lnTo>
                    <a:pt x="4064" y="1791"/>
                  </a:lnTo>
                  <a:lnTo>
                    <a:pt x="4047" y="1813"/>
                  </a:lnTo>
                  <a:lnTo>
                    <a:pt x="4030" y="1832"/>
                  </a:lnTo>
                  <a:lnTo>
                    <a:pt x="4016" y="1846"/>
                  </a:lnTo>
                  <a:lnTo>
                    <a:pt x="4009" y="1853"/>
                  </a:lnTo>
                  <a:moveTo>
                    <a:pt x="4023" y="1738"/>
                  </a:moveTo>
                  <a:lnTo>
                    <a:pt x="4194" y="1719"/>
                  </a:lnTo>
                  <a:lnTo>
                    <a:pt x="4186" y="1719"/>
                  </a:lnTo>
                  <a:lnTo>
                    <a:pt x="4167" y="1724"/>
                  </a:lnTo>
                  <a:moveTo>
                    <a:pt x="4117" y="1729"/>
                  </a:moveTo>
                  <a:lnTo>
                    <a:pt x="4170" y="1832"/>
                  </a:lnTo>
                  <a:lnTo>
                    <a:pt x="4208" y="1837"/>
                  </a:lnTo>
                  <a:lnTo>
                    <a:pt x="4174" y="1829"/>
                  </a:lnTo>
                  <a:lnTo>
                    <a:pt x="4162" y="1815"/>
                  </a:lnTo>
                  <a:moveTo>
                    <a:pt x="4275" y="1611"/>
                  </a:moveTo>
                  <a:lnTo>
                    <a:pt x="4290" y="1633"/>
                  </a:lnTo>
                  <a:lnTo>
                    <a:pt x="4297" y="1645"/>
                  </a:lnTo>
                  <a:lnTo>
                    <a:pt x="4301" y="1659"/>
                  </a:lnTo>
                  <a:moveTo>
                    <a:pt x="4246" y="1714"/>
                  </a:moveTo>
                  <a:lnTo>
                    <a:pt x="4299" y="1705"/>
                  </a:lnTo>
                  <a:lnTo>
                    <a:pt x="4297" y="1702"/>
                  </a:lnTo>
                  <a:lnTo>
                    <a:pt x="4292" y="1846"/>
                  </a:lnTo>
                  <a:lnTo>
                    <a:pt x="4285" y="1856"/>
                  </a:lnTo>
                  <a:lnTo>
                    <a:pt x="4335" y="1791"/>
                  </a:lnTo>
                  <a:moveTo>
                    <a:pt x="4323" y="1714"/>
                  </a:moveTo>
                  <a:lnTo>
                    <a:pt x="4446" y="1705"/>
                  </a:lnTo>
                  <a:lnTo>
                    <a:pt x="4438" y="1702"/>
                  </a:lnTo>
                  <a:lnTo>
                    <a:pt x="4421" y="1705"/>
                  </a:lnTo>
                  <a:moveTo>
                    <a:pt x="4381" y="1604"/>
                  </a:moveTo>
                  <a:lnTo>
                    <a:pt x="4383" y="1618"/>
                  </a:lnTo>
                  <a:lnTo>
                    <a:pt x="4383" y="1892"/>
                  </a:lnTo>
                  <a:lnTo>
                    <a:pt x="4381" y="1875"/>
                  </a:lnTo>
                  <a:lnTo>
                    <a:pt x="4383" y="1851"/>
                  </a:lnTo>
                  <a:moveTo>
                    <a:pt x="4549" y="1832"/>
                  </a:moveTo>
                  <a:lnTo>
                    <a:pt x="4549" y="1829"/>
                  </a:lnTo>
                  <a:moveTo>
                    <a:pt x="4532" y="1810"/>
                  </a:moveTo>
                  <a:lnTo>
                    <a:pt x="4522" y="1813"/>
                  </a:lnTo>
                  <a:lnTo>
                    <a:pt x="4518" y="1820"/>
                  </a:lnTo>
                  <a:lnTo>
                    <a:pt x="4515" y="1832"/>
                  </a:lnTo>
                  <a:lnTo>
                    <a:pt x="4518" y="1841"/>
                  </a:lnTo>
                  <a:lnTo>
                    <a:pt x="4522" y="1851"/>
                  </a:lnTo>
                  <a:lnTo>
                    <a:pt x="4532" y="1853"/>
                  </a:lnTo>
                  <a:lnTo>
                    <a:pt x="4539" y="1851"/>
                  </a:lnTo>
                  <a:lnTo>
                    <a:pt x="4546" y="1841"/>
                  </a:lnTo>
                  <a:lnTo>
                    <a:pt x="4549" y="1832"/>
                  </a:lnTo>
                  <a:lnTo>
                    <a:pt x="4546" y="1820"/>
                  </a:lnTo>
                  <a:lnTo>
                    <a:pt x="4539" y="1813"/>
                  </a:lnTo>
                  <a:lnTo>
                    <a:pt x="4532" y="1810"/>
                  </a:lnTo>
                  <a:close/>
                  <a:moveTo>
                    <a:pt x="27" y="1294"/>
                  </a:moveTo>
                  <a:lnTo>
                    <a:pt x="51" y="1318"/>
                  </a:lnTo>
                  <a:lnTo>
                    <a:pt x="56" y="1330"/>
                  </a:lnTo>
                  <a:lnTo>
                    <a:pt x="49" y="1316"/>
                  </a:lnTo>
                  <a:moveTo>
                    <a:pt x="1" y="1390"/>
                  </a:moveTo>
                  <a:lnTo>
                    <a:pt x="8" y="1393"/>
                  </a:lnTo>
                  <a:lnTo>
                    <a:pt x="58" y="1381"/>
                  </a:lnTo>
                  <a:lnTo>
                    <a:pt x="51" y="1378"/>
                  </a:lnTo>
                  <a:lnTo>
                    <a:pt x="49" y="1518"/>
                  </a:lnTo>
                  <a:lnTo>
                    <a:pt x="46" y="1518"/>
                  </a:lnTo>
                  <a:lnTo>
                    <a:pt x="90" y="1453"/>
                  </a:lnTo>
                  <a:moveTo>
                    <a:pt x="97" y="1280"/>
                  </a:moveTo>
                  <a:lnTo>
                    <a:pt x="99" y="1285"/>
                  </a:lnTo>
                  <a:lnTo>
                    <a:pt x="118" y="1311"/>
                  </a:lnTo>
                  <a:lnTo>
                    <a:pt x="121" y="1330"/>
                  </a:lnTo>
                  <a:moveTo>
                    <a:pt x="166" y="1263"/>
                  </a:moveTo>
                  <a:lnTo>
                    <a:pt x="166" y="1278"/>
                  </a:lnTo>
                  <a:lnTo>
                    <a:pt x="142" y="1350"/>
                  </a:lnTo>
                  <a:moveTo>
                    <a:pt x="94" y="1340"/>
                  </a:moveTo>
                  <a:lnTo>
                    <a:pt x="99" y="1354"/>
                  </a:lnTo>
                  <a:lnTo>
                    <a:pt x="99" y="1429"/>
                  </a:lnTo>
                  <a:lnTo>
                    <a:pt x="97" y="1414"/>
                  </a:lnTo>
                  <a:lnTo>
                    <a:pt x="169" y="1405"/>
                  </a:lnTo>
                  <a:lnTo>
                    <a:pt x="164" y="1405"/>
                  </a:lnTo>
                  <a:lnTo>
                    <a:pt x="169" y="1340"/>
                  </a:lnTo>
                  <a:lnTo>
                    <a:pt x="174" y="1342"/>
                  </a:lnTo>
                  <a:lnTo>
                    <a:pt x="99" y="1354"/>
                  </a:lnTo>
                  <a:moveTo>
                    <a:pt x="118" y="1419"/>
                  </a:moveTo>
                  <a:lnTo>
                    <a:pt x="116" y="1441"/>
                  </a:lnTo>
                  <a:lnTo>
                    <a:pt x="111" y="1470"/>
                  </a:lnTo>
                  <a:lnTo>
                    <a:pt x="99" y="1498"/>
                  </a:lnTo>
                  <a:lnTo>
                    <a:pt x="87" y="1515"/>
                  </a:lnTo>
                  <a:lnTo>
                    <a:pt x="70" y="1537"/>
                  </a:lnTo>
                  <a:lnTo>
                    <a:pt x="56" y="1551"/>
                  </a:lnTo>
                  <a:moveTo>
                    <a:pt x="142" y="1417"/>
                  </a:moveTo>
                  <a:lnTo>
                    <a:pt x="145" y="1433"/>
                  </a:lnTo>
                  <a:lnTo>
                    <a:pt x="142" y="1503"/>
                  </a:lnTo>
                  <a:lnTo>
                    <a:pt x="145" y="1522"/>
                  </a:lnTo>
                  <a:lnTo>
                    <a:pt x="150" y="1532"/>
                  </a:lnTo>
                  <a:lnTo>
                    <a:pt x="157" y="1534"/>
                  </a:lnTo>
                  <a:lnTo>
                    <a:pt x="207" y="1534"/>
                  </a:lnTo>
                  <a:lnTo>
                    <a:pt x="205" y="1470"/>
                  </a:lnTo>
                  <a:moveTo>
                    <a:pt x="258" y="1292"/>
                  </a:moveTo>
                  <a:lnTo>
                    <a:pt x="262" y="1318"/>
                  </a:lnTo>
                  <a:lnTo>
                    <a:pt x="265" y="1472"/>
                  </a:lnTo>
                  <a:lnTo>
                    <a:pt x="260" y="1455"/>
                  </a:lnTo>
                  <a:lnTo>
                    <a:pt x="265" y="1453"/>
                  </a:lnTo>
                  <a:lnTo>
                    <a:pt x="296" y="1446"/>
                  </a:lnTo>
                  <a:lnTo>
                    <a:pt x="308" y="1467"/>
                  </a:lnTo>
                  <a:lnTo>
                    <a:pt x="310" y="1458"/>
                  </a:lnTo>
                  <a:lnTo>
                    <a:pt x="310" y="1302"/>
                  </a:lnTo>
                  <a:lnTo>
                    <a:pt x="315" y="1311"/>
                  </a:lnTo>
                  <a:lnTo>
                    <a:pt x="308" y="1313"/>
                  </a:lnTo>
                  <a:lnTo>
                    <a:pt x="265" y="1318"/>
                  </a:lnTo>
                  <a:moveTo>
                    <a:pt x="267" y="1381"/>
                  </a:moveTo>
                  <a:lnTo>
                    <a:pt x="294" y="1376"/>
                  </a:lnTo>
                  <a:moveTo>
                    <a:pt x="349" y="1268"/>
                  </a:moveTo>
                  <a:lnTo>
                    <a:pt x="354" y="1292"/>
                  </a:lnTo>
                  <a:lnTo>
                    <a:pt x="354" y="1347"/>
                  </a:lnTo>
                  <a:lnTo>
                    <a:pt x="351" y="1390"/>
                  </a:lnTo>
                  <a:lnTo>
                    <a:pt x="346" y="1426"/>
                  </a:lnTo>
                  <a:lnTo>
                    <a:pt x="337" y="1460"/>
                  </a:lnTo>
                  <a:lnTo>
                    <a:pt x="322" y="1493"/>
                  </a:lnTo>
                  <a:lnTo>
                    <a:pt x="308" y="1520"/>
                  </a:lnTo>
                  <a:lnTo>
                    <a:pt x="291" y="1539"/>
                  </a:lnTo>
                  <a:lnTo>
                    <a:pt x="284" y="1544"/>
                  </a:lnTo>
                  <a:moveTo>
                    <a:pt x="351" y="1419"/>
                  </a:moveTo>
                  <a:lnTo>
                    <a:pt x="356" y="1417"/>
                  </a:lnTo>
                  <a:lnTo>
                    <a:pt x="399" y="1410"/>
                  </a:lnTo>
                  <a:lnTo>
                    <a:pt x="392" y="1407"/>
                  </a:lnTo>
                  <a:lnTo>
                    <a:pt x="385" y="1414"/>
                  </a:lnTo>
                  <a:moveTo>
                    <a:pt x="356" y="1362"/>
                  </a:moveTo>
                  <a:lnTo>
                    <a:pt x="361" y="1362"/>
                  </a:lnTo>
                  <a:lnTo>
                    <a:pt x="402" y="1352"/>
                  </a:lnTo>
                  <a:lnTo>
                    <a:pt x="394" y="1350"/>
                  </a:lnTo>
                  <a:lnTo>
                    <a:pt x="390" y="1352"/>
                  </a:lnTo>
                  <a:moveTo>
                    <a:pt x="356" y="1292"/>
                  </a:moveTo>
                  <a:lnTo>
                    <a:pt x="358" y="1292"/>
                  </a:lnTo>
                  <a:lnTo>
                    <a:pt x="428" y="1285"/>
                  </a:lnTo>
                  <a:lnTo>
                    <a:pt x="416" y="1275"/>
                  </a:lnTo>
                  <a:lnTo>
                    <a:pt x="416" y="1292"/>
                  </a:lnTo>
                  <a:lnTo>
                    <a:pt x="414" y="1465"/>
                  </a:lnTo>
                  <a:lnTo>
                    <a:pt x="414" y="1520"/>
                  </a:lnTo>
                  <a:lnTo>
                    <a:pt x="411" y="1546"/>
                  </a:lnTo>
                  <a:lnTo>
                    <a:pt x="378" y="1503"/>
                  </a:lnTo>
                  <a:moveTo>
                    <a:pt x="555" y="1422"/>
                  </a:moveTo>
                  <a:lnTo>
                    <a:pt x="562" y="1410"/>
                  </a:lnTo>
                  <a:lnTo>
                    <a:pt x="555" y="1398"/>
                  </a:lnTo>
                  <a:lnTo>
                    <a:pt x="546" y="1410"/>
                  </a:lnTo>
                  <a:lnTo>
                    <a:pt x="555" y="1422"/>
                  </a:lnTo>
                  <a:close/>
                  <a:moveTo>
                    <a:pt x="555" y="1556"/>
                  </a:moveTo>
                  <a:lnTo>
                    <a:pt x="562" y="1544"/>
                  </a:lnTo>
                  <a:lnTo>
                    <a:pt x="555" y="1532"/>
                  </a:lnTo>
                  <a:lnTo>
                    <a:pt x="546" y="1544"/>
                  </a:lnTo>
                  <a:lnTo>
                    <a:pt x="555" y="1556"/>
                  </a:lnTo>
                  <a:close/>
                  <a:moveTo>
                    <a:pt x="198" y="154"/>
                  </a:moveTo>
                  <a:lnTo>
                    <a:pt x="198" y="387"/>
                  </a:lnTo>
                  <a:moveTo>
                    <a:pt x="147" y="157"/>
                  </a:moveTo>
                  <a:lnTo>
                    <a:pt x="236" y="145"/>
                  </a:lnTo>
                  <a:moveTo>
                    <a:pt x="152" y="46"/>
                  </a:moveTo>
                  <a:lnTo>
                    <a:pt x="142" y="253"/>
                  </a:lnTo>
                  <a:lnTo>
                    <a:pt x="135" y="303"/>
                  </a:lnTo>
                  <a:lnTo>
                    <a:pt x="116" y="368"/>
                  </a:lnTo>
                  <a:moveTo>
                    <a:pt x="219" y="25"/>
                  </a:moveTo>
                  <a:lnTo>
                    <a:pt x="152" y="85"/>
                  </a:lnTo>
                  <a:moveTo>
                    <a:pt x="92" y="255"/>
                  </a:moveTo>
                  <a:lnTo>
                    <a:pt x="126" y="303"/>
                  </a:lnTo>
                  <a:moveTo>
                    <a:pt x="54" y="255"/>
                  </a:moveTo>
                  <a:lnTo>
                    <a:pt x="6" y="332"/>
                  </a:lnTo>
                  <a:moveTo>
                    <a:pt x="70" y="166"/>
                  </a:moveTo>
                  <a:lnTo>
                    <a:pt x="70" y="370"/>
                  </a:lnTo>
                  <a:lnTo>
                    <a:pt x="44" y="332"/>
                  </a:lnTo>
                  <a:moveTo>
                    <a:pt x="22" y="233"/>
                  </a:moveTo>
                  <a:lnTo>
                    <a:pt x="121" y="217"/>
                  </a:lnTo>
                  <a:moveTo>
                    <a:pt x="6" y="176"/>
                  </a:moveTo>
                  <a:lnTo>
                    <a:pt x="130" y="157"/>
                  </a:lnTo>
                  <a:moveTo>
                    <a:pt x="92" y="78"/>
                  </a:moveTo>
                  <a:lnTo>
                    <a:pt x="82" y="157"/>
                  </a:lnTo>
                  <a:moveTo>
                    <a:pt x="44" y="99"/>
                  </a:moveTo>
                  <a:lnTo>
                    <a:pt x="58" y="145"/>
                  </a:lnTo>
                  <a:moveTo>
                    <a:pt x="22" y="82"/>
                  </a:moveTo>
                  <a:lnTo>
                    <a:pt x="121" y="68"/>
                  </a:lnTo>
                  <a:moveTo>
                    <a:pt x="58" y="13"/>
                  </a:moveTo>
                  <a:lnTo>
                    <a:pt x="75" y="51"/>
                  </a:lnTo>
                  <a:moveTo>
                    <a:pt x="399" y="214"/>
                  </a:moveTo>
                  <a:lnTo>
                    <a:pt x="498" y="200"/>
                  </a:lnTo>
                  <a:moveTo>
                    <a:pt x="450" y="6"/>
                  </a:moveTo>
                  <a:lnTo>
                    <a:pt x="450" y="325"/>
                  </a:lnTo>
                  <a:moveTo>
                    <a:pt x="382" y="116"/>
                  </a:moveTo>
                  <a:lnTo>
                    <a:pt x="522" y="99"/>
                  </a:lnTo>
                  <a:moveTo>
                    <a:pt x="493" y="51"/>
                  </a:moveTo>
                  <a:lnTo>
                    <a:pt x="399" y="63"/>
                  </a:lnTo>
                  <a:moveTo>
                    <a:pt x="483" y="154"/>
                  </a:moveTo>
                  <a:lnTo>
                    <a:pt x="498" y="39"/>
                  </a:lnTo>
                  <a:moveTo>
                    <a:pt x="301" y="238"/>
                  </a:moveTo>
                  <a:lnTo>
                    <a:pt x="483" y="385"/>
                  </a:lnTo>
                  <a:moveTo>
                    <a:pt x="306" y="68"/>
                  </a:moveTo>
                  <a:lnTo>
                    <a:pt x="368" y="56"/>
                  </a:lnTo>
                  <a:moveTo>
                    <a:pt x="330" y="176"/>
                  </a:moveTo>
                  <a:lnTo>
                    <a:pt x="373" y="44"/>
                  </a:lnTo>
                  <a:moveTo>
                    <a:pt x="318" y="178"/>
                  </a:moveTo>
                  <a:lnTo>
                    <a:pt x="378" y="162"/>
                  </a:lnTo>
                  <a:moveTo>
                    <a:pt x="382" y="150"/>
                  </a:moveTo>
                  <a:lnTo>
                    <a:pt x="346" y="277"/>
                  </a:lnTo>
                  <a:lnTo>
                    <a:pt x="284" y="385"/>
                  </a:lnTo>
                  <a:moveTo>
                    <a:pt x="483" y="387"/>
                  </a:moveTo>
                  <a:lnTo>
                    <a:pt x="522" y="380"/>
                  </a:lnTo>
                  <a:moveTo>
                    <a:pt x="406" y="171"/>
                  </a:moveTo>
                  <a:lnTo>
                    <a:pt x="493" y="157"/>
                  </a:lnTo>
                  <a:moveTo>
                    <a:pt x="514" y="243"/>
                  </a:moveTo>
                  <a:lnTo>
                    <a:pt x="390" y="255"/>
                  </a:lnTo>
                  <a:moveTo>
                    <a:pt x="594" y="22"/>
                  </a:moveTo>
                  <a:lnTo>
                    <a:pt x="594" y="380"/>
                  </a:lnTo>
                  <a:moveTo>
                    <a:pt x="594" y="61"/>
                  </a:moveTo>
                  <a:lnTo>
                    <a:pt x="769" y="46"/>
                  </a:lnTo>
                  <a:moveTo>
                    <a:pt x="774" y="25"/>
                  </a:moveTo>
                  <a:lnTo>
                    <a:pt x="769" y="380"/>
                  </a:lnTo>
                  <a:moveTo>
                    <a:pt x="594" y="358"/>
                  </a:moveTo>
                  <a:lnTo>
                    <a:pt x="762" y="349"/>
                  </a:lnTo>
                  <a:lnTo>
                    <a:pt x="769" y="370"/>
                  </a:lnTo>
                  <a:moveTo>
                    <a:pt x="632" y="111"/>
                  </a:moveTo>
                  <a:lnTo>
                    <a:pt x="740" y="99"/>
                  </a:lnTo>
                  <a:moveTo>
                    <a:pt x="735" y="150"/>
                  </a:moveTo>
                  <a:lnTo>
                    <a:pt x="637" y="162"/>
                  </a:lnTo>
                  <a:moveTo>
                    <a:pt x="613" y="226"/>
                  </a:moveTo>
                  <a:lnTo>
                    <a:pt x="740" y="210"/>
                  </a:lnTo>
                  <a:moveTo>
                    <a:pt x="745" y="193"/>
                  </a:moveTo>
                  <a:lnTo>
                    <a:pt x="726" y="303"/>
                  </a:lnTo>
                  <a:lnTo>
                    <a:pt x="702" y="260"/>
                  </a:lnTo>
                  <a:moveTo>
                    <a:pt x="680" y="68"/>
                  </a:moveTo>
                  <a:lnTo>
                    <a:pt x="680" y="342"/>
                  </a:lnTo>
                  <a:moveTo>
                    <a:pt x="846" y="171"/>
                  </a:moveTo>
                  <a:lnTo>
                    <a:pt x="932" y="150"/>
                  </a:lnTo>
                  <a:moveTo>
                    <a:pt x="846" y="325"/>
                  </a:moveTo>
                  <a:lnTo>
                    <a:pt x="932" y="260"/>
                  </a:lnTo>
                  <a:moveTo>
                    <a:pt x="932" y="94"/>
                  </a:moveTo>
                  <a:lnTo>
                    <a:pt x="1064" y="78"/>
                  </a:lnTo>
                  <a:moveTo>
                    <a:pt x="999" y="1"/>
                  </a:moveTo>
                  <a:lnTo>
                    <a:pt x="999" y="178"/>
                  </a:lnTo>
                  <a:moveTo>
                    <a:pt x="915" y="195"/>
                  </a:moveTo>
                  <a:lnTo>
                    <a:pt x="1086" y="176"/>
                  </a:lnTo>
                  <a:moveTo>
                    <a:pt x="949" y="118"/>
                  </a:moveTo>
                  <a:lnTo>
                    <a:pt x="970" y="171"/>
                  </a:lnTo>
                  <a:moveTo>
                    <a:pt x="949" y="222"/>
                  </a:moveTo>
                  <a:lnTo>
                    <a:pt x="949" y="387"/>
                  </a:lnTo>
                  <a:moveTo>
                    <a:pt x="949" y="243"/>
                  </a:moveTo>
                  <a:lnTo>
                    <a:pt x="1059" y="231"/>
                  </a:lnTo>
                  <a:moveTo>
                    <a:pt x="1059" y="217"/>
                  </a:moveTo>
                  <a:lnTo>
                    <a:pt x="1050" y="392"/>
                  </a:lnTo>
                  <a:moveTo>
                    <a:pt x="978" y="270"/>
                  </a:moveTo>
                  <a:lnTo>
                    <a:pt x="978" y="337"/>
                  </a:lnTo>
                  <a:moveTo>
                    <a:pt x="978" y="277"/>
                  </a:moveTo>
                  <a:lnTo>
                    <a:pt x="1021" y="272"/>
                  </a:lnTo>
                  <a:moveTo>
                    <a:pt x="949" y="368"/>
                  </a:moveTo>
                  <a:lnTo>
                    <a:pt x="1050" y="358"/>
                  </a:lnTo>
                  <a:moveTo>
                    <a:pt x="1050" y="99"/>
                  </a:moveTo>
                  <a:lnTo>
                    <a:pt x="1026" y="183"/>
                  </a:lnTo>
                  <a:moveTo>
                    <a:pt x="978" y="325"/>
                  </a:moveTo>
                  <a:lnTo>
                    <a:pt x="1026" y="320"/>
                  </a:lnTo>
                  <a:moveTo>
                    <a:pt x="1021" y="265"/>
                  </a:moveTo>
                  <a:lnTo>
                    <a:pt x="1016" y="320"/>
                  </a:lnTo>
                  <a:moveTo>
                    <a:pt x="879" y="22"/>
                  </a:moveTo>
                  <a:lnTo>
                    <a:pt x="879" y="303"/>
                  </a:lnTo>
                  <a:moveTo>
                    <a:pt x="1162" y="375"/>
                  </a:moveTo>
                  <a:lnTo>
                    <a:pt x="1230" y="325"/>
                  </a:lnTo>
                  <a:lnTo>
                    <a:pt x="1273" y="260"/>
                  </a:lnTo>
                  <a:lnTo>
                    <a:pt x="1333" y="128"/>
                  </a:lnTo>
                  <a:moveTo>
                    <a:pt x="1328" y="138"/>
                  </a:moveTo>
                  <a:lnTo>
                    <a:pt x="1263" y="150"/>
                  </a:lnTo>
                  <a:moveTo>
                    <a:pt x="1273" y="145"/>
                  </a:moveTo>
                  <a:lnTo>
                    <a:pt x="1328" y="22"/>
                  </a:lnTo>
                  <a:moveTo>
                    <a:pt x="1323" y="30"/>
                  </a:moveTo>
                  <a:lnTo>
                    <a:pt x="1179" y="56"/>
                  </a:lnTo>
                  <a:moveTo>
                    <a:pt x="1162" y="298"/>
                  </a:moveTo>
                  <a:lnTo>
                    <a:pt x="1126" y="363"/>
                  </a:lnTo>
                  <a:moveTo>
                    <a:pt x="1234" y="51"/>
                  </a:moveTo>
                  <a:lnTo>
                    <a:pt x="1222" y="166"/>
                  </a:lnTo>
                  <a:lnTo>
                    <a:pt x="1162" y="303"/>
                  </a:lnTo>
                  <a:moveTo>
                    <a:pt x="1222" y="166"/>
                  </a:moveTo>
                  <a:lnTo>
                    <a:pt x="1335" y="375"/>
                  </a:lnTo>
                  <a:lnTo>
                    <a:pt x="1374" y="375"/>
                  </a:lnTo>
                  <a:moveTo>
                    <a:pt x="1527" y="90"/>
                  </a:moveTo>
                  <a:lnTo>
                    <a:pt x="1563" y="162"/>
                  </a:lnTo>
                  <a:moveTo>
                    <a:pt x="1614" y="171"/>
                  </a:moveTo>
                  <a:lnTo>
                    <a:pt x="1640" y="56"/>
                  </a:lnTo>
                  <a:moveTo>
                    <a:pt x="1614" y="277"/>
                  </a:moveTo>
                  <a:lnTo>
                    <a:pt x="1537" y="286"/>
                  </a:lnTo>
                  <a:moveTo>
                    <a:pt x="1635" y="346"/>
                  </a:moveTo>
                  <a:lnTo>
                    <a:pt x="1527" y="358"/>
                  </a:lnTo>
                  <a:moveTo>
                    <a:pt x="1635" y="183"/>
                  </a:moveTo>
                  <a:lnTo>
                    <a:pt x="1626" y="346"/>
                  </a:lnTo>
                  <a:moveTo>
                    <a:pt x="1527" y="210"/>
                  </a:moveTo>
                  <a:lnTo>
                    <a:pt x="1630" y="195"/>
                  </a:lnTo>
                  <a:moveTo>
                    <a:pt x="1587" y="18"/>
                  </a:moveTo>
                  <a:lnTo>
                    <a:pt x="1587" y="195"/>
                  </a:lnTo>
                  <a:moveTo>
                    <a:pt x="1477" y="8"/>
                  </a:moveTo>
                  <a:lnTo>
                    <a:pt x="1477" y="387"/>
                  </a:lnTo>
                  <a:lnTo>
                    <a:pt x="1434" y="337"/>
                  </a:lnTo>
                  <a:moveTo>
                    <a:pt x="1422" y="140"/>
                  </a:moveTo>
                  <a:lnTo>
                    <a:pt x="1515" y="128"/>
                  </a:lnTo>
                  <a:moveTo>
                    <a:pt x="1412" y="255"/>
                  </a:moveTo>
                  <a:lnTo>
                    <a:pt x="1515" y="183"/>
                  </a:lnTo>
                  <a:moveTo>
                    <a:pt x="1690" y="171"/>
                  </a:moveTo>
                  <a:lnTo>
                    <a:pt x="1774" y="150"/>
                  </a:lnTo>
                  <a:moveTo>
                    <a:pt x="1690" y="325"/>
                  </a:moveTo>
                  <a:lnTo>
                    <a:pt x="1774" y="260"/>
                  </a:lnTo>
                  <a:moveTo>
                    <a:pt x="1774" y="94"/>
                  </a:moveTo>
                  <a:lnTo>
                    <a:pt x="1906" y="78"/>
                  </a:lnTo>
                  <a:moveTo>
                    <a:pt x="1844" y="1"/>
                  </a:moveTo>
                  <a:lnTo>
                    <a:pt x="1844" y="178"/>
                  </a:lnTo>
                  <a:moveTo>
                    <a:pt x="1758" y="195"/>
                  </a:moveTo>
                  <a:lnTo>
                    <a:pt x="1928" y="176"/>
                  </a:lnTo>
                  <a:moveTo>
                    <a:pt x="1794" y="118"/>
                  </a:moveTo>
                  <a:lnTo>
                    <a:pt x="1813" y="171"/>
                  </a:lnTo>
                  <a:moveTo>
                    <a:pt x="1794" y="222"/>
                  </a:moveTo>
                  <a:lnTo>
                    <a:pt x="1794" y="387"/>
                  </a:lnTo>
                  <a:moveTo>
                    <a:pt x="1794" y="243"/>
                  </a:moveTo>
                  <a:lnTo>
                    <a:pt x="1904" y="231"/>
                  </a:lnTo>
                  <a:moveTo>
                    <a:pt x="1904" y="217"/>
                  </a:moveTo>
                  <a:lnTo>
                    <a:pt x="1894" y="392"/>
                  </a:lnTo>
                  <a:moveTo>
                    <a:pt x="1822" y="270"/>
                  </a:moveTo>
                  <a:lnTo>
                    <a:pt x="1822" y="337"/>
                  </a:lnTo>
                  <a:moveTo>
                    <a:pt x="1822" y="277"/>
                  </a:moveTo>
                  <a:lnTo>
                    <a:pt x="1866" y="272"/>
                  </a:lnTo>
                  <a:moveTo>
                    <a:pt x="1794" y="368"/>
                  </a:moveTo>
                  <a:lnTo>
                    <a:pt x="1894" y="358"/>
                  </a:lnTo>
                  <a:moveTo>
                    <a:pt x="1894" y="99"/>
                  </a:moveTo>
                  <a:lnTo>
                    <a:pt x="1870" y="183"/>
                  </a:lnTo>
                  <a:moveTo>
                    <a:pt x="1822" y="325"/>
                  </a:moveTo>
                  <a:lnTo>
                    <a:pt x="1870" y="320"/>
                  </a:lnTo>
                  <a:moveTo>
                    <a:pt x="1866" y="265"/>
                  </a:moveTo>
                  <a:lnTo>
                    <a:pt x="1861" y="320"/>
                  </a:lnTo>
                  <a:moveTo>
                    <a:pt x="1724" y="22"/>
                  </a:moveTo>
                  <a:lnTo>
                    <a:pt x="1724" y="303"/>
                  </a:lnTo>
                  <a:moveTo>
                    <a:pt x="1971" y="243"/>
                  </a:moveTo>
                  <a:lnTo>
                    <a:pt x="2074" y="171"/>
                  </a:lnTo>
                  <a:moveTo>
                    <a:pt x="2036" y="6"/>
                  </a:moveTo>
                  <a:lnTo>
                    <a:pt x="2036" y="385"/>
                  </a:lnTo>
                  <a:lnTo>
                    <a:pt x="1993" y="332"/>
                  </a:lnTo>
                  <a:moveTo>
                    <a:pt x="2070" y="106"/>
                  </a:moveTo>
                  <a:lnTo>
                    <a:pt x="1981" y="118"/>
                  </a:lnTo>
                  <a:moveTo>
                    <a:pt x="2082" y="116"/>
                  </a:moveTo>
                  <a:lnTo>
                    <a:pt x="2206" y="94"/>
                  </a:lnTo>
                  <a:moveTo>
                    <a:pt x="2192" y="162"/>
                  </a:moveTo>
                  <a:lnTo>
                    <a:pt x="2082" y="178"/>
                  </a:lnTo>
                  <a:moveTo>
                    <a:pt x="2134" y="1"/>
                  </a:moveTo>
                  <a:lnTo>
                    <a:pt x="2134" y="380"/>
                  </a:lnTo>
                  <a:moveTo>
                    <a:pt x="2134" y="176"/>
                  </a:moveTo>
                  <a:lnTo>
                    <a:pt x="2180" y="310"/>
                  </a:lnTo>
                  <a:lnTo>
                    <a:pt x="2214" y="310"/>
                  </a:lnTo>
                  <a:moveTo>
                    <a:pt x="2125" y="171"/>
                  </a:moveTo>
                  <a:lnTo>
                    <a:pt x="2079" y="265"/>
                  </a:lnTo>
                  <a:lnTo>
                    <a:pt x="2043" y="325"/>
                  </a:lnTo>
                  <a:moveTo>
                    <a:pt x="2355" y="138"/>
                  </a:moveTo>
                  <a:lnTo>
                    <a:pt x="2372" y="44"/>
                  </a:lnTo>
                  <a:moveTo>
                    <a:pt x="2454" y="128"/>
                  </a:moveTo>
                  <a:lnTo>
                    <a:pt x="2290" y="145"/>
                  </a:lnTo>
                  <a:moveTo>
                    <a:pt x="2384" y="188"/>
                  </a:moveTo>
                  <a:lnTo>
                    <a:pt x="2343" y="195"/>
                  </a:lnTo>
                  <a:moveTo>
                    <a:pt x="2343" y="255"/>
                  </a:moveTo>
                  <a:lnTo>
                    <a:pt x="2384" y="248"/>
                  </a:lnTo>
                  <a:moveTo>
                    <a:pt x="2403" y="138"/>
                  </a:moveTo>
                  <a:lnTo>
                    <a:pt x="2398" y="330"/>
                  </a:lnTo>
                  <a:moveTo>
                    <a:pt x="2343" y="140"/>
                  </a:moveTo>
                  <a:lnTo>
                    <a:pt x="2343" y="332"/>
                  </a:lnTo>
                  <a:moveTo>
                    <a:pt x="2444" y="368"/>
                  </a:moveTo>
                  <a:lnTo>
                    <a:pt x="2458" y="106"/>
                  </a:lnTo>
                  <a:moveTo>
                    <a:pt x="2295" y="342"/>
                  </a:moveTo>
                  <a:lnTo>
                    <a:pt x="2444" y="325"/>
                  </a:lnTo>
                  <a:moveTo>
                    <a:pt x="2290" y="111"/>
                  </a:moveTo>
                  <a:lnTo>
                    <a:pt x="2295" y="370"/>
                  </a:lnTo>
                  <a:moveTo>
                    <a:pt x="2482" y="34"/>
                  </a:moveTo>
                  <a:lnTo>
                    <a:pt x="2262" y="56"/>
                  </a:lnTo>
                  <a:moveTo>
                    <a:pt x="2751" y="145"/>
                  </a:moveTo>
                  <a:lnTo>
                    <a:pt x="2542" y="171"/>
                  </a:lnTo>
                  <a:moveTo>
                    <a:pt x="2650" y="6"/>
                  </a:moveTo>
                  <a:lnTo>
                    <a:pt x="2641" y="157"/>
                  </a:lnTo>
                  <a:moveTo>
                    <a:pt x="2646" y="157"/>
                  </a:moveTo>
                  <a:lnTo>
                    <a:pt x="2722" y="370"/>
                  </a:lnTo>
                  <a:lnTo>
                    <a:pt x="2773" y="370"/>
                  </a:lnTo>
                  <a:moveTo>
                    <a:pt x="2641" y="157"/>
                  </a:moveTo>
                  <a:lnTo>
                    <a:pt x="2624" y="233"/>
                  </a:lnTo>
                  <a:lnTo>
                    <a:pt x="2590" y="320"/>
                  </a:lnTo>
                  <a:lnTo>
                    <a:pt x="2535" y="387"/>
                  </a:lnTo>
                  <a:moveTo>
                    <a:pt x="2816" y="123"/>
                  </a:moveTo>
                  <a:lnTo>
                    <a:pt x="2917" y="111"/>
                  </a:lnTo>
                  <a:moveTo>
                    <a:pt x="2871" y="6"/>
                  </a:moveTo>
                  <a:lnTo>
                    <a:pt x="2871" y="385"/>
                  </a:lnTo>
                  <a:moveTo>
                    <a:pt x="2871" y="128"/>
                  </a:moveTo>
                  <a:lnTo>
                    <a:pt x="2816" y="282"/>
                  </a:lnTo>
                  <a:moveTo>
                    <a:pt x="2871" y="154"/>
                  </a:moveTo>
                  <a:lnTo>
                    <a:pt x="2914" y="205"/>
                  </a:lnTo>
                  <a:moveTo>
                    <a:pt x="2926" y="25"/>
                  </a:moveTo>
                  <a:lnTo>
                    <a:pt x="2955" y="90"/>
                  </a:lnTo>
                  <a:moveTo>
                    <a:pt x="3020" y="13"/>
                  </a:moveTo>
                  <a:lnTo>
                    <a:pt x="2986" y="106"/>
                  </a:lnTo>
                  <a:moveTo>
                    <a:pt x="2921" y="118"/>
                  </a:moveTo>
                  <a:lnTo>
                    <a:pt x="3032" y="106"/>
                  </a:lnTo>
                  <a:moveTo>
                    <a:pt x="2936" y="183"/>
                  </a:moveTo>
                  <a:lnTo>
                    <a:pt x="3025" y="176"/>
                  </a:lnTo>
                  <a:moveTo>
                    <a:pt x="2905" y="253"/>
                  </a:moveTo>
                  <a:lnTo>
                    <a:pt x="3054" y="238"/>
                  </a:lnTo>
                  <a:moveTo>
                    <a:pt x="2977" y="116"/>
                  </a:moveTo>
                  <a:lnTo>
                    <a:pt x="2977" y="385"/>
                  </a:lnTo>
                  <a:moveTo>
                    <a:pt x="3306" y="44"/>
                  </a:moveTo>
                  <a:lnTo>
                    <a:pt x="3126" y="61"/>
                  </a:lnTo>
                  <a:moveTo>
                    <a:pt x="3126" y="349"/>
                  </a:moveTo>
                  <a:lnTo>
                    <a:pt x="3294" y="337"/>
                  </a:lnTo>
                  <a:moveTo>
                    <a:pt x="3306" y="25"/>
                  </a:moveTo>
                  <a:lnTo>
                    <a:pt x="3301" y="358"/>
                  </a:lnTo>
                  <a:lnTo>
                    <a:pt x="3301" y="370"/>
                  </a:lnTo>
                  <a:moveTo>
                    <a:pt x="3301" y="358"/>
                  </a:moveTo>
                  <a:lnTo>
                    <a:pt x="3294" y="337"/>
                  </a:lnTo>
                  <a:moveTo>
                    <a:pt x="3126" y="25"/>
                  </a:moveTo>
                  <a:lnTo>
                    <a:pt x="3126" y="363"/>
                  </a:lnTo>
                  <a:moveTo>
                    <a:pt x="3126" y="22"/>
                  </a:moveTo>
                  <a:lnTo>
                    <a:pt x="3126" y="380"/>
                  </a:lnTo>
                  <a:moveTo>
                    <a:pt x="3221" y="78"/>
                  </a:moveTo>
                  <a:lnTo>
                    <a:pt x="3152" y="176"/>
                  </a:lnTo>
                  <a:moveTo>
                    <a:pt x="3190" y="145"/>
                  </a:moveTo>
                  <a:lnTo>
                    <a:pt x="3277" y="233"/>
                  </a:lnTo>
                  <a:lnTo>
                    <a:pt x="3298" y="231"/>
                  </a:lnTo>
                  <a:moveTo>
                    <a:pt x="3202" y="231"/>
                  </a:moveTo>
                  <a:lnTo>
                    <a:pt x="3234" y="265"/>
                  </a:lnTo>
                  <a:moveTo>
                    <a:pt x="3190" y="277"/>
                  </a:moveTo>
                  <a:lnTo>
                    <a:pt x="3234" y="325"/>
                  </a:lnTo>
                  <a:moveTo>
                    <a:pt x="3195" y="118"/>
                  </a:moveTo>
                  <a:lnTo>
                    <a:pt x="3250" y="111"/>
                  </a:lnTo>
                  <a:moveTo>
                    <a:pt x="3195" y="205"/>
                  </a:moveTo>
                  <a:lnTo>
                    <a:pt x="3221" y="171"/>
                  </a:lnTo>
                  <a:lnTo>
                    <a:pt x="3262" y="94"/>
                  </a:lnTo>
                  <a:moveTo>
                    <a:pt x="3135" y="255"/>
                  </a:moveTo>
                  <a:lnTo>
                    <a:pt x="3195" y="205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892" name="path 12892"/>
            <p:cNvSpPr/>
            <p:nvPr/>
          </p:nvSpPr>
          <p:spPr>
            <a:xfrm>
              <a:off x="761" y="287273"/>
              <a:ext cx="2282951" cy="25907"/>
            </a:xfrm>
            <a:custGeom>
              <a:avLst/>
              <a:gdLst/>
              <a:ahLst/>
              <a:cxnLst/>
              <a:rect l="0" t="0" r="0" b="0"/>
              <a:pathLst>
                <a:path w="3595" h="40">
                  <a:moveTo>
                    <a:pt x="0" y="0"/>
                  </a:moveTo>
                  <a:lnTo>
                    <a:pt x="0" y="40"/>
                  </a:lnTo>
                  <a:lnTo>
                    <a:pt x="3595" y="0"/>
                  </a:lnTo>
                  <a:lnTo>
                    <a:pt x="0" y="0"/>
                  </a:lnTo>
                </a:path>
                <a:path w="3595" h="40">
                  <a:moveTo>
                    <a:pt x="0" y="40"/>
                  </a:moveTo>
                  <a:lnTo>
                    <a:pt x="3595" y="0"/>
                  </a:lnTo>
                  <a:lnTo>
                    <a:pt x="3595" y="40"/>
                  </a:lnTo>
                  <a:lnTo>
                    <a:pt x="0" y="4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894" name="path 12894"/>
            <p:cNvSpPr/>
            <p:nvPr/>
          </p:nvSpPr>
          <p:spPr>
            <a:xfrm>
              <a:off x="0" y="350519"/>
              <a:ext cx="2284476" cy="259080"/>
            </a:xfrm>
            <a:custGeom>
              <a:avLst/>
              <a:gdLst/>
              <a:ahLst/>
              <a:cxnLst/>
              <a:rect l="0" t="0" r="0" b="0"/>
              <a:pathLst>
                <a:path w="3597" h="408">
                  <a:moveTo>
                    <a:pt x="1" y="1"/>
                  </a:moveTo>
                  <a:lnTo>
                    <a:pt x="3596" y="1"/>
                  </a:lnTo>
                  <a:moveTo>
                    <a:pt x="505" y="267"/>
                  </a:moveTo>
                  <a:lnTo>
                    <a:pt x="510" y="169"/>
                  </a:lnTo>
                  <a:moveTo>
                    <a:pt x="536" y="262"/>
                  </a:moveTo>
                  <a:lnTo>
                    <a:pt x="478" y="272"/>
                  </a:lnTo>
                  <a:moveTo>
                    <a:pt x="533" y="330"/>
                  </a:moveTo>
                  <a:lnTo>
                    <a:pt x="536" y="258"/>
                  </a:lnTo>
                  <a:moveTo>
                    <a:pt x="478" y="334"/>
                  </a:moveTo>
                  <a:lnTo>
                    <a:pt x="541" y="330"/>
                  </a:lnTo>
                  <a:moveTo>
                    <a:pt x="478" y="258"/>
                  </a:moveTo>
                  <a:lnTo>
                    <a:pt x="478" y="344"/>
                  </a:lnTo>
                  <a:moveTo>
                    <a:pt x="464" y="226"/>
                  </a:moveTo>
                  <a:lnTo>
                    <a:pt x="560" y="214"/>
                  </a:lnTo>
                  <a:moveTo>
                    <a:pt x="543" y="152"/>
                  </a:moveTo>
                  <a:lnTo>
                    <a:pt x="471" y="183"/>
                  </a:lnTo>
                  <a:moveTo>
                    <a:pt x="406" y="262"/>
                  </a:moveTo>
                  <a:lnTo>
                    <a:pt x="454" y="253"/>
                  </a:lnTo>
                  <a:moveTo>
                    <a:pt x="409" y="349"/>
                  </a:moveTo>
                  <a:lnTo>
                    <a:pt x="442" y="351"/>
                  </a:lnTo>
                  <a:lnTo>
                    <a:pt x="548" y="397"/>
                  </a:lnTo>
                  <a:moveTo>
                    <a:pt x="457" y="243"/>
                  </a:moveTo>
                  <a:lnTo>
                    <a:pt x="447" y="291"/>
                  </a:lnTo>
                  <a:lnTo>
                    <a:pt x="454" y="315"/>
                  </a:lnTo>
                  <a:lnTo>
                    <a:pt x="442" y="351"/>
                  </a:lnTo>
                  <a:moveTo>
                    <a:pt x="428" y="171"/>
                  </a:moveTo>
                  <a:lnTo>
                    <a:pt x="450" y="210"/>
                  </a:lnTo>
                  <a:moveTo>
                    <a:pt x="548" y="397"/>
                  </a:moveTo>
                  <a:lnTo>
                    <a:pt x="574" y="387"/>
                  </a:lnTo>
                  <a:moveTo>
                    <a:pt x="644" y="241"/>
                  </a:moveTo>
                  <a:lnTo>
                    <a:pt x="721" y="229"/>
                  </a:lnTo>
                  <a:moveTo>
                    <a:pt x="721" y="284"/>
                  </a:moveTo>
                  <a:lnTo>
                    <a:pt x="641" y="291"/>
                  </a:lnTo>
                  <a:moveTo>
                    <a:pt x="680" y="378"/>
                  </a:moveTo>
                  <a:lnTo>
                    <a:pt x="680" y="178"/>
                  </a:lnTo>
                  <a:moveTo>
                    <a:pt x="735" y="164"/>
                  </a:moveTo>
                  <a:lnTo>
                    <a:pt x="735" y="399"/>
                  </a:lnTo>
                  <a:lnTo>
                    <a:pt x="706" y="361"/>
                  </a:lnTo>
                  <a:moveTo>
                    <a:pt x="634" y="181"/>
                  </a:moveTo>
                  <a:lnTo>
                    <a:pt x="735" y="166"/>
                  </a:lnTo>
                  <a:moveTo>
                    <a:pt x="603" y="382"/>
                  </a:moveTo>
                  <a:lnTo>
                    <a:pt x="622" y="339"/>
                  </a:lnTo>
                  <a:lnTo>
                    <a:pt x="634" y="255"/>
                  </a:lnTo>
                  <a:lnTo>
                    <a:pt x="634" y="162"/>
                  </a:lnTo>
                  <a:moveTo>
                    <a:pt x="858" y="164"/>
                  </a:moveTo>
                  <a:lnTo>
                    <a:pt x="858" y="394"/>
                  </a:lnTo>
                  <a:moveTo>
                    <a:pt x="812" y="169"/>
                  </a:moveTo>
                  <a:lnTo>
                    <a:pt x="905" y="162"/>
                  </a:lnTo>
                  <a:moveTo>
                    <a:pt x="781" y="246"/>
                  </a:moveTo>
                  <a:lnTo>
                    <a:pt x="927" y="236"/>
                  </a:lnTo>
                  <a:moveTo>
                    <a:pt x="858" y="397"/>
                  </a:moveTo>
                  <a:lnTo>
                    <a:pt x="826" y="351"/>
                  </a:lnTo>
                  <a:moveTo>
                    <a:pt x="985" y="159"/>
                  </a:moveTo>
                  <a:lnTo>
                    <a:pt x="985" y="397"/>
                  </a:lnTo>
                  <a:moveTo>
                    <a:pt x="985" y="183"/>
                  </a:moveTo>
                  <a:lnTo>
                    <a:pt x="1102" y="176"/>
                  </a:lnTo>
                  <a:moveTo>
                    <a:pt x="1105" y="162"/>
                  </a:moveTo>
                  <a:lnTo>
                    <a:pt x="1102" y="397"/>
                  </a:lnTo>
                  <a:moveTo>
                    <a:pt x="985" y="382"/>
                  </a:moveTo>
                  <a:lnTo>
                    <a:pt x="1098" y="378"/>
                  </a:lnTo>
                  <a:lnTo>
                    <a:pt x="1102" y="392"/>
                  </a:lnTo>
                  <a:moveTo>
                    <a:pt x="1011" y="217"/>
                  </a:moveTo>
                  <a:lnTo>
                    <a:pt x="1083" y="210"/>
                  </a:lnTo>
                  <a:moveTo>
                    <a:pt x="1081" y="243"/>
                  </a:moveTo>
                  <a:lnTo>
                    <a:pt x="1013" y="253"/>
                  </a:lnTo>
                  <a:moveTo>
                    <a:pt x="997" y="294"/>
                  </a:moveTo>
                  <a:lnTo>
                    <a:pt x="1083" y="284"/>
                  </a:lnTo>
                  <a:moveTo>
                    <a:pt x="1085" y="272"/>
                  </a:moveTo>
                  <a:lnTo>
                    <a:pt x="1073" y="346"/>
                  </a:lnTo>
                  <a:lnTo>
                    <a:pt x="1057" y="318"/>
                  </a:lnTo>
                  <a:moveTo>
                    <a:pt x="1042" y="190"/>
                  </a:moveTo>
                  <a:lnTo>
                    <a:pt x="1042" y="370"/>
                  </a:lnTo>
                  <a:moveTo>
                    <a:pt x="1153" y="258"/>
                  </a:moveTo>
                  <a:lnTo>
                    <a:pt x="1210" y="243"/>
                  </a:lnTo>
                  <a:moveTo>
                    <a:pt x="1153" y="361"/>
                  </a:moveTo>
                  <a:lnTo>
                    <a:pt x="1210" y="318"/>
                  </a:lnTo>
                  <a:moveTo>
                    <a:pt x="1210" y="207"/>
                  </a:moveTo>
                  <a:lnTo>
                    <a:pt x="1299" y="195"/>
                  </a:lnTo>
                  <a:moveTo>
                    <a:pt x="1256" y="145"/>
                  </a:moveTo>
                  <a:lnTo>
                    <a:pt x="1256" y="262"/>
                  </a:lnTo>
                  <a:moveTo>
                    <a:pt x="1198" y="274"/>
                  </a:moveTo>
                  <a:lnTo>
                    <a:pt x="1313" y="260"/>
                  </a:lnTo>
                  <a:moveTo>
                    <a:pt x="1222" y="224"/>
                  </a:moveTo>
                  <a:lnTo>
                    <a:pt x="1237" y="258"/>
                  </a:lnTo>
                  <a:moveTo>
                    <a:pt x="1222" y="291"/>
                  </a:moveTo>
                  <a:lnTo>
                    <a:pt x="1222" y="402"/>
                  </a:lnTo>
                  <a:moveTo>
                    <a:pt x="1222" y="306"/>
                  </a:moveTo>
                  <a:lnTo>
                    <a:pt x="1297" y="298"/>
                  </a:lnTo>
                  <a:moveTo>
                    <a:pt x="1297" y="289"/>
                  </a:moveTo>
                  <a:lnTo>
                    <a:pt x="1290" y="406"/>
                  </a:lnTo>
                  <a:moveTo>
                    <a:pt x="1241" y="322"/>
                  </a:moveTo>
                  <a:lnTo>
                    <a:pt x="1241" y="368"/>
                  </a:lnTo>
                  <a:moveTo>
                    <a:pt x="1241" y="330"/>
                  </a:moveTo>
                  <a:lnTo>
                    <a:pt x="1270" y="325"/>
                  </a:lnTo>
                  <a:moveTo>
                    <a:pt x="1222" y="387"/>
                  </a:moveTo>
                  <a:lnTo>
                    <a:pt x="1290" y="382"/>
                  </a:lnTo>
                  <a:moveTo>
                    <a:pt x="1290" y="210"/>
                  </a:moveTo>
                  <a:lnTo>
                    <a:pt x="1273" y="267"/>
                  </a:lnTo>
                  <a:moveTo>
                    <a:pt x="1241" y="361"/>
                  </a:moveTo>
                  <a:lnTo>
                    <a:pt x="1273" y="356"/>
                  </a:lnTo>
                  <a:moveTo>
                    <a:pt x="1270" y="320"/>
                  </a:moveTo>
                  <a:lnTo>
                    <a:pt x="1268" y="356"/>
                  </a:lnTo>
                  <a:moveTo>
                    <a:pt x="1177" y="159"/>
                  </a:moveTo>
                  <a:lnTo>
                    <a:pt x="1177" y="346"/>
                  </a:lnTo>
                  <a:moveTo>
                    <a:pt x="1328" y="387"/>
                  </a:moveTo>
                  <a:lnTo>
                    <a:pt x="1328" y="162"/>
                  </a:lnTo>
                  <a:lnTo>
                    <a:pt x="1381" y="162"/>
                  </a:lnTo>
                  <a:lnTo>
                    <a:pt x="1402" y="171"/>
                  </a:lnTo>
                  <a:lnTo>
                    <a:pt x="1419" y="193"/>
                  </a:lnTo>
                  <a:lnTo>
                    <a:pt x="1426" y="214"/>
                  </a:lnTo>
                  <a:lnTo>
                    <a:pt x="1433" y="248"/>
                  </a:lnTo>
                  <a:lnTo>
                    <a:pt x="1433" y="301"/>
                  </a:lnTo>
                  <a:lnTo>
                    <a:pt x="1426" y="334"/>
                  </a:lnTo>
                  <a:lnTo>
                    <a:pt x="1419" y="356"/>
                  </a:lnTo>
                  <a:lnTo>
                    <a:pt x="1402" y="378"/>
                  </a:lnTo>
                  <a:lnTo>
                    <a:pt x="1381" y="387"/>
                  </a:lnTo>
                  <a:lnTo>
                    <a:pt x="1328" y="387"/>
                  </a:lnTo>
                  <a:close/>
                  <a:moveTo>
                    <a:pt x="1486" y="291"/>
                  </a:moveTo>
                  <a:lnTo>
                    <a:pt x="1625" y="291"/>
                  </a:lnTo>
                  <a:moveTo>
                    <a:pt x="1685" y="387"/>
                  </a:moveTo>
                  <a:lnTo>
                    <a:pt x="1685" y="162"/>
                  </a:lnTo>
                  <a:lnTo>
                    <a:pt x="1784" y="162"/>
                  </a:lnTo>
                  <a:moveTo>
                    <a:pt x="1685" y="270"/>
                  </a:moveTo>
                  <a:lnTo>
                    <a:pt x="1745" y="270"/>
                  </a:lnTo>
                  <a:moveTo>
                    <a:pt x="1685" y="387"/>
                  </a:moveTo>
                  <a:lnTo>
                    <a:pt x="1784" y="387"/>
                  </a:lnTo>
                  <a:moveTo>
                    <a:pt x="1995" y="385"/>
                  </a:moveTo>
                  <a:lnTo>
                    <a:pt x="1978" y="385"/>
                  </a:lnTo>
                  <a:lnTo>
                    <a:pt x="1928" y="298"/>
                  </a:lnTo>
                  <a:moveTo>
                    <a:pt x="1978" y="270"/>
                  </a:moveTo>
                  <a:lnTo>
                    <a:pt x="1950" y="334"/>
                  </a:lnTo>
                  <a:lnTo>
                    <a:pt x="1899" y="397"/>
                  </a:lnTo>
                  <a:moveTo>
                    <a:pt x="1971" y="238"/>
                  </a:moveTo>
                  <a:lnTo>
                    <a:pt x="1978" y="246"/>
                  </a:lnTo>
                  <a:lnTo>
                    <a:pt x="1993" y="246"/>
                  </a:lnTo>
                  <a:moveTo>
                    <a:pt x="1942" y="178"/>
                  </a:moveTo>
                  <a:lnTo>
                    <a:pt x="1971" y="171"/>
                  </a:lnTo>
                  <a:moveTo>
                    <a:pt x="1971" y="164"/>
                  </a:moveTo>
                  <a:lnTo>
                    <a:pt x="1971" y="236"/>
                  </a:lnTo>
                  <a:moveTo>
                    <a:pt x="1873" y="267"/>
                  </a:moveTo>
                  <a:lnTo>
                    <a:pt x="1904" y="258"/>
                  </a:lnTo>
                  <a:moveTo>
                    <a:pt x="1873" y="229"/>
                  </a:moveTo>
                  <a:lnTo>
                    <a:pt x="1904" y="222"/>
                  </a:lnTo>
                  <a:moveTo>
                    <a:pt x="1849" y="322"/>
                  </a:moveTo>
                  <a:lnTo>
                    <a:pt x="1906" y="298"/>
                  </a:lnTo>
                  <a:moveTo>
                    <a:pt x="1873" y="176"/>
                  </a:moveTo>
                  <a:lnTo>
                    <a:pt x="1873" y="385"/>
                  </a:lnTo>
                  <a:moveTo>
                    <a:pt x="1911" y="162"/>
                  </a:moveTo>
                  <a:lnTo>
                    <a:pt x="1873" y="195"/>
                  </a:lnTo>
                  <a:moveTo>
                    <a:pt x="1928" y="284"/>
                  </a:moveTo>
                  <a:lnTo>
                    <a:pt x="1976" y="274"/>
                  </a:lnTo>
                  <a:moveTo>
                    <a:pt x="1942" y="162"/>
                  </a:moveTo>
                  <a:lnTo>
                    <a:pt x="1942" y="224"/>
                  </a:lnTo>
                  <a:lnTo>
                    <a:pt x="1925" y="270"/>
                  </a:lnTo>
                  <a:moveTo>
                    <a:pt x="2045" y="325"/>
                  </a:moveTo>
                  <a:lnTo>
                    <a:pt x="2048" y="332"/>
                  </a:lnTo>
                  <a:lnTo>
                    <a:pt x="2055" y="334"/>
                  </a:lnTo>
                  <a:lnTo>
                    <a:pt x="2062" y="332"/>
                  </a:lnTo>
                  <a:lnTo>
                    <a:pt x="2065" y="325"/>
                  </a:lnTo>
                  <a:moveTo>
                    <a:pt x="2065" y="325"/>
                  </a:moveTo>
                  <a:lnTo>
                    <a:pt x="2062" y="318"/>
                  </a:lnTo>
                  <a:lnTo>
                    <a:pt x="2055" y="315"/>
                  </a:lnTo>
                  <a:lnTo>
                    <a:pt x="2048" y="318"/>
                  </a:lnTo>
                  <a:lnTo>
                    <a:pt x="2045" y="325"/>
                  </a:lnTo>
                  <a:moveTo>
                    <a:pt x="2062" y="325"/>
                  </a:moveTo>
                  <a:lnTo>
                    <a:pt x="2058" y="318"/>
                  </a:lnTo>
                  <a:lnTo>
                    <a:pt x="2050" y="318"/>
                  </a:lnTo>
                  <a:lnTo>
                    <a:pt x="2048" y="325"/>
                  </a:lnTo>
                  <a:moveTo>
                    <a:pt x="2048" y="325"/>
                  </a:moveTo>
                  <a:lnTo>
                    <a:pt x="2050" y="332"/>
                  </a:lnTo>
                  <a:lnTo>
                    <a:pt x="2058" y="332"/>
                  </a:lnTo>
                  <a:lnTo>
                    <a:pt x="2062" y="325"/>
                  </a:lnTo>
                  <a:moveTo>
                    <a:pt x="2060" y="325"/>
                  </a:moveTo>
                  <a:lnTo>
                    <a:pt x="2055" y="320"/>
                  </a:lnTo>
                  <a:lnTo>
                    <a:pt x="2050" y="325"/>
                  </a:lnTo>
                  <a:moveTo>
                    <a:pt x="2050" y="325"/>
                  </a:moveTo>
                  <a:lnTo>
                    <a:pt x="2055" y="330"/>
                  </a:lnTo>
                  <a:lnTo>
                    <a:pt x="2060" y="325"/>
                  </a:lnTo>
                  <a:moveTo>
                    <a:pt x="2058" y="325"/>
                  </a:moveTo>
                  <a:lnTo>
                    <a:pt x="2053" y="325"/>
                  </a:lnTo>
                  <a:moveTo>
                    <a:pt x="2053" y="325"/>
                  </a:moveTo>
                  <a:lnTo>
                    <a:pt x="2058" y="325"/>
                  </a:lnTo>
                  <a:moveTo>
                    <a:pt x="2067" y="330"/>
                  </a:moveTo>
                  <a:lnTo>
                    <a:pt x="2067" y="344"/>
                  </a:lnTo>
                  <a:lnTo>
                    <a:pt x="2060" y="356"/>
                  </a:lnTo>
                  <a:lnTo>
                    <a:pt x="2045" y="368"/>
                  </a:lnTo>
                  <a:lnTo>
                    <a:pt x="2033" y="370"/>
                  </a:lnTo>
                  <a:moveTo>
                    <a:pt x="2206" y="162"/>
                  </a:moveTo>
                  <a:lnTo>
                    <a:pt x="2206" y="387"/>
                  </a:lnTo>
                  <a:lnTo>
                    <a:pt x="2298" y="387"/>
                  </a:lnTo>
                  <a:moveTo>
                    <a:pt x="2336" y="258"/>
                  </a:moveTo>
                  <a:lnTo>
                    <a:pt x="2473" y="258"/>
                  </a:lnTo>
                  <a:moveTo>
                    <a:pt x="2336" y="322"/>
                  </a:moveTo>
                  <a:lnTo>
                    <a:pt x="2473" y="322"/>
                  </a:lnTo>
                  <a:moveTo>
                    <a:pt x="2610" y="162"/>
                  </a:moveTo>
                  <a:lnTo>
                    <a:pt x="2535" y="313"/>
                  </a:lnTo>
                  <a:lnTo>
                    <a:pt x="2648" y="313"/>
                  </a:lnTo>
                  <a:moveTo>
                    <a:pt x="2610" y="162"/>
                  </a:moveTo>
                  <a:lnTo>
                    <a:pt x="2610" y="387"/>
                  </a:lnTo>
                  <a:moveTo>
                    <a:pt x="2686" y="162"/>
                  </a:moveTo>
                  <a:lnTo>
                    <a:pt x="2794" y="162"/>
                  </a:lnTo>
                  <a:lnTo>
                    <a:pt x="2718" y="387"/>
                  </a:lnTo>
                  <a:moveTo>
                    <a:pt x="2917" y="162"/>
                  </a:moveTo>
                  <a:lnTo>
                    <a:pt x="2840" y="313"/>
                  </a:lnTo>
                  <a:lnTo>
                    <a:pt x="2953" y="313"/>
                  </a:lnTo>
                  <a:moveTo>
                    <a:pt x="2917" y="162"/>
                  </a:moveTo>
                  <a:lnTo>
                    <a:pt x="2917" y="387"/>
                  </a:lnTo>
                  <a:moveTo>
                    <a:pt x="2991" y="387"/>
                  </a:moveTo>
                  <a:lnTo>
                    <a:pt x="2991" y="236"/>
                  </a:lnTo>
                  <a:moveTo>
                    <a:pt x="2991" y="279"/>
                  </a:moveTo>
                  <a:lnTo>
                    <a:pt x="3015" y="248"/>
                  </a:lnTo>
                  <a:lnTo>
                    <a:pt x="3030" y="236"/>
                  </a:lnTo>
                  <a:lnTo>
                    <a:pt x="3053" y="236"/>
                  </a:lnTo>
                  <a:lnTo>
                    <a:pt x="3068" y="248"/>
                  </a:lnTo>
                  <a:lnTo>
                    <a:pt x="3075" y="279"/>
                  </a:lnTo>
                  <a:lnTo>
                    <a:pt x="3075" y="387"/>
                  </a:lnTo>
                  <a:moveTo>
                    <a:pt x="3075" y="279"/>
                  </a:moveTo>
                  <a:lnTo>
                    <a:pt x="3099" y="248"/>
                  </a:lnTo>
                  <a:lnTo>
                    <a:pt x="3113" y="236"/>
                  </a:lnTo>
                  <a:lnTo>
                    <a:pt x="3138" y="236"/>
                  </a:lnTo>
                  <a:lnTo>
                    <a:pt x="3152" y="248"/>
                  </a:lnTo>
                  <a:lnTo>
                    <a:pt x="3159" y="279"/>
                  </a:lnTo>
                  <a:lnTo>
                    <a:pt x="3159" y="387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94" name="group 594"/>
          <p:cNvGrpSpPr/>
          <p:nvPr/>
        </p:nvGrpSpPr>
        <p:grpSpPr>
          <a:xfrm rot="21600000">
            <a:off x="1460752" y="1691132"/>
            <a:ext cx="3049524" cy="5347715"/>
            <a:chOff x="0" y="0"/>
            <a:chExt cx="3049524" cy="5347715"/>
          </a:xfrm>
        </p:grpSpPr>
        <p:sp>
          <p:nvSpPr>
            <p:cNvPr id="12896" name="path 12896"/>
            <p:cNvSpPr/>
            <p:nvPr/>
          </p:nvSpPr>
          <p:spPr>
            <a:xfrm>
              <a:off x="1611631" y="472439"/>
              <a:ext cx="300228" cy="4130040"/>
            </a:xfrm>
            <a:custGeom>
              <a:avLst/>
              <a:gdLst/>
              <a:ahLst/>
              <a:cxnLst/>
              <a:rect l="0" t="0" r="0" b="0"/>
              <a:pathLst>
                <a:path w="472" h="6504">
                  <a:moveTo>
                    <a:pt x="7" y="21"/>
                  </a:moveTo>
                  <a:lnTo>
                    <a:pt x="21" y="7"/>
                  </a:lnTo>
                  <a:moveTo>
                    <a:pt x="7" y="192"/>
                  </a:moveTo>
                  <a:lnTo>
                    <a:pt x="191" y="7"/>
                  </a:lnTo>
                  <a:moveTo>
                    <a:pt x="7" y="364"/>
                  </a:moveTo>
                  <a:lnTo>
                    <a:pt x="364" y="7"/>
                  </a:lnTo>
                  <a:moveTo>
                    <a:pt x="7" y="535"/>
                  </a:moveTo>
                  <a:lnTo>
                    <a:pt x="465" y="76"/>
                  </a:lnTo>
                  <a:moveTo>
                    <a:pt x="7" y="708"/>
                  </a:moveTo>
                  <a:lnTo>
                    <a:pt x="465" y="249"/>
                  </a:lnTo>
                  <a:moveTo>
                    <a:pt x="7" y="878"/>
                  </a:moveTo>
                  <a:lnTo>
                    <a:pt x="465" y="420"/>
                  </a:lnTo>
                  <a:moveTo>
                    <a:pt x="7" y="1048"/>
                  </a:moveTo>
                  <a:lnTo>
                    <a:pt x="465" y="592"/>
                  </a:lnTo>
                  <a:moveTo>
                    <a:pt x="7" y="1221"/>
                  </a:moveTo>
                  <a:lnTo>
                    <a:pt x="465" y="763"/>
                  </a:lnTo>
                  <a:moveTo>
                    <a:pt x="7" y="1392"/>
                  </a:moveTo>
                  <a:lnTo>
                    <a:pt x="465" y="933"/>
                  </a:lnTo>
                  <a:moveTo>
                    <a:pt x="7" y="1564"/>
                  </a:moveTo>
                  <a:lnTo>
                    <a:pt x="465" y="1106"/>
                  </a:lnTo>
                  <a:moveTo>
                    <a:pt x="7" y="1735"/>
                  </a:moveTo>
                  <a:lnTo>
                    <a:pt x="465" y="1276"/>
                  </a:lnTo>
                  <a:moveTo>
                    <a:pt x="7" y="1905"/>
                  </a:moveTo>
                  <a:lnTo>
                    <a:pt x="465" y="1449"/>
                  </a:lnTo>
                  <a:moveTo>
                    <a:pt x="7" y="2078"/>
                  </a:moveTo>
                  <a:lnTo>
                    <a:pt x="465" y="1620"/>
                  </a:lnTo>
                  <a:moveTo>
                    <a:pt x="7" y="2248"/>
                  </a:moveTo>
                  <a:lnTo>
                    <a:pt x="465" y="1790"/>
                  </a:lnTo>
                  <a:moveTo>
                    <a:pt x="7" y="2421"/>
                  </a:moveTo>
                  <a:lnTo>
                    <a:pt x="465" y="1963"/>
                  </a:lnTo>
                  <a:moveTo>
                    <a:pt x="7" y="2592"/>
                  </a:moveTo>
                  <a:lnTo>
                    <a:pt x="465" y="2133"/>
                  </a:lnTo>
                  <a:moveTo>
                    <a:pt x="7" y="2762"/>
                  </a:moveTo>
                  <a:lnTo>
                    <a:pt x="465" y="2306"/>
                  </a:lnTo>
                  <a:moveTo>
                    <a:pt x="7" y="2935"/>
                  </a:moveTo>
                  <a:lnTo>
                    <a:pt x="465" y="2476"/>
                  </a:lnTo>
                  <a:moveTo>
                    <a:pt x="7" y="3105"/>
                  </a:moveTo>
                  <a:lnTo>
                    <a:pt x="465" y="2647"/>
                  </a:lnTo>
                  <a:moveTo>
                    <a:pt x="7" y="3278"/>
                  </a:moveTo>
                  <a:lnTo>
                    <a:pt x="465" y="2820"/>
                  </a:lnTo>
                  <a:moveTo>
                    <a:pt x="7" y="3448"/>
                  </a:moveTo>
                  <a:lnTo>
                    <a:pt x="465" y="2990"/>
                  </a:lnTo>
                  <a:moveTo>
                    <a:pt x="7" y="3619"/>
                  </a:moveTo>
                  <a:lnTo>
                    <a:pt x="465" y="3163"/>
                  </a:lnTo>
                  <a:moveTo>
                    <a:pt x="7" y="3792"/>
                  </a:moveTo>
                  <a:lnTo>
                    <a:pt x="465" y="3333"/>
                  </a:lnTo>
                  <a:moveTo>
                    <a:pt x="7" y="3962"/>
                  </a:moveTo>
                  <a:lnTo>
                    <a:pt x="465" y="3504"/>
                  </a:lnTo>
                  <a:moveTo>
                    <a:pt x="7" y="4135"/>
                  </a:moveTo>
                  <a:lnTo>
                    <a:pt x="465" y="3676"/>
                  </a:lnTo>
                  <a:moveTo>
                    <a:pt x="7" y="4305"/>
                  </a:moveTo>
                  <a:lnTo>
                    <a:pt x="465" y="3847"/>
                  </a:lnTo>
                  <a:moveTo>
                    <a:pt x="7" y="4476"/>
                  </a:moveTo>
                  <a:lnTo>
                    <a:pt x="465" y="4020"/>
                  </a:lnTo>
                  <a:moveTo>
                    <a:pt x="7" y="4648"/>
                  </a:moveTo>
                  <a:lnTo>
                    <a:pt x="465" y="4190"/>
                  </a:lnTo>
                  <a:moveTo>
                    <a:pt x="7" y="4819"/>
                  </a:moveTo>
                  <a:lnTo>
                    <a:pt x="465" y="4360"/>
                  </a:lnTo>
                  <a:moveTo>
                    <a:pt x="7" y="4992"/>
                  </a:moveTo>
                  <a:lnTo>
                    <a:pt x="465" y="4533"/>
                  </a:lnTo>
                  <a:moveTo>
                    <a:pt x="7" y="5162"/>
                  </a:moveTo>
                  <a:lnTo>
                    <a:pt x="465" y="4704"/>
                  </a:lnTo>
                  <a:moveTo>
                    <a:pt x="7" y="5335"/>
                  </a:moveTo>
                  <a:lnTo>
                    <a:pt x="465" y="4876"/>
                  </a:lnTo>
                  <a:moveTo>
                    <a:pt x="7" y="5505"/>
                  </a:moveTo>
                  <a:lnTo>
                    <a:pt x="465" y="5047"/>
                  </a:lnTo>
                  <a:moveTo>
                    <a:pt x="7" y="5676"/>
                  </a:moveTo>
                  <a:lnTo>
                    <a:pt x="465" y="5217"/>
                  </a:lnTo>
                  <a:moveTo>
                    <a:pt x="7" y="5848"/>
                  </a:moveTo>
                  <a:lnTo>
                    <a:pt x="465" y="5390"/>
                  </a:lnTo>
                  <a:moveTo>
                    <a:pt x="7" y="6019"/>
                  </a:moveTo>
                  <a:lnTo>
                    <a:pt x="465" y="5560"/>
                  </a:lnTo>
                  <a:moveTo>
                    <a:pt x="7" y="6192"/>
                  </a:moveTo>
                  <a:lnTo>
                    <a:pt x="465" y="5733"/>
                  </a:lnTo>
                  <a:moveTo>
                    <a:pt x="7" y="6362"/>
                  </a:moveTo>
                  <a:lnTo>
                    <a:pt x="465" y="5904"/>
                  </a:lnTo>
                  <a:moveTo>
                    <a:pt x="45" y="6496"/>
                  </a:moveTo>
                  <a:lnTo>
                    <a:pt x="465" y="6076"/>
                  </a:lnTo>
                  <a:moveTo>
                    <a:pt x="215" y="6496"/>
                  </a:moveTo>
                  <a:lnTo>
                    <a:pt x="465" y="6247"/>
                  </a:lnTo>
                  <a:moveTo>
                    <a:pt x="388" y="6496"/>
                  </a:moveTo>
                  <a:lnTo>
                    <a:pt x="465" y="6417"/>
                  </a:lnTo>
                </a:path>
              </a:pathLst>
            </a:custGeom>
            <a:noFill/>
            <a:ln w="9143" cap="rnd">
              <a:solidFill>
                <a:srgbClr val="939598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898" name="path 12898"/>
            <p:cNvSpPr/>
            <p:nvPr/>
          </p:nvSpPr>
          <p:spPr>
            <a:xfrm>
              <a:off x="1615440" y="476249"/>
              <a:ext cx="292608" cy="4122420"/>
            </a:xfrm>
            <a:custGeom>
              <a:avLst/>
              <a:gdLst/>
              <a:ahLst/>
              <a:cxnLst/>
              <a:rect l="0" t="0" r="0" b="0"/>
              <a:pathLst>
                <a:path w="460" h="6492">
                  <a:moveTo>
                    <a:pt x="1" y="6490"/>
                  </a:moveTo>
                  <a:lnTo>
                    <a:pt x="459" y="6490"/>
                  </a:lnTo>
                  <a:lnTo>
                    <a:pt x="459" y="1"/>
                  </a:lnTo>
                  <a:lnTo>
                    <a:pt x="1" y="1"/>
                  </a:lnTo>
                  <a:lnTo>
                    <a:pt x="1" y="6490"/>
                  </a:lnTo>
                  <a:close/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00" name="path 12900"/>
            <p:cNvSpPr/>
            <p:nvPr/>
          </p:nvSpPr>
          <p:spPr>
            <a:xfrm>
              <a:off x="627127" y="5318759"/>
              <a:ext cx="989075" cy="12192"/>
            </a:xfrm>
            <a:custGeom>
              <a:avLst/>
              <a:gdLst/>
              <a:ahLst/>
              <a:cxnLst/>
              <a:rect l="0" t="0" r="0" b="0"/>
              <a:pathLst>
                <a:path w="1557" h="19">
                  <a:moveTo>
                    <a:pt x="1557" y="19"/>
                  </a:moveTo>
                  <a:lnTo>
                    <a:pt x="1557" y="0"/>
                  </a:lnTo>
                  <a:lnTo>
                    <a:pt x="0" y="19"/>
                  </a:lnTo>
                  <a:lnTo>
                    <a:pt x="1557" y="19"/>
                  </a:lnTo>
                </a:path>
                <a:path w="1557" h="19">
                  <a:moveTo>
                    <a:pt x="1557" y="0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1557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02" name="path 12902"/>
            <p:cNvSpPr/>
            <p:nvPr/>
          </p:nvSpPr>
          <p:spPr>
            <a:xfrm>
              <a:off x="859537" y="20573"/>
              <a:ext cx="1533144" cy="5305043"/>
            </a:xfrm>
            <a:custGeom>
              <a:avLst/>
              <a:gdLst/>
              <a:ahLst/>
              <a:cxnLst/>
              <a:rect l="0" t="0" r="0" b="0"/>
              <a:pathLst>
                <a:path w="2414" h="8354">
                  <a:moveTo>
                    <a:pt x="1" y="8180"/>
                  </a:moveTo>
                  <a:lnTo>
                    <a:pt x="174" y="8353"/>
                  </a:lnTo>
                  <a:lnTo>
                    <a:pt x="346" y="8180"/>
                  </a:lnTo>
                  <a:moveTo>
                    <a:pt x="1" y="8180"/>
                  </a:moveTo>
                  <a:lnTo>
                    <a:pt x="860" y="8180"/>
                  </a:lnTo>
                  <a:moveTo>
                    <a:pt x="339" y="7954"/>
                  </a:moveTo>
                  <a:lnTo>
                    <a:pt x="339" y="8017"/>
                  </a:lnTo>
                  <a:moveTo>
                    <a:pt x="339" y="7969"/>
                  </a:moveTo>
                  <a:lnTo>
                    <a:pt x="368" y="7964"/>
                  </a:lnTo>
                  <a:moveTo>
                    <a:pt x="370" y="7957"/>
                  </a:moveTo>
                  <a:lnTo>
                    <a:pt x="365" y="7997"/>
                  </a:lnTo>
                  <a:moveTo>
                    <a:pt x="370" y="7997"/>
                  </a:moveTo>
                  <a:lnTo>
                    <a:pt x="339" y="8002"/>
                  </a:lnTo>
                  <a:moveTo>
                    <a:pt x="354" y="8043"/>
                  </a:moveTo>
                  <a:lnTo>
                    <a:pt x="377" y="8038"/>
                  </a:lnTo>
                  <a:moveTo>
                    <a:pt x="325" y="8110"/>
                  </a:moveTo>
                  <a:lnTo>
                    <a:pt x="377" y="8084"/>
                  </a:lnTo>
                  <a:moveTo>
                    <a:pt x="354" y="8000"/>
                  </a:moveTo>
                  <a:lnTo>
                    <a:pt x="354" y="8093"/>
                  </a:lnTo>
                  <a:moveTo>
                    <a:pt x="334" y="8105"/>
                  </a:moveTo>
                  <a:lnTo>
                    <a:pt x="334" y="8033"/>
                  </a:lnTo>
                  <a:moveTo>
                    <a:pt x="404" y="7947"/>
                  </a:moveTo>
                  <a:lnTo>
                    <a:pt x="377" y="8019"/>
                  </a:lnTo>
                  <a:moveTo>
                    <a:pt x="392" y="7981"/>
                  </a:moveTo>
                  <a:lnTo>
                    <a:pt x="425" y="7976"/>
                  </a:lnTo>
                  <a:moveTo>
                    <a:pt x="406" y="8017"/>
                  </a:moveTo>
                  <a:lnTo>
                    <a:pt x="368" y="8065"/>
                  </a:lnTo>
                  <a:moveTo>
                    <a:pt x="390" y="7993"/>
                  </a:moveTo>
                  <a:lnTo>
                    <a:pt x="433" y="8055"/>
                  </a:lnTo>
                  <a:lnTo>
                    <a:pt x="445" y="8055"/>
                  </a:lnTo>
                  <a:moveTo>
                    <a:pt x="390" y="8060"/>
                  </a:moveTo>
                  <a:lnTo>
                    <a:pt x="390" y="8129"/>
                  </a:lnTo>
                  <a:moveTo>
                    <a:pt x="390" y="8069"/>
                  </a:moveTo>
                  <a:lnTo>
                    <a:pt x="425" y="8065"/>
                  </a:lnTo>
                  <a:moveTo>
                    <a:pt x="428" y="8060"/>
                  </a:moveTo>
                  <a:lnTo>
                    <a:pt x="423" y="8113"/>
                  </a:lnTo>
                  <a:moveTo>
                    <a:pt x="428" y="8113"/>
                  </a:moveTo>
                  <a:lnTo>
                    <a:pt x="390" y="8117"/>
                  </a:lnTo>
                  <a:moveTo>
                    <a:pt x="430" y="7971"/>
                  </a:moveTo>
                  <a:lnTo>
                    <a:pt x="406" y="8019"/>
                  </a:lnTo>
                  <a:moveTo>
                    <a:pt x="517" y="8005"/>
                  </a:moveTo>
                  <a:lnTo>
                    <a:pt x="526" y="7957"/>
                  </a:lnTo>
                  <a:moveTo>
                    <a:pt x="567" y="8000"/>
                  </a:moveTo>
                  <a:lnTo>
                    <a:pt x="485" y="8009"/>
                  </a:lnTo>
                  <a:moveTo>
                    <a:pt x="531" y="8031"/>
                  </a:moveTo>
                  <a:lnTo>
                    <a:pt x="512" y="8033"/>
                  </a:lnTo>
                  <a:moveTo>
                    <a:pt x="512" y="8065"/>
                  </a:moveTo>
                  <a:lnTo>
                    <a:pt x="531" y="8060"/>
                  </a:lnTo>
                  <a:moveTo>
                    <a:pt x="541" y="8005"/>
                  </a:moveTo>
                  <a:lnTo>
                    <a:pt x="538" y="8101"/>
                  </a:lnTo>
                  <a:moveTo>
                    <a:pt x="512" y="8007"/>
                  </a:moveTo>
                  <a:lnTo>
                    <a:pt x="512" y="8103"/>
                  </a:lnTo>
                  <a:moveTo>
                    <a:pt x="562" y="8120"/>
                  </a:moveTo>
                  <a:lnTo>
                    <a:pt x="570" y="7990"/>
                  </a:lnTo>
                  <a:moveTo>
                    <a:pt x="488" y="8108"/>
                  </a:moveTo>
                  <a:lnTo>
                    <a:pt x="562" y="8098"/>
                  </a:lnTo>
                  <a:moveTo>
                    <a:pt x="485" y="7993"/>
                  </a:moveTo>
                  <a:lnTo>
                    <a:pt x="488" y="8122"/>
                  </a:lnTo>
                  <a:moveTo>
                    <a:pt x="581" y="7954"/>
                  </a:moveTo>
                  <a:lnTo>
                    <a:pt x="471" y="7964"/>
                  </a:lnTo>
                  <a:moveTo>
                    <a:pt x="701" y="8045"/>
                  </a:moveTo>
                  <a:lnTo>
                    <a:pt x="725" y="8091"/>
                  </a:lnTo>
                  <a:moveTo>
                    <a:pt x="673" y="8041"/>
                  </a:moveTo>
                  <a:lnTo>
                    <a:pt x="646" y="8096"/>
                  </a:lnTo>
                  <a:moveTo>
                    <a:pt x="690" y="8129"/>
                  </a:moveTo>
                  <a:lnTo>
                    <a:pt x="665" y="8101"/>
                  </a:lnTo>
                  <a:moveTo>
                    <a:pt x="654" y="8017"/>
                  </a:moveTo>
                  <a:lnTo>
                    <a:pt x="725" y="8007"/>
                  </a:lnTo>
                  <a:moveTo>
                    <a:pt x="665" y="7969"/>
                  </a:moveTo>
                  <a:lnTo>
                    <a:pt x="709" y="7959"/>
                  </a:lnTo>
                  <a:moveTo>
                    <a:pt x="646" y="8033"/>
                  </a:moveTo>
                  <a:lnTo>
                    <a:pt x="634" y="8007"/>
                  </a:lnTo>
                  <a:lnTo>
                    <a:pt x="608" y="8072"/>
                  </a:lnTo>
                  <a:moveTo>
                    <a:pt x="634" y="7942"/>
                  </a:moveTo>
                  <a:lnTo>
                    <a:pt x="634" y="8127"/>
                  </a:lnTo>
                  <a:moveTo>
                    <a:pt x="649" y="7993"/>
                  </a:moveTo>
                  <a:lnTo>
                    <a:pt x="608" y="8000"/>
                  </a:lnTo>
                  <a:moveTo>
                    <a:pt x="690" y="8127"/>
                  </a:moveTo>
                  <a:lnTo>
                    <a:pt x="690" y="8012"/>
                  </a:lnTo>
                  <a:moveTo>
                    <a:pt x="826" y="8053"/>
                  </a:moveTo>
                  <a:lnTo>
                    <a:pt x="821" y="8091"/>
                  </a:lnTo>
                  <a:moveTo>
                    <a:pt x="785" y="8053"/>
                  </a:moveTo>
                  <a:lnTo>
                    <a:pt x="785" y="8105"/>
                  </a:lnTo>
                  <a:moveTo>
                    <a:pt x="855" y="8024"/>
                  </a:moveTo>
                  <a:lnTo>
                    <a:pt x="843" y="8129"/>
                  </a:lnTo>
                  <a:lnTo>
                    <a:pt x="824" y="8105"/>
                  </a:lnTo>
                  <a:moveTo>
                    <a:pt x="759" y="8026"/>
                  </a:moveTo>
                  <a:lnTo>
                    <a:pt x="759" y="8127"/>
                  </a:lnTo>
                  <a:moveTo>
                    <a:pt x="831" y="7981"/>
                  </a:moveTo>
                  <a:lnTo>
                    <a:pt x="826" y="8014"/>
                  </a:lnTo>
                  <a:moveTo>
                    <a:pt x="778" y="7981"/>
                  </a:moveTo>
                  <a:lnTo>
                    <a:pt x="778" y="8031"/>
                  </a:lnTo>
                  <a:moveTo>
                    <a:pt x="757" y="7973"/>
                  </a:moveTo>
                  <a:lnTo>
                    <a:pt x="855" y="7961"/>
                  </a:lnTo>
                  <a:moveTo>
                    <a:pt x="797" y="7940"/>
                  </a:moveTo>
                  <a:lnTo>
                    <a:pt x="807" y="7957"/>
                  </a:lnTo>
                  <a:moveTo>
                    <a:pt x="778" y="8019"/>
                  </a:moveTo>
                  <a:lnTo>
                    <a:pt x="834" y="8014"/>
                  </a:lnTo>
                  <a:moveTo>
                    <a:pt x="778" y="7993"/>
                  </a:moveTo>
                  <a:lnTo>
                    <a:pt x="829" y="7988"/>
                  </a:lnTo>
                  <a:moveTo>
                    <a:pt x="785" y="8096"/>
                  </a:moveTo>
                  <a:lnTo>
                    <a:pt x="826" y="8091"/>
                  </a:lnTo>
                  <a:moveTo>
                    <a:pt x="785" y="8065"/>
                  </a:moveTo>
                  <a:lnTo>
                    <a:pt x="824" y="8060"/>
                  </a:lnTo>
                  <a:moveTo>
                    <a:pt x="759" y="8043"/>
                  </a:moveTo>
                  <a:lnTo>
                    <a:pt x="853" y="8033"/>
                  </a:lnTo>
                  <a:moveTo>
                    <a:pt x="2413" y="8353"/>
                  </a:moveTo>
                  <a:lnTo>
                    <a:pt x="2413" y="8350"/>
                  </a:lnTo>
                  <a:moveTo>
                    <a:pt x="2413" y="3"/>
                  </a:moveTo>
                  <a:lnTo>
                    <a:pt x="2413" y="1"/>
                  </a:lnTo>
                  <a:moveTo>
                    <a:pt x="2413" y="8353"/>
                  </a:moveTo>
                  <a:lnTo>
                    <a:pt x="2413" y="3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04" name="path 12904"/>
            <p:cNvSpPr/>
            <p:nvPr/>
          </p:nvSpPr>
          <p:spPr>
            <a:xfrm>
              <a:off x="2369059" y="5300471"/>
              <a:ext cx="45720" cy="47243"/>
            </a:xfrm>
            <a:custGeom>
              <a:avLst/>
              <a:gdLst/>
              <a:ahLst/>
              <a:cxnLst/>
              <a:rect l="0" t="0" r="0" b="0"/>
              <a:pathLst>
                <a:path w="72" h="74">
                  <a:moveTo>
                    <a:pt x="55" y="74"/>
                  </a:moveTo>
                  <a:lnTo>
                    <a:pt x="72" y="57"/>
                  </a:lnTo>
                  <a:lnTo>
                    <a:pt x="0" y="16"/>
                  </a:lnTo>
                  <a:lnTo>
                    <a:pt x="55" y="74"/>
                  </a:lnTo>
                </a:path>
                <a:path w="72" h="74">
                  <a:moveTo>
                    <a:pt x="72" y="57"/>
                  </a:moveTo>
                  <a:lnTo>
                    <a:pt x="0" y="16"/>
                  </a:lnTo>
                  <a:lnTo>
                    <a:pt x="14" y="0"/>
                  </a:lnTo>
                  <a:lnTo>
                    <a:pt x="72" y="5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06" name="path 12906"/>
            <p:cNvSpPr/>
            <p:nvPr/>
          </p:nvSpPr>
          <p:spPr>
            <a:xfrm>
              <a:off x="2014728" y="5324093"/>
              <a:ext cx="467868" cy="1523"/>
            </a:xfrm>
            <a:custGeom>
              <a:avLst/>
              <a:gdLst/>
              <a:ahLst/>
              <a:cxnLst/>
              <a:rect l="0" t="0" r="0" b="0"/>
              <a:pathLst>
                <a:path w="736" h="2">
                  <a:moveTo>
                    <a:pt x="1" y="1"/>
                  </a:moveTo>
                  <a:lnTo>
                    <a:pt x="735" y="1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08" name="path 12908"/>
            <p:cNvSpPr/>
            <p:nvPr/>
          </p:nvSpPr>
          <p:spPr>
            <a:xfrm>
              <a:off x="2369059" y="4573523"/>
              <a:ext cx="45720" cy="47244"/>
            </a:xfrm>
            <a:custGeom>
              <a:avLst/>
              <a:gdLst/>
              <a:ahLst/>
              <a:cxnLst/>
              <a:rect l="0" t="0" r="0" b="0"/>
              <a:pathLst>
                <a:path w="72" h="74">
                  <a:moveTo>
                    <a:pt x="55" y="74"/>
                  </a:moveTo>
                  <a:lnTo>
                    <a:pt x="72" y="57"/>
                  </a:lnTo>
                  <a:lnTo>
                    <a:pt x="0" y="16"/>
                  </a:lnTo>
                  <a:lnTo>
                    <a:pt x="55" y="74"/>
                  </a:lnTo>
                </a:path>
                <a:path w="72" h="74">
                  <a:moveTo>
                    <a:pt x="72" y="57"/>
                  </a:moveTo>
                  <a:lnTo>
                    <a:pt x="0" y="16"/>
                  </a:lnTo>
                  <a:lnTo>
                    <a:pt x="14" y="0"/>
                  </a:lnTo>
                  <a:lnTo>
                    <a:pt x="72" y="5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10" name="path 12910"/>
            <p:cNvSpPr/>
            <p:nvPr/>
          </p:nvSpPr>
          <p:spPr>
            <a:xfrm>
              <a:off x="2014728" y="4597145"/>
              <a:ext cx="467868" cy="1523"/>
            </a:xfrm>
            <a:custGeom>
              <a:avLst/>
              <a:gdLst/>
              <a:ahLst/>
              <a:cxnLst/>
              <a:rect l="0" t="0" r="0" b="0"/>
              <a:pathLst>
                <a:path w="736" h="2">
                  <a:moveTo>
                    <a:pt x="1" y="1"/>
                  </a:moveTo>
                  <a:lnTo>
                    <a:pt x="735" y="1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12" name="path 12912"/>
            <p:cNvSpPr/>
            <p:nvPr/>
          </p:nvSpPr>
          <p:spPr>
            <a:xfrm>
              <a:off x="2369059" y="454151"/>
              <a:ext cx="45720" cy="45719"/>
            </a:xfrm>
            <a:custGeom>
              <a:avLst/>
              <a:gdLst/>
              <a:ahLst/>
              <a:cxnLst/>
              <a:rect l="0" t="0" r="0" b="0"/>
              <a:pathLst>
                <a:path w="72" h="71">
                  <a:moveTo>
                    <a:pt x="55" y="71"/>
                  </a:moveTo>
                  <a:lnTo>
                    <a:pt x="72" y="57"/>
                  </a:lnTo>
                  <a:lnTo>
                    <a:pt x="0" y="16"/>
                  </a:lnTo>
                  <a:lnTo>
                    <a:pt x="55" y="71"/>
                  </a:lnTo>
                </a:path>
                <a:path w="72" h="71">
                  <a:moveTo>
                    <a:pt x="72" y="57"/>
                  </a:moveTo>
                  <a:lnTo>
                    <a:pt x="0" y="16"/>
                  </a:lnTo>
                  <a:lnTo>
                    <a:pt x="14" y="0"/>
                  </a:lnTo>
                  <a:lnTo>
                    <a:pt x="72" y="5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14" name="path 12914"/>
            <p:cNvSpPr/>
            <p:nvPr/>
          </p:nvSpPr>
          <p:spPr>
            <a:xfrm>
              <a:off x="2014728" y="476249"/>
              <a:ext cx="467868" cy="1523"/>
            </a:xfrm>
            <a:custGeom>
              <a:avLst/>
              <a:gdLst/>
              <a:ahLst/>
              <a:cxnLst/>
              <a:rect l="0" t="0" r="0" b="0"/>
              <a:pathLst>
                <a:path w="736" h="2">
                  <a:moveTo>
                    <a:pt x="1" y="1"/>
                  </a:moveTo>
                  <a:lnTo>
                    <a:pt x="735" y="1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16" name="path 12916"/>
            <p:cNvSpPr/>
            <p:nvPr/>
          </p:nvSpPr>
          <p:spPr>
            <a:xfrm>
              <a:off x="2369059" y="0"/>
              <a:ext cx="45720" cy="45719"/>
            </a:xfrm>
            <a:custGeom>
              <a:avLst/>
              <a:gdLst/>
              <a:ahLst/>
              <a:cxnLst/>
              <a:rect l="0" t="0" r="0" b="0"/>
              <a:pathLst>
                <a:path w="72" h="71">
                  <a:moveTo>
                    <a:pt x="55" y="71"/>
                  </a:moveTo>
                  <a:lnTo>
                    <a:pt x="72" y="55"/>
                  </a:lnTo>
                  <a:lnTo>
                    <a:pt x="0" y="14"/>
                  </a:lnTo>
                  <a:lnTo>
                    <a:pt x="55" y="71"/>
                  </a:lnTo>
                </a:path>
                <a:path w="72" h="71">
                  <a:moveTo>
                    <a:pt x="72" y="55"/>
                  </a:moveTo>
                  <a:lnTo>
                    <a:pt x="0" y="14"/>
                  </a:lnTo>
                  <a:lnTo>
                    <a:pt x="14" y="0"/>
                  </a:lnTo>
                  <a:lnTo>
                    <a:pt x="72" y="55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18" name="path 12918"/>
            <p:cNvSpPr/>
            <p:nvPr/>
          </p:nvSpPr>
          <p:spPr>
            <a:xfrm>
              <a:off x="2014728" y="22097"/>
              <a:ext cx="467868" cy="5001767"/>
            </a:xfrm>
            <a:custGeom>
              <a:avLst/>
              <a:gdLst/>
              <a:ahLst/>
              <a:cxnLst/>
              <a:rect l="0" t="0" r="0" b="0"/>
              <a:pathLst>
                <a:path w="736" h="7876">
                  <a:moveTo>
                    <a:pt x="1" y="1"/>
                  </a:moveTo>
                  <a:lnTo>
                    <a:pt x="735" y="1"/>
                  </a:lnTo>
                  <a:moveTo>
                    <a:pt x="375" y="7805"/>
                  </a:moveTo>
                  <a:lnTo>
                    <a:pt x="358" y="7810"/>
                  </a:lnTo>
                  <a:lnTo>
                    <a:pt x="351" y="7829"/>
                  </a:lnTo>
                  <a:lnTo>
                    <a:pt x="351" y="7839"/>
                  </a:lnTo>
                  <a:lnTo>
                    <a:pt x="358" y="7856"/>
                  </a:lnTo>
                  <a:lnTo>
                    <a:pt x="382" y="7868"/>
                  </a:lnTo>
                  <a:lnTo>
                    <a:pt x="423" y="7875"/>
                  </a:lnTo>
                  <a:lnTo>
                    <a:pt x="464" y="7875"/>
                  </a:lnTo>
                  <a:lnTo>
                    <a:pt x="498" y="7868"/>
                  </a:lnTo>
                  <a:lnTo>
                    <a:pt x="512" y="7856"/>
                  </a:lnTo>
                  <a:lnTo>
                    <a:pt x="522" y="7839"/>
                  </a:lnTo>
                  <a:lnTo>
                    <a:pt x="522" y="7834"/>
                  </a:lnTo>
                  <a:lnTo>
                    <a:pt x="512" y="7817"/>
                  </a:lnTo>
                  <a:lnTo>
                    <a:pt x="498" y="7805"/>
                  </a:lnTo>
                  <a:lnTo>
                    <a:pt x="471" y="7801"/>
                  </a:lnTo>
                  <a:lnTo>
                    <a:pt x="464" y="7801"/>
                  </a:lnTo>
                  <a:lnTo>
                    <a:pt x="440" y="7805"/>
                  </a:lnTo>
                  <a:lnTo>
                    <a:pt x="423" y="7817"/>
                  </a:lnTo>
                  <a:lnTo>
                    <a:pt x="416" y="7834"/>
                  </a:lnTo>
                  <a:lnTo>
                    <a:pt x="416" y="7839"/>
                  </a:lnTo>
                  <a:lnTo>
                    <a:pt x="423" y="7856"/>
                  </a:lnTo>
                  <a:lnTo>
                    <a:pt x="440" y="7868"/>
                  </a:lnTo>
                  <a:lnTo>
                    <a:pt x="464" y="7875"/>
                  </a:lnTo>
                  <a:moveTo>
                    <a:pt x="351" y="7726"/>
                  </a:moveTo>
                  <a:lnTo>
                    <a:pt x="358" y="7743"/>
                  </a:lnTo>
                  <a:lnTo>
                    <a:pt x="382" y="7755"/>
                  </a:lnTo>
                  <a:lnTo>
                    <a:pt x="423" y="7760"/>
                  </a:lnTo>
                  <a:lnTo>
                    <a:pt x="447" y="7760"/>
                  </a:lnTo>
                  <a:lnTo>
                    <a:pt x="488" y="7755"/>
                  </a:lnTo>
                  <a:lnTo>
                    <a:pt x="512" y="7743"/>
                  </a:lnTo>
                  <a:lnTo>
                    <a:pt x="522" y="7726"/>
                  </a:lnTo>
                  <a:lnTo>
                    <a:pt x="522" y="7714"/>
                  </a:lnTo>
                  <a:lnTo>
                    <a:pt x="512" y="7697"/>
                  </a:lnTo>
                  <a:lnTo>
                    <a:pt x="488" y="7685"/>
                  </a:lnTo>
                  <a:lnTo>
                    <a:pt x="447" y="7681"/>
                  </a:lnTo>
                  <a:lnTo>
                    <a:pt x="423" y="7681"/>
                  </a:lnTo>
                  <a:lnTo>
                    <a:pt x="382" y="7685"/>
                  </a:lnTo>
                  <a:lnTo>
                    <a:pt x="358" y="7697"/>
                  </a:lnTo>
                  <a:lnTo>
                    <a:pt x="351" y="7714"/>
                  </a:lnTo>
                  <a:lnTo>
                    <a:pt x="351" y="7726"/>
                  </a:lnTo>
                  <a:close/>
                  <a:moveTo>
                    <a:pt x="351" y="4102"/>
                  </a:moveTo>
                  <a:lnTo>
                    <a:pt x="351" y="4040"/>
                  </a:lnTo>
                  <a:lnTo>
                    <a:pt x="416" y="4076"/>
                  </a:lnTo>
                  <a:lnTo>
                    <a:pt x="416" y="4057"/>
                  </a:lnTo>
                  <a:lnTo>
                    <a:pt x="423" y="4047"/>
                  </a:lnTo>
                  <a:lnTo>
                    <a:pt x="433" y="4040"/>
                  </a:lnTo>
                  <a:lnTo>
                    <a:pt x="457" y="4035"/>
                  </a:lnTo>
                  <a:lnTo>
                    <a:pt x="471" y="4035"/>
                  </a:lnTo>
                  <a:lnTo>
                    <a:pt x="498" y="4040"/>
                  </a:lnTo>
                  <a:lnTo>
                    <a:pt x="512" y="4052"/>
                  </a:lnTo>
                  <a:lnTo>
                    <a:pt x="522" y="4069"/>
                  </a:lnTo>
                  <a:lnTo>
                    <a:pt x="522" y="4085"/>
                  </a:lnTo>
                  <a:lnTo>
                    <a:pt x="512" y="4102"/>
                  </a:lnTo>
                  <a:lnTo>
                    <a:pt x="505" y="4109"/>
                  </a:lnTo>
                  <a:lnTo>
                    <a:pt x="488" y="4114"/>
                  </a:lnTo>
                  <a:moveTo>
                    <a:pt x="351" y="3944"/>
                  </a:moveTo>
                  <a:lnTo>
                    <a:pt x="464" y="3999"/>
                  </a:lnTo>
                  <a:lnTo>
                    <a:pt x="464" y="3915"/>
                  </a:lnTo>
                  <a:moveTo>
                    <a:pt x="351" y="3944"/>
                  </a:moveTo>
                  <a:lnTo>
                    <a:pt x="522" y="3944"/>
                  </a:lnTo>
                  <a:moveTo>
                    <a:pt x="351" y="3850"/>
                  </a:moveTo>
                  <a:lnTo>
                    <a:pt x="358" y="3870"/>
                  </a:lnTo>
                  <a:lnTo>
                    <a:pt x="382" y="3879"/>
                  </a:lnTo>
                  <a:lnTo>
                    <a:pt x="423" y="3886"/>
                  </a:lnTo>
                  <a:lnTo>
                    <a:pt x="447" y="3886"/>
                  </a:lnTo>
                  <a:lnTo>
                    <a:pt x="488" y="3879"/>
                  </a:lnTo>
                  <a:lnTo>
                    <a:pt x="512" y="3870"/>
                  </a:lnTo>
                  <a:lnTo>
                    <a:pt x="522" y="3850"/>
                  </a:lnTo>
                  <a:lnTo>
                    <a:pt x="522" y="3841"/>
                  </a:lnTo>
                  <a:lnTo>
                    <a:pt x="512" y="3824"/>
                  </a:lnTo>
                  <a:lnTo>
                    <a:pt x="488" y="3812"/>
                  </a:lnTo>
                  <a:lnTo>
                    <a:pt x="447" y="3805"/>
                  </a:lnTo>
                  <a:lnTo>
                    <a:pt x="423" y="3805"/>
                  </a:lnTo>
                  <a:lnTo>
                    <a:pt x="382" y="3812"/>
                  </a:lnTo>
                  <a:lnTo>
                    <a:pt x="358" y="3824"/>
                  </a:lnTo>
                  <a:lnTo>
                    <a:pt x="351" y="3841"/>
                  </a:lnTo>
                  <a:lnTo>
                    <a:pt x="351" y="3850"/>
                  </a:lnTo>
                  <a:close/>
                  <a:moveTo>
                    <a:pt x="351" y="531"/>
                  </a:moveTo>
                  <a:lnTo>
                    <a:pt x="351" y="466"/>
                  </a:lnTo>
                  <a:lnTo>
                    <a:pt x="416" y="502"/>
                  </a:lnTo>
                  <a:lnTo>
                    <a:pt x="416" y="483"/>
                  </a:lnTo>
                  <a:lnTo>
                    <a:pt x="423" y="473"/>
                  </a:lnTo>
                  <a:lnTo>
                    <a:pt x="433" y="466"/>
                  </a:lnTo>
                  <a:lnTo>
                    <a:pt x="457" y="461"/>
                  </a:lnTo>
                  <a:lnTo>
                    <a:pt x="471" y="461"/>
                  </a:lnTo>
                  <a:lnTo>
                    <a:pt x="498" y="466"/>
                  </a:lnTo>
                  <a:lnTo>
                    <a:pt x="512" y="478"/>
                  </a:lnTo>
                  <a:lnTo>
                    <a:pt x="522" y="495"/>
                  </a:lnTo>
                  <a:lnTo>
                    <a:pt x="522" y="512"/>
                  </a:lnTo>
                  <a:lnTo>
                    <a:pt x="512" y="531"/>
                  </a:lnTo>
                  <a:lnTo>
                    <a:pt x="505" y="536"/>
                  </a:lnTo>
                  <a:lnTo>
                    <a:pt x="488" y="541"/>
                  </a:lnTo>
                  <a:moveTo>
                    <a:pt x="351" y="428"/>
                  </a:moveTo>
                  <a:lnTo>
                    <a:pt x="351" y="346"/>
                  </a:lnTo>
                  <a:lnTo>
                    <a:pt x="522" y="404"/>
                  </a:lnTo>
                  <a:moveTo>
                    <a:pt x="505" y="308"/>
                  </a:moveTo>
                  <a:lnTo>
                    <a:pt x="512" y="313"/>
                  </a:lnTo>
                  <a:lnTo>
                    <a:pt x="522" y="308"/>
                  </a:lnTo>
                  <a:lnTo>
                    <a:pt x="512" y="301"/>
                  </a:lnTo>
                  <a:moveTo>
                    <a:pt x="351" y="185"/>
                  </a:moveTo>
                  <a:lnTo>
                    <a:pt x="351" y="243"/>
                  </a:lnTo>
                  <a:lnTo>
                    <a:pt x="423" y="250"/>
                  </a:lnTo>
                  <a:lnTo>
                    <a:pt x="416" y="243"/>
                  </a:lnTo>
                  <a:lnTo>
                    <a:pt x="406" y="226"/>
                  </a:lnTo>
                  <a:lnTo>
                    <a:pt x="406" y="210"/>
                  </a:lnTo>
                  <a:lnTo>
                    <a:pt x="416" y="193"/>
                  </a:lnTo>
                  <a:lnTo>
                    <a:pt x="433" y="181"/>
                  </a:lnTo>
                  <a:lnTo>
                    <a:pt x="457" y="176"/>
                  </a:lnTo>
                  <a:lnTo>
                    <a:pt x="471" y="176"/>
                  </a:lnTo>
                  <a:lnTo>
                    <a:pt x="498" y="181"/>
                  </a:lnTo>
                  <a:lnTo>
                    <a:pt x="512" y="193"/>
                  </a:lnTo>
                  <a:lnTo>
                    <a:pt x="522" y="210"/>
                  </a:lnTo>
                  <a:lnTo>
                    <a:pt x="522" y="226"/>
                  </a:lnTo>
                  <a:lnTo>
                    <a:pt x="512" y="243"/>
                  </a:lnTo>
                  <a:lnTo>
                    <a:pt x="505" y="250"/>
                  </a:lnTo>
                  <a:lnTo>
                    <a:pt x="488" y="255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20" name="path 12920"/>
            <p:cNvSpPr/>
            <p:nvPr/>
          </p:nvSpPr>
          <p:spPr>
            <a:xfrm>
              <a:off x="1585723" y="470915"/>
              <a:ext cx="30479" cy="4853940"/>
            </a:xfrm>
            <a:custGeom>
              <a:avLst/>
              <a:gdLst/>
              <a:ahLst/>
              <a:cxnLst/>
              <a:rect l="0" t="0" r="0" b="0"/>
              <a:pathLst>
                <a:path w="47" h="7644">
                  <a:moveTo>
                    <a:pt x="47" y="19"/>
                  </a:moveTo>
                  <a:lnTo>
                    <a:pt x="47" y="0"/>
                  </a:lnTo>
                  <a:lnTo>
                    <a:pt x="19" y="19"/>
                  </a:lnTo>
                  <a:lnTo>
                    <a:pt x="47" y="19"/>
                  </a:lnTo>
                </a:path>
                <a:path w="47" h="7644">
                  <a:moveTo>
                    <a:pt x="47" y="0"/>
                  </a:moveTo>
                  <a:lnTo>
                    <a:pt x="19" y="19"/>
                  </a:lnTo>
                  <a:lnTo>
                    <a:pt x="0" y="0"/>
                  </a:lnTo>
                  <a:lnTo>
                    <a:pt x="47" y="0"/>
                  </a:lnTo>
                </a:path>
                <a:path w="47" h="7644">
                  <a:moveTo>
                    <a:pt x="19" y="19"/>
                  </a:moveTo>
                  <a:lnTo>
                    <a:pt x="0" y="0"/>
                  </a:lnTo>
                  <a:lnTo>
                    <a:pt x="19" y="7644"/>
                  </a:lnTo>
                  <a:lnTo>
                    <a:pt x="19" y="19"/>
                  </a:lnTo>
                </a:path>
                <a:path w="47" h="7644">
                  <a:moveTo>
                    <a:pt x="0" y="0"/>
                  </a:moveTo>
                  <a:lnTo>
                    <a:pt x="19" y="7644"/>
                  </a:lnTo>
                  <a:lnTo>
                    <a:pt x="0" y="7644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22" name="path 12922"/>
            <p:cNvSpPr/>
            <p:nvPr/>
          </p:nvSpPr>
          <p:spPr>
            <a:xfrm>
              <a:off x="1775461" y="3464813"/>
              <a:ext cx="710183" cy="118871"/>
            </a:xfrm>
            <a:custGeom>
              <a:avLst/>
              <a:gdLst/>
              <a:ahLst/>
              <a:cxnLst/>
              <a:rect l="0" t="0" r="0" b="0"/>
              <a:pathLst>
                <a:path w="1118" h="187">
                  <a:moveTo>
                    <a:pt x="1" y="185"/>
                  </a:moveTo>
                  <a:lnTo>
                    <a:pt x="1117" y="1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24" name="path 12924"/>
            <p:cNvSpPr/>
            <p:nvPr/>
          </p:nvSpPr>
          <p:spPr>
            <a:xfrm>
              <a:off x="1760983" y="3567683"/>
              <a:ext cx="28956" cy="28955"/>
            </a:xfrm>
            <a:custGeom>
              <a:avLst/>
              <a:gdLst/>
              <a:ahLst/>
              <a:cxnLst/>
              <a:rect l="0" t="0" r="0" b="0"/>
              <a:pathLst>
                <a:path w="45" h="45">
                  <a:moveTo>
                    <a:pt x="45" y="19"/>
                  </a:moveTo>
                  <a:lnTo>
                    <a:pt x="40" y="7"/>
                  </a:lnTo>
                  <a:lnTo>
                    <a:pt x="24" y="23"/>
                  </a:lnTo>
                  <a:lnTo>
                    <a:pt x="45" y="19"/>
                  </a:lnTo>
                </a:path>
                <a:path w="45" h="45">
                  <a:moveTo>
                    <a:pt x="40" y="7"/>
                  </a:moveTo>
                  <a:lnTo>
                    <a:pt x="31" y="2"/>
                  </a:lnTo>
                  <a:lnTo>
                    <a:pt x="24" y="23"/>
                  </a:lnTo>
                  <a:lnTo>
                    <a:pt x="40" y="7"/>
                  </a:lnTo>
                </a:path>
                <a:path w="45" h="45">
                  <a:moveTo>
                    <a:pt x="31" y="2"/>
                  </a:moveTo>
                  <a:lnTo>
                    <a:pt x="19" y="0"/>
                  </a:lnTo>
                  <a:lnTo>
                    <a:pt x="24" y="23"/>
                  </a:lnTo>
                  <a:lnTo>
                    <a:pt x="31" y="2"/>
                  </a:lnTo>
                </a:path>
                <a:path w="45" h="45">
                  <a:moveTo>
                    <a:pt x="19" y="0"/>
                  </a:moveTo>
                  <a:lnTo>
                    <a:pt x="9" y="4"/>
                  </a:lnTo>
                  <a:lnTo>
                    <a:pt x="24" y="23"/>
                  </a:lnTo>
                  <a:lnTo>
                    <a:pt x="19" y="0"/>
                  </a:lnTo>
                </a:path>
                <a:path w="45" h="45">
                  <a:moveTo>
                    <a:pt x="9" y="4"/>
                  </a:moveTo>
                  <a:lnTo>
                    <a:pt x="2" y="14"/>
                  </a:lnTo>
                  <a:lnTo>
                    <a:pt x="24" y="23"/>
                  </a:lnTo>
                  <a:lnTo>
                    <a:pt x="9" y="4"/>
                  </a:lnTo>
                </a:path>
                <a:path w="45" h="45">
                  <a:moveTo>
                    <a:pt x="2" y="14"/>
                  </a:moveTo>
                  <a:lnTo>
                    <a:pt x="0" y="26"/>
                  </a:lnTo>
                  <a:lnTo>
                    <a:pt x="24" y="23"/>
                  </a:lnTo>
                  <a:lnTo>
                    <a:pt x="2" y="14"/>
                  </a:lnTo>
                </a:path>
                <a:path w="45" h="45">
                  <a:moveTo>
                    <a:pt x="0" y="26"/>
                  </a:moveTo>
                  <a:lnTo>
                    <a:pt x="4" y="38"/>
                  </a:lnTo>
                  <a:lnTo>
                    <a:pt x="24" y="23"/>
                  </a:lnTo>
                  <a:lnTo>
                    <a:pt x="0" y="26"/>
                  </a:lnTo>
                </a:path>
                <a:path w="45" h="45">
                  <a:moveTo>
                    <a:pt x="4" y="38"/>
                  </a:moveTo>
                  <a:lnTo>
                    <a:pt x="14" y="43"/>
                  </a:lnTo>
                  <a:lnTo>
                    <a:pt x="24" y="23"/>
                  </a:lnTo>
                  <a:lnTo>
                    <a:pt x="4" y="38"/>
                  </a:lnTo>
                </a:path>
                <a:path w="45" h="45">
                  <a:moveTo>
                    <a:pt x="14" y="43"/>
                  </a:moveTo>
                  <a:lnTo>
                    <a:pt x="26" y="45"/>
                  </a:lnTo>
                  <a:lnTo>
                    <a:pt x="24" y="23"/>
                  </a:lnTo>
                  <a:lnTo>
                    <a:pt x="14" y="43"/>
                  </a:lnTo>
                </a:path>
                <a:path w="45" h="45">
                  <a:moveTo>
                    <a:pt x="26" y="45"/>
                  </a:moveTo>
                  <a:lnTo>
                    <a:pt x="38" y="40"/>
                  </a:lnTo>
                  <a:lnTo>
                    <a:pt x="24" y="23"/>
                  </a:lnTo>
                  <a:lnTo>
                    <a:pt x="26" y="45"/>
                  </a:lnTo>
                </a:path>
                <a:path w="45" h="45">
                  <a:moveTo>
                    <a:pt x="38" y="40"/>
                  </a:moveTo>
                  <a:lnTo>
                    <a:pt x="45" y="31"/>
                  </a:lnTo>
                  <a:lnTo>
                    <a:pt x="24" y="23"/>
                  </a:lnTo>
                  <a:lnTo>
                    <a:pt x="38" y="40"/>
                  </a:lnTo>
                </a:path>
                <a:path w="45" h="45">
                  <a:moveTo>
                    <a:pt x="45" y="31"/>
                  </a:moveTo>
                  <a:lnTo>
                    <a:pt x="45" y="19"/>
                  </a:lnTo>
                  <a:lnTo>
                    <a:pt x="24" y="23"/>
                  </a:lnTo>
                  <a:lnTo>
                    <a:pt x="45" y="3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26" name="path 12926"/>
            <p:cNvSpPr/>
            <p:nvPr/>
          </p:nvSpPr>
          <p:spPr>
            <a:xfrm>
              <a:off x="1292353" y="2932937"/>
              <a:ext cx="1757171" cy="533400"/>
            </a:xfrm>
            <a:custGeom>
              <a:avLst/>
              <a:gdLst/>
              <a:ahLst/>
              <a:cxnLst/>
              <a:rect l="0" t="0" r="0" b="0"/>
              <a:pathLst>
                <a:path w="2767" h="840">
                  <a:moveTo>
                    <a:pt x="1877" y="838"/>
                  </a:moveTo>
                  <a:lnTo>
                    <a:pt x="2765" y="838"/>
                  </a:lnTo>
                  <a:moveTo>
                    <a:pt x="2081" y="649"/>
                  </a:moveTo>
                  <a:lnTo>
                    <a:pt x="2137" y="642"/>
                  </a:lnTo>
                  <a:moveTo>
                    <a:pt x="2081" y="675"/>
                  </a:moveTo>
                  <a:lnTo>
                    <a:pt x="2125" y="670"/>
                  </a:lnTo>
                  <a:moveTo>
                    <a:pt x="2081" y="704"/>
                  </a:moveTo>
                  <a:lnTo>
                    <a:pt x="2137" y="697"/>
                  </a:lnTo>
                  <a:moveTo>
                    <a:pt x="2081" y="637"/>
                  </a:moveTo>
                  <a:lnTo>
                    <a:pt x="2081" y="709"/>
                  </a:lnTo>
                  <a:moveTo>
                    <a:pt x="2065" y="596"/>
                  </a:moveTo>
                  <a:lnTo>
                    <a:pt x="2060" y="668"/>
                  </a:lnTo>
                  <a:lnTo>
                    <a:pt x="2053" y="730"/>
                  </a:lnTo>
                  <a:lnTo>
                    <a:pt x="2033" y="783"/>
                  </a:lnTo>
                  <a:moveTo>
                    <a:pt x="2139" y="637"/>
                  </a:moveTo>
                  <a:lnTo>
                    <a:pt x="2134" y="699"/>
                  </a:lnTo>
                  <a:moveTo>
                    <a:pt x="2110" y="704"/>
                  </a:moveTo>
                  <a:lnTo>
                    <a:pt x="2110" y="790"/>
                  </a:lnTo>
                  <a:lnTo>
                    <a:pt x="2091" y="766"/>
                  </a:lnTo>
                  <a:moveTo>
                    <a:pt x="2091" y="728"/>
                  </a:moveTo>
                  <a:lnTo>
                    <a:pt x="2053" y="773"/>
                  </a:lnTo>
                  <a:moveTo>
                    <a:pt x="2153" y="764"/>
                  </a:moveTo>
                  <a:lnTo>
                    <a:pt x="2122" y="725"/>
                  </a:lnTo>
                  <a:moveTo>
                    <a:pt x="2065" y="615"/>
                  </a:moveTo>
                  <a:lnTo>
                    <a:pt x="2146" y="605"/>
                  </a:lnTo>
                  <a:moveTo>
                    <a:pt x="2108" y="613"/>
                  </a:moveTo>
                  <a:lnTo>
                    <a:pt x="2101" y="646"/>
                  </a:lnTo>
                  <a:moveTo>
                    <a:pt x="2240" y="757"/>
                  </a:moveTo>
                  <a:lnTo>
                    <a:pt x="2269" y="785"/>
                  </a:lnTo>
                  <a:moveTo>
                    <a:pt x="2283" y="709"/>
                  </a:moveTo>
                  <a:lnTo>
                    <a:pt x="2252" y="766"/>
                  </a:lnTo>
                  <a:moveTo>
                    <a:pt x="2240" y="725"/>
                  </a:moveTo>
                  <a:lnTo>
                    <a:pt x="2281" y="716"/>
                  </a:lnTo>
                  <a:moveTo>
                    <a:pt x="2261" y="601"/>
                  </a:moveTo>
                  <a:lnTo>
                    <a:pt x="2245" y="723"/>
                  </a:lnTo>
                  <a:moveTo>
                    <a:pt x="2225" y="690"/>
                  </a:moveTo>
                  <a:lnTo>
                    <a:pt x="2295" y="677"/>
                  </a:lnTo>
                  <a:moveTo>
                    <a:pt x="2230" y="656"/>
                  </a:moveTo>
                  <a:lnTo>
                    <a:pt x="2285" y="649"/>
                  </a:lnTo>
                  <a:moveTo>
                    <a:pt x="2221" y="730"/>
                  </a:moveTo>
                  <a:lnTo>
                    <a:pt x="2192" y="735"/>
                  </a:lnTo>
                  <a:moveTo>
                    <a:pt x="2221" y="682"/>
                  </a:moveTo>
                  <a:lnTo>
                    <a:pt x="2216" y="730"/>
                  </a:lnTo>
                  <a:moveTo>
                    <a:pt x="2192" y="692"/>
                  </a:moveTo>
                  <a:lnTo>
                    <a:pt x="2221" y="690"/>
                  </a:lnTo>
                  <a:moveTo>
                    <a:pt x="2192" y="682"/>
                  </a:moveTo>
                  <a:lnTo>
                    <a:pt x="2192" y="762"/>
                  </a:lnTo>
                  <a:moveTo>
                    <a:pt x="2206" y="639"/>
                  </a:moveTo>
                  <a:lnTo>
                    <a:pt x="2175" y="725"/>
                  </a:lnTo>
                  <a:moveTo>
                    <a:pt x="2180" y="644"/>
                  </a:moveTo>
                  <a:lnTo>
                    <a:pt x="2228" y="634"/>
                  </a:lnTo>
                  <a:moveTo>
                    <a:pt x="2367" y="663"/>
                  </a:moveTo>
                  <a:lnTo>
                    <a:pt x="2377" y="615"/>
                  </a:lnTo>
                  <a:moveTo>
                    <a:pt x="2415" y="658"/>
                  </a:moveTo>
                  <a:lnTo>
                    <a:pt x="2336" y="668"/>
                  </a:lnTo>
                  <a:moveTo>
                    <a:pt x="2381" y="690"/>
                  </a:moveTo>
                  <a:lnTo>
                    <a:pt x="2360" y="692"/>
                  </a:lnTo>
                  <a:moveTo>
                    <a:pt x="2360" y="723"/>
                  </a:moveTo>
                  <a:lnTo>
                    <a:pt x="2381" y="718"/>
                  </a:lnTo>
                  <a:moveTo>
                    <a:pt x="2391" y="663"/>
                  </a:moveTo>
                  <a:lnTo>
                    <a:pt x="2389" y="759"/>
                  </a:lnTo>
                  <a:moveTo>
                    <a:pt x="2360" y="665"/>
                  </a:moveTo>
                  <a:lnTo>
                    <a:pt x="2360" y="762"/>
                  </a:lnTo>
                  <a:moveTo>
                    <a:pt x="2413" y="778"/>
                  </a:moveTo>
                  <a:lnTo>
                    <a:pt x="2417" y="649"/>
                  </a:lnTo>
                  <a:moveTo>
                    <a:pt x="2338" y="766"/>
                  </a:moveTo>
                  <a:lnTo>
                    <a:pt x="2413" y="757"/>
                  </a:lnTo>
                  <a:moveTo>
                    <a:pt x="2336" y="651"/>
                  </a:moveTo>
                  <a:lnTo>
                    <a:pt x="2338" y="781"/>
                  </a:lnTo>
                  <a:moveTo>
                    <a:pt x="2432" y="613"/>
                  </a:moveTo>
                  <a:lnTo>
                    <a:pt x="2319" y="622"/>
                  </a:lnTo>
                  <a:moveTo>
                    <a:pt x="2473" y="605"/>
                  </a:moveTo>
                  <a:lnTo>
                    <a:pt x="2473" y="785"/>
                  </a:lnTo>
                  <a:moveTo>
                    <a:pt x="2473" y="625"/>
                  </a:moveTo>
                  <a:lnTo>
                    <a:pt x="2559" y="617"/>
                  </a:lnTo>
                  <a:moveTo>
                    <a:pt x="2561" y="608"/>
                  </a:moveTo>
                  <a:lnTo>
                    <a:pt x="2559" y="785"/>
                  </a:lnTo>
                  <a:moveTo>
                    <a:pt x="2473" y="773"/>
                  </a:moveTo>
                  <a:lnTo>
                    <a:pt x="2554" y="769"/>
                  </a:lnTo>
                  <a:lnTo>
                    <a:pt x="2559" y="781"/>
                  </a:lnTo>
                  <a:moveTo>
                    <a:pt x="2492" y="651"/>
                  </a:moveTo>
                  <a:lnTo>
                    <a:pt x="2545" y="644"/>
                  </a:lnTo>
                  <a:moveTo>
                    <a:pt x="2542" y="670"/>
                  </a:moveTo>
                  <a:lnTo>
                    <a:pt x="2492" y="675"/>
                  </a:lnTo>
                  <a:moveTo>
                    <a:pt x="2480" y="709"/>
                  </a:moveTo>
                  <a:lnTo>
                    <a:pt x="2545" y="699"/>
                  </a:lnTo>
                  <a:moveTo>
                    <a:pt x="2547" y="690"/>
                  </a:moveTo>
                  <a:lnTo>
                    <a:pt x="2537" y="747"/>
                  </a:lnTo>
                  <a:lnTo>
                    <a:pt x="2525" y="725"/>
                  </a:lnTo>
                  <a:moveTo>
                    <a:pt x="2513" y="630"/>
                  </a:moveTo>
                  <a:lnTo>
                    <a:pt x="2513" y="766"/>
                  </a:lnTo>
                  <a:moveTo>
                    <a:pt x="2597" y="680"/>
                  </a:moveTo>
                  <a:lnTo>
                    <a:pt x="2641" y="670"/>
                  </a:lnTo>
                  <a:moveTo>
                    <a:pt x="2597" y="757"/>
                  </a:moveTo>
                  <a:lnTo>
                    <a:pt x="2641" y="725"/>
                  </a:lnTo>
                  <a:moveTo>
                    <a:pt x="2641" y="642"/>
                  </a:moveTo>
                  <a:lnTo>
                    <a:pt x="2705" y="632"/>
                  </a:lnTo>
                  <a:moveTo>
                    <a:pt x="2674" y="596"/>
                  </a:moveTo>
                  <a:lnTo>
                    <a:pt x="2674" y="685"/>
                  </a:lnTo>
                  <a:moveTo>
                    <a:pt x="2631" y="692"/>
                  </a:moveTo>
                  <a:lnTo>
                    <a:pt x="2717" y="682"/>
                  </a:lnTo>
                  <a:moveTo>
                    <a:pt x="2648" y="653"/>
                  </a:moveTo>
                  <a:lnTo>
                    <a:pt x="2660" y="680"/>
                  </a:lnTo>
                  <a:moveTo>
                    <a:pt x="2648" y="706"/>
                  </a:moveTo>
                  <a:lnTo>
                    <a:pt x="2648" y="788"/>
                  </a:lnTo>
                  <a:moveTo>
                    <a:pt x="2648" y="716"/>
                  </a:moveTo>
                  <a:lnTo>
                    <a:pt x="2703" y="709"/>
                  </a:lnTo>
                  <a:moveTo>
                    <a:pt x="2703" y="704"/>
                  </a:moveTo>
                  <a:lnTo>
                    <a:pt x="2701" y="790"/>
                  </a:lnTo>
                  <a:moveTo>
                    <a:pt x="2662" y="728"/>
                  </a:moveTo>
                  <a:lnTo>
                    <a:pt x="2662" y="764"/>
                  </a:lnTo>
                  <a:moveTo>
                    <a:pt x="2662" y="733"/>
                  </a:moveTo>
                  <a:lnTo>
                    <a:pt x="2684" y="730"/>
                  </a:lnTo>
                  <a:moveTo>
                    <a:pt x="2648" y="778"/>
                  </a:moveTo>
                  <a:lnTo>
                    <a:pt x="2701" y="773"/>
                  </a:lnTo>
                  <a:moveTo>
                    <a:pt x="2701" y="644"/>
                  </a:moveTo>
                  <a:lnTo>
                    <a:pt x="2686" y="687"/>
                  </a:lnTo>
                  <a:moveTo>
                    <a:pt x="2662" y="757"/>
                  </a:moveTo>
                  <a:lnTo>
                    <a:pt x="2686" y="754"/>
                  </a:lnTo>
                  <a:moveTo>
                    <a:pt x="2684" y="728"/>
                  </a:moveTo>
                  <a:lnTo>
                    <a:pt x="2681" y="754"/>
                  </a:lnTo>
                  <a:moveTo>
                    <a:pt x="2614" y="605"/>
                  </a:moveTo>
                  <a:lnTo>
                    <a:pt x="2614" y="747"/>
                  </a:lnTo>
                  <a:moveTo>
                    <a:pt x="483" y="1"/>
                  </a:moveTo>
                  <a:lnTo>
                    <a:pt x="1" y="1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28" name="path 12928"/>
            <p:cNvSpPr/>
            <p:nvPr/>
          </p:nvSpPr>
          <p:spPr>
            <a:xfrm>
              <a:off x="1584199" y="2918459"/>
              <a:ext cx="28955" cy="28955"/>
            </a:xfrm>
            <a:custGeom>
              <a:avLst/>
              <a:gdLst/>
              <a:ahLst/>
              <a:cxnLst/>
              <a:rect l="0" t="0" r="0" b="0"/>
              <a:pathLst>
                <a:path w="45" h="45">
                  <a:moveTo>
                    <a:pt x="0" y="24"/>
                  </a:moveTo>
                  <a:lnTo>
                    <a:pt x="4" y="35"/>
                  </a:lnTo>
                  <a:lnTo>
                    <a:pt x="24" y="24"/>
                  </a:lnTo>
                  <a:lnTo>
                    <a:pt x="0" y="24"/>
                  </a:lnTo>
                </a:path>
                <a:path w="45" h="45">
                  <a:moveTo>
                    <a:pt x="4" y="35"/>
                  </a:moveTo>
                  <a:lnTo>
                    <a:pt x="12" y="43"/>
                  </a:lnTo>
                  <a:lnTo>
                    <a:pt x="24" y="24"/>
                  </a:lnTo>
                  <a:lnTo>
                    <a:pt x="4" y="35"/>
                  </a:lnTo>
                </a:path>
                <a:path w="45" h="45">
                  <a:moveTo>
                    <a:pt x="12" y="43"/>
                  </a:moveTo>
                  <a:lnTo>
                    <a:pt x="24" y="45"/>
                  </a:lnTo>
                  <a:lnTo>
                    <a:pt x="24" y="24"/>
                  </a:lnTo>
                  <a:lnTo>
                    <a:pt x="12" y="43"/>
                  </a:lnTo>
                </a:path>
                <a:path w="45" h="45">
                  <a:moveTo>
                    <a:pt x="24" y="45"/>
                  </a:moveTo>
                  <a:lnTo>
                    <a:pt x="35" y="43"/>
                  </a:lnTo>
                  <a:lnTo>
                    <a:pt x="24" y="24"/>
                  </a:lnTo>
                  <a:lnTo>
                    <a:pt x="24" y="45"/>
                  </a:lnTo>
                </a:path>
                <a:path w="45" h="45">
                  <a:moveTo>
                    <a:pt x="35" y="43"/>
                  </a:moveTo>
                  <a:lnTo>
                    <a:pt x="43" y="35"/>
                  </a:lnTo>
                  <a:lnTo>
                    <a:pt x="24" y="24"/>
                  </a:lnTo>
                  <a:lnTo>
                    <a:pt x="35" y="43"/>
                  </a:lnTo>
                </a:path>
                <a:path w="45" h="45">
                  <a:moveTo>
                    <a:pt x="43" y="35"/>
                  </a:moveTo>
                  <a:lnTo>
                    <a:pt x="45" y="24"/>
                  </a:lnTo>
                  <a:lnTo>
                    <a:pt x="24" y="24"/>
                  </a:lnTo>
                  <a:lnTo>
                    <a:pt x="43" y="35"/>
                  </a:lnTo>
                </a:path>
                <a:path w="45" h="45">
                  <a:moveTo>
                    <a:pt x="45" y="24"/>
                  </a:moveTo>
                  <a:lnTo>
                    <a:pt x="43" y="12"/>
                  </a:lnTo>
                  <a:lnTo>
                    <a:pt x="24" y="24"/>
                  </a:lnTo>
                  <a:lnTo>
                    <a:pt x="45" y="24"/>
                  </a:lnTo>
                </a:path>
                <a:path w="45" h="45">
                  <a:moveTo>
                    <a:pt x="43" y="12"/>
                  </a:moveTo>
                  <a:lnTo>
                    <a:pt x="35" y="4"/>
                  </a:lnTo>
                  <a:lnTo>
                    <a:pt x="24" y="24"/>
                  </a:lnTo>
                  <a:lnTo>
                    <a:pt x="43" y="12"/>
                  </a:lnTo>
                </a:path>
                <a:path w="45" h="45">
                  <a:moveTo>
                    <a:pt x="35" y="4"/>
                  </a:moveTo>
                  <a:lnTo>
                    <a:pt x="24" y="0"/>
                  </a:lnTo>
                  <a:lnTo>
                    <a:pt x="24" y="24"/>
                  </a:lnTo>
                  <a:lnTo>
                    <a:pt x="35" y="4"/>
                  </a:lnTo>
                </a:path>
                <a:path w="45" h="45">
                  <a:moveTo>
                    <a:pt x="24" y="0"/>
                  </a:moveTo>
                  <a:lnTo>
                    <a:pt x="12" y="4"/>
                  </a:lnTo>
                  <a:lnTo>
                    <a:pt x="24" y="24"/>
                  </a:lnTo>
                  <a:lnTo>
                    <a:pt x="24" y="0"/>
                  </a:lnTo>
                </a:path>
                <a:path w="45" h="45">
                  <a:moveTo>
                    <a:pt x="12" y="4"/>
                  </a:moveTo>
                  <a:lnTo>
                    <a:pt x="4" y="12"/>
                  </a:lnTo>
                  <a:lnTo>
                    <a:pt x="24" y="24"/>
                  </a:lnTo>
                  <a:lnTo>
                    <a:pt x="12" y="4"/>
                  </a:lnTo>
                </a:path>
                <a:path w="45" h="45">
                  <a:moveTo>
                    <a:pt x="4" y="12"/>
                  </a:moveTo>
                  <a:lnTo>
                    <a:pt x="0" y="24"/>
                  </a:lnTo>
                  <a:lnTo>
                    <a:pt x="24" y="24"/>
                  </a:lnTo>
                  <a:lnTo>
                    <a:pt x="4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30" name="path 12930"/>
            <p:cNvSpPr/>
            <p:nvPr/>
          </p:nvSpPr>
          <p:spPr>
            <a:xfrm>
              <a:off x="0" y="2777489"/>
              <a:ext cx="2485645" cy="2548127"/>
            </a:xfrm>
            <a:custGeom>
              <a:avLst/>
              <a:gdLst/>
              <a:ahLst/>
              <a:cxnLst/>
              <a:rect l="0" t="0" r="0" b="0"/>
              <a:pathLst>
                <a:path w="3914" h="4012">
                  <a:moveTo>
                    <a:pt x="2036" y="245"/>
                  </a:moveTo>
                  <a:lnTo>
                    <a:pt x="1" y="245"/>
                  </a:lnTo>
                  <a:moveTo>
                    <a:pt x="109" y="15"/>
                  </a:moveTo>
                  <a:lnTo>
                    <a:pt x="75" y="106"/>
                  </a:lnTo>
                  <a:moveTo>
                    <a:pt x="90" y="65"/>
                  </a:moveTo>
                  <a:lnTo>
                    <a:pt x="128" y="58"/>
                  </a:lnTo>
                  <a:moveTo>
                    <a:pt x="87" y="77"/>
                  </a:moveTo>
                  <a:lnTo>
                    <a:pt x="106" y="113"/>
                  </a:lnTo>
                  <a:moveTo>
                    <a:pt x="147" y="3"/>
                  </a:moveTo>
                  <a:lnTo>
                    <a:pt x="147" y="197"/>
                  </a:lnTo>
                  <a:moveTo>
                    <a:pt x="147" y="68"/>
                  </a:moveTo>
                  <a:lnTo>
                    <a:pt x="186" y="113"/>
                  </a:lnTo>
                  <a:moveTo>
                    <a:pt x="128" y="51"/>
                  </a:moveTo>
                  <a:lnTo>
                    <a:pt x="111" y="113"/>
                  </a:lnTo>
                  <a:lnTo>
                    <a:pt x="104" y="133"/>
                  </a:lnTo>
                  <a:lnTo>
                    <a:pt x="70" y="178"/>
                  </a:lnTo>
                  <a:moveTo>
                    <a:pt x="212" y="87"/>
                  </a:moveTo>
                  <a:lnTo>
                    <a:pt x="255" y="75"/>
                  </a:lnTo>
                  <a:moveTo>
                    <a:pt x="212" y="164"/>
                  </a:moveTo>
                  <a:lnTo>
                    <a:pt x="255" y="133"/>
                  </a:lnTo>
                  <a:moveTo>
                    <a:pt x="255" y="49"/>
                  </a:moveTo>
                  <a:lnTo>
                    <a:pt x="320" y="39"/>
                  </a:lnTo>
                  <a:moveTo>
                    <a:pt x="289" y="1"/>
                  </a:moveTo>
                  <a:lnTo>
                    <a:pt x="289" y="92"/>
                  </a:lnTo>
                  <a:moveTo>
                    <a:pt x="246" y="99"/>
                  </a:moveTo>
                  <a:lnTo>
                    <a:pt x="332" y="89"/>
                  </a:lnTo>
                  <a:moveTo>
                    <a:pt x="262" y="61"/>
                  </a:moveTo>
                  <a:lnTo>
                    <a:pt x="274" y="87"/>
                  </a:lnTo>
                  <a:moveTo>
                    <a:pt x="262" y="113"/>
                  </a:moveTo>
                  <a:lnTo>
                    <a:pt x="262" y="195"/>
                  </a:lnTo>
                  <a:moveTo>
                    <a:pt x="262" y="123"/>
                  </a:moveTo>
                  <a:lnTo>
                    <a:pt x="318" y="116"/>
                  </a:lnTo>
                  <a:moveTo>
                    <a:pt x="318" y="111"/>
                  </a:moveTo>
                  <a:lnTo>
                    <a:pt x="315" y="197"/>
                  </a:lnTo>
                  <a:moveTo>
                    <a:pt x="279" y="135"/>
                  </a:moveTo>
                  <a:lnTo>
                    <a:pt x="279" y="171"/>
                  </a:lnTo>
                  <a:moveTo>
                    <a:pt x="279" y="140"/>
                  </a:moveTo>
                  <a:lnTo>
                    <a:pt x="298" y="137"/>
                  </a:lnTo>
                  <a:moveTo>
                    <a:pt x="262" y="185"/>
                  </a:moveTo>
                  <a:lnTo>
                    <a:pt x="315" y="181"/>
                  </a:lnTo>
                  <a:moveTo>
                    <a:pt x="315" y="51"/>
                  </a:moveTo>
                  <a:lnTo>
                    <a:pt x="301" y="94"/>
                  </a:lnTo>
                  <a:moveTo>
                    <a:pt x="279" y="164"/>
                  </a:moveTo>
                  <a:lnTo>
                    <a:pt x="301" y="161"/>
                  </a:lnTo>
                  <a:moveTo>
                    <a:pt x="298" y="133"/>
                  </a:moveTo>
                  <a:lnTo>
                    <a:pt x="298" y="161"/>
                  </a:lnTo>
                  <a:moveTo>
                    <a:pt x="229" y="13"/>
                  </a:moveTo>
                  <a:lnTo>
                    <a:pt x="229" y="152"/>
                  </a:lnTo>
                  <a:moveTo>
                    <a:pt x="404" y="70"/>
                  </a:moveTo>
                  <a:lnTo>
                    <a:pt x="414" y="22"/>
                  </a:lnTo>
                  <a:moveTo>
                    <a:pt x="452" y="65"/>
                  </a:moveTo>
                  <a:lnTo>
                    <a:pt x="373" y="75"/>
                  </a:lnTo>
                  <a:moveTo>
                    <a:pt x="418" y="94"/>
                  </a:moveTo>
                  <a:lnTo>
                    <a:pt x="397" y="99"/>
                  </a:lnTo>
                  <a:moveTo>
                    <a:pt x="397" y="130"/>
                  </a:moveTo>
                  <a:lnTo>
                    <a:pt x="418" y="125"/>
                  </a:lnTo>
                  <a:moveTo>
                    <a:pt x="428" y="70"/>
                  </a:moveTo>
                  <a:lnTo>
                    <a:pt x="426" y="166"/>
                  </a:lnTo>
                  <a:moveTo>
                    <a:pt x="397" y="73"/>
                  </a:moveTo>
                  <a:lnTo>
                    <a:pt x="397" y="169"/>
                  </a:lnTo>
                  <a:moveTo>
                    <a:pt x="450" y="185"/>
                  </a:moveTo>
                  <a:lnTo>
                    <a:pt x="454" y="56"/>
                  </a:lnTo>
                  <a:moveTo>
                    <a:pt x="375" y="171"/>
                  </a:moveTo>
                  <a:lnTo>
                    <a:pt x="450" y="164"/>
                  </a:lnTo>
                  <a:moveTo>
                    <a:pt x="373" y="58"/>
                  </a:moveTo>
                  <a:lnTo>
                    <a:pt x="375" y="188"/>
                  </a:lnTo>
                  <a:moveTo>
                    <a:pt x="469" y="20"/>
                  </a:moveTo>
                  <a:lnTo>
                    <a:pt x="356" y="29"/>
                  </a:lnTo>
                  <a:moveTo>
                    <a:pt x="519" y="51"/>
                  </a:moveTo>
                  <a:lnTo>
                    <a:pt x="519" y="193"/>
                  </a:lnTo>
                  <a:moveTo>
                    <a:pt x="582" y="190"/>
                  </a:moveTo>
                  <a:lnTo>
                    <a:pt x="596" y="51"/>
                  </a:lnTo>
                  <a:moveTo>
                    <a:pt x="594" y="61"/>
                  </a:moveTo>
                  <a:lnTo>
                    <a:pt x="519" y="75"/>
                  </a:lnTo>
                  <a:moveTo>
                    <a:pt x="519" y="178"/>
                  </a:moveTo>
                  <a:lnTo>
                    <a:pt x="584" y="169"/>
                  </a:lnTo>
                  <a:moveTo>
                    <a:pt x="519" y="128"/>
                  </a:moveTo>
                  <a:lnTo>
                    <a:pt x="579" y="116"/>
                  </a:lnTo>
                  <a:moveTo>
                    <a:pt x="526" y="73"/>
                  </a:moveTo>
                  <a:lnTo>
                    <a:pt x="558" y="10"/>
                  </a:lnTo>
                  <a:moveTo>
                    <a:pt x="690" y="3"/>
                  </a:moveTo>
                  <a:lnTo>
                    <a:pt x="637" y="99"/>
                  </a:lnTo>
                  <a:moveTo>
                    <a:pt x="675" y="37"/>
                  </a:moveTo>
                  <a:lnTo>
                    <a:pt x="718" y="32"/>
                  </a:lnTo>
                  <a:moveTo>
                    <a:pt x="658" y="70"/>
                  </a:moveTo>
                  <a:lnTo>
                    <a:pt x="658" y="178"/>
                  </a:lnTo>
                  <a:lnTo>
                    <a:pt x="668" y="193"/>
                  </a:lnTo>
                  <a:moveTo>
                    <a:pt x="721" y="27"/>
                  </a:moveTo>
                  <a:lnTo>
                    <a:pt x="694" y="80"/>
                  </a:lnTo>
                  <a:moveTo>
                    <a:pt x="658" y="87"/>
                  </a:moveTo>
                  <a:lnTo>
                    <a:pt x="723" y="80"/>
                  </a:lnTo>
                  <a:moveTo>
                    <a:pt x="726" y="75"/>
                  </a:moveTo>
                  <a:lnTo>
                    <a:pt x="721" y="121"/>
                  </a:lnTo>
                  <a:moveTo>
                    <a:pt x="726" y="121"/>
                  </a:moveTo>
                  <a:lnTo>
                    <a:pt x="658" y="128"/>
                  </a:lnTo>
                  <a:moveTo>
                    <a:pt x="692" y="123"/>
                  </a:moveTo>
                  <a:lnTo>
                    <a:pt x="694" y="85"/>
                  </a:lnTo>
                  <a:moveTo>
                    <a:pt x="668" y="195"/>
                  </a:moveTo>
                  <a:lnTo>
                    <a:pt x="747" y="193"/>
                  </a:lnTo>
                  <a:lnTo>
                    <a:pt x="745" y="152"/>
                  </a:lnTo>
                  <a:moveTo>
                    <a:pt x="810" y="104"/>
                  </a:moveTo>
                  <a:lnTo>
                    <a:pt x="814" y="130"/>
                  </a:lnTo>
                  <a:lnTo>
                    <a:pt x="812" y="190"/>
                  </a:lnTo>
                  <a:lnTo>
                    <a:pt x="795" y="171"/>
                  </a:lnTo>
                  <a:moveTo>
                    <a:pt x="853" y="13"/>
                  </a:moveTo>
                  <a:lnTo>
                    <a:pt x="853" y="173"/>
                  </a:lnTo>
                  <a:lnTo>
                    <a:pt x="860" y="181"/>
                  </a:lnTo>
                  <a:lnTo>
                    <a:pt x="894" y="181"/>
                  </a:lnTo>
                  <a:lnTo>
                    <a:pt x="891" y="130"/>
                  </a:lnTo>
                  <a:moveTo>
                    <a:pt x="776" y="145"/>
                  </a:moveTo>
                  <a:lnTo>
                    <a:pt x="838" y="116"/>
                  </a:lnTo>
                  <a:moveTo>
                    <a:pt x="831" y="77"/>
                  </a:moveTo>
                  <a:lnTo>
                    <a:pt x="812" y="109"/>
                  </a:lnTo>
                  <a:moveTo>
                    <a:pt x="778" y="92"/>
                  </a:moveTo>
                  <a:lnTo>
                    <a:pt x="829" y="80"/>
                  </a:lnTo>
                  <a:moveTo>
                    <a:pt x="831" y="32"/>
                  </a:moveTo>
                  <a:lnTo>
                    <a:pt x="824" y="68"/>
                  </a:lnTo>
                  <a:moveTo>
                    <a:pt x="805" y="41"/>
                  </a:moveTo>
                  <a:lnTo>
                    <a:pt x="810" y="75"/>
                  </a:lnTo>
                  <a:moveTo>
                    <a:pt x="786" y="53"/>
                  </a:moveTo>
                  <a:lnTo>
                    <a:pt x="793" y="77"/>
                  </a:lnTo>
                  <a:moveTo>
                    <a:pt x="831" y="13"/>
                  </a:moveTo>
                  <a:lnTo>
                    <a:pt x="776" y="46"/>
                  </a:lnTo>
                  <a:moveTo>
                    <a:pt x="956" y="29"/>
                  </a:moveTo>
                  <a:lnTo>
                    <a:pt x="956" y="193"/>
                  </a:lnTo>
                  <a:moveTo>
                    <a:pt x="934" y="29"/>
                  </a:moveTo>
                  <a:lnTo>
                    <a:pt x="932" y="116"/>
                  </a:lnTo>
                  <a:moveTo>
                    <a:pt x="956" y="195"/>
                  </a:moveTo>
                  <a:lnTo>
                    <a:pt x="942" y="183"/>
                  </a:lnTo>
                  <a:moveTo>
                    <a:pt x="932" y="116"/>
                  </a:moveTo>
                  <a:lnTo>
                    <a:pt x="918" y="195"/>
                  </a:lnTo>
                  <a:moveTo>
                    <a:pt x="934" y="41"/>
                  </a:moveTo>
                  <a:lnTo>
                    <a:pt x="956" y="39"/>
                  </a:lnTo>
                  <a:moveTo>
                    <a:pt x="932" y="118"/>
                  </a:moveTo>
                  <a:lnTo>
                    <a:pt x="951" y="113"/>
                  </a:lnTo>
                  <a:moveTo>
                    <a:pt x="934" y="80"/>
                  </a:moveTo>
                  <a:lnTo>
                    <a:pt x="951" y="75"/>
                  </a:lnTo>
                  <a:moveTo>
                    <a:pt x="992" y="10"/>
                  </a:moveTo>
                  <a:lnTo>
                    <a:pt x="1002" y="41"/>
                  </a:lnTo>
                  <a:moveTo>
                    <a:pt x="966" y="61"/>
                  </a:moveTo>
                  <a:lnTo>
                    <a:pt x="1035" y="53"/>
                  </a:lnTo>
                  <a:moveTo>
                    <a:pt x="985" y="77"/>
                  </a:moveTo>
                  <a:lnTo>
                    <a:pt x="966" y="116"/>
                  </a:lnTo>
                  <a:moveTo>
                    <a:pt x="1006" y="73"/>
                  </a:moveTo>
                  <a:lnTo>
                    <a:pt x="1023" y="109"/>
                  </a:lnTo>
                  <a:moveTo>
                    <a:pt x="1006" y="97"/>
                  </a:moveTo>
                  <a:lnTo>
                    <a:pt x="997" y="137"/>
                  </a:lnTo>
                  <a:lnTo>
                    <a:pt x="963" y="200"/>
                  </a:lnTo>
                  <a:moveTo>
                    <a:pt x="982" y="113"/>
                  </a:moveTo>
                  <a:lnTo>
                    <a:pt x="1018" y="193"/>
                  </a:lnTo>
                  <a:lnTo>
                    <a:pt x="1035" y="193"/>
                  </a:lnTo>
                  <a:moveTo>
                    <a:pt x="1136" y="152"/>
                  </a:moveTo>
                  <a:lnTo>
                    <a:pt x="1158" y="176"/>
                  </a:lnTo>
                  <a:moveTo>
                    <a:pt x="1150" y="121"/>
                  </a:moveTo>
                  <a:lnTo>
                    <a:pt x="1129" y="147"/>
                  </a:lnTo>
                  <a:moveTo>
                    <a:pt x="1124" y="149"/>
                  </a:moveTo>
                  <a:lnTo>
                    <a:pt x="1090" y="173"/>
                  </a:lnTo>
                  <a:moveTo>
                    <a:pt x="1105" y="125"/>
                  </a:moveTo>
                  <a:lnTo>
                    <a:pt x="1117" y="142"/>
                  </a:lnTo>
                  <a:moveTo>
                    <a:pt x="1129" y="104"/>
                  </a:moveTo>
                  <a:lnTo>
                    <a:pt x="1129" y="193"/>
                  </a:lnTo>
                  <a:lnTo>
                    <a:pt x="1110" y="173"/>
                  </a:lnTo>
                  <a:moveTo>
                    <a:pt x="1129" y="77"/>
                  </a:moveTo>
                  <a:lnTo>
                    <a:pt x="1158" y="128"/>
                  </a:lnTo>
                  <a:lnTo>
                    <a:pt x="1177" y="128"/>
                  </a:lnTo>
                  <a:moveTo>
                    <a:pt x="1131" y="75"/>
                  </a:moveTo>
                  <a:lnTo>
                    <a:pt x="1107" y="111"/>
                  </a:lnTo>
                  <a:lnTo>
                    <a:pt x="1081" y="135"/>
                  </a:lnTo>
                  <a:moveTo>
                    <a:pt x="1131" y="44"/>
                  </a:moveTo>
                  <a:lnTo>
                    <a:pt x="1158" y="77"/>
                  </a:lnTo>
                  <a:moveTo>
                    <a:pt x="1131" y="39"/>
                  </a:moveTo>
                  <a:lnTo>
                    <a:pt x="1095" y="85"/>
                  </a:lnTo>
                  <a:moveTo>
                    <a:pt x="1100" y="44"/>
                  </a:moveTo>
                  <a:lnTo>
                    <a:pt x="1162" y="37"/>
                  </a:lnTo>
                  <a:moveTo>
                    <a:pt x="1131" y="3"/>
                  </a:moveTo>
                  <a:lnTo>
                    <a:pt x="1131" y="68"/>
                  </a:lnTo>
                  <a:moveTo>
                    <a:pt x="1074" y="20"/>
                  </a:moveTo>
                  <a:lnTo>
                    <a:pt x="1083" y="41"/>
                  </a:lnTo>
                  <a:moveTo>
                    <a:pt x="1057" y="152"/>
                  </a:moveTo>
                  <a:lnTo>
                    <a:pt x="1071" y="171"/>
                  </a:lnTo>
                  <a:moveTo>
                    <a:pt x="1090" y="70"/>
                  </a:moveTo>
                  <a:lnTo>
                    <a:pt x="1071" y="176"/>
                  </a:lnTo>
                  <a:moveTo>
                    <a:pt x="1062" y="58"/>
                  </a:moveTo>
                  <a:lnTo>
                    <a:pt x="1078" y="85"/>
                  </a:lnTo>
                  <a:moveTo>
                    <a:pt x="1227" y="51"/>
                  </a:moveTo>
                  <a:lnTo>
                    <a:pt x="1311" y="39"/>
                  </a:lnTo>
                  <a:moveTo>
                    <a:pt x="1256" y="3"/>
                  </a:moveTo>
                  <a:lnTo>
                    <a:pt x="1268" y="39"/>
                  </a:lnTo>
                  <a:moveTo>
                    <a:pt x="1227" y="37"/>
                  </a:moveTo>
                  <a:lnTo>
                    <a:pt x="1222" y="101"/>
                  </a:lnTo>
                  <a:lnTo>
                    <a:pt x="1210" y="166"/>
                  </a:lnTo>
                  <a:lnTo>
                    <a:pt x="1194" y="200"/>
                  </a:lnTo>
                  <a:moveTo>
                    <a:pt x="1292" y="61"/>
                  </a:moveTo>
                  <a:lnTo>
                    <a:pt x="1242" y="82"/>
                  </a:lnTo>
                  <a:moveTo>
                    <a:pt x="1242" y="68"/>
                  </a:moveTo>
                  <a:lnTo>
                    <a:pt x="1242" y="178"/>
                  </a:lnTo>
                  <a:moveTo>
                    <a:pt x="1237" y="185"/>
                  </a:moveTo>
                  <a:lnTo>
                    <a:pt x="1268" y="140"/>
                  </a:lnTo>
                  <a:moveTo>
                    <a:pt x="1242" y="116"/>
                  </a:moveTo>
                  <a:lnTo>
                    <a:pt x="1309" y="104"/>
                  </a:lnTo>
                  <a:moveTo>
                    <a:pt x="1270" y="73"/>
                  </a:moveTo>
                  <a:lnTo>
                    <a:pt x="1273" y="111"/>
                  </a:lnTo>
                  <a:lnTo>
                    <a:pt x="1285" y="152"/>
                  </a:lnTo>
                  <a:lnTo>
                    <a:pt x="1311" y="195"/>
                  </a:lnTo>
                  <a:lnTo>
                    <a:pt x="1309" y="147"/>
                  </a:lnTo>
                  <a:moveTo>
                    <a:pt x="1263" y="164"/>
                  </a:moveTo>
                  <a:lnTo>
                    <a:pt x="1280" y="190"/>
                  </a:lnTo>
                  <a:moveTo>
                    <a:pt x="1338" y="70"/>
                  </a:moveTo>
                  <a:lnTo>
                    <a:pt x="1354" y="94"/>
                  </a:lnTo>
                  <a:moveTo>
                    <a:pt x="1350" y="22"/>
                  </a:moveTo>
                  <a:lnTo>
                    <a:pt x="1364" y="49"/>
                  </a:lnTo>
                  <a:moveTo>
                    <a:pt x="1345" y="157"/>
                  </a:moveTo>
                  <a:lnTo>
                    <a:pt x="1354" y="176"/>
                  </a:lnTo>
                  <a:lnTo>
                    <a:pt x="1371" y="87"/>
                  </a:lnTo>
                  <a:moveTo>
                    <a:pt x="1386" y="65"/>
                  </a:moveTo>
                  <a:lnTo>
                    <a:pt x="1388" y="183"/>
                  </a:lnTo>
                  <a:moveTo>
                    <a:pt x="1386" y="77"/>
                  </a:moveTo>
                  <a:lnTo>
                    <a:pt x="1446" y="73"/>
                  </a:lnTo>
                  <a:moveTo>
                    <a:pt x="1393" y="123"/>
                  </a:moveTo>
                  <a:lnTo>
                    <a:pt x="1441" y="116"/>
                  </a:lnTo>
                  <a:moveTo>
                    <a:pt x="1388" y="173"/>
                  </a:moveTo>
                  <a:lnTo>
                    <a:pt x="1441" y="169"/>
                  </a:lnTo>
                  <a:moveTo>
                    <a:pt x="1414" y="5"/>
                  </a:moveTo>
                  <a:lnTo>
                    <a:pt x="1414" y="171"/>
                  </a:lnTo>
                  <a:moveTo>
                    <a:pt x="1446" y="65"/>
                  </a:moveTo>
                  <a:lnTo>
                    <a:pt x="1441" y="183"/>
                  </a:lnTo>
                  <a:moveTo>
                    <a:pt x="1479" y="113"/>
                  </a:moveTo>
                  <a:lnTo>
                    <a:pt x="1597" y="106"/>
                  </a:lnTo>
                  <a:moveTo>
                    <a:pt x="1635" y="34"/>
                  </a:moveTo>
                  <a:lnTo>
                    <a:pt x="1650" y="58"/>
                  </a:lnTo>
                  <a:moveTo>
                    <a:pt x="1635" y="164"/>
                  </a:moveTo>
                  <a:lnTo>
                    <a:pt x="1722" y="195"/>
                  </a:lnTo>
                  <a:lnTo>
                    <a:pt x="1738" y="190"/>
                  </a:lnTo>
                  <a:moveTo>
                    <a:pt x="1618" y="164"/>
                  </a:moveTo>
                  <a:lnTo>
                    <a:pt x="1635" y="164"/>
                  </a:lnTo>
                  <a:moveTo>
                    <a:pt x="1652" y="89"/>
                  </a:moveTo>
                  <a:lnTo>
                    <a:pt x="1638" y="121"/>
                  </a:lnTo>
                  <a:lnTo>
                    <a:pt x="1642" y="137"/>
                  </a:lnTo>
                  <a:lnTo>
                    <a:pt x="1635" y="164"/>
                  </a:lnTo>
                  <a:moveTo>
                    <a:pt x="1618" y="101"/>
                  </a:moveTo>
                  <a:lnTo>
                    <a:pt x="1650" y="94"/>
                  </a:lnTo>
                  <a:moveTo>
                    <a:pt x="1690" y="5"/>
                  </a:moveTo>
                  <a:lnTo>
                    <a:pt x="1702" y="29"/>
                  </a:lnTo>
                  <a:moveTo>
                    <a:pt x="1674" y="29"/>
                  </a:moveTo>
                  <a:lnTo>
                    <a:pt x="1671" y="87"/>
                  </a:lnTo>
                  <a:moveTo>
                    <a:pt x="1674" y="41"/>
                  </a:moveTo>
                  <a:lnTo>
                    <a:pt x="1724" y="37"/>
                  </a:lnTo>
                  <a:moveTo>
                    <a:pt x="1726" y="29"/>
                  </a:moveTo>
                  <a:lnTo>
                    <a:pt x="1722" y="63"/>
                  </a:lnTo>
                  <a:moveTo>
                    <a:pt x="1726" y="63"/>
                  </a:moveTo>
                  <a:lnTo>
                    <a:pt x="1671" y="70"/>
                  </a:lnTo>
                  <a:moveTo>
                    <a:pt x="1676" y="94"/>
                  </a:moveTo>
                  <a:lnTo>
                    <a:pt x="1729" y="89"/>
                  </a:lnTo>
                  <a:moveTo>
                    <a:pt x="1731" y="82"/>
                  </a:moveTo>
                  <a:lnTo>
                    <a:pt x="1722" y="171"/>
                  </a:lnTo>
                  <a:lnTo>
                    <a:pt x="1710" y="152"/>
                  </a:lnTo>
                  <a:moveTo>
                    <a:pt x="1686" y="123"/>
                  </a:moveTo>
                  <a:lnTo>
                    <a:pt x="1722" y="116"/>
                  </a:lnTo>
                  <a:moveTo>
                    <a:pt x="1693" y="94"/>
                  </a:moveTo>
                  <a:lnTo>
                    <a:pt x="1693" y="152"/>
                  </a:lnTo>
                  <a:moveTo>
                    <a:pt x="1712" y="92"/>
                  </a:moveTo>
                  <a:lnTo>
                    <a:pt x="1710" y="154"/>
                  </a:lnTo>
                  <a:moveTo>
                    <a:pt x="1671" y="89"/>
                  </a:moveTo>
                  <a:lnTo>
                    <a:pt x="1662" y="137"/>
                  </a:lnTo>
                  <a:lnTo>
                    <a:pt x="1650" y="159"/>
                  </a:lnTo>
                  <a:moveTo>
                    <a:pt x="1674" y="89"/>
                  </a:moveTo>
                  <a:lnTo>
                    <a:pt x="1676" y="161"/>
                  </a:lnTo>
                  <a:moveTo>
                    <a:pt x="1810" y="70"/>
                  </a:moveTo>
                  <a:lnTo>
                    <a:pt x="1820" y="22"/>
                  </a:lnTo>
                  <a:moveTo>
                    <a:pt x="1861" y="65"/>
                  </a:moveTo>
                  <a:lnTo>
                    <a:pt x="1779" y="75"/>
                  </a:lnTo>
                  <a:moveTo>
                    <a:pt x="1825" y="94"/>
                  </a:moveTo>
                  <a:lnTo>
                    <a:pt x="1803" y="99"/>
                  </a:lnTo>
                  <a:moveTo>
                    <a:pt x="1803" y="130"/>
                  </a:moveTo>
                  <a:lnTo>
                    <a:pt x="1825" y="125"/>
                  </a:lnTo>
                  <a:moveTo>
                    <a:pt x="1834" y="70"/>
                  </a:moveTo>
                  <a:lnTo>
                    <a:pt x="1832" y="166"/>
                  </a:lnTo>
                  <a:moveTo>
                    <a:pt x="1803" y="73"/>
                  </a:moveTo>
                  <a:lnTo>
                    <a:pt x="1803" y="169"/>
                  </a:lnTo>
                  <a:moveTo>
                    <a:pt x="1856" y="185"/>
                  </a:moveTo>
                  <a:lnTo>
                    <a:pt x="1861" y="56"/>
                  </a:lnTo>
                  <a:moveTo>
                    <a:pt x="1782" y="171"/>
                  </a:moveTo>
                  <a:lnTo>
                    <a:pt x="1856" y="164"/>
                  </a:lnTo>
                  <a:moveTo>
                    <a:pt x="1779" y="58"/>
                  </a:moveTo>
                  <a:lnTo>
                    <a:pt x="1782" y="188"/>
                  </a:lnTo>
                  <a:moveTo>
                    <a:pt x="1875" y="20"/>
                  </a:moveTo>
                  <a:lnTo>
                    <a:pt x="1765" y="29"/>
                  </a:lnTo>
                  <a:moveTo>
                    <a:pt x="1899" y="70"/>
                  </a:moveTo>
                  <a:lnTo>
                    <a:pt x="1918" y="94"/>
                  </a:lnTo>
                  <a:moveTo>
                    <a:pt x="1914" y="22"/>
                  </a:moveTo>
                  <a:lnTo>
                    <a:pt x="1926" y="49"/>
                  </a:lnTo>
                  <a:moveTo>
                    <a:pt x="1906" y="157"/>
                  </a:moveTo>
                  <a:lnTo>
                    <a:pt x="1918" y="176"/>
                  </a:lnTo>
                  <a:lnTo>
                    <a:pt x="1935" y="87"/>
                  </a:lnTo>
                  <a:moveTo>
                    <a:pt x="1950" y="65"/>
                  </a:moveTo>
                  <a:lnTo>
                    <a:pt x="1952" y="183"/>
                  </a:lnTo>
                  <a:moveTo>
                    <a:pt x="1950" y="77"/>
                  </a:moveTo>
                  <a:lnTo>
                    <a:pt x="2010" y="73"/>
                  </a:lnTo>
                  <a:moveTo>
                    <a:pt x="1957" y="123"/>
                  </a:moveTo>
                  <a:lnTo>
                    <a:pt x="2002" y="116"/>
                  </a:lnTo>
                  <a:moveTo>
                    <a:pt x="1952" y="173"/>
                  </a:moveTo>
                  <a:lnTo>
                    <a:pt x="2002" y="169"/>
                  </a:lnTo>
                  <a:moveTo>
                    <a:pt x="1976" y="5"/>
                  </a:moveTo>
                  <a:lnTo>
                    <a:pt x="1976" y="171"/>
                  </a:lnTo>
                  <a:moveTo>
                    <a:pt x="2010" y="65"/>
                  </a:moveTo>
                  <a:lnTo>
                    <a:pt x="2002" y="183"/>
                  </a:lnTo>
                  <a:moveTo>
                    <a:pt x="2062" y="56"/>
                  </a:moveTo>
                  <a:lnTo>
                    <a:pt x="2139" y="49"/>
                  </a:lnTo>
                  <a:moveTo>
                    <a:pt x="2041" y="157"/>
                  </a:moveTo>
                  <a:lnTo>
                    <a:pt x="2158" y="152"/>
                  </a:lnTo>
                  <a:moveTo>
                    <a:pt x="2199" y="34"/>
                  </a:moveTo>
                  <a:lnTo>
                    <a:pt x="2211" y="58"/>
                  </a:lnTo>
                  <a:moveTo>
                    <a:pt x="2199" y="164"/>
                  </a:moveTo>
                  <a:lnTo>
                    <a:pt x="2283" y="195"/>
                  </a:lnTo>
                  <a:lnTo>
                    <a:pt x="2300" y="190"/>
                  </a:lnTo>
                  <a:moveTo>
                    <a:pt x="2182" y="164"/>
                  </a:moveTo>
                  <a:lnTo>
                    <a:pt x="2199" y="164"/>
                  </a:lnTo>
                  <a:moveTo>
                    <a:pt x="2214" y="89"/>
                  </a:moveTo>
                  <a:lnTo>
                    <a:pt x="2202" y="121"/>
                  </a:lnTo>
                  <a:lnTo>
                    <a:pt x="2204" y="137"/>
                  </a:lnTo>
                  <a:lnTo>
                    <a:pt x="2199" y="164"/>
                  </a:lnTo>
                  <a:moveTo>
                    <a:pt x="2182" y="101"/>
                  </a:moveTo>
                  <a:lnTo>
                    <a:pt x="2211" y="94"/>
                  </a:lnTo>
                  <a:moveTo>
                    <a:pt x="2254" y="5"/>
                  </a:moveTo>
                  <a:lnTo>
                    <a:pt x="2264" y="29"/>
                  </a:lnTo>
                  <a:moveTo>
                    <a:pt x="2238" y="29"/>
                  </a:moveTo>
                  <a:lnTo>
                    <a:pt x="2233" y="87"/>
                  </a:lnTo>
                  <a:moveTo>
                    <a:pt x="2238" y="41"/>
                  </a:moveTo>
                  <a:lnTo>
                    <a:pt x="2286" y="37"/>
                  </a:lnTo>
                  <a:moveTo>
                    <a:pt x="2288" y="29"/>
                  </a:moveTo>
                  <a:lnTo>
                    <a:pt x="2283" y="63"/>
                  </a:lnTo>
                  <a:moveTo>
                    <a:pt x="2288" y="63"/>
                  </a:moveTo>
                  <a:lnTo>
                    <a:pt x="2235" y="70"/>
                  </a:lnTo>
                  <a:moveTo>
                    <a:pt x="2240" y="94"/>
                  </a:moveTo>
                  <a:lnTo>
                    <a:pt x="2293" y="89"/>
                  </a:lnTo>
                  <a:moveTo>
                    <a:pt x="2295" y="82"/>
                  </a:moveTo>
                  <a:lnTo>
                    <a:pt x="2283" y="171"/>
                  </a:lnTo>
                  <a:lnTo>
                    <a:pt x="2274" y="152"/>
                  </a:lnTo>
                  <a:moveTo>
                    <a:pt x="2247" y="123"/>
                  </a:moveTo>
                  <a:lnTo>
                    <a:pt x="2283" y="116"/>
                  </a:lnTo>
                  <a:moveTo>
                    <a:pt x="2257" y="94"/>
                  </a:moveTo>
                  <a:lnTo>
                    <a:pt x="2257" y="152"/>
                  </a:lnTo>
                  <a:moveTo>
                    <a:pt x="2276" y="92"/>
                  </a:moveTo>
                  <a:lnTo>
                    <a:pt x="2271" y="154"/>
                  </a:lnTo>
                  <a:moveTo>
                    <a:pt x="2233" y="89"/>
                  </a:moveTo>
                  <a:lnTo>
                    <a:pt x="2223" y="137"/>
                  </a:lnTo>
                  <a:lnTo>
                    <a:pt x="2211" y="159"/>
                  </a:lnTo>
                  <a:moveTo>
                    <a:pt x="2238" y="89"/>
                  </a:moveTo>
                  <a:lnTo>
                    <a:pt x="2240" y="161"/>
                  </a:lnTo>
                  <a:moveTo>
                    <a:pt x="2636" y="3298"/>
                  </a:moveTo>
                  <a:lnTo>
                    <a:pt x="2806" y="3298"/>
                  </a:lnTo>
                  <a:moveTo>
                    <a:pt x="2636" y="3869"/>
                  </a:moveTo>
                  <a:lnTo>
                    <a:pt x="2806" y="3869"/>
                  </a:lnTo>
                  <a:moveTo>
                    <a:pt x="2545" y="3241"/>
                  </a:moveTo>
                  <a:lnTo>
                    <a:pt x="2550" y="3241"/>
                  </a:lnTo>
                  <a:moveTo>
                    <a:pt x="2979" y="3241"/>
                  </a:moveTo>
                  <a:lnTo>
                    <a:pt x="3003" y="3241"/>
                  </a:lnTo>
                  <a:moveTo>
                    <a:pt x="2545" y="3812"/>
                  </a:moveTo>
                  <a:lnTo>
                    <a:pt x="2550" y="3812"/>
                  </a:lnTo>
                  <a:moveTo>
                    <a:pt x="2979" y="3812"/>
                  </a:moveTo>
                  <a:lnTo>
                    <a:pt x="3003" y="3812"/>
                  </a:lnTo>
                  <a:moveTo>
                    <a:pt x="2950" y="3212"/>
                  </a:moveTo>
                  <a:lnTo>
                    <a:pt x="3003" y="3212"/>
                  </a:lnTo>
                  <a:moveTo>
                    <a:pt x="2950" y="3783"/>
                  </a:moveTo>
                  <a:lnTo>
                    <a:pt x="3003" y="3783"/>
                  </a:lnTo>
                  <a:moveTo>
                    <a:pt x="2778" y="3068"/>
                  </a:moveTo>
                  <a:lnTo>
                    <a:pt x="2864" y="3068"/>
                  </a:lnTo>
                  <a:moveTo>
                    <a:pt x="2950" y="3068"/>
                  </a:moveTo>
                  <a:lnTo>
                    <a:pt x="3003" y="3068"/>
                  </a:lnTo>
                  <a:moveTo>
                    <a:pt x="2778" y="3641"/>
                  </a:moveTo>
                  <a:lnTo>
                    <a:pt x="2864" y="3641"/>
                  </a:lnTo>
                  <a:moveTo>
                    <a:pt x="2950" y="3641"/>
                  </a:moveTo>
                  <a:lnTo>
                    <a:pt x="3003" y="3641"/>
                  </a:lnTo>
                  <a:moveTo>
                    <a:pt x="2778" y="3039"/>
                  </a:moveTo>
                  <a:lnTo>
                    <a:pt x="2893" y="3039"/>
                  </a:lnTo>
                  <a:moveTo>
                    <a:pt x="2922" y="3039"/>
                  </a:moveTo>
                  <a:lnTo>
                    <a:pt x="3003" y="3039"/>
                  </a:lnTo>
                  <a:moveTo>
                    <a:pt x="2778" y="3613"/>
                  </a:moveTo>
                  <a:lnTo>
                    <a:pt x="2893" y="3613"/>
                  </a:lnTo>
                  <a:moveTo>
                    <a:pt x="2922" y="3613"/>
                  </a:moveTo>
                  <a:lnTo>
                    <a:pt x="3003" y="3613"/>
                  </a:lnTo>
                  <a:moveTo>
                    <a:pt x="2545" y="2926"/>
                  </a:moveTo>
                  <a:lnTo>
                    <a:pt x="2662" y="2926"/>
                  </a:lnTo>
                  <a:moveTo>
                    <a:pt x="2545" y="3497"/>
                  </a:moveTo>
                  <a:lnTo>
                    <a:pt x="2662" y="3497"/>
                  </a:lnTo>
                  <a:moveTo>
                    <a:pt x="2545" y="2897"/>
                  </a:moveTo>
                  <a:lnTo>
                    <a:pt x="2636" y="2897"/>
                  </a:lnTo>
                  <a:moveTo>
                    <a:pt x="2545" y="3469"/>
                  </a:moveTo>
                  <a:lnTo>
                    <a:pt x="2636" y="3469"/>
                  </a:lnTo>
                  <a:moveTo>
                    <a:pt x="2607" y="3898"/>
                  </a:moveTo>
                  <a:lnTo>
                    <a:pt x="2607" y="3841"/>
                  </a:lnTo>
                  <a:moveTo>
                    <a:pt x="2607" y="3327"/>
                  </a:moveTo>
                  <a:lnTo>
                    <a:pt x="2607" y="3269"/>
                  </a:lnTo>
                  <a:moveTo>
                    <a:pt x="2636" y="3869"/>
                  </a:moveTo>
                  <a:lnTo>
                    <a:pt x="2636" y="3783"/>
                  </a:lnTo>
                  <a:moveTo>
                    <a:pt x="2636" y="3298"/>
                  </a:moveTo>
                  <a:lnTo>
                    <a:pt x="2636" y="3212"/>
                  </a:lnTo>
                  <a:moveTo>
                    <a:pt x="2691" y="3927"/>
                  </a:moveTo>
                  <a:lnTo>
                    <a:pt x="2691" y="3898"/>
                  </a:lnTo>
                  <a:moveTo>
                    <a:pt x="2691" y="3353"/>
                  </a:moveTo>
                  <a:lnTo>
                    <a:pt x="2691" y="3327"/>
                  </a:lnTo>
                  <a:moveTo>
                    <a:pt x="2720" y="3584"/>
                  </a:moveTo>
                  <a:lnTo>
                    <a:pt x="2720" y="3497"/>
                  </a:lnTo>
                  <a:moveTo>
                    <a:pt x="2720" y="3010"/>
                  </a:moveTo>
                  <a:lnTo>
                    <a:pt x="2720" y="2926"/>
                  </a:lnTo>
                  <a:moveTo>
                    <a:pt x="2778" y="3783"/>
                  </a:moveTo>
                  <a:lnTo>
                    <a:pt x="2778" y="3641"/>
                  </a:lnTo>
                  <a:moveTo>
                    <a:pt x="2778" y="3212"/>
                  </a:moveTo>
                  <a:lnTo>
                    <a:pt x="2778" y="3068"/>
                  </a:lnTo>
                  <a:moveTo>
                    <a:pt x="2835" y="3956"/>
                  </a:moveTo>
                  <a:lnTo>
                    <a:pt x="2835" y="3869"/>
                  </a:lnTo>
                  <a:moveTo>
                    <a:pt x="2835" y="3382"/>
                  </a:moveTo>
                  <a:lnTo>
                    <a:pt x="2835" y="3298"/>
                  </a:lnTo>
                  <a:moveTo>
                    <a:pt x="2893" y="3613"/>
                  </a:moveTo>
                  <a:lnTo>
                    <a:pt x="2893" y="3497"/>
                  </a:lnTo>
                  <a:moveTo>
                    <a:pt x="2893" y="3039"/>
                  </a:moveTo>
                  <a:lnTo>
                    <a:pt x="2893" y="2926"/>
                  </a:lnTo>
                  <a:moveTo>
                    <a:pt x="2922" y="3613"/>
                  </a:moveTo>
                  <a:lnTo>
                    <a:pt x="2922" y="3497"/>
                  </a:lnTo>
                  <a:moveTo>
                    <a:pt x="2922" y="3039"/>
                  </a:moveTo>
                  <a:lnTo>
                    <a:pt x="2922" y="2926"/>
                  </a:lnTo>
                  <a:moveTo>
                    <a:pt x="2979" y="3869"/>
                  </a:moveTo>
                  <a:lnTo>
                    <a:pt x="2979" y="3812"/>
                  </a:lnTo>
                  <a:moveTo>
                    <a:pt x="2979" y="3298"/>
                  </a:moveTo>
                  <a:lnTo>
                    <a:pt x="2979" y="3241"/>
                  </a:lnTo>
                  <a:moveTo>
                    <a:pt x="2578" y="3241"/>
                  </a:moveTo>
                  <a:lnTo>
                    <a:pt x="2749" y="3068"/>
                  </a:lnTo>
                  <a:moveTo>
                    <a:pt x="2578" y="3812"/>
                  </a:moveTo>
                  <a:lnTo>
                    <a:pt x="2749" y="3641"/>
                  </a:lnTo>
                  <a:moveTo>
                    <a:pt x="2634" y="3212"/>
                  </a:moveTo>
                  <a:lnTo>
                    <a:pt x="2720" y="3125"/>
                  </a:lnTo>
                  <a:moveTo>
                    <a:pt x="2634" y="3783"/>
                  </a:moveTo>
                  <a:lnTo>
                    <a:pt x="2720" y="3699"/>
                  </a:lnTo>
                  <a:moveTo>
                    <a:pt x="2893" y="2897"/>
                  </a:moveTo>
                  <a:lnTo>
                    <a:pt x="2924" y="2866"/>
                  </a:lnTo>
                  <a:moveTo>
                    <a:pt x="2893" y="3469"/>
                  </a:moveTo>
                  <a:lnTo>
                    <a:pt x="3003" y="3358"/>
                  </a:lnTo>
                  <a:moveTo>
                    <a:pt x="2924" y="4011"/>
                  </a:moveTo>
                  <a:lnTo>
                    <a:pt x="3003" y="3932"/>
                  </a:lnTo>
                  <a:moveTo>
                    <a:pt x="2893" y="2869"/>
                  </a:moveTo>
                  <a:lnTo>
                    <a:pt x="2895" y="2866"/>
                  </a:lnTo>
                  <a:moveTo>
                    <a:pt x="2893" y="3440"/>
                  </a:moveTo>
                  <a:lnTo>
                    <a:pt x="2979" y="3353"/>
                  </a:lnTo>
                  <a:moveTo>
                    <a:pt x="2895" y="4011"/>
                  </a:moveTo>
                  <a:lnTo>
                    <a:pt x="2979" y="3927"/>
                  </a:lnTo>
                  <a:moveTo>
                    <a:pt x="2691" y="3497"/>
                  </a:moveTo>
                  <a:lnTo>
                    <a:pt x="2662" y="3469"/>
                  </a:lnTo>
                  <a:moveTo>
                    <a:pt x="2691" y="2926"/>
                  </a:moveTo>
                  <a:lnTo>
                    <a:pt x="2662" y="2897"/>
                  </a:lnTo>
                  <a:moveTo>
                    <a:pt x="2578" y="3812"/>
                  </a:moveTo>
                  <a:lnTo>
                    <a:pt x="2545" y="3781"/>
                  </a:lnTo>
                  <a:moveTo>
                    <a:pt x="2578" y="3241"/>
                  </a:moveTo>
                  <a:lnTo>
                    <a:pt x="2545" y="3207"/>
                  </a:lnTo>
                  <a:moveTo>
                    <a:pt x="2749" y="3641"/>
                  </a:moveTo>
                  <a:lnTo>
                    <a:pt x="2691" y="3584"/>
                  </a:lnTo>
                  <a:moveTo>
                    <a:pt x="2749" y="3068"/>
                  </a:moveTo>
                  <a:lnTo>
                    <a:pt x="2691" y="3010"/>
                  </a:lnTo>
                  <a:moveTo>
                    <a:pt x="2893" y="3497"/>
                  </a:moveTo>
                  <a:lnTo>
                    <a:pt x="2835" y="3440"/>
                  </a:lnTo>
                  <a:moveTo>
                    <a:pt x="2893" y="2926"/>
                  </a:moveTo>
                  <a:lnTo>
                    <a:pt x="2835" y="2869"/>
                  </a:lnTo>
                  <a:moveTo>
                    <a:pt x="3003" y="3893"/>
                  </a:moveTo>
                  <a:lnTo>
                    <a:pt x="2979" y="3869"/>
                  </a:lnTo>
                  <a:moveTo>
                    <a:pt x="3003" y="3322"/>
                  </a:moveTo>
                  <a:lnTo>
                    <a:pt x="2979" y="3298"/>
                  </a:lnTo>
                  <a:moveTo>
                    <a:pt x="3003" y="3893"/>
                  </a:moveTo>
                  <a:lnTo>
                    <a:pt x="2979" y="3869"/>
                  </a:lnTo>
                  <a:moveTo>
                    <a:pt x="3003" y="3322"/>
                  </a:moveTo>
                  <a:lnTo>
                    <a:pt x="2979" y="3298"/>
                  </a:lnTo>
                  <a:moveTo>
                    <a:pt x="2864" y="3869"/>
                  </a:moveTo>
                  <a:lnTo>
                    <a:pt x="2778" y="3783"/>
                  </a:lnTo>
                  <a:moveTo>
                    <a:pt x="2864" y="3298"/>
                  </a:moveTo>
                  <a:lnTo>
                    <a:pt x="2778" y="3212"/>
                  </a:lnTo>
                  <a:moveTo>
                    <a:pt x="2893" y="3097"/>
                  </a:moveTo>
                  <a:lnTo>
                    <a:pt x="2950" y="3068"/>
                  </a:lnTo>
                  <a:moveTo>
                    <a:pt x="2893" y="3670"/>
                  </a:moveTo>
                  <a:lnTo>
                    <a:pt x="2950" y="3641"/>
                  </a:lnTo>
                  <a:moveTo>
                    <a:pt x="2691" y="2926"/>
                  </a:moveTo>
                  <a:lnTo>
                    <a:pt x="2806" y="2869"/>
                  </a:lnTo>
                  <a:moveTo>
                    <a:pt x="2691" y="3497"/>
                  </a:moveTo>
                  <a:lnTo>
                    <a:pt x="2806" y="3440"/>
                  </a:lnTo>
                  <a:moveTo>
                    <a:pt x="2720" y="3356"/>
                  </a:moveTo>
                  <a:lnTo>
                    <a:pt x="2835" y="3298"/>
                  </a:lnTo>
                  <a:moveTo>
                    <a:pt x="2720" y="3927"/>
                  </a:moveTo>
                  <a:lnTo>
                    <a:pt x="2835" y="3869"/>
                  </a:lnTo>
                  <a:moveTo>
                    <a:pt x="2720" y="2926"/>
                  </a:moveTo>
                  <a:lnTo>
                    <a:pt x="2835" y="2869"/>
                  </a:lnTo>
                  <a:moveTo>
                    <a:pt x="2720" y="3497"/>
                  </a:moveTo>
                  <a:lnTo>
                    <a:pt x="2835" y="3440"/>
                  </a:lnTo>
                  <a:moveTo>
                    <a:pt x="2545" y="3356"/>
                  </a:moveTo>
                  <a:lnTo>
                    <a:pt x="2607" y="3327"/>
                  </a:lnTo>
                  <a:moveTo>
                    <a:pt x="2545" y="3929"/>
                  </a:moveTo>
                  <a:lnTo>
                    <a:pt x="2607" y="3898"/>
                  </a:lnTo>
                  <a:moveTo>
                    <a:pt x="2545" y="3085"/>
                  </a:moveTo>
                  <a:lnTo>
                    <a:pt x="2691" y="3010"/>
                  </a:lnTo>
                  <a:moveTo>
                    <a:pt x="2545" y="3658"/>
                  </a:moveTo>
                  <a:lnTo>
                    <a:pt x="2691" y="3584"/>
                  </a:lnTo>
                  <a:moveTo>
                    <a:pt x="2545" y="3056"/>
                  </a:moveTo>
                  <a:lnTo>
                    <a:pt x="2691" y="2981"/>
                  </a:lnTo>
                  <a:moveTo>
                    <a:pt x="2545" y="3629"/>
                  </a:moveTo>
                  <a:lnTo>
                    <a:pt x="2691" y="3555"/>
                  </a:lnTo>
                  <a:moveTo>
                    <a:pt x="2545" y="3399"/>
                  </a:moveTo>
                  <a:lnTo>
                    <a:pt x="2691" y="3327"/>
                  </a:lnTo>
                  <a:moveTo>
                    <a:pt x="2545" y="3973"/>
                  </a:moveTo>
                  <a:lnTo>
                    <a:pt x="2691" y="3898"/>
                  </a:lnTo>
                  <a:moveTo>
                    <a:pt x="2684" y="3085"/>
                  </a:moveTo>
                  <a:lnTo>
                    <a:pt x="2713" y="3027"/>
                  </a:lnTo>
                  <a:moveTo>
                    <a:pt x="2684" y="3658"/>
                  </a:moveTo>
                  <a:lnTo>
                    <a:pt x="2713" y="3601"/>
                  </a:lnTo>
                  <a:moveTo>
                    <a:pt x="2662" y="2897"/>
                  </a:moveTo>
                  <a:lnTo>
                    <a:pt x="2679" y="2866"/>
                  </a:lnTo>
                  <a:moveTo>
                    <a:pt x="2662" y="3469"/>
                  </a:moveTo>
                  <a:lnTo>
                    <a:pt x="2720" y="3356"/>
                  </a:lnTo>
                  <a:moveTo>
                    <a:pt x="2679" y="4011"/>
                  </a:moveTo>
                  <a:lnTo>
                    <a:pt x="2720" y="3927"/>
                  </a:lnTo>
                  <a:moveTo>
                    <a:pt x="2634" y="2897"/>
                  </a:moveTo>
                  <a:lnTo>
                    <a:pt x="2650" y="2866"/>
                  </a:lnTo>
                  <a:moveTo>
                    <a:pt x="2634" y="3469"/>
                  </a:moveTo>
                  <a:lnTo>
                    <a:pt x="2691" y="3356"/>
                  </a:lnTo>
                  <a:moveTo>
                    <a:pt x="2650" y="4011"/>
                  </a:moveTo>
                  <a:lnTo>
                    <a:pt x="2691" y="3927"/>
                  </a:lnTo>
                  <a:moveTo>
                    <a:pt x="2835" y="3411"/>
                  </a:moveTo>
                  <a:lnTo>
                    <a:pt x="2922" y="3241"/>
                  </a:lnTo>
                  <a:moveTo>
                    <a:pt x="2835" y="3985"/>
                  </a:moveTo>
                  <a:lnTo>
                    <a:pt x="2922" y="3812"/>
                  </a:lnTo>
                  <a:moveTo>
                    <a:pt x="2691" y="3555"/>
                  </a:moveTo>
                  <a:lnTo>
                    <a:pt x="2662" y="3497"/>
                  </a:lnTo>
                  <a:moveTo>
                    <a:pt x="2691" y="2981"/>
                  </a:moveTo>
                  <a:lnTo>
                    <a:pt x="2662" y="2926"/>
                  </a:lnTo>
                  <a:moveTo>
                    <a:pt x="2950" y="3783"/>
                  </a:moveTo>
                  <a:lnTo>
                    <a:pt x="2893" y="3670"/>
                  </a:lnTo>
                  <a:moveTo>
                    <a:pt x="2950" y="3212"/>
                  </a:moveTo>
                  <a:lnTo>
                    <a:pt x="2893" y="3097"/>
                  </a:lnTo>
                  <a:moveTo>
                    <a:pt x="2922" y="3754"/>
                  </a:moveTo>
                  <a:lnTo>
                    <a:pt x="2864" y="3641"/>
                  </a:lnTo>
                  <a:moveTo>
                    <a:pt x="2922" y="3183"/>
                  </a:moveTo>
                  <a:lnTo>
                    <a:pt x="2864" y="3068"/>
                  </a:lnTo>
                  <a:moveTo>
                    <a:pt x="2979" y="3927"/>
                  </a:moveTo>
                  <a:lnTo>
                    <a:pt x="2922" y="3812"/>
                  </a:lnTo>
                  <a:moveTo>
                    <a:pt x="2979" y="3353"/>
                  </a:moveTo>
                  <a:lnTo>
                    <a:pt x="2922" y="3241"/>
                  </a:lnTo>
                  <a:moveTo>
                    <a:pt x="2806" y="3869"/>
                  </a:moveTo>
                  <a:lnTo>
                    <a:pt x="2720" y="3699"/>
                  </a:lnTo>
                  <a:moveTo>
                    <a:pt x="2806" y="3298"/>
                  </a:moveTo>
                  <a:lnTo>
                    <a:pt x="2720" y="3125"/>
                  </a:lnTo>
                  <a:moveTo>
                    <a:pt x="3003" y="3524"/>
                  </a:moveTo>
                  <a:lnTo>
                    <a:pt x="2893" y="3469"/>
                  </a:lnTo>
                  <a:moveTo>
                    <a:pt x="3003" y="2953"/>
                  </a:moveTo>
                  <a:lnTo>
                    <a:pt x="2893" y="2897"/>
                  </a:lnTo>
                  <a:moveTo>
                    <a:pt x="3003" y="3538"/>
                  </a:moveTo>
                  <a:lnTo>
                    <a:pt x="2922" y="3497"/>
                  </a:lnTo>
                  <a:moveTo>
                    <a:pt x="3003" y="2967"/>
                  </a:moveTo>
                  <a:lnTo>
                    <a:pt x="2922" y="2926"/>
                  </a:lnTo>
                  <a:moveTo>
                    <a:pt x="2607" y="3841"/>
                  </a:moveTo>
                  <a:lnTo>
                    <a:pt x="2550" y="3812"/>
                  </a:lnTo>
                  <a:moveTo>
                    <a:pt x="2607" y="3269"/>
                  </a:moveTo>
                  <a:lnTo>
                    <a:pt x="2550" y="3241"/>
                  </a:lnTo>
                  <a:moveTo>
                    <a:pt x="2778" y="3613"/>
                  </a:moveTo>
                  <a:lnTo>
                    <a:pt x="2720" y="3584"/>
                  </a:lnTo>
                  <a:moveTo>
                    <a:pt x="2778" y="3039"/>
                  </a:moveTo>
                  <a:lnTo>
                    <a:pt x="2720" y="3010"/>
                  </a:lnTo>
                  <a:moveTo>
                    <a:pt x="2886" y="4011"/>
                  </a:moveTo>
                  <a:lnTo>
                    <a:pt x="2835" y="3985"/>
                  </a:lnTo>
                  <a:moveTo>
                    <a:pt x="2893" y="3440"/>
                  </a:moveTo>
                  <a:lnTo>
                    <a:pt x="2835" y="3411"/>
                  </a:lnTo>
                  <a:moveTo>
                    <a:pt x="2893" y="2869"/>
                  </a:moveTo>
                  <a:lnTo>
                    <a:pt x="2886" y="2866"/>
                  </a:lnTo>
                  <a:moveTo>
                    <a:pt x="2545" y="2866"/>
                  </a:moveTo>
                  <a:lnTo>
                    <a:pt x="3003" y="2866"/>
                  </a:lnTo>
                  <a:lnTo>
                    <a:pt x="3003" y="4011"/>
                  </a:lnTo>
                  <a:lnTo>
                    <a:pt x="2545" y="4011"/>
                  </a:lnTo>
                  <a:lnTo>
                    <a:pt x="2545" y="2866"/>
                  </a:lnTo>
                  <a:close/>
                  <a:moveTo>
                    <a:pt x="2797" y="3423"/>
                  </a:moveTo>
                  <a:lnTo>
                    <a:pt x="3913" y="3238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32" name="path 12932"/>
            <p:cNvSpPr/>
            <p:nvPr/>
          </p:nvSpPr>
          <p:spPr>
            <a:xfrm>
              <a:off x="1760983" y="4936235"/>
              <a:ext cx="28956" cy="28956"/>
            </a:xfrm>
            <a:custGeom>
              <a:avLst/>
              <a:gdLst/>
              <a:ahLst/>
              <a:cxnLst/>
              <a:rect l="0" t="0" r="0" b="0"/>
              <a:pathLst>
                <a:path w="45" h="45">
                  <a:moveTo>
                    <a:pt x="45" y="19"/>
                  </a:moveTo>
                  <a:lnTo>
                    <a:pt x="40" y="9"/>
                  </a:lnTo>
                  <a:lnTo>
                    <a:pt x="24" y="24"/>
                  </a:lnTo>
                  <a:lnTo>
                    <a:pt x="45" y="19"/>
                  </a:lnTo>
                </a:path>
                <a:path w="45" h="45">
                  <a:moveTo>
                    <a:pt x="40" y="9"/>
                  </a:moveTo>
                  <a:lnTo>
                    <a:pt x="31" y="2"/>
                  </a:lnTo>
                  <a:lnTo>
                    <a:pt x="24" y="24"/>
                  </a:lnTo>
                  <a:lnTo>
                    <a:pt x="40" y="9"/>
                  </a:lnTo>
                </a:path>
                <a:path w="45" h="45">
                  <a:moveTo>
                    <a:pt x="31" y="2"/>
                  </a:moveTo>
                  <a:lnTo>
                    <a:pt x="19" y="0"/>
                  </a:lnTo>
                  <a:lnTo>
                    <a:pt x="24" y="24"/>
                  </a:lnTo>
                  <a:lnTo>
                    <a:pt x="31" y="2"/>
                  </a:lnTo>
                </a:path>
                <a:path w="45" h="45">
                  <a:moveTo>
                    <a:pt x="19" y="0"/>
                  </a:moveTo>
                  <a:lnTo>
                    <a:pt x="9" y="4"/>
                  </a:lnTo>
                  <a:lnTo>
                    <a:pt x="24" y="24"/>
                  </a:lnTo>
                  <a:lnTo>
                    <a:pt x="19" y="0"/>
                  </a:lnTo>
                </a:path>
                <a:path w="45" h="45">
                  <a:moveTo>
                    <a:pt x="9" y="4"/>
                  </a:moveTo>
                  <a:lnTo>
                    <a:pt x="2" y="14"/>
                  </a:lnTo>
                  <a:lnTo>
                    <a:pt x="24" y="24"/>
                  </a:lnTo>
                  <a:lnTo>
                    <a:pt x="9" y="4"/>
                  </a:lnTo>
                </a:path>
                <a:path w="45" h="45">
                  <a:moveTo>
                    <a:pt x="2" y="14"/>
                  </a:moveTo>
                  <a:lnTo>
                    <a:pt x="0" y="26"/>
                  </a:lnTo>
                  <a:lnTo>
                    <a:pt x="24" y="24"/>
                  </a:lnTo>
                  <a:lnTo>
                    <a:pt x="2" y="14"/>
                  </a:lnTo>
                </a:path>
                <a:path w="45" h="45">
                  <a:moveTo>
                    <a:pt x="0" y="26"/>
                  </a:moveTo>
                  <a:lnTo>
                    <a:pt x="4" y="38"/>
                  </a:lnTo>
                  <a:lnTo>
                    <a:pt x="24" y="24"/>
                  </a:lnTo>
                  <a:lnTo>
                    <a:pt x="0" y="26"/>
                  </a:lnTo>
                </a:path>
                <a:path w="45" h="45">
                  <a:moveTo>
                    <a:pt x="4" y="38"/>
                  </a:moveTo>
                  <a:lnTo>
                    <a:pt x="14" y="45"/>
                  </a:lnTo>
                  <a:lnTo>
                    <a:pt x="24" y="24"/>
                  </a:lnTo>
                  <a:lnTo>
                    <a:pt x="4" y="38"/>
                  </a:lnTo>
                </a:path>
                <a:path w="45" h="45">
                  <a:moveTo>
                    <a:pt x="14" y="45"/>
                  </a:moveTo>
                  <a:lnTo>
                    <a:pt x="26" y="45"/>
                  </a:lnTo>
                  <a:lnTo>
                    <a:pt x="24" y="24"/>
                  </a:lnTo>
                  <a:lnTo>
                    <a:pt x="14" y="45"/>
                  </a:lnTo>
                </a:path>
                <a:path w="45" h="45">
                  <a:moveTo>
                    <a:pt x="26" y="45"/>
                  </a:moveTo>
                  <a:lnTo>
                    <a:pt x="38" y="40"/>
                  </a:lnTo>
                  <a:lnTo>
                    <a:pt x="24" y="24"/>
                  </a:lnTo>
                  <a:lnTo>
                    <a:pt x="26" y="45"/>
                  </a:lnTo>
                </a:path>
                <a:path w="45" h="45">
                  <a:moveTo>
                    <a:pt x="38" y="40"/>
                  </a:moveTo>
                  <a:lnTo>
                    <a:pt x="45" y="31"/>
                  </a:lnTo>
                  <a:lnTo>
                    <a:pt x="24" y="24"/>
                  </a:lnTo>
                  <a:lnTo>
                    <a:pt x="38" y="40"/>
                  </a:lnTo>
                </a:path>
                <a:path w="45" h="45">
                  <a:moveTo>
                    <a:pt x="45" y="31"/>
                  </a:moveTo>
                  <a:lnTo>
                    <a:pt x="45" y="19"/>
                  </a:lnTo>
                  <a:lnTo>
                    <a:pt x="24" y="24"/>
                  </a:lnTo>
                  <a:lnTo>
                    <a:pt x="45" y="3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34" name="path 12934"/>
            <p:cNvSpPr/>
            <p:nvPr/>
          </p:nvSpPr>
          <p:spPr>
            <a:xfrm>
              <a:off x="1549909" y="22097"/>
              <a:ext cx="1499615" cy="4812791"/>
            </a:xfrm>
            <a:custGeom>
              <a:avLst/>
              <a:gdLst/>
              <a:ahLst/>
              <a:cxnLst/>
              <a:rect l="0" t="0" r="0" b="0"/>
              <a:pathLst>
                <a:path w="2361" h="7579">
                  <a:moveTo>
                    <a:pt x="1472" y="7577"/>
                  </a:moveTo>
                  <a:lnTo>
                    <a:pt x="2360" y="7577"/>
                  </a:lnTo>
                  <a:moveTo>
                    <a:pt x="1676" y="7388"/>
                  </a:moveTo>
                  <a:lnTo>
                    <a:pt x="1731" y="7381"/>
                  </a:lnTo>
                  <a:moveTo>
                    <a:pt x="1676" y="7414"/>
                  </a:moveTo>
                  <a:lnTo>
                    <a:pt x="1719" y="7412"/>
                  </a:lnTo>
                  <a:moveTo>
                    <a:pt x="1676" y="7443"/>
                  </a:moveTo>
                  <a:lnTo>
                    <a:pt x="1731" y="7436"/>
                  </a:lnTo>
                  <a:moveTo>
                    <a:pt x="1676" y="7376"/>
                  </a:moveTo>
                  <a:lnTo>
                    <a:pt x="1676" y="7450"/>
                  </a:lnTo>
                  <a:moveTo>
                    <a:pt x="1659" y="7337"/>
                  </a:moveTo>
                  <a:lnTo>
                    <a:pt x="1654" y="7407"/>
                  </a:lnTo>
                  <a:lnTo>
                    <a:pt x="1647" y="7472"/>
                  </a:lnTo>
                  <a:lnTo>
                    <a:pt x="1628" y="7522"/>
                  </a:lnTo>
                  <a:moveTo>
                    <a:pt x="1734" y="7376"/>
                  </a:moveTo>
                  <a:lnTo>
                    <a:pt x="1729" y="7438"/>
                  </a:lnTo>
                  <a:moveTo>
                    <a:pt x="1705" y="7443"/>
                  </a:moveTo>
                  <a:lnTo>
                    <a:pt x="1705" y="7529"/>
                  </a:lnTo>
                  <a:lnTo>
                    <a:pt x="1686" y="7505"/>
                  </a:lnTo>
                  <a:moveTo>
                    <a:pt x="1686" y="7467"/>
                  </a:moveTo>
                  <a:lnTo>
                    <a:pt x="1647" y="7513"/>
                  </a:lnTo>
                  <a:moveTo>
                    <a:pt x="1748" y="7503"/>
                  </a:moveTo>
                  <a:lnTo>
                    <a:pt x="1717" y="7465"/>
                  </a:lnTo>
                  <a:moveTo>
                    <a:pt x="1659" y="7357"/>
                  </a:moveTo>
                  <a:lnTo>
                    <a:pt x="1741" y="7345"/>
                  </a:lnTo>
                  <a:moveTo>
                    <a:pt x="1702" y="7352"/>
                  </a:moveTo>
                  <a:lnTo>
                    <a:pt x="1695" y="7385"/>
                  </a:lnTo>
                  <a:moveTo>
                    <a:pt x="1830" y="7361"/>
                  </a:moveTo>
                  <a:lnTo>
                    <a:pt x="1830" y="7513"/>
                  </a:lnTo>
                  <a:lnTo>
                    <a:pt x="1839" y="7522"/>
                  </a:lnTo>
                  <a:lnTo>
                    <a:pt x="1890" y="7522"/>
                  </a:lnTo>
                  <a:lnTo>
                    <a:pt x="1887" y="7477"/>
                  </a:lnTo>
                  <a:moveTo>
                    <a:pt x="1772" y="7453"/>
                  </a:moveTo>
                  <a:lnTo>
                    <a:pt x="1887" y="7433"/>
                  </a:lnTo>
                  <a:moveTo>
                    <a:pt x="1786" y="7409"/>
                  </a:moveTo>
                  <a:lnTo>
                    <a:pt x="1868" y="7395"/>
                  </a:lnTo>
                  <a:moveTo>
                    <a:pt x="1858" y="7342"/>
                  </a:moveTo>
                  <a:lnTo>
                    <a:pt x="1786" y="7378"/>
                  </a:lnTo>
                  <a:moveTo>
                    <a:pt x="1914" y="7376"/>
                  </a:moveTo>
                  <a:lnTo>
                    <a:pt x="2029" y="7361"/>
                  </a:lnTo>
                  <a:moveTo>
                    <a:pt x="1952" y="7443"/>
                  </a:moveTo>
                  <a:lnTo>
                    <a:pt x="2005" y="7436"/>
                  </a:lnTo>
                  <a:moveTo>
                    <a:pt x="2007" y="7431"/>
                  </a:moveTo>
                  <a:lnTo>
                    <a:pt x="2000" y="7498"/>
                  </a:lnTo>
                  <a:moveTo>
                    <a:pt x="2007" y="7498"/>
                  </a:moveTo>
                  <a:lnTo>
                    <a:pt x="1952" y="7505"/>
                  </a:lnTo>
                  <a:moveTo>
                    <a:pt x="1978" y="7369"/>
                  </a:moveTo>
                  <a:lnTo>
                    <a:pt x="1952" y="7429"/>
                  </a:lnTo>
                  <a:lnTo>
                    <a:pt x="1911" y="7484"/>
                  </a:lnTo>
                  <a:moveTo>
                    <a:pt x="1952" y="7431"/>
                  </a:moveTo>
                  <a:lnTo>
                    <a:pt x="1952" y="7513"/>
                  </a:lnTo>
                  <a:moveTo>
                    <a:pt x="2110" y="7378"/>
                  </a:moveTo>
                  <a:lnTo>
                    <a:pt x="2127" y="7414"/>
                  </a:lnTo>
                  <a:moveTo>
                    <a:pt x="2154" y="7419"/>
                  </a:moveTo>
                  <a:lnTo>
                    <a:pt x="2166" y="7361"/>
                  </a:lnTo>
                  <a:moveTo>
                    <a:pt x="2154" y="7472"/>
                  </a:moveTo>
                  <a:lnTo>
                    <a:pt x="2115" y="7477"/>
                  </a:lnTo>
                  <a:moveTo>
                    <a:pt x="2163" y="7508"/>
                  </a:moveTo>
                  <a:lnTo>
                    <a:pt x="2110" y="7513"/>
                  </a:lnTo>
                  <a:moveTo>
                    <a:pt x="2163" y="7426"/>
                  </a:moveTo>
                  <a:lnTo>
                    <a:pt x="2161" y="7508"/>
                  </a:lnTo>
                  <a:moveTo>
                    <a:pt x="2110" y="7438"/>
                  </a:moveTo>
                  <a:lnTo>
                    <a:pt x="2163" y="7433"/>
                  </a:lnTo>
                  <a:moveTo>
                    <a:pt x="2142" y="7342"/>
                  </a:moveTo>
                  <a:lnTo>
                    <a:pt x="2142" y="7433"/>
                  </a:lnTo>
                  <a:moveTo>
                    <a:pt x="2086" y="7337"/>
                  </a:moveTo>
                  <a:lnTo>
                    <a:pt x="2086" y="7527"/>
                  </a:lnTo>
                  <a:lnTo>
                    <a:pt x="2065" y="7503"/>
                  </a:lnTo>
                  <a:moveTo>
                    <a:pt x="2058" y="7405"/>
                  </a:moveTo>
                  <a:lnTo>
                    <a:pt x="2106" y="7397"/>
                  </a:lnTo>
                  <a:moveTo>
                    <a:pt x="2053" y="7462"/>
                  </a:moveTo>
                  <a:lnTo>
                    <a:pt x="2106" y="7426"/>
                  </a:lnTo>
                  <a:moveTo>
                    <a:pt x="2192" y="7419"/>
                  </a:moveTo>
                  <a:lnTo>
                    <a:pt x="2235" y="7409"/>
                  </a:lnTo>
                  <a:moveTo>
                    <a:pt x="2192" y="7496"/>
                  </a:moveTo>
                  <a:lnTo>
                    <a:pt x="2235" y="7465"/>
                  </a:lnTo>
                  <a:moveTo>
                    <a:pt x="2235" y="7381"/>
                  </a:moveTo>
                  <a:lnTo>
                    <a:pt x="2300" y="7373"/>
                  </a:lnTo>
                  <a:moveTo>
                    <a:pt x="2269" y="7335"/>
                  </a:moveTo>
                  <a:lnTo>
                    <a:pt x="2269" y="7424"/>
                  </a:lnTo>
                  <a:moveTo>
                    <a:pt x="2226" y="7433"/>
                  </a:moveTo>
                  <a:lnTo>
                    <a:pt x="2312" y="7421"/>
                  </a:lnTo>
                  <a:moveTo>
                    <a:pt x="2242" y="7395"/>
                  </a:moveTo>
                  <a:lnTo>
                    <a:pt x="2254" y="7419"/>
                  </a:lnTo>
                  <a:moveTo>
                    <a:pt x="2242" y="7445"/>
                  </a:moveTo>
                  <a:lnTo>
                    <a:pt x="2242" y="7527"/>
                  </a:lnTo>
                  <a:moveTo>
                    <a:pt x="2242" y="7455"/>
                  </a:moveTo>
                  <a:lnTo>
                    <a:pt x="2298" y="7450"/>
                  </a:lnTo>
                  <a:moveTo>
                    <a:pt x="2298" y="7443"/>
                  </a:moveTo>
                  <a:lnTo>
                    <a:pt x="2295" y="7529"/>
                  </a:lnTo>
                  <a:moveTo>
                    <a:pt x="2257" y="7469"/>
                  </a:moveTo>
                  <a:lnTo>
                    <a:pt x="2257" y="7503"/>
                  </a:lnTo>
                  <a:moveTo>
                    <a:pt x="2257" y="7472"/>
                  </a:moveTo>
                  <a:lnTo>
                    <a:pt x="2278" y="7472"/>
                  </a:lnTo>
                  <a:moveTo>
                    <a:pt x="2242" y="7517"/>
                  </a:moveTo>
                  <a:lnTo>
                    <a:pt x="2295" y="7513"/>
                  </a:lnTo>
                  <a:moveTo>
                    <a:pt x="2295" y="7383"/>
                  </a:moveTo>
                  <a:lnTo>
                    <a:pt x="2281" y="7426"/>
                  </a:lnTo>
                  <a:moveTo>
                    <a:pt x="2257" y="7496"/>
                  </a:moveTo>
                  <a:lnTo>
                    <a:pt x="2281" y="7493"/>
                  </a:lnTo>
                  <a:moveTo>
                    <a:pt x="2278" y="7467"/>
                  </a:moveTo>
                  <a:lnTo>
                    <a:pt x="2276" y="7493"/>
                  </a:lnTo>
                  <a:moveTo>
                    <a:pt x="2209" y="7345"/>
                  </a:moveTo>
                  <a:lnTo>
                    <a:pt x="2209" y="7486"/>
                  </a:lnTo>
                  <a:moveTo>
                    <a:pt x="330" y="716"/>
                  </a:moveTo>
                  <a:lnTo>
                    <a:pt x="330" y="77"/>
                  </a:lnTo>
                  <a:lnTo>
                    <a:pt x="344" y="1"/>
                  </a:lnTo>
                  <a:lnTo>
                    <a:pt x="358" y="77"/>
                  </a:lnTo>
                  <a:lnTo>
                    <a:pt x="358" y="716"/>
                  </a:lnTo>
                  <a:moveTo>
                    <a:pt x="639" y="253"/>
                  </a:moveTo>
                  <a:lnTo>
                    <a:pt x="589" y="255"/>
                  </a:lnTo>
                  <a:lnTo>
                    <a:pt x="543" y="265"/>
                  </a:lnTo>
                  <a:lnTo>
                    <a:pt x="498" y="284"/>
                  </a:lnTo>
                  <a:lnTo>
                    <a:pt x="454" y="308"/>
                  </a:lnTo>
                  <a:lnTo>
                    <a:pt x="418" y="339"/>
                  </a:lnTo>
                  <a:lnTo>
                    <a:pt x="385" y="375"/>
                  </a:lnTo>
                  <a:lnTo>
                    <a:pt x="361" y="416"/>
                  </a:lnTo>
                  <a:moveTo>
                    <a:pt x="637" y="250"/>
                  </a:moveTo>
                  <a:lnTo>
                    <a:pt x="685" y="270"/>
                  </a:lnTo>
                  <a:lnTo>
                    <a:pt x="634" y="279"/>
                  </a:lnTo>
                  <a:moveTo>
                    <a:pt x="637" y="281"/>
                  </a:moveTo>
                  <a:lnTo>
                    <a:pt x="594" y="284"/>
                  </a:lnTo>
                  <a:lnTo>
                    <a:pt x="553" y="293"/>
                  </a:lnTo>
                  <a:lnTo>
                    <a:pt x="514" y="308"/>
                  </a:lnTo>
                  <a:lnTo>
                    <a:pt x="476" y="327"/>
                  </a:lnTo>
                  <a:lnTo>
                    <a:pt x="442" y="353"/>
                  </a:lnTo>
                  <a:lnTo>
                    <a:pt x="414" y="385"/>
                  </a:lnTo>
                  <a:lnTo>
                    <a:pt x="390" y="418"/>
                  </a:lnTo>
                  <a:lnTo>
                    <a:pt x="373" y="457"/>
                  </a:lnTo>
                  <a:lnTo>
                    <a:pt x="361" y="497"/>
                  </a:lnTo>
                  <a:moveTo>
                    <a:pt x="327" y="416"/>
                  </a:moveTo>
                  <a:lnTo>
                    <a:pt x="303" y="375"/>
                  </a:lnTo>
                  <a:lnTo>
                    <a:pt x="270" y="339"/>
                  </a:lnTo>
                  <a:lnTo>
                    <a:pt x="234" y="308"/>
                  </a:lnTo>
                  <a:lnTo>
                    <a:pt x="190" y="284"/>
                  </a:lnTo>
                  <a:lnTo>
                    <a:pt x="145" y="265"/>
                  </a:lnTo>
                  <a:lnTo>
                    <a:pt x="99" y="255"/>
                  </a:lnTo>
                  <a:lnTo>
                    <a:pt x="49" y="253"/>
                  </a:lnTo>
                  <a:moveTo>
                    <a:pt x="49" y="250"/>
                  </a:moveTo>
                  <a:lnTo>
                    <a:pt x="1" y="270"/>
                  </a:lnTo>
                  <a:lnTo>
                    <a:pt x="51" y="279"/>
                  </a:lnTo>
                  <a:moveTo>
                    <a:pt x="327" y="497"/>
                  </a:moveTo>
                  <a:lnTo>
                    <a:pt x="315" y="457"/>
                  </a:lnTo>
                  <a:lnTo>
                    <a:pt x="298" y="418"/>
                  </a:lnTo>
                  <a:lnTo>
                    <a:pt x="274" y="385"/>
                  </a:lnTo>
                  <a:lnTo>
                    <a:pt x="246" y="353"/>
                  </a:lnTo>
                  <a:lnTo>
                    <a:pt x="212" y="327"/>
                  </a:lnTo>
                  <a:lnTo>
                    <a:pt x="174" y="308"/>
                  </a:lnTo>
                  <a:lnTo>
                    <a:pt x="135" y="293"/>
                  </a:lnTo>
                  <a:lnTo>
                    <a:pt x="94" y="284"/>
                  </a:lnTo>
                  <a:lnTo>
                    <a:pt x="51" y="281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36" name="path 12936"/>
            <p:cNvSpPr/>
            <p:nvPr/>
          </p:nvSpPr>
          <p:spPr>
            <a:xfrm>
              <a:off x="1907287" y="4591811"/>
              <a:ext cx="1037843" cy="12192"/>
            </a:xfrm>
            <a:custGeom>
              <a:avLst/>
              <a:gdLst/>
              <a:ahLst/>
              <a:cxnLst/>
              <a:rect l="0" t="0" r="0" b="0"/>
              <a:pathLst>
                <a:path w="1634" h="19">
                  <a:moveTo>
                    <a:pt x="1634" y="19"/>
                  </a:moveTo>
                  <a:lnTo>
                    <a:pt x="1634" y="0"/>
                  </a:lnTo>
                  <a:lnTo>
                    <a:pt x="0" y="19"/>
                  </a:lnTo>
                  <a:lnTo>
                    <a:pt x="1634" y="19"/>
                  </a:lnTo>
                </a:path>
                <a:path w="1634" h="19">
                  <a:moveTo>
                    <a:pt x="1634" y="0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1634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38" name="path 12938"/>
            <p:cNvSpPr/>
            <p:nvPr/>
          </p:nvSpPr>
          <p:spPr>
            <a:xfrm>
              <a:off x="2394205" y="4333493"/>
              <a:ext cx="547116" cy="265176"/>
            </a:xfrm>
            <a:custGeom>
              <a:avLst/>
              <a:gdLst/>
              <a:ahLst/>
              <a:cxnLst/>
              <a:rect l="0" t="0" r="0" b="0"/>
              <a:pathLst>
                <a:path w="861" h="417">
                  <a:moveTo>
                    <a:pt x="1" y="243"/>
                  </a:moveTo>
                  <a:lnTo>
                    <a:pt x="174" y="416"/>
                  </a:lnTo>
                  <a:lnTo>
                    <a:pt x="344" y="243"/>
                  </a:lnTo>
                  <a:moveTo>
                    <a:pt x="1" y="243"/>
                  </a:moveTo>
                  <a:lnTo>
                    <a:pt x="860" y="243"/>
                  </a:lnTo>
                  <a:moveTo>
                    <a:pt x="51" y="25"/>
                  </a:moveTo>
                  <a:lnTo>
                    <a:pt x="51" y="82"/>
                  </a:lnTo>
                  <a:lnTo>
                    <a:pt x="44" y="147"/>
                  </a:lnTo>
                  <a:lnTo>
                    <a:pt x="27" y="190"/>
                  </a:lnTo>
                  <a:moveTo>
                    <a:pt x="51" y="34"/>
                  </a:moveTo>
                  <a:lnTo>
                    <a:pt x="147" y="27"/>
                  </a:lnTo>
                  <a:moveTo>
                    <a:pt x="186" y="49"/>
                  </a:moveTo>
                  <a:lnTo>
                    <a:pt x="186" y="190"/>
                  </a:lnTo>
                  <a:moveTo>
                    <a:pt x="224" y="94"/>
                  </a:moveTo>
                  <a:lnTo>
                    <a:pt x="255" y="137"/>
                  </a:lnTo>
                  <a:moveTo>
                    <a:pt x="226" y="63"/>
                  </a:moveTo>
                  <a:lnTo>
                    <a:pt x="222" y="99"/>
                  </a:lnTo>
                  <a:lnTo>
                    <a:pt x="195" y="152"/>
                  </a:lnTo>
                  <a:moveTo>
                    <a:pt x="274" y="49"/>
                  </a:moveTo>
                  <a:lnTo>
                    <a:pt x="265" y="193"/>
                  </a:lnTo>
                  <a:lnTo>
                    <a:pt x="243" y="162"/>
                  </a:lnTo>
                  <a:moveTo>
                    <a:pt x="186" y="66"/>
                  </a:moveTo>
                  <a:lnTo>
                    <a:pt x="272" y="58"/>
                  </a:lnTo>
                  <a:moveTo>
                    <a:pt x="229" y="1"/>
                  </a:moveTo>
                  <a:lnTo>
                    <a:pt x="226" y="61"/>
                  </a:lnTo>
                  <a:moveTo>
                    <a:pt x="361" y="3"/>
                  </a:moveTo>
                  <a:lnTo>
                    <a:pt x="375" y="20"/>
                  </a:lnTo>
                  <a:moveTo>
                    <a:pt x="332" y="39"/>
                  </a:moveTo>
                  <a:lnTo>
                    <a:pt x="423" y="32"/>
                  </a:lnTo>
                  <a:moveTo>
                    <a:pt x="332" y="27"/>
                  </a:moveTo>
                  <a:lnTo>
                    <a:pt x="327" y="70"/>
                  </a:lnTo>
                  <a:moveTo>
                    <a:pt x="426" y="27"/>
                  </a:moveTo>
                  <a:lnTo>
                    <a:pt x="414" y="61"/>
                  </a:lnTo>
                  <a:moveTo>
                    <a:pt x="339" y="77"/>
                  </a:moveTo>
                  <a:lnTo>
                    <a:pt x="404" y="68"/>
                  </a:lnTo>
                  <a:moveTo>
                    <a:pt x="380" y="90"/>
                  </a:moveTo>
                  <a:lnTo>
                    <a:pt x="414" y="118"/>
                  </a:lnTo>
                  <a:moveTo>
                    <a:pt x="339" y="116"/>
                  </a:moveTo>
                  <a:lnTo>
                    <a:pt x="402" y="111"/>
                  </a:lnTo>
                  <a:moveTo>
                    <a:pt x="315" y="190"/>
                  </a:moveTo>
                  <a:lnTo>
                    <a:pt x="421" y="181"/>
                  </a:lnTo>
                  <a:moveTo>
                    <a:pt x="368" y="80"/>
                  </a:moveTo>
                  <a:lnTo>
                    <a:pt x="344" y="116"/>
                  </a:lnTo>
                  <a:moveTo>
                    <a:pt x="373" y="123"/>
                  </a:moveTo>
                  <a:lnTo>
                    <a:pt x="373" y="186"/>
                  </a:lnTo>
                  <a:moveTo>
                    <a:pt x="337" y="152"/>
                  </a:moveTo>
                  <a:lnTo>
                    <a:pt x="406" y="145"/>
                  </a:lnTo>
                  <a:moveTo>
                    <a:pt x="469" y="49"/>
                  </a:moveTo>
                  <a:lnTo>
                    <a:pt x="469" y="190"/>
                  </a:lnTo>
                  <a:moveTo>
                    <a:pt x="505" y="94"/>
                  </a:moveTo>
                  <a:lnTo>
                    <a:pt x="536" y="137"/>
                  </a:lnTo>
                  <a:moveTo>
                    <a:pt x="510" y="63"/>
                  </a:moveTo>
                  <a:lnTo>
                    <a:pt x="502" y="99"/>
                  </a:lnTo>
                  <a:lnTo>
                    <a:pt x="476" y="152"/>
                  </a:lnTo>
                  <a:moveTo>
                    <a:pt x="555" y="49"/>
                  </a:moveTo>
                  <a:lnTo>
                    <a:pt x="548" y="193"/>
                  </a:lnTo>
                  <a:lnTo>
                    <a:pt x="524" y="162"/>
                  </a:lnTo>
                  <a:moveTo>
                    <a:pt x="469" y="66"/>
                  </a:moveTo>
                  <a:lnTo>
                    <a:pt x="553" y="58"/>
                  </a:lnTo>
                  <a:moveTo>
                    <a:pt x="510" y="1"/>
                  </a:moveTo>
                  <a:lnTo>
                    <a:pt x="510" y="61"/>
                  </a:lnTo>
                  <a:moveTo>
                    <a:pt x="601" y="102"/>
                  </a:moveTo>
                  <a:lnTo>
                    <a:pt x="639" y="92"/>
                  </a:lnTo>
                  <a:moveTo>
                    <a:pt x="622" y="20"/>
                  </a:moveTo>
                  <a:lnTo>
                    <a:pt x="622" y="150"/>
                  </a:lnTo>
                  <a:moveTo>
                    <a:pt x="596" y="169"/>
                  </a:moveTo>
                  <a:lnTo>
                    <a:pt x="642" y="133"/>
                  </a:lnTo>
                  <a:moveTo>
                    <a:pt x="668" y="3"/>
                  </a:moveTo>
                  <a:lnTo>
                    <a:pt x="668" y="159"/>
                  </a:lnTo>
                  <a:moveTo>
                    <a:pt x="646" y="49"/>
                  </a:moveTo>
                  <a:lnTo>
                    <a:pt x="646" y="176"/>
                  </a:lnTo>
                  <a:lnTo>
                    <a:pt x="654" y="188"/>
                  </a:lnTo>
                  <a:lnTo>
                    <a:pt x="706" y="186"/>
                  </a:lnTo>
                  <a:lnTo>
                    <a:pt x="702" y="147"/>
                  </a:lnTo>
                  <a:moveTo>
                    <a:pt x="637" y="114"/>
                  </a:moveTo>
                  <a:lnTo>
                    <a:pt x="699" y="70"/>
                  </a:lnTo>
                  <a:moveTo>
                    <a:pt x="699" y="66"/>
                  </a:moveTo>
                  <a:lnTo>
                    <a:pt x="685" y="152"/>
                  </a:lnTo>
                  <a:lnTo>
                    <a:pt x="678" y="133"/>
                  </a:lnTo>
                  <a:moveTo>
                    <a:pt x="733" y="150"/>
                  </a:moveTo>
                  <a:lnTo>
                    <a:pt x="778" y="114"/>
                  </a:lnTo>
                  <a:moveTo>
                    <a:pt x="738" y="82"/>
                  </a:moveTo>
                  <a:lnTo>
                    <a:pt x="776" y="75"/>
                  </a:lnTo>
                  <a:moveTo>
                    <a:pt x="757" y="1"/>
                  </a:moveTo>
                  <a:lnTo>
                    <a:pt x="757" y="130"/>
                  </a:lnTo>
                  <a:moveTo>
                    <a:pt x="783" y="51"/>
                  </a:moveTo>
                  <a:lnTo>
                    <a:pt x="793" y="90"/>
                  </a:lnTo>
                  <a:moveTo>
                    <a:pt x="838" y="42"/>
                  </a:moveTo>
                  <a:lnTo>
                    <a:pt x="819" y="92"/>
                  </a:lnTo>
                  <a:moveTo>
                    <a:pt x="771" y="111"/>
                  </a:moveTo>
                  <a:lnTo>
                    <a:pt x="853" y="97"/>
                  </a:lnTo>
                  <a:moveTo>
                    <a:pt x="781" y="37"/>
                  </a:moveTo>
                  <a:lnTo>
                    <a:pt x="838" y="25"/>
                  </a:lnTo>
                  <a:moveTo>
                    <a:pt x="810" y="32"/>
                  </a:moveTo>
                  <a:lnTo>
                    <a:pt x="810" y="193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aphicFrame>
        <p:nvGraphicFramePr>
          <p:cNvPr id="12940" name="table 12940"/>
          <p:cNvGraphicFramePr>
            <a:graphicFrameLocks noGrp="1"/>
          </p:cNvGraphicFramePr>
          <p:nvPr/>
        </p:nvGraphicFramePr>
        <p:xfrm>
          <a:off x="366521" y="259333"/>
          <a:ext cx="14392275" cy="10178415"/>
        </p:xfrm>
        <a:graphic>
          <a:graphicData uri="http://schemas.openxmlformats.org/drawingml/2006/table">
            <a:tbl>
              <a:tblPr/>
              <a:tblGrid>
                <a:gridCol w="14392275"/>
              </a:tblGrid>
              <a:tr h="1017524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596" name="group 596"/>
          <p:cNvGrpSpPr/>
          <p:nvPr/>
        </p:nvGrpSpPr>
        <p:grpSpPr>
          <a:xfrm rot="21600000">
            <a:off x="6266688" y="7123430"/>
            <a:ext cx="6184392" cy="347472"/>
            <a:chOff x="0" y="0"/>
            <a:chExt cx="6184392" cy="347472"/>
          </a:xfrm>
        </p:grpSpPr>
        <p:sp>
          <p:nvSpPr>
            <p:cNvPr id="12942" name="path 12942"/>
            <p:cNvSpPr/>
            <p:nvPr/>
          </p:nvSpPr>
          <p:spPr>
            <a:xfrm>
              <a:off x="22097" y="252984"/>
              <a:ext cx="292608" cy="3047"/>
            </a:xfrm>
            <a:custGeom>
              <a:avLst/>
              <a:gdLst/>
              <a:ahLst/>
              <a:cxnLst/>
              <a:rect l="0" t="0" r="0" b="0"/>
              <a:pathLst>
                <a:path w="460" h="4">
                  <a:moveTo>
                    <a:pt x="1" y="3"/>
                  </a:moveTo>
                  <a:lnTo>
                    <a:pt x="1" y="1"/>
                  </a:lnTo>
                  <a:moveTo>
                    <a:pt x="459" y="3"/>
                  </a:moveTo>
                  <a:lnTo>
                    <a:pt x="1" y="3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44" name="path 12944"/>
            <p:cNvSpPr/>
            <p:nvPr/>
          </p:nvSpPr>
          <p:spPr>
            <a:xfrm>
              <a:off x="0" y="232410"/>
              <a:ext cx="47244" cy="45719"/>
            </a:xfrm>
            <a:custGeom>
              <a:avLst/>
              <a:gdLst/>
              <a:ahLst/>
              <a:cxnLst/>
              <a:rect l="0" t="0" r="0" b="0"/>
              <a:pathLst>
                <a:path w="74" h="71">
                  <a:moveTo>
                    <a:pt x="0" y="57"/>
                  </a:moveTo>
                  <a:lnTo>
                    <a:pt x="16" y="71"/>
                  </a:lnTo>
                  <a:lnTo>
                    <a:pt x="57" y="0"/>
                  </a:lnTo>
                  <a:lnTo>
                    <a:pt x="0" y="57"/>
                  </a:lnTo>
                </a:path>
                <a:path w="74" h="71">
                  <a:moveTo>
                    <a:pt x="16" y="71"/>
                  </a:moveTo>
                  <a:lnTo>
                    <a:pt x="57" y="0"/>
                  </a:lnTo>
                  <a:lnTo>
                    <a:pt x="74" y="16"/>
                  </a:lnTo>
                  <a:lnTo>
                    <a:pt x="16" y="7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46" name="path 12946"/>
            <p:cNvSpPr/>
            <p:nvPr/>
          </p:nvSpPr>
          <p:spPr>
            <a:xfrm>
              <a:off x="22097" y="0"/>
              <a:ext cx="1523" cy="347472"/>
            </a:xfrm>
            <a:custGeom>
              <a:avLst/>
              <a:gdLst/>
              <a:ahLst/>
              <a:cxnLst/>
              <a:rect l="0" t="0" r="0" b="0"/>
              <a:pathLst>
                <a:path w="2" h="547">
                  <a:moveTo>
                    <a:pt x="1" y="1"/>
                  </a:moveTo>
                  <a:lnTo>
                    <a:pt x="1" y="546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48" name="path 12948"/>
            <p:cNvSpPr/>
            <p:nvPr/>
          </p:nvSpPr>
          <p:spPr>
            <a:xfrm>
              <a:off x="291084" y="232410"/>
              <a:ext cx="45719" cy="45719"/>
            </a:xfrm>
            <a:custGeom>
              <a:avLst/>
              <a:gdLst/>
              <a:ahLst/>
              <a:cxnLst/>
              <a:rect l="0" t="0" r="0" b="0"/>
              <a:pathLst>
                <a:path w="71" h="71">
                  <a:moveTo>
                    <a:pt x="0" y="57"/>
                  </a:moveTo>
                  <a:lnTo>
                    <a:pt x="16" y="71"/>
                  </a:lnTo>
                  <a:lnTo>
                    <a:pt x="57" y="0"/>
                  </a:lnTo>
                  <a:lnTo>
                    <a:pt x="0" y="57"/>
                  </a:lnTo>
                </a:path>
                <a:path w="71" h="71">
                  <a:moveTo>
                    <a:pt x="16" y="71"/>
                  </a:moveTo>
                  <a:lnTo>
                    <a:pt x="57" y="0"/>
                  </a:lnTo>
                  <a:lnTo>
                    <a:pt x="71" y="16"/>
                  </a:lnTo>
                  <a:lnTo>
                    <a:pt x="16" y="7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50" name="path 12950"/>
            <p:cNvSpPr/>
            <p:nvPr/>
          </p:nvSpPr>
          <p:spPr>
            <a:xfrm>
              <a:off x="104393" y="0"/>
              <a:ext cx="3154680" cy="347472"/>
            </a:xfrm>
            <a:custGeom>
              <a:avLst/>
              <a:gdLst/>
              <a:ahLst/>
              <a:cxnLst/>
              <a:rect l="0" t="0" r="0" b="0"/>
              <a:pathLst>
                <a:path w="4968" h="547">
                  <a:moveTo>
                    <a:pt x="330" y="1"/>
                  </a:moveTo>
                  <a:lnTo>
                    <a:pt x="330" y="546"/>
                  </a:lnTo>
                  <a:moveTo>
                    <a:pt x="6" y="200"/>
                  </a:moveTo>
                  <a:lnTo>
                    <a:pt x="6" y="193"/>
                  </a:lnTo>
                  <a:lnTo>
                    <a:pt x="13" y="176"/>
                  </a:lnTo>
                  <a:lnTo>
                    <a:pt x="18" y="166"/>
                  </a:lnTo>
                  <a:lnTo>
                    <a:pt x="30" y="159"/>
                  </a:lnTo>
                  <a:lnTo>
                    <a:pt x="51" y="159"/>
                  </a:lnTo>
                  <a:lnTo>
                    <a:pt x="63" y="166"/>
                  </a:lnTo>
                  <a:lnTo>
                    <a:pt x="70" y="176"/>
                  </a:lnTo>
                  <a:lnTo>
                    <a:pt x="75" y="193"/>
                  </a:lnTo>
                  <a:lnTo>
                    <a:pt x="75" y="207"/>
                  </a:lnTo>
                  <a:lnTo>
                    <a:pt x="70" y="224"/>
                  </a:lnTo>
                  <a:lnTo>
                    <a:pt x="58" y="248"/>
                  </a:lnTo>
                  <a:lnTo>
                    <a:pt x="1" y="330"/>
                  </a:lnTo>
                  <a:lnTo>
                    <a:pt x="80" y="330"/>
                  </a:lnTo>
                  <a:moveTo>
                    <a:pt x="174" y="159"/>
                  </a:moveTo>
                  <a:lnTo>
                    <a:pt x="116" y="272"/>
                  </a:lnTo>
                  <a:lnTo>
                    <a:pt x="200" y="272"/>
                  </a:lnTo>
                  <a:moveTo>
                    <a:pt x="174" y="159"/>
                  </a:moveTo>
                  <a:lnTo>
                    <a:pt x="174" y="330"/>
                  </a:lnTo>
                  <a:moveTo>
                    <a:pt x="4508" y="402"/>
                  </a:moveTo>
                  <a:lnTo>
                    <a:pt x="4508" y="399"/>
                  </a:lnTo>
                  <a:moveTo>
                    <a:pt x="4966" y="402"/>
                  </a:moveTo>
                  <a:lnTo>
                    <a:pt x="4508" y="402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52" name="path 12952"/>
            <p:cNvSpPr/>
            <p:nvPr/>
          </p:nvSpPr>
          <p:spPr>
            <a:xfrm>
              <a:off x="2944368" y="232410"/>
              <a:ext cx="45719" cy="45719"/>
            </a:xfrm>
            <a:custGeom>
              <a:avLst/>
              <a:gdLst/>
              <a:ahLst/>
              <a:cxnLst/>
              <a:rect l="0" t="0" r="0" b="0"/>
              <a:pathLst>
                <a:path w="71" h="71">
                  <a:moveTo>
                    <a:pt x="0" y="57"/>
                  </a:moveTo>
                  <a:lnTo>
                    <a:pt x="14" y="71"/>
                  </a:lnTo>
                  <a:lnTo>
                    <a:pt x="57" y="0"/>
                  </a:lnTo>
                  <a:lnTo>
                    <a:pt x="0" y="57"/>
                  </a:lnTo>
                </a:path>
                <a:path w="71" h="71">
                  <a:moveTo>
                    <a:pt x="14" y="71"/>
                  </a:moveTo>
                  <a:lnTo>
                    <a:pt x="57" y="0"/>
                  </a:lnTo>
                  <a:lnTo>
                    <a:pt x="71" y="16"/>
                  </a:lnTo>
                  <a:lnTo>
                    <a:pt x="14" y="7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54" name="path 12954"/>
            <p:cNvSpPr/>
            <p:nvPr/>
          </p:nvSpPr>
          <p:spPr>
            <a:xfrm>
              <a:off x="2966466" y="0"/>
              <a:ext cx="1523" cy="347472"/>
            </a:xfrm>
            <a:custGeom>
              <a:avLst/>
              <a:gdLst/>
              <a:ahLst/>
              <a:cxnLst/>
              <a:rect l="0" t="0" r="0" b="0"/>
              <a:pathLst>
                <a:path w="2" h="547">
                  <a:moveTo>
                    <a:pt x="1" y="1"/>
                  </a:moveTo>
                  <a:lnTo>
                    <a:pt x="1" y="546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56" name="path 12956"/>
            <p:cNvSpPr/>
            <p:nvPr/>
          </p:nvSpPr>
          <p:spPr>
            <a:xfrm>
              <a:off x="3235452" y="232410"/>
              <a:ext cx="45719" cy="45719"/>
            </a:xfrm>
            <a:custGeom>
              <a:avLst/>
              <a:gdLst/>
              <a:ahLst/>
              <a:cxnLst/>
              <a:rect l="0" t="0" r="0" b="0"/>
              <a:pathLst>
                <a:path w="71" h="71">
                  <a:moveTo>
                    <a:pt x="0" y="57"/>
                  </a:moveTo>
                  <a:lnTo>
                    <a:pt x="14" y="71"/>
                  </a:lnTo>
                  <a:lnTo>
                    <a:pt x="55" y="0"/>
                  </a:lnTo>
                  <a:lnTo>
                    <a:pt x="0" y="57"/>
                  </a:lnTo>
                </a:path>
                <a:path w="71" h="71">
                  <a:moveTo>
                    <a:pt x="14" y="71"/>
                  </a:moveTo>
                  <a:lnTo>
                    <a:pt x="55" y="0"/>
                  </a:lnTo>
                  <a:lnTo>
                    <a:pt x="71" y="16"/>
                  </a:lnTo>
                  <a:lnTo>
                    <a:pt x="14" y="7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58" name="path 12958"/>
            <p:cNvSpPr/>
            <p:nvPr/>
          </p:nvSpPr>
          <p:spPr>
            <a:xfrm>
              <a:off x="3048761" y="0"/>
              <a:ext cx="3112007" cy="347472"/>
            </a:xfrm>
            <a:custGeom>
              <a:avLst/>
              <a:gdLst/>
              <a:ahLst/>
              <a:cxnLst/>
              <a:rect l="0" t="0" r="0" b="0"/>
              <a:pathLst>
                <a:path w="4900" h="547">
                  <a:moveTo>
                    <a:pt x="330" y="1"/>
                  </a:moveTo>
                  <a:lnTo>
                    <a:pt x="330" y="546"/>
                  </a:lnTo>
                  <a:moveTo>
                    <a:pt x="5" y="200"/>
                  </a:moveTo>
                  <a:lnTo>
                    <a:pt x="5" y="193"/>
                  </a:lnTo>
                  <a:lnTo>
                    <a:pt x="10" y="176"/>
                  </a:lnTo>
                  <a:lnTo>
                    <a:pt x="18" y="166"/>
                  </a:lnTo>
                  <a:lnTo>
                    <a:pt x="30" y="159"/>
                  </a:lnTo>
                  <a:lnTo>
                    <a:pt x="51" y="159"/>
                  </a:lnTo>
                  <a:lnTo>
                    <a:pt x="63" y="166"/>
                  </a:lnTo>
                  <a:lnTo>
                    <a:pt x="68" y="176"/>
                  </a:lnTo>
                  <a:lnTo>
                    <a:pt x="75" y="193"/>
                  </a:lnTo>
                  <a:lnTo>
                    <a:pt x="75" y="207"/>
                  </a:lnTo>
                  <a:lnTo>
                    <a:pt x="68" y="224"/>
                  </a:lnTo>
                  <a:lnTo>
                    <a:pt x="58" y="248"/>
                  </a:lnTo>
                  <a:lnTo>
                    <a:pt x="1" y="330"/>
                  </a:lnTo>
                  <a:lnTo>
                    <a:pt x="80" y="330"/>
                  </a:lnTo>
                  <a:moveTo>
                    <a:pt x="171" y="159"/>
                  </a:moveTo>
                  <a:lnTo>
                    <a:pt x="114" y="272"/>
                  </a:lnTo>
                  <a:lnTo>
                    <a:pt x="200" y="272"/>
                  </a:lnTo>
                  <a:moveTo>
                    <a:pt x="171" y="159"/>
                  </a:moveTo>
                  <a:lnTo>
                    <a:pt x="171" y="330"/>
                  </a:lnTo>
                  <a:moveTo>
                    <a:pt x="4443" y="402"/>
                  </a:moveTo>
                  <a:lnTo>
                    <a:pt x="4443" y="399"/>
                  </a:lnTo>
                  <a:moveTo>
                    <a:pt x="4899" y="402"/>
                  </a:moveTo>
                  <a:lnTo>
                    <a:pt x="4443" y="402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60" name="path 12960"/>
            <p:cNvSpPr/>
            <p:nvPr/>
          </p:nvSpPr>
          <p:spPr>
            <a:xfrm>
              <a:off x="5846064" y="232410"/>
              <a:ext cx="47243" cy="45719"/>
            </a:xfrm>
            <a:custGeom>
              <a:avLst/>
              <a:gdLst/>
              <a:ahLst/>
              <a:cxnLst/>
              <a:rect l="0" t="0" r="0" b="0"/>
              <a:pathLst>
                <a:path w="74" h="71">
                  <a:moveTo>
                    <a:pt x="0" y="57"/>
                  </a:moveTo>
                  <a:lnTo>
                    <a:pt x="16" y="71"/>
                  </a:lnTo>
                  <a:lnTo>
                    <a:pt x="57" y="0"/>
                  </a:lnTo>
                  <a:lnTo>
                    <a:pt x="0" y="57"/>
                  </a:lnTo>
                </a:path>
                <a:path w="74" h="71">
                  <a:moveTo>
                    <a:pt x="16" y="71"/>
                  </a:moveTo>
                  <a:lnTo>
                    <a:pt x="57" y="0"/>
                  </a:lnTo>
                  <a:lnTo>
                    <a:pt x="74" y="16"/>
                  </a:lnTo>
                  <a:lnTo>
                    <a:pt x="16" y="7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62" name="path 12962"/>
            <p:cNvSpPr/>
            <p:nvPr/>
          </p:nvSpPr>
          <p:spPr>
            <a:xfrm>
              <a:off x="5869685" y="0"/>
              <a:ext cx="1523" cy="347472"/>
            </a:xfrm>
            <a:custGeom>
              <a:avLst/>
              <a:gdLst/>
              <a:ahLst/>
              <a:cxnLst/>
              <a:rect l="0" t="0" r="0" b="0"/>
              <a:pathLst>
                <a:path w="2" h="547">
                  <a:moveTo>
                    <a:pt x="1" y="1"/>
                  </a:moveTo>
                  <a:lnTo>
                    <a:pt x="1" y="546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64" name="path 12964"/>
            <p:cNvSpPr/>
            <p:nvPr/>
          </p:nvSpPr>
          <p:spPr>
            <a:xfrm>
              <a:off x="6137147" y="232410"/>
              <a:ext cx="47244" cy="45719"/>
            </a:xfrm>
            <a:custGeom>
              <a:avLst/>
              <a:gdLst/>
              <a:ahLst/>
              <a:cxnLst/>
              <a:rect l="0" t="0" r="0" b="0"/>
              <a:pathLst>
                <a:path w="74" h="71">
                  <a:moveTo>
                    <a:pt x="0" y="57"/>
                  </a:moveTo>
                  <a:lnTo>
                    <a:pt x="16" y="71"/>
                  </a:lnTo>
                  <a:lnTo>
                    <a:pt x="57" y="0"/>
                  </a:lnTo>
                  <a:lnTo>
                    <a:pt x="0" y="57"/>
                  </a:lnTo>
                </a:path>
                <a:path w="74" h="71">
                  <a:moveTo>
                    <a:pt x="16" y="71"/>
                  </a:moveTo>
                  <a:lnTo>
                    <a:pt x="57" y="0"/>
                  </a:lnTo>
                  <a:lnTo>
                    <a:pt x="74" y="16"/>
                  </a:lnTo>
                  <a:lnTo>
                    <a:pt x="16" y="7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66" name="path 12966"/>
            <p:cNvSpPr/>
            <p:nvPr/>
          </p:nvSpPr>
          <p:spPr>
            <a:xfrm>
              <a:off x="5950457" y="0"/>
              <a:ext cx="210311" cy="347472"/>
            </a:xfrm>
            <a:custGeom>
              <a:avLst/>
              <a:gdLst/>
              <a:ahLst/>
              <a:cxnLst/>
              <a:rect l="0" t="0" r="0" b="0"/>
              <a:pathLst>
                <a:path w="331" h="547">
                  <a:moveTo>
                    <a:pt x="330" y="1"/>
                  </a:moveTo>
                  <a:lnTo>
                    <a:pt x="330" y="546"/>
                  </a:lnTo>
                  <a:moveTo>
                    <a:pt x="8" y="200"/>
                  </a:moveTo>
                  <a:lnTo>
                    <a:pt x="8" y="193"/>
                  </a:lnTo>
                  <a:lnTo>
                    <a:pt x="13" y="176"/>
                  </a:lnTo>
                  <a:lnTo>
                    <a:pt x="18" y="166"/>
                  </a:lnTo>
                  <a:lnTo>
                    <a:pt x="30" y="159"/>
                  </a:lnTo>
                  <a:lnTo>
                    <a:pt x="54" y="159"/>
                  </a:lnTo>
                  <a:lnTo>
                    <a:pt x="66" y="166"/>
                  </a:lnTo>
                  <a:lnTo>
                    <a:pt x="70" y="176"/>
                  </a:lnTo>
                  <a:lnTo>
                    <a:pt x="75" y="193"/>
                  </a:lnTo>
                  <a:lnTo>
                    <a:pt x="75" y="207"/>
                  </a:lnTo>
                  <a:lnTo>
                    <a:pt x="70" y="224"/>
                  </a:lnTo>
                  <a:lnTo>
                    <a:pt x="58" y="248"/>
                  </a:lnTo>
                  <a:lnTo>
                    <a:pt x="1" y="330"/>
                  </a:lnTo>
                  <a:lnTo>
                    <a:pt x="82" y="330"/>
                  </a:lnTo>
                  <a:moveTo>
                    <a:pt x="174" y="159"/>
                  </a:moveTo>
                  <a:lnTo>
                    <a:pt x="116" y="272"/>
                  </a:lnTo>
                  <a:lnTo>
                    <a:pt x="202" y="272"/>
                  </a:lnTo>
                  <a:moveTo>
                    <a:pt x="174" y="159"/>
                  </a:moveTo>
                  <a:lnTo>
                    <a:pt x="174" y="330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598" name="group 598"/>
          <p:cNvGrpSpPr/>
          <p:nvPr/>
        </p:nvGrpSpPr>
        <p:grpSpPr>
          <a:xfrm rot="21600000">
            <a:off x="2279141" y="7996682"/>
            <a:ext cx="1909572" cy="609600"/>
            <a:chOff x="0" y="0"/>
            <a:chExt cx="1909572" cy="609600"/>
          </a:xfrm>
        </p:grpSpPr>
        <p:sp>
          <p:nvSpPr>
            <p:cNvPr id="12968" name="path 12968"/>
            <p:cNvSpPr/>
            <p:nvPr/>
          </p:nvSpPr>
          <p:spPr>
            <a:xfrm>
              <a:off x="97536" y="0"/>
              <a:ext cx="1560576" cy="249935"/>
            </a:xfrm>
            <a:custGeom>
              <a:avLst/>
              <a:gdLst/>
              <a:ahLst/>
              <a:cxnLst/>
              <a:rect l="0" t="0" r="0" b="0"/>
              <a:pathLst>
                <a:path w="2457" h="393">
                  <a:moveTo>
                    <a:pt x="193" y="154"/>
                  </a:moveTo>
                  <a:lnTo>
                    <a:pt x="193" y="387"/>
                  </a:lnTo>
                  <a:moveTo>
                    <a:pt x="142" y="157"/>
                  </a:moveTo>
                  <a:lnTo>
                    <a:pt x="231" y="145"/>
                  </a:lnTo>
                  <a:moveTo>
                    <a:pt x="147" y="46"/>
                  </a:moveTo>
                  <a:lnTo>
                    <a:pt x="137" y="253"/>
                  </a:lnTo>
                  <a:lnTo>
                    <a:pt x="128" y="303"/>
                  </a:lnTo>
                  <a:lnTo>
                    <a:pt x="111" y="368"/>
                  </a:lnTo>
                  <a:moveTo>
                    <a:pt x="214" y="25"/>
                  </a:moveTo>
                  <a:lnTo>
                    <a:pt x="147" y="85"/>
                  </a:lnTo>
                  <a:moveTo>
                    <a:pt x="87" y="255"/>
                  </a:moveTo>
                  <a:lnTo>
                    <a:pt x="121" y="303"/>
                  </a:lnTo>
                  <a:moveTo>
                    <a:pt x="49" y="255"/>
                  </a:moveTo>
                  <a:lnTo>
                    <a:pt x="1" y="332"/>
                  </a:lnTo>
                  <a:moveTo>
                    <a:pt x="65" y="166"/>
                  </a:moveTo>
                  <a:lnTo>
                    <a:pt x="65" y="370"/>
                  </a:lnTo>
                  <a:lnTo>
                    <a:pt x="39" y="332"/>
                  </a:lnTo>
                  <a:moveTo>
                    <a:pt x="17" y="233"/>
                  </a:moveTo>
                  <a:lnTo>
                    <a:pt x="116" y="217"/>
                  </a:lnTo>
                  <a:moveTo>
                    <a:pt x="1" y="176"/>
                  </a:moveTo>
                  <a:lnTo>
                    <a:pt x="125" y="157"/>
                  </a:lnTo>
                  <a:moveTo>
                    <a:pt x="87" y="78"/>
                  </a:moveTo>
                  <a:lnTo>
                    <a:pt x="77" y="157"/>
                  </a:lnTo>
                  <a:moveTo>
                    <a:pt x="39" y="99"/>
                  </a:moveTo>
                  <a:lnTo>
                    <a:pt x="54" y="145"/>
                  </a:lnTo>
                  <a:moveTo>
                    <a:pt x="17" y="82"/>
                  </a:moveTo>
                  <a:lnTo>
                    <a:pt x="116" y="68"/>
                  </a:lnTo>
                  <a:moveTo>
                    <a:pt x="54" y="13"/>
                  </a:moveTo>
                  <a:lnTo>
                    <a:pt x="70" y="51"/>
                  </a:lnTo>
                  <a:moveTo>
                    <a:pt x="394" y="214"/>
                  </a:moveTo>
                  <a:lnTo>
                    <a:pt x="490" y="200"/>
                  </a:lnTo>
                  <a:moveTo>
                    <a:pt x="445" y="6"/>
                  </a:moveTo>
                  <a:lnTo>
                    <a:pt x="445" y="325"/>
                  </a:lnTo>
                  <a:moveTo>
                    <a:pt x="377" y="116"/>
                  </a:moveTo>
                  <a:lnTo>
                    <a:pt x="517" y="99"/>
                  </a:lnTo>
                  <a:moveTo>
                    <a:pt x="488" y="51"/>
                  </a:moveTo>
                  <a:lnTo>
                    <a:pt x="394" y="63"/>
                  </a:lnTo>
                  <a:moveTo>
                    <a:pt x="478" y="154"/>
                  </a:moveTo>
                  <a:lnTo>
                    <a:pt x="490" y="39"/>
                  </a:lnTo>
                  <a:moveTo>
                    <a:pt x="296" y="238"/>
                  </a:moveTo>
                  <a:lnTo>
                    <a:pt x="478" y="385"/>
                  </a:lnTo>
                  <a:moveTo>
                    <a:pt x="301" y="68"/>
                  </a:moveTo>
                  <a:lnTo>
                    <a:pt x="363" y="56"/>
                  </a:lnTo>
                  <a:moveTo>
                    <a:pt x="325" y="176"/>
                  </a:moveTo>
                  <a:lnTo>
                    <a:pt x="368" y="44"/>
                  </a:lnTo>
                  <a:moveTo>
                    <a:pt x="313" y="178"/>
                  </a:moveTo>
                  <a:lnTo>
                    <a:pt x="373" y="162"/>
                  </a:lnTo>
                  <a:moveTo>
                    <a:pt x="377" y="150"/>
                  </a:moveTo>
                  <a:lnTo>
                    <a:pt x="341" y="277"/>
                  </a:lnTo>
                  <a:lnTo>
                    <a:pt x="279" y="385"/>
                  </a:lnTo>
                  <a:moveTo>
                    <a:pt x="478" y="387"/>
                  </a:moveTo>
                  <a:lnTo>
                    <a:pt x="517" y="380"/>
                  </a:lnTo>
                  <a:moveTo>
                    <a:pt x="401" y="171"/>
                  </a:moveTo>
                  <a:lnTo>
                    <a:pt x="488" y="157"/>
                  </a:lnTo>
                  <a:moveTo>
                    <a:pt x="510" y="243"/>
                  </a:moveTo>
                  <a:lnTo>
                    <a:pt x="385" y="255"/>
                  </a:lnTo>
                  <a:moveTo>
                    <a:pt x="589" y="22"/>
                  </a:moveTo>
                  <a:lnTo>
                    <a:pt x="589" y="380"/>
                  </a:lnTo>
                  <a:moveTo>
                    <a:pt x="589" y="61"/>
                  </a:moveTo>
                  <a:lnTo>
                    <a:pt x="764" y="46"/>
                  </a:lnTo>
                  <a:moveTo>
                    <a:pt x="769" y="25"/>
                  </a:moveTo>
                  <a:lnTo>
                    <a:pt x="764" y="380"/>
                  </a:lnTo>
                  <a:moveTo>
                    <a:pt x="589" y="358"/>
                  </a:moveTo>
                  <a:lnTo>
                    <a:pt x="757" y="349"/>
                  </a:lnTo>
                  <a:lnTo>
                    <a:pt x="764" y="370"/>
                  </a:lnTo>
                  <a:moveTo>
                    <a:pt x="627" y="111"/>
                  </a:moveTo>
                  <a:lnTo>
                    <a:pt x="735" y="99"/>
                  </a:lnTo>
                  <a:moveTo>
                    <a:pt x="730" y="150"/>
                  </a:moveTo>
                  <a:lnTo>
                    <a:pt x="632" y="162"/>
                  </a:lnTo>
                  <a:moveTo>
                    <a:pt x="605" y="226"/>
                  </a:moveTo>
                  <a:lnTo>
                    <a:pt x="735" y="210"/>
                  </a:lnTo>
                  <a:moveTo>
                    <a:pt x="737" y="193"/>
                  </a:moveTo>
                  <a:lnTo>
                    <a:pt x="721" y="303"/>
                  </a:lnTo>
                  <a:lnTo>
                    <a:pt x="697" y="260"/>
                  </a:lnTo>
                  <a:moveTo>
                    <a:pt x="675" y="68"/>
                  </a:moveTo>
                  <a:lnTo>
                    <a:pt x="675" y="342"/>
                  </a:lnTo>
                  <a:moveTo>
                    <a:pt x="841" y="171"/>
                  </a:moveTo>
                  <a:lnTo>
                    <a:pt x="927" y="150"/>
                  </a:lnTo>
                  <a:moveTo>
                    <a:pt x="841" y="325"/>
                  </a:moveTo>
                  <a:lnTo>
                    <a:pt x="927" y="260"/>
                  </a:lnTo>
                  <a:moveTo>
                    <a:pt x="927" y="94"/>
                  </a:moveTo>
                  <a:lnTo>
                    <a:pt x="1059" y="78"/>
                  </a:lnTo>
                  <a:moveTo>
                    <a:pt x="994" y="1"/>
                  </a:moveTo>
                  <a:lnTo>
                    <a:pt x="994" y="178"/>
                  </a:lnTo>
                  <a:moveTo>
                    <a:pt x="910" y="195"/>
                  </a:moveTo>
                  <a:lnTo>
                    <a:pt x="1081" y="176"/>
                  </a:lnTo>
                  <a:moveTo>
                    <a:pt x="944" y="118"/>
                  </a:moveTo>
                  <a:lnTo>
                    <a:pt x="965" y="171"/>
                  </a:lnTo>
                  <a:moveTo>
                    <a:pt x="944" y="222"/>
                  </a:moveTo>
                  <a:lnTo>
                    <a:pt x="944" y="387"/>
                  </a:lnTo>
                  <a:moveTo>
                    <a:pt x="944" y="243"/>
                  </a:moveTo>
                  <a:lnTo>
                    <a:pt x="1054" y="231"/>
                  </a:lnTo>
                  <a:moveTo>
                    <a:pt x="1054" y="217"/>
                  </a:moveTo>
                  <a:lnTo>
                    <a:pt x="1045" y="392"/>
                  </a:lnTo>
                  <a:moveTo>
                    <a:pt x="973" y="270"/>
                  </a:moveTo>
                  <a:lnTo>
                    <a:pt x="973" y="337"/>
                  </a:lnTo>
                  <a:moveTo>
                    <a:pt x="973" y="277"/>
                  </a:moveTo>
                  <a:lnTo>
                    <a:pt x="1016" y="272"/>
                  </a:lnTo>
                  <a:moveTo>
                    <a:pt x="944" y="368"/>
                  </a:moveTo>
                  <a:lnTo>
                    <a:pt x="1045" y="358"/>
                  </a:lnTo>
                  <a:moveTo>
                    <a:pt x="1045" y="99"/>
                  </a:moveTo>
                  <a:lnTo>
                    <a:pt x="1021" y="183"/>
                  </a:lnTo>
                  <a:moveTo>
                    <a:pt x="973" y="325"/>
                  </a:moveTo>
                  <a:lnTo>
                    <a:pt x="1021" y="320"/>
                  </a:lnTo>
                  <a:moveTo>
                    <a:pt x="1016" y="265"/>
                  </a:moveTo>
                  <a:lnTo>
                    <a:pt x="1011" y="320"/>
                  </a:lnTo>
                  <a:moveTo>
                    <a:pt x="874" y="22"/>
                  </a:moveTo>
                  <a:lnTo>
                    <a:pt x="874" y="303"/>
                  </a:lnTo>
                  <a:moveTo>
                    <a:pt x="1121" y="243"/>
                  </a:moveTo>
                  <a:lnTo>
                    <a:pt x="1225" y="171"/>
                  </a:lnTo>
                  <a:moveTo>
                    <a:pt x="1186" y="6"/>
                  </a:moveTo>
                  <a:lnTo>
                    <a:pt x="1186" y="385"/>
                  </a:lnTo>
                  <a:lnTo>
                    <a:pt x="1143" y="332"/>
                  </a:lnTo>
                  <a:moveTo>
                    <a:pt x="1220" y="106"/>
                  </a:moveTo>
                  <a:lnTo>
                    <a:pt x="1131" y="118"/>
                  </a:lnTo>
                  <a:moveTo>
                    <a:pt x="1234" y="116"/>
                  </a:moveTo>
                  <a:lnTo>
                    <a:pt x="1357" y="94"/>
                  </a:lnTo>
                  <a:moveTo>
                    <a:pt x="1345" y="162"/>
                  </a:moveTo>
                  <a:lnTo>
                    <a:pt x="1234" y="178"/>
                  </a:lnTo>
                  <a:moveTo>
                    <a:pt x="1285" y="1"/>
                  </a:moveTo>
                  <a:lnTo>
                    <a:pt x="1285" y="380"/>
                  </a:lnTo>
                  <a:moveTo>
                    <a:pt x="1285" y="176"/>
                  </a:moveTo>
                  <a:lnTo>
                    <a:pt x="1330" y="310"/>
                  </a:lnTo>
                  <a:lnTo>
                    <a:pt x="1366" y="310"/>
                  </a:lnTo>
                  <a:moveTo>
                    <a:pt x="1275" y="171"/>
                  </a:moveTo>
                  <a:lnTo>
                    <a:pt x="1230" y="265"/>
                  </a:lnTo>
                  <a:lnTo>
                    <a:pt x="1196" y="325"/>
                  </a:lnTo>
                  <a:moveTo>
                    <a:pt x="1505" y="138"/>
                  </a:moveTo>
                  <a:lnTo>
                    <a:pt x="1522" y="44"/>
                  </a:lnTo>
                  <a:moveTo>
                    <a:pt x="1604" y="128"/>
                  </a:moveTo>
                  <a:lnTo>
                    <a:pt x="1443" y="145"/>
                  </a:lnTo>
                  <a:moveTo>
                    <a:pt x="1537" y="188"/>
                  </a:moveTo>
                  <a:lnTo>
                    <a:pt x="1494" y="195"/>
                  </a:lnTo>
                  <a:moveTo>
                    <a:pt x="1494" y="255"/>
                  </a:moveTo>
                  <a:lnTo>
                    <a:pt x="1537" y="248"/>
                  </a:lnTo>
                  <a:moveTo>
                    <a:pt x="1554" y="138"/>
                  </a:moveTo>
                  <a:lnTo>
                    <a:pt x="1549" y="330"/>
                  </a:lnTo>
                  <a:moveTo>
                    <a:pt x="1494" y="140"/>
                  </a:moveTo>
                  <a:lnTo>
                    <a:pt x="1494" y="332"/>
                  </a:lnTo>
                  <a:moveTo>
                    <a:pt x="1597" y="368"/>
                  </a:moveTo>
                  <a:lnTo>
                    <a:pt x="1609" y="106"/>
                  </a:lnTo>
                  <a:moveTo>
                    <a:pt x="1445" y="342"/>
                  </a:moveTo>
                  <a:lnTo>
                    <a:pt x="1597" y="325"/>
                  </a:lnTo>
                  <a:moveTo>
                    <a:pt x="1443" y="111"/>
                  </a:moveTo>
                  <a:lnTo>
                    <a:pt x="1445" y="370"/>
                  </a:lnTo>
                  <a:moveTo>
                    <a:pt x="1633" y="34"/>
                  </a:moveTo>
                  <a:lnTo>
                    <a:pt x="1412" y="56"/>
                  </a:lnTo>
                  <a:moveTo>
                    <a:pt x="1901" y="145"/>
                  </a:moveTo>
                  <a:lnTo>
                    <a:pt x="1693" y="171"/>
                  </a:lnTo>
                  <a:moveTo>
                    <a:pt x="1801" y="6"/>
                  </a:moveTo>
                  <a:lnTo>
                    <a:pt x="1791" y="157"/>
                  </a:lnTo>
                  <a:moveTo>
                    <a:pt x="1796" y="157"/>
                  </a:moveTo>
                  <a:lnTo>
                    <a:pt x="1873" y="370"/>
                  </a:lnTo>
                  <a:lnTo>
                    <a:pt x="1923" y="370"/>
                  </a:lnTo>
                  <a:moveTo>
                    <a:pt x="1791" y="157"/>
                  </a:moveTo>
                  <a:lnTo>
                    <a:pt x="1774" y="233"/>
                  </a:lnTo>
                  <a:lnTo>
                    <a:pt x="1741" y="320"/>
                  </a:lnTo>
                  <a:lnTo>
                    <a:pt x="1685" y="387"/>
                  </a:lnTo>
                  <a:moveTo>
                    <a:pt x="1966" y="123"/>
                  </a:moveTo>
                  <a:lnTo>
                    <a:pt x="2070" y="111"/>
                  </a:lnTo>
                  <a:moveTo>
                    <a:pt x="2021" y="6"/>
                  </a:moveTo>
                  <a:lnTo>
                    <a:pt x="2021" y="385"/>
                  </a:lnTo>
                  <a:moveTo>
                    <a:pt x="2021" y="128"/>
                  </a:moveTo>
                  <a:lnTo>
                    <a:pt x="1966" y="282"/>
                  </a:lnTo>
                  <a:moveTo>
                    <a:pt x="2021" y="154"/>
                  </a:moveTo>
                  <a:lnTo>
                    <a:pt x="2065" y="205"/>
                  </a:lnTo>
                  <a:moveTo>
                    <a:pt x="2077" y="25"/>
                  </a:moveTo>
                  <a:lnTo>
                    <a:pt x="2108" y="90"/>
                  </a:lnTo>
                  <a:moveTo>
                    <a:pt x="2170" y="13"/>
                  </a:moveTo>
                  <a:lnTo>
                    <a:pt x="2137" y="106"/>
                  </a:lnTo>
                  <a:moveTo>
                    <a:pt x="2072" y="118"/>
                  </a:moveTo>
                  <a:lnTo>
                    <a:pt x="2185" y="106"/>
                  </a:lnTo>
                  <a:moveTo>
                    <a:pt x="2086" y="183"/>
                  </a:moveTo>
                  <a:lnTo>
                    <a:pt x="2175" y="176"/>
                  </a:lnTo>
                  <a:moveTo>
                    <a:pt x="2055" y="253"/>
                  </a:moveTo>
                  <a:lnTo>
                    <a:pt x="2204" y="238"/>
                  </a:lnTo>
                  <a:moveTo>
                    <a:pt x="2130" y="116"/>
                  </a:moveTo>
                  <a:lnTo>
                    <a:pt x="2130" y="385"/>
                  </a:lnTo>
                  <a:moveTo>
                    <a:pt x="2456" y="44"/>
                  </a:moveTo>
                  <a:lnTo>
                    <a:pt x="2278" y="61"/>
                  </a:lnTo>
                  <a:moveTo>
                    <a:pt x="2278" y="349"/>
                  </a:moveTo>
                  <a:lnTo>
                    <a:pt x="2444" y="337"/>
                  </a:lnTo>
                  <a:moveTo>
                    <a:pt x="2456" y="25"/>
                  </a:moveTo>
                  <a:lnTo>
                    <a:pt x="2454" y="358"/>
                  </a:lnTo>
                  <a:lnTo>
                    <a:pt x="2454" y="370"/>
                  </a:lnTo>
                  <a:moveTo>
                    <a:pt x="2454" y="358"/>
                  </a:moveTo>
                  <a:lnTo>
                    <a:pt x="2444" y="337"/>
                  </a:lnTo>
                  <a:moveTo>
                    <a:pt x="2278" y="25"/>
                  </a:moveTo>
                  <a:lnTo>
                    <a:pt x="2278" y="363"/>
                  </a:lnTo>
                  <a:moveTo>
                    <a:pt x="2278" y="22"/>
                  </a:moveTo>
                  <a:lnTo>
                    <a:pt x="2278" y="380"/>
                  </a:lnTo>
                  <a:moveTo>
                    <a:pt x="2372" y="78"/>
                  </a:moveTo>
                  <a:lnTo>
                    <a:pt x="2302" y="176"/>
                  </a:lnTo>
                  <a:moveTo>
                    <a:pt x="2341" y="145"/>
                  </a:moveTo>
                  <a:lnTo>
                    <a:pt x="2427" y="233"/>
                  </a:lnTo>
                  <a:lnTo>
                    <a:pt x="2449" y="231"/>
                  </a:lnTo>
                  <a:moveTo>
                    <a:pt x="2355" y="231"/>
                  </a:moveTo>
                  <a:lnTo>
                    <a:pt x="2384" y="265"/>
                  </a:lnTo>
                  <a:moveTo>
                    <a:pt x="2341" y="277"/>
                  </a:moveTo>
                  <a:lnTo>
                    <a:pt x="2384" y="325"/>
                  </a:lnTo>
                  <a:moveTo>
                    <a:pt x="2345" y="118"/>
                  </a:moveTo>
                  <a:lnTo>
                    <a:pt x="2401" y="111"/>
                  </a:lnTo>
                  <a:moveTo>
                    <a:pt x="2345" y="205"/>
                  </a:moveTo>
                  <a:lnTo>
                    <a:pt x="2372" y="171"/>
                  </a:lnTo>
                  <a:lnTo>
                    <a:pt x="2415" y="94"/>
                  </a:lnTo>
                  <a:moveTo>
                    <a:pt x="2285" y="255"/>
                  </a:moveTo>
                  <a:lnTo>
                    <a:pt x="2345" y="205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70" name="path 12970"/>
            <p:cNvSpPr/>
            <p:nvPr/>
          </p:nvSpPr>
          <p:spPr>
            <a:xfrm>
              <a:off x="83058" y="287273"/>
              <a:ext cx="1748028" cy="25907"/>
            </a:xfrm>
            <a:custGeom>
              <a:avLst/>
              <a:gdLst/>
              <a:ahLst/>
              <a:cxnLst/>
              <a:rect l="0" t="0" r="0" b="0"/>
              <a:pathLst>
                <a:path w="2752" h="40">
                  <a:moveTo>
                    <a:pt x="0" y="0"/>
                  </a:moveTo>
                  <a:lnTo>
                    <a:pt x="0" y="40"/>
                  </a:lnTo>
                  <a:lnTo>
                    <a:pt x="2752" y="0"/>
                  </a:lnTo>
                  <a:lnTo>
                    <a:pt x="0" y="0"/>
                  </a:lnTo>
                </a:path>
                <a:path w="2752" h="40">
                  <a:moveTo>
                    <a:pt x="0" y="40"/>
                  </a:moveTo>
                  <a:lnTo>
                    <a:pt x="2752" y="0"/>
                  </a:lnTo>
                  <a:lnTo>
                    <a:pt x="2752" y="40"/>
                  </a:lnTo>
                  <a:lnTo>
                    <a:pt x="0" y="4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72" name="path 12972"/>
            <p:cNvSpPr/>
            <p:nvPr/>
          </p:nvSpPr>
          <p:spPr>
            <a:xfrm>
              <a:off x="0" y="350519"/>
              <a:ext cx="1909572" cy="259080"/>
            </a:xfrm>
            <a:custGeom>
              <a:avLst/>
              <a:gdLst/>
              <a:ahLst/>
              <a:cxnLst/>
              <a:rect l="0" t="0" r="0" b="0"/>
              <a:pathLst>
                <a:path w="3007" h="408">
                  <a:moveTo>
                    <a:pt x="130" y="1"/>
                  </a:moveTo>
                  <a:lnTo>
                    <a:pt x="2883" y="1"/>
                  </a:lnTo>
                  <a:moveTo>
                    <a:pt x="99" y="267"/>
                  </a:moveTo>
                  <a:lnTo>
                    <a:pt x="104" y="169"/>
                  </a:lnTo>
                  <a:moveTo>
                    <a:pt x="130" y="262"/>
                  </a:moveTo>
                  <a:lnTo>
                    <a:pt x="73" y="272"/>
                  </a:lnTo>
                  <a:moveTo>
                    <a:pt x="128" y="330"/>
                  </a:moveTo>
                  <a:lnTo>
                    <a:pt x="130" y="258"/>
                  </a:lnTo>
                  <a:moveTo>
                    <a:pt x="73" y="334"/>
                  </a:moveTo>
                  <a:lnTo>
                    <a:pt x="135" y="330"/>
                  </a:lnTo>
                  <a:moveTo>
                    <a:pt x="73" y="258"/>
                  </a:moveTo>
                  <a:lnTo>
                    <a:pt x="73" y="344"/>
                  </a:lnTo>
                  <a:moveTo>
                    <a:pt x="58" y="226"/>
                  </a:moveTo>
                  <a:lnTo>
                    <a:pt x="154" y="214"/>
                  </a:lnTo>
                  <a:moveTo>
                    <a:pt x="138" y="152"/>
                  </a:moveTo>
                  <a:lnTo>
                    <a:pt x="66" y="183"/>
                  </a:lnTo>
                  <a:moveTo>
                    <a:pt x="1" y="262"/>
                  </a:moveTo>
                  <a:lnTo>
                    <a:pt x="49" y="253"/>
                  </a:lnTo>
                  <a:moveTo>
                    <a:pt x="3" y="349"/>
                  </a:moveTo>
                  <a:lnTo>
                    <a:pt x="37" y="351"/>
                  </a:lnTo>
                  <a:lnTo>
                    <a:pt x="142" y="397"/>
                  </a:lnTo>
                  <a:moveTo>
                    <a:pt x="51" y="243"/>
                  </a:moveTo>
                  <a:lnTo>
                    <a:pt x="42" y="291"/>
                  </a:lnTo>
                  <a:lnTo>
                    <a:pt x="49" y="315"/>
                  </a:lnTo>
                  <a:lnTo>
                    <a:pt x="37" y="351"/>
                  </a:lnTo>
                  <a:moveTo>
                    <a:pt x="22" y="171"/>
                  </a:moveTo>
                  <a:lnTo>
                    <a:pt x="44" y="210"/>
                  </a:lnTo>
                  <a:moveTo>
                    <a:pt x="142" y="397"/>
                  </a:moveTo>
                  <a:lnTo>
                    <a:pt x="169" y="387"/>
                  </a:lnTo>
                  <a:moveTo>
                    <a:pt x="238" y="241"/>
                  </a:moveTo>
                  <a:lnTo>
                    <a:pt x="315" y="229"/>
                  </a:lnTo>
                  <a:moveTo>
                    <a:pt x="315" y="284"/>
                  </a:moveTo>
                  <a:lnTo>
                    <a:pt x="236" y="291"/>
                  </a:lnTo>
                  <a:moveTo>
                    <a:pt x="274" y="378"/>
                  </a:moveTo>
                  <a:lnTo>
                    <a:pt x="274" y="178"/>
                  </a:lnTo>
                  <a:moveTo>
                    <a:pt x="330" y="164"/>
                  </a:moveTo>
                  <a:lnTo>
                    <a:pt x="330" y="399"/>
                  </a:lnTo>
                  <a:lnTo>
                    <a:pt x="303" y="361"/>
                  </a:lnTo>
                  <a:moveTo>
                    <a:pt x="229" y="181"/>
                  </a:moveTo>
                  <a:lnTo>
                    <a:pt x="330" y="166"/>
                  </a:lnTo>
                  <a:moveTo>
                    <a:pt x="198" y="382"/>
                  </a:moveTo>
                  <a:lnTo>
                    <a:pt x="217" y="339"/>
                  </a:lnTo>
                  <a:lnTo>
                    <a:pt x="229" y="255"/>
                  </a:lnTo>
                  <a:lnTo>
                    <a:pt x="229" y="162"/>
                  </a:lnTo>
                  <a:moveTo>
                    <a:pt x="452" y="164"/>
                  </a:moveTo>
                  <a:lnTo>
                    <a:pt x="452" y="394"/>
                  </a:lnTo>
                  <a:moveTo>
                    <a:pt x="406" y="169"/>
                  </a:moveTo>
                  <a:lnTo>
                    <a:pt x="500" y="162"/>
                  </a:lnTo>
                  <a:moveTo>
                    <a:pt x="375" y="246"/>
                  </a:moveTo>
                  <a:lnTo>
                    <a:pt x="522" y="236"/>
                  </a:lnTo>
                  <a:moveTo>
                    <a:pt x="452" y="397"/>
                  </a:moveTo>
                  <a:lnTo>
                    <a:pt x="421" y="351"/>
                  </a:lnTo>
                  <a:moveTo>
                    <a:pt x="582" y="159"/>
                  </a:moveTo>
                  <a:lnTo>
                    <a:pt x="582" y="397"/>
                  </a:lnTo>
                  <a:moveTo>
                    <a:pt x="582" y="183"/>
                  </a:moveTo>
                  <a:lnTo>
                    <a:pt x="697" y="176"/>
                  </a:lnTo>
                  <a:moveTo>
                    <a:pt x="699" y="162"/>
                  </a:moveTo>
                  <a:lnTo>
                    <a:pt x="697" y="397"/>
                  </a:lnTo>
                  <a:moveTo>
                    <a:pt x="582" y="382"/>
                  </a:moveTo>
                  <a:lnTo>
                    <a:pt x="692" y="378"/>
                  </a:lnTo>
                  <a:lnTo>
                    <a:pt x="697" y="392"/>
                  </a:lnTo>
                  <a:moveTo>
                    <a:pt x="606" y="217"/>
                  </a:moveTo>
                  <a:lnTo>
                    <a:pt x="678" y="210"/>
                  </a:lnTo>
                  <a:moveTo>
                    <a:pt x="675" y="243"/>
                  </a:moveTo>
                  <a:lnTo>
                    <a:pt x="608" y="253"/>
                  </a:lnTo>
                  <a:moveTo>
                    <a:pt x="591" y="294"/>
                  </a:moveTo>
                  <a:lnTo>
                    <a:pt x="678" y="284"/>
                  </a:lnTo>
                  <a:moveTo>
                    <a:pt x="680" y="272"/>
                  </a:moveTo>
                  <a:lnTo>
                    <a:pt x="668" y="346"/>
                  </a:lnTo>
                  <a:lnTo>
                    <a:pt x="651" y="318"/>
                  </a:lnTo>
                  <a:moveTo>
                    <a:pt x="637" y="190"/>
                  </a:moveTo>
                  <a:lnTo>
                    <a:pt x="637" y="370"/>
                  </a:lnTo>
                  <a:moveTo>
                    <a:pt x="747" y="258"/>
                  </a:moveTo>
                  <a:lnTo>
                    <a:pt x="805" y="243"/>
                  </a:lnTo>
                  <a:moveTo>
                    <a:pt x="747" y="361"/>
                  </a:moveTo>
                  <a:lnTo>
                    <a:pt x="805" y="318"/>
                  </a:lnTo>
                  <a:moveTo>
                    <a:pt x="805" y="207"/>
                  </a:moveTo>
                  <a:lnTo>
                    <a:pt x="894" y="195"/>
                  </a:lnTo>
                  <a:moveTo>
                    <a:pt x="850" y="145"/>
                  </a:moveTo>
                  <a:lnTo>
                    <a:pt x="850" y="262"/>
                  </a:lnTo>
                  <a:moveTo>
                    <a:pt x="793" y="274"/>
                  </a:moveTo>
                  <a:lnTo>
                    <a:pt x="908" y="260"/>
                  </a:lnTo>
                  <a:moveTo>
                    <a:pt x="817" y="224"/>
                  </a:moveTo>
                  <a:lnTo>
                    <a:pt x="831" y="258"/>
                  </a:lnTo>
                  <a:moveTo>
                    <a:pt x="817" y="291"/>
                  </a:moveTo>
                  <a:lnTo>
                    <a:pt x="817" y="402"/>
                  </a:lnTo>
                  <a:moveTo>
                    <a:pt x="817" y="306"/>
                  </a:moveTo>
                  <a:lnTo>
                    <a:pt x="891" y="298"/>
                  </a:lnTo>
                  <a:moveTo>
                    <a:pt x="891" y="289"/>
                  </a:moveTo>
                  <a:lnTo>
                    <a:pt x="884" y="406"/>
                  </a:lnTo>
                  <a:moveTo>
                    <a:pt x="836" y="322"/>
                  </a:moveTo>
                  <a:lnTo>
                    <a:pt x="836" y="368"/>
                  </a:lnTo>
                  <a:moveTo>
                    <a:pt x="836" y="330"/>
                  </a:moveTo>
                  <a:lnTo>
                    <a:pt x="865" y="325"/>
                  </a:lnTo>
                  <a:moveTo>
                    <a:pt x="817" y="387"/>
                  </a:moveTo>
                  <a:lnTo>
                    <a:pt x="884" y="382"/>
                  </a:lnTo>
                  <a:moveTo>
                    <a:pt x="884" y="210"/>
                  </a:moveTo>
                  <a:lnTo>
                    <a:pt x="867" y="267"/>
                  </a:lnTo>
                  <a:moveTo>
                    <a:pt x="836" y="361"/>
                  </a:moveTo>
                  <a:lnTo>
                    <a:pt x="867" y="356"/>
                  </a:lnTo>
                  <a:moveTo>
                    <a:pt x="865" y="320"/>
                  </a:moveTo>
                  <a:lnTo>
                    <a:pt x="862" y="356"/>
                  </a:lnTo>
                  <a:moveTo>
                    <a:pt x="771" y="159"/>
                  </a:moveTo>
                  <a:lnTo>
                    <a:pt x="771" y="346"/>
                  </a:lnTo>
                  <a:moveTo>
                    <a:pt x="922" y="387"/>
                  </a:moveTo>
                  <a:lnTo>
                    <a:pt x="982" y="162"/>
                  </a:lnTo>
                  <a:lnTo>
                    <a:pt x="1045" y="387"/>
                  </a:lnTo>
                  <a:moveTo>
                    <a:pt x="944" y="313"/>
                  </a:moveTo>
                  <a:lnTo>
                    <a:pt x="1021" y="313"/>
                  </a:lnTo>
                  <a:moveTo>
                    <a:pt x="1090" y="291"/>
                  </a:moveTo>
                  <a:lnTo>
                    <a:pt x="1227" y="291"/>
                  </a:lnTo>
                  <a:moveTo>
                    <a:pt x="1287" y="387"/>
                  </a:moveTo>
                  <a:lnTo>
                    <a:pt x="1287" y="162"/>
                  </a:lnTo>
                  <a:lnTo>
                    <a:pt x="1357" y="162"/>
                  </a:lnTo>
                  <a:lnTo>
                    <a:pt x="1378" y="171"/>
                  </a:lnTo>
                  <a:lnTo>
                    <a:pt x="1388" y="183"/>
                  </a:lnTo>
                  <a:lnTo>
                    <a:pt x="1395" y="205"/>
                  </a:lnTo>
                  <a:lnTo>
                    <a:pt x="1395" y="226"/>
                  </a:lnTo>
                  <a:lnTo>
                    <a:pt x="1388" y="248"/>
                  </a:lnTo>
                  <a:lnTo>
                    <a:pt x="1378" y="258"/>
                  </a:lnTo>
                  <a:lnTo>
                    <a:pt x="1357" y="270"/>
                  </a:lnTo>
                  <a:lnTo>
                    <a:pt x="1287" y="270"/>
                  </a:lnTo>
                  <a:moveTo>
                    <a:pt x="1357" y="270"/>
                  </a:moveTo>
                  <a:lnTo>
                    <a:pt x="1378" y="279"/>
                  </a:lnTo>
                  <a:lnTo>
                    <a:pt x="1388" y="291"/>
                  </a:lnTo>
                  <a:lnTo>
                    <a:pt x="1395" y="313"/>
                  </a:lnTo>
                  <a:lnTo>
                    <a:pt x="1395" y="344"/>
                  </a:lnTo>
                  <a:lnTo>
                    <a:pt x="1388" y="366"/>
                  </a:lnTo>
                  <a:lnTo>
                    <a:pt x="1378" y="378"/>
                  </a:lnTo>
                  <a:lnTo>
                    <a:pt x="1357" y="387"/>
                  </a:lnTo>
                  <a:lnTo>
                    <a:pt x="1287" y="387"/>
                  </a:lnTo>
                  <a:moveTo>
                    <a:pt x="1614" y="385"/>
                  </a:moveTo>
                  <a:lnTo>
                    <a:pt x="1597" y="385"/>
                  </a:lnTo>
                  <a:lnTo>
                    <a:pt x="1544" y="298"/>
                  </a:lnTo>
                  <a:moveTo>
                    <a:pt x="1597" y="270"/>
                  </a:moveTo>
                  <a:lnTo>
                    <a:pt x="1568" y="334"/>
                  </a:lnTo>
                  <a:lnTo>
                    <a:pt x="1518" y="397"/>
                  </a:lnTo>
                  <a:moveTo>
                    <a:pt x="1587" y="238"/>
                  </a:moveTo>
                  <a:lnTo>
                    <a:pt x="1597" y="246"/>
                  </a:lnTo>
                  <a:lnTo>
                    <a:pt x="1611" y="246"/>
                  </a:lnTo>
                  <a:moveTo>
                    <a:pt x="1558" y="178"/>
                  </a:moveTo>
                  <a:lnTo>
                    <a:pt x="1587" y="171"/>
                  </a:lnTo>
                  <a:moveTo>
                    <a:pt x="1587" y="164"/>
                  </a:moveTo>
                  <a:lnTo>
                    <a:pt x="1587" y="236"/>
                  </a:lnTo>
                  <a:moveTo>
                    <a:pt x="1491" y="267"/>
                  </a:moveTo>
                  <a:lnTo>
                    <a:pt x="1522" y="258"/>
                  </a:lnTo>
                  <a:moveTo>
                    <a:pt x="1491" y="229"/>
                  </a:moveTo>
                  <a:lnTo>
                    <a:pt x="1522" y="222"/>
                  </a:lnTo>
                  <a:moveTo>
                    <a:pt x="1465" y="322"/>
                  </a:moveTo>
                  <a:lnTo>
                    <a:pt x="1525" y="298"/>
                  </a:lnTo>
                  <a:moveTo>
                    <a:pt x="1491" y="176"/>
                  </a:moveTo>
                  <a:lnTo>
                    <a:pt x="1491" y="385"/>
                  </a:lnTo>
                  <a:moveTo>
                    <a:pt x="1527" y="162"/>
                  </a:moveTo>
                  <a:lnTo>
                    <a:pt x="1491" y="195"/>
                  </a:lnTo>
                  <a:moveTo>
                    <a:pt x="1544" y="284"/>
                  </a:moveTo>
                  <a:lnTo>
                    <a:pt x="1592" y="274"/>
                  </a:lnTo>
                  <a:moveTo>
                    <a:pt x="1558" y="162"/>
                  </a:moveTo>
                  <a:lnTo>
                    <a:pt x="1558" y="224"/>
                  </a:lnTo>
                  <a:lnTo>
                    <a:pt x="1542" y="270"/>
                  </a:lnTo>
                  <a:moveTo>
                    <a:pt x="1664" y="325"/>
                  </a:moveTo>
                  <a:lnTo>
                    <a:pt x="1666" y="332"/>
                  </a:lnTo>
                  <a:lnTo>
                    <a:pt x="1674" y="334"/>
                  </a:lnTo>
                  <a:lnTo>
                    <a:pt x="1681" y="332"/>
                  </a:lnTo>
                  <a:lnTo>
                    <a:pt x="1683" y="325"/>
                  </a:lnTo>
                  <a:moveTo>
                    <a:pt x="1683" y="325"/>
                  </a:moveTo>
                  <a:lnTo>
                    <a:pt x="1681" y="318"/>
                  </a:lnTo>
                  <a:lnTo>
                    <a:pt x="1674" y="315"/>
                  </a:lnTo>
                  <a:lnTo>
                    <a:pt x="1666" y="318"/>
                  </a:lnTo>
                  <a:lnTo>
                    <a:pt x="1664" y="325"/>
                  </a:lnTo>
                  <a:moveTo>
                    <a:pt x="1681" y="325"/>
                  </a:moveTo>
                  <a:lnTo>
                    <a:pt x="1676" y="318"/>
                  </a:lnTo>
                  <a:lnTo>
                    <a:pt x="1669" y="318"/>
                  </a:lnTo>
                  <a:lnTo>
                    <a:pt x="1666" y="325"/>
                  </a:lnTo>
                  <a:moveTo>
                    <a:pt x="1666" y="325"/>
                  </a:moveTo>
                  <a:lnTo>
                    <a:pt x="1669" y="332"/>
                  </a:lnTo>
                  <a:lnTo>
                    <a:pt x="1676" y="332"/>
                  </a:lnTo>
                  <a:lnTo>
                    <a:pt x="1681" y="325"/>
                  </a:lnTo>
                  <a:moveTo>
                    <a:pt x="1678" y="325"/>
                  </a:moveTo>
                  <a:lnTo>
                    <a:pt x="1674" y="320"/>
                  </a:lnTo>
                  <a:lnTo>
                    <a:pt x="1669" y="325"/>
                  </a:lnTo>
                  <a:moveTo>
                    <a:pt x="1669" y="325"/>
                  </a:moveTo>
                  <a:lnTo>
                    <a:pt x="1674" y="330"/>
                  </a:lnTo>
                  <a:lnTo>
                    <a:pt x="1678" y="325"/>
                  </a:lnTo>
                  <a:moveTo>
                    <a:pt x="1676" y="325"/>
                  </a:moveTo>
                  <a:lnTo>
                    <a:pt x="1671" y="325"/>
                  </a:lnTo>
                  <a:moveTo>
                    <a:pt x="1671" y="325"/>
                  </a:moveTo>
                  <a:lnTo>
                    <a:pt x="1676" y="325"/>
                  </a:lnTo>
                  <a:moveTo>
                    <a:pt x="1683" y="330"/>
                  </a:moveTo>
                  <a:lnTo>
                    <a:pt x="1683" y="344"/>
                  </a:lnTo>
                  <a:lnTo>
                    <a:pt x="1678" y="356"/>
                  </a:lnTo>
                  <a:lnTo>
                    <a:pt x="1664" y="368"/>
                  </a:lnTo>
                  <a:lnTo>
                    <a:pt x="1650" y="370"/>
                  </a:lnTo>
                  <a:moveTo>
                    <a:pt x="1822" y="162"/>
                  </a:moveTo>
                  <a:lnTo>
                    <a:pt x="1822" y="387"/>
                  </a:lnTo>
                  <a:lnTo>
                    <a:pt x="1916" y="387"/>
                  </a:lnTo>
                  <a:moveTo>
                    <a:pt x="1952" y="258"/>
                  </a:moveTo>
                  <a:lnTo>
                    <a:pt x="2091" y="258"/>
                  </a:lnTo>
                  <a:moveTo>
                    <a:pt x="1952" y="322"/>
                  </a:moveTo>
                  <a:lnTo>
                    <a:pt x="2091" y="322"/>
                  </a:lnTo>
                  <a:moveTo>
                    <a:pt x="2190" y="162"/>
                  </a:moveTo>
                  <a:lnTo>
                    <a:pt x="2168" y="171"/>
                  </a:lnTo>
                  <a:lnTo>
                    <a:pt x="2158" y="193"/>
                  </a:lnTo>
                  <a:lnTo>
                    <a:pt x="2158" y="214"/>
                  </a:lnTo>
                  <a:lnTo>
                    <a:pt x="2168" y="236"/>
                  </a:lnTo>
                  <a:lnTo>
                    <a:pt x="2182" y="248"/>
                  </a:lnTo>
                  <a:lnTo>
                    <a:pt x="2214" y="258"/>
                  </a:lnTo>
                  <a:lnTo>
                    <a:pt x="2235" y="270"/>
                  </a:lnTo>
                  <a:lnTo>
                    <a:pt x="2252" y="291"/>
                  </a:lnTo>
                  <a:lnTo>
                    <a:pt x="2259" y="313"/>
                  </a:lnTo>
                  <a:lnTo>
                    <a:pt x="2259" y="344"/>
                  </a:lnTo>
                  <a:lnTo>
                    <a:pt x="2252" y="366"/>
                  </a:lnTo>
                  <a:lnTo>
                    <a:pt x="2242" y="378"/>
                  </a:lnTo>
                  <a:lnTo>
                    <a:pt x="2221" y="387"/>
                  </a:lnTo>
                  <a:lnTo>
                    <a:pt x="2190" y="387"/>
                  </a:lnTo>
                  <a:lnTo>
                    <a:pt x="2168" y="378"/>
                  </a:lnTo>
                  <a:lnTo>
                    <a:pt x="2158" y="366"/>
                  </a:lnTo>
                  <a:lnTo>
                    <a:pt x="2151" y="344"/>
                  </a:lnTo>
                  <a:lnTo>
                    <a:pt x="2151" y="313"/>
                  </a:lnTo>
                  <a:lnTo>
                    <a:pt x="2158" y="291"/>
                  </a:lnTo>
                  <a:lnTo>
                    <a:pt x="2175" y="270"/>
                  </a:lnTo>
                  <a:lnTo>
                    <a:pt x="2197" y="258"/>
                  </a:lnTo>
                  <a:lnTo>
                    <a:pt x="2228" y="248"/>
                  </a:lnTo>
                  <a:lnTo>
                    <a:pt x="2242" y="236"/>
                  </a:lnTo>
                  <a:lnTo>
                    <a:pt x="2252" y="214"/>
                  </a:lnTo>
                  <a:lnTo>
                    <a:pt x="2252" y="193"/>
                  </a:lnTo>
                  <a:lnTo>
                    <a:pt x="2242" y="171"/>
                  </a:lnTo>
                  <a:lnTo>
                    <a:pt x="2221" y="162"/>
                  </a:lnTo>
                  <a:lnTo>
                    <a:pt x="2190" y="162"/>
                  </a:lnTo>
                  <a:close/>
                  <a:moveTo>
                    <a:pt x="2382" y="162"/>
                  </a:moveTo>
                  <a:lnTo>
                    <a:pt x="2305" y="313"/>
                  </a:lnTo>
                  <a:lnTo>
                    <a:pt x="2418" y="313"/>
                  </a:lnTo>
                  <a:moveTo>
                    <a:pt x="2382" y="162"/>
                  </a:moveTo>
                  <a:lnTo>
                    <a:pt x="2382" y="387"/>
                  </a:lnTo>
                  <a:moveTo>
                    <a:pt x="2550" y="193"/>
                  </a:moveTo>
                  <a:lnTo>
                    <a:pt x="2540" y="171"/>
                  </a:lnTo>
                  <a:lnTo>
                    <a:pt x="2518" y="162"/>
                  </a:lnTo>
                  <a:lnTo>
                    <a:pt x="2502" y="162"/>
                  </a:lnTo>
                  <a:lnTo>
                    <a:pt x="2480" y="171"/>
                  </a:lnTo>
                  <a:lnTo>
                    <a:pt x="2466" y="205"/>
                  </a:lnTo>
                  <a:lnTo>
                    <a:pt x="2456" y="258"/>
                  </a:lnTo>
                  <a:lnTo>
                    <a:pt x="2456" y="313"/>
                  </a:lnTo>
                  <a:lnTo>
                    <a:pt x="2466" y="356"/>
                  </a:lnTo>
                  <a:lnTo>
                    <a:pt x="2480" y="378"/>
                  </a:lnTo>
                  <a:lnTo>
                    <a:pt x="2502" y="387"/>
                  </a:lnTo>
                  <a:lnTo>
                    <a:pt x="2511" y="387"/>
                  </a:lnTo>
                  <a:lnTo>
                    <a:pt x="2533" y="378"/>
                  </a:lnTo>
                  <a:lnTo>
                    <a:pt x="2550" y="356"/>
                  </a:lnTo>
                  <a:lnTo>
                    <a:pt x="2557" y="322"/>
                  </a:lnTo>
                  <a:lnTo>
                    <a:pt x="2557" y="313"/>
                  </a:lnTo>
                  <a:lnTo>
                    <a:pt x="2550" y="279"/>
                  </a:lnTo>
                  <a:lnTo>
                    <a:pt x="2533" y="258"/>
                  </a:lnTo>
                  <a:lnTo>
                    <a:pt x="2511" y="248"/>
                  </a:lnTo>
                  <a:lnTo>
                    <a:pt x="2502" y="248"/>
                  </a:lnTo>
                  <a:lnTo>
                    <a:pt x="2480" y="258"/>
                  </a:lnTo>
                  <a:lnTo>
                    <a:pt x="2466" y="279"/>
                  </a:lnTo>
                  <a:lnTo>
                    <a:pt x="2456" y="313"/>
                  </a:lnTo>
                  <a:moveTo>
                    <a:pt x="2617" y="366"/>
                  </a:moveTo>
                  <a:lnTo>
                    <a:pt x="2610" y="378"/>
                  </a:lnTo>
                  <a:lnTo>
                    <a:pt x="2617" y="387"/>
                  </a:lnTo>
                  <a:lnTo>
                    <a:pt x="2624" y="378"/>
                  </a:lnTo>
                  <a:moveTo>
                    <a:pt x="2725" y="162"/>
                  </a:moveTo>
                  <a:lnTo>
                    <a:pt x="2701" y="171"/>
                  </a:lnTo>
                  <a:lnTo>
                    <a:pt x="2694" y="193"/>
                  </a:lnTo>
                  <a:lnTo>
                    <a:pt x="2694" y="214"/>
                  </a:lnTo>
                  <a:lnTo>
                    <a:pt x="2701" y="236"/>
                  </a:lnTo>
                  <a:lnTo>
                    <a:pt x="2715" y="248"/>
                  </a:lnTo>
                  <a:lnTo>
                    <a:pt x="2746" y="258"/>
                  </a:lnTo>
                  <a:lnTo>
                    <a:pt x="2770" y="270"/>
                  </a:lnTo>
                  <a:lnTo>
                    <a:pt x="2785" y="291"/>
                  </a:lnTo>
                  <a:lnTo>
                    <a:pt x="2792" y="313"/>
                  </a:lnTo>
                  <a:lnTo>
                    <a:pt x="2792" y="344"/>
                  </a:lnTo>
                  <a:lnTo>
                    <a:pt x="2785" y="366"/>
                  </a:lnTo>
                  <a:lnTo>
                    <a:pt x="2778" y="378"/>
                  </a:lnTo>
                  <a:lnTo>
                    <a:pt x="2754" y="387"/>
                  </a:lnTo>
                  <a:lnTo>
                    <a:pt x="2725" y="387"/>
                  </a:lnTo>
                  <a:lnTo>
                    <a:pt x="2701" y="378"/>
                  </a:lnTo>
                  <a:lnTo>
                    <a:pt x="2694" y="366"/>
                  </a:lnTo>
                  <a:lnTo>
                    <a:pt x="2686" y="344"/>
                  </a:lnTo>
                  <a:lnTo>
                    <a:pt x="2686" y="313"/>
                  </a:lnTo>
                  <a:lnTo>
                    <a:pt x="2694" y="291"/>
                  </a:lnTo>
                  <a:lnTo>
                    <a:pt x="2708" y="270"/>
                  </a:lnTo>
                  <a:lnTo>
                    <a:pt x="2732" y="258"/>
                  </a:lnTo>
                  <a:lnTo>
                    <a:pt x="2763" y="248"/>
                  </a:lnTo>
                  <a:lnTo>
                    <a:pt x="2778" y="236"/>
                  </a:lnTo>
                  <a:lnTo>
                    <a:pt x="2785" y="214"/>
                  </a:lnTo>
                  <a:lnTo>
                    <a:pt x="2785" y="193"/>
                  </a:lnTo>
                  <a:lnTo>
                    <a:pt x="2778" y="171"/>
                  </a:lnTo>
                  <a:lnTo>
                    <a:pt x="2754" y="162"/>
                  </a:lnTo>
                  <a:lnTo>
                    <a:pt x="2725" y="162"/>
                  </a:lnTo>
                  <a:close/>
                  <a:moveTo>
                    <a:pt x="2838" y="387"/>
                  </a:moveTo>
                  <a:lnTo>
                    <a:pt x="2838" y="236"/>
                  </a:lnTo>
                  <a:moveTo>
                    <a:pt x="2838" y="279"/>
                  </a:moveTo>
                  <a:lnTo>
                    <a:pt x="2862" y="248"/>
                  </a:lnTo>
                  <a:lnTo>
                    <a:pt x="2876" y="236"/>
                  </a:lnTo>
                  <a:lnTo>
                    <a:pt x="2900" y="236"/>
                  </a:lnTo>
                  <a:lnTo>
                    <a:pt x="2914" y="248"/>
                  </a:lnTo>
                  <a:lnTo>
                    <a:pt x="2922" y="279"/>
                  </a:lnTo>
                  <a:lnTo>
                    <a:pt x="2922" y="387"/>
                  </a:lnTo>
                  <a:moveTo>
                    <a:pt x="2922" y="279"/>
                  </a:moveTo>
                  <a:lnTo>
                    <a:pt x="2946" y="248"/>
                  </a:lnTo>
                  <a:lnTo>
                    <a:pt x="2960" y="236"/>
                  </a:lnTo>
                  <a:lnTo>
                    <a:pt x="2984" y="236"/>
                  </a:lnTo>
                  <a:lnTo>
                    <a:pt x="2998" y="248"/>
                  </a:lnTo>
                  <a:lnTo>
                    <a:pt x="3006" y="279"/>
                  </a:lnTo>
                  <a:lnTo>
                    <a:pt x="3006" y="387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2974" name="path 12974"/>
          <p:cNvSpPr/>
          <p:nvPr/>
        </p:nvSpPr>
        <p:spPr>
          <a:xfrm>
            <a:off x="1330452" y="587755"/>
            <a:ext cx="13101828" cy="32004"/>
          </a:xfrm>
          <a:custGeom>
            <a:avLst/>
            <a:gdLst/>
            <a:ahLst/>
            <a:cxnLst/>
            <a:rect l="0" t="0" r="0" b="0"/>
            <a:pathLst>
              <a:path w="20632" h="50">
                <a:moveTo>
                  <a:pt x="0" y="0"/>
                </a:moveTo>
                <a:lnTo>
                  <a:pt x="0" y="50"/>
                </a:lnTo>
                <a:lnTo>
                  <a:pt x="20632" y="0"/>
                </a:lnTo>
                <a:lnTo>
                  <a:pt x="0" y="0"/>
                </a:lnTo>
              </a:path>
              <a:path w="20632" h="50">
                <a:moveTo>
                  <a:pt x="0" y="50"/>
                </a:moveTo>
                <a:lnTo>
                  <a:pt x="20632" y="0"/>
                </a:lnTo>
                <a:lnTo>
                  <a:pt x="20582" y="50"/>
                </a:lnTo>
                <a:lnTo>
                  <a:pt x="0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976" name="path 12976"/>
          <p:cNvSpPr/>
          <p:nvPr/>
        </p:nvSpPr>
        <p:spPr>
          <a:xfrm>
            <a:off x="14400276" y="587755"/>
            <a:ext cx="32004" cy="9523476"/>
          </a:xfrm>
          <a:custGeom>
            <a:avLst/>
            <a:gdLst/>
            <a:ahLst/>
            <a:cxnLst/>
            <a:rect l="0" t="0" r="0" b="0"/>
            <a:pathLst>
              <a:path w="50" h="14997">
                <a:moveTo>
                  <a:pt x="50" y="0"/>
                </a:moveTo>
                <a:lnTo>
                  <a:pt x="0" y="50"/>
                </a:lnTo>
                <a:lnTo>
                  <a:pt x="50" y="14997"/>
                </a:lnTo>
                <a:lnTo>
                  <a:pt x="5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978" name="path 12978"/>
          <p:cNvSpPr/>
          <p:nvPr/>
        </p:nvSpPr>
        <p:spPr>
          <a:xfrm>
            <a:off x="14400276" y="619759"/>
            <a:ext cx="32004" cy="9491471"/>
          </a:xfrm>
          <a:custGeom>
            <a:avLst/>
            <a:gdLst/>
            <a:ahLst/>
            <a:cxnLst/>
            <a:rect l="0" t="0" r="0" b="0"/>
            <a:pathLst>
              <a:path w="50" h="14947">
                <a:moveTo>
                  <a:pt x="0" y="0"/>
                </a:moveTo>
                <a:lnTo>
                  <a:pt x="50" y="14947"/>
                </a:lnTo>
                <a:lnTo>
                  <a:pt x="0" y="14896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980" name="path 12980"/>
          <p:cNvSpPr/>
          <p:nvPr/>
        </p:nvSpPr>
        <p:spPr>
          <a:xfrm>
            <a:off x="1313687" y="10079228"/>
            <a:ext cx="13118593" cy="32004"/>
          </a:xfrm>
          <a:custGeom>
            <a:avLst/>
            <a:gdLst/>
            <a:ahLst/>
            <a:cxnLst/>
            <a:rect l="0" t="0" r="0" b="0"/>
            <a:pathLst>
              <a:path w="20659" h="50">
                <a:moveTo>
                  <a:pt x="20659" y="50"/>
                </a:moveTo>
                <a:lnTo>
                  <a:pt x="20608" y="0"/>
                </a:lnTo>
                <a:lnTo>
                  <a:pt x="0" y="50"/>
                </a:lnTo>
                <a:lnTo>
                  <a:pt x="20659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982" name="path 12982"/>
          <p:cNvSpPr/>
          <p:nvPr/>
        </p:nvSpPr>
        <p:spPr>
          <a:xfrm>
            <a:off x="1313687" y="10079228"/>
            <a:ext cx="13086588" cy="32004"/>
          </a:xfrm>
          <a:custGeom>
            <a:avLst/>
            <a:gdLst/>
            <a:ahLst/>
            <a:cxnLst/>
            <a:rect l="0" t="0" r="0" b="0"/>
            <a:pathLst>
              <a:path w="20608" h="50">
                <a:moveTo>
                  <a:pt x="20608" y="0"/>
                </a:moveTo>
                <a:lnTo>
                  <a:pt x="0" y="50"/>
                </a:lnTo>
                <a:lnTo>
                  <a:pt x="50" y="0"/>
                </a:lnTo>
                <a:lnTo>
                  <a:pt x="20608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984" name="path 12984"/>
          <p:cNvSpPr/>
          <p:nvPr/>
        </p:nvSpPr>
        <p:spPr>
          <a:xfrm>
            <a:off x="1313687" y="602995"/>
            <a:ext cx="32004" cy="9508235"/>
          </a:xfrm>
          <a:custGeom>
            <a:avLst/>
            <a:gdLst/>
            <a:ahLst/>
            <a:cxnLst/>
            <a:rect l="0" t="0" r="0" b="0"/>
            <a:pathLst>
              <a:path w="50" h="14973">
                <a:moveTo>
                  <a:pt x="0" y="14973"/>
                </a:moveTo>
                <a:lnTo>
                  <a:pt x="50" y="14923"/>
                </a:lnTo>
                <a:lnTo>
                  <a:pt x="0" y="0"/>
                </a:lnTo>
                <a:lnTo>
                  <a:pt x="0" y="1497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986" name="path 12986"/>
          <p:cNvSpPr/>
          <p:nvPr/>
        </p:nvSpPr>
        <p:spPr>
          <a:xfrm>
            <a:off x="1313687" y="602995"/>
            <a:ext cx="32004" cy="9476232"/>
          </a:xfrm>
          <a:custGeom>
            <a:avLst/>
            <a:gdLst/>
            <a:ahLst/>
            <a:cxnLst/>
            <a:rect l="0" t="0" r="0" b="0"/>
            <a:pathLst>
              <a:path w="50" h="14923">
                <a:moveTo>
                  <a:pt x="50" y="14923"/>
                </a:moveTo>
                <a:lnTo>
                  <a:pt x="0" y="0"/>
                </a:lnTo>
                <a:lnTo>
                  <a:pt x="50" y="0"/>
                </a:lnTo>
                <a:lnTo>
                  <a:pt x="50" y="149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00" name="group 600"/>
          <p:cNvGrpSpPr/>
          <p:nvPr/>
        </p:nvGrpSpPr>
        <p:grpSpPr>
          <a:xfrm rot="21600000">
            <a:off x="1330452" y="9789668"/>
            <a:ext cx="3287267" cy="204977"/>
            <a:chOff x="0" y="0"/>
            <a:chExt cx="3287267" cy="204977"/>
          </a:xfrm>
        </p:grpSpPr>
        <p:sp>
          <p:nvSpPr>
            <p:cNvPr id="12988" name="path 12988"/>
            <p:cNvSpPr/>
            <p:nvPr/>
          </p:nvSpPr>
          <p:spPr>
            <a:xfrm>
              <a:off x="0" y="0"/>
              <a:ext cx="3287267" cy="10667"/>
            </a:xfrm>
            <a:custGeom>
              <a:avLst/>
              <a:gdLst/>
              <a:ahLst/>
              <a:cxnLst/>
              <a:rect l="0" t="0" r="0" b="0"/>
              <a:pathLst>
                <a:path w="5176" h="16">
                  <a:moveTo>
                    <a:pt x="0" y="0"/>
                  </a:moveTo>
                  <a:lnTo>
                    <a:pt x="0" y="16"/>
                  </a:lnTo>
                  <a:lnTo>
                    <a:pt x="5176" y="0"/>
                  </a:lnTo>
                  <a:lnTo>
                    <a:pt x="0" y="0"/>
                  </a:lnTo>
                </a:path>
                <a:path w="5176" h="16">
                  <a:moveTo>
                    <a:pt x="0" y="16"/>
                  </a:moveTo>
                  <a:lnTo>
                    <a:pt x="5176" y="0"/>
                  </a:lnTo>
                  <a:lnTo>
                    <a:pt x="5176" y="16"/>
                  </a:lnTo>
                  <a:lnTo>
                    <a:pt x="0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990" name="path 12990"/>
            <p:cNvSpPr/>
            <p:nvPr/>
          </p:nvSpPr>
          <p:spPr>
            <a:xfrm>
              <a:off x="51052" y="93725"/>
              <a:ext cx="2699005" cy="111252"/>
            </a:xfrm>
            <a:custGeom>
              <a:avLst/>
              <a:gdLst/>
              <a:ahLst/>
              <a:cxnLst/>
              <a:rect l="0" t="0" r="0" b="0"/>
              <a:pathLst>
                <a:path w="4250" h="175">
                  <a:moveTo>
                    <a:pt x="51" y="123"/>
                  </a:moveTo>
                  <a:lnTo>
                    <a:pt x="27" y="133"/>
                  </a:lnTo>
                  <a:lnTo>
                    <a:pt x="39" y="133"/>
                  </a:lnTo>
                  <a:lnTo>
                    <a:pt x="42" y="130"/>
                  </a:lnTo>
                  <a:lnTo>
                    <a:pt x="46" y="128"/>
                  </a:lnTo>
                  <a:lnTo>
                    <a:pt x="51" y="125"/>
                  </a:lnTo>
                  <a:lnTo>
                    <a:pt x="51" y="123"/>
                  </a:lnTo>
                  <a:lnTo>
                    <a:pt x="51" y="123"/>
                  </a:lnTo>
                  <a:close/>
                </a:path>
                <a:path w="4250" h="175">
                  <a:moveTo>
                    <a:pt x="121" y="118"/>
                  </a:moveTo>
                  <a:lnTo>
                    <a:pt x="118" y="118"/>
                  </a:lnTo>
                  <a:lnTo>
                    <a:pt x="118" y="121"/>
                  </a:lnTo>
                  <a:lnTo>
                    <a:pt x="118" y="147"/>
                  </a:lnTo>
                  <a:lnTo>
                    <a:pt x="116" y="150"/>
                  </a:lnTo>
                  <a:lnTo>
                    <a:pt x="116" y="152"/>
                  </a:lnTo>
                  <a:lnTo>
                    <a:pt x="114" y="154"/>
                  </a:lnTo>
                  <a:lnTo>
                    <a:pt x="68" y="154"/>
                  </a:lnTo>
                  <a:lnTo>
                    <a:pt x="128" y="154"/>
                  </a:lnTo>
                  <a:lnTo>
                    <a:pt x="128" y="150"/>
                  </a:lnTo>
                  <a:lnTo>
                    <a:pt x="126" y="147"/>
                  </a:lnTo>
                  <a:lnTo>
                    <a:pt x="123" y="145"/>
                  </a:lnTo>
                  <a:lnTo>
                    <a:pt x="123" y="135"/>
                  </a:lnTo>
                  <a:lnTo>
                    <a:pt x="121" y="133"/>
                  </a:lnTo>
                  <a:lnTo>
                    <a:pt x="121" y="118"/>
                  </a:lnTo>
                  <a:lnTo>
                    <a:pt x="121" y="118"/>
                  </a:lnTo>
                  <a:close/>
                </a:path>
                <a:path w="4250" h="175">
                  <a:moveTo>
                    <a:pt x="90" y="111"/>
                  </a:moveTo>
                  <a:lnTo>
                    <a:pt x="90" y="114"/>
                  </a:lnTo>
                  <a:lnTo>
                    <a:pt x="102" y="111"/>
                  </a:lnTo>
                  <a:lnTo>
                    <a:pt x="90" y="111"/>
                  </a:lnTo>
                  <a:lnTo>
                    <a:pt x="90" y="111"/>
                  </a:lnTo>
                  <a:close/>
                </a:path>
                <a:path w="4250" h="175">
                  <a:moveTo>
                    <a:pt x="63" y="75"/>
                  </a:moveTo>
                  <a:lnTo>
                    <a:pt x="56" y="80"/>
                  </a:lnTo>
                  <a:lnTo>
                    <a:pt x="56" y="157"/>
                  </a:lnTo>
                  <a:lnTo>
                    <a:pt x="58" y="159"/>
                  </a:lnTo>
                  <a:lnTo>
                    <a:pt x="58" y="162"/>
                  </a:lnTo>
                  <a:lnTo>
                    <a:pt x="61" y="164"/>
                  </a:lnTo>
                  <a:lnTo>
                    <a:pt x="118" y="164"/>
                  </a:lnTo>
                  <a:lnTo>
                    <a:pt x="121" y="162"/>
                  </a:lnTo>
                  <a:lnTo>
                    <a:pt x="123" y="162"/>
                  </a:lnTo>
                  <a:lnTo>
                    <a:pt x="126" y="159"/>
                  </a:lnTo>
                  <a:lnTo>
                    <a:pt x="128" y="154"/>
                  </a:lnTo>
                  <a:lnTo>
                    <a:pt x="66" y="154"/>
                  </a:lnTo>
                  <a:lnTo>
                    <a:pt x="63" y="152"/>
                  </a:lnTo>
                  <a:lnTo>
                    <a:pt x="63" y="75"/>
                  </a:lnTo>
                  <a:lnTo>
                    <a:pt x="63" y="75"/>
                  </a:lnTo>
                  <a:close/>
                </a:path>
                <a:path w="4250" h="175">
                  <a:moveTo>
                    <a:pt x="27" y="70"/>
                  </a:moveTo>
                  <a:lnTo>
                    <a:pt x="20" y="70"/>
                  </a:lnTo>
                  <a:lnTo>
                    <a:pt x="20" y="135"/>
                  </a:lnTo>
                  <a:lnTo>
                    <a:pt x="18" y="138"/>
                  </a:lnTo>
                  <a:lnTo>
                    <a:pt x="15" y="138"/>
                  </a:lnTo>
                  <a:lnTo>
                    <a:pt x="10" y="140"/>
                  </a:lnTo>
                  <a:lnTo>
                    <a:pt x="8" y="140"/>
                  </a:lnTo>
                  <a:lnTo>
                    <a:pt x="6" y="142"/>
                  </a:lnTo>
                  <a:lnTo>
                    <a:pt x="3" y="142"/>
                  </a:lnTo>
                  <a:lnTo>
                    <a:pt x="1" y="145"/>
                  </a:lnTo>
                  <a:lnTo>
                    <a:pt x="6" y="157"/>
                  </a:lnTo>
                  <a:lnTo>
                    <a:pt x="8" y="157"/>
                  </a:lnTo>
                  <a:lnTo>
                    <a:pt x="8" y="154"/>
                  </a:lnTo>
                  <a:lnTo>
                    <a:pt x="10" y="152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5" y="150"/>
                  </a:lnTo>
                  <a:lnTo>
                    <a:pt x="18" y="147"/>
                  </a:lnTo>
                  <a:lnTo>
                    <a:pt x="20" y="145"/>
                  </a:lnTo>
                  <a:lnTo>
                    <a:pt x="22" y="142"/>
                  </a:lnTo>
                  <a:lnTo>
                    <a:pt x="25" y="142"/>
                  </a:lnTo>
                  <a:lnTo>
                    <a:pt x="27" y="140"/>
                  </a:lnTo>
                  <a:lnTo>
                    <a:pt x="32" y="138"/>
                  </a:lnTo>
                  <a:lnTo>
                    <a:pt x="34" y="135"/>
                  </a:lnTo>
                  <a:lnTo>
                    <a:pt x="39" y="133"/>
                  </a:lnTo>
                  <a:lnTo>
                    <a:pt x="27" y="133"/>
                  </a:lnTo>
                  <a:lnTo>
                    <a:pt x="27" y="70"/>
                  </a:lnTo>
                  <a:lnTo>
                    <a:pt x="27" y="70"/>
                  </a:lnTo>
                  <a:close/>
                </a:path>
                <a:path w="4250" h="175">
                  <a:moveTo>
                    <a:pt x="87" y="63"/>
                  </a:moveTo>
                  <a:lnTo>
                    <a:pt x="80" y="68"/>
                  </a:lnTo>
                  <a:lnTo>
                    <a:pt x="80" y="114"/>
                  </a:lnTo>
                  <a:lnTo>
                    <a:pt x="78" y="118"/>
                  </a:lnTo>
                  <a:lnTo>
                    <a:pt x="78" y="135"/>
                  </a:lnTo>
                  <a:lnTo>
                    <a:pt x="87" y="130"/>
                  </a:lnTo>
                  <a:lnTo>
                    <a:pt x="87" y="123"/>
                  </a:lnTo>
                  <a:lnTo>
                    <a:pt x="87" y="121"/>
                  </a:lnTo>
                  <a:lnTo>
                    <a:pt x="87" y="63"/>
                  </a:lnTo>
                  <a:lnTo>
                    <a:pt x="87" y="63"/>
                  </a:lnTo>
                  <a:close/>
                </a:path>
                <a:path w="4250" h="175">
                  <a:moveTo>
                    <a:pt x="39" y="58"/>
                  </a:moveTo>
                  <a:lnTo>
                    <a:pt x="34" y="65"/>
                  </a:lnTo>
                  <a:lnTo>
                    <a:pt x="1" y="65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10" y="70"/>
                  </a:lnTo>
                  <a:lnTo>
                    <a:pt x="49" y="70"/>
                  </a:lnTo>
                  <a:lnTo>
                    <a:pt x="39" y="58"/>
                  </a:lnTo>
                  <a:lnTo>
                    <a:pt x="39" y="58"/>
                  </a:lnTo>
                  <a:close/>
                </a:path>
                <a:path w="4250" h="175">
                  <a:moveTo>
                    <a:pt x="118" y="51"/>
                  </a:moveTo>
                  <a:lnTo>
                    <a:pt x="106" y="54"/>
                  </a:lnTo>
                  <a:lnTo>
                    <a:pt x="106" y="109"/>
                  </a:lnTo>
                  <a:lnTo>
                    <a:pt x="104" y="111"/>
                  </a:lnTo>
                  <a:lnTo>
                    <a:pt x="102" y="111"/>
                  </a:lnTo>
                  <a:lnTo>
                    <a:pt x="90" y="114"/>
                  </a:lnTo>
                  <a:lnTo>
                    <a:pt x="92" y="114"/>
                  </a:lnTo>
                  <a:lnTo>
                    <a:pt x="94" y="116"/>
                  </a:lnTo>
                  <a:lnTo>
                    <a:pt x="97" y="118"/>
                  </a:lnTo>
                  <a:lnTo>
                    <a:pt x="99" y="121"/>
                  </a:lnTo>
                  <a:lnTo>
                    <a:pt x="102" y="123"/>
                  </a:lnTo>
                  <a:lnTo>
                    <a:pt x="102" y="125"/>
                  </a:lnTo>
                  <a:lnTo>
                    <a:pt x="104" y="128"/>
                  </a:lnTo>
                  <a:lnTo>
                    <a:pt x="104" y="125"/>
                  </a:lnTo>
                  <a:lnTo>
                    <a:pt x="106" y="123"/>
                  </a:lnTo>
                  <a:lnTo>
                    <a:pt x="109" y="123"/>
                  </a:lnTo>
                  <a:lnTo>
                    <a:pt x="111" y="118"/>
                  </a:lnTo>
                  <a:lnTo>
                    <a:pt x="114" y="116"/>
                  </a:lnTo>
                  <a:lnTo>
                    <a:pt x="114" y="56"/>
                  </a:lnTo>
                  <a:lnTo>
                    <a:pt x="118" y="51"/>
                  </a:lnTo>
                  <a:lnTo>
                    <a:pt x="118" y="51"/>
                  </a:lnTo>
                  <a:close/>
                </a:path>
                <a:path w="4250" h="175">
                  <a:moveTo>
                    <a:pt x="109" y="42"/>
                  </a:moveTo>
                  <a:lnTo>
                    <a:pt x="104" y="49"/>
                  </a:lnTo>
                  <a:lnTo>
                    <a:pt x="87" y="58"/>
                  </a:lnTo>
                  <a:lnTo>
                    <a:pt x="80" y="63"/>
                  </a:lnTo>
                  <a:lnTo>
                    <a:pt x="63" y="70"/>
                  </a:lnTo>
                  <a:lnTo>
                    <a:pt x="56" y="75"/>
                  </a:lnTo>
                  <a:lnTo>
                    <a:pt x="34" y="85"/>
                  </a:lnTo>
                  <a:lnTo>
                    <a:pt x="39" y="87"/>
                  </a:lnTo>
                  <a:lnTo>
                    <a:pt x="44" y="85"/>
                  </a:lnTo>
                  <a:lnTo>
                    <a:pt x="56" y="80"/>
                  </a:lnTo>
                  <a:lnTo>
                    <a:pt x="63" y="75"/>
                  </a:lnTo>
                  <a:lnTo>
                    <a:pt x="80" y="68"/>
                  </a:lnTo>
                  <a:lnTo>
                    <a:pt x="87" y="63"/>
                  </a:lnTo>
                  <a:lnTo>
                    <a:pt x="106" y="54"/>
                  </a:lnTo>
                  <a:lnTo>
                    <a:pt x="118" y="51"/>
                  </a:lnTo>
                  <a:lnTo>
                    <a:pt x="109" y="42"/>
                  </a:lnTo>
                  <a:lnTo>
                    <a:pt x="109" y="42"/>
                  </a:lnTo>
                  <a:close/>
                </a:path>
                <a:path w="4250" h="175">
                  <a:moveTo>
                    <a:pt x="54" y="25"/>
                  </a:moveTo>
                  <a:lnTo>
                    <a:pt x="54" y="34"/>
                  </a:lnTo>
                  <a:lnTo>
                    <a:pt x="56" y="39"/>
                  </a:lnTo>
                  <a:lnTo>
                    <a:pt x="56" y="75"/>
                  </a:lnTo>
                  <a:lnTo>
                    <a:pt x="63" y="70"/>
                  </a:lnTo>
                  <a:lnTo>
                    <a:pt x="63" y="39"/>
                  </a:lnTo>
                  <a:lnTo>
                    <a:pt x="66" y="34"/>
                  </a:lnTo>
                  <a:lnTo>
                    <a:pt x="54" y="25"/>
                  </a:lnTo>
                  <a:lnTo>
                    <a:pt x="54" y="25"/>
                  </a:lnTo>
                  <a:close/>
                </a:path>
                <a:path w="4250" h="175">
                  <a:moveTo>
                    <a:pt x="20" y="8"/>
                  </a:moveTo>
                  <a:lnTo>
                    <a:pt x="20" y="65"/>
                  </a:lnTo>
                  <a:lnTo>
                    <a:pt x="27" y="65"/>
                  </a:lnTo>
                  <a:lnTo>
                    <a:pt x="27" y="20"/>
                  </a:lnTo>
                  <a:lnTo>
                    <a:pt x="32" y="15"/>
                  </a:lnTo>
                  <a:lnTo>
                    <a:pt x="20" y="8"/>
                  </a:lnTo>
                  <a:lnTo>
                    <a:pt x="20" y="8"/>
                  </a:lnTo>
                  <a:close/>
                </a:path>
                <a:path w="4250" h="175">
                  <a:moveTo>
                    <a:pt x="78" y="3"/>
                  </a:moveTo>
                  <a:lnTo>
                    <a:pt x="78" y="8"/>
                  </a:lnTo>
                  <a:lnTo>
                    <a:pt x="80" y="13"/>
                  </a:lnTo>
                  <a:lnTo>
                    <a:pt x="80" y="63"/>
                  </a:lnTo>
                  <a:lnTo>
                    <a:pt x="87" y="58"/>
                  </a:lnTo>
                  <a:lnTo>
                    <a:pt x="87" y="15"/>
                  </a:lnTo>
                  <a:lnTo>
                    <a:pt x="92" y="10"/>
                  </a:lnTo>
                  <a:lnTo>
                    <a:pt x="78" y="3"/>
                  </a:lnTo>
                  <a:lnTo>
                    <a:pt x="78" y="3"/>
                  </a:lnTo>
                  <a:close/>
                </a:path>
                <a:path w="4250" h="175">
                  <a:moveTo>
                    <a:pt x="255" y="147"/>
                  </a:moveTo>
                  <a:lnTo>
                    <a:pt x="248" y="157"/>
                  </a:lnTo>
                  <a:lnTo>
                    <a:pt x="174" y="157"/>
                  </a:lnTo>
                  <a:lnTo>
                    <a:pt x="178" y="164"/>
                  </a:lnTo>
                  <a:lnTo>
                    <a:pt x="181" y="164"/>
                  </a:lnTo>
                  <a:lnTo>
                    <a:pt x="183" y="162"/>
                  </a:lnTo>
                  <a:lnTo>
                    <a:pt x="267" y="162"/>
                  </a:lnTo>
                  <a:lnTo>
                    <a:pt x="255" y="147"/>
                  </a:lnTo>
                  <a:lnTo>
                    <a:pt x="255" y="147"/>
                  </a:lnTo>
                  <a:close/>
                </a:path>
                <a:path w="4250" h="175">
                  <a:moveTo>
                    <a:pt x="190" y="118"/>
                  </a:moveTo>
                  <a:lnTo>
                    <a:pt x="169" y="128"/>
                  </a:lnTo>
                  <a:lnTo>
                    <a:pt x="178" y="128"/>
                  </a:lnTo>
                  <a:lnTo>
                    <a:pt x="183" y="125"/>
                  </a:lnTo>
                  <a:lnTo>
                    <a:pt x="188" y="123"/>
                  </a:lnTo>
                  <a:lnTo>
                    <a:pt x="190" y="121"/>
                  </a:lnTo>
                  <a:lnTo>
                    <a:pt x="190" y="118"/>
                  </a:lnTo>
                  <a:lnTo>
                    <a:pt x="190" y="118"/>
                  </a:lnTo>
                  <a:close/>
                </a:path>
                <a:path w="4250" h="175">
                  <a:moveTo>
                    <a:pt x="169" y="65"/>
                  </a:moveTo>
                  <a:lnTo>
                    <a:pt x="162" y="65"/>
                  </a:lnTo>
                  <a:lnTo>
                    <a:pt x="162" y="133"/>
                  </a:lnTo>
                  <a:lnTo>
                    <a:pt x="157" y="133"/>
                  </a:lnTo>
                  <a:lnTo>
                    <a:pt x="154" y="135"/>
                  </a:lnTo>
                  <a:lnTo>
                    <a:pt x="152" y="135"/>
                  </a:lnTo>
                  <a:lnTo>
                    <a:pt x="150" y="138"/>
                  </a:lnTo>
                  <a:lnTo>
                    <a:pt x="142" y="138"/>
                  </a:lnTo>
                  <a:lnTo>
                    <a:pt x="140" y="140"/>
                  </a:lnTo>
                  <a:lnTo>
                    <a:pt x="147" y="154"/>
                  </a:lnTo>
                  <a:lnTo>
                    <a:pt x="147" y="152"/>
                  </a:lnTo>
                  <a:lnTo>
                    <a:pt x="150" y="150"/>
                  </a:lnTo>
                  <a:lnTo>
                    <a:pt x="152" y="147"/>
                  </a:lnTo>
                  <a:lnTo>
                    <a:pt x="154" y="147"/>
                  </a:lnTo>
                  <a:lnTo>
                    <a:pt x="157" y="145"/>
                  </a:lnTo>
                  <a:lnTo>
                    <a:pt x="157" y="142"/>
                  </a:lnTo>
                  <a:lnTo>
                    <a:pt x="159" y="140"/>
                  </a:lnTo>
                  <a:lnTo>
                    <a:pt x="164" y="140"/>
                  </a:lnTo>
                  <a:lnTo>
                    <a:pt x="166" y="138"/>
                  </a:lnTo>
                  <a:lnTo>
                    <a:pt x="169" y="135"/>
                  </a:lnTo>
                  <a:lnTo>
                    <a:pt x="171" y="133"/>
                  </a:lnTo>
                  <a:lnTo>
                    <a:pt x="176" y="130"/>
                  </a:lnTo>
                  <a:lnTo>
                    <a:pt x="178" y="128"/>
                  </a:lnTo>
                  <a:lnTo>
                    <a:pt x="169" y="128"/>
                  </a:lnTo>
                  <a:lnTo>
                    <a:pt x="169" y="65"/>
                  </a:lnTo>
                  <a:lnTo>
                    <a:pt x="169" y="65"/>
                  </a:lnTo>
                  <a:close/>
                </a:path>
                <a:path w="4250" h="175">
                  <a:moveTo>
                    <a:pt x="255" y="63"/>
                  </a:moveTo>
                  <a:lnTo>
                    <a:pt x="248" y="73"/>
                  </a:lnTo>
                  <a:lnTo>
                    <a:pt x="231" y="73"/>
                  </a:lnTo>
                  <a:lnTo>
                    <a:pt x="265" y="78"/>
                  </a:lnTo>
                  <a:lnTo>
                    <a:pt x="255" y="63"/>
                  </a:lnTo>
                  <a:lnTo>
                    <a:pt x="255" y="63"/>
                  </a:lnTo>
                  <a:close/>
                </a:path>
                <a:path w="4250" h="175">
                  <a:moveTo>
                    <a:pt x="183" y="54"/>
                  </a:moveTo>
                  <a:lnTo>
                    <a:pt x="178" y="61"/>
                  </a:lnTo>
                  <a:lnTo>
                    <a:pt x="140" y="61"/>
                  </a:lnTo>
                  <a:lnTo>
                    <a:pt x="145" y="68"/>
                  </a:lnTo>
                  <a:lnTo>
                    <a:pt x="147" y="65"/>
                  </a:lnTo>
                  <a:lnTo>
                    <a:pt x="193" y="65"/>
                  </a:lnTo>
                  <a:lnTo>
                    <a:pt x="183" y="54"/>
                  </a:lnTo>
                  <a:lnTo>
                    <a:pt x="183" y="54"/>
                  </a:lnTo>
                  <a:close/>
                </a:path>
                <a:path w="4250" h="175">
                  <a:moveTo>
                    <a:pt x="198" y="49"/>
                  </a:moveTo>
                  <a:lnTo>
                    <a:pt x="198" y="157"/>
                  </a:lnTo>
                  <a:lnTo>
                    <a:pt x="205" y="157"/>
                  </a:lnTo>
                  <a:lnTo>
                    <a:pt x="205" y="63"/>
                  </a:lnTo>
                  <a:lnTo>
                    <a:pt x="210" y="58"/>
                  </a:lnTo>
                  <a:lnTo>
                    <a:pt x="198" y="49"/>
                  </a:lnTo>
                  <a:lnTo>
                    <a:pt x="198" y="49"/>
                  </a:lnTo>
                  <a:close/>
                </a:path>
                <a:path w="4250" h="175">
                  <a:moveTo>
                    <a:pt x="222" y="3"/>
                  </a:moveTo>
                  <a:lnTo>
                    <a:pt x="222" y="157"/>
                  </a:lnTo>
                  <a:lnTo>
                    <a:pt x="205" y="157"/>
                  </a:lnTo>
                  <a:lnTo>
                    <a:pt x="198" y="157"/>
                  </a:lnTo>
                  <a:lnTo>
                    <a:pt x="231" y="157"/>
                  </a:lnTo>
                  <a:lnTo>
                    <a:pt x="231" y="78"/>
                  </a:lnTo>
                  <a:lnTo>
                    <a:pt x="265" y="78"/>
                  </a:lnTo>
                  <a:lnTo>
                    <a:pt x="231" y="73"/>
                  </a:lnTo>
                  <a:lnTo>
                    <a:pt x="231" y="18"/>
                  </a:lnTo>
                  <a:lnTo>
                    <a:pt x="236" y="13"/>
                  </a:lnTo>
                  <a:lnTo>
                    <a:pt x="222" y="3"/>
                  </a:lnTo>
                  <a:lnTo>
                    <a:pt x="222" y="3"/>
                  </a:lnTo>
                  <a:close/>
                </a:path>
                <a:path w="4250" h="175">
                  <a:moveTo>
                    <a:pt x="159" y="3"/>
                  </a:moveTo>
                  <a:lnTo>
                    <a:pt x="162" y="8"/>
                  </a:lnTo>
                  <a:lnTo>
                    <a:pt x="162" y="61"/>
                  </a:lnTo>
                  <a:lnTo>
                    <a:pt x="169" y="61"/>
                  </a:lnTo>
                  <a:lnTo>
                    <a:pt x="169" y="15"/>
                  </a:lnTo>
                  <a:lnTo>
                    <a:pt x="174" y="10"/>
                  </a:lnTo>
                  <a:lnTo>
                    <a:pt x="159" y="3"/>
                  </a:lnTo>
                  <a:lnTo>
                    <a:pt x="159" y="3"/>
                  </a:lnTo>
                  <a:close/>
                </a:path>
                <a:path w="4250" h="175">
                  <a:moveTo>
                    <a:pt x="301" y="133"/>
                  </a:moveTo>
                  <a:lnTo>
                    <a:pt x="298" y="133"/>
                  </a:lnTo>
                  <a:lnTo>
                    <a:pt x="296" y="135"/>
                  </a:lnTo>
                  <a:lnTo>
                    <a:pt x="294" y="135"/>
                  </a:lnTo>
                  <a:lnTo>
                    <a:pt x="294" y="138"/>
                  </a:lnTo>
                  <a:lnTo>
                    <a:pt x="291" y="140"/>
                  </a:lnTo>
                  <a:lnTo>
                    <a:pt x="291" y="145"/>
                  </a:lnTo>
                  <a:lnTo>
                    <a:pt x="294" y="150"/>
                  </a:lnTo>
                  <a:lnTo>
                    <a:pt x="294" y="152"/>
                  </a:lnTo>
                  <a:lnTo>
                    <a:pt x="296" y="154"/>
                  </a:lnTo>
                  <a:lnTo>
                    <a:pt x="298" y="157"/>
                  </a:lnTo>
                  <a:lnTo>
                    <a:pt x="303" y="157"/>
                  </a:lnTo>
                  <a:lnTo>
                    <a:pt x="306" y="154"/>
                  </a:lnTo>
                  <a:lnTo>
                    <a:pt x="308" y="154"/>
                  </a:lnTo>
                  <a:lnTo>
                    <a:pt x="308" y="152"/>
                  </a:lnTo>
                  <a:lnTo>
                    <a:pt x="310" y="147"/>
                  </a:lnTo>
                  <a:lnTo>
                    <a:pt x="310" y="138"/>
                  </a:lnTo>
                  <a:lnTo>
                    <a:pt x="308" y="135"/>
                  </a:lnTo>
                  <a:lnTo>
                    <a:pt x="306" y="133"/>
                  </a:lnTo>
                  <a:lnTo>
                    <a:pt x="301" y="133"/>
                  </a:lnTo>
                  <a:lnTo>
                    <a:pt x="301" y="133"/>
                  </a:lnTo>
                  <a:close/>
                </a:path>
                <a:path w="4250" h="175">
                  <a:moveTo>
                    <a:pt x="301" y="87"/>
                  </a:moveTo>
                  <a:lnTo>
                    <a:pt x="298" y="90"/>
                  </a:lnTo>
                  <a:lnTo>
                    <a:pt x="296" y="90"/>
                  </a:lnTo>
                  <a:lnTo>
                    <a:pt x="296" y="92"/>
                  </a:lnTo>
                  <a:lnTo>
                    <a:pt x="294" y="92"/>
                  </a:lnTo>
                  <a:lnTo>
                    <a:pt x="291" y="97"/>
                  </a:lnTo>
                  <a:lnTo>
                    <a:pt x="291" y="104"/>
                  </a:lnTo>
                  <a:lnTo>
                    <a:pt x="294" y="109"/>
                  </a:lnTo>
                  <a:lnTo>
                    <a:pt x="296" y="111"/>
                  </a:lnTo>
                  <a:lnTo>
                    <a:pt x="298" y="114"/>
                  </a:lnTo>
                  <a:lnTo>
                    <a:pt x="303" y="114"/>
                  </a:lnTo>
                  <a:lnTo>
                    <a:pt x="308" y="111"/>
                  </a:lnTo>
                  <a:lnTo>
                    <a:pt x="308" y="109"/>
                  </a:lnTo>
                  <a:lnTo>
                    <a:pt x="310" y="109"/>
                  </a:lnTo>
                  <a:lnTo>
                    <a:pt x="310" y="92"/>
                  </a:lnTo>
                  <a:lnTo>
                    <a:pt x="308" y="90"/>
                  </a:lnTo>
                  <a:lnTo>
                    <a:pt x="306" y="90"/>
                  </a:lnTo>
                  <a:lnTo>
                    <a:pt x="303" y="90"/>
                  </a:lnTo>
                  <a:lnTo>
                    <a:pt x="301" y="87"/>
                  </a:lnTo>
                  <a:lnTo>
                    <a:pt x="301" y="87"/>
                  </a:lnTo>
                  <a:close/>
                </a:path>
                <a:path w="4250" h="175">
                  <a:moveTo>
                    <a:pt x="519" y="152"/>
                  </a:moveTo>
                  <a:lnTo>
                    <a:pt x="512" y="152"/>
                  </a:lnTo>
                  <a:lnTo>
                    <a:pt x="512" y="169"/>
                  </a:lnTo>
                  <a:lnTo>
                    <a:pt x="519" y="164"/>
                  </a:lnTo>
                  <a:lnTo>
                    <a:pt x="519" y="152"/>
                  </a:lnTo>
                  <a:lnTo>
                    <a:pt x="519" y="152"/>
                  </a:lnTo>
                  <a:close/>
                </a:path>
                <a:path w="4250" h="175">
                  <a:moveTo>
                    <a:pt x="524" y="106"/>
                  </a:moveTo>
                  <a:lnTo>
                    <a:pt x="512" y="109"/>
                  </a:lnTo>
                  <a:lnTo>
                    <a:pt x="512" y="147"/>
                  </a:lnTo>
                  <a:lnTo>
                    <a:pt x="457" y="147"/>
                  </a:lnTo>
                  <a:lnTo>
                    <a:pt x="450" y="150"/>
                  </a:lnTo>
                  <a:lnTo>
                    <a:pt x="450" y="169"/>
                  </a:lnTo>
                  <a:lnTo>
                    <a:pt x="447" y="171"/>
                  </a:lnTo>
                  <a:lnTo>
                    <a:pt x="457" y="169"/>
                  </a:lnTo>
                  <a:lnTo>
                    <a:pt x="457" y="152"/>
                  </a:lnTo>
                  <a:lnTo>
                    <a:pt x="512" y="152"/>
                  </a:lnTo>
                  <a:lnTo>
                    <a:pt x="519" y="152"/>
                  </a:lnTo>
                  <a:lnTo>
                    <a:pt x="519" y="147"/>
                  </a:lnTo>
                  <a:lnTo>
                    <a:pt x="519" y="111"/>
                  </a:lnTo>
                  <a:lnTo>
                    <a:pt x="524" y="106"/>
                  </a:lnTo>
                  <a:lnTo>
                    <a:pt x="524" y="106"/>
                  </a:lnTo>
                  <a:close/>
                </a:path>
                <a:path w="4250" h="175">
                  <a:moveTo>
                    <a:pt x="447" y="97"/>
                  </a:moveTo>
                  <a:lnTo>
                    <a:pt x="450" y="99"/>
                  </a:lnTo>
                  <a:lnTo>
                    <a:pt x="450" y="106"/>
                  </a:lnTo>
                  <a:lnTo>
                    <a:pt x="457" y="104"/>
                  </a:lnTo>
                  <a:lnTo>
                    <a:pt x="447" y="97"/>
                  </a:lnTo>
                  <a:lnTo>
                    <a:pt x="447" y="97"/>
                  </a:lnTo>
                  <a:close/>
                </a:path>
                <a:path w="4250" h="175">
                  <a:moveTo>
                    <a:pt x="514" y="97"/>
                  </a:moveTo>
                  <a:lnTo>
                    <a:pt x="510" y="104"/>
                  </a:lnTo>
                  <a:lnTo>
                    <a:pt x="457" y="104"/>
                  </a:lnTo>
                  <a:lnTo>
                    <a:pt x="450" y="106"/>
                  </a:lnTo>
                  <a:lnTo>
                    <a:pt x="450" y="150"/>
                  </a:lnTo>
                  <a:lnTo>
                    <a:pt x="457" y="147"/>
                  </a:lnTo>
                  <a:lnTo>
                    <a:pt x="457" y="109"/>
                  </a:lnTo>
                  <a:lnTo>
                    <a:pt x="512" y="109"/>
                  </a:lnTo>
                  <a:lnTo>
                    <a:pt x="524" y="106"/>
                  </a:lnTo>
                  <a:lnTo>
                    <a:pt x="514" y="97"/>
                  </a:lnTo>
                  <a:lnTo>
                    <a:pt x="514" y="97"/>
                  </a:lnTo>
                  <a:close/>
                </a:path>
                <a:path w="4250" h="175">
                  <a:moveTo>
                    <a:pt x="526" y="65"/>
                  </a:moveTo>
                  <a:lnTo>
                    <a:pt x="519" y="75"/>
                  </a:lnTo>
                  <a:lnTo>
                    <a:pt x="433" y="75"/>
                  </a:lnTo>
                  <a:lnTo>
                    <a:pt x="438" y="82"/>
                  </a:lnTo>
                  <a:lnTo>
                    <a:pt x="440" y="80"/>
                  </a:lnTo>
                  <a:lnTo>
                    <a:pt x="536" y="80"/>
                  </a:lnTo>
                  <a:lnTo>
                    <a:pt x="526" y="65"/>
                  </a:lnTo>
                  <a:lnTo>
                    <a:pt x="526" y="65"/>
                  </a:lnTo>
                  <a:close/>
                </a:path>
                <a:path w="4250" h="175">
                  <a:moveTo>
                    <a:pt x="488" y="75"/>
                  </a:moveTo>
                  <a:lnTo>
                    <a:pt x="488" y="46"/>
                  </a:lnTo>
                  <a:lnTo>
                    <a:pt x="478" y="46"/>
                  </a:lnTo>
                  <a:lnTo>
                    <a:pt x="478" y="75"/>
                  </a:lnTo>
                  <a:lnTo>
                    <a:pt x="488" y="75"/>
                  </a:lnTo>
                  <a:close/>
                </a:path>
                <a:path w="4250" h="175">
                  <a:moveTo>
                    <a:pt x="531" y="30"/>
                  </a:moveTo>
                  <a:lnTo>
                    <a:pt x="524" y="42"/>
                  </a:lnTo>
                  <a:lnTo>
                    <a:pt x="423" y="42"/>
                  </a:lnTo>
                  <a:lnTo>
                    <a:pt x="428" y="46"/>
                  </a:lnTo>
                  <a:lnTo>
                    <a:pt x="543" y="46"/>
                  </a:lnTo>
                  <a:lnTo>
                    <a:pt x="531" y="30"/>
                  </a:lnTo>
                  <a:lnTo>
                    <a:pt x="531" y="30"/>
                  </a:lnTo>
                  <a:close/>
                </a:path>
                <a:path w="4250" h="175">
                  <a:moveTo>
                    <a:pt x="478" y="1"/>
                  </a:moveTo>
                  <a:lnTo>
                    <a:pt x="478" y="42"/>
                  </a:lnTo>
                  <a:lnTo>
                    <a:pt x="488" y="42"/>
                  </a:lnTo>
                  <a:lnTo>
                    <a:pt x="488" y="15"/>
                  </a:lnTo>
                  <a:lnTo>
                    <a:pt x="493" y="10"/>
                  </a:lnTo>
                  <a:lnTo>
                    <a:pt x="478" y="1"/>
                  </a:lnTo>
                  <a:lnTo>
                    <a:pt x="478" y="1"/>
                  </a:lnTo>
                  <a:close/>
                </a:path>
                <a:path w="4250" h="175">
                  <a:moveTo>
                    <a:pt x="582" y="82"/>
                  </a:moveTo>
                  <a:lnTo>
                    <a:pt x="579" y="85"/>
                  </a:lnTo>
                  <a:lnTo>
                    <a:pt x="579" y="92"/>
                  </a:lnTo>
                  <a:lnTo>
                    <a:pt x="577" y="94"/>
                  </a:lnTo>
                  <a:lnTo>
                    <a:pt x="577" y="99"/>
                  </a:lnTo>
                  <a:lnTo>
                    <a:pt x="574" y="102"/>
                  </a:lnTo>
                  <a:lnTo>
                    <a:pt x="572" y="104"/>
                  </a:lnTo>
                  <a:lnTo>
                    <a:pt x="572" y="109"/>
                  </a:lnTo>
                  <a:lnTo>
                    <a:pt x="570" y="111"/>
                  </a:lnTo>
                  <a:lnTo>
                    <a:pt x="570" y="114"/>
                  </a:lnTo>
                  <a:lnTo>
                    <a:pt x="567" y="118"/>
                  </a:lnTo>
                  <a:lnTo>
                    <a:pt x="565" y="121"/>
                  </a:lnTo>
                  <a:lnTo>
                    <a:pt x="565" y="123"/>
                  </a:lnTo>
                  <a:lnTo>
                    <a:pt x="562" y="128"/>
                  </a:lnTo>
                  <a:lnTo>
                    <a:pt x="560" y="130"/>
                  </a:lnTo>
                  <a:lnTo>
                    <a:pt x="560" y="135"/>
                  </a:lnTo>
                  <a:lnTo>
                    <a:pt x="562" y="133"/>
                  </a:lnTo>
                  <a:lnTo>
                    <a:pt x="565" y="130"/>
                  </a:lnTo>
                  <a:lnTo>
                    <a:pt x="567" y="125"/>
                  </a:lnTo>
                  <a:lnTo>
                    <a:pt x="570" y="123"/>
                  </a:lnTo>
                  <a:lnTo>
                    <a:pt x="570" y="121"/>
                  </a:lnTo>
                  <a:lnTo>
                    <a:pt x="572" y="118"/>
                  </a:lnTo>
                  <a:lnTo>
                    <a:pt x="574" y="114"/>
                  </a:lnTo>
                  <a:lnTo>
                    <a:pt x="577" y="111"/>
                  </a:lnTo>
                  <a:lnTo>
                    <a:pt x="577" y="109"/>
                  </a:lnTo>
                  <a:lnTo>
                    <a:pt x="579" y="106"/>
                  </a:lnTo>
                  <a:lnTo>
                    <a:pt x="582" y="102"/>
                  </a:lnTo>
                  <a:lnTo>
                    <a:pt x="582" y="99"/>
                  </a:lnTo>
                  <a:lnTo>
                    <a:pt x="584" y="97"/>
                  </a:lnTo>
                  <a:lnTo>
                    <a:pt x="584" y="94"/>
                  </a:lnTo>
                  <a:lnTo>
                    <a:pt x="586" y="90"/>
                  </a:lnTo>
                  <a:lnTo>
                    <a:pt x="586" y="87"/>
                  </a:lnTo>
                  <a:lnTo>
                    <a:pt x="589" y="85"/>
                  </a:lnTo>
                  <a:lnTo>
                    <a:pt x="582" y="82"/>
                  </a:lnTo>
                  <a:lnTo>
                    <a:pt x="582" y="82"/>
                  </a:lnTo>
                  <a:close/>
                </a:path>
                <a:path w="4250" h="175">
                  <a:moveTo>
                    <a:pt x="601" y="73"/>
                  </a:moveTo>
                  <a:lnTo>
                    <a:pt x="596" y="73"/>
                  </a:lnTo>
                  <a:lnTo>
                    <a:pt x="596" y="75"/>
                  </a:lnTo>
                  <a:lnTo>
                    <a:pt x="598" y="78"/>
                  </a:lnTo>
                  <a:lnTo>
                    <a:pt x="601" y="82"/>
                  </a:lnTo>
                  <a:lnTo>
                    <a:pt x="603" y="85"/>
                  </a:lnTo>
                  <a:lnTo>
                    <a:pt x="603" y="87"/>
                  </a:lnTo>
                  <a:lnTo>
                    <a:pt x="606" y="90"/>
                  </a:lnTo>
                  <a:lnTo>
                    <a:pt x="606" y="94"/>
                  </a:lnTo>
                  <a:lnTo>
                    <a:pt x="608" y="97"/>
                  </a:lnTo>
                  <a:lnTo>
                    <a:pt x="608" y="102"/>
                  </a:lnTo>
                  <a:lnTo>
                    <a:pt x="610" y="104"/>
                  </a:lnTo>
                  <a:lnTo>
                    <a:pt x="613" y="99"/>
                  </a:lnTo>
                  <a:lnTo>
                    <a:pt x="615" y="94"/>
                  </a:lnTo>
                  <a:lnTo>
                    <a:pt x="615" y="90"/>
                  </a:lnTo>
                  <a:lnTo>
                    <a:pt x="613" y="87"/>
                  </a:lnTo>
                  <a:lnTo>
                    <a:pt x="610" y="82"/>
                  </a:lnTo>
                  <a:lnTo>
                    <a:pt x="610" y="80"/>
                  </a:lnTo>
                  <a:lnTo>
                    <a:pt x="608" y="80"/>
                  </a:lnTo>
                  <a:lnTo>
                    <a:pt x="606" y="78"/>
                  </a:lnTo>
                  <a:lnTo>
                    <a:pt x="603" y="75"/>
                  </a:lnTo>
                  <a:lnTo>
                    <a:pt x="601" y="73"/>
                  </a:lnTo>
                  <a:lnTo>
                    <a:pt x="601" y="73"/>
                  </a:lnTo>
                  <a:close/>
                </a:path>
                <a:path w="4250" h="175">
                  <a:moveTo>
                    <a:pt x="634" y="68"/>
                  </a:moveTo>
                  <a:lnTo>
                    <a:pt x="632" y="73"/>
                  </a:lnTo>
                  <a:lnTo>
                    <a:pt x="632" y="75"/>
                  </a:lnTo>
                  <a:lnTo>
                    <a:pt x="630" y="78"/>
                  </a:lnTo>
                  <a:lnTo>
                    <a:pt x="630" y="82"/>
                  </a:lnTo>
                  <a:lnTo>
                    <a:pt x="627" y="85"/>
                  </a:lnTo>
                  <a:lnTo>
                    <a:pt x="627" y="90"/>
                  </a:lnTo>
                  <a:lnTo>
                    <a:pt x="625" y="92"/>
                  </a:lnTo>
                  <a:lnTo>
                    <a:pt x="625" y="94"/>
                  </a:lnTo>
                  <a:lnTo>
                    <a:pt x="622" y="99"/>
                  </a:lnTo>
                  <a:lnTo>
                    <a:pt x="622" y="102"/>
                  </a:lnTo>
                  <a:lnTo>
                    <a:pt x="620" y="104"/>
                  </a:lnTo>
                  <a:lnTo>
                    <a:pt x="618" y="109"/>
                  </a:lnTo>
                  <a:lnTo>
                    <a:pt x="618" y="111"/>
                  </a:lnTo>
                  <a:lnTo>
                    <a:pt x="615" y="114"/>
                  </a:lnTo>
                  <a:lnTo>
                    <a:pt x="613" y="116"/>
                  </a:lnTo>
                  <a:lnTo>
                    <a:pt x="613" y="121"/>
                  </a:lnTo>
                  <a:lnTo>
                    <a:pt x="610" y="123"/>
                  </a:lnTo>
                  <a:lnTo>
                    <a:pt x="608" y="125"/>
                  </a:lnTo>
                  <a:lnTo>
                    <a:pt x="608" y="128"/>
                  </a:lnTo>
                  <a:lnTo>
                    <a:pt x="606" y="130"/>
                  </a:lnTo>
                  <a:lnTo>
                    <a:pt x="603" y="133"/>
                  </a:lnTo>
                  <a:lnTo>
                    <a:pt x="601" y="135"/>
                  </a:lnTo>
                  <a:lnTo>
                    <a:pt x="603" y="138"/>
                  </a:lnTo>
                  <a:lnTo>
                    <a:pt x="606" y="135"/>
                  </a:lnTo>
                  <a:lnTo>
                    <a:pt x="608" y="133"/>
                  </a:lnTo>
                  <a:lnTo>
                    <a:pt x="610" y="130"/>
                  </a:lnTo>
                  <a:lnTo>
                    <a:pt x="613" y="128"/>
                  </a:lnTo>
                  <a:lnTo>
                    <a:pt x="615" y="125"/>
                  </a:lnTo>
                  <a:lnTo>
                    <a:pt x="615" y="121"/>
                  </a:lnTo>
                  <a:lnTo>
                    <a:pt x="618" y="118"/>
                  </a:lnTo>
                  <a:lnTo>
                    <a:pt x="620" y="116"/>
                  </a:lnTo>
                  <a:lnTo>
                    <a:pt x="620" y="114"/>
                  </a:lnTo>
                  <a:lnTo>
                    <a:pt x="622" y="111"/>
                  </a:lnTo>
                  <a:lnTo>
                    <a:pt x="625" y="109"/>
                  </a:lnTo>
                  <a:lnTo>
                    <a:pt x="627" y="104"/>
                  </a:lnTo>
                  <a:lnTo>
                    <a:pt x="627" y="102"/>
                  </a:lnTo>
                  <a:lnTo>
                    <a:pt x="630" y="99"/>
                  </a:lnTo>
                  <a:lnTo>
                    <a:pt x="632" y="94"/>
                  </a:lnTo>
                  <a:lnTo>
                    <a:pt x="632" y="92"/>
                  </a:lnTo>
                  <a:lnTo>
                    <a:pt x="634" y="90"/>
                  </a:lnTo>
                  <a:lnTo>
                    <a:pt x="634" y="85"/>
                  </a:lnTo>
                  <a:lnTo>
                    <a:pt x="637" y="82"/>
                  </a:lnTo>
                  <a:lnTo>
                    <a:pt x="637" y="78"/>
                  </a:lnTo>
                  <a:lnTo>
                    <a:pt x="639" y="75"/>
                  </a:lnTo>
                  <a:lnTo>
                    <a:pt x="642" y="70"/>
                  </a:lnTo>
                  <a:lnTo>
                    <a:pt x="634" y="68"/>
                  </a:lnTo>
                  <a:lnTo>
                    <a:pt x="634" y="68"/>
                  </a:lnTo>
                  <a:close/>
                </a:path>
                <a:path w="4250" h="175">
                  <a:moveTo>
                    <a:pt x="596" y="51"/>
                  </a:moveTo>
                  <a:lnTo>
                    <a:pt x="589" y="51"/>
                  </a:lnTo>
                  <a:lnTo>
                    <a:pt x="589" y="54"/>
                  </a:lnTo>
                  <a:lnTo>
                    <a:pt x="586" y="58"/>
                  </a:lnTo>
                  <a:lnTo>
                    <a:pt x="586" y="65"/>
                  </a:lnTo>
                  <a:lnTo>
                    <a:pt x="584" y="68"/>
                  </a:lnTo>
                  <a:lnTo>
                    <a:pt x="584" y="75"/>
                  </a:lnTo>
                  <a:lnTo>
                    <a:pt x="582" y="78"/>
                  </a:lnTo>
                  <a:lnTo>
                    <a:pt x="582" y="82"/>
                  </a:lnTo>
                  <a:lnTo>
                    <a:pt x="589" y="85"/>
                  </a:lnTo>
                  <a:lnTo>
                    <a:pt x="589" y="140"/>
                  </a:lnTo>
                  <a:lnTo>
                    <a:pt x="589" y="145"/>
                  </a:lnTo>
                  <a:lnTo>
                    <a:pt x="589" y="174"/>
                  </a:lnTo>
                  <a:lnTo>
                    <a:pt x="596" y="169"/>
                  </a:lnTo>
                  <a:lnTo>
                    <a:pt x="596" y="73"/>
                  </a:lnTo>
                  <a:lnTo>
                    <a:pt x="601" y="73"/>
                  </a:lnTo>
                  <a:lnTo>
                    <a:pt x="596" y="70"/>
                  </a:lnTo>
                  <a:lnTo>
                    <a:pt x="596" y="51"/>
                  </a:lnTo>
                  <a:lnTo>
                    <a:pt x="596" y="51"/>
                  </a:lnTo>
                  <a:close/>
                </a:path>
                <a:path w="4250" h="175">
                  <a:moveTo>
                    <a:pt x="637" y="49"/>
                  </a:moveTo>
                  <a:lnTo>
                    <a:pt x="637" y="58"/>
                  </a:lnTo>
                  <a:lnTo>
                    <a:pt x="634" y="61"/>
                  </a:lnTo>
                  <a:lnTo>
                    <a:pt x="634" y="68"/>
                  </a:lnTo>
                  <a:lnTo>
                    <a:pt x="642" y="70"/>
                  </a:lnTo>
                  <a:lnTo>
                    <a:pt x="642" y="94"/>
                  </a:lnTo>
                  <a:lnTo>
                    <a:pt x="639" y="99"/>
                  </a:lnTo>
                  <a:lnTo>
                    <a:pt x="639" y="145"/>
                  </a:lnTo>
                  <a:lnTo>
                    <a:pt x="639" y="150"/>
                  </a:lnTo>
                  <a:lnTo>
                    <a:pt x="639" y="174"/>
                  </a:lnTo>
                  <a:lnTo>
                    <a:pt x="649" y="166"/>
                  </a:lnTo>
                  <a:lnTo>
                    <a:pt x="649" y="54"/>
                  </a:lnTo>
                  <a:lnTo>
                    <a:pt x="637" y="49"/>
                  </a:lnTo>
                  <a:lnTo>
                    <a:pt x="637" y="49"/>
                  </a:lnTo>
                  <a:close/>
                </a:path>
                <a:path w="4250" h="175">
                  <a:moveTo>
                    <a:pt x="649" y="49"/>
                  </a:moveTo>
                  <a:lnTo>
                    <a:pt x="637" y="49"/>
                  </a:lnTo>
                  <a:lnTo>
                    <a:pt x="649" y="54"/>
                  </a:lnTo>
                  <a:lnTo>
                    <a:pt x="649" y="63"/>
                  </a:lnTo>
                  <a:lnTo>
                    <a:pt x="651" y="68"/>
                  </a:lnTo>
                  <a:lnTo>
                    <a:pt x="651" y="75"/>
                  </a:lnTo>
                  <a:lnTo>
                    <a:pt x="654" y="80"/>
                  </a:lnTo>
                  <a:lnTo>
                    <a:pt x="654" y="87"/>
                  </a:lnTo>
                  <a:lnTo>
                    <a:pt x="656" y="90"/>
                  </a:lnTo>
                  <a:lnTo>
                    <a:pt x="656" y="94"/>
                  </a:lnTo>
                  <a:lnTo>
                    <a:pt x="658" y="97"/>
                  </a:lnTo>
                  <a:lnTo>
                    <a:pt x="658" y="99"/>
                  </a:lnTo>
                  <a:lnTo>
                    <a:pt x="661" y="104"/>
                  </a:lnTo>
                  <a:lnTo>
                    <a:pt x="661" y="106"/>
                  </a:lnTo>
                  <a:lnTo>
                    <a:pt x="663" y="109"/>
                  </a:lnTo>
                  <a:lnTo>
                    <a:pt x="663" y="114"/>
                  </a:lnTo>
                  <a:lnTo>
                    <a:pt x="666" y="116"/>
                  </a:lnTo>
                  <a:lnTo>
                    <a:pt x="666" y="118"/>
                  </a:lnTo>
                  <a:lnTo>
                    <a:pt x="668" y="121"/>
                  </a:lnTo>
                  <a:lnTo>
                    <a:pt x="670" y="125"/>
                  </a:lnTo>
                  <a:lnTo>
                    <a:pt x="670" y="128"/>
                  </a:lnTo>
                  <a:lnTo>
                    <a:pt x="673" y="130"/>
                  </a:lnTo>
                  <a:lnTo>
                    <a:pt x="675" y="133"/>
                  </a:lnTo>
                  <a:lnTo>
                    <a:pt x="675" y="135"/>
                  </a:lnTo>
                  <a:lnTo>
                    <a:pt x="678" y="133"/>
                  </a:lnTo>
                  <a:lnTo>
                    <a:pt x="678" y="130"/>
                  </a:lnTo>
                  <a:lnTo>
                    <a:pt x="680" y="128"/>
                  </a:lnTo>
                  <a:lnTo>
                    <a:pt x="687" y="128"/>
                  </a:lnTo>
                  <a:lnTo>
                    <a:pt x="687" y="125"/>
                  </a:lnTo>
                  <a:lnTo>
                    <a:pt x="687" y="123"/>
                  </a:lnTo>
                  <a:lnTo>
                    <a:pt x="685" y="123"/>
                  </a:lnTo>
                  <a:lnTo>
                    <a:pt x="682" y="121"/>
                  </a:lnTo>
                  <a:lnTo>
                    <a:pt x="680" y="121"/>
                  </a:lnTo>
                  <a:lnTo>
                    <a:pt x="678" y="118"/>
                  </a:lnTo>
                  <a:lnTo>
                    <a:pt x="678" y="116"/>
                  </a:lnTo>
                  <a:lnTo>
                    <a:pt x="675" y="114"/>
                  </a:lnTo>
                  <a:lnTo>
                    <a:pt x="673" y="111"/>
                  </a:lnTo>
                  <a:lnTo>
                    <a:pt x="673" y="109"/>
                  </a:lnTo>
                  <a:lnTo>
                    <a:pt x="670" y="106"/>
                  </a:lnTo>
                  <a:lnTo>
                    <a:pt x="668" y="104"/>
                  </a:lnTo>
                  <a:lnTo>
                    <a:pt x="668" y="102"/>
                  </a:lnTo>
                  <a:lnTo>
                    <a:pt x="666" y="99"/>
                  </a:lnTo>
                  <a:lnTo>
                    <a:pt x="666" y="97"/>
                  </a:lnTo>
                  <a:lnTo>
                    <a:pt x="663" y="94"/>
                  </a:lnTo>
                  <a:lnTo>
                    <a:pt x="661" y="90"/>
                  </a:lnTo>
                  <a:lnTo>
                    <a:pt x="661" y="87"/>
                  </a:lnTo>
                  <a:lnTo>
                    <a:pt x="658" y="82"/>
                  </a:lnTo>
                  <a:lnTo>
                    <a:pt x="658" y="80"/>
                  </a:lnTo>
                  <a:lnTo>
                    <a:pt x="656" y="75"/>
                  </a:lnTo>
                  <a:lnTo>
                    <a:pt x="656" y="73"/>
                  </a:lnTo>
                  <a:lnTo>
                    <a:pt x="654" y="68"/>
                  </a:lnTo>
                  <a:lnTo>
                    <a:pt x="654" y="63"/>
                  </a:lnTo>
                  <a:lnTo>
                    <a:pt x="651" y="58"/>
                  </a:lnTo>
                  <a:lnTo>
                    <a:pt x="651" y="54"/>
                  </a:lnTo>
                  <a:lnTo>
                    <a:pt x="649" y="49"/>
                  </a:lnTo>
                  <a:lnTo>
                    <a:pt x="649" y="49"/>
                  </a:lnTo>
                  <a:close/>
                </a:path>
                <a:path w="4250" h="175">
                  <a:moveTo>
                    <a:pt x="608" y="39"/>
                  </a:moveTo>
                  <a:lnTo>
                    <a:pt x="601" y="46"/>
                  </a:lnTo>
                  <a:lnTo>
                    <a:pt x="562" y="46"/>
                  </a:lnTo>
                  <a:lnTo>
                    <a:pt x="567" y="51"/>
                  </a:lnTo>
                  <a:lnTo>
                    <a:pt x="618" y="51"/>
                  </a:lnTo>
                  <a:lnTo>
                    <a:pt x="608" y="39"/>
                  </a:lnTo>
                  <a:lnTo>
                    <a:pt x="608" y="39"/>
                  </a:lnTo>
                  <a:close/>
                </a:path>
                <a:path w="4250" h="175">
                  <a:moveTo>
                    <a:pt x="670" y="37"/>
                  </a:moveTo>
                  <a:lnTo>
                    <a:pt x="666" y="46"/>
                  </a:lnTo>
                  <a:lnTo>
                    <a:pt x="618" y="46"/>
                  </a:lnTo>
                  <a:lnTo>
                    <a:pt x="622" y="51"/>
                  </a:lnTo>
                  <a:lnTo>
                    <a:pt x="627" y="49"/>
                  </a:lnTo>
                  <a:lnTo>
                    <a:pt x="682" y="49"/>
                  </a:lnTo>
                  <a:lnTo>
                    <a:pt x="670" y="37"/>
                  </a:lnTo>
                  <a:lnTo>
                    <a:pt x="670" y="37"/>
                  </a:lnTo>
                  <a:close/>
                </a:path>
                <a:path w="4250" h="175">
                  <a:moveTo>
                    <a:pt x="589" y="1"/>
                  </a:moveTo>
                  <a:lnTo>
                    <a:pt x="589" y="46"/>
                  </a:lnTo>
                  <a:lnTo>
                    <a:pt x="596" y="46"/>
                  </a:lnTo>
                  <a:lnTo>
                    <a:pt x="596" y="15"/>
                  </a:lnTo>
                  <a:lnTo>
                    <a:pt x="601" y="10"/>
                  </a:lnTo>
                  <a:lnTo>
                    <a:pt x="589" y="1"/>
                  </a:lnTo>
                  <a:lnTo>
                    <a:pt x="589" y="1"/>
                  </a:lnTo>
                  <a:close/>
                </a:path>
                <a:path w="4250" h="175">
                  <a:moveTo>
                    <a:pt x="639" y="1"/>
                  </a:moveTo>
                  <a:lnTo>
                    <a:pt x="639" y="32"/>
                  </a:lnTo>
                  <a:lnTo>
                    <a:pt x="642" y="37"/>
                  </a:lnTo>
                  <a:lnTo>
                    <a:pt x="642" y="46"/>
                  </a:lnTo>
                  <a:lnTo>
                    <a:pt x="649" y="46"/>
                  </a:lnTo>
                  <a:lnTo>
                    <a:pt x="649" y="15"/>
                  </a:lnTo>
                  <a:lnTo>
                    <a:pt x="654" y="10"/>
                  </a:lnTo>
                  <a:lnTo>
                    <a:pt x="639" y="1"/>
                  </a:lnTo>
                  <a:lnTo>
                    <a:pt x="639" y="1"/>
                  </a:lnTo>
                  <a:close/>
                </a:path>
                <a:path w="4250" h="175">
                  <a:moveTo>
                    <a:pt x="800" y="157"/>
                  </a:moveTo>
                  <a:lnTo>
                    <a:pt x="793" y="157"/>
                  </a:lnTo>
                  <a:lnTo>
                    <a:pt x="793" y="171"/>
                  </a:lnTo>
                  <a:lnTo>
                    <a:pt x="800" y="166"/>
                  </a:lnTo>
                  <a:lnTo>
                    <a:pt x="800" y="157"/>
                  </a:lnTo>
                  <a:lnTo>
                    <a:pt x="800" y="157"/>
                  </a:lnTo>
                  <a:close/>
                </a:path>
                <a:path w="4250" h="175">
                  <a:moveTo>
                    <a:pt x="733" y="128"/>
                  </a:moveTo>
                  <a:lnTo>
                    <a:pt x="733" y="174"/>
                  </a:lnTo>
                  <a:lnTo>
                    <a:pt x="740" y="169"/>
                  </a:lnTo>
                  <a:lnTo>
                    <a:pt x="740" y="157"/>
                  </a:lnTo>
                  <a:lnTo>
                    <a:pt x="793" y="157"/>
                  </a:lnTo>
                  <a:lnTo>
                    <a:pt x="800" y="157"/>
                  </a:lnTo>
                  <a:lnTo>
                    <a:pt x="800" y="154"/>
                  </a:lnTo>
                  <a:lnTo>
                    <a:pt x="740" y="152"/>
                  </a:lnTo>
                  <a:lnTo>
                    <a:pt x="740" y="133"/>
                  </a:lnTo>
                  <a:lnTo>
                    <a:pt x="793" y="133"/>
                  </a:lnTo>
                  <a:lnTo>
                    <a:pt x="733" y="128"/>
                  </a:lnTo>
                  <a:lnTo>
                    <a:pt x="733" y="128"/>
                  </a:lnTo>
                  <a:close/>
                </a:path>
                <a:path w="4250" h="175">
                  <a:moveTo>
                    <a:pt x="733" y="106"/>
                  </a:moveTo>
                  <a:lnTo>
                    <a:pt x="733" y="128"/>
                  </a:lnTo>
                  <a:lnTo>
                    <a:pt x="793" y="133"/>
                  </a:lnTo>
                  <a:lnTo>
                    <a:pt x="793" y="152"/>
                  </a:lnTo>
                  <a:lnTo>
                    <a:pt x="740" y="152"/>
                  </a:lnTo>
                  <a:lnTo>
                    <a:pt x="800" y="154"/>
                  </a:lnTo>
                  <a:lnTo>
                    <a:pt x="800" y="128"/>
                  </a:lnTo>
                  <a:lnTo>
                    <a:pt x="740" y="128"/>
                  </a:lnTo>
                  <a:lnTo>
                    <a:pt x="740" y="109"/>
                  </a:lnTo>
                  <a:lnTo>
                    <a:pt x="793" y="109"/>
                  </a:lnTo>
                  <a:lnTo>
                    <a:pt x="733" y="106"/>
                  </a:lnTo>
                  <a:lnTo>
                    <a:pt x="733" y="106"/>
                  </a:lnTo>
                  <a:close/>
                </a:path>
                <a:path w="4250" h="175">
                  <a:moveTo>
                    <a:pt x="726" y="92"/>
                  </a:moveTo>
                  <a:lnTo>
                    <a:pt x="723" y="94"/>
                  </a:lnTo>
                  <a:lnTo>
                    <a:pt x="721" y="97"/>
                  </a:lnTo>
                  <a:lnTo>
                    <a:pt x="718" y="97"/>
                  </a:lnTo>
                  <a:lnTo>
                    <a:pt x="716" y="99"/>
                  </a:lnTo>
                  <a:lnTo>
                    <a:pt x="711" y="102"/>
                  </a:lnTo>
                  <a:lnTo>
                    <a:pt x="709" y="104"/>
                  </a:lnTo>
                  <a:lnTo>
                    <a:pt x="706" y="104"/>
                  </a:lnTo>
                  <a:lnTo>
                    <a:pt x="704" y="106"/>
                  </a:lnTo>
                  <a:lnTo>
                    <a:pt x="702" y="109"/>
                  </a:lnTo>
                  <a:lnTo>
                    <a:pt x="702" y="111"/>
                  </a:lnTo>
                  <a:lnTo>
                    <a:pt x="704" y="109"/>
                  </a:lnTo>
                  <a:lnTo>
                    <a:pt x="706" y="109"/>
                  </a:lnTo>
                  <a:lnTo>
                    <a:pt x="711" y="106"/>
                  </a:lnTo>
                  <a:lnTo>
                    <a:pt x="714" y="106"/>
                  </a:lnTo>
                  <a:lnTo>
                    <a:pt x="716" y="104"/>
                  </a:lnTo>
                  <a:lnTo>
                    <a:pt x="718" y="104"/>
                  </a:lnTo>
                  <a:lnTo>
                    <a:pt x="721" y="102"/>
                  </a:lnTo>
                  <a:lnTo>
                    <a:pt x="723" y="99"/>
                  </a:lnTo>
                  <a:lnTo>
                    <a:pt x="726" y="99"/>
                  </a:lnTo>
                  <a:lnTo>
                    <a:pt x="728" y="97"/>
                  </a:lnTo>
                  <a:lnTo>
                    <a:pt x="730" y="94"/>
                  </a:lnTo>
                  <a:lnTo>
                    <a:pt x="733" y="94"/>
                  </a:lnTo>
                  <a:lnTo>
                    <a:pt x="726" y="92"/>
                  </a:lnTo>
                  <a:lnTo>
                    <a:pt x="726" y="92"/>
                  </a:lnTo>
                  <a:close/>
                </a:path>
                <a:path w="4250" h="175">
                  <a:moveTo>
                    <a:pt x="805" y="80"/>
                  </a:moveTo>
                  <a:lnTo>
                    <a:pt x="793" y="82"/>
                  </a:lnTo>
                  <a:lnTo>
                    <a:pt x="793" y="104"/>
                  </a:lnTo>
                  <a:lnTo>
                    <a:pt x="740" y="104"/>
                  </a:lnTo>
                  <a:lnTo>
                    <a:pt x="733" y="106"/>
                  </a:lnTo>
                  <a:lnTo>
                    <a:pt x="793" y="109"/>
                  </a:lnTo>
                  <a:lnTo>
                    <a:pt x="793" y="128"/>
                  </a:lnTo>
                  <a:lnTo>
                    <a:pt x="740" y="128"/>
                  </a:lnTo>
                  <a:lnTo>
                    <a:pt x="800" y="128"/>
                  </a:lnTo>
                  <a:lnTo>
                    <a:pt x="800" y="123"/>
                  </a:lnTo>
                  <a:lnTo>
                    <a:pt x="800" y="85"/>
                  </a:lnTo>
                  <a:lnTo>
                    <a:pt x="805" y="80"/>
                  </a:lnTo>
                  <a:lnTo>
                    <a:pt x="805" y="80"/>
                  </a:lnTo>
                  <a:close/>
                </a:path>
                <a:path w="4250" h="175">
                  <a:moveTo>
                    <a:pt x="733" y="73"/>
                  </a:moveTo>
                  <a:lnTo>
                    <a:pt x="733" y="85"/>
                  </a:lnTo>
                  <a:lnTo>
                    <a:pt x="730" y="87"/>
                  </a:lnTo>
                  <a:lnTo>
                    <a:pt x="728" y="90"/>
                  </a:lnTo>
                  <a:lnTo>
                    <a:pt x="726" y="90"/>
                  </a:lnTo>
                  <a:lnTo>
                    <a:pt x="726" y="92"/>
                  </a:lnTo>
                  <a:lnTo>
                    <a:pt x="733" y="94"/>
                  </a:lnTo>
                  <a:lnTo>
                    <a:pt x="733" y="106"/>
                  </a:lnTo>
                  <a:lnTo>
                    <a:pt x="740" y="104"/>
                  </a:lnTo>
                  <a:lnTo>
                    <a:pt x="740" y="87"/>
                  </a:lnTo>
                  <a:lnTo>
                    <a:pt x="747" y="82"/>
                  </a:lnTo>
                  <a:lnTo>
                    <a:pt x="793" y="82"/>
                  </a:lnTo>
                  <a:lnTo>
                    <a:pt x="805" y="80"/>
                  </a:lnTo>
                  <a:lnTo>
                    <a:pt x="752" y="80"/>
                  </a:lnTo>
                  <a:lnTo>
                    <a:pt x="752" y="78"/>
                  </a:lnTo>
                  <a:lnTo>
                    <a:pt x="742" y="78"/>
                  </a:lnTo>
                  <a:lnTo>
                    <a:pt x="733" y="73"/>
                  </a:lnTo>
                  <a:lnTo>
                    <a:pt x="733" y="73"/>
                  </a:lnTo>
                  <a:close/>
                </a:path>
                <a:path w="4250" h="175">
                  <a:moveTo>
                    <a:pt x="795" y="70"/>
                  </a:moveTo>
                  <a:lnTo>
                    <a:pt x="790" y="80"/>
                  </a:lnTo>
                  <a:lnTo>
                    <a:pt x="752" y="80"/>
                  </a:lnTo>
                  <a:lnTo>
                    <a:pt x="805" y="80"/>
                  </a:lnTo>
                  <a:lnTo>
                    <a:pt x="795" y="70"/>
                  </a:lnTo>
                  <a:lnTo>
                    <a:pt x="795" y="70"/>
                  </a:lnTo>
                  <a:close/>
                </a:path>
                <a:path w="4250" h="175">
                  <a:moveTo>
                    <a:pt x="786" y="30"/>
                  </a:moveTo>
                  <a:lnTo>
                    <a:pt x="783" y="32"/>
                  </a:lnTo>
                  <a:lnTo>
                    <a:pt x="783" y="34"/>
                  </a:lnTo>
                  <a:lnTo>
                    <a:pt x="781" y="34"/>
                  </a:lnTo>
                  <a:lnTo>
                    <a:pt x="778" y="37"/>
                  </a:lnTo>
                  <a:lnTo>
                    <a:pt x="778" y="39"/>
                  </a:lnTo>
                  <a:lnTo>
                    <a:pt x="776" y="42"/>
                  </a:lnTo>
                  <a:lnTo>
                    <a:pt x="774" y="44"/>
                  </a:lnTo>
                  <a:lnTo>
                    <a:pt x="774" y="46"/>
                  </a:lnTo>
                  <a:lnTo>
                    <a:pt x="771" y="49"/>
                  </a:lnTo>
                  <a:lnTo>
                    <a:pt x="769" y="51"/>
                  </a:lnTo>
                  <a:lnTo>
                    <a:pt x="766" y="54"/>
                  </a:lnTo>
                  <a:lnTo>
                    <a:pt x="764" y="56"/>
                  </a:lnTo>
                  <a:lnTo>
                    <a:pt x="762" y="58"/>
                  </a:lnTo>
                  <a:lnTo>
                    <a:pt x="759" y="61"/>
                  </a:lnTo>
                  <a:lnTo>
                    <a:pt x="757" y="63"/>
                  </a:lnTo>
                  <a:lnTo>
                    <a:pt x="754" y="65"/>
                  </a:lnTo>
                  <a:lnTo>
                    <a:pt x="752" y="68"/>
                  </a:lnTo>
                  <a:lnTo>
                    <a:pt x="750" y="73"/>
                  </a:lnTo>
                  <a:lnTo>
                    <a:pt x="745" y="75"/>
                  </a:lnTo>
                  <a:lnTo>
                    <a:pt x="742" y="78"/>
                  </a:lnTo>
                  <a:lnTo>
                    <a:pt x="754" y="78"/>
                  </a:lnTo>
                  <a:lnTo>
                    <a:pt x="757" y="75"/>
                  </a:lnTo>
                  <a:lnTo>
                    <a:pt x="757" y="73"/>
                  </a:lnTo>
                  <a:lnTo>
                    <a:pt x="759" y="70"/>
                  </a:lnTo>
                  <a:lnTo>
                    <a:pt x="762" y="68"/>
                  </a:lnTo>
                  <a:lnTo>
                    <a:pt x="764" y="68"/>
                  </a:lnTo>
                  <a:lnTo>
                    <a:pt x="766" y="65"/>
                  </a:lnTo>
                  <a:lnTo>
                    <a:pt x="769" y="63"/>
                  </a:lnTo>
                  <a:lnTo>
                    <a:pt x="771" y="61"/>
                  </a:lnTo>
                  <a:lnTo>
                    <a:pt x="774" y="58"/>
                  </a:lnTo>
                  <a:lnTo>
                    <a:pt x="776" y="56"/>
                  </a:lnTo>
                  <a:lnTo>
                    <a:pt x="778" y="54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6" y="46"/>
                  </a:lnTo>
                  <a:lnTo>
                    <a:pt x="788" y="44"/>
                  </a:lnTo>
                  <a:lnTo>
                    <a:pt x="793" y="42"/>
                  </a:lnTo>
                  <a:lnTo>
                    <a:pt x="786" y="30"/>
                  </a:lnTo>
                  <a:lnTo>
                    <a:pt x="786" y="30"/>
                  </a:lnTo>
                  <a:close/>
                </a:path>
                <a:path w="4250" h="175">
                  <a:moveTo>
                    <a:pt x="790" y="18"/>
                  </a:moveTo>
                  <a:lnTo>
                    <a:pt x="788" y="20"/>
                  </a:lnTo>
                  <a:lnTo>
                    <a:pt x="793" y="22"/>
                  </a:lnTo>
                  <a:lnTo>
                    <a:pt x="795" y="27"/>
                  </a:lnTo>
                  <a:lnTo>
                    <a:pt x="798" y="30"/>
                  </a:lnTo>
                  <a:lnTo>
                    <a:pt x="800" y="32"/>
                  </a:lnTo>
                  <a:lnTo>
                    <a:pt x="802" y="34"/>
                  </a:lnTo>
                  <a:lnTo>
                    <a:pt x="802" y="37"/>
                  </a:lnTo>
                  <a:lnTo>
                    <a:pt x="805" y="39"/>
                  </a:lnTo>
                  <a:lnTo>
                    <a:pt x="807" y="42"/>
                  </a:lnTo>
                  <a:lnTo>
                    <a:pt x="807" y="44"/>
                  </a:lnTo>
                  <a:lnTo>
                    <a:pt x="810" y="46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2" y="54"/>
                  </a:lnTo>
                  <a:lnTo>
                    <a:pt x="814" y="56"/>
                  </a:lnTo>
                  <a:lnTo>
                    <a:pt x="814" y="61"/>
                  </a:lnTo>
                  <a:lnTo>
                    <a:pt x="817" y="61"/>
                  </a:lnTo>
                  <a:lnTo>
                    <a:pt x="819" y="56"/>
                  </a:lnTo>
                  <a:lnTo>
                    <a:pt x="819" y="42"/>
                  </a:lnTo>
                  <a:lnTo>
                    <a:pt x="819" y="39"/>
                  </a:lnTo>
                  <a:lnTo>
                    <a:pt x="817" y="37"/>
                  </a:lnTo>
                  <a:lnTo>
                    <a:pt x="814" y="34"/>
                  </a:lnTo>
                  <a:lnTo>
                    <a:pt x="812" y="32"/>
                  </a:lnTo>
                  <a:lnTo>
                    <a:pt x="810" y="30"/>
                  </a:lnTo>
                  <a:lnTo>
                    <a:pt x="807" y="30"/>
                  </a:lnTo>
                  <a:lnTo>
                    <a:pt x="805" y="27"/>
                  </a:lnTo>
                  <a:lnTo>
                    <a:pt x="802" y="25"/>
                  </a:lnTo>
                  <a:lnTo>
                    <a:pt x="800" y="22"/>
                  </a:lnTo>
                  <a:lnTo>
                    <a:pt x="798" y="22"/>
                  </a:lnTo>
                  <a:lnTo>
                    <a:pt x="795" y="20"/>
                  </a:lnTo>
                  <a:lnTo>
                    <a:pt x="793" y="18"/>
                  </a:lnTo>
                  <a:lnTo>
                    <a:pt x="790" y="18"/>
                  </a:lnTo>
                  <a:lnTo>
                    <a:pt x="790" y="18"/>
                  </a:lnTo>
                  <a:close/>
                </a:path>
                <a:path w="4250" h="175">
                  <a:moveTo>
                    <a:pt x="733" y="15"/>
                  </a:moveTo>
                  <a:lnTo>
                    <a:pt x="730" y="18"/>
                  </a:lnTo>
                  <a:lnTo>
                    <a:pt x="730" y="20"/>
                  </a:lnTo>
                  <a:lnTo>
                    <a:pt x="728" y="25"/>
                  </a:lnTo>
                  <a:lnTo>
                    <a:pt x="728" y="27"/>
                  </a:lnTo>
                  <a:lnTo>
                    <a:pt x="726" y="30"/>
                  </a:lnTo>
                  <a:lnTo>
                    <a:pt x="726" y="32"/>
                  </a:lnTo>
                  <a:lnTo>
                    <a:pt x="723" y="37"/>
                  </a:lnTo>
                  <a:lnTo>
                    <a:pt x="721" y="39"/>
                  </a:lnTo>
                  <a:lnTo>
                    <a:pt x="721" y="42"/>
                  </a:lnTo>
                  <a:lnTo>
                    <a:pt x="718" y="44"/>
                  </a:lnTo>
                  <a:lnTo>
                    <a:pt x="716" y="49"/>
                  </a:lnTo>
                  <a:lnTo>
                    <a:pt x="716" y="51"/>
                  </a:lnTo>
                  <a:lnTo>
                    <a:pt x="714" y="54"/>
                  </a:lnTo>
                  <a:lnTo>
                    <a:pt x="711" y="56"/>
                  </a:lnTo>
                  <a:lnTo>
                    <a:pt x="709" y="61"/>
                  </a:lnTo>
                  <a:lnTo>
                    <a:pt x="706" y="63"/>
                  </a:lnTo>
                  <a:lnTo>
                    <a:pt x="704" y="65"/>
                  </a:lnTo>
                  <a:lnTo>
                    <a:pt x="702" y="70"/>
                  </a:lnTo>
                  <a:lnTo>
                    <a:pt x="706" y="70"/>
                  </a:lnTo>
                  <a:lnTo>
                    <a:pt x="706" y="68"/>
                  </a:lnTo>
                  <a:lnTo>
                    <a:pt x="709" y="65"/>
                  </a:lnTo>
                  <a:lnTo>
                    <a:pt x="711" y="63"/>
                  </a:lnTo>
                  <a:lnTo>
                    <a:pt x="714" y="61"/>
                  </a:lnTo>
                  <a:lnTo>
                    <a:pt x="716" y="58"/>
                  </a:lnTo>
                  <a:lnTo>
                    <a:pt x="718" y="56"/>
                  </a:lnTo>
                  <a:lnTo>
                    <a:pt x="721" y="54"/>
                  </a:lnTo>
                  <a:lnTo>
                    <a:pt x="721" y="51"/>
                  </a:lnTo>
                  <a:lnTo>
                    <a:pt x="723" y="49"/>
                  </a:lnTo>
                  <a:lnTo>
                    <a:pt x="726" y="46"/>
                  </a:lnTo>
                  <a:lnTo>
                    <a:pt x="728" y="44"/>
                  </a:lnTo>
                  <a:lnTo>
                    <a:pt x="730" y="42"/>
                  </a:lnTo>
                  <a:lnTo>
                    <a:pt x="733" y="37"/>
                  </a:lnTo>
                  <a:lnTo>
                    <a:pt x="733" y="34"/>
                  </a:lnTo>
                  <a:lnTo>
                    <a:pt x="735" y="32"/>
                  </a:lnTo>
                  <a:lnTo>
                    <a:pt x="738" y="30"/>
                  </a:lnTo>
                  <a:lnTo>
                    <a:pt x="742" y="25"/>
                  </a:lnTo>
                  <a:lnTo>
                    <a:pt x="733" y="15"/>
                  </a:lnTo>
                  <a:lnTo>
                    <a:pt x="733" y="15"/>
                  </a:lnTo>
                  <a:close/>
                </a:path>
                <a:path w="4250" h="175">
                  <a:moveTo>
                    <a:pt x="754" y="3"/>
                  </a:moveTo>
                  <a:lnTo>
                    <a:pt x="754" y="5"/>
                  </a:lnTo>
                  <a:lnTo>
                    <a:pt x="757" y="8"/>
                  </a:lnTo>
                  <a:lnTo>
                    <a:pt x="757" y="54"/>
                  </a:lnTo>
                  <a:lnTo>
                    <a:pt x="754" y="58"/>
                  </a:lnTo>
                  <a:lnTo>
                    <a:pt x="764" y="51"/>
                  </a:lnTo>
                  <a:lnTo>
                    <a:pt x="764" y="27"/>
                  </a:lnTo>
                  <a:lnTo>
                    <a:pt x="764" y="22"/>
                  </a:lnTo>
                  <a:lnTo>
                    <a:pt x="764" y="15"/>
                  </a:lnTo>
                  <a:lnTo>
                    <a:pt x="766" y="10"/>
                  </a:lnTo>
                  <a:lnTo>
                    <a:pt x="754" y="3"/>
                  </a:lnTo>
                  <a:lnTo>
                    <a:pt x="754" y="3"/>
                  </a:lnTo>
                  <a:close/>
                </a:path>
                <a:path w="4250" h="175">
                  <a:moveTo>
                    <a:pt x="910" y="133"/>
                  </a:moveTo>
                  <a:lnTo>
                    <a:pt x="908" y="135"/>
                  </a:lnTo>
                  <a:lnTo>
                    <a:pt x="906" y="135"/>
                  </a:lnTo>
                  <a:lnTo>
                    <a:pt x="903" y="138"/>
                  </a:lnTo>
                  <a:lnTo>
                    <a:pt x="901" y="140"/>
                  </a:lnTo>
                  <a:lnTo>
                    <a:pt x="898" y="140"/>
                  </a:lnTo>
                  <a:lnTo>
                    <a:pt x="896" y="142"/>
                  </a:lnTo>
                  <a:lnTo>
                    <a:pt x="894" y="142"/>
                  </a:lnTo>
                  <a:lnTo>
                    <a:pt x="889" y="145"/>
                  </a:lnTo>
                  <a:lnTo>
                    <a:pt x="886" y="147"/>
                  </a:lnTo>
                  <a:lnTo>
                    <a:pt x="884" y="147"/>
                  </a:lnTo>
                  <a:lnTo>
                    <a:pt x="882" y="150"/>
                  </a:lnTo>
                  <a:lnTo>
                    <a:pt x="879" y="152"/>
                  </a:lnTo>
                  <a:lnTo>
                    <a:pt x="877" y="152"/>
                  </a:lnTo>
                  <a:lnTo>
                    <a:pt x="891" y="152"/>
                  </a:lnTo>
                  <a:lnTo>
                    <a:pt x="894" y="150"/>
                  </a:lnTo>
                  <a:lnTo>
                    <a:pt x="896" y="150"/>
                  </a:lnTo>
                  <a:lnTo>
                    <a:pt x="898" y="147"/>
                  </a:lnTo>
                  <a:lnTo>
                    <a:pt x="901" y="145"/>
                  </a:lnTo>
                  <a:lnTo>
                    <a:pt x="906" y="142"/>
                  </a:lnTo>
                  <a:lnTo>
                    <a:pt x="908" y="140"/>
                  </a:lnTo>
                  <a:lnTo>
                    <a:pt x="910" y="138"/>
                  </a:lnTo>
                  <a:lnTo>
                    <a:pt x="910" y="133"/>
                  </a:lnTo>
                  <a:lnTo>
                    <a:pt x="910" y="133"/>
                  </a:lnTo>
                  <a:close/>
                </a:path>
                <a:path w="4250" h="175">
                  <a:moveTo>
                    <a:pt x="877" y="82"/>
                  </a:moveTo>
                  <a:lnTo>
                    <a:pt x="870" y="82"/>
                  </a:lnTo>
                  <a:lnTo>
                    <a:pt x="870" y="147"/>
                  </a:lnTo>
                  <a:lnTo>
                    <a:pt x="870" y="152"/>
                  </a:lnTo>
                  <a:lnTo>
                    <a:pt x="867" y="154"/>
                  </a:lnTo>
                  <a:lnTo>
                    <a:pt x="867" y="159"/>
                  </a:lnTo>
                  <a:lnTo>
                    <a:pt x="874" y="169"/>
                  </a:lnTo>
                  <a:lnTo>
                    <a:pt x="877" y="166"/>
                  </a:lnTo>
                  <a:lnTo>
                    <a:pt x="879" y="164"/>
                  </a:lnTo>
                  <a:lnTo>
                    <a:pt x="879" y="162"/>
                  </a:lnTo>
                  <a:lnTo>
                    <a:pt x="882" y="162"/>
                  </a:lnTo>
                  <a:lnTo>
                    <a:pt x="884" y="159"/>
                  </a:lnTo>
                  <a:lnTo>
                    <a:pt x="886" y="157"/>
                  </a:lnTo>
                  <a:lnTo>
                    <a:pt x="889" y="154"/>
                  </a:lnTo>
                  <a:lnTo>
                    <a:pt x="891" y="152"/>
                  </a:lnTo>
                  <a:lnTo>
                    <a:pt x="877" y="152"/>
                  </a:lnTo>
                  <a:lnTo>
                    <a:pt x="877" y="82"/>
                  </a:lnTo>
                  <a:lnTo>
                    <a:pt x="877" y="82"/>
                  </a:lnTo>
                  <a:close/>
                </a:path>
                <a:path w="4250" h="175">
                  <a:moveTo>
                    <a:pt x="901" y="82"/>
                  </a:moveTo>
                  <a:lnTo>
                    <a:pt x="898" y="82"/>
                  </a:lnTo>
                  <a:lnTo>
                    <a:pt x="898" y="87"/>
                  </a:lnTo>
                  <a:lnTo>
                    <a:pt x="898" y="90"/>
                  </a:lnTo>
                  <a:lnTo>
                    <a:pt x="901" y="94"/>
                  </a:lnTo>
                  <a:lnTo>
                    <a:pt x="901" y="97"/>
                  </a:lnTo>
                  <a:lnTo>
                    <a:pt x="903" y="102"/>
                  </a:lnTo>
                  <a:lnTo>
                    <a:pt x="903" y="104"/>
                  </a:lnTo>
                  <a:lnTo>
                    <a:pt x="906" y="106"/>
                  </a:lnTo>
                  <a:lnTo>
                    <a:pt x="906" y="111"/>
                  </a:lnTo>
                  <a:lnTo>
                    <a:pt x="908" y="114"/>
                  </a:lnTo>
                  <a:lnTo>
                    <a:pt x="910" y="116"/>
                  </a:lnTo>
                  <a:lnTo>
                    <a:pt x="910" y="118"/>
                  </a:lnTo>
                  <a:lnTo>
                    <a:pt x="913" y="121"/>
                  </a:lnTo>
                  <a:lnTo>
                    <a:pt x="915" y="125"/>
                  </a:lnTo>
                  <a:lnTo>
                    <a:pt x="918" y="128"/>
                  </a:lnTo>
                  <a:lnTo>
                    <a:pt x="918" y="130"/>
                  </a:lnTo>
                  <a:lnTo>
                    <a:pt x="920" y="133"/>
                  </a:lnTo>
                  <a:lnTo>
                    <a:pt x="922" y="133"/>
                  </a:lnTo>
                  <a:lnTo>
                    <a:pt x="925" y="135"/>
                  </a:lnTo>
                  <a:lnTo>
                    <a:pt x="927" y="138"/>
                  </a:lnTo>
                  <a:lnTo>
                    <a:pt x="930" y="140"/>
                  </a:lnTo>
                  <a:lnTo>
                    <a:pt x="932" y="142"/>
                  </a:lnTo>
                  <a:lnTo>
                    <a:pt x="934" y="145"/>
                  </a:lnTo>
                  <a:lnTo>
                    <a:pt x="934" y="147"/>
                  </a:lnTo>
                  <a:lnTo>
                    <a:pt x="937" y="150"/>
                  </a:lnTo>
                  <a:lnTo>
                    <a:pt x="939" y="152"/>
                  </a:lnTo>
                  <a:lnTo>
                    <a:pt x="942" y="152"/>
                  </a:lnTo>
                  <a:lnTo>
                    <a:pt x="944" y="154"/>
                  </a:lnTo>
                  <a:lnTo>
                    <a:pt x="946" y="154"/>
                  </a:lnTo>
                  <a:lnTo>
                    <a:pt x="951" y="157"/>
                  </a:lnTo>
                  <a:lnTo>
                    <a:pt x="954" y="159"/>
                  </a:lnTo>
                  <a:lnTo>
                    <a:pt x="954" y="154"/>
                  </a:lnTo>
                  <a:lnTo>
                    <a:pt x="956" y="152"/>
                  </a:lnTo>
                  <a:lnTo>
                    <a:pt x="958" y="150"/>
                  </a:lnTo>
                  <a:lnTo>
                    <a:pt x="961" y="150"/>
                  </a:lnTo>
                  <a:lnTo>
                    <a:pt x="963" y="147"/>
                  </a:lnTo>
                  <a:lnTo>
                    <a:pt x="966" y="147"/>
                  </a:lnTo>
                  <a:lnTo>
                    <a:pt x="966" y="145"/>
                  </a:lnTo>
                  <a:lnTo>
                    <a:pt x="961" y="145"/>
                  </a:lnTo>
                  <a:lnTo>
                    <a:pt x="958" y="142"/>
                  </a:lnTo>
                  <a:lnTo>
                    <a:pt x="951" y="142"/>
                  </a:lnTo>
                  <a:lnTo>
                    <a:pt x="949" y="140"/>
                  </a:lnTo>
                  <a:lnTo>
                    <a:pt x="946" y="140"/>
                  </a:lnTo>
                  <a:lnTo>
                    <a:pt x="944" y="138"/>
                  </a:lnTo>
                  <a:lnTo>
                    <a:pt x="942" y="135"/>
                  </a:lnTo>
                  <a:lnTo>
                    <a:pt x="939" y="135"/>
                  </a:lnTo>
                  <a:lnTo>
                    <a:pt x="937" y="133"/>
                  </a:lnTo>
                  <a:lnTo>
                    <a:pt x="934" y="130"/>
                  </a:lnTo>
                  <a:lnTo>
                    <a:pt x="932" y="130"/>
                  </a:lnTo>
                  <a:lnTo>
                    <a:pt x="930" y="128"/>
                  </a:lnTo>
                  <a:lnTo>
                    <a:pt x="927" y="125"/>
                  </a:lnTo>
                  <a:lnTo>
                    <a:pt x="925" y="123"/>
                  </a:lnTo>
                  <a:lnTo>
                    <a:pt x="922" y="121"/>
                  </a:lnTo>
                  <a:lnTo>
                    <a:pt x="920" y="118"/>
                  </a:lnTo>
                  <a:lnTo>
                    <a:pt x="918" y="116"/>
                  </a:lnTo>
                  <a:lnTo>
                    <a:pt x="915" y="114"/>
                  </a:lnTo>
                  <a:lnTo>
                    <a:pt x="915" y="111"/>
                  </a:lnTo>
                  <a:lnTo>
                    <a:pt x="913" y="109"/>
                  </a:lnTo>
                  <a:lnTo>
                    <a:pt x="910" y="104"/>
                  </a:lnTo>
                  <a:lnTo>
                    <a:pt x="908" y="102"/>
                  </a:lnTo>
                  <a:lnTo>
                    <a:pt x="908" y="99"/>
                  </a:lnTo>
                  <a:lnTo>
                    <a:pt x="906" y="97"/>
                  </a:lnTo>
                  <a:lnTo>
                    <a:pt x="903" y="92"/>
                  </a:lnTo>
                  <a:lnTo>
                    <a:pt x="903" y="90"/>
                  </a:lnTo>
                  <a:lnTo>
                    <a:pt x="901" y="87"/>
                  </a:lnTo>
                  <a:lnTo>
                    <a:pt x="901" y="82"/>
                  </a:lnTo>
                  <a:lnTo>
                    <a:pt x="901" y="82"/>
                  </a:lnTo>
                  <a:close/>
                </a:path>
                <a:path w="4250" h="175">
                  <a:moveTo>
                    <a:pt x="951" y="68"/>
                  </a:moveTo>
                  <a:lnTo>
                    <a:pt x="942" y="80"/>
                  </a:lnTo>
                  <a:lnTo>
                    <a:pt x="838" y="80"/>
                  </a:lnTo>
                  <a:lnTo>
                    <a:pt x="843" y="85"/>
                  </a:lnTo>
                  <a:lnTo>
                    <a:pt x="850" y="85"/>
                  </a:lnTo>
                  <a:lnTo>
                    <a:pt x="853" y="82"/>
                  </a:lnTo>
                  <a:lnTo>
                    <a:pt x="961" y="82"/>
                  </a:lnTo>
                  <a:lnTo>
                    <a:pt x="951" y="68"/>
                  </a:lnTo>
                  <a:lnTo>
                    <a:pt x="951" y="68"/>
                  </a:lnTo>
                  <a:close/>
                </a:path>
                <a:path w="4250" h="175">
                  <a:moveTo>
                    <a:pt x="930" y="5"/>
                  </a:moveTo>
                  <a:lnTo>
                    <a:pt x="930" y="8"/>
                  </a:lnTo>
                  <a:lnTo>
                    <a:pt x="927" y="10"/>
                  </a:lnTo>
                  <a:lnTo>
                    <a:pt x="927" y="13"/>
                  </a:lnTo>
                  <a:lnTo>
                    <a:pt x="925" y="15"/>
                  </a:lnTo>
                  <a:lnTo>
                    <a:pt x="922" y="18"/>
                  </a:lnTo>
                  <a:lnTo>
                    <a:pt x="922" y="20"/>
                  </a:lnTo>
                  <a:lnTo>
                    <a:pt x="920" y="25"/>
                  </a:lnTo>
                  <a:lnTo>
                    <a:pt x="918" y="27"/>
                  </a:lnTo>
                  <a:lnTo>
                    <a:pt x="915" y="30"/>
                  </a:lnTo>
                  <a:lnTo>
                    <a:pt x="913" y="32"/>
                  </a:lnTo>
                  <a:lnTo>
                    <a:pt x="910" y="37"/>
                  </a:lnTo>
                  <a:lnTo>
                    <a:pt x="908" y="39"/>
                  </a:lnTo>
                  <a:lnTo>
                    <a:pt x="906" y="42"/>
                  </a:lnTo>
                  <a:lnTo>
                    <a:pt x="903" y="44"/>
                  </a:lnTo>
                  <a:lnTo>
                    <a:pt x="903" y="46"/>
                  </a:lnTo>
                  <a:lnTo>
                    <a:pt x="901" y="49"/>
                  </a:lnTo>
                  <a:lnTo>
                    <a:pt x="898" y="51"/>
                  </a:lnTo>
                  <a:lnTo>
                    <a:pt x="896" y="54"/>
                  </a:lnTo>
                  <a:lnTo>
                    <a:pt x="894" y="56"/>
                  </a:lnTo>
                  <a:lnTo>
                    <a:pt x="891" y="58"/>
                  </a:lnTo>
                  <a:lnTo>
                    <a:pt x="889" y="61"/>
                  </a:lnTo>
                  <a:lnTo>
                    <a:pt x="886" y="63"/>
                  </a:lnTo>
                  <a:lnTo>
                    <a:pt x="884" y="65"/>
                  </a:lnTo>
                  <a:lnTo>
                    <a:pt x="882" y="68"/>
                  </a:lnTo>
                  <a:lnTo>
                    <a:pt x="882" y="70"/>
                  </a:lnTo>
                  <a:lnTo>
                    <a:pt x="884" y="70"/>
                  </a:lnTo>
                  <a:lnTo>
                    <a:pt x="886" y="68"/>
                  </a:lnTo>
                  <a:lnTo>
                    <a:pt x="889" y="65"/>
                  </a:lnTo>
                  <a:lnTo>
                    <a:pt x="891" y="65"/>
                  </a:lnTo>
                  <a:lnTo>
                    <a:pt x="894" y="63"/>
                  </a:lnTo>
                  <a:lnTo>
                    <a:pt x="896" y="61"/>
                  </a:lnTo>
                  <a:lnTo>
                    <a:pt x="898" y="61"/>
                  </a:lnTo>
                  <a:lnTo>
                    <a:pt x="898" y="58"/>
                  </a:lnTo>
                  <a:lnTo>
                    <a:pt x="901" y="56"/>
                  </a:lnTo>
                  <a:lnTo>
                    <a:pt x="903" y="54"/>
                  </a:lnTo>
                  <a:lnTo>
                    <a:pt x="906" y="51"/>
                  </a:lnTo>
                  <a:lnTo>
                    <a:pt x="908" y="49"/>
                  </a:lnTo>
                  <a:lnTo>
                    <a:pt x="910" y="46"/>
                  </a:lnTo>
                  <a:lnTo>
                    <a:pt x="913" y="44"/>
                  </a:lnTo>
                  <a:lnTo>
                    <a:pt x="915" y="42"/>
                  </a:lnTo>
                  <a:lnTo>
                    <a:pt x="918" y="39"/>
                  </a:lnTo>
                  <a:lnTo>
                    <a:pt x="920" y="37"/>
                  </a:lnTo>
                  <a:lnTo>
                    <a:pt x="922" y="34"/>
                  </a:lnTo>
                  <a:lnTo>
                    <a:pt x="925" y="32"/>
                  </a:lnTo>
                  <a:lnTo>
                    <a:pt x="927" y="30"/>
                  </a:lnTo>
                  <a:lnTo>
                    <a:pt x="930" y="25"/>
                  </a:lnTo>
                  <a:lnTo>
                    <a:pt x="934" y="22"/>
                  </a:lnTo>
                  <a:lnTo>
                    <a:pt x="942" y="20"/>
                  </a:lnTo>
                  <a:lnTo>
                    <a:pt x="930" y="5"/>
                  </a:lnTo>
                  <a:lnTo>
                    <a:pt x="930" y="5"/>
                  </a:lnTo>
                  <a:close/>
                </a:path>
                <a:path w="4250" h="175">
                  <a:moveTo>
                    <a:pt x="870" y="3"/>
                  </a:moveTo>
                  <a:lnTo>
                    <a:pt x="870" y="80"/>
                  </a:lnTo>
                  <a:lnTo>
                    <a:pt x="877" y="80"/>
                  </a:lnTo>
                  <a:lnTo>
                    <a:pt x="877" y="18"/>
                  </a:lnTo>
                  <a:lnTo>
                    <a:pt x="882" y="13"/>
                  </a:lnTo>
                  <a:lnTo>
                    <a:pt x="870" y="3"/>
                  </a:lnTo>
                  <a:lnTo>
                    <a:pt x="870" y="3"/>
                  </a:lnTo>
                  <a:close/>
                </a:path>
                <a:path w="4250" h="175">
                  <a:moveTo>
                    <a:pt x="1069" y="159"/>
                  </a:moveTo>
                  <a:lnTo>
                    <a:pt x="1062" y="159"/>
                  </a:lnTo>
                  <a:lnTo>
                    <a:pt x="1062" y="174"/>
                  </a:lnTo>
                  <a:lnTo>
                    <a:pt x="1069" y="166"/>
                  </a:lnTo>
                  <a:lnTo>
                    <a:pt x="1069" y="159"/>
                  </a:lnTo>
                  <a:lnTo>
                    <a:pt x="1069" y="159"/>
                  </a:lnTo>
                  <a:close/>
                </a:path>
                <a:path w="4250" h="175">
                  <a:moveTo>
                    <a:pt x="1011" y="130"/>
                  </a:moveTo>
                  <a:lnTo>
                    <a:pt x="1011" y="174"/>
                  </a:lnTo>
                  <a:lnTo>
                    <a:pt x="1021" y="166"/>
                  </a:lnTo>
                  <a:lnTo>
                    <a:pt x="1021" y="159"/>
                  </a:lnTo>
                  <a:lnTo>
                    <a:pt x="1062" y="159"/>
                  </a:lnTo>
                  <a:lnTo>
                    <a:pt x="1069" y="159"/>
                  </a:lnTo>
                  <a:lnTo>
                    <a:pt x="1069" y="157"/>
                  </a:lnTo>
                  <a:lnTo>
                    <a:pt x="1021" y="154"/>
                  </a:lnTo>
                  <a:lnTo>
                    <a:pt x="1021" y="133"/>
                  </a:lnTo>
                  <a:lnTo>
                    <a:pt x="1062" y="133"/>
                  </a:lnTo>
                  <a:lnTo>
                    <a:pt x="1011" y="130"/>
                  </a:lnTo>
                  <a:lnTo>
                    <a:pt x="1011" y="130"/>
                  </a:lnTo>
                  <a:close/>
                </a:path>
                <a:path w="4250" h="175">
                  <a:moveTo>
                    <a:pt x="1011" y="104"/>
                  </a:moveTo>
                  <a:lnTo>
                    <a:pt x="1011" y="130"/>
                  </a:lnTo>
                  <a:lnTo>
                    <a:pt x="1062" y="133"/>
                  </a:lnTo>
                  <a:lnTo>
                    <a:pt x="1062" y="154"/>
                  </a:lnTo>
                  <a:lnTo>
                    <a:pt x="1021" y="154"/>
                  </a:lnTo>
                  <a:lnTo>
                    <a:pt x="1069" y="157"/>
                  </a:lnTo>
                  <a:lnTo>
                    <a:pt x="1069" y="130"/>
                  </a:lnTo>
                  <a:lnTo>
                    <a:pt x="1021" y="128"/>
                  </a:lnTo>
                  <a:lnTo>
                    <a:pt x="1021" y="104"/>
                  </a:lnTo>
                  <a:lnTo>
                    <a:pt x="1062" y="104"/>
                  </a:lnTo>
                  <a:lnTo>
                    <a:pt x="1011" y="104"/>
                  </a:lnTo>
                  <a:lnTo>
                    <a:pt x="1011" y="104"/>
                  </a:lnTo>
                  <a:close/>
                </a:path>
                <a:path w="4250" h="175">
                  <a:moveTo>
                    <a:pt x="1011" y="94"/>
                  </a:moveTo>
                  <a:lnTo>
                    <a:pt x="1011" y="102"/>
                  </a:lnTo>
                  <a:lnTo>
                    <a:pt x="1021" y="99"/>
                  </a:lnTo>
                  <a:lnTo>
                    <a:pt x="1011" y="94"/>
                  </a:lnTo>
                  <a:lnTo>
                    <a:pt x="1011" y="94"/>
                  </a:lnTo>
                  <a:close/>
                </a:path>
                <a:path w="4250" h="175">
                  <a:moveTo>
                    <a:pt x="1064" y="94"/>
                  </a:moveTo>
                  <a:lnTo>
                    <a:pt x="1059" y="99"/>
                  </a:lnTo>
                  <a:lnTo>
                    <a:pt x="1021" y="99"/>
                  </a:lnTo>
                  <a:lnTo>
                    <a:pt x="1011" y="102"/>
                  </a:lnTo>
                  <a:lnTo>
                    <a:pt x="1011" y="104"/>
                  </a:lnTo>
                  <a:lnTo>
                    <a:pt x="1062" y="104"/>
                  </a:lnTo>
                  <a:lnTo>
                    <a:pt x="1062" y="128"/>
                  </a:lnTo>
                  <a:lnTo>
                    <a:pt x="1021" y="128"/>
                  </a:lnTo>
                  <a:lnTo>
                    <a:pt x="1069" y="130"/>
                  </a:lnTo>
                  <a:lnTo>
                    <a:pt x="1069" y="109"/>
                  </a:lnTo>
                  <a:lnTo>
                    <a:pt x="1074" y="104"/>
                  </a:lnTo>
                  <a:lnTo>
                    <a:pt x="1064" y="94"/>
                  </a:lnTo>
                  <a:lnTo>
                    <a:pt x="1064" y="94"/>
                  </a:lnTo>
                  <a:close/>
                </a:path>
                <a:path w="4250" h="175">
                  <a:moveTo>
                    <a:pt x="1016" y="75"/>
                  </a:moveTo>
                  <a:lnTo>
                    <a:pt x="1014" y="80"/>
                  </a:lnTo>
                  <a:lnTo>
                    <a:pt x="1014" y="82"/>
                  </a:lnTo>
                  <a:lnTo>
                    <a:pt x="1011" y="85"/>
                  </a:lnTo>
                  <a:lnTo>
                    <a:pt x="1009" y="87"/>
                  </a:lnTo>
                  <a:lnTo>
                    <a:pt x="1006" y="90"/>
                  </a:lnTo>
                  <a:lnTo>
                    <a:pt x="1006" y="92"/>
                  </a:lnTo>
                  <a:lnTo>
                    <a:pt x="1004" y="94"/>
                  </a:lnTo>
                  <a:lnTo>
                    <a:pt x="1002" y="97"/>
                  </a:lnTo>
                  <a:lnTo>
                    <a:pt x="999" y="99"/>
                  </a:lnTo>
                  <a:lnTo>
                    <a:pt x="997" y="102"/>
                  </a:lnTo>
                  <a:lnTo>
                    <a:pt x="994" y="104"/>
                  </a:lnTo>
                  <a:lnTo>
                    <a:pt x="992" y="106"/>
                  </a:lnTo>
                  <a:lnTo>
                    <a:pt x="990" y="106"/>
                  </a:lnTo>
                  <a:lnTo>
                    <a:pt x="987" y="109"/>
                  </a:lnTo>
                  <a:lnTo>
                    <a:pt x="985" y="111"/>
                  </a:lnTo>
                  <a:lnTo>
                    <a:pt x="982" y="114"/>
                  </a:lnTo>
                  <a:lnTo>
                    <a:pt x="980" y="116"/>
                  </a:lnTo>
                  <a:lnTo>
                    <a:pt x="978" y="118"/>
                  </a:lnTo>
                  <a:lnTo>
                    <a:pt x="978" y="121"/>
                  </a:lnTo>
                  <a:lnTo>
                    <a:pt x="982" y="118"/>
                  </a:lnTo>
                  <a:lnTo>
                    <a:pt x="985" y="118"/>
                  </a:lnTo>
                  <a:lnTo>
                    <a:pt x="987" y="116"/>
                  </a:lnTo>
                  <a:lnTo>
                    <a:pt x="990" y="114"/>
                  </a:lnTo>
                  <a:lnTo>
                    <a:pt x="992" y="114"/>
                  </a:lnTo>
                  <a:lnTo>
                    <a:pt x="994" y="111"/>
                  </a:lnTo>
                  <a:lnTo>
                    <a:pt x="997" y="109"/>
                  </a:lnTo>
                  <a:lnTo>
                    <a:pt x="999" y="106"/>
                  </a:lnTo>
                  <a:lnTo>
                    <a:pt x="1002" y="104"/>
                  </a:lnTo>
                  <a:lnTo>
                    <a:pt x="1004" y="104"/>
                  </a:lnTo>
                  <a:lnTo>
                    <a:pt x="1004" y="102"/>
                  </a:lnTo>
                  <a:lnTo>
                    <a:pt x="1006" y="99"/>
                  </a:lnTo>
                  <a:lnTo>
                    <a:pt x="1009" y="97"/>
                  </a:lnTo>
                  <a:lnTo>
                    <a:pt x="1011" y="94"/>
                  </a:lnTo>
                  <a:lnTo>
                    <a:pt x="1014" y="92"/>
                  </a:lnTo>
                  <a:lnTo>
                    <a:pt x="1016" y="90"/>
                  </a:lnTo>
                  <a:lnTo>
                    <a:pt x="1018" y="87"/>
                  </a:lnTo>
                  <a:lnTo>
                    <a:pt x="1018" y="85"/>
                  </a:lnTo>
                  <a:lnTo>
                    <a:pt x="1021" y="82"/>
                  </a:lnTo>
                  <a:lnTo>
                    <a:pt x="1023" y="78"/>
                  </a:lnTo>
                  <a:lnTo>
                    <a:pt x="1026" y="75"/>
                  </a:lnTo>
                  <a:lnTo>
                    <a:pt x="1059" y="75"/>
                  </a:lnTo>
                  <a:lnTo>
                    <a:pt x="1016" y="75"/>
                  </a:lnTo>
                  <a:lnTo>
                    <a:pt x="1016" y="75"/>
                  </a:lnTo>
                  <a:close/>
                </a:path>
                <a:path w="4250" h="175">
                  <a:moveTo>
                    <a:pt x="1062" y="75"/>
                  </a:moveTo>
                  <a:lnTo>
                    <a:pt x="1016" y="75"/>
                  </a:lnTo>
                  <a:lnTo>
                    <a:pt x="1059" y="75"/>
                  </a:lnTo>
                  <a:lnTo>
                    <a:pt x="1062" y="78"/>
                  </a:lnTo>
                  <a:lnTo>
                    <a:pt x="1062" y="82"/>
                  </a:lnTo>
                  <a:lnTo>
                    <a:pt x="1064" y="85"/>
                  </a:lnTo>
                  <a:lnTo>
                    <a:pt x="1064" y="87"/>
                  </a:lnTo>
                  <a:lnTo>
                    <a:pt x="1066" y="90"/>
                  </a:lnTo>
                  <a:lnTo>
                    <a:pt x="1069" y="94"/>
                  </a:lnTo>
                  <a:lnTo>
                    <a:pt x="1071" y="97"/>
                  </a:lnTo>
                  <a:lnTo>
                    <a:pt x="1071" y="99"/>
                  </a:lnTo>
                  <a:lnTo>
                    <a:pt x="1074" y="102"/>
                  </a:lnTo>
                  <a:lnTo>
                    <a:pt x="1076" y="104"/>
                  </a:lnTo>
                  <a:lnTo>
                    <a:pt x="1078" y="104"/>
                  </a:lnTo>
                  <a:lnTo>
                    <a:pt x="1081" y="109"/>
                  </a:lnTo>
                  <a:lnTo>
                    <a:pt x="1083" y="111"/>
                  </a:lnTo>
                  <a:lnTo>
                    <a:pt x="1086" y="114"/>
                  </a:lnTo>
                  <a:lnTo>
                    <a:pt x="1088" y="116"/>
                  </a:lnTo>
                  <a:lnTo>
                    <a:pt x="1090" y="118"/>
                  </a:lnTo>
                  <a:lnTo>
                    <a:pt x="1093" y="121"/>
                  </a:lnTo>
                  <a:lnTo>
                    <a:pt x="1095" y="121"/>
                  </a:lnTo>
                  <a:lnTo>
                    <a:pt x="1098" y="118"/>
                  </a:lnTo>
                  <a:lnTo>
                    <a:pt x="1100" y="116"/>
                  </a:lnTo>
                  <a:lnTo>
                    <a:pt x="1100" y="114"/>
                  </a:lnTo>
                  <a:lnTo>
                    <a:pt x="1105" y="114"/>
                  </a:lnTo>
                  <a:lnTo>
                    <a:pt x="1107" y="111"/>
                  </a:lnTo>
                  <a:lnTo>
                    <a:pt x="1107" y="109"/>
                  </a:lnTo>
                  <a:lnTo>
                    <a:pt x="1105" y="109"/>
                  </a:lnTo>
                  <a:lnTo>
                    <a:pt x="1098" y="109"/>
                  </a:lnTo>
                  <a:lnTo>
                    <a:pt x="1095" y="106"/>
                  </a:lnTo>
                  <a:lnTo>
                    <a:pt x="1093" y="106"/>
                  </a:lnTo>
                  <a:lnTo>
                    <a:pt x="1090" y="104"/>
                  </a:lnTo>
                  <a:lnTo>
                    <a:pt x="1088" y="102"/>
                  </a:lnTo>
                  <a:lnTo>
                    <a:pt x="1086" y="102"/>
                  </a:lnTo>
                  <a:lnTo>
                    <a:pt x="1083" y="99"/>
                  </a:lnTo>
                  <a:lnTo>
                    <a:pt x="1081" y="97"/>
                  </a:lnTo>
                  <a:lnTo>
                    <a:pt x="1078" y="94"/>
                  </a:lnTo>
                  <a:lnTo>
                    <a:pt x="1076" y="92"/>
                  </a:lnTo>
                  <a:lnTo>
                    <a:pt x="1074" y="92"/>
                  </a:lnTo>
                  <a:lnTo>
                    <a:pt x="1071" y="90"/>
                  </a:lnTo>
                  <a:lnTo>
                    <a:pt x="1069" y="87"/>
                  </a:lnTo>
                  <a:lnTo>
                    <a:pt x="1069" y="85"/>
                  </a:lnTo>
                  <a:lnTo>
                    <a:pt x="1066" y="80"/>
                  </a:lnTo>
                  <a:lnTo>
                    <a:pt x="1064" y="78"/>
                  </a:lnTo>
                  <a:lnTo>
                    <a:pt x="1062" y="75"/>
                  </a:lnTo>
                  <a:lnTo>
                    <a:pt x="1062" y="75"/>
                  </a:lnTo>
                  <a:close/>
                </a:path>
                <a:path w="4250" h="175">
                  <a:moveTo>
                    <a:pt x="1093" y="61"/>
                  </a:moveTo>
                  <a:lnTo>
                    <a:pt x="1086" y="70"/>
                  </a:lnTo>
                  <a:lnTo>
                    <a:pt x="978" y="70"/>
                  </a:lnTo>
                  <a:lnTo>
                    <a:pt x="982" y="78"/>
                  </a:lnTo>
                  <a:lnTo>
                    <a:pt x="987" y="75"/>
                  </a:lnTo>
                  <a:lnTo>
                    <a:pt x="1105" y="75"/>
                  </a:lnTo>
                  <a:lnTo>
                    <a:pt x="1093" y="61"/>
                  </a:lnTo>
                  <a:lnTo>
                    <a:pt x="1093" y="61"/>
                  </a:lnTo>
                  <a:close/>
                </a:path>
                <a:path w="4250" h="175">
                  <a:moveTo>
                    <a:pt x="1033" y="54"/>
                  </a:moveTo>
                  <a:lnTo>
                    <a:pt x="1023" y="54"/>
                  </a:lnTo>
                  <a:lnTo>
                    <a:pt x="1023" y="58"/>
                  </a:lnTo>
                  <a:lnTo>
                    <a:pt x="1021" y="63"/>
                  </a:lnTo>
                  <a:lnTo>
                    <a:pt x="1021" y="65"/>
                  </a:lnTo>
                  <a:lnTo>
                    <a:pt x="1018" y="68"/>
                  </a:lnTo>
                  <a:lnTo>
                    <a:pt x="1018" y="70"/>
                  </a:lnTo>
                  <a:lnTo>
                    <a:pt x="1026" y="70"/>
                  </a:lnTo>
                  <a:lnTo>
                    <a:pt x="1028" y="68"/>
                  </a:lnTo>
                  <a:lnTo>
                    <a:pt x="1030" y="63"/>
                  </a:lnTo>
                  <a:lnTo>
                    <a:pt x="1030" y="61"/>
                  </a:lnTo>
                  <a:lnTo>
                    <a:pt x="1033" y="56"/>
                  </a:lnTo>
                  <a:lnTo>
                    <a:pt x="1033" y="54"/>
                  </a:lnTo>
                  <a:lnTo>
                    <a:pt x="1033" y="54"/>
                  </a:lnTo>
                  <a:close/>
                </a:path>
                <a:path w="4250" h="175">
                  <a:moveTo>
                    <a:pt x="1076" y="39"/>
                  </a:moveTo>
                  <a:lnTo>
                    <a:pt x="1069" y="49"/>
                  </a:lnTo>
                  <a:lnTo>
                    <a:pt x="990" y="49"/>
                  </a:lnTo>
                  <a:lnTo>
                    <a:pt x="994" y="54"/>
                  </a:lnTo>
                  <a:lnTo>
                    <a:pt x="1086" y="54"/>
                  </a:lnTo>
                  <a:lnTo>
                    <a:pt x="1076" y="39"/>
                  </a:lnTo>
                  <a:lnTo>
                    <a:pt x="1076" y="39"/>
                  </a:lnTo>
                  <a:close/>
                </a:path>
                <a:path w="4250" h="175">
                  <a:moveTo>
                    <a:pt x="1038" y="32"/>
                  </a:moveTo>
                  <a:lnTo>
                    <a:pt x="1030" y="32"/>
                  </a:lnTo>
                  <a:lnTo>
                    <a:pt x="1030" y="34"/>
                  </a:lnTo>
                  <a:lnTo>
                    <a:pt x="1028" y="37"/>
                  </a:lnTo>
                  <a:lnTo>
                    <a:pt x="1028" y="44"/>
                  </a:lnTo>
                  <a:lnTo>
                    <a:pt x="1026" y="49"/>
                  </a:lnTo>
                  <a:lnTo>
                    <a:pt x="1035" y="49"/>
                  </a:lnTo>
                  <a:lnTo>
                    <a:pt x="1035" y="44"/>
                  </a:lnTo>
                  <a:lnTo>
                    <a:pt x="1035" y="42"/>
                  </a:lnTo>
                  <a:lnTo>
                    <a:pt x="1038" y="37"/>
                  </a:lnTo>
                  <a:lnTo>
                    <a:pt x="1038" y="32"/>
                  </a:lnTo>
                  <a:lnTo>
                    <a:pt x="1038" y="32"/>
                  </a:lnTo>
                  <a:close/>
                </a:path>
                <a:path w="4250" h="175">
                  <a:moveTo>
                    <a:pt x="1086" y="18"/>
                  </a:moveTo>
                  <a:lnTo>
                    <a:pt x="1081" y="27"/>
                  </a:lnTo>
                  <a:lnTo>
                    <a:pt x="985" y="27"/>
                  </a:lnTo>
                  <a:lnTo>
                    <a:pt x="990" y="32"/>
                  </a:lnTo>
                  <a:lnTo>
                    <a:pt x="1098" y="32"/>
                  </a:lnTo>
                  <a:lnTo>
                    <a:pt x="1086" y="18"/>
                  </a:lnTo>
                  <a:lnTo>
                    <a:pt x="1086" y="18"/>
                  </a:lnTo>
                  <a:close/>
                </a:path>
                <a:path w="4250" h="175">
                  <a:moveTo>
                    <a:pt x="1033" y="3"/>
                  </a:moveTo>
                  <a:lnTo>
                    <a:pt x="1033" y="20"/>
                  </a:lnTo>
                  <a:lnTo>
                    <a:pt x="1030" y="22"/>
                  </a:lnTo>
                  <a:lnTo>
                    <a:pt x="1030" y="27"/>
                  </a:lnTo>
                  <a:lnTo>
                    <a:pt x="1040" y="27"/>
                  </a:lnTo>
                  <a:lnTo>
                    <a:pt x="1040" y="20"/>
                  </a:lnTo>
                  <a:lnTo>
                    <a:pt x="1042" y="18"/>
                  </a:lnTo>
                  <a:lnTo>
                    <a:pt x="1042" y="13"/>
                  </a:lnTo>
                  <a:lnTo>
                    <a:pt x="1045" y="13"/>
                  </a:lnTo>
                  <a:lnTo>
                    <a:pt x="1047" y="10"/>
                  </a:lnTo>
                  <a:lnTo>
                    <a:pt x="1033" y="3"/>
                  </a:lnTo>
                  <a:lnTo>
                    <a:pt x="1033" y="3"/>
                  </a:lnTo>
                  <a:close/>
                </a:path>
                <a:path w="4250" h="175">
                  <a:moveTo>
                    <a:pt x="1196" y="135"/>
                  </a:moveTo>
                  <a:lnTo>
                    <a:pt x="1196" y="138"/>
                  </a:lnTo>
                  <a:lnTo>
                    <a:pt x="1201" y="140"/>
                  </a:lnTo>
                  <a:lnTo>
                    <a:pt x="1203" y="142"/>
                  </a:lnTo>
                  <a:lnTo>
                    <a:pt x="1206" y="142"/>
                  </a:lnTo>
                  <a:lnTo>
                    <a:pt x="1208" y="145"/>
                  </a:lnTo>
                  <a:lnTo>
                    <a:pt x="1210" y="147"/>
                  </a:lnTo>
                  <a:lnTo>
                    <a:pt x="1210" y="152"/>
                  </a:lnTo>
                  <a:lnTo>
                    <a:pt x="1213" y="154"/>
                  </a:lnTo>
                  <a:lnTo>
                    <a:pt x="1215" y="152"/>
                  </a:lnTo>
                  <a:lnTo>
                    <a:pt x="1218" y="152"/>
                  </a:lnTo>
                  <a:lnTo>
                    <a:pt x="1220" y="150"/>
                  </a:lnTo>
                  <a:lnTo>
                    <a:pt x="1220" y="147"/>
                  </a:lnTo>
                  <a:lnTo>
                    <a:pt x="1222" y="145"/>
                  </a:lnTo>
                  <a:lnTo>
                    <a:pt x="1222" y="142"/>
                  </a:lnTo>
                  <a:lnTo>
                    <a:pt x="1225" y="138"/>
                  </a:lnTo>
                  <a:lnTo>
                    <a:pt x="1203" y="138"/>
                  </a:lnTo>
                  <a:lnTo>
                    <a:pt x="1201" y="135"/>
                  </a:lnTo>
                  <a:lnTo>
                    <a:pt x="1196" y="135"/>
                  </a:lnTo>
                  <a:lnTo>
                    <a:pt x="1196" y="135"/>
                  </a:lnTo>
                  <a:close/>
                </a:path>
                <a:path w="4250" h="175">
                  <a:moveTo>
                    <a:pt x="1177" y="68"/>
                  </a:moveTo>
                  <a:lnTo>
                    <a:pt x="1177" y="174"/>
                  </a:lnTo>
                  <a:lnTo>
                    <a:pt x="1186" y="169"/>
                  </a:lnTo>
                  <a:lnTo>
                    <a:pt x="1186" y="164"/>
                  </a:lnTo>
                  <a:lnTo>
                    <a:pt x="1184" y="162"/>
                  </a:lnTo>
                  <a:lnTo>
                    <a:pt x="1184" y="68"/>
                  </a:lnTo>
                  <a:lnTo>
                    <a:pt x="1218" y="68"/>
                  </a:lnTo>
                  <a:lnTo>
                    <a:pt x="1177" y="68"/>
                  </a:lnTo>
                  <a:lnTo>
                    <a:pt x="1177" y="68"/>
                  </a:lnTo>
                  <a:close/>
                </a:path>
                <a:path w="4250" h="175">
                  <a:moveTo>
                    <a:pt x="1230" y="65"/>
                  </a:moveTo>
                  <a:lnTo>
                    <a:pt x="1177" y="68"/>
                  </a:lnTo>
                  <a:lnTo>
                    <a:pt x="1218" y="68"/>
                  </a:lnTo>
                  <a:lnTo>
                    <a:pt x="1218" y="128"/>
                  </a:lnTo>
                  <a:lnTo>
                    <a:pt x="1218" y="133"/>
                  </a:lnTo>
                  <a:lnTo>
                    <a:pt x="1215" y="135"/>
                  </a:lnTo>
                  <a:lnTo>
                    <a:pt x="1215" y="138"/>
                  </a:lnTo>
                  <a:lnTo>
                    <a:pt x="1213" y="138"/>
                  </a:lnTo>
                  <a:lnTo>
                    <a:pt x="1225" y="138"/>
                  </a:lnTo>
                  <a:lnTo>
                    <a:pt x="1225" y="135"/>
                  </a:lnTo>
                  <a:lnTo>
                    <a:pt x="1225" y="70"/>
                  </a:lnTo>
                  <a:lnTo>
                    <a:pt x="1230" y="65"/>
                  </a:lnTo>
                  <a:lnTo>
                    <a:pt x="1230" y="65"/>
                  </a:lnTo>
                  <a:close/>
                </a:path>
                <a:path w="4250" h="175">
                  <a:moveTo>
                    <a:pt x="1138" y="58"/>
                  </a:moveTo>
                  <a:lnTo>
                    <a:pt x="1138" y="65"/>
                  </a:lnTo>
                  <a:lnTo>
                    <a:pt x="1184" y="63"/>
                  </a:lnTo>
                  <a:lnTo>
                    <a:pt x="1148" y="63"/>
                  </a:lnTo>
                  <a:lnTo>
                    <a:pt x="1138" y="58"/>
                  </a:lnTo>
                  <a:lnTo>
                    <a:pt x="1138" y="58"/>
                  </a:lnTo>
                  <a:close/>
                </a:path>
                <a:path w="4250" h="175">
                  <a:moveTo>
                    <a:pt x="1220" y="56"/>
                  </a:moveTo>
                  <a:lnTo>
                    <a:pt x="1215" y="63"/>
                  </a:lnTo>
                  <a:lnTo>
                    <a:pt x="1184" y="63"/>
                  </a:lnTo>
                  <a:lnTo>
                    <a:pt x="1138" y="65"/>
                  </a:lnTo>
                  <a:lnTo>
                    <a:pt x="1138" y="87"/>
                  </a:lnTo>
                  <a:lnTo>
                    <a:pt x="1141" y="92"/>
                  </a:lnTo>
                  <a:lnTo>
                    <a:pt x="1141" y="111"/>
                  </a:lnTo>
                  <a:lnTo>
                    <a:pt x="1138" y="114"/>
                  </a:lnTo>
                  <a:lnTo>
                    <a:pt x="1138" y="147"/>
                  </a:lnTo>
                  <a:lnTo>
                    <a:pt x="1138" y="152"/>
                  </a:lnTo>
                  <a:lnTo>
                    <a:pt x="1138" y="154"/>
                  </a:lnTo>
                  <a:lnTo>
                    <a:pt x="1148" y="150"/>
                  </a:lnTo>
                  <a:lnTo>
                    <a:pt x="1148" y="68"/>
                  </a:lnTo>
                  <a:lnTo>
                    <a:pt x="1177" y="68"/>
                  </a:lnTo>
                  <a:lnTo>
                    <a:pt x="1230" y="65"/>
                  </a:lnTo>
                  <a:lnTo>
                    <a:pt x="1220" y="56"/>
                  </a:lnTo>
                  <a:lnTo>
                    <a:pt x="1220" y="56"/>
                  </a:lnTo>
                  <a:close/>
                </a:path>
                <a:path w="4250" h="175">
                  <a:moveTo>
                    <a:pt x="1184" y="39"/>
                  </a:moveTo>
                  <a:lnTo>
                    <a:pt x="1177" y="39"/>
                  </a:lnTo>
                  <a:lnTo>
                    <a:pt x="1177" y="63"/>
                  </a:lnTo>
                  <a:lnTo>
                    <a:pt x="1148" y="63"/>
                  </a:lnTo>
                  <a:lnTo>
                    <a:pt x="1184" y="63"/>
                  </a:lnTo>
                  <a:lnTo>
                    <a:pt x="1184" y="39"/>
                  </a:lnTo>
                  <a:lnTo>
                    <a:pt x="1184" y="39"/>
                  </a:lnTo>
                  <a:close/>
                </a:path>
                <a:path w="4250" h="175">
                  <a:moveTo>
                    <a:pt x="1232" y="22"/>
                  </a:moveTo>
                  <a:lnTo>
                    <a:pt x="1222" y="34"/>
                  </a:lnTo>
                  <a:lnTo>
                    <a:pt x="1122" y="34"/>
                  </a:lnTo>
                  <a:lnTo>
                    <a:pt x="1126" y="42"/>
                  </a:lnTo>
                  <a:lnTo>
                    <a:pt x="1129" y="42"/>
                  </a:lnTo>
                  <a:lnTo>
                    <a:pt x="1131" y="39"/>
                  </a:lnTo>
                  <a:lnTo>
                    <a:pt x="1244" y="39"/>
                  </a:lnTo>
                  <a:lnTo>
                    <a:pt x="1232" y="22"/>
                  </a:lnTo>
                  <a:lnTo>
                    <a:pt x="1232" y="22"/>
                  </a:lnTo>
                  <a:close/>
                </a:path>
                <a:path w="4250" h="175">
                  <a:moveTo>
                    <a:pt x="1170" y="3"/>
                  </a:moveTo>
                  <a:lnTo>
                    <a:pt x="1170" y="5"/>
                  </a:lnTo>
                  <a:lnTo>
                    <a:pt x="1172" y="10"/>
                  </a:lnTo>
                  <a:lnTo>
                    <a:pt x="1174" y="13"/>
                  </a:lnTo>
                  <a:lnTo>
                    <a:pt x="1174" y="18"/>
                  </a:lnTo>
                  <a:lnTo>
                    <a:pt x="1177" y="20"/>
                  </a:lnTo>
                  <a:lnTo>
                    <a:pt x="1177" y="25"/>
                  </a:lnTo>
                  <a:lnTo>
                    <a:pt x="1179" y="30"/>
                  </a:lnTo>
                  <a:lnTo>
                    <a:pt x="1182" y="32"/>
                  </a:lnTo>
                  <a:lnTo>
                    <a:pt x="1184" y="30"/>
                  </a:lnTo>
                  <a:lnTo>
                    <a:pt x="1186" y="27"/>
                  </a:lnTo>
                  <a:lnTo>
                    <a:pt x="1186" y="18"/>
                  </a:lnTo>
                  <a:lnTo>
                    <a:pt x="1184" y="15"/>
                  </a:lnTo>
                  <a:lnTo>
                    <a:pt x="1184" y="13"/>
                  </a:lnTo>
                  <a:lnTo>
                    <a:pt x="1182" y="10"/>
                  </a:lnTo>
                  <a:lnTo>
                    <a:pt x="1179" y="8"/>
                  </a:lnTo>
                  <a:lnTo>
                    <a:pt x="1177" y="8"/>
                  </a:lnTo>
                  <a:lnTo>
                    <a:pt x="1174" y="5"/>
                  </a:lnTo>
                  <a:lnTo>
                    <a:pt x="1170" y="3"/>
                  </a:lnTo>
                  <a:lnTo>
                    <a:pt x="1170" y="3"/>
                  </a:lnTo>
                  <a:close/>
                </a:path>
                <a:path w="4250" h="175">
                  <a:moveTo>
                    <a:pt x="1357" y="152"/>
                  </a:moveTo>
                  <a:lnTo>
                    <a:pt x="1350" y="152"/>
                  </a:lnTo>
                  <a:lnTo>
                    <a:pt x="1350" y="169"/>
                  </a:lnTo>
                  <a:lnTo>
                    <a:pt x="1357" y="164"/>
                  </a:lnTo>
                  <a:lnTo>
                    <a:pt x="1357" y="152"/>
                  </a:lnTo>
                  <a:lnTo>
                    <a:pt x="1357" y="152"/>
                  </a:lnTo>
                  <a:close/>
                </a:path>
                <a:path w="4250" h="175">
                  <a:moveTo>
                    <a:pt x="1362" y="106"/>
                  </a:moveTo>
                  <a:lnTo>
                    <a:pt x="1350" y="109"/>
                  </a:lnTo>
                  <a:lnTo>
                    <a:pt x="1350" y="147"/>
                  </a:lnTo>
                  <a:lnTo>
                    <a:pt x="1294" y="147"/>
                  </a:lnTo>
                  <a:lnTo>
                    <a:pt x="1287" y="150"/>
                  </a:lnTo>
                  <a:lnTo>
                    <a:pt x="1287" y="171"/>
                  </a:lnTo>
                  <a:lnTo>
                    <a:pt x="1294" y="169"/>
                  </a:lnTo>
                  <a:lnTo>
                    <a:pt x="1294" y="152"/>
                  </a:lnTo>
                  <a:lnTo>
                    <a:pt x="1350" y="152"/>
                  </a:lnTo>
                  <a:lnTo>
                    <a:pt x="1357" y="152"/>
                  </a:lnTo>
                  <a:lnTo>
                    <a:pt x="1357" y="147"/>
                  </a:lnTo>
                  <a:lnTo>
                    <a:pt x="1357" y="111"/>
                  </a:lnTo>
                  <a:lnTo>
                    <a:pt x="1362" y="106"/>
                  </a:lnTo>
                  <a:lnTo>
                    <a:pt x="1362" y="106"/>
                  </a:lnTo>
                  <a:close/>
                </a:path>
                <a:path w="4250" h="175">
                  <a:moveTo>
                    <a:pt x="1287" y="97"/>
                  </a:moveTo>
                  <a:lnTo>
                    <a:pt x="1287" y="106"/>
                  </a:lnTo>
                  <a:lnTo>
                    <a:pt x="1294" y="104"/>
                  </a:lnTo>
                  <a:lnTo>
                    <a:pt x="1287" y="97"/>
                  </a:lnTo>
                  <a:lnTo>
                    <a:pt x="1287" y="97"/>
                  </a:lnTo>
                  <a:close/>
                </a:path>
                <a:path w="4250" h="175">
                  <a:moveTo>
                    <a:pt x="1354" y="97"/>
                  </a:moveTo>
                  <a:lnTo>
                    <a:pt x="1350" y="104"/>
                  </a:lnTo>
                  <a:lnTo>
                    <a:pt x="1294" y="104"/>
                  </a:lnTo>
                  <a:lnTo>
                    <a:pt x="1287" y="106"/>
                  </a:lnTo>
                  <a:lnTo>
                    <a:pt x="1287" y="150"/>
                  </a:lnTo>
                  <a:lnTo>
                    <a:pt x="1294" y="147"/>
                  </a:lnTo>
                  <a:lnTo>
                    <a:pt x="1294" y="109"/>
                  </a:lnTo>
                  <a:lnTo>
                    <a:pt x="1350" y="109"/>
                  </a:lnTo>
                  <a:lnTo>
                    <a:pt x="1362" y="106"/>
                  </a:lnTo>
                  <a:lnTo>
                    <a:pt x="1354" y="97"/>
                  </a:lnTo>
                  <a:lnTo>
                    <a:pt x="1354" y="97"/>
                  </a:lnTo>
                  <a:close/>
                </a:path>
                <a:path w="4250" h="175">
                  <a:moveTo>
                    <a:pt x="1364" y="65"/>
                  </a:moveTo>
                  <a:lnTo>
                    <a:pt x="1357" y="75"/>
                  </a:lnTo>
                  <a:lnTo>
                    <a:pt x="1270" y="75"/>
                  </a:lnTo>
                  <a:lnTo>
                    <a:pt x="1275" y="82"/>
                  </a:lnTo>
                  <a:lnTo>
                    <a:pt x="1278" y="80"/>
                  </a:lnTo>
                  <a:lnTo>
                    <a:pt x="1374" y="80"/>
                  </a:lnTo>
                  <a:lnTo>
                    <a:pt x="1364" y="65"/>
                  </a:lnTo>
                  <a:lnTo>
                    <a:pt x="1364" y="65"/>
                  </a:lnTo>
                  <a:close/>
                </a:path>
                <a:path w="4250" h="175">
                  <a:moveTo>
                    <a:pt x="1326" y="75"/>
                  </a:moveTo>
                  <a:lnTo>
                    <a:pt x="1326" y="46"/>
                  </a:lnTo>
                  <a:lnTo>
                    <a:pt x="1318" y="46"/>
                  </a:lnTo>
                  <a:lnTo>
                    <a:pt x="1318" y="75"/>
                  </a:lnTo>
                  <a:lnTo>
                    <a:pt x="1326" y="75"/>
                  </a:lnTo>
                  <a:close/>
                </a:path>
                <a:path w="4250" h="175">
                  <a:moveTo>
                    <a:pt x="1371" y="30"/>
                  </a:moveTo>
                  <a:lnTo>
                    <a:pt x="1362" y="42"/>
                  </a:lnTo>
                  <a:lnTo>
                    <a:pt x="1261" y="42"/>
                  </a:lnTo>
                  <a:lnTo>
                    <a:pt x="1266" y="46"/>
                  </a:lnTo>
                  <a:lnTo>
                    <a:pt x="1381" y="46"/>
                  </a:lnTo>
                  <a:lnTo>
                    <a:pt x="1371" y="30"/>
                  </a:lnTo>
                  <a:lnTo>
                    <a:pt x="1371" y="30"/>
                  </a:lnTo>
                  <a:close/>
                </a:path>
                <a:path w="4250" h="175">
                  <a:moveTo>
                    <a:pt x="1316" y="1"/>
                  </a:moveTo>
                  <a:lnTo>
                    <a:pt x="1316" y="10"/>
                  </a:lnTo>
                  <a:lnTo>
                    <a:pt x="1318" y="13"/>
                  </a:lnTo>
                  <a:lnTo>
                    <a:pt x="1318" y="42"/>
                  </a:lnTo>
                  <a:lnTo>
                    <a:pt x="1326" y="42"/>
                  </a:lnTo>
                  <a:lnTo>
                    <a:pt x="1326" y="15"/>
                  </a:lnTo>
                  <a:lnTo>
                    <a:pt x="1330" y="10"/>
                  </a:lnTo>
                  <a:lnTo>
                    <a:pt x="1316" y="1"/>
                  </a:lnTo>
                  <a:lnTo>
                    <a:pt x="1316" y="1"/>
                  </a:lnTo>
                  <a:close/>
                </a:path>
                <a:path w="4250" h="175">
                  <a:moveTo>
                    <a:pt x="1419" y="82"/>
                  </a:moveTo>
                  <a:lnTo>
                    <a:pt x="1419" y="85"/>
                  </a:lnTo>
                  <a:lnTo>
                    <a:pt x="1417" y="90"/>
                  </a:lnTo>
                  <a:lnTo>
                    <a:pt x="1417" y="92"/>
                  </a:lnTo>
                  <a:lnTo>
                    <a:pt x="1414" y="94"/>
                  </a:lnTo>
                  <a:lnTo>
                    <a:pt x="1414" y="99"/>
                  </a:lnTo>
                  <a:lnTo>
                    <a:pt x="1412" y="102"/>
                  </a:lnTo>
                  <a:lnTo>
                    <a:pt x="1412" y="104"/>
                  </a:lnTo>
                  <a:lnTo>
                    <a:pt x="1410" y="109"/>
                  </a:lnTo>
                  <a:lnTo>
                    <a:pt x="1407" y="111"/>
                  </a:lnTo>
                  <a:lnTo>
                    <a:pt x="1407" y="114"/>
                  </a:lnTo>
                  <a:lnTo>
                    <a:pt x="1405" y="118"/>
                  </a:lnTo>
                  <a:lnTo>
                    <a:pt x="1405" y="121"/>
                  </a:lnTo>
                  <a:lnTo>
                    <a:pt x="1402" y="123"/>
                  </a:lnTo>
                  <a:lnTo>
                    <a:pt x="1400" y="128"/>
                  </a:lnTo>
                  <a:lnTo>
                    <a:pt x="1400" y="130"/>
                  </a:lnTo>
                  <a:lnTo>
                    <a:pt x="1398" y="133"/>
                  </a:lnTo>
                  <a:lnTo>
                    <a:pt x="1398" y="135"/>
                  </a:lnTo>
                  <a:lnTo>
                    <a:pt x="1400" y="133"/>
                  </a:lnTo>
                  <a:lnTo>
                    <a:pt x="1402" y="130"/>
                  </a:lnTo>
                  <a:lnTo>
                    <a:pt x="1405" y="125"/>
                  </a:lnTo>
                  <a:lnTo>
                    <a:pt x="1407" y="123"/>
                  </a:lnTo>
                  <a:lnTo>
                    <a:pt x="1410" y="121"/>
                  </a:lnTo>
                  <a:lnTo>
                    <a:pt x="1410" y="118"/>
                  </a:lnTo>
                  <a:lnTo>
                    <a:pt x="1412" y="114"/>
                  </a:lnTo>
                  <a:lnTo>
                    <a:pt x="1414" y="111"/>
                  </a:lnTo>
                  <a:lnTo>
                    <a:pt x="1414" y="109"/>
                  </a:lnTo>
                  <a:lnTo>
                    <a:pt x="1417" y="106"/>
                  </a:lnTo>
                  <a:lnTo>
                    <a:pt x="1419" y="102"/>
                  </a:lnTo>
                  <a:lnTo>
                    <a:pt x="1419" y="99"/>
                  </a:lnTo>
                  <a:lnTo>
                    <a:pt x="1422" y="97"/>
                  </a:lnTo>
                  <a:lnTo>
                    <a:pt x="1422" y="94"/>
                  </a:lnTo>
                  <a:lnTo>
                    <a:pt x="1424" y="90"/>
                  </a:lnTo>
                  <a:lnTo>
                    <a:pt x="1426" y="87"/>
                  </a:lnTo>
                  <a:lnTo>
                    <a:pt x="1426" y="85"/>
                  </a:lnTo>
                  <a:lnTo>
                    <a:pt x="1419" y="82"/>
                  </a:lnTo>
                  <a:lnTo>
                    <a:pt x="1419" y="82"/>
                  </a:lnTo>
                  <a:close/>
                </a:path>
                <a:path w="4250" h="175">
                  <a:moveTo>
                    <a:pt x="1438" y="73"/>
                  </a:moveTo>
                  <a:lnTo>
                    <a:pt x="1434" y="73"/>
                  </a:lnTo>
                  <a:lnTo>
                    <a:pt x="1436" y="75"/>
                  </a:lnTo>
                  <a:lnTo>
                    <a:pt x="1436" y="78"/>
                  </a:lnTo>
                  <a:lnTo>
                    <a:pt x="1438" y="82"/>
                  </a:lnTo>
                  <a:lnTo>
                    <a:pt x="1441" y="85"/>
                  </a:lnTo>
                  <a:lnTo>
                    <a:pt x="1441" y="87"/>
                  </a:lnTo>
                  <a:lnTo>
                    <a:pt x="1443" y="90"/>
                  </a:lnTo>
                  <a:lnTo>
                    <a:pt x="1443" y="94"/>
                  </a:lnTo>
                  <a:lnTo>
                    <a:pt x="1446" y="97"/>
                  </a:lnTo>
                  <a:lnTo>
                    <a:pt x="1446" y="99"/>
                  </a:lnTo>
                  <a:lnTo>
                    <a:pt x="1448" y="102"/>
                  </a:lnTo>
                  <a:lnTo>
                    <a:pt x="1448" y="104"/>
                  </a:lnTo>
                  <a:lnTo>
                    <a:pt x="1450" y="104"/>
                  </a:lnTo>
                  <a:lnTo>
                    <a:pt x="1450" y="99"/>
                  </a:lnTo>
                  <a:lnTo>
                    <a:pt x="1453" y="94"/>
                  </a:lnTo>
                  <a:lnTo>
                    <a:pt x="1453" y="90"/>
                  </a:lnTo>
                  <a:lnTo>
                    <a:pt x="1450" y="87"/>
                  </a:lnTo>
                  <a:lnTo>
                    <a:pt x="1450" y="82"/>
                  </a:lnTo>
                  <a:lnTo>
                    <a:pt x="1448" y="82"/>
                  </a:lnTo>
                  <a:lnTo>
                    <a:pt x="1448" y="80"/>
                  </a:lnTo>
                  <a:lnTo>
                    <a:pt x="1446" y="80"/>
                  </a:lnTo>
                  <a:lnTo>
                    <a:pt x="1443" y="78"/>
                  </a:lnTo>
                  <a:lnTo>
                    <a:pt x="1441" y="75"/>
                  </a:lnTo>
                  <a:lnTo>
                    <a:pt x="1438" y="73"/>
                  </a:lnTo>
                  <a:lnTo>
                    <a:pt x="1438" y="73"/>
                  </a:lnTo>
                  <a:close/>
                </a:path>
                <a:path w="4250" h="175">
                  <a:moveTo>
                    <a:pt x="1472" y="68"/>
                  </a:moveTo>
                  <a:lnTo>
                    <a:pt x="1470" y="73"/>
                  </a:lnTo>
                  <a:lnTo>
                    <a:pt x="1470" y="75"/>
                  </a:lnTo>
                  <a:lnTo>
                    <a:pt x="1467" y="78"/>
                  </a:lnTo>
                  <a:lnTo>
                    <a:pt x="1467" y="82"/>
                  </a:lnTo>
                  <a:lnTo>
                    <a:pt x="1465" y="85"/>
                  </a:lnTo>
                  <a:lnTo>
                    <a:pt x="1465" y="90"/>
                  </a:lnTo>
                  <a:lnTo>
                    <a:pt x="1462" y="92"/>
                  </a:lnTo>
                  <a:lnTo>
                    <a:pt x="1462" y="94"/>
                  </a:lnTo>
                  <a:lnTo>
                    <a:pt x="1460" y="99"/>
                  </a:lnTo>
                  <a:lnTo>
                    <a:pt x="1460" y="102"/>
                  </a:lnTo>
                  <a:lnTo>
                    <a:pt x="1458" y="104"/>
                  </a:lnTo>
                  <a:lnTo>
                    <a:pt x="1458" y="109"/>
                  </a:lnTo>
                  <a:lnTo>
                    <a:pt x="1455" y="111"/>
                  </a:lnTo>
                  <a:lnTo>
                    <a:pt x="1453" y="114"/>
                  </a:lnTo>
                  <a:lnTo>
                    <a:pt x="1453" y="116"/>
                  </a:lnTo>
                  <a:lnTo>
                    <a:pt x="1450" y="121"/>
                  </a:lnTo>
                  <a:lnTo>
                    <a:pt x="1448" y="123"/>
                  </a:lnTo>
                  <a:lnTo>
                    <a:pt x="1448" y="125"/>
                  </a:lnTo>
                  <a:lnTo>
                    <a:pt x="1446" y="128"/>
                  </a:lnTo>
                  <a:lnTo>
                    <a:pt x="1443" y="130"/>
                  </a:lnTo>
                  <a:lnTo>
                    <a:pt x="1441" y="133"/>
                  </a:lnTo>
                  <a:lnTo>
                    <a:pt x="1441" y="138"/>
                  </a:lnTo>
                  <a:lnTo>
                    <a:pt x="1443" y="138"/>
                  </a:lnTo>
                  <a:lnTo>
                    <a:pt x="1443" y="135"/>
                  </a:lnTo>
                  <a:lnTo>
                    <a:pt x="1446" y="133"/>
                  </a:lnTo>
                  <a:lnTo>
                    <a:pt x="1448" y="130"/>
                  </a:lnTo>
                  <a:lnTo>
                    <a:pt x="1450" y="128"/>
                  </a:lnTo>
                  <a:lnTo>
                    <a:pt x="1453" y="125"/>
                  </a:lnTo>
                  <a:lnTo>
                    <a:pt x="1453" y="121"/>
                  </a:lnTo>
                  <a:lnTo>
                    <a:pt x="1455" y="118"/>
                  </a:lnTo>
                  <a:lnTo>
                    <a:pt x="1458" y="116"/>
                  </a:lnTo>
                  <a:lnTo>
                    <a:pt x="1460" y="114"/>
                  </a:lnTo>
                  <a:lnTo>
                    <a:pt x="1460" y="111"/>
                  </a:lnTo>
                  <a:lnTo>
                    <a:pt x="1462" y="109"/>
                  </a:lnTo>
                  <a:lnTo>
                    <a:pt x="1465" y="104"/>
                  </a:lnTo>
                  <a:lnTo>
                    <a:pt x="1465" y="102"/>
                  </a:lnTo>
                  <a:lnTo>
                    <a:pt x="1467" y="99"/>
                  </a:lnTo>
                  <a:lnTo>
                    <a:pt x="1470" y="94"/>
                  </a:lnTo>
                  <a:lnTo>
                    <a:pt x="1470" y="92"/>
                  </a:lnTo>
                  <a:lnTo>
                    <a:pt x="1472" y="90"/>
                  </a:lnTo>
                  <a:lnTo>
                    <a:pt x="1472" y="85"/>
                  </a:lnTo>
                  <a:lnTo>
                    <a:pt x="1474" y="82"/>
                  </a:lnTo>
                  <a:lnTo>
                    <a:pt x="1477" y="78"/>
                  </a:lnTo>
                  <a:lnTo>
                    <a:pt x="1477" y="75"/>
                  </a:lnTo>
                  <a:lnTo>
                    <a:pt x="1479" y="70"/>
                  </a:lnTo>
                  <a:lnTo>
                    <a:pt x="1472" y="68"/>
                  </a:lnTo>
                  <a:lnTo>
                    <a:pt x="1472" y="68"/>
                  </a:lnTo>
                  <a:close/>
                </a:path>
                <a:path w="4250" h="175">
                  <a:moveTo>
                    <a:pt x="1434" y="51"/>
                  </a:moveTo>
                  <a:lnTo>
                    <a:pt x="1426" y="51"/>
                  </a:lnTo>
                  <a:lnTo>
                    <a:pt x="1426" y="54"/>
                  </a:lnTo>
                  <a:lnTo>
                    <a:pt x="1426" y="58"/>
                  </a:lnTo>
                  <a:lnTo>
                    <a:pt x="1424" y="61"/>
                  </a:lnTo>
                  <a:lnTo>
                    <a:pt x="1424" y="68"/>
                  </a:lnTo>
                  <a:lnTo>
                    <a:pt x="1422" y="70"/>
                  </a:lnTo>
                  <a:lnTo>
                    <a:pt x="1422" y="75"/>
                  </a:lnTo>
                  <a:lnTo>
                    <a:pt x="1419" y="78"/>
                  </a:lnTo>
                  <a:lnTo>
                    <a:pt x="1419" y="82"/>
                  </a:lnTo>
                  <a:lnTo>
                    <a:pt x="1426" y="85"/>
                  </a:lnTo>
                  <a:lnTo>
                    <a:pt x="1426" y="140"/>
                  </a:lnTo>
                  <a:lnTo>
                    <a:pt x="1426" y="145"/>
                  </a:lnTo>
                  <a:lnTo>
                    <a:pt x="1426" y="174"/>
                  </a:lnTo>
                  <a:lnTo>
                    <a:pt x="1434" y="169"/>
                  </a:lnTo>
                  <a:lnTo>
                    <a:pt x="1434" y="73"/>
                  </a:lnTo>
                  <a:lnTo>
                    <a:pt x="1438" y="73"/>
                  </a:lnTo>
                  <a:lnTo>
                    <a:pt x="1434" y="70"/>
                  </a:lnTo>
                  <a:lnTo>
                    <a:pt x="1434" y="51"/>
                  </a:lnTo>
                  <a:lnTo>
                    <a:pt x="1434" y="51"/>
                  </a:lnTo>
                  <a:close/>
                </a:path>
                <a:path w="4250" h="175">
                  <a:moveTo>
                    <a:pt x="1477" y="49"/>
                  </a:moveTo>
                  <a:lnTo>
                    <a:pt x="1474" y="54"/>
                  </a:lnTo>
                  <a:lnTo>
                    <a:pt x="1474" y="58"/>
                  </a:lnTo>
                  <a:lnTo>
                    <a:pt x="1472" y="61"/>
                  </a:lnTo>
                  <a:lnTo>
                    <a:pt x="1472" y="68"/>
                  </a:lnTo>
                  <a:lnTo>
                    <a:pt x="1479" y="70"/>
                  </a:lnTo>
                  <a:lnTo>
                    <a:pt x="1479" y="145"/>
                  </a:lnTo>
                  <a:lnTo>
                    <a:pt x="1479" y="150"/>
                  </a:lnTo>
                  <a:lnTo>
                    <a:pt x="1479" y="164"/>
                  </a:lnTo>
                  <a:lnTo>
                    <a:pt x="1477" y="166"/>
                  </a:lnTo>
                  <a:lnTo>
                    <a:pt x="1477" y="174"/>
                  </a:lnTo>
                  <a:lnTo>
                    <a:pt x="1486" y="166"/>
                  </a:lnTo>
                  <a:lnTo>
                    <a:pt x="1486" y="54"/>
                  </a:lnTo>
                  <a:lnTo>
                    <a:pt x="1477" y="49"/>
                  </a:lnTo>
                  <a:lnTo>
                    <a:pt x="1477" y="49"/>
                  </a:lnTo>
                  <a:close/>
                </a:path>
                <a:path w="4250" h="175">
                  <a:moveTo>
                    <a:pt x="1489" y="49"/>
                  </a:moveTo>
                  <a:lnTo>
                    <a:pt x="1477" y="49"/>
                  </a:lnTo>
                  <a:lnTo>
                    <a:pt x="1486" y="54"/>
                  </a:lnTo>
                  <a:lnTo>
                    <a:pt x="1486" y="61"/>
                  </a:lnTo>
                  <a:lnTo>
                    <a:pt x="1489" y="63"/>
                  </a:lnTo>
                  <a:lnTo>
                    <a:pt x="1489" y="73"/>
                  </a:lnTo>
                  <a:lnTo>
                    <a:pt x="1491" y="75"/>
                  </a:lnTo>
                  <a:lnTo>
                    <a:pt x="1491" y="82"/>
                  </a:lnTo>
                  <a:lnTo>
                    <a:pt x="1494" y="87"/>
                  </a:lnTo>
                  <a:lnTo>
                    <a:pt x="1494" y="90"/>
                  </a:lnTo>
                  <a:lnTo>
                    <a:pt x="1496" y="94"/>
                  </a:lnTo>
                  <a:lnTo>
                    <a:pt x="1496" y="99"/>
                  </a:lnTo>
                  <a:lnTo>
                    <a:pt x="1498" y="104"/>
                  </a:lnTo>
                  <a:lnTo>
                    <a:pt x="1498" y="106"/>
                  </a:lnTo>
                  <a:lnTo>
                    <a:pt x="1501" y="109"/>
                  </a:lnTo>
                  <a:lnTo>
                    <a:pt x="1501" y="114"/>
                  </a:lnTo>
                  <a:lnTo>
                    <a:pt x="1503" y="116"/>
                  </a:lnTo>
                  <a:lnTo>
                    <a:pt x="1506" y="118"/>
                  </a:lnTo>
                  <a:lnTo>
                    <a:pt x="1506" y="121"/>
                  </a:lnTo>
                  <a:lnTo>
                    <a:pt x="1508" y="125"/>
                  </a:lnTo>
                  <a:lnTo>
                    <a:pt x="1508" y="128"/>
                  </a:lnTo>
                  <a:lnTo>
                    <a:pt x="1510" y="130"/>
                  </a:lnTo>
                  <a:lnTo>
                    <a:pt x="1513" y="133"/>
                  </a:lnTo>
                  <a:lnTo>
                    <a:pt x="1513" y="135"/>
                  </a:lnTo>
                  <a:lnTo>
                    <a:pt x="1515" y="135"/>
                  </a:lnTo>
                  <a:lnTo>
                    <a:pt x="1515" y="133"/>
                  </a:lnTo>
                  <a:lnTo>
                    <a:pt x="1518" y="130"/>
                  </a:lnTo>
                  <a:lnTo>
                    <a:pt x="1520" y="128"/>
                  </a:lnTo>
                  <a:lnTo>
                    <a:pt x="1525" y="128"/>
                  </a:lnTo>
                  <a:lnTo>
                    <a:pt x="1525" y="125"/>
                  </a:lnTo>
                  <a:lnTo>
                    <a:pt x="1525" y="123"/>
                  </a:lnTo>
                  <a:lnTo>
                    <a:pt x="1522" y="123"/>
                  </a:lnTo>
                  <a:lnTo>
                    <a:pt x="1520" y="121"/>
                  </a:lnTo>
                  <a:lnTo>
                    <a:pt x="1518" y="121"/>
                  </a:lnTo>
                  <a:lnTo>
                    <a:pt x="1518" y="118"/>
                  </a:lnTo>
                  <a:lnTo>
                    <a:pt x="1515" y="116"/>
                  </a:lnTo>
                  <a:lnTo>
                    <a:pt x="1513" y="114"/>
                  </a:lnTo>
                  <a:lnTo>
                    <a:pt x="1513" y="111"/>
                  </a:lnTo>
                  <a:lnTo>
                    <a:pt x="1510" y="109"/>
                  </a:lnTo>
                  <a:lnTo>
                    <a:pt x="1508" y="106"/>
                  </a:lnTo>
                  <a:lnTo>
                    <a:pt x="1508" y="104"/>
                  </a:lnTo>
                  <a:lnTo>
                    <a:pt x="1506" y="102"/>
                  </a:lnTo>
                  <a:lnTo>
                    <a:pt x="1503" y="99"/>
                  </a:lnTo>
                  <a:lnTo>
                    <a:pt x="1503" y="97"/>
                  </a:lnTo>
                  <a:lnTo>
                    <a:pt x="1501" y="94"/>
                  </a:lnTo>
                  <a:lnTo>
                    <a:pt x="1501" y="90"/>
                  </a:lnTo>
                  <a:lnTo>
                    <a:pt x="1498" y="87"/>
                  </a:lnTo>
                  <a:lnTo>
                    <a:pt x="1496" y="82"/>
                  </a:lnTo>
                  <a:lnTo>
                    <a:pt x="1496" y="80"/>
                  </a:lnTo>
                  <a:lnTo>
                    <a:pt x="1494" y="75"/>
                  </a:lnTo>
                  <a:lnTo>
                    <a:pt x="1494" y="73"/>
                  </a:lnTo>
                  <a:lnTo>
                    <a:pt x="1491" y="68"/>
                  </a:lnTo>
                  <a:lnTo>
                    <a:pt x="1491" y="63"/>
                  </a:lnTo>
                  <a:lnTo>
                    <a:pt x="1489" y="58"/>
                  </a:lnTo>
                  <a:lnTo>
                    <a:pt x="1489" y="49"/>
                  </a:lnTo>
                  <a:lnTo>
                    <a:pt x="1489" y="49"/>
                  </a:lnTo>
                  <a:close/>
                </a:path>
                <a:path w="4250" h="175">
                  <a:moveTo>
                    <a:pt x="1446" y="39"/>
                  </a:moveTo>
                  <a:lnTo>
                    <a:pt x="1438" y="46"/>
                  </a:lnTo>
                  <a:lnTo>
                    <a:pt x="1400" y="46"/>
                  </a:lnTo>
                  <a:lnTo>
                    <a:pt x="1405" y="51"/>
                  </a:lnTo>
                  <a:lnTo>
                    <a:pt x="1455" y="51"/>
                  </a:lnTo>
                  <a:lnTo>
                    <a:pt x="1446" y="39"/>
                  </a:lnTo>
                  <a:lnTo>
                    <a:pt x="1446" y="39"/>
                  </a:lnTo>
                  <a:close/>
                </a:path>
                <a:path w="4250" h="175">
                  <a:moveTo>
                    <a:pt x="1510" y="37"/>
                  </a:moveTo>
                  <a:lnTo>
                    <a:pt x="1503" y="46"/>
                  </a:lnTo>
                  <a:lnTo>
                    <a:pt x="1455" y="46"/>
                  </a:lnTo>
                  <a:lnTo>
                    <a:pt x="1460" y="51"/>
                  </a:lnTo>
                  <a:lnTo>
                    <a:pt x="1465" y="49"/>
                  </a:lnTo>
                  <a:lnTo>
                    <a:pt x="1520" y="49"/>
                  </a:lnTo>
                  <a:lnTo>
                    <a:pt x="1510" y="37"/>
                  </a:lnTo>
                  <a:lnTo>
                    <a:pt x="1510" y="37"/>
                  </a:lnTo>
                  <a:close/>
                </a:path>
                <a:path w="4250" h="175">
                  <a:moveTo>
                    <a:pt x="1426" y="1"/>
                  </a:moveTo>
                  <a:lnTo>
                    <a:pt x="1426" y="46"/>
                  </a:lnTo>
                  <a:lnTo>
                    <a:pt x="1434" y="46"/>
                  </a:lnTo>
                  <a:lnTo>
                    <a:pt x="1434" y="15"/>
                  </a:lnTo>
                  <a:lnTo>
                    <a:pt x="1438" y="10"/>
                  </a:lnTo>
                  <a:lnTo>
                    <a:pt x="1426" y="1"/>
                  </a:lnTo>
                  <a:lnTo>
                    <a:pt x="1426" y="1"/>
                  </a:lnTo>
                  <a:close/>
                </a:path>
                <a:path w="4250" h="175">
                  <a:moveTo>
                    <a:pt x="1477" y="1"/>
                  </a:moveTo>
                  <a:lnTo>
                    <a:pt x="1477" y="3"/>
                  </a:lnTo>
                  <a:lnTo>
                    <a:pt x="1479" y="8"/>
                  </a:lnTo>
                  <a:lnTo>
                    <a:pt x="1479" y="46"/>
                  </a:lnTo>
                  <a:lnTo>
                    <a:pt x="1486" y="46"/>
                  </a:lnTo>
                  <a:lnTo>
                    <a:pt x="1486" y="15"/>
                  </a:lnTo>
                  <a:lnTo>
                    <a:pt x="1491" y="10"/>
                  </a:lnTo>
                  <a:lnTo>
                    <a:pt x="1477" y="1"/>
                  </a:lnTo>
                  <a:lnTo>
                    <a:pt x="1477" y="1"/>
                  </a:lnTo>
                  <a:close/>
                </a:path>
                <a:path w="4250" h="175">
                  <a:moveTo>
                    <a:pt x="1604" y="73"/>
                  </a:moveTo>
                  <a:lnTo>
                    <a:pt x="1602" y="73"/>
                  </a:lnTo>
                  <a:lnTo>
                    <a:pt x="1602" y="78"/>
                  </a:lnTo>
                  <a:lnTo>
                    <a:pt x="1604" y="80"/>
                  </a:lnTo>
                  <a:lnTo>
                    <a:pt x="1604" y="87"/>
                  </a:lnTo>
                  <a:lnTo>
                    <a:pt x="1606" y="90"/>
                  </a:lnTo>
                  <a:lnTo>
                    <a:pt x="1606" y="94"/>
                  </a:lnTo>
                  <a:lnTo>
                    <a:pt x="1609" y="97"/>
                  </a:lnTo>
                  <a:lnTo>
                    <a:pt x="1609" y="102"/>
                  </a:lnTo>
                  <a:lnTo>
                    <a:pt x="1611" y="104"/>
                  </a:lnTo>
                  <a:lnTo>
                    <a:pt x="1611" y="106"/>
                  </a:lnTo>
                  <a:lnTo>
                    <a:pt x="1614" y="111"/>
                  </a:lnTo>
                  <a:lnTo>
                    <a:pt x="1614" y="114"/>
                  </a:lnTo>
                  <a:lnTo>
                    <a:pt x="1616" y="116"/>
                  </a:lnTo>
                  <a:lnTo>
                    <a:pt x="1616" y="121"/>
                  </a:lnTo>
                  <a:lnTo>
                    <a:pt x="1618" y="123"/>
                  </a:lnTo>
                  <a:lnTo>
                    <a:pt x="1621" y="128"/>
                  </a:lnTo>
                  <a:lnTo>
                    <a:pt x="1623" y="133"/>
                  </a:lnTo>
                  <a:lnTo>
                    <a:pt x="1626" y="135"/>
                  </a:lnTo>
                  <a:lnTo>
                    <a:pt x="1626" y="138"/>
                  </a:lnTo>
                  <a:lnTo>
                    <a:pt x="1628" y="140"/>
                  </a:lnTo>
                  <a:lnTo>
                    <a:pt x="1630" y="145"/>
                  </a:lnTo>
                  <a:lnTo>
                    <a:pt x="1633" y="147"/>
                  </a:lnTo>
                  <a:lnTo>
                    <a:pt x="1635" y="150"/>
                  </a:lnTo>
                  <a:lnTo>
                    <a:pt x="1635" y="152"/>
                  </a:lnTo>
                  <a:lnTo>
                    <a:pt x="1638" y="154"/>
                  </a:lnTo>
                  <a:lnTo>
                    <a:pt x="1640" y="157"/>
                  </a:lnTo>
                  <a:lnTo>
                    <a:pt x="1642" y="159"/>
                  </a:lnTo>
                  <a:lnTo>
                    <a:pt x="1645" y="162"/>
                  </a:lnTo>
                  <a:lnTo>
                    <a:pt x="1647" y="164"/>
                  </a:lnTo>
                  <a:lnTo>
                    <a:pt x="1650" y="164"/>
                  </a:lnTo>
                  <a:lnTo>
                    <a:pt x="1652" y="166"/>
                  </a:lnTo>
                  <a:lnTo>
                    <a:pt x="1654" y="164"/>
                  </a:lnTo>
                  <a:lnTo>
                    <a:pt x="1657" y="162"/>
                  </a:lnTo>
                  <a:lnTo>
                    <a:pt x="1657" y="159"/>
                  </a:lnTo>
                  <a:lnTo>
                    <a:pt x="1662" y="157"/>
                  </a:lnTo>
                  <a:lnTo>
                    <a:pt x="1664" y="157"/>
                  </a:lnTo>
                  <a:lnTo>
                    <a:pt x="1664" y="154"/>
                  </a:lnTo>
                  <a:lnTo>
                    <a:pt x="1662" y="154"/>
                  </a:lnTo>
                  <a:lnTo>
                    <a:pt x="1659" y="152"/>
                  </a:lnTo>
                  <a:lnTo>
                    <a:pt x="1657" y="152"/>
                  </a:lnTo>
                  <a:lnTo>
                    <a:pt x="1654" y="150"/>
                  </a:lnTo>
                  <a:lnTo>
                    <a:pt x="1652" y="150"/>
                  </a:lnTo>
                  <a:lnTo>
                    <a:pt x="1650" y="147"/>
                  </a:lnTo>
                  <a:lnTo>
                    <a:pt x="1647" y="145"/>
                  </a:lnTo>
                  <a:lnTo>
                    <a:pt x="1645" y="145"/>
                  </a:lnTo>
                  <a:lnTo>
                    <a:pt x="1642" y="142"/>
                  </a:lnTo>
                  <a:lnTo>
                    <a:pt x="1640" y="140"/>
                  </a:lnTo>
                  <a:lnTo>
                    <a:pt x="1638" y="138"/>
                  </a:lnTo>
                  <a:lnTo>
                    <a:pt x="1635" y="135"/>
                  </a:lnTo>
                  <a:lnTo>
                    <a:pt x="1633" y="133"/>
                  </a:lnTo>
                  <a:lnTo>
                    <a:pt x="1633" y="130"/>
                  </a:lnTo>
                  <a:lnTo>
                    <a:pt x="1630" y="128"/>
                  </a:lnTo>
                  <a:lnTo>
                    <a:pt x="1628" y="125"/>
                  </a:lnTo>
                  <a:lnTo>
                    <a:pt x="1626" y="123"/>
                  </a:lnTo>
                  <a:lnTo>
                    <a:pt x="1626" y="121"/>
                  </a:lnTo>
                  <a:lnTo>
                    <a:pt x="1623" y="118"/>
                  </a:lnTo>
                  <a:lnTo>
                    <a:pt x="1623" y="116"/>
                  </a:lnTo>
                  <a:lnTo>
                    <a:pt x="1621" y="114"/>
                  </a:lnTo>
                  <a:lnTo>
                    <a:pt x="1618" y="109"/>
                  </a:lnTo>
                  <a:lnTo>
                    <a:pt x="1618" y="106"/>
                  </a:lnTo>
                  <a:lnTo>
                    <a:pt x="1616" y="104"/>
                  </a:lnTo>
                  <a:lnTo>
                    <a:pt x="1614" y="99"/>
                  </a:lnTo>
                  <a:lnTo>
                    <a:pt x="1614" y="97"/>
                  </a:lnTo>
                  <a:lnTo>
                    <a:pt x="1611" y="94"/>
                  </a:lnTo>
                  <a:lnTo>
                    <a:pt x="1611" y="90"/>
                  </a:lnTo>
                  <a:lnTo>
                    <a:pt x="1609" y="87"/>
                  </a:lnTo>
                  <a:lnTo>
                    <a:pt x="1609" y="82"/>
                  </a:lnTo>
                  <a:lnTo>
                    <a:pt x="1606" y="80"/>
                  </a:lnTo>
                  <a:lnTo>
                    <a:pt x="1606" y="78"/>
                  </a:lnTo>
                  <a:lnTo>
                    <a:pt x="1604" y="73"/>
                  </a:lnTo>
                  <a:lnTo>
                    <a:pt x="1604" y="73"/>
                  </a:lnTo>
                  <a:close/>
                </a:path>
                <a:path w="4250" h="175">
                  <a:moveTo>
                    <a:pt x="1604" y="58"/>
                  </a:moveTo>
                  <a:lnTo>
                    <a:pt x="1594" y="58"/>
                  </a:lnTo>
                  <a:lnTo>
                    <a:pt x="1594" y="61"/>
                  </a:lnTo>
                  <a:lnTo>
                    <a:pt x="1594" y="75"/>
                  </a:lnTo>
                  <a:lnTo>
                    <a:pt x="1592" y="78"/>
                  </a:lnTo>
                  <a:lnTo>
                    <a:pt x="1592" y="90"/>
                  </a:lnTo>
                  <a:lnTo>
                    <a:pt x="1590" y="92"/>
                  </a:lnTo>
                  <a:lnTo>
                    <a:pt x="1590" y="104"/>
                  </a:lnTo>
                  <a:lnTo>
                    <a:pt x="1587" y="106"/>
                  </a:lnTo>
                  <a:lnTo>
                    <a:pt x="1587" y="111"/>
                  </a:lnTo>
                  <a:lnTo>
                    <a:pt x="1585" y="116"/>
                  </a:lnTo>
                  <a:lnTo>
                    <a:pt x="1585" y="118"/>
                  </a:lnTo>
                  <a:lnTo>
                    <a:pt x="1582" y="121"/>
                  </a:lnTo>
                  <a:lnTo>
                    <a:pt x="1580" y="125"/>
                  </a:lnTo>
                  <a:lnTo>
                    <a:pt x="1580" y="128"/>
                  </a:lnTo>
                  <a:lnTo>
                    <a:pt x="1578" y="130"/>
                  </a:lnTo>
                  <a:lnTo>
                    <a:pt x="1575" y="133"/>
                  </a:lnTo>
                  <a:lnTo>
                    <a:pt x="1575" y="138"/>
                  </a:lnTo>
                  <a:lnTo>
                    <a:pt x="1573" y="140"/>
                  </a:lnTo>
                  <a:lnTo>
                    <a:pt x="1570" y="142"/>
                  </a:lnTo>
                  <a:lnTo>
                    <a:pt x="1568" y="145"/>
                  </a:lnTo>
                  <a:lnTo>
                    <a:pt x="1566" y="147"/>
                  </a:lnTo>
                  <a:lnTo>
                    <a:pt x="1566" y="150"/>
                  </a:lnTo>
                  <a:lnTo>
                    <a:pt x="1563" y="152"/>
                  </a:lnTo>
                  <a:lnTo>
                    <a:pt x="1561" y="152"/>
                  </a:lnTo>
                  <a:lnTo>
                    <a:pt x="1558" y="154"/>
                  </a:lnTo>
                  <a:lnTo>
                    <a:pt x="1556" y="157"/>
                  </a:lnTo>
                  <a:lnTo>
                    <a:pt x="1554" y="159"/>
                  </a:lnTo>
                  <a:lnTo>
                    <a:pt x="1551" y="162"/>
                  </a:lnTo>
                  <a:lnTo>
                    <a:pt x="1549" y="164"/>
                  </a:lnTo>
                  <a:lnTo>
                    <a:pt x="1546" y="164"/>
                  </a:lnTo>
                  <a:lnTo>
                    <a:pt x="1544" y="166"/>
                  </a:lnTo>
                  <a:lnTo>
                    <a:pt x="1542" y="169"/>
                  </a:lnTo>
                  <a:lnTo>
                    <a:pt x="1537" y="169"/>
                  </a:lnTo>
                  <a:lnTo>
                    <a:pt x="1539" y="174"/>
                  </a:lnTo>
                  <a:lnTo>
                    <a:pt x="1542" y="171"/>
                  </a:lnTo>
                  <a:lnTo>
                    <a:pt x="1544" y="169"/>
                  </a:lnTo>
                  <a:lnTo>
                    <a:pt x="1546" y="169"/>
                  </a:lnTo>
                  <a:lnTo>
                    <a:pt x="1549" y="166"/>
                  </a:lnTo>
                  <a:lnTo>
                    <a:pt x="1554" y="166"/>
                  </a:lnTo>
                  <a:lnTo>
                    <a:pt x="1556" y="164"/>
                  </a:lnTo>
                  <a:lnTo>
                    <a:pt x="1558" y="162"/>
                  </a:lnTo>
                  <a:lnTo>
                    <a:pt x="1561" y="159"/>
                  </a:lnTo>
                  <a:lnTo>
                    <a:pt x="1563" y="159"/>
                  </a:lnTo>
                  <a:lnTo>
                    <a:pt x="1566" y="157"/>
                  </a:lnTo>
                  <a:lnTo>
                    <a:pt x="1568" y="154"/>
                  </a:lnTo>
                  <a:lnTo>
                    <a:pt x="1570" y="152"/>
                  </a:lnTo>
                  <a:lnTo>
                    <a:pt x="1570" y="150"/>
                  </a:lnTo>
                  <a:lnTo>
                    <a:pt x="1573" y="150"/>
                  </a:lnTo>
                  <a:lnTo>
                    <a:pt x="1575" y="147"/>
                  </a:lnTo>
                  <a:lnTo>
                    <a:pt x="1578" y="145"/>
                  </a:lnTo>
                  <a:lnTo>
                    <a:pt x="1580" y="142"/>
                  </a:lnTo>
                  <a:lnTo>
                    <a:pt x="1580" y="140"/>
                  </a:lnTo>
                  <a:lnTo>
                    <a:pt x="1582" y="138"/>
                  </a:lnTo>
                  <a:lnTo>
                    <a:pt x="1585" y="135"/>
                  </a:lnTo>
                  <a:lnTo>
                    <a:pt x="1585" y="133"/>
                  </a:lnTo>
                  <a:lnTo>
                    <a:pt x="1587" y="130"/>
                  </a:lnTo>
                  <a:lnTo>
                    <a:pt x="1587" y="128"/>
                  </a:lnTo>
                  <a:lnTo>
                    <a:pt x="1590" y="125"/>
                  </a:lnTo>
                  <a:lnTo>
                    <a:pt x="1590" y="123"/>
                  </a:lnTo>
                  <a:lnTo>
                    <a:pt x="1592" y="118"/>
                  </a:lnTo>
                  <a:lnTo>
                    <a:pt x="1592" y="116"/>
                  </a:lnTo>
                  <a:lnTo>
                    <a:pt x="1594" y="114"/>
                  </a:lnTo>
                  <a:lnTo>
                    <a:pt x="1594" y="109"/>
                  </a:lnTo>
                  <a:lnTo>
                    <a:pt x="1597" y="106"/>
                  </a:lnTo>
                  <a:lnTo>
                    <a:pt x="1597" y="99"/>
                  </a:lnTo>
                  <a:lnTo>
                    <a:pt x="1599" y="94"/>
                  </a:lnTo>
                  <a:lnTo>
                    <a:pt x="1599" y="87"/>
                  </a:lnTo>
                  <a:lnTo>
                    <a:pt x="1602" y="82"/>
                  </a:lnTo>
                  <a:lnTo>
                    <a:pt x="1602" y="73"/>
                  </a:lnTo>
                  <a:lnTo>
                    <a:pt x="1604" y="73"/>
                  </a:lnTo>
                  <a:lnTo>
                    <a:pt x="1604" y="58"/>
                  </a:lnTo>
                  <a:lnTo>
                    <a:pt x="1604" y="58"/>
                  </a:lnTo>
                  <a:close/>
                </a:path>
                <a:path w="4250" h="175">
                  <a:moveTo>
                    <a:pt x="1652" y="42"/>
                  </a:moveTo>
                  <a:lnTo>
                    <a:pt x="1642" y="54"/>
                  </a:lnTo>
                  <a:lnTo>
                    <a:pt x="1539" y="54"/>
                  </a:lnTo>
                  <a:lnTo>
                    <a:pt x="1544" y="58"/>
                  </a:lnTo>
                  <a:lnTo>
                    <a:pt x="1664" y="58"/>
                  </a:lnTo>
                  <a:lnTo>
                    <a:pt x="1652" y="42"/>
                  </a:lnTo>
                  <a:lnTo>
                    <a:pt x="1652" y="42"/>
                  </a:lnTo>
                  <a:close/>
                </a:path>
                <a:path w="4250" h="175">
                  <a:moveTo>
                    <a:pt x="1594" y="1"/>
                  </a:moveTo>
                  <a:lnTo>
                    <a:pt x="1594" y="54"/>
                  </a:lnTo>
                  <a:lnTo>
                    <a:pt x="1604" y="54"/>
                  </a:lnTo>
                  <a:lnTo>
                    <a:pt x="1604" y="15"/>
                  </a:lnTo>
                  <a:lnTo>
                    <a:pt x="1606" y="10"/>
                  </a:lnTo>
                  <a:lnTo>
                    <a:pt x="1594" y="1"/>
                  </a:lnTo>
                  <a:lnTo>
                    <a:pt x="1594" y="1"/>
                  </a:lnTo>
                  <a:close/>
                </a:path>
                <a:path w="4250" h="175">
                  <a:moveTo>
                    <a:pt x="1743" y="157"/>
                  </a:moveTo>
                  <a:lnTo>
                    <a:pt x="1743" y="174"/>
                  </a:lnTo>
                  <a:lnTo>
                    <a:pt x="1750" y="169"/>
                  </a:lnTo>
                  <a:lnTo>
                    <a:pt x="1750" y="157"/>
                  </a:lnTo>
                  <a:lnTo>
                    <a:pt x="1779" y="157"/>
                  </a:lnTo>
                  <a:lnTo>
                    <a:pt x="1743" y="157"/>
                  </a:lnTo>
                  <a:lnTo>
                    <a:pt x="1743" y="157"/>
                  </a:lnTo>
                  <a:close/>
                </a:path>
                <a:path w="4250" h="175">
                  <a:moveTo>
                    <a:pt x="1729" y="133"/>
                  </a:moveTo>
                  <a:lnTo>
                    <a:pt x="1710" y="138"/>
                  </a:lnTo>
                  <a:lnTo>
                    <a:pt x="1722" y="140"/>
                  </a:lnTo>
                  <a:lnTo>
                    <a:pt x="1724" y="138"/>
                  </a:lnTo>
                  <a:lnTo>
                    <a:pt x="1726" y="138"/>
                  </a:lnTo>
                  <a:lnTo>
                    <a:pt x="1729" y="135"/>
                  </a:lnTo>
                  <a:lnTo>
                    <a:pt x="1731" y="135"/>
                  </a:lnTo>
                  <a:lnTo>
                    <a:pt x="1729" y="133"/>
                  </a:lnTo>
                  <a:lnTo>
                    <a:pt x="1729" y="133"/>
                  </a:lnTo>
                  <a:close/>
                </a:path>
                <a:path w="4250" h="175">
                  <a:moveTo>
                    <a:pt x="1791" y="109"/>
                  </a:moveTo>
                  <a:lnTo>
                    <a:pt x="1779" y="109"/>
                  </a:lnTo>
                  <a:lnTo>
                    <a:pt x="1779" y="152"/>
                  </a:lnTo>
                  <a:lnTo>
                    <a:pt x="1743" y="152"/>
                  </a:lnTo>
                  <a:lnTo>
                    <a:pt x="1743" y="157"/>
                  </a:lnTo>
                  <a:lnTo>
                    <a:pt x="1779" y="157"/>
                  </a:lnTo>
                  <a:lnTo>
                    <a:pt x="1779" y="171"/>
                  </a:lnTo>
                  <a:lnTo>
                    <a:pt x="1786" y="166"/>
                  </a:lnTo>
                  <a:lnTo>
                    <a:pt x="1786" y="111"/>
                  </a:lnTo>
                  <a:lnTo>
                    <a:pt x="1791" y="109"/>
                  </a:lnTo>
                  <a:lnTo>
                    <a:pt x="1791" y="109"/>
                  </a:lnTo>
                  <a:close/>
                </a:path>
                <a:path w="4250" h="175">
                  <a:moveTo>
                    <a:pt x="1738" y="102"/>
                  </a:moveTo>
                  <a:lnTo>
                    <a:pt x="1736" y="104"/>
                  </a:lnTo>
                  <a:lnTo>
                    <a:pt x="1734" y="106"/>
                  </a:lnTo>
                  <a:lnTo>
                    <a:pt x="1731" y="109"/>
                  </a:lnTo>
                  <a:lnTo>
                    <a:pt x="1729" y="109"/>
                  </a:lnTo>
                  <a:lnTo>
                    <a:pt x="1726" y="111"/>
                  </a:lnTo>
                  <a:lnTo>
                    <a:pt x="1724" y="114"/>
                  </a:lnTo>
                  <a:lnTo>
                    <a:pt x="1722" y="116"/>
                  </a:lnTo>
                  <a:lnTo>
                    <a:pt x="1722" y="118"/>
                  </a:lnTo>
                  <a:lnTo>
                    <a:pt x="1724" y="116"/>
                  </a:lnTo>
                  <a:lnTo>
                    <a:pt x="1726" y="116"/>
                  </a:lnTo>
                  <a:lnTo>
                    <a:pt x="1729" y="114"/>
                  </a:lnTo>
                  <a:lnTo>
                    <a:pt x="1734" y="111"/>
                  </a:lnTo>
                  <a:lnTo>
                    <a:pt x="1736" y="111"/>
                  </a:lnTo>
                  <a:lnTo>
                    <a:pt x="1738" y="109"/>
                  </a:lnTo>
                  <a:lnTo>
                    <a:pt x="1741" y="106"/>
                  </a:lnTo>
                  <a:lnTo>
                    <a:pt x="1743" y="104"/>
                  </a:lnTo>
                  <a:lnTo>
                    <a:pt x="1738" y="102"/>
                  </a:lnTo>
                  <a:lnTo>
                    <a:pt x="1738" y="102"/>
                  </a:lnTo>
                  <a:close/>
                </a:path>
                <a:path w="4250" h="175">
                  <a:moveTo>
                    <a:pt x="1782" y="99"/>
                  </a:moveTo>
                  <a:lnTo>
                    <a:pt x="1779" y="104"/>
                  </a:lnTo>
                  <a:lnTo>
                    <a:pt x="1753" y="104"/>
                  </a:lnTo>
                  <a:lnTo>
                    <a:pt x="1743" y="106"/>
                  </a:lnTo>
                  <a:lnTo>
                    <a:pt x="1743" y="152"/>
                  </a:lnTo>
                  <a:lnTo>
                    <a:pt x="1750" y="152"/>
                  </a:lnTo>
                  <a:lnTo>
                    <a:pt x="1750" y="109"/>
                  </a:lnTo>
                  <a:lnTo>
                    <a:pt x="1779" y="109"/>
                  </a:lnTo>
                  <a:lnTo>
                    <a:pt x="1791" y="109"/>
                  </a:lnTo>
                  <a:lnTo>
                    <a:pt x="1782" y="99"/>
                  </a:lnTo>
                  <a:lnTo>
                    <a:pt x="1782" y="99"/>
                  </a:lnTo>
                  <a:close/>
                </a:path>
                <a:path w="4250" h="175">
                  <a:moveTo>
                    <a:pt x="1686" y="87"/>
                  </a:moveTo>
                  <a:lnTo>
                    <a:pt x="1686" y="147"/>
                  </a:lnTo>
                  <a:lnTo>
                    <a:pt x="1676" y="150"/>
                  </a:lnTo>
                  <a:lnTo>
                    <a:pt x="1683" y="159"/>
                  </a:lnTo>
                  <a:lnTo>
                    <a:pt x="1686" y="157"/>
                  </a:lnTo>
                  <a:lnTo>
                    <a:pt x="1688" y="154"/>
                  </a:lnTo>
                  <a:lnTo>
                    <a:pt x="1693" y="154"/>
                  </a:lnTo>
                  <a:lnTo>
                    <a:pt x="1695" y="152"/>
                  </a:lnTo>
                  <a:lnTo>
                    <a:pt x="1698" y="152"/>
                  </a:lnTo>
                  <a:lnTo>
                    <a:pt x="1700" y="150"/>
                  </a:lnTo>
                  <a:lnTo>
                    <a:pt x="1702" y="147"/>
                  </a:lnTo>
                  <a:lnTo>
                    <a:pt x="1705" y="147"/>
                  </a:lnTo>
                  <a:lnTo>
                    <a:pt x="1707" y="145"/>
                  </a:lnTo>
                  <a:lnTo>
                    <a:pt x="1693" y="145"/>
                  </a:lnTo>
                  <a:lnTo>
                    <a:pt x="1693" y="99"/>
                  </a:lnTo>
                  <a:lnTo>
                    <a:pt x="1698" y="94"/>
                  </a:lnTo>
                  <a:lnTo>
                    <a:pt x="1686" y="87"/>
                  </a:lnTo>
                  <a:lnTo>
                    <a:pt x="1686" y="87"/>
                  </a:lnTo>
                  <a:close/>
                </a:path>
                <a:path w="4250" h="175">
                  <a:moveTo>
                    <a:pt x="1722" y="87"/>
                  </a:moveTo>
                  <a:lnTo>
                    <a:pt x="1717" y="94"/>
                  </a:lnTo>
                  <a:lnTo>
                    <a:pt x="1710" y="94"/>
                  </a:lnTo>
                  <a:lnTo>
                    <a:pt x="1731" y="99"/>
                  </a:lnTo>
                  <a:lnTo>
                    <a:pt x="1722" y="87"/>
                  </a:lnTo>
                  <a:lnTo>
                    <a:pt x="1722" y="87"/>
                  </a:lnTo>
                  <a:close/>
                </a:path>
                <a:path w="4250" h="175">
                  <a:moveTo>
                    <a:pt x="1755" y="80"/>
                  </a:moveTo>
                  <a:lnTo>
                    <a:pt x="1755" y="82"/>
                  </a:lnTo>
                  <a:lnTo>
                    <a:pt x="1753" y="85"/>
                  </a:lnTo>
                  <a:lnTo>
                    <a:pt x="1750" y="87"/>
                  </a:lnTo>
                  <a:lnTo>
                    <a:pt x="1748" y="90"/>
                  </a:lnTo>
                  <a:lnTo>
                    <a:pt x="1746" y="92"/>
                  </a:lnTo>
                  <a:lnTo>
                    <a:pt x="1743" y="94"/>
                  </a:lnTo>
                  <a:lnTo>
                    <a:pt x="1741" y="97"/>
                  </a:lnTo>
                  <a:lnTo>
                    <a:pt x="1741" y="99"/>
                  </a:lnTo>
                  <a:lnTo>
                    <a:pt x="1738" y="102"/>
                  </a:lnTo>
                  <a:lnTo>
                    <a:pt x="1743" y="104"/>
                  </a:lnTo>
                  <a:lnTo>
                    <a:pt x="1743" y="106"/>
                  </a:lnTo>
                  <a:lnTo>
                    <a:pt x="1753" y="104"/>
                  </a:lnTo>
                  <a:lnTo>
                    <a:pt x="1748" y="102"/>
                  </a:lnTo>
                  <a:lnTo>
                    <a:pt x="1748" y="99"/>
                  </a:lnTo>
                  <a:lnTo>
                    <a:pt x="1750" y="97"/>
                  </a:lnTo>
                  <a:lnTo>
                    <a:pt x="1753" y="94"/>
                  </a:lnTo>
                  <a:lnTo>
                    <a:pt x="1755" y="92"/>
                  </a:lnTo>
                  <a:lnTo>
                    <a:pt x="1758" y="90"/>
                  </a:lnTo>
                  <a:lnTo>
                    <a:pt x="1760" y="87"/>
                  </a:lnTo>
                  <a:lnTo>
                    <a:pt x="1762" y="85"/>
                  </a:lnTo>
                  <a:lnTo>
                    <a:pt x="1765" y="82"/>
                  </a:lnTo>
                  <a:lnTo>
                    <a:pt x="1765" y="80"/>
                  </a:lnTo>
                  <a:lnTo>
                    <a:pt x="1755" y="80"/>
                  </a:lnTo>
                  <a:lnTo>
                    <a:pt x="1755" y="80"/>
                  </a:lnTo>
                  <a:close/>
                </a:path>
                <a:path w="4250" h="175">
                  <a:moveTo>
                    <a:pt x="1702" y="65"/>
                  </a:moveTo>
                  <a:lnTo>
                    <a:pt x="1702" y="140"/>
                  </a:lnTo>
                  <a:lnTo>
                    <a:pt x="1693" y="145"/>
                  </a:lnTo>
                  <a:lnTo>
                    <a:pt x="1710" y="145"/>
                  </a:lnTo>
                  <a:lnTo>
                    <a:pt x="1714" y="142"/>
                  </a:lnTo>
                  <a:lnTo>
                    <a:pt x="1717" y="142"/>
                  </a:lnTo>
                  <a:lnTo>
                    <a:pt x="1719" y="140"/>
                  </a:lnTo>
                  <a:lnTo>
                    <a:pt x="1722" y="140"/>
                  </a:lnTo>
                  <a:lnTo>
                    <a:pt x="1710" y="138"/>
                  </a:lnTo>
                  <a:lnTo>
                    <a:pt x="1710" y="99"/>
                  </a:lnTo>
                  <a:lnTo>
                    <a:pt x="1731" y="99"/>
                  </a:lnTo>
                  <a:lnTo>
                    <a:pt x="1710" y="94"/>
                  </a:lnTo>
                  <a:lnTo>
                    <a:pt x="1710" y="65"/>
                  </a:lnTo>
                  <a:lnTo>
                    <a:pt x="1719" y="65"/>
                  </a:lnTo>
                  <a:lnTo>
                    <a:pt x="1702" y="65"/>
                  </a:lnTo>
                  <a:lnTo>
                    <a:pt x="1702" y="65"/>
                  </a:lnTo>
                  <a:close/>
                </a:path>
                <a:path w="4250" h="175">
                  <a:moveTo>
                    <a:pt x="1726" y="65"/>
                  </a:moveTo>
                  <a:lnTo>
                    <a:pt x="1702" y="65"/>
                  </a:lnTo>
                  <a:lnTo>
                    <a:pt x="1719" y="65"/>
                  </a:lnTo>
                  <a:lnTo>
                    <a:pt x="1719" y="73"/>
                  </a:lnTo>
                  <a:lnTo>
                    <a:pt x="1726" y="68"/>
                  </a:lnTo>
                  <a:lnTo>
                    <a:pt x="1726" y="65"/>
                  </a:lnTo>
                  <a:lnTo>
                    <a:pt x="1726" y="65"/>
                  </a:lnTo>
                  <a:close/>
                </a:path>
                <a:path w="4250" h="175">
                  <a:moveTo>
                    <a:pt x="1741" y="42"/>
                  </a:moveTo>
                  <a:lnTo>
                    <a:pt x="1741" y="44"/>
                  </a:lnTo>
                  <a:lnTo>
                    <a:pt x="1738" y="46"/>
                  </a:lnTo>
                  <a:lnTo>
                    <a:pt x="1738" y="51"/>
                  </a:lnTo>
                  <a:lnTo>
                    <a:pt x="1736" y="54"/>
                  </a:lnTo>
                  <a:lnTo>
                    <a:pt x="1736" y="58"/>
                  </a:lnTo>
                  <a:lnTo>
                    <a:pt x="1734" y="61"/>
                  </a:lnTo>
                  <a:lnTo>
                    <a:pt x="1734" y="65"/>
                  </a:lnTo>
                  <a:lnTo>
                    <a:pt x="1731" y="68"/>
                  </a:lnTo>
                  <a:lnTo>
                    <a:pt x="1731" y="70"/>
                  </a:lnTo>
                  <a:lnTo>
                    <a:pt x="1729" y="75"/>
                  </a:lnTo>
                  <a:lnTo>
                    <a:pt x="1731" y="75"/>
                  </a:lnTo>
                  <a:lnTo>
                    <a:pt x="1734" y="73"/>
                  </a:lnTo>
                  <a:lnTo>
                    <a:pt x="1734" y="70"/>
                  </a:lnTo>
                  <a:lnTo>
                    <a:pt x="1736" y="68"/>
                  </a:lnTo>
                  <a:lnTo>
                    <a:pt x="1738" y="63"/>
                  </a:lnTo>
                  <a:lnTo>
                    <a:pt x="1738" y="61"/>
                  </a:lnTo>
                  <a:lnTo>
                    <a:pt x="1741" y="58"/>
                  </a:lnTo>
                  <a:lnTo>
                    <a:pt x="1743" y="56"/>
                  </a:lnTo>
                  <a:lnTo>
                    <a:pt x="1743" y="51"/>
                  </a:lnTo>
                  <a:lnTo>
                    <a:pt x="1746" y="49"/>
                  </a:lnTo>
                  <a:lnTo>
                    <a:pt x="1746" y="44"/>
                  </a:lnTo>
                  <a:lnTo>
                    <a:pt x="1748" y="42"/>
                  </a:lnTo>
                  <a:lnTo>
                    <a:pt x="1741" y="42"/>
                  </a:lnTo>
                  <a:lnTo>
                    <a:pt x="1741" y="42"/>
                  </a:lnTo>
                  <a:close/>
                </a:path>
                <a:path w="4250" h="175">
                  <a:moveTo>
                    <a:pt x="1746" y="30"/>
                  </a:moveTo>
                  <a:lnTo>
                    <a:pt x="1743" y="34"/>
                  </a:lnTo>
                  <a:lnTo>
                    <a:pt x="1743" y="37"/>
                  </a:lnTo>
                  <a:lnTo>
                    <a:pt x="1741" y="42"/>
                  </a:lnTo>
                  <a:lnTo>
                    <a:pt x="1748" y="42"/>
                  </a:lnTo>
                  <a:lnTo>
                    <a:pt x="1748" y="44"/>
                  </a:lnTo>
                  <a:lnTo>
                    <a:pt x="1750" y="46"/>
                  </a:lnTo>
                  <a:lnTo>
                    <a:pt x="1750" y="51"/>
                  </a:lnTo>
                  <a:lnTo>
                    <a:pt x="1753" y="54"/>
                  </a:lnTo>
                  <a:lnTo>
                    <a:pt x="1753" y="56"/>
                  </a:lnTo>
                  <a:lnTo>
                    <a:pt x="1755" y="61"/>
                  </a:lnTo>
                  <a:lnTo>
                    <a:pt x="1755" y="63"/>
                  </a:lnTo>
                  <a:lnTo>
                    <a:pt x="1758" y="65"/>
                  </a:lnTo>
                  <a:lnTo>
                    <a:pt x="1760" y="70"/>
                  </a:lnTo>
                  <a:lnTo>
                    <a:pt x="1760" y="73"/>
                  </a:lnTo>
                  <a:lnTo>
                    <a:pt x="1758" y="78"/>
                  </a:lnTo>
                  <a:lnTo>
                    <a:pt x="1755" y="80"/>
                  </a:lnTo>
                  <a:lnTo>
                    <a:pt x="1765" y="80"/>
                  </a:lnTo>
                  <a:lnTo>
                    <a:pt x="1767" y="82"/>
                  </a:lnTo>
                  <a:lnTo>
                    <a:pt x="1770" y="85"/>
                  </a:lnTo>
                  <a:lnTo>
                    <a:pt x="1772" y="87"/>
                  </a:lnTo>
                  <a:lnTo>
                    <a:pt x="1774" y="90"/>
                  </a:lnTo>
                  <a:lnTo>
                    <a:pt x="1777" y="92"/>
                  </a:lnTo>
                  <a:lnTo>
                    <a:pt x="1779" y="94"/>
                  </a:lnTo>
                  <a:lnTo>
                    <a:pt x="1782" y="94"/>
                  </a:lnTo>
                  <a:lnTo>
                    <a:pt x="1784" y="97"/>
                  </a:lnTo>
                  <a:lnTo>
                    <a:pt x="1786" y="99"/>
                  </a:lnTo>
                  <a:lnTo>
                    <a:pt x="1789" y="102"/>
                  </a:lnTo>
                  <a:lnTo>
                    <a:pt x="1791" y="104"/>
                  </a:lnTo>
                  <a:lnTo>
                    <a:pt x="1794" y="104"/>
                  </a:lnTo>
                  <a:lnTo>
                    <a:pt x="1796" y="106"/>
                  </a:lnTo>
                  <a:lnTo>
                    <a:pt x="1796" y="104"/>
                  </a:lnTo>
                  <a:lnTo>
                    <a:pt x="1798" y="102"/>
                  </a:lnTo>
                  <a:lnTo>
                    <a:pt x="1801" y="99"/>
                  </a:lnTo>
                  <a:lnTo>
                    <a:pt x="1806" y="99"/>
                  </a:lnTo>
                  <a:lnTo>
                    <a:pt x="1806" y="94"/>
                  </a:lnTo>
                  <a:lnTo>
                    <a:pt x="1798" y="94"/>
                  </a:lnTo>
                  <a:lnTo>
                    <a:pt x="1796" y="92"/>
                  </a:lnTo>
                  <a:lnTo>
                    <a:pt x="1794" y="92"/>
                  </a:lnTo>
                  <a:lnTo>
                    <a:pt x="1791" y="90"/>
                  </a:lnTo>
                  <a:lnTo>
                    <a:pt x="1789" y="87"/>
                  </a:lnTo>
                  <a:lnTo>
                    <a:pt x="1786" y="87"/>
                  </a:lnTo>
                  <a:lnTo>
                    <a:pt x="1784" y="85"/>
                  </a:lnTo>
                  <a:lnTo>
                    <a:pt x="1782" y="82"/>
                  </a:lnTo>
                  <a:lnTo>
                    <a:pt x="1779" y="82"/>
                  </a:lnTo>
                  <a:lnTo>
                    <a:pt x="1777" y="80"/>
                  </a:lnTo>
                  <a:lnTo>
                    <a:pt x="1774" y="78"/>
                  </a:lnTo>
                  <a:lnTo>
                    <a:pt x="1772" y="75"/>
                  </a:lnTo>
                  <a:lnTo>
                    <a:pt x="1770" y="73"/>
                  </a:lnTo>
                  <a:lnTo>
                    <a:pt x="1772" y="68"/>
                  </a:lnTo>
                  <a:lnTo>
                    <a:pt x="1765" y="65"/>
                  </a:lnTo>
                  <a:lnTo>
                    <a:pt x="1762" y="61"/>
                  </a:lnTo>
                  <a:lnTo>
                    <a:pt x="1760" y="58"/>
                  </a:lnTo>
                  <a:lnTo>
                    <a:pt x="1758" y="56"/>
                  </a:lnTo>
                  <a:lnTo>
                    <a:pt x="1758" y="54"/>
                  </a:lnTo>
                  <a:lnTo>
                    <a:pt x="1755" y="49"/>
                  </a:lnTo>
                  <a:lnTo>
                    <a:pt x="1753" y="46"/>
                  </a:lnTo>
                  <a:lnTo>
                    <a:pt x="1753" y="44"/>
                  </a:lnTo>
                  <a:lnTo>
                    <a:pt x="1750" y="42"/>
                  </a:lnTo>
                  <a:lnTo>
                    <a:pt x="1750" y="37"/>
                  </a:lnTo>
                  <a:lnTo>
                    <a:pt x="1753" y="32"/>
                  </a:lnTo>
                  <a:lnTo>
                    <a:pt x="1779" y="32"/>
                  </a:lnTo>
                  <a:lnTo>
                    <a:pt x="1746" y="30"/>
                  </a:lnTo>
                  <a:lnTo>
                    <a:pt x="1746" y="30"/>
                  </a:lnTo>
                  <a:close/>
                </a:path>
                <a:path w="4250" h="175">
                  <a:moveTo>
                    <a:pt x="1686" y="22"/>
                  </a:moveTo>
                  <a:lnTo>
                    <a:pt x="1686" y="30"/>
                  </a:lnTo>
                  <a:lnTo>
                    <a:pt x="1688" y="34"/>
                  </a:lnTo>
                  <a:lnTo>
                    <a:pt x="1688" y="49"/>
                  </a:lnTo>
                  <a:lnTo>
                    <a:pt x="1686" y="54"/>
                  </a:lnTo>
                  <a:lnTo>
                    <a:pt x="1686" y="75"/>
                  </a:lnTo>
                  <a:lnTo>
                    <a:pt x="1693" y="73"/>
                  </a:lnTo>
                  <a:lnTo>
                    <a:pt x="1693" y="65"/>
                  </a:lnTo>
                  <a:lnTo>
                    <a:pt x="1702" y="65"/>
                  </a:lnTo>
                  <a:lnTo>
                    <a:pt x="1726" y="65"/>
                  </a:lnTo>
                  <a:lnTo>
                    <a:pt x="1726" y="63"/>
                  </a:lnTo>
                  <a:lnTo>
                    <a:pt x="1693" y="63"/>
                  </a:lnTo>
                  <a:lnTo>
                    <a:pt x="1693" y="25"/>
                  </a:lnTo>
                  <a:lnTo>
                    <a:pt x="1719" y="25"/>
                  </a:lnTo>
                  <a:lnTo>
                    <a:pt x="1686" y="22"/>
                  </a:lnTo>
                  <a:lnTo>
                    <a:pt x="1686" y="22"/>
                  </a:lnTo>
                  <a:close/>
                </a:path>
                <a:path w="4250" h="175">
                  <a:moveTo>
                    <a:pt x="1784" y="20"/>
                  </a:moveTo>
                  <a:lnTo>
                    <a:pt x="1782" y="27"/>
                  </a:lnTo>
                  <a:lnTo>
                    <a:pt x="1753" y="27"/>
                  </a:lnTo>
                  <a:lnTo>
                    <a:pt x="1794" y="30"/>
                  </a:lnTo>
                  <a:lnTo>
                    <a:pt x="1784" y="20"/>
                  </a:lnTo>
                  <a:lnTo>
                    <a:pt x="1784" y="20"/>
                  </a:lnTo>
                  <a:close/>
                </a:path>
                <a:path w="4250" h="175">
                  <a:moveTo>
                    <a:pt x="1686" y="15"/>
                  </a:moveTo>
                  <a:lnTo>
                    <a:pt x="1686" y="22"/>
                  </a:lnTo>
                  <a:lnTo>
                    <a:pt x="1719" y="25"/>
                  </a:lnTo>
                  <a:lnTo>
                    <a:pt x="1719" y="63"/>
                  </a:lnTo>
                  <a:lnTo>
                    <a:pt x="1693" y="63"/>
                  </a:lnTo>
                  <a:lnTo>
                    <a:pt x="1726" y="63"/>
                  </a:lnTo>
                  <a:lnTo>
                    <a:pt x="1726" y="61"/>
                  </a:lnTo>
                  <a:lnTo>
                    <a:pt x="1726" y="27"/>
                  </a:lnTo>
                  <a:lnTo>
                    <a:pt x="1729" y="22"/>
                  </a:lnTo>
                  <a:lnTo>
                    <a:pt x="1693" y="20"/>
                  </a:lnTo>
                  <a:lnTo>
                    <a:pt x="1686" y="15"/>
                  </a:lnTo>
                  <a:lnTo>
                    <a:pt x="1686" y="15"/>
                  </a:lnTo>
                  <a:close/>
                </a:path>
                <a:path w="4250" h="175">
                  <a:moveTo>
                    <a:pt x="1722" y="13"/>
                  </a:moveTo>
                  <a:lnTo>
                    <a:pt x="1717" y="20"/>
                  </a:lnTo>
                  <a:lnTo>
                    <a:pt x="1693" y="20"/>
                  </a:lnTo>
                  <a:lnTo>
                    <a:pt x="1729" y="22"/>
                  </a:lnTo>
                  <a:lnTo>
                    <a:pt x="1722" y="13"/>
                  </a:lnTo>
                  <a:lnTo>
                    <a:pt x="1722" y="13"/>
                  </a:lnTo>
                  <a:close/>
                </a:path>
                <a:path w="4250" h="175">
                  <a:moveTo>
                    <a:pt x="1750" y="3"/>
                  </a:moveTo>
                  <a:lnTo>
                    <a:pt x="1750" y="10"/>
                  </a:lnTo>
                  <a:lnTo>
                    <a:pt x="1748" y="13"/>
                  </a:lnTo>
                  <a:lnTo>
                    <a:pt x="1748" y="20"/>
                  </a:lnTo>
                  <a:lnTo>
                    <a:pt x="1746" y="22"/>
                  </a:lnTo>
                  <a:lnTo>
                    <a:pt x="1746" y="30"/>
                  </a:lnTo>
                  <a:lnTo>
                    <a:pt x="1779" y="32"/>
                  </a:lnTo>
                  <a:lnTo>
                    <a:pt x="1779" y="34"/>
                  </a:lnTo>
                  <a:lnTo>
                    <a:pt x="1777" y="39"/>
                  </a:lnTo>
                  <a:lnTo>
                    <a:pt x="1777" y="42"/>
                  </a:lnTo>
                  <a:lnTo>
                    <a:pt x="1774" y="46"/>
                  </a:lnTo>
                  <a:lnTo>
                    <a:pt x="1774" y="49"/>
                  </a:lnTo>
                  <a:lnTo>
                    <a:pt x="1772" y="51"/>
                  </a:lnTo>
                  <a:lnTo>
                    <a:pt x="1770" y="56"/>
                  </a:lnTo>
                  <a:lnTo>
                    <a:pt x="1770" y="58"/>
                  </a:lnTo>
                  <a:lnTo>
                    <a:pt x="1767" y="61"/>
                  </a:lnTo>
                  <a:lnTo>
                    <a:pt x="1767" y="63"/>
                  </a:lnTo>
                  <a:lnTo>
                    <a:pt x="1765" y="65"/>
                  </a:lnTo>
                  <a:lnTo>
                    <a:pt x="1772" y="68"/>
                  </a:lnTo>
                  <a:lnTo>
                    <a:pt x="1774" y="65"/>
                  </a:lnTo>
                  <a:lnTo>
                    <a:pt x="1774" y="63"/>
                  </a:lnTo>
                  <a:lnTo>
                    <a:pt x="1777" y="61"/>
                  </a:lnTo>
                  <a:lnTo>
                    <a:pt x="1779" y="56"/>
                  </a:lnTo>
                  <a:lnTo>
                    <a:pt x="1779" y="54"/>
                  </a:lnTo>
                  <a:lnTo>
                    <a:pt x="1782" y="51"/>
                  </a:lnTo>
                  <a:lnTo>
                    <a:pt x="1782" y="46"/>
                  </a:lnTo>
                  <a:lnTo>
                    <a:pt x="1784" y="44"/>
                  </a:lnTo>
                  <a:lnTo>
                    <a:pt x="1786" y="42"/>
                  </a:lnTo>
                  <a:lnTo>
                    <a:pt x="1786" y="37"/>
                  </a:lnTo>
                  <a:lnTo>
                    <a:pt x="1789" y="34"/>
                  </a:lnTo>
                  <a:lnTo>
                    <a:pt x="1794" y="30"/>
                  </a:lnTo>
                  <a:lnTo>
                    <a:pt x="1753" y="27"/>
                  </a:lnTo>
                  <a:lnTo>
                    <a:pt x="1753" y="25"/>
                  </a:lnTo>
                  <a:lnTo>
                    <a:pt x="1755" y="20"/>
                  </a:lnTo>
                  <a:lnTo>
                    <a:pt x="1758" y="18"/>
                  </a:lnTo>
                  <a:lnTo>
                    <a:pt x="1758" y="15"/>
                  </a:lnTo>
                  <a:lnTo>
                    <a:pt x="1762" y="10"/>
                  </a:lnTo>
                  <a:lnTo>
                    <a:pt x="1750" y="3"/>
                  </a:lnTo>
                  <a:lnTo>
                    <a:pt x="1750" y="3"/>
                  </a:lnTo>
                  <a:close/>
                </a:path>
                <a:path w="4250" h="175">
                  <a:moveTo>
                    <a:pt x="1825" y="116"/>
                  </a:moveTo>
                  <a:lnTo>
                    <a:pt x="1822" y="116"/>
                  </a:lnTo>
                  <a:lnTo>
                    <a:pt x="1820" y="118"/>
                  </a:lnTo>
                  <a:lnTo>
                    <a:pt x="1820" y="121"/>
                  </a:lnTo>
                  <a:lnTo>
                    <a:pt x="1818" y="123"/>
                  </a:lnTo>
                  <a:lnTo>
                    <a:pt x="1818" y="130"/>
                  </a:lnTo>
                  <a:lnTo>
                    <a:pt x="1820" y="133"/>
                  </a:lnTo>
                  <a:lnTo>
                    <a:pt x="1820" y="138"/>
                  </a:lnTo>
                  <a:lnTo>
                    <a:pt x="1822" y="140"/>
                  </a:lnTo>
                  <a:lnTo>
                    <a:pt x="1825" y="142"/>
                  </a:lnTo>
                  <a:lnTo>
                    <a:pt x="1825" y="145"/>
                  </a:lnTo>
                  <a:lnTo>
                    <a:pt x="1827" y="147"/>
                  </a:lnTo>
                  <a:lnTo>
                    <a:pt x="1830" y="150"/>
                  </a:lnTo>
                  <a:lnTo>
                    <a:pt x="1832" y="150"/>
                  </a:lnTo>
                  <a:lnTo>
                    <a:pt x="1834" y="152"/>
                  </a:lnTo>
                  <a:lnTo>
                    <a:pt x="1854" y="152"/>
                  </a:lnTo>
                  <a:lnTo>
                    <a:pt x="1856" y="150"/>
                  </a:lnTo>
                  <a:lnTo>
                    <a:pt x="1858" y="147"/>
                  </a:lnTo>
                  <a:lnTo>
                    <a:pt x="1834" y="147"/>
                  </a:lnTo>
                  <a:lnTo>
                    <a:pt x="1832" y="145"/>
                  </a:lnTo>
                  <a:lnTo>
                    <a:pt x="1830" y="142"/>
                  </a:lnTo>
                  <a:lnTo>
                    <a:pt x="1827" y="140"/>
                  </a:lnTo>
                  <a:lnTo>
                    <a:pt x="1827" y="133"/>
                  </a:lnTo>
                  <a:lnTo>
                    <a:pt x="1830" y="130"/>
                  </a:lnTo>
                  <a:lnTo>
                    <a:pt x="1830" y="128"/>
                  </a:lnTo>
                  <a:lnTo>
                    <a:pt x="1832" y="123"/>
                  </a:lnTo>
                  <a:lnTo>
                    <a:pt x="1830" y="123"/>
                  </a:lnTo>
                  <a:lnTo>
                    <a:pt x="1830" y="118"/>
                  </a:lnTo>
                  <a:lnTo>
                    <a:pt x="1827" y="116"/>
                  </a:lnTo>
                  <a:lnTo>
                    <a:pt x="1825" y="116"/>
                  </a:lnTo>
                  <a:lnTo>
                    <a:pt x="1825" y="116"/>
                  </a:lnTo>
                  <a:close/>
                </a:path>
                <a:path w="4250" h="175">
                  <a:moveTo>
                    <a:pt x="1832" y="78"/>
                  </a:moveTo>
                  <a:lnTo>
                    <a:pt x="1830" y="80"/>
                  </a:lnTo>
                  <a:lnTo>
                    <a:pt x="1830" y="82"/>
                  </a:lnTo>
                  <a:lnTo>
                    <a:pt x="1827" y="87"/>
                  </a:lnTo>
                  <a:lnTo>
                    <a:pt x="1830" y="90"/>
                  </a:lnTo>
                  <a:lnTo>
                    <a:pt x="1832" y="85"/>
                  </a:lnTo>
                  <a:lnTo>
                    <a:pt x="1834" y="82"/>
                  </a:lnTo>
                  <a:lnTo>
                    <a:pt x="1837" y="80"/>
                  </a:lnTo>
                  <a:lnTo>
                    <a:pt x="1846" y="80"/>
                  </a:lnTo>
                  <a:lnTo>
                    <a:pt x="1832" y="78"/>
                  </a:lnTo>
                  <a:lnTo>
                    <a:pt x="1832" y="78"/>
                  </a:lnTo>
                  <a:close/>
                </a:path>
                <a:path w="4250" h="175">
                  <a:moveTo>
                    <a:pt x="1849" y="70"/>
                  </a:moveTo>
                  <a:lnTo>
                    <a:pt x="1846" y="73"/>
                  </a:lnTo>
                  <a:lnTo>
                    <a:pt x="1837" y="73"/>
                  </a:lnTo>
                  <a:lnTo>
                    <a:pt x="1837" y="75"/>
                  </a:lnTo>
                  <a:lnTo>
                    <a:pt x="1834" y="75"/>
                  </a:lnTo>
                  <a:lnTo>
                    <a:pt x="1832" y="78"/>
                  </a:lnTo>
                  <a:lnTo>
                    <a:pt x="1846" y="80"/>
                  </a:lnTo>
                  <a:lnTo>
                    <a:pt x="1851" y="80"/>
                  </a:lnTo>
                  <a:lnTo>
                    <a:pt x="1854" y="82"/>
                  </a:lnTo>
                  <a:lnTo>
                    <a:pt x="1856" y="85"/>
                  </a:lnTo>
                  <a:lnTo>
                    <a:pt x="1858" y="87"/>
                  </a:lnTo>
                  <a:lnTo>
                    <a:pt x="1858" y="90"/>
                  </a:lnTo>
                  <a:lnTo>
                    <a:pt x="1861" y="92"/>
                  </a:lnTo>
                  <a:lnTo>
                    <a:pt x="1861" y="125"/>
                  </a:lnTo>
                  <a:lnTo>
                    <a:pt x="1861" y="130"/>
                  </a:lnTo>
                  <a:lnTo>
                    <a:pt x="1861" y="133"/>
                  </a:lnTo>
                  <a:lnTo>
                    <a:pt x="1858" y="135"/>
                  </a:lnTo>
                  <a:lnTo>
                    <a:pt x="1858" y="138"/>
                  </a:lnTo>
                  <a:lnTo>
                    <a:pt x="1856" y="142"/>
                  </a:lnTo>
                  <a:lnTo>
                    <a:pt x="1854" y="145"/>
                  </a:lnTo>
                  <a:lnTo>
                    <a:pt x="1851" y="145"/>
                  </a:lnTo>
                  <a:lnTo>
                    <a:pt x="1849" y="147"/>
                  </a:lnTo>
                  <a:lnTo>
                    <a:pt x="1844" y="147"/>
                  </a:lnTo>
                  <a:lnTo>
                    <a:pt x="1858" y="147"/>
                  </a:lnTo>
                  <a:lnTo>
                    <a:pt x="1861" y="147"/>
                  </a:lnTo>
                  <a:lnTo>
                    <a:pt x="1863" y="145"/>
                  </a:lnTo>
                  <a:lnTo>
                    <a:pt x="1866" y="142"/>
                  </a:lnTo>
                  <a:lnTo>
                    <a:pt x="1866" y="138"/>
                  </a:lnTo>
                  <a:lnTo>
                    <a:pt x="1868" y="135"/>
                  </a:lnTo>
                  <a:lnTo>
                    <a:pt x="1868" y="133"/>
                  </a:lnTo>
                  <a:lnTo>
                    <a:pt x="1870" y="130"/>
                  </a:lnTo>
                  <a:lnTo>
                    <a:pt x="1870" y="94"/>
                  </a:lnTo>
                  <a:lnTo>
                    <a:pt x="1868" y="90"/>
                  </a:lnTo>
                  <a:lnTo>
                    <a:pt x="1868" y="87"/>
                  </a:lnTo>
                  <a:lnTo>
                    <a:pt x="1866" y="85"/>
                  </a:lnTo>
                  <a:lnTo>
                    <a:pt x="1866" y="82"/>
                  </a:lnTo>
                  <a:lnTo>
                    <a:pt x="1863" y="80"/>
                  </a:lnTo>
                  <a:lnTo>
                    <a:pt x="1861" y="78"/>
                  </a:lnTo>
                  <a:lnTo>
                    <a:pt x="1858" y="75"/>
                  </a:lnTo>
                  <a:lnTo>
                    <a:pt x="1856" y="73"/>
                  </a:lnTo>
                  <a:lnTo>
                    <a:pt x="1851" y="73"/>
                  </a:lnTo>
                  <a:lnTo>
                    <a:pt x="1849" y="70"/>
                  </a:lnTo>
                  <a:lnTo>
                    <a:pt x="1849" y="70"/>
                  </a:lnTo>
                  <a:close/>
                </a:path>
                <a:path w="4250" h="175">
                  <a:moveTo>
                    <a:pt x="1870" y="27"/>
                  </a:moveTo>
                  <a:lnTo>
                    <a:pt x="1825" y="27"/>
                  </a:lnTo>
                  <a:lnTo>
                    <a:pt x="1822" y="94"/>
                  </a:lnTo>
                  <a:lnTo>
                    <a:pt x="1827" y="94"/>
                  </a:lnTo>
                  <a:lnTo>
                    <a:pt x="1827" y="92"/>
                  </a:lnTo>
                  <a:lnTo>
                    <a:pt x="1830" y="90"/>
                  </a:lnTo>
                  <a:lnTo>
                    <a:pt x="1827" y="87"/>
                  </a:lnTo>
                  <a:lnTo>
                    <a:pt x="1830" y="39"/>
                  </a:lnTo>
                  <a:lnTo>
                    <a:pt x="1868" y="39"/>
                  </a:lnTo>
                  <a:lnTo>
                    <a:pt x="1870" y="27"/>
                  </a:lnTo>
                  <a:lnTo>
                    <a:pt x="1870" y="27"/>
                  </a:lnTo>
                  <a:close/>
                </a:path>
                <a:path w="4250" h="175">
                  <a:moveTo>
                    <a:pt x="1894" y="118"/>
                  </a:moveTo>
                  <a:lnTo>
                    <a:pt x="1892" y="118"/>
                  </a:lnTo>
                  <a:lnTo>
                    <a:pt x="1890" y="121"/>
                  </a:lnTo>
                  <a:lnTo>
                    <a:pt x="1890" y="125"/>
                  </a:lnTo>
                  <a:lnTo>
                    <a:pt x="1887" y="128"/>
                  </a:lnTo>
                  <a:lnTo>
                    <a:pt x="1887" y="130"/>
                  </a:lnTo>
                  <a:lnTo>
                    <a:pt x="1890" y="135"/>
                  </a:lnTo>
                  <a:lnTo>
                    <a:pt x="1890" y="138"/>
                  </a:lnTo>
                  <a:lnTo>
                    <a:pt x="1892" y="140"/>
                  </a:lnTo>
                  <a:lnTo>
                    <a:pt x="1892" y="142"/>
                  </a:lnTo>
                  <a:lnTo>
                    <a:pt x="1894" y="145"/>
                  </a:lnTo>
                  <a:lnTo>
                    <a:pt x="1897" y="147"/>
                  </a:lnTo>
                  <a:lnTo>
                    <a:pt x="1899" y="150"/>
                  </a:lnTo>
                  <a:lnTo>
                    <a:pt x="1902" y="150"/>
                  </a:lnTo>
                  <a:lnTo>
                    <a:pt x="1904" y="152"/>
                  </a:lnTo>
                  <a:lnTo>
                    <a:pt x="1923" y="152"/>
                  </a:lnTo>
                  <a:lnTo>
                    <a:pt x="1926" y="150"/>
                  </a:lnTo>
                  <a:lnTo>
                    <a:pt x="1928" y="150"/>
                  </a:lnTo>
                  <a:lnTo>
                    <a:pt x="1911" y="147"/>
                  </a:lnTo>
                  <a:lnTo>
                    <a:pt x="1911" y="147"/>
                  </a:lnTo>
                  <a:lnTo>
                    <a:pt x="1906" y="147"/>
                  </a:lnTo>
                  <a:lnTo>
                    <a:pt x="1904" y="145"/>
                  </a:lnTo>
                  <a:lnTo>
                    <a:pt x="1902" y="142"/>
                  </a:lnTo>
                  <a:lnTo>
                    <a:pt x="1899" y="140"/>
                  </a:lnTo>
                  <a:lnTo>
                    <a:pt x="1899" y="130"/>
                  </a:lnTo>
                  <a:lnTo>
                    <a:pt x="1902" y="128"/>
                  </a:lnTo>
                  <a:lnTo>
                    <a:pt x="1902" y="125"/>
                  </a:lnTo>
                  <a:lnTo>
                    <a:pt x="1899" y="121"/>
                  </a:lnTo>
                  <a:lnTo>
                    <a:pt x="1897" y="118"/>
                  </a:lnTo>
                  <a:lnTo>
                    <a:pt x="1894" y="118"/>
                  </a:lnTo>
                  <a:lnTo>
                    <a:pt x="1894" y="118"/>
                  </a:lnTo>
                  <a:close/>
                </a:path>
                <a:path w="4250" h="175">
                  <a:moveTo>
                    <a:pt x="1899" y="30"/>
                  </a:moveTo>
                  <a:lnTo>
                    <a:pt x="1897" y="32"/>
                  </a:lnTo>
                  <a:lnTo>
                    <a:pt x="1894" y="34"/>
                  </a:lnTo>
                  <a:lnTo>
                    <a:pt x="1892" y="37"/>
                  </a:lnTo>
                  <a:lnTo>
                    <a:pt x="1892" y="39"/>
                  </a:lnTo>
                  <a:lnTo>
                    <a:pt x="1890" y="44"/>
                  </a:lnTo>
                  <a:lnTo>
                    <a:pt x="1890" y="56"/>
                  </a:lnTo>
                  <a:lnTo>
                    <a:pt x="1892" y="58"/>
                  </a:lnTo>
                  <a:lnTo>
                    <a:pt x="1894" y="61"/>
                  </a:lnTo>
                  <a:lnTo>
                    <a:pt x="1897" y="61"/>
                  </a:lnTo>
                  <a:lnTo>
                    <a:pt x="1899" y="58"/>
                  </a:lnTo>
                  <a:lnTo>
                    <a:pt x="1899" y="56"/>
                  </a:lnTo>
                  <a:lnTo>
                    <a:pt x="1902" y="54"/>
                  </a:lnTo>
                  <a:lnTo>
                    <a:pt x="1902" y="51"/>
                  </a:lnTo>
                  <a:lnTo>
                    <a:pt x="1899" y="49"/>
                  </a:lnTo>
                  <a:lnTo>
                    <a:pt x="1899" y="37"/>
                  </a:lnTo>
                  <a:lnTo>
                    <a:pt x="1902" y="34"/>
                  </a:lnTo>
                  <a:lnTo>
                    <a:pt x="1904" y="32"/>
                  </a:lnTo>
                  <a:lnTo>
                    <a:pt x="1904" y="32"/>
                  </a:lnTo>
                  <a:lnTo>
                    <a:pt x="1911" y="32"/>
                  </a:lnTo>
                  <a:lnTo>
                    <a:pt x="1899" y="30"/>
                  </a:lnTo>
                  <a:lnTo>
                    <a:pt x="1899" y="30"/>
                  </a:lnTo>
                  <a:close/>
                </a:path>
                <a:path w="4250" h="175">
                  <a:moveTo>
                    <a:pt x="1914" y="25"/>
                  </a:moveTo>
                  <a:lnTo>
                    <a:pt x="1911" y="25"/>
                  </a:lnTo>
                  <a:lnTo>
                    <a:pt x="1909" y="27"/>
                  </a:lnTo>
                  <a:lnTo>
                    <a:pt x="1904" y="27"/>
                  </a:lnTo>
                  <a:lnTo>
                    <a:pt x="1902" y="30"/>
                  </a:lnTo>
                  <a:lnTo>
                    <a:pt x="1899" y="30"/>
                  </a:lnTo>
                  <a:lnTo>
                    <a:pt x="1911" y="32"/>
                  </a:lnTo>
                  <a:lnTo>
                    <a:pt x="1918" y="32"/>
                  </a:lnTo>
                  <a:lnTo>
                    <a:pt x="1921" y="34"/>
                  </a:lnTo>
                  <a:lnTo>
                    <a:pt x="1923" y="37"/>
                  </a:lnTo>
                  <a:lnTo>
                    <a:pt x="1923" y="39"/>
                  </a:lnTo>
                  <a:lnTo>
                    <a:pt x="1926" y="39"/>
                  </a:lnTo>
                  <a:lnTo>
                    <a:pt x="1926" y="46"/>
                  </a:lnTo>
                  <a:lnTo>
                    <a:pt x="1928" y="49"/>
                  </a:lnTo>
                  <a:lnTo>
                    <a:pt x="1928" y="65"/>
                  </a:lnTo>
                  <a:lnTo>
                    <a:pt x="1926" y="70"/>
                  </a:lnTo>
                  <a:lnTo>
                    <a:pt x="1926" y="73"/>
                  </a:lnTo>
                  <a:lnTo>
                    <a:pt x="1923" y="75"/>
                  </a:lnTo>
                  <a:lnTo>
                    <a:pt x="1923" y="75"/>
                  </a:lnTo>
                  <a:lnTo>
                    <a:pt x="1921" y="78"/>
                  </a:lnTo>
                  <a:lnTo>
                    <a:pt x="1918" y="80"/>
                  </a:lnTo>
                  <a:lnTo>
                    <a:pt x="1916" y="80"/>
                  </a:lnTo>
                  <a:lnTo>
                    <a:pt x="1914" y="82"/>
                  </a:lnTo>
                  <a:lnTo>
                    <a:pt x="1906" y="82"/>
                  </a:lnTo>
                  <a:lnTo>
                    <a:pt x="1906" y="87"/>
                  </a:lnTo>
                  <a:lnTo>
                    <a:pt x="1914" y="87"/>
                  </a:lnTo>
                  <a:lnTo>
                    <a:pt x="1916" y="90"/>
                  </a:lnTo>
                  <a:lnTo>
                    <a:pt x="1921" y="90"/>
                  </a:lnTo>
                  <a:lnTo>
                    <a:pt x="1923" y="92"/>
                  </a:lnTo>
                  <a:lnTo>
                    <a:pt x="1926" y="94"/>
                  </a:lnTo>
                  <a:lnTo>
                    <a:pt x="1926" y="97"/>
                  </a:lnTo>
                  <a:lnTo>
                    <a:pt x="1928" y="99"/>
                  </a:lnTo>
                  <a:lnTo>
                    <a:pt x="1930" y="102"/>
                  </a:lnTo>
                  <a:lnTo>
                    <a:pt x="1930" y="133"/>
                  </a:lnTo>
                  <a:lnTo>
                    <a:pt x="1928" y="135"/>
                  </a:lnTo>
                  <a:lnTo>
                    <a:pt x="1928" y="138"/>
                  </a:lnTo>
                  <a:lnTo>
                    <a:pt x="1926" y="140"/>
                  </a:lnTo>
                  <a:lnTo>
                    <a:pt x="1926" y="142"/>
                  </a:lnTo>
                  <a:lnTo>
                    <a:pt x="1923" y="145"/>
                  </a:lnTo>
                  <a:lnTo>
                    <a:pt x="1921" y="147"/>
                  </a:lnTo>
                  <a:lnTo>
                    <a:pt x="1911" y="147"/>
                  </a:lnTo>
                  <a:lnTo>
                    <a:pt x="1928" y="150"/>
                  </a:lnTo>
                  <a:lnTo>
                    <a:pt x="1930" y="147"/>
                  </a:lnTo>
                  <a:lnTo>
                    <a:pt x="1933" y="145"/>
                  </a:lnTo>
                  <a:lnTo>
                    <a:pt x="1933" y="142"/>
                  </a:lnTo>
                  <a:lnTo>
                    <a:pt x="1935" y="140"/>
                  </a:lnTo>
                  <a:lnTo>
                    <a:pt x="1935" y="138"/>
                  </a:lnTo>
                  <a:lnTo>
                    <a:pt x="1938" y="135"/>
                  </a:lnTo>
                  <a:lnTo>
                    <a:pt x="1940" y="133"/>
                  </a:lnTo>
                  <a:lnTo>
                    <a:pt x="1940" y="106"/>
                  </a:lnTo>
                  <a:lnTo>
                    <a:pt x="1938" y="102"/>
                  </a:lnTo>
                  <a:lnTo>
                    <a:pt x="1938" y="99"/>
                  </a:lnTo>
                  <a:lnTo>
                    <a:pt x="1935" y="99"/>
                  </a:lnTo>
                  <a:lnTo>
                    <a:pt x="1935" y="97"/>
                  </a:lnTo>
                  <a:lnTo>
                    <a:pt x="1933" y="94"/>
                  </a:lnTo>
                  <a:lnTo>
                    <a:pt x="1930" y="92"/>
                  </a:lnTo>
                  <a:lnTo>
                    <a:pt x="1928" y="90"/>
                  </a:lnTo>
                  <a:lnTo>
                    <a:pt x="1926" y="87"/>
                  </a:lnTo>
                  <a:lnTo>
                    <a:pt x="1923" y="85"/>
                  </a:lnTo>
                  <a:lnTo>
                    <a:pt x="1921" y="85"/>
                  </a:lnTo>
                  <a:lnTo>
                    <a:pt x="1923" y="82"/>
                  </a:lnTo>
                  <a:lnTo>
                    <a:pt x="1926" y="82"/>
                  </a:lnTo>
                  <a:lnTo>
                    <a:pt x="1928" y="80"/>
                  </a:lnTo>
                  <a:lnTo>
                    <a:pt x="1930" y="78"/>
                  </a:lnTo>
                  <a:lnTo>
                    <a:pt x="1933" y="75"/>
                  </a:lnTo>
                  <a:lnTo>
                    <a:pt x="1933" y="73"/>
                  </a:lnTo>
                  <a:lnTo>
                    <a:pt x="1935" y="68"/>
                  </a:lnTo>
                  <a:lnTo>
                    <a:pt x="1935" y="65"/>
                  </a:lnTo>
                  <a:lnTo>
                    <a:pt x="1938" y="61"/>
                  </a:lnTo>
                  <a:lnTo>
                    <a:pt x="1938" y="46"/>
                  </a:lnTo>
                  <a:lnTo>
                    <a:pt x="1935" y="44"/>
                  </a:lnTo>
                  <a:lnTo>
                    <a:pt x="1935" y="42"/>
                  </a:lnTo>
                  <a:lnTo>
                    <a:pt x="1933" y="37"/>
                  </a:lnTo>
                  <a:lnTo>
                    <a:pt x="1930" y="34"/>
                  </a:lnTo>
                  <a:lnTo>
                    <a:pt x="1928" y="32"/>
                  </a:lnTo>
                  <a:lnTo>
                    <a:pt x="1926" y="30"/>
                  </a:lnTo>
                  <a:lnTo>
                    <a:pt x="1923" y="30"/>
                  </a:lnTo>
                  <a:lnTo>
                    <a:pt x="1921" y="27"/>
                  </a:lnTo>
                  <a:lnTo>
                    <a:pt x="1918" y="27"/>
                  </a:lnTo>
                  <a:lnTo>
                    <a:pt x="1916" y="25"/>
                  </a:lnTo>
                  <a:lnTo>
                    <a:pt x="1914" y="25"/>
                  </a:lnTo>
                  <a:lnTo>
                    <a:pt x="1914" y="25"/>
                  </a:lnTo>
                  <a:close/>
                </a:path>
                <a:path w="4250" h="175">
                  <a:moveTo>
                    <a:pt x="1964" y="116"/>
                  </a:moveTo>
                  <a:lnTo>
                    <a:pt x="1962" y="116"/>
                  </a:lnTo>
                  <a:lnTo>
                    <a:pt x="1959" y="118"/>
                  </a:lnTo>
                  <a:lnTo>
                    <a:pt x="1959" y="138"/>
                  </a:lnTo>
                  <a:lnTo>
                    <a:pt x="1962" y="140"/>
                  </a:lnTo>
                  <a:lnTo>
                    <a:pt x="1964" y="142"/>
                  </a:lnTo>
                  <a:lnTo>
                    <a:pt x="1966" y="145"/>
                  </a:lnTo>
                  <a:lnTo>
                    <a:pt x="1966" y="147"/>
                  </a:lnTo>
                  <a:lnTo>
                    <a:pt x="1969" y="150"/>
                  </a:lnTo>
                  <a:lnTo>
                    <a:pt x="1971" y="150"/>
                  </a:lnTo>
                  <a:lnTo>
                    <a:pt x="1976" y="152"/>
                  </a:lnTo>
                  <a:lnTo>
                    <a:pt x="1995" y="152"/>
                  </a:lnTo>
                  <a:lnTo>
                    <a:pt x="1998" y="150"/>
                  </a:lnTo>
                  <a:lnTo>
                    <a:pt x="1998" y="147"/>
                  </a:lnTo>
                  <a:lnTo>
                    <a:pt x="1976" y="147"/>
                  </a:lnTo>
                  <a:lnTo>
                    <a:pt x="1974" y="145"/>
                  </a:lnTo>
                  <a:lnTo>
                    <a:pt x="1971" y="145"/>
                  </a:lnTo>
                  <a:lnTo>
                    <a:pt x="1969" y="142"/>
                  </a:lnTo>
                  <a:lnTo>
                    <a:pt x="1969" y="140"/>
                  </a:lnTo>
                  <a:lnTo>
                    <a:pt x="1966" y="135"/>
                  </a:lnTo>
                  <a:lnTo>
                    <a:pt x="1966" y="133"/>
                  </a:lnTo>
                  <a:lnTo>
                    <a:pt x="1969" y="130"/>
                  </a:lnTo>
                  <a:lnTo>
                    <a:pt x="1971" y="128"/>
                  </a:lnTo>
                  <a:lnTo>
                    <a:pt x="1971" y="123"/>
                  </a:lnTo>
                  <a:lnTo>
                    <a:pt x="1969" y="118"/>
                  </a:lnTo>
                  <a:lnTo>
                    <a:pt x="1969" y="116"/>
                  </a:lnTo>
                  <a:lnTo>
                    <a:pt x="1964" y="116"/>
                  </a:lnTo>
                  <a:lnTo>
                    <a:pt x="1964" y="116"/>
                  </a:lnTo>
                  <a:close/>
                </a:path>
                <a:path w="4250" h="175">
                  <a:moveTo>
                    <a:pt x="1971" y="78"/>
                  </a:moveTo>
                  <a:lnTo>
                    <a:pt x="1971" y="80"/>
                  </a:lnTo>
                  <a:lnTo>
                    <a:pt x="1969" y="82"/>
                  </a:lnTo>
                  <a:lnTo>
                    <a:pt x="1966" y="87"/>
                  </a:lnTo>
                  <a:lnTo>
                    <a:pt x="1969" y="90"/>
                  </a:lnTo>
                  <a:lnTo>
                    <a:pt x="1971" y="85"/>
                  </a:lnTo>
                  <a:lnTo>
                    <a:pt x="1974" y="82"/>
                  </a:lnTo>
                  <a:lnTo>
                    <a:pt x="1976" y="82"/>
                  </a:lnTo>
                  <a:lnTo>
                    <a:pt x="1976" y="80"/>
                  </a:lnTo>
                  <a:lnTo>
                    <a:pt x="1986" y="80"/>
                  </a:lnTo>
                  <a:lnTo>
                    <a:pt x="1971" y="78"/>
                  </a:lnTo>
                  <a:lnTo>
                    <a:pt x="1971" y="78"/>
                  </a:lnTo>
                  <a:close/>
                </a:path>
                <a:path w="4250" h="175">
                  <a:moveTo>
                    <a:pt x="1988" y="70"/>
                  </a:moveTo>
                  <a:lnTo>
                    <a:pt x="1986" y="73"/>
                  </a:lnTo>
                  <a:lnTo>
                    <a:pt x="1976" y="73"/>
                  </a:lnTo>
                  <a:lnTo>
                    <a:pt x="1976" y="75"/>
                  </a:lnTo>
                  <a:lnTo>
                    <a:pt x="1974" y="75"/>
                  </a:lnTo>
                  <a:lnTo>
                    <a:pt x="1971" y="78"/>
                  </a:lnTo>
                  <a:lnTo>
                    <a:pt x="1986" y="80"/>
                  </a:lnTo>
                  <a:lnTo>
                    <a:pt x="1993" y="80"/>
                  </a:lnTo>
                  <a:lnTo>
                    <a:pt x="1995" y="82"/>
                  </a:lnTo>
                  <a:lnTo>
                    <a:pt x="1995" y="85"/>
                  </a:lnTo>
                  <a:lnTo>
                    <a:pt x="1998" y="87"/>
                  </a:lnTo>
                  <a:lnTo>
                    <a:pt x="1998" y="90"/>
                  </a:lnTo>
                  <a:lnTo>
                    <a:pt x="2000" y="92"/>
                  </a:lnTo>
                  <a:lnTo>
                    <a:pt x="2000" y="99"/>
                  </a:lnTo>
                  <a:lnTo>
                    <a:pt x="2002" y="104"/>
                  </a:lnTo>
                  <a:lnTo>
                    <a:pt x="2002" y="118"/>
                  </a:lnTo>
                  <a:lnTo>
                    <a:pt x="2000" y="123"/>
                  </a:lnTo>
                  <a:lnTo>
                    <a:pt x="2000" y="125"/>
                  </a:lnTo>
                  <a:lnTo>
                    <a:pt x="2000" y="130"/>
                  </a:lnTo>
                  <a:lnTo>
                    <a:pt x="2000" y="133"/>
                  </a:lnTo>
                  <a:lnTo>
                    <a:pt x="1998" y="135"/>
                  </a:lnTo>
                  <a:lnTo>
                    <a:pt x="1998" y="138"/>
                  </a:lnTo>
                  <a:lnTo>
                    <a:pt x="1995" y="142"/>
                  </a:lnTo>
                  <a:lnTo>
                    <a:pt x="1993" y="145"/>
                  </a:lnTo>
                  <a:lnTo>
                    <a:pt x="1990" y="145"/>
                  </a:lnTo>
                  <a:lnTo>
                    <a:pt x="1988" y="147"/>
                  </a:lnTo>
                  <a:lnTo>
                    <a:pt x="1983" y="147"/>
                  </a:lnTo>
                  <a:lnTo>
                    <a:pt x="1998" y="147"/>
                  </a:lnTo>
                  <a:lnTo>
                    <a:pt x="2000" y="147"/>
                  </a:lnTo>
                  <a:lnTo>
                    <a:pt x="2002" y="145"/>
                  </a:lnTo>
                  <a:lnTo>
                    <a:pt x="2005" y="142"/>
                  </a:lnTo>
                  <a:lnTo>
                    <a:pt x="2005" y="138"/>
                  </a:lnTo>
                  <a:lnTo>
                    <a:pt x="2007" y="135"/>
                  </a:lnTo>
                  <a:lnTo>
                    <a:pt x="2007" y="133"/>
                  </a:lnTo>
                  <a:lnTo>
                    <a:pt x="2010" y="130"/>
                  </a:lnTo>
                  <a:lnTo>
                    <a:pt x="2010" y="118"/>
                  </a:lnTo>
                  <a:lnTo>
                    <a:pt x="2012" y="114"/>
                  </a:lnTo>
                  <a:lnTo>
                    <a:pt x="2012" y="109"/>
                  </a:lnTo>
                  <a:lnTo>
                    <a:pt x="2010" y="104"/>
                  </a:lnTo>
                  <a:lnTo>
                    <a:pt x="2010" y="94"/>
                  </a:lnTo>
                  <a:lnTo>
                    <a:pt x="2007" y="90"/>
                  </a:lnTo>
                  <a:lnTo>
                    <a:pt x="2007" y="87"/>
                  </a:lnTo>
                  <a:lnTo>
                    <a:pt x="2005" y="85"/>
                  </a:lnTo>
                  <a:lnTo>
                    <a:pt x="2005" y="82"/>
                  </a:lnTo>
                  <a:lnTo>
                    <a:pt x="2002" y="80"/>
                  </a:lnTo>
                  <a:lnTo>
                    <a:pt x="2000" y="78"/>
                  </a:lnTo>
                  <a:lnTo>
                    <a:pt x="1998" y="75"/>
                  </a:lnTo>
                  <a:lnTo>
                    <a:pt x="1995" y="73"/>
                  </a:lnTo>
                  <a:lnTo>
                    <a:pt x="1990" y="73"/>
                  </a:lnTo>
                  <a:lnTo>
                    <a:pt x="1988" y="70"/>
                  </a:lnTo>
                  <a:lnTo>
                    <a:pt x="1988" y="70"/>
                  </a:lnTo>
                  <a:close/>
                </a:path>
                <a:path w="4250" h="175">
                  <a:moveTo>
                    <a:pt x="2010" y="27"/>
                  </a:moveTo>
                  <a:lnTo>
                    <a:pt x="1964" y="27"/>
                  </a:lnTo>
                  <a:lnTo>
                    <a:pt x="1962" y="94"/>
                  </a:lnTo>
                  <a:lnTo>
                    <a:pt x="1966" y="94"/>
                  </a:lnTo>
                  <a:lnTo>
                    <a:pt x="1969" y="92"/>
                  </a:lnTo>
                  <a:lnTo>
                    <a:pt x="1969" y="90"/>
                  </a:lnTo>
                  <a:lnTo>
                    <a:pt x="1966" y="87"/>
                  </a:lnTo>
                  <a:lnTo>
                    <a:pt x="1969" y="39"/>
                  </a:lnTo>
                  <a:lnTo>
                    <a:pt x="2007" y="39"/>
                  </a:lnTo>
                  <a:lnTo>
                    <a:pt x="2010" y="27"/>
                  </a:lnTo>
                  <a:lnTo>
                    <a:pt x="2010" y="27"/>
                  </a:lnTo>
                  <a:close/>
                </a:path>
                <a:path w="4250" h="175">
                  <a:moveTo>
                    <a:pt x="2082" y="150"/>
                  </a:moveTo>
                  <a:lnTo>
                    <a:pt x="2082" y="152"/>
                  </a:lnTo>
                  <a:lnTo>
                    <a:pt x="2084" y="154"/>
                  </a:lnTo>
                  <a:lnTo>
                    <a:pt x="2086" y="157"/>
                  </a:lnTo>
                  <a:lnTo>
                    <a:pt x="2103" y="154"/>
                  </a:lnTo>
                  <a:lnTo>
                    <a:pt x="2096" y="154"/>
                  </a:lnTo>
                  <a:lnTo>
                    <a:pt x="2091" y="152"/>
                  </a:lnTo>
                  <a:lnTo>
                    <a:pt x="2089" y="152"/>
                  </a:lnTo>
                  <a:lnTo>
                    <a:pt x="2086" y="150"/>
                  </a:lnTo>
                  <a:lnTo>
                    <a:pt x="2082" y="150"/>
                  </a:lnTo>
                  <a:lnTo>
                    <a:pt x="2082" y="150"/>
                  </a:lnTo>
                  <a:close/>
                </a:path>
                <a:path w="4250" h="175">
                  <a:moveTo>
                    <a:pt x="2132" y="109"/>
                  </a:moveTo>
                  <a:lnTo>
                    <a:pt x="2120" y="111"/>
                  </a:lnTo>
                  <a:lnTo>
                    <a:pt x="2118" y="118"/>
                  </a:lnTo>
                  <a:lnTo>
                    <a:pt x="2118" y="133"/>
                  </a:lnTo>
                  <a:lnTo>
                    <a:pt x="2115" y="138"/>
                  </a:lnTo>
                  <a:lnTo>
                    <a:pt x="2115" y="145"/>
                  </a:lnTo>
                  <a:lnTo>
                    <a:pt x="2113" y="147"/>
                  </a:lnTo>
                  <a:lnTo>
                    <a:pt x="2113" y="152"/>
                  </a:lnTo>
                  <a:lnTo>
                    <a:pt x="2110" y="152"/>
                  </a:lnTo>
                  <a:lnTo>
                    <a:pt x="2110" y="154"/>
                  </a:lnTo>
                  <a:lnTo>
                    <a:pt x="2106" y="154"/>
                  </a:lnTo>
                  <a:lnTo>
                    <a:pt x="2103" y="154"/>
                  </a:lnTo>
                  <a:lnTo>
                    <a:pt x="2086" y="157"/>
                  </a:lnTo>
                  <a:lnTo>
                    <a:pt x="2091" y="157"/>
                  </a:lnTo>
                  <a:lnTo>
                    <a:pt x="2094" y="159"/>
                  </a:lnTo>
                  <a:lnTo>
                    <a:pt x="2094" y="162"/>
                  </a:lnTo>
                  <a:lnTo>
                    <a:pt x="2096" y="164"/>
                  </a:lnTo>
                  <a:lnTo>
                    <a:pt x="2098" y="166"/>
                  </a:lnTo>
                  <a:lnTo>
                    <a:pt x="2098" y="169"/>
                  </a:lnTo>
                  <a:lnTo>
                    <a:pt x="2098" y="171"/>
                  </a:lnTo>
                  <a:lnTo>
                    <a:pt x="2101" y="171"/>
                  </a:lnTo>
                  <a:lnTo>
                    <a:pt x="2106" y="169"/>
                  </a:lnTo>
                  <a:lnTo>
                    <a:pt x="2108" y="169"/>
                  </a:lnTo>
                  <a:lnTo>
                    <a:pt x="2110" y="166"/>
                  </a:lnTo>
                  <a:lnTo>
                    <a:pt x="2113" y="166"/>
                  </a:lnTo>
                  <a:lnTo>
                    <a:pt x="2115" y="164"/>
                  </a:lnTo>
                  <a:lnTo>
                    <a:pt x="2118" y="162"/>
                  </a:lnTo>
                  <a:lnTo>
                    <a:pt x="2120" y="159"/>
                  </a:lnTo>
                  <a:lnTo>
                    <a:pt x="2120" y="152"/>
                  </a:lnTo>
                  <a:lnTo>
                    <a:pt x="2122" y="150"/>
                  </a:lnTo>
                  <a:lnTo>
                    <a:pt x="2122" y="145"/>
                  </a:lnTo>
                  <a:lnTo>
                    <a:pt x="2125" y="140"/>
                  </a:lnTo>
                  <a:lnTo>
                    <a:pt x="2125" y="130"/>
                  </a:lnTo>
                  <a:lnTo>
                    <a:pt x="2127" y="125"/>
                  </a:lnTo>
                  <a:lnTo>
                    <a:pt x="2127" y="114"/>
                  </a:lnTo>
                  <a:lnTo>
                    <a:pt x="2132" y="109"/>
                  </a:lnTo>
                  <a:lnTo>
                    <a:pt x="2132" y="109"/>
                  </a:lnTo>
                  <a:close/>
                </a:path>
                <a:path w="4250" h="175">
                  <a:moveTo>
                    <a:pt x="2125" y="99"/>
                  </a:moveTo>
                  <a:lnTo>
                    <a:pt x="2120" y="106"/>
                  </a:lnTo>
                  <a:lnTo>
                    <a:pt x="2070" y="106"/>
                  </a:lnTo>
                  <a:lnTo>
                    <a:pt x="2132" y="109"/>
                  </a:lnTo>
                  <a:lnTo>
                    <a:pt x="2125" y="99"/>
                  </a:lnTo>
                  <a:lnTo>
                    <a:pt x="2125" y="99"/>
                  </a:lnTo>
                  <a:close/>
                </a:path>
                <a:path w="4250" h="175">
                  <a:moveTo>
                    <a:pt x="2079" y="80"/>
                  </a:moveTo>
                  <a:lnTo>
                    <a:pt x="2070" y="80"/>
                  </a:lnTo>
                  <a:lnTo>
                    <a:pt x="2067" y="82"/>
                  </a:lnTo>
                  <a:lnTo>
                    <a:pt x="2067" y="92"/>
                  </a:lnTo>
                  <a:lnTo>
                    <a:pt x="2065" y="94"/>
                  </a:lnTo>
                  <a:lnTo>
                    <a:pt x="2065" y="97"/>
                  </a:lnTo>
                  <a:lnTo>
                    <a:pt x="2062" y="99"/>
                  </a:lnTo>
                  <a:lnTo>
                    <a:pt x="2062" y="102"/>
                  </a:lnTo>
                  <a:lnTo>
                    <a:pt x="2060" y="104"/>
                  </a:lnTo>
                  <a:lnTo>
                    <a:pt x="2058" y="106"/>
                  </a:lnTo>
                  <a:lnTo>
                    <a:pt x="2065" y="116"/>
                  </a:lnTo>
                  <a:lnTo>
                    <a:pt x="2070" y="111"/>
                  </a:lnTo>
                  <a:lnTo>
                    <a:pt x="2120" y="111"/>
                  </a:lnTo>
                  <a:lnTo>
                    <a:pt x="2132" y="109"/>
                  </a:lnTo>
                  <a:lnTo>
                    <a:pt x="2070" y="106"/>
                  </a:lnTo>
                  <a:lnTo>
                    <a:pt x="2079" y="80"/>
                  </a:lnTo>
                  <a:lnTo>
                    <a:pt x="2079" y="80"/>
                  </a:lnTo>
                  <a:close/>
                </a:path>
                <a:path w="4250" h="175">
                  <a:moveTo>
                    <a:pt x="2142" y="65"/>
                  </a:moveTo>
                  <a:lnTo>
                    <a:pt x="2134" y="75"/>
                  </a:lnTo>
                  <a:lnTo>
                    <a:pt x="2029" y="75"/>
                  </a:lnTo>
                  <a:lnTo>
                    <a:pt x="2034" y="82"/>
                  </a:lnTo>
                  <a:lnTo>
                    <a:pt x="2038" y="80"/>
                  </a:lnTo>
                  <a:lnTo>
                    <a:pt x="2151" y="80"/>
                  </a:lnTo>
                  <a:lnTo>
                    <a:pt x="2142" y="65"/>
                  </a:lnTo>
                  <a:lnTo>
                    <a:pt x="2142" y="65"/>
                  </a:lnTo>
                  <a:close/>
                </a:path>
                <a:path w="4250" h="175">
                  <a:moveTo>
                    <a:pt x="2055" y="58"/>
                  </a:moveTo>
                  <a:lnTo>
                    <a:pt x="2055" y="68"/>
                  </a:lnTo>
                  <a:lnTo>
                    <a:pt x="2062" y="63"/>
                  </a:lnTo>
                  <a:lnTo>
                    <a:pt x="2062" y="58"/>
                  </a:lnTo>
                  <a:lnTo>
                    <a:pt x="2118" y="58"/>
                  </a:lnTo>
                  <a:lnTo>
                    <a:pt x="2055" y="58"/>
                  </a:lnTo>
                  <a:lnTo>
                    <a:pt x="2055" y="58"/>
                  </a:lnTo>
                  <a:close/>
                </a:path>
                <a:path w="4250" h="175">
                  <a:moveTo>
                    <a:pt x="2055" y="15"/>
                  </a:moveTo>
                  <a:lnTo>
                    <a:pt x="2055" y="54"/>
                  </a:lnTo>
                  <a:lnTo>
                    <a:pt x="2062" y="54"/>
                  </a:lnTo>
                  <a:lnTo>
                    <a:pt x="2062" y="15"/>
                  </a:lnTo>
                  <a:lnTo>
                    <a:pt x="2118" y="15"/>
                  </a:lnTo>
                  <a:lnTo>
                    <a:pt x="2055" y="15"/>
                  </a:lnTo>
                  <a:lnTo>
                    <a:pt x="2055" y="15"/>
                  </a:lnTo>
                  <a:close/>
                </a:path>
                <a:path w="4250" h="175">
                  <a:moveTo>
                    <a:pt x="2055" y="5"/>
                  </a:moveTo>
                  <a:lnTo>
                    <a:pt x="2055" y="15"/>
                  </a:lnTo>
                  <a:lnTo>
                    <a:pt x="2118" y="15"/>
                  </a:lnTo>
                  <a:lnTo>
                    <a:pt x="2118" y="54"/>
                  </a:lnTo>
                  <a:lnTo>
                    <a:pt x="2062" y="54"/>
                  </a:lnTo>
                  <a:lnTo>
                    <a:pt x="2055" y="54"/>
                  </a:lnTo>
                  <a:lnTo>
                    <a:pt x="2055" y="58"/>
                  </a:lnTo>
                  <a:lnTo>
                    <a:pt x="2118" y="58"/>
                  </a:lnTo>
                  <a:lnTo>
                    <a:pt x="2118" y="65"/>
                  </a:lnTo>
                  <a:lnTo>
                    <a:pt x="2125" y="61"/>
                  </a:lnTo>
                  <a:lnTo>
                    <a:pt x="2125" y="18"/>
                  </a:lnTo>
                  <a:lnTo>
                    <a:pt x="2130" y="13"/>
                  </a:lnTo>
                  <a:lnTo>
                    <a:pt x="2062" y="13"/>
                  </a:lnTo>
                  <a:lnTo>
                    <a:pt x="2055" y="5"/>
                  </a:lnTo>
                  <a:lnTo>
                    <a:pt x="2055" y="5"/>
                  </a:lnTo>
                  <a:close/>
                </a:path>
                <a:path w="4250" h="175">
                  <a:moveTo>
                    <a:pt x="2120" y="5"/>
                  </a:moveTo>
                  <a:lnTo>
                    <a:pt x="2115" y="13"/>
                  </a:lnTo>
                  <a:lnTo>
                    <a:pt x="2062" y="13"/>
                  </a:lnTo>
                  <a:lnTo>
                    <a:pt x="2130" y="13"/>
                  </a:lnTo>
                  <a:lnTo>
                    <a:pt x="2120" y="5"/>
                  </a:lnTo>
                  <a:lnTo>
                    <a:pt x="2120" y="5"/>
                  </a:lnTo>
                  <a:close/>
                </a:path>
                <a:path w="4250" h="175">
                  <a:moveTo>
                    <a:pt x="2175" y="114"/>
                  </a:moveTo>
                  <a:lnTo>
                    <a:pt x="2175" y="116"/>
                  </a:lnTo>
                  <a:lnTo>
                    <a:pt x="2178" y="118"/>
                  </a:lnTo>
                  <a:lnTo>
                    <a:pt x="2180" y="121"/>
                  </a:lnTo>
                  <a:lnTo>
                    <a:pt x="2182" y="123"/>
                  </a:lnTo>
                  <a:lnTo>
                    <a:pt x="2185" y="125"/>
                  </a:lnTo>
                  <a:lnTo>
                    <a:pt x="2187" y="128"/>
                  </a:lnTo>
                  <a:lnTo>
                    <a:pt x="2190" y="133"/>
                  </a:lnTo>
                  <a:lnTo>
                    <a:pt x="2192" y="135"/>
                  </a:lnTo>
                  <a:lnTo>
                    <a:pt x="2192" y="138"/>
                  </a:lnTo>
                  <a:lnTo>
                    <a:pt x="2194" y="140"/>
                  </a:lnTo>
                  <a:lnTo>
                    <a:pt x="2194" y="142"/>
                  </a:lnTo>
                  <a:lnTo>
                    <a:pt x="2197" y="145"/>
                  </a:lnTo>
                  <a:lnTo>
                    <a:pt x="2197" y="147"/>
                  </a:lnTo>
                  <a:lnTo>
                    <a:pt x="2199" y="152"/>
                  </a:lnTo>
                  <a:lnTo>
                    <a:pt x="2199" y="154"/>
                  </a:lnTo>
                  <a:lnTo>
                    <a:pt x="2202" y="157"/>
                  </a:lnTo>
                  <a:lnTo>
                    <a:pt x="2204" y="157"/>
                  </a:lnTo>
                  <a:lnTo>
                    <a:pt x="2206" y="154"/>
                  </a:lnTo>
                  <a:lnTo>
                    <a:pt x="2209" y="152"/>
                  </a:lnTo>
                  <a:lnTo>
                    <a:pt x="2209" y="142"/>
                  </a:lnTo>
                  <a:lnTo>
                    <a:pt x="2206" y="140"/>
                  </a:lnTo>
                  <a:lnTo>
                    <a:pt x="2206" y="135"/>
                  </a:lnTo>
                  <a:lnTo>
                    <a:pt x="2204" y="133"/>
                  </a:lnTo>
                  <a:lnTo>
                    <a:pt x="2202" y="130"/>
                  </a:lnTo>
                  <a:lnTo>
                    <a:pt x="2199" y="128"/>
                  </a:lnTo>
                  <a:lnTo>
                    <a:pt x="2197" y="125"/>
                  </a:lnTo>
                  <a:lnTo>
                    <a:pt x="2194" y="123"/>
                  </a:lnTo>
                  <a:lnTo>
                    <a:pt x="2192" y="121"/>
                  </a:lnTo>
                  <a:lnTo>
                    <a:pt x="2190" y="121"/>
                  </a:lnTo>
                  <a:lnTo>
                    <a:pt x="2187" y="118"/>
                  </a:lnTo>
                  <a:lnTo>
                    <a:pt x="2185" y="118"/>
                  </a:lnTo>
                  <a:lnTo>
                    <a:pt x="2182" y="116"/>
                  </a:lnTo>
                  <a:lnTo>
                    <a:pt x="2178" y="116"/>
                  </a:lnTo>
                  <a:lnTo>
                    <a:pt x="2175" y="114"/>
                  </a:lnTo>
                  <a:lnTo>
                    <a:pt x="2175" y="114"/>
                  </a:lnTo>
                  <a:close/>
                </a:path>
                <a:path w="4250" h="175">
                  <a:moveTo>
                    <a:pt x="2374" y="138"/>
                  </a:moveTo>
                  <a:lnTo>
                    <a:pt x="2372" y="140"/>
                  </a:lnTo>
                  <a:lnTo>
                    <a:pt x="2370" y="142"/>
                  </a:lnTo>
                  <a:lnTo>
                    <a:pt x="2367" y="142"/>
                  </a:lnTo>
                  <a:lnTo>
                    <a:pt x="2365" y="145"/>
                  </a:lnTo>
                  <a:lnTo>
                    <a:pt x="2362" y="147"/>
                  </a:lnTo>
                  <a:lnTo>
                    <a:pt x="2362" y="150"/>
                  </a:lnTo>
                  <a:lnTo>
                    <a:pt x="2360" y="152"/>
                  </a:lnTo>
                  <a:lnTo>
                    <a:pt x="2358" y="154"/>
                  </a:lnTo>
                  <a:lnTo>
                    <a:pt x="2355" y="157"/>
                  </a:lnTo>
                  <a:lnTo>
                    <a:pt x="2350" y="157"/>
                  </a:lnTo>
                  <a:lnTo>
                    <a:pt x="2348" y="159"/>
                  </a:lnTo>
                  <a:lnTo>
                    <a:pt x="2346" y="162"/>
                  </a:lnTo>
                  <a:lnTo>
                    <a:pt x="2343" y="164"/>
                  </a:lnTo>
                  <a:lnTo>
                    <a:pt x="2341" y="164"/>
                  </a:lnTo>
                  <a:lnTo>
                    <a:pt x="2338" y="166"/>
                  </a:lnTo>
                  <a:lnTo>
                    <a:pt x="2338" y="169"/>
                  </a:lnTo>
                  <a:lnTo>
                    <a:pt x="2341" y="169"/>
                  </a:lnTo>
                  <a:lnTo>
                    <a:pt x="2343" y="166"/>
                  </a:lnTo>
                  <a:lnTo>
                    <a:pt x="2346" y="166"/>
                  </a:lnTo>
                  <a:lnTo>
                    <a:pt x="2348" y="164"/>
                  </a:lnTo>
                  <a:lnTo>
                    <a:pt x="2350" y="164"/>
                  </a:lnTo>
                  <a:lnTo>
                    <a:pt x="2353" y="162"/>
                  </a:lnTo>
                  <a:lnTo>
                    <a:pt x="2355" y="162"/>
                  </a:lnTo>
                  <a:lnTo>
                    <a:pt x="2358" y="159"/>
                  </a:lnTo>
                  <a:lnTo>
                    <a:pt x="2360" y="159"/>
                  </a:lnTo>
                  <a:lnTo>
                    <a:pt x="2362" y="157"/>
                  </a:lnTo>
                  <a:lnTo>
                    <a:pt x="2365" y="154"/>
                  </a:lnTo>
                  <a:lnTo>
                    <a:pt x="2367" y="152"/>
                  </a:lnTo>
                  <a:lnTo>
                    <a:pt x="2370" y="150"/>
                  </a:lnTo>
                  <a:lnTo>
                    <a:pt x="2372" y="150"/>
                  </a:lnTo>
                  <a:lnTo>
                    <a:pt x="2374" y="147"/>
                  </a:lnTo>
                  <a:lnTo>
                    <a:pt x="2377" y="145"/>
                  </a:lnTo>
                  <a:lnTo>
                    <a:pt x="2379" y="142"/>
                  </a:lnTo>
                  <a:lnTo>
                    <a:pt x="2382" y="140"/>
                  </a:lnTo>
                  <a:lnTo>
                    <a:pt x="2384" y="138"/>
                  </a:lnTo>
                  <a:lnTo>
                    <a:pt x="2374" y="138"/>
                  </a:lnTo>
                  <a:lnTo>
                    <a:pt x="2374" y="138"/>
                  </a:lnTo>
                  <a:close/>
                </a:path>
                <a:path w="4250" h="175">
                  <a:moveTo>
                    <a:pt x="2422" y="128"/>
                  </a:moveTo>
                  <a:lnTo>
                    <a:pt x="2418" y="157"/>
                  </a:lnTo>
                  <a:lnTo>
                    <a:pt x="2401" y="159"/>
                  </a:lnTo>
                  <a:lnTo>
                    <a:pt x="2403" y="159"/>
                  </a:lnTo>
                  <a:lnTo>
                    <a:pt x="2406" y="162"/>
                  </a:lnTo>
                  <a:lnTo>
                    <a:pt x="2408" y="164"/>
                  </a:lnTo>
                  <a:lnTo>
                    <a:pt x="2413" y="166"/>
                  </a:lnTo>
                  <a:lnTo>
                    <a:pt x="2415" y="166"/>
                  </a:lnTo>
                  <a:lnTo>
                    <a:pt x="2418" y="169"/>
                  </a:lnTo>
                  <a:lnTo>
                    <a:pt x="2420" y="169"/>
                  </a:lnTo>
                  <a:lnTo>
                    <a:pt x="2422" y="171"/>
                  </a:lnTo>
                  <a:lnTo>
                    <a:pt x="2427" y="171"/>
                  </a:lnTo>
                  <a:lnTo>
                    <a:pt x="2425" y="166"/>
                  </a:lnTo>
                  <a:lnTo>
                    <a:pt x="2425" y="130"/>
                  </a:lnTo>
                  <a:lnTo>
                    <a:pt x="2425" y="128"/>
                  </a:lnTo>
                  <a:lnTo>
                    <a:pt x="2422" y="128"/>
                  </a:lnTo>
                  <a:lnTo>
                    <a:pt x="2422" y="128"/>
                  </a:lnTo>
                  <a:close/>
                </a:path>
                <a:path w="4250" h="175">
                  <a:moveTo>
                    <a:pt x="2401" y="85"/>
                  </a:moveTo>
                  <a:lnTo>
                    <a:pt x="2401" y="87"/>
                  </a:lnTo>
                  <a:lnTo>
                    <a:pt x="2398" y="90"/>
                  </a:lnTo>
                  <a:lnTo>
                    <a:pt x="2398" y="97"/>
                  </a:lnTo>
                  <a:lnTo>
                    <a:pt x="2396" y="99"/>
                  </a:lnTo>
                  <a:lnTo>
                    <a:pt x="2396" y="104"/>
                  </a:lnTo>
                  <a:lnTo>
                    <a:pt x="2394" y="106"/>
                  </a:lnTo>
                  <a:lnTo>
                    <a:pt x="2391" y="111"/>
                  </a:lnTo>
                  <a:lnTo>
                    <a:pt x="2391" y="114"/>
                  </a:lnTo>
                  <a:lnTo>
                    <a:pt x="2389" y="116"/>
                  </a:lnTo>
                  <a:lnTo>
                    <a:pt x="2386" y="118"/>
                  </a:lnTo>
                  <a:lnTo>
                    <a:pt x="2386" y="123"/>
                  </a:lnTo>
                  <a:lnTo>
                    <a:pt x="2394" y="123"/>
                  </a:lnTo>
                  <a:lnTo>
                    <a:pt x="2396" y="121"/>
                  </a:lnTo>
                  <a:lnTo>
                    <a:pt x="2398" y="116"/>
                  </a:lnTo>
                  <a:lnTo>
                    <a:pt x="2398" y="114"/>
                  </a:lnTo>
                  <a:lnTo>
                    <a:pt x="2401" y="111"/>
                  </a:lnTo>
                  <a:lnTo>
                    <a:pt x="2403" y="106"/>
                  </a:lnTo>
                  <a:lnTo>
                    <a:pt x="2403" y="104"/>
                  </a:lnTo>
                  <a:lnTo>
                    <a:pt x="2406" y="99"/>
                  </a:lnTo>
                  <a:lnTo>
                    <a:pt x="2410" y="97"/>
                  </a:lnTo>
                  <a:lnTo>
                    <a:pt x="2401" y="85"/>
                  </a:lnTo>
                  <a:lnTo>
                    <a:pt x="2401" y="85"/>
                  </a:lnTo>
                  <a:close/>
                </a:path>
                <a:path w="4250" h="175">
                  <a:moveTo>
                    <a:pt x="2379" y="80"/>
                  </a:moveTo>
                  <a:lnTo>
                    <a:pt x="2370" y="80"/>
                  </a:lnTo>
                  <a:lnTo>
                    <a:pt x="2372" y="85"/>
                  </a:lnTo>
                  <a:lnTo>
                    <a:pt x="2372" y="102"/>
                  </a:lnTo>
                  <a:lnTo>
                    <a:pt x="2374" y="104"/>
                  </a:lnTo>
                  <a:lnTo>
                    <a:pt x="2374" y="111"/>
                  </a:lnTo>
                  <a:lnTo>
                    <a:pt x="2377" y="114"/>
                  </a:lnTo>
                  <a:lnTo>
                    <a:pt x="2377" y="123"/>
                  </a:lnTo>
                  <a:lnTo>
                    <a:pt x="2379" y="128"/>
                  </a:lnTo>
                  <a:lnTo>
                    <a:pt x="2379" y="130"/>
                  </a:lnTo>
                  <a:lnTo>
                    <a:pt x="2377" y="133"/>
                  </a:lnTo>
                  <a:lnTo>
                    <a:pt x="2377" y="135"/>
                  </a:lnTo>
                  <a:lnTo>
                    <a:pt x="2374" y="138"/>
                  </a:lnTo>
                  <a:lnTo>
                    <a:pt x="2384" y="138"/>
                  </a:lnTo>
                  <a:lnTo>
                    <a:pt x="2386" y="142"/>
                  </a:lnTo>
                  <a:lnTo>
                    <a:pt x="2389" y="145"/>
                  </a:lnTo>
                  <a:lnTo>
                    <a:pt x="2391" y="147"/>
                  </a:lnTo>
                  <a:lnTo>
                    <a:pt x="2394" y="150"/>
                  </a:lnTo>
                  <a:lnTo>
                    <a:pt x="2396" y="152"/>
                  </a:lnTo>
                  <a:lnTo>
                    <a:pt x="2398" y="154"/>
                  </a:lnTo>
                  <a:lnTo>
                    <a:pt x="2398" y="157"/>
                  </a:lnTo>
                  <a:lnTo>
                    <a:pt x="2401" y="159"/>
                  </a:lnTo>
                  <a:lnTo>
                    <a:pt x="2418" y="157"/>
                  </a:lnTo>
                  <a:lnTo>
                    <a:pt x="2413" y="154"/>
                  </a:lnTo>
                  <a:lnTo>
                    <a:pt x="2410" y="152"/>
                  </a:lnTo>
                  <a:lnTo>
                    <a:pt x="2408" y="152"/>
                  </a:lnTo>
                  <a:lnTo>
                    <a:pt x="2406" y="150"/>
                  </a:lnTo>
                  <a:lnTo>
                    <a:pt x="2403" y="147"/>
                  </a:lnTo>
                  <a:lnTo>
                    <a:pt x="2403" y="145"/>
                  </a:lnTo>
                  <a:lnTo>
                    <a:pt x="2401" y="142"/>
                  </a:lnTo>
                  <a:lnTo>
                    <a:pt x="2398" y="140"/>
                  </a:lnTo>
                  <a:lnTo>
                    <a:pt x="2396" y="138"/>
                  </a:lnTo>
                  <a:lnTo>
                    <a:pt x="2394" y="135"/>
                  </a:lnTo>
                  <a:lnTo>
                    <a:pt x="2391" y="133"/>
                  </a:lnTo>
                  <a:lnTo>
                    <a:pt x="2389" y="130"/>
                  </a:lnTo>
                  <a:lnTo>
                    <a:pt x="2391" y="128"/>
                  </a:lnTo>
                  <a:lnTo>
                    <a:pt x="2394" y="125"/>
                  </a:lnTo>
                  <a:lnTo>
                    <a:pt x="2394" y="123"/>
                  </a:lnTo>
                  <a:lnTo>
                    <a:pt x="2386" y="123"/>
                  </a:lnTo>
                  <a:lnTo>
                    <a:pt x="2384" y="121"/>
                  </a:lnTo>
                  <a:lnTo>
                    <a:pt x="2384" y="114"/>
                  </a:lnTo>
                  <a:lnTo>
                    <a:pt x="2382" y="111"/>
                  </a:lnTo>
                  <a:lnTo>
                    <a:pt x="2382" y="102"/>
                  </a:lnTo>
                  <a:lnTo>
                    <a:pt x="2379" y="97"/>
                  </a:lnTo>
                  <a:lnTo>
                    <a:pt x="2379" y="80"/>
                  </a:lnTo>
                  <a:lnTo>
                    <a:pt x="2379" y="80"/>
                  </a:lnTo>
                  <a:close/>
                </a:path>
                <a:path w="4250" h="175">
                  <a:moveTo>
                    <a:pt x="2324" y="65"/>
                  </a:moveTo>
                  <a:lnTo>
                    <a:pt x="2324" y="75"/>
                  </a:lnTo>
                  <a:lnTo>
                    <a:pt x="2377" y="75"/>
                  </a:lnTo>
                  <a:lnTo>
                    <a:pt x="2334" y="75"/>
                  </a:lnTo>
                  <a:lnTo>
                    <a:pt x="2324" y="65"/>
                  </a:lnTo>
                  <a:lnTo>
                    <a:pt x="2324" y="65"/>
                  </a:lnTo>
                  <a:close/>
                </a:path>
                <a:path w="4250" h="175">
                  <a:moveTo>
                    <a:pt x="2418" y="63"/>
                  </a:moveTo>
                  <a:lnTo>
                    <a:pt x="2408" y="75"/>
                  </a:lnTo>
                  <a:lnTo>
                    <a:pt x="2324" y="75"/>
                  </a:lnTo>
                  <a:lnTo>
                    <a:pt x="2324" y="78"/>
                  </a:lnTo>
                  <a:lnTo>
                    <a:pt x="2324" y="128"/>
                  </a:lnTo>
                  <a:lnTo>
                    <a:pt x="2322" y="130"/>
                  </a:lnTo>
                  <a:lnTo>
                    <a:pt x="2322" y="140"/>
                  </a:lnTo>
                  <a:lnTo>
                    <a:pt x="2319" y="142"/>
                  </a:lnTo>
                  <a:lnTo>
                    <a:pt x="2319" y="150"/>
                  </a:lnTo>
                  <a:lnTo>
                    <a:pt x="2317" y="152"/>
                  </a:lnTo>
                  <a:lnTo>
                    <a:pt x="2314" y="157"/>
                  </a:lnTo>
                  <a:lnTo>
                    <a:pt x="2314" y="159"/>
                  </a:lnTo>
                  <a:lnTo>
                    <a:pt x="2312" y="162"/>
                  </a:lnTo>
                  <a:lnTo>
                    <a:pt x="2310" y="164"/>
                  </a:lnTo>
                  <a:lnTo>
                    <a:pt x="2310" y="169"/>
                  </a:lnTo>
                  <a:lnTo>
                    <a:pt x="2307" y="171"/>
                  </a:lnTo>
                  <a:lnTo>
                    <a:pt x="2307" y="174"/>
                  </a:lnTo>
                  <a:lnTo>
                    <a:pt x="2310" y="171"/>
                  </a:lnTo>
                  <a:lnTo>
                    <a:pt x="2312" y="169"/>
                  </a:lnTo>
                  <a:lnTo>
                    <a:pt x="2314" y="166"/>
                  </a:lnTo>
                  <a:lnTo>
                    <a:pt x="2317" y="164"/>
                  </a:lnTo>
                  <a:lnTo>
                    <a:pt x="2317" y="162"/>
                  </a:lnTo>
                  <a:lnTo>
                    <a:pt x="2319" y="159"/>
                  </a:lnTo>
                  <a:lnTo>
                    <a:pt x="2322" y="157"/>
                  </a:lnTo>
                  <a:lnTo>
                    <a:pt x="2322" y="152"/>
                  </a:lnTo>
                  <a:lnTo>
                    <a:pt x="2324" y="150"/>
                  </a:lnTo>
                  <a:lnTo>
                    <a:pt x="2326" y="147"/>
                  </a:lnTo>
                  <a:lnTo>
                    <a:pt x="2326" y="145"/>
                  </a:lnTo>
                  <a:lnTo>
                    <a:pt x="2329" y="140"/>
                  </a:lnTo>
                  <a:lnTo>
                    <a:pt x="2329" y="133"/>
                  </a:lnTo>
                  <a:lnTo>
                    <a:pt x="2331" y="130"/>
                  </a:lnTo>
                  <a:lnTo>
                    <a:pt x="2331" y="109"/>
                  </a:lnTo>
                  <a:lnTo>
                    <a:pt x="2334" y="104"/>
                  </a:lnTo>
                  <a:lnTo>
                    <a:pt x="2334" y="80"/>
                  </a:lnTo>
                  <a:lnTo>
                    <a:pt x="2370" y="80"/>
                  </a:lnTo>
                  <a:lnTo>
                    <a:pt x="2427" y="80"/>
                  </a:lnTo>
                  <a:lnTo>
                    <a:pt x="2418" y="63"/>
                  </a:lnTo>
                  <a:lnTo>
                    <a:pt x="2418" y="63"/>
                  </a:lnTo>
                  <a:close/>
                </a:path>
                <a:path w="4250" h="175">
                  <a:moveTo>
                    <a:pt x="2391" y="49"/>
                  </a:moveTo>
                  <a:lnTo>
                    <a:pt x="2391" y="51"/>
                  </a:lnTo>
                  <a:lnTo>
                    <a:pt x="2394" y="54"/>
                  </a:lnTo>
                  <a:lnTo>
                    <a:pt x="2396" y="56"/>
                  </a:lnTo>
                  <a:lnTo>
                    <a:pt x="2398" y="61"/>
                  </a:lnTo>
                  <a:lnTo>
                    <a:pt x="2401" y="63"/>
                  </a:lnTo>
                  <a:lnTo>
                    <a:pt x="2401" y="65"/>
                  </a:lnTo>
                  <a:lnTo>
                    <a:pt x="2403" y="68"/>
                  </a:lnTo>
                  <a:lnTo>
                    <a:pt x="2403" y="73"/>
                  </a:lnTo>
                  <a:lnTo>
                    <a:pt x="2406" y="73"/>
                  </a:lnTo>
                  <a:lnTo>
                    <a:pt x="2408" y="68"/>
                  </a:lnTo>
                  <a:lnTo>
                    <a:pt x="2408" y="65"/>
                  </a:lnTo>
                  <a:lnTo>
                    <a:pt x="2410" y="63"/>
                  </a:lnTo>
                  <a:lnTo>
                    <a:pt x="2410" y="61"/>
                  </a:lnTo>
                  <a:lnTo>
                    <a:pt x="2408" y="58"/>
                  </a:lnTo>
                  <a:lnTo>
                    <a:pt x="2406" y="56"/>
                  </a:lnTo>
                  <a:lnTo>
                    <a:pt x="2403" y="54"/>
                  </a:lnTo>
                  <a:lnTo>
                    <a:pt x="2401" y="54"/>
                  </a:lnTo>
                  <a:lnTo>
                    <a:pt x="2398" y="51"/>
                  </a:lnTo>
                  <a:lnTo>
                    <a:pt x="2396" y="49"/>
                  </a:lnTo>
                  <a:lnTo>
                    <a:pt x="2391" y="49"/>
                  </a:lnTo>
                  <a:lnTo>
                    <a:pt x="2391" y="49"/>
                  </a:lnTo>
                  <a:close/>
                </a:path>
                <a:path w="4250" h="175">
                  <a:moveTo>
                    <a:pt x="2367" y="46"/>
                  </a:moveTo>
                  <a:lnTo>
                    <a:pt x="2370" y="49"/>
                  </a:lnTo>
                  <a:lnTo>
                    <a:pt x="2370" y="75"/>
                  </a:lnTo>
                  <a:lnTo>
                    <a:pt x="2334" y="75"/>
                  </a:lnTo>
                  <a:lnTo>
                    <a:pt x="2377" y="75"/>
                  </a:lnTo>
                  <a:lnTo>
                    <a:pt x="2377" y="70"/>
                  </a:lnTo>
                  <a:lnTo>
                    <a:pt x="2377" y="58"/>
                  </a:lnTo>
                  <a:lnTo>
                    <a:pt x="2382" y="56"/>
                  </a:lnTo>
                  <a:lnTo>
                    <a:pt x="2367" y="46"/>
                  </a:lnTo>
                  <a:lnTo>
                    <a:pt x="2367" y="46"/>
                  </a:lnTo>
                  <a:close/>
                </a:path>
                <a:path w="4250" h="175">
                  <a:moveTo>
                    <a:pt x="2346" y="32"/>
                  </a:moveTo>
                  <a:lnTo>
                    <a:pt x="2346" y="54"/>
                  </a:lnTo>
                  <a:lnTo>
                    <a:pt x="2355" y="49"/>
                  </a:lnTo>
                  <a:lnTo>
                    <a:pt x="2355" y="32"/>
                  </a:lnTo>
                  <a:lnTo>
                    <a:pt x="2384" y="32"/>
                  </a:lnTo>
                  <a:lnTo>
                    <a:pt x="2346" y="32"/>
                  </a:lnTo>
                  <a:lnTo>
                    <a:pt x="2346" y="32"/>
                  </a:lnTo>
                  <a:close/>
                </a:path>
                <a:path w="4250" h="175">
                  <a:moveTo>
                    <a:pt x="2391" y="32"/>
                  </a:moveTo>
                  <a:lnTo>
                    <a:pt x="2346" y="32"/>
                  </a:lnTo>
                  <a:lnTo>
                    <a:pt x="2384" y="32"/>
                  </a:lnTo>
                  <a:lnTo>
                    <a:pt x="2384" y="51"/>
                  </a:lnTo>
                  <a:lnTo>
                    <a:pt x="2391" y="46"/>
                  </a:lnTo>
                  <a:lnTo>
                    <a:pt x="2391" y="32"/>
                  </a:lnTo>
                  <a:lnTo>
                    <a:pt x="2391" y="32"/>
                  </a:lnTo>
                  <a:close/>
                </a:path>
                <a:path w="4250" h="175">
                  <a:moveTo>
                    <a:pt x="2418" y="15"/>
                  </a:moveTo>
                  <a:lnTo>
                    <a:pt x="2410" y="27"/>
                  </a:lnTo>
                  <a:lnTo>
                    <a:pt x="2307" y="27"/>
                  </a:lnTo>
                  <a:lnTo>
                    <a:pt x="2312" y="32"/>
                  </a:lnTo>
                  <a:lnTo>
                    <a:pt x="2430" y="32"/>
                  </a:lnTo>
                  <a:lnTo>
                    <a:pt x="2418" y="15"/>
                  </a:lnTo>
                  <a:lnTo>
                    <a:pt x="2418" y="15"/>
                  </a:lnTo>
                  <a:close/>
                </a:path>
                <a:path w="4250" h="175">
                  <a:moveTo>
                    <a:pt x="2384" y="3"/>
                  </a:moveTo>
                  <a:lnTo>
                    <a:pt x="2384" y="27"/>
                  </a:lnTo>
                  <a:lnTo>
                    <a:pt x="2391" y="27"/>
                  </a:lnTo>
                  <a:lnTo>
                    <a:pt x="2391" y="15"/>
                  </a:lnTo>
                  <a:lnTo>
                    <a:pt x="2396" y="10"/>
                  </a:lnTo>
                  <a:lnTo>
                    <a:pt x="2384" y="3"/>
                  </a:lnTo>
                  <a:lnTo>
                    <a:pt x="2384" y="3"/>
                  </a:lnTo>
                  <a:close/>
                </a:path>
                <a:path w="4250" h="175">
                  <a:moveTo>
                    <a:pt x="2346" y="3"/>
                  </a:moveTo>
                  <a:lnTo>
                    <a:pt x="2346" y="27"/>
                  </a:lnTo>
                  <a:lnTo>
                    <a:pt x="2355" y="27"/>
                  </a:lnTo>
                  <a:lnTo>
                    <a:pt x="2355" y="15"/>
                  </a:lnTo>
                  <a:lnTo>
                    <a:pt x="2360" y="10"/>
                  </a:lnTo>
                  <a:lnTo>
                    <a:pt x="2346" y="3"/>
                  </a:lnTo>
                  <a:lnTo>
                    <a:pt x="2346" y="3"/>
                  </a:lnTo>
                  <a:close/>
                </a:path>
                <a:path w="4250" h="175">
                  <a:moveTo>
                    <a:pt x="2485" y="154"/>
                  </a:moveTo>
                  <a:lnTo>
                    <a:pt x="2485" y="169"/>
                  </a:lnTo>
                  <a:lnTo>
                    <a:pt x="2494" y="166"/>
                  </a:lnTo>
                  <a:lnTo>
                    <a:pt x="2494" y="157"/>
                  </a:lnTo>
                  <a:lnTo>
                    <a:pt x="2547" y="157"/>
                  </a:lnTo>
                  <a:lnTo>
                    <a:pt x="2485" y="154"/>
                  </a:lnTo>
                  <a:lnTo>
                    <a:pt x="2485" y="154"/>
                  </a:lnTo>
                  <a:close/>
                </a:path>
                <a:path w="4250" h="175">
                  <a:moveTo>
                    <a:pt x="2478" y="114"/>
                  </a:moveTo>
                  <a:lnTo>
                    <a:pt x="2475" y="114"/>
                  </a:lnTo>
                  <a:lnTo>
                    <a:pt x="2473" y="116"/>
                  </a:lnTo>
                  <a:lnTo>
                    <a:pt x="2470" y="118"/>
                  </a:lnTo>
                  <a:lnTo>
                    <a:pt x="2468" y="118"/>
                  </a:lnTo>
                  <a:lnTo>
                    <a:pt x="2466" y="121"/>
                  </a:lnTo>
                  <a:lnTo>
                    <a:pt x="2463" y="123"/>
                  </a:lnTo>
                  <a:lnTo>
                    <a:pt x="2458" y="125"/>
                  </a:lnTo>
                  <a:lnTo>
                    <a:pt x="2456" y="125"/>
                  </a:lnTo>
                  <a:lnTo>
                    <a:pt x="2454" y="128"/>
                  </a:lnTo>
                  <a:lnTo>
                    <a:pt x="2451" y="128"/>
                  </a:lnTo>
                  <a:lnTo>
                    <a:pt x="2449" y="130"/>
                  </a:lnTo>
                  <a:lnTo>
                    <a:pt x="2446" y="133"/>
                  </a:lnTo>
                  <a:lnTo>
                    <a:pt x="2446" y="135"/>
                  </a:lnTo>
                  <a:lnTo>
                    <a:pt x="2446" y="133"/>
                  </a:lnTo>
                  <a:lnTo>
                    <a:pt x="2454" y="133"/>
                  </a:lnTo>
                  <a:lnTo>
                    <a:pt x="2456" y="130"/>
                  </a:lnTo>
                  <a:lnTo>
                    <a:pt x="2458" y="130"/>
                  </a:lnTo>
                  <a:lnTo>
                    <a:pt x="2461" y="128"/>
                  </a:lnTo>
                  <a:lnTo>
                    <a:pt x="2463" y="128"/>
                  </a:lnTo>
                  <a:lnTo>
                    <a:pt x="2466" y="125"/>
                  </a:lnTo>
                  <a:lnTo>
                    <a:pt x="2468" y="125"/>
                  </a:lnTo>
                  <a:lnTo>
                    <a:pt x="2470" y="123"/>
                  </a:lnTo>
                  <a:lnTo>
                    <a:pt x="2473" y="123"/>
                  </a:lnTo>
                  <a:lnTo>
                    <a:pt x="2475" y="121"/>
                  </a:lnTo>
                  <a:lnTo>
                    <a:pt x="2478" y="118"/>
                  </a:lnTo>
                  <a:lnTo>
                    <a:pt x="2480" y="118"/>
                  </a:lnTo>
                  <a:lnTo>
                    <a:pt x="2485" y="116"/>
                  </a:lnTo>
                  <a:lnTo>
                    <a:pt x="2487" y="114"/>
                  </a:lnTo>
                  <a:lnTo>
                    <a:pt x="2478" y="114"/>
                  </a:lnTo>
                  <a:lnTo>
                    <a:pt x="2478" y="114"/>
                  </a:lnTo>
                  <a:close/>
                </a:path>
                <a:path w="4250" h="175">
                  <a:moveTo>
                    <a:pt x="2482" y="106"/>
                  </a:moveTo>
                  <a:lnTo>
                    <a:pt x="2482" y="109"/>
                  </a:lnTo>
                  <a:lnTo>
                    <a:pt x="2480" y="111"/>
                  </a:lnTo>
                  <a:lnTo>
                    <a:pt x="2478" y="114"/>
                  </a:lnTo>
                  <a:lnTo>
                    <a:pt x="2487" y="114"/>
                  </a:lnTo>
                  <a:lnTo>
                    <a:pt x="2487" y="135"/>
                  </a:lnTo>
                  <a:lnTo>
                    <a:pt x="2487" y="147"/>
                  </a:lnTo>
                  <a:lnTo>
                    <a:pt x="2485" y="150"/>
                  </a:lnTo>
                  <a:lnTo>
                    <a:pt x="2485" y="154"/>
                  </a:lnTo>
                  <a:lnTo>
                    <a:pt x="2547" y="157"/>
                  </a:lnTo>
                  <a:lnTo>
                    <a:pt x="2547" y="169"/>
                  </a:lnTo>
                  <a:lnTo>
                    <a:pt x="2557" y="162"/>
                  </a:lnTo>
                  <a:lnTo>
                    <a:pt x="2557" y="152"/>
                  </a:lnTo>
                  <a:lnTo>
                    <a:pt x="2494" y="152"/>
                  </a:lnTo>
                  <a:lnTo>
                    <a:pt x="2494" y="109"/>
                  </a:lnTo>
                  <a:lnTo>
                    <a:pt x="2547" y="109"/>
                  </a:lnTo>
                  <a:lnTo>
                    <a:pt x="2482" y="106"/>
                  </a:lnTo>
                  <a:lnTo>
                    <a:pt x="2482" y="106"/>
                  </a:lnTo>
                  <a:close/>
                </a:path>
                <a:path w="4250" h="175">
                  <a:moveTo>
                    <a:pt x="2552" y="97"/>
                  </a:moveTo>
                  <a:lnTo>
                    <a:pt x="2547" y="104"/>
                  </a:lnTo>
                  <a:lnTo>
                    <a:pt x="2485" y="104"/>
                  </a:lnTo>
                  <a:lnTo>
                    <a:pt x="2482" y="106"/>
                  </a:lnTo>
                  <a:lnTo>
                    <a:pt x="2547" y="109"/>
                  </a:lnTo>
                  <a:lnTo>
                    <a:pt x="2547" y="152"/>
                  </a:lnTo>
                  <a:lnTo>
                    <a:pt x="2494" y="152"/>
                  </a:lnTo>
                  <a:lnTo>
                    <a:pt x="2557" y="152"/>
                  </a:lnTo>
                  <a:lnTo>
                    <a:pt x="2557" y="150"/>
                  </a:lnTo>
                  <a:lnTo>
                    <a:pt x="2557" y="111"/>
                  </a:lnTo>
                  <a:lnTo>
                    <a:pt x="2559" y="106"/>
                  </a:lnTo>
                  <a:lnTo>
                    <a:pt x="2552" y="97"/>
                  </a:lnTo>
                  <a:lnTo>
                    <a:pt x="2552" y="97"/>
                  </a:lnTo>
                  <a:close/>
                </a:path>
                <a:path w="4250" h="175">
                  <a:moveTo>
                    <a:pt x="2487" y="97"/>
                  </a:moveTo>
                  <a:lnTo>
                    <a:pt x="2487" y="104"/>
                  </a:lnTo>
                  <a:lnTo>
                    <a:pt x="2485" y="104"/>
                  </a:lnTo>
                  <a:lnTo>
                    <a:pt x="2499" y="104"/>
                  </a:lnTo>
                  <a:lnTo>
                    <a:pt x="2502" y="102"/>
                  </a:lnTo>
                  <a:lnTo>
                    <a:pt x="2492" y="99"/>
                  </a:lnTo>
                  <a:lnTo>
                    <a:pt x="2487" y="97"/>
                  </a:lnTo>
                  <a:lnTo>
                    <a:pt x="2487" y="97"/>
                  </a:lnTo>
                  <a:close/>
                </a:path>
                <a:path w="4250" h="175">
                  <a:moveTo>
                    <a:pt x="2475" y="54"/>
                  </a:moveTo>
                  <a:lnTo>
                    <a:pt x="2473" y="58"/>
                  </a:lnTo>
                  <a:lnTo>
                    <a:pt x="2470" y="61"/>
                  </a:lnTo>
                  <a:lnTo>
                    <a:pt x="2468" y="63"/>
                  </a:lnTo>
                  <a:lnTo>
                    <a:pt x="2468" y="65"/>
                  </a:lnTo>
                  <a:lnTo>
                    <a:pt x="2466" y="68"/>
                  </a:lnTo>
                  <a:lnTo>
                    <a:pt x="2463" y="70"/>
                  </a:lnTo>
                  <a:lnTo>
                    <a:pt x="2461" y="73"/>
                  </a:lnTo>
                  <a:lnTo>
                    <a:pt x="2458" y="75"/>
                  </a:lnTo>
                  <a:lnTo>
                    <a:pt x="2456" y="78"/>
                  </a:lnTo>
                  <a:lnTo>
                    <a:pt x="2456" y="82"/>
                  </a:lnTo>
                  <a:lnTo>
                    <a:pt x="2458" y="80"/>
                  </a:lnTo>
                  <a:lnTo>
                    <a:pt x="2461" y="80"/>
                  </a:lnTo>
                  <a:lnTo>
                    <a:pt x="2461" y="78"/>
                  </a:lnTo>
                  <a:lnTo>
                    <a:pt x="2463" y="75"/>
                  </a:lnTo>
                  <a:lnTo>
                    <a:pt x="2466" y="73"/>
                  </a:lnTo>
                  <a:lnTo>
                    <a:pt x="2468" y="70"/>
                  </a:lnTo>
                  <a:lnTo>
                    <a:pt x="2470" y="68"/>
                  </a:lnTo>
                  <a:lnTo>
                    <a:pt x="2473" y="68"/>
                  </a:lnTo>
                  <a:lnTo>
                    <a:pt x="2475" y="65"/>
                  </a:lnTo>
                  <a:lnTo>
                    <a:pt x="2475" y="61"/>
                  </a:lnTo>
                  <a:lnTo>
                    <a:pt x="2478" y="58"/>
                  </a:lnTo>
                  <a:lnTo>
                    <a:pt x="2480" y="56"/>
                  </a:lnTo>
                  <a:lnTo>
                    <a:pt x="2482" y="56"/>
                  </a:lnTo>
                  <a:lnTo>
                    <a:pt x="2475" y="54"/>
                  </a:lnTo>
                  <a:lnTo>
                    <a:pt x="2475" y="54"/>
                  </a:lnTo>
                  <a:close/>
                </a:path>
                <a:path w="4250" h="175">
                  <a:moveTo>
                    <a:pt x="2557" y="34"/>
                  </a:moveTo>
                  <a:lnTo>
                    <a:pt x="2542" y="34"/>
                  </a:lnTo>
                  <a:lnTo>
                    <a:pt x="2540" y="37"/>
                  </a:lnTo>
                  <a:lnTo>
                    <a:pt x="2538" y="39"/>
                  </a:lnTo>
                  <a:lnTo>
                    <a:pt x="2538" y="44"/>
                  </a:lnTo>
                  <a:lnTo>
                    <a:pt x="2535" y="46"/>
                  </a:lnTo>
                  <a:lnTo>
                    <a:pt x="2533" y="49"/>
                  </a:lnTo>
                  <a:lnTo>
                    <a:pt x="2533" y="51"/>
                  </a:lnTo>
                  <a:lnTo>
                    <a:pt x="2530" y="54"/>
                  </a:lnTo>
                  <a:lnTo>
                    <a:pt x="2528" y="58"/>
                  </a:lnTo>
                  <a:lnTo>
                    <a:pt x="2526" y="61"/>
                  </a:lnTo>
                  <a:lnTo>
                    <a:pt x="2526" y="63"/>
                  </a:lnTo>
                  <a:lnTo>
                    <a:pt x="2523" y="65"/>
                  </a:lnTo>
                  <a:lnTo>
                    <a:pt x="2521" y="68"/>
                  </a:lnTo>
                  <a:lnTo>
                    <a:pt x="2518" y="70"/>
                  </a:lnTo>
                  <a:lnTo>
                    <a:pt x="2516" y="75"/>
                  </a:lnTo>
                  <a:lnTo>
                    <a:pt x="2514" y="78"/>
                  </a:lnTo>
                  <a:lnTo>
                    <a:pt x="2511" y="80"/>
                  </a:lnTo>
                  <a:lnTo>
                    <a:pt x="2509" y="82"/>
                  </a:lnTo>
                  <a:lnTo>
                    <a:pt x="2506" y="85"/>
                  </a:lnTo>
                  <a:lnTo>
                    <a:pt x="2504" y="87"/>
                  </a:lnTo>
                  <a:lnTo>
                    <a:pt x="2502" y="90"/>
                  </a:lnTo>
                  <a:lnTo>
                    <a:pt x="2502" y="92"/>
                  </a:lnTo>
                  <a:lnTo>
                    <a:pt x="2499" y="94"/>
                  </a:lnTo>
                  <a:lnTo>
                    <a:pt x="2497" y="97"/>
                  </a:lnTo>
                  <a:lnTo>
                    <a:pt x="2494" y="99"/>
                  </a:lnTo>
                  <a:lnTo>
                    <a:pt x="2492" y="99"/>
                  </a:lnTo>
                  <a:lnTo>
                    <a:pt x="2502" y="102"/>
                  </a:lnTo>
                  <a:lnTo>
                    <a:pt x="2504" y="99"/>
                  </a:lnTo>
                  <a:lnTo>
                    <a:pt x="2506" y="97"/>
                  </a:lnTo>
                  <a:lnTo>
                    <a:pt x="2509" y="94"/>
                  </a:lnTo>
                  <a:lnTo>
                    <a:pt x="2511" y="92"/>
                  </a:lnTo>
                  <a:lnTo>
                    <a:pt x="2514" y="90"/>
                  </a:lnTo>
                  <a:lnTo>
                    <a:pt x="2516" y="87"/>
                  </a:lnTo>
                  <a:lnTo>
                    <a:pt x="2518" y="85"/>
                  </a:lnTo>
                  <a:lnTo>
                    <a:pt x="2521" y="82"/>
                  </a:lnTo>
                  <a:lnTo>
                    <a:pt x="2523" y="80"/>
                  </a:lnTo>
                  <a:lnTo>
                    <a:pt x="2526" y="78"/>
                  </a:lnTo>
                  <a:lnTo>
                    <a:pt x="2526" y="75"/>
                  </a:lnTo>
                  <a:lnTo>
                    <a:pt x="2528" y="73"/>
                  </a:lnTo>
                  <a:lnTo>
                    <a:pt x="2530" y="70"/>
                  </a:lnTo>
                  <a:lnTo>
                    <a:pt x="2533" y="68"/>
                  </a:lnTo>
                  <a:lnTo>
                    <a:pt x="2535" y="65"/>
                  </a:lnTo>
                  <a:lnTo>
                    <a:pt x="2535" y="63"/>
                  </a:lnTo>
                  <a:lnTo>
                    <a:pt x="2538" y="61"/>
                  </a:lnTo>
                  <a:lnTo>
                    <a:pt x="2540" y="56"/>
                  </a:lnTo>
                  <a:lnTo>
                    <a:pt x="2542" y="54"/>
                  </a:lnTo>
                  <a:lnTo>
                    <a:pt x="2542" y="51"/>
                  </a:lnTo>
                  <a:lnTo>
                    <a:pt x="2545" y="49"/>
                  </a:lnTo>
                  <a:lnTo>
                    <a:pt x="2547" y="44"/>
                  </a:lnTo>
                  <a:lnTo>
                    <a:pt x="2550" y="42"/>
                  </a:lnTo>
                  <a:lnTo>
                    <a:pt x="2550" y="39"/>
                  </a:lnTo>
                  <a:lnTo>
                    <a:pt x="2557" y="34"/>
                  </a:lnTo>
                  <a:lnTo>
                    <a:pt x="2557" y="34"/>
                  </a:lnTo>
                  <a:close/>
                </a:path>
                <a:path w="4250" h="175">
                  <a:moveTo>
                    <a:pt x="2547" y="22"/>
                  </a:moveTo>
                  <a:lnTo>
                    <a:pt x="2542" y="32"/>
                  </a:lnTo>
                  <a:lnTo>
                    <a:pt x="2494" y="32"/>
                  </a:lnTo>
                  <a:lnTo>
                    <a:pt x="2485" y="34"/>
                  </a:lnTo>
                  <a:lnTo>
                    <a:pt x="2485" y="37"/>
                  </a:lnTo>
                  <a:lnTo>
                    <a:pt x="2482" y="39"/>
                  </a:lnTo>
                  <a:lnTo>
                    <a:pt x="2482" y="44"/>
                  </a:lnTo>
                  <a:lnTo>
                    <a:pt x="2480" y="46"/>
                  </a:lnTo>
                  <a:lnTo>
                    <a:pt x="2478" y="49"/>
                  </a:lnTo>
                  <a:lnTo>
                    <a:pt x="2478" y="51"/>
                  </a:lnTo>
                  <a:lnTo>
                    <a:pt x="2475" y="54"/>
                  </a:lnTo>
                  <a:lnTo>
                    <a:pt x="2482" y="56"/>
                  </a:lnTo>
                  <a:lnTo>
                    <a:pt x="2485" y="61"/>
                  </a:lnTo>
                  <a:lnTo>
                    <a:pt x="2487" y="63"/>
                  </a:lnTo>
                  <a:lnTo>
                    <a:pt x="2490" y="65"/>
                  </a:lnTo>
                  <a:lnTo>
                    <a:pt x="2492" y="70"/>
                  </a:lnTo>
                  <a:lnTo>
                    <a:pt x="2492" y="73"/>
                  </a:lnTo>
                  <a:lnTo>
                    <a:pt x="2494" y="75"/>
                  </a:lnTo>
                  <a:lnTo>
                    <a:pt x="2494" y="80"/>
                  </a:lnTo>
                  <a:lnTo>
                    <a:pt x="2497" y="82"/>
                  </a:lnTo>
                  <a:lnTo>
                    <a:pt x="2499" y="80"/>
                  </a:lnTo>
                  <a:lnTo>
                    <a:pt x="2502" y="78"/>
                  </a:lnTo>
                  <a:lnTo>
                    <a:pt x="2502" y="73"/>
                  </a:lnTo>
                  <a:lnTo>
                    <a:pt x="2502" y="68"/>
                  </a:lnTo>
                  <a:lnTo>
                    <a:pt x="2502" y="65"/>
                  </a:lnTo>
                  <a:lnTo>
                    <a:pt x="2499" y="63"/>
                  </a:lnTo>
                  <a:lnTo>
                    <a:pt x="2497" y="63"/>
                  </a:lnTo>
                  <a:lnTo>
                    <a:pt x="2497" y="61"/>
                  </a:lnTo>
                  <a:lnTo>
                    <a:pt x="2492" y="58"/>
                  </a:lnTo>
                  <a:lnTo>
                    <a:pt x="2490" y="56"/>
                  </a:lnTo>
                  <a:lnTo>
                    <a:pt x="2487" y="54"/>
                  </a:lnTo>
                  <a:lnTo>
                    <a:pt x="2482" y="54"/>
                  </a:lnTo>
                  <a:lnTo>
                    <a:pt x="2485" y="51"/>
                  </a:lnTo>
                  <a:lnTo>
                    <a:pt x="2487" y="49"/>
                  </a:lnTo>
                  <a:lnTo>
                    <a:pt x="2487" y="44"/>
                  </a:lnTo>
                  <a:lnTo>
                    <a:pt x="2490" y="42"/>
                  </a:lnTo>
                  <a:lnTo>
                    <a:pt x="2492" y="39"/>
                  </a:lnTo>
                  <a:lnTo>
                    <a:pt x="2494" y="34"/>
                  </a:lnTo>
                  <a:lnTo>
                    <a:pt x="2557" y="34"/>
                  </a:lnTo>
                  <a:lnTo>
                    <a:pt x="2547" y="22"/>
                  </a:lnTo>
                  <a:lnTo>
                    <a:pt x="2547" y="22"/>
                  </a:lnTo>
                  <a:close/>
                </a:path>
                <a:path w="4250" h="175">
                  <a:moveTo>
                    <a:pt x="2497" y="3"/>
                  </a:moveTo>
                  <a:lnTo>
                    <a:pt x="2494" y="8"/>
                  </a:lnTo>
                  <a:lnTo>
                    <a:pt x="2494" y="13"/>
                  </a:lnTo>
                  <a:lnTo>
                    <a:pt x="2492" y="18"/>
                  </a:lnTo>
                  <a:lnTo>
                    <a:pt x="2492" y="20"/>
                  </a:lnTo>
                  <a:lnTo>
                    <a:pt x="2490" y="22"/>
                  </a:lnTo>
                  <a:lnTo>
                    <a:pt x="2490" y="27"/>
                  </a:lnTo>
                  <a:lnTo>
                    <a:pt x="2487" y="30"/>
                  </a:lnTo>
                  <a:lnTo>
                    <a:pt x="2485" y="34"/>
                  </a:lnTo>
                  <a:lnTo>
                    <a:pt x="2494" y="32"/>
                  </a:lnTo>
                  <a:lnTo>
                    <a:pt x="2497" y="30"/>
                  </a:lnTo>
                  <a:lnTo>
                    <a:pt x="2497" y="27"/>
                  </a:lnTo>
                  <a:lnTo>
                    <a:pt x="2499" y="25"/>
                  </a:lnTo>
                  <a:lnTo>
                    <a:pt x="2502" y="20"/>
                  </a:lnTo>
                  <a:lnTo>
                    <a:pt x="2502" y="18"/>
                  </a:lnTo>
                  <a:lnTo>
                    <a:pt x="2509" y="15"/>
                  </a:lnTo>
                  <a:lnTo>
                    <a:pt x="2497" y="3"/>
                  </a:lnTo>
                  <a:lnTo>
                    <a:pt x="2497" y="3"/>
                  </a:lnTo>
                  <a:close/>
                </a:path>
                <a:path w="4250" h="175">
                  <a:moveTo>
                    <a:pt x="2662" y="135"/>
                  </a:moveTo>
                  <a:lnTo>
                    <a:pt x="2662" y="138"/>
                  </a:lnTo>
                  <a:lnTo>
                    <a:pt x="2667" y="140"/>
                  </a:lnTo>
                  <a:lnTo>
                    <a:pt x="2670" y="142"/>
                  </a:lnTo>
                  <a:lnTo>
                    <a:pt x="2672" y="142"/>
                  </a:lnTo>
                  <a:lnTo>
                    <a:pt x="2674" y="145"/>
                  </a:lnTo>
                  <a:lnTo>
                    <a:pt x="2677" y="147"/>
                  </a:lnTo>
                  <a:lnTo>
                    <a:pt x="2677" y="152"/>
                  </a:lnTo>
                  <a:lnTo>
                    <a:pt x="2679" y="154"/>
                  </a:lnTo>
                  <a:lnTo>
                    <a:pt x="2682" y="152"/>
                  </a:lnTo>
                  <a:lnTo>
                    <a:pt x="2684" y="152"/>
                  </a:lnTo>
                  <a:lnTo>
                    <a:pt x="2686" y="150"/>
                  </a:lnTo>
                  <a:lnTo>
                    <a:pt x="2686" y="147"/>
                  </a:lnTo>
                  <a:lnTo>
                    <a:pt x="2689" y="145"/>
                  </a:lnTo>
                  <a:lnTo>
                    <a:pt x="2689" y="142"/>
                  </a:lnTo>
                  <a:lnTo>
                    <a:pt x="2691" y="138"/>
                  </a:lnTo>
                  <a:lnTo>
                    <a:pt x="2670" y="138"/>
                  </a:lnTo>
                  <a:lnTo>
                    <a:pt x="2667" y="135"/>
                  </a:lnTo>
                  <a:lnTo>
                    <a:pt x="2662" y="135"/>
                  </a:lnTo>
                  <a:lnTo>
                    <a:pt x="2662" y="135"/>
                  </a:lnTo>
                  <a:close/>
                </a:path>
                <a:path w="4250" h="175">
                  <a:moveTo>
                    <a:pt x="2643" y="68"/>
                  </a:moveTo>
                  <a:lnTo>
                    <a:pt x="2643" y="174"/>
                  </a:lnTo>
                  <a:lnTo>
                    <a:pt x="2653" y="169"/>
                  </a:lnTo>
                  <a:lnTo>
                    <a:pt x="2653" y="157"/>
                  </a:lnTo>
                  <a:lnTo>
                    <a:pt x="2650" y="154"/>
                  </a:lnTo>
                  <a:lnTo>
                    <a:pt x="2650" y="68"/>
                  </a:lnTo>
                  <a:lnTo>
                    <a:pt x="2684" y="68"/>
                  </a:lnTo>
                  <a:lnTo>
                    <a:pt x="2643" y="68"/>
                  </a:lnTo>
                  <a:lnTo>
                    <a:pt x="2643" y="68"/>
                  </a:lnTo>
                  <a:close/>
                </a:path>
                <a:path w="4250" h="175">
                  <a:moveTo>
                    <a:pt x="2696" y="65"/>
                  </a:moveTo>
                  <a:lnTo>
                    <a:pt x="2643" y="68"/>
                  </a:lnTo>
                  <a:lnTo>
                    <a:pt x="2684" y="68"/>
                  </a:lnTo>
                  <a:lnTo>
                    <a:pt x="2684" y="128"/>
                  </a:lnTo>
                  <a:lnTo>
                    <a:pt x="2684" y="133"/>
                  </a:lnTo>
                  <a:lnTo>
                    <a:pt x="2682" y="135"/>
                  </a:lnTo>
                  <a:lnTo>
                    <a:pt x="2682" y="138"/>
                  </a:lnTo>
                  <a:lnTo>
                    <a:pt x="2679" y="138"/>
                  </a:lnTo>
                  <a:lnTo>
                    <a:pt x="2691" y="138"/>
                  </a:lnTo>
                  <a:lnTo>
                    <a:pt x="2691" y="135"/>
                  </a:lnTo>
                  <a:lnTo>
                    <a:pt x="2691" y="70"/>
                  </a:lnTo>
                  <a:lnTo>
                    <a:pt x="2696" y="65"/>
                  </a:lnTo>
                  <a:lnTo>
                    <a:pt x="2696" y="65"/>
                  </a:lnTo>
                  <a:close/>
                </a:path>
                <a:path w="4250" h="175">
                  <a:moveTo>
                    <a:pt x="2605" y="58"/>
                  </a:moveTo>
                  <a:lnTo>
                    <a:pt x="2605" y="65"/>
                  </a:lnTo>
                  <a:lnTo>
                    <a:pt x="2650" y="63"/>
                  </a:lnTo>
                  <a:lnTo>
                    <a:pt x="2614" y="63"/>
                  </a:lnTo>
                  <a:lnTo>
                    <a:pt x="2605" y="58"/>
                  </a:lnTo>
                  <a:lnTo>
                    <a:pt x="2605" y="58"/>
                  </a:lnTo>
                  <a:close/>
                </a:path>
                <a:path w="4250" h="175">
                  <a:moveTo>
                    <a:pt x="2686" y="56"/>
                  </a:moveTo>
                  <a:lnTo>
                    <a:pt x="2682" y="63"/>
                  </a:lnTo>
                  <a:lnTo>
                    <a:pt x="2650" y="63"/>
                  </a:lnTo>
                  <a:lnTo>
                    <a:pt x="2605" y="65"/>
                  </a:lnTo>
                  <a:lnTo>
                    <a:pt x="2605" y="73"/>
                  </a:lnTo>
                  <a:lnTo>
                    <a:pt x="2607" y="75"/>
                  </a:lnTo>
                  <a:lnTo>
                    <a:pt x="2607" y="128"/>
                  </a:lnTo>
                  <a:lnTo>
                    <a:pt x="2605" y="133"/>
                  </a:lnTo>
                  <a:lnTo>
                    <a:pt x="2605" y="147"/>
                  </a:lnTo>
                  <a:lnTo>
                    <a:pt x="2605" y="152"/>
                  </a:lnTo>
                  <a:lnTo>
                    <a:pt x="2605" y="154"/>
                  </a:lnTo>
                  <a:lnTo>
                    <a:pt x="2614" y="150"/>
                  </a:lnTo>
                  <a:lnTo>
                    <a:pt x="2614" y="68"/>
                  </a:lnTo>
                  <a:lnTo>
                    <a:pt x="2643" y="68"/>
                  </a:lnTo>
                  <a:lnTo>
                    <a:pt x="2696" y="65"/>
                  </a:lnTo>
                  <a:lnTo>
                    <a:pt x="2686" y="56"/>
                  </a:lnTo>
                  <a:lnTo>
                    <a:pt x="2686" y="56"/>
                  </a:lnTo>
                  <a:close/>
                </a:path>
                <a:path w="4250" h="175">
                  <a:moveTo>
                    <a:pt x="2650" y="39"/>
                  </a:moveTo>
                  <a:lnTo>
                    <a:pt x="2643" y="39"/>
                  </a:lnTo>
                  <a:lnTo>
                    <a:pt x="2643" y="63"/>
                  </a:lnTo>
                  <a:lnTo>
                    <a:pt x="2614" y="63"/>
                  </a:lnTo>
                  <a:lnTo>
                    <a:pt x="2650" y="63"/>
                  </a:lnTo>
                  <a:lnTo>
                    <a:pt x="2650" y="39"/>
                  </a:lnTo>
                  <a:lnTo>
                    <a:pt x="2650" y="39"/>
                  </a:lnTo>
                  <a:close/>
                </a:path>
                <a:path w="4250" h="175">
                  <a:moveTo>
                    <a:pt x="2698" y="22"/>
                  </a:moveTo>
                  <a:lnTo>
                    <a:pt x="2689" y="34"/>
                  </a:lnTo>
                  <a:lnTo>
                    <a:pt x="2588" y="34"/>
                  </a:lnTo>
                  <a:lnTo>
                    <a:pt x="2593" y="42"/>
                  </a:lnTo>
                  <a:lnTo>
                    <a:pt x="2595" y="42"/>
                  </a:lnTo>
                  <a:lnTo>
                    <a:pt x="2598" y="39"/>
                  </a:lnTo>
                  <a:lnTo>
                    <a:pt x="2710" y="39"/>
                  </a:lnTo>
                  <a:lnTo>
                    <a:pt x="2698" y="22"/>
                  </a:lnTo>
                  <a:lnTo>
                    <a:pt x="2698" y="22"/>
                  </a:lnTo>
                  <a:close/>
                </a:path>
                <a:path w="4250" h="175">
                  <a:moveTo>
                    <a:pt x="2636" y="3"/>
                  </a:moveTo>
                  <a:lnTo>
                    <a:pt x="2636" y="5"/>
                  </a:lnTo>
                  <a:lnTo>
                    <a:pt x="2638" y="10"/>
                  </a:lnTo>
                  <a:lnTo>
                    <a:pt x="2641" y="13"/>
                  </a:lnTo>
                  <a:lnTo>
                    <a:pt x="2641" y="18"/>
                  </a:lnTo>
                  <a:lnTo>
                    <a:pt x="2643" y="20"/>
                  </a:lnTo>
                  <a:lnTo>
                    <a:pt x="2643" y="25"/>
                  </a:lnTo>
                  <a:lnTo>
                    <a:pt x="2646" y="25"/>
                  </a:lnTo>
                  <a:lnTo>
                    <a:pt x="2646" y="30"/>
                  </a:lnTo>
                  <a:lnTo>
                    <a:pt x="2648" y="32"/>
                  </a:lnTo>
                  <a:lnTo>
                    <a:pt x="2650" y="30"/>
                  </a:lnTo>
                  <a:lnTo>
                    <a:pt x="2653" y="27"/>
                  </a:lnTo>
                  <a:lnTo>
                    <a:pt x="2653" y="18"/>
                  </a:lnTo>
                  <a:lnTo>
                    <a:pt x="2650" y="15"/>
                  </a:lnTo>
                  <a:lnTo>
                    <a:pt x="2650" y="13"/>
                  </a:lnTo>
                  <a:lnTo>
                    <a:pt x="2648" y="10"/>
                  </a:lnTo>
                  <a:lnTo>
                    <a:pt x="2646" y="8"/>
                  </a:lnTo>
                  <a:lnTo>
                    <a:pt x="2643" y="8"/>
                  </a:lnTo>
                  <a:lnTo>
                    <a:pt x="2641" y="5"/>
                  </a:lnTo>
                  <a:lnTo>
                    <a:pt x="2636" y="3"/>
                  </a:lnTo>
                  <a:lnTo>
                    <a:pt x="2636" y="3"/>
                  </a:lnTo>
                  <a:close/>
                </a:path>
                <a:path w="4250" h="175">
                  <a:moveTo>
                    <a:pt x="2823" y="125"/>
                  </a:moveTo>
                  <a:lnTo>
                    <a:pt x="2816" y="125"/>
                  </a:lnTo>
                  <a:lnTo>
                    <a:pt x="2816" y="128"/>
                  </a:lnTo>
                  <a:lnTo>
                    <a:pt x="2818" y="133"/>
                  </a:lnTo>
                  <a:lnTo>
                    <a:pt x="2821" y="135"/>
                  </a:lnTo>
                  <a:lnTo>
                    <a:pt x="2821" y="138"/>
                  </a:lnTo>
                  <a:lnTo>
                    <a:pt x="2823" y="142"/>
                  </a:lnTo>
                  <a:lnTo>
                    <a:pt x="2826" y="145"/>
                  </a:lnTo>
                  <a:lnTo>
                    <a:pt x="2826" y="147"/>
                  </a:lnTo>
                  <a:lnTo>
                    <a:pt x="2828" y="150"/>
                  </a:lnTo>
                  <a:lnTo>
                    <a:pt x="2830" y="152"/>
                  </a:lnTo>
                  <a:lnTo>
                    <a:pt x="2833" y="154"/>
                  </a:lnTo>
                  <a:lnTo>
                    <a:pt x="2833" y="159"/>
                  </a:lnTo>
                  <a:lnTo>
                    <a:pt x="2835" y="162"/>
                  </a:lnTo>
                  <a:lnTo>
                    <a:pt x="2838" y="164"/>
                  </a:lnTo>
                  <a:lnTo>
                    <a:pt x="2840" y="162"/>
                  </a:lnTo>
                  <a:lnTo>
                    <a:pt x="2840" y="159"/>
                  </a:lnTo>
                  <a:lnTo>
                    <a:pt x="2842" y="157"/>
                  </a:lnTo>
                  <a:lnTo>
                    <a:pt x="2847" y="157"/>
                  </a:lnTo>
                  <a:lnTo>
                    <a:pt x="2850" y="154"/>
                  </a:lnTo>
                  <a:lnTo>
                    <a:pt x="2850" y="152"/>
                  </a:lnTo>
                  <a:lnTo>
                    <a:pt x="2847" y="152"/>
                  </a:lnTo>
                  <a:lnTo>
                    <a:pt x="2845" y="150"/>
                  </a:lnTo>
                  <a:lnTo>
                    <a:pt x="2842" y="147"/>
                  </a:lnTo>
                  <a:lnTo>
                    <a:pt x="2840" y="145"/>
                  </a:lnTo>
                  <a:lnTo>
                    <a:pt x="2838" y="145"/>
                  </a:lnTo>
                  <a:lnTo>
                    <a:pt x="2835" y="142"/>
                  </a:lnTo>
                  <a:lnTo>
                    <a:pt x="2833" y="140"/>
                  </a:lnTo>
                  <a:lnTo>
                    <a:pt x="2830" y="138"/>
                  </a:lnTo>
                  <a:lnTo>
                    <a:pt x="2830" y="133"/>
                  </a:lnTo>
                  <a:lnTo>
                    <a:pt x="2828" y="130"/>
                  </a:lnTo>
                  <a:lnTo>
                    <a:pt x="2826" y="128"/>
                  </a:lnTo>
                  <a:lnTo>
                    <a:pt x="2823" y="125"/>
                  </a:lnTo>
                  <a:lnTo>
                    <a:pt x="2823" y="125"/>
                  </a:lnTo>
                  <a:close/>
                </a:path>
                <a:path w="4250" h="175">
                  <a:moveTo>
                    <a:pt x="2773" y="102"/>
                  </a:moveTo>
                  <a:lnTo>
                    <a:pt x="2763" y="102"/>
                  </a:lnTo>
                  <a:lnTo>
                    <a:pt x="2766" y="106"/>
                  </a:lnTo>
                  <a:lnTo>
                    <a:pt x="2768" y="109"/>
                  </a:lnTo>
                  <a:lnTo>
                    <a:pt x="2768" y="114"/>
                  </a:lnTo>
                  <a:lnTo>
                    <a:pt x="2770" y="116"/>
                  </a:lnTo>
                  <a:lnTo>
                    <a:pt x="2773" y="118"/>
                  </a:lnTo>
                  <a:lnTo>
                    <a:pt x="2773" y="123"/>
                  </a:lnTo>
                  <a:lnTo>
                    <a:pt x="2775" y="125"/>
                  </a:lnTo>
                  <a:lnTo>
                    <a:pt x="2775" y="130"/>
                  </a:lnTo>
                  <a:lnTo>
                    <a:pt x="2778" y="135"/>
                  </a:lnTo>
                  <a:lnTo>
                    <a:pt x="2778" y="140"/>
                  </a:lnTo>
                  <a:lnTo>
                    <a:pt x="2780" y="142"/>
                  </a:lnTo>
                  <a:lnTo>
                    <a:pt x="2782" y="142"/>
                  </a:lnTo>
                  <a:lnTo>
                    <a:pt x="2782" y="138"/>
                  </a:lnTo>
                  <a:lnTo>
                    <a:pt x="2785" y="135"/>
                  </a:lnTo>
                  <a:lnTo>
                    <a:pt x="2785" y="128"/>
                  </a:lnTo>
                  <a:lnTo>
                    <a:pt x="2782" y="123"/>
                  </a:lnTo>
                  <a:lnTo>
                    <a:pt x="2782" y="121"/>
                  </a:lnTo>
                  <a:lnTo>
                    <a:pt x="2780" y="116"/>
                  </a:lnTo>
                  <a:lnTo>
                    <a:pt x="2780" y="114"/>
                  </a:lnTo>
                  <a:lnTo>
                    <a:pt x="2780" y="111"/>
                  </a:lnTo>
                  <a:lnTo>
                    <a:pt x="2778" y="109"/>
                  </a:lnTo>
                  <a:lnTo>
                    <a:pt x="2775" y="106"/>
                  </a:lnTo>
                  <a:lnTo>
                    <a:pt x="2775" y="104"/>
                  </a:lnTo>
                  <a:lnTo>
                    <a:pt x="2773" y="102"/>
                  </a:lnTo>
                  <a:lnTo>
                    <a:pt x="2773" y="102"/>
                  </a:lnTo>
                  <a:close/>
                </a:path>
                <a:path w="4250" h="175">
                  <a:moveTo>
                    <a:pt x="2737" y="51"/>
                  </a:moveTo>
                  <a:lnTo>
                    <a:pt x="2737" y="54"/>
                  </a:lnTo>
                  <a:lnTo>
                    <a:pt x="2739" y="56"/>
                  </a:lnTo>
                  <a:lnTo>
                    <a:pt x="2739" y="61"/>
                  </a:lnTo>
                  <a:lnTo>
                    <a:pt x="2742" y="63"/>
                  </a:lnTo>
                  <a:lnTo>
                    <a:pt x="2744" y="65"/>
                  </a:lnTo>
                  <a:lnTo>
                    <a:pt x="2746" y="70"/>
                  </a:lnTo>
                  <a:lnTo>
                    <a:pt x="2749" y="73"/>
                  </a:lnTo>
                  <a:lnTo>
                    <a:pt x="2749" y="75"/>
                  </a:lnTo>
                  <a:lnTo>
                    <a:pt x="2751" y="80"/>
                  </a:lnTo>
                  <a:lnTo>
                    <a:pt x="2754" y="82"/>
                  </a:lnTo>
                  <a:lnTo>
                    <a:pt x="2754" y="85"/>
                  </a:lnTo>
                  <a:lnTo>
                    <a:pt x="2756" y="87"/>
                  </a:lnTo>
                  <a:lnTo>
                    <a:pt x="2763" y="87"/>
                  </a:lnTo>
                  <a:lnTo>
                    <a:pt x="2761" y="82"/>
                  </a:lnTo>
                  <a:lnTo>
                    <a:pt x="2758" y="80"/>
                  </a:lnTo>
                  <a:lnTo>
                    <a:pt x="2756" y="78"/>
                  </a:lnTo>
                  <a:lnTo>
                    <a:pt x="2756" y="75"/>
                  </a:lnTo>
                  <a:lnTo>
                    <a:pt x="2754" y="73"/>
                  </a:lnTo>
                  <a:lnTo>
                    <a:pt x="2751" y="70"/>
                  </a:lnTo>
                  <a:lnTo>
                    <a:pt x="2749" y="68"/>
                  </a:lnTo>
                  <a:lnTo>
                    <a:pt x="2746" y="63"/>
                  </a:lnTo>
                  <a:lnTo>
                    <a:pt x="2746" y="61"/>
                  </a:lnTo>
                  <a:lnTo>
                    <a:pt x="2744" y="58"/>
                  </a:lnTo>
                  <a:lnTo>
                    <a:pt x="2742" y="56"/>
                  </a:lnTo>
                  <a:lnTo>
                    <a:pt x="2739" y="54"/>
                  </a:lnTo>
                  <a:lnTo>
                    <a:pt x="2737" y="51"/>
                  </a:lnTo>
                  <a:lnTo>
                    <a:pt x="2737" y="51"/>
                  </a:lnTo>
                  <a:close/>
                </a:path>
                <a:path w="4250" h="175">
                  <a:moveTo>
                    <a:pt x="2799" y="32"/>
                  </a:moveTo>
                  <a:lnTo>
                    <a:pt x="2797" y="32"/>
                  </a:lnTo>
                  <a:lnTo>
                    <a:pt x="2797" y="37"/>
                  </a:lnTo>
                  <a:lnTo>
                    <a:pt x="2797" y="42"/>
                  </a:lnTo>
                  <a:lnTo>
                    <a:pt x="2799" y="44"/>
                  </a:lnTo>
                  <a:lnTo>
                    <a:pt x="2799" y="63"/>
                  </a:lnTo>
                  <a:lnTo>
                    <a:pt x="2802" y="68"/>
                  </a:lnTo>
                  <a:lnTo>
                    <a:pt x="2802" y="78"/>
                  </a:lnTo>
                  <a:lnTo>
                    <a:pt x="2804" y="82"/>
                  </a:lnTo>
                  <a:lnTo>
                    <a:pt x="2804" y="92"/>
                  </a:lnTo>
                  <a:lnTo>
                    <a:pt x="2806" y="97"/>
                  </a:lnTo>
                  <a:lnTo>
                    <a:pt x="2806" y="102"/>
                  </a:lnTo>
                  <a:lnTo>
                    <a:pt x="2809" y="106"/>
                  </a:lnTo>
                  <a:lnTo>
                    <a:pt x="2809" y="109"/>
                  </a:lnTo>
                  <a:lnTo>
                    <a:pt x="2811" y="114"/>
                  </a:lnTo>
                  <a:lnTo>
                    <a:pt x="2811" y="116"/>
                  </a:lnTo>
                  <a:lnTo>
                    <a:pt x="2811" y="116"/>
                  </a:lnTo>
                  <a:lnTo>
                    <a:pt x="2809" y="118"/>
                  </a:lnTo>
                  <a:lnTo>
                    <a:pt x="2809" y="121"/>
                  </a:lnTo>
                  <a:lnTo>
                    <a:pt x="2806" y="123"/>
                  </a:lnTo>
                  <a:lnTo>
                    <a:pt x="2806" y="125"/>
                  </a:lnTo>
                  <a:lnTo>
                    <a:pt x="2804" y="130"/>
                  </a:lnTo>
                  <a:lnTo>
                    <a:pt x="2802" y="133"/>
                  </a:lnTo>
                  <a:lnTo>
                    <a:pt x="2799" y="135"/>
                  </a:lnTo>
                  <a:lnTo>
                    <a:pt x="2799" y="138"/>
                  </a:lnTo>
                  <a:lnTo>
                    <a:pt x="2797" y="140"/>
                  </a:lnTo>
                  <a:lnTo>
                    <a:pt x="2794" y="142"/>
                  </a:lnTo>
                  <a:lnTo>
                    <a:pt x="2792" y="145"/>
                  </a:lnTo>
                  <a:lnTo>
                    <a:pt x="2790" y="147"/>
                  </a:lnTo>
                  <a:lnTo>
                    <a:pt x="2787" y="150"/>
                  </a:lnTo>
                  <a:lnTo>
                    <a:pt x="2785" y="152"/>
                  </a:lnTo>
                  <a:lnTo>
                    <a:pt x="2782" y="154"/>
                  </a:lnTo>
                  <a:lnTo>
                    <a:pt x="2780" y="157"/>
                  </a:lnTo>
                  <a:lnTo>
                    <a:pt x="2778" y="159"/>
                  </a:lnTo>
                  <a:lnTo>
                    <a:pt x="2775" y="162"/>
                  </a:lnTo>
                  <a:lnTo>
                    <a:pt x="2773" y="164"/>
                  </a:lnTo>
                  <a:lnTo>
                    <a:pt x="2770" y="166"/>
                  </a:lnTo>
                  <a:lnTo>
                    <a:pt x="2770" y="169"/>
                  </a:lnTo>
                  <a:lnTo>
                    <a:pt x="2773" y="166"/>
                  </a:lnTo>
                  <a:lnTo>
                    <a:pt x="2775" y="166"/>
                  </a:lnTo>
                  <a:lnTo>
                    <a:pt x="2778" y="164"/>
                  </a:lnTo>
                  <a:lnTo>
                    <a:pt x="2780" y="162"/>
                  </a:lnTo>
                  <a:lnTo>
                    <a:pt x="2782" y="159"/>
                  </a:lnTo>
                  <a:lnTo>
                    <a:pt x="2785" y="159"/>
                  </a:lnTo>
                  <a:lnTo>
                    <a:pt x="2787" y="157"/>
                  </a:lnTo>
                  <a:lnTo>
                    <a:pt x="2790" y="154"/>
                  </a:lnTo>
                  <a:lnTo>
                    <a:pt x="2792" y="152"/>
                  </a:lnTo>
                  <a:lnTo>
                    <a:pt x="2794" y="150"/>
                  </a:lnTo>
                  <a:lnTo>
                    <a:pt x="2797" y="147"/>
                  </a:lnTo>
                  <a:lnTo>
                    <a:pt x="2799" y="145"/>
                  </a:lnTo>
                  <a:lnTo>
                    <a:pt x="2802" y="142"/>
                  </a:lnTo>
                  <a:lnTo>
                    <a:pt x="2804" y="140"/>
                  </a:lnTo>
                  <a:lnTo>
                    <a:pt x="2806" y="138"/>
                  </a:lnTo>
                  <a:lnTo>
                    <a:pt x="2809" y="135"/>
                  </a:lnTo>
                  <a:lnTo>
                    <a:pt x="2809" y="133"/>
                  </a:lnTo>
                  <a:lnTo>
                    <a:pt x="2811" y="130"/>
                  </a:lnTo>
                  <a:lnTo>
                    <a:pt x="2814" y="128"/>
                  </a:lnTo>
                  <a:lnTo>
                    <a:pt x="2816" y="125"/>
                  </a:lnTo>
                  <a:lnTo>
                    <a:pt x="2823" y="125"/>
                  </a:lnTo>
                  <a:lnTo>
                    <a:pt x="2821" y="121"/>
                  </a:lnTo>
                  <a:lnTo>
                    <a:pt x="2821" y="114"/>
                  </a:lnTo>
                  <a:lnTo>
                    <a:pt x="2823" y="111"/>
                  </a:lnTo>
                  <a:lnTo>
                    <a:pt x="2823" y="109"/>
                  </a:lnTo>
                  <a:lnTo>
                    <a:pt x="2816" y="106"/>
                  </a:lnTo>
                  <a:lnTo>
                    <a:pt x="2814" y="104"/>
                  </a:lnTo>
                  <a:lnTo>
                    <a:pt x="2814" y="99"/>
                  </a:lnTo>
                  <a:lnTo>
                    <a:pt x="2811" y="97"/>
                  </a:lnTo>
                  <a:lnTo>
                    <a:pt x="2811" y="90"/>
                  </a:lnTo>
                  <a:lnTo>
                    <a:pt x="2809" y="87"/>
                  </a:lnTo>
                  <a:lnTo>
                    <a:pt x="2809" y="85"/>
                  </a:lnTo>
                  <a:lnTo>
                    <a:pt x="2806" y="80"/>
                  </a:lnTo>
                  <a:lnTo>
                    <a:pt x="2806" y="73"/>
                  </a:lnTo>
                  <a:lnTo>
                    <a:pt x="2804" y="70"/>
                  </a:lnTo>
                  <a:lnTo>
                    <a:pt x="2804" y="58"/>
                  </a:lnTo>
                  <a:lnTo>
                    <a:pt x="2802" y="56"/>
                  </a:lnTo>
                  <a:lnTo>
                    <a:pt x="2802" y="39"/>
                  </a:lnTo>
                  <a:lnTo>
                    <a:pt x="2799" y="34"/>
                  </a:lnTo>
                  <a:lnTo>
                    <a:pt x="2799" y="32"/>
                  </a:lnTo>
                  <a:lnTo>
                    <a:pt x="2799" y="32"/>
                  </a:lnTo>
                  <a:close/>
                </a:path>
                <a:path w="4250" h="175">
                  <a:moveTo>
                    <a:pt x="2787" y="30"/>
                  </a:moveTo>
                  <a:lnTo>
                    <a:pt x="2775" y="32"/>
                  </a:lnTo>
                  <a:lnTo>
                    <a:pt x="2775" y="39"/>
                  </a:lnTo>
                  <a:lnTo>
                    <a:pt x="2773" y="44"/>
                  </a:lnTo>
                  <a:lnTo>
                    <a:pt x="2773" y="51"/>
                  </a:lnTo>
                  <a:lnTo>
                    <a:pt x="2770" y="54"/>
                  </a:lnTo>
                  <a:lnTo>
                    <a:pt x="2770" y="61"/>
                  </a:lnTo>
                  <a:lnTo>
                    <a:pt x="2768" y="63"/>
                  </a:lnTo>
                  <a:lnTo>
                    <a:pt x="2768" y="70"/>
                  </a:lnTo>
                  <a:lnTo>
                    <a:pt x="2766" y="75"/>
                  </a:lnTo>
                  <a:lnTo>
                    <a:pt x="2766" y="78"/>
                  </a:lnTo>
                  <a:lnTo>
                    <a:pt x="2763" y="82"/>
                  </a:lnTo>
                  <a:lnTo>
                    <a:pt x="2763" y="87"/>
                  </a:lnTo>
                  <a:lnTo>
                    <a:pt x="2756" y="87"/>
                  </a:lnTo>
                  <a:lnTo>
                    <a:pt x="2756" y="90"/>
                  </a:lnTo>
                  <a:lnTo>
                    <a:pt x="2758" y="92"/>
                  </a:lnTo>
                  <a:lnTo>
                    <a:pt x="2758" y="97"/>
                  </a:lnTo>
                  <a:lnTo>
                    <a:pt x="2756" y="99"/>
                  </a:lnTo>
                  <a:lnTo>
                    <a:pt x="2756" y="102"/>
                  </a:lnTo>
                  <a:lnTo>
                    <a:pt x="2754" y="104"/>
                  </a:lnTo>
                  <a:lnTo>
                    <a:pt x="2754" y="109"/>
                  </a:lnTo>
                  <a:lnTo>
                    <a:pt x="2751" y="111"/>
                  </a:lnTo>
                  <a:lnTo>
                    <a:pt x="2751" y="114"/>
                  </a:lnTo>
                  <a:lnTo>
                    <a:pt x="2749" y="116"/>
                  </a:lnTo>
                  <a:lnTo>
                    <a:pt x="2746" y="121"/>
                  </a:lnTo>
                  <a:lnTo>
                    <a:pt x="2746" y="123"/>
                  </a:lnTo>
                  <a:lnTo>
                    <a:pt x="2744" y="125"/>
                  </a:lnTo>
                  <a:lnTo>
                    <a:pt x="2742" y="128"/>
                  </a:lnTo>
                  <a:lnTo>
                    <a:pt x="2739" y="130"/>
                  </a:lnTo>
                  <a:lnTo>
                    <a:pt x="2739" y="135"/>
                  </a:lnTo>
                  <a:lnTo>
                    <a:pt x="2737" y="138"/>
                  </a:lnTo>
                  <a:lnTo>
                    <a:pt x="2734" y="140"/>
                  </a:lnTo>
                  <a:lnTo>
                    <a:pt x="2732" y="142"/>
                  </a:lnTo>
                  <a:lnTo>
                    <a:pt x="2730" y="145"/>
                  </a:lnTo>
                  <a:lnTo>
                    <a:pt x="2727" y="147"/>
                  </a:lnTo>
                  <a:lnTo>
                    <a:pt x="2725" y="152"/>
                  </a:lnTo>
                  <a:lnTo>
                    <a:pt x="2722" y="154"/>
                  </a:lnTo>
                  <a:lnTo>
                    <a:pt x="2725" y="157"/>
                  </a:lnTo>
                  <a:lnTo>
                    <a:pt x="2725" y="154"/>
                  </a:lnTo>
                  <a:lnTo>
                    <a:pt x="2727" y="152"/>
                  </a:lnTo>
                  <a:lnTo>
                    <a:pt x="2730" y="152"/>
                  </a:lnTo>
                  <a:lnTo>
                    <a:pt x="2732" y="150"/>
                  </a:lnTo>
                  <a:lnTo>
                    <a:pt x="2734" y="147"/>
                  </a:lnTo>
                  <a:lnTo>
                    <a:pt x="2737" y="145"/>
                  </a:lnTo>
                  <a:lnTo>
                    <a:pt x="2739" y="142"/>
                  </a:lnTo>
                  <a:lnTo>
                    <a:pt x="2742" y="140"/>
                  </a:lnTo>
                  <a:lnTo>
                    <a:pt x="2742" y="138"/>
                  </a:lnTo>
                  <a:lnTo>
                    <a:pt x="2744" y="135"/>
                  </a:lnTo>
                  <a:lnTo>
                    <a:pt x="2746" y="133"/>
                  </a:lnTo>
                  <a:lnTo>
                    <a:pt x="2749" y="128"/>
                  </a:lnTo>
                  <a:lnTo>
                    <a:pt x="2751" y="125"/>
                  </a:lnTo>
                  <a:lnTo>
                    <a:pt x="2751" y="123"/>
                  </a:lnTo>
                  <a:lnTo>
                    <a:pt x="2754" y="121"/>
                  </a:lnTo>
                  <a:lnTo>
                    <a:pt x="2756" y="118"/>
                  </a:lnTo>
                  <a:lnTo>
                    <a:pt x="2758" y="114"/>
                  </a:lnTo>
                  <a:lnTo>
                    <a:pt x="2758" y="111"/>
                  </a:lnTo>
                  <a:lnTo>
                    <a:pt x="2761" y="109"/>
                  </a:lnTo>
                  <a:lnTo>
                    <a:pt x="2763" y="106"/>
                  </a:lnTo>
                  <a:lnTo>
                    <a:pt x="2763" y="102"/>
                  </a:lnTo>
                  <a:lnTo>
                    <a:pt x="2773" y="102"/>
                  </a:lnTo>
                  <a:lnTo>
                    <a:pt x="2770" y="97"/>
                  </a:lnTo>
                  <a:lnTo>
                    <a:pt x="2768" y="94"/>
                  </a:lnTo>
                  <a:lnTo>
                    <a:pt x="2768" y="92"/>
                  </a:lnTo>
                  <a:lnTo>
                    <a:pt x="2770" y="90"/>
                  </a:lnTo>
                  <a:lnTo>
                    <a:pt x="2770" y="85"/>
                  </a:lnTo>
                  <a:lnTo>
                    <a:pt x="2773" y="82"/>
                  </a:lnTo>
                  <a:lnTo>
                    <a:pt x="2773" y="78"/>
                  </a:lnTo>
                  <a:lnTo>
                    <a:pt x="2775" y="73"/>
                  </a:lnTo>
                  <a:lnTo>
                    <a:pt x="2775" y="65"/>
                  </a:lnTo>
                  <a:lnTo>
                    <a:pt x="2778" y="63"/>
                  </a:lnTo>
                  <a:lnTo>
                    <a:pt x="2778" y="58"/>
                  </a:lnTo>
                  <a:lnTo>
                    <a:pt x="2780" y="56"/>
                  </a:lnTo>
                  <a:lnTo>
                    <a:pt x="2780" y="46"/>
                  </a:lnTo>
                  <a:lnTo>
                    <a:pt x="2782" y="44"/>
                  </a:lnTo>
                  <a:lnTo>
                    <a:pt x="2782" y="34"/>
                  </a:lnTo>
                  <a:lnTo>
                    <a:pt x="2787" y="30"/>
                  </a:lnTo>
                  <a:lnTo>
                    <a:pt x="2787" y="30"/>
                  </a:lnTo>
                  <a:close/>
                </a:path>
                <a:path w="4250" h="175">
                  <a:moveTo>
                    <a:pt x="2842" y="27"/>
                  </a:moveTo>
                  <a:lnTo>
                    <a:pt x="2830" y="32"/>
                  </a:lnTo>
                  <a:lnTo>
                    <a:pt x="2830" y="37"/>
                  </a:lnTo>
                  <a:lnTo>
                    <a:pt x="2828" y="42"/>
                  </a:lnTo>
                  <a:lnTo>
                    <a:pt x="2828" y="54"/>
                  </a:lnTo>
                  <a:lnTo>
                    <a:pt x="2826" y="58"/>
                  </a:lnTo>
                  <a:lnTo>
                    <a:pt x="2826" y="70"/>
                  </a:lnTo>
                  <a:lnTo>
                    <a:pt x="2823" y="73"/>
                  </a:lnTo>
                  <a:lnTo>
                    <a:pt x="2823" y="80"/>
                  </a:lnTo>
                  <a:lnTo>
                    <a:pt x="2821" y="85"/>
                  </a:lnTo>
                  <a:lnTo>
                    <a:pt x="2821" y="94"/>
                  </a:lnTo>
                  <a:lnTo>
                    <a:pt x="2818" y="97"/>
                  </a:lnTo>
                  <a:lnTo>
                    <a:pt x="2818" y="102"/>
                  </a:lnTo>
                  <a:lnTo>
                    <a:pt x="2816" y="104"/>
                  </a:lnTo>
                  <a:lnTo>
                    <a:pt x="2816" y="106"/>
                  </a:lnTo>
                  <a:lnTo>
                    <a:pt x="2823" y="109"/>
                  </a:lnTo>
                  <a:lnTo>
                    <a:pt x="2823" y="104"/>
                  </a:lnTo>
                  <a:lnTo>
                    <a:pt x="2826" y="102"/>
                  </a:lnTo>
                  <a:lnTo>
                    <a:pt x="2826" y="99"/>
                  </a:lnTo>
                  <a:lnTo>
                    <a:pt x="2828" y="97"/>
                  </a:lnTo>
                  <a:lnTo>
                    <a:pt x="2828" y="90"/>
                  </a:lnTo>
                  <a:lnTo>
                    <a:pt x="2830" y="85"/>
                  </a:lnTo>
                  <a:lnTo>
                    <a:pt x="2830" y="78"/>
                  </a:lnTo>
                  <a:lnTo>
                    <a:pt x="2833" y="75"/>
                  </a:lnTo>
                  <a:lnTo>
                    <a:pt x="2833" y="63"/>
                  </a:lnTo>
                  <a:lnTo>
                    <a:pt x="2835" y="58"/>
                  </a:lnTo>
                  <a:lnTo>
                    <a:pt x="2835" y="46"/>
                  </a:lnTo>
                  <a:lnTo>
                    <a:pt x="2838" y="42"/>
                  </a:lnTo>
                  <a:lnTo>
                    <a:pt x="2838" y="32"/>
                  </a:lnTo>
                  <a:lnTo>
                    <a:pt x="2842" y="27"/>
                  </a:lnTo>
                  <a:lnTo>
                    <a:pt x="2842" y="27"/>
                  </a:lnTo>
                  <a:close/>
                </a:path>
                <a:path w="4250" h="175">
                  <a:moveTo>
                    <a:pt x="2780" y="20"/>
                  </a:moveTo>
                  <a:lnTo>
                    <a:pt x="2775" y="27"/>
                  </a:lnTo>
                  <a:lnTo>
                    <a:pt x="2730" y="27"/>
                  </a:lnTo>
                  <a:lnTo>
                    <a:pt x="2734" y="34"/>
                  </a:lnTo>
                  <a:lnTo>
                    <a:pt x="2737" y="32"/>
                  </a:lnTo>
                  <a:lnTo>
                    <a:pt x="2775" y="32"/>
                  </a:lnTo>
                  <a:lnTo>
                    <a:pt x="2787" y="30"/>
                  </a:lnTo>
                  <a:lnTo>
                    <a:pt x="2780" y="20"/>
                  </a:lnTo>
                  <a:lnTo>
                    <a:pt x="2780" y="20"/>
                  </a:lnTo>
                  <a:close/>
                </a:path>
                <a:path w="4250" h="175">
                  <a:moveTo>
                    <a:pt x="2835" y="18"/>
                  </a:moveTo>
                  <a:lnTo>
                    <a:pt x="2830" y="27"/>
                  </a:lnTo>
                  <a:lnTo>
                    <a:pt x="2787" y="27"/>
                  </a:lnTo>
                  <a:lnTo>
                    <a:pt x="2792" y="32"/>
                  </a:lnTo>
                  <a:lnTo>
                    <a:pt x="2830" y="32"/>
                  </a:lnTo>
                  <a:lnTo>
                    <a:pt x="2842" y="27"/>
                  </a:lnTo>
                  <a:lnTo>
                    <a:pt x="2835" y="18"/>
                  </a:lnTo>
                  <a:lnTo>
                    <a:pt x="2835" y="18"/>
                  </a:lnTo>
                  <a:close/>
                </a:path>
                <a:path w="4250" h="175">
                  <a:moveTo>
                    <a:pt x="2974" y="150"/>
                  </a:moveTo>
                  <a:lnTo>
                    <a:pt x="2967" y="152"/>
                  </a:lnTo>
                  <a:lnTo>
                    <a:pt x="2967" y="166"/>
                  </a:lnTo>
                  <a:lnTo>
                    <a:pt x="2974" y="159"/>
                  </a:lnTo>
                  <a:lnTo>
                    <a:pt x="2974" y="150"/>
                  </a:lnTo>
                  <a:lnTo>
                    <a:pt x="2974" y="150"/>
                  </a:lnTo>
                  <a:close/>
                </a:path>
                <a:path w="4250" h="175">
                  <a:moveTo>
                    <a:pt x="2878" y="49"/>
                  </a:moveTo>
                  <a:lnTo>
                    <a:pt x="2881" y="54"/>
                  </a:lnTo>
                  <a:lnTo>
                    <a:pt x="2881" y="135"/>
                  </a:lnTo>
                  <a:lnTo>
                    <a:pt x="2881" y="142"/>
                  </a:lnTo>
                  <a:lnTo>
                    <a:pt x="2876" y="147"/>
                  </a:lnTo>
                  <a:lnTo>
                    <a:pt x="2883" y="159"/>
                  </a:lnTo>
                  <a:lnTo>
                    <a:pt x="2888" y="152"/>
                  </a:lnTo>
                  <a:lnTo>
                    <a:pt x="2967" y="152"/>
                  </a:lnTo>
                  <a:lnTo>
                    <a:pt x="2974" y="150"/>
                  </a:lnTo>
                  <a:lnTo>
                    <a:pt x="2974" y="147"/>
                  </a:lnTo>
                  <a:lnTo>
                    <a:pt x="2888" y="147"/>
                  </a:lnTo>
                  <a:lnTo>
                    <a:pt x="2888" y="63"/>
                  </a:lnTo>
                  <a:lnTo>
                    <a:pt x="2893" y="56"/>
                  </a:lnTo>
                  <a:lnTo>
                    <a:pt x="2878" y="49"/>
                  </a:lnTo>
                  <a:lnTo>
                    <a:pt x="2878" y="49"/>
                  </a:lnTo>
                  <a:close/>
                </a:path>
                <a:path w="4250" h="175">
                  <a:moveTo>
                    <a:pt x="2967" y="49"/>
                  </a:moveTo>
                  <a:lnTo>
                    <a:pt x="2967" y="133"/>
                  </a:lnTo>
                  <a:lnTo>
                    <a:pt x="2967" y="140"/>
                  </a:lnTo>
                  <a:lnTo>
                    <a:pt x="2967" y="147"/>
                  </a:lnTo>
                  <a:lnTo>
                    <a:pt x="2929" y="147"/>
                  </a:lnTo>
                  <a:lnTo>
                    <a:pt x="2888" y="147"/>
                  </a:lnTo>
                  <a:lnTo>
                    <a:pt x="2974" y="147"/>
                  </a:lnTo>
                  <a:lnTo>
                    <a:pt x="2974" y="63"/>
                  </a:lnTo>
                  <a:lnTo>
                    <a:pt x="2979" y="58"/>
                  </a:lnTo>
                  <a:lnTo>
                    <a:pt x="2967" y="49"/>
                  </a:lnTo>
                  <a:lnTo>
                    <a:pt x="2967" y="49"/>
                  </a:lnTo>
                  <a:close/>
                </a:path>
                <a:path w="4250" h="175">
                  <a:moveTo>
                    <a:pt x="2922" y="8"/>
                  </a:moveTo>
                  <a:lnTo>
                    <a:pt x="2922" y="75"/>
                  </a:lnTo>
                  <a:lnTo>
                    <a:pt x="2922" y="80"/>
                  </a:lnTo>
                  <a:lnTo>
                    <a:pt x="2922" y="147"/>
                  </a:lnTo>
                  <a:lnTo>
                    <a:pt x="2929" y="147"/>
                  </a:lnTo>
                  <a:lnTo>
                    <a:pt x="2929" y="20"/>
                  </a:lnTo>
                  <a:lnTo>
                    <a:pt x="2934" y="15"/>
                  </a:lnTo>
                  <a:lnTo>
                    <a:pt x="2922" y="8"/>
                  </a:lnTo>
                  <a:lnTo>
                    <a:pt x="2922" y="8"/>
                  </a:lnTo>
                  <a:close/>
                </a:path>
                <a:path w="4250" h="175">
                  <a:moveTo>
                    <a:pt x="3118" y="65"/>
                  </a:moveTo>
                  <a:lnTo>
                    <a:pt x="3106" y="78"/>
                  </a:lnTo>
                  <a:lnTo>
                    <a:pt x="3006" y="78"/>
                  </a:lnTo>
                  <a:lnTo>
                    <a:pt x="3010" y="85"/>
                  </a:lnTo>
                  <a:lnTo>
                    <a:pt x="3013" y="82"/>
                  </a:lnTo>
                  <a:lnTo>
                    <a:pt x="3130" y="82"/>
                  </a:lnTo>
                  <a:lnTo>
                    <a:pt x="3118" y="65"/>
                  </a:lnTo>
                  <a:lnTo>
                    <a:pt x="3118" y="65"/>
                  </a:lnTo>
                  <a:close/>
                </a:path>
                <a:path w="4250" h="175">
                  <a:moveTo>
                    <a:pt x="3210" y="157"/>
                  </a:moveTo>
                  <a:lnTo>
                    <a:pt x="3210" y="174"/>
                  </a:lnTo>
                  <a:lnTo>
                    <a:pt x="3217" y="169"/>
                  </a:lnTo>
                  <a:lnTo>
                    <a:pt x="3217" y="157"/>
                  </a:lnTo>
                  <a:lnTo>
                    <a:pt x="3246" y="157"/>
                  </a:lnTo>
                  <a:lnTo>
                    <a:pt x="3210" y="157"/>
                  </a:lnTo>
                  <a:lnTo>
                    <a:pt x="3210" y="157"/>
                  </a:lnTo>
                  <a:close/>
                </a:path>
                <a:path w="4250" h="175">
                  <a:moveTo>
                    <a:pt x="3198" y="133"/>
                  </a:moveTo>
                  <a:lnTo>
                    <a:pt x="3176" y="138"/>
                  </a:lnTo>
                  <a:lnTo>
                    <a:pt x="3188" y="140"/>
                  </a:lnTo>
                  <a:lnTo>
                    <a:pt x="3190" y="138"/>
                  </a:lnTo>
                  <a:lnTo>
                    <a:pt x="3193" y="138"/>
                  </a:lnTo>
                  <a:lnTo>
                    <a:pt x="3195" y="135"/>
                  </a:lnTo>
                  <a:lnTo>
                    <a:pt x="3198" y="135"/>
                  </a:lnTo>
                  <a:lnTo>
                    <a:pt x="3198" y="133"/>
                  </a:lnTo>
                  <a:lnTo>
                    <a:pt x="3198" y="133"/>
                  </a:lnTo>
                  <a:close/>
                </a:path>
                <a:path w="4250" h="175">
                  <a:moveTo>
                    <a:pt x="3258" y="109"/>
                  </a:moveTo>
                  <a:lnTo>
                    <a:pt x="3246" y="109"/>
                  </a:lnTo>
                  <a:lnTo>
                    <a:pt x="3246" y="152"/>
                  </a:lnTo>
                  <a:lnTo>
                    <a:pt x="3210" y="152"/>
                  </a:lnTo>
                  <a:lnTo>
                    <a:pt x="3210" y="157"/>
                  </a:lnTo>
                  <a:lnTo>
                    <a:pt x="3246" y="157"/>
                  </a:lnTo>
                  <a:lnTo>
                    <a:pt x="3246" y="171"/>
                  </a:lnTo>
                  <a:lnTo>
                    <a:pt x="3253" y="166"/>
                  </a:lnTo>
                  <a:lnTo>
                    <a:pt x="3253" y="111"/>
                  </a:lnTo>
                  <a:lnTo>
                    <a:pt x="3258" y="109"/>
                  </a:lnTo>
                  <a:lnTo>
                    <a:pt x="3258" y="109"/>
                  </a:lnTo>
                  <a:close/>
                </a:path>
                <a:path w="4250" h="175">
                  <a:moveTo>
                    <a:pt x="3205" y="102"/>
                  </a:moveTo>
                  <a:lnTo>
                    <a:pt x="3202" y="104"/>
                  </a:lnTo>
                  <a:lnTo>
                    <a:pt x="3200" y="106"/>
                  </a:lnTo>
                  <a:lnTo>
                    <a:pt x="3198" y="109"/>
                  </a:lnTo>
                  <a:lnTo>
                    <a:pt x="3195" y="109"/>
                  </a:lnTo>
                  <a:lnTo>
                    <a:pt x="3193" y="111"/>
                  </a:lnTo>
                  <a:lnTo>
                    <a:pt x="3190" y="114"/>
                  </a:lnTo>
                  <a:lnTo>
                    <a:pt x="3188" y="116"/>
                  </a:lnTo>
                  <a:lnTo>
                    <a:pt x="3188" y="118"/>
                  </a:lnTo>
                  <a:lnTo>
                    <a:pt x="3190" y="116"/>
                  </a:lnTo>
                  <a:lnTo>
                    <a:pt x="3193" y="116"/>
                  </a:lnTo>
                  <a:lnTo>
                    <a:pt x="3198" y="114"/>
                  </a:lnTo>
                  <a:lnTo>
                    <a:pt x="3200" y="111"/>
                  </a:lnTo>
                  <a:lnTo>
                    <a:pt x="3202" y="111"/>
                  </a:lnTo>
                  <a:lnTo>
                    <a:pt x="3205" y="109"/>
                  </a:lnTo>
                  <a:lnTo>
                    <a:pt x="3207" y="106"/>
                  </a:lnTo>
                  <a:lnTo>
                    <a:pt x="3210" y="104"/>
                  </a:lnTo>
                  <a:lnTo>
                    <a:pt x="3205" y="102"/>
                  </a:lnTo>
                  <a:lnTo>
                    <a:pt x="3205" y="102"/>
                  </a:lnTo>
                  <a:close/>
                </a:path>
                <a:path w="4250" h="175">
                  <a:moveTo>
                    <a:pt x="3248" y="99"/>
                  </a:moveTo>
                  <a:lnTo>
                    <a:pt x="3246" y="104"/>
                  </a:lnTo>
                  <a:lnTo>
                    <a:pt x="3219" y="104"/>
                  </a:lnTo>
                  <a:lnTo>
                    <a:pt x="3210" y="106"/>
                  </a:lnTo>
                  <a:lnTo>
                    <a:pt x="3210" y="152"/>
                  </a:lnTo>
                  <a:lnTo>
                    <a:pt x="3217" y="152"/>
                  </a:lnTo>
                  <a:lnTo>
                    <a:pt x="3217" y="109"/>
                  </a:lnTo>
                  <a:lnTo>
                    <a:pt x="3246" y="109"/>
                  </a:lnTo>
                  <a:lnTo>
                    <a:pt x="3258" y="109"/>
                  </a:lnTo>
                  <a:lnTo>
                    <a:pt x="3248" y="99"/>
                  </a:lnTo>
                  <a:lnTo>
                    <a:pt x="3248" y="99"/>
                  </a:lnTo>
                  <a:close/>
                </a:path>
                <a:path w="4250" h="175">
                  <a:moveTo>
                    <a:pt x="3152" y="87"/>
                  </a:moveTo>
                  <a:lnTo>
                    <a:pt x="3152" y="147"/>
                  </a:lnTo>
                  <a:lnTo>
                    <a:pt x="3142" y="150"/>
                  </a:lnTo>
                  <a:lnTo>
                    <a:pt x="3150" y="159"/>
                  </a:lnTo>
                  <a:lnTo>
                    <a:pt x="3152" y="157"/>
                  </a:lnTo>
                  <a:lnTo>
                    <a:pt x="3154" y="154"/>
                  </a:lnTo>
                  <a:lnTo>
                    <a:pt x="3159" y="154"/>
                  </a:lnTo>
                  <a:lnTo>
                    <a:pt x="3162" y="152"/>
                  </a:lnTo>
                  <a:lnTo>
                    <a:pt x="3164" y="152"/>
                  </a:lnTo>
                  <a:lnTo>
                    <a:pt x="3166" y="150"/>
                  </a:lnTo>
                  <a:lnTo>
                    <a:pt x="3169" y="147"/>
                  </a:lnTo>
                  <a:lnTo>
                    <a:pt x="3171" y="147"/>
                  </a:lnTo>
                  <a:lnTo>
                    <a:pt x="3174" y="145"/>
                  </a:lnTo>
                  <a:lnTo>
                    <a:pt x="3159" y="145"/>
                  </a:lnTo>
                  <a:lnTo>
                    <a:pt x="3159" y="99"/>
                  </a:lnTo>
                  <a:lnTo>
                    <a:pt x="3164" y="94"/>
                  </a:lnTo>
                  <a:lnTo>
                    <a:pt x="3152" y="87"/>
                  </a:lnTo>
                  <a:lnTo>
                    <a:pt x="3152" y="87"/>
                  </a:lnTo>
                  <a:close/>
                </a:path>
                <a:path w="4250" h="175">
                  <a:moveTo>
                    <a:pt x="3188" y="87"/>
                  </a:moveTo>
                  <a:lnTo>
                    <a:pt x="3183" y="94"/>
                  </a:lnTo>
                  <a:lnTo>
                    <a:pt x="3176" y="94"/>
                  </a:lnTo>
                  <a:lnTo>
                    <a:pt x="3198" y="99"/>
                  </a:lnTo>
                  <a:lnTo>
                    <a:pt x="3188" y="87"/>
                  </a:lnTo>
                  <a:lnTo>
                    <a:pt x="3188" y="87"/>
                  </a:lnTo>
                  <a:close/>
                </a:path>
                <a:path w="4250" h="175">
                  <a:moveTo>
                    <a:pt x="3222" y="80"/>
                  </a:moveTo>
                  <a:lnTo>
                    <a:pt x="3222" y="82"/>
                  </a:lnTo>
                  <a:lnTo>
                    <a:pt x="3219" y="85"/>
                  </a:lnTo>
                  <a:lnTo>
                    <a:pt x="3217" y="87"/>
                  </a:lnTo>
                  <a:lnTo>
                    <a:pt x="3214" y="90"/>
                  </a:lnTo>
                  <a:lnTo>
                    <a:pt x="3212" y="92"/>
                  </a:lnTo>
                  <a:lnTo>
                    <a:pt x="3210" y="94"/>
                  </a:lnTo>
                  <a:lnTo>
                    <a:pt x="3207" y="97"/>
                  </a:lnTo>
                  <a:lnTo>
                    <a:pt x="3207" y="99"/>
                  </a:lnTo>
                  <a:lnTo>
                    <a:pt x="3205" y="102"/>
                  </a:lnTo>
                  <a:lnTo>
                    <a:pt x="3210" y="104"/>
                  </a:lnTo>
                  <a:lnTo>
                    <a:pt x="3210" y="106"/>
                  </a:lnTo>
                  <a:lnTo>
                    <a:pt x="3219" y="104"/>
                  </a:lnTo>
                  <a:lnTo>
                    <a:pt x="3214" y="102"/>
                  </a:lnTo>
                  <a:lnTo>
                    <a:pt x="3214" y="99"/>
                  </a:lnTo>
                  <a:lnTo>
                    <a:pt x="3217" y="97"/>
                  </a:lnTo>
                  <a:lnTo>
                    <a:pt x="3219" y="94"/>
                  </a:lnTo>
                  <a:lnTo>
                    <a:pt x="3222" y="92"/>
                  </a:lnTo>
                  <a:lnTo>
                    <a:pt x="3224" y="90"/>
                  </a:lnTo>
                  <a:lnTo>
                    <a:pt x="3226" y="87"/>
                  </a:lnTo>
                  <a:lnTo>
                    <a:pt x="3229" y="85"/>
                  </a:lnTo>
                  <a:lnTo>
                    <a:pt x="3231" y="82"/>
                  </a:lnTo>
                  <a:lnTo>
                    <a:pt x="3231" y="80"/>
                  </a:lnTo>
                  <a:lnTo>
                    <a:pt x="3222" y="80"/>
                  </a:lnTo>
                  <a:lnTo>
                    <a:pt x="3222" y="80"/>
                  </a:lnTo>
                  <a:close/>
                </a:path>
                <a:path w="4250" h="175">
                  <a:moveTo>
                    <a:pt x="3169" y="65"/>
                  </a:moveTo>
                  <a:lnTo>
                    <a:pt x="3169" y="140"/>
                  </a:lnTo>
                  <a:lnTo>
                    <a:pt x="3159" y="145"/>
                  </a:lnTo>
                  <a:lnTo>
                    <a:pt x="3178" y="145"/>
                  </a:lnTo>
                  <a:lnTo>
                    <a:pt x="3181" y="142"/>
                  </a:lnTo>
                  <a:lnTo>
                    <a:pt x="3183" y="142"/>
                  </a:lnTo>
                  <a:lnTo>
                    <a:pt x="3186" y="140"/>
                  </a:lnTo>
                  <a:lnTo>
                    <a:pt x="3188" y="140"/>
                  </a:lnTo>
                  <a:lnTo>
                    <a:pt x="3176" y="138"/>
                  </a:lnTo>
                  <a:lnTo>
                    <a:pt x="3176" y="99"/>
                  </a:lnTo>
                  <a:lnTo>
                    <a:pt x="3198" y="99"/>
                  </a:lnTo>
                  <a:lnTo>
                    <a:pt x="3176" y="94"/>
                  </a:lnTo>
                  <a:lnTo>
                    <a:pt x="3176" y="65"/>
                  </a:lnTo>
                  <a:lnTo>
                    <a:pt x="3186" y="65"/>
                  </a:lnTo>
                  <a:lnTo>
                    <a:pt x="3169" y="65"/>
                  </a:lnTo>
                  <a:lnTo>
                    <a:pt x="3169" y="65"/>
                  </a:lnTo>
                  <a:close/>
                </a:path>
                <a:path w="4250" h="175">
                  <a:moveTo>
                    <a:pt x="3193" y="65"/>
                  </a:moveTo>
                  <a:lnTo>
                    <a:pt x="3169" y="65"/>
                  </a:lnTo>
                  <a:lnTo>
                    <a:pt x="3186" y="65"/>
                  </a:lnTo>
                  <a:lnTo>
                    <a:pt x="3186" y="73"/>
                  </a:lnTo>
                  <a:lnTo>
                    <a:pt x="3193" y="68"/>
                  </a:lnTo>
                  <a:lnTo>
                    <a:pt x="3193" y="65"/>
                  </a:lnTo>
                  <a:lnTo>
                    <a:pt x="3193" y="65"/>
                  </a:lnTo>
                  <a:close/>
                </a:path>
                <a:path w="4250" h="175">
                  <a:moveTo>
                    <a:pt x="3207" y="42"/>
                  </a:moveTo>
                  <a:lnTo>
                    <a:pt x="3207" y="46"/>
                  </a:lnTo>
                  <a:lnTo>
                    <a:pt x="3205" y="51"/>
                  </a:lnTo>
                  <a:lnTo>
                    <a:pt x="3205" y="54"/>
                  </a:lnTo>
                  <a:lnTo>
                    <a:pt x="3202" y="58"/>
                  </a:lnTo>
                  <a:lnTo>
                    <a:pt x="3200" y="61"/>
                  </a:lnTo>
                  <a:lnTo>
                    <a:pt x="3200" y="65"/>
                  </a:lnTo>
                  <a:lnTo>
                    <a:pt x="3198" y="68"/>
                  </a:lnTo>
                  <a:lnTo>
                    <a:pt x="3198" y="70"/>
                  </a:lnTo>
                  <a:lnTo>
                    <a:pt x="3195" y="75"/>
                  </a:lnTo>
                  <a:lnTo>
                    <a:pt x="3198" y="75"/>
                  </a:lnTo>
                  <a:lnTo>
                    <a:pt x="3200" y="73"/>
                  </a:lnTo>
                  <a:lnTo>
                    <a:pt x="3200" y="70"/>
                  </a:lnTo>
                  <a:lnTo>
                    <a:pt x="3202" y="68"/>
                  </a:lnTo>
                  <a:lnTo>
                    <a:pt x="3205" y="63"/>
                  </a:lnTo>
                  <a:lnTo>
                    <a:pt x="3205" y="61"/>
                  </a:lnTo>
                  <a:lnTo>
                    <a:pt x="3207" y="58"/>
                  </a:lnTo>
                  <a:lnTo>
                    <a:pt x="3210" y="56"/>
                  </a:lnTo>
                  <a:lnTo>
                    <a:pt x="3210" y="51"/>
                  </a:lnTo>
                  <a:lnTo>
                    <a:pt x="3212" y="49"/>
                  </a:lnTo>
                  <a:lnTo>
                    <a:pt x="3212" y="44"/>
                  </a:lnTo>
                  <a:lnTo>
                    <a:pt x="3214" y="42"/>
                  </a:lnTo>
                  <a:lnTo>
                    <a:pt x="3207" y="42"/>
                  </a:lnTo>
                  <a:lnTo>
                    <a:pt x="3207" y="42"/>
                  </a:lnTo>
                  <a:close/>
                </a:path>
                <a:path w="4250" h="175">
                  <a:moveTo>
                    <a:pt x="3212" y="30"/>
                  </a:moveTo>
                  <a:lnTo>
                    <a:pt x="3210" y="34"/>
                  </a:lnTo>
                  <a:lnTo>
                    <a:pt x="3210" y="37"/>
                  </a:lnTo>
                  <a:lnTo>
                    <a:pt x="3207" y="42"/>
                  </a:lnTo>
                  <a:lnTo>
                    <a:pt x="3214" y="42"/>
                  </a:lnTo>
                  <a:lnTo>
                    <a:pt x="3214" y="44"/>
                  </a:lnTo>
                  <a:lnTo>
                    <a:pt x="3217" y="46"/>
                  </a:lnTo>
                  <a:lnTo>
                    <a:pt x="3217" y="51"/>
                  </a:lnTo>
                  <a:lnTo>
                    <a:pt x="3219" y="54"/>
                  </a:lnTo>
                  <a:lnTo>
                    <a:pt x="3219" y="56"/>
                  </a:lnTo>
                  <a:lnTo>
                    <a:pt x="3222" y="61"/>
                  </a:lnTo>
                  <a:lnTo>
                    <a:pt x="3222" y="63"/>
                  </a:lnTo>
                  <a:lnTo>
                    <a:pt x="3224" y="65"/>
                  </a:lnTo>
                  <a:lnTo>
                    <a:pt x="3226" y="70"/>
                  </a:lnTo>
                  <a:lnTo>
                    <a:pt x="3226" y="73"/>
                  </a:lnTo>
                  <a:lnTo>
                    <a:pt x="3224" y="78"/>
                  </a:lnTo>
                  <a:lnTo>
                    <a:pt x="3222" y="80"/>
                  </a:lnTo>
                  <a:lnTo>
                    <a:pt x="3231" y="80"/>
                  </a:lnTo>
                  <a:lnTo>
                    <a:pt x="3234" y="82"/>
                  </a:lnTo>
                  <a:lnTo>
                    <a:pt x="3236" y="85"/>
                  </a:lnTo>
                  <a:lnTo>
                    <a:pt x="3238" y="87"/>
                  </a:lnTo>
                  <a:lnTo>
                    <a:pt x="3241" y="90"/>
                  </a:lnTo>
                  <a:lnTo>
                    <a:pt x="3243" y="92"/>
                  </a:lnTo>
                  <a:lnTo>
                    <a:pt x="3246" y="94"/>
                  </a:lnTo>
                  <a:lnTo>
                    <a:pt x="3248" y="94"/>
                  </a:lnTo>
                  <a:lnTo>
                    <a:pt x="3250" y="97"/>
                  </a:lnTo>
                  <a:lnTo>
                    <a:pt x="3253" y="99"/>
                  </a:lnTo>
                  <a:lnTo>
                    <a:pt x="3255" y="102"/>
                  </a:lnTo>
                  <a:lnTo>
                    <a:pt x="3258" y="104"/>
                  </a:lnTo>
                  <a:lnTo>
                    <a:pt x="3260" y="104"/>
                  </a:lnTo>
                  <a:lnTo>
                    <a:pt x="3262" y="106"/>
                  </a:lnTo>
                  <a:lnTo>
                    <a:pt x="3262" y="104"/>
                  </a:lnTo>
                  <a:lnTo>
                    <a:pt x="3265" y="102"/>
                  </a:lnTo>
                  <a:lnTo>
                    <a:pt x="3267" y="99"/>
                  </a:lnTo>
                  <a:lnTo>
                    <a:pt x="3272" y="99"/>
                  </a:lnTo>
                  <a:lnTo>
                    <a:pt x="3272" y="94"/>
                  </a:lnTo>
                  <a:lnTo>
                    <a:pt x="3265" y="94"/>
                  </a:lnTo>
                  <a:lnTo>
                    <a:pt x="3262" y="92"/>
                  </a:lnTo>
                  <a:lnTo>
                    <a:pt x="3260" y="92"/>
                  </a:lnTo>
                  <a:lnTo>
                    <a:pt x="3258" y="90"/>
                  </a:lnTo>
                  <a:lnTo>
                    <a:pt x="3255" y="87"/>
                  </a:lnTo>
                  <a:lnTo>
                    <a:pt x="3253" y="87"/>
                  </a:lnTo>
                  <a:lnTo>
                    <a:pt x="3250" y="85"/>
                  </a:lnTo>
                  <a:lnTo>
                    <a:pt x="3248" y="82"/>
                  </a:lnTo>
                  <a:lnTo>
                    <a:pt x="3246" y="82"/>
                  </a:lnTo>
                  <a:lnTo>
                    <a:pt x="3243" y="80"/>
                  </a:lnTo>
                  <a:lnTo>
                    <a:pt x="3241" y="78"/>
                  </a:lnTo>
                  <a:lnTo>
                    <a:pt x="3238" y="75"/>
                  </a:lnTo>
                  <a:lnTo>
                    <a:pt x="3236" y="73"/>
                  </a:lnTo>
                  <a:lnTo>
                    <a:pt x="3238" y="68"/>
                  </a:lnTo>
                  <a:lnTo>
                    <a:pt x="3231" y="65"/>
                  </a:lnTo>
                  <a:lnTo>
                    <a:pt x="3229" y="61"/>
                  </a:lnTo>
                  <a:lnTo>
                    <a:pt x="3226" y="58"/>
                  </a:lnTo>
                  <a:lnTo>
                    <a:pt x="3224" y="56"/>
                  </a:lnTo>
                  <a:lnTo>
                    <a:pt x="3224" y="54"/>
                  </a:lnTo>
                  <a:lnTo>
                    <a:pt x="3222" y="49"/>
                  </a:lnTo>
                  <a:lnTo>
                    <a:pt x="3219" y="46"/>
                  </a:lnTo>
                  <a:lnTo>
                    <a:pt x="3219" y="44"/>
                  </a:lnTo>
                  <a:lnTo>
                    <a:pt x="3217" y="42"/>
                  </a:lnTo>
                  <a:lnTo>
                    <a:pt x="3217" y="37"/>
                  </a:lnTo>
                  <a:lnTo>
                    <a:pt x="3219" y="32"/>
                  </a:lnTo>
                  <a:lnTo>
                    <a:pt x="3246" y="32"/>
                  </a:lnTo>
                  <a:lnTo>
                    <a:pt x="3212" y="30"/>
                  </a:lnTo>
                  <a:lnTo>
                    <a:pt x="3212" y="30"/>
                  </a:lnTo>
                  <a:close/>
                </a:path>
                <a:path w="4250" h="175">
                  <a:moveTo>
                    <a:pt x="3152" y="22"/>
                  </a:moveTo>
                  <a:lnTo>
                    <a:pt x="3154" y="27"/>
                  </a:lnTo>
                  <a:lnTo>
                    <a:pt x="3154" y="61"/>
                  </a:lnTo>
                  <a:lnTo>
                    <a:pt x="3152" y="65"/>
                  </a:lnTo>
                  <a:lnTo>
                    <a:pt x="3152" y="75"/>
                  </a:lnTo>
                  <a:lnTo>
                    <a:pt x="3162" y="73"/>
                  </a:lnTo>
                  <a:lnTo>
                    <a:pt x="3162" y="65"/>
                  </a:lnTo>
                  <a:lnTo>
                    <a:pt x="3169" y="65"/>
                  </a:lnTo>
                  <a:lnTo>
                    <a:pt x="3193" y="65"/>
                  </a:lnTo>
                  <a:lnTo>
                    <a:pt x="3193" y="63"/>
                  </a:lnTo>
                  <a:lnTo>
                    <a:pt x="3162" y="63"/>
                  </a:lnTo>
                  <a:lnTo>
                    <a:pt x="3162" y="25"/>
                  </a:lnTo>
                  <a:lnTo>
                    <a:pt x="3186" y="25"/>
                  </a:lnTo>
                  <a:lnTo>
                    <a:pt x="3152" y="22"/>
                  </a:lnTo>
                  <a:lnTo>
                    <a:pt x="3152" y="22"/>
                  </a:lnTo>
                  <a:close/>
                </a:path>
                <a:path w="4250" h="175">
                  <a:moveTo>
                    <a:pt x="3250" y="20"/>
                  </a:moveTo>
                  <a:lnTo>
                    <a:pt x="3248" y="27"/>
                  </a:lnTo>
                  <a:lnTo>
                    <a:pt x="3219" y="27"/>
                  </a:lnTo>
                  <a:lnTo>
                    <a:pt x="3260" y="30"/>
                  </a:lnTo>
                  <a:lnTo>
                    <a:pt x="3250" y="20"/>
                  </a:lnTo>
                  <a:lnTo>
                    <a:pt x="3250" y="20"/>
                  </a:lnTo>
                  <a:close/>
                </a:path>
                <a:path w="4250" h="175">
                  <a:moveTo>
                    <a:pt x="3152" y="15"/>
                  </a:moveTo>
                  <a:lnTo>
                    <a:pt x="3152" y="22"/>
                  </a:lnTo>
                  <a:lnTo>
                    <a:pt x="3186" y="25"/>
                  </a:lnTo>
                  <a:lnTo>
                    <a:pt x="3186" y="63"/>
                  </a:lnTo>
                  <a:lnTo>
                    <a:pt x="3162" y="63"/>
                  </a:lnTo>
                  <a:lnTo>
                    <a:pt x="3193" y="63"/>
                  </a:lnTo>
                  <a:lnTo>
                    <a:pt x="3193" y="61"/>
                  </a:lnTo>
                  <a:lnTo>
                    <a:pt x="3193" y="27"/>
                  </a:lnTo>
                  <a:lnTo>
                    <a:pt x="3198" y="22"/>
                  </a:lnTo>
                  <a:lnTo>
                    <a:pt x="3162" y="20"/>
                  </a:lnTo>
                  <a:lnTo>
                    <a:pt x="3152" y="15"/>
                  </a:lnTo>
                  <a:lnTo>
                    <a:pt x="3152" y="15"/>
                  </a:lnTo>
                  <a:close/>
                </a:path>
                <a:path w="4250" h="175">
                  <a:moveTo>
                    <a:pt x="3188" y="13"/>
                  </a:moveTo>
                  <a:lnTo>
                    <a:pt x="3186" y="20"/>
                  </a:lnTo>
                  <a:lnTo>
                    <a:pt x="3162" y="20"/>
                  </a:lnTo>
                  <a:lnTo>
                    <a:pt x="3198" y="22"/>
                  </a:lnTo>
                  <a:lnTo>
                    <a:pt x="3188" y="13"/>
                  </a:lnTo>
                  <a:lnTo>
                    <a:pt x="3188" y="13"/>
                  </a:lnTo>
                  <a:close/>
                </a:path>
                <a:path w="4250" h="175">
                  <a:moveTo>
                    <a:pt x="3217" y="3"/>
                  </a:moveTo>
                  <a:lnTo>
                    <a:pt x="3217" y="10"/>
                  </a:lnTo>
                  <a:lnTo>
                    <a:pt x="3214" y="13"/>
                  </a:lnTo>
                  <a:lnTo>
                    <a:pt x="3214" y="20"/>
                  </a:lnTo>
                  <a:lnTo>
                    <a:pt x="3212" y="22"/>
                  </a:lnTo>
                  <a:lnTo>
                    <a:pt x="3212" y="30"/>
                  </a:lnTo>
                  <a:lnTo>
                    <a:pt x="3246" y="32"/>
                  </a:lnTo>
                  <a:lnTo>
                    <a:pt x="3246" y="34"/>
                  </a:lnTo>
                  <a:lnTo>
                    <a:pt x="3243" y="39"/>
                  </a:lnTo>
                  <a:lnTo>
                    <a:pt x="3243" y="42"/>
                  </a:lnTo>
                  <a:lnTo>
                    <a:pt x="3241" y="46"/>
                  </a:lnTo>
                  <a:lnTo>
                    <a:pt x="3241" y="49"/>
                  </a:lnTo>
                  <a:lnTo>
                    <a:pt x="3238" y="51"/>
                  </a:lnTo>
                  <a:lnTo>
                    <a:pt x="3238" y="56"/>
                  </a:lnTo>
                  <a:lnTo>
                    <a:pt x="3236" y="58"/>
                  </a:lnTo>
                  <a:lnTo>
                    <a:pt x="3234" y="61"/>
                  </a:lnTo>
                  <a:lnTo>
                    <a:pt x="3234" y="63"/>
                  </a:lnTo>
                  <a:lnTo>
                    <a:pt x="3231" y="65"/>
                  </a:lnTo>
                  <a:lnTo>
                    <a:pt x="3238" y="68"/>
                  </a:lnTo>
                  <a:lnTo>
                    <a:pt x="3241" y="65"/>
                  </a:lnTo>
                  <a:lnTo>
                    <a:pt x="3241" y="63"/>
                  </a:lnTo>
                  <a:lnTo>
                    <a:pt x="3243" y="61"/>
                  </a:lnTo>
                  <a:lnTo>
                    <a:pt x="3246" y="56"/>
                  </a:lnTo>
                  <a:lnTo>
                    <a:pt x="3246" y="54"/>
                  </a:lnTo>
                  <a:lnTo>
                    <a:pt x="3248" y="51"/>
                  </a:lnTo>
                  <a:lnTo>
                    <a:pt x="3250" y="46"/>
                  </a:lnTo>
                  <a:lnTo>
                    <a:pt x="3250" y="44"/>
                  </a:lnTo>
                  <a:lnTo>
                    <a:pt x="3253" y="42"/>
                  </a:lnTo>
                  <a:lnTo>
                    <a:pt x="3253" y="37"/>
                  </a:lnTo>
                  <a:lnTo>
                    <a:pt x="3255" y="34"/>
                  </a:lnTo>
                  <a:lnTo>
                    <a:pt x="3260" y="30"/>
                  </a:lnTo>
                  <a:lnTo>
                    <a:pt x="3219" y="27"/>
                  </a:lnTo>
                  <a:lnTo>
                    <a:pt x="3222" y="25"/>
                  </a:lnTo>
                  <a:lnTo>
                    <a:pt x="3222" y="20"/>
                  </a:lnTo>
                  <a:lnTo>
                    <a:pt x="3224" y="18"/>
                  </a:lnTo>
                  <a:lnTo>
                    <a:pt x="3224" y="15"/>
                  </a:lnTo>
                  <a:lnTo>
                    <a:pt x="3229" y="10"/>
                  </a:lnTo>
                  <a:lnTo>
                    <a:pt x="3217" y="3"/>
                  </a:lnTo>
                  <a:lnTo>
                    <a:pt x="3217" y="3"/>
                  </a:lnTo>
                  <a:close/>
                </a:path>
                <a:path w="4250" h="175">
                  <a:moveTo>
                    <a:pt x="3298" y="87"/>
                  </a:moveTo>
                  <a:lnTo>
                    <a:pt x="3296" y="90"/>
                  </a:lnTo>
                  <a:lnTo>
                    <a:pt x="3294" y="92"/>
                  </a:lnTo>
                  <a:lnTo>
                    <a:pt x="3291" y="94"/>
                  </a:lnTo>
                  <a:lnTo>
                    <a:pt x="3289" y="97"/>
                  </a:lnTo>
                  <a:lnTo>
                    <a:pt x="3289" y="102"/>
                  </a:lnTo>
                  <a:lnTo>
                    <a:pt x="3286" y="102"/>
                  </a:lnTo>
                  <a:lnTo>
                    <a:pt x="3286" y="104"/>
                  </a:lnTo>
                  <a:lnTo>
                    <a:pt x="3284" y="106"/>
                  </a:lnTo>
                  <a:lnTo>
                    <a:pt x="3284" y="118"/>
                  </a:lnTo>
                  <a:lnTo>
                    <a:pt x="3282" y="121"/>
                  </a:lnTo>
                  <a:lnTo>
                    <a:pt x="3284" y="125"/>
                  </a:lnTo>
                  <a:lnTo>
                    <a:pt x="3284" y="133"/>
                  </a:lnTo>
                  <a:lnTo>
                    <a:pt x="3286" y="135"/>
                  </a:lnTo>
                  <a:lnTo>
                    <a:pt x="3286" y="138"/>
                  </a:lnTo>
                  <a:lnTo>
                    <a:pt x="3289" y="140"/>
                  </a:lnTo>
                  <a:lnTo>
                    <a:pt x="3291" y="142"/>
                  </a:lnTo>
                  <a:lnTo>
                    <a:pt x="3294" y="145"/>
                  </a:lnTo>
                  <a:lnTo>
                    <a:pt x="3296" y="147"/>
                  </a:lnTo>
                  <a:lnTo>
                    <a:pt x="3296" y="150"/>
                  </a:lnTo>
                  <a:lnTo>
                    <a:pt x="3310" y="147"/>
                  </a:lnTo>
                  <a:lnTo>
                    <a:pt x="3306" y="147"/>
                  </a:lnTo>
                  <a:lnTo>
                    <a:pt x="3303" y="147"/>
                  </a:lnTo>
                  <a:lnTo>
                    <a:pt x="3301" y="145"/>
                  </a:lnTo>
                  <a:lnTo>
                    <a:pt x="3298" y="142"/>
                  </a:lnTo>
                  <a:lnTo>
                    <a:pt x="3296" y="140"/>
                  </a:lnTo>
                  <a:lnTo>
                    <a:pt x="3294" y="138"/>
                  </a:lnTo>
                  <a:lnTo>
                    <a:pt x="3294" y="135"/>
                  </a:lnTo>
                  <a:lnTo>
                    <a:pt x="3291" y="133"/>
                  </a:lnTo>
                  <a:lnTo>
                    <a:pt x="3291" y="109"/>
                  </a:lnTo>
                  <a:lnTo>
                    <a:pt x="3294" y="106"/>
                  </a:lnTo>
                  <a:lnTo>
                    <a:pt x="3294" y="102"/>
                  </a:lnTo>
                  <a:lnTo>
                    <a:pt x="3296" y="99"/>
                  </a:lnTo>
                  <a:lnTo>
                    <a:pt x="3298" y="97"/>
                  </a:lnTo>
                  <a:lnTo>
                    <a:pt x="3298" y="92"/>
                  </a:lnTo>
                  <a:lnTo>
                    <a:pt x="3301" y="90"/>
                  </a:lnTo>
                  <a:lnTo>
                    <a:pt x="3303" y="87"/>
                  </a:lnTo>
                  <a:lnTo>
                    <a:pt x="3298" y="87"/>
                  </a:lnTo>
                  <a:lnTo>
                    <a:pt x="3298" y="87"/>
                  </a:lnTo>
                  <a:close/>
                </a:path>
                <a:path w="4250" h="175">
                  <a:moveTo>
                    <a:pt x="3296" y="30"/>
                  </a:moveTo>
                  <a:lnTo>
                    <a:pt x="3294" y="32"/>
                  </a:lnTo>
                  <a:lnTo>
                    <a:pt x="3291" y="34"/>
                  </a:lnTo>
                  <a:lnTo>
                    <a:pt x="3291" y="37"/>
                  </a:lnTo>
                  <a:lnTo>
                    <a:pt x="3289" y="39"/>
                  </a:lnTo>
                  <a:lnTo>
                    <a:pt x="3286" y="42"/>
                  </a:lnTo>
                  <a:lnTo>
                    <a:pt x="3286" y="49"/>
                  </a:lnTo>
                  <a:lnTo>
                    <a:pt x="3284" y="51"/>
                  </a:lnTo>
                  <a:lnTo>
                    <a:pt x="3284" y="58"/>
                  </a:lnTo>
                  <a:lnTo>
                    <a:pt x="3286" y="63"/>
                  </a:lnTo>
                  <a:lnTo>
                    <a:pt x="3286" y="65"/>
                  </a:lnTo>
                  <a:lnTo>
                    <a:pt x="3289" y="70"/>
                  </a:lnTo>
                  <a:lnTo>
                    <a:pt x="3289" y="73"/>
                  </a:lnTo>
                  <a:lnTo>
                    <a:pt x="3291" y="73"/>
                  </a:lnTo>
                  <a:lnTo>
                    <a:pt x="3291" y="78"/>
                  </a:lnTo>
                  <a:lnTo>
                    <a:pt x="3294" y="80"/>
                  </a:lnTo>
                  <a:lnTo>
                    <a:pt x="3296" y="82"/>
                  </a:lnTo>
                  <a:lnTo>
                    <a:pt x="3298" y="82"/>
                  </a:lnTo>
                  <a:lnTo>
                    <a:pt x="3301" y="85"/>
                  </a:lnTo>
                  <a:lnTo>
                    <a:pt x="3301" y="87"/>
                  </a:lnTo>
                  <a:lnTo>
                    <a:pt x="3298" y="87"/>
                  </a:lnTo>
                  <a:lnTo>
                    <a:pt x="3303" y="87"/>
                  </a:lnTo>
                  <a:lnTo>
                    <a:pt x="3306" y="90"/>
                  </a:lnTo>
                  <a:lnTo>
                    <a:pt x="3308" y="90"/>
                  </a:lnTo>
                  <a:lnTo>
                    <a:pt x="3310" y="92"/>
                  </a:lnTo>
                  <a:lnTo>
                    <a:pt x="3313" y="94"/>
                  </a:lnTo>
                  <a:lnTo>
                    <a:pt x="3315" y="97"/>
                  </a:lnTo>
                  <a:lnTo>
                    <a:pt x="3318" y="99"/>
                  </a:lnTo>
                  <a:lnTo>
                    <a:pt x="3320" y="99"/>
                  </a:lnTo>
                  <a:lnTo>
                    <a:pt x="3322" y="102"/>
                  </a:lnTo>
                  <a:lnTo>
                    <a:pt x="3325" y="104"/>
                  </a:lnTo>
                  <a:lnTo>
                    <a:pt x="3325" y="106"/>
                  </a:lnTo>
                  <a:lnTo>
                    <a:pt x="3327" y="109"/>
                  </a:lnTo>
                  <a:lnTo>
                    <a:pt x="3327" y="114"/>
                  </a:lnTo>
                  <a:lnTo>
                    <a:pt x="3330" y="116"/>
                  </a:lnTo>
                  <a:lnTo>
                    <a:pt x="3330" y="135"/>
                  </a:lnTo>
                  <a:lnTo>
                    <a:pt x="3327" y="138"/>
                  </a:lnTo>
                  <a:lnTo>
                    <a:pt x="3325" y="140"/>
                  </a:lnTo>
                  <a:lnTo>
                    <a:pt x="3325" y="142"/>
                  </a:lnTo>
                  <a:lnTo>
                    <a:pt x="3322" y="145"/>
                  </a:lnTo>
                  <a:lnTo>
                    <a:pt x="3320" y="147"/>
                  </a:lnTo>
                  <a:lnTo>
                    <a:pt x="3310" y="147"/>
                  </a:lnTo>
                  <a:lnTo>
                    <a:pt x="3296" y="150"/>
                  </a:lnTo>
                  <a:lnTo>
                    <a:pt x="3301" y="150"/>
                  </a:lnTo>
                  <a:lnTo>
                    <a:pt x="3303" y="152"/>
                  </a:lnTo>
                  <a:lnTo>
                    <a:pt x="3320" y="152"/>
                  </a:lnTo>
                  <a:lnTo>
                    <a:pt x="3322" y="150"/>
                  </a:lnTo>
                  <a:lnTo>
                    <a:pt x="3325" y="150"/>
                  </a:lnTo>
                  <a:lnTo>
                    <a:pt x="3327" y="147"/>
                  </a:lnTo>
                  <a:lnTo>
                    <a:pt x="3330" y="145"/>
                  </a:lnTo>
                  <a:lnTo>
                    <a:pt x="3330" y="142"/>
                  </a:lnTo>
                  <a:lnTo>
                    <a:pt x="3332" y="142"/>
                  </a:lnTo>
                  <a:lnTo>
                    <a:pt x="3332" y="140"/>
                  </a:lnTo>
                  <a:lnTo>
                    <a:pt x="3334" y="138"/>
                  </a:lnTo>
                  <a:lnTo>
                    <a:pt x="3337" y="135"/>
                  </a:lnTo>
                  <a:lnTo>
                    <a:pt x="3337" y="128"/>
                  </a:lnTo>
                  <a:lnTo>
                    <a:pt x="3339" y="123"/>
                  </a:lnTo>
                  <a:lnTo>
                    <a:pt x="3339" y="116"/>
                  </a:lnTo>
                  <a:lnTo>
                    <a:pt x="3337" y="111"/>
                  </a:lnTo>
                  <a:lnTo>
                    <a:pt x="3337" y="109"/>
                  </a:lnTo>
                  <a:lnTo>
                    <a:pt x="3334" y="104"/>
                  </a:lnTo>
                  <a:lnTo>
                    <a:pt x="3334" y="102"/>
                  </a:lnTo>
                  <a:lnTo>
                    <a:pt x="3332" y="99"/>
                  </a:lnTo>
                  <a:lnTo>
                    <a:pt x="3332" y="97"/>
                  </a:lnTo>
                  <a:lnTo>
                    <a:pt x="3330" y="94"/>
                  </a:lnTo>
                  <a:lnTo>
                    <a:pt x="3327" y="92"/>
                  </a:lnTo>
                  <a:lnTo>
                    <a:pt x="3325" y="90"/>
                  </a:lnTo>
                  <a:lnTo>
                    <a:pt x="3322" y="87"/>
                  </a:lnTo>
                  <a:lnTo>
                    <a:pt x="3320" y="85"/>
                  </a:lnTo>
                  <a:lnTo>
                    <a:pt x="3322" y="82"/>
                  </a:lnTo>
                  <a:lnTo>
                    <a:pt x="3315" y="82"/>
                  </a:lnTo>
                  <a:lnTo>
                    <a:pt x="3313" y="80"/>
                  </a:lnTo>
                  <a:lnTo>
                    <a:pt x="3310" y="78"/>
                  </a:lnTo>
                  <a:lnTo>
                    <a:pt x="3308" y="78"/>
                  </a:lnTo>
                  <a:lnTo>
                    <a:pt x="3306" y="75"/>
                  </a:lnTo>
                  <a:lnTo>
                    <a:pt x="3303" y="73"/>
                  </a:lnTo>
                  <a:lnTo>
                    <a:pt x="3301" y="70"/>
                  </a:lnTo>
                  <a:lnTo>
                    <a:pt x="3298" y="68"/>
                  </a:lnTo>
                  <a:lnTo>
                    <a:pt x="3296" y="65"/>
                  </a:lnTo>
                  <a:lnTo>
                    <a:pt x="3296" y="63"/>
                  </a:lnTo>
                  <a:lnTo>
                    <a:pt x="3294" y="61"/>
                  </a:lnTo>
                  <a:lnTo>
                    <a:pt x="3294" y="44"/>
                  </a:lnTo>
                  <a:lnTo>
                    <a:pt x="3296" y="42"/>
                  </a:lnTo>
                  <a:lnTo>
                    <a:pt x="3296" y="39"/>
                  </a:lnTo>
                  <a:lnTo>
                    <a:pt x="3298" y="37"/>
                  </a:lnTo>
                  <a:lnTo>
                    <a:pt x="3301" y="34"/>
                  </a:lnTo>
                  <a:lnTo>
                    <a:pt x="3303" y="32"/>
                  </a:lnTo>
                  <a:lnTo>
                    <a:pt x="3313" y="32"/>
                  </a:lnTo>
                  <a:lnTo>
                    <a:pt x="3296" y="30"/>
                  </a:lnTo>
                  <a:lnTo>
                    <a:pt x="3296" y="30"/>
                  </a:lnTo>
                  <a:close/>
                </a:path>
                <a:path w="4250" h="175">
                  <a:moveTo>
                    <a:pt x="3313" y="25"/>
                  </a:moveTo>
                  <a:lnTo>
                    <a:pt x="3310" y="25"/>
                  </a:lnTo>
                  <a:lnTo>
                    <a:pt x="3306" y="27"/>
                  </a:lnTo>
                  <a:lnTo>
                    <a:pt x="3301" y="27"/>
                  </a:lnTo>
                  <a:lnTo>
                    <a:pt x="3298" y="30"/>
                  </a:lnTo>
                  <a:lnTo>
                    <a:pt x="3296" y="30"/>
                  </a:lnTo>
                  <a:lnTo>
                    <a:pt x="3313" y="32"/>
                  </a:lnTo>
                  <a:lnTo>
                    <a:pt x="3320" y="32"/>
                  </a:lnTo>
                  <a:lnTo>
                    <a:pt x="3322" y="34"/>
                  </a:lnTo>
                  <a:lnTo>
                    <a:pt x="3322" y="37"/>
                  </a:lnTo>
                  <a:lnTo>
                    <a:pt x="3325" y="39"/>
                  </a:lnTo>
                  <a:lnTo>
                    <a:pt x="3327" y="42"/>
                  </a:lnTo>
                  <a:lnTo>
                    <a:pt x="3327" y="46"/>
                  </a:lnTo>
                  <a:lnTo>
                    <a:pt x="3330" y="49"/>
                  </a:lnTo>
                  <a:lnTo>
                    <a:pt x="3330" y="65"/>
                  </a:lnTo>
                  <a:lnTo>
                    <a:pt x="3327" y="68"/>
                  </a:lnTo>
                  <a:lnTo>
                    <a:pt x="3327" y="70"/>
                  </a:lnTo>
                  <a:lnTo>
                    <a:pt x="3325" y="73"/>
                  </a:lnTo>
                  <a:lnTo>
                    <a:pt x="3322" y="75"/>
                  </a:lnTo>
                  <a:lnTo>
                    <a:pt x="3322" y="78"/>
                  </a:lnTo>
                  <a:lnTo>
                    <a:pt x="3320" y="80"/>
                  </a:lnTo>
                  <a:lnTo>
                    <a:pt x="3318" y="82"/>
                  </a:lnTo>
                  <a:lnTo>
                    <a:pt x="3322" y="82"/>
                  </a:lnTo>
                  <a:lnTo>
                    <a:pt x="3325" y="80"/>
                  </a:lnTo>
                  <a:lnTo>
                    <a:pt x="3327" y="80"/>
                  </a:lnTo>
                  <a:lnTo>
                    <a:pt x="3330" y="78"/>
                  </a:lnTo>
                  <a:lnTo>
                    <a:pt x="3332" y="75"/>
                  </a:lnTo>
                  <a:lnTo>
                    <a:pt x="3334" y="70"/>
                  </a:lnTo>
                  <a:lnTo>
                    <a:pt x="3337" y="65"/>
                  </a:lnTo>
                  <a:lnTo>
                    <a:pt x="3337" y="46"/>
                  </a:lnTo>
                  <a:lnTo>
                    <a:pt x="3334" y="44"/>
                  </a:lnTo>
                  <a:lnTo>
                    <a:pt x="3334" y="39"/>
                  </a:lnTo>
                  <a:lnTo>
                    <a:pt x="3332" y="37"/>
                  </a:lnTo>
                  <a:lnTo>
                    <a:pt x="3330" y="34"/>
                  </a:lnTo>
                  <a:lnTo>
                    <a:pt x="3327" y="32"/>
                  </a:lnTo>
                  <a:lnTo>
                    <a:pt x="3325" y="30"/>
                  </a:lnTo>
                  <a:lnTo>
                    <a:pt x="3322" y="27"/>
                  </a:lnTo>
                  <a:lnTo>
                    <a:pt x="3318" y="27"/>
                  </a:lnTo>
                  <a:lnTo>
                    <a:pt x="3315" y="25"/>
                  </a:lnTo>
                  <a:lnTo>
                    <a:pt x="3313" y="25"/>
                  </a:lnTo>
                  <a:lnTo>
                    <a:pt x="3313" y="25"/>
                  </a:lnTo>
                  <a:close/>
                </a:path>
                <a:path w="4250" h="175">
                  <a:moveTo>
                    <a:pt x="3387" y="25"/>
                  </a:moveTo>
                  <a:lnTo>
                    <a:pt x="3385" y="25"/>
                  </a:lnTo>
                  <a:lnTo>
                    <a:pt x="3382" y="30"/>
                  </a:lnTo>
                  <a:lnTo>
                    <a:pt x="3380" y="32"/>
                  </a:lnTo>
                  <a:lnTo>
                    <a:pt x="3378" y="34"/>
                  </a:lnTo>
                  <a:lnTo>
                    <a:pt x="3375" y="34"/>
                  </a:lnTo>
                  <a:lnTo>
                    <a:pt x="3373" y="37"/>
                  </a:lnTo>
                  <a:lnTo>
                    <a:pt x="3363" y="37"/>
                  </a:lnTo>
                  <a:lnTo>
                    <a:pt x="3363" y="42"/>
                  </a:lnTo>
                  <a:lnTo>
                    <a:pt x="3378" y="42"/>
                  </a:lnTo>
                  <a:lnTo>
                    <a:pt x="3378" y="44"/>
                  </a:lnTo>
                  <a:lnTo>
                    <a:pt x="3378" y="142"/>
                  </a:lnTo>
                  <a:lnTo>
                    <a:pt x="3375" y="145"/>
                  </a:lnTo>
                  <a:lnTo>
                    <a:pt x="3373" y="147"/>
                  </a:lnTo>
                  <a:lnTo>
                    <a:pt x="3368" y="147"/>
                  </a:lnTo>
                  <a:lnTo>
                    <a:pt x="3363" y="147"/>
                  </a:lnTo>
                  <a:lnTo>
                    <a:pt x="3363" y="152"/>
                  </a:lnTo>
                  <a:lnTo>
                    <a:pt x="3402" y="152"/>
                  </a:lnTo>
                  <a:lnTo>
                    <a:pt x="3402" y="147"/>
                  </a:lnTo>
                  <a:lnTo>
                    <a:pt x="3397" y="147"/>
                  </a:lnTo>
                  <a:lnTo>
                    <a:pt x="3394" y="147"/>
                  </a:lnTo>
                  <a:lnTo>
                    <a:pt x="3392" y="145"/>
                  </a:lnTo>
                  <a:lnTo>
                    <a:pt x="3390" y="145"/>
                  </a:lnTo>
                  <a:lnTo>
                    <a:pt x="3387" y="142"/>
                  </a:lnTo>
                  <a:lnTo>
                    <a:pt x="3387" y="25"/>
                  </a:lnTo>
                  <a:lnTo>
                    <a:pt x="3387" y="25"/>
                  </a:lnTo>
                  <a:close/>
                </a:path>
                <a:path w="4250" h="175">
                  <a:moveTo>
                    <a:pt x="3478" y="150"/>
                  </a:moveTo>
                  <a:lnTo>
                    <a:pt x="3478" y="152"/>
                  </a:lnTo>
                  <a:lnTo>
                    <a:pt x="3481" y="154"/>
                  </a:lnTo>
                  <a:lnTo>
                    <a:pt x="3483" y="157"/>
                  </a:lnTo>
                  <a:lnTo>
                    <a:pt x="3500" y="154"/>
                  </a:lnTo>
                  <a:lnTo>
                    <a:pt x="3493" y="154"/>
                  </a:lnTo>
                  <a:lnTo>
                    <a:pt x="3488" y="152"/>
                  </a:lnTo>
                  <a:lnTo>
                    <a:pt x="3486" y="152"/>
                  </a:lnTo>
                  <a:lnTo>
                    <a:pt x="3483" y="150"/>
                  </a:lnTo>
                  <a:lnTo>
                    <a:pt x="3478" y="150"/>
                  </a:lnTo>
                  <a:lnTo>
                    <a:pt x="3478" y="150"/>
                  </a:lnTo>
                  <a:close/>
                </a:path>
                <a:path w="4250" h="175">
                  <a:moveTo>
                    <a:pt x="3529" y="109"/>
                  </a:moveTo>
                  <a:lnTo>
                    <a:pt x="3517" y="111"/>
                  </a:lnTo>
                  <a:lnTo>
                    <a:pt x="3514" y="118"/>
                  </a:lnTo>
                  <a:lnTo>
                    <a:pt x="3514" y="133"/>
                  </a:lnTo>
                  <a:lnTo>
                    <a:pt x="3512" y="138"/>
                  </a:lnTo>
                  <a:lnTo>
                    <a:pt x="3512" y="145"/>
                  </a:lnTo>
                  <a:lnTo>
                    <a:pt x="3510" y="147"/>
                  </a:lnTo>
                  <a:lnTo>
                    <a:pt x="3510" y="152"/>
                  </a:lnTo>
                  <a:lnTo>
                    <a:pt x="3507" y="152"/>
                  </a:lnTo>
                  <a:lnTo>
                    <a:pt x="3507" y="154"/>
                  </a:lnTo>
                  <a:lnTo>
                    <a:pt x="3502" y="154"/>
                  </a:lnTo>
                  <a:lnTo>
                    <a:pt x="3500" y="154"/>
                  </a:lnTo>
                  <a:lnTo>
                    <a:pt x="3483" y="157"/>
                  </a:lnTo>
                  <a:lnTo>
                    <a:pt x="3488" y="157"/>
                  </a:lnTo>
                  <a:lnTo>
                    <a:pt x="3490" y="159"/>
                  </a:lnTo>
                  <a:lnTo>
                    <a:pt x="3490" y="162"/>
                  </a:lnTo>
                  <a:lnTo>
                    <a:pt x="3493" y="164"/>
                  </a:lnTo>
                  <a:lnTo>
                    <a:pt x="3495" y="166"/>
                  </a:lnTo>
                  <a:lnTo>
                    <a:pt x="3495" y="169"/>
                  </a:lnTo>
                  <a:lnTo>
                    <a:pt x="3495" y="171"/>
                  </a:lnTo>
                  <a:lnTo>
                    <a:pt x="3498" y="171"/>
                  </a:lnTo>
                  <a:lnTo>
                    <a:pt x="3502" y="169"/>
                  </a:lnTo>
                  <a:lnTo>
                    <a:pt x="3505" y="169"/>
                  </a:lnTo>
                  <a:lnTo>
                    <a:pt x="3507" y="166"/>
                  </a:lnTo>
                  <a:lnTo>
                    <a:pt x="3510" y="166"/>
                  </a:lnTo>
                  <a:lnTo>
                    <a:pt x="3512" y="164"/>
                  </a:lnTo>
                  <a:lnTo>
                    <a:pt x="3514" y="162"/>
                  </a:lnTo>
                  <a:lnTo>
                    <a:pt x="3517" y="159"/>
                  </a:lnTo>
                  <a:lnTo>
                    <a:pt x="3517" y="152"/>
                  </a:lnTo>
                  <a:lnTo>
                    <a:pt x="3519" y="150"/>
                  </a:lnTo>
                  <a:lnTo>
                    <a:pt x="3519" y="145"/>
                  </a:lnTo>
                  <a:lnTo>
                    <a:pt x="3522" y="140"/>
                  </a:lnTo>
                  <a:lnTo>
                    <a:pt x="3522" y="130"/>
                  </a:lnTo>
                  <a:lnTo>
                    <a:pt x="3524" y="125"/>
                  </a:lnTo>
                  <a:lnTo>
                    <a:pt x="3524" y="114"/>
                  </a:lnTo>
                  <a:lnTo>
                    <a:pt x="3529" y="109"/>
                  </a:lnTo>
                  <a:lnTo>
                    <a:pt x="3529" y="109"/>
                  </a:lnTo>
                  <a:close/>
                </a:path>
                <a:path w="4250" h="175">
                  <a:moveTo>
                    <a:pt x="3522" y="99"/>
                  </a:moveTo>
                  <a:lnTo>
                    <a:pt x="3517" y="106"/>
                  </a:lnTo>
                  <a:lnTo>
                    <a:pt x="3466" y="106"/>
                  </a:lnTo>
                  <a:lnTo>
                    <a:pt x="3529" y="109"/>
                  </a:lnTo>
                  <a:lnTo>
                    <a:pt x="3522" y="99"/>
                  </a:lnTo>
                  <a:lnTo>
                    <a:pt x="3522" y="99"/>
                  </a:lnTo>
                  <a:close/>
                </a:path>
                <a:path w="4250" h="175">
                  <a:moveTo>
                    <a:pt x="3474" y="80"/>
                  </a:moveTo>
                  <a:lnTo>
                    <a:pt x="3466" y="80"/>
                  </a:lnTo>
                  <a:lnTo>
                    <a:pt x="3464" y="82"/>
                  </a:lnTo>
                  <a:lnTo>
                    <a:pt x="3464" y="92"/>
                  </a:lnTo>
                  <a:lnTo>
                    <a:pt x="3462" y="94"/>
                  </a:lnTo>
                  <a:lnTo>
                    <a:pt x="3462" y="97"/>
                  </a:lnTo>
                  <a:lnTo>
                    <a:pt x="3459" y="99"/>
                  </a:lnTo>
                  <a:lnTo>
                    <a:pt x="3459" y="102"/>
                  </a:lnTo>
                  <a:lnTo>
                    <a:pt x="3457" y="104"/>
                  </a:lnTo>
                  <a:lnTo>
                    <a:pt x="3454" y="106"/>
                  </a:lnTo>
                  <a:lnTo>
                    <a:pt x="3462" y="116"/>
                  </a:lnTo>
                  <a:lnTo>
                    <a:pt x="3466" y="111"/>
                  </a:lnTo>
                  <a:lnTo>
                    <a:pt x="3517" y="111"/>
                  </a:lnTo>
                  <a:lnTo>
                    <a:pt x="3529" y="109"/>
                  </a:lnTo>
                  <a:lnTo>
                    <a:pt x="3466" y="106"/>
                  </a:lnTo>
                  <a:lnTo>
                    <a:pt x="3474" y="80"/>
                  </a:lnTo>
                  <a:lnTo>
                    <a:pt x="3474" y="80"/>
                  </a:lnTo>
                  <a:close/>
                </a:path>
                <a:path w="4250" h="175">
                  <a:moveTo>
                    <a:pt x="3538" y="65"/>
                  </a:moveTo>
                  <a:lnTo>
                    <a:pt x="3531" y="75"/>
                  </a:lnTo>
                  <a:lnTo>
                    <a:pt x="3426" y="75"/>
                  </a:lnTo>
                  <a:lnTo>
                    <a:pt x="3430" y="82"/>
                  </a:lnTo>
                  <a:lnTo>
                    <a:pt x="3435" y="80"/>
                  </a:lnTo>
                  <a:lnTo>
                    <a:pt x="3548" y="80"/>
                  </a:lnTo>
                  <a:lnTo>
                    <a:pt x="3538" y="65"/>
                  </a:lnTo>
                  <a:lnTo>
                    <a:pt x="3538" y="65"/>
                  </a:lnTo>
                  <a:close/>
                </a:path>
                <a:path w="4250" h="175">
                  <a:moveTo>
                    <a:pt x="3452" y="58"/>
                  </a:moveTo>
                  <a:lnTo>
                    <a:pt x="3452" y="65"/>
                  </a:lnTo>
                  <a:lnTo>
                    <a:pt x="3450" y="68"/>
                  </a:lnTo>
                  <a:lnTo>
                    <a:pt x="3459" y="63"/>
                  </a:lnTo>
                  <a:lnTo>
                    <a:pt x="3459" y="58"/>
                  </a:lnTo>
                  <a:lnTo>
                    <a:pt x="3514" y="58"/>
                  </a:lnTo>
                  <a:lnTo>
                    <a:pt x="3452" y="58"/>
                  </a:lnTo>
                  <a:lnTo>
                    <a:pt x="3452" y="58"/>
                  </a:lnTo>
                  <a:close/>
                </a:path>
                <a:path w="4250" h="175">
                  <a:moveTo>
                    <a:pt x="3452" y="15"/>
                  </a:moveTo>
                  <a:lnTo>
                    <a:pt x="3452" y="54"/>
                  </a:lnTo>
                  <a:lnTo>
                    <a:pt x="3459" y="54"/>
                  </a:lnTo>
                  <a:lnTo>
                    <a:pt x="3459" y="15"/>
                  </a:lnTo>
                  <a:lnTo>
                    <a:pt x="3514" y="15"/>
                  </a:lnTo>
                  <a:lnTo>
                    <a:pt x="3452" y="15"/>
                  </a:lnTo>
                  <a:lnTo>
                    <a:pt x="3452" y="15"/>
                  </a:lnTo>
                  <a:close/>
                </a:path>
                <a:path w="4250" h="175">
                  <a:moveTo>
                    <a:pt x="3450" y="5"/>
                  </a:moveTo>
                  <a:lnTo>
                    <a:pt x="3450" y="8"/>
                  </a:lnTo>
                  <a:lnTo>
                    <a:pt x="3452" y="10"/>
                  </a:lnTo>
                  <a:lnTo>
                    <a:pt x="3452" y="15"/>
                  </a:lnTo>
                  <a:lnTo>
                    <a:pt x="3514" y="15"/>
                  </a:lnTo>
                  <a:lnTo>
                    <a:pt x="3514" y="54"/>
                  </a:lnTo>
                  <a:lnTo>
                    <a:pt x="3459" y="54"/>
                  </a:lnTo>
                  <a:lnTo>
                    <a:pt x="3452" y="54"/>
                  </a:lnTo>
                  <a:lnTo>
                    <a:pt x="3452" y="58"/>
                  </a:lnTo>
                  <a:lnTo>
                    <a:pt x="3514" y="58"/>
                  </a:lnTo>
                  <a:lnTo>
                    <a:pt x="3514" y="65"/>
                  </a:lnTo>
                  <a:lnTo>
                    <a:pt x="3522" y="61"/>
                  </a:lnTo>
                  <a:lnTo>
                    <a:pt x="3522" y="18"/>
                  </a:lnTo>
                  <a:lnTo>
                    <a:pt x="3526" y="13"/>
                  </a:lnTo>
                  <a:lnTo>
                    <a:pt x="3459" y="13"/>
                  </a:lnTo>
                  <a:lnTo>
                    <a:pt x="3450" y="5"/>
                  </a:lnTo>
                  <a:lnTo>
                    <a:pt x="3450" y="5"/>
                  </a:lnTo>
                  <a:close/>
                </a:path>
                <a:path w="4250" h="175">
                  <a:moveTo>
                    <a:pt x="3517" y="5"/>
                  </a:moveTo>
                  <a:lnTo>
                    <a:pt x="3512" y="13"/>
                  </a:lnTo>
                  <a:lnTo>
                    <a:pt x="3459" y="13"/>
                  </a:lnTo>
                  <a:lnTo>
                    <a:pt x="3526" y="13"/>
                  </a:lnTo>
                  <a:lnTo>
                    <a:pt x="3517" y="5"/>
                  </a:lnTo>
                  <a:lnTo>
                    <a:pt x="3517" y="5"/>
                  </a:lnTo>
                  <a:close/>
                </a:path>
                <a:path w="4250" h="175">
                  <a:moveTo>
                    <a:pt x="3606" y="25"/>
                  </a:moveTo>
                  <a:lnTo>
                    <a:pt x="3601" y="25"/>
                  </a:lnTo>
                  <a:lnTo>
                    <a:pt x="3560" y="111"/>
                  </a:lnTo>
                  <a:lnTo>
                    <a:pt x="3560" y="114"/>
                  </a:lnTo>
                  <a:lnTo>
                    <a:pt x="3598" y="114"/>
                  </a:lnTo>
                  <a:lnTo>
                    <a:pt x="3598" y="138"/>
                  </a:lnTo>
                  <a:lnTo>
                    <a:pt x="3596" y="142"/>
                  </a:lnTo>
                  <a:lnTo>
                    <a:pt x="3596" y="145"/>
                  </a:lnTo>
                  <a:lnTo>
                    <a:pt x="3594" y="147"/>
                  </a:lnTo>
                  <a:lnTo>
                    <a:pt x="3584" y="147"/>
                  </a:lnTo>
                  <a:lnTo>
                    <a:pt x="3584" y="152"/>
                  </a:lnTo>
                  <a:lnTo>
                    <a:pt x="3620" y="152"/>
                  </a:lnTo>
                  <a:lnTo>
                    <a:pt x="3620" y="147"/>
                  </a:lnTo>
                  <a:lnTo>
                    <a:pt x="3610" y="147"/>
                  </a:lnTo>
                  <a:lnTo>
                    <a:pt x="3608" y="145"/>
                  </a:lnTo>
                  <a:lnTo>
                    <a:pt x="3606" y="142"/>
                  </a:lnTo>
                  <a:lnTo>
                    <a:pt x="3606" y="114"/>
                  </a:lnTo>
                  <a:lnTo>
                    <a:pt x="3620" y="114"/>
                  </a:lnTo>
                  <a:lnTo>
                    <a:pt x="3620" y="109"/>
                  </a:lnTo>
                  <a:lnTo>
                    <a:pt x="3606" y="109"/>
                  </a:lnTo>
                  <a:lnTo>
                    <a:pt x="3565" y="109"/>
                  </a:lnTo>
                  <a:lnTo>
                    <a:pt x="3596" y="44"/>
                  </a:lnTo>
                  <a:lnTo>
                    <a:pt x="3598" y="44"/>
                  </a:lnTo>
                  <a:lnTo>
                    <a:pt x="3606" y="25"/>
                  </a:lnTo>
                  <a:lnTo>
                    <a:pt x="3606" y="25"/>
                  </a:lnTo>
                  <a:close/>
                </a:path>
                <a:path w="4250" h="175">
                  <a:moveTo>
                    <a:pt x="3606" y="25"/>
                  </a:moveTo>
                  <a:lnTo>
                    <a:pt x="3598" y="44"/>
                  </a:lnTo>
                  <a:lnTo>
                    <a:pt x="3598" y="109"/>
                  </a:lnTo>
                  <a:lnTo>
                    <a:pt x="3565" y="109"/>
                  </a:lnTo>
                  <a:lnTo>
                    <a:pt x="3606" y="109"/>
                  </a:lnTo>
                  <a:lnTo>
                    <a:pt x="3606" y="25"/>
                  </a:lnTo>
                  <a:lnTo>
                    <a:pt x="3606" y="25"/>
                  </a:lnTo>
                  <a:close/>
                </a:path>
                <a:path w="4250" h="175">
                  <a:moveTo>
                    <a:pt x="3630" y="90"/>
                  </a:moveTo>
                  <a:lnTo>
                    <a:pt x="3630" y="82"/>
                  </a:lnTo>
                  <a:lnTo>
                    <a:pt x="3690" y="82"/>
                  </a:lnTo>
                  <a:lnTo>
                    <a:pt x="3690" y="90"/>
                  </a:lnTo>
                  <a:lnTo>
                    <a:pt x="3630" y="90"/>
                  </a:lnTo>
                  <a:lnTo>
                    <a:pt x="3630" y="90"/>
                  </a:lnTo>
                  <a:close/>
                </a:path>
                <a:path w="4250" h="175">
                  <a:moveTo>
                    <a:pt x="3711" y="116"/>
                  </a:moveTo>
                  <a:lnTo>
                    <a:pt x="3709" y="116"/>
                  </a:lnTo>
                  <a:lnTo>
                    <a:pt x="3706" y="118"/>
                  </a:lnTo>
                  <a:lnTo>
                    <a:pt x="3706" y="121"/>
                  </a:lnTo>
                  <a:lnTo>
                    <a:pt x="3704" y="123"/>
                  </a:lnTo>
                  <a:lnTo>
                    <a:pt x="3704" y="133"/>
                  </a:lnTo>
                  <a:lnTo>
                    <a:pt x="3706" y="138"/>
                  </a:lnTo>
                  <a:lnTo>
                    <a:pt x="3706" y="140"/>
                  </a:lnTo>
                  <a:lnTo>
                    <a:pt x="3709" y="142"/>
                  </a:lnTo>
                  <a:lnTo>
                    <a:pt x="3711" y="145"/>
                  </a:lnTo>
                  <a:lnTo>
                    <a:pt x="3714" y="147"/>
                  </a:lnTo>
                  <a:lnTo>
                    <a:pt x="3716" y="150"/>
                  </a:lnTo>
                  <a:lnTo>
                    <a:pt x="3718" y="150"/>
                  </a:lnTo>
                  <a:lnTo>
                    <a:pt x="3721" y="152"/>
                  </a:lnTo>
                  <a:lnTo>
                    <a:pt x="3740" y="152"/>
                  </a:lnTo>
                  <a:lnTo>
                    <a:pt x="3742" y="150"/>
                  </a:lnTo>
                  <a:lnTo>
                    <a:pt x="3745" y="147"/>
                  </a:lnTo>
                  <a:lnTo>
                    <a:pt x="3721" y="147"/>
                  </a:lnTo>
                  <a:lnTo>
                    <a:pt x="3718" y="145"/>
                  </a:lnTo>
                  <a:lnTo>
                    <a:pt x="3716" y="142"/>
                  </a:lnTo>
                  <a:lnTo>
                    <a:pt x="3714" y="140"/>
                  </a:lnTo>
                  <a:lnTo>
                    <a:pt x="3714" y="130"/>
                  </a:lnTo>
                  <a:lnTo>
                    <a:pt x="3716" y="128"/>
                  </a:lnTo>
                  <a:lnTo>
                    <a:pt x="3716" y="118"/>
                  </a:lnTo>
                  <a:lnTo>
                    <a:pt x="3714" y="116"/>
                  </a:lnTo>
                  <a:lnTo>
                    <a:pt x="3711" y="116"/>
                  </a:lnTo>
                  <a:lnTo>
                    <a:pt x="3711" y="116"/>
                  </a:lnTo>
                  <a:close/>
                </a:path>
                <a:path w="4250" h="175">
                  <a:moveTo>
                    <a:pt x="3718" y="78"/>
                  </a:moveTo>
                  <a:lnTo>
                    <a:pt x="3716" y="80"/>
                  </a:lnTo>
                  <a:lnTo>
                    <a:pt x="3714" y="82"/>
                  </a:lnTo>
                  <a:lnTo>
                    <a:pt x="3711" y="87"/>
                  </a:lnTo>
                  <a:lnTo>
                    <a:pt x="3716" y="90"/>
                  </a:lnTo>
                  <a:lnTo>
                    <a:pt x="3716" y="85"/>
                  </a:lnTo>
                  <a:lnTo>
                    <a:pt x="3718" y="82"/>
                  </a:lnTo>
                  <a:lnTo>
                    <a:pt x="3721" y="82"/>
                  </a:lnTo>
                  <a:lnTo>
                    <a:pt x="3723" y="80"/>
                  </a:lnTo>
                  <a:lnTo>
                    <a:pt x="3730" y="80"/>
                  </a:lnTo>
                  <a:lnTo>
                    <a:pt x="3718" y="78"/>
                  </a:lnTo>
                  <a:lnTo>
                    <a:pt x="3718" y="78"/>
                  </a:lnTo>
                  <a:close/>
                </a:path>
                <a:path w="4250" h="175">
                  <a:moveTo>
                    <a:pt x="3733" y="70"/>
                  </a:moveTo>
                  <a:lnTo>
                    <a:pt x="3730" y="73"/>
                  </a:lnTo>
                  <a:lnTo>
                    <a:pt x="3723" y="73"/>
                  </a:lnTo>
                  <a:lnTo>
                    <a:pt x="3723" y="75"/>
                  </a:lnTo>
                  <a:lnTo>
                    <a:pt x="3721" y="75"/>
                  </a:lnTo>
                  <a:lnTo>
                    <a:pt x="3718" y="78"/>
                  </a:lnTo>
                  <a:lnTo>
                    <a:pt x="3730" y="80"/>
                  </a:lnTo>
                  <a:lnTo>
                    <a:pt x="3738" y="80"/>
                  </a:lnTo>
                  <a:lnTo>
                    <a:pt x="3740" y="82"/>
                  </a:lnTo>
                  <a:lnTo>
                    <a:pt x="3742" y="85"/>
                  </a:lnTo>
                  <a:lnTo>
                    <a:pt x="3745" y="87"/>
                  </a:lnTo>
                  <a:lnTo>
                    <a:pt x="3745" y="92"/>
                  </a:lnTo>
                  <a:lnTo>
                    <a:pt x="3747" y="97"/>
                  </a:lnTo>
                  <a:lnTo>
                    <a:pt x="3747" y="125"/>
                  </a:lnTo>
                  <a:lnTo>
                    <a:pt x="3745" y="130"/>
                  </a:lnTo>
                  <a:lnTo>
                    <a:pt x="3745" y="135"/>
                  </a:lnTo>
                  <a:lnTo>
                    <a:pt x="3742" y="138"/>
                  </a:lnTo>
                  <a:lnTo>
                    <a:pt x="3742" y="142"/>
                  </a:lnTo>
                  <a:lnTo>
                    <a:pt x="3740" y="145"/>
                  </a:lnTo>
                  <a:lnTo>
                    <a:pt x="3738" y="145"/>
                  </a:lnTo>
                  <a:lnTo>
                    <a:pt x="3735" y="147"/>
                  </a:lnTo>
                  <a:lnTo>
                    <a:pt x="3730" y="147"/>
                  </a:lnTo>
                  <a:lnTo>
                    <a:pt x="3745" y="147"/>
                  </a:lnTo>
                  <a:lnTo>
                    <a:pt x="3747" y="147"/>
                  </a:lnTo>
                  <a:lnTo>
                    <a:pt x="3750" y="145"/>
                  </a:lnTo>
                  <a:lnTo>
                    <a:pt x="3750" y="142"/>
                  </a:lnTo>
                  <a:lnTo>
                    <a:pt x="3752" y="138"/>
                  </a:lnTo>
                  <a:lnTo>
                    <a:pt x="3752" y="135"/>
                  </a:lnTo>
                  <a:lnTo>
                    <a:pt x="3754" y="133"/>
                  </a:lnTo>
                  <a:lnTo>
                    <a:pt x="3754" y="125"/>
                  </a:lnTo>
                  <a:lnTo>
                    <a:pt x="3757" y="123"/>
                  </a:lnTo>
                  <a:lnTo>
                    <a:pt x="3757" y="97"/>
                  </a:lnTo>
                  <a:lnTo>
                    <a:pt x="3754" y="94"/>
                  </a:lnTo>
                  <a:lnTo>
                    <a:pt x="3754" y="90"/>
                  </a:lnTo>
                  <a:lnTo>
                    <a:pt x="3752" y="87"/>
                  </a:lnTo>
                  <a:lnTo>
                    <a:pt x="3752" y="85"/>
                  </a:lnTo>
                  <a:lnTo>
                    <a:pt x="3750" y="82"/>
                  </a:lnTo>
                  <a:lnTo>
                    <a:pt x="3747" y="80"/>
                  </a:lnTo>
                  <a:lnTo>
                    <a:pt x="3747" y="78"/>
                  </a:lnTo>
                  <a:lnTo>
                    <a:pt x="3745" y="75"/>
                  </a:lnTo>
                  <a:lnTo>
                    <a:pt x="3742" y="73"/>
                  </a:lnTo>
                  <a:lnTo>
                    <a:pt x="3735" y="73"/>
                  </a:lnTo>
                  <a:lnTo>
                    <a:pt x="3733" y="70"/>
                  </a:lnTo>
                  <a:lnTo>
                    <a:pt x="3733" y="70"/>
                  </a:lnTo>
                  <a:close/>
                </a:path>
                <a:path w="4250" h="175">
                  <a:moveTo>
                    <a:pt x="3754" y="27"/>
                  </a:moveTo>
                  <a:lnTo>
                    <a:pt x="3711" y="27"/>
                  </a:lnTo>
                  <a:lnTo>
                    <a:pt x="3709" y="94"/>
                  </a:lnTo>
                  <a:lnTo>
                    <a:pt x="3714" y="94"/>
                  </a:lnTo>
                  <a:lnTo>
                    <a:pt x="3714" y="92"/>
                  </a:lnTo>
                  <a:lnTo>
                    <a:pt x="3716" y="90"/>
                  </a:lnTo>
                  <a:lnTo>
                    <a:pt x="3711" y="87"/>
                  </a:lnTo>
                  <a:lnTo>
                    <a:pt x="3714" y="39"/>
                  </a:lnTo>
                  <a:lnTo>
                    <a:pt x="3754" y="39"/>
                  </a:lnTo>
                  <a:lnTo>
                    <a:pt x="3754" y="27"/>
                  </a:lnTo>
                  <a:lnTo>
                    <a:pt x="3754" y="27"/>
                  </a:lnTo>
                  <a:close/>
                </a:path>
                <a:path w="4250" h="175">
                  <a:moveTo>
                    <a:pt x="3838" y="152"/>
                  </a:moveTo>
                  <a:lnTo>
                    <a:pt x="3838" y="157"/>
                  </a:lnTo>
                  <a:lnTo>
                    <a:pt x="3841" y="157"/>
                  </a:lnTo>
                  <a:lnTo>
                    <a:pt x="3853" y="157"/>
                  </a:lnTo>
                  <a:lnTo>
                    <a:pt x="3850" y="157"/>
                  </a:lnTo>
                  <a:lnTo>
                    <a:pt x="3848" y="154"/>
                  </a:lnTo>
                  <a:lnTo>
                    <a:pt x="3841" y="154"/>
                  </a:lnTo>
                  <a:lnTo>
                    <a:pt x="3838" y="152"/>
                  </a:lnTo>
                  <a:lnTo>
                    <a:pt x="3838" y="152"/>
                  </a:lnTo>
                  <a:close/>
                </a:path>
                <a:path w="4250" h="175">
                  <a:moveTo>
                    <a:pt x="3872" y="106"/>
                  </a:moveTo>
                  <a:lnTo>
                    <a:pt x="3872" y="111"/>
                  </a:lnTo>
                  <a:lnTo>
                    <a:pt x="3874" y="114"/>
                  </a:lnTo>
                  <a:lnTo>
                    <a:pt x="3877" y="118"/>
                  </a:lnTo>
                  <a:lnTo>
                    <a:pt x="3879" y="121"/>
                  </a:lnTo>
                  <a:lnTo>
                    <a:pt x="3879" y="125"/>
                  </a:lnTo>
                  <a:lnTo>
                    <a:pt x="3882" y="128"/>
                  </a:lnTo>
                  <a:lnTo>
                    <a:pt x="3884" y="130"/>
                  </a:lnTo>
                  <a:lnTo>
                    <a:pt x="3884" y="133"/>
                  </a:lnTo>
                  <a:lnTo>
                    <a:pt x="3886" y="138"/>
                  </a:lnTo>
                  <a:lnTo>
                    <a:pt x="3886" y="142"/>
                  </a:lnTo>
                  <a:lnTo>
                    <a:pt x="3889" y="145"/>
                  </a:lnTo>
                  <a:lnTo>
                    <a:pt x="3889" y="147"/>
                  </a:lnTo>
                  <a:lnTo>
                    <a:pt x="3891" y="152"/>
                  </a:lnTo>
                  <a:lnTo>
                    <a:pt x="3891" y="154"/>
                  </a:lnTo>
                  <a:lnTo>
                    <a:pt x="3894" y="154"/>
                  </a:lnTo>
                  <a:lnTo>
                    <a:pt x="3896" y="152"/>
                  </a:lnTo>
                  <a:lnTo>
                    <a:pt x="3896" y="135"/>
                  </a:lnTo>
                  <a:lnTo>
                    <a:pt x="3894" y="130"/>
                  </a:lnTo>
                  <a:lnTo>
                    <a:pt x="3891" y="128"/>
                  </a:lnTo>
                  <a:lnTo>
                    <a:pt x="3891" y="125"/>
                  </a:lnTo>
                  <a:lnTo>
                    <a:pt x="3889" y="123"/>
                  </a:lnTo>
                  <a:lnTo>
                    <a:pt x="3886" y="121"/>
                  </a:lnTo>
                  <a:lnTo>
                    <a:pt x="3884" y="118"/>
                  </a:lnTo>
                  <a:lnTo>
                    <a:pt x="3882" y="116"/>
                  </a:lnTo>
                  <a:lnTo>
                    <a:pt x="3879" y="114"/>
                  </a:lnTo>
                  <a:lnTo>
                    <a:pt x="3877" y="109"/>
                  </a:lnTo>
                  <a:lnTo>
                    <a:pt x="3872" y="106"/>
                  </a:lnTo>
                  <a:lnTo>
                    <a:pt x="3872" y="106"/>
                  </a:lnTo>
                  <a:close/>
                </a:path>
                <a:path w="4250" h="175">
                  <a:moveTo>
                    <a:pt x="3836" y="102"/>
                  </a:moveTo>
                  <a:lnTo>
                    <a:pt x="3836" y="104"/>
                  </a:lnTo>
                  <a:lnTo>
                    <a:pt x="3834" y="106"/>
                  </a:lnTo>
                  <a:lnTo>
                    <a:pt x="3834" y="111"/>
                  </a:lnTo>
                  <a:lnTo>
                    <a:pt x="3831" y="114"/>
                  </a:lnTo>
                  <a:lnTo>
                    <a:pt x="3831" y="116"/>
                  </a:lnTo>
                  <a:lnTo>
                    <a:pt x="3829" y="121"/>
                  </a:lnTo>
                  <a:lnTo>
                    <a:pt x="3829" y="123"/>
                  </a:lnTo>
                  <a:lnTo>
                    <a:pt x="3826" y="128"/>
                  </a:lnTo>
                  <a:lnTo>
                    <a:pt x="3824" y="130"/>
                  </a:lnTo>
                  <a:lnTo>
                    <a:pt x="3824" y="133"/>
                  </a:lnTo>
                  <a:lnTo>
                    <a:pt x="3822" y="135"/>
                  </a:lnTo>
                  <a:lnTo>
                    <a:pt x="3822" y="140"/>
                  </a:lnTo>
                  <a:lnTo>
                    <a:pt x="3819" y="142"/>
                  </a:lnTo>
                  <a:lnTo>
                    <a:pt x="3817" y="145"/>
                  </a:lnTo>
                  <a:lnTo>
                    <a:pt x="3817" y="150"/>
                  </a:lnTo>
                  <a:lnTo>
                    <a:pt x="3814" y="152"/>
                  </a:lnTo>
                  <a:lnTo>
                    <a:pt x="3812" y="154"/>
                  </a:lnTo>
                  <a:lnTo>
                    <a:pt x="3812" y="157"/>
                  </a:lnTo>
                  <a:lnTo>
                    <a:pt x="3810" y="159"/>
                  </a:lnTo>
                  <a:lnTo>
                    <a:pt x="3810" y="162"/>
                  </a:lnTo>
                  <a:lnTo>
                    <a:pt x="3812" y="162"/>
                  </a:lnTo>
                  <a:lnTo>
                    <a:pt x="3814" y="159"/>
                  </a:lnTo>
                  <a:lnTo>
                    <a:pt x="3814" y="157"/>
                  </a:lnTo>
                  <a:lnTo>
                    <a:pt x="3817" y="154"/>
                  </a:lnTo>
                  <a:lnTo>
                    <a:pt x="3819" y="152"/>
                  </a:lnTo>
                  <a:lnTo>
                    <a:pt x="3822" y="150"/>
                  </a:lnTo>
                  <a:lnTo>
                    <a:pt x="3824" y="145"/>
                  </a:lnTo>
                  <a:lnTo>
                    <a:pt x="3826" y="142"/>
                  </a:lnTo>
                  <a:lnTo>
                    <a:pt x="3826" y="140"/>
                  </a:lnTo>
                  <a:lnTo>
                    <a:pt x="3829" y="138"/>
                  </a:lnTo>
                  <a:lnTo>
                    <a:pt x="3831" y="135"/>
                  </a:lnTo>
                  <a:lnTo>
                    <a:pt x="3834" y="130"/>
                  </a:lnTo>
                  <a:lnTo>
                    <a:pt x="3836" y="125"/>
                  </a:lnTo>
                  <a:lnTo>
                    <a:pt x="3838" y="121"/>
                  </a:lnTo>
                  <a:lnTo>
                    <a:pt x="3841" y="118"/>
                  </a:lnTo>
                  <a:lnTo>
                    <a:pt x="3843" y="116"/>
                  </a:lnTo>
                  <a:lnTo>
                    <a:pt x="3843" y="114"/>
                  </a:lnTo>
                  <a:lnTo>
                    <a:pt x="3846" y="114"/>
                  </a:lnTo>
                  <a:lnTo>
                    <a:pt x="3848" y="111"/>
                  </a:lnTo>
                  <a:lnTo>
                    <a:pt x="3836" y="102"/>
                  </a:lnTo>
                  <a:lnTo>
                    <a:pt x="3836" y="102"/>
                  </a:lnTo>
                  <a:close/>
                </a:path>
                <a:path w="4250" h="175">
                  <a:moveTo>
                    <a:pt x="3865" y="92"/>
                  </a:moveTo>
                  <a:lnTo>
                    <a:pt x="3855" y="92"/>
                  </a:lnTo>
                  <a:lnTo>
                    <a:pt x="3855" y="150"/>
                  </a:lnTo>
                  <a:lnTo>
                    <a:pt x="3855" y="154"/>
                  </a:lnTo>
                  <a:lnTo>
                    <a:pt x="3853" y="157"/>
                  </a:lnTo>
                  <a:lnTo>
                    <a:pt x="3841" y="157"/>
                  </a:lnTo>
                  <a:lnTo>
                    <a:pt x="3843" y="159"/>
                  </a:lnTo>
                  <a:lnTo>
                    <a:pt x="3846" y="162"/>
                  </a:lnTo>
                  <a:lnTo>
                    <a:pt x="3848" y="164"/>
                  </a:lnTo>
                  <a:lnTo>
                    <a:pt x="3850" y="166"/>
                  </a:lnTo>
                  <a:lnTo>
                    <a:pt x="3850" y="169"/>
                  </a:lnTo>
                  <a:lnTo>
                    <a:pt x="3853" y="169"/>
                  </a:lnTo>
                  <a:lnTo>
                    <a:pt x="3853" y="171"/>
                  </a:lnTo>
                  <a:lnTo>
                    <a:pt x="3855" y="171"/>
                  </a:lnTo>
                  <a:lnTo>
                    <a:pt x="3858" y="169"/>
                  </a:lnTo>
                  <a:lnTo>
                    <a:pt x="3860" y="166"/>
                  </a:lnTo>
                  <a:lnTo>
                    <a:pt x="3862" y="164"/>
                  </a:lnTo>
                  <a:lnTo>
                    <a:pt x="3862" y="159"/>
                  </a:lnTo>
                  <a:lnTo>
                    <a:pt x="3865" y="157"/>
                  </a:lnTo>
                  <a:lnTo>
                    <a:pt x="3865" y="92"/>
                  </a:lnTo>
                  <a:lnTo>
                    <a:pt x="3865" y="92"/>
                  </a:lnTo>
                  <a:close/>
                </a:path>
                <a:path w="4250" h="175">
                  <a:moveTo>
                    <a:pt x="3802" y="87"/>
                  </a:moveTo>
                  <a:lnTo>
                    <a:pt x="3793" y="87"/>
                  </a:lnTo>
                  <a:lnTo>
                    <a:pt x="3793" y="92"/>
                  </a:lnTo>
                  <a:lnTo>
                    <a:pt x="3793" y="174"/>
                  </a:lnTo>
                  <a:lnTo>
                    <a:pt x="3802" y="169"/>
                  </a:lnTo>
                  <a:lnTo>
                    <a:pt x="3802" y="166"/>
                  </a:lnTo>
                  <a:lnTo>
                    <a:pt x="3802" y="87"/>
                  </a:lnTo>
                  <a:lnTo>
                    <a:pt x="3802" y="87"/>
                  </a:lnTo>
                  <a:close/>
                </a:path>
                <a:path w="4250" h="175">
                  <a:moveTo>
                    <a:pt x="3889" y="80"/>
                  </a:moveTo>
                  <a:lnTo>
                    <a:pt x="3882" y="87"/>
                  </a:lnTo>
                  <a:lnTo>
                    <a:pt x="3831" y="87"/>
                  </a:lnTo>
                  <a:lnTo>
                    <a:pt x="3898" y="92"/>
                  </a:lnTo>
                  <a:lnTo>
                    <a:pt x="3889" y="80"/>
                  </a:lnTo>
                  <a:lnTo>
                    <a:pt x="3889" y="80"/>
                  </a:lnTo>
                  <a:close/>
                </a:path>
                <a:path w="4250" h="175">
                  <a:moveTo>
                    <a:pt x="3805" y="73"/>
                  </a:moveTo>
                  <a:lnTo>
                    <a:pt x="3802" y="75"/>
                  </a:lnTo>
                  <a:lnTo>
                    <a:pt x="3805" y="80"/>
                  </a:lnTo>
                  <a:lnTo>
                    <a:pt x="3807" y="82"/>
                  </a:lnTo>
                  <a:lnTo>
                    <a:pt x="3807" y="85"/>
                  </a:lnTo>
                  <a:lnTo>
                    <a:pt x="3810" y="87"/>
                  </a:lnTo>
                  <a:lnTo>
                    <a:pt x="3810" y="92"/>
                  </a:lnTo>
                  <a:lnTo>
                    <a:pt x="3812" y="94"/>
                  </a:lnTo>
                  <a:lnTo>
                    <a:pt x="3812" y="99"/>
                  </a:lnTo>
                  <a:lnTo>
                    <a:pt x="3814" y="102"/>
                  </a:lnTo>
                  <a:lnTo>
                    <a:pt x="3814" y="104"/>
                  </a:lnTo>
                  <a:lnTo>
                    <a:pt x="3817" y="104"/>
                  </a:lnTo>
                  <a:lnTo>
                    <a:pt x="3817" y="99"/>
                  </a:lnTo>
                  <a:lnTo>
                    <a:pt x="3819" y="97"/>
                  </a:lnTo>
                  <a:lnTo>
                    <a:pt x="3819" y="87"/>
                  </a:lnTo>
                  <a:lnTo>
                    <a:pt x="3817" y="85"/>
                  </a:lnTo>
                  <a:lnTo>
                    <a:pt x="3817" y="82"/>
                  </a:lnTo>
                  <a:lnTo>
                    <a:pt x="3814" y="82"/>
                  </a:lnTo>
                  <a:lnTo>
                    <a:pt x="3812" y="80"/>
                  </a:lnTo>
                  <a:lnTo>
                    <a:pt x="3810" y="78"/>
                  </a:lnTo>
                  <a:lnTo>
                    <a:pt x="3807" y="75"/>
                  </a:lnTo>
                  <a:lnTo>
                    <a:pt x="3805" y="73"/>
                  </a:lnTo>
                  <a:lnTo>
                    <a:pt x="3805" y="73"/>
                  </a:lnTo>
                  <a:close/>
                </a:path>
                <a:path w="4250" h="175">
                  <a:moveTo>
                    <a:pt x="3802" y="54"/>
                  </a:moveTo>
                  <a:lnTo>
                    <a:pt x="3793" y="54"/>
                  </a:lnTo>
                  <a:lnTo>
                    <a:pt x="3793" y="56"/>
                  </a:lnTo>
                  <a:lnTo>
                    <a:pt x="3793" y="61"/>
                  </a:lnTo>
                  <a:lnTo>
                    <a:pt x="3790" y="63"/>
                  </a:lnTo>
                  <a:lnTo>
                    <a:pt x="3790" y="73"/>
                  </a:lnTo>
                  <a:lnTo>
                    <a:pt x="3788" y="75"/>
                  </a:lnTo>
                  <a:lnTo>
                    <a:pt x="3788" y="82"/>
                  </a:lnTo>
                  <a:lnTo>
                    <a:pt x="3786" y="87"/>
                  </a:lnTo>
                  <a:lnTo>
                    <a:pt x="3786" y="94"/>
                  </a:lnTo>
                  <a:lnTo>
                    <a:pt x="3783" y="97"/>
                  </a:lnTo>
                  <a:lnTo>
                    <a:pt x="3783" y="102"/>
                  </a:lnTo>
                  <a:lnTo>
                    <a:pt x="3781" y="104"/>
                  </a:lnTo>
                  <a:lnTo>
                    <a:pt x="3781" y="111"/>
                  </a:lnTo>
                  <a:lnTo>
                    <a:pt x="3778" y="114"/>
                  </a:lnTo>
                  <a:lnTo>
                    <a:pt x="3778" y="116"/>
                  </a:lnTo>
                  <a:lnTo>
                    <a:pt x="3776" y="121"/>
                  </a:lnTo>
                  <a:lnTo>
                    <a:pt x="3776" y="123"/>
                  </a:lnTo>
                  <a:lnTo>
                    <a:pt x="3774" y="125"/>
                  </a:lnTo>
                  <a:lnTo>
                    <a:pt x="3774" y="128"/>
                  </a:lnTo>
                  <a:lnTo>
                    <a:pt x="3771" y="133"/>
                  </a:lnTo>
                  <a:lnTo>
                    <a:pt x="3774" y="135"/>
                  </a:lnTo>
                  <a:lnTo>
                    <a:pt x="3774" y="133"/>
                  </a:lnTo>
                  <a:lnTo>
                    <a:pt x="3776" y="130"/>
                  </a:lnTo>
                  <a:lnTo>
                    <a:pt x="3778" y="128"/>
                  </a:lnTo>
                  <a:lnTo>
                    <a:pt x="3778" y="123"/>
                  </a:lnTo>
                  <a:lnTo>
                    <a:pt x="3781" y="121"/>
                  </a:lnTo>
                  <a:lnTo>
                    <a:pt x="3781" y="118"/>
                  </a:lnTo>
                  <a:lnTo>
                    <a:pt x="3783" y="116"/>
                  </a:lnTo>
                  <a:lnTo>
                    <a:pt x="3786" y="111"/>
                  </a:lnTo>
                  <a:lnTo>
                    <a:pt x="3786" y="109"/>
                  </a:lnTo>
                  <a:lnTo>
                    <a:pt x="3788" y="106"/>
                  </a:lnTo>
                  <a:lnTo>
                    <a:pt x="3788" y="102"/>
                  </a:lnTo>
                  <a:lnTo>
                    <a:pt x="3790" y="99"/>
                  </a:lnTo>
                  <a:lnTo>
                    <a:pt x="3790" y="94"/>
                  </a:lnTo>
                  <a:lnTo>
                    <a:pt x="3793" y="92"/>
                  </a:lnTo>
                  <a:lnTo>
                    <a:pt x="3793" y="87"/>
                  </a:lnTo>
                  <a:lnTo>
                    <a:pt x="3802" y="87"/>
                  </a:lnTo>
                  <a:lnTo>
                    <a:pt x="3802" y="75"/>
                  </a:lnTo>
                  <a:lnTo>
                    <a:pt x="3805" y="73"/>
                  </a:lnTo>
                  <a:lnTo>
                    <a:pt x="3802" y="70"/>
                  </a:lnTo>
                  <a:lnTo>
                    <a:pt x="3802" y="54"/>
                  </a:lnTo>
                  <a:lnTo>
                    <a:pt x="3802" y="54"/>
                  </a:lnTo>
                  <a:close/>
                </a:path>
                <a:path w="4250" h="175">
                  <a:moveTo>
                    <a:pt x="3855" y="51"/>
                  </a:moveTo>
                  <a:lnTo>
                    <a:pt x="3855" y="87"/>
                  </a:lnTo>
                  <a:lnTo>
                    <a:pt x="3865" y="87"/>
                  </a:lnTo>
                  <a:lnTo>
                    <a:pt x="3865" y="63"/>
                  </a:lnTo>
                  <a:lnTo>
                    <a:pt x="3870" y="61"/>
                  </a:lnTo>
                  <a:lnTo>
                    <a:pt x="3855" y="51"/>
                  </a:lnTo>
                  <a:lnTo>
                    <a:pt x="3855" y="51"/>
                  </a:lnTo>
                  <a:close/>
                </a:path>
                <a:path w="4250" h="175">
                  <a:moveTo>
                    <a:pt x="3814" y="42"/>
                  </a:moveTo>
                  <a:lnTo>
                    <a:pt x="3810" y="49"/>
                  </a:lnTo>
                  <a:lnTo>
                    <a:pt x="3771" y="49"/>
                  </a:lnTo>
                  <a:lnTo>
                    <a:pt x="3776" y="56"/>
                  </a:lnTo>
                  <a:lnTo>
                    <a:pt x="3781" y="54"/>
                  </a:lnTo>
                  <a:lnTo>
                    <a:pt x="3824" y="54"/>
                  </a:lnTo>
                  <a:lnTo>
                    <a:pt x="3814" y="42"/>
                  </a:lnTo>
                  <a:lnTo>
                    <a:pt x="3814" y="42"/>
                  </a:lnTo>
                  <a:close/>
                </a:path>
                <a:path w="4250" h="175">
                  <a:moveTo>
                    <a:pt x="3850" y="39"/>
                  </a:moveTo>
                  <a:lnTo>
                    <a:pt x="3841" y="39"/>
                  </a:lnTo>
                  <a:lnTo>
                    <a:pt x="3838" y="44"/>
                  </a:lnTo>
                  <a:lnTo>
                    <a:pt x="3838" y="46"/>
                  </a:lnTo>
                  <a:lnTo>
                    <a:pt x="3836" y="51"/>
                  </a:lnTo>
                  <a:lnTo>
                    <a:pt x="3836" y="56"/>
                  </a:lnTo>
                  <a:lnTo>
                    <a:pt x="3834" y="58"/>
                  </a:lnTo>
                  <a:lnTo>
                    <a:pt x="3834" y="63"/>
                  </a:lnTo>
                  <a:lnTo>
                    <a:pt x="3831" y="65"/>
                  </a:lnTo>
                  <a:lnTo>
                    <a:pt x="3831" y="70"/>
                  </a:lnTo>
                  <a:lnTo>
                    <a:pt x="3829" y="73"/>
                  </a:lnTo>
                  <a:lnTo>
                    <a:pt x="3826" y="75"/>
                  </a:lnTo>
                  <a:lnTo>
                    <a:pt x="3826" y="80"/>
                  </a:lnTo>
                  <a:lnTo>
                    <a:pt x="3824" y="82"/>
                  </a:lnTo>
                  <a:lnTo>
                    <a:pt x="3822" y="85"/>
                  </a:lnTo>
                  <a:lnTo>
                    <a:pt x="3819" y="87"/>
                  </a:lnTo>
                  <a:lnTo>
                    <a:pt x="3826" y="97"/>
                  </a:lnTo>
                  <a:lnTo>
                    <a:pt x="3831" y="92"/>
                  </a:lnTo>
                  <a:lnTo>
                    <a:pt x="3898" y="92"/>
                  </a:lnTo>
                  <a:lnTo>
                    <a:pt x="3831" y="87"/>
                  </a:lnTo>
                  <a:lnTo>
                    <a:pt x="3831" y="85"/>
                  </a:lnTo>
                  <a:lnTo>
                    <a:pt x="3834" y="82"/>
                  </a:lnTo>
                  <a:lnTo>
                    <a:pt x="3834" y="80"/>
                  </a:lnTo>
                  <a:lnTo>
                    <a:pt x="3836" y="78"/>
                  </a:lnTo>
                  <a:lnTo>
                    <a:pt x="3836" y="73"/>
                  </a:lnTo>
                  <a:lnTo>
                    <a:pt x="3838" y="70"/>
                  </a:lnTo>
                  <a:lnTo>
                    <a:pt x="3838" y="68"/>
                  </a:lnTo>
                  <a:lnTo>
                    <a:pt x="3841" y="63"/>
                  </a:lnTo>
                  <a:lnTo>
                    <a:pt x="3841" y="61"/>
                  </a:lnTo>
                  <a:lnTo>
                    <a:pt x="3843" y="56"/>
                  </a:lnTo>
                  <a:lnTo>
                    <a:pt x="3843" y="54"/>
                  </a:lnTo>
                  <a:lnTo>
                    <a:pt x="3846" y="49"/>
                  </a:lnTo>
                  <a:lnTo>
                    <a:pt x="3848" y="46"/>
                  </a:lnTo>
                  <a:lnTo>
                    <a:pt x="3848" y="42"/>
                  </a:lnTo>
                  <a:lnTo>
                    <a:pt x="3850" y="39"/>
                  </a:lnTo>
                  <a:lnTo>
                    <a:pt x="3850" y="39"/>
                  </a:lnTo>
                  <a:close/>
                </a:path>
                <a:path w="4250" h="175">
                  <a:moveTo>
                    <a:pt x="3884" y="25"/>
                  </a:moveTo>
                  <a:lnTo>
                    <a:pt x="3877" y="34"/>
                  </a:lnTo>
                  <a:lnTo>
                    <a:pt x="3819" y="34"/>
                  </a:lnTo>
                  <a:lnTo>
                    <a:pt x="3824" y="39"/>
                  </a:lnTo>
                  <a:lnTo>
                    <a:pt x="3894" y="39"/>
                  </a:lnTo>
                  <a:lnTo>
                    <a:pt x="3884" y="25"/>
                  </a:lnTo>
                  <a:lnTo>
                    <a:pt x="3884" y="25"/>
                  </a:lnTo>
                  <a:close/>
                </a:path>
                <a:path w="4250" h="175">
                  <a:moveTo>
                    <a:pt x="3848" y="3"/>
                  </a:moveTo>
                  <a:lnTo>
                    <a:pt x="3848" y="15"/>
                  </a:lnTo>
                  <a:lnTo>
                    <a:pt x="3846" y="18"/>
                  </a:lnTo>
                  <a:lnTo>
                    <a:pt x="3846" y="22"/>
                  </a:lnTo>
                  <a:lnTo>
                    <a:pt x="3843" y="25"/>
                  </a:lnTo>
                  <a:lnTo>
                    <a:pt x="3843" y="30"/>
                  </a:lnTo>
                  <a:lnTo>
                    <a:pt x="3841" y="34"/>
                  </a:lnTo>
                  <a:lnTo>
                    <a:pt x="3850" y="34"/>
                  </a:lnTo>
                  <a:lnTo>
                    <a:pt x="3850" y="30"/>
                  </a:lnTo>
                  <a:lnTo>
                    <a:pt x="3853" y="27"/>
                  </a:lnTo>
                  <a:lnTo>
                    <a:pt x="3853" y="25"/>
                  </a:lnTo>
                  <a:lnTo>
                    <a:pt x="3855" y="20"/>
                  </a:lnTo>
                  <a:lnTo>
                    <a:pt x="3855" y="15"/>
                  </a:lnTo>
                  <a:lnTo>
                    <a:pt x="3862" y="13"/>
                  </a:lnTo>
                  <a:lnTo>
                    <a:pt x="3848" y="3"/>
                  </a:lnTo>
                  <a:lnTo>
                    <a:pt x="3848" y="3"/>
                  </a:lnTo>
                  <a:close/>
                </a:path>
                <a:path w="4250" h="175">
                  <a:moveTo>
                    <a:pt x="3793" y="1"/>
                  </a:moveTo>
                  <a:lnTo>
                    <a:pt x="3793" y="49"/>
                  </a:lnTo>
                  <a:lnTo>
                    <a:pt x="3802" y="49"/>
                  </a:lnTo>
                  <a:lnTo>
                    <a:pt x="3802" y="13"/>
                  </a:lnTo>
                  <a:lnTo>
                    <a:pt x="3807" y="8"/>
                  </a:lnTo>
                  <a:lnTo>
                    <a:pt x="3793" y="1"/>
                  </a:lnTo>
                  <a:lnTo>
                    <a:pt x="3793" y="1"/>
                  </a:lnTo>
                  <a:close/>
                </a:path>
                <a:path w="4250" h="175">
                  <a:moveTo>
                    <a:pt x="3920" y="118"/>
                  </a:moveTo>
                  <a:lnTo>
                    <a:pt x="3918" y="118"/>
                  </a:lnTo>
                  <a:lnTo>
                    <a:pt x="3915" y="121"/>
                  </a:lnTo>
                  <a:lnTo>
                    <a:pt x="3915" y="123"/>
                  </a:lnTo>
                  <a:lnTo>
                    <a:pt x="3913" y="125"/>
                  </a:lnTo>
                  <a:lnTo>
                    <a:pt x="3913" y="135"/>
                  </a:lnTo>
                  <a:lnTo>
                    <a:pt x="3915" y="138"/>
                  </a:lnTo>
                  <a:lnTo>
                    <a:pt x="3915" y="140"/>
                  </a:lnTo>
                  <a:lnTo>
                    <a:pt x="3918" y="142"/>
                  </a:lnTo>
                  <a:lnTo>
                    <a:pt x="3920" y="145"/>
                  </a:lnTo>
                  <a:lnTo>
                    <a:pt x="3922" y="147"/>
                  </a:lnTo>
                  <a:lnTo>
                    <a:pt x="3925" y="150"/>
                  </a:lnTo>
                  <a:lnTo>
                    <a:pt x="3927" y="150"/>
                  </a:lnTo>
                  <a:lnTo>
                    <a:pt x="3930" y="152"/>
                  </a:lnTo>
                  <a:lnTo>
                    <a:pt x="3949" y="152"/>
                  </a:lnTo>
                  <a:lnTo>
                    <a:pt x="3951" y="150"/>
                  </a:lnTo>
                  <a:lnTo>
                    <a:pt x="3954" y="150"/>
                  </a:lnTo>
                  <a:lnTo>
                    <a:pt x="3937" y="147"/>
                  </a:lnTo>
                  <a:lnTo>
                    <a:pt x="3937" y="147"/>
                  </a:lnTo>
                  <a:lnTo>
                    <a:pt x="3930" y="147"/>
                  </a:lnTo>
                  <a:lnTo>
                    <a:pt x="3927" y="145"/>
                  </a:lnTo>
                  <a:lnTo>
                    <a:pt x="3927" y="142"/>
                  </a:lnTo>
                  <a:lnTo>
                    <a:pt x="3925" y="140"/>
                  </a:lnTo>
                  <a:lnTo>
                    <a:pt x="3925" y="121"/>
                  </a:lnTo>
                  <a:lnTo>
                    <a:pt x="3922" y="118"/>
                  </a:lnTo>
                  <a:lnTo>
                    <a:pt x="3920" y="118"/>
                  </a:lnTo>
                  <a:lnTo>
                    <a:pt x="3920" y="118"/>
                  </a:lnTo>
                  <a:close/>
                </a:path>
                <a:path w="4250" h="175">
                  <a:moveTo>
                    <a:pt x="3925" y="30"/>
                  </a:moveTo>
                  <a:lnTo>
                    <a:pt x="3922" y="32"/>
                  </a:lnTo>
                  <a:lnTo>
                    <a:pt x="3920" y="34"/>
                  </a:lnTo>
                  <a:lnTo>
                    <a:pt x="3918" y="37"/>
                  </a:lnTo>
                  <a:lnTo>
                    <a:pt x="3918" y="39"/>
                  </a:lnTo>
                  <a:lnTo>
                    <a:pt x="3915" y="44"/>
                  </a:lnTo>
                  <a:lnTo>
                    <a:pt x="3915" y="56"/>
                  </a:lnTo>
                  <a:lnTo>
                    <a:pt x="3918" y="58"/>
                  </a:lnTo>
                  <a:lnTo>
                    <a:pt x="3918" y="61"/>
                  </a:lnTo>
                  <a:lnTo>
                    <a:pt x="3920" y="61"/>
                  </a:lnTo>
                  <a:lnTo>
                    <a:pt x="3922" y="61"/>
                  </a:lnTo>
                  <a:lnTo>
                    <a:pt x="3925" y="58"/>
                  </a:lnTo>
                  <a:lnTo>
                    <a:pt x="3925" y="34"/>
                  </a:lnTo>
                  <a:lnTo>
                    <a:pt x="3927" y="32"/>
                  </a:lnTo>
                  <a:lnTo>
                    <a:pt x="3927" y="32"/>
                  </a:lnTo>
                  <a:lnTo>
                    <a:pt x="3937" y="32"/>
                  </a:lnTo>
                  <a:lnTo>
                    <a:pt x="3925" y="30"/>
                  </a:lnTo>
                  <a:lnTo>
                    <a:pt x="3925" y="30"/>
                  </a:lnTo>
                  <a:close/>
                </a:path>
                <a:path w="4250" h="175">
                  <a:moveTo>
                    <a:pt x="3939" y="25"/>
                  </a:moveTo>
                  <a:lnTo>
                    <a:pt x="3937" y="25"/>
                  </a:lnTo>
                  <a:lnTo>
                    <a:pt x="3934" y="27"/>
                  </a:lnTo>
                  <a:lnTo>
                    <a:pt x="3930" y="27"/>
                  </a:lnTo>
                  <a:lnTo>
                    <a:pt x="3927" y="30"/>
                  </a:lnTo>
                  <a:lnTo>
                    <a:pt x="3925" y="30"/>
                  </a:lnTo>
                  <a:lnTo>
                    <a:pt x="3937" y="32"/>
                  </a:lnTo>
                  <a:lnTo>
                    <a:pt x="3944" y="32"/>
                  </a:lnTo>
                  <a:lnTo>
                    <a:pt x="3946" y="34"/>
                  </a:lnTo>
                  <a:lnTo>
                    <a:pt x="3949" y="37"/>
                  </a:lnTo>
                  <a:lnTo>
                    <a:pt x="3949" y="39"/>
                  </a:lnTo>
                  <a:lnTo>
                    <a:pt x="3951" y="42"/>
                  </a:lnTo>
                  <a:lnTo>
                    <a:pt x="3951" y="46"/>
                  </a:lnTo>
                  <a:lnTo>
                    <a:pt x="3954" y="49"/>
                  </a:lnTo>
                  <a:lnTo>
                    <a:pt x="3954" y="63"/>
                  </a:lnTo>
                  <a:lnTo>
                    <a:pt x="3951" y="65"/>
                  </a:lnTo>
                  <a:lnTo>
                    <a:pt x="3951" y="70"/>
                  </a:lnTo>
                  <a:lnTo>
                    <a:pt x="3949" y="73"/>
                  </a:lnTo>
                  <a:lnTo>
                    <a:pt x="3949" y="75"/>
                  </a:lnTo>
                  <a:lnTo>
                    <a:pt x="3946" y="75"/>
                  </a:lnTo>
                  <a:lnTo>
                    <a:pt x="3946" y="78"/>
                  </a:lnTo>
                  <a:lnTo>
                    <a:pt x="3944" y="80"/>
                  </a:lnTo>
                  <a:lnTo>
                    <a:pt x="3942" y="80"/>
                  </a:lnTo>
                  <a:lnTo>
                    <a:pt x="3939" y="82"/>
                  </a:lnTo>
                  <a:lnTo>
                    <a:pt x="3932" y="82"/>
                  </a:lnTo>
                  <a:lnTo>
                    <a:pt x="3932" y="87"/>
                  </a:lnTo>
                  <a:lnTo>
                    <a:pt x="3937" y="87"/>
                  </a:lnTo>
                  <a:lnTo>
                    <a:pt x="3942" y="90"/>
                  </a:lnTo>
                  <a:lnTo>
                    <a:pt x="3946" y="90"/>
                  </a:lnTo>
                  <a:lnTo>
                    <a:pt x="3949" y="92"/>
                  </a:lnTo>
                  <a:lnTo>
                    <a:pt x="3951" y="94"/>
                  </a:lnTo>
                  <a:lnTo>
                    <a:pt x="3951" y="97"/>
                  </a:lnTo>
                  <a:lnTo>
                    <a:pt x="3954" y="99"/>
                  </a:lnTo>
                  <a:lnTo>
                    <a:pt x="3954" y="102"/>
                  </a:lnTo>
                  <a:lnTo>
                    <a:pt x="3956" y="104"/>
                  </a:lnTo>
                  <a:lnTo>
                    <a:pt x="3956" y="133"/>
                  </a:lnTo>
                  <a:lnTo>
                    <a:pt x="3954" y="135"/>
                  </a:lnTo>
                  <a:lnTo>
                    <a:pt x="3954" y="138"/>
                  </a:lnTo>
                  <a:lnTo>
                    <a:pt x="3951" y="140"/>
                  </a:lnTo>
                  <a:lnTo>
                    <a:pt x="3949" y="142"/>
                  </a:lnTo>
                  <a:lnTo>
                    <a:pt x="3949" y="145"/>
                  </a:lnTo>
                  <a:lnTo>
                    <a:pt x="3946" y="147"/>
                  </a:lnTo>
                  <a:lnTo>
                    <a:pt x="3937" y="147"/>
                  </a:lnTo>
                  <a:lnTo>
                    <a:pt x="3954" y="150"/>
                  </a:lnTo>
                  <a:lnTo>
                    <a:pt x="3956" y="147"/>
                  </a:lnTo>
                  <a:lnTo>
                    <a:pt x="3956" y="145"/>
                  </a:lnTo>
                  <a:lnTo>
                    <a:pt x="3958" y="142"/>
                  </a:lnTo>
                  <a:lnTo>
                    <a:pt x="3958" y="140"/>
                  </a:lnTo>
                  <a:lnTo>
                    <a:pt x="3961" y="138"/>
                  </a:lnTo>
                  <a:lnTo>
                    <a:pt x="3963" y="135"/>
                  </a:lnTo>
                  <a:lnTo>
                    <a:pt x="3963" y="133"/>
                  </a:lnTo>
                  <a:lnTo>
                    <a:pt x="3966" y="128"/>
                  </a:lnTo>
                  <a:lnTo>
                    <a:pt x="3966" y="106"/>
                  </a:lnTo>
                  <a:lnTo>
                    <a:pt x="3963" y="102"/>
                  </a:lnTo>
                  <a:lnTo>
                    <a:pt x="3961" y="99"/>
                  </a:lnTo>
                  <a:lnTo>
                    <a:pt x="3961" y="97"/>
                  </a:lnTo>
                  <a:lnTo>
                    <a:pt x="3958" y="94"/>
                  </a:lnTo>
                  <a:lnTo>
                    <a:pt x="3956" y="92"/>
                  </a:lnTo>
                  <a:lnTo>
                    <a:pt x="3954" y="90"/>
                  </a:lnTo>
                  <a:lnTo>
                    <a:pt x="3951" y="87"/>
                  </a:lnTo>
                  <a:lnTo>
                    <a:pt x="3949" y="85"/>
                  </a:lnTo>
                  <a:lnTo>
                    <a:pt x="3946" y="85"/>
                  </a:lnTo>
                  <a:lnTo>
                    <a:pt x="3949" y="82"/>
                  </a:lnTo>
                  <a:lnTo>
                    <a:pt x="3951" y="82"/>
                  </a:lnTo>
                  <a:lnTo>
                    <a:pt x="3954" y="80"/>
                  </a:lnTo>
                  <a:lnTo>
                    <a:pt x="3956" y="78"/>
                  </a:lnTo>
                  <a:lnTo>
                    <a:pt x="3956" y="75"/>
                  </a:lnTo>
                  <a:lnTo>
                    <a:pt x="3958" y="73"/>
                  </a:lnTo>
                  <a:lnTo>
                    <a:pt x="3961" y="68"/>
                  </a:lnTo>
                  <a:lnTo>
                    <a:pt x="3961" y="61"/>
                  </a:lnTo>
                  <a:lnTo>
                    <a:pt x="3963" y="58"/>
                  </a:lnTo>
                  <a:lnTo>
                    <a:pt x="3963" y="51"/>
                  </a:lnTo>
                  <a:lnTo>
                    <a:pt x="3961" y="46"/>
                  </a:lnTo>
                  <a:lnTo>
                    <a:pt x="3961" y="44"/>
                  </a:lnTo>
                  <a:lnTo>
                    <a:pt x="3958" y="42"/>
                  </a:lnTo>
                  <a:lnTo>
                    <a:pt x="3958" y="37"/>
                  </a:lnTo>
                  <a:lnTo>
                    <a:pt x="3956" y="34"/>
                  </a:lnTo>
                  <a:lnTo>
                    <a:pt x="3954" y="32"/>
                  </a:lnTo>
                  <a:lnTo>
                    <a:pt x="3951" y="30"/>
                  </a:lnTo>
                  <a:lnTo>
                    <a:pt x="3949" y="30"/>
                  </a:lnTo>
                  <a:lnTo>
                    <a:pt x="3946" y="27"/>
                  </a:lnTo>
                  <a:lnTo>
                    <a:pt x="3944" y="27"/>
                  </a:lnTo>
                  <a:lnTo>
                    <a:pt x="3942" y="25"/>
                  </a:lnTo>
                  <a:lnTo>
                    <a:pt x="3939" y="25"/>
                  </a:lnTo>
                  <a:lnTo>
                    <a:pt x="3939" y="25"/>
                  </a:lnTo>
                  <a:close/>
                </a:path>
                <a:path w="4250" h="175">
                  <a:moveTo>
                    <a:pt x="4021" y="30"/>
                  </a:moveTo>
                  <a:lnTo>
                    <a:pt x="4009" y="32"/>
                  </a:lnTo>
                  <a:lnTo>
                    <a:pt x="4014" y="32"/>
                  </a:lnTo>
                  <a:lnTo>
                    <a:pt x="4016" y="34"/>
                  </a:lnTo>
                  <a:lnTo>
                    <a:pt x="4018" y="37"/>
                  </a:lnTo>
                  <a:lnTo>
                    <a:pt x="4021" y="39"/>
                  </a:lnTo>
                  <a:lnTo>
                    <a:pt x="4021" y="44"/>
                  </a:lnTo>
                  <a:lnTo>
                    <a:pt x="4023" y="46"/>
                  </a:lnTo>
                  <a:lnTo>
                    <a:pt x="4023" y="51"/>
                  </a:lnTo>
                  <a:lnTo>
                    <a:pt x="4026" y="54"/>
                  </a:lnTo>
                  <a:lnTo>
                    <a:pt x="4026" y="68"/>
                  </a:lnTo>
                  <a:lnTo>
                    <a:pt x="4028" y="73"/>
                  </a:lnTo>
                  <a:lnTo>
                    <a:pt x="4028" y="106"/>
                  </a:lnTo>
                  <a:lnTo>
                    <a:pt x="4026" y="109"/>
                  </a:lnTo>
                  <a:lnTo>
                    <a:pt x="4026" y="125"/>
                  </a:lnTo>
                  <a:lnTo>
                    <a:pt x="4023" y="130"/>
                  </a:lnTo>
                  <a:lnTo>
                    <a:pt x="4023" y="133"/>
                  </a:lnTo>
                  <a:lnTo>
                    <a:pt x="4021" y="135"/>
                  </a:lnTo>
                  <a:lnTo>
                    <a:pt x="4021" y="140"/>
                  </a:lnTo>
                  <a:lnTo>
                    <a:pt x="4018" y="142"/>
                  </a:lnTo>
                  <a:lnTo>
                    <a:pt x="4016" y="145"/>
                  </a:lnTo>
                  <a:lnTo>
                    <a:pt x="4014" y="145"/>
                  </a:lnTo>
                  <a:lnTo>
                    <a:pt x="4011" y="147"/>
                  </a:lnTo>
                  <a:lnTo>
                    <a:pt x="4009" y="147"/>
                  </a:lnTo>
                  <a:lnTo>
                    <a:pt x="4023" y="147"/>
                  </a:lnTo>
                  <a:lnTo>
                    <a:pt x="4026" y="145"/>
                  </a:lnTo>
                  <a:lnTo>
                    <a:pt x="4026" y="142"/>
                  </a:lnTo>
                  <a:lnTo>
                    <a:pt x="4028" y="140"/>
                  </a:lnTo>
                  <a:lnTo>
                    <a:pt x="4030" y="135"/>
                  </a:lnTo>
                  <a:lnTo>
                    <a:pt x="4030" y="133"/>
                  </a:lnTo>
                  <a:lnTo>
                    <a:pt x="4033" y="130"/>
                  </a:lnTo>
                  <a:lnTo>
                    <a:pt x="4033" y="128"/>
                  </a:lnTo>
                  <a:lnTo>
                    <a:pt x="4035" y="123"/>
                  </a:lnTo>
                  <a:lnTo>
                    <a:pt x="4035" y="114"/>
                  </a:lnTo>
                  <a:lnTo>
                    <a:pt x="4038" y="109"/>
                  </a:lnTo>
                  <a:lnTo>
                    <a:pt x="4038" y="68"/>
                  </a:lnTo>
                  <a:lnTo>
                    <a:pt x="4035" y="63"/>
                  </a:lnTo>
                  <a:lnTo>
                    <a:pt x="4035" y="54"/>
                  </a:lnTo>
                  <a:lnTo>
                    <a:pt x="4033" y="51"/>
                  </a:lnTo>
                  <a:lnTo>
                    <a:pt x="4033" y="49"/>
                  </a:lnTo>
                  <a:lnTo>
                    <a:pt x="4030" y="44"/>
                  </a:lnTo>
                  <a:lnTo>
                    <a:pt x="4030" y="42"/>
                  </a:lnTo>
                  <a:lnTo>
                    <a:pt x="4028" y="39"/>
                  </a:lnTo>
                  <a:lnTo>
                    <a:pt x="4026" y="34"/>
                  </a:lnTo>
                  <a:lnTo>
                    <a:pt x="4023" y="32"/>
                  </a:lnTo>
                  <a:lnTo>
                    <a:pt x="4021" y="30"/>
                  </a:lnTo>
                  <a:lnTo>
                    <a:pt x="4021" y="30"/>
                  </a:lnTo>
                  <a:close/>
                </a:path>
                <a:path w="4250" h="175">
                  <a:moveTo>
                    <a:pt x="4009" y="25"/>
                  </a:moveTo>
                  <a:lnTo>
                    <a:pt x="4006" y="27"/>
                  </a:lnTo>
                  <a:lnTo>
                    <a:pt x="4002" y="27"/>
                  </a:lnTo>
                  <a:lnTo>
                    <a:pt x="3999" y="30"/>
                  </a:lnTo>
                  <a:lnTo>
                    <a:pt x="3997" y="32"/>
                  </a:lnTo>
                  <a:lnTo>
                    <a:pt x="3994" y="34"/>
                  </a:lnTo>
                  <a:lnTo>
                    <a:pt x="3994" y="37"/>
                  </a:lnTo>
                  <a:lnTo>
                    <a:pt x="3992" y="39"/>
                  </a:lnTo>
                  <a:lnTo>
                    <a:pt x="3990" y="44"/>
                  </a:lnTo>
                  <a:lnTo>
                    <a:pt x="3990" y="46"/>
                  </a:lnTo>
                  <a:lnTo>
                    <a:pt x="3987" y="49"/>
                  </a:lnTo>
                  <a:lnTo>
                    <a:pt x="3987" y="51"/>
                  </a:lnTo>
                  <a:lnTo>
                    <a:pt x="3985" y="56"/>
                  </a:lnTo>
                  <a:lnTo>
                    <a:pt x="3985" y="61"/>
                  </a:lnTo>
                  <a:lnTo>
                    <a:pt x="3982" y="65"/>
                  </a:lnTo>
                  <a:lnTo>
                    <a:pt x="3982" y="94"/>
                  </a:lnTo>
                  <a:lnTo>
                    <a:pt x="3982" y="99"/>
                  </a:lnTo>
                  <a:lnTo>
                    <a:pt x="3982" y="116"/>
                  </a:lnTo>
                  <a:lnTo>
                    <a:pt x="3985" y="118"/>
                  </a:lnTo>
                  <a:lnTo>
                    <a:pt x="3985" y="125"/>
                  </a:lnTo>
                  <a:lnTo>
                    <a:pt x="3987" y="128"/>
                  </a:lnTo>
                  <a:lnTo>
                    <a:pt x="3987" y="130"/>
                  </a:lnTo>
                  <a:lnTo>
                    <a:pt x="3990" y="133"/>
                  </a:lnTo>
                  <a:lnTo>
                    <a:pt x="3990" y="138"/>
                  </a:lnTo>
                  <a:lnTo>
                    <a:pt x="3992" y="140"/>
                  </a:lnTo>
                  <a:lnTo>
                    <a:pt x="3994" y="142"/>
                  </a:lnTo>
                  <a:lnTo>
                    <a:pt x="3997" y="147"/>
                  </a:lnTo>
                  <a:lnTo>
                    <a:pt x="3999" y="147"/>
                  </a:lnTo>
                  <a:lnTo>
                    <a:pt x="3999" y="150"/>
                  </a:lnTo>
                  <a:lnTo>
                    <a:pt x="4002" y="152"/>
                  </a:lnTo>
                  <a:lnTo>
                    <a:pt x="4016" y="152"/>
                  </a:lnTo>
                  <a:lnTo>
                    <a:pt x="4018" y="150"/>
                  </a:lnTo>
                  <a:lnTo>
                    <a:pt x="4021" y="150"/>
                  </a:lnTo>
                  <a:lnTo>
                    <a:pt x="4023" y="147"/>
                  </a:lnTo>
                  <a:lnTo>
                    <a:pt x="4006" y="147"/>
                  </a:lnTo>
                  <a:lnTo>
                    <a:pt x="4004" y="145"/>
                  </a:lnTo>
                  <a:lnTo>
                    <a:pt x="4002" y="142"/>
                  </a:lnTo>
                  <a:lnTo>
                    <a:pt x="4002" y="140"/>
                  </a:lnTo>
                  <a:lnTo>
                    <a:pt x="3999" y="135"/>
                  </a:lnTo>
                  <a:lnTo>
                    <a:pt x="3997" y="133"/>
                  </a:lnTo>
                  <a:lnTo>
                    <a:pt x="3997" y="128"/>
                  </a:lnTo>
                  <a:lnTo>
                    <a:pt x="3994" y="123"/>
                  </a:lnTo>
                  <a:lnTo>
                    <a:pt x="3994" y="114"/>
                  </a:lnTo>
                  <a:lnTo>
                    <a:pt x="3992" y="111"/>
                  </a:lnTo>
                  <a:lnTo>
                    <a:pt x="3992" y="70"/>
                  </a:lnTo>
                  <a:lnTo>
                    <a:pt x="3994" y="65"/>
                  </a:lnTo>
                  <a:lnTo>
                    <a:pt x="3994" y="56"/>
                  </a:lnTo>
                  <a:lnTo>
                    <a:pt x="3997" y="54"/>
                  </a:lnTo>
                  <a:lnTo>
                    <a:pt x="3997" y="46"/>
                  </a:lnTo>
                  <a:lnTo>
                    <a:pt x="3999" y="44"/>
                  </a:lnTo>
                  <a:lnTo>
                    <a:pt x="3999" y="39"/>
                  </a:lnTo>
                  <a:lnTo>
                    <a:pt x="4002" y="37"/>
                  </a:lnTo>
                  <a:lnTo>
                    <a:pt x="4004" y="34"/>
                  </a:lnTo>
                  <a:lnTo>
                    <a:pt x="4006" y="32"/>
                  </a:lnTo>
                  <a:lnTo>
                    <a:pt x="4009" y="32"/>
                  </a:lnTo>
                  <a:lnTo>
                    <a:pt x="4021" y="30"/>
                  </a:lnTo>
                  <a:lnTo>
                    <a:pt x="4018" y="27"/>
                  </a:lnTo>
                  <a:lnTo>
                    <a:pt x="4016" y="27"/>
                  </a:lnTo>
                  <a:lnTo>
                    <a:pt x="4014" y="25"/>
                  </a:lnTo>
                  <a:lnTo>
                    <a:pt x="4009" y="25"/>
                  </a:lnTo>
                  <a:lnTo>
                    <a:pt x="4009" y="25"/>
                  </a:lnTo>
                  <a:close/>
                </a:path>
                <a:path w="4250" h="175">
                  <a:moveTo>
                    <a:pt x="4086" y="25"/>
                  </a:moveTo>
                  <a:lnTo>
                    <a:pt x="4083" y="25"/>
                  </a:lnTo>
                  <a:lnTo>
                    <a:pt x="4081" y="30"/>
                  </a:lnTo>
                  <a:lnTo>
                    <a:pt x="4078" y="32"/>
                  </a:lnTo>
                  <a:lnTo>
                    <a:pt x="4076" y="34"/>
                  </a:lnTo>
                  <a:lnTo>
                    <a:pt x="4074" y="34"/>
                  </a:lnTo>
                  <a:lnTo>
                    <a:pt x="4071" y="37"/>
                  </a:lnTo>
                  <a:lnTo>
                    <a:pt x="4062" y="37"/>
                  </a:lnTo>
                  <a:lnTo>
                    <a:pt x="4062" y="42"/>
                  </a:lnTo>
                  <a:lnTo>
                    <a:pt x="4076" y="42"/>
                  </a:lnTo>
                  <a:lnTo>
                    <a:pt x="4076" y="44"/>
                  </a:lnTo>
                  <a:lnTo>
                    <a:pt x="4076" y="142"/>
                  </a:lnTo>
                  <a:lnTo>
                    <a:pt x="4074" y="145"/>
                  </a:lnTo>
                  <a:lnTo>
                    <a:pt x="4071" y="147"/>
                  </a:lnTo>
                  <a:lnTo>
                    <a:pt x="4066" y="147"/>
                  </a:lnTo>
                  <a:lnTo>
                    <a:pt x="4062" y="147"/>
                  </a:lnTo>
                  <a:lnTo>
                    <a:pt x="4062" y="152"/>
                  </a:lnTo>
                  <a:lnTo>
                    <a:pt x="4100" y="152"/>
                  </a:lnTo>
                  <a:lnTo>
                    <a:pt x="4100" y="147"/>
                  </a:lnTo>
                  <a:lnTo>
                    <a:pt x="4095" y="147"/>
                  </a:lnTo>
                  <a:lnTo>
                    <a:pt x="4093" y="147"/>
                  </a:lnTo>
                  <a:lnTo>
                    <a:pt x="4090" y="145"/>
                  </a:lnTo>
                  <a:lnTo>
                    <a:pt x="4088" y="145"/>
                  </a:lnTo>
                  <a:lnTo>
                    <a:pt x="4086" y="142"/>
                  </a:lnTo>
                  <a:lnTo>
                    <a:pt x="4086" y="25"/>
                  </a:lnTo>
                  <a:lnTo>
                    <a:pt x="4086" y="25"/>
                  </a:lnTo>
                  <a:close/>
                </a:path>
                <a:path w="4250" h="175">
                  <a:moveTo>
                    <a:pt x="4237" y="147"/>
                  </a:moveTo>
                  <a:lnTo>
                    <a:pt x="4227" y="159"/>
                  </a:lnTo>
                  <a:lnTo>
                    <a:pt x="4122" y="159"/>
                  </a:lnTo>
                  <a:lnTo>
                    <a:pt x="4126" y="166"/>
                  </a:lnTo>
                  <a:lnTo>
                    <a:pt x="4129" y="164"/>
                  </a:lnTo>
                  <a:lnTo>
                    <a:pt x="4249" y="164"/>
                  </a:lnTo>
                  <a:lnTo>
                    <a:pt x="4237" y="147"/>
                  </a:lnTo>
                  <a:lnTo>
                    <a:pt x="4237" y="147"/>
                  </a:lnTo>
                  <a:close/>
                </a:path>
                <a:path w="4250" h="175">
                  <a:moveTo>
                    <a:pt x="4189" y="159"/>
                  </a:moveTo>
                  <a:lnTo>
                    <a:pt x="4189" y="130"/>
                  </a:lnTo>
                  <a:lnTo>
                    <a:pt x="4182" y="130"/>
                  </a:lnTo>
                  <a:lnTo>
                    <a:pt x="4182" y="159"/>
                  </a:lnTo>
                  <a:lnTo>
                    <a:pt x="4189" y="159"/>
                  </a:lnTo>
                  <a:close/>
                </a:path>
                <a:path w="4250" h="175">
                  <a:moveTo>
                    <a:pt x="4220" y="116"/>
                  </a:moveTo>
                  <a:lnTo>
                    <a:pt x="4213" y="125"/>
                  </a:lnTo>
                  <a:lnTo>
                    <a:pt x="4141" y="125"/>
                  </a:lnTo>
                  <a:lnTo>
                    <a:pt x="4146" y="133"/>
                  </a:lnTo>
                  <a:lnTo>
                    <a:pt x="4148" y="130"/>
                  </a:lnTo>
                  <a:lnTo>
                    <a:pt x="4230" y="130"/>
                  </a:lnTo>
                  <a:lnTo>
                    <a:pt x="4220" y="116"/>
                  </a:lnTo>
                  <a:lnTo>
                    <a:pt x="4220" y="116"/>
                  </a:lnTo>
                  <a:close/>
                </a:path>
                <a:path w="4250" h="175">
                  <a:moveTo>
                    <a:pt x="4179" y="102"/>
                  </a:moveTo>
                  <a:lnTo>
                    <a:pt x="4179" y="106"/>
                  </a:lnTo>
                  <a:lnTo>
                    <a:pt x="4182" y="109"/>
                  </a:lnTo>
                  <a:lnTo>
                    <a:pt x="4182" y="125"/>
                  </a:lnTo>
                  <a:lnTo>
                    <a:pt x="4189" y="125"/>
                  </a:lnTo>
                  <a:lnTo>
                    <a:pt x="4189" y="114"/>
                  </a:lnTo>
                  <a:lnTo>
                    <a:pt x="4194" y="109"/>
                  </a:lnTo>
                  <a:lnTo>
                    <a:pt x="4179" y="102"/>
                  </a:lnTo>
                  <a:lnTo>
                    <a:pt x="4179" y="102"/>
                  </a:lnTo>
                  <a:close/>
                </a:path>
                <a:path w="4250" h="175">
                  <a:moveTo>
                    <a:pt x="4227" y="97"/>
                  </a:moveTo>
                  <a:lnTo>
                    <a:pt x="4218" y="97"/>
                  </a:lnTo>
                  <a:lnTo>
                    <a:pt x="4218" y="99"/>
                  </a:lnTo>
                  <a:lnTo>
                    <a:pt x="4220" y="102"/>
                  </a:lnTo>
                  <a:lnTo>
                    <a:pt x="4220" y="106"/>
                  </a:lnTo>
                  <a:lnTo>
                    <a:pt x="4222" y="109"/>
                  </a:lnTo>
                  <a:lnTo>
                    <a:pt x="4225" y="109"/>
                  </a:lnTo>
                  <a:lnTo>
                    <a:pt x="4227" y="104"/>
                  </a:lnTo>
                  <a:lnTo>
                    <a:pt x="4227" y="97"/>
                  </a:lnTo>
                  <a:lnTo>
                    <a:pt x="4227" y="97"/>
                  </a:lnTo>
                  <a:close/>
                </a:path>
                <a:path w="4250" h="175">
                  <a:moveTo>
                    <a:pt x="4203" y="70"/>
                  </a:moveTo>
                  <a:lnTo>
                    <a:pt x="4203" y="73"/>
                  </a:lnTo>
                  <a:lnTo>
                    <a:pt x="4206" y="75"/>
                  </a:lnTo>
                  <a:lnTo>
                    <a:pt x="4208" y="78"/>
                  </a:lnTo>
                  <a:lnTo>
                    <a:pt x="4210" y="80"/>
                  </a:lnTo>
                  <a:lnTo>
                    <a:pt x="4210" y="82"/>
                  </a:lnTo>
                  <a:lnTo>
                    <a:pt x="4213" y="87"/>
                  </a:lnTo>
                  <a:lnTo>
                    <a:pt x="4215" y="90"/>
                  </a:lnTo>
                  <a:lnTo>
                    <a:pt x="4215" y="92"/>
                  </a:lnTo>
                  <a:lnTo>
                    <a:pt x="4155" y="92"/>
                  </a:lnTo>
                  <a:lnTo>
                    <a:pt x="4227" y="92"/>
                  </a:lnTo>
                  <a:lnTo>
                    <a:pt x="4225" y="90"/>
                  </a:lnTo>
                  <a:lnTo>
                    <a:pt x="4225" y="87"/>
                  </a:lnTo>
                  <a:lnTo>
                    <a:pt x="4222" y="85"/>
                  </a:lnTo>
                  <a:lnTo>
                    <a:pt x="4220" y="82"/>
                  </a:lnTo>
                  <a:lnTo>
                    <a:pt x="4218" y="80"/>
                  </a:lnTo>
                  <a:lnTo>
                    <a:pt x="4215" y="78"/>
                  </a:lnTo>
                  <a:lnTo>
                    <a:pt x="4213" y="75"/>
                  </a:lnTo>
                  <a:lnTo>
                    <a:pt x="4210" y="75"/>
                  </a:lnTo>
                  <a:lnTo>
                    <a:pt x="4208" y="73"/>
                  </a:lnTo>
                  <a:lnTo>
                    <a:pt x="4203" y="70"/>
                  </a:lnTo>
                  <a:lnTo>
                    <a:pt x="4203" y="70"/>
                  </a:lnTo>
                  <a:close/>
                </a:path>
                <a:path w="4250" h="175">
                  <a:moveTo>
                    <a:pt x="4186" y="63"/>
                  </a:moveTo>
                  <a:lnTo>
                    <a:pt x="4172" y="63"/>
                  </a:lnTo>
                  <a:lnTo>
                    <a:pt x="4172" y="68"/>
                  </a:lnTo>
                  <a:lnTo>
                    <a:pt x="4170" y="70"/>
                  </a:lnTo>
                  <a:lnTo>
                    <a:pt x="4167" y="73"/>
                  </a:lnTo>
                  <a:lnTo>
                    <a:pt x="4165" y="75"/>
                  </a:lnTo>
                  <a:lnTo>
                    <a:pt x="4162" y="78"/>
                  </a:lnTo>
                  <a:lnTo>
                    <a:pt x="4160" y="80"/>
                  </a:lnTo>
                  <a:lnTo>
                    <a:pt x="4160" y="82"/>
                  </a:lnTo>
                  <a:lnTo>
                    <a:pt x="4158" y="82"/>
                  </a:lnTo>
                  <a:lnTo>
                    <a:pt x="4155" y="85"/>
                  </a:lnTo>
                  <a:lnTo>
                    <a:pt x="4153" y="87"/>
                  </a:lnTo>
                  <a:lnTo>
                    <a:pt x="4150" y="90"/>
                  </a:lnTo>
                  <a:lnTo>
                    <a:pt x="4146" y="90"/>
                  </a:lnTo>
                  <a:lnTo>
                    <a:pt x="4143" y="92"/>
                  </a:lnTo>
                  <a:lnTo>
                    <a:pt x="4148" y="106"/>
                  </a:lnTo>
                  <a:lnTo>
                    <a:pt x="4153" y="106"/>
                  </a:lnTo>
                  <a:lnTo>
                    <a:pt x="4153" y="104"/>
                  </a:lnTo>
                  <a:lnTo>
                    <a:pt x="4155" y="104"/>
                  </a:lnTo>
                  <a:lnTo>
                    <a:pt x="4158" y="102"/>
                  </a:lnTo>
                  <a:lnTo>
                    <a:pt x="4170" y="102"/>
                  </a:lnTo>
                  <a:lnTo>
                    <a:pt x="4172" y="99"/>
                  </a:lnTo>
                  <a:lnTo>
                    <a:pt x="4189" y="99"/>
                  </a:lnTo>
                  <a:lnTo>
                    <a:pt x="4191" y="97"/>
                  </a:lnTo>
                  <a:lnTo>
                    <a:pt x="4227" y="97"/>
                  </a:lnTo>
                  <a:lnTo>
                    <a:pt x="4227" y="92"/>
                  </a:lnTo>
                  <a:lnTo>
                    <a:pt x="4155" y="92"/>
                  </a:lnTo>
                  <a:lnTo>
                    <a:pt x="4158" y="90"/>
                  </a:lnTo>
                  <a:lnTo>
                    <a:pt x="4160" y="87"/>
                  </a:lnTo>
                  <a:lnTo>
                    <a:pt x="4162" y="85"/>
                  </a:lnTo>
                  <a:lnTo>
                    <a:pt x="4165" y="85"/>
                  </a:lnTo>
                  <a:lnTo>
                    <a:pt x="4167" y="82"/>
                  </a:lnTo>
                  <a:lnTo>
                    <a:pt x="4170" y="80"/>
                  </a:lnTo>
                  <a:lnTo>
                    <a:pt x="4172" y="78"/>
                  </a:lnTo>
                  <a:lnTo>
                    <a:pt x="4172" y="75"/>
                  </a:lnTo>
                  <a:lnTo>
                    <a:pt x="4174" y="73"/>
                  </a:lnTo>
                  <a:lnTo>
                    <a:pt x="4177" y="73"/>
                  </a:lnTo>
                  <a:lnTo>
                    <a:pt x="4179" y="70"/>
                  </a:lnTo>
                  <a:lnTo>
                    <a:pt x="4182" y="68"/>
                  </a:lnTo>
                  <a:lnTo>
                    <a:pt x="4184" y="65"/>
                  </a:lnTo>
                  <a:lnTo>
                    <a:pt x="4186" y="63"/>
                  </a:lnTo>
                  <a:lnTo>
                    <a:pt x="4186" y="63"/>
                  </a:lnTo>
                  <a:close/>
                </a:path>
                <a:path w="4250" h="175">
                  <a:moveTo>
                    <a:pt x="4218" y="49"/>
                  </a:moveTo>
                  <a:lnTo>
                    <a:pt x="4210" y="58"/>
                  </a:lnTo>
                  <a:lnTo>
                    <a:pt x="4138" y="58"/>
                  </a:lnTo>
                  <a:lnTo>
                    <a:pt x="4143" y="63"/>
                  </a:lnTo>
                  <a:lnTo>
                    <a:pt x="4227" y="63"/>
                  </a:lnTo>
                  <a:lnTo>
                    <a:pt x="4218" y="49"/>
                  </a:lnTo>
                  <a:lnTo>
                    <a:pt x="4218" y="49"/>
                  </a:lnTo>
                  <a:close/>
                </a:path>
                <a:path w="4250" h="175">
                  <a:moveTo>
                    <a:pt x="4136" y="34"/>
                  </a:moveTo>
                  <a:lnTo>
                    <a:pt x="4134" y="39"/>
                  </a:lnTo>
                  <a:lnTo>
                    <a:pt x="4134" y="42"/>
                  </a:lnTo>
                  <a:lnTo>
                    <a:pt x="4131" y="44"/>
                  </a:lnTo>
                  <a:lnTo>
                    <a:pt x="4131" y="46"/>
                  </a:lnTo>
                  <a:lnTo>
                    <a:pt x="4129" y="49"/>
                  </a:lnTo>
                  <a:lnTo>
                    <a:pt x="4129" y="51"/>
                  </a:lnTo>
                  <a:lnTo>
                    <a:pt x="4126" y="54"/>
                  </a:lnTo>
                  <a:lnTo>
                    <a:pt x="4129" y="56"/>
                  </a:lnTo>
                  <a:lnTo>
                    <a:pt x="4136" y="56"/>
                  </a:lnTo>
                  <a:lnTo>
                    <a:pt x="4138" y="54"/>
                  </a:lnTo>
                  <a:lnTo>
                    <a:pt x="4138" y="51"/>
                  </a:lnTo>
                  <a:lnTo>
                    <a:pt x="4141" y="49"/>
                  </a:lnTo>
                  <a:lnTo>
                    <a:pt x="4141" y="37"/>
                  </a:lnTo>
                  <a:lnTo>
                    <a:pt x="4230" y="37"/>
                  </a:lnTo>
                  <a:lnTo>
                    <a:pt x="4136" y="34"/>
                  </a:lnTo>
                  <a:lnTo>
                    <a:pt x="4136" y="34"/>
                  </a:lnTo>
                  <a:close/>
                </a:path>
                <a:path w="4250" h="175">
                  <a:moveTo>
                    <a:pt x="4234" y="25"/>
                  </a:moveTo>
                  <a:lnTo>
                    <a:pt x="4230" y="32"/>
                  </a:lnTo>
                  <a:lnTo>
                    <a:pt x="4141" y="32"/>
                  </a:lnTo>
                  <a:lnTo>
                    <a:pt x="4136" y="34"/>
                  </a:lnTo>
                  <a:lnTo>
                    <a:pt x="4230" y="37"/>
                  </a:lnTo>
                  <a:lnTo>
                    <a:pt x="4222" y="51"/>
                  </a:lnTo>
                  <a:lnTo>
                    <a:pt x="4225" y="54"/>
                  </a:lnTo>
                  <a:lnTo>
                    <a:pt x="4227" y="49"/>
                  </a:lnTo>
                  <a:lnTo>
                    <a:pt x="4230" y="46"/>
                  </a:lnTo>
                  <a:lnTo>
                    <a:pt x="4232" y="44"/>
                  </a:lnTo>
                  <a:lnTo>
                    <a:pt x="4234" y="42"/>
                  </a:lnTo>
                  <a:lnTo>
                    <a:pt x="4237" y="39"/>
                  </a:lnTo>
                  <a:lnTo>
                    <a:pt x="4239" y="39"/>
                  </a:lnTo>
                  <a:lnTo>
                    <a:pt x="4242" y="37"/>
                  </a:lnTo>
                  <a:lnTo>
                    <a:pt x="4244" y="37"/>
                  </a:lnTo>
                  <a:lnTo>
                    <a:pt x="4234" y="25"/>
                  </a:lnTo>
                  <a:lnTo>
                    <a:pt x="4234" y="25"/>
                  </a:lnTo>
                  <a:close/>
                </a:path>
                <a:path w="4250" h="175">
                  <a:moveTo>
                    <a:pt x="4141" y="22"/>
                  </a:moveTo>
                  <a:lnTo>
                    <a:pt x="4136" y="22"/>
                  </a:lnTo>
                  <a:lnTo>
                    <a:pt x="4136" y="27"/>
                  </a:lnTo>
                  <a:lnTo>
                    <a:pt x="4136" y="34"/>
                  </a:lnTo>
                  <a:lnTo>
                    <a:pt x="4141" y="32"/>
                  </a:lnTo>
                  <a:lnTo>
                    <a:pt x="4141" y="22"/>
                  </a:lnTo>
                  <a:lnTo>
                    <a:pt x="4141" y="22"/>
                  </a:lnTo>
                  <a:close/>
                </a:path>
                <a:path w="4250" h="175">
                  <a:moveTo>
                    <a:pt x="4174" y="3"/>
                  </a:moveTo>
                  <a:lnTo>
                    <a:pt x="4172" y="5"/>
                  </a:lnTo>
                  <a:lnTo>
                    <a:pt x="4174" y="5"/>
                  </a:lnTo>
                  <a:lnTo>
                    <a:pt x="4177" y="10"/>
                  </a:lnTo>
                  <a:lnTo>
                    <a:pt x="4179" y="13"/>
                  </a:lnTo>
                  <a:lnTo>
                    <a:pt x="4179" y="18"/>
                  </a:lnTo>
                  <a:lnTo>
                    <a:pt x="4182" y="20"/>
                  </a:lnTo>
                  <a:lnTo>
                    <a:pt x="4182" y="22"/>
                  </a:lnTo>
                  <a:lnTo>
                    <a:pt x="4184" y="25"/>
                  </a:lnTo>
                  <a:lnTo>
                    <a:pt x="4184" y="30"/>
                  </a:lnTo>
                  <a:lnTo>
                    <a:pt x="4186" y="32"/>
                  </a:lnTo>
                  <a:lnTo>
                    <a:pt x="4186" y="30"/>
                  </a:lnTo>
                  <a:lnTo>
                    <a:pt x="4189" y="27"/>
                  </a:lnTo>
                  <a:lnTo>
                    <a:pt x="4191" y="22"/>
                  </a:lnTo>
                  <a:lnTo>
                    <a:pt x="4191" y="15"/>
                  </a:lnTo>
                  <a:lnTo>
                    <a:pt x="4189" y="13"/>
                  </a:lnTo>
                  <a:lnTo>
                    <a:pt x="4186" y="10"/>
                  </a:lnTo>
                  <a:lnTo>
                    <a:pt x="4184" y="8"/>
                  </a:lnTo>
                  <a:lnTo>
                    <a:pt x="4182" y="8"/>
                  </a:lnTo>
                  <a:lnTo>
                    <a:pt x="4179" y="5"/>
                  </a:lnTo>
                  <a:lnTo>
                    <a:pt x="4174" y="3"/>
                  </a:lnTo>
                  <a:lnTo>
                    <a:pt x="4174" y="3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2992" name="path 12992"/>
          <p:cNvSpPr/>
          <p:nvPr/>
        </p:nvSpPr>
        <p:spPr>
          <a:xfrm>
            <a:off x="4645914" y="9543542"/>
            <a:ext cx="1242059" cy="455676"/>
          </a:xfrm>
          <a:custGeom>
            <a:avLst/>
            <a:gdLst/>
            <a:ahLst/>
            <a:cxnLst/>
            <a:rect l="0" t="0" r="0" b="0"/>
            <a:pathLst>
              <a:path w="1955" h="717">
                <a:moveTo>
                  <a:pt x="46" y="90"/>
                </a:moveTo>
                <a:lnTo>
                  <a:pt x="46" y="92"/>
                </a:lnTo>
                <a:lnTo>
                  <a:pt x="49" y="92"/>
                </a:lnTo>
                <a:lnTo>
                  <a:pt x="51" y="94"/>
                </a:lnTo>
                <a:lnTo>
                  <a:pt x="53" y="94"/>
                </a:lnTo>
                <a:lnTo>
                  <a:pt x="53" y="97"/>
                </a:lnTo>
                <a:lnTo>
                  <a:pt x="56" y="97"/>
                </a:lnTo>
                <a:lnTo>
                  <a:pt x="56" y="99"/>
                </a:lnTo>
                <a:lnTo>
                  <a:pt x="56" y="101"/>
                </a:lnTo>
                <a:lnTo>
                  <a:pt x="58" y="101"/>
                </a:lnTo>
                <a:lnTo>
                  <a:pt x="61" y="99"/>
                </a:lnTo>
                <a:lnTo>
                  <a:pt x="61" y="97"/>
                </a:lnTo>
                <a:lnTo>
                  <a:pt x="63" y="97"/>
                </a:lnTo>
                <a:lnTo>
                  <a:pt x="63" y="92"/>
                </a:lnTo>
                <a:lnTo>
                  <a:pt x="56" y="92"/>
                </a:lnTo>
                <a:lnTo>
                  <a:pt x="53" y="92"/>
                </a:lnTo>
                <a:lnTo>
                  <a:pt x="51" y="90"/>
                </a:lnTo>
                <a:lnTo>
                  <a:pt x="46" y="90"/>
                </a:lnTo>
                <a:lnTo>
                  <a:pt x="46" y="90"/>
                </a:lnTo>
                <a:close/>
              </a:path>
              <a:path w="1955" h="717">
                <a:moveTo>
                  <a:pt x="37" y="46"/>
                </a:moveTo>
                <a:lnTo>
                  <a:pt x="37" y="116"/>
                </a:lnTo>
                <a:lnTo>
                  <a:pt x="41" y="111"/>
                </a:lnTo>
                <a:lnTo>
                  <a:pt x="41" y="46"/>
                </a:lnTo>
                <a:lnTo>
                  <a:pt x="58" y="46"/>
                </a:lnTo>
                <a:lnTo>
                  <a:pt x="37" y="46"/>
                </a:lnTo>
                <a:lnTo>
                  <a:pt x="37" y="46"/>
                </a:lnTo>
                <a:close/>
              </a:path>
              <a:path w="1955" h="717">
                <a:moveTo>
                  <a:pt x="65" y="44"/>
                </a:moveTo>
                <a:lnTo>
                  <a:pt x="37" y="46"/>
                </a:lnTo>
                <a:lnTo>
                  <a:pt x="58" y="46"/>
                </a:lnTo>
                <a:lnTo>
                  <a:pt x="58" y="85"/>
                </a:lnTo>
                <a:lnTo>
                  <a:pt x="58" y="90"/>
                </a:lnTo>
                <a:lnTo>
                  <a:pt x="56" y="92"/>
                </a:lnTo>
                <a:lnTo>
                  <a:pt x="63" y="92"/>
                </a:lnTo>
                <a:lnTo>
                  <a:pt x="63" y="90"/>
                </a:lnTo>
                <a:lnTo>
                  <a:pt x="63" y="46"/>
                </a:lnTo>
                <a:lnTo>
                  <a:pt x="65" y="44"/>
                </a:lnTo>
                <a:lnTo>
                  <a:pt x="65" y="44"/>
                </a:lnTo>
                <a:close/>
              </a:path>
              <a:path w="1955" h="717">
                <a:moveTo>
                  <a:pt x="15" y="39"/>
                </a:moveTo>
                <a:lnTo>
                  <a:pt x="15" y="44"/>
                </a:lnTo>
                <a:lnTo>
                  <a:pt x="41" y="44"/>
                </a:lnTo>
                <a:lnTo>
                  <a:pt x="20" y="44"/>
                </a:lnTo>
                <a:lnTo>
                  <a:pt x="15" y="39"/>
                </a:lnTo>
                <a:lnTo>
                  <a:pt x="15" y="39"/>
                </a:lnTo>
                <a:close/>
              </a:path>
              <a:path w="1955" h="717">
                <a:moveTo>
                  <a:pt x="61" y="39"/>
                </a:moveTo>
                <a:lnTo>
                  <a:pt x="58" y="44"/>
                </a:lnTo>
                <a:lnTo>
                  <a:pt x="15" y="44"/>
                </a:lnTo>
                <a:lnTo>
                  <a:pt x="15" y="46"/>
                </a:lnTo>
                <a:lnTo>
                  <a:pt x="15" y="99"/>
                </a:lnTo>
                <a:lnTo>
                  <a:pt x="15" y="101"/>
                </a:lnTo>
                <a:lnTo>
                  <a:pt x="15" y="104"/>
                </a:lnTo>
                <a:lnTo>
                  <a:pt x="20" y="99"/>
                </a:lnTo>
                <a:lnTo>
                  <a:pt x="20" y="46"/>
                </a:lnTo>
                <a:lnTo>
                  <a:pt x="37" y="46"/>
                </a:lnTo>
                <a:lnTo>
                  <a:pt x="65" y="44"/>
                </a:lnTo>
                <a:lnTo>
                  <a:pt x="61" y="39"/>
                </a:lnTo>
                <a:lnTo>
                  <a:pt x="61" y="39"/>
                </a:lnTo>
                <a:close/>
              </a:path>
              <a:path w="1955" h="717">
                <a:moveTo>
                  <a:pt x="41" y="25"/>
                </a:moveTo>
                <a:lnTo>
                  <a:pt x="37" y="25"/>
                </a:lnTo>
                <a:lnTo>
                  <a:pt x="37" y="44"/>
                </a:lnTo>
                <a:lnTo>
                  <a:pt x="20" y="44"/>
                </a:lnTo>
                <a:lnTo>
                  <a:pt x="41" y="44"/>
                </a:lnTo>
                <a:lnTo>
                  <a:pt x="41" y="25"/>
                </a:lnTo>
                <a:lnTo>
                  <a:pt x="41" y="25"/>
                </a:lnTo>
                <a:close/>
              </a:path>
              <a:path w="1955" h="717">
                <a:moveTo>
                  <a:pt x="68" y="15"/>
                </a:moveTo>
                <a:lnTo>
                  <a:pt x="63" y="22"/>
                </a:lnTo>
                <a:lnTo>
                  <a:pt x="3" y="22"/>
                </a:lnTo>
                <a:lnTo>
                  <a:pt x="8" y="27"/>
                </a:lnTo>
                <a:lnTo>
                  <a:pt x="13" y="27"/>
                </a:lnTo>
                <a:lnTo>
                  <a:pt x="15" y="25"/>
                </a:lnTo>
                <a:lnTo>
                  <a:pt x="75" y="25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1955" h="717">
                <a:moveTo>
                  <a:pt x="32" y="1"/>
                </a:moveTo>
                <a:lnTo>
                  <a:pt x="32" y="3"/>
                </a:lnTo>
                <a:lnTo>
                  <a:pt x="34" y="6"/>
                </a:lnTo>
                <a:lnTo>
                  <a:pt x="34" y="10"/>
                </a:lnTo>
                <a:lnTo>
                  <a:pt x="37" y="13"/>
                </a:lnTo>
                <a:lnTo>
                  <a:pt x="37" y="20"/>
                </a:lnTo>
                <a:lnTo>
                  <a:pt x="39" y="22"/>
                </a:lnTo>
                <a:lnTo>
                  <a:pt x="41" y="20"/>
                </a:lnTo>
                <a:lnTo>
                  <a:pt x="41" y="10"/>
                </a:lnTo>
                <a:lnTo>
                  <a:pt x="39" y="8"/>
                </a:lnTo>
                <a:lnTo>
                  <a:pt x="37" y="6"/>
                </a:lnTo>
                <a:lnTo>
                  <a:pt x="34" y="3"/>
                </a:lnTo>
                <a:lnTo>
                  <a:pt x="32" y="1"/>
                </a:lnTo>
                <a:lnTo>
                  <a:pt x="32" y="1"/>
                </a:lnTo>
                <a:close/>
              </a:path>
              <a:path w="1955" h="717">
                <a:moveTo>
                  <a:pt x="128" y="90"/>
                </a:moveTo>
                <a:lnTo>
                  <a:pt x="128" y="92"/>
                </a:lnTo>
                <a:lnTo>
                  <a:pt x="125" y="94"/>
                </a:lnTo>
                <a:lnTo>
                  <a:pt x="123" y="97"/>
                </a:lnTo>
                <a:lnTo>
                  <a:pt x="121" y="99"/>
                </a:lnTo>
                <a:lnTo>
                  <a:pt x="118" y="101"/>
                </a:lnTo>
                <a:lnTo>
                  <a:pt x="116" y="104"/>
                </a:lnTo>
                <a:lnTo>
                  <a:pt x="113" y="106"/>
                </a:lnTo>
                <a:lnTo>
                  <a:pt x="111" y="109"/>
                </a:lnTo>
                <a:lnTo>
                  <a:pt x="109" y="109"/>
                </a:lnTo>
                <a:lnTo>
                  <a:pt x="109" y="111"/>
                </a:lnTo>
                <a:lnTo>
                  <a:pt x="106" y="111"/>
                </a:lnTo>
                <a:lnTo>
                  <a:pt x="106" y="113"/>
                </a:lnTo>
                <a:lnTo>
                  <a:pt x="109" y="113"/>
                </a:lnTo>
                <a:lnTo>
                  <a:pt x="111" y="111"/>
                </a:lnTo>
                <a:lnTo>
                  <a:pt x="113" y="111"/>
                </a:lnTo>
                <a:lnTo>
                  <a:pt x="113" y="109"/>
                </a:lnTo>
                <a:lnTo>
                  <a:pt x="116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5" y="99"/>
                </a:lnTo>
                <a:lnTo>
                  <a:pt x="128" y="99"/>
                </a:lnTo>
                <a:lnTo>
                  <a:pt x="128" y="97"/>
                </a:lnTo>
                <a:lnTo>
                  <a:pt x="130" y="94"/>
                </a:lnTo>
                <a:lnTo>
                  <a:pt x="133" y="92"/>
                </a:lnTo>
                <a:lnTo>
                  <a:pt x="133" y="90"/>
                </a:lnTo>
                <a:lnTo>
                  <a:pt x="135" y="90"/>
                </a:lnTo>
                <a:lnTo>
                  <a:pt x="128" y="90"/>
                </a:lnTo>
                <a:lnTo>
                  <a:pt x="128" y="90"/>
                </a:lnTo>
                <a:close/>
              </a:path>
              <a:path w="1955" h="717">
                <a:moveTo>
                  <a:pt x="121" y="80"/>
                </a:moveTo>
                <a:lnTo>
                  <a:pt x="106" y="87"/>
                </a:lnTo>
                <a:lnTo>
                  <a:pt x="113" y="87"/>
                </a:lnTo>
                <a:lnTo>
                  <a:pt x="116" y="85"/>
                </a:lnTo>
                <a:lnTo>
                  <a:pt x="118" y="85"/>
                </a:lnTo>
                <a:lnTo>
                  <a:pt x="121" y="82"/>
                </a:lnTo>
                <a:lnTo>
                  <a:pt x="121" y="80"/>
                </a:lnTo>
                <a:lnTo>
                  <a:pt x="121" y="80"/>
                </a:lnTo>
                <a:close/>
              </a:path>
              <a:path w="1955" h="717">
                <a:moveTo>
                  <a:pt x="113" y="46"/>
                </a:moveTo>
                <a:lnTo>
                  <a:pt x="109" y="51"/>
                </a:lnTo>
                <a:lnTo>
                  <a:pt x="106" y="51"/>
                </a:lnTo>
                <a:lnTo>
                  <a:pt x="118" y="53"/>
                </a:lnTo>
                <a:lnTo>
                  <a:pt x="113" y="46"/>
                </a:lnTo>
                <a:lnTo>
                  <a:pt x="113" y="46"/>
                </a:lnTo>
                <a:close/>
              </a:path>
              <a:path w="1955" h="717">
                <a:moveTo>
                  <a:pt x="125" y="41"/>
                </a:moveTo>
                <a:lnTo>
                  <a:pt x="125" y="58"/>
                </a:lnTo>
                <a:lnTo>
                  <a:pt x="128" y="61"/>
                </a:lnTo>
                <a:lnTo>
                  <a:pt x="128" y="70"/>
                </a:lnTo>
                <a:lnTo>
                  <a:pt x="130" y="70"/>
                </a:lnTo>
                <a:lnTo>
                  <a:pt x="130" y="80"/>
                </a:lnTo>
                <a:lnTo>
                  <a:pt x="133" y="82"/>
                </a:lnTo>
                <a:lnTo>
                  <a:pt x="130" y="85"/>
                </a:lnTo>
                <a:lnTo>
                  <a:pt x="130" y="87"/>
                </a:lnTo>
                <a:lnTo>
                  <a:pt x="128" y="90"/>
                </a:lnTo>
                <a:lnTo>
                  <a:pt x="135" y="90"/>
                </a:lnTo>
                <a:lnTo>
                  <a:pt x="135" y="92"/>
                </a:lnTo>
                <a:lnTo>
                  <a:pt x="137" y="94"/>
                </a:lnTo>
                <a:lnTo>
                  <a:pt x="137" y="97"/>
                </a:lnTo>
                <a:lnTo>
                  <a:pt x="140" y="97"/>
                </a:lnTo>
                <a:lnTo>
                  <a:pt x="140" y="99"/>
                </a:lnTo>
                <a:lnTo>
                  <a:pt x="142" y="101"/>
                </a:lnTo>
                <a:lnTo>
                  <a:pt x="142" y="104"/>
                </a:lnTo>
                <a:lnTo>
                  <a:pt x="145" y="106"/>
                </a:lnTo>
                <a:lnTo>
                  <a:pt x="145" y="109"/>
                </a:lnTo>
                <a:lnTo>
                  <a:pt x="147" y="109"/>
                </a:lnTo>
                <a:lnTo>
                  <a:pt x="150" y="111"/>
                </a:lnTo>
                <a:lnTo>
                  <a:pt x="152" y="109"/>
                </a:lnTo>
                <a:lnTo>
                  <a:pt x="152" y="106"/>
                </a:lnTo>
                <a:lnTo>
                  <a:pt x="154" y="106"/>
                </a:lnTo>
                <a:lnTo>
                  <a:pt x="157" y="106"/>
                </a:lnTo>
                <a:lnTo>
                  <a:pt x="157" y="104"/>
                </a:lnTo>
                <a:lnTo>
                  <a:pt x="154" y="104"/>
                </a:lnTo>
                <a:lnTo>
                  <a:pt x="152" y="101"/>
                </a:lnTo>
                <a:lnTo>
                  <a:pt x="150" y="101"/>
                </a:lnTo>
                <a:lnTo>
                  <a:pt x="150" y="99"/>
                </a:lnTo>
                <a:lnTo>
                  <a:pt x="147" y="99"/>
                </a:lnTo>
                <a:lnTo>
                  <a:pt x="147" y="97"/>
                </a:lnTo>
                <a:lnTo>
                  <a:pt x="145" y="97"/>
                </a:lnTo>
                <a:lnTo>
                  <a:pt x="142" y="94"/>
                </a:lnTo>
                <a:lnTo>
                  <a:pt x="142" y="92"/>
                </a:lnTo>
                <a:lnTo>
                  <a:pt x="140" y="90"/>
                </a:lnTo>
                <a:lnTo>
                  <a:pt x="137" y="87"/>
                </a:lnTo>
                <a:lnTo>
                  <a:pt x="137" y="82"/>
                </a:lnTo>
                <a:lnTo>
                  <a:pt x="140" y="80"/>
                </a:lnTo>
                <a:lnTo>
                  <a:pt x="140" y="78"/>
                </a:lnTo>
                <a:lnTo>
                  <a:pt x="135" y="78"/>
                </a:lnTo>
                <a:lnTo>
                  <a:pt x="133" y="75"/>
                </a:lnTo>
                <a:lnTo>
                  <a:pt x="133" y="70"/>
                </a:lnTo>
                <a:lnTo>
                  <a:pt x="130" y="68"/>
                </a:lnTo>
                <a:lnTo>
                  <a:pt x="130" y="58"/>
                </a:lnTo>
                <a:lnTo>
                  <a:pt x="128" y="56"/>
                </a:lnTo>
                <a:lnTo>
                  <a:pt x="128" y="46"/>
                </a:lnTo>
                <a:lnTo>
                  <a:pt x="125" y="44"/>
                </a:lnTo>
                <a:lnTo>
                  <a:pt x="125" y="41"/>
                </a:lnTo>
                <a:lnTo>
                  <a:pt x="125" y="41"/>
                </a:lnTo>
                <a:close/>
              </a:path>
              <a:path w="1955" h="717">
                <a:moveTo>
                  <a:pt x="90" y="39"/>
                </a:moveTo>
                <a:lnTo>
                  <a:pt x="90" y="92"/>
                </a:lnTo>
                <a:lnTo>
                  <a:pt x="87" y="92"/>
                </a:lnTo>
                <a:lnTo>
                  <a:pt x="87" y="94"/>
                </a:lnTo>
                <a:lnTo>
                  <a:pt x="85" y="94"/>
                </a:lnTo>
                <a:lnTo>
                  <a:pt x="82" y="94"/>
                </a:lnTo>
                <a:lnTo>
                  <a:pt x="85" y="104"/>
                </a:lnTo>
                <a:lnTo>
                  <a:pt x="87" y="101"/>
                </a:lnTo>
                <a:lnTo>
                  <a:pt x="90" y="99"/>
                </a:lnTo>
                <a:lnTo>
                  <a:pt x="92" y="99"/>
                </a:lnTo>
                <a:lnTo>
                  <a:pt x="94" y="97"/>
                </a:lnTo>
                <a:lnTo>
                  <a:pt x="97" y="97"/>
                </a:lnTo>
                <a:lnTo>
                  <a:pt x="97" y="94"/>
                </a:lnTo>
                <a:lnTo>
                  <a:pt x="99" y="94"/>
                </a:lnTo>
                <a:lnTo>
                  <a:pt x="101" y="92"/>
                </a:lnTo>
                <a:lnTo>
                  <a:pt x="104" y="92"/>
                </a:lnTo>
                <a:lnTo>
                  <a:pt x="92" y="92"/>
                </a:lnTo>
                <a:lnTo>
                  <a:pt x="92" y="46"/>
                </a:lnTo>
                <a:lnTo>
                  <a:pt x="97" y="44"/>
                </a:lnTo>
                <a:lnTo>
                  <a:pt x="90" y="39"/>
                </a:lnTo>
                <a:lnTo>
                  <a:pt x="90" y="39"/>
                </a:lnTo>
                <a:close/>
              </a:path>
              <a:path w="1955" h="717">
                <a:moveTo>
                  <a:pt x="147" y="32"/>
                </a:moveTo>
                <a:lnTo>
                  <a:pt x="142" y="32"/>
                </a:lnTo>
                <a:lnTo>
                  <a:pt x="142" y="37"/>
                </a:lnTo>
                <a:lnTo>
                  <a:pt x="142" y="39"/>
                </a:lnTo>
                <a:lnTo>
                  <a:pt x="140" y="41"/>
                </a:lnTo>
                <a:lnTo>
                  <a:pt x="140" y="61"/>
                </a:lnTo>
                <a:lnTo>
                  <a:pt x="137" y="63"/>
                </a:lnTo>
                <a:lnTo>
                  <a:pt x="137" y="70"/>
                </a:lnTo>
                <a:lnTo>
                  <a:pt x="135" y="73"/>
                </a:lnTo>
                <a:lnTo>
                  <a:pt x="135" y="78"/>
                </a:lnTo>
                <a:lnTo>
                  <a:pt x="140" y="78"/>
                </a:lnTo>
                <a:lnTo>
                  <a:pt x="140" y="73"/>
                </a:lnTo>
                <a:lnTo>
                  <a:pt x="142" y="70"/>
                </a:lnTo>
                <a:lnTo>
                  <a:pt x="142" y="61"/>
                </a:lnTo>
                <a:lnTo>
                  <a:pt x="145" y="58"/>
                </a:lnTo>
                <a:lnTo>
                  <a:pt x="145" y="37"/>
                </a:lnTo>
                <a:lnTo>
                  <a:pt x="147" y="34"/>
                </a:lnTo>
                <a:lnTo>
                  <a:pt x="147" y="32"/>
                </a:lnTo>
                <a:lnTo>
                  <a:pt x="147" y="32"/>
                </a:lnTo>
                <a:close/>
              </a:path>
              <a:path w="1955" h="717">
                <a:moveTo>
                  <a:pt x="150" y="22"/>
                </a:moveTo>
                <a:lnTo>
                  <a:pt x="147" y="27"/>
                </a:lnTo>
                <a:lnTo>
                  <a:pt x="128" y="27"/>
                </a:lnTo>
                <a:lnTo>
                  <a:pt x="123" y="30"/>
                </a:lnTo>
                <a:lnTo>
                  <a:pt x="123" y="37"/>
                </a:lnTo>
                <a:lnTo>
                  <a:pt x="121" y="39"/>
                </a:lnTo>
                <a:lnTo>
                  <a:pt x="121" y="46"/>
                </a:lnTo>
                <a:lnTo>
                  <a:pt x="118" y="49"/>
                </a:lnTo>
                <a:lnTo>
                  <a:pt x="118" y="58"/>
                </a:lnTo>
                <a:lnTo>
                  <a:pt x="116" y="58"/>
                </a:lnTo>
                <a:lnTo>
                  <a:pt x="116" y="63"/>
                </a:lnTo>
                <a:lnTo>
                  <a:pt x="118" y="61"/>
                </a:lnTo>
                <a:lnTo>
                  <a:pt x="118" y="58"/>
                </a:lnTo>
                <a:lnTo>
                  <a:pt x="121" y="56"/>
                </a:lnTo>
                <a:lnTo>
                  <a:pt x="121" y="53"/>
                </a:lnTo>
                <a:lnTo>
                  <a:pt x="121" y="51"/>
                </a:lnTo>
                <a:lnTo>
                  <a:pt x="123" y="49"/>
                </a:lnTo>
                <a:lnTo>
                  <a:pt x="123" y="44"/>
                </a:lnTo>
                <a:lnTo>
                  <a:pt x="125" y="41"/>
                </a:lnTo>
                <a:lnTo>
                  <a:pt x="125" y="39"/>
                </a:lnTo>
                <a:lnTo>
                  <a:pt x="128" y="32"/>
                </a:lnTo>
                <a:lnTo>
                  <a:pt x="154" y="32"/>
                </a:lnTo>
                <a:lnTo>
                  <a:pt x="150" y="22"/>
                </a:lnTo>
                <a:lnTo>
                  <a:pt x="150" y="22"/>
                </a:lnTo>
                <a:close/>
              </a:path>
              <a:path w="1955" h="717">
                <a:moveTo>
                  <a:pt x="106" y="22"/>
                </a:moveTo>
                <a:lnTo>
                  <a:pt x="101" y="22"/>
                </a:lnTo>
                <a:lnTo>
                  <a:pt x="101" y="87"/>
                </a:lnTo>
                <a:lnTo>
                  <a:pt x="92" y="92"/>
                </a:lnTo>
                <a:lnTo>
                  <a:pt x="106" y="92"/>
                </a:lnTo>
                <a:lnTo>
                  <a:pt x="106" y="90"/>
                </a:lnTo>
                <a:lnTo>
                  <a:pt x="109" y="90"/>
                </a:lnTo>
                <a:lnTo>
                  <a:pt x="111" y="87"/>
                </a:lnTo>
                <a:lnTo>
                  <a:pt x="106" y="87"/>
                </a:lnTo>
                <a:lnTo>
                  <a:pt x="106" y="53"/>
                </a:lnTo>
                <a:lnTo>
                  <a:pt x="118" y="53"/>
                </a:lnTo>
                <a:lnTo>
                  <a:pt x="106" y="51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1955" h="717">
                <a:moveTo>
                  <a:pt x="116" y="13"/>
                </a:moveTo>
                <a:lnTo>
                  <a:pt x="111" y="20"/>
                </a:lnTo>
                <a:lnTo>
                  <a:pt x="82" y="20"/>
                </a:lnTo>
                <a:lnTo>
                  <a:pt x="85" y="25"/>
                </a:lnTo>
                <a:lnTo>
                  <a:pt x="87" y="25"/>
                </a:lnTo>
                <a:lnTo>
                  <a:pt x="87" y="22"/>
                </a:lnTo>
                <a:lnTo>
                  <a:pt x="121" y="22"/>
                </a:lnTo>
                <a:lnTo>
                  <a:pt x="116" y="13"/>
                </a:lnTo>
                <a:lnTo>
                  <a:pt x="116" y="13"/>
                </a:lnTo>
                <a:close/>
              </a:path>
              <a:path w="1955" h="717">
                <a:moveTo>
                  <a:pt x="128" y="1"/>
                </a:moveTo>
                <a:lnTo>
                  <a:pt x="128" y="8"/>
                </a:lnTo>
                <a:lnTo>
                  <a:pt x="125" y="10"/>
                </a:lnTo>
                <a:lnTo>
                  <a:pt x="125" y="22"/>
                </a:lnTo>
                <a:lnTo>
                  <a:pt x="123" y="25"/>
                </a:lnTo>
                <a:lnTo>
                  <a:pt x="123" y="30"/>
                </a:lnTo>
                <a:lnTo>
                  <a:pt x="128" y="27"/>
                </a:lnTo>
                <a:lnTo>
                  <a:pt x="128" y="25"/>
                </a:lnTo>
                <a:lnTo>
                  <a:pt x="130" y="22"/>
                </a:lnTo>
                <a:lnTo>
                  <a:pt x="130" y="13"/>
                </a:lnTo>
                <a:lnTo>
                  <a:pt x="133" y="10"/>
                </a:lnTo>
                <a:lnTo>
                  <a:pt x="133" y="8"/>
                </a:lnTo>
                <a:lnTo>
                  <a:pt x="135" y="6"/>
                </a:lnTo>
                <a:lnTo>
                  <a:pt x="128" y="1"/>
                </a:lnTo>
                <a:lnTo>
                  <a:pt x="128" y="1"/>
                </a:lnTo>
                <a:close/>
              </a:path>
              <a:path w="1955" h="717">
                <a:moveTo>
                  <a:pt x="197" y="101"/>
                </a:moveTo>
                <a:lnTo>
                  <a:pt x="197" y="104"/>
                </a:lnTo>
                <a:lnTo>
                  <a:pt x="210" y="101"/>
                </a:lnTo>
                <a:lnTo>
                  <a:pt x="197" y="101"/>
                </a:lnTo>
                <a:lnTo>
                  <a:pt x="197" y="101"/>
                </a:lnTo>
                <a:close/>
              </a:path>
              <a:path w="1955" h="717">
                <a:moveTo>
                  <a:pt x="173" y="56"/>
                </a:moveTo>
                <a:lnTo>
                  <a:pt x="173" y="58"/>
                </a:lnTo>
                <a:lnTo>
                  <a:pt x="171" y="61"/>
                </a:lnTo>
                <a:lnTo>
                  <a:pt x="171" y="63"/>
                </a:lnTo>
                <a:lnTo>
                  <a:pt x="169" y="66"/>
                </a:lnTo>
                <a:lnTo>
                  <a:pt x="166" y="68"/>
                </a:lnTo>
                <a:lnTo>
                  <a:pt x="166" y="70"/>
                </a:lnTo>
                <a:lnTo>
                  <a:pt x="164" y="70"/>
                </a:lnTo>
                <a:lnTo>
                  <a:pt x="164" y="75"/>
                </a:lnTo>
                <a:lnTo>
                  <a:pt x="166" y="73"/>
                </a:lnTo>
                <a:lnTo>
                  <a:pt x="169" y="70"/>
                </a:lnTo>
                <a:lnTo>
                  <a:pt x="171" y="68"/>
                </a:lnTo>
                <a:lnTo>
                  <a:pt x="171" y="66"/>
                </a:lnTo>
                <a:lnTo>
                  <a:pt x="173" y="66"/>
                </a:lnTo>
                <a:lnTo>
                  <a:pt x="173" y="63"/>
                </a:lnTo>
                <a:lnTo>
                  <a:pt x="176" y="61"/>
                </a:lnTo>
                <a:lnTo>
                  <a:pt x="178" y="58"/>
                </a:lnTo>
                <a:lnTo>
                  <a:pt x="178" y="56"/>
                </a:lnTo>
                <a:lnTo>
                  <a:pt x="173" y="56"/>
                </a:lnTo>
                <a:lnTo>
                  <a:pt x="173" y="56"/>
                </a:lnTo>
                <a:close/>
              </a:path>
              <a:path w="1955" h="717">
                <a:moveTo>
                  <a:pt x="217" y="46"/>
                </a:moveTo>
                <a:lnTo>
                  <a:pt x="212" y="46"/>
                </a:lnTo>
                <a:lnTo>
                  <a:pt x="212" y="97"/>
                </a:lnTo>
                <a:lnTo>
                  <a:pt x="212" y="99"/>
                </a:lnTo>
                <a:lnTo>
                  <a:pt x="210" y="101"/>
                </a:lnTo>
                <a:lnTo>
                  <a:pt x="197" y="104"/>
                </a:lnTo>
                <a:lnTo>
                  <a:pt x="202" y="104"/>
                </a:lnTo>
                <a:lnTo>
                  <a:pt x="205" y="106"/>
                </a:lnTo>
                <a:lnTo>
                  <a:pt x="207" y="109"/>
                </a:lnTo>
                <a:lnTo>
                  <a:pt x="207" y="111"/>
                </a:lnTo>
                <a:lnTo>
                  <a:pt x="210" y="113"/>
                </a:lnTo>
                <a:lnTo>
                  <a:pt x="212" y="113"/>
                </a:lnTo>
                <a:lnTo>
                  <a:pt x="212" y="111"/>
                </a:lnTo>
                <a:lnTo>
                  <a:pt x="214" y="111"/>
                </a:lnTo>
                <a:lnTo>
                  <a:pt x="214" y="109"/>
                </a:lnTo>
                <a:lnTo>
                  <a:pt x="214" y="106"/>
                </a:lnTo>
                <a:lnTo>
                  <a:pt x="217" y="106"/>
                </a:lnTo>
                <a:lnTo>
                  <a:pt x="217" y="101"/>
                </a:lnTo>
                <a:lnTo>
                  <a:pt x="217" y="99"/>
                </a:lnTo>
                <a:lnTo>
                  <a:pt x="217" y="46"/>
                </a:lnTo>
                <a:lnTo>
                  <a:pt x="217" y="46"/>
                </a:lnTo>
                <a:close/>
              </a:path>
              <a:path w="1955" h="717">
                <a:moveTo>
                  <a:pt x="231" y="37"/>
                </a:moveTo>
                <a:lnTo>
                  <a:pt x="226" y="44"/>
                </a:lnTo>
                <a:lnTo>
                  <a:pt x="190" y="44"/>
                </a:lnTo>
                <a:lnTo>
                  <a:pt x="193" y="49"/>
                </a:lnTo>
                <a:lnTo>
                  <a:pt x="195" y="46"/>
                </a:lnTo>
                <a:lnTo>
                  <a:pt x="236" y="46"/>
                </a:lnTo>
                <a:lnTo>
                  <a:pt x="231" y="37"/>
                </a:lnTo>
                <a:lnTo>
                  <a:pt x="231" y="37"/>
                </a:lnTo>
                <a:close/>
              </a:path>
              <a:path w="1955" h="717">
                <a:moveTo>
                  <a:pt x="185" y="27"/>
                </a:moveTo>
                <a:lnTo>
                  <a:pt x="185" y="32"/>
                </a:lnTo>
                <a:lnTo>
                  <a:pt x="183" y="34"/>
                </a:lnTo>
                <a:lnTo>
                  <a:pt x="183" y="37"/>
                </a:lnTo>
                <a:lnTo>
                  <a:pt x="181" y="39"/>
                </a:lnTo>
                <a:lnTo>
                  <a:pt x="181" y="44"/>
                </a:lnTo>
                <a:lnTo>
                  <a:pt x="178" y="46"/>
                </a:lnTo>
                <a:lnTo>
                  <a:pt x="178" y="49"/>
                </a:lnTo>
                <a:lnTo>
                  <a:pt x="176" y="51"/>
                </a:lnTo>
                <a:lnTo>
                  <a:pt x="176" y="53"/>
                </a:lnTo>
                <a:lnTo>
                  <a:pt x="173" y="56"/>
                </a:lnTo>
                <a:lnTo>
                  <a:pt x="178" y="56"/>
                </a:lnTo>
                <a:lnTo>
                  <a:pt x="178" y="58"/>
                </a:lnTo>
                <a:lnTo>
                  <a:pt x="178" y="87"/>
                </a:lnTo>
                <a:lnTo>
                  <a:pt x="178" y="90"/>
                </a:lnTo>
                <a:lnTo>
                  <a:pt x="178" y="113"/>
                </a:lnTo>
                <a:lnTo>
                  <a:pt x="183" y="111"/>
                </a:lnTo>
                <a:lnTo>
                  <a:pt x="183" y="58"/>
                </a:lnTo>
                <a:lnTo>
                  <a:pt x="185" y="56"/>
                </a:lnTo>
                <a:lnTo>
                  <a:pt x="181" y="51"/>
                </a:lnTo>
                <a:lnTo>
                  <a:pt x="183" y="49"/>
                </a:lnTo>
                <a:lnTo>
                  <a:pt x="183" y="44"/>
                </a:lnTo>
                <a:lnTo>
                  <a:pt x="185" y="44"/>
                </a:lnTo>
                <a:lnTo>
                  <a:pt x="185" y="41"/>
                </a:lnTo>
                <a:lnTo>
                  <a:pt x="188" y="39"/>
                </a:lnTo>
                <a:lnTo>
                  <a:pt x="188" y="37"/>
                </a:lnTo>
                <a:lnTo>
                  <a:pt x="190" y="34"/>
                </a:lnTo>
                <a:lnTo>
                  <a:pt x="185" y="27"/>
                </a:lnTo>
                <a:lnTo>
                  <a:pt x="185" y="27"/>
                </a:lnTo>
                <a:close/>
              </a:path>
              <a:path w="1955" h="717">
                <a:moveTo>
                  <a:pt x="226" y="8"/>
                </a:moveTo>
                <a:lnTo>
                  <a:pt x="221" y="15"/>
                </a:lnTo>
                <a:lnTo>
                  <a:pt x="195" y="15"/>
                </a:lnTo>
                <a:lnTo>
                  <a:pt x="197" y="20"/>
                </a:lnTo>
                <a:lnTo>
                  <a:pt x="200" y="18"/>
                </a:lnTo>
                <a:lnTo>
                  <a:pt x="231" y="18"/>
                </a:lnTo>
                <a:lnTo>
                  <a:pt x="226" y="8"/>
                </a:lnTo>
                <a:lnTo>
                  <a:pt x="226" y="8"/>
                </a:lnTo>
                <a:close/>
              </a:path>
              <a:path w="1955" h="717">
                <a:moveTo>
                  <a:pt x="183" y="3"/>
                </a:moveTo>
                <a:lnTo>
                  <a:pt x="181" y="6"/>
                </a:lnTo>
                <a:lnTo>
                  <a:pt x="181" y="10"/>
                </a:lnTo>
                <a:lnTo>
                  <a:pt x="178" y="13"/>
                </a:lnTo>
                <a:lnTo>
                  <a:pt x="178" y="18"/>
                </a:lnTo>
                <a:lnTo>
                  <a:pt x="176" y="20"/>
                </a:lnTo>
                <a:lnTo>
                  <a:pt x="176" y="22"/>
                </a:lnTo>
                <a:lnTo>
                  <a:pt x="173" y="25"/>
                </a:lnTo>
                <a:lnTo>
                  <a:pt x="173" y="27"/>
                </a:lnTo>
                <a:lnTo>
                  <a:pt x="171" y="27"/>
                </a:lnTo>
                <a:lnTo>
                  <a:pt x="171" y="30"/>
                </a:lnTo>
                <a:lnTo>
                  <a:pt x="169" y="32"/>
                </a:lnTo>
                <a:lnTo>
                  <a:pt x="169" y="34"/>
                </a:lnTo>
                <a:lnTo>
                  <a:pt x="166" y="34"/>
                </a:lnTo>
                <a:lnTo>
                  <a:pt x="166" y="39"/>
                </a:lnTo>
                <a:lnTo>
                  <a:pt x="166" y="37"/>
                </a:lnTo>
                <a:lnTo>
                  <a:pt x="169" y="37"/>
                </a:lnTo>
                <a:lnTo>
                  <a:pt x="171" y="34"/>
                </a:lnTo>
                <a:lnTo>
                  <a:pt x="171" y="32"/>
                </a:lnTo>
                <a:lnTo>
                  <a:pt x="173" y="32"/>
                </a:lnTo>
                <a:lnTo>
                  <a:pt x="173" y="30"/>
                </a:lnTo>
                <a:lnTo>
                  <a:pt x="176" y="27"/>
                </a:lnTo>
                <a:lnTo>
                  <a:pt x="178" y="25"/>
                </a:lnTo>
                <a:lnTo>
                  <a:pt x="178" y="22"/>
                </a:lnTo>
                <a:lnTo>
                  <a:pt x="181" y="20"/>
                </a:lnTo>
                <a:lnTo>
                  <a:pt x="181" y="18"/>
                </a:lnTo>
                <a:lnTo>
                  <a:pt x="183" y="15"/>
                </a:lnTo>
                <a:lnTo>
                  <a:pt x="185" y="13"/>
                </a:lnTo>
                <a:lnTo>
                  <a:pt x="185" y="10"/>
                </a:lnTo>
                <a:lnTo>
                  <a:pt x="188" y="10"/>
                </a:lnTo>
                <a:lnTo>
                  <a:pt x="183" y="3"/>
                </a:lnTo>
                <a:lnTo>
                  <a:pt x="183" y="3"/>
                </a:lnTo>
                <a:close/>
              </a:path>
              <a:path w="1955" h="717">
                <a:moveTo>
                  <a:pt x="310" y="94"/>
                </a:moveTo>
                <a:lnTo>
                  <a:pt x="305" y="101"/>
                </a:lnTo>
                <a:lnTo>
                  <a:pt x="243" y="101"/>
                </a:lnTo>
                <a:lnTo>
                  <a:pt x="245" y="106"/>
                </a:lnTo>
                <a:lnTo>
                  <a:pt x="317" y="106"/>
                </a:lnTo>
                <a:lnTo>
                  <a:pt x="310" y="94"/>
                </a:lnTo>
                <a:lnTo>
                  <a:pt x="310" y="94"/>
                </a:lnTo>
                <a:close/>
              </a:path>
              <a:path w="1955" h="717">
                <a:moveTo>
                  <a:pt x="248" y="30"/>
                </a:moveTo>
                <a:lnTo>
                  <a:pt x="248" y="37"/>
                </a:lnTo>
                <a:lnTo>
                  <a:pt x="250" y="39"/>
                </a:lnTo>
                <a:lnTo>
                  <a:pt x="250" y="46"/>
                </a:lnTo>
                <a:lnTo>
                  <a:pt x="253" y="49"/>
                </a:lnTo>
                <a:lnTo>
                  <a:pt x="253" y="56"/>
                </a:lnTo>
                <a:lnTo>
                  <a:pt x="255" y="58"/>
                </a:lnTo>
                <a:lnTo>
                  <a:pt x="255" y="66"/>
                </a:lnTo>
                <a:lnTo>
                  <a:pt x="257" y="68"/>
                </a:lnTo>
                <a:lnTo>
                  <a:pt x="257" y="80"/>
                </a:lnTo>
                <a:lnTo>
                  <a:pt x="260" y="82"/>
                </a:lnTo>
                <a:lnTo>
                  <a:pt x="260" y="82"/>
                </a:lnTo>
                <a:lnTo>
                  <a:pt x="262" y="80"/>
                </a:lnTo>
                <a:lnTo>
                  <a:pt x="262" y="63"/>
                </a:lnTo>
                <a:lnTo>
                  <a:pt x="260" y="61"/>
                </a:lnTo>
                <a:lnTo>
                  <a:pt x="260" y="56"/>
                </a:lnTo>
                <a:lnTo>
                  <a:pt x="257" y="53"/>
                </a:lnTo>
                <a:lnTo>
                  <a:pt x="257" y="51"/>
                </a:lnTo>
                <a:lnTo>
                  <a:pt x="255" y="49"/>
                </a:lnTo>
                <a:lnTo>
                  <a:pt x="255" y="46"/>
                </a:lnTo>
                <a:lnTo>
                  <a:pt x="253" y="44"/>
                </a:lnTo>
                <a:lnTo>
                  <a:pt x="253" y="39"/>
                </a:lnTo>
                <a:lnTo>
                  <a:pt x="250" y="37"/>
                </a:lnTo>
                <a:lnTo>
                  <a:pt x="250" y="34"/>
                </a:lnTo>
                <a:lnTo>
                  <a:pt x="248" y="30"/>
                </a:lnTo>
                <a:lnTo>
                  <a:pt x="248" y="30"/>
                </a:lnTo>
                <a:close/>
              </a:path>
              <a:path w="1955" h="717">
                <a:moveTo>
                  <a:pt x="308" y="30"/>
                </a:moveTo>
                <a:lnTo>
                  <a:pt x="305" y="32"/>
                </a:lnTo>
                <a:lnTo>
                  <a:pt x="305" y="39"/>
                </a:lnTo>
                <a:lnTo>
                  <a:pt x="303" y="41"/>
                </a:lnTo>
                <a:lnTo>
                  <a:pt x="303" y="49"/>
                </a:lnTo>
                <a:lnTo>
                  <a:pt x="301" y="51"/>
                </a:lnTo>
                <a:lnTo>
                  <a:pt x="301" y="58"/>
                </a:lnTo>
                <a:lnTo>
                  <a:pt x="298" y="61"/>
                </a:lnTo>
                <a:lnTo>
                  <a:pt x="298" y="66"/>
                </a:lnTo>
                <a:lnTo>
                  <a:pt x="296" y="68"/>
                </a:lnTo>
                <a:lnTo>
                  <a:pt x="296" y="70"/>
                </a:lnTo>
                <a:lnTo>
                  <a:pt x="293" y="73"/>
                </a:lnTo>
                <a:lnTo>
                  <a:pt x="293" y="78"/>
                </a:lnTo>
                <a:lnTo>
                  <a:pt x="291" y="80"/>
                </a:lnTo>
                <a:lnTo>
                  <a:pt x="291" y="82"/>
                </a:lnTo>
                <a:lnTo>
                  <a:pt x="293" y="82"/>
                </a:lnTo>
                <a:lnTo>
                  <a:pt x="293" y="80"/>
                </a:lnTo>
                <a:lnTo>
                  <a:pt x="296" y="78"/>
                </a:lnTo>
                <a:lnTo>
                  <a:pt x="296" y="75"/>
                </a:lnTo>
                <a:lnTo>
                  <a:pt x="298" y="73"/>
                </a:lnTo>
                <a:lnTo>
                  <a:pt x="298" y="70"/>
                </a:lnTo>
                <a:lnTo>
                  <a:pt x="301" y="68"/>
                </a:lnTo>
                <a:lnTo>
                  <a:pt x="301" y="66"/>
                </a:lnTo>
                <a:lnTo>
                  <a:pt x="303" y="63"/>
                </a:lnTo>
                <a:lnTo>
                  <a:pt x="303" y="58"/>
                </a:lnTo>
                <a:lnTo>
                  <a:pt x="305" y="56"/>
                </a:lnTo>
                <a:lnTo>
                  <a:pt x="305" y="53"/>
                </a:lnTo>
                <a:lnTo>
                  <a:pt x="308" y="51"/>
                </a:lnTo>
                <a:lnTo>
                  <a:pt x="308" y="46"/>
                </a:lnTo>
                <a:lnTo>
                  <a:pt x="310" y="41"/>
                </a:lnTo>
                <a:lnTo>
                  <a:pt x="310" y="39"/>
                </a:lnTo>
                <a:lnTo>
                  <a:pt x="315" y="37"/>
                </a:lnTo>
                <a:lnTo>
                  <a:pt x="308" y="30"/>
                </a:lnTo>
                <a:lnTo>
                  <a:pt x="308" y="30"/>
                </a:lnTo>
                <a:close/>
              </a:path>
              <a:path w="1955" h="717">
                <a:moveTo>
                  <a:pt x="286" y="3"/>
                </a:moveTo>
                <a:lnTo>
                  <a:pt x="286" y="101"/>
                </a:lnTo>
                <a:lnTo>
                  <a:pt x="274" y="101"/>
                </a:lnTo>
                <a:lnTo>
                  <a:pt x="270" y="101"/>
                </a:lnTo>
                <a:lnTo>
                  <a:pt x="291" y="101"/>
                </a:lnTo>
                <a:lnTo>
                  <a:pt x="291" y="85"/>
                </a:lnTo>
                <a:lnTo>
                  <a:pt x="293" y="82"/>
                </a:lnTo>
                <a:lnTo>
                  <a:pt x="291" y="82"/>
                </a:lnTo>
                <a:lnTo>
                  <a:pt x="291" y="13"/>
                </a:lnTo>
                <a:lnTo>
                  <a:pt x="293" y="10"/>
                </a:lnTo>
                <a:lnTo>
                  <a:pt x="286" y="3"/>
                </a:lnTo>
                <a:lnTo>
                  <a:pt x="286" y="3"/>
                </a:lnTo>
                <a:close/>
              </a:path>
              <a:path w="1955" h="717">
                <a:moveTo>
                  <a:pt x="270" y="3"/>
                </a:moveTo>
                <a:lnTo>
                  <a:pt x="270" y="101"/>
                </a:lnTo>
                <a:lnTo>
                  <a:pt x="274" y="101"/>
                </a:lnTo>
                <a:lnTo>
                  <a:pt x="274" y="13"/>
                </a:lnTo>
                <a:lnTo>
                  <a:pt x="277" y="10"/>
                </a:lnTo>
                <a:lnTo>
                  <a:pt x="270" y="3"/>
                </a:lnTo>
                <a:lnTo>
                  <a:pt x="270" y="3"/>
                </a:lnTo>
                <a:close/>
              </a:path>
              <a:path w="1955" h="717">
                <a:moveTo>
                  <a:pt x="387" y="10"/>
                </a:moveTo>
                <a:lnTo>
                  <a:pt x="385" y="13"/>
                </a:lnTo>
                <a:lnTo>
                  <a:pt x="382" y="15"/>
                </a:lnTo>
                <a:lnTo>
                  <a:pt x="380" y="18"/>
                </a:lnTo>
                <a:lnTo>
                  <a:pt x="377" y="20"/>
                </a:lnTo>
                <a:lnTo>
                  <a:pt x="377" y="22"/>
                </a:lnTo>
                <a:lnTo>
                  <a:pt x="375" y="22"/>
                </a:lnTo>
                <a:lnTo>
                  <a:pt x="375" y="27"/>
                </a:lnTo>
                <a:lnTo>
                  <a:pt x="373" y="30"/>
                </a:lnTo>
                <a:lnTo>
                  <a:pt x="373" y="32"/>
                </a:lnTo>
                <a:lnTo>
                  <a:pt x="370" y="32"/>
                </a:lnTo>
                <a:lnTo>
                  <a:pt x="370" y="37"/>
                </a:lnTo>
                <a:lnTo>
                  <a:pt x="368" y="39"/>
                </a:lnTo>
                <a:lnTo>
                  <a:pt x="368" y="46"/>
                </a:lnTo>
                <a:lnTo>
                  <a:pt x="365" y="49"/>
                </a:lnTo>
                <a:lnTo>
                  <a:pt x="365" y="56"/>
                </a:lnTo>
                <a:lnTo>
                  <a:pt x="365" y="58"/>
                </a:lnTo>
                <a:lnTo>
                  <a:pt x="365" y="66"/>
                </a:lnTo>
                <a:lnTo>
                  <a:pt x="368" y="70"/>
                </a:lnTo>
                <a:lnTo>
                  <a:pt x="368" y="78"/>
                </a:lnTo>
                <a:lnTo>
                  <a:pt x="370" y="80"/>
                </a:lnTo>
                <a:lnTo>
                  <a:pt x="370" y="85"/>
                </a:lnTo>
                <a:lnTo>
                  <a:pt x="373" y="87"/>
                </a:lnTo>
                <a:lnTo>
                  <a:pt x="373" y="90"/>
                </a:lnTo>
                <a:lnTo>
                  <a:pt x="375" y="92"/>
                </a:lnTo>
                <a:lnTo>
                  <a:pt x="375" y="94"/>
                </a:lnTo>
                <a:lnTo>
                  <a:pt x="377" y="94"/>
                </a:lnTo>
                <a:lnTo>
                  <a:pt x="377" y="97"/>
                </a:lnTo>
                <a:lnTo>
                  <a:pt x="380" y="99"/>
                </a:lnTo>
                <a:lnTo>
                  <a:pt x="382" y="101"/>
                </a:lnTo>
                <a:lnTo>
                  <a:pt x="385" y="104"/>
                </a:lnTo>
                <a:lnTo>
                  <a:pt x="387" y="104"/>
                </a:lnTo>
                <a:lnTo>
                  <a:pt x="387" y="106"/>
                </a:lnTo>
                <a:lnTo>
                  <a:pt x="387" y="104"/>
                </a:lnTo>
                <a:lnTo>
                  <a:pt x="385" y="101"/>
                </a:lnTo>
                <a:lnTo>
                  <a:pt x="385" y="99"/>
                </a:lnTo>
                <a:lnTo>
                  <a:pt x="382" y="97"/>
                </a:lnTo>
                <a:lnTo>
                  <a:pt x="382" y="94"/>
                </a:lnTo>
                <a:lnTo>
                  <a:pt x="380" y="94"/>
                </a:lnTo>
                <a:lnTo>
                  <a:pt x="380" y="92"/>
                </a:lnTo>
                <a:lnTo>
                  <a:pt x="377" y="90"/>
                </a:lnTo>
                <a:lnTo>
                  <a:pt x="377" y="87"/>
                </a:lnTo>
                <a:lnTo>
                  <a:pt x="375" y="85"/>
                </a:lnTo>
                <a:lnTo>
                  <a:pt x="375" y="82"/>
                </a:lnTo>
                <a:lnTo>
                  <a:pt x="373" y="80"/>
                </a:lnTo>
                <a:lnTo>
                  <a:pt x="373" y="73"/>
                </a:lnTo>
                <a:lnTo>
                  <a:pt x="370" y="70"/>
                </a:lnTo>
                <a:lnTo>
                  <a:pt x="370" y="49"/>
                </a:lnTo>
                <a:lnTo>
                  <a:pt x="373" y="46"/>
                </a:lnTo>
                <a:lnTo>
                  <a:pt x="373" y="37"/>
                </a:lnTo>
                <a:lnTo>
                  <a:pt x="375" y="34"/>
                </a:lnTo>
                <a:lnTo>
                  <a:pt x="375" y="32"/>
                </a:lnTo>
                <a:lnTo>
                  <a:pt x="377" y="30"/>
                </a:lnTo>
                <a:lnTo>
                  <a:pt x="377" y="25"/>
                </a:lnTo>
                <a:lnTo>
                  <a:pt x="380" y="25"/>
                </a:lnTo>
                <a:lnTo>
                  <a:pt x="380" y="22"/>
                </a:lnTo>
                <a:lnTo>
                  <a:pt x="382" y="20"/>
                </a:lnTo>
                <a:lnTo>
                  <a:pt x="382" y="18"/>
                </a:lnTo>
                <a:lnTo>
                  <a:pt x="385" y="18"/>
                </a:lnTo>
                <a:lnTo>
                  <a:pt x="385" y="15"/>
                </a:lnTo>
                <a:lnTo>
                  <a:pt x="387" y="13"/>
                </a:lnTo>
                <a:lnTo>
                  <a:pt x="387" y="10"/>
                </a:lnTo>
                <a:lnTo>
                  <a:pt x="387" y="10"/>
                </a:lnTo>
                <a:close/>
              </a:path>
              <a:path w="1955" h="717">
                <a:moveTo>
                  <a:pt x="476" y="101"/>
                </a:moveTo>
                <a:lnTo>
                  <a:pt x="461" y="101"/>
                </a:lnTo>
                <a:lnTo>
                  <a:pt x="461" y="104"/>
                </a:lnTo>
                <a:lnTo>
                  <a:pt x="430" y="104"/>
                </a:lnTo>
                <a:lnTo>
                  <a:pt x="433" y="104"/>
                </a:lnTo>
                <a:lnTo>
                  <a:pt x="433" y="106"/>
                </a:lnTo>
                <a:lnTo>
                  <a:pt x="435" y="106"/>
                </a:lnTo>
                <a:lnTo>
                  <a:pt x="437" y="106"/>
                </a:lnTo>
                <a:lnTo>
                  <a:pt x="440" y="109"/>
                </a:lnTo>
                <a:lnTo>
                  <a:pt x="442" y="109"/>
                </a:lnTo>
                <a:lnTo>
                  <a:pt x="452" y="109"/>
                </a:lnTo>
                <a:lnTo>
                  <a:pt x="452" y="111"/>
                </a:lnTo>
                <a:lnTo>
                  <a:pt x="471" y="111"/>
                </a:lnTo>
                <a:lnTo>
                  <a:pt x="471" y="109"/>
                </a:lnTo>
                <a:lnTo>
                  <a:pt x="473" y="106"/>
                </a:lnTo>
                <a:lnTo>
                  <a:pt x="473" y="104"/>
                </a:lnTo>
                <a:lnTo>
                  <a:pt x="476" y="104"/>
                </a:lnTo>
                <a:lnTo>
                  <a:pt x="476" y="101"/>
                </a:lnTo>
                <a:lnTo>
                  <a:pt x="476" y="101"/>
                </a:lnTo>
                <a:close/>
              </a:path>
              <a:path w="1955" h="717">
                <a:moveTo>
                  <a:pt x="413" y="87"/>
                </a:moveTo>
                <a:lnTo>
                  <a:pt x="411" y="90"/>
                </a:lnTo>
                <a:lnTo>
                  <a:pt x="411" y="92"/>
                </a:lnTo>
                <a:lnTo>
                  <a:pt x="409" y="92"/>
                </a:lnTo>
                <a:lnTo>
                  <a:pt x="409" y="94"/>
                </a:lnTo>
                <a:lnTo>
                  <a:pt x="406" y="94"/>
                </a:lnTo>
                <a:lnTo>
                  <a:pt x="406" y="97"/>
                </a:lnTo>
                <a:lnTo>
                  <a:pt x="404" y="97"/>
                </a:lnTo>
                <a:lnTo>
                  <a:pt x="409" y="104"/>
                </a:lnTo>
                <a:lnTo>
                  <a:pt x="409" y="101"/>
                </a:lnTo>
                <a:lnTo>
                  <a:pt x="411" y="99"/>
                </a:lnTo>
                <a:lnTo>
                  <a:pt x="411" y="97"/>
                </a:lnTo>
                <a:lnTo>
                  <a:pt x="413" y="94"/>
                </a:lnTo>
                <a:lnTo>
                  <a:pt x="413" y="92"/>
                </a:lnTo>
                <a:lnTo>
                  <a:pt x="416" y="90"/>
                </a:lnTo>
                <a:lnTo>
                  <a:pt x="418" y="87"/>
                </a:lnTo>
                <a:lnTo>
                  <a:pt x="413" y="87"/>
                </a:lnTo>
                <a:lnTo>
                  <a:pt x="413" y="87"/>
                </a:lnTo>
                <a:close/>
              </a:path>
              <a:path w="1955" h="717">
                <a:moveTo>
                  <a:pt x="466" y="87"/>
                </a:moveTo>
                <a:lnTo>
                  <a:pt x="461" y="87"/>
                </a:lnTo>
                <a:lnTo>
                  <a:pt x="461" y="94"/>
                </a:lnTo>
                <a:lnTo>
                  <a:pt x="466" y="92"/>
                </a:lnTo>
                <a:lnTo>
                  <a:pt x="466" y="87"/>
                </a:lnTo>
                <a:lnTo>
                  <a:pt x="466" y="87"/>
                </a:lnTo>
                <a:close/>
              </a:path>
              <a:path w="1955" h="717">
                <a:moveTo>
                  <a:pt x="466" y="73"/>
                </a:moveTo>
                <a:lnTo>
                  <a:pt x="461" y="73"/>
                </a:lnTo>
                <a:lnTo>
                  <a:pt x="461" y="85"/>
                </a:lnTo>
                <a:lnTo>
                  <a:pt x="435" y="85"/>
                </a:lnTo>
                <a:lnTo>
                  <a:pt x="433" y="87"/>
                </a:lnTo>
                <a:lnTo>
                  <a:pt x="433" y="97"/>
                </a:lnTo>
                <a:lnTo>
                  <a:pt x="437" y="92"/>
                </a:lnTo>
                <a:lnTo>
                  <a:pt x="437" y="87"/>
                </a:lnTo>
                <a:lnTo>
                  <a:pt x="461" y="87"/>
                </a:lnTo>
                <a:lnTo>
                  <a:pt x="466" y="87"/>
                </a:lnTo>
                <a:lnTo>
                  <a:pt x="466" y="85"/>
                </a:lnTo>
                <a:lnTo>
                  <a:pt x="466" y="73"/>
                </a:lnTo>
                <a:lnTo>
                  <a:pt x="466" y="73"/>
                </a:lnTo>
                <a:close/>
              </a:path>
              <a:path w="1955" h="717">
                <a:moveTo>
                  <a:pt x="435" y="56"/>
                </a:moveTo>
                <a:lnTo>
                  <a:pt x="435" y="70"/>
                </a:lnTo>
                <a:lnTo>
                  <a:pt x="437" y="70"/>
                </a:lnTo>
                <a:lnTo>
                  <a:pt x="437" y="56"/>
                </a:lnTo>
                <a:lnTo>
                  <a:pt x="461" y="56"/>
                </a:lnTo>
                <a:lnTo>
                  <a:pt x="435" y="56"/>
                </a:lnTo>
                <a:lnTo>
                  <a:pt x="435" y="56"/>
                </a:lnTo>
                <a:close/>
              </a:path>
              <a:path w="1955" h="717">
                <a:moveTo>
                  <a:pt x="423" y="44"/>
                </a:moveTo>
                <a:lnTo>
                  <a:pt x="416" y="46"/>
                </a:lnTo>
                <a:lnTo>
                  <a:pt x="416" y="87"/>
                </a:lnTo>
                <a:lnTo>
                  <a:pt x="413" y="87"/>
                </a:lnTo>
                <a:lnTo>
                  <a:pt x="418" y="87"/>
                </a:lnTo>
                <a:lnTo>
                  <a:pt x="418" y="90"/>
                </a:lnTo>
                <a:lnTo>
                  <a:pt x="421" y="90"/>
                </a:lnTo>
                <a:lnTo>
                  <a:pt x="421" y="92"/>
                </a:lnTo>
                <a:lnTo>
                  <a:pt x="423" y="94"/>
                </a:lnTo>
                <a:lnTo>
                  <a:pt x="423" y="97"/>
                </a:lnTo>
                <a:lnTo>
                  <a:pt x="425" y="99"/>
                </a:lnTo>
                <a:lnTo>
                  <a:pt x="428" y="101"/>
                </a:lnTo>
                <a:lnTo>
                  <a:pt x="430" y="104"/>
                </a:lnTo>
                <a:lnTo>
                  <a:pt x="452" y="104"/>
                </a:lnTo>
                <a:lnTo>
                  <a:pt x="450" y="104"/>
                </a:lnTo>
                <a:lnTo>
                  <a:pt x="447" y="104"/>
                </a:lnTo>
                <a:lnTo>
                  <a:pt x="445" y="101"/>
                </a:lnTo>
                <a:lnTo>
                  <a:pt x="442" y="101"/>
                </a:lnTo>
                <a:lnTo>
                  <a:pt x="440" y="101"/>
                </a:lnTo>
                <a:lnTo>
                  <a:pt x="435" y="101"/>
                </a:lnTo>
                <a:lnTo>
                  <a:pt x="435" y="99"/>
                </a:lnTo>
                <a:lnTo>
                  <a:pt x="430" y="99"/>
                </a:lnTo>
                <a:lnTo>
                  <a:pt x="430" y="97"/>
                </a:lnTo>
                <a:lnTo>
                  <a:pt x="428" y="97"/>
                </a:lnTo>
                <a:lnTo>
                  <a:pt x="425" y="94"/>
                </a:lnTo>
                <a:lnTo>
                  <a:pt x="423" y="92"/>
                </a:lnTo>
                <a:lnTo>
                  <a:pt x="421" y="90"/>
                </a:lnTo>
                <a:lnTo>
                  <a:pt x="421" y="49"/>
                </a:lnTo>
                <a:lnTo>
                  <a:pt x="423" y="44"/>
                </a:lnTo>
                <a:lnTo>
                  <a:pt x="423" y="44"/>
                </a:lnTo>
                <a:close/>
              </a:path>
              <a:path w="1955" h="717">
                <a:moveTo>
                  <a:pt x="469" y="41"/>
                </a:moveTo>
                <a:lnTo>
                  <a:pt x="461" y="41"/>
                </a:lnTo>
                <a:lnTo>
                  <a:pt x="461" y="53"/>
                </a:lnTo>
                <a:lnTo>
                  <a:pt x="437" y="53"/>
                </a:lnTo>
                <a:lnTo>
                  <a:pt x="435" y="56"/>
                </a:lnTo>
                <a:lnTo>
                  <a:pt x="461" y="56"/>
                </a:lnTo>
                <a:lnTo>
                  <a:pt x="461" y="70"/>
                </a:lnTo>
                <a:lnTo>
                  <a:pt x="435" y="70"/>
                </a:lnTo>
                <a:lnTo>
                  <a:pt x="435" y="73"/>
                </a:lnTo>
                <a:lnTo>
                  <a:pt x="435" y="85"/>
                </a:lnTo>
                <a:lnTo>
                  <a:pt x="437" y="85"/>
                </a:lnTo>
                <a:lnTo>
                  <a:pt x="437" y="73"/>
                </a:lnTo>
                <a:lnTo>
                  <a:pt x="461" y="73"/>
                </a:lnTo>
                <a:lnTo>
                  <a:pt x="466" y="73"/>
                </a:lnTo>
                <a:lnTo>
                  <a:pt x="466" y="68"/>
                </a:lnTo>
                <a:lnTo>
                  <a:pt x="466" y="44"/>
                </a:lnTo>
                <a:lnTo>
                  <a:pt x="469" y="41"/>
                </a:lnTo>
                <a:lnTo>
                  <a:pt x="469" y="41"/>
                </a:lnTo>
                <a:close/>
              </a:path>
              <a:path w="1955" h="717">
                <a:moveTo>
                  <a:pt x="418" y="37"/>
                </a:moveTo>
                <a:lnTo>
                  <a:pt x="416" y="44"/>
                </a:lnTo>
                <a:lnTo>
                  <a:pt x="404" y="44"/>
                </a:lnTo>
                <a:lnTo>
                  <a:pt x="406" y="46"/>
                </a:lnTo>
                <a:lnTo>
                  <a:pt x="416" y="46"/>
                </a:lnTo>
                <a:lnTo>
                  <a:pt x="423" y="44"/>
                </a:lnTo>
                <a:lnTo>
                  <a:pt x="418" y="37"/>
                </a:lnTo>
                <a:lnTo>
                  <a:pt x="418" y="37"/>
                </a:lnTo>
                <a:close/>
              </a:path>
              <a:path w="1955" h="717">
                <a:moveTo>
                  <a:pt x="433" y="37"/>
                </a:moveTo>
                <a:lnTo>
                  <a:pt x="433" y="39"/>
                </a:lnTo>
                <a:lnTo>
                  <a:pt x="437" y="39"/>
                </a:lnTo>
                <a:lnTo>
                  <a:pt x="433" y="37"/>
                </a:lnTo>
                <a:lnTo>
                  <a:pt x="433" y="37"/>
                </a:lnTo>
                <a:close/>
              </a:path>
              <a:path w="1955" h="717">
                <a:moveTo>
                  <a:pt x="464" y="34"/>
                </a:moveTo>
                <a:lnTo>
                  <a:pt x="461" y="39"/>
                </a:lnTo>
                <a:lnTo>
                  <a:pt x="433" y="39"/>
                </a:lnTo>
                <a:lnTo>
                  <a:pt x="433" y="41"/>
                </a:lnTo>
                <a:lnTo>
                  <a:pt x="435" y="44"/>
                </a:lnTo>
                <a:lnTo>
                  <a:pt x="435" y="56"/>
                </a:lnTo>
                <a:lnTo>
                  <a:pt x="437" y="53"/>
                </a:lnTo>
                <a:lnTo>
                  <a:pt x="437" y="41"/>
                </a:lnTo>
                <a:lnTo>
                  <a:pt x="461" y="41"/>
                </a:lnTo>
                <a:lnTo>
                  <a:pt x="469" y="41"/>
                </a:lnTo>
                <a:lnTo>
                  <a:pt x="464" y="34"/>
                </a:lnTo>
                <a:lnTo>
                  <a:pt x="464" y="34"/>
                </a:lnTo>
                <a:close/>
              </a:path>
              <a:path w="1955" h="717">
                <a:moveTo>
                  <a:pt x="452" y="27"/>
                </a:moveTo>
                <a:lnTo>
                  <a:pt x="447" y="27"/>
                </a:lnTo>
                <a:lnTo>
                  <a:pt x="445" y="39"/>
                </a:lnTo>
                <a:lnTo>
                  <a:pt x="447" y="39"/>
                </a:lnTo>
                <a:lnTo>
                  <a:pt x="452" y="27"/>
                </a:lnTo>
                <a:lnTo>
                  <a:pt x="452" y="27"/>
                </a:lnTo>
                <a:close/>
              </a:path>
              <a:path w="1955" h="717">
                <a:moveTo>
                  <a:pt x="471" y="18"/>
                </a:moveTo>
                <a:lnTo>
                  <a:pt x="466" y="25"/>
                </a:lnTo>
                <a:lnTo>
                  <a:pt x="425" y="25"/>
                </a:lnTo>
                <a:lnTo>
                  <a:pt x="428" y="30"/>
                </a:lnTo>
                <a:lnTo>
                  <a:pt x="430" y="30"/>
                </a:lnTo>
                <a:lnTo>
                  <a:pt x="433" y="27"/>
                </a:lnTo>
                <a:lnTo>
                  <a:pt x="476" y="27"/>
                </a:lnTo>
                <a:lnTo>
                  <a:pt x="471" y="18"/>
                </a:lnTo>
                <a:lnTo>
                  <a:pt x="471" y="18"/>
                </a:lnTo>
                <a:close/>
              </a:path>
              <a:path w="1955" h="717">
                <a:moveTo>
                  <a:pt x="411" y="3"/>
                </a:moveTo>
                <a:lnTo>
                  <a:pt x="411" y="8"/>
                </a:lnTo>
                <a:lnTo>
                  <a:pt x="413" y="10"/>
                </a:lnTo>
                <a:lnTo>
                  <a:pt x="413" y="15"/>
                </a:lnTo>
                <a:lnTo>
                  <a:pt x="416" y="18"/>
                </a:lnTo>
                <a:lnTo>
                  <a:pt x="416" y="22"/>
                </a:lnTo>
                <a:lnTo>
                  <a:pt x="418" y="25"/>
                </a:lnTo>
                <a:lnTo>
                  <a:pt x="421" y="25"/>
                </a:lnTo>
                <a:lnTo>
                  <a:pt x="421" y="22"/>
                </a:lnTo>
                <a:lnTo>
                  <a:pt x="421" y="13"/>
                </a:lnTo>
                <a:lnTo>
                  <a:pt x="418" y="10"/>
                </a:lnTo>
                <a:lnTo>
                  <a:pt x="416" y="8"/>
                </a:lnTo>
                <a:lnTo>
                  <a:pt x="413" y="6"/>
                </a:lnTo>
                <a:lnTo>
                  <a:pt x="413" y="6"/>
                </a:lnTo>
                <a:lnTo>
                  <a:pt x="411" y="3"/>
                </a:lnTo>
                <a:lnTo>
                  <a:pt x="411" y="3"/>
                </a:lnTo>
                <a:close/>
              </a:path>
              <a:path w="1955" h="717">
                <a:moveTo>
                  <a:pt x="435" y="3"/>
                </a:moveTo>
                <a:lnTo>
                  <a:pt x="435" y="8"/>
                </a:lnTo>
                <a:lnTo>
                  <a:pt x="437" y="10"/>
                </a:lnTo>
                <a:lnTo>
                  <a:pt x="437" y="15"/>
                </a:lnTo>
                <a:lnTo>
                  <a:pt x="440" y="15"/>
                </a:lnTo>
                <a:lnTo>
                  <a:pt x="440" y="22"/>
                </a:lnTo>
                <a:lnTo>
                  <a:pt x="442" y="22"/>
                </a:lnTo>
                <a:lnTo>
                  <a:pt x="445" y="20"/>
                </a:lnTo>
                <a:lnTo>
                  <a:pt x="445" y="13"/>
                </a:lnTo>
                <a:lnTo>
                  <a:pt x="442" y="10"/>
                </a:lnTo>
                <a:lnTo>
                  <a:pt x="440" y="8"/>
                </a:lnTo>
                <a:lnTo>
                  <a:pt x="437" y="6"/>
                </a:lnTo>
                <a:lnTo>
                  <a:pt x="435" y="3"/>
                </a:lnTo>
                <a:lnTo>
                  <a:pt x="435" y="3"/>
                </a:lnTo>
                <a:close/>
              </a:path>
              <a:path w="1955" h="717">
                <a:moveTo>
                  <a:pt x="459" y="1"/>
                </a:moveTo>
                <a:lnTo>
                  <a:pt x="459" y="6"/>
                </a:lnTo>
                <a:lnTo>
                  <a:pt x="457" y="8"/>
                </a:lnTo>
                <a:lnTo>
                  <a:pt x="457" y="15"/>
                </a:lnTo>
                <a:lnTo>
                  <a:pt x="454" y="18"/>
                </a:lnTo>
                <a:lnTo>
                  <a:pt x="454" y="22"/>
                </a:lnTo>
                <a:lnTo>
                  <a:pt x="452" y="25"/>
                </a:lnTo>
                <a:lnTo>
                  <a:pt x="454" y="25"/>
                </a:lnTo>
                <a:lnTo>
                  <a:pt x="457" y="22"/>
                </a:lnTo>
                <a:lnTo>
                  <a:pt x="457" y="20"/>
                </a:lnTo>
                <a:lnTo>
                  <a:pt x="459" y="18"/>
                </a:lnTo>
                <a:lnTo>
                  <a:pt x="459" y="15"/>
                </a:lnTo>
                <a:lnTo>
                  <a:pt x="461" y="13"/>
                </a:lnTo>
                <a:lnTo>
                  <a:pt x="464" y="10"/>
                </a:lnTo>
                <a:lnTo>
                  <a:pt x="464" y="8"/>
                </a:lnTo>
                <a:lnTo>
                  <a:pt x="466" y="8"/>
                </a:lnTo>
                <a:lnTo>
                  <a:pt x="459" y="1"/>
                </a:lnTo>
                <a:lnTo>
                  <a:pt x="459" y="1"/>
                </a:lnTo>
                <a:close/>
              </a:path>
              <a:path w="1955" h="717">
                <a:moveTo>
                  <a:pt x="521" y="104"/>
                </a:moveTo>
                <a:lnTo>
                  <a:pt x="521" y="116"/>
                </a:lnTo>
                <a:lnTo>
                  <a:pt x="526" y="111"/>
                </a:lnTo>
                <a:lnTo>
                  <a:pt x="526" y="104"/>
                </a:lnTo>
                <a:lnTo>
                  <a:pt x="543" y="104"/>
                </a:lnTo>
                <a:lnTo>
                  <a:pt x="521" y="104"/>
                </a:lnTo>
                <a:lnTo>
                  <a:pt x="521" y="104"/>
                </a:lnTo>
                <a:close/>
              </a:path>
              <a:path w="1955" h="717">
                <a:moveTo>
                  <a:pt x="514" y="87"/>
                </a:moveTo>
                <a:lnTo>
                  <a:pt x="502" y="92"/>
                </a:lnTo>
                <a:lnTo>
                  <a:pt x="512" y="92"/>
                </a:lnTo>
                <a:lnTo>
                  <a:pt x="514" y="90"/>
                </a:lnTo>
                <a:lnTo>
                  <a:pt x="514" y="87"/>
                </a:lnTo>
                <a:lnTo>
                  <a:pt x="514" y="87"/>
                </a:lnTo>
                <a:close/>
              </a:path>
              <a:path w="1955" h="717">
                <a:moveTo>
                  <a:pt x="550" y="73"/>
                </a:moveTo>
                <a:lnTo>
                  <a:pt x="543" y="73"/>
                </a:lnTo>
                <a:lnTo>
                  <a:pt x="543" y="101"/>
                </a:lnTo>
                <a:lnTo>
                  <a:pt x="521" y="101"/>
                </a:lnTo>
                <a:lnTo>
                  <a:pt x="521" y="104"/>
                </a:lnTo>
                <a:lnTo>
                  <a:pt x="543" y="104"/>
                </a:lnTo>
                <a:lnTo>
                  <a:pt x="543" y="113"/>
                </a:lnTo>
                <a:lnTo>
                  <a:pt x="548" y="109"/>
                </a:lnTo>
                <a:lnTo>
                  <a:pt x="548" y="75"/>
                </a:lnTo>
                <a:lnTo>
                  <a:pt x="550" y="73"/>
                </a:lnTo>
                <a:lnTo>
                  <a:pt x="550" y="73"/>
                </a:lnTo>
                <a:close/>
              </a:path>
              <a:path w="1955" h="717">
                <a:moveTo>
                  <a:pt x="519" y="68"/>
                </a:moveTo>
                <a:lnTo>
                  <a:pt x="517" y="68"/>
                </a:lnTo>
                <a:lnTo>
                  <a:pt x="517" y="70"/>
                </a:lnTo>
                <a:lnTo>
                  <a:pt x="514" y="73"/>
                </a:lnTo>
                <a:lnTo>
                  <a:pt x="512" y="75"/>
                </a:lnTo>
                <a:lnTo>
                  <a:pt x="510" y="78"/>
                </a:lnTo>
                <a:lnTo>
                  <a:pt x="512" y="78"/>
                </a:lnTo>
                <a:lnTo>
                  <a:pt x="512" y="75"/>
                </a:lnTo>
                <a:lnTo>
                  <a:pt x="517" y="75"/>
                </a:lnTo>
                <a:lnTo>
                  <a:pt x="517" y="73"/>
                </a:lnTo>
                <a:lnTo>
                  <a:pt x="519" y="73"/>
                </a:lnTo>
                <a:lnTo>
                  <a:pt x="519" y="70"/>
                </a:lnTo>
                <a:lnTo>
                  <a:pt x="521" y="70"/>
                </a:lnTo>
                <a:lnTo>
                  <a:pt x="521" y="68"/>
                </a:lnTo>
                <a:lnTo>
                  <a:pt x="519" y="68"/>
                </a:lnTo>
                <a:lnTo>
                  <a:pt x="519" y="68"/>
                </a:lnTo>
                <a:close/>
              </a:path>
              <a:path w="1955" h="717">
                <a:moveTo>
                  <a:pt x="545" y="66"/>
                </a:moveTo>
                <a:lnTo>
                  <a:pt x="543" y="70"/>
                </a:lnTo>
                <a:lnTo>
                  <a:pt x="521" y="70"/>
                </a:lnTo>
                <a:lnTo>
                  <a:pt x="521" y="75"/>
                </a:lnTo>
                <a:lnTo>
                  <a:pt x="521" y="101"/>
                </a:lnTo>
                <a:lnTo>
                  <a:pt x="526" y="101"/>
                </a:lnTo>
                <a:lnTo>
                  <a:pt x="526" y="73"/>
                </a:lnTo>
                <a:lnTo>
                  <a:pt x="543" y="73"/>
                </a:lnTo>
                <a:lnTo>
                  <a:pt x="550" y="73"/>
                </a:lnTo>
                <a:lnTo>
                  <a:pt x="545" y="66"/>
                </a:lnTo>
                <a:lnTo>
                  <a:pt x="545" y="66"/>
                </a:lnTo>
                <a:close/>
              </a:path>
              <a:path w="1955" h="717">
                <a:moveTo>
                  <a:pt x="488" y="58"/>
                </a:moveTo>
                <a:lnTo>
                  <a:pt x="488" y="63"/>
                </a:lnTo>
                <a:lnTo>
                  <a:pt x="490" y="66"/>
                </a:lnTo>
                <a:lnTo>
                  <a:pt x="490" y="97"/>
                </a:lnTo>
                <a:lnTo>
                  <a:pt x="483" y="99"/>
                </a:lnTo>
                <a:lnTo>
                  <a:pt x="488" y="106"/>
                </a:lnTo>
                <a:lnTo>
                  <a:pt x="490" y="104"/>
                </a:lnTo>
                <a:lnTo>
                  <a:pt x="493" y="101"/>
                </a:lnTo>
                <a:lnTo>
                  <a:pt x="495" y="101"/>
                </a:lnTo>
                <a:lnTo>
                  <a:pt x="495" y="99"/>
                </a:lnTo>
                <a:lnTo>
                  <a:pt x="500" y="99"/>
                </a:lnTo>
                <a:lnTo>
                  <a:pt x="500" y="97"/>
                </a:lnTo>
                <a:lnTo>
                  <a:pt x="502" y="97"/>
                </a:lnTo>
                <a:lnTo>
                  <a:pt x="493" y="97"/>
                </a:lnTo>
                <a:lnTo>
                  <a:pt x="493" y="66"/>
                </a:lnTo>
                <a:lnTo>
                  <a:pt x="495" y="63"/>
                </a:lnTo>
                <a:lnTo>
                  <a:pt x="488" y="58"/>
                </a:lnTo>
                <a:lnTo>
                  <a:pt x="488" y="58"/>
                </a:lnTo>
                <a:close/>
              </a:path>
              <a:path w="1955" h="717">
                <a:moveTo>
                  <a:pt x="510" y="58"/>
                </a:moveTo>
                <a:lnTo>
                  <a:pt x="507" y="63"/>
                </a:lnTo>
                <a:lnTo>
                  <a:pt x="502" y="63"/>
                </a:lnTo>
                <a:lnTo>
                  <a:pt x="514" y="66"/>
                </a:lnTo>
                <a:lnTo>
                  <a:pt x="510" y="58"/>
                </a:lnTo>
                <a:lnTo>
                  <a:pt x="510" y="58"/>
                </a:lnTo>
                <a:close/>
              </a:path>
              <a:path w="1955" h="717">
                <a:moveTo>
                  <a:pt x="529" y="53"/>
                </a:moveTo>
                <a:lnTo>
                  <a:pt x="526" y="56"/>
                </a:lnTo>
                <a:lnTo>
                  <a:pt x="526" y="58"/>
                </a:lnTo>
                <a:lnTo>
                  <a:pt x="524" y="61"/>
                </a:lnTo>
                <a:lnTo>
                  <a:pt x="521" y="63"/>
                </a:lnTo>
                <a:lnTo>
                  <a:pt x="521" y="66"/>
                </a:lnTo>
                <a:lnTo>
                  <a:pt x="519" y="66"/>
                </a:lnTo>
                <a:lnTo>
                  <a:pt x="519" y="68"/>
                </a:lnTo>
                <a:lnTo>
                  <a:pt x="521" y="68"/>
                </a:lnTo>
                <a:lnTo>
                  <a:pt x="521" y="70"/>
                </a:lnTo>
                <a:lnTo>
                  <a:pt x="529" y="70"/>
                </a:lnTo>
                <a:lnTo>
                  <a:pt x="524" y="68"/>
                </a:lnTo>
                <a:lnTo>
                  <a:pt x="526" y="66"/>
                </a:lnTo>
                <a:lnTo>
                  <a:pt x="526" y="63"/>
                </a:lnTo>
                <a:lnTo>
                  <a:pt x="529" y="63"/>
                </a:lnTo>
                <a:lnTo>
                  <a:pt x="529" y="61"/>
                </a:lnTo>
                <a:lnTo>
                  <a:pt x="531" y="58"/>
                </a:lnTo>
                <a:lnTo>
                  <a:pt x="533" y="56"/>
                </a:lnTo>
                <a:lnTo>
                  <a:pt x="533" y="53"/>
                </a:lnTo>
                <a:lnTo>
                  <a:pt x="536" y="53"/>
                </a:lnTo>
                <a:lnTo>
                  <a:pt x="529" y="53"/>
                </a:lnTo>
                <a:lnTo>
                  <a:pt x="529" y="53"/>
                </a:lnTo>
                <a:close/>
              </a:path>
              <a:path w="1955" h="717">
                <a:moveTo>
                  <a:pt x="500" y="44"/>
                </a:moveTo>
                <a:lnTo>
                  <a:pt x="500" y="94"/>
                </a:lnTo>
                <a:lnTo>
                  <a:pt x="493" y="97"/>
                </a:lnTo>
                <a:lnTo>
                  <a:pt x="505" y="97"/>
                </a:lnTo>
                <a:lnTo>
                  <a:pt x="505" y="94"/>
                </a:lnTo>
                <a:lnTo>
                  <a:pt x="507" y="94"/>
                </a:lnTo>
                <a:lnTo>
                  <a:pt x="510" y="92"/>
                </a:lnTo>
                <a:lnTo>
                  <a:pt x="502" y="92"/>
                </a:lnTo>
                <a:lnTo>
                  <a:pt x="502" y="66"/>
                </a:lnTo>
                <a:lnTo>
                  <a:pt x="514" y="66"/>
                </a:lnTo>
                <a:lnTo>
                  <a:pt x="502" y="63"/>
                </a:lnTo>
                <a:lnTo>
                  <a:pt x="502" y="44"/>
                </a:lnTo>
                <a:lnTo>
                  <a:pt x="510" y="44"/>
                </a:lnTo>
                <a:lnTo>
                  <a:pt x="500" y="44"/>
                </a:lnTo>
                <a:lnTo>
                  <a:pt x="500" y="44"/>
                </a:lnTo>
                <a:close/>
              </a:path>
              <a:path w="1955" h="717">
                <a:moveTo>
                  <a:pt x="512" y="44"/>
                </a:moveTo>
                <a:lnTo>
                  <a:pt x="500" y="44"/>
                </a:lnTo>
                <a:lnTo>
                  <a:pt x="510" y="44"/>
                </a:lnTo>
                <a:lnTo>
                  <a:pt x="510" y="49"/>
                </a:lnTo>
                <a:lnTo>
                  <a:pt x="512" y="46"/>
                </a:lnTo>
                <a:lnTo>
                  <a:pt x="512" y="44"/>
                </a:lnTo>
                <a:lnTo>
                  <a:pt x="512" y="44"/>
                </a:lnTo>
                <a:close/>
              </a:path>
              <a:path w="1955" h="717">
                <a:moveTo>
                  <a:pt x="521" y="27"/>
                </a:moveTo>
                <a:lnTo>
                  <a:pt x="521" y="30"/>
                </a:lnTo>
                <a:lnTo>
                  <a:pt x="519" y="32"/>
                </a:lnTo>
                <a:lnTo>
                  <a:pt x="519" y="39"/>
                </a:lnTo>
                <a:lnTo>
                  <a:pt x="517" y="41"/>
                </a:lnTo>
                <a:lnTo>
                  <a:pt x="517" y="44"/>
                </a:lnTo>
                <a:lnTo>
                  <a:pt x="514" y="46"/>
                </a:lnTo>
                <a:lnTo>
                  <a:pt x="514" y="51"/>
                </a:lnTo>
                <a:lnTo>
                  <a:pt x="517" y="49"/>
                </a:lnTo>
                <a:lnTo>
                  <a:pt x="517" y="46"/>
                </a:lnTo>
                <a:lnTo>
                  <a:pt x="519" y="44"/>
                </a:lnTo>
                <a:lnTo>
                  <a:pt x="519" y="41"/>
                </a:lnTo>
                <a:lnTo>
                  <a:pt x="521" y="39"/>
                </a:lnTo>
                <a:lnTo>
                  <a:pt x="521" y="34"/>
                </a:lnTo>
                <a:lnTo>
                  <a:pt x="524" y="32"/>
                </a:lnTo>
                <a:lnTo>
                  <a:pt x="524" y="27"/>
                </a:lnTo>
                <a:lnTo>
                  <a:pt x="521" y="27"/>
                </a:lnTo>
                <a:lnTo>
                  <a:pt x="521" y="27"/>
                </a:lnTo>
                <a:close/>
              </a:path>
              <a:path w="1955" h="717">
                <a:moveTo>
                  <a:pt x="524" y="20"/>
                </a:moveTo>
                <a:lnTo>
                  <a:pt x="521" y="22"/>
                </a:lnTo>
                <a:lnTo>
                  <a:pt x="521" y="27"/>
                </a:lnTo>
                <a:lnTo>
                  <a:pt x="524" y="27"/>
                </a:lnTo>
                <a:lnTo>
                  <a:pt x="526" y="30"/>
                </a:lnTo>
                <a:lnTo>
                  <a:pt x="526" y="37"/>
                </a:lnTo>
                <a:lnTo>
                  <a:pt x="529" y="37"/>
                </a:lnTo>
                <a:lnTo>
                  <a:pt x="529" y="41"/>
                </a:lnTo>
                <a:lnTo>
                  <a:pt x="531" y="44"/>
                </a:lnTo>
                <a:lnTo>
                  <a:pt x="531" y="51"/>
                </a:lnTo>
                <a:lnTo>
                  <a:pt x="529" y="53"/>
                </a:lnTo>
                <a:lnTo>
                  <a:pt x="536" y="53"/>
                </a:lnTo>
                <a:lnTo>
                  <a:pt x="538" y="56"/>
                </a:lnTo>
                <a:lnTo>
                  <a:pt x="538" y="58"/>
                </a:lnTo>
                <a:lnTo>
                  <a:pt x="541" y="58"/>
                </a:lnTo>
                <a:lnTo>
                  <a:pt x="541" y="61"/>
                </a:lnTo>
                <a:lnTo>
                  <a:pt x="543" y="63"/>
                </a:lnTo>
                <a:lnTo>
                  <a:pt x="545" y="66"/>
                </a:lnTo>
                <a:lnTo>
                  <a:pt x="548" y="68"/>
                </a:lnTo>
                <a:lnTo>
                  <a:pt x="550" y="68"/>
                </a:lnTo>
                <a:lnTo>
                  <a:pt x="550" y="70"/>
                </a:lnTo>
                <a:lnTo>
                  <a:pt x="553" y="70"/>
                </a:lnTo>
                <a:lnTo>
                  <a:pt x="553" y="68"/>
                </a:lnTo>
                <a:lnTo>
                  <a:pt x="555" y="66"/>
                </a:lnTo>
                <a:lnTo>
                  <a:pt x="557" y="66"/>
                </a:lnTo>
                <a:lnTo>
                  <a:pt x="557" y="63"/>
                </a:lnTo>
                <a:lnTo>
                  <a:pt x="555" y="63"/>
                </a:lnTo>
                <a:lnTo>
                  <a:pt x="553" y="61"/>
                </a:lnTo>
                <a:lnTo>
                  <a:pt x="550" y="61"/>
                </a:lnTo>
                <a:lnTo>
                  <a:pt x="548" y="58"/>
                </a:lnTo>
                <a:lnTo>
                  <a:pt x="545" y="56"/>
                </a:lnTo>
                <a:lnTo>
                  <a:pt x="543" y="56"/>
                </a:lnTo>
                <a:lnTo>
                  <a:pt x="543" y="53"/>
                </a:lnTo>
                <a:lnTo>
                  <a:pt x="541" y="53"/>
                </a:lnTo>
                <a:lnTo>
                  <a:pt x="541" y="51"/>
                </a:lnTo>
                <a:lnTo>
                  <a:pt x="538" y="49"/>
                </a:lnTo>
                <a:lnTo>
                  <a:pt x="538" y="46"/>
                </a:lnTo>
                <a:lnTo>
                  <a:pt x="536" y="44"/>
                </a:lnTo>
                <a:lnTo>
                  <a:pt x="533" y="44"/>
                </a:lnTo>
                <a:lnTo>
                  <a:pt x="533" y="41"/>
                </a:lnTo>
                <a:lnTo>
                  <a:pt x="531" y="39"/>
                </a:lnTo>
                <a:lnTo>
                  <a:pt x="531" y="37"/>
                </a:lnTo>
                <a:lnTo>
                  <a:pt x="529" y="34"/>
                </a:lnTo>
                <a:lnTo>
                  <a:pt x="529" y="32"/>
                </a:lnTo>
                <a:lnTo>
                  <a:pt x="526" y="30"/>
                </a:lnTo>
                <a:lnTo>
                  <a:pt x="526" y="20"/>
                </a:lnTo>
                <a:lnTo>
                  <a:pt x="543" y="20"/>
                </a:lnTo>
                <a:lnTo>
                  <a:pt x="524" y="20"/>
                </a:lnTo>
                <a:lnTo>
                  <a:pt x="524" y="20"/>
                </a:lnTo>
                <a:close/>
              </a:path>
              <a:path w="1955" h="717">
                <a:moveTo>
                  <a:pt x="490" y="15"/>
                </a:moveTo>
                <a:lnTo>
                  <a:pt x="490" y="51"/>
                </a:lnTo>
                <a:lnTo>
                  <a:pt x="495" y="49"/>
                </a:lnTo>
                <a:lnTo>
                  <a:pt x="495" y="44"/>
                </a:lnTo>
                <a:lnTo>
                  <a:pt x="500" y="44"/>
                </a:lnTo>
                <a:lnTo>
                  <a:pt x="512" y="44"/>
                </a:lnTo>
                <a:lnTo>
                  <a:pt x="512" y="41"/>
                </a:lnTo>
                <a:lnTo>
                  <a:pt x="495" y="41"/>
                </a:lnTo>
                <a:lnTo>
                  <a:pt x="495" y="15"/>
                </a:lnTo>
                <a:lnTo>
                  <a:pt x="510" y="15"/>
                </a:lnTo>
                <a:lnTo>
                  <a:pt x="490" y="15"/>
                </a:lnTo>
                <a:lnTo>
                  <a:pt x="490" y="15"/>
                </a:lnTo>
                <a:close/>
              </a:path>
              <a:path w="1955" h="717">
                <a:moveTo>
                  <a:pt x="545" y="13"/>
                </a:moveTo>
                <a:lnTo>
                  <a:pt x="543" y="18"/>
                </a:lnTo>
                <a:lnTo>
                  <a:pt x="529" y="18"/>
                </a:lnTo>
                <a:lnTo>
                  <a:pt x="550" y="20"/>
                </a:lnTo>
                <a:lnTo>
                  <a:pt x="545" y="13"/>
                </a:lnTo>
                <a:lnTo>
                  <a:pt x="545" y="13"/>
                </a:lnTo>
                <a:close/>
              </a:path>
              <a:path w="1955" h="717">
                <a:moveTo>
                  <a:pt x="490" y="10"/>
                </a:moveTo>
                <a:lnTo>
                  <a:pt x="490" y="15"/>
                </a:lnTo>
                <a:lnTo>
                  <a:pt x="510" y="15"/>
                </a:lnTo>
                <a:lnTo>
                  <a:pt x="510" y="41"/>
                </a:lnTo>
                <a:lnTo>
                  <a:pt x="495" y="41"/>
                </a:lnTo>
                <a:lnTo>
                  <a:pt x="512" y="41"/>
                </a:lnTo>
                <a:lnTo>
                  <a:pt x="512" y="39"/>
                </a:lnTo>
                <a:lnTo>
                  <a:pt x="512" y="18"/>
                </a:lnTo>
                <a:lnTo>
                  <a:pt x="514" y="15"/>
                </a:lnTo>
                <a:lnTo>
                  <a:pt x="495" y="13"/>
                </a:lnTo>
                <a:lnTo>
                  <a:pt x="490" y="10"/>
                </a:lnTo>
                <a:lnTo>
                  <a:pt x="490" y="10"/>
                </a:lnTo>
                <a:close/>
              </a:path>
              <a:path w="1955" h="717">
                <a:moveTo>
                  <a:pt x="510" y="8"/>
                </a:moveTo>
                <a:lnTo>
                  <a:pt x="507" y="13"/>
                </a:lnTo>
                <a:lnTo>
                  <a:pt x="495" y="13"/>
                </a:lnTo>
                <a:lnTo>
                  <a:pt x="514" y="15"/>
                </a:lnTo>
                <a:lnTo>
                  <a:pt x="510" y="8"/>
                </a:lnTo>
                <a:lnTo>
                  <a:pt x="510" y="8"/>
                </a:lnTo>
                <a:close/>
              </a:path>
              <a:path w="1955" h="717">
                <a:moveTo>
                  <a:pt x="526" y="1"/>
                </a:moveTo>
                <a:lnTo>
                  <a:pt x="526" y="8"/>
                </a:lnTo>
                <a:lnTo>
                  <a:pt x="524" y="10"/>
                </a:lnTo>
                <a:lnTo>
                  <a:pt x="524" y="20"/>
                </a:lnTo>
                <a:lnTo>
                  <a:pt x="543" y="20"/>
                </a:lnTo>
                <a:lnTo>
                  <a:pt x="543" y="25"/>
                </a:lnTo>
                <a:lnTo>
                  <a:pt x="541" y="27"/>
                </a:lnTo>
                <a:lnTo>
                  <a:pt x="541" y="32"/>
                </a:lnTo>
                <a:lnTo>
                  <a:pt x="538" y="34"/>
                </a:lnTo>
                <a:lnTo>
                  <a:pt x="538" y="39"/>
                </a:lnTo>
                <a:lnTo>
                  <a:pt x="536" y="41"/>
                </a:lnTo>
                <a:lnTo>
                  <a:pt x="536" y="44"/>
                </a:lnTo>
                <a:lnTo>
                  <a:pt x="538" y="46"/>
                </a:lnTo>
                <a:lnTo>
                  <a:pt x="541" y="44"/>
                </a:lnTo>
                <a:lnTo>
                  <a:pt x="541" y="39"/>
                </a:lnTo>
                <a:lnTo>
                  <a:pt x="543" y="37"/>
                </a:lnTo>
                <a:lnTo>
                  <a:pt x="543" y="34"/>
                </a:lnTo>
                <a:lnTo>
                  <a:pt x="545" y="32"/>
                </a:lnTo>
                <a:lnTo>
                  <a:pt x="545" y="27"/>
                </a:lnTo>
                <a:lnTo>
                  <a:pt x="548" y="25"/>
                </a:lnTo>
                <a:lnTo>
                  <a:pt x="548" y="22"/>
                </a:lnTo>
                <a:lnTo>
                  <a:pt x="550" y="20"/>
                </a:lnTo>
                <a:lnTo>
                  <a:pt x="529" y="18"/>
                </a:lnTo>
                <a:lnTo>
                  <a:pt x="529" y="13"/>
                </a:lnTo>
                <a:lnTo>
                  <a:pt x="531" y="10"/>
                </a:lnTo>
                <a:lnTo>
                  <a:pt x="533" y="8"/>
                </a:lnTo>
                <a:lnTo>
                  <a:pt x="526" y="1"/>
                </a:lnTo>
                <a:lnTo>
                  <a:pt x="526" y="1"/>
                </a:lnTo>
                <a:close/>
              </a:path>
              <a:path w="1955" h="717">
                <a:moveTo>
                  <a:pt x="630" y="92"/>
                </a:moveTo>
                <a:lnTo>
                  <a:pt x="625" y="99"/>
                </a:lnTo>
                <a:lnTo>
                  <a:pt x="565" y="99"/>
                </a:lnTo>
                <a:lnTo>
                  <a:pt x="567" y="104"/>
                </a:lnTo>
                <a:lnTo>
                  <a:pt x="637" y="104"/>
                </a:lnTo>
                <a:lnTo>
                  <a:pt x="630" y="92"/>
                </a:lnTo>
                <a:lnTo>
                  <a:pt x="630" y="92"/>
                </a:lnTo>
                <a:close/>
              </a:path>
              <a:path w="1955" h="717">
                <a:moveTo>
                  <a:pt x="603" y="99"/>
                </a:moveTo>
                <a:lnTo>
                  <a:pt x="603" y="22"/>
                </a:lnTo>
                <a:lnTo>
                  <a:pt x="598" y="22"/>
                </a:lnTo>
                <a:lnTo>
                  <a:pt x="598" y="99"/>
                </a:lnTo>
                <a:lnTo>
                  <a:pt x="603" y="99"/>
                </a:lnTo>
                <a:close/>
              </a:path>
              <a:path w="1955" h="717">
                <a:moveTo>
                  <a:pt x="627" y="10"/>
                </a:moveTo>
                <a:lnTo>
                  <a:pt x="622" y="18"/>
                </a:lnTo>
                <a:lnTo>
                  <a:pt x="570" y="18"/>
                </a:lnTo>
                <a:lnTo>
                  <a:pt x="572" y="22"/>
                </a:lnTo>
                <a:lnTo>
                  <a:pt x="632" y="22"/>
                </a:lnTo>
                <a:lnTo>
                  <a:pt x="627" y="10"/>
                </a:lnTo>
                <a:lnTo>
                  <a:pt x="627" y="10"/>
                </a:lnTo>
                <a:close/>
              </a:path>
              <a:path w="1955" h="717">
                <a:moveTo>
                  <a:pt x="713" y="99"/>
                </a:moveTo>
                <a:lnTo>
                  <a:pt x="709" y="104"/>
                </a:lnTo>
                <a:lnTo>
                  <a:pt x="670" y="104"/>
                </a:lnTo>
                <a:lnTo>
                  <a:pt x="673" y="109"/>
                </a:lnTo>
                <a:lnTo>
                  <a:pt x="677" y="109"/>
                </a:lnTo>
                <a:lnTo>
                  <a:pt x="680" y="106"/>
                </a:lnTo>
                <a:lnTo>
                  <a:pt x="718" y="106"/>
                </a:lnTo>
                <a:lnTo>
                  <a:pt x="713" y="99"/>
                </a:lnTo>
                <a:lnTo>
                  <a:pt x="713" y="99"/>
                </a:lnTo>
                <a:close/>
              </a:path>
              <a:path w="1955" h="717">
                <a:moveTo>
                  <a:pt x="697" y="104"/>
                </a:moveTo>
                <a:lnTo>
                  <a:pt x="697" y="82"/>
                </a:lnTo>
                <a:lnTo>
                  <a:pt x="692" y="82"/>
                </a:lnTo>
                <a:lnTo>
                  <a:pt x="692" y="104"/>
                </a:lnTo>
                <a:lnTo>
                  <a:pt x="697" y="104"/>
                </a:lnTo>
                <a:close/>
              </a:path>
              <a:path w="1955" h="717">
                <a:moveTo>
                  <a:pt x="709" y="75"/>
                </a:moveTo>
                <a:lnTo>
                  <a:pt x="706" y="80"/>
                </a:lnTo>
                <a:lnTo>
                  <a:pt x="677" y="80"/>
                </a:lnTo>
                <a:lnTo>
                  <a:pt x="680" y="85"/>
                </a:lnTo>
                <a:lnTo>
                  <a:pt x="680" y="82"/>
                </a:lnTo>
                <a:lnTo>
                  <a:pt x="682" y="82"/>
                </a:lnTo>
                <a:lnTo>
                  <a:pt x="713" y="82"/>
                </a:lnTo>
                <a:lnTo>
                  <a:pt x="709" y="75"/>
                </a:lnTo>
                <a:lnTo>
                  <a:pt x="709" y="75"/>
                </a:lnTo>
                <a:close/>
              </a:path>
              <a:path w="1955" h="717">
                <a:moveTo>
                  <a:pt x="697" y="80"/>
                </a:moveTo>
                <a:lnTo>
                  <a:pt x="697" y="58"/>
                </a:lnTo>
                <a:lnTo>
                  <a:pt x="692" y="58"/>
                </a:lnTo>
                <a:lnTo>
                  <a:pt x="692" y="80"/>
                </a:lnTo>
                <a:lnTo>
                  <a:pt x="697" y="80"/>
                </a:lnTo>
                <a:close/>
              </a:path>
              <a:path w="1955" h="717">
                <a:moveTo>
                  <a:pt x="656" y="58"/>
                </a:moveTo>
                <a:lnTo>
                  <a:pt x="656" y="61"/>
                </a:lnTo>
                <a:lnTo>
                  <a:pt x="653" y="63"/>
                </a:lnTo>
                <a:lnTo>
                  <a:pt x="653" y="70"/>
                </a:lnTo>
                <a:lnTo>
                  <a:pt x="651" y="73"/>
                </a:lnTo>
                <a:lnTo>
                  <a:pt x="651" y="80"/>
                </a:lnTo>
                <a:lnTo>
                  <a:pt x="649" y="80"/>
                </a:lnTo>
                <a:lnTo>
                  <a:pt x="649" y="85"/>
                </a:lnTo>
                <a:lnTo>
                  <a:pt x="646" y="87"/>
                </a:lnTo>
                <a:lnTo>
                  <a:pt x="646" y="90"/>
                </a:lnTo>
                <a:lnTo>
                  <a:pt x="644" y="92"/>
                </a:lnTo>
                <a:lnTo>
                  <a:pt x="644" y="97"/>
                </a:lnTo>
                <a:lnTo>
                  <a:pt x="646" y="94"/>
                </a:lnTo>
                <a:lnTo>
                  <a:pt x="646" y="92"/>
                </a:lnTo>
                <a:lnTo>
                  <a:pt x="649" y="92"/>
                </a:lnTo>
                <a:lnTo>
                  <a:pt x="649" y="87"/>
                </a:lnTo>
                <a:lnTo>
                  <a:pt x="651" y="85"/>
                </a:lnTo>
                <a:lnTo>
                  <a:pt x="651" y="82"/>
                </a:lnTo>
                <a:lnTo>
                  <a:pt x="651" y="82"/>
                </a:lnTo>
                <a:lnTo>
                  <a:pt x="653" y="80"/>
                </a:lnTo>
                <a:lnTo>
                  <a:pt x="653" y="75"/>
                </a:lnTo>
                <a:lnTo>
                  <a:pt x="656" y="73"/>
                </a:lnTo>
                <a:lnTo>
                  <a:pt x="656" y="68"/>
                </a:lnTo>
                <a:lnTo>
                  <a:pt x="658" y="66"/>
                </a:lnTo>
                <a:lnTo>
                  <a:pt x="658" y="61"/>
                </a:lnTo>
                <a:lnTo>
                  <a:pt x="661" y="58"/>
                </a:lnTo>
                <a:lnTo>
                  <a:pt x="656" y="58"/>
                </a:lnTo>
                <a:lnTo>
                  <a:pt x="656" y="58"/>
                </a:lnTo>
                <a:close/>
              </a:path>
              <a:path w="1955" h="717">
                <a:moveTo>
                  <a:pt x="665" y="51"/>
                </a:moveTo>
                <a:lnTo>
                  <a:pt x="663" y="53"/>
                </a:lnTo>
                <a:lnTo>
                  <a:pt x="665" y="53"/>
                </a:lnTo>
                <a:lnTo>
                  <a:pt x="665" y="56"/>
                </a:lnTo>
                <a:lnTo>
                  <a:pt x="668" y="58"/>
                </a:lnTo>
                <a:lnTo>
                  <a:pt x="668" y="61"/>
                </a:lnTo>
                <a:lnTo>
                  <a:pt x="670" y="63"/>
                </a:lnTo>
                <a:lnTo>
                  <a:pt x="670" y="70"/>
                </a:lnTo>
                <a:lnTo>
                  <a:pt x="673" y="70"/>
                </a:lnTo>
                <a:lnTo>
                  <a:pt x="673" y="68"/>
                </a:lnTo>
                <a:lnTo>
                  <a:pt x="675" y="66"/>
                </a:lnTo>
                <a:lnTo>
                  <a:pt x="675" y="63"/>
                </a:lnTo>
                <a:lnTo>
                  <a:pt x="673" y="61"/>
                </a:lnTo>
                <a:lnTo>
                  <a:pt x="673" y="58"/>
                </a:lnTo>
                <a:lnTo>
                  <a:pt x="670" y="56"/>
                </a:lnTo>
                <a:lnTo>
                  <a:pt x="668" y="53"/>
                </a:lnTo>
                <a:lnTo>
                  <a:pt x="665" y="51"/>
                </a:lnTo>
                <a:lnTo>
                  <a:pt x="665" y="51"/>
                </a:lnTo>
                <a:close/>
              </a:path>
              <a:path w="1955" h="717">
                <a:moveTo>
                  <a:pt x="711" y="51"/>
                </a:moveTo>
                <a:lnTo>
                  <a:pt x="709" y="56"/>
                </a:lnTo>
                <a:lnTo>
                  <a:pt x="675" y="56"/>
                </a:lnTo>
                <a:lnTo>
                  <a:pt x="677" y="61"/>
                </a:lnTo>
                <a:lnTo>
                  <a:pt x="680" y="61"/>
                </a:lnTo>
                <a:lnTo>
                  <a:pt x="680" y="58"/>
                </a:lnTo>
                <a:lnTo>
                  <a:pt x="716" y="58"/>
                </a:lnTo>
                <a:lnTo>
                  <a:pt x="711" y="51"/>
                </a:lnTo>
                <a:lnTo>
                  <a:pt x="711" y="51"/>
                </a:lnTo>
                <a:close/>
              </a:path>
              <a:path w="1955" h="717">
                <a:moveTo>
                  <a:pt x="663" y="41"/>
                </a:moveTo>
                <a:lnTo>
                  <a:pt x="658" y="41"/>
                </a:lnTo>
                <a:lnTo>
                  <a:pt x="658" y="44"/>
                </a:lnTo>
                <a:lnTo>
                  <a:pt x="658" y="51"/>
                </a:lnTo>
                <a:lnTo>
                  <a:pt x="656" y="53"/>
                </a:lnTo>
                <a:lnTo>
                  <a:pt x="656" y="58"/>
                </a:lnTo>
                <a:lnTo>
                  <a:pt x="661" y="58"/>
                </a:lnTo>
                <a:lnTo>
                  <a:pt x="661" y="73"/>
                </a:lnTo>
                <a:lnTo>
                  <a:pt x="658" y="75"/>
                </a:lnTo>
                <a:lnTo>
                  <a:pt x="658" y="99"/>
                </a:lnTo>
                <a:lnTo>
                  <a:pt x="658" y="101"/>
                </a:lnTo>
                <a:lnTo>
                  <a:pt x="658" y="113"/>
                </a:lnTo>
                <a:lnTo>
                  <a:pt x="663" y="111"/>
                </a:lnTo>
                <a:lnTo>
                  <a:pt x="663" y="53"/>
                </a:lnTo>
                <a:lnTo>
                  <a:pt x="665" y="51"/>
                </a:lnTo>
                <a:lnTo>
                  <a:pt x="663" y="51"/>
                </a:lnTo>
                <a:lnTo>
                  <a:pt x="663" y="41"/>
                </a:lnTo>
                <a:lnTo>
                  <a:pt x="663" y="41"/>
                </a:lnTo>
                <a:close/>
              </a:path>
              <a:path w="1955" h="717">
                <a:moveTo>
                  <a:pt x="711" y="41"/>
                </a:moveTo>
                <a:lnTo>
                  <a:pt x="706" y="41"/>
                </a:lnTo>
                <a:lnTo>
                  <a:pt x="706" y="46"/>
                </a:lnTo>
                <a:lnTo>
                  <a:pt x="711" y="44"/>
                </a:lnTo>
                <a:lnTo>
                  <a:pt x="711" y="41"/>
                </a:lnTo>
                <a:lnTo>
                  <a:pt x="711" y="41"/>
                </a:lnTo>
                <a:close/>
              </a:path>
              <a:path w="1955" h="717">
                <a:moveTo>
                  <a:pt x="673" y="32"/>
                </a:moveTo>
                <a:lnTo>
                  <a:pt x="668" y="39"/>
                </a:lnTo>
                <a:lnTo>
                  <a:pt x="644" y="39"/>
                </a:lnTo>
                <a:lnTo>
                  <a:pt x="646" y="44"/>
                </a:lnTo>
                <a:lnTo>
                  <a:pt x="649" y="41"/>
                </a:lnTo>
                <a:lnTo>
                  <a:pt x="677" y="41"/>
                </a:lnTo>
                <a:lnTo>
                  <a:pt x="673" y="32"/>
                </a:lnTo>
                <a:lnTo>
                  <a:pt x="673" y="32"/>
                </a:lnTo>
                <a:close/>
              </a:path>
              <a:path w="1955" h="717">
                <a:moveTo>
                  <a:pt x="649" y="15"/>
                </a:moveTo>
                <a:lnTo>
                  <a:pt x="646" y="15"/>
                </a:lnTo>
                <a:lnTo>
                  <a:pt x="646" y="18"/>
                </a:lnTo>
                <a:lnTo>
                  <a:pt x="653" y="18"/>
                </a:lnTo>
                <a:lnTo>
                  <a:pt x="653" y="15"/>
                </a:lnTo>
                <a:lnTo>
                  <a:pt x="661" y="15"/>
                </a:lnTo>
                <a:lnTo>
                  <a:pt x="649" y="15"/>
                </a:lnTo>
                <a:lnTo>
                  <a:pt x="649" y="15"/>
                </a:lnTo>
                <a:close/>
              </a:path>
              <a:path w="1955" h="717">
                <a:moveTo>
                  <a:pt x="713" y="13"/>
                </a:moveTo>
                <a:lnTo>
                  <a:pt x="706" y="13"/>
                </a:lnTo>
                <a:lnTo>
                  <a:pt x="706" y="39"/>
                </a:lnTo>
                <a:lnTo>
                  <a:pt x="685" y="39"/>
                </a:lnTo>
                <a:lnTo>
                  <a:pt x="711" y="39"/>
                </a:lnTo>
                <a:lnTo>
                  <a:pt x="711" y="15"/>
                </a:lnTo>
                <a:lnTo>
                  <a:pt x="713" y="13"/>
                </a:lnTo>
                <a:lnTo>
                  <a:pt x="713" y="13"/>
                </a:lnTo>
                <a:close/>
              </a:path>
              <a:path w="1955" h="717">
                <a:moveTo>
                  <a:pt x="680" y="6"/>
                </a:moveTo>
                <a:lnTo>
                  <a:pt x="680" y="13"/>
                </a:lnTo>
                <a:lnTo>
                  <a:pt x="685" y="10"/>
                </a:lnTo>
                <a:lnTo>
                  <a:pt x="680" y="6"/>
                </a:lnTo>
                <a:lnTo>
                  <a:pt x="680" y="6"/>
                </a:lnTo>
                <a:close/>
              </a:path>
              <a:path w="1955" h="717">
                <a:moveTo>
                  <a:pt x="709" y="6"/>
                </a:moveTo>
                <a:lnTo>
                  <a:pt x="706" y="10"/>
                </a:lnTo>
                <a:lnTo>
                  <a:pt x="685" y="10"/>
                </a:lnTo>
                <a:lnTo>
                  <a:pt x="680" y="13"/>
                </a:lnTo>
                <a:lnTo>
                  <a:pt x="680" y="49"/>
                </a:lnTo>
                <a:lnTo>
                  <a:pt x="685" y="46"/>
                </a:lnTo>
                <a:lnTo>
                  <a:pt x="685" y="41"/>
                </a:lnTo>
                <a:lnTo>
                  <a:pt x="706" y="41"/>
                </a:lnTo>
                <a:lnTo>
                  <a:pt x="711" y="41"/>
                </a:lnTo>
                <a:lnTo>
                  <a:pt x="711" y="39"/>
                </a:lnTo>
                <a:lnTo>
                  <a:pt x="685" y="39"/>
                </a:lnTo>
                <a:lnTo>
                  <a:pt x="685" y="13"/>
                </a:lnTo>
                <a:lnTo>
                  <a:pt x="706" y="13"/>
                </a:lnTo>
                <a:lnTo>
                  <a:pt x="713" y="13"/>
                </a:lnTo>
                <a:lnTo>
                  <a:pt x="709" y="6"/>
                </a:lnTo>
                <a:lnTo>
                  <a:pt x="709" y="6"/>
                </a:lnTo>
                <a:close/>
              </a:path>
              <a:path w="1955" h="717">
                <a:moveTo>
                  <a:pt x="670" y="3"/>
                </a:moveTo>
                <a:lnTo>
                  <a:pt x="668" y="6"/>
                </a:lnTo>
                <a:lnTo>
                  <a:pt x="665" y="8"/>
                </a:lnTo>
                <a:lnTo>
                  <a:pt x="663" y="10"/>
                </a:lnTo>
                <a:lnTo>
                  <a:pt x="658" y="10"/>
                </a:lnTo>
                <a:lnTo>
                  <a:pt x="656" y="13"/>
                </a:lnTo>
                <a:lnTo>
                  <a:pt x="653" y="13"/>
                </a:lnTo>
                <a:lnTo>
                  <a:pt x="651" y="15"/>
                </a:lnTo>
                <a:lnTo>
                  <a:pt x="649" y="15"/>
                </a:lnTo>
                <a:lnTo>
                  <a:pt x="661" y="15"/>
                </a:lnTo>
                <a:lnTo>
                  <a:pt x="661" y="39"/>
                </a:lnTo>
                <a:lnTo>
                  <a:pt x="663" y="39"/>
                </a:lnTo>
                <a:lnTo>
                  <a:pt x="663" y="15"/>
                </a:lnTo>
                <a:lnTo>
                  <a:pt x="665" y="13"/>
                </a:lnTo>
                <a:lnTo>
                  <a:pt x="670" y="13"/>
                </a:lnTo>
                <a:lnTo>
                  <a:pt x="673" y="13"/>
                </a:lnTo>
                <a:lnTo>
                  <a:pt x="675" y="13"/>
                </a:lnTo>
                <a:lnTo>
                  <a:pt x="670" y="3"/>
                </a:lnTo>
                <a:lnTo>
                  <a:pt x="670" y="3"/>
                </a:lnTo>
                <a:close/>
              </a:path>
              <a:path w="1955" h="717">
                <a:moveTo>
                  <a:pt x="730" y="75"/>
                </a:moveTo>
                <a:lnTo>
                  <a:pt x="730" y="78"/>
                </a:lnTo>
                <a:lnTo>
                  <a:pt x="733" y="80"/>
                </a:lnTo>
                <a:lnTo>
                  <a:pt x="735" y="82"/>
                </a:lnTo>
                <a:lnTo>
                  <a:pt x="735" y="85"/>
                </a:lnTo>
                <a:lnTo>
                  <a:pt x="737" y="85"/>
                </a:lnTo>
                <a:lnTo>
                  <a:pt x="737" y="87"/>
                </a:lnTo>
                <a:lnTo>
                  <a:pt x="740" y="90"/>
                </a:lnTo>
                <a:lnTo>
                  <a:pt x="740" y="92"/>
                </a:lnTo>
                <a:lnTo>
                  <a:pt x="742" y="94"/>
                </a:lnTo>
                <a:lnTo>
                  <a:pt x="742" y="99"/>
                </a:lnTo>
                <a:lnTo>
                  <a:pt x="745" y="101"/>
                </a:lnTo>
                <a:lnTo>
                  <a:pt x="745" y="104"/>
                </a:lnTo>
                <a:lnTo>
                  <a:pt x="747" y="104"/>
                </a:lnTo>
                <a:lnTo>
                  <a:pt x="750" y="101"/>
                </a:lnTo>
                <a:lnTo>
                  <a:pt x="750" y="92"/>
                </a:lnTo>
                <a:lnTo>
                  <a:pt x="747" y="90"/>
                </a:lnTo>
                <a:lnTo>
                  <a:pt x="747" y="87"/>
                </a:lnTo>
                <a:lnTo>
                  <a:pt x="745" y="87"/>
                </a:lnTo>
                <a:lnTo>
                  <a:pt x="745" y="85"/>
                </a:lnTo>
                <a:lnTo>
                  <a:pt x="742" y="82"/>
                </a:lnTo>
                <a:lnTo>
                  <a:pt x="740" y="80"/>
                </a:lnTo>
                <a:lnTo>
                  <a:pt x="737" y="80"/>
                </a:lnTo>
                <a:lnTo>
                  <a:pt x="735" y="78"/>
                </a:lnTo>
                <a:lnTo>
                  <a:pt x="733" y="78"/>
                </a:lnTo>
                <a:lnTo>
                  <a:pt x="730" y="75"/>
                </a:lnTo>
                <a:lnTo>
                  <a:pt x="730" y="75"/>
                </a:lnTo>
                <a:close/>
              </a:path>
              <a:path w="1955" h="717">
                <a:moveTo>
                  <a:pt x="874" y="61"/>
                </a:moveTo>
                <a:lnTo>
                  <a:pt x="865" y="61"/>
                </a:lnTo>
                <a:lnTo>
                  <a:pt x="867" y="63"/>
                </a:lnTo>
                <a:lnTo>
                  <a:pt x="867" y="66"/>
                </a:lnTo>
                <a:lnTo>
                  <a:pt x="870" y="66"/>
                </a:lnTo>
                <a:lnTo>
                  <a:pt x="870" y="68"/>
                </a:lnTo>
                <a:lnTo>
                  <a:pt x="872" y="68"/>
                </a:lnTo>
                <a:lnTo>
                  <a:pt x="874" y="68"/>
                </a:lnTo>
                <a:lnTo>
                  <a:pt x="874" y="66"/>
                </a:lnTo>
                <a:lnTo>
                  <a:pt x="877" y="63"/>
                </a:lnTo>
                <a:lnTo>
                  <a:pt x="879" y="63"/>
                </a:lnTo>
                <a:lnTo>
                  <a:pt x="879" y="61"/>
                </a:lnTo>
                <a:lnTo>
                  <a:pt x="874" y="61"/>
                </a:lnTo>
                <a:lnTo>
                  <a:pt x="874" y="61"/>
                </a:lnTo>
                <a:close/>
              </a:path>
              <a:path w="1955" h="717">
                <a:moveTo>
                  <a:pt x="838" y="56"/>
                </a:moveTo>
                <a:lnTo>
                  <a:pt x="836" y="58"/>
                </a:lnTo>
                <a:lnTo>
                  <a:pt x="836" y="61"/>
                </a:lnTo>
                <a:lnTo>
                  <a:pt x="833" y="63"/>
                </a:lnTo>
                <a:lnTo>
                  <a:pt x="831" y="66"/>
                </a:lnTo>
                <a:lnTo>
                  <a:pt x="831" y="68"/>
                </a:lnTo>
                <a:lnTo>
                  <a:pt x="829" y="70"/>
                </a:lnTo>
                <a:lnTo>
                  <a:pt x="829" y="73"/>
                </a:lnTo>
                <a:lnTo>
                  <a:pt x="826" y="73"/>
                </a:lnTo>
                <a:lnTo>
                  <a:pt x="826" y="75"/>
                </a:lnTo>
                <a:lnTo>
                  <a:pt x="829" y="73"/>
                </a:lnTo>
                <a:lnTo>
                  <a:pt x="831" y="70"/>
                </a:lnTo>
                <a:lnTo>
                  <a:pt x="833" y="70"/>
                </a:lnTo>
                <a:lnTo>
                  <a:pt x="833" y="68"/>
                </a:lnTo>
                <a:lnTo>
                  <a:pt x="836" y="68"/>
                </a:lnTo>
                <a:lnTo>
                  <a:pt x="836" y="66"/>
                </a:lnTo>
                <a:lnTo>
                  <a:pt x="838" y="63"/>
                </a:lnTo>
                <a:lnTo>
                  <a:pt x="841" y="61"/>
                </a:lnTo>
                <a:lnTo>
                  <a:pt x="841" y="58"/>
                </a:lnTo>
                <a:lnTo>
                  <a:pt x="838" y="56"/>
                </a:lnTo>
                <a:lnTo>
                  <a:pt x="838" y="56"/>
                </a:lnTo>
                <a:close/>
              </a:path>
              <a:path w="1955" h="717">
                <a:moveTo>
                  <a:pt x="814" y="56"/>
                </a:moveTo>
                <a:lnTo>
                  <a:pt x="812" y="58"/>
                </a:lnTo>
                <a:lnTo>
                  <a:pt x="812" y="68"/>
                </a:lnTo>
                <a:lnTo>
                  <a:pt x="810" y="70"/>
                </a:lnTo>
                <a:lnTo>
                  <a:pt x="810" y="75"/>
                </a:lnTo>
                <a:lnTo>
                  <a:pt x="807" y="75"/>
                </a:lnTo>
                <a:lnTo>
                  <a:pt x="807" y="82"/>
                </a:lnTo>
                <a:lnTo>
                  <a:pt x="805" y="85"/>
                </a:lnTo>
                <a:lnTo>
                  <a:pt x="805" y="87"/>
                </a:lnTo>
                <a:lnTo>
                  <a:pt x="807" y="85"/>
                </a:lnTo>
                <a:lnTo>
                  <a:pt x="807" y="82"/>
                </a:lnTo>
                <a:lnTo>
                  <a:pt x="810" y="80"/>
                </a:lnTo>
                <a:lnTo>
                  <a:pt x="810" y="78"/>
                </a:lnTo>
                <a:lnTo>
                  <a:pt x="812" y="78"/>
                </a:lnTo>
                <a:lnTo>
                  <a:pt x="812" y="73"/>
                </a:lnTo>
                <a:lnTo>
                  <a:pt x="814" y="70"/>
                </a:lnTo>
                <a:lnTo>
                  <a:pt x="814" y="68"/>
                </a:lnTo>
                <a:lnTo>
                  <a:pt x="814" y="66"/>
                </a:lnTo>
                <a:lnTo>
                  <a:pt x="814" y="63"/>
                </a:lnTo>
                <a:lnTo>
                  <a:pt x="817" y="61"/>
                </a:lnTo>
                <a:lnTo>
                  <a:pt x="817" y="56"/>
                </a:lnTo>
                <a:lnTo>
                  <a:pt x="814" y="56"/>
                </a:lnTo>
                <a:lnTo>
                  <a:pt x="814" y="56"/>
                </a:lnTo>
                <a:close/>
              </a:path>
              <a:path w="1955" h="717">
                <a:moveTo>
                  <a:pt x="857" y="56"/>
                </a:moveTo>
                <a:lnTo>
                  <a:pt x="857" y="58"/>
                </a:lnTo>
                <a:lnTo>
                  <a:pt x="860" y="61"/>
                </a:lnTo>
                <a:lnTo>
                  <a:pt x="860" y="109"/>
                </a:lnTo>
                <a:lnTo>
                  <a:pt x="857" y="111"/>
                </a:lnTo>
                <a:lnTo>
                  <a:pt x="857" y="113"/>
                </a:lnTo>
                <a:lnTo>
                  <a:pt x="865" y="111"/>
                </a:lnTo>
                <a:lnTo>
                  <a:pt x="865" y="104"/>
                </a:lnTo>
                <a:lnTo>
                  <a:pt x="862" y="101"/>
                </a:lnTo>
                <a:lnTo>
                  <a:pt x="862" y="63"/>
                </a:lnTo>
                <a:lnTo>
                  <a:pt x="865" y="61"/>
                </a:lnTo>
                <a:lnTo>
                  <a:pt x="874" y="61"/>
                </a:lnTo>
                <a:lnTo>
                  <a:pt x="872" y="58"/>
                </a:lnTo>
                <a:lnTo>
                  <a:pt x="862" y="58"/>
                </a:lnTo>
                <a:lnTo>
                  <a:pt x="857" y="56"/>
                </a:lnTo>
                <a:lnTo>
                  <a:pt x="857" y="56"/>
                </a:lnTo>
                <a:close/>
              </a:path>
              <a:path w="1955" h="717">
                <a:moveTo>
                  <a:pt x="826" y="46"/>
                </a:moveTo>
                <a:lnTo>
                  <a:pt x="821" y="49"/>
                </a:lnTo>
                <a:lnTo>
                  <a:pt x="824" y="49"/>
                </a:lnTo>
                <a:lnTo>
                  <a:pt x="824" y="51"/>
                </a:lnTo>
                <a:lnTo>
                  <a:pt x="824" y="53"/>
                </a:lnTo>
                <a:lnTo>
                  <a:pt x="826" y="56"/>
                </a:lnTo>
                <a:lnTo>
                  <a:pt x="826" y="61"/>
                </a:lnTo>
                <a:lnTo>
                  <a:pt x="829" y="63"/>
                </a:lnTo>
                <a:lnTo>
                  <a:pt x="831" y="61"/>
                </a:lnTo>
                <a:lnTo>
                  <a:pt x="831" y="53"/>
                </a:lnTo>
                <a:lnTo>
                  <a:pt x="829" y="51"/>
                </a:lnTo>
                <a:lnTo>
                  <a:pt x="829" y="49"/>
                </a:lnTo>
                <a:lnTo>
                  <a:pt x="826" y="49"/>
                </a:lnTo>
                <a:lnTo>
                  <a:pt x="826" y="46"/>
                </a:lnTo>
                <a:lnTo>
                  <a:pt x="826" y="46"/>
                </a:lnTo>
                <a:close/>
              </a:path>
              <a:path w="1955" h="717">
                <a:moveTo>
                  <a:pt x="845" y="39"/>
                </a:moveTo>
                <a:lnTo>
                  <a:pt x="843" y="39"/>
                </a:lnTo>
                <a:lnTo>
                  <a:pt x="843" y="41"/>
                </a:lnTo>
                <a:lnTo>
                  <a:pt x="843" y="46"/>
                </a:lnTo>
                <a:lnTo>
                  <a:pt x="841" y="49"/>
                </a:lnTo>
                <a:lnTo>
                  <a:pt x="841" y="51"/>
                </a:lnTo>
                <a:lnTo>
                  <a:pt x="838" y="53"/>
                </a:lnTo>
                <a:lnTo>
                  <a:pt x="838" y="56"/>
                </a:lnTo>
                <a:lnTo>
                  <a:pt x="841" y="58"/>
                </a:lnTo>
                <a:lnTo>
                  <a:pt x="841" y="90"/>
                </a:lnTo>
                <a:lnTo>
                  <a:pt x="838" y="92"/>
                </a:lnTo>
                <a:lnTo>
                  <a:pt x="838" y="97"/>
                </a:lnTo>
                <a:lnTo>
                  <a:pt x="836" y="97"/>
                </a:lnTo>
                <a:lnTo>
                  <a:pt x="836" y="101"/>
                </a:lnTo>
                <a:lnTo>
                  <a:pt x="833" y="104"/>
                </a:lnTo>
                <a:lnTo>
                  <a:pt x="833" y="104"/>
                </a:lnTo>
                <a:lnTo>
                  <a:pt x="831" y="106"/>
                </a:lnTo>
                <a:lnTo>
                  <a:pt x="831" y="109"/>
                </a:lnTo>
                <a:lnTo>
                  <a:pt x="829" y="109"/>
                </a:lnTo>
                <a:lnTo>
                  <a:pt x="829" y="111"/>
                </a:lnTo>
                <a:lnTo>
                  <a:pt x="826" y="111"/>
                </a:lnTo>
                <a:lnTo>
                  <a:pt x="826" y="113"/>
                </a:lnTo>
                <a:lnTo>
                  <a:pt x="829" y="113"/>
                </a:lnTo>
                <a:lnTo>
                  <a:pt x="831" y="111"/>
                </a:lnTo>
                <a:lnTo>
                  <a:pt x="833" y="109"/>
                </a:lnTo>
                <a:lnTo>
                  <a:pt x="836" y="106"/>
                </a:lnTo>
                <a:lnTo>
                  <a:pt x="838" y="104"/>
                </a:lnTo>
                <a:lnTo>
                  <a:pt x="838" y="101"/>
                </a:lnTo>
                <a:lnTo>
                  <a:pt x="841" y="99"/>
                </a:lnTo>
                <a:lnTo>
                  <a:pt x="841" y="97"/>
                </a:lnTo>
                <a:lnTo>
                  <a:pt x="843" y="97"/>
                </a:lnTo>
                <a:lnTo>
                  <a:pt x="843" y="90"/>
                </a:lnTo>
                <a:lnTo>
                  <a:pt x="845" y="90"/>
                </a:lnTo>
                <a:lnTo>
                  <a:pt x="845" y="61"/>
                </a:lnTo>
                <a:lnTo>
                  <a:pt x="848" y="58"/>
                </a:lnTo>
                <a:lnTo>
                  <a:pt x="843" y="53"/>
                </a:lnTo>
                <a:lnTo>
                  <a:pt x="845" y="51"/>
                </a:lnTo>
                <a:lnTo>
                  <a:pt x="845" y="46"/>
                </a:lnTo>
                <a:lnTo>
                  <a:pt x="848" y="44"/>
                </a:lnTo>
                <a:lnTo>
                  <a:pt x="848" y="41"/>
                </a:lnTo>
                <a:lnTo>
                  <a:pt x="850" y="39"/>
                </a:lnTo>
                <a:lnTo>
                  <a:pt x="855" y="39"/>
                </a:lnTo>
                <a:lnTo>
                  <a:pt x="845" y="39"/>
                </a:lnTo>
                <a:lnTo>
                  <a:pt x="845" y="39"/>
                </a:lnTo>
                <a:close/>
              </a:path>
              <a:path w="1955" h="717">
                <a:moveTo>
                  <a:pt x="857" y="39"/>
                </a:moveTo>
                <a:lnTo>
                  <a:pt x="845" y="39"/>
                </a:lnTo>
                <a:lnTo>
                  <a:pt x="855" y="39"/>
                </a:lnTo>
                <a:lnTo>
                  <a:pt x="855" y="41"/>
                </a:lnTo>
                <a:lnTo>
                  <a:pt x="857" y="44"/>
                </a:lnTo>
                <a:lnTo>
                  <a:pt x="857" y="49"/>
                </a:lnTo>
                <a:lnTo>
                  <a:pt x="860" y="51"/>
                </a:lnTo>
                <a:lnTo>
                  <a:pt x="860" y="53"/>
                </a:lnTo>
                <a:lnTo>
                  <a:pt x="862" y="53"/>
                </a:lnTo>
                <a:lnTo>
                  <a:pt x="862" y="58"/>
                </a:lnTo>
                <a:lnTo>
                  <a:pt x="872" y="58"/>
                </a:lnTo>
                <a:lnTo>
                  <a:pt x="870" y="58"/>
                </a:lnTo>
                <a:lnTo>
                  <a:pt x="870" y="56"/>
                </a:lnTo>
                <a:lnTo>
                  <a:pt x="867" y="56"/>
                </a:lnTo>
                <a:lnTo>
                  <a:pt x="867" y="53"/>
                </a:lnTo>
                <a:lnTo>
                  <a:pt x="865" y="53"/>
                </a:lnTo>
                <a:lnTo>
                  <a:pt x="865" y="51"/>
                </a:lnTo>
                <a:lnTo>
                  <a:pt x="862" y="49"/>
                </a:lnTo>
                <a:lnTo>
                  <a:pt x="860" y="46"/>
                </a:lnTo>
                <a:lnTo>
                  <a:pt x="860" y="44"/>
                </a:lnTo>
                <a:lnTo>
                  <a:pt x="857" y="41"/>
                </a:lnTo>
                <a:lnTo>
                  <a:pt x="857" y="39"/>
                </a:lnTo>
                <a:lnTo>
                  <a:pt x="857" y="39"/>
                </a:lnTo>
                <a:close/>
              </a:path>
              <a:path w="1955" h="717">
                <a:moveTo>
                  <a:pt x="821" y="34"/>
                </a:moveTo>
                <a:lnTo>
                  <a:pt x="817" y="34"/>
                </a:lnTo>
                <a:lnTo>
                  <a:pt x="817" y="39"/>
                </a:lnTo>
                <a:lnTo>
                  <a:pt x="817" y="44"/>
                </a:lnTo>
                <a:lnTo>
                  <a:pt x="814" y="46"/>
                </a:lnTo>
                <a:lnTo>
                  <a:pt x="814" y="56"/>
                </a:lnTo>
                <a:lnTo>
                  <a:pt x="817" y="56"/>
                </a:lnTo>
                <a:lnTo>
                  <a:pt x="817" y="90"/>
                </a:lnTo>
                <a:lnTo>
                  <a:pt x="817" y="92"/>
                </a:lnTo>
                <a:lnTo>
                  <a:pt x="817" y="113"/>
                </a:lnTo>
                <a:lnTo>
                  <a:pt x="821" y="111"/>
                </a:lnTo>
                <a:lnTo>
                  <a:pt x="821" y="49"/>
                </a:lnTo>
                <a:lnTo>
                  <a:pt x="826" y="46"/>
                </a:lnTo>
                <a:lnTo>
                  <a:pt x="824" y="46"/>
                </a:lnTo>
                <a:lnTo>
                  <a:pt x="821" y="44"/>
                </a:lnTo>
                <a:lnTo>
                  <a:pt x="821" y="34"/>
                </a:lnTo>
                <a:lnTo>
                  <a:pt x="821" y="34"/>
                </a:lnTo>
                <a:close/>
              </a:path>
              <a:path w="1955" h="717">
                <a:moveTo>
                  <a:pt x="872" y="30"/>
                </a:moveTo>
                <a:lnTo>
                  <a:pt x="870" y="34"/>
                </a:lnTo>
                <a:lnTo>
                  <a:pt x="829" y="34"/>
                </a:lnTo>
                <a:lnTo>
                  <a:pt x="831" y="39"/>
                </a:lnTo>
                <a:lnTo>
                  <a:pt x="879" y="39"/>
                </a:lnTo>
                <a:lnTo>
                  <a:pt x="872" y="30"/>
                </a:lnTo>
                <a:lnTo>
                  <a:pt x="872" y="30"/>
                </a:lnTo>
                <a:close/>
              </a:path>
              <a:path w="1955" h="717">
                <a:moveTo>
                  <a:pt x="829" y="25"/>
                </a:moveTo>
                <a:lnTo>
                  <a:pt x="826" y="30"/>
                </a:lnTo>
                <a:lnTo>
                  <a:pt x="805" y="30"/>
                </a:lnTo>
                <a:lnTo>
                  <a:pt x="807" y="34"/>
                </a:lnTo>
                <a:lnTo>
                  <a:pt x="833" y="34"/>
                </a:lnTo>
                <a:lnTo>
                  <a:pt x="829" y="25"/>
                </a:lnTo>
                <a:lnTo>
                  <a:pt x="829" y="25"/>
                </a:lnTo>
                <a:close/>
              </a:path>
              <a:path w="1955" h="717">
                <a:moveTo>
                  <a:pt x="836" y="15"/>
                </a:moveTo>
                <a:lnTo>
                  <a:pt x="833" y="15"/>
                </a:lnTo>
                <a:lnTo>
                  <a:pt x="833" y="18"/>
                </a:lnTo>
                <a:lnTo>
                  <a:pt x="843" y="18"/>
                </a:lnTo>
                <a:lnTo>
                  <a:pt x="843" y="15"/>
                </a:lnTo>
                <a:lnTo>
                  <a:pt x="848" y="15"/>
                </a:lnTo>
                <a:lnTo>
                  <a:pt x="836" y="15"/>
                </a:lnTo>
                <a:lnTo>
                  <a:pt x="836" y="15"/>
                </a:lnTo>
                <a:close/>
              </a:path>
              <a:path w="1955" h="717">
                <a:moveTo>
                  <a:pt x="817" y="1"/>
                </a:moveTo>
                <a:lnTo>
                  <a:pt x="817" y="30"/>
                </a:lnTo>
                <a:lnTo>
                  <a:pt x="821" y="30"/>
                </a:lnTo>
                <a:lnTo>
                  <a:pt x="821" y="10"/>
                </a:lnTo>
                <a:lnTo>
                  <a:pt x="824" y="8"/>
                </a:lnTo>
                <a:lnTo>
                  <a:pt x="817" y="1"/>
                </a:lnTo>
                <a:lnTo>
                  <a:pt x="817" y="1"/>
                </a:lnTo>
                <a:close/>
              </a:path>
              <a:path w="1955" h="717">
                <a:moveTo>
                  <a:pt x="865" y="1"/>
                </a:moveTo>
                <a:lnTo>
                  <a:pt x="865" y="3"/>
                </a:lnTo>
                <a:lnTo>
                  <a:pt x="862" y="3"/>
                </a:lnTo>
                <a:lnTo>
                  <a:pt x="862" y="6"/>
                </a:lnTo>
                <a:lnTo>
                  <a:pt x="860" y="6"/>
                </a:lnTo>
                <a:lnTo>
                  <a:pt x="857" y="8"/>
                </a:lnTo>
                <a:lnTo>
                  <a:pt x="855" y="8"/>
                </a:lnTo>
                <a:lnTo>
                  <a:pt x="853" y="10"/>
                </a:lnTo>
                <a:lnTo>
                  <a:pt x="848" y="10"/>
                </a:lnTo>
                <a:lnTo>
                  <a:pt x="848" y="13"/>
                </a:lnTo>
                <a:lnTo>
                  <a:pt x="843" y="13"/>
                </a:lnTo>
                <a:lnTo>
                  <a:pt x="841" y="15"/>
                </a:lnTo>
                <a:lnTo>
                  <a:pt x="836" y="15"/>
                </a:lnTo>
                <a:lnTo>
                  <a:pt x="848" y="15"/>
                </a:lnTo>
                <a:lnTo>
                  <a:pt x="848" y="22"/>
                </a:lnTo>
                <a:lnTo>
                  <a:pt x="848" y="25"/>
                </a:lnTo>
                <a:lnTo>
                  <a:pt x="848" y="27"/>
                </a:lnTo>
                <a:lnTo>
                  <a:pt x="845" y="30"/>
                </a:lnTo>
                <a:lnTo>
                  <a:pt x="845" y="34"/>
                </a:lnTo>
                <a:lnTo>
                  <a:pt x="850" y="34"/>
                </a:lnTo>
                <a:lnTo>
                  <a:pt x="850" y="27"/>
                </a:lnTo>
                <a:lnTo>
                  <a:pt x="853" y="25"/>
                </a:lnTo>
                <a:lnTo>
                  <a:pt x="853" y="15"/>
                </a:lnTo>
                <a:lnTo>
                  <a:pt x="855" y="15"/>
                </a:lnTo>
                <a:lnTo>
                  <a:pt x="855" y="13"/>
                </a:lnTo>
                <a:lnTo>
                  <a:pt x="857" y="13"/>
                </a:lnTo>
                <a:lnTo>
                  <a:pt x="862" y="13"/>
                </a:lnTo>
                <a:lnTo>
                  <a:pt x="865" y="10"/>
                </a:lnTo>
                <a:lnTo>
                  <a:pt x="872" y="10"/>
                </a:lnTo>
                <a:lnTo>
                  <a:pt x="865" y="1"/>
                </a:lnTo>
                <a:lnTo>
                  <a:pt x="865" y="1"/>
                </a:lnTo>
                <a:close/>
              </a:path>
              <a:path w="1955" h="717">
                <a:moveTo>
                  <a:pt x="915" y="78"/>
                </a:moveTo>
                <a:lnTo>
                  <a:pt x="913" y="80"/>
                </a:lnTo>
                <a:lnTo>
                  <a:pt x="910" y="82"/>
                </a:lnTo>
                <a:lnTo>
                  <a:pt x="910" y="85"/>
                </a:lnTo>
                <a:lnTo>
                  <a:pt x="908" y="87"/>
                </a:lnTo>
                <a:lnTo>
                  <a:pt x="908" y="90"/>
                </a:lnTo>
                <a:lnTo>
                  <a:pt x="905" y="92"/>
                </a:lnTo>
                <a:lnTo>
                  <a:pt x="903" y="94"/>
                </a:lnTo>
                <a:lnTo>
                  <a:pt x="903" y="97"/>
                </a:lnTo>
                <a:lnTo>
                  <a:pt x="901" y="97"/>
                </a:lnTo>
                <a:lnTo>
                  <a:pt x="898" y="99"/>
                </a:lnTo>
                <a:lnTo>
                  <a:pt x="896" y="101"/>
                </a:lnTo>
                <a:lnTo>
                  <a:pt x="893" y="104"/>
                </a:lnTo>
                <a:lnTo>
                  <a:pt x="891" y="106"/>
                </a:lnTo>
                <a:lnTo>
                  <a:pt x="889" y="106"/>
                </a:lnTo>
                <a:lnTo>
                  <a:pt x="889" y="109"/>
                </a:lnTo>
                <a:lnTo>
                  <a:pt x="886" y="109"/>
                </a:lnTo>
                <a:lnTo>
                  <a:pt x="886" y="111"/>
                </a:lnTo>
                <a:lnTo>
                  <a:pt x="889" y="111"/>
                </a:lnTo>
                <a:lnTo>
                  <a:pt x="891" y="111"/>
                </a:lnTo>
                <a:lnTo>
                  <a:pt x="891" y="109"/>
                </a:lnTo>
                <a:lnTo>
                  <a:pt x="893" y="109"/>
                </a:lnTo>
                <a:lnTo>
                  <a:pt x="893" y="106"/>
                </a:lnTo>
                <a:lnTo>
                  <a:pt x="898" y="106"/>
                </a:lnTo>
                <a:lnTo>
                  <a:pt x="898" y="104"/>
                </a:lnTo>
                <a:lnTo>
                  <a:pt x="901" y="104"/>
                </a:lnTo>
                <a:lnTo>
                  <a:pt x="901" y="101"/>
                </a:lnTo>
                <a:lnTo>
                  <a:pt x="903" y="101"/>
                </a:lnTo>
                <a:lnTo>
                  <a:pt x="905" y="99"/>
                </a:lnTo>
                <a:lnTo>
                  <a:pt x="908" y="97"/>
                </a:lnTo>
                <a:lnTo>
                  <a:pt x="908" y="94"/>
                </a:lnTo>
                <a:lnTo>
                  <a:pt x="910" y="94"/>
                </a:lnTo>
                <a:lnTo>
                  <a:pt x="910" y="92"/>
                </a:lnTo>
                <a:lnTo>
                  <a:pt x="913" y="92"/>
                </a:lnTo>
                <a:lnTo>
                  <a:pt x="913" y="90"/>
                </a:lnTo>
                <a:lnTo>
                  <a:pt x="915" y="87"/>
                </a:lnTo>
                <a:lnTo>
                  <a:pt x="917" y="85"/>
                </a:lnTo>
                <a:lnTo>
                  <a:pt x="917" y="80"/>
                </a:lnTo>
                <a:lnTo>
                  <a:pt x="920" y="80"/>
                </a:lnTo>
                <a:lnTo>
                  <a:pt x="915" y="78"/>
                </a:lnTo>
                <a:lnTo>
                  <a:pt x="915" y="78"/>
                </a:lnTo>
                <a:close/>
              </a:path>
              <a:path w="1955" h="717">
                <a:moveTo>
                  <a:pt x="925" y="75"/>
                </a:moveTo>
                <a:lnTo>
                  <a:pt x="915" y="75"/>
                </a:lnTo>
                <a:lnTo>
                  <a:pt x="915" y="78"/>
                </a:lnTo>
                <a:lnTo>
                  <a:pt x="920" y="80"/>
                </a:lnTo>
                <a:lnTo>
                  <a:pt x="920" y="116"/>
                </a:lnTo>
                <a:lnTo>
                  <a:pt x="925" y="111"/>
                </a:lnTo>
                <a:lnTo>
                  <a:pt x="925" y="99"/>
                </a:lnTo>
                <a:lnTo>
                  <a:pt x="925" y="97"/>
                </a:lnTo>
                <a:lnTo>
                  <a:pt x="925" y="75"/>
                </a:lnTo>
                <a:lnTo>
                  <a:pt x="925" y="75"/>
                </a:lnTo>
                <a:close/>
              </a:path>
              <a:path w="1955" h="717">
                <a:moveTo>
                  <a:pt x="927" y="75"/>
                </a:moveTo>
                <a:lnTo>
                  <a:pt x="925" y="75"/>
                </a:lnTo>
                <a:lnTo>
                  <a:pt x="925" y="78"/>
                </a:lnTo>
                <a:lnTo>
                  <a:pt x="925" y="80"/>
                </a:lnTo>
                <a:lnTo>
                  <a:pt x="927" y="80"/>
                </a:lnTo>
                <a:lnTo>
                  <a:pt x="927" y="85"/>
                </a:lnTo>
                <a:lnTo>
                  <a:pt x="930" y="87"/>
                </a:lnTo>
                <a:lnTo>
                  <a:pt x="932" y="90"/>
                </a:lnTo>
                <a:lnTo>
                  <a:pt x="932" y="94"/>
                </a:lnTo>
                <a:lnTo>
                  <a:pt x="934" y="94"/>
                </a:lnTo>
                <a:lnTo>
                  <a:pt x="934" y="97"/>
                </a:lnTo>
                <a:lnTo>
                  <a:pt x="937" y="97"/>
                </a:lnTo>
                <a:lnTo>
                  <a:pt x="937" y="99"/>
                </a:lnTo>
                <a:lnTo>
                  <a:pt x="939" y="101"/>
                </a:lnTo>
                <a:lnTo>
                  <a:pt x="941" y="104"/>
                </a:lnTo>
                <a:lnTo>
                  <a:pt x="944" y="104"/>
                </a:lnTo>
                <a:lnTo>
                  <a:pt x="944" y="106"/>
                </a:lnTo>
                <a:lnTo>
                  <a:pt x="949" y="106"/>
                </a:lnTo>
                <a:lnTo>
                  <a:pt x="949" y="109"/>
                </a:lnTo>
                <a:lnTo>
                  <a:pt x="951" y="109"/>
                </a:lnTo>
                <a:lnTo>
                  <a:pt x="953" y="106"/>
                </a:lnTo>
                <a:lnTo>
                  <a:pt x="953" y="104"/>
                </a:lnTo>
                <a:lnTo>
                  <a:pt x="956" y="104"/>
                </a:lnTo>
                <a:lnTo>
                  <a:pt x="958" y="101"/>
                </a:lnTo>
                <a:lnTo>
                  <a:pt x="956" y="101"/>
                </a:lnTo>
                <a:lnTo>
                  <a:pt x="956" y="99"/>
                </a:lnTo>
                <a:lnTo>
                  <a:pt x="949" y="99"/>
                </a:lnTo>
                <a:lnTo>
                  <a:pt x="949" y="97"/>
                </a:lnTo>
                <a:lnTo>
                  <a:pt x="944" y="97"/>
                </a:lnTo>
                <a:lnTo>
                  <a:pt x="944" y="94"/>
                </a:lnTo>
                <a:lnTo>
                  <a:pt x="941" y="94"/>
                </a:lnTo>
                <a:lnTo>
                  <a:pt x="939" y="92"/>
                </a:lnTo>
                <a:lnTo>
                  <a:pt x="937" y="92"/>
                </a:lnTo>
                <a:lnTo>
                  <a:pt x="937" y="90"/>
                </a:lnTo>
                <a:lnTo>
                  <a:pt x="934" y="90"/>
                </a:lnTo>
                <a:lnTo>
                  <a:pt x="934" y="87"/>
                </a:lnTo>
                <a:lnTo>
                  <a:pt x="932" y="87"/>
                </a:lnTo>
                <a:lnTo>
                  <a:pt x="932" y="85"/>
                </a:lnTo>
                <a:lnTo>
                  <a:pt x="930" y="85"/>
                </a:lnTo>
                <a:lnTo>
                  <a:pt x="930" y="82"/>
                </a:lnTo>
                <a:lnTo>
                  <a:pt x="930" y="80"/>
                </a:lnTo>
                <a:lnTo>
                  <a:pt x="927" y="80"/>
                </a:lnTo>
                <a:lnTo>
                  <a:pt x="927" y="75"/>
                </a:lnTo>
                <a:lnTo>
                  <a:pt x="927" y="75"/>
                </a:lnTo>
                <a:close/>
              </a:path>
              <a:path w="1955" h="717">
                <a:moveTo>
                  <a:pt x="951" y="66"/>
                </a:moveTo>
                <a:lnTo>
                  <a:pt x="946" y="73"/>
                </a:lnTo>
                <a:lnTo>
                  <a:pt x="884" y="73"/>
                </a:lnTo>
                <a:lnTo>
                  <a:pt x="889" y="78"/>
                </a:lnTo>
                <a:lnTo>
                  <a:pt x="891" y="75"/>
                </a:lnTo>
                <a:lnTo>
                  <a:pt x="958" y="75"/>
                </a:lnTo>
                <a:lnTo>
                  <a:pt x="951" y="66"/>
                </a:lnTo>
                <a:lnTo>
                  <a:pt x="951" y="66"/>
                </a:lnTo>
                <a:close/>
              </a:path>
              <a:path w="1955" h="717">
                <a:moveTo>
                  <a:pt x="920" y="58"/>
                </a:moveTo>
                <a:lnTo>
                  <a:pt x="920" y="73"/>
                </a:lnTo>
                <a:lnTo>
                  <a:pt x="925" y="73"/>
                </a:lnTo>
                <a:lnTo>
                  <a:pt x="925" y="66"/>
                </a:lnTo>
                <a:lnTo>
                  <a:pt x="927" y="63"/>
                </a:lnTo>
                <a:lnTo>
                  <a:pt x="920" y="58"/>
                </a:lnTo>
                <a:lnTo>
                  <a:pt x="920" y="58"/>
                </a:lnTo>
                <a:close/>
              </a:path>
              <a:path w="1955" h="717">
                <a:moveTo>
                  <a:pt x="927" y="49"/>
                </a:moveTo>
                <a:lnTo>
                  <a:pt x="927" y="51"/>
                </a:lnTo>
                <a:lnTo>
                  <a:pt x="934" y="51"/>
                </a:lnTo>
                <a:lnTo>
                  <a:pt x="932" y="51"/>
                </a:lnTo>
                <a:lnTo>
                  <a:pt x="930" y="49"/>
                </a:lnTo>
                <a:lnTo>
                  <a:pt x="927" y="49"/>
                </a:lnTo>
                <a:lnTo>
                  <a:pt x="927" y="49"/>
                </a:lnTo>
                <a:close/>
              </a:path>
              <a:path w="1955" h="717">
                <a:moveTo>
                  <a:pt x="891" y="44"/>
                </a:moveTo>
                <a:lnTo>
                  <a:pt x="891" y="46"/>
                </a:lnTo>
                <a:lnTo>
                  <a:pt x="893" y="44"/>
                </a:lnTo>
                <a:lnTo>
                  <a:pt x="891" y="44"/>
                </a:lnTo>
                <a:lnTo>
                  <a:pt x="891" y="44"/>
                </a:lnTo>
                <a:close/>
              </a:path>
              <a:path w="1955" h="717">
                <a:moveTo>
                  <a:pt x="941" y="30"/>
                </a:moveTo>
                <a:lnTo>
                  <a:pt x="939" y="32"/>
                </a:lnTo>
                <a:lnTo>
                  <a:pt x="939" y="49"/>
                </a:lnTo>
                <a:lnTo>
                  <a:pt x="937" y="49"/>
                </a:lnTo>
                <a:lnTo>
                  <a:pt x="937" y="51"/>
                </a:lnTo>
                <a:lnTo>
                  <a:pt x="934" y="51"/>
                </a:lnTo>
                <a:lnTo>
                  <a:pt x="927" y="51"/>
                </a:lnTo>
                <a:lnTo>
                  <a:pt x="930" y="51"/>
                </a:lnTo>
                <a:lnTo>
                  <a:pt x="930" y="53"/>
                </a:lnTo>
                <a:lnTo>
                  <a:pt x="932" y="53"/>
                </a:lnTo>
                <a:lnTo>
                  <a:pt x="932" y="56"/>
                </a:lnTo>
                <a:lnTo>
                  <a:pt x="934" y="58"/>
                </a:lnTo>
                <a:lnTo>
                  <a:pt x="934" y="61"/>
                </a:lnTo>
                <a:lnTo>
                  <a:pt x="937" y="61"/>
                </a:lnTo>
                <a:lnTo>
                  <a:pt x="937" y="58"/>
                </a:lnTo>
                <a:lnTo>
                  <a:pt x="939" y="58"/>
                </a:lnTo>
                <a:lnTo>
                  <a:pt x="939" y="56"/>
                </a:lnTo>
                <a:lnTo>
                  <a:pt x="941" y="56"/>
                </a:lnTo>
                <a:lnTo>
                  <a:pt x="941" y="53"/>
                </a:lnTo>
                <a:lnTo>
                  <a:pt x="941" y="53"/>
                </a:lnTo>
                <a:lnTo>
                  <a:pt x="941" y="49"/>
                </a:lnTo>
                <a:lnTo>
                  <a:pt x="944" y="46"/>
                </a:lnTo>
                <a:lnTo>
                  <a:pt x="944" y="30"/>
                </a:lnTo>
                <a:lnTo>
                  <a:pt x="941" y="30"/>
                </a:lnTo>
                <a:lnTo>
                  <a:pt x="941" y="30"/>
                </a:lnTo>
                <a:close/>
              </a:path>
              <a:path w="1955" h="717">
                <a:moveTo>
                  <a:pt x="917" y="22"/>
                </a:moveTo>
                <a:lnTo>
                  <a:pt x="915" y="22"/>
                </a:lnTo>
                <a:lnTo>
                  <a:pt x="915" y="27"/>
                </a:lnTo>
                <a:lnTo>
                  <a:pt x="915" y="30"/>
                </a:lnTo>
                <a:lnTo>
                  <a:pt x="913" y="30"/>
                </a:lnTo>
                <a:lnTo>
                  <a:pt x="913" y="34"/>
                </a:lnTo>
                <a:lnTo>
                  <a:pt x="910" y="37"/>
                </a:lnTo>
                <a:lnTo>
                  <a:pt x="910" y="41"/>
                </a:lnTo>
                <a:lnTo>
                  <a:pt x="913" y="41"/>
                </a:lnTo>
                <a:lnTo>
                  <a:pt x="915" y="39"/>
                </a:lnTo>
                <a:lnTo>
                  <a:pt x="915" y="37"/>
                </a:lnTo>
                <a:lnTo>
                  <a:pt x="917" y="37"/>
                </a:lnTo>
                <a:lnTo>
                  <a:pt x="917" y="22"/>
                </a:lnTo>
                <a:lnTo>
                  <a:pt x="917" y="22"/>
                </a:lnTo>
                <a:close/>
              </a:path>
              <a:path w="1955" h="717">
                <a:moveTo>
                  <a:pt x="889" y="18"/>
                </a:moveTo>
                <a:lnTo>
                  <a:pt x="886" y="20"/>
                </a:lnTo>
                <a:lnTo>
                  <a:pt x="889" y="20"/>
                </a:lnTo>
                <a:lnTo>
                  <a:pt x="889" y="22"/>
                </a:lnTo>
                <a:lnTo>
                  <a:pt x="891" y="25"/>
                </a:lnTo>
                <a:lnTo>
                  <a:pt x="893" y="27"/>
                </a:lnTo>
                <a:lnTo>
                  <a:pt x="893" y="32"/>
                </a:lnTo>
                <a:lnTo>
                  <a:pt x="896" y="34"/>
                </a:lnTo>
                <a:lnTo>
                  <a:pt x="896" y="32"/>
                </a:lnTo>
                <a:lnTo>
                  <a:pt x="898" y="30"/>
                </a:lnTo>
                <a:lnTo>
                  <a:pt x="898" y="27"/>
                </a:lnTo>
                <a:lnTo>
                  <a:pt x="896" y="22"/>
                </a:lnTo>
                <a:lnTo>
                  <a:pt x="893" y="22"/>
                </a:lnTo>
                <a:lnTo>
                  <a:pt x="893" y="20"/>
                </a:lnTo>
                <a:lnTo>
                  <a:pt x="891" y="20"/>
                </a:lnTo>
                <a:lnTo>
                  <a:pt x="889" y="18"/>
                </a:lnTo>
                <a:lnTo>
                  <a:pt x="889" y="18"/>
                </a:lnTo>
                <a:close/>
              </a:path>
              <a:path w="1955" h="717">
                <a:moveTo>
                  <a:pt x="908" y="18"/>
                </a:moveTo>
                <a:lnTo>
                  <a:pt x="908" y="20"/>
                </a:lnTo>
                <a:lnTo>
                  <a:pt x="905" y="25"/>
                </a:lnTo>
                <a:lnTo>
                  <a:pt x="905" y="30"/>
                </a:lnTo>
                <a:lnTo>
                  <a:pt x="903" y="32"/>
                </a:lnTo>
                <a:lnTo>
                  <a:pt x="903" y="34"/>
                </a:lnTo>
                <a:lnTo>
                  <a:pt x="901" y="37"/>
                </a:lnTo>
                <a:lnTo>
                  <a:pt x="901" y="41"/>
                </a:lnTo>
                <a:lnTo>
                  <a:pt x="898" y="41"/>
                </a:lnTo>
                <a:lnTo>
                  <a:pt x="898" y="44"/>
                </a:lnTo>
                <a:lnTo>
                  <a:pt x="896" y="44"/>
                </a:lnTo>
                <a:lnTo>
                  <a:pt x="893" y="44"/>
                </a:lnTo>
                <a:lnTo>
                  <a:pt x="891" y="46"/>
                </a:lnTo>
                <a:lnTo>
                  <a:pt x="893" y="46"/>
                </a:lnTo>
                <a:lnTo>
                  <a:pt x="893" y="49"/>
                </a:lnTo>
                <a:lnTo>
                  <a:pt x="896" y="49"/>
                </a:lnTo>
                <a:lnTo>
                  <a:pt x="896" y="51"/>
                </a:lnTo>
                <a:lnTo>
                  <a:pt x="896" y="56"/>
                </a:lnTo>
                <a:lnTo>
                  <a:pt x="896" y="58"/>
                </a:lnTo>
                <a:lnTo>
                  <a:pt x="893" y="61"/>
                </a:lnTo>
                <a:lnTo>
                  <a:pt x="893" y="63"/>
                </a:lnTo>
                <a:lnTo>
                  <a:pt x="896" y="66"/>
                </a:lnTo>
                <a:lnTo>
                  <a:pt x="896" y="68"/>
                </a:lnTo>
                <a:lnTo>
                  <a:pt x="898" y="68"/>
                </a:lnTo>
                <a:lnTo>
                  <a:pt x="901" y="68"/>
                </a:lnTo>
                <a:lnTo>
                  <a:pt x="901" y="66"/>
                </a:lnTo>
                <a:lnTo>
                  <a:pt x="901" y="46"/>
                </a:lnTo>
                <a:lnTo>
                  <a:pt x="903" y="44"/>
                </a:lnTo>
                <a:lnTo>
                  <a:pt x="903" y="39"/>
                </a:lnTo>
                <a:lnTo>
                  <a:pt x="905" y="34"/>
                </a:lnTo>
                <a:lnTo>
                  <a:pt x="905" y="30"/>
                </a:lnTo>
                <a:lnTo>
                  <a:pt x="908" y="27"/>
                </a:lnTo>
                <a:lnTo>
                  <a:pt x="908" y="22"/>
                </a:lnTo>
                <a:lnTo>
                  <a:pt x="910" y="18"/>
                </a:lnTo>
                <a:lnTo>
                  <a:pt x="908" y="18"/>
                </a:lnTo>
                <a:lnTo>
                  <a:pt x="908" y="18"/>
                </a:lnTo>
                <a:close/>
              </a:path>
              <a:path w="1955" h="717">
                <a:moveTo>
                  <a:pt x="927" y="13"/>
                </a:moveTo>
                <a:lnTo>
                  <a:pt x="925" y="13"/>
                </a:lnTo>
                <a:lnTo>
                  <a:pt x="925" y="18"/>
                </a:lnTo>
                <a:lnTo>
                  <a:pt x="925" y="30"/>
                </a:lnTo>
                <a:lnTo>
                  <a:pt x="922" y="32"/>
                </a:lnTo>
                <a:lnTo>
                  <a:pt x="922" y="39"/>
                </a:lnTo>
                <a:lnTo>
                  <a:pt x="920" y="41"/>
                </a:lnTo>
                <a:lnTo>
                  <a:pt x="920" y="44"/>
                </a:lnTo>
                <a:lnTo>
                  <a:pt x="917" y="46"/>
                </a:lnTo>
                <a:lnTo>
                  <a:pt x="917" y="51"/>
                </a:lnTo>
                <a:lnTo>
                  <a:pt x="915" y="51"/>
                </a:lnTo>
                <a:lnTo>
                  <a:pt x="915" y="53"/>
                </a:lnTo>
                <a:lnTo>
                  <a:pt x="913" y="56"/>
                </a:lnTo>
                <a:lnTo>
                  <a:pt x="910" y="58"/>
                </a:lnTo>
                <a:lnTo>
                  <a:pt x="908" y="58"/>
                </a:lnTo>
                <a:lnTo>
                  <a:pt x="908" y="61"/>
                </a:lnTo>
                <a:lnTo>
                  <a:pt x="905" y="63"/>
                </a:lnTo>
                <a:lnTo>
                  <a:pt x="903" y="63"/>
                </a:lnTo>
                <a:lnTo>
                  <a:pt x="905" y="66"/>
                </a:lnTo>
                <a:lnTo>
                  <a:pt x="905" y="63"/>
                </a:lnTo>
                <a:lnTo>
                  <a:pt x="908" y="63"/>
                </a:lnTo>
                <a:lnTo>
                  <a:pt x="910" y="63"/>
                </a:lnTo>
                <a:lnTo>
                  <a:pt x="910" y="61"/>
                </a:lnTo>
                <a:lnTo>
                  <a:pt x="913" y="61"/>
                </a:lnTo>
                <a:lnTo>
                  <a:pt x="915" y="58"/>
                </a:lnTo>
                <a:lnTo>
                  <a:pt x="917" y="56"/>
                </a:lnTo>
                <a:lnTo>
                  <a:pt x="917" y="53"/>
                </a:lnTo>
                <a:lnTo>
                  <a:pt x="920" y="53"/>
                </a:lnTo>
                <a:lnTo>
                  <a:pt x="920" y="51"/>
                </a:lnTo>
                <a:lnTo>
                  <a:pt x="922" y="49"/>
                </a:lnTo>
                <a:lnTo>
                  <a:pt x="922" y="46"/>
                </a:lnTo>
                <a:lnTo>
                  <a:pt x="925" y="46"/>
                </a:lnTo>
                <a:lnTo>
                  <a:pt x="925" y="39"/>
                </a:lnTo>
                <a:lnTo>
                  <a:pt x="927" y="37"/>
                </a:lnTo>
                <a:lnTo>
                  <a:pt x="927" y="30"/>
                </a:lnTo>
                <a:lnTo>
                  <a:pt x="930" y="27"/>
                </a:lnTo>
                <a:lnTo>
                  <a:pt x="930" y="13"/>
                </a:lnTo>
                <a:lnTo>
                  <a:pt x="941" y="13"/>
                </a:lnTo>
                <a:lnTo>
                  <a:pt x="927" y="13"/>
                </a:lnTo>
                <a:lnTo>
                  <a:pt x="927" y="13"/>
                </a:lnTo>
                <a:close/>
              </a:path>
              <a:path w="1955" h="717">
                <a:moveTo>
                  <a:pt x="949" y="10"/>
                </a:moveTo>
                <a:lnTo>
                  <a:pt x="927" y="13"/>
                </a:lnTo>
                <a:lnTo>
                  <a:pt x="941" y="13"/>
                </a:lnTo>
                <a:lnTo>
                  <a:pt x="941" y="18"/>
                </a:lnTo>
                <a:lnTo>
                  <a:pt x="941" y="30"/>
                </a:lnTo>
                <a:lnTo>
                  <a:pt x="944" y="30"/>
                </a:lnTo>
                <a:lnTo>
                  <a:pt x="946" y="32"/>
                </a:lnTo>
                <a:lnTo>
                  <a:pt x="946" y="34"/>
                </a:lnTo>
                <a:lnTo>
                  <a:pt x="949" y="34"/>
                </a:lnTo>
                <a:lnTo>
                  <a:pt x="949" y="37"/>
                </a:lnTo>
                <a:lnTo>
                  <a:pt x="951" y="39"/>
                </a:lnTo>
                <a:lnTo>
                  <a:pt x="951" y="46"/>
                </a:lnTo>
                <a:lnTo>
                  <a:pt x="953" y="46"/>
                </a:lnTo>
                <a:lnTo>
                  <a:pt x="953" y="49"/>
                </a:lnTo>
                <a:lnTo>
                  <a:pt x="956" y="46"/>
                </a:lnTo>
                <a:lnTo>
                  <a:pt x="956" y="41"/>
                </a:lnTo>
                <a:lnTo>
                  <a:pt x="956" y="41"/>
                </a:lnTo>
                <a:lnTo>
                  <a:pt x="956" y="37"/>
                </a:lnTo>
                <a:lnTo>
                  <a:pt x="953" y="34"/>
                </a:lnTo>
                <a:lnTo>
                  <a:pt x="951" y="32"/>
                </a:lnTo>
                <a:lnTo>
                  <a:pt x="949" y="30"/>
                </a:lnTo>
                <a:lnTo>
                  <a:pt x="946" y="30"/>
                </a:lnTo>
                <a:lnTo>
                  <a:pt x="944" y="27"/>
                </a:lnTo>
                <a:lnTo>
                  <a:pt x="946" y="13"/>
                </a:lnTo>
                <a:lnTo>
                  <a:pt x="949" y="10"/>
                </a:lnTo>
                <a:lnTo>
                  <a:pt x="949" y="10"/>
                </a:lnTo>
                <a:close/>
              </a:path>
              <a:path w="1955" h="717">
                <a:moveTo>
                  <a:pt x="944" y="6"/>
                </a:moveTo>
                <a:lnTo>
                  <a:pt x="941" y="8"/>
                </a:lnTo>
                <a:lnTo>
                  <a:pt x="910" y="8"/>
                </a:lnTo>
                <a:lnTo>
                  <a:pt x="913" y="13"/>
                </a:lnTo>
                <a:lnTo>
                  <a:pt x="927" y="13"/>
                </a:lnTo>
                <a:lnTo>
                  <a:pt x="949" y="10"/>
                </a:lnTo>
                <a:lnTo>
                  <a:pt x="944" y="6"/>
                </a:lnTo>
                <a:lnTo>
                  <a:pt x="944" y="6"/>
                </a:lnTo>
                <a:close/>
              </a:path>
              <a:path w="1955" h="717">
                <a:moveTo>
                  <a:pt x="896" y="3"/>
                </a:moveTo>
                <a:lnTo>
                  <a:pt x="896" y="6"/>
                </a:lnTo>
                <a:lnTo>
                  <a:pt x="898" y="8"/>
                </a:lnTo>
                <a:lnTo>
                  <a:pt x="898" y="10"/>
                </a:lnTo>
                <a:lnTo>
                  <a:pt x="901" y="13"/>
                </a:lnTo>
                <a:lnTo>
                  <a:pt x="901" y="15"/>
                </a:lnTo>
                <a:lnTo>
                  <a:pt x="903" y="18"/>
                </a:lnTo>
                <a:lnTo>
                  <a:pt x="903" y="20"/>
                </a:lnTo>
                <a:lnTo>
                  <a:pt x="903" y="15"/>
                </a:lnTo>
                <a:lnTo>
                  <a:pt x="905" y="15"/>
                </a:lnTo>
                <a:lnTo>
                  <a:pt x="905" y="13"/>
                </a:lnTo>
                <a:lnTo>
                  <a:pt x="905" y="10"/>
                </a:lnTo>
                <a:lnTo>
                  <a:pt x="903" y="8"/>
                </a:lnTo>
                <a:lnTo>
                  <a:pt x="901" y="6"/>
                </a:lnTo>
                <a:lnTo>
                  <a:pt x="898" y="3"/>
                </a:lnTo>
                <a:lnTo>
                  <a:pt x="896" y="3"/>
                </a:lnTo>
                <a:lnTo>
                  <a:pt x="896" y="3"/>
                </a:lnTo>
                <a:close/>
              </a:path>
              <a:path w="1955" h="717">
                <a:moveTo>
                  <a:pt x="1030" y="92"/>
                </a:moveTo>
                <a:lnTo>
                  <a:pt x="1025" y="99"/>
                </a:lnTo>
                <a:lnTo>
                  <a:pt x="965" y="99"/>
                </a:lnTo>
                <a:lnTo>
                  <a:pt x="968" y="104"/>
                </a:lnTo>
                <a:lnTo>
                  <a:pt x="1037" y="104"/>
                </a:lnTo>
                <a:lnTo>
                  <a:pt x="1030" y="92"/>
                </a:lnTo>
                <a:lnTo>
                  <a:pt x="1030" y="92"/>
                </a:lnTo>
                <a:close/>
              </a:path>
              <a:path w="1955" h="717">
                <a:moveTo>
                  <a:pt x="1004" y="99"/>
                </a:moveTo>
                <a:lnTo>
                  <a:pt x="1004" y="22"/>
                </a:lnTo>
                <a:lnTo>
                  <a:pt x="999" y="22"/>
                </a:lnTo>
                <a:lnTo>
                  <a:pt x="999" y="99"/>
                </a:lnTo>
                <a:lnTo>
                  <a:pt x="1004" y="99"/>
                </a:lnTo>
                <a:close/>
              </a:path>
              <a:path w="1955" h="717">
                <a:moveTo>
                  <a:pt x="1028" y="10"/>
                </a:moveTo>
                <a:lnTo>
                  <a:pt x="1023" y="18"/>
                </a:lnTo>
                <a:lnTo>
                  <a:pt x="970" y="18"/>
                </a:lnTo>
                <a:lnTo>
                  <a:pt x="973" y="22"/>
                </a:lnTo>
                <a:lnTo>
                  <a:pt x="1033" y="22"/>
                </a:lnTo>
                <a:lnTo>
                  <a:pt x="1028" y="10"/>
                </a:lnTo>
                <a:lnTo>
                  <a:pt x="1028" y="10"/>
                </a:lnTo>
                <a:close/>
              </a:path>
              <a:path w="1955" h="717">
                <a:moveTo>
                  <a:pt x="1114" y="99"/>
                </a:moveTo>
                <a:lnTo>
                  <a:pt x="1112" y="104"/>
                </a:lnTo>
                <a:lnTo>
                  <a:pt x="1071" y="104"/>
                </a:lnTo>
                <a:lnTo>
                  <a:pt x="1073" y="109"/>
                </a:lnTo>
                <a:lnTo>
                  <a:pt x="1078" y="109"/>
                </a:lnTo>
                <a:lnTo>
                  <a:pt x="1081" y="106"/>
                </a:lnTo>
                <a:lnTo>
                  <a:pt x="1119" y="106"/>
                </a:lnTo>
                <a:lnTo>
                  <a:pt x="1114" y="99"/>
                </a:lnTo>
                <a:lnTo>
                  <a:pt x="1114" y="99"/>
                </a:lnTo>
                <a:close/>
              </a:path>
              <a:path w="1955" h="717">
                <a:moveTo>
                  <a:pt x="1097" y="104"/>
                </a:moveTo>
                <a:lnTo>
                  <a:pt x="1097" y="82"/>
                </a:lnTo>
                <a:lnTo>
                  <a:pt x="1095" y="82"/>
                </a:lnTo>
                <a:lnTo>
                  <a:pt x="1095" y="104"/>
                </a:lnTo>
                <a:lnTo>
                  <a:pt x="1097" y="104"/>
                </a:lnTo>
                <a:close/>
              </a:path>
              <a:path w="1955" h="717">
                <a:moveTo>
                  <a:pt x="1112" y="75"/>
                </a:moveTo>
                <a:lnTo>
                  <a:pt x="1107" y="80"/>
                </a:lnTo>
                <a:lnTo>
                  <a:pt x="1078" y="80"/>
                </a:lnTo>
                <a:lnTo>
                  <a:pt x="1081" y="85"/>
                </a:lnTo>
                <a:lnTo>
                  <a:pt x="1083" y="82"/>
                </a:lnTo>
                <a:lnTo>
                  <a:pt x="1117" y="82"/>
                </a:lnTo>
                <a:lnTo>
                  <a:pt x="1112" y="75"/>
                </a:lnTo>
                <a:lnTo>
                  <a:pt x="1112" y="75"/>
                </a:lnTo>
                <a:close/>
              </a:path>
              <a:path w="1955" h="717">
                <a:moveTo>
                  <a:pt x="1097" y="80"/>
                </a:moveTo>
                <a:lnTo>
                  <a:pt x="1097" y="58"/>
                </a:lnTo>
                <a:lnTo>
                  <a:pt x="1095" y="58"/>
                </a:lnTo>
                <a:lnTo>
                  <a:pt x="1095" y="80"/>
                </a:lnTo>
                <a:lnTo>
                  <a:pt x="1097" y="80"/>
                </a:lnTo>
                <a:close/>
              </a:path>
              <a:path w="1955" h="717">
                <a:moveTo>
                  <a:pt x="1057" y="58"/>
                </a:moveTo>
                <a:lnTo>
                  <a:pt x="1057" y="63"/>
                </a:lnTo>
                <a:lnTo>
                  <a:pt x="1054" y="66"/>
                </a:lnTo>
                <a:lnTo>
                  <a:pt x="1054" y="73"/>
                </a:lnTo>
                <a:lnTo>
                  <a:pt x="1052" y="75"/>
                </a:lnTo>
                <a:lnTo>
                  <a:pt x="1052" y="80"/>
                </a:lnTo>
                <a:lnTo>
                  <a:pt x="1050" y="80"/>
                </a:lnTo>
                <a:lnTo>
                  <a:pt x="1050" y="85"/>
                </a:lnTo>
                <a:lnTo>
                  <a:pt x="1047" y="87"/>
                </a:lnTo>
                <a:lnTo>
                  <a:pt x="1047" y="92"/>
                </a:lnTo>
                <a:lnTo>
                  <a:pt x="1045" y="94"/>
                </a:lnTo>
                <a:lnTo>
                  <a:pt x="1047" y="97"/>
                </a:lnTo>
                <a:lnTo>
                  <a:pt x="1047" y="92"/>
                </a:lnTo>
                <a:lnTo>
                  <a:pt x="1050" y="92"/>
                </a:lnTo>
                <a:lnTo>
                  <a:pt x="1050" y="90"/>
                </a:lnTo>
                <a:lnTo>
                  <a:pt x="1052" y="87"/>
                </a:lnTo>
                <a:lnTo>
                  <a:pt x="1052" y="82"/>
                </a:lnTo>
                <a:lnTo>
                  <a:pt x="1054" y="82"/>
                </a:lnTo>
                <a:lnTo>
                  <a:pt x="1054" y="78"/>
                </a:lnTo>
                <a:lnTo>
                  <a:pt x="1057" y="75"/>
                </a:lnTo>
                <a:lnTo>
                  <a:pt x="1057" y="70"/>
                </a:lnTo>
                <a:lnTo>
                  <a:pt x="1059" y="68"/>
                </a:lnTo>
                <a:lnTo>
                  <a:pt x="1059" y="61"/>
                </a:lnTo>
                <a:lnTo>
                  <a:pt x="1061" y="58"/>
                </a:lnTo>
                <a:lnTo>
                  <a:pt x="1057" y="58"/>
                </a:lnTo>
                <a:lnTo>
                  <a:pt x="1057" y="58"/>
                </a:lnTo>
                <a:close/>
              </a:path>
              <a:path w="1955" h="717">
                <a:moveTo>
                  <a:pt x="1066" y="51"/>
                </a:moveTo>
                <a:lnTo>
                  <a:pt x="1064" y="53"/>
                </a:lnTo>
                <a:lnTo>
                  <a:pt x="1066" y="53"/>
                </a:lnTo>
                <a:lnTo>
                  <a:pt x="1066" y="56"/>
                </a:lnTo>
                <a:lnTo>
                  <a:pt x="1069" y="58"/>
                </a:lnTo>
                <a:lnTo>
                  <a:pt x="1069" y="61"/>
                </a:lnTo>
                <a:lnTo>
                  <a:pt x="1071" y="63"/>
                </a:lnTo>
                <a:lnTo>
                  <a:pt x="1071" y="68"/>
                </a:lnTo>
                <a:lnTo>
                  <a:pt x="1073" y="70"/>
                </a:lnTo>
                <a:lnTo>
                  <a:pt x="1076" y="68"/>
                </a:lnTo>
                <a:lnTo>
                  <a:pt x="1076" y="61"/>
                </a:lnTo>
                <a:lnTo>
                  <a:pt x="1073" y="58"/>
                </a:lnTo>
                <a:lnTo>
                  <a:pt x="1073" y="56"/>
                </a:lnTo>
                <a:lnTo>
                  <a:pt x="1071" y="56"/>
                </a:lnTo>
                <a:lnTo>
                  <a:pt x="1071" y="53"/>
                </a:lnTo>
                <a:lnTo>
                  <a:pt x="1069" y="53"/>
                </a:lnTo>
                <a:lnTo>
                  <a:pt x="1066" y="51"/>
                </a:lnTo>
                <a:lnTo>
                  <a:pt x="1066" y="51"/>
                </a:lnTo>
                <a:close/>
              </a:path>
              <a:path w="1955" h="717">
                <a:moveTo>
                  <a:pt x="1112" y="51"/>
                </a:moveTo>
                <a:lnTo>
                  <a:pt x="1110" y="56"/>
                </a:lnTo>
                <a:lnTo>
                  <a:pt x="1076" y="56"/>
                </a:lnTo>
                <a:lnTo>
                  <a:pt x="1078" y="61"/>
                </a:lnTo>
                <a:lnTo>
                  <a:pt x="1081" y="61"/>
                </a:lnTo>
                <a:lnTo>
                  <a:pt x="1083" y="58"/>
                </a:lnTo>
                <a:lnTo>
                  <a:pt x="1117" y="58"/>
                </a:lnTo>
                <a:lnTo>
                  <a:pt x="1112" y="51"/>
                </a:lnTo>
                <a:lnTo>
                  <a:pt x="1112" y="51"/>
                </a:lnTo>
                <a:close/>
              </a:path>
              <a:path w="1955" h="717">
                <a:moveTo>
                  <a:pt x="1064" y="41"/>
                </a:moveTo>
                <a:lnTo>
                  <a:pt x="1059" y="41"/>
                </a:lnTo>
                <a:lnTo>
                  <a:pt x="1059" y="44"/>
                </a:lnTo>
                <a:lnTo>
                  <a:pt x="1059" y="53"/>
                </a:lnTo>
                <a:lnTo>
                  <a:pt x="1057" y="56"/>
                </a:lnTo>
                <a:lnTo>
                  <a:pt x="1057" y="58"/>
                </a:lnTo>
                <a:lnTo>
                  <a:pt x="1061" y="58"/>
                </a:lnTo>
                <a:lnTo>
                  <a:pt x="1061" y="99"/>
                </a:lnTo>
                <a:lnTo>
                  <a:pt x="1061" y="101"/>
                </a:lnTo>
                <a:lnTo>
                  <a:pt x="1061" y="113"/>
                </a:lnTo>
                <a:lnTo>
                  <a:pt x="1066" y="111"/>
                </a:lnTo>
                <a:lnTo>
                  <a:pt x="1066" y="104"/>
                </a:lnTo>
                <a:lnTo>
                  <a:pt x="1064" y="104"/>
                </a:lnTo>
                <a:lnTo>
                  <a:pt x="1064" y="53"/>
                </a:lnTo>
                <a:lnTo>
                  <a:pt x="1066" y="51"/>
                </a:lnTo>
                <a:lnTo>
                  <a:pt x="1064" y="51"/>
                </a:lnTo>
                <a:lnTo>
                  <a:pt x="1064" y="41"/>
                </a:lnTo>
                <a:lnTo>
                  <a:pt x="1064" y="41"/>
                </a:lnTo>
                <a:close/>
              </a:path>
              <a:path w="1955" h="717">
                <a:moveTo>
                  <a:pt x="1112" y="41"/>
                </a:moveTo>
                <a:lnTo>
                  <a:pt x="1110" y="41"/>
                </a:lnTo>
                <a:lnTo>
                  <a:pt x="1110" y="46"/>
                </a:lnTo>
                <a:lnTo>
                  <a:pt x="1112" y="44"/>
                </a:lnTo>
                <a:lnTo>
                  <a:pt x="1112" y="41"/>
                </a:lnTo>
                <a:lnTo>
                  <a:pt x="1112" y="41"/>
                </a:lnTo>
                <a:close/>
              </a:path>
              <a:path w="1955" h="717">
                <a:moveTo>
                  <a:pt x="1073" y="32"/>
                </a:moveTo>
                <a:lnTo>
                  <a:pt x="1069" y="39"/>
                </a:lnTo>
                <a:lnTo>
                  <a:pt x="1045" y="39"/>
                </a:lnTo>
                <a:lnTo>
                  <a:pt x="1047" y="44"/>
                </a:lnTo>
                <a:lnTo>
                  <a:pt x="1050" y="41"/>
                </a:lnTo>
                <a:lnTo>
                  <a:pt x="1078" y="41"/>
                </a:lnTo>
                <a:lnTo>
                  <a:pt x="1073" y="32"/>
                </a:lnTo>
                <a:lnTo>
                  <a:pt x="1073" y="32"/>
                </a:lnTo>
                <a:close/>
              </a:path>
              <a:path w="1955" h="717">
                <a:moveTo>
                  <a:pt x="1050" y="15"/>
                </a:moveTo>
                <a:lnTo>
                  <a:pt x="1047" y="15"/>
                </a:lnTo>
                <a:lnTo>
                  <a:pt x="1047" y="18"/>
                </a:lnTo>
                <a:lnTo>
                  <a:pt x="1054" y="18"/>
                </a:lnTo>
                <a:lnTo>
                  <a:pt x="1057" y="15"/>
                </a:lnTo>
                <a:lnTo>
                  <a:pt x="1061" y="15"/>
                </a:lnTo>
                <a:lnTo>
                  <a:pt x="1050" y="15"/>
                </a:lnTo>
                <a:lnTo>
                  <a:pt x="1050" y="15"/>
                </a:lnTo>
                <a:close/>
              </a:path>
              <a:path w="1955" h="717">
                <a:moveTo>
                  <a:pt x="1114" y="13"/>
                </a:moveTo>
                <a:lnTo>
                  <a:pt x="1110" y="13"/>
                </a:lnTo>
                <a:lnTo>
                  <a:pt x="1110" y="39"/>
                </a:lnTo>
                <a:lnTo>
                  <a:pt x="1085" y="39"/>
                </a:lnTo>
                <a:lnTo>
                  <a:pt x="1112" y="39"/>
                </a:lnTo>
                <a:lnTo>
                  <a:pt x="1112" y="15"/>
                </a:lnTo>
                <a:lnTo>
                  <a:pt x="1114" y="13"/>
                </a:lnTo>
                <a:lnTo>
                  <a:pt x="1114" y="13"/>
                </a:lnTo>
                <a:close/>
              </a:path>
              <a:path w="1955" h="717">
                <a:moveTo>
                  <a:pt x="1081" y="6"/>
                </a:moveTo>
                <a:lnTo>
                  <a:pt x="1081" y="13"/>
                </a:lnTo>
                <a:lnTo>
                  <a:pt x="1085" y="10"/>
                </a:lnTo>
                <a:lnTo>
                  <a:pt x="1081" y="6"/>
                </a:lnTo>
                <a:lnTo>
                  <a:pt x="1081" y="6"/>
                </a:lnTo>
                <a:close/>
              </a:path>
              <a:path w="1955" h="717">
                <a:moveTo>
                  <a:pt x="1112" y="6"/>
                </a:moveTo>
                <a:lnTo>
                  <a:pt x="1107" y="10"/>
                </a:lnTo>
                <a:lnTo>
                  <a:pt x="1085" y="10"/>
                </a:lnTo>
                <a:lnTo>
                  <a:pt x="1081" y="13"/>
                </a:lnTo>
                <a:lnTo>
                  <a:pt x="1081" y="49"/>
                </a:lnTo>
                <a:lnTo>
                  <a:pt x="1085" y="46"/>
                </a:lnTo>
                <a:lnTo>
                  <a:pt x="1085" y="41"/>
                </a:lnTo>
                <a:lnTo>
                  <a:pt x="1110" y="41"/>
                </a:lnTo>
                <a:lnTo>
                  <a:pt x="1112" y="41"/>
                </a:lnTo>
                <a:lnTo>
                  <a:pt x="1112" y="39"/>
                </a:lnTo>
                <a:lnTo>
                  <a:pt x="1085" y="39"/>
                </a:lnTo>
                <a:lnTo>
                  <a:pt x="1085" y="13"/>
                </a:lnTo>
                <a:lnTo>
                  <a:pt x="1110" y="13"/>
                </a:lnTo>
                <a:lnTo>
                  <a:pt x="1114" y="13"/>
                </a:lnTo>
                <a:lnTo>
                  <a:pt x="1112" y="6"/>
                </a:lnTo>
                <a:lnTo>
                  <a:pt x="1112" y="6"/>
                </a:lnTo>
                <a:close/>
              </a:path>
              <a:path w="1955" h="717">
                <a:moveTo>
                  <a:pt x="1071" y="3"/>
                </a:moveTo>
                <a:lnTo>
                  <a:pt x="1071" y="6"/>
                </a:lnTo>
                <a:lnTo>
                  <a:pt x="1069" y="6"/>
                </a:lnTo>
                <a:lnTo>
                  <a:pt x="1066" y="8"/>
                </a:lnTo>
                <a:lnTo>
                  <a:pt x="1064" y="10"/>
                </a:lnTo>
                <a:lnTo>
                  <a:pt x="1059" y="10"/>
                </a:lnTo>
                <a:lnTo>
                  <a:pt x="1059" y="13"/>
                </a:lnTo>
                <a:lnTo>
                  <a:pt x="1054" y="13"/>
                </a:lnTo>
                <a:lnTo>
                  <a:pt x="1054" y="15"/>
                </a:lnTo>
                <a:lnTo>
                  <a:pt x="1050" y="15"/>
                </a:lnTo>
                <a:lnTo>
                  <a:pt x="1061" y="15"/>
                </a:lnTo>
                <a:lnTo>
                  <a:pt x="1061" y="39"/>
                </a:lnTo>
                <a:lnTo>
                  <a:pt x="1064" y="39"/>
                </a:lnTo>
                <a:lnTo>
                  <a:pt x="1064" y="15"/>
                </a:lnTo>
                <a:lnTo>
                  <a:pt x="1066" y="15"/>
                </a:lnTo>
                <a:lnTo>
                  <a:pt x="1066" y="13"/>
                </a:lnTo>
                <a:lnTo>
                  <a:pt x="1069" y="13"/>
                </a:lnTo>
                <a:lnTo>
                  <a:pt x="1073" y="13"/>
                </a:lnTo>
                <a:lnTo>
                  <a:pt x="1073" y="13"/>
                </a:lnTo>
                <a:lnTo>
                  <a:pt x="1076" y="13"/>
                </a:lnTo>
                <a:lnTo>
                  <a:pt x="1071" y="3"/>
                </a:lnTo>
                <a:lnTo>
                  <a:pt x="1071" y="3"/>
                </a:lnTo>
                <a:close/>
              </a:path>
              <a:path w="1955" h="717">
                <a:moveTo>
                  <a:pt x="1131" y="75"/>
                </a:moveTo>
                <a:lnTo>
                  <a:pt x="1131" y="78"/>
                </a:lnTo>
                <a:lnTo>
                  <a:pt x="1133" y="80"/>
                </a:lnTo>
                <a:lnTo>
                  <a:pt x="1136" y="82"/>
                </a:lnTo>
                <a:lnTo>
                  <a:pt x="1138" y="85"/>
                </a:lnTo>
                <a:lnTo>
                  <a:pt x="1141" y="87"/>
                </a:lnTo>
                <a:lnTo>
                  <a:pt x="1141" y="92"/>
                </a:lnTo>
                <a:lnTo>
                  <a:pt x="1143" y="92"/>
                </a:lnTo>
                <a:lnTo>
                  <a:pt x="1143" y="99"/>
                </a:lnTo>
                <a:lnTo>
                  <a:pt x="1145" y="101"/>
                </a:lnTo>
                <a:lnTo>
                  <a:pt x="1145" y="104"/>
                </a:lnTo>
                <a:lnTo>
                  <a:pt x="1148" y="104"/>
                </a:lnTo>
                <a:lnTo>
                  <a:pt x="1150" y="101"/>
                </a:lnTo>
                <a:lnTo>
                  <a:pt x="1150" y="92"/>
                </a:lnTo>
                <a:lnTo>
                  <a:pt x="1150" y="90"/>
                </a:lnTo>
                <a:lnTo>
                  <a:pt x="1148" y="90"/>
                </a:lnTo>
                <a:lnTo>
                  <a:pt x="1148" y="87"/>
                </a:lnTo>
                <a:lnTo>
                  <a:pt x="1145" y="85"/>
                </a:lnTo>
                <a:lnTo>
                  <a:pt x="1145" y="82"/>
                </a:lnTo>
                <a:lnTo>
                  <a:pt x="1143" y="82"/>
                </a:lnTo>
                <a:lnTo>
                  <a:pt x="1141" y="80"/>
                </a:lnTo>
                <a:lnTo>
                  <a:pt x="1138" y="80"/>
                </a:lnTo>
                <a:lnTo>
                  <a:pt x="1136" y="78"/>
                </a:lnTo>
                <a:lnTo>
                  <a:pt x="1133" y="78"/>
                </a:lnTo>
                <a:lnTo>
                  <a:pt x="1131" y="75"/>
                </a:lnTo>
                <a:lnTo>
                  <a:pt x="1131" y="75"/>
                </a:lnTo>
                <a:close/>
              </a:path>
              <a:path w="1955" h="717">
                <a:moveTo>
                  <a:pt x="1237" y="101"/>
                </a:moveTo>
                <a:lnTo>
                  <a:pt x="1237" y="113"/>
                </a:lnTo>
                <a:lnTo>
                  <a:pt x="1241" y="111"/>
                </a:lnTo>
                <a:lnTo>
                  <a:pt x="1241" y="104"/>
                </a:lnTo>
                <a:lnTo>
                  <a:pt x="1263" y="104"/>
                </a:lnTo>
                <a:lnTo>
                  <a:pt x="1237" y="101"/>
                </a:lnTo>
                <a:lnTo>
                  <a:pt x="1237" y="101"/>
                </a:lnTo>
                <a:close/>
              </a:path>
              <a:path w="1955" h="717">
                <a:moveTo>
                  <a:pt x="1234" y="90"/>
                </a:moveTo>
                <a:lnTo>
                  <a:pt x="1232" y="92"/>
                </a:lnTo>
                <a:lnTo>
                  <a:pt x="1227" y="92"/>
                </a:lnTo>
                <a:lnTo>
                  <a:pt x="1225" y="94"/>
                </a:lnTo>
                <a:lnTo>
                  <a:pt x="1220" y="94"/>
                </a:lnTo>
                <a:lnTo>
                  <a:pt x="1220" y="97"/>
                </a:lnTo>
                <a:lnTo>
                  <a:pt x="1215" y="97"/>
                </a:lnTo>
                <a:lnTo>
                  <a:pt x="1213" y="99"/>
                </a:lnTo>
                <a:lnTo>
                  <a:pt x="1208" y="99"/>
                </a:lnTo>
                <a:lnTo>
                  <a:pt x="1210" y="109"/>
                </a:lnTo>
                <a:lnTo>
                  <a:pt x="1213" y="109"/>
                </a:lnTo>
                <a:lnTo>
                  <a:pt x="1213" y="106"/>
                </a:lnTo>
                <a:lnTo>
                  <a:pt x="1215" y="106"/>
                </a:lnTo>
                <a:lnTo>
                  <a:pt x="1215" y="104"/>
                </a:lnTo>
                <a:lnTo>
                  <a:pt x="1217" y="104"/>
                </a:lnTo>
                <a:lnTo>
                  <a:pt x="1217" y="101"/>
                </a:lnTo>
                <a:lnTo>
                  <a:pt x="1220" y="101"/>
                </a:lnTo>
                <a:lnTo>
                  <a:pt x="1222" y="99"/>
                </a:lnTo>
                <a:lnTo>
                  <a:pt x="1225" y="97"/>
                </a:lnTo>
                <a:lnTo>
                  <a:pt x="1227" y="97"/>
                </a:lnTo>
                <a:lnTo>
                  <a:pt x="1230" y="94"/>
                </a:lnTo>
                <a:lnTo>
                  <a:pt x="1232" y="94"/>
                </a:lnTo>
                <a:lnTo>
                  <a:pt x="1234" y="92"/>
                </a:lnTo>
                <a:lnTo>
                  <a:pt x="1234" y="90"/>
                </a:lnTo>
                <a:lnTo>
                  <a:pt x="1234" y="90"/>
                </a:lnTo>
                <a:close/>
              </a:path>
              <a:path w="1955" h="717">
                <a:moveTo>
                  <a:pt x="1237" y="73"/>
                </a:moveTo>
                <a:lnTo>
                  <a:pt x="1237" y="101"/>
                </a:lnTo>
                <a:lnTo>
                  <a:pt x="1263" y="104"/>
                </a:lnTo>
                <a:lnTo>
                  <a:pt x="1263" y="113"/>
                </a:lnTo>
                <a:lnTo>
                  <a:pt x="1268" y="111"/>
                </a:lnTo>
                <a:lnTo>
                  <a:pt x="1268" y="101"/>
                </a:lnTo>
                <a:lnTo>
                  <a:pt x="1241" y="101"/>
                </a:lnTo>
                <a:lnTo>
                  <a:pt x="1241" y="73"/>
                </a:lnTo>
                <a:lnTo>
                  <a:pt x="1263" y="73"/>
                </a:lnTo>
                <a:lnTo>
                  <a:pt x="1237" y="73"/>
                </a:lnTo>
                <a:lnTo>
                  <a:pt x="1237" y="73"/>
                </a:lnTo>
                <a:close/>
              </a:path>
              <a:path w="1955" h="717">
                <a:moveTo>
                  <a:pt x="1234" y="70"/>
                </a:moveTo>
                <a:lnTo>
                  <a:pt x="1213" y="75"/>
                </a:lnTo>
                <a:lnTo>
                  <a:pt x="1230" y="75"/>
                </a:lnTo>
                <a:lnTo>
                  <a:pt x="1232" y="73"/>
                </a:lnTo>
                <a:lnTo>
                  <a:pt x="1234" y="73"/>
                </a:lnTo>
                <a:lnTo>
                  <a:pt x="1234" y="70"/>
                </a:lnTo>
                <a:lnTo>
                  <a:pt x="1234" y="70"/>
                </a:lnTo>
                <a:close/>
              </a:path>
              <a:path w="1955" h="717">
                <a:moveTo>
                  <a:pt x="1237" y="66"/>
                </a:moveTo>
                <a:lnTo>
                  <a:pt x="1237" y="70"/>
                </a:lnTo>
                <a:lnTo>
                  <a:pt x="1241" y="70"/>
                </a:lnTo>
                <a:lnTo>
                  <a:pt x="1237" y="66"/>
                </a:lnTo>
                <a:lnTo>
                  <a:pt x="1237" y="66"/>
                </a:lnTo>
                <a:close/>
              </a:path>
              <a:path w="1955" h="717">
                <a:moveTo>
                  <a:pt x="1265" y="66"/>
                </a:moveTo>
                <a:lnTo>
                  <a:pt x="1263" y="70"/>
                </a:lnTo>
                <a:lnTo>
                  <a:pt x="1237" y="70"/>
                </a:lnTo>
                <a:lnTo>
                  <a:pt x="1237" y="73"/>
                </a:lnTo>
                <a:lnTo>
                  <a:pt x="1263" y="73"/>
                </a:lnTo>
                <a:lnTo>
                  <a:pt x="1263" y="101"/>
                </a:lnTo>
                <a:lnTo>
                  <a:pt x="1241" y="101"/>
                </a:lnTo>
                <a:lnTo>
                  <a:pt x="1268" y="101"/>
                </a:lnTo>
                <a:lnTo>
                  <a:pt x="1268" y="75"/>
                </a:lnTo>
                <a:lnTo>
                  <a:pt x="1270" y="73"/>
                </a:lnTo>
                <a:lnTo>
                  <a:pt x="1265" y="66"/>
                </a:lnTo>
                <a:lnTo>
                  <a:pt x="1265" y="66"/>
                </a:lnTo>
                <a:close/>
              </a:path>
              <a:path w="1955" h="717">
                <a:moveTo>
                  <a:pt x="1227" y="46"/>
                </a:moveTo>
                <a:lnTo>
                  <a:pt x="1225" y="49"/>
                </a:lnTo>
                <a:lnTo>
                  <a:pt x="1222" y="49"/>
                </a:lnTo>
                <a:lnTo>
                  <a:pt x="1222" y="51"/>
                </a:lnTo>
                <a:lnTo>
                  <a:pt x="1220" y="56"/>
                </a:lnTo>
                <a:lnTo>
                  <a:pt x="1220" y="58"/>
                </a:lnTo>
                <a:lnTo>
                  <a:pt x="1217" y="61"/>
                </a:lnTo>
                <a:lnTo>
                  <a:pt x="1215" y="63"/>
                </a:lnTo>
                <a:lnTo>
                  <a:pt x="1215" y="68"/>
                </a:lnTo>
                <a:lnTo>
                  <a:pt x="1213" y="68"/>
                </a:lnTo>
                <a:lnTo>
                  <a:pt x="1213" y="70"/>
                </a:lnTo>
                <a:lnTo>
                  <a:pt x="1210" y="73"/>
                </a:lnTo>
                <a:lnTo>
                  <a:pt x="1208" y="75"/>
                </a:lnTo>
                <a:lnTo>
                  <a:pt x="1213" y="85"/>
                </a:lnTo>
                <a:lnTo>
                  <a:pt x="1213" y="82"/>
                </a:lnTo>
                <a:lnTo>
                  <a:pt x="1215" y="80"/>
                </a:lnTo>
                <a:lnTo>
                  <a:pt x="1217" y="80"/>
                </a:lnTo>
                <a:lnTo>
                  <a:pt x="1220" y="78"/>
                </a:lnTo>
                <a:lnTo>
                  <a:pt x="1222" y="78"/>
                </a:lnTo>
                <a:lnTo>
                  <a:pt x="1225" y="75"/>
                </a:lnTo>
                <a:lnTo>
                  <a:pt x="1227" y="75"/>
                </a:lnTo>
                <a:lnTo>
                  <a:pt x="1213" y="75"/>
                </a:lnTo>
                <a:lnTo>
                  <a:pt x="1213" y="73"/>
                </a:lnTo>
                <a:lnTo>
                  <a:pt x="1215" y="73"/>
                </a:lnTo>
                <a:lnTo>
                  <a:pt x="1215" y="70"/>
                </a:lnTo>
                <a:lnTo>
                  <a:pt x="1217" y="68"/>
                </a:lnTo>
                <a:lnTo>
                  <a:pt x="1217" y="66"/>
                </a:lnTo>
                <a:lnTo>
                  <a:pt x="1220" y="63"/>
                </a:lnTo>
                <a:lnTo>
                  <a:pt x="1222" y="61"/>
                </a:lnTo>
                <a:lnTo>
                  <a:pt x="1222" y="56"/>
                </a:lnTo>
                <a:lnTo>
                  <a:pt x="1225" y="53"/>
                </a:lnTo>
                <a:lnTo>
                  <a:pt x="1227" y="51"/>
                </a:lnTo>
                <a:lnTo>
                  <a:pt x="1227" y="46"/>
                </a:lnTo>
                <a:lnTo>
                  <a:pt x="1227" y="46"/>
                </a:lnTo>
                <a:close/>
              </a:path>
              <a:path w="1955" h="717">
                <a:moveTo>
                  <a:pt x="1261" y="44"/>
                </a:moveTo>
                <a:lnTo>
                  <a:pt x="1258" y="51"/>
                </a:lnTo>
                <a:lnTo>
                  <a:pt x="1239" y="51"/>
                </a:lnTo>
                <a:lnTo>
                  <a:pt x="1241" y="56"/>
                </a:lnTo>
                <a:lnTo>
                  <a:pt x="1244" y="53"/>
                </a:lnTo>
                <a:lnTo>
                  <a:pt x="1268" y="53"/>
                </a:lnTo>
                <a:lnTo>
                  <a:pt x="1261" y="44"/>
                </a:lnTo>
                <a:lnTo>
                  <a:pt x="1261" y="44"/>
                </a:lnTo>
                <a:close/>
              </a:path>
              <a:path w="1955" h="717">
                <a:moveTo>
                  <a:pt x="1232" y="27"/>
                </a:moveTo>
                <a:lnTo>
                  <a:pt x="1230" y="27"/>
                </a:lnTo>
                <a:lnTo>
                  <a:pt x="1230" y="30"/>
                </a:lnTo>
                <a:lnTo>
                  <a:pt x="1230" y="34"/>
                </a:lnTo>
                <a:lnTo>
                  <a:pt x="1227" y="37"/>
                </a:lnTo>
                <a:lnTo>
                  <a:pt x="1227" y="41"/>
                </a:lnTo>
                <a:lnTo>
                  <a:pt x="1225" y="41"/>
                </a:lnTo>
                <a:lnTo>
                  <a:pt x="1225" y="44"/>
                </a:lnTo>
                <a:lnTo>
                  <a:pt x="1210" y="46"/>
                </a:lnTo>
                <a:lnTo>
                  <a:pt x="1227" y="46"/>
                </a:lnTo>
                <a:lnTo>
                  <a:pt x="1230" y="44"/>
                </a:lnTo>
                <a:lnTo>
                  <a:pt x="1232" y="41"/>
                </a:lnTo>
                <a:lnTo>
                  <a:pt x="1232" y="37"/>
                </a:lnTo>
                <a:lnTo>
                  <a:pt x="1234" y="34"/>
                </a:lnTo>
                <a:lnTo>
                  <a:pt x="1237" y="32"/>
                </a:lnTo>
                <a:lnTo>
                  <a:pt x="1232" y="27"/>
                </a:lnTo>
                <a:lnTo>
                  <a:pt x="1232" y="27"/>
                </a:lnTo>
                <a:close/>
              </a:path>
              <a:path w="1955" h="717">
                <a:moveTo>
                  <a:pt x="1246" y="13"/>
                </a:moveTo>
                <a:lnTo>
                  <a:pt x="1246" y="18"/>
                </a:lnTo>
                <a:lnTo>
                  <a:pt x="1244" y="20"/>
                </a:lnTo>
                <a:lnTo>
                  <a:pt x="1244" y="27"/>
                </a:lnTo>
                <a:lnTo>
                  <a:pt x="1241" y="30"/>
                </a:lnTo>
                <a:lnTo>
                  <a:pt x="1241" y="34"/>
                </a:lnTo>
                <a:lnTo>
                  <a:pt x="1239" y="37"/>
                </a:lnTo>
                <a:lnTo>
                  <a:pt x="1239" y="39"/>
                </a:lnTo>
                <a:lnTo>
                  <a:pt x="1237" y="41"/>
                </a:lnTo>
                <a:lnTo>
                  <a:pt x="1237" y="44"/>
                </a:lnTo>
                <a:lnTo>
                  <a:pt x="1234" y="46"/>
                </a:lnTo>
                <a:lnTo>
                  <a:pt x="1234" y="49"/>
                </a:lnTo>
                <a:lnTo>
                  <a:pt x="1232" y="51"/>
                </a:lnTo>
                <a:lnTo>
                  <a:pt x="1232" y="53"/>
                </a:lnTo>
                <a:lnTo>
                  <a:pt x="1230" y="56"/>
                </a:lnTo>
                <a:lnTo>
                  <a:pt x="1230" y="58"/>
                </a:lnTo>
                <a:lnTo>
                  <a:pt x="1232" y="56"/>
                </a:lnTo>
                <a:lnTo>
                  <a:pt x="1234" y="53"/>
                </a:lnTo>
                <a:lnTo>
                  <a:pt x="1234" y="51"/>
                </a:lnTo>
                <a:lnTo>
                  <a:pt x="1237" y="49"/>
                </a:lnTo>
                <a:lnTo>
                  <a:pt x="1239" y="46"/>
                </a:lnTo>
                <a:lnTo>
                  <a:pt x="1239" y="44"/>
                </a:lnTo>
                <a:lnTo>
                  <a:pt x="1241" y="41"/>
                </a:lnTo>
                <a:lnTo>
                  <a:pt x="1241" y="39"/>
                </a:lnTo>
                <a:lnTo>
                  <a:pt x="1244" y="39"/>
                </a:lnTo>
                <a:lnTo>
                  <a:pt x="1244" y="34"/>
                </a:lnTo>
                <a:lnTo>
                  <a:pt x="1246" y="32"/>
                </a:lnTo>
                <a:lnTo>
                  <a:pt x="1246" y="27"/>
                </a:lnTo>
                <a:lnTo>
                  <a:pt x="1249" y="27"/>
                </a:lnTo>
                <a:lnTo>
                  <a:pt x="1249" y="22"/>
                </a:lnTo>
                <a:lnTo>
                  <a:pt x="1251" y="20"/>
                </a:lnTo>
                <a:lnTo>
                  <a:pt x="1251" y="13"/>
                </a:lnTo>
                <a:lnTo>
                  <a:pt x="1246" y="13"/>
                </a:lnTo>
                <a:lnTo>
                  <a:pt x="1246" y="13"/>
                </a:lnTo>
                <a:close/>
              </a:path>
              <a:path w="1955" h="717">
                <a:moveTo>
                  <a:pt x="1220" y="3"/>
                </a:moveTo>
                <a:lnTo>
                  <a:pt x="1220" y="10"/>
                </a:lnTo>
                <a:lnTo>
                  <a:pt x="1217" y="13"/>
                </a:lnTo>
                <a:lnTo>
                  <a:pt x="1217" y="20"/>
                </a:lnTo>
                <a:lnTo>
                  <a:pt x="1215" y="22"/>
                </a:lnTo>
                <a:lnTo>
                  <a:pt x="1215" y="30"/>
                </a:lnTo>
                <a:lnTo>
                  <a:pt x="1213" y="32"/>
                </a:lnTo>
                <a:lnTo>
                  <a:pt x="1213" y="37"/>
                </a:lnTo>
                <a:lnTo>
                  <a:pt x="1210" y="39"/>
                </a:lnTo>
                <a:lnTo>
                  <a:pt x="1210" y="41"/>
                </a:lnTo>
                <a:lnTo>
                  <a:pt x="1208" y="44"/>
                </a:lnTo>
                <a:lnTo>
                  <a:pt x="1205" y="46"/>
                </a:lnTo>
                <a:lnTo>
                  <a:pt x="1210" y="53"/>
                </a:lnTo>
                <a:lnTo>
                  <a:pt x="1213" y="51"/>
                </a:lnTo>
                <a:lnTo>
                  <a:pt x="1215" y="51"/>
                </a:lnTo>
                <a:lnTo>
                  <a:pt x="1215" y="49"/>
                </a:lnTo>
                <a:lnTo>
                  <a:pt x="1217" y="49"/>
                </a:lnTo>
                <a:lnTo>
                  <a:pt x="1225" y="49"/>
                </a:lnTo>
                <a:lnTo>
                  <a:pt x="1227" y="46"/>
                </a:lnTo>
                <a:lnTo>
                  <a:pt x="1210" y="46"/>
                </a:lnTo>
                <a:lnTo>
                  <a:pt x="1213" y="44"/>
                </a:lnTo>
                <a:lnTo>
                  <a:pt x="1213" y="39"/>
                </a:lnTo>
                <a:lnTo>
                  <a:pt x="1215" y="37"/>
                </a:lnTo>
                <a:lnTo>
                  <a:pt x="1215" y="34"/>
                </a:lnTo>
                <a:lnTo>
                  <a:pt x="1217" y="32"/>
                </a:lnTo>
                <a:lnTo>
                  <a:pt x="1217" y="27"/>
                </a:lnTo>
                <a:lnTo>
                  <a:pt x="1220" y="25"/>
                </a:lnTo>
                <a:lnTo>
                  <a:pt x="1220" y="20"/>
                </a:lnTo>
                <a:lnTo>
                  <a:pt x="1222" y="18"/>
                </a:lnTo>
                <a:lnTo>
                  <a:pt x="1222" y="13"/>
                </a:lnTo>
                <a:lnTo>
                  <a:pt x="1227" y="10"/>
                </a:lnTo>
                <a:lnTo>
                  <a:pt x="1220" y="3"/>
                </a:lnTo>
                <a:lnTo>
                  <a:pt x="1220" y="3"/>
                </a:lnTo>
                <a:close/>
              </a:path>
              <a:path w="1955" h="717">
                <a:moveTo>
                  <a:pt x="1249" y="1"/>
                </a:moveTo>
                <a:lnTo>
                  <a:pt x="1249" y="10"/>
                </a:lnTo>
                <a:lnTo>
                  <a:pt x="1246" y="13"/>
                </a:lnTo>
                <a:lnTo>
                  <a:pt x="1253" y="13"/>
                </a:lnTo>
                <a:lnTo>
                  <a:pt x="1253" y="15"/>
                </a:lnTo>
                <a:lnTo>
                  <a:pt x="1253" y="18"/>
                </a:lnTo>
                <a:lnTo>
                  <a:pt x="1256" y="20"/>
                </a:lnTo>
                <a:lnTo>
                  <a:pt x="1256" y="25"/>
                </a:lnTo>
                <a:lnTo>
                  <a:pt x="1258" y="27"/>
                </a:lnTo>
                <a:lnTo>
                  <a:pt x="1258" y="30"/>
                </a:lnTo>
                <a:lnTo>
                  <a:pt x="1261" y="32"/>
                </a:lnTo>
                <a:lnTo>
                  <a:pt x="1261" y="37"/>
                </a:lnTo>
                <a:lnTo>
                  <a:pt x="1263" y="39"/>
                </a:lnTo>
                <a:lnTo>
                  <a:pt x="1265" y="41"/>
                </a:lnTo>
                <a:lnTo>
                  <a:pt x="1265" y="44"/>
                </a:lnTo>
                <a:lnTo>
                  <a:pt x="1268" y="44"/>
                </a:lnTo>
                <a:lnTo>
                  <a:pt x="1268" y="46"/>
                </a:lnTo>
                <a:lnTo>
                  <a:pt x="1270" y="49"/>
                </a:lnTo>
                <a:lnTo>
                  <a:pt x="1270" y="49"/>
                </a:lnTo>
                <a:lnTo>
                  <a:pt x="1273" y="51"/>
                </a:lnTo>
                <a:lnTo>
                  <a:pt x="1273" y="53"/>
                </a:lnTo>
                <a:lnTo>
                  <a:pt x="1275" y="51"/>
                </a:lnTo>
                <a:lnTo>
                  <a:pt x="1277" y="49"/>
                </a:lnTo>
                <a:lnTo>
                  <a:pt x="1280" y="49"/>
                </a:lnTo>
                <a:lnTo>
                  <a:pt x="1280" y="46"/>
                </a:lnTo>
                <a:lnTo>
                  <a:pt x="1277" y="46"/>
                </a:lnTo>
                <a:lnTo>
                  <a:pt x="1277" y="44"/>
                </a:lnTo>
                <a:lnTo>
                  <a:pt x="1275" y="44"/>
                </a:lnTo>
                <a:lnTo>
                  <a:pt x="1273" y="41"/>
                </a:lnTo>
                <a:lnTo>
                  <a:pt x="1270" y="39"/>
                </a:lnTo>
                <a:lnTo>
                  <a:pt x="1268" y="37"/>
                </a:lnTo>
                <a:lnTo>
                  <a:pt x="1265" y="34"/>
                </a:lnTo>
                <a:lnTo>
                  <a:pt x="1265" y="32"/>
                </a:lnTo>
                <a:lnTo>
                  <a:pt x="1263" y="32"/>
                </a:lnTo>
                <a:lnTo>
                  <a:pt x="1263" y="30"/>
                </a:lnTo>
                <a:lnTo>
                  <a:pt x="1261" y="27"/>
                </a:lnTo>
                <a:lnTo>
                  <a:pt x="1261" y="25"/>
                </a:lnTo>
                <a:lnTo>
                  <a:pt x="1258" y="22"/>
                </a:lnTo>
                <a:lnTo>
                  <a:pt x="1258" y="20"/>
                </a:lnTo>
                <a:lnTo>
                  <a:pt x="1256" y="18"/>
                </a:lnTo>
                <a:lnTo>
                  <a:pt x="1256" y="15"/>
                </a:lnTo>
                <a:lnTo>
                  <a:pt x="1253" y="10"/>
                </a:lnTo>
                <a:lnTo>
                  <a:pt x="1253" y="8"/>
                </a:lnTo>
                <a:lnTo>
                  <a:pt x="1256" y="6"/>
                </a:lnTo>
                <a:lnTo>
                  <a:pt x="1249" y="1"/>
                </a:lnTo>
                <a:lnTo>
                  <a:pt x="1249" y="1"/>
                </a:lnTo>
                <a:close/>
              </a:path>
              <a:path w="1955" h="717">
                <a:moveTo>
                  <a:pt x="1309" y="101"/>
                </a:moveTo>
                <a:lnTo>
                  <a:pt x="1309" y="104"/>
                </a:lnTo>
                <a:lnTo>
                  <a:pt x="1318" y="104"/>
                </a:lnTo>
                <a:lnTo>
                  <a:pt x="1311" y="104"/>
                </a:lnTo>
                <a:lnTo>
                  <a:pt x="1309" y="101"/>
                </a:lnTo>
                <a:lnTo>
                  <a:pt x="1309" y="101"/>
                </a:lnTo>
                <a:close/>
              </a:path>
              <a:path w="1955" h="717">
                <a:moveTo>
                  <a:pt x="1316" y="41"/>
                </a:moveTo>
                <a:lnTo>
                  <a:pt x="1309" y="41"/>
                </a:lnTo>
                <a:lnTo>
                  <a:pt x="1309" y="44"/>
                </a:lnTo>
                <a:lnTo>
                  <a:pt x="1309" y="51"/>
                </a:lnTo>
                <a:lnTo>
                  <a:pt x="1306" y="53"/>
                </a:lnTo>
                <a:lnTo>
                  <a:pt x="1306" y="61"/>
                </a:lnTo>
                <a:lnTo>
                  <a:pt x="1304" y="63"/>
                </a:lnTo>
                <a:lnTo>
                  <a:pt x="1304" y="68"/>
                </a:lnTo>
                <a:lnTo>
                  <a:pt x="1301" y="70"/>
                </a:lnTo>
                <a:lnTo>
                  <a:pt x="1301" y="75"/>
                </a:lnTo>
                <a:lnTo>
                  <a:pt x="1299" y="78"/>
                </a:lnTo>
                <a:lnTo>
                  <a:pt x="1299" y="82"/>
                </a:lnTo>
                <a:lnTo>
                  <a:pt x="1297" y="85"/>
                </a:lnTo>
                <a:lnTo>
                  <a:pt x="1297" y="87"/>
                </a:lnTo>
                <a:lnTo>
                  <a:pt x="1294" y="90"/>
                </a:lnTo>
                <a:lnTo>
                  <a:pt x="1294" y="94"/>
                </a:lnTo>
                <a:lnTo>
                  <a:pt x="1292" y="94"/>
                </a:lnTo>
                <a:lnTo>
                  <a:pt x="1292" y="97"/>
                </a:lnTo>
                <a:lnTo>
                  <a:pt x="1290" y="99"/>
                </a:lnTo>
                <a:lnTo>
                  <a:pt x="1290" y="101"/>
                </a:lnTo>
                <a:lnTo>
                  <a:pt x="1287" y="101"/>
                </a:lnTo>
                <a:lnTo>
                  <a:pt x="1287" y="106"/>
                </a:lnTo>
                <a:lnTo>
                  <a:pt x="1290" y="104"/>
                </a:lnTo>
                <a:lnTo>
                  <a:pt x="1292" y="101"/>
                </a:lnTo>
                <a:lnTo>
                  <a:pt x="1292" y="99"/>
                </a:lnTo>
                <a:lnTo>
                  <a:pt x="1294" y="99"/>
                </a:lnTo>
                <a:lnTo>
                  <a:pt x="1294" y="97"/>
                </a:lnTo>
                <a:lnTo>
                  <a:pt x="1297" y="94"/>
                </a:lnTo>
                <a:lnTo>
                  <a:pt x="1297" y="92"/>
                </a:lnTo>
                <a:lnTo>
                  <a:pt x="1299" y="92"/>
                </a:lnTo>
                <a:lnTo>
                  <a:pt x="1299" y="90"/>
                </a:lnTo>
                <a:lnTo>
                  <a:pt x="1301" y="87"/>
                </a:lnTo>
                <a:lnTo>
                  <a:pt x="1301" y="85"/>
                </a:lnTo>
                <a:lnTo>
                  <a:pt x="1304" y="82"/>
                </a:lnTo>
                <a:lnTo>
                  <a:pt x="1304" y="78"/>
                </a:lnTo>
                <a:lnTo>
                  <a:pt x="1306" y="75"/>
                </a:lnTo>
                <a:lnTo>
                  <a:pt x="1306" y="70"/>
                </a:lnTo>
                <a:lnTo>
                  <a:pt x="1309" y="68"/>
                </a:lnTo>
                <a:lnTo>
                  <a:pt x="1309" y="61"/>
                </a:lnTo>
                <a:lnTo>
                  <a:pt x="1311" y="58"/>
                </a:lnTo>
                <a:lnTo>
                  <a:pt x="1311" y="51"/>
                </a:lnTo>
                <a:lnTo>
                  <a:pt x="1313" y="49"/>
                </a:lnTo>
                <a:lnTo>
                  <a:pt x="1313" y="44"/>
                </a:lnTo>
                <a:lnTo>
                  <a:pt x="1316" y="41"/>
                </a:lnTo>
                <a:lnTo>
                  <a:pt x="1316" y="41"/>
                </a:lnTo>
                <a:close/>
              </a:path>
              <a:path w="1955" h="717">
                <a:moveTo>
                  <a:pt x="1311" y="34"/>
                </a:moveTo>
                <a:lnTo>
                  <a:pt x="1309" y="39"/>
                </a:lnTo>
                <a:lnTo>
                  <a:pt x="1290" y="39"/>
                </a:lnTo>
                <a:lnTo>
                  <a:pt x="1292" y="44"/>
                </a:lnTo>
                <a:lnTo>
                  <a:pt x="1294" y="44"/>
                </a:lnTo>
                <a:lnTo>
                  <a:pt x="1297" y="41"/>
                </a:lnTo>
                <a:lnTo>
                  <a:pt x="1316" y="41"/>
                </a:lnTo>
                <a:lnTo>
                  <a:pt x="1311" y="34"/>
                </a:lnTo>
                <a:lnTo>
                  <a:pt x="1311" y="34"/>
                </a:lnTo>
                <a:close/>
              </a:path>
              <a:path w="1955" h="717">
                <a:moveTo>
                  <a:pt x="1328" y="32"/>
                </a:moveTo>
                <a:lnTo>
                  <a:pt x="1325" y="32"/>
                </a:lnTo>
                <a:lnTo>
                  <a:pt x="1325" y="34"/>
                </a:lnTo>
                <a:lnTo>
                  <a:pt x="1325" y="39"/>
                </a:lnTo>
                <a:lnTo>
                  <a:pt x="1328" y="41"/>
                </a:lnTo>
                <a:lnTo>
                  <a:pt x="1328" y="49"/>
                </a:lnTo>
                <a:lnTo>
                  <a:pt x="1330" y="51"/>
                </a:lnTo>
                <a:lnTo>
                  <a:pt x="1330" y="61"/>
                </a:lnTo>
                <a:lnTo>
                  <a:pt x="1333" y="61"/>
                </a:lnTo>
                <a:lnTo>
                  <a:pt x="1333" y="66"/>
                </a:lnTo>
                <a:lnTo>
                  <a:pt x="1335" y="68"/>
                </a:lnTo>
                <a:lnTo>
                  <a:pt x="1335" y="75"/>
                </a:lnTo>
                <a:lnTo>
                  <a:pt x="1337" y="78"/>
                </a:lnTo>
                <a:lnTo>
                  <a:pt x="1337" y="80"/>
                </a:lnTo>
                <a:lnTo>
                  <a:pt x="1340" y="82"/>
                </a:lnTo>
                <a:lnTo>
                  <a:pt x="1340" y="85"/>
                </a:lnTo>
                <a:lnTo>
                  <a:pt x="1342" y="87"/>
                </a:lnTo>
                <a:lnTo>
                  <a:pt x="1342" y="87"/>
                </a:lnTo>
                <a:lnTo>
                  <a:pt x="1342" y="90"/>
                </a:lnTo>
                <a:lnTo>
                  <a:pt x="1345" y="92"/>
                </a:lnTo>
                <a:lnTo>
                  <a:pt x="1347" y="94"/>
                </a:lnTo>
                <a:lnTo>
                  <a:pt x="1347" y="97"/>
                </a:lnTo>
                <a:lnTo>
                  <a:pt x="1350" y="99"/>
                </a:lnTo>
                <a:lnTo>
                  <a:pt x="1350" y="101"/>
                </a:lnTo>
                <a:lnTo>
                  <a:pt x="1352" y="101"/>
                </a:lnTo>
                <a:lnTo>
                  <a:pt x="1352" y="104"/>
                </a:lnTo>
                <a:lnTo>
                  <a:pt x="1352" y="101"/>
                </a:lnTo>
                <a:lnTo>
                  <a:pt x="1354" y="101"/>
                </a:lnTo>
                <a:lnTo>
                  <a:pt x="1354" y="99"/>
                </a:lnTo>
                <a:lnTo>
                  <a:pt x="1357" y="99"/>
                </a:lnTo>
                <a:lnTo>
                  <a:pt x="1357" y="97"/>
                </a:lnTo>
                <a:lnTo>
                  <a:pt x="1359" y="97"/>
                </a:lnTo>
                <a:lnTo>
                  <a:pt x="1359" y="94"/>
                </a:lnTo>
                <a:lnTo>
                  <a:pt x="1357" y="94"/>
                </a:lnTo>
                <a:lnTo>
                  <a:pt x="1354" y="92"/>
                </a:lnTo>
                <a:lnTo>
                  <a:pt x="1352" y="90"/>
                </a:lnTo>
                <a:lnTo>
                  <a:pt x="1350" y="87"/>
                </a:lnTo>
                <a:lnTo>
                  <a:pt x="1350" y="85"/>
                </a:lnTo>
                <a:lnTo>
                  <a:pt x="1347" y="85"/>
                </a:lnTo>
                <a:lnTo>
                  <a:pt x="1347" y="82"/>
                </a:lnTo>
                <a:lnTo>
                  <a:pt x="1345" y="80"/>
                </a:lnTo>
                <a:lnTo>
                  <a:pt x="1342" y="78"/>
                </a:lnTo>
                <a:lnTo>
                  <a:pt x="1342" y="75"/>
                </a:lnTo>
                <a:lnTo>
                  <a:pt x="1340" y="73"/>
                </a:lnTo>
                <a:lnTo>
                  <a:pt x="1340" y="68"/>
                </a:lnTo>
                <a:lnTo>
                  <a:pt x="1337" y="66"/>
                </a:lnTo>
                <a:lnTo>
                  <a:pt x="1335" y="63"/>
                </a:lnTo>
                <a:lnTo>
                  <a:pt x="1335" y="56"/>
                </a:lnTo>
                <a:lnTo>
                  <a:pt x="1333" y="53"/>
                </a:lnTo>
                <a:lnTo>
                  <a:pt x="1333" y="51"/>
                </a:lnTo>
                <a:lnTo>
                  <a:pt x="1335" y="49"/>
                </a:lnTo>
                <a:lnTo>
                  <a:pt x="1330" y="49"/>
                </a:lnTo>
                <a:lnTo>
                  <a:pt x="1330" y="46"/>
                </a:lnTo>
                <a:lnTo>
                  <a:pt x="1330" y="44"/>
                </a:lnTo>
                <a:lnTo>
                  <a:pt x="1328" y="41"/>
                </a:lnTo>
                <a:lnTo>
                  <a:pt x="1328" y="32"/>
                </a:lnTo>
                <a:lnTo>
                  <a:pt x="1328" y="32"/>
                </a:lnTo>
                <a:close/>
              </a:path>
              <a:path w="1955" h="717">
                <a:moveTo>
                  <a:pt x="1347" y="22"/>
                </a:moveTo>
                <a:lnTo>
                  <a:pt x="1347" y="27"/>
                </a:lnTo>
                <a:lnTo>
                  <a:pt x="1345" y="30"/>
                </a:lnTo>
                <a:lnTo>
                  <a:pt x="1342" y="32"/>
                </a:lnTo>
                <a:lnTo>
                  <a:pt x="1342" y="37"/>
                </a:lnTo>
                <a:lnTo>
                  <a:pt x="1340" y="37"/>
                </a:lnTo>
                <a:lnTo>
                  <a:pt x="1340" y="39"/>
                </a:lnTo>
                <a:lnTo>
                  <a:pt x="1337" y="41"/>
                </a:lnTo>
                <a:lnTo>
                  <a:pt x="1335" y="44"/>
                </a:lnTo>
                <a:lnTo>
                  <a:pt x="1333" y="46"/>
                </a:lnTo>
                <a:lnTo>
                  <a:pt x="1330" y="49"/>
                </a:lnTo>
                <a:lnTo>
                  <a:pt x="1335" y="49"/>
                </a:lnTo>
                <a:lnTo>
                  <a:pt x="1337" y="46"/>
                </a:lnTo>
                <a:lnTo>
                  <a:pt x="1337" y="44"/>
                </a:lnTo>
                <a:lnTo>
                  <a:pt x="1340" y="44"/>
                </a:lnTo>
                <a:lnTo>
                  <a:pt x="1340" y="41"/>
                </a:lnTo>
                <a:lnTo>
                  <a:pt x="1342" y="41"/>
                </a:lnTo>
                <a:lnTo>
                  <a:pt x="1342" y="39"/>
                </a:lnTo>
                <a:lnTo>
                  <a:pt x="1345" y="39"/>
                </a:lnTo>
                <a:lnTo>
                  <a:pt x="1345" y="37"/>
                </a:lnTo>
                <a:lnTo>
                  <a:pt x="1347" y="37"/>
                </a:lnTo>
                <a:lnTo>
                  <a:pt x="1347" y="34"/>
                </a:lnTo>
                <a:lnTo>
                  <a:pt x="1350" y="34"/>
                </a:lnTo>
                <a:lnTo>
                  <a:pt x="1352" y="32"/>
                </a:lnTo>
                <a:lnTo>
                  <a:pt x="1354" y="32"/>
                </a:lnTo>
                <a:lnTo>
                  <a:pt x="1347" y="22"/>
                </a:lnTo>
                <a:lnTo>
                  <a:pt x="1347" y="22"/>
                </a:lnTo>
                <a:close/>
              </a:path>
              <a:path w="1955" h="717">
                <a:moveTo>
                  <a:pt x="1321" y="3"/>
                </a:moveTo>
                <a:lnTo>
                  <a:pt x="1321" y="101"/>
                </a:lnTo>
                <a:lnTo>
                  <a:pt x="1318" y="104"/>
                </a:lnTo>
                <a:lnTo>
                  <a:pt x="1309" y="104"/>
                </a:lnTo>
                <a:lnTo>
                  <a:pt x="1311" y="106"/>
                </a:lnTo>
                <a:lnTo>
                  <a:pt x="1313" y="106"/>
                </a:lnTo>
                <a:lnTo>
                  <a:pt x="1313" y="109"/>
                </a:lnTo>
                <a:lnTo>
                  <a:pt x="1316" y="109"/>
                </a:lnTo>
                <a:lnTo>
                  <a:pt x="1316" y="111"/>
                </a:lnTo>
                <a:lnTo>
                  <a:pt x="1318" y="111"/>
                </a:lnTo>
                <a:lnTo>
                  <a:pt x="1318" y="113"/>
                </a:lnTo>
                <a:lnTo>
                  <a:pt x="1318" y="116"/>
                </a:lnTo>
                <a:lnTo>
                  <a:pt x="1318" y="113"/>
                </a:lnTo>
                <a:lnTo>
                  <a:pt x="1321" y="113"/>
                </a:lnTo>
                <a:lnTo>
                  <a:pt x="1323" y="111"/>
                </a:lnTo>
                <a:lnTo>
                  <a:pt x="1323" y="109"/>
                </a:lnTo>
                <a:lnTo>
                  <a:pt x="1325" y="106"/>
                </a:lnTo>
                <a:lnTo>
                  <a:pt x="1325" y="32"/>
                </a:lnTo>
                <a:lnTo>
                  <a:pt x="1328" y="32"/>
                </a:lnTo>
                <a:lnTo>
                  <a:pt x="1325" y="30"/>
                </a:lnTo>
                <a:lnTo>
                  <a:pt x="1325" y="10"/>
                </a:lnTo>
                <a:lnTo>
                  <a:pt x="1328" y="8"/>
                </a:lnTo>
                <a:lnTo>
                  <a:pt x="1321" y="3"/>
                </a:lnTo>
                <a:lnTo>
                  <a:pt x="1321" y="3"/>
                </a:lnTo>
                <a:close/>
              </a:path>
              <a:path w="1955" h="717">
                <a:moveTo>
                  <a:pt x="1431" y="92"/>
                </a:moveTo>
                <a:lnTo>
                  <a:pt x="1426" y="99"/>
                </a:lnTo>
                <a:lnTo>
                  <a:pt x="1366" y="99"/>
                </a:lnTo>
                <a:lnTo>
                  <a:pt x="1371" y="104"/>
                </a:lnTo>
                <a:lnTo>
                  <a:pt x="1438" y="104"/>
                </a:lnTo>
                <a:lnTo>
                  <a:pt x="1431" y="92"/>
                </a:lnTo>
                <a:lnTo>
                  <a:pt x="1431" y="92"/>
                </a:lnTo>
                <a:close/>
              </a:path>
              <a:path w="1955" h="717">
                <a:moveTo>
                  <a:pt x="1405" y="99"/>
                </a:moveTo>
                <a:lnTo>
                  <a:pt x="1405" y="22"/>
                </a:lnTo>
                <a:lnTo>
                  <a:pt x="1400" y="22"/>
                </a:lnTo>
                <a:lnTo>
                  <a:pt x="1400" y="99"/>
                </a:lnTo>
                <a:lnTo>
                  <a:pt x="1405" y="99"/>
                </a:lnTo>
                <a:close/>
              </a:path>
              <a:path w="1955" h="717">
                <a:moveTo>
                  <a:pt x="1429" y="10"/>
                </a:moveTo>
                <a:lnTo>
                  <a:pt x="1424" y="18"/>
                </a:lnTo>
                <a:lnTo>
                  <a:pt x="1371" y="18"/>
                </a:lnTo>
                <a:lnTo>
                  <a:pt x="1376" y="22"/>
                </a:lnTo>
                <a:lnTo>
                  <a:pt x="1436" y="22"/>
                </a:lnTo>
                <a:lnTo>
                  <a:pt x="1429" y="10"/>
                </a:lnTo>
                <a:lnTo>
                  <a:pt x="1429" y="10"/>
                </a:lnTo>
                <a:close/>
              </a:path>
              <a:path w="1955" h="717">
                <a:moveTo>
                  <a:pt x="1515" y="99"/>
                </a:moveTo>
                <a:lnTo>
                  <a:pt x="1513" y="104"/>
                </a:lnTo>
                <a:lnTo>
                  <a:pt x="1474" y="104"/>
                </a:lnTo>
                <a:lnTo>
                  <a:pt x="1477" y="109"/>
                </a:lnTo>
                <a:lnTo>
                  <a:pt x="1479" y="109"/>
                </a:lnTo>
                <a:lnTo>
                  <a:pt x="1481" y="106"/>
                </a:lnTo>
                <a:lnTo>
                  <a:pt x="1522" y="106"/>
                </a:lnTo>
                <a:lnTo>
                  <a:pt x="1515" y="99"/>
                </a:lnTo>
                <a:lnTo>
                  <a:pt x="1515" y="99"/>
                </a:lnTo>
                <a:close/>
              </a:path>
              <a:path w="1955" h="717">
                <a:moveTo>
                  <a:pt x="1501" y="104"/>
                </a:moveTo>
                <a:lnTo>
                  <a:pt x="1501" y="82"/>
                </a:lnTo>
                <a:lnTo>
                  <a:pt x="1496" y="82"/>
                </a:lnTo>
                <a:lnTo>
                  <a:pt x="1496" y="104"/>
                </a:lnTo>
                <a:lnTo>
                  <a:pt x="1501" y="104"/>
                </a:lnTo>
                <a:close/>
              </a:path>
              <a:path w="1955" h="717">
                <a:moveTo>
                  <a:pt x="1513" y="75"/>
                </a:moveTo>
                <a:lnTo>
                  <a:pt x="1508" y="80"/>
                </a:lnTo>
                <a:lnTo>
                  <a:pt x="1479" y="80"/>
                </a:lnTo>
                <a:lnTo>
                  <a:pt x="1481" y="85"/>
                </a:lnTo>
                <a:lnTo>
                  <a:pt x="1484" y="82"/>
                </a:lnTo>
                <a:lnTo>
                  <a:pt x="1517" y="82"/>
                </a:lnTo>
                <a:lnTo>
                  <a:pt x="1513" y="75"/>
                </a:lnTo>
                <a:lnTo>
                  <a:pt x="1513" y="75"/>
                </a:lnTo>
                <a:close/>
              </a:path>
              <a:path w="1955" h="717">
                <a:moveTo>
                  <a:pt x="1501" y="80"/>
                </a:moveTo>
                <a:lnTo>
                  <a:pt x="1501" y="58"/>
                </a:lnTo>
                <a:lnTo>
                  <a:pt x="1496" y="58"/>
                </a:lnTo>
                <a:lnTo>
                  <a:pt x="1496" y="80"/>
                </a:lnTo>
                <a:lnTo>
                  <a:pt x="1501" y="80"/>
                </a:lnTo>
                <a:close/>
              </a:path>
              <a:path w="1955" h="717">
                <a:moveTo>
                  <a:pt x="1457" y="58"/>
                </a:moveTo>
                <a:lnTo>
                  <a:pt x="1457" y="66"/>
                </a:lnTo>
                <a:lnTo>
                  <a:pt x="1455" y="68"/>
                </a:lnTo>
                <a:lnTo>
                  <a:pt x="1455" y="75"/>
                </a:lnTo>
                <a:lnTo>
                  <a:pt x="1453" y="78"/>
                </a:lnTo>
                <a:lnTo>
                  <a:pt x="1453" y="80"/>
                </a:lnTo>
                <a:lnTo>
                  <a:pt x="1450" y="82"/>
                </a:lnTo>
                <a:lnTo>
                  <a:pt x="1450" y="87"/>
                </a:lnTo>
                <a:lnTo>
                  <a:pt x="1448" y="90"/>
                </a:lnTo>
                <a:lnTo>
                  <a:pt x="1448" y="97"/>
                </a:lnTo>
                <a:lnTo>
                  <a:pt x="1448" y="94"/>
                </a:lnTo>
                <a:lnTo>
                  <a:pt x="1450" y="92"/>
                </a:lnTo>
                <a:lnTo>
                  <a:pt x="1450" y="90"/>
                </a:lnTo>
                <a:lnTo>
                  <a:pt x="1453" y="87"/>
                </a:lnTo>
                <a:lnTo>
                  <a:pt x="1453" y="82"/>
                </a:lnTo>
                <a:lnTo>
                  <a:pt x="1455" y="82"/>
                </a:lnTo>
                <a:lnTo>
                  <a:pt x="1455" y="80"/>
                </a:lnTo>
                <a:lnTo>
                  <a:pt x="1457" y="78"/>
                </a:lnTo>
                <a:lnTo>
                  <a:pt x="1457" y="73"/>
                </a:lnTo>
                <a:lnTo>
                  <a:pt x="1460" y="70"/>
                </a:lnTo>
                <a:lnTo>
                  <a:pt x="1460" y="63"/>
                </a:lnTo>
                <a:lnTo>
                  <a:pt x="1462" y="61"/>
                </a:lnTo>
                <a:lnTo>
                  <a:pt x="1462" y="58"/>
                </a:lnTo>
                <a:lnTo>
                  <a:pt x="1457" y="58"/>
                </a:lnTo>
                <a:lnTo>
                  <a:pt x="1457" y="58"/>
                </a:lnTo>
                <a:close/>
              </a:path>
              <a:path w="1955" h="717">
                <a:moveTo>
                  <a:pt x="1467" y="51"/>
                </a:moveTo>
                <a:lnTo>
                  <a:pt x="1467" y="53"/>
                </a:lnTo>
                <a:lnTo>
                  <a:pt x="1470" y="56"/>
                </a:lnTo>
                <a:lnTo>
                  <a:pt x="1470" y="61"/>
                </a:lnTo>
                <a:lnTo>
                  <a:pt x="1472" y="61"/>
                </a:lnTo>
                <a:lnTo>
                  <a:pt x="1472" y="68"/>
                </a:lnTo>
                <a:lnTo>
                  <a:pt x="1474" y="70"/>
                </a:lnTo>
                <a:lnTo>
                  <a:pt x="1477" y="68"/>
                </a:lnTo>
                <a:lnTo>
                  <a:pt x="1477" y="61"/>
                </a:lnTo>
                <a:lnTo>
                  <a:pt x="1474" y="58"/>
                </a:lnTo>
                <a:lnTo>
                  <a:pt x="1474" y="56"/>
                </a:lnTo>
                <a:lnTo>
                  <a:pt x="1472" y="56"/>
                </a:lnTo>
                <a:lnTo>
                  <a:pt x="1472" y="53"/>
                </a:lnTo>
                <a:lnTo>
                  <a:pt x="1470" y="53"/>
                </a:lnTo>
                <a:lnTo>
                  <a:pt x="1467" y="51"/>
                </a:lnTo>
                <a:lnTo>
                  <a:pt x="1467" y="51"/>
                </a:lnTo>
                <a:close/>
              </a:path>
              <a:path w="1955" h="717">
                <a:moveTo>
                  <a:pt x="1515" y="51"/>
                </a:moveTo>
                <a:lnTo>
                  <a:pt x="1510" y="56"/>
                </a:lnTo>
                <a:lnTo>
                  <a:pt x="1477" y="56"/>
                </a:lnTo>
                <a:lnTo>
                  <a:pt x="1481" y="61"/>
                </a:lnTo>
                <a:lnTo>
                  <a:pt x="1484" y="58"/>
                </a:lnTo>
                <a:lnTo>
                  <a:pt x="1520" y="58"/>
                </a:lnTo>
                <a:lnTo>
                  <a:pt x="1515" y="51"/>
                </a:lnTo>
                <a:lnTo>
                  <a:pt x="1515" y="51"/>
                </a:lnTo>
                <a:close/>
              </a:path>
              <a:path w="1955" h="717">
                <a:moveTo>
                  <a:pt x="1467" y="41"/>
                </a:moveTo>
                <a:lnTo>
                  <a:pt x="1462" y="41"/>
                </a:lnTo>
                <a:lnTo>
                  <a:pt x="1460" y="44"/>
                </a:lnTo>
                <a:lnTo>
                  <a:pt x="1460" y="56"/>
                </a:lnTo>
                <a:lnTo>
                  <a:pt x="1457" y="58"/>
                </a:lnTo>
                <a:lnTo>
                  <a:pt x="1462" y="58"/>
                </a:lnTo>
                <a:lnTo>
                  <a:pt x="1462" y="61"/>
                </a:lnTo>
                <a:lnTo>
                  <a:pt x="1462" y="99"/>
                </a:lnTo>
                <a:lnTo>
                  <a:pt x="1462" y="101"/>
                </a:lnTo>
                <a:lnTo>
                  <a:pt x="1462" y="113"/>
                </a:lnTo>
                <a:lnTo>
                  <a:pt x="1467" y="111"/>
                </a:lnTo>
                <a:lnTo>
                  <a:pt x="1467" y="41"/>
                </a:lnTo>
                <a:lnTo>
                  <a:pt x="1467" y="41"/>
                </a:lnTo>
                <a:close/>
              </a:path>
              <a:path w="1955" h="717">
                <a:moveTo>
                  <a:pt x="1515" y="41"/>
                </a:moveTo>
                <a:lnTo>
                  <a:pt x="1510" y="41"/>
                </a:lnTo>
                <a:lnTo>
                  <a:pt x="1510" y="46"/>
                </a:lnTo>
                <a:lnTo>
                  <a:pt x="1515" y="44"/>
                </a:lnTo>
                <a:lnTo>
                  <a:pt x="1515" y="41"/>
                </a:lnTo>
                <a:lnTo>
                  <a:pt x="1515" y="41"/>
                </a:lnTo>
                <a:close/>
              </a:path>
              <a:path w="1955" h="717">
                <a:moveTo>
                  <a:pt x="1474" y="32"/>
                </a:moveTo>
                <a:lnTo>
                  <a:pt x="1472" y="39"/>
                </a:lnTo>
                <a:lnTo>
                  <a:pt x="1445" y="39"/>
                </a:lnTo>
                <a:lnTo>
                  <a:pt x="1450" y="44"/>
                </a:lnTo>
                <a:lnTo>
                  <a:pt x="1450" y="41"/>
                </a:lnTo>
                <a:lnTo>
                  <a:pt x="1453" y="41"/>
                </a:lnTo>
                <a:lnTo>
                  <a:pt x="1479" y="41"/>
                </a:lnTo>
                <a:lnTo>
                  <a:pt x="1474" y="32"/>
                </a:lnTo>
                <a:lnTo>
                  <a:pt x="1474" y="32"/>
                </a:lnTo>
                <a:close/>
              </a:path>
              <a:path w="1955" h="717">
                <a:moveTo>
                  <a:pt x="1453" y="15"/>
                </a:moveTo>
                <a:lnTo>
                  <a:pt x="1448" y="15"/>
                </a:lnTo>
                <a:lnTo>
                  <a:pt x="1448" y="18"/>
                </a:lnTo>
                <a:lnTo>
                  <a:pt x="1455" y="18"/>
                </a:lnTo>
                <a:lnTo>
                  <a:pt x="1457" y="15"/>
                </a:lnTo>
                <a:lnTo>
                  <a:pt x="1462" y="15"/>
                </a:lnTo>
                <a:lnTo>
                  <a:pt x="1453" y="15"/>
                </a:lnTo>
                <a:lnTo>
                  <a:pt x="1453" y="15"/>
                </a:lnTo>
                <a:close/>
              </a:path>
              <a:path w="1955" h="717">
                <a:moveTo>
                  <a:pt x="1517" y="13"/>
                </a:moveTo>
                <a:lnTo>
                  <a:pt x="1510" y="13"/>
                </a:lnTo>
                <a:lnTo>
                  <a:pt x="1510" y="39"/>
                </a:lnTo>
                <a:lnTo>
                  <a:pt x="1486" y="39"/>
                </a:lnTo>
                <a:lnTo>
                  <a:pt x="1515" y="39"/>
                </a:lnTo>
                <a:lnTo>
                  <a:pt x="1515" y="15"/>
                </a:lnTo>
                <a:lnTo>
                  <a:pt x="1517" y="13"/>
                </a:lnTo>
                <a:lnTo>
                  <a:pt x="1517" y="13"/>
                </a:lnTo>
                <a:close/>
              </a:path>
              <a:path w="1955" h="717">
                <a:moveTo>
                  <a:pt x="1481" y="6"/>
                </a:moveTo>
                <a:lnTo>
                  <a:pt x="1481" y="13"/>
                </a:lnTo>
                <a:lnTo>
                  <a:pt x="1486" y="10"/>
                </a:lnTo>
                <a:lnTo>
                  <a:pt x="1481" y="6"/>
                </a:lnTo>
                <a:lnTo>
                  <a:pt x="1481" y="6"/>
                </a:lnTo>
                <a:close/>
              </a:path>
              <a:path w="1955" h="717">
                <a:moveTo>
                  <a:pt x="1513" y="6"/>
                </a:moveTo>
                <a:lnTo>
                  <a:pt x="1510" y="10"/>
                </a:lnTo>
                <a:lnTo>
                  <a:pt x="1486" y="10"/>
                </a:lnTo>
                <a:lnTo>
                  <a:pt x="1481" y="13"/>
                </a:lnTo>
                <a:lnTo>
                  <a:pt x="1481" y="49"/>
                </a:lnTo>
                <a:lnTo>
                  <a:pt x="1486" y="46"/>
                </a:lnTo>
                <a:lnTo>
                  <a:pt x="1486" y="41"/>
                </a:lnTo>
                <a:lnTo>
                  <a:pt x="1510" y="41"/>
                </a:lnTo>
                <a:lnTo>
                  <a:pt x="1515" y="41"/>
                </a:lnTo>
                <a:lnTo>
                  <a:pt x="1515" y="39"/>
                </a:lnTo>
                <a:lnTo>
                  <a:pt x="1486" y="39"/>
                </a:lnTo>
                <a:lnTo>
                  <a:pt x="1486" y="13"/>
                </a:lnTo>
                <a:lnTo>
                  <a:pt x="1510" y="13"/>
                </a:lnTo>
                <a:lnTo>
                  <a:pt x="1517" y="13"/>
                </a:lnTo>
                <a:lnTo>
                  <a:pt x="1513" y="6"/>
                </a:lnTo>
                <a:lnTo>
                  <a:pt x="1513" y="6"/>
                </a:lnTo>
                <a:close/>
              </a:path>
              <a:path w="1955" h="717">
                <a:moveTo>
                  <a:pt x="1474" y="3"/>
                </a:moveTo>
                <a:lnTo>
                  <a:pt x="1472" y="3"/>
                </a:lnTo>
                <a:lnTo>
                  <a:pt x="1472" y="6"/>
                </a:lnTo>
                <a:lnTo>
                  <a:pt x="1470" y="6"/>
                </a:lnTo>
                <a:lnTo>
                  <a:pt x="1470" y="8"/>
                </a:lnTo>
                <a:lnTo>
                  <a:pt x="1467" y="8"/>
                </a:lnTo>
                <a:lnTo>
                  <a:pt x="1465" y="10"/>
                </a:lnTo>
                <a:lnTo>
                  <a:pt x="1462" y="10"/>
                </a:lnTo>
                <a:lnTo>
                  <a:pt x="1460" y="13"/>
                </a:lnTo>
                <a:lnTo>
                  <a:pt x="1455" y="13"/>
                </a:lnTo>
                <a:lnTo>
                  <a:pt x="1455" y="15"/>
                </a:lnTo>
                <a:lnTo>
                  <a:pt x="1453" y="15"/>
                </a:lnTo>
                <a:lnTo>
                  <a:pt x="1462" y="15"/>
                </a:lnTo>
                <a:lnTo>
                  <a:pt x="1462" y="39"/>
                </a:lnTo>
                <a:lnTo>
                  <a:pt x="1467" y="39"/>
                </a:lnTo>
                <a:lnTo>
                  <a:pt x="1467" y="15"/>
                </a:lnTo>
                <a:lnTo>
                  <a:pt x="1470" y="13"/>
                </a:lnTo>
                <a:lnTo>
                  <a:pt x="1474" y="13"/>
                </a:lnTo>
                <a:lnTo>
                  <a:pt x="1477" y="13"/>
                </a:lnTo>
                <a:lnTo>
                  <a:pt x="1474" y="3"/>
                </a:lnTo>
                <a:lnTo>
                  <a:pt x="1474" y="3"/>
                </a:lnTo>
                <a:close/>
              </a:path>
              <a:path w="1955" h="717">
                <a:moveTo>
                  <a:pt x="1532" y="75"/>
                </a:moveTo>
                <a:lnTo>
                  <a:pt x="1532" y="78"/>
                </a:lnTo>
                <a:lnTo>
                  <a:pt x="1534" y="80"/>
                </a:lnTo>
                <a:lnTo>
                  <a:pt x="1537" y="80"/>
                </a:lnTo>
                <a:lnTo>
                  <a:pt x="1537" y="82"/>
                </a:lnTo>
                <a:lnTo>
                  <a:pt x="1539" y="85"/>
                </a:lnTo>
                <a:lnTo>
                  <a:pt x="1541" y="87"/>
                </a:lnTo>
                <a:lnTo>
                  <a:pt x="1541" y="90"/>
                </a:lnTo>
                <a:lnTo>
                  <a:pt x="1544" y="92"/>
                </a:lnTo>
                <a:lnTo>
                  <a:pt x="1544" y="97"/>
                </a:lnTo>
                <a:lnTo>
                  <a:pt x="1546" y="99"/>
                </a:lnTo>
                <a:lnTo>
                  <a:pt x="1546" y="104"/>
                </a:lnTo>
                <a:lnTo>
                  <a:pt x="1549" y="104"/>
                </a:lnTo>
                <a:lnTo>
                  <a:pt x="1551" y="101"/>
                </a:lnTo>
                <a:lnTo>
                  <a:pt x="1551" y="92"/>
                </a:lnTo>
                <a:lnTo>
                  <a:pt x="1551" y="90"/>
                </a:lnTo>
                <a:lnTo>
                  <a:pt x="1549" y="87"/>
                </a:lnTo>
                <a:lnTo>
                  <a:pt x="1546" y="85"/>
                </a:lnTo>
                <a:lnTo>
                  <a:pt x="1546" y="82"/>
                </a:lnTo>
                <a:lnTo>
                  <a:pt x="1544" y="82"/>
                </a:lnTo>
                <a:lnTo>
                  <a:pt x="1541" y="80"/>
                </a:lnTo>
                <a:lnTo>
                  <a:pt x="1539" y="80"/>
                </a:lnTo>
                <a:lnTo>
                  <a:pt x="1539" y="78"/>
                </a:lnTo>
                <a:lnTo>
                  <a:pt x="1534" y="78"/>
                </a:lnTo>
                <a:lnTo>
                  <a:pt x="1532" y="75"/>
                </a:lnTo>
                <a:lnTo>
                  <a:pt x="1532" y="75"/>
                </a:lnTo>
                <a:close/>
              </a:path>
              <a:path w="1955" h="717">
                <a:moveTo>
                  <a:pt x="1611" y="101"/>
                </a:moveTo>
                <a:lnTo>
                  <a:pt x="1611" y="104"/>
                </a:lnTo>
                <a:lnTo>
                  <a:pt x="1618" y="101"/>
                </a:lnTo>
                <a:lnTo>
                  <a:pt x="1611" y="101"/>
                </a:lnTo>
                <a:lnTo>
                  <a:pt x="1611" y="101"/>
                </a:lnTo>
                <a:close/>
              </a:path>
              <a:path w="1955" h="717">
                <a:moveTo>
                  <a:pt x="1630" y="78"/>
                </a:moveTo>
                <a:lnTo>
                  <a:pt x="1633" y="80"/>
                </a:lnTo>
                <a:lnTo>
                  <a:pt x="1647" y="80"/>
                </a:lnTo>
                <a:lnTo>
                  <a:pt x="1630" y="78"/>
                </a:lnTo>
                <a:lnTo>
                  <a:pt x="1630" y="78"/>
                </a:lnTo>
                <a:close/>
              </a:path>
              <a:path w="1955" h="717">
                <a:moveTo>
                  <a:pt x="1676" y="73"/>
                </a:moveTo>
                <a:lnTo>
                  <a:pt x="1673" y="78"/>
                </a:lnTo>
                <a:lnTo>
                  <a:pt x="1664" y="78"/>
                </a:lnTo>
                <a:lnTo>
                  <a:pt x="1681" y="80"/>
                </a:lnTo>
                <a:lnTo>
                  <a:pt x="1676" y="73"/>
                </a:lnTo>
                <a:lnTo>
                  <a:pt x="1676" y="73"/>
                </a:lnTo>
                <a:close/>
              </a:path>
              <a:path w="1955" h="717">
                <a:moveTo>
                  <a:pt x="1611" y="61"/>
                </a:moveTo>
                <a:lnTo>
                  <a:pt x="1609" y="63"/>
                </a:lnTo>
                <a:lnTo>
                  <a:pt x="1606" y="63"/>
                </a:lnTo>
                <a:lnTo>
                  <a:pt x="1611" y="73"/>
                </a:lnTo>
                <a:lnTo>
                  <a:pt x="1611" y="70"/>
                </a:lnTo>
                <a:lnTo>
                  <a:pt x="1613" y="70"/>
                </a:lnTo>
                <a:lnTo>
                  <a:pt x="1613" y="68"/>
                </a:lnTo>
                <a:lnTo>
                  <a:pt x="1616" y="66"/>
                </a:lnTo>
                <a:lnTo>
                  <a:pt x="1618" y="63"/>
                </a:lnTo>
                <a:lnTo>
                  <a:pt x="1621" y="61"/>
                </a:lnTo>
                <a:lnTo>
                  <a:pt x="1611" y="61"/>
                </a:lnTo>
                <a:lnTo>
                  <a:pt x="1611" y="61"/>
                </a:lnTo>
                <a:close/>
              </a:path>
              <a:path w="1955" h="717">
                <a:moveTo>
                  <a:pt x="1635" y="51"/>
                </a:moveTo>
                <a:lnTo>
                  <a:pt x="1637" y="56"/>
                </a:lnTo>
                <a:lnTo>
                  <a:pt x="1640" y="53"/>
                </a:lnTo>
                <a:lnTo>
                  <a:pt x="1647" y="53"/>
                </a:lnTo>
                <a:lnTo>
                  <a:pt x="1635" y="51"/>
                </a:lnTo>
                <a:lnTo>
                  <a:pt x="1635" y="51"/>
                </a:lnTo>
                <a:close/>
              </a:path>
              <a:path w="1955" h="717">
                <a:moveTo>
                  <a:pt x="1676" y="46"/>
                </a:moveTo>
                <a:lnTo>
                  <a:pt x="1671" y="51"/>
                </a:lnTo>
                <a:lnTo>
                  <a:pt x="1664" y="51"/>
                </a:lnTo>
                <a:lnTo>
                  <a:pt x="1681" y="56"/>
                </a:lnTo>
                <a:lnTo>
                  <a:pt x="1676" y="46"/>
                </a:lnTo>
                <a:lnTo>
                  <a:pt x="1676" y="46"/>
                </a:lnTo>
                <a:close/>
              </a:path>
              <a:path w="1955" h="717">
                <a:moveTo>
                  <a:pt x="1635" y="46"/>
                </a:moveTo>
                <a:lnTo>
                  <a:pt x="1625" y="53"/>
                </a:lnTo>
                <a:lnTo>
                  <a:pt x="1621" y="56"/>
                </a:lnTo>
                <a:lnTo>
                  <a:pt x="1618" y="56"/>
                </a:lnTo>
                <a:lnTo>
                  <a:pt x="1616" y="58"/>
                </a:lnTo>
                <a:lnTo>
                  <a:pt x="1613" y="61"/>
                </a:lnTo>
                <a:lnTo>
                  <a:pt x="1611" y="61"/>
                </a:lnTo>
                <a:lnTo>
                  <a:pt x="1621" y="61"/>
                </a:lnTo>
                <a:lnTo>
                  <a:pt x="1621" y="101"/>
                </a:lnTo>
                <a:lnTo>
                  <a:pt x="1618" y="101"/>
                </a:lnTo>
                <a:lnTo>
                  <a:pt x="1611" y="104"/>
                </a:lnTo>
                <a:lnTo>
                  <a:pt x="1613" y="104"/>
                </a:lnTo>
                <a:lnTo>
                  <a:pt x="1613" y="106"/>
                </a:lnTo>
                <a:lnTo>
                  <a:pt x="1616" y="109"/>
                </a:lnTo>
                <a:lnTo>
                  <a:pt x="1618" y="109"/>
                </a:lnTo>
                <a:lnTo>
                  <a:pt x="1618" y="111"/>
                </a:lnTo>
                <a:lnTo>
                  <a:pt x="1618" y="113"/>
                </a:lnTo>
                <a:lnTo>
                  <a:pt x="1621" y="111"/>
                </a:lnTo>
                <a:lnTo>
                  <a:pt x="1623" y="109"/>
                </a:lnTo>
                <a:lnTo>
                  <a:pt x="1623" y="106"/>
                </a:lnTo>
                <a:lnTo>
                  <a:pt x="1625" y="104"/>
                </a:lnTo>
                <a:lnTo>
                  <a:pt x="1625" y="58"/>
                </a:lnTo>
                <a:lnTo>
                  <a:pt x="1635" y="49"/>
                </a:lnTo>
                <a:lnTo>
                  <a:pt x="1635" y="46"/>
                </a:lnTo>
                <a:lnTo>
                  <a:pt x="1635" y="46"/>
                </a:lnTo>
                <a:close/>
              </a:path>
              <a:path w="1955" h="717">
                <a:moveTo>
                  <a:pt x="1625" y="32"/>
                </a:moveTo>
                <a:lnTo>
                  <a:pt x="1621" y="32"/>
                </a:lnTo>
                <a:lnTo>
                  <a:pt x="1621" y="56"/>
                </a:lnTo>
                <a:lnTo>
                  <a:pt x="1625" y="53"/>
                </a:lnTo>
                <a:lnTo>
                  <a:pt x="1625" y="32"/>
                </a:lnTo>
                <a:lnTo>
                  <a:pt x="1625" y="32"/>
                </a:lnTo>
                <a:close/>
              </a:path>
              <a:path w="1955" h="717">
                <a:moveTo>
                  <a:pt x="1633" y="27"/>
                </a:moveTo>
                <a:lnTo>
                  <a:pt x="1635" y="30"/>
                </a:lnTo>
                <a:lnTo>
                  <a:pt x="1647" y="30"/>
                </a:lnTo>
                <a:lnTo>
                  <a:pt x="1633" y="27"/>
                </a:lnTo>
                <a:lnTo>
                  <a:pt x="1633" y="27"/>
                </a:lnTo>
                <a:close/>
              </a:path>
              <a:path w="1955" h="717">
                <a:moveTo>
                  <a:pt x="1630" y="25"/>
                </a:moveTo>
                <a:lnTo>
                  <a:pt x="1628" y="30"/>
                </a:lnTo>
                <a:lnTo>
                  <a:pt x="1609" y="30"/>
                </a:lnTo>
                <a:lnTo>
                  <a:pt x="1611" y="34"/>
                </a:lnTo>
                <a:lnTo>
                  <a:pt x="1613" y="32"/>
                </a:lnTo>
                <a:lnTo>
                  <a:pt x="1635" y="32"/>
                </a:lnTo>
                <a:lnTo>
                  <a:pt x="1630" y="25"/>
                </a:lnTo>
                <a:lnTo>
                  <a:pt x="1630" y="25"/>
                </a:lnTo>
                <a:close/>
              </a:path>
              <a:path w="1955" h="717">
                <a:moveTo>
                  <a:pt x="1676" y="22"/>
                </a:moveTo>
                <a:lnTo>
                  <a:pt x="1673" y="27"/>
                </a:lnTo>
                <a:lnTo>
                  <a:pt x="1664" y="27"/>
                </a:lnTo>
                <a:lnTo>
                  <a:pt x="1681" y="30"/>
                </a:lnTo>
                <a:lnTo>
                  <a:pt x="1676" y="22"/>
                </a:lnTo>
                <a:lnTo>
                  <a:pt x="1676" y="22"/>
                </a:lnTo>
                <a:close/>
              </a:path>
              <a:path w="1955" h="717">
                <a:moveTo>
                  <a:pt x="1659" y="3"/>
                </a:moveTo>
                <a:lnTo>
                  <a:pt x="1659" y="113"/>
                </a:lnTo>
                <a:lnTo>
                  <a:pt x="1664" y="111"/>
                </a:lnTo>
                <a:lnTo>
                  <a:pt x="1664" y="80"/>
                </a:lnTo>
                <a:lnTo>
                  <a:pt x="1681" y="80"/>
                </a:lnTo>
                <a:lnTo>
                  <a:pt x="1664" y="78"/>
                </a:lnTo>
                <a:lnTo>
                  <a:pt x="1664" y="56"/>
                </a:lnTo>
                <a:lnTo>
                  <a:pt x="1681" y="56"/>
                </a:lnTo>
                <a:lnTo>
                  <a:pt x="1664" y="51"/>
                </a:lnTo>
                <a:lnTo>
                  <a:pt x="1664" y="30"/>
                </a:lnTo>
                <a:lnTo>
                  <a:pt x="1681" y="30"/>
                </a:lnTo>
                <a:lnTo>
                  <a:pt x="1664" y="27"/>
                </a:lnTo>
                <a:lnTo>
                  <a:pt x="1664" y="10"/>
                </a:lnTo>
                <a:lnTo>
                  <a:pt x="1666" y="8"/>
                </a:lnTo>
                <a:lnTo>
                  <a:pt x="1659" y="3"/>
                </a:lnTo>
                <a:lnTo>
                  <a:pt x="1659" y="3"/>
                </a:lnTo>
                <a:close/>
              </a:path>
              <a:path w="1955" h="717">
                <a:moveTo>
                  <a:pt x="1647" y="1"/>
                </a:moveTo>
                <a:lnTo>
                  <a:pt x="1647" y="27"/>
                </a:lnTo>
                <a:lnTo>
                  <a:pt x="1633" y="27"/>
                </a:lnTo>
                <a:lnTo>
                  <a:pt x="1647" y="30"/>
                </a:lnTo>
                <a:lnTo>
                  <a:pt x="1647" y="51"/>
                </a:lnTo>
                <a:lnTo>
                  <a:pt x="1635" y="51"/>
                </a:lnTo>
                <a:lnTo>
                  <a:pt x="1647" y="53"/>
                </a:lnTo>
                <a:lnTo>
                  <a:pt x="1647" y="78"/>
                </a:lnTo>
                <a:lnTo>
                  <a:pt x="1630" y="78"/>
                </a:lnTo>
                <a:lnTo>
                  <a:pt x="1647" y="80"/>
                </a:lnTo>
                <a:lnTo>
                  <a:pt x="1647" y="97"/>
                </a:lnTo>
                <a:lnTo>
                  <a:pt x="1647" y="99"/>
                </a:lnTo>
                <a:lnTo>
                  <a:pt x="1647" y="113"/>
                </a:lnTo>
                <a:lnTo>
                  <a:pt x="1652" y="111"/>
                </a:lnTo>
                <a:lnTo>
                  <a:pt x="1652" y="10"/>
                </a:lnTo>
                <a:lnTo>
                  <a:pt x="1654" y="8"/>
                </a:lnTo>
                <a:lnTo>
                  <a:pt x="1647" y="1"/>
                </a:lnTo>
                <a:lnTo>
                  <a:pt x="1647" y="1"/>
                </a:lnTo>
                <a:close/>
              </a:path>
              <a:path w="1955" h="717">
                <a:moveTo>
                  <a:pt x="1621" y="1"/>
                </a:moveTo>
                <a:lnTo>
                  <a:pt x="1621" y="30"/>
                </a:lnTo>
                <a:lnTo>
                  <a:pt x="1625" y="30"/>
                </a:lnTo>
                <a:lnTo>
                  <a:pt x="1625" y="10"/>
                </a:lnTo>
                <a:lnTo>
                  <a:pt x="1628" y="6"/>
                </a:lnTo>
                <a:lnTo>
                  <a:pt x="1621" y="1"/>
                </a:lnTo>
                <a:lnTo>
                  <a:pt x="1621" y="1"/>
                </a:lnTo>
                <a:close/>
              </a:path>
              <a:path w="1955" h="717">
                <a:moveTo>
                  <a:pt x="1710" y="101"/>
                </a:moveTo>
                <a:lnTo>
                  <a:pt x="1710" y="104"/>
                </a:lnTo>
                <a:lnTo>
                  <a:pt x="1719" y="104"/>
                </a:lnTo>
                <a:lnTo>
                  <a:pt x="1712" y="104"/>
                </a:lnTo>
                <a:lnTo>
                  <a:pt x="1710" y="101"/>
                </a:lnTo>
                <a:lnTo>
                  <a:pt x="1710" y="101"/>
                </a:lnTo>
                <a:close/>
              </a:path>
              <a:path w="1955" h="717">
                <a:moveTo>
                  <a:pt x="1719" y="41"/>
                </a:moveTo>
                <a:lnTo>
                  <a:pt x="1710" y="41"/>
                </a:lnTo>
                <a:lnTo>
                  <a:pt x="1710" y="44"/>
                </a:lnTo>
                <a:lnTo>
                  <a:pt x="1710" y="53"/>
                </a:lnTo>
                <a:lnTo>
                  <a:pt x="1707" y="56"/>
                </a:lnTo>
                <a:lnTo>
                  <a:pt x="1707" y="63"/>
                </a:lnTo>
                <a:lnTo>
                  <a:pt x="1705" y="66"/>
                </a:lnTo>
                <a:lnTo>
                  <a:pt x="1705" y="70"/>
                </a:lnTo>
                <a:lnTo>
                  <a:pt x="1702" y="73"/>
                </a:lnTo>
                <a:lnTo>
                  <a:pt x="1702" y="78"/>
                </a:lnTo>
                <a:lnTo>
                  <a:pt x="1700" y="80"/>
                </a:lnTo>
                <a:lnTo>
                  <a:pt x="1700" y="85"/>
                </a:lnTo>
                <a:lnTo>
                  <a:pt x="1697" y="85"/>
                </a:lnTo>
                <a:lnTo>
                  <a:pt x="1697" y="90"/>
                </a:lnTo>
                <a:lnTo>
                  <a:pt x="1695" y="92"/>
                </a:lnTo>
                <a:lnTo>
                  <a:pt x="1695" y="94"/>
                </a:lnTo>
                <a:lnTo>
                  <a:pt x="1693" y="94"/>
                </a:lnTo>
                <a:lnTo>
                  <a:pt x="1693" y="99"/>
                </a:lnTo>
                <a:lnTo>
                  <a:pt x="1690" y="101"/>
                </a:lnTo>
                <a:lnTo>
                  <a:pt x="1688" y="104"/>
                </a:lnTo>
                <a:lnTo>
                  <a:pt x="1690" y="106"/>
                </a:lnTo>
                <a:lnTo>
                  <a:pt x="1690" y="104"/>
                </a:lnTo>
                <a:lnTo>
                  <a:pt x="1693" y="101"/>
                </a:lnTo>
                <a:lnTo>
                  <a:pt x="1693" y="99"/>
                </a:lnTo>
                <a:lnTo>
                  <a:pt x="1695" y="99"/>
                </a:lnTo>
                <a:lnTo>
                  <a:pt x="1695" y="97"/>
                </a:lnTo>
                <a:lnTo>
                  <a:pt x="1697" y="97"/>
                </a:lnTo>
                <a:lnTo>
                  <a:pt x="1697" y="94"/>
                </a:lnTo>
                <a:lnTo>
                  <a:pt x="1700" y="92"/>
                </a:lnTo>
                <a:lnTo>
                  <a:pt x="1700" y="90"/>
                </a:lnTo>
                <a:lnTo>
                  <a:pt x="1702" y="87"/>
                </a:lnTo>
                <a:lnTo>
                  <a:pt x="1702" y="85"/>
                </a:lnTo>
                <a:lnTo>
                  <a:pt x="1705" y="82"/>
                </a:lnTo>
                <a:lnTo>
                  <a:pt x="1705" y="80"/>
                </a:lnTo>
                <a:lnTo>
                  <a:pt x="1707" y="78"/>
                </a:lnTo>
                <a:lnTo>
                  <a:pt x="1707" y="73"/>
                </a:lnTo>
                <a:lnTo>
                  <a:pt x="1710" y="70"/>
                </a:lnTo>
                <a:lnTo>
                  <a:pt x="1710" y="63"/>
                </a:lnTo>
                <a:lnTo>
                  <a:pt x="1712" y="61"/>
                </a:lnTo>
                <a:lnTo>
                  <a:pt x="1712" y="53"/>
                </a:lnTo>
                <a:lnTo>
                  <a:pt x="1714" y="51"/>
                </a:lnTo>
                <a:lnTo>
                  <a:pt x="1714" y="44"/>
                </a:lnTo>
                <a:lnTo>
                  <a:pt x="1719" y="41"/>
                </a:lnTo>
                <a:lnTo>
                  <a:pt x="1719" y="41"/>
                </a:lnTo>
                <a:close/>
              </a:path>
              <a:path w="1955" h="717">
                <a:moveTo>
                  <a:pt x="1712" y="34"/>
                </a:moveTo>
                <a:lnTo>
                  <a:pt x="1710" y="39"/>
                </a:lnTo>
                <a:lnTo>
                  <a:pt x="1690" y="39"/>
                </a:lnTo>
                <a:lnTo>
                  <a:pt x="1693" y="44"/>
                </a:lnTo>
                <a:lnTo>
                  <a:pt x="1695" y="44"/>
                </a:lnTo>
                <a:lnTo>
                  <a:pt x="1697" y="41"/>
                </a:lnTo>
                <a:lnTo>
                  <a:pt x="1719" y="41"/>
                </a:lnTo>
                <a:lnTo>
                  <a:pt x="1712" y="34"/>
                </a:lnTo>
                <a:lnTo>
                  <a:pt x="1712" y="34"/>
                </a:lnTo>
                <a:close/>
              </a:path>
              <a:path w="1955" h="717">
                <a:moveTo>
                  <a:pt x="1729" y="32"/>
                </a:moveTo>
                <a:lnTo>
                  <a:pt x="1726" y="32"/>
                </a:lnTo>
                <a:lnTo>
                  <a:pt x="1726" y="34"/>
                </a:lnTo>
                <a:lnTo>
                  <a:pt x="1726" y="37"/>
                </a:lnTo>
                <a:lnTo>
                  <a:pt x="1729" y="39"/>
                </a:lnTo>
                <a:lnTo>
                  <a:pt x="1729" y="46"/>
                </a:lnTo>
                <a:lnTo>
                  <a:pt x="1731" y="49"/>
                </a:lnTo>
                <a:lnTo>
                  <a:pt x="1731" y="58"/>
                </a:lnTo>
                <a:lnTo>
                  <a:pt x="1733" y="61"/>
                </a:lnTo>
                <a:lnTo>
                  <a:pt x="1733" y="66"/>
                </a:lnTo>
                <a:lnTo>
                  <a:pt x="1736" y="68"/>
                </a:lnTo>
                <a:lnTo>
                  <a:pt x="1736" y="73"/>
                </a:lnTo>
                <a:lnTo>
                  <a:pt x="1738" y="75"/>
                </a:lnTo>
                <a:lnTo>
                  <a:pt x="1738" y="80"/>
                </a:lnTo>
                <a:lnTo>
                  <a:pt x="1741" y="80"/>
                </a:lnTo>
                <a:lnTo>
                  <a:pt x="1741" y="85"/>
                </a:lnTo>
                <a:lnTo>
                  <a:pt x="1743" y="87"/>
                </a:lnTo>
                <a:lnTo>
                  <a:pt x="1743" y="87"/>
                </a:lnTo>
                <a:lnTo>
                  <a:pt x="1745" y="90"/>
                </a:lnTo>
                <a:lnTo>
                  <a:pt x="1745" y="92"/>
                </a:lnTo>
                <a:lnTo>
                  <a:pt x="1748" y="94"/>
                </a:lnTo>
                <a:lnTo>
                  <a:pt x="1748" y="97"/>
                </a:lnTo>
                <a:lnTo>
                  <a:pt x="1750" y="97"/>
                </a:lnTo>
                <a:lnTo>
                  <a:pt x="1750" y="99"/>
                </a:lnTo>
                <a:lnTo>
                  <a:pt x="1753" y="101"/>
                </a:lnTo>
                <a:lnTo>
                  <a:pt x="1753" y="104"/>
                </a:lnTo>
                <a:lnTo>
                  <a:pt x="1755" y="101"/>
                </a:lnTo>
                <a:lnTo>
                  <a:pt x="1755" y="99"/>
                </a:lnTo>
                <a:lnTo>
                  <a:pt x="1757" y="99"/>
                </a:lnTo>
                <a:lnTo>
                  <a:pt x="1760" y="97"/>
                </a:lnTo>
                <a:lnTo>
                  <a:pt x="1760" y="94"/>
                </a:lnTo>
                <a:lnTo>
                  <a:pt x="1757" y="94"/>
                </a:lnTo>
                <a:lnTo>
                  <a:pt x="1757" y="92"/>
                </a:lnTo>
                <a:lnTo>
                  <a:pt x="1755" y="92"/>
                </a:lnTo>
                <a:lnTo>
                  <a:pt x="1755" y="90"/>
                </a:lnTo>
                <a:lnTo>
                  <a:pt x="1753" y="90"/>
                </a:lnTo>
                <a:lnTo>
                  <a:pt x="1753" y="87"/>
                </a:lnTo>
                <a:lnTo>
                  <a:pt x="1750" y="87"/>
                </a:lnTo>
                <a:lnTo>
                  <a:pt x="1750" y="85"/>
                </a:lnTo>
                <a:lnTo>
                  <a:pt x="1748" y="85"/>
                </a:lnTo>
                <a:lnTo>
                  <a:pt x="1748" y="82"/>
                </a:lnTo>
                <a:lnTo>
                  <a:pt x="1745" y="80"/>
                </a:lnTo>
                <a:lnTo>
                  <a:pt x="1745" y="78"/>
                </a:lnTo>
                <a:lnTo>
                  <a:pt x="1743" y="75"/>
                </a:lnTo>
                <a:lnTo>
                  <a:pt x="1743" y="73"/>
                </a:lnTo>
                <a:lnTo>
                  <a:pt x="1741" y="70"/>
                </a:lnTo>
                <a:lnTo>
                  <a:pt x="1741" y="68"/>
                </a:lnTo>
                <a:lnTo>
                  <a:pt x="1738" y="66"/>
                </a:lnTo>
                <a:lnTo>
                  <a:pt x="1738" y="63"/>
                </a:lnTo>
                <a:lnTo>
                  <a:pt x="1736" y="58"/>
                </a:lnTo>
                <a:lnTo>
                  <a:pt x="1736" y="56"/>
                </a:lnTo>
                <a:lnTo>
                  <a:pt x="1733" y="53"/>
                </a:lnTo>
                <a:lnTo>
                  <a:pt x="1733" y="51"/>
                </a:lnTo>
                <a:lnTo>
                  <a:pt x="1736" y="49"/>
                </a:lnTo>
                <a:lnTo>
                  <a:pt x="1733" y="49"/>
                </a:lnTo>
                <a:lnTo>
                  <a:pt x="1731" y="46"/>
                </a:lnTo>
                <a:lnTo>
                  <a:pt x="1731" y="41"/>
                </a:lnTo>
                <a:lnTo>
                  <a:pt x="1729" y="39"/>
                </a:lnTo>
                <a:lnTo>
                  <a:pt x="1729" y="32"/>
                </a:lnTo>
                <a:lnTo>
                  <a:pt x="1729" y="32"/>
                </a:lnTo>
                <a:close/>
              </a:path>
              <a:path w="1955" h="717">
                <a:moveTo>
                  <a:pt x="1750" y="22"/>
                </a:moveTo>
                <a:lnTo>
                  <a:pt x="1748" y="25"/>
                </a:lnTo>
                <a:lnTo>
                  <a:pt x="1748" y="27"/>
                </a:lnTo>
                <a:lnTo>
                  <a:pt x="1745" y="30"/>
                </a:lnTo>
                <a:lnTo>
                  <a:pt x="1745" y="32"/>
                </a:lnTo>
                <a:lnTo>
                  <a:pt x="1743" y="34"/>
                </a:lnTo>
                <a:lnTo>
                  <a:pt x="1743" y="37"/>
                </a:lnTo>
                <a:lnTo>
                  <a:pt x="1741" y="37"/>
                </a:lnTo>
                <a:lnTo>
                  <a:pt x="1741" y="39"/>
                </a:lnTo>
                <a:lnTo>
                  <a:pt x="1738" y="41"/>
                </a:lnTo>
                <a:lnTo>
                  <a:pt x="1738" y="44"/>
                </a:lnTo>
                <a:lnTo>
                  <a:pt x="1736" y="44"/>
                </a:lnTo>
                <a:lnTo>
                  <a:pt x="1733" y="46"/>
                </a:lnTo>
                <a:lnTo>
                  <a:pt x="1733" y="49"/>
                </a:lnTo>
                <a:lnTo>
                  <a:pt x="1736" y="49"/>
                </a:lnTo>
                <a:lnTo>
                  <a:pt x="1738" y="46"/>
                </a:lnTo>
                <a:lnTo>
                  <a:pt x="1741" y="44"/>
                </a:lnTo>
                <a:lnTo>
                  <a:pt x="1743" y="41"/>
                </a:lnTo>
                <a:lnTo>
                  <a:pt x="1745" y="39"/>
                </a:lnTo>
                <a:lnTo>
                  <a:pt x="1748" y="37"/>
                </a:lnTo>
                <a:lnTo>
                  <a:pt x="1748" y="37"/>
                </a:lnTo>
                <a:lnTo>
                  <a:pt x="1750" y="34"/>
                </a:lnTo>
                <a:lnTo>
                  <a:pt x="1753" y="32"/>
                </a:lnTo>
                <a:lnTo>
                  <a:pt x="1755" y="32"/>
                </a:lnTo>
                <a:lnTo>
                  <a:pt x="1750" y="22"/>
                </a:lnTo>
                <a:lnTo>
                  <a:pt x="1750" y="22"/>
                </a:lnTo>
                <a:close/>
              </a:path>
              <a:path w="1955" h="717">
                <a:moveTo>
                  <a:pt x="1721" y="3"/>
                </a:moveTo>
                <a:lnTo>
                  <a:pt x="1721" y="104"/>
                </a:lnTo>
                <a:lnTo>
                  <a:pt x="1719" y="104"/>
                </a:lnTo>
                <a:lnTo>
                  <a:pt x="1710" y="104"/>
                </a:lnTo>
                <a:lnTo>
                  <a:pt x="1712" y="106"/>
                </a:lnTo>
                <a:lnTo>
                  <a:pt x="1714" y="106"/>
                </a:lnTo>
                <a:lnTo>
                  <a:pt x="1717" y="109"/>
                </a:lnTo>
                <a:lnTo>
                  <a:pt x="1719" y="111"/>
                </a:lnTo>
                <a:lnTo>
                  <a:pt x="1719" y="116"/>
                </a:lnTo>
                <a:lnTo>
                  <a:pt x="1721" y="113"/>
                </a:lnTo>
                <a:lnTo>
                  <a:pt x="1721" y="113"/>
                </a:lnTo>
                <a:lnTo>
                  <a:pt x="1724" y="111"/>
                </a:lnTo>
                <a:lnTo>
                  <a:pt x="1726" y="109"/>
                </a:lnTo>
                <a:lnTo>
                  <a:pt x="1726" y="32"/>
                </a:lnTo>
                <a:lnTo>
                  <a:pt x="1729" y="32"/>
                </a:lnTo>
                <a:lnTo>
                  <a:pt x="1729" y="30"/>
                </a:lnTo>
                <a:lnTo>
                  <a:pt x="1726" y="30"/>
                </a:lnTo>
                <a:lnTo>
                  <a:pt x="1726" y="10"/>
                </a:lnTo>
                <a:lnTo>
                  <a:pt x="1729" y="8"/>
                </a:lnTo>
                <a:lnTo>
                  <a:pt x="1721" y="3"/>
                </a:lnTo>
                <a:lnTo>
                  <a:pt x="1721" y="3"/>
                </a:lnTo>
                <a:close/>
              </a:path>
              <a:path w="1955" h="717">
                <a:moveTo>
                  <a:pt x="1834" y="92"/>
                </a:moveTo>
                <a:lnTo>
                  <a:pt x="1827" y="99"/>
                </a:lnTo>
                <a:lnTo>
                  <a:pt x="1770" y="99"/>
                </a:lnTo>
                <a:lnTo>
                  <a:pt x="1772" y="104"/>
                </a:lnTo>
                <a:lnTo>
                  <a:pt x="1841" y="104"/>
                </a:lnTo>
                <a:lnTo>
                  <a:pt x="1834" y="92"/>
                </a:lnTo>
                <a:lnTo>
                  <a:pt x="1834" y="92"/>
                </a:lnTo>
                <a:close/>
              </a:path>
              <a:path w="1955" h="717">
                <a:moveTo>
                  <a:pt x="1808" y="99"/>
                </a:moveTo>
                <a:lnTo>
                  <a:pt x="1808" y="22"/>
                </a:lnTo>
                <a:lnTo>
                  <a:pt x="1803" y="22"/>
                </a:lnTo>
                <a:lnTo>
                  <a:pt x="1803" y="99"/>
                </a:lnTo>
                <a:lnTo>
                  <a:pt x="1808" y="99"/>
                </a:lnTo>
                <a:close/>
              </a:path>
              <a:path w="1955" h="717">
                <a:moveTo>
                  <a:pt x="1830" y="10"/>
                </a:moveTo>
                <a:lnTo>
                  <a:pt x="1825" y="18"/>
                </a:lnTo>
                <a:lnTo>
                  <a:pt x="1774" y="18"/>
                </a:lnTo>
                <a:lnTo>
                  <a:pt x="1777" y="22"/>
                </a:lnTo>
                <a:lnTo>
                  <a:pt x="1837" y="22"/>
                </a:lnTo>
                <a:lnTo>
                  <a:pt x="1830" y="10"/>
                </a:lnTo>
                <a:lnTo>
                  <a:pt x="1830" y="10"/>
                </a:lnTo>
                <a:close/>
              </a:path>
              <a:path w="1955" h="717">
                <a:moveTo>
                  <a:pt x="1918" y="99"/>
                </a:moveTo>
                <a:lnTo>
                  <a:pt x="1913" y="104"/>
                </a:lnTo>
                <a:lnTo>
                  <a:pt x="1875" y="104"/>
                </a:lnTo>
                <a:lnTo>
                  <a:pt x="1877" y="109"/>
                </a:lnTo>
                <a:lnTo>
                  <a:pt x="1882" y="109"/>
                </a:lnTo>
                <a:lnTo>
                  <a:pt x="1882" y="106"/>
                </a:lnTo>
                <a:lnTo>
                  <a:pt x="1923" y="106"/>
                </a:lnTo>
                <a:lnTo>
                  <a:pt x="1918" y="99"/>
                </a:lnTo>
                <a:lnTo>
                  <a:pt x="1918" y="99"/>
                </a:lnTo>
                <a:close/>
              </a:path>
              <a:path w="1955" h="717">
                <a:moveTo>
                  <a:pt x="1901" y="104"/>
                </a:moveTo>
                <a:lnTo>
                  <a:pt x="1901" y="82"/>
                </a:lnTo>
                <a:lnTo>
                  <a:pt x="1897" y="82"/>
                </a:lnTo>
                <a:lnTo>
                  <a:pt x="1897" y="104"/>
                </a:lnTo>
                <a:lnTo>
                  <a:pt x="1901" y="104"/>
                </a:lnTo>
                <a:close/>
              </a:path>
              <a:path w="1955" h="717">
                <a:moveTo>
                  <a:pt x="1913" y="75"/>
                </a:moveTo>
                <a:lnTo>
                  <a:pt x="1911" y="80"/>
                </a:lnTo>
                <a:lnTo>
                  <a:pt x="1880" y="80"/>
                </a:lnTo>
                <a:lnTo>
                  <a:pt x="1885" y="85"/>
                </a:lnTo>
                <a:lnTo>
                  <a:pt x="1885" y="82"/>
                </a:lnTo>
                <a:lnTo>
                  <a:pt x="1887" y="82"/>
                </a:lnTo>
                <a:lnTo>
                  <a:pt x="1918" y="82"/>
                </a:lnTo>
                <a:lnTo>
                  <a:pt x="1913" y="75"/>
                </a:lnTo>
                <a:lnTo>
                  <a:pt x="1913" y="75"/>
                </a:lnTo>
                <a:close/>
              </a:path>
              <a:path w="1955" h="717">
                <a:moveTo>
                  <a:pt x="1901" y="80"/>
                </a:moveTo>
                <a:lnTo>
                  <a:pt x="1901" y="58"/>
                </a:lnTo>
                <a:lnTo>
                  <a:pt x="1897" y="58"/>
                </a:lnTo>
                <a:lnTo>
                  <a:pt x="1897" y="80"/>
                </a:lnTo>
                <a:lnTo>
                  <a:pt x="1901" y="80"/>
                </a:lnTo>
                <a:close/>
              </a:path>
              <a:path w="1955" h="717">
                <a:moveTo>
                  <a:pt x="1861" y="58"/>
                </a:moveTo>
                <a:lnTo>
                  <a:pt x="1858" y="61"/>
                </a:lnTo>
                <a:lnTo>
                  <a:pt x="1858" y="68"/>
                </a:lnTo>
                <a:lnTo>
                  <a:pt x="1856" y="70"/>
                </a:lnTo>
                <a:lnTo>
                  <a:pt x="1856" y="78"/>
                </a:lnTo>
                <a:lnTo>
                  <a:pt x="1853" y="80"/>
                </a:lnTo>
                <a:lnTo>
                  <a:pt x="1853" y="82"/>
                </a:lnTo>
                <a:lnTo>
                  <a:pt x="1851" y="85"/>
                </a:lnTo>
                <a:lnTo>
                  <a:pt x="1851" y="90"/>
                </a:lnTo>
                <a:lnTo>
                  <a:pt x="1849" y="92"/>
                </a:lnTo>
                <a:lnTo>
                  <a:pt x="1849" y="97"/>
                </a:lnTo>
                <a:lnTo>
                  <a:pt x="1849" y="94"/>
                </a:lnTo>
                <a:lnTo>
                  <a:pt x="1851" y="92"/>
                </a:lnTo>
                <a:lnTo>
                  <a:pt x="1853" y="90"/>
                </a:lnTo>
                <a:lnTo>
                  <a:pt x="1853" y="85"/>
                </a:lnTo>
                <a:lnTo>
                  <a:pt x="1856" y="82"/>
                </a:lnTo>
                <a:lnTo>
                  <a:pt x="1856" y="82"/>
                </a:lnTo>
                <a:lnTo>
                  <a:pt x="1856" y="80"/>
                </a:lnTo>
                <a:lnTo>
                  <a:pt x="1858" y="78"/>
                </a:lnTo>
                <a:lnTo>
                  <a:pt x="1858" y="73"/>
                </a:lnTo>
                <a:lnTo>
                  <a:pt x="1861" y="70"/>
                </a:lnTo>
                <a:lnTo>
                  <a:pt x="1861" y="66"/>
                </a:lnTo>
                <a:lnTo>
                  <a:pt x="1863" y="63"/>
                </a:lnTo>
                <a:lnTo>
                  <a:pt x="1863" y="58"/>
                </a:lnTo>
                <a:lnTo>
                  <a:pt x="1861" y="58"/>
                </a:lnTo>
                <a:lnTo>
                  <a:pt x="1861" y="58"/>
                </a:lnTo>
                <a:close/>
              </a:path>
              <a:path w="1955" h="717">
                <a:moveTo>
                  <a:pt x="1870" y="51"/>
                </a:moveTo>
                <a:lnTo>
                  <a:pt x="1868" y="53"/>
                </a:lnTo>
                <a:lnTo>
                  <a:pt x="1870" y="56"/>
                </a:lnTo>
                <a:lnTo>
                  <a:pt x="1870" y="58"/>
                </a:lnTo>
                <a:lnTo>
                  <a:pt x="1873" y="61"/>
                </a:lnTo>
                <a:lnTo>
                  <a:pt x="1873" y="66"/>
                </a:lnTo>
                <a:lnTo>
                  <a:pt x="1875" y="68"/>
                </a:lnTo>
                <a:lnTo>
                  <a:pt x="1875" y="70"/>
                </a:lnTo>
                <a:lnTo>
                  <a:pt x="1877" y="70"/>
                </a:lnTo>
                <a:lnTo>
                  <a:pt x="1877" y="58"/>
                </a:lnTo>
                <a:lnTo>
                  <a:pt x="1875" y="58"/>
                </a:lnTo>
                <a:lnTo>
                  <a:pt x="1875" y="56"/>
                </a:lnTo>
                <a:lnTo>
                  <a:pt x="1873" y="53"/>
                </a:lnTo>
                <a:lnTo>
                  <a:pt x="1870" y="53"/>
                </a:lnTo>
                <a:lnTo>
                  <a:pt x="1870" y="51"/>
                </a:lnTo>
                <a:lnTo>
                  <a:pt x="1870" y="51"/>
                </a:lnTo>
                <a:close/>
              </a:path>
              <a:path w="1955" h="717">
                <a:moveTo>
                  <a:pt x="1916" y="51"/>
                </a:moveTo>
                <a:lnTo>
                  <a:pt x="1911" y="56"/>
                </a:lnTo>
                <a:lnTo>
                  <a:pt x="1880" y="56"/>
                </a:lnTo>
                <a:lnTo>
                  <a:pt x="1882" y="61"/>
                </a:lnTo>
                <a:lnTo>
                  <a:pt x="1885" y="58"/>
                </a:lnTo>
                <a:lnTo>
                  <a:pt x="1921" y="58"/>
                </a:lnTo>
                <a:lnTo>
                  <a:pt x="1916" y="51"/>
                </a:lnTo>
                <a:lnTo>
                  <a:pt x="1916" y="51"/>
                </a:lnTo>
                <a:close/>
              </a:path>
              <a:path w="1955" h="717">
                <a:moveTo>
                  <a:pt x="1868" y="41"/>
                </a:moveTo>
                <a:lnTo>
                  <a:pt x="1863" y="41"/>
                </a:lnTo>
                <a:lnTo>
                  <a:pt x="1863" y="44"/>
                </a:lnTo>
                <a:lnTo>
                  <a:pt x="1863" y="46"/>
                </a:lnTo>
                <a:lnTo>
                  <a:pt x="1861" y="49"/>
                </a:lnTo>
                <a:lnTo>
                  <a:pt x="1861" y="58"/>
                </a:lnTo>
                <a:lnTo>
                  <a:pt x="1863" y="58"/>
                </a:lnTo>
                <a:lnTo>
                  <a:pt x="1863" y="99"/>
                </a:lnTo>
                <a:lnTo>
                  <a:pt x="1863" y="101"/>
                </a:lnTo>
                <a:lnTo>
                  <a:pt x="1863" y="113"/>
                </a:lnTo>
                <a:lnTo>
                  <a:pt x="1868" y="111"/>
                </a:lnTo>
                <a:lnTo>
                  <a:pt x="1868" y="53"/>
                </a:lnTo>
                <a:lnTo>
                  <a:pt x="1870" y="51"/>
                </a:lnTo>
                <a:lnTo>
                  <a:pt x="1868" y="51"/>
                </a:lnTo>
                <a:lnTo>
                  <a:pt x="1868" y="41"/>
                </a:lnTo>
                <a:lnTo>
                  <a:pt x="1868" y="41"/>
                </a:lnTo>
                <a:close/>
              </a:path>
              <a:path w="1955" h="717">
                <a:moveTo>
                  <a:pt x="1916" y="41"/>
                </a:moveTo>
                <a:lnTo>
                  <a:pt x="1911" y="41"/>
                </a:lnTo>
                <a:lnTo>
                  <a:pt x="1911" y="46"/>
                </a:lnTo>
                <a:lnTo>
                  <a:pt x="1916" y="44"/>
                </a:lnTo>
                <a:lnTo>
                  <a:pt x="1916" y="41"/>
                </a:lnTo>
                <a:lnTo>
                  <a:pt x="1916" y="41"/>
                </a:lnTo>
                <a:close/>
              </a:path>
              <a:path w="1955" h="717">
                <a:moveTo>
                  <a:pt x="1875" y="32"/>
                </a:moveTo>
                <a:lnTo>
                  <a:pt x="1873" y="39"/>
                </a:lnTo>
                <a:lnTo>
                  <a:pt x="1849" y="39"/>
                </a:lnTo>
                <a:lnTo>
                  <a:pt x="1851" y="44"/>
                </a:lnTo>
                <a:lnTo>
                  <a:pt x="1851" y="41"/>
                </a:lnTo>
                <a:lnTo>
                  <a:pt x="1853" y="41"/>
                </a:lnTo>
                <a:lnTo>
                  <a:pt x="1880" y="41"/>
                </a:lnTo>
                <a:lnTo>
                  <a:pt x="1875" y="32"/>
                </a:lnTo>
                <a:lnTo>
                  <a:pt x="1875" y="32"/>
                </a:lnTo>
                <a:close/>
              </a:path>
              <a:path w="1955" h="717">
                <a:moveTo>
                  <a:pt x="1853" y="15"/>
                </a:moveTo>
                <a:lnTo>
                  <a:pt x="1851" y="15"/>
                </a:lnTo>
                <a:lnTo>
                  <a:pt x="1851" y="18"/>
                </a:lnTo>
                <a:lnTo>
                  <a:pt x="1856" y="18"/>
                </a:lnTo>
                <a:lnTo>
                  <a:pt x="1858" y="15"/>
                </a:lnTo>
                <a:lnTo>
                  <a:pt x="1863" y="15"/>
                </a:lnTo>
                <a:lnTo>
                  <a:pt x="1853" y="15"/>
                </a:lnTo>
                <a:lnTo>
                  <a:pt x="1853" y="15"/>
                </a:lnTo>
                <a:close/>
              </a:path>
              <a:path w="1955" h="717">
                <a:moveTo>
                  <a:pt x="1918" y="13"/>
                </a:moveTo>
                <a:lnTo>
                  <a:pt x="1911" y="13"/>
                </a:lnTo>
                <a:lnTo>
                  <a:pt x="1911" y="39"/>
                </a:lnTo>
                <a:lnTo>
                  <a:pt x="1887" y="39"/>
                </a:lnTo>
                <a:lnTo>
                  <a:pt x="1916" y="39"/>
                </a:lnTo>
                <a:lnTo>
                  <a:pt x="1916" y="15"/>
                </a:lnTo>
                <a:lnTo>
                  <a:pt x="1918" y="13"/>
                </a:lnTo>
                <a:lnTo>
                  <a:pt x="1918" y="13"/>
                </a:lnTo>
                <a:close/>
              </a:path>
              <a:path w="1955" h="717">
                <a:moveTo>
                  <a:pt x="1882" y="6"/>
                </a:moveTo>
                <a:lnTo>
                  <a:pt x="1882" y="13"/>
                </a:lnTo>
                <a:lnTo>
                  <a:pt x="1887" y="10"/>
                </a:lnTo>
                <a:lnTo>
                  <a:pt x="1882" y="6"/>
                </a:lnTo>
                <a:lnTo>
                  <a:pt x="1882" y="6"/>
                </a:lnTo>
                <a:close/>
              </a:path>
              <a:path w="1955" h="717">
                <a:moveTo>
                  <a:pt x="1913" y="6"/>
                </a:moveTo>
                <a:lnTo>
                  <a:pt x="1911" y="10"/>
                </a:lnTo>
                <a:lnTo>
                  <a:pt x="1887" y="10"/>
                </a:lnTo>
                <a:lnTo>
                  <a:pt x="1882" y="13"/>
                </a:lnTo>
                <a:lnTo>
                  <a:pt x="1882" y="15"/>
                </a:lnTo>
                <a:lnTo>
                  <a:pt x="1885" y="18"/>
                </a:lnTo>
                <a:lnTo>
                  <a:pt x="1885" y="37"/>
                </a:lnTo>
                <a:lnTo>
                  <a:pt x="1882" y="39"/>
                </a:lnTo>
                <a:lnTo>
                  <a:pt x="1882" y="49"/>
                </a:lnTo>
                <a:lnTo>
                  <a:pt x="1887" y="46"/>
                </a:lnTo>
                <a:lnTo>
                  <a:pt x="1887" y="41"/>
                </a:lnTo>
                <a:lnTo>
                  <a:pt x="1911" y="41"/>
                </a:lnTo>
                <a:lnTo>
                  <a:pt x="1916" y="41"/>
                </a:lnTo>
                <a:lnTo>
                  <a:pt x="1916" y="39"/>
                </a:lnTo>
                <a:lnTo>
                  <a:pt x="1887" y="39"/>
                </a:lnTo>
                <a:lnTo>
                  <a:pt x="1887" y="13"/>
                </a:lnTo>
                <a:lnTo>
                  <a:pt x="1911" y="13"/>
                </a:lnTo>
                <a:lnTo>
                  <a:pt x="1918" y="13"/>
                </a:lnTo>
                <a:lnTo>
                  <a:pt x="1913" y="6"/>
                </a:lnTo>
                <a:lnTo>
                  <a:pt x="1913" y="6"/>
                </a:lnTo>
                <a:close/>
              </a:path>
              <a:path w="1955" h="717">
                <a:moveTo>
                  <a:pt x="1875" y="3"/>
                </a:moveTo>
                <a:lnTo>
                  <a:pt x="1873" y="3"/>
                </a:lnTo>
                <a:lnTo>
                  <a:pt x="1873" y="6"/>
                </a:lnTo>
                <a:lnTo>
                  <a:pt x="1870" y="8"/>
                </a:lnTo>
                <a:lnTo>
                  <a:pt x="1868" y="8"/>
                </a:lnTo>
                <a:lnTo>
                  <a:pt x="1865" y="10"/>
                </a:lnTo>
                <a:lnTo>
                  <a:pt x="1863" y="10"/>
                </a:lnTo>
                <a:lnTo>
                  <a:pt x="1861" y="13"/>
                </a:lnTo>
                <a:lnTo>
                  <a:pt x="1858" y="13"/>
                </a:lnTo>
                <a:lnTo>
                  <a:pt x="1856" y="15"/>
                </a:lnTo>
                <a:lnTo>
                  <a:pt x="1853" y="15"/>
                </a:lnTo>
                <a:lnTo>
                  <a:pt x="1863" y="15"/>
                </a:lnTo>
                <a:lnTo>
                  <a:pt x="1863" y="39"/>
                </a:lnTo>
                <a:lnTo>
                  <a:pt x="1868" y="39"/>
                </a:lnTo>
                <a:lnTo>
                  <a:pt x="1868" y="15"/>
                </a:lnTo>
                <a:lnTo>
                  <a:pt x="1870" y="13"/>
                </a:lnTo>
                <a:lnTo>
                  <a:pt x="1875" y="13"/>
                </a:lnTo>
                <a:lnTo>
                  <a:pt x="1877" y="13"/>
                </a:lnTo>
                <a:lnTo>
                  <a:pt x="1880" y="13"/>
                </a:lnTo>
                <a:lnTo>
                  <a:pt x="1875" y="3"/>
                </a:lnTo>
                <a:lnTo>
                  <a:pt x="1875" y="3"/>
                </a:lnTo>
                <a:close/>
              </a:path>
              <a:path w="1955" h="717">
                <a:moveTo>
                  <a:pt x="1935" y="75"/>
                </a:moveTo>
                <a:lnTo>
                  <a:pt x="1935" y="80"/>
                </a:lnTo>
                <a:lnTo>
                  <a:pt x="1937" y="80"/>
                </a:lnTo>
                <a:lnTo>
                  <a:pt x="1940" y="82"/>
                </a:lnTo>
                <a:lnTo>
                  <a:pt x="1940" y="85"/>
                </a:lnTo>
                <a:lnTo>
                  <a:pt x="1942" y="85"/>
                </a:lnTo>
                <a:lnTo>
                  <a:pt x="1942" y="90"/>
                </a:lnTo>
                <a:lnTo>
                  <a:pt x="1945" y="92"/>
                </a:lnTo>
                <a:lnTo>
                  <a:pt x="1945" y="94"/>
                </a:lnTo>
                <a:lnTo>
                  <a:pt x="1947" y="97"/>
                </a:lnTo>
                <a:lnTo>
                  <a:pt x="1947" y="101"/>
                </a:lnTo>
                <a:lnTo>
                  <a:pt x="1950" y="104"/>
                </a:lnTo>
                <a:lnTo>
                  <a:pt x="1952" y="104"/>
                </a:lnTo>
                <a:lnTo>
                  <a:pt x="1952" y="101"/>
                </a:lnTo>
                <a:lnTo>
                  <a:pt x="1954" y="101"/>
                </a:lnTo>
                <a:lnTo>
                  <a:pt x="1954" y="99"/>
                </a:lnTo>
                <a:lnTo>
                  <a:pt x="1954" y="94"/>
                </a:lnTo>
                <a:lnTo>
                  <a:pt x="1952" y="92"/>
                </a:lnTo>
                <a:lnTo>
                  <a:pt x="1952" y="90"/>
                </a:lnTo>
                <a:lnTo>
                  <a:pt x="1952" y="87"/>
                </a:lnTo>
                <a:lnTo>
                  <a:pt x="1950" y="87"/>
                </a:lnTo>
                <a:lnTo>
                  <a:pt x="1950" y="85"/>
                </a:lnTo>
                <a:lnTo>
                  <a:pt x="1947" y="82"/>
                </a:lnTo>
                <a:lnTo>
                  <a:pt x="1945" y="82"/>
                </a:lnTo>
                <a:lnTo>
                  <a:pt x="1945" y="80"/>
                </a:lnTo>
                <a:lnTo>
                  <a:pt x="1942" y="80"/>
                </a:lnTo>
                <a:lnTo>
                  <a:pt x="1940" y="78"/>
                </a:lnTo>
                <a:lnTo>
                  <a:pt x="1935" y="78"/>
                </a:lnTo>
                <a:lnTo>
                  <a:pt x="1935" y="75"/>
                </a:lnTo>
                <a:lnTo>
                  <a:pt x="1935" y="75"/>
                </a:lnTo>
                <a:close/>
              </a:path>
              <a:path w="1955" h="717">
                <a:moveTo>
                  <a:pt x="30" y="293"/>
                </a:moveTo>
                <a:lnTo>
                  <a:pt x="30" y="303"/>
                </a:lnTo>
                <a:lnTo>
                  <a:pt x="32" y="306"/>
                </a:lnTo>
                <a:lnTo>
                  <a:pt x="32" y="315"/>
                </a:lnTo>
                <a:lnTo>
                  <a:pt x="34" y="318"/>
                </a:lnTo>
                <a:lnTo>
                  <a:pt x="34" y="315"/>
                </a:lnTo>
                <a:lnTo>
                  <a:pt x="37" y="315"/>
                </a:lnTo>
                <a:lnTo>
                  <a:pt x="37" y="303"/>
                </a:lnTo>
                <a:lnTo>
                  <a:pt x="34" y="303"/>
                </a:lnTo>
                <a:lnTo>
                  <a:pt x="34" y="301"/>
                </a:lnTo>
                <a:lnTo>
                  <a:pt x="32" y="298"/>
                </a:lnTo>
                <a:lnTo>
                  <a:pt x="32" y="296"/>
                </a:lnTo>
                <a:lnTo>
                  <a:pt x="30" y="293"/>
                </a:lnTo>
                <a:lnTo>
                  <a:pt x="30" y="293"/>
                </a:lnTo>
                <a:close/>
              </a:path>
              <a:path w="1955" h="717">
                <a:moveTo>
                  <a:pt x="17" y="293"/>
                </a:moveTo>
                <a:lnTo>
                  <a:pt x="15" y="293"/>
                </a:lnTo>
                <a:lnTo>
                  <a:pt x="15" y="296"/>
                </a:lnTo>
                <a:lnTo>
                  <a:pt x="15" y="303"/>
                </a:lnTo>
                <a:lnTo>
                  <a:pt x="13" y="303"/>
                </a:lnTo>
                <a:lnTo>
                  <a:pt x="13" y="308"/>
                </a:lnTo>
                <a:lnTo>
                  <a:pt x="10" y="310"/>
                </a:lnTo>
                <a:lnTo>
                  <a:pt x="10" y="313"/>
                </a:lnTo>
                <a:lnTo>
                  <a:pt x="8" y="315"/>
                </a:lnTo>
                <a:lnTo>
                  <a:pt x="10" y="315"/>
                </a:lnTo>
                <a:lnTo>
                  <a:pt x="13" y="318"/>
                </a:lnTo>
                <a:lnTo>
                  <a:pt x="15" y="315"/>
                </a:lnTo>
                <a:lnTo>
                  <a:pt x="15" y="313"/>
                </a:lnTo>
                <a:lnTo>
                  <a:pt x="17" y="310"/>
                </a:lnTo>
                <a:lnTo>
                  <a:pt x="17" y="303"/>
                </a:lnTo>
                <a:lnTo>
                  <a:pt x="17" y="298"/>
                </a:lnTo>
                <a:lnTo>
                  <a:pt x="17" y="293"/>
                </a:lnTo>
                <a:lnTo>
                  <a:pt x="17" y="293"/>
                </a:lnTo>
                <a:close/>
              </a:path>
              <a:path w="1955" h="717">
                <a:moveTo>
                  <a:pt x="46" y="293"/>
                </a:moveTo>
                <a:lnTo>
                  <a:pt x="44" y="293"/>
                </a:lnTo>
                <a:lnTo>
                  <a:pt x="46" y="296"/>
                </a:lnTo>
                <a:lnTo>
                  <a:pt x="46" y="301"/>
                </a:lnTo>
                <a:lnTo>
                  <a:pt x="49" y="303"/>
                </a:lnTo>
                <a:lnTo>
                  <a:pt x="49" y="313"/>
                </a:lnTo>
                <a:lnTo>
                  <a:pt x="51" y="315"/>
                </a:lnTo>
                <a:lnTo>
                  <a:pt x="53" y="313"/>
                </a:lnTo>
                <a:lnTo>
                  <a:pt x="53" y="303"/>
                </a:lnTo>
                <a:lnTo>
                  <a:pt x="51" y="301"/>
                </a:lnTo>
                <a:lnTo>
                  <a:pt x="51" y="298"/>
                </a:lnTo>
                <a:lnTo>
                  <a:pt x="49" y="296"/>
                </a:lnTo>
                <a:lnTo>
                  <a:pt x="46" y="296"/>
                </a:lnTo>
                <a:lnTo>
                  <a:pt x="46" y="293"/>
                </a:lnTo>
                <a:lnTo>
                  <a:pt x="46" y="293"/>
                </a:lnTo>
                <a:close/>
              </a:path>
              <a:path w="1955" h="717">
                <a:moveTo>
                  <a:pt x="63" y="291"/>
                </a:moveTo>
                <a:lnTo>
                  <a:pt x="61" y="293"/>
                </a:lnTo>
                <a:lnTo>
                  <a:pt x="63" y="296"/>
                </a:lnTo>
                <a:lnTo>
                  <a:pt x="63" y="298"/>
                </a:lnTo>
                <a:lnTo>
                  <a:pt x="65" y="301"/>
                </a:lnTo>
                <a:lnTo>
                  <a:pt x="65" y="306"/>
                </a:lnTo>
                <a:lnTo>
                  <a:pt x="68" y="308"/>
                </a:lnTo>
                <a:lnTo>
                  <a:pt x="68" y="318"/>
                </a:lnTo>
                <a:lnTo>
                  <a:pt x="70" y="318"/>
                </a:lnTo>
                <a:lnTo>
                  <a:pt x="70" y="315"/>
                </a:lnTo>
                <a:lnTo>
                  <a:pt x="73" y="313"/>
                </a:lnTo>
                <a:lnTo>
                  <a:pt x="73" y="306"/>
                </a:lnTo>
                <a:lnTo>
                  <a:pt x="70" y="303"/>
                </a:lnTo>
                <a:lnTo>
                  <a:pt x="70" y="301"/>
                </a:lnTo>
                <a:lnTo>
                  <a:pt x="68" y="298"/>
                </a:lnTo>
                <a:lnTo>
                  <a:pt x="65" y="296"/>
                </a:lnTo>
                <a:lnTo>
                  <a:pt x="63" y="293"/>
                </a:lnTo>
                <a:lnTo>
                  <a:pt x="63" y="291"/>
                </a:lnTo>
                <a:lnTo>
                  <a:pt x="63" y="291"/>
                </a:lnTo>
                <a:close/>
              </a:path>
              <a:path w="1955" h="717">
                <a:moveTo>
                  <a:pt x="13" y="279"/>
                </a:moveTo>
                <a:lnTo>
                  <a:pt x="13" y="281"/>
                </a:lnTo>
                <a:lnTo>
                  <a:pt x="20" y="281"/>
                </a:lnTo>
                <a:lnTo>
                  <a:pt x="20" y="279"/>
                </a:lnTo>
                <a:lnTo>
                  <a:pt x="17" y="279"/>
                </a:lnTo>
                <a:lnTo>
                  <a:pt x="13" y="279"/>
                </a:lnTo>
                <a:lnTo>
                  <a:pt x="13" y="279"/>
                </a:lnTo>
                <a:close/>
              </a:path>
              <a:path w="1955" h="717">
                <a:moveTo>
                  <a:pt x="53" y="265"/>
                </a:moveTo>
                <a:lnTo>
                  <a:pt x="49" y="265"/>
                </a:lnTo>
                <a:lnTo>
                  <a:pt x="49" y="267"/>
                </a:lnTo>
                <a:lnTo>
                  <a:pt x="49" y="270"/>
                </a:lnTo>
                <a:lnTo>
                  <a:pt x="51" y="270"/>
                </a:lnTo>
                <a:lnTo>
                  <a:pt x="51" y="274"/>
                </a:lnTo>
                <a:lnTo>
                  <a:pt x="53" y="277"/>
                </a:lnTo>
                <a:lnTo>
                  <a:pt x="53" y="279"/>
                </a:lnTo>
                <a:lnTo>
                  <a:pt x="56" y="281"/>
                </a:lnTo>
                <a:lnTo>
                  <a:pt x="56" y="267"/>
                </a:lnTo>
                <a:lnTo>
                  <a:pt x="53" y="265"/>
                </a:lnTo>
                <a:lnTo>
                  <a:pt x="53" y="265"/>
                </a:lnTo>
                <a:close/>
              </a:path>
              <a:path w="1955" h="717">
                <a:moveTo>
                  <a:pt x="75" y="260"/>
                </a:moveTo>
                <a:lnTo>
                  <a:pt x="73" y="260"/>
                </a:lnTo>
                <a:lnTo>
                  <a:pt x="73" y="262"/>
                </a:lnTo>
                <a:lnTo>
                  <a:pt x="73" y="274"/>
                </a:lnTo>
                <a:lnTo>
                  <a:pt x="70" y="277"/>
                </a:lnTo>
                <a:lnTo>
                  <a:pt x="70" y="279"/>
                </a:lnTo>
                <a:lnTo>
                  <a:pt x="65" y="279"/>
                </a:lnTo>
                <a:lnTo>
                  <a:pt x="65" y="281"/>
                </a:lnTo>
                <a:lnTo>
                  <a:pt x="68" y="284"/>
                </a:lnTo>
                <a:lnTo>
                  <a:pt x="68" y="286"/>
                </a:lnTo>
                <a:lnTo>
                  <a:pt x="70" y="286"/>
                </a:lnTo>
                <a:lnTo>
                  <a:pt x="73" y="289"/>
                </a:lnTo>
                <a:lnTo>
                  <a:pt x="75" y="289"/>
                </a:lnTo>
                <a:lnTo>
                  <a:pt x="75" y="286"/>
                </a:lnTo>
                <a:lnTo>
                  <a:pt x="75" y="279"/>
                </a:lnTo>
                <a:lnTo>
                  <a:pt x="75" y="274"/>
                </a:lnTo>
                <a:lnTo>
                  <a:pt x="75" y="260"/>
                </a:lnTo>
                <a:lnTo>
                  <a:pt x="75" y="260"/>
                </a:lnTo>
                <a:close/>
              </a:path>
              <a:path w="1955" h="717">
                <a:moveTo>
                  <a:pt x="13" y="260"/>
                </a:moveTo>
                <a:lnTo>
                  <a:pt x="8" y="260"/>
                </a:lnTo>
                <a:lnTo>
                  <a:pt x="8" y="262"/>
                </a:lnTo>
                <a:lnTo>
                  <a:pt x="5" y="262"/>
                </a:lnTo>
                <a:lnTo>
                  <a:pt x="10" y="270"/>
                </a:lnTo>
                <a:lnTo>
                  <a:pt x="13" y="267"/>
                </a:lnTo>
                <a:lnTo>
                  <a:pt x="15" y="265"/>
                </a:lnTo>
                <a:lnTo>
                  <a:pt x="17" y="265"/>
                </a:lnTo>
                <a:lnTo>
                  <a:pt x="17" y="262"/>
                </a:lnTo>
                <a:lnTo>
                  <a:pt x="20" y="262"/>
                </a:lnTo>
                <a:lnTo>
                  <a:pt x="22" y="260"/>
                </a:lnTo>
                <a:lnTo>
                  <a:pt x="13" y="260"/>
                </a:lnTo>
                <a:lnTo>
                  <a:pt x="13" y="260"/>
                </a:lnTo>
                <a:close/>
              </a:path>
              <a:path w="1955" h="717">
                <a:moveTo>
                  <a:pt x="39" y="250"/>
                </a:moveTo>
                <a:lnTo>
                  <a:pt x="39" y="253"/>
                </a:lnTo>
                <a:lnTo>
                  <a:pt x="41" y="255"/>
                </a:lnTo>
                <a:lnTo>
                  <a:pt x="41" y="258"/>
                </a:lnTo>
                <a:lnTo>
                  <a:pt x="46" y="258"/>
                </a:lnTo>
                <a:lnTo>
                  <a:pt x="44" y="255"/>
                </a:lnTo>
                <a:lnTo>
                  <a:pt x="41" y="253"/>
                </a:lnTo>
                <a:lnTo>
                  <a:pt x="39" y="250"/>
                </a:lnTo>
                <a:lnTo>
                  <a:pt x="39" y="250"/>
                </a:lnTo>
                <a:close/>
              </a:path>
              <a:path w="1955" h="717">
                <a:moveTo>
                  <a:pt x="37" y="248"/>
                </a:moveTo>
                <a:lnTo>
                  <a:pt x="34" y="250"/>
                </a:lnTo>
                <a:lnTo>
                  <a:pt x="32" y="250"/>
                </a:lnTo>
                <a:lnTo>
                  <a:pt x="30" y="253"/>
                </a:lnTo>
                <a:lnTo>
                  <a:pt x="27" y="253"/>
                </a:lnTo>
                <a:lnTo>
                  <a:pt x="32" y="253"/>
                </a:lnTo>
                <a:lnTo>
                  <a:pt x="34" y="253"/>
                </a:lnTo>
                <a:lnTo>
                  <a:pt x="37" y="250"/>
                </a:lnTo>
                <a:lnTo>
                  <a:pt x="37" y="248"/>
                </a:lnTo>
                <a:lnTo>
                  <a:pt x="37" y="248"/>
                </a:lnTo>
                <a:close/>
              </a:path>
              <a:path w="1955" h="717">
                <a:moveTo>
                  <a:pt x="27" y="236"/>
                </a:moveTo>
                <a:lnTo>
                  <a:pt x="22" y="236"/>
                </a:lnTo>
                <a:lnTo>
                  <a:pt x="22" y="255"/>
                </a:lnTo>
                <a:lnTo>
                  <a:pt x="20" y="255"/>
                </a:lnTo>
                <a:lnTo>
                  <a:pt x="20" y="258"/>
                </a:lnTo>
                <a:lnTo>
                  <a:pt x="17" y="258"/>
                </a:lnTo>
                <a:lnTo>
                  <a:pt x="15" y="260"/>
                </a:lnTo>
                <a:lnTo>
                  <a:pt x="13" y="260"/>
                </a:lnTo>
                <a:lnTo>
                  <a:pt x="22" y="260"/>
                </a:lnTo>
                <a:lnTo>
                  <a:pt x="22" y="279"/>
                </a:lnTo>
                <a:lnTo>
                  <a:pt x="20" y="281"/>
                </a:lnTo>
                <a:lnTo>
                  <a:pt x="13" y="281"/>
                </a:lnTo>
                <a:lnTo>
                  <a:pt x="15" y="281"/>
                </a:lnTo>
                <a:lnTo>
                  <a:pt x="17" y="284"/>
                </a:lnTo>
                <a:lnTo>
                  <a:pt x="20" y="286"/>
                </a:lnTo>
                <a:lnTo>
                  <a:pt x="20" y="291"/>
                </a:lnTo>
                <a:lnTo>
                  <a:pt x="22" y="291"/>
                </a:lnTo>
                <a:lnTo>
                  <a:pt x="22" y="289"/>
                </a:lnTo>
                <a:lnTo>
                  <a:pt x="25" y="289"/>
                </a:lnTo>
                <a:lnTo>
                  <a:pt x="25" y="286"/>
                </a:lnTo>
                <a:lnTo>
                  <a:pt x="27" y="284"/>
                </a:lnTo>
                <a:lnTo>
                  <a:pt x="27" y="281"/>
                </a:lnTo>
                <a:lnTo>
                  <a:pt x="27" y="258"/>
                </a:lnTo>
                <a:lnTo>
                  <a:pt x="30" y="258"/>
                </a:lnTo>
                <a:lnTo>
                  <a:pt x="30" y="255"/>
                </a:lnTo>
                <a:lnTo>
                  <a:pt x="32" y="255"/>
                </a:lnTo>
                <a:lnTo>
                  <a:pt x="32" y="253"/>
                </a:lnTo>
                <a:lnTo>
                  <a:pt x="27" y="253"/>
                </a:lnTo>
                <a:lnTo>
                  <a:pt x="27" y="236"/>
                </a:lnTo>
                <a:lnTo>
                  <a:pt x="27" y="236"/>
                </a:lnTo>
                <a:close/>
              </a:path>
              <a:path w="1955" h="717">
                <a:moveTo>
                  <a:pt x="51" y="236"/>
                </a:moveTo>
                <a:lnTo>
                  <a:pt x="46" y="236"/>
                </a:lnTo>
                <a:lnTo>
                  <a:pt x="46" y="241"/>
                </a:lnTo>
                <a:lnTo>
                  <a:pt x="46" y="258"/>
                </a:lnTo>
                <a:lnTo>
                  <a:pt x="41" y="258"/>
                </a:lnTo>
                <a:lnTo>
                  <a:pt x="44" y="260"/>
                </a:lnTo>
                <a:lnTo>
                  <a:pt x="44" y="265"/>
                </a:lnTo>
                <a:lnTo>
                  <a:pt x="41" y="267"/>
                </a:lnTo>
                <a:lnTo>
                  <a:pt x="41" y="272"/>
                </a:lnTo>
                <a:lnTo>
                  <a:pt x="39" y="274"/>
                </a:lnTo>
                <a:lnTo>
                  <a:pt x="39" y="277"/>
                </a:lnTo>
                <a:lnTo>
                  <a:pt x="37" y="279"/>
                </a:lnTo>
                <a:lnTo>
                  <a:pt x="37" y="281"/>
                </a:lnTo>
                <a:lnTo>
                  <a:pt x="34" y="284"/>
                </a:lnTo>
                <a:lnTo>
                  <a:pt x="34" y="284"/>
                </a:lnTo>
                <a:lnTo>
                  <a:pt x="32" y="286"/>
                </a:lnTo>
                <a:lnTo>
                  <a:pt x="32" y="289"/>
                </a:lnTo>
                <a:lnTo>
                  <a:pt x="34" y="289"/>
                </a:lnTo>
                <a:lnTo>
                  <a:pt x="34" y="286"/>
                </a:lnTo>
                <a:lnTo>
                  <a:pt x="37" y="286"/>
                </a:lnTo>
                <a:lnTo>
                  <a:pt x="37" y="284"/>
                </a:lnTo>
                <a:lnTo>
                  <a:pt x="39" y="281"/>
                </a:lnTo>
                <a:lnTo>
                  <a:pt x="41" y="279"/>
                </a:lnTo>
                <a:lnTo>
                  <a:pt x="41" y="277"/>
                </a:lnTo>
                <a:lnTo>
                  <a:pt x="44" y="274"/>
                </a:lnTo>
                <a:lnTo>
                  <a:pt x="44" y="272"/>
                </a:lnTo>
                <a:lnTo>
                  <a:pt x="46" y="270"/>
                </a:lnTo>
                <a:lnTo>
                  <a:pt x="46" y="267"/>
                </a:lnTo>
                <a:lnTo>
                  <a:pt x="49" y="265"/>
                </a:lnTo>
                <a:lnTo>
                  <a:pt x="53" y="265"/>
                </a:lnTo>
                <a:lnTo>
                  <a:pt x="51" y="262"/>
                </a:lnTo>
                <a:lnTo>
                  <a:pt x="49" y="260"/>
                </a:lnTo>
                <a:lnTo>
                  <a:pt x="49" y="258"/>
                </a:lnTo>
                <a:lnTo>
                  <a:pt x="51" y="255"/>
                </a:lnTo>
                <a:lnTo>
                  <a:pt x="51" y="236"/>
                </a:lnTo>
                <a:lnTo>
                  <a:pt x="51" y="236"/>
                </a:lnTo>
                <a:close/>
              </a:path>
              <a:path w="1955" h="717">
                <a:moveTo>
                  <a:pt x="39" y="233"/>
                </a:moveTo>
                <a:lnTo>
                  <a:pt x="41" y="238"/>
                </a:lnTo>
                <a:lnTo>
                  <a:pt x="41" y="236"/>
                </a:lnTo>
                <a:lnTo>
                  <a:pt x="46" y="236"/>
                </a:lnTo>
                <a:lnTo>
                  <a:pt x="61" y="236"/>
                </a:lnTo>
                <a:lnTo>
                  <a:pt x="39" y="233"/>
                </a:lnTo>
                <a:lnTo>
                  <a:pt x="39" y="233"/>
                </a:lnTo>
                <a:close/>
              </a:path>
              <a:path w="1955" h="717">
                <a:moveTo>
                  <a:pt x="34" y="229"/>
                </a:moveTo>
                <a:lnTo>
                  <a:pt x="30" y="233"/>
                </a:lnTo>
                <a:lnTo>
                  <a:pt x="8" y="233"/>
                </a:lnTo>
                <a:lnTo>
                  <a:pt x="10" y="238"/>
                </a:lnTo>
                <a:lnTo>
                  <a:pt x="13" y="238"/>
                </a:lnTo>
                <a:lnTo>
                  <a:pt x="13" y="236"/>
                </a:lnTo>
                <a:lnTo>
                  <a:pt x="39" y="236"/>
                </a:lnTo>
                <a:lnTo>
                  <a:pt x="34" y="229"/>
                </a:lnTo>
                <a:lnTo>
                  <a:pt x="34" y="229"/>
                </a:lnTo>
                <a:close/>
              </a:path>
              <a:path w="1955" h="717">
                <a:moveTo>
                  <a:pt x="63" y="229"/>
                </a:moveTo>
                <a:lnTo>
                  <a:pt x="61" y="233"/>
                </a:lnTo>
                <a:lnTo>
                  <a:pt x="39" y="233"/>
                </a:lnTo>
                <a:lnTo>
                  <a:pt x="61" y="236"/>
                </a:lnTo>
                <a:lnTo>
                  <a:pt x="61" y="270"/>
                </a:lnTo>
                <a:lnTo>
                  <a:pt x="63" y="272"/>
                </a:lnTo>
                <a:lnTo>
                  <a:pt x="63" y="277"/>
                </a:lnTo>
                <a:lnTo>
                  <a:pt x="65" y="279"/>
                </a:lnTo>
                <a:lnTo>
                  <a:pt x="70" y="279"/>
                </a:lnTo>
                <a:lnTo>
                  <a:pt x="68" y="277"/>
                </a:lnTo>
                <a:lnTo>
                  <a:pt x="68" y="274"/>
                </a:lnTo>
                <a:lnTo>
                  <a:pt x="65" y="272"/>
                </a:lnTo>
                <a:lnTo>
                  <a:pt x="65" y="262"/>
                </a:lnTo>
                <a:lnTo>
                  <a:pt x="63" y="260"/>
                </a:lnTo>
                <a:lnTo>
                  <a:pt x="63" y="238"/>
                </a:lnTo>
                <a:lnTo>
                  <a:pt x="65" y="236"/>
                </a:lnTo>
                <a:lnTo>
                  <a:pt x="68" y="233"/>
                </a:lnTo>
                <a:lnTo>
                  <a:pt x="63" y="229"/>
                </a:lnTo>
                <a:lnTo>
                  <a:pt x="63" y="229"/>
                </a:lnTo>
                <a:close/>
              </a:path>
              <a:path w="1955" h="717">
                <a:moveTo>
                  <a:pt x="46" y="210"/>
                </a:moveTo>
                <a:lnTo>
                  <a:pt x="46" y="233"/>
                </a:lnTo>
                <a:lnTo>
                  <a:pt x="51" y="233"/>
                </a:lnTo>
                <a:lnTo>
                  <a:pt x="51" y="217"/>
                </a:lnTo>
                <a:lnTo>
                  <a:pt x="53" y="214"/>
                </a:lnTo>
                <a:lnTo>
                  <a:pt x="46" y="210"/>
                </a:lnTo>
                <a:lnTo>
                  <a:pt x="46" y="210"/>
                </a:lnTo>
                <a:close/>
              </a:path>
              <a:path w="1955" h="717">
                <a:moveTo>
                  <a:pt x="22" y="210"/>
                </a:moveTo>
                <a:lnTo>
                  <a:pt x="22" y="233"/>
                </a:lnTo>
                <a:lnTo>
                  <a:pt x="27" y="233"/>
                </a:lnTo>
                <a:lnTo>
                  <a:pt x="27" y="217"/>
                </a:lnTo>
                <a:lnTo>
                  <a:pt x="30" y="212"/>
                </a:lnTo>
                <a:lnTo>
                  <a:pt x="22" y="210"/>
                </a:lnTo>
                <a:lnTo>
                  <a:pt x="22" y="210"/>
                </a:lnTo>
                <a:close/>
              </a:path>
              <a:path w="1955" h="717">
                <a:moveTo>
                  <a:pt x="125" y="303"/>
                </a:moveTo>
                <a:lnTo>
                  <a:pt x="125" y="306"/>
                </a:lnTo>
                <a:lnTo>
                  <a:pt x="128" y="308"/>
                </a:lnTo>
                <a:lnTo>
                  <a:pt x="130" y="310"/>
                </a:lnTo>
                <a:lnTo>
                  <a:pt x="133" y="313"/>
                </a:lnTo>
                <a:lnTo>
                  <a:pt x="133" y="315"/>
                </a:lnTo>
                <a:lnTo>
                  <a:pt x="135" y="315"/>
                </a:lnTo>
                <a:lnTo>
                  <a:pt x="135" y="320"/>
                </a:lnTo>
                <a:lnTo>
                  <a:pt x="137" y="320"/>
                </a:lnTo>
                <a:lnTo>
                  <a:pt x="137" y="318"/>
                </a:lnTo>
                <a:lnTo>
                  <a:pt x="140" y="318"/>
                </a:lnTo>
                <a:lnTo>
                  <a:pt x="142" y="315"/>
                </a:lnTo>
                <a:lnTo>
                  <a:pt x="145" y="315"/>
                </a:lnTo>
                <a:lnTo>
                  <a:pt x="145" y="313"/>
                </a:lnTo>
                <a:lnTo>
                  <a:pt x="145" y="310"/>
                </a:lnTo>
                <a:lnTo>
                  <a:pt x="147" y="308"/>
                </a:lnTo>
                <a:lnTo>
                  <a:pt x="135" y="308"/>
                </a:lnTo>
                <a:lnTo>
                  <a:pt x="135" y="308"/>
                </a:lnTo>
                <a:lnTo>
                  <a:pt x="133" y="306"/>
                </a:lnTo>
                <a:lnTo>
                  <a:pt x="128" y="306"/>
                </a:lnTo>
                <a:lnTo>
                  <a:pt x="125" y="303"/>
                </a:lnTo>
                <a:lnTo>
                  <a:pt x="125" y="303"/>
                </a:lnTo>
                <a:close/>
              </a:path>
              <a:path w="1955" h="717">
                <a:moveTo>
                  <a:pt x="118" y="243"/>
                </a:moveTo>
                <a:lnTo>
                  <a:pt x="118" y="253"/>
                </a:lnTo>
                <a:lnTo>
                  <a:pt x="116" y="255"/>
                </a:lnTo>
                <a:lnTo>
                  <a:pt x="116" y="265"/>
                </a:lnTo>
                <a:lnTo>
                  <a:pt x="113" y="267"/>
                </a:lnTo>
                <a:lnTo>
                  <a:pt x="113" y="277"/>
                </a:lnTo>
                <a:lnTo>
                  <a:pt x="111" y="277"/>
                </a:lnTo>
                <a:lnTo>
                  <a:pt x="111" y="281"/>
                </a:lnTo>
                <a:lnTo>
                  <a:pt x="109" y="284"/>
                </a:lnTo>
                <a:lnTo>
                  <a:pt x="109" y="289"/>
                </a:lnTo>
                <a:lnTo>
                  <a:pt x="106" y="291"/>
                </a:lnTo>
                <a:lnTo>
                  <a:pt x="106" y="293"/>
                </a:lnTo>
                <a:lnTo>
                  <a:pt x="104" y="293"/>
                </a:lnTo>
                <a:lnTo>
                  <a:pt x="104" y="298"/>
                </a:lnTo>
                <a:lnTo>
                  <a:pt x="101" y="301"/>
                </a:lnTo>
                <a:lnTo>
                  <a:pt x="99" y="303"/>
                </a:lnTo>
                <a:lnTo>
                  <a:pt x="99" y="306"/>
                </a:lnTo>
                <a:lnTo>
                  <a:pt x="97" y="306"/>
                </a:lnTo>
                <a:lnTo>
                  <a:pt x="97" y="308"/>
                </a:lnTo>
                <a:lnTo>
                  <a:pt x="94" y="310"/>
                </a:lnTo>
                <a:lnTo>
                  <a:pt x="92" y="313"/>
                </a:lnTo>
                <a:lnTo>
                  <a:pt x="92" y="315"/>
                </a:lnTo>
                <a:lnTo>
                  <a:pt x="90" y="315"/>
                </a:lnTo>
                <a:lnTo>
                  <a:pt x="90" y="318"/>
                </a:lnTo>
                <a:lnTo>
                  <a:pt x="87" y="318"/>
                </a:lnTo>
                <a:lnTo>
                  <a:pt x="85" y="320"/>
                </a:lnTo>
                <a:lnTo>
                  <a:pt x="87" y="322"/>
                </a:lnTo>
                <a:lnTo>
                  <a:pt x="90" y="320"/>
                </a:lnTo>
                <a:lnTo>
                  <a:pt x="92" y="318"/>
                </a:lnTo>
                <a:lnTo>
                  <a:pt x="94" y="315"/>
                </a:lnTo>
                <a:lnTo>
                  <a:pt x="97" y="313"/>
                </a:lnTo>
                <a:lnTo>
                  <a:pt x="99" y="310"/>
                </a:lnTo>
                <a:lnTo>
                  <a:pt x="101" y="308"/>
                </a:lnTo>
                <a:lnTo>
                  <a:pt x="101" y="306"/>
                </a:lnTo>
                <a:lnTo>
                  <a:pt x="104" y="306"/>
                </a:lnTo>
                <a:lnTo>
                  <a:pt x="104" y="303"/>
                </a:lnTo>
                <a:lnTo>
                  <a:pt x="106" y="303"/>
                </a:lnTo>
                <a:lnTo>
                  <a:pt x="106" y="298"/>
                </a:lnTo>
                <a:lnTo>
                  <a:pt x="109" y="298"/>
                </a:lnTo>
                <a:lnTo>
                  <a:pt x="109" y="296"/>
                </a:lnTo>
                <a:lnTo>
                  <a:pt x="111" y="293"/>
                </a:lnTo>
                <a:lnTo>
                  <a:pt x="111" y="289"/>
                </a:lnTo>
                <a:lnTo>
                  <a:pt x="113" y="289"/>
                </a:lnTo>
                <a:lnTo>
                  <a:pt x="113" y="284"/>
                </a:lnTo>
                <a:lnTo>
                  <a:pt x="116" y="281"/>
                </a:lnTo>
                <a:lnTo>
                  <a:pt x="116" y="277"/>
                </a:lnTo>
                <a:lnTo>
                  <a:pt x="118" y="274"/>
                </a:lnTo>
                <a:lnTo>
                  <a:pt x="118" y="270"/>
                </a:lnTo>
                <a:lnTo>
                  <a:pt x="121" y="267"/>
                </a:lnTo>
                <a:lnTo>
                  <a:pt x="121" y="255"/>
                </a:lnTo>
                <a:lnTo>
                  <a:pt x="123" y="253"/>
                </a:lnTo>
                <a:lnTo>
                  <a:pt x="123" y="243"/>
                </a:lnTo>
                <a:lnTo>
                  <a:pt x="147" y="243"/>
                </a:lnTo>
                <a:lnTo>
                  <a:pt x="118" y="243"/>
                </a:lnTo>
                <a:lnTo>
                  <a:pt x="118" y="243"/>
                </a:lnTo>
                <a:close/>
              </a:path>
              <a:path w="1955" h="717">
                <a:moveTo>
                  <a:pt x="154" y="243"/>
                </a:moveTo>
                <a:lnTo>
                  <a:pt x="118" y="243"/>
                </a:lnTo>
                <a:lnTo>
                  <a:pt x="147" y="243"/>
                </a:lnTo>
                <a:lnTo>
                  <a:pt x="147" y="262"/>
                </a:lnTo>
                <a:lnTo>
                  <a:pt x="145" y="267"/>
                </a:lnTo>
                <a:lnTo>
                  <a:pt x="145" y="293"/>
                </a:lnTo>
                <a:lnTo>
                  <a:pt x="142" y="296"/>
                </a:lnTo>
                <a:lnTo>
                  <a:pt x="142" y="301"/>
                </a:lnTo>
                <a:lnTo>
                  <a:pt x="142" y="301"/>
                </a:lnTo>
                <a:lnTo>
                  <a:pt x="142" y="303"/>
                </a:lnTo>
                <a:lnTo>
                  <a:pt x="140" y="306"/>
                </a:lnTo>
                <a:lnTo>
                  <a:pt x="140" y="308"/>
                </a:lnTo>
                <a:lnTo>
                  <a:pt x="137" y="308"/>
                </a:lnTo>
                <a:lnTo>
                  <a:pt x="147" y="308"/>
                </a:lnTo>
                <a:lnTo>
                  <a:pt x="147" y="306"/>
                </a:lnTo>
                <a:lnTo>
                  <a:pt x="147" y="301"/>
                </a:lnTo>
                <a:lnTo>
                  <a:pt x="150" y="298"/>
                </a:lnTo>
                <a:lnTo>
                  <a:pt x="150" y="270"/>
                </a:lnTo>
                <a:lnTo>
                  <a:pt x="152" y="267"/>
                </a:lnTo>
                <a:lnTo>
                  <a:pt x="152" y="246"/>
                </a:lnTo>
                <a:lnTo>
                  <a:pt x="154" y="243"/>
                </a:lnTo>
                <a:lnTo>
                  <a:pt x="154" y="243"/>
                </a:lnTo>
                <a:close/>
              </a:path>
              <a:path w="1955" h="717">
                <a:moveTo>
                  <a:pt x="150" y="236"/>
                </a:moveTo>
                <a:lnTo>
                  <a:pt x="147" y="241"/>
                </a:lnTo>
                <a:lnTo>
                  <a:pt x="92" y="241"/>
                </a:lnTo>
                <a:lnTo>
                  <a:pt x="94" y="246"/>
                </a:lnTo>
                <a:lnTo>
                  <a:pt x="99" y="246"/>
                </a:lnTo>
                <a:lnTo>
                  <a:pt x="101" y="243"/>
                </a:lnTo>
                <a:lnTo>
                  <a:pt x="154" y="243"/>
                </a:lnTo>
                <a:lnTo>
                  <a:pt x="150" y="236"/>
                </a:lnTo>
                <a:lnTo>
                  <a:pt x="150" y="236"/>
                </a:lnTo>
                <a:close/>
              </a:path>
              <a:path w="1955" h="717">
                <a:moveTo>
                  <a:pt x="118" y="207"/>
                </a:moveTo>
                <a:lnTo>
                  <a:pt x="118" y="241"/>
                </a:lnTo>
                <a:lnTo>
                  <a:pt x="123" y="241"/>
                </a:lnTo>
                <a:lnTo>
                  <a:pt x="123" y="217"/>
                </a:lnTo>
                <a:lnTo>
                  <a:pt x="128" y="212"/>
                </a:lnTo>
                <a:lnTo>
                  <a:pt x="118" y="207"/>
                </a:lnTo>
                <a:lnTo>
                  <a:pt x="118" y="207"/>
                </a:lnTo>
                <a:close/>
              </a:path>
              <a:path w="1955" h="717">
                <a:moveTo>
                  <a:pt x="231" y="298"/>
                </a:moveTo>
                <a:lnTo>
                  <a:pt x="224" y="308"/>
                </a:lnTo>
                <a:lnTo>
                  <a:pt x="166" y="308"/>
                </a:lnTo>
                <a:lnTo>
                  <a:pt x="169" y="310"/>
                </a:lnTo>
                <a:lnTo>
                  <a:pt x="238" y="310"/>
                </a:lnTo>
                <a:lnTo>
                  <a:pt x="231" y="298"/>
                </a:lnTo>
                <a:lnTo>
                  <a:pt x="231" y="298"/>
                </a:lnTo>
                <a:close/>
              </a:path>
              <a:path w="1955" h="717">
                <a:moveTo>
                  <a:pt x="205" y="308"/>
                </a:moveTo>
                <a:lnTo>
                  <a:pt x="205" y="229"/>
                </a:lnTo>
                <a:lnTo>
                  <a:pt x="200" y="229"/>
                </a:lnTo>
                <a:lnTo>
                  <a:pt x="200" y="308"/>
                </a:lnTo>
                <a:lnTo>
                  <a:pt x="205" y="308"/>
                </a:lnTo>
                <a:close/>
              </a:path>
              <a:path w="1955" h="717">
                <a:moveTo>
                  <a:pt x="226" y="219"/>
                </a:moveTo>
                <a:lnTo>
                  <a:pt x="221" y="226"/>
                </a:lnTo>
                <a:lnTo>
                  <a:pt x="171" y="226"/>
                </a:lnTo>
                <a:lnTo>
                  <a:pt x="173" y="229"/>
                </a:lnTo>
                <a:lnTo>
                  <a:pt x="233" y="229"/>
                </a:lnTo>
                <a:lnTo>
                  <a:pt x="226" y="219"/>
                </a:lnTo>
                <a:lnTo>
                  <a:pt x="226" y="219"/>
                </a:lnTo>
                <a:close/>
              </a:path>
              <a:path w="1955" h="717">
                <a:moveTo>
                  <a:pt x="315" y="306"/>
                </a:moveTo>
                <a:lnTo>
                  <a:pt x="310" y="310"/>
                </a:lnTo>
                <a:lnTo>
                  <a:pt x="272" y="310"/>
                </a:lnTo>
                <a:lnTo>
                  <a:pt x="274" y="315"/>
                </a:lnTo>
                <a:lnTo>
                  <a:pt x="320" y="315"/>
                </a:lnTo>
                <a:lnTo>
                  <a:pt x="315" y="306"/>
                </a:lnTo>
                <a:lnTo>
                  <a:pt x="315" y="306"/>
                </a:lnTo>
                <a:close/>
              </a:path>
              <a:path w="1955" h="717">
                <a:moveTo>
                  <a:pt x="298" y="310"/>
                </a:moveTo>
                <a:lnTo>
                  <a:pt x="298" y="289"/>
                </a:lnTo>
                <a:lnTo>
                  <a:pt x="294" y="289"/>
                </a:lnTo>
                <a:lnTo>
                  <a:pt x="294" y="310"/>
                </a:lnTo>
                <a:lnTo>
                  <a:pt x="298" y="310"/>
                </a:lnTo>
                <a:close/>
              </a:path>
              <a:path w="1955" h="717">
                <a:moveTo>
                  <a:pt x="310" y="281"/>
                </a:moveTo>
                <a:lnTo>
                  <a:pt x="308" y="286"/>
                </a:lnTo>
                <a:lnTo>
                  <a:pt x="279" y="286"/>
                </a:lnTo>
                <a:lnTo>
                  <a:pt x="281" y="291"/>
                </a:lnTo>
                <a:lnTo>
                  <a:pt x="284" y="289"/>
                </a:lnTo>
                <a:lnTo>
                  <a:pt x="315" y="289"/>
                </a:lnTo>
                <a:lnTo>
                  <a:pt x="310" y="281"/>
                </a:lnTo>
                <a:lnTo>
                  <a:pt x="310" y="281"/>
                </a:lnTo>
                <a:close/>
              </a:path>
              <a:path w="1955" h="717">
                <a:moveTo>
                  <a:pt x="298" y="286"/>
                </a:moveTo>
                <a:lnTo>
                  <a:pt x="298" y="265"/>
                </a:lnTo>
                <a:lnTo>
                  <a:pt x="294" y="265"/>
                </a:lnTo>
                <a:lnTo>
                  <a:pt x="294" y="286"/>
                </a:lnTo>
                <a:lnTo>
                  <a:pt x="298" y="286"/>
                </a:lnTo>
                <a:close/>
              </a:path>
              <a:path w="1955" h="717">
                <a:moveTo>
                  <a:pt x="257" y="265"/>
                </a:moveTo>
                <a:lnTo>
                  <a:pt x="255" y="267"/>
                </a:lnTo>
                <a:lnTo>
                  <a:pt x="255" y="274"/>
                </a:lnTo>
                <a:lnTo>
                  <a:pt x="253" y="277"/>
                </a:lnTo>
                <a:lnTo>
                  <a:pt x="253" y="284"/>
                </a:lnTo>
                <a:lnTo>
                  <a:pt x="250" y="286"/>
                </a:lnTo>
                <a:lnTo>
                  <a:pt x="250" y="289"/>
                </a:lnTo>
                <a:lnTo>
                  <a:pt x="248" y="291"/>
                </a:lnTo>
                <a:lnTo>
                  <a:pt x="248" y="296"/>
                </a:lnTo>
                <a:lnTo>
                  <a:pt x="245" y="298"/>
                </a:lnTo>
                <a:lnTo>
                  <a:pt x="245" y="303"/>
                </a:lnTo>
                <a:lnTo>
                  <a:pt x="245" y="301"/>
                </a:lnTo>
                <a:lnTo>
                  <a:pt x="248" y="298"/>
                </a:lnTo>
                <a:lnTo>
                  <a:pt x="250" y="296"/>
                </a:lnTo>
                <a:lnTo>
                  <a:pt x="250" y="291"/>
                </a:lnTo>
                <a:lnTo>
                  <a:pt x="253" y="291"/>
                </a:lnTo>
                <a:lnTo>
                  <a:pt x="253" y="289"/>
                </a:lnTo>
                <a:lnTo>
                  <a:pt x="255" y="286"/>
                </a:lnTo>
                <a:lnTo>
                  <a:pt x="255" y="281"/>
                </a:lnTo>
                <a:lnTo>
                  <a:pt x="257" y="279"/>
                </a:lnTo>
                <a:lnTo>
                  <a:pt x="257" y="272"/>
                </a:lnTo>
                <a:lnTo>
                  <a:pt x="260" y="270"/>
                </a:lnTo>
                <a:lnTo>
                  <a:pt x="260" y="265"/>
                </a:lnTo>
                <a:lnTo>
                  <a:pt x="257" y="265"/>
                </a:lnTo>
                <a:lnTo>
                  <a:pt x="257" y="265"/>
                </a:lnTo>
                <a:close/>
              </a:path>
              <a:path w="1955" h="717">
                <a:moveTo>
                  <a:pt x="267" y="258"/>
                </a:moveTo>
                <a:lnTo>
                  <a:pt x="265" y="260"/>
                </a:lnTo>
                <a:lnTo>
                  <a:pt x="267" y="262"/>
                </a:lnTo>
                <a:lnTo>
                  <a:pt x="267" y="265"/>
                </a:lnTo>
                <a:lnTo>
                  <a:pt x="270" y="267"/>
                </a:lnTo>
                <a:lnTo>
                  <a:pt x="270" y="270"/>
                </a:lnTo>
                <a:lnTo>
                  <a:pt x="272" y="272"/>
                </a:lnTo>
                <a:lnTo>
                  <a:pt x="272" y="277"/>
                </a:lnTo>
                <a:lnTo>
                  <a:pt x="274" y="277"/>
                </a:lnTo>
                <a:lnTo>
                  <a:pt x="274" y="265"/>
                </a:lnTo>
                <a:lnTo>
                  <a:pt x="272" y="262"/>
                </a:lnTo>
                <a:lnTo>
                  <a:pt x="270" y="260"/>
                </a:lnTo>
                <a:lnTo>
                  <a:pt x="267" y="258"/>
                </a:lnTo>
                <a:lnTo>
                  <a:pt x="267" y="258"/>
                </a:lnTo>
                <a:close/>
              </a:path>
              <a:path w="1955" h="717">
                <a:moveTo>
                  <a:pt x="313" y="258"/>
                </a:moveTo>
                <a:lnTo>
                  <a:pt x="308" y="262"/>
                </a:lnTo>
                <a:lnTo>
                  <a:pt x="277" y="262"/>
                </a:lnTo>
                <a:lnTo>
                  <a:pt x="279" y="267"/>
                </a:lnTo>
                <a:lnTo>
                  <a:pt x="281" y="267"/>
                </a:lnTo>
                <a:lnTo>
                  <a:pt x="284" y="265"/>
                </a:lnTo>
                <a:lnTo>
                  <a:pt x="317" y="265"/>
                </a:lnTo>
                <a:lnTo>
                  <a:pt x="313" y="258"/>
                </a:lnTo>
                <a:lnTo>
                  <a:pt x="313" y="258"/>
                </a:lnTo>
                <a:close/>
              </a:path>
              <a:path w="1955" h="717">
                <a:moveTo>
                  <a:pt x="265" y="248"/>
                </a:moveTo>
                <a:lnTo>
                  <a:pt x="260" y="248"/>
                </a:lnTo>
                <a:lnTo>
                  <a:pt x="260" y="250"/>
                </a:lnTo>
                <a:lnTo>
                  <a:pt x="260" y="253"/>
                </a:lnTo>
                <a:lnTo>
                  <a:pt x="257" y="255"/>
                </a:lnTo>
                <a:lnTo>
                  <a:pt x="257" y="265"/>
                </a:lnTo>
                <a:lnTo>
                  <a:pt x="260" y="265"/>
                </a:lnTo>
                <a:lnTo>
                  <a:pt x="260" y="306"/>
                </a:lnTo>
                <a:lnTo>
                  <a:pt x="260" y="308"/>
                </a:lnTo>
                <a:lnTo>
                  <a:pt x="260" y="322"/>
                </a:lnTo>
                <a:lnTo>
                  <a:pt x="265" y="318"/>
                </a:lnTo>
                <a:lnTo>
                  <a:pt x="265" y="260"/>
                </a:lnTo>
                <a:lnTo>
                  <a:pt x="267" y="258"/>
                </a:lnTo>
                <a:lnTo>
                  <a:pt x="265" y="258"/>
                </a:lnTo>
                <a:lnTo>
                  <a:pt x="265" y="248"/>
                </a:lnTo>
                <a:lnTo>
                  <a:pt x="265" y="248"/>
                </a:lnTo>
                <a:close/>
              </a:path>
              <a:path w="1955" h="717">
                <a:moveTo>
                  <a:pt x="313" y="248"/>
                </a:moveTo>
                <a:lnTo>
                  <a:pt x="308" y="248"/>
                </a:lnTo>
                <a:lnTo>
                  <a:pt x="308" y="253"/>
                </a:lnTo>
                <a:lnTo>
                  <a:pt x="313" y="250"/>
                </a:lnTo>
                <a:lnTo>
                  <a:pt x="313" y="248"/>
                </a:lnTo>
                <a:lnTo>
                  <a:pt x="313" y="248"/>
                </a:lnTo>
                <a:close/>
              </a:path>
              <a:path w="1955" h="717">
                <a:moveTo>
                  <a:pt x="272" y="241"/>
                </a:moveTo>
                <a:lnTo>
                  <a:pt x="270" y="246"/>
                </a:lnTo>
                <a:lnTo>
                  <a:pt x="245" y="246"/>
                </a:lnTo>
                <a:lnTo>
                  <a:pt x="248" y="250"/>
                </a:lnTo>
                <a:lnTo>
                  <a:pt x="248" y="248"/>
                </a:lnTo>
                <a:lnTo>
                  <a:pt x="250" y="248"/>
                </a:lnTo>
                <a:lnTo>
                  <a:pt x="277" y="248"/>
                </a:lnTo>
                <a:lnTo>
                  <a:pt x="272" y="241"/>
                </a:lnTo>
                <a:lnTo>
                  <a:pt x="272" y="241"/>
                </a:lnTo>
                <a:close/>
              </a:path>
              <a:path w="1955" h="717">
                <a:moveTo>
                  <a:pt x="250" y="221"/>
                </a:moveTo>
                <a:lnTo>
                  <a:pt x="248" y="221"/>
                </a:lnTo>
                <a:lnTo>
                  <a:pt x="248" y="224"/>
                </a:lnTo>
                <a:lnTo>
                  <a:pt x="257" y="224"/>
                </a:lnTo>
                <a:lnTo>
                  <a:pt x="257" y="221"/>
                </a:lnTo>
                <a:lnTo>
                  <a:pt x="260" y="221"/>
                </a:lnTo>
                <a:lnTo>
                  <a:pt x="250" y="221"/>
                </a:lnTo>
                <a:lnTo>
                  <a:pt x="250" y="221"/>
                </a:lnTo>
                <a:close/>
              </a:path>
              <a:path w="1955" h="717">
                <a:moveTo>
                  <a:pt x="315" y="219"/>
                </a:moveTo>
                <a:lnTo>
                  <a:pt x="308" y="219"/>
                </a:lnTo>
                <a:lnTo>
                  <a:pt x="308" y="246"/>
                </a:lnTo>
                <a:lnTo>
                  <a:pt x="284" y="246"/>
                </a:lnTo>
                <a:lnTo>
                  <a:pt x="313" y="246"/>
                </a:lnTo>
                <a:lnTo>
                  <a:pt x="313" y="221"/>
                </a:lnTo>
                <a:lnTo>
                  <a:pt x="315" y="219"/>
                </a:lnTo>
                <a:lnTo>
                  <a:pt x="315" y="219"/>
                </a:lnTo>
                <a:close/>
              </a:path>
              <a:path w="1955" h="717">
                <a:moveTo>
                  <a:pt x="279" y="212"/>
                </a:moveTo>
                <a:lnTo>
                  <a:pt x="281" y="214"/>
                </a:lnTo>
                <a:lnTo>
                  <a:pt x="281" y="219"/>
                </a:lnTo>
                <a:lnTo>
                  <a:pt x="284" y="217"/>
                </a:lnTo>
                <a:lnTo>
                  <a:pt x="279" y="212"/>
                </a:lnTo>
                <a:lnTo>
                  <a:pt x="279" y="212"/>
                </a:lnTo>
                <a:close/>
              </a:path>
              <a:path w="1955" h="717">
                <a:moveTo>
                  <a:pt x="310" y="212"/>
                </a:moveTo>
                <a:lnTo>
                  <a:pt x="308" y="217"/>
                </a:lnTo>
                <a:lnTo>
                  <a:pt x="284" y="217"/>
                </a:lnTo>
                <a:lnTo>
                  <a:pt x="281" y="219"/>
                </a:lnTo>
                <a:lnTo>
                  <a:pt x="281" y="253"/>
                </a:lnTo>
                <a:lnTo>
                  <a:pt x="279" y="255"/>
                </a:lnTo>
                <a:lnTo>
                  <a:pt x="284" y="253"/>
                </a:lnTo>
                <a:lnTo>
                  <a:pt x="284" y="248"/>
                </a:lnTo>
                <a:lnTo>
                  <a:pt x="308" y="248"/>
                </a:lnTo>
                <a:lnTo>
                  <a:pt x="313" y="248"/>
                </a:lnTo>
                <a:lnTo>
                  <a:pt x="313" y="246"/>
                </a:lnTo>
                <a:lnTo>
                  <a:pt x="284" y="246"/>
                </a:lnTo>
                <a:lnTo>
                  <a:pt x="284" y="219"/>
                </a:lnTo>
                <a:lnTo>
                  <a:pt x="308" y="219"/>
                </a:lnTo>
                <a:lnTo>
                  <a:pt x="315" y="219"/>
                </a:lnTo>
                <a:lnTo>
                  <a:pt x="310" y="212"/>
                </a:lnTo>
                <a:lnTo>
                  <a:pt x="310" y="212"/>
                </a:lnTo>
                <a:close/>
              </a:path>
              <a:path w="1955" h="717">
                <a:moveTo>
                  <a:pt x="272" y="210"/>
                </a:moveTo>
                <a:lnTo>
                  <a:pt x="272" y="212"/>
                </a:lnTo>
                <a:lnTo>
                  <a:pt x="270" y="212"/>
                </a:lnTo>
                <a:lnTo>
                  <a:pt x="267" y="214"/>
                </a:lnTo>
                <a:lnTo>
                  <a:pt x="265" y="214"/>
                </a:lnTo>
                <a:lnTo>
                  <a:pt x="265" y="217"/>
                </a:lnTo>
                <a:lnTo>
                  <a:pt x="262" y="217"/>
                </a:lnTo>
                <a:lnTo>
                  <a:pt x="260" y="219"/>
                </a:lnTo>
                <a:lnTo>
                  <a:pt x="255" y="219"/>
                </a:lnTo>
                <a:lnTo>
                  <a:pt x="253" y="221"/>
                </a:lnTo>
                <a:lnTo>
                  <a:pt x="250" y="221"/>
                </a:lnTo>
                <a:lnTo>
                  <a:pt x="260" y="221"/>
                </a:lnTo>
                <a:lnTo>
                  <a:pt x="260" y="246"/>
                </a:lnTo>
                <a:lnTo>
                  <a:pt x="265" y="246"/>
                </a:lnTo>
                <a:lnTo>
                  <a:pt x="265" y="221"/>
                </a:lnTo>
                <a:lnTo>
                  <a:pt x="267" y="221"/>
                </a:lnTo>
                <a:lnTo>
                  <a:pt x="270" y="219"/>
                </a:lnTo>
                <a:lnTo>
                  <a:pt x="272" y="219"/>
                </a:lnTo>
                <a:lnTo>
                  <a:pt x="274" y="219"/>
                </a:lnTo>
                <a:lnTo>
                  <a:pt x="277" y="219"/>
                </a:lnTo>
                <a:lnTo>
                  <a:pt x="272" y="210"/>
                </a:lnTo>
                <a:lnTo>
                  <a:pt x="272" y="210"/>
                </a:lnTo>
                <a:close/>
              </a:path>
              <a:path w="1955" h="717">
                <a:moveTo>
                  <a:pt x="332" y="284"/>
                </a:moveTo>
                <a:lnTo>
                  <a:pt x="332" y="286"/>
                </a:lnTo>
                <a:lnTo>
                  <a:pt x="334" y="286"/>
                </a:lnTo>
                <a:lnTo>
                  <a:pt x="337" y="289"/>
                </a:lnTo>
                <a:lnTo>
                  <a:pt x="337" y="291"/>
                </a:lnTo>
                <a:lnTo>
                  <a:pt x="339" y="293"/>
                </a:lnTo>
                <a:lnTo>
                  <a:pt x="341" y="296"/>
                </a:lnTo>
                <a:lnTo>
                  <a:pt x="341" y="298"/>
                </a:lnTo>
                <a:lnTo>
                  <a:pt x="344" y="301"/>
                </a:lnTo>
                <a:lnTo>
                  <a:pt x="344" y="308"/>
                </a:lnTo>
                <a:lnTo>
                  <a:pt x="346" y="310"/>
                </a:lnTo>
                <a:lnTo>
                  <a:pt x="349" y="310"/>
                </a:lnTo>
                <a:lnTo>
                  <a:pt x="351" y="308"/>
                </a:lnTo>
                <a:lnTo>
                  <a:pt x="351" y="301"/>
                </a:lnTo>
                <a:lnTo>
                  <a:pt x="349" y="298"/>
                </a:lnTo>
                <a:lnTo>
                  <a:pt x="349" y="296"/>
                </a:lnTo>
                <a:lnTo>
                  <a:pt x="349" y="293"/>
                </a:lnTo>
                <a:lnTo>
                  <a:pt x="346" y="293"/>
                </a:lnTo>
                <a:lnTo>
                  <a:pt x="346" y="291"/>
                </a:lnTo>
                <a:lnTo>
                  <a:pt x="344" y="291"/>
                </a:lnTo>
                <a:lnTo>
                  <a:pt x="341" y="289"/>
                </a:lnTo>
                <a:lnTo>
                  <a:pt x="341" y="286"/>
                </a:lnTo>
                <a:lnTo>
                  <a:pt x="339" y="286"/>
                </a:lnTo>
                <a:lnTo>
                  <a:pt x="337" y="284"/>
                </a:lnTo>
                <a:lnTo>
                  <a:pt x="332" y="284"/>
                </a:lnTo>
                <a:lnTo>
                  <a:pt x="332" y="284"/>
                </a:lnTo>
                <a:close/>
              </a:path>
              <a:path w="1955" h="717">
                <a:moveTo>
                  <a:pt x="435" y="274"/>
                </a:moveTo>
                <a:lnTo>
                  <a:pt x="423" y="281"/>
                </a:lnTo>
                <a:lnTo>
                  <a:pt x="428" y="284"/>
                </a:lnTo>
                <a:lnTo>
                  <a:pt x="428" y="281"/>
                </a:lnTo>
                <a:lnTo>
                  <a:pt x="430" y="281"/>
                </a:lnTo>
                <a:lnTo>
                  <a:pt x="433" y="279"/>
                </a:lnTo>
                <a:lnTo>
                  <a:pt x="435" y="277"/>
                </a:lnTo>
                <a:lnTo>
                  <a:pt x="435" y="274"/>
                </a:lnTo>
                <a:lnTo>
                  <a:pt x="435" y="274"/>
                </a:lnTo>
                <a:close/>
              </a:path>
              <a:path w="1955" h="717">
                <a:moveTo>
                  <a:pt x="459" y="255"/>
                </a:moveTo>
                <a:lnTo>
                  <a:pt x="459" y="258"/>
                </a:lnTo>
                <a:lnTo>
                  <a:pt x="461" y="260"/>
                </a:lnTo>
                <a:lnTo>
                  <a:pt x="464" y="262"/>
                </a:lnTo>
                <a:lnTo>
                  <a:pt x="464" y="265"/>
                </a:lnTo>
                <a:lnTo>
                  <a:pt x="466" y="267"/>
                </a:lnTo>
                <a:lnTo>
                  <a:pt x="466" y="270"/>
                </a:lnTo>
                <a:lnTo>
                  <a:pt x="469" y="272"/>
                </a:lnTo>
                <a:lnTo>
                  <a:pt x="469" y="277"/>
                </a:lnTo>
                <a:lnTo>
                  <a:pt x="471" y="279"/>
                </a:lnTo>
                <a:lnTo>
                  <a:pt x="471" y="284"/>
                </a:lnTo>
                <a:lnTo>
                  <a:pt x="473" y="286"/>
                </a:lnTo>
                <a:lnTo>
                  <a:pt x="473" y="289"/>
                </a:lnTo>
                <a:lnTo>
                  <a:pt x="476" y="286"/>
                </a:lnTo>
                <a:lnTo>
                  <a:pt x="476" y="279"/>
                </a:lnTo>
                <a:lnTo>
                  <a:pt x="476" y="277"/>
                </a:lnTo>
                <a:lnTo>
                  <a:pt x="476" y="274"/>
                </a:lnTo>
                <a:lnTo>
                  <a:pt x="473" y="272"/>
                </a:lnTo>
                <a:lnTo>
                  <a:pt x="473" y="270"/>
                </a:lnTo>
                <a:lnTo>
                  <a:pt x="471" y="270"/>
                </a:lnTo>
                <a:lnTo>
                  <a:pt x="471" y="267"/>
                </a:lnTo>
                <a:lnTo>
                  <a:pt x="469" y="265"/>
                </a:lnTo>
                <a:lnTo>
                  <a:pt x="466" y="262"/>
                </a:lnTo>
                <a:lnTo>
                  <a:pt x="464" y="260"/>
                </a:lnTo>
                <a:lnTo>
                  <a:pt x="461" y="258"/>
                </a:lnTo>
                <a:lnTo>
                  <a:pt x="459" y="255"/>
                </a:lnTo>
                <a:lnTo>
                  <a:pt x="459" y="255"/>
                </a:lnTo>
                <a:close/>
              </a:path>
              <a:path w="1955" h="717">
                <a:moveTo>
                  <a:pt x="423" y="255"/>
                </a:moveTo>
                <a:lnTo>
                  <a:pt x="418" y="255"/>
                </a:lnTo>
                <a:lnTo>
                  <a:pt x="418" y="284"/>
                </a:lnTo>
                <a:lnTo>
                  <a:pt x="418" y="286"/>
                </a:lnTo>
                <a:lnTo>
                  <a:pt x="416" y="286"/>
                </a:lnTo>
                <a:lnTo>
                  <a:pt x="413" y="289"/>
                </a:lnTo>
                <a:lnTo>
                  <a:pt x="411" y="289"/>
                </a:lnTo>
                <a:lnTo>
                  <a:pt x="409" y="291"/>
                </a:lnTo>
                <a:lnTo>
                  <a:pt x="406" y="291"/>
                </a:lnTo>
                <a:lnTo>
                  <a:pt x="409" y="301"/>
                </a:lnTo>
                <a:lnTo>
                  <a:pt x="411" y="298"/>
                </a:lnTo>
                <a:lnTo>
                  <a:pt x="413" y="296"/>
                </a:lnTo>
                <a:lnTo>
                  <a:pt x="416" y="293"/>
                </a:lnTo>
                <a:lnTo>
                  <a:pt x="418" y="291"/>
                </a:lnTo>
                <a:lnTo>
                  <a:pt x="421" y="289"/>
                </a:lnTo>
                <a:lnTo>
                  <a:pt x="423" y="286"/>
                </a:lnTo>
                <a:lnTo>
                  <a:pt x="425" y="286"/>
                </a:lnTo>
                <a:lnTo>
                  <a:pt x="428" y="284"/>
                </a:lnTo>
                <a:lnTo>
                  <a:pt x="423" y="281"/>
                </a:lnTo>
                <a:lnTo>
                  <a:pt x="423" y="255"/>
                </a:lnTo>
                <a:lnTo>
                  <a:pt x="423" y="255"/>
                </a:lnTo>
                <a:close/>
              </a:path>
              <a:path w="1955" h="717">
                <a:moveTo>
                  <a:pt x="447" y="250"/>
                </a:moveTo>
                <a:lnTo>
                  <a:pt x="445" y="253"/>
                </a:lnTo>
                <a:lnTo>
                  <a:pt x="445" y="260"/>
                </a:lnTo>
                <a:lnTo>
                  <a:pt x="442" y="262"/>
                </a:lnTo>
                <a:lnTo>
                  <a:pt x="442" y="265"/>
                </a:lnTo>
                <a:lnTo>
                  <a:pt x="440" y="267"/>
                </a:lnTo>
                <a:lnTo>
                  <a:pt x="440" y="270"/>
                </a:lnTo>
                <a:lnTo>
                  <a:pt x="437" y="272"/>
                </a:lnTo>
                <a:lnTo>
                  <a:pt x="437" y="277"/>
                </a:lnTo>
                <a:lnTo>
                  <a:pt x="435" y="279"/>
                </a:lnTo>
                <a:lnTo>
                  <a:pt x="433" y="281"/>
                </a:lnTo>
                <a:lnTo>
                  <a:pt x="433" y="286"/>
                </a:lnTo>
                <a:lnTo>
                  <a:pt x="430" y="286"/>
                </a:lnTo>
                <a:lnTo>
                  <a:pt x="430" y="289"/>
                </a:lnTo>
                <a:lnTo>
                  <a:pt x="428" y="291"/>
                </a:lnTo>
                <a:lnTo>
                  <a:pt x="430" y="291"/>
                </a:lnTo>
                <a:lnTo>
                  <a:pt x="430" y="289"/>
                </a:lnTo>
                <a:lnTo>
                  <a:pt x="433" y="289"/>
                </a:lnTo>
                <a:lnTo>
                  <a:pt x="433" y="286"/>
                </a:lnTo>
                <a:lnTo>
                  <a:pt x="435" y="286"/>
                </a:lnTo>
                <a:lnTo>
                  <a:pt x="435" y="284"/>
                </a:lnTo>
                <a:lnTo>
                  <a:pt x="437" y="281"/>
                </a:lnTo>
                <a:lnTo>
                  <a:pt x="440" y="279"/>
                </a:lnTo>
                <a:lnTo>
                  <a:pt x="440" y="274"/>
                </a:lnTo>
                <a:lnTo>
                  <a:pt x="442" y="274"/>
                </a:lnTo>
                <a:lnTo>
                  <a:pt x="442" y="272"/>
                </a:lnTo>
                <a:lnTo>
                  <a:pt x="445" y="270"/>
                </a:lnTo>
                <a:lnTo>
                  <a:pt x="445" y="267"/>
                </a:lnTo>
                <a:lnTo>
                  <a:pt x="447" y="265"/>
                </a:lnTo>
                <a:lnTo>
                  <a:pt x="447" y="260"/>
                </a:lnTo>
                <a:lnTo>
                  <a:pt x="450" y="260"/>
                </a:lnTo>
                <a:lnTo>
                  <a:pt x="450" y="255"/>
                </a:lnTo>
                <a:lnTo>
                  <a:pt x="452" y="253"/>
                </a:lnTo>
                <a:lnTo>
                  <a:pt x="447" y="250"/>
                </a:lnTo>
                <a:lnTo>
                  <a:pt x="447" y="250"/>
                </a:lnTo>
                <a:close/>
              </a:path>
              <a:path w="1955" h="717">
                <a:moveTo>
                  <a:pt x="430" y="246"/>
                </a:moveTo>
                <a:lnTo>
                  <a:pt x="428" y="250"/>
                </a:lnTo>
                <a:lnTo>
                  <a:pt x="409" y="250"/>
                </a:lnTo>
                <a:lnTo>
                  <a:pt x="411" y="255"/>
                </a:lnTo>
                <a:lnTo>
                  <a:pt x="435" y="255"/>
                </a:lnTo>
                <a:lnTo>
                  <a:pt x="430" y="246"/>
                </a:lnTo>
                <a:lnTo>
                  <a:pt x="430" y="246"/>
                </a:lnTo>
                <a:close/>
              </a:path>
              <a:path w="1955" h="717">
                <a:moveTo>
                  <a:pt x="459" y="221"/>
                </a:moveTo>
                <a:lnTo>
                  <a:pt x="454" y="221"/>
                </a:lnTo>
                <a:lnTo>
                  <a:pt x="454" y="224"/>
                </a:lnTo>
                <a:lnTo>
                  <a:pt x="454" y="226"/>
                </a:lnTo>
                <a:lnTo>
                  <a:pt x="452" y="229"/>
                </a:lnTo>
                <a:lnTo>
                  <a:pt x="452" y="236"/>
                </a:lnTo>
                <a:lnTo>
                  <a:pt x="450" y="238"/>
                </a:lnTo>
                <a:lnTo>
                  <a:pt x="450" y="246"/>
                </a:lnTo>
                <a:lnTo>
                  <a:pt x="447" y="248"/>
                </a:lnTo>
                <a:lnTo>
                  <a:pt x="447" y="250"/>
                </a:lnTo>
                <a:lnTo>
                  <a:pt x="452" y="253"/>
                </a:lnTo>
                <a:lnTo>
                  <a:pt x="452" y="286"/>
                </a:lnTo>
                <a:lnTo>
                  <a:pt x="452" y="289"/>
                </a:lnTo>
                <a:lnTo>
                  <a:pt x="452" y="320"/>
                </a:lnTo>
                <a:lnTo>
                  <a:pt x="457" y="318"/>
                </a:lnTo>
                <a:lnTo>
                  <a:pt x="457" y="248"/>
                </a:lnTo>
                <a:lnTo>
                  <a:pt x="454" y="243"/>
                </a:lnTo>
                <a:lnTo>
                  <a:pt x="454" y="238"/>
                </a:lnTo>
                <a:lnTo>
                  <a:pt x="457" y="236"/>
                </a:lnTo>
                <a:lnTo>
                  <a:pt x="457" y="229"/>
                </a:lnTo>
                <a:lnTo>
                  <a:pt x="459" y="226"/>
                </a:lnTo>
                <a:lnTo>
                  <a:pt x="459" y="221"/>
                </a:lnTo>
                <a:lnTo>
                  <a:pt x="459" y="221"/>
                </a:lnTo>
                <a:close/>
              </a:path>
              <a:path w="1955" h="717">
                <a:moveTo>
                  <a:pt x="423" y="221"/>
                </a:moveTo>
                <a:lnTo>
                  <a:pt x="418" y="224"/>
                </a:lnTo>
                <a:lnTo>
                  <a:pt x="418" y="250"/>
                </a:lnTo>
                <a:lnTo>
                  <a:pt x="423" y="250"/>
                </a:lnTo>
                <a:lnTo>
                  <a:pt x="423" y="221"/>
                </a:lnTo>
                <a:lnTo>
                  <a:pt x="423" y="221"/>
                </a:lnTo>
                <a:close/>
              </a:path>
              <a:path w="1955" h="717">
                <a:moveTo>
                  <a:pt x="430" y="214"/>
                </a:moveTo>
                <a:lnTo>
                  <a:pt x="425" y="221"/>
                </a:lnTo>
                <a:lnTo>
                  <a:pt x="406" y="221"/>
                </a:lnTo>
                <a:lnTo>
                  <a:pt x="409" y="224"/>
                </a:lnTo>
                <a:lnTo>
                  <a:pt x="418" y="224"/>
                </a:lnTo>
                <a:lnTo>
                  <a:pt x="423" y="221"/>
                </a:lnTo>
                <a:lnTo>
                  <a:pt x="435" y="221"/>
                </a:lnTo>
                <a:lnTo>
                  <a:pt x="430" y="214"/>
                </a:lnTo>
                <a:lnTo>
                  <a:pt x="430" y="214"/>
                </a:lnTo>
                <a:close/>
              </a:path>
              <a:path w="1955" h="717">
                <a:moveTo>
                  <a:pt x="473" y="212"/>
                </a:moveTo>
                <a:lnTo>
                  <a:pt x="469" y="219"/>
                </a:lnTo>
                <a:lnTo>
                  <a:pt x="435" y="219"/>
                </a:lnTo>
                <a:lnTo>
                  <a:pt x="437" y="224"/>
                </a:lnTo>
                <a:lnTo>
                  <a:pt x="440" y="224"/>
                </a:lnTo>
                <a:lnTo>
                  <a:pt x="440" y="221"/>
                </a:lnTo>
                <a:lnTo>
                  <a:pt x="478" y="221"/>
                </a:lnTo>
                <a:lnTo>
                  <a:pt x="473" y="212"/>
                </a:lnTo>
                <a:lnTo>
                  <a:pt x="473" y="212"/>
                </a:lnTo>
                <a:close/>
              </a:path>
              <a:path w="1955" h="717">
                <a:moveTo>
                  <a:pt x="555" y="291"/>
                </a:moveTo>
                <a:lnTo>
                  <a:pt x="555" y="298"/>
                </a:lnTo>
                <a:lnTo>
                  <a:pt x="553" y="301"/>
                </a:lnTo>
                <a:lnTo>
                  <a:pt x="553" y="313"/>
                </a:lnTo>
                <a:lnTo>
                  <a:pt x="550" y="313"/>
                </a:lnTo>
                <a:lnTo>
                  <a:pt x="543" y="313"/>
                </a:lnTo>
                <a:lnTo>
                  <a:pt x="560" y="315"/>
                </a:lnTo>
                <a:lnTo>
                  <a:pt x="560" y="313"/>
                </a:lnTo>
                <a:lnTo>
                  <a:pt x="557" y="310"/>
                </a:lnTo>
                <a:lnTo>
                  <a:pt x="557" y="303"/>
                </a:lnTo>
                <a:lnTo>
                  <a:pt x="555" y="301"/>
                </a:lnTo>
                <a:lnTo>
                  <a:pt x="555" y="291"/>
                </a:lnTo>
                <a:lnTo>
                  <a:pt x="555" y="291"/>
                </a:lnTo>
                <a:close/>
              </a:path>
              <a:path w="1955" h="717">
                <a:moveTo>
                  <a:pt x="531" y="289"/>
                </a:moveTo>
                <a:lnTo>
                  <a:pt x="526" y="289"/>
                </a:lnTo>
                <a:lnTo>
                  <a:pt x="526" y="291"/>
                </a:lnTo>
                <a:lnTo>
                  <a:pt x="526" y="296"/>
                </a:lnTo>
                <a:lnTo>
                  <a:pt x="524" y="298"/>
                </a:lnTo>
                <a:lnTo>
                  <a:pt x="524" y="306"/>
                </a:lnTo>
                <a:lnTo>
                  <a:pt x="521" y="306"/>
                </a:lnTo>
                <a:lnTo>
                  <a:pt x="521" y="308"/>
                </a:lnTo>
                <a:lnTo>
                  <a:pt x="519" y="310"/>
                </a:lnTo>
                <a:lnTo>
                  <a:pt x="517" y="310"/>
                </a:lnTo>
                <a:lnTo>
                  <a:pt x="517" y="313"/>
                </a:lnTo>
                <a:lnTo>
                  <a:pt x="514" y="313"/>
                </a:lnTo>
                <a:lnTo>
                  <a:pt x="512" y="315"/>
                </a:lnTo>
                <a:lnTo>
                  <a:pt x="510" y="318"/>
                </a:lnTo>
                <a:lnTo>
                  <a:pt x="502" y="318"/>
                </a:lnTo>
                <a:lnTo>
                  <a:pt x="500" y="320"/>
                </a:lnTo>
                <a:lnTo>
                  <a:pt x="502" y="322"/>
                </a:lnTo>
                <a:lnTo>
                  <a:pt x="502" y="322"/>
                </a:lnTo>
                <a:lnTo>
                  <a:pt x="505" y="320"/>
                </a:lnTo>
                <a:lnTo>
                  <a:pt x="510" y="320"/>
                </a:lnTo>
                <a:lnTo>
                  <a:pt x="512" y="318"/>
                </a:lnTo>
                <a:lnTo>
                  <a:pt x="517" y="318"/>
                </a:lnTo>
                <a:lnTo>
                  <a:pt x="519" y="315"/>
                </a:lnTo>
                <a:lnTo>
                  <a:pt x="521" y="315"/>
                </a:lnTo>
                <a:lnTo>
                  <a:pt x="521" y="313"/>
                </a:lnTo>
                <a:lnTo>
                  <a:pt x="524" y="313"/>
                </a:lnTo>
                <a:lnTo>
                  <a:pt x="524" y="310"/>
                </a:lnTo>
                <a:lnTo>
                  <a:pt x="526" y="310"/>
                </a:lnTo>
                <a:lnTo>
                  <a:pt x="526" y="308"/>
                </a:lnTo>
                <a:lnTo>
                  <a:pt x="526" y="306"/>
                </a:lnTo>
                <a:lnTo>
                  <a:pt x="529" y="303"/>
                </a:lnTo>
                <a:lnTo>
                  <a:pt x="529" y="296"/>
                </a:lnTo>
                <a:lnTo>
                  <a:pt x="531" y="293"/>
                </a:lnTo>
                <a:lnTo>
                  <a:pt x="531" y="289"/>
                </a:lnTo>
                <a:lnTo>
                  <a:pt x="531" y="289"/>
                </a:lnTo>
                <a:close/>
              </a:path>
              <a:path w="1955" h="717">
                <a:moveTo>
                  <a:pt x="541" y="289"/>
                </a:moveTo>
                <a:lnTo>
                  <a:pt x="536" y="289"/>
                </a:lnTo>
                <a:lnTo>
                  <a:pt x="536" y="308"/>
                </a:lnTo>
                <a:lnTo>
                  <a:pt x="536" y="315"/>
                </a:lnTo>
                <a:lnTo>
                  <a:pt x="538" y="315"/>
                </a:lnTo>
                <a:lnTo>
                  <a:pt x="538" y="318"/>
                </a:lnTo>
                <a:lnTo>
                  <a:pt x="541" y="318"/>
                </a:lnTo>
                <a:lnTo>
                  <a:pt x="541" y="320"/>
                </a:lnTo>
                <a:lnTo>
                  <a:pt x="543" y="320"/>
                </a:lnTo>
                <a:lnTo>
                  <a:pt x="553" y="320"/>
                </a:lnTo>
                <a:lnTo>
                  <a:pt x="553" y="318"/>
                </a:lnTo>
                <a:lnTo>
                  <a:pt x="557" y="318"/>
                </a:lnTo>
                <a:lnTo>
                  <a:pt x="557" y="315"/>
                </a:lnTo>
                <a:lnTo>
                  <a:pt x="560" y="315"/>
                </a:lnTo>
                <a:lnTo>
                  <a:pt x="543" y="313"/>
                </a:lnTo>
                <a:lnTo>
                  <a:pt x="541" y="313"/>
                </a:lnTo>
                <a:lnTo>
                  <a:pt x="541" y="310"/>
                </a:lnTo>
                <a:lnTo>
                  <a:pt x="541" y="289"/>
                </a:lnTo>
                <a:lnTo>
                  <a:pt x="541" y="289"/>
                </a:lnTo>
                <a:close/>
              </a:path>
              <a:path w="1955" h="717">
                <a:moveTo>
                  <a:pt x="550" y="289"/>
                </a:moveTo>
                <a:lnTo>
                  <a:pt x="545" y="289"/>
                </a:lnTo>
                <a:lnTo>
                  <a:pt x="545" y="293"/>
                </a:lnTo>
                <a:lnTo>
                  <a:pt x="550" y="291"/>
                </a:lnTo>
                <a:lnTo>
                  <a:pt x="550" y="289"/>
                </a:lnTo>
                <a:lnTo>
                  <a:pt x="550" y="289"/>
                </a:lnTo>
                <a:close/>
              </a:path>
              <a:path w="1955" h="717">
                <a:moveTo>
                  <a:pt x="514" y="279"/>
                </a:moveTo>
                <a:lnTo>
                  <a:pt x="502" y="284"/>
                </a:lnTo>
                <a:lnTo>
                  <a:pt x="507" y="286"/>
                </a:lnTo>
                <a:lnTo>
                  <a:pt x="510" y="284"/>
                </a:lnTo>
                <a:lnTo>
                  <a:pt x="512" y="284"/>
                </a:lnTo>
                <a:lnTo>
                  <a:pt x="514" y="281"/>
                </a:lnTo>
                <a:lnTo>
                  <a:pt x="514" y="279"/>
                </a:lnTo>
                <a:lnTo>
                  <a:pt x="514" y="279"/>
                </a:lnTo>
                <a:close/>
              </a:path>
              <a:path w="1955" h="717">
                <a:moveTo>
                  <a:pt x="517" y="274"/>
                </a:moveTo>
                <a:lnTo>
                  <a:pt x="517" y="286"/>
                </a:lnTo>
                <a:lnTo>
                  <a:pt x="521" y="286"/>
                </a:lnTo>
                <a:lnTo>
                  <a:pt x="521" y="274"/>
                </a:lnTo>
                <a:lnTo>
                  <a:pt x="545" y="274"/>
                </a:lnTo>
                <a:lnTo>
                  <a:pt x="517" y="274"/>
                </a:lnTo>
                <a:lnTo>
                  <a:pt x="517" y="274"/>
                </a:lnTo>
                <a:close/>
              </a:path>
              <a:path w="1955" h="717">
                <a:moveTo>
                  <a:pt x="553" y="260"/>
                </a:moveTo>
                <a:lnTo>
                  <a:pt x="545" y="260"/>
                </a:lnTo>
                <a:lnTo>
                  <a:pt x="545" y="272"/>
                </a:lnTo>
                <a:lnTo>
                  <a:pt x="517" y="272"/>
                </a:lnTo>
                <a:lnTo>
                  <a:pt x="517" y="274"/>
                </a:lnTo>
                <a:lnTo>
                  <a:pt x="545" y="274"/>
                </a:lnTo>
                <a:lnTo>
                  <a:pt x="545" y="286"/>
                </a:lnTo>
                <a:lnTo>
                  <a:pt x="517" y="286"/>
                </a:lnTo>
                <a:lnTo>
                  <a:pt x="517" y="289"/>
                </a:lnTo>
                <a:lnTo>
                  <a:pt x="517" y="293"/>
                </a:lnTo>
                <a:lnTo>
                  <a:pt x="521" y="291"/>
                </a:lnTo>
                <a:lnTo>
                  <a:pt x="521" y="289"/>
                </a:lnTo>
                <a:lnTo>
                  <a:pt x="526" y="289"/>
                </a:lnTo>
                <a:lnTo>
                  <a:pt x="550" y="289"/>
                </a:lnTo>
                <a:lnTo>
                  <a:pt x="550" y="286"/>
                </a:lnTo>
                <a:lnTo>
                  <a:pt x="550" y="277"/>
                </a:lnTo>
                <a:lnTo>
                  <a:pt x="550" y="274"/>
                </a:lnTo>
                <a:lnTo>
                  <a:pt x="550" y="262"/>
                </a:lnTo>
                <a:lnTo>
                  <a:pt x="553" y="260"/>
                </a:lnTo>
                <a:lnTo>
                  <a:pt x="553" y="260"/>
                </a:lnTo>
                <a:close/>
              </a:path>
              <a:path w="1955" h="717">
                <a:moveTo>
                  <a:pt x="548" y="253"/>
                </a:moveTo>
                <a:lnTo>
                  <a:pt x="545" y="258"/>
                </a:lnTo>
                <a:lnTo>
                  <a:pt x="521" y="258"/>
                </a:lnTo>
                <a:lnTo>
                  <a:pt x="517" y="260"/>
                </a:lnTo>
                <a:lnTo>
                  <a:pt x="517" y="272"/>
                </a:lnTo>
                <a:lnTo>
                  <a:pt x="521" y="272"/>
                </a:lnTo>
                <a:lnTo>
                  <a:pt x="521" y="260"/>
                </a:lnTo>
                <a:lnTo>
                  <a:pt x="545" y="260"/>
                </a:lnTo>
                <a:lnTo>
                  <a:pt x="553" y="260"/>
                </a:lnTo>
                <a:lnTo>
                  <a:pt x="548" y="253"/>
                </a:lnTo>
                <a:lnTo>
                  <a:pt x="548" y="253"/>
                </a:lnTo>
                <a:close/>
              </a:path>
              <a:path w="1955" h="717">
                <a:moveTo>
                  <a:pt x="517" y="253"/>
                </a:moveTo>
                <a:lnTo>
                  <a:pt x="517" y="260"/>
                </a:lnTo>
                <a:lnTo>
                  <a:pt x="521" y="258"/>
                </a:lnTo>
                <a:lnTo>
                  <a:pt x="517" y="253"/>
                </a:lnTo>
                <a:lnTo>
                  <a:pt x="517" y="253"/>
                </a:lnTo>
                <a:close/>
              </a:path>
              <a:path w="1955" h="717">
                <a:moveTo>
                  <a:pt x="502" y="246"/>
                </a:moveTo>
                <a:lnTo>
                  <a:pt x="497" y="246"/>
                </a:lnTo>
                <a:lnTo>
                  <a:pt x="497" y="286"/>
                </a:lnTo>
                <a:lnTo>
                  <a:pt x="493" y="286"/>
                </a:lnTo>
                <a:lnTo>
                  <a:pt x="493" y="289"/>
                </a:lnTo>
                <a:lnTo>
                  <a:pt x="485" y="289"/>
                </a:lnTo>
                <a:lnTo>
                  <a:pt x="490" y="298"/>
                </a:lnTo>
                <a:lnTo>
                  <a:pt x="493" y="296"/>
                </a:lnTo>
                <a:lnTo>
                  <a:pt x="495" y="293"/>
                </a:lnTo>
                <a:lnTo>
                  <a:pt x="497" y="293"/>
                </a:lnTo>
                <a:lnTo>
                  <a:pt x="497" y="291"/>
                </a:lnTo>
                <a:lnTo>
                  <a:pt x="500" y="291"/>
                </a:lnTo>
                <a:lnTo>
                  <a:pt x="502" y="289"/>
                </a:lnTo>
                <a:lnTo>
                  <a:pt x="505" y="286"/>
                </a:lnTo>
                <a:lnTo>
                  <a:pt x="507" y="286"/>
                </a:lnTo>
                <a:lnTo>
                  <a:pt x="502" y="284"/>
                </a:lnTo>
                <a:lnTo>
                  <a:pt x="502" y="246"/>
                </a:lnTo>
                <a:lnTo>
                  <a:pt x="502" y="246"/>
                </a:lnTo>
                <a:close/>
              </a:path>
              <a:path w="1955" h="717">
                <a:moveTo>
                  <a:pt x="553" y="241"/>
                </a:moveTo>
                <a:lnTo>
                  <a:pt x="550" y="248"/>
                </a:lnTo>
                <a:lnTo>
                  <a:pt x="510" y="248"/>
                </a:lnTo>
                <a:lnTo>
                  <a:pt x="512" y="250"/>
                </a:lnTo>
                <a:lnTo>
                  <a:pt x="560" y="250"/>
                </a:lnTo>
                <a:lnTo>
                  <a:pt x="553" y="241"/>
                </a:lnTo>
                <a:lnTo>
                  <a:pt x="553" y="241"/>
                </a:lnTo>
                <a:close/>
              </a:path>
              <a:path w="1955" h="717">
                <a:moveTo>
                  <a:pt x="507" y="238"/>
                </a:moveTo>
                <a:lnTo>
                  <a:pt x="505" y="243"/>
                </a:lnTo>
                <a:lnTo>
                  <a:pt x="485" y="243"/>
                </a:lnTo>
                <a:lnTo>
                  <a:pt x="488" y="246"/>
                </a:lnTo>
                <a:lnTo>
                  <a:pt x="514" y="246"/>
                </a:lnTo>
                <a:lnTo>
                  <a:pt x="507" y="238"/>
                </a:lnTo>
                <a:lnTo>
                  <a:pt x="507" y="238"/>
                </a:lnTo>
                <a:close/>
              </a:path>
              <a:path w="1955" h="717">
                <a:moveTo>
                  <a:pt x="521" y="229"/>
                </a:moveTo>
                <a:lnTo>
                  <a:pt x="521" y="231"/>
                </a:lnTo>
                <a:lnTo>
                  <a:pt x="524" y="233"/>
                </a:lnTo>
                <a:lnTo>
                  <a:pt x="524" y="238"/>
                </a:lnTo>
                <a:lnTo>
                  <a:pt x="526" y="241"/>
                </a:lnTo>
                <a:lnTo>
                  <a:pt x="526" y="246"/>
                </a:lnTo>
                <a:lnTo>
                  <a:pt x="529" y="243"/>
                </a:lnTo>
                <a:lnTo>
                  <a:pt x="529" y="233"/>
                </a:lnTo>
                <a:lnTo>
                  <a:pt x="526" y="233"/>
                </a:lnTo>
                <a:lnTo>
                  <a:pt x="524" y="231"/>
                </a:lnTo>
                <a:lnTo>
                  <a:pt x="521" y="229"/>
                </a:lnTo>
                <a:lnTo>
                  <a:pt x="521" y="229"/>
                </a:lnTo>
                <a:close/>
              </a:path>
              <a:path w="1955" h="717">
                <a:moveTo>
                  <a:pt x="543" y="229"/>
                </a:moveTo>
                <a:lnTo>
                  <a:pt x="541" y="231"/>
                </a:lnTo>
                <a:lnTo>
                  <a:pt x="541" y="241"/>
                </a:lnTo>
                <a:lnTo>
                  <a:pt x="538" y="243"/>
                </a:lnTo>
                <a:lnTo>
                  <a:pt x="538" y="248"/>
                </a:lnTo>
                <a:lnTo>
                  <a:pt x="538" y="246"/>
                </a:lnTo>
                <a:lnTo>
                  <a:pt x="541" y="246"/>
                </a:lnTo>
                <a:lnTo>
                  <a:pt x="541" y="243"/>
                </a:lnTo>
                <a:lnTo>
                  <a:pt x="543" y="241"/>
                </a:lnTo>
                <a:lnTo>
                  <a:pt x="543" y="238"/>
                </a:lnTo>
                <a:lnTo>
                  <a:pt x="545" y="238"/>
                </a:lnTo>
                <a:lnTo>
                  <a:pt x="545" y="236"/>
                </a:lnTo>
                <a:lnTo>
                  <a:pt x="548" y="233"/>
                </a:lnTo>
                <a:lnTo>
                  <a:pt x="543" y="229"/>
                </a:lnTo>
                <a:lnTo>
                  <a:pt x="543" y="229"/>
                </a:lnTo>
                <a:close/>
              </a:path>
              <a:path w="1955" h="717">
                <a:moveTo>
                  <a:pt x="550" y="219"/>
                </a:moveTo>
                <a:lnTo>
                  <a:pt x="545" y="224"/>
                </a:lnTo>
                <a:lnTo>
                  <a:pt x="514" y="224"/>
                </a:lnTo>
                <a:lnTo>
                  <a:pt x="517" y="229"/>
                </a:lnTo>
                <a:lnTo>
                  <a:pt x="519" y="226"/>
                </a:lnTo>
                <a:lnTo>
                  <a:pt x="555" y="226"/>
                </a:lnTo>
                <a:lnTo>
                  <a:pt x="550" y="219"/>
                </a:lnTo>
                <a:lnTo>
                  <a:pt x="550" y="219"/>
                </a:lnTo>
                <a:close/>
              </a:path>
              <a:path w="1955" h="717">
                <a:moveTo>
                  <a:pt x="497" y="210"/>
                </a:moveTo>
                <a:lnTo>
                  <a:pt x="497" y="243"/>
                </a:lnTo>
                <a:lnTo>
                  <a:pt x="502" y="243"/>
                </a:lnTo>
                <a:lnTo>
                  <a:pt x="502" y="219"/>
                </a:lnTo>
                <a:lnTo>
                  <a:pt x="505" y="214"/>
                </a:lnTo>
                <a:lnTo>
                  <a:pt x="497" y="210"/>
                </a:lnTo>
                <a:lnTo>
                  <a:pt x="497" y="210"/>
                </a:lnTo>
                <a:close/>
              </a:path>
              <a:path w="1955" h="717">
                <a:moveTo>
                  <a:pt x="529" y="207"/>
                </a:moveTo>
                <a:lnTo>
                  <a:pt x="529" y="212"/>
                </a:lnTo>
                <a:lnTo>
                  <a:pt x="531" y="214"/>
                </a:lnTo>
                <a:lnTo>
                  <a:pt x="531" y="219"/>
                </a:lnTo>
                <a:lnTo>
                  <a:pt x="533" y="221"/>
                </a:lnTo>
                <a:lnTo>
                  <a:pt x="533" y="224"/>
                </a:lnTo>
                <a:lnTo>
                  <a:pt x="536" y="221"/>
                </a:lnTo>
                <a:lnTo>
                  <a:pt x="536" y="214"/>
                </a:lnTo>
                <a:lnTo>
                  <a:pt x="533" y="212"/>
                </a:lnTo>
                <a:lnTo>
                  <a:pt x="533" y="210"/>
                </a:lnTo>
                <a:lnTo>
                  <a:pt x="531" y="210"/>
                </a:lnTo>
                <a:lnTo>
                  <a:pt x="529" y="207"/>
                </a:lnTo>
                <a:lnTo>
                  <a:pt x="529" y="207"/>
                </a:lnTo>
                <a:close/>
              </a:path>
              <a:path w="1955" h="717">
                <a:moveTo>
                  <a:pt x="632" y="298"/>
                </a:moveTo>
                <a:lnTo>
                  <a:pt x="627" y="306"/>
                </a:lnTo>
                <a:lnTo>
                  <a:pt x="567" y="306"/>
                </a:lnTo>
                <a:lnTo>
                  <a:pt x="570" y="310"/>
                </a:lnTo>
                <a:lnTo>
                  <a:pt x="572" y="310"/>
                </a:lnTo>
                <a:lnTo>
                  <a:pt x="572" y="308"/>
                </a:lnTo>
                <a:lnTo>
                  <a:pt x="639" y="308"/>
                </a:lnTo>
                <a:lnTo>
                  <a:pt x="632" y="298"/>
                </a:lnTo>
                <a:lnTo>
                  <a:pt x="632" y="298"/>
                </a:lnTo>
                <a:close/>
              </a:path>
              <a:path w="1955" h="717">
                <a:moveTo>
                  <a:pt x="610" y="262"/>
                </a:moveTo>
                <a:lnTo>
                  <a:pt x="610" y="265"/>
                </a:lnTo>
                <a:lnTo>
                  <a:pt x="620" y="265"/>
                </a:lnTo>
                <a:lnTo>
                  <a:pt x="613" y="265"/>
                </a:lnTo>
                <a:lnTo>
                  <a:pt x="610" y="262"/>
                </a:lnTo>
                <a:lnTo>
                  <a:pt x="610" y="262"/>
                </a:lnTo>
                <a:close/>
              </a:path>
              <a:path w="1955" h="717">
                <a:moveTo>
                  <a:pt x="598" y="221"/>
                </a:moveTo>
                <a:lnTo>
                  <a:pt x="598" y="306"/>
                </a:lnTo>
                <a:lnTo>
                  <a:pt x="603" y="306"/>
                </a:lnTo>
                <a:lnTo>
                  <a:pt x="603" y="221"/>
                </a:lnTo>
                <a:lnTo>
                  <a:pt x="625" y="221"/>
                </a:lnTo>
                <a:lnTo>
                  <a:pt x="598" y="221"/>
                </a:lnTo>
                <a:lnTo>
                  <a:pt x="598" y="221"/>
                </a:lnTo>
                <a:close/>
              </a:path>
              <a:path w="1955" h="717">
                <a:moveTo>
                  <a:pt x="632" y="221"/>
                </a:moveTo>
                <a:lnTo>
                  <a:pt x="598" y="221"/>
                </a:lnTo>
                <a:lnTo>
                  <a:pt x="625" y="221"/>
                </a:lnTo>
                <a:lnTo>
                  <a:pt x="625" y="262"/>
                </a:lnTo>
                <a:lnTo>
                  <a:pt x="622" y="262"/>
                </a:lnTo>
                <a:lnTo>
                  <a:pt x="622" y="265"/>
                </a:lnTo>
                <a:lnTo>
                  <a:pt x="620" y="265"/>
                </a:lnTo>
                <a:lnTo>
                  <a:pt x="610" y="265"/>
                </a:lnTo>
                <a:lnTo>
                  <a:pt x="610" y="267"/>
                </a:lnTo>
                <a:lnTo>
                  <a:pt x="613" y="267"/>
                </a:lnTo>
                <a:lnTo>
                  <a:pt x="615" y="267"/>
                </a:lnTo>
                <a:lnTo>
                  <a:pt x="617" y="270"/>
                </a:lnTo>
                <a:lnTo>
                  <a:pt x="620" y="272"/>
                </a:lnTo>
                <a:lnTo>
                  <a:pt x="620" y="277"/>
                </a:lnTo>
                <a:lnTo>
                  <a:pt x="622" y="274"/>
                </a:lnTo>
                <a:lnTo>
                  <a:pt x="625" y="274"/>
                </a:lnTo>
                <a:lnTo>
                  <a:pt x="625" y="272"/>
                </a:lnTo>
                <a:lnTo>
                  <a:pt x="627" y="270"/>
                </a:lnTo>
                <a:lnTo>
                  <a:pt x="627" y="267"/>
                </a:lnTo>
                <a:lnTo>
                  <a:pt x="630" y="265"/>
                </a:lnTo>
                <a:lnTo>
                  <a:pt x="630" y="224"/>
                </a:lnTo>
                <a:lnTo>
                  <a:pt x="632" y="221"/>
                </a:lnTo>
                <a:lnTo>
                  <a:pt x="632" y="221"/>
                </a:lnTo>
                <a:close/>
              </a:path>
              <a:path w="1955" h="717">
                <a:moveTo>
                  <a:pt x="627" y="214"/>
                </a:moveTo>
                <a:lnTo>
                  <a:pt x="625" y="219"/>
                </a:lnTo>
                <a:lnTo>
                  <a:pt x="574" y="219"/>
                </a:lnTo>
                <a:lnTo>
                  <a:pt x="577" y="224"/>
                </a:lnTo>
                <a:lnTo>
                  <a:pt x="581" y="224"/>
                </a:lnTo>
                <a:lnTo>
                  <a:pt x="581" y="221"/>
                </a:lnTo>
                <a:lnTo>
                  <a:pt x="632" y="221"/>
                </a:lnTo>
                <a:lnTo>
                  <a:pt x="627" y="214"/>
                </a:lnTo>
                <a:lnTo>
                  <a:pt x="627" y="214"/>
                </a:lnTo>
                <a:close/>
              </a:path>
              <a:path w="1955" h="717">
                <a:moveTo>
                  <a:pt x="713" y="303"/>
                </a:moveTo>
                <a:lnTo>
                  <a:pt x="709" y="310"/>
                </a:lnTo>
                <a:lnTo>
                  <a:pt x="646" y="310"/>
                </a:lnTo>
                <a:lnTo>
                  <a:pt x="651" y="315"/>
                </a:lnTo>
                <a:lnTo>
                  <a:pt x="653" y="315"/>
                </a:lnTo>
                <a:lnTo>
                  <a:pt x="653" y="313"/>
                </a:lnTo>
                <a:lnTo>
                  <a:pt x="721" y="313"/>
                </a:lnTo>
                <a:lnTo>
                  <a:pt x="713" y="303"/>
                </a:lnTo>
                <a:lnTo>
                  <a:pt x="713" y="303"/>
                </a:lnTo>
                <a:close/>
              </a:path>
              <a:path w="1955" h="717">
                <a:moveTo>
                  <a:pt x="687" y="310"/>
                </a:moveTo>
                <a:lnTo>
                  <a:pt x="687" y="277"/>
                </a:lnTo>
                <a:lnTo>
                  <a:pt x="682" y="277"/>
                </a:lnTo>
                <a:lnTo>
                  <a:pt x="682" y="310"/>
                </a:lnTo>
                <a:lnTo>
                  <a:pt x="687" y="310"/>
                </a:lnTo>
                <a:close/>
              </a:path>
              <a:path w="1955" h="717">
                <a:moveTo>
                  <a:pt x="706" y="265"/>
                </a:moveTo>
                <a:lnTo>
                  <a:pt x="699" y="272"/>
                </a:lnTo>
                <a:lnTo>
                  <a:pt x="658" y="272"/>
                </a:lnTo>
                <a:lnTo>
                  <a:pt x="661" y="277"/>
                </a:lnTo>
                <a:lnTo>
                  <a:pt x="711" y="277"/>
                </a:lnTo>
                <a:lnTo>
                  <a:pt x="706" y="265"/>
                </a:lnTo>
                <a:lnTo>
                  <a:pt x="706" y="265"/>
                </a:lnTo>
                <a:close/>
              </a:path>
              <a:path w="1955" h="717">
                <a:moveTo>
                  <a:pt x="687" y="272"/>
                </a:moveTo>
                <a:lnTo>
                  <a:pt x="687" y="243"/>
                </a:lnTo>
                <a:lnTo>
                  <a:pt x="682" y="243"/>
                </a:lnTo>
                <a:lnTo>
                  <a:pt x="682" y="272"/>
                </a:lnTo>
                <a:lnTo>
                  <a:pt x="687" y="272"/>
                </a:lnTo>
                <a:close/>
              </a:path>
              <a:path w="1955" h="717">
                <a:moveTo>
                  <a:pt x="709" y="233"/>
                </a:moveTo>
                <a:lnTo>
                  <a:pt x="704" y="241"/>
                </a:lnTo>
                <a:lnTo>
                  <a:pt x="658" y="241"/>
                </a:lnTo>
                <a:lnTo>
                  <a:pt x="658" y="243"/>
                </a:lnTo>
                <a:lnTo>
                  <a:pt x="658" y="246"/>
                </a:lnTo>
                <a:lnTo>
                  <a:pt x="656" y="248"/>
                </a:lnTo>
                <a:lnTo>
                  <a:pt x="656" y="253"/>
                </a:lnTo>
                <a:lnTo>
                  <a:pt x="653" y="255"/>
                </a:lnTo>
                <a:lnTo>
                  <a:pt x="653" y="262"/>
                </a:lnTo>
                <a:lnTo>
                  <a:pt x="651" y="262"/>
                </a:lnTo>
                <a:lnTo>
                  <a:pt x="651" y="267"/>
                </a:lnTo>
                <a:lnTo>
                  <a:pt x="649" y="270"/>
                </a:lnTo>
                <a:lnTo>
                  <a:pt x="649" y="272"/>
                </a:lnTo>
                <a:lnTo>
                  <a:pt x="651" y="272"/>
                </a:lnTo>
                <a:lnTo>
                  <a:pt x="651" y="267"/>
                </a:lnTo>
                <a:lnTo>
                  <a:pt x="653" y="267"/>
                </a:lnTo>
                <a:lnTo>
                  <a:pt x="653" y="265"/>
                </a:lnTo>
                <a:lnTo>
                  <a:pt x="653" y="262"/>
                </a:lnTo>
                <a:lnTo>
                  <a:pt x="656" y="260"/>
                </a:lnTo>
                <a:lnTo>
                  <a:pt x="656" y="258"/>
                </a:lnTo>
                <a:lnTo>
                  <a:pt x="658" y="255"/>
                </a:lnTo>
                <a:lnTo>
                  <a:pt x="658" y="250"/>
                </a:lnTo>
                <a:lnTo>
                  <a:pt x="661" y="248"/>
                </a:lnTo>
                <a:lnTo>
                  <a:pt x="661" y="246"/>
                </a:lnTo>
                <a:lnTo>
                  <a:pt x="663" y="243"/>
                </a:lnTo>
                <a:lnTo>
                  <a:pt x="713" y="243"/>
                </a:lnTo>
                <a:lnTo>
                  <a:pt x="709" y="233"/>
                </a:lnTo>
                <a:lnTo>
                  <a:pt x="709" y="233"/>
                </a:lnTo>
                <a:close/>
              </a:path>
              <a:path w="1955" h="717">
                <a:moveTo>
                  <a:pt x="663" y="217"/>
                </a:moveTo>
                <a:lnTo>
                  <a:pt x="663" y="221"/>
                </a:lnTo>
                <a:lnTo>
                  <a:pt x="661" y="224"/>
                </a:lnTo>
                <a:lnTo>
                  <a:pt x="661" y="233"/>
                </a:lnTo>
                <a:lnTo>
                  <a:pt x="658" y="236"/>
                </a:lnTo>
                <a:lnTo>
                  <a:pt x="658" y="241"/>
                </a:lnTo>
                <a:lnTo>
                  <a:pt x="663" y="241"/>
                </a:lnTo>
                <a:lnTo>
                  <a:pt x="663" y="238"/>
                </a:lnTo>
                <a:lnTo>
                  <a:pt x="665" y="233"/>
                </a:lnTo>
                <a:lnTo>
                  <a:pt x="665" y="229"/>
                </a:lnTo>
                <a:lnTo>
                  <a:pt x="668" y="226"/>
                </a:lnTo>
                <a:lnTo>
                  <a:pt x="668" y="224"/>
                </a:lnTo>
                <a:lnTo>
                  <a:pt x="670" y="224"/>
                </a:lnTo>
                <a:lnTo>
                  <a:pt x="670" y="221"/>
                </a:lnTo>
                <a:lnTo>
                  <a:pt x="663" y="217"/>
                </a:lnTo>
                <a:lnTo>
                  <a:pt x="663" y="217"/>
                </a:lnTo>
                <a:close/>
              </a:path>
              <a:path w="1955" h="717">
                <a:moveTo>
                  <a:pt x="680" y="207"/>
                </a:moveTo>
                <a:lnTo>
                  <a:pt x="680" y="212"/>
                </a:lnTo>
                <a:lnTo>
                  <a:pt x="682" y="214"/>
                </a:lnTo>
                <a:lnTo>
                  <a:pt x="682" y="241"/>
                </a:lnTo>
                <a:lnTo>
                  <a:pt x="687" y="241"/>
                </a:lnTo>
                <a:lnTo>
                  <a:pt x="687" y="217"/>
                </a:lnTo>
                <a:lnTo>
                  <a:pt x="690" y="212"/>
                </a:lnTo>
                <a:lnTo>
                  <a:pt x="680" y="207"/>
                </a:lnTo>
                <a:lnTo>
                  <a:pt x="680" y="207"/>
                </a:lnTo>
                <a:close/>
              </a:path>
              <a:path w="1955" h="717">
                <a:moveTo>
                  <a:pt x="793" y="298"/>
                </a:moveTo>
                <a:lnTo>
                  <a:pt x="788" y="308"/>
                </a:lnTo>
                <a:lnTo>
                  <a:pt x="728" y="308"/>
                </a:lnTo>
                <a:lnTo>
                  <a:pt x="730" y="310"/>
                </a:lnTo>
                <a:lnTo>
                  <a:pt x="800" y="310"/>
                </a:lnTo>
                <a:lnTo>
                  <a:pt x="793" y="298"/>
                </a:lnTo>
                <a:lnTo>
                  <a:pt x="793" y="298"/>
                </a:lnTo>
                <a:close/>
              </a:path>
              <a:path w="1955" h="717">
                <a:moveTo>
                  <a:pt x="766" y="308"/>
                </a:moveTo>
                <a:lnTo>
                  <a:pt x="766" y="229"/>
                </a:lnTo>
                <a:lnTo>
                  <a:pt x="762" y="229"/>
                </a:lnTo>
                <a:lnTo>
                  <a:pt x="762" y="308"/>
                </a:lnTo>
                <a:lnTo>
                  <a:pt x="766" y="308"/>
                </a:lnTo>
                <a:close/>
              </a:path>
              <a:path w="1955" h="717">
                <a:moveTo>
                  <a:pt x="788" y="219"/>
                </a:moveTo>
                <a:lnTo>
                  <a:pt x="783" y="226"/>
                </a:lnTo>
                <a:lnTo>
                  <a:pt x="733" y="226"/>
                </a:lnTo>
                <a:lnTo>
                  <a:pt x="735" y="229"/>
                </a:lnTo>
                <a:lnTo>
                  <a:pt x="795" y="229"/>
                </a:lnTo>
                <a:lnTo>
                  <a:pt x="788" y="219"/>
                </a:lnTo>
                <a:lnTo>
                  <a:pt x="788" y="219"/>
                </a:lnTo>
                <a:close/>
              </a:path>
              <a:path w="1955" h="717">
                <a:moveTo>
                  <a:pt x="877" y="306"/>
                </a:moveTo>
                <a:lnTo>
                  <a:pt x="872" y="310"/>
                </a:lnTo>
                <a:lnTo>
                  <a:pt x="833" y="310"/>
                </a:lnTo>
                <a:lnTo>
                  <a:pt x="836" y="315"/>
                </a:lnTo>
                <a:lnTo>
                  <a:pt x="881" y="315"/>
                </a:lnTo>
                <a:lnTo>
                  <a:pt x="877" y="306"/>
                </a:lnTo>
                <a:lnTo>
                  <a:pt x="877" y="306"/>
                </a:lnTo>
                <a:close/>
              </a:path>
              <a:path w="1955" h="717">
                <a:moveTo>
                  <a:pt x="860" y="310"/>
                </a:moveTo>
                <a:lnTo>
                  <a:pt x="860" y="289"/>
                </a:lnTo>
                <a:lnTo>
                  <a:pt x="855" y="289"/>
                </a:lnTo>
                <a:lnTo>
                  <a:pt x="855" y="310"/>
                </a:lnTo>
                <a:lnTo>
                  <a:pt x="860" y="310"/>
                </a:lnTo>
                <a:close/>
              </a:path>
              <a:path w="1955" h="717">
                <a:moveTo>
                  <a:pt x="872" y="281"/>
                </a:moveTo>
                <a:lnTo>
                  <a:pt x="870" y="286"/>
                </a:lnTo>
                <a:lnTo>
                  <a:pt x="841" y="286"/>
                </a:lnTo>
                <a:lnTo>
                  <a:pt x="843" y="291"/>
                </a:lnTo>
                <a:lnTo>
                  <a:pt x="845" y="289"/>
                </a:lnTo>
                <a:lnTo>
                  <a:pt x="877" y="289"/>
                </a:lnTo>
                <a:lnTo>
                  <a:pt x="872" y="281"/>
                </a:lnTo>
                <a:lnTo>
                  <a:pt x="872" y="281"/>
                </a:lnTo>
                <a:close/>
              </a:path>
              <a:path w="1955" h="717">
                <a:moveTo>
                  <a:pt x="860" y="286"/>
                </a:moveTo>
                <a:lnTo>
                  <a:pt x="860" y="265"/>
                </a:lnTo>
                <a:lnTo>
                  <a:pt x="855" y="265"/>
                </a:lnTo>
                <a:lnTo>
                  <a:pt x="855" y="286"/>
                </a:lnTo>
                <a:lnTo>
                  <a:pt x="860" y="286"/>
                </a:lnTo>
                <a:close/>
              </a:path>
              <a:path w="1955" h="717">
                <a:moveTo>
                  <a:pt x="819" y="265"/>
                </a:moveTo>
                <a:lnTo>
                  <a:pt x="819" y="267"/>
                </a:lnTo>
                <a:lnTo>
                  <a:pt x="817" y="270"/>
                </a:lnTo>
                <a:lnTo>
                  <a:pt x="817" y="277"/>
                </a:lnTo>
                <a:lnTo>
                  <a:pt x="814" y="279"/>
                </a:lnTo>
                <a:lnTo>
                  <a:pt x="814" y="284"/>
                </a:lnTo>
                <a:lnTo>
                  <a:pt x="812" y="286"/>
                </a:lnTo>
                <a:lnTo>
                  <a:pt x="812" y="289"/>
                </a:lnTo>
                <a:lnTo>
                  <a:pt x="810" y="291"/>
                </a:lnTo>
                <a:lnTo>
                  <a:pt x="810" y="296"/>
                </a:lnTo>
                <a:lnTo>
                  <a:pt x="807" y="298"/>
                </a:lnTo>
                <a:lnTo>
                  <a:pt x="807" y="303"/>
                </a:lnTo>
                <a:lnTo>
                  <a:pt x="810" y="301"/>
                </a:lnTo>
                <a:lnTo>
                  <a:pt x="810" y="298"/>
                </a:lnTo>
                <a:lnTo>
                  <a:pt x="812" y="296"/>
                </a:lnTo>
                <a:lnTo>
                  <a:pt x="812" y="293"/>
                </a:lnTo>
                <a:lnTo>
                  <a:pt x="814" y="291"/>
                </a:lnTo>
                <a:lnTo>
                  <a:pt x="814" y="289"/>
                </a:lnTo>
                <a:lnTo>
                  <a:pt x="817" y="286"/>
                </a:lnTo>
                <a:lnTo>
                  <a:pt x="817" y="281"/>
                </a:lnTo>
                <a:lnTo>
                  <a:pt x="819" y="279"/>
                </a:lnTo>
                <a:lnTo>
                  <a:pt x="819" y="274"/>
                </a:lnTo>
                <a:lnTo>
                  <a:pt x="821" y="272"/>
                </a:lnTo>
                <a:lnTo>
                  <a:pt x="821" y="265"/>
                </a:lnTo>
                <a:lnTo>
                  <a:pt x="819" y="265"/>
                </a:lnTo>
                <a:lnTo>
                  <a:pt x="819" y="265"/>
                </a:lnTo>
                <a:close/>
              </a:path>
              <a:path w="1955" h="717">
                <a:moveTo>
                  <a:pt x="829" y="258"/>
                </a:moveTo>
                <a:lnTo>
                  <a:pt x="826" y="260"/>
                </a:lnTo>
                <a:lnTo>
                  <a:pt x="829" y="262"/>
                </a:lnTo>
                <a:lnTo>
                  <a:pt x="829" y="265"/>
                </a:lnTo>
                <a:lnTo>
                  <a:pt x="831" y="267"/>
                </a:lnTo>
                <a:lnTo>
                  <a:pt x="831" y="270"/>
                </a:lnTo>
                <a:lnTo>
                  <a:pt x="833" y="272"/>
                </a:lnTo>
                <a:lnTo>
                  <a:pt x="833" y="277"/>
                </a:lnTo>
                <a:lnTo>
                  <a:pt x="836" y="277"/>
                </a:lnTo>
                <a:lnTo>
                  <a:pt x="836" y="274"/>
                </a:lnTo>
                <a:lnTo>
                  <a:pt x="838" y="270"/>
                </a:lnTo>
                <a:lnTo>
                  <a:pt x="836" y="270"/>
                </a:lnTo>
                <a:lnTo>
                  <a:pt x="836" y="267"/>
                </a:lnTo>
                <a:lnTo>
                  <a:pt x="836" y="265"/>
                </a:lnTo>
                <a:lnTo>
                  <a:pt x="833" y="262"/>
                </a:lnTo>
                <a:lnTo>
                  <a:pt x="831" y="260"/>
                </a:lnTo>
                <a:lnTo>
                  <a:pt x="829" y="258"/>
                </a:lnTo>
                <a:lnTo>
                  <a:pt x="829" y="258"/>
                </a:lnTo>
                <a:close/>
              </a:path>
              <a:path w="1955" h="717">
                <a:moveTo>
                  <a:pt x="874" y="258"/>
                </a:moveTo>
                <a:lnTo>
                  <a:pt x="870" y="262"/>
                </a:lnTo>
                <a:lnTo>
                  <a:pt x="838" y="262"/>
                </a:lnTo>
                <a:lnTo>
                  <a:pt x="841" y="267"/>
                </a:lnTo>
                <a:lnTo>
                  <a:pt x="843" y="267"/>
                </a:lnTo>
                <a:lnTo>
                  <a:pt x="845" y="265"/>
                </a:lnTo>
                <a:lnTo>
                  <a:pt x="879" y="265"/>
                </a:lnTo>
                <a:lnTo>
                  <a:pt x="874" y="258"/>
                </a:lnTo>
                <a:lnTo>
                  <a:pt x="874" y="258"/>
                </a:lnTo>
                <a:close/>
              </a:path>
              <a:path w="1955" h="717">
                <a:moveTo>
                  <a:pt x="826" y="248"/>
                </a:moveTo>
                <a:lnTo>
                  <a:pt x="821" y="248"/>
                </a:lnTo>
                <a:lnTo>
                  <a:pt x="821" y="250"/>
                </a:lnTo>
                <a:lnTo>
                  <a:pt x="821" y="255"/>
                </a:lnTo>
                <a:lnTo>
                  <a:pt x="819" y="258"/>
                </a:lnTo>
                <a:lnTo>
                  <a:pt x="819" y="265"/>
                </a:lnTo>
                <a:lnTo>
                  <a:pt x="821" y="265"/>
                </a:lnTo>
                <a:lnTo>
                  <a:pt x="821" y="306"/>
                </a:lnTo>
                <a:lnTo>
                  <a:pt x="821" y="308"/>
                </a:lnTo>
                <a:lnTo>
                  <a:pt x="821" y="322"/>
                </a:lnTo>
                <a:lnTo>
                  <a:pt x="826" y="318"/>
                </a:lnTo>
                <a:lnTo>
                  <a:pt x="826" y="260"/>
                </a:lnTo>
                <a:lnTo>
                  <a:pt x="829" y="258"/>
                </a:lnTo>
                <a:lnTo>
                  <a:pt x="826" y="258"/>
                </a:lnTo>
                <a:lnTo>
                  <a:pt x="826" y="248"/>
                </a:lnTo>
                <a:lnTo>
                  <a:pt x="826" y="248"/>
                </a:lnTo>
                <a:close/>
              </a:path>
              <a:path w="1955" h="717">
                <a:moveTo>
                  <a:pt x="874" y="248"/>
                </a:moveTo>
                <a:lnTo>
                  <a:pt x="870" y="248"/>
                </a:lnTo>
                <a:lnTo>
                  <a:pt x="870" y="253"/>
                </a:lnTo>
                <a:lnTo>
                  <a:pt x="874" y="250"/>
                </a:lnTo>
                <a:lnTo>
                  <a:pt x="874" y="248"/>
                </a:lnTo>
                <a:lnTo>
                  <a:pt x="874" y="248"/>
                </a:lnTo>
                <a:close/>
              </a:path>
              <a:path w="1955" h="717">
                <a:moveTo>
                  <a:pt x="833" y="241"/>
                </a:moveTo>
                <a:lnTo>
                  <a:pt x="831" y="246"/>
                </a:lnTo>
                <a:lnTo>
                  <a:pt x="807" y="246"/>
                </a:lnTo>
                <a:lnTo>
                  <a:pt x="810" y="250"/>
                </a:lnTo>
                <a:lnTo>
                  <a:pt x="810" y="248"/>
                </a:lnTo>
                <a:lnTo>
                  <a:pt x="812" y="248"/>
                </a:lnTo>
                <a:lnTo>
                  <a:pt x="841" y="248"/>
                </a:lnTo>
                <a:lnTo>
                  <a:pt x="833" y="241"/>
                </a:lnTo>
                <a:lnTo>
                  <a:pt x="833" y="241"/>
                </a:lnTo>
                <a:close/>
              </a:path>
              <a:path w="1955" h="717">
                <a:moveTo>
                  <a:pt x="812" y="221"/>
                </a:moveTo>
                <a:lnTo>
                  <a:pt x="810" y="221"/>
                </a:lnTo>
                <a:lnTo>
                  <a:pt x="810" y="224"/>
                </a:lnTo>
                <a:lnTo>
                  <a:pt x="819" y="224"/>
                </a:lnTo>
                <a:lnTo>
                  <a:pt x="819" y="221"/>
                </a:lnTo>
                <a:lnTo>
                  <a:pt x="821" y="221"/>
                </a:lnTo>
                <a:lnTo>
                  <a:pt x="812" y="221"/>
                </a:lnTo>
                <a:lnTo>
                  <a:pt x="812" y="221"/>
                </a:lnTo>
                <a:close/>
              </a:path>
              <a:path w="1955" h="717">
                <a:moveTo>
                  <a:pt x="877" y="219"/>
                </a:moveTo>
                <a:lnTo>
                  <a:pt x="870" y="219"/>
                </a:lnTo>
                <a:lnTo>
                  <a:pt x="870" y="246"/>
                </a:lnTo>
                <a:lnTo>
                  <a:pt x="845" y="246"/>
                </a:lnTo>
                <a:lnTo>
                  <a:pt x="874" y="246"/>
                </a:lnTo>
                <a:lnTo>
                  <a:pt x="874" y="221"/>
                </a:lnTo>
                <a:lnTo>
                  <a:pt x="877" y="219"/>
                </a:lnTo>
                <a:lnTo>
                  <a:pt x="877" y="219"/>
                </a:lnTo>
                <a:close/>
              </a:path>
              <a:path w="1955" h="717">
                <a:moveTo>
                  <a:pt x="843" y="212"/>
                </a:moveTo>
                <a:lnTo>
                  <a:pt x="843" y="219"/>
                </a:lnTo>
                <a:lnTo>
                  <a:pt x="848" y="217"/>
                </a:lnTo>
                <a:lnTo>
                  <a:pt x="843" y="212"/>
                </a:lnTo>
                <a:lnTo>
                  <a:pt x="843" y="212"/>
                </a:lnTo>
                <a:close/>
              </a:path>
              <a:path w="1955" h="717">
                <a:moveTo>
                  <a:pt x="872" y="212"/>
                </a:moveTo>
                <a:lnTo>
                  <a:pt x="870" y="217"/>
                </a:lnTo>
                <a:lnTo>
                  <a:pt x="848" y="217"/>
                </a:lnTo>
                <a:lnTo>
                  <a:pt x="843" y="219"/>
                </a:lnTo>
                <a:lnTo>
                  <a:pt x="843" y="255"/>
                </a:lnTo>
                <a:lnTo>
                  <a:pt x="845" y="253"/>
                </a:lnTo>
                <a:lnTo>
                  <a:pt x="845" y="248"/>
                </a:lnTo>
                <a:lnTo>
                  <a:pt x="870" y="248"/>
                </a:lnTo>
                <a:lnTo>
                  <a:pt x="874" y="248"/>
                </a:lnTo>
                <a:lnTo>
                  <a:pt x="874" y="246"/>
                </a:lnTo>
                <a:lnTo>
                  <a:pt x="845" y="246"/>
                </a:lnTo>
                <a:lnTo>
                  <a:pt x="845" y="219"/>
                </a:lnTo>
                <a:lnTo>
                  <a:pt x="870" y="219"/>
                </a:lnTo>
                <a:lnTo>
                  <a:pt x="877" y="219"/>
                </a:lnTo>
                <a:lnTo>
                  <a:pt x="872" y="212"/>
                </a:lnTo>
                <a:lnTo>
                  <a:pt x="872" y="212"/>
                </a:lnTo>
                <a:close/>
              </a:path>
              <a:path w="1955" h="717">
                <a:moveTo>
                  <a:pt x="833" y="210"/>
                </a:moveTo>
                <a:lnTo>
                  <a:pt x="833" y="212"/>
                </a:lnTo>
                <a:lnTo>
                  <a:pt x="831" y="212"/>
                </a:lnTo>
                <a:lnTo>
                  <a:pt x="829" y="214"/>
                </a:lnTo>
                <a:lnTo>
                  <a:pt x="826" y="214"/>
                </a:lnTo>
                <a:lnTo>
                  <a:pt x="826" y="217"/>
                </a:lnTo>
                <a:lnTo>
                  <a:pt x="824" y="217"/>
                </a:lnTo>
                <a:lnTo>
                  <a:pt x="821" y="219"/>
                </a:lnTo>
                <a:lnTo>
                  <a:pt x="817" y="219"/>
                </a:lnTo>
                <a:lnTo>
                  <a:pt x="814" y="221"/>
                </a:lnTo>
                <a:lnTo>
                  <a:pt x="812" y="221"/>
                </a:lnTo>
                <a:lnTo>
                  <a:pt x="821" y="221"/>
                </a:lnTo>
                <a:lnTo>
                  <a:pt x="821" y="246"/>
                </a:lnTo>
                <a:lnTo>
                  <a:pt x="826" y="246"/>
                </a:lnTo>
                <a:lnTo>
                  <a:pt x="826" y="221"/>
                </a:lnTo>
                <a:lnTo>
                  <a:pt x="829" y="221"/>
                </a:lnTo>
                <a:lnTo>
                  <a:pt x="831" y="219"/>
                </a:lnTo>
                <a:lnTo>
                  <a:pt x="833" y="219"/>
                </a:lnTo>
                <a:lnTo>
                  <a:pt x="836" y="219"/>
                </a:lnTo>
                <a:lnTo>
                  <a:pt x="838" y="219"/>
                </a:lnTo>
                <a:lnTo>
                  <a:pt x="833" y="210"/>
                </a:lnTo>
                <a:lnTo>
                  <a:pt x="833" y="210"/>
                </a:lnTo>
                <a:close/>
              </a:path>
              <a:path w="1955" h="717">
                <a:moveTo>
                  <a:pt x="896" y="217"/>
                </a:moveTo>
                <a:lnTo>
                  <a:pt x="898" y="219"/>
                </a:lnTo>
                <a:lnTo>
                  <a:pt x="898" y="221"/>
                </a:lnTo>
                <a:lnTo>
                  <a:pt x="901" y="224"/>
                </a:lnTo>
                <a:lnTo>
                  <a:pt x="903" y="226"/>
                </a:lnTo>
                <a:lnTo>
                  <a:pt x="903" y="229"/>
                </a:lnTo>
                <a:lnTo>
                  <a:pt x="905" y="231"/>
                </a:lnTo>
                <a:lnTo>
                  <a:pt x="908" y="233"/>
                </a:lnTo>
                <a:lnTo>
                  <a:pt x="908" y="236"/>
                </a:lnTo>
                <a:lnTo>
                  <a:pt x="910" y="238"/>
                </a:lnTo>
                <a:lnTo>
                  <a:pt x="910" y="243"/>
                </a:lnTo>
                <a:lnTo>
                  <a:pt x="913" y="246"/>
                </a:lnTo>
                <a:lnTo>
                  <a:pt x="913" y="260"/>
                </a:lnTo>
                <a:lnTo>
                  <a:pt x="915" y="262"/>
                </a:lnTo>
                <a:lnTo>
                  <a:pt x="915" y="270"/>
                </a:lnTo>
                <a:lnTo>
                  <a:pt x="913" y="272"/>
                </a:lnTo>
                <a:lnTo>
                  <a:pt x="913" y="284"/>
                </a:lnTo>
                <a:lnTo>
                  <a:pt x="910" y="286"/>
                </a:lnTo>
                <a:lnTo>
                  <a:pt x="910" y="289"/>
                </a:lnTo>
                <a:lnTo>
                  <a:pt x="908" y="291"/>
                </a:lnTo>
                <a:lnTo>
                  <a:pt x="908" y="293"/>
                </a:lnTo>
                <a:lnTo>
                  <a:pt x="905" y="296"/>
                </a:lnTo>
                <a:lnTo>
                  <a:pt x="905" y="301"/>
                </a:lnTo>
                <a:lnTo>
                  <a:pt x="903" y="301"/>
                </a:lnTo>
                <a:lnTo>
                  <a:pt x="903" y="303"/>
                </a:lnTo>
                <a:lnTo>
                  <a:pt x="901" y="306"/>
                </a:lnTo>
                <a:lnTo>
                  <a:pt x="898" y="308"/>
                </a:lnTo>
                <a:lnTo>
                  <a:pt x="896" y="310"/>
                </a:lnTo>
                <a:lnTo>
                  <a:pt x="896" y="313"/>
                </a:lnTo>
                <a:lnTo>
                  <a:pt x="898" y="310"/>
                </a:lnTo>
                <a:lnTo>
                  <a:pt x="901" y="310"/>
                </a:lnTo>
                <a:lnTo>
                  <a:pt x="903" y="308"/>
                </a:lnTo>
                <a:lnTo>
                  <a:pt x="903" y="306"/>
                </a:lnTo>
                <a:lnTo>
                  <a:pt x="905" y="306"/>
                </a:lnTo>
                <a:lnTo>
                  <a:pt x="905" y="303"/>
                </a:lnTo>
                <a:lnTo>
                  <a:pt x="908" y="301"/>
                </a:lnTo>
                <a:lnTo>
                  <a:pt x="910" y="298"/>
                </a:lnTo>
                <a:lnTo>
                  <a:pt x="910" y="296"/>
                </a:lnTo>
                <a:lnTo>
                  <a:pt x="913" y="293"/>
                </a:lnTo>
                <a:lnTo>
                  <a:pt x="915" y="291"/>
                </a:lnTo>
                <a:lnTo>
                  <a:pt x="915" y="286"/>
                </a:lnTo>
                <a:lnTo>
                  <a:pt x="917" y="284"/>
                </a:lnTo>
                <a:lnTo>
                  <a:pt x="917" y="272"/>
                </a:lnTo>
                <a:lnTo>
                  <a:pt x="920" y="270"/>
                </a:lnTo>
                <a:lnTo>
                  <a:pt x="920" y="260"/>
                </a:lnTo>
                <a:lnTo>
                  <a:pt x="917" y="258"/>
                </a:lnTo>
                <a:lnTo>
                  <a:pt x="917" y="246"/>
                </a:lnTo>
                <a:lnTo>
                  <a:pt x="915" y="246"/>
                </a:lnTo>
                <a:lnTo>
                  <a:pt x="915" y="241"/>
                </a:lnTo>
                <a:lnTo>
                  <a:pt x="913" y="238"/>
                </a:lnTo>
                <a:lnTo>
                  <a:pt x="913" y="236"/>
                </a:lnTo>
                <a:lnTo>
                  <a:pt x="910" y="233"/>
                </a:lnTo>
                <a:lnTo>
                  <a:pt x="910" y="231"/>
                </a:lnTo>
                <a:lnTo>
                  <a:pt x="908" y="229"/>
                </a:lnTo>
                <a:lnTo>
                  <a:pt x="905" y="226"/>
                </a:lnTo>
                <a:lnTo>
                  <a:pt x="905" y="224"/>
                </a:lnTo>
                <a:lnTo>
                  <a:pt x="903" y="224"/>
                </a:lnTo>
                <a:lnTo>
                  <a:pt x="903" y="221"/>
                </a:lnTo>
                <a:lnTo>
                  <a:pt x="901" y="219"/>
                </a:lnTo>
                <a:lnTo>
                  <a:pt x="898" y="217"/>
                </a:lnTo>
                <a:lnTo>
                  <a:pt x="896" y="217"/>
                </a:lnTo>
                <a:lnTo>
                  <a:pt x="896" y="217"/>
                </a:lnTo>
                <a:close/>
              </a:path>
              <a:path w="1955" h="717">
                <a:moveTo>
                  <a:pt x="992" y="293"/>
                </a:moveTo>
                <a:lnTo>
                  <a:pt x="992" y="296"/>
                </a:lnTo>
                <a:lnTo>
                  <a:pt x="994" y="298"/>
                </a:lnTo>
                <a:lnTo>
                  <a:pt x="997" y="298"/>
                </a:lnTo>
                <a:lnTo>
                  <a:pt x="997" y="301"/>
                </a:lnTo>
                <a:lnTo>
                  <a:pt x="999" y="301"/>
                </a:lnTo>
                <a:lnTo>
                  <a:pt x="999" y="303"/>
                </a:lnTo>
                <a:lnTo>
                  <a:pt x="1009" y="303"/>
                </a:lnTo>
                <a:lnTo>
                  <a:pt x="1006" y="301"/>
                </a:lnTo>
                <a:lnTo>
                  <a:pt x="1004" y="301"/>
                </a:lnTo>
                <a:lnTo>
                  <a:pt x="1001" y="298"/>
                </a:lnTo>
                <a:lnTo>
                  <a:pt x="999" y="298"/>
                </a:lnTo>
                <a:lnTo>
                  <a:pt x="999" y="296"/>
                </a:lnTo>
                <a:lnTo>
                  <a:pt x="994" y="296"/>
                </a:lnTo>
                <a:lnTo>
                  <a:pt x="992" y="293"/>
                </a:lnTo>
                <a:lnTo>
                  <a:pt x="992" y="293"/>
                </a:lnTo>
                <a:close/>
              </a:path>
              <a:path w="1955" h="717">
                <a:moveTo>
                  <a:pt x="990" y="274"/>
                </a:moveTo>
                <a:lnTo>
                  <a:pt x="992" y="281"/>
                </a:lnTo>
                <a:lnTo>
                  <a:pt x="994" y="279"/>
                </a:lnTo>
                <a:lnTo>
                  <a:pt x="1021" y="279"/>
                </a:lnTo>
                <a:lnTo>
                  <a:pt x="990" y="274"/>
                </a:lnTo>
                <a:lnTo>
                  <a:pt x="990" y="274"/>
                </a:lnTo>
                <a:close/>
              </a:path>
              <a:path w="1955" h="717">
                <a:moveTo>
                  <a:pt x="1025" y="270"/>
                </a:moveTo>
                <a:lnTo>
                  <a:pt x="1021" y="274"/>
                </a:lnTo>
                <a:lnTo>
                  <a:pt x="990" y="274"/>
                </a:lnTo>
                <a:lnTo>
                  <a:pt x="1021" y="279"/>
                </a:lnTo>
                <a:lnTo>
                  <a:pt x="1018" y="281"/>
                </a:lnTo>
                <a:lnTo>
                  <a:pt x="1018" y="286"/>
                </a:lnTo>
                <a:lnTo>
                  <a:pt x="1016" y="289"/>
                </a:lnTo>
                <a:lnTo>
                  <a:pt x="1016" y="291"/>
                </a:lnTo>
                <a:lnTo>
                  <a:pt x="1013" y="293"/>
                </a:lnTo>
                <a:lnTo>
                  <a:pt x="1013" y="296"/>
                </a:lnTo>
                <a:lnTo>
                  <a:pt x="1011" y="296"/>
                </a:lnTo>
                <a:lnTo>
                  <a:pt x="1011" y="301"/>
                </a:lnTo>
                <a:lnTo>
                  <a:pt x="1009" y="301"/>
                </a:lnTo>
                <a:lnTo>
                  <a:pt x="1009" y="303"/>
                </a:lnTo>
                <a:lnTo>
                  <a:pt x="1001" y="303"/>
                </a:lnTo>
                <a:lnTo>
                  <a:pt x="1004" y="306"/>
                </a:lnTo>
                <a:lnTo>
                  <a:pt x="1004" y="308"/>
                </a:lnTo>
                <a:lnTo>
                  <a:pt x="1006" y="308"/>
                </a:lnTo>
                <a:lnTo>
                  <a:pt x="1006" y="310"/>
                </a:lnTo>
                <a:lnTo>
                  <a:pt x="1009" y="310"/>
                </a:lnTo>
                <a:lnTo>
                  <a:pt x="1011" y="313"/>
                </a:lnTo>
                <a:lnTo>
                  <a:pt x="1011" y="315"/>
                </a:lnTo>
                <a:lnTo>
                  <a:pt x="1013" y="315"/>
                </a:lnTo>
                <a:lnTo>
                  <a:pt x="1013" y="318"/>
                </a:lnTo>
                <a:lnTo>
                  <a:pt x="1016" y="320"/>
                </a:lnTo>
                <a:lnTo>
                  <a:pt x="1016" y="322"/>
                </a:lnTo>
                <a:lnTo>
                  <a:pt x="1018" y="322"/>
                </a:lnTo>
                <a:lnTo>
                  <a:pt x="1018" y="310"/>
                </a:lnTo>
                <a:lnTo>
                  <a:pt x="1016" y="308"/>
                </a:lnTo>
                <a:lnTo>
                  <a:pt x="1013" y="306"/>
                </a:lnTo>
                <a:lnTo>
                  <a:pt x="1011" y="303"/>
                </a:lnTo>
                <a:lnTo>
                  <a:pt x="1013" y="301"/>
                </a:lnTo>
                <a:lnTo>
                  <a:pt x="1013" y="298"/>
                </a:lnTo>
                <a:lnTo>
                  <a:pt x="1016" y="296"/>
                </a:lnTo>
                <a:lnTo>
                  <a:pt x="1018" y="293"/>
                </a:lnTo>
                <a:lnTo>
                  <a:pt x="1018" y="291"/>
                </a:lnTo>
                <a:lnTo>
                  <a:pt x="1021" y="289"/>
                </a:lnTo>
                <a:lnTo>
                  <a:pt x="1021" y="286"/>
                </a:lnTo>
                <a:lnTo>
                  <a:pt x="1023" y="286"/>
                </a:lnTo>
                <a:lnTo>
                  <a:pt x="1023" y="284"/>
                </a:lnTo>
                <a:lnTo>
                  <a:pt x="1025" y="284"/>
                </a:lnTo>
                <a:lnTo>
                  <a:pt x="1025" y="281"/>
                </a:lnTo>
                <a:lnTo>
                  <a:pt x="1028" y="281"/>
                </a:lnTo>
                <a:lnTo>
                  <a:pt x="1028" y="279"/>
                </a:lnTo>
                <a:lnTo>
                  <a:pt x="1030" y="279"/>
                </a:lnTo>
                <a:lnTo>
                  <a:pt x="1025" y="270"/>
                </a:lnTo>
                <a:lnTo>
                  <a:pt x="1025" y="270"/>
                </a:lnTo>
                <a:close/>
              </a:path>
              <a:path w="1955" h="717">
                <a:moveTo>
                  <a:pt x="999" y="258"/>
                </a:moveTo>
                <a:lnTo>
                  <a:pt x="994" y="258"/>
                </a:lnTo>
                <a:lnTo>
                  <a:pt x="994" y="260"/>
                </a:lnTo>
                <a:lnTo>
                  <a:pt x="992" y="265"/>
                </a:lnTo>
                <a:lnTo>
                  <a:pt x="992" y="272"/>
                </a:lnTo>
                <a:lnTo>
                  <a:pt x="990" y="274"/>
                </a:lnTo>
                <a:lnTo>
                  <a:pt x="997" y="274"/>
                </a:lnTo>
                <a:lnTo>
                  <a:pt x="997" y="272"/>
                </a:lnTo>
                <a:lnTo>
                  <a:pt x="997" y="262"/>
                </a:lnTo>
                <a:lnTo>
                  <a:pt x="999" y="260"/>
                </a:lnTo>
                <a:lnTo>
                  <a:pt x="999" y="258"/>
                </a:lnTo>
                <a:lnTo>
                  <a:pt x="999" y="258"/>
                </a:lnTo>
                <a:close/>
              </a:path>
              <a:path w="1955" h="717">
                <a:moveTo>
                  <a:pt x="1035" y="248"/>
                </a:moveTo>
                <a:lnTo>
                  <a:pt x="1030" y="253"/>
                </a:lnTo>
                <a:lnTo>
                  <a:pt x="968" y="253"/>
                </a:lnTo>
                <a:lnTo>
                  <a:pt x="970" y="258"/>
                </a:lnTo>
                <a:lnTo>
                  <a:pt x="1040" y="258"/>
                </a:lnTo>
                <a:lnTo>
                  <a:pt x="1035" y="248"/>
                </a:lnTo>
                <a:lnTo>
                  <a:pt x="1035" y="248"/>
                </a:lnTo>
                <a:close/>
              </a:path>
              <a:path w="1955" h="717">
                <a:moveTo>
                  <a:pt x="1001" y="233"/>
                </a:moveTo>
                <a:lnTo>
                  <a:pt x="997" y="233"/>
                </a:lnTo>
                <a:lnTo>
                  <a:pt x="997" y="238"/>
                </a:lnTo>
                <a:lnTo>
                  <a:pt x="997" y="243"/>
                </a:lnTo>
                <a:lnTo>
                  <a:pt x="994" y="246"/>
                </a:lnTo>
                <a:lnTo>
                  <a:pt x="994" y="253"/>
                </a:lnTo>
                <a:lnTo>
                  <a:pt x="999" y="253"/>
                </a:lnTo>
                <a:lnTo>
                  <a:pt x="999" y="243"/>
                </a:lnTo>
                <a:lnTo>
                  <a:pt x="1001" y="241"/>
                </a:lnTo>
                <a:lnTo>
                  <a:pt x="1001" y="233"/>
                </a:lnTo>
                <a:lnTo>
                  <a:pt x="1001" y="233"/>
                </a:lnTo>
                <a:close/>
              </a:path>
              <a:path w="1955" h="717">
                <a:moveTo>
                  <a:pt x="1025" y="224"/>
                </a:moveTo>
                <a:lnTo>
                  <a:pt x="1021" y="231"/>
                </a:lnTo>
                <a:lnTo>
                  <a:pt x="975" y="231"/>
                </a:lnTo>
                <a:lnTo>
                  <a:pt x="977" y="233"/>
                </a:lnTo>
                <a:lnTo>
                  <a:pt x="1030" y="233"/>
                </a:lnTo>
                <a:lnTo>
                  <a:pt x="1025" y="224"/>
                </a:lnTo>
                <a:lnTo>
                  <a:pt x="1025" y="224"/>
                </a:lnTo>
                <a:close/>
              </a:path>
              <a:path w="1955" h="717">
                <a:moveTo>
                  <a:pt x="999" y="207"/>
                </a:moveTo>
                <a:lnTo>
                  <a:pt x="999" y="219"/>
                </a:lnTo>
                <a:lnTo>
                  <a:pt x="997" y="221"/>
                </a:lnTo>
                <a:lnTo>
                  <a:pt x="997" y="231"/>
                </a:lnTo>
                <a:lnTo>
                  <a:pt x="1001" y="231"/>
                </a:lnTo>
                <a:lnTo>
                  <a:pt x="1001" y="221"/>
                </a:lnTo>
                <a:lnTo>
                  <a:pt x="1004" y="219"/>
                </a:lnTo>
                <a:lnTo>
                  <a:pt x="1004" y="217"/>
                </a:lnTo>
                <a:lnTo>
                  <a:pt x="1006" y="214"/>
                </a:lnTo>
                <a:lnTo>
                  <a:pt x="999" y="207"/>
                </a:lnTo>
                <a:lnTo>
                  <a:pt x="999" y="207"/>
                </a:lnTo>
                <a:close/>
              </a:path>
              <a:path w="1955" h="717">
                <a:moveTo>
                  <a:pt x="1114" y="301"/>
                </a:moveTo>
                <a:lnTo>
                  <a:pt x="1110" y="310"/>
                </a:lnTo>
                <a:lnTo>
                  <a:pt x="1047" y="310"/>
                </a:lnTo>
                <a:lnTo>
                  <a:pt x="1050" y="313"/>
                </a:lnTo>
                <a:lnTo>
                  <a:pt x="1121" y="313"/>
                </a:lnTo>
                <a:lnTo>
                  <a:pt x="1114" y="301"/>
                </a:lnTo>
                <a:lnTo>
                  <a:pt x="1114" y="301"/>
                </a:lnTo>
                <a:close/>
              </a:path>
              <a:path w="1955" h="717">
                <a:moveTo>
                  <a:pt x="1052" y="238"/>
                </a:moveTo>
                <a:lnTo>
                  <a:pt x="1052" y="241"/>
                </a:lnTo>
                <a:lnTo>
                  <a:pt x="1054" y="243"/>
                </a:lnTo>
                <a:lnTo>
                  <a:pt x="1054" y="248"/>
                </a:lnTo>
                <a:lnTo>
                  <a:pt x="1057" y="253"/>
                </a:lnTo>
                <a:lnTo>
                  <a:pt x="1057" y="258"/>
                </a:lnTo>
                <a:lnTo>
                  <a:pt x="1059" y="260"/>
                </a:lnTo>
                <a:lnTo>
                  <a:pt x="1059" y="267"/>
                </a:lnTo>
                <a:lnTo>
                  <a:pt x="1061" y="270"/>
                </a:lnTo>
                <a:lnTo>
                  <a:pt x="1061" y="281"/>
                </a:lnTo>
                <a:lnTo>
                  <a:pt x="1064" y="286"/>
                </a:lnTo>
                <a:lnTo>
                  <a:pt x="1064" y="289"/>
                </a:lnTo>
                <a:lnTo>
                  <a:pt x="1064" y="289"/>
                </a:lnTo>
                <a:lnTo>
                  <a:pt x="1066" y="289"/>
                </a:lnTo>
                <a:lnTo>
                  <a:pt x="1066" y="286"/>
                </a:lnTo>
                <a:lnTo>
                  <a:pt x="1069" y="284"/>
                </a:lnTo>
                <a:lnTo>
                  <a:pt x="1069" y="272"/>
                </a:lnTo>
                <a:lnTo>
                  <a:pt x="1066" y="272"/>
                </a:lnTo>
                <a:lnTo>
                  <a:pt x="1066" y="265"/>
                </a:lnTo>
                <a:lnTo>
                  <a:pt x="1064" y="265"/>
                </a:lnTo>
                <a:lnTo>
                  <a:pt x="1064" y="260"/>
                </a:lnTo>
                <a:lnTo>
                  <a:pt x="1061" y="258"/>
                </a:lnTo>
                <a:lnTo>
                  <a:pt x="1061" y="255"/>
                </a:lnTo>
                <a:lnTo>
                  <a:pt x="1059" y="253"/>
                </a:lnTo>
                <a:lnTo>
                  <a:pt x="1059" y="250"/>
                </a:lnTo>
                <a:lnTo>
                  <a:pt x="1057" y="248"/>
                </a:lnTo>
                <a:lnTo>
                  <a:pt x="1057" y="243"/>
                </a:lnTo>
                <a:lnTo>
                  <a:pt x="1054" y="241"/>
                </a:lnTo>
                <a:lnTo>
                  <a:pt x="1052" y="238"/>
                </a:lnTo>
                <a:lnTo>
                  <a:pt x="1052" y="238"/>
                </a:lnTo>
                <a:close/>
              </a:path>
              <a:path w="1955" h="717">
                <a:moveTo>
                  <a:pt x="1112" y="236"/>
                </a:moveTo>
                <a:lnTo>
                  <a:pt x="1112" y="241"/>
                </a:lnTo>
                <a:lnTo>
                  <a:pt x="1110" y="243"/>
                </a:lnTo>
                <a:lnTo>
                  <a:pt x="1110" y="250"/>
                </a:lnTo>
                <a:lnTo>
                  <a:pt x="1107" y="253"/>
                </a:lnTo>
                <a:lnTo>
                  <a:pt x="1107" y="260"/>
                </a:lnTo>
                <a:lnTo>
                  <a:pt x="1105" y="262"/>
                </a:lnTo>
                <a:lnTo>
                  <a:pt x="1105" y="267"/>
                </a:lnTo>
                <a:lnTo>
                  <a:pt x="1102" y="270"/>
                </a:lnTo>
                <a:lnTo>
                  <a:pt x="1102" y="274"/>
                </a:lnTo>
                <a:lnTo>
                  <a:pt x="1100" y="277"/>
                </a:lnTo>
                <a:lnTo>
                  <a:pt x="1100" y="281"/>
                </a:lnTo>
                <a:lnTo>
                  <a:pt x="1097" y="281"/>
                </a:lnTo>
                <a:lnTo>
                  <a:pt x="1097" y="286"/>
                </a:lnTo>
                <a:lnTo>
                  <a:pt x="1095" y="289"/>
                </a:lnTo>
                <a:lnTo>
                  <a:pt x="1097" y="289"/>
                </a:lnTo>
                <a:lnTo>
                  <a:pt x="1100" y="286"/>
                </a:lnTo>
                <a:lnTo>
                  <a:pt x="1100" y="284"/>
                </a:lnTo>
                <a:lnTo>
                  <a:pt x="1102" y="284"/>
                </a:lnTo>
                <a:lnTo>
                  <a:pt x="1102" y="279"/>
                </a:lnTo>
                <a:lnTo>
                  <a:pt x="1105" y="277"/>
                </a:lnTo>
                <a:lnTo>
                  <a:pt x="1105" y="274"/>
                </a:lnTo>
                <a:lnTo>
                  <a:pt x="1107" y="272"/>
                </a:lnTo>
                <a:lnTo>
                  <a:pt x="1107" y="267"/>
                </a:lnTo>
                <a:lnTo>
                  <a:pt x="1110" y="265"/>
                </a:lnTo>
                <a:lnTo>
                  <a:pt x="1110" y="262"/>
                </a:lnTo>
                <a:lnTo>
                  <a:pt x="1112" y="260"/>
                </a:lnTo>
                <a:lnTo>
                  <a:pt x="1112" y="255"/>
                </a:lnTo>
                <a:lnTo>
                  <a:pt x="1114" y="253"/>
                </a:lnTo>
                <a:lnTo>
                  <a:pt x="1114" y="250"/>
                </a:lnTo>
                <a:lnTo>
                  <a:pt x="1117" y="246"/>
                </a:lnTo>
                <a:lnTo>
                  <a:pt x="1119" y="243"/>
                </a:lnTo>
                <a:lnTo>
                  <a:pt x="1112" y="236"/>
                </a:lnTo>
                <a:lnTo>
                  <a:pt x="1112" y="236"/>
                </a:lnTo>
                <a:close/>
              </a:path>
              <a:path w="1955" h="717">
                <a:moveTo>
                  <a:pt x="1090" y="212"/>
                </a:moveTo>
                <a:lnTo>
                  <a:pt x="1090" y="310"/>
                </a:lnTo>
                <a:lnTo>
                  <a:pt x="1078" y="310"/>
                </a:lnTo>
                <a:lnTo>
                  <a:pt x="1073" y="310"/>
                </a:lnTo>
                <a:lnTo>
                  <a:pt x="1095" y="310"/>
                </a:lnTo>
                <a:lnTo>
                  <a:pt x="1095" y="291"/>
                </a:lnTo>
                <a:lnTo>
                  <a:pt x="1097" y="291"/>
                </a:lnTo>
                <a:lnTo>
                  <a:pt x="1097" y="289"/>
                </a:lnTo>
                <a:lnTo>
                  <a:pt x="1095" y="289"/>
                </a:lnTo>
                <a:lnTo>
                  <a:pt x="1095" y="219"/>
                </a:lnTo>
                <a:lnTo>
                  <a:pt x="1097" y="217"/>
                </a:lnTo>
                <a:lnTo>
                  <a:pt x="1090" y="212"/>
                </a:lnTo>
                <a:lnTo>
                  <a:pt x="1090" y="212"/>
                </a:lnTo>
                <a:close/>
              </a:path>
              <a:path w="1955" h="717">
                <a:moveTo>
                  <a:pt x="1073" y="212"/>
                </a:moveTo>
                <a:lnTo>
                  <a:pt x="1073" y="310"/>
                </a:lnTo>
                <a:lnTo>
                  <a:pt x="1078" y="310"/>
                </a:lnTo>
                <a:lnTo>
                  <a:pt x="1078" y="221"/>
                </a:lnTo>
                <a:lnTo>
                  <a:pt x="1081" y="217"/>
                </a:lnTo>
                <a:lnTo>
                  <a:pt x="1073" y="212"/>
                </a:lnTo>
                <a:lnTo>
                  <a:pt x="1073" y="212"/>
                </a:lnTo>
                <a:close/>
              </a:path>
              <a:path w="1955" h="717">
                <a:moveTo>
                  <a:pt x="1193" y="277"/>
                </a:moveTo>
                <a:lnTo>
                  <a:pt x="1191" y="277"/>
                </a:lnTo>
                <a:lnTo>
                  <a:pt x="1191" y="281"/>
                </a:lnTo>
                <a:lnTo>
                  <a:pt x="1191" y="301"/>
                </a:lnTo>
                <a:lnTo>
                  <a:pt x="1189" y="303"/>
                </a:lnTo>
                <a:lnTo>
                  <a:pt x="1189" y="306"/>
                </a:lnTo>
                <a:lnTo>
                  <a:pt x="1186" y="306"/>
                </a:lnTo>
                <a:lnTo>
                  <a:pt x="1148" y="306"/>
                </a:lnTo>
                <a:lnTo>
                  <a:pt x="1198" y="306"/>
                </a:lnTo>
                <a:lnTo>
                  <a:pt x="1198" y="303"/>
                </a:lnTo>
                <a:lnTo>
                  <a:pt x="1196" y="301"/>
                </a:lnTo>
                <a:lnTo>
                  <a:pt x="1196" y="296"/>
                </a:lnTo>
                <a:lnTo>
                  <a:pt x="1193" y="293"/>
                </a:lnTo>
                <a:lnTo>
                  <a:pt x="1193" y="277"/>
                </a:lnTo>
                <a:lnTo>
                  <a:pt x="1193" y="277"/>
                </a:lnTo>
                <a:close/>
              </a:path>
              <a:path w="1955" h="717">
                <a:moveTo>
                  <a:pt x="1136" y="224"/>
                </a:moveTo>
                <a:lnTo>
                  <a:pt x="1138" y="229"/>
                </a:lnTo>
                <a:lnTo>
                  <a:pt x="1141" y="226"/>
                </a:lnTo>
                <a:lnTo>
                  <a:pt x="1172" y="226"/>
                </a:lnTo>
                <a:lnTo>
                  <a:pt x="1136" y="224"/>
                </a:lnTo>
                <a:lnTo>
                  <a:pt x="1136" y="224"/>
                </a:lnTo>
                <a:close/>
              </a:path>
              <a:path w="1955" h="717">
                <a:moveTo>
                  <a:pt x="1177" y="219"/>
                </a:moveTo>
                <a:lnTo>
                  <a:pt x="1172" y="224"/>
                </a:lnTo>
                <a:lnTo>
                  <a:pt x="1136" y="224"/>
                </a:lnTo>
                <a:lnTo>
                  <a:pt x="1172" y="226"/>
                </a:lnTo>
                <a:lnTo>
                  <a:pt x="1172" y="229"/>
                </a:lnTo>
                <a:lnTo>
                  <a:pt x="1170" y="231"/>
                </a:lnTo>
                <a:lnTo>
                  <a:pt x="1167" y="236"/>
                </a:lnTo>
                <a:lnTo>
                  <a:pt x="1165" y="238"/>
                </a:lnTo>
                <a:lnTo>
                  <a:pt x="1165" y="241"/>
                </a:lnTo>
                <a:lnTo>
                  <a:pt x="1162" y="243"/>
                </a:lnTo>
                <a:lnTo>
                  <a:pt x="1160" y="246"/>
                </a:lnTo>
                <a:lnTo>
                  <a:pt x="1160" y="248"/>
                </a:lnTo>
                <a:lnTo>
                  <a:pt x="1157" y="250"/>
                </a:lnTo>
                <a:lnTo>
                  <a:pt x="1157" y="253"/>
                </a:lnTo>
                <a:lnTo>
                  <a:pt x="1155" y="255"/>
                </a:lnTo>
                <a:lnTo>
                  <a:pt x="1153" y="258"/>
                </a:lnTo>
                <a:lnTo>
                  <a:pt x="1153" y="262"/>
                </a:lnTo>
                <a:lnTo>
                  <a:pt x="1150" y="262"/>
                </a:lnTo>
                <a:lnTo>
                  <a:pt x="1150" y="265"/>
                </a:lnTo>
                <a:lnTo>
                  <a:pt x="1148" y="267"/>
                </a:lnTo>
                <a:lnTo>
                  <a:pt x="1148" y="270"/>
                </a:lnTo>
                <a:lnTo>
                  <a:pt x="1145" y="270"/>
                </a:lnTo>
                <a:lnTo>
                  <a:pt x="1145" y="274"/>
                </a:lnTo>
                <a:lnTo>
                  <a:pt x="1143" y="274"/>
                </a:lnTo>
                <a:lnTo>
                  <a:pt x="1143" y="279"/>
                </a:lnTo>
                <a:lnTo>
                  <a:pt x="1141" y="279"/>
                </a:lnTo>
                <a:lnTo>
                  <a:pt x="1141" y="284"/>
                </a:lnTo>
                <a:lnTo>
                  <a:pt x="1138" y="286"/>
                </a:lnTo>
                <a:lnTo>
                  <a:pt x="1138" y="291"/>
                </a:lnTo>
                <a:lnTo>
                  <a:pt x="1136" y="293"/>
                </a:lnTo>
                <a:lnTo>
                  <a:pt x="1136" y="303"/>
                </a:lnTo>
                <a:lnTo>
                  <a:pt x="1138" y="306"/>
                </a:lnTo>
                <a:lnTo>
                  <a:pt x="1138" y="308"/>
                </a:lnTo>
                <a:lnTo>
                  <a:pt x="1141" y="310"/>
                </a:lnTo>
                <a:lnTo>
                  <a:pt x="1143" y="310"/>
                </a:lnTo>
                <a:lnTo>
                  <a:pt x="1143" y="313"/>
                </a:lnTo>
                <a:lnTo>
                  <a:pt x="1189" y="313"/>
                </a:lnTo>
                <a:lnTo>
                  <a:pt x="1191" y="310"/>
                </a:lnTo>
                <a:lnTo>
                  <a:pt x="1193" y="310"/>
                </a:lnTo>
                <a:lnTo>
                  <a:pt x="1196" y="308"/>
                </a:lnTo>
                <a:lnTo>
                  <a:pt x="1198" y="306"/>
                </a:lnTo>
                <a:lnTo>
                  <a:pt x="1143" y="306"/>
                </a:lnTo>
                <a:lnTo>
                  <a:pt x="1143" y="303"/>
                </a:lnTo>
                <a:lnTo>
                  <a:pt x="1141" y="301"/>
                </a:lnTo>
                <a:lnTo>
                  <a:pt x="1141" y="298"/>
                </a:lnTo>
                <a:lnTo>
                  <a:pt x="1143" y="296"/>
                </a:lnTo>
                <a:lnTo>
                  <a:pt x="1143" y="289"/>
                </a:lnTo>
                <a:lnTo>
                  <a:pt x="1145" y="286"/>
                </a:lnTo>
                <a:lnTo>
                  <a:pt x="1145" y="284"/>
                </a:lnTo>
                <a:lnTo>
                  <a:pt x="1148" y="281"/>
                </a:lnTo>
                <a:lnTo>
                  <a:pt x="1148" y="277"/>
                </a:lnTo>
                <a:lnTo>
                  <a:pt x="1150" y="277"/>
                </a:lnTo>
                <a:lnTo>
                  <a:pt x="1150" y="272"/>
                </a:lnTo>
                <a:lnTo>
                  <a:pt x="1153" y="272"/>
                </a:lnTo>
                <a:lnTo>
                  <a:pt x="1153" y="270"/>
                </a:lnTo>
                <a:lnTo>
                  <a:pt x="1155" y="267"/>
                </a:lnTo>
                <a:lnTo>
                  <a:pt x="1155" y="265"/>
                </a:lnTo>
                <a:lnTo>
                  <a:pt x="1157" y="262"/>
                </a:lnTo>
                <a:lnTo>
                  <a:pt x="1157" y="260"/>
                </a:lnTo>
                <a:lnTo>
                  <a:pt x="1160" y="258"/>
                </a:lnTo>
                <a:lnTo>
                  <a:pt x="1162" y="255"/>
                </a:lnTo>
                <a:lnTo>
                  <a:pt x="1162" y="253"/>
                </a:lnTo>
                <a:lnTo>
                  <a:pt x="1165" y="250"/>
                </a:lnTo>
                <a:lnTo>
                  <a:pt x="1167" y="248"/>
                </a:lnTo>
                <a:lnTo>
                  <a:pt x="1167" y="246"/>
                </a:lnTo>
                <a:lnTo>
                  <a:pt x="1170" y="243"/>
                </a:lnTo>
                <a:lnTo>
                  <a:pt x="1170" y="241"/>
                </a:lnTo>
                <a:lnTo>
                  <a:pt x="1172" y="238"/>
                </a:lnTo>
                <a:lnTo>
                  <a:pt x="1174" y="236"/>
                </a:lnTo>
                <a:lnTo>
                  <a:pt x="1174" y="233"/>
                </a:lnTo>
                <a:lnTo>
                  <a:pt x="1177" y="231"/>
                </a:lnTo>
                <a:lnTo>
                  <a:pt x="1179" y="229"/>
                </a:lnTo>
                <a:lnTo>
                  <a:pt x="1181" y="229"/>
                </a:lnTo>
                <a:lnTo>
                  <a:pt x="1181" y="226"/>
                </a:lnTo>
                <a:lnTo>
                  <a:pt x="1177" y="219"/>
                </a:lnTo>
                <a:lnTo>
                  <a:pt x="1177" y="219"/>
                </a:lnTo>
                <a:close/>
              </a:path>
              <a:path w="1955" h="717">
                <a:moveTo>
                  <a:pt x="1256" y="298"/>
                </a:moveTo>
                <a:lnTo>
                  <a:pt x="1256" y="301"/>
                </a:lnTo>
                <a:lnTo>
                  <a:pt x="1253" y="301"/>
                </a:lnTo>
                <a:lnTo>
                  <a:pt x="1253" y="303"/>
                </a:lnTo>
                <a:lnTo>
                  <a:pt x="1251" y="306"/>
                </a:lnTo>
                <a:lnTo>
                  <a:pt x="1249" y="308"/>
                </a:lnTo>
                <a:lnTo>
                  <a:pt x="1249" y="310"/>
                </a:lnTo>
                <a:lnTo>
                  <a:pt x="1246" y="310"/>
                </a:lnTo>
                <a:lnTo>
                  <a:pt x="1246" y="313"/>
                </a:lnTo>
                <a:lnTo>
                  <a:pt x="1244" y="313"/>
                </a:lnTo>
                <a:lnTo>
                  <a:pt x="1244" y="315"/>
                </a:lnTo>
                <a:lnTo>
                  <a:pt x="1241" y="315"/>
                </a:lnTo>
                <a:lnTo>
                  <a:pt x="1239" y="318"/>
                </a:lnTo>
                <a:lnTo>
                  <a:pt x="1237" y="320"/>
                </a:lnTo>
                <a:lnTo>
                  <a:pt x="1239" y="320"/>
                </a:lnTo>
                <a:lnTo>
                  <a:pt x="1241" y="318"/>
                </a:lnTo>
                <a:lnTo>
                  <a:pt x="1244" y="318"/>
                </a:lnTo>
                <a:lnTo>
                  <a:pt x="1246" y="315"/>
                </a:lnTo>
                <a:lnTo>
                  <a:pt x="1249" y="313"/>
                </a:lnTo>
                <a:lnTo>
                  <a:pt x="1251" y="313"/>
                </a:lnTo>
                <a:lnTo>
                  <a:pt x="1251" y="310"/>
                </a:lnTo>
                <a:lnTo>
                  <a:pt x="1253" y="310"/>
                </a:lnTo>
                <a:lnTo>
                  <a:pt x="1253" y="308"/>
                </a:lnTo>
                <a:lnTo>
                  <a:pt x="1256" y="308"/>
                </a:lnTo>
                <a:lnTo>
                  <a:pt x="1256" y="306"/>
                </a:lnTo>
                <a:lnTo>
                  <a:pt x="1258" y="306"/>
                </a:lnTo>
                <a:lnTo>
                  <a:pt x="1258" y="303"/>
                </a:lnTo>
                <a:lnTo>
                  <a:pt x="1261" y="301"/>
                </a:lnTo>
                <a:lnTo>
                  <a:pt x="1256" y="298"/>
                </a:lnTo>
                <a:lnTo>
                  <a:pt x="1256" y="298"/>
                </a:lnTo>
                <a:close/>
              </a:path>
              <a:path w="1955" h="717">
                <a:moveTo>
                  <a:pt x="1237" y="293"/>
                </a:moveTo>
                <a:lnTo>
                  <a:pt x="1234" y="293"/>
                </a:lnTo>
                <a:lnTo>
                  <a:pt x="1232" y="296"/>
                </a:lnTo>
                <a:lnTo>
                  <a:pt x="1230" y="296"/>
                </a:lnTo>
                <a:lnTo>
                  <a:pt x="1227" y="298"/>
                </a:lnTo>
                <a:lnTo>
                  <a:pt x="1225" y="298"/>
                </a:lnTo>
                <a:lnTo>
                  <a:pt x="1222" y="301"/>
                </a:lnTo>
                <a:lnTo>
                  <a:pt x="1217" y="301"/>
                </a:lnTo>
                <a:lnTo>
                  <a:pt x="1217" y="303"/>
                </a:lnTo>
                <a:lnTo>
                  <a:pt x="1210" y="303"/>
                </a:lnTo>
                <a:lnTo>
                  <a:pt x="1210" y="306"/>
                </a:lnTo>
                <a:lnTo>
                  <a:pt x="1213" y="313"/>
                </a:lnTo>
                <a:lnTo>
                  <a:pt x="1215" y="313"/>
                </a:lnTo>
                <a:lnTo>
                  <a:pt x="1215" y="310"/>
                </a:lnTo>
                <a:lnTo>
                  <a:pt x="1217" y="310"/>
                </a:lnTo>
                <a:lnTo>
                  <a:pt x="1217" y="308"/>
                </a:lnTo>
                <a:lnTo>
                  <a:pt x="1220" y="306"/>
                </a:lnTo>
                <a:lnTo>
                  <a:pt x="1222" y="306"/>
                </a:lnTo>
                <a:lnTo>
                  <a:pt x="1225" y="303"/>
                </a:lnTo>
                <a:lnTo>
                  <a:pt x="1227" y="301"/>
                </a:lnTo>
                <a:lnTo>
                  <a:pt x="1230" y="301"/>
                </a:lnTo>
                <a:lnTo>
                  <a:pt x="1232" y="298"/>
                </a:lnTo>
                <a:lnTo>
                  <a:pt x="1234" y="296"/>
                </a:lnTo>
                <a:lnTo>
                  <a:pt x="1237" y="293"/>
                </a:lnTo>
                <a:lnTo>
                  <a:pt x="1237" y="293"/>
                </a:lnTo>
                <a:close/>
              </a:path>
              <a:path w="1955" h="717">
                <a:moveTo>
                  <a:pt x="1237" y="274"/>
                </a:moveTo>
                <a:lnTo>
                  <a:pt x="1217" y="281"/>
                </a:lnTo>
                <a:lnTo>
                  <a:pt x="1210" y="281"/>
                </a:lnTo>
                <a:lnTo>
                  <a:pt x="1215" y="291"/>
                </a:lnTo>
                <a:lnTo>
                  <a:pt x="1215" y="289"/>
                </a:lnTo>
                <a:lnTo>
                  <a:pt x="1217" y="289"/>
                </a:lnTo>
                <a:lnTo>
                  <a:pt x="1217" y="286"/>
                </a:lnTo>
                <a:lnTo>
                  <a:pt x="1220" y="286"/>
                </a:lnTo>
                <a:lnTo>
                  <a:pt x="1222" y="284"/>
                </a:lnTo>
                <a:lnTo>
                  <a:pt x="1225" y="284"/>
                </a:lnTo>
                <a:lnTo>
                  <a:pt x="1227" y="281"/>
                </a:lnTo>
                <a:lnTo>
                  <a:pt x="1230" y="281"/>
                </a:lnTo>
                <a:lnTo>
                  <a:pt x="1232" y="279"/>
                </a:lnTo>
                <a:lnTo>
                  <a:pt x="1234" y="279"/>
                </a:lnTo>
                <a:lnTo>
                  <a:pt x="1237" y="277"/>
                </a:lnTo>
                <a:lnTo>
                  <a:pt x="1237" y="274"/>
                </a:lnTo>
                <a:lnTo>
                  <a:pt x="1237" y="274"/>
                </a:lnTo>
                <a:close/>
              </a:path>
              <a:path w="1955" h="717">
                <a:moveTo>
                  <a:pt x="1246" y="255"/>
                </a:moveTo>
                <a:lnTo>
                  <a:pt x="1246" y="262"/>
                </a:lnTo>
                <a:lnTo>
                  <a:pt x="1244" y="265"/>
                </a:lnTo>
                <a:lnTo>
                  <a:pt x="1244" y="281"/>
                </a:lnTo>
                <a:lnTo>
                  <a:pt x="1241" y="284"/>
                </a:lnTo>
                <a:lnTo>
                  <a:pt x="1241" y="291"/>
                </a:lnTo>
                <a:lnTo>
                  <a:pt x="1239" y="293"/>
                </a:lnTo>
                <a:lnTo>
                  <a:pt x="1239" y="298"/>
                </a:lnTo>
                <a:lnTo>
                  <a:pt x="1237" y="301"/>
                </a:lnTo>
                <a:lnTo>
                  <a:pt x="1234" y="303"/>
                </a:lnTo>
                <a:lnTo>
                  <a:pt x="1234" y="308"/>
                </a:lnTo>
                <a:lnTo>
                  <a:pt x="1232" y="308"/>
                </a:lnTo>
                <a:lnTo>
                  <a:pt x="1232" y="310"/>
                </a:lnTo>
                <a:lnTo>
                  <a:pt x="1230" y="313"/>
                </a:lnTo>
                <a:lnTo>
                  <a:pt x="1227" y="315"/>
                </a:lnTo>
                <a:lnTo>
                  <a:pt x="1225" y="318"/>
                </a:lnTo>
                <a:lnTo>
                  <a:pt x="1225" y="320"/>
                </a:lnTo>
                <a:lnTo>
                  <a:pt x="1227" y="318"/>
                </a:lnTo>
                <a:lnTo>
                  <a:pt x="1230" y="315"/>
                </a:lnTo>
                <a:lnTo>
                  <a:pt x="1232" y="315"/>
                </a:lnTo>
                <a:lnTo>
                  <a:pt x="1232" y="313"/>
                </a:lnTo>
                <a:lnTo>
                  <a:pt x="1234" y="310"/>
                </a:lnTo>
                <a:lnTo>
                  <a:pt x="1237" y="308"/>
                </a:lnTo>
                <a:lnTo>
                  <a:pt x="1237" y="306"/>
                </a:lnTo>
                <a:lnTo>
                  <a:pt x="1239" y="306"/>
                </a:lnTo>
                <a:lnTo>
                  <a:pt x="1239" y="301"/>
                </a:lnTo>
                <a:lnTo>
                  <a:pt x="1241" y="298"/>
                </a:lnTo>
                <a:lnTo>
                  <a:pt x="1244" y="296"/>
                </a:lnTo>
                <a:lnTo>
                  <a:pt x="1244" y="289"/>
                </a:lnTo>
                <a:lnTo>
                  <a:pt x="1246" y="289"/>
                </a:lnTo>
                <a:lnTo>
                  <a:pt x="1246" y="279"/>
                </a:lnTo>
                <a:lnTo>
                  <a:pt x="1249" y="277"/>
                </a:lnTo>
                <a:lnTo>
                  <a:pt x="1249" y="258"/>
                </a:lnTo>
                <a:lnTo>
                  <a:pt x="1246" y="255"/>
                </a:lnTo>
                <a:lnTo>
                  <a:pt x="1246" y="255"/>
                </a:lnTo>
                <a:close/>
              </a:path>
              <a:path w="1955" h="717">
                <a:moveTo>
                  <a:pt x="1277" y="255"/>
                </a:moveTo>
                <a:lnTo>
                  <a:pt x="1270" y="255"/>
                </a:lnTo>
                <a:lnTo>
                  <a:pt x="1270" y="258"/>
                </a:lnTo>
                <a:lnTo>
                  <a:pt x="1270" y="260"/>
                </a:lnTo>
                <a:lnTo>
                  <a:pt x="1268" y="265"/>
                </a:lnTo>
                <a:lnTo>
                  <a:pt x="1268" y="274"/>
                </a:lnTo>
                <a:lnTo>
                  <a:pt x="1265" y="277"/>
                </a:lnTo>
                <a:lnTo>
                  <a:pt x="1265" y="279"/>
                </a:lnTo>
                <a:lnTo>
                  <a:pt x="1263" y="281"/>
                </a:lnTo>
                <a:lnTo>
                  <a:pt x="1263" y="289"/>
                </a:lnTo>
                <a:lnTo>
                  <a:pt x="1261" y="289"/>
                </a:lnTo>
                <a:lnTo>
                  <a:pt x="1265" y="291"/>
                </a:lnTo>
                <a:lnTo>
                  <a:pt x="1268" y="289"/>
                </a:lnTo>
                <a:lnTo>
                  <a:pt x="1268" y="281"/>
                </a:lnTo>
                <a:lnTo>
                  <a:pt x="1270" y="279"/>
                </a:lnTo>
                <a:lnTo>
                  <a:pt x="1270" y="274"/>
                </a:lnTo>
                <a:lnTo>
                  <a:pt x="1273" y="272"/>
                </a:lnTo>
                <a:lnTo>
                  <a:pt x="1273" y="262"/>
                </a:lnTo>
                <a:lnTo>
                  <a:pt x="1275" y="260"/>
                </a:lnTo>
                <a:lnTo>
                  <a:pt x="1275" y="258"/>
                </a:lnTo>
                <a:lnTo>
                  <a:pt x="1277" y="255"/>
                </a:lnTo>
                <a:lnTo>
                  <a:pt x="1277" y="255"/>
                </a:lnTo>
                <a:close/>
              </a:path>
              <a:path w="1955" h="717">
                <a:moveTo>
                  <a:pt x="1234" y="250"/>
                </a:moveTo>
                <a:lnTo>
                  <a:pt x="1227" y="253"/>
                </a:lnTo>
                <a:lnTo>
                  <a:pt x="1227" y="255"/>
                </a:lnTo>
                <a:lnTo>
                  <a:pt x="1225" y="258"/>
                </a:lnTo>
                <a:lnTo>
                  <a:pt x="1225" y="260"/>
                </a:lnTo>
                <a:lnTo>
                  <a:pt x="1222" y="262"/>
                </a:lnTo>
                <a:lnTo>
                  <a:pt x="1222" y="265"/>
                </a:lnTo>
                <a:lnTo>
                  <a:pt x="1220" y="267"/>
                </a:lnTo>
                <a:lnTo>
                  <a:pt x="1220" y="270"/>
                </a:lnTo>
                <a:lnTo>
                  <a:pt x="1217" y="272"/>
                </a:lnTo>
                <a:lnTo>
                  <a:pt x="1217" y="274"/>
                </a:lnTo>
                <a:lnTo>
                  <a:pt x="1215" y="277"/>
                </a:lnTo>
                <a:lnTo>
                  <a:pt x="1215" y="279"/>
                </a:lnTo>
                <a:lnTo>
                  <a:pt x="1213" y="279"/>
                </a:lnTo>
                <a:lnTo>
                  <a:pt x="1210" y="281"/>
                </a:lnTo>
                <a:lnTo>
                  <a:pt x="1217" y="281"/>
                </a:lnTo>
                <a:lnTo>
                  <a:pt x="1217" y="279"/>
                </a:lnTo>
                <a:lnTo>
                  <a:pt x="1217" y="277"/>
                </a:lnTo>
                <a:lnTo>
                  <a:pt x="1220" y="277"/>
                </a:lnTo>
                <a:lnTo>
                  <a:pt x="1220" y="274"/>
                </a:lnTo>
                <a:lnTo>
                  <a:pt x="1222" y="272"/>
                </a:lnTo>
                <a:lnTo>
                  <a:pt x="1222" y="270"/>
                </a:lnTo>
                <a:lnTo>
                  <a:pt x="1225" y="267"/>
                </a:lnTo>
                <a:lnTo>
                  <a:pt x="1225" y="265"/>
                </a:lnTo>
                <a:lnTo>
                  <a:pt x="1227" y="265"/>
                </a:lnTo>
                <a:lnTo>
                  <a:pt x="1227" y="262"/>
                </a:lnTo>
                <a:lnTo>
                  <a:pt x="1230" y="260"/>
                </a:lnTo>
                <a:lnTo>
                  <a:pt x="1230" y="255"/>
                </a:lnTo>
                <a:lnTo>
                  <a:pt x="1232" y="255"/>
                </a:lnTo>
                <a:lnTo>
                  <a:pt x="1232" y="253"/>
                </a:lnTo>
                <a:lnTo>
                  <a:pt x="1234" y="250"/>
                </a:lnTo>
                <a:lnTo>
                  <a:pt x="1234" y="250"/>
                </a:lnTo>
                <a:close/>
              </a:path>
              <a:path w="1955" h="717">
                <a:moveTo>
                  <a:pt x="1273" y="248"/>
                </a:moveTo>
                <a:lnTo>
                  <a:pt x="1270" y="253"/>
                </a:lnTo>
                <a:lnTo>
                  <a:pt x="1263" y="253"/>
                </a:lnTo>
                <a:lnTo>
                  <a:pt x="1277" y="255"/>
                </a:lnTo>
                <a:lnTo>
                  <a:pt x="1273" y="248"/>
                </a:lnTo>
                <a:lnTo>
                  <a:pt x="1273" y="248"/>
                </a:lnTo>
                <a:close/>
              </a:path>
              <a:path w="1955" h="717">
                <a:moveTo>
                  <a:pt x="1234" y="231"/>
                </a:moveTo>
                <a:lnTo>
                  <a:pt x="1234" y="238"/>
                </a:lnTo>
                <a:lnTo>
                  <a:pt x="1232" y="241"/>
                </a:lnTo>
                <a:lnTo>
                  <a:pt x="1232" y="246"/>
                </a:lnTo>
                <a:lnTo>
                  <a:pt x="1230" y="248"/>
                </a:lnTo>
                <a:lnTo>
                  <a:pt x="1230" y="250"/>
                </a:lnTo>
                <a:lnTo>
                  <a:pt x="1215" y="250"/>
                </a:lnTo>
                <a:lnTo>
                  <a:pt x="1234" y="250"/>
                </a:lnTo>
                <a:lnTo>
                  <a:pt x="1234" y="248"/>
                </a:lnTo>
                <a:lnTo>
                  <a:pt x="1237" y="246"/>
                </a:lnTo>
                <a:lnTo>
                  <a:pt x="1237" y="241"/>
                </a:lnTo>
                <a:lnTo>
                  <a:pt x="1241" y="238"/>
                </a:lnTo>
                <a:lnTo>
                  <a:pt x="1234" y="231"/>
                </a:lnTo>
                <a:lnTo>
                  <a:pt x="1234" y="231"/>
                </a:lnTo>
                <a:close/>
              </a:path>
              <a:path w="1955" h="717">
                <a:moveTo>
                  <a:pt x="1246" y="224"/>
                </a:moveTo>
                <a:lnTo>
                  <a:pt x="1246" y="255"/>
                </a:lnTo>
                <a:lnTo>
                  <a:pt x="1249" y="258"/>
                </a:lnTo>
                <a:lnTo>
                  <a:pt x="1251" y="260"/>
                </a:lnTo>
                <a:lnTo>
                  <a:pt x="1251" y="272"/>
                </a:lnTo>
                <a:lnTo>
                  <a:pt x="1253" y="274"/>
                </a:lnTo>
                <a:lnTo>
                  <a:pt x="1253" y="281"/>
                </a:lnTo>
                <a:lnTo>
                  <a:pt x="1256" y="284"/>
                </a:lnTo>
                <a:lnTo>
                  <a:pt x="1256" y="284"/>
                </a:lnTo>
                <a:lnTo>
                  <a:pt x="1256" y="289"/>
                </a:lnTo>
                <a:lnTo>
                  <a:pt x="1258" y="291"/>
                </a:lnTo>
                <a:lnTo>
                  <a:pt x="1258" y="296"/>
                </a:lnTo>
                <a:lnTo>
                  <a:pt x="1256" y="298"/>
                </a:lnTo>
                <a:lnTo>
                  <a:pt x="1261" y="301"/>
                </a:lnTo>
                <a:lnTo>
                  <a:pt x="1263" y="301"/>
                </a:lnTo>
                <a:lnTo>
                  <a:pt x="1263" y="303"/>
                </a:lnTo>
                <a:lnTo>
                  <a:pt x="1265" y="306"/>
                </a:lnTo>
                <a:lnTo>
                  <a:pt x="1265" y="308"/>
                </a:lnTo>
                <a:lnTo>
                  <a:pt x="1268" y="308"/>
                </a:lnTo>
                <a:lnTo>
                  <a:pt x="1268" y="313"/>
                </a:lnTo>
                <a:lnTo>
                  <a:pt x="1270" y="313"/>
                </a:lnTo>
                <a:lnTo>
                  <a:pt x="1273" y="315"/>
                </a:lnTo>
                <a:lnTo>
                  <a:pt x="1275" y="318"/>
                </a:lnTo>
                <a:lnTo>
                  <a:pt x="1275" y="315"/>
                </a:lnTo>
                <a:lnTo>
                  <a:pt x="1277" y="313"/>
                </a:lnTo>
                <a:lnTo>
                  <a:pt x="1280" y="313"/>
                </a:lnTo>
                <a:lnTo>
                  <a:pt x="1280" y="310"/>
                </a:lnTo>
                <a:lnTo>
                  <a:pt x="1277" y="310"/>
                </a:lnTo>
                <a:lnTo>
                  <a:pt x="1275" y="308"/>
                </a:lnTo>
                <a:lnTo>
                  <a:pt x="1273" y="306"/>
                </a:lnTo>
                <a:lnTo>
                  <a:pt x="1270" y="306"/>
                </a:lnTo>
                <a:lnTo>
                  <a:pt x="1270" y="303"/>
                </a:lnTo>
                <a:lnTo>
                  <a:pt x="1268" y="301"/>
                </a:lnTo>
                <a:lnTo>
                  <a:pt x="1265" y="298"/>
                </a:lnTo>
                <a:lnTo>
                  <a:pt x="1265" y="296"/>
                </a:lnTo>
                <a:lnTo>
                  <a:pt x="1263" y="296"/>
                </a:lnTo>
                <a:lnTo>
                  <a:pt x="1265" y="293"/>
                </a:lnTo>
                <a:lnTo>
                  <a:pt x="1265" y="291"/>
                </a:lnTo>
                <a:lnTo>
                  <a:pt x="1261" y="289"/>
                </a:lnTo>
                <a:lnTo>
                  <a:pt x="1261" y="286"/>
                </a:lnTo>
                <a:lnTo>
                  <a:pt x="1258" y="286"/>
                </a:lnTo>
                <a:lnTo>
                  <a:pt x="1258" y="279"/>
                </a:lnTo>
                <a:lnTo>
                  <a:pt x="1256" y="277"/>
                </a:lnTo>
                <a:lnTo>
                  <a:pt x="1256" y="274"/>
                </a:lnTo>
                <a:lnTo>
                  <a:pt x="1253" y="272"/>
                </a:lnTo>
                <a:lnTo>
                  <a:pt x="1253" y="262"/>
                </a:lnTo>
                <a:lnTo>
                  <a:pt x="1251" y="260"/>
                </a:lnTo>
                <a:lnTo>
                  <a:pt x="1251" y="224"/>
                </a:lnTo>
                <a:lnTo>
                  <a:pt x="1265" y="224"/>
                </a:lnTo>
                <a:lnTo>
                  <a:pt x="1246" y="224"/>
                </a:lnTo>
                <a:lnTo>
                  <a:pt x="1246" y="224"/>
                </a:lnTo>
                <a:close/>
              </a:path>
              <a:path w="1955" h="717">
                <a:moveTo>
                  <a:pt x="1275" y="224"/>
                </a:moveTo>
                <a:lnTo>
                  <a:pt x="1246" y="224"/>
                </a:lnTo>
                <a:lnTo>
                  <a:pt x="1265" y="224"/>
                </a:lnTo>
                <a:lnTo>
                  <a:pt x="1265" y="233"/>
                </a:lnTo>
                <a:lnTo>
                  <a:pt x="1263" y="233"/>
                </a:lnTo>
                <a:lnTo>
                  <a:pt x="1263" y="238"/>
                </a:lnTo>
                <a:lnTo>
                  <a:pt x="1261" y="241"/>
                </a:lnTo>
                <a:lnTo>
                  <a:pt x="1261" y="248"/>
                </a:lnTo>
                <a:lnTo>
                  <a:pt x="1258" y="248"/>
                </a:lnTo>
                <a:lnTo>
                  <a:pt x="1258" y="250"/>
                </a:lnTo>
                <a:lnTo>
                  <a:pt x="1256" y="253"/>
                </a:lnTo>
                <a:lnTo>
                  <a:pt x="1261" y="260"/>
                </a:lnTo>
                <a:lnTo>
                  <a:pt x="1261" y="255"/>
                </a:lnTo>
                <a:lnTo>
                  <a:pt x="1270" y="255"/>
                </a:lnTo>
                <a:lnTo>
                  <a:pt x="1277" y="255"/>
                </a:lnTo>
                <a:lnTo>
                  <a:pt x="1263" y="253"/>
                </a:lnTo>
                <a:lnTo>
                  <a:pt x="1263" y="248"/>
                </a:lnTo>
                <a:lnTo>
                  <a:pt x="1265" y="246"/>
                </a:lnTo>
                <a:lnTo>
                  <a:pt x="1265" y="241"/>
                </a:lnTo>
                <a:lnTo>
                  <a:pt x="1268" y="238"/>
                </a:lnTo>
                <a:lnTo>
                  <a:pt x="1268" y="233"/>
                </a:lnTo>
                <a:lnTo>
                  <a:pt x="1270" y="229"/>
                </a:lnTo>
                <a:lnTo>
                  <a:pt x="1270" y="226"/>
                </a:lnTo>
                <a:lnTo>
                  <a:pt x="1275" y="224"/>
                </a:lnTo>
                <a:lnTo>
                  <a:pt x="1275" y="224"/>
                </a:lnTo>
                <a:close/>
              </a:path>
              <a:path w="1955" h="717">
                <a:moveTo>
                  <a:pt x="1270" y="217"/>
                </a:moveTo>
                <a:lnTo>
                  <a:pt x="1265" y="221"/>
                </a:lnTo>
                <a:lnTo>
                  <a:pt x="1237" y="221"/>
                </a:lnTo>
                <a:lnTo>
                  <a:pt x="1239" y="224"/>
                </a:lnTo>
                <a:lnTo>
                  <a:pt x="1275" y="224"/>
                </a:lnTo>
                <a:lnTo>
                  <a:pt x="1270" y="217"/>
                </a:lnTo>
                <a:lnTo>
                  <a:pt x="1270" y="217"/>
                </a:lnTo>
                <a:close/>
              </a:path>
              <a:path w="1955" h="717">
                <a:moveTo>
                  <a:pt x="1225" y="210"/>
                </a:moveTo>
                <a:lnTo>
                  <a:pt x="1225" y="217"/>
                </a:lnTo>
                <a:lnTo>
                  <a:pt x="1222" y="219"/>
                </a:lnTo>
                <a:lnTo>
                  <a:pt x="1222" y="224"/>
                </a:lnTo>
                <a:lnTo>
                  <a:pt x="1220" y="226"/>
                </a:lnTo>
                <a:lnTo>
                  <a:pt x="1220" y="233"/>
                </a:lnTo>
                <a:lnTo>
                  <a:pt x="1217" y="236"/>
                </a:lnTo>
                <a:lnTo>
                  <a:pt x="1215" y="241"/>
                </a:lnTo>
                <a:lnTo>
                  <a:pt x="1215" y="246"/>
                </a:lnTo>
                <a:lnTo>
                  <a:pt x="1213" y="246"/>
                </a:lnTo>
                <a:lnTo>
                  <a:pt x="1213" y="248"/>
                </a:lnTo>
                <a:lnTo>
                  <a:pt x="1210" y="250"/>
                </a:lnTo>
                <a:lnTo>
                  <a:pt x="1213" y="258"/>
                </a:lnTo>
                <a:lnTo>
                  <a:pt x="1215" y="258"/>
                </a:lnTo>
                <a:lnTo>
                  <a:pt x="1215" y="255"/>
                </a:lnTo>
                <a:lnTo>
                  <a:pt x="1217" y="255"/>
                </a:lnTo>
                <a:lnTo>
                  <a:pt x="1220" y="255"/>
                </a:lnTo>
                <a:lnTo>
                  <a:pt x="1222" y="253"/>
                </a:lnTo>
                <a:lnTo>
                  <a:pt x="1227" y="253"/>
                </a:lnTo>
                <a:lnTo>
                  <a:pt x="1234" y="250"/>
                </a:lnTo>
                <a:lnTo>
                  <a:pt x="1215" y="250"/>
                </a:lnTo>
                <a:lnTo>
                  <a:pt x="1215" y="248"/>
                </a:lnTo>
                <a:lnTo>
                  <a:pt x="1217" y="246"/>
                </a:lnTo>
                <a:lnTo>
                  <a:pt x="1217" y="243"/>
                </a:lnTo>
                <a:lnTo>
                  <a:pt x="1220" y="241"/>
                </a:lnTo>
                <a:lnTo>
                  <a:pt x="1220" y="236"/>
                </a:lnTo>
                <a:lnTo>
                  <a:pt x="1222" y="236"/>
                </a:lnTo>
                <a:lnTo>
                  <a:pt x="1222" y="233"/>
                </a:lnTo>
                <a:lnTo>
                  <a:pt x="1225" y="231"/>
                </a:lnTo>
                <a:lnTo>
                  <a:pt x="1225" y="226"/>
                </a:lnTo>
                <a:lnTo>
                  <a:pt x="1227" y="224"/>
                </a:lnTo>
                <a:lnTo>
                  <a:pt x="1227" y="221"/>
                </a:lnTo>
                <a:lnTo>
                  <a:pt x="1230" y="219"/>
                </a:lnTo>
                <a:lnTo>
                  <a:pt x="1232" y="217"/>
                </a:lnTo>
                <a:lnTo>
                  <a:pt x="1225" y="210"/>
                </a:lnTo>
                <a:lnTo>
                  <a:pt x="1225" y="210"/>
                </a:lnTo>
                <a:close/>
              </a:path>
              <a:path w="1955" h="717">
                <a:moveTo>
                  <a:pt x="1301" y="293"/>
                </a:moveTo>
                <a:lnTo>
                  <a:pt x="1299" y="296"/>
                </a:lnTo>
                <a:lnTo>
                  <a:pt x="1297" y="298"/>
                </a:lnTo>
                <a:lnTo>
                  <a:pt x="1297" y="306"/>
                </a:lnTo>
                <a:lnTo>
                  <a:pt x="1299" y="308"/>
                </a:lnTo>
                <a:lnTo>
                  <a:pt x="1301" y="308"/>
                </a:lnTo>
                <a:lnTo>
                  <a:pt x="1301" y="310"/>
                </a:lnTo>
                <a:lnTo>
                  <a:pt x="1301" y="315"/>
                </a:lnTo>
                <a:lnTo>
                  <a:pt x="1299" y="318"/>
                </a:lnTo>
                <a:lnTo>
                  <a:pt x="1299" y="320"/>
                </a:lnTo>
                <a:lnTo>
                  <a:pt x="1297" y="320"/>
                </a:lnTo>
                <a:lnTo>
                  <a:pt x="1299" y="320"/>
                </a:lnTo>
                <a:lnTo>
                  <a:pt x="1301" y="318"/>
                </a:lnTo>
                <a:lnTo>
                  <a:pt x="1304" y="318"/>
                </a:lnTo>
                <a:lnTo>
                  <a:pt x="1304" y="315"/>
                </a:lnTo>
                <a:lnTo>
                  <a:pt x="1304" y="315"/>
                </a:lnTo>
                <a:lnTo>
                  <a:pt x="1306" y="313"/>
                </a:lnTo>
                <a:lnTo>
                  <a:pt x="1306" y="298"/>
                </a:lnTo>
                <a:lnTo>
                  <a:pt x="1304" y="296"/>
                </a:lnTo>
                <a:lnTo>
                  <a:pt x="1301" y="293"/>
                </a:lnTo>
                <a:lnTo>
                  <a:pt x="1301" y="293"/>
                </a:lnTo>
                <a:close/>
              </a:path>
              <a:path w="1955" h="717">
                <a:moveTo>
                  <a:pt x="1301" y="265"/>
                </a:moveTo>
                <a:lnTo>
                  <a:pt x="1299" y="267"/>
                </a:lnTo>
                <a:lnTo>
                  <a:pt x="1297" y="267"/>
                </a:lnTo>
                <a:lnTo>
                  <a:pt x="1297" y="270"/>
                </a:lnTo>
                <a:lnTo>
                  <a:pt x="1297" y="281"/>
                </a:lnTo>
                <a:lnTo>
                  <a:pt x="1299" y="281"/>
                </a:lnTo>
                <a:lnTo>
                  <a:pt x="1304" y="281"/>
                </a:lnTo>
                <a:lnTo>
                  <a:pt x="1306" y="279"/>
                </a:lnTo>
                <a:lnTo>
                  <a:pt x="1306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1" y="267"/>
                </a:lnTo>
                <a:lnTo>
                  <a:pt x="1301" y="265"/>
                </a:lnTo>
                <a:lnTo>
                  <a:pt x="1301" y="265"/>
                </a:lnTo>
                <a:close/>
              </a:path>
              <a:path w="1955" h="717">
                <a:moveTo>
                  <a:pt x="58" y="701"/>
                </a:moveTo>
                <a:lnTo>
                  <a:pt x="51" y="701"/>
                </a:lnTo>
                <a:lnTo>
                  <a:pt x="51" y="704"/>
                </a:lnTo>
                <a:lnTo>
                  <a:pt x="53" y="704"/>
                </a:lnTo>
                <a:lnTo>
                  <a:pt x="53" y="706"/>
                </a:lnTo>
                <a:lnTo>
                  <a:pt x="53" y="711"/>
                </a:lnTo>
                <a:lnTo>
                  <a:pt x="56" y="714"/>
                </a:lnTo>
                <a:lnTo>
                  <a:pt x="58" y="711"/>
                </a:lnTo>
                <a:lnTo>
                  <a:pt x="58" y="701"/>
                </a:lnTo>
                <a:lnTo>
                  <a:pt x="58" y="701"/>
                </a:lnTo>
                <a:close/>
              </a:path>
              <a:path w="1955" h="717">
                <a:moveTo>
                  <a:pt x="41" y="675"/>
                </a:moveTo>
                <a:lnTo>
                  <a:pt x="41" y="678"/>
                </a:lnTo>
                <a:lnTo>
                  <a:pt x="44" y="680"/>
                </a:lnTo>
                <a:lnTo>
                  <a:pt x="44" y="682"/>
                </a:lnTo>
                <a:lnTo>
                  <a:pt x="46" y="685"/>
                </a:lnTo>
                <a:lnTo>
                  <a:pt x="46" y="690"/>
                </a:lnTo>
                <a:lnTo>
                  <a:pt x="49" y="692"/>
                </a:lnTo>
                <a:lnTo>
                  <a:pt x="49" y="694"/>
                </a:lnTo>
                <a:lnTo>
                  <a:pt x="51" y="697"/>
                </a:lnTo>
                <a:lnTo>
                  <a:pt x="51" y="699"/>
                </a:lnTo>
                <a:lnTo>
                  <a:pt x="15" y="699"/>
                </a:lnTo>
                <a:lnTo>
                  <a:pt x="58" y="701"/>
                </a:lnTo>
                <a:lnTo>
                  <a:pt x="58" y="699"/>
                </a:lnTo>
                <a:lnTo>
                  <a:pt x="56" y="697"/>
                </a:lnTo>
                <a:lnTo>
                  <a:pt x="56" y="692"/>
                </a:lnTo>
                <a:lnTo>
                  <a:pt x="53" y="692"/>
                </a:lnTo>
                <a:lnTo>
                  <a:pt x="53" y="690"/>
                </a:lnTo>
                <a:lnTo>
                  <a:pt x="51" y="687"/>
                </a:lnTo>
                <a:lnTo>
                  <a:pt x="51" y="685"/>
                </a:lnTo>
                <a:lnTo>
                  <a:pt x="49" y="682"/>
                </a:lnTo>
                <a:lnTo>
                  <a:pt x="46" y="682"/>
                </a:lnTo>
                <a:lnTo>
                  <a:pt x="46" y="680"/>
                </a:lnTo>
                <a:lnTo>
                  <a:pt x="44" y="678"/>
                </a:lnTo>
                <a:lnTo>
                  <a:pt x="41" y="675"/>
                </a:lnTo>
                <a:lnTo>
                  <a:pt x="41" y="675"/>
                </a:lnTo>
                <a:close/>
              </a:path>
              <a:path w="1955" h="717">
                <a:moveTo>
                  <a:pt x="32" y="646"/>
                </a:moveTo>
                <a:lnTo>
                  <a:pt x="32" y="654"/>
                </a:lnTo>
                <a:lnTo>
                  <a:pt x="30" y="656"/>
                </a:lnTo>
                <a:lnTo>
                  <a:pt x="30" y="661"/>
                </a:lnTo>
                <a:lnTo>
                  <a:pt x="27" y="663"/>
                </a:lnTo>
                <a:lnTo>
                  <a:pt x="27" y="668"/>
                </a:lnTo>
                <a:lnTo>
                  <a:pt x="25" y="670"/>
                </a:lnTo>
                <a:lnTo>
                  <a:pt x="25" y="675"/>
                </a:lnTo>
                <a:lnTo>
                  <a:pt x="22" y="678"/>
                </a:lnTo>
                <a:lnTo>
                  <a:pt x="22" y="680"/>
                </a:lnTo>
                <a:lnTo>
                  <a:pt x="20" y="682"/>
                </a:lnTo>
                <a:lnTo>
                  <a:pt x="20" y="685"/>
                </a:lnTo>
                <a:lnTo>
                  <a:pt x="17" y="685"/>
                </a:lnTo>
                <a:lnTo>
                  <a:pt x="17" y="690"/>
                </a:lnTo>
                <a:lnTo>
                  <a:pt x="15" y="690"/>
                </a:lnTo>
                <a:lnTo>
                  <a:pt x="15" y="694"/>
                </a:lnTo>
                <a:lnTo>
                  <a:pt x="13" y="694"/>
                </a:lnTo>
                <a:lnTo>
                  <a:pt x="10" y="697"/>
                </a:lnTo>
                <a:lnTo>
                  <a:pt x="10" y="699"/>
                </a:lnTo>
                <a:lnTo>
                  <a:pt x="8" y="699"/>
                </a:lnTo>
                <a:lnTo>
                  <a:pt x="10" y="709"/>
                </a:lnTo>
                <a:lnTo>
                  <a:pt x="13" y="709"/>
                </a:lnTo>
                <a:lnTo>
                  <a:pt x="15" y="706"/>
                </a:lnTo>
                <a:lnTo>
                  <a:pt x="20" y="706"/>
                </a:lnTo>
                <a:lnTo>
                  <a:pt x="22" y="704"/>
                </a:lnTo>
                <a:lnTo>
                  <a:pt x="37" y="704"/>
                </a:lnTo>
                <a:lnTo>
                  <a:pt x="39" y="701"/>
                </a:lnTo>
                <a:lnTo>
                  <a:pt x="58" y="701"/>
                </a:lnTo>
                <a:lnTo>
                  <a:pt x="15" y="699"/>
                </a:lnTo>
                <a:lnTo>
                  <a:pt x="15" y="697"/>
                </a:lnTo>
                <a:lnTo>
                  <a:pt x="17" y="697"/>
                </a:lnTo>
                <a:lnTo>
                  <a:pt x="17" y="692"/>
                </a:lnTo>
                <a:lnTo>
                  <a:pt x="20" y="692"/>
                </a:lnTo>
                <a:lnTo>
                  <a:pt x="20" y="690"/>
                </a:lnTo>
                <a:lnTo>
                  <a:pt x="22" y="687"/>
                </a:lnTo>
                <a:lnTo>
                  <a:pt x="22" y="685"/>
                </a:lnTo>
                <a:lnTo>
                  <a:pt x="25" y="682"/>
                </a:lnTo>
                <a:lnTo>
                  <a:pt x="25" y="680"/>
                </a:lnTo>
                <a:lnTo>
                  <a:pt x="27" y="678"/>
                </a:lnTo>
                <a:lnTo>
                  <a:pt x="27" y="675"/>
                </a:lnTo>
                <a:lnTo>
                  <a:pt x="30" y="673"/>
                </a:lnTo>
                <a:lnTo>
                  <a:pt x="30" y="670"/>
                </a:lnTo>
                <a:lnTo>
                  <a:pt x="32" y="668"/>
                </a:lnTo>
                <a:lnTo>
                  <a:pt x="32" y="665"/>
                </a:lnTo>
                <a:lnTo>
                  <a:pt x="34" y="663"/>
                </a:lnTo>
                <a:lnTo>
                  <a:pt x="34" y="658"/>
                </a:lnTo>
                <a:lnTo>
                  <a:pt x="37" y="656"/>
                </a:lnTo>
                <a:lnTo>
                  <a:pt x="39" y="654"/>
                </a:lnTo>
                <a:lnTo>
                  <a:pt x="32" y="646"/>
                </a:lnTo>
                <a:lnTo>
                  <a:pt x="32" y="646"/>
                </a:lnTo>
                <a:close/>
              </a:path>
              <a:path w="1955" h="717">
                <a:moveTo>
                  <a:pt x="25" y="605"/>
                </a:moveTo>
                <a:lnTo>
                  <a:pt x="25" y="610"/>
                </a:lnTo>
                <a:lnTo>
                  <a:pt x="22" y="613"/>
                </a:lnTo>
                <a:lnTo>
                  <a:pt x="22" y="620"/>
                </a:lnTo>
                <a:lnTo>
                  <a:pt x="20" y="622"/>
                </a:lnTo>
                <a:lnTo>
                  <a:pt x="20" y="627"/>
                </a:lnTo>
                <a:lnTo>
                  <a:pt x="17" y="630"/>
                </a:lnTo>
                <a:lnTo>
                  <a:pt x="17" y="634"/>
                </a:lnTo>
                <a:lnTo>
                  <a:pt x="15" y="637"/>
                </a:lnTo>
                <a:lnTo>
                  <a:pt x="15" y="641"/>
                </a:lnTo>
                <a:lnTo>
                  <a:pt x="13" y="644"/>
                </a:lnTo>
                <a:lnTo>
                  <a:pt x="13" y="646"/>
                </a:lnTo>
                <a:lnTo>
                  <a:pt x="10" y="649"/>
                </a:lnTo>
                <a:lnTo>
                  <a:pt x="10" y="651"/>
                </a:lnTo>
                <a:lnTo>
                  <a:pt x="8" y="651"/>
                </a:lnTo>
                <a:lnTo>
                  <a:pt x="8" y="654"/>
                </a:lnTo>
                <a:lnTo>
                  <a:pt x="5" y="656"/>
                </a:lnTo>
                <a:lnTo>
                  <a:pt x="5" y="658"/>
                </a:lnTo>
                <a:lnTo>
                  <a:pt x="3" y="661"/>
                </a:lnTo>
                <a:lnTo>
                  <a:pt x="1" y="663"/>
                </a:lnTo>
                <a:lnTo>
                  <a:pt x="1" y="668"/>
                </a:lnTo>
                <a:lnTo>
                  <a:pt x="3" y="665"/>
                </a:lnTo>
                <a:lnTo>
                  <a:pt x="5" y="663"/>
                </a:lnTo>
                <a:lnTo>
                  <a:pt x="5" y="661"/>
                </a:lnTo>
                <a:lnTo>
                  <a:pt x="8" y="661"/>
                </a:lnTo>
                <a:lnTo>
                  <a:pt x="8" y="658"/>
                </a:lnTo>
                <a:lnTo>
                  <a:pt x="10" y="658"/>
                </a:lnTo>
                <a:lnTo>
                  <a:pt x="10" y="654"/>
                </a:lnTo>
                <a:lnTo>
                  <a:pt x="13" y="654"/>
                </a:lnTo>
                <a:lnTo>
                  <a:pt x="13" y="651"/>
                </a:lnTo>
                <a:lnTo>
                  <a:pt x="15" y="649"/>
                </a:lnTo>
                <a:lnTo>
                  <a:pt x="15" y="646"/>
                </a:lnTo>
                <a:lnTo>
                  <a:pt x="17" y="644"/>
                </a:lnTo>
                <a:lnTo>
                  <a:pt x="17" y="641"/>
                </a:lnTo>
                <a:lnTo>
                  <a:pt x="20" y="639"/>
                </a:lnTo>
                <a:lnTo>
                  <a:pt x="20" y="637"/>
                </a:lnTo>
                <a:lnTo>
                  <a:pt x="22" y="634"/>
                </a:lnTo>
                <a:lnTo>
                  <a:pt x="22" y="632"/>
                </a:lnTo>
                <a:lnTo>
                  <a:pt x="25" y="630"/>
                </a:lnTo>
                <a:lnTo>
                  <a:pt x="25" y="625"/>
                </a:lnTo>
                <a:lnTo>
                  <a:pt x="27" y="622"/>
                </a:lnTo>
                <a:lnTo>
                  <a:pt x="27" y="618"/>
                </a:lnTo>
                <a:lnTo>
                  <a:pt x="32" y="613"/>
                </a:lnTo>
                <a:lnTo>
                  <a:pt x="25" y="605"/>
                </a:lnTo>
                <a:lnTo>
                  <a:pt x="25" y="605"/>
                </a:lnTo>
                <a:close/>
              </a:path>
              <a:path w="1955" h="717">
                <a:moveTo>
                  <a:pt x="39" y="603"/>
                </a:moveTo>
                <a:lnTo>
                  <a:pt x="39" y="613"/>
                </a:lnTo>
                <a:lnTo>
                  <a:pt x="41" y="615"/>
                </a:lnTo>
                <a:lnTo>
                  <a:pt x="41" y="622"/>
                </a:lnTo>
                <a:lnTo>
                  <a:pt x="44" y="625"/>
                </a:lnTo>
                <a:lnTo>
                  <a:pt x="44" y="632"/>
                </a:lnTo>
                <a:lnTo>
                  <a:pt x="46" y="634"/>
                </a:lnTo>
                <a:lnTo>
                  <a:pt x="46" y="637"/>
                </a:lnTo>
                <a:lnTo>
                  <a:pt x="49" y="639"/>
                </a:lnTo>
                <a:lnTo>
                  <a:pt x="49" y="644"/>
                </a:lnTo>
                <a:lnTo>
                  <a:pt x="51" y="646"/>
                </a:lnTo>
                <a:lnTo>
                  <a:pt x="51" y="649"/>
                </a:lnTo>
                <a:lnTo>
                  <a:pt x="53" y="649"/>
                </a:lnTo>
                <a:lnTo>
                  <a:pt x="53" y="651"/>
                </a:lnTo>
                <a:lnTo>
                  <a:pt x="56" y="654"/>
                </a:lnTo>
                <a:lnTo>
                  <a:pt x="56" y="656"/>
                </a:lnTo>
                <a:lnTo>
                  <a:pt x="56" y="658"/>
                </a:lnTo>
                <a:lnTo>
                  <a:pt x="58" y="658"/>
                </a:lnTo>
                <a:lnTo>
                  <a:pt x="58" y="661"/>
                </a:lnTo>
                <a:lnTo>
                  <a:pt x="61" y="663"/>
                </a:lnTo>
                <a:lnTo>
                  <a:pt x="63" y="665"/>
                </a:lnTo>
                <a:lnTo>
                  <a:pt x="63" y="663"/>
                </a:lnTo>
                <a:lnTo>
                  <a:pt x="65" y="661"/>
                </a:lnTo>
                <a:lnTo>
                  <a:pt x="68" y="661"/>
                </a:lnTo>
                <a:lnTo>
                  <a:pt x="70" y="658"/>
                </a:lnTo>
                <a:lnTo>
                  <a:pt x="68" y="658"/>
                </a:lnTo>
                <a:lnTo>
                  <a:pt x="68" y="656"/>
                </a:lnTo>
                <a:lnTo>
                  <a:pt x="65" y="656"/>
                </a:lnTo>
                <a:lnTo>
                  <a:pt x="63" y="654"/>
                </a:lnTo>
                <a:lnTo>
                  <a:pt x="61" y="651"/>
                </a:lnTo>
                <a:lnTo>
                  <a:pt x="58" y="649"/>
                </a:lnTo>
                <a:lnTo>
                  <a:pt x="58" y="646"/>
                </a:lnTo>
                <a:lnTo>
                  <a:pt x="56" y="646"/>
                </a:lnTo>
                <a:lnTo>
                  <a:pt x="56" y="644"/>
                </a:lnTo>
                <a:lnTo>
                  <a:pt x="53" y="641"/>
                </a:lnTo>
                <a:lnTo>
                  <a:pt x="53" y="639"/>
                </a:lnTo>
                <a:lnTo>
                  <a:pt x="51" y="637"/>
                </a:lnTo>
                <a:lnTo>
                  <a:pt x="51" y="634"/>
                </a:lnTo>
                <a:lnTo>
                  <a:pt x="49" y="632"/>
                </a:lnTo>
                <a:lnTo>
                  <a:pt x="49" y="630"/>
                </a:lnTo>
                <a:lnTo>
                  <a:pt x="46" y="627"/>
                </a:lnTo>
                <a:lnTo>
                  <a:pt x="46" y="620"/>
                </a:lnTo>
                <a:lnTo>
                  <a:pt x="44" y="618"/>
                </a:lnTo>
                <a:lnTo>
                  <a:pt x="44" y="613"/>
                </a:lnTo>
                <a:lnTo>
                  <a:pt x="41" y="610"/>
                </a:lnTo>
                <a:lnTo>
                  <a:pt x="46" y="605"/>
                </a:lnTo>
                <a:lnTo>
                  <a:pt x="39" y="603"/>
                </a:lnTo>
                <a:lnTo>
                  <a:pt x="39" y="603"/>
                </a:lnTo>
                <a:close/>
              </a:path>
              <a:path w="1955" h="717">
                <a:moveTo>
                  <a:pt x="116" y="704"/>
                </a:moveTo>
                <a:lnTo>
                  <a:pt x="116" y="716"/>
                </a:lnTo>
                <a:lnTo>
                  <a:pt x="121" y="711"/>
                </a:lnTo>
                <a:lnTo>
                  <a:pt x="121" y="704"/>
                </a:lnTo>
                <a:lnTo>
                  <a:pt x="137" y="704"/>
                </a:lnTo>
                <a:lnTo>
                  <a:pt x="116" y="704"/>
                </a:lnTo>
                <a:lnTo>
                  <a:pt x="116" y="704"/>
                </a:lnTo>
                <a:close/>
              </a:path>
              <a:path w="1955" h="717">
                <a:moveTo>
                  <a:pt x="109" y="687"/>
                </a:moveTo>
                <a:lnTo>
                  <a:pt x="97" y="692"/>
                </a:lnTo>
                <a:lnTo>
                  <a:pt x="106" y="692"/>
                </a:lnTo>
                <a:lnTo>
                  <a:pt x="109" y="690"/>
                </a:lnTo>
                <a:lnTo>
                  <a:pt x="109" y="687"/>
                </a:lnTo>
                <a:lnTo>
                  <a:pt x="109" y="687"/>
                </a:lnTo>
                <a:close/>
              </a:path>
              <a:path w="1955" h="717">
                <a:moveTo>
                  <a:pt x="145" y="673"/>
                </a:moveTo>
                <a:lnTo>
                  <a:pt x="137" y="673"/>
                </a:lnTo>
                <a:lnTo>
                  <a:pt x="137" y="701"/>
                </a:lnTo>
                <a:lnTo>
                  <a:pt x="116" y="701"/>
                </a:lnTo>
                <a:lnTo>
                  <a:pt x="116" y="704"/>
                </a:lnTo>
                <a:lnTo>
                  <a:pt x="137" y="704"/>
                </a:lnTo>
                <a:lnTo>
                  <a:pt x="137" y="714"/>
                </a:lnTo>
                <a:lnTo>
                  <a:pt x="142" y="711"/>
                </a:lnTo>
                <a:lnTo>
                  <a:pt x="142" y="675"/>
                </a:lnTo>
                <a:lnTo>
                  <a:pt x="145" y="673"/>
                </a:lnTo>
                <a:lnTo>
                  <a:pt x="145" y="673"/>
                </a:lnTo>
                <a:close/>
              </a:path>
              <a:path w="1955" h="717">
                <a:moveTo>
                  <a:pt x="113" y="668"/>
                </a:moveTo>
                <a:lnTo>
                  <a:pt x="111" y="670"/>
                </a:lnTo>
                <a:lnTo>
                  <a:pt x="109" y="673"/>
                </a:lnTo>
                <a:lnTo>
                  <a:pt x="106" y="675"/>
                </a:lnTo>
                <a:lnTo>
                  <a:pt x="104" y="678"/>
                </a:lnTo>
                <a:lnTo>
                  <a:pt x="106" y="678"/>
                </a:lnTo>
                <a:lnTo>
                  <a:pt x="109" y="675"/>
                </a:lnTo>
                <a:lnTo>
                  <a:pt x="111" y="675"/>
                </a:lnTo>
                <a:lnTo>
                  <a:pt x="111" y="673"/>
                </a:lnTo>
                <a:lnTo>
                  <a:pt x="113" y="673"/>
                </a:lnTo>
                <a:lnTo>
                  <a:pt x="113" y="670"/>
                </a:lnTo>
                <a:lnTo>
                  <a:pt x="116" y="670"/>
                </a:lnTo>
                <a:lnTo>
                  <a:pt x="113" y="668"/>
                </a:lnTo>
                <a:lnTo>
                  <a:pt x="113" y="668"/>
                </a:lnTo>
                <a:close/>
              </a:path>
              <a:path w="1955" h="717">
                <a:moveTo>
                  <a:pt x="140" y="665"/>
                </a:moveTo>
                <a:lnTo>
                  <a:pt x="137" y="670"/>
                </a:lnTo>
                <a:lnTo>
                  <a:pt x="116" y="670"/>
                </a:lnTo>
                <a:lnTo>
                  <a:pt x="116" y="675"/>
                </a:lnTo>
                <a:lnTo>
                  <a:pt x="116" y="701"/>
                </a:lnTo>
                <a:lnTo>
                  <a:pt x="121" y="701"/>
                </a:lnTo>
                <a:lnTo>
                  <a:pt x="121" y="673"/>
                </a:lnTo>
                <a:lnTo>
                  <a:pt x="137" y="673"/>
                </a:lnTo>
                <a:lnTo>
                  <a:pt x="145" y="673"/>
                </a:lnTo>
                <a:lnTo>
                  <a:pt x="140" y="665"/>
                </a:lnTo>
                <a:lnTo>
                  <a:pt x="140" y="665"/>
                </a:lnTo>
                <a:close/>
              </a:path>
              <a:path w="1955" h="717">
                <a:moveTo>
                  <a:pt x="82" y="658"/>
                </a:moveTo>
                <a:lnTo>
                  <a:pt x="82" y="697"/>
                </a:lnTo>
                <a:lnTo>
                  <a:pt x="77" y="699"/>
                </a:lnTo>
                <a:lnTo>
                  <a:pt x="82" y="706"/>
                </a:lnTo>
                <a:lnTo>
                  <a:pt x="85" y="704"/>
                </a:lnTo>
                <a:lnTo>
                  <a:pt x="87" y="701"/>
                </a:lnTo>
                <a:lnTo>
                  <a:pt x="90" y="701"/>
                </a:lnTo>
                <a:lnTo>
                  <a:pt x="92" y="699"/>
                </a:lnTo>
                <a:lnTo>
                  <a:pt x="94" y="699"/>
                </a:lnTo>
                <a:lnTo>
                  <a:pt x="94" y="697"/>
                </a:lnTo>
                <a:lnTo>
                  <a:pt x="97" y="697"/>
                </a:lnTo>
                <a:lnTo>
                  <a:pt x="87" y="697"/>
                </a:lnTo>
                <a:lnTo>
                  <a:pt x="87" y="665"/>
                </a:lnTo>
                <a:lnTo>
                  <a:pt x="90" y="663"/>
                </a:lnTo>
                <a:lnTo>
                  <a:pt x="82" y="658"/>
                </a:lnTo>
                <a:lnTo>
                  <a:pt x="82" y="658"/>
                </a:lnTo>
                <a:close/>
              </a:path>
              <a:path w="1955" h="717">
                <a:moveTo>
                  <a:pt x="104" y="658"/>
                </a:moveTo>
                <a:lnTo>
                  <a:pt x="101" y="663"/>
                </a:lnTo>
                <a:lnTo>
                  <a:pt x="97" y="663"/>
                </a:lnTo>
                <a:lnTo>
                  <a:pt x="109" y="665"/>
                </a:lnTo>
                <a:lnTo>
                  <a:pt x="104" y="658"/>
                </a:lnTo>
                <a:lnTo>
                  <a:pt x="104" y="658"/>
                </a:lnTo>
                <a:close/>
              </a:path>
              <a:path w="1955" h="717">
                <a:moveTo>
                  <a:pt x="123" y="654"/>
                </a:moveTo>
                <a:lnTo>
                  <a:pt x="123" y="656"/>
                </a:lnTo>
                <a:lnTo>
                  <a:pt x="121" y="656"/>
                </a:lnTo>
                <a:lnTo>
                  <a:pt x="121" y="658"/>
                </a:lnTo>
                <a:lnTo>
                  <a:pt x="118" y="661"/>
                </a:lnTo>
                <a:lnTo>
                  <a:pt x="116" y="663"/>
                </a:lnTo>
                <a:lnTo>
                  <a:pt x="116" y="665"/>
                </a:lnTo>
                <a:lnTo>
                  <a:pt x="113" y="665"/>
                </a:lnTo>
                <a:lnTo>
                  <a:pt x="113" y="668"/>
                </a:lnTo>
                <a:lnTo>
                  <a:pt x="116" y="670"/>
                </a:lnTo>
                <a:lnTo>
                  <a:pt x="121" y="670"/>
                </a:lnTo>
                <a:lnTo>
                  <a:pt x="118" y="668"/>
                </a:lnTo>
                <a:lnTo>
                  <a:pt x="121" y="665"/>
                </a:lnTo>
                <a:lnTo>
                  <a:pt x="121" y="663"/>
                </a:lnTo>
                <a:lnTo>
                  <a:pt x="123" y="663"/>
                </a:lnTo>
                <a:lnTo>
                  <a:pt x="123" y="661"/>
                </a:lnTo>
                <a:lnTo>
                  <a:pt x="125" y="658"/>
                </a:lnTo>
                <a:lnTo>
                  <a:pt x="128" y="656"/>
                </a:lnTo>
                <a:lnTo>
                  <a:pt x="128" y="654"/>
                </a:lnTo>
                <a:lnTo>
                  <a:pt x="130" y="654"/>
                </a:lnTo>
                <a:lnTo>
                  <a:pt x="123" y="654"/>
                </a:lnTo>
                <a:lnTo>
                  <a:pt x="123" y="654"/>
                </a:lnTo>
                <a:close/>
              </a:path>
              <a:path w="1955" h="717">
                <a:moveTo>
                  <a:pt x="94" y="644"/>
                </a:moveTo>
                <a:lnTo>
                  <a:pt x="94" y="694"/>
                </a:lnTo>
                <a:lnTo>
                  <a:pt x="87" y="697"/>
                </a:lnTo>
                <a:lnTo>
                  <a:pt x="97" y="697"/>
                </a:lnTo>
                <a:lnTo>
                  <a:pt x="99" y="694"/>
                </a:lnTo>
                <a:lnTo>
                  <a:pt x="101" y="694"/>
                </a:lnTo>
                <a:lnTo>
                  <a:pt x="104" y="692"/>
                </a:lnTo>
                <a:lnTo>
                  <a:pt x="97" y="692"/>
                </a:lnTo>
                <a:lnTo>
                  <a:pt x="97" y="665"/>
                </a:lnTo>
                <a:lnTo>
                  <a:pt x="109" y="665"/>
                </a:lnTo>
                <a:lnTo>
                  <a:pt x="97" y="663"/>
                </a:lnTo>
                <a:lnTo>
                  <a:pt x="97" y="644"/>
                </a:lnTo>
                <a:lnTo>
                  <a:pt x="101" y="644"/>
                </a:lnTo>
                <a:lnTo>
                  <a:pt x="94" y="644"/>
                </a:lnTo>
                <a:lnTo>
                  <a:pt x="94" y="644"/>
                </a:lnTo>
                <a:close/>
              </a:path>
              <a:path w="1955" h="717">
                <a:moveTo>
                  <a:pt x="106" y="644"/>
                </a:moveTo>
                <a:lnTo>
                  <a:pt x="94" y="644"/>
                </a:lnTo>
                <a:lnTo>
                  <a:pt x="101" y="644"/>
                </a:lnTo>
                <a:lnTo>
                  <a:pt x="101" y="649"/>
                </a:lnTo>
                <a:lnTo>
                  <a:pt x="106" y="646"/>
                </a:lnTo>
                <a:lnTo>
                  <a:pt x="106" y="644"/>
                </a:lnTo>
                <a:lnTo>
                  <a:pt x="106" y="644"/>
                </a:lnTo>
                <a:close/>
              </a:path>
              <a:path w="1955" h="717">
                <a:moveTo>
                  <a:pt x="116" y="627"/>
                </a:moveTo>
                <a:lnTo>
                  <a:pt x="116" y="630"/>
                </a:lnTo>
                <a:lnTo>
                  <a:pt x="113" y="632"/>
                </a:lnTo>
                <a:lnTo>
                  <a:pt x="113" y="637"/>
                </a:lnTo>
                <a:lnTo>
                  <a:pt x="111" y="639"/>
                </a:lnTo>
                <a:lnTo>
                  <a:pt x="111" y="646"/>
                </a:lnTo>
                <a:lnTo>
                  <a:pt x="109" y="649"/>
                </a:lnTo>
                <a:lnTo>
                  <a:pt x="109" y="651"/>
                </a:lnTo>
                <a:lnTo>
                  <a:pt x="111" y="649"/>
                </a:lnTo>
                <a:lnTo>
                  <a:pt x="111" y="644"/>
                </a:lnTo>
                <a:lnTo>
                  <a:pt x="113" y="644"/>
                </a:lnTo>
                <a:lnTo>
                  <a:pt x="113" y="641"/>
                </a:lnTo>
                <a:lnTo>
                  <a:pt x="116" y="639"/>
                </a:lnTo>
                <a:lnTo>
                  <a:pt x="116" y="634"/>
                </a:lnTo>
                <a:lnTo>
                  <a:pt x="118" y="632"/>
                </a:lnTo>
                <a:lnTo>
                  <a:pt x="118" y="627"/>
                </a:lnTo>
                <a:lnTo>
                  <a:pt x="116" y="627"/>
                </a:lnTo>
                <a:lnTo>
                  <a:pt x="116" y="627"/>
                </a:lnTo>
                <a:close/>
              </a:path>
              <a:path w="1955" h="717">
                <a:moveTo>
                  <a:pt x="118" y="620"/>
                </a:moveTo>
                <a:lnTo>
                  <a:pt x="116" y="622"/>
                </a:lnTo>
                <a:lnTo>
                  <a:pt x="116" y="627"/>
                </a:lnTo>
                <a:lnTo>
                  <a:pt x="118" y="627"/>
                </a:lnTo>
                <a:lnTo>
                  <a:pt x="121" y="630"/>
                </a:lnTo>
                <a:lnTo>
                  <a:pt x="121" y="637"/>
                </a:lnTo>
                <a:lnTo>
                  <a:pt x="123" y="639"/>
                </a:lnTo>
                <a:lnTo>
                  <a:pt x="123" y="641"/>
                </a:lnTo>
                <a:lnTo>
                  <a:pt x="125" y="644"/>
                </a:lnTo>
                <a:lnTo>
                  <a:pt x="125" y="651"/>
                </a:lnTo>
                <a:lnTo>
                  <a:pt x="123" y="654"/>
                </a:lnTo>
                <a:lnTo>
                  <a:pt x="130" y="654"/>
                </a:lnTo>
                <a:lnTo>
                  <a:pt x="133" y="656"/>
                </a:lnTo>
                <a:lnTo>
                  <a:pt x="133" y="658"/>
                </a:lnTo>
                <a:lnTo>
                  <a:pt x="135" y="658"/>
                </a:lnTo>
                <a:lnTo>
                  <a:pt x="135" y="661"/>
                </a:lnTo>
                <a:lnTo>
                  <a:pt x="137" y="663"/>
                </a:lnTo>
                <a:lnTo>
                  <a:pt x="140" y="665"/>
                </a:lnTo>
                <a:lnTo>
                  <a:pt x="142" y="668"/>
                </a:lnTo>
                <a:lnTo>
                  <a:pt x="145" y="670"/>
                </a:lnTo>
                <a:lnTo>
                  <a:pt x="147" y="670"/>
                </a:lnTo>
                <a:lnTo>
                  <a:pt x="147" y="668"/>
                </a:lnTo>
                <a:lnTo>
                  <a:pt x="150" y="668"/>
                </a:lnTo>
                <a:lnTo>
                  <a:pt x="150" y="665"/>
                </a:lnTo>
                <a:lnTo>
                  <a:pt x="152" y="665"/>
                </a:lnTo>
                <a:lnTo>
                  <a:pt x="152" y="663"/>
                </a:lnTo>
                <a:lnTo>
                  <a:pt x="150" y="663"/>
                </a:lnTo>
                <a:lnTo>
                  <a:pt x="147" y="661"/>
                </a:lnTo>
                <a:lnTo>
                  <a:pt x="145" y="661"/>
                </a:lnTo>
                <a:lnTo>
                  <a:pt x="142" y="658"/>
                </a:lnTo>
                <a:lnTo>
                  <a:pt x="140" y="658"/>
                </a:lnTo>
                <a:lnTo>
                  <a:pt x="140" y="656"/>
                </a:lnTo>
                <a:lnTo>
                  <a:pt x="137" y="656"/>
                </a:lnTo>
                <a:lnTo>
                  <a:pt x="137" y="654"/>
                </a:lnTo>
                <a:lnTo>
                  <a:pt x="135" y="654"/>
                </a:lnTo>
                <a:lnTo>
                  <a:pt x="135" y="651"/>
                </a:lnTo>
                <a:lnTo>
                  <a:pt x="133" y="651"/>
                </a:lnTo>
                <a:lnTo>
                  <a:pt x="133" y="649"/>
                </a:lnTo>
                <a:lnTo>
                  <a:pt x="133" y="646"/>
                </a:lnTo>
                <a:lnTo>
                  <a:pt x="128" y="644"/>
                </a:lnTo>
                <a:lnTo>
                  <a:pt x="128" y="641"/>
                </a:lnTo>
                <a:lnTo>
                  <a:pt x="125" y="639"/>
                </a:lnTo>
                <a:lnTo>
                  <a:pt x="125" y="637"/>
                </a:lnTo>
                <a:lnTo>
                  <a:pt x="123" y="637"/>
                </a:lnTo>
                <a:lnTo>
                  <a:pt x="123" y="632"/>
                </a:lnTo>
                <a:lnTo>
                  <a:pt x="121" y="630"/>
                </a:lnTo>
                <a:lnTo>
                  <a:pt x="121" y="622"/>
                </a:lnTo>
                <a:lnTo>
                  <a:pt x="137" y="622"/>
                </a:lnTo>
                <a:lnTo>
                  <a:pt x="118" y="620"/>
                </a:lnTo>
                <a:lnTo>
                  <a:pt x="118" y="620"/>
                </a:lnTo>
                <a:close/>
              </a:path>
              <a:path w="1955" h="717">
                <a:moveTo>
                  <a:pt x="85" y="615"/>
                </a:moveTo>
                <a:lnTo>
                  <a:pt x="85" y="651"/>
                </a:lnTo>
                <a:lnTo>
                  <a:pt x="87" y="649"/>
                </a:lnTo>
                <a:lnTo>
                  <a:pt x="87" y="644"/>
                </a:lnTo>
                <a:lnTo>
                  <a:pt x="94" y="644"/>
                </a:lnTo>
                <a:lnTo>
                  <a:pt x="106" y="644"/>
                </a:lnTo>
                <a:lnTo>
                  <a:pt x="106" y="641"/>
                </a:lnTo>
                <a:lnTo>
                  <a:pt x="87" y="641"/>
                </a:lnTo>
                <a:lnTo>
                  <a:pt x="87" y="618"/>
                </a:lnTo>
                <a:lnTo>
                  <a:pt x="101" y="618"/>
                </a:lnTo>
                <a:lnTo>
                  <a:pt x="85" y="615"/>
                </a:lnTo>
                <a:lnTo>
                  <a:pt x="85" y="615"/>
                </a:lnTo>
                <a:close/>
              </a:path>
              <a:path w="1955" h="717">
                <a:moveTo>
                  <a:pt x="140" y="613"/>
                </a:moveTo>
                <a:lnTo>
                  <a:pt x="137" y="618"/>
                </a:lnTo>
                <a:lnTo>
                  <a:pt x="123" y="618"/>
                </a:lnTo>
                <a:lnTo>
                  <a:pt x="145" y="620"/>
                </a:lnTo>
                <a:lnTo>
                  <a:pt x="140" y="613"/>
                </a:lnTo>
                <a:lnTo>
                  <a:pt x="140" y="613"/>
                </a:lnTo>
                <a:close/>
              </a:path>
              <a:path w="1955" h="717">
                <a:moveTo>
                  <a:pt x="85" y="610"/>
                </a:moveTo>
                <a:lnTo>
                  <a:pt x="85" y="615"/>
                </a:lnTo>
                <a:lnTo>
                  <a:pt x="101" y="618"/>
                </a:lnTo>
                <a:lnTo>
                  <a:pt x="101" y="641"/>
                </a:lnTo>
                <a:lnTo>
                  <a:pt x="87" y="641"/>
                </a:lnTo>
                <a:lnTo>
                  <a:pt x="106" y="641"/>
                </a:lnTo>
                <a:lnTo>
                  <a:pt x="106" y="639"/>
                </a:lnTo>
                <a:lnTo>
                  <a:pt x="106" y="618"/>
                </a:lnTo>
                <a:lnTo>
                  <a:pt x="109" y="615"/>
                </a:lnTo>
                <a:lnTo>
                  <a:pt x="87" y="613"/>
                </a:lnTo>
                <a:lnTo>
                  <a:pt x="85" y="610"/>
                </a:lnTo>
                <a:lnTo>
                  <a:pt x="85" y="610"/>
                </a:lnTo>
                <a:close/>
              </a:path>
              <a:path w="1955" h="717">
                <a:moveTo>
                  <a:pt x="104" y="610"/>
                </a:moveTo>
                <a:lnTo>
                  <a:pt x="101" y="613"/>
                </a:lnTo>
                <a:lnTo>
                  <a:pt x="87" y="613"/>
                </a:lnTo>
                <a:lnTo>
                  <a:pt x="109" y="615"/>
                </a:lnTo>
                <a:lnTo>
                  <a:pt x="104" y="610"/>
                </a:lnTo>
                <a:lnTo>
                  <a:pt x="104" y="610"/>
                </a:lnTo>
                <a:close/>
              </a:path>
              <a:path w="1955" h="717">
                <a:moveTo>
                  <a:pt x="121" y="603"/>
                </a:moveTo>
                <a:lnTo>
                  <a:pt x="121" y="610"/>
                </a:lnTo>
                <a:lnTo>
                  <a:pt x="118" y="610"/>
                </a:lnTo>
                <a:lnTo>
                  <a:pt x="118" y="620"/>
                </a:lnTo>
                <a:lnTo>
                  <a:pt x="137" y="622"/>
                </a:lnTo>
                <a:lnTo>
                  <a:pt x="137" y="625"/>
                </a:lnTo>
                <a:lnTo>
                  <a:pt x="135" y="627"/>
                </a:lnTo>
                <a:lnTo>
                  <a:pt x="135" y="632"/>
                </a:lnTo>
                <a:lnTo>
                  <a:pt x="133" y="634"/>
                </a:lnTo>
                <a:lnTo>
                  <a:pt x="133" y="637"/>
                </a:lnTo>
                <a:lnTo>
                  <a:pt x="130" y="639"/>
                </a:lnTo>
                <a:lnTo>
                  <a:pt x="130" y="644"/>
                </a:lnTo>
                <a:lnTo>
                  <a:pt x="128" y="644"/>
                </a:lnTo>
                <a:lnTo>
                  <a:pt x="133" y="646"/>
                </a:lnTo>
                <a:lnTo>
                  <a:pt x="133" y="644"/>
                </a:lnTo>
                <a:lnTo>
                  <a:pt x="135" y="641"/>
                </a:lnTo>
                <a:lnTo>
                  <a:pt x="135" y="639"/>
                </a:lnTo>
                <a:lnTo>
                  <a:pt x="137" y="639"/>
                </a:lnTo>
                <a:lnTo>
                  <a:pt x="137" y="634"/>
                </a:lnTo>
                <a:lnTo>
                  <a:pt x="140" y="632"/>
                </a:lnTo>
                <a:lnTo>
                  <a:pt x="140" y="627"/>
                </a:lnTo>
                <a:lnTo>
                  <a:pt x="142" y="625"/>
                </a:lnTo>
                <a:lnTo>
                  <a:pt x="142" y="622"/>
                </a:lnTo>
                <a:lnTo>
                  <a:pt x="145" y="620"/>
                </a:lnTo>
                <a:lnTo>
                  <a:pt x="123" y="618"/>
                </a:lnTo>
                <a:lnTo>
                  <a:pt x="123" y="613"/>
                </a:lnTo>
                <a:lnTo>
                  <a:pt x="125" y="610"/>
                </a:lnTo>
                <a:lnTo>
                  <a:pt x="128" y="608"/>
                </a:lnTo>
                <a:lnTo>
                  <a:pt x="121" y="603"/>
                </a:lnTo>
                <a:lnTo>
                  <a:pt x="121" y="603"/>
                </a:lnTo>
                <a:close/>
              </a:path>
              <a:path w="1955" h="717">
                <a:moveTo>
                  <a:pt x="193" y="701"/>
                </a:moveTo>
                <a:lnTo>
                  <a:pt x="193" y="704"/>
                </a:lnTo>
                <a:lnTo>
                  <a:pt x="205" y="701"/>
                </a:lnTo>
                <a:lnTo>
                  <a:pt x="193" y="701"/>
                </a:lnTo>
                <a:lnTo>
                  <a:pt x="193" y="701"/>
                </a:lnTo>
                <a:close/>
              </a:path>
              <a:path w="1955" h="717">
                <a:moveTo>
                  <a:pt x="171" y="656"/>
                </a:moveTo>
                <a:lnTo>
                  <a:pt x="169" y="658"/>
                </a:lnTo>
                <a:lnTo>
                  <a:pt x="166" y="661"/>
                </a:lnTo>
                <a:lnTo>
                  <a:pt x="166" y="663"/>
                </a:lnTo>
                <a:lnTo>
                  <a:pt x="164" y="665"/>
                </a:lnTo>
                <a:lnTo>
                  <a:pt x="161" y="668"/>
                </a:lnTo>
                <a:lnTo>
                  <a:pt x="161" y="673"/>
                </a:lnTo>
                <a:lnTo>
                  <a:pt x="159" y="673"/>
                </a:lnTo>
                <a:lnTo>
                  <a:pt x="159" y="675"/>
                </a:lnTo>
                <a:lnTo>
                  <a:pt x="161" y="675"/>
                </a:lnTo>
                <a:lnTo>
                  <a:pt x="161" y="673"/>
                </a:lnTo>
                <a:lnTo>
                  <a:pt x="164" y="670"/>
                </a:lnTo>
                <a:lnTo>
                  <a:pt x="166" y="668"/>
                </a:lnTo>
                <a:lnTo>
                  <a:pt x="169" y="665"/>
                </a:lnTo>
                <a:lnTo>
                  <a:pt x="169" y="663"/>
                </a:lnTo>
                <a:lnTo>
                  <a:pt x="171" y="661"/>
                </a:lnTo>
                <a:lnTo>
                  <a:pt x="173" y="658"/>
                </a:lnTo>
                <a:lnTo>
                  <a:pt x="173" y="656"/>
                </a:lnTo>
                <a:lnTo>
                  <a:pt x="171" y="656"/>
                </a:lnTo>
                <a:lnTo>
                  <a:pt x="171" y="656"/>
                </a:lnTo>
                <a:close/>
              </a:path>
              <a:path w="1955" h="717">
                <a:moveTo>
                  <a:pt x="212" y="646"/>
                </a:moveTo>
                <a:lnTo>
                  <a:pt x="207" y="646"/>
                </a:lnTo>
                <a:lnTo>
                  <a:pt x="207" y="697"/>
                </a:lnTo>
                <a:lnTo>
                  <a:pt x="207" y="699"/>
                </a:lnTo>
                <a:lnTo>
                  <a:pt x="205" y="701"/>
                </a:lnTo>
                <a:lnTo>
                  <a:pt x="193" y="704"/>
                </a:lnTo>
                <a:lnTo>
                  <a:pt x="195" y="704"/>
                </a:lnTo>
                <a:lnTo>
                  <a:pt x="197" y="706"/>
                </a:lnTo>
                <a:lnTo>
                  <a:pt x="200" y="706"/>
                </a:lnTo>
                <a:lnTo>
                  <a:pt x="202" y="709"/>
                </a:lnTo>
                <a:lnTo>
                  <a:pt x="202" y="711"/>
                </a:lnTo>
                <a:lnTo>
                  <a:pt x="205" y="714"/>
                </a:lnTo>
                <a:lnTo>
                  <a:pt x="207" y="714"/>
                </a:lnTo>
                <a:lnTo>
                  <a:pt x="207" y="711"/>
                </a:lnTo>
                <a:lnTo>
                  <a:pt x="210" y="711"/>
                </a:lnTo>
                <a:lnTo>
                  <a:pt x="210" y="709"/>
                </a:lnTo>
                <a:lnTo>
                  <a:pt x="212" y="706"/>
                </a:lnTo>
                <a:lnTo>
                  <a:pt x="212" y="701"/>
                </a:lnTo>
                <a:lnTo>
                  <a:pt x="212" y="699"/>
                </a:lnTo>
                <a:lnTo>
                  <a:pt x="212" y="646"/>
                </a:lnTo>
                <a:lnTo>
                  <a:pt x="212" y="646"/>
                </a:lnTo>
                <a:close/>
              </a:path>
              <a:path w="1955" h="717">
                <a:moveTo>
                  <a:pt x="226" y="637"/>
                </a:moveTo>
                <a:lnTo>
                  <a:pt x="221" y="644"/>
                </a:lnTo>
                <a:lnTo>
                  <a:pt x="185" y="644"/>
                </a:lnTo>
                <a:lnTo>
                  <a:pt x="188" y="649"/>
                </a:lnTo>
                <a:lnTo>
                  <a:pt x="190" y="649"/>
                </a:lnTo>
                <a:lnTo>
                  <a:pt x="193" y="646"/>
                </a:lnTo>
                <a:lnTo>
                  <a:pt x="231" y="646"/>
                </a:lnTo>
                <a:lnTo>
                  <a:pt x="226" y="637"/>
                </a:lnTo>
                <a:lnTo>
                  <a:pt x="226" y="637"/>
                </a:lnTo>
                <a:close/>
              </a:path>
              <a:path w="1955" h="717">
                <a:moveTo>
                  <a:pt x="181" y="627"/>
                </a:moveTo>
                <a:lnTo>
                  <a:pt x="181" y="632"/>
                </a:lnTo>
                <a:lnTo>
                  <a:pt x="178" y="634"/>
                </a:lnTo>
                <a:lnTo>
                  <a:pt x="178" y="637"/>
                </a:lnTo>
                <a:lnTo>
                  <a:pt x="176" y="639"/>
                </a:lnTo>
                <a:lnTo>
                  <a:pt x="176" y="644"/>
                </a:lnTo>
                <a:lnTo>
                  <a:pt x="173" y="646"/>
                </a:lnTo>
                <a:lnTo>
                  <a:pt x="173" y="649"/>
                </a:lnTo>
                <a:lnTo>
                  <a:pt x="171" y="651"/>
                </a:lnTo>
                <a:lnTo>
                  <a:pt x="171" y="656"/>
                </a:lnTo>
                <a:lnTo>
                  <a:pt x="173" y="656"/>
                </a:lnTo>
                <a:lnTo>
                  <a:pt x="173" y="687"/>
                </a:lnTo>
                <a:lnTo>
                  <a:pt x="173" y="690"/>
                </a:lnTo>
                <a:lnTo>
                  <a:pt x="173" y="716"/>
                </a:lnTo>
                <a:lnTo>
                  <a:pt x="178" y="711"/>
                </a:lnTo>
                <a:lnTo>
                  <a:pt x="178" y="658"/>
                </a:lnTo>
                <a:lnTo>
                  <a:pt x="181" y="656"/>
                </a:lnTo>
                <a:lnTo>
                  <a:pt x="176" y="651"/>
                </a:lnTo>
                <a:lnTo>
                  <a:pt x="178" y="651"/>
                </a:lnTo>
                <a:lnTo>
                  <a:pt x="178" y="649"/>
                </a:lnTo>
                <a:lnTo>
                  <a:pt x="178" y="646"/>
                </a:lnTo>
                <a:lnTo>
                  <a:pt x="181" y="646"/>
                </a:lnTo>
                <a:lnTo>
                  <a:pt x="181" y="641"/>
                </a:lnTo>
                <a:lnTo>
                  <a:pt x="183" y="639"/>
                </a:lnTo>
                <a:lnTo>
                  <a:pt x="183" y="637"/>
                </a:lnTo>
                <a:lnTo>
                  <a:pt x="185" y="634"/>
                </a:lnTo>
                <a:lnTo>
                  <a:pt x="181" y="627"/>
                </a:lnTo>
                <a:lnTo>
                  <a:pt x="181" y="627"/>
                </a:lnTo>
                <a:close/>
              </a:path>
              <a:path w="1955" h="717">
                <a:moveTo>
                  <a:pt x="221" y="608"/>
                </a:moveTo>
                <a:lnTo>
                  <a:pt x="217" y="615"/>
                </a:lnTo>
                <a:lnTo>
                  <a:pt x="190" y="615"/>
                </a:lnTo>
                <a:lnTo>
                  <a:pt x="193" y="620"/>
                </a:lnTo>
                <a:lnTo>
                  <a:pt x="195" y="620"/>
                </a:lnTo>
                <a:lnTo>
                  <a:pt x="195" y="618"/>
                </a:lnTo>
                <a:lnTo>
                  <a:pt x="226" y="618"/>
                </a:lnTo>
                <a:lnTo>
                  <a:pt x="221" y="608"/>
                </a:lnTo>
                <a:lnTo>
                  <a:pt x="221" y="608"/>
                </a:lnTo>
                <a:close/>
              </a:path>
              <a:path w="1955" h="717">
                <a:moveTo>
                  <a:pt x="178" y="603"/>
                </a:moveTo>
                <a:lnTo>
                  <a:pt x="176" y="605"/>
                </a:lnTo>
                <a:lnTo>
                  <a:pt x="176" y="613"/>
                </a:lnTo>
                <a:lnTo>
                  <a:pt x="173" y="615"/>
                </a:lnTo>
                <a:lnTo>
                  <a:pt x="173" y="618"/>
                </a:lnTo>
                <a:lnTo>
                  <a:pt x="171" y="620"/>
                </a:lnTo>
                <a:lnTo>
                  <a:pt x="171" y="622"/>
                </a:lnTo>
                <a:lnTo>
                  <a:pt x="169" y="625"/>
                </a:lnTo>
                <a:lnTo>
                  <a:pt x="169" y="627"/>
                </a:lnTo>
                <a:lnTo>
                  <a:pt x="166" y="630"/>
                </a:lnTo>
                <a:lnTo>
                  <a:pt x="166" y="632"/>
                </a:lnTo>
                <a:lnTo>
                  <a:pt x="164" y="634"/>
                </a:lnTo>
                <a:lnTo>
                  <a:pt x="164" y="637"/>
                </a:lnTo>
                <a:lnTo>
                  <a:pt x="161" y="637"/>
                </a:lnTo>
                <a:lnTo>
                  <a:pt x="161" y="639"/>
                </a:lnTo>
                <a:lnTo>
                  <a:pt x="164" y="639"/>
                </a:lnTo>
                <a:lnTo>
                  <a:pt x="164" y="637"/>
                </a:lnTo>
                <a:lnTo>
                  <a:pt x="166" y="634"/>
                </a:lnTo>
                <a:lnTo>
                  <a:pt x="169" y="632"/>
                </a:lnTo>
                <a:lnTo>
                  <a:pt x="169" y="630"/>
                </a:lnTo>
                <a:lnTo>
                  <a:pt x="171" y="630"/>
                </a:lnTo>
                <a:lnTo>
                  <a:pt x="171" y="627"/>
                </a:lnTo>
                <a:lnTo>
                  <a:pt x="173" y="625"/>
                </a:lnTo>
                <a:lnTo>
                  <a:pt x="173" y="622"/>
                </a:lnTo>
                <a:lnTo>
                  <a:pt x="176" y="622"/>
                </a:lnTo>
                <a:lnTo>
                  <a:pt x="176" y="620"/>
                </a:lnTo>
                <a:lnTo>
                  <a:pt x="178" y="618"/>
                </a:lnTo>
                <a:lnTo>
                  <a:pt x="178" y="615"/>
                </a:lnTo>
                <a:lnTo>
                  <a:pt x="181" y="613"/>
                </a:lnTo>
                <a:lnTo>
                  <a:pt x="181" y="610"/>
                </a:lnTo>
                <a:lnTo>
                  <a:pt x="183" y="610"/>
                </a:lnTo>
                <a:lnTo>
                  <a:pt x="178" y="603"/>
                </a:lnTo>
                <a:lnTo>
                  <a:pt x="178" y="603"/>
                </a:lnTo>
                <a:close/>
              </a:path>
              <a:path w="1955" h="717">
                <a:moveTo>
                  <a:pt x="305" y="694"/>
                </a:moveTo>
                <a:lnTo>
                  <a:pt x="301" y="704"/>
                </a:lnTo>
                <a:lnTo>
                  <a:pt x="238" y="704"/>
                </a:lnTo>
                <a:lnTo>
                  <a:pt x="241" y="706"/>
                </a:lnTo>
                <a:lnTo>
                  <a:pt x="313" y="706"/>
                </a:lnTo>
                <a:lnTo>
                  <a:pt x="305" y="694"/>
                </a:lnTo>
                <a:lnTo>
                  <a:pt x="305" y="694"/>
                </a:lnTo>
                <a:close/>
              </a:path>
              <a:path w="1955" h="717">
                <a:moveTo>
                  <a:pt x="243" y="632"/>
                </a:moveTo>
                <a:lnTo>
                  <a:pt x="243" y="637"/>
                </a:lnTo>
                <a:lnTo>
                  <a:pt x="245" y="639"/>
                </a:lnTo>
                <a:lnTo>
                  <a:pt x="245" y="646"/>
                </a:lnTo>
                <a:lnTo>
                  <a:pt x="248" y="649"/>
                </a:lnTo>
                <a:lnTo>
                  <a:pt x="248" y="654"/>
                </a:lnTo>
                <a:lnTo>
                  <a:pt x="250" y="656"/>
                </a:lnTo>
                <a:lnTo>
                  <a:pt x="250" y="665"/>
                </a:lnTo>
                <a:lnTo>
                  <a:pt x="253" y="665"/>
                </a:lnTo>
                <a:lnTo>
                  <a:pt x="253" y="680"/>
                </a:lnTo>
                <a:lnTo>
                  <a:pt x="255" y="682"/>
                </a:lnTo>
                <a:lnTo>
                  <a:pt x="255" y="682"/>
                </a:lnTo>
                <a:lnTo>
                  <a:pt x="257" y="682"/>
                </a:lnTo>
                <a:lnTo>
                  <a:pt x="257" y="680"/>
                </a:lnTo>
                <a:lnTo>
                  <a:pt x="257" y="678"/>
                </a:lnTo>
                <a:lnTo>
                  <a:pt x="260" y="678"/>
                </a:lnTo>
                <a:lnTo>
                  <a:pt x="260" y="668"/>
                </a:lnTo>
                <a:lnTo>
                  <a:pt x="257" y="668"/>
                </a:lnTo>
                <a:lnTo>
                  <a:pt x="257" y="661"/>
                </a:lnTo>
                <a:lnTo>
                  <a:pt x="255" y="658"/>
                </a:lnTo>
                <a:lnTo>
                  <a:pt x="255" y="656"/>
                </a:lnTo>
                <a:lnTo>
                  <a:pt x="253" y="654"/>
                </a:lnTo>
                <a:lnTo>
                  <a:pt x="253" y="651"/>
                </a:lnTo>
                <a:lnTo>
                  <a:pt x="250" y="649"/>
                </a:lnTo>
                <a:lnTo>
                  <a:pt x="250" y="644"/>
                </a:lnTo>
                <a:lnTo>
                  <a:pt x="248" y="641"/>
                </a:lnTo>
                <a:lnTo>
                  <a:pt x="245" y="637"/>
                </a:lnTo>
                <a:lnTo>
                  <a:pt x="245" y="634"/>
                </a:lnTo>
                <a:lnTo>
                  <a:pt x="243" y="632"/>
                </a:lnTo>
                <a:lnTo>
                  <a:pt x="243" y="632"/>
                </a:lnTo>
                <a:close/>
              </a:path>
              <a:path w="1955" h="717">
                <a:moveTo>
                  <a:pt x="303" y="630"/>
                </a:moveTo>
                <a:lnTo>
                  <a:pt x="303" y="632"/>
                </a:lnTo>
                <a:lnTo>
                  <a:pt x="301" y="634"/>
                </a:lnTo>
                <a:lnTo>
                  <a:pt x="301" y="644"/>
                </a:lnTo>
                <a:lnTo>
                  <a:pt x="298" y="644"/>
                </a:lnTo>
                <a:lnTo>
                  <a:pt x="298" y="651"/>
                </a:lnTo>
                <a:lnTo>
                  <a:pt x="296" y="654"/>
                </a:lnTo>
                <a:lnTo>
                  <a:pt x="296" y="658"/>
                </a:lnTo>
                <a:lnTo>
                  <a:pt x="293" y="661"/>
                </a:lnTo>
                <a:lnTo>
                  <a:pt x="293" y="668"/>
                </a:lnTo>
                <a:lnTo>
                  <a:pt x="291" y="670"/>
                </a:lnTo>
                <a:lnTo>
                  <a:pt x="291" y="673"/>
                </a:lnTo>
                <a:lnTo>
                  <a:pt x="289" y="675"/>
                </a:lnTo>
                <a:lnTo>
                  <a:pt x="289" y="678"/>
                </a:lnTo>
                <a:lnTo>
                  <a:pt x="286" y="680"/>
                </a:lnTo>
                <a:lnTo>
                  <a:pt x="286" y="682"/>
                </a:lnTo>
                <a:lnTo>
                  <a:pt x="289" y="682"/>
                </a:lnTo>
                <a:lnTo>
                  <a:pt x="291" y="680"/>
                </a:lnTo>
                <a:lnTo>
                  <a:pt x="291" y="678"/>
                </a:lnTo>
                <a:lnTo>
                  <a:pt x="293" y="675"/>
                </a:lnTo>
                <a:lnTo>
                  <a:pt x="293" y="670"/>
                </a:lnTo>
                <a:lnTo>
                  <a:pt x="296" y="670"/>
                </a:lnTo>
                <a:lnTo>
                  <a:pt x="296" y="665"/>
                </a:lnTo>
                <a:lnTo>
                  <a:pt x="298" y="663"/>
                </a:lnTo>
                <a:lnTo>
                  <a:pt x="298" y="661"/>
                </a:lnTo>
                <a:lnTo>
                  <a:pt x="301" y="658"/>
                </a:lnTo>
                <a:lnTo>
                  <a:pt x="301" y="654"/>
                </a:lnTo>
                <a:lnTo>
                  <a:pt x="303" y="651"/>
                </a:lnTo>
                <a:lnTo>
                  <a:pt x="303" y="649"/>
                </a:lnTo>
                <a:lnTo>
                  <a:pt x="305" y="646"/>
                </a:lnTo>
                <a:lnTo>
                  <a:pt x="305" y="639"/>
                </a:lnTo>
                <a:lnTo>
                  <a:pt x="310" y="637"/>
                </a:lnTo>
                <a:lnTo>
                  <a:pt x="303" y="630"/>
                </a:lnTo>
                <a:lnTo>
                  <a:pt x="303" y="630"/>
                </a:lnTo>
                <a:close/>
              </a:path>
              <a:path w="1955" h="717">
                <a:moveTo>
                  <a:pt x="281" y="605"/>
                </a:moveTo>
                <a:lnTo>
                  <a:pt x="281" y="704"/>
                </a:lnTo>
                <a:lnTo>
                  <a:pt x="270" y="704"/>
                </a:lnTo>
                <a:lnTo>
                  <a:pt x="265" y="704"/>
                </a:lnTo>
                <a:lnTo>
                  <a:pt x="286" y="704"/>
                </a:lnTo>
                <a:lnTo>
                  <a:pt x="286" y="687"/>
                </a:lnTo>
                <a:lnTo>
                  <a:pt x="289" y="685"/>
                </a:lnTo>
                <a:lnTo>
                  <a:pt x="289" y="682"/>
                </a:lnTo>
                <a:lnTo>
                  <a:pt x="286" y="682"/>
                </a:lnTo>
                <a:lnTo>
                  <a:pt x="286" y="613"/>
                </a:lnTo>
                <a:lnTo>
                  <a:pt x="289" y="610"/>
                </a:lnTo>
                <a:lnTo>
                  <a:pt x="281" y="605"/>
                </a:lnTo>
                <a:lnTo>
                  <a:pt x="281" y="605"/>
                </a:lnTo>
                <a:close/>
              </a:path>
              <a:path w="1955" h="717">
                <a:moveTo>
                  <a:pt x="265" y="605"/>
                </a:moveTo>
                <a:lnTo>
                  <a:pt x="265" y="704"/>
                </a:lnTo>
                <a:lnTo>
                  <a:pt x="270" y="704"/>
                </a:lnTo>
                <a:lnTo>
                  <a:pt x="270" y="615"/>
                </a:lnTo>
                <a:lnTo>
                  <a:pt x="272" y="610"/>
                </a:lnTo>
                <a:lnTo>
                  <a:pt x="265" y="605"/>
                </a:lnTo>
                <a:lnTo>
                  <a:pt x="265" y="605"/>
                </a:lnTo>
                <a:close/>
              </a:path>
              <a:path w="1955" h="717">
                <a:moveTo>
                  <a:pt x="382" y="610"/>
                </a:moveTo>
                <a:lnTo>
                  <a:pt x="380" y="613"/>
                </a:lnTo>
                <a:lnTo>
                  <a:pt x="380" y="615"/>
                </a:lnTo>
                <a:lnTo>
                  <a:pt x="377" y="618"/>
                </a:lnTo>
                <a:lnTo>
                  <a:pt x="375" y="618"/>
                </a:lnTo>
                <a:lnTo>
                  <a:pt x="375" y="620"/>
                </a:lnTo>
                <a:lnTo>
                  <a:pt x="373" y="622"/>
                </a:lnTo>
                <a:lnTo>
                  <a:pt x="373" y="625"/>
                </a:lnTo>
                <a:lnTo>
                  <a:pt x="370" y="625"/>
                </a:lnTo>
                <a:lnTo>
                  <a:pt x="370" y="627"/>
                </a:lnTo>
                <a:lnTo>
                  <a:pt x="368" y="630"/>
                </a:lnTo>
                <a:lnTo>
                  <a:pt x="368" y="632"/>
                </a:lnTo>
                <a:lnTo>
                  <a:pt x="365" y="634"/>
                </a:lnTo>
                <a:lnTo>
                  <a:pt x="365" y="639"/>
                </a:lnTo>
                <a:lnTo>
                  <a:pt x="363" y="641"/>
                </a:lnTo>
                <a:lnTo>
                  <a:pt x="363" y="654"/>
                </a:lnTo>
                <a:lnTo>
                  <a:pt x="361" y="656"/>
                </a:lnTo>
                <a:lnTo>
                  <a:pt x="361" y="658"/>
                </a:lnTo>
                <a:lnTo>
                  <a:pt x="361" y="661"/>
                </a:lnTo>
                <a:lnTo>
                  <a:pt x="363" y="663"/>
                </a:lnTo>
                <a:lnTo>
                  <a:pt x="363" y="678"/>
                </a:lnTo>
                <a:lnTo>
                  <a:pt x="365" y="680"/>
                </a:lnTo>
                <a:lnTo>
                  <a:pt x="365" y="685"/>
                </a:lnTo>
                <a:lnTo>
                  <a:pt x="368" y="687"/>
                </a:lnTo>
                <a:lnTo>
                  <a:pt x="370" y="690"/>
                </a:lnTo>
                <a:lnTo>
                  <a:pt x="370" y="692"/>
                </a:lnTo>
                <a:lnTo>
                  <a:pt x="373" y="694"/>
                </a:lnTo>
                <a:lnTo>
                  <a:pt x="375" y="697"/>
                </a:lnTo>
                <a:lnTo>
                  <a:pt x="375" y="699"/>
                </a:lnTo>
                <a:lnTo>
                  <a:pt x="377" y="699"/>
                </a:lnTo>
                <a:lnTo>
                  <a:pt x="377" y="701"/>
                </a:lnTo>
                <a:lnTo>
                  <a:pt x="380" y="704"/>
                </a:lnTo>
                <a:lnTo>
                  <a:pt x="382" y="706"/>
                </a:lnTo>
                <a:lnTo>
                  <a:pt x="385" y="706"/>
                </a:lnTo>
                <a:lnTo>
                  <a:pt x="382" y="704"/>
                </a:lnTo>
                <a:lnTo>
                  <a:pt x="382" y="701"/>
                </a:lnTo>
                <a:lnTo>
                  <a:pt x="380" y="699"/>
                </a:lnTo>
                <a:lnTo>
                  <a:pt x="377" y="697"/>
                </a:lnTo>
                <a:lnTo>
                  <a:pt x="375" y="694"/>
                </a:lnTo>
                <a:lnTo>
                  <a:pt x="375" y="692"/>
                </a:lnTo>
                <a:lnTo>
                  <a:pt x="373" y="690"/>
                </a:lnTo>
                <a:lnTo>
                  <a:pt x="373" y="687"/>
                </a:lnTo>
                <a:lnTo>
                  <a:pt x="370" y="687"/>
                </a:lnTo>
                <a:lnTo>
                  <a:pt x="370" y="682"/>
                </a:lnTo>
                <a:lnTo>
                  <a:pt x="368" y="680"/>
                </a:lnTo>
                <a:lnTo>
                  <a:pt x="368" y="670"/>
                </a:lnTo>
                <a:lnTo>
                  <a:pt x="365" y="668"/>
                </a:lnTo>
                <a:lnTo>
                  <a:pt x="365" y="651"/>
                </a:lnTo>
                <a:lnTo>
                  <a:pt x="368" y="649"/>
                </a:lnTo>
                <a:lnTo>
                  <a:pt x="368" y="639"/>
                </a:lnTo>
                <a:lnTo>
                  <a:pt x="370" y="637"/>
                </a:lnTo>
                <a:lnTo>
                  <a:pt x="370" y="632"/>
                </a:lnTo>
                <a:lnTo>
                  <a:pt x="373" y="630"/>
                </a:lnTo>
                <a:lnTo>
                  <a:pt x="373" y="627"/>
                </a:lnTo>
                <a:lnTo>
                  <a:pt x="375" y="627"/>
                </a:lnTo>
                <a:lnTo>
                  <a:pt x="375" y="622"/>
                </a:lnTo>
                <a:lnTo>
                  <a:pt x="377" y="620"/>
                </a:lnTo>
                <a:lnTo>
                  <a:pt x="380" y="618"/>
                </a:lnTo>
                <a:lnTo>
                  <a:pt x="380" y="615"/>
                </a:lnTo>
                <a:lnTo>
                  <a:pt x="382" y="613"/>
                </a:lnTo>
                <a:lnTo>
                  <a:pt x="385" y="610"/>
                </a:lnTo>
                <a:lnTo>
                  <a:pt x="382" y="610"/>
                </a:lnTo>
                <a:lnTo>
                  <a:pt x="382" y="610"/>
                </a:lnTo>
                <a:close/>
              </a:path>
              <a:path w="1955" h="717">
                <a:moveTo>
                  <a:pt x="459" y="701"/>
                </a:moveTo>
                <a:lnTo>
                  <a:pt x="454" y="701"/>
                </a:lnTo>
                <a:lnTo>
                  <a:pt x="454" y="704"/>
                </a:lnTo>
                <a:lnTo>
                  <a:pt x="454" y="711"/>
                </a:lnTo>
                <a:lnTo>
                  <a:pt x="457" y="714"/>
                </a:lnTo>
                <a:lnTo>
                  <a:pt x="459" y="711"/>
                </a:lnTo>
                <a:lnTo>
                  <a:pt x="459" y="709"/>
                </a:lnTo>
                <a:lnTo>
                  <a:pt x="461" y="706"/>
                </a:lnTo>
                <a:lnTo>
                  <a:pt x="461" y="704"/>
                </a:lnTo>
                <a:lnTo>
                  <a:pt x="459" y="704"/>
                </a:lnTo>
                <a:lnTo>
                  <a:pt x="459" y="701"/>
                </a:lnTo>
                <a:lnTo>
                  <a:pt x="459" y="701"/>
                </a:lnTo>
                <a:close/>
              </a:path>
              <a:path w="1955" h="717">
                <a:moveTo>
                  <a:pt x="442" y="675"/>
                </a:moveTo>
                <a:lnTo>
                  <a:pt x="442" y="678"/>
                </a:lnTo>
                <a:lnTo>
                  <a:pt x="445" y="678"/>
                </a:lnTo>
                <a:lnTo>
                  <a:pt x="445" y="682"/>
                </a:lnTo>
                <a:lnTo>
                  <a:pt x="447" y="685"/>
                </a:lnTo>
                <a:lnTo>
                  <a:pt x="447" y="687"/>
                </a:lnTo>
                <a:lnTo>
                  <a:pt x="450" y="690"/>
                </a:lnTo>
                <a:lnTo>
                  <a:pt x="450" y="692"/>
                </a:lnTo>
                <a:lnTo>
                  <a:pt x="452" y="694"/>
                </a:lnTo>
                <a:lnTo>
                  <a:pt x="452" y="699"/>
                </a:lnTo>
                <a:lnTo>
                  <a:pt x="416" y="699"/>
                </a:lnTo>
                <a:lnTo>
                  <a:pt x="459" y="701"/>
                </a:lnTo>
                <a:lnTo>
                  <a:pt x="459" y="699"/>
                </a:lnTo>
                <a:lnTo>
                  <a:pt x="457" y="697"/>
                </a:lnTo>
                <a:lnTo>
                  <a:pt x="457" y="692"/>
                </a:lnTo>
                <a:lnTo>
                  <a:pt x="454" y="690"/>
                </a:lnTo>
                <a:lnTo>
                  <a:pt x="452" y="687"/>
                </a:lnTo>
                <a:lnTo>
                  <a:pt x="452" y="685"/>
                </a:lnTo>
                <a:lnTo>
                  <a:pt x="450" y="682"/>
                </a:lnTo>
                <a:lnTo>
                  <a:pt x="450" y="682"/>
                </a:lnTo>
                <a:lnTo>
                  <a:pt x="447" y="680"/>
                </a:lnTo>
                <a:lnTo>
                  <a:pt x="445" y="678"/>
                </a:lnTo>
                <a:lnTo>
                  <a:pt x="442" y="675"/>
                </a:lnTo>
                <a:lnTo>
                  <a:pt x="442" y="675"/>
                </a:lnTo>
                <a:close/>
              </a:path>
              <a:path w="1955" h="717">
                <a:moveTo>
                  <a:pt x="435" y="646"/>
                </a:moveTo>
                <a:lnTo>
                  <a:pt x="433" y="649"/>
                </a:lnTo>
                <a:lnTo>
                  <a:pt x="433" y="656"/>
                </a:lnTo>
                <a:lnTo>
                  <a:pt x="430" y="658"/>
                </a:lnTo>
                <a:lnTo>
                  <a:pt x="430" y="663"/>
                </a:lnTo>
                <a:lnTo>
                  <a:pt x="428" y="665"/>
                </a:lnTo>
                <a:lnTo>
                  <a:pt x="428" y="670"/>
                </a:lnTo>
                <a:lnTo>
                  <a:pt x="425" y="673"/>
                </a:lnTo>
                <a:lnTo>
                  <a:pt x="425" y="675"/>
                </a:lnTo>
                <a:lnTo>
                  <a:pt x="423" y="678"/>
                </a:lnTo>
                <a:lnTo>
                  <a:pt x="423" y="680"/>
                </a:lnTo>
                <a:lnTo>
                  <a:pt x="421" y="682"/>
                </a:lnTo>
                <a:lnTo>
                  <a:pt x="421" y="685"/>
                </a:lnTo>
                <a:lnTo>
                  <a:pt x="418" y="687"/>
                </a:lnTo>
                <a:lnTo>
                  <a:pt x="418" y="690"/>
                </a:lnTo>
                <a:lnTo>
                  <a:pt x="416" y="690"/>
                </a:lnTo>
                <a:lnTo>
                  <a:pt x="416" y="694"/>
                </a:lnTo>
                <a:lnTo>
                  <a:pt x="413" y="694"/>
                </a:lnTo>
                <a:lnTo>
                  <a:pt x="413" y="697"/>
                </a:lnTo>
                <a:lnTo>
                  <a:pt x="411" y="699"/>
                </a:lnTo>
                <a:lnTo>
                  <a:pt x="409" y="699"/>
                </a:lnTo>
                <a:lnTo>
                  <a:pt x="413" y="709"/>
                </a:lnTo>
                <a:lnTo>
                  <a:pt x="416" y="706"/>
                </a:lnTo>
                <a:lnTo>
                  <a:pt x="421" y="706"/>
                </a:lnTo>
                <a:lnTo>
                  <a:pt x="423" y="704"/>
                </a:lnTo>
                <a:lnTo>
                  <a:pt x="437" y="704"/>
                </a:lnTo>
                <a:lnTo>
                  <a:pt x="440" y="701"/>
                </a:lnTo>
                <a:lnTo>
                  <a:pt x="459" y="701"/>
                </a:lnTo>
                <a:lnTo>
                  <a:pt x="416" y="699"/>
                </a:lnTo>
                <a:lnTo>
                  <a:pt x="416" y="697"/>
                </a:lnTo>
                <a:lnTo>
                  <a:pt x="418" y="697"/>
                </a:lnTo>
                <a:lnTo>
                  <a:pt x="418" y="694"/>
                </a:lnTo>
                <a:lnTo>
                  <a:pt x="421" y="692"/>
                </a:lnTo>
                <a:lnTo>
                  <a:pt x="421" y="690"/>
                </a:lnTo>
                <a:lnTo>
                  <a:pt x="423" y="687"/>
                </a:lnTo>
                <a:lnTo>
                  <a:pt x="423" y="685"/>
                </a:lnTo>
                <a:lnTo>
                  <a:pt x="425" y="685"/>
                </a:lnTo>
                <a:lnTo>
                  <a:pt x="425" y="680"/>
                </a:lnTo>
                <a:lnTo>
                  <a:pt x="428" y="678"/>
                </a:lnTo>
                <a:lnTo>
                  <a:pt x="428" y="675"/>
                </a:lnTo>
                <a:lnTo>
                  <a:pt x="430" y="675"/>
                </a:lnTo>
                <a:lnTo>
                  <a:pt x="430" y="673"/>
                </a:lnTo>
                <a:lnTo>
                  <a:pt x="433" y="670"/>
                </a:lnTo>
                <a:lnTo>
                  <a:pt x="433" y="665"/>
                </a:lnTo>
                <a:lnTo>
                  <a:pt x="435" y="663"/>
                </a:lnTo>
                <a:lnTo>
                  <a:pt x="435" y="661"/>
                </a:lnTo>
                <a:lnTo>
                  <a:pt x="437" y="658"/>
                </a:lnTo>
                <a:lnTo>
                  <a:pt x="437" y="656"/>
                </a:lnTo>
                <a:lnTo>
                  <a:pt x="442" y="654"/>
                </a:lnTo>
                <a:lnTo>
                  <a:pt x="435" y="646"/>
                </a:lnTo>
                <a:lnTo>
                  <a:pt x="435" y="646"/>
                </a:lnTo>
                <a:close/>
              </a:path>
              <a:path w="1955" h="717">
                <a:moveTo>
                  <a:pt x="425" y="605"/>
                </a:moveTo>
                <a:lnTo>
                  <a:pt x="425" y="613"/>
                </a:lnTo>
                <a:lnTo>
                  <a:pt x="423" y="615"/>
                </a:lnTo>
                <a:lnTo>
                  <a:pt x="423" y="622"/>
                </a:lnTo>
                <a:lnTo>
                  <a:pt x="421" y="625"/>
                </a:lnTo>
                <a:lnTo>
                  <a:pt x="421" y="630"/>
                </a:lnTo>
                <a:lnTo>
                  <a:pt x="418" y="632"/>
                </a:lnTo>
                <a:lnTo>
                  <a:pt x="418" y="637"/>
                </a:lnTo>
                <a:lnTo>
                  <a:pt x="416" y="639"/>
                </a:lnTo>
                <a:lnTo>
                  <a:pt x="416" y="644"/>
                </a:lnTo>
                <a:lnTo>
                  <a:pt x="413" y="644"/>
                </a:lnTo>
                <a:lnTo>
                  <a:pt x="413" y="646"/>
                </a:lnTo>
                <a:lnTo>
                  <a:pt x="411" y="649"/>
                </a:lnTo>
                <a:lnTo>
                  <a:pt x="411" y="651"/>
                </a:lnTo>
                <a:lnTo>
                  <a:pt x="409" y="651"/>
                </a:lnTo>
                <a:lnTo>
                  <a:pt x="409" y="656"/>
                </a:lnTo>
                <a:lnTo>
                  <a:pt x="406" y="658"/>
                </a:lnTo>
                <a:lnTo>
                  <a:pt x="406" y="661"/>
                </a:lnTo>
                <a:lnTo>
                  <a:pt x="404" y="661"/>
                </a:lnTo>
                <a:lnTo>
                  <a:pt x="404" y="663"/>
                </a:lnTo>
                <a:lnTo>
                  <a:pt x="401" y="665"/>
                </a:lnTo>
                <a:lnTo>
                  <a:pt x="401" y="668"/>
                </a:lnTo>
                <a:lnTo>
                  <a:pt x="404" y="665"/>
                </a:lnTo>
                <a:lnTo>
                  <a:pt x="406" y="663"/>
                </a:lnTo>
                <a:lnTo>
                  <a:pt x="406" y="661"/>
                </a:lnTo>
                <a:lnTo>
                  <a:pt x="409" y="661"/>
                </a:lnTo>
                <a:lnTo>
                  <a:pt x="409" y="658"/>
                </a:lnTo>
                <a:lnTo>
                  <a:pt x="411" y="658"/>
                </a:lnTo>
                <a:lnTo>
                  <a:pt x="411" y="656"/>
                </a:lnTo>
                <a:lnTo>
                  <a:pt x="413" y="654"/>
                </a:lnTo>
                <a:lnTo>
                  <a:pt x="416" y="651"/>
                </a:lnTo>
                <a:lnTo>
                  <a:pt x="416" y="646"/>
                </a:lnTo>
                <a:lnTo>
                  <a:pt x="418" y="644"/>
                </a:lnTo>
                <a:lnTo>
                  <a:pt x="421" y="641"/>
                </a:lnTo>
                <a:lnTo>
                  <a:pt x="421" y="637"/>
                </a:lnTo>
                <a:lnTo>
                  <a:pt x="423" y="634"/>
                </a:lnTo>
                <a:lnTo>
                  <a:pt x="423" y="632"/>
                </a:lnTo>
                <a:lnTo>
                  <a:pt x="425" y="632"/>
                </a:lnTo>
                <a:lnTo>
                  <a:pt x="425" y="627"/>
                </a:lnTo>
                <a:lnTo>
                  <a:pt x="428" y="625"/>
                </a:lnTo>
                <a:lnTo>
                  <a:pt x="428" y="620"/>
                </a:lnTo>
                <a:lnTo>
                  <a:pt x="430" y="618"/>
                </a:lnTo>
                <a:lnTo>
                  <a:pt x="433" y="613"/>
                </a:lnTo>
                <a:lnTo>
                  <a:pt x="425" y="605"/>
                </a:lnTo>
                <a:lnTo>
                  <a:pt x="425" y="605"/>
                </a:lnTo>
                <a:close/>
              </a:path>
              <a:path w="1955" h="717">
                <a:moveTo>
                  <a:pt x="440" y="603"/>
                </a:moveTo>
                <a:lnTo>
                  <a:pt x="440" y="608"/>
                </a:lnTo>
                <a:lnTo>
                  <a:pt x="442" y="610"/>
                </a:lnTo>
                <a:lnTo>
                  <a:pt x="442" y="620"/>
                </a:lnTo>
                <a:lnTo>
                  <a:pt x="445" y="622"/>
                </a:lnTo>
                <a:lnTo>
                  <a:pt x="445" y="630"/>
                </a:lnTo>
                <a:lnTo>
                  <a:pt x="447" y="632"/>
                </a:lnTo>
                <a:lnTo>
                  <a:pt x="447" y="637"/>
                </a:lnTo>
                <a:lnTo>
                  <a:pt x="450" y="639"/>
                </a:lnTo>
                <a:lnTo>
                  <a:pt x="450" y="641"/>
                </a:lnTo>
                <a:lnTo>
                  <a:pt x="452" y="644"/>
                </a:lnTo>
                <a:lnTo>
                  <a:pt x="452" y="649"/>
                </a:lnTo>
                <a:lnTo>
                  <a:pt x="454" y="649"/>
                </a:lnTo>
                <a:lnTo>
                  <a:pt x="454" y="651"/>
                </a:lnTo>
                <a:lnTo>
                  <a:pt x="457" y="654"/>
                </a:lnTo>
                <a:lnTo>
                  <a:pt x="457" y="656"/>
                </a:lnTo>
                <a:lnTo>
                  <a:pt x="459" y="658"/>
                </a:lnTo>
                <a:lnTo>
                  <a:pt x="461" y="661"/>
                </a:lnTo>
                <a:lnTo>
                  <a:pt x="461" y="663"/>
                </a:lnTo>
                <a:lnTo>
                  <a:pt x="464" y="663"/>
                </a:lnTo>
                <a:lnTo>
                  <a:pt x="464" y="665"/>
                </a:lnTo>
                <a:lnTo>
                  <a:pt x="464" y="663"/>
                </a:lnTo>
                <a:lnTo>
                  <a:pt x="466" y="663"/>
                </a:lnTo>
                <a:lnTo>
                  <a:pt x="466" y="661"/>
                </a:lnTo>
                <a:lnTo>
                  <a:pt x="469" y="661"/>
                </a:lnTo>
                <a:lnTo>
                  <a:pt x="471" y="658"/>
                </a:lnTo>
                <a:lnTo>
                  <a:pt x="469" y="658"/>
                </a:lnTo>
                <a:lnTo>
                  <a:pt x="469" y="656"/>
                </a:lnTo>
                <a:lnTo>
                  <a:pt x="466" y="656"/>
                </a:lnTo>
                <a:lnTo>
                  <a:pt x="466" y="654"/>
                </a:lnTo>
                <a:lnTo>
                  <a:pt x="464" y="654"/>
                </a:lnTo>
                <a:lnTo>
                  <a:pt x="464" y="651"/>
                </a:lnTo>
                <a:lnTo>
                  <a:pt x="461" y="651"/>
                </a:lnTo>
                <a:lnTo>
                  <a:pt x="461" y="649"/>
                </a:lnTo>
                <a:lnTo>
                  <a:pt x="459" y="646"/>
                </a:lnTo>
                <a:lnTo>
                  <a:pt x="457" y="644"/>
                </a:lnTo>
                <a:lnTo>
                  <a:pt x="457" y="641"/>
                </a:lnTo>
                <a:lnTo>
                  <a:pt x="454" y="639"/>
                </a:lnTo>
                <a:lnTo>
                  <a:pt x="454" y="637"/>
                </a:lnTo>
                <a:lnTo>
                  <a:pt x="452" y="634"/>
                </a:lnTo>
                <a:lnTo>
                  <a:pt x="450" y="632"/>
                </a:lnTo>
                <a:lnTo>
                  <a:pt x="450" y="627"/>
                </a:lnTo>
                <a:lnTo>
                  <a:pt x="447" y="625"/>
                </a:lnTo>
                <a:lnTo>
                  <a:pt x="447" y="620"/>
                </a:lnTo>
                <a:lnTo>
                  <a:pt x="445" y="618"/>
                </a:lnTo>
                <a:lnTo>
                  <a:pt x="445" y="610"/>
                </a:lnTo>
                <a:lnTo>
                  <a:pt x="447" y="605"/>
                </a:lnTo>
                <a:lnTo>
                  <a:pt x="440" y="603"/>
                </a:lnTo>
                <a:lnTo>
                  <a:pt x="440" y="603"/>
                </a:lnTo>
                <a:close/>
              </a:path>
              <a:path w="1955" h="717">
                <a:moveTo>
                  <a:pt x="519" y="704"/>
                </a:moveTo>
                <a:lnTo>
                  <a:pt x="517" y="706"/>
                </a:lnTo>
                <a:lnTo>
                  <a:pt x="517" y="716"/>
                </a:lnTo>
                <a:lnTo>
                  <a:pt x="521" y="711"/>
                </a:lnTo>
                <a:lnTo>
                  <a:pt x="521" y="704"/>
                </a:lnTo>
                <a:lnTo>
                  <a:pt x="538" y="704"/>
                </a:lnTo>
                <a:lnTo>
                  <a:pt x="519" y="704"/>
                </a:lnTo>
                <a:lnTo>
                  <a:pt x="519" y="704"/>
                </a:lnTo>
                <a:close/>
              </a:path>
              <a:path w="1955" h="717">
                <a:moveTo>
                  <a:pt x="510" y="687"/>
                </a:moveTo>
                <a:lnTo>
                  <a:pt x="497" y="692"/>
                </a:lnTo>
                <a:lnTo>
                  <a:pt x="507" y="692"/>
                </a:lnTo>
                <a:lnTo>
                  <a:pt x="510" y="690"/>
                </a:lnTo>
                <a:lnTo>
                  <a:pt x="510" y="687"/>
                </a:lnTo>
                <a:lnTo>
                  <a:pt x="510" y="687"/>
                </a:lnTo>
                <a:close/>
              </a:path>
              <a:path w="1955" h="717">
                <a:moveTo>
                  <a:pt x="545" y="673"/>
                </a:moveTo>
                <a:lnTo>
                  <a:pt x="538" y="673"/>
                </a:lnTo>
                <a:lnTo>
                  <a:pt x="538" y="701"/>
                </a:lnTo>
                <a:lnTo>
                  <a:pt x="519" y="701"/>
                </a:lnTo>
                <a:lnTo>
                  <a:pt x="519" y="704"/>
                </a:lnTo>
                <a:lnTo>
                  <a:pt x="538" y="704"/>
                </a:lnTo>
                <a:lnTo>
                  <a:pt x="538" y="714"/>
                </a:lnTo>
                <a:lnTo>
                  <a:pt x="543" y="711"/>
                </a:lnTo>
                <a:lnTo>
                  <a:pt x="543" y="675"/>
                </a:lnTo>
                <a:lnTo>
                  <a:pt x="545" y="673"/>
                </a:lnTo>
                <a:lnTo>
                  <a:pt x="545" y="673"/>
                </a:lnTo>
                <a:close/>
              </a:path>
              <a:path w="1955" h="717">
                <a:moveTo>
                  <a:pt x="514" y="668"/>
                </a:moveTo>
                <a:lnTo>
                  <a:pt x="514" y="670"/>
                </a:lnTo>
                <a:lnTo>
                  <a:pt x="512" y="670"/>
                </a:lnTo>
                <a:lnTo>
                  <a:pt x="510" y="673"/>
                </a:lnTo>
                <a:lnTo>
                  <a:pt x="507" y="675"/>
                </a:lnTo>
                <a:lnTo>
                  <a:pt x="505" y="678"/>
                </a:lnTo>
                <a:lnTo>
                  <a:pt x="510" y="678"/>
                </a:lnTo>
                <a:lnTo>
                  <a:pt x="510" y="675"/>
                </a:lnTo>
                <a:lnTo>
                  <a:pt x="512" y="675"/>
                </a:lnTo>
                <a:lnTo>
                  <a:pt x="514" y="673"/>
                </a:lnTo>
                <a:lnTo>
                  <a:pt x="517" y="670"/>
                </a:lnTo>
                <a:lnTo>
                  <a:pt x="519" y="670"/>
                </a:lnTo>
                <a:lnTo>
                  <a:pt x="514" y="668"/>
                </a:lnTo>
                <a:lnTo>
                  <a:pt x="514" y="668"/>
                </a:lnTo>
                <a:close/>
              </a:path>
              <a:path w="1955" h="717">
                <a:moveTo>
                  <a:pt x="541" y="665"/>
                </a:moveTo>
                <a:lnTo>
                  <a:pt x="538" y="670"/>
                </a:lnTo>
                <a:lnTo>
                  <a:pt x="519" y="670"/>
                </a:lnTo>
                <a:lnTo>
                  <a:pt x="519" y="675"/>
                </a:lnTo>
                <a:lnTo>
                  <a:pt x="519" y="701"/>
                </a:lnTo>
                <a:lnTo>
                  <a:pt x="521" y="701"/>
                </a:lnTo>
                <a:lnTo>
                  <a:pt x="521" y="673"/>
                </a:lnTo>
                <a:lnTo>
                  <a:pt x="538" y="673"/>
                </a:lnTo>
                <a:lnTo>
                  <a:pt x="545" y="673"/>
                </a:lnTo>
                <a:lnTo>
                  <a:pt x="541" y="665"/>
                </a:lnTo>
                <a:lnTo>
                  <a:pt x="541" y="665"/>
                </a:lnTo>
                <a:close/>
              </a:path>
              <a:path w="1955" h="717">
                <a:moveTo>
                  <a:pt x="485" y="658"/>
                </a:moveTo>
                <a:lnTo>
                  <a:pt x="485" y="697"/>
                </a:lnTo>
                <a:lnTo>
                  <a:pt x="481" y="699"/>
                </a:lnTo>
                <a:lnTo>
                  <a:pt x="483" y="706"/>
                </a:lnTo>
                <a:lnTo>
                  <a:pt x="485" y="704"/>
                </a:lnTo>
                <a:lnTo>
                  <a:pt x="488" y="701"/>
                </a:lnTo>
                <a:lnTo>
                  <a:pt x="490" y="701"/>
                </a:lnTo>
                <a:lnTo>
                  <a:pt x="493" y="699"/>
                </a:lnTo>
                <a:lnTo>
                  <a:pt x="495" y="699"/>
                </a:lnTo>
                <a:lnTo>
                  <a:pt x="495" y="697"/>
                </a:lnTo>
                <a:lnTo>
                  <a:pt x="497" y="697"/>
                </a:lnTo>
                <a:lnTo>
                  <a:pt x="488" y="697"/>
                </a:lnTo>
                <a:lnTo>
                  <a:pt x="488" y="665"/>
                </a:lnTo>
                <a:lnTo>
                  <a:pt x="490" y="663"/>
                </a:lnTo>
                <a:lnTo>
                  <a:pt x="485" y="658"/>
                </a:lnTo>
                <a:lnTo>
                  <a:pt x="485" y="658"/>
                </a:lnTo>
                <a:close/>
              </a:path>
              <a:path w="1955" h="717">
                <a:moveTo>
                  <a:pt x="505" y="658"/>
                </a:moveTo>
                <a:lnTo>
                  <a:pt x="502" y="663"/>
                </a:lnTo>
                <a:lnTo>
                  <a:pt x="497" y="663"/>
                </a:lnTo>
                <a:lnTo>
                  <a:pt x="512" y="665"/>
                </a:lnTo>
                <a:lnTo>
                  <a:pt x="505" y="658"/>
                </a:lnTo>
                <a:lnTo>
                  <a:pt x="505" y="658"/>
                </a:lnTo>
                <a:close/>
              </a:path>
              <a:path w="1955" h="717">
                <a:moveTo>
                  <a:pt x="526" y="654"/>
                </a:moveTo>
                <a:lnTo>
                  <a:pt x="524" y="656"/>
                </a:lnTo>
                <a:lnTo>
                  <a:pt x="521" y="658"/>
                </a:lnTo>
                <a:lnTo>
                  <a:pt x="521" y="661"/>
                </a:lnTo>
                <a:lnTo>
                  <a:pt x="519" y="661"/>
                </a:lnTo>
                <a:lnTo>
                  <a:pt x="519" y="663"/>
                </a:lnTo>
                <a:lnTo>
                  <a:pt x="517" y="665"/>
                </a:lnTo>
                <a:lnTo>
                  <a:pt x="514" y="668"/>
                </a:lnTo>
                <a:lnTo>
                  <a:pt x="519" y="670"/>
                </a:lnTo>
                <a:lnTo>
                  <a:pt x="524" y="670"/>
                </a:lnTo>
                <a:lnTo>
                  <a:pt x="519" y="668"/>
                </a:lnTo>
                <a:lnTo>
                  <a:pt x="521" y="665"/>
                </a:lnTo>
                <a:lnTo>
                  <a:pt x="521" y="663"/>
                </a:lnTo>
                <a:lnTo>
                  <a:pt x="524" y="663"/>
                </a:lnTo>
                <a:lnTo>
                  <a:pt x="526" y="661"/>
                </a:lnTo>
                <a:lnTo>
                  <a:pt x="526" y="658"/>
                </a:lnTo>
                <a:lnTo>
                  <a:pt x="529" y="658"/>
                </a:lnTo>
                <a:lnTo>
                  <a:pt x="529" y="654"/>
                </a:lnTo>
                <a:lnTo>
                  <a:pt x="531" y="654"/>
                </a:lnTo>
                <a:lnTo>
                  <a:pt x="526" y="654"/>
                </a:lnTo>
                <a:lnTo>
                  <a:pt x="526" y="654"/>
                </a:lnTo>
                <a:close/>
              </a:path>
              <a:path w="1955" h="717">
                <a:moveTo>
                  <a:pt x="495" y="644"/>
                </a:moveTo>
                <a:lnTo>
                  <a:pt x="495" y="694"/>
                </a:lnTo>
                <a:lnTo>
                  <a:pt x="488" y="697"/>
                </a:lnTo>
                <a:lnTo>
                  <a:pt x="500" y="697"/>
                </a:lnTo>
                <a:lnTo>
                  <a:pt x="500" y="694"/>
                </a:lnTo>
                <a:lnTo>
                  <a:pt x="505" y="694"/>
                </a:lnTo>
                <a:lnTo>
                  <a:pt x="505" y="692"/>
                </a:lnTo>
                <a:lnTo>
                  <a:pt x="497" y="692"/>
                </a:lnTo>
                <a:lnTo>
                  <a:pt x="497" y="665"/>
                </a:lnTo>
                <a:lnTo>
                  <a:pt x="512" y="665"/>
                </a:lnTo>
                <a:lnTo>
                  <a:pt x="497" y="663"/>
                </a:lnTo>
                <a:lnTo>
                  <a:pt x="497" y="644"/>
                </a:lnTo>
                <a:lnTo>
                  <a:pt x="505" y="644"/>
                </a:lnTo>
                <a:lnTo>
                  <a:pt x="495" y="644"/>
                </a:lnTo>
                <a:lnTo>
                  <a:pt x="495" y="644"/>
                </a:lnTo>
                <a:close/>
              </a:path>
              <a:path w="1955" h="717">
                <a:moveTo>
                  <a:pt x="507" y="644"/>
                </a:moveTo>
                <a:lnTo>
                  <a:pt x="495" y="644"/>
                </a:lnTo>
                <a:lnTo>
                  <a:pt x="505" y="644"/>
                </a:lnTo>
                <a:lnTo>
                  <a:pt x="505" y="649"/>
                </a:lnTo>
                <a:lnTo>
                  <a:pt x="507" y="646"/>
                </a:lnTo>
                <a:lnTo>
                  <a:pt x="507" y="644"/>
                </a:lnTo>
                <a:lnTo>
                  <a:pt x="507" y="644"/>
                </a:lnTo>
                <a:close/>
              </a:path>
              <a:path w="1955" h="717">
                <a:moveTo>
                  <a:pt x="517" y="627"/>
                </a:moveTo>
                <a:lnTo>
                  <a:pt x="517" y="632"/>
                </a:lnTo>
                <a:lnTo>
                  <a:pt x="514" y="634"/>
                </a:lnTo>
                <a:lnTo>
                  <a:pt x="514" y="639"/>
                </a:lnTo>
                <a:lnTo>
                  <a:pt x="512" y="641"/>
                </a:lnTo>
                <a:lnTo>
                  <a:pt x="512" y="646"/>
                </a:lnTo>
                <a:lnTo>
                  <a:pt x="510" y="649"/>
                </a:lnTo>
                <a:lnTo>
                  <a:pt x="510" y="651"/>
                </a:lnTo>
                <a:lnTo>
                  <a:pt x="512" y="651"/>
                </a:lnTo>
                <a:lnTo>
                  <a:pt x="512" y="646"/>
                </a:lnTo>
                <a:lnTo>
                  <a:pt x="514" y="644"/>
                </a:lnTo>
                <a:lnTo>
                  <a:pt x="514" y="641"/>
                </a:lnTo>
                <a:lnTo>
                  <a:pt x="517" y="639"/>
                </a:lnTo>
                <a:lnTo>
                  <a:pt x="517" y="637"/>
                </a:lnTo>
                <a:lnTo>
                  <a:pt x="519" y="634"/>
                </a:lnTo>
                <a:lnTo>
                  <a:pt x="519" y="630"/>
                </a:lnTo>
                <a:lnTo>
                  <a:pt x="521" y="627"/>
                </a:lnTo>
                <a:lnTo>
                  <a:pt x="517" y="627"/>
                </a:lnTo>
                <a:lnTo>
                  <a:pt x="517" y="627"/>
                </a:lnTo>
                <a:close/>
              </a:path>
              <a:path w="1955" h="717">
                <a:moveTo>
                  <a:pt x="519" y="620"/>
                </a:moveTo>
                <a:lnTo>
                  <a:pt x="519" y="622"/>
                </a:lnTo>
                <a:lnTo>
                  <a:pt x="517" y="625"/>
                </a:lnTo>
                <a:lnTo>
                  <a:pt x="517" y="627"/>
                </a:lnTo>
                <a:lnTo>
                  <a:pt x="521" y="627"/>
                </a:lnTo>
                <a:lnTo>
                  <a:pt x="521" y="634"/>
                </a:lnTo>
                <a:lnTo>
                  <a:pt x="524" y="637"/>
                </a:lnTo>
                <a:lnTo>
                  <a:pt x="524" y="639"/>
                </a:lnTo>
                <a:lnTo>
                  <a:pt x="526" y="641"/>
                </a:lnTo>
                <a:lnTo>
                  <a:pt x="526" y="646"/>
                </a:lnTo>
                <a:lnTo>
                  <a:pt x="529" y="649"/>
                </a:lnTo>
                <a:lnTo>
                  <a:pt x="526" y="649"/>
                </a:lnTo>
                <a:lnTo>
                  <a:pt x="526" y="651"/>
                </a:lnTo>
                <a:lnTo>
                  <a:pt x="526" y="654"/>
                </a:lnTo>
                <a:lnTo>
                  <a:pt x="531" y="654"/>
                </a:lnTo>
                <a:lnTo>
                  <a:pt x="533" y="656"/>
                </a:lnTo>
                <a:lnTo>
                  <a:pt x="533" y="658"/>
                </a:lnTo>
                <a:lnTo>
                  <a:pt x="536" y="658"/>
                </a:lnTo>
                <a:lnTo>
                  <a:pt x="536" y="661"/>
                </a:lnTo>
                <a:lnTo>
                  <a:pt x="538" y="663"/>
                </a:lnTo>
                <a:lnTo>
                  <a:pt x="541" y="665"/>
                </a:lnTo>
                <a:lnTo>
                  <a:pt x="543" y="665"/>
                </a:lnTo>
                <a:lnTo>
                  <a:pt x="543" y="668"/>
                </a:lnTo>
                <a:lnTo>
                  <a:pt x="545" y="668"/>
                </a:lnTo>
                <a:lnTo>
                  <a:pt x="545" y="670"/>
                </a:lnTo>
                <a:lnTo>
                  <a:pt x="548" y="670"/>
                </a:lnTo>
                <a:lnTo>
                  <a:pt x="548" y="668"/>
                </a:lnTo>
                <a:lnTo>
                  <a:pt x="550" y="668"/>
                </a:lnTo>
                <a:lnTo>
                  <a:pt x="550" y="665"/>
                </a:lnTo>
                <a:lnTo>
                  <a:pt x="553" y="665"/>
                </a:lnTo>
                <a:lnTo>
                  <a:pt x="553" y="663"/>
                </a:lnTo>
                <a:lnTo>
                  <a:pt x="550" y="663"/>
                </a:lnTo>
                <a:lnTo>
                  <a:pt x="548" y="661"/>
                </a:lnTo>
                <a:lnTo>
                  <a:pt x="545" y="661"/>
                </a:lnTo>
                <a:lnTo>
                  <a:pt x="543" y="658"/>
                </a:lnTo>
                <a:lnTo>
                  <a:pt x="541" y="656"/>
                </a:lnTo>
                <a:lnTo>
                  <a:pt x="538" y="654"/>
                </a:lnTo>
                <a:lnTo>
                  <a:pt x="536" y="654"/>
                </a:lnTo>
                <a:lnTo>
                  <a:pt x="536" y="651"/>
                </a:lnTo>
                <a:lnTo>
                  <a:pt x="533" y="651"/>
                </a:lnTo>
                <a:lnTo>
                  <a:pt x="533" y="649"/>
                </a:lnTo>
                <a:lnTo>
                  <a:pt x="533" y="646"/>
                </a:lnTo>
                <a:lnTo>
                  <a:pt x="531" y="644"/>
                </a:lnTo>
                <a:lnTo>
                  <a:pt x="529" y="644"/>
                </a:lnTo>
                <a:lnTo>
                  <a:pt x="529" y="641"/>
                </a:lnTo>
                <a:lnTo>
                  <a:pt x="526" y="639"/>
                </a:lnTo>
                <a:lnTo>
                  <a:pt x="526" y="637"/>
                </a:lnTo>
                <a:lnTo>
                  <a:pt x="524" y="634"/>
                </a:lnTo>
                <a:lnTo>
                  <a:pt x="524" y="630"/>
                </a:lnTo>
                <a:lnTo>
                  <a:pt x="521" y="627"/>
                </a:lnTo>
                <a:lnTo>
                  <a:pt x="521" y="625"/>
                </a:lnTo>
                <a:lnTo>
                  <a:pt x="524" y="622"/>
                </a:lnTo>
                <a:lnTo>
                  <a:pt x="538" y="622"/>
                </a:lnTo>
                <a:lnTo>
                  <a:pt x="519" y="620"/>
                </a:lnTo>
                <a:lnTo>
                  <a:pt x="519" y="620"/>
                </a:lnTo>
                <a:close/>
              </a:path>
              <a:path w="1955" h="717">
                <a:moveTo>
                  <a:pt x="485" y="615"/>
                </a:moveTo>
                <a:lnTo>
                  <a:pt x="485" y="651"/>
                </a:lnTo>
                <a:lnTo>
                  <a:pt x="490" y="649"/>
                </a:lnTo>
                <a:lnTo>
                  <a:pt x="490" y="644"/>
                </a:lnTo>
                <a:lnTo>
                  <a:pt x="495" y="644"/>
                </a:lnTo>
                <a:lnTo>
                  <a:pt x="507" y="644"/>
                </a:lnTo>
                <a:lnTo>
                  <a:pt x="507" y="641"/>
                </a:lnTo>
                <a:lnTo>
                  <a:pt x="490" y="641"/>
                </a:lnTo>
                <a:lnTo>
                  <a:pt x="490" y="618"/>
                </a:lnTo>
                <a:lnTo>
                  <a:pt x="505" y="618"/>
                </a:lnTo>
                <a:lnTo>
                  <a:pt x="485" y="615"/>
                </a:lnTo>
                <a:lnTo>
                  <a:pt x="485" y="615"/>
                </a:lnTo>
                <a:close/>
              </a:path>
              <a:path w="1955" h="717">
                <a:moveTo>
                  <a:pt x="541" y="613"/>
                </a:moveTo>
                <a:lnTo>
                  <a:pt x="538" y="618"/>
                </a:lnTo>
                <a:lnTo>
                  <a:pt x="524" y="618"/>
                </a:lnTo>
                <a:lnTo>
                  <a:pt x="545" y="620"/>
                </a:lnTo>
                <a:lnTo>
                  <a:pt x="541" y="613"/>
                </a:lnTo>
                <a:lnTo>
                  <a:pt x="541" y="613"/>
                </a:lnTo>
                <a:close/>
              </a:path>
              <a:path w="1955" h="717">
                <a:moveTo>
                  <a:pt x="485" y="610"/>
                </a:moveTo>
                <a:lnTo>
                  <a:pt x="485" y="615"/>
                </a:lnTo>
                <a:lnTo>
                  <a:pt x="505" y="618"/>
                </a:lnTo>
                <a:lnTo>
                  <a:pt x="505" y="641"/>
                </a:lnTo>
                <a:lnTo>
                  <a:pt x="490" y="641"/>
                </a:lnTo>
                <a:lnTo>
                  <a:pt x="507" y="641"/>
                </a:lnTo>
                <a:lnTo>
                  <a:pt x="507" y="639"/>
                </a:lnTo>
                <a:lnTo>
                  <a:pt x="507" y="618"/>
                </a:lnTo>
                <a:lnTo>
                  <a:pt x="510" y="615"/>
                </a:lnTo>
                <a:lnTo>
                  <a:pt x="490" y="613"/>
                </a:lnTo>
                <a:lnTo>
                  <a:pt x="485" y="610"/>
                </a:lnTo>
                <a:lnTo>
                  <a:pt x="485" y="610"/>
                </a:lnTo>
                <a:close/>
              </a:path>
              <a:path w="1955" h="717">
                <a:moveTo>
                  <a:pt x="505" y="610"/>
                </a:moveTo>
                <a:lnTo>
                  <a:pt x="502" y="613"/>
                </a:lnTo>
                <a:lnTo>
                  <a:pt x="490" y="613"/>
                </a:lnTo>
                <a:lnTo>
                  <a:pt x="510" y="615"/>
                </a:lnTo>
                <a:lnTo>
                  <a:pt x="505" y="610"/>
                </a:lnTo>
                <a:lnTo>
                  <a:pt x="505" y="610"/>
                </a:lnTo>
                <a:close/>
              </a:path>
              <a:path w="1955" h="717">
                <a:moveTo>
                  <a:pt x="521" y="603"/>
                </a:moveTo>
                <a:lnTo>
                  <a:pt x="521" y="610"/>
                </a:lnTo>
                <a:lnTo>
                  <a:pt x="519" y="613"/>
                </a:lnTo>
                <a:lnTo>
                  <a:pt x="519" y="620"/>
                </a:lnTo>
                <a:lnTo>
                  <a:pt x="538" y="622"/>
                </a:lnTo>
                <a:lnTo>
                  <a:pt x="538" y="627"/>
                </a:lnTo>
                <a:lnTo>
                  <a:pt x="536" y="627"/>
                </a:lnTo>
                <a:lnTo>
                  <a:pt x="536" y="632"/>
                </a:lnTo>
                <a:lnTo>
                  <a:pt x="533" y="634"/>
                </a:lnTo>
                <a:lnTo>
                  <a:pt x="533" y="639"/>
                </a:lnTo>
                <a:lnTo>
                  <a:pt x="531" y="641"/>
                </a:lnTo>
                <a:lnTo>
                  <a:pt x="531" y="644"/>
                </a:lnTo>
                <a:lnTo>
                  <a:pt x="533" y="646"/>
                </a:lnTo>
                <a:lnTo>
                  <a:pt x="536" y="644"/>
                </a:lnTo>
                <a:lnTo>
                  <a:pt x="536" y="639"/>
                </a:lnTo>
                <a:lnTo>
                  <a:pt x="538" y="639"/>
                </a:lnTo>
                <a:lnTo>
                  <a:pt x="538" y="637"/>
                </a:lnTo>
                <a:lnTo>
                  <a:pt x="541" y="634"/>
                </a:lnTo>
                <a:lnTo>
                  <a:pt x="541" y="630"/>
                </a:lnTo>
                <a:lnTo>
                  <a:pt x="543" y="627"/>
                </a:lnTo>
                <a:lnTo>
                  <a:pt x="543" y="622"/>
                </a:lnTo>
                <a:lnTo>
                  <a:pt x="545" y="620"/>
                </a:lnTo>
                <a:lnTo>
                  <a:pt x="524" y="618"/>
                </a:lnTo>
                <a:lnTo>
                  <a:pt x="524" y="613"/>
                </a:lnTo>
                <a:lnTo>
                  <a:pt x="526" y="613"/>
                </a:lnTo>
                <a:lnTo>
                  <a:pt x="526" y="610"/>
                </a:lnTo>
                <a:lnTo>
                  <a:pt x="529" y="608"/>
                </a:lnTo>
                <a:lnTo>
                  <a:pt x="521" y="603"/>
                </a:lnTo>
                <a:lnTo>
                  <a:pt x="521" y="603"/>
                </a:lnTo>
                <a:close/>
              </a:path>
              <a:path w="1955" h="717">
                <a:moveTo>
                  <a:pt x="570" y="610"/>
                </a:moveTo>
                <a:lnTo>
                  <a:pt x="567" y="610"/>
                </a:lnTo>
                <a:lnTo>
                  <a:pt x="570" y="610"/>
                </a:lnTo>
                <a:lnTo>
                  <a:pt x="570" y="615"/>
                </a:lnTo>
                <a:lnTo>
                  <a:pt x="572" y="618"/>
                </a:lnTo>
                <a:lnTo>
                  <a:pt x="574" y="618"/>
                </a:lnTo>
                <a:lnTo>
                  <a:pt x="574" y="620"/>
                </a:lnTo>
                <a:lnTo>
                  <a:pt x="577" y="622"/>
                </a:lnTo>
                <a:lnTo>
                  <a:pt x="577" y="625"/>
                </a:lnTo>
                <a:lnTo>
                  <a:pt x="579" y="625"/>
                </a:lnTo>
                <a:lnTo>
                  <a:pt x="579" y="627"/>
                </a:lnTo>
                <a:lnTo>
                  <a:pt x="581" y="630"/>
                </a:lnTo>
                <a:lnTo>
                  <a:pt x="581" y="634"/>
                </a:lnTo>
                <a:lnTo>
                  <a:pt x="584" y="637"/>
                </a:lnTo>
                <a:lnTo>
                  <a:pt x="584" y="644"/>
                </a:lnTo>
                <a:lnTo>
                  <a:pt x="586" y="646"/>
                </a:lnTo>
                <a:lnTo>
                  <a:pt x="586" y="654"/>
                </a:lnTo>
                <a:lnTo>
                  <a:pt x="586" y="656"/>
                </a:lnTo>
                <a:lnTo>
                  <a:pt x="586" y="673"/>
                </a:lnTo>
                <a:lnTo>
                  <a:pt x="584" y="675"/>
                </a:lnTo>
                <a:lnTo>
                  <a:pt x="584" y="682"/>
                </a:lnTo>
                <a:lnTo>
                  <a:pt x="581" y="682"/>
                </a:lnTo>
                <a:lnTo>
                  <a:pt x="581" y="685"/>
                </a:lnTo>
                <a:lnTo>
                  <a:pt x="579" y="687"/>
                </a:lnTo>
                <a:lnTo>
                  <a:pt x="579" y="690"/>
                </a:lnTo>
                <a:lnTo>
                  <a:pt x="577" y="692"/>
                </a:lnTo>
                <a:lnTo>
                  <a:pt x="577" y="697"/>
                </a:lnTo>
                <a:lnTo>
                  <a:pt x="574" y="697"/>
                </a:lnTo>
                <a:lnTo>
                  <a:pt x="574" y="699"/>
                </a:lnTo>
                <a:lnTo>
                  <a:pt x="572" y="699"/>
                </a:lnTo>
                <a:lnTo>
                  <a:pt x="570" y="701"/>
                </a:lnTo>
                <a:lnTo>
                  <a:pt x="570" y="704"/>
                </a:lnTo>
                <a:lnTo>
                  <a:pt x="567" y="706"/>
                </a:lnTo>
                <a:lnTo>
                  <a:pt x="570" y="706"/>
                </a:lnTo>
                <a:lnTo>
                  <a:pt x="570" y="704"/>
                </a:lnTo>
                <a:lnTo>
                  <a:pt x="572" y="704"/>
                </a:lnTo>
                <a:lnTo>
                  <a:pt x="574" y="701"/>
                </a:lnTo>
                <a:lnTo>
                  <a:pt x="577" y="699"/>
                </a:lnTo>
                <a:lnTo>
                  <a:pt x="579" y="697"/>
                </a:lnTo>
                <a:lnTo>
                  <a:pt x="579" y="694"/>
                </a:lnTo>
                <a:lnTo>
                  <a:pt x="581" y="694"/>
                </a:lnTo>
                <a:lnTo>
                  <a:pt x="581" y="692"/>
                </a:lnTo>
                <a:lnTo>
                  <a:pt x="584" y="690"/>
                </a:lnTo>
                <a:lnTo>
                  <a:pt x="584" y="687"/>
                </a:lnTo>
                <a:lnTo>
                  <a:pt x="586" y="687"/>
                </a:lnTo>
                <a:lnTo>
                  <a:pt x="586" y="682"/>
                </a:lnTo>
                <a:lnTo>
                  <a:pt x="589" y="682"/>
                </a:lnTo>
                <a:lnTo>
                  <a:pt x="589" y="675"/>
                </a:lnTo>
                <a:lnTo>
                  <a:pt x="591" y="673"/>
                </a:lnTo>
                <a:lnTo>
                  <a:pt x="591" y="646"/>
                </a:lnTo>
                <a:lnTo>
                  <a:pt x="589" y="644"/>
                </a:lnTo>
                <a:lnTo>
                  <a:pt x="589" y="639"/>
                </a:lnTo>
                <a:lnTo>
                  <a:pt x="586" y="637"/>
                </a:lnTo>
                <a:lnTo>
                  <a:pt x="586" y="632"/>
                </a:lnTo>
                <a:lnTo>
                  <a:pt x="584" y="630"/>
                </a:lnTo>
                <a:lnTo>
                  <a:pt x="584" y="627"/>
                </a:lnTo>
                <a:lnTo>
                  <a:pt x="581" y="625"/>
                </a:lnTo>
                <a:lnTo>
                  <a:pt x="581" y="622"/>
                </a:lnTo>
                <a:lnTo>
                  <a:pt x="579" y="622"/>
                </a:lnTo>
                <a:lnTo>
                  <a:pt x="579" y="620"/>
                </a:lnTo>
                <a:lnTo>
                  <a:pt x="577" y="618"/>
                </a:lnTo>
                <a:lnTo>
                  <a:pt x="574" y="615"/>
                </a:lnTo>
                <a:lnTo>
                  <a:pt x="572" y="613"/>
                </a:lnTo>
                <a:lnTo>
                  <a:pt x="572" y="610"/>
                </a:lnTo>
                <a:lnTo>
                  <a:pt x="570" y="610"/>
                </a:lnTo>
                <a:lnTo>
                  <a:pt x="570" y="610"/>
                </a:lnTo>
                <a:close/>
              </a:path>
              <a:path w="1955" h="717">
                <a:moveTo>
                  <a:pt x="663" y="687"/>
                </a:moveTo>
                <a:lnTo>
                  <a:pt x="663" y="690"/>
                </a:lnTo>
                <a:lnTo>
                  <a:pt x="665" y="690"/>
                </a:lnTo>
                <a:lnTo>
                  <a:pt x="665" y="692"/>
                </a:lnTo>
                <a:lnTo>
                  <a:pt x="668" y="692"/>
                </a:lnTo>
                <a:lnTo>
                  <a:pt x="670" y="694"/>
                </a:lnTo>
                <a:lnTo>
                  <a:pt x="673" y="697"/>
                </a:lnTo>
                <a:lnTo>
                  <a:pt x="680" y="697"/>
                </a:lnTo>
                <a:lnTo>
                  <a:pt x="680" y="694"/>
                </a:lnTo>
                <a:lnTo>
                  <a:pt x="675" y="694"/>
                </a:lnTo>
                <a:lnTo>
                  <a:pt x="675" y="692"/>
                </a:lnTo>
                <a:lnTo>
                  <a:pt x="673" y="692"/>
                </a:lnTo>
                <a:lnTo>
                  <a:pt x="670" y="690"/>
                </a:lnTo>
                <a:lnTo>
                  <a:pt x="668" y="690"/>
                </a:lnTo>
                <a:lnTo>
                  <a:pt x="665" y="687"/>
                </a:lnTo>
                <a:lnTo>
                  <a:pt x="663" y="687"/>
                </a:lnTo>
                <a:lnTo>
                  <a:pt x="663" y="687"/>
                </a:lnTo>
                <a:close/>
              </a:path>
              <a:path w="1955" h="717">
                <a:moveTo>
                  <a:pt x="661" y="670"/>
                </a:moveTo>
                <a:lnTo>
                  <a:pt x="665" y="675"/>
                </a:lnTo>
                <a:lnTo>
                  <a:pt x="668" y="673"/>
                </a:lnTo>
                <a:lnTo>
                  <a:pt x="694" y="673"/>
                </a:lnTo>
                <a:lnTo>
                  <a:pt x="661" y="670"/>
                </a:lnTo>
                <a:lnTo>
                  <a:pt x="661" y="670"/>
                </a:lnTo>
                <a:close/>
              </a:path>
              <a:path w="1955" h="717">
                <a:moveTo>
                  <a:pt x="697" y="663"/>
                </a:moveTo>
                <a:lnTo>
                  <a:pt x="694" y="668"/>
                </a:lnTo>
                <a:lnTo>
                  <a:pt x="668" y="668"/>
                </a:lnTo>
                <a:lnTo>
                  <a:pt x="661" y="670"/>
                </a:lnTo>
                <a:lnTo>
                  <a:pt x="694" y="673"/>
                </a:lnTo>
                <a:lnTo>
                  <a:pt x="692" y="673"/>
                </a:lnTo>
                <a:lnTo>
                  <a:pt x="692" y="675"/>
                </a:lnTo>
                <a:lnTo>
                  <a:pt x="690" y="678"/>
                </a:lnTo>
                <a:lnTo>
                  <a:pt x="690" y="680"/>
                </a:lnTo>
                <a:lnTo>
                  <a:pt x="687" y="682"/>
                </a:lnTo>
                <a:lnTo>
                  <a:pt x="687" y="687"/>
                </a:lnTo>
                <a:lnTo>
                  <a:pt x="685" y="690"/>
                </a:lnTo>
                <a:lnTo>
                  <a:pt x="682" y="692"/>
                </a:lnTo>
                <a:lnTo>
                  <a:pt x="682" y="694"/>
                </a:lnTo>
                <a:lnTo>
                  <a:pt x="680" y="697"/>
                </a:lnTo>
                <a:lnTo>
                  <a:pt x="673" y="697"/>
                </a:lnTo>
                <a:lnTo>
                  <a:pt x="675" y="699"/>
                </a:lnTo>
                <a:lnTo>
                  <a:pt x="677" y="701"/>
                </a:lnTo>
                <a:lnTo>
                  <a:pt x="680" y="704"/>
                </a:lnTo>
                <a:lnTo>
                  <a:pt x="682" y="706"/>
                </a:lnTo>
                <a:lnTo>
                  <a:pt x="685" y="709"/>
                </a:lnTo>
                <a:lnTo>
                  <a:pt x="685" y="711"/>
                </a:lnTo>
                <a:lnTo>
                  <a:pt x="687" y="711"/>
                </a:lnTo>
                <a:lnTo>
                  <a:pt x="687" y="714"/>
                </a:lnTo>
                <a:lnTo>
                  <a:pt x="690" y="716"/>
                </a:lnTo>
                <a:lnTo>
                  <a:pt x="690" y="701"/>
                </a:lnTo>
                <a:lnTo>
                  <a:pt x="687" y="701"/>
                </a:lnTo>
                <a:lnTo>
                  <a:pt x="685" y="699"/>
                </a:lnTo>
                <a:lnTo>
                  <a:pt x="682" y="697"/>
                </a:lnTo>
                <a:lnTo>
                  <a:pt x="685" y="697"/>
                </a:lnTo>
                <a:lnTo>
                  <a:pt x="685" y="694"/>
                </a:lnTo>
                <a:lnTo>
                  <a:pt x="687" y="692"/>
                </a:lnTo>
                <a:lnTo>
                  <a:pt x="687" y="690"/>
                </a:lnTo>
                <a:lnTo>
                  <a:pt x="690" y="690"/>
                </a:lnTo>
                <a:lnTo>
                  <a:pt x="690" y="687"/>
                </a:lnTo>
                <a:lnTo>
                  <a:pt x="692" y="685"/>
                </a:lnTo>
                <a:lnTo>
                  <a:pt x="692" y="682"/>
                </a:lnTo>
                <a:lnTo>
                  <a:pt x="694" y="680"/>
                </a:lnTo>
                <a:lnTo>
                  <a:pt x="697" y="678"/>
                </a:lnTo>
                <a:lnTo>
                  <a:pt x="699" y="675"/>
                </a:lnTo>
                <a:lnTo>
                  <a:pt x="701" y="673"/>
                </a:lnTo>
                <a:lnTo>
                  <a:pt x="697" y="663"/>
                </a:lnTo>
                <a:lnTo>
                  <a:pt x="697" y="663"/>
                </a:lnTo>
                <a:close/>
              </a:path>
              <a:path w="1955" h="717">
                <a:moveTo>
                  <a:pt x="670" y="651"/>
                </a:moveTo>
                <a:lnTo>
                  <a:pt x="665" y="651"/>
                </a:lnTo>
                <a:lnTo>
                  <a:pt x="665" y="654"/>
                </a:lnTo>
                <a:lnTo>
                  <a:pt x="665" y="661"/>
                </a:lnTo>
                <a:lnTo>
                  <a:pt x="663" y="663"/>
                </a:lnTo>
                <a:lnTo>
                  <a:pt x="663" y="668"/>
                </a:lnTo>
                <a:lnTo>
                  <a:pt x="661" y="670"/>
                </a:lnTo>
                <a:lnTo>
                  <a:pt x="668" y="668"/>
                </a:lnTo>
                <a:lnTo>
                  <a:pt x="668" y="663"/>
                </a:lnTo>
                <a:lnTo>
                  <a:pt x="670" y="661"/>
                </a:lnTo>
                <a:lnTo>
                  <a:pt x="670" y="651"/>
                </a:lnTo>
                <a:lnTo>
                  <a:pt x="670" y="651"/>
                </a:lnTo>
                <a:close/>
              </a:path>
              <a:path w="1955" h="717">
                <a:moveTo>
                  <a:pt x="706" y="641"/>
                </a:moveTo>
                <a:lnTo>
                  <a:pt x="701" y="646"/>
                </a:lnTo>
                <a:lnTo>
                  <a:pt x="639" y="646"/>
                </a:lnTo>
                <a:lnTo>
                  <a:pt x="644" y="651"/>
                </a:lnTo>
                <a:lnTo>
                  <a:pt x="713" y="651"/>
                </a:lnTo>
                <a:lnTo>
                  <a:pt x="706" y="641"/>
                </a:lnTo>
                <a:lnTo>
                  <a:pt x="706" y="641"/>
                </a:lnTo>
                <a:close/>
              </a:path>
              <a:path w="1955" h="717">
                <a:moveTo>
                  <a:pt x="673" y="627"/>
                </a:moveTo>
                <a:lnTo>
                  <a:pt x="668" y="627"/>
                </a:lnTo>
                <a:lnTo>
                  <a:pt x="668" y="632"/>
                </a:lnTo>
                <a:lnTo>
                  <a:pt x="668" y="644"/>
                </a:lnTo>
                <a:lnTo>
                  <a:pt x="665" y="646"/>
                </a:lnTo>
                <a:lnTo>
                  <a:pt x="670" y="646"/>
                </a:lnTo>
                <a:lnTo>
                  <a:pt x="673" y="644"/>
                </a:lnTo>
                <a:lnTo>
                  <a:pt x="673" y="627"/>
                </a:lnTo>
                <a:lnTo>
                  <a:pt x="673" y="627"/>
                </a:lnTo>
                <a:close/>
              </a:path>
              <a:path w="1955" h="717">
                <a:moveTo>
                  <a:pt x="697" y="618"/>
                </a:moveTo>
                <a:lnTo>
                  <a:pt x="692" y="625"/>
                </a:lnTo>
                <a:lnTo>
                  <a:pt x="649" y="625"/>
                </a:lnTo>
                <a:lnTo>
                  <a:pt x="651" y="627"/>
                </a:lnTo>
                <a:lnTo>
                  <a:pt x="704" y="627"/>
                </a:lnTo>
                <a:lnTo>
                  <a:pt x="697" y="618"/>
                </a:lnTo>
                <a:lnTo>
                  <a:pt x="697" y="618"/>
                </a:lnTo>
                <a:close/>
              </a:path>
              <a:path w="1955" h="717">
                <a:moveTo>
                  <a:pt x="670" y="601"/>
                </a:moveTo>
                <a:lnTo>
                  <a:pt x="670" y="625"/>
                </a:lnTo>
                <a:lnTo>
                  <a:pt x="673" y="625"/>
                </a:lnTo>
                <a:lnTo>
                  <a:pt x="675" y="622"/>
                </a:lnTo>
                <a:lnTo>
                  <a:pt x="675" y="610"/>
                </a:lnTo>
                <a:lnTo>
                  <a:pt x="677" y="608"/>
                </a:lnTo>
                <a:lnTo>
                  <a:pt x="670" y="601"/>
                </a:lnTo>
                <a:lnTo>
                  <a:pt x="670" y="601"/>
                </a:lnTo>
                <a:close/>
              </a:path>
              <a:path w="1955" h="717">
                <a:moveTo>
                  <a:pt x="788" y="694"/>
                </a:moveTo>
                <a:lnTo>
                  <a:pt x="783" y="704"/>
                </a:lnTo>
                <a:lnTo>
                  <a:pt x="721" y="704"/>
                </a:lnTo>
                <a:lnTo>
                  <a:pt x="723" y="706"/>
                </a:lnTo>
                <a:lnTo>
                  <a:pt x="795" y="706"/>
                </a:lnTo>
                <a:lnTo>
                  <a:pt x="788" y="694"/>
                </a:lnTo>
                <a:lnTo>
                  <a:pt x="788" y="694"/>
                </a:lnTo>
                <a:close/>
              </a:path>
              <a:path w="1955" h="717">
                <a:moveTo>
                  <a:pt x="725" y="632"/>
                </a:moveTo>
                <a:lnTo>
                  <a:pt x="723" y="632"/>
                </a:lnTo>
                <a:lnTo>
                  <a:pt x="725" y="634"/>
                </a:lnTo>
                <a:lnTo>
                  <a:pt x="725" y="639"/>
                </a:lnTo>
                <a:lnTo>
                  <a:pt x="728" y="644"/>
                </a:lnTo>
                <a:lnTo>
                  <a:pt x="728" y="649"/>
                </a:lnTo>
                <a:lnTo>
                  <a:pt x="730" y="651"/>
                </a:lnTo>
                <a:lnTo>
                  <a:pt x="730" y="656"/>
                </a:lnTo>
                <a:lnTo>
                  <a:pt x="733" y="658"/>
                </a:lnTo>
                <a:lnTo>
                  <a:pt x="733" y="668"/>
                </a:lnTo>
                <a:lnTo>
                  <a:pt x="735" y="670"/>
                </a:lnTo>
                <a:lnTo>
                  <a:pt x="735" y="682"/>
                </a:lnTo>
                <a:lnTo>
                  <a:pt x="737" y="682"/>
                </a:lnTo>
                <a:lnTo>
                  <a:pt x="737" y="682"/>
                </a:lnTo>
                <a:lnTo>
                  <a:pt x="740" y="680"/>
                </a:lnTo>
                <a:lnTo>
                  <a:pt x="740" y="663"/>
                </a:lnTo>
                <a:lnTo>
                  <a:pt x="737" y="661"/>
                </a:lnTo>
                <a:lnTo>
                  <a:pt x="737" y="658"/>
                </a:lnTo>
                <a:lnTo>
                  <a:pt x="735" y="656"/>
                </a:lnTo>
                <a:lnTo>
                  <a:pt x="735" y="651"/>
                </a:lnTo>
                <a:lnTo>
                  <a:pt x="733" y="649"/>
                </a:lnTo>
                <a:lnTo>
                  <a:pt x="733" y="646"/>
                </a:lnTo>
                <a:lnTo>
                  <a:pt x="730" y="644"/>
                </a:lnTo>
                <a:lnTo>
                  <a:pt x="730" y="641"/>
                </a:lnTo>
                <a:lnTo>
                  <a:pt x="728" y="637"/>
                </a:lnTo>
                <a:lnTo>
                  <a:pt x="725" y="634"/>
                </a:lnTo>
                <a:lnTo>
                  <a:pt x="725" y="632"/>
                </a:lnTo>
                <a:lnTo>
                  <a:pt x="725" y="632"/>
                </a:lnTo>
                <a:close/>
              </a:path>
              <a:path w="1955" h="717">
                <a:moveTo>
                  <a:pt x="783" y="630"/>
                </a:moveTo>
                <a:lnTo>
                  <a:pt x="783" y="639"/>
                </a:lnTo>
                <a:lnTo>
                  <a:pt x="781" y="641"/>
                </a:lnTo>
                <a:lnTo>
                  <a:pt x="781" y="649"/>
                </a:lnTo>
                <a:lnTo>
                  <a:pt x="778" y="651"/>
                </a:lnTo>
                <a:lnTo>
                  <a:pt x="778" y="656"/>
                </a:lnTo>
                <a:lnTo>
                  <a:pt x="776" y="658"/>
                </a:lnTo>
                <a:lnTo>
                  <a:pt x="776" y="665"/>
                </a:lnTo>
                <a:lnTo>
                  <a:pt x="773" y="668"/>
                </a:lnTo>
                <a:lnTo>
                  <a:pt x="773" y="670"/>
                </a:lnTo>
                <a:lnTo>
                  <a:pt x="771" y="673"/>
                </a:lnTo>
                <a:lnTo>
                  <a:pt x="771" y="675"/>
                </a:lnTo>
                <a:lnTo>
                  <a:pt x="769" y="678"/>
                </a:lnTo>
                <a:lnTo>
                  <a:pt x="769" y="682"/>
                </a:lnTo>
                <a:lnTo>
                  <a:pt x="771" y="682"/>
                </a:lnTo>
                <a:lnTo>
                  <a:pt x="771" y="680"/>
                </a:lnTo>
                <a:lnTo>
                  <a:pt x="773" y="678"/>
                </a:lnTo>
                <a:lnTo>
                  <a:pt x="773" y="675"/>
                </a:lnTo>
                <a:lnTo>
                  <a:pt x="776" y="673"/>
                </a:lnTo>
                <a:lnTo>
                  <a:pt x="776" y="670"/>
                </a:lnTo>
                <a:lnTo>
                  <a:pt x="778" y="668"/>
                </a:lnTo>
                <a:lnTo>
                  <a:pt x="778" y="663"/>
                </a:lnTo>
                <a:lnTo>
                  <a:pt x="781" y="661"/>
                </a:lnTo>
                <a:lnTo>
                  <a:pt x="781" y="658"/>
                </a:lnTo>
                <a:lnTo>
                  <a:pt x="783" y="656"/>
                </a:lnTo>
                <a:lnTo>
                  <a:pt x="783" y="651"/>
                </a:lnTo>
                <a:lnTo>
                  <a:pt x="785" y="649"/>
                </a:lnTo>
                <a:lnTo>
                  <a:pt x="785" y="646"/>
                </a:lnTo>
                <a:lnTo>
                  <a:pt x="788" y="644"/>
                </a:lnTo>
                <a:lnTo>
                  <a:pt x="788" y="639"/>
                </a:lnTo>
                <a:lnTo>
                  <a:pt x="790" y="637"/>
                </a:lnTo>
                <a:lnTo>
                  <a:pt x="783" y="630"/>
                </a:lnTo>
                <a:lnTo>
                  <a:pt x="783" y="630"/>
                </a:lnTo>
                <a:close/>
              </a:path>
              <a:path w="1955" h="717">
                <a:moveTo>
                  <a:pt x="764" y="605"/>
                </a:moveTo>
                <a:lnTo>
                  <a:pt x="764" y="704"/>
                </a:lnTo>
                <a:lnTo>
                  <a:pt x="750" y="704"/>
                </a:lnTo>
                <a:lnTo>
                  <a:pt x="747" y="704"/>
                </a:lnTo>
                <a:lnTo>
                  <a:pt x="769" y="704"/>
                </a:lnTo>
                <a:lnTo>
                  <a:pt x="769" y="685"/>
                </a:lnTo>
                <a:lnTo>
                  <a:pt x="771" y="682"/>
                </a:lnTo>
                <a:lnTo>
                  <a:pt x="769" y="682"/>
                </a:lnTo>
                <a:lnTo>
                  <a:pt x="769" y="613"/>
                </a:lnTo>
                <a:lnTo>
                  <a:pt x="771" y="610"/>
                </a:lnTo>
                <a:lnTo>
                  <a:pt x="764" y="605"/>
                </a:lnTo>
                <a:lnTo>
                  <a:pt x="764" y="605"/>
                </a:lnTo>
                <a:close/>
              </a:path>
              <a:path w="1955" h="717">
                <a:moveTo>
                  <a:pt x="745" y="605"/>
                </a:moveTo>
                <a:lnTo>
                  <a:pt x="745" y="613"/>
                </a:lnTo>
                <a:lnTo>
                  <a:pt x="747" y="615"/>
                </a:lnTo>
                <a:lnTo>
                  <a:pt x="747" y="704"/>
                </a:lnTo>
                <a:lnTo>
                  <a:pt x="750" y="704"/>
                </a:lnTo>
                <a:lnTo>
                  <a:pt x="750" y="615"/>
                </a:lnTo>
                <a:lnTo>
                  <a:pt x="754" y="610"/>
                </a:lnTo>
                <a:lnTo>
                  <a:pt x="745" y="605"/>
                </a:lnTo>
                <a:lnTo>
                  <a:pt x="745" y="605"/>
                </a:lnTo>
                <a:close/>
              </a:path>
              <a:path w="1955" h="717">
                <a:moveTo>
                  <a:pt x="848" y="701"/>
                </a:moveTo>
                <a:lnTo>
                  <a:pt x="848" y="704"/>
                </a:lnTo>
                <a:lnTo>
                  <a:pt x="857" y="701"/>
                </a:lnTo>
                <a:lnTo>
                  <a:pt x="848" y="701"/>
                </a:lnTo>
                <a:lnTo>
                  <a:pt x="848" y="701"/>
                </a:lnTo>
                <a:close/>
              </a:path>
              <a:path w="1955" h="717">
                <a:moveTo>
                  <a:pt x="838" y="658"/>
                </a:moveTo>
                <a:lnTo>
                  <a:pt x="836" y="658"/>
                </a:lnTo>
                <a:lnTo>
                  <a:pt x="838" y="661"/>
                </a:lnTo>
                <a:lnTo>
                  <a:pt x="838" y="663"/>
                </a:lnTo>
                <a:lnTo>
                  <a:pt x="841" y="665"/>
                </a:lnTo>
                <a:lnTo>
                  <a:pt x="843" y="665"/>
                </a:lnTo>
                <a:lnTo>
                  <a:pt x="843" y="668"/>
                </a:lnTo>
                <a:lnTo>
                  <a:pt x="845" y="670"/>
                </a:lnTo>
                <a:lnTo>
                  <a:pt x="845" y="675"/>
                </a:lnTo>
                <a:lnTo>
                  <a:pt x="848" y="675"/>
                </a:lnTo>
                <a:lnTo>
                  <a:pt x="848" y="680"/>
                </a:lnTo>
                <a:lnTo>
                  <a:pt x="850" y="680"/>
                </a:lnTo>
                <a:lnTo>
                  <a:pt x="850" y="685"/>
                </a:lnTo>
                <a:lnTo>
                  <a:pt x="853" y="687"/>
                </a:lnTo>
                <a:lnTo>
                  <a:pt x="853" y="685"/>
                </a:lnTo>
                <a:lnTo>
                  <a:pt x="855" y="682"/>
                </a:lnTo>
                <a:lnTo>
                  <a:pt x="855" y="675"/>
                </a:lnTo>
                <a:lnTo>
                  <a:pt x="853" y="673"/>
                </a:lnTo>
                <a:lnTo>
                  <a:pt x="853" y="673"/>
                </a:lnTo>
                <a:lnTo>
                  <a:pt x="850" y="670"/>
                </a:lnTo>
                <a:lnTo>
                  <a:pt x="850" y="668"/>
                </a:lnTo>
                <a:lnTo>
                  <a:pt x="848" y="668"/>
                </a:lnTo>
                <a:lnTo>
                  <a:pt x="845" y="665"/>
                </a:lnTo>
                <a:lnTo>
                  <a:pt x="845" y="663"/>
                </a:lnTo>
                <a:lnTo>
                  <a:pt x="843" y="663"/>
                </a:lnTo>
                <a:lnTo>
                  <a:pt x="841" y="661"/>
                </a:lnTo>
                <a:lnTo>
                  <a:pt x="838" y="658"/>
                </a:lnTo>
                <a:lnTo>
                  <a:pt x="838" y="658"/>
                </a:lnTo>
                <a:close/>
              </a:path>
              <a:path w="1955" h="717">
                <a:moveTo>
                  <a:pt x="836" y="637"/>
                </a:moveTo>
                <a:lnTo>
                  <a:pt x="833" y="639"/>
                </a:lnTo>
                <a:lnTo>
                  <a:pt x="833" y="656"/>
                </a:lnTo>
                <a:lnTo>
                  <a:pt x="831" y="658"/>
                </a:lnTo>
                <a:lnTo>
                  <a:pt x="831" y="665"/>
                </a:lnTo>
                <a:lnTo>
                  <a:pt x="829" y="665"/>
                </a:lnTo>
                <a:lnTo>
                  <a:pt x="829" y="670"/>
                </a:lnTo>
                <a:lnTo>
                  <a:pt x="826" y="673"/>
                </a:lnTo>
                <a:lnTo>
                  <a:pt x="826" y="678"/>
                </a:lnTo>
                <a:lnTo>
                  <a:pt x="824" y="678"/>
                </a:lnTo>
                <a:lnTo>
                  <a:pt x="824" y="682"/>
                </a:lnTo>
                <a:lnTo>
                  <a:pt x="821" y="685"/>
                </a:lnTo>
                <a:lnTo>
                  <a:pt x="819" y="687"/>
                </a:lnTo>
                <a:lnTo>
                  <a:pt x="819" y="690"/>
                </a:lnTo>
                <a:lnTo>
                  <a:pt x="817" y="690"/>
                </a:lnTo>
                <a:lnTo>
                  <a:pt x="817" y="694"/>
                </a:lnTo>
                <a:lnTo>
                  <a:pt x="819" y="692"/>
                </a:lnTo>
                <a:lnTo>
                  <a:pt x="819" y="690"/>
                </a:lnTo>
                <a:lnTo>
                  <a:pt x="821" y="690"/>
                </a:lnTo>
                <a:lnTo>
                  <a:pt x="821" y="687"/>
                </a:lnTo>
                <a:lnTo>
                  <a:pt x="824" y="685"/>
                </a:lnTo>
                <a:lnTo>
                  <a:pt x="826" y="682"/>
                </a:lnTo>
                <a:lnTo>
                  <a:pt x="829" y="680"/>
                </a:lnTo>
                <a:lnTo>
                  <a:pt x="829" y="678"/>
                </a:lnTo>
                <a:lnTo>
                  <a:pt x="831" y="675"/>
                </a:lnTo>
                <a:lnTo>
                  <a:pt x="831" y="673"/>
                </a:lnTo>
                <a:lnTo>
                  <a:pt x="833" y="670"/>
                </a:lnTo>
                <a:lnTo>
                  <a:pt x="833" y="668"/>
                </a:lnTo>
                <a:lnTo>
                  <a:pt x="836" y="665"/>
                </a:lnTo>
                <a:lnTo>
                  <a:pt x="836" y="658"/>
                </a:lnTo>
                <a:lnTo>
                  <a:pt x="838" y="658"/>
                </a:lnTo>
                <a:lnTo>
                  <a:pt x="836" y="658"/>
                </a:lnTo>
                <a:lnTo>
                  <a:pt x="838" y="656"/>
                </a:lnTo>
                <a:lnTo>
                  <a:pt x="838" y="637"/>
                </a:lnTo>
                <a:lnTo>
                  <a:pt x="860" y="637"/>
                </a:lnTo>
                <a:lnTo>
                  <a:pt x="836" y="637"/>
                </a:lnTo>
                <a:lnTo>
                  <a:pt x="836" y="637"/>
                </a:lnTo>
                <a:close/>
              </a:path>
              <a:path w="1955" h="717">
                <a:moveTo>
                  <a:pt x="867" y="637"/>
                </a:moveTo>
                <a:lnTo>
                  <a:pt x="836" y="637"/>
                </a:lnTo>
                <a:lnTo>
                  <a:pt x="860" y="637"/>
                </a:lnTo>
                <a:lnTo>
                  <a:pt x="860" y="701"/>
                </a:lnTo>
                <a:lnTo>
                  <a:pt x="857" y="701"/>
                </a:lnTo>
                <a:lnTo>
                  <a:pt x="848" y="704"/>
                </a:lnTo>
                <a:lnTo>
                  <a:pt x="850" y="704"/>
                </a:lnTo>
                <a:lnTo>
                  <a:pt x="850" y="706"/>
                </a:lnTo>
                <a:lnTo>
                  <a:pt x="855" y="706"/>
                </a:lnTo>
                <a:lnTo>
                  <a:pt x="855" y="709"/>
                </a:lnTo>
                <a:lnTo>
                  <a:pt x="857" y="709"/>
                </a:lnTo>
                <a:lnTo>
                  <a:pt x="857" y="711"/>
                </a:lnTo>
                <a:lnTo>
                  <a:pt x="857" y="714"/>
                </a:lnTo>
                <a:lnTo>
                  <a:pt x="860" y="714"/>
                </a:lnTo>
                <a:lnTo>
                  <a:pt x="862" y="711"/>
                </a:lnTo>
                <a:lnTo>
                  <a:pt x="862" y="709"/>
                </a:lnTo>
                <a:lnTo>
                  <a:pt x="865" y="709"/>
                </a:lnTo>
                <a:lnTo>
                  <a:pt x="865" y="704"/>
                </a:lnTo>
                <a:lnTo>
                  <a:pt x="865" y="701"/>
                </a:lnTo>
                <a:lnTo>
                  <a:pt x="865" y="639"/>
                </a:lnTo>
                <a:lnTo>
                  <a:pt x="867" y="637"/>
                </a:lnTo>
                <a:lnTo>
                  <a:pt x="867" y="637"/>
                </a:lnTo>
                <a:close/>
              </a:path>
              <a:path w="1955" h="717">
                <a:moveTo>
                  <a:pt x="810" y="632"/>
                </a:moveTo>
                <a:lnTo>
                  <a:pt x="810" y="637"/>
                </a:lnTo>
                <a:lnTo>
                  <a:pt x="814" y="634"/>
                </a:lnTo>
                <a:lnTo>
                  <a:pt x="810" y="632"/>
                </a:lnTo>
                <a:lnTo>
                  <a:pt x="810" y="632"/>
                </a:lnTo>
                <a:close/>
              </a:path>
              <a:path w="1955" h="717">
                <a:moveTo>
                  <a:pt x="862" y="630"/>
                </a:moveTo>
                <a:lnTo>
                  <a:pt x="860" y="634"/>
                </a:lnTo>
                <a:lnTo>
                  <a:pt x="814" y="634"/>
                </a:lnTo>
                <a:lnTo>
                  <a:pt x="810" y="637"/>
                </a:lnTo>
                <a:lnTo>
                  <a:pt x="810" y="692"/>
                </a:lnTo>
                <a:lnTo>
                  <a:pt x="810" y="694"/>
                </a:lnTo>
                <a:lnTo>
                  <a:pt x="810" y="716"/>
                </a:lnTo>
                <a:lnTo>
                  <a:pt x="814" y="711"/>
                </a:lnTo>
                <a:lnTo>
                  <a:pt x="814" y="637"/>
                </a:lnTo>
                <a:lnTo>
                  <a:pt x="836" y="637"/>
                </a:lnTo>
                <a:lnTo>
                  <a:pt x="867" y="637"/>
                </a:lnTo>
                <a:lnTo>
                  <a:pt x="862" y="630"/>
                </a:lnTo>
                <a:lnTo>
                  <a:pt x="862" y="630"/>
                </a:lnTo>
                <a:close/>
              </a:path>
              <a:path w="1955" h="717">
                <a:moveTo>
                  <a:pt x="838" y="634"/>
                </a:moveTo>
                <a:lnTo>
                  <a:pt x="838" y="615"/>
                </a:lnTo>
                <a:lnTo>
                  <a:pt x="836" y="615"/>
                </a:lnTo>
                <a:lnTo>
                  <a:pt x="836" y="634"/>
                </a:lnTo>
                <a:lnTo>
                  <a:pt x="838" y="634"/>
                </a:lnTo>
                <a:close/>
              </a:path>
              <a:path w="1955" h="717">
                <a:moveTo>
                  <a:pt x="865" y="605"/>
                </a:moveTo>
                <a:lnTo>
                  <a:pt x="860" y="613"/>
                </a:lnTo>
                <a:lnTo>
                  <a:pt x="802" y="613"/>
                </a:lnTo>
                <a:lnTo>
                  <a:pt x="805" y="618"/>
                </a:lnTo>
                <a:lnTo>
                  <a:pt x="805" y="615"/>
                </a:lnTo>
                <a:lnTo>
                  <a:pt x="807" y="615"/>
                </a:lnTo>
                <a:lnTo>
                  <a:pt x="872" y="615"/>
                </a:lnTo>
                <a:lnTo>
                  <a:pt x="865" y="605"/>
                </a:lnTo>
                <a:lnTo>
                  <a:pt x="865" y="605"/>
                </a:lnTo>
                <a:close/>
              </a:path>
              <a:path w="1955" h="717">
                <a:moveTo>
                  <a:pt x="930" y="692"/>
                </a:moveTo>
                <a:lnTo>
                  <a:pt x="927" y="694"/>
                </a:lnTo>
                <a:lnTo>
                  <a:pt x="925" y="697"/>
                </a:lnTo>
                <a:lnTo>
                  <a:pt x="925" y="699"/>
                </a:lnTo>
                <a:lnTo>
                  <a:pt x="922" y="699"/>
                </a:lnTo>
                <a:lnTo>
                  <a:pt x="922" y="701"/>
                </a:lnTo>
                <a:lnTo>
                  <a:pt x="920" y="704"/>
                </a:lnTo>
                <a:lnTo>
                  <a:pt x="917" y="706"/>
                </a:lnTo>
                <a:lnTo>
                  <a:pt x="915" y="709"/>
                </a:lnTo>
                <a:lnTo>
                  <a:pt x="913" y="709"/>
                </a:lnTo>
                <a:lnTo>
                  <a:pt x="913" y="711"/>
                </a:lnTo>
                <a:lnTo>
                  <a:pt x="910" y="711"/>
                </a:lnTo>
                <a:lnTo>
                  <a:pt x="908" y="714"/>
                </a:lnTo>
                <a:lnTo>
                  <a:pt x="913" y="714"/>
                </a:lnTo>
                <a:lnTo>
                  <a:pt x="913" y="711"/>
                </a:lnTo>
                <a:lnTo>
                  <a:pt x="917" y="711"/>
                </a:lnTo>
                <a:lnTo>
                  <a:pt x="917" y="709"/>
                </a:lnTo>
                <a:lnTo>
                  <a:pt x="920" y="709"/>
                </a:lnTo>
                <a:lnTo>
                  <a:pt x="920" y="706"/>
                </a:lnTo>
                <a:lnTo>
                  <a:pt x="922" y="706"/>
                </a:lnTo>
                <a:lnTo>
                  <a:pt x="925" y="704"/>
                </a:lnTo>
                <a:lnTo>
                  <a:pt x="927" y="701"/>
                </a:lnTo>
                <a:lnTo>
                  <a:pt x="930" y="699"/>
                </a:lnTo>
                <a:lnTo>
                  <a:pt x="932" y="697"/>
                </a:lnTo>
                <a:lnTo>
                  <a:pt x="932" y="694"/>
                </a:lnTo>
                <a:lnTo>
                  <a:pt x="934" y="694"/>
                </a:lnTo>
                <a:lnTo>
                  <a:pt x="930" y="692"/>
                </a:lnTo>
                <a:lnTo>
                  <a:pt x="930" y="692"/>
                </a:lnTo>
                <a:close/>
              </a:path>
              <a:path w="1955" h="717">
                <a:moveTo>
                  <a:pt x="910" y="687"/>
                </a:moveTo>
                <a:lnTo>
                  <a:pt x="905" y="687"/>
                </a:lnTo>
                <a:lnTo>
                  <a:pt x="903" y="690"/>
                </a:lnTo>
                <a:lnTo>
                  <a:pt x="901" y="690"/>
                </a:lnTo>
                <a:lnTo>
                  <a:pt x="901" y="692"/>
                </a:lnTo>
                <a:lnTo>
                  <a:pt x="896" y="692"/>
                </a:lnTo>
                <a:lnTo>
                  <a:pt x="893" y="694"/>
                </a:lnTo>
                <a:lnTo>
                  <a:pt x="891" y="694"/>
                </a:lnTo>
                <a:lnTo>
                  <a:pt x="889" y="697"/>
                </a:lnTo>
                <a:lnTo>
                  <a:pt x="884" y="697"/>
                </a:lnTo>
                <a:lnTo>
                  <a:pt x="881" y="699"/>
                </a:lnTo>
                <a:lnTo>
                  <a:pt x="886" y="706"/>
                </a:lnTo>
                <a:lnTo>
                  <a:pt x="889" y="704"/>
                </a:lnTo>
                <a:lnTo>
                  <a:pt x="891" y="701"/>
                </a:lnTo>
                <a:lnTo>
                  <a:pt x="891" y="699"/>
                </a:lnTo>
                <a:lnTo>
                  <a:pt x="896" y="699"/>
                </a:lnTo>
                <a:lnTo>
                  <a:pt x="896" y="697"/>
                </a:lnTo>
                <a:lnTo>
                  <a:pt x="898" y="697"/>
                </a:lnTo>
                <a:lnTo>
                  <a:pt x="898" y="694"/>
                </a:lnTo>
                <a:lnTo>
                  <a:pt x="901" y="694"/>
                </a:lnTo>
                <a:lnTo>
                  <a:pt x="903" y="692"/>
                </a:lnTo>
                <a:lnTo>
                  <a:pt x="905" y="692"/>
                </a:lnTo>
                <a:lnTo>
                  <a:pt x="908" y="690"/>
                </a:lnTo>
                <a:lnTo>
                  <a:pt x="910" y="687"/>
                </a:lnTo>
                <a:lnTo>
                  <a:pt x="910" y="687"/>
                </a:lnTo>
                <a:close/>
              </a:path>
              <a:path w="1955" h="717">
                <a:moveTo>
                  <a:pt x="910" y="668"/>
                </a:moveTo>
                <a:lnTo>
                  <a:pt x="889" y="675"/>
                </a:lnTo>
                <a:lnTo>
                  <a:pt x="881" y="675"/>
                </a:lnTo>
                <a:lnTo>
                  <a:pt x="886" y="685"/>
                </a:lnTo>
                <a:lnTo>
                  <a:pt x="886" y="682"/>
                </a:lnTo>
                <a:lnTo>
                  <a:pt x="889" y="682"/>
                </a:lnTo>
                <a:lnTo>
                  <a:pt x="891" y="680"/>
                </a:lnTo>
                <a:lnTo>
                  <a:pt x="893" y="680"/>
                </a:lnTo>
                <a:lnTo>
                  <a:pt x="893" y="678"/>
                </a:lnTo>
                <a:lnTo>
                  <a:pt x="896" y="678"/>
                </a:lnTo>
                <a:lnTo>
                  <a:pt x="898" y="675"/>
                </a:lnTo>
                <a:lnTo>
                  <a:pt x="903" y="675"/>
                </a:lnTo>
                <a:lnTo>
                  <a:pt x="905" y="673"/>
                </a:lnTo>
                <a:lnTo>
                  <a:pt x="908" y="673"/>
                </a:lnTo>
                <a:lnTo>
                  <a:pt x="910" y="670"/>
                </a:lnTo>
                <a:lnTo>
                  <a:pt x="910" y="668"/>
                </a:lnTo>
                <a:lnTo>
                  <a:pt x="910" y="668"/>
                </a:lnTo>
                <a:close/>
              </a:path>
              <a:path w="1955" h="717">
                <a:moveTo>
                  <a:pt x="917" y="649"/>
                </a:moveTo>
                <a:lnTo>
                  <a:pt x="917" y="668"/>
                </a:lnTo>
                <a:lnTo>
                  <a:pt x="915" y="670"/>
                </a:lnTo>
                <a:lnTo>
                  <a:pt x="915" y="680"/>
                </a:lnTo>
                <a:lnTo>
                  <a:pt x="913" y="680"/>
                </a:lnTo>
                <a:lnTo>
                  <a:pt x="913" y="687"/>
                </a:lnTo>
                <a:lnTo>
                  <a:pt x="910" y="690"/>
                </a:lnTo>
                <a:lnTo>
                  <a:pt x="910" y="694"/>
                </a:lnTo>
                <a:lnTo>
                  <a:pt x="908" y="694"/>
                </a:lnTo>
                <a:lnTo>
                  <a:pt x="908" y="697"/>
                </a:lnTo>
                <a:lnTo>
                  <a:pt x="905" y="699"/>
                </a:lnTo>
                <a:lnTo>
                  <a:pt x="905" y="701"/>
                </a:lnTo>
                <a:lnTo>
                  <a:pt x="903" y="701"/>
                </a:lnTo>
                <a:lnTo>
                  <a:pt x="903" y="704"/>
                </a:lnTo>
                <a:lnTo>
                  <a:pt x="901" y="706"/>
                </a:lnTo>
                <a:lnTo>
                  <a:pt x="901" y="709"/>
                </a:lnTo>
                <a:lnTo>
                  <a:pt x="898" y="709"/>
                </a:lnTo>
                <a:lnTo>
                  <a:pt x="898" y="714"/>
                </a:lnTo>
                <a:lnTo>
                  <a:pt x="898" y="711"/>
                </a:lnTo>
                <a:lnTo>
                  <a:pt x="901" y="711"/>
                </a:lnTo>
                <a:lnTo>
                  <a:pt x="901" y="709"/>
                </a:lnTo>
                <a:lnTo>
                  <a:pt x="903" y="709"/>
                </a:lnTo>
                <a:lnTo>
                  <a:pt x="905" y="706"/>
                </a:lnTo>
                <a:lnTo>
                  <a:pt x="905" y="704"/>
                </a:lnTo>
                <a:lnTo>
                  <a:pt x="908" y="704"/>
                </a:lnTo>
                <a:lnTo>
                  <a:pt x="908" y="701"/>
                </a:lnTo>
                <a:lnTo>
                  <a:pt x="910" y="699"/>
                </a:lnTo>
                <a:lnTo>
                  <a:pt x="910" y="697"/>
                </a:lnTo>
                <a:lnTo>
                  <a:pt x="913" y="694"/>
                </a:lnTo>
                <a:lnTo>
                  <a:pt x="913" y="692"/>
                </a:lnTo>
                <a:lnTo>
                  <a:pt x="915" y="692"/>
                </a:lnTo>
                <a:lnTo>
                  <a:pt x="915" y="687"/>
                </a:lnTo>
                <a:lnTo>
                  <a:pt x="917" y="685"/>
                </a:lnTo>
                <a:lnTo>
                  <a:pt x="917" y="680"/>
                </a:lnTo>
                <a:lnTo>
                  <a:pt x="920" y="678"/>
                </a:lnTo>
                <a:lnTo>
                  <a:pt x="920" y="663"/>
                </a:lnTo>
                <a:lnTo>
                  <a:pt x="922" y="661"/>
                </a:lnTo>
                <a:lnTo>
                  <a:pt x="922" y="651"/>
                </a:lnTo>
                <a:lnTo>
                  <a:pt x="917" y="649"/>
                </a:lnTo>
                <a:lnTo>
                  <a:pt x="917" y="649"/>
                </a:lnTo>
                <a:close/>
              </a:path>
              <a:path w="1955" h="717">
                <a:moveTo>
                  <a:pt x="949" y="649"/>
                </a:moveTo>
                <a:lnTo>
                  <a:pt x="941" y="649"/>
                </a:lnTo>
                <a:lnTo>
                  <a:pt x="941" y="651"/>
                </a:lnTo>
                <a:lnTo>
                  <a:pt x="941" y="661"/>
                </a:lnTo>
                <a:lnTo>
                  <a:pt x="939" y="663"/>
                </a:lnTo>
                <a:lnTo>
                  <a:pt x="939" y="670"/>
                </a:lnTo>
                <a:lnTo>
                  <a:pt x="937" y="673"/>
                </a:lnTo>
                <a:lnTo>
                  <a:pt x="937" y="678"/>
                </a:lnTo>
                <a:lnTo>
                  <a:pt x="934" y="680"/>
                </a:lnTo>
                <a:lnTo>
                  <a:pt x="934" y="682"/>
                </a:lnTo>
                <a:lnTo>
                  <a:pt x="939" y="685"/>
                </a:lnTo>
                <a:lnTo>
                  <a:pt x="939" y="680"/>
                </a:lnTo>
                <a:lnTo>
                  <a:pt x="941" y="678"/>
                </a:lnTo>
                <a:lnTo>
                  <a:pt x="941" y="670"/>
                </a:lnTo>
                <a:lnTo>
                  <a:pt x="944" y="668"/>
                </a:lnTo>
                <a:lnTo>
                  <a:pt x="944" y="665"/>
                </a:lnTo>
                <a:lnTo>
                  <a:pt x="944" y="661"/>
                </a:lnTo>
                <a:lnTo>
                  <a:pt x="946" y="658"/>
                </a:lnTo>
                <a:lnTo>
                  <a:pt x="946" y="651"/>
                </a:lnTo>
                <a:lnTo>
                  <a:pt x="949" y="649"/>
                </a:lnTo>
                <a:lnTo>
                  <a:pt x="949" y="649"/>
                </a:lnTo>
                <a:close/>
              </a:path>
              <a:path w="1955" h="717">
                <a:moveTo>
                  <a:pt x="905" y="644"/>
                </a:moveTo>
                <a:lnTo>
                  <a:pt x="901" y="646"/>
                </a:lnTo>
                <a:lnTo>
                  <a:pt x="898" y="649"/>
                </a:lnTo>
                <a:lnTo>
                  <a:pt x="898" y="651"/>
                </a:lnTo>
                <a:lnTo>
                  <a:pt x="896" y="654"/>
                </a:lnTo>
                <a:lnTo>
                  <a:pt x="896" y="656"/>
                </a:lnTo>
                <a:lnTo>
                  <a:pt x="893" y="658"/>
                </a:lnTo>
                <a:lnTo>
                  <a:pt x="893" y="661"/>
                </a:lnTo>
                <a:lnTo>
                  <a:pt x="891" y="661"/>
                </a:lnTo>
                <a:lnTo>
                  <a:pt x="891" y="665"/>
                </a:lnTo>
                <a:lnTo>
                  <a:pt x="889" y="668"/>
                </a:lnTo>
                <a:lnTo>
                  <a:pt x="889" y="670"/>
                </a:lnTo>
                <a:lnTo>
                  <a:pt x="886" y="673"/>
                </a:lnTo>
                <a:lnTo>
                  <a:pt x="884" y="673"/>
                </a:lnTo>
                <a:lnTo>
                  <a:pt x="881" y="675"/>
                </a:lnTo>
                <a:lnTo>
                  <a:pt x="889" y="675"/>
                </a:lnTo>
                <a:lnTo>
                  <a:pt x="889" y="673"/>
                </a:lnTo>
                <a:lnTo>
                  <a:pt x="891" y="670"/>
                </a:lnTo>
                <a:lnTo>
                  <a:pt x="893" y="668"/>
                </a:lnTo>
                <a:lnTo>
                  <a:pt x="893" y="665"/>
                </a:lnTo>
                <a:lnTo>
                  <a:pt x="896" y="663"/>
                </a:lnTo>
                <a:lnTo>
                  <a:pt x="896" y="661"/>
                </a:lnTo>
                <a:lnTo>
                  <a:pt x="898" y="658"/>
                </a:lnTo>
                <a:lnTo>
                  <a:pt x="901" y="656"/>
                </a:lnTo>
                <a:lnTo>
                  <a:pt x="901" y="651"/>
                </a:lnTo>
                <a:lnTo>
                  <a:pt x="903" y="649"/>
                </a:lnTo>
                <a:lnTo>
                  <a:pt x="905" y="646"/>
                </a:lnTo>
                <a:lnTo>
                  <a:pt x="905" y="644"/>
                </a:lnTo>
                <a:lnTo>
                  <a:pt x="905" y="644"/>
                </a:lnTo>
                <a:close/>
              </a:path>
              <a:path w="1955" h="717">
                <a:moveTo>
                  <a:pt x="946" y="641"/>
                </a:moveTo>
                <a:lnTo>
                  <a:pt x="941" y="646"/>
                </a:lnTo>
                <a:lnTo>
                  <a:pt x="934" y="646"/>
                </a:lnTo>
                <a:lnTo>
                  <a:pt x="949" y="649"/>
                </a:lnTo>
                <a:lnTo>
                  <a:pt x="946" y="641"/>
                </a:lnTo>
                <a:lnTo>
                  <a:pt x="946" y="641"/>
                </a:lnTo>
                <a:close/>
              </a:path>
              <a:path w="1955" h="717">
                <a:moveTo>
                  <a:pt x="908" y="625"/>
                </a:moveTo>
                <a:lnTo>
                  <a:pt x="905" y="627"/>
                </a:lnTo>
                <a:lnTo>
                  <a:pt x="905" y="634"/>
                </a:lnTo>
                <a:lnTo>
                  <a:pt x="903" y="637"/>
                </a:lnTo>
                <a:lnTo>
                  <a:pt x="903" y="641"/>
                </a:lnTo>
                <a:lnTo>
                  <a:pt x="901" y="644"/>
                </a:lnTo>
                <a:lnTo>
                  <a:pt x="886" y="644"/>
                </a:lnTo>
                <a:lnTo>
                  <a:pt x="905" y="644"/>
                </a:lnTo>
                <a:lnTo>
                  <a:pt x="905" y="641"/>
                </a:lnTo>
                <a:lnTo>
                  <a:pt x="908" y="641"/>
                </a:lnTo>
                <a:lnTo>
                  <a:pt x="908" y="639"/>
                </a:lnTo>
                <a:lnTo>
                  <a:pt x="910" y="637"/>
                </a:lnTo>
                <a:lnTo>
                  <a:pt x="910" y="634"/>
                </a:lnTo>
                <a:lnTo>
                  <a:pt x="913" y="632"/>
                </a:lnTo>
                <a:lnTo>
                  <a:pt x="908" y="625"/>
                </a:lnTo>
                <a:lnTo>
                  <a:pt x="908" y="625"/>
                </a:lnTo>
                <a:close/>
              </a:path>
              <a:path w="1955" h="717">
                <a:moveTo>
                  <a:pt x="920" y="618"/>
                </a:moveTo>
                <a:lnTo>
                  <a:pt x="920" y="632"/>
                </a:lnTo>
                <a:lnTo>
                  <a:pt x="917" y="634"/>
                </a:lnTo>
                <a:lnTo>
                  <a:pt x="917" y="649"/>
                </a:lnTo>
                <a:lnTo>
                  <a:pt x="922" y="651"/>
                </a:lnTo>
                <a:lnTo>
                  <a:pt x="922" y="661"/>
                </a:lnTo>
                <a:lnTo>
                  <a:pt x="925" y="663"/>
                </a:lnTo>
                <a:lnTo>
                  <a:pt x="925" y="673"/>
                </a:lnTo>
                <a:lnTo>
                  <a:pt x="927" y="675"/>
                </a:lnTo>
                <a:lnTo>
                  <a:pt x="927" y="678"/>
                </a:lnTo>
                <a:lnTo>
                  <a:pt x="927" y="678"/>
                </a:lnTo>
                <a:lnTo>
                  <a:pt x="927" y="680"/>
                </a:lnTo>
                <a:lnTo>
                  <a:pt x="930" y="682"/>
                </a:lnTo>
                <a:lnTo>
                  <a:pt x="930" y="687"/>
                </a:lnTo>
                <a:lnTo>
                  <a:pt x="932" y="690"/>
                </a:lnTo>
                <a:lnTo>
                  <a:pt x="930" y="690"/>
                </a:lnTo>
                <a:lnTo>
                  <a:pt x="930" y="692"/>
                </a:lnTo>
                <a:lnTo>
                  <a:pt x="934" y="694"/>
                </a:lnTo>
                <a:lnTo>
                  <a:pt x="934" y="697"/>
                </a:lnTo>
                <a:lnTo>
                  <a:pt x="937" y="699"/>
                </a:lnTo>
                <a:lnTo>
                  <a:pt x="937" y="701"/>
                </a:lnTo>
                <a:lnTo>
                  <a:pt x="939" y="701"/>
                </a:lnTo>
                <a:lnTo>
                  <a:pt x="939" y="704"/>
                </a:lnTo>
                <a:lnTo>
                  <a:pt x="941" y="706"/>
                </a:lnTo>
                <a:lnTo>
                  <a:pt x="944" y="709"/>
                </a:lnTo>
                <a:lnTo>
                  <a:pt x="946" y="711"/>
                </a:lnTo>
                <a:lnTo>
                  <a:pt x="946" y="709"/>
                </a:lnTo>
                <a:lnTo>
                  <a:pt x="949" y="709"/>
                </a:lnTo>
                <a:lnTo>
                  <a:pt x="949" y="706"/>
                </a:lnTo>
                <a:lnTo>
                  <a:pt x="951" y="706"/>
                </a:lnTo>
                <a:lnTo>
                  <a:pt x="953" y="706"/>
                </a:lnTo>
                <a:lnTo>
                  <a:pt x="953" y="704"/>
                </a:lnTo>
                <a:lnTo>
                  <a:pt x="949" y="704"/>
                </a:lnTo>
                <a:lnTo>
                  <a:pt x="949" y="701"/>
                </a:lnTo>
                <a:lnTo>
                  <a:pt x="946" y="701"/>
                </a:lnTo>
                <a:lnTo>
                  <a:pt x="944" y="699"/>
                </a:lnTo>
                <a:lnTo>
                  <a:pt x="941" y="697"/>
                </a:lnTo>
                <a:lnTo>
                  <a:pt x="941" y="694"/>
                </a:lnTo>
                <a:lnTo>
                  <a:pt x="939" y="694"/>
                </a:lnTo>
                <a:lnTo>
                  <a:pt x="939" y="692"/>
                </a:lnTo>
                <a:lnTo>
                  <a:pt x="937" y="690"/>
                </a:lnTo>
                <a:lnTo>
                  <a:pt x="937" y="685"/>
                </a:lnTo>
                <a:lnTo>
                  <a:pt x="939" y="685"/>
                </a:lnTo>
                <a:lnTo>
                  <a:pt x="934" y="682"/>
                </a:lnTo>
                <a:lnTo>
                  <a:pt x="932" y="682"/>
                </a:lnTo>
                <a:lnTo>
                  <a:pt x="932" y="680"/>
                </a:lnTo>
                <a:lnTo>
                  <a:pt x="932" y="678"/>
                </a:lnTo>
                <a:lnTo>
                  <a:pt x="930" y="675"/>
                </a:lnTo>
                <a:lnTo>
                  <a:pt x="930" y="670"/>
                </a:lnTo>
                <a:lnTo>
                  <a:pt x="927" y="670"/>
                </a:lnTo>
                <a:lnTo>
                  <a:pt x="927" y="663"/>
                </a:lnTo>
                <a:lnTo>
                  <a:pt x="925" y="661"/>
                </a:lnTo>
                <a:lnTo>
                  <a:pt x="925" y="651"/>
                </a:lnTo>
                <a:lnTo>
                  <a:pt x="922" y="649"/>
                </a:lnTo>
                <a:lnTo>
                  <a:pt x="922" y="618"/>
                </a:lnTo>
                <a:lnTo>
                  <a:pt x="939" y="618"/>
                </a:lnTo>
                <a:lnTo>
                  <a:pt x="920" y="618"/>
                </a:lnTo>
                <a:lnTo>
                  <a:pt x="920" y="618"/>
                </a:lnTo>
                <a:close/>
              </a:path>
              <a:path w="1955" h="717">
                <a:moveTo>
                  <a:pt x="946" y="618"/>
                </a:moveTo>
                <a:lnTo>
                  <a:pt x="920" y="618"/>
                </a:lnTo>
                <a:lnTo>
                  <a:pt x="939" y="618"/>
                </a:lnTo>
                <a:lnTo>
                  <a:pt x="939" y="620"/>
                </a:lnTo>
                <a:lnTo>
                  <a:pt x="937" y="622"/>
                </a:lnTo>
                <a:lnTo>
                  <a:pt x="937" y="627"/>
                </a:lnTo>
                <a:lnTo>
                  <a:pt x="934" y="630"/>
                </a:lnTo>
                <a:lnTo>
                  <a:pt x="934" y="634"/>
                </a:lnTo>
                <a:lnTo>
                  <a:pt x="932" y="637"/>
                </a:lnTo>
                <a:lnTo>
                  <a:pt x="932" y="641"/>
                </a:lnTo>
                <a:lnTo>
                  <a:pt x="930" y="644"/>
                </a:lnTo>
                <a:lnTo>
                  <a:pt x="930" y="646"/>
                </a:lnTo>
                <a:lnTo>
                  <a:pt x="927" y="646"/>
                </a:lnTo>
                <a:lnTo>
                  <a:pt x="932" y="654"/>
                </a:lnTo>
                <a:lnTo>
                  <a:pt x="934" y="649"/>
                </a:lnTo>
                <a:lnTo>
                  <a:pt x="949" y="649"/>
                </a:lnTo>
                <a:lnTo>
                  <a:pt x="934" y="646"/>
                </a:lnTo>
                <a:lnTo>
                  <a:pt x="934" y="644"/>
                </a:lnTo>
                <a:lnTo>
                  <a:pt x="937" y="641"/>
                </a:lnTo>
                <a:lnTo>
                  <a:pt x="937" y="641"/>
                </a:lnTo>
                <a:lnTo>
                  <a:pt x="937" y="637"/>
                </a:lnTo>
                <a:lnTo>
                  <a:pt x="939" y="634"/>
                </a:lnTo>
                <a:lnTo>
                  <a:pt x="939" y="630"/>
                </a:lnTo>
                <a:lnTo>
                  <a:pt x="941" y="627"/>
                </a:lnTo>
                <a:lnTo>
                  <a:pt x="941" y="622"/>
                </a:lnTo>
                <a:lnTo>
                  <a:pt x="944" y="620"/>
                </a:lnTo>
                <a:lnTo>
                  <a:pt x="946" y="618"/>
                </a:lnTo>
                <a:lnTo>
                  <a:pt x="946" y="618"/>
                </a:lnTo>
                <a:close/>
              </a:path>
              <a:path w="1955" h="717">
                <a:moveTo>
                  <a:pt x="941" y="610"/>
                </a:moveTo>
                <a:lnTo>
                  <a:pt x="939" y="615"/>
                </a:lnTo>
                <a:lnTo>
                  <a:pt x="908" y="615"/>
                </a:lnTo>
                <a:lnTo>
                  <a:pt x="913" y="618"/>
                </a:lnTo>
                <a:lnTo>
                  <a:pt x="946" y="618"/>
                </a:lnTo>
                <a:lnTo>
                  <a:pt x="941" y="610"/>
                </a:lnTo>
                <a:lnTo>
                  <a:pt x="941" y="610"/>
                </a:lnTo>
                <a:close/>
              </a:path>
              <a:path w="1955" h="717">
                <a:moveTo>
                  <a:pt x="898" y="603"/>
                </a:moveTo>
                <a:lnTo>
                  <a:pt x="896" y="605"/>
                </a:lnTo>
                <a:lnTo>
                  <a:pt x="896" y="615"/>
                </a:lnTo>
                <a:lnTo>
                  <a:pt x="893" y="618"/>
                </a:lnTo>
                <a:lnTo>
                  <a:pt x="893" y="620"/>
                </a:lnTo>
                <a:lnTo>
                  <a:pt x="891" y="625"/>
                </a:lnTo>
                <a:lnTo>
                  <a:pt x="891" y="630"/>
                </a:lnTo>
                <a:lnTo>
                  <a:pt x="889" y="630"/>
                </a:lnTo>
                <a:lnTo>
                  <a:pt x="889" y="634"/>
                </a:lnTo>
                <a:lnTo>
                  <a:pt x="886" y="637"/>
                </a:lnTo>
                <a:lnTo>
                  <a:pt x="886" y="639"/>
                </a:lnTo>
                <a:lnTo>
                  <a:pt x="884" y="641"/>
                </a:lnTo>
                <a:lnTo>
                  <a:pt x="884" y="644"/>
                </a:lnTo>
                <a:lnTo>
                  <a:pt x="881" y="644"/>
                </a:lnTo>
                <a:lnTo>
                  <a:pt x="886" y="651"/>
                </a:lnTo>
                <a:lnTo>
                  <a:pt x="889" y="649"/>
                </a:lnTo>
                <a:lnTo>
                  <a:pt x="891" y="649"/>
                </a:lnTo>
                <a:lnTo>
                  <a:pt x="893" y="649"/>
                </a:lnTo>
                <a:lnTo>
                  <a:pt x="893" y="646"/>
                </a:lnTo>
                <a:lnTo>
                  <a:pt x="901" y="646"/>
                </a:lnTo>
                <a:lnTo>
                  <a:pt x="905" y="644"/>
                </a:lnTo>
                <a:lnTo>
                  <a:pt x="886" y="644"/>
                </a:lnTo>
                <a:lnTo>
                  <a:pt x="889" y="641"/>
                </a:lnTo>
                <a:lnTo>
                  <a:pt x="889" y="639"/>
                </a:lnTo>
                <a:lnTo>
                  <a:pt x="891" y="637"/>
                </a:lnTo>
                <a:lnTo>
                  <a:pt x="891" y="632"/>
                </a:lnTo>
                <a:lnTo>
                  <a:pt x="893" y="630"/>
                </a:lnTo>
                <a:lnTo>
                  <a:pt x="896" y="627"/>
                </a:lnTo>
                <a:lnTo>
                  <a:pt x="896" y="622"/>
                </a:lnTo>
                <a:lnTo>
                  <a:pt x="898" y="620"/>
                </a:lnTo>
                <a:lnTo>
                  <a:pt x="898" y="618"/>
                </a:lnTo>
                <a:lnTo>
                  <a:pt x="901" y="615"/>
                </a:lnTo>
                <a:lnTo>
                  <a:pt x="901" y="613"/>
                </a:lnTo>
                <a:lnTo>
                  <a:pt x="903" y="610"/>
                </a:lnTo>
                <a:lnTo>
                  <a:pt x="898" y="603"/>
                </a:lnTo>
                <a:lnTo>
                  <a:pt x="898" y="603"/>
                </a:lnTo>
                <a:close/>
              </a:path>
              <a:path w="1955" h="717">
                <a:moveTo>
                  <a:pt x="973" y="687"/>
                </a:moveTo>
                <a:lnTo>
                  <a:pt x="970" y="690"/>
                </a:lnTo>
                <a:lnTo>
                  <a:pt x="970" y="692"/>
                </a:lnTo>
                <a:lnTo>
                  <a:pt x="968" y="692"/>
                </a:lnTo>
                <a:lnTo>
                  <a:pt x="968" y="699"/>
                </a:lnTo>
                <a:lnTo>
                  <a:pt x="970" y="699"/>
                </a:lnTo>
                <a:lnTo>
                  <a:pt x="970" y="701"/>
                </a:lnTo>
                <a:lnTo>
                  <a:pt x="973" y="701"/>
                </a:lnTo>
                <a:lnTo>
                  <a:pt x="975" y="701"/>
                </a:lnTo>
                <a:lnTo>
                  <a:pt x="975" y="704"/>
                </a:lnTo>
                <a:lnTo>
                  <a:pt x="973" y="706"/>
                </a:lnTo>
                <a:lnTo>
                  <a:pt x="973" y="709"/>
                </a:lnTo>
                <a:lnTo>
                  <a:pt x="970" y="711"/>
                </a:lnTo>
                <a:lnTo>
                  <a:pt x="970" y="714"/>
                </a:lnTo>
                <a:lnTo>
                  <a:pt x="973" y="714"/>
                </a:lnTo>
                <a:lnTo>
                  <a:pt x="973" y="711"/>
                </a:lnTo>
                <a:lnTo>
                  <a:pt x="975" y="711"/>
                </a:lnTo>
                <a:lnTo>
                  <a:pt x="975" y="709"/>
                </a:lnTo>
                <a:lnTo>
                  <a:pt x="977" y="709"/>
                </a:lnTo>
                <a:lnTo>
                  <a:pt x="977" y="690"/>
                </a:lnTo>
                <a:lnTo>
                  <a:pt x="975" y="690"/>
                </a:lnTo>
                <a:lnTo>
                  <a:pt x="975" y="687"/>
                </a:lnTo>
                <a:lnTo>
                  <a:pt x="973" y="687"/>
                </a:lnTo>
                <a:lnTo>
                  <a:pt x="973" y="687"/>
                </a:lnTo>
                <a:close/>
              </a:path>
              <a:path w="1955" h="717">
                <a:moveTo>
                  <a:pt x="973" y="658"/>
                </a:moveTo>
                <a:lnTo>
                  <a:pt x="973" y="661"/>
                </a:lnTo>
                <a:lnTo>
                  <a:pt x="970" y="661"/>
                </a:lnTo>
                <a:lnTo>
                  <a:pt x="968" y="663"/>
                </a:lnTo>
                <a:lnTo>
                  <a:pt x="968" y="673"/>
                </a:lnTo>
                <a:lnTo>
                  <a:pt x="970" y="675"/>
                </a:lnTo>
                <a:lnTo>
                  <a:pt x="977" y="675"/>
                </a:lnTo>
                <a:lnTo>
                  <a:pt x="977" y="673"/>
                </a:lnTo>
                <a:lnTo>
                  <a:pt x="980" y="670"/>
                </a:lnTo>
                <a:lnTo>
                  <a:pt x="980" y="665"/>
                </a:lnTo>
                <a:lnTo>
                  <a:pt x="977" y="663"/>
                </a:lnTo>
                <a:lnTo>
                  <a:pt x="977" y="661"/>
                </a:lnTo>
                <a:lnTo>
                  <a:pt x="977" y="661"/>
                </a:lnTo>
                <a:lnTo>
                  <a:pt x="975" y="661"/>
                </a:lnTo>
                <a:lnTo>
                  <a:pt x="973" y="658"/>
                </a:lnTo>
                <a:lnTo>
                  <a:pt x="973" y="658"/>
                </a:lnTo>
                <a:close/>
              </a:path>
              <a:path w="1955" h="717">
                <a:moveTo>
                  <a:pt x="1112" y="680"/>
                </a:moveTo>
                <a:lnTo>
                  <a:pt x="1110" y="701"/>
                </a:lnTo>
                <a:lnTo>
                  <a:pt x="1102" y="701"/>
                </a:lnTo>
                <a:lnTo>
                  <a:pt x="1105" y="704"/>
                </a:lnTo>
                <a:lnTo>
                  <a:pt x="1105" y="706"/>
                </a:lnTo>
                <a:lnTo>
                  <a:pt x="1107" y="706"/>
                </a:lnTo>
                <a:lnTo>
                  <a:pt x="1107" y="709"/>
                </a:lnTo>
                <a:lnTo>
                  <a:pt x="1110" y="709"/>
                </a:lnTo>
                <a:lnTo>
                  <a:pt x="1110" y="711"/>
                </a:lnTo>
                <a:lnTo>
                  <a:pt x="1112" y="711"/>
                </a:lnTo>
                <a:lnTo>
                  <a:pt x="1114" y="714"/>
                </a:lnTo>
                <a:lnTo>
                  <a:pt x="1114" y="706"/>
                </a:lnTo>
                <a:lnTo>
                  <a:pt x="1112" y="704"/>
                </a:lnTo>
                <a:lnTo>
                  <a:pt x="1112" y="687"/>
                </a:lnTo>
                <a:lnTo>
                  <a:pt x="1114" y="682"/>
                </a:lnTo>
                <a:lnTo>
                  <a:pt x="1114" y="680"/>
                </a:lnTo>
                <a:lnTo>
                  <a:pt x="1112" y="680"/>
                </a:lnTo>
                <a:lnTo>
                  <a:pt x="1112" y="680"/>
                </a:lnTo>
                <a:close/>
              </a:path>
              <a:path w="1955" h="717">
                <a:moveTo>
                  <a:pt x="1073" y="663"/>
                </a:moveTo>
                <a:lnTo>
                  <a:pt x="1073" y="665"/>
                </a:lnTo>
                <a:lnTo>
                  <a:pt x="1071" y="668"/>
                </a:lnTo>
                <a:lnTo>
                  <a:pt x="1071" y="673"/>
                </a:lnTo>
                <a:lnTo>
                  <a:pt x="1069" y="673"/>
                </a:lnTo>
                <a:lnTo>
                  <a:pt x="1069" y="675"/>
                </a:lnTo>
                <a:lnTo>
                  <a:pt x="1066" y="678"/>
                </a:lnTo>
                <a:lnTo>
                  <a:pt x="1066" y="682"/>
                </a:lnTo>
                <a:lnTo>
                  <a:pt x="1064" y="682"/>
                </a:lnTo>
                <a:lnTo>
                  <a:pt x="1064" y="685"/>
                </a:lnTo>
                <a:lnTo>
                  <a:pt x="1061" y="687"/>
                </a:lnTo>
                <a:lnTo>
                  <a:pt x="1061" y="690"/>
                </a:lnTo>
                <a:lnTo>
                  <a:pt x="1059" y="690"/>
                </a:lnTo>
                <a:lnTo>
                  <a:pt x="1059" y="692"/>
                </a:lnTo>
                <a:lnTo>
                  <a:pt x="1057" y="694"/>
                </a:lnTo>
                <a:lnTo>
                  <a:pt x="1054" y="697"/>
                </a:lnTo>
                <a:lnTo>
                  <a:pt x="1057" y="699"/>
                </a:lnTo>
                <a:lnTo>
                  <a:pt x="1057" y="697"/>
                </a:lnTo>
                <a:lnTo>
                  <a:pt x="1059" y="694"/>
                </a:lnTo>
                <a:lnTo>
                  <a:pt x="1061" y="692"/>
                </a:lnTo>
                <a:lnTo>
                  <a:pt x="1064" y="690"/>
                </a:lnTo>
                <a:lnTo>
                  <a:pt x="1064" y="687"/>
                </a:lnTo>
                <a:lnTo>
                  <a:pt x="1066" y="687"/>
                </a:lnTo>
                <a:lnTo>
                  <a:pt x="1066" y="685"/>
                </a:lnTo>
                <a:lnTo>
                  <a:pt x="1069" y="682"/>
                </a:lnTo>
                <a:lnTo>
                  <a:pt x="1069" y="680"/>
                </a:lnTo>
                <a:lnTo>
                  <a:pt x="1071" y="678"/>
                </a:lnTo>
                <a:lnTo>
                  <a:pt x="1071" y="675"/>
                </a:lnTo>
                <a:lnTo>
                  <a:pt x="1073" y="675"/>
                </a:lnTo>
                <a:lnTo>
                  <a:pt x="1073" y="673"/>
                </a:lnTo>
                <a:lnTo>
                  <a:pt x="1076" y="670"/>
                </a:lnTo>
                <a:lnTo>
                  <a:pt x="1076" y="665"/>
                </a:lnTo>
                <a:lnTo>
                  <a:pt x="1078" y="665"/>
                </a:lnTo>
                <a:lnTo>
                  <a:pt x="1073" y="663"/>
                </a:lnTo>
                <a:lnTo>
                  <a:pt x="1073" y="663"/>
                </a:lnTo>
                <a:close/>
              </a:path>
              <a:path w="1955" h="717">
                <a:moveTo>
                  <a:pt x="1064" y="637"/>
                </a:moveTo>
                <a:lnTo>
                  <a:pt x="1061" y="637"/>
                </a:lnTo>
                <a:lnTo>
                  <a:pt x="1064" y="639"/>
                </a:lnTo>
                <a:lnTo>
                  <a:pt x="1066" y="641"/>
                </a:lnTo>
                <a:lnTo>
                  <a:pt x="1066" y="644"/>
                </a:lnTo>
                <a:lnTo>
                  <a:pt x="1069" y="646"/>
                </a:lnTo>
                <a:lnTo>
                  <a:pt x="1069" y="649"/>
                </a:lnTo>
                <a:lnTo>
                  <a:pt x="1071" y="651"/>
                </a:lnTo>
                <a:lnTo>
                  <a:pt x="1071" y="654"/>
                </a:lnTo>
                <a:lnTo>
                  <a:pt x="1073" y="656"/>
                </a:lnTo>
                <a:lnTo>
                  <a:pt x="1076" y="656"/>
                </a:lnTo>
                <a:lnTo>
                  <a:pt x="1076" y="654"/>
                </a:lnTo>
                <a:lnTo>
                  <a:pt x="1073" y="651"/>
                </a:lnTo>
                <a:lnTo>
                  <a:pt x="1073" y="649"/>
                </a:lnTo>
                <a:lnTo>
                  <a:pt x="1071" y="646"/>
                </a:lnTo>
                <a:lnTo>
                  <a:pt x="1069" y="644"/>
                </a:lnTo>
                <a:lnTo>
                  <a:pt x="1069" y="641"/>
                </a:lnTo>
                <a:lnTo>
                  <a:pt x="1066" y="641"/>
                </a:lnTo>
                <a:lnTo>
                  <a:pt x="1066" y="639"/>
                </a:lnTo>
                <a:lnTo>
                  <a:pt x="1064" y="637"/>
                </a:lnTo>
                <a:lnTo>
                  <a:pt x="1064" y="637"/>
                </a:lnTo>
                <a:close/>
              </a:path>
              <a:path w="1955" h="717">
                <a:moveTo>
                  <a:pt x="1085" y="627"/>
                </a:moveTo>
                <a:lnTo>
                  <a:pt x="1083" y="630"/>
                </a:lnTo>
                <a:lnTo>
                  <a:pt x="1083" y="637"/>
                </a:lnTo>
                <a:lnTo>
                  <a:pt x="1081" y="639"/>
                </a:lnTo>
                <a:lnTo>
                  <a:pt x="1081" y="646"/>
                </a:lnTo>
                <a:lnTo>
                  <a:pt x="1078" y="649"/>
                </a:lnTo>
                <a:lnTo>
                  <a:pt x="1078" y="654"/>
                </a:lnTo>
                <a:lnTo>
                  <a:pt x="1076" y="656"/>
                </a:lnTo>
                <a:lnTo>
                  <a:pt x="1073" y="656"/>
                </a:lnTo>
                <a:lnTo>
                  <a:pt x="1073" y="658"/>
                </a:lnTo>
                <a:lnTo>
                  <a:pt x="1076" y="661"/>
                </a:lnTo>
                <a:lnTo>
                  <a:pt x="1073" y="663"/>
                </a:lnTo>
                <a:lnTo>
                  <a:pt x="1078" y="665"/>
                </a:lnTo>
                <a:lnTo>
                  <a:pt x="1078" y="668"/>
                </a:lnTo>
                <a:lnTo>
                  <a:pt x="1081" y="670"/>
                </a:lnTo>
                <a:lnTo>
                  <a:pt x="1081" y="673"/>
                </a:lnTo>
                <a:lnTo>
                  <a:pt x="1083" y="675"/>
                </a:lnTo>
                <a:lnTo>
                  <a:pt x="1083" y="678"/>
                </a:lnTo>
                <a:lnTo>
                  <a:pt x="1083" y="680"/>
                </a:lnTo>
                <a:lnTo>
                  <a:pt x="1085" y="680"/>
                </a:lnTo>
                <a:lnTo>
                  <a:pt x="1085" y="682"/>
                </a:lnTo>
                <a:lnTo>
                  <a:pt x="1085" y="687"/>
                </a:lnTo>
                <a:lnTo>
                  <a:pt x="1088" y="690"/>
                </a:lnTo>
                <a:lnTo>
                  <a:pt x="1088" y="692"/>
                </a:lnTo>
                <a:lnTo>
                  <a:pt x="1090" y="690"/>
                </a:lnTo>
                <a:lnTo>
                  <a:pt x="1090" y="678"/>
                </a:lnTo>
                <a:lnTo>
                  <a:pt x="1088" y="675"/>
                </a:lnTo>
                <a:lnTo>
                  <a:pt x="1088" y="673"/>
                </a:lnTo>
                <a:lnTo>
                  <a:pt x="1085" y="670"/>
                </a:lnTo>
                <a:lnTo>
                  <a:pt x="1085" y="668"/>
                </a:lnTo>
                <a:lnTo>
                  <a:pt x="1083" y="668"/>
                </a:lnTo>
                <a:lnTo>
                  <a:pt x="1083" y="665"/>
                </a:lnTo>
                <a:lnTo>
                  <a:pt x="1081" y="663"/>
                </a:lnTo>
                <a:lnTo>
                  <a:pt x="1081" y="654"/>
                </a:lnTo>
                <a:lnTo>
                  <a:pt x="1083" y="651"/>
                </a:lnTo>
                <a:lnTo>
                  <a:pt x="1083" y="646"/>
                </a:lnTo>
                <a:lnTo>
                  <a:pt x="1085" y="646"/>
                </a:lnTo>
                <a:lnTo>
                  <a:pt x="1085" y="641"/>
                </a:lnTo>
                <a:lnTo>
                  <a:pt x="1088" y="639"/>
                </a:lnTo>
                <a:lnTo>
                  <a:pt x="1088" y="637"/>
                </a:lnTo>
                <a:lnTo>
                  <a:pt x="1090" y="634"/>
                </a:lnTo>
                <a:lnTo>
                  <a:pt x="1085" y="627"/>
                </a:lnTo>
                <a:lnTo>
                  <a:pt x="1085" y="627"/>
                </a:lnTo>
                <a:close/>
              </a:path>
              <a:path w="1955" h="717">
                <a:moveTo>
                  <a:pt x="1102" y="618"/>
                </a:moveTo>
                <a:lnTo>
                  <a:pt x="1095" y="618"/>
                </a:lnTo>
                <a:lnTo>
                  <a:pt x="1095" y="620"/>
                </a:lnTo>
                <a:lnTo>
                  <a:pt x="1095" y="675"/>
                </a:lnTo>
                <a:lnTo>
                  <a:pt x="1095" y="678"/>
                </a:lnTo>
                <a:lnTo>
                  <a:pt x="1095" y="680"/>
                </a:lnTo>
                <a:lnTo>
                  <a:pt x="1097" y="682"/>
                </a:lnTo>
                <a:lnTo>
                  <a:pt x="1097" y="692"/>
                </a:lnTo>
                <a:lnTo>
                  <a:pt x="1100" y="694"/>
                </a:lnTo>
                <a:lnTo>
                  <a:pt x="1100" y="697"/>
                </a:lnTo>
                <a:lnTo>
                  <a:pt x="1102" y="699"/>
                </a:lnTo>
                <a:lnTo>
                  <a:pt x="1102" y="701"/>
                </a:lnTo>
                <a:lnTo>
                  <a:pt x="1110" y="701"/>
                </a:lnTo>
                <a:lnTo>
                  <a:pt x="1107" y="699"/>
                </a:lnTo>
                <a:lnTo>
                  <a:pt x="1107" y="697"/>
                </a:lnTo>
                <a:lnTo>
                  <a:pt x="1105" y="694"/>
                </a:lnTo>
                <a:lnTo>
                  <a:pt x="1105" y="692"/>
                </a:lnTo>
                <a:lnTo>
                  <a:pt x="1102" y="690"/>
                </a:lnTo>
                <a:lnTo>
                  <a:pt x="1102" y="685"/>
                </a:lnTo>
                <a:lnTo>
                  <a:pt x="1100" y="682"/>
                </a:lnTo>
                <a:lnTo>
                  <a:pt x="1100" y="646"/>
                </a:lnTo>
                <a:lnTo>
                  <a:pt x="1097" y="644"/>
                </a:lnTo>
                <a:lnTo>
                  <a:pt x="1097" y="627"/>
                </a:lnTo>
                <a:lnTo>
                  <a:pt x="1100" y="625"/>
                </a:lnTo>
                <a:lnTo>
                  <a:pt x="1100" y="620"/>
                </a:lnTo>
                <a:lnTo>
                  <a:pt x="1102" y="618"/>
                </a:lnTo>
                <a:lnTo>
                  <a:pt x="1102" y="618"/>
                </a:lnTo>
                <a:close/>
              </a:path>
              <a:path w="1955" h="717">
                <a:moveTo>
                  <a:pt x="1052" y="610"/>
                </a:moveTo>
                <a:lnTo>
                  <a:pt x="1052" y="615"/>
                </a:lnTo>
                <a:lnTo>
                  <a:pt x="1059" y="615"/>
                </a:lnTo>
                <a:lnTo>
                  <a:pt x="1052" y="610"/>
                </a:lnTo>
                <a:lnTo>
                  <a:pt x="1052" y="610"/>
                </a:lnTo>
                <a:close/>
              </a:path>
              <a:path w="1955" h="717">
                <a:moveTo>
                  <a:pt x="1097" y="610"/>
                </a:moveTo>
                <a:lnTo>
                  <a:pt x="1093" y="615"/>
                </a:lnTo>
                <a:lnTo>
                  <a:pt x="1052" y="615"/>
                </a:lnTo>
                <a:lnTo>
                  <a:pt x="1052" y="618"/>
                </a:lnTo>
                <a:lnTo>
                  <a:pt x="1052" y="668"/>
                </a:lnTo>
                <a:lnTo>
                  <a:pt x="1052" y="670"/>
                </a:lnTo>
                <a:lnTo>
                  <a:pt x="1052" y="685"/>
                </a:lnTo>
                <a:lnTo>
                  <a:pt x="1050" y="687"/>
                </a:lnTo>
                <a:lnTo>
                  <a:pt x="1050" y="697"/>
                </a:lnTo>
                <a:lnTo>
                  <a:pt x="1047" y="699"/>
                </a:lnTo>
                <a:lnTo>
                  <a:pt x="1047" y="704"/>
                </a:lnTo>
                <a:lnTo>
                  <a:pt x="1045" y="706"/>
                </a:lnTo>
                <a:lnTo>
                  <a:pt x="1045" y="709"/>
                </a:lnTo>
                <a:lnTo>
                  <a:pt x="1042" y="711"/>
                </a:lnTo>
                <a:lnTo>
                  <a:pt x="1042" y="716"/>
                </a:lnTo>
                <a:lnTo>
                  <a:pt x="1042" y="714"/>
                </a:lnTo>
                <a:lnTo>
                  <a:pt x="1045" y="711"/>
                </a:lnTo>
                <a:lnTo>
                  <a:pt x="1047" y="709"/>
                </a:lnTo>
                <a:lnTo>
                  <a:pt x="1047" y="706"/>
                </a:lnTo>
                <a:lnTo>
                  <a:pt x="1050" y="704"/>
                </a:lnTo>
                <a:lnTo>
                  <a:pt x="1050" y="699"/>
                </a:lnTo>
                <a:lnTo>
                  <a:pt x="1052" y="697"/>
                </a:lnTo>
                <a:lnTo>
                  <a:pt x="1052" y="692"/>
                </a:lnTo>
                <a:lnTo>
                  <a:pt x="1054" y="690"/>
                </a:lnTo>
                <a:lnTo>
                  <a:pt x="1054" y="680"/>
                </a:lnTo>
                <a:lnTo>
                  <a:pt x="1057" y="678"/>
                </a:lnTo>
                <a:lnTo>
                  <a:pt x="1057" y="618"/>
                </a:lnTo>
                <a:lnTo>
                  <a:pt x="1095" y="618"/>
                </a:lnTo>
                <a:lnTo>
                  <a:pt x="1102" y="618"/>
                </a:lnTo>
                <a:lnTo>
                  <a:pt x="1097" y="610"/>
                </a:lnTo>
                <a:lnTo>
                  <a:pt x="1097" y="610"/>
                </a:lnTo>
                <a:close/>
              </a:path>
              <a:path w="1955" h="717">
                <a:moveTo>
                  <a:pt x="1145" y="704"/>
                </a:moveTo>
                <a:lnTo>
                  <a:pt x="1145" y="706"/>
                </a:lnTo>
                <a:lnTo>
                  <a:pt x="1155" y="706"/>
                </a:lnTo>
                <a:lnTo>
                  <a:pt x="1153" y="704"/>
                </a:lnTo>
                <a:lnTo>
                  <a:pt x="1145" y="704"/>
                </a:lnTo>
                <a:lnTo>
                  <a:pt x="1145" y="704"/>
                </a:lnTo>
                <a:close/>
              </a:path>
              <a:path w="1955" h="717">
                <a:moveTo>
                  <a:pt x="1170" y="685"/>
                </a:moveTo>
                <a:lnTo>
                  <a:pt x="1170" y="687"/>
                </a:lnTo>
                <a:lnTo>
                  <a:pt x="1172" y="690"/>
                </a:lnTo>
                <a:lnTo>
                  <a:pt x="1172" y="692"/>
                </a:lnTo>
                <a:lnTo>
                  <a:pt x="1174" y="692"/>
                </a:lnTo>
                <a:lnTo>
                  <a:pt x="1177" y="694"/>
                </a:lnTo>
                <a:lnTo>
                  <a:pt x="1177" y="697"/>
                </a:lnTo>
                <a:lnTo>
                  <a:pt x="1179" y="697"/>
                </a:lnTo>
                <a:lnTo>
                  <a:pt x="1179" y="699"/>
                </a:lnTo>
                <a:lnTo>
                  <a:pt x="1181" y="701"/>
                </a:lnTo>
                <a:lnTo>
                  <a:pt x="1184" y="704"/>
                </a:lnTo>
                <a:lnTo>
                  <a:pt x="1184" y="706"/>
                </a:lnTo>
                <a:lnTo>
                  <a:pt x="1186" y="706"/>
                </a:lnTo>
                <a:lnTo>
                  <a:pt x="1186" y="709"/>
                </a:lnTo>
                <a:lnTo>
                  <a:pt x="1189" y="711"/>
                </a:lnTo>
                <a:lnTo>
                  <a:pt x="1191" y="709"/>
                </a:lnTo>
                <a:lnTo>
                  <a:pt x="1191" y="701"/>
                </a:lnTo>
                <a:lnTo>
                  <a:pt x="1189" y="701"/>
                </a:lnTo>
                <a:lnTo>
                  <a:pt x="1189" y="699"/>
                </a:lnTo>
                <a:lnTo>
                  <a:pt x="1186" y="697"/>
                </a:lnTo>
                <a:lnTo>
                  <a:pt x="1184" y="697"/>
                </a:lnTo>
                <a:lnTo>
                  <a:pt x="1184" y="694"/>
                </a:lnTo>
                <a:lnTo>
                  <a:pt x="1181" y="694"/>
                </a:lnTo>
                <a:lnTo>
                  <a:pt x="1179" y="692"/>
                </a:lnTo>
                <a:lnTo>
                  <a:pt x="1177" y="690"/>
                </a:lnTo>
                <a:lnTo>
                  <a:pt x="1174" y="690"/>
                </a:lnTo>
                <a:lnTo>
                  <a:pt x="1172" y="687"/>
                </a:lnTo>
                <a:lnTo>
                  <a:pt x="1170" y="685"/>
                </a:lnTo>
                <a:lnTo>
                  <a:pt x="1170" y="685"/>
                </a:lnTo>
                <a:close/>
              </a:path>
              <a:path w="1955" h="717">
                <a:moveTo>
                  <a:pt x="1145" y="682"/>
                </a:moveTo>
                <a:lnTo>
                  <a:pt x="1143" y="685"/>
                </a:lnTo>
                <a:lnTo>
                  <a:pt x="1143" y="687"/>
                </a:lnTo>
                <a:lnTo>
                  <a:pt x="1141" y="690"/>
                </a:lnTo>
                <a:lnTo>
                  <a:pt x="1138" y="692"/>
                </a:lnTo>
                <a:lnTo>
                  <a:pt x="1136" y="694"/>
                </a:lnTo>
                <a:lnTo>
                  <a:pt x="1136" y="697"/>
                </a:lnTo>
                <a:lnTo>
                  <a:pt x="1133" y="699"/>
                </a:lnTo>
                <a:lnTo>
                  <a:pt x="1131" y="701"/>
                </a:lnTo>
                <a:lnTo>
                  <a:pt x="1129" y="701"/>
                </a:lnTo>
                <a:lnTo>
                  <a:pt x="1129" y="704"/>
                </a:lnTo>
                <a:lnTo>
                  <a:pt x="1126" y="704"/>
                </a:lnTo>
                <a:lnTo>
                  <a:pt x="1126" y="706"/>
                </a:lnTo>
                <a:lnTo>
                  <a:pt x="1124" y="706"/>
                </a:lnTo>
                <a:lnTo>
                  <a:pt x="1121" y="709"/>
                </a:lnTo>
                <a:lnTo>
                  <a:pt x="1126" y="709"/>
                </a:lnTo>
                <a:lnTo>
                  <a:pt x="1129" y="706"/>
                </a:lnTo>
                <a:lnTo>
                  <a:pt x="1131" y="704"/>
                </a:lnTo>
                <a:lnTo>
                  <a:pt x="1133" y="704"/>
                </a:lnTo>
                <a:lnTo>
                  <a:pt x="1136" y="701"/>
                </a:lnTo>
                <a:lnTo>
                  <a:pt x="1138" y="699"/>
                </a:lnTo>
                <a:lnTo>
                  <a:pt x="1141" y="697"/>
                </a:lnTo>
                <a:lnTo>
                  <a:pt x="1143" y="697"/>
                </a:lnTo>
                <a:lnTo>
                  <a:pt x="1143" y="694"/>
                </a:lnTo>
                <a:lnTo>
                  <a:pt x="1145" y="694"/>
                </a:lnTo>
                <a:lnTo>
                  <a:pt x="1145" y="692"/>
                </a:lnTo>
                <a:lnTo>
                  <a:pt x="1150" y="692"/>
                </a:lnTo>
                <a:lnTo>
                  <a:pt x="1145" y="682"/>
                </a:lnTo>
                <a:lnTo>
                  <a:pt x="1145" y="682"/>
                </a:lnTo>
                <a:close/>
              </a:path>
              <a:path w="1955" h="717">
                <a:moveTo>
                  <a:pt x="1157" y="678"/>
                </a:moveTo>
                <a:lnTo>
                  <a:pt x="1157" y="704"/>
                </a:lnTo>
                <a:lnTo>
                  <a:pt x="1155" y="704"/>
                </a:lnTo>
                <a:lnTo>
                  <a:pt x="1155" y="706"/>
                </a:lnTo>
                <a:lnTo>
                  <a:pt x="1145" y="706"/>
                </a:lnTo>
                <a:lnTo>
                  <a:pt x="1150" y="706"/>
                </a:lnTo>
                <a:lnTo>
                  <a:pt x="1150" y="709"/>
                </a:lnTo>
                <a:lnTo>
                  <a:pt x="1153" y="709"/>
                </a:lnTo>
                <a:lnTo>
                  <a:pt x="1153" y="711"/>
                </a:lnTo>
                <a:lnTo>
                  <a:pt x="1155" y="714"/>
                </a:lnTo>
                <a:lnTo>
                  <a:pt x="1155" y="716"/>
                </a:lnTo>
                <a:lnTo>
                  <a:pt x="1157" y="714"/>
                </a:lnTo>
                <a:lnTo>
                  <a:pt x="1160" y="711"/>
                </a:lnTo>
                <a:lnTo>
                  <a:pt x="1160" y="709"/>
                </a:lnTo>
                <a:lnTo>
                  <a:pt x="1162" y="706"/>
                </a:lnTo>
                <a:lnTo>
                  <a:pt x="1162" y="678"/>
                </a:lnTo>
                <a:lnTo>
                  <a:pt x="1174" y="678"/>
                </a:lnTo>
                <a:lnTo>
                  <a:pt x="1157" y="678"/>
                </a:lnTo>
                <a:lnTo>
                  <a:pt x="1157" y="678"/>
                </a:lnTo>
                <a:close/>
              </a:path>
              <a:path w="1955" h="717">
                <a:moveTo>
                  <a:pt x="1179" y="678"/>
                </a:moveTo>
                <a:lnTo>
                  <a:pt x="1157" y="678"/>
                </a:lnTo>
                <a:lnTo>
                  <a:pt x="1174" y="678"/>
                </a:lnTo>
                <a:lnTo>
                  <a:pt x="1174" y="682"/>
                </a:lnTo>
                <a:lnTo>
                  <a:pt x="1179" y="680"/>
                </a:lnTo>
                <a:lnTo>
                  <a:pt x="1179" y="678"/>
                </a:lnTo>
                <a:lnTo>
                  <a:pt x="1179" y="678"/>
                </a:lnTo>
                <a:close/>
              </a:path>
              <a:path w="1955" h="717">
                <a:moveTo>
                  <a:pt x="1138" y="661"/>
                </a:moveTo>
                <a:lnTo>
                  <a:pt x="1138" y="675"/>
                </a:lnTo>
                <a:lnTo>
                  <a:pt x="1143" y="675"/>
                </a:lnTo>
                <a:lnTo>
                  <a:pt x="1143" y="663"/>
                </a:lnTo>
                <a:lnTo>
                  <a:pt x="1174" y="663"/>
                </a:lnTo>
                <a:lnTo>
                  <a:pt x="1138" y="661"/>
                </a:lnTo>
                <a:lnTo>
                  <a:pt x="1138" y="661"/>
                </a:lnTo>
                <a:close/>
              </a:path>
              <a:path w="1955" h="717">
                <a:moveTo>
                  <a:pt x="1138" y="656"/>
                </a:moveTo>
                <a:lnTo>
                  <a:pt x="1138" y="661"/>
                </a:lnTo>
                <a:lnTo>
                  <a:pt x="1174" y="663"/>
                </a:lnTo>
                <a:lnTo>
                  <a:pt x="1174" y="675"/>
                </a:lnTo>
                <a:lnTo>
                  <a:pt x="1143" y="675"/>
                </a:lnTo>
                <a:lnTo>
                  <a:pt x="1138" y="675"/>
                </a:lnTo>
                <a:lnTo>
                  <a:pt x="1138" y="678"/>
                </a:lnTo>
                <a:lnTo>
                  <a:pt x="1138" y="682"/>
                </a:lnTo>
                <a:lnTo>
                  <a:pt x="1143" y="680"/>
                </a:lnTo>
                <a:lnTo>
                  <a:pt x="1143" y="678"/>
                </a:lnTo>
                <a:lnTo>
                  <a:pt x="1157" y="678"/>
                </a:lnTo>
                <a:lnTo>
                  <a:pt x="1179" y="678"/>
                </a:lnTo>
                <a:lnTo>
                  <a:pt x="1179" y="675"/>
                </a:lnTo>
                <a:lnTo>
                  <a:pt x="1179" y="663"/>
                </a:lnTo>
                <a:lnTo>
                  <a:pt x="1181" y="661"/>
                </a:lnTo>
                <a:lnTo>
                  <a:pt x="1143" y="658"/>
                </a:lnTo>
                <a:lnTo>
                  <a:pt x="1138" y="656"/>
                </a:lnTo>
                <a:lnTo>
                  <a:pt x="1138" y="656"/>
                </a:lnTo>
                <a:close/>
              </a:path>
              <a:path w="1955" h="717">
                <a:moveTo>
                  <a:pt x="1177" y="654"/>
                </a:moveTo>
                <a:lnTo>
                  <a:pt x="1174" y="658"/>
                </a:lnTo>
                <a:lnTo>
                  <a:pt x="1143" y="658"/>
                </a:lnTo>
                <a:lnTo>
                  <a:pt x="1181" y="661"/>
                </a:lnTo>
                <a:lnTo>
                  <a:pt x="1177" y="654"/>
                </a:lnTo>
                <a:lnTo>
                  <a:pt x="1177" y="654"/>
                </a:lnTo>
                <a:close/>
              </a:path>
              <a:path w="1955" h="717">
                <a:moveTo>
                  <a:pt x="1189" y="641"/>
                </a:moveTo>
                <a:lnTo>
                  <a:pt x="1184" y="649"/>
                </a:lnTo>
                <a:lnTo>
                  <a:pt x="1121" y="649"/>
                </a:lnTo>
                <a:lnTo>
                  <a:pt x="1126" y="654"/>
                </a:lnTo>
                <a:lnTo>
                  <a:pt x="1129" y="651"/>
                </a:lnTo>
                <a:lnTo>
                  <a:pt x="1193" y="651"/>
                </a:lnTo>
                <a:lnTo>
                  <a:pt x="1189" y="641"/>
                </a:lnTo>
                <a:lnTo>
                  <a:pt x="1189" y="641"/>
                </a:lnTo>
                <a:close/>
              </a:path>
              <a:path w="1955" h="717">
                <a:moveTo>
                  <a:pt x="1155" y="637"/>
                </a:moveTo>
                <a:lnTo>
                  <a:pt x="1155" y="639"/>
                </a:lnTo>
                <a:lnTo>
                  <a:pt x="1157" y="641"/>
                </a:lnTo>
                <a:lnTo>
                  <a:pt x="1157" y="644"/>
                </a:lnTo>
                <a:lnTo>
                  <a:pt x="1160" y="646"/>
                </a:lnTo>
                <a:lnTo>
                  <a:pt x="1160" y="649"/>
                </a:lnTo>
                <a:lnTo>
                  <a:pt x="1162" y="649"/>
                </a:lnTo>
                <a:lnTo>
                  <a:pt x="1162" y="646"/>
                </a:lnTo>
                <a:lnTo>
                  <a:pt x="1165" y="644"/>
                </a:lnTo>
                <a:lnTo>
                  <a:pt x="1162" y="641"/>
                </a:lnTo>
                <a:lnTo>
                  <a:pt x="1162" y="639"/>
                </a:lnTo>
                <a:lnTo>
                  <a:pt x="1160" y="639"/>
                </a:lnTo>
                <a:lnTo>
                  <a:pt x="1160" y="637"/>
                </a:lnTo>
                <a:lnTo>
                  <a:pt x="1157" y="637"/>
                </a:lnTo>
                <a:lnTo>
                  <a:pt x="1155" y="637"/>
                </a:lnTo>
                <a:lnTo>
                  <a:pt x="1155" y="637"/>
                </a:lnTo>
                <a:close/>
              </a:path>
              <a:path w="1955" h="717">
                <a:moveTo>
                  <a:pt x="1138" y="634"/>
                </a:moveTo>
                <a:lnTo>
                  <a:pt x="1138" y="641"/>
                </a:lnTo>
                <a:lnTo>
                  <a:pt x="1143" y="639"/>
                </a:lnTo>
                <a:lnTo>
                  <a:pt x="1143" y="634"/>
                </a:lnTo>
                <a:lnTo>
                  <a:pt x="1177" y="634"/>
                </a:lnTo>
                <a:lnTo>
                  <a:pt x="1138" y="634"/>
                </a:lnTo>
                <a:lnTo>
                  <a:pt x="1138" y="634"/>
                </a:lnTo>
                <a:close/>
              </a:path>
              <a:path w="1955" h="717">
                <a:moveTo>
                  <a:pt x="1181" y="622"/>
                </a:moveTo>
                <a:lnTo>
                  <a:pt x="1177" y="622"/>
                </a:lnTo>
                <a:lnTo>
                  <a:pt x="1177" y="632"/>
                </a:lnTo>
                <a:lnTo>
                  <a:pt x="1143" y="632"/>
                </a:lnTo>
                <a:lnTo>
                  <a:pt x="1181" y="634"/>
                </a:lnTo>
                <a:lnTo>
                  <a:pt x="1181" y="622"/>
                </a:lnTo>
                <a:lnTo>
                  <a:pt x="1181" y="622"/>
                </a:lnTo>
                <a:close/>
              </a:path>
              <a:path w="1955" h="717">
                <a:moveTo>
                  <a:pt x="1184" y="610"/>
                </a:moveTo>
                <a:lnTo>
                  <a:pt x="1177" y="613"/>
                </a:lnTo>
                <a:lnTo>
                  <a:pt x="1177" y="620"/>
                </a:lnTo>
                <a:lnTo>
                  <a:pt x="1143" y="620"/>
                </a:lnTo>
                <a:lnTo>
                  <a:pt x="1181" y="620"/>
                </a:lnTo>
                <a:lnTo>
                  <a:pt x="1181" y="618"/>
                </a:lnTo>
                <a:lnTo>
                  <a:pt x="1181" y="613"/>
                </a:lnTo>
                <a:lnTo>
                  <a:pt x="1184" y="610"/>
                </a:lnTo>
                <a:lnTo>
                  <a:pt x="1184" y="610"/>
                </a:lnTo>
                <a:close/>
              </a:path>
              <a:path w="1955" h="717">
                <a:moveTo>
                  <a:pt x="1138" y="605"/>
                </a:moveTo>
                <a:lnTo>
                  <a:pt x="1138" y="610"/>
                </a:lnTo>
                <a:lnTo>
                  <a:pt x="1143" y="608"/>
                </a:lnTo>
                <a:lnTo>
                  <a:pt x="1138" y="605"/>
                </a:lnTo>
                <a:lnTo>
                  <a:pt x="1138" y="605"/>
                </a:lnTo>
                <a:close/>
              </a:path>
              <a:path w="1955" h="717">
                <a:moveTo>
                  <a:pt x="1179" y="603"/>
                </a:moveTo>
                <a:lnTo>
                  <a:pt x="1177" y="608"/>
                </a:lnTo>
                <a:lnTo>
                  <a:pt x="1143" y="608"/>
                </a:lnTo>
                <a:lnTo>
                  <a:pt x="1138" y="610"/>
                </a:lnTo>
                <a:lnTo>
                  <a:pt x="1138" y="634"/>
                </a:lnTo>
                <a:lnTo>
                  <a:pt x="1177" y="634"/>
                </a:lnTo>
                <a:lnTo>
                  <a:pt x="1177" y="639"/>
                </a:lnTo>
                <a:lnTo>
                  <a:pt x="1181" y="637"/>
                </a:lnTo>
                <a:lnTo>
                  <a:pt x="1181" y="634"/>
                </a:lnTo>
                <a:lnTo>
                  <a:pt x="1143" y="632"/>
                </a:lnTo>
                <a:lnTo>
                  <a:pt x="1143" y="622"/>
                </a:lnTo>
                <a:lnTo>
                  <a:pt x="1177" y="622"/>
                </a:lnTo>
                <a:lnTo>
                  <a:pt x="1181" y="622"/>
                </a:lnTo>
                <a:lnTo>
                  <a:pt x="1181" y="620"/>
                </a:lnTo>
                <a:lnTo>
                  <a:pt x="1143" y="620"/>
                </a:lnTo>
                <a:lnTo>
                  <a:pt x="1143" y="613"/>
                </a:lnTo>
                <a:lnTo>
                  <a:pt x="1177" y="613"/>
                </a:lnTo>
                <a:lnTo>
                  <a:pt x="1184" y="610"/>
                </a:lnTo>
                <a:lnTo>
                  <a:pt x="1179" y="603"/>
                </a:lnTo>
                <a:lnTo>
                  <a:pt x="1179" y="603"/>
                </a:lnTo>
                <a:close/>
              </a:path>
              <a:path w="1955" h="717">
                <a:moveTo>
                  <a:pt x="1208" y="704"/>
                </a:moveTo>
                <a:lnTo>
                  <a:pt x="1208" y="714"/>
                </a:lnTo>
                <a:lnTo>
                  <a:pt x="1213" y="711"/>
                </a:lnTo>
                <a:lnTo>
                  <a:pt x="1213" y="704"/>
                </a:lnTo>
                <a:lnTo>
                  <a:pt x="1265" y="704"/>
                </a:lnTo>
                <a:lnTo>
                  <a:pt x="1208" y="704"/>
                </a:lnTo>
                <a:lnTo>
                  <a:pt x="1208" y="704"/>
                </a:lnTo>
                <a:close/>
              </a:path>
              <a:path w="1955" h="717">
                <a:moveTo>
                  <a:pt x="1261" y="665"/>
                </a:moveTo>
                <a:lnTo>
                  <a:pt x="1258" y="665"/>
                </a:lnTo>
                <a:lnTo>
                  <a:pt x="1258" y="668"/>
                </a:lnTo>
                <a:lnTo>
                  <a:pt x="1258" y="680"/>
                </a:lnTo>
                <a:lnTo>
                  <a:pt x="1256" y="682"/>
                </a:lnTo>
                <a:lnTo>
                  <a:pt x="1256" y="685"/>
                </a:lnTo>
                <a:lnTo>
                  <a:pt x="1251" y="685"/>
                </a:lnTo>
                <a:lnTo>
                  <a:pt x="1249" y="685"/>
                </a:lnTo>
                <a:lnTo>
                  <a:pt x="1263" y="687"/>
                </a:lnTo>
                <a:lnTo>
                  <a:pt x="1263" y="682"/>
                </a:lnTo>
                <a:lnTo>
                  <a:pt x="1261" y="682"/>
                </a:lnTo>
                <a:lnTo>
                  <a:pt x="1261" y="665"/>
                </a:lnTo>
                <a:lnTo>
                  <a:pt x="1261" y="665"/>
                </a:lnTo>
                <a:close/>
              </a:path>
              <a:path w="1955" h="717">
                <a:moveTo>
                  <a:pt x="1227" y="649"/>
                </a:moveTo>
                <a:lnTo>
                  <a:pt x="1227" y="675"/>
                </a:lnTo>
                <a:lnTo>
                  <a:pt x="1225" y="678"/>
                </a:lnTo>
                <a:lnTo>
                  <a:pt x="1225" y="682"/>
                </a:lnTo>
                <a:lnTo>
                  <a:pt x="1222" y="685"/>
                </a:lnTo>
                <a:lnTo>
                  <a:pt x="1222" y="687"/>
                </a:lnTo>
                <a:lnTo>
                  <a:pt x="1220" y="687"/>
                </a:lnTo>
                <a:lnTo>
                  <a:pt x="1220" y="690"/>
                </a:lnTo>
                <a:lnTo>
                  <a:pt x="1217" y="692"/>
                </a:lnTo>
                <a:lnTo>
                  <a:pt x="1217" y="694"/>
                </a:lnTo>
                <a:lnTo>
                  <a:pt x="1215" y="694"/>
                </a:lnTo>
                <a:lnTo>
                  <a:pt x="1215" y="699"/>
                </a:lnTo>
                <a:lnTo>
                  <a:pt x="1215" y="697"/>
                </a:lnTo>
                <a:lnTo>
                  <a:pt x="1217" y="697"/>
                </a:lnTo>
                <a:lnTo>
                  <a:pt x="1217" y="694"/>
                </a:lnTo>
                <a:lnTo>
                  <a:pt x="1220" y="694"/>
                </a:lnTo>
                <a:lnTo>
                  <a:pt x="1222" y="692"/>
                </a:lnTo>
                <a:lnTo>
                  <a:pt x="1222" y="690"/>
                </a:lnTo>
                <a:lnTo>
                  <a:pt x="1225" y="687"/>
                </a:lnTo>
                <a:lnTo>
                  <a:pt x="1225" y="685"/>
                </a:lnTo>
                <a:lnTo>
                  <a:pt x="1227" y="685"/>
                </a:lnTo>
                <a:lnTo>
                  <a:pt x="1227" y="682"/>
                </a:lnTo>
                <a:lnTo>
                  <a:pt x="1230" y="680"/>
                </a:lnTo>
                <a:lnTo>
                  <a:pt x="1230" y="673"/>
                </a:lnTo>
                <a:lnTo>
                  <a:pt x="1232" y="670"/>
                </a:lnTo>
                <a:lnTo>
                  <a:pt x="1232" y="649"/>
                </a:lnTo>
                <a:lnTo>
                  <a:pt x="1241" y="649"/>
                </a:lnTo>
                <a:lnTo>
                  <a:pt x="1227" y="649"/>
                </a:lnTo>
                <a:lnTo>
                  <a:pt x="1227" y="649"/>
                </a:lnTo>
                <a:close/>
              </a:path>
              <a:path w="1955" h="717">
                <a:moveTo>
                  <a:pt x="1246" y="649"/>
                </a:moveTo>
                <a:lnTo>
                  <a:pt x="1227" y="649"/>
                </a:lnTo>
                <a:lnTo>
                  <a:pt x="1241" y="649"/>
                </a:lnTo>
                <a:lnTo>
                  <a:pt x="1241" y="687"/>
                </a:lnTo>
                <a:lnTo>
                  <a:pt x="1244" y="690"/>
                </a:lnTo>
                <a:lnTo>
                  <a:pt x="1246" y="690"/>
                </a:lnTo>
                <a:lnTo>
                  <a:pt x="1246" y="692"/>
                </a:lnTo>
                <a:lnTo>
                  <a:pt x="1258" y="692"/>
                </a:lnTo>
                <a:lnTo>
                  <a:pt x="1258" y="690"/>
                </a:lnTo>
                <a:lnTo>
                  <a:pt x="1261" y="690"/>
                </a:lnTo>
                <a:lnTo>
                  <a:pt x="1261" y="687"/>
                </a:lnTo>
                <a:lnTo>
                  <a:pt x="1263" y="687"/>
                </a:lnTo>
                <a:lnTo>
                  <a:pt x="1249" y="685"/>
                </a:lnTo>
                <a:lnTo>
                  <a:pt x="1246" y="685"/>
                </a:lnTo>
                <a:lnTo>
                  <a:pt x="1246" y="682"/>
                </a:lnTo>
                <a:lnTo>
                  <a:pt x="1246" y="649"/>
                </a:lnTo>
                <a:lnTo>
                  <a:pt x="1246" y="649"/>
                </a:lnTo>
                <a:close/>
              </a:path>
              <a:path w="1955" h="717">
                <a:moveTo>
                  <a:pt x="1256" y="639"/>
                </a:moveTo>
                <a:lnTo>
                  <a:pt x="1251" y="644"/>
                </a:lnTo>
                <a:lnTo>
                  <a:pt x="1215" y="644"/>
                </a:lnTo>
                <a:lnTo>
                  <a:pt x="1217" y="649"/>
                </a:lnTo>
                <a:lnTo>
                  <a:pt x="1263" y="649"/>
                </a:lnTo>
                <a:lnTo>
                  <a:pt x="1256" y="639"/>
                </a:lnTo>
                <a:lnTo>
                  <a:pt x="1256" y="639"/>
                </a:lnTo>
                <a:close/>
              </a:path>
              <a:path w="1955" h="717">
                <a:moveTo>
                  <a:pt x="1249" y="618"/>
                </a:moveTo>
                <a:lnTo>
                  <a:pt x="1246" y="625"/>
                </a:lnTo>
                <a:lnTo>
                  <a:pt x="1222" y="625"/>
                </a:lnTo>
                <a:lnTo>
                  <a:pt x="1225" y="627"/>
                </a:lnTo>
                <a:lnTo>
                  <a:pt x="1256" y="627"/>
                </a:lnTo>
                <a:lnTo>
                  <a:pt x="1249" y="618"/>
                </a:lnTo>
                <a:lnTo>
                  <a:pt x="1249" y="618"/>
                </a:lnTo>
                <a:close/>
              </a:path>
              <a:path w="1955" h="717">
                <a:moveTo>
                  <a:pt x="1208" y="610"/>
                </a:moveTo>
                <a:lnTo>
                  <a:pt x="1208" y="701"/>
                </a:lnTo>
                <a:lnTo>
                  <a:pt x="1213" y="701"/>
                </a:lnTo>
                <a:lnTo>
                  <a:pt x="1213" y="610"/>
                </a:lnTo>
                <a:lnTo>
                  <a:pt x="1265" y="610"/>
                </a:lnTo>
                <a:lnTo>
                  <a:pt x="1208" y="610"/>
                </a:lnTo>
                <a:lnTo>
                  <a:pt x="1208" y="610"/>
                </a:lnTo>
                <a:close/>
              </a:path>
              <a:path w="1955" h="717">
                <a:moveTo>
                  <a:pt x="1208" y="603"/>
                </a:moveTo>
                <a:lnTo>
                  <a:pt x="1208" y="610"/>
                </a:lnTo>
                <a:lnTo>
                  <a:pt x="1265" y="610"/>
                </a:lnTo>
                <a:lnTo>
                  <a:pt x="1265" y="701"/>
                </a:lnTo>
                <a:lnTo>
                  <a:pt x="1213" y="701"/>
                </a:lnTo>
                <a:lnTo>
                  <a:pt x="1208" y="701"/>
                </a:lnTo>
                <a:lnTo>
                  <a:pt x="1208" y="704"/>
                </a:lnTo>
                <a:lnTo>
                  <a:pt x="1265" y="704"/>
                </a:lnTo>
                <a:lnTo>
                  <a:pt x="1265" y="714"/>
                </a:lnTo>
                <a:lnTo>
                  <a:pt x="1270" y="711"/>
                </a:lnTo>
                <a:lnTo>
                  <a:pt x="1270" y="704"/>
                </a:lnTo>
                <a:lnTo>
                  <a:pt x="1268" y="701"/>
                </a:lnTo>
                <a:lnTo>
                  <a:pt x="1268" y="613"/>
                </a:lnTo>
                <a:lnTo>
                  <a:pt x="1270" y="608"/>
                </a:lnTo>
                <a:lnTo>
                  <a:pt x="1213" y="608"/>
                </a:lnTo>
                <a:lnTo>
                  <a:pt x="1208" y="603"/>
                </a:lnTo>
                <a:lnTo>
                  <a:pt x="1208" y="603"/>
                </a:lnTo>
                <a:close/>
              </a:path>
              <a:path w="1955" h="717">
                <a:moveTo>
                  <a:pt x="1268" y="603"/>
                </a:moveTo>
                <a:lnTo>
                  <a:pt x="1265" y="608"/>
                </a:lnTo>
                <a:lnTo>
                  <a:pt x="1213" y="608"/>
                </a:lnTo>
                <a:lnTo>
                  <a:pt x="1270" y="608"/>
                </a:lnTo>
                <a:lnTo>
                  <a:pt x="1268" y="603"/>
                </a:lnTo>
                <a:lnTo>
                  <a:pt x="1268" y="603"/>
                </a:lnTo>
                <a:close/>
              </a:path>
              <a:path w="1955" h="717">
                <a:moveTo>
                  <a:pt x="1294" y="656"/>
                </a:moveTo>
                <a:lnTo>
                  <a:pt x="1294" y="658"/>
                </a:lnTo>
                <a:lnTo>
                  <a:pt x="1292" y="661"/>
                </a:lnTo>
                <a:lnTo>
                  <a:pt x="1292" y="668"/>
                </a:lnTo>
                <a:lnTo>
                  <a:pt x="1290" y="670"/>
                </a:lnTo>
                <a:lnTo>
                  <a:pt x="1290" y="675"/>
                </a:lnTo>
                <a:lnTo>
                  <a:pt x="1287" y="678"/>
                </a:lnTo>
                <a:lnTo>
                  <a:pt x="1287" y="680"/>
                </a:lnTo>
                <a:lnTo>
                  <a:pt x="1285" y="682"/>
                </a:lnTo>
                <a:lnTo>
                  <a:pt x="1285" y="685"/>
                </a:lnTo>
                <a:lnTo>
                  <a:pt x="1282" y="687"/>
                </a:lnTo>
                <a:lnTo>
                  <a:pt x="1282" y="690"/>
                </a:lnTo>
                <a:lnTo>
                  <a:pt x="1285" y="687"/>
                </a:lnTo>
                <a:lnTo>
                  <a:pt x="1287" y="685"/>
                </a:lnTo>
                <a:lnTo>
                  <a:pt x="1287" y="682"/>
                </a:lnTo>
                <a:lnTo>
                  <a:pt x="1290" y="680"/>
                </a:lnTo>
                <a:lnTo>
                  <a:pt x="1290" y="678"/>
                </a:lnTo>
                <a:lnTo>
                  <a:pt x="1292" y="678"/>
                </a:lnTo>
                <a:lnTo>
                  <a:pt x="1292" y="675"/>
                </a:lnTo>
                <a:lnTo>
                  <a:pt x="1292" y="673"/>
                </a:lnTo>
                <a:lnTo>
                  <a:pt x="1294" y="670"/>
                </a:lnTo>
                <a:lnTo>
                  <a:pt x="1294" y="665"/>
                </a:lnTo>
                <a:lnTo>
                  <a:pt x="1297" y="665"/>
                </a:lnTo>
                <a:lnTo>
                  <a:pt x="1297" y="661"/>
                </a:lnTo>
                <a:lnTo>
                  <a:pt x="1299" y="658"/>
                </a:lnTo>
                <a:lnTo>
                  <a:pt x="1299" y="656"/>
                </a:lnTo>
                <a:lnTo>
                  <a:pt x="1294" y="656"/>
                </a:lnTo>
                <a:lnTo>
                  <a:pt x="1294" y="656"/>
                </a:lnTo>
                <a:close/>
              </a:path>
              <a:path w="1955" h="717">
                <a:moveTo>
                  <a:pt x="1306" y="649"/>
                </a:moveTo>
                <a:lnTo>
                  <a:pt x="1304" y="649"/>
                </a:lnTo>
                <a:lnTo>
                  <a:pt x="1304" y="651"/>
                </a:lnTo>
                <a:lnTo>
                  <a:pt x="1306" y="654"/>
                </a:lnTo>
                <a:lnTo>
                  <a:pt x="1306" y="656"/>
                </a:lnTo>
                <a:lnTo>
                  <a:pt x="1309" y="658"/>
                </a:lnTo>
                <a:lnTo>
                  <a:pt x="1309" y="665"/>
                </a:lnTo>
                <a:lnTo>
                  <a:pt x="1311" y="665"/>
                </a:lnTo>
                <a:lnTo>
                  <a:pt x="1311" y="670"/>
                </a:lnTo>
                <a:lnTo>
                  <a:pt x="1311" y="668"/>
                </a:lnTo>
                <a:lnTo>
                  <a:pt x="1313" y="665"/>
                </a:lnTo>
                <a:lnTo>
                  <a:pt x="1313" y="658"/>
                </a:lnTo>
                <a:lnTo>
                  <a:pt x="1311" y="656"/>
                </a:lnTo>
                <a:lnTo>
                  <a:pt x="1311" y="654"/>
                </a:lnTo>
                <a:lnTo>
                  <a:pt x="1309" y="651"/>
                </a:lnTo>
                <a:lnTo>
                  <a:pt x="1306" y="651"/>
                </a:lnTo>
                <a:lnTo>
                  <a:pt x="1306" y="649"/>
                </a:lnTo>
                <a:lnTo>
                  <a:pt x="1306" y="649"/>
                </a:lnTo>
                <a:close/>
              </a:path>
              <a:path w="1955" h="717">
                <a:moveTo>
                  <a:pt x="1325" y="646"/>
                </a:moveTo>
                <a:lnTo>
                  <a:pt x="1323" y="649"/>
                </a:lnTo>
                <a:lnTo>
                  <a:pt x="1323" y="656"/>
                </a:lnTo>
                <a:lnTo>
                  <a:pt x="1321" y="658"/>
                </a:lnTo>
                <a:lnTo>
                  <a:pt x="1321" y="663"/>
                </a:lnTo>
                <a:lnTo>
                  <a:pt x="1318" y="665"/>
                </a:lnTo>
                <a:lnTo>
                  <a:pt x="1318" y="670"/>
                </a:lnTo>
                <a:lnTo>
                  <a:pt x="1316" y="673"/>
                </a:lnTo>
                <a:lnTo>
                  <a:pt x="1316" y="675"/>
                </a:lnTo>
                <a:lnTo>
                  <a:pt x="1313" y="675"/>
                </a:lnTo>
                <a:lnTo>
                  <a:pt x="1313" y="680"/>
                </a:lnTo>
                <a:lnTo>
                  <a:pt x="1311" y="682"/>
                </a:lnTo>
                <a:lnTo>
                  <a:pt x="1311" y="685"/>
                </a:lnTo>
                <a:lnTo>
                  <a:pt x="1309" y="685"/>
                </a:lnTo>
                <a:lnTo>
                  <a:pt x="1309" y="690"/>
                </a:lnTo>
                <a:lnTo>
                  <a:pt x="1306" y="692"/>
                </a:lnTo>
                <a:lnTo>
                  <a:pt x="1309" y="692"/>
                </a:lnTo>
                <a:lnTo>
                  <a:pt x="1309" y="690"/>
                </a:lnTo>
                <a:lnTo>
                  <a:pt x="1311" y="687"/>
                </a:lnTo>
                <a:lnTo>
                  <a:pt x="1313" y="685"/>
                </a:lnTo>
                <a:lnTo>
                  <a:pt x="1313" y="682"/>
                </a:lnTo>
                <a:lnTo>
                  <a:pt x="1316" y="682"/>
                </a:lnTo>
                <a:lnTo>
                  <a:pt x="1316" y="678"/>
                </a:lnTo>
                <a:lnTo>
                  <a:pt x="1318" y="675"/>
                </a:lnTo>
                <a:lnTo>
                  <a:pt x="1321" y="673"/>
                </a:lnTo>
                <a:lnTo>
                  <a:pt x="1321" y="668"/>
                </a:lnTo>
                <a:lnTo>
                  <a:pt x="1323" y="665"/>
                </a:lnTo>
                <a:lnTo>
                  <a:pt x="1323" y="661"/>
                </a:lnTo>
                <a:lnTo>
                  <a:pt x="1325" y="658"/>
                </a:lnTo>
                <a:lnTo>
                  <a:pt x="1325" y="656"/>
                </a:lnTo>
                <a:lnTo>
                  <a:pt x="1328" y="654"/>
                </a:lnTo>
                <a:lnTo>
                  <a:pt x="1328" y="649"/>
                </a:lnTo>
                <a:lnTo>
                  <a:pt x="1325" y="646"/>
                </a:lnTo>
                <a:lnTo>
                  <a:pt x="1325" y="646"/>
                </a:lnTo>
                <a:close/>
              </a:path>
              <a:path w="1955" h="717">
                <a:moveTo>
                  <a:pt x="1304" y="634"/>
                </a:moveTo>
                <a:lnTo>
                  <a:pt x="1299" y="634"/>
                </a:lnTo>
                <a:lnTo>
                  <a:pt x="1299" y="637"/>
                </a:lnTo>
                <a:lnTo>
                  <a:pt x="1299" y="641"/>
                </a:lnTo>
                <a:lnTo>
                  <a:pt x="1297" y="644"/>
                </a:lnTo>
                <a:lnTo>
                  <a:pt x="1297" y="651"/>
                </a:lnTo>
                <a:lnTo>
                  <a:pt x="1294" y="654"/>
                </a:lnTo>
                <a:lnTo>
                  <a:pt x="1294" y="656"/>
                </a:lnTo>
                <a:lnTo>
                  <a:pt x="1299" y="656"/>
                </a:lnTo>
                <a:lnTo>
                  <a:pt x="1299" y="694"/>
                </a:lnTo>
                <a:lnTo>
                  <a:pt x="1299" y="697"/>
                </a:lnTo>
                <a:lnTo>
                  <a:pt x="1299" y="716"/>
                </a:lnTo>
                <a:lnTo>
                  <a:pt x="1304" y="711"/>
                </a:lnTo>
                <a:lnTo>
                  <a:pt x="1304" y="649"/>
                </a:lnTo>
                <a:lnTo>
                  <a:pt x="1306" y="649"/>
                </a:lnTo>
                <a:lnTo>
                  <a:pt x="1304" y="646"/>
                </a:lnTo>
                <a:lnTo>
                  <a:pt x="1304" y="634"/>
                </a:lnTo>
                <a:lnTo>
                  <a:pt x="1304" y="634"/>
                </a:lnTo>
                <a:close/>
              </a:path>
              <a:path w="1955" h="717">
                <a:moveTo>
                  <a:pt x="1328" y="634"/>
                </a:moveTo>
                <a:lnTo>
                  <a:pt x="1328" y="637"/>
                </a:lnTo>
                <a:lnTo>
                  <a:pt x="1325" y="639"/>
                </a:lnTo>
                <a:lnTo>
                  <a:pt x="1325" y="646"/>
                </a:lnTo>
                <a:lnTo>
                  <a:pt x="1328" y="649"/>
                </a:lnTo>
                <a:lnTo>
                  <a:pt x="1328" y="697"/>
                </a:lnTo>
                <a:lnTo>
                  <a:pt x="1328" y="699"/>
                </a:lnTo>
                <a:lnTo>
                  <a:pt x="1328" y="716"/>
                </a:lnTo>
                <a:lnTo>
                  <a:pt x="1333" y="711"/>
                </a:lnTo>
                <a:lnTo>
                  <a:pt x="1333" y="634"/>
                </a:lnTo>
                <a:lnTo>
                  <a:pt x="1328" y="634"/>
                </a:lnTo>
                <a:lnTo>
                  <a:pt x="1328" y="634"/>
                </a:lnTo>
                <a:close/>
              </a:path>
              <a:path w="1955" h="717">
                <a:moveTo>
                  <a:pt x="1335" y="634"/>
                </a:moveTo>
                <a:lnTo>
                  <a:pt x="1328" y="634"/>
                </a:lnTo>
                <a:lnTo>
                  <a:pt x="1333" y="634"/>
                </a:lnTo>
                <a:lnTo>
                  <a:pt x="1333" y="639"/>
                </a:lnTo>
                <a:lnTo>
                  <a:pt x="1335" y="644"/>
                </a:lnTo>
                <a:lnTo>
                  <a:pt x="1335" y="654"/>
                </a:lnTo>
                <a:lnTo>
                  <a:pt x="1337" y="656"/>
                </a:lnTo>
                <a:lnTo>
                  <a:pt x="1337" y="663"/>
                </a:lnTo>
                <a:lnTo>
                  <a:pt x="1340" y="665"/>
                </a:lnTo>
                <a:lnTo>
                  <a:pt x="1340" y="670"/>
                </a:lnTo>
                <a:lnTo>
                  <a:pt x="1342" y="673"/>
                </a:lnTo>
                <a:lnTo>
                  <a:pt x="1342" y="678"/>
                </a:lnTo>
                <a:lnTo>
                  <a:pt x="1345" y="680"/>
                </a:lnTo>
                <a:lnTo>
                  <a:pt x="1345" y="682"/>
                </a:lnTo>
                <a:lnTo>
                  <a:pt x="1347" y="685"/>
                </a:lnTo>
                <a:lnTo>
                  <a:pt x="1347" y="687"/>
                </a:lnTo>
                <a:lnTo>
                  <a:pt x="1350" y="690"/>
                </a:lnTo>
                <a:lnTo>
                  <a:pt x="1350" y="687"/>
                </a:lnTo>
                <a:lnTo>
                  <a:pt x="1352" y="687"/>
                </a:lnTo>
                <a:lnTo>
                  <a:pt x="1352" y="685"/>
                </a:lnTo>
                <a:lnTo>
                  <a:pt x="1354" y="685"/>
                </a:lnTo>
                <a:lnTo>
                  <a:pt x="1357" y="685"/>
                </a:lnTo>
                <a:lnTo>
                  <a:pt x="1357" y="682"/>
                </a:lnTo>
                <a:lnTo>
                  <a:pt x="1354" y="682"/>
                </a:lnTo>
                <a:lnTo>
                  <a:pt x="1352" y="680"/>
                </a:lnTo>
                <a:lnTo>
                  <a:pt x="1350" y="678"/>
                </a:lnTo>
                <a:lnTo>
                  <a:pt x="1350" y="675"/>
                </a:lnTo>
                <a:lnTo>
                  <a:pt x="1347" y="675"/>
                </a:lnTo>
                <a:lnTo>
                  <a:pt x="1347" y="673"/>
                </a:lnTo>
                <a:lnTo>
                  <a:pt x="1345" y="670"/>
                </a:lnTo>
                <a:lnTo>
                  <a:pt x="1345" y="668"/>
                </a:lnTo>
                <a:lnTo>
                  <a:pt x="1342" y="665"/>
                </a:lnTo>
                <a:lnTo>
                  <a:pt x="1342" y="663"/>
                </a:lnTo>
                <a:lnTo>
                  <a:pt x="1340" y="661"/>
                </a:lnTo>
                <a:lnTo>
                  <a:pt x="1340" y="654"/>
                </a:lnTo>
                <a:lnTo>
                  <a:pt x="1337" y="651"/>
                </a:lnTo>
                <a:lnTo>
                  <a:pt x="1337" y="646"/>
                </a:lnTo>
                <a:lnTo>
                  <a:pt x="1335" y="641"/>
                </a:lnTo>
                <a:lnTo>
                  <a:pt x="1335" y="634"/>
                </a:lnTo>
                <a:lnTo>
                  <a:pt x="1335" y="634"/>
                </a:lnTo>
                <a:close/>
              </a:path>
              <a:path w="1955" h="717">
                <a:moveTo>
                  <a:pt x="1309" y="625"/>
                </a:moveTo>
                <a:lnTo>
                  <a:pt x="1306" y="632"/>
                </a:lnTo>
                <a:lnTo>
                  <a:pt x="1285" y="632"/>
                </a:lnTo>
                <a:lnTo>
                  <a:pt x="1287" y="634"/>
                </a:lnTo>
                <a:lnTo>
                  <a:pt x="1316" y="634"/>
                </a:lnTo>
                <a:lnTo>
                  <a:pt x="1309" y="625"/>
                </a:lnTo>
                <a:lnTo>
                  <a:pt x="1309" y="625"/>
                </a:lnTo>
                <a:close/>
              </a:path>
              <a:path w="1955" h="717">
                <a:moveTo>
                  <a:pt x="1347" y="625"/>
                </a:moveTo>
                <a:lnTo>
                  <a:pt x="1342" y="630"/>
                </a:lnTo>
                <a:lnTo>
                  <a:pt x="1316" y="630"/>
                </a:lnTo>
                <a:lnTo>
                  <a:pt x="1318" y="634"/>
                </a:lnTo>
                <a:lnTo>
                  <a:pt x="1352" y="634"/>
                </a:lnTo>
                <a:lnTo>
                  <a:pt x="1347" y="625"/>
                </a:lnTo>
                <a:lnTo>
                  <a:pt x="1347" y="625"/>
                </a:lnTo>
                <a:close/>
              </a:path>
              <a:path w="1955" h="717">
                <a:moveTo>
                  <a:pt x="1299" y="601"/>
                </a:moveTo>
                <a:lnTo>
                  <a:pt x="1299" y="632"/>
                </a:lnTo>
                <a:lnTo>
                  <a:pt x="1304" y="632"/>
                </a:lnTo>
                <a:lnTo>
                  <a:pt x="1304" y="610"/>
                </a:lnTo>
                <a:lnTo>
                  <a:pt x="1306" y="608"/>
                </a:lnTo>
                <a:lnTo>
                  <a:pt x="1299" y="601"/>
                </a:lnTo>
                <a:lnTo>
                  <a:pt x="1299" y="601"/>
                </a:lnTo>
                <a:close/>
              </a:path>
              <a:path w="1955" h="717">
                <a:moveTo>
                  <a:pt x="1328" y="601"/>
                </a:moveTo>
                <a:lnTo>
                  <a:pt x="1328" y="630"/>
                </a:lnTo>
                <a:lnTo>
                  <a:pt x="1333" y="630"/>
                </a:lnTo>
                <a:lnTo>
                  <a:pt x="1333" y="610"/>
                </a:lnTo>
                <a:lnTo>
                  <a:pt x="1335" y="608"/>
                </a:lnTo>
                <a:lnTo>
                  <a:pt x="1328" y="601"/>
                </a:lnTo>
                <a:lnTo>
                  <a:pt x="1328" y="601"/>
                </a:lnTo>
                <a:close/>
              </a:path>
              <a:path w="1955" h="717">
                <a:moveTo>
                  <a:pt x="1405" y="694"/>
                </a:moveTo>
                <a:lnTo>
                  <a:pt x="1402" y="694"/>
                </a:lnTo>
                <a:lnTo>
                  <a:pt x="1402" y="697"/>
                </a:lnTo>
                <a:lnTo>
                  <a:pt x="1400" y="699"/>
                </a:lnTo>
                <a:lnTo>
                  <a:pt x="1397" y="701"/>
                </a:lnTo>
                <a:lnTo>
                  <a:pt x="1395" y="704"/>
                </a:lnTo>
                <a:lnTo>
                  <a:pt x="1393" y="704"/>
                </a:lnTo>
                <a:lnTo>
                  <a:pt x="1390" y="706"/>
                </a:lnTo>
                <a:lnTo>
                  <a:pt x="1388" y="709"/>
                </a:lnTo>
                <a:lnTo>
                  <a:pt x="1385" y="709"/>
                </a:lnTo>
                <a:lnTo>
                  <a:pt x="1383" y="711"/>
                </a:lnTo>
                <a:lnTo>
                  <a:pt x="1381" y="711"/>
                </a:lnTo>
                <a:lnTo>
                  <a:pt x="1378" y="714"/>
                </a:lnTo>
                <a:lnTo>
                  <a:pt x="1385" y="714"/>
                </a:lnTo>
                <a:lnTo>
                  <a:pt x="1388" y="711"/>
                </a:lnTo>
                <a:lnTo>
                  <a:pt x="1390" y="711"/>
                </a:lnTo>
                <a:lnTo>
                  <a:pt x="1393" y="709"/>
                </a:lnTo>
                <a:lnTo>
                  <a:pt x="1395" y="709"/>
                </a:lnTo>
                <a:lnTo>
                  <a:pt x="1397" y="706"/>
                </a:lnTo>
                <a:lnTo>
                  <a:pt x="1400" y="704"/>
                </a:lnTo>
                <a:lnTo>
                  <a:pt x="1402" y="701"/>
                </a:lnTo>
                <a:lnTo>
                  <a:pt x="1405" y="699"/>
                </a:lnTo>
                <a:lnTo>
                  <a:pt x="1407" y="699"/>
                </a:lnTo>
                <a:lnTo>
                  <a:pt x="1407" y="697"/>
                </a:lnTo>
                <a:lnTo>
                  <a:pt x="1410" y="697"/>
                </a:lnTo>
                <a:lnTo>
                  <a:pt x="1410" y="694"/>
                </a:lnTo>
                <a:lnTo>
                  <a:pt x="1405" y="694"/>
                </a:lnTo>
                <a:lnTo>
                  <a:pt x="1405" y="694"/>
                </a:lnTo>
                <a:close/>
              </a:path>
              <a:path w="1955" h="717">
                <a:moveTo>
                  <a:pt x="1393" y="675"/>
                </a:moveTo>
                <a:lnTo>
                  <a:pt x="1381" y="690"/>
                </a:lnTo>
                <a:lnTo>
                  <a:pt x="1376" y="690"/>
                </a:lnTo>
                <a:lnTo>
                  <a:pt x="1376" y="692"/>
                </a:lnTo>
                <a:lnTo>
                  <a:pt x="1376" y="694"/>
                </a:lnTo>
                <a:lnTo>
                  <a:pt x="1373" y="697"/>
                </a:lnTo>
                <a:lnTo>
                  <a:pt x="1378" y="704"/>
                </a:lnTo>
                <a:lnTo>
                  <a:pt x="1381" y="704"/>
                </a:lnTo>
                <a:lnTo>
                  <a:pt x="1381" y="701"/>
                </a:lnTo>
                <a:lnTo>
                  <a:pt x="1381" y="699"/>
                </a:lnTo>
                <a:lnTo>
                  <a:pt x="1383" y="697"/>
                </a:lnTo>
                <a:lnTo>
                  <a:pt x="1383" y="692"/>
                </a:lnTo>
                <a:lnTo>
                  <a:pt x="1385" y="692"/>
                </a:lnTo>
                <a:lnTo>
                  <a:pt x="1385" y="690"/>
                </a:lnTo>
                <a:lnTo>
                  <a:pt x="1388" y="687"/>
                </a:lnTo>
                <a:lnTo>
                  <a:pt x="1388" y="685"/>
                </a:lnTo>
                <a:lnTo>
                  <a:pt x="1390" y="682"/>
                </a:lnTo>
                <a:lnTo>
                  <a:pt x="1390" y="680"/>
                </a:lnTo>
                <a:lnTo>
                  <a:pt x="1393" y="678"/>
                </a:lnTo>
                <a:lnTo>
                  <a:pt x="1393" y="675"/>
                </a:lnTo>
                <a:lnTo>
                  <a:pt x="1393" y="675"/>
                </a:lnTo>
                <a:close/>
              </a:path>
              <a:path w="1955" h="717">
                <a:moveTo>
                  <a:pt x="1400" y="656"/>
                </a:moveTo>
                <a:lnTo>
                  <a:pt x="1397" y="656"/>
                </a:lnTo>
                <a:lnTo>
                  <a:pt x="1397" y="658"/>
                </a:lnTo>
                <a:lnTo>
                  <a:pt x="1397" y="661"/>
                </a:lnTo>
                <a:lnTo>
                  <a:pt x="1400" y="663"/>
                </a:lnTo>
                <a:lnTo>
                  <a:pt x="1400" y="673"/>
                </a:lnTo>
                <a:lnTo>
                  <a:pt x="1402" y="675"/>
                </a:lnTo>
                <a:lnTo>
                  <a:pt x="1402" y="680"/>
                </a:lnTo>
                <a:lnTo>
                  <a:pt x="1405" y="682"/>
                </a:lnTo>
                <a:lnTo>
                  <a:pt x="1405" y="687"/>
                </a:lnTo>
                <a:lnTo>
                  <a:pt x="1407" y="690"/>
                </a:lnTo>
                <a:lnTo>
                  <a:pt x="1405" y="692"/>
                </a:lnTo>
                <a:lnTo>
                  <a:pt x="1405" y="694"/>
                </a:lnTo>
                <a:lnTo>
                  <a:pt x="1410" y="694"/>
                </a:lnTo>
                <a:lnTo>
                  <a:pt x="1412" y="697"/>
                </a:lnTo>
                <a:lnTo>
                  <a:pt x="1414" y="699"/>
                </a:lnTo>
                <a:lnTo>
                  <a:pt x="1414" y="701"/>
                </a:lnTo>
                <a:lnTo>
                  <a:pt x="1417" y="701"/>
                </a:lnTo>
                <a:lnTo>
                  <a:pt x="1417" y="704"/>
                </a:lnTo>
                <a:lnTo>
                  <a:pt x="1419" y="704"/>
                </a:lnTo>
                <a:lnTo>
                  <a:pt x="1419" y="706"/>
                </a:lnTo>
                <a:lnTo>
                  <a:pt x="1421" y="706"/>
                </a:lnTo>
                <a:lnTo>
                  <a:pt x="1424" y="709"/>
                </a:lnTo>
                <a:lnTo>
                  <a:pt x="1426" y="711"/>
                </a:lnTo>
                <a:lnTo>
                  <a:pt x="1429" y="711"/>
                </a:lnTo>
                <a:lnTo>
                  <a:pt x="1429" y="709"/>
                </a:lnTo>
                <a:lnTo>
                  <a:pt x="1431" y="709"/>
                </a:lnTo>
                <a:lnTo>
                  <a:pt x="1431" y="706"/>
                </a:lnTo>
                <a:lnTo>
                  <a:pt x="1433" y="706"/>
                </a:lnTo>
                <a:lnTo>
                  <a:pt x="1436" y="704"/>
                </a:lnTo>
                <a:lnTo>
                  <a:pt x="1433" y="704"/>
                </a:lnTo>
                <a:lnTo>
                  <a:pt x="1431" y="701"/>
                </a:lnTo>
                <a:lnTo>
                  <a:pt x="1426" y="701"/>
                </a:lnTo>
                <a:lnTo>
                  <a:pt x="1424" y="699"/>
                </a:lnTo>
                <a:lnTo>
                  <a:pt x="1421" y="699"/>
                </a:lnTo>
                <a:lnTo>
                  <a:pt x="1419" y="697"/>
                </a:lnTo>
                <a:lnTo>
                  <a:pt x="1417" y="694"/>
                </a:lnTo>
                <a:lnTo>
                  <a:pt x="1414" y="692"/>
                </a:lnTo>
                <a:lnTo>
                  <a:pt x="1412" y="690"/>
                </a:lnTo>
                <a:lnTo>
                  <a:pt x="1414" y="690"/>
                </a:lnTo>
                <a:lnTo>
                  <a:pt x="1414" y="687"/>
                </a:lnTo>
                <a:lnTo>
                  <a:pt x="1410" y="685"/>
                </a:lnTo>
                <a:lnTo>
                  <a:pt x="1407" y="682"/>
                </a:lnTo>
                <a:lnTo>
                  <a:pt x="1407" y="680"/>
                </a:lnTo>
                <a:lnTo>
                  <a:pt x="1405" y="678"/>
                </a:lnTo>
                <a:lnTo>
                  <a:pt x="1405" y="675"/>
                </a:lnTo>
                <a:lnTo>
                  <a:pt x="1402" y="673"/>
                </a:lnTo>
                <a:lnTo>
                  <a:pt x="1402" y="663"/>
                </a:lnTo>
                <a:lnTo>
                  <a:pt x="1400" y="661"/>
                </a:lnTo>
                <a:lnTo>
                  <a:pt x="1400" y="656"/>
                </a:lnTo>
                <a:lnTo>
                  <a:pt x="1400" y="656"/>
                </a:lnTo>
                <a:close/>
              </a:path>
              <a:path w="1955" h="717">
                <a:moveTo>
                  <a:pt x="1426" y="656"/>
                </a:moveTo>
                <a:lnTo>
                  <a:pt x="1419" y="656"/>
                </a:lnTo>
                <a:lnTo>
                  <a:pt x="1419" y="658"/>
                </a:lnTo>
                <a:lnTo>
                  <a:pt x="1419" y="661"/>
                </a:lnTo>
                <a:lnTo>
                  <a:pt x="1417" y="663"/>
                </a:lnTo>
                <a:lnTo>
                  <a:pt x="1417" y="670"/>
                </a:lnTo>
                <a:lnTo>
                  <a:pt x="1414" y="673"/>
                </a:lnTo>
                <a:lnTo>
                  <a:pt x="1414" y="675"/>
                </a:lnTo>
                <a:lnTo>
                  <a:pt x="1412" y="678"/>
                </a:lnTo>
                <a:lnTo>
                  <a:pt x="1412" y="682"/>
                </a:lnTo>
                <a:lnTo>
                  <a:pt x="1410" y="685"/>
                </a:lnTo>
                <a:lnTo>
                  <a:pt x="1414" y="687"/>
                </a:lnTo>
                <a:lnTo>
                  <a:pt x="1414" y="685"/>
                </a:lnTo>
                <a:lnTo>
                  <a:pt x="1417" y="682"/>
                </a:lnTo>
                <a:lnTo>
                  <a:pt x="1417" y="680"/>
                </a:lnTo>
                <a:lnTo>
                  <a:pt x="1419" y="678"/>
                </a:lnTo>
                <a:lnTo>
                  <a:pt x="1419" y="673"/>
                </a:lnTo>
                <a:lnTo>
                  <a:pt x="1421" y="670"/>
                </a:lnTo>
                <a:lnTo>
                  <a:pt x="1421" y="668"/>
                </a:lnTo>
                <a:lnTo>
                  <a:pt x="1421" y="665"/>
                </a:lnTo>
                <a:lnTo>
                  <a:pt x="1421" y="663"/>
                </a:lnTo>
                <a:lnTo>
                  <a:pt x="1424" y="661"/>
                </a:lnTo>
                <a:lnTo>
                  <a:pt x="1424" y="658"/>
                </a:lnTo>
                <a:lnTo>
                  <a:pt x="1426" y="656"/>
                </a:lnTo>
                <a:lnTo>
                  <a:pt x="1426" y="656"/>
                </a:lnTo>
                <a:close/>
              </a:path>
              <a:path w="1955" h="717">
                <a:moveTo>
                  <a:pt x="1421" y="649"/>
                </a:moveTo>
                <a:lnTo>
                  <a:pt x="1419" y="654"/>
                </a:lnTo>
                <a:lnTo>
                  <a:pt x="1390" y="654"/>
                </a:lnTo>
                <a:lnTo>
                  <a:pt x="1393" y="656"/>
                </a:lnTo>
                <a:lnTo>
                  <a:pt x="1426" y="656"/>
                </a:lnTo>
                <a:lnTo>
                  <a:pt x="1421" y="649"/>
                </a:lnTo>
                <a:lnTo>
                  <a:pt x="1421" y="649"/>
                </a:lnTo>
                <a:close/>
              </a:path>
              <a:path w="1955" h="717">
                <a:moveTo>
                  <a:pt x="1383" y="644"/>
                </a:moveTo>
                <a:lnTo>
                  <a:pt x="1376" y="646"/>
                </a:lnTo>
                <a:lnTo>
                  <a:pt x="1376" y="690"/>
                </a:lnTo>
                <a:lnTo>
                  <a:pt x="1381" y="690"/>
                </a:lnTo>
                <a:lnTo>
                  <a:pt x="1381" y="649"/>
                </a:lnTo>
                <a:lnTo>
                  <a:pt x="1383" y="644"/>
                </a:lnTo>
                <a:lnTo>
                  <a:pt x="1383" y="644"/>
                </a:lnTo>
                <a:close/>
              </a:path>
              <a:path w="1955" h="717">
                <a:moveTo>
                  <a:pt x="1378" y="639"/>
                </a:moveTo>
                <a:lnTo>
                  <a:pt x="1376" y="644"/>
                </a:lnTo>
                <a:lnTo>
                  <a:pt x="1364" y="644"/>
                </a:lnTo>
                <a:lnTo>
                  <a:pt x="1366" y="646"/>
                </a:lnTo>
                <a:lnTo>
                  <a:pt x="1376" y="646"/>
                </a:lnTo>
                <a:lnTo>
                  <a:pt x="1383" y="644"/>
                </a:lnTo>
                <a:lnTo>
                  <a:pt x="1378" y="639"/>
                </a:lnTo>
                <a:lnTo>
                  <a:pt x="1378" y="639"/>
                </a:lnTo>
                <a:close/>
              </a:path>
              <a:path w="1955" h="717">
                <a:moveTo>
                  <a:pt x="1431" y="637"/>
                </a:moveTo>
                <a:lnTo>
                  <a:pt x="1429" y="637"/>
                </a:lnTo>
                <a:lnTo>
                  <a:pt x="1426" y="639"/>
                </a:lnTo>
                <a:lnTo>
                  <a:pt x="1414" y="639"/>
                </a:lnTo>
                <a:lnTo>
                  <a:pt x="1417" y="641"/>
                </a:lnTo>
                <a:lnTo>
                  <a:pt x="1417" y="644"/>
                </a:lnTo>
                <a:lnTo>
                  <a:pt x="1419" y="644"/>
                </a:lnTo>
                <a:lnTo>
                  <a:pt x="1433" y="644"/>
                </a:lnTo>
                <a:lnTo>
                  <a:pt x="1433" y="641"/>
                </a:lnTo>
                <a:lnTo>
                  <a:pt x="1433" y="637"/>
                </a:lnTo>
                <a:lnTo>
                  <a:pt x="1431" y="637"/>
                </a:lnTo>
                <a:lnTo>
                  <a:pt x="1431" y="637"/>
                </a:lnTo>
                <a:close/>
              </a:path>
              <a:path w="1955" h="717">
                <a:moveTo>
                  <a:pt x="1397" y="613"/>
                </a:moveTo>
                <a:lnTo>
                  <a:pt x="1397" y="625"/>
                </a:lnTo>
                <a:lnTo>
                  <a:pt x="1395" y="627"/>
                </a:lnTo>
                <a:lnTo>
                  <a:pt x="1395" y="637"/>
                </a:lnTo>
                <a:lnTo>
                  <a:pt x="1393" y="639"/>
                </a:lnTo>
                <a:lnTo>
                  <a:pt x="1393" y="641"/>
                </a:lnTo>
                <a:lnTo>
                  <a:pt x="1390" y="644"/>
                </a:lnTo>
                <a:lnTo>
                  <a:pt x="1390" y="646"/>
                </a:lnTo>
                <a:lnTo>
                  <a:pt x="1388" y="649"/>
                </a:lnTo>
                <a:lnTo>
                  <a:pt x="1385" y="651"/>
                </a:lnTo>
                <a:lnTo>
                  <a:pt x="1385" y="654"/>
                </a:lnTo>
                <a:lnTo>
                  <a:pt x="1383" y="656"/>
                </a:lnTo>
                <a:lnTo>
                  <a:pt x="1385" y="656"/>
                </a:lnTo>
                <a:lnTo>
                  <a:pt x="1388" y="654"/>
                </a:lnTo>
                <a:lnTo>
                  <a:pt x="1390" y="651"/>
                </a:lnTo>
                <a:lnTo>
                  <a:pt x="1393" y="649"/>
                </a:lnTo>
                <a:lnTo>
                  <a:pt x="1395" y="646"/>
                </a:lnTo>
                <a:lnTo>
                  <a:pt x="1395" y="644"/>
                </a:lnTo>
                <a:lnTo>
                  <a:pt x="1397" y="641"/>
                </a:lnTo>
                <a:lnTo>
                  <a:pt x="1397" y="639"/>
                </a:lnTo>
                <a:lnTo>
                  <a:pt x="1400" y="637"/>
                </a:lnTo>
                <a:lnTo>
                  <a:pt x="1400" y="622"/>
                </a:lnTo>
                <a:lnTo>
                  <a:pt x="1402" y="620"/>
                </a:lnTo>
                <a:lnTo>
                  <a:pt x="1402" y="613"/>
                </a:lnTo>
                <a:lnTo>
                  <a:pt x="1414" y="613"/>
                </a:lnTo>
                <a:lnTo>
                  <a:pt x="1397" y="613"/>
                </a:lnTo>
                <a:lnTo>
                  <a:pt x="1397" y="613"/>
                </a:lnTo>
                <a:close/>
              </a:path>
              <a:path w="1955" h="717">
                <a:moveTo>
                  <a:pt x="1395" y="605"/>
                </a:moveTo>
                <a:lnTo>
                  <a:pt x="1397" y="605"/>
                </a:lnTo>
                <a:lnTo>
                  <a:pt x="1397" y="608"/>
                </a:lnTo>
                <a:lnTo>
                  <a:pt x="1397" y="613"/>
                </a:lnTo>
                <a:lnTo>
                  <a:pt x="1414" y="613"/>
                </a:lnTo>
                <a:lnTo>
                  <a:pt x="1414" y="639"/>
                </a:lnTo>
                <a:lnTo>
                  <a:pt x="1424" y="639"/>
                </a:lnTo>
                <a:lnTo>
                  <a:pt x="1421" y="639"/>
                </a:lnTo>
                <a:lnTo>
                  <a:pt x="1421" y="637"/>
                </a:lnTo>
                <a:lnTo>
                  <a:pt x="1419" y="637"/>
                </a:lnTo>
                <a:lnTo>
                  <a:pt x="1419" y="634"/>
                </a:lnTo>
                <a:lnTo>
                  <a:pt x="1419" y="613"/>
                </a:lnTo>
                <a:lnTo>
                  <a:pt x="1421" y="610"/>
                </a:lnTo>
                <a:lnTo>
                  <a:pt x="1402" y="610"/>
                </a:lnTo>
                <a:lnTo>
                  <a:pt x="1395" y="605"/>
                </a:lnTo>
                <a:lnTo>
                  <a:pt x="1395" y="605"/>
                </a:lnTo>
                <a:close/>
              </a:path>
              <a:path w="1955" h="717">
                <a:moveTo>
                  <a:pt x="1417" y="605"/>
                </a:moveTo>
                <a:lnTo>
                  <a:pt x="1414" y="610"/>
                </a:lnTo>
                <a:lnTo>
                  <a:pt x="1402" y="610"/>
                </a:lnTo>
                <a:lnTo>
                  <a:pt x="1421" y="610"/>
                </a:lnTo>
                <a:lnTo>
                  <a:pt x="1417" y="605"/>
                </a:lnTo>
                <a:lnTo>
                  <a:pt x="1417" y="605"/>
                </a:lnTo>
                <a:close/>
              </a:path>
              <a:path w="1955" h="717">
                <a:moveTo>
                  <a:pt x="1373" y="605"/>
                </a:moveTo>
                <a:lnTo>
                  <a:pt x="1371" y="605"/>
                </a:lnTo>
                <a:lnTo>
                  <a:pt x="1373" y="608"/>
                </a:lnTo>
                <a:lnTo>
                  <a:pt x="1373" y="613"/>
                </a:lnTo>
                <a:lnTo>
                  <a:pt x="1376" y="615"/>
                </a:lnTo>
                <a:lnTo>
                  <a:pt x="1376" y="622"/>
                </a:lnTo>
                <a:lnTo>
                  <a:pt x="1378" y="625"/>
                </a:lnTo>
                <a:lnTo>
                  <a:pt x="1378" y="627"/>
                </a:lnTo>
                <a:lnTo>
                  <a:pt x="1381" y="625"/>
                </a:lnTo>
                <a:lnTo>
                  <a:pt x="1381" y="613"/>
                </a:lnTo>
                <a:lnTo>
                  <a:pt x="1378" y="613"/>
                </a:lnTo>
                <a:lnTo>
                  <a:pt x="1378" y="610"/>
                </a:lnTo>
                <a:lnTo>
                  <a:pt x="1376" y="608"/>
                </a:lnTo>
                <a:lnTo>
                  <a:pt x="1373" y="605"/>
                </a:lnTo>
                <a:lnTo>
                  <a:pt x="1373" y="605"/>
                </a:lnTo>
                <a:close/>
              </a:path>
              <a:path w="1955" h="717">
                <a:moveTo>
                  <a:pt x="1472" y="680"/>
                </a:moveTo>
                <a:lnTo>
                  <a:pt x="1460" y="697"/>
                </a:lnTo>
                <a:lnTo>
                  <a:pt x="1465" y="697"/>
                </a:lnTo>
                <a:lnTo>
                  <a:pt x="1467" y="694"/>
                </a:lnTo>
                <a:lnTo>
                  <a:pt x="1467" y="692"/>
                </a:lnTo>
                <a:lnTo>
                  <a:pt x="1470" y="690"/>
                </a:lnTo>
                <a:lnTo>
                  <a:pt x="1470" y="687"/>
                </a:lnTo>
                <a:lnTo>
                  <a:pt x="1472" y="685"/>
                </a:lnTo>
                <a:lnTo>
                  <a:pt x="1472" y="680"/>
                </a:lnTo>
                <a:lnTo>
                  <a:pt x="1472" y="680"/>
                </a:lnTo>
                <a:close/>
              </a:path>
              <a:path w="1955" h="717">
                <a:moveTo>
                  <a:pt x="1491" y="649"/>
                </a:moveTo>
                <a:lnTo>
                  <a:pt x="1489" y="649"/>
                </a:lnTo>
                <a:lnTo>
                  <a:pt x="1489" y="692"/>
                </a:lnTo>
                <a:lnTo>
                  <a:pt x="1489" y="697"/>
                </a:lnTo>
                <a:lnTo>
                  <a:pt x="1486" y="699"/>
                </a:lnTo>
                <a:lnTo>
                  <a:pt x="1486" y="714"/>
                </a:lnTo>
                <a:lnTo>
                  <a:pt x="1493" y="711"/>
                </a:lnTo>
                <a:lnTo>
                  <a:pt x="1493" y="704"/>
                </a:lnTo>
                <a:lnTo>
                  <a:pt x="1491" y="701"/>
                </a:lnTo>
                <a:lnTo>
                  <a:pt x="1491" y="649"/>
                </a:lnTo>
                <a:lnTo>
                  <a:pt x="1491" y="649"/>
                </a:lnTo>
                <a:close/>
              </a:path>
              <a:path w="1955" h="717">
                <a:moveTo>
                  <a:pt x="1462" y="646"/>
                </a:moveTo>
                <a:lnTo>
                  <a:pt x="1455" y="649"/>
                </a:lnTo>
                <a:lnTo>
                  <a:pt x="1455" y="701"/>
                </a:lnTo>
                <a:lnTo>
                  <a:pt x="1460" y="709"/>
                </a:lnTo>
                <a:lnTo>
                  <a:pt x="1460" y="706"/>
                </a:lnTo>
                <a:lnTo>
                  <a:pt x="1462" y="704"/>
                </a:lnTo>
                <a:lnTo>
                  <a:pt x="1462" y="701"/>
                </a:lnTo>
                <a:lnTo>
                  <a:pt x="1465" y="699"/>
                </a:lnTo>
                <a:lnTo>
                  <a:pt x="1465" y="697"/>
                </a:lnTo>
                <a:lnTo>
                  <a:pt x="1460" y="697"/>
                </a:lnTo>
                <a:lnTo>
                  <a:pt x="1460" y="651"/>
                </a:lnTo>
                <a:lnTo>
                  <a:pt x="1462" y="646"/>
                </a:lnTo>
                <a:lnTo>
                  <a:pt x="1462" y="646"/>
                </a:lnTo>
                <a:close/>
              </a:path>
              <a:path w="1955" h="717">
                <a:moveTo>
                  <a:pt x="1457" y="641"/>
                </a:moveTo>
                <a:lnTo>
                  <a:pt x="1455" y="646"/>
                </a:lnTo>
                <a:lnTo>
                  <a:pt x="1443" y="646"/>
                </a:lnTo>
                <a:lnTo>
                  <a:pt x="1445" y="651"/>
                </a:lnTo>
                <a:lnTo>
                  <a:pt x="1448" y="649"/>
                </a:lnTo>
                <a:lnTo>
                  <a:pt x="1455" y="649"/>
                </a:lnTo>
                <a:lnTo>
                  <a:pt x="1462" y="646"/>
                </a:lnTo>
                <a:lnTo>
                  <a:pt x="1457" y="641"/>
                </a:lnTo>
                <a:lnTo>
                  <a:pt x="1457" y="641"/>
                </a:lnTo>
                <a:close/>
              </a:path>
              <a:path w="1955" h="717">
                <a:moveTo>
                  <a:pt x="1510" y="639"/>
                </a:moveTo>
                <a:lnTo>
                  <a:pt x="1505" y="646"/>
                </a:lnTo>
                <a:lnTo>
                  <a:pt x="1467" y="646"/>
                </a:lnTo>
                <a:lnTo>
                  <a:pt x="1470" y="651"/>
                </a:lnTo>
                <a:lnTo>
                  <a:pt x="1472" y="651"/>
                </a:lnTo>
                <a:lnTo>
                  <a:pt x="1472" y="649"/>
                </a:lnTo>
                <a:lnTo>
                  <a:pt x="1515" y="649"/>
                </a:lnTo>
                <a:lnTo>
                  <a:pt x="1510" y="639"/>
                </a:lnTo>
                <a:lnTo>
                  <a:pt x="1510" y="639"/>
                </a:lnTo>
                <a:close/>
              </a:path>
              <a:path w="1955" h="717">
                <a:moveTo>
                  <a:pt x="1453" y="605"/>
                </a:moveTo>
                <a:lnTo>
                  <a:pt x="1450" y="608"/>
                </a:lnTo>
                <a:lnTo>
                  <a:pt x="1453" y="608"/>
                </a:lnTo>
                <a:lnTo>
                  <a:pt x="1453" y="610"/>
                </a:lnTo>
                <a:lnTo>
                  <a:pt x="1455" y="610"/>
                </a:lnTo>
                <a:lnTo>
                  <a:pt x="1455" y="613"/>
                </a:lnTo>
                <a:lnTo>
                  <a:pt x="1457" y="615"/>
                </a:lnTo>
                <a:lnTo>
                  <a:pt x="1457" y="620"/>
                </a:lnTo>
                <a:lnTo>
                  <a:pt x="1460" y="622"/>
                </a:lnTo>
                <a:lnTo>
                  <a:pt x="1460" y="627"/>
                </a:lnTo>
                <a:lnTo>
                  <a:pt x="1462" y="627"/>
                </a:lnTo>
                <a:lnTo>
                  <a:pt x="1462" y="625"/>
                </a:lnTo>
                <a:lnTo>
                  <a:pt x="1465" y="622"/>
                </a:lnTo>
                <a:lnTo>
                  <a:pt x="1465" y="618"/>
                </a:lnTo>
                <a:lnTo>
                  <a:pt x="1462" y="615"/>
                </a:lnTo>
                <a:lnTo>
                  <a:pt x="1462" y="613"/>
                </a:lnTo>
                <a:lnTo>
                  <a:pt x="1460" y="613"/>
                </a:lnTo>
                <a:lnTo>
                  <a:pt x="1457" y="610"/>
                </a:lnTo>
                <a:lnTo>
                  <a:pt x="1457" y="610"/>
                </a:lnTo>
                <a:lnTo>
                  <a:pt x="1455" y="608"/>
                </a:lnTo>
                <a:lnTo>
                  <a:pt x="1453" y="608"/>
                </a:lnTo>
                <a:lnTo>
                  <a:pt x="1453" y="605"/>
                </a:lnTo>
                <a:lnTo>
                  <a:pt x="1453" y="605"/>
                </a:lnTo>
                <a:close/>
              </a:path>
              <a:path w="1955" h="717">
                <a:moveTo>
                  <a:pt x="1486" y="605"/>
                </a:moveTo>
                <a:lnTo>
                  <a:pt x="1486" y="630"/>
                </a:lnTo>
                <a:lnTo>
                  <a:pt x="1489" y="632"/>
                </a:lnTo>
                <a:lnTo>
                  <a:pt x="1489" y="646"/>
                </a:lnTo>
                <a:lnTo>
                  <a:pt x="1491" y="646"/>
                </a:lnTo>
                <a:lnTo>
                  <a:pt x="1491" y="613"/>
                </a:lnTo>
                <a:lnTo>
                  <a:pt x="1496" y="610"/>
                </a:lnTo>
                <a:lnTo>
                  <a:pt x="1486" y="605"/>
                </a:lnTo>
                <a:lnTo>
                  <a:pt x="1486" y="605"/>
                </a:lnTo>
                <a:close/>
              </a:path>
              <a:path w="1955" h="717">
                <a:moveTo>
                  <a:pt x="1546" y="687"/>
                </a:moveTo>
                <a:lnTo>
                  <a:pt x="1546" y="690"/>
                </a:lnTo>
                <a:lnTo>
                  <a:pt x="1549" y="692"/>
                </a:lnTo>
                <a:lnTo>
                  <a:pt x="1551" y="692"/>
                </a:lnTo>
                <a:lnTo>
                  <a:pt x="1551" y="694"/>
                </a:lnTo>
                <a:lnTo>
                  <a:pt x="1553" y="694"/>
                </a:lnTo>
                <a:lnTo>
                  <a:pt x="1556" y="697"/>
                </a:lnTo>
                <a:lnTo>
                  <a:pt x="1563" y="697"/>
                </a:lnTo>
                <a:lnTo>
                  <a:pt x="1561" y="694"/>
                </a:lnTo>
                <a:lnTo>
                  <a:pt x="1558" y="694"/>
                </a:lnTo>
                <a:lnTo>
                  <a:pt x="1558" y="692"/>
                </a:lnTo>
                <a:lnTo>
                  <a:pt x="1553" y="692"/>
                </a:lnTo>
                <a:lnTo>
                  <a:pt x="1553" y="690"/>
                </a:lnTo>
                <a:lnTo>
                  <a:pt x="1549" y="690"/>
                </a:lnTo>
                <a:lnTo>
                  <a:pt x="1549" y="687"/>
                </a:lnTo>
                <a:lnTo>
                  <a:pt x="1546" y="687"/>
                </a:lnTo>
                <a:lnTo>
                  <a:pt x="1546" y="687"/>
                </a:lnTo>
                <a:close/>
              </a:path>
              <a:path w="1955" h="717">
                <a:moveTo>
                  <a:pt x="1544" y="670"/>
                </a:moveTo>
                <a:lnTo>
                  <a:pt x="1549" y="675"/>
                </a:lnTo>
                <a:lnTo>
                  <a:pt x="1551" y="673"/>
                </a:lnTo>
                <a:lnTo>
                  <a:pt x="1577" y="673"/>
                </a:lnTo>
                <a:lnTo>
                  <a:pt x="1544" y="670"/>
                </a:lnTo>
                <a:lnTo>
                  <a:pt x="1544" y="670"/>
                </a:lnTo>
                <a:close/>
              </a:path>
              <a:path w="1955" h="717">
                <a:moveTo>
                  <a:pt x="1580" y="663"/>
                </a:moveTo>
                <a:lnTo>
                  <a:pt x="1577" y="668"/>
                </a:lnTo>
                <a:lnTo>
                  <a:pt x="1551" y="668"/>
                </a:lnTo>
                <a:lnTo>
                  <a:pt x="1544" y="670"/>
                </a:lnTo>
                <a:lnTo>
                  <a:pt x="1577" y="673"/>
                </a:lnTo>
                <a:lnTo>
                  <a:pt x="1575" y="673"/>
                </a:lnTo>
                <a:lnTo>
                  <a:pt x="1575" y="675"/>
                </a:lnTo>
                <a:lnTo>
                  <a:pt x="1573" y="678"/>
                </a:lnTo>
                <a:lnTo>
                  <a:pt x="1573" y="680"/>
                </a:lnTo>
                <a:lnTo>
                  <a:pt x="1570" y="682"/>
                </a:lnTo>
                <a:lnTo>
                  <a:pt x="1570" y="687"/>
                </a:lnTo>
                <a:lnTo>
                  <a:pt x="1568" y="690"/>
                </a:lnTo>
                <a:lnTo>
                  <a:pt x="1565" y="692"/>
                </a:lnTo>
                <a:lnTo>
                  <a:pt x="1565" y="694"/>
                </a:lnTo>
                <a:lnTo>
                  <a:pt x="1563" y="697"/>
                </a:lnTo>
                <a:lnTo>
                  <a:pt x="1556" y="697"/>
                </a:lnTo>
                <a:lnTo>
                  <a:pt x="1558" y="699"/>
                </a:lnTo>
                <a:lnTo>
                  <a:pt x="1561" y="701"/>
                </a:lnTo>
                <a:lnTo>
                  <a:pt x="1563" y="704"/>
                </a:lnTo>
                <a:lnTo>
                  <a:pt x="1565" y="706"/>
                </a:lnTo>
                <a:lnTo>
                  <a:pt x="1565" y="709"/>
                </a:lnTo>
                <a:lnTo>
                  <a:pt x="1568" y="709"/>
                </a:lnTo>
                <a:lnTo>
                  <a:pt x="1568" y="711"/>
                </a:lnTo>
                <a:lnTo>
                  <a:pt x="1570" y="711"/>
                </a:lnTo>
                <a:lnTo>
                  <a:pt x="1570" y="714"/>
                </a:lnTo>
                <a:lnTo>
                  <a:pt x="1573" y="716"/>
                </a:lnTo>
                <a:lnTo>
                  <a:pt x="1573" y="704"/>
                </a:lnTo>
                <a:lnTo>
                  <a:pt x="1570" y="701"/>
                </a:lnTo>
                <a:lnTo>
                  <a:pt x="1568" y="699"/>
                </a:lnTo>
                <a:lnTo>
                  <a:pt x="1565" y="697"/>
                </a:lnTo>
                <a:lnTo>
                  <a:pt x="1568" y="697"/>
                </a:lnTo>
                <a:lnTo>
                  <a:pt x="1568" y="694"/>
                </a:lnTo>
                <a:lnTo>
                  <a:pt x="1570" y="692"/>
                </a:lnTo>
                <a:lnTo>
                  <a:pt x="1570" y="690"/>
                </a:lnTo>
                <a:lnTo>
                  <a:pt x="1573" y="690"/>
                </a:lnTo>
                <a:lnTo>
                  <a:pt x="1573" y="687"/>
                </a:lnTo>
                <a:lnTo>
                  <a:pt x="1575" y="685"/>
                </a:lnTo>
                <a:lnTo>
                  <a:pt x="1575" y="682"/>
                </a:lnTo>
                <a:lnTo>
                  <a:pt x="1577" y="680"/>
                </a:lnTo>
                <a:lnTo>
                  <a:pt x="1577" y="678"/>
                </a:lnTo>
                <a:lnTo>
                  <a:pt x="1580" y="678"/>
                </a:lnTo>
                <a:lnTo>
                  <a:pt x="1582" y="675"/>
                </a:lnTo>
                <a:lnTo>
                  <a:pt x="1585" y="673"/>
                </a:lnTo>
                <a:lnTo>
                  <a:pt x="1580" y="663"/>
                </a:lnTo>
                <a:lnTo>
                  <a:pt x="1580" y="663"/>
                </a:lnTo>
                <a:close/>
              </a:path>
              <a:path w="1955" h="717">
                <a:moveTo>
                  <a:pt x="1553" y="651"/>
                </a:moveTo>
                <a:lnTo>
                  <a:pt x="1549" y="651"/>
                </a:lnTo>
                <a:lnTo>
                  <a:pt x="1549" y="654"/>
                </a:lnTo>
                <a:lnTo>
                  <a:pt x="1549" y="658"/>
                </a:lnTo>
                <a:lnTo>
                  <a:pt x="1546" y="661"/>
                </a:lnTo>
                <a:lnTo>
                  <a:pt x="1546" y="668"/>
                </a:lnTo>
                <a:lnTo>
                  <a:pt x="1544" y="670"/>
                </a:lnTo>
                <a:lnTo>
                  <a:pt x="1551" y="668"/>
                </a:lnTo>
                <a:lnTo>
                  <a:pt x="1551" y="661"/>
                </a:lnTo>
                <a:lnTo>
                  <a:pt x="1553" y="658"/>
                </a:lnTo>
                <a:lnTo>
                  <a:pt x="1553" y="651"/>
                </a:lnTo>
                <a:lnTo>
                  <a:pt x="1553" y="651"/>
                </a:lnTo>
                <a:close/>
              </a:path>
              <a:path w="1955" h="717">
                <a:moveTo>
                  <a:pt x="1590" y="641"/>
                </a:moveTo>
                <a:lnTo>
                  <a:pt x="1585" y="646"/>
                </a:lnTo>
                <a:lnTo>
                  <a:pt x="1522" y="646"/>
                </a:lnTo>
                <a:lnTo>
                  <a:pt x="1525" y="651"/>
                </a:lnTo>
                <a:lnTo>
                  <a:pt x="1594" y="651"/>
                </a:lnTo>
                <a:lnTo>
                  <a:pt x="1590" y="641"/>
                </a:lnTo>
                <a:lnTo>
                  <a:pt x="1590" y="641"/>
                </a:lnTo>
                <a:close/>
              </a:path>
              <a:path w="1955" h="717">
                <a:moveTo>
                  <a:pt x="1556" y="627"/>
                </a:moveTo>
                <a:lnTo>
                  <a:pt x="1551" y="627"/>
                </a:lnTo>
                <a:lnTo>
                  <a:pt x="1551" y="632"/>
                </a:lnTo>
                <a:lnTo>
                  <a:pt x="1551" y="641"/>
                </a:lnTo>
                <a:lnTo>
                  <a:pt x="1549" y="644"/>
                </a:lnTo>
                <a:lnTo>
                  <a:pt x="1549" y="646"/>
                </a:lnTo>
                <a:lnTo>
                  <a:pt x="1553" y="646"/>
                </a:lnTo>
                <a:lnTo>
                  <a:pt x="1553" y="644"/>
                </a:lnTo>
                <a:lnTo>
                  <a:pt x="1556" y="641"/>
                </a:lnTo>
                <a:lnTo>
                  <a:pt x="1556" y="627"/>
                </a:lnTo>
                <a:lnTo>
                  <a:pt x="1556" y="627"/>
                </a:lnTo>
                <a:close/>
              </a:path>
              <a:path w="1955" h="717">
                <a:moveTo>
                  <a:pt x="1580" y="618"/>
                </a:moveTo>
                <a:lnTo>
                  <a:pt x="1575" y="625"/>
                </a:lnTo>
                <a:lnTo>
                  <a:pt x="1532" y="625"/>
                </a:lnTo>
                <a:lnTo>
                  <a:pt x="1534" y="627"/>
                </a:lnTo>
                <a:lnTo>
                  <a:pt x="1585" y="627"/>
                </a:lnTo>
                <a:lnTo>
                  <a:pt x="1580" y="618"/>
                </a:lnTo>
                <a:lnTo>
                  <a:pt x="1580" y="618"/>
                </a:lnTo>
                <a:close/>
              </a:path>
              <a:path w="1955" h="717">
                <a:moveTo>
                  <a:pt x="1553" y="601"/>
                </a:moveTo>
                <a:lnTo>
                  <a:pt x="1553" y="622"/>
                </a:lnTo>
                <a:lnTo>
                  <a:pt x="1551" y="625"/>
                </a:lnTo>
                <a:lnTo>
                  <a:pt x="1556" y="625"/>
                </a:lnTo>
                <a:lnTo>
                  <a:pt x="1556" y="622"/>
                </a:lnTo>
                <a:lnTo>
                  <a:pt x="1558" y="620"/>
                </a:lnTo>
                <a:lnTo>
                  <a:pt x="1558" y="610"/>
                </a:lnTo>
                <a:lnTo>
                  <a:pt x="1561" y="608"/>
                </a:lnTo>
                <a:lnTo>
                  <a:pt x="1553" y="601"/>
                </a:lnTo>
                <a:lnTo>
                  <a:pt x="1553" y="601"/>
                </a:lnTo>
                <a:close/>
              </a:path>
              <a:path w="1955" h="717">
                <a:moveTo>
                  <a:pt x="1657" y="682"/>
                </a:moveTo>
                <a:lnTo>
                  <a:pt x="1654" y="685"/>
                </a:lnTo>
                <a:lnTo>
                  <a:pt x="1657" y="687"/>
                </a:lnTo>
                <a:lnTo>
                  <a:pt x="1657" y="690"/>
                </a:lnTo>
                <a:lnTo>
                  <a:pt x="1659" y="690"/>
                </a:lnTo>
                <a:lnTo>
                  <a:pt x="1661" y="692"/>
                </a:lnTo>
                <a:lnTo>
                  <a:pt x="1661" y="694"/>
                </a:lnTo>
                <a:lnTo>
                  <a:pt x="1664" y="697"/>
                </a:lnTo>
                <a:lnTo>
                  <a:pt x="1664" y="699"/>
                </a:lnTo>
                <a:lnTo>
                  <a:pt x="1666" y="699"/>
                </a:lnTo>
                <a:lnTo>
                  <a:pt x="1666" y="704"/>
                </a:lnTo>
                <a:lnTo>
                  <a:pt x="1669" y="706"/>
                </a:lnTo>
                <a:lnTo>
                  <a:pt x="1669" y="709"/>
                </a:lnTo>
                <a:lnTo>
                  <a:pt x="1671" y="709"/>
                </a:lnTo>
                <a:lnTo>
                  <a:pt x="1671" y="714"/>
                </a:lnTo>
                <a:lnTo>
                  <a:pt x="1673" y="714"/>
                </a:lnTo>
                <a:lnTo>
                  <a:pt x="1673" y="701"/>
                </a:lnTo>
                <a:lnTo>
                  <a:pt x="1673" y="699"/>
                </a:lnTo>
                <a:lnTo>
                  <a:pt x="1671" y="697"/>
                </a:lnTo>
                <a:lnTo>
                  <a:pt x="1669" y="694"/>
                </a:lnTo>
                <a:lnTo>
                  <a:pt x="1666" y="692"/>
                </a:lnTo>
                <a:lnTo>
                  <a:pt x="1664" y="690"/>
                </a:lnTo>
                <a:lnTo>
                  <a:pt x="1661" y="687"/>
                </a:lnTo>
                <a:lnTo>
                  <a:pt x="1659" y="687"/>
                </a:lnTo>
                <a:lnTo>
                  <a:pt x="1657" y="685"/>
                </a:lnTo>
                <a:lnTo>
                  <a:pt x="1657" y="682"/>
                </a:lnTo>
                <a:lnTo>
                  <a:pt x="1657" y="682"/>
                </a:lnTo>
                <a:close/>
              </a:path>
              <a:path w="1955" h="717">
                <a:moveTo>
                  <a:pt x="1633" y="670"/>
                </a:moveTo>
                <a:lnTo>
                  <a:pt x="1621" y="675"/>
                </a:lnTo>
                <a:lnTo>
                  <a:pt x="1630" y="675"/>
                </a:lnTo>
                <a:lnTo>
                  <a:pt x="1633" y="673"/>
                </a:lnTo>
                <a:lnTo>
                  <a:pt x="1635" y="673"/>
                </a:lnTo>
                <a:lnTo>
                  <a:pt x="1633" y="670"/>
                </a:lnTo>
                <a:lnTo>
                  <a:pt x="1633" y="670"/>
                </a:lnTo>
                <a:close/>
              </a:path>
              <a:path w="1955" h="717">
                <a:moveTo>
                  <a:pt x="1650" y="641"/>
                </a:moveTo>
                <a:lnTo>
                  <a:pt x="1650" y="644"/>
                </a:lnTo>
                <a:lnTo>
                  <a:pt x="1652" y="646"/>
                </a:lnTo>
                <a:lnTo>
                  <a:pt x="1652" y="663"/>
                </a:lnTo>
                <a:lnTo>
                  <a:pt x="1650" y="665"/>
                </a:lnTo>
                <a:lnTo>
                  <a:pt x="1650" y="685"/>
                </a:lnTo>
                <a:lnTo>
                  <a:pt x="1647" y="687"/>
                </a:lnTo>
                <a:lnTo>
                  <a:pt x="1647" y="692"/>
                </a:lnTo>
                <a:lnTo>
                  <a:pt x="1645" y="692"/>
                </a:lnTo>
                <a:lnTo>
                  <a:pt x="1645" y="697"/>
                </a:lnTo>
                <a:lnTo>
                  <a:pt x="1642" y="697"/>
                </a:lnTo>
                <a:lnTo>
                  <a:pt x="1642" y="699"/>
                </a:lnTo>
                <a:lnTo>
                  <a:pt x="1640" y="701"/>
                </a:lnTo>
                <a:lnTo>
                  <a:pt x="1637" y="704"/>
                </a:lnTo>
                <a:lnTo>
                  <a:pt x="1637" y="706"/>
                </a:lnTo>
                <a:lnTo>
                  <a:pt x="1635" y="706"/>
                </a:lnTo>
                <a:lnTo>
                  <a:pt x="1633" y="709"/>
                </a:lnTo>
                <a:lnTo>
                  <a:pt x="1630" y="711"/>
                </a:lnTo>
                <a:lnTo>
                  <a:pt x="1628" y="711"/>
                </a:lnTo>
                <a:lnTo>
                  <a:pt x="1625" y="714"/>
                </a:lnTo>
                <a:lnTo>
                  <a:pt x="1628" y="716"/>
                </a:lnTo>
                <a:lnTo>
                  <a:pt x="1628" y="714"/>
                </a:lnTo>
                <a:lnTo>
                  <a:pt x="1630" y="714"/>
                </a:lnTo>
                <a:lnTo>
                  <a:pt x="1633" y="714"/>
                </a:lnTo>
                <a:lnTo>
                  <a:pt x="1633" y="711"/>
                </a:lnTo>
                <a:lnTo>
                  <a:pt x="1635" y="711"/>
                </a:lnTo>
                <a:lnTo>
                  <a:pt x="1637" y="709"/>
                </a:lnTo>
                <a:lnTo>
                  <a:pt x="1640" y="709"/>
                </a:lnTo>
                <a:lnTo>
                  <a:pt x="1640" y="706"/>
                </a:lnTo>
                <a:lnTo>
                  <a:pt x="1642" y="706"/>
                </a:lnTo>
                <a:lnTo>
                  <a:pt x="1642" y="704"/>
                </a:lnTo>
                <a:lnTo>
                  <a:pt x="1645" y="704"/>
                </a:lnTo>
                <a:lnTo>
                  <a:pt x="1645" y="701"/>
                </a:lnTo>
                <a:lnTo>
                  <a:pt x="1647" y="701"/>
                </a:lnTo>
                <a:lnTo>
                  <a:pt x="1647" y="699"/>
                </a:lnTo>
                <a:lnTo>
                  <a:pt x="1650" y="697"/>
                </a:lnTo>
                <a:lnTo>
                  <a:pt x="1650" y="692"/>
                </a:lnTo>
                <a:lnTo>
                  <a:pt x="1652" y="692"/>
                </a:lnTo>
                <a:lnTo>
                  <a:pt x="1652" y="685"/>
                </a:lnTo>
                <a:lnTo>
                  <a:pt x="1654" y="685"/>
                </a:lnTo>
                <a:lnTo>
                  <a:pt x="1654" y="651"/>
                </a:lnTo>
                <a:lnTo>
                  <a:pt x="1657" y="646"/>
                </a:lnTo>
                <a:lnTo>
                  <a:pt x="1650" y="641"/>
                </a:lnTo>
                <a:lnTo>
                  <a:pt x="1650" y="641"/>
                </a:lnTo>
                <a:close/>
              </a:path>
              <a:path w="1955" h="717">
                <a:moveTo>
                  <a:pt x="1635" y="632"/>
                </a:moveTo>
                <a:lnTo>
                  <a:pt x="1635" y="634"/>
                </a:lnTo>
                <a:lnTo>
                  <a:pt x="1637" y="637"/>
                </a:lnTo>
                <a:lnTo>
                  <a:pt x="1637" y="678"/>
                </a:lnTo>
                <a:lnTo>
                  <a:pt x="1635" y="680"/>
                </a:lnTo>
                <a:lnTo>
                  <a:pt x="1635" y="687"/>
                </a:lnTo>
                <a:lnTo>
                  <a:pt x="1640" y="682"/>
                </a:lnTo>
                <a:lnTo>
                  <a:pt x="1640" y="634"/>
                </a:lnTo>
                <a:lnTo>
                  <a:pt x="1666" y="634"/>
                </a:lnTo>
                <a:lnTo>
                  <a:pt x="1635" y="632"/>
                </a:lnTo>
                <a:lnTo>
                  <a:pt x="1635" y="632"/>
                </a:lnTo>
                <a:close/>
              </a:path>
              <a:path w="1955" h="717">
                <a:moveTo>
                  <a:pt x="1635" y="627"/>
                </a:moveTo>
                <a:lnTo>
                  <a:pt x="1635" y="632"/>
                </a:lnTo>
                <a:lnTo>
                  <a:pt x="1666" y="634"/>
                </a:lnTo>
                <a:lnTo>
                  <a:pt x="1666" y="685"/>
                </a:lnTo>
                <a:lnTo>
                  <a:pt x="1671" y="682"/>
                </a:lnTo>
                <a:lnTo>
                  <a:pt x="1671" y="680"/>
                </a:lnTo>
                <a:lnTo>
                  <a:pt x="1669" y="678"/>
                </a:lnTo>
                <a:lnTo>
                  <a:pt x="1669" y="634"/>
                </a:lnTo>
                <a:lnTo>
                  <a:pt x="1673" y="632"/>
                </a:lnTo>
                <a:lnTo>
                  <a:pt x="1650" y="630"/>
                </a:lnTo>
                <a:lnTo>
                  <a:pt x="1640" y="630"/>
                </a:lnTo>
                <a:lnTo>
                  <a:pt x="1635" y="627"/>
                </a:lnTo>
                <a:lnTo>
                  <a:pt x="1635" y="627"/>
                </a:lnTo>
                <a:close/>
              </a:path>
              <a:path w="1955" h="717">
                <a:moveTo>
                  <a:pt x="1666" y="625"/>
                </a:moveTo>
                <a:lnTo>
                  <a:pt x="1664" y="630"/>
                </a:lnTo>
                <a:lnTo>
                  <a:pt x="1650" y="630"/>
                </a:lnTo>
                <a:lnTo>
                  <a:pt x="1673" y="632"/>
                </a:lnTo>
                <a:lnTo>
                  <a:pt x="1666" y="625"/>
                </a:lnTo>
                <a:lnTo>
                  <a:pt x="1666" y="625"/>
                </a:lnTo>
                <a:close/>
              </a:path>
              <a:path w="1955" h="717">
                <a:moveTo>
                  <a:pt x="1621" y="625"/>
                </a:moveTo>
                <a:lnTo>
                  <a:pt x="1616" y="625"/>
                </a:lnTo>
                <a:lnTo>
                  <a:pt x="1616" y="678"/>
                </a:lnTo>
                <a:lnTo>
                  <a:pt x="1613" y="680"/>
                </a:lnTo>
                <a:lnTo>
                  <a:pt x="1611" y="680"/>
                </a:lnTo>
                <a:lnTo>
                  <a:pt x="1609" y="682"/>
                </a:lnTo>
                <a:lnTo>
                  <a:pt x="1604" y="682"/>
                </a:lnTo>
                <a:lnTo>
                  <a:pt x="1604" y="685"/>
                </a:lnTo>
                <a:lnTo>
                  <a:pt x="1609" y="694"/>
                </a:lnTo>
                <a:lnTo>
                  <a:pt x="1609" y="692"/>
                </a:lnTo>
                <a:lnTo>
                  <a:pt x="1611" y="690"/>
                </a:lnTo>
                <a:lnTo>
                  <a:pt x="1611" y="687"/>
                </a:lnTo>
                <a:lnTo>
                  <a:pt x="1613" y="687"/>
                </a:lnTo>
                <a:lnTo>
                  <a:pt x="1613" y="685"/>
                </a:lnTo>
                <a:lnTo>
                  <a:pt x="1616" y="685"/>
                </a:lnTo>
                <a:lnTo>
                  <a:pt x="1618" y="682"/>
                </a:lnTo>
                <a:lnTo>
                  <a:pt x="1621" y="682"/>
                </a:lnTo>
                <a:lnTo>
                  <a:pt x="1621" y="680"/>
                </a:lnTo>
                <a:lnTo>
                  <a:pt x="1623" y="680"/>
                </a:lnTo>
                <a:lnTo>
                  <a:pt x="1625" y="678"/>
                </a:lnTo>
                <a:lnTo>
                  <a:pt x="1628" y="675"/>
                </a:lnTo>
                <a:lnTo>
                  <a:pt x="1621" y="675"/>
                </a:lnTo>
                <a:lnTo>
                  <a:pt x="1621" y="625"/>
                </a:lnTo>
                <a:lnTo>
                  <a:pt x="1621" y="625"/>
                </a:lnTo>
                <a:close/>
              </a:path>
              <a:path w="1955" h="717">
                <a:moveTo>
                  <a:pt x="1630" y="615"/>
                </a:moveTo>
                <a:lnTo>
                  <a:pt x="1625" y="620"/>
                </a:lnTo>
                <a:lnTo>
                  <a:pt x="1604" y="620"/>
                </a:lnTo>
                <a:lnTo>
                  <a:pt x="1606" y="625"/>
                </a:lnTo>
                <a:lnTo>
                  <a:pt x="1635" y="625"/>
                </a:lnTo>
                <a:lnTo>
                  <a:pt x="1630" y="615"/>
                </a:lnTo>
                <a:lnTo>
                  <a:pt x="1630" y="615"/>
                </a:lnTo>
                <a:close/>
              </a:path>
              <a:path w="1955" h="717">
                <a:moveTo>
                  <a:pt x="1654" y="613"/>
                </a:moveTo>
                <a:lnTo>
                  <a:pt x="1650" y="613"/>
                </a:lnTo>
                <a:lnTo>
                  <a:pt x="1650" y="615"/>
                </a:lnTo>
                <a:lnTo>
                  <a:pt x="1650" y="625"/>
                </a:lnTo>
                <a:lnTo>
                  <a:pt x="1647" y="627"/>
                </a:lnTo>
                <a:lnTo>
                  <a:pt x="1647" y="630"/>
                </a:lnTo>
                <a:lnTo>
                  <a:pt x="1640" y="630"/>
                </a:lnTo>
                <a:lnTo>
                  <a:pt x="1650" y="630"/>
                </a:lnTo>
                <a:lnTo>
                  <a:pt x="1650" y="627"/>
                </a:lnTo>
                <a:lnTo>
                  <a:pt x="1652" y="622"/>
                </a:lnTo>
                <a:lnTo>
                  <a:pt x="1652" y="618"/>
                </a:lnTo>
                <a:lnTo>
                  <a:pt x="1654" y="618"/>
                </a:lnTo>
                <a:lnTo>
                  <a:pt x="1654" y="613"/>
                </a:lnTo>
                <a:lnTo>
                  <a:pt x="1654" y="613"/>
                </a:lnTo>
                <a:close/>
              </a:path>
              <a:path w="1955" h="717">
                <a:moveTo>
                  <a:pt x="1669" y="603"/>
                </a:moveTo>
                <a:lnTo>
                  <a:pt x="1666" y="608"/>
                </a:lnTo>
                <a:lnTo>
                  <a:pt x="1630" y="608"/>
                </a:lnTo>
                <a:lnTo>
                  <a:pt x="1633" y="613"/>
                </a:lnTo>
                <a:lnTo>
                  <a:pt x="1676" y="613"/>
                </a:lnTo>
                <a:lnTo>
                  <a:pt x="1669" y="603"/>
                </a:lnTo>
                <a:lnTo>
                  <a:pt x="1669" y="603"/>
                </a:lnTo>
                <a:close/>
              </a:path>
              <a:path w="1955" h="717">
                <a:moveTo>
                  <a:pt x="1748" y="670"/>
                </a:moveTo>
                <a:lnTo>
                  <a:pt x="1748" y="685"/>
                </a:lnTo>
                <a:lnTo>
                  <a:pt x="1745" y="687"/>
                </a:lnTo>
                <a:lnTo>
                  <a:pt x="1745" y="697"/>
                </a:lnTo>
                <a:lnTo>
                  <a:pt x="1743" y="699"/>
                </a:lnTo>
                <a:lnTo>
                  <a:pt x="1702" y="699"/>
                </a:lnTo>
                <a:lnTo>
                  <a:pt x="1753" y="699"/>
                </a:lnTo>
                <a:lnTo>
                  <a:pt x="1755" y="697"/>
                </a:lnTo>
                <a:lnTo>
                  <a:pt x="1753" y="697"/>
                </a:lnTo>
                <a:lnTo>
                  <a:pt x="1753" y="694"/>
                </a:lnTo>
                <a:lnTo>
                  <a:pt x="1750" y="694"/>
                </a:lnTo>
                <a:lnTo>
                  <a:pt x="1750" y="692"/>
                </a:lnTo>
                <a:lnTo>
                  <a:pt x="1750" y="690"/>
                </a:lnTo>
                <a:lnTo>
                  <a:pt x="1750" y="687"/>
                </a:lnTo>
                <a:lnTo>
                  <a:pt x="1750" y="680"/>
                </a:lnTo>
                <a:lnTo>
                  <a:pt x="1748" y="678"/>
                </a:lnTo>
                <a:lnTo>
                  <a:pt x="1748" y="670"/>
                </a:lnTo>
                <a:lnTo>
                  <a:pt x="1748" y="670"/>
                </a:lnTo>
                <a:close/>
              </a:path>
              <a:path w="1955" h="717">
                <a:moveTo>
                  <a:pt x="1690" y="618"/>
                </a:moveTo>
                <a:lnTo>
                  <a:pt x="1693" y="622"/>
                </a:lnTo>
                <a:lnTo>
                  <a:pt x="1695" y="620"/>
                </a:lnTo>
                <a:lnTo>
                  <a:pt x="1729" y="620"/>
                </a:lnTo>
                <a:lnTo>
                  <a:pt x="1690" y="618"/>
                </a:lnTo>
                <a:lnTo>
                  <a:pt x="1690" y="618"/>
                </a:lnTo>
                <a:close/>
              </a:path>
              <a:path w="1955" h="717">
                <a:moveTo>
                  <a:pt x="1731" y="613"/>
                </a:moveTo>
                <a:lnTo>
                  <a:pt x="1726" y="618"/>
                </a:lnTo>
                <a:lnTo>
                  <a:pt x="1690" y="618"/>
                </a:lnTo>
                <a:lnTo>
                  <a:pt x="1729" y="620"/>
                </a:lnTo>
                <a:lnTo>
                  <a:pt x="1726" y="622"/>
                </a:lnTo>
                <a:lnTo>
                  <a:pt x="1724" y="625"/>
                </a:lnTo>
                <a:lnTo>
                  <a:pt x="1721" y="630"/>
                </a:lnTo>
                <a:lnTo>
                  <a:pt x="1721" y="632"/>
                </a:lnTo>
                <a:lnTo>
                  <a:pt x="1719" y="634"/>
                </a:lnTo>
                <a:lnTo>
                  <a:pt x="1717" y="637"/>
                </a:lnTo>
                <a:lnTo>
                  <a:pt x="1717" y="639"/>
                </a:lnTo>
                <a:lnTo>
                  <a:pt x="1714" y="641"/>
                </a:lnTo>
                <a:lnTo>
                  <a:pt x="1712" y="644"/>
                </a:lnTo>
                <a:lnTo>
                  <a:pt x="1712" y="646"/>
                </a:lnTo>
                <a:lnTo>
                  <a:pt x="1710" y="649"/>
                </a:lnTo>
                <a:lnTo>
                  <a:pt x="1710" y="651"/>
                </a:lnTo>
                <a:lnTo>
                  <a:pt x="1707" y="654"/>
                </a:lnTo>
                <a:lnTo>
                  <a:pt x="1707" y="656"/>
                </a:lnTo>
                <a:lnTo>
                  <a:pt x="1705" y="658"/>
                </a:lnTo>
                <a:lnTo>
                  <a:pt x="1702" y="661"/>
                </a:lnTo>
                <a:lnTo>
                  <a:pt x="1702" y="663"/>
                </a:lnTo>
                <a:lnTo>
                  <a:pt x="1700" y="665"/>
                </a:lnTo>
                <a:lnTo>
                  <a:pt x="1700" y="668"/>
                </a:lnTo>
                <a:lnTo>
                  <a:pt x="1700" y="668"/>
                </a:lnTo>
                <a:lnTo>
                  <a:pt x="1697" y="670"/>
                </a:lnTo>
                <a:lnTo>
                  <a:pt x="1697" y="675"/>
                </a:lnTo>
                <a:lnTo>
                  <a:pt x="1695" y="675"/>
                </a:lnTo>
                <a:lnTo>
                  <a:pt x="1695" y="680"/>
                </a:lnTo>
                <a:lnTo>
                  <a:pt x="1693" y="682"/>
                </a:lnTo>
                <a:lnTo>
                  <a:pt x="1693" y="690"/>
                </a:lnTo>
                <a:lnTo>
                  <a:pt x="1690" y="692"/>
                </a:lnTo>
                <a:lnTo>
                  <a:pt x="1690" y="694"/>
                </a:lnTo>
                <a:lnTo>
                  <a:pt x="1693" y="697"/>
                </a:lnTo>
                <a:lnTo>
                  <a:pt x="1693" y="701"/>
                </a:lnTo>
                <a:lnTo>
                  <a:pt x="1695" y="701"/>
                </a:lnTo>
                <a:lnTo>
                  <a:pt x="1695" y="704"/>
                </a:lnTo>
                <a:lnTo>
                  <a:pt x="1697" y="704"/>
                </a:lnTo>
                <a:lnTo>
                  <a:pt x="1700" y="706"/>
                </a:lnTo>
                <a:lnTo>
                  <a:pt x="1745" y="706"/>
                </a:lnTo>
                <a:lnTo>
                  <a:pt x="1745" y="704"/>
                </a:lnTo>
                <a:lnTo>
                  <a:pt x="1750" y="704"/>
                </a:lnTo>
                <a:lnTo>
                  <a:pt x="1753" y="701"/>
                </a:lnTo>
                <a:lnTo>
                  <a:pt x="1753" y="699"/>
                </a:lnTo>
                <a:lnTo>
                  <a:pt x="1702" y="699"/>
                </a:lnTo>
                <a:lnTo>
                  <a:pt x="1697" y="699"/>
                </a:lnTo>
                <a:lnTo>
                  <a:pt x="1697" y="697"/>
                </a:lnTo>
                <a:lnTo>
                  <a:pt x="1697" y="685"/>
                </a:lnTo>
                <a:lnTo>
                  <a:pt x="1700" y="682"/>
                </a:lnTo>
                <a:lnTo>
                  <a:pt x="1700" y="678"/>
                </a:lnTo>
                <a:lnTo>
                  <a:pt x="1702" y="678"/>
                </a:lnTo>
                <a:lnTo>
                  <a:pt x="1702" y="673"/>
                </a:lnTo>
                <a:lnTo>
                  <a:pt x="1705" y="670"/>
                </a:lnTo>
                <a:lnTo>
                  <a:pt x="1705" y="668"/>
                </a:lnTo>
                <a:lnTo>
                  <a:pt x="1707" y="665"/>
                </a:lnTo>
                <a:lnTo>
                  <a:pt x="1710" y="663"/>
                </a:lnTo>
                <a:lnTo>
                  <a:pt x="1710" y="661"/>
                </a:lnTo>
                <a:lnTo>
                  <a:pt x="1712" y="658"/>
                </a:lnTo>
                <a:lnTo>
                  <a:pt x="1712" y="656"/>
                </a:lnTo>
                <a:lnTo>
                  <a:pt x="1714" y="654"/>
                </a:lnTo>
                <a:lnTo>
                  <a:pt x="1714" y="651"/>
                </a:lnTo>
                <a:lnTo>
                  <a:pt x="1717" y="649"/>
                </a:lnTo>
                <a:lnTo>
                  <a:pt x="1717" y="646"/>
                </a:lnTo>
                <a:lnTo>
                  <a:pt x="1719" y="644"/>
                </a:lnTo>
                <a:lnTo>
                  <a:pt x="1721" y="641"/>
                </a:lnTo>
                <a:lnTo>
                  <a:pt x="1721" y="639"/>
                </a:lnTo>
                <a:lnTo>
                  <a:pt x="1724" y="637"/>
                </a:lnTo>
                <a:lnTo>
                  <a:pt x="1726" y="634"/>
                </a:lnTo>
                <a:lnTo>
                  <a:pt x="1726" y="632"/>
                </a:lnTo>
                <a:lnTo>
                  <a:pt x="1729" y="630"/>
                </a:lnTo>
                <a:lnTo>
                  <a:pt x="1729" y="627"/>
                </a:lnTo>
                <a:lnTo>
                  <a:pt x="1731" y="627"/>
                </a:lnTo>
                <a:lnTo>
                  <a:pt x="1731" y="625"/>
                </a:lnTo>
                <a:lnTo>
                  <a:pt x="1733" y="622"/>
                </a:lnTo>
                <a:lnTo>
                  <a:pt x="1736" y="622"/>
                </a:lnTo>
                <a:lnTo>
                  <a:pt x="1736" y="620"/>
                </a:lnTo>
                <a:lnTo>
                  <a:pt x="1738" y="620"/>
                </a:lnTo>
                <a:lnTo>
                  <a:pt x="1731" y="613"/>
                </a:lnTo>
                <a:lnTo>
                  <a:pt x="1731" y="613"/>
                </a:lnTo>
                <a:close/>
              </a:path>
              <a:path w="1955" h="717">
                <a:moveTo>
                  <a:pt x="1813" y="692"/>
                </a:moveTo>
                <a:lnTo>
                  <a:pt x="1810" y="694"/>
                </a:lnTo>
                <a:lnTo>
                  <a:pt x="1808" y="697"/>
                </a:lnTo>
                <a:lnTo>
                  <a:pt x="1808" y="699"/>
                </a:lnTo>
                <a:lnTo>
                  <a:pt x="1805" y="699"/>
                </a:lnTo>
                <a:lnTo>
                  <a:pt x="1805" y="701"/>
                </a:lnTo>
                <a:lnTo>
                  <a:pt x="1803" y="704"/>
                </a:lnTo>
                <a:lnTo>
                  <a:pt x="1801" y="706"/>
                </a:lnTo>
                <a:lnTo>
                  <a:pt x="1798" y="706"/>
                </a:lnTo>
                <a:lnTo>
                  <a:pt x="1798" y="709"/>
                </a:lnTo>
                <a:lnTo>
                  <a:pt x="1796" y="709"/>
                </a:lnTo>
                <a:lnTo>
                  <a:pt x="1796" y="711"/>
                </a:lnTo>
                <a:lnTo>
                  <a:pt x="1793" y="711"/>
                </a:lnTo>
                <a:lnTo>
                  <a:pt x="1791" y="714"/>
                </a:lnTo>
                <a:lnTo>
                  <a:pt x="1796" y="714"/>
                </a:lnTo>
                <a:lnTo>
                  <a:pt x="1796" y="711"/>
                </a:lnTo>
                <a:lnTo>
                  <a:pt x="1798" y="711"/>
                </a:lnTo>
                <a:lnTo>
                  <a:pt x="1801" y="709"/>
                </a:lnTo>
                <a:lnTo>
                  <a:pt x="1803" y="709"/>
                </a:lnTo>
                <a:lnTo>
                  <a:pt x="1803" y="706"/>
                </a:lnTo>
                <a:lnTo>
                  <a:pt x="1805" y="706"/>
                </a:lnTo>
                <a:lnTo>
                  <a:pt x="1805" y="704"/>
                </a:lnTo>
                <a:lnTo>
                  <a:pt x="1808" y="704"/>
                </a:lnTo>
                <a:lnTo>
                  <a:pt x="1810" y="701"/>
                </a:lnTo>
                <a:lnTo>
                  <a:pt x="1813" y="699"/>
                </a:lnTo>
                <a:lnTo>
                  <a:pt x="1815" y="697"/>
                </a:lnTo>
                <a:lnTo>
                  <a:pt x="1815" y="694"/>
                </a:lnTo>
                <a:lnTo>
                  <a:pt x="1817" y="694"/>
                </a:lnTo>
                <a:lnTo>
                  <a:pt x="1813" y="692"/>
                </a:lnTo>
                <a:lnTo>
                  <a:pt x="1813" y="692"/>
                </a:lnTo>
                <a:close/>
              </a:path>
              <a:path w="1955" h="717">
                <a:moveTo>
                  <a:pt x="1793" y="687"/>
                </a:moveTo>
                <a:lnTo>
                  <a:pt x="1789" y="687"/>
                </a:lnTo>
                <a:lnTo>
                  <a:pt x="1786" y="690"/>
                </a:lnTo>
                <a:lnTo>
                  <a:pt x="1784" y="690"/>
                </a:lnTo>
                <a:lnTo>
                  <a:pt x="1781" y="692"/>
                </a:lnTo>
                <a:lnTo>
                  <a:pt x="1779" y="692"/>
                </a:lnTo>
                <a:lnTo>
                  <a:pt x="1777" y="694"/>
                </a:lnTo>
                <a:lnTo>
                  <a:pt x="1772" y="694"/>
                </a:lnTo>
                <a:lnTo>
                  <a:pt x="1772" y="697"/>
                </a:lnTo>
                <a:lnTo>
                  <a:pt x="1765" y="697"/>
                </a:lnTo>
                <a:lnTo>
                  <a:pt x="1765" y="699"/>
                </a:lnTo>
                <a:lnTo>
                  <a:pt x="1770" y="706"/>
                </a:lnTo>
                <a:lnTo>
                  <a:pt x="1770" y="704"/>
                </a:lnTo>
                <a:lnTo>
                  <a:pt x="1772" y="704"/>
                </a:lnTo>
                <a:lnTo>
                  <a:pt x="1774" y="701"/>
                </a:lnTo>
                <a:lnTo>
                  <a:pt x="1774" y="699"/>
                </a:lnTo>
                <a:lnTo>
                  <a:pt x="1777" y="699"/>
                </a:lnTo>
                <a:lnTo>
                  <a:pt x="1779" y="697"/>
                </a:lnTo>
                <a:lnTo>
                  <a:pt x="1781" y="694"/>
                </a:lnTo>
                <a:lnTo>
                  <a:pt x="1784" y="694"/>
                </a:lnTo>
                <a:lnTo>
                  <a:pt x="1786" y="692"/>
                </a:lnTo>
                <a:lnTo>
                  <a:pt x="1789" y="692"/>
                </a:lnTo>
                <a:lnTo>
                  <a:pt x="1791" y="690"/>
                </a:lnTo>
                <a:lnTo>
                  <a:pt x="1793" y="687"/>
                </a:lnTo>
                <a:lnTo>
                  <a:pt x="1793" y="687"/>
                </a:lnTo>
                <a:close/>
              </a:path>
              <a:path w="1955" h="717">
                <a:moveTo>
                  <a:pt x="1793" y="668"/>
                </a:moveTo>
                <a:lnTo>
                  <a:pt x="1772" y="675"/>
                </a:lnTo>
                <a:lnTo>
                  <a:pt x="1765" y="675"/>
                </a:lnTo>
                <a:lnTo>
                  <a:pt x="1770" y="685"/>
                </a:lnTo>
                <a:lnTo>
                  <a:pt x="1770" y="682"/>
                </a:lnTo>
                <a:lnTo>
                  <a:pt x="1772" y="682"/>
                </a:lnTo>
                <a:lnTo>
                  <a:pt x="1772" y="680"/>
                </a:lnTo>
                <a:lnTo>
                  <a:pt x="1774" y="680"/>
                </a:lnTo>
                <a:lnTo>
                  <a:pt x="1777" y="678"/>
                </a:lnTo>
                <a:lnTo>
                  <a:pt x="1779" y="678"/>
                </a:lnTo>
                <a:lnTo>
                  <a:pt x="1781" y="675"/>
                </a:lnTo>
                <a:lnTo>
                  <a:pt x="1786" y="675"/>
                </a:lnTo>
                <a:lnTo>
                  <a:pt x="1789" y="673"/>
                </a:lnTo>
                <a:lnTo>
                  <a:pt x="1791" y="673"/>
                </a:lnTo>
                <a:lnTo>
                  <a:pt x="1793" y="670"/>
                </a:lnTo>
                <a:lnTo>
                  <a:pt x="1793" y="668"/>
                </a:lnTo>
                <a:lnTo>
                  <a:pt x="1793" y="668"/>
                </a:lnTo>
                <a:close/>
              </a:path>
              <a:path w="1955" h="717">
                <a:moveTo>
                  <a:pt x="1801" y="649"/>
                </a:moveTo>
                <a:lnTo>
                  <a:pt x="1801" y="665"/>
                </a:lnTo>
                <a:lnTo>
                  <a:pt x="1798" y="668"/>
                </a:lnTo>
                <a:lnTo>
                  <a:pt x="1798" y="678"/>
                </a:lnTo>
                <a:lnTo>
                  <a:pt x="1796" y="680"/>
                </a:lnTo>
                <a:lnTo>
                  <a:pt x="1796" y="687"/>
                </a:lnTo>
                <a:lnTo>
                  <a:pt x="1793" y="687"/>
                </a:lnTo>
                <a:lnTo>
                  <a:pt x="1793" y="692"/>
                </a:lnTo>
                <a:lnTo>
                  <a:pt x="1791" y="694"/>
                </a:lnTo>
                <a:lnTo>
                  <a:pt x="1791" y="697"/>
                </a:lnTo>
                <a:lnTo>
                  <a:pt x="1789" y="699"/>
                </a:lnTo>
                <a:lnTo>
                  <a:pt x="1789" y="701"/>
                </a:lnTo>
                <a:lnTo>
                  <a:pt x="1786" y="701"/>
                </a:lnTo>
                <a:lnTo>
                  <a:pt x="1786" y="704"/>
                </a:lnTo>
                <a:lnTo>
                  <a:pt x="1784" y="706"/>
                </a:lnTo>
                <a:lnTo>
                  <a:pt x="1784" y="709"/>
                </a:lnTo>
                <a:lnTo>
                  <a:pt x="1781" y="709"/>
                </a:lnTo>
                <a:lnTo>
                  <a:pt x="1779" y="711"/>
                </a:lnTo>
                <a:lnTo>
                  <a:pt x="1781" y="714"/>
                </a:lnTo>
                <a:lnTo>
                  <a:pt x="1781" y="711"/>
                </a:lnTo>
                <a:lnTo>
                  <a:pt x="1784" y="711"/>
                </a:lnTo>
                <a:lnTo>
                  <a:pt x="1784" y="709"/>
                </a:lnTo>
                <a:lnTo>
                  <a:pt x="1786" y="709"/>
                </a:lnTo>
                <a:lnTo>
                  <a:pt x="1786" y="706"/>
                </a:lnTo>
                <a:lnTo>
                  <a:pt x="1789" y="704"/>
                </a:lnTo>
                <a:lnTo>
                  <a:pt x="1791" y="704"/>
                </a:lnTo>
                <a:lnTo>
                  <a:pt x="1791" y="701"/>
                </a:lnTo>
                <a:lnTo>
                  <a:pt x="1791" y="699"/>
                </a:lnTo>
                <a:lnTo>
                  <a:pt x="1793" y="699"/>
                </a:lnTo>
                <a:lnTo>
                  <a:pt x="1793" y="697"/>
                </a:lnTo>
                <a:lnTo>
                  <a:pt x="1796" y="694"/>
                </a:lnTo>
                <a:lnTo>
                  <a:pt x="1796" y="692"/>
                </a:lnTo>
                <a:lnTo>
                  <a:pt x="1798" y="692"/>
                </a:lnTo>
                <a:lnTo>
                  <a:pt x="1798" y="687"/>
                </a:lnTo>
                <a:lnTo>
                  <a:pt x="1801" y="685"/>
                </a:lnTo>
                <a:lnTo>
                  <a:pt x="1801" y="678"/>
                </a:lnTo>
                <a:lnTo>
                  <a:pt x="1803" y="675"/>
                </a:lnTo>
                <a:lnTo>
                  <a:pt x="1803" y="661"/>
                </a:lnTo>
                <a:lnTo>
                  <a:pt x="1805" y="656"/>
                </a:lnTo>
                <a:lnTo>
                  <a:pt x="1805" y="651"/>
                </a:lnTo>
                <a:lnTo>
                  <a:pt x="1801" y="649"/>
                </a:lnTo>
                <a:lnTo>
                  <a:pt x="1801" y="649"/>
                </a:lnTo>
                <a:close/>
              </a:path>
              <a:path w="1955" h="717">
                <a:moveTo>
                  <a:pt x="1832" y="649"/>
                </a:moveTo>
                <a:lnTo>
                  <a:pt x="1825" y="649"/>
                </a:lnTo>
                <a:lnTo>
                  <a:pt x="1825" y="651"/>
                </a:lnTo>
                <a:lnTo>
                  <a:pt x="1825" y="658"/>
                </a:lnTo>
                <a:lnTo>
                  <a:pt x="1822" y="661"/>
                </a:lnTo>
                <a:lnTo>
                  <a:pt x="1822" y="670"/>
                </a:lnTo>
                <a:lnTo>
                  <a:pt x="1820" y="673"/>
                </a:lnTo>
                <a:lnTo>
                  <a:pt x="1820" y="675"/>
                </a:lnTo>
                <a:lnTo>
                  <a:pt x="1817" y="678"/>
                </a:lnTo>
                <a:lnTo>
                  <a:pt x="1817" y="682"/>
                </a:lnTo>
                <a:lnTo>
                  <a:pt x="1822" y="685"/>
                </a:lnTo>
                <a:lnTo>
                  <a:pt x="1822" y="678"/>
                </a:lnTo>
                <a:lnTo>
                  <a:pt x="1825" y="675"/>
                </a:lnTo>
                <a:lnTo>
                  <a:pt x="1825" y="670"/>
                </a:lnTo>
                <a:lnTo>
                  <a:pt x="1827" y="668"/>
                </a:lnTo>
                <a:lnTo>
                  <a:pt x="1827" y="665"/>
                </a:lnTo>
                <a:lnTo>
                  <a:pt x="1827" y="661"/>
                </a:lnTo>
                <a:lnTo>
                  <a:pt x="1830" y="658"/>
                </a:lnTo>
                <a:lnTo>
                  <a:pt x="1830" y="651"/>
                </a:lnTo>
                <a:lnTo>
                  <a:pt x="1832" y="649"/>
                </a:lnTo>
                <a:lnTo>
                  <a:pt x="1832" y="649"/>
                </a:lnTo>
                <a:close/>
              </a:path>
              <a:path w="1955" h="717">
                <a:moveTo>
                  <a:pt x="1789" y="644"/>
                </a:moveTo>
                <a:lnTo>
                  <a:pt x="1784" y="646"/>
                </a:lnTo>
                <a:lnTo>
                  <a:pt x="1781" y="649"/>
                </a:lnTo>
                <a:lnTo>
                  <a:pt x="1781" y="651"/>
                </a:lnTo>
                <a:lnTo>
                  <a:pt x="1779" y="654"/>
                </a:lnTo>
                <a:lnTo>
                  <a:pt x="1779" y="656"/>
                </a:lnTo>
                <a:lnTo>
                  <a:pt x="1777" y="658"/>
                </a:lnTo>
                <a:lnTo>
                  <a:pt x="1777" y="661"/>
                </a:lnTo>
                <a:lnTo>
                  <a:pt x="1774" y="661"/>
                </a:lnTo>
                <a:lnTo>
                  <a:pt x="1774" y="665"/>
                </a:lnTo>
                <a:lnTo>
                  <a:pt x="1772" y="665"/>
                </a:lnTo>
                <a:lnTo>
                  <a:pt x="1772" y="668"/>
                </a:lnTo>
                <a:lnTo>
                  <a:pt x="1770" y="670"/>
                </a:lnTo>
                <a:lnTo>
                  <a:pt x="1770" y="673"/>
                </a:lnTo>
                <a:lnTo>
                  <a:pt x="1767" y="673"/>
                </a:lnTo>
                <a:lnTo>
                  <a:pt x="1765" y="675"/>
                </a:lnTo>
                <a:lnTo>
                  <a:pt x="1772" y="675"/>
                </a:lnTo>
                <a:lnTo>
                  <a:pt x="1772" y="673"/>
                </a:lnTo>
                <a:lnTo>
                  <a:pt x="1774" y="670"/>
                </a:lnTo>
                <a:lnTo>
                  <a:pt x="1777" y="668"/>
                </a:lnTo>
                <a:lnTo>
                  <a:pt x="1777" y="665"/>
                </a:lnTo>
                <a:lnTo>
                  <a:pt x="1779" y="663"/>
                </a:lnTo>
                <a:lnTo>
                  <a:pt x="1779" y="661"/>
                </a:lnTo>
                <a:lnTo>
                  <a:pt x="1781" y="658"/>
                </a:lnTo>
                <a:lnTo>
                  <a:pt x="1781" y="656"/>
                </a:lnTo>
                <a:lnTo>
                  <a:pt x="1784" y="654"/>
                </a:lnTo>
                <a:lnTo>
                  <a:pt x="1784" y="651"/>
                </a:lnTo>
                <a:lnTo>
                  <a:pt x="1786" y="649"/>
                </a:lnTo>
                <a:lnTo>
                  <a:pt x="1786" y="646"/>
                </a:lnTo>
                <a:lnTo>
                  <a:pt x="1789" y="644"/>
                </a:lnTo>
                <a:lnTo>
                  <a:pt x="1789" y="644"/>
                </a:lnTo>
                <a:close/>
              </a:path>
              <a:path w="1955" h="717">
                <a:moveTo>
                  <a:pt x="1830" y="641"/>
                </a:moveTo>
                <a:lnTo>
                  <a:pt x="1825" y="646"/>
                </a:lnTo>
                <a:lnTo>
                  <a:pt x="1817" y="646"/>
                </a:lnTo>
                <a:lnTo>
                  <a:pt x="1832" y="649"/>
                </a:lnTo>
                <a:lnTo>
                  <a:pt x="1830" y="641"/>
                </a:lnTo>
                <a:lnTo>
                  <a:pt x="1830" y="641"/>
                </a:lnTo>
                <a:close/>
              </a:path>
              <a:path w="1955" h="717">
                <a:moveTo>
                  <a:pt x="1791" y="625"/>
                </a:moveTo>
                <a:lnTo>
                  <a:pt x="1789" y="627"/>
                </a:lnTo>
                <a:lnTo>
                  <a:pt x="1789" y="634"/>
                </a:lnTo>
                <a:lnTo>
                  <a:pt x="1786" y="637"/>
                </a:lnTo>
                <a:lnTo>
                  <a:pt x="1786" y="641"/>
                </a:lnTo>
                <a:lnTo>
                  <a:pt x="1784" y="644"/>
                </a:lnTo>
                <a:lnTo>
                  <a:pt x="1770" y="644"/>
                </a:lnTo>
                <a:lnTo>
                  <a:pt x="1789" y="644"/>
                </a:lnTo>
                <a:lnTo>
                  <a:pt x="1789" y="641"/>
                </a:lnTo>
                <a:lnTo>
                  <a:pt x="1791" y="641"/>
                </a:lnTo>
                <a:lnTo>
                  <a:pt x="1791" y="637"/>
                </a:lnTo>
                <a:lnTo>
                  <a:pt x="1793" y="634"/>
                </a:lnTo>
                <a:lnTo>
                  <a:pt x="1796" y="632"/>
                </a:lnTo>
                <a:lnTo>
                  <a:pt x="1791" y="625"/>
                </a:lnTo>
                <a:lnTo>
                  <a:pt x="1791" y="625"/>
                </a:lnTo>
                <a:close/>
              </a:path>
              <a:path w="1955" h="717">
                <a:moveTo>
                  <a:pt x="1803" y="618"/>
                </a:moveTo>
                <a:lnTo>
                  <a:pt x="1803" y="622"/>
                </a:lnTo>
                <a:lnTo>
                  <a:pt x="1801" y="625"/>
                </a:lnTo>
                <a:lnTo>
                  <a:pt x="1801" y="649"/>
                </a:lnTo>
                <a:lnTo>
                  <a:pt x="1805" y="651"/>
                </a:lnTo>
                <a:lnTo>
                  <a:pt x="1805" y="663"/>
                </a:lnTo>
                <a:lnTo>
                  <a:pt x="1808" y="665"/>
                </a:lnTo>
                <a:lnTo>
                  <a:pt x="1808" y="673"/>
                </a:lnTo>
                <a:lnTo>
                  <a:pt x="1810" y="675"/>
                </a:lnTo>
                <a:lnTo>
                  <a:pt x="1810" y="678"/>
                </a:lnTo>
                <a:lnTo>
                  <a:pt x="1810" y="678"/>
                </a:lnTo>
                <a:lnTo>
                  <a:pt x="1810" y="680"/>
                </a:lnTo>
                <a:lnTo>
                  <a:pt x="1813" y="682"/>
                </a:lnTo>
                <a:lnTo>
                  <a:pt x="1813" y="687"/>
                </a:lnTo>
                <a:lnTo>
                  <a:pt x="1815" y="690"/>
                </a:lnTo>
                <a:lnTo>
                  <a:pt x="1813" y="690"/>
                </a:lnTo>
                <a:lnTo>
                  <a:pt x="1813" y="692"/>
                </a:lnTo>
                <a:lnTo>
                  <a:pt x="1817" y="694"/>
                </a:lnTo>
                <a:lnTo>
                  <a:pt x="1817" y="697"/>
                </a:lnTo>
                <a:lnTo>
                  <a:pt x="1820" y="699"/>
                </a:lnTo>
                <a:lnTo>
                  <a:pt x="1820" y="701"/>
                </a:lnTo>
                <a:lnTo>
                  <a:pt x="1822" y="701"/>
                </a:lnTo>
                <a:lnTo>
                  <a:pt x="1822" y="704"/>
                </a:lnTo>
                <a:lnTo>
                  <a:pt x="1825" y="706"/>
                </a:lnTo>
                <a:lnTo>
                  <a:pt x="1827" y="709"/>
                </a:lnTo>
                <a:lnTo>
                  <a:pt x="1830" y="711"/>
                </a:lnTo>
                <a:lnTo>
                  <a:pt x="1830" y="709"/>
                </a:lnTo>
                <a:lnTo>
                  <a:pt x="1832" y="709"/>
                </a:lnTo>
                <a:lnTo>
                  <a:pt x="1832" y="706"/>
                </a:lnTo>
                <a:lnTo>
                  <a:pt x="1834" y="706"/>
                </a:lnTo>
                <a:lnTo>
                  <a:pt x="1837" y="706"/>
                </a:lnTo>
                <a:lnTo>
                  <a:pt x="1837" y="704"/>
                </a:lnTo>
                <a:lnTo>
                  <a:pt x="1832" y="704"/>
                </a:lnTo>
                <a:lnTo>
                  <a:pt x="1830" y="701"/>
                </a:lnTo>
                <a:lnTo>
                  <a:pt x="1827" y="699"/>
                </a:lnTo>
                <a:lnTo>
                  <a:pt x="1825" y="697"/>
                </a:lnTo>
                <a:lnTo>
                  <a:pt x="1825" y="694"/>
                </a:lnTo>
                <a:lnTo>
                  <a:pt x="1822" y="694"/>
                </a:lnTo>
                <a:lnTo>
                  <a:pt x="1822" y="692"/>
                </a:lnTo>
                <a:lnTo>
                  <a:pt x="1820" y="690"/>
                </a:lnTo>
                <a:lnTo>
                  <a:pt x="1820" y="685"/>
                </a:lnTo>
                <a:lnTo>
                  <a:pt x="1822" y="685"/>
                </a:lnTo>
                <a:lnTo>
                  <a:pt x="1817" y="682"/>
                </a:lnTo>
                <a:lnTo>
                  <a:pt x="1815" y="682"/>
                </a:lnTo>
                <a:lnTo>
                  <a:pt x="1815" y="680"/>
                </a:lnTo>
                <a:lnTo>
                  <a:pt x="1813" y="678"/>
                </a:lnTo>
                <a:lnTo>
                  <a:pt x="1813" y="670"/>
                </a:lnTo>
                <a:lnTo>
                  <a:pt x="1810" y="670"/>
                </a:lnTo>
                <a:lnTo>
                  <a:pt x="1810" y="665"/>
                </a:lnTo>
                <a:lnTo>
                  <a:pt x="1808" y="663"/>
                </a:lnTo>
                <a:lnTo>
                  <a:pt x="1808" y="654"/>
                </a:lnTo>
                <a:lnTo>
                  <a:pt x="1805" y="651"/>
                </a:lnTo>
                <a:lnTo>
                  <a:pt x="1805" y="618"/>
                </a:lnTo>
                <a:lnTo>
                  <a:pt x="1822" y="618"/>
                </a:lnTo>
                <a:lnTo>
                  <a:pt x="1803" y="618"/>
                </a:lnTo>
                <a:lnTo>
                  <a:pt x="1803" y="618"/>
                </a:lnTo>
                <a:close/>
              </a:path>
              <a:path w="1955" h="717">
                <a:moveTo>
                  <a:pt x="1830" y="618"/>
                </a:moveTo>
                <a:lnTo>
                  <a:pt x="1803" y="618"/>
                </a:lnTo>
                <a:lnTo>
                  <a:pt x="1822" y="618"/>
                </a:lnTo>
                <a:lnTo>
                  <a:pt x="1822" y="620"/>
                </a:lnTo>
                <a:lnTo>
                  <a:pt x="1820" y="622"/>
                </a:lnTo>
                <a:lnTo>
                  <a:pt x="1820" y="627"/>
                </a:lnTo>
                <a:lnTo>
                  <a:pt x="1817" y="630"/>
                </a:lnTo>
                <a:lnTo>
                  <a:pt x="1817" y="634"/>
                </a:lnTo>
                <a:lnTo>
                  <a:pt x="1815" y="637"/>
                </a:lnTo>
                <a:lnTo>
                  <a:pt x="1815" y="641"/>
                </a:lnTo>
                <a:lnTo>
                  <a:pt x="1813" y="641"/>
                </a:lnTo>
                <a:lnTo>
                  <a:pt x="1813" y="646"/>
                </a:lnTo>
                <a:lnTo>
                  <a:pt x="1810" y="646"/>
                </a:lnTo>
                <a:lnTo>
                  <a:pt x="1815" y="654"/>
                </a:lnTo>
                <a:lnTo>
                  <a:pt x="1817" y="649"/>
                </a:lnTo>
                <a:lnTo>
                  <a:pt x="1832" y="649"/>
                </a:lnTo>
                <a:lnTo>
                  <a:pt x="1817" y="646"/>
                </a:lnTo>
                <a:lnTo>
                  <a:pt x="1817" y="644"/>
                </a:lnTo>
                <a:lnTo>
                  <a:pt x="1820" y="641"/>
                </a:lnTo>
                <a:lnTo>
                  <a:pt x="1820" y="641"/>
                </a:lnTo>
                <a:lnTo>
                  <a:pt x="1820" y="637"/>
                </a:lnTo>
                <a:lnTo>
                  <a:pt x="1822" y="634"/>
                </a:lnTo>
                <a:lnTo>
                  <a:pt x="1822" y="630"/>
                </a:lnTo>
                <a:lnTo>
                  <a:pt x="1825" y="627"/>
                </a:lnTo>
                <a:lnTo>
                  <a:pt x="1825" y="620"/>
                </a:lnTo>
                <a:lnTo>
                  <a:pt x="1830" y="618"/>
                </a:lnTo>
                <a:lnTo>
                  <a:pt x="1830" y="618"/>
                </a:lnTo>
                <a:close/>
              </a:path>
              <a:path w="1955" h="717">
                <a:moveTo>
                  <a:pt x="1825" y="610"/>
                </a:moveTo>
                <a:lnTo>
                  <a:pt x="1822" y="615"/>
                </a:lnTo>
                <a:lnTo>
                  <a:pt x="1791" y="615"/>
                </a:lnTo>
                <a:lnTo>
                  <a:pt x="1793" y="618"/>
                </a:lnTo>
                <a:lnTo>
                  <a:pt x="1830" y="618"/>
                </a:lnTo>
                <a:lnTo>
                  <a:pt x="1825" y="610"/>
                </a:lnTo>
                <a:lnTo>
                  <a:pt x="1825" y="610"/>
                </a:lnTo>
                <a:close/>
              </a:path>
              <a:path w="1955" h="717">
                <a:moveTo>
                  <a:pt x="1779" y="603"/>
                </a:moveTo>
                <a:lnTo>
                  <a:pt x="1779" y="613"/>
                </a:lnTo>
                <a:lnTo>
                  <a:pt x="1777" y="615"/>
                </a:lnTo>
                <a:lnTo>
                  <a:pt x="1777" y="620"/>
                </a:lnTo>
                <a:lnTo>
                  <a:pt x="1774" y="625"/>
                </a:lnTo>
                <a:lnTo>
                  <a:pt x="1774" y="630"/>
                </a:lnTo>
                <a:lnTo>
                  <a:pt x="1772" y="630"/>
                </a:lnTo>
                <a:lnTo>
                  <a:pt x="1772" y="634"/>
                </a:lnTo>
                <a:lnTo>
                  <a:pt x="1770" y="637"/>
                </a:lnTo>
                <a:lnTo>
                  <a:pt x="1770" y="639"/>
                </a:lnTo>
                <a:lnTo>
                  <a:pt x="1767" y="639"/>
                </a:lnTo>
                <a:lnTo>
                  <a:pt x="1767" y="644"/>
                </a:lnTo>
                <a:lnTo>
                  <a:pt x="1765" y="644"/>
                </a:lnTo>
                <a:lnTo>
                  <a:pt x="1767" y="651"/>
                </a:lnTo>
                <a:lnTo>
                  <a:pt x="1770" y="651"/>
                </a:lnTo>
                <a:lnTo>
                  <a:pt x="1772" y="649"/>
                </a:lnTo>
                <a:lnTo>
                  <a:pt x="1772" y="649"/>
                </a:lnTo>
                <a:lnTo>
                  <a:pt x="1774" y="649"/>
                </a:lnTo>
                <a:lnTo>
                  <a:pt x="1777" y="646"/>
                </a:lnTo>
                <a:lnTo>
                  <a:pt x="1784" y="646"/>
                </a:lnTo>
                <a:lnTo>
                  <a:pt x="1789" y="644"/>
                </a:lnTo>
                <a:lnTo>
                  <a:pt x="1770" y="644"/>
                </a:lnTo>
                <a:lnTo>
                  <a:pt x="1772" y="641"/>
                </a:lnTo>
                <a:lnTo>
                  <a:pt x="1772" y="639"/>
                </a:lnTo>
                <a:lnTo>
                  <a:pt x="1774" y="637"/>
                </a:lnTo>
                <a:lnTo>
                  <a:pt x="1774" y="632"/>
                </a:lnTo>
                <a:lnTo>
                  <a:pt x="1777" y="630"/>
                </a:lnTo>
                <a:lnTo>
                  <a:pt x="1779" y="627"/>
                </a:lnTo>
                <a:lnTo>
                  <a:pt x="1779" y="622"/>
                </a:lnTo>
                <a:lnTo>
                  <a:pt x="1781" y="620"/>
                </a:lnTo>
                <a:lnTo>
                  <a:pt x="1781" y="618"/>
                </a:lnTo>
                <a:lnTo>
                  <a:pt x="1784" y="615"/>
                </a:lnTo>
                <a:lnTo>
                  <a:pt x="1784" y="613"/>
                </a:lnTo>
                <a:lnTo>
                  <a:pt x="1786" y="610"/>
                </a:lnTo>
                <a:lnTo>
                  <a:pt x="1779" y="603"/>
                </a:lnTo>
                <a:lnTo>
                  <a:pt x="1779" y="603"/>
                </a:lnTo>
                <a:close/>
              </a:path>
              <a:path w="1955" h="717">
                <a:moveTo>
                  <a:pt x="1853" y="680"/>
                </a:moveTo>
                <a:lnTo>
                  <a:pt x="1853" y="685"/>
                </a:lnTo>
                <a:lnTo>
                  <a:pt x="1851" y="687"/>
                </a:lnTo>
                <a:lnTo>
                  <a:pt x="1851" y="694"/>
                </a:lnTo>
                <a:lnTo>
                  <a:pt x="1853" y="694"/>
                </a:lnTo>
                <a:lnTo>
                  <a:pt x="1853" y="699"/>
                </a:lnTo>
                <a:lnTo>
                  <a:pt x="1861" y="699"/>
                </a:lnTo>
                <a:lnTo>
                  <a:pt x="1858" y="699"/>
                </a:lnTo>
                <a:lnTo>
                  <a:pt x="1856" y="697"/>
                </a:lnTo>
                <a:lnTo>
                  <a:pt x="1856" y="694"/>
                </a:lnTo>
                <a:lnTo>
                  <a:pt x="1853" y="692"/>
                </a:lnTo>
                <a:lnTo>
                  <a:pt x="1853" y="690"/>
                </a:lnTo>
                <a:lnTo>
                  <a:pt x="1856" y="687"/>
                </a:lnTo>
                <a:lnTo>
                  <a:pt x="1856" y="682"/>
                </a:lnTo>
                <a:lnTo>
                  <a:pt x="1858" y="682"/>
                </a:lnTo>
                <a:lnTo>
                  <a:pt x="1858" y="680"/>
                </a:lnTo>
                <a:lnTo>
                  <a:pt x="1861" y="680"/>
                </a:lnTo>
                <a:lnTo>
                  <a:pt x="1853" y="680"/>
                </a:lnTo>
                <a:lnTo>
                  <a:pt x="1853" y="680"/>
                </a:lnTo>
                <a:close/>
              </a:path>
              <a:path w="1955" h="717">
                <a:moveTo>
                  <a:pt x="1861" y="678"/>
                </a:moveTo>
                <a:lnTo>
                  <a:pt x="1856" y="678"/>
                </a:lnTo>
                <a:lnTo>
                  <a:pt x="1856" y="680"/>
                </a:lnTo>
                <a:lnTo>
                  <a:pt x="1853" y="680"/>
                </a:lnTo>
                <a:lnTo>
                  <a:pt x="1861" y="680"/>
                </a:lnTo>
                <a:lnTo>
                  <a:pt x="1863" y="682"/>
                </a:lnTo>
                <a:lnTo>
                  <a:pt x="1865" y="682"/>
                </a:lnTo>
                <a:lnTo>
                  <a:pt x="1865" y="685"/>
                </a:lnTo>
                <a:lnTo>
                  <a:pt x="1865" y="697"/>
                </a:lnTo>
                <a:lnTo>
                  <a:pt x="1863" y="699"/>
                </a:lnTo>
                <a:lnTo>
                  <a:pt x="1853" y="699"/>
                </a:lnTo>
                <a:lnTo>
                  <a:pt x="1856" y="701"/>
                </a:lnTo>
                <a:lnTo>
                  <a:pt x="1858" y="704"/>
                </a:lnTo>
                <a:lnTo>
                  <a:pt x="1861" y="704"/>
                </a:lnTo>
                <a:lnTo>
                  <a:pt x="1861" y="704"/>
                </a:lnTo>
                <a:lnTo>
                  <a:pt x="1863" y="704"/>
                </a:lnTo>
                <a:lnTo>
                  <a:pt x="1863" y="701"/>
                </a:lnTo>
                <a:lnTo>
                  <a:pt x="1865" y="701"/>
                </a:lnTo>
                <a:lnTo>
                  <a:pt x="1868" y="699"/>
                </a:lnTo>
                <a:lnTo>
                  <a:pt x="1868" y="692"/>
                </a:lnTo>
                <a:lnTo>
                  <a:pt x="1870" y="690"/>
                </a:lnTo>
                <a:lnTo>
                  <a:pt x="1868" y="690"/>
                </a:lnTo>
                <a:lnTo>
                  <a:pt x="1868" y="687"/>
                </a:lnTo>
                <a:lnTo>
                  <a:pt x="1868" y="680"/>
                </a:lnTo>
                <a:lnTo>
                  <a:pt x="1865" y="680"/>
                </a:lnTo>
                <a:lnTo>
                  <a:pt x="1865" y="678"/>
                </a:lnTo>
                <a:lnTo>
                  <a:pt x="1863" y="678"/>
                </a:lnTo>
                <a:lnTo>
                  <a:pt x="1861" y="678"/>
                </a:lnTo>
                <a:lnTo>
                  <a:pt x="1861" y="678"/>
                </a:lnTo>
                <a:close/>
              </a:path>
              <a:path w="1955" h="717">
                <a:moveTo>
                  <a:pt x="46" y="493"/>
                </a:moveTo>
                <a:lnTo>
                  <a:pt x="30" y="507"/>
                </a:lnTo>
                <a:lnTo>
                  <a:pt x="25" y="510"/>
                </a:lnTo>
                <a:lnTo>
                  <a:pt x="22" y="512"/>
                </a:lnTo>
                <a:lnTo>
                  <a:pt x="27" y="519"/>
                </a:lnTo>
                <a:lnTo>
                  <a:pt x="30" y="517"/>
                </a:lnTo>
                <a:lnTo>
                  <a:pt x="30" y="514"/>
                </a:lnTo>
                <a:lnTo>
                  <a:pt x="32" y="514"/>
                </a:lnTo>
                <a:lnTo>
                  <a:pt x="32" y="512"/>
                </a:lnTo>
                <a:lnTo>
                  <a:pt x="34" y="510"/>
                </a:lnTo>
                <a:lnTo>
                  <a:pt x="37" y="507"/>
                </a:lnTo>
                <a:lnTo>
                  <a:pt x="39" y="505"/>
                </a:lnTo>
                <a:lnTo>
                  <a:pt x="41" y="502"/>
                </a:lnTo>
                <a:lnTo>
                  <a:pt x="44" y="500"/>
                </a:lnTo>
                <a:lnTo>
                  <a:pt x="46" y="498"/>
                </a:lnTo>
                <a:lnTo>
                  <a:pt x="46" y="493"/>
                </a:lnTo>
                <a:lnTo>
                  <a:pt x="46" y="493"/>
                </a:lnTo>
                <a:close/>
              </a:path>
              <a:path w="1955" h="717">
                <a:moveTo>
                  <a:pt x="20" y="473"/>
                </a:moveTo>
                <a:lnTo>
                  <a:pt x="17" y="476"/>
                </a:lnTo>
                <a:lnTo>
                  <a:pt x="17" y="478"/>
                </a:lnTo>
                <a:lnTo>
                  <a:pt x="15" y="481"/>
                </a:lnTo>
                <a:lnTo>
                  <a:pt x="15" y="483"/>
                </a:lnTo>
                <a:lnTo>
                  <a:pt x="13" y="486"/>
                </a:lnTo>
                <a:lnTo>
                  <a:pt x="13" y="488"/>
                </a:lnTo>
                <a:lnTo>
                  <a:pt x="10" y="490"/>
                </a:lnTo>
                <a:lnTo>
                  <a:pt x="10" y="493"/>
                </a:lnTo>
                <a:lnTo>
                  <a:pt x="8" y="493"/>
                </a:lnTo>
                <a:lnTo>
                  <a:pt x="8" y="495"/>
                </a:lnTo>
                <a:lnTo>
                  <a:pt x="5" y="498"/>
                </a:lnTo>
                <a:lnTo>
                  <a:pt x="5" y="500"/>
                </a:lnTo>
                <a:lnTo>
                  <a:pt x="3" y="500"/>
                </a:lnTo>
                <a:lnTo>
                  <a:pt x="3" y="505"/>
                </a:lnTo>
                <a:lnTo>
                  <a:pt x="5" y="502"/>
                </a:lnTo>
                <a:lnTo>
                  <a:pt x="8" y="500"/>
                </a:lnTo>
                <a:lnTo>
                  <a:pt x="8" y="498"/>
                </a:lnTo>
                <a:lnTo>
                  <a:pt x="10" y="498"/>
                </a:lnTo>
                <a:lnTo>
                  <a:pt x="10" y="495"/>
                </a:lnTo>
                <a:lnTo>
                  <a:pt x="13" y="493"/>
                </a:lnTo>
                <a:lnTo>
                  <a:pt x="15" y="490"/>
                </a:lnTo>
                <a:lnTo>
                  <a:pt x="15" y="488"/>
                </a:lnTo>
                <a:lnTo>
                  <a:pt x="17" y="486"/>
                </a:lnTo>
                <a:lnTo>
                  <a:pt x="17" y="483"/>
                </a:lnTo>
                <a:lnTo>
                  <a:pt x="20" y="483"/>
                </a:lnTo>
                <a:lnTo>
                  <a:pt x="20" y="481"/>
                </a:lnTo>
                <a:lnTo>
                  <a:pt x="22" y="478"/>
                </a:lnTo>
                <a:lnTo>
                  <a:pt x="22" y="476"/>
                </a:lnTo>
                <a:lnTo>
                  <a:pt x="25" y="476"/>
                </a:lnTo>
                <a:lnTo>
                  <a:pt x="25" y="473"/>
                </a:lnTo>
                <a:lnTo>
                  <a:pt x="20" y="473"/>
                </a:lnTo>
                <a:lnTo>
                  <a:pt x="20" y="473"/>
                </a:lnTo>
                <a:close/>
              </a:path>
              <a:path w="1955" h="717">
                <a:moveTo>
                  <a:pt x="61" y="450"/>
                </a:moveTo>
                <a:lnTo>
                  <a:pt x="61" y="454"/>
                </a:lnTo>
                <a:lnTo>
                  <a:pt x="58" y="454"/>
                </a:lnTo>
                <a:lnTo>
                  <a:pt x="58" y="459"/>
                </a:lnTo>
                <a:lnTo>
                  <a:pt x="56" y="459"/>
                </a:lnTo>
                <a:lnTo>
                  <a:pt x="56" y="461"/>
                </a:lnTo>
                <a:lnTo>
                  <a:pt x="53" y="464"/>
                </a:lnTo>
                <a:lnTo>
                  <a:pt x="53" y="466"/>
                </a:lnTo>
                <a:lnTo>
                  <a:pt x="51" y="469"/>
                </a:lnTo>
                <a:lnTo>
                  <a:pt x="49" y="471"/>
                </a:lnTo>
                <a:lnTo>
                  <a:pt x="51" y="473"/>
                </a:lnTo>
                <a:lnTo>
                  <a:pt x="51" y="471"/>
                </a:lnTo>
                <a:lnTo>
                  <a:pt x="53" y="471"/>
                </a:lnTo>
                <a:lnTo>
                  <a:pt x="56" y="469"/>
                </a:lnTo>
                <a:lnTo>
                  <a:pt x="58" y="466"/>
                </a:lnTo>
                <a:lnTo>
                  <a:pt x="58" y="464"/>
                </a:lnTo>
                <a:lnTo>
                  <a:pt x="61" y="464"/>
                </a:lnTo>
                <a:lnTo>
                  <a:pt x="63" y="461"/>
                </a:lnTo>
                <a:lnTo>
                  <a:pt x="65" y="461"/>
                </a:lnTo>
                <a:lnTo>
                  <a:pt x="65" y="459"/>
                </a:lnTo>
                <a:lnTo>
                  <a:pt x="68" y="459"/>
                </a:lnTo>
                <a:lnTo>
                  <a:pt x="61" y="450"/>
                </a:lnTo>
                <a:lnTo>
                  <a:pt x="61" y="450"/>
                </a:lnTo>
                <a:close/>
              </a:path>
              <a:path w="1955" h="717">
                <a:moveTo>
                  <a:pt x="39" y="435"/>
                </a:moveTo>
                <a:lnTo>
                  <a:pt x="32" y="435"/>
                </a:lnTo>
                <a:lnTo>
                  <a:pt x="32" y="438"/>
                </a:lnTo>
                <a:lnTo>
                  <a:pt x="32" y="445"/>
                </a:lnTo>
                <a:lnTo>
                  <a:pt x="30" y="445"/>
                </a:lnTo>
                <a:lnTo>
                  <a:pt x="30" y="450"/>
                </a:lnTo>
                <a:lnTo>
                  <a:pt x="27" y="452"/>
                </a:lnTo>
                <a:lnTo>
                  <a:pt x="27" y="457"/>
                </a:lnTo>
                <a:lnTo>
                  <a:pt x="25" y="459"/>
                </a:lnTo>
                <a:lnTo>
                  <a:pt x="25" y="464"/>
                </a:lnTo>
                <a:lnTo>
                  <a:pt x="22" y="466"/>
                </a:lnTo>
                <a:lnTo>
                  <a:pt x="22" y="469"/>
                </a:lnTo>
                <a:lnTo>
                  <a:pt x="20" y="471"/>
                </a:lnTo>
                <a:lnTo>
                  <a:pt x="20" y="473"/>
                </a:lnTo>
                <a:lnTo>
                  <a:pt x="25" y="473"/>
                </a:lnTo>
                <a:lnTo>
                  <a:pt x="25" y="510"/>
                </a:lnTo>
                <a:lnTo>
                  <a:pt x="30" y="507"/>
                </a:lnTo>
                <a:lnTo>
                  <a:pt x="30" y="469"/>
                </a:lnTo>
                <a:lnTo>
                  <a:pt x="32" y="464"/>
                </a:lnTo>
                <a:lnTo>
                  <a:pt x="30" y="461"/>
                </a:lnTo>
                <a:lnTo>
                  <a:pt x="30" y="459"/>
                </a:lnTo>
                <a:lnTo>
                  <a:pt x="32" y="457"/>
                </a:lnTo>
                <a:lnTo>
                  <a:pt x="32" y="452"/>
                </a:lnTo>
                <a:lnTo>
                  <a:pt x="34" y="450"/>
                </a:lnTo>
                <a:lnTo>
                  <a:pt x="34" y="445"/>
                </a:lnTo>
                <a:lnTo>
                  <a:pt x="37" y="442"/>
                </a:lnTo>
                <a:lnTo>
                  <a:pt x="37" y="438"/>
                </a:lnTo>
                <a:lnTo>
                  <a:pt x="39" y="435"/>
                </a:lnTo>
                <a:lnTo>
                  <a:pt x="39" y="435"/>
                </a:lnTo>
                <a:close/>
              </a:path>
              <a:path w="1955" h="717">
                <a:moveTo>
                  <a:pt x="39" y="435"/>
                </a:moveTo>
                <a:lnTo>
                  <a:pt x="39" y="450"/>
                </a:lnTo>
                <a:lnTo>
                  <a:pt x="41" y="452"/>
                </a:lnTo>
                <a:lnTo>
                  <a:pt x="41" y="464"/>
                </a:lnTo>
                <a:lnTo>
                  <a:pt x="44" y="466"/>
                </a:lnTo>
                <a:lnTo>
                  <a:pt x="44" y="471"/>
                </a:lnTo>
                <a:lnTo>
                  <a:pt x="46" y="473"/>
                </a:lnTo>
                <a:lnTo>
                  <a:pt x="46" y="478"/>
                </a:lnTo>
                <a:lnTo>
                  <a:pt x="49" y="481"/>
                </a:lnTo>
                <a:lnTo>
                  <a:pt x="49" y="486"/>
                </a:lnTo>
                <a:lnTo>
                  <a:pt x="51" y="488"/>
                </a:lnTo>
                <a:lnTo>
                  <a:pt x="51" y="488"/>
                </a:lnTo>
                <a:lnTo>
                  <a:pt x="51" y="490"/>
                </a:lnTo>
                <a:lnTo>
                  <a:pt x="53" y="493"/>
                </a:lnTo>
                <a:lnTo>
                  <a:pt x="53" y="495"/>
                </a:lnTo>
                <a:lnTo>
                  <a:pt x="56" y="495"/>
                </a:lnTo>
                <a:lnTo>
                  <a:pt x="56" y="500"/>
                </a:lnTo>
                <a:lnTo>
                  <a:pt x="58" y="500"/>
                </a:lnTo>
                <a:lnTo>
                  <a:pt x="58" y="502"/>
                </a:lnTo>
                <a:lnTo>
                  <a:pt x="61" y="505"/>
                </a:lnTo>
                <a:lnTo>
                  <a:pt x="63" y="507"/>
                </a:lnTo>
                <a:lnTo>
                  <a:pt x="63" y="510"/>
                </a:lnTo>
                <a:lnTo>
                  <a:pt x="65" y="510"/>
                </a:lnTo>
                <a:lnTo>
                  <a:pt x="65" y="512"/>
                </a:lnTo>
                <a:lnTo>
                  <a:pt x="68" y="514"/>
                </a:lnTo>
                <a:lnTo>
                  <a:pt x="68" y="512"/>
                </a:lnTo>
                <a:lnTo>
                  <a:pt x="70" y="510"/>
                </a:lnTo>
                <a:lnTo>
                  <a:pt x="73" y="507"/>
                </a:lnTo>
                <a:lnTo>
                  <a:pt x="75" y="507"/>
                </a:lnTo>
                <a:lnTo>
                  <a:pt x="75" y="505"/>
                </a:lnTo>
                <a:lnTo>
                  <a:pt x="73" y="505"/>
                </a:lnTo>
                <a:lnTo>
                  <a:pt x="70" y="502"/>
                </a:lnTo>
                <a:lnTo>
                  <a:pt x="68" y="500"/>
                </a:lnTo>
                <a:lnTo>
                  <a:pt x="65" y="500"/>
                </a:lnTo>
                <a:lnTo>
                  <a:pt x="65" y="498"/>
                </a:lnTo>
                <a:lnTo>
                  <a:pt x="63" y="498"/>
                </a:lnTo>
                <a:lnTo>
                  <a:pt x="63" y="495"/>
                </a:lnTo>
                <a:lnTo>
                  <a:pt x="61" y="495"/>
                </a:lnTo>
                <a:lnTo>
                  <a:pt x="61" y="493"/>
                </a:lnTo>
                <a:lnTo>
                  <a:pt x="58" y="490"/>
                </a:lnTo>
                <a:lnTo>
                  <a:pt x="56" y="488"/>
                </a:lnTo>
                <a:lnTo>
                  <a:pt x="56" y="486"/>
                </a:lnTo>
                <a:lnTo>
                  <a:pt x="53" y="486"/>
                </a:lnTo>
                <a:lnTo>
                  <a:pt x="53" y="483"/>
                </a:lnTo>
                <a:lnTo>
                  <a:pt x="51" y="481"/>
                </a:lnTo>
                <a:lnTo>
                  <a:pt x="51" y="476"/>
                </a:lnTo>
                <a:lnTo>
                  <a:pt x="49" y="473"/>
                </a:lnTo>
                <a:lnTo>
                  <a:pt x="51" y="473"/>
                </a:lnTo>
                <a:lnTo>
                  <a:pt x="49" y="471"/>
                </a:lnTo>
                <a:lnTo>
                  <a:pt x="46" y="471"/>
                </a:lnTo>
                <a:lnTo>
                  <a:pt x="46" y="469"/>
                </a:lnTo>
                <a:lnTo>
                  <a:pt x="46" y="464"/>
                </a:lnTo>
                <a:lnTo>
                  <a:pt x="44" y="461"/>
                </a:lnTo>
                <a:lnTo>
                  <a:pt x="44" y="454"/>
                </a:lnTo>
                <a:lnTo>
                  <a:pt x="41" y="452"/>
                </a:lnTo>
                <a:lnTo>
                  <a:pt x="41" y="440"/>
                </a:lnTo>
                <a:lnTo>
                  <a:pt x="39" y="438"/>
                </a:lnTo>
                <a:lnTo>
                  <a:pt x="39" y="435"/>
                </a:lnTo>
                <a:lnTo>
                  <a:pt x="39" y="435"/>
                </a:lnTo>
                <a:close/>
              </a:path>
              <a:path w="1955" h="717">
                <a:moveTo>
                  <a:pt x="13" y="433"/>
                </a:moveTo>
                <a:lnTo>
                  <a:pt x="13" y="435"/>
                </a:lnTo>
                <a:lnTo>
                  <a:pt x="10" y="438"/>
                </a:lnTo>
                <a:lnTo>
                  <a:pt x="10" y="442"/>
                </a:lnTo>
                <a:lnTo>
                  <a:pt x="8" y="445"/>
                </a:lnTo>
                <a:lnTo>
                  <a:pt x="8" y="450"/>
                </a:lnTo>
                <a:lnTo>
                  <a:pt x="10" y="450"/>
                </a:lnTo>
                <a:lnTo>
                  <a:pt x="13" y="450"/>
                </a:lnTo>
                <a:lnTo>
                  <a:pt x="13" y="447"/>
                </a:lnTo>
                <a:lnTo>
                  <a:pt x="15" y="447"/>
                </a:lnTo>
                <a:lnTo>
                  <a:pt x="15" y="445"/>
                </a:lnTo>
                <a:lnTo>
                  <a:pt x="15" y="435"/>
                </a:lnTo>
                <a:lnTo>
                  <a:pt x="34" y="435"/>
                </a:lnTo>
                <a:lnTo>
                  <a:pt x="63" y="435"/>
                </a:lnTo>
                <a:lnTo>
                  <a:pt x="13" y="433"/>
                </a:lnTo>
                <a:lnTo>
                  <a:pt x="13" y="433"/>
                </a:lnTo>
                <a:close/>
              </a:path>
              <a:path w="1955" h="717">
                <a:moveTo>
                  <a:pt x="65" y="428"/>
                </a:moveTo>
                <a:lnTo>
                  <a:pt x="63" y="433"/>
                </a:lnTo>
                <a:lnTo>
                  <a:pt x="13" y="433"/>
                </a:lnTo>
                <a:lnTo>
                  <a:pt x="63" y="435"/>
                </a:lnTo>
                <a:lnTo>
                  <a:pt x="58" y="450"/>
                </a:lnTo>
                <a:lnTo>
                  <a:pt x="58" y="447"/>
                </a:lnTo>
                <a:lnTo>
                  <a:pt x="61" y="445"/>
                </a:lnTo>
                <a:lnTo>
                  <a:pt x="63" y="445"/>
                </a:lnTo>
                <a:lnTo>
                  <a:pt x="63" y="442"/>
                </a:lnTo>
                <a:lnTo>
                  <a:pt x="65" y="440"/>
                </a:lnTo>
                <a:lnTo>
                  <a:pt x="68" y="438"/>
                </a:lnTo>
                <a:lnTo>
                  <a:pt x="70" y="438"/>
                </a:lnTo>
                <a:lnTo>
                  <a:pt x="65" y="428"/>
                </a:lnTo>
                <a:lnTo>
                  <a:pt x="65" y="428"/>
                </a:lnTo>
                <a:close/>
              </a:path>
              <a:path w="1955" h="717">
                <a:moveTo>
                  <a:pt x="15" y="426"/>
                </a:moveTo>
                <a:lnTo>
                  <a:pt x="13" y="426"/>
                </a:lnTo>
                <a:lnTo>
                  <a:pt x="13" y="428"/>
                </a:lnTo>
                <a:lnTo>
                  <a:pt x="13" y="433"/>
                </a:lnTo>
                <a:lnTo>
                  <a:pt x="39" y="433"/>
                </a:lnTo>
                <a:lnTo>
                  <a:pt x="15" y="433"/>
                </a:lnTo>
                <a:lnTo>
                  <a:pt x="15" y="426"/>
                </a:lnTo>
                <a:lnTo>
                  <a:pt x="15" y="426"/>
                </a:lnTo>
                <a:close/>
              </a:path>
              <a:path w="1955" h="717">
                <a:moveTo>
                  <a:pt x="39" y="409"/>
                </a:moveTo>
                <a:lnTo>
                  <a:pt x="37" y="409"/>
                </a:lnTo>
                <a:lnTo>
                  <a:pt x="37" y="411"/>
                </a:lnTo>
                <a:lnTo>
                  <a:pt x="37" y="423"/>
                </a:lnTo>
                <a:lnTo>
                  <a:pt x="34" y="426"/>
                </a:lnTo>
                <a:lnTo>
                  <a:pt x="34" y="433"/>
                </a:lnTo>
                <a:lnTo>
                  <a:pt x="15" y="433"/>
                </a:lnTo>
                <a:lnTo>
                  <a:pt x="39" y="433"/>
                </a:lnTo>
                <a:lnTo>
                  <a:pt x="39" y="430"/>
                </a:lnTo>
                <a:lnTo>
                  <a:pt x="39" y="426"/>
                </a:lnTo>
                <a:lnTo>
                  <a:pt x="41" y="423"/>
                </a:lnTo>
                <a:lnTo>
                  <a:pt x="41" y="418"/>
                </a:lnTo>
                <a:lnTo>
                  <a:pt x="44" y="416"/>
                </a:lnTo>
                <a:lnTo>
                  <a:pt x="44" y="413"/>
                </a:lnTo>
                <a:lnTo>
                  <a:pt x="39" y="409"/>
                </a:lnTo>
                <a:lnTo>
                  <a:pt x="39" y="409"/>
                </a:lnTo>
                <a:close/>
              </a:path>
              <a:path w="1955" h="717">
                <a:moveTo>
                  <a:pt x="97" y="461"/>
                </a:moveTo>
                <a:lnTo>
                  <a:pt x="97" y="464"/>
                </a:lnTo>
                <a:lnTo>
                  <a:pt x="94" y="466"/>
                </a:lnTo>
                <a:lnTo>
                  <a:pt x="94" y="469"/>
                </a:lnTo>
                <a:lnTo>
                  <a:pt x="92" y="471"/>
                </a:lnTo>
                <a:lnTo>
                  <a:pt x="92" y="476"/>
                </a:lnTo>
                <a:lnTo>
                  <a:pt x="90" y="478"/>
                </a:lnTo>
                <a:lnTo>
                  <a:pt x="90" y="483"/>
                </a:lnTo>
                <a:lnTo>
                  <a:pt x="87" y="486"/>
                </a:lnTo>
                <a:lnTo>
                  <a:pt x="87" y="488"/>
                </a:lnTo>
                <a:lnTo>
                  <a:pt x="85" y="490"/>
                </a:lnTo>
                <a:lnTo>
                  <a:pt x="85" y="493"/>
                </a:lnTo>
                <a:lnTo>
                  <a:pt x="82" y="495"/>
                </a:lnTo>
                <a:lnTo>
                  <a:pt x="85" y="498"/>
                </a:lnTo>
                <a:lnTo>
                  <a:pt x="85" y="495"/>
                </a:lnTo>
                <a:lnTo>
                  <a:pt x="87" y="493"/>
                </a:lnTo>
                <a:lnTo>
                  <a:pt x="87" y="490"/>
                </a:lnTo>
                <a:lnTo>
                  <a:pt x="90" y="488"/>
                </a:lnTo>
                <a:lnTo>
                  <a:pt x="90" y="486"/>
                </a:lnTo>
                <a:lnTo>
                  <a:pt x="92" y="486"/>
                </a:lnTo>
                <a:lnTo>
                  <a:pt x="92" y="483"/>
                </a:lnTo>
                <a:lnTo>
                  <a:pt x="92" y="481"/>
                </a:lnTo>
                <a:lnTo>
                  <a:pt x="94" y="478"/>
                </a:lnTo>
                <a:lnTo>
                  <a:pt x="94" y="476"/>
                </a:lnTo>
                <a:lnTo>
                  <a:pt x="97" y="473"/>
                </a:lnTo>
                <a:lnTo>
                  <a:pt x="97" y="471"/>
                </a:lnTo>
                <a:lnTo>
                  <a:pt x="99" y="469"/>
                </a:lnTo>
                <a:lnTo>
                  <a:pt x="99" y="464"/>
                </a:lnTo>
                <a:lnTo>
                  <a:pt x="101" y="461"/>
                </a:lnTo>
                <a:lnTo>
                  <a:pt x="97" y="461"/>
                </a:lnTo>
                <a:lnTo>
                  <a:pt x="97" y="461"/>
                </a:lnTo>
                <a:close/>
              </a:path>
              <a:path w="1955" h="717">
                <a:moveTo>
                  <a:pt x="106" y="454"/>
                </a:moveTo>
                <a:lnTo>
                  <a:pt x="104" y="454"/>
                </a:lnTo>
                <a:lnTo>
                  <a:pt x="106" y="457"/>
                </a:lnTo>
                <a:lnTo>
                  <a:pt x="106" y="461"/>
                </a:lnTo>
                <a:lnTo>
                  <a:pt x="109" y="461"/>
                </a:lnTo>
                <a:lnTo>
                  <a:pt x="109" y="464"/>
                </a:lnTo>
                <a:lnTo>
                  <a:pt x="111" y="466"/>
                </a:lnTo>
                <a:lnTo>
                  <a:pt x="111" y="473"/>
                </a:lnTo>
                <a:lnTo>
                  <a:pt x="113" y="476"/>
                </a:lnTo>
                <a:lnTo>
                  <a:pt x="113" y="471"/>
                </a:lnTo>
                <a:lnTo>
                  <a:pt x="116" y="469"/>
                </a:lnTo>
                <a:lnTo>
                  <a:pt x="116" y="466"/>
                </a:lnTo>
                <a:lnTo>
                  <a:pt x="113" y="464"/>
                </a:lnTo>
                <a:lnTo>
                  <a:pt x="113" y="459"/>
                </a:lnTo>
                <a:lnTo>
                  <a:pt x="111" y="459"/>
                </a:lnTo>
                <a:lnTo>
                  <a:pt x="111" y="457"/>
                </a:lnTo>
                <a:lnTo>
                  <a:pt x="109" y="457"/>
                </a:lnTo>
                <a:lnTo>
                  <a:pt x="106" y="454"/>
                </a:lnTo>
                <a:lnTo>
                  <a:pt x="106" y="454"/>
                </a:lnTo>
                <a:close/>
              </a:path>
              <a:path w="1955" h="717">
                <a:moveTo>
                  <a:pt x="125" y="452"/>
                </a:moveTo>
                <a:lnTo>
                  <a:pt x="125" y="457"/>
                </a:lnTo>
                <a:lnTo>
                  <a:pt x="123" y="459"/>
                </a:lnTo>
                <a:lnTo>
                  <a:pt x="123" y="466"/>
                </a:lnTo>
                <a:lnTo>
                  <a:pt x="121" y="469"/>
                </a:lnTo>
                <a:lnTo>
                  <a:pt x="121" y="471"/>
                </a:lnTo>
                <a:lnTo>
                  <a:pt x="118" y="473"/>
                </a:lnTo>
                <a:lnTo>
                  <a:pt x="118" y="478"/>
                </a:lnTo>
                <a:lnTo>
                  <a:pt x="116" y="481"/>
                </a:lnTo>
                <a:lnTo>
                  <a:pt x="116" y="483"/>
                </a:lnTo>
                <a:lnTo>
                  <a:pt x="113" y="486"/>
                </a:lnTo>
                <a:lnTo>
                  <a:pt x="113" y="488"/>
                </a:lnTo>
                <a:lnTo>
                  <a:pt x="111" y="490"/>
                </a:lnTo>
                <a:lnTo>
                  <a:pt x="111" y="493"/>
                </a:lnTo>
                <a:lnTo>
                  <a:pt x="109" y="495"/>
                </a:lnTo>
                <a:lnTo>
                  <a:pt x="109" y="498"/>
                </a:lnTo>
                <a:lnTo>
                  <a:pt x="111" y="495"/>
                </a:lnTo>
                <a:lnTo>
                  <a:pt x="111" y="495"/>
                </a:lnTo>
                <a:lnTo>
                  <a:pt x="113" y="493"/>
                </a:lnTo>
                <a:lnTo>
                  <a:pt x="113" y="490"/>
                </a:lnTo>
                <a:lnTo>
                  <a:pt x="116" y="488"/>
                </a:lnTo>
                <a:lnTo>
                  <a:pt x="118" y="486"/>
                </a:lnTo>
                <a:lnTo>
                  <a:pt x="118" y="481"/>
                </a:lnTo>
                <a:lnTo>
                  <a:pt x="121" y="481"/>
                </a:lnTo>
                <a:lnTo>
                  <a:pt x="121" y="478"/>
                </a:lnTo>
                <a:lnTo>
                  <a:pt x="123" y="476"/>
                </a:lnTo>
                <a:lnTo>
                  <a:pt x="123" y="471"/>
                </a:lnTo>
                <a:lnTo>
                  <a:pt x="125" y="469"/>
                </a:lnTo>
                <a:lnTo>
                  <a:pt x="125" y="466"/>
                </a:lnTo>
                <a:lnTo>
                  <a:pt x="128" y="464"/>
                </a:lnTo>
                <a:lnTo>
                  <a:pt x="128" y="459"/>
                </a:lnTo>
                <a:lnTo>
                  <a:pt x="130" y="457"/>
                </a:lnTo>
                <a:lnTo>
                  <a:pt x="130" y="454"/>
                </a:lnTo>
                <a:lnTo>
                  <a:pt x="125" y="452"/>
                </a:lnTo>
                <a:lnTo>
                  <a:pt x="125" y="452"/>
                </a:lnTo>
                <a:close/>
              </a:path>
              <a:path w="1955" h="717">
                <a:moveTo>
                  <a:pt x="104" y="440"/>
                </a:moveTo>
                <a:lnTo>
                  <a:pt x="101" y="440"/>
                </a:lnTo>
                <a:lnTo>
                  <a:pt x="99" y="442"/>
                </a:lnTo>
                <a:lnTo>
                  <a:pt x="99" y="452"/>
                </a:lnTo>
                <a:lnTo>
                  <a:pt x="97" y="454"/>
                </a:lnTo>
                <a:lnTo>
                  <a:pt x="97" y="461"/>
                </a:lnTo>
                <a:lnTo>
                  <a:pt x="101" y="461"/>
                </a:lnTo>
                <a:lnTo>
                  <a:pt x="101" y="495"/>
                </a:lnTo>
                <a:lnTo>
                  <a:pt x="99" y="498"/>
                </a:lnTo>
                <a:lnTo>
                  <a:pt x="99" y="500"/>
                </a:lnTo>
                <a:lnTo>
                  <a:pt x="99" y="502"/>
                </a:lnTo>
                <a:lnTo>
                  <a:pt x="99" y="521"/>
                </a:lnTo>
                <a:lnTo>
                  <a:pt x="104" y="517"/>
                </a:lnTo>
                <a:lnTo>
                  <a:pt x="104" y="454"/>
                </a:lnTo>
                <a:lnTo>
                  <a:pt x="106" y="454"/>
                </a:lnTo>
                <a:lnTo>
                  <a:pt x="104" y="452"/>
                </a:lnTo>
                <a:lnTo>
                  <a:pt x="104" y="440"/>
                </a:lnTo>
                <a:lnTo>
                  <a:pt x="104" y="440"/>
                </a:lnTo>
                <a:close/>
              </a:path>
              <a:path w="1955" h="717">
                <a:moveTo>
                  <a:pt x="128" y="440"/>
                </a:moveTo>
                <a:lnTo>
                  <a:pt x="128" y="447"/>
                </a:lnTo>
                <a:lnTo>
                  <a:pt x="125" y="450"/>
                </a:lnTo>
                <a:lnTo>
                  <a:pt x="125" y="452"/>
                </a:lnTo>
                <a:lnTo>
                  <a:pt x="130" y="454"/>
                </a:lnTo>
                <a:lnTo>
                  <a:pt x="130" y="502"/>
                </a:lnTo>
                <a:lnTo>
                  <a:pt x="130" y="505"/>
                </a:lnTo>
                <a:lnTo>
                  <a:pt x="130" y="521"/>
                </a:lnTo>
                <a:lnTo>
                  <a:pt x="135" y="517"/>
                </a:lnTo>
                <a:lnTo>
                  <a:pt x="135" y="442"/>
                </a:lnTo>
                <a:lnTo>
                  <a:pt x="128" y="440"/>
                </a:lnTo>
                <a:lnTo>
                  <a:pt x="128" y="440"/>
                </a:lnTo>
                <a:close/>
              </a:path>
              <a:path w="1955" h="717">
                <a:moveTo>
                  <a:pt x="135" y="440"/>
                </a:moveTo>
                <a:lnTo>
                  <a:pt x="128" y="440"/>
                </a:lnTo>
                <a:lnTo>
                  <a:pt x="135" y="442"/>
                </a:lnTo>
                <a:lnTo>
                  <a:pt x="135" y="452"/>
                </a:lnTo>
                <a:lnTo>
                  <a:pt x="137" y="454"/>
                </a:lnTo>
                <a:lnTo>
                  <a:pt x="137" y="464"/>
                </a:lnTo>
                <a:lnTo>
                  <a:pt x="140" y="466"/>
                </a:lnTo>
                <a:lnTo>
                  <a:pt x="140" y="473"/>
                </a:lnTo>
                <a:lnTo>
                  <a:pt x="142" y="476"/>
                </a:lnTo>
                <a:lnTo>
                  <a:pt x="142" y="478"/>
                </a:lnTo>
                <a:lnTo>
                  <a:pt x="145" y="481"/>
                </a:lnTo>
                <a:lnTo>
                  <a:pt x="145" y="486"/>
                </a:lnTo>
                <a:lnTo>
                  <a:pt x="147" y="488"/>
                </a:lnTo>
                <a:lnTo>
                  <a:pt x="147" y="490"/>
                </a:lnTo>
                <a:lnTo>
                  <a:pt x="150" y="493"/>
                </a:lnTo>
                <a:lnTo>
                  <a:pt x="150" y="495"/>
                </a:lnTo>
                <a:lnTo>
                  <a:pt x="152" y="495"/>
                </a:lnTo>
                <a:lnTo>
                  <a:pt x="152" y="493"/>
                </a:lnTo>
                <a:lnTo>
                  <a:pt x="154" y="493"/>
                </a:lnTo>
                <a:lnTo>
                  <a:pt x="154" y="490"/>
                </a:lnTo>
                <a:lnTo>
                  <a:pt x="157" y="490"/>
                </a:lnTo>
                <a:lnTo>
                  <a:pt x="157" y="488"/>
                </a:lnTo>
                <a:lnTo>
                  <a:pt x="154" y="488"/>
                </a:lnTo>
                <a:lnTo>
                  <a:pt x="154" y="486"/>
                </a:lnTo>
                <a:lnTo>
                  <a:pt x="152" y="486"/>
                </a:lnTo>
                <a:lnTo>
                  <a:pt x="152" y="483"/>
                </a:lnTo>
                <a:lnTo>
                  <a:pt x="150" y="483"/>
                </a:lnTo>
                <a:lnTo>
                  <a:pt x="150" y="478"/>
                </a:lnTo>
                <a:lnTo>
                  <a:pt x="147" y="478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2" y="469"/>
                </a:lnTo>
                <a:lnTo>
                  <a:pt x="142" y="464"/>
                </a:lnTo>
                <a:lnTo>
                  <a:pt x="140" y="461"/>
                </a:lnTo>
                <a:lnTo>
                  <a:pt x="140" y="457"/>
                </a:lnTo>
                <a:lnTo>
                  <a:pt x="137" y="454"/>
                </a:lnTo>
                <a:lnTo>
                  <a:pt x="137" y="445"/>
                </a:lnTo>
                <a:lnTo>
                  <a:pt x="135" y="442"/>
                </a:lnTo>
                <a:lnTo>
                  <a:pt x="135" y="440"/>
                </a:lnTo>
                <a:lnTo>
                  <a:pt x="135" y="440"/>
                </a:lnTo>
                <a:close/>
              </a:path>
              <a:path w="1955" h="717">
                <a:moveTo>
                  <a:pt x="111" y="433"/>
                </a:moveTo>
                <a:lnTo>
                  <a:pt x="109" y="438"/>
                </a:lnTo>
                <a:lnTo>
                  <a:pt x="85" y="438"/>
                </a:lnTo>
                <a:lnTo>
                  <a:pt x="87" y="440"/>
                </a:lnTo>
                <a:lnTo>
                  <a:pt x="116" y="440"/>
                </a:lnTo>
                <a:lnTo>
                  <a:pt x="111" y="433"/>
                </a:lnTo>
                <a:lnTo>
                  <a:pt x="111" y="433"/>
                </a:lnTo>
                <a:close/>
              </a:path>
              <a:path w="1955" h="717">
                <a:moveTo>
                  <a:pt x="147" y="430"/>
                </a:moveTo>
                <a:lnTo>
                  <a:pt x="145" y="438"/>
                </a:lnTo>
                <a:lnTo>
                  <a:pt x="116" y="438"/>
                </a:lnTo>
                <a:lnTo>
                  <a:pt x="118" y="440"/>
                </a:lnTo>
                <a:lnTo>
                  <a:pt x="154" y="440"/>
                </a:lnTo>
                <a:lnTo>
                  <a:pt x="147" y="430"/>
                </a:lnTo>
                <a:lnTo>
                  <a:pt x="147" y="430"/>
                </a:lnTo>
                <a:close/>
              </a:path>
              <a:path w="1955" h="717">
                <a:moveTo>
                  <a:pt x="99" y="409"/>
                </a:moveTo>
                <a:lnTo>
                  <a:pt x="99" y="418"/>
                </a:lnTo>
                <a:lnTo>
                  <a:pt x="101" y="421"/>
                </a:lnTo>
                <a:lnTo>
                  <a:pt x="101" y="438"/>
                </a:lnTo>
                <a:lnTo>
                  <a:pt x="104" y="438"/>
                </a:lnTo>
                <a:lnTo>
                  <a:pt x="104" y="416"/>
                </a:lnTo>
                <a:lnTo>
                  <a:pt x="109" y="413"/>
                </a:lnTo>
                <a:lnTo>
                  <a:pt x="99" y="409"/>
                </a:lnTo>
                <a:lnTo>
                  <a:pt x="99" y="409"/>
                </a:lnTo>
                <a:close/>
              </a:path>
              <a:path w="1955" h="717">
                <a:moveTo>
                  <a:pt x="130" y="409"/>
                </a:moveTo>
                <a:lnTo>
                  <a:pt x="130" y="438"/>
                </a:lnTo>
                <a:lnTo>
                  <a:pt x="135" y="438"/>
                </a:lnTo>
                <a:lnTo>
                  <a:pt x="135" y="416"/>
                </a:lnTo>
                <a:lnTo>
                  <a:pt x="137" y="413"/>
                </a:lnTo>
                <a:lnTo>
                  <a:pt x="130" y="409"/>
                </a:lnTo>
                <a:lnTo>
                  <a:pt x="130" y="409"/>
                </a:lnTo>
                <a:close/>
              </a:path>
              <a:path w="1955" h="717">
                <a:moveTo>
                  <a:pt x="197" y="507"/>
                </a:moveTo>
                <a:lnTo>
                  <a:pt x="197" y="510"/>
                </a:lnTo>
                <a:lnTo>
                  <a:pt x="210" y="507"/>
                </a:lnTo>
                <a:lnTo>
                  <a:pt x="197" y="507"/>
                </a:lnTo>
                <a:lnTo>
                  <a:pt x="197" y="507"/>
                </a:lnTo>
                <a:close/>
              </a:path>
              <a:path w="1955" h="717">
                <a:moveTo>
                  <a:pt x="176" y="461"/>
                </a:moveTo>
                <a:lnTo>
                  <a:pt x="173" y="464"/>
                </a:lnTo>
                <a:lnTo>
                  <a:pt x="173" y="466"/>
                </a:lnTo>
                <a:lnTo>
                  <a:pt x="171" y="466"/>
                </a:lnTo>
                <a:lnTo>
                  <a:pt x="171" y="471"/>
                </a:lnTo>
                <a:lnTo>
                  <a:pt x="169" y="473"/>
                </a:lnTo>
                <a:lnTo>
                  <a:pt x="166" y="476"/>
                </a:lnTo>
                <a:lnTo>
                  <a:pt x="166" y="478"/>
                </a:lnTo>
                <a:lnTo>
                  <a:pt x="164" y="478"/>
                </a:lnTo>
                <a:lnTo>
                  <a:pt x="166" y="481"/>
                </a:lnTo>
                <a:lnTo>
                  <a:pt x="166" y="478"/>
                </a:lnTo>
                <a:lnTo>
                  <a:pt x="169" y="478"/>
                </a:lnTo>
                <a:lnTo>
                  <a:pt x="169" y="476"/>
                </a:lnTo>
                <a:lnTo>
                  <a:pt x="171" y="473"/>
                </a:lnTo>
                <a:lnTo>
                  <a:pt x="173" y="471"/>
                </a:lnTo>
                <a:lnTo>
                  <a:pt x="173" y="469"/>
                </a:lnTo>
                <a:lnTo>
                  <a:pt x="176" y="469"/>
                </a:lnTo>
                <a:lnTo>
                  <a:pt x="176" y="466"/>
                </a:lnTo>
                <a:lnTo>
                  <a:pt x="178" y="464"/>
                </a:lnTo>
                <a:lnTo>
                  <a:pt x="178" y="461"/>
                </a:lnTo>
                <a:lnTo>
                  <a:pt x="176" y="461"/>
                </a:lnTo>
                <a:lnTo>
                  <a:pt x="176" y="461"/>
                </a:lnTo>
                <a:close/>
              </a:path>
              <a:path w="1955" h="717">
                <a:moveTo>
                  <a:pt x="217" y="452"/>
                </a:moveTo>
                <a:lnTo>
                  <a:pt x="212" y="452"/>
                </a:lnTo>
                <a:lnTo>
                  <a:pt x="212" y="502"/>
                </a:lnTo>
                <a:lnTo>
                  <a:pt x="212" y="507"/>
                </a:lnTo>
                <a:lnTo>
                  <a:pt x="210" y="507"/>
                </a:lnTo>
                <a:lnTo>
                  <a:pt x="197" y="510"/>
                </a:lnTo>
                <a:lnTo>
                  <a:pt x="200" y="510"/>
                </a:lnTo>
                <a:lnTo>
                  <a:pt x="202" y="512"/>
                </a:lnTo>
                <a:lnTo>
                  <a:pt x="205" y="512"/>
                </a:lnTo>
                <a:lnTo>
                  <a:pt x="205" y="514"/>
                </a:lnTo>
                <a:lnTo>
                  <a:pt x="207" y="514"/>
                </a:lnTo>
                <a:lnTo>
                  <a:pt x="207" y="517"/>
                </a:lnTo>
                <a:lnTo>
                  <a:pt x="210" y="517"/>
                </a:lnTo>
                <a:lnTo>
                  <a:pt x="210" y="519"/>
                </a:lnTo>
                <a:lnTo>
                  <a:pt x="212" y="519"/>
                </a:lnTo>
                <a:lnTo>
                  <a:pt x="214" y="517"/>
                </a:lnTo>
                <a:lnTo>
                  <a:pt x="214" y="514"/>
                </a:lnTo>
                <a:lnTo>
                  <a:pt x="217" y="514"/>
                </a:lnTo>
                <a:lnTo>
                  <a:pt x="217" y="507"/>
                </a:lnTo>
                <a:lnTo>
                  <a:pt x="217" y="505"/>
                </a:lnTo>
                <a:lnTo>
                  <a:pt x="217" y="452"/>
                </a:lnTo>
                <a:lnTo>
                  <a:pt x="217" y="452"/>
                </a:lnTo>
                <a:close/>
              </a:path>
              <a:path w="1955" h="717">
                <a:moveTo>
                  <a:pt x="231" y="442"/>
                </a:moveTo>
                <a:lnTo>
                  <a:pt x="226" y="450"/>
                </a:lnTo>
                <a:lnTo>
                  <a:pt x="190" y="450"/>
                </a:lnTo>
                <a:lnTo>
                  <a:pt x="193" y="454"/>
                </a:lnTo>
                <a:lnTo>
                  <a:pt x="197" y="454"/>
                </a:lnTo>
                <a:lnTo>
                  <a:pt x="200" y="452"/>
                </a:lnTo>
                <a:lnTo>
                  <a:pt x="236" y="452"/>
                </a:lnTo>
                <a:lnTo>
                  <a:pt x="231" y="442"/>
                </a:lnTo>
                <a:lnTo>
                  <a:pt x="231" y="442"/>
                </a:lnTo>
                <a:close/>
              </a:path>
              <a:path w="1955" h="717">
                <a:moveTo>
                  <a:pt x="185" y="433"/>
                </a:moveTo>
                <a:lnTo>
                  <a:pt x="185" y="440"/>
                </a:lnTo>
                <a:lnTo>
                  <a:pt x="183" y="442"/>
                </a:lnTo>
                <a:lnTo>
                  <a:pt x="183" y="447"/>
                </a:lnTo>
                <a:lnTo>
                  <a:pt x="181" y="447"/>
                </a:lnTo>
                <a:lnTo>
                  <a:pt x="181" y="452"/>
                </a:lnTo>
                <a:lnTo>
                  <a:pt x="178" y="454"/>
                </a:lnTo>
                <a:lnTo>
                  <a:pt x="178" y="457"/>
                </a:lnTo>
                <a:lnTo>
                  <a:pt x="176" y="459"/>
                </a:lnTo>
                <a:lnTo>
                  <a:pt x="176" y="461"/>
                </a:lnTo>
                <a:lnTo>
                  <a:pt x="178" y="461"/>
                </a:lnTo>
                <a:lnTo>
                  <a:pt x="178" y="493"/>
                </a:lnTo>
                <a:lnTo>
                  <a:pt x="178" y="495"/>
                </a:lnTo>
                <a:lnTo>
                  <a:pt x="178" y="521"/>
                </a:lnTo>
                <a:lnTo>
                  <a:pt x="183" y="517"/>
                </a:lnTo>
                <a:lnTo>
                  <a:pt x="183" y="464"/>
                </a:lnTo>
                <a:lnTo>
                  <a:pt x="185" y="461"/>
                </a:lnTo>
                <a:lnTo>
                  <a:pt x="183" y="457"/>
                </a:lnTo>
                <a:lnTo>
                  <a:pt x="183" y="454"/>
                </a:lnTo>
                <a:lnTo>
                  <a:pt x="185" y="452"/>
                </a:lnTo>
                <a:lnTo>
                  <a:pt x="185" y="450"/>
                </a:lnTo>
                <a:lnTo>
                  <a:pt x="188" y="447"/>
                </a:lnTo>
                <a:lnTo>
                  <a:pt x="188" y="445"/>
                </a:lnTo>
                <a:lnTo>
                  <a:pt x="190" y="442"/>
                </a:lnTo>
                <a:lnTo>
                  <a:pt x="193" y="440"/>
                </a:lnTo>
                <a:lnTo>
                  <a:pt x="185" y="433"/>
                </a:lnTo>
                <a:lnTo>
                  <a:pt x="185" y="433"/>
                </a:lnTo>
                <a:close/>
              </a:path>
              <a:path w="1955" h="717">
                <a:moveTo>
                  <a:pt x="226" y="416"/>
                </a:moveTo>
                <a:lnTo>
                  <a:pt x="221" y="421"/>
                </a:lnTo>
                <a:lnTo>
                  <a:pt x="195" y="421"/>
                </a:lnTo>
                <a:lnTo>
                  <a:pt x="197" y="426"/>
                </a:lnTo>
                <a:lnTo>
                  <a:pt x="202" y="426"/>
                </a:lnTo>
                <a:lnTo>
                  <a:pt x="202" y="423"/>
                </a:lnTo>
                <a:lnTo>
                  <a:pt x="231" y="423"/>
                </a:lnTo>
                <a:lnTo>
                  <a:pt x="226" y="416"/>
                </a:lnTo>
                <a:lnTo>
                  <a:pt x="226" y="416"/>
                </a:lnTo>
                <a:close/>
              </a:path>
              <a:path w="1955" h="717">
                <a:moveTo>
                  <a:pt x="183" y="409"/>
                </a:moveTo>
                <a:lnTo>
                  <a:pt x="183" y="411"/>
                </a:lnTo>
                <a:lnTo>
                  <a:pt x="181" y="413"/>
                </a:lnTo>
                <a:lnTo>
                  <a:pt x="181" y="418"/>
                </a:lnTo>
                <a:lnTo>
                  <a:pt x="178" y="421"/>
                </a:lnTo>
                <a:lnTo>
                  <a:pt x="178" y="426"/>
                </a:lnTo>
                <a:lnTo>
                  <a:pt x="176" y="426"/>
                </a:lnTo>
                <a:lnTo>
                  <a:pt x="176" y="428"/>
                </a:lnTo>
                <a:lnTo>
                  <a:pt x="173" y="430"/>
                </a:lnTo>
                <a:lnTo>
                  <a:pt x="173" y="435"/>
                </a:lnTo>
                <a:lnTo>
                  <a:pt x="171" y="438"/>
                </a:lnTo>
                <a:lnTo>
                  <a:pt x="169" y="440"/>
                </a:lnTo>
                <a:lnTo>
                  <a:pt x="169" y="442"/>
                </a:lnTo>
                <a:lnTo>
                  <a:pt x="166" y="442"/>
                </a:lnTo>
                <a:lnTo>
                  <a:pt x="169" y="445"/>
                </a:lnTo>
                <a:lnTo>
                  <a:pt x="169" y="442"/>
                </a:lnTo>
                <a:lnTo>
                  <a:pt x="171" y="440"/>
                </a:lnTo>
                <a:lnTo>
                  <a:pt x="173" y="440"/>
                </a:lnTo>
                <a:lnTo>
                  <a:pt x="173" y="438"/>
                </a:lnTo>
                <a:lnTo>
                  <a:pt x="176" y="435"/>
                </a:lnTo>
                <a:lnTo>
                  <a:pt x="176" y="435"/>
                </a:lnTo>
                <a:lnTo>
                  <a:pt x="178" y="433"/>
                </a:lnTo>
                <a:lnTo>
                  <a:pt x="178" y="430"/>
                </a:lnTo>
                <a:lnTo>
                  <a:pt x="181" y="428"/>
                </a:lnTo>
                <a:lnTo>
                  <a:pt x="181" y="426"/>
                </a:lnTo>
                <a:lnTo>
                  <a:pt x="183" y="423"/>
                </a:lnTo>
                <a:lnTo>
                  <a:pt x="185" y="421"/>
                </a:lnTo>
                <a:lnTo>
                  <a:pt x="185" y="418"/>
                </a:lnTo>
                <a:lnTo>
                  <a:pt x="188" y="418"/>
                </a:lnTo>
                <a:lnTo>
                  <a:pt x="188" y="416"/>
                </a:lnTo>
                <a:lnTo>
                  <a:pt x="183" y="409"/>
                </a:lnTo>
                <a:lnTo>
                  <a:pt x="183" y="409"/>
                </a:lnTo>
                <a:close/>
              </a:path>
              <a:path w="1955" h="717">
                <a:moveTo>
                  <a:pt x="310" y="502"/>
                </a:moveTo>
                <a:lnTo>
                  <a:pt x="305" y="510"/>
                </a:lnTo>
                <a:lnTo>
                  <a:pt x="243" y="510"/>
                </a:lnTo>
                <a:lnTo>
                  <a:pt x="245" y="514"/>
                </a:lnTo>
                <a:lnTo>
                  <a:pt x="248" y="512"/>
                </a:lnTo>
                <a:lnTo>
                  <a:pt x="317" y="512"/>
                </a:lnTo>
                <a:lnTo>
                  <a:pt x="310" y="502"/>
                </a:lnTo>
                <a:lnTo>
                  <a:pt x="310" y="502"/>
                </a:lnTo>
                <a:close/>
              </a:path>
              <a:path w="1955" h="717">
                <a:moveTo>
                  <a:pt x="248" y="438"/>
                </a:moveTo>
                <a:lnTo>
                  <a:pt x="248" y="440"/>
                </a:lnTo>
                <a:lnTo>
                  <a:pt x="250" y="442"/>
                </a:lnTo>
                <a:lnTo>
                  <a:pt x="250" y="450"/>
                </a:lnTo>
                <a:lnTo>
                  <a:pt x="253" y="452"/>
                </a:lnTo>
                <a:lnTo>
                  <a:pt x="253" y="457"/>
                </a:lnTo>
                <a:lnTo>
                  <a:pt x="255" y="459"/>
                </a:lnTo>
                <a:lnTo>
                  <a:pt x="255" y="469"/>
                </a:lnTo>
                <a:lnTo>
                  <a:pt x="257" y="471"/>
                </a:lnTo>
                <a:lnTo>
                  <a:pt x="257" y="481"/>
                </a:lnTo>
                <a:lnTo>
                  <a:pt x="260" y="486"/>
                </a:lnTo>
                <a:lnTo>
                  <a:pt x="260" y="490"/>
                </a:lnTo>
                <a:lnTo>
                  <a:pt x="260" y="490"/>
                </a:lnTo>
                <a:lnTo>
                  <a:pt x="262" y="488"/>
                </a:lnTo>
                <a:lnTo>
                  <a:pt x="262" y="486"/>
                </a:lnTo>
                <a:lnTo>
                  <a:pt x="265" y="486"/>
                </a:lnTo>
                <a:lnTo>
                  <a:pt x="265" y="473"/>
                </a:lnTo>
                <a:lnTo>
                  <a:pt x="262" y="471"/>
                </a:lnTo>
                <a:lnTo>
                  <a:pt x="262" y="466"/>
                </a:lnTo>
                <a:lnTo>
                  <a:pt x="260" y="464"/>
                </a:lnTo>
                <a:lnTo>
                  <a:pt x="260" y="459"/>
                </a:lnTo>
                <a:lnTo>
                  <a:pt x="257" y="457"/>
                </a:lnTo>
                <a:lnTo>
                  <a:pt x="257" y="454"/>
                </a:lnTo>
                <a:lnTo>
                  <a:pt x="255" y="452"/>
                </a:lnTo>
                <a:lnTo>
                  <a:pt x="255" y="450"/>
                </a:lnTo>
                <a:lnTo>
                  <a:pt x="253" y="447"/>
                </a:lnTo>
                <a:lnTo>
                  <a:pt x="253" y="442"/>
                </a:lnTo>
                <a:lnTo>
                  <a:pt x="250" y="440"/>
                </a:lnTo>
                <a:lnTo>
                  <a:pt x="248" y="438"/>
                </a:lnTo>
                <a:lnTo>
                  <a:pt x="248" y="438"/>
                </a:lnTo>
                <a:close/>
              </a:path>
              <a:path w="1955" h="717">
                <a:moveTo>
                  <a:pt x="308" y="435"/>
                </a:moveTo>
                <a:lnTo>
                  <a:pt x="308" y="440"/>
                </a:lnTo>
                <a:lnTo>
                  <a:pt x="305" y="442"/>
                </a:lnTo>
                <a:lnTo>
                  <a:pt x="305" y="452"/>
                </a:lnTo>
                <a:lnTo>
                  <a:pt x="303" y="454"/>
                </a:lnTo>
                <a:lnTo>
                  <a:pt x="303" y="459"/>
                </a:lnTo>
                <a:lnTo>
                  <a:pt x="301" y="461"/>
                </a:lnTo>
                <a:lnTo>
                  <a:pt x="301" y="466"/>
                </a:lnTo>
                <a:lnTo>
                  <a:pt x="298" y="469"/>
                </a:lnTo>
                <a:lnTo>
                  <a:pt x="298" y="473"/>
                </a:lnTo>
                <a:lnTo>
                  <a:pt x="296" y="476"/>
                </a:lnTo>
                <a:lnTo>
                  <a:pt x="296" y="481"/>
                </a:lnTo>
                <a:lnTo>
                  <a:pt x="293" y="483"/>
                </a:lnTo>
                <a:lnTo>
                  <a:pt x="293" y="488"/>
                </a:lnTo>
                <a:lnTo>
                  <a:pt x="291" y="490"/>
                </a:lnTo>
                <a:lnTo>
                  <a:pt x="293" y="490"/>
                </a:lnTo>
                <a:lnTo>
                  <a:pt x="293" y="488"/>
                </a:lnTo>
                <a:lnTo>
                  <a:pt x="296" y="486"/>
                </a:lnTo>
                <a:lnTo>
                  <a:pt x="296" y="483"/>
                </a:lnTo>
                <a:lnTo>
                  <a:pt x="298" y="481"/>
                </a:lnTo>
                <a:lnTo>
                  <a:pt x="298" y="478"/>
                </a:lnTo>
                <a:lnTo>
                  <a:pt x="301" y="478"/>
                </a:lnTo>
                <a:lnTo>
                  <a:pt x="301" y="473"/>
                </a:lnTo>
                <a:lnTo>
                  <a:pt x="303" y="471"/>
                </a:lnTo>
                <a:lnTo>
                  <a:pt x="303" y="466"/>
                </a:lnTo>
                <a:lnTo>
                  <a:pt x="305" y="464"/>
                </a:lnTo>
                <a:lnTo>
                  <a:pt x="305" y="461"/>
                </a:lnTo>
                <a:lnTo>
                  <a:pt x="308" y="459"/>
                </a:lnTo>
                <a:lnTo>
                  <a:pt x="308" y="454"/>
                </a:lnTo>
                <a:lnTo>
                  <a:pt x="310" y="452"/>
                </a:lnTo>
                <a:lnTo>
                  <a:pt x="310" y="450"/>
                </a:lnTo>
                <a:lnTo>
                  <a:pt x="313" y="447"/>
                </a:lnTo>
                <a:lnTo>
                  <a:pt x="315" y="445"/>
                </a:lnTo>
                <a:lnTo>
                  <a:pt x="308" y="435"/>
                </a:lnTo>
                <a:lnTo>
                  <a:pt x="308" y="435"/>
                </a:lnTo>
                <a:close/>
              </a:path>
              <a:path w="1955" h="717">
                <a:moveTo>
                  <a:pt x="286" y="411"/>
                </a:moveTo>
                <a:lnTo>
                  <a:pt x="286" y="510"/>
                </a:lnTo>
                <a:lnTo>
                  <a:pt x="274" y="510"/>
                </a:lnTo>
                <a:lnTo>
                  <a:pt x="270" y="510"/>
                </a:lnTo>
                <a:lnTo>
                  <a:pt x="291" y="510"/>
                </a:lnTo>
                <a:lnTo>
                  <a:pt x="291" y="493"/>
                </a:lnTo>
                <a:lnTo>
                  <a:pt x="293" y="490"/>
                </a:lnTo>
                <a:lnTo>
                  <a:pt x="291" y="490"/>
                </a:lnTo>
                <a:lnTo>
                  <a:pt x="291" y="421"/>
                </a:lnTo>
                <a:lnTo>
                  <a:pt x="293" y="416"/>
                </a:lnTo>
                <a:lnTo>
                  <a:pt x="286" y="411"/>
                </a:lnTo>
                <a:lnTo>
                  <a:pt x="286" y="411"/>
                </a:lnTo>
                <a:close/>
              </a:path>
              <a:path w="1955" h="717">
                <a:moveTo>
                  <a:pt x="270" y="411"/>
                </a:moveTo>
                <a:lnTo>
                  <a:pt x="270" y="510"/>
                </a:lnTo>
                <a:lnTo>
                  <a:pt x="274" y="510"/>
                </a:lnTo>
                <a:lnTo>
                  <a:pt x="274" y="421"/>
                </a:lnTo>
                <a:lnTo>
                  <a:pt x="277" y="416"/>
                </a:lnTo>
                <a:lnTo>
                  <a:pt x="270" y="411"/>
                </a:lnTo>
                <a:lnTo>
                  <a:pt x="270" y="411"/>
                </a:lnTo>
                <a:close/>
              </a:path>
              <a:path w="1955" h="717">
                <a:moveTo>
                  <a:pt x="390" y="416"/>
                </a:moveTo>
                <a:lnTo>
                  <a:pt x="387" y="418"/>
                </a:lnTo>
                <a:lnTo>
                  <a:pt x="385" y="421"/>
                </a:lnTo>
                <a:lnTo>
                  <a:pt x="382" y="423"/>
                </a:lnTo>
                <a:lnTo>
                  <a:pt x="380" y="426"/>
                </a:lnTo>
                <a:lnTo>
                  <a:pt x="377" y="428"/>
                </a:lnTo>
                <a:lnTo>
                  <a:pt x="377" y="430"/>
                </a:lnTo>
                <a:lnTo>
                  <a:pt x="375" y="430"/>
                </a:lnTo>
                <a:lnTo>
                  <a:pt x="375" y="433"/>
                </a:lnTo>
                <a:lnTo>
                  <a:pt x="373" y="435"/>
                </a:lnTo>
                <a:lnTo>
                  <a:pt x="373" y="440"/>
                </a:lnTo>
                <a:lnTo>
                  <a:pt x="370" y="442"/>
                </a:lnTo>
                <a:lnTo>
                  <a:pt x="370" y="447"/>
                </a:lnTo>
                <a:lnTo>
                  <a:pt x="368" y="450"/>
                </a:lnTo>
                <a:lnTo>
                  <a:pt x="368" y="464"/>
                </a:lnTo>
                <a:lnTo>
                  <a:pt x="368" y="466"/>
                </a:lnTo>
                <a:lnTo>
                  <a:pt x="368" y="481"/>
                </a:lnTo>
                <a:lnTo>
                  <a:pt x="370" y="483"/>
                </a:lnTo>
                <a:lnTo>
                  <a:pt x="370" y="488"/>
                </a:lnTo>
                <a:lnTo>
                  <a:pt x="373" y="490"/>
                </a:lnTo>
                <a:lnTo>
                  <a:pt x="373" y="493"/>
                </a:lnTo>
                <a:lnTo>
                  <a:pt x="375" y="495"/>
                </a:lnTo>
                <a:lnTo>
                  <a:pt x="375" y="498"/>
                </a:lnTo>
                <a:lnTo>
                  <a:pt x="377" y="500"/>
                </a:lnTo>
                <a:lnTo>
                  <a:pt x="377" y="502"/>
                </a:lnTo>
                <a:lnTo>
                  <a:pt x="380" y="502"/>
                </a:lnTo>
                <a:lnTo>
                  <a:pt x="380" y="505"/>
                </a:lnTo>
                <a:lnTo>
                  <a:pt x="382" y="505"/>
                </a:lnTo>
                <a:lnTo>
                  <a:pt x="382" y="507"/>
                </a:lnTo>
                <a:lnTo>
                  <a:pt x="385" y="507"/>
                </a:lnTo>
                <a:lnTo>
                  <a:pt x="385" y="510"/>
                </a:lnTo>
                <a:lnTo>
                  <a:pt x="387" y="512"/>
                </a:lnTo>
                <a:lnTo>
                  <a:pt x="390" y="512"/>
                </a:lnTo>
                <a:lnTo>
                  <a:pt x="387" y="510"/>
                </a:lnTo>
                <a:lnTo>
                  <a:pt x="387" y="507"/>
                </a:lnTo>
                <a:lnTo>
                  <a:pt x="385" y="505"/>
                </a:lnTo>
                <a:lnTo>
                  <a:pt x="382" y="502"/>
                </a:lnTo>
                <a:lnTo>
                  <a:pt x="380" y="500"/>
                </a:lnTo>
                <a:lnTo>
                  <a:pt x="380" y="495"/>
                </a:lnTo>
                <a:lnTo>
                  <a:pt x="377" y="495"/>
                </a:lnTo>
                <a:lnTo>
                  <a:pt x="377" y="493"/>
                </a:lnTo>
                <a:lnTo>
                  <a:pt x="375" y="490"/>
                </a:lnTo>
                <a:lnTo>
                  <a:pt x="375" y="486"/>
                </a:lnTo>
                <a:lnTo>
                  <a:pt x="373" y="483"/>
                </a:lnTo>
                <a:lnTo>
                  <a:pt x="373" y="447"/>
                </a:lnTo>
                <a:lnTo>
                  <a:pt x="375" y="445"/>
                </a:lnTo>
                <a:lnTo>
                  <a:pt x="375" y="440"/>
                </a:lnTo>
                <a:lnTo>
                  <a:pt x="377" y="438"/>
                </a:lnTo>
                <a:lnTo>
                  <a:pt x="377" y="435"/>
                </a:lnTo>
                <a:lnTo>
                  <a:pt x="380" y="433"/>
                </a:lnTo>
                <a:lnTo>
                  <a:pt x="380" y="430"/>
                </a:lnTo>
                <a:lnTo>
                  <a:pt x="382" y="428"/>
                </a:lnTo>
                <a:lnTo>
                  <a:pt x="382" y="426"/>
                </a:lnTo>
                <a:lnTo>
                  <a:pt x="385" y="423"/>
                </a:lnTo>
                <a:lnTo>
                  <a:pt x="387" y="421"/>
                </a:lnTo>
                <a:lnTo>
                  <a:pt x="387" y="418"/>
                </a:lnTo>
                <a:lnTo>
                  <a:pt x="390" y="418"/>
                </a:lnTo>
                <a:lnTo>
                  <a:pt x="390" y="416"/>
                </a:lnTo>
                <a:lnTo>
                  <a:pt x="390" y="416"/>
                </a:lnTo>
                <a:close/>
              </a:path>
              <a:path w="1955" h="717">
                <a:moveTo>
                  <a:pt x="447" y="493"/>
                </a:moveTo>
                <a:lnTo>
                  <a:pt x="430" y="507"/>
                </a:lnTo>
                <a:lnTo>
                  <a:pt x="425" y="510"/>
                </a:lnTo>
                <a:lnTo>
                  <a:pt x="423" y="512"/>
                </a:lnTo>
                <a:lnTo>
                  <a:pt x="428" y="519"/>
                </a:lnTo>
                <a:lnTo>
                  <a:pt x="430" y="519"/>
                </a:lnTo>
                <a:lnTo>
                  <a:pt x="430" y="517"/>
                </a:lnTo>
                <a:lnTo>
                  <a:pt x="433" y="514"/>
                </a:lnTo>
                <a:lnTo>
                  <a:pt x="435" y="512"/>
                </a:lnTo>
                <a:lnTo>
                  <a:pt x="435" y="510"/>
                </a:lnTo>
                <a:lnTo>
                  <a:pt x="437" y="510"/>
                </a:lnTo>
                <a:lnTo>
                  <a:pt x="437" y="507"/>
                </a:lnTo>
                <a:lnTo>
                  <a:pt x="440" y="505"/>
                </a:lnTo>
                <a:lnTo>
                  <a:pt x="442" y="502"/>
                </a:lnTo>
                <a:lnTo>
                  <a:pt x="445" y="500"/>
                </a:lnTo>
                <a:lnTo>
                  <a:pt x="447" y="498"/>
                </a:lnTo>
                <a:lnTo>
                  <a:pt x="450" y="495"/>
                </a:lnTo>
                <a:lnTo>
                  <a:pt x="447" y="493"/>
                </a:lnTo>
                <a:lnTo>
                  <a:pt x="447" y="493"/>
                </a:lnTo>
                <a:close/>
              </a:path>
              <a:path w="1955" h="717">
                <a:moveTo>
                  <a:pt x="421" y="473"/>
                </a:moveTo>
                <a:lnTo>
                  <a:pt x="418" y="476"/>
                </a:lnTo>
                <a:lnTo>
                  <a:pt x="418" y="481"/>
                </a:lnTo>
                <a:lnTo>
                  <a:pt x="416" y="483"/>
                </a:lnTo>
                <a:lnTo>
                  <a:pt x="413" y="486"/>
                </a:lnTo>
                <a:lnTo>
                  <a:pt x="413" y="488"/>
                </a:lnTo>
                <a:lnTo>
                  <a:pt x="411" y="490"/>
                </a:lnTo>
                <a:lnTo>
                  <a:pt x="411" y="493"/>
                </a:lnTo>
                <a:lnTo>
                  <a:pt x="409" y="495"/>
                </a:lnTo>
                <a:lnTo>
                  <a:pt x="409" y="498"/>
                </a:lnTo>
                <a:lnTo>
                  <a:pt x="406" y="500"/>
                </a:lnTo>
                <a:lnTo>
                  <a:pt x="404" y="502"/>
                </a:lnTo>
                <a:lnTo>
                  <a:pt x="404" y="505"/>
                </a:lnTo>
                <a:lnTo>
                  <a:pt x="406" y="502"/>
                </a:lnTo>
                <a:lnTo>
                  <a:pt x="409" y="500"/>
                </a:lnTo>
                <a:lnTo>
                  <a:pt x="409" y="498"/>
                </a:lnTo>
                <a:lnTo>
                  <a:pt x="411" y="498"/>
                </a:lnTo>
                <a:lnTo>
                  <a:pt x="411" y="495"/>
                </a:lnTo>
                <a:lnTo>
                  <a:pt x="413" y="493"/>
                </a:lnTo>
                <a:lnTo>
                  <a:pt x="416" y="493"/>
                </a:lnTo>
                <a:lnTo>
                  <a:pt x="416" y="490"/>
                </a:lnTo>
                <a:lnTo>
                  <a:pt x="418" y="488"/>
                </a:lnTo>
                <a:lnTo>
                  <a:pt x="418" y="486"/>
                </a:lnTo>
                <a:lnTo>
                  <a:pt x="421" y="483"/>
                </a:lnTo>
                <a:lnTo>
                  <a:pt x="423" y="481"/>
                </a:lnTo>
                <a:lnTo>
                  <a:pt x="423" y="476"/>
                </a:lnTo>
                <a:lnTo>
                  <a:pt x="425" y="476"/>
                </a:lnTo>
                <a:lnTo>
                  <a:pt x="425" y="473"/>
                </a:lnTo>
                <a:lnTo>
                  <a:pt x="421" y="473"/>
                </a:lnTo>
                <a:lnTo>
                  <a:pt x="421" y="473"/>
                </a:lnTo>
                <a:close/>
              </a:path>
              <a:path w="1955" h="717">
                <a:moveTo>
                  <a:pt x="464" y="450"/>
                </a:moveTo>
                <a:lnTo>
                  <a:pt x="464" y="452"/>
                </a:lnTo>
                <a:lnTo>
                  <a:pt x="461" y="452"/>
                </a:lnTo>
                <a:lnTo>
                  <a:pt x="461" y="454"/>
                </a:lnTo>
                <a:lnTo>
                  <a:pt x="459" y="457"/>
                </a:lnTo>
                <a:lnTo>
                  <a:pt x="459" y="459"/>
                </a:lnTo>
                <a:lnTo>
                  <a:pt x="457" y="461"/>
                </a:lnTo>
                <a:lnTo>
                  <a:pt x="454" y="464"/>
                </a:lnTo>
                <a:lnTo>
                  <a:pt x="454" y="466"/>
                </a:lnTo>
                <a:lnTo>
                  <a:pt x="452" y="469"/>
                </a:lnTo>
                <a:lnTo>
                  <a:pt x="452" y="471"/>
                </a:lnTo>
                <a:lnTo>
                  <a:pt x="450" y="471"/>
                </a:lnTo>
                <a:lnTo>
                  <a:pt x="452" y="473"/>
                </a:lnTo>
                <a:lnTo>
                  <a:pt x="454" y="471"/>
                </a:lnTo>
                <a:lnTo>
                  <a:pt x="457" y="469"/>
                </a:lnTo>
                <a:lnTo>
                  <a:pt x="459" y="466"/>
                </a:lnTo>
                <a:lnTo>
                  <a:pt x="461" y="464"/>
                </a:lnTo>
                <a:lnTo>
                  <a:pt x="464" y="464"/>
                </a:lnTo>
                <a:lnTo>
                  <a:pt x="464" y="461"/>
                </a:lnTo>
                <a:lnTo>
                  <a:pt x="466" y="461"/>
                </a:lnTo>
                <a:lnTo>
                  <a:pt x="466" y="459"/>
                </a:lnTo>
                <a:lnTo>
                  <a:pt x="469" y="459"/>
                </a:lnTo>
                <a:lnTo>
                  <a:pt x="464" y="450"/>
                </a:lnTo>
                <a:lnTo>
                  <a:pt x="464" y="450"/>
                </a:lnTo>
                <a:close/>
              </a:path>
              <a:path w="1955" h="717">
                <a:moveTo>
                  <a:pt x="440" y="435"/>
                </a:moveTo>
                <a:lnTo>
                  <a:pt x="435" y="435"/>
                </a:lnTo>
                <a:lnTo>
                  <a:pt x="433" y="438"/>
                </a:lnTo>
                <a:lnTo>
                  <a:pt x="433" y="445"/>
                </a:lnTo>
                <a:lnTo>
                  <a:pt x="430" y="445"/>
                </a:lnTo>
                <a:lnTo>
                  <a:pt x="430" y="452"/>
                </a:lnTo>
                <a:lnTo>
                  <a:pt x="428" y="454"/>
                </a:lnTo>
                <a:lnTo>
                  <a:pt x="428" y="459"/>
                </a:lnTo>
                <a:lnTo>
                  <a:pt x="425" y="461"/>
                </a:lnTo>
                <a:lnTo>
                  <a:pt x="425" y="466"/>
                </a:lnTo>
                <a:lnTo>
                  <a:pt x="423" y="466"/>
                </a:lnTo>
                <a:lnTo>
                  <a:pt x="423" y="471"/>
                </a:lnTo>
                <a:lnTo>
                  <a:pt x="421" y="473"/>
                </a:lnTo>
                <a:lnTo>
                  <a:pt x="425" y="473"/>
                </a:lnTo>
                <a:lnTo>
                  <a:pt x="425" y="505"/>
                </a:lnTo>
                <a:lnTo>
                  <a:pt x="425" y="510"/>
                </a:lnTo>
                <a:lnTo>
                  <a:pt x="430" y="507"/>
                </a:lnTo>
                <a:lnTo>
                  <a:pt x="430" y="469"/>
                </a:lnTo>
                <a:lnTo>
                  <a:pt x="433" y="464"/>
                </a:lnTo>
                <a:lnTo>
                  <a:pt x="430" y="461"/>
                </a:lnTo>
                <a:lnTo>
                  <a:pt x="430" y="459"/>
                </a:lnTo>
                <a:lnTo>
                  <a:pt x="433" y="457"/>
                </a:lnTo>
                <a:lnTo>
                  <a:pt x="433" y="452"/>
                </a:lnTo>
                <a:lnTo>
                  <a:pt x="435" y="450"/>
                </a:lnTo>
                <a:lnTo>
                  <a:pt x="435" y="447"/>
                </a:lnTo>
                <a:lnTo>
                  <a:pt x="437" y="445"/>
                </a:lnTo>
                <a:lnTo>
                  <a:pt x="437" y="438"/>
                </a:lnTo>
                <a:lnTo>
                  <a:pt x="440" y="435"/>
                </a:lnTo>
                <a:lnTo>
                  <a:pt x="440" y="435"/>
                </a:lnTo>
                <a:close/>
              </a:path>
              <a:path w="1955" h="717">
                <a:moveTo>
                  <a:pt x="442" y="435"/>
                </a:moveTo>
                <a:lnTo>
                  <a:pt x="440" y="435"/>
                </a:lnTo>
                <a:lnTo>
                  <a:pt x="440" y="438"/>
                </a:lnTo>
                <a:lnTo>
                  <a:pt x="440" y="447"/>
                </a:lnTo>
                <a:lnTo>
                  <a:pt x="442" y="450"/>
                </a:lnTo>
                <a:lnTo>
                  <a:pt x="442" y="461"/>
                </a:lnTo>
                <a:lnTo>
                  <a:pt x="445" y="464"/>
                </a:lnTo>
                <a:lnTo>
                  <a:pt x="445" y="469"/>
                </a:lnTo>
                <a:lnTo>
                  <a:pt x="447" y="471"/>
                </a:lnTo>
                <a:lnTo>
                  <a:pt x="447" y="478"/>
                </a:lnTo>
                <a:lnTo>
                  <a:pt x="450" y="481"/>
                </a:lnTo>
                <a:lnTo>
                  <a:pt x="450" y="486"/>
                </a:lnTo>
                <a:lnTo>
                  <a:pt x="452" y="488"/>
                </a:lnTo>
                <a:lnTo>
                  <a:pt x="452" y="488"/>
                </a:lnTo>
                <a:lnTo>
                  <a:pt x="454" y="490"/>
                </a:lnTo>
                <a:lnTo>
                  <a:pt x="454" y="495"/>
                </a:lnTo>
                <a:lnTo>
                  <a:pt x="457" y="495"/>
                </a:lnTo>
                <a:lnTo>
                  <a:pt x="457" y="498"/>
                </a:lnTo>
                <a:lnTo>
                  <a:pt x="459" y="500"/>
                </a:lnTo>
                <a:lnTo>
                  <a:pt x="461" y="502"/>
                </a:lnTo>
                <a:lnTo>
                  <a:pt x="461" y="505"/>
                </a:lnTo>
                <a:lnTo>
                  <a:pt x="464" y="505"/>
                </a:lnTo>
                <a:lnTo>
                  <a:pt x="464" y="507"/>
                </a:lnTo>
                <a:lnTo>
                  <a:pt x="466" y="510"/>
                </a:lnTo>
                <a:lnTo>
                  <a:pt x="469" y="512"/>
                </a:lnTo>
                <a:lnTo>
                  <a:pt x="469" y="514"/>
                </a:lnTo>
                <a:lnTo>
                  <a:pt x="469" y="512"/>
                </a:lnTo>
                <a:lnTo>
                  <a:pt x="471" y="510"/>
                </a:lnTo>
                <a:lnTo>
                  <a:pt x="473" y="507"/>
                </a:lnTo>
                <a:lnTo>
                  <a:pt x="476" y="507"/>
                </a:lnTo>
                <a:lnTo>
                  <a:pt x="476" y="505"/>
                </a:lnTo>
                <a:lnTo>
                  <a:pt x="473" y="505"/>
                </a:lnTo>
                <a:lnTo>
                  <a:pt x="473" y="502"/>
                </a:lnTo>
                <a:lnTo>
                  <a:pt x="471" y="502"/>
                </a:lnTo>
                <a:lnTo>
                  <a:pt x="469" y="500"/>
                </a:lnTo>
                <a:lnTo>
                  <a:pt x="466" y="498"/>
                </a:lnTo>
                <a:lnTo>
                  <a:pt x="464" y="498"/>
                </a:lnTo>
                <a:lnTo>
                  <a:pt x="464" y="495"/>
                </a:lnTo>
                <a:lnTo>
                  <a:pt x="461" y="495"/>
                </a:lnTo>
                <a:lnTo>
                  <a:pt x="461" y="493"/>
                </a:lnTo>
                <a:lnTo>
                  <a:pt x="459" y="490"/>
                </a:lnTo>
                <a:lnTo>
                  <a:pt x="457" y="488"/>
                </a:lnTo>
                <a:lnTo>
                  <a:pt x="457" y="486"/>
                </a:lnTo>
                <a:lnTo>
                  <a:pt x="454" y="486"/>
                </a:lnTo>
                <a:lnTo>
                  <a:pt x="454" y="481"/>
                </a:lnTo>
                <a:lnTo>
                  <a:pt x="452" y="478"/>
                </a:lnTo>
                <a:lnTo>
                  <a:pt x="452" y="476"/>
                </a:lnTo>
                <a:lnTo>
                  <a:pt x="450" y="473"/>
                </a:lnTo>
                <a:lnTo>
                  <a:pt x="452" y="473"/>
                </a:lnTo>
                <a:lnTo>
                  <a:pt x="450" y="471"/>
                </a:lnTo>
                <a:lnTo>
                  <a:pt x="447" y="469"/>
                </a:lnTo>
                <a:lnTo>
                  <a:pt x="447" y="461"/>
                </a:lnTo>
                <a:lnTo>
                  <a:pt x="445" y="459"/>
                </a:lnTo>
                <a:lnTo>
                  <a:pt x="445" y="450"/>
                </a:lnTo>
                <a:lnTo>
                  <a:pt x="442" y="447"/>
                </a:lnTo>
                <a:lnTo>
                  <a:pt x="442" y="435"/>
                </a:lnTo>
                <a:lnTo>
                  <a:pt x="442" y="435"/>
                </a:lnTo>
                <a:close/>
              </a:path>
              <a:path w="1955" h="717">
                <a:moveTo>
                  <a:pt x="413" y="433"/>
                </a:moveTo>
                <a:lnTo>
                  <a:pt x="413" y="440"/>
                </a:lnTo>
                <a:lnTo>
                  <a:pt x="411" y="440"/>
                </a:lnTo>
                <a:lnTo>
                  <a:pt x="411" y="445"/>
                </a:lnTo>
                <a:lnTo>
                  <a:pt x="409" y="447"/>
                </a:lnTo>
                <a:lnTo>
                  <a:pt x="409" y="450"/>
                </a:lnTo>
                <a:lnTo>
                  <a:pt x="411" y="450"/>
                </a:lnTo>
                <a:lnTo>
                  <a:pt x="413" y="450"/>
                </a:lnTo>
                <a:lnTo>
                  <a:pt x="416" y="447"/>
                </a:lnTo>
                <a:lnTo>
                  <a:pt x="416" y="435"/>
                </a:lnTo>
                <a:lnTo>
                  <a:pt x="435" y="435"/>
                </a:lnTo>
                <a:lnTo>
                  <a:pt x="464" y="435"/>
                </a:lnTo>
                <a:lnTo>
                  <a:pt x="413" y="433"/>
                </a:lnTo>
                <a:lnTo>
                  <a:pt x="413" y="433"/>
                </a:lnTo>
                <a:close/>
              </a:path>
              <a:path w="1955" h="717">
                <a:moveTo>
                  <a:pt x="466" y="428"/>
                </a:moveTo>
                <a:lnTo>
                  <a:pt x="464" y="433"/>
                </a:lnTo>
                <a:lnTo>
                  <a:pt x="413" y="433"/>
                </a:lnTo>
                <a:lnTo>
                  <a:pt x="464" y="435"/>
                </a:lnTo>
                <a:lnTo>
                  <a:pt x="459" y="450"/>
                </a:lnTo>
                <a:lnTo>
                  <a:pt x="461" y="447"/>
                </a:lnTo>
                <a:lnTo>
                  <a:pt x="461" y="445"/>
                </a:lnTo>
                <a:lnTo>
                  <a:pt x="464" y="445"/>
                </a:lnTo>
                <a:lnTo>
                  <a:pt x="464" y="442"/>
                </a:lnTo>
                <a:lnTo>
                  <a:pt x="466" y="440"/>
                </a:lnTo>
                <a:lnTo>
                  <a:pt x="469" y="438"/>
                </a:lnTo>
                <a:lnTo>
                  <a:pt x="471" y="438"/>
                </a:lnTo>
                <a:lnTo>
                  <a:pt x="466" y="428"/>
                </a:lnTo>
                <a:lnTo>
                  <a:pt x="466" y="428"/>
                </a:lnTo>
                <a:close/>
              </a:path>
              <a:path w="1955" h="717">
                <a:moveTo>
                  <a:pt x="416" y="426"/>
                </a:moveTo>
                <a:lnTo>
                  <a:pt x="413" y="428"/>
                </a:lnTo>
                <a:lnTo>
                  <a:pt x="413" y="433"/>
                </a:lnTo>
                <a:lnTo>
                  <a:pt x="440" y="433"/>
                </a:lnTo>
                <a:lnTo>
                  <a:pt x="416" y="433"/>
                </a:lnTo>
                <a:lnTo>
                  <a:pt x="416" y="426"/>
                </a:lnTo>
                <a:lnTo>
                  <a:pt x="416" y="426"/>
                </a:lnTo>
                <a:close/>
              </a:path>
              <a:path w="1955" h="717">
                <a:moveTo>
                  <a:pt x="440" y="409"/>
                </a:moveTo>
                <a:lnTo>
                  <a:pt x="440" y="411"/>
                </a:lnTo>
                <a:lnTo>
                  <a:pt x="437" y="413"/>
                </a:lnTo>
                <a:lnTo>
                  <a:pt x="437" y="428"/>
                </a:lnTo>
                <a:lnTo>
                  <a:pt x="435" y="430"/>
                </a:lnTo>
                <a:lnTo>
                  <a:pt x="435" y="433"/>
                </a:lnTo>
                <a:lnTo>
                  <a:pt x="416" y="433"/>
                </a:lnTo>
                <a:lnTo>
                  <a:pt x="440" y="433"/>
                </a:lnTo>
                <a:lnTo>
                  <a:pt x="440" y="430"/>
                </a:lnTo>
                <a:lnTo>
                  <a:pt x="440" y="428"/>
                </a:lnTo>
                <a:lnTo>
                  <a:pt x="442" y="426"/>
                </a:lnTo>
                <a:lnTo>
                  <a:pt x="442" y="418"/>
                </a:lnTo>
                <a:lnTo>
                  <a:pt x="445" y="416"/>
                </a:lnTo>
                <a:lnTo>
                  <a:pt x="447" y="413"/>
                </a:lnTo>
                <a:lnTo>
                  <a:pt x="440" y="409"/>
                </a:lnTo>
                <a:lnTo>
                  <a:pt x="440" y="409"/>
                </a:lnTo>
                <a:close/>
              </a:path>
              <a:path w="1955" h="717">
                <a:moveTo>
                  <a:pt x="553" y="502"/>
                </a:moveTo>
                <a:lnTo>
                  <a:pt x="548" y="510"/>
                </a:lnTo>
                <a:lnTo>
                  <a:pt x="483" y="510"/>
                </a:lnTo>
                <a:lnTo>
                  <a:pt x="488" y="514"/>
                </a:lnTo>
                <a:lnTo>
                  <a:pt x="488" y="512"/>
                </a:lnTo>
                <a:lnTo>
                  <a:pt x="490" y="512"/>
                </a:lnTo>
                <a:lnTo>
                  <a:pt x="560" y="512"/>
                </a:lnTo>
                <a:lnTo>
                  <a:pt x="553" y="502"/>
                </a:lnTo>
                <a:lnTo>
                  <a:pt x="553" y="502"/>
                </a:lnTo>
                <a:close/>
              </a:path>
              <a:path w="1955" h="717">
                <a:moveTo>
                  <a:pt x="490" y="438"/>
                </a:moveTo>
                <a:lnTo>
                  <a:pt x="488" y="438"/>
                </a:lnTo>
                <a:lnTo>
                  <a:pt x="488" y="440"/>
                </a:lnTo>
                <a:lnTo>
                  <a:pt x="490" y="442"/>
                </a:lnTo>
                <a:lnTo>
                  <a:pt x="490" y="445"/>
                </a:lnTo>
                <a:lnTo>
                  <a:pt x="493" y="450"/>
                </a:lnTo>
                <a:lnTo>
                  <a:pt x="493" y="454"/>
                </a:lnTo>
                <a:lnTo>
                  <a:pt x="495" y="457"/>
                </a:lnTo>
                <a:lnTo>
                  <a:pt x="495" y="464"/>
                </a:lnTo>
                <a:lnTo>
                  <a:pt x="497" y="466"/>
                </a:lnTo>
                <a:lnTo>
                  <a:pt x="497" y="476"/>
                </a:lnTo>
                <a:lnTo>
                  <a:pt x="500" y="478"/>
                </a:lnTo>
                <a:lnTo>
                  <a:pt x="500" y="488"/>
                </a:lnTo>
                <a:lnTo>
                  <a:pt x="502" y="490"/>
                </a:lnTo>
                <a:lnTo>
                  <a:pt x="502" y="490"/>
                </a:lnTo>
                <a:lnTo>
                  <a:pt x="502" y="488"/>
                </a:lnTo>
                <a:lnTo>
                  <a:pt x="505" y="486"/>
                </a:lnTo>
                <a:lnTo>
                  <a:pt x="505" y="471"/>
                </a:lnTo>
                <a:lnTo>
                  <a:pt x="502" y="469"/>
                </a:lnTo>
                <a:lnTo>
                  <a:pt x="502" y="464"/>
                </a:lnTo>
                <a:lnTo>
                  <a:pt x="500" y="461"/>
                </a:lnTo>
                <a:lnTo>
                  <a:pt x="500" y="459"/>
                </a:lnTo>
                <a:lnTo>
                  <a:pt x="497" y="457"/>
                </a:lnTo>
                <a:lnTo>
                  <a:pt x="497" y="452"/>
                </a:lnTo>
                <a:lnTo>
                  <a:pt x="495" y="450"/>
                </a:lnTo>
                <a:lnTo>
                  <a:pt x="495" y="447"/>
                </a:lnTo>
                <a:lnTo>
                  <a:pt x="493" y="442"/>
                </a:lnTo>
                <a:lnTo>
                  <a:pt x="490" y="440"/>
                </a:lnTo>
                <a:lnTo>
                  <a:pt x="490" y="438"/>
                </a:lnTo>
                <a:lnTo>
                  <a:pt x="490" y="438"/>
                </a:lnTo>
                <a:close/>
              </a:path>
              <a:path w="1955" h="717">
                <a:moveTo>
                  <a:pt x="548" y="435"/>
                </a:moveTo>
                <a:lnTo>
                  <a:pt x="548" y="445"/>
                </a:lnTo>
                <a:lnTo>
                  <a:pt x="545" y="447"/>
                </a:lnTo>
                <a:lnTo>
                  <a:pt x="545" y="454"/>
                </a:lnTo>
                <a:lnTo>
                  <a:pt x="543" y="454"/>
                </a:lnTo>
                <a:lnTo>
                  <a:pt x="543" y="461"/>
                </a:lnTo>
                <a:lnTo>
                  <a:pt x="541" y="464"/>
                </a:lnTo>
                <a:lnTo>
                  <a:pt x="541" y="469"/>
                </a:lnTo>
                <a:lnTo>
                  <a:pt x="538" y="471"/>
                </a:lnTo>
                <a:lnTo>
                  <a:pt x="538" y="476"/>
                </a:lnTo>
                <a:lnTo>
                  <a:pt x="536" y="478"/>
                </a:lnTo>
                <a:lnTo>
                  <a:pt x="536" y="483"/>
                </a:lnTo>
                <a:lnTo>
                  <a:pt x="533" y="486"/>
                </a:lnTo>
                <a:lnTo>
                  <a:pt x="533" y="488"/>
                </a:lnTo>
                <a:lnTo>
                  <a:pt x="531" y="490"/>
                </a:lnTo>
                <a:lnTo>
                  <a:pt x="533" y="490"/>
                </a:lnTo>
                <a:lnTo>
                  <a:pt x="536" y="488"/>
                </a:lnTo>
                <a:lnTo>
                  <a:pt x="536" y="486"/>
                </a:lnTo>
                <a:lnTo>
                  <a:pt x="538" y="483"/>
                </a:lnTo>
                <a:lnTo>
                  <a:pt x="538" y="481"/>
                </a:lnTo>
                <a:lnTo>
                  <a:pt x="541" y="478"/>
                </a:lnTo>
                <a:lnTo>
                  <a:pt x="541" y="476"/>
                </a:lnTo>
                <a:lnTo>
                  <a:pt x="543" y="473"/>
                </a:lnTo>
                <a:lnTo>
                  <a:pt x="543" y="469"/>
                </a:lnTo>
                <a:lnTo>
                  <a:pt x="545" y="466"/>
                </a:lnTo>
                <a:lnTo>
                  <a:pt x="545" y="464"/>
                </a:lnTo>
                <a:lnTo>
                  <a:pt x="548" y="461"/>
                </a:lnTo>
                <a:lnTo>
                  <a:pt x="548" y="457"/>
                </a:lnTo>
                <a:lnTo>
                  <a:pt x="550" y="454"/>
                </a:lnTo>
                <a:lnTo>
                  <a:pt x="550" y="452"/>
                </a:lnTo>
                <a:lnTo>
                  <a:pt x="553" y="450"/>
                </a:lnTo>
                <a:lnTo>
                  <a:pt x="553" y="447"/>
                </a:lnTo>
                <a:lnTo>
                  <a:pt x="555" y="445"/>
                </a:lnTo>
                <a:lnTo>
                  <a:pt x="548" y="435"/>
                </a:lnTo>
                <a:lnTo>
                  <a:pt x="548" y="435"/>
                </a:lnTo>
                <a:close/>
              </a:path>
              <a:path w="1955" h="717">
                <a:moveTo>
                  <a:pt x="526" y="411"/>
                </a:moveTo>
                <a:lnTo>
                  <a:pt x="529" y="416"/>
                </a:lnTo>
                <a:lnTo>
                  <a:pt x="529" y="510"/>
                </a:lnTo>
                <a:lnTo>
                  <a:pt x="514" y="510"/>
                </a:lnTo>
                <a:lnTo>
                  <a:pt x="510" y="510"/>
                </a:lnTo>
                <a:lnTo>
                  <a:pt x="531" y="510"/>
                </a:lnTo>
                <a:lnTo>
                  <a:pt x="531" y="493"/>
                </a:lnTo>
                <a:lnTo>
                  <a:pt x="533" y="493"/>
                </a:lnTo>
                <a:lnTo>
                  <a:pt x="533" y="490"/>
                </a:lnTo>
                <a:lnTo>
                  <a:pt x="531" y="490"/>
                </a:lnTo>
                <a:lnTo>
                  <a:pt x="531" y="421"/>
                </a:lnTo>
                <a:lnTo>
                  <a:pt x="536" y="416"/>
                </a:lnTo>
                <a:lnTo>
                  <a:pt x="526" y="411"/>
                </a:lnTo>
                <a:lnTo>
                  <a:pt x="526" y="411"/>
                </a:lnTo>
                <a:close/>
              </a:path>
              <a:path w="1955" h="717">
                <a:moveTo>
                  <a:pt x="510" y="411"/>
                </a:moveTo>
                <a:lnTo>
                  <a:pt x="510" y="510"/>
                </a:lnTo>
                <a:lnTo>
                  <a:pt x="514" y="510"/>
                </a:lnTo>
                <a:lnTo>
                  <a:pt x="514" y="421"/>
                </a:lnTo>
                <a:lnTo>
                  <a:pt x="517" y="416"/>
                </a:lnTo>
                <a:lnTo>
                  <a:pt x="510" y="411"/>
                </a:lnTo>
                <a:lnTo>
                  <a:pt x="510" y="411"/>
                </a:lnTo>
                <a:close/>
              </a:path>
              <a:path w="1955" h="717">
                <a:moveTo>
                  <a:pt x="630" y="498"/>
                </a:moveTo>
                <a:lnTo>
                  <a:pt x="625" y="507"/>
                </a:lnTo>
                <a:lnTo>
                  <a:pt x="565" y="507"/>
                </a:lnTo>
                <a:lnTo>
                  <a:pt x="570" y="512"/>
                </a:lnTo>
                <a:lnTo>
                  <a:pt x="570" y="510"/>
                </a:lnTo>
                <a:lnTo>
                  <a:pt x="572" y="510"/>
                </a:lnTo>
                <a:lnTo>
                  <a:pt x="637" y="510"/>
                </a:lnTo>
                <a:lnTo>
                  <a:pt x="630" y="498"/>
                </a:lnTo>
                <a:lnTo>
                  <a:pt x="630" y="498"/>
                </a:lnTo>
                <a:close/>
              </a:path>
              <a:path w="1955" h="717">
                <a:moveTo>
                  <a:pt x="603" y="507"/>
                </a:moveTo>
                <a:lnTo>
                  <a:pt x="603" y="428"/>
                </a:lnTo>
                <a:lnTo>
                  <a:pt x="598" y="428"/>
                </a:lnTo>
                <a:lnTo>
                  <a:pt x="598" y="507"/>
                </a:lnTo>
                <a:lnTo>
                  <a:pt x="603" y="507"/>
                </a:lnTo>
                <a:close/>
              </a:path>
              <a:path w="1955" h="717">
                <a:moveTo>
                  <a:pt x="627" y="418"/>
                </a:moveTo>
                <a:lnTo>
                  <a:pt x="622" y="426"/>
                </a:lnTo>
                <a:lnTo>
                  <a:pt x="570" y="426"/>
                </a:lnTo>
                <a:lnTo>
                  <a:pt x="572" y="430"/>
                </a:lnTo>
                <a:lnTo>
                  <a:pt x="574" y="428"/>
                </a:lnTo>
                <a:lnTo>
                  <a:pt x="634" y="428"/>
                </a:lnTo>
                <a:lnTo>
                  <a:pt x="627" y="418"/>
                </a:lnTo>
                <a:lnTo>
                  <a:pt x="627" y="418"/>
                </a:lnTo>
                <a:close/>
              </a:path>
              <a:path w="1955" h="717">
                <a:moveTo>
                  <a:pt x="713" y="505"/>
                </a:moveTo>
                <a:lnTo>
                  <a:pt x="711" y="512"/>
                </a:lnTo>
                <a:lnTo>
                  <a:pt x="670" y="512"/>
                </a:lnTo>
                <a:lnTo>
                  <a:pt x="675" y="514"/>
                </a:lnTo>
                <a:lnTo>
                  <a:pt x="718" y="514"/>
                </a:lnTo>
                <a:lnTo>
                  <a:pt x="713" y="505"/>
                </a:lnTo>
                <a:lnTo>
                  <a:pt x="713" y="505"/>
                </a:lnTo>
                <a:close/>
              </a:path>
              <a:path w="1955" h="717">
                <a:moveTo>
                  <a:pt x="699" y="512"/>
                </a:moveTo>
                <a:lnTo>
                  <a:pt x="699" y="488"/>
                </a:lnTo>
                <a:lnTo>
                  <a:pt x="694" y="488"/>
                </a:lnTo>
                <a:lnTo>
                  <a:pt x="694" y="512"/>
                </a:lnTo>
                <a:lnTo>
                  <a:pt x="699" y="512"/>
                </a:lnTo>
                <a:close/>
              </a:path>
              <a:path w="1955" h="717">
                <a:moveTo>
                  <a:pt x="711" y="481"/>
                </a:moveTo>
                <a:lnTo>
                  <a:pt x="706" y="486"/>
                </a:lnTo>
                <a:lnTo>
                  <a:pt x="677" y="486"/>
                </a:lnTo>
                <a:lnTo>
                  <a:pt x="680" y="490"/>
                </a:lnTo>
                <a:lnTo>
                  <a:pt x="682" y="490"/>
                </a:lnTo>
                <a:lnTo>
                  <a:pt x="685" y="488"/>
                </a:lnTo>
                <a:lnTo>
                  <a:pt x="716" y="488"/>
                </a:lnTo>
                <a:lnTo>
                  <a:pt x="711" y="481"/>
                </a:lnTo>
                <a:lnTo>
                  <a:pt x="711" y="481"/>
                </a:lnTo>
                <a:close/>
              </a:path>
              <a:path w="1955" h="717">
                <a:moveTo>
                  <a:pt x="699" y="486"/>
                </a:moveTo>
                <a:lnTo>
                  <a:pt x="699" y="464"/>
                </a:lnTo>
                <a:lnTo>
                  <a:pt x="694" y="464"/>
                </a:lnTo>
                <a:lnTo>
                  <a:pt x="694" y="486"/>
                </a:lnTo>
                <a:lnTo>
                  <a:pt x="699" y="486"/>
                </a:lnTo>
                <a:close/>
              </a:path>
              <a:path w="1955" h="717">
                <a:moveTo>
                  <a:pt x="656" y="464"/>
                </a:moveTo>
                <a:lnTo>
                  <a:pt x="656" y="471"/>
                </a:lnTo>
                <a:lnTo>
                  <a:pt x="653" y="471"/>
                </a:lnTo>
                <a:lnTo>
                  <a:pt x="653" y="478"/>
                </a:lnTo>
                <a:lnTo>
                  <a:pt x="651" y="481"/>
                </a:lnTo>
                <a:lnTo>
                  <a:pt x="651" y="488"/>
                </a:lnTo>
                <a:lnTo>
                  <a:pt x="649" y="490"/>
                </a:lnTo>
                <a:lnTo>
                  <a:pt x="649" y="495"/>
                </a:lnTo>
                <a:lnTo>
                  <a:pt x="646" y="495"/>
                </a:lnTo>
                <a:lnTo>
                  <a:pt x="646" y="498"/>
                </a:lnTo>
                <a:lnTo>
                  <a:pt x="644" y="500"/>
                </a:lnTo>
                <a:lnTo>
                  <a:pt x="646" y="502"/>
                </a:lnTo>
                <a:lnTo>
                  <a:pt x="646" y="500"/>
                </a:lnTo>
                <a:lnTo>
                  <a:pt x="649" y="498"/>
                </a:lnTo>
                <a:lnTo>
                  <a:pt x="649" y="495"/>
                </a:lnTo>
                <a:lnTo>
                  <a:pt x="651" y="493"/>
                </a:lnTo>
                <a:lnTo>
                  <a:pt x="651" y="490"/>
                </a:lnTo>
                <a:lnTo>
                  <a:pt x="653" y="488"/>
                </a:lnTo>
                <a:lnTo>
                  <a:pt x="653" y="483"/>
                </a:lnTo>
                <a:lnTo>
                  <a:pt x="656" y="481"/>
                </a:lnTo>
                <a:lnTo>
                  <a:pt x="656" y="476"/>
                </a:lnTo>
                <a:lnTo>
                  <a:pt x="658" y="473"/>
                </a:lnTo>
                <a:lnTo>
                  <a:pt x="658" y="471"/>
                </a:lnTo>
                <a:lnTo>
                  <a:pt x="661" y="469"/>
                </a:lnTo>
                <a:lnTo>
                  <a:pt x="661" y="464"/>
                </a:lnTo>
                <a:lnTo>
                  <a:pt x="656" y="464"/>
                </a:lnTo>
                <a:lnTo>
                  <a:pt x="656" y="464"/>
                </a:lnTo>
                <a:close/>
              </a:path>
              <a:path w="1955" h="717">
                <a:moveTo>
                  <a:pt x="665" y="459"/>
                </a:moveTo>
                <a:lnTo>
                  <a:pt x="665" y="461"/>
                </a:lnTo>
                <a:lnTo>
                  <a:pt x="668" y="464"/>
                </a:lnTo>
                <a:lnTo>
                  <a:pt x="668" y="466"/>
                </a:lnTo>
                <a:lnTo>
                  <a:pt x="670" y="469"/>
                </a:lnTo>
                <a:lnTo>
                  <a:pt x="670" y="473"/>
                </a:lnTo>
                <a:lnTo>
                  <a:pt x="673" y="476"/>
                </a:lnTo>
                <a:lnTo>
                  <a:pt x="675" y="473"/>
                </a:lnTo>
                <a:lnTo>
                  <a:pt x="675" y="466"/>
                </a:lnTo>
                <a:lnTo>
                  <a:pt x="673" y="464"/>
                </a:lnTo>
                <a:lnTo>
                  <a:pt x="670" y="461"/>
                </a:lnTo>
                <a:lnTo>
                  <a:pt x="668" y="459"/>
                </a:lnTo>
                <a:lnTo>
                  <a:pt x="665" y="459"/>
                </a:lnTo>
                <a:lnTo>
                  <a:pt x="665" y="459"/>
                </a:lnTo>
                <a:close/>
              </a:path>
              <a:path w="1955" h="717">
                <a:moveTo>
                  <a:pt x="711" y="457"/>
                </a:moveTo>
                <a:lnTo>
                  <a:pt x="709" y="461"/>
                </a:lnTo>
                <a:lnTo>
                  <a:pt x="675" y="461"/>
                </a:lnTo>
                <a:lnTo>
                  <a:pt x="680" y="466"/>
                </a:lnTo>
                <a:lnTo>
                  <a:pt x="682" y="466"/>
                </a:lnTo>
                <a:lnTo>
                  <a:pt x="685" y="464"/>
                </a:lnTo>
                <a:lnTo>
                  <a:pt x="718" y="464"/>
                </a:lnTo>
                <a:lnTo>
                  <a:pt x="711" y="457"/>
                </a:lnTo>
                <a:lnTo>
                  <a:pt x="711" y="457"/>
                </a:lnTo>
                <a:close/>
              </a:path>
              <a:path w="1955" h="717">
                <a:moveTo>
                  <a:pt x="665" y="447"/>
                </a:moveTo>
                <a:lnTo>
                  <a:pt x="658" y="447"/>
                </a:lnTo>
                <a:lnTo>
                  <a:pt x="658" y="450"/>
                </a:lnTo>
                <a:lnTo>
                  <a:pt x="658" y="459"/>
                </a:lnTo>
                <a:lnTo>
                  <a:pt x="656" y="461"/>
                </a:lnTo>
                <a:lnTo>
                  <a:pt x="656" y="464"/>
                </a:lnTo>
                <a:lnTo>
                  <a:pt x="661" y="464"/>
                </a:lnTo>
                <a:lnTo>
                  <a:pt x="661" y="505"/>
                </a:lnTo>
                <a:lnTo>
                  <a:pt x="661" y="507"/>
                </a:lnTo>
                <a:lnTo>
                  <a:pt x="661" y="521"/>
                </a:lnTo>
                <a:lnTo>
                  <a:pt x="665" y="517"/>
                </a:lnTo>
                <a:lnTo>
                  <a:pt x="665" y="447"/>
                </a:lnTo>
                <a:lnTo>
                  <a:pt x="665" y="447"/>
                </a:lnTo>
                <a:close/>
              </a:path>
              <a:path w="1955" h="717">
                <a:moveTo>
                  <a:pt x="711" y="447"/>
                </a:moveTo>
                <a:lnTo>
                  <a:pt x="709" y="447"/>
                </a:lnTo>
                <a:lnTo>
                  <a:pt x="709" y="454"/>
                </a:lnTo>
                <a:lnTo>
                  <a:pt x="713" y="452"/>
                </a:lnTo>
                <a:lnTo>
                  <a:pt x="713" y="450"/>
                </a:lnTo>
                <a:lnTo>
                  <a:pt x="711" y="447"/>
                </a:lnTo>
                <a:lnTo>
                  <a:pt x="711" y="447"/>
                </a:lnTo>
                <a:close/>
              </a:path>
              <a:path w="1955" h="717">
                <a:moveTo>
                  <a:pt x="673" y="440"/>
                </a:moveTo>
                <a:lnTo>
                  <a:pt x="670" y="445"/>
                </a:lnTo>
                <a:lnTo>
                  <a:pt x="644" y="445"/>
                </a:lnTo>
                <a:lnTo>
                  <a:pt x="649" y="450"/>
                </a:lnTo>
                <a:lnTo>
                  <a:pt x="651" y="447"/>
                </a:lnTo>
                <a:lnTo>
                  <a:pt x="677" y="447"/>
                </a:lnTo>
                <a:lnTo>
                  <a:pt x="673" y="440"/>
                </a:lnTo>
                <a:lnTo>
                  <a:pt x="673" y="440"/>
                </a:lnTo>
                <a:close/>
              </a:path>
              <a:path w="1955" h="717">
                <a:moveTo>
                  <a:pt x="651" y="421"/>
                </a:moveTo>
                <a:lnTo>
                  <a:pt x="649" y="421"/>
                </a:lnTo>
                <a:lnTo>
                  <a:pt x="646" y="423"/>
                </a:lnTo>
                <a:lnTo>
                  <a:pt x="658" y="423"/>
                </a:lnTo>
                <a:lnTo>
                  <a:pt x="658" y="421"/>
                </a:lnTo>
                <a:lnTo>
                  <a:pt x="661" y="421"/>
                </a:lnTo>
                <a:lnTo>
                  <a:pt x="651" y="421"/>
                </a:lnTo>
                <a:lnTo>
                  <a:pt x="651" y="421"/>
                </a:lnTo>
                <a:close/>
              </a:path>
              <a:path w="1955" h="717">
                <a:moveTo>
                  <a:pt x="716" y="418"/>
                </a:moveTo>
                <a:lnTo>
                  <a:pt x="709" y="421"/>
                </a:lnTo>
                <a:lnTo>
                  <a:pt x="709" y="445"/>
                </a:lnTo>
                <a:lnTo>
                  <a:pt x="685" y="445"/>
                </a:lnTo>
                <a:lnTo>
                  <a:pt x="711" y="445"/>
                </a:lnTo>
                <a:lnTo>
                  <a:pt x="711" y="442"/>
                </a:lnTo>
                <a:lnTo>
                  <a:pt x="711" y="423"/>
                </a:lnTo>
                <a:lnTo>
                  <a:pt x="716" y="418"/>
                </a:lnTo>
                <a:lnTo>
                  <a:pt x="716" y="418"/>
                </a:lnTo>
                <a:close/>
              </a:path>
              <a:path w="1955" h="717">
                <a:moveTo>
                  <a:pt x="680" y="413"/>
                </a:moveTo>
                <a:lnTo>
                  <a:pt x="680" y="418"/>
                </a:lnTo>
                <a:lnTo>
                  <a:pt x="685" y="416"/>
                </a:lnTo>
                <a:lnTo>
                  <a:pt x="680" y="413"/>
                </a:lnTo>
                <a:lnTo>
                  <a:pt x="680" y="413"/>
                </a:lnTo>
                <a:close/>
              </a:path>
              <a:path w="1955" h="717">
                <a:moveTo>
                  <a:pt x="711" y="413"/>
                </a:moveTo>
                <a:lnTo>
                  <a:pt x="709" y="416"/>
                </a:lnTo>
                <a:lnTo>
                  <a:pt x="685" y="416"/>
                </a:lnTo>
                <a:lnTo>
                  <a:pt x="680" y="418"/>
                </a:lnTo>
                <a:lnTo>
                  <a:pt x="680" y="457"/>
                </a:lnTo>
                <a:lnTo>
                  <a:pt x="685" y="452"/>
                </a:lnTo>
                <a:lnTo>
                  <a:pt x="685" y="447"/>
                </a:lnTo>
                <a:lnTo>
                  <a:pt x="709" y="447"/>
                </a:lnTo>
                <a:lnTo>
                  <a:pt x="711" y="447"/>
                </a:lnTo>
                <a:lnTo>
                  <a:pt x="711" y="445"/>
                </a:lnTo>
                <a:lnTo>
                  <a:pt x="685" y="445"/>
                </a:lnTo>
                <a:lnTo>
                  <a:pt x="685" y="421"/>
                </a:lnTo>
                <a:lnTo>
                  <a:pt x="709" y="421"/>
                </a:lnTo>
                <a:lnTo>
                  <a:pt x="716" y="418"/>
                </a:lnTo>
                <a:lnTo>
                  <a:pt x="711" y="413"/>
                </a:lnTo>
                <a:lnTo>
                  <a:pt x="711" y="413"/>
                </a:lnTo>
                <a:close/>
              </a:path>
              <a:path w="1955" h="717">
                <a:moveTo>
                  <a:pt x="673" y="409"/>
                </a:moveTo>
                <a:lnTo>
                  <a:pt x="670" y="411"/>
                </a:lnTo>
                <a:lnTo>
                  <a:pt x="668" y="413"/>
                </a:lnTo>
                <a:lnTo>
                  <a:pt x="665" y="413"/>
                </a:lnTo>
                <a:lnTo>
                  <a:pt x="663" y="416"/>
                </a:lnTo>
                <a:lnTo>
                  <a:pt x="661" y="416"/>
                </a:lnTo>
                <a:lnTo>
                  <a:pt x="658" y="418"/>
                </a:lnTo>
                <a:lnTo>
                  <a:pt x="656" y="418"/>
                </a:lnTo>
                <a:lnTo>
                  <a:pt x="653" y="421"/>
                </a:lnTo>
                <a:lnTo>
                  <a:pt x="651" y="421"/>
                </a:lnTo>
                <a:lnTo>
                  <a:pt x="661" y="421"/>
                </a:lnTo>
                <a:lnTo>
                  <a:pt x="661" y="445"/>
                </a:lnTo>
                <a:lnTo>
                  <a:pt x="665" y="445"/>
                </a:lnTo>
                <a:lnTo>
                  <a:pt x="665" y="421"/>
                </a:lnTo>
                <a:lnTo>
                  <a:pt x="668" y="421"/>
                </a:lnTo>
                <a:lnTo>
                  <a:pt x="668" y="418"/>
                </a:lnTo>
                <a:lnTo>
                  <a:pt x="670" y="418"/>
                </a:lnTo>
                <a:lnTo>
                  <a:pt x="673" y="418"/>
                </a:lnTo>
                <a:lnTo>
                  <a:pt x="673" y="418"/>
                </a:lnTo>
                <a:lnTo>
                  <a:pt x="675" y="418"/>
                </a:lnTo>
                <a:lnTo>
                  <a:pt x="673" y="409"/>
                </a:lnTo>
                <a:lnTo>
                  <a:pt x="673" y="409"/>
                </a:lnTo>
                <a:close/>
              </a:path>
              <a:path w="1955" h="717">
                <a:moveTo>
                  <a:pt x="735" y="416"/>
                </a:moveTo>
                <a:lnTo>
                  <a:pt x="735" y="418"/>
                </a:lnTo>
                <a:lnTo>
                  <a:pt x="737" y="421"/>
                </a:lnTo>
                <a:lnTo>
                  <a:pt x="737" y="423"/>
                </a:lnTo>
                <a:lnTo>
                  <a:pt x="740" y="423"/>
                </a:lnTo>
                <a:lnTo>
                  <a:pt x="740" y="426"/>
                </a:lnTo>
                <a:lnTo>
                  <a:pt x="742" y="428"/>
                </a:lnTo>
                <a:lnTo>
                  <a:pt x="742" y="430"/>
                </a:lnTo>
                <a:lnTo>
                  <a:pt x="745" y="433"/>
                </a:lnTo>
                <a:lnTo>
                  <a:pt x="747" y="435"/>
                </a:lnTo>
                <a:lnTo>
                  <a:pt x="747" y="440"/>
                </a:lnTo>
                <a:lnTo>
                  <a:pt x="750" y="442"/>
                </a:lnTo>
                <a:lnTo>
                  <a:pt x="750" y="450"/>
                </a:lnTo>
                <a:lnTo>
                  <a:pt x="752" y="452"/>
                </a:lnTo>
                <a:lnTo>
                  <a:pt x="752" y="461"/>
                </a:lnTo>
                <a:lnTo>
                  <a:pt x="752" y="464"/>
                </a:lnTo>
                <a:lnTo>
                  <a:pt x="752" y="478"/>
                </a:lnTo>
                <a:lnTo>
                  <a:pt x="750" y="481"/>
                </a:lnTo>
                <a:lnTo>
                  <a:pt x="750" y="488"/>
                </a:lnTo>
                <a:lnTo>
                  <a:pt x="747" y="490"/>
                </a:lnTo>
                <a:lnTo>
                  <a:pt x="745" y="493"/>
                </a:lnTo>
                <a:lnTo>
                  <a:pt x="745" y="498"/>
                </a:lnTo>
                <a:lnTo>
                  <a:pt x="742" y="500"/>
                </a:lnTo>
                <a:lnTo>
                  <a:pt x="742" y="502"/>
                </a:lnTo>
                <a:lnTo>
                  <a:pt x="740" y="502"/>
                </a:lnTo>
                <a:lnTo>
                  <a:pt x="740" y="505"/>
                </a:lnTo>
                <a:lnTo>
                  <a:pt x="737" y="505"/>
                </a:lnTo>
                <a:lnTo>
                  <a:pt x="737" y="507"/>
                </a:lnTo>
                <a:lnTo>
                  <a:pt x="735" y="510"/>
                </a:lnTo>
                <a:lnTo>
                  <a:pt x="735" y="512"/>
                </a:lnTo>
                <a:lnTo>
                  <a:pt x="737" y="510"/>
                </a:lnTo>
                <a:lnTo>
                  <a:pt x="740" y="507"/>
                </a:lnTo>
                <a:lnTo>
                  <a:pt x="742" y="505"/>
                </a:lnTo>
                <a:lnTo>
                  <a:pt x="745" y="502"/>
                </a:lnTo>
                <a:lnTo>
                  <a:pt x="747" y="500"/>
                </a:lnTo>
                <a:lnTo>
                  <a:pt x="747" y="498"/>
                </a:lnTo>
                <a:lnTo>
                  <a:pt x="750" y="495"/>
                </a:lnTo>
                <a:lnTo>
                  <a:pt x="752" y="493"/>
                </a:lnTo>
                <a:lnTo>
                  <a:pt x="752" y="490"/>
                </a:lnTo>
                <a:lnTo>
                  <a:pt x="754" y="488"/>
                </a:lnTo>
                <a:lnTo>
                  <a:pt x="754" y="481"/>
                </a:lnTo>
                <a:lnTo>
                  <a:pt x="757" y="478"/>
                </a:lnTo>
                <a:lnTo>
                  <a:pt x="757" y="454"/>
                </a:lnTo>
                <a:lnTo>
                  <a:pt x="754" y="452"/>
                </a:lnTo>
                <a:lnTo>
                  <a:pt x="754" y="445"/>
                </a:lnTo>
                <a:lnTo>
                  <a:pt x="752" y="442"/>
                </a:lnTo>
                <a:lnTo>
                  <a:pt x="752" y="438"/>
                </a:lnTo>
                <a:lnTo>
                  <a:pt x="750" y="435"/>
                </a:lnTo>
                <a:lnTo>
                  <a:pt x="750" y="433"/>
                </a:lnTo>
                <a:lnTo>
                  <a:pt x="747" y="430"/>
                </a:lnTo>
                <a:lnTo>
                  <a:pt x="745" y="428"/>
                </a:lnTo>
                <a:lnTo>
                  <a:pt x="745" y="426"/>
                </a:lnTo>
                <a:lnTo>
                  <a:pt x="742" y="426"/>
                </a:lnTo>
                <a:lnTo>
                  <a:pt x="742" y="421"/>
                </a:lnTo>
                <a:lnTo>
                  <a:pt x="740" y="421"/>
                </a:lnTo>
                <a:lnTo>
                  <a:pt x="737" y="418"/>
                </a:lnTo>
                <a:lnTo>
                  <a:pt x="737" y="416"/>
                </a:lnTo>
                <a:lnTo>
                  <a:pt x="735" y="416"/>
                </a:lnTo>
                <a:lnTo>
                  <a:pt x="735" y="416"/>
                </a:lnTo>
                <a:close/>
              </a:path>
              <a:path w="1955" h="717">
                <a:moveTo>
                  <a:pt x="872" y="476"/>
                </a:moveTo>
                <a:lnTo>
                  <a:pt x="870" y="476"/>
                </a:lnTo>
                <a:lnTo>
                  <a:pt x="870" y="481"/>
                </a:lnTo>
                <a:lnTo>
                  <a:pt x="870" y="500"/>
                </a:lnTo>
                <a:lnTo>
                  <a:pt x="867" y="502"/>
                </a:lnTo>
                <a:lnTo>
                  <a:pt x="867" y="505"/>
                </a:lnTo>
                <a:lnTo>
                  <a:pt x="865" y="505"/>
                </a:lnTo>
                <a:lnTo>
                  <a:pt x="826" y="505"/>
                </a:lnTo>
                <a:lnTo>
                  <a:pt x="874" y="507"/>
                </a:lnTo>
                <a:lnTo>
                  <a:pt x="877" y="505"/>
                </a:lnTo>
                <a:lnTo>
                  <a:pt x="877" y="502"/>
                </a:lnTo>
                <a:lnTo>
                  <a:pt x="874" y="502"/>
                </a:lnTo>
                <a:lnTo>
                  <a:pt x="874" y="500"/>
                </a:lnTo>
                <a:lnTo>
                  <a:pt x="872" y="498"/>
                </a:lnTo>
                <a:lnTo>
                  <a:pt x="872" y="495"/>
                </a:lnTo>
                <a:lnTo>
                  <a:pt x="872" y="493"/>
                </a:lnTo>
                <a:lnTo>
                  <a:pt x="872" y="476"/>
                </a:lnTo>
                <a:lnTo>
                  <a:pt x="872" y="476"/>
                </a:lnTo>
                <a:close/>
              </a:path>
              <a:path w="1955" h="717">
                <a:moveTo>
                  <a:pt x="814" y="423"/>
                </a:moveTo>
                <a:lnTo>
                  <a:pt x="817" y="428"/>
                </a:lnTo>
                <a:lnTo>
                  <a:pt x="819" y="426"/>
                </a:lnTo>
                <a:lnTo>
                  <a:pt x="850" y="426"/>
                </a:lnTo>
                <a:lnTo>
                  <a:pt x="814" y="423"/>
                </a:lnTo>
                <a:lnTo>
                  <a:pt x="814" y="423"/>
                </a:lnTo>
                <a:close/>
              </a:path>
              <a:path w="1955" h="717">
                <a:moveTo>
                  <a:pt x="853" y="418"/>
                </a:moveTo>
                <a:lnTo>
                  <a:pt x="850" y="423"/>
                </a:lnTo>
                <a:lnTo>
                  <a:pt x="814" y="423"/>
                </a:lnTo>
                <a:lnTo>
                  <a:pt x="850" y="426"/>
                </a:lnTo>
                <a:lnTo>
                  <a:pt x="848" y="428"/>
                </a:lnTo>
                <a:lnTo>
                  <a:pt x="845" y="433"/>
                </a:lnTo>
                <a:lnTo>
                  <a:pt x="845" y="435"/>
                </a:lnTo>
                <a:lnTo>
                  <a:pt x="843" y="438"/>
                </a:lnTo>
                <a:lnTo>
                  <a:pt x="841" y="440"/>
                </a:lnTo>
                <a:lnTo>
                  <a:pt x="841" y="442"/>
                </a:lnTo>
                <a:lnTo>
                  <a:pt x="838" y="445"/>
                </a:lnTo>
                <a:lnTo>
                  <a:pt x="836" y="447"/>
                </a:lnTo>
                <a:lnTo>
                  <a:pt x="836" y="450"/>
                </a:lnTo>
                <a:lnTo>
                  <a:pt x="833" y="452"/>
                </a:lnTo>
                <a:lnTo>
                  <a:pt x="833" y="454"/>
                </a:lnTo>
                <a:lnTo>
                  <a:pt x="831" y="457"/>
                </a:lnTo>
                <a:lnTo>
                  <a:pt x="831" y="459"/>
                </a:lnTo>
                <a:lnTo>
                  <a:pt x="829" y="461"/>
                </a:lnTo>
                <a:lnTo>
                  <a:pt x="829" y="464"/>
                </a:lnTo>
                <a:lnTo>
                  <a:pt x="826" y="464"/>
                </a:lnTo>
                <a:lnTo>
                  <a:pt x="826" y="466"/>
                </a:lnTo>
                <a:lnTo>
                  <a:pt x="824" y="469"/>
                </a:lnTo>
                <a:lnTo>
                  <a:pt x="824" y="471"/>
                </a:lnTo>
                <a:lnTo>
                  <a:pt x="821" y="473"/>
                </a:lnTo>
                <a:lnTo>
                  <a:pt x="821" y="473"/>
                </a:lnTo>
                <a:lnTo>
                  <a:pt x="821" y="478"/>
                </a:lnTo>
                <a:lnTo>
                  <a:pt x="819" y="478"/>
                </a:lnTo>
                <a:lnTo>
                  <a:pt x="819" y="483"/>
                </a:lnTo>
                <a:lnTo>
                  <a:pt x="817" y="483"/>
                </a:lnTo>
                <a:lnTo>
                  <a:pt x="817" y="488"/>
                </a:lnTo>
                <a:lnTo>
                  <a:pt x="814" y="493"/>
                </a:lnTo>
                <a:lnTo>
                  <a:pt x="814" y="505"/>
                </a:lnTo>
                <a:lnTo>
                  <a:pt x="817" y="507"/>
                </a:lnTo>
                <a:lnTo>
                  <a:pt x="817" y="510"/>
                </a:lnTo>
                <a:lnTo>
                  <a:pt x="819" y="510"/>
                </a:lnTo>
                <a:lnTo>
                  <a:pt x="819" y="512"/>
                </a:lnTo>
                <a:lnTo>
                  <a:pt x="821" y="512"/>
                </a:lnTo>
                <a:lnTo>
                  <a:pt x="870" y="512"/>
                </a:lnTo>
                <a:lnTo>
                  <a:pt x="870" y="510"/>
                </a:lnTo>
                <a:lnTo>
                  <a:pt x="874" y="510"/>
                </a:lnTo>
                <a:lnTo>
                  <a:pt x="874" y="507"/>
                </a:lnTo>
                <a:lnTo>
                  <a:pt x="826" y="505"/>
                </a:lnTo>
                <a:lnTo>
                  <a:pt x="821" y="505"/>
                </a:lnTo>
                <a:lnTo>
                  <a:pt x="819" y="502"/>
                </a:lnTo>
                <a:lnTo>
                  <a:pt x="819" y="493"/>
                </a:lnTo>
                <a:lnTo>
                  <a:pt x="821" y="490"/>
                </a:lnTo>
                <a:lnTo>
                  <a:pt x="821" y="486"/>
                </a:lnTo>
                <a:lnTo>
                  <a:pt x="824" y="483"/>
                </a:lnTo>
                <a:lnTo>
                  <a:pt x="824" y="481"/>
                </a:lnTo>
                <a:lnTo>
                  <a:pt x="826" y="478"/>
                </a:lnTo>
                <a:lnTo>
                  <a:pt x="826" y="476"/>
                </a:lnTo>
                <a:lnTo>
                  <a:pt x="829" y="473"/>
                </a:lnTo>
                <a:lnTo>
                  <a:pt x="829" y="471"/>
                </a:lnTo>
                <a:lnTo>
                  <a:pt x="831" y="471"/>
                </a:lnTo>
                <a:lnTo>
                  <a:pt x="831" y="466"/>
                </a:lnTo>
                <a:lnTo>
                  <a:pt x="833" y="464"/>
                </a:lnTo>
                <a:lnTo>
                  <a:pt x="833" y="461"/>
                </a:lnTo>
                <a:lnTo>
                  <a:pt x="836" y="459"/>
                </a:lnTo>
                <a:lnTo>
                  <a:pt x="838" y="457"/>
                </a:lnTo>
                <a:lnTo>
                  <a:pt x="838" y="454"/>
                </a:lnTo>
                <a:lnTo>
                  <a:pt x="841" y="452"/>
                </a:lnTo>
                <a:lnTo>
                  <a:pt x="841" y="450"/>
                </a:lnTo>
                <a:lnTo>
                  <a:pt x="843" y="447"/>
                </a:lnTo>
                <a:lnTo>
                  <a:pt x="845" y="445"/>
                </a:lnTo>
                <a:lnTo>
                  <a:pt x="845" y="442"/>
                </a:lnTo>
                <a:lnTo>
                  <a:pt x="848" y="440"/>
                </a:lnTo>
                <a:lnTo>
                  <a:pt x="850" y="438"/>
                </a:lnTo>
                <a:lnTo>
                  <a:pt x="850" y="435"/>
                </a:lnTo>
                <a:lnTo>
                  <a:pt x="853" y="433"/>
                </a:lnTo>
                <a:lnTo>
                  <a:pt x="855" y="430"/>
                </a:lnTo>
                <a:lnTo>
                  <a:pt x="857" y="428"/>
                </a:lnTo>
                <a:lnTo>
                  <a:pt x="860" y="428"/>
                </a:lnTo>
                <a:lnTo>
                  <a:pt x="853" y="418"/>
                </a:lnTo>
                <a:lnTo>
                  <a:pt x="853" y="418"/>
                </a:lnTo>
                <a:close/>
              </a:path>
              <a:path w="1955" h="717">
                <a:moveTo>
                  <a:pt x="934" y="498"/>
                </a:moveTo>
                <a:lnTo>
                  <a:pt x="932" y="500"/>
                </a:lnTo>
                <a:lnTo>
                  <a:pt x="932" y="502"/>
                </a:lnTo>
                <a:lnTo>
                  <a:pt x="930" y="505"/>
                </a:lnTo>
                <a:lnTo>
                  <a:pt x="927" y="507"/>
                </a:lnTo>
                <a:lnTo>
                  <a:pt x="925" y="510"/>
                </a:lnTo>
                <a:lnTo>
                  <a:pt x="922" y="512"/>
                </a:lnTo>
                <a:lnTo>
                  <a:pt x="920" y="514"/>
                </a:lnTo>
                <a:lnTo>
                  <a:pt x="917" y="514"/>
                </a:lnTo>
                <a:lnTo>
                  <a:pt x="917" y="517"/>
                </a:lnTo>
                <a:lnTo>
                  <a:pt x="915" y="517"/>
                </a:lnTo>
                <a:lnTo>
                  <a:pt x="915" y="519"/>
                </a:lnTo>
                <a:lnTo>
                  <a:pt x="917" y="519"/>
                </a:lnTo>
                <a:lnTo>
                  <a:pt x="920" y="517"/>
                </a:lnTo>
                <a:lnTo>
                  <a:pt x="922" y="517"/>
                </a:lnTo>
                <a:lnTo>
                  <a:pt x="922" y="514"/>
                </a:lnTo>
                <a:lnTo>
                  <a:pt x="927" y="514"/>
                </a:lnTo>
                <a:lnTo>
                  <a:pt x="927" y="512"/>
                </a:lnTo>
                <a:lnTo>
                  <a:pt x="930" y="512"/>
                </a:lnTo>
                <a:lnTo>
                  <a:pt x="930" y="510"/>
                </a:lnTo>
                <a:lnTo>
                  <a:pt x="932" y="507"/>
                </a:lnTo>
                <a:lnTo>
                  <a:pt x="934" y="505"/>
                </a:lnTo>
                <a:lnTo>
                  <a:pt x="937" y="502"/>
                </a:lnTo>
                <a:lnTo>
                  <a:pt x="937" y="500"/>
                </a:lnTo>
                <a:lnTo>
                  <a:pt x="939" y="500"/>
                </a:lnTo>
                <a:lnTo>
                  <a:pt x="934" y="498"/>
                </a:lnTo>
                <a:lnTo>
                  <a:pt x="934" y="498"/>
                </a:lnTo>
                <a:close/>
              </a:path>
              <a:path w="1955" h="717">
                <a:moveTo>
                  <a:pt x="915" y="493"/>
                </a:moveTo>
                <a:lnTo>
                  <a:pt x="913" y="493"/>
                </a:lnTo>
                <a:lnTo>
                  <a:pt x="910" y="495"/>
                </a:lnTo>
                <a:lnTo>
                  <a:pt x="908" y="495"/>
                </a:lnTo>
                <a:lnTo>
                  <a:pt x="905" y="498"/>
                </a:lnTo>
                <a:lnTo>
                  <a:pt x="901" y="498"/>
                </a:lnTo>
                <a:lnTo>
                  <a:pt x="901" y="500"/>
                </a:lnTo>
                <a:lnTo>
                  <a:pt x="896" y="500"/>
                </a:lnTo>
                <a:lnTo>
                  <a:pt x="896" y="502"/>
                </a:lnTo>
                <a:lnTo>
                  <a:pt x="889" y="502"/>
                </a:lnTo>
                <a:lnTo>
                  <a:pt x="889" y="505"/>
                </a:lnTo>
                <a:lnTo>
                  <a:pt x="886" y="505"/>
                </a:lnTo>
                <a:lnTo>
                  <a:pt x="891" y="514"/>
                </a:lnTo>
                <a:lnTo>
                  <a:pt x="891" y="512"/>
                </a:lnTo>
                <a:lnTo>
                  <a:pt x="893" y="510"/>
                </a:lnTo>
                <a:lnTo>
                  <a:pt x="896" y="507"/>
                </a:lnTo>
                <a:lnTo>
                  <a:pt x="898" y="507"/>
                </a:lnTo>
                <a:lnTo>
                  <a:pt x="898" y="505"/>
                </a:lnTo>
                <a:lnTo>
                  <a:pt x="901" y="505"/>
                </a:lnTo>
                <a:lnTo>
                  <a:pt x="901" y="502"/>
                </a:lnTo>
                <a:lnTo>
                  <a:pt x="903" y="502"/>
                </a:lnTo>
                <a:lnTo>
                  <a:pt x="905" y="500"/>
                </a:lnTo>
                <a:lnTo>
                  <a:pt x="908" y="500"/>
                </a:lnTo>
                <a:lnTo>
                  <a:pt x="908" y="498"/>
                </a:lnTo>
                <a:lnTo>
                  <a:pt x="910" y="498"/>
                </a:lnTo>
                <a:lnTo>
                  <a:pt x="913" y="495"/>
                </a:lnTo>
                <a:lnTo>
                  <a:pt x="915" y="495"/>
                </a:lnTo>
                <a:lnTo>
                  <a:pt x="915" y="493"/>
                </a:lnTo>
                <a:lnTo>
                  <a:pt x="915" y="493"/>
                </a:lnTo>
                <a:close/>
              </a:path>
              <a:path w="1955" h="717">
                <a:moveTo>
                  <a:pt x="915" y="473"/>
                </a:moveTo>
                <a:lnTo>
                  <a:pt x="893" y="481"/>
                </a:lnTo>
                <a:lnTo>
                  <a:pt x="889" y="481"/>
                </a:lnTo>
                <a:lnTo>
                  <a:pt x="891" y="490"/>
                </a:lnTo>
                <a:lnTo>
                  <a:pt x="893" y="488"/>
                </a:lnTo>
                <a:lnTo>
                  <a:pt x="896" y="486"/>
                </a:lnTo>
                <a:lnTo>
                  <a:pt x="898" y="486"/>
                </a:lnTo>
                <a:lnTo>
                  <a:pt x="898" y="483"/>
                </a:lnTo>
                <a:lnTo>
                  <a:pt x="903" y="483"/>
                </a:lnTo>
                <a:lnTo>
                  <a:pt x="903" y="481"/>
                </a:lnTo>
                <a:lnTo>
                  <a:pt x="908" y="481"/>
                </a:lnTo>
                <a:lnTo>
                  <a:pt x="910" y="478"/>
                </a:lnTo>
                <a:lnTo>
                  <a:pt x="913" y="478"/>
                </a:lnTo>
                <a:lnTo>
                  <a:pt x="915" y="476"/>
                </a:lnTo>
                <a:lnTo>
                  <a:pt x="915" y="473"/>
                </a:lnTo>
                <a:lnTo>
                  <a:pt x="915" y="473"/>
                </a:lnTo>
                <a:close/>
              </a:path>
              <a:path w="1955" h="717">
                <a:moveTo>
                  <a:pt x="922" y="454"/>
                </a:moveTo>
                <a:lnTo>
                  <a:pt x="922" y="476"/>
                </a:lnTo>
                <a:lnTo>
                  <a:pt x="920" y="478"/>
                </a:lnTo>
                <a:lnTo>
                  <a:pt x="920" y="488"/>
                </a:lnTo>
                <a:lnTo>
                  <a:pt x="917" y="488"/>
                </a:lnTo>
                <a:lnTo>
                  <a:pt x="917" y="495"/>
                </a:lnTo>
                <a:lnTo>
                  <a:pt x="915" y="495"/>
                </a:lnTo>
                <a:lnTo>
                  <a:pt x="915" y="500"/>
                </a:lnTo>
                <a:lnTo>
                  <a:pt x="913" y="502"/>
                </a:lnTo>
                <a:lnTo>
                  <a:pt x="913" y="505"/>
                </a:lnTo>
                <a:lnTo>
                  <a:pt x="910" y="507"/>
                </a:lnTo>
                <a:lnTo>
                  <a:pt x="910" y="510"/>
                </a:lnTo>
                <a:lnTo>
                  <a:pt x="908" y="510"/>
                </a:lnTo>
                <a:lnTo>
                  <a:pt x="908" y="512"/>
                </a:lnTo>
                <a:lnTo>
                  <a:pt x="905" y="514"/>
                </a:lnTo>
                <a:lnTo>
                  <a:pt x="903" y="517"/>
                </a:lnTo>
                <a:lnTo>
                  <a:pt x="903" y="519"/>
                </a:lnTo>
                <a:lnTo>
                  <a:pt x="905" y="517"/>
                </a:lnTo>
                <a:lnTo>
                  <a:pt x="908" y="514"/>
                </a:lnTo>
                <a:lnTo>
                  <a:pt x="910" y="512"/>
                </a:lnTo>
                <a:lnTo>
                  <a:pt x="913" y="510"/>
                </a:lnTo>
                <a:lnTo>
                  <a:pt x="913" y="507"/>
                </a:lnTo>
                <a:lnTo>
                  <a:pt x="915" y="507"/>
                </a:lnTo>
                <a:lnTo>
                  <a:pt x="915" y="505"/>
                </a:lnTo>
                <a:lnTo>
                  <a:pt x="917" y="502"/>
                </a:lnTo>
                <a:lnTo>
                  <a:pt x="917" y="500"/>
                </a:lnTo>
                <a:lnTo>
                  <a:pt x="920" y="498"/>
                </a:lnTo>
                <a:lnTo>
                  <a:pt x="920" y="495"/>
                </a:lnTo>
                <a:lnTo>
                  <a:pt x="922" y="493"/>
                </a:lnTo>
                <a:lnTo>
                  <a:pt x="922" y="488"/>
                </a:lnTo>
                <a:lnTo>
                  <a:pt x="925" y="486"/>
                </a:lnTo>
                <a:lnTo>
                  <a:pt x="925" y="473"/>
                </a:lnTo>
                <a:lnTo>
                  <a:pt x="927" y="471"/>
                </a:lnTo>
                <a:lnTo>
                  <a:pt x="927" y="457"/>
                </a:lnTo>
                <a:lnTo>
                  <a:pt x="922" y="454"/>
                </a:lnTo>
                <a:lnTo>
                  <a:pt x="922" y="454"/>
                </a:lnTo>
                <a:close/>
              </a:path>
              <a:path w="1955" h="717">
                <a:moveTo>
                  <a:pt x="956" y="454"/>
                </a:moveTo>
                <a:lnTo>
                  <a:pt x="949" y="454"/>
                </a:lnTo>
                <a:lnTo>
                  <a:pt x="946" y="459"/>
                </a:lnTo>
                <a:lnTo>
                  <a:pt x="946" y="469"/>
                </a:lnTo>
                <a:lnTo>
                  <a:pt x="944" y="471"/>
                </a:lnTo>
                <a:lnTo>
                  <a:pt x="944" y="478"/>
                </a:lnTo>
                <a:lnTo>
                  <a:pt x="941" y="481"/>
                </a:lnTo>
                <a:lnTo>
                  <a:pt x="941" y="483"/>
                </a:lnTo>
                <a:lnTo>
                  <a:pt x="939" y="486"/>
                </a:lnTo>
                <a:lnTo>
                  <a:pt x="939" y="490"/>
                </a:lnTo>
                <a:lnTo>
                  <a:pt x="944" y="490"/>
                </a:lnTo>
                <a:lnTo>
                  <a:pt x="944" y="486"/>
                </a:lnTo>
                <a:lnTo>
                  <a:pt x="946" y="483"/>
                </a:lnTo>
                <a:lnTo>
                  <a:pt x="946" y="478"/>
                </a:lnTo>
                <a:lnTo>
                  <a:pt x="949" y="476"/>
                </a:lnTo>
                <a:lnTo>
                  <a:pt x="949" y="473"/>
                </a:lnTo>
                <a:lnTo>
                  <a:pt x="949" y="471"/>
                </a:lnTo>
                <a:lnTo>
                  <a:pt x="949" y="469"/>
                </a:lnTo>
                <a:lnTo>
                  <a:pt x="951" y="466"/>
                </a:lnTo>
                <a:lnTo>
                  <a:pt x="951" y="457"/>
                </a:lnTo>
                <a:lnTo>
                  <a:pt x="956" y="454"/>
                </a:lnTo>
                <a:lnTo>
                  <a:pt x="956" y="454"/>
                </a:lnTo>
                <a:close/>
              </a:path>
              <a:path w="1955" h="717">
                <a:moveTo>
                  <a:pt x="910" y="450"/>
                </a:moveTo>
                <a:lnTo>
                  <a:pt x="905" y="452"/>
                </a:lnTo>
                <a:lnTo>
                  <a:pt x="903" y="454"/>
                </a:lnTo>
                <a:lnTo>
                  <a:pt x="903" y="457"/>
                </a:lnTo>
                <a:lnTo>
                  <a:pt x="901" y="459"/>
                </a:lnTo>
                <a:lnTo>
                  <a:pt x="901" y="464"/>
                </a:lnTo>
                <a:lnTo>
                  <a:pt x="898" y="466"/>
                </a:lnTo>
                <a:lnTo>
                  <a:pt x="898" y="469"/>
                </a:lnTo>
                <a:lnTo>
                  <a:pt x="896" y="469"/>
                </a:lnTo>
                <a:lnTo>
                  <a:pt x="896" y="471"/>
                </a:lnTo>
                <a:lnTo>
                  <a:pt x="893" y="473"/>
                </a:lnTo>
                <a:lnTo>
                  <a:pt x="893" y="476"/>
                </a:lnTo>
                <a:lnTo>
                  <a:pt x="891" y="478"/>
                </a:lnTo>
                <a:lnTo>
                  <a:pt x="889" y="481"/>
                </a:lnTo>
                <a:lnTo>
                  <a:pt x="893" y="481"/>
                </a:lnTo>
                <a:lnTo>
                  <a:pt x="896" y="478"/>
                </a:lnTo>
                <a:lnTo>
                  <a:pt x="898" y="476"/>
                </a:lnTo>
                <a:lnTo>
                  <a:pt x="898" y="473"/>
                </a:lnTo>
                <a:lnTo>
                  <a:pt x="901" y="471"/>
                </a:lnTo>
                <a:lnTo>
                  <a:pt x="901" y="469"/>
                </a:lnTo>
                <a:lnTo>
                  <a:pt x="901" y="466"/>
                </a:lnTo>
                <a:lnTo>
                  <a:pt x="903" y="466"/>
                </a:lnTo>
                <a:lnTo>
                  <a:pt x="903" y="464"/>
                </a:lnTo>
                <a:lnTo>
                  <a:pt x="905" y="461"/>
                </a:lnTo>
                <a:lnTo>
                  <a:pt x="905" y="459"/>
                </a:lnTo>
                <a:lnTo>
                  <a:pt x="908" y="457"/>
                </a:lnTo>
                <a:lnTo>
                  <a:pt x="908" y="454"/>
                </a:lnTo>
                <a:lnTo>
                  <a:pt x="910" y="452"/>
                </a:lnTo>
                <a:lnTo>
                  <a:pt x="910" y="450"/>
                </a:lnTo>
                <a:lnTo>
                  <a:pt x="910" y="450"/>
                </a:lnTo>
                <a:close/>
              </a:path>
              <a:path w="1955" h="717">
                <a:moveTo>
                  <a:pt x="951" y="447"/>
                </a:moveTo>
                <a:lnTo>
                  <a:pt x="949" y="452"/>
                </a:lnTo>
                <a:lnTo>
                  <a:pt x="939" y="452"/>
                </a:lnTo>
                <a:lnTo>
                  <a:pt x="956" y="454"/>
                </a:lnTo>
                <a:lnTo>
                  <a:pt x="951" y="447"/>
                </a:lnTo>
                <a:lnTo>
                  <a:pt x="951" y="447"/>
                </a:lnTo>
                <a:close/>
              </a:path>
              <a:path w="1955" h="717">
                <a:moveTo>
                  <a:pt x="913" y="433"/>
                </a:moveTo>
                <a:lnTo>
                  <a:pt x="910" y="435"/>
                </a:lnTo>
                <a:lnTo>
                  <a:pt x="910" y="442"/>
                </a:lnTo>
                <a:lnTo>
                  <a:pt x="908" y="445"/>
                </a:lnTo>
                <a:lnTo>
                  <a:pt x="908" y="447"/>
                </a:lnTo>
                <a:lnTo>
                  <a:pt x="905" y="450"/>
                </a:lnTo>
                <a:lnTo>
                  <a:pt x="891" y="450"/>
                </a:lnTo>
                <a:lnTo>
                  <a:pt x="910" y="450"/>
                </a:lnTo>
                <a:lnTo>
                  <a:pt x="913" y="447"/>
                </a:lnTo>
                <a:lnTo>
                  <a:pt x="913" y="445"/>
                </a:lnTo>
                <a:lnTo>
                  <a:pt x="915" y="442"/>
                </a:lnTo>
                <a:lnTo>
                  <a:pt x="915" y="440"/>
                </a:lnTo>
                <a:lnTo>
                  <a:pt x="917" y="440"/>
                </a:lnTo>
                <a:lnTo>
                  <a:pt x="913" y="433"/>
                </a:lnTo>
                <a:lnTo>
                  <a:pt x="913" y="433"/>
                </a:lnTo>
                <a:close/>
              </a:path>
              <a:path w="1955" h="717">
                <a:moveTo>
                  <a:pt x="925" y="423"/>
                </a:moveTo>
                <a:lnTo>
                  <a:pt x="925" y="450"/>
                </a:lnTo>
                <a:lnTo>
                  <a:pt x="922" y="452"/>
                </a:lnTo>
                <a:lnTo>
                  <a:pt x="922" y="454"/>
                </a:lnTo>
                <a:lnTo>
                  <a:pt x="927" y="457"/>
                </a:lnTo>
                <a:lnTo>
                  <a:pt x="927" y="464"/>
                </a:lnTo>
                <a:lnTo>
                  <a:pt x="930" y="466"/>
                </a:lnTo>
                <a:lnTo>
                  <a:pt x="930" y="476"/>
                </a:lnTo>
                <a:lnTo>
                  <a:pt x="932" y="478"/>
                </a:lnTo>
                <a:lnTo>
                  <a:pt x="932" y="483"/>
                </a:lnTo>
                <a:lnTo>
                  <a:pt x="932" y="486"/>
                </a:lnTo>
                <a:lnTo>
                  <a:pt x="934" y="486"/>
                </a:lnTo>
                <a:lnTo>
                  <a:pt x="934" y="488"/>
                </a:lnTo>
                <a:lnTo>
                  <a:pt x="934" y="490"/>
                </a:lnTo>
                <a:lnTo>
                  <a:pt x="937" y="493"/>
                </a:lnTo>
                <a:lnTo>
                  <a:pt x="937" y="495"/>
                </a:lnTo>
                <a:lnTo>
                  <a:pt x="934" y="498"/>
                </a:lnTo>
                <a:lnTo>
                  <a:pt x="939" y="500"/>
                </a:lnTo>
                <a:lnTo>
                  <a:pt x="941" y="502"/>
                </a:lnTo>
                <a:lnTo>
                  <a:pt x="941" y="505"/>
                </a:lnTo>
                <a:lnTo>
                  <a:pt x="944" y="507"/>
                </a:lnTo>
                <a:lnTo>
                  <a:pt x="944" y="510"/>
                </a:lnTo>
                <a:lnTo>
                  <a:pt x="946" y="510"/>
                </a:lnTo>
                <a:lnTo>
                  <a:pt x="946" y="512"/>
                </a:lnTo>
                <a:lnTo>
                  <a:pt x="949" y="512"/>
                </a:lnTo>
                <a:lnTo>
                  <a:pt x="949" y="514"/>
                </a:lnTo>
                <a:lnTo>
                  <a:pt x="951" y="517"/>
                </a:lnTo>
                <a:lnTo>
                  <a:pt x="953" y="514"/>
                </a:lnTo>
                <a:lnTo>
                  <a:pt x="956" y="512"/>
                </a:lnTo>
                <a:lnTo>
                  <a:pt x="958" y="512"/>
                </a:lnTo>
                <a:lnTo>
                  <a:pt x="958" y="510"/>
                </a:lnTo>
                <a:lnTo>
                  <a:pt x="953" y="510"/>
                </a:lnTo>
                <a:lnTo>
                  <a:pt x="953" y="507"/>
                </a:lnTo>
                <a:lnTo>
                  <a:pt x="951" y="507"/>
                </a:lnTo>
                <a:lnTo>
                  <a:pt x="951" y="505"/>
                </a:lnTo>
                <a:lnTo>
                  <a:pt x="949" y="505"/>
                </a:lnTo>
                <a:lnTo>
                  <a:pt x="949" y="502"/>
                </a:lnTo>
                <a:lnTo>
                  <a:pt x="946" y="502"/>
                </a:lnTo>
                <a:lnTo>
                  <a:pt x="944" y="500"/>
                </a:lnTo>
                <a:lnTo>
                  <a:pt x="944" y="498"/>
                </a:lnTo>
                <a:lnTo>
                  <a:pt x="941" y="495"/>
                </a:lnTo>
                <a:lnTo>
                  <a:pt x="941" y="493"/>
                </a:lnTo>
                <a:lnTo>
                  <a:pt x="944" y="493"/>
                </a:lnTo>
                <a:lnTo>
                  <a:pt x="944" y="490"/>
                </a:lnTo>
                <a:lnTo>
                  <a:pt x="939" y="490"/>
                </a:lnTo>
                <a:lnTo>
                  <a:pt x="939" y="488"/>
                </a:lnTo>
                <a:lnTo>
                  <a:pt x="937" y="486"/>
                </a:lnTo>
                <a:lnTo>
                  <a:pt x="937" y="483"/>
                </a:lnTo>
                <a:lnTo>
                  <a:pt x="934" y="481"/>
                </a:lnTo>
                <a:lnTo>
                  <a:pt x="934" y="476"/>
                </a:lnTo>
                <a:lnTo>
                  <a:pt x="932" y="473"/>
                </a:lnTo>
                <a:lnTo>
                  <a:pt x="932" y="466"/>
                </a:lnTo>
                <a:lnTo>
                  <a:pt x="930" y="464"/>
                </a:lnTo>
                <a:lnTo>
                  <a:pt x="930" y="454"/>
                </a:lnTo>
                <a:lnTo>
                  <a:pt x="927" y="452"/>
                </a:lnTo>
                <a:lnTo>
                  <a:pt x="927" y="430"/>
                </a:lnTo>
                <a:lnTo>
                  <a:pt x="930" y="428"/>
                </a:lnTo>
                <a:lnTo>
                  <a:pt x="930" y="423"/>
                </a:lnTo>
                <a:lnTo>
                  <a:pt x="944" y="423"/>
                </a:lnTo>
                <a:lnTo>
                  <a:pt x="925" y="423"/>
                </a:lnTo>
                <a:lnTo>
                  <a:pt x="925" y="423"/>
                </a:lnTo>
                <a:close/>
              </a:path>
              <a:path w="1955" h="717">
                <a:moveTo>
                  <a:pt x="951" y="423"/>
                </a:moveTo>
                <a:lnTo>
                  <a:pt x="925" y="423"/>
                </a:lnTo>
                <a:lnTo>
                  <a:pt x="944" y="423"/>
                </a:lnTo>
                <a:lnTo>
                  <a:pt x="944" y="428"/>
                </a:lnTo>
                <a:lnTo>
                  <a:pt x="941" y="430"/>
                </a:lnTo>
                <a:lnTo>
                  <a:pt x="941" y="438"/>
                </a:lnTo>
                <a:lnTo>
                  <a:pt x="939" y="440"/>
                </a:lnTo>
                <a:lnTo>
                  <a:pt x="939" y="445"/>
                </a:lnTo>
                <a:lnTo>
                  <a:pt x="937" y="447"/>
                </a:lnTo>
                <a:lnTo>
                  <a:pt x="937" y="450"/>
                </a:lnTo>
                <a:lnTo>
                  <a:pt x="934" y="450"/>
                </a:lnTo>
                <a:lnTo>
                  <a:pt x="934" y="452"/>
                </a:lnTo>
                <a:lnTo>
                  <a:pt x="937" y="459"/>
                </a:lnTo>
                <a:lnTo>
                  <a:pt x="939" y="454"/>
                </a:lnTo>
                <a:lnTo>
                  <a:pt x="956" y="454"/>
                </a:lnTo>
                <a:lnTo>
                  <a:pt x="939" y="452"/>
                </a:lnTo>
                <a:lnTo>
                  <a:pt x="941" y="452"/>
                </a:lnTo>
                <a:lnTo>
                  <a:pt x="941" y="450"/>
                </a:lnTo>
                <a:lnTo>
                  <a:pt x="941" y="447"/>
                </a:lnTo>
                <a:lnTo>
                  <a:pt x="941" y="447"/>
                </a:lnTo>
                <a:lnTo>
                  <a:pt x="941" y="445"/>
                </a:lnTo>
                <a:lnTo>
                  <a:pt x="944" y="442"/>
                </a:lnTo>
                <a:lnTo>
                  <a:pt x="944" y="438"/>
                </a:lnTo>
                <a:lnTo>
                  <a:pt x="946" y="435"/>
                </a:lnTo>
                <a:lnTo>
                  <a:pt x="946" y="428"/>
                </a:lnTo>
                <a:lnTo>
                  <a:pt x="949" y="426"/>
                </a:lnTo>
                <a:lnTo>
                  <a:pt x="951" y="423"/>
                </a:lnTo>
                <a:lnTo>
                  <a:pt x="951" y="423"/>
                </a:lnTo>
                <a:close/>
              </a:path>
              <a:path w="1955" h="717">
                <a:moveTo>
                  <a:pt x="946" y="416"/>
                </a:moveTo>
                <a:lnTo>
                  <a:pt x="944" y="421"/>
                </a:lnTo>
                <a:lnTo>
                  <a:pt x="915" y="421"/>
                </a:lnTo>
                <a:lnTo>
                  <a:pt x="917" y="426"/>
                </a:lnTo>
                <a:lnTo>
                  <a:pt x="917" y="423"/>
                </a:lnTo>
                <a:lnTo>
                  <a:pt x="920" y="423"/>
                </a:lnTo>
                <a:lnTo>
                  <a:pt x="951" y="423"/>
                </a:lnTo>
                <a:lnTo>
                  <a:pt x="946" y="416"/>
                </a:lnTo>
                <a:lnTo>
                  <a:pt x="946" y="416"/>
                </a:lnTo>
                <a:close/>
              </a:path>
              <a:path w="1955" h="717">
                <a:moveTo>
                  <a:pt x="903" y="409"/>
                </a:moveTo>
                <a:lnTo>
                  <a:pt x="903" y="411"/>
                </a:lnTo>
                <a:lnTo>
                  <a:pt x="901" y="413"/>
                </a:lnTo>
                <a:lnTo>
                  <a:pt x="901" y="423"/>
                </a:lnTo>
                <a:lnTo>
                  <a:pt x="898" y="426"/>
                </a:lnTo>
                <a:lnTo>
                  <a:pt x="898" y="430"/>
                </a:lnTo>
                <a:lnTo>
                  <a:pt x="896" y="433"/>
                </a:lnTo>
                <a:lnTo>
                  <a:pt x="896" y="438"/>
                </a:lnTo>
                <a:lnTo>
                  <a:pt x="893" y="440"/>
                </a:lnTo>
                <a:lnTo>
                  <a:pt x="893" y="442"/>
                </a:lnTo>
                <a:lnTo>
                  <a:pt x="891" y="445"/>
                </a:lnTo>
                <a:lnTo>
                  <a:pt x="891" y="447"/>
                </a:lnTo>
                <a:lnTo>
                  <a:pt x="889" y="447"/>
                </a:lnTo>
                <a:lnTo>
                  <a:pt x="889" y="450"/>
                </a:lnTo>
                <a:lnTo>
                  <a:pt x="886" y="450"/>
                </a:lnTo>
                <a:lnTo>
                  <a:pt x="891" y="459"/>
                </a:lnTo>
                <a:lnTo>
                  <a:pt x="891" y="457"/>
                </a:lnTo>
                <a:lnTo>
                  <a:pt x="893" y="454"/>
                </a:lnTo>
                <a:lnTo>
                  <a:pt x="896" y="454"/>
                </a:lnTo>
                <a:lnTo>
                  <a:pt x="898" y="454"/>
                </a:lnTo>
                <a:lnTo>
                  <a:pt x="901" y="452"/>
                </a:lnTo>
                <a:lnTo>
                  <a:pt x="905" y="452"/>
                </a:lnTo>
                <a:lnTo>
                  <a:pt x="910" y="450"/>
                </a:lnTo>
                <a:lnTo>
                  <a:pt x="891" y="450"/>
                </a:lnTo>
                <a:lnTo>
                  <a:pt x="893" y="450"/>
                </a:lnTo>
                <a:lnTo>
                  <a:pt x="893" y="445"/>
                </a:lnTo>
                <a:lnTo>
                  <a:pt x="896" y="442"/>
                </a:lnTo>
                <a:lnTo>
                  <a:pt x="896" y="440"/>
                </a:lnTo>
                <a:lnTo>
                  <a:pt x="898" y="438"/>
                </a:lnTo>
                <a:lnTo>
                  <a:pt x="898" y="435"/>
                </a:lnTo>
                <a:lnTo>
                  <a:pt x="901" y="433"/>
                </a:lnTo>
                <a:lnTo>
                  <a:pt x="901" y="430"/>
                </a:lnTo>
                <a:lnTo>
                  <a:pt x="903" y="428"/>
                </a:lnTo>
                <a:lnTo>
                  <a:pt x="903" y="426"/>
                </a:lnTo>
                <a:lnTo>
                  <a:pt x="905" y="423"/>
                </a:lnTo>
                <a:lnTo>
                  <a:pt x="905" y="418"/>
                </a:lnTo>
                <a:lnTo>
                  <a:pt x="908" y="416"/>
                </a:lnTo>
                <a:lnTo>
                  <a:pt x="903" y="409"/>
                </a:lnTo>
                <a:lnTo>
                  <a:pt x="903" y="409"/>
                </a:lnTo>
                <a:close/>
              </a:path>
              <a:path w="1955" h="717">
                <a:moveTo>
                  <a:pt x="977" y="495"/>
                </a:moveTo>
                <a:lnTo>
                  <a:pt x="975" y="495"/>
                </a:lnTo>
                <a:lnTo>
                  <a:pt x="975" y="498"/>
                </a:lnTo>
                <a:lnTo>
                  <a:pt x="975" y="500"/>
                </a:lnTo>
                <a:lnTo>
                  <a:pt x="973" y="502"/>
                </a:lnTo>
                <a:lnTo>
                  <a:pt x="975" y="505"/>
                </a:lnTo>
                <a:lnTo>
                  <a:pt x="975" y="507"/>
                </a:lnTo>
                <a:lnTo>
                  <a:pt x="977" y="507"/>
                </a:lnTo>
                <a:lnTo>
                  <a:pt x="980" y="507"/>
                </a:lnTo>
                <a:lnTo>
                  <a:pt x="980" y="510"/>
                </a:lnTo>
                <a:lnTo>
                  <a:pt x="980" y="512"/>
                </a:lnTo>
                <a:lnTo>
                  <a:pt x="977" y="514"/>
                </a:lnTo>
                <a:lnTo>
                  <a:pt x="977" y="517"/>
                </a:lnTo>
                <a:lnTo>
                  <a:pt x="975" y="519"/>
                </a:lnTo>
                <a:lnTo>
                  <a:pt x="977" y="519"/>
                </a:lnTo>
                <a:lnTo>
                  <a:pt x="980" y="517"/>
                </a:lnTo>
                <a:lnTo>
                  <a:pt x="980" y="514"/>
                </a:lnTo>
                <a:lnTo>
                  <a:pt x="982" y="514"/>
                </a:lnTo>
                <a:lnTo>
                  <a:pt x="982" y="510"/>
                </a:lnTo>
                <a:lnTo>
                  <a:pt x="985" y="507"/>
                </a:lnTo>
                <a:lnTo>
                  <a:pt x="985" y="500"/>
                </a:lnTo>
                <a:lnTo>
                  <a:pt x="982" y="498"/>
                </a:lnTo>
                <a:lnTo>
                  <a:pt x="982" y="495"/>
                </a:lnTo>
                <a:lnTo>
                  <a:pt x="980" y="495"/>
                </a:lnTo>
                <a:lnTo>
                  <a:pt x="977" y="495"/>
                </a:lnTo>
                <a:lnTo>
                  <a:pt x="977" y="495"/>
                </a:lnTo>
                <a:close/>
              </a:path>
              <a:path w="1955" h="717">
                <a:moveTo>
                  <a:pt x="977" y="466"/>
                </a:moveTo>
                <a:lnTo>
                  <a:pt x="975" y="466"/>
                </a:lnTo>
                <a:lnTo>
                  <a:pt x="975" y="469"/>
                </a:lnTo>
                <a:lnTo>
                  <a:pt x="973" y="471"/>
                </a:lnTo>
                <a:lnTo>
                  <a:pt x="973" y="476"/>
                </a:lnTo>
                <a:lnTo>
                  <a:pt x="975" y="478"/>
                </a:lnTo>
                <a:lnTo>
                  <a:pt x="975" y="481"/>
                </a:lnTo>
                <a:lnTo>
                  <a:pt x="977" y="481"/>
                </a:lnTo>
                <a:lnTo>
                  <a:pt x="977" y="483"/>
                </a:lnTo>
                <a:lnTo>
                  <a:pt x="980" y="481"/>
                </a:lnTo>
                <a:lnTo>
                  <a:pt x="982" y="481"/>
                </a:lnTo>
                <a:lnTo>
                  <a:pt x="982" y="478"/>
                </a:lnTo>
                <a:lnTo>
                  <a:pt x="985" y="478"/>
                </a:lnTo>
                <a:lnTo>
                  <a:pt x="985" y="476"/>
                </a:lnTo>
                <a:lnTo>
                  <a:pt x="985" y="469"/>
                </a:lnTo>
                <a:lnTo>
                  <a:pt x="982" y="466"/>
                </a:lnTo>
                <a:lnTo>
                  <a:pt x="982" y="466"/>
                </a:lnTo>
                <a:lnTo>
                  <a:pt x="977" y="466"/>
                </a:lnTo>
                <a:lnTo>
                  <a:pt x="977" y="466"/>
                </a:lnTo>
                <a:close/>
              </a:path>
              <a:path w="1955" h="717">
                <a:moveTo>
                  <a:pt x="1069" y="510"/>
                </a:moveTo>
                <a:lnTo>
                  <a:pt x="1069" y="512"/>
                </a:lnTo>
                <a:lnTo>
                  <a:pt x="1078" y="510"/>
                </a:lnTo>
                <a:lnTo>
                  <a:pt x="1069" y="510"/>
                </a:lnTo>
                <a:lnTo>
                  <a:pt x="1069" y="510"/>
                </a:lnTo>
                <a:close/>
              </a:path>
              <a:path w="1955" h="717">
                <a:moveTo>
                  <a:pt x="1076" y="447"/>
                </a:moveTo>
                <a:lnTo>
                  <a:pt x="1069" y="450"/>
                </a:lnTo>
                <a:lnTo>
                  <a:pt x="1069" y="457"/>
                </a:lnTo>
                <a:lnTo>
                  <a:pt x="1066" y="459"/>
                </a:lnTo>
                <a:lnTo>
                  <a:pt x="1066" y="466"/>
                </a:lnTo>
                <a:lnTo>
                  <a:pt x="1064" y="469"/>
                </a:lnTo>
                <a:lnTo>
                  <a:pt x="1064" y="476"/>
                </a:lnTo>
                <a:lnTo>
                  <a:pt x="1061" y="478"/>
                </a:lnTo>
                <a:lnTo>
                  <a:pt x="1061" y="481"/>
                </a:lnTo>
                <a:lnTo>
                  <a:pt x="1059" y="483"/>
                </a:lnTo>
                <a:lnTo>
                  <a:pt x="1059" y="488"/>
                </a:lnTo>
                <a:lnTo>
                  <a:pt x="1057" y="490"/>
                </a:lnTo>
                <a:lnTo>
                  <a:pt x="1057" y="495"/>
                </a:lnTo>
                <a:lnTo>
                  <a:pt x="1054" y="495"/>
                </a:lnTo>
                <a:lnTo>
                  <a:pt x="1054" y="500"/>
                </a:lnTo>
                <a:lnTo>
                  <a:pt x="1052" y="502"/>
                </a:lnTo>
                <a:lnTo>
                  <a:pt x="1050" y="505"/>
                </a:lnTo>
                <a:lnTo>
                  <a:pt x="1050" y="510"/>
                </a:lnTo>
                <a:lnTo>
                  <a:pt x="1047" y="510"/>
                </a:lnTo>
                <a:lnTo>
                  <a:pt x="1047" y="512"/>
                </a:lnTo>
                <a:lnTo>
                  <a:pt x="1050" y="510"/>
                </a:lnTo>
                <a:lnTo>
                  <a:pt x="1052" y="507"/>
                </a:lnTo>
                <a:lnTo>
                  <a:pt x="1054" y="505"/>
                </a:lnTo>
                <a:lnTo>
                  <a:pt x="1057" y="502"/>
                </a:lnTo>
                <a:lnTo>
                  <a:pt x="1057" y="500"/>
                </a:lnTo>
                <a:lnTo>
                  <a:pt x="1059" y="498"/>
                </a:lnTo>
                <a:lnTo>
                  <a:pt x="1059" y="495"/>
                </a:lnTo>
                <a:lnTo>
                  <a:pt x="1061" y="493"/>
                </a:lnTo>
                <a:lnTo>
                  <a:pt x="1061" y="490"/>
                </a:lnTo>
                <a:lnTo>
                  <a:pt x="1064" y="488"/>
                </a:lnTo>
                <a:lnTo>
                  <a:pt x="1064" y="483"/>
                </a:lnTo>
                <a:lnTo>
                  <a:pt x="1066" y="481"/>
                </a:lnTo>
                <a:lnTo>
                  <a:pt x="1066" y="478"/>
                </a:lnTo>
                <a:lnTo>
                  <a:pt x="1069" y="476"/>
                </a:lnTo>
                <a:lnTo>
                  <a:pt x="1069" y="469"/>
                </a:lnTo>
                <a:lnTo>
                  <a:pt x="1071" y="466"/>
                </a:lnTo>
                <a:lnTo>
                  <a:pt x="1071" y="461"/>
                </a:lnTo>
                <a:lnTo>
                  <a:pt x="1073" y="459"/>
                </a:lnTo>
                <a:lnTo>
                  <a:pt x="1073" y="450"/>
                </a:lnTo>
                <a:lnTo>
                  <a:pt x="1076" y="447"/>
                </a:lnTo>
                <a:lnTo>
                  <a:pt x="1076" y="447"/>
                </a:lnTo>
                <a:close/>
              </a:path>
              <a:path w="1955" h="717">
                <a:moveTo>
                  <a:pt x="1071" y="440"/>
                </a:moveTo>
                <a:lnTo>
                  <a:pt x="1069" y="445"/>
                </a:lnTo>
                <a:lnTo>
                  <a:pt x="1050" y="445"/>
                </a:lnTo>
                <a:lnTo>
                  <a:pt x="1052" y="450"/>
                </a:lnTo>
                <a:lnTo>
                  <a:pt x="1069" y="450"/>
                </a:lnTo>
                <a:lnTo>
                  <a:pt x="1076" y="447"/>
                </a:lnTo>
                <a:lnTo>
                  <a:pt x="1071" y="440"/>
                </a:lnTo>
                <a:lnTo>
                  <a:pt x="1071" y="440"/>
                </a:lnTo>
                <a:close/>
              </a:path>
              <a:path w="1955" h="717">
                <a:moveTo>
                  <a:pt x="1088" y="438"/>
                </a:moveTo>
                <a:lnTo>
                  <a:pt x="1085" y="440"/>
                </a:lnTo>
                <a:lnTo>
                  <a:pt x="1085" y="445"/>
                </a:lnTo>
                <a:lnTo>
                  <a:pt x="1088" y="447"/>
                </a:lnTo>
                <a:lnTo>
                  <a:pt x="1088" y="457"/>
                </a:lnTo>
                <a:lnTo>
                  <a:pt x="1090" y="459"/>
                </a:lnTo>
                <a:lnTo>
                  <a:pt x="1090" y="466"/>
                </a:lnTo>
                <a:lnTo>
                  <a:pt x="1093" y="469"/>
                </a:lnTo>
                <a:lnTo>
                  <a:pt x="1093" y="473"/>
                </a:lnTo>
                <a:lnTo>
                  <a:pt x="1095" y="476"/>
                </a:lnTo>
                <a:lnTo>
                  <a:pt x="1095" y="481"/>
                </a:lnTo>
                <a:lnTo>
                  <a:pt x="1097" y="483"/>
                </a:lnTo>
                <a:lnTo>
                  <a:pt x="1097" y="486"/>
                </a:lnTo>
                <a:lnTo>
                  <a:pt x="1100" y="488"/>
                </a:lnTo>
                <a:lnTo>
                  <a:pt x="1100" y="490"/>
                </a:lnTo>
                <a:lnTo>
                  <a:pt x="1102" y="493"/>
                </a:lnTo>
                <a:lnTo>
                  <a:pt x="1102" y="495"/>
                </a:lnTo>
                <a:lnTo>
                  <a:pt x="1105" y="498"/>
                </a:lnTo>
                <a:lnTo>
                  <a:pt x="1105" y="500"/>
                </a:lnTo>
                <a:lnTo>
                  <a:pt x="1107" y="500"/>
                </a:lnTo>
                <a:lnTo>
                  <a:pt x="1107" y="505"/>
                </a:lnTo>
                <a:lnTo>
                  <a:pt x="1110" y="505"/>
                </a:lnTo>
                <a:lnTo>
                  <a:pt x="1110" y="507"/>
                </a:lnTo>
                <a:lnTo>
                  <a:pt x="1112" y="507"/>
                </a:lnTo>
                <a:lnTo>
                  <a:pt x="1112" y="510"/>
                </a:lnTo>
                <a:lnTo>
                  <a:pt x="1112" y="507"/>
                </a:lnTo>
                <a:lnTo>
                  <a:pt x="1114" y="507"/>
                </a:lnTo>
                <a:lnTo>
                  <a:pt x="1114" y="505"/>
                </a:lnTo>
                <a:lnTo>
                  <a:pt x="1119" y="505"/>
                </a:lnTo>
                <a:lnTo>
                  <a:pt x="1119" y="502"/>
                </a:lnTo>
                <a:lnTo>
                  <a:pt x="1117" y="500"/>
                </a:lnTo>
                <a:lnTo>
                  <a:pt x="1114" y="500"/>
                </a:lnTo>
                <a:lnTo>
                  <a:pt x="1114" y="498"/>
                </a:lnTo>
                <a:lnTo>
                  <a:pt x="1112" y="498"/>
                </a:lnTo>
                <a:lnTo>
                  <a:pt x="1112" y="495"/>
                </a:lnTo>
                <a:lnTo>
                  <a:pt x="1110" y="495"/>
                </a:lnTo>
                <a:lnTo>
                  <a:pt x="1110" y="493"/>
                </a:lnTo>
                <a:lnTo>
                  <a:pt x="1107" y="490"/>
                </a:lnTo>
                <a:lnTo>
                  <a:pt x="1107" y="488"/>
                </a:lnTo>
                <a:lnTo>
                  <a:pt x="1105" y="488"/>
                </a:lnTo>
                <a:lnTo>
                  <a:pt x="1105" y="486"/>
                </a:lnTo>
                <a:lnTo>
                  <a:pt x="1102" y="483"/>
                </a:lnTo>
                <a:lnTo>
                  <a:pt x="1102" y="481"/>
                </a:lnTo>
                <a:lnTo>
                  <a:pt x="1100" y="481"/>
                </a:lnTo>
                <a:lnTo>
                  <a:pt x="1100" y="476"/>
                </a:lnTo>
                <a:lnTo>
                  <a:pt x="1097" y="473"/>
                </a:lnTo>
                <a:lnTo>
                  <a:pt x="1097" y="471"/>
                </a:lnTo>
                <a:lnTo>
                  <a:pt x="1095" y="469"/>
                </a:lnTo>
                <a:lnTo>
                  <a:pt x="1095" y="464"/>
                </a:lnTo>
                <a:lnTo>
                  <a:pt x="1093" y="461"/>
                </a:lnTo>
                <a:lnTo>
                  <a:pt x="1093" y="457"/>
                </a:lnTo>
                <a:lnTo>
                  <a:pt x="1095" y="457"/>
                </a:lnTo>
                <a:lnTo>
                  <a:pt x="1090" y="454"/>
                </a:lnTo>
                <a:lnTo>
                  <a:pt x="1090" y="450"/>
                </a:lnTo>
                <a:lnTo>
                  <a:pt x="1088" y="447"/>
                </a:lnTo>
                <a:lnTo>
                  <a:pt x="1088" y="438"/>
                </a:lnTo>
                <a:lnTo>
                  <a:pt x="1088" y="438"/>
                </a:lnTo>
                <a:close/>
              </a:path>
              <a:path w="1955" h="717">
                <a:moveTo>
                  <a:pt x="1107" y="428"/>
                </a:moveTo>
                <a:lnTo>
                  <a:pt x="1107" y="433"/>
                </a:lnTo>
                <a:lnTo>
                  <a:pt x="1105" y="435"/>
                </a:lnTo>
                <a:lnTo>
                  <a:pt x="1105" y="438"/>
                </a:lnTo>
                <a:lnTo>
                  <a:pt x="1102" y="438"/>
                </a:lnTo>
                <a:lnTo>
                  <a:pt x="1102" y="442"/>
                </a:lnTo>
                <a:lnTo>
                  <a:pt x="1100" y="445"/>
                </a:lnTo>
                <a:lnTo>
                  <a:pt x="1097" y="447"/>
                </a:lnTo>
                <a:lnTo>
                  <a:pt x="1095" y="450"/>
                </a:lnTo>
                <a:lnTo>
                  <a:pt x="1095" y="452"/>
                </a:lnTo>
                <a:lnTo>
                  <a:pt x="1093" y="454"/>
                </a:lnTo>
                <a:lnTo>
                  <a:pt x="1090" y="454"/>
                </a:lnTo>
                <a:lnTo>
                  <a:pt x="1095" y="457"/>
                </a:lnTo>
                <a:lnTo>
                  <a:pt x="1095" y="454"/>
                </a:lnTo>
                <a:lnTo>
                  <a:pt x="1097" y="452"/>
                </a:lnTo>
                <a:lnTo>
                  <a:pt x="1100" y="450"/>
                </a:lnTo>
                <a:lnTo>
                  <a:pt x="1102" y="447"/>
                </a:lnTo>
                <a:lnTo>
                  <a:pt x="1102" y="445"/>
                </a:lnTo>
                <a:lnTo>
                  <a:pt x="1105" y="445"/>
                </a:lnTo>
                <a:lnTo>
                  <a:pt x="1105" y="442"/>
                </a:lnTo>
                <a:lnTo>
                  <a:pt x="1107" y="442"/>
                </a:lnTo>
                <a:lnTo>
                  <a:pt x="1107" y="440"/>
                </a:lnTo>
                <a:lnTo>
                  <a:pt x="1110" y="440"/>
                </a:lnTo>
                <a:lnTo>
                  <a:pt x="1112" y="438"/>
                </a:lnTo>
                <a:lnTo>
                  <a:pt x="1114" y="438"/>
                </a:lnTo>
                <a:lnTo>
                  <a:pt x="1107" y="428"/>
                </a:lnTo>
                <a:lnTo>
                  <a:pt x="1107" y="428"/>
                </a:lnTo>
                <a:close/>
              </a:path>
              <a:path w="1955" h="717">
                <a:moveTo>
                  <a:pt x="1081" y="409"/>
                </a:moveTo>
                <a:lnTo>
                  <a:pt x="1081" y="507"/>
                </a:lnTo>
                <a:lnTo>
                  <a:pt x="1078" y="510"/>
                </a:lnTo>
                <a:lnTo>
                  <a:pt x="1069" y="512"/>
                </a:lnTo>
                <a:lnTo>
                  <a:pt x="1071" y="512"/>
                </a:lnTo>
                <a:lnTo>
                  <a:pt x="1073" y="514"/>
                </a:lnTo>
                <a:lnTo>
                  <a:pt x="1076" y="517"/>
                </a:lnTo>
                <a:lnTo>
                  <a:pt x="1078" y="519"/>
                </a:lnTo>
                <a:lnTo>
                  <a:pt x="1078" y="521"/>
                </a:lnTo>
                <a:lnTo>
                  <a:pt x="1081" y="519"/>
                </a:lnTo>
                <a:lnTo>
                  <a:pt x="1083" y="519"/>
                </a:lnTo>
                <a:lnTo>
                  <a:pt x="1083" y="517"/>
                </a:lnTo>
                <a:lnTo>
                  <a:pt x="1083" y="514"/>
                </a:lnTo>
                <a:lnTo>
                  <a:pt x="1085" y="514"/>
                </a:lnTo>
                <a:lnTo>
                  <a:pt x="1085" y="440"/>
                </a:lnTo>
                <a:lnTo>
                  <a:pt x="1088" y="438"/>
                </a:lnTo>
                <a:lnTo>
                  <a:pt x="1085" y="438"/>
                </a:lnTo>
                <a:lnTo>
                  <a:pt x="1085" y="435"/>
                </a:lnTo>
                <a:lnTo>
                  <a:pt x="1085" y="418"/>
                </a:lnTo>
                <a:lnTo>
                  <a:pt x="1088" y="413"/>
                </a:lnTo>
                <a:lnTo>
                  <a:pt x="1081" y="409"/>
                </a:lnTo>
                <a:lnTo>
                  <a:pt x="1081" y="409"/>
                </a:lnTo>
                <a:close/>
              </a:path>
              <a:path w="1955" h="717">
                <a:moveTo>
                  <a:pt x="1177" y="507"/>
                </a:moveTo>
                <a:lnTo>
                  <a:pt x="1179" y="510"/>
                </a:lnTo>
                <a:lnTo>
                  <a:pt x="1181" y="510"/>
                </a:lnTo>
                <a:lnTo>
                  <a:pt x="1181" y="512"/>
                </a:lnTo>
                <a:lnTo>
                  <a:pt x="1186" y="512"/>
                </a:lnTo>
                <a:lnTo>
                  <a:pt x="1186" y="514"/>
                </a:lnTo>
                <a:lnTo>
                  <a:pt x="1189" y="517"/>
                </a:lnTo>
                <a:lnTo>
                  <a:pt x="1189" y="519"/>
                </a:lnTo>
                <a:lnTo>
                  <a:pt x="1191" y="519"/>
                </a:lnTo>
                <a:lnTo>
                  <a:pt x="1191" y="517"/>
                </a:lnTo>
                <a:lnTo>
                  <a:pt x="1193" y="514"/>
                </a:lnTo>
                <a:lnTo>
                  <a:pt x="1196" y="512"/>
                </a:lnTo>
                <a:lnTo>
                  <a:pt x="1196" y="507"/>
                </a:lnTo>
                <a:lnTo>
                  <a:pt x="1189" y="507"/>
                </a:lnTo>
                <a:lnTo>
                  <a:pt x="1184" y="507"/>
                </a:lnTo>
                <a:lnTo>
                  <a:pt x="1181" y="507"/>
                </a:lnTo>
                <a:lnTo>
                  <a:pt x="1177" y="507"/>
                </a:lnTo>
                <a:lnTo>
                  <a:pt x="1177" y="507"/>
                </a:lnTo>
                <a:close/>
              </a:path>
              <a:path w="1955" h="717">
                <a:moveTo>
                  <a:pt x="1143" y="464"/>
                </a:moveTo>
                <a:lnTo>
                  <a:pt x="1143" y="466"/>
                </a:lnTo>
                <a:lnTo>
                  <a:pt x="1141" y="469"/>
                </a:lnTo>
                <a:lnTo>
                  <a:pt x="1141" y="473"/>
                </a:lnTo>
                <a:lnTo>
                  <a:pt x="1138" y="476"/>
                </a:lnTo>
                <a:lnTo>
                  <a:pt x="1138" y="478"/>
                </a:lnTo>
                <a:lnTo>
                  <a:pt x="1136" y="481"/>
                </a:lnTo>
                <a:lnTo>
                  <a:pt x="1136" y="483"/>
                </a:lnTo>
                <a:lnTo>
                  <a:pt x="1133" y="486"/>
                </a:lnTo>
                <a:lnTo>
                  <a:pt x="1133" y="488"/>
                </a:lnTo>
                <a:lnTo>
                  <a:pt x="1131" y="490"/>
                </a:lnTo>
                <a:lnTo>
                  <a:pt x="1131" y="493"/>
                </a:lnTo>
                <a:lnTo>
                  <a:pt x="1129" y="493"/>
                </a:lnTo>
                <a:lnTo>
                  <a:pt x="1129" y="495"/>
                </a:lnTo>
                <a:lnTo>
                  <a:pt x="1126" y="498"/>
                </a:lnTo>
                <a:lnTo>
                  <a:pt x="1129" y="500"/>
                </a:lnTo>
                <a:lnTo>
                  <a:pt x="1129" y="498"/>
                </a:lnTo>
                <a:lnTo>
                  <a:pt x="1131" y="495"/>
                </a:lnTo>
                <a:lnTo>
                  <a:pt x="1133" y="493"/>
                </a:lnTo>
                <a:lnTo>
                  <a:pt x="1133" y="490"/>
                </a:lnTo>
                <a:lnTo>
                  <a:pt x="1136" y="490"/>
                </a:lnTo>
                <a:lnTo>
                  <a:pt x="1136" y="488"/>
                </a:lnTo>
                <a:lnTo>
                  <a:pt x="1138" y="486"/>
                </a:lnTo>
                <a:lnTo>
                  <a:pt x="1138" y="483"/>
                </a:lnTo>
                <a:lnTo>
                  <a:pt x="1141" y="483"/>
                </a:lnTo>
                <a:lnTo>
                  <a:pt x="1141" y="481"/>
                </a:lnTo>
                <a:lnTo>
                  <a:pt x="1143" y="478"/>
                </a:lnTo>
                <a:lnTo>
                  <a:pt x="1143" y="473"/>
                </a:lnTo>
                <a:lnTo>
                  <a:pt x="1145" y="473"/>
                </a:lnTo>
                <a:lnTo>
                  <a:pt x="1145" y="471"/>
                </a:lnTo>
                <a:lnTo>
                  <a:pt x="1148" y="469"/>
                </a:lnTo>
                <a:lnTo>
                  <a:pt x="1148" y="464"/>
                </a:lnTo>
                <a:lnTo>
                  <a:pt x="1143" y="464"/>
                </a:lnTo>
                <a:lnTo>
                  <a:pt x="1143" y="464"/>
                </a:lnTo>
                <a:close/>
              </a:path>
              <a:path w="1955" h="717">
                <a:moveTo>
                  <a:pt x="1145" y="461"/>
                </a:moveTo>
                <a:lnTo>
                  <a:pt x="1143" y="464"/>
                </a:lnTo>
                <a:lnTo>
                  <a:pt x="1148" y="464"/>
                </a:lnTo>
                <a:lnTo>
                  <a:pt x="1148" y="495"/>
                </a:lnTo>
                <a:lnTo>
                  <a:pt x="1148" y="519"/>
                </a:lnTo>
                <a:lnTo>
                  <a:pt x="1153" y="517"/>
                </a:lnTo>
                <a:lnTo>
                  <a:pt x="1153" y="461"/>
                </a:lnTo>
                <a:lnTo>
                  <a:pt x="1145" y="461"/>
                </a:lnTo>
                <a:lnTo>
                  <a:pt x="1145" y="461"/>
                </a:lnTo>
                <a:close/>
              </a:path>
              <a:path w="1955" h="717">
                <a:moveTo>
                  <a:pt x="1153" y="447"/>
                </a:moveTo>
                <a:lnTo>
                  <a:pt x="1148" y="447"/>
                </a:lnTo>
                <a:lnTo>
                  <a:pt x="1148" y="450"/>
                </a:lnTo>
                <a:lnTo>
                  <a:pt x="1148" y="454"/>
                </a:lnTo>
                <a:lnTo>
                  <a:pt x="1145" y="457"/>
                </a:lnTo>
                <a:lnTo>
                  <a:pt x="1145" y="461"/>
                </a:lnTo>
                <a:lnTo>
                  <a:pt x="1153" y="461"/>
                </a:lnTo>
                <a:lnTo>
                  <a:pt x="1155" y="464"/>
                </a:lnTo>
                <a:lnTo>
                  <a:pt x="1155" y="466"/>
                </a:lnTo>
                <a:lnTo>
                  <a:pt x="1157" y="466"/>
                </a:lnTo>
                <a:lnTo>
                  <a:pt x="1160" y="469"/>
                </a:lnTo>
                <a:lnTo>
                  <a:pt x="1160" y="473"/>
                </a:lnTo>
                <a:lnTo>
                  <a:pt x="1162" y="473"/>
                </a:lnTo>
                <a:lnTo>
                  <a:pt x="1162" y="476"/>
                </a:lnTo>
                <a:lnTo>
                  <a:pt x="1165" y="478"/>
                </a:lnTo>
                <a:lnTo>
                  <a:pt x="1165" y="481"/>
                </a:lnTo>
                <a:lnTo>
                  <a:pt x="1167" y="483"/>
                </a:lnTo>
                <a:lnTo>
                  <a:pt x="1167" y="476"/>
                </a:lnTo>
                <a:lnTo>
                  <a:pt x="1167" y="476"/>
                </a:lnTo>
                <a:lnTo>
                  <a:pt x="1167" y="469"/>
                </a:lnTo>
                <a:lnTo>
                  <a:pt x="1165" y="469"/>
                </a:lnTo>
                <a:lnTo>
                  <a:pt x="1165" y="466"/>
                </a:lnTo>
                <a:lnTo>
                  <a:pt x="1162" y="466"/>
                </a:lnTo>
                <a:lnTo>
                  <a:pt x="1162" y="464"/>
                </a:lnTo>
                <a:lnTo>
                  <a:pt x="1160" y="464"/>
                </a:lnTo>
                <a:lnTo>
                  <a:pt x="1157" y="461"/>
                </a:lnTo>
                <a:lnTo>
                  <a:pt x="1155" y="461"/>
                </a:lnTo>
                <a:lnTo>
                  <a:pt x="1153" y="459"/>
                </a:lnTo>
                <a:lnTo>
                  <a:pt x="1153" y="447"/>
                </a:lnTo>
                <a:lnTo>
                  <a:pt x="1153" y="447"/>
                </a:lnTo>
                <a:close/>
              </a:path>
              <a:path w="1955" h="717">
                <a:moveTo>
                  <a:pt x="1165" y="438"/>
                </a:moveTo>
                <a:lnTo>
                  <a:pt x="1162" y="445"/>
                </a:lnTo>
                <a:lnTo>
                  <a:pt x="1126" y="445"/>
                </a:lnTo>
                <a:lnTo>
                  <a:pt x="1129" y="450"/>
                </a:lnTo>
                <a:lnTo>
                  <a:pt x="1131" y="450"/>
                </a:lnTo>
                <a:lnTo>
                  <a:pt x="1133" y="447"/>
                </a:lnTo>
                <a:lnTo>
                  <a:pt x="1172" y="447"/>
                </a:lnTo>
                <a:lnTo>
                  <a:pt x="1165" y="438"/>
                </a:lnTo>
                <a:lnTo>
                  <a:pt x="1165" y="438"/>
                </a:lnTo>
                <a:close/>
              </a:path>
              <a:path w="1955" h="717">
                <a:moveTo>
                  <a:pt x="1174" y="423"/>
                </a:moveTo>
                <a:lnTo>
                  <a:pt x="1174" y="486"/>
                </a:lnTo>
                <a:lnTo>
                  <a:pt x="1174" y="488"/>
                </a:lnTo>
                <a:lnTo>
                  <a:pt x="1174" y="493"/>
                </a:lnTo>
                <a:lnTo>
                  <a:pt x="1179" y="488"/>
                </a:lnTo>
                <a:lnTo>
                  <a:pt x="1179" y="433"/>
                </a:lnTo>
                <a:lnTo>
                  <a:pt x="1181" y="430"/>
                </a:lnTo>
                <a:lnTo>
                  <a:pt x="1174" y="423"/>
                </a:lnTo>
                <a:lnTo>
                  <a:pt x="1174" y="423"/>
                </a:lnTo>
                <a:close/>
              </a:path>
              <a:path w="1955" h="717">
                <a:moveTo>
                  <a:pt x="1133" y="421"/>
                </a:moveTo>
                <a:lnTo>
                  <a:pt x="1131" y="421"/>
                </a:lnTo>
                <a:lnTo>
                  <a:pt x="1131" y="423"/>
                </a:lnTo>
                <a:lnTo>
                  <a:pt x="1143" y="423"/>
                </a:lnTo>
                <a:lnTo>
                  <a:pt x="1143" y="421"/>
                </a:lnTo>
                <a:lnTo>
                  <a:pt x="1148" y="421"/>
                </a:lnTo>
                <a:lnTo>
                  <a:pt x="1133" y="421"/>
                </a:lnTo>
                <a:lnTo>
                  <a:pt x="1133" y="421"/>
                </a:lnTo>
                <a:close/>
              </a:path>
              <a:path w="1955" h="717">
                <a:moveTo>
                  <a:pt x="1162" y="409"/>
                </a:moveTo>
                <a:lnTo>
                  <a:pt x="1160" y="411"/>
                </a:lnTo>
                <a:lnTo>
                  <a:pt x="1157" y="411"/>
                </a:lnTo>
                <a:lnTo>
                  <a:pt x="1157" y="413"/>
                </a:lnTo>
                <a:lnTo>
                  <a:pt x="1155" y="413"/>
                </a:lnTo>
                <a:lnTo>
                  <a:pt x="1153" y="416"/>
                </a:lnTo>
                <a:lnTo>
                  <a:pt x="1148" y="416"/>
                </a:lnTo>
                <a:lnTo>
                  <a:pt x="1148" y="418"/>
                </a:lnTo>
                <a:lnTo>
                  <a:pt x="1141" y="418"/>
                </a:lnTo>
                <a:lnTo>
                  <a:pt x="1141" y="421"/>
                </a:lnTo>
                <a:lnTo>
                  <a:pt x="1133" y="421"/>
                </a:lnTo>
                <a:lnTo>
                  <a:pt x="1148" y="421"/>
                </a:lnTo>
                <a:lnTo>
                  <a:pt x="1148" y="445"/>
                </a:lnTo>
                <a:lnTo>
                  <a:pt x="1153" y="445"/>
                </a:lnTo>
                <a:lnTo>
                  <a:pt x="1153" y="421"/>
                </a:lnTo>
                <a:lnTo>
                  <a:pt x="1155" y="418"/>
                </a:lnTo>
                <a:lnTo>
                  <a:pt x="1157" y="418"/>
                </a:lnTo>
                <a:lnTo>
                  <a:pt x="1167" y="418"/>
                </a:lnTo>
                <a:lnTo>
                  <a:pt x="1162" y="409"/>
                </a:lnTo>
                <a:lnTo>
                  <a:pt x="1162" y="409"/>
                </a:lnTo>
                <a:close/>
              </a:path>
              <a:path w="1955" h="717">
                <a:moveTo>
                  <a:pt x="1191" y="409"/>
                </a:moveTo>
                <a:lnTo>
                  <a:pt x="1191" y="505"/>
                </a:lnTo>
                <a:lnTo>
                  <a:pt x="1189" y="507"/>
                </a:lnTo>
                <a:lnTo>
                  <a:pt x="1196" y="507"/>
                </a:lnTo>
                <a:lnTo>
                  <a:pt x="1196" y="505"/>
                </a:lnTo>
                <a:lnTo>
                  <a:pt x="1196" y="416"/>
                </a:lnTo>
                <a:lnTo>
                  <a:pt x="1198" y="413"/>
                </a:lnTo>
                <a:lnTo>
                  <a:pt x="1191" y="409"/>
                </a:lnTo>
                <a:lnTo>
                  <a:pt x="1191" y="409"/>
                </a:lnTo>
                <a:close/>
              </a:path>
              <a:path w="1955" h="717">
                <a:moveTo>
                  <a:pt x="1241" y="507"/>
                </a:moveTo>
                <a:lnTo>
                  <a:pt x="1241" y="510"/>
                </a:lnTo>
                <a:lnTo>
                  <a:pt x="1253" y="507"/>
                </a:lnTo>
                <a:lnTo>
                  <a:pt x="1241" y="507"/>
                </a:lnTo>
                <a:lnTo>
                  <a:pt x="1241" y="507"/>
                </a:lnTo>
                <a:close/>
              </a:path>
              <a:path w="1955" h="717">
                <a:moveTo>
                  <a:pt x="1220" y="461"/>
                </a:moveTo>
                <a:lnTo>
                  <a:pt x="1217" y="464"/>
                </a:lnTo>
                <a:lnTo>
                  <a:pt x="1217" y="466"/>
                </a:lnTo>
                <a:lnTo>
                  <a:pt x="1215" y="466"/>
                </a:lnTo>
                <a:lnTo>
                  <a:pt x="1215" y="469"/>
                </a:lnTo>
                <a:lnTo>
                  <a:pt x="1213" y="471"/>
                </a:lnTo>
                <a:lnTo>
                  <a:pt x="1213" y="473"/>
                </a:lnTo>
                <a:lnTo>
                  <a:pt x="1210" y="473"/>
                </a:lnTo>
                <a:lnTo>
                  <a:pt x="1210" y="478"/>
                </a:lnTo>
                <a:lnTo>
                  <a:pt x="1208" y="478"/>
                </a:lnTo>
                <a:lnTo>
                  <a:pt x="1208" y="481"/>
                </a:lnTo>
                <a:lnTo>
                  <a:pt x="1210" y="481"/>
                </a:lnTo>
                <a:lnTo>
                  <a:pt x="1210" y="478"/>
                </a:lnTo>
                <a:lnTo>
                  <a:pt x="1213" y="478"/>
                </a:lnTo>
                <a:lnTo>
                  <a:pt x="1213" y="476"/>
                </a:lnTo>
                <a:lnTo>
                  <a:pt x="1215" y="473"/>
                </a:lnTo>
                <a:lnTo>
                  <a:pt x="1217" y="471"/>
                </a:lnTo>
                <a:lnTo>
                  <a:pt x="1217" y="469"/>
                </a:lnTo>
                <a:lnTo>
                  <a:pt x="1220" y="469"/>
                </a:lnTo>
                <a:lnTo>
                  <a:pt x="1220" y="466"/>
                </a:lnTo>
                <a:lnTo>
                  <a:pt x="1222" y="464"/>
                </a:lnTo>
                <a:lnTo>
                  <a:pt x="1222" y="461"/>
                </a:lnTo>
                <a:lnTo>
                  <a:pt x="1220" y="461"/>
                </a:lnTo>
                <a:lnTo>
                  <a:pt x="1220" y="461"/>
                </a:lnTo>
                <a:close/>
              </a:path>
              <a:path w="1955" h="717">
                <a:moveTo>
                  <a:pt x="1261" y="452"/>
                </a:moveTo>
                <a:lnTo>
                  <a:pt x="1256" y="452"/>
                </a:lnTo>
                <a:lnTo>
                  <a:pt x="1256" y="502"/>
                </a:lnTo>
                <a:lnTo>
                  <a:pt x="1256" y="507"/>
                </a:lnTo>
                <a:lnTo>
                  <a:pt x="1253" y="507"/>
                </a:lnTo>
                <a:lnTo>
                  <a:pt x="1241" y="510"/>
                </a:lnTo>
                <a:lnTo>
                  <a:pt x="1244" y="510"/>
                </a:lnTo>
                <a:lnTo>
                  <a:pt x="1246" y="512"/>
                </a:lnTo>
                <a:lnTo>
                  <a:pt x="1249" y="512"/>
                </a:lnTo>
                <a:lnTo>
                  <a:pt x="1249" y="514"/>
                </a:lnTo>
                <a:lnTo>
                  <a:pt x="1251" y="514"/>
                </a:lnTo>
                <a:lnTo>
                  <a:pt x="1251" y="517"/>
                </a:lnTo>
                <a:lnTo>
                  <a:pt x="1253" y="519"/>
                </a:lnTo>
                <a:lnTo>
                  <a:pt x="1256" y="519"/>
                </a:lnTo>
                <a:lnTo>
                  <a:pt x="1258" y="517"/>
                </a:lnTo>
                <a:lnTo>
                  <a:pt x="1258" y="514"/>
                </a:lnTo>
                <a:lnTo>
                  <a:pt x="1261" y="512"/>
                </a:lnTo>
                <a:lnTo>
                  <a:pt x="1261" y="507"/>
                </a:lnTo>
                <a:lnTo>
                  <a:pt x="1261" y="505"/>
                </a:lnTo>
                <a:lnTo>
                  <a:pt x="1261" y="452"/>
                </a:lnTo>
                <a:lnTo>
                  <a:pt x="1261" y="452"/>
                </a:lnTo>
                <a:close/>
              </a:path>
              <a:path w="1955" h="717">
                <a:moveTo>
                  <a:pt x="1275" y="442"/>
                </a:moveTo>
                <a:lnTo>
                  <a:pt x="1270" y="450"/>
                </a:lnTo>
                <a:lnTo>
                  <a:pt x="1234" y="450"/>
                </a:lnTo>
                <a:lnTo>
                  <a:pt x="1237" y="454"/>
                </a:lnTo>
                <a:lnTo>
                  <a:pt x="1241" y="454"/>
                </a:lnTo>
                <a:lnTo>
                  <a:pt x="1241" y="452"/>
                </a:lnTo>
                <a:lnTo>
                  <a:pt x="1280" y="452"/>
                </a:lnTo>
                <a:lnTo>
                  <a:pt x="1275" y="442"/>
                </a:lnTo>
                <a:lnTo>
                  <a:pt x="1275" y="442"/>
                </a:lnTo>
                <a:close/>
              </a:path>
              <a:path w="1955" h="717">
                <a:moveTo>
                  <a:pt x="1230" y="433"/>
                </a:moveTo>
                <a:lnTo>
                  <a:pt x="1230" y="438"/>
                </a:lnTo>
                <a:lnTo>
                  <a:pt x="1227" y="440"/>
                </a:lnTo>
                <a:lnTo>
                  <a:pt x="1227" y="445"/>
                </a:lnTo>
                <a:lnTo>
                  <a:pt x="1225" y="447"/>
                </a:lnTo>
                <a:lnTo>
                  <a:pt x="1225" y="450"/>
                </a:lnTo>
                <a:lnTo>
                  <a:pt x="1222" y="452"/>
                </a:lnTo>
                <a:lnTo>
                  <a:pt x="1222" y="454"/>
                </a:lnTo>
                <a:lnTo>
                  <a:pt x="1220" y="457"/>
                </a:lnTo>
                <a:lnTo>
                  <a:pt x="1220" y="461"/>
                </a:lnTo>
                <a:lnTo>
                  <a:pt x="1222" y="461"/>
                </a:lnTo>
                <a:lnTo>
                  <a:pt x="1222" y="493"/>
                </a:lnTo>
                <a:lnTo>
                  <a:pt x="1222" y="495"/>
                </a:lnTo>
                <a:lnTo>
                  <a:pt x="1222" y="521"/>
                </a:lnTo>
                <a:lnTo>
                  <a:pt x="1227" y="517"/>
                </a:lnTo>
                <a:lnTo>
                  <a:pt x="1227" y="464"/>
                </a:lnTo>
                <a:lnTo>
                  <a:pt x="1230" y="461"/>
                </a:lnTo>
                <a:lnTo>
                  <a:pt x="1225" y="457"/>
                </a:lnTo>
                <a:lnTo>
                  <a:pt x="1227" y="454"/>
                </a:lnTo>
                <a:lnTo>
                  <a:pt x="1230" y="452"/>
                </a:lnTo>
                <a:lnTo>
                  <a:pt x="1230" y="447"/>
                </a:lnTo>
                <a:lnTo>
                  <a:pt x="1232" y="445"/>
                </a:lnTo>
                <a:lnTo>
                  <a:pt x="1232" y="442"/>
                </a:lnTo>
                <a:lnTo>
                  <a:pt x="1234" y="440"/>
                </a:lnTo>
                <a:lnTo>
                  <a:pt x="1230" y="433"/>
                </a:lnTo>
                <a:lnTo>
                  <a:pt x="1230" y="433"/>
                </a:lnTo>
                <a:close/>
              </a:path>
              <a:path w="1955" h="717">
                <a:moveTo>
                  <a:pt x="1270" y="416"/>
                </a:moveTo>
                <a:lnTo>
                  <a:pt x="1265" y="421"/>
                </a:lnTo>
                <a:lnTo>
                  <a:pt x="1239" y="421"/>
                </a:lnTo>
                <a:lnTo>
                  <a:pt x="1241" y="426"/>
                </a:lnTo>
                <a:lnTo>
                  <a:pt x="1244" y="426"/>
                </a:lnTo>
                <a:lnTo>
                  <a:pt x="1246" y="423"/>
                </a:lnTo>
                <a:lnTo>
                  <a:pt x="1275" y="423"/>
                </a:lnTo>
                <a:lnTo>
                  <a:pt x="1270" y="416"/>
                </a:lnTo>
                <a:lnTo>
                  <a:pt x="1270" y="416"/>
                </a:lnTo>
                <a:close/>
              </a:path>
              <a:path w="1955" h="717">
                <a:moveTo>
                  <a:pt x="1227" y="409"/>
                </a:moveTo>
                <a:lnTo>
                  <a:pt x="1227" y="411"/>
                </a:lnTo>
                <a:lnTo>
                  <a:pt x="1225" y="411"/>
                </a:lnTo>
                <a:lnTo>
                  <a:pt x="1225" y="418"/>
                </a:lnTo>
                <a:lnTo>
                  <a:pt x="1222" y="421"/>
                </a:lnTo>
                <a:lnTo>
                  <a:pt x="1222" y="423"/>
                </a:lnTo>
                <a:lnTo>
                  <a:pt x="1220" y="426"/>
                </a:lnTo>
                <a:lnTo>
                  <a:pt x="1220" y="428"/>
                </a:lnTo>
                <a:lnTo>
                  <a:pt x="1217" y="430"/>
                </a:lnTo>
                <a:lnTo>
                  <a:pt x="1217" y="433"/>
                </a:lnTo>
                <a:lnTo>
                  <a:pt x="1215" y="435"/>
                </a:lnTo>
                <a:lnTo>
                  <a:pt x="1215" y="438"/>
                </a:lnTo>
                <a:lnTo>
                  <a:pt x="1213" y="440"/>
                </a:lnTo>
                <a:lnTo>
                  <a:pt x="1213" y="442"/>
                </a:lnTo>
                <a:lnTo>
                  <a:pt x="1210" y="442"/>
                </a:lnTo>
                <a:lnTo>
                  <a:pt x="1210" y="445"/>
                </a:lnTo>
                <a:lnTo>
                  <a:pt x="1213" y="445"/>
                </a:lnTo>
                <a:lnTo>
                  <a:pt x="1213" y="442"/>
                </a:lnTo>
                <a:lnTo>
                  <a:pt x="1215" y="440"/>
                </a:lnTo>
                <a:lnTo>
                  <a:pt x="1217" y="438"/>
                </a:lnTo>
                <a:lnTo>
                  <a:pt x="1217" y="435"/>
                </a:lnTo>
                <a:lnTo>
                  <a:pt x="1220" y="435"/>
                </a:lnTo>
                <a:lnTo>
                  <a:pt x="1220" y="433"/>
                </a:lnTo>
                <a:lnTo>
                  <a:pt x="1222" y="430"/>
                </a:lnTo>
                <a:lnTo>
                  <a:pt x="1225" y="428"/>
                </a:lnTo>
                <a:lnTo>
                  <a:pt x="1225" y="426"/>
                </a:lnTo>
                <a:lnTo>
                  <a:pt x="1227" y="423"/>
                </a:lnTo>
                <a:lnTo>
                  <a:pt x="1227" y="421"/>
                </a:lnTo>
                <a:lnTo>
                  <a:pt x="1230" y="418"/>
                </a:lnTo>
                <a:lnTo>
                  <a:pt x="1232" y="416"/>
                </a:lnTo>
                <a:lnTo>
                  <a:pt x="1227" y="409"/>
                </a:lnTo>
                <a:lnTo>
                  <a:pt x="1227" y="409"/>
                </a:lnTo>
                <a:close/>
              </a:path>
              <a:path w="1955" h="717">
                <a:moveTo>
                  <a:pt x="1354" y="502"/>
                </a:moveTo>
                <a:lnTo>
                  <a:pt x="1350" y="510"/>
                </a:lnTo>
                <a:lnTo>
                  <a:pt x="1287" y="510"/>
                </a:lnTo>
                <a:lnTo>
                  <a:pt x="1290" y="514"/>
                </a:lnTo>
                <a:lnTo>
                  <a:pt x="1292" y="512"/>
                </a:lnTo>
                <a:lnTo>
                  <a:pt x="1361" y="512"/>
                </a:lnTo>
                <a:lnTo>
                  <a:pt x="1354" y="502"/>
                </a:lnTo>
                <a:lnTo>
                  <a:pt x="1354" y="502"/>
                </a:lnTo>
                <a:close/>
              </a:path>
              <a:path w="1955" h="717">
                <a:moveTo>
                  <a:pt x="1292" y="438"/>
                </a:moveTo>
                <a:lnTo>
                  <a:pt x="1292" y="442"/>
                </a:lnTo>
                <a:lnTo>
                  <a:pt x="1294" y="445"/>
                </a:lnTo>
                <a:lnTo>
                  <a:pt x="1294" y="452"/>
                </a:lnTo>
                <a:lnTo>
                  <a:pt x="1297" y="454"/>
                </a:lnTo>
                <a:lnTo>
                  <a:pt x="1297" y="459"/>
                </a:lnTo>
                <a:lnTo>
                  <a:pt x="1299" y="461"/>
                </a:lnTo>
                <a:lnTo>
                  <a:pt x="1299" y="471"/>
                </a:lnTo>
                <a:lnTo>
                  <a:pt x="1301" y="473"/>
                </a:lnTo>
                <a:lnTo>
                  <a:pt x="1301" y="486"/>
                </a:lnTo>
                <a:lnTo>
                  <a:pt x="1304" y="488"/>
                </a:lnTo>
                <a:lnTo>
                  <a:pt x="1304" y="490"/>
                </a:lnTo>
                <a:lnTo>
                  <a:pt x="1304" y="490"/>
                </a:lnTo>
                <a:lnTo>
                  <a:pt x="1304" y="488"/>
                </a:lnTo>
                <a:lnTo>
                  <a:pt x="1306" y="486"/>
                </a:lnTo>
                <a:lnTo>
                  <a:pt x="1309" y="483"/>
                </a:lnTo>
                <a:lnTo>
                  <a:pt x="1309" y="473"/>
                </a:lnTo>
                <a:lnTo>
                  <a:pt x="1306" y="473"/>
                </a:lnTo>
                <a:lnTo>
                  <a:pt x="1306" y="466"/>
                </a:lnTo>
                <a:lnTo>
                  <a:pt x="1304" y="466"/>
                </a:lnTo>
                <a:lnTo>
                  <a:pt x="1304" y="461"/>
                </a:lnTo>
                <a:lnTo>
                  <a:pt x="1301" y="459"/>
                </a:lnTo>
                <a:lnTo>
                  <a:pt x="1301" y="457"/>
                </a:lnTo>
                <a:lnTo>
                  <a:pt x="1299" y="454"/>
                </a:lnTo>
                <a:lnTo>
                  <a:pt x="1299" y="452"/>
                </a:lnTo>
                <a:lnTo>
                  <a:pt x="1297" y="450"/>
                </a:lnTo>
                <a:lnTo>
                  <a:pt x="1297" y="447"/>
                </a:lnTo>
                <a:lnTo>
                  <a:pt x="1294" y="442"/>
                </a:lnTo>
                <a:lnTo>
                  <a:pt x="1294" y="440"/>
                </a:lnTo>
                <a:lnTo>
                  <a:pt x="1292" y="438"/>
                </a:lnTo>
                <a:lnTo>
                  <a:pt x="1292" y="438"/>
                </a:lnTo>
                <a:close/>
              </a:path>
              <a:path w="1955" h="717">
                <a:moveTo>
                  <a:pt x="1352" y="435"/>
                </a:moveTo>
                <a:lnTo>
                  <a:pt x="1352" y="438"/>
                </a:lnTo>
                <a:lnTo>
                  <a:pt x="1350" y="440"/>
                </a:lnTo>
                <a:lnTo>
                  <a:pt x="1350" y="450"/>
                </a:lnTo>
                <a:lnTo>
                  <a:pt x="1347" y="452"/>
                </a:lnTo>
                <a:lnTo>
                  <a:pt x="1347" y="457"/>
                </a:lnTo>
                <a:lnTo>
                  <a:pt x="1345" y="459"/>
                </a:lnTo>
                <a:lnTo>
                  <a:pt x="1345" y="464"/>
                </a:lnTo>
                <a:lnTo>
                  <a:pt x="1342" y="466"/>
                </a:lnTo>
                <a:lnTo>
                  <a:pt x="1342" y="471"/>
                </a:lnTo>
                <a:lnTo>
                  <a:pt x="1340" y="473"/>
                </a:lnTo>
                <a:lnTo>
                  <a:pt x="1340" y="478"/>
                </a:lnTo>
                <a:lnTo>
                  <a:pt x="1337" y="481"/>
                </a:lnTo>
                <a:lnTo>
                  <a:pt x="1337" y="486"/>
                </a:lnTo>
                <a:lnTo>
                  <a:pt x="1335" y="488"/>
                </a:lnTo>
                <a:lnTo>
                  <a:pt x="1335" y="490"/>
                </a:lnTo>
                <a:lnTo>
                  <a:pt x="1337" y="490"/>
                </a:lnTo>
                <a:lnTo>
                  <a:pt x="1337" y="488"/>
                </a:lnTo>
                <a:lnTo>
                  <a:pt x="1340" y="486"/>
                </a:lnTo>
                <a:lnTo>
                  <a:pt x="1340" y="483"/>
                </a:lnTo>
                <a:lnTo>
                  <a:pt x="1342" y="481"/>
                </a:lnTo>
                <a:lnTo>
                  <a:pt x="1342" y="478"/>
                </a:lnTo>
                <a:lnTo>
                  <a:pt x="1345" y="476"/>
                </a:lnTo>
                <a:lnTo>
                  <a:pt x="1345" y="471"/>
                </a:lnTo>
                <a:lnTo>
                  <a:pt x="1347" y="469"/>
                </a:lnTo>
                <a:lnTo>
                  <a:pt x="1347" y="466"/>
                </a:lnTo>
                <a:lnTo>
                  <a:pt x="1350" y="464"/>
                </a:lnTo>
                <a:lnTo>
                  <a:pt x="1350" y="459"/>
                </a:lnTo>
                <a:lnTo>
                  <a:pt x="1352" y="457"/>
                </a:lnTo>
                <a:lnTo>
                  <a:pt x="1352" y="454"/>
                </a:lnTo>
                <a:lnTo>
                  <a:pt x="1354" y="452"/>
                </a:lnTo>
                <a:lnTo>
                  <a:pt x="1354" y="447"/>
                </a:lnTo>
                <a:lnTo>
                  <a:pt x="1359" y="445"/>
                </a:lnTo>
                <a:lnTo>
                  <a:pt x="1352" y="435"/>
                </a:lnTo>
                <a:lnTo>
                  <a:pt x="1352" y="435"/>
                </a:lnTo>
                <a:close/>
              </a:path>
              <a:path w="1955" h="717">
                <a:moveTo>
                  <a:pt x="1330" y="411"/>
                </a:moveTo>
                <a:lnTo>
                  <a:pt x="1330" y="510"/>
                </a:lnTo>
                <a:lnTo>
                  <a:pt x="1318" y="510"/>
                </a:lnTo>
                <a:lnTo>
                  <a:pt x="1313" y="510"/>
                </a:lnTo>
                <a:lnTo>
                  <a:pt x="1335" y="510"/>
                </a:lnTo>
                <a:lnTo>
                  <a:pt x="1335" y="490"/>
                </a:lnTo>
                <a:lnTo>
                  <a:pt x="1337" y="490"/>
                </a:lnTo>
                <a:lnTo>
                  <a:pt x="1335" y="490"/>
                </a:lnTo>
                <a:lnTo>
                  <a:pt x="1335" y="421"/>
                </a:lnTo>
                <a:lnTo>
                  <a:pt x="1337" y="416"/>
                </a:lnTo>
                <a:lnTo>
                  <a:pt x="1330" y="411"/>
                </a:lnTo>
                <a:lnTo>
                  <a:pt x="1330" y="411"/>
                </a:lnTo>
                <a:close/>
              </a:path>
              <a:path w="1955" h="717">
                <a:moveTo>
                  <a:pt x="1313" y="411"/>
                </a:moveTo>
                <a:lnTo>
                  <a:pt x="1313" y="510"/>
                </a:lnTo>
                <a:lnTo>
                  <a:pt x="1318" y="510"/>
                </a:lnTo>
                <a:lnTo>
                  <a:pt x="1318" y="421"/>
                </a:lnTo>
                <a:lnTo>
                  <a:pt x="1321" y="416"/>
                </a:lnTo>
                <a:lnTo>
                  <a:pt x="1313" y="411"/>
                </a:lnTo>
                <a:lnTo>
                  <a:pt x="1313" y="411"/>
                </a:lnTo>
                <a:close/>
              </a:path>
              <a:path w="1955" h="717">
                <a:moveTo>
                  <a:pt x="1414" y="507"/>
                </a:moveTo>
                <a:lnTo>
                  <a:pt x="1414" y="510"/>
                </a:lnTo>
                <a:lnTo>
                  <a:pt x="1424" y="510"/>
                </a:lnTo>
                <a:lnTo>
                  <a:pt x="1421" y="510"/>
                </a:lnTo>
                <a:lnTo>
                  <a:pt x="1421" y="507"/>
                </a:lnTo>
                <a:lnTo>
                  <a:pt x="1414" y="507"/>
                </a:lnTo>
                <a:lnTo>
                  <a:pt x="1414" y="507"/>
                </a:lnTo>
                <a:close/>
              </a:path>
              <a:path w="1955" h="717">
                <a:moveTo>
                  <a:pt x="1407" y="466"/>
                </a:moveTo>
                <a:lnTo>
                  <a:pt x="1405" y="466"/>
                </a:lnTo>
                <a:lnTo>
                  <a:pt x="1407" y="469"/>
                </a:lnTo>
                <a:lnTo>
                  <a:pt x="1407" y="471"/>
                </a:lnTo>
                <a:lnTo>
                  <a:pt x="1410" y="473"/>
                </a:lnTo>
                <a:lnTo>
                  <a:pt x="1412" y="476"/>
                </a:lnTo>
                <a:lnTo>
                  <a:pt x="1412" y="478"/>
                </a:lnTo>
                <a:lnTo>
                  <a:pt x="1414" y="481"/>
                </a:lnTo>
                <a:lnTo>
                  <a:pt x="1414" y="483"/>
                </a:lnTo>
                <a:lnTo>
                  <a:pt x="1417" y="486"/>
                </a:lnTo>
                <a:lnTo>
                  <a:pt x="1417" y="490"/>
                </a:lnTo>
                <a:lnTo>
                  <a:pt x="1419" y="493"/>
                </a:lnTo>
                <a:lnTo>
                  <a:pt x="1421" y="490"/>
                </a:lnTo>
                <a:lnTo>
                  <a:pt x="1421" y="483"/>
                </a:lnTo>
                <a:lnTo>
                  <a:pt x="1419" y="481"/>
                </a:lnTo>
                <a:lnTo>
                  <a:pt x="1419" y="478"/>
                </a:lnTo>
                <a:lnTo>
                  <a:pt x="1419" y="476"/>
                </a:lnTo>
                <a:lnTo>
                  <a:pt x="1417" y="476"/>
                </a:lnTo>
                <a:lnTo>
                  <a:pt x="1417" y="473"/>
                </a:lnTo>
                <a:lnTo>
                  <a:pt x="1414" y="473"/>
                </a:lnTo>
                <a:lnTo>
                  <a:pt x="1414" y="471"/>
                </a:lnTo>
                <a:lnTo>
                  <a:pt x="1412" y="471"/>
                </a:lnTo>
                <a:lnTo>
                  <a:pt x="1410" y="469"/>
                </a:lnTo>
                <a:lnTo>
                  <a:pt x="1410" y="466"/>
                </a:lnTo>
                <a:lnTo>
                  <a:pt x="1407" y="466"/>
                </a:lnTo>
                <a:lnTo>
                  <a:pt x="1407" y="466"/>
                </a:lnTo>
                <a:close/>
              </a:path>
              <a:path w="1955" h="717">
                <a:moveTo>
                  <a:pt x="1402" y="445"/>
                </a:moveTo>
                <a:lnTo>
                  <a:pt x="1402" y="452"/>
                </a:lnTo>
                <a:lnTo>
                  <a:pt x="1400" y="454"/>
                </a:lnTo>
                <a:lnTo>
                  <a:pt x="1400" y="466"/>
                </a:lnTo>
                <a:lnTo>
                  <a:pt x="1397" y="469"/>
                </a:lnTo>
                <a:lnTo>
                  <a:pt x="1397" y="473"/>
                </a:lnTo>
                <a:lnTo>
                  <a:pt x="1395" y="473"/>
                </a:lnTo>
                <a:lnTo>
                  <a:pt x="1395" y="478"/>
                </a:lnTo>
                <a:lnTo>
                  <a:pt x="1393" y="481"/>
                </a:lnTo>
                <a:lnTo>
                  <a:pt x="1393" y="486"/>
                </a:lnTo>
                <a:lnTo>
                  <a:pt x="1390" y="486"/>
                </a:lnTo>
                <a:lnTo>
                  <a:pt x="1390" y="488"/>
                </a:lnTo>
                <a:lnTo>
                  <a:pt x="1388" y="490"/>
                </a:lnTo>
                <a:lnTo>
                  <a:pt x="1385" y="493"/>
                </a:lnTo>
                <a:lnTo>
                  <a:pt x="1385" y="495"/>
                </a:lnTo>
                <a:lnTo>
                  <a:pt x="1383" y="495"/>
                </a:lnTo>
                <a:lnTo>
                  <a:pt x="1383" y="500"/>
                </a:lnTo>
                <a:lnTo>
                  <a:pt x="1385" y="498"/>
                </a:lnTo>
                <a:lnTo>
                  <a:pt x="1388" y="495"/>
                </a:lnTo>
                <a:lnTo>
                  <a:pt x="1390" y="493"/>
                </a:lnTo>
                <a:lnTo>
                  <a:pt x="1390" y="490"/>
                </a:lnTo>
                <a:lnTo>
                  <a:pt x="1393" y="490"/>
                </a:lnTo>
                <a:lnTo>
                  <a:pt x="1393" y="488"/>
                </a:lnTo>
                <a:lnTo>
                  <a:pt x="1395" y="486"/>
                </a:lnTo>
                <a:lnTo>
                  <a:pt x="1395" y="483"/>
                </a:lnTo>
                <a:lnTo>
                  <a:pt x="1397" y="483"/>
                </a:lnTo>
                <a:lnTo>
                  <a:pt x="1397" y="481"/>
                </a:lnTo>
                <a:lnTo>
                  <a:pt x="1400" y="478"/>
                </a:lnTo>
                <a:lnTo>
                  <a:pt x="1400" y="476"/>
                </a:lnTo>
                <a:lnTo>
                  <a:pt x="1402" y="473"/>
                </a:lnTo>
                <a:lnTo>
                  <a:pt x="1402" y="466"/>
                </a:lnTo>
                <a:lnTo>
                  <a:pt x="1405" y="466"/>
                </a:lnTo>
                <a:lnTo>
                  <a:pt x="1407" y="466"/>
                </a:lnTo>
                <a:lnTo>
                  <a:pt x="1405" y="464"/>
                </a:lnTo>
                <a:lnTo>
                  <a:pt x="1405" y="452"/>
                </a:lnTo>
                <a:lnTo>
                  <a:pt x="1407" y="450"/>
                </a:lnTo>
                <a:lnTo>
                  <a:pt x="1407" y="445"/>
                </a:lnTo>
                <a:lnTo>
                  <a:pt x="1429" y="445"/>
                </a:lnTo>
                <a:lnTo>
                  <a:pt x="1402" y="445"/>
                </a:lnTo>
                <a:lnTo>
                  <a:pt x="1402" y="445"/>
                </a:lnTo>
                <a:close/>
              </a:path>
              <a:path w="1955" h="717">
                <a:moveTo>
                  <a:pt x="1436" y="442"/>
                </a:moveTo>
                <a:lnTo>
                  <a:pt x="1402" y="445"/>
                </a:lnTo>
                <a:lnTo>
                  <a:pt x="1429" y="445"/>
                </a:lnTo>
                <a:lnTo>
                  <a:pt x="1429" y="505"/>
                </a:lnTo>
                <a:lnTo>
                  <a:pt x="1429" y="507"/>
                </a:lnTo>
                <a:lnTo>
                  <a:pt x="1426" y="507"/>
                </a:lnTo>
                <a:lnTo>
                  <a:pt x="1426" y="510"/>
                </a:lnTo>
                <a:lnTo>
                  <a:pt x="1424" y="510"/>
                </a:lnTo>
                <a:lnTo>
                  <a:pt x="1414" y="510"/>
                </a:lnTo>
                <a:lnTo>
                  <a:pt x="1417" y="510"/>
                </a:lnTo>
                <a:lnTo>
                  <a:pt x="1419" y="512"/>
                </a:lnTo>
                <a:lnTo>
                  <a:pt x="1421" y="512"/>
                </a:lnTo>
                <a:lnTo>
                  <a:pt x="1421" y="514"/>
                </a:lnTo>
                <a:lnTo>
                  <a:pt x="1424" y="514"/>
                </a:lnTo>
                <a:lnTo>
                  <a:pt x="1424" y="517"/>
                </a:lnTo>
                <a:lnTo>
                  <a:pt x="1426" y="519"/>
                </a:lnTo>
                <a:lnTo>
                  <a:pt x="1429" y="519"/>
                </a:lnTo>
                <a:lnTo>
                  <a:pt x="1429" y="517"/>
                </a:lnTo>
                <a:lnTo>
                  <a:pt x="1431" y="517"/>
                </a:lnTo>
                <a:lnTo>
                  <a:pt x="1431" y="514"/>
                </a:lnTo>
                <a:lnTo>
                  <a:pt x="1431" y="510"/>
                </a:lnTo>
                <a:lnTo>
                  <a:pt x="1433" y="507"/>
                </a:lnTo>
                <a:lnTo>
                  <a:pt x="1433" y="447"/>
                </a:lnTo>
                <a:lnTo>
                  <a:pt x="1436" y="442"/>
                </a:lnTo>
                <a:lnTo>
                  <a:pt x="1436" y="442"/>
                </a:lnTo>
                <a:close/>
              </a:path>
              <a:path w="1955" h="717">
                <a:moveTo>
                  <a:pt x="1376" y="438"/>
                </a:moveTo>
                <a:lnTo>
                  <a:pt x="1376" y="442"/>
                </a:lnTo>
                <a:lnTo>
                  <a:pt x="1381" y="440"/>
                </a:lnTo>
                <a:lnTo>
                  <a:pt x="1376" y="438"/>
                </a:lnTo>
                <a:lnTo>
                  <a:pt x="1376" y="438"/>
                </a:lnTo>
                <a:close/>
              </a:path>
              <a:path w="1955" h="717">
                <a:moveTo>
                  <a:pt x="1431" y="435"/>
                </a:moveTo>
                <a:lnTo>
                  <a:pt x="1426" y="440"/>
                </a:lnTo>
                <a:lnTo>
                  <a:pt x="1381" y="440"/>
                </a:lnTo>
                <a:lnTo>
                  <a:pt x="1376" y="442"/>
                </a:lnTo>
                <a:lnTo>
                  <a:pt x="1376" y="498"/>
                </a:lnTo>
                <a:lnTo>
                  <a:pt x="1376" y="500"/>
                </a:lnTo>
                <a:lnTo>
                  <a:pt x="1376" y="521"/>
                </a:lnTo>
                <a:lnTo>
                  <a:pt x="1381" y="517"/>
                </a:lnTo>
                <a:lnTo>
                  <a:pt x="1381" y="445"/>
                </a:lnTo>
                <a:lnTo>
                  <a:pt x="1402" y="445"/>
                </a:lnTo>
                <a:lnTo>
                  <a:pt x="1436" y="442"/>
                </a:lnTo>
                <a:lnTo>
                  <a:pt x="1431" y="435"/>
                </a:lnTo>
                <a:lnTo>
                  <a:pt x="1431" y="435"/>
                </a:lnTo>
                <a:close/>
              </a:path>
              <a:path w="1955" h="717">
                <a:moveTo>
                  <a:pt x="1407" y="440"/>
                </a:moveTo>
                <a:lnTo>
                  <a:pt x="1407" y="421"/>
                </a:lnTo>
                <a:lnTo>
                  <a:pt x="1402" y="421"/>
                </a:lnTo>
                <a:lnTo>
                  <a:pt x="1402" y="440"/>
                </a:lnTo>
                <a:lnTo>
                  <a:pt x="1407" y="440"/>
                </a:lnTo>
                <a:close/>
              </a:path>
              <a:path w="1955" h="717">
                <a:moveTo>
                  <a:pt x="1433" y="411"/>
                </a:moveTo>
                <a:lnTo>
                  <a:pt x="1429" y="418"/>
                </a:lnTo>
                <a:lnTo>
                  <a:pt x="1369" y="418"/>
                </a:lnTo>
                <a:lnTo>
                  <a:pt x="1371" y="423"/>
                </a:lnTo>
                <a:lnTo>
                  <a:pt x="1373" y="423"/>
                </a:lnTo>
                <a:lnTo>
                  <a:pt x="1373" y="421"/>
                </a:lnTo>
                <a:lnTo>
                  <a:pt x="1438" y="421"/>
                </a:lnTo>
                <a:lnTo>
                  <a:pt x="1433" y="411"/>
                </a:lnTo>
                <a:lnTo>
                  <a:pt x="1433" y="411"/>
                </a:lnTo>
                <a:close/>
              </a:path>
              <a:path w="1955" h="717">
                <a:moveTo>
                  <a:pt x="1496" y="498"/>
                </a:moveTo>
                <a:lnTo>
                  <a:pt x="1496" y="500"/>
                </a:lnTo>
                <a:lnTo>
                  <a:pt x="1493" y="502"/>
                </a:lnTo>
                <a:lnTo>
                  <a:pt x="1491" y="505"/>
                </a:lnTo>
                <a:lnTo>
                  <a:pt x="1491" y="507"/>
                </a:lnTo>
                <a:lnTo>
                  <a:pt x="1489" y="507"/>
                </a:lnTo>
                <a:lnTo>
                  <a:pt x="1489" y="510"/>
                </a:lnTo>
                <a:lnTo>
                  <a:pt x="1486" y="510"/>
                </a:lnTo>
                <a:lnTo>
                  <a:pt x="1484" y="512"/>
                </a:lnTo>
                <a:lnTo>
                  <a:pt x="1481" y="514"/>
                </a:lnTo>
                <a:lnTo>
                  <a:pt x="1479" y="517"/>
                </a:lnTo>
                <a:lnTo>
                  <a:pt x="1477" y="517"/>
                </a:lnTo>
                <a:lnTo>
                  <a:pt x="1477" y="519"/>
                </a:lnTo>
                <a:lnTo>
                  <a:pt x="1481" y="519"/>
                </a:lnTo>
                <a:lnTo>
                  <a:pt x="1481" y="517"/>
                </a:lnTo>
                <a:lnTo>
                  <a:pt x="1484" y="517"/>
                </a:lnTo>
                <a:lnTo>
                  <a:pt x="1486" y="514"/>
                </a:lnTo>
                <a:lnTo>
                  <a:pt x="1489" y="514"/>
                </a:lnTo>
                <a:lnTo>
                  <a:pt x="1489" y="512"/>
                </a:lnTo>
                <a:lnTo>
                  <a:pt x="1491" y="512"/>
                </a:lnTo>
                <a:lnTo>
                  <a:pt x="1491" y="510"/>
                </a:lnTo>
                <a:lnTo>
                  <a:pt x="1493" y="507"/>
                </a:lnTo>
                <a:lnTo>
                  <a:pt x="1496" y="507"/>
                </a:lnTo>
                <a:lnTo>
                  <a:pt x="1496" y="505"/>
                </a:lnTo>
                <a:lnTo>
                  <a:pt x="1498" y="505"/>
                </a:lnTo>
                <a:lnTo>
                  <a:pt x="1498" y="502"/>
                </a:lnTo>
                <a:lnTo>
                  <a:pt x="1501" y="500"/>
                </a:lnTo>
                <a:lnTo>
                  <a:pt x="1496" y="498"/>
                </a:lnTo>
                <a:lnTo>
                  <a:pt x="1496" y="498"/>
                </a:lnTo>
                <a:close/>
              </a:path>
              <a:path w="1955" h="717">
                <a:moveTo>
                  <a:pt x="1477" y="493"/>
                </a:moveTo>
                <a:lnTo>
                  <a:pt x="1474" y="493"/>
                </a:lnTo>
                <a:lnTo>
                  <a:pt x="1472" y="495"/>
                </a:lnTo>
                <a:lnTo>
                  <a:pt x="1470" y="495"/>
                </a:lnTo>
                <a:lnTo>
                  <a:pt x="1467" y="498"/>
                </a:lnTo>
                <a:lnTo>
                  <a:pt x="1462" y="498"/>
                </a:lnTo>
                <a:lnTo>
                  <a:pt x="1462" y="500"/>
                </a:lnTo>
                <a:lnTo>
                  <a:pt x="1457" y="500"/>
                </a:lnTo>
                <a:lnTo>
                  <a:pt x="1457" y="502"/>
                </a:lnTo>
                <a:lnTo>
                  <a:pt x="1450" y="502"/>
                </a:lnTo>
                <a:lnTo>
                  <a:pt x="1450" y="505"/>
                </a:lnTo>
                <a:lnTo>
                  <a:pt x="1448" y="505"/>
                </a:lnTo>
                <a:lnTo>
                  <a:pt x="1453" y="514"/>
                </a:lnTo>
                <a:lnTo>
                  <a:pt x="1453" y="512"/>
                </a:lnTo>
                <a:lnTo>
                  <a:pt x="1455" y="510"/>
                </a:lnTo>
                <a:lnTo>
                  <a:pt x="1457" y="507"/>
                </a:lnTo>
                <a:lnTo>
                  <a:pt x="1460" y="507"/>
                </a:lnTo>
                <a:lnTo>
                  <a:pt x="1460" y="505"/>
                </a:lnTo>
                <a:lnTo>
                  <a:pt x="1462" y="505"/>
                </a:lnTo>
                <a:lnTo>
                  <a:pt x="1462" y="502"/>
                </a:lnTo>
                <a:lnTo>
                  <a:pt x="1465" y="502"/>
                </a:lnTo>
                <a:lnTo>
                  <a:pt x="1467" y="500"/>
                </a:lnTo>
                <a:lnTo>
                  <a:pt x="1470" y="500"/>
                </a:lnTo>
                <a:lnTo>
                  <a:pt x="1472" y="498"/>
                </a:lnTo>
                <a:lnTo>
                  <a:pt x="1474" y="495"/>
                </a:lnTo>
                <a:lnTo>
                  <a:pt x="1477" y="495"/>
                </a:lnTo>
                <a:lnTo>
                  <a:pt x="1477" y="493"/>
                </a:lnTo>
                <a:lnTo>
                  <a:pt x="1477" y="493"/>
                </a:lnTo>
                <a:close/>
              </a:path>
              <a:path w="1955" h="717">
                <a:moveTo>
                  <a:pt x="1477" y="473"/>
                </a:moveTo>
                <a:lnTo>
                  <a:pt x="1457" y="481"/>
                </a:lnTo>
                <a:lnTo>
                  <a:pt x="1450" y="481"/>
                </a:lnTo>
                <a:lnTo>
                  <a:pt x="1453" y="490"/>
                </a:lnTo>
                <a:lnTo>
                  <a:pt x="1455" y="490"/>
                </a:lnTo>
                <a:lnTo>
                  <a:pt x="1455" y="488"/>
                </a:lnTo>
                <a:lnTo>
                  <a:pt x="1457" y="486"/>
                </a:lnTo>
                <a:lnTo>
                  <a:pt x="1460" y="486"/>
                </a:lnTo>
                <a:lnTo>
                  <a:pt x="1460" y="483"/>
                </a:lnTo>
                <a:lnTo>
                  <a:pt x="1465" y="483"/>
                </a:lnTo>
                <a:lnTo>
                  <a:pt x="1467" y="481"/>
                </a:lnTo>
                <a:lnTo>
                  <a:pt x="1470" y="481"/>
                </a:lnTo>
                <a:lnTo>
                  <a:pt x="1472" y="478"/>
                </a:lnTo>
                <a:lnTo>
                  <a:pt x="1474" y="478"/>
                </a:lnTo>
                <a:lnTo>
                  <a:pt x="1477" y="476"/>
                </a:lnTo>
                <a:lnTo>
                  <a:pt x="1477" y="473"/>
                </a:lnTo>
                <a:lnTo>
                  <a:pt x="1477" y="473"/>
                </a:lnTo>
                <a:close/>
              </a:path>
              <a:path w="1955" h="717">
                <a:moveTo>
                  <a:pt x="1486" y="454"/>
                </a:moveTo>
                <a:lnTo>
                  <a:pt x="1484" y="457"/>
                </a:lnTo>
                <a:lnTo>
                  <a:pt x="1484" y="478"/>
                </a:lnTo>
                <a:lnTo>
                  <a:pt x="1481" y="481"/>
                </a:lnTo>
                <a:lnTo>
                  <a:pt x="1481" y="488"/>
                </a:lnTo>
                <a:lnTo>
                  <a:pt x="1479" y="488"/>
                </a:lnTo>
                <a:lnTo>
                  <a:pt x="1479" y="495"/>
                </a:lnTo>
                <a:lnTo>
                  <a:pt x="1477" y="498"/>
                </a:lnTo>
                <a:lnTo>
                  <a:pt x="1477" y="502"/>
                </a:lnTo>
                <a:lnTo>
                  <a:pt x="1474" y="502"/>
                </a:lnTo>
                <a:lnTo>
                  <a:pt x="1474" y="505"/>
                </a:lnTo>
                <a:lnTo>
                  <a:pt x="1472" y="507"/>
                </a:lnTo>
                <a:lnTo>
                  <a:pt x="1472" y="510"/>
                </a:lnTo>
                <a:lnTo>
                  <a:pt x="1470" y="510"/>
                </a:lnTo>
                <a:lnTo>
                  <a:pt x="1470" y="512"/>
                </a:lnTo>
                <a:lnTo>
                  <a:pt x="1467" y="514"/>
                </a:lnTo>
                <a:lnTo>
                  <a:pt x="1465" y="517"/>
                </a:lnTo>
                <a:lnTo>
                  <a:pt x="1465" y="519"/>
                </a:lnTo>
                <a:lnTo>
                  <a:pt x="1467" y="517"/>
                </a:lnTo>
                <a:lnTo>
                  <a:pt x="1470" y="514"/>
                </a:lnTo>
                <a:lnTo>
                  <a:pt x="1472" y="512"/>
                </a:lnTo>
                <a:lnTo>
                  <a:pt x="1474" y="510"/>
                </a:lnTo>
                <a:lnTo>
                  <a:pt x="1474" y="507"/>
                </a:lnTo>
                <a:lnTo>
                  <a:pt x="1477" y="507"/>
                </a:lnTo>
                <a:lnTo>
                  <a:pt x="1477" y="505"/>
                </a:lnTo>
                <a:lnTo>
                  <a:pt x="1479" y="502"/>
                </a:lnTo>
                <a:lnTo>
                  <a:pt x="1479" y="500"/>
                </a:lnTo>
                <a:lnTo>
                  <a:pt x="1481" y="500"/>
                </a:lnTo>
                <a:lnTo>
                  <a:pt x="1481" y="495"/>
                </a:lnTo>
                <a:lnTo>
                  <a:pt x="1484" y="493"/>
                </a:lnTo>
                <a:lnTo>
                  <a:pt x="1484" y="488"/>
                </a:lnTo>
                <a:lnTo>
                  <a:pt x="1486" y="486"/>
                </a:lnTo>
                <a:lnTo>
                  <a:pt x="1486" y="476"/>
                </a:lnTo>
                <a:lnTo>
                  <a:pt x="1489" y="473"/>
                </a:lnTo>
                <a:lnTo>
                  <a:pt x="1489" y="457"/>
                </a:lnTo>
                <a:lnTo>
                  <a:pt x="1486" y="454"/>
                </a:lnTo>
                <a:lnTo>
                  <a:pt x="1486" y="454"/>
                </a:lnTo>
                <a:close/>
              </a:path>
              <a:path w="1955" h="717">
                <a:moveTo>
                  <a:pt x="1517" y="454"/>
                </a:moveTo>
                <a:lnTo>
                  <a:pt x="1510" y="454"/>
                </a:lnTo>
                <a:lnTo>
                  <a:pt x="1510" y="459"/>
                </a:lnTo>
                <a:lnTo>
                  <a:pt x="1508" y="461"/>
                </a:lnTo>
                <a:lnTo>
                  <a:pt x="1508" y="469"/>
                </a:lnTo>
                <a:lnTo>
                  <a:pt x="1505" y="471"/>
                </a:lnTo>
                <a:lnTo>
                  <a:pt x="1505" y="478"/>
                </a:lnTo>
                <a:lnTo>
                  <a:pt x="1503" y="481"/>
                </a:lnTo>
                <a:lnTo>
                  <a:pt x="1503" y="486"/>
                </a:lnTo>
                <a:lnTo>
                  <a:pt x="1501" y="488"/>
                </a:lnTo>
                <a:lnTo>
                  <a:pt x="1501" y="490"/>
                </a:lnTo>
                <a:lnTo>
                  <a:pt x="1505" y="490"/>
                </a:lnTo>
                <a:lnTo>
                  <a:pt x="1505" y="488"/>
                </a:lnTo>
                <a:lnTo>
                  <a:pt x="1508" y="486"/>
                </a:lnTo>
                <a:lnTo>
                  <a:pt x="1508" y="478"/>
                </a:lnTo>
                <a:lnTo>
                  <a:pt x="1510" y="476"/>
                </a:lnTo>
                <a:lnTo>
                  <a:pt x="1510" y="473"/>
                </a:lnTo>
                <a:lnTo>
                  <a:pt x="1510" y="471"/>
                </a:lnTo>
                <a:lnTo>
                  <a:pt x="1510" y="469"/>
                </a:lnTo>
                <a:lnTo>
                  <a:pt x="1513" y="466"/>
                </a:lnTo>
                <a:lnTo>
                  <a:pt x="1513" y="459"/>
                </a:lnTo>
                <a:lnTo>
                  <a:pt x="1515" y="457"/>
                </a:lnTo>
                <a:lnTo>
                  <a:pt x="1517" y="454"/>
                </a:lnTo>
                <a:lnTo>
                  <a:pt x="1517" y="454"/>
                </a:lnTo>
                <a:close/>
              </a:path>
              <a:path w="1955" h="717">
                <a:moveTo>
                  <a:pt x="1472" y="450"/>
                </a:moveTo>
                <a:lnTo>
                  <a:pt x="1467" y="452"/>
                </a:lnTo>
                <a:lnTo>
                  <a:pt x="1467" y="454"/>
                </a:lnTo>
                <a:lnTo>
                  <a:pt x="1465" y="457"/>
                </a:lnTo>
                <a:lnTo>
                  <a:pt x="1465" y="459"/>
                </a:lnTo>
                <a:lnTo>
                  <a:pt x="1462" y="461"/>
                </a:lnTo>
                <a:lnTo>
                  <a:pt x="1462" y="464"/>
                </a:lnTo>
                <a:lnTo>
                  <a:pt x="1460" y="466"/>
                </a:lnTo>
                <a:lnTo>
                  <a:pt x="1460" y="469"/>
                </a:lnTo>
                <a:lnTo>
                  <a:pt x="1457" y="469"/>
                </a:lnTo>
                <a:lnTo>
                  <a:pt x="1457" y="473"/>
                </a:lnTo>
                <a:lnTo>
                  <a:pt x="1455" y="473"/>
                </a:lnTo>
                <a:lnTo>
                  <a:pt x="1455" y="476"/>
                </a:lnTo>
                <a:lnTo>
                  <a:pt x="1453" y="478"/>
                </a:lnTo>
                <a:lnTo>
                  <a:pt x="1450" y="481"/>
                </a:lnTo>
                <a:lnTo>
                  <a:pt x="1457" y="481"/>
                </a:lnTo>
                <a:lnTo>
                  <a:pt x="1457" y="478"/>
                </a:lnTo>
                <a:lnTo>
                  <a:pt x="1460" y="476"/>
                </a:lnTo>
                <a:lnTo>
                  <a:pt x="1460" y="473"/>
                </a:lnTo>
                <a:lnTo>
                  <a:pt x="1462" y="471"/>
                </a:lnTo>
                <a:lnTo>
                  <a:pt x="1462" y="469"/>
                </a:lnTo>
                <a:lnTo>
                  <a:pt x="1465" y="466"/>
                </a:lnTo>
                <a:lnTo>
                  <a:pt x="1465" y="464"/>
                </a:lnTo>
                <a:lnTo>
                  <a:pt x="1467" y="461"/>
                </a:lnTo>
                <a:lnTo>
                  <a:pt x="1467" y="459"/>
                </a:lnTo>
                <a:lnTo>
                  <a:pt x="1470" y="457"/>
                </a:lnTo>
                <a:lnTo>
                  <a:pt x="1472" y="454"/>
                </a:lnTo>
                <a:lnTo>
                  <a:pt x="1472" y="450"/>
                </a:lnTo>
                <a:lnTo>
                  <a:pt x="1472" y="450"/>
                </a:lnTo>
                <a:close/>
              </a:path>
              <a:path w="1955" h="717">
                <a:moveTo>
                  <a:pt x="1513" y="447"/>
                </a:moveTo>
                <a:lnTo>
                  <a:pt x="1510" y="452"/>
                </a:lnTo>
                <a:lnTo>
                  <a:pt x="1503" y="452"/>
                </a:lnTo>
                <a:lnTo>
                  <a:pt x="1517" y="454"/>
                </a:lnTo>
                <a:lnTo>
                  <a:pt x="1513" y="447"/>
                </a:lnTo>
                <a:lnTo>
                  <a:pt x="1513" y="447"/>
                </a:lnTo>
                <a:close/>
              </a:path>
              <a:path w="1955" h="717">
                <a:moveTo>
                  <a:pt x="1474" y="433"/>
                </a:moveTo>
                <a:lnTo>
                  <a:pt x="1474" y="435"/>
                </a:lnTo>
                <a:lnTo>
                  <a:pt x="1472" y="438"/>
                </a:lnTo>
                <a:lnTo>
                  <a:pt x="1472" y="442"/>
                </a:lnTo>
                <a:lnTo>
                  <a:pt x="1470" y="445"/>
                </a:lnTo>
                <a:lnTo>
                  <a:pt x="1470" y="450"/>
                </a:lnTo>
                <a:lnTo>
                  <a:pt x="1455" y="450"/>
                </a:lnTo>
                <a:lnTo>
                  <a:pt x="1472" y="450"/>
                </a:lnTo>
                <a:lnTo>
                  <a:pt x="1474" y="447"/>
                </a:lnTo>
                <a:lnTo>
                  <a:pt x="1474" y="445"/>
                </a:lnTo>
                <a:lnTo>
                  <a:pt x="1477" y="442"/>
                </a:lnTo>
                <a:lnTo>
                  <a:pt x="1477" y="440"/>
                </a:lnTo>
                <a:lnTo>
                  <a:pt x="1479" y="440"/>
                </a:lnTo>
                <a:lnTo>
                  <a:pt x="1474" y="433"/>
                </a:lnTo>
                <a:lnTo>
                  <a:pt x="1474" y="433"/>
                </a:lnTo>
                <a:close/>
              </a:path>
              <a:path w="1955" h="717">
                <a:moveTo>
                  <a:pt x="1486" y="423"/>
                </a:moveTo>
                <a:lnTo>
                  <a:pt x="1486" y="454"/>
                </a:lnTo>
                <a:lnTo>
                  <a:pt x="1489" y="457"/>
                </a:lnTo>
                <a:lnTo>
                  <a:pt x="1489" y="461"/>
                </a:lnTo>
                <a:lnTo>
                  <a:pt x="1491" y="464"/>
                </a:lnTo>
                <a:lnTo>
                  <a:pt x="1491" y="473"/>
                </a:lnTo>
                <a:lnTo>
                  <a:pt x="1493" y="476"/>
                </a:lnTo>
                <a:lnTo>
                  <a:pt x="1493" y="483"/>
                </a:lnTo>
                <a:lnTo>
                  <a:pt x="1493" y="486"/>
                </a:lnTo>
                <a:lnTo>
                  <a:pt x="1496" y="486"/>
                </a:lnTo>
                <a:lnTo>
                  <a:pt x="1496" y="488"/>
                </a:lnTo>
                <a:lnTo>
                  <a:pt x="1496" y="490"/>
                </a:lnTo>
                <a:lnTo>
                  <a:pt x="1498" y="493"/>
                </a:lnTo>
                <a:lnTo>
                  <a:pt x="1498" y="495"/>
                </a:lnTo>
                <a:lnTo>
                  <a:pt x="1496" y="498"/>
                </a:lnTo>
                <a:lnTo>
                  <a:pt x="1501" y="500"/>
                </a:lnTo>
                <a:lnTo>
                  <a:pt x="1503" y="502"/>
                </a:lnTo>
                <a:lnTo>
                  <a:pt x="1503" y="505"/>
                </a:lnTo>
                <a:lnTo>
                  <a:pt x="1505" y="507"/>
                </a:lnTo>
                <a:lnTo>
                  <a:pt x="1505" y="510"/>
                </a:lnTo>
                <a:lnTo>
                  <a:pt x="1508" y="510"/>
                </a:lnTo>
                <a:lnTo>
                  <a:pt x="1508" y="512"/>
                </a:lnTo>
                <a:lnTo>
                  <a:pt x="1510" y="512"/>
                </a:lnTo>
                <a:lnTo>
                  <a:pt x="1510" y="514"/>
                </a:lnTo>
                <a:lnTo>
                  <a:pt x="1513" y="517"/>
                </a:lnTo>
                <a:lnTo>
                  <a:pt x="1515" y="514"/>
                </a:lnTo>
                <a:lnTo>
                  <a:pt x="1517" y="512"/>
                </a:lnTo>
                <a:lnTo>
                  <a:pt x="1520" y="512"/>
                </a:lnTo>
                <a:lnTo>
                  <a:pt x="1520" y="510"/>
                </a:lnTo>
                <a:lnTo>
                  <a:pt x="1515" y="510"/>
                </a:lnTo>
                <a:lnTo>
                  <a:pt x="1515" y="507"/>
                </a:lnTo>
                <a:lnTo>
                  <a:pt x="1513" y="507"/>
                </a:lnTo>
                <a:lnTo>
                  <a:pt x="1513" y="505"/>
                </a:lnTo>
                <a:lnTo>
                  <a:pt x="1510" y="505"/>
                </a:lnTo>
                <a:lnTo>
                  <a:pt x="1510" y="502"/>
                </a:lnTo>
                <a:lnTo>
                  <a:pt x="1508" y="502"/>
                </a:lnTo>
                <a:lnTo>
                  <a:pt x="1508" y="500"/>
                </a:lnTo>
                <a:lnTo>
                  <a:pt x="1505" y="498"/>
                </a:lnTo>
                <a:lnTo>
                  <a:pt x="1503" y="495"/>
                </a:lnTo>
                <a:lnTo>
                  <a:pt x="1503" y="493"/>
                </a:lnTo>
                <a:lnTo>
                  <a:pt x="1505" y="493"/>
                </a:lnTo>
                <a:lnTo>
                  <a:pt x="1505" y="490"/>
                </a:lnTo>
                <a:lnTo>
                  <a:pt x="1501" y="490"/>
                </a:lnTo>
                <a:lnTo>
                  <a:pt x="1501" y="488"/>
                </a:lnTo>
                <a:lnTo>
                  <a:pt x="1498" y="486"/>
                </a:lnTo>
                <a:lnTo>
                  <a:pt x="1498" y="481"/>
                </a:lnTo>
                <a:lnTo>
                  <a:pt x="1496" y="478"/>
                </a:lnTo>
                <a:lnTo>
                  <a:pt x="1496" y="476"/>
                </a:lnTo>
                <a:lnTo>
                  <a:pt x="1493" y="473"/>
                </a:lnTo>
                <a:lnTo>
                  <a:pt x="1493" y="466"/>
                </a:lnTo>
                <a:lnTo>
                  <a:pt x="1491" y="464"/>
                </a:lnTo>
                <a:lnTo>
                  <a:pt x="1491" y="454"/>
                </a:lnTo>
                <a:lnTo>
                  <a:pt x="1489" y="452"/>
                </a:lnTo>
                <a:lnTo>
                  <a:pt x="1489" y="442"/>
                </a:lnTo>
                <a:lnTo>
                  <a:pt x="1491" y="440"/>
                </a:lnTo>
                <a:lnTo>
                  <a:pt x="1491" y="423"/>
                </a:lnTo>
                <a:lnTo>
                  <a:pt x="1505" y="423"/>
                </a:lnTo>
                <a:lnTo>
                  <a:pt x="1486" y="423"/>
                </a:lnTo>
                <a:lnTo>
                  <a:pt x="1486" y="423"/>
                </a:lnTo>
                <a:close/>
              </a:path>
              <a:path w="1955" h="717">
                <a:moveTo>
                  <a:pt x="1513" y="423"/>
                </a:moveTo>
                <a:lnTo>
                  <a:pt x="1486" y="423"/>
                </a:lnTo>
                <a:lnTo>
                  <a:pt x="1505" y="423"/>
                </a:lnTo>
                <a:lnTo>
                  <a:pt x="1505" y="428"/>
                </a:lnTo>
                <a:lnTo>
                  <a:pt x="1503" y="430"/>
                </a:lnTo>
                <a:lnTo>
                  <a:pt x="1503" y="438"/>
                </a:lnTo>
                <a:lnTo>
                  <a:pt x="1501" y="440"/>
                </a:lnTo>
                <a:lnTo>
                  <a:pt x="1501" y="445"/>
                </a:lnTo>
                <a:lnTo>
                  <a:pt x="1498" y="447"/>
                </a:lnTo>
                <a:lnTo>
                  <a:pt x="1498" y="450"/>
                </a:lnTo>
                <a:lnTo>
                  <a:pt x="1496" y="452"/>
                </a:lnTo>
                <a:lnTo>
                  <a:pt x="1498" y="459"/>
                </a:lnTo>
                <a:lnTo>
                  <a:pt x="1501" y="454"/>
                </a:lnTo>
                <a:lnTo>
                  <a:pt x="1517" y="454"/>
                </a:lnTo>
                <a:lnTo>
                  <a:pt x="1503" y="452"/>
                </a:lnTo>
                <a:lnTo>
                  <a:pt x="1503" y="447"/>
                </a:lnTo>
                <a:lnTo>
                  <a:pt x="1503" y="447"/>
                </a:lnTo>
                <a:lnTo>
                  <a:pt x="1503" y="445"/>
                </a:lnTo>
                <a:lnTo>
                  <a:pt x="1505" y="442"/>
                </a:lnTo>
                <a:lnTo>
                  <a:pt x="1505" y="438"/>
                </a:lnTo>
                <a:lnTo>
                  <a:pt x="1508" y="435"/>
                </a:lnTo>
                <a:lnTo>
                  <a:pt x="1508" y="428"/>
                </a:lnTo>
                <a:lnTo>
                  <a:pt x="1510" y="426"/>
                </a:lnTo>
                <a:lnTo>
                  <a:pt x="1513" y="423"/>
                </a:lnTo>
                <a:lnTo>
                  <a:pt x="1513" y="423"/>
                </a:lnTo>
                <a:close/>
              </a:path>
              <a:path w="1955" h="717">
                <a:moveTo>
                  <a:pt x="1508" y="416"/>
                </a:moveTo>
                <a:lnTo>
                  <a:pt x="1505" y="421"/>
                </a:lnTo>
                <a:lnTo>
                  <a:pt x="1477" y="421"/>
                </a:lnTo>
                <a:lnTo>
                  <a:pt x="1479" y="426"/>
                </a:lnTo>
                <a:lnTo>
                  <a:pt x="1479" y="423"/>
                </a:lnTo>
                <a:lnTo>
                  <a:pt x="1481" y="423"/>
                </a:lnTo>
                <a:lnTo>
                  <a:pt x="1513" y="423"/>
                </a:lnTo>
                <a:lnTo>
                  <a:pt x="1508" y="416"/>
                </a:lnTo>
                <a:lnTo>
                  <a:pt x="1508" y="416"/>
                </a:lnTo>
                <a:close/>
              </a:path>
              <a:path w="1955" h="717">
                <a:moveTo>
                  <a:pt x="1465" y="409"/>
                </a:moveTo>
                <a:lnTo>
                  <a:pt x="1465" y="413"/>
                </a:lnTo>
                <a:lnTo>
                  <a:pt x="1462" y="416"/>
                </a:lnTo>
                <a:lnTo>
                  <a:pt x="1462" y="423"/>
                </a:lnTo>
                <a:lnTo>
                  <a:pt x="1460" y="426"/>
                </a:lnTo>
                <a:lnTo>
                  <a:pt x="1460" y="430"/>
                </a:lnTo>
                <a:lnTo>
                  <a:pt x="1457" y="433"/>
                </a:lnTo>
                <a:lnTo>
                  <a:pt x="1457" y="438"/>
                </a:lnTo>
                <a:lnTo>
                  <a:pt x="1455" y="440"/>
                </a:lnTo>
                <a:lnTo>
                  <a:pt x="1455" y="442"/>
                </a:lnTo>
                <a:lnTo>
                  <a:pt x="1453" y="445"/>
                </a:lnTo>
                <a:lnTo>
                  <a:pt x="1453" y="447"/>
                </a:lnTo>
                <a:lnTo>
                  <a:pt x="1450" y="447"/>
                </a:lnTo>
                <a:lnTo>
                  <a:pt x="1450" y="450"/>
                </a:lnTo>
                <a:lnTo>
                  <a:pt x="1448" y="450"/>
                </a:lnTo>
                <a:lnTo>
                  <a:pt x="1453" y="459"/>
                </a:lnTo>
                <a:lnTo>
                  <a:pt x="1453" y="457"/>
                </a:lnTo>
                <a:lnTo>
                  <a:pt x="1455" y="457"/>
                </a:lnTo>
                <a:lnTo>
                  <a:pt x="1455" y="454"/>
                </a:lnTo>
                <a:lnTo>
                  <a:pt x="1457" y="454"/>
                </a:lnTo>
                <a:lnTo>
                  <a:pt x="1462" y="454"/>
                </a:lnTo>
                <a:lnTo>
                  <a:pt x="1462" y="452"/>
                </a:lnTo>
                <a:lnTo>
                  <a:pt x="1467" y="452"/>
                </a:lnTo>
                <a:lnTo>
                  <a:pt x="1472" y="450"/>
                </a:lnTo>
                <a:lnTo>
                  <a:pt x="1455" y="450"/>
                </a:lnTo>
                <a:lnTo>
                  <a:pt x="1455" y="447"/>
                </a:lnTo>
                <a:lnTo>
                  <a:pt x="1457" y="445"/>
                </a:lnTo>
                <a:lnTo>
                  <a:pt x="1457" y="440"/>
                </a:lnTo>
                <a:lnTo>
                  <a:pt x="1460" y="438"/>
                </a:lnTo>
                <a:lnTo>
                  <a:pt x="1462" y="435"/>
                </a:lnTo>
                <a:lnTo>
                  <a:pt x="1462" y="430"/>
                </a:lnTo>
                <a:lnTo>
                  <a:pt x="1465" y="428"/>
                </a:lnTo>
                <a:lnTo>
                  <a:pt x="1465" y="426"/>
                </a:lnTo>
                <a:lnTo>
                  <a:pt x="1467" y="423"/>
                </a:lnTo>
                <a:lnTo>
                  <a:pt x="1467" y="418"/>
                </a:lnTo>
                <a:lnTo>
                  <a:pt x="1472" y="416"/>
                </a:lnTo>
                <a:lnTo>
                  <a:pt x="1465" y="409"/>
                </a:lnTo>
                <a:lnTo>
                  <a:pt x="1465" y="409"/>
                </a:lnTo>
                <a:close/>
              </a:path>
              <a:path w="1955" h="717">
                <a:moveTo>
                  <a:pt x="1539" y="495"/>
                </a:moveTo>
                <a:lnTo>
                  <a:pt x="1537" y="495"/>
                </a:lnTo>
                <a:lnTo>
                  <a:pt x="1537" y="498"/>
                </a:lnTo>
                <a:lnTo>
                  <a:pt x="1537" y="507"/>
                </a:lnTo>
                <a:lnTo>
                  <a:pt x="1539" y="507"/>
                </a:lnTo>
                <a:lnTo>
                  <a:pt x="1541" y="507"/>
                </a:lnTo>
                <a:lnTo>
                  <a:pt x="1541" y="510"/>
                </a:lnTo>
                <a:lnTo>
                  <a:pt x="1541" y="512"/>
                </a:lnTo>
                <a:lnTo>
                  <a:pt x="1539" y="514"/>
                </a:lnTo>
                <a:lnTo>
                  <a:pt x="1539" y="517"/>
                </a:lnTo>
                <a:lnTo>
                  <a:pt x="1537" y="519"/>
                </a:lnTo>
                <a:lnTo>
                  <a:pt x="1541" y="519"/>
                </a:lnTo>
                <a:lnTo>
                  <a:pt x="1541" y="517"/>
                </a:lnTo>
                <a:lnTo>
                  <a:pt x="1541" y="514"/>
                </a:lnTo>
                <a:lnTo>
                  <a:pt x="1544" y="514"/>
                </a:lnTo>
                <a:lnTo>
                  <a:pt x="1544" y="512"/>
                </a:lnTo>
                <a:lnTo>
                  <a:pt x="1546" y="510"/>
                </a:lnTo>
                <a:lnTo>
                  <a:pt x="1546" y="500"/>
                </a:lnTo>
                <a:lnTo>
                  <a:pt x="1544" y="498"/>
                </a:lnTo>
                <a:lnTo>
                  <a:pt x="1544" y="495"/>
                </a:lnTo>
                <a:lnTo>
                  <a:pt x="1541" y="495"/>
                </a:lnTo>
                <a:lnTo>
                  <a:pt x="1539" y="495"/>
                </a:lnTo>
                <a:lnTo>
                  <a:pt x="1539" y="495"/>
                </a:lnTo>
                <a:close/>
              </a:path>
              <a:path w="1955" h="717">
                <a:moveTo>
                  <a:pt x="1541" y="466"/>
                </a:moveTo>
                <a:lnTo>
                  <a:pt x="1537" y="466"/>
                </a:lnTo>
                <a:lnTo>
                  <a:pt x="1537" y="469"/>
                </a:lnTo>
                <a:lnTo>
                  <a:pt x="1534" y="471"/>
                </a:lnTo>
                <a:lnTo>
                  <a:pt x="1534" y="476"/>
                </a:lnTo>
                <a:lnTo>
                  <a:pt x="1537" y="478"/>
                </a:lnTo>
                <a:lnTo>
                  <a:pt x="1537" y="481"/>
                </a:lnTo>
                <a:lnTo>
                  <a:pt x="1539" y="481"/>
                </a:lnTo>
                <a:lnTo>
                  <a:pt x="1541" y="483"/>
                </a:lnTo>
                <a:lnTo>
                  <a:pt x="1541" y="481"/>
                </a:lnTo>
                <a:lnTo>
                  <a:pt x="1544" y="481"/>
                </a:lnTo>
                <a:lnTo>
                  <a:pt x="1544" y="478"/>
                </a:lnTo>
                <a:lnTo>
                  <a:pt x="1546" y="478"/>
                </a:lnTo>
                <a:lnTo>
                  <a:pt x="1546" y="469"/>
                </a:lnTo>
                <a:lnTo>
                  <a:pt x="1544" y="466"/>
                </a:lnTo>
                <a:lnTo>
                  <a:pt x="1544" y="466"/>
                </a:lnTo>
                <a:lnTo>
                  <a:pt x="1541" y="466"/>
                </a:lnTo>
                <a:lnTo>
                  <a:pt x="1541" y="466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994" name="path 12994"/>
          <p:cNvSpPr/>
          <p:nvPr/>
        </p:nvSpPr>
        <p:spPr>
          <a:xfrm>
            <a:off x="1948433" y="9415526"/>
            <a:ext cx="760476" cy="272795"/>
          </a:xfrm>
          <a:custGeom>
            <a:avLst/>
            <a:gdLst/>
            <a:ahLst/>
            <a:cxnLst/>
            <a:rect l="0" t="0" r="0" b="0"/>
            <a:pathLst>
              <a:path w="1197" h="429">
                <a:moveTo>
                  <a:pt x="150" y="181"/>
                </a:moveTo>
                <a:lnTo>
                  <a:pt x="123" y="181"/>
                </a:lnTo>
                <a:lnTo>
                  <a:pt x="123" y="238"/>
                </a:lnTo>
                <a:lnTo>
                  <a:pt x="123" y="260"/>
                </a:lnTo>
                <a:lnTo>
                  <a:pt x="121" y="265"/>
                </a:lnTo>
                <a:lnTo>
                  <a:pt x="121" y="289"/>
                </a:lnTo>
                <a:lnTo>
                  <a:pt x="152" y="289"/>
                </a:lnTo>
                <a:lnTo>
                  <a:pt x="152" y="281"/>
                </a:lnTo>
                <a:lnTo>
                  <a:pt x="150" y="274"/>
                </a:lnTo>
                <a:lnTo>
                  <a:pt x="150" y="181"/>
                </a:lnTo>
                <a:lnTo>
                  <a:pt x="150" y="181"/>
                </a:lnTo>
                <a:close/>
              </a:path>
              <a:path w="1197" h="429">
                <a:moveTo>
                  <a:pt x="10" y="181"/>
                </a:moveTo>
                <a:lnTo>
                  <a:pt x="10" y="200"/>
                </a:lnTo>
                <a:lnTo>
                  <a:pt x="39" y="200"/>
                </a:lnTo>
                <a:lnTo>
                  <a:pt x="39" y="181"/>
                </a:lnTo>
                <a:lnTo>
                  <a:pt x="123" y="181"/>
                </a:lnTo>
                <a:lnTo>
                  <a:pt x="234" y="181"/>
                </a:lnTo>
                <a:lnTo>
                  <a:pt x="10" y="181"/>
                </a:lnTo>
                <a:lnTo>
                  <a:pt x="10" y="181"/>
                </a:lnTo>
                <a:close/>
              </a:path>
              <a:path w="1197" h="429">
                <a:moveTo>
                  <a:pt x="123" y="90"/>
                </a:moveTo>
                <a:lnTo>
                  <a:pt x="123" y="161"/>
                </a:lnTo>
                <a:lnTo>
                  <a:pt x="39" y="161"/>
                </a:lnTo>
                <a:lnTo>
                  <a:pt x="150" y="161"/>
                </a:lnTo>
                <a:lnTo>
                  <a:pt x="150" y="90"/>
                </a:lnTo>
                <a:lnTo>
                  <a:pt x="234" y="90"/>
                </a:lnTo>
                <a:lnTo>
                  <a:pt x="123" y="90"/>
                </a:lnTo>
                <a:lnTo>
                  <a:pt x="123" y="90"/>
                </a:lnTo>
                <a:close/>
              </a:path>
              <a:path w="1197" h="429">
                <a:moveTo>
                  <a:pt x="10" y="90"/>
                </a:moveTo>
                <a:lnTo>
                  <a:pt x="10" y="181"/>
                </a:lnTo>
                <a:lnTo>
                  <a:pt x="234" y="181"/>
                </a:lnTo>
                <a:lnTo>
                  <a:pt x="234" y="200"/>
                </a:lnTo>
                <a:lnTo>
                  <a:pt x="262" y="200"/>
                </a:lnTo>
                <a:lnTo>
                  <a:pt x="262" y="166"/>
                </a:lnTo>
                <a:lnTo>
                  <a:pt x="150" y="161"/>
                </a:lnTo>
                <a:lnTo>
                  <a:pt x="39" y="161"/>
                </a:lnTo>
                <a:lnTo>
                  <a:pt x="39" y="90"/>
                </a:lnTo>
                <a:lnTo>
                  <a:pt x="123" y="90"/>
                </a:lnTo>
                <a:lnTo>
                  <a:pt x="10" y="90"/>
                </a:lnTo>
                <a:lnTo>
                  <a:pt x="10" y="90"/>
                </a:lnTo>
                <a:close/>
              </a:path>
              <a:path w="1197" h="429">
                <a:moveTo>
                  <a:pt x="152" y="5"/>
                </a:moveTo>
                <a:lnTo>
                  <a:pt x="121" y="5"/>
                </a:lnTo>
                <a:lnTo>
                  <a:pt x="121" y="8"/>
                </a:lnTo>
                <a:lnTo>
                  <a:pt x="121" y="27"/>
                </a:lnTo>
                <a:lnTo>
                  <a:pt x="123" y="32"/>
                </a:lnTo>
                <a:lnTo>
                  <a:pt x="123" y="70"/>
                </a:lnTo>
                <a:lnTo>
                  <a:pt x="10" y="70"/>
                </a:lnTo>
                <a:lnTo>
                  <a:pt x="10" y="90"/>
                </a:lnTo>
                <a:lnTo>
                  <a:pt x="123" y="90"/>
                </a:lnTo>
                <a:lnTo>
                  <a:pt x="234" y="90"/>
                </a:lnTo>
                <a:lnTo>
                  <a:pt x="234" y="161"/>
                </a:lnTo>
                <a:lnTo>
                  <a:pt x="150" y="161"/>
                </a:lnTo>
                <a:lnTo>
                  <a:pt x="262" y="166"/>
                </a:lnTo>
                <a:lnTo>
                  <a:pt x="262" y="145"/>
                </a:lnTo>
                <a:lnTo>
                  <a:pt x="260" y="138"/>
                </a:lnTo>
                <a:lnTo>
                  <a:pt x="260" y="130"/>
                </a:lnTo>
                <a:lnTo>
                  <a:pt x="262" y="123"/>
                </a:lnTo>
                <a:lnTo>
                  <a:pt x="262" y="70"/>
                </a:lnTo>
                <a:lnTo>
                  <a:pt x="150" y="70"/>
                </a:lnTo>
                <a:lnTo>
                  <a:pt x="150" y="18"/>
                </a:lnTo>
                <a:lnTo>
                  <a:pt x="152" y="13"/>
                </a:lnTo>
                <a:lnTo>
                  <a:pt x="152" y="5"/>
                </a:lnTo>
                <a:lnTo>
                  <a:pt x="152" y="5"/>
                </a:lnTo>
                <a:close/>
              </a:path>
              <a:path w="1197" h="429">
                <a:moveTo>
                  <a:pt x="318" y="224"/>
                </a:moveTo>
                <a:lnTo>
                  <a:pt x="320" y="229"/>
                </a:lnTo>
                <a:lnTo>
                  <a:pt x="322" y="236"/>
                </a:lnTo>
                <a:lnTo>
                  <a:pt x="325" y="241"/>
                </a:lnTo>
                <a:lnTo>
                  <a:pt x="325" y="250"/>
                </a:lnTo>
                <a:lnTo>
                  <a:pt x="330" y="250"/>
                </a:lnTo>
                <a:lnTo>
                  <a:pt x="334" y="248"/>
                </a:lnTo>
                <a:lnTo>
                  <a:pt x="342" y="245"/>
                </a:lnTo>
                <a:lnTo>
                  <a:pt x="349" y="243"/>
                </a:lnTo>
                <a:lnTo>
                  <a:pt x="354" y="241"/>
                </a:lnTo>
                <a:lnTo>
                  <a:pt x="361" y="241"/>
                </a:lnTo>
                <a:lnTo>
                  <a:pt x="366" y="238"/>
                </a:lnTo>
                <a:lnTo>
                  <a:pt x="373" y="236"/>
                </a:lnTo>
                <a:lnTo>
                  <a:pt x="375" y="236"/>
                </a:lnTo>
                <a:lnTo>
                  <a:pt x="382" y="233"/>
                </a:lnTo>
                <a:lnTo>
                  <a:pt x="390" y="231"/>
                </a:lnTo>
                <a:lnTo>
                  <a:pt x="397" y="231"/>
                </a:lnTo>
                <a:lnTo>
                  <a:pt x="402" y="229"/>
                </a:lnTo>
                <a:lnTo>
                  <a:pt x="409" y="229"/>
                </a:lnTo>
                <a:lnTo>
                  <a:pt x="318" y="224"/>
                </a:lnTo>
                <a:lnTo>
                  <a:pt x="318" y="224"/>
                </a:lnTo>
                <a:close/>
              </a:path>
              <a:path w="1197" h="429">
                <a:moveTo>
                  <a:pt x="457" y="198"/>
                </a:moveTo>
                <a:lnTo>
                  <a:pt x="450" y="198"/>
                </a:lnTo>
                <a:lnTo>
                  <a:pt x="445" y="200"/>
                </a:lnTo>
                <a:lnTo>
                  <a:pt x="438" y="202"/>
                </a:lnTo>
                <a:lnTo>
                  <a:pt x="430" y="202"/>
                </a:lnTo>
                <a:lnTo>
                  <a:pt x="457" y="205"/>
                </a:lnTo>
                <a:lnTo>
                  <a:pt x="457" y="198"/>
                </a:lnTo>
                <a:lnTo>
                  <a:pt x="457" y="198"/>
                </a:lnTo>
                <a:close/>
              </a:path>
              <a:path w="1197" h="429">
                <a:moveTo>
                  <a:pt x="548" y="195"/>
                </a:moveTo>
                <a:lnTo>
                  <a:pt x="529" y="195"/>
                </a:lnTo>
                <a:lnTo>
                  <a:pt x="531" y="202"/>
                </a:lnTo>
                <a:lnTo>
                  <a:pt x="534" y="207"/>
                </a:lnTo>
                <a:lnTo>
                  <a:pt x="536" y="214"/>
                </a:lnTo>
                <a:lnTo>
                  <a:pt x="538" y="219"/>
                </a:lnTo>
                <a:lnTo>
                  <a:pt x="541" y="224"/>
                </a:lnTo>
                <a:lnTo>
                  <a:pt x="546" y="231"/>
                </a:lnTo>
                <a:lnTo>
                  <a:pt x="548" y="236"/>
                </a:lnTo>
                <a:lnTo>
                  <a:pt x="550" y="241"/>
                </a:lnTo>
                <a:lnTo>
                  <a:pt x="555" y="245"/>
                </a:lnTo>
                <a:lnTo>
                  <a:pt x="558" y="250"/>
                </a:lnTo>
                <a:lnTo>
                  <a:pt x="560" y="253"/>
                </a:lnTo>
                <a:lnTo>
                  <a:pt x="565" y="258"/>
                </a:lnTo>
                <a:lnTo>
                  <a:pt x="567" y="260"/>
                </a:lnTo>
                <a:lnTo>
                  <a:pt x="572" y="265"/>
                </a:lnTo>
                <a:lnTo>
                  <a:pt x="577" y="270"/>
                </a:lnTo>
                <a:lnTo>
                  <a:pt x="582" y="274"/>
                </a:lnTo>
                <a:lnTo>
                  <a:pt x="586" y="279"/>
                </a:lnTo>
                <a:lnTo>
                  <a:pt x="591" y="281"/>
                </a:lnTo>
                <a:lnTo>
                  <a:pt x="598" y="286"/>
                </a:lnTo>
                <a:lnTo>
                  <a:pt x="603" y="291"/>
                </a:lnTo>
                <a:lnTo>
                  <a:pt x="603" y="286"/>
                </a:lnTo>
                <a:lnTo>
                  <a:pt x="606" y="279"/>
                </a:lnTo>
                <a:lnTo>
                  <a:pt x="610" y="274"/>
                </a:lnTo>
                <a:lnTo>
                  <a:pt x="613" y="270"/>
                </a:lnTo>
                <a:lnTo>
                  <a:pt x="618" y="265"/>
                </a:lnTo>
                <a:lnTo>
                  <a:pt x="622" y="260"/>
                </a:lnTo>
                <a:lnTo>
                  <a:pt x="618" y="260"/>
                </a:lnTo>
                <a:lnTo>
                  <a:pt x="613" y="258"/>
                </a:lnTo>
                <a:lnTo>
                  <a:pt x="608" y="255"/>
                </a:lnTo>
                <a:lnTo>
                  <a:pt x="601" y="253"/>
                </a:lnTo>
                <a:lnTo>
                  <a:pt x="596" y="250"/>
                </a:lnTo>
                <a:lnTo>
                  <a:pt x="591" y="248"/>
                </a:lnTo>
                <a:lnTo>
                  <a:pt x="586" y="243"/>
                </a:lnTo>
                <a:lnTo>
                  <a:pt x="582" y="238"/>
                </a:lnTo>
                <a:lnTo>
                  <a:pt x="577" y="233"/>
                </a:lnTo>
                <a:lnTo>
                  <a:pt x="572" y="229"/>
                </a:lnTo>
                <a:lnTo>
                  <a:pt x="567" y="226"/>
                </a:lnTo>
                <a:lnTo>
                  <a:pt x="565" y="221"/>
                </a:lnTo>
                <a:lnTo>
                  <a:pt x="560" y="214"/>
                </a:lnTo>
                <a:lnTo>
                  <a:pt x="558" y="210"/>
                </a:lnTo>
                <a:lnTo>
                  <a:pt x="553" y="205"/>
                </a:lnTo>
                <a:lnTo>
                  <a:pt x="550" y="200"/>
                </a:lnTo>
                <a:lnTo>
                  <a:pt x="548" y="195"/>
                </a:lnTo>
                <a:lnTo>
                  <a:pt x="548" y="195"/>
                </a:lnTo>
                <a:close/>
              </a:path>
              <a:path w="1197" h="429">
                <a:moveTo>
                  <a:pt x="510" y="171"/>
                </a:moveTo>
                <a:lnTo>
                  <a:pt x="507" y="176"/>
                </a:lnTo>
                <a:lnTo>
                  <a:pt x="507" y="183"/>
                </a:lnTo>
                <a:lnTo>
                  <a:pt x="505" y="188"/>
                </a:lnTo>
                <a:lnTo>
                  <a:pt x="502" y="195"/>
                </a:lnTo>
                <a:lnTo>
                  <a:pt x="500" y="200"/>
                </a:lnTo>
                <a:lnTo>
                  <a:pt x="500" y="205"/>
                </a:lnTo>
                <a:lnTo>
                  <a:pt x="498" y="212"/>
                </a:lnTo>
                <a:lnTo>
                  <a:pt x="495" y="217"/>
                </a:lnTo>
                <a:lnTo>
                  <a:pt x="490" y="221"/>
                </a:lnTo>
                <a:lnTo>
                  <a:pt x="488" y="226"/>
                </a:lnTo>
                <a:lnTo>
                  <a:pt x="483" y="233"/>
                </a:lnTo>
                <a:lnTo>
                  <a:pt x="481" y="241"/>
                </a:lnTo>
                <a:lnTo>
                  <a:pt x="476" y="245"/>
                </a:lnTo>
                <a:lnTo>
                  <a:pt x="471" y="250"/>
                </a:lnTo>
                <a:lnTo>
                  <a:pt x="469" y="255"/>
                </a:lnTo>
                <a:lnTo>
                  <a:pt x="464" y="260"/>
                </a:lnTo>
                <a:lnTo>
                  <a:pt x="459" y="265"/>
                </a:lnTo>
                <a:lnTo>
                  <a:pt x="454" y="270"/>
                </a:lnTo>
                <a:lnTo>
                  <a:pt x="450" y="272"/>
                </a:lnTo>
                <a:lnTo>
                  <a:pt x="445" y="274"/>
                </a:lnTo>
                <a:lnTo>
                  <a:pt x="450" y="277"/>
                </a:lnTo>
                <a:lnTo>
                  <a:pt x="457" y="281"/>
                </a:lnTo>
                <a:lnTo>
                  <a:pt x="459" y="284"/>
                </a:lnTo>
                <a:lnTo>
                  <a:pt x="464" y="289"/>
                </a:lnTo>
                <a:lnTo>
                  <a:pt x="469" y="293"/>
                </a:lnTo>
                <a:lnTo>
                  <a:pt x="469" y="291"/>
                </a:lnTo>
                <a:lnTo>
                  <a:pt x="474" y="286"/>
                </a:lnTo>
                <a:lnTo>
                  <a:pt x="478" y="281"/>
                </a:lnTo>
                <a:lnTo>
                  <a:pt x="483" y="277"/>
                </a:lnTo>
                <a:lnTo>
                  <a:pt x="488" y="272"/>
                </a:lnTo>
                <a:lnTo>
                  <a:pt x="490" y="267"/>
                </a:lnTo>
                <a:lnTo>
                  <a:pt x="495" y="262"/>
                </a:lnTo>
                <a:lnTo>
                  <a:pt x="498" y="255"/>
                </a:lnTo>
                <a:lnTo>
                  <a:pt x="502" y="250"/>
                </a:lnTo>
                <a:lnTo>
                  <a:pt x="505" y="245"/>
                </a:lnTo>
                <a:lnTo>
                  <a:pt x="507" y="241"/>
                </a:lnTo>
                <a:lnTo>
                  <a:pt x="512" y="236"/>
                </a:lnTo>
                <a:lnTo>
                  <a:pt x="514" y="231"/>
                </a:lnTo>
                <a:lnTo>
                  <a:pt x="517" y="224"/>
                </a:lnTo>
                <a:lnTo>
                  <a:pt x="519" y="219"/>
                </a:lnTo>
                <a:lnTo>
                  <a:pt x="522" y="212"/>
                </a:lnTo>
                <a:lnTo>
                  <a:pt x="524" y="207"/>
                </a:lnTo>
                <a:lnTo>
                  <a:pt x="526" y="200"/>
                </a:lnTo>
                <a:lnTo>
                  <a:pt x="529" y="195"/>
                </a:lnTo>
                <a:lnTo>
                  <a:pt x="548" y="195"/>
                </a:lnTo>
                <a:lnTo>
                  <a:pt x="546" y="188"/>
                </a:lnTo>
                <a:lnTo>
                  <a:pt x="543" y="183"/>
                </a:lnTo>
                <a:lnTo>
                  <a:pt x="541" y="176"/>
                </a:lnTo>
                <a:lnTo>
                  <a:pt x="541" y="171"/>
                </a:lnTo>
                <a:lnTo>
                  <a:pt x="574" y="171"/>
                </a:lnTo>
                <a:lnTo>
                  <a:pt x="510" y="171"/>
                </a:lnTo>
                <a:lnTo>
                  <a:pt x="510" y="171"/>
                </a:lnTo>
                <a:close/>
              </a:path>
              <a:path w="1197" h="429">
                <a:moveTo>
                  <a:pt x="610" y="150"/>
                </a:moveTo>
                <a:lnTo>
                  <a:pt x="586" y="150"/>
                </a:lnTo>
                <a:lnTo>
                  <a:pt x="579" y="152"/>
                </a:lnTo>
                <a:lnTo>
                  <a:pt x="493" y="152"/>
                </a:lnTo>
                <a:lnTo>
                  <a:pt x="510" y="171"/>
                </a:lnTo>
                <a:lnTo>
                  <a:pt x="610" y="171"/>
                </a:lnTo>
                <a:lnTo>
                  <a:pt x="610" y="150"/>
                </a:lnTo>
                <a:lnTo>
                  <a:pt x="610" y="150"/>
                </a:lnTo>
                <a:close/>
              </a:path>
              <a:path w="1197" h="429">
                <a:moveTo>
                  <a:pt x="450" y="150"/>
                </a:moveTo>
                <a:lnTo>
                  <a:pt x="450" y="171"/>
                </a:lnTo>
                <a:lnTo>
                  <a:pt x="454" y="171"/>
                </a:lnTo>
                <a:lnTo>
                  <a:pt x="510" y="171"/>
                </a:lnTo>
                <a:lnTo>
                  <a:pt x="493" y="152"/>
                </a:lnTo>
                <a:lnTo>
                  <a:pt x="488" y="152"/>
                </a:lnTo>
                <a:lnTo>
                  <a:pt x="483" y="150"/>
                </a:lnTo>
                <a:lnTo>
                  <a:pt x="450" y="150"/>
                </a:lnTo>
                <a:lnTo>
                  <a:pt x="450" y="150"/>
                </a:lnTo>
                <a:close/>
              </a:path>
              <a:path w="1197" h="429">
                <a:moveTo>
                  <a:pt x="514" y="87"/>
                </a:moveTo>
                <a:lnTo>
                  <a:pt x="514" y="111"/>
                </a:lnTo>
                <a:lnTo>
                  <a:pt x="512" y="118"/>
                </a:lnTo>
                <a:lnTo>
                  <a:pt x="512" y="152"/>
                </a:lnTo>
                <a:lnTo>
                  <a:pt x="536" y="152"/>
                </a:lnTo>
                <a:lnTo>
                  <a:pt x="536" y="130"/>
                </a:lnTo>
                <a:lnTo>
                  <a:pt x="538" y="125"/>
                </a:lnTo>
                <a:lnTo>
                  <a:pt x="538" y="87"/>
                </a:lnTo>
                <a:lnTo>
                  <a:pt x="565" y="87"/>
                </a:lnTo>
                <a:lnTo>
                  <a:pt x="514" y="87"/>
                </a:lnTo>
                <a:lnTo>
                  <a:pt x="514" y="87"/>
                </a:lnTo>
                <a:close/>
              </a:path>
              <a:path w="1197" h="429">
                <a:moveTo>
                  <a:pt x="606" y="68"/>
                </a:moveTo>
                <a:lnTo>
                  <a:pt x="555" y="68"/>
                </a:lnTo>
                <a:lnTo>
                  <a:pt x="514" y="87"/>
                </a:lnTo>
                <a:lnTo>
                  <a:pt x="589" y="87"/>
                </a:lnTo>
                <a:lnTo>
                  <a:pt x="596" y="90"/>
                </a:lnTo>
                <a:lnTo>
                  <a:pt x="606" y="90"/>
                </a:lnTo>
                <a:lnTo>
                  <a:pt x="606" y="68"/>
                </a:lnTo>
                <a:lnTo>
                  <a:pt x="606" y="68"/>
                </a:lnTo>
                <a:close/>
              </a:path>
              <a:path w="1197" h="429">
                <a:moveTo>
                  <a:pt x="459" y="68"/>
                </a:moveTo>
                <a:lnTo>
                  <a:pt x="459" y="90"/>
                </a:lnTo>
                <a:lnTo>
                  <a:pt x="462" y="90"/>
                </a:lnTo>
                <a:lnTo>
                  <a:pt x="469" y="90"/>
                </a:lnTo>
                <a:lnTo>
                  <a:pt x="476" y="87"/>
                </a:lnTo>
                <a:lnTo>
                  <a:pt x="514" y="87"/>
                </a:lnTo>
                <a:lnTo>
                  <a:pt x="555" y="68"/>
                </a:lnTo>
                <a:lnTo>
                  <a:pt x="459" y="68"/>
                </a:lnTo>
                <a:lnTo>
                  <a:pt x="459" y="68"/>
                </a:lnTo>
                <a:close/>
              </a:path>
              <a:path w="1197" h="429">
                <a:moveTo>
                  <a:pt x="430" y="41"/>
                </a:moveTo>
                <a:lnTo>
                  <a:pt x="409" y="41"/>
                </a:lnTo>
                <a:lnTo>
                  <a:pt x="409" y="85"/>
                </a:lnTo>
                <a:lnTo>
                  <a:pt x="368" y="85"/>
                </a:lnTo>
                <a:lnTo>
                  <a:pt x="409" y="104"/>
                </a:lnTo>
                <a:lnTo>
                  <a:pt x="409" y="152"/>
                </a:lnTo>
                <a:lnTo>
                  <a:pt x="368" y="152"/>
                </a:lnTo>
                <a:lnTo>
                  <a:pt x="409" y="171"/>
                </a:lnTo>
                <a:lnTo>
                  <a:pt x="409" y="207"/>
                </a:lnTo>
                <a:lnTo>
                  <a:pt x="406" y="210"/>
                </a:lnTo>
                <a:lnTo>
                  <a:pt x="399" y="210"/>
                </a:lnTo>
                <a:lnTo>
                  <a:pt x="390" y="212"/>
                </a:lnTo>
                <a:lnTo>
                  <a:pt x="385" y="212"/>
                </a:lnTo>
                <a:lnTo>
                  <a:pt x="378" y="214"/>
                </a:lnTo>
                <a:lnTo>
                  <a:pt x="373" y="214"/>
                </a:lnTo>
                <a:lnTo>
                  <a:pt x="368" y="217"/>
                </a:lnTo>
                <a:lnTo>
                  <a:pt x="454" y="217"/>
                </a:lnTo>
                <a:lnTo>
                  <a:pt x="454" y="212"/>
                </a:lnTo>
                <a:lnTo>
                  <a:pt x="457" y="205"/>
                </a:lnTo>
                <a:lnTo>
                  <a:pt x="430" y="202"/>
                </a:lnTo>
                <a:lnTo>
                  <a:pt x="430" y="41"/>
                </a:lnTo>
                <a:lnTo>
                  <a:pt x="430" y="41"/>
                </a:lnTo>
                <a:close/>
              </a:path>
              <a:path w="1197" h="429">
                <a:moveTo>
                  <a:pt x="344" y="41"/>
                </a:moveTo>
                <a:lnTo>
                  <a:pt x="344" y="219"/>
                </a:lnTo>
                <a:lnTo>
                  <a:pt x="342" y="219"/>
                </a:lnTo>
                <a:lnTo>
                  <a:pt x="334" y="221"/>
                </a:lnTo>
                <a:lnTo>
                  <a:pt x="322" y="221"/>
                </a:lnTo>
                <a:lnTo>
                  <a:pt x="318" y="224"/>
                </a:lnTo>
                <a:lnTo>
                  <a:pt x="409" y="229"/>
                </a:lnTo>
                <a:lnTo>
                  <a:pt x="409" y="250"/>
                </a:lnTo>
                <a:lnTo>
                  <a:pt x="406" y="255"/>
                </a:lnTo>
                <a:lnTo>
                  <a:pt x="406" y="286"/>
                </a:lnTo>
                <a:lnTo>
                  <a:pt x="404" y="293"/>
                </a:lnTo>
                <a:lnTo>
                  <a:pt x="433" y="293"/>
                </a:lnTo>
                <a:lnTo>
                  <a:pt x="433" y="289"/>
                </a:lnTo>
                <a:lnTo>
                  <a:pt x="433" y="281"/>
                </a:lnTo>
                <a:lnTo>
                  <a:pt x="430" y="274"/>
                </a:lnTo>
                <a:lnTo>
                  <a:pt x="430" y="224"/>
                </a:lnTo>
                <a:lnTo>
                  <a:pt x="435" y="221"/>
                </a:lnTo>
                <a:lnTo>
                  <a:pt x="440" y="221"/>
                </a:lnTo>
                <a:lnTo>
                  <a:pt x="447" y="219"/>
                </a:lnTo>
                <a:lnTo>
                  <a:pt x="454" y="219"/>
                </a:lnTo>
                <a:lnTo>
                  <a:pt x="454" y="217"/>
                </a:lnTo>
                <a:lnTo>
                  <a:pt x="368" y="217"/>
                </a:lnTo>
                <a:lnTo>
                  <a:pt x="368" y="171"/>
                </a:lnTo>
                <a:lnTo>
                  <a:pt x="409" y="171"/>
                </a:lnTo>
                <a:lnTo>
                  <a:pt x="368" y="152"/>
                </a:lnTo>
                <a:lnTo>
                  <a:pt x="368" y="104"/>
                </a:lnTo>
                <a:lnTo>
                  <a:pt x="409" y="104"/>
                </a:lnTo>
                <a:lnTo>
                  <a:pt x="368" y="85"/>
                </a:lnTo>
                <a:lnTo>
                  <a:pt x="368" y="41"/>
                </a:lnTo>
                <a:lnTo>
                  <a:pt x="409" y="41"/>
                </a:lnTo>
                <a:lnTo>
                  <a:pt x="430" y="41"/>
                </a:lnTo>
                <a:lnTo>
                  <a:pt x="344" y="41"/>
                </a:lnTo>
                <a:lnTo>
                  <a:pt x="344" y="41"/>
                </a:lnTo>
                <a:close/>
              </a:path>
              <a:path w="1197" h="429">
                <a:moveTo>
                  <a:pt x="457" y="22"/>
                </a:moveTo>
                <a:lnTo>
                  <a:pt x="351" y="22"/>
                </a:lnTo>
                <a:lnTo>
                  <a:pt x="344" y="41"/>
                </a:lnTo>
                <a:lnTo>
                  <a:pt x="457" y="41"/>
                </a:lnTo>
                <a:lnTo>
                  <a:pt x="457" y="22"/>
                </a:lnTo>
                <a:lnTo>
                  <a:pt x="457" y="22"/>
                </a:lnTo>
                <a:close/>
              </a:path>
              <a:path w="1197" h="429">
                <a:moveTo>
                  <a:pt x="320" y="22"/>
                </a:moveTo>
                <a:lnTo>
                  <a:pt x="320" y="44"/>
                </a:lnTo>
                <a:lnTo>
                  <a:pt x="325" y="41"/>
                </a:lnTo>
                <a:lnTo>
                  <a:pt x="344" y="41"/>
                </a:lnTo>
                <a:lnTo>
                  <a:pt x="351" y="22"/>
                </a:lnTo>
                <a:lnTo>
                  <a:pt x="320" y="22"/>
                </a:lnTo>
                <a:lnTo>
                  <a:pt x="320" y="22"/>
                </a:lnTo>
                <a:close/>
              </a:path>
              <a:path w="1197" h="429">
                <a:moveTo>
                  <a:pt x="483" y="5"/>
                </a:moveTo>
                <a:lnTo>
                  <a:pt x="481" y="8"/>
                </a:lnTo>
                <a:lnTo>
                  <a:pt x="474" y="13"/>
                </a:lnTo>
                <a:lnTo>
                  <a:pt x="469" y="15"/>
                </a:lnTo>
                <a:lnTo>
                  <a:pt x="466" y="18"/>
                </a:lnTo>
                <a:lnTo>
                  <a:pt x="469" y="22"/>
                </a:lnTo>
                <a:lnTo>
                  <a:pt x="474" y="30"/>
                </a:lnTo>
                <a:lnTo>
                  <a:pt x="476" y="34"/>
                </a:lnTo>
                <a:lnTo>
                  <a:pt x="481" y="41"/>
                </a:lnTo>
                <a:lnTo>
                  <a:pt x="483" y="46"/>
                </a:lnTo>
                <a:lnTo>
                  <a:pt x="488" y="51"/>
                </a:lnTo>
                <a:lnTo>
                  <a:pt x="490" y="56"/>
                </a:lnTo>
                <a:lnTo>
                  <a:pt x="490" y="61"/>
                </a:lnTo>
                <a:lnTo>
                  <a:pt x="493" y="63"/>
                </a:lnTo>
                <a:lnTo>
                  <a:pt x="495" y="61"/>
                </a:lnTo>
                <a:lnTo>
                  <a:pt x="500" y="58"/>
                </a:lnTo>
                <a:lnTo>
                  <a:pt x="507" y="56"/>
                </a:lnTo>
                <a:lnTo>
                  <a:pt x="514" y="51"/>
                </a:lnTo>
                <a:lnTo>
                  <a:pt x="512" y="51"/>
                </a:lnTo>
                <a:lnTo>
                  <a:pt x="512" y="46"/>
                </a:lnTo>
                <a:lnTo>
                  <a:pt x="510" y="44"/>
                </a:lnTo>
                <a:lnTo>
                  <a:pt x="505" y="39"/>
                </a:lnTo>
                <a:lnTo>
                  <a:pt x="502" y="34"/>
                </a:lnTo>
                <a:lnTo>
                  <a:pt x="498" y="27"/>
                </a:lnTo>
                <a:lnTo>
                  <a:pt x="495" y="22"/>
                </a:lnTo>
                <a:lnTo>
                  <a:pt x="490" y="15"/>
                </a:lnTo>
                <a:lnTo>
                  <a:pt x="483" y="5"/>
                </a:lnTo>
                <a:lnTo>
                  <a:pt x="483" y="5"/>
                </a:lnTo>
                <a:close/>
              </a:path>
              <a:path w="1197" h="429">
                <a:moveTo>
                  <a:pt x="558" y="3"/>
                </a:moveTo>
                <a:lnTo>
                  <a:pt x="555" y="10"/>
                </a:lnTo>
                <a:lnTo>
                  <a:pt x="553" y="15"/>
                </a:lnTo>
                <a:lnTo>
                  <a:pt x="553" y="20"/>
                </a:lnTo>
                <a:lnTo>
                  <a:pt x="550" y="27"/>
                </a:lnTo>
                <a:lnTo>
                  <a:pt x="548" y="32"/>
                </a:lnTo>
                <a:lnTo>
                  <a:pt x="546" y="39"/>
                </a:lnTo>
                <a:lnTo>
                  <a:pt x="543" y="44"/>
                </a:lnTo>
                <a:lnTo>
                  <a:pt x="541" y="51"/>
                </a:lnTo>
                <a:lnTo>
                  <a:pt x="538" y="56"/>
                </a:lnTo>
                <a:lnTo>
                  <a:pt x="536" y="63"/>
                </a:lnTo>
                <a:lnTo>
                  <a:pt x="534" y="68"/>
                </a:lnTo>
                <a:lnTo>
                  <a:pt x="500" y="68"/>
                </a:lnTo>
                <a:lnTo>
                  <a:pt x="555" y="68"/>
                </a:lnTo>
                <a:lnTo>
                  <a:pt x="555" y="65"/>
                </a:lnTo>
                <a:lnTo>
                  <a:pt x="560" y="61"/>
                </a:lnTo>
                <a:lnTo>
                  <a:pt x="562" y="53"/>
                </a:lnTo>
                <a:lnTo>
                  <a:pt x="567" y="49"/>
                </a:lnTo>
                <a:lnTo>
                  <a:pt x="570" y="44"/>
                </a:lnTo>
                <a:lnTo>
                  <a:pt x="572" y="39"/>
                </a:lnTo>
                <a:lnTo>
                  <a:pt x="574" y="34"/>
                </a:lnTo>
                <a:lnTo>
                  <a:pt x="577" y="30"/>
                </a:lnTo>
                <a:lnTo>
                  <a:pt x="582" y="25"/>
                </a:lnTo>
                <a:lnTo>
                  <a:pt x="584" y="18"/>
                </a:lnTo>
                <a:lnTo>
                  <a:pt x="579" y="15"/>
                </a:lnTo>
                <a:lnTo>
                  <a:pt x="572" y="13"/>
                </a:lnTo>
                <a:lnTo>
                  <a:pt x="565" y="8"/>
                </a:lnTo>
                <a:lnTo>
                  <a:pt x="560" y="5"/>
                </a:lnTo>
                <a:lnTo>
                  <a:pt x="558" y="3"/>
                </a:lnTo>
                <a:lnTo>
                  <a:pt x="558" y="3"/>
                </a:lnTo>
                <a:close/>
              </a:path>
              <a:path w="1197" h="429">
                <a:moveTo>
                  <a:pt x="896" y="260"/>
                </a:moveTo>
                <a:lnTo>
                  <a:pt x="870" y="262"/>
                </a:lnTo>
                <a:lnTo>
                  <a:pt x="870" y="286"/>
                </a:lnTo>
                <a:lnTo>
                  <a:pt x="896" y="286"/>
                </a:lnTo>
                <a:lnTo>
                  <a:pt x="896" y="260"/>
                </a:lnTo>
                <a:lnTo>
                  <a:pt x="896" y="260"/>
                </a:lnTo>
                <a:close/>
              </a:path>
              <a:path w="1197" h="429">
                <a:moveTo>
                  <a:pt x="699" y="190"/>
                </a:moveTo>
                <a:lnTo>
                  <a:pt x="699" y="217"/>
                </a:lnTo>
                <a:lnTo>
                  <a:pt x="702" y="224"/>
                </a:lnTo>
                <a:lnTo>
                  <a:pt x="702" y="241"/>
                </a:lnTo>
                <a:lnTo>
                  <a:pt x="699" y="250"/>
                </a:lnTo>
                <a:lnTo>
                  <a:pt x="699" y="289"/>
                </a:lnTo>
                <a:lnTo>
                  <a:pt x="726" y="289"/>
                </a:lnTo>
                <a:lnTo>
                  <a:pt x="726" y="262"/>
                </a:lnTo>
                <a:lnTo>
                  <a:pt x="870" y="262"/>
                </a:lnTo>
                <a:lnTo>
                  <a:pt x="896" y="260"/>
                </a:lnTo>
                <a:lnTo>
                  <a:pt x="896" y="245"/>
                </a:lnTo>
                <a:lnTo>
                  <a:pt x="726" y="243"/>
                </a:lnTo>
                <a:lnTo>
                  <a:pt x="726" y="190"/>
                </a:lnTo>
                <a:lnTo>
                  <a:pt x="870" y="190"/>
                </a:lnTo>
                <a:lnTo>
                  <a:pt x="699" y="190"/>
                </a:lnTo>
                <a:lnTo>
                  <a:pt x="699" y="190"/>
                </a:lnTo>
                <a:close/>
              </a:path>
              <a:path w="1197" h="429">
                <a:moveTo>
                  <a:pt x="896" y="171"/>
                </a:moveTo>
                <a:lnTo>
                  <a:pt x="699" y="171"/>
                </a:lnTo>
                <a:lnTo>
                  <a:pt x="699" y="176"/>
                </a:lnTo>
                <a:lnTo>
                  <a:pt x="699" y="190"/>
                </a:lnTo>
                <a:lnTo>
                  <a:pt x="870" y="190"/>
                </a:lnTo>
                <a:lnTo>
                  <a:pt x="870" y="243"/>
                </a:lnTo>
                <a:lnTo>
                  <a:pt x="726" y="243"/>
                </a:lnTo>
                <a:lnTo>
                  <a:pt x="896" y="245"/>
                </a:lnTo>
                <a:lnTo>
                  <a:pt x="896" y="171"/>
                </a:lnTo>
                <a:lnTo>
                  <a:pt x="896" y="171"/>
                </a:lnTo>
                <a:close/>
              </a:path>
              <a:path w="1197" h="429">
                <a:moveTo>
                  <a:pt x="874" y="121"/>
                </a:moveTo>
                <a:lnTo>
                  <a:pt x="766" y="121"/>
                </a:lnTo>
                <a:lnTo>
                  <a:pt x="838" y="142"/>
                </a:lnTo>
                <a:lnTo>
                  <a:pt x="874" y="142"/>
                </a:lnTo>
                <a:lnTo>
                  <a:pt x="874" y="121"/>
                </a:lnTo>
                <a:lnTo>
                  <a:pt x="874" y="121"/>
                </a:lnTo>
                <a:close/>
              </a:path>
              <a:path w="1197" h="429">
                <a:moveTo>
                  <a:pt x="723" y="121"/>
                </a:moveTo>
                <a:lnTo>
                  <a:pt x="723" y="142"/>
                </a:lnTo>
                <a:lnTo>
                  <a:pt x="726" y="142"/>
                </a:lnTo>
                <a:lnTo>
                  <a:pt x="838" y="142"/>
                </a:lnTo>
                <a:lnTo>
                  <a:pt x="766" y="121"/>
                </a:lnTo>
                <a:lnTo>
                  <a:pt x="723" y="121"/>
                </a:lnTo>
                <a:lnTo>
                  <a:pt x="723" y="121"/>
                </a:lnTo>
                <a:close/>
              </a:path>
              <a:path w="1197" h="429">
                <a:moveTo>
                  <a:pt x="819" y="37"/>
                </a:moveTo>
                <a:lnTo>
                  <a:pt x="795" y="41"/>
                </a:lnTo>
                <a:lnTo>
                  <a:pt x="798" y="41"/>
                </a:lnTo>
                <a:lnTo>
                  <a:pt x="802" y="46"/>
                </a:lnTo>
                <a:lnTo>
                  <a:pt x="807" y="53"/>
                </a:lnTo>
                <a:lnTo>
                  <a:pt x="812" y="58"/>
                </a:lnTo>
                <a:lnTo>
                  <a:pt x="817" y="63"/>
                </a:lnTo>
                <a:lnTo>
                  <a:pt x="819" y="68"/>
                </a:lnTo>
                <a:lnTo>
                  <a:pt x="824" y="73"/>
                </a:lnTo>
                <a:lnTo>
                  <a:pt x="829" y="78"/>
                </a:lnTo>
                <a:lnTo>
                  <a:pt x="834" y="82"/>
                </a:lnTo>
                <a:lnTo>
                  <a:pt x="838" y="85"/>
                </a:lnTo>
                <a:lnTo>
                  <a:pt x="841" y="90"/>
                </a:lnTo>
                <a:lnTo>
                  <a:pt x="846" y="92"/>
                </a:lnTo>
                <a:lnTo>
                  <a:pt x="850" y="97"/>
                </a:lnTo>
                <a:lnTo>
                  <a:pt x="855" y="101"/>
                </a:lnTo>
                <a:lnTo>
                  <a:pt x="862" y="106"/>
                </a:lnTo>
                <a:lnTo>
                  <a:pt x="867" y="111"/>
                </a:lnTo>
                <a:lnTo>
                  <a:pt x="872" y="113"/>
                </a:lnTo>
                <a:lnTo>
                  <a:pt x="877" y="118"/>
                </a:lnTo>
                <a:lnTo>
                  <a:pt x="882" y="121"/>
                </a:lnTo>
                <a:lnTo>
                  <a:pt x="886" y="123"/>
                </a:lnTo>
                <a:lnTo>
                  <a:pt x="891" y="128"/>
                </a:lnTo>
                <a:lnTo>
                  <a:pt x="898" y="130"/>
                </a:lnTo>
                <a:lnTo>
                  <a:pt x="903" y="133"/>
                </a:lnTo>
                <a:lnTo>
                  <a:pt x="908" y="135"/>
                </a:lnTo>
                <a:lnTo>
                  <a:pt x="915" y="138"/>
                </a:lnTo>
                <a:lnTo>
                  <a:pt x="920" y="142"/>
                </a:lnTo>
                <a:lnTo>
                  <a:pt x="927" y="145"/>
                </a:lnTo>
                <a:lnTo>
                  <a:pt x="934" y="147"/>
                </a:lnTo>
                <a:lnTo>
                  <a:pt x="934" y="142"/>
                </a:lnTo>
                <a:lnTo>
                  <a:pt x="939" y="138"/>
                </a:lnTo>
                <a:lnTo>
                  <a:pt x="942" y="133"/>
                </a:lnTo>
                <a:lnTo>
                  <a:pt x="946" y="128"/>
                </a:lnTo>
                <a:lnTo>
                  <a:pt x="951" y="121"/>
                </a:lnTo>
                <a:lnTo>
                  <a:pt x="944" y="121"/>
                </a:lnTo>
                <a:lnTo>
                  <a:pt x="937" y="118"/>
                </a:lnTo>
                <a:lnTo>
                  <a:pt x="932" y="116"/>
                </a:lnTo>
                <a:lnTo>
                  <a:pt x="925" y="113"/>
                </a:lnTo>
                <a:lnTo>
                  <a:pt x="920" y="111"/>
                </a:lnTo>
                <a:lnTo>
                  <a:pt x="913" y="109"/>
                </a:lnTo>
                <a:lnTo>
                  <a:pt x="910" y="106"/>
                </a:lnTo>
                <a:lnTo>
                  <a:pt x="906" y="104"/>
                </a:lnTo>
                <a:lnTo>
                  <a:pt x="898" y="101"/>
                </a:lnTo>
                <a:lnTo>
                  <a:pt x="894" y="99"/>
                </a:lnTo>
                <a:lnTo>
                  <a:pt x="889" y="94"/>
                </a:lnTo>
                <a:lnTo>
                  <a:pt x="882" y="92"/>
                </a:lnTo>
                <a:lnTo>
                  <a:pt x="877" y="87"/>
                </a:lnTo>
                <a:lnTo>
                  <a:pt x="870" y="85"/>
                </a:lnTo>
                <a:lnTo>
                  <a:pt x="870" y="82"/>
                </a:lnTo>
                <a:lnTo>
                  <a:pt x="865" y="80"/>
                </a:lnTo>
                <a:lnTo>
                  <a:pt x="862" y="78"/>
                </a:lnTo>
                <a:lnTo>
                  <a:pt x="858" y="75"/>
                </a:lnTo>
                <a:lnTo>
                  <a:pt x="853" y="70"/>
                </a:lnTo>
                <a:lnTo>
                  <a:pt x="850" y="68"/>
                </a:lnTo>
                <a:lnTo>
                  <a:pt x="846" y="63"/>
                </a:lnTo>
                <a:lnTo>
                  <a:pt x="841" y="58"/>
                </a:lnTo>
                <a:lnTo>
                  <a:pt x="836" y="53"/>
                </a:lnTo>
                <a:lnTo>
                  <a:pt x="831" y="49"/>
                </a:lnTo>
                <a:lnTo>
                  <a:pt x="826" y="44"/>
                </a:lnTo>
                <a:lnTo>
                  <a:pt x="819" y="37"/>
                </a:lnTo>
                <a:lnTo>
                  <a:pt x="819" y="37"/>
                </a:lnTo>
                <a:close/>
              </a:path>
              <a:path w="1197" h="429">
                <a:moveTo>
                  <a:pt x="790" y="3"/>
                </a:moveTo>
                <a:lnTo>
                  <a:pt x="788" y="10"/>
                </a:lnTo>
                <a:lnTo>
                  <a:pt x="783" y="15"/>
                </a:lnTo>
                <a:lnTo>
                  <a:pt x="781" y="20"/>
                </a:lnTo>
                <a:lnTo>
                  <a:pt x="778" y="25"/>
                </a:lnTo>
                <a:lnTo>
                  <a:pt x="774" y="30"/>
                </a:lnTo>
                <a:lnTo>
                  <a:pt x="771" y="37"/>
                </a:lnTo>
                <a:lnTo>
                  <a:pt x="766" y="41"/>
                </a:lnTo>
                <a:lnTo>
                  <a:pt x="762" y="46"/>
                </a:lnTo>
                <a:lnTo>
                  <a:pt x="759" y="51"/>
                </a:lnTo>
                <a:lnTo>
                  <a:pt x="754" y="56"/>
                </a:lnTo>
                <a:lnTo>
                  <a:pt x="750" y="61"/>
                </a:lnTo>
                <a:lnTo>
                  <a:pt x="747" y="61"/>
                </a:lnTo>
                <a:lnTo>
                  <a:pt x="742" y="68"/>
                </a:lnTo>
                <a:lnTo>
                  <a:pt x="738" y="73"/>
                </a:lnTo>
                <a:lnTo>
                  <a:pt x="733" y="78"/>
                </a:lnTo>
                <a:lnTo>
                  <a:pt x="728" y="80"/>
                </a:lnTo>
                <a:lnTo>
                  <a:pt x="723" y="85"/>
                </a:lnTo>
                <a:lnTo>
                  <a:pt x="718" y="90"/>
                </a:lnTo>
                <a:lnTo>
                  <a:pt x="714" y="94"/>
                </a:lnTo>
                <a:lnTo>
                  <a:pt x="711" y="97"/>
                </a:lnTo>
                <a:lnTo>
                  <a:pt x="706" y="101"/>
                </a:lnTo>
                <a:lnTo>
                  <a:pt x="702" y="104"/>
                </a:lnTo>
                <a:lnTo>
                  <a:pt x="699" y="104"/>
                </a:lnTo>
                <a:lnTo>
                  <a:pt x="694" y="109"/>
                </a:lnTo>
                <a:lnTo>
                  <a:pt x="690" y="111"/>
                </a:lnTo>
                <a:lnTo>
                  <a:pt x="682" y="116"/>
                </a:lnTo>
                <a:lnTo>
                  <a:pt x="678" y="118"/>
                </a:lnTo>
                <a:lnTo>
                  <a:pt x="673" y="123"/>
                </a:lnTo>
                <a:lnTo>
                  <a:pt x="666" y="125"/>
                </a:lnTo>
                <a:lnTo>
                  <a:pt x="661" y="128"/>
                </a:lnTo>
                <a:lnTo>
                  <a:pt x="654" y="130"/>
                </a:lnTo>
                <a:lnTo>
                  <a:pt x="649" y="133"/>
                </a:lnTo>
                <a:lnTo>
                  <a:pt x="651" y="138"/>
                </a:lnTo>
                <a:lnTo>
                  <a:pt x="658" y="142"/>
                </a:lnTo>
                <a:lnTo>
                  <a:pt x="663" y="147"/>
                </a:lnTo>
                <a:lnTo>
                  <a:pt x="668" y="150"/>
                </a:lnTo>
                <a:lnTo>
                  <a:pt x="670" y="154"/>
                </a:lnTo>
                <a:lnTo>
                  <a:pt x="675" y="150"/>
                </a:lnTo>
                <a:lnTo>
                  <a:pt x="680" y="147"/>
                </a:lnTo>
                <a:lnTo>
                  <a:pt x="687" y="142"/>
                </a:lnTo>
                <a:lnTo>
                  <a:pt x="692" y="140"/>
                </a:lnTo>
                <a:lnTo>
                  <a:pt x="697" y="135"/>
                </a:lnTo>
                <a:lnTo>
                  <a:pt x="702" y="133"/>
                </a:lnTo>
                <a:lnTo>
                  <a:pt x="706" y="128"/>
                </a:lnTo>
                <a:lnTo>
                  <a:pt x="709" y="128"/>
                </a:lnTo>
                <a:lnTo>
                  <a:pt x="714" y="125"/>
                </a:lnTo>
                <a:lnTo>
                  <a:pt x="716" y="121"/>
                </a:lnTo>
                <a:lnTo>
                  <a:pt x="721" y="118"/>
                </a:lnTo>
                <a:lnTo>
                  <a:pt x="726" y="113"/>
                </a:lnTo>
                <a:lnTo>
                  <a:pt x="733" y="109"/>
                </a:lnTo>
                <a:lnTo>
                  <a:pt x="738" y="104"/>
                </a:lnTo>
                <a:lnTo>
                  <a:pt x="742" y="99"/>
                </a:lnTo>
                <a:lnTo>
                  <a:pt x="747" y="94"/>
                </a:lnTo>
                <a:lnTo>
                  <a:pt x="750" y="94"/>
                </a:lnTo>
                <a:lnTo>
                  <a:pt x="754" y="90"/>
                </a:lnTo>
                <a:lnTo>
                  <a:pt x="757" y="85"/>
                </a:lnTo>
                <a:lnTo>
                  <a:pt x="762" y="82"/>
                </a:lnTo>
                <a:lnTo>
                  <a:pt x="766" y="78"/>
                </a:lnTo>
                <a:lnTo>
                  <a:pt x="771" y="73"/>
                </a:lnTo>
                <a:lnTo>
                  <a:pt x="776" y="68"/>
                </a:lnTo>
                <a:lnTo>
                  <a:pt x="778" y="63"/>
                </a:lnTo>
                <a:lnTo>
                  <a:pt x="783" y="58"/>
                </a:lnTo>
                <a:lnTo>
                  <a:pt x="788" y="51"/>
                </a:lnTo>
                <a:lnTo>
                  <a:pt x="793" y="46"/>
                </a:lnTo>
                <a:lnTo>
                  <a:pt x="795" y="41"/>
                </a:lnTo>
                <a:lnTo>
                  <a:pt x="819" y="37"/>
                </a:lnTo>
                <a:lnTo>
                  <a:pt x="814" y="32"/>
                </a:lnTo>
                <a:lnTo>
                  <a:pt x="810" y="25"/>
                </a:lnTo>
                <a:lnTo>
                  <a:pt x="817" y="18"/>
                </a:lnTo>
                <a:lnTo>
                  <a:pt x="814" y="18"/>
                </a:lnTo>
                <a:lnTo>
                  <a:pt x="807" y="13"/>
                </a:lnTo>
                <a:lnTo>
                  <a:pt x="802" y="10"/>
                </a:lnTo>
                <a:lnTo>
                  <a:pt x="795" y="8"/>
                </a:lnTo>
                <a:lnTo>
                  <a:pt x="790" y="3"/>
                </a:lnTo>
                <a:lnTo>
                  <a:pt x="790" y="3"/>
                </a:lnTo>
                <a:close/>
              </a:path>
              <a:path w="1197" h="429">
                <a:moveTo>
                  <a:pt x="1131" y="226"/>
                </a:moveTo>
                <a:lnTo>
                  <a:pt x="1131" y="233"/>
                </a:lnTo>
                <a:lnTo>
                  <a:pt x="1129" y="238"/>
                </a:lnTo>
                <a:lnTo>
                  <a:pt x="1129" y="245"/>
                </a:lnTo>
                <a:lnTo>
                  <a:pt x="1126" y="250"/>
                </a:lnTo>
                <a:lnTo>
                  <a:pt x="1124" y="255"/>
                </a:lnTo>
                <a:lnTo>
                  <a:pt x="1119" y="258"/>
                </a:lnTo>
                <a:lnTo>
                  <a:pt x="1059" y="258"/>
                </a:lnTo>
                <a:lnTo>
                  <a:pt x="1150" y="260"/>
                </a:lnTo>
                <a:lnTo>
                  <a:pt x="1153" y="253"/>
                </a:lnTo>
                <a:lnTo>
                  <a:pt x="1158" y="245"/>
                </a:lnTo>
                <a:lnTo>
                  <a:pt x="1160" y="236"/>
                </a:lnTo>
                <a:lnTo>
                  <a:pt x="1155" y="236"/>
                </a:lnTo>
                <a:lnTo>
                  <a:pt x="1148" y="233"/>
                </a:lnTo>
                <a:lnTo>
                  <a:pt x="1143" y="231"/>
                </a:lnTo>
                <a:lnTo>
                  <a:pt x="1136" y="229"/>
                </a:lnTo>
                <a:lnTo>
                  <a:pt x="1131" y="226"/>
                </a:lnTo>
                <a:lnTo>
                  <a:pt x="1131" y="226"/>
                </a:lnTo>
                <a:close/>
              </a:path>
              <a:path w="1197" h="429">
                <a:moveTo>
                  <a:pt x="1021" y="125"/>
                </a:moveTo>
                <a:lnTo>
                  <a:pt x="1021" y="262"/>
                </a:lnTo>
                <a:lnTo>
                  <a:pt x="1023" y="267"/>
                </a:lnTo>
                <a:lnTo>
                  <a:pt x="1026" y="272"/>
                </a:lnTo>
                <a:lnTo>
                  <a:pt x="1030" y="274"/>
                </a:lnTo>
                <a:lnTo>
                  <a:pt x="1035" y="277"/>
                </a:lnTo>
                <a:lnTo>
                  <a:pt x="1040" y="279"/>
                </a:lnTo>
                <a:lnTo>
                  <a:pt x="1124" y="279"/>
                </a:lnTo>
                <a:lnTo>
                  <a:pt x="1131" y="277"/>
                </a:lnTo>
                <a:lnTo>
                  <a:pt x="1136" y="277"/>
                </a:lnTo>
                <a:lnTo>
                  <a:pt x="1143" y="272"/>
                </a:lnTo>
                <a:lnTo>
                  <a:pt x="1146" y="270"/>
                </a:lnTo>
                <a:lnTo>
                  <a:pt x="1148" y="265"/>
                </a:lnTo>
                <a:lnTo>
                  <a:pt x="1150" y="260"/>
                </a:lnTo>
                <a:lnTo>
                  <a:pt x="1059" y="258"/>
                </a:lnTo>
                <a:lnTo>
                  <a:pt x="1054" y="258"/>
                </a:lnTo>
                <a:lnTo>
                  <a:pt x="1050" y="255"/>
                </a:lnTo>
                <a:lnTo>
                  <a:pt x="1047" y="253"/>
                </a:lnTo>
                <a:lnTo>
                  <a:pt x="1045" y="248"/>
                </a:lnTo>
                <a:lnTo>
                  <a:pt x="1045" y="128"/>
                </a:lnTo>
                <a:lnTo>
                  <a:pt x="1102" y="128"/>
                </a:lnTo>
                <a:lnTo>
                  <a:pt x="1021" y="125"/>
                </a:lnTo>
                <a:lnTo>
                  <a:pt x="1021" y="125"/>
                </a:lnTo>
                <a:close/>
              </a:path>
              <a:path w="1197" h="429">
                <a:moveTo>
                  <a:pt x="982" y="109"/>
                </a:moveTo>
                <a:lnTo>
                  <a:pt x="978" y="111"/>
                </a:lnTo>
                <a:lnTo>
                  <a:pt x="978" y="113"/>
                </a:lnTo>
                <a:lnTo>
                  <a:pt x="982" y="116"/>
                </a:lnTo>
                <a:lnTo>
                  <a:pt x="987" y="121"/>
                </a:lnTo>
                <a:lnTo>
                  <a:pt x="994" y="125"/>
                </a:lnTo>
                <a:lnTo>
                  <a:pt x="999" y="130"/>
                </a:lnTo>
                <a:lnTo>
                  <a:pt x="1002" y="128"/>
                </a:lnTo>
                <a:lnTo>
                  <a:pt x="1006" y="123"/>
                </a:lnTo>
                <a:lnTo>
                  <a:pt x="1011" y="118"/>
                </a:lnTo>
                <a:lnTo>
                  <a:pt x="1016" y="113"/>
                </a:lnTo>
                <a:lnTo>
                  <a:pt x="1018" y="109"/>
                </a:lnTo>
                <a:lnTo>
                  <a:pt x="982" y="109"/>
                </a:lnTo>
                <a:lnTo>
                  <a:pt x="982" y="109"/>
                </a:lnTo>
                <a:close/>
              </a:path>
              <a:path w="1197" h="429">
                <a:moveTo>
                  <a:pt x="1196" y="53"/>
                </a:moveTo>
                <a:lnTo>
                  <a:pt x="1167" y="53"/>
                </a:lnTo>
                <a:lnTo>
                  <a:pt x="1167" y="56"/>
                </a:lnTo>
                <a:lnTo>
                  <a:pt x="1170" y="61"/>
                </a:lnTo>
                <a:lnTo>
                  <a:pt x="1170" y="217"/>
                </a:lnTo>
                <a:lnTo>
                  <a:pt x="1167" y="224"/>
                </a:lnTo>
                <a:lnTo>
                  <a:pt x="1196" y="224"/>
                </a:lnTo>
                <a:lnTo>
                  <a:pt x="1196" y="221"/>
                </a:lnTo>
                <a:lnTo>
                  <a:pt x="1196" y="217"/>
                </a:lnTo>
                <a:lnTo>
                  <a:pt x="1194" y="210"/>
                </a:lnTo>
                <a:lnTo>
                  <a:pt x="1194" y="97"/>
                </a:lnTo>
                <a:lnTo>
                  <a:pt x="1194" y="90"/>
                </a:lnTo>
                <a:lnTo>
                  <a:pt x="1194" y="65"/>
                </a:lnTo>
                <a:lnTo>
                  <a:pt x="1196" y="58"/>
                </a:lnTo>
                <a:lnTo>
                  <a:pt x="1196" y="53"/>
                </a:lnTo>
                <a:lnTo>
                  <a:pt x="1196" y="53"/>
                </a:lnTo>
                <a:close/>
              </a:path>
              <a:path w="1197" h="429">
                <a:moveTo>
                  <a:pt x="1110" y="44"/>
                </a:moveTo>
                <a:lnTo>
                  <a:pt x="1074" y="46"/>
                </a:lnTo>
                <a:lnTo>
                  <a:pt x="1076" y="46"/>
                </a:lnTo>
                <a:lnTo>
                  <a:pt x="1081" y="51"/>
                </a:lnTo>
                <a:lnTo>
                  <a:pt x="1086" y="53"/>
                </a:lnTo>
                <a:lnTo>
                  <a:pt x="1090" y="58"/>
                </a:lnTo>
                <a:lnTo>
                  <a:pt x="1098" y="61"/>
                </a:lnTo>
                <a:lnTo>
                  <a:pt x="1102" y="65"/>
                </a:lnTo>
                <a:lnTo>
                  <a:pt x="1107" y="68"/>
                </a:lnTo>
                <a:lnTo>
                  <a:pt x="1110" y="73"/>
                </a:lnTo>
                <a:lnTo>
                  <a:pt x="1114" y="75"/>
                </a:lnTo>
                <a:lnTo>
                  <a:pt x="1119" y="80"/>
                </a:lnTo>
                <a:lnTo>
                  <a:pt x="1124" y="85"/>
                </a:lnTo>
                <a:lnTo>
                  <a:pt x="1129" y="90"/>
                </a:lnTo>
                <a:lnTo>
                  <a:pt x="1134" y="97"/>
                </a:lnTo>
                <a:lnTo>
                  <a:pt x="1141" y="104"/>
                </a:lnTo>
                <a:lnTo>
                  <a:pt x="1141" y="101"/>
                </a:lnTo>
                <a:lnTo>
                  <a:pt x="1146" y="97"/>
                </a:lnTo>
                <a:lnTo>
                  <a:pt x="1150" y="92"/>
                </a:lnTo>
                <a:lnTo>
                  <a:pt x="1155" y="87"/>
                </a:lnTo>
                <a:lnTo>
                  <a:pt x="1160" y="85"/>
                </a:lnTo>
                <a:lnTo>
                  <a:pt x="1158" y="82"/>
                </a:lnTo>
                <a:lnTo>
                  <a:pt x="1153" y="78"/>
                </a:lnTo>
                <a:lnTo>
                  <a:pt x="1148" y="73"/>
                </a:lnTo>
                <a:lnTo>
                  <a:pt x="1141" y="68"/>
                </a:lnTo>
                <a:lnTo>
                  <a:pt x="1136" y="63"/>
                </a:lnTo>
                <a:lnTo>
                  <a:pt x="1131" y="58"/>
                </a:lnTo>
                <a:lnTo>
                  <a:pt x="1126" y="56"/>
                </a:lnTo>
                <a:lnTo>
                  <a:pt x="1122" y="53"/>
                </a:lnTo>
                <a:lnTo>
                  <a:pt x="1117" y="49"/>
                </a:lnTo>
                <a:lnTo>
                  <a:pt x="1114" y="46"/>
                </a:lnTo>
                <a:lnTo>
                  <a:pt x="1110" y="44"/>
                </a:lnTo>
                <a:lnTo>
                  <a:pt x="1110" y="44"/>
                </a:lnTo>
                <a:close/>
              </a:path>
              <a:path w="1197" h="429">
                <a:moveTo>
                  <a:pt x="1069" y="1"/>
                </a:moveTo>
                <a:lnTo>
                  <a:pt x="1066" y="8"/>
                </a:lnTo>
                <a:lnTo>
                  <a:pt x="1064" y="13"/>
                </a:lnTo>
                <a:lnTo>
                  <a:pt x="1059" y="20"/>
                </a:lnTo>
                <a:lnTo>
                  <a:pt x="1057" y="25"/>
                </a:lnTo>
                <a:lnTo>
                  <a:pt x="1054" y="30"/>
                </a:lnTo>
                <a:lnTo>
                  <a:pt x="1050" y="34"/>
                </a:lnTo>
                <a:lnTo>
                  <a:pt x="1047" y="39"/>
                </a:lnTo>
                <a:lnTo>
                  <a:pt x="1045" y="44"/>
                </a:lnTo>
                <a:lnTo>
                  <a:pt x="1040" y="49"/>
                </a:lnTo>
                <a:lnTo>
                  <a:pt x="1035" y="53"/>
                </a:lnTo>
                <a:lnTo>
                  <a:pt x="1033" y="58"/>
                </a:lnTo>
                <a:lnTo>
                  <a:pt x="1028" y="63"/>
                </a:lnTo>
                <a:lnTo>
                  <a:pt x="1026" y="68"/>
                </a:lnTo>
                <a:lnTo>
                  <a:pt x="1021" y="73"/>
                </a:lnTo>
                <a:lnTo>
                  <a:pt x="1018" y="78"/>
                </a:lnTo>
                <a:lnTo>
                  <a:pt x="1014" y="82"/>
                </a:lnTo>
                <a:lnTo>
                  <a:pt x="1009" y="85"/>
                </a:lnTo>
                <a:lnTo>
                  <a:pt x="1004" y="90"/>
                </a:lnTo>
                <a:lnTo>
                  <a:pt x="1002" y="92"/>
                </a:lnTo>
                <a:lnTo>
                  <a:pt x="997" y="97"/>
                </a:lnTo>
                <a:lnTo>
                  <a:pt x="992" y="99"/>
                </a:lnTo>
                <a:lnTo>
                  <a:pt x="987" y="104"/>
                </a:lnTo>
                <a:lnTo>
                  <a:pt x="982" y="109"/>
                </a:lnTo>
                <a:lnTo>
                  <a:pt x="1018" y="109"/>
                </a:lnTo>
                <a:lnTo>
                  <a:pt x="1018" y="113"/>
                </a:lnTo>
                <a:lnTo>
                  <a:pt x="1021" y="118"/>
                </a:lnTo>
                <a:lnTo>
                  <a:pt x="1021" y="125"/>
                </a:lnTo>
                <a:lnTo>
                  <a:pt x="1102" y="128"/>
                </a:lnTo>
                <a:lnTo>
                  <a:pt x="1102" y="133"/>
                </a:lnTo>
                <a:lnTo>
                  <a:pt x="1105" y="142"/>
                </a:lnTo>
                <a:lnTo>
                  <a:pt x="1102" y="152"/>
                </a:lnTo>
                <a:lnTo>
                  <a:pt x="1102" y="176"/>
                </a:lnTo>
                <a:lnTo>
                  <a:pt x="1100" y="181"/>
                </a:lnTo>
                <a:lnTo>
                  <a:pt x="1100" y="183"/>
                </a:lnTo>
                <a:lnTo>
                  <a:pt x="1098" y="185"/>
                </a:lnTo>
                <a:lnTo>
                  <a:pt x="1093" y="188"/>
                </a:lnTo>
                <a:lnTo>
                  <a:pt x="1088" y="188"/>
                </a:lnTo>
                <a:lnTo>
                  <a:pt x="1083" y="190"/>
                </a:lnTo>
                <a:lnTo>
                  <a:pt x="1066" y="190"/>
                </a:lnTo>
                <a:lnTo>
                  <a:pt x="1066" y="195"/>
                </a:lnTo>
                <a:lnTo>
                  <a:pt x="1071" y="200"/>
                </a:lnTo>
                <a:lnTo>
                  <a:pt x="1071" y="207"/>
                </a:lnTo>
                <a:lnTo>
                  <a:pt x="1074" y="212"/>
                </a:lnTo>
                <a:lnTo>
                  <a:pt x="1076" y="219"/>
                </a:lnTo>
                <a:lnTo>
                  <a:pt x="1078" y="217"/>
                </a:lnTo>
                <a:lnTo>
                  <a:pt x="1086" y="217"/>
                </a:lnTo>
                <a:lnTo>
                  <a:pt x="1090" y="214"/>
                </a:lnTo>
                <a:lnTo>
                  <a:pt x="1098" y="214"/>
                </a:lnTo>
                <a:lnTo>
                  <a:pt x="1102" y="212"/>
                </a:lnTo>
                <a:lnTo>
                  <a:pt x="1110" y="210"/>
                </a:lnTo>
                <a:lnTo>
                  <a:pt x="1114" y="207"/>
                </a:lnTo>
                <a:lnTo>
                  <a:pt x="1119" y="202"/>
                </a:lnTo>
                <a:lnTo>
                  <a:pt x="1124" y="198"/>
                </a:lnTo>
                <a:lnTo>
                  <a:pt x="1126" y="190"/>
                </a:lnTo>
                <a:lnTo>
                  <a:pt x="1126" y="181"/>
                </a:lnTo>
                <a:lnTo>
                  <a:pt x="1129" y="173"/>
                </a:lnTo>
                <a:lnTo>
                  <a:pt x="1129" y="106"/>
                </a:lnTo>
                <a:lnTo>
                  <a:pt x="1023" y="106"/>
                </a:lnTo>
                <a:lnTo>
                  <a:pt x="1042" y="85"/>
                </a:lnTo>
                <a:lnTo>
                  <a:pt x="1045" y="82"/>
                </a:lnTo>
                <a:lnTo>
                  <a:pt x="1050" y="78"/>
                </a:lnTo>
                <a:lnTo>
                  <a:pt x="1052" y="73"/>
                </a:lnTo>
                <a:lnTo>
                  <a:pt x="1057" y="68"/>
                </a:lnTo>
                <a:lnTo>
                  <a:pt x="1059" y="63"/>
                </a:lnTo>
                <a:lnTo>
                  <a:pt x="1064" y="58"/>
                </a:lnTo>
                <a:lnTo>
                  <a:pt x="1069" y="51"/>
                </a:lnTo>
                <a:lnTo>
                  <a:pt x="1074" y="46"/>
                </a:lnTo>
                <a:lnTo>
                  <a:pt x="1110" y="44"/>
                </a:lnTo>
                <a:lnTo>
                  <a:pt x="1105" y="41"/>
                </a:lnTo>
                <a:lnTo>
                  <a:pt x="1098" y="37"/>
                </a:lnTo>
                <a:lnTo>
                  <a:pt x="1093" y="34"/>
                </a:lnTo>
                <a:lnTo>
                  <a:pt x="1088" y="30"/>
                </a:lnTo>
                <a:lnTo>
                  <a:pt x="1083" y="27"/>
                </a:lnTo>
                <a:lnTo>
                  <a:pt x="1086" y="25"/>
                </a:lnTo>
                <a:lnTo>
                  <a:pt x="1090" y="22"/>
                </a:lnTo>
                <a:lnTo>
                  <a:pt x="1098" y="18"/>
                </a:lnTo>
                <a:lnTo>
                  <a:pt x="1090" y="15"/>
                </a:lnTo>
                <a:lnTo>
                  <a:pt x="1083" y="10"/>
                </a:lnTo>
                <a:lnTo>
                  <a:pt x="1078" y="8"/>
                </a:lnTo>
                <a:lnTo>
                  <a:pt x="1074" y="5"/>
                </a:lnTo>
                <a:lnTo>
                  <a:pt x="1069" y="1"/>
                </a:lnTo>
                <a:lnTo>
                  <a:pt x="1069" y="1"/>
                </a:lnTo>
                <a:close/>
              </a:path>
              <a:path w="1197" h="429">
                <a:moveTo>
                  <a:pt x="61" y="339"/>
                </a:moveTo>
                <a:lnTo>
                  <a:pt x="3" y="339"/>
                </a:lnTo>
                <a:lnTo>
                  <a:pt x="3" y="349"/>
                </a:lnTo>
                <a:lnTo>
                  <a:pt x="49" y="349"/>
                </a:lnTo>
                <a:lnTo>
                  <a:pt x="1" y="418"/>
                </a:lnTo>
                <a:lnTo>
                  <a:pt x="1" y="428"/>
                </a:lnTo>
                <a:lnTo>
                  <a:pt x="63" y="428"/>
                </a:lnTo>
                <a:lnTo>
                  <a:pt x="63" y="418"/>
                </a:lnTo>
                <a:lnTo>
                  <a:pt x="13" y="418"/>
                </a:lnTo>
                <a:lnTo>
                  <a:pt x="61" y="349"/>
                </a:lnTo>
                <a:lnTo>
                  <a:pt x="61" y="339"/>
                </a:lnTo>
                <a:lnTo>
                  <a:pt x="61" y="339"/>
                </a:lnTo>
                <a:close/>
              </a:path>
              <a:path w="1197" h="429">
                <a:moveTo>
                  <a:pt x="138" y="339"/>
                </a:moveTo>
                <a:lnTo>
                  <a:pt x="123" y="339"/>
                </a:lnTo>
                <a:lnTo>
                  <a:pt x="123" y="378"/>
                </a:lnTo>
                <a:lnTo>
                  <a:pt x="90" y="378"/>
                </a:lnTo>
                <a:lnTo>
                  <a:pt x="123" y="387"/>
                </a:lnTo>
                <a:lnTo>
                  <a:pt x="123" y="428"/>
                </a:lnTo>
                <a:lnTo>
                  <a:pt x="138" y="428"/>
                </a:lnTo>
                <a:lnTo>
                  <a:pt x="138" y="339"/>
                </a:lnTo>
                <a:lnTo>
                  <a:pt x="138" y="339"/>
                </a:lnTo>
                <a:close/>
              </a:path>
              <a:path w="1197" h="429">
                <a:moveTo>
                  <a:pt x="90" y="339"/>
                </a:moveTo>
                <a:lnTo>
                  <a:pt x="78" y="339"/>
                </a:lnTo>
                <a:lnTo>
                  <a:pt x="78" y="428"/>
                </a:lnTo>
                <a:lnTo>
                  <a:pt x="90" y="428"/>
                </a:lnTo>
                <a:lnTo>
                  <a:pt x="90" y="387"/>
                </a:lnTo>
                <a:lnTo>
                  <a:pt x="123" y="387"/>
                </a:lnTo>
                <a:lnTo>
                  <a:pt x="90" y="378"/>
                </a:lnTo>
                <a:lnTo>
                  <a:pt x="90" y="339"/>
                </a:lnTo>
                <a:lnTo>
                  <a:pt x="90" y="339"/>
                </a:lnTo>
                <a:close/>
              </a:path>
              <a:path w="1197" h="429">
                <a:moveTo>
                  <a:pt x="205" y="349"/>
                </a:moveTo>
                <a:lnTo>
                  <a:pt x="183" y="349"/>
                </a:lnTo>
                <a:lnTo>
                  <a:pt x="186" y="349"/>
                </a:lnTo>
                <a:lnTo>
                  <a:pt x="188" y="349"/>
                </a:lnTo>
                <a:lnTo>
                  <a:pt x="190" y="351"/>
                </a:lnTo>
                <a:lnTo>
                  <a:pt x="193" y="353"/>
                </a:lnTo>
                <a:lnTo>
                  <a:pt x="195" y="356"/>
                </a:lnTo>
                <a:lnTo>
                  <a:pt x="198" y="358"/>
                </a:lnTo>
                <a:lnTo>
                  <a:pt x="198" y="363"/>
                </a:lnTo>
                <a:lnTo>
                  <a:pt x="200" y="368"/>
                </a:lnTo>
                <a:lnTo>
                  <a:pt x="200" y="399"/>
                </a:lnTo>
                <a:lnTo>
                  <a:pt x="198" y="401"/>
                </a:lnTo>
                <a:lnTo>
                  <a:pt x="198" y="409"/>
                </a:lnTo>
                <a:lnTo>
                  <a:pt x="195" y="409"/>
                </a:lnTo>
                <a:lnTo>
                  <a:pt x="195" y="411"/>
                </a:lnTo>
                <a:lnTo>
                  <a:pt x="193" y="413"/>
                </a:lnTo>
                <a:lnTo>
                  <a:pt x="190" y="416"/>
                </a:lnTo>
                <a:lnTo>
                  <a:pt x="188" y="418"/>
                </a:lnTo>
                <a:lnTo>
                  <a:pt x="159" y="418"/>
                </a:lnTo>
                <a:lnTo>
                  <a:pt x="162" y="421"/>
                </a:lnTo>
                <a:lnTo>
                  <a:pt x="164" y="423"/>
                </a:lnTo>
                <a:lnTo>
                  <a:pt x="166" y="423"/>
                </a:lnTo>
                <a:lnTo>
                  <a:pt x="169" y="425"/>
                </a:lnTo>
                <a:lnTo>
                  <a:pt x="171" y="425"/>
                </a:lnTo>
                <a:lnTo>
                  <a:pt x="174" y="428"/>
                </a:lnTo>
                <a:lnTo>
                  <a:pt x="190" y="428"/>
                </a:lnTo>
                <a:lnTo>
                  <a:pt x="193" y="425"/>
                </a:lnTo>
                <a:lnTo>
                  <a:pt x="195" y="425"/>
                </a:lnTo>
                <a:lnTo>
                  <a:pt x="198" y="423"/>
                </a:lnTo>
                <a:lnTo>
                  <a:pt x="200" y="423"/>
                </a:lnTo>
                <a:lnTo>
                  <a:pt x="202" y="421"/>
                </a:lnTo>
                <a:lnTo>
                  <a:pt x="205" y="418"/>
                </a:lnTo>
                <a:lnTo>
                  <a:pt x="207" y="418"/>
                </a:lnTo>
                <a:lnTo>
                  <a:pt x="207" y="416"/>
                </a:lnTo>
                <a:lnTo>
                  <a:pt x="207" y="413"/>
                </a:lnTo>
                <a:lnTo>
                  <a:pt x="210" y="413"/>
                </a:lnTo>
                <a:lnTo>
                  <a:pt x="210" y="409"/>
                </a:lnTo>
                <a:lnTo>
                  <a:pt x="212" y="406"/>
                </a:lnTo>
                <a:lnTo>
                  <a:pt x="212" y="401"/>
                </a:lnTo>
                <a:lnTo>
                  <a:pt x="214" y="399"/>
                </a:lnTo>
                <a:lnTo>
                  <a:pt x="214" y="368"/>
                </a:lnTo>
                <a:lnTo>
                  <a:pt x="212" y="365"/>
                </a:lnTo>
                <a:lnTo>
                  <a:pt x="212" y="358"/>
                </a:lnTo>
                <a:lnTo>
                  <a:pt x="210" y="356"/>
                </a:lnTo>
                <a:lnTo>
                  <a:pt x="210" y="353"/>
                </a:lnTo>
                <a:lnTo>
                  <a:pt x="207" y="351"/>
                </a:lnTo>
                <a:lnTo>
                  <a:pt x="207" y="349"/>
                </a:lnTo>
                <a:lnTo>
                  <a:pt x="205" y="349"/>
                </a:lnTo>
                <a:lnTo>
                  <a:pt x="205" y="349"/>
                </a:lnTo>
                <a:close/>
              </a:path>
              <a:path w="1197" h="429">
                <a:moveTo>
                  <a:pt x="183" y="339"/>
                </a:moveTo>
                <a:lnTo>
                  <a:pt x="171" y="339"/>
                </a:lnTo>
                <a:lnTo>
                  <a:pt x="169" y="341"/>
                </a:lnTo>
                <a:lnTo>
                  <a:pt x="166" y="341"/>
                </a:lnTo>
                <a:lnTo>
                  <a:pt x="164" y="344"/>
                </a:lnTo>
                <a:lnTo>
                  <a:pt x="162" y="346"/>
                </a:lnTo>
                <a:lnTo>
                  <a:pt x="159" y="346"/>
                </a:lnTo>
                <a:lnTo>
                  <a:pt x="159" y="349"/>
                </a:lnTo>
                <a:lnTo>
                  <a:pt x="157" y="351"/>
                </a:lnTo>
                <a:lnTo>
                  <a:pt x="154" y="353"/>
                </a:lnTo>
                <a:lnTo>
                  <a:pt x="154" y="356"/>
                </a:lnTo>
                <a:lnTo>
                  <a:pt x="152" y="358"/>
                </a:lnTo>
                <a:lnTo>
                  <a:pt x="152" y="365"/>
                </a:lnTo>
                <a:lnTo>
                  <a:pt x="150" y="368"/>
                </a:lnTo>
                <a:lnTo>
                  <a:pt x="150" y="385"/>
                </a:lnTo>
                <a:lnTo>
                  <a:pt x="150" y="390"/>
                </a:lnTo>
                <a:lnTo>
                  <a:pt x="150" y="399"/>
                </a:lnTo>
                <a:lnTo>
                  <a:pt x="152" y="401"/>
                </a:lnTo>
                <a:lnTo>
                  <a:pt x="152" y="409"/>
                </a:lnTo>
                <a:lnTo>
                  <a:pt x="154" y="411"/>
                </a:lnTo>
                <a:lnTo>
                  <a:pt x="157" y="413"/>
                </a:lnTo>
                <a:lnTo>
                  <a:pt x="157" y="416"/>
                </a:lnTo>
                <a:lnTo>
                  <a:pt x="159" y="418"/>
                </a:lnTo>
                <a:lnTo>
                  <a:pt x="183" y="418"/>
                </a:lnTo>
                <a:lnTo>
                  <a:pt x="181" y="418"/>
                </a:lnTo>
                <a:lnTo>
                  <a:pt x="178" y="418"/>
                </a:lnTo>
                <a:lnTo>
                  <a:pt x="176" y="416"/>
                </a:lnTo>
                <a:lnTo>
                  <a:pt x="174" y="416"/>
                </a:lnTo>
                <a:lnTo>
                  <a:pt x="171" y="413"/>
                </a:lnTo>
                <a:lnTo>
                  <a:pt x="169" y="411"/>
                </a:lnTo>
                <a:lnTo>
                  <a:pt x="169" y="409"/>
                </a:lnTo>
                <a:lnTo>
                  <a:pt x="166" y="409"/>
                </a:lnTo>
                <a:lnTo>
                  <a:pt x="166" y="404"/>
                </a:lnTo>
                <a:lnTo>
                  <a:pt x="164" y="401"/>
                </a:lnTo>
                <a:lnTo>
                  <a:pt x="164" y="363"/>
                </a:lnTo>
                <a:lnTo>
                  <a:pt x="166" y="361"/>
                </a:lnTo>
                <a:lnTo>
                  <a:pt x="166" y="358"/>
                </a:lnTo>
                <a:lnTo>
                  <a:pt x="169" y="356"/>
                </a:lnTo>
                <a:lnTo>
                  <a:pt x="169" y="353"/>
                </a:lnTo>
                <a:lnTo>
                  <a:pt x="171" y="351"/>
                </a:lnTo>
                <a:lnTo>
                  <a:pt x="174" y="351"/>
                </a:lnTo>
                <a:lnTo>
                  <a:pt x="176" y="349"/>
                </a:lnTo>
                <a:lnTo>
                  <a:pt x="205" y="349"/>
                </a:lnTo>
                <a:lnTo>
                  <a:pt x="202" y="346"/>
                </a:lnTo>
                <a:lnTo>
                  <a:pt x="200" y="344"/>
                </a:lnTo>
                <a:lnTo>
                  <a:pt x="198" y="344"/>
                </a:lnTo>
                <a:lnTo>
                  <a:pt x="195" y="341"/>
                </a:lnTo>
                <a:lnTo>
                  <a:pt x="193" y="341"/>
                </a:lnTo>
                <a:lnTo>
                  <a:pt x="190" y="339"/>
                </a:lnTo>
                <a:lnTo>
                  <a:pt x="183" y="339"/>
                </a:lnTo>
                <a:lnTo>
                  <a:pt x="183" y="339"/>
                </a:lnTo>
                <a:close/>
              </a:path>
              <a:path w="1197" h="429">
                <a:moveTo>
                  <a:pt x="241" y="339"/>
                </a:moveTo>
                <a:lnTo>
                  <a:pt x="226" y="339"/>
                </a:lnTo>
                <a:lnTo>
                  <a:pt x="226" y="428"/>
                </a:lnTo>
                <a:lnTo>
                  <a:pt x="238" y="428"/>
                </a:lnTo>
                <a:lnTo>
                  <a:pt x="238" y="363"/>
                </a:lnTo>
                <a:lnTo>
                  <a:pt x="241" y="363"/>
                </a:lnTo>
                <a:lnTo>
                  <a:pt x="241" y="339"/>
                </a:lnTo>
                <a:lnTo>
                  <a:pt x="241" y="339"/>
                </a:lnTo>
                <a:close/>
              </a:path>
              <a:path w="1197" h="429">
                <a:moveTo>
                  <a:pt x="241" y="339"/>
                </a:moveTo>
                <a:lnTo>
                  <a:pt x="241" y="363"/>
                </a:lnTo>
                <a:lnTo>
                  <a:pt x="272" y="428"/>
                </a:lnTo>
                <a:lnTo>
                  <a:pt x="272" y="404"/>
                </a:lnTo>
                <a:lnTo>
                  <a:pt x="241" y="339"/>
                </a:lnTo>
                <a:lnTo>
                  <a:pt x="241" y="339"/>
                </a:lnTo>
                <a:close/>
              </a:path>
              <a:path w="1197" h="429">
                <a:moveTo>
                  <a:pt x="286" y="339"/>
                </a:moveTo>
                <a:lnTo>
                  <a:pt x="274" y="339"/>
                </a:lnTo>
                <a:lnTo>
                  <a:pt x="274" y="404"/>
                </a:lnTo>
                <a:lnTo>
                  <a:pt x="272" y="404"/>
                </a:lnTo>
                <a:lnTo>
                  <a:pt x="272" y="428"/>
                </a:lnTo>
                <a:lnTo>
                  <a:pt x="286" y="428"/>
                </a:lnTo>
                <a:lnTo>
                  <a:pt x="286" y="339"/>
                </a:lnTo>
                <a:lnTo>
                  <a:pt x="286" y="339"/>
                </a:lnTo>
                <a:close/>
              </a:path>
              <a:path w="1197" h="429">
                <a:moveTo>
                  <a:pt x="313" y="418"/>
                </a:moveTo>
                <a:lnTo>
                  <a:pt x="315" y="421"/>
                </a:lnTo>
                <a:lnTo>
                  <a:pt x="318" y="423"/>
                </a:lnTo>
                <a:lnTo>
                  <a:pt x="320" y="425"/>
                </a:lnTo>
                <a:lnTo>
                  <a:pt x="325" y="425"/>
                </a:lnTo>
                <a:lnTo>
                  <a:pt x="327" y="428"/>
                </a:lnTo>
                <a:lnTo>
                  <a:pt x="339" y="428"/>
                </a:lnTo>
                <a:lnTo>
                  <a:pt x="344" y="425"/>
                </a:lnTo>
                <a:lnTo>
                  <a:pt x="346" y="423"/>
                </a:lnTo>
                <a:lnTo>
                  <a:pt x="349" y="423"/>
                </a:lnTo>
                <a:lnTo>
                  <a:pt x="351" y="421"/>
                </a:lnTo>
                <a:lnTo>
                  <a:pt x="313" y="418"/>
                </a:lnTo>
                <a:lnTo>
                  <a:pt x="313" y="418"/>
                </a:lnTo>
                <a:close/>
              </a:path>
              <a:path w="1197" h="429">
                <a:moveTo>
                  <a:pt x="361" y="382"/>
                </a:moveTo>
                <a:lnTo>
                  <a:pt x="332" y="382"/>
                </a:lnTo>
                <a:lnTo>
                  <a:pt x="332" y="392"/>
                </a:lnTo>
                <a:lnTo>
                  <a:pt x="351" y="392"/>
                </a:lnTo>
                <a:lnTo>
                  <a:pt x="351" y="399"/>
                </a:lnTo>
                <a:lnTo>
                  <a:pt x="351" y="401"/>
                </a:lnTo>
                <a:lnTo>
                  <a:pt x="349" y="404"/>
                </a:lnTo>
                <a:lnTo>
                  <a:pt x="349" y="409"/>
                </a:lnTo>
                <a:lnTo>
                  <a:pt x="346" y="411"/>
                </a:lnTo>
                <a:lnTo>
                  <a:pt x="346" y="413"/>
                </a:lnTo>
                <a:lnTo>
                  <a:pt x="344" y="416"/>
                </a:lnTo>
                <a:lnTo>
                  <a:pt x="342" y="416"/>
                </a:lnTo>
                <a:lnTo>
                  <a:pt x="339" y="418"/>
                </a:lnTo>
                <a:lnTo>
                  <a:pt x="313" y="418"/>
                </a:lnTo>
                <a:lnTo>
                  <a:pt x="351" y="421"/>
                </a:lnTo>
                <a:lnTo>
                  <a:pt x="351" y="428"/>
                </a:lnTo>
                <a:lnTo>
                  <a:pt x="361" y="428"/>
                </a:lnTo>
                <a:lnTo>
                  <a:pt x="361" y="382"/>
                </a:lnTo>
                <a:lnTo>
                  <a:pt x="361" y="382"/>
                </a:lnTo>
                <a:close/>
              </a:path>
              <a:path w="1197" h="429">
                <a:moveTo>
                  <a:pt x="310" y="349"/>
                </a:moveTo>
                <a:lnTo>
                  <a:pt x="308" y="351"/>
                </a:lnTo>
                <a:lnTo>
                  <a:pt x="308" y="353"/>
                </a:lnTo>
                <a:lnTo>
                  <a:pt x="306" y="353"/>
                </a:lnTo>
                <a:lnTo>
                  <a:pt x="306" y="358"/>
                </a:lnTo>
                <a:lnTo>
                  <a:pt x="303" y="361"/>
                </a:lnTo>
                <a:lnTo>
                  <a:pt x="303" y="365"/>
                </a:lnTo>
                <a:lnTo>
                  <a:pt x="301" y="368"/>
                </a:lnTo>
                <a:lnTo>
                  <a:pt x="301" y="401"/>
                </a:lnTo>
                <a:lnTo>
                  <a:pt x="303" y="404"/>
                </a:lnTo>
                <a:lnTo>
                  <a:pt x="303" y="409"/>
                </a:lnTo>
                <a:lnTo>
                  <a:pt x="306" y="411"/>
                </a:lnTo>
                <a:lnTo>
                  <a:pt x="306" y="413"/>
                </a:lnTo>
                <a:lnTo>
                  <a:pt x="308" y="413"/>
                </a:lnTo>
                <a:lnTo>
                  <a:pt x="308" y="416"/>
                </a:lnTo>
                <a:lnTo>
                  <a:pt x="310" y="418"/>
                </a:lnTo>
                <a:lnTo>
                  <a:pt x="334" y="418"/>
                </a:lnTo>
                <a:lnTo>
                  <a:pt x="332" y="418"/>
                </a:lnTo>
                <a:lnTo>
                  <a:pt x="330" y="418"/>
                </a:lnTo>
                <a:lnTo>
                  <a:pt x="327" y="416"/>
                </a:lnTo>
                <a:lnTo>
                  <a:pt x="325" y="416"/>
                </a:lnTo>
                <a:lnTo>
                  <a:pt x="322" y="413"/>
                </a:lnTo>
                <a:lnTo>
                  <a:pt x="320" y="411"/>
                </a:lnTo>
                <a:lnTo>
                  <a:pt x="320" y="409"/>
                </a:lnTo>
                <a:lnTo>
                  <a:pt x="318" y="406"/>
                </a:lnTo>
                <a:lnTo>
                  <a:pt x="318" y="404"/>
                </a:lnTo>
                <a:lnTo>
                  <a:pt x="315" y="401"/>
                </a:lnTo>
                <a:lnTo>
                  <a:pt x="315" y="363"/>
                </a:lnTo>
                <a:lnTo>
                  <a:pt x="318" y="363"/>
                </a:lnTo>
                <a:lnTo>
                  <a:pt x="318" y="358"/>
                </a:lnTo>
                <a:lnTo>
                  <a:pt x="320" y="356"/>
                </a:lnTo>
                <a:lnTo>
                  <a:pt x="322" y="353"/>
                </a:lnTo>
                <a:lnTo>
                  <a:pt x="322" y="351"/>
                </a:lnTo>
                <a:lnTo>
                  <a:pt x="325" y="351"/>
                </a:lnTo>
                <a:lnTo>
                  <a:pt x="327" y="349"/>
                </a:lnTo>
                <a:lnTo>
                  <a:pt x="334" y="349"/>
                </a:lnTo>
                <a:lnTo>
                  <a:pt x="310" y="349"/>
                </a:lnTo>
                <a:lnTo>
                  <a:pt x="310" y="349"/>
                </a:lnTo>
                <a:close/>
              </a:path>
              <a:path w="1197" h="429">
                <a:moveTo>
                  <a:pt x="334" y="339"/>
                </a:moveTo>
                <a:lnTo>
                  <a:pt x="325" y="339"/>
                </a:lnTo>
                <a:lnTo>
                  <a:pt x="322" y="341"/>
                </a:lnTo>
                <a:lnTo>
                  <a:pt x="320" y="341"/>
                </a:lnTo>
                <a:lnTo>
                  <a:pt x="318" y="344"/>
                </a:lnTo>
                <a:lnTo>
                  <a:pt x="315" y="344"/>
                </a:lnTo>
                <a:lnTo>
                  <a:pt x="313" y="346"/>
                </a:lnTo>
                <a:lnTo>
                  <a:pt x="310" y="349"/>
                </a:lnTo>
                <a:lnTo>
                  <a:pt x="339" y="349"/>
                </a:lnTo>
                <a:lnTo>
                  <a:pt x="342" y="351"/>
                </a:lnTo>
                <a:lnTo>
                  <a:pt x="344" y="351"/>
                </a:lnTo>
                <a:lnTo>
                  <a:pt x="344" y="353"/>
                </a:lnTo>
                <a:lnTo>
                  <a:pt x="346" y="353"/>
                </a:lnTo>
                <a:lnTo>
                  <a:pt x="346" y="356"/>
                </a:lnTo>
                <a:lnTo>
                  <a:pt x="346" y="358"/>
                </a:lnTo>
                <a:lnTo>
                  <a:pt x="349" y="361"/>
                </a:lnTo>
                <a:lnTo>
                  <a:pt x="349" y="370"/>
                </a:lnTo>
                <a:lnTo>
                  <a:pt x="361" y="370"/>
                </a:lnTo>
                <a:lnTo>
                  <a:pt x="361" y="365"/>
                </a:lnTo>
                <a:lnTo>
                  <a:pt x="361" y="363"/>
                </a:lnTo>
                <a:lnTo>
                  <a:pt x="361" y="358"/>
                </a:lnTo>
                <a:lnTo>
                  <a:pt x="358" y="356"/>
                </a:lnTo>
                <a:lnTo>
                  <a:pt x="358" y="351"/>
                </a:lnTo>
                <a:lnTo>
                  <a:pt x="356" y="349"/>
                </a:lnTo>
                <a:lnTo>
                  <a:pt x="354" y="346"/>
                </a:lnTo>
                <a:lnTo>
                  <a:pt x="351" y="344"/>
                </a:lnTo>
                <a:lnTo>
                  <a:pt x="349" y="344"/>
                </a:lnTo>
                <a:lnTo>
                  <a:pt x="346" y="341"/>
                </a:lnTo>
                <a:lnTo>
                  <a:pt x="344" y="341"/>
                </a:lnTo>
                <a:lnTo>
                  <a:pt x="342" y="339"/>
                </a:lnTo>
                <a:lnTo>
                  <a:pt x="334" y="339"/>
                </a:lnTo>
                <a:lnTo>
                  <a:pt x="334" y="339"/>
                </a:lnTo>
                <a:close/>
              </a:path>
              <a:path w="1197" h="429">
                <a:moveTo>
                  <a:pt x="390" y="339"/>
                </a:moveTo>
                <a:lnTo>
                  <a:pt x="378" y="339"/>
                </a:lnTo>
                <a:lnTo>
                  <a:pt x="378" y="428"/>
                </a:lnTo>
                <a:lnTo>
                  <a:pt x="438" y="428"/>
                </a:lnTo>
                <a:lnTo>
                  <a:pt x="438" y="418"/>
                </a:lnTo>
                <a:lnTo>
                  <a:pt x="390" y="418"/>
                </a:lnTo>
                <a:lnTo>
                  <a:pt x="390" y="339"/>
                </a:lnTo>
                <a:lnTo>
                  <a:pt x="390" y="339"/>
                </a:lnTo>
                <a:close/>
              </a:path>
              <a:path w="1197" h="429">
                <a:moveTo>
                  <a:pt x="488" y="428"/>
                </a:moveTo>
                <a:lnTo>
                  <a:pt x="476" y="428"/>
                </a:lnTo>
                <a:lnTo>
                  <a:pt x="476" y="339"/>
                </a:lnTo>
                <a:lnTo>
                  <a:pt x="488" y="339"/>
                </a:lnTo>
                <a:lnTo>
                  <a:pt x="488" y="428"/>
                </a:lnTo>
                <a:lnTo>
                  <a:pt x="488" y="428"/>
                </a:lnTo>
                <a:close/>
              </a:path>
              <a:path w="1197" h="429">
                <a:moveTo>
                  <a:pt x="562" y="339"/>
                </a:moveTo>
                <a:lnTo>
                  <a:pt x="550" y="339"/>
                </a:lnTo>
                <a:lnTo>
                  <a:pt x="522" y="428"/>
                </a:lnTo>
                <a:lnTo>
                  <a:pt x="536" y="428"/>
                </a:lnTo>
                <a:lnTo>
                  <a:pt x="543" y="399"/>
                </a:lnTo>
                <a:lnTo>
                  <a:pt x="570" y="399"/>
                </a:lnTo>
                <a:lnTo>
                  <a:pt x="548" y="390"/>
                </a:lnTo>
                <a:lnTo>
                  <a:pt x="555" y="358"/>
                </a:lnTo>
                <a:lnTo>
                  <a:pt x="558" y="358"/>
                </a:lnTo>
                <a:lnTo>
                  <a:pt x="562" y="339"/>
                </a:lnTo>
                <a:lnTo>
                  <a:pt x="562" y="339"/>
                </a:lnTo>
                <a:close/>
              </a:path>
              <a:path w="1197" h="429">
                <a:moveTo>
                  <a:pt x="562" y="339"/>
                </a:moveTo>
                <a:lnTo>
                  <a:pt x="558" y="358"/>
                </a:lnTo>
                <a:lnTo>
                  <a:pt x="567" y="390"/>
                </a:lnTo>
                <a:lnTo>
                  <a:pt x="548" y="390"/>
                </a:lnTo>
                <a:lnTo>
                  <a:pt x="570" y="399"/>
                </a:lnTo>
                <a:lnTo>
                  <a:pt x="579" y="428"/>
                </a:lnTo>
                <a:lnTo>
                  <a:pt x="591" y="428"/>
                </a:lnTo>
                <a:lnTo>
                  <a:pt x="562" y="339"/>
                </a:lnTo>
                <a:lnTo>
                  <a:pt x="562" y="339"/>
                </a:lnTo>
                <a:close/>
              </a:path>
              <a:path w="1197" h="429">
                <a:moveTo>
                  <a:pt x="615" y="339"/>
                </a:moveTo>
                <a:lnTo>
                  <a:pt x="601" y="339"/>
                </a:lnTo>
                <a:lnTo>
                  <a:pt x="601" y="428"/>
                </a:lnTo>
                <a:lnTo>
                  <a:pt x="615" y="428"/>
                </a:lnTo>
                <a:lnTo>
                  <a:pt x="615" y="363"/>
                </a:lnTo>
                <a:lnTo>
                  <a:pt x="615" y="339"/>
                </a:lnTo>
                <a:lnTo>
                  <a:pt x="615" y="339"/>
                </a:lnTo>
                <a:close/>
              </a:path>
              <a:path w="1197" h="429">
                <a:moveTo>
                  <a:pt x="615" y="339"/>
                </a:moveTo>
                <a:lnTo>
                  <a:pt x="615" y="363"/>
                </a:lnTo>
                <a:lnTo>
                  <a:pt x="646" y="428"/>
                </a:lnTo>
                <a:lnTo>
                  <a:pt x="649" y="404"/>
                </a:lnTo>
                <a:lnTo>
                  <a:pt x="615" y="339"/>
                </a:lnTo>
                <a:lnTo>
                  <a:pt x="615" y="339"/>
                </a:lnTo>
                <a:close/>
              </a:path>
              <a:path w="1197" h="429">
                <a:moveTo>
                  <a:pt x="661" y="339"/>
                </a:moveTo>
                <a:lnTo>
                  <a:pt x="649" y="339"/>
                </a:lnTo>
                <a:lnTo>
                  <a:pt x="649" y="404"/>
                </a:lnTo>
                <a:lnTo>
                  <a:pt x="646" y="428"/>
                </a:lnTo>
                <a:lnTo>
                  <a:pt x="661" y="428"/>
                </a:lnTo>
                <a:lnTo>
                  <a:pt x="661" y="339"/>
                </a:lnTo>
                <a:lnTo>
                  <a:pt x="661" y="339"/>
                </a:lnTo>
                <a:close/>
              </a:path>
              <a:path w="1197" h="429">
                <a:moveTo>
                  <a:pt x="738" y="339"/>
                </a:moveTo>
                <a:lnTo>
                  <a:pt x="723" y="339"/>
                </a:lnTo>
                <a:lnTo>
                  <a:pt x="723" y="378"/>
                </a:lnTo>
                <a:lnTo>
                  <a:pt x="690" y="378"/>
                </a:lnTo>
                <a:lnTo>
                  <a:pt x="723" y="387"/>
                </a:lnTo>
                <a:lnTo>
                  <a:pt x="723" y="428"/>
                </a:lnTo>
                <a:lnTo>
                  <a:pt x="738" y="428"/>
                </a:lnTo>
                <a:lnTo>
                  <a:pt x="738" y="339"/>
                </a:lnTo>
                <a:lnTo>
                  <a:pt x="738" y="339"/>
                </a:lnTo>
                <a:close/>
              </a:path>
              <a:path w="1197" h="429">
                <a:moveTo>
                  <a:pt x="690" y="339"/>
                </a:moveTo>
                <a:lnTo>
                  <a:pt x="678" y="339"/>
                </a:lnTo>
                <a:lnTo>
                  <a:pt x="678" y="428"/>
                </a:lnTo>
                <a:lnTo>
                  <a:pt x="690" y="428"/>
                </a:lnTo>
                <a:lnTo>
                  <a:pt x="690" y="387"/>
                </a:lnTo>
                <a:lnTo>
                  <a:pt x="723" y="387"/>
                </a:lnTo>
                <a:lnTo>
                  <a:pt x="690" y="378"/>
                </a:lnTo>
                <a:lnTo>
                  <a:pt x="690" y="339"/>
                </a:lnTo>
                <a:lnTo>
                  <a:pt x="690" y="339"/>
                </a:lnTo>
                <a:close/>
              </a:path>
              <a:path w="1197" h="429">
                <a:moveTo>
                  <a:pt x="810" y="339"/>
                </a:moveTo>
                <a:lnTo>
                  <a:pt x="752" y="339"/>
                </a:lnTo>
                <a:lnTo>
                  <a:pt x="752" y="428"/>
                </a:lnTo>
                <a:lnTo>
                  <a:pt x="812" y="428"/>
                </a:lnTo>
                <a:lnTo>
                  <a:pt x="812" y="418"/>
                </a:lnTo>
                <a:lnTo>
                  <a:pt x="766" y="418"/>
                </a:lnTo>
                <a:lnTo>
                  <a:pt x="766" y="387"/>
                </a:lnTo>
                <a:lnTo>
                  <a:pt x="807" y="387"/>
                </a:lnTo>
                <a:lnTo>
                  <a:pt x="807" y="378"/>
                </a:lnTo>
                <a:lnTo>
                  <a:pt x="766" y="378"/>
                </a:lnTo>
                <a:lnTo>
                  <a:pt x="766" y="349"/>
                </a:lnTo>
                <a:lnTo>
                  <a:pt x="810" y="349"/>
                </a:lnTo>
                <a:lnTo>
                  <a:pt x="810" y="339"/>
                </a:lnTo>
                <a:lnTo>
                  <a:pt x="810" y="339"/>
                </a:lnTo>
                <a:close/>
              </a:path>
              <a:path w="1197" h="429">
                <a:moveTo>
                  <a:pt x="889" y="392"/>
                </a:moveTo>
                <a:lnTo>
                  <a:pt x="877" y="392"/>
                </a:lnTo>
                <a:lnTo>
                  <a:pt x="877" y="394"/>
                </a:lnTo>
                <a:lnTo>
                  <a:pt x="877" y="399"/>
                </a:lnTo>
                <a:lnTo>
                  <a:pt x="874" y="404"/>
                </a:lnTo>
                <a:lnTo>
                  <a:pt x="874" y="409"/>
                </a:lnTo>
                <a:lnTo>
                  <a:pt x="872" y="409"/>
                </a:lnTo>
                <a:lnTo>
                  <a:pt x="872" y="413"/>
                </a:lnTo>
                <a:lnTo>
                  <a:pt x="870" y="413"/>
                </a:lnTo>
                <a:lnTo>
                  <a:pt x="867" y="416"/>
                </a:lnTo>
                <a:lnTo>
                  <a:pt x="865" y="418"/>
                </a:lnTo>
                <a:lnTo>
                  <a:pt x="836" y="418"/>
                </a:lnTo>
                <a:lnTo>
                  <a:pt x="838" y="421"/>
                </a:lnTo>
                <a:lnTo>
                  <a:pt x="841" y="423"/>
                </a:lnTo>
                <a:lnTo>
                  <a:pt x="843" y="423"/>
                </a:lnTo>
                <a:lnTo>
                  <a:pt x="846" y="425"/>
                </a:lnTo>
                <a:lnTo>
                  <a:pt x="848" y="425"/>
                </a:lnTo>
                <a:lnTo>
                  <a:pt x="850" y="428"/>
                </a:lnTo>
                <a:lnTo>
                  <a:pt x="860" y="428"/>
                </a:lnTo>
                <a:lnTo>
                  <a:pt x="860" y="428"/>
                </a:lnTo>
                <a:lnTo>
                  <a:pt x="865" y="428"/>
                </a:lnTo>
                <a:lnTo>
                  <a:pt x="867" y="425"/>
                </a:lnTo>
                <a:lnTo>
                  <a:pt x="874" y="425"/>
                </a:lnTo>
                <a:lnTo>
                  <a:pt x="877" y="423"/>
                </a:lnTo>
                <a:lnTo>
                  <a:pt x="879" y="421"/>
                </a:lnTo>
                <a:lnTo>
                  <a:pt x="882" y="418"/>
                </a:lnTo>
                <a:lnTo>
                  <a:pt x="884" y="416"/>
                </a:lnTo>
                <a:lnTo>
                  <a:pt x="884" y="413"/>
                </a:lnTo>
                <a:lnTo>
                  <a:pt x="886" y="411"/>
                </a:lnTo>
                <a:lnTo>
                  <a:pt x="886" y="406"/>
                </a:lnTo>
                <a:lnTo>
                  <a:pt x="889" y="404"/>
                </a:lnTo>
                <a:lnTo>
                  <a:pt x="889" y="392"/>
                </a:lnTo>
                <a:lnTo>
                  <a:pt x="889" y="392"/>
                </a:lnTo>
                <a:close/>
              </a:path>
              <a:path w="1197" h="429">
                <a:moveTo>
                  <a:pt x="836" y="349"/>
                </a:moveTo>
                <a:lnTo>
                  <a:pt x="836" y="351"/>
                </a:lnTo>
                <a:lnTo>
                  <a:pt x="834" y="351"/>
                </a:lnTo>
                <a:lnTo>
                  <a:pt x="834" y="353"/>
                </a:lnTo>
                <a:lnTo>
                  <a:pt x="831" y="356"/>
                </a:lnTo>
                <a:lnTo>
                  <a:pt x="829" y="358"/>
                </a:lnTo>
                <a:lnTo>
                  <a:pt x="829" y="363"/>
                </a:lnTo>
                <a:lnTo>
                  <a:pt x="826" y="365"/>
                </a:lnTo>
                <a:lnTo>
                  <a:pt x="826" y="404"/>
                </a:lnTo>
                <a:lnTo>
                  <a:pt x="829" y="406"/>
                </a:lnTo>
                <a:lnTo>
                  <a:pt x="829" y="409"/>
                </a:lnTo>
                <a:lnTo>
                  <a:pt x="831" y="411"/>
                </a:lnTo>
                <a:lnTo>
                  <a:pt x="831" y="413"/>
                </a:lnTo>
                <a:lnTo>
                  <a:pt x="834" y="416"/>
                </a:lnTo>
                <a:lnTo>
                  <a:pt x="836" y="418"/>
                </a:lnTo>
                <a:lnTo>
                  <a:pt x="860" y="418"/>
                </a:lnTo>
                <a:lnTo>
                  <a:pt x="855" y="418"/>
                </a:lnTo>
                <a:lnTo>
                  <a:pt x="853" y="418"/>
                </a:lnTo>
                <a:lnTo>
                  <a:pt x="850" y="416"/>
                </a:lnTo>
                <a:lnTo>
                  <a:pt x="848" y="416"/>
                </a:lnTo>
                <a:lnTo>
                  <a:pt x="848" y="413"/>
                </a:lnTo>
                <a:lnTo>
                  <a:pt x="846" y="411"/>
                </a:lnTo>
                <a:lnTo>
                  <a:pt x="843" y="409"/>
                </a:lnTo>
                <a:lnTo>
                  <a:pt x="843" y="404"/>
                </a:lnTo>
                <a:lnTo>
                  <a:pt x="841" y="404"/>
                </a:lnTo>
                <a:lnTo>
                  <a:pt x="841" y="394"/>
                </a:lnTo>
                <a:lnTo>
                  <a:pt x="838" y="392"/>
                </a:lnTo>
                <a:lnTo>
                  <a:pt x="838" y="378"/>
                </a:lnTo>
                <a:lnTo>
                  <a:pt x="841" y="375"/>
                </a:lnTo>
                <a:lnTo>
                  <a:pt x="841" y="363"/>
                </a:lnTo>
                <a:lnTo>
                  <a:pt x="843" y="363"/>
                </a:lnTo>
                <a:lnTo>
                  <a:pt x="843" y="358"/>
                </a:lnTo>
                <a:lnTo>
                  <a:pt x="846" y="356"/>
                </a:lnTo>
                <a:lnTo>
                  <a:pt x="848" y="353"/>
                </a:lnTo>
                <a:lnTo>
                  <a:pt x="850" y="351"/>
                </a:lnTo>
                <a:lnTo>
                  <a:pt x="853" y="351"/>
                </a:lnTo>
                <a:lnTo>
                  <a:pt x="855" y="349"/>
                </a:lnTo>
                <a:lnTo>
                  <a:pt x="860" y="349"/>
                </a:lnTo>
                <a:lnTo>
                  <a:pt x="836" y="349"/>
                </a:lnTo>
                <a:lnTo>
                  <a:pt x="836" y="349"/>
                </a:lnTo>
                <a:close/>
              </a:path>
              <a:path w="1197" h="429">
                <a:moveTo>
                  <a:pt x="860" y="339"/>
                </a:moveTo>
                <a:lnTo>
                  <a:pt x="850" y="339"/>
                </a:lnTo>
                <a:lnTo>
                  <a:pt x="848" y="341"/>
                </a:lnTo>
                <a:lnTo>
                  <a:pt x="846" y="341"/>
                </a:lnTo>
                <a:lnTo>
                  <a:pt x="843" y="344"/>
                </a:lnTo>
                <a:lnTo>
                  <a:pt x="841" y="344"/>
                </a:lnTo>
                <a:lnTo>
                  <a:pt x="838" y="346"/>
                </a:lnTo>
                <a:lnTo>
                  <a:pt x="836" y="349"/>
                </a:lnTo>
                <a:lnTo>
                  <a:pt x="865" y="349"/>
                </a:lnTo>
                <a:lnTo>
                  <a:pt x="867" y="351"/>
                </a:lnTo>
                <a:lnTo>
                  <a:pt x="870" y="351"/>
                </a:lnTo>
                <a:lnTo>
                  <a:pt x="872" y="353"/>
                </a:lnTo>
                <a:lnTo>
                  <a:pt x="872" y="356"/>
                </a:lnTo>
                <a:lnTo>
                  <a:pt x="874" y="358"/>
                </a:lnTo>
                <a:lnTo>
                  <a:pt x="874" y="363"/>
                </a:lnTo>
                <a:lnTo>
                  <a:pt x="877" y="365"/>
                </a:lnTo>
                <a:lnTo>
                  <a:pt x="877" y="370"/>
                </a:lnTo>
                <a:lnTo>
                  <a:pt x="889" y="370"/>
                </a:lnTo>
                <a:lnTo>
                  <a:pt x="889" y="368"/>
                </a:lnTo>
                <a:lnTo>
                  <a:pt x="889" y="361"/>
                </a:lnTo>
                <a:lnTo>
                  <a:pt x="886" y="358"/>
                </a:lnTo>
                <a:lnTo>
                  <a:pt x="886" y="353"/>
                </a:lnTo>
                <a:lnTo>
                  <a:pt x="884" y="351"/>
                </a:lnTo>
                <a:lnTo>
                  <a:pt x="884" y="349"/>
                </a:lnTo>
                <a:lnTo>
                  <a:pt x="882" y="346"/>
                </a:lnTo>
                <a:lnTo>
                  <a:pt x="879" y="344"/>
                </a:lnTo>
                <a:lnTo>
                  <a:pt x="877" y="344"/>
                </a:lnTo>
                <a:lnTo>
                  <a:pt x="874" y="341"/>
                </a:lnTo>
                <a:lnTo>
                  <a:pt x="872" y="341"/>
                </a:lnTo>
                <a:lnTo>
                  <a:pt x="870" y="339"/>
                </a:lnTo>
                <a:lnTo>
                  <a:pt x="860" y="339"/>
                </a:lnTo>
                <a:lnTo>
                  <a:pt x="860" y="339"/>
                </a:lnTo>
                <a:close/>
              </a:path>
              <a:path w="1197" h="429">
                <a:moveTo>
                  <a:pt x="961" y="339"/>
                </a:moveTo>
                <a:lnTo>
                  <a:pt x="949" y="339"/>
                </a:lnTo>
                <a:lnTo>
                  <a:pt x="949" y="378"/>
                </a:lnTo>
                <a:lnTo>
                  <a:pt x="915" y="378"/>
                </a:lnTo>
                <a:lnTo>
                  <a:pt x="949" y="387"/>
                </a:lnTo>
                <a:lnTo>
                  <a:pt x="949" y="428"/>
                </a:lnTo>
                <a:lnTo>
                  <a:pt x="961" y="428"/>
                </a:lnTo>
                <a:lnTo>
                  <a:pt x="961" y="339"/>
                </a:lnTo>
                <a:lnTo>
                  <a:pt x="961" y="339"/>
                </a:lnTo>
                <a:close/>
              </a:path>
              <a:path w="1197" h="429">
                <a:moveTo>
                  <a:pt x="915" y="339"/>
                </a:moveTo>
                <a:lnTo>
                  <a:pt x="901" y="339"/>
                </a:lnTo>
                <a:lnTo>
                  <a:pt x="901" y="428"/>
                </a:lnTo>
                <a:lnTo>
                  <a:pt x="915" y="428"/>
                </a:lnTo>
                <a:lnTo>
                  <a:pt x="915" y="387"/>
                </a:lnTo>
                <a:lnTo>
                  <a:pt x="949" y="387"/>
                </a:lnTo>
                <a:lnTo>
                  <a:pt x="915" y="378"/>
                </a:lnTo>
                <a:lnTo>
                  <a:pt x="915" y="339"/>
                </a:lnTo>
                <a:lnTo>
                  <a:pt x="915" y="339"/>
                </a:lnTo>
                <a:close/>
              </a:path>
              <a:path w="1197" h="429">
                <a:moveTo>
                  <a:pt x="990" y="339"/>
                </a:moveTo>
                <a:lnTo>
                  <a:pt x="975" y="339"/>
                </a:lnTo>
                <a:lnTo>
                  <a:pt x="975" y="401"/>
                </a:lnTo>
                <a:lnTo>
                  <a:pt x="978" y="404"/>
                </a:lnTo>
                <a:lnTo>
                  <a:pt x="978" y="413"/>
                </a:lnTo>
                <a:lnTo>
                  <a:pt x="980" y="416"/>
                </a:lnTo>
                <a:lnTo>
                  <a:pt x="982" y="418"/>
                </a:lnTo>
                <a:lnTo>
                  <a:pt x="985" y="421"/>
                </a:lnTo>
                <a:lnTo>
                  <a:pt x="987" y="423"/>
                </a:lnTo>
                <a:lnTo>
                  <a:pt x="990" y="425"/>
                </a:lnTo>
                <a:lnTo>
                  <a:pt x="994" y="425"/>
                </a:lnTo>
                <a:lnTo>
                  <a:pt x="997" y="428"/>
                </a:lnTo>
                <a:lnTo>
                  <a:pt x="1016" y="428"/>
                </a:lnTo>
                <a:lnTo>
                  <a:pt x="1018" y="425"/>
                </a:lnTo>
                <a:lnTo>
                  <a:pt x="1021" y="425"/>
                </a:lnTo>
                <a:lnTo>
                  <a:pt x="1023" y="425"/>
                </a:lnTo>
                <a:lnTo>
                  <a:pt x="1026" y="423"/>
                </a:lnTo>
                <a:lnTo>
                  <a:pt x="1028" y="423"/>
                </a:lnTo>
                <a:lnTo>
                  <a:pt x="1030" y="421"/>
                </a:lnTo>
                <a:lnTo>
                  <a:pt x="1033" y="418"/>
                </a:lnTo>
                <a:lnTo>
                  <a:pt x="1002" y="418"/>
                </a:lnTo>
                <a:lnTo>
                  <a:pt x="999" y="416"/>
                </a:lnTo>
                <a:lnTo>
                  <a:pt x="997" y="416"/>
                </a:lnTo>
                <a:lnTo>
                  <a:pt x="994" y="413"/>
                </a:lnTo>
                <a:lnTo>
                  <a:pt x="992" y="411"/>
                </a:lnTo>
                <a:lnTo>
                  <a:pt x="992" y="409"/>
                </a:lnTo>
                <a:lnTo>
                  <a:pt x="990" y="406"/>
                </a:lnTo>
                <a:lnTo>
                  <a:pt x="990" y="339"/>
                </a:lnTo>
                <a:lnTo>
                  <a:pt x="990" y="339"/>
                </a:lnTo>
                <a:close/>
              </a:path>
              <a:path w="1197" h="429">
                <a:moveTo>
                  <a:pt x="1038" y="339"/>
                </a:moveTo>
                <a:lnTo>
                  <a:pt x="1023" y="339"/>
                </a:lnTo>
                <a:lnTo>
                  <a:pt x="1023" y="401"/>
                </a:lnTo>
                <a:lnTo>
                  <a:pt x="1023" y="409"/>
                </a:lnTo>
                <a:lnTo>
                  <a:pt x="1021" y="411"/>
                </a:lnTo>
                <a:lnTo>
                  <a:pt x="1021" y="413"/>
                </a:lnTo>
                <a:lnTo>
                  <a:pt x="1018" y="413"/>
                </a:lnTo>
                <a:lnTo>
                  <a:pt x="1018" y="416"/>
                </a:lnTo>
                <a:lnTo>
                  <a:pt x="1016" y="416"/>
                </a:lnTo>
                <a:lnTo>
                  <a:pt x="1014" y="418"/>
                </a:lnTo>
                <a:lnTo>
                  <a:pt x="1006" y="418"/>
                </a:lnTo>
                <a:lnTo>
                  <a:pt x="1033" y="418"/>
                </a:lnTo>
                <a:lnTo>
                  <a:pt x="1033" y="416"/>
                </a:lnTo>
                <a:lnTo>
                  <a:pt x="1035" y="413"/>
                </a:lnTo>
                <a:lnTo>
                  <a:pt x="1035" y="409"/>
                </a:lnTo>
                <a:lnTo>
                  <a:pt x="1038" y="406"/>
                </a:lnTo>
                <a:lnTo>
                  <a:pt x="1038" y="339"/>
                </a:lnTo>
                <a:lnTo>
                  <a:pt x="1038" y="339"/>
                </a:lnTo>
                <a:close/>
              </a:path>
              <a:path w="1197" h="429">
                <a:moveTo>
                  <a:pt x="1088" y="339"/>
                </a:moveTo>
                <a:lnTo>
                  <a:pt x="1076" y="339"/>
                </a:lnTo>
                <a:lnTo>
                  <a:pt x="1047" y="428"/>
                </a:lnTo>
                <a:lnTo>
                  <a:pt x="1062" y="428"/>
                </a:lnTo>
                <a:lnTo>
                  <a:pt x="1069" y="399"/>
                </a:lnTo>
                <a:lnTo>
                  <a:pt x="1095" y="399"/>
                </a:lnTo>
                <a:lnTo>
                  <a:pt x="1071" y="390"/>
                </a:lnTo>
                <a:lnTo>
                  <a:pt x="1081" y="358"/>
                </a:lnTo>
                <a:lnTo>
                  <a:pt x="1083" y="358"/>
                </a:lnTo>
                <a:lnTo>
                  <a:pt x="1088" y="339"/>
                </a:lnTo>
                <a:lnTo>
                  <a:pt x="1088" y="339"/>
                </a:lnTo>
                <a:close/>
              </a:path>
              <a:path w="1197" h="429">
                <a:moveTo>
                  <a:pt x="1088" y="339"/>
                </a:moveTo>
                <a:lnTo>
                  <a:pt x="1083" y="358"/>
                </a:lnTo>
                <a:lnTo>
                  <a:pt x="1093" y="390"/>
                </a:lnTo>
                <a:lnTo>
                  <a:pt x="1071" y="390"/>
                </a:lnTo>
                <a:lnTo>
                  <a:pt x="1095" y="399"/>
                </a:lnTo>
                <a:lnTo>
                  <a:pt x="1102" y="428"/>
                </a:lnTo>
                <a:lnTo>
                  <a:pt x="1117" y="428"/>
                </a:lnTo>
                <a:lnTo>
                  <a:pt x="1088" y="339"/>
                </a:lnTo>
                <a:lnTo>
                  <a:pt x="1088" y="339"/>
                </a:lnTo>
                <a:close/>
              </a:path>
              <a:path w="1197" h="429">
                <a:moveTo>
                  <a:pt x="1141" y="339"/>
                </a:moveTo>
                <a:lnTo>
                  <a:pt x="1126" y="339"/>
                </a:lnTo>
                <a:lnTo>
                  <a:pt x="1126" y="428"/>
                </a:lnTo>
                <a:lnTo>
                  <a:pt x="1138" y="428"/>
                </a:lnTo>
                <a:lnTo>
                  <a:pt x="1138" y="363"/>
                </a:lnTo>
                <a:lnTo>
                  <a:pt x="1141" y="363"/>
                </a:lnTo>
                <a:lnTo>
                  <a:pt x="1141" y="339"/>
                </a:lnTo>
                <a:lnTo>
                  <a:pt x="1141" y="339"/>
                </a:lnTo>
                <a:close/>
              </a:path>
              <a:path w="1197" h="429">
                <a:moveTo>
                  <a:pt x="1141" y="339"/>
                </a:moveTo>
                <a:lnTo>
                  <a:pt x="1141" y="363"/>
                </a:lnTo>
                <a:lnTo>
                  <a:pt x="1172" y="428"/>
                </a:lnTo>
                <a:lnTo>
                  <a:pt x="1172" y="404"/>
                </a:lnTo>
                <a:lnTo>
                  <a:pt x="1141" y="339"/>
                </a:lnTo>
                <a:lnTo>
                  <a:pt x="1141" y="339"/>
                </a:lnTo>
                <a:close/>
              </a:path>
              <a:path w="1197" h="429">
                <a:moveTo>
                  <a:pt x="1186" y="339"/>
                </a:moveTo>
                <a:lnTo>
                  <a:pt x="1172" y="339"/>
                </a:lnTo>
                <a:lnTo>
                  <a:pt x="1172" y="404"/>
                </a:lnTo>
                <a:lnTo>
                  <a:pt x="1172" y="428"/>
                </a:lnTo>
                <a:lnTo>
                  <a:pt x="1186" y="428"/>
                </a:lnTo>
                <a:lnTo>
                  <a:pt x="1186" y="339"/>
                </a:lnTo>
                <a:lnTo>
                  <a:pt x="1186" y="339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996" name="path 12996"/>
          <p:cNvSpPr/>
          <p:nvPr/>
        </p:nvSpPr>
        <p:spPr>
          <a:xfrm>
            <a:off x="1430272" y="9349994"/>
            <a:ext cx="377955" cy="396239"/>
          </a:xfrm>
          <a:custGeom>
            <a:avLst/>
            <a:gdLst/>
            <a:ahLst/>
            <a:cxnLst/>
            <a:rect l="0" t="0" r="0" b="0"/>
            <a:pathLst>
              <a:path w="595" h="623">
                <a:moveTo>
                  <a:pt x="102" y="195"/>
                </a:moveTo>
                <a:lnTo>
                  <a:pt x="294" y="3"/>
                </a:lnTo>
                <a:moveTo>
                  <a:pt x="99" y="200"/>
                </a:moveTo>
                <a:lnTo>
                  <a:pt x="298" y="1"/>
                </a:lnTo>
                <a:moveTo>
                  <a:pt x="99" y="205"/>
                </a:moveTo>
                <a:lnTo>
                  <a:pt x="303" y="1"/>
                </a:lnTo>
                <a:moveTo>
                  <a:pt x="102" y="207"/>
                </a:moveTo>
                <a:lnTo>
                  <a:pt x="306" y="1"/>
                </a:lnTo>
                <a:moveTo>
                  <a:pt x="102" y="209"/>
                </a:moveTo>
                <a:lnTo>
                  <a:pt x="310" y="3"/>
                </a:lnTo>
                <a:moveTo>
                  <a:pt x="104" y="212"/>
                </a:moveTo>
                <a:lnTo>
                  <a:pt x="313" y="5"/>
                </a:lnTo>
                <a:lnTo>
                  <a:pt x="106" y="214"/>
                </a:lnTo>
                <a:moveTo>
                  <a:pt x="106" y="217"/>
                </a:moveTo>
                <a:lnTo>
                  <a:pt x="315" y="8"/>
                </a:lnTo>
                <a:moveTo>
                  <a:pt x="109" y="219"/>
                </a:moveTo>
                <a:lnTo>
                  <a:pt x="318" y="10"/>
                </a:lnTo>
                <a:moveTo>
                  <a:pt x="114" y="219"/>
                </a:moveTo>
                <a:lnTo>
                  <a:pt x="320" y="13"/>
                </a:lnTo>
                <a:moveTo>
                  <a:pt x="116" y="221"/>
                </a:moveTo>
                <a:lnTo>
                  <a:pt x="322" y="15"/>
                </a:lnTo>
                <a:moveTo>
                  <a:pt x="121" y="221"/>
                </a:moveTo>
                <a:lnTo>
                  <a:pt x="325" y="17"/>
                </a:lnTo>
                <a:moveTo>
                  <a:pt x="126" y="219"/>
                </a:moveTo>
                <a:lnTo>
                  <a:pt x="327" y="20"/>
                </a:lnTo>
                <a:lnTo>
                  <a:pt x="274" y="75"/>
                </a:lnTo>
                <a:moveTo>
                  <a:pt x="282" y="70"/>
                </a:moveTo>
                <a:lnTo>
                  <a:pt x="330" y="22"/>
                </a:lnTo>
                <a:moveTo>
                  <a:pt x="286" y="70"/>
                </a:moveTo>
                <a:lnTo>
                  <a:pt x="332" y="25"/>
                </a:lnTo>
                <a:moveTo>
                  <a:pt x="291" y="68"/>
                </a:moveTo>
                <a:lnTo>
                  <a:pt x="334" y="27"/>
                </a:lnTo>
                <a:moveTo>
                  <a:pt x="296" y="68"/>
                </a:moveTo>
                <a:lnTo>
                  <a:pt x="337" y="29"/>
                </a:lnTo>
                <a:moveTo>
                  <a:pt x="301" y="68"/>
                </a:moveTo>
                <a:lnTo>
                  <a:pt x="339" y="32"/>
                </a:lnTo>
                <a:lnTo>
                  <a:pt x="303" y="70"/>
                </a:lnTo>
                <a:moveTo>
                  <a:pt x="308" y="70"/>
                </a:moveTo>
                <a:lnTo>
                  <a:pt x="342" y="34"/>
                </a:lnTo>
                <a:moveTo>
                  <a:pt x="1" y="380"/>
                </a:moveTo>
                <a:lnTo>
                  <a:pt x="243" y="140"/>
                </a:lnTo>
                <a:moveTo>
                  <a:pt x="310" y="70"/>
                </a:moveTo>
                <a:lnTo>
                  <a:pt x="344" y="37"/>
                </a:lnTo>
                <a:moveTo>
                  <a:pt x="1" y="385"/>
                </a:moveTo>
                <a:lnTo>
                  <a:pt x="248" y="140"/>
                </a:lnTo>
                <a:moveTo>
                  <a:pt x="313" y="73"/>
                </a:moveTo>
                <a:lnTo>
                  <a:pt x="346" y="39"/>
                </a:lnTo>
                <a:moveTo>
                  <a:pt x="1" y="389"/>
                </a:moveTo>
                <a:lnTo>
                  <a:pt x="250" y="140"/>
                </a:lnTo>
                <a:moveTo>
                  <a:pt x="318" y="73"/>
                </a:moveTo>
                <a:lnTo>
                  <a:pt x="349" y="41"/>
                </a:lnTo>
                <a:moveTo>
                  <a:pt x="1" y="392"/>
                </a:moveTo>
                <a:lnTo>
                  <a:pt x="253" y="142"/>
                </a:lnTo>
                <a:moveTo>
                  <a:pt x="320" y="75"/>
                </a:moveTo>
                <a:lnTo>
                  <a:pt x="351" y="44"/>
                </a:lnTo>
                <a:moveTo>
                  <a:pt x="3" y="394"/>
                </a:moveTo>
                <a:lnTo>
                  <a:pt x="255" y="142"/>
                </a:lnTo>
                <a:moveTo>
                  <a:pt x="322" y="75"/>
                </a:moveTo>
                <a:lnTo>
                  <a:pt x="354" y="46"/>
                </a:lnTo>
                <a:moveTo>
                  <a:pt x="3" y="397"/>
                </a:moveTo>
                <a:lnTo>
                  <a:pt x="255" y="147"/>
                </a:lnTo>
                <a:moveTo>
                  <a:pt x="325" y="77"/>
                </a:moveTo>
                <a:lnTo>
                  <a:pt x="354" y="46"/>
                </a:lnTo>
                <a:moveTo>
                  <a:pt x="6" y="399"/>
                </a:moveTo>
                <a:lnTo>
                  <a:pt x="255" y="149"/>
                </a:lnTo>
                <a:moveTo>
                  <a:pt x="327" y="80"/>
                </a:moveTo>
                <a:lnTo>
                  <a:pt x="356" y="49"/>
                </a:lnTo>
                <a:moveTo>
                  <a:pt x="8" y="401"/>
                </a:moveTo>
                <a:lnTo>
                  <a:pt x="255" y="154"/>
                </a:lnTo>
                <a:moveTo>
                  <a:pt x="327" y="82"/>
                </a:moveTo>
                <a:lnTo>
                  <a:pt x="358" y="51"/>
                </a:lnTo>
                <a:moveTo>
                  <a:pt x="10" y="404"/>
                </a:moveTo>
                <a:lnTo>
                  <a:pt x="255" y="159"/>
                </a:lnTo>
                <a:moveTo>
                  <a:pt x="330" y="85"/>
                </a:moveTo>
                <a:lnTo>
                  <a:pt x="361" y="53"/>
                </a:lnTo>
                <a:moveTo>
                  <a:pt x="13" y="406"/>
                </a:moveTo>
                <a:lnTo>
                  <a:pt x="255" y="161"/>
                </a:lnTo>
                <a:moveTo>
                  <a:pt x="332" y="87"/>
                </a:moveTo>
                <a:lnTo>
                  <a:pt x="363" y="56"/>
                </a:lnTo>
                <a:moveTo>
                  <a:pt x="15" y="409"/>
                </a:moveTo>
                <a:lnTo>
                  <a:pt x="255" y="166"/>
                </a:lnTo>
                <a:moveTo>
                  <a:pt x="334" y="89"/>
                </a:moveTo>
                <a:lnTo>
                  <a:pt x="366" y="58"/>
                </a:lnTo>
                <a:moveTo>
                  <a:pt x="15" y="409"/>
                </a:moveTo>
                <a:lnTo>
                  <a:pt x="255" y="171"/>
                </a:lnTo>
                <a:moveTo>
                  <a:pt x="334" y="92"/>
                </a:moveTo>
                <a:lnTo>
                  <a:pt x="368" y="61"/>
                </a:lnTo>
                <a:moveTo>
                  <a:pt x="18" y="411"/>
                </a:moveTo>
                <a:lnTo>
                  <a:pt x="255" y="173"/>
                </a:lnTo>
                <a:moveTo>
                  <a:pt x="337" y="94"/>
                </a:moveTo>
                <a:lnTo>
                  <a:pt x="368" y="61"/>
                </a:lnTo>
                <a:moveTo>
                  <a:pt x="20" y="413"/>
                </a:moveTo>
                <a:lnTo>
                  <a:pt x="255" y="178"/>
                </a:lnTo>
                <a:moveTo>
                  <a:pt x="337" y="97"/>
                </a:moveTo>
                <a:lnTo>
                  <a:pt x="370" y="63"/>
                </a:lnTo>
                <a:moveTo>
                  <a:pt x="22" y="416"/>
                </a:moveTo>
                <a:lnTo>
                  <a:pt x="255" y="183"/>
                </a:lnTo>
                <a:moveTo>
                  <a:pt x="339" y="99"/>
                </a:moveTo>
                <a:lnTo>
                  <a:pt x="373" y="65"/>
                </a:lnTo>
                <a:moveTo>
                  <a:pt x="25" y="418"/>
                </a:moveTo>
                <a:lnTo>
                  <a:pt x="255" y="185"/>
                </a:lnTo>
                <a:moveTo>
                  <a:pt x="339" y="104"/>
                </a:moveTo>
                <a:lnTo>
                  <a:pt x="375" y="68"/>
                </a:lnTo>
                <a:moveTo>
                  <a:pt x="27" y="421"/>
                </a:moveTo>
                <a:lnTo>
                  <a:pt x="255" y="190"/>
                </a:lnTo>
                <a:moveTo>
                  <a:pt x="339" y="106"/>
                </a:moveTo>
                <a:lnTo>
                  <a:pt x="378" y="70"/>
                </a:lnTo>
                <a:moveTo>
                  <a:pt x="30" y="423"/>
                </a:moveTo>
                <a:lnTo>
                  <a:pt x="255" y="195"/>
                </a:lnTo>
                <a:moveTo>
                  <a:pt x="342" y="111"/>
                </a:moveTo>
                <a:lnTo>
                  <a:pt x="380" y="73"/>
                </a:lnTo>
                <a:moveTo>
                  <a:pt x="30" y="423"/>
                </a:moveTo>
                <a:lnTo>
                  <a:pt x="255" y="200"/>
                </a:lnTo>
                <a:moveTo>
                  <a:pt x="342" y="113"/>
                </a:moveTo>
                <a:lnTo>
                  <a:pt x="380" y="73"/>
                </a:lnTo>
                <a:moveTo>
                  <a:pt x="32" y="425"/>
                </a:moveTo>
                <a:lnTo>
                  <a:pt x="255" y="202"/>
                </a:lnTo>
                <a:moveTo>
                  <a:pt x="342" y="118"/>
                </a:moveTo>
                <a:lnTo>
                  <a:pt x="382" y="75"/>
                </a:lnTo>
                <a:moveTo>
                  <a:pt x="34" y="428"/>
                </a:moveTo>
                <a:lnTo>
                  <a:pt x="255" y="207"/>
                </a:lnTo>
                <a:moveTo>
                  <a:pt x="342" y="123"/>
                </a:moveTo>
                <a:lnTo>
                  <a:pt x="385" y="77"/>
                </a:lnTo>
                <a:moveTo>
                  <a:pt x="37" y="430"/>
                </a:moveTo>
                <a:lnTo>
                  <a:pt x="255" y="212"/>
                </a:lnTo>
                <a:moveTo>
                  <a:pt x="342" y="125"/>
                </a:moveTo>
                <a:lnTo>
                  <a:pt x="387" y="80"/>
                </a:lnTo>
                <a:moveTo>
                  <a:pt x="39" y="433"/>
                </a:moveTo>
                <a:lnTo>
                  <a:pt x="255" y="214"/>
                </a:lnTo>
                <a:moveTo>
                  <a:pt x="342" y="130"/>
                </a:moveTo>
                <a:lnTo>
                  <a:pt x="390" y="82"/>
                </a:lnTo>
                <a:moveTo>
                  <a:pt x="42" y="435"/>
                </a:moveTo>
                <a:lnTo>
                  <a:pt x="255" y="219"/>
                </a:lnTo>
                <a:moveTo>
                  <a:pt x="342" y="135"/>
                </a:moveTo>
                <a:lnTo>
                  <a:pt x="392" y="85"/>
                </a:lnTo>
                <a:moveTo>
                  <a:pt x="44" y="435"/>
                </a:moveTo>
                <a:lnTo>
                  <a:pt x="255" y="224"/>
                </a:lnTo>
                <a:moveTo>
                  <a:pt x="342" y="140"/>
                </a:moveTo>
                <a:lnTo>
                  <a:pt x="394" y="87"/>
                </a:lnTo>
                <a:moveTo>
                  <a:pt x="44" y="437"/>
                </a:moveTo>
                <a:lnTo>
                  <a:pt x="255" y="226"/>
                </a:lnTo>
                <a:moveTo>
                  <a:pt x="342" y="142"/>
                </a:moveTo>
                <a:lnTo>
                  <a:pt x="394" y="87"/>
                </a:lnTo>
                <a:moveTo>
                  <a:pt x="46" y="440"/>
                </a:moveTo>
                <a:lnTo>
                  <a:pt x="255" y="231"/>
                </a:lnTo>
                <a:moveTo>
                  <a:pt x="342" y="147"/>
                </a:moveTo>
                <a:lnTo>
                  <a:pt x="397" y="89"/>
                </a:lnTo>
                <a:moveTo>
                  <a:pt x="49" y="442"/>
                </a:moveTo>
                <a:lnTo>
                  <a:pt x="255" y="236"/>
                </a:lnTo>
                <a:moveTo>
                  <a:pt x="342" y="152"/>
                </a:moveTo>
                <a:lnTo>
                  <a:pt x="399" y="92"/>
                </a:lnTo>
                <a:moveTo>
                  <a:pt x="51" y="445"/>
                </a:moveTo>
                <a:lnTo>
                  <a:pt x="255" y="241"/>
                </a:lnTo>
                <a:moveTo>
                  <a:pt x="339" y="154"/>
                </a:moveTo>
                <a:lnTo>
                  <a:pt x="402" y="94"/>
                </a:lnTo>
                <a:moveTo>
                  <a:pt x="54" y="447"/>
                </a:moveTo>
                <a:lnTo>
                  <a:pt x="255" y="243"/>
                </a:lnTo>
                <a:moveTo>
                  <a:pt x="339" y="159"/>
                </a:moveTo>
                <a:lnTo>
                  <a:pt x="404" y="97"/>
                </a:lnTo>
                <a:moveTo>
                  <a:pt x="56" y="449"/>
                </a:moveTo>
                <a:lnTo>
                  <a:pt x="255" y="248"/>
                </a:lnTo>
                <a:moveTo>
                  <a:pt x="339" y="164"/>
                </a:moveTo>
                <a:lnTo>
                  <a:pt x="406" y="99"/>
                </a:lnTo>
                <a:moveTo>
                  <a:pt x="56" y="449"/>
                </a:moveTo>
                <a:lnTo>
                  <a:pt x="255" y="253"/>
                </a:lnTo>
                <a:moveTo>
                  <a:pt x="339" y="166"/>
                </a:moveTo>
                <a:lnTo>
                  <a:pt x="406" y="99"/>
                </a:lnTo>
                <a:moveTo>
                  <a:pt x="58" y="452"/>
                </a:moveTo>
                <a:lnTo>
                  <a:pt x="255" y="255"/>
                </a:lnTo>
                <a:moveTo>
                  <a:pt x="339" y="171"/>
                </a:moveTo>
                <a:lnTo>
                  <a:pt x="409" y="101"/>
                </a:lnTo>
                <a:moveTo>
                  <a:pt x="61" y="454"/>
                </a:moveTo>
                <a:lnTo>
                  <a:pt x="255" y="260"/>
                </a:lnTo>
                <a:moveTo>
                  <a:pt x="339" y="176"/>
                </a:moveTo>
                <a:lnTo>
                  <a:pt x="411" y="104"/>
                </a:lnTo>
                <a:moveTo>
                  <a:pt x="63" y="457"/>
                </a:moveTo>
                <a:lnTo>
                  <a:pt x="255" y="265"/>
                </a:lnTo>
                <a:moveTo>
                  <a:pt x="339" y="181"/>
                </a:moveTo>
                <a:lnTo>
                  <a:pt x="414" y="106"/>
                </a:lnTo>
                <a:moveTo>
                  <a:pt x="66" y="459"/>
                </a:moveTo>
                <a:lnTo>
                  <a:pt x="255" y="267"/>
                </a:lnTo>
                <a:moveTo>
                  <a:pt x="339" y="183"/>
                </a:moveTo>
                <a:lnTo>
                  <a:pt x="416" y="109"/>
                </a:lnTo>
                <a:moveTo>
                  <a:pt x="68" y="461"/>
                </a:moveTo>
                <a:lnTo>
                  <a:pt x="255" y="272"/>
                </a:lnTo>
                <a:moveTo>
                  <a:pt x="339" y="188"/>
                </a:moveTo>
                <a:lnTo>
                  <a:pt x="418" y="111"/>
                </a:lnTo>
                <a:moveTo>
                  <a:pt x="70" y="461"/>
                </a:moveTo>
                <a:lnTo>
                  <a:pt x="255" y="277"/>
                </a:lnTo>
                <a:moveTo>
                  <a:pt x="339" y="193"/>
                </a:moveTo>
                <a:lnTo>
                  <a:pt x="421" y="113"/>
                </a:lnTo>
                <a:moveTo>
                  <a:pt x="70" y="464"/>
                </a:moveTo>
                <a:lnTo>
                  <a:pt x="255" y="281"/>
                </a:lnTo>
                <a:moveTo>
                  <a:pt x="339" y="195"/>
                </a:moveTo>
                <a:lnTo>
                  <a:pt x="421" y="113"/>
                </a:lnTo>
                <a:moveTo>
                  <a:pt x="73" y="466"/>
                </a:moveTo>
                <a:lnTo>
                  <a:pt x="255" y="284"/>
                </a:lnTo>
                <a:moveTo>
                  <a:pt x="339" y="200"/>
                </a:moveTo>
                <a:lnTo>
                  <a:pt x="423" y="116"/>
                </a:lnTo>
                <a:moveTo>
                  <a:pt x="75" y="469"/>
                </a:moveTo>
                <a:lnTo>
                  <a:pt x="255" y="289"/>
                </a:lnTo>
                <a:moveTo>
                  <a:pt x="339" y="205"/>
                </a:moveTo>
                <a:lnTo>
                  <a:pt x="426" y="118"/>
                </a:lnTo>
                <a:moveTo>
                  <a:pt x="78" y="471"/>
                </a:moveTo>
                <a:lnTo>
                  <a:pt x="255" y="293"/>
                </a:lnTo>
                <a:moveTo>
                  <a:pt x="339" y="207"/>
                </a:moveTo>
                <a:lnTo>
                  <a:pt x="428" y="121"/>
                </a:lnTo>
                <a:moveTo>
                  <a:pt x="80" y="473"/>
                </a:moveTo>
                <a:lnTo>
                  <a:pt x="255" y="296"/>
                </a:lnTo>
                <a:moveTo>
                  <a:pt x="339" y="212"/>
                </a:moveTo>
                <a:lnTo>
                  <a:pt x="430" y="123"/>
                </a:lnTo>
                <a:moveTo>
                  <a:pt x="82" y="476"/>
                </a:moveTo>
                <a:lnTo>
                  <a:pt x="255" y="301"/>
                </a:lnTo>
                <a:moveTo>
                  <a:pt x="339" y="217"/>
                </a:moveTo>
                <a:lnTo>
                  <a:pt x="433" y="125"/>
                </a:lnTo>
                <a:moveTo>
                  <a:pt x="85" y="476"/>
                </a:moveTo>
                <a:lnTo>
                  <a:pt x="255" y="305"/>
                </a:lnTo>
                <a:moveTo>
                  <a:pt x="339" y="221"/>
                </a:moveTo>
                <a:lnTo>
                  <a:pt x="433" y="128"/>
                </a:lnTo>
                <a:moveTo>
                  <a:pt x="87" y="478"/>
                </a:moveTo>
                <a:lnTo>
                  <a:pt x="255" y="310"/>
                </a:lnTo>
                <a:moveTo>
                  <a:pt x="339" y="224"/>
                </a:moveTo>
                <a:lnTo>
                  <a:pt x="435" y="128"/>
                </a:lnTo>
                <a:moveTo>
                  <a:pt x="90" y="478"/>
                </a:moveTo>
                <a:lnTo>
                  <a:pt x="255" y="315"/>
                </a:lnTo>
                <a:moveTo>
                  <a:pt x="339" y="229"/>
                </a:moveTo>
                <a:lnTo>
                  <a:pt x="438" y="130"/>
                </a:lnTo>
                <a:moveTo>
                  <a:pt x="94" y="478"/>
                </a:moveTo>
                <a:lnTo>
                  <a:pt x="253" y="320"/>
                </a:lnTo>
                <a:moveTo>
                  <a:pt x="339" y="233"/>
                </a:moveTo>
                <a:lnTo>
                  <a:pt x="440" y="133"/>
                </a:lnTo>
                <a:moveTo>
                  <a:pt x="99" y="478"/>
                </a:moveTo>
                <a:lnTo>
                  <a:pt x="250" y="327"/>
                </a:lnTo>
                <a:moveTo>
                  <a:pt x="339" y="236"/>
                </a:moveTo>
                <a:lnTo>
                  <a:pt x="442" y="135"/>
                </a:lnTo>
                <a:moveTo>
                  <a:pt x="339" y="241"/>
                </a:moveTo>
                <a:lnTo>
                  <a:pt x="445" y="137"/>
                </a:lnTo>
                <a:moveTo>
                  <a:pt x="339" y="245"/>
                </a:moveTo>
                <a:lnTo>
                  <a:pt x="447" y="140"/>
                </a:lnTo>
                <a:moveTo>
                  <a:pt x="339" y="248"/>
                </a:moveTo>
                <a:lnTo>
                  <a:pt x="447" y="142"/>
                </a:lnTo>
                <a:moveTo>
                  <a:pt x="339" y="253"/>
                </a:moveTo>
                <a:lnTo>
                  <a:pt x="450" y="145"/>
                </a:lnTo>
                <a:moveTo>
                  <a:pt x="339" y="257"/>
                </a:moveTo>
                <a:lnTo>
                  <a:pt x="452" y="147"/>
                </a:lnTo>
                <a:moveTo>
                  <a:pt x="339" y="262"/>
                </a:moveTo>
                <a:lnTo>
                  <a:pt x="452" y="149"/>
                </a:lnTo>
                <a:moveTo>
                  <a:pt x="342" y="265"/>
                </a:moveTo>
                <a:lnTo>
                  <a:pt x="452" y="154"/>
                </a:lnTo>
                <a:moveTo>
                  <a:pt x="344" y="267"/>
                </a:moveTo>
                <a:lnTo>
                  <a:pt x="450" y="159"/>
                </a:lnTo>
                <a:moveTo>
                  <a:pt x="289" y="5"/>
                </a:moveTo>
                <a:lnTo>
                  <a:pt x="106" y="188"/>
                </a:lnTo>
                <a:moveTo>
                  <a:pt x="267" y="82"/>
                </a:moveTo>
                <a:lnTo>
                  <a:pt x="133" y="214"/>
                </a:lnTo>
                <a:moveTo>
                  <a:pt x="238" y="142"/>
                </a:moveTo>
                <a:lnTo>
                  <a:pt x="6" y="373"/>
                </a:lnTo>
                <a:moveTo>
                  <a:pt x="6" y="375"/>
                </a:moveTo>
                <a:lnTo>
                  <a:pt x="1" y="387"/>
                </a:lnTo>
                <a:lnTo>
                  <a:pt x="6" y="399"/>
                </a:lnTo>
                <a:moveTo>
                  <a:pt x="106" y="473"/>
                </a:moveTo>
                <a:lnTo>
                  <a:pt x="243" y="337"/>
                </a:lnTo>
                <a:moveTo>
                  <a:pt x="80" y="473"/>
                </a:moveTo>
                <a:lnTo>
                  <a:pt x="92" y="478"/>
                </a:lnTo>
                <a:lnTo>
                  <a:pt x="104" y="473"/>
                </a:lnTo>
                <a:moveTo>
                  <a:pt x="447" y="164"/>
                </a:moveTo>
                <a:lnTo>
                  <a:pt x="346" y="265"/>
                </a:lnTo>
                <a:moveTo>
                  <a:pt x="255" y="149"/>
                </a:moveTo>
                <a:lnTo>
                  <a:pt x="255" y="305"/>
                </a:lnTo>
                <a:moveTo>
                  <a:pt x="243" y="337"/>
                </a:moveTo>
                <a:lnTo>
                  <a:pt x="253" y="322"/>
                </a:lnTo>
                <a:lnTo>
                  <a:pt x="255" y="305"/>
                </a:lnTo>
                <a:moveTo>
                  <a:pt x="255" y="149"/>
                </a:moveTo>
                <a:lnTo>
                  <a:pt x="253" y="142"/>
                </a:lnTo>
                <a:lnTo>
                  <a:pt x="246" y="140"/>
                </a:lnTo>
                <a:lnTo>
                  <a:pt x="238" y="142"/>
                </a:lnTo>
                <a:moveTo>
                  <a:pt x="342" y="111"/>
                </a:moveTo>
                <a:lnTo>
                  <a:pt x="339" y="262"/>
                </a:lnTo>
                <a:moveTo>
                  <a:pt x="6" y="399"/>
                </a:moveTo>
                <a:lnTo>
                  <a:pt x="80" y="473"/>
                </a:lnTo>
                <a:moveTo>
                  <a:pt x="313" y="5"/>
                </a:moveTo>
                <a:lnTo>
                  <a:pt x="447" y="140"/>
                </a:lnTo>
                <a:moveTo>
                  <a:pt x="445" y="164"/>
                </a:moveTo>
                <a:lnTo>
                  <a:pt x="450" y="152"/>
                </a:lnTo>
                <a:lnTo>
                  <a:pt x="445" y="140"/>
                </a:lnTo>
                <a:moveTo>
                  <a:pt x="313" y="8"/>
                </a:moveTo>
                <a:lnTo>
                  <a:pt x="301" y="3"/>
                </a:lnTo>
                <a:lnTo>
                  <a:pt x="289" y="8"/>
                </a:lnTo>
                <a:moveTo>
                  <a:pt x="342" y="262"/>
                </a:moveTo>
                <a:lnTo>
                  <a:pt x="346" y="265"/>
                </a:lnTo>
                <a:moveTo>
                  <a:pt x="339" y="111"/>
                </a:moveTo>
                <a:lnTo>
                  <a:pt x="337" y="94"/>
                </a:lnTo>
                <a:lnTo>
                  <a:pt x="327" y="80"/>
                </a:lnTo>
                <a:lnTo>
                  <a:pt x="313" y="70"/>
                </a:lnTo>
                <a:lnTo>
                  <a:pt x="296" y="68"/>
                </a:lnTo>
                <a:lnTo>
                  <a:pt x="279" y="70"/>
                </a:lnTo>
                <a:lnTo>
                  <a:pt x="265" y="80"/>
                </a:lnTo>
                <a:moveTo>
                  <a:pt x="106" y="214"/>
                </a:moveTo>
                <a:lnTo>
                  <a:pt x="106" y="212"/>
                </a:lnTo>
                <a:moveTo>
                  <a:pt x="106" y="190"/>
                </a:moveTo>
                <a:lnTo>
                  <a:pt x="102" y="202"/>
                </a:lnTo>
                <a:lnTo>
                  <a:pt x="106" y="214"/>
                </a:lnTo>
                <a:moveTo>
                  <a:pt x="106" y="214"/>
                </a:moveTo>
                <a:lnTo>
                  <a:pt x="118" y="219"/>
                </a:lnTo>
                <a:lnTo>
                  <a:pt x="130" y="214"/>
                </a:lnTo>
                <a:moveTo>
                  <a:pt x="145" y="466"/>
                </a:moveTo>
                <a:lnTo>
                  <a:pt x="253" y="358"/>
                </a:lnTo>
                <a:moveTo>
                  <a:pt x="145" y="471"/>
                </a:moveTo>
                <a:lnTo>
                  <a:pt x="255" y="361"/>
                </a:lnTo>
                <a:moveTo>
                  <a:pt x="145" y="476"/>
                </a:moveTo>
                <a:lnTo>
                  <a:pt x="255" y="363"/>
                </a:lnTo>
                <a:moveTo>
                  <a:pt x="145" y="478"/>
                </a:moveTo>
                <a:lnTo>
                  <a:pt x="255" y="368"/>
                </a:lnTo>
                <a:moveTo>
                  <a:pt x="145" y="481"/>
                </a:moveTo>
                <a:lnTo>
                  <a:pt x="255" y="373"/>
                </a:lnTo>
                <a:moveTo>
                  <a:pt x="147" y="483"/>
                </a:moveTo>
                <a:lnTo>
                  <a:pt x="255" y="375"/>
                </a:lnTo>
                <a:moveTo>
                  <a:pt x="150" y="485"/>
                </a:moveTo>
                <a:lnTo>
                  <a:pt x="255" y="380"/>
                </a:lnTo>
                <a:moveTo>
                  <a:pt x="152" y="488"/>
                </a:moveTo>
                <a:lnTo>
                  <a:pt x="255" y="385"/>
                </a:lnTo>
                <a:moveTo>
                  <a:pt x="154" y="490"/>
                </a:moveTo>
                <a:lnTo>
                  <a:pt x="255" y="387"/>
                </a:lnTo>
                <a:moveTo>
                  <a:pt x="344" y="298"/>
                </a:moveTo>
                <a:lnTo>
                  <a:pt x="498" y="147"/>
                </a:lnTo>
                <a:moveTo>
                  <a:pt x="157" y="493"/>
                </a:moveTo>
                <a:lnTo>
                  <a:pt x="255" y="392"/>
                </a:lnTo>
                <a:moveTo>
                  <a:pt x="342" y="305"/>
                </a:moveTo>
                <a:lnTo>
                  <a:pt x="502" y="145"/>
                </a:lnTo>
                <a:moveTo>
                  <a:pt x="157" y="493"/>
                </a:moveTo>
                <a:lnTo>
                  <a:pt x="255" y="397"/>
                </a:lnTo>
                <a:moveTo>
                  <a:pt x="342" y="310"/>
                </a:moveTo>
                <a:lnTo>
                  <a:pt x="505" y="145"/>
                </a:lnTo>
                <a:moveTo>
                  <a:pt x="159" y="495"/>
                </a:moveTo>
                <a:lnTo>
                  <a:pt x="255" y="399"/>
                </a:lnTo>
                <a:moveTo>
                  <a:pt x="339" y="315"/>
                </a:moveTo>
                <a:lnTo>
                  <a:pt x="510" y="147"/>
                </a:lnTo>
                <a:moveTo>
                  <a:pt x="162" y="497"/>
                </a:moveTo>
                <a:lnTo>
                  <a:pt x="255" y="404"/>
                </a:lnTo>
                <a:moveTo>
                  <a:pt x="339" y="320"/>
                </a:moveTo>
                <a:lnTo>
                  <a:pt x="512" y="147"/>
                </a:lnTo>
                <a:moveTo>
                  <a:pt x="164" y="500"/>
                </a:moveTo>
                <a:lnTo>
                  <a:pt x="255" y="409"/>
                </a:lnTo>
                <a:moveTo>
                  <a:pt x="339" y="325"/>
                </a:moveTo>
                <a:lnTo>
                  <a:pt x="514" y="149"/>
                </a:lnTo>
                <a:moveTo>
                  <a:pt x="166" y="502"/>
                </a:moveTo>
                <a:lnTo>
                  <a:pt x="255" y="413"/>
                </a:lnTo>
                <a:moveTo>
                  <a:pt x="339" y="327"/>
                </a:moveTo>
                <a:lnTo>
                  <a:pt x="517" y="152"/>
                </a:lnTo>
                <a:moveTo>
                  <a:pt x="169" y="505"/>
                </a:moveTo>
                <a:lnTo>
                  <a:pt x="255" y="416"/>
                </a:lnTo>
                <a:moveTo>
                  <a:pt x="339" y="332"/>
                </a:moveTo>
                <a:lnTo>
                  <a:pt x="519" y="154"/>
                </a:lnTo>
                <a:moveTo>
                  <a:pt x="169" y="505"/>
                </a:moveTo>
                <a:lnTo>
                  <a:pt x="255" y="421"/>
                </a:lnTo>
                <a:moveTo>
                  <a:pt x="339" y="337"/>
                </a:moveTo>
                <a:lnTo>
                  <a:pt x="519" y="157"/>
                </a:lnTo>
                <a:moveTo>
                  <a:pt x="171" y="507"/>
                </a:moveTo>
                <a:lnTo>
                  <a:pt x="255" y="425"/>
                </a:lnTo>
                <a:moveTo>
                  <a:pt x="339" y="339"/>
                </a:moveTo>
                <a:lnTo>
                  <a:pt x="522" y="157"/>
                </a:lnTo>
                <a:moveTo>
                  <a:pt x="174" y="509"/>
                </a:moveTo>
                <a:lnTo>
                  <a:pt x="255" y="428"/>
                </a:lnTo>
                <a:moveTo>
                  <a:pt x="339" y="344"/>
                </a:moveTo>
                <a:lnTo>
                  <a:pt x="524" y="159"/>
                </a:lnTo>
                <a:moveTo>
                  <a:pt x="176" y="512"/>
                </a:moveTo>
                <a:lnTo>
                  <a:pt x="255" y="433"/>
                </a:lnTo>
                <a:moveTo>
                  <a:pt x="339" y="349"/>
                </a:moveTo>
                <a:lnTo>
                  <a:pt x="526" y="161"/>
                </a:lnTo>
                <a:moveTo>
                  <a:pt x="178" y="514"/>
                </a:moveTo>
                <a:lnTo>
                  <a:pt x="255" y="437"/>
                </a:lnTo>
                <a:moveTo>
                  <a:pt x="339" y="353"/>
                </a:moveTo>
                <a:lnTo>
                  <a:pt x="529" y="164"/>
                </a:lnTo>
                <a:moveTo>
                  <a:pt x="181" y="517"/>
                </a:moveTo>
                <a:lnTo>
                  <a:pt x="255" y="440"/>
                </a:lnTo>
                <a:moveTo>
                  <a:pt x="339" y="356"/>
                </a:moveTo>
                <a:lnTo>
                  <a:pt x="531" y="166"/>
                </a:lnTo>
                <a:moveTo>
                  <a:pt x="183" y="519"/>
                </a:moveTo>
                <a:lnTo>
                  <a:pt x="255" y="445"/>
                </a:lnTo>
                <a:moveTo>
                  <a:pt x="339" y="361"/>
                </a:moveTo>
                <a:lnTo>
                  <a:pt x="534" y="169"/>
                </a:lnTo>
                <a:moveTo>
                  <a:pt x="183" y="519"/>
                </a:moveTo>
                <a:lnTo>
                  <a:pt x="255" y="449"/>
                </a:lnTo>
                <a:moveTo>
                  <a:pt x="339" y="365"/>
                </a:moveTo>
                <a:lnTo>
                  <a:pt x="534" y="169"/>
                </a:lnTo>
                <a:moveTo>
                  <a:pt x="186" y="521"/>
                </a:moveTo>
                <a:lnTo>
                  <a:pt x="255" y="454"/>
                </a:lnTo>
                <a:moveTo>
                  <a:pt x="339" y="368"/>
                </a:moveTo>
                <a:lnTo>
                  <a:pt x="536" y="171"/>
                </a:lnTo>
                <a:moveTo>
                  <a:pt x="188" y="524"/>
                </a:moveTo>
                <a:lnTo>
                  <a:pt x="255" y="457"/>
                </a:lnTo>
                <a:moveTo>
                  <a:pt x="339" y="373"/>
                </a:moveTo>
                <a:lnTo>
                  <a:pt x="538" y="173"/>
                </a:lnTo>
                <a:moveTo>
                  <a:pt x="190" y="526"/>
                </a:moveTo>
                <a:lnTo>
                  <a:pt x="255" y="461"/>
                </a:lnTo>
                <a:moveTo>
                  <a:pt x="339" y="377"/>
                </a:moveTo>
                <a:lnTo>
                  <a:pt x="541" y="176"/>
                </a:lnTo>
                <a:moveTo>
                  <a:pt x="193" y="529"/>
                </a:moveTo>
                <a:lnTo>
                  <a:pt x="255" y="466"/>
                </a:lnTo>
                <a:moveTo>
                  <a:pt x="339" y="380"/>
                </a:moveTo>
                <a:lnTo>
                  <a:pt x="543" y="178"/>
                </a:lnTo>
                <a:moveTo>
                  <a:pt x="195" y="531"/>
                </a:moveTo>
                <a:lnTo>
                  <a:pt x="255" y="469"/>
                </a:lnTo>
                <a:moveTo>
                  <a:pt x="339" y="385"/>
                </a:moveTo>
                <a:lnTo>
                  <a:pt x="546" y="181"/>
                </a:lnTo>
                <a:moveTo>
                  <a:pt x="195" y="533"/>
                </a:moveTo>
                <a:lnTo>
                  <a:pt x="255" y="473"/>
                </a:lnTo>
                <a:moveTo>
                  <a:pt x="339" y="389"/>
                </a:moveTo>
                <a:lnTo>
                  <a:pt x="546" y="183"/>
                </a:lnTo>
                <a:moveTo>
                  <a:pt x="198" y="533"/>
                </a:moveTo>
                <a:lnTo>
                  <a:pt x="255" y="478"/>
                </a:lnTo>
                <a:moveTo>
                  <a:pt x="339" y="394"/>
                </a:moveTo>
                <a:lnTo>
                  <a:pt x="548" y="183"/>
                </a:lnTo>
                <a:moveTo>
                  <a:pt x="200" y="536"/>
                </a:moveTo>
                <a:lnTo>
                  <a:pt x="255" y="483"/>
                </a:lnTo>
                <a:moveTo>
                  <a:pt x="339" y="397"/>
                </a:moveTo>
                <a:lnTo>
                  <a:pt x="550" y="185"/>
                </a:lnTo>
                <a:moveTo>
                  <a:pt x="202" y="538"/>
                </a:moveTo>
                <a:lnTo>
                  <a:pt x="255" y="485"/>
                </a:lnTo>
                <a:moveTo>
                  <a:pt x="339" y="401"/>
                </a:moveTo>
                <a:lnTo>
                  <a:pt x="553" y="188"/>
                </a:lnTo>
                <a:moveTo>
                  <a:pt x="205" y="541"/>
                </a:moveTo>
                <a:lnTo>
                  <a:pt x="255" y="490"/>
                </a:lnTo>
                <a:moveTo>
                  <a:pt x="339" y="406"/>
                </a:moveTo>
                <a:lnTo>
                  <a:pt x="555" y="190"/>
                </a:lnTo>
                <a:moveTo>
                  <a:pt x="207" y="543"/>
                </a:moveTo>
                <a:lnTo>
                  <a:pt x="255" y="495"/>
                </a:lnTo>
                <a:moveTo>
                  <a:pt x="339" y="409"/>
                </a:moveTo>
                <a:lnTo>
                  <a:pt x="558" y="193"/>
                </a:lnTo>
                <a:moveTo>
                  <a:pt x="210" y="545"/>
                </a:moveTo>
                <a:lnTo>
                  <a:pt x="255" y="497"/>
                </a:lnTo>
                <a:moveTo>
                  <a:pt x="339" y="413"/>
                </a:moveTo>
                <a:lnTo>
                  <a:pt x="560" y="195"/>
                </a:lnTo>
                <a:moveTo>
                  <a:pt x="210" y="545"/>
                </a:moveTo>
                <a:lnTo>
                  <a:pt x="255" y="502"/>
                </a:lnTo>
                <a:moveTo>
                  <a:pt x="339" y="418"/>
                </a:moveTo>
                <a:lnTo>
                  <a:pt x="560" y="195"/>
                </a:lnTo>
                <a:moveTo>
                  <a:pt x="212" y="548"/>
                </a:moveTo>
                <a:lnTo>
                  <a:pt x="255" y="507"/>
                </a:lnTo>
                <a:moveTo>
                  <a:pt x="339" y="421"/>
                </a:moveTo>
                <a:lnTo>
                  <a:pt x="562" y="197"/>
                </a:lnTo>
                <a:moveTo>
                  <a:pt x="214" y="550"/>
                </a:moveTo>
                <a:lnTo>
                  <a:pt x="255" y="509"/>
                </a:lnTo>
                <a:moveTo>
                  <a:pt x="339" y="425"/>
                </a:moveTo>
                <a:lnTo>
                  <a:pt x="565" y="200"/>
                </a:lnTo>
                <a:moveTo>
                  <a:pt x="217" y="553"/>
                </a:moveTo>
                <a:lnTo>
                  <a:pt x="255" y="514"/>
                </a:lnTo>
                <a:moveTo>
                  <a:pt x="339" y="430"/>
                </a:moveTo>
                <a:lnTo>
                  <a:pt x="567" y="202"/>
                </a:lnTo>
                <a:moveTo>
                  <a:pt x="219" y="555"/>
                </a:moveTo>
                <a:lnTo>
                  <a:pt x="255" y="519"/>
                </a:lnTo>
                <a:moveTo>
                  <a:pt x="339" y="435"/>
                </a:moveTo>
                <a:lnTo>
                  <a:pt x="570" y="205"/>
                </a:lnTo>
                <a:moveTo>
                  <a:pt x="222" y="557"/>
                </a:moveTo>
                <a:lnTo>
                  <a:pt x="255" y="521"/>
                </a:lnTo>
                <a:moveTo>
                  <a:pt x="339" y="437"/>
                </a:moveTo>
                <a:lnTo>
                  <a:pt x="572" y="207"/>
                </a:lnTo>
                <a:moveTo>
                  <a:pt x="224" y="560"/>
                </a:moveTo>
                <a:lnTo>
                  <a:pt x="258" y="524"/>
                </a:lnTo>
                <a:moveTo>
                  <a:pt x="339" y="442"/>
                </a:moveTo>
                <a:lnTo>
                  <a:pt x="572" y="209"/>
                </a:lnTo>
                <a:moveTo>
                  <a:pt x="224" y="560"/>
                </a:moveTo>
                <a:lnTo>
                  <a:pt x="258" y="529"/>
                </a:lnTo>
                <a:moveTo>
                  <a:pt x="339" y="447"/>
                </a:moveTo>
                <a:lnTo>
                  <a:pt x="574" y="209"/>
                </a:lnTo>
                <a:moveTo>
                  <a:pt x="226" y="562"/>
                </a:moveTo>
                <a:lnTo>
                  <a:pt x="260" y="531"/>
                </a:lnTo>
                <a:moveTo>
                  <a:pt x="339" y="449"/>
                </a:moveTo>
                <a:lnTo>
                  <a:pt x="577" y="212"/>
                </a:lnTo>
                <a:moveTo>
                  <a:pt x="229" y="565"/>
                </a:moveTo>
                <a:lnTo>
                  <a:pt x="260" y="533"/>
                </a:lnTo>
                <a:moveTo>
                  <a:pt x="339" y="454"/>
                </a:moveTo>
                <a:lnTo>
                  <a:pt x="579" y="214"/>
                </a:lnTo>
                <a:moveTo>
                  <a:pt x="231" y="567"/>
                </a:moveTo>
                <a:lnTo>
                  <a:pt x="262" y="536"/>
                </a:lnTo>
                <a:moveTo>
                  <a:pt x="339" y="459"/>
                </a:moveTo>
                <a:lnTo>
                  <a:pt x="582" y="217"/>
                </a:lnTo>
                <a:moveTo>
                  <a:pt x="234" y="569"/>
                </a:moveTo>
                <a:lnTo>
                  <a:pt x="265" y="538"/>
                </a:lnTo>
                <a:moveTo>
                  <a:pt x="339" y="464"/>
                </a:moveTo>
                <a:lnTo>
                  <a:pt x="584" y="219"/>
                </a:lnTo>
                <a:moveTo>
                  <a:pt x="236" y="572"/>
                </a:moveTo>
                <a:lnTo>
                  <a:pt x="265" y="541"/>
                </a:lnTo>
                <a:moveTo>
                  <a:pt x="339" y="466"/>
                </a:moveTo>
                <a:lnTo>
                  <a:pt x="586" y="221"/>
                </a:lnTo>
                <a:moveTo>
                  <a:pt x="236" y="572"/>
                </a:moveTo>
                <a:lnTo>
                  <a:pt x="267" y="543"/>
                </a:lnTo>
                <a:moveTo>
                  <a:pt x="339" y="471"/>
                </a:moveTo>
                <a:lnTo>
                  <a:pt x="586" y="224"/>
                </a:lnTo>
                <a:moveTo>
                  <a:pt x="238" y="574"/>
                </a:moveTo>
                <a:lnTo>
                  <a:pt x="270" y="545"/>
                </a:lnTo>
                <a:moveTo>
                  <a:pt x="339" y="476"/>
                </a:moveTo>
                <a:lnTo>
                  <a:pt x="589" y="224"/>
                </a:lnTo>
                <a:moveTo>
                  <a:pt x="241" y="577"/>
                </a:moveTo>
                <a:lnTo>
                  <a:pt x="272" y="545"/>
                </a:lnTo>
                <a:moveTo>
                  <a:pt x="339" y="478"/>
                </a:moveTo>
                <a:lnTo>
                  <a:pt x="591" y="226"/>
                </a:lnTo>
                <a:moveTo>
                  <a:pt x="243" y="579"/>
                </a:moveTo>
                <a:lnTo>
                  <a:pt x="274" y="548"/>
                </a:lnTo>
                <a:moveTo>
                  <a:pt x="342" y="481"/>
                </a:moveTo>
                <a:lnTo>
                  <a:pt x="594" y="229"/>
                </a:lnTo>
                <a:moveTo>
                  <a:pt x="246" y="581"/>
                </a:moveTo>
                <a:lnTo>
                  <a:pt x="277" y="550"/>
                </a:lnTo>
                <a:moveTo>
                  <a:pt x="344" y="483"/>
                </a:moveTo>
                <a:lnTo>
                  <a:pt x="594" y="233"/>
                </a:lnTo>
                <a:moveTo>
                  <a:pt x="248" y="584"/>
                </a:moveTo>
                <a:lnTo>
                  <a:pt x="279" y="550"/>
                </a:lnTo>
                <a:moveTo>
                  <a:pt x="346" y="485"/>
                </a:moveTo>
                <a:lnTo>
                  <a:pt x="594" y="236"/>
                </a:lnTo>
                <a:moveTo>
                  <a:pt x="250" y="586"/>
                </a:moveTo>
                <a:lnTo>
                  <a:pt x="282" y="553"/>
                </a:lnTo>
                <a:moveTo>
                  <a:pt x="349" y="485"/>
                </a:moveTo>
                <a:lnTo>
                  <a:pt x="594" y="241"/>
                </a:lnTo>
                <a:moveTo>
                  <a:pt x="250" y="586"/>
                </a:moveTo>
                <a:lnTo>
                  <a:pt x="284" y="553"/>
                </a:lnTo>
                <a:moveTo>
                  <a:pt x="354" y="485"/>
                </a:moveTo>
                <a:lnTo>
                  <a:pt x="594" y="245"/>
                </a:lnTo>
                <a:moveTo>
                  <a:pt x="253" y="589"/>
                </a:moveTo>
                <a:lnTo>
                  <a:pt x="289" y="555"/>
                </a:lnTo>
                <a:moveTo>
                  <a:pt x="255" y="591"/>
                </a:moveTo>
                <a:lnTo>
                  <a:pt x="291" y="555"/>
                </a:lnTo>
                <a:moveTo>
                  <a:pt x="258" y="593"/>
                </a:moveTo>
                <a:lnTo>
                  <a:pt x="296" y="555"/>
                </a:lnTo>
                <a:moveTo>
                  <a:pt x="260" y="596"/>
                </a:moveTo>
                <a:lnTo>
                  <a:pt x="298" y="555"/>
                </a:lnTo>
                <a:moveTo>
                  <a:pt x="262" y="598"/>
                </a:moveTo>
                <a:lnTo>
                  <a:pt x="303" y="555"/>
                </a:lnTo>
                <a:moveTo>
                  <a:pt x="262" y="601"/>
                </a:moveTo>
                <a:lnTo>
                  <a:pt x="308" y="555"/>
                </a:lnTo>
                <a:moveTo>
                  <a:pt x="265" y="601"/>
                </a:moveTo>
                <a:lnTo>
                  <a:pt x="315" y="553"/>
                </a:lnTo>
                <a:moveTo>
                  <a:pt x="267" y="603"/>
                </a:moveTo>
                <a:lnTo>
                  <a:pt x="325" y="545"/>
                </a:lnTo>
                <a:moveTo>
                  <a:pt x="270" y="605"/>
                </a:moveTo>
                <a:lnTo>
                  <a:pt x="507" y="368"/>
                </a:lnTo>
                <a:moveTo>
                  <a:pt x="272" y="608"/>
                </a:moveTo>
                <a:lnTo>
                  <a:pt x="512" y="368"/>
                </a:lnTo>
                <a:moveTo>
                  <a:pt x="274" y="610"/>
                </a:moveTo>
                <a:lnTo>
                  <a:pt x="517" y="368"/>
                </a:lnTo>
                <a:moveTo>
                  <a:pt x="519" y="368"/>
                </a:moveTo>
                <a:lnTo>
                  <a:pt x="277" y="613"/>
                </a:lnTo>
                <a:lnTo>
                  <a:pt x="522" y="370"/>
                </a:lnTo>
                <a:moveTo>
                  <a:pt x="279" y="615"/>
                </a:moveTo>
                <a:lnTo>
                  <a:pt x="524" y="370"/>
                </a:lnTo>
                <a:moveTo>
                  <a:pt x="282" y="617"/>
                </a:moveTo>
                <a:lnTo>
                  <a:pt x="526" y="373"/>
                </a:lnTo>
                <a:moveTo>
                  <a:pt x="284" y="620"/>
                </a:moveTo>
                <a:lnTo>
                  <a:pt x="529" y="375"/>
                </a:lnTo>
                <a:moveTo>
                  <a:pt x="286" y="622"/>
                </a:moveTo>
                <a:lnTo>
                  <a:pt x="529" y="377"/>
                </a:lnTo>
                <a:moveTo>
                  <a:pt x="289" y="622"/>
                </a:moveTo>
                <a:lnTo>
                  <a:pt x="531" y="382"/>
                </a:lnTo>
                <a:moveTo>
                  <a:pt x="294" y="622"/>
                </a:moveTo>
                <a:lnTo>
                  <a:pt x="531" y="385"/>
                </a:lnTo>
                <a:moveTo>
                  <a:pt x="296" y="622"/>
                </a:moveTo>
                <a:lnTo>
                  <a:pt x="531" y="389"/>
                </a:lnTo>
                <a:moveTo>
                  <a:pt x="303" y="620"/>
                </a:moveTo>
                <a:lnTo>
                  <a:pt x="529" y="394"/>
                </a:lnTo>
                <a:moveTo>
                  <a:pt x="308" y="617"/>
                </a:moveTo>
                <a:lnTo>
                  <a:pt x="526" y="399"/>
                </a:lnTo>
                <a:moveTo>
                  <a:pt x="330" y="543"/>
                </a:moveTo>
                <a:lnTo>
                  <a:pt x="500" y="373"/>
                </a:lnTo>
                <a:moveTo>
                  <a:pt x="358" y="483"/>
                </a:moveTo>
                <a:lnTo>
                  <a:pt x="589" y="250"/>
                </a:lnTo>
                <a:moveTo>
                  <a:pt x="589" y="250"/>
                </a:moveTo>
                <a:lnTo>
                  <a:pt x="594" y="238"/>
                </a:lnTo>
                <a:lnTo>
                  <a:pt x="589" y="226"/>
                </a:lnTo>
                <a:moveTo>
                  <a:pt x="490" y="149"/>
                </a:moveTo>
                <a:lnTo>
                  <a:pt x="354" y="289"/>
                </a:lnTo>
                <a:moveTo>
                  <a:pt x="514" y="152"/>
                </a:moveTo>
                <a:lnTo>
                  <a:pt x="502" y="147"/>
                </a:lnTo>
                <a:lnTo>
                  <a:pt x="490" y="152"/>
                </a:lnTo>
                <a:moveTo>
                  <a:pt x="150" y="459"/>
                </a:moveTo>
                <a:lnTo>
                  <a:pt x="248" y="358"/>
                </a:lnTo>
                <a:moveTo>
                  <a:pt x="339" y="473"/>
                </a:moveTo>
                <a:lnTo>
                  <a:pt x="339" y="317"/>
                </a:lnTo>
                <a:moveTo>
                  <a:pt x="351" y="286"/>
                </a:moveTo>
                <a:lnTo>
                  <a:pt x="342" y="301"/>
                </a:lnTo>
                <a:lnTo>
                  <a:pt x="339" y="317"/>
                </a:lnTo>
                <a:moveTo>
                  <a:pt x="342" y="473"/>
                </a:moveTo>
                <a:lnTo>
                  <a:pt x="344" y="481"/>
                </a:lnTo>
                <a:lnTo>
                  <a:pt x="351" y="483"/>
                </a:lnTo>
                <a:lnTo>
                  <a:pt x="358" y="481"/>
                </a:lnTo>
                <a:moveTo>
                  <a:pt x="255" y="512"/>
                </a:moveTo>
                <a:lnTo>
                  <a:pt x="255" y="361"/>
                </a:lnTo>
                <a:moveTo>
                  <a:pt x="589" y="224"/>
                </a:moveTo>
                <a:lnTo>
                  <a:pt x="514" y="149"/>
                </a:lnTo>
                <a:moveTo>
                  <a:pt x="282" y="617"/>
                </a:moveTo>
                <a:lnTo>
                  <a:pt x="150" y="485"/>
                </a:lnTo>
                <a:moveTo>
                  <a:pt x="150" y="459"/>
                </a:moveTo>
                <a:lnTo>
                  <a:pt x="145" y="471"/>
                </a:lnTo>
                <a:lnTo>
                  <a:pt x="150" y="483"/>
                </a:lnTo>
                <a:moveTo>
                  <a:pt x="282" y="617"/>
                </a:moveTo>
                <a:lnTo>
                  <a:pt x="294" y="622"/>
                </a:lnTo>
                <a:lnTo>
                  <a:pt x="306" y="617"/>
                </a:lnTo>
                <a:moveTo>
                  <a:pt x="255" y="361"/>
                </a:moveTo>
                <a:lnTo>
                  <a:pt x="250" y="358"/>
                </a:lnTo>
                <a:moveTo>
                  <a:pt x="255" y="512"/>
                </a:moveTo>
                <a:lnTo>
                  <a:pt x="258" y="529"/>
                </a:lnTo>
                <a:lnTo>
                  <a:pt x="267" y="543"/>
                </a:lnTo>
                <a:lnTo>
                  <a:pt x="282" y="553"/>
                </a:lnTo>
                <a:lnTo>
                  <a:pt x="298" y="555"/>
                </a:lnTo>
                <a:lnTo>
                  <a:pt x="315" y="553"/>
                </a:lnTo>
                <a:lnTo>
                  <a:pt x="330" y="543"/>
                </a:lnTo>
                <a:moveTo>
                  <a:pt x="490" y="409"/>
                </a:moveTo>
                <a:lnTo>
                  <a:pt x="490" y="406"/>
                </a:lnTo>
                <a:moveTo>
                  <a:pt x="524" y="399"/>
                </a:moveTo>
                <a:lnTo>
                  <a:pt x="529" y="387"/>
                </a:lnTo>
                <a:lnTo>
                  <a:pt x="524" y="375"/>
                </a:lnTo>
                <a:moveTo>
                  <a:pt x="524" y="375"/>
                </a:moveTo>
                <a:lnTo>
                  <a:pt x="512" y="370"/>
                </a:lnTo>
                <a:lnTo>
                  <a:pt x="500" y="375"/>
                </a:lnTo>
              </a:path>
            </a:pathLst>
          </a:custGeom>
          <a:noFill/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998" name="path 12998"/>
          <p:cNvSpPr/>
          <p:nvPr/>
        </p:nvSpPr>
        <p:spPr>
          <a:xfrm>
            <a:off x="9949434" y="9452102"/>
            <a:ext cx="1624583" cy="91439"/>
          </a:xfrm>
          <a:custGeom>
            <a:avLst/>
            <a:gdLst/>
            <a:ahLst/>
            <a:cxnLst/>
            <a:rect l="0" t="0" r="0" b="0"/>
            <a:pathLst>
              <a:path w="2558" h="143">
                <a:moveTo>
                  <a:pt x="82" y="85"/>
                </a:moveTo>
                <a:lnTo>
                  <a:pt x="80" y="85"/>
                </a:lnTo>
                <a:lnTo>
                  <a:pt x="80" y="87"/>
                </a:lnTo>
                <a:lnTo>
                  <a:pt x="80" y="118"/>
                </a:lnTo>
                <a:lnTo>
                  <a:pt x="77" y="121"/>
                </a:lnTo>
                <a:lnTo>
                  <a:pt x="75" y="121"/>
                </a:lnTo>
                <a:lnTo>
                  <a:pt x="73" y="123"/>
                </a:lnTo>
                <a:lnTo>
                  <a:pt x="17" y="123"/>
                </a:lnTo>
                <a:lnTo>
                  <a:pt x="90" y="123"/>
                </a:lnTo>
                <a:lnTo>
                  <a:pt x="90" y="121"/>
                </a:lnTo>
                <a:lnTo>
                  <a:pt x="92" y="118"/>
                </a:lnTo>
                <a:lnTo>
                  <a:pt x="87" y="118"/>
                </a:lnTo>
                <a:lnTo>
                  <a:pt x="87" y="116"/>
                </a:lnTo>
                <a:lnTo>
                  <a:pt x="85" y="113"/>
                </a:lnTo>
                <a:lnTo>
                  <a:pt x="85" y="109"/>
                </a:lnTo>
                <a:lnTo>
                  <a:pt x="85" y="109"/>
                </a:lnTo>
                <a:lnTo>
                  <a:pt x="85" y="94"/>
                </a:lnTo>
                <a:lnTo>
                  <a:pt x="82" y="90"/>
                </a:lnTo>
                <a:lnTo>
                  <a:pt x="82" y="85"/>
                </a:lnTo>
                <a:lnTo>
                  <a:pt x="82" y="85"/>
                </a:lnTo>
                <a:close/>
              </a:path>
              <a:path w="2558" h="143">
                <a:moveTo>
                  <a:pt x="1" y="20"/>
                </a:moveTo>
                <a:lnTo>
                  <a:pt x="5" y="27"/>
                </a:lnTo>
                <a:lnTo>
                  <a:pt x="5" y="25"/>
                </a:lnTo>
                <a:lnTo>
                  <a:pt x="8" y="25"/>
                </a:lnTo>
                <a:lnTo>
                  <a:pt x="53" y="25"/>
                </a:lnTo>
                <a:lnTo>
                  <a:pt x="1" y="20"/>
                </a:lnTo>
                <a:lnTo>
                  <a:pt x="1" y="20"/>
                </a:lnTo>
                <a:close/>
              </a:path>
              <a:path w="2558" h="143">
                <a:moveTo>
                  <a:pt x="58" y="15"/>
                </a:moveTo>
                <a:lnTo>
                  <a:pt x="53" y="20"/>
                </a:lnTo>
                <a:lnTo>
                  <a:pt x="1" y="20"/>
                </a:lnTo>
                <a:lnTo>
                  <a:pt x="53" y="25"/>
                </a:lnTo>
                <a:lnTo>
                  <a:pt x="51" y="27"/>
                </a:lnTo>
                <a:lnTo>
                  <a:pt x="49" y="32"/>
                </a:lnTo>
                <a:lnTo>
                  <a:pt x="46" y="34"/>
                </a:lnTo>
                <a:lnTo>
                  <a:pt x="44" y="39"/>
                </a:lnTo>
                <a:lnTo>
                  <a:pt x="41" y="41"/>
                </a:lnTo>
                <a:lnTo>
                  <a:pt x="39" y="46"/>
                </a:lnTo>
                <a:lnTo>
                  <a:pt x="37" y="49"/>
                </a:lnTo>
                <a:lnTo>
                  <a:pt x="34" y="51"/>
                </a:lnTo>
                <a:lnTo>
                  <a:pt x="32" y="53"/>
                </a:lnTo>
                <a:lnTo>
                  <a:pt x="30" y="58"/>
                </a:lnTo>
                <a:lnTo>
                  <a:pt x="27" y="61"/>
                </a:lnTo>
                <a:lnTo>
                  <a:pt x="27" y="63"/>
                </a:lnTo>
                <a:lnTo>
                  <a:pt x="25" y="65"/>
                </a:lnTo>
                <a:lnTo>
                  <a:pt x="22" y="68"/>
                </a:lnTo>
                <a:lnTo>
                  <a:pt x="22" y="70"/>
                </a:lnTo>
                <a:lnTo>
                  <a:pt x="20" y="73"/>
                </a:lnTo>
                <a:lnTo>
                  <a:pt x="17" y="75"/>
                </a:lnTo>
                <a:lnTo>
                  <a:pt x="17" y="77"/>
                </a:lnTo>
                <a:lnTo>
                  <a:pt x="15" y="80"/>
                </a:lnTo>
                <a:lnTo>
                  <a:pt x="13" y="82"/>
                </a:lnTo>
                <a:lnTo>
                  <a:pt x="13" y="85"/>
                </a:lnTo>
                <a:lnTo>
                  <a:pt x="13" y="87"/>
                </a:lnTo>
                <a:lnTo>
                  <a:pt x="10" y="87"/>
                </a:lnTo>
                <a:lnTo>
                  <a:pt x="10" y="90"/>
                </a:lnTo>
                <a:lnTo>
                  <a:pt x="8" y="92"/>
                </a:lnTo>
                <a:lnTo>
                  <a:pt x="8" y="97"/>
                </a:lnTo>
                <a:lnTo>
                  <a:pt x="5" y="99"/>
                </a:lnTo>
                <a:lnTo>
                  <a:pt x="3" y="101"/>
                </a:lnTo>
                <a:lnTo>
                  <a:pt x="3" y="109"/>
                </a:lnTo>
                <a:lnTo>
                  <a:pt x="1" y="111"/>
                </a:lnTo>
                <a:lnTo>
                  <a:pt x="1" y="116"/>
                </a:lnTo>
                <a:lnTo>
                  <a:pt x="3" y="118"/>
                </a:lnTo>
                <a:lnTo>
                  <a:pt x="3" y="121"/>
                </a:lnTo>
                <a:lnTo>
                  <a:pt x="5" y="125"/>
                </a:lnTo>
                <a:lnTo>
                  <a:pt x="5" y="128"/>
                </a:lnTo>
                <a:lnTo>
                  <a:pt x="8" y="128"/>
                </a:lnTo>
                <a:lnTo>
                  <a:pt x="10" y="130"/>
                </a:lnTo>
                <a:lnTo>
                  <a:pt x="80" y="130"/>
                </a:lnTo>
                <a:lnTo>
                  <a:pt x="82" y="128"/>
                </a:lnTo>
                <a:lnTo>
                  <a:pt x="87" y="128"/>
                </a:lnTo>
                <a:lnTo>
                  <a:pt x="87" y="125"/>
                </a:lnTo>
                <a:lnTo>
                  <a:pt x="90" y="123"/>
                </a:lnTo>
                <a:lnTo>
                  <a:pt x="13" y="123"/>
                </a:lnTo>
                <a:lnTo>
                  <a:pt x="10" y="121"/>
                </a:lnTo>
                <a:lnTo>
                  <a:pt x="10" y="118"/>
                </a:lnTo>
                <a:lnTo>
                  <a:pt x="8" y="113"/>
                </a:lnTo>
                <a:lnTo>
                  <a:pt x="10" y="111"/>
                </a:lnTo>
                <a:lnTo>
                  <a:pt x="10" y="106"/>
                </a:lnTo>
                <a:lnTo>
                  <a:pt x="13" y="101"/>
                </a:lnTo>
                <a:lnTo>
                  <a:pt x="13" y="99"/>
                </a:lnTo>
                <a:lnTo>
                  <a:pt x="15" y="94"/>
                </a:lnTo>
                <a:lnTo>
                  <a:pt x="17" y="92"/>
                </a:lnTo>
                <a:lnTo>
                  <a:pt x="17" y="90"/>
                </a:lnTo>
                <a:lnTo>
                  <a:pt x="20" y="87"/>
                </a:lnTo>
                <a:lnTo>
                  <a:pt x="20" y="85"/>
                </a:lnTo>
                <a:lnTo>
                  <a:pt x="22" y="85"/>
                </a:lnTo>
                <a:lnTo>
                  <a:pt x="22" y="82"/>
                </a:lnTo>
                <a:lnTo>
                  <a:pt x="25" y="80"/>
                </a:lnTo>
                <a:lnTo>
                  <a:pt x="27" y="77"/>
                </a:lnTo>
                <a:lnTo>
                  <a:pt x="27" y="75"/>
                </a:lnTo>
                <a:lnTo>
                  <a:pt x="30" y="73"/>
                </a:lnTo>
                <a:lnTo>
                  <a:pt x="32" y="70"/>
                </a:lnTo>
                <a:lnTo>
                  <a:pt x="32" y="65"/>
                </a:lnTo>
                <a:lnTo>
                  <a:pt x="34" y="63"/>
                </a:lnTo>
                <a:lnTo>
                  <a:pt x="37" y="61"/>
                </a:lnTo>
                <a:lnTo>
                  <a:pt x="39" y="58"/>
                </a:lnTo>
                <a:lnTo>
                  <a:pt x="41" y="53"/>
                </a:lnTo>
                <a:lnTo>
                  <a:pt x="44" y="51"/>
                </a:lnTo>
                <a:lnTo>
                  <a:pt x="46" y="46"/>
                </a:lnTo>
                <a:lnTo>
                  <a:pt x="49" y="44"/>
                </a:lnTo>
                <a:lnTo>
                  <a:pt x="51" y="41"/>
                </a:lnTo>
                <a:lnTo>
                  <a:pt x="53" y="39"/>
                </a:lnTo>
                <a:lnTo>
                  <a:pt x="53" y="37"/>
                </a:lnTo>
                <a:lnTo>
                  <a:pt x="56" y="34"/>
                </a:lnTo>
                <a:lnTo>
                  <a:pt x="58" y="32"/>
                </a:lnTo>
                <a:lnTo>
                  <a:pt x="61" y="30"/>
                </a:lnTo>
                <a:lnTo>
                  <a:pt x="63" y="27"/>
                </a:lnTo>
                <a:lnTo>
                  <a:pt x="65" y="27"/>
                </a:lnTo>
                <a:lnTo>
                  <a:pt x="65" y="25"/>
                </a:lnTo>
                <a:lnTo>
                  <a:pt x="58" y="15"/>
                </a:lnTo>
                <a:lnTo>
                  <a:pt x="58" y="15"/>
                </a:lnTo>
                <a:close/>
              </a:path>
              <a:path w="2558" h="143">
                <a:moveTo>
                  <a:pt x="181" y="116"/>
                </a:moveTo>
                <a:lnTo>
                  <a:pt x="181" y="118"/>
                </a:lnTo>
                <a:lnTo>
                  <a:pt x="183" y="121"/>
                </a:lnTo>
                <a:lnTo>
                  <a:pt x="188" y="121"/>
                </a:lnTo>
                <a:lnTo>
                  <a:pt x="188" y="123"/>
                </a:lnTo>
                <a:lnTo>
                  <a:pt x="190" y="125"/>
                </a:lnTo>
                <a:lnTo>
                  <a:pt x="190" y="128"/>
                </a:lnTo>
                <a:lnTo>
                  <a:pt x="193" y="130"/>
                </a:lnTo>
                <a:lnTo>
                  <a:pt x="195" y="128"/>
                </a:lnTo>
                <a:lnTo>
                  <a:pt x="197" y="128"/>
                </a:lnTo>
                <a:lnTo>
                  <a:pt x="197" y="125"/>
                </a:lnTo>
                <a:lnTo>
                  <a:pt x="200" y="123"/>
                </a:lnTo>
                <a:lnTo>
                  <a:pt x="200" y="118"/>
                </a:lnTo>
                <a:lnTo>
                  <a:pt x="193" y="118"/>
                </a:lnTo>
                <a:lnTo>
                  <a:pt x="185" y="118"/>
                </a:lnTo>
                <a:lnTo>
                  <a:pt x="181" y="116"/>
                </a:lnTo>
                <a:lnTo>
                  <a:pt x="181" y="116"/>
                </a:lnTo>
                <a:close/>
              </a:path>
              <a:path w="2558" h="143">
                <a:moveTo>
                  <a:pt x="121" y="92"/>
                </a:moveTo>
                <a:lnTo>
                  <a:pt x="121" y="94"/>
                </a:lnTo>
                <a:lnTo>
                  <a:pt x="118" y="97"/>
                </a:lnTo>
                <a:lnTo>
                  <a:pt x="118" y="106"/>
                </a:lnTo>
                <a:lnTo>
                  <a:pt x="116" y="109"/>
                </a:lnTo>
                <a:lnTo>
                  <a:pt x="116" y="116"/>
                </a:lnTo>
                <a:lnTo>
                  <a:pt x="113" y="118"/>
                </a:lnTo>
                <a:lnTo>
                  <a:pt x="113" y="123"/>
                </a:lnTo>
                <a:lnTo>
                  <a:pt x="111" y="125"/>
                </a:lnTo>
                <a:lnTo>
                  <a:pt x="111" y="128"/>
                </a:lnTo>
                <a:lnTo>
                  <a:pt x="109" y="133"/>
                </a:lnTo>
                <a:lnTo>
                  <a:pt x="109" y="135"/>
                </a:lnTo>
                <a:lnTo>
                  <a:pt x="106" y="137"/>
                </a:lnTo>
                <a:lnTo>
                  <a:pt x="104" y="140"/>
                </a:lnTo>
                <a:lnTo>
                  <a:pt x="106" y="142"/>
                </a:lnTo>
                <a:lnTo>
                  <a:pt x="109" y="140"/>
                </a:lnTo>
                <a:lnTo>
                  <a:pt x="109" y="137"/>
                </a:lnTo>
                <a:lnTo>
                  <a:pt x="111" y="135"/>
                </a:lnTo>
                <a:lnTo>
                  <a:pt x="113" y="133"/>
                </a:lnTo>
                <a:lnTo>
                  <a:pt x="113" y="130"/>
                </a:lnTo>
                <a:lnTo>
                  <a:pt x="116" y="128"/>
                </a:lnTo>
                <a:lnTo>
                  <a:pt x="116" y="125"/>
                </a:lnTo>
                <a:lnTo>
                  <a:pt x="118" y="123"/>
                </a:lnTo>
                <a:lnTo>
                  <a:pt x="118" y="121"/>
                </a:lnTo>
                <a:lnTo>
                  <a:pt x="121" y="118"/>
                </a:lnTo>
                <a:lnTo>
                  <a:pt x="121" y="116"/>
                </a:lnTo>
                <a:lnTo>
                  <a:pt x="123" y="113"/>
                </a:lnTo>
                <a:lnTo>
                  <a:pt x="123" y="106"/>
                </a:lnTo>
                <a:lnTo>
                  <a:pt x="125" y="104"/>
                </a:lnTo>
                <a:lnTo>
                  <a:pt x="125" y="92"/>
                </a:lnTo>
                <a:lnTo>
                  <a:pt x="121" y="92"/>
                </a:lnTo>
                <a:lnTo>
                  <a:pt x="121" y="92"/>
                </a:lnTo>
                <a:close/>
              </a:path>
              <a:path w="2558" h="143">
                <a:moveTo>
                  <a:pt x="157" y="85"/>
                </a:moveTo>
                <a:lnTo>
                  <a:pt x="150" y="85"/>
                </a:lnTo>
                <a:lnTo>
                  <a:pt x="150" y="87"/>
                </a:lnTo>
                <a:lnTo>
                  <a:pt x="150" y="130"/>
                </a:lnTo>
                <a:lnTo>
                  <a:pt x="157" y="125"/>
                </a:lnTo>
                <a:lnTo>
                  <a:pt x="157" y="85"/>
                </a:lnTo>
                <a:lnTo>
                  <a:pt x="157" y="85"/>
                </a:lnTo>
                <a:close/>
              </a:path>
              <a:path w="2558" h="143">
                <a:moveTo>
                  <a:pt x="171" y="85"/>
                </a:moveTo>
                <a:lnTo>
                  <a:pt x="171" y="142"/>
                </a:lnTo>
                <a:lnTo>
                  <a:pt x="178" y="137"/>
                </a:lnTo>
                <a:lnTo>
                  <a:pt x="178" y="133"/>
                </a:lnTo>
                <a:lnTo>
                  <a:pt x="178" y="130"/>
                </a:lnTo>
                <a:lnTo>
                  <a:pt x="178" y="85"/>
                </a:lnTo>
                <a:lnTo>
                  <a:pt x="195" y="85"/>
                </a:lnTo>
                <a:lnTo>
                  <a:pt x="171" y="85"/>
                </a:lnTo>
                <a:lnTo>
                  <a:pt x="171" y="85"/>
                </a:lnTo>
                <a:close/>
              </a:path>
              <a:path w="2558" h="143">
                <a:moveTo>
                  <a:pt x="145" y="85"/>
                </a:moveTo>
                <a:lnTo>
                  <a:pt x="145" y="87"/>
                </a:lnTo>
                <a:lnTo>
                  <a:pt x="142" y="90"/>
                </a:lnTo>
                <a:lnTo>
                  <a:pt x="140" y="92"/>
                </a:lnTo>
                <a:lnTo>
                  <a:pt x="137" y="94"/>
                </a:lnTo>
                <a:lnTo>
                  <a:pt x="137" y="97"/>
                </a:lnTo>
                <a:lnTo>
                  <a:pt x="140" y="97"/>
                </a:lnTo>
                <a:lnTo>
                  <a:pt x="140" y="94"/>
                </a:lnTo>
                <a:lnTo>
                  <a:pt x="142" y="94"/>
                </a:lnTo>
                <a:lnTo>
                  <a:pt x="145" y="92"/>
                </a:lnTo>
                <a:lnTo>
                  <a:pt x="147" y="90"/>
                </a:lnTo>
                <a:lnTo>
                  <a:pt x="147" y="87"/>
                </a:lnTo>
                <a:lnTo>
                  <a:pt x="150" y="85"/>
                </a:lnTo>
                <a:lnTo>
                  <a:pt x="171" y="85"/>
                </a:lnTo>
                <a:lnTo>
                  <a:pt x="145" y="85"/>
                </a:lnTo>
                <a:lnTo>
                  <a:pt x="145" y="85"/>
                </a:lnTo>
                <a:close/>
              </a:path>
              <a:path w="2558" h="143">
                <a:moveTo>
                  <a:pt x="197" y="75"/>
                </a:moveTo>
                <a:lnTo>
                  <a:pt x="195" y="80"/>
                </a:lnTo>
                <a:lnTo>
                  <a:pt x="178" y="80"/>
                </a:lnTo>
                <a:lnTo>
                  <a:pt x="147" y="82"/>
                </a:lnTo>
                <a:lnTo>
                  <a:pt x="145" y="85"/>
                </a:lnTo>
                <a:lnTo>
                  <a:pt x="195" y="85"/>
                </a:lnTo>
                <a:lnTo>
                  <a:pt x="195" y="113"/>
                </a:lnTo>
                <a:lnTo>
                  <a:pt x="195" y="116"/>
                </a:lnTo>
                <a:lnTo>
                  <a:pt x="193" y="118"/>
                </a:lnTo>
                <a:lnTo>
                  <a:pt x="200" y="118"/>
                </a:lnTo>
                <a:lnTo>
                  <a:pt x="200" y="116"/>
                </a:lnTo>
                <a:lnTo>
                  <a:pt x="200" y="85"/>
                </a:lnTo>
                <a:lnTo>
                  <a:pt x="205" y="82"/>
                </a:lnTo>
                <a:lnTo>
                  <a:pt x="197" y="75"/>
                </a:lnTo>
                <a:lnTo>
                  <a:pt x="197" y="75"/>
                </a:lnTo>
                <a:close/>
              </a:path>
              <a:path w="2558" h="143">
                <a:moveTo>
                  <a:pt x="171" y="63"/>
                </a:moveTo>
                <a:lnTo>
                  <a:pt x="171" y="80"/>
                </a:lnTo>
                <a:lnTo>
                  <a:pt x="157" y="80"/>
                </a:lnTo>
                <a:lnTo>
                  <a:pt x="178" y="80"/>
                </a:lnTo>
                <a:lnTo>
                  <a:pt x="178" y="73"/>
                </a:lnTo>
                <a:lnTo>
                  <a:pt x="181" y="68"/>
                </a:lnTo>
                <a:lnTo>
                  <a:pt x="171" y="63"/>
                </a:lnTo>
                <a:lnTo>
                  <a:pt x="171" y="63"/>
                </a:lnTo>
                <a:close/>
              </a:path>
              <a:path w="2558" h="143">
                <a:moveTo>
                  <a:pt x="166" y="61"/>
                </a:moveTo>
                <a:lnTo>
                  <a:pt x="159" y="61"/>
                </a:lnTo>
                <a:lnTo>
                  <a:pt x="157" y="63"/>
                </a:lnTo>
                <a:lnTo>
                  <a:pt x="157" y="65"/>
                </a:lnTo>
                <a:lnTo>
                  <a:pt x="154" y="68"/>
                </a:lnTo>
                <a:lnTo>
                  <a:pt x="154" y="70"/>
                </a:lnTo>
                <a:lnTo>
                  <a:pt x="152" y="73"/>
                </a:lnTo>
                <a:lnTo>
                  <a:pt x="152" y="75"/>
                </a:lnTo>
                <a:lnTo>
                  <a:pt x="150" y="77"/>
                </a:lnTo>
                <a:lnTo>
                  <a:pt x="150" y="80"/>
                </a:lnTo>
                <a:lnTo>
                  <a:pt x="147" y="82"/>
                </a:lnTo>
                <a:lnTo>
                  <a:pt x="178" y="80"/>
                </a:lnTo>
                <a:lnTo>
                  <a:pt x="154" y="80"/>
                </a:lnTo>
                <a:lnTo>
                  <a:pt x="157" y="77"/>
                </a:lnTo>
                <a:lnTo>
                  <a:pt x="157" y="75"/>
                </a:lnTo>
                <a:lnTo>
                  <a:pt x="159" y="73"/>
                </a:lnTo>
                <a:lnTo>
                  <a:pt x="161" y="70"/>
                </a:lnTo>
                <a:lnTo>
                  <a:pt x="161" y="68"/>
                </a:lnTo>
                <a:lnTo>
                  <a:pt x="164" y="65"/>
                </a:lnTo>
                <a:lnTo>
                  <a:pt x="164" y="63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2558" h="143">
                <a:moveTo>
                  <a:pt x="200" y="49"/>
                </a:moveTo>
                <a:lnTo>
                  <a:pt x="195" y="56"/>
                </a:lnTo>
                <a:lnTo>
                  <a:pt x="135" y="56"/>
                </a:lnTo>
                <a:lnTo>
                  <a:pt x="140" y="61"/>
                </a:lnTo>
                <a:lnTo>
                  <a:pt x="210" y="61"/>
                </a:lnTo>
                <a:lnTo>
                  <a:pt x="200" y="49"/>
                </a:lnTo>
                <a:lnTo>
                  <a:pt x="200" y="49"/>
                </a:lnTo>
                <a:close/>
              </a:path>
              <a:path w="2558" h="143">
                <a:moveTo>
                  <a:pt x="113" y="39"/>
                </a:moveTo>
                <a:lnTo>
                  <a:pt x="111" y="41"/>
                </a:lnTo>
                <a:lnTo>
                  <a:pt x="111" y="51"/>
                </a:lnTo>
                <a:lnTo>
                  <a:pt x="109" y="56"/>
                </a:lnTo>
                <a:lnTo>
                  <a:pt x="109" y="58"/>
                </a:lnTo>
                <a:lnTo>
                  <a:pt x="106" y="61"/>
                </a:lnTo>
                <a:lnTo>
                  <a:pt x="106" y="68"/>
                </a:lnTo>
                <a:lnTo>
                  <a:pt x="109" y="70"/>
                </a:lnTo>
                <a:lnTo>
                  <a:pt x="111" y="70"/>
                </a:lnTo>
                <a:lnTo>
                  <a:pt x="113" y="68"/>
                </a:lnTo>
                <a:lnTo>
                  <a:pt x="113" y="65"/>
                </a:lnTo>
                <a:lnTo>
                  <a:pt x="116" y="61"/>
                </a:lnTo>
                <a:lnTo>
                  <a:pt x="116" y="51"/>
                </a:lnTo>
                <a:lnTo>
                  <a:pt x="116" y="46"/>
                </a:lnTo>
                <a:lnTo>
                  <a:pt x="113" y="44"/>
                </a:lnTo>
                <a:lnTo>
                  <a:pt x="113" y="39"/>
                </a:lnTo>
                <a:lnTo>
                  <a:pt x="113" y="39"/>
                </a:lnTo>
                <a:close/>
              </a:path>
              <a:path w="2558" h="143">
                <a:moveTo>
                  <a:pt x="166" y="39"/>
                </a:moveTo>
                <a:lnTo>
                  <a:pt x="164" y="41"/>
                </a:lnTo>
                <a:lnTo>
                  <a:pt x="164" y="49"/>
                </a:lnTo>
                <a:lnTo>
                  <a:pt x="161" y="51"/>
                </a:lnTo>
                <a:lnTo>
                  <a:pt x="161" y="53"/>
                </a:lnTo>
                <a:lnTo>
                  <a:pt x="159" y="56"/>
                </a:lnTo>
                <a:lnTo>
                  <a:pt x="166" y="56"/>
                </a:lnTo>
                <a:lnTo>
                  <a:pt x="169" y="53"/>
                </a:lnTo>
                <a:lnTo>
                  <a:pt x="169" y="51"/>
                </a:lnTo>
                <a:lnTo>
                  <a:pt x="171" y="49"/>
                </a:lnTo>
                <a:lnTo>
                  <a:pt x="173" y="46"/>
                </a:lnTo>
                <a:lnTo>
                  <a:pt x="173" y="44"/>
                </a:lnTo>
                <a:lnTo>
                  <a:pt x="166" y="39"/>
                </a:lnTo>
                <a:lnTo>
                  <a:pt x="166" y="39"/>
                </a:lnTo>
                <a:close/>
              </a:path>
              <a:path w="2558" h="143">
                <a:moveTo>
                  <a:pt x="166" y="27"/>
                </a:moveTo>
                <a:lnTo>
                  <a:pt x="166" y="30"/>
                </a:lnTo>
                <a:lnTo>
                  <a:pt x="164" y="32"/>
                </a:lnTo>
                <a:lnTo>
                  <a:pt x="161" y="32"/>
                </a:lnTo>
                <a:lnTo>
                  <a:pt x="159" y="34"/>
                </a:lnTo>
                <a:lnTo>
                  <a:pt x="159" y="37"/>
                </a:lnTo>
                <a:lnTo>
                  <a:pt x="157" y="37"/>
                </a:lnTo>
                <a:lnTo>
                  <a:pt x="154" y="39"/>
                </a:lnTo>
                <a:lnTo>
                  <a:pt x="152" y="41"/>
                </a:lnTo>
                <a:lnTo>
                  <a:pt x="150" y="44"/>
                </a:lnTo>
                <a:lnTo>
                  <a:pt x="147" y="44"/>
                </a:lnTo>
                <a:lnTo>
                  <a:pt x="145" y="46"/>
                </a:lnTo>
                <a:lnTo>
                  <a:pt x="145" y="49"/>
                </a:lnTo>
                <a:lnTo>
                  <a:pt x="147" y="49"/>
                </a:lnTo>
                <a:lnTo>
                  <a:pt x="150" y="46"/>
                </a:lnTo>
                <a:lnTo>
                  <a:pt x="152" y="44"/>
                </a:lnTo>
                <a:lnTo>
                  <a:pt x="154" y="44"/>
                </a:lnTo>
                <a:lnTo>
                  <a:pt x="157" y="41"/>
                </a:lnTo>
                <a:lnTo>
                  <a:pt x="159" y="39"/>
                </a:lnTo>
                <a:lnTo>
                  <a:pt x="161" y="39"/>
                </a:lnTo>
                <a:lnTo>
                  <a:pt x="164" y="37"/>
                </a:lnTo>
                <a:lnTo>
                  <a:pt x="166" y="34"/>
                </a:lnTo>
                <a:lnTo>
                  <a:pt x="169" y="34"/>
                </a:lnTo>
                <a:lnTo>
                  <a:pt x="169" y="32"/>
                </a:lnTo>
                <a:lnTo>
                  <a:pt x="171" y="32"/>
                </a:lnTo>
                <a:lnTo>
                  <a:pt x="173" y="30"/>
                </a:lnTo>
                <a:lnTo>
                  <a:pt x="173" y="27"/>
                </a:lnTo>
                <a:lnTo>
                  <a:pt x="166" y="27"/>
                </a:lnTo>
                <a:lnTo>
                  <a:pt x="166" y="27"/>
                </a:lnTo>
                <a:close/>
              </a:path>
              <a:path w="2558" h="143">
                <a:moveTo>
                  <a:pt x="140" y="22"/>
                </a:moveTo>
                <a:lnTo>
                  <a:pt x="140" y="25"/>
                </a:lnTo>
                <a:lnTo>
                  <a:pt x="137" y="30"/>
                </a:lnTo>
                <a:lnTo>
                  <a:pt x="137" y="34"/>
                </a:lnTo>
                <a:lnTo>
                  <a:pt x="135" y="37"/>
                </a:lnTo>
                <a:lnTo>
                  <a:pt x="135" y="39"/>
                </a:lnTo>
                <a:lnTo>
                  <a:pt x="133" y="41"/>
                </a:lnTo>
                <a:lnTo>
                  <a:pt x="130" y="44"/>
                </a:lnTo>
                <a:lnTo>
                  <a:pt x="130" y="46"/>
                </a:lnTo>
                <a:lnTo>
                  <a:pt x="128" y="49"/>
                </a:lnTo>
                <a:lnTo>
                  <a:pt x="133" y="49"/>
                </a:lnTo>
                <a:lnTo>
                  <a:pt x="135" y="46"/>
                </a:lnTo>
                <a:lnTo>
                  <a:pt x="137" y="44"/>
                </a:lnTo>
                <a:lnTo>
                  <a:pt x="137" y="41"/>
                </a:lnTo>
                <a:lnTo>
                  <a:pt x="140" y="39"/>
                </a:lnTo>
                <a:lnTo>
                  <a:pt x="142" y="37"/>
                </a:lnTo>
                <a:lnTo>
                  <a:pt x="145" y="34"/>
                </a:lnTo>
                <a:lnTo>
                  <a:pt x="147" y="32"/>
                </a:lnTo>
                <a:lnTo>
                  <a:pt x="140" y="22"/>
                </a:lnTo>
                <a:lnTo>
                  <a:pt x="140" y="22"/>
                </a:lnTo>
                <a:close/>
              </a:path>
              <a:path w="2558" h="143">
                <a:moveTo>
                  <a:pt x="150" y="8"/>
                </a:moveTo>
                <a:lnTo>
                  <a:pt x="150" y="10"/>
                </a:lnTo>
                <a:lnTo>
                  <a:pt x="152" y="13"/>
                </a:lnTo>
                <a:lnTo>
                  <a:pt x="154" y="15"/>
                </a:lnTo>
                <a:lnTo>
                  <a:pt x="157" y="15"/>
                </a:lnTo>
                <a:lnTo>
                  <a:pt x="159" y="17"/>
                </a:lnTo>
                <a:lnTo>
                  <a:pt x="161" y="17"/>
                </a:lnTo>
                <a:lnTo>
                  <a:pt x="164" y="20"/>
                </a:lnTo>
                <a:lnTo>
                  <a:pt x="166" y="22"/>
                </a:lnTo>
                <a:lnTo>
                  <a:pt x="173" y="20"/>
                </a:lnTo>
                <a:lnTo>
                  <a:pt x="171" y="17"/>
                </a:lnTo>
                <a:lnTo>
                  <a:pt x="166" y="17"/>
                </a:lnTo>
                <a:lnTo>
                  <a:pt x="164" y="15"/>
                </a:lnTo>
                <a:lnTo>
                  <a:pt x="161" y="15"/>
                </a:lnTo>
                <a:lnTo>
                  <a:pt x="159" y="13"/>
                </a:lnTo>
                <a:lnTo>
                  <a:pt x="157" y="10"/>
                </a:lnTo>
                <a:lnTo>
                  <a:pt x="152" y="10"/>
                </a:lnTo>
                <a:lnTo>
                  <a:pt x="150" y="8"/>
                </a:lnTo>
                <a:lnTo>
                  <a:pt x="150" y="8"/>
                </a:lnTo>
                <a:close/>
              </a:path>
              <a:path w="2558" h="143">
                <a:moveTo>
                  <a:pt x="188" y="3"/>
                </a:moveTo>
                <a:lnTo>
                  <a:pt x="185" y="5"/>
                </a:lnTo>
                <a:lnTo>
                  <a:pt x="185" y="8"/>
                </a:lnTo>
                <a:lnTo>
                  <a:pt x="183" y="10"/>
                </a:lnTo>
                <a:lnTo>
                  <a:pt x="181" y="10"/>
                </a:lnTo>
                <a:lnTo>
                  <a:pt x="181" y="13"/>
                </a:lnTo>
                <a:lnTo>
                  <a:pt x="178" y="15"/>
                </a:lnTo>
                <a:lnTo>
                  <a:pt x="176" y="17"/>
                </a:lnTo>
                <a:lnTo>
                  <a:pt x="173" y="20"/>
                </a:lnTo>
                <a:lnTo>
                  <a:pt x="166" y="22"/>
                </a:lnTo>
                <a:lnTo>
                  <a:pt x="169" y="22"/>
                </a:lnTo>
                <a:lnTo>
                  <a:pt x="171" y="25"/>
                </a:lnTo>
                <a:lnTo>
                  <a:pt x="169" y="25"/>
                </a:lnTo>
                <a:lnTo>
                  <a:pt x="169" y="27"/>
                </a:lnTo>
                <a:lnTo>
                  <a:pt x="166" y="27"/>
                </a:lnTo>
                <a:lnTo>
                  <a:pt x="173" y="27"/>
                </a:lnTo>
                <a:lnTo>
                  <a:pt x="176" y="30"/>
                </a:lnTo>
                <a:lnTo>
                  <a:pt x="178" y="32"/>
                </a:lnTo>
                <a:lnTo>
                  <a:pt x="181" y="32"/>
                </a:lnTo>
                <a:lnTo>
                  <a:pt x="183" y="34"/>
                </a:lnTo>
                <a:lnTo>
                  <a:pt x="185" y="37"/>
                </a:lnTo>
                <a:lnTo>
                  <a:pt x="185" y="39"/>
                </a:lnTo>
                <a:lnTo>
                  <a:pt x="188" y="39"/>
                </a:lnTo>
                <a:lnTo>
                  <a:pt x="190" y="41"/>
                </a:lnTo>
                <a:lnTo>
                  <a:pt x="190" y="44"/>
                </a:lnTo>
                <a:lnTo>
                  <a:pt x="193" y="46"/>
                </a:lnTo>
                <a:lnTo>
                  <a:pt x="195" y="46"/>
                </a:lnTo>
                <a:lnTo>
                  <a:pt x="195" y="41"/>
                </a:lnTo>
                <a:lnTo>
                  <a:pt x="195" y="37"/>
                </a:lnTo>
                <a:lnTo>
                  <a:pt x="193" y="34"/>
                </a:lnTo>
                <a:lnTo>
                  <a:pt x="193" y="32"/>
                </a:lnTo>
                <a:lnTo>
                  <a:pt x="190" y="32"/>
                </a:lnTo>
                <a:lnTo>
                  <a:pt x="190" y="30"/>
                </a:lnTo>
                <a:lnTo>
                  <a:pt x="188" y="30"/>
                </a:lnTo>
                <a:lnTo>
                  <a:pt x="185" y="27"/>
                </a:lnTo>
                <a:lnTo>
                  <a:pt x="181" y="25"/>
                </a:lnTo>
                <a:lnTo>
                  <a:pt x="178" y="22"/>
                </a:lnTo>
                <a:lnTo>
                  <a:pt x="181" y="22"/>
                </a:lnTo>
                <a:lnTo>
                  <a:pt x="181" y="20"/>
                </a:lnTo>
                <a:lnTo>
                  <a:pt x="183" y="17"/>
                </a:lnTo>
                <a:lnTo>
                  <a:pt x="185" y="15"/>
                </a:lnTo>
                <a:lnTo>
                  <a:pt x="188" y="13"/>
                </a:lnTo>
                <a:lnTo>
                  <a:pt x="193" y="13"/>
                </a:lnTo>
                <a:lnTo>
                  <a:pt x="195" y="10"/>
                </a:lnTo>
                <a:lnTo>
                  <a:pt x="188" y="3"/>
                </a:lnTo>
                <a:lnTo>
                  <a:pt x="188" y="3"/>
                </a:lnTo>
                <a:close/>
              </a:path>
              <a:path w="2558" h="143">
                <a:moveTo>
                  <a:pt x="121" y="1"/>
                </a:moveTo>
                <a:lnTo>
                  <a:pt x="121" y="13"/>
                </a:lnTo>
                <a:lnTo>
                  <a:pt x="123" y="15"/>
                </a:lnTo>
                <a:lnTo>
                  <a:pt x="123" y="68"/>
                </a:lnTo>
                <a:lnTo>
                  <a:pt x="121" y="70"/>
                </a:lnTo>
                <a:lnTo>
                  <a:pt x="121" y="77"/>
                </a:lnTo>
                <a:lnTo>
                  <a:pt x="121" y="80"/>
                </a:lnTo>
                <a:lnTo>
                  <a:pt x="121" y="92"/>
                </a:lnTo>
                <a:lnTo>
                  <a:pt x="125" y="92"/>
                </a:lnTo>
                <a:lnTo>
                  <a:pt x="128" y="97"/>
                </a:lnTo>
                <a:lnTo>
                  <a:pt x="130" y="99"/>
                </a:lnTo>
                <a:lnTo>
                  <a:pt x="133" y="101"/>
                </a:lnTo>
                <a:lnTo>
                  <a:pt x="133" y="104"/>
                </a:lnTo>
                <a:lnTo>
                  <a:pt x="135" y="106"/>
                </a:lnTo>
                <a:lnTo>
                  <a:pt x="135" y="111"/>
                </a:lnTo>
                <a:lnTo>
                  <a:pt x="137" y="113"/>
                </a:lnTo>
                <a:lnTo>
                  <a:pt x="137" y="118"/>
                </a:lnTo>
                <a:lnTo>
                  <a:pt x="140" y="121"/>
                </a:lnTo>
                <a:lnTo>
                  <a:pt x="142" y="121"/>
                </a:lnTo>
                <a:lnTo>
                  <a:pt x="142" y="118"/>
                </a:lnTo>
                <a:lnTo>
                  <a:pt x="142" y="113"/>
                </a:lnTo>
                <a:lnTo>
                  <a:pt x="145" y="111"/>
                </a:lnTo>
                <a:lnTo>
                  <a:pt x="142" y="109"/>
                </a:lnTo>
                <a:lnTo>
                  <a:pt x="142" y="106"/>
                </a:lnTo>
                <a:lnTo>
                  <a:pt x="140" y="101"/>
                </a:lnTo>
                <a:lnTo>
                  <a:pt x="137" y="99"/>
                </a:lnTo>
                <a:lnTo>
                  <a:pt x="135" y="97"/>
                </a:lnTo>
                <a:lnTo>
                  <a:pt x="133" y="94"/>
                </a:lnTo>
                <a:lnTo>
                  <a:pt x="130" y="92"/>
                </a:lnTo>
                <a:lnTo>
                  <a:pt x="128" y="90"/>
                </a:lnTo>
                <a:lnTo>
                  <a:pt x="128" y="53"/>
                </a:lnTo>
                <a:lnTo>
                  <a:pt x="130" y="51"/>
                </a:lnTo>
                <a:lnTo>
                  <a:pt x="133" y="49"/>
                </a:lnTo>
                <a:lnTo>
                  <a:pt x="128" y="49"/>
                </a:lnTo>
                <a:lnTo>
                  <a:pt x="128" y="13"/>
                </a:lnTo>
                <a:lnTo>
                  <a:pt x="133" y="8"/>
                </a:lnTo>
                <a:lnTo>
                  <a:pt x="121" y="1"/>
                </a:lnTo>
                <a:lnTo>
                  <a:pt x="121" y="1"/>
                </a:lnTo>
                <a:close/>
              </a:path>
              <a:path w="2558" h="143">
                <a:moveTo>
                  <a:pt x="236" y="10"/>
                </a:moveTo>
                <a:lnTo>
                  <a:pt x="236" y="17"/>
                </a:lnTo>
                <a:lnTo>
                  <a:pt x="243" y="15"/>
                </a:lnTo>
                <a:lnTo>
                  <a:pt x="236" y="10"/>
                </a:lnTo>
                <a:lnTo>
                  <a:pt x="236" y="10"/>
                </a:lnTo>
                <a:close/>
              </a:path>
              <a:path w="2558" h="143">
                <a:moveTo>
                  <a:pt x="313" y="5"/>
                </a:moveTo>
                <a:lnTo>
                  <a:pt x="305" y="15"/>
                </a:lnTo>
                <a:lnTo>
                  <a:pt x="243" y="15"/>
                </a:lnTo>
                <a:lnTo>
                  <a:pt x="236" y="17"/>
                </a:lnTo>
                <a:lnTo>
                  <a:pt x="236" y="85"/>
                </a:lnTo>
                <a:lnTo>
                  <a:pt x="233" y="87"/>
                </a:lnTo>
                <a:lnTo>
                  <a:pt x="233" y="104"/>
                </a:lnTo>
                <a:lnTo>
                  <a:pt x="231" y="106"/>
                </a:lnTo>
                <a:lnTo>
                  <a:pt x="231" y="113"/>
                </a:lnTo>
                <a:lnTo>
                  <a:pt x="229" y="116"/>
                </a:lnTo>
                <a:lnTo>
                  <a:pt x="229" y="121"/>
                </a:lnTo>
                <a:lnTo>
                  <a:pt x="226" y="125"/>
                </a:lnTo>
                <a:lnTo>
                  <a:pt x="226" y="128"/>
                </a:lnTo>
                <a:lnTo>
                  <a:pt x="224" y="130"/>
                </a:lnTo>
                <a:lnTo>
                  <a:pt x="224" y="135"/>
                </a:lnTo>
                <a:lnTo>
                  <a:pt x="221" y="137"/>
                </a:lnTo>
                <a:lnTo>
                  <a:pt x="219" y="140"/>
                </a:lnTo>
                <a:lnTo>
                  <a:pt x="221" y="142"/>
                </a:lnTo>
                <a:lnTo>
                  <a:pt x="224" y="140"/>
                </a:lnTo>
                <a:lnTo>
                  <a:pt x="226" y="137"/>
                </a:lnTo>
                <a:lnTo>
                  <a:pt x="226" y="135"/>
                </a:lnTo>
                <a:lnTo>
                  <a:pt x="229" y="133"/>
                </a:lnTo>
                <a:lnTo>
                  <a:pt x="229" y="130"/>
                </a:lnTo>
                <a:lnTo>
                  <a:pt x="231" y="125"/>
                </a:lnTo>
                <a:lnTo>
                  <a:pt x="231" y="123"/>
                </a:lnTo>
                <a:lnTo>
                  <a:pt x="233" y="121"/>
                </a:lnTo>
                <a:lnTo>
                  <a:pt x="233" y="116"/>
                </a:lnTo>
                <a:lnTo>
                  <a:pt x="236" y="113"/>
                </a:lnTo>
                <a:lnTo>
                  <a:pt x="236" y="106"/>
                </a:lnTo>
                <a:lnTo>
                  <a:pt x="238" y="104"/>
                </a:lnTo>
                <a:lnTo>
                  <a:pt x="238" y="94"/>
                </a:lnTo>
                <a:lnTo>
                  <a:pt x="241" y="92"/>
                </a:lnTo>
                <a:lnTo>
                  <a:pt x="241" y="58"/>
                </a:lnTo>
                <a:lnTo>
                  <a:pt x="243" y="56"/>
                </a:lnTo>
                <a:lnTo>
                  <a:pt x="243" y="20"/>
                </a:lnTo>
                <a:lnTo>
                  <a:pt x="322" y="20"/>
                </a:lnTo>
                <a:lnTo>
                  <a:pt x="313" y="5"/>
                </a:lnTo>
                <a:lnTo>
                  <a:pt x="313" y="5"/>
                </a:lnTo>
                <a:close/>
              </a:path>
              <a:path w="2558" h="143">
                <a:moveTo>
                  <a:pt x="375" y="85"/>
                </a:moveTo>
                <a:lnTo>
                  <a:pt x="358" y="94"/>
                </a:lnTo>
                <a:lnTo>
                  <a:pt x="365" y="94"/>
                </a:lnTo>
                <a:lnTo>
                  <a:pt x="370" y="92"/>
                </a:lnTo>
                <a:lnTo>
                  <a:pt x="373" y="90"/>
                </a:lnTo>
                <a:lnTo>
                  <a:pt x="375" y="87"/>
                </a:lnTo>
                <a:lnTo>
                  <a:pt x="375" y="85"/>
                </a:lnTo>
                <a:lnTo>
                  <a:pt x="375" y="85"/>
                </a:lnTo>
                <a:close/>
              </a:path>
              <a:path w="2558" h="143">
                <a:moveTo>
                  <a:pt x="411" y="61"/>
                </a:moveTo>
                <a:lnTo>
                  <a:pt x="411" y="65"/>
                </a:lnTo>
                <a:lnTo>
                  <a:pt x="413" y="68"/>
                </a:lnTo>
                <a:lnTo>
                  <a:pt x="416" y="70"/>
                </a:lnTo>
                <a:lnTo>
                  <a:pt x="416" y="73"/>
                </a:lnTo>
                <a:lnTo>
                  <a:pt x="418" y="75"/>
                </a:lnTo>
                <a:lnTo>
                  <a:pt x="421" y="77"/>
                </a:lnTo>
                <a:lnTo>
                  <a:pt x="421" y="80"/>
                </a:lnTo>
                <a:lnTo>
                  <a:pt x="423" y="82"/>
                </a:lnTo>
                <a:lnTo>
                  <a:pt x="423" y="85"/>
                </a:lnTo>
                <a:lnTo>
                  <a:pt x="425" y="87"/>
                </a:lnTo>
                <a:lnTo>
                  <a:pt x="425" y="92"/>
                </a:lnTo>
                <a:lnTo>
                  <a:pt x="428" y="94"/>
                </a:lnTo>
                <a:lnTo>
                  <a:pt x="428" y="99"/>
                </a:lnTo>
                <a:lnTo>
                  <a:pt x="430" y="101"/>
                </a:lnTo>
                <a:lnTo>
                  <a:pt x="433" y="99"/>
                </a:lnTo>
                <a:lnTo>
                  <a:pt x="433" y="97"/>
                </a:lnTo>
                <a:lnTo>
                  <a:pt x="435" y="94"/>
                </a:lnTo>
                <a:lnTo>
                  <a:pt x="435" y="90"/>
                </a:lnTo>
                <a:lnTo>
                  <a:pt x="433" y="87"/>
                </a:lnTo>
                <a:lnTo>
                  <a:pt x="433" y="85"/>
                </a:lnTo>
                <a:lnTo>
                  <a:pt x="430" y="80"/>
                </a:lnTo>
                <a:lnTo>
                  <a:pt x="430" y="77"/>
                </a:lnTo>
                <a:lnTo>
                  <a:pt x="428" y="77"/>
                </a:lnTo>
                <a:lnTo>
                  <a:pt x="428" y="75"/>
                </a:lnTo>
                <a:lnTo>
                  <a:pt x="425" y="75"/>
                </a:lnTo>
                <a:lnTo>
                  <a:pt x="423" y="73"/>
                </a:lnTo>
                <a:lnTo>
                  <a:pt x="421" y="70"/>
                </a:lnTo>
                <a:lnTo>
                  <a:pt x="418" y="68"/>
                </a:lnTo>
                <a:lnTo>
                  <a:pt x="416" y="65"/>
                </a:lnTo>
                <a:lnTo>
                  <a:pt x="413" y="63"/>
                </a:lnTo>
                <a:lnTo>
                  <a:pt x="411" y="61"/>
                </a:lnTo>
                <a:lnTo>
                  <a:pt x="411" y="61"/>
                </a:lnTo>
                <a:close/>
              </a:path>
              <a:path w="2558" h="143">
                <a:moveTo>
                  <a:pt x="358" y="58"/>
                </a:moveTo>
                <a:lnTo>
                  <a:pt x="353" y="58"/>
                </a:lnTo>
                <a:lnTo>
                  <a:pt x="353" y="97"/>
                </a:lnTo>
                <a:lnTo>
                  <a:pt x="351" y="97"/>
                </a:lnTo>
                <a:lnTo>
                  <a:pt x="349" y="99"/>
                </a:lnTo>
                <a:lnTo>
                  <a:pt x="346" y="99"/>
                </a:lnTo>
                <a:lnTo>
                  <a:pt x="344" y="101"/>
                </a:lnTo>
                <a:lnTo>
                  <a:pt x="339" y="101"/>
                </a:lnTo>
                <a:lnTo>
                  <a:pt x="337" y="104"/>
                </a:lnTo>
                <a:lnTo>
                  <a:pt x="334" y="104"/>
                </a:lnTo>
                <a:lnTo>
                  <a:pt x="339" y="116"/>
                </a:lnTo>
                <a:lnTo>
                  <a:pt x="339" y="113"/>
                </a:lnTo>
                <a:lnTo>
                  <a:pt x="341" y="113"/>
                </a:lnTo>
                <a:lnTo>
                  <a:pt x="341" y="111"/>
                </a:lnTo>
                <a:lnTo>
                  <a:pt x="344" y="111"/>
                </a:lnTo>
                <a:lnTo>
                  <a:pt x="346" y="109"/>
                </a:lnTo>
                <a:lnTo>
                  <a:pt x="349" y="106"/>
                </a:lnTo>
                <a:lnTo>
                  <a:pt x="351" y="106"/>
                </a:lnTo>
                <a:lnTo>
                  <a:pt x="351" y="104"/>
                </a:lnTo>
                <a:lnTo>
                  <a:pt x="353" y="101"/>
                </a:lnTo>
                <a:lnTo>
                  <a:pt x="356" y="101"/>
                </a:lnTo>
                <a:lnTo>
                  <a:pt x="358" y="99"/>
                </a:lnTo>
                <a:lnTo>
                  <a:pt x="361" y="97"/>
                </a:lnTo>
                <a:lnTo>
                  <a:pt x="363" y="94"/>
                </a:lnTo>
                <a:lnTo>
                  <a:pt x="358" y="94"/>
                </a:lnTo>
                <a:lnTo>
                  <a:pt x="358" y="58"/>
                </a:lnTo>
                <a:lnTo>
                  <a:pt x="358" y="58"/>
                </a:lnTo>
                <a:close/>
              </a:path>
              <a:path w="2558" h="143">
                <a:moveTo>
                  <a:pt x="392" y="56"/>
                </a:moveTo>
                <a:lnTo>
                  <a:pt x="392" y="58"/>
                </a:lnTo>
                <a:lnTo>
                  <a:pt x="390" y="61"/>
                </a:lnTo>
                <a:lnTo>
                  <a:pt x="390" y="63"/>
                </a:lnTo>
                <a:lnTo>
                  <a:pt x="387" y="65"/>
                </a:lnTo>
                <a:lnTo>
                  <a:pt x="387" y="68"/>
                </a:lnTo>
                <a:lnTo>
                  <a:pt x="385" y="70"/>
                </a:lnTo>
                <a:lnTo>
                  <a:pt x="385" y="73"/>
                </a:lnTo>
                <a:lnTo>
                  <a:pt x="382" y="77"/>
                </a:lnTo>
                <a:lnTo>
                  <a:pt x="382" y="80"/>
                </a:lnTo>
                <a:lnTo>
                  <a:pt x="380" y="82"/>
                </a:lnTo>
                <a:lnTo>
                  <a:pt x="380" y="85"/>
                </a:lnTo>
                <a:lnTo>
                  <a:pt x="377" y="87"/>
                </a:lnTo>
                <a:lnTo>
                  <a:pt x="377" y="90"/>
                </a:lnTo>
                <a:lnTo>
                  <a:pt x="375" y="90"/>
                </a:lnTo>
                <a:lnTo>
                  <a:pt x="373" y="92"/>
                </a:lnTo>
                <a:lnTo>
                  <a:pt x="373" y="94"/>
                </a:lnTo>
                <a:lnTo>
                  <a:pt x="370" y="97"/>
                </a:lnTo>
                <a:lnTo>
                  <a:pt x="370" y="99"/>
                </a:lnTo>
                <a:lnTo>
                  <a:pt x="368" y="101"/>
                </a:lnTo>
                <a:lnTo>
                  <a:pt x="365" y="104"/>
                </a:lnTo>
                <a:lnTo>
                  <a:pt x="368" y="106"/>
                </a:lnTo>
                <a:lnTo>
                  <a:pt x="368" y="104"/>
                </a:lnTo>
                <a:lnTo>
                  <a:pt x="370" y="104"/>
                </a:lnTo>
                <a:lnTo>
                  <a:pt x="370" y="101"/>
                </a:lnTo>
                <a:lnTo>
                  <a:pt x="373" y="99"/>
                </a:lnTo>
                <a:lnTo>
                  <a:pt x="375" y="97"/>
                </a:lnTo>
                <a:lnTo>
                  <a:pt x="377" y="94"/>
                </a:lnTo>
                <a:lnTo>
                  <a:pt x="380" y="92"/>
                </a:lnTo>
                <a:lnTo>
                  <a:pt x="380" y="90"/>
                </a:lnTo>
                <a:lnTo>
                  <a:pt x="382" y="87"/>
                </a:lnTo>
                <a:lnTo>
                  <a:pt x="385" y="85"/>
                </a:lnTo>
                <a:lnTo>
                  <a:pt x="385" y="82"/>
                </a:lnTo>
                <a:lnTo>
                  <a:pt x="387" y="80"/>
                </a:lnTo>
                <a:lnTo>
                  <a:pt x="387" y="77"/>
                </a:lnTo>
                <a:lnTo>
                  <a:pt x="390" y="75"/>
                </a:lnTo>
                <a:lnTo>
                  <a:pt x="392" y="73"/>
                </a:lnTo>
                <a:lnTo>
                  <a:pt x="392" y="70"/>
                </a:lnTo>
                <a:lnTo>
                  <a:pt x="394" y="68"/>
                </a:lnTo>
                <a:lnTo>
                  <a:pt x="394" y="65"/>
                </a:lnTo>
                <a:lnTo>
                  <a:pt x="397" y="61"/>
                </a:lnTo>
                <a:lnTo>
                  <a:pt x="397" y="58"/>
                </a:lnTo>
                <a:lnTo>
                  <a:pt x="399" y="56"/>
                </a:lnTo>
                <a:lnTo>
                  <a:pt x="392" y="56"/>
                </a:lnTo>
                <a:lnTo>
                  <a:pt x="392" y="56"/>
                </a:lnTo>
                <a:close/>
              </a:path>
              <a:path w="2558" h="143">
                <a:moveTo>
                  <a:pt x="368" y="49"/>
                </a:moveTo>
                <a:lnTo>
                  <a:pt x="363" y="56"/>
                </a:lnTo>
                <a:lnTo>
                  <a:pt x="337" y="56"/>
                </a:lnTo>
                <a:lnTo>
                  <a:pt x="339" y="61"/>
                </a:lnTo>
                <a:lnTo>
                  <a:pt x="344" y="61"/>
                </a:lnTo>
                <a:lnTo>
                  <a:pt x="346" y="58"/>
                </a:lnTo>
                <a:lnTo>
                  <a:pt x="375" y="58"/>
                </a:lnTo>
                <a:lnTo>
                  <a:pt x="368" y="49"/>
                </a:lnTo>
                <a:lnTo>
                  <a:pt x="368" y="49"/>
                </a:lnTo>
                <a:close/>
              </a:path>
              <a:path w="2558" h="143">
                <a:moveTo>
                  <a:pt x="409" y="20"/>
                </a:moveTo>
                <a:lnTo>
                  <a:pt x="401" y="20"/>
                </a:lnTo>
                <a:lnTo>
                  <a:pt x="401" y="25"/>
                </a:lnTo>
                <a:lnTo>
                  <a:pt x="401" y="27"/>
                </a:lnTo>
                <a:lnTo>
                  <a:pt x="399" y="30"/>
                </a:lnTo>
                <a:lnTo>
                  <a:pt x="399" y="37"/>
                </a:lnTo>
                <a:lnTo>
                  <a:pt x="397" y="39"/>
                </a:lnTo>
                <a:lnTo>
                  <a:pt x="397" y="44"/>
                </a:lnTo>
                <a:lnTo>
                  <a:pt x="394" y="46"/>
                </a:lnTo>
                <a:lnTo>
                  <a:pt x="394" y="51"/>
                </a:lnTo>
                <a:lnTo>
                  <a:pt x="392" y="53"/>
                </a:lnTo>
                <a:lnTo>
                  <a:pt x="392" y="56"/>
                </a:lnTo>
                <a:lnTo>
                  <a:pt x="399" y="56"/>
                </a:lnTo>
                <a:lnTo>
                  <a:pt x="399" y="99"/>
                </a:lnTo>
                <a:lnTo>
                  <a:pt x="399" y="101"/>
                </a:lnTo>
                <a:lnTo>
                  <a:pt x="399" y="140"/>
                </a:lnTo>
                <a:lnTo>
                  <a:pt x="406" y="135"/>
                </a:lnTo>
                <a:lnTo>
                  <a:pt x="406" y="56"/>
                </a:lnTo>
                <a:lnTo>
                  <a:pt x="409" y="51"/>
                </a:lnTo>
                <a:lnTo>
                  <a:pt x="401" y="46"/>
                </a:lnTo>
                <a:lnTo>
                  <a:pt x="401" y="44"/>
                </a:lnTo>
                <a:lnTo>
                  <a:pt x="404" y="41"/>
                </a:lnTo>
                <a:lnTo>
                  <a:pt x="404" y="37"/>
                </a:lnTo>
                <a:lnTo>
                  <a:pt x="406" y="34"/>
                </a:lnTo>
                <a:lnTo>
                  <a:pt x="406" y="27"/>
                </a:lnTo>
                <a:lnTo>
                  <a:pt x="409" y="25"/>
                </a:lnTo>
                <a:lnTo>
                  <a:pt x="409" y="20"/>
                </a:lnTo>
                <a:lnTo>
                  <a:pt x="409" y="20"/>
                </a:lnTo>
                <a:close/>
              </a:path>
              <a:path w="2558" h="143">
                <a:moveTo>
                  <a:pt x="358" y="56"/>
                </a:moveTo>
                <a:lnTo>
                  <a:pt x="358" y="20"/>
                </a:lnTo>
                <a:lnTo>
                  <a:pt x="353" y="20"/>
                </a:lnTo>
                <a:lnTo>
                  <a:pt x="353" y="56"/>
                </a:lnTo>
                <a:lnTo>
                  <a:pt x="358" y="56"/>
                </a:lnTo>
                <a:close/>
              </a:path>
              <a:path w="2558" h="143">
                <a:moveTo>
                  <a:pt x="368" y="10"/>
                </a:moveTo>
                <a:lnTo>
                  <a:pt x="363" y="17"/>
                </a:lnTo>
                <a:lnTo>
                  <a:pt x="334" y="17"/>
                </a:lnTo>
                <a:lnTo>
                  <a:pt x="339" y="22"/>
                </a:lnTo>
                <a:lnTo>
                  <a:pt x="344" y="22"/>
                </a:lnTo>
                <a:lnTo>
                  <a:pt x="346" y="20"/>
                </a:lnTo>
                <a:lnTo>
                  <a:pt x="375" y="20"/>
                </a:lnTo>
                <a:lnTo>
                  <a:pt x="368" y="10"/>
                </a:lnTo>
                <a:lnTo>
                  <a:pt x="368" y="10"/>
                </a:lnTo>
                <a:close/>
              </a:path>
              <a:path w="2558" h="143">
                <a:moveTo>
                  <a:pt x="430" y="8"/>
                </a:moveTo>
                <a:lnTo>
                  <a:pt x="423" y="15"/>
                </a:lnTo>
                <a:lnTo>
                  <a:pt x="375" y="15"/>
                </a:lnTo>
                <a:lnTo>
                  <a:pt x="380" y="20"/>
                </a:lnTo>
                <a:lnTo>
                  <a:pt x="437" y="20"/>
                </a:lnTo>
                <a:lnTo>
                  <a:pt x="430" y="8"/>
                </a:lnTo>
                <a:lnTo>
                  <a:pt x="430" y="8"/>
                </a:lnTo>
                <a:close/>
              </a:path>
              <a:path w="2558" h="143">
                <a:moveTo>
                  <a:pt x="464" y="10"/>
                </a:moveTo>
                <a:lnTo>
                  <a:pt x="464" y="17"/>
                </a:lnTo>
                <a:lnTo>
                  <a:pt x="471" y="15"/>
                </a:lnTo>
                <a:lnTo>
                  <a:pt x="464" y="10"/>
                </a:lnTo>
                <a:lnTo>
                  <a:pt x="464" y="10"/>
                </a:lnTo>
                <a:close/>
              </a:path>
              <a:path w="2558" h="143">
                <a:moveTo>
                  <a:pt x="541" y="5"/>
                </a:moveTo>
                <a:lnTo>
                  <a:pt x="533" y="15"/>
                </a:lnTo>
                <a:lnTo>
                  <a:pt x="471" y="15"/>
                </a:lnTo>
                <a:lnTo>
                  <a:pt x="464" y="17"/>
                </a:lnTo>
                <a:lnTo>
                  <a:pt x="464" y="51"/>
                </a:lnTo>
                <a:lnTo>
                  <a:pt x="466" y="53"/>
                </a:lnTo>
                <a:lnTo>
                  <a:pt x="466" y="61"/>
                </a:lnTo>
                <a:lnTo>
                  <a:pt x="464" y="61"/>
                </a:lnTo>
                <a:lnTo>
                  <a:pt x="464" y="85"/>
                </a:lnTo>
                <a:lnTo>
                  <a:pt x="464" y="87"/>
                </a:lnTo>
                <a:lnTo>
                  <a:pt x="464" y="97"/>
                </a:lnTo>
                <a:lnTo>
                  <a:pt x="461" y="99"/>
                </a:lnTo>
                <a:lnTo>
                  <a:pt x="461" y="106"/>
                </a:lnTo>
                <a:lnTo>
                  <a:pt x="459" y="111"/>
                </a:lnTo>
                <a:lnTo>
                  <a:pt x="459" y="118"/>
                </a:lnTo>
                <a:lnTo>
                  <a:pt x="457" y="121"/>
                </a:lnTo>
                <a:lnTo>
                  <a:pt x="457" y="125"/>
                </a:lnTo>
                <a:lnTo>
                  <a:pt x="454" y="128"/>
                </a:lnTo>
                <a:lnTo>
                  <a:pt x="454" y="130"/>
                </a:lnTo>
                <a:lnTo>
                  <a:pt x="452" y="133"/>
                </a:lnTo>
                <a:lnTo>
                  <a:pt x="452" y="137"/>
                </a:lnTo>
                <a:lnTo>
                  <a:pt x="450" y="140"/>
                </a:lnTo>
                <a:lnTo>
                  <a:pt x="452" y="142"/>
                </a:lnTo>
                <a:lnTo>
                  <a:pt x="452" y="140"/>
                </a:lnTo>
                <a:lnTo>
                  <a:pt x="454" y="137"/>
                </a:lnTo>
                <a:lnTo>
                  <a:pt x="457" y="135"/>
                </a:lnTo>
                <a:lnTo>
                  <a:pt x="457" y="133"/>
                </a:lnTo>
                <a:lnTo>
                  <a:pt x="459" y="130"/>
                </a:lnTo>
                <a:lnTo>
                  <a:pt x="459" y="125"/>
                </a:lnTo>
                <a:lnTo>
                  <a:pt x="461" y="123"/>
                </a:lnTo>
                <a:lnTo>
                  <a:pt x="461" y="121"/>
                </a:lnTo>
                <a:lnTo>
                  <a:pt x="464" y="118"/>
                </a:lnTo>
                <a:lnTo>
                  <a:pt x="464" y="113"/>
                </a:lnTo>
                <a:lnTo>
                  <a:pt x="466" y="111"/>
                </a:lnTo>
                <a:lnTo>
                  <a:pt x="466" y="101"/>
                </a:lnTo>
                <a:lnTo>
                  <a:pt x="469" y="101"/>
                </a:lnTo>
                <a:lnTo>
                  <a:pt x="469" y="82"/>
                </a:lnTo>
                <a:lnTo>
                  <a:pt x="471" y="80"/>
                </a:lnTo>
                <a:lnTo>
                  <a:pt x="471" y="20"/>
                </a:lnTo>
                <a:lnTo>
                  <a:pt x="553" y="20"/>
                </a:lnTo>
                <a:lnTo>
                  <a:pt x="541" y="5"/>
                </a:lnTo>
                <a:lnTo>
                  <a:pt x="541" y="5"/>
                </a:lnTo>
                <a:close/>
              </a:path>
              <a:path w="2558" h="143">
                <a:moveTo>
                  <a:pt x="617" y="128"/>
                </a:moveTo>
                <a:lnTo>
                  <a:pt x="617" y="142"/>
                </a:lnTo>
                <a:lnTo>
                  <a:pt x="625" y="137"/>
                </a:lnTo>
                <a:lnTo>
                  <a:pt x="625" y="128"/>
                </a:lnTo>
                <a:lnTo>
                  <a:pt x="649" y="128"/>
                </a:lnTo>
                <a:lnTo>
                  <a:pt x="617" y="128"/>
                </a:lnTo>
                <a:lnTo>
                  <a:pt x="617" y="128"/>
                </a:lnTo>
                <a:close/>
              </a:path>
              <a:path w="2558" h="143">
                <a:moveTo>
                  <a:pt x="608" y="109"/>
                </a:moveTo>
                <a:lnTo>
                  <a:pt x="591" y="113"/>
                </a:lnTo>
                <a:lnTo>
                  <a:pt x="603" y="113"/>
                </a:lnTo>
                <a:lnTo>
                  <a:pt x="605" y="111"/>
                </a:lnTo>
                <a:lnTo>
                  <a:pt x="608" y="111"/>
                </a:lnTo>
                <a:lnTo>
                  <a:pt x="608" y="109"/>
                </a:lnTo>
                <a:lnTo>
                  <a:pt x="608" y="109"/>
                </a:lnTo>
                <a:close/>
              </a:path>
              <a:path w="2558" h="143">
                <a:moveTo>
                  <a:pt x="656" y="90"/>
                </a:moveTo>
                <a:lnTo>
                  <a:pt x="649" y="90"/>
                </a:lnTo>
                <a:lnTo>
                  <a:pt x="649" y="125"/>
                </a:lnTo>
                <a:lnTo>
                  <a:pt x="617" y="125"/>
                </a:lnTo>
                <a:lnTo>
                  <a:pt x="617" y="128"/>
                </a:lnTo>
                <a:lnTo>
                  <a:pt x="649" y="128"/>
                </a:lnTo>
                <a:lnTo>
                  <a:pt x="649" y="140"/>
                </a:lnTo>
                <a:lnTo>
                  <a:pt x="653" y="135"/>
                </a:lnTo>
                <a:lnTo>
                  <a:pt x="653" y="92"/>
                </a:lnTo>
                <a:lnTo>
                  <a:pt x="656" y="90"/>
                </a:lnTo>
                <a:lnTo>
                  <a:pt x="656" y="90"/>
                </a:lnTo>
                <a:close/>
              </a:path>
              <a:path w="2558" h="143">
                <a:moveTo>
                  <a:pt x="613" y="85"/>
                </a:moveTo>
                <a:lnTo>
                  <a:pt x="610" y="85"/>
                </a:lnTo>
                <a:lnTo>
                  <a:pt x="610" y="87"/>
                </a:lnTo>
                <a:lnTo>
                  <a:pt x="608" y="90"/>
                </a:lnTo>
                <a:lnTo>
                  <a:pt x="605" y="90"/>
                </a:lnTo>
                <a:lnTo>
                  <a:pt x="603" y="92"/>
                </a:lnTo>
                <a:lnTo>
                  <a:pt x="601" y="94"/>
                </a:lnTo>
                <a:lnTo>
                  <a:pt x="601" y="97"/>
                </a:lnTo>
                <a:lnTo>
                  <a:pt x="603" y="97"/>
                </a:lnTo>
                <a:lnTo>
                  <a:pt x="605" y="94"/>
                </a:lnTo>
                <a:lnTo>
                  <a:pt x="608" y="94"/>
                </a:lnTo>
                <a:lnTo>
                  <a:pt x="610" y="92"/>
                </a:lnTo>
                <a:lnTo>
                  <a:pt x="610" y="90"/>
                </a:lnTo>
                <a:lnTo>
                  <a:pt x="613" y="90"/>
                </a:lnTo>
                <a:lnTo>
                  <a:pt x="615" y="87"/>
                </a:lnTo>
                <a:lnTo>
                  <a:pt x="617" y="87"/>
                </a:lnTo>
                <a:lnTo>
                  <a:pt x="617" y="85"/>
                </a:lnTo>
                <a:lnTo>
                  <a:pt x="613" y="85"/>
                </a:lnTo>
                <a:lnTo>
                  <a:pt x="613" y="85"/>
                </a:lnTo>
                <a:close/>
              </a:path>
              <a:path w="2558" h="143">
                <a:moveTo>
                  <a:pt x="651" y="82"/>
                </a:moveTo>
                <a:lnTo>
                  <a:pt x="646" y="87"/>
                </a:lnTo>
                <a:lnTo>
                  <a:pt x="617" y="87"/>
                </a:lnTo>
                <a:lnTo>
                  <a:pt x="617" y="92"/>
                </a:lnTo>
                <a:lnTo>
                  <a:pt x="617" y="125"/>
                </a:lnTo>
                <a:lnTo>
                  <a:pt x="625" y="125"/>
                </a:lnTo>
                <a:lnTo>
                  <a:pt x="625" y="90"/>
                </a:lnTo>
                <a:lnTo>
                  <a:pt x="649" y="90"/>
                </a:lnTo>
                <a:lnTo>
                  <a:pt x="656" y="90"/>
                </a:lnTo>
                <a:lnTo>
                  <a:pt x="651" y="82"/>
                </a:lnTo>
                <a:lnTo>
                  <a:pt x="651" y="82"/>
                </a:lnTo>
                <a:close/>
              </a:path>
              <a:path w="2558" h="143">
                <a:moveTo>
                  <a:pt x="570" y="73"/>
                </a:moveTo>
                <a:lnTo>
                  <a:pt x="570" y="97"/>
                </a:lnTo>
                <a:lnTo>
                  <a:pt x="572" y="99"/>
                </a:lnTo>
                <a:lnTo>
                  <a:pt x="572" y="121"/>
                </a:lnTo>
                <a:lnTo>
                  <a:pt x="565" y="123"/>
                </a:lnTo>
                <a:lnTo>
                  <a:pt x="567" y="133"/>
                </a:lnTo>
                <a:lnTo>
                  <a:pt x="572" y="128"/>
                </a:lnTo>
                <a:lnTo>
                  <a:pt x="574" y="128"/>
                </a:lnTo>
                <a:lnTo>
                  <a:pt x="577" y="125"/>
                </a:lnTo>
                <a:lnTo>
                  <a:pt x="579" y="123"/>
                </a:lnTo>
                <a:lnTo>
                  <a:pt x="581" y="123"/>
                </a:lnTo>
                <a:lnTo>
                  <a:pt x="584" y="121"/>
                </a:lnTo>
                <a:lnTo>
                  <a:pt x="586" y="121"/>
                </a:lnTo>
                <a:lnTo>
                  <a:pt x="589" y="121"/>
                </a:lnTo>
                <a:lnTo>
                  <a:pt x="577" y="118"/>
                </a:lnTo>
                <a:lnTo>
                  <a:pt x="577" y="82"/>
                </a:lnTo>
                <a:lnTo>
                  <a:pt x="579" y="77"/>
                </a:lnTo>
                <a:lnTo>
                  <a:pt x="570" y="73"/>
                </a:lnTo>
                <a:lnTo>
                  <a:pt x="570" y="73"/>
                </a:lnTo>
                <a:close/>
              </a:path>
              <a:path w="2558" h="143">
                <a:moveTo>
                  <a:pt x="601" y="70"/>
                </a:moveTo>
                <a:lnTo>
                  <a:pt x="596" y="77"/>
                </a:lnTo>
                <a:lnTo>
                  <a:pt x="591" y="77"/>
                </a:lnTo>
                <a:lnTo>
                  <a:pt x="608" y="80"/>
                </a:lnTo>
                <a:lnTo>
                  <a:pt x="601" y="70"/>
                </a:lnTo>
                <a:lnTo>
                  <a:pt x="601" y="70"/>
                </a:lnTo>
                <a:close/>
              </a:path>
              <a:path w="2558" h="143">
                <a:moveTo>
                  <a:pt x="630" y="65"/>
                </a:moveTo>
                <a:lnTo>
                  <a:pt x="627" y="68"/>
                </a:lnTo>
                <a:lnTo>
                  <a:pt x="625" y="70"/>
                </a:lnTo>
                <a:lnTo>
                  <a:pt x="625" y="73"/>
                </a:lnTo>
                <a:lnTo>
                  <a:pt x="622" y="75"/>
                </a:lnTo>
                <a:lnTo>
                  <a:pt x="620" y="75"/>
                </a:lnTo>
                <a:lnTo>
                  <a:pt x="617" y="77"/>
                </a:lnTo>
                <a:lnTo>
                  <a:pt x="617" y="80"/>
                </a:lnTo>
                <a:lnTo>
                  <a:pt x="615" y="82"/>
                </a:lnTo>
                <a:lnTo>
                  <a:pt x="613" y="85"/>
                </a:lnTo>
                <a:lnTo>
                  <a:pt x="617" y="85"/>
                </a:lnTo>
                <a:lnTo>
                  <a:pt x="617" y="87"/>
                </a:lnTo>
                <a:lnTo>
                  <a:pt x="625" y="87"/>
                </a:lnTo>
                <a:lnTo>
                  <a:pt x="622" y="82"/>
                </a:lnTo>
                <a:lnTo>
                  <a:pt x="625" y="80"/>
                </a:lnTo>
                <a:lnTo>
                  <a:pt x="627" y="77"/>
                </a:lnTo>
                <a:lnTo>
                  <a:pt x="630" y="75"/>
                </a:lnTo>
                <a:lnTo>
                  <a:pt x="630" y="73"/>
                </a:lnTo>
                <a:lnTo>
                  <a:pt x="632" y="70"/>
                </a:lnTo>
                <a:lnTo>
                  <a:pt x="634" y="68"/>
                </a:lnTo>
                <a:lnTo>
                  <a:pt x="637" y="65"/>
                </a:lnTo>
                <a:lnTo>
                  <a:pt x="630" y="65"/>
                </a:lnTo>
                <a:lnTo>
                  <a:pt x="630" y="65"/>
                </a:lnTo>
                <a:close/>
              </a:path>
              <a:path w="2558" h="143">
                <a:moveTo>
                  <a:pt x="584" y="56"/>
                </a:moveTo>
                <a:lnTo>
                  <a:pt x="584" y="116"/>
                </a:lnTo>
                <a:lnTo>
                  <a:pt x="577" y="118"/>
                </a:lnTo>
                <a:lnTo>
                  <a:pt x="589" y="121"/>
                </a:lnTo>
                <a:lnTo>
                  <a:pt x="591" y="118"/>
                </a:lnTo>
                <a:lnTo>
                  <a:pt x="593" y="118"/>
                </a:lnTo>
                <a:lnTo>
                  <a:pt x="596" y="116"/>
                </a:lnTo>
                <a:lnTo>
                  <a:pt x="598" y="116"/>
                </a:lnTo>
                <a:lnTo>
                  <a:pt x="601" y="113"/>
                </a:lnTo>
                <a:lnTo>
                  <a:pt x="591" y="113"/>
                </a:lnTo>
                <a:lnTo>
                  <a:pt x="591" y="80"/>
                </a:lnTo>
                <a:lnTo>
                  <a:pt x="608" y="80"/>
                </a:lnTo>
                <a:lnTo>
                  <a:pt x="591" y="77"/>
                </a:lnTo>
                <a:lnTo>
                  <a:pt x="591" y="56"/>
                </a:lnTo>
                <a:lnTo>
                  <a:pt x="598" y="56"/>
                </a:lnTo>
                <a:lnTo>
                  <a:pt x="584" y="56"/>
                </a:lnTo>
                <a:lnTo>
                  <a:pt x="584" y="56"/>
                </a:lnTo>
                <a:close/>
              </a:path>
              <a:path w="2558" h="143">
                <a:moveTo>
                  <a:pt x="603" y="53"/>
                </a:moveTo>
                <a:lnTo>
                  <a:pt x="584" y="56"/>
                </a:lnTo>
                <a:lnTo>
                  <a:pt x="598" y="56"/>
                </a:lnTo>
                <a:lnTo>
                  <a:pt x="598" y="61"/>
                </a:lnTo>
                <a:lnTo>
                  <a:pt x="603" y="56"/>
                </a:lnTo>
                <a:lnTo>
                  <a:pt x="603" y="53"/>
                </a:lnTo>
                <a:lnTo>
                  <a:pt x="603" y="53"/>
                </a:lnTo>
                <a:close/>
              </a:path>
              <a:path w="2558" h="143">
                <a:moveTo>
                  <a:pt x="617" y="34"/>
                </a:moveTo>
                <a:lnTo>
                  <a:pt x="615" y="37"/>
                </a:lnTo>
                <a:lnTo>
                  <a:pt x="615" y="39"/>
                </a:lnTo>
                <a:lnTo>
                  <a:pt x="613" y="41"/>
                </a:lnTo>
                <a:lnTo>
                  <a:pt x="613" y="49"/>
                </a:lnTo>
                <a:lnTo>
                  <a:pt x="610" y="51"/>
                </a:lnTo>
                <a:lnTo>
                  <a:pt x="610" y="53"/>
                </a:lnTo>
                <a:lnTo>
                  <a:pt x="608" y="56"/>
                </a:lnTo>
                <a:lnTo>
                  <a:pt x="608" y="58"/>
                </a:lnTo>
                <a:lnTo>
                  <a:pt x="605" y="61"/>
                </a:lnTo>
                <a:lnTo>
                  <a:pt x="608" y="63"/>
                </a:lnTo>
                <a:lnTo>
                  <a:pt x="610" y="61"/>
                </a:lnTo>
                <a:lnTo>
                  <a:pt x="610" y="58"/>
                </a:lnTo>
                <a:lnTo>
                  <a:pt x="613" y="56"/>
                </a:lnTo>
                <a:lnTo>
                  <a:pt x="613" y="53"/>
                </a:lnTo>
                <a:lnTo>
                  <a:pt x="615" y="51"/>
                </a:lnTo>
                <a:lnTo>
                  <a:pt x="615" y="49"/>
                </a:lnTo>
                <a:lnTo>
                  <a:pt x="617" y="46"/>
                </a:lnTo>
                <a:lnTo>
                  <a:pt x="617" y="44"/>
                </a:lnTo>
                <a:lnTo>
                  <a:pt x="620" y="39"/>
                </a:lnTo>
                <a:lnTo>
                  <a:pt x="620" y="37"/>
                </a:lnTo>
                <a:lnTo>
                  <a:pt x="622" y="34"/>
                </a:lnTo>
                <a:lnTo>
                  <a:pt x="617" y="34"/>
                </a:lnTo>
                <a:lnTo>
                  <a:pt x="617" y="34"/>
                </a:lnTo>
                <a:close/>
              </a:path>
              <a:path w="2558" h="143">
                <a:moveTo>
                  <a:pt x="620" y="25"/>
                </a:moveTo>
                <a:lnTo>
                  <a:pt x="617" y="27"/>
                </a:lnTo>
                <a:lnTo>
                  <a:pt x="617" y="34"/>
                </a:lnTo>
                <a:lnTo>
                  <a:pt x="622" y="34"/>
                </a:lnTo>
                <a:lnTo>
                  <a:pt x="622" y="39"/>
                </a:lnTo>
                <a:lnTo>
                  <a:pt x="625" y="41"/>
                </a:lnTo>
                <a:lnTo>
                  <a:pt x="625" y="44"/>
                </a:lnTo>
                <a:lnTo>
                  <a:pt x="627" y="46"/>
                </a:lnTo>
                <a:lnTo>
                  <a:pt x="627" y="49"/>
                </a:lnTo>
                <a:lnTo>
                  <a:pt x="630" y="51"/>
                </a:lnTo>
                <a:lnTo>
                  <a:pt x="630" y="56"/>
                </a:lnTo>
                <a:lnTo>
                  <a:pt x="632" y="58"/>
                </a:lnTo>
                <a:lnTo>
                  <a:pt x="632" y="61"/>
                </a:lnTo>
                <a:lnTo>
                  <a:pt x="630" y="63"/>
                </a:lnTo>
                <a:lnTo>
                  <a:pt x="630" y="65"/>
                </a:lnTo>
                <a:lnTo>
                  <a:pt x="637" y="65"/>
                </a:lnTo>
                <a:lnTo>
                  <a:pt x="637" y="68"/>
                </a:lnTo>
                <a:lnTo>
                  <a:pt x="639" y="70"/>
                </a:lnTo>
                <a:lnTo>
                  <a:pt x="641" y="70"/>
                </a:lnTo>
                <a:lnTo>
                  <a:pt x="644" y="73"/>
                </a:lnTo>
                <a:lnTo>
                  <a:pt x="644" y="75"/>
                </a:lnTo>
                <a:lnTo>
                  <a:pt x="646" y="77"/>
                </a:lnTo>
                <a:lnTo>
                  <a:pt x="649" y="77"/>
                </a:lnTo>
                <a:lnTo>
                  <a:pt x="651" y="80"/>
                </a:lnTo>
                <a:lnTo>
                  <a:pt x="653" y="82"/>
                </a:lnTo>
                <a:lnTo>
                  <a:pt x="656" y="85"/>
                </a:lnTo>
                <a:lnTo>
                  <a:pt x="658" y="87"/>
                </a:lnTo>
                <a:lnTo>
                  <a:pt x="661" y="87"/>
                </a:lnTo>
                <a:lnTo>
                  <a:pt x="663" y="85"/>
                </a:lnTo>
                <a:lnTo>
                  <a:pt x="663" y="82"/>
                </a:lnTo>
                <a:lnTo>
                  <a:pt x="665" y="82"/>
                </a:lnTo>
                <a:lnTo>
                  <a:pt x="668" y="80"/>
                </a:lnTo>
                <a:lnTo>
                  <a:pt x="668" y="77"/>
                </a:lnTo>
                <a:lnTo>
                  <a:pt x="665" y="77"/>
                </a:lnTo>
                <a:lnTo>
                  <a:pt x="663" y="77"/>
                </a:lnTo>
                <a:lnTo>
                  <a:pt x="661" y="75"/>
                </a:lnTo>
                <a:lnTo>
                  <a:pt x="656" y="75"/>
                </a:lnTo>
                <a:lnTo>
                  <a:pt x="656" y="73"/>
                </a:lnTo>
                <a:lnTo>
                  <a:pt x="653" y="70"/>
                </a:lnTo>
                <a:lnTo>
                  <a:pt x="651" y="70"/>
                </a:lnTo>
                <a:lnTo>
                  <a:pt x="649" y="68"/>
                </a:lnTo>
                <a:lnTo>
                  <a:pt x="646" y="68"/>
                </a:lnTo>
                <a:lnTo>
                  <a:pt x="646" y="65"/>
                </a:lnTo>
                <a:lnTo>
                  <a:pt x="644" y="63"/>
                </a:lnTo>
                <a:lnTo>
                  <a:pt x="641" y="61"/>
                </a:lnTo>
                <a:lnTo>
                  <a:pt x="639" y="61"/>
                </a:lnTo>
                <a:lnTo>
                  <a:pt x="639" y="58"/>
                </a:lnTo>
                <a:lnTo>
                  <a:pt x="641" y="56"/>
                </a:lnTo>
                <a:lnTo>
                  <a:pt x="637" y="56"/>
                </a:lnTo>
                <a:lnTo>
                  <a:pt x="634" y="53"/>
                </a:lnTo>
                <a:lnTo>
                  <a:pt x="632" y="51"/>
                </a:lnTo>
                <a:lnTo>
                  <a:pt x="632" y="49"/>
                </a:lnTo>
                <a:lnTo>
                  <a:pt x="630" y="46"/>
                </a:lnTo>
                <a:lnTo>
                  <a:pt x="630" y="44"/>
                </a:lnTo>
                <a:lnTo>
                  <a:pt x="627" y="41"/>
                </a:lnTo>
                <a:lnTo>
                  <a:pt x="627" y="39"/>
                </a:lnTo>
                <a:lnTo>
                  <a:pt x="625" y="37"/>
                </a:lnTo>
                <a:lnTo>
                  <a:pt x="625" y="34"/>
                </a:lnTo>
                <a:lnTo>
                  <a:pt x="622" y="32"/>
                </a:lnTo>
                <a:lnTo>
                  <a:pt x="625" y="27"/>
                </a:lnTo>
                <a:lnTo>
                  <a:pt x="649" y="27"/>
                </a:lnTo>
                <a:lnTo>
                  <a:pt x="620" y="25"/>
                </a:lnTo>
                <a:lnTo>
                  <a:pt x="620" y="25"/>
                </a:lnTo>
                <a:close/>
              </a:path>
              <a:path w="2558" h="143">
                <a:moveTo>
                  <a:pt x="572" y="20"/>
                </a:moveTo>
                <a:lnTo>
                  <a:pt x="572" y="63"/>
                </a:lnTo>
                <a:lnTo>
                  <a:pt x="577" y="61"/>
                </a:lnTo>
                <a:lnTo>
                  <a:pt x="577" y="56"/>
                </a:lnTo>
                <a:lnTo>
                  <a:pt x="584" y="56"/>
                </a:lnTo>
                <a:lnTo>
                  <a:pt x="603" y="53"/>
                </a:lnTo>
                <a:lnTo>
                  <a:pt x="603" y="51"/>
                </a:lnTo>
                <a:lnTo>
                  <a:pt x="577" y="51"/>
                </a:lnTo>
                <a:lnTo>
                  <a:pt x="577" y="20"/>
                </a:lnTo>
                <a:lnTo>
                  <a:pt x="598" y="20"/>
                </a:lnTo>
                <a:lnTo>
                  <a:pt x="572" y="20"/>
                </a:lnTo>
                <a:lnTo>
                  <a:pt x="572" y="20"/>
                </a:lnTo>
                <a:close/>
              </a:path>
              <a:path w="2558" h="143">
                <a:moveTo>
                  <a:pt x="651" y="17"/>
                </a:moveTo>
                <a:lnTo>
                  <a:pt x="649" y="22"/>
                </a:lnTo>
                <a:lnTo>
                  <a:pt x="625" y="22"/>
                </a:lnTo>
                <a:lnTo>
                  <a:pt x="658" y="25"/>
                </a:lnTo>
                <a:lnTo>
                  <a:pt x="651" y="17"/>
                </a:lnTo>
                <a:lnTo>
                  <a:pt x="651" y="17"/>
                </a:lnTo>
                <a:close/>
              </a:path>
              <a:path w="2558" h="143">
                <a:moveTo>
                  <a:pt x="572" y="13"/>
                </a:moveTo>
                <a:lnTo>
                  <a:pt x="572" y="20"/>
                </a:lnTo>
                <a:lnTo>
                  <a:pt x="598" y="20"/>
                </a:lnTo>
                <a:lnTo>
                  <a:pt x="598" y="51"/>
                </a:lnTo>
                <a:lnTo>
                  <a:pt x="577" y="51"/>
                </a:lnTo>
                <a:lnTo>
                  <a:pt x="603" y="51"/>
                </a:lnTo>
                <a:lnTo>
                  <a:pt x="603" y="46"/>
                </a:lnTo>
                <a:lnTo>
                  <a:pt x="603" y="22"/>
                </a:lnTo>
                <a:lnTo>
                  <a:pt x="608" y="17"/>
                </a:lnTo>
                <a:lnTo>
                  <a:pt x="577" y="17"/>
                </a:lnTo>
                <a:lnTo>
                  <a:pt x="572" y="13"/>
                </a:lnTo>
                <a:lnTo>
                  <a:pt x="572" y="13"/>
                </a:lnTo>
                <a:close/>
              </a:path>
              <a:path w="2558" h="143">
                <a:moveTo>
                  <a:pt x="601" y="10"/>
                </a:moveTo>
                <a:lnTo>
                  <a:pt x="598" y="17"/>
                </a:lnTo>
                <a:lnTo>
                  <a:pt x="577" y="17"/>
                </a:lnTo>
                <a:lnTo>
                  <a:pt x="608" y="17"/>
                </a:lnTo>
                <a:lnTo>
                  <a:pt x="601" y="10"/>
                </a:lnTo>
                <a:lnTo>
                  <a:pt x="601" y="10"/>
                </a:lnTo>
                <a:close/>
              </a:path>
              <a:path w="2558" h="143">
                <a:moveTo>
                  <a:pt x="625" y="3"/>
                </a:moveTo>
                <a:lnTo>
                  <a:pt x="625" y="5"/>
                </a:lnTo>
                <a:lnTo>
                  <a:pt x="622" y="8"/>
                </a:lnTo>
                <a:lnTo>
                  <a:pt x="622" y="17"/>
                </a:lnTo>
                <a:lnTo>
                  <a:pt x="620" y="20"/>
                </a:lnTo>
                <a:lnTo>
                  <a:pt x="620" y="25"/>
                </a:lnTo>
                <a:lnTo>
                  <a:pt x="649" y="27"/>
                </a:lnTo>
                <a:lnTo>
                  <a:pt x="646" y="30"/>
                </a:lnTo>
                <a:lnTo>
                  <a:pt x="646" y="32"/>
                </a:lnTo>
                <a:lnTo>
                  <a:pt x="644" y="34"/>
                </a:lnTo>
                <a:lnTo>
                  <a:pt x="644" y="39"/>
                </a:lnTo>
                <a:lnTo>
                  <a:pt x="641" y="44"/>
                </a:lnTo>
                <a:lnTo>
                  <a:pt x="641" y="46"/>
                </a:lnTo>
                <a:lnTo>
                  <a:pt x="639" y="49"/>
                </a:lnTo>
                <a:lnTo>
                  <a:pt x="639" y="51"/>
                </a:lnTo>
                <a:lnTo>
                  <a:pt x="637" y="53"/>
                </a:lnTo>
                <a:lnTo>
                  <a:pt x="637" y="56"/>
                </a:lnTo>
                <a:lnTo>
                  <a:pt x="641" y="56"/>
                </a:lnTo>
                <a:lnTo>
                  <a:pt x="641" y="53"/>
                </a:lnTo>
                <a:lnTo>
                  <a:pt x="644" y="51"/>
                </a:lnTo>
                <a:lnTo>
                  <a:pt x="646" y="49"/>
                </a:lnTo>
                <a:lnTo>
                  <a:pt x="646" y="46"/>
                </a:lnTo>
                <a:lnTo>
                  <a:pt x="649" y="44"/>
                </a:lnTo>
                <a:lnTo>
                  <a:pt x="649" y="41"/>
                </a:lnTo>
                <a:lnTo>
                  <a:pt x="651" y="39"/>
                </a:lnTo>
                <a:lnTo>
                  <a:pt x="651" y="37"/>
                </a:lnTo>
                <a:lnTo>
                  <a:pt x="653" y="34"/>
                </a:lnTo>
                <a:lnTo>
                  <a:pt x="653" y="32"/>
                </a:lnTo>
                <a:lnTo>
                  <a:pt x="656" y="30"/>
                </a:lnTo>
                <a:lnTo>
                  <a:pt x="658" y="25"/>
                </a:lnTo>
                <a:lnTo>
                  <a:pt x="625" y="22"/>
                </a:lnTo>
                <a:lnTo>
                  <a:pt x="627" y="20"/>
                </a:lnTo>
                <a:lnTo>
                  <a:pt x="627" y="17"/>
                </a:lnTo>
                <a:lnTo>
                  <a:pt x="630" y="15"/>
                </a:lnTo>
                <a:lnTo>
                  <a:pt x="630" y="13"/>
                </a:lnTo>
                <a:lnTo>
                  <a:pt x="632" y="8"/>
                </a:lnTo>
                <a:lnTo>
                  <a:pt x="625" y="3"/>
                </a:lnTo>
                <a:lnTo>
                  <a:pt x="625" y="3"/>
                </a:lnTo>
                <a:close/>
              </a:path>
              <a:path w="2558" h="143">
                <a:moveTo>
                  <a:pt x="769" y="13"/>
                </a:moveTo>
                <a:lnTo>
                  <a:pt x="766" y="15"/>
                </a:lnTo>
                <a:lnTo>
                  <a:pt x="764" y="17"/>
                </a:lnTo>
                <a:lnTo>
                  <a:pt x="761" y="20"/>
                </a:lnTo>
                <a:lnTo>
                  <a:pt x="759" y="20"/>
                </a:lnTo>
                <a:lnTo>
                  <a:pt x="759" y="22"/>
                </a:lnTo>
                <a:lnTo>
                  <a:pt x="757" y="25"/>
                </a:lnTo>
                <a:lnTo>
                  <a:pt x="754" y="27"/>
                </a:lnTo>
                <a:lnTo>
                  <a:pt x="752" y="30"/>
                </a:lnTo>
                <a:lnTo>
                  <a:pt x="752" y="32"/>
                </a:lnTo>
                <a:lnTo>
                  <a:pt x="750" y="34"/>
                </a:lnTo>
                <a:lnTo>
                  <a:pt x="750" y="37"/>
                </a:lnTo>
                <a:lnTo>
                  <a:pt x="747" y="39"/>
                </a:lnTo>
                <a:lnTo>
                  <a:pt x="745" y="41"/>
                </a:lnTo>
                <a:lnTo>
                  <a:pt x="745" y="44"/>
                </a:lnTo>
                <a:lnTo>
                  <a:pt x="742" y="49"/>
                </a:lnTo>
                <a:lnTo>
                  <a:pt x="742" y="51"/>
                </a:lnTo>
                <a:lnTo>
                  <a:pt x="740" y="53"/>
                </a:lnTo>
                <a:lnTo>
                  <a:pt x="740" y="70"/>
                </a:lnTo>
                <a:lnTo>
                  <a:pt x="740" y="73"/>
                </a:lnTo>
                <a:lnTo>
                  <a:pt x="740" y="92"/>
                </a:lnTo>
                <a:lnTo>
                  <a:pt x="742" y="94"/>
                </a:lnTo>
                <a:lnTo>
                  <a:pt x="742" y="97"/>
                </a:lnTo>
                <a:lnTo>
                  <a:pt x="745" y="99"/>
                </a:lnTo>
                <a:lnTo>
                  <a:pt x="745" y="104"/>
                </a:lnTo>
                <a:lnTo>
                  <a:pt x="747" y="106"/>
                </a:lnTo>
                <a:lnTo>
                  <a:pt x="747" y="109"/>
                </a:lnTo>
                <a:lnTo>
                  <a:pt x="750" y="111"/>
                </a:lnTo>
                <a:lnTo>
                  <a:pt x="752" y="113"/>
                </a:lnTo>
                <a:lnTo>
                  <a:pt x="752" y="116"/>
                </a:lnTo>
                <a:lnTo>
                  <a:pt x="754" y="118"/>
                </a:lnTo>
                <a:lnTo>
                  <a:pt x="757" y="121"/>
                </a:lnTo>
                <a:lnTo>
                  <a:pt x="759" y="121"/>
                </a:lnTo>
                <a:lnTo>
                  <a:pt x="759" y="123"/>
                </a:lnTo>
                <a:lnTo>
                  <a:pt x="761" y="125"/>
                </a:lnTo>
                <a:lnTo>
                  <a:pt x="764" y="125"/>
                </a:lnTo>
                <a:lnTo>
                  <a:pt x="766" y="128"/>
                </a:lnTo>
                <a:lnTo>
                  <a:pt x="769" y="130"/>
                </a:lnTo>
                <a:lnTo>
                  <a:pt x="771" y="130"/>
                </a:lnTo>
                <a:lnTo>
                  <a:pt x="769" y="130"/>
                </a:lnTo>
                <a:lnTo>
                  <a:pt x="769" y="128"/>
                </a:lnTo>
                <a:lnTo>
                  <a:pt x="766" y="125"/>
                </a:lnTo>
                <a:lnTo>
                  <a:pt x="764" y="123"/>
                </a:lnTo>
                <a:lnTo>
                  <a:pt x="764" y="121"/>
                </a:lnTo>
                <a:lnTo>
                  <a:pt x="761" y="121"/>
                </a:lnTo>
                <a:lnTo>
                  <a:pt x="759" y="118"/>
                </a:lnTo>
                <a:lnTo>
                  <a:pt x="759" y="116"/>
                </a:lnTo>
                <a:lnTo>
                  <a:pt x="757" y="113"/>
                </a:lnTo>
                <a:lnTo>
                  <a:pt x="757" y="111"/>
                </a:lnTo>
                <a:lnTo>
                  <a:pt x="754" y="109"/>
                </a:lnTo>
                <a:lnTo>
                  <a:pt x="752" y="106"/>
                </a:lnTo>
                <a:lnTo>
                  <a:pt x="752" y="104"/>
                </a:lnTo>
                <a:lnTo>
                  <a:pt x="750" y="101"/>
                </a:lnTo>
                <a:lnTo>
                  <a:pt x="750" y="99"/>
                </a:lnTo>
                <a:lnTo>
                  <a:pt x="747" y="94"/>
                </a:lnTo>
                <a:lnTo>
                  <a:pt x="747" y="87"/>
                </a:lnTo>
                <a:lnTo>
                  <a:pt x="745" y="85"/>
                </a:lnTo>
                <a:lnTo>
                  <a:pt x="745" y="63"/>
                </a:lnTo>
                <a:lnTo>
                  <a:pt x="747" y="61"/>
                </a:lnTo>
                <a:lnTo>
                  <a:pt x="747" y="51"/>
                </a:lnTo>
                <a:lnTo>
                  <a:pt x="750" y="49"/>
                </a:lnTo>
                <a:lnTo>
                  <a:pt x="750" y="44"/>
                </a:lnTo>
                <a:lnTo>
                  <a:pt x="752" y="41"/>
                </a:lnTo>
                <a:lnTo>
                  <a:pt x="752" y="39"/>
                </a:lnTo>
                <a:lnTo>
                  <a:pt x="754" y="37"/>
                </a:lnTo>
                <a:lnTo>
                  <a:pt x="754" y="34"/>
                </a:lnTo>
                <a:lnTo>
                  <a:pt x="757" y="32"/>
                </a:lnTo>
                <a:lnTo>
                  <a:pt x="757" y="30"/>
                </a:lnTo>
                <a:lnTo>
                  <a:pt x="759" y="27"/>
                </a:lnTo>
                <a:lnTo>
                  <a:pt x="761" y="25"/>
                </a:lnTo>
                <a:lnTo>
                  <a:pt x="761" y="22"/>
                </a:lnTo>
                <a:lnTo>
                  <a:pt x="764" y="22"/>
                </a:lnTo>
                <a:lnTo>
                  <a:pt x="766" y="17"/>
                </a:lnTo>
                <a:lnTo>
                  <a:pt x="769" y="15"/>
                </a:lnTo>
                <a:lnTo>
                  <a:pt x="771" y="13"/>
                </a:lnTo>
                <a:lnTo>
                  <a:pt x="769" y="13"/>
                </a:lnTo>
                <a:lnTo>
                  <a:pt x="769" y="13"/>
                </a:lnTo>
                <a:close/>
              </a:path>
              <a:path w="2558" h="143">
                <a:moveTo>
                  <a:pt x="857" y="101"/>
                </a:moveTo>
                <a:lnTo>
                  <a:pt x="857" y="104"/>
                </a:lnTo>
                <a:lnTo>
                  <a:pt x="860" y="106"/>
                </a:lnTo>
                <a:lnTo>
                  <a:pt x="862" y="109"/>
                </a:lnTo>
                <a:lnTo>
                  <a:pt x="865" y="111"/>
                </a:lnTo>
                <a:lnTo>
                  <a:pt x="865" y="113"/>
                </a:lnTo>
                <a:lnTo>
                  <a:pt x="867" y="116"/>
                </a:lnTo>
                <a:lnTo>
                  <a:pt x="870" y="118"/>
                </a:lnTo>
                <a:lnTo>
                  <a:pt x="872" y="121"/>
                </a:lnTo>
                <a:lnTo>
                  <a:pt x="872" y="123"/>
                </a:lnTo>
                <a:lnTo>
                  <a:pt x="874" y="123"/>
                </a:lnTo>
                <a:lnTo>
                  <a:pt x="812" y="125"/>
                </a:lnTo>
                <a:lnTo>
                  <a:pt x="877" y="128"/>
                </a:lnTo>
                <a:lnTo>
                  <a:pt x="879" y="133"/>
                </a:lnTo>
                <a:lnTo>
                  <a:pt x="879" y="135"/>
                </a:lnTo>
                <a:lnTo>
                  <a:pt x="881" y="137"/>
                </a:lnTo>
                <a:lnTo>
                  <a:pt x="881" y="140"/>
                </a:lnTo>
                <a:lnTo>
                  <a:pt x="884" y="137"/>
                </a:lnTo>
                <a:lnTo>
                  <a:pt x="884" y="135"/>
                </a:lnTo>
                <a:lnTo>
                  <a:pt x="886" y="135"/>
                </a:lnTo>
                <a:lnTo>
                  <a:pt x="886" y="128"/>
                </a:lnTo>
                <a:lnTo>
                  <a:pt x="886" y="125"/>
                </a:lnTo>
                <a:lnTo>
                  <a:pt x="884" y="123"/>
                </a:lnTo>
                <a:lnTo>
                  <a:pt x="884" y="121"/>
                </a:lnTo>
                <a:lnTo>
                  <a:pt x="881" y="118"/>
                </a:lnTo>
                <a:lnTo>
                  <a:pt x="879" y="116"/>
                </a:lnTo>
                <a:lnTo>
                  <a:pt x="877" y="113"/>
                </a:lnTo>
                <a:lnTo>
                  <a:pt x="874" y="111"/>
                </a:lnTo>
                <a:lnTo>
                  <a:pt x="872" y="111"/>
                </a:lnTo>
                <a:lnTo>
                  <a:pt x="870" y="109"/>
                </a:lnTo>
                <a:lnTo>
                  <a:pt x="867" y="106"/>
                </a:lnTo>
                <a:lnTo>
                  <a:pt x="865" y="106"/>
                </a:lnTo>
                <a:lnTo>
                  <a:pt x="862" y="104"/>
                </a:lnTo>
                <a:lnTo>
                  <a:pt x="857" y="101"/>
                </a:lnTo>
                <a:lnTo>
                  <a:pt x="857" y="101"/>
                </a:lnTo>
                <a:close/>
              </a:path>
              <a:path w="2558" h="143">
                <a:moveTo>
                  <a:pt x="836" y="90"/>
                </a:moveTo>
                <a:lnTo>
                  <a:pt x="833" y="90"/>
                </a:lnTo>
                <a:lnTo>
                  <a:pt x="833" y="92"/>
                </a:lnTo>
                <a:lnTo>
                  <a:pt x="831" y="94"/>
                </a:lnTo>
                <a:lnTo>
                  <a:pt x="831" y="97"/>
                </a:lnTo>
                <a:lnTo>
                  <a:pt x="829" y="99"/>
                </a:lnTo>
                <a:lnTo>
                  <a:pt x="826" y="101"/>
                </a:lnTo>
                <a:lnTo>
                  <a:pt x="826" y="104"/>
                </a:lnTo>
                <a:lnTo>
                  <a:pt x="824" y="106"/>
                </a:lnTo>
                <a:lnTo>
                  <a:pt x="821" y="111"/>
                </a:lnTo>
                <a:lnTo>
                  <a:pt x="819" y="111"/>
                </a:lnTo>
                <a:lnTo>
                  <a:pt x="817" y="113"/>
                </a:lnTo>
                <a:lnTo>
                  <a:pt x="814" y="116"/>
                </a:lnTo>
                <a:lnTo>
                  <a:pt x="814" y="118"/>
                </a:lnTo>
                <a:lnTo>
                  <a:pt x="812" y="121"/>
                </a:lnTo>
                <a:lnTo>
                  <a:pt x="810" y="123"/>
                </a:lnTo>
                <a:lnTo>
                  <a:pt x="807" y="123"/>
                </a:lnTo>
                <a:lnTo>
                  <a:pt x="807" y="125"/>
                </a:lnTo>
                <a:lnTo>
                  <a:pt x="802" y="125"/>
                </a:lnTo>
                <a:lnTo>
                  <a:pt x="810" y="137"/>
                </a:lnTo>
                <a:lnTo>
                  <a:pt x="812" y="135"/>
                </a:lnTo>
                <a:lnTo>
                  <a:pt x="814" y="135"/>
                </a:lnTo>
                <a:lnTo>
                  <a:pt x="817" y="135"/>
                </a:lnTo>
                <a:lnTo>
                  <a:pt x="821" y="133"/>
                </a:lnTo>
                <a:lnTo>
                  <a:pt x="833" y="133"/>
                </a:lnTo>
                <a:lnTo>
                  <a:pt x="833" y="130"/>
                </a:lnTo>
                <a:lnTo>
                  <a:pt x="853" y="130"/>
                </a:lnTo>
                <a:lnTo>
                  <a:pt x="855" y="128"/>
                </a:lnTo>
                <a:lnTo>
                  <a:pt x="877" y="128"/>
                </a:lnTo>
                <a:lnTo>
                  <a:pt x="812" y="125"/>
                </a:lnTo>
                <a:lnTo>
                  <a:pt x="814" y="125"/>
                </a:lnTo>
                <a:lnTo>
                  <a:pt x="814" y="123"/>
                </a:lnTo>
                <a:lnTo>
                  <a:pt x="817" y="121"/>
                </a:lnTo>
                <a:lnTo>
                  <a:pt x="819" y="121"/>
                </a:lnTo>
                <a:lnTo>
                  <a:pt x="821" y="118"/>
                </a:lnTo>
                <a:lnTo>
                  <a:pt x="824" y="116"/>
                </a:lnTo>
                <a:lnTo>
                  <a:pt x="824" y="113"/>
                </a:lnTo>
                <a:lnTo>
                  <a:pt x="826" y="113"/>
                </a:lnTo>
                <a:lnTo>
                  <a:pt x="829" y="111"/>
                </a:lnTo>
                <a:lnTo>
                  <a:pt x="831" y="109"/>
                </a:lnTo>
                <a:lnTo>
                  <a:pt x="833" y="106"/>
                </a:lnTo>
                <a:lnTo>
                  <a:pt x="836" y="104"/>
                </a:lnTo>
                <a:lnTo>
                  <a:pt x="836" y="101"/>
                </a:lnTo>
                <a:lnTo>
                  <a:pt x="838" y="101"/>
                </a:lnTo>
                <a:lnTo>
                  <a:pt x="841" y="99"/>
                </a:lnTo>
                <a:lnTo>
                  <a:pt x="843" y="99"/>
                </a:lnTo>
                <a:lnTo>
                  <a:pt x="836" y="90"/>
                </a:lnTo>
                <a:lnTo>
                  <a:pt x="836" y="90"/>
                </a:lnTo>
                <a:close/>
              </a:path>
              <a:path w="2558" h="143">
                <a:moveTo>
                  <a:pt x="889" y="77"/>
                </a:moveTo>
                <a:lnTo>
                  <a:pt x="881" y="85"/>
                </a:lnTo>
                <a:lnTo>
                  <a:pt x="793" y="85"/>
                </a:lnTo>
                <a:lnTo>
                  <a:pt x="797" y="90"/>
                </a:lnTo>
                <a:lnTo>
                  <a:pt x="896" y="90"/>
                </a:lnTo>
                <a:lnTo>
                  <a:pt x="889" y="77"/>
                </a:lnTo>
                <a:lnTo>
                  <a:pt x="889" y="77"/>
                </a:lnTo>
                <a:close/>
              </a:path>
              <a:path w="2558" h="143">
                <a:moveTo>
                  <a:pt x="817" y="13"/>
                </a:moveTo>
                <a:lnTo>
                  <a:pt x="817" y="85"/>
                </a:lnTo>
                <a:lnTo>
                  <a:pt x="821" y="85"/>
                </a:lnTo>
                <a:lnTo>
                  <a:pt x="821" y="63"/>
                </a:lnTo>
                <a:lnTo>
                  <a:pt x="865" y="63"/>
                </a:lnTo>
                <a:lnTo>
                  <a:pt x="821" y="61"/>
                </a:lnTo>
                <a:lnTo>
                  <a:pt x="821" y="39"/>
                </a:lnTo>
                <a:lnTo>
                  <a:pt x="865" y="39"/>
                </a:lnTo>
                <a:lnTo>
                  <a:pt x="821" y="37"/>
                </a:lnTo>
                <a:lnTo>
                  <a:pt x="821" y="15"/>
                </a:lnTo>
                <a:lnTo>
                  <a:pt x="865" y="15"/>
                </a:lnTo>
                <a:lnTo>
                  <a:pt x="817" y="13"/>
                </a:lnTo>
                <a:lnTo>
                  <a:pt x="817" y="13"/>
                </a:lnTo>
                <a:close/>
              </a:path>
              <a:path w="2558" h="143">
                <a:moveTo>
                  <a:pt x="817" y="8"/>
                </a:moveTo>
                <a:lnTo>
                  <a:pt x="817" y="13"/>
                </a:lnTo>
                <a:lnTo>
                  <a:pt x="865" y="15"/>
                </a:lnTo>
                <a:lnTo>
                  <a:pt x="865" y="37"/>
                </a:lnTo>
                <a:lnTo>
                  <a:pt x="821" y="37"/>
                </a:lnTo>
                <a:lnTo>
                  <a:pt x="865" y="39"/>
                </a:lnTo>
                <a:lnTo>
                  <a:pt x="865" y="61"/>
                </a:lnTo>
                <a:lnTo>
                  <a:pt x="821" y="61"/>
                </a:lnTo>
                <a:lnTo>
                  <a:pt x="865" y="63"/>
                </a:lnTo>
                <a:lnTo>
                  <a:pt x="865" y="85"/>
                </a:lnTo>
                <a:lnTo>
                  <a:pt x="872" y="85"/>
                </a:lnTo>
                <a:lnTo>
                  <a:pt x="872" y="17"/>
                </a:lnTo>
                <a:lnTo>
                  <a:pt x="877" y="13"/>
                </a:lnTo>
                <a:lnTo>
                  <a:pt x="821" y="10"/>
                </a:lnTo>
                <a:lnTo>
                  <a:pt x="817" y="8"/>
                </a:lnTo>
                <a:lnTo>
                  <a:pt x="817" y="8"/>
                </a:lnTo>
                <a:close/>
              </a:path>
              <a:path w="2558" h="143">
                <a:moveTo>
                  <a:pt x="867" y="5"/>
                </a:moveTo>
                <a:lnTo>
                  <a:pt x="865" y="10"/>
                </a:lnTo>
                <a:lnTo>
                  <a:pt x="821" y="10"/>
                </a:lnTo>
                <a:lnTo>
                  <a:pt x="877" y="13"/>
                </a:lnTo>
                <a:lnTo>
                  <a:pt x="867" y="5"/>
                </a:lnTo>
                <a:lnTo>
                  <a:pt x="867" y="5"/>
                </a:lnTo>
                <a:close/>
              </a:path>
              <a:path w="2558" h="143">
                <a:moveTo>
                  <a:pt x="1011" y="125"/>
                </a:moveTo>
                <a:lnTo>
                  <a:pt x="997" y="125"/>
                </a:lnTo>
                <a:lnTo>
                  <a:pt x="994" y="128"/>
                </a:lnTo>
                <a:lnTo>
                  <a:pt x="946" y="128"/>
                </a:lnTo>
                <a:lnTo>
                  <a:pt x="946" y="130"/>
                </a:lnTo>
                <a:lnTo>
                  <a:pt x="951" y="130"/>
                </a:lnTo>
                <a:lnTo>
                  <a:pt x="953" y="133"/>
                </a:lnTo>
                <a:lnTo>
                  <a:pt x="958" y="133"/>
                </a:lnTo>
                <a:lnTo>
                  <a:pt x="961" y="135"/>
                </a:lnTo>
                <a:lnTo>
                  <a:pt x="963" y="135"/>
                </a:lnTo>
                <a:lnTo>
                  <a:pt x="977" y="135"/>
                </a:lnTo>
                <a:lnTo>
                  <a:pt x="977" y="137"/>
                </a:lnTo>
                <a:lnTo>
                  <a:pt x="1004" y="137"/>
                </a:lnTo>
                <a:lnTo>
                  <a:pt x="1004" y="135"/>
                </a:lnTo>
                <a:lnTo>
                  <a:pt x="1004" y="130"/>
                </a:lnTo>
                <a:lnTo>
                  <a:pt x="1006" y="130"/>
                </a:lnTo>
                <a:lnTo>
                  <a:pt x="1009" y="128"/>
                </a:lnTo>
                <a:lnTo>
                  <a:pt x="1011" y="128"/>
                </a:lnTo>
                <a:lnTo>
                  <a:pt x="1011" y="125"/>
                </a:lnTo>
                <a:lnTo>
                  <a:pt x="1011" y="125"/>
                </a:lnTo>
                <a:close/>
              </a:path>
              <a:path w="2558" h="143">
                <a:moveTo>
                  <a:pt x="920" y="109"/>
                </a:moveTo>
                <a:lnTo>
                  <a:pt x="920" y="111"/>
                </a:lnTo>
                <a:lnTo>
                  <a:pt x="917" y="113"/>
                </a:lnTo>
                <a:lnTo>
                  <a:pt x="915" y="113"/>
                </a:lnTo>
                <a:lnTo>
                  <a:pt x="913" y="116"/>
                </a:lnTo>
                <a:lnTo>
                  <a:pt x="910" y="116"/>
                </a:lnTo>
                <a:lnTo>
                  <a:pt x="910" y="118"/>
                </a:lnTo>
                <a:lnTo>
                  <a:pt x="908" y="121"/>
                </a:lnTo>
                <a:lnTo>
                  <a:pt x="913" y="128"/>
                </a:lnTo>
                <a:lnTo>
                  <a:pt x="915" y="125"/>
                </a:lnTo>
                <a:lnTo>
                  <a:pt x="915" y="123"/>
                </a:lnTo>
                <a:lnTo>
                  <a:pt x="917" y="121"/>
                </a:lnTo>
                <a:lnTo>
                  <a:pt x="920" y="116"/>
                </a:lnTo>
                <a:lnTo>
                  <a:pt x="922" y="113"/>
                </a:lnTo>
                <a:lnTo>
                  <a:pt x="925" y="111"/>
                </a:lnTo>
                <a:lnTo>
                  <a:pt x="927" y="109"/>
                </a:lnTo>
                <a:lnTo>
                  <a:pt x="920" y="109"/>
                </a:lnTo>
                <a:lnTo>
                  <a:pt x="920" y="109"/>
                </a:lnTo>
                <a:close/>
              </a:path>
              <a:path w="2558" h="143">
                <a:moveTo>
                  <a:pt x="997" y="106"/>
                </a:moveTo>
                <a:lnTo>
                  <a:pt x="990" y="109"/>
                </a:lnTo>
                <a:lnTo>
                  <a:pt x="990" y="116"/>
                </a:lnTo>
                <a:lnTo>
                  <a:pt x="997" y="113"/>
                </a:lnTo>
                <a:lnTo>
                  <a:pt x="997" y="106"/>
                </a:lnTo>
                <a:lnTo>
                  <a:pt x="997" y="106"/>
                </a:lnTo>
                <a:close/>
              </a:path>
              <a:path w="2558" h="143">
                <a:moveTo>
                  <a:pt x="997" y="90"/>
                </a:moveTo>
                <a:lnTo>
                  <a:pt x="990" y="90"/>
                </a:lnTo>
                <a:lnTo>
                  <a:pt x="990" y="104"/>
                </a:lnTo>
                <a:lnTo>
                  <a:pt x="956" y="104"/>
                </a:lnTo>
                <a:lnTo>
                  <a:pt x="951" y="106"/>
                </a:lnTo>
                <a:lnTo>
                  <a:pt x="951" y="118"/>
                </a:lnTo>
                <a:lnTo>
                  <a:pt x="956" y="116"/>
                </a:lnTo>
                <a:lnTo>
                  <a:pt x="956" y="109"/>
                </a:lnTo>
                <a:lnTo>
                  <a:pt x="990" y="109"/>
                </a:lnTo>
                <a:lnTo>
                  <a:pt x="997" y="106"/>
                </a:lnTo>
                <a:lnTo>
                  <a:pt x="997" y="90"/>
                </a:lnTo>
                <a:lnTo>
                  <a:pt x="997" y="90"/>
                </a:lnTo>
                <a:close/>
              </a:path>
              <a:path w="2558" h="143">
                <a:moveTo>
                  <a:pt x="951" y="68"/>
                </a:moveTo>
                <a:lnTo>
                  <a:pt x="951" y="87"/>
                </a:lnTo>
                <a:lnTo>
                  <a:pt x="956" y="87"/>
                </a:lnTo>
                <a:lnTo>
                  <a:pt x="956" y="70"/>
                </a:lnTo>
                <a:lnTo>
                  <a:pt x="990" y="70"/>
                </a:lnTo>
                <a:lnTo>
                  <a:pt x="951" y="68"/>
                </a:lnTo>
                <a:lnTo>
                  <a:pt x="951" y="68"/>
                </a:lnTo>
                <a:close/>
              </a:path>
              <a:path w="2558" h="143">
                <a:moveTo>
                  <a:pt x="934" y="56"/>
                </a:moveTo>
                <a:lnTo>
                  <a:pt x="925" y="56"/>
                </a:lnTo>
                <a:lnTo>
                  <a:pt x="925" y="106"/>
                </a:lnTo>
                <a:lnTo>
                  <a:pt x="922" y="106"/>
                </a:lnTo>
                <a:lnTo>
                  <a:pt x="920" y="109"/>
                </a:lnTo>
                <a:lnTo>
                  <a:pt x="927" y="109"/>
                </a:lnTo>
                <a:lnTo>
                  <a:pt x="930" y="111"/>
                </a:lnTo>
                <a:lnTo>
                  <a:pt x="932" y="113"/>
                </a:lnTo>
                <a:lnTo>
                  <a:pt x="934" y="118"/>
                </a:lnTo>
                <a:lnTo>
                  <a:pt x="937" y="121"/>
                </a:lnTo>
                <a:lnTo>
                  <a:pt x="937" y="123"/>
                </a:lnTo>
                <a:lnTo>
                  <a:pt x="939" y="123"/>
                </a:lnTo>
                <a:lnTo>
                  <a:pt x="941" y="125"/>
                </a:lnTo>
                <a:lnTo>
                  <a:pt x="944" y="128"/>
                </a:lnTo>
                <a:lnTo>
                  <a:pt x="977" y="128"/>
                </a:lnTo>
                <a:lnTo>
                  <a:pt x="975" y="128"/>
                </a:lnTo>
                <a:lnTo>
                  <a:pt x="968" y="128"/>
                </a:lnTo>
                <a:lnTo>
                  <a:pt x="963" y="125"/>
                </a:lnTo>
                <a:lnTo>
                  <a:pt x="961" y="125"/>
                </a:lnTo>
                <a:lnTo>
                  <a:pt x="958" y="125"/>
                </a:lnTo>
                <a:lnTo>
                  <a:pt x="953" y="125"/>
                </a:lnTo>
                <a:lnTo>
                  <a:pt x="951" y="123"/>
                </a:lnTo>
                <a:lnTo>
                  <a:pt x="946" y="123"/>
                </a:lnTo>
                <a:lnTo>
                  <a:pt x="944" y="121"/>
                </a:lnTo>
                <a:lnTo>
                  <a:pt x="941" y="121"/>
                </a:lnTo>
                <a:lnTo>
                  <a:pt x="941" y="118"/>
                </a:lnTo>
                <a:lnTo>
                  <a:pt x="939" y="116"/>
                </a:lnTo>
                <a:lnTo>
                  <a:pt x="937" y="113"/>
                </a:lnTo>
                <a:lnTo>
                  <a:pt x="934" y="113"/>
                </a:lnTo>
                <a:lnTo>
                  <a:pt x="932" y="111"/>
                </a:lnTo>
                <a:lnTo>
                  <a:pt x="932" y="109"/>
                </a:lnTo>
                <a:lnTo>
                  <a:pt x="930" y="106"/>
                </a:lnTo>
                <a:lnTo>
                  <a:pt x="930" y="58"/>
                </a:lnTo>
                <a:lnTo>
                  <a:pt x="934" y="56"/>
                </a:lnTo>
                <a:lnTo>
                  <a:pt x="934" y="56"/>
                </a:lnTo>
                <a:close/>
              </a:path>
              <a:path w="2558" h="143">
                <a:moveTo>
                  <a:pt x="999" y="51"/>
                </a:moveTo>
                <a:lnTo>
                  <a:pt x="990" y="53"/>
                </a:lnTo>
                <a:lnTo>
                  <a:pt x="990" y="68"/>
                </a:lnTo>
                <a:lnTo>
                  <a:pt x="956" y="68"/>
                </a:lnTo>
                <a:lnTo>
                  <a:pt x="951" y="68"/>
                </a:lnTo>
                <a:lnTo>
                  <a:pt x="990" y="70"/>
                </a:lnTo>
                <a:lnTo>
                  <a:pt x="990" y="87"/>
                </a:lnTo>
                <a:lnTo>
                  <a:pt x="956" y="87"/>
                </a:lnTo>
                <a:lnTo>
                  <a:pt x="951" y="87"/>
                </a:lnTo>
                <a:lnTo>
                  <a:pt x="951" y="90"/>
                </a:lnTo>
                <a:lnTo>
                  <a:pt x="951" y="106"/>
                </a:lnTo>
                <a:lnTo>
                  <a:pt x="956" y="104"/>
                </a:lnTo>
                <a:lnTo>
                  <a:pt x="956" y="90"/>
                </a:lnTo>
                <a:lnTo>
                  <a:pt x="990" y="90"/>
                </a:lnTo>
                <a:lnTo>
                  <a:pt x="997" y="90"/>
                </a:lnTo>
                <a:lnTo>
                  <a:pt x="997" y="85"/>
                </a:lnTo>
                <a:lnTo>
                  <a:pt x="997" y="56"/>
                </a:lnTo>
                <a:lnTo>
                  <a:pt x="999" y="51"/>
                </a:lnTo>
                <a:lnTo>
                  <a:pt x="999" y="51"/>
                </a:lnTo>
                <a:close/>
              </a:path>
              <a:path w="2558" h="143">
                <a:moveTo>
                  <a:pt x="930" y="46"/>
                </a:moveTo>
                <a:lnTo>
                  <a:pt x="925" y="53"/>
                </a:lnTo>
                <a:lnTo>
                  <a:pt x="905" y="53"/>
                </a:lnTo>
                <a:lnTo>
                  <a:pt x="910" y="58"/>
                </a:lnTo>
                <a:lnTo>
                  <a:pt x="913" y="58"/>
                </a:lnTo>
                <a:lnTo>
                  <a:pt x="915" y="56"/>
                </a:lnTo>
                <a:lnTo>
                  <a:pt x="934" y="56"/>
                </a:lnTo>
                <a:lnTo>
                  <a:pt x="930" y="46"/>
                </a:lnTo>
                <a:lnTo>
                  <a:pt x="930" y="46"/>
                </a:lnTo>
                <a:close/>
              </a:path>
              <a:path w="2558" h="143">
                <a:moveTo>
                  <a:pt x="951" y="44"/>
                </a:moveTo>
                <a:lnTo>
                  <a:pt x="951" y="49"/>
                </a:lnTo>
                <a:lnTo>
                  <a:pt x="956" y="49"/>
                </a:lnTo>
                <a:lnTo>
                  <a:pt x="951" y="44"/>
                </a:lnTo>
                <a:lnTo>
                  <a:pt x="951" y="44"/>
                </a:lnTo>
                <a:close/>
              </a:path>
              <a:path w="2558" h="143">
                <a:moveTo>
                  <a:pt x="994" y="44"/>
                </a:moveTo>
                <a:lnTo>
                  <a:pt x="990" y="49"/>
                </a:lnTo>
                <a:lnTo>
                  <a:pt x="951" y="49"/>
                </a:lnTo>
                <a:lnTo>
                  <a:pt x="951" y="53"/>
                </a:lnTo>
                <a:lnTo>
                  <a:pt x="951" y="68"/>
                </a:lnTo>
                <a:lnTo>
                  <a:pt x="956" y="68"/>
                </a:lnTo>
                <a:lnTo>
                  <a:pt x="956" y="53"/>
                </a:lnTo>
                <a:lnTo>
                  <a:pt x="990" y="53"/>
                </a:lnTo>
                <a:lnTo>
                  <a:pt x="999" y="51"/>
                </a:lnTo>
                <a:lnTo>
                  <a:pt x="994" y="44"/>
                </a:lnTo>
                <a:lnTo>
                  <a:pt x="994" y="44"/>
                </a:lnTo>
                <a:close/>
              </a:path>
              <a:path w="2558" h="143">
                <a:moveTo>
                  <a:pt x="975" y="34"/>
                </a:moveTo>
                <a:lnTo>
                  <a:pt x="968" y="34"/>
                </a:lnTo>
                <a:lnTo>
                  <a:pt x="965" y="49"/>
                </a:lnTo>
                <a:lnTo>
                  <a:pt x="968" y="49"/>
                </a:lnTo>
                <a:lnTo>
                  <a:pt x="975" y="34"/>
                </a:lnTo>
                <a:lnTo>
                  <a:pt x="975" y="34"/>
                </a:lnTo>
                <a:close/>
              </a:path>
              <a:path w="2558" h="143">
                <a:moveTo>
                  <a:pt x="1001" y="22"/>
                </a:moveTo>
                <a:lnTo>
                  <a:pt x="997" y="32"/>
                </a:lnTo>
                <a:lnTo>
                  <a:pt x="937" y="32"/>
                </a:lnTo>
                <a:lnTo>
                  <a:pt x="941" y="37"/>
                </a:lnTo>
                <a:lnTo>
                  <a:pt x="944" y="34"/>
                </a:lnTo>
                <a:lnTo>
                  <a:pt x="1011" y="34"/>
                </a:lnTo>
                <a:lnTo>
                  <a:pt x="1001" y="22"/>
                </a:lnTo>
                <a:lnTo>
                  <a:pt x="1001" y="22"/>
                </a:lnTo>
                <a:close/>
              </a:path>
              <a:path w="2558" h="143">
                <a:moveTo>
                  <a:pt x="917" y="5"/>
                </a:moveTo>
                <a:lnTo>
                  <a:pt x="917" y="8"/>
                </a:lnTo>
                <a:lnTo>
                  <a:pt x="920" y="10"/>
                </a:lnTo>
                <a:lnTo>
                  <a:pt x="920" y="13"/>
                </a:lnTo>
                <a:lnTo>
                  <a:pt x="922" y="15"/>
                </a:lnTo>
                <a:lnTo>
                  <a:pt x="922" y="22"/>
                </a:lnTo>
                <a:lnTo>
                  <a:pt x="925" y="25"/>
                </a:lnTo>
                <a:lnTo>
                  <a:pt x="925" y="27"/>
                </a:lnTo>
                <a:lnTo>
                  <a:pt x="927" y="30"/>
                </a:lnTo>
                <a:lnTo>
                  <a:pt x="927" y="32"/>
                </a:lnTo>
                <a:lnTo>
                  <a:pt x="930" y="30"/>
                </a:lnTo>
                <a:lnTo>
                  <a:pt x="932" y="27"/>
                </a:lnTo>
                <a:lnTo>
                  <a:pt x="932" y="20"/>
                </a:lnTo>
                <a:lnTo>
                  <a:pt x="930" y="17"/>
                </a:lnTo>
                <a:lnTo>
                  <a:pt x="930" y="15"/>
                </a:lnTo>
                <a:lnTo>
                  <a:pt x="927" y="13"/>
                </a:lnTo>
                <a:lnTo>
                  <a:pt x="927" y="10"/>
                </a:lnTo>
                <a:lnTo>
                  <a:pt x="925" y="10"/>
                </a:lnTo>
                <a:lnTo>
                  <a:pt x="922" y="8"/>
                </a:lnTo>
                <a:lnTo>
                  <a:pt x="920" y="5"/>
                </a:lnTo>
                <a:lnTo>
                  <a:pt x="917" y="5"/>
                </a:lnTo>
                <a:lnTo>
                  <a:pt x="917" y="5"/>
                </a:lnTo>
                <a:close/>
              </a:path>
              <a:path w="2558" h="143">
                <a:moveTo>
                  <a:pt x="951" y="3"/>
                </a:moveTo>
                <a:lnTo>
                  <a:pt x="951" y="8"/>
                </a:lnTo>
                <a:lnTo>
                  <a:pt x="953" y="10"/>
                </a:lnTo>
                <a:lnTo>
                  <a:pt x="953" y="13"/>
                </a:lnTo>
                <a:lnTo>
                  <a:pt x="956" y="15"/>
                </a:lnTo>
                <a:lnTo>
                  <a:pt x="956" y="17"/>
                </a:lnTo>
                <a:lnTo>
                  <a:pt x="958" y="20"/>
                </a:lnTo>
                <a:lnTo>
                  <a:pt x="958" y="25"/>
                </a:lnTo>
                <a:lnTo>
                  <a:pt x="961" y="27"/>
                </a:lnTo>
                <a:lnTo>
                  <a:pt x="961" y="30"/>
                </a:lnTo>
                <a:lnTo>
                  <a:pt x="963" y="27"/>
                </a:lnTo>
                <a:lnTo>
                  <a:pt x="965" y="25"/>
                </a:lnTo>
                <a:lnTo>
                  <a:pt x="965" y="17"/>
                </a:lnTo>
                <a:lnTo>
                  <a:pt x="963" y="15"/>
                </a:lnTo>
                <a:lnTo>
                  <a:pt x="963" y="13"/>
                </a:lnTo>
                <a:lnTo>
                  <a:pt x="961" y="13"/>
                </a:lnTo>
                <a:lnTo>
                  <a:pt x="961" y="10"/>
                </a:lnTo>
                <a:lnTo>
                  <a:pt x="958" y="8"/>
                </a:lnTo>
                <a:lnTo>
                  <a:pt x="956" y="8"/>
                </a:lnTo>
                <a:lnTo>
                  <a:pt x="953" y="5"/>
                </a:lnTo>
                <a:lnTo>
                  <a:pt x="951" y="3"/>
                </a:lnTo>
                <a:lnTo>
                  <a:pt x="951" y="3"/>
                </a:lnTo>
                <a:close/>
              </a:path>
              <a:path w="2558" h="143">
                <a:moveTo>
                  <a:pt x="987" y="1"/>
                </a:moveTo>
                <a:lnTo>
                  <a:pt x="987" y="3"/>
                </a:lnTo>
                <a:lnTo>
                  <a:pt x="985" y="5"/>
                </a:lnTo>
                <a:lnTo>
                  <a:pt x="985" y="10"/>
                </a:lnTo>
                <a:lnTo>
                  <a:pt x="982" y="13"/>
                </a:lnTo>
                <a:lnTo>
                  <a:pt x="982" y="17"/>
                </a:lnTo>
                <a:lnTo>
                  <a:pt x="980" y="22"/>
                </a:lnTo>
                <a:lnTo>
                  <a:pt x="980" y="25"/>
                </a:lnTo>
                <a:lnTo>
                  <a:pt x="977" y="27"/>
                </a:lnTo>
                <a:lnTo>
                  <a:pt x="977" y="32"/>
                </a:lnTo>
                <a:lnTo>
                  <a:pt x="980" y="32"/>
                </a:lnTo>
                <a:lnTo>
                  <a:pt x="980" y="30"/>
                </a:lnTo>
                <a:lnTo>
                  <a:pt x="982" y="27"/>
                </a:lnTo>
                <a:lnTo>
                  <a:pt x="982" y="25"/>
                </a:lnTo>
                <a:lnTo>
                  <a:pt x="985" y="22"/>
                </a:lnTo>
                <a:lnTo>
                  <a:pt x="987" y="20"/>
                </a:lnTo>
                <a:lnTo>
                  <a:pt x="987" y="17"/>
                </a:lnTo>
                <a:lnTo>
                  <a:pt x="990" y="17"/>
                </a:lnTo>
                <a:lnTo>
                  <a:pt x="990" y="15"/>
                </a:lnTo>
                <a:lnTo>
                  <a:pt x="992" y="13"/>
                </a:lnTo>
                <a:lnTo>
                  <a:pt x="994" y="10"/>
                </a:lnTo>
                <a:lnTo>
                  <a:pt x="997" y="10"/>
                </a:lnTo>
                <a:lnTo>
                  <a:pt x="987" y="1"/>
                </a:lnTo>
                <a:lnTo>
                  <a:pt x="987" y="1"/>
                </a:lnTo>
                <a:close/>
              </a:path>
              <a:path w="2558" h="143">
                <a:moveTo>
                  <a:pt x="1042" y="75"/>
                </a:moveTo>
                <a:lnTo>
                  <a:pt x="1028" y="116"/>
                </a:lnTo>
                <a:lnTo>
                  <a:pt x="1028" y="118"/>
                </a:lnTo>
                <a:lnTo>
                  <a:pt x="1025" y="118"/>
                </a:lnTo>
                <a:lnTo>
                  <a:pt x="1023" y="121"/>
                </a:lnTo>
                <a:lnTo>
                  <a:pt x="1021" y="121"/>
                </a:lnTo>
                <a:lnTo>
                  <a:pt x="1021" y="125"/>
                </a:lnTo>
                <a:lnTo>
                  <a:pt x="1037" y="125"/>
                </a:lnTo>
                <a:lnTo>
                  <a:pt x="1037" y="121"/>
                </a:lnTo>
                <a:lnTo>
                  <a:pt x="1033" y="121"/>
                </a:lnTo>
                <a:lnTo>
                  <a:pt x="1033" y="116"/>
                </a:lnTo>
                <a:lnTo>
                  <a:pt x="1033" y="113"/>
                </a:lnTo>
                <a:lnTo>
                  <a:pt x="1035" y="109"/>
                </a:lnTo>
                <a:lnTo>
                  <a:pt x="1045" y="80"/>
                </a:lnTo>
                <a:lnTo>
                  <a:pt x="1042" y="75"/>
                </a:lnTo>
                <a:lnTo>
                  <a:pt x="1042" y="75"/>
                </a:lnTo>
                <a:close/>
              </a:path>
              <a:path w="2558" h="143">
                <a:moveTo>
                  <a:pt x="1040" y="22"/>
                </a:moveTo>
                <a:lnTo>
                  <a:pt x="1021" y="22"/>
                </a:lnTo>
                <a:lnTo>
                  <a:pt x="1021" y="27"/>
                </a:lnTo>
                <a:lnTo>
                  <a:pt x="1025" y="27"/>
                </a:lnTo>
                <a:lnTo>
                  <a:pt x="1028" y="30"/>
                </a:lnTo>
                <a:lnTo>
                  <a:pt x="1042" y="75"/>
                </a:lnTo>
                <a:lnTo>
                  <a:pt x="1045" y="80"/>
                </a:lnTo>
                <a:lnTo>
                  <a:pt x="1057" y="116"/>
                </a:lnTo>
                <a:lnTo>
                  <a:pt x="1057" y="121"/>
                </a:lnTo>
                <a:lnTo>
                  <a:pt x="1054" y="121"/>
                </a:lnTo>
                <a:lnTo>
                  <a:pt x="1052" y="121"/>
                </a:lnTo>
                <a:lnTo>
                  <a:pt x="1052" y="125"/>
                </a:lnTo>
                <a:lnTo>
                  <a:pt x="1071" y="125"/>
                </a:lnTo>
                <a:lnTo>
                  <a:pt x="1071" y="121"/>
                </a:lnTo>
                <a:lnTo>
                  <a:pt x="1069" y="121"/>
                </a:lnTo>
                <a:lnTo>
                  <a:pt x="1066" y="118"/>
                </a:lnTo>
                <a:lnTo>
                  <a:pt x="1064" y="118"/>
                </a:lnTo>
                <a:lnTo>
                  <a:pt x="1064" y="113"/>
                </a:lnTo>
                <a:lnTo>
                  <a:pt x="1047" y="70"/>
                </a:lnTo>
                <a:lnTo>
                  <a:pt x="1047" y="65"/>
                </a:lnTo>
                <a:lnTo>
                  <a:pt x="1035" y="34"/>
                </a:lnTo>
                <a:lnTo>
                  <a:pt x="1035" y="27"/>
                </a:lnTo>
                <a:lnTo>
                  <a:pt x="1037" y="27"/>
                </a:lnTo>
                <a:lnTo>
                  <a:pt x="1040" y="27"/>
                </a:lnTo>
                <a:lnTo>
                  <a:pt x="1040" y="22"/>
                </a:lnTo>
                <a:lnTo>
                  <a:pt x="1040" y="22"/>
                </a:lnTo>
                <a:close/>
              </a:path>
              <a:path w="2558" h="143">
                <a:moveTo>
                  <a:pt x="1069" y="22"/>
                </a:moveTo>
                <a:lnTo>
                  <a:pt x="1052" y="22"/>
                </a:lnTo>
                <a:lnTo>
                  <a:pt x="1052" y="27"/>
                </a:lnTo>
                <a:lnTo>
                  <a:pt x="1057" y="27"/>
                </a:lnTo>
                <a:lnTo>
                  <a:pt x="1057" y="30"/>
                </a:lnTo>
                <a:lnTo>
                  <a:pt x="1057" y="34"/>
                </a:lnTo>
                <a:lnTo>
                  <a:pt x="1047" y="65"/>
                </a:lnTo>
                <a:lnTo>
                  <a:pt x="1047" y="70"/>
                </a:lnTo>
                <a:lnTo>
                  <a:pt x="1061" y="32"/>
                </a:lnTo>
                <a:lnTo>
                  <a:pt x="1064" y="30"/>
                </a:lnTo>
                <a:lnTo>
                  <a:pt x="1064" y="27"/>
                </a:lnTo>
                <a:lnTo>
                  <a:pt x="1066" y="27"/>
                </a:lnTo>
                <a:lnTo>
                  <a:pt x="1069" y="27"/>
                </a:lnTo>
                <a:lnTo>
                  <a:pt x="1069" y="22"/>
                </a:lnTo>
                <a:lnTo>
                  <a:pt x="1069" y="22"/>
                </a:lnTo>
                <a:close/>
              </a:path>
              <a:path w="2558" h="143">
                <a:moveTo>
                  <a:pt x="1090" y="73"/>
                </a:moveTo>
                <a:lnTo>
                  <a:pt x="1088" y="75"/>
                </a:lnTo>
                <a:lnTo>
                  <a:pt x="1088" y="77"/>
                </a:lnTo>
                <a:lnTo>
                  <a:pt x="1085" y="77"/>
                </a:lnTo>
                <a:lnTo>
                  <a:pt x="1083" y="80"/>
                </a:lnTo>
                <a:lnTo>
                  <a:pt x="1083" y="82"/>
                </a:lnTo>
                <a:lnTo>
                  <a:pt x="1081" y="85"/>
                </a:lnTo>
                <a:lnTo>
                  <a:pt x="1081" y="92"/>
                </a:lnTo>
                <a:lnTo>
                  <a:pt x="1078" y="94"/>
                </a:lnTo>
                <a:lnTo>
                  <a:pt x="1078" y="106"/>
                </a:lnTo>
                <a:lnTo>
                  <a:pt x="1081" y="109"/>
                </a:lnTo>
                <a:lnTo>
                  <a:pt x="1081" y="111"/>
                </a:lnTo>
                <a:lnTo>
                  <a:pt x="1083" y="113"/>
                </a:lnTo>
                <a:lnTo>
                  <a:pt x="1083" y="116"/>
                </a:lnTo>
                <a:lnTo>
                  <a:pt x="1085" y="118"/>
                </a:lnTo>
                <a:lnTo>
                  <a:pt x="1088" y="121"/>
                </a:lnTo>
                <a:lnTo>
                  <a:pt x="1090" y="123"/>
                </a:lnTo>
                <a:lnTo>
                  <a:pt x="1102" y="121"/>
                </a:lnTo>
                <a:lnTo>
                  <a:pt x="1097" y="121"/>
                </a:lnTo>
                <a:lnTo>
                  <a:pt x="1095" y="121"/>
                </a:lnTo>
                <a:lnTo>
                  <a:pt x="1093" y="118"/>
                </a:lnTo>
                <a:lnTo>
                  <a:pt x="1090" y="116"/>
                </a:lnTo>
                <a:lnTo>
                  <a:pt x="1088" y="113"/>
                </a:lnTo>
                <a:lnTo>
                  <a:pt x="1088" y="111"/>
                </a:lnTo>
                <a:lnTo>
                  <a:pt x="1085" y="109"/>
                </a:lnTo>
                <a:lnTo>
                  <a:pt x="1085" y="90"/>
                </a:lnTo>
                <a:lnTo>
                  <a:pt x="1088" y="87"/>
                </a:lnTo>
                <a:lnTo>
                  <a:pt x="1088" y="85"/>
                </a:lnTo>
                <a:lnTo>
                  <a:pt x="1090" y="82"/>
                </a:lnTo>
                <a:lnTo>
                  <a:pt x="1090" y="80"/>
                </a:lnTo>
                <a:lnTo>
                  <a:pt x="1093" y="77"/>
                </a:lnTo>
                <a:lnTo>
                  <a:pt x="1095" y="75"/>
                </a:lnTo>
                <a:lnTo>
                  <a:pt x="1097" y="73"/>
                </a:lnTo>
                <a:lnTo>
                  <a:pt x="1090" y="73"/>
                </a:lnTo>
                <a:lnTo>
                  <a:pt x="1090" y="73"/>
                </a:lnTo>
                <a:close/>
              </a:path>
              <a:path w="2558" h="143">
                <a:moveTo>
                  <a:pt x="1090" y="25"/>
                </a:moveTo>
                <a:lnTo>
                  <a:pt x="1088" y="27"/>
                </a:lnTo>
                <a:lnTo>
                  <a:pt x="1085" y="30"/>
                </a:lnTo>
                <a:lnTo>
                  <a:pt x="1083" y="32"/>
                </a:lnTo>
                <a:lnTo>
                  <a:pt x="1083" y="34"/>
                </a:lnTo>
                <a:lnTo>
                  <a:pt x="1081" y="37"/>
                </a:lnTo>
                <a:lnTo>
                  <a:pt x="1081" y="51"/>
                </a:lnTo>
                <a:lnTo>
                  <a:pt x="1083" y="53"/>
                </a:lnTo>
                <a:lnTo>
                  <a:pt x="1083" y="61"/>
                </a:lnTo>
                <a:lnTo>
                  <a:pt x="1085" y="61"/>
                </a:lnTo>
                <a:lnTo>
                  <a:pt x="1085" y="63"/>
                </a:lnTo>
                <a:lnTo>
                  <a:pt x="1088" y="65"/>
                </a:lnTo>
                <a:lnTo>
                  <a:pt x="1090" y="68"/>
                </a:lnTo>
                <a:lnTo>
                  <a:pt x="1093" y="70"/>
                </a:lnTo>
                <a:lnTo>
                  <a:pt x="1090" y="73"/>
                </a:lnTo>
                <a:lnTo>
                  <a:pt x="1097" y="73"/>
                </a:lnTo>
                <a:lnTo>
                  <a:pt x="1100" y="75"/>
                </a:lnTo>
                <a:lnTo>
                  <a:pt x="1102" y="75"/>
                </a:lnTo>
                <a:lnTo>
                  <a:pt x="1105" y="77"/>
                </a:lnTo>
                <a:lnTo>
                  <a:pt x="1107" y="80"/>
                </a:lnTo>
                <a:lnTo>
                  <a:pt x="1110" y="82"/>
                </a:lnTo>
                <a:lnTo>
                  <a:pt x="1112" y="85"/>
                </a:lnTo>
                <a:lnTo>
                  <a:pt x="1114" y="87"/>
                </a:lnTo>
                <a:lnTo>
                  <a:pt x="1114" y="90"/>
                </a:lnTo>
                <a:lnTo>
                  <a:pt x="1117" y="92"/>
                </a:lnTo>
                <a:lnTo>
                  <a:pt x="1117" y="111"/>
                </a:lnTo>
                <a:lnTo>
                  <a:pt x="1114" y="113"/>
                </a:lnTo>
                <a:lnTo>
                  <a:pt x="1114" y="116"/>
                </a:lnTo>
                <a:lnTo>
                  <a:pt x="1112" y="118"/>
                </a:lnTo>
                <a:lnTo>
                  <a:pt x="1110" y="121"/>
                </a:lnTo>
                <a:lnTo>
                  <a:pt x="1102" y="121"/>
                </a:lnTo>
                <a:lnTo>
                  <a:pt x="1090" y="123"/>
                </a:lnTo>
                <a:lnTo>
                  <a:pt x="1093" y="123"/>
                </a:lnTo>
                <a:lnTo>
                  <a:pt x="1095" y="125"/>
                </a:lnTo>
                <a:lnTo>
                  <a:pt x="1110" y="125"/>
                </a:lnTo>
                <a:lnTo>
                  <a:pt x="1112" y="123"/>
                </a:lnTo>
                <a:lnTo>
                  <a:pt x="1114" y="121"/>
                </a:lnTo>
                <a:lnTo>
                  <a:pt x="1117" y="121"/>
                </a:lnTo>
                <a:lnTo>
                  <a:pt x="1119" y="118"/>
                </a:lnTo>
                <a:lnTo>
                  <a:pt x="1119" y="116"/>
                </a:lnTo>
                <a:lnTo>
                  <a:pt x="1121" y="113"/>
                </a:lnTo>
                <a:lnTo>
                  <a:pt x="1121" y="111"/>
                </a:lnTo>
                <a:lnTo>
                  <a:pt x="1124" y="109"/>
                </a:lnTo>
                <a:lnTo>
                  <a:pt x="1124" y="90"/>
                </a:lnTo>
                <a:lnTo>
                  <a:pt x="1121" y="87"/>
                </a:lnTo>
                <a:lnTo>
                  <a:pt x="1121" y="82"/>
                </a:lnTo>
                <a:lnTo>
                  <a:pt x="1119" y="82"/>
                </a:lnTo>
                <a:lnTo>
                  <a:pt x="1119" y="80"/>
                </a:lnTo>
                <a:lnTo>
                  <a:pt x="1117" y="77"/>
                </a:lnTo>
                <a:lnTo>
                  <a:pt x="1117" y="75"/>
                </a:lnTo>
                <a:lnTo>
                  <a:pt x="1114" y="75"/>
                </a:lnTo>
                <a:lnTo>
                  <a:pt x="1112" y="73"/>
                </a:lnTo>
                <a:lnTo>
                  <a:pt x="1110" y="70"/>
                </a:lnTo>
                <a:lnTo>
                  <a:pt x="1112" y="68"/>
                </a:lnTo>
                <a:lnTo>
                  <a:pt x="1105" y="68"/>
                </a:lnTo>
                <a:lnTo>
                  <a:pt x="1102" y="65"/>
                </a:lnTo>
                <a:lnTo>
                  <a:pt x="1100" y="65"/>
                </a:lnTo>
                <a:lnTo>
                  <a:pt x="1100" y="63"/>
                </a:lnTo>
                <a:lnTo>
                  <a:pt x="1097" y="61"/>
                </a:lnTo>
                <a:lnTo>
                  <a:pt x="1095" y="61"/>
                </a:lnTo>
                <a:lnTo>
                  <a:pt x="1093" y="58"/>
                </a:lnTo>
                <a:lnTo>
                  <a:pt x="1093" y="56"/>
                </a:lnTo>
                <a:lnTo>
                  <a:pt x="1090" y="53"/>
                </a:lnTo>
                <a:lnTo>
                  <a:pt x="1088" y="51"/>
                </a:lnTo>
                <a:lnTo>
                  <a:pt x="1088" y="34"/>
                </a:lnTo>
                <a:lnTo>
                  <a:pt x="1090" y="32"/>
                </a:lnTo>
                <a:lnTo>
                  <a:pt x="1093" y="30"/>
                </a:lnTo>
                <a:lnTo>
                  <a:pt x="1093" y="27"/>
                </a:lnTo>
                <a:lnTo>
                  <a:pt x="1095" y="27"/>
                </a:lnTo>
                <a:lnTo>
                  <a:pt x="1097" y="27"/>
                </a:lnTo>
                <a:lnTo>
                  <a:pt x="1100" y="25"/>
                </a:lnTo>
                <a:lnTo>
                  <a:pt x="1102" y="25"/>
                </a:lnTo>
                <a:lnTo>
                  <a:pt x="1090" y="25"/>
                </a:lnTo>
                <a:lnTo>
                  <a:pt x="1090" y="25"/>
                </a:lnTo>
                <a:close/>
              </a:path>
              <a:path w="2558" h="143">
                <a:moveTo>
                  <a:pt x="1102" y="22"/>
                </a:moveTo>
                <a:lnTo>
                  <a:pt x="1093" y="22"/>
                </a:lnTo>
                <a:lnTo>
                  <a:pt x="1093" y="25"/>
                </a:lnTo>
                <a:lnTo>
                  <a:pt x="1090" y="25"/>
                </a:lnTo>
                <a:lnTo>
                  <a:pt x="1102" y="25"/>
                </a:lnTo>
                <a:lnTo>
                  <a:pt x="1105" y="25"/>
                </a:lnTo>
                <a:lnTo>
                  <a:pt x="1107" y="27"/>
                </a:lnTo>
                <a:lnTo>
                  <a:pt x="1112" y="27"/>
                </a:lnTo>
                <a:lnTo>
                  <a:pt x="1112" y="30"/>
                </a:lnTo>
                <a:lnTo>
                  <a:pt x="1114" y="32"/>
                </a:lnTo>
                <a:lnTo>
                  <a:pt x="1114" y="34"/>
                </a:lnTo>
                <a:lnTo>
                  <a:pt x="1117" y="37"/>
                </a:lnTo>
                <a:lnTo>
                  <a:pt x="1117" y="56"/>
                </a:lnTo>
                <a:lnTo>
                  <a:pt x="1114" y="58"/>
                </a:lnTo>
                <a:lnTo>
                  <a:pt x="1114" y="61"/>
                </a:lnTo>
                <a:lnTo>
                  <a:pt x="1112" y="63"/>
                </a:lnTo>
                <a:lnTo>
                  <a:pt x="1112" y="65"/>
                </a:lnTo>
                <a:lnTo>
                  <a:pt x="1110" y="65"/>
                </a:lnTo>
                <a:lnTo>
                  <a:pt x="1107" y="68"/>
                </a:lnTo>
                <a:lnTo>
                  <a:pt x="1114" y="68"/>
                </a:lnTo>
                <a:lnTo>
                  <a:pt x="1117" y="65"/>
                </a:lnTo>
                <a:lnTo>
                  <a:pt x="1117" y="63"/>
                </a:lnTo>
                <a:lnTo>
                  <a:pt x="1119" y="61"/>
                </a:lnTo>
                <a:lnTo>
                  <a:pt x="1121" y="58"/>
                </a:lnTo>
                <a:lnTo>
                  <a:pt x="1121" y="53"/>
                </a:lnTo>
                <a:lnTo>
                  <a:pt x="1124" y="51"/>
                </a:lnTo>
                <a:lnTo>
                  <a:pt x="1124" y="39"/>
                </a:lnTo>
                <a:lnTo>
                  <a:pt x="1121" y="37"/>
                </a:lnTo>
                <a:lnTo>
                  <a:pt x="1121" y="34"/>
                </a:lnTo>
                <a:lnTo>
                  <a:pt x="1119" y="32"/>
                </a:lnTo>
                <a:lnTo>
                  <a:pt x="1117" y="30"/>
                </a:lnTo>
                <a:lnTo>
                  <a:pt x="1117" y="27"/>
                </a:lnTo>
                <a:lnTo>
                  <a:pt x="1114" y="25"/>
                </a:lnTo>
                <a:lnTo>
                  <a:pt x="1112" y="25"/>
                </a:lnTo>
                <a:lnTo>
                  <a:pt x="1110" y="22"/>
                </a:lnTo>
                <a:lnTo>
                  <a:pt x="1102" y="22"/>
                </a:lnTo>
                <a:lnTo>
                  <a:pt x="1102" y="22"/>
                </a:lnTo>
                <a:close/>
              </a:path>
              <a:path w="2558" h="143">
                <a:moveTo>
                  <a:pt x="1143" y="94"/>
                </a:moveTo>
                <a:lnTo>
                  <a:pt x="1141" y="97"/>
                </a:lnTo>
                <a:lnTo>
                  <a:pt x="1138" y="99"/>
                </a:lnTo>
                <a:lnTo>
                  <a:pt x="1138" y="111"/>
                </a:lnTo>
                <a:lnTo>
                  <a:pt x="1141" y="113"/>
                </a:lnTo>
                <a:lnTo>
                  <a:pt x="1141" y="116"/>
                </a:lnTo>
                <a:lnTo>
                  <a:pt x="1143" y="118"/>
                </a:lnTo>
                <a:lnTo>
                  <a:pt x="1145" y="121"/>
                </a:lnTo>
                <a:lnTo>
                  <a:pt x="1148" y="123"/>
                </a:lnTo>
                <a:lnTo>
                  <a:pt x="1150" y="123"/>
                </a:lnTo>
                <a:lnTo>
                  <a:pt x="1153" y="125"/>
                </a:lnTo>
                <a:lnTo>
                  <a:pt x="1165" y="125"/>
                </a:lnTo>
                <a:lnTo>
                  <a:pt x="1167" y="123"/>
                </a:lnTo>
                <a:lnTo>
                  <a:pt x="1170" y="123"/>
                </a:lnTo>
                <a:lnTo>
                  <a:pt x="1172" y="121"/>
                </a:lnTo>
                <a:lnTo>
                  <a:pt x="1153" y="121"/>
                </a:lnTo>
                <a:lnTo>
                  <a:pt x="1150" y="118"/>
                </a:lnTo>
                <a:lnTo>
                  <a:pt x="1148" y="118"/>
                </a:lnTo>
                <a:lnTo>
                  <a:pt x="1148" y="116"/>
                </a:lnTo>
                <a:lnTo>
                  <a:pt x="1145" y="113"/>
                </a:lnTo>
                <a:lnTo>
                  <a:pt x="1145" y="111"/>
                </a:lnTo>
                <a:lnTo>
                  <a:pt x="1148" y="106"/>
                </a:lnTo>
                <a:lnTo>
                  <a:pt x="1148" y="97"/>
                </a:lnTo>
                <a:lnTo>
                  <a:pt x="1145" y="97"/>
                </a:lnTo>
                <a:lnTo>
                  <a:pt x="1143" y="94"/>
                </a:lnTo>
                <a:lnTo>
                  <a:pt x="1143" y="94"/>
                </a:lnTo>
                <a:close/>
              </a:path>
              <a:path w="2558" h="143">
                <a:moveTo>
                  <a:pt x="1150" y="63"/>
                </a:moveTo>
                <a:lnTo>
                  <a:pt x="1148" y="65"/>
                </a:lnTo>
                <a:lnTo>
                  <a:pt x="1145" y="68"/>
                </a:lnTo>
                <a:lnTo>
                  <a:pt x="1145" y="70"/>
                </a:lnTo>
                <a:lnTo>
                  <a:pt x="1148" y="73"/>
                </a:lnTo>
                <a:lnTo>
                  <a:pt x="1148" y="70"/>
                </a:lnTo>
                <a:lnTo>
                  <a:pt x="1150" y="68"/>
                </a:lnTo>
                <a:lnTo>
                  <a:pt x="1153" y="68"/>
                </a:lnTo>
                <a:lnTo>
                  <a:pt x="1153" y="65"/>
                </a:lnTo>
                <a:lnTo>
                  <a:pt x="1160" y="65"/>
                </a:lnTo>
                <a:lnTo>
                  <a:pt x="1150" y="63"/>
                </a:lnTo>
                <a:lnTo>
                  <a:pt x="1150" y="63"/>
                </a:lnTo>
                <a:close/>
              </a:path>
              <a:path w="2558" h="143">
                <a:moveTo>
                  <a:pt x="1162" y="58"/>
                </a:moveTo>
                <a:lnTo>
                  <a:pt x="1157" y="58"/>
                </a:lnTo>
                <a:lnTo>
                  <a:pt x="1155" y="61"/>
                </a:lnTo>
                <a:lnTo>
                  <a:pt x="1153" y="61"/>
                </a:lnTo>
                <a:lnTo>
                  <a:pt x="1150" y="63"/>
                </a:lnTo>
                <a:lnTo>
                  <a:pt x="1160" y="65"/>
                </a:lnTo>
                <a:lnTo>
                  <a:pt x="1165" y="65"/>
                </a:lnTo>
                <a:lnTo>
                  <a:pt x="1167" y="68"/>
                </a:lnTo>
                <a:lnTo>
                  <a:pt x="1170" y="70"/>
                </a:lnTo>
                <a:lnTo>
                  <a:pt x="1170" y="73"/>
                </a:lnTo>
                <a:lnTo>
                  <a:pt x="1172" y="73"/>
                </a:lnTo>
                <a:lnTo>
                  <a:pt x="1172" y="80"/>
                </a:lnTo>
                <a:lnTo>
                  <a:pt x="1174" y="82"/>
                </a:lnTo>
                <a:lnTo>
                  <a:pt x="1174" y="101"/>
                </a:lnTo>
                <a:lnTo>
                  <a:pt x="1172" y="104"/>
                </a:lnTo>
                <a:lnTo>
                  <a:pt x="1172" y="106"/>
                </a:lnTo>
                <a:lnTo>
                  <a:pt x="1172" y="111"/>
                </a:lnTo>
                <a:lnTo>
                  <a:pt x="1170" y="113"/>
                </a:lnTo>
                <a:lnTo>
                  <a:pt x="1170" y="116"/>
                </a:lnTo>
                <a:lnTo>
                  <a:pt x="1167" y="118"/>
                </a:lnTo>
                <a:lnTo>
                  <a:pt x="1165" y="121"/>
                </a:lnTo>
                <a:lnTo>
                  <a:pt x="1160" y="121"/>
                </a:lnTo>
                <a:lnTo>
                  <a:pt x="1172" y="121"/>
                </a:lnTo>
                <a:lnTo>
                  <a:pt x="1174" y="118"/>
                </a:lnTo>
                <a:lnTo>
                  <a:pt x="1177" y="116"/>
                </a:lnTo>
                <a:lnTo>
                  <a:pt x="1177" y="113"/>
                </a:lnTo>
                <a:lnTo>
                  <a:pt x="1179" y="111"/>
                </a:lnTo>
                <a:lnTo>
                  <a:pt x="1179" y="106"/>
                </a:lnTo>
                <a:lnTo>
                  <a:pt x="1181" y="104"/>
                </a:lnTo>
                <a:lnTo>
                  <a:pt x="1181" y="80"/>
                </a:lnTo>
                <a:lnTo>
                  <a:pt x="1179" y="77"/>
                </a:lnTo>
                <a:lnTo>
                  <a:pt x="1179" y="73"/>
                </a:lnTo>
                <a:lnTo>
                  <a:pt x="1177" y="70"/>
                </a:lnTo>
                <a:lnTo>
                  <a:pt x="1177" y="68"/>
                </a:lnTo>
                <a:lnTo>
                  <a:pt x="1174" y="65"/>
                </a:lnTo>
                <a:lnTo>
                  <a:pt x="1172" y="63"/>
                </a:lnTo>
                <a:lnTo>
                  <a:pt x="1172" y="61"/>
                </a:lnTo>
                <a:lnTo>
                  <a:pt x="1170" y="61"/>
                </a:lnTo>
                <a:lnTo>
                  <a:pt x="1167" y="61"/>
                </a:lnTo>
                <a:lnTo>
                  <a:pt x="1165" y="58"/>
                </a:lnTo>
                <a:lnTo>
                  <a:pt x="1162" y="58"/>
                </a:lnTo>
                <a:lnTo>
                  <a:pt x="1162" y="58"/>
                </a:lnTo>
                <a:close/>
              </a:path>
              <a:path w="2558" h="143">
                <a:moveTo>
                  <a:pt x="1179" y="22"/>
                </a:moveTo>
                <a:lnTo>
                  <a:pt x="1143" y="22"/>
                </a:lnTo>
                <a:lnTo>
                  <a:pt x="1141" y="77"/>
                </a:lnTo>
                <a:lnTo>
                  <a:pt x="1145" y="77"/>
                </a:lnTo>
                <a:lnTo>
                  <a:pt x="1145" y="75"/>
                </a:lnTo>
                <a:lnTo>
                  <a:pt x="1148" y="73"/>
                </a:lnTo>
                <a:lnTo>
                  <a:pt x="1145" y="70"/>
                </a:lnTo>
                <a:lnTo>
                  <a:pt x="1145" y="32"/>
                </a:lnTo>
                <a:lnTo>
                  <a:pt x="1179" y="32"/>
                </a:lnTo>
                <a:lnTo>
                  <a:pt x="1179" y="22"/>
                </a:lnTo>
                <a:lnTo>
                  <a:pt x="1179" y="22"/>
                </a:lnTo>
                <a:close/>
              </a:path>
              <a:path w="2558" h="143">
                <a:moveTo>
                  <a:pt x="1205" y="73"/>
                </a:moveTo>
                <a:lnTo>
                  <a:pt x="1203" y="75"/>
                </a:lnTo>
                <a:lnTo>
                  <a:pt x="1201" y="77"/>
                </a:lnTo>
                <a:lnTo>
                  <a:pt x="1198" y="80"/>
                </a:lnTo>
                <a:lnTo>
                  <a:pt x="1198" y="82"/>
                </a:lnTo>
                <a:lnTo>
                  <a:pt x="1196" y="85"/>
                </a:lnTo>
                <a:lnTo>
                  <a:pt x="1196" y="87"/>
                </a:lnTo>
                <a:lnTo>
                  <a:pt x="1193" y="92"/>
                </a:lnTo>
                <a:lnTo>
                  <a:pt x="1193" y="109"/>
                </a:lnTo>
                <a:lnTo>
                  <a:pt x="1196" y="111"/>
                </a:lnTo>
                <a:lnTo>
                  <a:pt x="1196" y="113"/>
                </a:lnTo>
                <a:lnTo>
                  <a:pt x="1198" y="116"/>
                </a:lnTo>
                <a:lnTo>
                  <a:pt x="1201" y="118"/>
                </a:lnTo>
                <a:lnTo>
                  <a:pt x="1201" y="121"/>
                </a:lnTo>
                <a:lnTo>
                  <a:pt x="1203" y="121"/>
                </a:lnTo>
                <a:lnTo>
                  <a:pt x="1205" y="123"/>
                </a:lnTo>
                <a:lnTo>
                  <a:pt x="1215" y="121"/>
                </a:lnTo>
                <a:lnTo>
                  <a:pt x="1213" y="121"/>
                </a:lnTo>
                <a:lnTo>
                  <a:pt x="1210" y="121"/>
                </a:lnTo>
                <a:lnTo>
                  <a:pt x="1208" y="118"/>
                </a:lnTo>
                <a:lnTo>
                  <a:pt x="1205" y="118"/>
                </a:lnTo>
                <a:lnTo>
                  <a:pt x="1205" y="116"/>
                </a:lnTo>
                <a:lnTo>
                  <a:pt x="1203" y="113"/>
                </a:lnTo>
                <a:lnTo>
                  <a:pt x="1203" y="111"/>
                </a:lnTo>
                <a:lnTo>
                  <a:pt x="1201" y="109"/>
                </a:lnTo>
                <a:lnTo>
                  <a:pt x="1201" y="87"/>
                </a:lnTo>
                <a:lnTo>
                  <a:pt x="1203" y="85"/>
                </a:lnTo>
                <a:lnTo>
                  <a:pt x="1205" y="82"/>
                </a:lnTo>
                <a:lnTo>
                  <a:pt x="1205" y="80"/>
                </a:lnTo>
                <a:lnTo>
                  <a:pt x="1208" y="77"/>
                </a:lnTo>
                <a:lnTo>
                  <a:pt x="1208" y="75"/>
                </a:lnTo>
                <a:lnTo>
                  <a:pt x="1210" y="73"/>
                </a:lnTo>
                <a:lnTo>
                  <a:pt x="1205" y="73"/>
                </a:lnTo>
                <a:lnTo>
                  <a:pt x="1205" y="73"/>
                </a:lnTo>
                <a:close/>
              </a:path>
              <a:path w="2558" h="143">
                <a:moveTo>
                  <a:pt x="1205" y="25"/>
                </a:moveTo>
                <a:lnTo>
                  <a:pt x="1203" y="27"/>
                </a:lnTo>
                <a:lnTo>
                  <a:pt x="1201" y="30"/>
                </a:lnTo>
                <a:lnTo>
                  <a:pt x="1198" y="32"/>
                </a:lnTo>
                <a:lnTo>
                  <a:pt x="1198" y="34"/>
                </a:lnTo>
                <a:lnTo>
                  <a:pt x="1196" y="37"/>
                </a:lnTo>
                <a:lnTo>
                  <a:pt x="1196" y="53"/>
                </a:lnTo>
                <a:lnTo>
                  <a:pt x="1198" y="58"/>
                </a:lnTo>
                <a:lnTo>
                  <a:pt x="1198" y="61"/>
                </a:lnTo>
                <a:lnTo>
                  <a:pt x="1201" y="63"/>
                </a:lnTo>
                <a:lnTo>
                  <a:pt x="1203" y="65"/>
                </a:lnTo>
                <a:lnTo>
                  <a:pt x="1203" y="68"/>
                </a:lnTo>
                <a:lnTo>
                  <a:pt x="1205" y="68"/>
                </a:lnTo>
                <a:lnTo>
                  <a:pt x="1208" y="70"/>
                </a:lnTo>
                <a:lnTo>
                  <a:pt x="1205" y="73"/>
                </a:lnTo>
                <a:lnTo>
                  <a:pt x="1213" y="73"/>
                </a:lnTo>
                <a:lnTo>
                  <a:pt x="1215" y="75"/>
                </a:lnTo>
                <a:lnTo>
                  <a:pt x="1217" y="75"/>
                </a:lnTo>
                <a:lnTo>
                  <a:pt x="1217" y="77"/>
                </a:lnTo>
                <a:lnTo>
                  <a:pt x="1220" y="80"/>
                </a:lnTo>
                <a:lnTo>
                  <a:pt x="1222" y="80"/>
                </a:lnTo>
                <a:lnTo>
                  <a:pt x="1225" y="82"/>
                </a:lnTo>
                <a:lnTo>
                  <a:pt x="1225" y="85"/>
                </a:lnTo>
                <a:lnTo>
                  <a:pt x="1227" y="85"/>
                </a:lnTo>
                <a:lnTo>
                  <a:pt x="1227" y="87"/>
                </a:lnTo>
                <a:lnTo>
                  <a:pt x="1230" y="90"/>
                </a:lnTo>
                <a:lnTo>
                  <a:pt x="1232" y="92"/>
                </a:lnTo>
                <a:lnTo>
                  <a:pt x="1232" y="111"/>
                </a:lnTo>
                <a:lnTo>
                  <a:pt x="1230" y="113"/>
                </a:lnTo>
                <a:lnTo>
                  <a:pt x="1230" y="116"/>
                </a:lnTo>
                <a:lnTo>
                  <a:pt x="1227" y="118"/>
                </a:lnTo>
                <a:lnTo>
                  <a:pt x="1225" y="118"/>
                </a:lnTo>
                <a:lnTo>
                  <a:pt x="1225" y="121"/>
                </a:lnTo>
                <a:lnTo>
                  <a:pt x="1215" y="121"/>
                </a:lnTo>
                <a:lnTo>
                  <a:pt x="1205" y="123"/>
                </a:lnTo>
                <a:lnTo>
                  <a:pt x="1208" y="123"/>
                </a:lnTo>
                <a:lnTo>
                  <a:pt x="1210" y="125"/>
                </a:lnTo>
                <a:lnTo>
                  <a:pt x="1222" y="125"/>
                </a:lnTo>
                <a:lnTo>
                  <a:pt x="1225" y="123"/>
                </a:lnTo>
                <a:lnTo>
                  <a:pt x="1227" y="123"/>
                </a:lnTo>
                <a:lnTo>
                  <a:pt x="1230" y="121"/>
                </a:lnTo>
                <a:lnTo>
                  <a:pt x="1232" y="121"/>
                </a:lnTo>
                <a:lnTo>
                  <a:pt x="1232" y="118"/>
                </a:lnTo>
                <a:lnTo>
                  <a:pt x="1234" y="118"/>
                </a:lnTo>
                <a:lnTo>
                  <a:pt x="1234" y="116"/>
                </a:lnTo>
                <a:lnTo>
                  <a:pt x="1237" y="113"/>
                </a:lnTo>
                <a:lnTo>
                  <a:pt x="1237" y="111"/>
                </a:lnTo>
                <a:lnTo>
                  <a:pt x="1239" y="109"/>
                </a:lnTo>
                <a:lnTo>
                  <a:pt x="1239" y="92"/>
                </a:lnTo>
                <a:lnTo>
                  <a:pt x="1237" y="90"/>
                </a:lnTo>
                <a:lnTo>
                  <a:pt x="1237" y="82"/>
                </a:lnTo>
                <a:lnTo>
                  <a:pt x="1234" y="82"/>
                </a:lnTo>
                <a:lnTo>
                  <a:pt x="1234" y="80"/>
                </a:lnTo>
                <a:lnTo>
                  <a:pt x="1232" y="77"/>
                </a:lnTo>
                <a:lnTo>
                  <a:pt x="1230" y="75"/>
                </a:lnTo>
                <a:lnTo>
                  <a:pt x="1227" y="73"/>
                </a:lnTo>
                <a:lnTo>
                  <a:pt x="1225" y="70"/>
                </a:lnTo>
                <a:lnTo>
                  <a:pt x="1227" y="68"/>
                </a:lnTo>
                <a:lnTo>
                  <a:pt x="1220" y="68"/>
                </a:lnTo>
                <a:lnTo>
                  <a:pt x="1217" y="65"/>
                </a:lnTo>
                <a:lnTo>
                  <a:pt x="1215" y="65"/>
                </a:lnTo>
                <a:lnTo>
                  <a:pt x="1213" y="63"/>
                </a:lnTo>
                <a:lnTo>
                  <a:pt x="1213" y="61"/>
                </a:lnTo>
                <a:lnTo>
                  <a:pt x="1210" y="61"/>
                </a:lnTo>
                <a:lnTo>
                  <a:pt x="1208" y="58"/>
                </a:lnTo>
                <a:lnTo>
                  <a:pt x="1208" y="56"/>
                </a:lnTo>
                <a:lnTo>
                  <a:pt x="1205" y="53"/>
                </a:lnTo>
                <a:lnTo>
                  <a:pt x="1203" y="51"/>
                </a:lnTo>
                <a:lnTo>
                  <a:pt x="1203" y="49"/>
                </a:lnTo>
                <a:lnTo>
                  <a:pt x="1201" y="46"/>
                </a:lnTo>
                <a:lnTo>
                  <a:pt x="1201" y="41"/>
                </a:lnTo>
                <a:lnTo>
                  <a:pt x="1203" y="39"/>
                </a:lnTo>
                <a:lnTo>
                  <a:pt x="1203" y="34"/>
                </a:lnTo>
                <a:lnTo>
                  <a:pt x="1205" y="32"/>
                </a:lnTo>
                <a:lnTo>
                  <a:pt x="1205" y="30"/>
                </a:lnTo>
                <a:lnTo>
                  <a:pt x="1208" y="27"/>
                </a:lnTo>
                <a:lnTo>
                  <a:pt x="1213" y="27"/>
                </a:lnTo>
                <a:lnTo>
                  <a:pt x="1215" y="25"/>
                </a:lnTo>
                <a:lnTo>
                  <a:pt x="1217" y="25"/>
                </a:lnTo>
                <a:lnTo>
                  <a:pt x="1205" y="25"/>
                </a:lnTo>
                <a:lnTo>
                  <a:pt x="1205" y="25"/>
                </a:lnTo>
                <a:close/>
              </a:path>
              <a:path w="2558" h="143">
                <a:moveTo>
                  <a:pt x="1217" y="22"/>
                </a:moveTo>
                <a:lnTo>
                  <a:pt x="1208" y="22"/>
                </a:lnTo>
                <a:lnTo>
                  <a:pt x="1205" y="25"/>
                </a:lnTo>
                <a:lnTo>
                  <a:pt x="1220" y="25"/>
                </a:lnTo>
                <a:lnTo>
                  <a:pt x="1222" y="27"/>
                </a:lnTo>
                <a:lnTo>
                  <a:pt x="1225" y="27"/>
                </a:lnTo>
                <a:lnTo>
                  <a:pt x="1227" y="30"/>
                </a:lnTo>
                <a:lnTo>
                  <a:pt x="1230" y="32"/>
                </a:lnTo>
                <a:lnTo>
                  <a:pt x="1230" y="34"/>
                </a:lnTo>
                <a:lnTo>
                  <a:pt x="1232" y="37"/>
                </a:lnTo>
                <a:lnTo>
                  <a:pt x="1232" y="53"/>
                </a:lnTo>
                <a:lnTo>
                  <a:pt x="1230" y="56"/>
                </a:lnTo>
                <a:lnTo>
                  <a:pt x="1230" y="61"/>
                </a:lnTo>
                <a:lnTo>
                  <a:pt x="1227" y="63"/>
                </a:lnTo>
                <a:lnTo>
                  <a:pt x="1225" y="65"/>
                </a:lnTo>
                <a:lnTo>
                  <a:pt x="1222" y="65"/>
                </a:lnTo>
                <a:lnTo>
                  <a:pt x="1222" y="68"/>
                </a:lnTo>
                <a:lnTo>
                  <a:pt x="1230" y="68"/>
                </a:lnTo>
                <a:lnTo>
                  <a:pt x="1230" y="65"/>
                </a:lnTo>
                <a:lnTo>
                  <a:pt x="1232" y="63"/>
                </a:lnTo>
                <a:lnTo>
                  <a:pt x="1234" y="61"/>
                </a:lnTo>
                <a:lnTo>
                  <a:pt x="1234" y="58"/>
                </a:lnTo>
                <a:lnTo>
                  <a:pt x="1237" y="58"/>
                </a:lnTo>
                <a:lnTo>
                  <a:pt x="1237" y="51"/>
                </a:lnTo>
                <a:lnTo>
                  <a:pt x="1239" y="49"/>
                </a:lnTo>
                <a:lnTo>
                  <a:pt x="1239" y="44"/>
                </a:lnTo>
                <a:lnTo>
                  <a:pt x="1237" y="41"/>
                </a:lnTo>
                <a:lnTo>
                  <a:pt x="1237" y="37"/>
                </a:lnTo>
                <a:lnTo>
                  <a:pt x="1234" y="34"/>
                </a:lnTo>
                <a:lnTo>
                  <a:pt x="1234" y="32"/>
                </a:lnTo>
                <a:lnTo>
                  <a:pt x="1232" y="30"/>
                </a:lnTo>
                <a:lnTo>
                  <a:pt x="1232" y="27"/>
                </a:lnTo>
                <a:lnTo>
                  <a:pt x="1230" y="27"/>
                </a:lnTo>
                <a:lnTo>
                  <a:pt x="1227" y="25"/>
                </a:lnTo>
                <a:lnTo>
                  <a:pt x="1225" y="22"/>
                </a:lnTo>
                <a:lnTo>
                  <a:pt x="1217" y="22"/>
                </a:lnTo>
                <a:lnTo>
                  <a:pt x="1217" y="22"/>
                </a:lnTo>
                <a:close/>
              </a:path>
              <a:path w="2558" h="143">
                <a:moveTo>
                  <a:pt x="1263" y="10"/>
                </a:moveTo>
                <a:lnTo>
                  <a:pt x="1263" y="13"/>
                </a:lnTo>
                <a:lnTo>
                  <a:pt x="1265" y="15"/>
                </a:lnTo>
                <a:lnTo>
                  <a:pt x="1265" y="17"/>
                </a:lnTo>
                <a:lnTo>
                  <a:pt x="1270" y="20"/>
                </a:lnTo>
                <a:lnTo>
                  <a:pt x="1270" y="22"/>
                </a:lnTo>
                <a:lnTo>
                  <a:pt x="1273" y="25"/>
                </a:lnTo>
                <a:lnTo>
                  <a:pt x="1275" y="27"/>
                </a:lnTo>
                <a:lnTo>
                  <a:pt x="1275" y="30"/>
                </a:lnTo>
                <a:lnTo>
                  <a:pt x="1277" y="32"/>
                </a:lnTo>
                <a:lnTo>
                  <a:pt x="1277" y="34"/>
                </a:lnTo>
                <a:lnTo>
                  <a:pt x="1280" y="37"/>
                </a:lnTo>
                <a:lnTo>
                  <a:pt x="1282" y="39"/>
                </a:lnTo>
                <a:lnTo>
                  <a:pt x="1282" y="44"/>
                </a:lnTo>
                <a:lnTo>
                  <a:pt x="1285" y="46"/>
                </a:lnTo>
                <a:lnTo>
                  <a:pt x="1285" y="51"/>
                </a:lnTo>
                <a:lnTo>
                  <a:pt x="1287" y="53"/>
                </a:lnTo>
                <a:lnTo>
                  <a:pt x="1287" y="68"/>
                </a:lnTo>
                <a:lnTo>
                  <a:pt x="1290" y="70"/>
                </a:lnTo>
                <a:lnTo>
                  <a:pt x="1290" y="77"/>
                </a:lnTo>
                <a:lnTo>
                  <a:pt x="1287" y="80"/>
                </a:lnTo>
                <a:lnTo>
                  <a:pt x="1287" y="92"/>
                </a:lnTo>
                <a:lnTo>
                  <a:pt x="1285" y="94"/>
                </a:lnTo>
                <a:lnTo>
                  <a:pt x="1285" y="99"/>
                </a:lnTo>
                <a:lnTo>
                  <a:pt x="1282" y="101"/>
                </a:lnTo>
                <a:lnTo>
                  <a:pt x="1280" y="106"/>
                </a:lnTo>
                <a:lnTo>
                  <a:pt x="1280" y="109"/>
                </a:lnTo>
                <a:lnTo>
                  <a:pt x="1277" y="111"/>
                </a:lnTo>
                <a:lnTo>
                  <a:pt x="1277" y="113"/>
                </a:lnTo>
                <a:lnTo>
                  <a:pt x="1275" y="116"/>
                </a:lnTo>
                <a:lnTo>
                  <a:pt x="1273" y="118"/>
                </a:lnTo>
                <a:lnTo>
                  <a:pt x="1273" y="121"/>
                </a:lnTo>
                <a:lnTo>
                  <a:pt x="1270" y="121"/>
                </a:lnTo>
                <a:lnTo>
                  <a:pt x="1270" y="123"/>
                </a:lnTo>
                <a:lnTo>
                  <a:pt x="1265" y="125"/>
                </a:lnTo>
                <a:lnTo>
                  <a:pt x="1263" y="128"/>
                </a:lnTo>
                <a:lnTo>
                  <a:pt x="1263" y="130"/>
                </a:lnTo>
                <a:lnTo>
                  <a:pt x="1265" y="130"/>
                </a:lnTo>
                <a:lnTo>
                  <a:pt x="1268" y="128"/>
                </a:lnTo>
                <a:lnTo>
                  <a:pt x="1273" y="125"/>
                </a:lnTo>
                <a:lnTo>
                  <a:pt x="1275" y="123"/>
                </a:lnTo>
                <a:lnTo>
                  <a:pt x="1275" y="121"/>
                </a:lnTo>
                <a:lnTo>
                  <a:pt x="1277" y="121"/>
                </a:lnTo>
                <a:lnTo>
                  <a:pt x="1280" y="118"/>
                </a:lnTo>
                <a:lnTo>
                  <a:pt x="1282" y="116"/>
                </a:lnTo>
                <a:lnTo>
                  <a:pt x="1282" y="113"/>
                </a:lnTo>
                <a:lnTo>
                  <a:pt x="1285" y="111"/>
                </a:lnTo>
                <a:lnTo>
                  <a:pt x="1287" y="109"/>
                </a:lnTo>
                <a:lnTo>
                  <a:pt x="1287" y="106"/>
                </a:lnTo>
                <a:lnTo>
                  <a:pt x="1290" y="106"/>
                </a:lnTo>
                <a:lnTo>
                  <a:pt x="1290" y="101"/>
                </a:lnTo>
                <a:lnTo>
                  <a:pt x="1292" y="99"/>
                </a:lnTo>
                <a:lnTo>
                  <a:pt x="1292" y="94"/>
                </a:lnTo>
                <a:lnTo>
                  <a:pt x="1294" y="92"/>
                </a:lnTo>
                <a:lnTo>
                  <a:pt x="1294" y="77"/>
                </a:lnTo>
                <a:lnTo>
                  <a:pt x="1297" y="75"/>
                </a:lnTo>
                <a:lnTo>
                  <a:pt x="1297" y="73"/>
                </a:lnTo>
                <a:lnTo>
                  <a:pt x="1294" y="70"/>
                </a:lnTo>
                <a:lnTo>
                  <a:pt x="1294" y="56"/>
                </a:lnTo>
                <a:lnTo>
                  <a:pt x="1292" y="53"/>
                </a:lnTo>
                <a:lnTo>
                  <a:pt x="1292" y="46"/>
                </a:lnTo>
                <a:lnTo>
                  <a:pt x="1290" y="44"/>
                </a:lnTo>
                <a:lnTo>
                  <a:pt x="1290" y="41"/>
                </a:lnTo>
                <a:lnTo>
                  <a:pt x="1287" y="39"/>
                </a:lnTo>
                <a:lnTo>
                  <a:pt x="1285" y="37"/>
                </a:lnTo>
                <a:lnTo>
                  <a:pt x="1285" y="34"/>
                </a:lnTo>
                <a:lnTo>
                  <a:pt x="1282" y="32"/>
                </a:lnTo>
                <a:lnTo>
                  <a:pt x="1280" y="30"/>
                </a:lnTo>
                <a:lnTo>
                  <a:pt x="1280" y="27"/>
                </a:lnTo>
                <a:lnTo>
                  <a:pt x="1277" y="25"/>
                </a:lnTo>
                <a:lnTo>
                  <a:pt x="1275" y="22"/>
                </a:lnTo>
                <a:lnTo>
                  <a:pt x="1275" y="20"/>
                </a:lnTo>
                <a:lnTo>
                  <a:pt x="1273" y="20"/>
                </a:lnTo>
                <a:lnTo>
                  <a:pt x="1270" y="17"/>
                </a:lnTo>
                <a:lnTo>
                  <a:pt x="1270" y="15"/>
                </a:lnTo>
                <a:lnTo>
                  <a:pt x="1265" y="13"/>
                </a:lnTo>
                <a:lnTo>
                  <a:pt x="1263" y="10"/>
                </a:lnTo>
                <a:lnTo>
                  <a:pt x="1263" y="10"/>
                </a:lnTo>
                <a:close/>
              </a:path>
              <a:path w="2558" h="143">
                <a:moveTo>
                  <a:pt x="1373" y="123"/>
                </a:moveTo>
                <a:lnTo>
                  <a:pt x="1373" y="140"/>
                </a:lnTo>
                <a:lnTo>
                  <a:pt x="1381" y="135"/>
                </a:lnTo>
                <a:lnTo>
                  <a:pt x="1381" y="123"/>
                </a:lnTo>
                <a:lnTo>
                  <a:pt x="1405" y="123"/>
                </a:lnTo>
                <a:lnTo>
                  <a:pt x="1373" y="123"/>
                </a:lnTo>
                <a:lnTo>
                  <a:pt x="1373" y="123"/>
                </a:lnTo>
                <a:close/>
              </a:path>
              <a:path w="2558" h="143">
                <a:moveTo>
                  <a:pt x="1431" y="123"/>
                </a:moveTo>
                <a:lnTo>
                  <a:pt x="1431" y="125"/>
                </a:lnTo>
                <a:lnTo>
                  <a:pt x="1433" y="125"/>
                </a:lnTo>
                <a:lnTo>
                  <a:pt x="1448" y="125"/>
                </a:lnTo>
                <a:lnTo>
                  <a:pt x="1445" y="125"/>
                </a:lnTo>
                <a:lnTo>
                  <a:pt x="1436" y="125"/>
                </a:lnTo>
                <a:lnTo>
                  <a:pt x="1433" y="123"/>
                </a:lnTo>
                <a:lnTo>
                  <a:pt x="1431" y="123"/>
                </a:lnTo>
                <a:lnTo>
                  <a:pt x="1431" y="123"/>
                </a:lnTo>
                <a:close/>
              </a:path>
              <a:path w="2558" h="143">
                <a:moveTo>
                  <a:pt x="1410" y="77"/>
                </a:moveTo>
                <a:lnTo>
                  <a:pt x="1405" y="80"/>
                </a:lnTo>
                <a:lnTo>
                  <a:pt x="1405" y="121"/>
                </a:lnTo>
                <a:lnTo>
                  <a:pt x="1381" y="121"/>
                </a:lnTo>
                <a:lnTo>
                  <a:pt x="1373" y="121"/>
                </a:lnTo>
                <a:lnTo>
                  <a:pt x="1373" y="123"/>
                </a:lnTo>
                <a:lnTo>
                  <a:pt x="1405" y="123"/>
                </a:lnTo>
                <a:lnTo>
                  <a:pt x="1405" y="137"/>
                </a:lnTo>
                <a:lnTo>
                  <a:pt x="1410" y="133"/>
                </a:lnTo>
                <a:lnTo>
                  <a:pt x="1410" y="92"/>
                </a:lnTo>
                <a:lnTo>
                  <a:pt x="1410" y="90"/>
                </a:lnTo>
                <a:lnTo>
                  <a:pt x="1410" y="77"/>
                </a:lnTo>
                <a:lnTo>
                  <a:pt x="1410" y="77"/>
                </a:lnTo>
                <a:close/>
              </a:path>
              <a:path w="2558" h="143">
                <a:moveTo>
                  <a:pt x="1424" y="61"/>
                </a:moveTo>
                <a:lnTo>
                  <a:pt x="1421" y="63"/>
                </a:lnTo>
                <a:lnTo>
                  <a:pt x="1424" y="65"/>
                </a:lnTo>
                <a:lnTo>
                  <a:pt x="1424" y="68"/>
                </a:lnTo>
                <a:lnTo>
                  <a:pt x="1426" y="70"/>
                </a:lnTo>
                <a:lnTo>
                  <a:pt x="1426" y="73"/>
                </a:lnTo>
                <a:lnTo>
                  <a:pt x="1429" y="75"/>
                </a:lnTo>
                <a:lnTo>
                  <a:pt x="1429" y="80"/>
                </a:lnTo>
                <a:lnTo>
                  <a:pt x="1431" y="85"/>
                </a:lnTo>
                <a:lnTo>
                  <a:pt x="1431" y="92"/>
                </a:lnTo>
                <a:lnTo>
                  <a:pt x="1433" y="94"/>
                </a:lnTo>
                <a:lnTo>
                  <a:pt x="1436" y="92"/>
                </a:lnTo>
                <a:lnTo>
                  <a:pt x="1436" y="90"/>
                </a:lnTo>
                <a:lnTo>
                  <a:pt x="1438" y="87"/>
                </a:lnTo>
                <a:lnTo>
                  <a:pt x="1438" y="80"/>
                </a:lnTo>
                <a:lnTo>
                  <a:pt x="1436" y="77"/>
                </a:lnTo>
                <a:lnTo>
                  <a:pt x="1436" y="75"/>
                </a:lnTo>
                <a:lnTo>
                  <a:pt x="1433" y="73"/>
                </a:lnTo>
                <a:lnTo>
                  <a:pt x="1433" y="70"/>
                </a:lnTo>
                <a:lnTo>
                  <a:pt x="1431" y="68"/>
                </a:lnTo>
                <a:lnTo>
                  <a:pt x="1429" y="65"/>
                </a:lnTo>
                <a:lnTo>
                  <a:pt x="1426" y="63"/>
                </a:lnTo>
                <a:lnTo>
                  <a:pt x="1424" y="61"/>
                </a:lnTo>
                <a:lnTo>
                  <a:pt x="1424" y="61"/>
                </a:lnTo>
                <a:close/>
              </a:path>
              <a:path w="2558" h="143">
                <a:moveTo>
                  <a:pt x="1467" y="37"/>
                </a:moveTo>
                <a:lnTo>
                  <a:pt x="1455" y="39"/>
                </a:lnTo>
                <a:lnTo>
                  <a:pt x="1455" y="109"/>
                </a:lnTo>
                <a:lnTo>
                  <a:pt x="1453" y="109"/>
                </a:lnTo>
                <a:lnTo>
                  <a:pt x="1453" y="113"/>
                </a:lnTo>
                <a:lnTo>
                  <a:pt x="1453" y="116"/>
                </a:lnTo>
                <a:lnTo>
                  <a:pt x="1453" y="123"/>
                </a:lnTo>
                <a:lnTo>
                  <a:pt x="1450" y="125"/>
                </a:lnTo>
                <a:lnTo>
                  <a:pt x="1433" y="125"/>
                </a:lnTo>
                <a:lnTo>
                  <a:pt x="1436" y="128"/>
                </a:lnTo>
                <a:lnTo>
                  <a:pt x="1438" y="130"/>
                </a:lnTo>
                <a:lnTo>
                  <a:pt x="1441" y="130"/>
                </a:lnTo>
                <a:lnTo>
                  <a:pt x="1441" y="133"/>
                </a:lnTo>
                <a:lnTo>
                  <a:pt x="1443" y="135"/>
                </a:lnTo>
                <a:lnTo>
                  <a:pt x="1445" y="135"/>
                </a:lnTo>
                <a:lnTo>
                  <a:pt x="1445" y="137"/>
                </a:lnTo>
                <a:lnTo>
                  <a:pt x="1445" y="140"/>
                </a:lnTo>
                <a:lnTo>
                  <a:pt x="1448" y="140"/>
                </a:lnTo>
                <a:lnTo>
                  <a:pt x="1450" y="137"/>
                </a:lnTo>
                <a:lnTo>
                  <a:pt x="1453" y="137"/>
                </a:lnTo>
                <a:lnTo>
                  <a:pt x="1453" y="135"/>
                </a:lnTo>
                <a:lnTo>
                  <a:pt x="1455" y="133"/>
                </a:lnTo>
                <a:lnTo>
                  <a:pt x="1457" y="130"/>
                </a:lnTo>
                <a:lnTo>
                  <a:pt x="1457" y="128"/>
                </a:lnTo>
                <a:lnTo>
                  <a:pt x="1460" y="123"/>
                </a:lnTo>
                <a:lnTo>
                  <a:pt x="1460" y="97"/>
                </a:lnTo>
                <a:lnTo>
                  <a:pt x="1462" y="94"/>
                </a:lnTo>
                <a:lnTo>
                  <a:pt x="1462" y="41"/>
                </a:lnTo>
                <a:lnTo>
                  <a:pt x="1467" y="37"/>
                </a:lnTo>
                <a:lnTo>
                  <a:pt x="1467" y="37"/>
                </a:lnTo>
                <a:close/>
              </a:path>
              <a:path w="2558" h="143">
                <a:moveTo>
                  <a:pt x="1373" y="37"/>
                </a:moveTo>
                <a:lnTo>
                  <a:pt x="1373" y="65"/>
                </a:lnTo>
                <a:lnTo>
                  <a:pt x="1376" y="68"/>
                </a:lnTo>
                <a:lnTo>
                  <a:pt x="1376" y="77"/>
                </a:lnTo>
                <a:lnTo>
                  <a:pt x="1381" y="75"/>
                </a:lnTo>
                <a:lnTo>
                  <a:pt x="1381" y="37"/>
                </a:lnTo>
                <a:lnTo>
                  <a:pt x="1405" y="37"/>
                </a:lnTo>
                <a:lnTo>
                  <a:pt x="1373" y="37"/>
                </a:lnTo>
                <a:lnTo>
                  <a:pt x="1373" y="37"/>
                </a:lnTo>
                <a:close/>
              </a:path>
              <a:path w="2558" h="143">
                <a:moveTo>
                  <a:pt x="1460" y="30"/>
                </a:moveTo>
                <a:lnTo>
                  <a:pt x="1455" y="34"/>
                </a:lnTo>
                <a:lnTo>
                  <a:pt x="1431" y="34"/>
                </a:lnTo>
                <a:lnTo>
                  <a:pt x="1424" y="37"/>
                </a:lnTo>
                <a:lnTo>
                  <a:pt x="1424" y="39"/>
                </a:lnTo>
                <a:lnTo>
                  <a:pt x="1421" y="41"/>
                </a:lnTo>
                <a:lnTo>
                  <a:pt x="1421" y="44"/>
                </a:lnTo>
                <a:lnTo>
                  <a:pt x="1419" y="46"/>
                </a:lnTo>
                <a:lnTo>
                  <a:pt x="1419" y="49"/>
                </a:lnTo>
                <a:lnTo>
                  <a:pt x="1417" y="53"/>
                </a:lnTo>
                <a:lnTo>
                  <a:pt x="1417" y="56"/>
                </a:lnTo>
                <a:lnTo>
                  <a:pt x="1414" y="58"/>
                </a:lnTo>
                <a:lnTo>
                  <a:pt x="1414" y="61"/>
                </a:lnTo>
                <a:lnTo>
                  <a:pt x="1412" y="63"/>
                </a:lnTo>
                <a:lnTo>
                  <a:pt x="1412" y="68"/>
                </a:lnTo>
                <a:lnTo>
                  <a:pt x="1414" y="65"/>
                </a:lnTo>
                <a:lnTo>
                  <a:pt x="1414" y="63"/>
                </a:lnTo>
                <a:lnTo>
                  <a:pt x="1417" y="61"/>
                </a:lnTo>
                <a:lnTo>
                  <a:pt x="1419" y="58"/>
                </a:lnTo>
                <a:lnTo>
                  <a:pt x="1419" y="56"/>
                </a:lnTo>
                <a:lnTo>
                  <a:pt x="1421" y="53"/>
                </a:lnTo>
                <a:lnTo>
                  <a:pt x="1421" y="51"/>
                </a:lnTo>
                <a:lnTo>
                  <a:pt x="1424" y="49"/>
                </a:lnTo>
                <a:lnTo>
                  <a:pt x="1426" y="46"/>
                </a:lnTo>
                <a:lnTo>
                  <a:pt x="1426" y="44"/>
                </a:lnTo>
                <a:lnTo>
                  <a:pt x="1429" y="41"/>
                </a:lnTo>
                <a:lnTo>
                  <a:pt x="1429" y="39"/>
                </a:lnTo>
                <a:lnTo>
                  <a:pt x="1455" y="39"/>
                </a:lnTo>
                <a:lnTo>
                  <a:pt x="1467" y="37"/>
                </a:lnTo>
                <a:lnTo>
                  <a:pt x="1460" y="30"/>
                </a:lnTo>
                <a:lnTo>
                  <a:pt x="1460" y="30"/>
                </a:lnTo>
                <a:close/>
              </a:path>
              <a:path w="2558" h="143">
                <a:moveTo>
                  <a:pt x="1373" y="27"/>
                </a:moveTo>
                <a:lnTo>
                  <a:pt x="1373" y="34"/>
                </a:lnTo>
                <a:lnTo>
                  <a:pt x="1381" y="34"/>
                </a:lnTo>
                <a:lnTo>
                  <a:pt x="1373" y="27"/>
                </a:lnTo>
                <a:lnTo>
                  <a:pt x="1373" y="27"/>
                </a:lnTo>
                <a:close/>
              </a:path>
              <a:path w="2558" h="143">
                <a:moveTo>
                  <a:pt x="1407" y="27"/>
                </a:moveTo>
                <a:lnTo>
                  <a:pt x="1402" y="34"/>
                </a:lnTo>
                <a:lnTo>
                  <a:pt x="1373" y="34"/>
                </a:lnTo>
                <a:lnTo>
                  <a:pt x="1373" y="37"/>
                </a:lnTo>
                <a:lnTo>
                  <a:pt x="1405" y="37"/>
                </a:lnTo>
                <a:lnTo>
                  <a:pt x="1405" y="75"/>
                </a:lnTo>
                <a:lnTo>
                  <a:pt x="1381" y="75"/>
                </a:lnTo>
                <a:lnTo>
                  <a:pt x="1376" y="77"/>
                </a:lnTo>
                <a:lnTo>
                  <a:pt x="1376" y="99"/>
                </a:lnTo>
                <a:lnTo>
                  <a:pt x="1373" y="101"/>
                </a:lnTo>
                <a:lnTo>
                  <a:pt x="1373" y="121"/>
                </a:lnTo>
                <a:lnTo>
                  <a:pt x="1381" y="121"/>
                </a:lnTo>
                <a:lnTo>
                  <a:pt x="1381" y="80"/>
                </a:lnTo>
                <a:lnTo>
                  <a:pt x="1405" y="80"/>
                </a:lnTo>
                <a:lnTo>
                  <a:pt x="1410" y="77"/>
                </a:lnTo>
                <a:lnTo>
                  <a:pt x="1410" y="41"/>
                </a:lnTo>
                <a:lnTo>
                  <a:pt x="1414" y="37"/>
                </a:lnTo>
                <a:lnTo>
                  <a:pt x="1407" y="27"/>
                </a:lnTo>
                <a:lnTo>
                  <a:pt x="1407" y="27"/>
                </a:lnTo>
                <a:close/>
              </a:path>
              <a:path w="2558" h="143">
                <a:moveTo>
                  <a:pt x="1431" y="3"/>
                </a:moveTo>
                <a:lnTo>
                  <a:pt x="1431" y="13"/>
                </a:lnTo>
                <a:lnTo>
                  <a:pt x="1429" y="15"/>
                </a:lnTo>
                <a:lnTo>
                  <a:pt x="1429" y="20"/>
                </a:lnTo>
                <a:lnTo>
                  <a:pt x="1426" y="25"/>
                </a:lnTo>
                <a:lnTo>
                  <a:pt x="1426" y="30"/>
                </a:lnTo>
                <a:lnTo>
                  <a:pt x="1424" y="32"/>
                </a:lnTo>
                <a:lnTo>
                  <a:pt x="1424" y="37"/>
                </a:lnTo>
                <a:lnTo>
                  <a:pt x="1431" y="34"/>
                </a:lnTo>
                <a:lnTo>
                  <a:pt x="1431" y="32"/>
                </a:lnTo>
                <a:lnTo>
                  <a:pt x="1433" y="30"/>
                </a:lnTo>
                <a:lnTo>
                  <a:pt x="1433" y="25"/>
                </a:lnTo>
                <a:lnTo>
                  <a:pt x="1436" y="22"/>
                </a:lnTo>
                <a:lnTo>
                  <a:pt x="1436" y="20"/>
                </a:lnTo>
                <a:lnTo>
                  <a:pt x="1438" y="17"/>
                </a:lnTo>
                <a:lnTo>
                  <a:pt x="1438" y="15"/>
                </a:lnTo>
                <a:lnTo>
                  <a:pt x="1441" y="13"/>
                </a:lnTo>
                <a:lnTo>
                  <a:pt x="1441" y="10"/>
                </a:lnTo>
                <a:lnTo>
                  <a:pt x="1431" y="3"/>
                </a:lnTo>
                <a:lnTo>
                  <a:pt x="1431" y="3"/>
                </a:lnTo>
                <a:close/>
              </a:path>
              <a:path w="2558" h="143">
                <a:moveTo>
                  <a:pt x="1390" y="3"/>
                </a:moveTo>
                <a:lnTo>
                  <a:pt x="1390" y="13"/>
                </a:lnTo>
                <a:lnTo>
                  <a:pt x="1388" y="15"/>
                </a:lnTo>
                <a:lnTo>
                  <a:pt x="1388" y="25"/>
                </a:lnTo>
                <a:lnTo>
                  <a:pt x="1385" y="30"/>
                </a:lnTo>
                <a:lnTo>
                  <a:pt x="1385" y="34"/>
                </a:lnTo>
                <a:lnTo>
                  <a:pt x="1388" y="34"/>
                </a:lnTo>
                <a:lnTo>
                  <a:pt x="1390" y="30"/>
                </a:lnTo>
                <a:lnTo>
                  <a:pt x="1390" y="27"/>
                </a:lnTo>
                <a:lnTo>
                  <a:pt x="1393" y="22"/>
                </a:lnTo>
                <a:lnTo>
                  <a:pt x="1393" y="20"/>
                </a:lnTo>
                <a:lnTo>
                  <a:pt x="1395" y="17"/>
                </a:lnTo>
                <a:lnTo>
                  <a:pt x="1395" y="15"/>
                </a:lnTo>
                <a:lnTo>
                  <a:pt x="1397" y="13"/>
                </a:lnTo>
                <a:lnTo>
                  <a:pt x="1397" y="10"/>
                </a:lnTo>
                <a:lnTo>
                  <a:pt x="1400" y="10"/>
                </a:lnTo>
                <a:lnTo>
                  <a:pt x="1390" y="3"/>
                </a:lnTo>
                <a:lnTo>
                  <a:pt x="1390" y="3"/>
                </a:lnTo>
                <a:close/>
              </a:path>
              <a:path w="2558" h="143">
                <a:moveTo>
                  <a:pt x="1520" y="85"/>
                </a:moveTo>
                <a:lnTo>
                  <a:pt x="1505" y="94"/>
                </a:lnTo>
                <a:lnTo>
                  <a:pt x="1513" y="94"/>
                </a:lnTo>
                <a:lnTo>
                  <a:pt x="1515" y="92"/>
                </a:lnTo>
                <a:lnTo>
                  <a:pt x="1517" y="90"/>
                </a:lnTo>
                <a:lnTo>
                  <a:pt x="1522" y="87"/>
                </a:lnTo>
                <a:lnTo>
                  <a:pt x="1520" y="85"/>
                </a:lnTo>
                <a:lnTo>
                  <a:pt x="1520" y="85"/>
                </a:lnTo>
                <a:close/>
              </a:path>
              <a:path w="2558" h="143">
                <a:moveTo>
                  <a:pt x="1556" y="61"/>
                </a:moveTo>
                <a:lnTo>
                  <a:pt x="1556" y="63"/>
                </a:lnTo>
                <a:lnTo>
                  <a:pt x="1558" y="65"/>
                </a:lnTo>
                <a:lnTo>
                  <a:pt x="1561" y="68"/>
                </a:lnTo>
                <a:lnTo>
                  <a:pt x="1561" y="70"/>
                </a:lnTo>
                <a:lnTo>
                  <a:pt x="1563" y="73"/>
                </a:lnTo>
                <a:lnTo>
                  <a:pt x="1565" y="75"/>
                </a:lnTo>
                <a:lnTo>
                  <a:pt x="1565" y="77"/>
                </a:lnTo>
                <a:lnTo>
                  <a:pt x="1568" y="80"/>
                </a:lnTo>
                <a:lnTo>
                  <a:pt x="1568" y="82"/>
                </a:lnTo>
                <a:lnTo>
                  <a:pt x="1570" y="85"/>
                </a:lnTo>
                <a:lnTo>
                  <a:pt x="1570" y="87"/>
                </a:lnTo>
                <a:lnTo>
                  <a:pt x="1573" y="92"/>
                </a:lnTo>
                <a:lnTo>
                  <a:pt x="1573" y="94"/>
                </a:lnTo>
                <a:lnTo>
                  <a:pt x="1575" y="97"/>
                </a:lnTo>
                <a:lnTo>
                  <a:pt x="1575" y="101"/>
                </a:lnTo>
                <a:lnTo>
                  <a:pt x="1577" y="101"/>
                </a:lnTo>
                <a:lnTo>
                  <a:pt x="1580" y="99"/>
                </a:lnTo>
                <a:lnTo>
                  <a:pt x="1580" y="90"/>
                </a:lnTo>
                <a:lnTo>
                  <a:pt x="1580" y="87"/>
                </a:lnTo>
                <a:lnTo>
                  <a:pt x="1577" y="85"/>
                </a:lnTo>
                <a:lnTo>
                  <a:pt x="1577" y="80"/>
                </a:lnTo>
                <a:lnTo>
                  <a:pt x="1575" y="80"/>
                </a:lnTo>
                <a:lnTo>
                  <a:pt x="1575" y="77"/>
                </a:lnTo>
                <a:lnTo>
                  <a:pt x="1573" y="75"/>
                </a:lnTo>
                <a:lnTo>
                  <a:pt x="1570" y="75"/>
                </a:lnTo>
                <a:lnTo>
                  <a:pt x="1570" y="73"/>
                </a:lnTo>
                <a:lnTo>
                  <a:pt x="1568" y="70"/>
                </a:lnTo>
                <a:lnTo>
                  <a:pt x="1565" y="68"/>
                </a:lnTo>
                <a:lnTo>
                  <a:pt x="1563" y="65"/>
                </a:lnTo>
                <a:lnTo>
                  <a:pt x="1561" y="63"/>
                </a:lnTo>
                <a:lnTo>
                  <a:pt x="1556" y="61"/>
                </a:lnTo>
                <a:lnTo>
                  <a:pt x="1556" y="61"/>
                </a:lnTo>
                <a:close/>
              </a:path>
              <a:path w="2558" h="143">
                <a:moveTo>
                  <a:pt x="1505" y="58"/>
                </a:moveTo>
                <a:lnTo>
                  <a:pt x="1498" y="58"/>
                </a:lnTo>
                <a:lnTo>
                  <a:pt x="1498" y="97"/>
                </a:lnTo>
                <a:lnTo>
                  <a:pt x="1496" y="97"/>
                </a:lnTo>
                <a:lnTo>
                  <a:pt x="1493" y="99"/>
                </a:lnTo>
                <a:lnTo>
                  <a:pt x="1491" y="101"/>
                </a:lnTo>
                <a:lnTo>
                  <a:pt x="1486" y="101"/>
                </a:lnTo>
                <a:lnTo>
                  <a:pt x="1484" y="104"/>
                </a:lnTo>
                <a:lnTo>
                  <a:pt x="1479" y="104"/>
                </a:lnTo>
                <a:lnTo>
                  <a:pt x="1484" y="116"/>
                </a:lnTo>
                <a:lnTo>
                  <a:pt x="1486" y="113"/>
                </a:lnTo>
                <a:lnTo>
                  <a:pt x="1489" y="111"/>
                </a:lnTo>
                <a:lnTo>
                  <a:pt x="1491" y="111"/>
                </a:lnTo>
                <a:lnTo>
                  <a:pt x="1493" y="109"/>
                </a:lnTo>
                <a:lnTo>
                  <a:pt x="1493" y="106"/>
                </a:lnTo>
                <a:lnTo>
                  <a:pt x="1496" y="106"/>
                </a:lnTo>
                <a:lnTo>
                  <a:pt x="1498" y="104"/>
                </a:lnTo>
                <a:lnTo>
                  <a:pt x="1501" y="101"/>
                </a:lnTo>
                <a:lnTo>
                  <a:pt x="1503" y="101"/>
                </a:lnTo>
                <a:lnTo>
                  <a:pt x="1505" y="99"/>
                </a:lnTo>
                <a:lnTo>
                  <a:pt x="1508" y="97"/>
                </a:lnTo>
                <a:lnTo>
                  <a:pt x="1510" y="94"/>
                </a:lnTo>
                <a:lnTo>
                  <a:pt x="1505" y="94"/>
                </a:lnTo>
                <a:lnTo>
                  <a:pt x="1505" y="58"/>
                </a:lnTo>
                <a:lnTo>
                  <a:pt x="1505" y="58"/>
                </a:lnTo>
                <a:close/>
              </a:path>
              <a:path w="2558" h="143">
                <a:moveTo>
                  <a:pt x="1537" y="56"/>
                </a:moveTo>
                <a:lnTo>
                  <a:pt x="1537" y="61"/>
                </a:lnTo>
                <a:lnTo>
                  <a:pt x="1534" y="63"/>
                </a:lnTo>
                <a:lnTo>
                  <a:pt x="1534" y="65"/>
                </a:lnTo>
                <a:lnTo>
                  <a:pt x="1532" y="68"/>
                </a:lnTo>
                <a:lnTo>
                  <a:pt x="1532" y="70"/>
                </a:lnTo>
                <a:lnTo>
                  <a:pt x="1530" y="73"/>
                </a:lnTo>
                <a:lnTo>
                  <a:pt x="1530" y="77"/>
                </a:lnTo>
                <a:lnTo>
                  <a:pt x="1527" y="80"/>
                </a:lnTo>
                <a:lnTo>
                  <a:pt x="1527" y="82"/>
                </a:lnTo>
                <a:lnTo>
                  <a:pt x="1525" y="85"/>
                </a:lnTo>
                <a:lnTo>
                  <a:pt x="1525" y="87"/>
                </a:lnTo>
                <a:lnTo>
                  <a:pt x="1522" y="90"/>
                </a:lnTo>
                <a:lnTo>
                  <a:pt x="1520" y="90"/>
                </a:lnTo>
                <a:lnTo>
                  <a:pt x="1520" y="92"/>
                </a:lnTo>
                <a:lnTo>
                  <a:pt x="1517" y="94"/>
                </a:lnTo>
                <a:lnTo>
                  <a:pt x="1517" y="97"/>
                </a:lnTo>
                <a:lnTo>
                  <a:pt x="1515" y="99"/>
                </a:lnTo>
                <a:lnTo>
                  <a:pt x="1513" y="101"/>
                </a:lnTo>
                <a:lnTo>
                  <a:pt x="1513" y="106"/>
                </a:lnTo>
                <a:lnTo>
                  <a:pt x="1515" y="104"/>
                </a:lnTo>
                <a:lnTo>
                  <a:pt x="1517" y="101"/>
                </a:lnTo>
                <a:lnTo>
                  <a:pt x="1520" y="99"/>
                </a:lnTo>
                <a:lnTo>
                  <a:pt x="1520" y="97"/>
                </a:lnTo>
                <a:lnTo>
                  <a:pt x="1522" y="97"/>
                </a:lnTo>
                <a:lnTo>
                  <a:pt x="1525" y="94"/>
                </a:lnTo>
                <a:lnTo>
                  <a:pt x="1525" y="92"/>
                </a:lnTo>
                <a:lnTo>
                  <a:pt x="1527" y="90"/>
                </a:lnTo>
                <a:lnTo>
                  <a:pt x="1530" y="87"/>
                </a:lnTo>
                <a:lnTo>
                  <a:pt x="1530" y="85"/>
                </a:lnTo>
                <a:lnTo>
                  <a:pt x="1532" y="82"/>
                </a:lnTo>
                <a:lnTo>
                  <a:pt x="1532" y="80"/>
                </a:lnTo>
                <a:lnTo>
                  <a:pt x="1534" y="77"/>
                </a:lnTo>
                <a:lnTo>
                  <a:pt x="1537" y="75"/>
                </a:lnTo>
                <a:lnTo>
                  <a:pt x="1537" y="73"/>
                </a:lnTo>
                <a:lnTo>
                  <a:pt x="1539" y="70"/>
                </a:lnTo>
                <a:lnTo>
                  <a:pt x="1539" y="68"/>
                </a:lnTo>
                <a:lnTo>
                  <a:pt x="1541" y="65"/>
                </a:lnTo>
                <a:lnTo>
                  <a:pt x="1541" y="61"/>
                </a:lnTo>
                <a:lnTo>
                  <a:pt x="1544" y="58"/>
                </a:lnTo>
                <a:lnTo>
                  <a:pt x="1544" y="56"/>
                </a:lnTo>
                <a:lnTo>
                  <a:pt x="1537" y="56"/>
                </a:lnTo>
                <a:lnTo>
                  <a:pt x="1537" y="56"/>
                </a:lnTo>
                <a:close/>
              </a:path>
              <a:path w="2558" h="143">
                <a:moveTo>
                  <a:pt x="1515" y="49"/>
                </a:moveTo>
                <a:lnTo>
                  <a:pt x="1510" y="56"/>
                </a:lnTo>
                <a:lnTo>
                  <a:pt x="1481" y="56"/>
                </a:lnTo>
                <a:lnTo>
                  <a:pt x="1486" y="61"/>
                </a:lnTo>
                <a:lnTo>
                  <a:pt x="1491" y="61"/>
                </a:lnTo>
                <a:lnTo>
                  <a:pt x="1491" y="58"/>
                </a:lnTo>
                <a:lnTo>
                  <a:pt x="1522" y="58"/>
                </a:lnTo>
                <a:lnTo>
                  <a:pt x="1515" y="49"/>
                </a:lnTo>
                <a:lnTo>
                  <a:pt x="1515" y="49"/>
                </a:lnTo>
                <a:close/>
              </a:path>
              <a:path w="2558" h="143">
                <a:moveTo>
                  <a:pt x="1556" y="20"/>
                </a:moveTo>
                <a:lnTo>
                  <a:pt x="1549" y="20"/>
                </a:lnTo>
                <a:lnTo>
                  <a:pt x="1546" y="25"/>
                </a:lnTo>
                <a:lnTo>
                  <a:pt x="1546" y="30"/>
                </a:lnTo>
                <a:lnTo>
                  <a:pt x="1544" y="32"/>
                </a:lnTo>
                <a:lnTo>
                  <a:pt x="1544" y="39"/>
                </a:lnTo>
                <a:lnTo>
                  <a:pt x="1541" y="41"/>
                </a:lnTo>
                <a:lnTo>
                  <a:pt x="1541" y="46"/>
                </a:lnTo>
                <a:lnTo>
                  <a:pt x="1539" y="51"/>
                </a:lnTo>
                <a:lnTo>
                  <a:pt x="1539" y="53"/>
                </a:lnTo>
                <a:lnTo>
                  <a:pt x="1537" y="56"/>
                </a:lnTo>
                <a:lnTo>
                  <a:pt x="1544" y="56"/>
                </a:lnTo>
                <a:lnTo>
                  <a:pt x="1544" y="61"/>
                </a:lnTo>
                <a:lnTo>
                  <a:pt x="1544" y="99"/>
                </a:lnTo>
                <a:lnTo>
                  <a:pt x="1544" y="101"/>
                </a:lnTo>
                <a:lnTo>
                  <a:pt x="1544" y="140"/>
                </a:lnTo>
                <a:lnTo>
                  <a:pt x="1551" y="135"/>
                </a:lnTo>
                <a:lnTo>
                  <a:pt x="1551" y="56"/>
                </a:lnTo>
                <a:lnTo>
                  <a:pt x="1553" y="51"/>
                </a:lnTo>
                <a:lnTo>
                  <a:pt x="1549" y="46"/>
                </a:lnTo>
                <a:lnTo>
                  <a:pt x="1549" y="41"/>
                </a:lnTo>
                <a:lnTo>
                  <a:pt x="1551" y="39"/>
                </a:lnTo>
                <a:lnTo>
                  <a:pt x="1551" y="34"/>
                </a:lnTo>
                <a:lnTo>
                  <a:pt x="1553" y="32"/>
                </a:lnTo>
                <a:lnTo>
                  <a:pt x="1553" y="25"/>
                </a:lnTo>
                <a:lnTo>
                  <a:pt x="1556" y="22"/>
                </a:lnTo>
                <a:lnTo>
                  <a:pt x="1556" y="20"/>
                </a:lnTo>
                <a:lnTo>
                  <a:pt x="1556" y="20"/>
                </a:lnTo>
                <a:close/>
              </a:path>
              <a:path w="2558" h="143">
                <a:moveTo>
                  <a:pt x="1505" y="56"/>
                </a:moveTo>
                <a:lnTo>
                  <a:pt x="1505" y="20"/>
                </a:lnTo>
                <a:lnTo>
                  <a:pt x="1498" y="20"/>
                </a:lnTo>
                <a:lnTo>
                  <a:pt x="1498" y="56"/>
                </a:lnTo>
                <a:lnTo>
                  <a:pt x="1505" y="56"/>
                </a:lnTo>
                <a:close/>
              </a:path>
              <a:path w="2558" h="143">
                <a:moveTo>
                  <a:pt x="1515" y="10"/>
                </a:moveTo>
                <a:lnTo>
                  <a:pt x="1508" y="17"/>
                </a:lnTo>
                <a:lnTo>
                  <a:pt x="1481" y="17"/>
                </a:lnTo>
                <a:lnTo>
                  <a:pt x="1484" y="22"/>
                </a:lnTo>
                <a:lnTo>
                  <a:pt x="1491" y="22"/>
                </a:lnTo>
                <a:lnTo>
                  <a:pt x="1493" y="20"/>
                </a:lnTo>
                <a:lnTo>
                  <a:pt x="1522" y="20"/>
                </a:lnTo>
                <a:lnTo>
                  <a:pt x="1515" y="10"/>
                </a:lnTo>
                <a:lnTo>
                  <a:pt x="1515" y="10"/>
                </a:lnTo>
                <a:close/>
              </a:path>
              <a:path w="2558" h="143">
                <a:moveTo>
                  <a:pt x="1577" y="8"/>
                </a:moveTo>
                <a:lnTo>
                  <a:pt x="1570" y="15"/>
                </a:lnTo>
                <a:lnTo>
                  <a:pt x="1522" y="15"/>
                </a:lnTo>
                <a:lnTo>
                  <a:pt x="1525" y="20"/>
                </a:lnTo>
                <a:lnTo>
                  <a:pt x="1585" y="20"/>
                </a:lnTo>
                <a:lnTo>
                  <a:pt x="1577" y="8"/>
                </a:lnTo>
                <a:lnTo>
                  <a:pt x="1577" y="8"/>
                </a:lnTo>
                <a:close/>
              </a:path>
              <a:path w="2558" h="143">
                <a:moveTo>
                  <a:pt x="1695" y="106"/>
                </a:moveTo>
                <a:lnTo>
                  <a:pt x="1693" y="106"/>
                </a:lnTo>
                <a:lnTo>
                  <a:pt x="1690" y="111"/>
                </a:lnTo>
                <a:lnTo>
                  <a:pt x="1690" y="128"/>
                </a:lnTo>
                <a:lnTo>
                  <a:pt x="1688" y="130"/>
                </a:lnTo>
                <a:lnTo>
                  <a:pt x="1688" y="133"/>
                </a:lnTo>
                <a:lnTo>
                  <a:pt x="1685" y="133"/>
                </a:lnTo>
                <a:lnTo>
                  <a:pt x="1678" y="133"/>
                </a:lnTo>
                <a:lnTo>
                  <a:pt x="1697" y="133"/>
                </a:lnTo>
                <a:lnTo>
                  <a:pt x="1700" y="130"/>
                </a:lnTo>
                <a:lnTo>
                  <a:pt x="1697" y="130"/>
                </a:lnTo>
                <a:lnTo>
                  <a:pt x="1695" y="128"/>
                </a:lnTo>
                <a:lnTo>
                  <a:pt x="1695" y="106"/>
                </a:lnTo>
                <a:lnTo>
                  <a:pt x="1695" y="106"/>
                </a:lnTo>
                <a:close/>
              </a:path>
              <a:path w="2558" h="143">
                <a:moveTo>
                  <a:pt x="1652" y="101"/>
                </a:moveTo>
                <a:lnTo>
                  <a:pt x="1652" y="106"/>
                </a:lnTo>
                <a:lnTo>
                  <a:pt x="1650" y="111"/>
                </a:lnTo>
                <a:lnTo>
                  <a:pt x="1650" y="116"/>
                </a:lnTo>
                <a:lnTo>
                  <a:pt x="1647" y="118"/>
                </a:lnTo>
                <a:lnTo>
                  <a:pt x="1647" y="121"/>
                </a:lnTo>
                <a:lnTo>
                  <a:pt x="1645" y="123"/>
                </a:lnTo>
                <a:lnTo>
                  <a:pt x="1645" y="125"/>
                </a:lnTo>
                <a:lnTo>
                  <a:pt x="1642" y="128"/>
                </a:lnTo>
                <a:lnTo>
                  <a:pt x="1640" y="128"/>
                </a:lnTo>
                <a:lnTo>
                  <a:pt x="1640" y="130"/>
                </a:lnTo>
                <a:lnTo>
                  <a:pt x="1637" y="130"/>
                </a:lnTo>
                <a:lnTo>
                  <a:pt x="1635" y="133"/>
                </a:lnTo>
                <a:lnTo>
                  <a:pt x="1633" y="133"/>
                </a:lnTo>
                <a:lnTo>
                  <a:pt x="1630" y="135"/>
                </a:lnTo>
                <a:lnTo>
                  <a:pt x="1628" y="135"/>
                </a:lnTo>
                <a:lnTo>
                  <a:pt x="1625" y="137"/>
                </a:lnTo>
                <a:lnTo>
                  <a:pt x="1618" y="137"/>
                </a:lnTo>
                <a:lnTo>
                  <a:pt x="1616" y="140"/>
                </a:lnTo>
                <a:lnTo>
                  <a:pt x="1616" y="142"/>
                </a:lnTo>
                <a:lnTo>
                  <a:pt x="1621" y="142"/>
                </a:lnTo>
                <a:lnTo>
                  <a:pt x="1623" y="140"/>
                </a:lnTo>
                <a:lnTo>
                  <a:pt x="1628" y="140"/>
                </a:lnTo>
                <a:lnTo>
                  <a:pt x="1630" y="137"/>
                </a:lnTo>
                <a:lnTo>
                  <a:pt x="1635" y="137"/>
                </a:lnTo>
                <a:lnTo>
                  <a:pt x="1637" y="135"/>
                </a:lnTo>
                <a:lnTo>
                  <a:pt x="1642" y="135"/>
                </a:lnTo>
                <a:lnTo>
                  <a:pt x="1642" y="133"/>
                </a:lnTo>
                <a:lnTo>
                  <a:pt x="1645" y="133"/>
                </a:lnTo>
                <a:lnTo>
                  <a:pt x="1647" y="130"/>
                </a:lnTo>
                <a:lnTo>
                  <a:pt x="1650" y="128"/>
                </a:lnTo>
                <a:lnTo>
                  <a:pt x="1652" y="125"/>
                </a:lnTo>
                <a:lnTo>
                  <a:pt x="1652" y="123"/>
                </a:lnTo>
                <a:lnTo>
                  <a:pt x="1654" y="121"/>
                </a:lnTo>
                <a:lnTo>
                  <a:pt x="1654" y="118"/>
                </a:lnTo>
                <a:lnTo>
                  <a:pt x="1657" y="116"/>
                </a:lnTo>
                <a:lnTo>
                  <a:pt x="1657" y="101"/>
                </a:lnTo>
                <a:lnTo>
                  <a:pt x="1666" y="101"/>
                </a:lnTo>
                <a:lnTo>
                  <a:pt x="1652" y="101"/>
                </a:lnTo>
                <a:lnTo>
                  <a:pt x="1652" y="101"/>
                </a:lnTo>
                <a:close/>
              </a:path>
              <a:path w="2558" h="143">
                <a:moveTo>
                  <a:pt x="1671" y="101"/>
                </a:moveTo>
                <a:lnTo>
                  <a:pt x="1652" y="101"/>
                </a:lnTo>
                <a:lnTo>
                  <a:pt x="1666" y="101"/>
                </a:lnTo>
                <a:lnTo>
                  <a:pt x="1666" y="133"/>
                </a:lnTo>
                <a:lnTo>
                  <a:pt x="1669" y="135"/>
                </a:lnTo>
                <a:lnTo>
                  <a:pt x="1669" y="137"/>
                </a:lnTo>
                <a:lnTo>
                  <a:pt x="1671" y="137"/>
                </a:lnTo>
                <a:lnTo>
                  <a:pt x="1673" y="140"/>
                </a:lnTo>
                <a:lnTo>
                  <a:pt x="1688" y="140"/>
                </a:lnTo>
                <a:lnTo>
                  <a:pt x="1690" y="137"/>
                </a:lnTo>
                <a:lnTo>
                  <a:pt x="1695" y="137"/>
                </a:lnTo>
                <a:lnTo>
                  <a:pt x="1697" y="135"/>
                </a:lnTo>
                <a:lnTo>
                  <a:pt x="1697" y="133"/>
                </a:lnTo>
                <a:lnTo>
                  <a:pt x="1678" y="133"/>
                </a:lnTo>
                <a:lnTo>
                  <a:pt x="1676" y="133"/>
                </a:lnTo>
                <a:lnTo>
                  <a:pt x="1673" y="130"/>
                </a:lnTo>
                <a:lnTo>
                  <a:pt x="1671" y="130"/>
                </a:lnTo>
                <a:lnTo>
                  <a:pt x="1671" y="125"/>
                </a:lnTo>
                <a:lnTo>
                  <a:pt x="1671" y="123"/>
                </a:lnTo>
                <a:lnTo>
                  <a:pt x="1671" y="101"/>
                </a:lnTo>
                <a:lnTo>
                  <a:pt x="1671" y="101"/>
                </a:lnTo>
                <a:close/>
              </a:path>
              <a:path w="2558" h="143">
                <a:moveTo>
                  <a:pt x="1685" y="101"/>
                </a:moveTo>
                <a:lnTo>
                  <a:pt x="1678" y="101"/>
                </a:lnTo>
                <a:lnTo>
                  <a:pt x="1678" y="106"/>
                </a:lnTo>
                <a:lnTo>
                  <a:pt x="1685" y="104"/>
                </a:lnTo>
                <a:lnTo>
                  <a:pt x="1685" y="101"/>
                </a:lnTo>
                <a:lnTo>
                  <a:pt x="1685" y="101"/>
                </a:lnTo>
                <a:close/>
              </a:path>
              <a:path w="2558" h="143">
                <a:moveTo>
                  <a:pt x="1635" y="90"/>
                </a:moveTo>
                <a:lnTo>
                  <a:pt x="1618" y="97"/>
                </a:lnTo>
                <a:lnTo>
                  <a:pt x="1628" y="97"/>
                </a:lnTo>
                <a:lnTo>
                  <a:pt x="1633" y="94"/>
                </a:lnTo>
                <a:lnTo>
                  <a:pt x="1635" y="92"/>
                </a:lnTo>
                <a:lnTo>
                  <a:pt x="1635" y="90"/>
                </a:lnTo>
                <a:lnTo>
                  <a:pt x="1635" y="90"/>
                </a:lnTo>
                <a:close/>
              </a:path>
              <a:path w="2558" h="143">
                <a:moveTo>
                  <a:pt x="1637" y="85"/>
                </a:moveTo>
                <a:lnTo>
                  <a:pt x="1637" y="99"/>
                </a:lnTo>
                <a:lnTo>
                  <a:pt x="1645" y="99"/>
                </a:lnTo>
                <a:lnTo>
                  <a:pt x="1645" y="85"/>
                </a:lnTo>
                <a:lnTo>
                  <a:pt x="1678" y="85"/>
                </a:lnTo>
                <a:lnTo>
                  <a:pt x="1637" y="85"/>
                </a:lnTo>
                <a:lnTo>
                  <a:pt x="1637" y="85"/>
                </a:lnTo>
                <a:close/>
              </a:path>
              <a:path w="2558" h="143">
                <a:moveTo>
                  <a:pt x="1688" y="68"/>
                </a:moveTo>
                <a:lnTo>
                  <a:pt x="1678" y="68"/>
                </a:lnTo>
                <a:lnTo>
                  <a:pt x="1678" y="80"/>
                </a:lnTo>
                <a:lnTo>
                  <a:pt x="1645" y="80"/>
                </a:lnTo>
                <a:lnTo>
                  <a:pt x="1637" y="82"/>
                </a:lnTo>
                <a:lnTo>
                  <a:pt x="1637" y="85"/>
                </a:lnTo>
                <a:lnTo>
                  <a:pt x="1678" y="85"/>
                </a:lnTo>
                <a:lnTo>
                  <a:pt x="1678" y="99"/>
                </a:lnTo>
                <a:lnTo>
                  <a:pt x="1645" y="99"/>
                </a:lnTo>
                <a:lnTo>
                  <a:pt x="1637" y="99"/>
                </a:lnTo>
                <a:lnTo>
                  <a:pt x="1637" y="101"/>
                </a:lnTo>
                <a:lnTo>
                  <a:pt x="1637" y="109"/>
                </a:lnTo>
                <a:lnTo>
                  <a:pt x="1645" y="104"/>
                </a:lnTo>
                <a:lnTo>
                  <a:pt x="1645" y="101"/>
                </a:lnTo>
                <a:lnTo>
                  <a:pt x="1652" y="101"/>
                </a:lnTo>
                <a:lnTo>
                  <a:pt x="1685" y="101"/>
                </a:lnTo>
                <a:lnTo>
                  <a:pt x="1685" y="99"/>
                </a:lnTo>
                <a:lnTo>
                  <a:pt x="1685" y="80"/>
                </a:lnTo>
                <a:lnTo>
                  <a:pt x="1685" y="75"/>
                </a:lnTo>
                <a:lnTo>
                  <a:pt x="1685" y="70"/>
                </a:lnTo>
                <a:lnTo>
                  <a:pt x="1688" y="68"/>
                </a:lnTo>
                <a:lnTo>
                  <a:pt x="1688" y="68"/>
                </a:lnTo>
                <a:close/>
              </a:path>
              <a:path w="2558" h="143">
                <a:moveTo>
                  <a:pt x="1683" y="58"/>
                </a:moveTo>
                <a:lnTo>
                  <a:pt x="1678" y="63"/>
                </a:lnTo>
                <a:lnTo>
                  <a:pt x="1645" y="63"/>
                </a:lnTo>
                <a:lnTo>
                  <a:pt x="1637" y="65"/>
                </a:lnTo>
                <a:lnTo>
                  <a:pt x="1637" y="82"/>
                </a:lnTo>
                <a:lnTo>
                  <a:pt x="1645" y="80"/>
                </a:lnTo>
                <a:lnTo>
                  <a:pt x="1645" y="68"/>
                </a:lnTo>
                <a:lnTo>
                  <a:pt x="1678" y="68"/>
                </a:lnTo>
                <a:lnTo>
                  <a:pt x="1688" y="68"/>
                </a:lnTo>
                <a:lnTo>
                  <a:pt x="1683" y="58"/>
                </a:lnTo>
                <a:lnTo>
                  <a:pt x="1683" y="58"/>
                </a:lnTo>
                <a:close/>
              </a:path>
              <a:path w="2558" h="143">
                <a:moveTo>
                  <a:pt x="1637" y="58"/>
                </a:moveTo>
                <a:lnTo>
                  <a:pt x="1637" y="65"/>
                </a:lnTo>
                <a:lnTo>
                  <a:pt x="1645" y="63"/>
                </a:lnTo>
                <a:lnTo>
                  <a:pt x="1637" y="58"/>
                </a:lnTo>
                <a:lnTo>
                  <a:pt x="1637" y="58"/>
                </a:lnTo>
                <a:close/>
              </a:path>
              <a:path w="2558" h="143">
                <a:moveTo>
                  <a:pt x="1618" y="49"/>
                </a:moveTo>
                <a:lnTo>
                  <a:pt x="1611" y="49"/>
                </a:lnTo>
                <a:lnTo>
                  <a:pt x="1611" y="97"/>
                </a:lnTo>
                <a:lnTo>
                  <a:pt x="1611" y="99"/>
                </a:lnTo>
                <a:lnTo>
                  <a:pt x="1609" y="99"/>
                </a:lnTo>
                <a:lnTo>
                  <a:pt x="1606" y="99"/>
                </a:lnTo>
                <a:lnTo>
                  <a:pt x="1604" y="101"/>
                </a:lnTo>
                <a:lnTo>
                  <a:pt x="1594" y="101"/>
                </a:lnTo>
                <a:lnTo>
                  <a:pt x="1599" y="113"/>
                </a:lnTo>
                <a:lnTo>
                  <a:pt x="1601" y="113"/>
                </a:lnTo>
                <a:lnTo>
                  <a:pt x="1601" y="111"/>
                </a:lnTo>
                <a:lnTo>
                  <a:pt x="1604" y="111"/>
                </a:lnTo>
                <a:lnTo>
                  <a:pt x="1604" y="109"/>
                </a:lnTo>
                <a:lnTo>
                  <a:pt x="1606" y="109"/>
                </a:lnTo>
                <a:lnTo>
                  <a:pt x="1609" y="106"/>
                </a:lnTo>
                <a:lnTo>
                  <a:pt x="1611" y="104"/>
                </a:lnTo>
                <a:lnTo>
                  <a:pt x="1613" y="104"/>
                </a:lnTo>
                <a:lnTo>
                  <a:pt x="1616" y="101"/>
                </a:lnTo>
                <a:lnTo>
                  <a:pt x="1618" y="101"/>
                </a:lnTo>
                <a:lnTo>
                  <a:pt x="1623" y="99"/>
                </a:lnTo>
                <a:lnTo>
                  <a:pt x="1625" y="97"/>
                </a:lnTo>
                <a:lnTo>
                  <a:pt x="1618" y="97"/>
                </a:lnTo>
                <a:lnTo>
                  <a:pt x="1618" y="49"/>
                </a:lnTo>
                <a:lnTo>
                  <a:pt x="1618" y="49"/>
                </a:lnTo>
                <a:close/>
              </a:path>
              <a:path w="2558" h="143">
                <a:moveTo>
                  <a:pt x="1690" y="44"/>
                </a:moveTo>
                <a:lnTo>
                  <a:pt x="1685" y="51"/>
                </a:lnTo>
                <a:lnTo>
                  <a:pt x="1628" y="51"/>
                </a:lnTo>
                <a:lnTo>
                  <a:pt x="1630" y="56"/>
                </a:lnTo>
                <a:lnTo>
                  <a:pt x="1633" y="56"/>
                </a:lnTo>
                <a:lnTo>
                  <a:pt x="1635" y="53"/>
                </a:lnTo>
                <a:lnTo>
                  <a:pt x="1700" y="53"/>
                </a:lnTo>
                <a:lnTo>
                  <a:pt x="1690" y="44"/>
                </a:lnTo>
                <a:lnTo>
                  <a:pt x="1690" y="44"/>
                </a:lnTo>
                <a:close/>
              </a:path>
              <a:path w="2558" h="143">
                <a:moveTo>
                  <a:pt x="1625" y="39"/>
                </a:moveTo>
                <a:lnTo>
                  <a:pt x="1621" y="44"/>
                </a:lnTo>
                <a:lnTo>
                  <a:pt x="1594" y="44"/>
                </a:lnTo>
                <a:lnTo>
                  <a:pt x="1599" y="49"/>
                </a:lnTo>
                <a:lnTo>
                  <a:pt x="1633" y="49"/>
                </a:lnTo>
                <a:lnTo>
                  <a:pt x="1625" y="39"/>
                </a:lnTo>
                <a:lnTo>
                  <a:pt x="1625" y="39"/>
                </a:lnTo>
                <a:close/>
              </a:path>
              <a:path w="2558" h="143">
                <a:moveTo>
                  <a:pt x="1647" y="27"/>
                </a:moveTo>
                <a:lnTo>
                  <a:pt x="1645" y="30"/>
                </a:lnTo>
                <a:lnTo>
                  <a:pt x="1647" y="30"/>
                </a:lnTo>
                <a:lnTo>
                  <a:pt x="1647" y="34"/>
                </a:lnTo>
                <a:lnTo>
                  <a:pt x="1650" y="37"/>
                </a:lnTo>
                <a:lnTo>
                  <a:pt x="1650" y="44"/>
                </a:lnTo>
                <a:lnTo>
                  <a:pt x="1652" y="49"/>
                </a:lnTo>
                <a:lnTo>
                  <a:pt x="1654" y="46"/>
                </a:lnTo>
                <a:lnTo>
                  <a:pt x="1657" y="46"/>
                </a:lnTo>
                <a:lnTo>
                  <a:pt x="1657" y="44"/>
                </a:lnTo>
                <a:lnTo>
                  <a:pt x="1657" y="37"/>
                </a:lnTo>
                <a:lnTo>
                  <a:pt x="1654" y="37"/>
                </a:lnTo>
                <a:lnTo>
                  <a:pt x="1654" y="34"/>
                </a:lnTo>
                <a:lnTo>
                  <a:pt x="1652" y="32"/>
                </a:lnTo>
                <a:lnTo>
                  <a:pt x="1650" y="30"/>
                </a:lnTo>
                <a:lnTo>
                  <a:pt x="1647" y="27"/>
                </a:lnTo>
                <a:lnTo>
                  <a:pt x="1647" y="27"/>
                </a:lnTo>
                <a:close/>
              </a:path>
              <a:path w="2558" h="143">
                <a:moveTo>
                  <a:pt x="1673" y="27"/>
                </a:moveTo>
                <a:lnTo>
                  <a:pt x="1673" y="32"/>
                </a:lnTo>
                <a:lnTo>
                  <a:pt x="1671" y="34"/>
                </a:lnTo>
                <a:lnTo>
                  <a:pt x="1671" y="41"/>
                </a:lnTo>
                <a:lnTo>
                  <a:pt x="1669" y="44"/>
                </a:lnTo>
                <a:lnTo>
                  <a:pt x="1669" y="51"/>
                </a:lnTo>
                <a:lnTo>
                  <a:pt x="1671" y="49"/>
                </a:lnTo>
                <a:lnTo>
                  <a:pt x="1671" y="46"/>
                </a:lnTo>
                <a:lnTo>
                  <a:pt x="1673" y="44"/>
                </a:lnTo>
                <a:lnTo>
                  <a:pt x="1676" y="41"/>
                </a:lnTo>
                <a:lnTo>
                  <a:pt x="1676" y="39"/>
                </a:lnTo>
                <a:lnTo>
                  <a:pt x="1678" y="37"/>
                </a:lnTo>
                <a:lnTo>
                  <a:pt x="1683" y="34"/>
                </a:lnTo>
                <a:lnTo>
                  <a:pt x="1673" y="27"/>
                </a:lnTo>
                <a:lnTo>
                  <a:pt x="1673" y="27"/>
                </a:lnTo>
                <a:close/>
              </a:path>
              <a:path w="2558" h="143">
                <a:moveTo>
                  <a:pt x="1685" y="15"/>
                </a:moveTo>
                <a:lnTo>
                  <a:pt x="1681" y="22"/>
                </a:lnTo>
                <a:lnTo>
                  <a:pt x="1633" y="22"/>
                </a:lnTo>
                <a:lnTo>
                  <a:pt x="1637" y="27"/>
                </a:lnTo>
                <a:lnTo>
                  <a:pt x="1640" y="25"/>
                </a:lnTo>
                <a:lnTo>
                  <a:pt x="1693" y="25"/>
                </a:lnTo>
                <a:lnTo>
                  <a:pt x="1685" y="15"/>
                </a:lnTo>
                <a:lnTo>
                  <a:pt x="1685" y="15"/>
                </a:lnTo>
                <a:close/>
              </a:path>
              <a:path w="2558" h="143">
                <a:moveTo>
                  <a:pt x="1611" y="5"/>
                </a:moveTo>
                <a:lnTo>
                  <a:pt x="1611" y="44"/>
                </a:lnTo>
                <a:lnTo>
                  <a:pt x="1618" y="44"/>
                </a:lnTo>
                <a:lnTo>
                  <a:pt x="1618" y="15"/>
                </a:lnTo>
                <a:lnTo>
                  <a:pt x="1621" y="10"/>
                </a:lnTo>
                <a:lnTo>
                  <a:pt x="1611" y="5"/>
                </a:lnTo>
                <a:lnTo>
                  <a:pt x="1611" y="5"/>
                </a:lnTo>
                <a:close/>
              </a:path>
              <a:path w="2558" h="143">
                <a:moveTo>
                  <a:pt x="1654" y="1"/>
                </a:moveTo>
                <a:lnTo>
                  <a:pt x="1654" y="3"/>
                </a:lnTo>
                <a:lnTo>
                  <a:pt x="1657" y="5"/>
                </a:lnTo>
                <a:lnTo>
                  <a:pt x="1657" y="10"/>
                </a:lnTo>
                <a:lnTo>
                  <a:pt x="1659" y="13"/>
                </a:lnTo>
                <a:lnTo>
                  <a:pt x="1659" y="17"/>
                </a:lnTo>
                <a:lnTo>
                  <a:pt x="1661" y="20"/>
                </a:lnTo>
                <a:lnTo>
                  <a:pt x="1664" y="17"/>
                </a:lnTo>
                <a:lnTo>
                  <a:pt x="1666" y="15"/>
                </a:lnTo>
                <a:lnTo>
                  <a:pt x="1666" y="10"/>
                </a:lnTo>
                <a:lnTo>
                  <a:pt x="1664" y="8"/>
                </a:lnTo>
                <a:lnTo>
                  <a:pt x="1661" y="5"/>
                </a:lnTo>
                <a:lnTo>
                  <a:pt x="1659" y="3"/>
                </a:lnTo>
                <a:lnTo>
                  <a:pt x="1654" y="1"/>
                </a:lnTo>
                <a:lnTo>
                  <a:pt x="1654" y="1"/>
                </a:lnTo>
                <a:close/>
              </a:path>
              <a:path w="2558" h="143">
                <a:moveTo>
                  <a:pt x="1801" y="123"/>
                </a:moveTo>
                <a:lnTo>
                  <a:pt x="1796" y="130"/>
                </a:lnTo>
                <a:lnTo>
                  <a:pt x="1712" y="130"/>
                </a:lnTo>
                <a:lnTo>
                  <a:pt x="1717" y="137"/>
                </a:lnTo>
                <a:lnTo>
                  <a:pt x="1719" y="135"/>
                </a:lnTo>
                <a:lnTo>
                  <a:pt x="1810" y="135"/>
                </a:lnTo>
                <a:lnTo>
                  <a:pt x="1801" y="123"/>
                </a:lnTo>
                <a:lnTo>
                  <a:pt x="1801" y="123"/>
                </a:lnTo>
                <a:close/>
              </a:path>
              <a:path w="2558" h="143">
                <a:moveTo>
                  <a:pt x="1789" y="101"/>
                </a:moveTo>
                <a:lnTo>
                  <a:pt x="1784" y="109"/>
                </a:lnTo>
                <a:lnTo>
                  <a:pt x="1765" y="109"/>
                </a:lnTo>
                <a:lnTo>
                  <a:pt x="1796" y="111"/>
                </a:lnTo>
                <a:lnTo>
                  <a:pt x="1789" y="101"/>
                </a:lnTo>
                <a:lnTo>
                  <a:pt x="1789" y="101"/>
                </a:lnTo>
                <a:close/>
              </a:path>
              <a:path w="2558" h="143">
                <a:moveTo>
                  <a:pt x="1736" y="101"/>
                </a:moveTo>
                <a:lnTo>
                  <a:pt x="1736" y="130"/>
                </a:lnTo>
                <a:lnTo>
                  <a:pt x="1741" y="130"/>
                </a:lnTo>
                <a:lnTo>
                  <a:pt x="1741" y="111"/>
                </a:lnTo>
                <a:lnTo>
                  <a:pt x="1745" y="106"/>
                </a:lnTo>
                <a:lnTo>
                  <a:pt x="1736" y="101"/>
                </a:lnTo>
                <a:lnTo>
                  <a:pt x="1736" y="101"/>
                </a:lnTo>
                <a:close/>
              </a:path>
              <a:path w="2558" h="143">
                <a:moveTo>
                  <a:pt x="1765" y="92"/>
                </a:moveTo>
                <a:lnTo>
                  <a:pt x="1760" y="92"/>
                </a:lnTo>
                <a:lnTo>
                  <a:pt x="1760" y="130"/>
                </a:lnTo>
                <a:lnTo>
                  <a:pt x="1765" y="130"/>
                </a:lnTo>
                <a:lnTo>
                  <a:pt x="1765" y="111"/>
                </a:lnTo>
                <a:lnTo>
                  <a:pt x="1796" y="111"/>
                </a:lnTo>
                <a:lnTo>
                  <a:pt x="1765" y="109"/>
                </a:lnTo>
                <a:lnTo>
                  <a:pt x="1765" y="92"/>
                </a:lnTo>
                <a:lnTo>
                  <a:pt x="1765" y="92"/>
                </a:lnTo>
                <a:close/>
              </a:path>
              <a:path w="2558" h="143">
                <a:moveTo>
                  <a:pt x="1793" y="80"/>
                </a:moveTo>
                <a:lnTo>
                  <a:pt x="1786" y="87"/>
                </a:lnTo>
                <a:lnTo>
                  <a:pt x="1721" y="87"/>
                </a:lnTo>
                <a:lnTo>
                  <a:pt x="1726" y="94"/>
                </a:lnTo>
                <a:lnTo>
                  <a:pt x="1729" y="94"/>
                </a:lnTo>
                <a:lnTo>
                  <a:pt x="1729" y="92"/>
                </a:lnTo>
                <a:lnTo>
                  <a:pt x="1801" y="92"/>
                </a:lnTo>
                <a:lnTo>
                  <a:pt x="1793" y="80"/>
                </a:lnTo>
                <a:lnTo>
                  <a:pt x="1793" y="80"/>
                </a:lnTo>
                <a:close/>
              </a:path>
              <a:path w="2558" h="143">
                <a:moveTo>
                  <a:pt x="1793" y="68"/>
                </a:moveTo>
                <a:lnTo>
                  <a:pt x="1786" y="68"/>
                </a:lnTo>
                <a:lnTo>
                  <a:pt x="1789" y="70"/>
                </a:lnTo>
                <a:lnTo>
                  <a:pt x="1791" y="73"/>
                </a:lnTo>
                <a:lnTo>
                  <a:pt x="1793" y="75"/>
                </a:lnTo>
                <a:lnTo>
                  <a:pt x="1793" y="77"/>
                </a:lnTo>
                <a:lnTo>
                  <a:pt x="1796" y="80"/>
                </a:lnTo>
                <a:lnTo>
                  <a:pt x="1798" y="80"/>
                </a:lnTo>
                <a:lnTo>
                  <a:pt x="1801" y="82"/>
                </a:lnTo>
                <a:lnTo>
                  <a:pt x="1801" y="85"/>
                </a:lnTo>
                <a:lnTo>
                  <a:pt x="1803" y="85"/>
                </a:lnTo>
                <a:lnTo>
                  <a:pt x="1805" y="87"/>
                </a:lnTo>
                <a:lnTo>
                  <a:pt x="1805" y="85"/>
                </a:lnTo>
                <a:lnTo>
                  <a:pt x="1808" y="82"/>
                </a:lnTo>
                <a:lnTo>
                  <a:pt x="1810" y="80"/>
                </a:lnTo>
                <a:lnTo>
                  <a:pt x="1813" y="80"/>
                </a:lnTo>
                <a:lnTo>
                  <a:pt x="1813" y="77"/>
                </a:lnTo>
                <a:lnTo>
                  <a:pt x="1810" y="77"/>
                </a:lnTo>
                <a:lnTo>
                  <a:pt x="1808" y="75"/>
                </a:lnTo>
                <a:lnTo>
                  <a:pt x="1803" y="75"/>
                </a:lnTo>
                <a:lnTo>
                  <a:pt x="1801" y="73"/>
                </a:lnTo>
                <a:lnTo>
                  <a:pt x="1798" y="73"/>
                </a:lnTo>
                <a:lnTo>
                  <a:pt x="1798" y="70"/>
                </a:lnTo>
                <a:lnTo>
                  <a:pt x="1796" y="68"/>
                </a:lnTo>
                <a:lnTo>
                  <a:pt x="1793" y="68"/>
                </a:lnTo>
                <a:lnTo>
                  <a:pt x="1793" y="68"/>
                </a:lnTo>
                <a:close/>
              </a:path>
              <a:path w="2558" h="143">
                <a:moveTo>
                  <a:pt x="1743" y="63"/>
                </a:moveTo>
                <a:lnTo>
                  <a:pt x="1738" y="63"/>
                </a:lnTo>
                <a:lnTo>
                  <a:pt x="1738" y="65"/>
                </a:lnTo>
                <a:lnTo>
                  <a:pt x="1738" y="80"/>
                </a:lnTo>
                <a:lnTo>
                  <a:pt x="1736" y="82"/>
                </a:lnTo>
                <a:lnTo>
                  <a:pt x="1736" y="87"/>
                </a:lnTo>
                <a:lnTo>
                  <a:pt x="1743" y="82"/>
                </a:lnTo>
                <a:lnTo>
                  <a:pt x="1743" y="63"/>
                </a:lnTo>
                <a:lnTo>
                  <a:pt x="1743" y="63"/>
                </a:lnTo>
                <a:close/>
              </a:path>
              <a:path w="2558" h="143">
                <a:moveTo>
                  <a:pt x="1731" y="61"/>
                </a:moveTo>
                <a:lnTo>
                  <a:pt x="1731" y="63"/>
                </a:lnTo>
                <a:lnTo>
                  <a:pt x="1729" y="65"/>
                </a:lnTo>
                <a:lnTo>
                  <a:pt x="1729" y="68"/>
                </a:lnTo>
                <a:lnTo>
                  <a:pt x="1726" y="70"/>
                </a:lnTo>
                <a:lnTo>
                  <a:pt x="1724" y="73"/>
                </a:lnTo>
                <a:lnTo>
                  <a:pt x="1724" y="75"/>
                </a:lnTo>
                <a:lnTo>
                  <a:pt x="1721" y="75"/>
                </a:lnTo>
                <a:lnTo>
                  <a:pt x="1719" y="77"/>
                </a:lnTo>
                <a:lnTo>
                  <a:pt x="1717" y="80"/>
                </a:lnTo>
                <a:lnTo>
                  <a:pt x="1714" y="82"/>
                </a:lnTo>
                <a:lnTo>
                  <a:pt x="1714" y="85"/>
                </a:lnTo>
                <a:lnTo>
                  <a:pt x="1712" y="85"/>
                </a:lnTo>
                <a:lnTo>
                  <a:pt x="1710" y="87"/>
                </a:lnTo>
                <a:lnTo>
                  <a:pt x="1710" y="90"/>
                </a:lnTo>
                <a:lnTo>
                  <a:pt x="1712" y="87"/>
                </a:lnTo>
                <a:lnTo>
                  <a:pt x="1714" y="87"/>
                </a:lnTo>
                <a:lnTo>
                  <a:pt x="1717" y="85"/>
                </a:lnTo>
                <a:lnTo>
                  <a:pt x="1719" y="82"/>
                </a:lnTo>
                <a:lnTo>
                  <a:pt x="1721" y="82"/>
                </a:lnTo>
                <a:lnTo>
                  <a:pt x="1721" y="80"/>
                </a:lnTo>
                <a:lnTo>
                  <a:pt x="1724" y="77"/>
                </a:lnTo>
                <a:lnTo>
                  <a:pt x="1726" y="77"/>
                </a:lnTo>
                <a:lnTo>
                  <a:pt x="1729" y="75"/>
                </a:lnTo>
                <a:lnTo>
                  <a:pt x="1731" y="73"/>
                </a:lnTo>
                <a:lnTo>
                  <a:pt x="1731" y="70"/>
                </a:lnTo>
                <a:lnTo>
                  <a:pt x="1733" y="70"/>
                </a:lnTo>
                <a:lnTo>
                  <a:pt x="1733" y="68"/>
                </a:lnTo>
                <a:lnTo>
                  <a:pt x="1736" y="65"/>
                </a:lnTo>
                <a:lnTo>
                  <a:pt x="1738" y="63"/>
                </a:lnTo>
                <a:lnTo>
                  <a:pt x="1743" y="63"/>
                </a:lnTo>
                <a:lnTo>
                  <a:pt x="1731" y="61"/>
                </a:lnTo>
                <a:lnTo>
                  <a:pt x="1731" y="61"/>
                </a:lnTo>
                <a:close/>
              </a:path>
              <a:path w="2558" h="143">
                <a:moveTo>
                  <a:pt x="1733" y="56"/>
                </a:moveTo>
                <a:lnTo>
                  <a:pt x="1733" y="58"/>
                </a:lnTo>
                <a:lnTo>
                  <a:pt x="1731" y="61"/>
                </a:lnTo>
                <a:lnTo>
                  <a:pt x="1743" y="63"/>
                </a:lnTo>
                <a:lnTo>
                  <a:pt x="1745" y="65"/>
                </a:lnTo>
                <a:lnTo>
                  <a:pt x="1748" y="68"/>
                </a:lnTo>
                <a:lnTo>
                  <a:pt x="1750" y="70"/>
                </a:lnTo>
                <a:lnTo>
                  <a:pt x="1750" y="73"/>
                </a:lnTo>
                <a:lnTo>
                  <a:pt x="1753" y="73"/>
                </a:lnTo>
                <a:lnTo>
                  <a:pt x="1755" y="75"/>
                </a:lnTo>
                <a:lnTo>
                  <a:pt x="1755" y="77"/>
                </a:lnTo>
                <a:lnTo>
                  <a:pt x="1757" y="80"/>
                </a:lnTo>
                <a:lnTo>
                  <a:pt x="1757" y="77"/>
                </a:lnTo>
                <a:lnTo>
                  <a:pt x="1760" y="75"/>
                </a:lnTo>
                <a:lnTo>
                  <a:pt x="1760" y="70"/>
                </a:lnTo>
                <a:lnTo>
                  <a:pt x="1757" y="68"/>
                </a:lnTo>
                <a:lnTo>
                  <a:pt x="1755" y="65"/>
                </a:lnTo>
                <a:lnTo>
                  <a:pt x="1753" y="65"/>
                </a:lnTo>
                <a:lnTo>
                  <a:pt x="1750" y="63"/>
                </a:lnTo>
                <a:lnTo>
                  <a:pt x="1748" y="63"/>
                </a:lnTo>
                <a:lnTo>
                  <a:pt x="1745" y="61"/>
                </a:lnTo>
                <a:lnTo>
                  <a:pt x="1743" y="61"/>
                </a:lnTo>
                <a:lnTo>
                  <a:pt x="1743" y="56"/>
                </a:lnTo>
                <a:lnTo>
                  <a:pt x="1755" y="56"/>
                </a:lnTo>
                <a:lnTo>
                  <a:pt x="1733" y="56"/>
                </a:lnTo>
                <a:lnTo>
                  <a:pt x="1733" y="56"/>
                </a:lnTo>
                <a:close/>
              </a:path>
              <a:path w="2558" h="143">
                <a:moveTo>
                  <a:pt x="1760" y="56"/>
                </a:moveTo>
                <a:lnTo>
                  <a:pt x="1733" y="56"/>
                </a:lnTo>
                <a:lnTo>
                  <a:pt x="1755" y="56"/>
                </a:lnTo>
                <a:lnTo>
                  <a:pt x="1755" y="61"/>
                </a:lnTo>
                <a:lnTo>
                  <a:pt x="1760" y="58"/>
                </a:lnTo>
                <a:lnTo>
                  <a:pt x="1760" y="56"/>
                </a:lnTo>
                <a:lnTo>
                  <a:pt x="1760" y="56"/>
                </a:lnTo>
                <a:close/>
              </a:path>
              <a:path w="2558" h="143">
                <a:moveTo>
                  <a:pt x="1738" y="37"/>
                </a:moveTo>
                <a:lnTo>
                  <a:pt x="1738" y="53"/>
                </a:lnTo>
                <a:lnTo>
                  <a:pt x="1726" y="53"/>
                </a:lnTo>
                <a:lnTo>
                  <a:pt x="1743" y="53"/>
                </a:lnTo>
                <a:lnTo>
                  <a:pt x="1743" y="37"/>
                </a:lnTo>
                <a:lnTo>
                  <a:pt x="1755" y="37"/>
                </a:lnTo>
                <a:lnTo>
                  <a:pt x="1738" y="37"/>
                </a:lnTo>
                <a:lnTo>
                  <a:pt x="1738" y="37"/>
                </a:lnTo>
                <a:close/>
              </a:path>
              <a:path w="2558" h="143">
                <a:moveTo>
                  <a:pt x="1721" y="37"/>
                </a:moveTo>
                <a:lnTo>
                  <a:pt x="1721" y="53"/>
                </a:lnTo>
                <a:lnTo>
                  <a:pt x="1743" y="53"/>
                </a:lnTo>
                <a:lnTo>
                  <a:pt x="1726" y="53"/>
                </a:lnTo>
                <a:lnTo>
                  <a:pt x="1726" y="37"/>
                </a:lnTo>
                <a:lnTo>
                  <a:pt x="1738" y="37"/>
                </a:lnTo>
                <a:lnTo>
                  <a:pt x="1721" y="37"/>
                </a:lnTo>
                <a:lnTo>
                  <a:pt x="1721" y="37"/>
                </a:lnTo>
                <a:close/>
              </a:path>
              <a:path w="2558" h="143">
                <a:moveTo>
                  <a:pt x="1770" y="32"/>
                </a:moveTo>
                <a:lnTo>
                  <a:pt x="1767" y="34"/>
                </a:lnTo>
                <a:lnTo>
                  <a:pt x="1767" y="39"/>
                </a:lnTo>
                <a:lnTo>
                  <a:pt x="1765" y="44"/>
                </a:lnTo>
                <a:lnTo>
                  <a:pt x="1765" y="49"/>
                </a:lnTo>
                <a:lnTo>
                  <a:pt x="1762" y="51"/>
                </a:lnTo>
                <a:lnTo>
                  <a:pt x="1762" y="53"/>
                </a:lnTo>
                <a:lnTo>
                  <a:pt x="1765" y="51"/>
                </a:lnTo>
                <a:lnTo>
                  <a:pt x="1767" y="49"/>
                </a:lnTo>
                <a:lnTo>
                  <a:pt x="1767" y="46"/>
                </a:lnTo>
                <a:lnTo>
                  <a:pt x="1770" y="44"/>
                </a:lnTo>
                <a:lnTo>
                  <a:pt x="1770" y="41"/>
                </a:lnTo>
                <a:lnTo>
                  <a:pt x="1772" y="39"/>
                </a:lnTo>
                <a:lnTo>
                  <a:pt x="1772" y="37"/>
                </a:lnTo>
                <a:lnTo>
                  <a:pt x="1774" y="32"/>
                </a:lnTo>
                <a:lnTo>
                  <a:pt x="1770" y="32"/>
                </a:lnTo>
                <a:lnTo>
                  <a:pt x="1770" y="32"/>
                </a:lnTo>
                <a:close/>
              </a:path>
              <a:path w="2558" h="143">
                <a:moveTo>
                  <a:pt x="1721" y="30"/>
                </a:moveTo>
                <a:lnTo>
                  <a:pt x="1721" y="37"/>
                </a:lnTo>
                <a:lnTo>
                  <a:pt x="1738" y="37"/>
                </a:lnTo>
                <a:lnTo>
                  <a:pt x="1755" y="37"/>
                </a:lnTo>
                <a:lnTo>
                  <a:pt x="1755" y="53"/>
                </a:lnTo>
                <a:lnTo>
                  <a:pt x="1721" y="53"/>
                </a:lnTo>
                <a:lnTo>
                  <a:pt x="1721" y="56"/>
                </a:lnTo>
                <a:lnTo>
                  <a:pt x="1721" y="63"/>
                </a:lnTo>
                <a:lnTo>
                  <a:pt x="1726" y="61"/>
                </a:lnTo>
                <a:lnTo>
                  <a:pt x="1726" y="56"/>
                </a:lnTo>
                <a:lnTo>
                  <a:pt x="1733" y="56"/>
                </a:lnTo>
                <a:lnTo>
                  <a:pt x="1760" y="56"/>
                </a:lnTo>
                <a:lnTo>
                  <a:pt x="1760" y="51"/>
                </a:lnTo>
                <a:lnTo>
                  <a:pt x="1760" y="39"/>
                </a:lnTo>
                <a:lnTo>
                  <a:pt x="1762" y="37"/>
                </a:lnTo>
                <a:lnTo>
                  <a:pt x="1743" y="34"/>
                </a:lnTo>
                <a:lnTo>
                  <a:pt x="1726" y="34"/>
                </a:lnTo>
                <a:lnTo>
                  <a:pt x="1721" y="30"/>
                </a:lnTo>
                <a:lnTo>
                  <a:pt x="1721" y="30"/>
                </a:lnTo>
                <a:close/>
              </a:path>
              <a:path w="2558" h="143">
                <a:moveTo>
                  <a:pt x="1757" y="30"/>
                </a:moveTo>
                <a:lnTo>
                  <a:pt x="1753" y="34"/>
                </a:lnTo>
                <a:lnTo>
                  <a:pt x="1743" y="34"/>
                </a:lnTo>
                <a:lnTo>
                  <a:pt x="1762" y="37"/>
                </a:lnTo>
                <a:lnTo>
                  <a:pt x="1757" y="30"/>
                </a:lnTo>
                <a:lnTo>
                  <a:pt x="1757" y="30"/>
                </a:lnTo>
                <a:close/>
              </a:path>
              <a:path w="2558" h="143">
                <a:moveTo>
                  <a:pt x="1801" y="27"/>
                </a:moveTo>
                <a:lnTo>
                  <a:pt x="1793" y="27"/>
                </a:lnTo>
                <a:lnTo>
                  <a:pt x="1793" y="30"/>
                </a:lnTo>
                <a:lnTo>
                  <a:pt x="1793" y="34"/>
                </a:lnTo>
                <a:lnTo>
                  <a:pt x="1791" y="39"/>
                </a:lnTo>
                <a:lnTo>
                  <a:pt x="1791" y="44"/>
                </a:lnTo>
                <a:lnTo>
                  <a:pt x="1789" y="46"/>
                </a:lnTo>
                <a:lnTo>
                  <a:pt x="1789" y="51"/>
                </a:lnTo>
                <a:lnTo>
                  <a:pt x="1786" y="56"/>
                </a:lnTo>
                <a:lnTo>
                  <a:pt x="1786" y="58"/>
                </a:lnTo>
                <a:lnTo>
                  <a:pt x="1791" y="58"/>
                </a:lnTo>
                <a:lnTo>
                  <a:pt x="1793" y="56"/>
                </a:lnTo>
                <a:lnTo>
                  <a:pt x="1793" y="53"/>
                </a:lnTo>
                <a:lnTo>
                  <a:pt x="1796" y="51"/>
                </a:lnTo>
                <a:lnTo>
                  <a:pt x="1796" y="44"/>
                </a:lnTo>
                <a:lnTo>
                  <a:pt x="1798" y="41"/>
                </a:lnTo>
                <a:lnTo>
                  <a:pt x="1798" y="37"/>
                </a:lnTo>
                <a:lnTo>
                  <a:pt x="1801" y="34"/>
                </a:lnTo>
                <a:lnTo>
                  <a:pt x="1801" y="27"/>
                </a:lnTo>
                <a:lnTo>
                  <a:pt x="1801" y="27"/>
                </a:lnTo>
                <a:close/>
              </a:path>
              <a:path w="2558" h="143">
                <a:moveTo>
                  <a:pt x="1743" y="22"/>
                </a:moveTo>
                <a:lnTo>
                  <a:pt x="1738" y="22"/>
                </a:lnTo>
                <a:lnTo>
                  <a:pt x="1738" y="34"/>
                </a:lnTo>
                <a:lnTo>
                  <a:pt x="1726" y="34"/>
                </a:lnTo>
                <a:lnTo>
                  <a:pt x="1743" y="34"/>
                </a:lnTo>
                <a:lnTo>
                  <a:pt x="1743" y="22"/>
                </a:lnTo>
                <a:lnTo>
                  <a:pt x="1743" y="22"/>
                </a:lnTo>
                <a:close/>
              </a:path>
              <a:path w="2558" h="143">
                <a:moveTo>
                  <a:pt x="1805" y="17"/>
                </a:moveTo>
                <a:lnTo>
                  <a:pt x="1801" y="25"/>
                </a:lnTo>
                <a:lnTo>
                  <a:pt x="1777" y="25"/>
                </a:lnTo>
                <a:lnTo>
                  <a:pt x="1770" y="27"/>
                </a:lnTo>
                <a:lnTo>
                  <a:pt x="1770" y="32"/>
                </a:lnTo>
                <a:lnTo>
                  <a:pt x="1774" y="32"/>
                </a:lnTo>
                <a:lnTo>
                  <a:pt x="1774" y="39"/>
                </a:lnTo>
                <a:lnTo>
                  <a:pt x="1777" y="44"/>
                </a:lnTo>
                <a:lnTo>
                  <a:pt x="1777" y="49"/>
                </a:lnTo>
                <a:lnTo>
                  <a:pt x="1779" y="51"/>
                </a:lnTo>
                <a:lnTo>
                  <a:pt x="1779" y="53"/>
                </a:lnTo>
                <a:lnTo>
                  <a:pt x="1781" y="58"/>
                </a:lnTo>
                <a:lnTo>
                  <a:pt x="1781" y="65"/>
                </a:lnTo>
                <a:lnTo>
                  <a:pt x="1779" y="65"/>
                </a:lnTo>
                <a:lnTo>
                  <a:pt x="1777" y="68"/>
                </a:lnTo>
                <a:lnTo>
                  <a:pt x="1777" y="70"/>
                </a:lnTo>
                <a:lnTo>
                  <a:pt x="1774" y="73"/>
                </a:lnTo>
                <a:lnTo>
                  <a:pt x="1772" y="73"/>
                </a:lnTo>
                <a:lnTo>
                  <a:pt x="1770" y="75"/>
                </a:lnTo>
                <a:lnTo>
                  <a:pt x="1770" y="75"/>
                </a:lnTo>
                <a:lnTo>
                  <a:pt x="1767" y="77"/>
                </a:lnTo>
                <a:lnTo>
                  <a:pt x="1765" y="80"/>
                </a:lnTo>
                <a:lnTo>
                  <a:pt x="1762" y="80"/>
                </a:lnTo>
                <a:lnTo>
                  <a:pt x="1760" y="82"/>
                </a:lnTo>
                <a:lnTo>
                  <a:pt x="1757" y="82"/>
                </a:lnTo>
                <a:lnTo>
                  <a:pt x="1755" y="85"/>
                </a:lnTo>
                <a:lnTo>
                  <a:pt x="1753" y="85"/>
                </a:lnTo>
                <a:lnTo>
                  <a:pt x="1753" y="87"/>
                </a:lnTo>
                <a:lnTo>
                  <a:pt x="1755" y="87"/>
                </a:lnTo>
                <a:lnTo>
                  <a:pt x="1757" y="85"/>
                </a:lnTo>
                <a:lnTo>
                  <a:pt x="1762" y="85"/>
                </a:lnTo>
                <a:lnTo>
                  <a:pt x="1765" y="82"/>
                </a:lnTo>
                <a:lnTo>
                  <a:pt x="1767" y="82"/>
                </a:lnTo>
                <a:lnTo>
                  <a:pt x="1770" y="80"/>
                </a:lnTo>
                <a:lnTo>
                  <a:pt x="1772" y="77"/>
                </a:lnTo>
                <a:lnTo>
                  <a:pt x="1774" y="77"/>
                </a:lnTo>
                <a:lnTo>
                  <a:pt x="1777" y="75"/>
                </a:lnTo>
                <a:lnTo>
                  <a:pt x="1779" y="75"/>
                </a:lnTo>
                <a:lnTo>
                  <a:pt x="1781" y="73"/>
                </a:lnTo>
                <a:lnTo>
                  <a:pt x="1781" y="70"/>
                </a:lnTo>
                <a:lnTo>
                  <a:pt x="1784" y="70"/>
                </a:lnTo>
                <a:lnTo>
                  <a:pt x="1786" y="68"/>
                </a:lnTo>
                <a:lnTo>
                  <a:pt x="1793" y="68"/>
                </a:lnTo>
                <a:lnTo>
                  <a:pt x="1791" y="65"/>
                </a:lnTo>
                <a:lnTo>
                  <a:pt x="1789" y="63"/>
                </a:lnTo>
                <a:lnTo>
                  <a:pt x="1791" y="61"/>
                </a:lnTo>
                <a:lnTo>
                  <a:pt x="1791" y="58"/>
                </a:lnTo>
                <a:lnTo>
                  <a:pt x="1786" y="58"/>
                </a:lnTo>
                <a:lnTo>
                  <a:pt x="1786" y="56"/>
                </a:lnTo>
                <a:lnTo>
                  <a:pt x="1784" y="53"/>
                </a:lnTo>
                <a:lnTo>
                  <a:pt x="1784" y="51"/>
                </a:lnTo>
                <a:lnTo>
                  <a:pt x="1781" y="49"/>
                </a:lnTo>
                <a:lnTo>
                  <a:pt x="1781" y="46"/>
                </a:lnTo>
                <a:lnTo>
                  <a:pt x="1779" y="44"/>
                </a:lnTo>
                <a:lnTo>
                  <a:pt x="1779" y="41"/>
                </a:lnTo>
                <a:lnTo>
                  <a:pt x="1777" y="39"/>
                </a:lnTo>
                <a:lnTo>
                  <a:pt x="1777" y="32"/>
                </a:lnTo>
                <a:lnTo>
                  <a:pt x="1774" y="30"/>
                </a:lnTo>
                <a:lnTo>
                  <a:pt x="1777" y="27"/>
                </a:lnTo>
                <a:lnTo>
                  <a:pt x="1813" y="27"/>
                </a:lnTo>
                <a:lnTo>
                  <a:pt x="1805" y="17"/>
                </a:lnTo>
                <a:lnTo>
                  <a:pt x="1805" y="17"/>
                </a:lnTo>
                <a:close/>
              </a:path>
              <a:path w="2558" h="143">
                <a:moveTo>
                  <a:pt x="1760" y="13"/>
                </a:moveTo>
                <a:lnTo>
                  <a:pt x="1755" y="20"/>
                </a:lnTo>
                <a:lnTo>
                  <a:pt x="1712" y="20"/>
                </a:lnTo>
                <a:lnTo>
                  <a:pt x="1717" y="25"/>
                </a:lnTo>
                <a:lnTo>
                  <a:pt x="1719" y="25"/>
                </a:lnTo>
                <a:lnTo>
                  <a:pt x="1721" y="22"/>
                </a:lnTo>
                <a:lnTo>
                  <a:pt x="1767" y="22"/>
                </a:lnTo>
                <a:lnTo>
                  <a:pt x="1760" y="13"/>
                </a:lnTo>
                <a:lnTo>
                  <a:pt x="1760" y="13"/>
                </a:lnTo>
                <a:close/>
              </a:path>
              <a:path w="2558" h="143">
                <a:moveTo>
                  <a:pt x="1736" y="3"/>
                </a:moveTo>
                <a:lnTo>
                  <a:pt x="1738" y="8"/>
                </a:lnTo>
                <a:lnTo>
                  <a:pt x="1738" y="20"/>
                </a:lnTo>
                <a:lnTo>
                  <a:pt x="1743" y="20"/>
                </a:lnTo>
                <a:lnTo>
                  <a:pt x="1743" y="13"/>
                </a:lnTo>
                <a:lnTo>
                  <a:pt x="1748" y="8"/>
                </a:lnTo>
                <a:lnTo>
                  <a:pt x="1736" y="3"/>
                </a:lnTo>
                <a:lnTo>
                  <a:pt x="1736" y="3"/>
                </a:lnTo>
                <a:close/>
              </a:path>
              <a:path w="2558" h="143">
                <a:moveTo>
                  <a:pt x="1777" y="1"/>
                </a:moveTo>
                <a:lnTo>
                  <a:pt x="1774" y="5"/>
                </a:lnTo>
                <a:lnTo>
                  <a:pt x="1774" y="15"/>
                </a:lnTo>
                <a:lnTo>
                  <a:pt x="1772" y="17"/>
                </a:lnTo>
                <a:lnTo>
                  <a:pt x="1772" y="22"/>
                </a:lnTo>
                <a:lnTo>
                  <a:pt x="1770" y="27"/>
                </a:lnTo>
                <a:lnTo>
                  <a:pt x="1777" y="25"/>
                </a:lnTo>
                <a:lnTo>
                  <a:pt x="1777" y="22"/>
                </a:lnTo>
                <a:lnTo>
                  <a:pt x="1779" y="20"/>
                </a:lnTo>
                <a:lnTo>
                  <a:pt x="1779" y="15"/>
                </a:lnTo>
                <a:lnTo>
                  <a:pt x="1781" y="13"/>
                </a:lnTo>
                <a:lnTo>
                  <a:pt x="1781" y="10"/>
                </a:lnTo>
                <a:lnTo>
                  <a:pt x="1786" y="8"/>
                </a:lnTo>
                <a:lnTo>
                  <a:pt x="1777" y="1"/>
                </a:lnTo>
                <a:lnTo>
                  <a:pt x="1777" y="1"/>
                </a:lnTo>
                <a:close/>
              </a:path>
              <a:path w="2558" h="143">
                <a:moveTo>
                  <a:pt x="1868" y="123"/>
                </a:moveTo>
                <a:lnTo>
                  <a:pt x="1868" y="137"/>
                </a:lnTo>
                <a:lnTo>
                  <a:pt x="1873" y="135"/>
                </a:lnTo>
                <a:lnTo>
                  <a:pt x="1873" y="123"/>
                </a:lnTo>
                <a:lnTo>
                  <a:pt x="1909" y="123"/>
                </a:lnTo>
                <a:lnTo>
                  <a:pt x="1868" y="123"/>
                </a:lnTo>
                <a:lnTo>
                  <a:pt x="1868" y="123"/>
                </a:lnTo>
                <a:close/>
              </a:path>
              <a:path w="2558" h="143">
                <a:moveTo>
                  <a:pt x="1827" y="97"/>
                </a:moveTo>
                <a:lnTo>
                  <a:pt x="1827" y="99"/>
                </a:lnTo>
                <a:lnTo>
                  <a:pt x="1830" y="101"/>
                </a:lnTo>
                <a:lnTo>
                  <a:pt x="1832" y="101"/>
                </a:lnTo>
                <a:lnTo>
                  <a:pt x="1834" y="104"/>
                </a:lnTo>
                <a:lnTo>
                  <a:pt x="1837" y="104"/>
                </a:lnTo>
                <a:lnTo>
                  <a:pt x="1837" y="106"/>
                </a:lnTo>
                <a:lnTo>
                  <a:pt x="1839" y="109"/>
                </a:lnTo>
                <a:lnTo>
                  <a:pt x="1839" y="116"/>
                </a:lnTo>
                <a:lnTo>
                  <a:pt x="1837" y="121"/>
                </a:lnTo>
                <a:lnTo>
                  <a:pt x="1837" y="133"/>
                </a:lnTo>
                <a:lnTo>
                  <a:pt x="1839" y="135"/>
                </a:lnTo>
                <a:lnTo>
                  <a:pt x="1841" y="137"/>
                </a:lnTo>
                <a:lnTo>
                  <a:pt x="1844" y="137"/>
                </a:lnTo>
                <a:lnTo>
                  <a:pt x="1846" y="135"/>
                </a:lnTo>
                <a:lnTo>
                  <a:pt x="1846" y="133"/>
                </a:lnTo>
                <a:lnTo>
                  <a:pt x="1846" y="99"/>
                </a:lnTo>
                <a:lnTo>
                  <a:pt x="1837" y="99"/>
                </a:lnTo>
                <a:lnTo>
                  <a:pt x="1832" y="99"/>
                </a:lnTo>
                <a:lnTo>
                  <a:pt x="1827" y="97"/>
                </a:lnTo>
                <a:lnTo>
                  <a:pt x="1827" y="97"/>
                </a:lnTo>
                <a:close/>
              </a:path>
              <a:path w="2558" h="143">
                <a:moveTo>
                  <a:pt x="1868" y="82"/>
                </a:moveTo>
                <a:lnTo>
                  <a:pt x="1868" y="121"/>
                </a:lnTo>
                <a:lnTo>
                  <a:pt x="1873" y="121"/>
                </a:lnTo>
                <a:lnTo>
                  <a:pt x="1873" y="82"/>
                </a:lnTo>
                <a:lnTo>
                  <a:pt x="1909" y="82"/>
                </a:lnTo>
                <a:lnTo>
                  <a:pt x="1868" y="82"/>
                </a:lnTo>
                <a:lnTo>
                  <a:pt x="1868" y="82"/>
                </a:lnTo>
                <a:close/>
              </a:path>
              <a:path w="2558" h="143">
                <a:moveTo>
                  <a:pt x="1868" y="73"/>
                </a:moveTo>
                <a:lnTo>
                  <a:pt x="1868" y="82"/>
                </a:lnTo>
                <a:lnTo>
                  <a:pt x="1909" y="82"/>
                </a:lnTo>
                <a:lnTo>
                  <a:pt x="1909" y="121"/>
                </a:lnTo>
                <a:lnTo>
                  <a:pt x="1873" y="121"/>
                </a:lnTo>
                <a:lnTo>
                  <a:pt x="1868" y="121"/>
                </a:lnTo>
                <a:lnTo>
                  <a:pt x="1868" y="123"/>
                </a:lnTo>
                <a:lnTo>
                  <a:pt x="1909" y="123"/>
                </a:lnTo>
                <a:lnTo>
                  <a:pt x="1909" y="137"/>
                </a:lnTo>
                <a:lnTo>
                  <a:pt x="1913" y="135"/>
                </a:lnTo>
                <a:lnTo>
                  <a:pt x="1913" y="85"/>
                </a:lnTo>
                <a:lnTo>
                  <a:pt x="1918" y="80"/>
                </a:lnTo>
                <a:lnTo>
                  <a:pt x="1873" y="80"/>
                </a:lnTo>
                <a:lnTo>
                  <a:pt x="1868" y="73"/>
                </a:lnTo>
                <a:lnTo>
                  <a:pt x="1868" y="73"/>
                </a:lnTo>
                <a:close/>
              </a:path>
              <a:path w="2558" h="143">
                <a:moveTo>
                  <a:pt x="1911" y="73"/>
                </a:moveTo>
                <a:lnTo>
                  <a:pt x="1906" y="80"/>
                </a:lnTo>
                <a:lnTo>
                  <a:pt x="1873" y="80"/>
                </a:lnTo>
                <a:lnTo>
                  <a:pt x="1918" y="80"/>
                </a:lnTo>
                <a:lnTo>
                  <a:pt x="1911" y="73"/>
                </a:lnTo>
                <a:lnTo>
                  <a:pt x="1911" y="73"/>
                </a:lnTo>
                <a:close/>
              </a:path>
              <a:path w="2558" h="143">
                <a:moveTo>
                  <a:pt x="1923" y="53"/>
                </a:moveTo>
                <a:lnTo>
                  <a:pt x="1913" y="53"/>
                </a:lnTo>
                <a:lnTo>
                  <a:pt x="1916" y="56"/>
                </a:lnTo>
                <a:lnTo>
                  <a:pt x="1916" y="61"/>
                </a:lnTo>
                <a:lnTo>
                  <a:pt x="1918" y="65"/>
                </a:lnTo>
                <a:lnTo>
                  <a:pt x="1918" y="68"/>
                </a:lnTo>
                <a:lnTo>
                  <a:pt x="1921" y="65"/>
                </a:lnTo>
                <a:lnTo>
                  <a:pt x="1921" y="63"/>
                </a:lnTo>
                <a:lnTo>
                  <a:pt x="1923" y="63"/>
                </a:lnTo>
                <a:lnTo>
                  <a:pt x="1923" y="53"/>
                </a:lnTo>
                <a:lnTo>
                  <a:pt x="1923" y="53"/>
                </a:lnTo>
                <a:close/>
              </a:path>
              <a:path w="2558" h="143">
                <a:moveTo>
                  <a:pt x="1827" y="44"/>
                </a:moveTo>
                <a:lnTo>
                  <a:pt x="1827" y="49"/>
                </a:lnTo>
                <a:lnTo>
                  <a:pt x="1830" y="51"/>
                </a:lnTo>
                <a:lnTo>
                  <a:pt x="1832" y="53"/>
                </a:lnTo>
                <a:lnTo>
                  <a:pt x="1832" y="56"/>
                </a:lnTo>
                <a:lnTo>
                  <a:pt x="1834" y="58"/>
                </a:lnTo>
                <a:lnTo>
                  <a:pt x="1834" y="63"/>
                </a:lnTo>
                <a:lnTo>
                  <a:pt x="1837" y="65"/>
                </a:lnTo>
                <a:lnTo>
                  <a:pt x="1837" y="70"/>
                </a:lnTo>
                <a:lnTo>
                  <a:pt x="1839" y="70"/>
                </a:lnTo>
                <a:lnTo>
                  <a:pt x="1841" y="68"/>
                </a:lnTo>
                <a:lnTo>
                  <a:pt x="1841" y="56"/>
                </a:lnTo>
                <a:lnTo>
                  <a:pt x="1839" y="53"/>
                </a:lnTo>
                <a:lnTo>
                  <a:pt x="1837" y="51"/>
                </a:lnTo>
                <a:lnTo>
                  <a:pt x="1832" y="49"/>
                </a:lnTo>
                <a:lnTo>
                  <a:pt x="1830" y="46"/>
                </a:lnTo>
                <a:lnTo>
                  <a:pt x="1827" y="44"/>
                </a:lnTo>
                <a:lnTo>
                  <a:pt x="1827" y="44"/>
                </a:lnTo>
                <a:close/>
              </a:path>
              <a:path w="2558" h="143">
                <a:moveTo>
                  <a:pt x="1901" y="27"/>
                </a:moveTo>
                <a:lnTo>
                  <a:pt x="1901" y="32"/>
                </a:lnTo>
                <a:lnTo>
                  <a:pt x="1904" y="34"/>
                </a:lnTo>
                <a:lnTo>
                  <a:pt x="1906" y="37"/>
                </a:lnTo>
                <a:lnTo>
                  <a:pt x="1906" y="39"/>
                </a:lnTo>
                <a:lnTo>
                  <a:pt x="1909" y="41"/>
                </a:lnTo>
                <a:lnTo>
                  <a:pt x="1909" y="44"/>
                </a:lnTo>
                <a:lnTo>
                  <a:pt x="1911" y="46"/>
                </a:lnTo>
                <a:lnTo>
                  <a:pt x="1911" y="49"/>
                </a:lnTo>
                <a:lnTo>
                  <a:pt x="1913" y="51"/>
                </a:lnTo>
                <a:lnTo>
                  <a:pt x="1894" y="51"/>
                </a:lnTo>
                <a:lnTo>
                  <a:pt x="1894" y="53"/>
                </a:lnTo>
                <a:lnTo>
                  <a:pt x="1880" y="53"/>
                </a:lnTo>
                <a:lnTo>
                  <a:pt x="1877" y="53"/>
                </a:lnTo>
                <a:lnTo>
                  <a:pt x="1870" y="53"/>
                </a:lnTo>
                <a:lnTo>
                  <a:pt x="1923" y="53"/>
                </a:lnTo>
                <a:lnTo>
                  <a:pt x="1923" y="51"/>
                </a:lnTo>
                <a:lnTo>
                  <a:pt x="1921" y="49"/>
                </a:lnTo>
                <a:lnTo>
                  <a:pt x="1921" y="46"/>
                </a:lnTo>
                <a:lnTo>
                  <a:pt x="1918" y="46"/>
                </a:lnTo>
                <a:lnTo>
                  <a:pt x="1918" y="44"/>
                </a:lnTo>
                <a:lnTo>
                  <a:pt x="1916" y="41"/>
                </a:lnTo>
                <a:lnTo>
                  <a:pt x="1913" y="39"/>
                </a:lnTo>
                <a:lnTo>
                  <a:pt x="1911" y="37"/>
                </a:lnTo>
                <a:lnTo>
                  <a:pt x="1909" y="34"/>
                </a:lnTo>
                <a:lnTo>
                  <a:pt x="1906" y="32"/>
                </a:lnTo>
                <a:lnTo>
                  <a:pt x="1901" y="27"/>
                </a:lnTo>
                <a:lnTo>
                  <a:pt x="1901" y="27"/>
                </a:lnTo>
                <a:close/>
              </a:path>
              <a:path w="2558" h="143">
                <a:moveTo>
                  <a:pt x="1863" y="27"/>
                </a:moveTo>
                <a:lnTo>
                  <a:pt x="1863" y="30"/>
                </a:lnTo>
                <a:lnTo>
                  <a:pt x="1861" y="34"/>
                </a:lnTo>
                <a:lnTo>
                  <a:pt x="1861" y="39"/>
                </a:lnTo>
                <a:lnTo>
                  <a:pt x="1858" y="44"/>
                </a:lnTo>
                <a:lnTo>
                  <a:pt x="1856" y="49"/>
                </a:lnTo>
                <a:lnTo>
                  <a:pt x="1856" y="51"/>
                </a:lnTo>
                <a:lnTo>
                  <a:pt x="1853" y="56"/>
                </a:lnTo>
                <a:lnTo>
                  <a:pt x="1853" y="61"/>
                </a:lnTo>
                <a:lnTo>
                  <a:pt x="1851" y="63"/>
                </a:lnTo>
                <a:lnTo>
                  <a:pt x="1851" y="70"/>
                </a:lnTo>
                <a:lnTo>
                  <a:pt x="1849" y="73"/>
                </a:lnTo>
                <a:lnTo>
                  <a:pt x="1849" y="77"/>
                </a:lnTo>
                <a:lnTo>
                  <a:pt x="1846" y="80"/>
                </a:lnTo>
                <a:lnTo>
                  <a:pt x="1846" y="85"/>
                </a:lnTo>
                <a:lnTo>
                  <a:pt x="1844" y="87"/>
                </a:lnTo>
                <a:lnTo>
                  <a:pt x="1844" y="92"/>
                </a:lnTo>
                <a:lnTo>
                  <a:pt x="1841" y="92"/>
                </a:lnTo>
                <a:lnTo>
                  <a:pt x="1841" y="97"/>
                </a:lnTo>
                <a:lnTo>
                  <a:pt x="1839" y="97"/>
                </a:lnTo>
                <a:lnTo>
                  <a:pt x="1839" y="99"/>
                </a:lnTo>
                <a:lnTo>
                  <a:pt x="1837" y="99"/>
                </a:lnTo>
                <a:lnTo>
                  <a:pt x="1846" y="99"/>
                </a:lnTo>
                <a:lnTo>
                  <a:pt x="1849" y="97"/>
                </a:lnTo>
                <a:lnTo>
                  <a:pt x="1849" y="87"/>
                </a:lnTo>
                <a:lnTo>
                  <a:pt x="1851" y="85"/>
                </a:lnTo>
                <a:lnTo>
                  <a:pt x="1851" y="77"/>
                </a:lnTo>
                <a:lnTo>
                  <a:pt x="1853" y="75"/>
                </a:lnTo>
                <a:lnTo>
                  <a:pt x="1853" y="68"/>
                </a:lnTo>
                <a:lnTo>
                  <a:pt x="1856" y="63"/>
                </a:lnTo>
                <a:lnTo>
                  <a:pt x="1856" y="61"/>
                </a:lnTo>
                <a:lnTo>
                  <a:pt x="1858" y="56"/>
                </a:lnTo>
                <a:lnTo>
                  <a:pt x="1858" y="51"/>
                </a:lnTo>
                <a:lnTo>
                  <a:pt x="1861" y="49"/>
                </a:lnTo>
                <a:lnTo>
                  <a:pt x="1861" y="44"/>
                </a:lnTo>
                <a:lnTo>
                  <a:pt x="1863" y="39"/>
                </a:lnTo>
                <a:lnTo>
                  <a:pt x="1863" y="34"/>
                </a:lnTo>
                <a:lnTo>
                  <a:pt x="1865" y="27"/>
                </a:lnTo>
                <a:lnTo>
                  <a:pt x="1863" y="27"/>
                </a:lnTo>
                <a:lnTo>
                  <a:pt x="1863" y="27"/>
                </a:lnTo>
                <a:close/>
              </a:path>
              <a:path w="2558" h="143">
                <a:moveTo>
                  <a:pt x="1839" y="8"/>
                </a:moveTo>
                <a:lnTo>
                  <a:pt x="1837" y="10"/>
                </a:lnTo>
                <a:lnTo>
                  <a:pt x="1837" y="13"/>
                </a:lnTo>
                <a:lnTo>
                  <a:pt x="1839" y="15"/>
                </a:lnTo>
                <a:lnTo>
                  <a:pt x="1841" y="17"/>
                </a:lnTo>
                <a:lnTo>
                  <a:pt x="1841" y="20"/>
                </a:lnTo>
                <a:lnTo>
                  <a:pt x="1844" y="22"/>
                </a:lnTo>
                <a:lnTo>
                  <a:pt x="1844" y="25"/>
                </a:lnTo>
                <a:lnTo>
                  <a:pt x="1846" y="27"/>
                </a:lnTo>
                <a:lnTo>
                  <a:pt x="1846" y="32"/>
                </a:lnTo>
                <a:lnTo>
                  <a:pt x="1849" y="34"/>
                </a:lnTo>
                <a:lnTo>
                  <a:pt x="1851" y="32"/>
                </a:lnTo>
                <a:lnTo>
                  <a:pt x="1851" y="30"/>
                </a:lnTo>
                <a:lnTo>
                  <a:pt x="1853" y="27"/>
                </a:lnTo>
                <a:lnTo>
                  <a:pt x="1853" y="25"/>
                </a:lnTo>
                <a:lnTo>
                  <a:pt x="1851" y="20"/>
                </a:lnTo>
                <a:lnTo>
                  <a:pt x="1851" y="17"/>
                </a:lnTo>
                <a:lnTo>
                  <a:pt x="1849" y="15"/>
                </a:lnTo>
                <a:lnTo>
                  <a:pt x="1846" y="15"/>
                </a:lnTo>
                <a:lnTo>
                  <a:pt x="1844" y="13"/>
                </a:lnTo>
                <a:lnTo>
                  <a:pt x="1841" y="10"/>
                </a:lnTo>
                <a:lnTo>
                  <a:pt x="1839" y="8"/>
                </a:lnTo>
                <a:lnTo>
                  <a:pt x="1839" y="8"/>
                </a:lnTo>
                <a:close/>
              </a:path>
              <a:path w="2558" h="143">
                <a:moveTo>
                  <a:pt x="1885" y="3"/>
                </a:moveTo>
                <a:lnTo>
                  <a:pt x="1885" y="10"/>
                </a:lnTo>
                <a:lnTo>
                  <a:pt x="1882" y="13"/>
                </a:lnTo>
                <a:lnTo>
                  <a:pt x="1882" y="17"/>
                </a:lnTo>
                <a:lnTo>
                  <a:pt x="1880" y="20"/>
                </a:lnTo>
                <a:lnTo>
                  <a:pt x="1880" y="25"/>
                </a:lnTo>
                <a:lnTo>
                  <a:pt x="1877" y="27"/>
                </a:lnTo>
                <a:lnTo>
                  <a:pt x="1877" y="32"/>
                </a:lnTo>
                <a:lnTo>
                  <a:pt x="1875" y="34"/>
                </a:lnTo>
                <a:lnTo>
                  <a:pt x="1873" y="37"/>
                </a:lnTo>
                <a:lnTo>
                  <a:pt x="1873" y="39"/>
                </a:lnTo>
                <a:lnTo>
                  <a:pt x="1870" y="41"/>
                </a:lnTo>
                <a:lnTo>
                  <a:pt x="1870" y="44"/>
                </a:lnTo>
                <a:lnTo>
                  <a:pt x="1868" y="46"/>
                </a:lnTo>
                <a:lnTo>
                  <a:pt x="1868" y="49"/>
                </a:lnTo>
                <a:lnTo>
                  <a:pt x="1865" y="51"/>
                </a:lnTo>
                <a:lnTo>
                  <a:pt x="1863" y="51"/>
                </a:lnTo>
                <a:lnTo>
                  <a:pt x="1863" y="53"/>
                </a:lnTo>
                <a:lnTo>
                  <a:pt x="1861" y="53"/>
                </a:lnTo>
                <a:lnTo>
                  <a:pt x="1865" y="65"/>
                </a:lnTo>
                <a:lnTo>
                  <a:pt x="1868" y="63"/>
                </a:lnTo>
                <a:lnTo>
                  <a:pt x="1868" y="63"/>
                </a:lnTo>
                <a:lnTo>
                  <a:pt x="1870" y="61"/>
                </a:lnTo>
                <a:lnTo>
                  <a:pt x="1875" y="61"/>
                </a:lnTo>
                <a:lnTo>
                  <a:pt x="1877" y="58"/>
                </a:lnTo>
                <a:lnTo>
                  <a:pt x="1890" y="58"/>
                </a:lnTo>
                <a:lnTo>
                  <a:pt x="1890" y="56"/>
                </a:lnTo>
                <a:lnTo>
                  <a:pt x="1909" y="56"/>
                </a:lnTo>
                <a:lnTo>
                  <a:pt x="1911" y="53"/>
                </a:lnTo>
                <a:lnTo>
                  <a:pt x="1923" y="53"/>
                </a:lnTo>
                <a:lnTo>
                  <a:pt x="1870" y="53"/>
                </a:lnTo>
                <a:lnTo>
                  <a:pt x="1870" y="51"/>
                </a:lnTo>
                <a:lnTo>
                  <a:pt x="1873" y="49"/>
                </a:lnTo>
                <a:lnTo>
                  <a:pt x="1875" y="46"/>
                </a:lnTo>
                <a:lnTo>
                  <a:pt x="1875" y="44"/>
                </a:lnTo>
                <a:lnTo>
                  <a:pt x="1877" y="39"/>
                </a:lnTo>
                <a:lnTo>
                  <a:pt x="1877" y="37"/>
                </a:lnTo>
                <a:lnTo>
                  <a:pt x="1880" y="34"/>
                </a:lnTo>
                <a:lnTo>
                  <a:pt x="1880" y="32"/>
                </a:lnTo>
                <a:lnTo>
                  <a:pt x="1882" y="30"/>
                </a:lnTo>
                <a:lnTo>
                  <a:pt x="1882" y="27"/>
                </a:lnTo>
                <a:lnTo>
                  <a:pt x="1885" y="27"/>
                </a:lnTo>
                <a:lnTo>
                  <a:pt x="1885" y="25"/>
                </a:lnTo>
                <a:lnTo>
                  <a:pt x="1887" y="22"/>
                </a:lnTo>
                <a:lnTo>
                  <a:pt x="1890" y="20"/>
                </a:lnTo>
                <a:lnTo>
                  <a:pt x="1890" y="17"/>
                </a:lnTo>
                <a:lnTo>
                  <a:pt x="1892" y="15"/>
                </a:lnTo>
                <a:lnTo>
                  <a:pt x="1892" y="13"/>
                </a:lnTo>
                <a:lnTo>
                  <a:pt x="1894" y="13"/>
                </a:lnTo>
                <a:lnTo>
                  <a:pt x="1885" y="3"/>
                </a:lnTo>
                <a:lnTo>
                  <a:pt x="1885" y="3"/>
                </a:lnTo>
                <a:close/>
              </a:path>
              <a:path w="2558" h="143">
                <a:moveTo>
                  <a:pt x="2014" y="101"/>
                </a:moveTo>
                <a:lnTo>
                  <a:pt x="2012" y="104"/>
                </a:lnTo>
                <a:lnTo>
                  <a:pt x="2014" y="106"/>
                </a:lnTo>
                <a:lnTo>
                  <a:pt x="2017" y="109"/>
                </a:lnTo>
                <a:lnTo>
                  <a:pt x="2019" y="111"/>
                </a:lnTo>
                <a:lnTo>
                  <a:pt x="2019" y="113"/>
                </a:lnTo>
                <a:lnTo>
                  <a:pt x="2021" y="116"/>
                </a:lnTo>
                <a:lnTo>
                  <a:pt x="2024" y="118"/>
                </a:lnTo>
                <a:lnTo>
                  <a:pt x="2026" y="121"/>
                </a:lnTo>
                <a:lnTo>
                  <a:pt x="2026" y="123"/>
                </a:lnTo>
                <a:lnTo>
                  <a:pt x="2029" y="125"/>
                </a:lnTo>
                <a:lnTo>
                  <a:pt x="2029" y="128"/>
                </a:lnTo>
                <a:lnTo>
                  <a:pt x="2031" y="130"/>
                </a:lnTo>
                <a:lnTo>
                  <a:pt x="2033" y="133"/>
                </a:lnTo>
                <a:lnTo>
                  <a:pt x="2033" y="135"/>
                </a:lnTo>
                <a:lnTo>
                  <a:pt x="2036" y="137"/>
                </a:lnTo>
                <a:lnTo>
                  <a:pt x="2036" y="140"/>
                </a:lnTo>
                <a:lnTo>
                  <a:pt x="2038" y="140"/>
                </a:lnTo>
                <a:lnTo>
                  <a:pt x="2038" y="128"/>
                </a:lnTo>
                <a:lnTo>
                  <a:pt x="2038" y="123"/>
                </a:lnTo>
                <a:lnTo>
                  <a:pt x="2038" y="121"/>
                </a:lnTo>
                <a:lnTo>
                  <a:pt x="2036" y="118"/>
                </a:lnTo>
                <a:lnTo>
                  <a:pt x="2033" y="118"/>
                </a:lnTo>
                <a:lnTo>
                  <a:pt x="2031" y="116"/>
                </a:lnTo>
                <a:lnTo>
                  <a:pt x="2029" y="113"/>
                </a:lnTo>
                <a:lnTo>
                  <a:pt x="2026" y="113"/>
                </a:lnTo>
                <a:lnTo>
                  <a:pt x="2024" y="111"/>
                </a:lnTo>
                <a:lnTo>
                  <a:pt x="2021" y="109"/>
                </a:lnTo>
                <a:lnTo>
                  <a:pt x="2019" y="106"/>
                </a:lnTo>
                <a:lnTo>
                  <a:pt x="2017" y="104"/>
                </a:lnTo>
                <a:lnTo>
                  <a:pt x="2014" y="101"/>
                </a:lnTo>
                <a:lnTo>
                  <a:pt x="2014" y="101"/>
                </a:lnTo>
                <a:close/>
              </a:path>
              <a:path w="2558" h="143">
                <a:moveTo>
                  <a:pt x="1981" y="85"/>
                </a:moveTo>
                <a:lnTo>
                  <a:pt x="1964" y="94"/>
                </a:lnTo>
                <a:lnTo>
                  <a:pt x="1973" y="94"/>
                </a:lnTo>
                <a:lnTo>
                  <a:pt x="1976" y="92"/>
                </a:lnTo>
                <a:lnTo>
                  <a:pt x="1978" y="90"/>
                </a:lnTo>
                <a:lnTo>
                  <a:pt x="1983" y="87"/>
                </a:lnTo>
                <a:lnTo>
                  <a:pt x="1981" y="85"/>
                </a:lnTo>
                <a:lnTo>
                  <a:pt x="1981" y="85"/>
                </a:lnTo>
                <a:close/>
              </a:path>
              <a:path w="2558" h="143">
                <a:moveTo>
                  <a:pt x="2007" y="51"/>
                </a:moveTo>
                <a:lnTo>
                  <a:pt x="2007" y="82"/>
                </a:lnTo>
                <a:lnTo>
                  <a:pt x="2005" y="85"/>
                </a:lnTo>
                <a:lnTo>
                  <a:pt x="2005" y="101"/>
                </a:lnTo>
                <a:lnTo>
                  <a:pt x="2002" y="104"/>
                </a:lnTo>
                <a:lnTo>
                  <a:pt x="2002" y="109"/>
                </a:lnTo>
                <a:lnTo>
                  <a:pt x="2000" y="111"/>
                </a:lnTo>
                <a:lnTo>
                  <a:pt x="2000" y="113"/>
                </a:lnTo>
                <a:lnTo>
                  <a:pt x="1997" y="116"/>
                </a:lnTo>
                <a:lnTo>
                  <a:pt x="1997" y="118"/>
                </a:lnTo>
                <a:lnTo>
                  <a:pt x="1995" y="121"/>
                </a:lnTo>
                <a:lnTo>
                  <a:pt x="1993" y="123"/>
                </a:lnTo>
                <a:lnTo>
                  <a:pt x="1993" y="125"/>
                </a:lnTo>
                <a:lnTo>
                  <a:pt x="1990" y="125"/>
                </a:lnTo>
                <a:lnTo>
                  <a:pt x="1988" y="128"/>
                </a:lnTo>
                <a:lnTo>
                  <a:pt x="1985" y="130"/>
                </a:lnTo>
                <a:lnTo>
                  <a:pt x="1983" y="133"/>
                </a:lnTo>
                <a:lnTo>
                  <a:pt x="1981" y="133"/>
                </a:lnTo>
                <a:lnTo>
                  <a:pt x="1978" y="135"/>
                </a:lnTo>
                <a:lnTo>
                  <a:pt x="1976" y="137"/>
                </a:lnTo>
                <a:lnTo>
                  <a:pt x="1973" y="137"/>
                </a:lnTo>
                <a:lnTo>
                  <a:pt x="1971" y="140"/>
                </a:lnTo>
                <a:lnTo>
                  <a:pt x="1971" y="142"/>
                </a:lnTo>
                <a:lnTo>
                  <a:pt x="1973" y="142"/>
                </a:lnTo>
                <a:lnTo>
                  <a:pt x="1976" y="140"/>
                </a:lnTo>
                <a:lnTo>
                  <a:pt x="1978" y="140"/>
                </a:lnTo>
                <a:lnTo>
                  <a:pt x="1981" y="137"/>
                </a:lnTo>
                <a:lnTo>
                  <a:pt x="1983" y="137"/>
                </a:lnTo>
                <a:lnTo>
                  <a:pt x="1985" y="135"/>
                </a:lnTo>
                <a:lnTo>
                  <a:pt x="1988" y="135"/>
                </a:lnTo>
                <a:lnTo>
                  <a:pt x="1990" y="133"/>
                </a:lnTo>
                <a:lnTo>
                  <a:pt x="1993" y="133"/>
                </a:lnTo>
                <a:lnTo>
                  <a:pt x="1993" y="130"/>
                </a:lnTo>
                <a:lnTo>
                  <a:pt x="1995" y="128"/>
                </a:lnTo>
                <a:lnTo>
                  <a:pt x="1997" y="128"/>
                </a:lnTo>
                <a:lnTo>
                  <a:pt x="1997" y="125"/>
                </a:lnTo>
                <a:lnTo>
                  <a:pt x="2000" y="123"/>
                </a:lnTo>
                <a:lnTo>
                  <a:pt x="2002" y="121"/>
                </a:lnTo>
                <a:lnTo>
                  <a:pt x="2002" y="118"/>
                </a:lnTo>
                <a:lnTo>
                  <a:pt x="2005" y="118"/>
                </a:lnTo>
                <a:lnTo>
                  <a:pt x="2005" y="116"/>
                </a:lnTo>
                <a:lnTo>
                  <a:pt x="2007" y="111"/>
                </a:lnTo>
                <a:lnTo>
                  <a:pt x="2007" y="109"/>
                </a:lnTo>
                <a:lnTo>
                  <a:pt x="2010" y="106"/>
                </a:lnTo>
                <a:lnTo>
                  <a:pt x="2010" y="99"/>
                </a:lnTo>
                <a:lnTo>
                  <a:pt x="2012" y="97"/>
                </a:lnTo>
                <a:lnTo>
                  <a:pt x="2012" y="63"/>
                </a:lnTo>
                <a:lnTo>
                  <a:pt x="2017" y="58"/>
                </a:lnTo>
                <a:lnTo>
                  <a:pt x="2007" y="51"/>
                </a:lnTo>
                <a:lnTo>
                  <a:pt x="2007" y="51"/>
                </a:lnTo>
                <a:close/>
              </a:path>
              <a:path w="2558" h="143">
                <a:moveTo>
                  <a:pt x="1985" y="39"/>
                </a:moveTo>
                <a:lnTo>
                  <a:pt x="1985" y="106"/>
                </a:lnTo>
                <a:lnTo>
                  <a:pt x="1993" y="101"/>
                </a:lnTo>
                <a:lnTo>
                  <a:pt x="1993" y="41"/>
                </a:lnTo>
                <a:lnTo>
                  <a:pt x="2026" y="41"/>
                </a:lnTo>
                <a:lnTo>
                  <a:pt x="1985" y="39"/>
                </a:lnTo>
                <a:lnTo>
                  <a:pt x="1985" y="39"/>
                </a:lnTo>
                <a:close/>
              </a:path>
              <a:path w="2558" h="143">
                <a:moveTo>
                  <a:pt x="1985" y="32"/>
                </a:moveTo>
                <a:lnTo>
                  <a:pt x="1985" y="39"/>
                </a:lnTo>
                <a:lnTo>
                  <a:pt x="2026" y="41"/>
                </a:lnTo>
                <a:lnTo>
                  <a:pt x="2026" y="104"/>
                </a:lnTo>
                <a:lnTo>
                  <a:pt x="2033" y="99"/>
                </a:lnTo>
                <a:lnTo>
                  <a:pt x="2033" y="44"/>
                </a:lnTo>
                <a:lnTo>
                  <a:pt x="2038" y="39"/>
                </a:lnTo>
                <a:lnTo>
                  <a:pt x="2005" y="37"/>
                </a:lnTo>
                <a:lnTo>
                  <a:pt x="1993" y="37"/>
                </a:lnTo>
                <a:lnTo>
                  <a:pt x="1985" y="32"/>
                </a:lnTo>
                <a:lnTo>
                  <a:pt x="1985" y="32"/>
                </a:lnTo>
                <a:close/>
              </a:path>
              <a:path w="2558" h="143">
                <a:moveTo>
                  <a:pt x="2031" y="32"/>
                </a:moveTo>
                <a:lnTo>
                  <a:pt x="2026" y="37"/>
                </a:lnTo>
                <a:lnTo>
                  <a:pt x="2005" y="37"/>
                </a:lnTo>
                <a:lnTo>
                  <a:pt x="2038" y="39"/>
                </a:lnTo>
                <a:lnTo>
                  <a:pt x="2031" y="32"/>
                </a:lnTo>
                <a:lnTo>
                  <a:pt x="2031" y="32"/>
                </a:lnTo>
                <a:close/>
              </a:path>
              <a:path w="2558" h="143">
                <a:moveTo>
                  <a:pt x="1964" y="30"/>
                </a:moveTo>
                <a:lnTo>
                  <a:pt x="1959" y="30"/>
                </a:lnTo>
                <a:lnTo>
                  <a:pt x="1959" y="97"/>
                </a:lnTo>
                <a:lnTo>
                  <a:pt x="1954" y="97"/>
                </a:lnTo>
                <a:lnTo>
                  <a:pt x="1952" y="99"/>
                </a:lnTo>
                <a:lnTo>
                  <a:pt x="1950" y="99"/>
                </a:lnTo>
                <a:lnTo>
                  <a:pt x="1947" y="101"/>
                </a:lnTo>
                <a:lnTo>
                  <a:pt x="1942" y="101"/>
                </a:lnTo>
                <a:lnTo>
                  <a:pt x="1940" y="104"/>
                </a:lnTo>
                <a:lnTo>
                  <a:pt x="1945" y="116"/>
                </a:lnTo>
                <a:lnTo>
                  <a:pt x="1945" y="113"/>
                </a:lnTo>
                <a:lnTo>
                  <a:pt x="1947" y="113"/>
                </a:lnTo>
                <a:lnTo>
                  <a:pt x="1947" y="111"/>
                </a:lnTo>
                <a:lnTo>
                  <a:pt x="1950" y="109"/>
                </a:lnTo>
                <a:lnTo>
                  <a:pt x="1952" y="109"/>
                </a:lnTo>
                <a:lnTo>
                  <a:pt x="1952" y="106"/>
                </a:lnTo>
                <a:lnTo>
                  <a:pt x="1954" y="106"/>
                </a:lnTo>
                <a:lnTo>
                  <a:pt x="1954" y="104"/>
                </a:lnTo>
                <a:lnTo>
                  <a:pt x="1959" y="104"/>
                </a:lnTo>
                <a:lnTo>
                  <a:pt x="1959" y="101"/>
                </a:lnTo>
                <a:lnTo>
                  <a:pt x="1961" y="101"/>
                </a:lnTo>
                <a:lnTo>
                  <a:pt x="1964" y="99"/>
                </a:lnTo>
                <a:lnTo>
                  <a:pt x="1966" y="97"/>
                </a:lnTo>
                <a:lnTo>
                  <a:pt x="1969" y="97"/>
                </a:lnTo>
                <a:lnTo>
                  <a:pt x="1973" y="94"/>
                </a:lnTo>
                <a:lnTo>
                  <a:pt x="1964" y="94"/>
                </a:lnTo>
                <a:lnTo>
                  <a:pt x="1964" y="30"/>
                </a:lnTo>
                <a:lnTo>
                  <a:pt x="1964" y="30"/>
                </a:lnTo>
                <a:close/>
              </a:path>
              <a:path w="2558" h="143">
                <a:moveTo>
                  <a:pt x="1976" y="17"/>
                </a:moveTo>
                <a:lnTo>
                  <a:pt x="1969" y="25"/>
                </a:lnTo>
                <a:lnTo>
                  <a:pt x="1940" y="25"/>
                </a:lnTo>
                <a:lnTo>
                  <a:pt x="1945" y="32"/>
                </a:lnTo>
                <a:lnTo>
                  <a:pt x="1945" y="30"/>
                </a:lnTo>
                <a:lnTo>
                  <a:pt x="1947" y="30"/>
                </a:lnTo>
                <a:lnTo>
                  <a:pt x="1983" y="30"/>
                </a:lnTo>
                <a:lnTo>
                  <a:pt x="1976" y="17"/>
                </a:lnTo>
                <a:lnTo>
                  <a:pt x="1976" y="17"/>
                </a:lnTo>
                <a:close/>
              </a:path>
              <a:path w="2558" h="143">
                <a:moveTo>
                  <a:pt x="2012" y="15"/>
                </a:moveTo>
                <a:lnTo>
                  <a:pt x="2005" y="15"/>
                </a:lnTo>
                <a:lnTo>
                  <a:pt x="2005" y="17"/>
                </a:lnTo>
                <a:lnTo>
                  <a:pt x="2005" y="20"/>
                </a:lnTo>
                <a:lnTo>
                  <a:pt x="2002" y="22"/>
                </a:lnTo>
                <a:lnTo>
                  <a:pt x="2002" y="37"/>
                </a:lnTo>
                <a:lnTo>
                  <a:pt x="1993" y="37"/>
                </a:lnTo>
                <a:lnTo>
                  <a:pt x="2005" y="37"/>
                </a:lnTo>
                <a:lnTo>
                  <a:pt x="2005" y="32"/>
                </a:lnTo>
                <a:lnTo>
                  <a:pt x="2007" y="30"/>
                </a:lnTo>
                <a:lnTo>
                  <a:pt x="2007" y="25"/>
                </a:lnTo>
                <a:lnTo>
                  <a:pt x="2010" y="22"/>
                </a:lnTo>
                <a:lnTo>
                  <a:pt x="2010" y="20"/>
                </a:lnTo>
                <a:lnTo>
                  <a:pt x="2012" y="17"/>
                </a:lnTo>
                <a:lnTo>
                  <a:pt x="2012" y="15"/>
                </a:lnTo>
                <a:lnTo>
                  <a:pt x="2012" y="15"/>
                </a:lnTo>
                <a:close/>
              </a:path>
              <a:path w="2558" h="143">
                <a:moveTo>
                  <a:pt x="2033" y="3"/>
                </a:moveTo>
                <a:lnTo>
                  <a:pt x="2026" y="10"/>
                </a:lnTo>
                <a:lnTo>
                  <a:pt x="1976" y="10"/>
                </a:lnTo>
                <a:lnTo>
                  <a:pt x="1981" y="15"/>
                </a:lnTo>
                <a:lnTo>
                  <a:pt x="2041" y="15"/>
                </a:lnTo>
                <a:lnTo>
                  <a:pt x="2033" y="3"/>
                </a:lnTo>
                <a:lnTo>
                  <a:pt x="2033" y="3"/>
                </a:lnTo>
                <a:close/>
              </a:path>
              <a:path w="2558" h="143">
                <a:moveTo>
                  <a:pt x="2137" y="121"/>
                </a:moveTo>
                <a:lnTo>
                  <a:pt x="2130" y="123"/>
                </a:lnTo>
                <a:lnTo>
                  <a:pt x="2130" y="140"/>
                </a:lnTo>
                <a:lnTo>
                  <a:pt x="2137" y="135"/>
                </a:lnTo>
                <a:lnTo>
                  <a:pt x="2137" y="121"/>
                </a:lnTo>
                <a:lnTo>
                  <a:pt x="2137" y="121"/>
                </a:lnTo>
                <a:close/>
              </a:path>
              <a:path w="2558" h="143">
                <a:moveTo>
                  <a:pt x="2074" y="82"/>
                </a:moveTo>
                <a:lnTo>
                  <a:pt x="2074" y="121"/>
                </a:lnTo>
                <a:lnTo>
                  <a:pt x="2081" y="118"/>
                </a:lnTo>
                <a:lnTo>
                  <a:pt x="2081" y="87"/>
                </a:lnTo>
                <a:lnTo>
                  <a:pt x="2130" y="87"/>
                </a:lnTo>
                <a:lnTo>
                  <a:pt x="2074" y="82"/>
                </a:lnTo>
                <a:lnTo>
                  <a:pt x="2074" y="82"/>
                </a:lnTo>
                <a:close/>
              </a:path>
              <a:path w="2558" h="143">
                <a:moveTo>
                  <a:pt x="2074" y="53"/>
                </a:moveTo>
                <a:lnTo>
                  <a:pt x="2074" y="82"/>
                </a:lnTo>
                <a:lnTo>
                  <a:pt x="2081" y="82"/>
                </a:lnTo>
                <a:lnTo>
                  <a:pt x="2081" y="53"/>
                </a:lnTo>
                <a:lnTo>
                  <a:pt x="2130" y="53"/>
                </a:lnTo>
                <a:lnTo>
                  <a:pt x="2074" y="53"/>
                </a:lnTo>
                <a:lnTo>
                  <a:pt x="2074" y="53"/>
                </a:lnTo>
                <a:close/>
              </a:path>
              <a:path w="2558" h="143">
                <a:moveTo>
                  <a:pt x="2141" y="17"/>
                </a:moveTo>
                <a:lnTo>
                  <a:pt x="2130" y="20"/>
                </a:lnTo>
                <a:lnTo>
                  <a:pt x="2130" y="49"/>
                </a:lnTo>
                <a:lnTo>
                  <a:pt x="2081" y="49"/>
                </a:lnTo>
                <a:lnTo>
                  <a:pt x="2074" y="53"/>
                </a:lnTo>
                <a:lnTo>
                  <a:pt x="2130" y="53"/>
                </a:lnTo>
                <a:lnTo>
                  <a:pt x="2130" y="82"/>
                </a:lnTo>
                <a:lnTo>
                  <a:pt x="2074" y="82"/>
                </a:lnTo>
                <a:lnTo>
                  <a:pt x="2130" y="87"/>
                </a:lnTo>
                <a:lnTo>
                  <a:pt x="2130" y="118"/>
                </a:lnTo>
                <a:lnTo>
                  <a:pt x="2081" y="118"/>
                </a:lnTo>
                <a:lnTo>
                  <a:pt x="2074" y="121"/>
                </a:lnTo>
                <a:lnTo>
                  <a:pt x="2074" y="140"/>
                </a:lnTo>
                <a:lnTo>
                  <a:pt x="2081" y="135"/>
                </a:lnTo>
                <a:lnTo>
                  <a:pt x="2081" y="123"/>
                </a:lnTo>
                <a:lnTo>
                  <a:pt x="2130" y="123"/>
                </a:lnTo>
                <a:lnTo>
                  <a:pt x="2137" y="121"/>
                </a:lnTo>
                <a:lnTo>
                  <a:pt x="2137" y="118"/>
                </a:lnTo>
                <a:lnTo>
                  <a:pt x="2137" y="113"/>
                </a:lnTo>
                <a:lnTo>
                  <a:pt x="2137" y="22"/>
                </a:lnTo>
                <a:lnTo>
                  <a:pt x="2141" y="17"/>
                </a:lnTo>
                <a:lnTo>
                  <a:pt x="2141" y="17"/>
                </a:lnTo>
                <a:close/>
              </a:path>
              <a:path w="2558" h="143">
                <a:moveTo>
                  <a:pt x="2132" y="8"/>
                </a:moveTo>
                <a:lnTo>
                  <a:pt x="2130" y="15"/>
                </a:lnTo>
                <a:lnTo>
                  <a:pt x="2081" y="15"/>
                </a:lnTo>
                <a:lnTo>
                  <a:pt x="2074" y="17"/>
                </a:lnTo>
                <a:lnTo>
                  <a:pt x="2074" y="53"/>
                </a:lnTo>
                <a:lnTo>
                  <a:pt x="2081" y="49"/>
                </a:lnTo>
                <a:lnTo>
                  <a:pt x="2081" y="20"/>
                </a:lnTo>
                <a:lnTo>
                  <a:pt x="2130" y="20"/>
                </a:lnTo>
                <a:lnTo>
                  <a:pt x="2141" y="17"/>
                </a:lnTo>
                <a:lnTo>
                  <a:pt x="2132" y="8"/>
                </a:lnTo>
                <a:lnTo>
                  <a:pt x="2132" y="8"/>
                </a:lnTo>
                <a:close/>
              </a:path>
              <a:path w="2558" h="143">
                <a:moveTo>
                  <a:pt x="2074" y="8"/>
                </a:moveTo>
                <a:lnTo>
                  <a:pt x="2074" y="17"/>
                </a:lnTo>
                <a:lnTo>
                  <a:pt x="2081" y="15"/>
                </a:lnTo>
                <a:lnTo>
                  <a:pt x="2074" y="8"/>
                </a:lnTo>
                <a:lnTo>
                  <a:pt x="2074" y="8"/>
                </a:lnTo>
                <a:close/>
              </a:path>
              <a:path w="2558" h="143">
                <a:moveTo>
                  <a:pt x="2259" y="13"/>
                </a:moveTo>
                <a:lnTo>
                  <a:pt x="2257" y="15"/>
                </a:lnTo>
                <a:lnTo>
                  <a:pt x="2254" y="17"/>
                </a:lnTo>
                <a:lnTo>
                  <a:pt x="2250" y="20"/>
                </a:lnTo>
                <a:lnTo>
                  <a:pt x="2247" y="22"/>
                </a:lnTo>
                <a:lnTo>
                  <a:pt x="2247" y="25"/>
                </a:lnTo>
                <a:lnTo>
                  <a:pt x="2245" y="27"/>
                </a:lnTo>
                <a:lnTo>
                  <a:pt x="2242" y="30"/>
                </a:lnTo>
                <a:lnTo>
                  <a:pt x="2242" y="32"/>
                </a:lnTo>
                <a:lnTo>
                  <a:pt x="2240" y="34"/>
                </a:lnTo>
                <a:lnTo>
                  <a:pt x="2237" y="37"/>
                </a:lnTo>
                <a:lnTo>
                  <a:pt x="2237" y="39"/>
                </a:lnTo>
                <a:lnTo>
                  <a:pt x="2235" y="41"/>
                </a:lnTo>
                <a:lnTo>
                  <a:pt x="2235" y="44"/>
                </a:lnTo>
                <a:lnTo>
                  <a:pt x="2233" y="44"/>
                </a:lnTo>
                <a:lnTo>
                  <a:pt x="2233" y="51"/>
                </a:lnTo>
                <a:lnTo>
                  <a:pt x="2230" y="53"/>
                </a:lnTo>
                <a:lnTo>
                  <a:pt x="2230" y="61"/>
                </a:lnTo>
                <a:lnTo>
                  <a:pt x="2228" y="65"/>
                </a:lnTo>
                <a:lnTo>
                  <a:pt x="2228" y="70"/>
                </a:lnTo>
                <a:lnTo>
                  <a:pt x="2228" y="73"/>
                </a:lnTo>
                <a:lnTo>
                  <a:pt x="2228" y="80"/>
                </a:lnTo>
                <a:lnTo>
                  <a:pt x="2230" y="82"/>
                </a:lnTo>
                <a:lnTo>
                  <a:pt x="2230" y="92"/>
                </a:lnTo>
                <a:lnTo>
                  <a:pt x="2233" y="94"/>
                </a:lnTo>
                <a:lnTo>
                  <a:pt x="2233" y="99"/>
                </a:lnTo>
                <a:lnTo>
                  <a:pt x="2235" y="101"/>
                </a:lnTo>
                <a:lnTo>
                  <a:pt x="2235" y="104"/>
                </a:lnTo>
                <a:lnTo>
                  <a:pt x="2237" y="106"/>
                </a:lnTo>
                <a:lnTo>
                  <a:pt x="2237" y="109"/>
                </a:lnTo>
                <a:lnTo>
                  <a:pt x="2240" y="111"/>
                </a:lnTo>
                <a:lnTo>
                  <a:pt x="2240" y="113"/>
                </a:lnTo>
                <a:lnTo>
                  <a:pt x="2242" y="116"/>
                </a:lnTo>
                <a:lnTo>
                  <a:pt x="2245" y="118"/>
                </a:lnTo>
                <a:lnTo>
                  <a:pt x="2247" y="121"/>
                </a:lnTo>
                <a:lnTo>
                  <a:pt x="2250" y="123"/>
                </a:lnTo>
                <a:lnTo>
                  <a:pt x="2252" y="125"/>
                </a:lnTo>
                <a:lnTo>
                  <a:pt x="2257" y="128"/>
                </a:lnTo>
                <a:lnTo>
                  <a:pt x="2257" y="130"/>
                </a:lnTo>
                <a:lnTo>
                  <a:pt x="2259" y="130"/>
                </a:lnTo>
                <a:lnTo>
                  <a:pt x="2259" y="128"/>
                </a:lnTo>
                <a:lnTo>
                  <a:pt x="2257" y="125"/>
                </a:lnTo>
                <a:lnTo>
                  <a:pt x="2254" y="123"/>
                </a:lnTo>
                <a:lnTo>
                  <a:pt x="2254" y="121"/>
                </a:lnTo>
                <a:lnTo>
                  <a:pt x="2252" y="121"/>
                </a:lnTo>
                <a:lnTo>
                  <a:pt x="2250" y="118"/>
                </a:lnTo>
                <a:lnTo>
                  <a:pt x="2250" y="116"/>
                </a:lnTo>
                <a:lnTo>
                  <a:pt x="2247" y="113"/>
                </a:lnTo>
                <a:lnTo>
                  <a:pt x="2245" y="111"/>
                </a:lnTo>
                <a:lnTo>
                  <a:pt x="2245" y="109"/>
                </a:lnTo>
                <a:lnTo>
                  <a:pt x="2242" y="106"/>
                </a:lnTo>
                <a:lnTo>
                  <a:pt x="2240" y="104"/>
                </a:lnTo>
                <a:lnTo>
                  <a:pt x="2240" y="101"/>
                </a:lnTo>
                <a:lnTo>
                  <a:pt x="2237" y="99"/>
                </a:lnTo>
                <a:lnTo>
                  <a:pt x="2237" y="90"/>
                </a:lnTo>
                <a:lnTo>
                  <a:pt x="2235" y="87"/>
                </a:lnTo>
                <a:lnTo>
                  <a:pt x="2235" y="61"/>
                </a:lnTo>
                <a:lnTo>
                  <a:pt x="2237" y="56"/>
                </a:lnTo>
                <a:lnTo>
                  <a:pt x="2237" y="49"/>
                </a:lnTo>
                <a:lnTo>
                  <a:pt x="2240" y="46"/>
                </a:lnTo>
                <a:lnTo>
                  <a:pt x="2240" y="44"/>
                </a:lnTo>
                <a:lnTo>
                  <a:pt x="2242" y="41"/>
                </a:lnTo>
                <a:lnTo>
                  <a:pt x="2242" y="37"/>
                </a:lnTo>
                <a:lnTo>
                  <a:pt x="2245" y="34"/>
                </a:lnTo>
                <a:lnTo>
                  <a:pt x="2247" y="32"/>
                </a:lnTo>
                <a:lnTo>
                  <a:pt x="2247" y="30"/>
                </a:lnTo>
                <a:lnTo>
                  <a:pt x="2250" y="27"/>
                </a:lnTo>
                <a:lnTo>
                  <a:pt x="2250" y="25"/>
                </a:lnTo>
                <a:lnTo>
                  <a:pt x="2252" y="22"/>
                </a:lnTo>
                <a:lnTo>
                  <a:pt x="2254" y="22"/>
                </a:lnTo>
                <a:lnTo>
                  <a:pt x="2257" y="17"/>
                </a:lnTo>
                <a:lnTo>
                  <a:pt x="2259" y="15"/>
                </a:lnTo>
                <a:lnTo>
                  <a:pt x="2259" y="13"/>
                </a:lnTo>
                <a:lnTo>
                  <a:pt x="2259" y="13"/>
                </a:lnTo>
                <a:close/>
              </a:path>
              <a:path w="2558" h="143">
                <a:moveTo>
                  <a:pt x="2374" y="106"/>
                </a:moveTo>
                <a:lnTo>
                  <a:pt x="2367" y="116"/>
                </a:lnTo>
                <a:lnTo>
                  <a:pt x="2283" y="116"/>
                </a:lnTo>
                <a:lnTo>
                  <a:pt x="2288" y="123"/>
                </a:lnTo>
                <a:lnTo>
                  <a:pt x="2290" y="121"/>
                </a:lnTo>
                <a:lnTo>
                  <a:pt x="2386" y="121"/>
                </a:lnTo>
                <a:lnTo>
                  <a:pt x="2374" y="106"/>
                </a:lnTo>
                <a:lnTo>
                  <a:pt x="2374" y="106"/>
                </a:lnTo>
                <a:close/>
              </a:path>
              <a:path w="2558" h="143">
                <a:moveTo>
                  <a:pt x="2367" y="25"/>
                </a:moveTo>
                <a:lnTo>
                  <a:pt x="2360" y="34"/>
                </a:lnTo>
                <a:lnTo>
                  <a:pt x="2295" y="34"/>
                </a:lnTo>
                <a:lnTo>
                  <a:pt x="2300" y="39"/>
                </a:lnTo>
                <a:lnTo>
                  <a:pt x="2302" y="39"/>
                </a:lnTo>
                <a:lnTo>
                  <a:pt x="2305" y="37"/>
                </a:lnTo>
                <a:lnTo>
                  <a:pt x="2377" y="37"/>
                </a:lnTo>
                <a:lnTo>
                  <a:pt x="2367" y="25"/>
                </a:lnTo>
                <a:lnTo>
                  <a:pt x="2367" y="25"/>
                </a:lnTo>
                <a:close/>
              </a:path>
              <a:path w="2558" h="143">
                <a:moveTo>
                  <a:pt x="2473" y="125"/>
                </a:moveTo>
                <a:lnTo>
                  <a:pt x="2473" y="128"/>
                </a:lnTo>
                <a:lnTo>
                  <a:pt x="2485" y="128"/>
                </a:lnTo>
                <a:lnTo>
                  <a:pt x="2480" y="128"/>
                </a:lnTo>
                <a:lnTo>
                  <a:pt x="2475" y="125"/>
                </a:lnTo>
                <a:lnTo>
                  <a:pt x="2473" y="125"/>
                </a:lnTo>
                <a:lnTo>
                  <a:pt x="2473" y="125"/>
                </a:lnTo>
                <a:close/>
              </a:path>
              <a:path w="2558" h="143">
                <a:moveTo>
                  <a:pt x="2434" y="99"/>
                </a:moveTo>
                <a:lnTo>
                  <a:pt x="2434" y="101"/>
                </a:lnTo>
                <a:lnTo>
                  <a:pt x="2437" y="104"/>
                </a:lnTo>
                <a:lnTo>
                  <a:pt x="2437" y="109"/>
                </a:lnTo>
                <a:lnTo>
                  <a:pt x="2439" y="111"/>
                </a:lnTo>
                <a:lnTo>
                  <a:pt x="2439" y="113"/>
                </a:lnTo>
                <a:lnTo>
                  <a:pt x="2441" y="116"/>
                </a:lnTo>
                <a:lnTo>
                  <a:pt x="2441" y="121"/>
                </a:lnTo>
                <a:lnTo>
                  <a:pt x="2444" y="123"/>
                </a:lnTo>
                <a:lnTo>
                  <a:pt x="2444" y="125"/>
                </a:lnTo>
                <a:lnTo>
                  <a:pt x="2446" y="125"/>
                </a:lnTo>
                <a:lnTo>
                  <a:pt x="2446" y="121"/>
                </a:lnTo>
                <a:lnTo>
                  <a:pt x="2449" y="118"/>
                </a:lnTo>
                <a:lnTo>
                  <a:pt x="2449" y="113"/>
                </a:lnTo>
                <a:lnTo>
                  <a:pt x="2446" y="111"/>
                </a:lnTo>
                <a:lnTo>
                  <a:pt x="2446" y="109"/>
                </a:lnTo>
                <a:lnTo>
                  <a:pt x="2444" y="106"/>
                </a:lnTo>
                <a:lnTo>
                  <a:pt x="2441" y="106"/>
                </a:lnTo>
                <a:lnTo>
                  <a:pt x="2439" y="104"/>
                </a:lnTo>
                <a:lnTo>
                  <a:pt x="2437" y="101"/>
                </a:lnTo>
                <a:lnTo>
                  <a:pt x="2434" y="99"/>
                </a:lnTo>
                <a:lnTo>
                  <a:pt x="2434" y="99"/>
                </a:lnTo>
                <a:close/>
              </a:path>
              <a:path w="2558" h="143">
                <a:moveTo>
                  <a:pt x="2420" y="97"/>
                </a:moveTo>
                <a:lnTo>
                  <a:pt x="2417" y="101"/>
                </a:lnTo>
                <a:lnTo>
                  <a:pt x="2417" y="104"/>
                </a:lnTo>
                <a:lnTo>
                  <a:pt x="2415" y="106"/>
                </a:lnTo>
                <a:lnTo>
                  <a:pt x="2415" y="111"/>
                </a:lnTo>
                <a:lnTo>
                  <a:pt x="2413" y="113"/>
                </a:lnTo>
                <a:lnTo>
                  <a:pt x="2410" y="116"/>
                </a:lnTo>
                <a:lnTo>
                  <a:pt x="2410" y="118"/>
                </a:lnTo>
                <a:lnTo>
                  <a:pt x="2408" y="121"/>
                </a:lnTo>
                <a:lnTo>
                  <a:pt x="2408" y="123"/>
                </a:lnTo>
                <a:lnTo>
                  <a:pt x="2405" y="125"/>
                </a:lnTo>
                <a:lnTo>
                  <a:pt x="2403" y="128"/>
                </a:lnTo>
                <a:lnTo>
                  <a:pt x="2403" y="130"/>
                </a:lnTo>
                <a:lnTo>
                  <a:pt x="2401" y="133"/>
                </a:lnTo>
                <a:lnTo>
                  <a:pt x="2398" y="135"/>
                </a:lnTo>
                <a:lnTo>
                  <a:pt x="2398" y="137"/>
                </a:lnTo>
                <a:lnTo>
                  <a:pt x="2401" y="137"/>
                </a:lnTo>
                <a:lnTo>
                  <a:pt x="2401" y="135"/>
                </a:lnTo>
                <a:lnTo>
                  <a:pt x="2403" y="135"/>
                </a:lnTo>
                <a:lnTo>
                  <a:pt x="2405" y="133"/>
                </a:lnTo>
                <a:lnTo>
                  <a:pt x="2408" y="130"/>
                </a:lnTo>
                <a:lnTo>
                  <a:pt x="2408" y="128"/>
                </a:lnTo>
                <a:lnTo>
                  <a:pt x="2410" y="128"/>
                </a:lnTo>
                <a:lnTo>
                  <a:pt x="2413" y="125"/>
                </a:lnTo>
                <a:lnTo>
                  <a:pt x="2413" y="123"/>
                </a:lnTo>
                <a:lnTo>
                  <a:pt x="2415" y="121"/>
                </a:lnTo>
                <a:lnTo>
                  <a:pt x="2417" y="118"/>
                </a:lnTo>
                <a:lnTo>
                  <a:pt x="2417" y="116"/>
                </a:lnTo>
                <a:lnTo>
                  <a:pt x="2420" y="113"/>
                </a:lnTo>
                <a:lnTo>
                  <a:pt x="2422" y="111"/>
                </a:lnTo>
                <a:lnTo>
                  <a:pt x="2425" y="109"/>
                </a:lnTo>
                <a:lnTo>
                  <a:pt x="2427" y="106"/>
                </a:lnTo>
                <a:lnTo>
                  <a:pt x="2420" y="97"/>
                </a:lnTo>
                <a:lnTo>
                  <a:pt x="2420" y="97"/>
                </a:lnTo>
                <a:close/>
              </a:path>
              <a:path w="2558" h="143">
                <a:moveTo>
                  <a:pt x="2461" y="85"/>
                </a:moveTo>
                <a:lnTo>
                  <a:pt x="2461" y="94"/>
                </a:lnTo>
                <a:lnTo>
                  <a:pt x="2458" y="97"/>
                </a:lnTo>
                <a:lnTo>
                  <a:pt x="2458" y="106"/>
                </a:lnTo>
                <a:lnTo>
                  <a:pt x="2456" y="109"/>
                </a:lnTo>
                <a:lnTo>
                  <a:pt x="2456" y="113"/>
                </a:lnTo>
                <a:lnTo>
                  <a:pt x="2453" y="116"/>
                </a:lnTo>
                <a:lnTo>
                  <a:pt x="2453" y="118"/>
                </a:lnTo>
                <a:lnTo>
                  <a:pt x="2451" y="121"/>
                </a:lnTo>
                <a:lnTo>
                  <a:pt x="2451" y="125"/>
                </a:lnTo>
                <a:lnTo>
                  <a:pt x="2449" y="128"/>
                </a:lnTo>
                <a:lnTo>
                  <a:pt x="2449" y="130"/>
                </a:lnTo>
                <a:lnTo>
                  <a:pt x="2446" y="133"/>
                </a:lnTo>
                <a:lnTo>
                  <a:pt x="2444" y="133"/>
                </a:lnTo>
                <a:lnTo>
                  <a:pt x="2444" y="135"/>
                </a:lnTo>
                <a:lnTo>
                  <a:pt x="2441" y="137"/>
                </a:lnTo>
                <a:lnTo>
                  <a:pt x="2439" y="140"/>
                </a:lnTo>
                <a:lnTo>
                  <a:pt x="2439" y="142"/>
                </a:lnTo>
                <a:lnTo>
                  <a:pt x="2439" y="142"/>
                </a:lnTo>
                <a:lnTo>
                  <a:pt x="2441" y="140"/>
                </a:lnTo>
                <a:lnTo>
                  <a:pt x="2444" y="137"/>
                </a:lnTo>
                <a:lnTo>
                  <a:pt x="2446" y="137"/>
                </a:lnTo>
                <a:lnTo>
                  <a:pt x="2449" y="135"/>
                </a:lnTo>
                <a:lnTo>
                  <a:pt x="2449" y="133"/>
                </a:lnTo>
                <a:lnTo>
                  <a:pt x="2451" y="130"/>
                </a:lnTo>
                <a:lnTo>
                  <a:pt x="2453" y="128"/>
                </a:lnTo>
                <a:lnTo>
                  <a:pt x="2456" y="125"/>
                </a:lnTo>
                <a:lnTo>
                  <a:pt x="2458" y="123"/>
                </a:lnTo>
                <a:lnTo>
                  <a:pt x="2458" y="121"/>
                </a:lnTo>
                <a:lnTo>
                  <a:pt x="2461" y="118"/>
                </a:lnTo>
                <a:lnTo>
                  <a:pt x="2461" y="116"/>
                </a:lnTo>
                <a:lnTo>
                  <a:pt x="2463" y="113"/>
                </a:lnTo>
                <a:lnTo>
                  <a:pt x="2463" y="109"/>
                </a:lnTo>
                <a:lnTo>
                  <a:pt x="2465" y="104"/>
                </a:lnTo>
                <a:lnTo>
                  <a:pt x="2465" y="92"/>
                </a:lnTo>
                <a:lnTo>
                  <a:pt x="2468" y="90"/>
                </a:lnTo>
                <a:lnTo>
                  <a:pt x="2468" y="85"/>
                </a:lnTo>
                <a:lnTo>
                  <a:pt x="2490" y="85"/>
                </a:lnTo>
                <a:lnTo>
                  <a:pt x="2461" y="85"/>
                </a:lnTo>
                <a:lnTo>
                  <a:pt x="2461" y="85"/>
                </a:lnTo>
                <a:close/>
              </a:path>
              <a:path w="2558" h="143">
                <a:moveTo>
                  <a:pt x="2451" y="85"/>
                </a:moveTo>
                <a:lnTo>
                  <a:pt x="2444" y="92"/>
                </a:lnTo>
                <a:lnTo>
                  <a:pt x="2398" y="92"/>
                </a:lnTo>
                <a:lnTo>
                  <a:pt x="2403" y="97"/>
                </a:lnTo>
                <a:lnTo>
                  <a:pt x="2408" y="94"/>
                </a:lnTo>
                <a:lnTo>
                  <a:pt x="2458" y="94"/>
                </a:lnTo>
                <a:lnTo>
                  <a:pt x="2451" y="85"/>
                </a:lnTo>
                <a:lnTo>
                  <a:pt x="2451" y="85"/>
                </a:lnTo>
                <a:close/>
              </a:path>
              <a:path w="2558" h="143">
                <a:moveTo>
                  <a:pt x="2461" y="51"/>
                </a:moveTo>
                <a:lnTo>
                  <a:pt x="2461" y="85"/>
                </a:lnTo>
                <a:lnTo>
                  <a:pt x="2468" y="82"/>
                </a:lnTo>
                <a:lnTo>
                  <a:pt x="2468" y="51"/>
                </a:lnTo>
                <a:lnTo>
                  <a:pt x="2490" y="51"/>
                </a:lnTo>
                <a:lnTo>
                  <a:pt x="2461" y="51"/>
                </a:lnTo>
                <a:lnTo>
                  <a:pt x="2461" y="51"/>
                </a:lnTo>
                <a:close/>
              </a:path>
              <a:path w="2558" h="143">
                <a:moveTo>
                  <a:pt x="2420" y="32"/>
                </a:moveTo>
                <a:lnTo>
                  <a:pt x="2413" y="32"/>
                </a:lnTo>
                <a:lnTo>
                  <a:pt x="2413" y="92"/>
                </a:lnTo>
                <a:lnTo>
                  <a:pt x="2420" y="92"/>
                </a:lnTo>
                <a:lnTo>
                  <a:pt x="2420" y="73"/>
                </a:lnTo>
                <a:lnTo>
                  <a:pt x="2439" y="73"/>
                </a:lnTo>
                <a:lnTo>
                  <a:pt x="2420" y="70"/>
                </a:lnTo>
                <a:lnTo>
                  <a:pt x="2420" y="51"/>
                </a:lnTo>
                <a:lnTo>
                  <a:pt x="2439" y="51"/>
                </a:lnTo>
                <a:lnTo>
                  <a:pt x="2420" y="49"/>
                </a:lnTo>
                <a:lnTo>
                  <a:pt x="2420" y="32"/>
                </a:lnTo>
                <a:lnTo>
                  <a:pt x="2420" y="32"/>
                </a:lnTo>
                <a:close/>
              </a:path>
              <a:path w="2558" h="143">
                <a:moveTo>
                  <a:pt x="2444" y="32"/>
                </a:moveTo>
                <a:lnTo>
                  <a:pt x="2439" y="32"/>
                </a:lnTo>
                <a:lnTo>
                  <a:pt x="2439" y="49"/>
                </a:lnTo>
                <a:lnTo>
                  <a:pt x="2420" y="49"/>
                </a:lnTo>
                <a:lnTo>
                  <a:pt x="2439" y="51"/>
                </a:lnTo>
                <a:lnTo>
                  <a:pt x="2439" y="70"/>
                </a:lnTo>
                <a:lnTo>
                  <a:pt x="2420" y="70"/>
                </a:lnTo>
                <a:lnTo>
                  <a:pt x="2439" y="73"/>
                </a:lnTo>
                <a:lnTo>
                  <a:pt x="2439" y="92"/>
                </a:lnTo>
                <a:lnTo>
                  <a:pt x="2444" y="92"/>
                </a:lnTo>
                <a:lnTo>
                  <a:pt x="2444" y="32"/>
                </a:lnTo>
                <a:lnTo>
                  <a:pt x="2444" y="32"/>
                </a:lnTo>
                <a:close/>
              </a:path>
              <a:path w="2558" h="143">
                <a:moveTo>
                  <a:pt x="2451" y="22"/>
                </a:moveTo>
                <a:lnTo>
                  <a:pt x="2446" y="30"/>
                </a:lnTo>
                <a:lnTo>
                  <a:pt x="2401" y="30"/>
                </a:lnTo>
                <a:lnTo>
                  <a:pt x="2403" y="34"/>
                </a:lnTo>
                <a:lnTo>
                  <a:pt x="2410" y="32"/>
                </a:lnTo>
                <a:lnTo>
                  <a:pt x="2458" y="32"/>
                </a:lnTo>
                <a:lnTo>
                  <a:pt x="2451" y="22"/>
                </a:lnTo>
                <a:lnTo>
                  <a:pt x="2451" y="22"/>
                </a:lnTo>
                <a:close/>
              </a:path>
              <a:path w="2558" h="143">
                <a:moveTo>
                  <a:pt x="2461" y="15"/>
                </a:moveTo>
                <a:lnTo>
                  <a:pt x="2461" y="51"/>
                </a:lnTo>
                <a:lnTo>
                  <a:pt x="2468" y="49"/>
                </a:lnTo>
                <a:lnTo>
                  <a:pt x="2468" y="17"/>
                </a:lnTo>
                <a:lnTo>
                  <a:pt x="2490" y="17"/>
                </a:lnTo>
                <a:lnTo>
                  <a:pt x="2461" y="15"/>
                </a:lnTo>
                <a:lnTo>
                  <a:pt x="2461" y="15"/>
                </a:lnTo>
                <a:close/>
              </a:path>
              <a:path w="2558" h="143">
                <a:moveTo>
                  <a:pt x="2461" y="10"/>
                </a:moveTo>
                <a:lnTo>
                  <a:pt x="2461" y="15"/>
                </a:lnTo>
                <a:lnTo>
                  <a:pt x="2490" y="17"/>
                </a:lnTo>
                <a:lnTo>
                  <a:pt x="2490" y="49"/>
                </a:lnTo>
                <a:lnTo>
                  <a:pt x="2468" y="49"/>
                </a:lnTo>
                <a:lnTo>
                  <a:pt x="2461" y="51"/>
                </a:lnTo>
                <a:lnTo>
                  <a:pt x="2490" y="51"/>
                </a:lnTo>
                <a:lnTo>
                  <a:pt x="2490" y="82"/>
                </a:lnTo>
                <a:lnTo>
                  <a:pt x="2468" y="82"/>
                </a:lnTo>
                <a:lnTo>
                  <a:pt x="2461" y="85"/>
                </a:lnTo>
                <a:lnTo>
                  <a:pt x="2490" y="85"/>
                </a:lnTo>
                <a:lnTo>
                  <a:pt x="2490" y="121"/>
                </a:lnTo>
                <a:lnTo>
                  <a:pt x="2490" y="125"/>
                </a:lnTo>
                <a:lnTo>
                  <a:pt x="2487" y="128"/>
                </a:lnTo>
                <a:lnTo>
                  <a:pt x="2473" y="128"/>
                </a:lnTo>
                <a:lnTo>
                  <a:pt x="2475" y="130"/>
                </a:lnTo>
                <a:lnTo>
                  <a:pt x="2477" y="130"/>
                </a:lnTo>
                <a:lnTo>
                  <a:pt x="2480" y="133"/>
                </a:lnTo>
                <a:lnTo>
                  <a:pt x="2482" y="133"/>
                </a:lnTo>
                <a:lnTo>
                  <a:pt x="2485" y="135"/>
                </a:lnTo>
                <a:lnTo>
                  <a:pt x="2485" y="140"/>
                </a:lnTo>
                <a:lnTo>
                  <a:pt x="2485" y="140"/>
                </a:lnTo>
                <a:lnTo>
                  <a:pt x="2490" y="140"/>
                </a:lnTo>
                <a:lnTo>
                  <a:pt x="2490" y="137"/>
                </a:lnTo>
                <a:lnTo>
                  <a:pt x="2492" y="135"/>
                </a:lnTo>
                <a:lnTo>
                  <a:pt x="2494" y="135"/>
                </a:lnTo>
                <a:lnTo>
                  <a:pt x="2494" y="133"/>
                </a:lnTo>
                <a:lnTo>
                  <a:pt x="2494" y="130"/>
                </a:lnTo>
                <a:lnTo>
                  <a:pt x="2497" y="128"/>
                </a:lnTo>
                <a:lnTo>
                  <a:pt x="2497" y="20"/>
                </a:lnTo>
                <a:lnTo>
                  <a:pt x="2499" y="15"/>
                </a:lnTo>
                <a:lnTo>
                  <a:pt x="2468" y="15"/>
                </a:lnTo>
                <a:lnTo>
                  <a:pt x="2461" y="10"/>
                </a:lnTo>
                <a:lnTo>
                  <a:pt x="2461" y="10"/>
                </a:lnTo>
                <a:close/>
              </a:path>
              <a:path w="2558" h="143">
                <a:moveTo>
                  <a:pt x="2492" y="8"/>
                </a:moveTo>
                <a:lnTo>
                  <a:pt x="2490" y="15"/>
                </a:lnTo>
                <a:lnTo>
                  <a:pt x="2468" y="15"/>
                </a:lnTo>
                <a:lnTo>
                  <a:pt x="2499" y="15"/>
                </a:lnTo>
                <a:lnTo>
                  <a:pt x="2492" y="8"/>
                </a:lnTo>
                <a:lnTo>
                  <a:pt x="2492" y="8"/>
                </a:lnTo>
                <a:close/>
              </a:path>
              <a:path w="2558" h="143">
                <a:moveTo>
                  <a:pt x="2413" y="3"/>
                </a:moveTo>
                <a:lnTo>
                  <a:pt x="2413" y="30"/>
                </a:lnTo>
                <a:lnTo>
                  <a:pt x="2420" y="30"/>
                </a:lnTo>
                <a:lnTo>
                  <a:pt x="2420" y="15"/>
                </a:lnTo>
                <a:lnTo>
                  <a:pt x="2425" y="10"/>
                </a:lnTo>
                <a:lnTo>
                  <a:pt x="2413" y="3"/>
                </a:lnTo>
                <a:lnTo>
                  <a:pt x="2413" y="3"/>
                </a:lnTo>
                <a:close/>
              </a:path>
              <a:path w="2558" h="143">
                <a:moveTo>
                  <a:pt x="2439" y="3"/>
                </a:moveTo>
                <a:lnTo>
                  <a:pt x="2439" y="30"/>
                </a:lnTo>
                <a:lnTo>
                  <a:pt x="2444" y="30"/>
                </a:lnTo>
                <a:lnTo>
                  <a:pt x="2444" y="15"/>
                </a:lnTo>
                <a:lnTo>
                  <a:pt x="2449" y="10"/>
                </a:lnTo>
                <a:lnTo>
                  <a:pt x="2439" y="3"/>
                </a:lnTo>
                <a:lnTo>
                  <a:pt x="2439" y="3"/>
                </a:lnTo>
                <a:close/>
              </a:path>
              <a:path w="2558" h="143">
                <a:moveTo>
                  <a:pt x="2523" y="10"/>
                </a:moveTo>
                <a:lnTo>
                  <a:pt x="2523" y="13"/>
                </a:lnTo>
                <a:lnTo>
                  <a:pt x="2525" y="15"/>
                </a:lnTo>
                <a:lnTo>
                  <a:pt x="2528" y="17"/>
                </a:lnTo>
                <a:lnTo>
                  <a:pt x="2530" y="20"/>
                </a:lnTo>
                <a:lnTo>
                  <a:pt x="2533" y="22"/>
                </a:lnTo>
                <a:lnTo>
                  <a:pt x="2533" y="25"/>
                </a:lnTo>
                <a:lnTo>
                  <a:pt x="2535" y="27"/>
                </a:lnTo>
                <a:lnTo>
                  <a:pt x="2535" y="30"/>
                </a:lnTo>
                <a:lnTo>
                  <a:pt x="2537" y="32"/>
                </a:lnTo>
                <a:lnTo>
                  <a:pt x="2540" y="34"/>
                </a:lnTo>
                <a:lnTo>
                  <a:pt x="2540" y="37"/>
                </a:lnTo>
                <a:lnTo>
                  <a:pt x="2542" y="39"/>
                </a:lnTo>
                <a:lnTo>
                  <a:pt x="2542" y="41"/>
                </a:lnTo>
                <a:lnTo>
                  <a:pt x="2545" y="44"/>
                </a:lnTo>
                <a:lnTo>
                  <a:pt x="2545" y="49"/>
                </a:lnTo>
                <a:lnTo>
                  <a:pt x="2547" y="51"/>
                </a:lnTo>
                <a:lnTo>
                  <a:pt x="2547" y="61"/>
                </a:lnTo>
                <a:lnTo>
                  <a:pt x="2550" y="63"/>
                </a:lnTo>
                <a:lnTo>
                  <a:pt x="2550" y="68"/>
                </a:lnTo>
                <a:lnTo>
                  <a:pt x="2550" y="70"/>
                </a:lnTo>
                <a:lnTo>
                  <a:pt x="2550" y="85"/>
                </a:lnTo>
                <a:lnTo>
                  <a:pt x="2547" y="87"/>
                </a:lnTo>
                <a:lnTo>
                  <a:pt x="2547" y="94"/>
                </a:lnTo>
                <a:lnTo>
                  <a:pt x="2545" y="97"/>
                </a:lnTo>
                <a:lnTo>
                  <a:pt x="2545" y="99"/>
                </a:lnTo>
                <a:lnTo>
                  <a:pt x="2542" y="101"/>
                </a:lnTo>
                <a:lnTo>
                  <a:pt x="2542" y="106"/>
                </a:lnTo>
                <a:lnTo>
                  <a:pt x="2540" y="109"/>
                </a:lnTo>
                <a:lnTo>
                  <a:pt x="2537" y="111"/>
                </a:lnTo>
                <a:lnTo>
                  <a:pt x="2537" y="113"/>
                </a:lnTo>
                <a:lnTo>
                  <a:pt x="2535" y="116"/>
                </a:lnTo>
                <a:lnTo>
                  <a:pt x="2535" y="118"/>
                </a:lnTo>
                <a:lnTo>
                  <a:pt x="2533" y="121"/>
                </a:lnTo>
                <a:lnTo>
                  <a:pt x="2530" y="121"/>
                </a:lnTo>
                <a:lnTo>
                  <a:pt x="2530" y="123"/>
                </a:lnTo>
                <a:lnTo>
                  <a:pt x="2528" y="125"/>
                </a:lnTo>
                <a:lnTo>
                  <a:pt x="2525" y="128"/>
                </a:lnTo>
                <a:lnTo>
                  <a:pt x="2523" y="130"/>
                </a:lnTo>
                <a:lnTo>
                  <a:pt x="2525" y="130"/>
                </a:lnTo>
                <a:lnTo>
                  <a:pt x="2528" y="128"/>
                </a:lnTo>
                <a:lnTo>
                  <a:pt x="2533" y="125"/>
                </a:lnTo>
                <a:lnTo>
                  <a:pt x="2535" y="123"/>
                </a:lnTo>
                <a:lnTo>
                  <a:pt x="2537" y="121"/>
                </a:lnTo>
                <a:lnTo>
                  <a:pt x="2540" y="118"/>
                </a:lnTo>
                <a:lnTo>
                  <a:pt x="2542" y="116"/>
                </a:lnTo>
                <a:lnTo>
                  <a:pt x="2545" y="113"/>
                </a:lnTo>
                <a:lnTo>
                  <a:pt x="2545" y="111"/>
                </a:lnTo>
                <a:lnTo>
                  <a:pt x="2547" y="109"/>
                </a:lnTo>
                <a:lnTo>
                  <a:pt x="2550" y="106"/>
                </a:lnTo>
                <a:lnTo>
                  <a:pt x="2550" y="104"/>
                </a:lnTo>
                <a:lnTo>
                  <a:pt x="2552" y="101"/>
                </a:lnTo>
                <a:lnTo>
                  <a:pt x="2552" y="94"/>
                </a:lnTo>
                <a:lnTo>
                  <a:pt x="2554" y="92"/>
                </a:lnTo>
                <a:lnTo>
                  <a:pt x="2554" y="85"/>
                </a:lnTo>
                <a:lnTo>
                  <a:pt x="2557" y="80"/>
                </a:lnTo>
                <a:lnTo>
                  <a:pt x="2557" y="63"/>
                </a:lnTo>
                <a:lnTo>
                  <a:pt x="2554" y="61"/>
                </a:lnTo>
                <a:lnTo>
                  <a:pt x="2554" y="53"/>
                </a:lnTo>
                <a:lnTo>
                  <a:pt x="2552" y="49"/>
                </a:lnTo>
                <a:lnTo>
                  <a:pt x="2552" y="46"/>
                </a:lnTo>
                <a:lnTo>
                  <a:pt x="2550" y="44"/>
                </a:lnTo>
                <a:lnTo>
                  <a:pt x="2550" y="41"/>
                </a:lnTo>
                <a:lnTo>
                  <a:pt x="2547" y="39"/>
                </a:lnTo>
                <a:lnTo>
                  <a:pt x="2547" y="37"/>
                </a:lnTo>
                <a:lnTo>
                  <a:pt x="2545" y="34"/>
                </a:lnTo>
                <a:lnTo>
                  <a:pt x="2542" y="32"/>
                </a:lnTo>
                <a:lnTo>
                  <a:pt x="2542" y="30"/>
                </a:lnTo>
                <a:lnTo>
                  <a:pt x="2540" y="27"/>
                </a:lnTo>
                <a:lnTo>
                  <a:pt x="2537" y="25"/>
                </a:lnTo>
                <a:lnTo>
                  <a:pt x="2537" y="22"/>
                </a:lnTo>
                <a:lnTo>
                  <a:pt x="2535" y="20"/>
                </a:lnTo>
                <a:lnTo>
                  <a:pt x="2533" y="20"/>
                </a:lnTo>
                <a:lnTo>
                  <a:pt x="2533" y="17"/>
                </a:lnTo>
                <a:lnTo>
                  <a:pt x="2530" y="15"/>
                </a:lnTo>
                <a:lnTo>
                  <a:pt x="2528" y="13"/>
                </a:lnTo>
                <a:lnTo>
                  <a:pt x="2525" y="13"/>
                </a:lnTo>
                <a:lnTo>
                  <a:pt x="2523" y="10"/>
                </a:lnTo>
                <a:lnTo>
                  <a:pt x="2523" y="1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00" name="path 13000"/>
          <p:cNvSpPr/>
          <p:nvPr/>
        </p:nvSpPr>
        <p:spPr>
          <a:xfrm>
            <a:off x="4655057" y="9345421"/>
            <a:ext cx="1232916" cy="111251"/>
          </a:xfrm>
          <a:custGeom>
            <a:avLst/>
            <a:gdLst/>
            <a:ahLst/>
            <a:cxnLst/>
            <a:rect l="0" t="0" r="0" b="0"/>
            <a:pathLst>
              <a:path w="1941" h="175">
                <a:moveTo>
                  <a:pt x="70" y="140"/>
                </a:moveTo>
                <a:lnTo>
                  <a:pt x="68" y="142"/>
                </a:lnTo>
                <a:lnTo>
                  <a:pt x="68" y="145"/>
                </a:lnTo>
                <a:lnTo>
                  <a:pt x="66" y="147"/>
                </a:lnTo>
                <a:lnTo>
                  <a:pt x="63" y="147"/>
                </a:lnTo>
                <a:lnTo>
                  <a:pt x="61" y="150"/>
                </a:lnTo>
                <a:lnTo>
                  <a:pt x="58" y="152"/>
                </a:lnTo>
                <a:lnTo>
                  <a:pt x="56" y="154"/>
                </a:lnTo>
                <a:lnTo>
                  <a:pt x="54" y="154"/>
                </a:lnTo>
                <a:lnTo>
                  <a:pt x="51" y="157"/>
                </a:lnTo>
                <a:lnTo>
                  <a:pt x="49" y="159"/>
                </a:lnTo>
                <a:lnTo>
                  <a:pt x="46" y="159"/>
                </a:lnTo>
                <a:lnTo>
                  <a:pt x="44" y="161"/>
                </a:lnTo>
                <a:lnTo>
                  <a:pt x="39" y="164"/>
                </a:lnTo>
                <a:lnTo>
                  <a:pt x="37" y="164"/>
                </a:lnTo>
                <a:lnTo>
                  <a:pt x="34" y="166"/>
                </a:lnTo>
                <a:lnTo>
                  <a:pt x="30" y="166"/>
                </a:lnTo>
                <a:lnTo>
                  <a:pt x="27" y="169"/>
                </a:lnTo>
                <a:lnTo>
                  <a:pt x="27" y="171"/>
                </a:lnTo>
                <a:lnTo>
                  <a:pt x="30" y="171"/>
                </a:lnTo>
                <a:lnTo>
                  <a:pt x="32" y="171"/>
                </a:lnTo>
                <a:lnTo>
                  <a:pt x="34" y="169"/>
                </a:lnTo>
                <a:lnTo>
                  <a:pt x="42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4" y="161"/>
                </a:lnTo>
                <a:lnTo>
                  <a:pt x="56" y="161"/>
                </a:lnTo>
                <a:lnTo>
                  <a:pt x="58" y="159"/>
                </a:lnTo>
                <a:lnTo>
                  <a:pt x="61" y="157"/>
                </a:lnTo>
                <a:lnTo>
                  <a:pt x="63" y="157"/>
                </a:lnTo>
                <a:lnTo>
                  <a:pt x="66" y="154"/>
                </a:lnTo>
                <a:lnTo>
                  <a:pt x="68" y="152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8" y="145"/>
                </a:lnTo>
                <a:lnTo>
                  <a:pt x="80" y="142"/>
                </a:lnTo>
                <a:lnTo>
                  <a:pt x="82" y="140"/>
                </a:lnTo>
                <a:lnTo>
                  <a:pt x="70" y="140"/>
                </a:lnTo>
                <a:lnTo>
                  <a:pt x="70" y="140"/>
                </a:lnTo>
                <a:close/>
              </a:path>
              <a:path w="1941" h="175">
                <a:moveTo>
                  <a:pt x="51" y="109"/>
                </a:moveTo>
                <a:lnTo>
                  <a:pt x="32" y="135"/>
                </a:lnTo>
                <a:lnTo>
                  <a:pt x="22" y="135"/>
                </a:lnTo>
                <a:lnTo>
                  <a:pt x="22" y="138"/>
                </a:lnTo>
                <a:lnTo>
                  <a:pt x="22" y="142"/>
                </a:lnTo>
                <a:lnTo>
                  <a:pt x="20" y="145"/>
                </a:lnTo>
                <a:lnTo>
                  <a:pt x="30" y="154"/>
                </a:lnTo>
                <a:lnTo>
                  <a:pt x="32" y="150"/>
                </a:lnTo>
                <a:lnTo>
                  <a:pt x="32" y="147"/>
                </a:lnTo>
                <a:lnTo>
                  <a:pt x="34" y="145"/>
                </a:lnTo>
                <a:lnTo>
                  <a:pt x="37" y="142"/>
                </a:lnTo>
                <a:lnTo>
                  <a:pt x="37" y="138"/>
                </a:lnTo>
                <a:lnTo>
                  <a:pt x="39" y="135"/>
                </a:lnTo>
                <a:lnTo>
                  <a:pt x="42" y="133"/>
                </a:lnTo>
                <a:lnTo>
                  <a:pt x="42" y="130"/>
                </a:lnTo>
                <a:lnTo>
                  <a:pt x="44" y="128"/>
                </a:lnTo>
                <a:lnTo>
                  <a:pt x="46" y="123"/>
                </a:lnTo>
                <a:lnTo>
                  <a:pt x="46" y="121"/>
                </a:lnTo>
                <a:lnTo>
                  <a:pt x="49" y="118"/>
                </a:lnTo>
                <a:lnTo>
                  <a:pt x="51" y="116"/>
                </a:lnTo>
                <a:lnTo>
                  <a:pt x="54" y="111"/>
                </a:lnTo>
                <a:lnTo>
                  <a:pt x="51" y="109"/>
                </a:lnTo>
                <a:lnTo>
                  <a:pt x="51" y="109"/>
                </a:lnTo>
                <a:close/>
              </a:path>
              <a:path w="1941" h="175">
                <a:moveTo>
                  <a:pt x="61" y="82"/>
                </a:moveTo>
                <a:lnTo>
                  <a:pt x="61" y="85"/>
                </a:lnTo>
                <a:lnTo>
                  <a:pt x="63" y="90"/>
                </a:lnTo>
                <a:lnTo>
                  <a:pt x="63" y="97"/>
                </a:lnTo>
                <a:lnTo>
                  <a:pt x="66" y="99"/>
                </a:lnTo>
                <a:lnTo>
                  <a:pt x="66" y="106"/>
                </a:lnTo>
                <a:lnTo>
                  <a:pt x="68" y="111"/>
                </a:lnTo>
                <a:lnTo>
                  <a:pt x="68" y="113"/>
                </a:lnTo>
                <a:lnTo>
                  <a:pt x="70" y="118"/>
                </a:lnTo>
                <a:lnTo>
                  <a:pt x="70" y="121"/>
                </a:lnTo>
                <a:lnTo>
                  <a:pt x="73" y="123"/>
                </a:lnTo>
                <a:lnTo>
                  <a:pt x="73" y="128"/>
                </a:lnTo>
                <a:lnTo>
                  <a:pt x="75" y="130"/>
                </a:lnTo>
                <a:lnTo>
                  <a:pt x="75" y="135"/>
                </a:lnTo>
                <a:lnTo>
                  <a:pt x="73" y="138"/>
                </a:lnTo>
                <a:lnTo>
                  <a:pt x="70" y="140"/>
                </a:lnTo>
                <a:lnTo>
                  <a:pt x="82" y="140"/>
                </a:lnTo>
                <a:lnTo>
                  <a:pt x="85" y="142"/>
                </a:lnTo>
                <a:lnTo>
                  <a:pt x="87" y="145"/>
                </a:lnTo>
                <a:lnTo>
                  <a:pt x="87" y="147"/>
                </a:lnTo>
                <a:lnTo>
                  <a:pt x="90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2" y="159"/>
                </a:lnTo>
                <a:lnTo>
                  <a:pt x="104" y="161"/>
                </a:lnTo>
                <a:lnTo>
                  <a:pt x="106" y="164"/>
                </a:lnTo>
                <a:lnTo>
                  <a:pt x="109" y="164"/>
                </a:lnTo>
                <a:lnTo>
                  <a:pt x="114" y="166"/>
                </a:lnTo>
                <a:lnTo>
                  <a:pt x="116" y="166"/>
                </a:lnTo>
                <a:lnTo>
                  <a:pt x="116" y="164"/>
                </a:lnTo>
                <a:lnTo>
                  <a:pt x="118" y="161"/>
                </a:lnTo>
                <a:lnTo>
                  <a:pt x="121" y="159"/>
                </a:lnTo>
                <a:lnTo>
                  <a:pt x="123" y="157"/>
                </a:lnTo>
                <a:lnTo>
                  <a:pt x="126" y="157"/>
                </a:lnTo>
                <a:lnTo>
                  <a:pt x="126" y="154"/>
                </a:lnTo>
                <a:lnTo>
                  <a:pt x="121" y="154"/>
                </a:lnTo>
                <a:lnTo>
                  <a:pt x="118" y="152"/>
                </a:lnTo>
                <a:lnTo>
                  <a:pt x="114" y="152"/>
                </a:lnTo>
                <a:lnTo>
                  <a:pt x="111" y="150"/>
                </a:lnTo>
                <a:lnTo>
                  <a:pt x="109" y="150"/>
                </a:lnTo>
                <a:lnTo>
                  <a:pt x="104" y="147"/>
                </a:lnTo>
                <a:lnTo>
                  <a:pt x="102" y="147"/>
                </a:lnTo>
                <a:lnTo>
                  <a:pt x="99" y="145"/>
                </a:lnTo>
                <a:lnTo>
                  <a:pt x="97" y="145"/>
                </a:lnTo>
                <a:lnTo>
                  <a:pt x="94" y="142"/>
                </a:lnTo>
                <a:lnTo>
                  <a:pt x="92" y="140"/>
                </a:lnTo>
                <a:lnTo>
                  <a:pt x="92" y="138"/>
                </a:lnTo>
                <a:lnTo>
                  <a:pt x="90" y="138"/>
                </a:lnTo>
                <a:lnTo>
                  <a:pt x="87" y="135"/>
                </a:lnTo>
                <a:lnTo>
                  <a:pt x="87" y="133"/>
                </a:lnTo>
                <a:lnTo>
                  <a:pt x="90" y="130"/>
                </a:lnTo>
                <a:lnTo>
                  <a:pt x="82" y="128"/>
                </a:lnTo>
                <a:lnTo>
                  <a:pt x="80" y="125"/>
                </a:lnTo>
                <a:lnTo>
                  <a:pt x="78" y="123"/>
                </a:lnTo>
                <a:lnTo>
                  <a:pt x="78" y="121"/>
                </a:lnTo>
                <a:lnTo>
                  <a:pt x="75" y="118"/>
                </a:lnTo>
                <a:lnTo>
                  <a:pt x="75" y="116"/>
                </a:lnTo>
                <a:lnTo>
                  <a:pt x="73" y="113"/>
                </a:lnTo>
                <a:lnTo>
                  <a:pt x="73" y="109"/>
                </a:lnTo>
                <a:lnTo>
                  <a:pt x="70" y="106"/>
                </a:lnTo>
                <a:lnTo>
                  <a:pt x="70" y="104"/>
                </a:lnTo>
                <a:lnTo>
                  <a:pt x="68" y="99"/>
                </a:lnTo>
                <a:lnTo>
                  <a:pt x="68" y="94"/>
                </a:lnTo>
                <a:lnTo>
                  <a:pt x="66" y="92"/>
                </a:lnTo>
                <a:lnTo>
                  <a:pt x="66" y="87"/>
                </a:lnTo>
                <a:lnTo>
                  <a:pt x="63" y="82"/>
                </a:lnTo>
                <a:lnTo>
                  <a:pt x="99" y="82"/>
                </a:lnTo>
                <a:lnTo>
                  <a:pt x="61" y="82"/>
                </a:lnTo>
                <a:lnTo>
                  <a:pt x="61" y="82"/>
                </a:lnTo>
                <a:close/>
              </a:path>
              <a:path w="1941" h="175">
                <a:moveTo>
                  <a:pt x="111" y="82"/>
                </a:moveTo>
                <a:lnTo>
                  <a:pt x="61" y="82"/>
                </a:lnTo>
                <a:lnTo>
                  <a:pt x="99" y="82"/>
                </a:lnTo>
                <a:lnTo>
                  <a:pt x="97" y="85"/>
                </a:lnTo>
                <a:lnTo>
                  <a:pt x="97" y="90"/>
                </a:lnTo>
                <a:lnTo>
                  <a:pt x="94" y="92"/>
                </a:lnTo>
                <a:lnTo>
                  <a:pt x="94" y="99"/>
                </a:lnTo>
                <a:lnTo>
                  <a:pt x="92" y="104"/>
                </a:lnTo>
                <a:lnTo>
                  <a:pt x="92" y="106"/>
                </a:lnTo>
                <a:lnTo>
                  <a:pt x="90" y="111"/>
                </a:lnTo>
                <a:lnTo>
                  <a:pt x="87" y="113"/>
                </a:lnTo>
                <a:lnTo>
                  <a:pt x="87" y="116"/>
                </a:lnTo>
                <a:lnTo>
                  <a:pt x="85" y="118"/>
                </a:lnTo>
                <a:lnTo>
                  <a:pt x="85" y="123"/>
                </a:lnTo>
                <a:lnTo>
                  <a:pt x="82" y="125"/>
                </a:lnTo>
                <a:lnTo>
                  <a:pt x="82" y="128"/>
                </a:lnTo>
                <a:lnTo>
                  <a:pt x="90" y="130"/>
                </a:lnTo>
                <a:lnTo>
                  <a:pt x="92" y="125"/>
                </a:lnTo>
                <a:lnTo>
                  <a:pt x="92" y="123"/>
                </a:lnTo>
                <a:lnTo>
                  <a:pt x="94" y="121"/>
                </a:lnTo>
                <a:lnTo>
                  <a:pt x="94" y="118"/>
                </a:lnTo>
                <a:lnTo>
                  <a:pt x="97" y="113"/>
                </a:lnTo>
                <a:lnTo>
                  <a:pt x="99" y="111"/>
                </a:lnTo>
                <a:lnTo>
                  <a:pt x="99" y="109"/>
                </a:lnTo>
                <a:lnTo>
                  <a:pt x="102" y="104"/>
                </a:lnTo>
                <a:lnTo>
                  <a:pt x="102" y="101"/>
                </a:lnTo>
                <a:lnTo>
                  <a:pt x="104" y="97"/>
                </a:lnTo>
                <a:lnTo>
                  <a:pt x="104" y="94"/>
                </a:lnTo>
                <a:lnTo>
                  <a:pt x="106" y="90"/>
                </a:lnTo>
                <a:lnTo>
                  <a:pt x="106" y="85"/>
                </a:lnTo>
                <a:lnTo>
                  <a:pt x="111" y="82"/>
                </a:lnTo>
                <a:lnTo>
                  <a:pt x="111" y="82"/>
                </a:lnTo>
                <a:close/>
              </a:path>
              <a:path w="1941" h="175">
                <a:moveTo>
                  <a:pt x="102" y="70"/>
                </a:moveTo>
                <a:lnTo>
                  <a:pt x="97" y="78"/>
                </a:lnTo>
                <a:lnTo>
                  <a:pt x="49" y="78"/>
                </a:lnTo>
                <a:lnTo>
                  <a:pt x="54" y="85"/>
                </a:lnTo>
                <a:lnTo>
                  <a:pt x="58" y="82"/>
                </a:lnTo>
                <a:lnTo>
                  <a:pt x="111" y="82"/>
                </a:lnTo>
                <a:lnTo>
                  <a:pt x="102" y="70"/>
                </a:lnTo>
                <a:lnTo>
                  <a:pt x="102" y="70"/>
                </a:lnTo>
                <a:close/>
              </a:path>
              <a:path w="1941" h="175">
                <a:moveTo>
                  <a:pt x="37" y="65"/>
                </a:moveTo>
                <a:lnTo>
                  <a:pt x="22" y="68"/>
                </a:lnTo>
                <a:lnTo>
                  <a:pt x="22" y="135"/>
                </a:lnTo>
                <a:lnTo>
                  <a:pt x="32" y="135"/>
                </a:lnTo>
                <a:lnTo>
                  <a:pt x="32" y="70"/>
                </a:lnTo>
                <a:lnTo>
                  <a:pt x="37" y="65"/>
                </a:lnTo>
                <a:lnTo>
                  <a:pt x="37" y="65"/>
                </a:lnTo>
                <a:close/>
              </a:path>
              <a:path w="1941" h="175">
                <a:moveTo>
                  <a:pt x="27" y="56"/>
                </a:moveTo>
                <a:lnTo>
                  <a:pt x="22" y="63"/>
                </a:lnTo>
                <a:lnTo>
                  <a:pt x="1" y="63"/>
                </a:lnTo>
                <a:lnTo>
                  <a:pt x="6" y="70"/>
                </a:lnTo>
                <a:lnTo>
                  <a:pt x="8" y="68"/>
                </a:lnTo>
                <a:lnTo>
                  <a:pt x="22" y="68"/>
                </a:lnTo>
                <a:lnTo>
                  <a:pt x="37" y="65"/>
                </a:lnTo>
                <a:lnTo>
                  <a:pt x="27" y="56"/>
                </a:lnTo>
                <a:lnTo>
                  <a:pt x="27" y="56"/>
                </a:lnTo>
                <a:close/>
              </a:path>
              <a:path w="1941" h="175">
                <a:moveTo>
                  <a:pt x="121" y="53"/>
                </a:moveTo>
                <a:lnTo>
                  <a:pt x="116" y="53"/>
                </a:lnTo>
                <a:lnTo>
                  <a:pt x="114" y="56"/>
                </a:lnTo>
                <a:lnTo>
                  <a:pt x="92" y="56"/>
                </a:lnTo>
                <a:lnTo>
                  <a:pt x="92" y="58"/>
                </a:lnTo>
                <a:lnTo>
                  <a:pt x="92" y="61"/>
                </a:lnTo>
                <a:lnTo>
                  <a:pt x="94" y="63"/>
                </a:lnTo>
                <a:lnTo>
                  <a:pt x="97" y="65"/>
                </a:lnTo>
                <a:lnTo>
                  <a:pt x="121" y="65"/>
                </a:lnTo>
                <a:lnTo>
                  <a:pt x="123" y="63"/>
                </a:lnTo>
                <a:lnTo>
                  <a:pt x="126" y="63"/>
                </a:lnTo>
                <a:lnTo>
                  <a:pt x="126" y="61"/>
                </a:lnTo>
                <a:lnTo>
                  <a:pt x="123" y="56"/>
                </a:lnTo>
                <a:lnTo>
                  <a:pt x="123" y="53"/>
                </a:lnTo>
                <a:lnTo>
                  <a:pt x="121" y="53"/>
                </a:lnTo>
                <a:lnTo>
                  <a:pt x="121" y="53"/>
                </a:lnTo>
                <a:close/>
              </a:path>
              <a:path w="1941" h="175">
                <a:moveTo>
                  <a:pt x="58" y="15"/>
                </a:moveTo>
                <a:lnTo>
                  <a:pt x="58" y="41"/>
                </a:lnTo>
                <a:lnTo>
                  <a:pt x="56" y="46"/>
                </a:lnTo>
                <a:lnTo>
                  <a:pt x="56" y="53"/>
                </a:lnTo>
                <a:lnTo>
                  <a:pt x="54" y="56"/>
                </a:lnTo>
                <a:lnTo>
                  <a:pt x="54" y="58"/>
                </a:lnTo>
                <a:lnTo>
                  <a:pt x="51" y="61"/>
                </a:lnTo>
                <a:lnTo>
                  <a:pt x="49" y="65"/>
                </a:lnTo>
                <a:lnTo>
                  <a:pt x="49" y="68"/>
                </a:lnTo>
                <a:lnTo>
                  <a:pt x="46" y="70"/>
                </a:lnTo>
                <a:lnTo>
                  <a:pt x="44" y="73"/>
                </a:lnTo>
                <a:lnTo>
                  <a:pt x="42" y="75"/>
                </a:lnTo>
                <a:lnTo>
                  <a:pt x="39" y="80"/>
                </a:lnTo>
                <a:lnTo>
                  <a:pt x="34" y="82"/>
                </a:lnTo>
                <a:lnTo>
                  <a:pt x="37" y="85"/>
                </a:lnTo>
                <a:lnTo>
                  <a:pt x="39" y="82"/>
                </a:lnTo>
                <a:lnTo>
                  <a:pt x="44" y="80"/>
                </a:lnTo>
                <a:lnTo>
                  <a:pt x="46" y="78"/>
                </a:lnTo>
                <a:lnTo>
                  <a:pt x="49" y="75"/>
                </a:lnTo>
                <a:lnTo>
                  <a:pt x="51" y="73"/>
                </a:lnTo>
                <a:lnTo>
                  <a:pt x="54" y="70"/>
                </a:lnTo>
                <a:lnTo>
                  <a:pt x="54" y="68"/>
                </a:lnTo>
                <a:lnTo>
                  <a:pt x="56" y="65"/>
                </a:lnTo>
                <a:lnTo>
                  <a:pt x="58" y="63"/>
                </a:lnTo>
                <a:lnTo>
                  <a:pt x="58" y="61"/>
                </a:lnTo>
                <a:lnTo>
                  <a:pt x="61" y="58"/>
                </a:lnTo>
                <a:lnTo>
                  <a:pt x="61" y="56"/>
                </a:lnTo>
                <a:lnTo>
                  <a:pt x="63" y="53"/>
                </a:lnTo>
                <a:lnTo>
                  <a:pt x="63" y="51"/>
                </a:lnTo>
                <a:lnTo>
                  <a:pt x="66" y="46"/>
                </a:lnTo>
                <a:lnTo>
                  <a:pt x="66" y="34"/>
                </a:lnTo>
                <a:lnTo>
                  <a:pt x="68" y="30"/>
                </a:lnTo>
                <a:lnTo>
                  <a:pt x="68" y="18"/>
                </a:lnTo>
                <a:lnTo>
                  <a:pt x="92" y="18"/>
                </a:lnTo>
                <a:lnTo>
                  <a:pt x="58" y="15"/>
                </a:lnTo>
                <a:lnTo>
                  <a:pt x="58" y="15"/>
                </a:lnTo>
                <a:close/>
              </a:path>
              <a:path w="1941" h="175">
                <a:moveTo>
                  <a:pt x="58" y="5"/>
                </a:moveTo>
                <a:lnTo>
                  <a:pt x="58" y="15"/>
                </a:lnTo>
                <a:lnTo>
                  <a:pt x="92" y="18"/>
                </a:lnTo>
                <a:lnTo>
                  <a:pt x="92" y="56"/>
                </a:lnTo>
                <a:lnTo>
                  <a:pt x="106" y="56"/>
                </a:lnTo>
                <a:lnTo>
                  <a:pt x="104" y="56"/>
                </a:lnTo>
                <a:lnTo>
                  <a:pt x="102" y="53"/>
                </a:lnTo>
                <a:lnTo>
                  <a:pt x="99" y="51"/>
                </a:lnTo>
                <a:lnTo>
                  <a:pt x="99" y="20"/>
                </a:lnTo>
                <a:lnTo>
                  <a:pt x="104" y="15"/>
                </a:lnTo>
                <a:lnTo>
                  <a:pt x="68" y="13"/>
                </a:lnTo>
                <a:lnTo>
                  <a:pt x="58" y="5"/>
                </a:lnTo>
                <a:lnTo>
                  <a:pt x="58" y="5"/>
                </a:lnTo>
                <a:close/>
              </a:path>
              <a:path w="1941" h="175">
                <a:moveTo>
                  <a:pt x="94" y="5"/>
                </a:moveTo>
                <a:lnTo>
                  <a:pt x="90" y="13"/>
                </a:lnTo>
                <a:lnTo>
                  <a:pt x="68" y="13"/>
                </a:lnTo>
                <a:lnTo>
                  <a:pt x="104" y="15"/>
                </a:lnTo>
                <a:lnTo>
                  <a:pt x="94" y="5"/>
                </a:lnTo>
                <a:lnTo>
                  <a:pt x="94" y="5"/>
                </a:lnTo>
                <a:close/>
              </a:path>
              <a:path w="1941" h="175">
                <a:moveTo>
                  <a:pt x="18" y="5"/>
                </a:moveTo>
                <a:lnTo>
                  <a:pt x="15" y="5"/>
                </a:lnTo>
                <a:lnTo>
                  <a:pt x="15" y="8"/>
                </a:lnTo>
                <a:lnTo>
                  <a:pt x="18" y="10"/>
                </a:lnTo>
                <a:lnTo>
                  <a:pt x="20" y="15"/>
                </a:lnTo>
                <a:lnTo>
                  <a:pt x="20" y="18"/>
                </a:lnTo>
                <a:lnTo>
                  <a:pt x="22" y="22"/>
                </a:lnTo>
                <a:lnTo>
                  <a:pt x="22" y="27"/>
                </a:lnTo>
                <a:lnTo>
                  <a:pt x="25" y="30"/>
                </a:lnTo>
                <a:lnTo>
                  <a:pt x="25" y="37"/>
                </a:lnTo>
                <a:lnTo>
                  <a:pt x="27" y="37"/>
                </a:lnTo>
                <a:lnTo>
                  <a:pt x="30" y="34"/>
                </a:lnTo>
                <a:lnTo>
                  <a:pt x="32" y="34"/>
                </a:lnTo>
                <a:lnTo>
                  <a:pt x="32" y="30"/>
                </a:lnTo>
                <a:lnTo>
                  <a:pt x="34" y="27"/>
                </a:lnTo>
                <a:lnTo>
                  <a:pt x="32" y="25"/>
                </a:lnTo>
                <a:lnTo>
                  <a:pt x="32" y="20"/>
                </a:lnTo>
                <a:lnTo>
                  <a:pt x="30" y="18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8" y="5"/>
                </a:lnTo>
                <a:lnTo>
                  <a:pt x="18" y="5"/>
                </a:lnTo>
                <a:close/>
              </a:path>
              <a:path w="1941" h="175">
                <a:moveTo>
                  <a:pt x="190" y="118"/>
                </a:moveTo>
                <a:lnTo>
                  <a:pt x="169" y="142"/>
                </a:lnTo>
                <a:lnTo>
                  <a:pt x="178" y="142"/>
                </a:lnTo>
                <a:lnTo>
                  <a:pt x="181" y="140"/>
                </a:lnTo>
                <a:lnTo>
                  <a:pt x="183" y="138"/>
                </a:lnTo>
                <a:lnTo>
                  <a:pt x="183" y="133"/>
                </a:lnTo>
                <a:lnTo>
                  <a:pt x="186" y="128"/>
                </a:lnTo>
                <a:lnTo>
                  <a:pt x="188" y="125"/>
                </a:lnTo>
                <a:lnTo>
                  <a:pt x="190" y="121"/>
                </a:lnTo>
                <a:lnTo>
                  <a:pt x="190" y="118"/>
                </a:lnTo>
                <a:lnTo>
                  <a:pt x="190" y="118"/>
                </a:lnTo>
                <a:close/>
              </a:path>
              <a:path w="1941" h="175">
                <a:moveTo>
                  <a:pt x="226" y="73"/>
                </a:moveTo>
                <a:lnTo>
                  <a:pt x="217" y="73"/>
                </a:lnTo>
                <a:lnTo>
                  <a:pt x="217" y="138"/>
                </a:lnTo>
                <a:lnTo>
                  <a:pt x="217" y="171"/>
                </a:lnTo>
                <a:lnTo>
                  <a:pt x="226" y="166"/>
                </a:lnTo>
                <a:lnTo>
                  <a:pt x="226" y="73"/>
                </a:lnTo>
                <a:lnTo>
                  <a:pt x="226" y="73"/>
                </a:lnTo>
                <a:close/>
              </a:path>
              <a:path w="1941" h="175">
                <a:moveTo>
                  <a:pt x="174" y="70"/>
                </a:moveTo>
                <a:lnTo>
                  <a:pt x="162" y="73"/>
                </a:lnTo>
                <a:lnTo>
                  <a:pt x="162" y="150"/>
                </a:lnTo>
                <a:lnTo>
                  <a:pt x="159" y="152"/>
                </a:lnTo>
                <a:lnTo>
                  <a:pt x="169" y="164"/>
                </a:lnTo>
                <a:lnTo>
                  <a:pt x="169" y="159"/>
                </a:lnTo>
                <a:lnTo>
                  <a:pt x="171" y="157"/>
                </a:lnTo>
                <a:lnTo>
                  <a:pt x="171" y="154"/>
                </a:lnTo>
                <a:lnTo>
                  <a:pt x="174" y="152"/>
                </a:lnTo>
                <a:lnTo>
                  <a:pt x="176" y="150"/>
                </a:lnTo>
                <a:lnTo>
                  <a:pt x="176" y="147"/>
                </a:lnTo>
                <a:lnTo>
                  <a:pt x="178" y="142"/>
                </a:lnTo>
                <a:lnTo>
                  <a:pt x="169" y="142"/>
                </a:lnTo>
                <a:lnTo>
                  <a:pt x="169" y="75"/>
                </a:lnTo>
                <a:lnTo>
                  <a:pt x="174" y="70"/>
                </a:lnTo>
                <a:lnTo>
                  <a:pt x="174" y="70"/>
                </a:lnTo>
                <a:close/>
              </a:path>
              <a:path w="1941" h="175">
                <a:moveTo>
                  <a:pt x="166" y="61"/>
                </a:moveTo>
                <a:lnTo>
                  <a:pt x="162" y="68"/>
                </a:lnTo>
                <a:lnTo>
                  <a:pt x="138" y="68"/>
                </a:lnTo>
                <a:lnTo>
                  <a:pt x="142" y="75"/>
                </a:lnTo>
                <a:lnTo>
                  <a:pt x="145" y="73"/>
                </a:lnTo>
                <a:lnTo>
                  <a:pt x="162" y="73"/>
                </a:lnTo>
                <a:lnTo>
                  <a:pt x="174" y="70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1941" h="175">
                <a:moveTo>
                  <a:pt x="258" y="58"/>
                </a:moveTo>
                <a:lnTo>
                  <a:pt x="250" y="68"/>
                </a:lnTo>
                <a:lnTo>
                  <a:pt x="181" y="68"/>
                </a:lnTo>
                <a:lnTo>
                  <a:pt x="186" y="75"/>
                </a:lnTo>
                <a:lnTo>
                  <a:pt x="188" y="73"/>
                </a:lnTo>
                <a:lnTo>
                  <a:pt x="267" y="73"/>
                </a:lnTo>
                <a:lnTo>
                  <a:pt x="258" y="58"/>
                </a:lnTo>
                <a:lnTo>
                  <a:pt x="258" y="58"/>
                </a:lnTo>
                <a:close/>
              </a:path>
              <a:path w="1941" h="175">
                <a:moveTo>
                  <a:pt x="154" y="5"/>
                </a:moveTo>
                <a:lnTo>
                  <a:pt x="154" y="10"/>
                </a:lnTo>
                <a:lnTo>
                  <a:pt x="157" y="13"/>
                </a:lnTo>
                <a:lnTo>
                  <a:pt x="159" y="15"/>
                </a:lnTo>
                <a:lnTo>
                  <a:pt x="162" y="18"/>
                </a:lnTo>
                <a:lnTo>
                  <a:pt x="164" y="20"/>
                </a:lnTo>
                <a:lnTo>
                  <a:pt x="164" y="25"/>
                </a:lnTo>
                <a:lnTo>
                  <a:pt x="166" y="27"/>
                </a:lnTo>
                <a:lnTo>
                  <a:pt x="166" y="32"/>
                </a:lnTo>
                <a:lnTo>
                  <a:pt x="169" y="34"/>
                </a:lnTo>
                <a:lnTo>
                  <a:pt x="171" y="37"/>
                </a:lnTo>
                <a:lnTo>
                  <a:pt x="171" y="39"/>
                </a:lnTo>
                <a:lnTo>
                  <a:pt x="174" y="37"/>
                </a:lnTo>
                <a:lnTo>
                  <a:pt x="176" y="37"/>
                </a:lnTo>
                <a:lnTo>
                  <a:pt x="176" y="34"/>
                </a:lnTo>
                <a:lnTo>
                  <a:pt x="176" y="25"/>
                </a:lnTo>
                <a:lnTo>
                  <a:pt x="174" y="22"/>
                </a:lnTo>
                <a:lnTo>
                  <a:pt x="171" y="20"/>
                </a:lnTo>
                <a:lnTo>
                  <a:pt x="171" y="18"/>
                </a:lnTo>
                <a:lnTo>
                  <a:pt x="169" y="15"/>
                </a:lnTo>
                <a:lnTo>
                  <a:pt x="166" y="15"/>
                </a:lnTo>
                <a:lnTo>
                  <a:pt x="164" y="13"/>
                </a:lnTo>
                <a:lnTo>
                  <a:pt x="162" y="10"/>
                </a:lnTo>
                <a:lnTo>
                  <a:pt x="159" y="8"/>
                </a:lnTo>
                <a:lnTo>
                  <a:pt x="154" y="5"/>
                </a:lnTo>
                <a:lnTo>
                  <a:pt x="154" y="5"/>
                </a:lnTo>
                <a:close/>
              </a:path>
              <a:path w="1941" h="175">
                <a:moveTo>
                  <a:pt x="217" y="5"/>
                </a:moveTo>
                <a:lnTo>
                  <a:pt x="217" y="68"/>
                </a:lnTo>
                <a:lnTo>
                  <a:pt x="226" y="68"/>
                </a:lnTo>
                <a:lnTo>
                  <a:pt x="226" y="20"/>
                </a:lnTo>
                <a:lnTo>
                  <a:pt x="229" y="13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1941" h="175">
                <a:moveTo>
                  <a:pt x="344" y="140"/>
                </a:moveTo>
                <a:lnTo>
                  <a:pt x="344" y="145"/>
                </a:lnTo>
                <a:lnTo>
                  <a:pt x="349" y="145"/>
                </a:lnTo>
                <a:lnTo>
                  <a:pt x="351" y="147"/>
                </a:lnTo>
                <a:lnTo>
                  <a:pt x="354" y="147"/>
                </a:lnTo>
                <a:lnTo>
                  <a:pt x="356" y="150"/>
                </a:lnTo>
                <a:lnTo>
                  <a:pt x="358" y="150"/>
                </a:lnTo>
                <a:lnTo>
                  <a:pt x="361" y="152"/>
                </a:lnTo>
                <a:lnTo>
                  <a:pt x="363" y="152"/>
                </a:lnTo>
                <a:lnTo>
                  <a:pt x="366" y="154"/>
                </a:lnTo>
                <a:lnTo>
                  <a:pt x="368" y="154"/>
                </a:lnTo>
                <a:lnTo>
                  <a:pt x="370" y="157"/>
                </a:lnTo>
                <a:lnTo>
                  <a:pt x="373" y="159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5" y="166"/>
                </a:lnTo>
                <a:lnTo>
                  <a:pt x="385" y="169"/>
                </a:lnTo>
                <a:lnTo>
                  <a:pt x="390" y="171"/>
                </a:lnTo>
                <a:lnTo>
                  <a:pt x="392" y="169"/>
                </a:lnTo>
                <a:lnTo>
                  <a:pt x="392" y="159"/>
                </a:lnTo>
                <a:lnTo>
                  <a:pt x="390" y="157"/>
                </a:lnTo>
                <a:lnTo>
                  <a:pt x="390" y="154"/>
                </a:lnTo>
                <a:lnTo>
                  <a:pt x="387" y="152"/>
                </a:lnTo>
                <a:lnTo>
                  <a:pt x="385" y="152"/>
                </a:lnTo>
                <a:lnTo>
                  <a:pt x="380" y="150"/>
                </a:lnTo>
                <a:lnTo>
                  <a:pt x="378" y="150"/>
                </a:lnTo>
                <a:lnTo>
                  <a:pt x="375" y="147"/>
                </a:lnTo>
                <a:lnTo>
                  <a:pt x="368" y="147"/>
                </a:lnTo>
                <a:lnTo>
                  <a:pt x="366" y="145"/>
                </a:lnTo>
                <a:lnTo>
                  <a:pt x="361" y="145"/>
                </a:lnTo>
                <a:lnTo>
                  <a:pt x="356" y="142"/>
                </a:lnTo>
                <a:lnTo>
                  <a:pt x="351" y="142"/>
                </a:lnTo>
                <a:lnTo>
                  <a:pt x="346" y="140"/>
                </a:lnTo>
                <a:lnTo>
                  <a:pt x="344" y="140"/>
                </a:lnTo>
                <a:lnTo>
                  <a:pt x="344" y="140"/>
                </a:lnTo>
                <a:close/>
              </a:path>
              <a:path w="1941" h="175">
                <a:moveTo>
                  <a:pt x="337" y="99"/>
                </a:moveTo>
                <a:lnTo>
                  <a:pt x="337" y="123"/>
                </a:lnTo>
                <a:lnTo>
                  <a:pt x="334" y="125"/>
                </a:lnTo>
                <a:lnTo>
                  <a:pt x="334" y="135"/>
                </a:lnTo>
                <a:lnTo>
                  <a:pt x="332" y="138"/>
                </a:lnTo>
                <a:lnTo>
                  <a:pt x="330" y="140"/>
                </a:lnTo>
                <a:lnTo>
                  <a:pt x="330" y="142"/>
                </a:lnTo>
                <a:lnTo>
                  <a:pt x="327" y="145"/>
                </a:lnTo>
                <a:lnTo>
                  <a:pt x="327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7"/>
                </a:lnTo>
                <a:lnTo>
                  <a:pt x="310" y="157"/>
                </a:lnTo>
                <a:lnTo>
                  <a:pt x="308" y="159"/>
                </a:lnTo>
                <a:lnTo>
                  <a:pt x="306" y="161"/>
                </a:lnTo>
                <a:lnTo>
                  <a:pt x="303" y="161"/>
                </a:lnTo>
                <a:lnTo>
                  <a:pt x="301" y="164"/>
                </a:lnTo>
                <a:lnTo>
                  <a:pt x="298" y="164"/>
                </a:lnTo>
                <a:lnTo>
                  <a:pt x="296" y="166"/>
                </a:lnTo>
                <a:lnTo>
                  <a:pt x="289" y="166"/>
                </a:lnTo>
                <a:lnTo>
                  <a:pt x="286" y="169"/>
                </a:lnTo>
                <a:lnTo>
                  <a:pt x="284" y="169"/>
                </a:lnTo>
                <a:lnTo>
                  <a:pt x="284" y="171"/>
                </a:lnTo>
                <a:lnTo>
                  <a:pt x="289" y="171"/>
                </a:lnTo>
                <a:lnTo>
                  <a:pt x="294" y="169"/>
                </a:lnTo>
                <a:lnTo>
                  <a:pt x="298" y="169"/>
                </a:lnTo>
                <a:lnTo>
                  <a:pt x="301" y="166"/>
                </a:lnTo>
                <a:lnTo>
                  <a:pt x="308" y="166"/>
                </a:lnTo>
                <a:lnTo>
                  <a:pt x="310" y="164"/>
                </a:lnTo>
                <a:lnTo>
                  <a:pt x="315" y="164"/>
                </a:lnTo>
                <a:lnTo>
                  <a:pt x="318" y="161"/>
                </a:lnTo>
                <a:lnTo>
                  <a:pt x="322" y="159"/>
                </a:lnTo>
                <a:lnTo>
                  <a:pt x="325" y="157"/>
                </a:lnTo>
                <a:lnTo>
                  <a:pt x="327" y="157"/>
                </a:lnTo>
                <a:lnTo>
                  <a:pt x="330" y="154"/>
                </a:lnTo>
                <a:lnTo>
                  <a:pt x="332" y="152"/>
                </a:lnTo>
                <a:lnTo>
                  <a:pt x="334" y="150"/>
                </a:lnTo>
                <a:lnTo>
                  <a:pt x="334" y="147"/>
                </a:lnTo>
                <a:lnTo>
                  <a:pt x="337" y="145"/>
                </a:lnTo>
                <a:lnTo>
                  <a:pt x="339" y="142"/>
                </a:lnTo>
                <a:lnTo>
                  <a:pt x="339" y="140"/>
                </a:lnTo>
                <a:lnTo>
                  <a:pt x="342" y="138"/>
                </a:lnTo>
                <a:lnTo>
                  <a:pt x="342" y="130"/>
                </a:lnTo>
                <a:lnTo>
                  <a:pt x="344" y="128"/>
                </a:lnTo>
                <a:lnTo>
                  <a:pt x="344" y="118"/>
                </a:lnTo>
                <a:lnTo>
                  <a:pt x="346" y="113"/>
                </a:lnTo>
                <a:lnTo>
                  <a:pt x="351" y="109"/>
                </a:lnTo>
                <a:lnTo>
                  <a:pt x="337" y="99"/>
                </a:lnTo>
                <a:lnTo>
                  <a:pt x="337" y="99"/>
                </a:lnTo>
                <a:close/>
              </a:path>
              <a:path w="1941" h="175">
                <a:moveTo>
                  <a:pt x="382" y="90"/>
                </a:moveTo>
                <a:lnTo>
                  <a:pt x="370" y="92"/>
                </a:lnTo>
                <a:lnTo>
                  <a:pt x="370" y="138"/>
                </a:lnTo>
                <a:lnTo>
                  <a:pt x="378" y="133"/>
                </a:lnTo>
                <a:lnTo>
                  <a:pt x="378" y="94"/>
                </a:lnTo>
                <a:lnTo>
                  <a:pt x="382" y="90"/>
                </a:lnTo>
                <a:lnTo>
                  <a:pt x="382" y="90"/>
                </a:lnTo>
                <a:close/>
              </a:path>
              <a:path w="1941" h="175">
                <a:moveTo>
                  <a:pt x="303" y="85"/>
                </a:moveTo>
                <a:lnTo>
                  <a:pt x="303" y="90"/>
                </a:lnTo>
                <a:lnTo>
                  <a:pt x="310" y="87"/>
                </a:lnTo>
                <a:lnTo>
                  <a:pt x="303" y="85"/>
                </a:lnTo>
                <a:lnTo>
                  <a:pt x="303" y="85"/>
                </a:lnTo>
                <a:close/>
              </a:path>
              <a:path w="1941" h="175">
                <a:moveTo>
                  <a:pt x="373" y="82"/>
                </a:moveTo>
                <a:lnTo>
                  <a:pt x="370" y="87"/>
                </a:lnTo>
                <a:lnTo>
                  <a:pt x="310" y="87"/>
                </a:lnTo>
                <a:lnTo>
                  <a:pt x="303" y="90"/>
                </a:lnTo>
                <a:lnTo>
                  <a:pt x="303" y="99"/>
                </a:lnTo>
                <a:lnTo>
                  <a:pt x="306" y="104"/>
                </a:lnTo>
                <a:lnTo>
                  <a:pt x="306" y="116"/>
                </a:lnTo>
                <a:lnTo>
                  <a:pt x="303" y="118"/>
                </a:lnTo>
                <a:lnTo>
                  <a:pt x="303" y="142"/>
                </a:lnTo>
                <a:lnTo>
                  <a:pt x="310" y="138"/>
                </a:lnTo>
                <a:lnTo>
                  <a:pt x="310" y="92"/>
                </a:lnTo>
                <a:lnTo>
                  <a:pt x="370" y="92"/>
                </a:lnTo>
                <a:lnTo>
                  <a:pt x="382" y="90"/>
                </a:lnTo>
                <a:lnTo>
                  <a:pt x="373" y="82"/>
                </a:lnTo>
                <a:lnTo>
                  <a:pt x="373" y="82"/>
                </a:lnTo>
                <a:close/>
              </a:path>
              <a:path w="1941" h="175">
                <a:moveTo>
                  <a:pt x="284" y="49"/>
                </a:moveTo>
                <a:lnTo>
                  <a:pt x="284" y="51"/>
                </a:lnTo>
                <a:lnTo>
                  <a:pt x="289" y="53"/>
                </a:lnTo>
                <a:lnTo>
                  <a:pt x="291" y="53"/>
                </a:lnTo>
                <a:lnTo>
                  <a:pt x="294" y="56"/>
                </a:lnTo>
                <a:lnTo>
                  <a:pt x="296" y="58"/>
                </a:lnTo>
                <a:lnTo>
                  <a:pt x="296" y="61"/>
                </a:lnTo>
                <a:lnTo>
                  <a:pt x="294" y="65"/>
                </a:lnTo>
                <a:lnTo>
                  <a:pt x="294" y="68"/>
                </a:lnTo>
                <a:lnTo>
                  <a:pt x="291" y="73"/>
                </a:lnTo>
                <a:lnTo>
                  <a:pt x="291" y="82"/>
                </a:lnTo>
                <a:lnTo>
                  <a:pt x="294" y="85"/>
                </a:lnTo>
                <a:lnTo>
                  <a:pt x="296" y="85"/>
                </a:lnTo>
                <a:lnTo>
                  <a:pt x="298" y="87"/>
                </a:lnTo>
                <a:lnTo>
                  <a:pt x="301" y="85"/>
                </a:lnTo>
                <a:lnTo>
                  <a:pt x="301" y="65"/>
                </a:lnTo>
                <a:lnTo>
                  <a:pt x="303" y="61"/>
                </a:lnTo>
                <a:lnTo>
                  <a:pt x="303" y="56"/>
                </a:lnTo>
                <a:lnTo>
                  <a:pt x="306" y="53"/>
                </a:lnTo>
                <a:lnTo>
                  <a:pt x="306" y="49"/>
                </a:lnTo>
                <a:lnTo>
                  <a:pt x="291" y="49"/>
                </a:lnTo>
                <a:lnTo>
                  <a:pt x="284" y="49"/>
                </a:lnTo>
                <a:lnTo>
                  <a:pt x="284" y="49"/>
                </a:lnTo>
                <a:close/>
              </a:path>
              <a:path w="1941" h="175">
                <a:moveTo>
                  <a:pt x="358" y="46"/>
                </a:moveTo>
                <a:lnTo>
                  <a:pt x="356" y="46"/>
                </a:lnTo>
                <a:lnTo>
                  <a:pt x="356" y="49"/>
                </a:lnTo>
                <a:lnTo>
                  <a:pt x="358" y="51"/>
                </a:lnTo>
                <a:lnTo>
                  <a:pt x="361" y="53"/>
                </a:lnTo>
                <a:lnTo>
                  <a:pt x="361" y="56"/>
                </a:lnTo>
                <a:lnTo>
                  <a:pt x="363" y="58"/>
                </a:lnTo>
                <a:lnTo>
                  <a:pt x="366" y="63"/>
                </a:lnTo>
                <a:lnTo>
                  <a:pt x="366" y="65"/>
                </a:lnTo>
                <a:lnTo>
                  <a:pt x="368" y="68"/>
                </a:lnTo>
                <a:lnTo>
                  <a:pt x="370" y="70"/>
                </a:lnTo>
                <a:lnTo>
                  <a:pt x="373" y="73"/>
                </a:lnTo>
                <a:lnTo>
                  <a:pt x="375" y="75"/>
                </a:lnTo>
                <a:lnTo>
                  <a:pt x="378" y="75"/>
                </a:lnTo>
                <a:lnTo>
                  <a:pt x="380" y="78"/>
                </a:lnTo>
                <a:lnTo>
                  <a:pt x="382" y="80"/>
                </a:lnTo>
                <a:lnTo>
                  <a:pt x="385" y="82"/>
                </a:lnTo>
                <a:lnTo>
                  <a:pt x="387" y="85"/>
                </a:lnTo>
                <a:lnTo>
                  <a:pt x="390" y="87"/>
                </a:lnTo>
                <a:lnTo>
                  <a:pt x="390" y="85"/>
                </a:lnTo>
                <a:lnTo>
                  <a:pt x="392" y="82"/>
                </a:lnTo>
                <a:lnTo>
                  <a:pt x="394" y="80"/>
                </a:lnTo>
                <a:lnTo>
                  <a:pt x="397" y="80"/>
                </a:lnTo>
                <a:lnTo>
                  <a:pt x="399" y="78"/>
                </a:lnTo>
                <a:lnTo>
                  <a:pt x="402" y="78"/>
                </a:lnTo>
                <a:lnTo>
                  <a:pt x="402" y="75"/>
                </a:lnTo>
                <a:lnTo>
                  <a:pt x="402" y="75"/>
                </a:lnTo>
                <a:lnTo>
                  <a:pt x="399" y="75"/>
                </a:lnTo>
                <a:lnTo>
                  <a:pt x="394" y="73"/>
                </a:lnTo>
                <a:lnTo>
                  <a:pt x="390" y="73"/>
                </a:lnTo>
                <a:lnTo>
                  <a:pt x="387" y="70"/>
                </a:lnTo>
                <a:lnTo>
                  <a:pt x="385" y="70"/>
                </a:lnTo>
                <a:lnTo>
                  <a:pt x="382" y="68"/>
                </a:lnTo>
                <a:lnTo>
                  <a:pt x="380" y="65"/>
                </a:lnTo>
                <a:lnTo>
                  <a:pt x="378" y="65"/>
                </a:lnTo>
                <a:lnTo>
                  <a:pt x="375" y="63"/>
                </a:lnTo>
                <a:lnTo>
                  <a:pt x="373" y="61"/>
                </a:lnTo>
                <a:lnTo>
                  <a:pt x="370" y="61"/>
                </a:lnTo>
                <a:lnTo>
                  <a:pt x="368" y="58"/>
                </a:lnTo>
                <a:lnTo>
                  <a:pt x="366" y="56"/>
                </a:lnTo>
                <a:lnTo>
                  <a:pt x="363" y="53"/>
                </a:lnTo>
                <a:lnTo>
                  <a:pt x="363" y="51"/>
                </a:lnTo>
                <a:lnTo>
                  <a:pt x="361" y="49"/>
                </a:lnTo>
                <a:lnTo>
                  <a:pt x="358" y="46"/>
                </a:lnTo>
                <a:lnTo>
                  <a:pt x="358" y="46"/>
                </a:lnTo>
                <a:close/>
              </a:path>
              <a:path w="1941" h="175">
                <a:moveTo>
                  <a:pt x="351" y="30"/>
                </a:moveTo>
                <a:lnTo>
                  <a:pt x="351" y="39"/>
                </a:lnTo>
                <a:lnTo>
                  <a:pt x="349" y="41"/>
                </a:lnTo>
                <a:lnTo>
                  <a:pt x="349" y="49"/>
                </a:lnTo>
                <a:lnTo>
                  <a:pt x="346" y="51"/>
                </a:lnTo>
                <a:lnTo>
                  <a:pt x="344" y="53"/>
                </a:lnTo>
                <a:lnTo>
                  <a:pt x="344" y="58"/>
                </a:lnTo>
                <a:lnTo>
                  <a:pt x="342" y="61"/>
                </a:lnTo>
                <a:lnTo>
                  <a:pt x="339" y="61"/>
                </a:lnTo>
                <a:lnTo>
                  <a:pt x="339" y="63"/>
                </a:lnTo>
                <a:lnTo>
                  <a:pt x="337" y="65"/>
                </a:lnTo>
                <a:lnTo>
                  <a:pt x="334" y="65"/>
                </a:lnTo>
                <a:lnTo>
                  <a:pt x="332" y="68"/>
                </a:lnTo>
                <a:lnTo>
                  <a:pt x="330" y="70"/>
                </a:lnTo>
                <a:lnTo>
                  <a:pt x="325" y="73"/>
                </a:lnTo>
                <a:lnTo>
                  <a:pt x="322" y="75"/>
                </a:lnTo>
                <a:lnTo>
                  <a:pt x="320" y="75"/>
                </a:lnTo>
                <a:lnTo>
                  <a:pt x="318" y="78"/>
                </a:lnTo>
                <a:lnTo>
                  <a:pt x="315" y="78"/>
                </a:lnTo>
                <a:lnTo>
                  <a:pt x="310" y="80"/>
                </a:lnTo>
                <a:lnTo>
                  <a:pt x="308" y="80"/>
                </a:lnTo>
                <a:lnTo>
                  <a:pt x="306" y="82"/>
                </a:lnTo>
                <a:lnTo>
                  <a:pt x="306" y="85"/>
                </a:lnTo>
                <a:lnTo>
                  <a:pt x="308" y="82"/>
                </a:lnTo>
                <a:lnTo>
                  <a:pt x="315" y="82"/>
                </a:lnTo>
                <a:lnTo>
                  <a:pt x="318" y="80"/>
                </a:lnTo>
                <a:lnTo>
                  <a:pt x="325" y="80"/>
                </a:lnTo>
                <a:lnTo>
                  <a:pt x="327" y="78"/>
                </a:lnTo>
                <a:lnTo>
                  <a:pt x="330" y="78"/>
                </a:lnTo>
                <a:lnTo>
                  <a:pt x="332" y="75"/>
                </a:lnTo>
                <a:lnTo>
                  <a:pt x="334" y="73"/>
                </a:lnTo>
                <a:lnTo>
                  <a:pt x="337" y="73"/>
                </a:lnTo>
                <a:lnTo>
                  <a:pt x="339" y="70"/>
                </a:lnTo>
                <a:lnTo>
                  <a:pt x="342" y="68"/>
                </a:lnTo>
                <a:lnTo>
                  <a:pt x="344" y="68"/>
                </a:lnTo>
                <a:lnTo>
                  <a:pt x="346" y="65"/>
                </a:lnTo>
                <a:lnTo>
                  <a:pt x="349" y="63"/>
                </a:lnTo>
                <a:lnTo>
                  <a:pt x="349" y="61"/>
                </a:lnTo>
                <a:lnTo>
                  <a:pt x="351" y="58"/>
                </a:lnTo>
                <a:lnTo>
                  <a:pt x="351" y="56"/>
                </a:lnTo>
                <a:lnTo>
                  <a:pt x="354" y="53"/>
                </a:lnTo>
                <a:lnTo>
                  <a:pt x="354" y="51"/>
                </a:lnTo>
                <a:lnTo>
                  <a:pt x="356" y="49"/>
                </a:lnTo>
                <a:lnTo>
                  <a:pt x="356" y="46"/>
                </a:lnTo>
                <a:lnTo>
                  <a:pt x="358" y="46"/>
                </a:lnTo>
                <a:lnTo>
                  <a:pt x="358" y="39"/>
                </a:lnTo>
                <a:lnTo>
                  <a:pt x="363" y="37"/>
                </a:lnTo>
                <a:lnTo>
                  <a:pt x="351" y="30"/>
                </a:lnTo>
                <a:lnTo>
                  <a:pt x="351" y="30"/>
                </a:lnTo>
                <a:close/>
              </a:path>
              <a:path w="1941" h="175">
                <a:moveTo>
                  <a:pt x="394" y="25"/>
                </a:moveTo>
                <a:lnTo>
                  <a:pt x="382" y="25"/>
                </a:lnTo>
                <a:lnTo>
                  <a:pt x="373" y="44"/>
                </a:lnTo>
                <a:lnTo>
                  <a:pt x="375" y="44"/>
                </a:lnTo>
                <a:lnTo>
                  <a:pt x="375" y="41"/>
                </a:lnTo>
                <a:lnTo>
                  <a:pt x="380" y="39"/>
                </a:lnTo>
                <a:lnTo>
                  <a:pt x="382" y="34"/>
                </a:lnTo>
                <a:lnTo>
                  <a:pt x="382" y="32"/>
                </a:lnTo>
                <a:lnTo>
                  <a:pt x="385" y="30"/>
                </a:lnTo>
                <a:lnTo>
                  <a:pt x="387" y="27"/>
                </a:lnTo>
                <a:lnTo>
                  <a:pt x="390" y="27"/>
                </a:lnTo>
                <a:lnTo>
                  <a:pt x="392" y="25"/>
                </a:lnTo>
                <a:lnTo>
                  <a:pt x="394" y="25"/>
                </a:lnTo>
                <a:lnTo>
                  <a:pt x="394" y="25"/>
                </a:lnTo>
                <a:close/>
              </a:path>
              <a:path w="1941" h="175">
                <a:moveTo>
                  <a:pt x="325" y="15"/>
                </a:moveTo>
                <a:lnTo>
                  <a:pt x="325" y="18"/>
                </a:lnTo>
                <a:lnTo>
                  <a:pt x="320" y="22"/>
                </a:lnTo>
                <a:lnTo>
                  <a:pt x="318" y="25"/>
                </a:lnTo>
                <a:lnTo>
                  <a:pt x="315" y="30"/>
                </a:lnTo>
                <a:lnTo>
                  <a:pt x="313" y="32"/>
                </a:lnTo>
                <a:lnTo>
                  <a:pt x="310" y="34"/>
                </a:lnTo>
                <a:lnTo>
                  <a:pt x="308" y="39"/>
                </a:lnTo>
                <a:lnTo>
                  <a:pt x="306" y="41"/>
                </a:lnTo>
                <a:lnTo>
                  <a:pt x="303" y="44"/>
                </a:lnTo>
                <a:lnTo>
                  <a:pt x="303" y="46"/>
                </a:lnTo>
                <a:lnTo>
                  <a:pt x="301" y="46"/>
                </a:lnTo>
                <a:lnTo>
                  <a:pt x="298" y="49"/>
                </a:lnTo>
                <a:lnTo>
                  <a:pt x="291" y="49"/>
                </a:lnTo>
                <a:lnTo>
                  <a:pt x="306" y="49"/>
                </a:lnTo>
                <a:lnTo>
                  <a:pt x="308" y="46"/>
                </a:lnTo>
                <a:lnTo>
                  <a:pt x="310" y="46"/>
                </a:lnTo>
                <a:lnTo>
                  <a:pt x="310" y="44"/>
                </a:lnTo>
                <a:lnTo>
                  <a:pt x="313" y="41"/>
                </a:lnTo>
                <a:lnTo>
                  <a:pt x="313" y="39"/>
                </a:lnTo>
                <a:lnTo>
                  <a:pt x="315" y="37"/>
                </a:lnTo>
                <a:lnTo>
                  <a:pt x="318" y="34"/>
                </a:lnTo>
                <a:lnTo>
                  <a:pt x="318" y="30"/>
                </a:lnTo>
                <a:lnTo>
                  <a:pt x="320" y="27"/>
                </a:lnTo>
                <a:lnTo>
                  <a:pt x="322" y="25"/>
                </a:lnTo>
                <a:lnTo>
                  <a:pt x="325" y="20"/>
                </a:lnTo>
                <a:lnTo>
                  <a:pt x="327" y="15"/>
                </a:lnTo>
                <a:lnTo>
                  <a:pt x="325" y="15"/>
                </a:lnTo>
                <a:lnTo>
                  <a:pt x="325" y="15"/>
                </a:lnTo>
                <a:close/>
              </a:path>
              <a:path w="1941" h="175">
                <a:moveTo>
                  <a:pt x="385" y="13"/>
                </a:moveTo>
                <a:lnTo>
                  <a:pt x="380" y="20"/>
                </a:lnTo>
                <a:lnTo>
                  <a:pt x="342" y="20"/>
                </a:lnTo>
                <a:lnTo>
                  <a:pt x="334" y="22"/>
                </a:lnTo>
                <a:lnTo>
                  <a:pt x="332" y="25"/>
                </a:lnTo>
                <a:lnTo>
                  <a:pt x="332" y="30"/>
                </a:lnTo>
                <a:lnTo>
                  <a:pt x="330" y="32"/>
                </a:lnTo>
                <a:lnTo>
                  <a:pt x="327" y="34"/>
                </a:lnTo>
                <a:lnTo>
                  <a:pt x="327" y="37"/>
                </a:lnTo>
                <a:lnTo>
                  <a:pt x="325" y="41"/>
                </a:lnTo>
                <a:lnTo>
                  <a:pt x="322" y="44"/>
                </a:lnTo>
                <a:lnTo>
                  <a:pt x="320" y="46"/>
                </a:lnTo>
                <a:lnTo>
                  <a:pt x="318" y="49"/>
                </a:lnTo>
                <a:lnTo>
                  <a:pt x="320" y="51"/>
                </a:lnTo>
                <a:lnTo>
                  <a:pt x="320" y="49"/>
                </a:lnTo>
                <a:lnTo>
                  <a:pt x="322" y="46"/>
                </a:lnTo>
                <a:lnTo>
                  <a:pt x="325" y="44"/>
                </a:lnTo>
                <a:lnTo>
                  <a:pt x="327" y="44"/>
                </a:lnTo>
                <a:lnTo>
                  <a:pt x="330" y="41"/>
                </a:lnTo>
                <a:lnTo>
                  <a:pt x="332" y="39"/>
                </a:lnTo>
                <a:lnTo>
                  <a:pt x="334" y="34"/>
                </a:lnTo>
                <a:lnTo>
                  <a:pt x="334" y="32"/>
                </a:lnTo>
                <a:lnTo>
                  <a:pt x="337" y="30"/>
                </a:lnTo>
                <a:lnTo>
                  <a:pt x="339" y="27"/>
                </a:lnTo>
                <a:lnTo>
                  <a:pt x="342" y="25"/>
                </a:lnTo>
                <a:lnTo>
                  <a:pt x="382" y="25"/>
                </a:lnTo>
                <a:lnTo>
                  <a:pt x="394" y="25"/>
                </a:lnTo>
                <a:lnTo>
                  <a:pt x="394" y="22"/>
                </a:lnTo>
                <a:lnTo>
                  <a:pt x="385" y="13"/>
                </a:lnTo>
                <a:lnTo>
                  <a:pt x="385" y="13"/>
                </a:lnTo>
                <a:close/>
              </a:path>
              <a:path w="1941" h="175">
                <a:moveTo>
                  <a:pt x="291" y="8"/>
                </a:moveTo>
                <a:lnTo>
                  <a:pt x="291" y="10"/>
                </a:lnTo>
                <a:lnTo>
                  <a:pt x="294" y="13"/>
                </a:lnTo>
                <a:lnTo>
                  <a:pt x="296" y="15"/>
                </a:lnTo>
                <a:lnTo>
                  <a:pt x="298" y="18"/>
                </a:lnTo>
                <a:lnTo>
                  <a:pt x="301" y="20"/>
                </a:lnTo>
                <a:lnTo>
                  <a:pt x="303" y="22"/>
                </a:lnTo>
                <a:lnTo>
                  <a:pt x="303" y="25"/>
                </a:lnTo>
                <a:lnTo>
                  <a:pt x="306" y="30"/>
                </a:lnTo>
                <a:lnTo>
                  <a:pt x="308" y="30"/>
                </a:lnTo>
                <a:lnTo>
                  <a:pt x="310" y="27"/>
                </a:lnTo>
                <a:lnTo>
                  <a:pt x="310" y="18"/>
                </a:lnTo>
                <a:lnTo>
                  <a:pt x="308" y="15"/>
                </a:lnTo>
                <a:lnTo>
                  <a:pt x="306" y="13"/>
                </a:lnTo>
                <a:lnTo>
                  <a:pt x="303" y="10"/>
                </a:lnTo>
                <a:lnTo>
                  <a:pt x="298" y="10"/>
                </a:lnTo>
                <a:lnTo>
                  <a:pt x="296" y="8"/>
                </a:lnTo>
                <a:lnTo>
                  <a:pt x="291" y="8"/>
                </a:lnTo>
                <a:lnTo>
                  <a:pt x="291" y="8"/>
                </a:lnTo>
                <a:close/>
              </a:path>
              <a:path w="1941" h="175">
                <a:moveTo>
                  <a:pt x="342" y="1"/>
                </a:moveTo>
                <a:lnTo>
                  <a:pt x="342" y="3"/>
                </a:lnTo>
                <a:lnTo>
                  <a:pt x="339" y="5"/>
                </a:lnTo>
                <a:lnTo>
                  <a:pt x="339" y="13"/>
                </a:lnTo>
                <a:lnTo>
                  <a:pt x="337" y="15"/>
                </a:lnTo>
                <a:lnTo>
                  <a:pt x="337" y="20"/>
                </a:lnTo>
                <a:lnTo>
                  <a:pt x="334" y="22"/>
                </a:lnTo>
                <a:lnTo>
                  <a:pt x="342" y="20"/>
                </a:lnTo>
                <a:lnTo>
                  <a:pt x="346" y="10"/>
                </a:lnTo>
                <a:lnTo>
                  <a:pt x="351" y="8"/>
                </a:lnTo>
                <a:lnTo>
                  <a:pt x="342" y="1"/>
                </a:lnTo>
                <a:lnTo>
                  <a:pt x="342" y="1"/>
                </a:lnTo>
                <a:close/>
              </a:path>
              <a:path w="1941" h="175">
                <a:moveTo>
                  <a:pt x="490" y="133"/>
                </a:moveTo>
                <a:lnTo>
                  <a:pt x="490" y="135"/>
                </a:lnTo>
                <a:lnTo>
                  <a:pt x="493" y="138"/>
                </a:lnTo>
                <a:lnTo>
                  <a:pt x="498" y="140"/>
                </a:lnTo>
                <a:lnTo>
                  <a:pt x="500" y="140"/>
                </a:lnTo>
                <a:lnTo>
                  <a:pt x="502" y="142"/>
                </a:lnTo>
                <a:lnTo>
                  <a:pt x="505" y="145"/>
                </a:lnTo>
                <a:lnTo>
                  <a:pt x="507" y="147"/>
                </a:lnTo>
                <a:lnTo>
                  <a:pt x="510" y="147"/>
                </a:lnTo>
                <a:lnTo>
                  <a:pt x="512" y="150"/>
                </a:lnTo>
                <a:lnTo>
                  <a:pt x="514" y="150"/>
                </a:lnTo>
                <a:lnTo>
                  <a:pt x="514" y="152"/>
                </a:lnTo>
                <a:lnTo>
                  <a:pt x="517" y="154"/>
                </a:lnTo>
                <a:lnTo>
                  <a:pt x="519" y="157"/>
                </a:lnTo>
                <a:lnTo>
                  <a:pt x="522" y="159"/>
                </a:lnTo>
                <a:lnTo>
                  <a:pt x="524" y="161"/>
                </a:lnTo>
                <a:lnTo>
                  <a:pt x="526" y="164"/>
                </a:lnTo>
                <a:lnTo>
                  <a:pt x="526" y="166"/>
                </a:lnTo>
                <a:lnTo>
                  <a:pt x="529" y="169"/>
                </a:lnTo>
                <a:lnTo>
                  <a:pt x="531" y="169"/>
                </a:lnTo>
                <a:lnTo>
                  <a:pt x="534" y="166"/>
                </a:lnTo>
                <a:lnTo>
                  <a:pt x="534" y="154"/>
                </a:lnTo>
                <a:lnTo>
                  <a:pt x="534" y="154"/>
                </a:lnTo>
                <a:lnTo>
                  <a:pt x="531" y="152"/>
                </a:lnTo>
                <a:lnTo>
                  <a:pt x="531" y="150"/>
                </a:lnTo>
                <a:lnTo>
                  <a:pt x="529" y="147"/>
                </a:lnTo>
                <a:lnTo>
                  <a:pt x="524" y="145"/>
                </a:lnTo>
                <a:lnTo>
                  <a:pt x="522" y="145"/>
                </a:lnTo>
                <a:lnTo>
                  <a:pt x="519" y="142"/>
                </a:lnTo>
                <a:lnTo>
                  <a:pt x="517" y="142"/>
                </a:lnTo>
                <a:lnTo>
                  <a:pt x="514" y="140"/>
                </a:lnTo>
                <a:lnTo>
                  <a:pt x="510" y="140"/>
                </a:lnTo>
                <a:lnTo>
                  <a:pt x="505" y="138"/>
                </a:lnTo>
                <a:lnTo>
                  <a:pt x="502" y="138"/>
                </a:lnTo>
                <a:lnTo>
                  <a:pt x="500" y="135"/>
                </a:lnTo>
                <a:lnTo>
                  <a:pt x="495" y="133"/>
                </a:lnTo>
                <a:lnTo>
                  <a:pt x="490" y="133"/>
                </a:lnTo>
                <a:lnTo>
                  <a:pt x="490" y="133"/>
                </a:lnTo>
                <a:close/>
              </a:path>
              <a:path w="1941" h="175">
                <a:moveTo>
                  <a:pt x="486" y="85"/>
                </a:moveTo>
                <a:lnTo>
                  <a:pt x="486" y="113"/>
                </a:lnTo>
                <a:lnTo>
                  <a:pt x="483" y="116"/>
                </a:lnTo>
                <a:lnTo>
                  <a:pt x="483" y="123"/>
                </a:lnTo>
                <a:lnTo>
                  <a:pt x="481" y="128"/>
                </a:lnTo>
                <a:lnTo>
                  <a:pt x="481" y="130"/>
                </a:lnTo>
                <a:lnTo>
                  <a:pt x="478" y="133"/>
                </a:lnTo>
                <a:lnTo>
                  <a:pt x="478" y="135"/>
                </a:lnTo>
                <a:lnTo>
                  <a:pt x="476" y="138"/>
                </a:lnTo>
                <a:lnTo>
                  <a:pt x="476" y="142"/>
                </a:lnTo>
                <a:lnTo>
                  <a:pt x="474" y="145"/>
                </a:lnTo>
                <a:lnTo>
                  <a:pt x="471" y="147"/>
                </a:lnTo>
                <a:lnTo>
                  <a:pt x="469" y="150"/>
                </a:lnTo>
                <a:lnTo>
                  <a:pt x="466" y="152"/>
                </a:lnTo>
                <a:lnTo>
                  <a:pt x="464" y="154"/>
                </a:lnTo>
                <a:lnTo>
                  <a:pt x="462" y="154"/>
                </a:lnTo>
                <a:lnTo>
                  <a:pt x="459" y="157"/>
                </a:lnTo>
                <a:lnTo>
                  <a:pt x="457" y="159"/>
                </a:lnTo>
                <a:lnTo>
                  <a:pt x="454" y="161"/>
                </a:lnTo>
                <a:lnTo>
                  <a:pt x="452" y="161"/>
                </a:lnTo>
                <a:lnTo>
                  <a:pt x="450" y="164"/>
                </a:lnTo>
                <a:lnTo>
                  <a:pt x="447" y="166"/>
                </a:lnTo>
                <a:lnTo>
                  <a:pt x="445" y="166"/>
                </a:lnTo>
                <a:lnTo>
                  <a:pt x="442" y="169"/>
                </a:lnTo>
                <a:lnTo>
                  <a:pt x="440" y="169"/>
                </a:lnTo>
                <a:lnTo>
                  <a:pt x="440" y="171"/>
                </a:lnTo>
                <a:lnTo>
                  <a:pt x="442" y="171"/>
                </a:lnTo>
                <a:lnTo>
                  <a:pt x="445" y="169"/>
                </a:lnTo>
                <a:lnTo>
                  <a:pt x="447" y="169"/>
                </a:lnTo>
                <a:lnTo>
                  <a:pt x="452" y="166"/>
                </a:lnTo>
                <a:lnTo>
                  <a:pt x="454" y="166"/>
                </a:lnTo>
                <a:lnTo>
                  <a:pt x="457" y="164"/>
                </a:lnTo>
                <a:lnTo>
                  <a:pt x="459" y="164"/>
                </a:lnTo>
                <a:lnTo>
                  <a:pt x="462" y="161"/>
                </a:lnTo>
                <a:lnTo>
                  <a:pt x="464" y="159"/>
                </a:lnTo>
                <a:lnTo>
                  <a:pt x="466" y="159"/>
                </a:lnTo>
                <a:lnTo>
                  <a:pt x="469" y="157"/>
                </a:lnTo>
                <a:lnTo>
                  <a:pt x="471" y="154"/>
                </a:lnTo>
                <a:lnTo>
                  <a:pt x="474" y="154"/>
                </a:lnTo>
                <a:lnTo>
                  <a:pt x="476" y="152"/>
                </a:lnTo>
                <a:lnTo>
                  <a:pt x="478" y="150"/>
                </a:lnTo>
                <a:lnTo>
                  <a:pt x="478" y="147"/>
                </a:lnTo>
                <a:lnTo>
                  <a:pt x="481" y="147"/>
                </a:lnTo>
                <a:lnTo>
                  <a:pt x="481" y="145"/>
                </a:lnTo>
                <a:lnTo>
                  <a:pt x="483" y="142"/>
                </a:lnTo>
                <a:lnTo>
                  <a:pt x="486" y="140"/>
                </a:lnTo>
                <a:lnTo>
                  <a:pt x="486" y="138"/>
                </a:lnTo>
                <a:lnTo>
                  <a:pt x="488" y="135"/>
                </a:lnTo>
                <a:lnTo>
                  <a:pt x="488" y="130"/>
                </a:lnTo>
                <a:lnTo>
                  <a:pt x="490" y="128"/>
                </a:lnTo>
                <a:lnTo>
                  <a:pt x="490" y="121"/>
                </a:lnTo>
                <a:lnTo>
                  <a:pt x="493" y="118"/>
                </a:lnTo>
                <a:lnTo>
                  <a:pt x="493" y="97"/>
                </a:lnTo>
                <a:lnTo>
                  <a:pt x="498" y="92"/>
                </a:lnTo>
                <a:lnTo>
                  <a:pt x="486" y="85"/>
                </a:lnTo>
                <a:lnTo>
                  <a:pt x="486" y="85"/>
                </a:lnTo>
                <a:close/>
              </a:path>
              <a:path w="1941" h="175">
                <a:moveTo>
                  <a:pt x="457" y="75"/>
                </a:moveTo>
                <a:lnTo>
                  <a:pt x="457" y="138"/>
                </a:lnTo>
                <a:lnTo>
                  <a:pt x="464" y="133"/>
                </a:lnTo>
                <a:lnTo>
                  <a:pt x="464" y="78"/>
                </a:lnTo>
                <a:lnTo>
                  <a:pt x="517" y="78"/>
                </a:lnTo>
                <a:lnTo>
                  <a:pt x="457" y="75"/>
                </a:lnTo>
                <a:lnTo>
                  <a:pt x="457" y="75"/>
                </a:lnTo>
                <a:close/>
              </a:path>
              <a:path w="1941" h="175">
                <a:moveTo>
                  <a:pt x="457" y="65"/>
                </a:moveTo>
                <a:lnTo>
                  <a:pt x="457" y="75"/>
                </a:lnTo>
                <a:lnTo>
                  <a:pt x="517" y="78"/>
                </a:lnTo>
                <a:lnTo>
                  <a:pt x="517" y="133"/>
                </a:lnTo>
                <a:lnTo>
                  <a:pt x="524" y="128"/>
                </a:lnTo>
                <a:lnTo>
                  <a:pt x="524" y="78"/>
                </a:lnTo>
                <a:lnTo>
                  <a:pt x="529" y="73"/>
                </a:lnTo>
                <a:lnTo>
                  <a:pt x="464" y="73"/>
                </a:lnTo>
                <a:lnTo>
                  <a:pt x="457" y="65"/>
                </a:lnTo>
                <a:lnTo>
                  <a:pt x="457" y="65"/>
                </a:lnTo>
                <a:close/>
              </a:path>
              <a:path w="1941" h="175">
                <a:moveTo>
                  <a:pt x="519" y="65"/>
                </a:moveTo>
                <a:lnTo>
                  <a:pt x="517" y="73"/>
                </a:lnTo>
                <a:lnTo>
                  <a:pt x="464" y="73"/>
                </a:lnTo>
                <a:lnTo>
                  <a:pt x="529" y="73"/>
                </a:lnTo>
                <a:lnTo>
                  <a:pt x="519" y="65"/>
                </a:lnTo>
                <a:lnTo>
                  <a:pt x="519" y="65"/>
                </a:lnTo>
                <a:close/>
              </a:path>
              <a:path w="1941" h="175">
                <a:moveTo>
                  <a:pt x="493" y="73"/>
                </a:moveTo>
                <a:lnTo>
                  <a:pt x="493" y="51"/>
                </a:lnTo>
                <a:lnTo>
                  <a:pt x="486" y="51"/>
                </a:lnTo>
                <a:lnTo>
                  <a:pt x="486" y="73"/>
                </a:lnTo>
                <a:lnTo>
                  <a:pt x="493" y="73"/>
                </a:lnTo>
                <a:close/>
              </a:path>
              <a:path w="1941" h="175">
                <a:moveTo>
                  <a:pt x="526" y="39"/>
                </a:moveTo>
                <a:lnTo>
                  <a:pt x="519" y="46"/>
                </a:lnTo>
                <a:lnTo>
                  <a:pt x="447" y="46"/>
                </a:lnTo>
                <a:lnTo>
                  <a:pt x="452" y="53"/>
                </a:lnTo>
                <a:lnTo>
                  <a:pt x="454" y="53"/>
                </a:lnTo>
                <a:lnTo>
                  <a:pt x="459" y="51"/>
                </a:lnTo>
                <a:lnTo>
                  <a:pt x="536" y="51"/>
                </a:lnTo>
                <a:lnTo>
                  <a:pt x="526" y="39"/>
                </a:lnTo>
                <a:lnTo>
                  <a:pt x="526" y="39"/>
                </a:lnTo>
                <a:close/>
              </a:path>
              <a:path w="1941" h="175">
                <a:moveTo>
                  <a:pt x="486" y="25"/>
                </a:moveTo>
                <a:lnTo>
                  <a:pt x="486" y="46"/>
                </a:lnTo>
                <a:lnTo>
                  <a:pt x="493" y="46"/>
                </a:lnTo>
                <a:lnTo>
                  <a:pt x="493" y="37"/>
                </a:lnTo>
                <a:lnTo>
                  <a:pt x="498" y="32"/>
                </a:lnTo>
                <a:lnTo>
                  <a:pt x="486" y="25"/>
                </a:lnTo>
                <a:lnTo>
                  <a:pt x="486" y="25"/>
                </a:lnTo>
                <a:close/>
              </a:path>
              <a:path w="1941" h="175">
                <a:moveTo>
                  <a:pt x="438" y="15"/>
                </a:moveTo>
                <a:lnTo>
                  <a:pt x="438" y="92"/>
                </a:lnTo>
                <a:lnTo>
                  <a:pt x="435" y="94"/>
                </a:lnTo>
                <a:lnTo>
                  <a:pt x="435" y="106"/>
                </a:lnTo>
                <a:lnTo>
                  <a:pt x="435" y="109"/>
                </a:lnTo>
                <a:lnTo>
                  <a:pt x="435" y="113"/>
                </a:lnTo>
                <a:lnTo>
                  <a:pt x="433" y="116"/>
                </a:lnTo>
                <a:lnTo>
                  <a:pt x="433" y="123"/>
                </a:lnTo>
                <a:lnTo>
                  <a:pt x="430" y="128"/>
                </a:lnTo>
                <a:lnTo>
                  <a:pt x="430" y="135"/>
                </a:lnTo>
                <a:lnTo>
                  <a:pt x="428" y="138"/>
                </a:lnTo>
                <a:lnTo>
                  <a:pt x="428" y="145"/>
                </a:lnTo>
                <a:lnTo>
                  <a:pt x="426" y="147"/>
                </a:lnTo>
                <a:lnTo>
                  <a:pt x="426" y="150"/>
                </a:lnTo>
                <a:lnTo>
                  <a:pt x="423" y="154"/>
                </a:lnTo>
                <a:lnTo>
                  <a:pt x="423" y="157"/>
                </a:lnTo>
                <a:lnTo>
                  <a:pt x="421" y="159"/>
                </a:lnTo>
                <a:lnTo>
                  <a:pt x="421" y="164"/>
                </a:lnTo>
                <a:lnTo>
                  <a:pt x="418" y="166"/>
                </a:lnTo>
                <a:lnTo>
                  <a:pt x="421" y="166"/>
                </a:lnTo>
                <a:lnTo>
                  <a:pt x="421" y="164"/>
                </a:lnTo>
                <a:lnTo>
                  <a:pt x="423" y="161"/>
                </a:lnTo>
                <a:lnTo>
                  <a:pt x="426" y="159"/>
                </a:lnTo>
                <a:lnTo>
                  <a:pt x="426" y="157"/>
                </a:lnTo>
                <a:lnTo>
                  <a:pt x="428" y="152"/>
                </a:lnTo>
                <a:lnTo>
                  <a:pt x="430" y="150"/>
                </a:lnTo>
                <a:lnTo>
                  <a:pt x="430" y="147"/>
                </a:lnTo>
                <a:lnTo>
                  <a:pt x="433" y="145"/>
                </a:lnTo>
                <a:lnTo>
                  <a:pt x="433" y="140"/>
                </a:lnTo>
                <a:lnTo>
                  <a:pt x="435" y="138"/>
                </a:lnTo>
                <a:lnTo>
                  <a:pt x="435" y="135"/>
                </a:lnTo>
                <a:lnTo>
                  <a:pt x="438" y="130"/>
                </a:lnTo>
                <a:lnTo>
                  <a:pt x="438" y="128"/>
                </a:lnTo>
                <a:lnTo>
                  <a:pt x="440" y="125"/>
                </a:lnTo>
                <a:lnTo>
                  <a:pt x="440" y="113"/>
                </a:lnTo>
                <a:lnTo>
                  <a:pt x="442" y="111"/>
                </a:lnTo>
                <a:lnTo>
                  <a:pt x="442" y="97"/>
                </a:lnTo>
                <a:lnTo>
                  <a:pt x="445" y="92"/>
                </a:lnTo>
                <a:lnTo>
                  <a:pt x="445" y="25"/>
                </a:lnTo>
                <a:lnTo>
                  <a:pt x="447" y="25"/>
                </a:lnTo>
                <a:lnTo>
                  <a:pt x="462" y="25"/>
                </a:lnTo>
                <a:lnTo>
                  <a:pt x="464" y="22"/>
                </a:lnTo>
                <a:lnTo>
                  <a:pt x="478" y="22"/>
                </a:lnTo>
                <a:lnTo>
                  <a:pt x="445" y="22"/>
                </a:lnTo>
                <a:lnTo>
                  <a:pt x="438" y="15"/>
                </a:lnTo>
                <a:lnTo>
                  <a:pt x="438" y="15"/>
                </a:lnTo>
                <a:close/>
              </a:path>
              <a:path w="1941" h="175">
                <a:moveTo>
                  <a:pt x="522" y="3"/>
                </a:moveTo>
                <a:lnTo>
                  <a:pt x="519" y="3"/>
                </a:lnTo>
                <a:lnTo>
                  <a:pt x="517" y="5"/>
                </a:lnTo>
                <a:lnTo>
                  <a:pt x="514" y="5"/>
                </a:lnTo>
                <a:lnTo>
                  <a:pt x="512" y="8"/>
                </a:lnTo>
                <a:lnTo>
                  <a:pt x="510" y="8"/>
                </a:lnTo>
                <a:lnTo>
                  <a:pt x="507" y="10"/>
                </a:lnTo>
                <a:lnTo>
                  <a:pt x="500" y="10"/>
                </a:lnTo>
                <a:lnTo>
                  <a:pt x="495" y="13"/>
                </a:lnTo>
                <a:lnTo>
                  <a:pt x="493" y="13"/>
                </a:lnTo>
                <a:lnTo>
                  <a:pt x="490" y="15"/>
                </a:lnTo>
                <a:lnTo>
                  <a:pt x="481" y="15"/>
                </a:lnTo>
                <a:lnTo>
                  <a:pt x="478" y="18"/>
                </a:lnTo>
                <a:lnTo>
                  <a:pt x="469" y="18"/>
                </a:lnTo>
                <a:lnTo>
                  <a:pt x="466" y="20"/>
                </a:lnTo>
                <a:lnTo>
                  <a:pt x="457" y="20"/>
                </a:lnTo>
                <a:lnTo>
                  <a:pt x="454" y="20"/>
                </a:lnTo>
                <a:lnTo>
                  <a:pt x="452" y="20"/>
                </a:lnTo>
                <a:lnTo>
                  <a:pt x="447" y="22"/>
                </a:lnTo>
                <a:lnTo>
                  <a:pt x="445" y="22"/>
                </a:lnTo>
                <a:lnTo>
                  <a:pt x="478" y="22"/>
                </a:lnTo>
                <a:lnTo>
                  <a:pt x="483" y="22"/>
                </a:lnTo>
                <a:lnTo>
                  <a:pt x="486" y="20"/>
                </a:lnTo>
                <a:lnTo>
                  <a:pt x="500" y="20"/>
                </a:lnTo>
                <a:lnTo>
                  <a:pt x="502" y="18"/>
                </a:lnTo>
                <a:lnTo>
                  <a:pt x="517" y="18"/>
                </a:lnTo>
                <a:lnTo>
                  <a:pt x="519" y="15"/>
                </a:lnTo>
                <a:lnTo>
                  <a:pt x="531" y="15"/>
                </a:lnTo>
                <a:lnTo>
                  <a:pt x="522" y="3"/>
                </a:lnTo>
                <a:lnTo>
                  <a:pt x="522" y="3"/>
                </a:lnTo>
                <a:close/>
              </a:path>
              <a:path w="1941" h="175">
                <a:moveTo>
                  <a:pt x="678" y="145"/>
                </a:moveTo>
                <a:lnTo>
                  <a:pt x="668" y="154"/>
                </a:lnTo>
                <a:lnTo>
                  <a:pt x="591" y="154"/>
                </a:lnTo>
                <a:lnTo>
                  <a:pt x="596" y="161"/>
                </a:lnTo>
                <a:lnTo>
                  <a:pt x="598" y="161"/>
                </a:lnTo>
                <a:lnTo>
                  <a:pt x="601" y="159"/>
                </a:lnTo>
                <a:lnTo>
                  <a:pt x="685" y="159"/>
                </a:lnTo>
                <a:lnTo>
                  <a:pt x="678" y="145"/>
                </a:lnTo>
                <a:lnTo>
                  <a:pt x="678" y="145"/>
                </a:lnTo>
                <a:close/>
              </a:path>
              <a:path w="1941" h="175">
                <a:moveTo>
                  <a:pt x="603" y="116"/>
                </a:moveTo>
                <a:lnTo>
                  <a:pt x="584" y="140"/>
                </a:lnTo>
                <a:lnTo>
                  <a:pt x="577" y="140"/>
                </a:lnTo>
                <a:lnTo>
                  <a:pt x="577" y="145"/>
                </a:lnTo>
                <a:lnTo>
                  <a:pt x="577" y="147"/>
                </a:lnTo>
                <a:lnTo>
                  <a:pt x="574" y="150"/>
                </a:lnTo>
                <a:lnTo>
                  <a:pt x="582" y="159"/>
                </a:lnTo>
                <a:lnTo>
                  <a:pt x="584" y="157"/>
                </a:lnTo>
                <a:lnTo>
                  <a:pt x="584" y="154"/>
                </a:lnTo>
                <a:lnTo>
                  <a:pt x="586" y="152"/>
                </a:lnTo>
                <a:lnTo>
                  <a:pt x="589" y="147"/>
                </a:lnTo>
                <a:lnTo>
                  <a:pt x="589" y="145"/>
                </a:lnTo>
                <a:lnTo>
                  <a:pt x="591" y="142"/>
                </a:lnTo>
                <a:lnTo>
                  <a:pt x="591" y="140"/>
                </a:lnTo>
                <a:lnTo>
                  <a:pt x="594" y="138"/>
                </a:lnTo>
                <a:lnTo>
                  <a:pt x="594" y="135"/>
                </a:lnTo>
                <a:lnTo>
                  <a:pt x="596" y="133"/>
                </a:lnTo>
                <a:lnTo>
                  <a:pt x="598" y="128"/>
                </a:lnTo>
                <a:lnTo>
                  <a:pt x="601" y="125"/>
                </a:lnTo>
                <a:lnTo>
                  <a:pt x="601" y="121"/>
                </a:lnTo>
                <a:lnTo>
                  <a:pt x="603" y="118"/>
                </a:lnTo>
                <a:lnTo>
                  <a:pt x="603" y="116"/>
                </a:lnTo>
                <a:lnTo>
                  <a:pt x="603" y="116"/>
                </a:lnTo>
                <a:close/>
              </a:path>
              <a:path w="1941" h="175">
                <a:moveTo>
                  <a:pt x="670" y="73"/>
                </a:moveTo>
                <a:lnTo>
                  <a:pt x="661" y="85"/>
                </a:lnTo>
                <a:lnTo>
                  <a:pt x="644" y="85"/>
                </a:lnTo>
                <a:lnTo>
                  <a:pt x="680" y="87"/>
                </a:lnTo>
                <a:lnTo>
                  <a:pt x="670" y="73"/>
                </a:lnTo>
                <a:lnTo>
                  <a:pt x="670" y="73"/>
                </a:lnTo>
                <a:close/>
              </a:path>
              <a:path w="1941" h="175">
                <a:moveTo>
                  <a:pt x="589" y="68"/>
                </a:moveTo>
                <a:lnTo>
                  <a:pt x="577" y="73"/>
                </a:lnTo>
                <a:lnTo>
                  <a:pt x="577" y="140"/>
                </a:lnTo>
                <a:lnTo>
                  <a:pt x="584" y="140"/>
                </a:lnTo>
                <a:lnTo>
                  <a:pt x="584" y="75"/>
                </a:lnTo>
                <a:lnTo>
                  <a:pt x="589" y="68"/>
                </a:lnTo>
                <a:lnTo>
                  <a:pt x="589" y="68"/>
                </a:lnTo>
                <a:close/>
              </a:path>
              <a:path w="1941" h="175">
                <a:moveTo>
                  <a:pt x="579" y="61"/>
                </a:moveTo>
                <a:lnTo>
                  <a:pt x="577" y="68"/>
                </a:lnTo>
                <a:lnTo>
                  <a:pt x="558" y="68"/>
                </a:lnTo>
                <a:lnTo>
                  <a:pt x="562" y="75"/>
                </a:lnTo>
                <a:lnTo>
                  <a:pt x="565" y="73"/>
                </a:lnTo>
                <a:lnTo>
                  <a:pt x="577" y="73"/>
                </a:lnTo>
                <a:lnTo>
                  <a:pt x="589" y="68"/>
                </a:lnTo>
                <a:lnTo>
                  <a:pt x="579" y="61"/>
                </a:lnTo>
                <a:lnTo>
                  <a:pt x="579" y="61"/>
                </a:lnTo>
                <a:close/>
              </a:path>
              <a:path w="1941" h="175">
                <a:moveTo>
                  <a:pt x="613" y="58"/>
                </a:moveTo>
                <a:lnTo>
                  <a:pt x="613" y="154"/>
                </a:lnTo>
                <a:lnTo>
                  <a:pt x="618" y="154"/>
                </a:lnTo>
                <a:lnTo>
                  <a:pt x="618" y="73"/>
                </a:lnTo>
                <a:lnTo>
                  <a:pt x="625" y="68"/>
                </a:lnTo>
                <a:lnTo>
                  <a:pt x="613" y="58"/>
                </a:lnTo>
                <a:lnTo>
                  <a:pt x="613" y="58"/>
                </a:lnTo>
                <a:close/>
              </a:path>
              <a:path w="1941" h="175">
                <a:moveTo>
                  <a:pt x="644" y="25"/>
                </a:moveTo>
                <a:lnTo>
                  <a:pt x="637" y="25"/>
                </a:lnTo>
                <a:lnTo>
                  <a:pt x="637" y="154"/>
                </a:lnTo>
                <a:lnTo>
                  <a:pt x="644" y="154"/>
                </a:lnTo>
                <a:lnTo>
                  <a:pt x="644" y="87"/>
                </a:lnTo>
                <a:lnTo>
                  <a:pt x="680" y="87"/>
                </a:lnTo>
                <a:lnTo>
                  <a:pt x="644" y="85"/>
                </a:lnTo>
                <a:lnTo>
                  <a:pt x="644" y="25"/>
                </a:lnTo>
                <a:lnTo>
                  <a:pt x="644" y="25"/>
                </a:lnTo>
                <a:close/>
              </a:path>
              <a:path w="1941" h="175">
                <a:moveTo>
                  <a:pt x="572" y="13"/>
                </a:moveTo>
                <a:lnTo>
                  <a:pt x="570" y="15"/>
                </a:lnTo>
                <a:lnTo>
                  <a:pt x="572" y="20"/>
                </a:lnTo>
                <a:lnTo>
                  <a:pt x="574" y="22"/>
                </a:lnTo>
                <a:lnTo>
                  <a:pt x="577" y="27"/>
                </a:lnTo>
                <a:lnTo>
                  <a:pt x="577" y="30"/>
                </a:lnTo>
                <a:lnTo>
                  <a:pt x="579" y="32"/>
                </a:lnTo>
                <a:lnTo>
                  <a:pt x="579" y="39"/>
                </a:lnTo>
                <a:lnTo>
                  <a:pt x="582" y="44"/>
                </a:lnTo>
                <a:lnTo>
                  <a:pt x="584" y="44"/>
                </a:lnTo>
                <a:lnTo>
                  <a:pt x="586" y="41"/>
                </a:lnTo>
                <a:lnTo>
                  <a:pt x="586" y="39"/>
                </a:lnTo>
                <a:lnTo>
                  <a:pt x="589" y="34"/>
                </a:lnTo>
                <a:lnTo>
                  <a:pt x="589" y="32"/>
                </a:lnTo>
                <a:lnTo>
                  <a:pt x="586" y="30"/>
                </a:lnTo>
                <a:lnTo>
                  <a:pt x="584" y="25"/>
                </a:lnTo>
                <a:lnTo>
                  <a:pt x="582" y="22"/>
                </a:lnTo>
                <a:lnTo>
                  <a:pt x="579" y="20"/>
                </a:lnTo>
                <a:lnTo>
                  <a:pt x="577" y="18"/>
                </a:lnTo>
                <a:lnTo>
                  <a:pt x="574" y="15"/>
                </a:lnTo>
                <a:lnTo>
                  <a:pt x="572" y="13"/>
                </a:lnTo>
                <a:lnTo>
                  <a:pt x="572" y="13"/>
                </a:lnTo>
                <a:close/>
              </a:path>
              <a:path w="1941" h="175">
                <a:moveTo>
                  <a:pt x="673" y="10"/>
                </a:moveTo>
                <a:lnTo>
                  <a:pt x="663" y="20"/>
                </a:lnTo>
                <a:lnTo>
                  <a:pt x="601" y="20"/>
                </a:lnTo>
                <a:lnTo>
                  <a:pt x="606" y="27"/>
                </a:lnTo>
                <a:lnTo>
                  <a:pt x="610" y="27"/>
                </a:lnTo>
                <a:lnTo>
                  <a:pt x="613" y="25"/>
                </a:lnTo>
                <a:lnTo>
                  <a:pt x="682" y="25"/>
                </a:lnTo>
                <a:lnTo>
                  <a:pt x="673" y="10"/>
                </a:lnTo>
                <a:lnTo>
                  <a:pt x="673" y="10"/>
                </a:lnTo>
                <a:close/>
              </a:path>
              <a:path w="1941" h="175">
                <a:moveTo>
                  <a:pt x="783" y="133"/>
                </a:moveTo>
                <a:lnTo>
                  <a:pt x="783" y="135"/>
                </a:lnTo>
                <a:lnTo>
                  <a:pt x="788" y="138"/>
                </a:lnTo>
                <a:lnTo>
                  <a:pt x="802" y="135"/>
                </a:lnTo>
                <a:lnTo>
                  <a:pt x="793" y="135"/>
                </a:lnTo>
                <a:lnTo>
                  <a:pt x="788" y="133"/>
                </a:lnTo>
                <a:lnTo>
                  <a:pt x="783" y="133"/>
                </a:lnTo>
                <a:lnTo>
                  <a:pt x="783" y="133"/>
                </a:lnTo>
                <a:close/>
              </a:path>
              <a:path w="1941" h="175">
                <a:moveTo>
                  <a:pt x="754" y="92"/>
                </a:moveTo>
                <a:lnTo>
                  <a:pt x="747" y="92"/>
                </a:lnTo>
                <a:lnTo>
                  <a:pt x="747" y="154"/>
                </a:lnTo>
                <a:lnTo>
                  <a:pt x="747" y="173"/>
                </a:lnTo>
                <a:lnTo>
                  <a:pt x="757" y="166"/>
                </a:lnTo>
                <a:lnTo>
                  <a:pt x="754" y="161"/>
                </a:lnTo>
                <a:lnTo>
                  <a:pt x="754" y="92"/>
                </a:lnTo>
                <a:lnTo>
                  <a:pt x="754" y="92"/>
                </a:lnTo>
                <a:close/>
              </a:path>
              <a:path w="1941" h="175">
                <a:moveTo>
                  <a:pt x="822" y="87"/>
                </a:moveTo>
                <a:lnTo>
                  <a:pt x="810" y="92"/>
                </a:lnTo>
                <a:lnTo>
                  <a:pt x="810" y="118"/>
                </a:lnTo>
                <a:lnTo>
                  <a:pt x="807" y="121"/>
                </a:lnTo>
                <a:lnTo>
                  <a:pt x="807" y="133"/>
                </a:lnTo>
                <a:lnTo>
                  <a:pt x="805" y="135"/>
                </a:lnTo>
                <a:lnTo>
                  <a:pt x="802" y="135"/>
                </a:lnTo>
                <a:lnTo>
                  <a:pt x="788" y="138"/>
                </a:lnTo>
                <a:lnTo>
                  <a:pt x="790" y="140"/>
                </a:lnTo>
                <a:lnTo>
                  <a:pt x="793" y="142"/>
                </a:lnTo>
                <a:lnTo>
                  <a:pt x="795" y="142"/>
                </a:lnTo>
                <a:lnTo>
                  <a:pt x="798" y="145"/>
                </a:lnTo>
                <a:lnTo>
                  <a:pt x="798" y="147"/>
                </a:lnTo>
                <a:lnTo>
                  <a:pt x="800" y="150"/>
                </a:lnTo>
                <a:lnTo>
                  <a:pt x="800" y="152"/>
                </a:lnTo>
                <a:lnTo>
                  <a:pt x="802" y="152"/>
                </a:lnTo>
                <a:lnTo>
                  <a:pt x="805" y="150"/>
                </a:lnTo>
                <a:lnTo>
                  <a:pt x="807" y="147"/>
                </a:lnTo>
                <a:lnTo>
                  <a:pt x="810" y="147"/>
                </a:lnTo>
                <a:lnTo>
                  <a:pt x="812" y="145"/>
                </a:lnTo>
                <a:lnTo>
                  <a:pt x="812" y="142"/>
                </a:lnTo>
                <a:lnTo>
                  <a:pt x="814" y="138"/>
                </a:lnTo>
                <a:lnTo>
                  <a:pt x="814" y="128"/>
                </a:lnTo>
                <a:lnTo>
                  <a:pt x="817" y="123"/>
                </a:lnTo>
                <a:lnTo>
                  <a:pt x="817" y="92"/>
                </a:lnTo>
                <a:lnTo>
                  <a:pt x="822" y="87"/>
                </a:lnTo>
                <a:lnTo>
                  <a:pt x="822" y="87"/>
                </a:lnTo>
                <a:close/>
              </a:path>
              <a:path w="1941" h="175">
                <a:moveTo>
                  <a:pt x="814" y="78"/>
                </a:moveTo>
                <a:lnTo>
                  <a:pt x="810" y="87"/>
                </a:lnTo>
                <a:lnTo>
                  <a:pt x="699" y="87"/>
                </a:lnTo>
                <a:lnTo>
                  <a:pt x="704" y="92"/>
                </a:lnTo>
                <a:lnTo>
                  <a:pt x="810" y="92"/>
                </a:lnTo>
                <a:lnTo>
                  <a:pt x="822" y="87"/>
                </a:lnTo>
                <a:lnTo>
                  <a:pt x="814" y="78"/>
                </a:lnTo>
                <a:lnTo>
                  <a:pt x="814" y="78"/>
                </a:lnTo>
                <a:close/>
              </a:path>
              <a:path w="1941" h="175">
                <a:moveTo>
                  <a:pt x="747" y="44"/>
                </a:moveTo>
                <a:lnTo>
                  <a:pt x="747" y="87"/>
                </a:lnTo>
                <a:lnTo>
                  <a:pt x="754" y="87"/>
                </a:lnTo>
                <a:lnTo>
                  <a:pt x="754" y="44"/>
                </a:lnTo>
                <a:lnTo>
                  <a:pt x="790" y="44"/>
                </a:lnTo>
                <a:lnTo>
                  <a:pt x="747" y="44"/>
                </a:lnTo>
                <a:lnTo>
                  <a:pt x="747" y="44"/>
                </a:lnTo>
                <a:close/>
              </a:path>
              <a:path w="1941" h="175">
                <a:moveTo>
                  <a:pt x="802" y="41"/>
                </a:moveTo>
                <a:lnTo>
                  <a:pt x="747" y="44"/>
                </a:lnTo>
                <a:lnTo>
                  <a:pt x="790" y="44"/>
                </a:lnTo>
                <a:lnTo>
                  <a:pt x="788" y="87"/>
                </a:lnTo>
                <a:lnTo>
                  <a:pt x="747" y="87"/>
                </a:lnTo>
                <a:lnTo>
                  <a:pt x="795" y="87"/>
                </a:lnTo>
                <a:lnTo>
                  <a:pt x="798" y="46"/>
                </a:lnTo>
                <a:lnTo>
                  <a:pt x="802" y="41"/>
                </a:lnTo>
                <a:lnTo>
                  <a:pt x="802" y="41"/>
                </a:lnTo>
                <a:close/>
              </a:path>
              <a:path w="1941" h="175">
                <a:moveTo>
                  <a:pt x="793" y="32"/>
                </a:moveTo>
                <a:lnTo>
                  <a:pt x="788" y="39"/>
                </a:lnTo>
                <a:lnTo>
                  <a:pt x="714" y="39"/>
                </a:lnTo>
                <a:lnTo>
                  <a:pt x="718" y="44"/>
                </a:lnTo>
                <a:lnTo>
                  <a:pt x="747" y="44"/>
                </a:lnTo>
                <a:lnTo>
                  <a:pt x="802" y="41"/>
                </a:lnTo>
                <a:lnTo>
                  <a:pt x="793" y="32"/>
                </a:lnTo>
                <a:lnTo>
                  <a:pt x="793" y="32"/>
                </a:lnTo>
                <a:close/>
              </a:path>
              <a:path w="1941" h="175">
                <a:moveTo>
                  <a:pt x="788" y="5"/>
                </a:moveTo>
                <a:lnTo>
                  <a:pt x="786" y="8"/>
                </a:lnTo>
                <a:lnTo>
                  <a:pt x="788" y="10"/>
                </a:lnTo>
                <a:lnTo>
                  <a:pt x="793" y="15"/>
                </a:lnTo>
                <a:lnTo>
                  <a:pt x="795" y="18"/>
                </a:lnTo>
                <a:lnTo>
                  <a:pt x="798" y="20"/>
                </a:lnTo>
                <a:lnTo>
                  <a:pt x="798" y="22"/>
                </a:lnTo>
                <a:lnTo>
                  <a:pt x="800" y="25"/>
                </a:lnTo>
                <a:lnTo>
                  <a:pt x="802" y="27"/>
                </a:lnTo>
                <a:lnTo>
                  <a:pt x="802" y="30"/>
                </a:lnTo>
                <a:lnTo>
                  <a:pt x="805" y="32"/>
                </a:lnTo>
                <a:lnTo>
                  <a:pt x="805" y="34"/>
                </a:lnTo>
                <a:lnTo>
                  <a:pt x="807" y="34"/>
                </a:lnTo>
                <a:lnTo>
                  <a:pt x="807" y="39"/>
                </a:lnTo>
                <a:lnTo>
                  <a:pt x="810" y="41"/>
                </a:lnTo>
                <a:lnTo>
                  <a:pt x="812" y="44"/>
                </a:lnTo>
                <a:lnTo>
                  <a:pt x="812" y="41"/>
                </a:lnTo>
                <a:lnTo>
                  <a:pt x="814" y="39"/>
                </a:lnTo>
                <a:lnTo>
                  <a:pt x="814" y="34"/>
                </a:lnTo>
                <a:lnTo>
                  <a:pt x="817" y="32"/>
                </a:lnTo>
                <a:lnTo>
                  <a:pt x="814" y="27"/>
                </a:lnTo>
                <a:lnTo>
                  <a:pt x="814" y="22"/>
                </a:lnTo>
                <a:lnTo>
                  <a:pt x="812" y="22"/>
                </a:lnTo>
                <a:lnTo>
                  <a:pt x="812" y="22"/>
                </a:lnTo>
                <a:lnTo>
                  <a:pt x="810" y="20"/>
                </a:lnTo>
                <a:lnTo>
                  <a:pt x="807" y="18"/>
                </a:lnTo>
                <a:lnTo>
                  <a:pt x="805" y="18"/>
                </a:lnTo>
                <a:lnTo>
                  <a:pt x="802" y="15"/>
                </a:lnTo>
                <a:lnTo>
                  <a:pt x="800" y="13"/>
                </a:lnTo>
                <a:lnTo>
                  <a:pt x="795" y="10"/>
                </a:lnTo>
                <a:lnTo>
                  <a:pt x="793" y="8"/>
                </a:lnTo>
                <a:lnTo>
                  <a:pt x="788" y="5"/>
                </a:lnTo>
                <a:lnTo>
                  <a:pt x="788" y="5"/>
                </a:lnTo>
                <a:close/>
              </a:path>
              <a:path w="1941" h="175">
                <a:moveTo>
                  <a:pt x="747" y="1"/>
                </a:moveTo>
                <a:lnTo>
                  <a:pt x="747" y="39"/>
                </a:lnTo>
                <a:lnTo>
                  <a:pt x="754" y="39"/>
                </a:lnTo>
                <a:lnTo>
                  <a:pt x="754" y="13"/>
                </a:lnTo>
                <a:lnTo>
                  <a:pt x="759" y="8"/>
                </a:lnTo>
                <a:lnTo>
                  <a:pt x="747" y="1"/>
                </a:lnTo>
                <a:lnTo>
                  <a:pt x="747" y="1"/>
                </a:lnTo>
                <a:close/>
              </a:path>
              <a:path w="1941" h="175">
                <a:moveTo>
                  <a:pt x="934" y="157"/>
                </a:moveTo>
                <a:lnTo>
                  <a:pt x="934" y="159"/>
                </a:lnTo>
                <a:lnTo>
                  <a:pt x="939" y="161"/>
                </a:lnTo>
                <a:lnTo>
                  <a:pt x="942" y="161"/>
                </a:lnTo>
                <a:lnTo>
                  <a:pt x="944" y="164"/>
                </a:lnTo>
                <a:lnTo>
                  <a:pt x="946" y="166"/>
                </a:lnTo>
                <a:lnTo>
                  <a:pt x="946" y="169"/>
                </a:lnTo>
                <a:lnTo>
                  <a:pt x="949" y="171"/>
                </a:lnTo>
                <a:lnTo>
                  <a:pt x="954" y="169"/>
                </a:lnTo>
                <a:lnTo>
                  <a:pt x="954" y="166"/>
                </a:lnTo>
                <a:lnTo>
                  <a:pt x="956" y="164"/>
                </a:lnTo>
                <a:lnTo>
                  <a:pt x="956" y="159"/>
                </a:lnTo>
                <a:lnTo>
                  <a:pt x="946" y="157"/>
                </a:lnTo>
                <a:lnTo>
                  <a:pt x="934" y="157"/>
                </a:lnTo>
                <a:lnTo>
                  <a:pt x="934" y="157"/>
                </a:lnTo>
                <a:close/>
              </a:path>
              <a:path w="1941" h="175">
                <a:moveTo>
                  <a:pt x="870" y="128"/>
                </a:moveTo>
                <a:lnTo>
                  <a:pt x="867" y="128"/>
                </a:lnTo>
                <a:lnTo>
                  <a:pt x="862" y="130"/>
                </a:lnTo>
                <a:lnTo>
                  <a:pt x="858" y="130"/>
                </a:lnTo>
                <a:lnTo>
                  <a:pt x="853" y="133"/>
                </a:lnTo>
                <a:lnTo>
                  <a:pt x="848" y="133"/>
                </a:lnTo>
                <a:lnTo>
                  <a:pt x="846" y="135"/>
                </a:lnTo>
                <a:lnTo>
                  <a:pt x="838" y="135"/>
                </a:lnTo>
                <a:lnTo>
                  <a:pt x="843" y="150"/>
                </a:lnTo>
                <a:lnTo>
                  <a:pt x="846" y="147"/>
                </a:lnTo>
                <a:lnTo>
                  <a:pt x="848" y="145"/>
                </a:lnTo>
                <a:lnTo>
                  <a:pt x="850" y="145"/>
                </a:lnTo>
                <a:lnTo>
                  <a:pt x="853" y="142"/>
                </a:lnTo>
                <a:lnTo>
                  <a:pt x="855" y="142"/>
                </a:lnTo>
                <a:lnTo>
                  <a:pt x="858" y="140"/>
                </a:lnTo>
                <a:lnTo>
                  <a:pt x="860" y="138"/>
                </a:lnTo>
                <a:lnTo>
                  <a:pt x="862" y="138"/>
                </a:lnTo>
                <a:lnTo>
                  <a:pt x="865" y="135"/>
                </a:lnTo>
                <a:lnTo>
                  <a:pt x="870" y="133"/>
                </a:lnTo>
                <a:lnTo>
                  <a:pt x="872" y="130"/>
                </a:lnTo>
                <a:lnTo>
                  <a:pt x="877" y="130"/>
                </a:lnTo>
                <a:lnTo>
                  <a:pt x="882" y="128"/>
                </a:lnTo>
                <a:lnTo>
                  <a:pt x="870" y="128"/>
                </a:lnTo>
                <a:lnTo>
                  <a:pt x="870" y="128"/>
                </a:lnTo>
                <a:close/>
              </a:path>
              <a:path w="1941" h="175">
                <a:moveTo>
                  <a:pt x="879" y="125"/>
                </a:moveTo>
                <a:lnTo>
                  <a:pt x="874" y="125"/>
                </a:lnTo>
                <a:lnTo>
                  <a:pt x="870" y="128"/>
                </a:lnTo>
                <a:lnTo>
                  <a:pt x="882" y="128"/>
                </a:lnTo>
                <a:lnTo>
                  <a:pt x="879" y="125"/>
                </a:lnTo>
                <a:lnTo>
                  <a:pt x="879" y="125"/>
                </a:lnTo>
                <a:close/>
              </a:path>
              <a:path w="1941" h="175">
                <a:moveTo>
                  <a:pt x="920" y="121"/>
                </a:moveTo>
                <a:lnTo>
                  <a:pt x="913" y="121"/>
                </a:lnTo>
                <a:lnTo>
                  <a:pt x="913" y="157"/>
                </a:lnTo>
                <a:lnTo>
                  <a:pt x="920" y="152"/>
                </a:lnTo>
                <a:lnTo>
                  <a:pt x="920" y="121"/>
                </a:lnTo>
                <a:lnTo>
                  <a:pt x="920" y="121"/>
                </a:lnTo>
                <a:close/>
              </a:path>
              <a:path w="1941" h="175">
                <a:moveTo>
                  <a:pt x="930" y="121"/>
                </a:moveTo>
                <a:lnTo>
                  <a:pt x="930" y="152"/>
                </a:lnTo>
                <a:lnTo>
                  <a:pt x="937" y="147"/>
                </a:lnTo>
                <a:lnTo>
                  <a:pt x="937" y="121"/>
                </a:lnTo>
                <a:lnTo>
                  <a:pt x="951" y="121"/>
                </a:lnTo>
                <a:lnTo>
                  <a:pt x="930" y="121"/>
                </a:lnTo>
                <a:lnTo>
                  <a:pt x="930" y="121"/>
                </a:lnTo>
                <a:close/>
              </a:path>
              <a:path w="1941" h="175">
                <a:moveTo>
                  <a:pt x="879" y="99"/>
                </a:moveTo>
                <a:lnTo>
                  <a:pt x="850" y="104"/>
                </a:lnTo>
                <a:lnTo>
                  <a:pt x="877" y="104"/>
                </a:lnTo>
                <a:lnTo>
                  <a:pt x="879" y="101"/>
                </a:lnTo>
                <a:lnTo>
                  <a:pt x="879" y="99"/>
                </a:lnTo>
                <a:lnTo>
                  <a:pt x="879" y="99"/>
                </a:lnTo>
                <a:close/>
              </a:path>
              <a:path w="1941" h="175">
                <a:moveTo>
                  <a:pt x="920" y="87"/>
                </a:moveTo>
                <a:lnTo>
                  <a:pt x="913" y="87"/>
                </a:lnTo>
                <a:lnTo>
                  <a:pt x="913" y="116"/>
                </a:lnTo>
                <a:lnTo>
                  <a:pt x="901" y="116"/>
                </a:lnTo>
                <a:lnTo>
                  <a:pt x="920" y="116"/>
                </a:lnTo>
                <a:lnTo>
                  <a:pt x="920" y="87"/>
                </a:lnTo>
                <a:lnTo>
                  <a:pt x="920" y="87"/>
                </a:lnTo>
                <a:close/>
              </a:path>
              <a:path w="1941" h="175">
                <a:moveTo>
                  <a:pt x="930" y="87"/>
                </a:moveTo>
                <a:lnTo>
                  <a:pt x="930" y="116"/>
                </a:lnTo>
                <a:lnTo>
                  <a:pt x="937" y="116"/>
                </a:lnTo>
                <a:lnTo>
                  <a:pt x="937" y="87"/>
                </a:lnTo>
                <a:lnTo>
                  <a:pt x="951" y="87"/>
                </a:lnTo>
                <a:lnTo>
                  <a:pt x="930" y="87"/>
                </a:lnTo>
                <a:lnTo>
                  <a:pt x="930" y="87"/>
                </a:lnTo>
                <a:close/>
              </a:path>
              <a:path w="1941" h="175">
                <a:moveTo>
                  <a:pt x="896" y="87"/>
                </a:moveTo>
                <a:lnTo>
                  <a:pt x="896" y="166"/>
                </a:lnTo>
                <a:lnTo>
                  <a:pt x="894" y="169"/>
                </a:lnTo>
                <a:lnTo>
                  <a:pt x="901" y="164"/>
                </a:lnTo>
                <a:lnTo>
                  <a:pt x="901" y="121"/>
                </a:lnTo>
                <a:lnTo>
                  <a:pt x="913" y="121"/>
                </a:lnTo>
                <a:lnTo>
                  <a:pt x="930" y="121"/>
                </a:lnTo>
                <a:lnTo>
                  <a:pt x="920" y="116"/>
                </a:lnTo>
                <a:lnTo>
                  <a:pt x="901" y="116"/>
                </a:lnTo>
                <a:lnTo>
                  <a:pt x="901" y="87"/>
                </a:lnTo>
                <a:lnTo>
                  <a:pt x="930" y="87"/>
                </a:lnTo>
                <a:lnTo>
                  <a:pt x="896" y="87"/>
                </a:lnTo>
                <a:lnTo>
                  <a:pt x="896" y="87"/>
                </a:lnTo>
                <a:close/>
              </a:path>
              <a:path w="1941" h="175">
                <a:moveTo>
                  <a:pt x="896" y="78"/>
                </a:moveTo>
                <a:lnTo>
                  <a:pt x="896" y="87"/>
                </a:lnTo>
                <a:lnTo>
                  <a:pt x="930" y="87"/>
                </a:lnTo>
                <a:lnTo>
                  <a:pt x="951" y="87"/>
                </a:lnTo>
                <a:lnTo>
                  <a:pt x="951" y="116"/>
                </a:lnTo>
                <a:lnTo>
                  <a:pt x="920" y="116"/>
                </a:lnTo>
                <a:lnTo>
                  <a:pt x="930" y="121"/>
                </a:lnTo>
                <a:lnTo>
                  <a:pt x="951" y="121"/>
                </a:lnTo>
                <a:lnTo>
                  <a:pt x="951" y="152"/>
                </a:lnTo>
                <a:lnTo>
                  <a:pt x="951" y="154"/>
                </a:lnTo>
                <a:lnTo>
                  <a:pt x="949" y="157"/>
                </a:lnTo>
                <a:lnTo>
                  <a:pt x="946" y="157"/>
                </a:lnTo>
                <a:lnTo>
                  <a:pt x="956" y="159"/>
                </a:lnTo>
                <a:lnTo>
                  <a:pt x="956" y="90"/>
                </a:lnTo>
                <a:lnTo>
                  <a:pt x="961" y="85"/>
                </a:lnTo>
                <a:lnTo>
                  <a:pt x="903" y="82"/>
                </a:lnTo>
                <a:lnTo>
                  <a:pt x="896" y="78"/>
                </a:lnTo>
                <a:lnTo>
                  <a:pt x="896" y="78"/>
                </a:lnTo>
                <a:close/>
              </a:path>
              <a:path w="1941" h="175">
                <a:moveTo>
                  <a:pt x="954" y="75"/>
                </a:moveTo>
                <a:lnTo>
                  <a:pt x="949" y="82"/>
                </a:lnTo>
                <a:lnTo>
                  <a:pt x="903" y="82"/>
                </a:lnTo>
                <a:lnTo>
                  <a:pt x="961" y="85"/>
                </a:lnTo>
                <a:lnTo>
                  <a:pt x="954" y="75"/>
                </a:lnTo>
                <a:lnTo>
                  <a:pt x="954" y="75"/>
                </a:lnTo>
                <a:close/>
              </a:path>
              <a:path w="1941" h="175">
                <a:moveTo>
                  <a:pt x="872" y="65"/>
                </a:moveTo>
                <a:lnTo>
                  <a:pt x="865" y="65"/>
                </a:lnTo>
                <a:lnTo>
                  <a:pt x="865" y="68"/>
                </a:lnTo>
                <a:lnTo>
                  <a:pt x="862" y="73"/>
                </a:lnTo>
                <a:lnTo>
                  <a:pt x="860" y="78"/>
                </a:lnTo>
                <a:lnTo>
                  <a:pt x="858" y="80"/>
                </a:lnTo>
                <a:lnTo>
                  <a:pt x="855" y="85"/>
                </a:lnTo>
                <a:lnTo>
                  <a:pt x="855" y="87"/>
                </a:lnTo>
                <a:lnTo>
                  <a:pt x="853" y="90"/>
                </a:lnTo>
                <a:lnTo>
                  <a:pt x="850" y="92"/>
                </a:lnTo>
                <a:lnTo>
                  <a:pt x="850" y="97"/>
                </a:lnTo>
                <a:lnTo>
                  <a:pt x="848" y="97"/>
                </a:lnTo>
                <a:lnTo>
                  <a:pt x="846" y="99"/>
                </a:lnTo>
                <a:lnTo>
                  <a:pt x="843" y="101"/>
                </a:lnTo>
                <a:lnTo>
                  <a:pt x="843" y="104"/>
                </a:lnTo>
                <a:lnTo>
                  <a:pt x="841" y="104"/>
                </a:lnTo>
                <a:lnTo>
                  <a:pt x="846" y="116"/>
                </a:lnTo>
                <a:lnTo>
                  <a:pt x="848" y="116"/>
                </a:lnTo>
                <a:lnTo>
                  <a:pt x="850" y="113"/>
                </a:lnTo>
                <a:lnTo>
                  <a:pt x="853" y="113"/>
                </a:lnTo>
                <a:lnTo>
                  <a:pt x="853" y="111"/>
                </a:lnTo>
                <a:lnTo>
                  <a:pt x="855" y="111"/>
                </a:lnTo>
                <a:lnTo>
                  <a:pt x="860" y="109"/>
                </a:lnTo>
                <a:lnTo>
                  <a:pt x="862" y="109"/>
                </a:lnTo>
                <a:lnTo>
                  <a:pt x="865" y="106"/>
                </a:lnTo>
                <a:lnTo>
                  <a:pt x="867" y="106"/>
                </a:lnTo>
                <a:lnTo>
                  <a:pt x="872" y="104"/>
                </a:lnTo>
                <a:lnTo>
                  <a:pt x="877" y="104"/>
                </a:lnTo>
                <a:lnTo>
                  <a:pt x="850" y="104"/>
                </a:lnTo>
                <a:lnTo>
                  <a:pt x="850" y="101"/>
                </a:lnTo>
                <a:lnTo>
                  <a:pt x="853" y="99"/>
                </a:lnTo>
                <a:lnTo>
                  <a:pt x="855" y="97"/>
                </a:lnTo>
                <a:lnTo>
                  <a:pt x="855" y="94"/>
                </a:lnTo>
                <a:lnTo>
                  <a:pt x="858" y="92"/>
                </a:lnTo>
                <a:lnTo>
                  <a:pt x="860" y="90"/>
                </a:lnTo>
                <a:lnTo>
                  <a:pt x="860" y="85"/>
                </a:lnTo>
                <a:lnTo>
                  <a:pt x="862" y="82"/>
                </a:lnTo>
                <a:lnTo>
                  <a:pt x="865" y="80"/>
                </a:lnTo>
                <a:lnTo>
                  <a:pt x="867" y="78"/>
                </a:lnTo>
                <a:lnTo>
                  <a:pt x="867" y="75"/>
                </a:lnTo>
                <a:lnTo>
                  <a:pt x="870" y="70"/>
                </a:lnTo>
                <a:lnTo>
                  <a:pt x="872" y="68"/>
                </a:lnTo>
                <a:lnTo>
                  <a:pt x="872" y="65"/>
                </a:lnTo>
                <a:lnTo>
                  <a:pt x="872" y="65"/>
                </a:lnTo>
                <a:close/>
              </a:path>
              <a:path w="1941" h="175">
                <a:moveTo>
                  <a:pt x="951" y="58"/>
                </a:moveTo>
                <a:lnTo>
                  <a:pt x="944" y="61"/>
                </a:lnTo>
                <a:lnTo>
                  <a:pt x="944" y="65"/>
                </a:lnTo>
                <a:lnTo>
                  <a:pt x="951" y="61"/>
                </a:lnTo>
                <a:lnTo>
                  <a:pt x="951" y="58"/>
                </a:lnTo>
                <a:lnTo>
                  <a:pt x="951" y="58"/>
                </a:lnTo>
                <a:close/>
              </a:path>
              <a:path w="1941" h="175">
                <a:moveTo>
                  <a:pt x="874" y="39"/>
                </a:moveTo>
                <a:lnTo>
                  <a:pt x="874" y="44"/>
                </a:lnTo>
                <a:lnTo>
                  <a:pt x="872" y="49"/>
                </a:lnTo>
                <a:lnTo>
                  <a:pt x="872" y="51"/>
                </a:lnTo>
                <a:lnTo>
                  <a:pt x="870" y="56"/>
                </a:lnTo>
                <a:lnTo>
                  <a:pt x="870" y="58"/>
                </a:lnTo>
                <a:lnTo>
                  <a:pt x="867" y="61"/>
                </a:lnTo>
                <a:lnTo>
                  <a:pt x="846" y="63"/>
                </a:lnTo>
                <a:lnTo>
                  <a:pt x="872" y="65"/>
                </a:lnTo>
                <a:lnTo>
                  <a:pt x="874" y="61"/>
                </a:lnTo>
                <a:lnTo>
                  <a:pt x="877" y="58"/>
                </a:lnTo>
                <a:lnTo>
                  <a:pt x="879" y="53"/>
                </a:lnTo>
                <a:lnTo>
                  <a:pt x="882" y="51"/>
                </a:lnTo>
                <a:lnTo>
                  <a:pt x="884" y="49"/>
                </a:lnTo>
                <a:lnTo>
                  <a:pt x="874" y="39"/>
                </a:lnTo>
                <a:lnTo>
                  <a:pt x="874" y="39"/>
                </a:lnTo>
                <a:close/>
              </a:path>
              <a:path w="1941" h="175">
                <a:moveTo>
                  <a:pt x="889" y="32"/>
                </a:moveTo>
                <a:lnTo>
                  <a:pt x="889" y="68"/>
                </a:lnTo>
                <a:lnTo>
                  <a:pt x="886" y="73"/>
                </a:lnTo>
                <a:lnTo>
                  <a:pt x="886" y="99"/>
                </a:lnTo>
                <a:lnTo>
                  <a:pt x="884" y="104"/>
                </a:lnTo>
                <a:lnTo>
                  <a:pt x="884" y="116"/>
                </a:lnTo>
                <a:lnTo>
                  <a:pt x="882" y="121"/>
                </a:lnTo>
                <a:lnTo>
                  <a:pt x="882" y="125"/>
                </a:lnTo>
                <a:lnTo>
                  <a:pt x="882" y="128"/>
                </a:lnTo>
                <a:lnTo>
                  <a:pt x="870" y="128"/>
                </a:lnTo>
                <a:lnTo>
                  <a:pt x="882" y="128"/>
                </a:lnTo>
                <a:lnTo>
                  <a:pt x="879" y="128"/>
                </a:lnTo>
                <a:lnTo>
                  <a:pt x="879" y="133"/>
                </a:lnTo>
                <a:lnTo>
                  <a:pt x="879" y="135"/>
                </a:lnTo>
                <a:lnTo>
                  <a:pt x="877" y="138"/>
                </a:lnTo>
                <a:lnTo>
                  <a:pt x="877" y="142"/>
                </a:lnTo>
                <a:lnTo>
                  <a:pt x="874" y="145"/>
                </a:lnTo>
                <a:lnTo>
                  <a:pt x="874" y="147"/>
                </a:lnTo>
                <a:lnTo>
                  <a:pt x="872" y="152"/>
                </a:lnTo>
                <a:lnTo>
                  <a:pt x="870" y="154"/>
                </a:lnTo>
                <a:lnTo>
                  <a:pt x="870" y="157"/>
                </a:lnTo>
                <a:lnTo>
                  <a:pt x="867" y="161"/>
                </a:lnTo>
                <a:lnTo>
                  <a:pt x="865" y="164"/>
                </a:lnTo>
                <a:lnTo>
                  <a:pt x="865" y="166"/>
                </a:lnTo>
                <a:lnTo>
                  <a:pt x="862" y="171"/>
                </a:lnTo>
                <a:lnTo>
                  <a:pt x="865" y="173"/>
                </a:lnTo>
                <a:lnTo>
                  <a:pt x="865" y="171"/>
                </a:lnTo>
                <a:lnTo>
                  <a:pt x="867" y="169"/>
                </a:lnTo>
                <a:lnTo>
                  <a:pt x="870" y="166"/>
                </a:lnTo>
                <a:lnTo>
                  <a:pt x="870" y="164"/>
                </a:lnTo>
                <a:lnTo>
                  <a:pt x="872" y="161"/>
                </a:lnTo>
                <a:lnTo>
                  <a:pt x="874" y="157"/>
                </a:lnTo>
                <a:lnTo>
                  <a:pt x="877" y="154"/>
                </a:lnTo>
                <a:lnTo>
                  <a:pt x="877" y="152"/>
                </a:lnTo>
                <a:lnTo>
                  <a:pt x="879" y="150"/>
                </a:lnTo>
                <a:lnTo>
                  <a:pt x="882" y="145"/>
                </a:lnTo>
                <a:lnTo>
                  <a:pt x="882" y="142"/>
                </a:lnTo>
                <a:lnTo>
                  <a:pt x="884" y="140"/>
                </a:lnTo>
                <a:lnTo>
                  <a:pt x="884" y="135"/>
                </a:lnTo>
                <a:lnTo>
                  <a:pt x="886" y="133"/>
                </a:lnTo>
                <a:lnTo>
                  <a:pt x="886" y="125"/>
                </a:lnTo>
                <a:lnTo>
                  <a:pt x="889" y="123"/>
                </a:lnTo>
                <a:lnTo>
                  <a:pt x="889" y="116"/>
                </a:lnTo>
                <a:lnTo>
                  <a:pt x="891" y="113"/>
                </a:lnTo>
                <a:lnTo>
                  <a:pt x="891" y="101"/>
                </a:lnTo>
                <a:lnTo>
                  <a:pt x="894" y="99"/>
                </a:lnTo>
                <a:lnTo>
                  <a:pt x="894" y="75"/>
                </a:lnTo>
                <a:lnTo>
                  <a:pt x="896" y="73"/>
                </a:lnTo>
                <a:lnTo>
                  <a:pt x="896" y="61"/>
                </a:lnTo>
                <a:lnTo>
                  <a:pt x="944" y="61"/>
                </a:lnTo>
                <a:lnTo>
                  <a:pt x="951" y="58"/>
                </a:lnTo>
                <a:lnTo>
                  <a:pt x="951" y="56"/>
                </a:lnTo>
                <a:lnTo>
                  <a:pt x="896" y="56"/>
                </a:lnTo>
                <a:lnTo>
                  <a:pt x="896" y="32"/>
                </a:lnTo>
                <a:lnTo>
                  <a:pt x="944" y="32"/>
                </a:lnTo>
                <a:lnTo>
                  <a:pt x="889" y="32"/>
                </a:lnTo>
                <a:lnTo>
                  <a:pt x="889" y="32"/>
                </a:lnTo>
                <a:close/>
              </a:path>
              <a:path w="1941" h="175">
                <a:moveTo>
                  <a:pt x="889" y="22"/>
                </a:moveTo>
                <a:lnTo>
                  <a:pt x="889" y="27"/>
                </a:lnTo>
                <a:lnTo>
                  <a:pt x="896" y="27"/>
                </a:lnTo>
                <a:lnTo>
                  <a:pt x="889" y="22"/>
                </a:lnTo>
                <a:lnTo>
                  <a:pt x="889" y="22"/>
                </a:lnTo>
                <a:close/>
              </a:path>
              <a:path w="1941" h="175">
                <a:moveTo>
                  <a:pt x="949" y="20"/>
                </a:moveTo>
                <a:lnTo>
                  <a:pt x="944" y="27"/>
                </a:lnTo>
                <a:lnTo>
                  <a:pt x="889" y="27"/>
                </a:lnTo>
                <a:lnTo>
                  <a:pt x="889" y="32"/>
                </a:lnTo>
                <a:lnTo>
                  <a:pt x="944" y="32"/>
                </a:lnTo>
                <a:lnTo>
                  <a:pt x="944" y="56"/>
                </a:lnTo>
                <a:lnTo>
                  <a:pt x="896" y="56"/>
                </a:lnTo>
                <a:lnTo>
                  <a:pt x="951" y="56"/>
                </a:lnTo>
                <a:lnTo>
                  <a:pt x="951" y="34"/>
                </a:lnTo>
                <a:lnTo>
                  <a:pt x="956" y="30"/>
                </a:lnTo>
                <a:lnTo>
                  <a:pt x="949" y="20"/>
                </a:lnTo>
                <a:lnTo>
                  <a:pt x="949" y="20"/>
                </a:lnTo>
                <a:close/>
              </a:path>
              <a:path w="1941" h="175">
                <a:moveTo>
                  <a:pt x="862" y="5"/>
                </a:moveTo>
                <a:lnTo>
                  <a:pt x="862" y="8"/>
                </a:lnTo>
                <a:lnTo>
                  <a:pt x="860" y="13"/>
                </a:lnTo>
                <a:lnTo>
                  <a:pt x="860" y="20"/>
                </a:lnTo>
                <a:lnTo>
                  <a:pt x="858" y="22"/>
                </a:lnTo>
                <a:lnTo>
                  <a:pt x="858" y="27"/>
                </a:lnTo>
                <a:lnTo>
                  <a:pt x="855" y="30"/>
                </a:lnTo>
                <a:lnTo>
                  <a:pt x="855" y="32"/>
                </a:lnTo>
                <a:lnTo>
                  <a:pt x="853" y="37"/>
                </a:lnTo>
                <a:lnTo>
                  <a:pt x="853" y="39"/>
                </a:lnTo>
                <a:lnTo>
                  <a:pt x="850" y="41"/>
                </a:lnTo>
                <a:lnTo>
                  <a:pt x="850" y="44"/>
                </a:lnTo>
                <a:lnTo>
                  <a:pt x="848" y="49"/>
                </a:lnTo>
                <a:lnTo>
                  <a:pt x="846" y="53"/>
                </a:lnTo>
                <a:lnTo>
                  <a:pt x="846" y="56"/>
                </a:lnTo>
                <a:lnTo>
                  <a:pt x="843" y="58"/>
                </a:lnTo>
                <a:lnTo>
                  <a:pt x="841" y="61"/>
                </a:lnTo>
                <a:lnTo>
                  <a:pt x="838" y="63"/>
                </a:lnTo>
                <a:lnTo>
                  <a:pt x="843" y="75"/>
                </a:lnTo>
                <a:lnTo>
                  <a:pt x="846" y="73"/>
                </a:lnTo>
                <a:lnTo>
                  <a:pt x="848" y="73"/>
                </a:lnTo>
                <a:lnTo>
                  <a:pt x="848" y="70"/>
                </a:lnTo>
                <a:lnTo>
                  <a:pt x="850" y="70"/>
                </a:lnTo>
                <a:lnTo>
                  <a:pt x="855" y="68"/>
                </a:lnTo>
                <a:lnTo>
                  <a:pt x="858" y="68"/>
                </a:lnTo>
                <a:lnTo>
                  <a:pt x="862" y="65"/>
                </a:lnTo>
                <a:lnTo>
                  <a:pt x="872" y="65"/>
                </a:lnTo>
                <a:lnTo>
                  <a:pt x="846" y="63"/>
                </a:lnTo>
                <a:lnTo>
                  <a:pt x="848" y="61"/>
                </a:lnTo>
                <a:lnTo>
                  <a:pt x="848" y="58"/>
                </a:lnTo>
                <a:lnTo>
                  <a:pt x="850" y="56"/>
                </a:lnTo>
                <a:lnTo>
                  <a:pt x="853" y="53"/>
                </a:lnTo>
                <a:lnTo>
                  <a:pt x="853" y="49"/>
                </a:lnTo>
                <a:lnTo>
                  <a:pt x="855" y="46"/>
                </a:lnTo>
                <a:lnTo>
                  <a:pt x="858" y="44"/>
                </a:lnTo>
                <a:lnTo>
                  <a:pt x="858" y="39"/>
                </a:lnTo>
                <a:lnTo>
                  <a:pt x="860" y="37"/>
                </a:lnTo>
                <a:lnTo>
                  <a:pt x="860" y="34"/>
                </a:lnTo>
                <a:lnTo>
                  <a:pt x="862" y="30"/>
                </a:lnTo>
                <a:lnTo>
                  <a:pt x="865" y="27"/>
                </a:lnTo>
                <a:lnTo>
                  <a:pt x="865" y="25"/>
                </a:lnTo>
                <a:lnTo>
                  <a:pt x="867" y="20"/>
                </a:lnTo>
                <a:lnTo>
                  <a:pt x="870" y="18"/>
                </a:lnTo>
                <a:lnTo>
                  <a:pt x="872" y="15"/>
                </a:lnTo>
                <a:lnTo>
                  <a:pt x="862" y="5"/>
                </a:lnTo>
                <a:lnTo>
                  <a:pt x="862" y="5"/>
                </a:lnTo>
                <a:close/>
              </a:path>
              <a:path w="1941" h="175">
                <a:moveTo>
                  <a:pt x="910" y="1"/>
                </a:moveTo>
                <a:lnTo>
                  <a:pt x="910" y="5"/>
                </a:lnTo>
                <a:lnTo>
                  <a:pt x="913" y="8"/>
                </a:lnTo>
                <a:lnTo>
                  <a:pt x="915" y="10"/>
                </a:lnTo>
                <a:lnTo>
                  <a:pt x="918" y="13"/>
                </a:lnTo>
                <a:lnTo>
                  <a:pt x="918" y="18"/>
                </a:lnTo>
                <a:lnTo>
                  <a:pt x="920" y="20"/>
                </a:lnTo>
                <a:lnTo>
                  <a:pt x="920" y="25"/>
                </a:lnTo>
                <a:lnTo>
                  <a:pt x="922" y="25"/>
                </a:lnTo>
                <a:lnTo>
                  <a:pt x="925" y="22"/>
                </a:lnTo>
                <a:lnTo>
                  <a:pt x="927" y="20"/>
                </a:lnTo>
                <a:lnTo>
                  <a:pt x="927" y="15"/>
                </a:lnTo>
                <a:lnTo>
                  <a:pt x="925" y="13"/>
                </a:lnTo>
                <a:lnTo>
                  <a:pt x="925" y="10"/>
                </a:lnTo>
                <a:lnTo>
                  <a:pt x="922" y="8"/>
                </a:lnTo>
                <a:lnTo>
                  <a:pt x="920" y="8"/>
                </a:lnTo>
                <a:lnTo>
                  <a:pt x="918" y="5"/>
                </a:lnTo>
                <a:lnTo>
                  <a:pt x="915" y="3"/>
                </a:lnTo>
                <a:lnTo>
                  <a:pt x="910" y="1"/>
                </a:lnTo>
                <a:lnTo>
                  <a:pt x="910" y="1"/>
                </a:lnTo>
                <a:close/>
              </a:path>
              <a:path w="1941" h="175">
                <a:moveTo>
                  <a:pt x="1033" y="150"/>
                </a:moveTo>
                <a:lnTo>
                  <a:pt x="1033" y="152"/>
                </a:lnTo>
                <a:lnTo>
                  <a:pt x="1035" y="152"/>
                </a:lnTo>
                <a:lnTo>
                  <a:pt x="1040" y="154"/>
                </a:lnTo>
                <a:lnTo>
                  <a:pt x="1057" y="154"/>
                </a:lnTo>
                <a:lnTo>
                  <a:pt x="1054" y="154"/>
                </a:lnTo>
                <a:lnTo>
                  <a:pt x="1050" y="154"/>
                </a:lnTo>
                <a:lnTo>
                  <a:pt x="1047" y="152"/>
                </a:lnTo>
                <a:lnTo>
                  <a:pt x="1040" y="152"/>
                </a:lnTo>
                <a:lnTo>
                  <a:pt x="1038" y="150"/>
                </a:lnTo>
                <a:lnTo>
                  <a:pt x="1033" y="150"/>
                </a:lnTo>
                <a:lnTo>
                  <a:pt x="1033" y="150"/>
                </a:lnTo>
                <a:close/>
              </a:path>
              <a:path w="1941" h="175">
                <a:moveTo>
                  <a:pt x="1086" y="109"/>
                </a:moveTo>
                <a:lnTo>
                  <a:pt x="1071" y="109"/>
                </a:lnTo>
                <a:lnTo>
                  <a:pt x="1071" y="111"/>
                </a:lnTo>
                <a:lnTo>
                  <a:pt x="1071" y="116"/>
                </a:lnTo>
                <a:lnTo>
                  <a:pt x="1069" y="123"/>
                </a:lnTo>
                <a:lnTo>
                  <a:pt x="1069" y="133"/>
                </a:lnTo>
                <a:lnTo>
                  <a:pt x="1066" y="138"/>
                </a:lnTo>
                <a:lnTo>
                  <a:pt x="1066" y="147"/>
                </a:lnTo>
                <a:lnTo>
                  <a:pt x="1064" y="150"/>
                </a:lnTo>
                <a:lnTo>
                  <a:pt x="1064" y="152"/>
                </a:lnTo>
                <a:lnTo>
                  <a:pt x="1062" y="152"/>
                </a:lnTo>
                <a:lnTo>
                  <a:pt x="1059" y="154"/>
                </a:lnTo>
                <a:lnTo>
                  <a:pt x="1040" y="154"/>
                </a:lnTo>
                <a:lnTo>
                  <a:pt x="1042" y="157"/>
                </a:lnTo>
                <a:lnTo>
                  <a:pt x="1045" y="159"/>
                </a:lnTo>
                <a:lnTo>
                  <a:pt x="1047" y="161"/>
                </a:lnTo>
                <a:lnTo>
                  <a:pt x="1047" y="164"/>
                </a:lnTo>
                <a:lnTo>
                  <a:pt x="1050" y="166"/>
                </a:lnTo>
                <a:lnTo>
                  <a:pt x="1050" y="169"/>
                </a:lnTo>
                <a:lnTo>
                  <a:pt x="1050" y="171"/>
                </a:lnTo>
                <a:lnTo>
                  <a:pt x="1052" y="171"/>
                </a:lnTo>
                <a:lnTo>
                  <a:pt x="1057" y="169"/>
                </a:lnTo>
                <a:lnTo>
                  <a:pt x="1059" y="169"/>
                </a:lnTo>
                <a:lnTo>
                  <a:pt x="1062" y="166"/>
                </a:lnTo>
                <a:lnTo>
                  <a:pt x="1064" y="164"/>
                </a:lnTo>
                <a:lnTo>
                  <a:pt x="1066" y="161"/>
                </a:lnTo>
                <a:lnTo>
                  <a:pt x="1069" y="159"/>
                </a:lnTo>
                <a:lnTo>
                  <a:pt x="1071" y="157"/>
                </a:lnTo>
                <a:lnTo>
                  <a:pt x="1071" y="154"/>
                </a:lnTo>
                <a:lnTo>
                  <a:pt x="1074" y="152"/>
                </a:lnTo>
                <a:lnTo>
                  <a:pt x="1074" y="142"/>
                </a:lnTo>
                <a:lnTo>
                  <a:pt x="1076" y="140"/>
                </a:lnTo>
                <a:lnTo>
                  <a:pt x="1076" y="130"/>
                </a:lnTo>
                <a:lnTo>
                  <a:pt x="1078" y="125"/>
                </a:lnTo>
                <a:lnTo>
                  <a:pt x="1078" y="113"/>
                </a:lnTo>
                <a:lnTo>
                  <a:pt x="1086" y="109"/>
                </a:lnTo>
                <a:lnTo>
                  <a:pt x="1086" y="109"/>
                </a:lnTo>
                <a:close/>
              </a:path>
              <a:path w="1941" h="175">
                <a:moveTo>
                  <a:pt x="1076" y="97"/>
                </a:moveTo>
                <a:lnTo>
                  <a:pt x="1071" y="106"/>
                </a:lnTo>
                <a:lnTo>
                  <a:pt x="1021" y="106"/>
                </a:lnTo>
                <a:lnTo>
                  <a:pt x="1086" y="109"/>
                </a:lnTo>
                <a:lnTo>
                  <a:pt x="1076" y="97"/>
                </a:lnTo>
                <a:lnTo>
                  <a:pt x="1076" y="97"/>
                </a:lnTo>
                <a:close/>
              </a:path>
              <a:path w="1941" h="175">
                <a:moveTo>
                  <a:pt x="1030" y="80"/>
                </a:moveTo>
                <a:lnTo>
                  <a:pt x="1021" y="80"/>
                </a:lnTo>
                <a:lnTo>
                  <a:pt x="1018" y="82"/>
                </a:lnTo>
                <a:lnTo>
                  <a:pt x="1018" y="90"/>
                </a:lnTo>
                <a:lnTo>
                  <a:pt x="1016" y="92"/>
                </a:lnTo>
                <a:lnTo>
                  <a:pt x="1016" y="97"/>
                </a:lnTo>
                <a:lnTo>
                  <a:pt x="1014" y="101"/>
                </a:lnTo>
                <a:lnTo>
                  <a:pt x="1011" y="104"/>
                </a:lnTo>
                <a:lnTo>
                  <a:pt x="1009" y="106"/>
                </a:lnTo>
                <a:lnTo>
                  <a:pt x="1016" y="116"/>
                </a:lnTo>
                <a:lnTo>
                  <a:pt x="1021" y="109"/>
                </a:lnTo>
                <a:lnTo>
                  <a:pt x="1086" y="109"/>
                </a:lnTo>
                <a:lnTo>
                  <a:pt x="1021" y="106"/>
                </a:lnTo>
                <a:lnTo>
                  <a:pt x="1030" y="80"/>
                </a:lnTo>
                <a:lnTo>
                  <a:pt x="1030" y="80"/>
                </a:lnTo>
                <a:close/>
              </a:path>
              <a:path w="1941" h="175">
                <a:moveTo>
                  <a:pt x="1093" y="65"/>
                </a:moveTo>
                <a:lnTo>
                  <a:pt x="1086" y="75"/>
                </a:lnTo>
                <a:lnTo>
                  <a:pt x="980" y="75"/>
                </a:lnTo>
                <a:lnTo>
                  <a:pt x="985" y="80"/>
                </a:lnTo>
                <a:lnTo>
                  <a:pt x="1102" y="80"/>
                </a:lnTo>
                <a:lnTo>
                  <a:pt x="1093" y="65"/>
                </a:lnTo>
                <a:lnTo>
                  <a:pt x="1093" y="65"/>
                </a:lnTo>
                <a:close/>
              </a:path>
              <a:path w="1941" h="175">
                <a:moveTo>
                  <a:pt x="1006" y="56"/>
                </a:moveTo>
                <a:lnTo>
                  <a:pt x="1006" y="68"/>
                </a:lnTo>
                <a:lnTo>
                  <a:pt x="1014" y="63"/>
                </a:lnTo>
                <a:lnTo>
                  <a:pt x="1014" y="56"/>
                </a:lnTo>
                <a:lnTo>
                  <a:pt x="1069" y="56"/>
                </a:lnTo>
                <a:lnTo>
                  <a:pt x="1006" y="56"/>
                </a:lnTo>
                <a:lnTo>
                  <a:pt x="1006" y="56"/>
                </a:lnTo>
                <a:close/>
              </a:path>
              <a:path w="1941" h="175">
                <a:moveTo>
                  <a:pt x="1006" y="13"/>
                </a:moveTo>
                <a:lnTo>
                  <a:pt x="1006" y="53"/>
                </a:lnTo>
                <a:lnTo>
                  <a:pt x="1014" y="53"/>
                </a:lnTo>
                <a:lnTo>
                  <a:pt x="1014" y="15"/>
                </a:lnTo>
                <a:lnTo>
                  <a:pt x="1069" y="15"/>
                </a:lnTo>
                <a:lnTo>
                  <a:pt x="1006" y="13"/>
                </a:lnTo>
                <a:lnTo>
                  <a:pt x="1006" y="13"/>
                </a:lnTo>
                <a:close/>
              </a:path>
              <a:path w="1941" h="175">
                <a:moveTo>
                  <a:pt x="1006" y="5"/>
                </a:moveTo>
                <a:lnTo>
                  <a:pt x="1006" y="13"/>
                </a:lnTo>
                <a:lnTo>
                  <a:pt x="1069" y="15"/>
                </a:lnTo>
                <a:lnTo>
                  <a:pt x="1069" y="53"/>
                </a:lnTo>
                <a:lnTo>
                  <a:pt x="1014" y="53"/>
                </a:lnTo>
                <a:lnTo>
                  <a:pt x="1006" y="53"/>
                </a:lnTo>
                <a:lnTo>
                  <a:pt x="1006" y="56"/>
                </a:lnTo>
                <a:lnTo>
                  <a:pt x="1069" y="56"/>
                </a:lnTo>
                <a:lnTo>
                  <a:pt x="1069" y="63"/>
                </a:lnTo>
                <a:lnTo>
                  <a:pt x="1076" y="61"/>
                </a:lnTo>
                <a:lnTo>
                  <a:pt x="1076" y="18"/>
                </a:lnTo>
                <a:lnTo>
                  <a:pt x="1081" y="13"/>
                </a:lnTo>
                <a:lnTo>
                  <a:pt x="1014" y="10"/>
                </a:lnTo>
                <a:lnTo>
                  <a:pt x="1006" y="5"/>
                </a:lnTo>
                <a:lnTo>
                  <a:pt x="1006" y="5"/>
                </a:lnTo>
                <a:close/>
              </a:path>
              <a:path w="1941" h="175">
                <a:moveTo>
                  <a:pt x="1074" y="3"/>
                </a:moveTo>
                <a:lnTo>
                  <a:pt x="1069" y="10"/>
                </a:lnTo>
                <a:lnTo>
                  <a:pt x="1014" y="10"/>
                </a:lnTo>
                <a:lnTo>
                  <a:pt x="1081" y="13"/>
                </a:lnTo>
                <a:lnTo>
                  <a:pt x="1074" y="3"/>
                </a:lnTo>
                <a:lnTo>
                  <a:pt x="1074" y="3"/>
                </a:lnTo>
                <a:close/>
              </a:path>
              <a:path w="1941" h="175">
                <a:moveTo>
                  <a:pt x="1138" y="130"/>
                </a:moveTo>
                <a:lnTo>
                  <a:pt x="1136" y="133"/>
                </a:lnTo>
                <a:lnTo>
                  <a:pt x="1131" y="133"/>
                </a:lnTo>
                <a:lnTo>
                  <a:pt x="1129" y="135"/>
                </a:lnTo>
                <a:lnTo>
                  <a:pt x="1129" y="150"/>
                </a:lnTo>
                <a:lnTo>
                  <a:pt x="1131" y="152"/>
                </a:lnTo>
                <a:lnTo>
                  <a:pt x="1134" y="154"/>
                </a:lnTo>
                <a:lnTo>
                  <a:pt x="1136" y="157"/>
                </a:lnTo>
                <a:lnTo>
                  <a:pt x="1141" y="157"/>
                </a:lnTo>
                <a:lnTo>
                  <a:pt x="1143" y="154"/>
                </a:lnTo>
                <a:lnTo>
                  <a:pt x="1146" y="152"/>
                </a:lnTo>
                <a:lnTo>
                  <a:pt x="1146" y="150"/>
                </a:lnTo>
                <a:lnTo>
                  <a:pt x="1148" y="147"/>
                </a:lnTo>
                <a:lnTo>
                  <a:pt x="1148" y="140"/>
                </a:lnTo>
                <a:lnTo>
                  <a:pt x="1146" y="135"/>
                </a:lnTo>
                <a:lnTo>
                  <a:pt x="1146" y="133"/>
                </a:lnTo>
                <a:lnTo>
                  <a:pt x="1143" y="133"/>
                </a:lnTo>
                <a:lnTo>
                  <a:pt x="1141" y="130"/>
                </a:lnTo>
                <a:lnTo>
                  <a:pt x="1138" y="130"/>
                </a:lnTo>
                <a:lnTo>
                  <a:pt x="1138" y="130"/>
                </a:lnTo>
                <a:close/>
              </a:path>
              <a:path w="1941" h="175">
                <a:moveTo>
                  <a:pt x="1138" y="87"/>
                </a:moveTo>
                <a:lnTo>
                  <a:pt x="1136" y="87"/>
                </a:lnTo>
                <a:lnTo>
                  <a:pt x="1134" y="90"/>
                </a:lnTo>
                <a:lnTo>
                  <a:pt x="1131" y="90"/>
                </a:lnTo>
                <a:lnTo>
                  <a:pt x="1131" y="92"/>
                </a:lnTo>
                <a:lnTo>
                  <a:pt x="1129" y="94"/>
                </a:lnTo>
                <a:lnTo>
                  <a:pt x="1129" y="104"/>
                </a:lnTo>
                <a:lnTo>
                  <a:pt x="1131" y="106"/>
                </a:lnTo>
                <a:lnTo>
                  <a:pt x="1131" y="109"/>
                </a:lnTo>
                <a:lnTo>
                  <a:pt x="1134" y="111"/>
                </a:lnTo>
                <a:lnTo>
                  <a:pt x="1136" y="111"/>
                </a:lnTo>
                <a:lnTo>
                  <a:pt x="1138" y="113"/>
                </a:lnTo>
                <a:lnTo>
                  <a:pt x="1141" y="111"/>
                </a:lnTo>
                <a:lnTo>
                  <a:pt x="1143" y="109"/>
                </a:lnTo>
                <a:lnTo>
                  <a:pt x="1146" y="109"/>
                </a:lnTo>
                <a:lnTo>
                  <a:pt x="1148" y="106"/>
                </a:lnTo>
                <a:lnTo>
                  <a:pt x="1148" y="94"/>
                </a:lnTo>
                <a:lnTo>
                  <a:pt x="1146" y="92"/>
                </a:lnTo>
                <a:lnTo>
                  <a:pt x="1146" y="90"/>
                </a:lnTo>
                <a:lnTo>
                  <a:pt x="1143" y="90"/>
                </a:lnTo>
                <a:lnTo>
                  <a:pt x="1141" y="87"/>
                </a:lnTo>
                <a:lnTo>
                  <a:pt x="1138" y="87"/>
                </a:lnTo>
                <a:lnTo>
                  <a:pt x="1138" y="87"/>
                </a:lnTo>
                <a:close/>
              </a:path>
              <a:path w="1941" h="175">
                <a:moveTo>
                  <a:pt x="1280" y="27"/>
                </a:moveTo>
                <a:lnTo>
                  <a:pt x="1258" y="138"/>
                </a:lnTo>
                <a:lnTo>
                  <a:pt x="1258" y="142"/>
                </a:lnTo>
                <a:lnTo>
                  <a:pt x="1256" y="145"/>
                </a:lnTo>
                <a:lnTo>
                  <a:pt x="1254" y="147"/>
                </a:lnTo>
                <a:lnTo>
                  <a:pt x="1251" y="147"/>
                </a:lnTo>
                <a:lnTo>
                  <a:pt x="1251" y="150"/>
                </a:lnTo>
                <a:lnTo>
                  <a:pt x="1273" y="150"/>
                </a:lnTo>
                <a:lnTo>
                  <a:pt x="1273" y="147"/>
                </a:lnTo>
                <a:lnTo>
                  <a:pt x="1270" y="147"/>
                </a:lnTo>
                <a:lnTo>
                  <a:pt x="1268" y="145"/>
                </a:lnTo>
                <a:lnTo>
                  <a:pt x="1266" y="142"/>
                </a:lnTo>
                <a:lnTo>
                  <a:pt x="1266" y="133"/>
                </a:lnTo>
                <a:lnTo>
                  <a:pt x="1270" y="104"/>
                </a:lnTo>
                <a:lnTo>
                  <a:pt x="1294" y="104"/>
                </a:lnTo>
                <a:lnTo>
                  <a:pt x="1270" y="99"/>
                </a:lnTo>
                <a:lnTo>
                  <a:pt x="1282" y="39"/>
                </a:lnTo>
                <a:lnTo>
                  <a:pt x="1280" y="27"/>
                </a:lnTo>
                <a:lnTo>
                  <a:pt x="1280" y="27"/>
                </a:lnTo>
                <a:close/>
              </a:path>
              <a:path w="1941" h="175">
                <a:moveTo>
                  <a:pt x="1290" y="22"/>
                </a:moveTo>
                <a:lnTo>
                  <a:pt x="1280" y="27"/>
                </a:lnTo>
                <a:lnTo>
                  <a:pt x="1282" y="39"/>
                </a:lnTo>
                <a:lnTo>
                  <a:pt x="1294" y="99"/>
                </a:lnTo>
                <a:lnTo>
                  <a:pt x="1270" y="99"/>
                </a:lnTo>
                <a:lnTo>
                  <a:pt x="1294" y="104"/>
                </a:lnTo>
                <a:lnTo>
                  <a:pt x="1299" y="135"/>
                </a:lnTo>
                <a:lnTo>
                  <a:pt x="1302" y="138"/>
                </a:lnTo>
                <a:lnTo>
                  <a:pt x="1302" y="140"/>
                </a:lnTo>
                <a:lnTo>
                  <a:pt x="1299" y="145"/>
                </a:lnTo>
                <a:lnTo>
                  <a:pt x="1297" y="147"/>
                </a:lnTo>
                <a:lnTo>
                  <a:pt x="1294" y="147"/>
                </a:lnTo>
                <a:lnTo>
                  <a:pt x="1294" y="150"/>
                </a:lnTo>
                <a:lnTo>
                  <a:pt x="1318" y="150"/>
                </a:lnTo>
                <a:lnTo>
                  <a:pt x="1318" y="147"/>
                </a:lnTo>
                <a:lnTo>
                  <a:pt x="1316" y="147"/>
                </a:lnTo>
                <a:lnTo>
                  <a:pt x="1314" y="145"/>
                </a:lnTo>
                <a:lnTo>
                  <a:pt x="1311" y="145"/>
                </a:lnTo>
                <a:lnTo>
                  <a:pt x="1311" y="142"/>
                </a:lnTo>
                <a:lnTo>
                  <a:pt x="1309" y="138"/>
                </a:lnTo>
                <a:lnTo>
                  <a:pt x="1290" y="22"/>
                </a:lnTo>
                <a:lnTo>
                  <a:pt x="1290" y="22"/>
                </a:lnTo>
                <a:close/>
              </a:path>
              <a:path w="1941" h="175">
                <a:moveTo>
                  <a:pt x="1381" y="118"/>
                </a:moveTo>
                <a:lnTo>
                  <a:pt x="1378" y="118"/>
                </a:lnTo>
                <a:lnTo>
                  <a:pt x="1378" y="121"/>
                </a:lnTo>
                <a:lnTo>
                  <a:pt x="1376" y="125"/>
                </a:lnTo>
                <a:lnTo>
                  <a:pt x="1376" y="133"/>
                </a:lnTo>
                <a:lnTo>
                  <a:pt x="1374" y="135"/>
                </a:lnTo>
                <a:lnTo>
                  <a:pt x="1371" y="138"/>
                </a:lnTo>
                <a:lnTo>
                  <a:pt x="1369" y="140"/>
                </a:lnTo>
                <a:lnTo>
                  <a:pt x="1328" y="140"/>
                </a:lnTo>
                <a:lnTo>
                  <a:pt x="1328" y="150"/>
                </a:lnTo>
                <a:lnTo>
                  <a:pt x="1378" y="150"/>
                </a:lnTo>
                <a:lnTo>
                  <a:pt x="1381" y="118"/>
                </a:lnTo>
                <a:lnTo>
                  <a:pt x="1381" y="118"/>
                </a:lnTo>
                <a:close/>
              </a:path>
              <a:path w="1941" h="175">
                <a:moveTo>
                  <a:pt x="1342" y="30"/>
                </a:moveTo>
                <a:lnTo>
                  <a:pt x="1340" y="30"/>
                </a:lnTo>
                <a:lnTo>
                  <a:pt x="1338" y="32"/>
                </a:lnTo>
                <a:lnTo>
                  <a:pt x="1335" y="34"/>
                </a:lnTo>
                <a:lnTo>
                  <a:pt x="1335" y="37"/>
                </a:lnTo>
                <a:lnTo>
                  <a:pt x="1333" y="39"/>
                </a:lnTo>
                <a:lnTo>
                  <a:pt x="1330" y="41"/>
                </a:lnTo>
                <a:lnTo>
                  <a:pt x="1330" y="51"/>
                </a:lnTo>
                <a:lnTo>
                  <a:pt x="1328" y="56"/>
                </a:lnTo>
                <a:lnTo>
                  <a:pt x="1328" y="58"/>
                </a:lnTo>
                <a:lnTo>
                  <a:pt x="1330" y="61"/>
                </a:lnTo>
                <a:lnTo>
                  <a:pt x="1330" y="63"/>
                </a:lnTo>
                <a:lnTo>
                  <a:pt x="1333" y="65"/>
                </a:lnTo>
                <a:lnTo>
                  <a:pt x="1335" y="68"/>
                </a:lnTo>
                <a:lnTo>
                  <a:pt x="1338" y="65"/>
                </a:lnTo>
                <a:lnTo>
                  <a:pt x="1340" y="65"/>
                </a:lnTo>
                <a:lnTo>
                  <a:pt x="1340" y="63"/>
                </a:lnTo>
                <a:lnTo>
                  <a:pt x="1342" y="61"/>
                </a:lnTo>
                <a:lnTo>
                  <a:pt x="1342" y="58"/>
                </a:lnTo>
                <a:lnTo>
                  <a:pt x="1340" y="53"/>
                </a:lnTo>
                <a:lnTo>
                  <a:pt x="1338" y="51"/>
                </a:lnTo>
                <a:lnTo>
                  <a:pt x="1338" y="46"/>
                </a:lnTo>
                <a:lnTo>
                  <a:pt x="1338" y="46"/>
                </a:lnTo>
                <a:lnTo>
                  <a:pt x="1338" y="44"/>
                </a:lnTo>
                <a:lnTo>
                  <a:pt x="1340" y="39"/>
                </a:lnTo>
                <a:lnTo>
                  <a:pt x="1340" y="37"/>
                </a:lnTo>
                <a:lnTo>
                  <a:pt x="1342" y="34"/>
                </a:lnTo>
                <a:lnTo>
                  <a:pt x="1345" y="32"/>
                </a:lnTo>
                <a:lnTo>
                  <a:pt x="1347" y="32"/>
                </a:lnTo>
                <a:lnTo>
                  <a:pt x="1350" y="30"/>
                </a:lnTo>
                <a:lnTo>
                  <a:pt x="1354" y="30"/>
                </a:lnTo>
                <a:lnTo>
                  <a:pt x="1342" y="30"/>
                </a:lnTo>
                <a:lnTo>
                  <a:pt x="1342" y="30"/>
                </a:lnTo>
                <a:close/>
              </a:path>
              <a:path w="1941" h="175">
                <a:moveTo>
                  <a:pt x="1354" y="25"/>
                </a:moveTo>
                <a:lnTo>
                  <a:pt x="1350" y="25"/>
                </a:lnTo>
                <a:lnTo>
                  <a:pt x="1347" y="27"/>
                </a:lnTo>
                <a:lnTo>
                  <a:pt x="1345" y="27"/>
                </a:lnTo>
                <a:lnTo>
                  <a:pt x="1342" y="30"/>
                </a:lnTo>
                <a:lnTo>
                  <a:pt x="1357" y="30"/>
                </a:lnTo>
                <a:lnTo>
                  <a:pt x="1359" y="32"/>
                </a:lnTo>
                <a:lnTo>
                  <a:pt x="1362" y="32"/>
                </a:lnTo>
                <a:lnTo>
                  <a:pt x="1364" y="34"/>
                </a:lnTo>
                <a:lnTo>
                  <a:pt x="1366" y="37"/>
                </a:lnTo>
                <a:lnTo>
                  <a:pt x="1369" y="39"/>
                </a:lnTo>
                <a:lnTo>
                  <a:pt x="1369" y="44"/>
                </a:lnTo>
                <a:lnTo>
                  <a:pt x="1371" y="49"/>
                </a:lnTo>
                <a:lnTo>
                  <a:pt x="1371" y="65"/>
                </a:lnTo>
                <a:lnTo>
                  <a:pt x="1369" y="70"/>
                </a:lnTo>
                <a:lnTo>
                  <a:pt x="1369" y="73"/>
                </a:lnTo>
                <a:lnTo>
                  <a:pt x="1366" y="78"/>
                </a:lnTo>
                <a:lnTo>
                  <a:pt x="1366" y="80"/>
                </a:lnTo>
                <a:lnTo>
                  <a:pt x="1364" y="82"/>
                </a:lnTo>
                <a:lnTo>
                  <a:pt x="1362" y="85"/>
                </a:lnTo>
                <a:lnTo>
                  <a:pt x="1362" y="90"/>
                </a:lnTo>
                <a:lnTo>
                  <a:pt x="1359" y="92"/>
                </a:lnTo>
                <a:lnTo>
                  <a:pt x="1357" y="94"/>
                </a:lnTo>
                <a:lnTo>
                  <a:pt x="1354" y="97"/>
                </a:lnTo>
                <a:lnTo>
                  <a:pt x="1352" y="101"/>
                </a:lnTo>
                <a:lnTo>
                  <a:pt x="1350" y="106"/>
                </a:lnTo>
                <a:lnTo>
                  <a:pt x="1347" y="109"/>
                </a:lnTo>
                <a:lnTo>
                  <a:pt x="1345" y="111"/>
                </a:lnTo>
                <a:lnTo>
                  <a:pt x="1342" y="113"/>
                </a:lnTo>
                <a:lnTo>
                  <a:pt x="1342" y="116"/>
                </a:lnTo>
                <a:lnTo>
                  <a:pt x="1340" y="118"/>
                </a:lnTo>
                <a:lnTo>
                  <a:pt x="1338" y="123"/>
                </a:lnTo>
                <a:lnTo>
                  <a:pt x="1338" y="125"/>
                </a:lnTo>
                <a:lnTo>
                  <a:pt x="1335" y="125"/>
                </a:lnTo>
                <a:lnTo>
                  <a:pt x="1333" y="130"/>
                </a:lnTo>
                <a:lnTo>
                  <a:pt x="1330" y="133"/>
                </a:lnTo>
                <a:lnTo>
                  <a:pt x="1330" y="135"/>
                </a:lnTo>
                <a:lnTo>
                  <a:pt x="1328" y="138"/>
                </a:lnTo>
                <a:lnTo>
                  <a:pt x="1328" y="140"/>
                </a:lnTo>
                <a:lnTo>
                  <a:pt x="1333" y="140"/>
                </a:lnTo>
                <a:lnTo>
                  <a:pt x="1335" y="138"/>
                </a:lnTo>
                <a:lnTo>
                  <a:pt x="1335" y="135"/>
                </a:lnTo>
                <a:lnTo>
                  <a:pt x="1338" y="133"/>
                </a:lnTo>
                <a:lnTo>
                  <a:pt x="1338" y="130"/>
                </a:lnTo>
                <a:lnTo>
                  <a:pt x="1340" y="125"/>
                </a:lnTo>
                <a:lnTo>
                  <a:pt x="1345" y="123"/>
                </a:lnTo>
                <a:lnTo>
                  <a:pt x="1345" y="121"/>
                </a:lnTo>
                <a:lnTo>
                  <a:pt x="1347" y="118"/>
                </a:lnTo>
                <a:lnTo>
                  <a:pt x="1350" y="116"/>
                </a:lnTo>
                <a:lnTo>
                  <a:pt x="1350" y="113"/>
                </a:lnTo>
                <a:lnTo>
                  <a:pt x="1352" y="111"/>
                </a:lnTo>
                <a:lnTo>
                  <a:pt x="1354" y="106"/>
                </a:lnTo>
                <a:lnTo>
                  <a:pt x="1357" y="104"/>
                </a:lnTo>
                <a:lnTo>
                  <a:pt x="1359" y="101"/>
                </a:lnTo>
                <a:lnTo>
                  <a:pt x="1362" y="99"/>
                </a:lnTo>
                <a:lnTo>
                  <a:pt x="1364" y="97"/>
                </a:lnTo>
                <a:lnTo>
                  <a:pt x="1366" y="92"/>
                </a:lnTo>
                <a:lnTo>
                  <a:pt x="1369" y="90"/>
                </a:lnTo>
                <a:lnTo>
                  <a:pt x="1369" y="87"/>
                </a:lnTo>
                <a:lnTo>
                  <a:pt x="1371" y="85"/>
                </a:lnTo>
                <a:lnTo>
                  <a:pt x="1374" y="82"/>
                </a:lnTo>
                <a:lnTo>
                  <a:pt x="1376" y="78"/>
                </a:lnTo>
                <a:lnTo>
                  <a:pt x="1376" y="75"/>
                </a:lnTo>
                <a:lnTo>
                  <a:pt x="1378" y="73"/>
                </a:lnTo>
                <a:lnTo>
                  <a:pt x="1378" y="65"/>
                </a:lnTo>
                <a:lnTo>
                  <a:pt x="1381" y="63"/>
                </a:lnTo>
                <a:lnTo>
                  <a:pt x="1381" y="49"/>
                </a:lnTo>
                <a:lnTo>
                  <a:pt x="1378" y="46"/>
                </a:lnTo>
                <a:lnTo>
                  <a:pt x="1378" y="39"/>
                </a:lnTo>
                <a:lnTo>
                  <a:pt x="1376" y="37"/>
                </a:lnTo>
                <a:lnTo>
                  <a:pt x="1374" y="34"/>
                </a:lnTo>
                <a:lnTo>
                  <a:pt x="1374" y="32"/>
                </a:lnTo>
                <a:lnTo>
                  <a:pt x="1371" y="30"/>
                </a:lnTo>
                <a:lnTo>
                  <a:pt x="1369" y="27"/>
                </a:lnTo>
                <a:lnTo>
                  <a:pt x="1364" y="27"/>
                </a:lnTo>
                <a:lnTo>
                  <a:pt x="1362" y="25"/>
                </a:lnTo>
                <a:lnTo>
                  <a:pt x="1354" y="25"/>
                </a:lnTo>
                <a:lnTo>
                  <a:pt x="1354" y="25"/>
                </a:lnTo>
                <a:close/>
              </a:path>
              <a:path w="1941" h="175">
                <a:moveTo>
                  <a:pt x="1450" y="118"/>
                </a:moveTo>
                <a:lnTo>
                  <a:pt x="1448" y="118"/>
                </a:lnTo>
                <a:lnTo>
                  <a:pt x="1448" y="121"/>
                </a:lnTo>
                <a:lnTo>
                  <a:pt x="1448" y="125"/>
                </a:lnTo>
                <a:lnTo>
                  <a:pt x="1446" y="128"/>
                </a:lnTo>
                <a:lnTo>
                  <a:pt x="1446" y="133"/>
                </a:lnTo>
                <a:lnTo>
                  <a:pt x="1443" y="135"/>
                </a:lnTo>
                <a:lnTo>
                  <a:pt x="1441" y="138"/>
                </a:lnTo>
                <a:lnTo>
                  <a:pt x="1438" y="140"/>
                </a:lnTo>
                <a:lnTo>
                  <a:pt x="1398" y="140"/>
                </a:lnTo>
                <a:lnTo>
                  <a:pt x="1398" y="150"/>
                </a:lnTo>
                <a:lnTo>
                  <a:pt x="1448" y="150"/>
                </a:lnTo>
                <a:lnTo>
                  <a:pt x="1450" y="118"/>
                </a:lnTo>
                <a:lnTo>
                  <a:pt x="1450" y="118"/>
                </a:lnTo>
                <a:close/>
              </a:path>
              <a:path w="1941" h="175">
                <a:moveTo>
                  <a:pt x="1412" y="30"/>
                </a:moveTo>
                <a:lnTo>
                  <a:pt x="1410" y="30"/>
                </a:lnTo>
                <a:lnTo>
                  <a:pt x="1407" y="32"/>
                </a:lnTo>
                <a:lnTo>
                  <a:pt x="1407" y="34"/>
                </a:lnTo>
                <a:lnTo>
                  <a:pt x="1405" y="37"/>
                </a:lnTo>
                <a:lnTo>
                  <a:pt x="1402" y="39"/>
                </a:lnTo>
                <a:lnTo>
                  <a:pt x="1402" y="41"/>
                </a:lnTo>
                <a:lnTo>
                  <a:pt x="1400" y="44"/>
                </a:lnTo>
                <a:lnTo>
                  <a:pt x="1400" y="63"/>
                </a:lnTo>
                <a:lnTo>
                  <a:pt x="1402" y="65"/>
                </a:lnTo>
                <a:lnTo>
                  <a:pt x="1405" y="68"/>
                </a:lnTo>
                <a:lnTo>
                  <a:pt x="1407" y="65"/>
                </a:lnTo>
                <a:lnTo>
                  <a:pt x="1410" y="65"/>
                </a:lnTo>
                <a:lnTo>
                  <a:pt x="1412" y="63"/>
                </a:lnTo>
                <a:lnTo>
                  <a:pt x="1412" y="58"/>
                </a:lnTo>
                <a:lnTo>
                  <a:pt x="1410" y="53"/>
                </a:lnTo>
                <a:lnTo>
                  <a:pt x="1407" y="51"/>
                </a:lnTo>
                <a:lnTo>
                  <a:pt x="1407" y="46"/>
                </a:lnTo>
                <a:lnTo>
                  <a:pt x="1407" y="46"/>
                </a:lnTo>
                <a:lnTo>
                  <a:pt x="1407" y="44"/>
                </a:lnTo>
                <a:lnTo>
                  <a:pt x="1410" y="39"/>
                </a:lnTo>
                <a:lnTo>
                  <a:pt x="1410" y="37"/>
                </a:lnTo>
                <a:lnTo>
                  <a:pt x="1412" y="34"/>
                </a:lnTo>
                <a:lnTo>
                  <a:pt x="1414" y="32"/>
                </a:lnTo>
                <a:lnTo>
                  <a:pt x="1417" y="32"/>
                </a:lnTo>
                <a:lnTo>
                  <a:pt x="1422" y="30"/>
                </a:lnTo>
                <a:lnTo>
                  <a:pt x="1424" y="30"/>
                </a:lnTo>
                <a:lnTo>
                  <a:pt x="1412" y="30"/>
                </a:lnTo>
                <a:lnTo>
                  <a:pt x="1412" y="30"/>
                </a:lnTo>
                <a:close/>
              </a:path>
              <a:path w="1941" h="175">
                <a:moveTo>
                  <a:pt x="1424" y="25"/>
                </a:moveTo>
                <a:lnTo>
                  <a:pt x="1419" y="25"/>
                </a:lnTo>
                <a:lnTo>
                  <a:pt x="1417" y="27"/>
                </a:lnTo>
                <a:lnTo>
                  <a:pt x="1414" y="27"/>
                </a:lnTo>
                <a:lnTo>
                  <a:pt x="1412" y="30"/>
                </a:lnTo>
                <a:lnTo>
                  <a:pt x="1426" y="30"/>
                </a:lnTo>
                <a:lnTo>
                  <a:pt x="1431" y="32"/>
                </a:lnTo>
                <a:lnTo>
                  <a:pt x="1434" y="32"/>
                </a:lnTo>
                <a:lnTo>
                  <a:pt x="1434" y="34"/>
                </a:lnTo>
                <a:lnTo>
                  <a:pt x="1436" y="37"/>
                </a:lnTo>
                <a:lnTo>
                  <a:pt x="1438" y="39"/>
                </a:lnTo>
                <a:lnTo>
                  <a:pt x="1438" y="41"/>
                </a:lnTo>
                <a:lnTo>
                  <a:pt x="1441" y="44"/>
                </a:lnTo>
                <a:lnTo>
                  <a:pt x="1441" y="65"/>
                </a:lnTo>
                <a:lnTo>
                  <a:pt x="1438" y="70"/>
                </a:lnTo>
                <a:lnTo>
                  <a:pt x="1438" y="73"/>
                </a:lnTo>
                <a:lnTo>
                  <a:pt x="1436" y="78"/>
                </a:lnTo>
                <a:lnTo>
                  <a:pt x="1436" y="80"/>
                </a:lnTo>
                <a:lnTo>
                  <a:pt x="1434" y="82"/>
                </a:lnTo>
                <a:lnTo>
                  <a:pt x="1434" y="85"/>
                </a:lnTo>
                <a:lnTo>
                  <a:pt x="1431" y="90"/>
                </a:lnTo>
                <a:lnTo>
                  <a:pt x="1429" y="92"/>
                </a:lnTo>
                <a:lnTo>
                  <a:pt x="1426" y="94"/>
                </a:lnTo>
                <a:lnTo>
                  <a:pt x="1424" y="97"/>
                </a:lnTo>
                <a:lnTo>
                  <a:pt x="1424" y="101"/>
                </a:lnTo>
                <a:lnTo>
                  <a:pt x="1422" y="101"/>
                </a:lnTo>
                <a:lnTo>
                  <a:pt x="1419" y="106"/>
                </a:lnTo>
                <a:lnTo>
                  <a:pt x="1417" y="109"/>
                </a:lnTo>
                <a:lnTo>
                  <a:pt x="1414" y="111"/>
                </a:lnTo>
                <a:lnTo>
                  <a:pt x="1412" y="113"/>
                </a:lnTo>
                <a:lnTo>
                  <a:pt x="1412" y="116"/>
                </a:lnTo>
                <a:lnTo>
                  <a:pt x="1410" y="118"/>
                </a:lnTo>
                <a:lnTo>
                  <a:pt x="1407" y="123"/>
                </a:lnTo>
                <a:lnTo>
                  <a:pt x="1407" y="125"/>
                </a:lnTo>
                <a:lnTo>
                  <a:pt x="1405" y="125"/>
                </a:lnTo>
                <a:lnTo>
                  <a:pt x="1402" y="130"/>
                </a:lnTo>
                <a:lnTo>
                  <a:pt x="1402" y="133"/>
                </a:lnTo>
                <a:lnTo>
                  <a:pt x="1400" y="135"/>
                </a:lnTo>
                <a:lnTo>
                  <a:pt x="1398" y="138"/>
                </a:lnTo>
                <a:lnTo>
                  <a:pt x="1398" y="140"/>
                </a:lnTo>
                <a:lnTo>
                  <a:pt x="1402" y="140"/>
                </a:lnTo>
                <a:lnTo>
                  <a:pt x="1405" y="138"/>
                </a:lnTo>
                <a:lnTo>
                  <a:pt x="1405" y="135"/>
                </a:lnTo>
                <a:lnTo>
                  <a:pt x="1407" y="133"/>
                </a:lnTo>
                <a:lnTo>
                  <a:pt x="1410" y="130"/>
                </a:lnTo>
                <a:lnTo>
                  <a:pt x="1412" y="125"/>
                </a:lnTo>
                <a:lnTo>
                  <a:pt x="1414" y="123"/>
                </a:lnTo>
                <a:lnTo>
                  <a:pt x="1414" y="121"/>
                </a:lnTo>
                <a:lnTo>
                  <a:pt x="1417" y="118"/>
                </a:lnTo>
                <a:lnTo>
                  <a:pt x="1419" y="116"/>
                </a:lnTo>
                <a:lnTo>
                  <a:pt x="1419" y="113"/>
                </a:lnTo>
                <a:lnTo>
                  <a:pt x="1422" y="111"/>
                </a:lnTo>
                <a:lnTo>
                  <a:pt x="1424" y="106"/>
                </a:lnTo>
                <a:lnTo>
                  <a:pt x="1426" y="104"/>
                </a:lnTo>
                <a:lnTo>
                  <a:pt x="1429" y="101"/>
                </a:lnTo>
                <a:lnTo>
                  <a:pt x="1431" y="99"/>
                </a:lnTo>
                <a:lnTo>
                  <a:pt x="1434" y="97"/>
                </a:lnTo>
                <a:lnTo>
                  <a:pt x="1436" y="92"/>
                </a:lnTo>
                <a:lnTo>
                  <a:pt x="1438" y="90"/>
                </a:lnTo>
                <a:lnTo>
                  <a:pt x="1438" y="87"/>
                </a:lnTo>
                <a:lnTo>
                  <a:pt x="1441" y="85"/>
                </a:lnTo>
                <a:lnTo>
                  <a:pt x="1443" y="82"/>
                </a:lnTo>
                <a:lnTo>
                  <a:pt x="1446" y="78"/>
                </a:lnTo>
                <a:lnTo>
                  <a:pt x="1446" y="75"/>
                </a:lnTo>
                <a:lnTo>
                  <a:pt x="1448" y="73"/>
                </a:lnTo>
                <a:lnTo>
                  <a:pt x="1448" y="65"/>
                </a:lnTo>
                <a:lnTo>
                  <a:pt x="1450" y="63"/>
                </a:lnTo>
                <a:lnTo>
                  <a:pt x="1450" y="46"/>
                </a:lnTo>
                <a:lnTo>
                  <a:pt x="1448" y="41"/>
                </a:lnTo>
                <a:lnTo>
                  <a:pt x="1448" y="39"/>
                </a:lnTo>
                <a:lnTo>
                  <a:pt x="1446" y="37"/>
                </a:lnTo>
                <a:lnTo>
                  <a:pt x="1443" y="34"/>
                </a:lnTo>
                <a:lnTo>
                  <a:pt x="1443" y="32"/>
                </a:lnTo>
                <a:lnTo>
                  <a:pt x="1441" y="30"/>
                </a:lnTo>
                <a:lnTo>
                  <a:pt x="1438" y="27"/>
                </a:lnTo>
                <a:lnTo>
                  <a:pt x="1434" y="27"/>
                </a:lnTo>
                <a:lnTo>
                  <a:pt x="1431" y="25"/>
                </a:lnTo>
                <a:lnTo>
                  <a:pt x="1424" y="25"/>
                </a:lnTo>
                <a:lnTo>
                  <a:pt x="1424" y="25"/>
                </a:lnTo>
                <a:close/>
              </a:path>
              <a:path w="1941" h="175">
                <a:moveTo>
                  <a:pt x="1520" y="118"/>
                </a:moveTo>
                <a:lnTo>
                  <a:pt x="1518" y="118"/>
                </a:lnTo>
                <a:lnTo>
                  <a:pt x="1518" y="121"/>
                </a:lnTo>
                <a:lnTo>
                  <a:pt x="1518" y="125"/>
                </a:lnTo>
                <a:lnTo>
                  <a:pt x="1515" y="128"/>
                </a:lnTo>
                <a:lnTo>
                  <a:pt x="1515" y="133"/>
                </a:lnTo>
                <a:lnTo>
                  <a:pt x="1513" y="135"/>
                </a:lnTo>
                <a:lnTo>
                  <a:pt x="1510" y="138"/>
                </a:lnTo>
                <a:lnTo>
                  <a:pt x="1508" y="140"/>
                </a:lnTo>
                <a:lnTo>
                  <a:pt x="1467" y="140"/>
                </a:lnTo>
                <a:lnTo>
                  <a:pt x="1467" y="150"/>
                </a:lnTo>
                <a:lnTo>
                  <a:pt x="1518" y="150"/>
                </a:lnTo>
                <a:lnTo>
                  <a:pt x="1520" y="118"/>
                </a:lnTo>
                <a:lnTo>
                  <a:pt x="1520" y="118"/>
                </a:lnTo>
                <a:close/>
              </a:path>
              <a:path w="1941" h="175">
                <a:moveTo>
                  <a:pt x="1482" y="30"/>
                </a:moveTo>
                <a:lnTo>
                  <a:pt x="1479" y="30"/>
                </a:lnTo>
                <a:lnTo>
                  <a:pt x="1477" y="32"/>
                </a:lnTo>
                <a:lnTo>
                  <a:pt x="1477" y="34"/>
                </a:lnTo>
                <a:lnTo>
                  <a:pt x="1474" y="37"/>
                </a:lnTo>
                <a:lnTo>
                  <a:pt x="1472" y="39"/>
                </a:lnTo>
                <a:lnTo>
                  <a:pt x="1472" y="41"/>
                </a:lnTo>
                <a:lnTo>
                  <a:pt x="1470" y="44"/>
                </a:lnTo>
                <a:lnTo>
                  <a:pt x="1470" y="61"/>
                </a:lnTo>
                <a:lnTo>
                  <a:pt x="1472" y="63"/>
                </a:lnTo>
                <a:lnTo>
                  <a:pt x="1472" y="65"/>
                </a:lnTo>
                <a:lnTo>
                  <a:pt x="1477" y="68"/>
                </a:lnTo>
                <a:lnTo>
                  <a:pt x="1477" y="65"/>
                </a:lnTo>
                <a:lnTo>
                  <a:pt x="1479" y="65"/>
                </a:lnTo>
                <a:lnTo>
                  <a:pt x="1482" y="63"/>
                </a:lnTo>
                <a:lnTo>
                  <a:pt x="1482" y="58"/>
                </a:lnTo>
                <a:lnTo>
                  <a:pt x="1479" y="53"/>
                </a:lnTo>
                <a:lnTo>
                  <a:pt x="1477" y="51"/>
                </a:lnTo>
                <a:lnTo>
                  <a:pt x="1477" y="46"/>
                </a:lnTo>
                <a:lnTo>
                  <a:pt x="1477" y="46"/>
                </a:lnTo>
                <a:lnTo>
                  <a:pt x="1477" y="44"/>
                </a:lnTo>
                <a:lnTo>
                  <a:pt x="1479" y="39"/>
                </a:lnTo>
                <a:lnTo>
                  <a:pt x="1479" y="37"/>
                </a:lnTo>
                <a:lnTo>
                  <a:pt x="1482" y="34"/>
                </a:lnTo>
                <a:lnTo>
                  <a:pt x="1484" y="34"/>
                </a:lnTo>
                <a:lnTo>
                  <a:pt x="1484" y="32"/>
                </a:lnTo>
                <a:lnTo>
                  <a:pt x="1486" y="32"/>
                </a:lnTo>
                <a:lnTo>
                  <a:pt x="1491" y="30"/>
                </a:lnTo>
                <a:lnTo>
                  <a:pt x="1494" y="30"/>
                </a:lnTo>
                <a:lnTo>
                  <a:pt x="1482" y="30"/>
                </a:lnTo>
                <a:lnTo>
                  <a:pt x="1482" y="30"/>
                </a:lnTo>
                <a:close/>
              </a:path>
              <a:path w="1941" h="175">
                <a:moveTo>
                  <a:pt x="1494" y="25"/>
                </a:moveTo>
                <a:lnTo>
                  <a:pt x="1489" y="25"/>
                </a:lnTo>
                <a:lnTo>
                  <a:pt x="1486" y="27"/>
                </a:lnTo>
                <a:lnTo>
                  <a:pt x="1484" y="27"/>
                </a:lnTo>
                <a:lnTo>
                  <a:pt x="1482" y="30"/>
                </a:lnTo>
                <a:lnTo>
                  <a:pt x="1498" y="30"/>
                </a:lnTo>
                <a:lnTo>
                  <a:pt x="1501" y="32"/>
                </a:lnTo>
                <a:lnTo>
                  <a:pt x="1503" y="32"/>
                </a:lnTo>
                <a:lnTo>
                  <a:pt x="1506" y="34"/>
                </a:lnTo>
                <a:lnTo>
                  <a:pt x="1506" y="37"/>
                </a:lnTo>
                <a:lnTo>
                  <a:pt x="1508" y="39"/>
                </a:lnTo>
                <a:lnTo>
                  <a:pt x="1508" y="41"/>
                </a:lnTo>
                <a:lnTo>
                  <a:pt x="1510" y="44"/>
                </a:lnTo>
                <a:lnTo>
                  <a:pt x="1510" y="65"/>
                </a:lnTo>
                <a:lnTo>
                  <a:pt x="1508" y="70"/>
                </a:lnTo>
                <a:lnTo>
                  <a:pt x="1508" y="73"/>
                </a:lnTo>
                <a:lnTo>
                  <a:pt x="1506" y="78"/>
                </a:lnTo>
                <a:lnTo>
                  <a:pt x="1506" y="80"/>
                </a:lnTo>
                <a:lnTo>
                  <a:pt x="1503" y="82"/>
                </a:lnTo>
                <a:lnTo>
                  <a:pt x="1503" y="85"/>
                </a:lnTo>
                <a:lnTo>
                  <a:pt x="1501" y="90"/>
                </a:lnTo>
                <a:lnTo>
                  <a:pt x="1498" y="92"/>
                </a:lnTo>
                <a:lnTo>
                  <a:pt x="1496" y="94"/>
                </a:lnTo>
                <a:lnTo>
                  <a:pt x="1496" y="97"/>
                </a:lnTo>
                <a:lnTo>
                  <a:pt x="1494" y="101"/>
                </a:lnTo>
                <a:lnTo>
                  <a:pt x="1491" y="101"/>
                </a:lnTo>
                <a:lnTo>
                  <a:pt x="1489" y="106"/>
                </a:lnTo>
                <a:lnTo>
                  <a:pt x="1486" y="109"/>
                </a:lnTo>
                <a:lnTo>
                  <a:pt x="1484" y="111"/>
                </a:lnTo>
                <a:lnTo>
                  <a:pt x="1482" y="113"/>
                </a:lnTo>
                <a:lnTo>
                  <a:pt x="1482" y="116"/>
                </a:lnTo>
                <a:lnTo>
                  <a:pt x="1479" y="118"/>
                </a:lnTo>
                <a:lnTo>
                  <a:pt x="1477" y="123"/>
                </a:lnTo>
                <a:lnTo>
                  <a:pt x="1477" y="125"/>
                </a:lnTo>
                <a:lnTo>
                  <a:pt x="1474" y="125"/>
                </a:lnTo>
                <a:lnTo>
                  <a:pt x="1472" y="130"/>
                </a:lnTo>
                <a:lnTo>
                  <a:pt x="1472" y="133"/>
                </a:lnTo>
                <a:lnTo>
                  <a:pt x="1470" y="135"/>
                </a:lnTo>
                <a:lnTo>
                  <a:pt x="1467" y="138"/>
                </a:lnTo>
                <a:lnTo>
                  <a:pt x="1467" y="140"/>
                </a:lnTo>
                <a:lnTo>
                  <a:pt x="1472" y="140"/>
                </a:lnTo>
                <a:lnTo>
                  <a:pt x="1474" y="138"/>
                </a:lnTo>
                <a:lnTo>
                  <a:pt x="1474" y="135"/>
                </a:lnTo>
                <a:lnTo>
                  <a:pt x="1477" y="133"/>
                </a:lnTo>
                <a:lnTo>
                  <a:pt x="1479" y="130"/>
                </a:lnTo>
                <a:lnTo>
                  <a:pt x="1482" y="125"/>
                </a:lnTo>
                <a:lnTo>
                  <a:pt x="1484" y="123"/>
                </a:lnTo>
                <a:lnTo>
                  <a:pt x="1484" y="121"/>
                </a:lnTo>
                <a:lnTo>
                  <a:pt x="1486" y="121"/>
                </a:lnTo>
                <a:lnTo>
                  <a:pt x="1486" y="118"/>
                </a:lnTo>
                <a:lnTo>
                  <a:pt x="1489" y="116"/>
                </a:lnTo>
                <a:lnTo>
                  <a:pt x="1491" y="113"/>
                </a:lnTo>
                <a:lnTo>
                  <a:pt x="1491" y="111"/>
                </a:lnTo>
                <a:lnTo>
                  <a:pt x="1494" y="106"/>
                </a:lnTo>
                <a:lnTo>
                  <a:pt x="1496" y="104"/>
                </a:lnTo>
                <a:lnTo>
                  <a:pt x="1498" y="101"/>
                </a:lnTo>
                <a:lnTo>
                  <a:pt x="1501" y="99"/>
                </a:lnTo>
                <a:lnTo>
                  <a:pt x="1503" y="97"/>
                </a:lnTo>
                <a:lnTo>
                  <a:pt x="1506" y="92"/>
                </a:lnTo>
                <a:lnTo>
                  <a:pt x="1508" y="90"/>
                </a:lnTo>
                <a:lnTo>
                  <a:pt x="1508" y="87"/>
                </a:lnTo>
                <a:lnTo>
                  <a:pt x="1510" y="85"/>
                </a:lnTo>
                <a:lnTo>
                  <a:pt x="1513" y="82"/>
                </a:lnTo>
                <a:lnTo>
                  <a:pt x="1515" y="78"/>
                </a:lnTo>
                <a:lnTo>
                  <a:pt x="1515" y="75"/>
                </a:lnTo>
                <a:lnTo>
                  <a:pt x="1518" y="73"/>
                </a:lnTo>
                <a:lnTo>
                  <a:pt x="1518" y="70"/>
                </a:lnTo>
                <a:lnTo>
                  <a:pt x="1520" y="65"/>
                </a:lnTo>
                <a:lnTo>
                  <a:pt x="1520" y="46"/>
                </a:lnTo>
                <a:lnTo>
                  <a:pt x="1518" y="41"/>
                </a:lnTo>
                <a:lnTo>
                  <a:pt x="1518" y="39"/>
                </a:lnTo>
                <a:lnTo>
                  <a:pt x="1515" y="37"/>
                </a:lnTo>
                <a:lnTo>
                  <a:pt x="1515" y="34"/>
                </a:lnTo>
                <a:lnTo>
                  <a:pt x="1513" y="32"/>
                </a:lnTo>
                <a:lnTo>
                  <a:pt x="1510" y="30"/>
                </a:lnTo>
                <a:lnTo>
                  <a:pt x="1508" y="27"/>
                </a:lnTo>
                <a:lnTo>
                  <a:pt x="1503" y="27"/>
                </a:lnTo>
                <a:lnTo>
                  <a:pt x="1501" y="25"/>
                </a:lnTo>
                <a:lnTo>
                  <a:pt x="1494" y="25"/>
                </a:lnTo>
                <a:lnTo>
                  <a:pt x="1494" y="25"/>
                </a:lnTo>
                <a:close/>
              </a:path>
              <a:path w="1941" h="175">
                <a:moveTo>
                  <a:pt x="1578" y="30"/>
                </a:moveTo>
                <a:lnTo>
                  <a:pt x="1566" y="30"/>
                </a:lnTo>
                <a:lnTo>
                  <a:pt x="1568" y="32"/>
                </a:lnTo>
                <a:lnTo>
                  <a:pt x="1570" y="32"/>
                </a:lnTo>
                <a:lnTo>
                  <a:pt x="1570" y="34"/>
                </a:lnTo>
                <a:lnTo>
                  <a:pt x="1573" y="37"/>
                </a:lnTo>
                <a:lnTo>
                  <a:pt x="1575" y="39"/>
                </a:lnTo>
                <a:lnTo>
                  <a:pt x="1578" y="41"/>
                </a:lnTo>
                <a:lnTo>
                  <a:pt x="1578" y="46"/>
                </a:lnTo>
                <a:lnTo>
                  <a:pt x="1580" y="51"/>
                </a:lnTo>
                <a:lnTo>
                  <a:pt x="1580" y="63"/>
                </a:lnTo>
                <a:lnTo>
                  <a:pt x="1582" y="68"/>
                </a:lnTo>
                <a:lnTo>
                  <a:pt x="1582" y="104"/>
                </a:lnTo>
                <a:lnTo>
                  <a:pt x="1582" y="109"/>
                </a:lnTo>
                <a:lnTo>
                  <a:pt x="1580" y="111"/>
                </a:lnTo>
                <a:lnTo>
                  <a:pt x="1580" y="125"/>
                </a:lnTo>
                <a:lnTo>
                  <a:pt x="1578" y="128"/>
                </a:lnTo>
                <a:lnTo>
                  <a:pt x="1578" y="130"/>
                </a:lnTo>
                <a:lnTo>
                  <a:pt x="1575" y="135"/>
                </a:lnTo>
                <a:lnTo>
                  <a:pt x="1575" y="138"/>
                </a:lnTo>
                <a:lnTo>
                  <a:pt x="1573" y="142"/>
                </a:lnTo>
                <a:lnTo>
                  <a:pt x="1570" y="142"/>
                </a:lnTo>
                <a:lnTo>
                  <a:pt x="1568" y="145"/>
                </a:lnTo>
                <a:lnTo>
                  <a:pt x="1566" y="147"/>
                </a:lnTo>
                <a:lnTo>
                  <a:pt x="1578" y="147"/>
                </a:lnTo>
                <a:lnTo>
                  <a:pt x="1580" y="145"/>
                </a:lnTo>
                <a:lnTo>
                  <a:pt x="1582" y="142"/>
                </a:lnTo>
                <a:lnTo>
                  <a:pt x="1582" y="138"/>
                </a:lnTo>
                <a:lnTo>
                  <a:pt x="1585" y="135"/>
                </a:lnTo>
                <a:lnTo>
                  <a:pt x="1587" y="133"/>
                </a:lnTo>
                <a:lnTo>
                  <a:pt x="1587" y="125"/>
                </a:lnTo>
                <a:lnTo>
                  <a:pt x="1590" y="123"/>
                </a:lnTo>
                <a:lnTo>
                  <a:pt x="1590" y="116"/>
                </a:lnTo>
                <a:lnTo>
                  <a:pt x="1592" y="113"/>
                </a:lnTo>
                <a:lnTo>
                  <a:pt x="1592" y="63"/>
                </a:lnTo>
                <a:lnTo>
                  <a:pt x="1590" y="61"/>
                </a:lnTo>
                <a:lnTo>
                  <a:pt x="1590" y="53"/>
                </a:lnTo>
                <a:lnTo>
                  <a:pt x="1587" y="49"/>
                </a:lnTo>
                <a:lnTo>
                  <a:pt x="1587" y="44"/>
                </a:lnTo>
                <a:lnTo>
                  <a:pt x="1585" y="41"/>
                </a:lnTo>
                <a:lnTo>
                  <a:pt x="1582" y="37"/>
                </a:lnTo>
                <a:lnTo>
                  <a:pt x="1580" y="34"/>
                </a:lnTo>
                <a:lnTo>
                  <a:pt x="1578" y="32"/>
                </a:lnTo>
                <a:lnTo>
                  <a:pt x="1578" y="30"/>
                </a:lnTo>
                <a:lnTo>
                  <a:pt x="1578" y="30"/>
                </a:lnTo>
                <a:close/>
              </a:path>
              <a:path w="1941" h="175">
                <a:moveTo>
                  <a:pt x="1566" y="25"/>
                </a:moveTo>
                <a:lnTo>
                  <a:pt x="1558" y="25"/>
                </a:lnTo>
                <a:lnTo>
                  <a:pt x="1556" y="27"/>
                </a:lnTo>
                <a:lnTo>
                  <a:pt x="1554" y="30"/>
                </a:lnTo>
                <a:lnTo>
                  <a:pt x="1551" y="30"/>
                </a:lnTo>
                <a:lnTo>
                  <a:pt x="1549" y="32"/>
                </a:lnTo>
                <a:lnTo>
                  <a:pt x="1549" y="37"/>
                </a:lnTo>
                <a:lnTo>
                  <a:pt x="1546" y="39"/>
                </a:lnTo>
                <a:lnTo>
                  <a:pt x="1544" y="41"/>
                </a:lnTo>
                <a:lnTo>
                  <a:pt x="1544" y="44"/>
                </a:lnTo>
                <a:lnTo>
                  <a:pt x="1542" y="49"/>
                </a:lnTo>
                <a:lnTo>
                  <a:pt x="1542" y="51"/>
                </a:lnTo>
                <a:lnTo>
                  <a:pt x="1539" y="53"/>
                </a:lnTo>
                <a:lnTo>
                  <a:pt x="1539" y="63"/>
                </a:lnTo>
                <a:lnTo>
                  <a:pt x="1537" y="68"/>
                </a:lnTo>
                <a:lnTo>
                  <a:pt x="1537" y="94"/>
                </a:lnTo>
                <a:lnTo>
                  <a:pt x="1537" y="99"/>
                </a:lnTo>
                <a:lnTo>
                  <a:pt x="1537" y="111"/>
                </a:lnTo>
                <a:lnTo>
                  <a:pt x="1539" y="113"/>
                </a:lnTo>
                <a:lnTo>
                  <a:pt x="1539" y="123"/>
                </a:lnTo>
                <a:lnTo>
                  <a:pt x="1542" y="128"/>
                </a:lnTo>
                <a:lnTo>
                  <a:pt x="1542" y="130"/>
                </a:lnTo>
                <a:lnTo>
                  <a:pt x="1544" y="133"/>
                </a:lnTo>
                <a:lnTo>
                  <a:pt x="1544" y="135"/>
                </a:lnTo>
                <a:lnTo>
                  <a:pt x="1546" y="140"/>
                </a:lnTo>
                <a:lnTo>
                  <a:pt x="1549" y="142"/>
                </a:lnTo>
                <a:lnTo>
                  <a:pt x="1551" y="145"/>
                </a:lnTo>
                <a:lnTo>
                  <a:pt x="1554" y="147"/>
                </a:lnTo>
                <a:lnTo>
                  <a:pt x="1556" y="150"/>
                </a:lnTo>
                <a:lnTo>
                  <a:pt x="1558" y="150"/>
                </a:lnTo>
                <a:lnTo>
                  <a:pt x="1561" y="152"/>
                </a:lnTo>
                <a:lnTo>
                  <a:pt x="1570" y="152"/>
                </a:lnTo>
                <a:lnTo>
                  <a:pt x="1573" y="150"/>
                </a:lnTo>
                <a:lnTo>
                  <a:pt x="1575" y="147"/>
                </a:lnTo>
                <a:lnTo>
                  <a:pt x="1578" y="147"/>
                </a:lnTo>
                <a:lnTo>
                  <a:pt x="1566" y="147"/>
                </a:lnTo>
                <a:lnTo>
                  <a:pt x="1563" y="147"/>
                </a:lnTo>
                <a:lnTo>
                  <a:pt x="1561" y="145"/>
                </a:lnTo>
                <a:lnTo>
                  <a:pt x="1558" y="145"/>
                </a:lnTo>
                <a:lnTo>
                  <a:pt x="1556" y="142"/>
                </a:lnTo>
                <a:lnTo>
                  <a:pt x="1556" y="138"/>
                </a:lnTo>
                <a:lnTo>
                  <a:pt x="1554" y="135"/>
                </a:lnTo>
                <a:lnTo>
                  <a:pt x="1551" y="130"/>
                </a:lnTo>
                <a:lnTo>
                  <a:pt x="1551" y="125"/>
                </a:lnTo>
                <a:lnTo>
                  <a:pt x="1549" y="123"/>
                </a:lnTo>
                <a:lnTo>
                  <a:pt x="1549" y="109"/>
                </a:lnTo>
                <a:lnTo>
                  <a:pt x="1546" y="106"/>
                </a:lnTo>
                <a:lnTo>
                  <a:pt x="1546" y="73"/>
                </a:lnTo>
                <a:lnTo>
                  <a:pt x="1549" y="68"/>
                </a:lnTo>
                <a:lnTo>
                  <a:pt x="1549" y="56"/>
                </a:lnTo>
                <a:lnTo>
                  <a:pt x="1551" y="51"/>
                </a:lnTo>
                <a:lnTo>
                  <a:pt x="1551" y="46"/>
                </a:lnTo>
                <a:lnTo>
                  <a:pt x="1554" y="41"/>
                </a:lnTo>
                <a:lnTo>
                  <a:pt x="1556" y="39"/>
                </a:lnTo>
                <a:lnTo>
                  <a:pt x="1556" y="37"/>
                </a:lnTo>
                <a:lnTo>
                  <a:pt x="1558" y="34"/>
                </a:lnTo>
                <a:lnTo>
                  <a:pt x="1561" y="32"/>
                </a:lnTo>
                <a:lnTo>
                  <a:pt x="1563" y="32"/>
                </a:lnTo>
                <a:lnTo>
                  <a:pt x="1566" y="30"/>
                </a:lnTo>
                <a:lnTo>
                  <a:pt x="1578" y="30"/>
                </a:lnTo>
                <a:lnTo>
                  <a:pt x="1575" y="27"/>
                </a:lnTo>
                <a:lnTo>
                  <a:pt x="1573" y="27"/>
                </a:lnTo>
                <a:lnTo>
                  <a:pt x="1570" y="25"/>
                </a:lnTo>
                <a:lnTo>
                  <a:pt x="1566" y="25"/>
                </a:lnTo>
                <a:lnTo>
                  <a:pt x="1566" y="25"/>
                </a:lnTo>
                <a:close/>
              </a:path>
              <a:path w="1941" h="175">
                <a:moveTo>
                  <a:pt x="1647" y="30"/>
                </a:moveTo>
                <a:lnTo>
                  <a:pt x="1635" y="30"/>
                </a:lnTo>
                <a:lnTo>
                  <a:pt x="1638" y="32"/>
                </a:lnTo>
                <a:lnTo>
                  <a:pt x="1640" y="32"/>
                </a:lnTo>
                <a:lnTo>
                  <a:pt x="1642" y="34"/>
                </a:lnTo>
                <a:lnTo>
                  <a:pt x="1642" y="37"/>
                </a:lnTo>
                <a:lnTo>
                  <a:pt x="1645" y="39"/>
                </a:lnTo>
                <a:lnTo>
                  <a:pt x="1647" y="41"/>
                </a:lnTo>
                <a:lnTo>
                  <a:pt x="1647" y="46"/>
                </a:lnTo>
                <a:lnTo>
                  <a:pt x="1650" y="51"/>
                </a:lnTo>
                <a:lnTo>
                  <a:pt x="1650" y="61"/>
                </a:lnTo>
                <a:lnTo>
                  <a:pt x="1652" y="63"/>
                </a:lnTo>
                <a:lnTo>
                  <a:pt x="1652" y="104"/>
                </a:lnTo>
                <a:lnTo>
                  <a:pt x="1652" y="109"/>
                </a:lnTo>
                <a:lnTo>
                  <a:pt x="1652" y="111"/>
                </a:lnTo>
                <a:lnTo>
                  <a:pt x="1650" y="116"/>
                </a:lnTo>
                <a:lnTo>
                  <a:pt x="1650" y="125"/>
                </a:lnTo>
                <a:lnTo>
                  <a:pt x="1647" y="128"/>
                </a:lnTo>
                <a:lnTo>
                  <a:pt x="1647" y="135"/>
                </a:lnTo>
                <a:lnTo>
                  <a:pt x="1645" y="138"/>
                </a:lnTo>
                <a:lnTo>
                  <a:pt x="1642" y="142"/>
                </a:lnTo>
                <a:lnTo>
                  <a:pt x="1640" y="142"/>
                </a:lnTo>
                <a:lnTo>
                  <a:pt x="1640" y="145"/>
                </a:lnTo>
                <a:lnTo>
                  <a:pt x="1638" y="145"/>
                </a:lnTo>
                <a:lnTo>
                  <a:pt x="1635" y="147"/>
                </a:lnTo>
                <a:lnTo>
                  <a:pt x="1647" y="147"/>
                </a:lnTo>
                <a:lnTo>
                  <a:pt x="1650" y="145"/>
                </a:lnTo>
                <a:lnTo>
                  <a:pt x="1652" y="142"/>
                </a:lnTo>
                <a:lnTo>
                  <a:pt x="1652" y="138"/>
                </a:lnTo>
                <a:lnTo>
                  <a:pt x="1654" y="135"/>
                </a:lnTo>
                <a:lnTo>
                  <a:pt x="1657" y="133"/>
                </a:lnTo>
                <a:lnTo>
                  <a:pt x="1657" y="125"/>
                </a:lnTo>
                <a:lnTo>
                  <a:pt x="1659" y="123"/>
                </a:lnTo>
                <a:lnTo>
                  <a:pt x="1659" y="116"/>
                </a:lnTo>
                <a:lnTo>
                  <a:pt x="1662" y="113"/>
                </a:lnTo>
                <a:lnTo>
                  <a:pt x="1662" y="63"/>
                </a:lnTo>
                <a:lnTo>
                  <a:pt x="1659" y="61"/>
                </a:lnTo>
                <a:lnTo>
                  <a:pt x="1659" y="53"/>
                </a:lnTo>
                <a:lnTo>
                  <a:pt x="1657" y="49"/>
                </a:lnTo>
                <a:lnTo>
                  <a:pt x="1657" y="44"/>
                </a:lnTo>
                <a:lnTo>
                  <a:pt x="1654" y="41"/>
                </a:lnTo>
                <a:lnTo>
                  <a:pt x="1652" y="37"/>
                </a:lnTo>
                <a:lnTo>
                  <a:pt x="1650" y="34"/>
                </a:lnTo>
                <a:lnTo>
                  <a:pt x="1650" y="32"/>
                </a:lnTo>
                <a:lnTo>
                  <a:pt x="1647" y="30"/>
                </a:lnTo>
                <a:lnTo>
                  <a:pt x="1647" y="30"/>
                </a:lnTo>
                <a:close/>
              </a:path>
              <a:path w="1941" h="175">
                <a:moveTo>
                  <a:pt x="1635" y="25"/>
                </a:moveTo>
                <a:lnTo>
                  <a:pt x="1628" y="25"/>
                </a:lnTo>
                <a:lnTo>
                  <a:pt x="1626" y="27"/>
                </a:lnTo>
                <a:lnTo>
                  <a:pt x="1623" y="30"/>
                </a:lnTo>
                <a:lnTo>
                  <a:pt x="1621" y="30"/>
                </a:lnTo>
                <a:lnTo>
                  <a:pt x="1621" y="32"/>
                </a:lnTo>
                <a:lnTo>
                  <a:pt x="1618" y="37"/>
                </a:lnTo>
                <a:lnTo>
                  <a:pt x="1616" y="39"/>
                </a:lnTo>
                <a:lnTo>
                  <a:pt x="1614" y="41"/>
                </a:lnTo>
                <a:lnTo>
                  <a:pt x="1614" y="44"/>
                </a:lnTo>
                <a:lnTo>
                  <a:pt x="1611" y="49"/>
                </a:lnTo>
                <a:lnTo>
                  <a:pt x="1611" y="53"/>
                </a:lnTo>
                <a:lnTo>
                  <a:pt x="1609" y="58"/>
                </a:lnTo>
                <a:lnTo>
                  <a:pt x="1609" y="63"/>
                </a:lnTo>
                <a:lnTo>
                  <a:pt x="1606" y="68"/>
                </a:lnTo>
                <a:lnTo>
                  <a:pt x="1606" y="94"/>
                </a:lnTo>
                <a:lnTo>
                  <a:pt x="1606" y="99"/>
                </a:lnTo>
                <a:lnTo>
                  <a:pt x="1606" y="111"/>
                </a:lnTo>
                <a:lnTo>
                  <a:pt x="1609" y="113"/>
                </a:lnTo>
                <a:lnTo>
                  <a:pt x="1609" y="121"/>
                </a:lnTo>
                <a:lnTo>
                  <a:pt x="1611" y="123"/>
                </a:lnTo>
                <a:lnTo>
                  <a:pt x="1611" y="130"/>
                </a:lnTo>
                <a:lnTo>
                  <a:pt x="1614" y="133"/>
                </a:lnTo>
                <a:lnTo>
                  <a:pt x="1614" y="135"/>
                </a:lnTo>
                <a:lnTo>
                  <a:pt x="1616" y="135"/>
                </a:lnTo>
                <a:lnTo>
                  <a:pt x="1616" y="140"/>
                </a:lnTo>
                <a:lnTo>
                  <a:pt x="1618" y="142"/>
                </a:lnTo>
                <a:lnTo>
                  <a:pt x="1621" y="145"/>
                </a:lnTo>
                <a:lnTo>
                  <a:pt x="1623" y="147"/>
                </a:lnTo>
                <a:lnTo>
                  <a:pt x="1626" y="150"/>
                </a:lnTo>
                <a:lnTo>
                  <a:pt x="1628" y="150"/>
                </a:lnTo>
                <a:lnTo>
                  <a:pt x="1630" y="152"/>
                </a:lnTo>
                <a:lnTo>
                  <a:pt x="1640" y="152"/>
                </a:lnTo>
                <a:lnTo>
                  <a:pt x="1642" y="150"/>
                </a:lnTo>
                <a:lnTo>
                  <a:pt x="1645" y="147"/>
                </a:lnTo>
                <a:lnTo>
                  <a:pt x="1647" y="147"/>
                </a:lnTo>
                <a:lnTo>
                  <a:pt x="1635" y="147"/>
                </a:lnTo>
                <a:lnTo>
                  <a:pt x="1633" y="147"/>
                </a:lnTo>
                <a:lnTo>
                  <a:pt x="1630" y="145"/>
                </a:lnTo>
                <a:lnTo>
                  <a:pt x="1628" y="145"/>
                </a:lnTo>
                <a:lnTo>
                  <a:pt x="1628" y="142"/>
                </a:lnTo>
                <a:lnTo>
                  <a:pt x="1626" y="138"/>
                </a:lnTo>
                <a:lnTo>
                  <a:pt x="1623" y="135"/>
                </a:lnTo>
                <a:lnTo>
                  <a:pt x="1623" y="130"/>
                </a:lnTo>
                <a:lnTo>
                  <a:pt x="1621" y="128"/>
                </a:lnTo>
                <a:lnTo>
                  <a:pt x="1621" y="123"/>
                </a:lnTo>
                <a:lnTo>
                  <a:pt x="1618" y="121"/>
                </a:lnTo>
                <a:lnTo>
                  <a:pt x="1618" y="109"/>
                </a:lnTo>
                <a:lnTo>
                  <a:pt x="1616" y="106"/>
                </a:lnTo>
                <a:lnTo>
                  <a:pt x="1616" y="73"/>
                </a:lnTo>
                <a:lnTo>
                  <a:pt x="1618" y="68"/>
                </a:lnTo>
                <a:lnTo>
                  <a:pt x="1618" y="56"/>
                </a:lnTo>
                <a:lnTo>
                  <a:pt x="1621" y="51"/>
                </a:lnTo>
                <a:lnTo>
                  <a:pt x="1621" y="49"/>
                </a:lnTo>
                <a:lnTo>
                  <a:pt x="1623" y="46"/>
                </a:lnTo>
                <a:lnTo>
                  <a:pt x="1623" y="41"/>
                </a:lnTo>
                <a:lnTo>
                  <a:pt x="1626" y="39"/>
                </a:lnTo>
                <a:lnTo>
                  <a:pt x="1626" y="37"/>
                </a:lnTo>
                <a:lnTo>
                  <a:pt x="1628" y="34"/>
                </a:lnTo>
                <a:lnTo>
                  <a:pt x="1630" y="32"/>
                </a:lnTo>
                <a:lnTo>
                  <a:pt x="1633" y="32"/>
                </a:lnTo>
                <a:lnTo>
                  <a:pt x="1635" y="30"/>
                </a:lnTo>
                <a:lnTo>
                  <a:pt x="1647" y="30"/>
                </a:lnTo>
                <a:lnTo>
                  <a:pt x="1645" y="27"/>
                </a:lnTo>
                <a:lnTo>
                  <a:pt x="1642" y="27"/>
                </a:lnTo>
                <a:lnTo>
                  <a:pt x="1640" y="25"/>
                </a:lnTo>
                <a:lnTo>
                  <a:pt x="1635" y="25"/>
                </a:lnTo>
                <a:lnTo>
                  <a:pt x="1635" y="25"/>
                </a:lnTo>
                <a:close/>
              </a:path>
              <a:path w="1941" h="175">
                <a:moveTo>
                  <a:pt x="1686" y="128"/>
                </a:moveTo>
                <a:lnTo>
                  <a:pt x="1683" y="128"/>
                </a:lnTo>
                <a:lnTo>
                  <a:pt x="1683" y="130"/>
                </a:lnTo>
                <a:lnTo>
                  <a:pt x="1681" y="133"/>
                </a:lnTo>
                <a:lnTo>
                  <a:pt x="1681" y="142"/>
                </a:lnTo>
                <a:lnTo>
                  <a:pt x="1683" y="145"/>
                </a:lnTo>
                <a:lnTo>
                  <a:pt x="1686" y="147"/>
                </a:lnTo>
                <a:lnTo>
                  <a:pt x="1688" y="150"/>
                </a:lnTo>
                <a:lnTo>
                  <a:pt x="1690" y="150"/>
                </a:lnTo>
                <a:lnTo>
                  <a:pt x="1693" y="152"/>
                </a:lnTo>
                <a:lnTo>
                  <a:pt x="1705" y="152"/>
                </a:lnTo>
                <a:lnTo>
                  <a:pt x="1707" y="150"/>
                </a:lnTo>
                <a:lnTo>
                  <a:pt x="1710" y="150"/>
                </a:lnTo>
                <a:lnTo>
                  <a:pt x="1712" y="147"/>
                </a:lnTo>
                <a:lnTo>
                  <a:pt x="1695" y="147"/>
                </a:lnTo>
                <a:lnTo>
                  <a:pt x="1693" y="145"/>
                </a:lnTo>
                <a:lnTo>
                  <a:pt x="1693" y="142"/>
                </a:lnTo>
                <a:lnTo>
                  <a:pt x="1693" y="142"/>
                </a:lnTo>
                <a:lnTo>
                  <a:pt x="1693" y="138"/>
                </a:lnTo>
                <a:lnTo>
                  <a:pt x="1690" y="133"/>
                </a:lnTo>
                <a:lnTo>
                  <a:pt x="1690" y="128"/>
                </a:lnTo>
                <a:lnTo>
                  <a:pt x="1686" y="128"/>
                </a:lnTo>
                <a:lnTo>
                  <a:pt x="1686" y="128"/>
                </a:lnTo>
                <a:close/>
              </a:path>
              <a:path w="1941" h="175">
                <a:moveTo>
                  <a:pt x="1731" y="82"/>
                </a:moveTo>
                <a:lnTo>
                  <a:pt x="1722" y="85"/>
                </a:lnTo>
                <a:lnTo>
                  <a:pt x="1722" y="99"/>
                </a:lnTo>
                <a:lnTo>
                  <a:pt x="1719" y="104"/>
                </a:lnTo>
                <a:lnTo>
                  <a:pt x="1719" y="118"/>
                </a:lnTo>
                <a:lnTo>
                  <a:pt x="1717" y="123"/>
                </a:lnTo>
                <a:lnTo>
                  <a:pt x="1717" y="128"/>
                </a:lnTo>
                <a:lnTo>
                  <a:pt x="1714" y="130"/>
                </a:lnTo>
                <a:lnTo>
                  <a:pt x="1714" y="135"/>
                </a:lnTo>
                <a:lnTo>
                  <a:pt x="1712" y="138"/>
                </a:lnTo>
                <a:lnTo>
                  <a:pt x="1710" y="140"/>
                </a:lnTo>
                <a:lnTo>
                  <a:pt x="1707" y="142"/>
                </a:lnTo>
                <a:lnTo>
                  <a:pt x="1705" y="145"/>
                </a:lnTo>
                <a:lnTo>
                  <a:pt x="1702" y="145"/>
                </a:lnTo>
                <a:lnTo>
                  <a:pt x="1700" y="147"/>
                </a:lnTo>
                <a:lnTo>
                  <a:pt x="1698" y="147"/>
                </a:lnTo>
                <a:lnTo>
                  <a:pt x="1712" y="147"/>
                </a:lnTo>
                <a:lnTo>
                  <a:pt x="1714" y="145"/>
                </a:lnTo>
                <a:lnTo>
                  <a:pt x="1717" y="142"/>
                </a:lnTo>
                <a:lnTo>
                  <a:pt x="1717" y="140"/>
                </a:lnTo>
                <a:lnTo>
                  <a:pt x="1719" y="138"/>
                </a:lnTo>
                <a:lnTo>
                  <a:pt x="1722" y="135"/>
                </a:lnTo>
                <a:lnTo>
                  <a:pt x="1724" y="133"/>
                </a:lnTo>
                <a:lnTo>
                  <a:pt x="1724" y="128"/>
                </a:lnTo>
                <a:lnTo>
                  <a:pt x="1726" y="125"/>
                </a:lnTo>
                <a:lnTo>
                  <a:pt x="1726" y="118"/>
                </a:lnTo>
                <a:lnTo>
                  <a:pt x="1729" y="116"/>
                </a:lnTo>
                <a:lnTo>
                  <a:pt x="1729" y="109"/>
                </a:lnTo>
                <a:lnTo>
                  <a:pt x="1731" y="106"/>
                </a:lnTo>
                <a:lnTo>
                  <a:pt x="1731" y="82"/>
                </a:lnTo>
                <a:lnTo>
                  <a:pt x="1731" y="82"/>
                </a:lnTo>
                <a:close/>
              </a:path>
              <a:path w="1941" h="175">
                <a:moveTo>
                  <a:pt x="1688" y="30"/>
                </a:moveTo>
                <a:lnTo>
                  <a:pt x="1686" y="32"/>
                </a:lnTo>
                <a:lnTo>
                  <a:pt x="1683" y="34"/>
                </a:lnTo>
                <a:lnTo>
                  <a:pt x="1683" y="37"/>
                </a:lnTo>
                <a:lnTo>
                  <a:pt x="1681" y="37"/>
                </a:lnTo>
                <a:lnTo>
                  <a:pt x="1681" y="41"/>
                </a:lnTo>
                <a:lnTo>
                  <a:pt x="1678" y="44"/>
                </a:lnTo>
                <a:lnTo>
                  <a:pt x="1678" y="46"/>
                </a:lnTo>
                <a:lnTo>
                  <a:pt x="1676" y="51"/>
                </a:lnTo>
                <a:lnTo>
                  <a:pt x="1676" y="80"/>
                </a:lnTo>
                <a:lnTo>
                  <a:pt x="1678" y="85"/>
                </a:lnTo>
                <a:lnTo>
                  <a:pt x="1678" y="90"/>
                </a:lnTo>
                <a:lnTo>
                  <a:pt x="1681" y="92"/>
                </a:lnTo>
                <a:lnTo>
                  <a:pt x="1683" y="94"/>
                </a:lnTo>
                <a:lnTo>
                  <a:pt x="1683" y="97"/>
                </a:lnTo>
                <a:lnTo>
                  <a:pt x="1686" y="99"/>
                </a:lnTo>
                <a:lnTo>
                  <a:pt x="1688" y="101"/>
                </a:lnTo>
                <a:lnTo>
                  <a:pt x="1690" y="101"/>
                </a:lnTo>
                <a:lnTo>
                  <a:pt x="1693" y="104"/>
                </a:lnTo>
                <a:lnTo>
                  <a:pt x="1707" y="104"/>
                </a:lnTo>
                <a:lnTo>
                  <a:pt x="1710" y="101"/>
                </a:lnTo>
                <a:lnTo>
                  <a:pt x="1712" y="99"/>
                </a:lnTo>
                <a:lnTo>
                  <a:pt x="1700" y="97"/>
                </a:lnTo>
                <a:lnTo>
                  <a:pt x="1695" y="97"/>
                </a:lnTo>
                <a:lnTo>
                  <a:pt x="1693" y="94"/>
                </a:lnTo>
                <a:lnTo>
                  <a:pt x="1690" y="92"/>
                </a:lnTo>
                <a:lnTo>
                  <a:pt x="1690" y="90"/>
                </a:lnTo>
                <a:lnTo>
                  <a:pt x="1688" y="87"/>
                </a:lnTo>
                <a:lnTo>
                  <a:pt x="1688" y="85"/>
                </a:lnTo>
                <a:lnTo>
                  <a:pt x="1686" y="80"/>
                </a:lnTo>
                <a:lnTo>
                  <a:pt x="1686" y="49"/>
                </a:lnTo>
                <a:lnTo>
                  <a:pt x="1688" y="46"/>
                </a:lnTo>
                <a:lnTo>
                  <a:pt x="1688" y="39"/>
                </a:lnTo>
                <a:lnTo>
                  <a:pt x="1690" y="37"/>
                </a:lnTo>
                <a:lnTo>
                  <a:pt x="1693" y="34"/>
                </a:lnTo>
                <a:lnTo>
                  <a:pt x="1695" y="32"/>
                </a:lnTo>
                <a:lnTo>
                  <a:pt x="1698" y="32"/>
                </a:lnTo>
                <a:lnTo>
                  <a:pt x="1700" y="30"/>
                </a:lnTo>
                <a:lnTo>
                  <a:pt x="1702" y="30"/>
                </a:lnTo>
                <a:lnTo>
                  <a:pt x="1688" y="30"/>
                </a:lnTo>
                <a:lnTo>
                  <a:pt x="1688" y="30"/>
                </a:lnTo>
                <a:close/>
              </a:path>
              <a:path w="1941" h="175">
                <a:moveTo>
                  <a:pt x="1702" y="25"/>
                </a:moveTo>
                <a:lnTo>
                  <a:pt x="1695" y="25"/>
                </a:lnTo>
                <a:lnTo>
                  <a:pt x="1693" y="27"/>
                </a:lnTo>
                <a:lnTo>
                  <a:pt x="1690" y="27"/>
                </a:lnTo>
                <a:lnTo>
                  <a:pt x="1688" y="30"/>
                </a:lnTo>
                <a:lnTo>
                  <a:pt x="1707" y="30"/>
                </a:lnTo>
                <a:lnTo>
                  <a:pt x="1710" y="32"/>
                </a:lnTo>
                <a:lnTo>
                  <a:pt x="1712" y="32"/>
                </a:lnTo>
                <a:lnTo>
                  <a:pt x="1714" y="34"/>
                </a:lnTo>
                <a:lnTo>
                  <a:pt x="1714" y="37"/>
                </a:lnTo>
                <a:lnTo>
                  <a:pt x="1717" y="39"/>
                </a:lnTo>
                <a:lnTo>
                  <a:pt x="1717" y="41"/>
                </a:lnTo>
                <a:lnTo>
                  <a:pt x="1719" y="46"/>
                </a:lnTo>
                <a:lnTo>
                  <a:pt x="1719" y="53"/>
                </a:lnTo>
                <a:lnTo>
                  <a:pt x="1722" y="56"/>
                </a:lnTo>
                <a:lnTo>
                  <a:pt x="1722" y="73"/>
                </a:lnTo>
                <a:lnTo>
                  <a:pt x="1719" y="78"/>
                </a:lnTo>
                <a:lnTo>
                  <a:pt x="1719" y="80"/>
                </a:lnTo>
                <a:lnTo>
                  <a:pt x="1717" y="85"/>
                </a:lnTo>
                <a:lnTo>
                  <a:pt x="1714" y="87"/>
                </a:lnTo>
                <a:lnTo>
                  <a:pt x="1712" y="92"/>
                </a:lnTo>
                <a:lnTo>
                  <a:pt x="1712" y="94"/>
                </a:lnTo>
                <a:lnTo>
                  <a:pt x="1710" y="94"/>
                </a:lnTo>
                <a:lnTo>
                  <a:pt x="1707" y="97"/>
                </a:lnTo>
                <a:lnTo>
                  <a:pt x="1700" y="97"/>
                </a:lnTo>
                <a:lnTo>
                  <a:pt x="1712" y="99"/>
                </a:lnTo>
                <a:lnTo>
                  <a:pt x="1714" y="97"/>
                </a:lnTo>
                <a:lnTo>
                  <a:pt x="1717" y="92"/>
                </a:lnTo>
                <a:lnTo>
                  <a:pt x="1719" y="90"/>
                </a:lnTo>
                <a:lnTo>
                  <a:pt x="1719" y="87"/>
                </a:lnTo>
                <a:lnTo>
                  <a:pt x="1722" y="85"/>
                </a:lnTo>
                <a:lnTo>
                  <a:pt x="1731" y="82"/>
                </a:lnTo>
                <a:lnTo>
                  <a:pt x="1731" y="61"/>
                </a:lnTo>
                <a:lnTo>
                  <a:pt x="1729" y="56"/>
                </a:lnTo>
                <a:lnTo>
                  <a:pt x="1729" y="51"/>
                </a:lnTo>
                <a:lnTo>
                  <a:pt x="1726" y="46"/>
                </a:lnTo>
                <a:lnTo>
                  <a:pt x="1726" y="41"/>
                </a:lnTo>
                <a:lnTo>
                  <a:pt x="1724" y="39"/>
                </a:lnTo>
                <a:lnTo>
                  <a:pt x="1722" y="37"/>
                </a:lnTo>
                <a:lnTo>
                  <a:pt x="1719" y="32"/>
                </a:lnTo>
                <a:lnTo>
                  <a:pt x="1717" y="32"/>
                </a:lnTo>
                <a:lnTo>
                  <a:pt x="1717" y="30"/>
                </a:lnTo>
                <a:lnTo>
                  <a:pt x="1714" y="27"/>
                </a:lnTo>
                <a:lnTo>
                  <a:pt x="1712" y="27"/>
                </a:lnTo>
                <a:lnTo>
                  <a:pt x="1707" y="25"/>
                </a:lnTo>
                <a:lnTo>
                  <a:pt x="1702" y="25"/>
                </a:lnTo>
                <a:lnTo>
                  <a:pt x="1702" y="25"/>
                </a:lnTo>
                <a:close/>
              </a:path>
              <a:path w="1941" h="175">
                <a:moveTo>
                  <a:pt x="1786" y="30"/>
                </a:moveTo>
                <a:lnTo>
                  <a:pt x="1774" y="30"/>
                </a:lnTo>
                <a:lnTo>
                  <a:pt x="1777" y="32"/>
                </a:lnTo>
                <a:lnTo>
                  <a:pt x="1779" y="32"/>
                </a:lnTo>
                <a:lnTo>
                  <a:pt x="1782" y="34"/>
                </a:lnTo>
                <a:lnTo>
                  <a:pt x="1784" y="37"/>
                </a:lnTo>
                <a:lnTo>
                  <a:pt x="1784" y="39"/>
                </a:lnTo>
                <a:lnTo>
                  <a:pt x="1786" y="41"/>
                </a:lnTo>
                <a:lnTo>
                  <a:pt x="1786" y="46"/>
                </a:lnTo>
                <a:lnTo>
                  <a:pt x="1789" y="46"/>
                </a:lnTo>
                <a:lnTo>
                  <a:pt x="1789" y="56"/>
                </a:lnTo>
                <a:lnTo>
                  <a:pt x="1791" y="61"/>
                </a:lnTo>
                <a:lnTo>
                  <a:pt x="1791" y="104"/>
                </a:lnTo>
                <a:lnTo>
                  <a:pt x="1791" y="109"/>
                </a:lnTo>
                <a:lnTo>
                  <a:pt x="1791" y="116"/>
                </a:lnTo>
                <a:lnTo>
                  <a:pt x="1789" y="118"/>
                </a:lnTo>
                <a:lnTo>
                  <a:pt x="1789" y="128"/>
                </a:lnTo>
                <a:lnTo>
                  <a:pt x="1786" y="130"/>
                </a:lnTo>
                <a:lnTo>
                  <a:pt x="1786" y="135"/>
                </a:lnTo>
                <a:lnTo>
                  <a:pt x="1784" y="138"/>
                </a:lnTo>
                <a:lnTo>
                  <a:pt x="1782" y="142"/>
                </a:lnTo>
                <a:lnTo>
                  <a:pt x="1779" y="145"/>
                </a:lnTo>
                <a:lnTo>
                  <a:pt x="1777" y="145"/>
                </a:lnTo>
                <a:lnTo>
                  <a:pt x="1774" y="147"/>
                </a:lnTo>
                <a:lnTo>
                  <a:pt x="1786" y="147"/>
                </a:lnTo>
                <a:lnTo>
                  <a:pt x="1789" y="145"/>
                </a:lnTo>
                <a:lnTo>
                  <a:pt x="1791" y="142"/>
                </a:lnTo>
                <a:lnTo>
                  <a:pt x="1794" y="138"/>
                </a:lnTo>
                <a:lnTo>
                  <a:pt x="1794" y="135"/>
                </a:lnTo>
                <a:lnTo>
                  <a:pt x="1796" y="133"/>
                </a:lnTo>
                <a:lnTo>
                  <a:pt x="1796" y="128"/>
                </a:lnTo>
                <a:lnTo>
                  <a:pt x="1798" y="125"/>
                </a:lnTo>
                <a:lnTo>
                  <a:pt x="1798" y="121"/>
                </a:lnTo>
                <a:lnTo>
                  <a:pt x="1801" y="116"/>
                </a:lnTo>
                <a:lnTo>
                  <a:pt x="1801" y="97"/>
                </a:lnTo>
                <a:lnTo>
                  <a:pt x="1803" y="92"/>
                </a:lnTo>
                <a:lnTo>
                  <a:pt x="1803" y="82"/>
                </a:lnTo>
                <a:lnTo>
                  <a:pt x="1801" y="80"/>
                </a:lnTo>
                <a:lnTo>
                  <a:pt x="1801" y="61"/>
                </a:lnTo>
                <a:lnTo>
                  <a:pt x="1798" y="56"/>
                </a:lnTo>
                <a:lnTo>
                  <a:pt x="1798" y="49"/>
                </a:lnTo>
                <a:lnTo>
                  <a:pt x="1796" y="46"/>
                </a:lnTo>
                <a:lnTo>
                  <a:pt x="1796" y="44"/>
                </a:lnTo>
                <a:lnTo>
                  <a:pt x="1794" y="41"/>
                </a:lnTo>
                <a:lnTo>
                  <a:pt x="1791" y="37"/>
                </a:lnTo>
                <a:lnTo>
                  <a:pt x="1791" y="34"/>
                </a:lnTo>
                <a:lnTo>
                  <a:pt x="1789" y="32"/>
                </a:lnTo>
                <a:lnTo>
                  <a:pt x="1786" y="30"/>
                </a:lnTo>
                <a:lnTo>
                  <a:pt x="1786" y="30"/>
                </a:lnTo>
                <a:close/>
              </a:path>
              <a:path w="1941" h="175">
                <a:moveTo>
                  <a:pt x="1774" y="25"/>
                </a:moveTo>
                <a:lnTo>
                  <a:pt x="1767" y="25"/>
                </a:lnTo>
                <a:lnTo>
                  <a:pt x="1765" y="27"/>
                </a:lnTo>
                <a:lnTo>
                  <a:pt x="1762" y="30"/>
                </a:lnTo>
                <a:lnTo>
                  <a:pt x="1760" y="32"/>
                </a:lnTo>
                <a:lnTo>
                  <a:pt x="1758" y="37"/>
                </a:lnTo>
                <a:lnTo>
                  <a:pt x="1755" y="39"/>
                </a:lnTo>
                <a:lnTo>
                  <a:pt x="1755" y="41"/>
                </a:lnTo>
                <a:lnTo>
                  <a:pt x="1753" y="44"/>
                </a:lnTo>
                <a:lnTo>
                  <a:pt x="1753" y="49"/>
                </a:lnTo>
                <a:lnTo>
                  <a:pt x="1750" y="51"/>
                </a:lnTo>
                <a:lnTo>
                  <a:pt x="1750" y="53"/>
                </a:lnTo>
                <a:lnTo>
                  <a:pt x="1748" y="58"/>
                </a:lnTo>
                <a:lnTo>
                  <a:pt x="1748" y="68"/>
                </a:lnTo>
                <a:lnTo>
                  <a:pt x="1746" y="73"/>
                </a:lnTo>
                <a:lnTo>
                  <a:pt x="1746" y="94"/>
                </a:lnTo>
                <a:lnTo>
                  <a:pt x="1746" y="99"/>
                </a:lnTo>
                <a:lnTo>
                  <a:pt x="1746" y="106"/>
                </a:lnTo>
                <a:lnTo>
                  <a:pt x="1748" y="111"/>
                </a:lnTo>
                <a:lnTo>
                  <a:pt x="1748" y="121"/>
                </a:lnTo>
                <a:lnTo>
                  <a:pt x="1750" y="123"/>
                </a:lnTo>
                <a:lnTo>
                  <a:pt x="1750" y="128"/>
                </a:lnTo>
                <a:lnTo>
                  <a:pt x="1753" y="130"/>
                </a:lnTo>
                <a:lnTo>
                  <a:pt x="1753" y="133"/>
                </a:lnTo>
                <a:lnTo>
                  <a:pt x="1755" y="135"/>
                </a:lnTo>
                <a:lnTo>
                  <a:pt x="1755" y="140"/>
                </a:lnTo>
                <a:lnTo>
                  <a:pt x="1758" y="142"/>
                </a:lnTo>
                <a:lnTo>
                  <a:pt x="1760" y="145"/>
                </a:lnTo>
                <a:lnTo>
                  <a:pt x="1762" y="147"/>
                </a:lnTo>
                <a:lnTo>
                  <a:pt x="1765" y="150"/>
                </a:lnTo>
                <a:lnTo>
                  <a:pt x="1767" y="150"/>
                </a:lnTo>
                <a:lnTo>
                  <a:pt x="1770" y="152"/>
                </a:lnTo>
                <a:lnTo>
                  <a:pt x="1779" y="152"/>
                </a:lnTo>
                <a:lnTo>
                  <a:pt x="1782" y="150"/>
                </a:lnTo>
                <a:lnTo>
                  <a:pt x="1784" y="147"/>
                </a:lnTo>
                <a:lnTo>
                  <a:pt x="1786" y="147"/>
                </a:lnTo>
                <a:lnTo>
                  <a:pt x="1774" y="147"/>
                </a:lnTo>
                <a:lnTo>
                  <a:pt x="1772" y="147"/>
                </a:lnTo>
                <a:lnTo>
                  <a:pt x="1770" y="145"/>
                </a:lnTo>
                <a:lnTo>
                  <a:pt x="1767" y="142"/>
                </a:lnTo>
                <a:lnTo>
                  <a:pt x="1765" y="138"/>
                </a:lnTo>
                <a:lnTo>
                  <a:pt x="1762" y="135"/>
                </a:lnTo>
                <a:lnTo>
                  <a:pt x="1762" y="130"/>
                </a:lnTo>
                <a:lnTo>
                  <a:pt x="1760" y="128"/>
                </a:lnTo>
                <a:lnTo>
                  <a:pt x="1760" y="123"/>
                </a:lnTo>
                <a:lnTo>
                  <a:pt x="1758" y="121"/>
                </a:lnTo>
                <a:lnTo>
                  <a:pt x="1758" y="97"/>
                </a:lnTo>
                <a:lnTo>
                  <a:pt x="1755" y="92"/>
                </a:lnTo>
                <a:lnTo>
                  <a:pt x="1755" y="80"/>
                </a:lnTo>
                <a:lnTo>
                  <a:pt x="1758" y="78"/>
                </a:lnTo>
                <a:lnTo>
                  <a:pt x="1758" y="58"/>
                </a:lnTo>
                <a:lnTo>
                  <a:pt x="1760" y="56"/>
                </a:lnTo>
                <a:lnTo>
                  <a:pt x="1760" y="49"/>
                </a:lnTo>
                <a:lnTo>
                  <a:pt x="1762" y="46"/>
                </a:lnTo>
                <a:lnTo>
                  <a:pt x="1762" y="41"/>
                </a:lnTo>
                <a:lnTo>
                  <a:pt x="1765" y="39"/>
                </a:lnTo>
                <a:lnTo>
                  <a:pt x="1767" y="37"/>
                </a:lnTo>
                <a:lnTo>
                  <a:pt x="1767" y="34"/>
                </a:lnTo>
                <a:lnTo>
                  <a:pt x="1770" y="32"/>
                </a:lnTo>
                <a:lnTo>
                  <a:pt x="1772" y="32"/>
                </a:lnTo>
                <a:lnTo>
                  <a:pt x="1774" y="30"/>
                </a:lnTo>
                <a:lnTo>
                  <a:pt x="1786" y="30"/>
                </a:lnTo>
                <a:lnTo>
                  <a:pt x="1784" y="27"/>
                </a:lnTo>
                <a:lnTo>
                  <a:pt x="1782" y="27"/>
                </a:lnTo>
                <a:lnTo>
                  <a:pt x="1779" y="25"/>
                </a:lnTo>
                <a:lnTo>
                  <a:pt x="1774" y="25"/>
                </a:lnTo>
                <a:lnTo>
                  <a:pt x="1774" y="25"/>
                </a:lnTo>
                <a:close/>
              </a:path>
              <a:path w="1941" h="175">
                <a:moveTo>
                  <a:pt x="1827" y="128"/>
                </a:moveTo>
                <a:lnTo>
                  <a:pt x="1822" y="128"/>
                </a:lnTo>
                <a:lnTo>
                  <a:pt x="1822" y="130"/>
                </a:lnTo>
                <a:lnTo>
                  <a:pt x="1820" y="133"/>
                </a:lnTo>
                <a:lnTo>
                  <a:pt x="1820" y="140"/>
                </a:lnTo>
                <a:lnTo>
                  <a:pt x="1822" y="142"/>
                </a:lnTo>
                <a:lnTo>
                  <a:pt x="1822" y="145"/>
                </a:lnTo>
                <a:lnTo>
                  <a:pt x="1825" y="147"/>
                </a:lnTo>
                <a:lnTo>
                  <a:pt x="1827" y="150"/>
                </a:lnTo>
                <a:lnTo>
                  <a:pt x="1830" y="150"/>
                </a:lnTo>
                <a:lnTo>
                  <a:pt x="1832" y="152"/>
                </a:lnTo>
                <a:lnTo>
                  <a:pt x="1844" y="152"/>
                </a:lnTo>
                <a:lnTo>
                  <a:pt x="1846" y="150"/>
                </a:lnTo>
                <a:lnTo>
                  <a:pt x="1849" y="150"/>
                </a:lnTo>
                <a:lnTo>
                  <a:pt x="1851" y="147"/>
                </a:lnTo>
                <a:lnTo>
                  <a:pt x="1834" y="147"/>
                </a:lnTo>
                <a:lnTo>
                  <a:pt x="1832" y="145"/>
                </a:lnTo>
                <a:lnTo>
                  <a:pt x="1832" y="142"/>
                </a:lnTo>
                <a:lnTo>
                  <a:pt x="1832" y="142"/>
                </a:lnTo>
                <a:lnTo>
                  <a:pt x="1832" y="133"/>
                </a:lnTo>
                <a:lnTo>
                  <a:pt x="1830" y="130"/>
                </a:lnTo>
                <a:lnTo>
                  <a:pt x="1830" y="128"/>
                </a:lnTo>
                <a:lnTo>
                  <a:pt x="1827" y="128"/>
                </a:lnTo>
                <a:lnTo>
                  <a:pt x="1827" y="128"/>
                </a:lnTo>
                <a:close/>
              </a:path>
              <a:path w="1941" h="175">
                <a:moveTo>
                  <a:pt x="1870" y="82"/>
                </a:moveTo>
                <a:lnTo>
                  <a:pt x="1861" y="85"/>
                </a:lnTo>
                <a:lnTo>
                  <a:pt x="1861" y="104"/>
                </a:lnTo>
                <a:lnTo>
                  <a:pt x="1858" y="109"/>
                </a:lnTo>
                <a:lnTo>
                  <a:pt x="1858" y="118"/>
                </a:lnTo>
                <a:lnTo>
                  <a:pt x="1856" y="123"/>
                </a:lnTo>
                <a:lnTo>
                  <a:pt x="1856" y="128"/>
                </a:lnTo>
                <a:lnTo>
                  <a:pt x="1854" y="130"/>
                </a:lnTo>
                <a:lnTo>
                  <a:pt x="1854" y="135"/>
                </a:lnTo>
                <a:lnTo>
                  <a:pt x="1851" y="138"/>
                </a:lnTo>
                <a:lnTo>
                  <a:pt x="1849" y="140"/>
                </a:lnTo>
                <a:lnTo>
                  <a:pt x="1846" y="142"/>
                </a:lnTo>
                <a:lnTo>
                  <a:pt x="1846" y="145"/>
                </a:lnTo>
                <a:lnTo>
                  <a:pt x="1844" y="145"/>
                </a:lnTo>
                <a:lnTo>
                  <a:pt x="1842" y="147"/>
                </a:lnTo>
                <a:lnTo>
                  <a:pt x="1839" y="147"/>
                </a:lnTo>
                <a:lnTo>
                  <a:pt x="1851" y="147"/>
                </a:lnTo>
                <a:lnTo>
                  <a:pt x="1854" y="145"/>
                </a:lnTo>
                <a:lnTo>
                  <a:pt x="1856" y="142"/>
                </a:lnTo>
                <a:lnTo>
                  <a:pt x="1858" y="140"/>
                </a:lnTo>
                <a:lnTo>
                  <a:pt x="1858" y="138"/>
                </a:lnTo>
                <a:lnTo>
                  <a:pt x="1861" y="135"/>
                </a:lnTo>
                <a:lnTo>
                  <a:pt x="1863" y="133"/>
                </a:lnTo>
                <a:lnTo>
                  <a:pt x="1863" y="128"/>
                </a:lnTo>
                <a:lnTo>
                  <a:pt x="1866" y="125"/>
                </a:lnTo>
                <a:lnTo>
                  <a:pt x="1866" y="123"/>
                </a:lnTo>
                <a:lnTo>
                  <a:pt x="1868" y="118"/>
                </a:lnTo>
                <a:lnTo>
                  <a:pt x="1868" y="113"/>
                </a:lnTo>
                <a:lnTo>
                  <a:pt x="1870" y="109"/>
                </a:lnTo>
                <a:lnTo>
                  <a:pt x="1870" y="82"/>
                </a:lnTo>
                <a:lnTo>
                  <a:pt x="1870" y="82"/>
                </a:lnTo>
                <a:close/>
              </a:path>
              <a:path w="1941" h="175">
                <a:moveTo>
                  <a:pt x="1827" y="30"/>
                </a:moveTo>
                <a:lnTo>
                  <a:pt x="1825" y="32"/>
                </a:lnTo>
                <a:lnTo>
                  <a:pt x="1825" y="34"/>
                </a:lnTo>
                <a:lnTo>
                  <a:pt x="1822" y="37"/>
                </a:lnTo>
                <a:lnTo>
                  <a:pt x="1820" y="41"/>
                </a:lnTo>
                <a:lnTo>
                  <a:pt x="1818" y="44"/>
                </a:lnTo>
                <a:lnTo>
                  <a:pt x="1818" y="51"/>
                </a:lnTo>
                <a:lnTo>
                  <a:pt x="1815" y="53"/>
                </a:lnTo>
                <a:lnTo>
                  <a:pt x="1815" y="80"/>
                </a:lnTo>
                <a:lnTo>
                  <a:pt x="1818" y="85"/>
                </a:lnTo>
                <a:lnTo>
                  <a:pt x="1818" y="87"/>
                </a:lnTo>
                <a:lnTo>
                  <a:pt x="1820" y="90"/>
                </a:lnTo>
                <a:lnTo>
                  <a:pt x="1820" y="92"/>
                </a:lnTo>
                <a:lnTo>
                  <a:pt x="1822" y="94"/>
                </a:lnTo>
                <a:lnTo>
                  <a:pt x="1825" y="97"/>
                </a:lnTo>
                <a:lnTo>
                  <a:pt x="1827" y="99"/>
                </a:lnTo>
                <a:lnTo>
                  <a:pt x="1827" y="101"/>
                </a:lnTo>
                <a:lnTo>
                  <a:pt x="1830" y="101"/>
                </a:lnTo>
                <a:lnTo>
                  <a:pt x="1834" y="104"/>
                </a:lnTo>
                <a:lnTo>
                  <a:pt x="1846" y="104"/>
                </a:lnTo>
                <a:lnTo>
                  <a:pt x="1849" y="101"/>
                </a:lnTo>
                <a:lnTo>
                  <a:pt x="1851" y="99"/>
                </a:lnTo>
                <a:lnTo>
                  <a:pt x="1854" y="99"/>
                </a:lnTo>
                <a:lnTo>
                  <a:pt x="1842" y="97"/>
                </a:lnTo>
                <a:lnTo>
                  <a:pt x="1834" y="97"/>
                </a:lnTo>
                <a:lnTo>
                  <a:pt x="1832" y="94"/>
                </a:lnTo>
                <a:lnTo>
                  <a:pt x="1832" y="92"/>
                </a:lnTo>
                <a:lnTo>
                  <a:pt x="1830" y="90"/>
                </a:lnTo>
                <a:lnTo>
                  <a:pt x="1827" y="87"/>
                </a:lnTo>
                <a:lnTo>
                  <a:pt x="1827" y="80"/>
                </a:lnTo>
                <a:lnTo>
                  <a:pt x="1825" y="78"/>
                </a:lnTo>
                <a:lnTo>
                  <a:pt x="1825" y="49"/>
                </a:lnTo>
                <a:lnTo>
                  <a:pt x="1827" y="46"/>
                </a:lnTo>
                <a:lnTo>
                  <a:pt x="1827" y="41"/>
                </a:lnTo>
                <a:lnTo>
                  <a:pt x="1830" y="39"/>
                </a:lnTo>
                <a:lnTo>
                  <a:pt x="1830" y="37"/>
                </a:lnTo>
                <a:lnTo>
                  <a:pt x="1832" y="34"/>
                </a:lnTo>
                <a:lnTo>
                  <a:pt x="1834" y="32"/>
                </a:lnTo>
                <a:lnTo>
                  <a:pt x="1837" y="32"/>
                </a:lnTo>
                <a:lnTo>
                  <a:pt x="1839" y="30"/>
                </a:lnTo>
                <a:lnTo>
                  <a:pt x="1842" y="30"/>
                </a:lnTo>
                <a:lnTo>
                  <a:pt x="1827" y="30"/>
                </a:lnTo>
                <a:lnTo>
                  <a:pt x="1827" y="30"/>
                </a:lnTo>
                <a:close/>
              </a:path>
              <a:path w="1941" h="175">
                <a:moveTo>
                  <a:pt x="1842" y="25"/>
                </a:moveTo>
                <a:lnTo>
                  <a:pt x="1834" y="25"/>
                </a:lnTo>
                <a:lnTo>
                  <a:pt x="1832" y="27"/>
                </a:lnTo>
                <a:lnTo>
                  <a:pt x="1830" y="27"/>
                </a:lnTo>
                <a:lnTo>
                  <a:pt x="1827" y="30"/>
                </a:lnTo>
                <a:lnTo>
                  <a:pt x="1846" y="30"/>
                </a:lnTo>
                <a:lnTo>
                  <a:pt x="1849" y="32"/>
                </a:lnTo>
                <a:lnTo>
                  <a:pt x="1851" y="32"/>
                </a:lnTo>
                <a:lnTo>
                  <a:pt x="1854" y="34"/>
                </a:lnTo>
                <a:lnTo>
                  <a:pt x="1856" y="37"/>
                </a:lnTo>
                <a:lnTo>
                  <a:pt x="1856" y="39"/>
                </a:lnTo>
                <a:lnTo>
                  <a:pt x="1858" y="41"/>
                </a:lnTo>
                <a:lnTo>
                  <a:pt x="1858" y="49"/>
                </a:lnTo>
                <a:lnTo>
                  <a:pt x="1861" y="53"/>
                </a:lnTo>
                <a:lnTo>
                  <a:pt x="1861" y="78"/>
                </a:lnTo>
                <a:lnTo>
                  <a:pt x="1858" y="80"/>
                </a:lnTo>
                <a:lnTo>
                  <a:pt x="1856" y="85"/>
                </a:lnTo>
                <a:lnTo>
                  <a:pt x="1856" y="87"/>
                </a:lnTo>
                <a:lnTo>
                  <a:pt x="1854" y="87"/>
                </a:lnTo>
                <a:lnTo>
                  <a:pt x="1854" y="92"/>
                </a:lnTo>
                <a:lnTo>
                  <a:pt x="1851" y="94"/>
                </a:lnTo>
                <a:lnTo>
                  <a:pt x="1849" y="94"/>
                </a:lnTo>
                <a:lnTo>
                  <a:pt x="1846" y="97"/>
                </a:lnTo>
                <a:lnTo>
                  <a:pt x="1842" y="97"/>
                </a:lnTo>
                <a:lnTo>
                  <a:pt x="1854" y="99"/>
                </a:lnTo>
                <a:lnTo>
                  <a:pt x="1856" y="97"/>
                </a:lnTo>
                <a:lnTo>
                  <a:pt x="1856" y="92"/>
                </a:lnTo>
                <a:lnTo>
                  <a:pt x="1858" y="90"/>
                </a:lnTo>
                <a:lnTo>
                  <a:pt x="1861" y="87"/>
                </a:lnTo>
                <a:lnTo>
                  <a:pt x="1861" y="85"/>
                </a:lnTo>
                <a:lnTo>
                  <a:pt x="1870" y="82"/>
                </a:lnTo>
                <a:lnTo>
                  <a:pt x="1870" y="56"/>
                </a:lnTo>
                <a:lnTo>
                  <a:pt x="1868" y="53"/>
                </a:lnTo>
                <a:lnTo>
                  <a:pt x="1868" y="46"/>
                </a:lnTo>
                <a:lnTo>
                  <a:pt x="1866" y="44"/>
                </a:lnTo>
                <a:lnTo>
                  <a:pt x="1866" y="41"/>
                </a:lnTo>
                <a:lnTo>
                  <a:pt x="1863" y="39"/>
                </a:lnTo>
                <a:lnTo>
                  <a:pt x="1861" y="37"/>
                </a:lnTo>
                <a:lnTo>
                  <a:pt x="1861" y="32"/>
                </a:lnTo>
                <a:lnTo>
                  <a:pt x="1858" y="32"/>
                </a:lnTo>
                <a:lnTo>
                  <a:pt x="1856" y="30"/>
                </a:lnTo>
                <a:lnTo>
                  <a:pt x="1854" y="27"/>
                </a:lnTo>
                <a:lnTo>
                  <a:pt x="1851" y="27"/>
                </a:lnTo>
                <a:lnTo>
                  <a:pt x="1849" y="25"/>
                </a:lnTo>
                <a:lnTo>
                  <a:pt x="1842" y="25"/>
                </a:lnTo>
                <a:lnTo>
                  <a:pt x="1842" y="25"/>
                </a:lnTo>
                <a:close/>
              </a:path>
              <a:path w="1941" h="175">
                <a:moveTo>
                  <a:pt x="1940" y="118"/>
                </a:moveTo>
                <a:lnTo>
                  <a:pt x="1938" y="118"/>
                </a:lnTo>
                <a:lnTo>
                  <a:pt x="1938" y="121"/>
                </a:lnTo>
                <a:lnTo>
                  <a:pt x="1935" y="125"/>
                </a:lnTo>
                <a:lnTo>
                  <a:pt x="1935" y="128"/>
                </a:lnTo>
                <a:lnTo>
                  <a:pt x="1933" y="133"/>
                </a:lnTo>
                <a:lnTo>
                  <a:pt x="1933" y="135"/>
                </a:lnTo>
                <a:lnTo>
                  <a:pt x="1930" y="138"/>
                </a:lnTo>
                <a:lnTo>
                  <a:pt x="1928" y="140"/>
                </a:lnTo>
                <a:lnTo>
                  <a:pt x="1887" y="140"/>
                </a:lnTo>
                <a:lnTo>
                  <a:pt x="1887" y="150"/>
                </a:lnTo>
                <a:lnTo>
                  <a:pt x="1938" y="150"/>
                </a:lnTo>
                <a:lnTo>
                  <a:pt x="1940" y="118"/>
                </a:lnTo>
                <a:lnTo>
                  <a:pt x="1940" y="118"/>
                </a:lnTo>
                <a:close/>
              </a:path>
              <a:path w="1941" h="175">
                <a:moveTo>
                  <a:pt x="1902" y="30"/>
                </a:moveTo>
                <a:lnTo>
                  <a:pt x="1899" y="30"/>
                </a:lnTo>
                <a:lnTo>
                  <a:pt x="1897" y="32"/>
                </a:lnTo>
                <a:lnTo>
                  <a:pt x="1894" y="34"/>
                </a:lnTo>
                <a:lnTo>
                  <a:pt x="1892" y="37"/>
                </a:lnTo>
                <a:lnTo>
                  <a:pt x="1892" y="39"/>
                </a:lnTo>
                <a:lnTo>
                  <a:pt x="1890" y="41"/>
                </a:lnTo>
                <a:lnTo>
                  <a:pt x="1890" y="44"/>
                </a:lnTo>
                <a:lnTo>
                  <a:pt x="1887" y="49"/>
                </a:lnTo>
                <a:lnTo>
                  <a:pt x="1887" y="58"/>
                </a:lnTo>
                <a:lnTo>
                  <a:pt x="1890" y="61"/>
                </a:lnTo>
                <a:lnTo>
                  <a:pt x="1890" y="63"/>
                </a:lnTo>
                <a:lnTo>
                  <a:pt x="1892" y="65"/>
                </a:lnTo>
                <a:lnTo>
                  <a:pt x="1894" y="68"/>
                </a:lnTo>
                <a:lnTo>
                  <a:pt x="1897" y="65"/>
                </a:lnTo>
                <a:lnTo>
                  <a:pt x="1899" y="65"/>
                </a:lnTo>
                <a:lnTo>
                  <a:pt x="1899" y="63"/>
                </a:lnTo>
                <a:lnTo>
                  <a:pt x="1899" y="53"/>
                </a:lnTo>
                <a:lnTo>
                  <a:pt x="1897" y="51"/>
                </a:lnTo>
                <a:lnTo>
                  <a:pt x="1897" y="46"/>
                </a:lnTo>
                <a:lnTo>
                  <a:pt x="1897" y="46"/>
                </a:lnTo>
                <a:lnTo>
                  <a:pt x="1897" y="39"/>
                </a:lnTo>
                <a:lnTo>
                  <a:pt x="1899" y="37"/>
                </a:lnTo>
                <a:lnTo>
                  <a:pt x="1902" y="34"/>
                </a:lnTo>
                <a:lnTo>
                  <a:pt x="1904" y="32"/>
                </a:lnTo>
                <a:lnTo>
                  <a:pt x="1906" y="32"/>
                </a:lnTo>
                <a:lnTo>
                  <a:pt x="1909" y="30"/>
                </a:lnTo>
                <a:lnTo>
                  <a:pt x="1911" y="30"/>
                </a:lnTo>
                <a:lnTo>
                  <a:pt x="1902" y="30"/>
                </a:lnTo>
                <a:lnTo>
                  <a:pt x="1902" y="30"/>
                </a:lnTo>
                <a:close/>
              </a:path>
              <a:path w="1941" h="175">
                <a:moveTo>
                  <a:pt x="1914" y="25"/>
                </a:moveTo>
                <a:lnTo>
                  <a:pt x="1909" y="25"/>
                </a:lnTo>
                <a:lnTo>
                  <a:pt x="1906" y="27"/>
                </a:lnTo>
                <a:lnTo>
                  <a:pt x="1904" y="27"/>
                </a:lnTo>
                <a:lnTo>
                  <a:pt x="1902" y="30"/>
                </a:lnTo>
                <a:lnTo>
                  <a:pt x="1916" y="30"/>
                </a:lnTo>
                <a:lnTo>
                  <a:pt x="1918" y="32"/>
                </a:lnTo>
                <a:lnTo>
                  <a:pt x="1921" y="32"/>
                </a:lnTo>
                <a:lnTo>
                  <a:pt x="1923" y="34"/>
                </a:lnTo>
                <a:lnTo>
                  <a:pt x="1926" y="37"/>
                </a:lnTo>
                <a:lnTo>
                  <a:pt x="1926" y="39"/>
                </a:lnTo>
                <a:lnTo>
                  <a:pt x="1928" y="41"/>
                </a:lnTo>
                <a:lnTo>
                  <a:pt x="1928" y="44"/>
                </a:lnTo>
                <a:lnTo>
                  <a:pt x="1930" y="49"/>
                </a:lnTo>
                <a:lnTo>
                  <a:pt x="1930" y="63"/>
                </a:lnTo>
                <a:lnTo>
                  <a:pt x="1928" y="65"/>
                </a:lnTo>
                <a:lnTo>
                  <a:pt x="1928" y="70"/>
                </a:lnTo>
                <a:lnTo>
                  <a:pt x="1926" y="73"/>
                </a:lnTo>
                <a:lnTo>
                  <a:pt x="1926" y="78"/>
                </a:lnTo>
                <a:lnTo>
                  <a:pt x="1923" y="80"/>
                </a:lnTo>
                <a:lnTo>
                  <a:pt x="1923" y="82"/>
                </a:lnTo>
                <a:lnTo>
                  <a:pt x="1921" y="85"/>
                </a:lnTo>
                <a:lnTo>
                  <a:pt x="1921" y="90"/>
                </a:lnTo>
                <a:lnTo>
                  <a:pt x="1918" y="92"/>
                </a:lnTo>
                <a:lnTo>
                  <a:pt x="1916" y="94"/>
                </a:lnTo>
                <a:lnTo>
                  <a:pt x="1914" y="97"/>
                </a:lnTo>
                <a:lnTo>
                  <a:pt x="1911" y="101"/>
                </a:lnTo>
                <a:lnTo>
                  <a:pt x="1909" y="106"/>
                </a:lnTo>
                <a:lnTo>
                  <a:pt x="1906" y="109"/>
                </a:lnTo>
                <a:lnTo>
                  <a:pt x="1904" y="111"/>
                </a:lnTo>
                <a:lnTo>
                  <a:pt x="1902" y="113"/>
                </a:lnTo>
                <a:lnTo>
                  <a:pt x="1899" y="116"/>
                </a:lnTo>
                <a:lnTo>
                  <a:pt x="1899" y="118"/>
                </a:lnTo>
                <a:lnTo>
                  <a:pt x="1897" y="123"/>
                </a:lnTo>
                <a:lnTo>
                  <a:pt x="1894" y="125"/>
                </a:lnTo>
                <a:lnTo>
                  <a:pt x="1892" y="130"/>
                </a:lnTo>
                <a:lnTo>
                  <a:pt x="1890" y="133"/>
                </a:lnTo>
                <a:lnTo>
                  <a:pt x="1890" y="135"/>
                </a:lnTo>
                <a:lnTo>
                  <a:pt x="1887" y="138"/>
                </a:lnTo>
                <a:lnTo>
                  <a:pt x="1887" y="140"/>
                </a:lnTo>
                <a:lnTo>
                  <a:pt x="1892" y="140"/>
                </a:lnTo>
                <a:lnTo>
                  <a:pt x="1892" y="138"/>
                </a:lnTo>
                <a:lnTo>
                  <a:pt x="1894" y="135"/>
                </a:lnTo>
                <a:lnTo>
                  <a:pt x="1894" y="133"/>
                </a:lnTo>
                <a:lnTo>
                  <a:pt x="1897" y="130"/>
                </a:lnTo>
                <a:lnTo>
                  <a:pt x="1899" y="125"/>
                </a:lnTo>
                <a:lnTo>
                  <a:pt x="1902" y="123"/>
                </a:lnTo>
                <a:lnTo>
                  <a:pt x="1904" y="121"/>
                </a:lnTo>
                <a:lnTo>
                  <a:pt x="1906" y="118"/>
                </a:lnTo>
                <a:lnTo>
                  <a:pt x="1906" y="116"/>
                </a:lnTo>
                <a:lnTo>
                  <a:pt x="1909" y="113"/>
                </a:lnTo>
                <a:lnTo>
                  <a:pt x="1911" y="111"/>
                </a:lnTo>
                <a:lnTo>
                  <a:pt x="1914" y="106"/>
                </a:lnTo>
                <a:lnTo>
                  <a:pt x="1916" y="104"/>
                </a:lnTo>
                <a:lnTo>
                  <a:pt x="1916" y="101"/>
                </a:lnTo>
                <a:lnTo>
                  <a:pt x="1918" y="99"/>
                </a:lnTo>
                <a:lnTo>
                  <a:pt x="1921" y="97"/>
                </a:lnTo>
                <a:lnTo>
                  <a:pt x="1923" y="92"/>
                </a:lnTo>
                <a:lnTo>
                  <a:pt x="1926" y="90"/>
                </a:lnTo>
                <a:lnTo>
                  <a:pt x="1928" y="87"/>
                </a:lnTo>
                <a:lnTo>
                  <a:pt x="1930" y="85"/>
                </a:lnTo>
                <a:lnTo>
                  <a:pt x="1933" y="82"/>
                </a:lnTo>
                <a:lnTo>
                  <a:pt x="1933" y="78"/>
                </a:lnTo>
                <a:lnTo>
                  <a:pt x="1935" y="75"/>
                </a:lnTo>
                <a:lnTo>
                  <a:pt x="1935" y="73"/>
                </a:lnTo>
                <a:lnTo>
                  <a:pt x="1938" y="70"/>
                </a:lnTo>
                <a:lnTo>
                  <a:pt x="1938" y="63"/>
                </a:lnTo>
                <a:lnTo>
                  <a:pt x="1940" y="58"/>
                </a:lnTo>
                <a:lnTo>
                  <a:pt x="1940" y="53"/>
                </a:lnTo>
                <a:lnTo>
                  <a:pt x="1938" y="49"/>
                </a:lnTo>
                <a:lnTo>
                  <a:pt x="1938" y="41"/>
                </a:lnTo>
                <a:lnTo>
                  <a:pt x="1935" y="39"/>
                </a:lnTo>
                <a:lnTo>
                  <a:pt x="1935" y="37"/>
                </a:lnTo>
                <a:lnTo>
                  <a:pt x="1933" y="34"/>
                </a:lnTo>
                <a:lnTo>
                  <a:pt x="1933" y="32"/>
                </a:lnTo>
                <a:lnTo>
                  <a:pt x="1930" y="30"/>
                </a:lnTo>
                <a:lnTo>
                  <a:pt x="1928" y="27"/>
                </a:lnTo>
                <a:lnTo>
                  <a:pt x="1923" y="27"/>
                </a:lnTo>
                <a:lnTo>
                  <a:pt x="1921" y="25"/>
                </a:lnTo>
                <a:lnTo>
                  <a:pt x="1914" y="25"/>
                </a:lnTo>
                <a:lnTo>
                  <a:pt x="1914" y="25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02" name="group 602"/>
          <p:cNvGrpSpPr/>
          <p:nvPr/>
        </p:nvGrpSpPr>
        <p:grpSpPr>
          <a:xfrm rot="21600000">
            <a:off x="3054095" y="7123430"/>
            <a:ext cx="336804" cy="347472"/>
            <a:chOff x="0" y="0"/>
            <a:chExt cx="336804" cy="347472"/>
          </a:xfrm>
        </p:grpSpPr>
        <p:sp>
          <p:nvSpPr>
            <p:cNvPr id="13002" name="path 13002"/>
            <p:cNvSpPr/>
            <p:nvPr/>
          </p:nvSpPr>
          <p:spPr>
            <a:xfrm>
              <a:off x="22097" y="252984"/>
              <a:ext cx="292608" cy="3047"/>
            </a:xfrm>
            <a:custGeom>
              <a:avLst/>
              <a:gdLst/>
              <a:ahLst/>
              <a:cxnLst/>
              <a:rect l="0" t="0" r="0" b="0"/>
              <a:pathLst>
                <a:path w="460" h="4">
                  <a:moveTo>
                    <a:pt x="1" y="3"/>
                  </a:moveTo>
                  <a:lnTo>
                    <a:pt x="1" y="1"/>
                  </a:lnTo>
                  <a:moveTo>
                    <a:pt x="459" y="3"/>
                  </a:moveTo>
                  <a:lnTo>
                    <a:pt x="1" y="3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004" name="path 13004"/>
            <p:cNvSpPr/>
            <p:nvPr/>
          </p:nvSpPr>
          <p:spPr>
            <a:xfrm>
              <a:off x="0" y="232410"/>
              <a:ext cx="45719" cy="45719"/>
            </a:xfrm>
            <a:custGeom>
              <a:avLst/>
              <a:gdLst/>
              <a:ahLst/>
              <a:cxnLst/>
              <a:rect l="0" t="0" r="0" b="0"/>
              <a:pathLst>
                <a:path w="71" h="71">
                  <a:moveTo>
                    <a:pt x="0" y="57"/>
                  </a:moveTo>
                  <a:lnTo>
                    <a:pt x="14" y="71"/>
                  </a:lnTo>
                  <a:lnTo>
                    <a:pt x="57" y="0"/>
                  </a:lnTo>
                  <a:lnTo>
                    <a:pt x="0" y="57"/>
                  </a:lnTo>
                </a:path>
                <a:path w="71" h="71">
                  <a:moveTo>
                    <a:pt x="14" y="71"/>
                  </a:moveTo>
                  <a:lnTo>
                    <a:pt x="57" y="0"/>
                  </a:lnTo>
                  <a:lnTo>
                    <a:pt x="71" y="16"/>
                  </a:lnTo>
                  <a:lnTo>
                    <a:pt x="14" y="7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006" name="path 13006"/>
            <p:cNvSpPr/>
            <p:nvPr/>
          </p:nvSpPr>
          <p:spPr>
            <a:xfrm>
              <a:off x="22097" y="0"/>
              <a:ext cx="1523" cy="347472"/>
            </a:xfrm>
            <a:custGeom>
              <a:avLst/>
              <a:gdLst/>
              <a:ahLst/>
              <a:cxnLst/>
              <a:rect l="0" t="0" r="0" b="0"/>
              <a:pathLst>
                <a:path w="2" h="547">
                  <a:moveTo>
                    <a:pt x="1" y="1"/>
                  </a:moveTo>
                  <a:lnTo>
                    <a:pt x="1" y="546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008" name="path 13008"/>
            <p:cNvSpPr/>
            <p:nvPr/>
          </p:nvSpPr>
          <p:spPr>
            <a:xfrm>
              <a:off x="291084" y="232410"/>
              <a:ext cx="45719" cy="45719"/>
            </a:xfrm>
            <a:custGeom>
              <a:avLst/>
              <a:gdLst/>
              <a:ahLst/>
              <a:cxnLst/>
              <a:rect l="0" t="0" r="0" b="0"/>
              <a:pathLst>
                <a:path w="71" h="71">
                  <a:moveTo>
                    <a:pt x="0" y="57"/>
                  </a:moveTo>
                  <a:lnTo>
                    <a:pt x="14" y="71"/>
                  </a:lnTo>
                  <a:lnTo>
                    <a:pt x="55" y="0"/>
                  </a:lnTo>
                  <a:lnTo>
                    <a:pt x="0" y="57"/>
                  </a:lnTo>
                </a:path>
                <a:path w="71" h="71">
                  <a:moveTo>
                    <a:pt x="14" y="71"/>
                  </a:moveTo>
                  <a:lnTo>
                    <a:pt x="55" y="0"/>
                  </a:lnTo>
                  <a:lnTo>
                    <a:pt x="71" y="16"/>
                  </a:lnTo>
                  <a:lnTo>
                    <a:pt x="14" y="7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010" name="path 13010"/>
            <p:cNvSpPr/>
            <p:nvPr/>
          </p:nvSpPr>
          <p:spPr>
            <a:xfrm>
              <a:off x="104394" y="0"/>
              <a:ext cx="210311" cy="347472"/>
            </a:xfrm>
            <a:custGeom>
              <a:avLst/>
              <a:gdLst/>
              <a:ahLst/>
              <a:cxnLst/>
              <a:rect l="0" t="0" r="0" b="0"/>
              <a:pathLst>
                <a:path w="331" h="547">
                  <a:moveTo>
                    <a:pt x="330" y="1"/>
                  </a:moveTo>
                  <a:lnTo>
                    <a:pt x="330" y="546"/>
                  </a:lnTo>
                  <a:moveTo>
                    <a:pt x="5" y="200"/>
                  </a:moveTo>
                  <a:lnTo>
                    <a:pt x="5" y="193"/>
                  </a:lnTo>
                  <a:lnTo>
                    <a:pt x="10" y="176"/>
                  </a:lnTo>
                  <a:lnTo>
                    <a:pt x="17" y="166"/>
                  </a:lnTo>
                  <a:lnTo>
                    <a:pt x="30" y="159"/>
                  </a:lnTo>
                  <a:lnTo>
                    <a:pt x="51" y="159"/>
                  </a:lnTo>
                  <a:lnTo>
                    <a:pt x="63" y="166"/>
                  </a:lnTo>
                  <a:lnTo>
                    <a:pt x="68" y="176"/>
                  </a:lnTo>
                  <a:lnTo>
                    <a:pt x="75" y="193"/>
                  </a:lnTo>
                  <a:lnTo>
                    <a:pt x="75" y="207"/>
                  </a:lnTo>
                  <a:lnTo>
                    <a:pt x="68" y="224"/>
                  </a:lnTo>
                  <a:lnTo>
                    <a:pt x="58" y="248"/>
                  </a:lnTo>
                  <a:lnTo>
                    <a:pt x="1" y="330"/>
                  </a:lnTo>
                  <a:lnTo>
                    <a:pt x="80" y="330"/>
                  </a:lnTo>
                  <a:moveTo>
                    <a:pt x="171" y="159"/>
                  </a:moveTo>
                  <a:lnTo>
                    <a:pt x="114" y="272"/>
                  </a:lnTo>
                  <a:lnTo>
                    <a:pt x="200" y="272"/>
                  </a:lnTo>
                  <a:moveTo>
                    <a:pt x="171" y="159"/>
                  </a:moveTo>
                  <a:lnTo>
                    <a:pt x="171" y="330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3012" name="path 13012"/>
          <p:cNvSpPr/>
          <p:nvPr/>
        </p:nvSpPr>
        <p:spPr>
          <a:xfrm>
            <a:off x="7227570" y="9703561"/>
            <a:ext cx="505967" cy="188976"/>
          </a:xfrm>
          <a:custGeom>
            <a:avLst/>
            <a:gdLst/>
            <a:ahLst/>
            <a:cxnLst/>
            <a:rect l="0" t="0" r="0" b="0"/>
            <a:pathLst>
              <a:path w="796" h="297">
                <a:moveTo>
                  <a:pt x="44" y="66"/>
                </a:moveTo>
                <a:lnTo>
                  <a:pt x="44" y="63"/>
                </a:lnTo>
                <a:moveTo>
                  <a:pt x="44" y="73"/>
                </a:moveTo>
                <a:lnTo>
                  <a:pt x="46" y="70"/>
                </a:lnTo>
                <a:moveTo>
                  <a:pt x="104" y="13"/>
                </a:moveTo>
                <a:lnTo>
                  <a:pt x="106" y="10"/>
                </a:lnTo>
                <a:moveTo>
                  <a:pt x="49" y="75"/>
                </a:moveTo>
                <a:lnTo>
                  <a:pt x="53" y="70"/>
                </a:lnTo>
                <a:moveTo>
                  <a:pt x="106" y="15"/>
                </a:moveTo>
                <a:lnTo>
                  <a:pt x="116" y="8"/>
                </a:lnTo>
                <a:moveTo>
                  <a:pt x="53" y="75"/>
                </a:moveTo>
                <a:lnTo>
                  <a:pt x="58" y="70"/>
                </a:lnTo>
                <a:moveTo>
                  <a:pt x="113" y="15"/>
                </a:moveTo>
                <a:lnTo>
                  <a:pt x="121" y="8"/>
                </a:lnTo>
                <a:moveTo>
                  <a:pt x="61" y="68"/>
                </a:moveTo>
                <a:lnTo>
                  <a:pt x="63" y="66"/>
                </a:lnTo>
                <a:moveTo>
                  <a:pt x="111" y="18"/>
                </a:moveTo>
                <a:lnTo>
                  <a:pt x="111" y="15"/>
                </a:lnTo>
                <a:moveTo>
                  <a:pt x="61" y="78"/>
                </a:moveTo>
                <a:lnTo>
                  <a:pt x="68" y="68"/>
                </a:lnTo>
                <a:moveTo>
                  <a:pt x="123" y="13"/>
                </a:moveTo>
                <a:lnTo>
                  <a:pt x="133" y="3"/>
                </a:lnTo>
                <a:moveTo>
                  <a:pt x="65" y="78"/>
                </a:moveTo>
                <a:lnTo>
                  <a:pt x="68" y="75"/>
                </a:lnTo>
                <a:moveTo>
                  <a:pt x="128" y="15"/>
                </a:moveTo>
                <a:lnTo>
                  <a:pt x="140" y="3"/>
                </a:lnTo>
                <a:moveTo>
                  <a:pt x="137" y="10"/>
                </a:moveTo>
                <a:lnTo>
                  <a:pt x="142" y="8"/>
                </a:lnTo>
                <a:lnTo>
                  <a:pt x="147" y="3"/>
                </a:lnTo>
                <a:moveTo>
                  <a:pt x="145" y="13"/>
                </a:moveTo>
                <a:lnTo>
                  <a:pt x="152" y="6"/>
                </a:lnTo>
                <a:moveTo>
                  <a:pt x="3" y="159"/>
                </a:moveTo>
                <a:lnTo>
                  <a:pt x="17" y="147"/>
                </a:lnTo>
                <a:moveTo>
                  <a:pt x="145" y="18"/>
                </a:moveTo>
                <a:lnTo>
                  <a:pt x="145" y="15"/>
                </a:lnTo>
                <a:moveTo>
                  <a:pt x="17" y="145"/>
                </a:moveTo>
                <a:lnTo>
                  <a:pt x="20" y="142"/>
                </a:lnTo>
                <a:moveTo>
                  <a:pt x="22" y="147"/>
                </a:moveTo>
                <a:lnTo>
                  <a:pt x="32" y="138"/>
                </a:lnTo>
                <a:moveTo>
                  <a:pt x="32" y="145"/>
                </a:moveTo>
                <a:lnTo>
                  <a:pt x="41" y="135"/>
                </a:lnTo>
                <a:moveTo>
                  <a:pt x="39" y="145"/>
                </a:moveTo>
                <a:lnTo>
                  <a:pt x="46" y="138"/>
                </a:lnTo>
                <a:moveTo>
                  <a:pt x="46" y="145"/>
                </a:moveTo>
                <a:lnTo>
                  <a:pt x="53" y="138"/>
                </a:lnTo>
                <a:moveTo>
                  <a:pt x="111" y="80"/>
                </a:moveTo>
                <a:lnTo>
                  <a:pt x="116" y="75"/>
                </a:lnTo>
                <a:moveTo>
                  <a:pt x="51" y="145"/>
                </a:moveTo>
                <a:lnTo>
                  <a:pt x="58" y="140"/>
                </a:lnTo>
                <a:moveTo>
                  <a:pt x="109" y="90"/>
                </a:moveTo>
                <a:lnTo>
                  <a:pt x="116" y="80"/>
                </a:lnTo>
                <a:moveTo>
                  <a:pt x="56" y="147"/>
                </a:moveTo>
                <a:lnTo>
                  <a:pt x="61" y="142"/>
                </a:lnTo>
                <a:moveTo>
                  <a:pt x="106" y="97"/>
                </a:moveTo>
                <a:lnTo>
                  <a:pt x="130" y="73"/>
                </a:lnTo>
                <a:moveTo>
                  <a:pt x="58" y="152"/>
                </a:moveTo>
                <a:lnTo>
                  <a:pt x="63" y="145"/>
                </a:lnTo>
                <a:moveTo>
                  <a:pt x="133" y="78"/>
                </a:moveTo>
                <a:lnTo>
                  <a:pt x="137" y="73"/>
                </a:lnTo>
                <a:moveTo>
                  <a:pt x="106" y="101"/>
                </a:moveTo>
                <a:lnTo>
                  <a:pt x="111" y="97"/>
                </a:lnTo>
                <a:moveTo>
                  <a:pt x="116" y="94"/>
                </a:moveTo>
                <a:lnTo>
                  <a:pt x="116" y="92"/>
                </a:lnTo>
                <a:moveTo>
                  <a:pt x="61" y="157"/>
                </a:moveTo>
                <a:lnTo>
                  <a:pt x="65" y="152"/>
                </a:lnTo>
                <a:moveTo>
                  <a:pt x="135" y="82"/>
                </a:moveTo>
                <a:lnTo>
                  <a:pt x="145" y="70"/>
                </a:lnTo>
                <a:moveTo>
                  <a:pt x="101" y="116"/>
                </a:moveTo>
                <a:lnTo>
                  <a:pt x="111" y="106"/>
                </a:lnTo>
                <a:moveTo>
                  <a:pt x="61" y="161"/>
                </a:moveTo>
                <a:lnTo>
                  <a:pt x="68" y="157"/>
                </a:lnTo>
                <a:moveTo>
                  <a:pt x="137" y="85"/>
                </a:moveTo>
                <a:lnTo>
                  <a:pt x="149" y="73"/>
                </a:lnTo>
                <a:moveTo>
                  <a:pt x="94" y="130"/>
                </a:moveTo>
                <a:lnTo>
                  <a:pt x="113" y="109"/>
                </a:lnTo>
                <a:moveTo>
                  <a:pt x="61" y="169"/>
                </a:moveTo>
                <a:lnTo>
                  <a:pt x="65" y="164"/>
                </a:lnTo>
                <a:moveTo>
                  <a:pt x="137" y="94"/>
                </a:moveTo>
                <a:lnTo>
                  <a:pt x="152" y="78"/>
                </a:lnTo>
                <a:moveTo>
                  <a:pt x="65" y="164"/>
                </a:moveTo>
                <a:lnTo>
                  <a:pt x="68" y="161"/>
                </a:lnTo>
                <a:moveTo>
                  <a:pt x="97" y="133"/>
                </a:moveTo>
                <a:lnTo>
                  <a:pt x="118" y="111"/>
                </a:lnTo>
                <a:moveTo>
                  <a:pt x="80" y="152"/>
                </a:moveTo>
                <a:lnTo>
                  <a:pt x="80" y="150"/>
                </a:lnTo>
                <a:moveTo>
                  <a:pt x="61" y="176"/>
                </a:moveTo>
                <a:lnTo>
                  <a:pt x="77" y="161"/>
                </a:lnTo>
                <a:moveTo>
                  <a:pt x="145" y="92"/>
                </a:moveTo>
                <a:lnTo>
                  <a:pt x="147" y="90"/>
                </a:lnTo>
                <a:moveTo>
                  <a:pt x="99" y="138"/>
                </a:moveTo>
                <a:lnTo>
                  <a:pt x="109" y="128"/>
                </a:lnTo>
                <a:moveTo>
                  <a:pt x="137" y="101"/>
                </a:moveTo>
                <a:lnTo>
                  <a:pt x="145" y="92"/>
                </a:lnTo>
                <a:moveTo>
                  <a:pt x="111" y="128"/>
                </a:moveTo>
                <a:lnTo>
                  <a:pt x="116" y="121"/>
                </a:lnTo>
                <a:moveTo>
                  <a:pt x="118" y="121"/>
                </a:moveTo>
                <a:lnTo>
                  <a:pt x="128" y="109"/>
                </a:lnTo>
                <a:moveTo>
                  <a:pt x="58" y="186"/>
                </a:moveTo>
                <a:lnTo>
                  <a:pt x="75" y="169"/>
                </a:lnTo>
                <a:moveTo>
                  <a:pt x="142" y="101"/>
                </a:moveTo>
                <a:lnTo>
                  <a:pt x="145" y="99"/>
                </a:lnTo>
                <a:moveTo>
                  <a:pt x="101" y="142"/>
                </a:moveTo>
                <a:lnTo>
                  <a:pt x="109" y="135"/>
                </a:lnTo>
                <a:moveTo>
                  <a:pt x="135" y="109"/>
                </a:moveTo>
                <a:lnTo>
                  <a:pt x="142" y="101"/>
                </a:lnTo>
                <a:moveTo>
                  <a:pt x="113" y="130"/>
                </a:moveTo>
                <a:lnTo>
                  <a:pt x="113" y="128"/>
                </a:lnTo>
                <a:moveTo>
                  <a:pt x="123" y="121"/>
                </a:moveTo>
                <a:lnTo>
                  <a:pt x="135" y="109"/>
                </a:lnTo>
                <a:moveTo>
                  <a:pt x="58" y="193"/>
                </a:moveTo>
                <a:lnTo>
                  <a:pt x="73" y="176"/>
                </a:lnTo>
                <a:moveTo>
                  <a:pt x="130" y="121"/>
                </a:moveTo>
                <a:lnTo>
                  <a:pt x="142" y="106"/>
                </a:lnTo>
                <a:moveTo>
                  <a:pt x="101" y="150"/>
                </a:moveTo>
                <a:lnTo>
                  <a:pt x="106" y="145"/>
                </a:lnTo>
                <a:moveTo>
                  <a:pt x="113" y="138"/>
                </a:moveTo>
                <a:lnTo>
                  <a:pt x="113" y="135"/>
                </a:lnTo>
                <a:moveTo>
                  <a:pt x="61" y="198"/>
                </a:moveTo>
                <a:lnTo>
                  <a:pt x="68" y="188"/>
                </a:lnTo>
                <a:moveTo>
                  <a:pt x="133" y="126"/>
                </a:moveTo>
                <a:lnTo>
                  <a:pt x="142" y="114"/>
                </a:lnTo>
                <a:moveTo>
                  <a:pt x="99" y="159"/>
                </a:moveTo>
                <a:lnTo>
                  <a:pt x="104" y="154"/>
                </a:lnTo>
                <a:moveTo>
                  <a:pt x="111" y="145"/>
                </a:moveTo>
                <a:lnTo>
                  <a:pt x="116" y="142"/>
                </a:lnTo>
                <a:moveTo>
                  <a:pt x="99" y="164"/>
                </a:moveTo>
                <a:lnTo>
                  <a:pt x="109" y="157"/>
                </a:lnTo>
                <a:moveTo>
                  <a:pt x="130" y="135"/>
                </a:moveTo>
                <a:lnTo>
                  <a:pt x="142" y="121"/>
                </a:lnTo>
                <a:moveTo>
                  <a:pt x="111" y="152"/>
                </a:moveTo>
                <a:lnTo>
                  <a:pt x="118" y="147"/>
                </a:lnTo>
                <a:moveTo>
                  <a:pt x="65" y="205"/>
                </a:moveTo>
                <a:lnTo>
                  <a:pt x="70" y="200"/>
                </a:lnTo>
                <a:moveTo>
                  <a:pt x="101" y="169"/>
                </a:moveTo>
                <a:lnTo>
                  <a:pt x="142" y="128"/>
                </a:lnTo>
                <a:moveTo>
                  <a:pt x="70" y="207"/>
                </a:moveTo>
                <a:lnTo>
                  <a:pt x="82" y="195"/>
                </a:lnTo>
                <a:moveTo>
                  <a:pt x="135" y="140"/>
                </a:moveTo>
                <a:lnTo>
                  <a:pt x="142" y="135"/>
                </a:lnTo>
                <a:moveTo>
                  <a:pt x="106" y="171"/>
                </a:moveTo>
                <a:lnTo>
                  <a:pt x="121" y="157"/>
                </a:lnTo>
                <a:moveTo>
                  <a:pt x="77" y="207"/>
                </a:moveTo>
                <a:lnTo>
                  <a:pt x="82" y="202"/>
                </a:lnTo>
                <a:moveTo>
                  <a:pt x="137" y="147"/>
                </a:moveTo>
                <a:lnTo>
                  <a:pt x="142" y="142"/>
                </a:lnTo>
                <a:moveTo>
                  <a:pt x="82" y="202"/>
                </a:moveTo>
                <a:lnTo>
                  <a:pt x="94" y="190"/>
                </a:lnTo>
                <a:moveTo>
                  <a:pt x="109" y="174"/>
                </a:moveTo>
                <a:lnTo>
                  <a:pt x="125" y="159"/>
                </a:lnTo>
                <a:moveTo>
                  <a:pt x="89" y="202"/>
                </a:moveTo>
                <a:lnTo>
                  <a:pt x="130" y="161"/>
                </a:lnTo>
                <a:moveTo>
                  <a:pt x="137" y="154"/>
                </a:moveTo>
                <a:lnTo>
                  <a:pt x="142" y="150"/>
                </a:lnTo>
                <a:moveTo>
                  <a:pt x="104" y="193"/>
                </a:moveTo>
                <a:lnTo>
                  <a:pt x="106" y="190"/>
                </a:lnTo>
                <a:moveTo>
                  <a:pt x="173" y="123"/>
                </a:moveTo>
                <a:lnTo>
                  <a:pt x="173" y="121"/>
                </a:lnTo>
                <a:moveTo>
                  <a:pt x="106" y="190"/>
                </a:moveTo>
                <a:lnTo>
                  <a:pt x="147" y="152"/>
                </a:lnTo>
                <a:moveTo>
                  <a:pt x="161" y="135"/>
                </a:moveTo>
                <a:lnTo>
                  <a:pt x="171" y="128"/>
                </a:lnTo>
                <a:moveTo>
                  <a:pt x="157" y="140"/>
                </a:moveTo>
                <a:lnTo>
                  <a:pt x="157" y="138"/>
                </a:lnTo>
                <a:moveTo>
                  <a:pt x="118" y="188"/>
                </a:moveTo>
                <a:lnTo>
                  <a:pt x="154" y="150"/>
                </a:lnTo>
                <a:moveTo>
                  <a:pt x="183" y="121"/>
                </a:moveTo>
                <a:lnTo>
                  <a:pt x="183" y="118"/>
                </a:lnTo>
                <a:moveTo>
                  <a:pt x="157" y="147"/>
                </a:moveTo>
                <a:lnTo>
                  <a:pt x="164" y="140"/>
                </a:lnTo>
                <a:moveTo>
                  <a:pt x="178" y="126"/>
                </a:moveTo>
                <a:lnTo>
                  <a:pt x="181" y="123"/>
                </a:lnTo>
                <a:moveTo>
                  <a:pt x="166" y="138"/>
                </a:moveTo>
                <a:lnTo>
                  <a:pt x="169" y="135"/>
                </a:lnTo>
                <a:moveTo>
                  <a:pt x="171" y="133"/>
                </a:moveTo>
                <a:lnTo>
                  <a:pt x="176" y="128"/>
                </a:lnTo>
                <a:moveTo>
                  <a:pt x="118" y="193"/>
                </a:moveTo>
                <a:lnTo>
                  <a:pt x="118" y="190"/>
                </a:lnTo>
                <a:moveTo>
                  <a:pt x="181" y="130"/>
                </a:moveTo>
                <a:lnTo>
                  <a:pt x="190" y="121"/>
                </a:lnTo>
                <a:moveTo>
                  <a:pt x="121" y="188"/>
                </a:moveTo>
                <a:lnTo>
                  <a:pt x="128" y="183"/>
                </a:lnTo>
                <a:moveTo>
                  <a:pt x="178" y="133"/>
                </a:moveTo>
                <a:lnTo>
                  <a:pt x="181" y="130"/>
                </a:lnTo>
                <a:moveTo>
                  <a:pt x="135" y="176"/>
                </a:moveTo>
                <a:lnTo>
                  <a:pt x="159" y="152"/>
                </a:lnTo>
                <a:moveTo>
                  <a:pt x="125" y="193"/>
                </a:moveTo>
                <a:lnTo>
                  <a:pt x="125" y="190"/>
                </a:lnTo>
                <a:moveTo>
                  <a:pt x="185" y="133"/>
                </a:moveTo>
                <a:lnTo>
                  <a:pt x="185" y="130"/>
                </a:lnTo>
                <a:moveTo>
                  <a:pt x="128" y="190"/>
                </a:moveTo>
                <a:lnTo>
                  <a:pt x="133" y="186"/>
                </a:lnTo>
                <a:moveTo>
                  <a:pt x="176" y="142"/>
                </a:moveTo>
                <a:lnTo>
                  <a:pt x="176" y="140"/>
                </a:lnTo>
                <a:moveTo>
                  <a:pt x="135" y="181"/>
                </a:moveTo>
                <a:lnTo>
                  <a:pt x="145" y="174"/>
                </a:lnTo>
                <a:moveTo>
                  <a:pt x="171" y="145"/>
                </a:moveTo>
                <a:lnTo>
                  <a:pt x="173" y="145"/>
                </a:lnTo>
                <a:moveTo>
                  <a:pt x="157" y="161"/>
                </a:moveTo>
                <a:lnTo>
                  <a:pt x="161" y="157"/>
                </a:lnTo>
                <a:moveTo>
                  <a:pt x="106" y="217"/>
                </a:moveTo>
                <a:lnTo>
                  <a:pt x="111" y="214"/>
                </a:lnTo>
                <a:moveTo>
                  <a:pt x="219" y="106"/>
                </a:moveTo>
                <a:lnTo>
                  <a:pt x="226" y="97"/>
                </a:lnTo>
                <a:moveTo>
                  <a:pt x="111" y="212"/>
                </a:moveTo>
                <a:lnTo>
                  <a:pt x="111" y="210"/>
                </a:lnTo>
                <a:moveTo>
                  <a:pt x="185" y="140"/>
                </a:moveTo>
                <a:lnTo>
                  <a:pt x="193" y="133"/>
                </a:lnTo>
                <a:moveTo>
                  <a:pt x="137" y="186"/>
                </a:moveTo>
                <a:lnTo>
                  <a:pt x="142" y="181"/>
                </a:lnTo>
                <a:moveTo>
                  <a:pt x="99" y="234"/>
                </a:moveTo>
                <a:lnTo>
                  <a:pt x="109" y="224"/>
                </a:lnTo>
                <a:moveTo>
                  <a:pt x="221" y="111"/>
                </a:moveTo>
                <a:lnTo>
                  <a:pt x="229" y="101"/>
                </a:lnTo>
                <a:moveTo>
                  <a:pt x="140" y="190"/>
                </a:moveTo>
                <a:lnTo>
                  <a:pt x="142" y="188"/>
                </a:lnTo>
                <a:moveTo>
                  <a:pt x="190" y="140"/>
                </a:moveTo>
                <a:lnTo>
                  <a:pt x="200" y="133"/>
                </a:lnTo>
                <a:moveTo>
                  <a:pt x="97" y="241"/>
                </a:moveTo>
                <a:lnTo>
                  <a:pt x="99" y="238"/>
                </a:lnTo>
                <a:moveTo>
                  <a:pt x="224" y="114"/>
                </a:moveTo>
                <a:lnTo>
                  <a:pt x="231" y="106"/>
                </a:lnTo>
                <a:moveTo>
                  <a:pt x="101" y="236"/>
                </a:moveTo>
                <a:lnTo>
                  <a:pt x="104" y="234"/>
                </a:lnTo>
                <a:moveTo>
                  <a:pt x="195" y="142"/>
                </a:moveTo>
                <a:lnTo>
                  <a:pt x="209" y="128"/>
                </a:lnTo>
                <a:moveTo>
                  <a:pt x="137" y="200"/>
                </a:moveTo>
                <a:lnTo>
                  <a:pt x="145" y="193"/>
                </a:lnTo>
                <a:moveTo>
                  <a:pt x="97" y="248"/>
                </a:moveTo>
                <a:lnTo>
                  <a:pt x="101" y="243"/>
                </a:lnTo>
                <a:moveTo>
                  <a:pt x="224" y="121"/>
                </a:moveTo>
                <a:lnTo>
                  <a:pt x="236" y="109"/>
                </a:lnTo>
                <a:moveTo>
                  <a:pt x="140" y="205"/>
                </a:moveTo>
                <a:lnTo>
                  <a:pt x="142" y="200"/>
                </a:lnTo>
                <a:moveTo>
                  <a:pt x="219" y="126"/>
                </a:moveTo>
                <a:lnTo>
                  <a:pt x="212" y="133"/>
                </a:lnTo>
                <a:lnTo>
                  <a:pt x="205" y="140"/>
                </a:lnTo>
                <a:moveTo>
                  <a:pt x="97" y="255"/>
                </a:moveTo>
                <a:lnTo>
                  <a:pt x="99" y="250"/>
                </a:lnTo>
                <a:moveTo>
                  <a:pt x="219" y="133"/>
                </a:moveTo>
                <a:lnTo>
                  <a:pt x="238" y="114"/>
                </a:lnTo>
                <a:moveTo>
                  <a:pt x="142" y="210"/>
                </a:moveTo>
                <a:lnTo>
                  <a:pt x="145" y="207"/>
                </a:lnTo>
                <a:moveTo>
                  <a:pt x="214" y="138"/>
                </a:moveTo>
                <a:lnTo>
                  <a:pt x="217" y="135"/>
                </a:lnTo>
                <a:moveTo>
                  <a:pt x="97" y="260"/>
                </a:moveTo>
                <a:lnTo>
                  <a:pt x="101" y="258"/>
                </a:lnTo>
                <a:moveTo>
                  <a:pt x="224" y="133"/>
                </a:moveTo>
                <a:lnTo>
                  <a:pt x="243" y="114"/>
                </a:lnTo>
                <a:moveTo>
                  <a:pt x="142" y="217"/>
                </a:moveTo>
                <a:lnTo>
                  <a:pt x="145" y="212"/>
                </a:lnTo>
                <a:moveTo>
                  <a:pt x="140" y="224"/>
                </a:moveTo>
                <a:lnTo>
                  <a:pt x="145" y="219"/>
                </a:lnTo>
                <a:moveTo>
                  <a:pt x="229" y="135"/>
                </a:moveTo>
                <a:lnTo>
                  <a:pt x="250" y="114"/>
                </a:lnTo>
                <a:moveTo>
                  <a:pt x="140" y="231"/>
                </a:moveTo>
                <a:lnTo>
                  <a:pt x="147" y="224"/>
                </a:lnTo>
                <a:moveTo>
                  <a:pt x="245" y="126"/>
                </a:moveTo>
                <a:lnTo>
                  <a:pt x="255" y="116"/>
                </a:lnTo>
                <a:moveTo>
                  <a:pt x="231" y="140"/>
                </a:moveTo>
                <a:lnTo>
                  <a:pt x="233" y="138"/>
                </a:lnTo>
                <a:moveTo>
                  <a:pt x="140" y="238"/>
                </a:moveTo>
                <a:lnTo>
                  <a:pt x="147" y="231"/>
                </a:lnTo>
                <a:moveTo>
                  <a:pt x="231" y="147"/>
                </a:moveTo>
                <a:lnTo>
                  <a:pt x="236" y="142"/>
                </a:lnTo>
                <a:moveTo>
                  <a:pt x="128" y="258"/>
                </a:moveTo>
                <a:lnTo>
                  <a:pt x="130" y="253"/>
                </a:lnTo>
                <a:moveTo>
                  <a:pt x="231" y="152"/>
                </a:moveTo>
                <a:lnTo>
                  <a:pt x="238" y="145"/>
                </a:lnTo>
                <a:moveTo>
                  <a:pt x="140" y="243"/>
                </a:moveTo>
                <a:lnTo>
                  <a:pt x="145" y="241"/>
                </a:lnTo>
                <a:moveTo>
                  <a:pt x="181" y="202"/>
                </a:moveTo>
                <a:lnTo>
                  <a:pt x="193" y="190"/>
                </a:lnTo>
                <a:moveTo>
                  <a:pt x="128" y="265"/>
                </a:moveTo>
                <a:lnTo>
                  <a:pt x="133" y="258"/>
                </a:lnTo>
                <a:moveTo>
                  <a:pt x="231" y="161"/>
                </a:moveTo>
                <a:lnTo>
                  <a:pt x="241" y="150"/>
                </a:lnTo>
                <a:moveTo>
                  <a:pt x="140" y="250"/>
                </a:moveTo>
                <a:lnTo>
                  <a:pt x="147" y="243"/>
                </a:lnTo>
                <a:moveTo>
                  <a:pt x="185" y="207"/>
                </a:moveTo>
                <a:lnTo>
                  <a:pt x="205" y="188"/>
                </a:lnTo>
                <a:moveTo>
                  <a:pt x="128" y="270"/>
                </a:moveTo>
                <a:lnTo>
                  <a:pt x="135" y="262"/>
                </a:lnTo>
                <a:moveTo>
                  <a:pt x="226" y="171"/>
                </a:moveTo>
                <a:lnTo>
                  <a:pt x="241" y="159"/>
                </a:lnTo>
                <a:moveTo>
                  <a:pt x="140" y="258"/>
                </a:moveTo>
                <a:lnTo>
                  <a:pt x="147" y="250"/>
                </a:lnTo>
                <a:moveTo>
                  <a:pt x="224" y="176"/>
                </a:moveTo>
                <a:lnTo>
                  <a:pt x="226" y="171"/>
                </a:lnTo>
                <a:moveTo>
                  <a:pt x="188" y="210"/>
                </a:moveTo>
                <a:lnTo>
                  <a:pt x="202" y="195"/>
                </a:lnTo>
                <a:moveTo>
                  <a:pt x="214" y="183"/>
                </a:moveTo>
                <a:lnTo>
                  <a:pt x="217" y="181"/>
                </a:lnTo>
                <a:moveTo>
                  <a:pt x="202" y="195"/>
                </a:moveTo>
                <a:lnTo>
                  <a:pt x="207" y="190"/>
                </a:lnTo>
                <a:moveTo>
                  <a:pt x="130" y="274"/>
                </a:moveTo>
                <a:lnTo>
                  <a:pt x="137" y="267"/>
                </a:lnTo>
                <a:moveTo>
                  <a:pt x="231" y="174"/>
                </a:moveTo>
                <a:lnTo>
                  <a:pt x="241" y="164"/>
                </a:lnTo>
                <a:moveTo>
                  <a:pt x="140" y="265"/>
                </a:moveTo>
                <a:lnTo>
                  <a:pt x="147" y="258"/>
                </a:lnTo>
                <a:moveTo>
                  <a:pt x="193" y="212"/>
                </a:moveTo>
                <a:lnTo>
                  <a:pt x="200" y="207"/>
                </a:lnTo>
                <a:moveTo>
                  <a:pt x="130" y="282"/>
                </a:moveTo>
                <a:lnTo>
                  <a:pt x="147" y="262"/>
                </a:lnTo>
                <a:moveTo>
                  <a:pt x="231" y="181"/>
                </a:moveTo>
                <a:lnTo>
                  <a:pt x="238" y="174"/>
                </a:lnTo>
                <a:moveTo>
                  <a:pt x="195" y="214"/>
                </a:moveTo>
                <a:lnTo>
                  <a:pt x="200" y="212"/>
                </a:lnTo>
                <a:moveTo>
                  <a:pt x="135" y="284"/>
                </a:moveTo>
                <a:lnTo>
                  <a:pt x="147" y="270"/>
                </a:lnTo>
                <a:moveTo>
                  <a:pt x="231" y="188"/>
                </a:moveTo>
                <a:lnTo>
                  <a:pt x="238" y="181"/>
                </a:lnTo>
                <a:moveTo>
                  <a:pt x="197" y="219"/>
                </a:moveTo>
                <a:lnTo>
                  <a:pt x="202" y="217"/>
                </a:lnTo>
                <a:moveTo>
                  <a:pt x="137" y="289"/>
                </a:moveTo>
                <a:lnTo>
                  <a:pt x="149" y="277"/>
                </a:lnTo>
                <a:moveTo>
                  <a:pt x="226" y="198"/>
                </a:moveTo>
                <a:lnTo>
                  <a:pt x="236" y="190"/>
                </a:lnTo>
                <a:moveTo>
                  <a:pt x="202" y="224"/>
                </a:moveTo>
                <a:lnTo>
                  <a:pt x="205" y="219"/>
                </a:lnTo>
                <a:moveTo>
                  <a:pt x="140" y="291"/>
                </a:moveTo>
                <a:lnTo>
                  <a:pt x="149" y="284"/>
                </a:lnTo>
                <a:moveTo>
                  <a:pt x="226" y="205"/>
                </a:moveTo>
                <a:lnTo>
                  <a:pt x="236" y="195"/>
                </a:lnTo>
                <a:moveTo>
                  <a:pt x="205" y="229"/>
                </a:moveTo>
                <a:lnTo>
                  <a:pt x="209" y="224"/>
                </a:lnTo>
                <a:moveTo>
                  <a:pt x="142" y="296"/>
                </a:moveTo>
                <a:lnTo>
                  <a:pt x="149" y="289"/>
                </a:lnTo>
                <a:moveTo>
                  <a:pt x="231" y="207"/>
                </a:moveTo>
                <a:lnTo>
                  <a:pt x="231" y="205"/>
                </a:lnTo>
                <a:moveTo>
                  <a:pt x="207" y="231"/>
                </a:moveTo>
                <a:lnTo>
                  <a:pt x="212" y="226"/>
                </a:lnTo>
                <a:moveTo>
                  <a:pt x="226" y="212"/>
                </a:moveTo>
                <a:lnTo>
                  <a:pt x="229" y="210"/>
                </a:lnTo>
                <a:moveTo>
                  <a:pt x="209" y="234"/>
                </a:moveTo>
                <a:lnTo>
                  <a:pt x="221" y="224"/>
                </a:lnTo>
                <a:moveTo>
                  <a:pt x="346" y="99"/>
                </a:moveTo>
                <a:lnTo>
                  <a:pt x="349" y="97"/>
                </a:lnTo>
                <a:moveTo>
                  <a:pt x="221" y="224"/>
                </a:moveTo>
                <a:lnTo>
                  <a:pt x="229" y="217"/>
                </a:lnTo>
                <a:lnTo>
                  <a:pt x="231" y="214"/>
                </a:lnTo>
                <a:moveTo>
                  <a:pt x="217" y="236"/>
                </a:moveTo>
                <a:lnTo>
                  <a:pt x="231" y="221"/>
                </a:lnTo>
                <a:moveTo>
                  <a:pt x="346" y="106"/>
                </a:moveTo>
                <a:lnTo>
                  <a:pt x="349" y="101"/>
                </a:lnTo>
                <a:moveTo>
                  <a:pt x="226" y="231"/>
                </a:moveTo>
                <a:lnTo>
                  <a:pt x="226" y="229"/>
                </a:lnTo>
                <a:moveTo>
                  <a:pt x="346" y="111"/>
                </a:moveTo>
                <a:lnTo>
                  <a:pt x="351" y="109"/>
                </a:lnTo>
                <a:moveTo>
                  <a:pt x="346" y="121"/>
                </a:moveTo>
                <a:lnTo>
                  <a:pt x="346" y="118"/>
                </a:lnTo>
                <a:moveTo>
                  <a:pt x="349" y="123"/>
                </a:moveTo>
                <a:lnTo>
                  <a:pt x="349" y="121"/>
                </a:lnTo>
                <a:moveTo>
                  <a:pt x="377" y="94"/>
                </a:moveTo>
                <a:lnTo>
                  <a:pt x="392" y="80"/>
                </a:lnTo>
                <a:moveTo>
                  <a:pt x="349" y="130"/>
                </a:moveTo>
                <a:lnTo>
                  <a:pt x="353" y="126"/>
                </a:lnTo>
                <a:moveTo>
                  <a:pt x="387" y="92"/>
                </a:moveTo>
                <a:lnTo>
                  <a:pt x="404" y="73"/>
                </a:lnTo>
                <a:moveTo>
                  <a:pt x="351" y="135"/>
                </a:moveTo>
                <a:lnTo>
                  <a:pt x="356" y="130"/>
                </a:lnTo>
                <a:moveTo>
                  <a:pt x="404" y="82"/>
                </a:moveTo>
                <a:lnTo>
                  <a:pt x="416" y="68"/>
                </a:lnTo>
                <a:moveTo>
                  <a:pt x="385" y="99"/>
                </a:moveTo>
                <a:lnTo>
                  <a:pt x="387" y="97"/>
                </a:lnTo>
                <a:moveTo>
                  <a:pt x="353" y="140"/>
                </a:moveTo>
                <a:lnTo>
                  <a:pt x="356" y="135"/>
                </a:lnTo>
                <a:moveTo>
                  <a:pt x="411" y="80"/>
                </a:moveTo>
                <a:lnTo>
                  <a:pt x="428" y="66"/>
                </a:lnTo>
                <a:moveTo>
                  <a:pt x="387" y="106"/>
                </a:moveTo>
                <a:lnTo>
                  <a:pt x="389" y="101"/>
                </a:lnTo>
                <a:moveTo>
                  <a:pt x="356" y="142"/>
                </a:moveTo>
                <a:lnTo>
                  <a:pt x="358" y="140"/>
                </a:lnTo>
                <a:moveTo>
                  <a:pt x="389" y="109"/>
                </a:moveTo>
                <a:lnTo>
                  <a:pt x="394" y="106"/>
                </a:lnTo>
                <a:moveTo>
                  <a:pt x="361" y="145"/>
                </a:moveTo>
                <a:lnTo>
                  <a:pt x="363" y="142"/>
                </a:lnTo>
                <a:moveTo>
                  <a:pt x="389" y="116"/>
                </a:moveTo>
                <a:lnTo>
                  <a:pt x="397" y="109"/>
                </a:lnTo>
                <a:moveTo>
                  <a:pt x="289" y="224"/>
                </a:moveTo>
                <a:lnTo>
                  <a:pt x="296" y="217"/>
                </a:lnTo>
                <a:moveTo>
                  <a:pt x="389" y="121"/>
                </a:moveTo>
                <a:lnTo>
                  <a:pt x="397" y="116"/>
                </a:lnTo>
                <a:moveTo>
                  <a:pt x="291" y="229"/>
                </a:moveTo>
                <a:lnTo>
                  <a:pt x="301" y="219"/>
                </a:lnTo>
                <a:moveTo>
                  <a:pt x="389" y="128"/>
                </a:moveTo>
                <a:lnTo>
                  <a:pt x="397" y="123"/>
                </a:lnTo>
                <a:moveTo>
                  <a:pt x="296" y="229"/>
                </a:moveTo>
                <a:lnTo>
                  <a:pt x="305" y="219"/>
                </a:lnTo>
                <a:moveTo>
                  <a:pt x="389" y="135"/>
                </a:moveTo>
                <a:lnTo>
                  <a:pt x="397" y="128"/>
                </a:lnTo>
                <a:moveTo>
                  <a:pt x="301" y="231"/>
                </a:moveTo>
                <a:lnTo>
                  <a:pt x="313" y="221"/>
                </a:lnTo>
                <a:moveTo>
                  <a:pt x="392" y="142"/>
                </a:moveTo>
                <a:lnTo>
                  <a:pt x="397" y="135"/>
                </a:lnTo>
                <a:moveTo>
                  <a:pt x="361" y="171"/>
                </a:moveTo>
                <a:lnTo>
                  <a:pt x="363" y="169"/>
                </a:lnTo>
                <a:moveTo>
                  <a:pt x="305" y="234"/>
                </a:moveTo>
                <a:lnTo>
                  <a:pt x="317" y="221"/>
                </a:lnTo>
                <a:moveTo>
                  <a:pt x="437" y="101"/>
                </a:moveTo>
                <a:lnTo>
                  <a:pt x="457" y="82"/>
                </a:lnTo>
                <a:moveTo>
                  <a:pt x="358" y="181"/>
                </a:moveTo>
                <a:lnTo>
                  <a:pt x="363" y="176"/>
                </a:lnTo>
                <a:moveTo>
                  <a:pt x="397" y="142"/>
                </a:moveTo>
                <a:lnTo>
                  <a:pt x="394" y="145"/>
                </a:lnTo>
                <a:lnTo>
                  <a:pt x="392" y="147"/>
                </a:lnTo>
                <a:moveTo>
                  <a:pt x="310" y="236"/>
                </a:moveTo>
                <a:lnTo>
                  <a:pt x="322" y="224"/>
                </a:lnTo>
                <a:moveTo>
                  <a:pt x="459" y="87"/>
                </a:moveTo>
                <a:lnTo>
                  <a:pt x="469" y="78"/>
                </a:lnTo>
                <a:moveTo>
                  <a:pt x="358" y="186"/>
                </a:moveTo>
                <a:lnTo>
                  <a:pt x="365" y="181"/>
                </a:lnTo>
                <a:moveTo>
                  <a:pt x="452" y="94"/>
                </a:moveTo>
                <a:lnTo>
                  <a:pt x="457" y="90"/>
                </a:lnTo>
                <a:moveTo>
                  <a:pt x="387" y="157"/>
                </a:moveTo>
                <a:lnTo>
                  <a:pt x="397" y="150"/>
                </a:lnTo>
                <a:moveTo>
                  <a:pt x="442" y="104"/>
                </a:moveTo>
                <a:lnTo>
                  <a:pt x="447" y="99"/>
                </a:lnTo>
                <a:moveTo>
                  <a:pt x="315" y="238"/>
                </a:moveTo>
                <a:lnTo>
                  <a:pt x="329" y="224"/>
                </a:lnTo>
                <a:moveTo>
                  <a:pt x="466" y="87"/>
                </a:moveTo>
                <a:lnTo>
                  <a:pt x="473" y="78"/>
                </a:lnTo>
                <a:moveTo>
                  <a:pt x="361" y="193"/>
                </a:moveTo>
                <a:lnTo>
                  <a:pt x="368" y="186"/>
                </a:lnTo>
                <a:moveTo>
                  <a:pt x="464" y="90"/>
                </a:moveTo>
                <a:lnTo>
                  <a:pt x="464" y="87"/>
                </a:lnTo>
                <a:moveTo>
                  <a:pt x="385" y="166"/>
                </a:moveTo>
                <a:lnTo>
                  <a:pt x="394" y="159"/>
                </a:lnTo>
                <a:moveTo>
                  <a:pt x="322" y="238"/>
                </a:moveTo>
                <a:lnTo>
                  <a:pt x="334" y="226"/>
                </a:lnTo>
                <a:moveTo>
                  <a:pt x="469" y="92"/>
                </a:moveTo>
                <a:lnTo>
                  <a:pt x="473" y="85"/>
                </a:lnTo>
                <a:moveTo>
                  <a:pt x="363" y="198"/>
                </a:moveTo>
                <a:lnTo>
                  <a:pt x="368" y="190"/>
                </a:lnTo>
                <a:moveTo>
                  <a:pt x="442" y="118"/>
                </a:moveTo>
                <a:lnTo>
                  <a:pt x="447" y="111"/>
                </a:lnTo>
                <a:moveTo>
                  <a:pt x="382" y="176"/>
                </a:moveTo>
                <a:lnTo>
                  <a:pt x="397" y="164"/>
                </a:lnTo>
                <a:moveTo>
                  <a:pt x="327" y="238"/>
                </a:moveTo>
                <a:lnTo>
                  <a:pt x="339" y="226"/>
                </a:lnTo>
                <a:moveTo>
                  <a:pt x="469" y="97"/>
                </a:moveTo>
                <a:lnTo>
                  <a:pt x="476" y="90"/>
                </a:lnTo>
                <a:moveTo>
                  <a:pt x="365" y="200"/>
                </a:moveTo>
                <a:lnTo>
                  <a:pt x="370" y="195"/>
                </a:lnTo>
                <a:moveTo>
                  <a:pt x="445" y="123"/>
                </a:moveTo>
                <a:lnTo>
                  <a:pt x="452" y="114"/>
                </a:lnTo>
                <a:moveTo>
                  <a:pt x="382" y="183"/>
                </a:moveTo>
                <a:lnTo>
                  <a:pt x="418" y="150"/>
                </a:lnTo>
                <a:moveTo>
                  <a:pt x="334" y="238"/>
                </a:moveTo>
                <a:lnTo>
                  <a:pt x="346" y="226"/>
                </a:lnTo>
                <a:moveTo>
                  <a:pt x="471" y="101"/>
                </a:moveTo>
                <a:lnTo>
                  <a:pt x="476" y="97"/>
                </a:lnTo>
                <a:moveTo>
                  <a:pt x="368" y="205"/>
                </a:moveTo>
                <a:lnTo>
                  <a:pt x="373" y="200"/>
                </a:lnTo>
                <a:moveTo>
                  <a:pt x="445" y="128"/>
                </a:moveTo>
                <a:lnTo>
                  <a:pt x="454" y="118"/>
                </a:lnTo>
                <a:moveTo>
                  <a:pt x="387" y="186"/>
                </a:moveTo>
                <a:lnTo>
                  <a:pt x="401" y="171"/>
                </a:lnTo>
                <a:moveTo>
                  <a:pt x="418" y="154"/>
                </a:moveTo>
                <a:lnTo>
                  <a:pt x="430" y="142"/>
                </a:lnTo>
                <a:moveTo>
                  <a:pt x="404" y="169"/>
                </a:moveTo>
                <a:lnTo>
                  <a:pt x="411" y="161"/>
                </a:lnTo>
                <a:moveTo>
                  <a:pt x="339" y="241"/>
                </a:moveTo>
                <a:lnTo>
                  <a:pt x="351" y="229"/>
                </a:lnTo>
                <a:moveTo>
                  <a:pt x="471" y="109"/>
                </a:moveTo>
                <a:lnTo>
                  <a:pt x="476" y="101"/>
                </a:lnTo>
                <a:moveTo>
                  <a:pt x="368" y="212"/>
                </a:moveTo>
                <a:lnTo>
                  <a:pt x="375" y="205"/>
                </a:lnTo>
                <a:moveTo>
                  <a:pt x="445" y="133"/>
                </a:moveTo>
                <a:lnTo>
                  <a:pt x="454" y="126"/>
                </a:lnTo>
                <a:moveTo>
                  <a:pt x="346" y="241"/>
                </a:moveTo>
                <a:lnTo>
                  <a:pt x="375" y="212"/>
                </a:lnTo>
                <a:moveTo>
                  <a:pt x="471" y="116"/>
                </a:moveTo>
                <a:lnTo>
                  <a:pt x="478" y="109"/>
                </a:lnTo>
                <a:moveTo>
                  <a:pt x="445" y="140"/>
                </a:moveTo>
                <a:lnTo>
                  <a:pt x="454" y="133"/>
                </a:lnTo>
                <a:moveTo>
                  <a:pt x="351" y="241"/>
                </a:moveTo>
                <a:lnTo>
                  <a:pt x="370" y="221"/>
                </a:lnTo>
                <a:moveTo>
                  <a:pt x="471" y="123"/>
                </a:moveTo>
                <a:lnTo>
                  <a:pt x="476" y="116"/>
                </a:lnTo>
                <a:moveTo>
                  <a:pt x="447" y="147"/>
                </a:moveTo>
                <a:lnTo>
                  <a:pt x="454" y="138"/>
                </a:lnTo>
                <a:moveTo>
                  <a:pt x="358" y="243"/>
                </a:moveTo>
                <a:lnTo>
                  <a:pt x="368" y="234"/>
                </a:lnTo>
                <a:moveTo>
                  <a:pt x="469" y="130"/>
                </a:moveTo>
                <a:lnTo>
                  <a:pt x="476" y="123"/>
                </a:lnTo>
                <a:moveTo>
                  <a:pt x="447" y="152"/>
                </a:moveTo>
                <a:lnTo>
                  <a:pt x="454" y="145"/>
                </a:lnTo>
                <a:moveTo>
                  <a:pt x="363" y="243"/>
                </a:moveTo>
                <a:lnTo>
                  <a:pt x="373" y="234"/>
                </a:lnTo>
                <a:moveTo>
                  <a:pt x="473" y="133"/>
                </a:moveTo>
                <a:lnTo>
                  <a:pt x="473" y="130"/>
                </a:lnTo>
                <a:moveTo>
                  <a:pt x="447" y="159"/>
                </a:moveTo>
                <a:lnTo>
                  <a:pt x="457" y="150"/>
                </a:lnTo>
                <a:moveTo>
                  <a:pt x="469" y="138"/>
                </a:moveTo>
                <a:lnTo>
                  <a:pt x="471" y="135"/>
                </a:lnTo>
                <a:moveTo>
                  <a:pt x="368" y="246"/>
                </a:moveTo>
                <a:lnTo>
                  <a:pt x="377" y="236"/>
                </a:lnTo>
                <a:moveTo>
                  <a:pt x="466" y="147"/>
                </a:moveTo>
                <a:lnTo>
                  <a:pt x="473" y="140"/>
                </a:lnTo>
                <a:moveTo>
                  <a:pt x="447" y="166"/>
                </a:moveTo>
                <a:lnTo>
                  <a:pt x="461" y="152"/>
                </a:lnTo>
                <a:moveTo>
                  <a:pt x="373" y="246"/>
                </a:moveTo>
                <a:lnTo>
                  <a:pt x="382" y="238"/>
                </a:lnTo>
                <a:moveTo>
                  <a:pt x="459" y="161"/>
                </a:moveTo>
                <a:lnTo>
                  <a:pt x="471" y="150"/>
                </a:lnTo>
                <a:moveTo>
                  <a:pt x="447" y="174"/>
                </a:moveTo>
                <a:lnTo>
                  <a:pt x="452" y="166"/>
                </a:lnTo>
                <a:moveTo>
                  <a:pt x="377" y="248"/>
                </a:moveTo>
                <a:lnTo>
                  <a:pt x="387" y="241"/>
                </a:lnTo>
                <a:moveTo>
                  <a:pt x="469" y="157"/>
                </a:moveTo>
                <a:lnTo>
                  <a:pt x="471" y="154"/>
                </a:lnTo>
                <a:moveTo>
                  <a:pt x="445" y="181"/>
                </a:moveTo>
                <a:lnTo>
                  <a:pt x="447" y="181"/>
                </a:lnTo>
                <a:moveTo>
                  <a:pt x="449" y="176"/>
                </a:moveTo>
                <a:lnTo>
                  <a:pt x="452" y="174"/>
                </a:lnTo>
                <a:moveTo>
                  <a:pt x="449" y="178"/>
                </a:moveTo>
                <a:lnTo>
                  <a:pt x="449" y="176"/>
                </a:lnTo>
                <a:moveTo>
                  <a:pt x="382" y="250"/>
                </a:moveTo>
                <a:lnTo>
                  <a:pt x="392" y="241"/>
                </a:lnTo>
                <a:moveTo>
                  <a:pt x="442" y="190"/>
                </a:moveTo>
                <a:lnTo>
                  <a:pt x="449" y="183"/>
                </a:lnTo>
                <a:moveTo>
                  <a:pt x="389" y="250"/>
                </a:moveTo>
                <a:lnTo>
                  <a:pt x="399" y="241"/>
                </a:lnTo>
                <a:moveTo>
                  <a:pt x="440" y="200"/>
                </a:moveTo>
                <a:lnTo>
                  <a:pt x="449" y="190"/>
                </a:lnTo>
                <a:moveTo>
                  <a:pt x="394" y="253"/>
                </a:moveTo>
                <a:lnTo>
                  <a:pt x="404" y="241"/>
                </a:lnTo>
                <a:moveTo>
                  <a:pt x="437" y="210"/>
                </a:moveTo>
                <a:lnTo>
                  <a:pt x="445" y="202"/>
                </a:lnTo>
                <a:moveTo>
                  <a:pt x="399" y="255"/>
                </a:moveTo>
                <a:lnTo>
                  <a:pt x="411" y="243"/>
                </a:lnTo>
                <a:moveTo>
                  <a:pt x="435" y="217"/>
                </a:moveTo>
                <a:lnTo>
                  <a:pt x="442" y="210"/>
                </a:lnTo>
                <a:moveTo>
                  <a:pt x="406" y="255"/>
                </a:moveTo>
                <a:lnTo>
                  <a:pt x="418" y="243"/>
                </a:lnTo>
                <a:moveTo>
                  <a:pt x="435" y="226"/>
                </a:moveTo>
                <a:lnTo>
                  <a:pt x="442" y="219"/>
                </a:lnTo>
                <a:moveTo>
                  <a:pt x="411" y="255"/>
                </a:moveTo>
                <a:lnTo>
                  <a:pt x="423" y="243"/>
                </a:lnTo>
                <a:moveTo>
                  <a:pt x="435" y="234"/>
                </a:moveTo>
                <a:lnTo>
                  <a:pt x="440" y="226"/>
                </a:lnTo>
                <a:moveTo>
                  <a:pt x="418" y="255"/>
                </a:moveTo>
                <a:lnTo>
                  <a:pt x="437" y="236"/>
                </a:lnTo>
                <a:moveTo>
                  <a:pt x="605" y="68"/>
                </a:moveTo>
                <a:lnTo>
                  <a:pt x="610" y="63"/>
                </a:lnTo>
                <a:moveTo>
                  <a:pt x="425" y="255"/>
                </a:moveTo>
                <a:lnTo>
                  <a:pt x="440" y="241"/>
                </a:lnTo>
                <a:moveTo>
                  <a:pt x="605" y="73"/>
                </a:moveTo>
                <a:lnTo>
                  <a:pt x="615" y="66"/>
                </a:lnTo>
                <a:moveTo>
                  <a:pt x="430" y="255"/>
                </a:moveTo>
                <a:lnTo>
                  <a:pt x="445" y="243"/>
                </a:lnTo>
                <a:moveTo>
                  <a:pt x="610" y="75"/>
                </a:moveTo>
                <a:lnTo>
                  <a:pt x="617" y="68"/>
                </a:lnTo>
                <a:moveTo>
                  <a:pt x="435" y="260"/>
                </a:moveTo>
                <a:lnTo>
                  <a:pt x="435" y="258"/>
                </a:lnTo>
                <a:moveTo>
                  <a:pt x="613" y="80"/>
                </a:moveTo>
                <a:lnTo>
                  <a:pt x="620" y="73"/>
                </a:lnTo>
                <a:moveTo>
                  <a:pt x="440" y="255"/>
                </a:moveTo>
                <a:lnTo>
                  <a:pt x="452" y="241"/>
                </a:lnTo>
                <a:moveTo>
                  <a:pt x="445" y="255"/>
                </a:moveTo>
                <a:lnTo>
                  <a:pt x="459" y="241"/>
                </a:lnTo>
                <a:moveTo>
                  <a:pt x="613" y="87"/>
                </a:moveTo>
                <a:lnTo>
                  <a:pt x="620" y="80"/>
                </a:lnTo>
                <a:moveTo>
                  <a:pt x="452" y="255"/>
                </a:moveTo>
                <a:lnTo>
                  <a:pt x="466" y="241"/>
                </a:lnTo>
                <a:moveTo>
                  <a:pt x="670" y="37"/>
                </a:moveTo>
                <a:lnTo>
                  <a:pt x="673" y="34"/>
                </a:lnTo>
                <a:moveTo>
                  <a:pt x="579" y="128"/>
                </a:moveTo>
                <a:lnTo>
                  <a:pt x="581" y="126"/>
                </a:lnTo>
                <a:moveTo>
                  <a:pt x="613" y="94"/>
                </a:moveTo>
                <a:lnTo>
                  <a:pt x="622" y="85"/>
                </a:lnTo>
                <a:moveTo>
                  <a:pt x="459" y="255"/>
                </a:moveTo>
                <a:lnTo>
                  <a:pt x="473" y="238"/>
                </a:lnTo>
                <a:moveTo>
                  <a:pt x="668" y="46"/>
                </a:moveTo>
                <a:lnTo>
                  <a:pt x="673" y="39"/>
                </a:lnTo>
                <a:moveTo>
                  <a:pt x="581" y="130"/>
                </a:moveTo>
                <a:lnTo>
                  <a:pt x="593" y="121"/>
                </a:lnTo>
                <a:moveTo>
                  <a:pt x="615" y="99"/>
                </a:moveTo>
                <a:lnTo>
                  <a:pt x="622" y="92"/>
                </a:lnTo>
                <a:moveTo>
                  <a:pt x="466" y="255"/>
                </a:moveTo>
                <a:lnTo>
                  <a:pt x="483" y="238"/>
                </a:lnTo>
                <a:moveTo>
                  <a:pt x="670" y="51"/>
                </a:moveTo>
                <a:lnTo>
                  <a:pt x="675" y="46"/>
                </a:lnTo>
                <a:moveTo>
                  <a:pt x="591" y="130"/>
                </a:moveTo>
                <a:lnTo>
                  <a:pt x="601" y="121"/>
                </a:lnTo>
                <a:moveTo>
                  <a:pt x="615" y="104"/>
                </a:moveTo>
                <a:lnTo>
                  <a:pt x="622" y="97"/>
                </a:lnTo>
                <a:moveTo>
                  <a:pt x="473" y="255"/>
                </a:moveTo>
                <a:lnTo>
                  <a:pt x="490" y="238"/>
                </a:lnTo>
                <a:moveTo>
                  <a:pt x="670" y="56"/>
                </a:moveTo>
                <a:lnTo>
                  <a:pt x="677" y="51"/>
                </a:lnTo>
                <a:moveTo>
                  <a:pt x="603" y="126"/>
                </a:moveTo>
                <a:lnTo>
                  <a:pt x="627" y="101"/>
                </a:lnTo>
                <a:moveTo>
                  <a:pt x="478" y="255"/>
                </a:moveTo>
                <a:lnTo>
                  <a:pt x="497" y="236"/>
                </a:lnTo>
                <a:moveTo>
                  <a:pt x="673" y="61"/>
                </a:moveTo>
                <a:lnTo>
                  <a:pt x="680" y="56"/>
                </a:lnTo>
                <a:moveTo>
                  <a:pt x="613" y="121"/>
                </a:moveTo>
                <a:lnTo>
                  <a:pt x="632" y="101"/>
                </a:lnTo>
                <a:moveTo>
                  <a:pt x="490" y="250"/>
                </a:moveTo>
                <a:lnTo>
                  <a:pt x="505" y="236"/>
                </a:lnTo>
                <a:moveTo>
                  <a:pt x="675" y="66"/>
                </a:moveTo>
                <a:lnTo>
                  <a:pt x="680" y="61"/>
                </a:lnTo>
                <a:moveTo>
                  <a:pt x="617" y="123"/>
                </a:moveTo>
                <a:lnTo>
                  <a:pt x="639" y="101"/>
                </a:lnTo>
                <a:moveTo>
                  <a:pt x="497" y="250"/>
                </a:moveTo>
                <a:lnTo>
                  <a:pt x="512" y="236"/>
                </a:lnTo>
                <a:moveTo>
                  <a:pt x="675" y="70"/>
                </a:moveTo>
                <a:lnTo>
                  <a:pt x="680" y="68"/>
                </a:lnTo>
                <a:moveTo>
                  <a:pt x="617" y="128"/>
                </a:moveTo>
                <a:lnTo>
                  <a:pt x="622" y="123"/>
                </a:lnTo>
                <a:moveTo>
                  <a:pt x="637" y="111"/>
                </a:moveTo>
                <a:lnTo>
                  <a:pt x="641" y="106"/>
                </a:lnTo>
                <a:moveTo>
                  <a:pt x="507" y="246"/>
                </a:moveTo>
                <a:lnTo>
                  <a:pt x="517" y="236"/>
                </a:lnTo>
                <a:moveTo>
                  <a:pt x="677" y="78"/>
                </a:moveTo>
                <a:lnTo>
                  <a:pt x="682" y="73"/>
                </a:lnTo>
                <a:moveTo>
                  <a:pt x="617" y="135"/>
                </a:moveTo>
                <a:lnTo>
                  <a:pt x="622" y="130"/>
                </a:lnTo>
                <a:moveTo>
                  <a:pt x="517" y="243"/>
                </a:moveTo>
                <a:lnTo>
                  <a:pt x="519" y="241"/>
                </a:lnTo>
                <a:moveTo>
                  <a:pt x="680" y="82"/>
                </a:moveTo>
                <a:lnTo>
                  <a:pt x="685" y="78"/>
                </a:lnTo>
                <a:moveTo>
                  <a:pt x="526" y="236"/>
                </a:moveTo>
                <a:lnTo>
                  <a:pt x="526" y="234"/>
                </a:lnTo>
                <a:moveTo>
                  <a:pt x="617" y="142"/>
                </a:moveTo>
                <a:lnTo>
                  <a:pt x="622" y="138"/>
                </a:lnTo>
                <a:moveTo>
                  <a:pt x="526" y="241"/>
                </a:moveTo>
                <a:lnTo>
                  <a:pt x="529" y="241"/>
                </a:lnTo>
                <a:moveTo>
                  <a:pt x="680" y="87"/>
                </a:moveTo>
                <a:lnTo>
                  <a:pt x="685" y="82"/>
                </a:lnTo>
                <a:moveTo>
                  <a:pt x="531" y="236"/>
                </a:moveTo>
                <a:lnTo>
                  <a:pt x="536" y="231"/>
                </a:lnTo>
                <a:moveTo>
                  <a:pt x="598" y="169"/>
                </a:moveTo>
                <a:lnTo>
                  <a:pt x="625" y="145"/>
                </a:lnTo>
                <a:moveTo>
                  <a:pt x="536" y="238"/>
                </a:moveTo>
                <a:lnTo>
                  <a:pt x="538" y="236"/>
                </a:lnTo>
                <a:moveTo>
                  <a:pt x="680" y="94"/>
                </a:moveTo>
                <a:lnTo>
                  <a:pt x="687" y="87"/>
                </a:lnTo>
                <a:moveTo>
                  <a:pt x="541" y="234"/>
                </a:moveTo>
                <a:lnTo>
                  <a:pt x="548" y="226"/>
                </a:lnTo>
                <a:moveTo>
                  <a:pt x="649" y="126"/>
                </a:moveTo>
                <a:lnTo>
                  <a:pt x="661" y="114"/>
                </a:lnTo>
                <a:moveTo>
                  <a:pt x="591" y="183"/>
                </a:moveTo>
                <a:lnTo>
                  <a:pt x="605" y="169"/>
                </a:lnTo>
                <a:moveTo>
                  <a:pt x="610" y="164"/>
                </a:moveTo>
                <a:lnTo>
                  <a:pt x="627" y="147"/>
                </a:lnTo>
                <a:moveTo>
                  <a:pt x="550" y="231"/>
                </a:moveTo>
                <a:lnTo>
                  <a:pt x="557" y="221"/>
                </a:lnTo>
                <a:moveTo>
                  <a:pt x="682" y="99"/>
                </a:moveTo>
                <a:lnTo>
                  <a:pt x="689" y="90"/>
                </a:lnTo>
                <a:moveTo>
                  <a:pt x="589" y="193"/>
                </a:moveTo>
                <a:lnTo>
                  <a:pt x="598" y="183"/>
                </a:lnTo>
                <a:moveTo>
                  <a:pt x="656" y="126"/>
                </a:moveTo>
                <a:lnTo>
                  <a:pt x="668" y="111"/>
                </a:lnTo>
                <a:moveTo>
                  <a:pt x="615" y="164"/>
                </a:moveTo>
                <a:lnTo>
                  <a:pt x="629" y="150"/>
                </a:lnTo>
                <a:moveTo>
                  <a:pt x="651" y="128"/>
                </a:moveTo>
                <a:lnTo>
                  <a:pt x="653" y="128"/>
                </a:lnTo>
                <a:moveTo>
                  <a:pt x="589" y="198"/>
                </a:moveTo>
                <a:lnTo>
                  <a:pt x="593" y="195"/>
                </a:lnTo>
                <a:moveTo>
                  <a:pt x="689" y="97"/>
                </a:moveTo>
                <a:lnTo>
                  <a:pt x="694" y="94"/>
                </a:lnTo>
                <a:moveTo>
                  <a:pt x="615" y="171"/>
                </a:moveTo>
                <a:lnTo>
                  <a:pt x="622" y="166"/>
                </a:lnTo>
                <a:moveTo>
                  <a:pt x="680" y="106"/>
                </a:moveTo>
                <a:lnTo>
                  <a:pt x="689" y="97"/>
                </a:lnTo>
                <a:moveTo>
                  <a:pt x="625" y="164"/>
                </a:moveTo>
                <a:lnTo>
                  <a:pt x="634" y="154"/>
                </a:lnTo>
                <a:moveTo>
                  <a:pt x="663" y="126"/>
                </a:moveTo>
                <a:lnTo>
                  <a:pt x="677" y="111"/>
                </a:lnTo>
                <a:moveTo>
                  <a:pt x="615" y="181"/>
                </a:moveTo>
                <a:lnTo>
                  <a:pt x="622" y="174"/>
                </a:lnTo>
                <a:moveTo>
                  <a:pt x="694" y="99"/>
                </a:moveTo>
                <a:lnTo>
                  <a:pt x="699" y="94"/>
                </a:lnTo>
                <a:moveTo>
                  <a:pt x="629" y="164"/>
                </a:moveTo>
                <a:lnTo>
                  <a:pt x="634" y="159"/>
                </a:lnTo>
                <a:moveTo>
                  <a:pt x="675" y="121"/>
                </a:moveTo>
                <a:lnTo>
                  <a:pt x="694" y="101"/>
                </a:lnTo>
                <a:moveTo>
                  <a:pt x="613" y="188"/>
                </a:moveTo>
                <a:lnTo>
                  <a:pt x="620" y="181"/>
                </a:lnTo>
                <a:moveTo>
                  <a:pt x="682" y="121"/>
                </a:moveTo>
                <a:lnTo>
                  <a:pt x="704" y="97"/>
                </a:lnTo>
                <a:moveTo>
                  <a:pt x="632" y="169"/>
                </a:moveTo>
                <a:lnTo>
                  <a:pt x="637" y="164"/>
                </a:lnTo>
                <a:moveTo>
                  <a:pt x="613" y="195"/>
                </a:moveTo>
                <a:lnTo>
                  <a:pt x="620" y="188"/>
                </a:lnTo>
                <a:moveTo>
                  <a:pt x="685" y="123"/>
                </a:moveTo>
                <a:lnTo>
                  <a:pt x="711" y="97"/>
                </a:lnTo>
                <a:moveTo>
                  <a:pt x="637" y="171"/>
                </a:moveTo>
                <a:lnTo>
                  <a:pt x="644" y="164"/>
                </a:lnTo>
                <a:moveTo>
                  <a:pt x="610" y="202"/>
                </a:moveTo>
                <a:lnTo>
                  <a:pt x="620" y="195"/>
                </a:lnTo>
                <a:moveTo>
                  <a:pt x="706" y="109"/>
                </a:moveTo>
                <a:lnTo>
                  <a:pt x="713" y="101"/>
                </a:lnTo>
                <a:moveTo>
                  <a:pt x="641" y="174"/>
                </a:moveTo>
                <a:lnTo>
                  <a:pt x="646" y="169"/>
                </a:lnTo>
                <a:moveTo>
                  <a:pt x="685" y="130"/>
                </a:moveTo>
                <a:lnTo>
                  <a:pt x="692" y="123"/>
                </a:lnTo>
                <a:moveTo>
                  <a:pt x="610" y="212"/>
                </a:moveTo>
                <a:lnTo>
                  <a:pt x="617" y="202"/>
                </a:lnTo>
                <a:moveTo>
                  <a:pt x="682" y="138"/>
                </a:moveTo>
                <a:lnTo>
                  <a:pt x="692" y="128"/>
                </a:lnTo>
                <a:moveTo>
                  <a:pt x="608" y="219"/>
                </a:moveTo>
                <a:lnTo>
                  <a:pt x="620" y="210"/>
                </a:lnTo>
                <a:moveTo>
                  <a:pt x="670" y="157"/>
                </a:moveTo>
                <a:lnTo>
                  <a:pt x="692" y="135"/>
                </a:lnTo>
                <a:moveTo>
                  <a:pt x="610" y="224"/>
                </a:moveTo>
                <a:lnTo>
                  <a:pt x="620" y="214"/>
                </a:lnTo>
                <a:moveTo>
                  <a:pt x="685" y="150"/>
                </a:moveTo>
                <a:lnTo>
                  <a:pt x="694" y="140"/>
                </a:lnTo>
                <a:moveTo>
                  <a:pt x="658" y="176"/>
                </a:moveTo>
                <a:lnTo>
                  <a:pt x="680" y="154"/>
                </a:lnTo>
                <a:moveTo>
                  <a:pt x="610" y="231"/>
                </a:moveTo>
                <a:lnTo>
                  <a:pt x="617" y="224"/>
                </a:lnTo>
                <a:moveTo>
                  <a:pt x="689" y="152"/>
                </a:moveTo>
                <a:lnTo>
                  <a:pt x="694" y="147"/>
                </a:lnTo>
                <a:moveTo>
                  <a:pt x="625" y="217"/>
                </a:moveTo>
                <a:lnTo>
                  <a:pt x="627" y="214"/>
                </a:lnTo>
                <a:moveTo>
                  <a:pt x="661" y="181"/>
                </a:moveTo>
                <a:lnTo>
                  <a:pt x="665" y="176"/>
                </a:lnTo>
                <a:moveTo>
                  <a:pt x="629" y="210"/>
                </a:moveTo>
                <a:lnTo>
                  <a:pt x="639" y="202"/>
                </a:lnTo>
                <a:moveTo>
                  <a:pt x="644" y="198"/>
                </a:moveTo>
                <a:lnTo>
                  <a:pt x="661" y="181"/>
                </a:lnTo>
                <a:moveTo>
                  <a:pt x="689" y="159"/>
                </a:moveTo>
                <a:lnTo>
                  <a:pt x="697" y="152"/>
                </a:lnTo>
                <a:moveTo>
                  <a:pt x="689" y="166"/>
                </a:moveTo>
                <a:lnTo>
                  <a:pt x="699" y="157"/>
                </a:lnTo>
                <a:moveTo>
                  <a:pt x="689" y="174"/>
                </a:moveTo>
                <a:lnTo>
                  <a:pt x="701" y="159"/>
                </a:lnTo>
                <a:moveTo>
                  <a:pt x="689" y="181"/>
                </a:moveTo>
                <a:lnTo>
                  <a:pt x="697" y="171"/>
                </a:lnTo>
                <a:lnTo>
                  <a:pt x="704" y="164"/>
                </a:lnTo>
                <a:moveTo>
                  <a:pt x="689" y="186"/>
                </a:moveTo>
                <a:lnTo>
                  <a:pt x="694" y="181"/>
                </a:lnTo>
                <a:moveTo>
                  <a:pt x="701" y="174"/>
                </a:moveTo>
                <a:lnTo>
                  <a:pt x="706" y="166"/>
                </a:lnTo>
                <a:moveTo>
                  <a:pt x="687" y="193"/>
                </a:moveTo>
                <a:lnTo>
                  <a:pt x="694" y="188"/>
                </a:lnTo>
                <a:moveTo>
                  <a:pt x="704" y="176"/>
                </a:moveTo>
                <a:lnTo>
                  <a:pt x="711" y="171"/>
                </a:lnTo>
                <a:moveTo>
                  <a:pt x="687" y="202"/>
                </a:moveTo>
                <a:lnTo>
                  <a:pt x="694" y="195"/>
                </a:lnTo>
                <a:moveTo>
                  <a:pt x="709" y="181"/>
                </a:moveTo>
                <a:lnTo>
                  <a:pt x="713" y="176"/>
                </a:lnTo>
                <a:moveTo>
                  <a:pt x="685" y="210"/>
                </a:moveTo>
                <a:lnTo>
                  <a:pt x="692" y="202"/>
                </a:lnTo>
                <a:moveTo>
                  <a:pt x="711" y="183"/>
                </a:moveTo>
                <a:lnTo>
                  <a:pt x="718" y="178"/>
                </a:lnTo>
                <a:moveTo>
                  <a:pt x="682" y="219"/>
                </a:moveTo>
                <a:lnTo>
                  <a:pt x="689" y="214"/>
                </a:lnTo>
                <a:moveTo>
                  <a:pt x="713" y="188"/>
                </a:moveTo>
                <a:lnTo>
                  <a:pt x="721" y="181"/>
                </a:lnTo>
                <a:moveTo>
                  <a:pt x="682" y="226"/>
                </a:moveTo>
                <a:lnTo>
                  <a:pt x="689" y="219"/>
                </a:lnTo>
                <a:moveTo>
                  <a:pt x="718" y="190"/>
                </a:moveTo>
                <a:lnTo>
                  <a:pt x="725" y="183"/>
                </a:lnTo>
                <a:moveTo>
                  <a:pt x="680" y="236"/>
                </a:moveTo>
                <a:lnTo>
                  <a:pt x="689" y="226"/>
                </a:lnTo>
                <a:moveTo>
                  <a:pt x="723" y="193"/>
                </a:moveTo>
                <a:lnTo>
                  <a:pt x="730" y="186"/>
                </a:lnTo>
                <a:moveTo>
                  <a:pt x="677" y="243"/>
                </a:moveTo>
                <a:lnTo>
                  <a:pt x="682" y="241"/>
                </a:lnTo>
                <a:moveTo>
                  <a:pt x="728" y="195"/>
                </a:moveTo>
                <a:lnTo>
                  <a:pt x="735" y="188"/>
                </a:lnTo>
                <a:moveTo>
                  <a:pt x="682" y="238"/>
                </a:moveTo>
                <a:lnTo>
                  <a:pt x="682" y="236"/>
                </a:lnTo>
                <a:moveTo>
                  <a:pt x="675" y="253"/>
                </a:moveTo>
                <a:lnTo>
                  <a:pt x="685" y="246"/>
                </a:lnTo>
                <a:moveTo>
                  <a:pt x="733" y="198"/>
                </a:moveTo>
                <a:lnTo>
                  <a:pt x="737" y="190"/>
                </a:lnTo>
                <a:moveTo>
                  <a:pt x="668" y="267"/>
                </a:moveTo>
                <a:lnTo>
                  <a:pt x="680" y="255"/>
                </a:lnTo>
                <a:moveTo>
                  <a:pt x="735" y="200"/>
                </a:moveTo>
                <a:lnTo>
                  <a:pt x="745" y="193"/>
                </a:lnTo>
                <a:moveTo>
                  <a:pt x="668" y="272"/>
                </a:moveTo>
                <a:lnTo>
                  <a:pt x="680" y="262"/>
                </a:lnTo>
                <a:moveTo>
                  <a:pt x="740" y="202"/>
                </a:moveTo>
                <a:lnTo>
                  <a:pt x="749" y="193"/>
                </a:lnTo>
                <a:moveTo>
                  <a:pt x="745" y="205"/>
                </a:moveTo>
                <a:lnTo>
                  <a:pt x="754" y="193"/>
                </a:lnTo>
                <a:moveTo>
                  <a:pt x="749" y="207"/>
                </a:moveTo>
                <a:lnTo>
                  <a:pt x="761" y="195"/>
                </a:lnTo>
                <a:moveTo>
                  <a:pt x="754" y="207"/>
                </a:moveTo>
                <a:lnTo>
                  <a:pt x="769" y="195"/>
                </a:lnTo>
                <a:moveTo>
                  <a:pt x="761" y="207"/>
                </a:moveTo>
                <a:lnTo>
                  <a:pt x="773" y="195"/>
                </a:lnTo>
                <a:moveTo>
                  <a:pt x="769" y="207"/>
                </a:moveTo>
                <a:lnTo>
                  <a:pt x="781" y="195"/>
                </a:lnTo>
                <a:moveTo>
                  <a:pt x="776" y="207"/>
                </a:moveTo>
                <a:lnTo>
                  <a:pt x="788" y="195"/>
                </a:lnTo>
                <a:moveTo>
                  <a:pt x="783" y="207"/>
                </a:moveTo>
                <a:lnTo>
                  <a:pt x="790" y="198"/>
                </a:lnTo>
                <a:moveTo>
                  <a:pt x="788" y="207"/>
                </a:moveTo>
                <a:lnTo>
                  <a:pt x="795" y="202"/>
                </a:lnTo>
                <a:moveTo>
                  <a:pt x="152" y="3"/>
                </a:moveTo>
                <a:lnTo>
                  <a:pt x="147" y="1"/>
                </a:lnTo>
                <a:lnTo>
                  <a:pt x="130" y="3"/>
                </a:lnTo>
                <a:lnTo>
                  <a:pt x="123" y="8"/>
                </a:lnTo>
                <a:lnTo>
                  <a:pt x="123" y="10"/>
                </a:lnTo>
                <a:lnTo>
                  <a:pt x="130" y="15"/>
                </a:lnTo>
                <a:lnTo>
                  <a:pt x="135" y="13"/>
                </a:lnTo>
                <a:lnTo>
                  <a:pt x="133" y="10"/>
                </a:lnTo>
                <a:lnTo>
                  <a:pt x="142" y="10"/>
                </a:lnTo>
                <a:lnTo>
                  <a:pt x="147" y="15"/>
                </a:lnTo>
                <a:lnTo>
                  <a:pt x="152" y="6"/>
                </a:lnTo>
                <a:lnTo>
                  <a:pt x="152" y="3"/>
                </a:lnTo>
                <a:close/>
                <a:moveTo>
                  <a:pt x="135" y="8"/>
                </a:moveTo>
                <a:lnTo>
                  <a:pt x="145" y="8"/>
                </a:lnTo>
                <a:lnTo>
                  <a:pt x="135" y="8"/>
                </a:lnTo>
                <a:close/>
                <a:moveTo>
                  <a:pt x="118" y="10"/>
                </a:moveTo>
                <a:lnTo>
                  <a:pt x="123" y="10"/>
                </a:lnTo>
                <a:lnTo>
                  <a:pt x="116" y="8"/>
                </a:lnTo>
                <a:lnTo>
                  <a:pt x="106" y="10"/>
                </a:lnTo>
                <a:lnTo>
                  <a:pt x="104" y="13"/>
                </a:lnTo>
                <a:lnTo>
                  <a:pt x="111" y="20"/>
                </a:lnTo>
                <a:lnTo>
                  <a:pt x="113" y="13"/>
                </a:lnTo>
                <a:lnTo>
                  <a:pt x="116" y="18"/>
                </a:lnTo>
                <a:lnTo>
                  <a:pt x="118" y="15"/>
                </a:lnTo>
                <a:lnTo>
                  <a:pt x="118" y="10"/>
                </a:lnTo>
                <a:close/>
                <a:moveTo>
                  <a:pt x="147" y="20"/>
                </a:moveTo>
                <a:lnTo>
                  <a:pt x="145" y="18"/>
                </a:lnTo>
                <a:lnTo>
                  <a:pt x="145" y="20"/>
                </a:lnTo>
                <a:lnTo>
                  <a:pt x="147" y="20"/>
                </a:lnTo>
                <a:close/>
                <a:moveTo>
                  <a:pt x="673" y="34"/>
                </a:moveTo>
                <a:lnTo>
                  <a:pt x="670" y="32"/>
                </a:lnTo>
                <a:lnTo>
                  <a:pt x="668" y="41"/>
                </a:lnTo>
                <a:lnTo>
                  <a:pt x="673" y="66"/>
                </a:lnTo>
                <a:lnTo>
                  <a:pt x="677" y="68"/>
                </a:lnTo>
                <a:lnTo>
                  <a:pt x="675" y="75"/>
                </a:lnTo>
                <a:lnTo>
                  <a:pt x="680" y="85"/>
                </a:lnTo>
                <a:lnTo>
                  <a:pt x="680" y="87"/>
                </a:lnTo>
                <a:lnTo>
                  <a:pt x="682" y="101"/>
                </a:lnTo>
                <a:lnTo>
                  <a:pt x="680" y="111"/>
                </a:lnTo>
                <a:lnTo>
                  <a:pt x="661" y="114"/>
                </a:lnTo>
                <a:lnTo>
                  <a:pt x="649" y="123"/>
                </a:lnTo>
                <a:lnTo>
                  <a:pt x="649" y="128"/>
                </a:lnTo>
                <a:lnTo>
                  <a:pt x="653" y="128"/>
                </a:lnTo>
                <a:lnTo>
                  <a:pt x="653" y="126"/>
                </a:lnTo>
                <a:lnTo>
                  <a:pt x="663" y="126"/>
                </a:lnTo>
                <a:lnTo>
                  <a:pt x="670" y="121"/>
                </a:lnTo>
                <a:lnTo>
                  <a:pt x="685" y="121"/>
                </a:lnTo>
                <a:lnTo>
                  <a:pt x="682" y="138"/>
                </a:lnTo>
                <a:lnTo>
                  <a:pt x="658" y="176"/>
                </a:lnTo>
                <a:lnTo>
                  <a:pt x="663" y="181"/>
                </a:lnTo>
                <a:lnTo>
                  <a:pt x="677" y="161"/>
                </a:lnTo>
                <a:lnTo>
                  <a:pt x="682" y="147"/>
                </a:lnTo>
                <a:lnTo>
                  <a:pt x="689" y="152"/>
                </a:lnTo>
                <a:lnTo>
                  <a:pt x="689" y="193"/>
                </a:lnTo>
                <a:lnTo>
                  <a:pt x="680" y="238"/>
                </a:lnTo>
                <a:lnTo>
                  <a:pt x="682" y="238"/>
                </a:lnTo>
                <a:lnTo>
                  <a:pt x="689" y="229"/>
                </a:lnTo>
                <a:lnTo>
                  <a:pt x="689" y="212"/>
                </a:lnTo>
                <a:lnTo>
                  <a:pt x="692" y="207"/>
                </a:lnTo>
                <a:lnTo>
                  <a:pt x="697" y="171"/>
                </a:lnTo>
                <a:lnTo>
                  <a:pt x="699" y="171"/>
                </a:lnTo>
                <a:lnTo>
                  <a:pt x="716" y="188"/>
                </a:lnTo>
                <a:lnTo>
                  <a:pt x="749" y="207"/>
                </a:lnTo>
                <a:lnTo>
                  <a:pt x="793" y="207"/>
                </a:lnTo>
                <a:lnTo>
                  <a:pt x="795" y="202"/>
                </a:lnTo>
                <a:lnTo>
                  <a:pt x="790" y="195"/>
                </a:lnTo>
                <a:lnTo>
                  <a:pt x="749" y="193"/>
                </a:lnTo>
                <a:lnTo>
                  <a:pt x="737" y="190"/>
                </a:lnTo>
                <a:lnTo>
                  <a:pt x="713" y="174"/>
                </a:lnTo>
                <a:lnTo>
                  <a:pt x="697" y="154"/>
                </a:lnTo>
                <a:lnTo>
                  <a:pt x="689" y="121"/>
                </a:lnTo>
                <a:lnTo>
                  <a:pt x="697" y="111"/>
                </a:lnTo>
                <a:lnTo>
                  <a:pt x="711" y="106"/>
                </a:lnTo>
                <a:lnTo>
                  <a:pt x="713" y="101"/>
                </a:lnTo>
                <a:lnTo>
                  <a:pt x="709" y="97"/>
                </a:lnTo>
                <a:lnTo>
                  <a:pt x="694" y="94"/>
                </a:lnTo>
                <a:lnTo>
                  <a:pt x="687" y="87"/>
                </a:lnTo>
                <a:lnTo>
                  <a:pt x="677" y="56"/>
                </a:lnTo>
                <a:lnTo>
                  <a:pt x="680" y="56"/>
                </a:lnTo>
                <a:lnTo>
                  <a:pt x="673" y="46"/>
                </a:lnTo>
                <a:lnTo>
                  <a:pt x="673" y="34"/>
                </a:lnTo>
                <a:close/>
                <a:moveTo>
                  <a:pt x="613" y="66"/>
                </a:moveTo>
                <a:lnTo>
                  <a:pt x="608" y="63"/>
                </a:lnTo>
                <a:lnTo>
                  <a:pt x="603" y="73"/>
                </a:lnTo>
                <a:lnTo>
                  <a:pt x="613" y="75"/>
                </a:lnTo>
                <a:lnTo>
                  <a:pt x="613" y="97"/>
                </a:lnTo>
                <a:lnTo>
                  <a:pt x="617" y="101"/>
                </a:lnTo>
                <a:lnTo>
                  <a:pt x="615" y="111"/>
                </a:lnTo>
                <a:lnTo>
                  <a:pt x="610" y="111"/>
                </a:lnTo>
                <a:lnTo>
                  <a:pt x="603" y="121"/>
                </a:lnTo>
                <a:lnTo>
                  <a:pt x="591" y="121"/>
                </a:lnTo>
                <a:lnTo>
                  <a:pt x="579" y="128"/>
                </a:lnTo>
                <a:lnTo>
                  <a:pt x="584" y="133"/>
                </a:lnTo>
                <a:lnTo>
                  <a:pt x="610" y="121"/>
                </a:lnTo>
                <a:lnTo>
                  <a:pt x="617" y="123"/>
                </a:lnTo>
                <a:lnTo>
                  <a:pt x="617" y="142"/>
                </a:lnTo>
                <a:lnTo>
                  <a:pt x="603" y="161"/>
                </a:lnTo>
                <a:lnTo>
                  <a:pt x="589" y="188"/>
                </a:lnTo>
                <a:lnTo>
                  <a:pt x="589" y="202"/>
                </a:lnTo>
                <a:lnTo>
                  <a:pt x="593" y="198"/>
                </a:lnTo>
                <a:lnTo>
                  <a:pt x="593" y="190"/>
                </a:lnTo>
                <a:lnTo>
                  <a:pt x="608" y="166"/>
                </a:lnTo>
                <a:lnTo>
                  <a:pt x="610" y="164"/>
                </a:lnTo>
                <a:lnTo>
                  <a:pt x="617" y="164"/>
                </a:lnTo>
                <a:lnTo>
                  <a:pt x="608" y="219"/>
                </a:lnTo>
                <a:lnTo>
                  <a:pt x="610" y="236"/>
                </a:lnTo>
                <a:lnTo>
                  <a:pt x="617" y="231"/>
                </a:lnTo>
                <a:lnTo>
                  <a:pt x="617" y="221"/>
                </a:lnTo>
                <a:lnTo>
                  <a:pt x="620" y="219"/>
                </a:lnTo>
                <a:lnTo>
                  <a:pt x="617" y="202"/>
                </a:lnTo>
                <a:lnTo>
                  <a:pt x="622" y="164"/>
                </a:lnTo>
                <a:lnTo>
                  <a:pt x="627" y="164"/>
                </a:lnTo>
                <a:lnTo>
                  <a:pt x="637" y="174"/>
                </a:lnTo>
                <a:lnTo>
                  <a:pt x="644" y="174"/>
                </a:lnTo>
                <a:lnTo>
                  <a:pt x="649" y="171"/>
                </a:lnTo>
                <a:lnTo>
                  <a:pt x="644" y="164"/>
                </a:lnTo>
                <a:lnTo>
                  <a:pt x="637" y="164"/>
                </a:lnTo>
                <a:lnTo>
                  <a:pt x="632" y="157"/>
                </a:lnTo>
                <a:lnTo>
                  <a:pt x="634" y="154"/>
                </a:lnTo>
                <a:lnTo>
                  <a:pt x="622" y="142"/>
                </a:lnTo>
                <a:lnTo>
                  <a:pt x="625" y="118"/>
                </a:lnTo>
                <a:lnTo>
                  <a:pt x="641" y="109"/>
                </a:lnTo>
                <a:lnTo>
                  <a:pt x="639" y="99"/>
                </a:lnTo>
                <a:lnTo>
                  <a:pt x="629" y="101"/>
                </a:lnTo>
                <a:lnTo>
                  <a:pt x="625" y="101"/>
                </a:lnTo>
                <a:lnTo>
                  <a:pt x="620" y="75"/>
                </a:lnTo>
                <a:lnTo>
                  <a:pt x="617" y="68"/>
                </a:lnTo>
                <a:lnTo>
                  <a:pt x="613" y="66"/>
                </a:lnTo>
                <a:close/>
                <a:moveTo>
                  <a:pt x="46" y="66"/>
                </a:moveTo>
                <a:lnTo>
                  <a:pt x="44" y="66"/>
                </a:lnTo>
                <a:lnTo>
                  <a:pt x="44" y="68"/>
                </a:lnTo>
                <a:lnTo>
                  <a:pt x="46" y="66"/>
                </a:lnTo>
                <a:close/>
                <a:moveTo>
                  <a:pt x="428" y="66"/>
                </a:moveTo>
                <a:lnTo>
                  <a:pt x="425" y="66"/>
                </a:lnTo>
                <a:lnTo>
                  <a:pt x="382" y="82"/>
                </a:lnTo>
                <a:lnTo>
                  <a:pt x="377" y="92"/>
                </a:lnTo>
                <a:lnTo>
                  <a:pt x="380" y="94"/>
                </a:lnTo>
                <a:lnTo>
                  <a:pt x="385" y="92"/>
                </a:lnTo>
                <a:lnTo>
                  <a:pt x="389" y="92"/>
                </a:lnTo>
                <a:lnTo>
                  <a:pt x="399" y="82"/>
                </a:lnTo>
                <a:lnTo>
                  <a:pt x="421" y="78"/>
                </a:lnTo>
                <a:lnTo>
                  <a:pt x="425" y="73"/>
                </a:lnTo>
                <a:lnTo>
                  <a:pt x="425" y="68"/>
                </a:lnTo>
                <a:lnTo>
                  <a:pt x="428" y="66"/>
                </a:lnTo>
                <a:close/>
                <a:moveTo>
                  <a:pt x="68" y="68"/>
                </a:moveTo>
                <a:lnTo>
                  <a:pt x="65" y="66"/>
                </a:lnTo>
                <a:lnTo>
                  <a:pt x="61" y="66"/>
                </a:lnTo>
                <a:lnTo>
                  <a:pt x="61" y="70"/>
                </a:lnTo>
                <a:lnTo>
                  <a:pt x="41" y="70"/>
                </a:lnTo>
                <a:lnTo>
                  <a:pt x="46" y="75"/>
                </a:lnTo>
                <a:lnTo>
                  <a:pt x="68" y="78"/>
                </a:lnTo>
                <a:lnTo>
                  <a:pt x="68" y="68"/>
                </a:lnTo>
                <a:close/>
                <a:moveTo>
                  <a:pt x="116" y="70"/>
                </a:moveTo>
                <a:lnTo>
                  <a:pt x="116" y="68"/>
                </a:lnTo>
                <a:lnTo>
                  <a:pt x="116" y="73"/>
                </a:lnTo>
                <a:lnTo>
                  <a:pt x="116" y="70"/>
                </a:lnTo>
                <a:close/>
                <a:moveTo>
                  <a:pt x="147" y="73"/>
                </a:moveTo>
                <a:lnTo>
                  <a:pt x="145" y="70"/>
                </a:lnTo>
                <a:lnTo>
                  <a:pt x="128" y="75"/>
                </a:lnTo>
                <a:lnTo>
                  <a:pt x="121" y="80"/>
                </a:lnTo>
                <a:lnTo>
                  <a:pt x="116" y="80"/>
                </a:lnTo>
                <a:lnTo>
                  <a:pt x="118" y="78"/>
                </a:lnTo>
                <a:lnTo>
                  <a:pt x="116" y="75"/>
                </a:lnTo>
                <a:lnTo>
                  <a:pt x="111" y="78"/>
                </a:lnTo>
                <a:lnTo>
                  <a:pt x="106" y="92"/>
                </a:lnTo>
                <a:lnTo>
                  <a:pt x="106" y="106"/>
                </a:lnTo>
                <a:lnTo>
                  <a:pt x="94" y="128"/>
                </a:lnTo>
                <a:lnTo>
                  <a:pt x="94" y="130"/>
                </a:lnTo>
                <a:lnTo>
                  <a:pt x="101" y="138"/>
                </a:lnTo>
                <a:lnTo>
                  <a:pt x="99" y="150"/>
                </a:lnTo>
                <a:lnTo>
                  <a:pt x="106" y="150"/>
                </a:lnTo>
                <a:lnTo>
                  <a:pt x="106" y="138"/>
                </a:lnTo>
                <a:lnTo>
                  <a:pt x="109" y="138"/>
                </a:lnTo>
                <a:lnTo>
                  <a:pt x="106" y="130"/>
                </a:lnTo>
                <a:lnTo>
                  <a:pt x="106" y="133"/>
                </a:lnTo>
                <a:lnTo>
                  <a:pt x="109" y="128"/>
                </a:lnTo>
                <a:lnTo>
                  <a:pt x="116" y="126"/>
                </a:lnTo>
                <a:lnTo>
                  <a:pt x="116" y="121"/>
                </a:lnTo>
                <a:lnTo>
                  <a:pt x="133" y="121"/>
                </a:lnTo>
                <a:lnTo>
                  <a:pt x="133" y="130"/>
                </a:lnTo>
                <a:lnTo>
                  <a:pt x="121" y="147"/>
                </a:lnTo>
                <a:lnTo>
                  <a:pt x="116" y="147"/>
                </a:lnTo>
                <a:lnTo>
                  <a:pt x="116" y="138"/>
                </a:lnTo>
                <a:lnTo>
                  <a:pt x="111" y="142"/>
                </a:lnTo>
                <a:lnTo>
                  <a:pt x="111" y="157"/>
                </a:lnTo>
                <a:lnTo>
                  <a:pt x="101" y="154"/>
                </a:lnTo>
                <a:lnTo>
                  <a:pt x="97" y="157"/>
                </a:lnTo>
                <a:lnTo>
                  <a:pt x="101" y="169"/>
                </a:lnTo>
                <a:lnTo>
                  <a:pt x="113" y="176"/>
                </a:lnTo>
                <a:lnTo>
                  <a:pt x="97" y="188"/>
                </a:lnTo>
                <a:lnTo>
                  <a:pt x="82" y="195"/>
                </a:lnTo>
                <a:lnTo>
                  <a:pt x="65" y="202"/>
                </a:lnTo>
                <a:lnTo>
                  <a:pt x="65" y="207"/>
                </a:lnTo>
                <a:lnTo>
                  <a:pt x="80" y="207"/>
                </a:lnTo>
                <a:lnTo>
                  <a:pt x="85" y="202"/>
                </a:lnTo>
                <a:lnTo>
                  <a:pt x="82" y="202"/>
                </a:lnTo>
                <a:lnTo>
                  <a:pt x="89" y="202"/>
                </a:lnTo>
                <a:lnTo>
                  <a:pt x="106" y="193"/>
                </a:lnTo>
                <a:lnTo>
                  <a:pt x="104" y="190"/>
                </a:lnTo>
                <a:lnTo>
                  <a:pt x="106" y="193"/>
                </a:lnTo>
                <a:lnTo>
                  <a:pt x="118" y="186"/>
                </a:lnTo>
                <a:lnTo>
                  <a:pt x="123" y="190"/>
                </a:lnTo>
                <a:lnTo>
                  <a:pt x="135" y="174"/>
                </a:lnTo>
                <a:lnTo>
                  <a:pt x="133" y="181"/>
                </a:lnTo>
                <a:lnTo>
                  <a:pt x="137" y="183"/>
                </a:lnTo>
                <a:lnTo>
                  <a:pt x="137" y="188"/>
                </a:lnTo>
                <a:lnTo>
                  <a:pt x="142" y="193"/>
                </a:lnTo>
                <a:lnTo>
                  <a:pt x="145" y="171"/>
                </a:lnTo>
                <a:lnTo>
                  <a:pt x="149" y="164"/>
                </a:lnTo>
                <a:lnTo>
                  <a:pt x="161" y="157"/>
                </a:lnTo>
                <a:lnTo>
                  <a:pt x="159" y="147"/>
                </a:lnTo>
                <a:lnTo>
                  <a:pt x="147" y="152"/>
                </a:lnTo>
                <a:lnTo>
                  <a:pt x="142" y="147"/>
                </a:lnTo>
                <a:lnTo>
                  <a:pt x="142" y="101"/>
                </a:lnTo>
                <a:lnTo>
                  <a:pt x="140" y="101"/>
                </a:lnTo>
                <a:lnTo>
                  <a:pt x="145" y="101"/>
                </a:lnTo>
                <a:lnTo>
                  <a:pt x="142" y="92"/>
                </a:lnTo>
                <a:lnTo>
                  <a:pt x="152" y="82"/>
                </a:lnTo>
                <a:lnTo>
                  <a:pt x="152" y="75"/>
                </a:lnTo>
                <a:lnTo>
                  <a:pt x="147" y="73"/>
                </a:lnTo>
                <a:close/>
                <a:moveTo>
                  <a:pt x="133" y="78"/>
                </a:moveTo>
                <a:lnTo>
                  <a:pt x="137" y="78"/>
                </a:lnTo>
                <a:lnTo>
                  <a:pt x="133" y="80"/>
                </a:lnTo>
                <a:lnTo>
                  <a:pt x="137" y="82"/>
                </a:lnTo>
                <a:lnTo>
                  <a:pt x="135" y="109"/>
                </a:lnTo>
                <a:lnTo>
                  <a:pt x="116" y="111"/>
                </a:lnTo>
                <a:lnTo>
                  <a:pt x="111" y="106"/>
                </a:lnTo>
                <a:lnTo>
                  <a:pt x="113" y="92"/>
                </a:lnTo>
                <a:lnTo>
                  <a:pt x="118" y="92"/>
                </a:lnTo>
                <a:lnTo>
                  <a:pt x="133" y="78"/>
                </a:lnTo>
                <a:close/>
                <a:moveTo>
                  <a:pt x="473" y="78"/>
                </a:moveTo>
                <a:lnTo>
                  <a:pt x="471" y="75"/>
                </a:lnTo>
                <a:lnTo>
                  <a:pt x="452" y="82"/>
                </a:lnTo>
                <a:lnTo>
                  <a:pt x="449" y="90"/>
                </a:lnTo>
                <a:lnTo>
                  <a:pt x="435" y="97"/>
                </a:lnTo>
                <a:lnTo>
                  <a:pt x="435" y="101"/>
                </a:lnTo>
                <a:lnTo>
                  <a:pt x="442" y="104"/>
                </a:lnTo>
                <a:lnTo>
                  <a:pt x="447" y="101"/>
                </a:lnTo>
                <a:lnTo>
                  <a:pt x="447" y="94"/>
                </a:lnTo>
                <a:lnTo>
                  <a:pt x="454" y="94"/>
                </a:lnTo>
                <a:lnTo>
                  <a:pt x="457" y="87"/>
                </a:lnTo>
                <a:lnTo>
                  <a:pt x="464" y="90"/>
                </a:lnTo>
                <a:lnTo>
                  <a:pt x="464" y="85"/>
                </a:lnTo>
                <a:lnTo>
                  <a:pt x="471" y="97"/>
                </a:lnTo>
                <a:lnTo>
                  <a:pt x="471" y="126"/>
                </a:lnTo>
                <a:lnTo>
                  <a:pt x="466" y="150"/>
                </a:lnTo>
                <a:lnTo>
                  <a:pt x="459" y="152"/>
                </a:lnTo>
                <a:lnTo>
                  <a:pt x="454" y="147"/>
                </a:lnTo>
                <a:lnTo>
                  <a:pt x="452" y="116"/>
                </a:lnTo>
                <a:lnTo>
                  <a:pt x="447" y="111"/>
                </a:lnTo>
                <a:lnTo>
                  <a:pt x="442" y="116"/>
                </a:lnTo>
                <a:lnTo>
                  <a:pt x="445" y="128"/>
                </a:lnTo>
                <a:lnTo>
                  <a:pt x="447" y="178"/>
                </a:lnTo>
                <a:lnTo>
                  <a:pt x="452" y="174"/>
                </a:lnTo>
                <a:lnTo>
                  <a:pt x="452" y="161"/>
                </a:lnTo>
                <a:lnTo>
                  <a:pt x="461" y="161"/>
                </a:lnTo>
                <a:lnTo>
                  <a:pt x="471" y="157"/>
                </a:lnTo>
                <a:lnTo>
                  <a:pt x="471" y="145"/>
                </a:lnTo>
                <a:lnTo>
                  <a:pt x="473" y="145"/>
                </a:lnTo>
                <a:lnTo>
                  <a:pt x="471" y="133"/>
                </a:lnTo>
                <a:lnTo>
                  <a:pt x="473" y="138"/>
                </a:lnTo>
                <a:lnTo>
                  <a:pt x="478" y="111"/>
                </a:lnTo>
                <a:lnTo>
                  <a:pt x="473" y="78"/>
                </a:lnTo>
                <a:close/>
                <a:moveTo>
                  <a:pt x="154" y="80"/>
                </a:moveTo>
                <a:lnTo>
                  <a:pt x="152" y="78"/>
                </a:lnTo>
                <a:lnTo>
                  <a:pt x="152" y="82"/>
                </a:lnTo>
                <a:lnTo>
                  <a:pt x="154" y="80"/>
                </a:lnTo>
                <a:close/>
                <a:moveTo>
                  <a:pt x="147" y="92"/>
                </a:moveTo>
                <a:lnTo>
                  <a:pt x="145" y="90"/>
                </a:lnTo>
                <a:lnTo>
                  <a:pt x="145" y="94"/>
                </a:lnTo>
                <a:lnTo>
                  <a:pt x="147" y="92"/>
                </a:lnTo>
                <a:close/>
                <a:moveTo>
                  <a:pt x="116" y="92"/>
                </a:moveTo>
                <a:lnTo>
                  <a:pt x="116" y="97"/>
                </a:lnTo>
                <a:lnTo>
                  <a:pt x="116" y="92"/>
                </a:lnTo>
                <a:close/>
                <a:moveTo>
                  <a:pt x="226" y="99"/>
                </a:moveTo>
                <a:lnTo>
                  <a:pt x="224" y="97"/>
                </a:lnTo>
                <a:lnTo>
                  <a:pt x="221" y="97"/>
                </a:lnTo>
                <a:lnTo>
                  <a:pt x="217" y="101"/>
                </a:lnTo>
                <a:lnTo>
                  <a:pt x="224" y="114"/>
                </a:lnTo>
                <a:lnTo>
                  <a:pt x="224" y="123"/>
                </a:lnTo>
                <a:lnTo>
                  <a:pt x="197" y="133"/>
                </a:lnTo>
                <a:lnTo>
                  <a:pt x="188" y="130"/>
                </a:lnTo>
                <a:lnTo>
                  <a:pt x="178" y="138"/>
                </a:lnTo>
                <a:lnTo>
                  <a:pt x="197" y="142"/>
                </a:lnTo>
                <a:lnTo>
                  <a:pt x="217" y="138"/>
                </a:lnTo>
                <a:lnTo>
                  <a:pt x="217" y="133"/>
                </a:lnTo>
                <a:lnTo>
                  <a:pt x="226" y="133"/>
                </a:lnTo>
                <a:lnTo>
                  <a:pt x="231" y="138"/>
                </a:lnTo>
                <a:lnTo>
                  <a:pt x="233" y="157"/>
                </a:lnTo>
                <a:lnTo>
                  <a:pt x="224" y="169"/>
                </a:lnTo>
                <a:lnTo>
                  <a:pt x="231" y="174"/>
                </a:lnTo>
                <a:lnTo>
                  <a:pt x="231" y="190"/>
                </a:lnTo>
                <a:lnTo>
                  <a:pt x="226" y="195"/>
                </a:lnTo>
                <a:lnTo>
                  <a:pt x="226" y="207"/>
                </a:lnTo>
                <a:lnTo>
                  <a:pt x="233" y="207"/>
                </a:lnTo>
                <a:lnTo>
                  <a:pt x="231" y="205"/>
                </a:lnTo>
                <a:lnTo>
                  <a:pt x="236" y="195"/>
                </a:lnTo>
                <a:lnTo>
                  <a:pt x="233" y="193"/>
                </a:lnTo>
                <a:lnTo>
                  <a:pt x="241" y="166"/>
                </a:lnTo>
                <a:lnTo>
                  <a:pt x="238" y="161"/>
                </a:lnTo>
                <a:lnTo>
                  <a:pt x="243" y="154"/>
                </a:lnTo>
                <a:lnTo>
                  <a:pt x="233" y="138"/>
                </a:lnTo>
                <a:lnTo>
                  <a:pt x="241" y="126"/>
                </a:lnTo>
                <a:lnTo>
                  <a:pt x="250" y="126"/>
                </a:lnTo>
                <a:lnTo>
                  <a:pt x="257" y="118"/>
                </a:lnTo>
                <a:lnTo>
                  <a:pt x="253" y="114"/>
                </a:lnTo>
                <a:lnTo>
                  <a:pt x="238" y="114"/>
                </a:lnTo>
                <a:lnTo>
                  <a:pt x="226" y="99"/>
                </a:lnTo>
                <a:close/>
                <a:moveTo>
                  <a:pt x="351" y="99"/>
                </a:moveTo>
                <a:lnTo>
                  <a:pt x="346" y="97"/>
                </a:lnTo>
                <a:lnTo>
                  <a:pt x="344" y="99"/>
                </a:lnTo>
                <a:lnTo>
                  <a:pt x="351" y="99"/>
                </a:lnTo>
                <a:close/>
                <a:moveTo>
                  <a:pt x="389" y="99"/>
                </a:moveTo>
                <a:lnTo>
                  <a:pt x="387" y="97"/>
                </a:lnTo>
                <a:lnTo>
                  <a:pt x="385" y="101"/>
                </a:lnTo>
                <a:lnTo>
                  <a:pt x="389" y="111"/>
                </a:lnTo>
                <a:lnTo>
                  <a:pt x="389" y="140"/>
                </a:lnTo>
                <a:lnTo>
                  <a:pt x="394" y="147"/>
                </a:lnTo>
                <a:lnTo>
                  <a:pt x="399" y="142"/>
                </a:lnTo>
                <a:lnTo>
                  <a:pt x="397" y="109"/>
                </a:lnTo>
                <a:lnTo>
                  <a:pt x="389" y="101"/>
                </a:lnTo>
                <a:lnTo>
                  <a:pt x="389" y="99"/>
                </a:lnTo>
                <a:close/>
                <a:moveTo>
                  <a:pt x="692" y="101"/>
                </a:moveTo>
                <a:lnTo>
                  <a:pt x="689" y="97"/>
                </a:lnTo>
                <a:lnTo>
                  <a:pt x="699" y="101"/>
                </a:lnTo>
                <a:lnTo>
                  <a:pt x="692" y="101"/>
                </a:lnTo>
                <a:close/>
                <a:moveTo>
                  <a:pt x="351" y="101"/>
                </a:moveTo>
                <a:lnTo>
                  <a:pt x="349" y="101"/>
                </a:lnTo>
                <a:lnTo>
                  <a:pt x="344" y="104"/>
                </a:lnTo>
                <a:lnTo>
                  <a:pt x="346" y="114"/>
                </a:lnTo>
                <a:lnTo>
                  <a:pt x="351" y="111"/>
                </a:lnTo>
                <a:lnTo>
                  <a:pt x="351" y="101"/>
                </a:lnTo>
                <a:close/>
                <a:moveTo>
                  <a:pt x="123" y="116"/>
                </a:moveTo>
                <a:lnTo>
                  <a:pt x="125" y="116"/>
                </a:lnTo>
                <a:lnTo>
                  <a:pt x="123" y="116"/>
                </a:lnTo>
                <a:close/>
                <a:moveTo>
                  <a:pt x="351" y="121"/>
                </a:moveTo>
                <a:lnTo>
                  <a:pt x="346" y="118"/>
                </a:lnTo>
                <a:lnTo>
                  <a:pt x="344" y="121"/>
                </a:lnTo>
                <a:lnTo>
                  <a:pt x="349" y="123"/>
                </a:lnTo>
                <a:lnTo>
                  <a:pt x="351" y="121"/>
                </a:lnTo>
                <a:close/>
                <a:moveTo>
                  <a:pt x="185" y="121"/>
                </a:moveTo>
                <a:lnTo>
                  <a:pt x="178" y="121"/>
                </a:lnTo>
                <a:lnTo>
                  <a:pt x="185" y="121"/>
                </a:lnTo>
                <a:close/>
                <a:moveTo>
                  <a:pt x="190" y="123"/>
                </a:moveTo>
                <a:lnTo>
                  <a:pt x="188" y="121"/>
                </a:lnTo>
                <a:lnTo>
                  <a:pt x="173" y="123"/>
                </a:lnTo>
                <a:lnTo>
                  <a:pt x="185" y="133"/>
                </a:lnTo>
                <a:lnTo>
                  <a:pt x="190" y="123"/>
                </a:lnTo>
                <a:close/>
                <a:moveTo>
                  <a:pt x="353" y="126"/>
                </a:moveTo>
                <a:lnTo>
                  <a:pt x="353" y="123"/>
                </a:lnTo>
                <a:lnTo>
                  <a:pt x="349" y="123"/>
                </a:lnTo>
                <a:lnTo>
                  <a:pt x="346" y="128"/>
                </a:lnTo>
                <a:lnTo>
                  <a:pt x="351" y="130"/>
                </a:lnTo>
                <a:lnTo>
                  <a:pt x="351" y="138"/>
                </a:lnTo>
                <a:lnTo>
                  <a:pt x="361" y="147"/>
                </a:lnTo>
                <a:lnTo>
                  <a:pt x="363" y="145"/>
                </a:lnTo>
                <a:lnTo>
                  <a:pt x="356" y="138"/>
                </a:lnTo>
                <a:lnTo>
                  <a:pt x="353" y="126"/>
                </a:lnTo>
                <a:close/>
                <a:moveTo>
                  <a:pt x="116" y="130"/>
                </a:moveTo>
                <a:lnTo>
                  <a:pt x="113" y="128"/>
                </a:lnTo>
                <a:lnTo>
                  <a:pt x="113" y="138"/>
                </a:lnTo>
                <a:lnTo>
                  <a:pt x="116" y="130"/>
                </a:lnTo>
                <a:close/>
                <a:moveTo>
                  <a:pt x="176" y="130"/>
                </a:moveTo>
                <a:lnTo>
                  <a:pt x="178" y="128"/>
                </a:lnTo>
                <a:lnTo>
                  <a:pt x="171" y="128"/>
                </a:lnTo>
                <a:lnTo>
                  <a:pt x="161" y="133"/>
                </a:lnTo>
                <a:lnTo>
                  <a:pt x="161" y="138"/>
                </a:lnTo>
                <a:lnTo>
                  <a:pt x="169" y="140"/>
                </a:lnTo>
                <a:lnTo>
                  <a:pt x="169" y="135"/>
                </a:lnTo>
                <a:lnTo>
                  <a:pt x="176" y="130"/>
                </a:lnTo>
                <a:close/>
                <a:moveTo>
                  <a:pt x="181" y="133"/>
                </a:moveTo>
                <a:lnTo>
                  <a:pt x="178" y="130"/>
                </a:lnTo>
                <a:lnTo>
                  <a:pt x="173" y="133"/>
                </a:lnTo>
                <a:lnTo>
                  <a:pt x="181" y="133"/>
                </a:lnTo>
                <a:close/>
                <a:moveTo>
                  <a:pt x="209" y="133"/>
                </a:moveTo>
                <a:lnTo>
                  <a:pt x="214" y="133"/>
                </a:lnTo>
                <a:lnTo>
                  <a:pt x="209" y="133"/>
                </a:lnTo>
                <a:close/>
                <a:moveTo>
                  <a:pt x="46" y="138"/>
                </a:moveTo>
                <a:lnTo>
                  <a:pt x="44" y="135"/>
                </a:lnTo>
                <a:lnTo>
                  <a:pt x="27" y="138"/>
                </a:lnTo>
                <a:lnTo>
                  <a:pt x="17" y="145"/>
                </a:lnTo>
                <a:lnTo>
                  <a:pt x="25" y="147"/>
                </a:lnTo>
                <a:lnTo>
                  <a:pt x="29" y="147"/>
                </a:lnTo>
                <a:lnTo>
                  <a:pt x="25" y="145"/>
                </a:lnTo>
                <a:lnTo>
                  <a:pt x="51" y="145"/>
                </a:lnTo>
                <a:lnTo>
                  <a:pt x="53" y="147"/>
                </a:lnTo>
                <a:lnTo>
                  <a:pt x="58" y="147"/>
                </a:lnTo>
                <a:lnTo>
                  <a:pt x="56" y="150"/>
                </a:lnTo>
                <a:lnTo>
                  <a:pt x="61" y="161"/>
                </a:lnTo>
                <a:lnTo>
                  <a:pt x="58" y="195"/>
                </a:lnTo>
                <a:lnTo>
                  <a:pt x="61" y="200"/>
                </a:lnTo>
                <a:lnTo>
                  <a:pt x="70" y="193"/>
                </a:lnTo>
                <a:lnTo>
                  <a:pt x="68" y="186"/>
                </a:lnTo>
                <a:lnTo>
                  <a:pt x="73" y="181"/>
                </a:lnTo>
                <a:lnTo>
                  <a:pt x="77" y="157"/>
                </a:lnTo>
                <a:lnTo>
                  <a:pt x="75" y="157"/>
                </a:lnTo>
                <a:lnTo>
                  <a:pt x="73" y="161"/>
                </a:lnTo>
                <a:lnTo>
                  <a:pt x="68" y="161"/>
                </a:lnTo>
                <a:lnTo>
                  <a:pt x="65" y="164"/>
                </a:lnTo>
                <a:lnTo>
                  <a:pt x="68" y="157"/>
                </a:lnTo>
                <a:lnTo>
                  <a:pt x="63" y="145"/>
                </a:lnTo>
                <a:lnTo>
                  <a:pt x="53" y="138"/>
                </a:lnTo>
                <a:lnTo>
                  <a:pt x="46" y="138"/>
                </a:lnTo>
                <a:close/>
                <a:moveTo>
                  <a:pt x="133" y="138"/>
                </a:moveTo>
                <a:lnTo>
                  <a:pt x="135" y="138"/>
                </a:lnTo>
                <a:lnTo>
                  <a:pt x="137" y="157"/>
                </a:lnTo>
                <a:lnTo>
                  <a:pt x="130" y="164"/>
                </a:lnTo>
                <a:lnTo>
                  <a:pt x="130" y="159"/>
                </a:lnTo>
                <a:lnTo>
                  <a:pt x="121" y="159"/>
                </a:lnTo>
                <a:lnTo>
                  <a:pt x="118" y="157"/>
                </a:lnTo>
                <a:lnTo>
                  <a:pt x="133" y="138"/>
                </a:lnTo>
                <a:close/>
                <a:moveTo>
                  <a:pt x="44" y="140"/>
                </a:moveTo>
                <a:lnTo>
                  <a:pt x="49" y="140"/>
                </a:lnTo>
                <a:lnTo>
                  <a:pt x="44" y="140"/>
                </a:lnTo>
                <a:close/>
                <a:moveTo>
                  <a:pt x="430" y="140"/>
                </a:moveTo>
                <a:lnTo>
                  <a:pt x="428" y="138"/>
                </a:lnTo>
                <a:lnTo>
                  <a:pt x="406" y="159"/>
                </a:lnTo>
                <a:lnTo>
                  <a:pt x="397" y="164"/>
                </a:lnTo>
                <a:lnTo>
                  <a:pt x="394" y="157"/>
                </a:lnTo>
                <a:lnTo>
                  <a:pt x="399" y="154"/>
                </a:lnTo>
                <a:lnTo>
                  <a:pt x="392" y="145"/>
                </a:lnTo>
                <a:lnTo>
                  <a:pt x="380" y="183"/>
                </a:lnTo>
                <a:lnTo>
                  <a:pt x="389" y="186"/>
                </a:lnTo>
                <a:lnTo>
                  <a:pt x="401" y="174"/>
                </a:lnTo>
                <a:lnTo>
                  <a:pt x="401" y="169"/>
                </a:lnTo>
                <a:lnTo>
                  <a:pt x="404" y="171"/>
                </a:lnTo>
                <a:lnTo>
                  <a:pt x="411" y="164"/>
                </a:lnTo>
                <a:lnTo>
                  <a:pt x="409" y="161"/>
                </a:lnTo>
                <a:lnTo>
                  <a:pt x="428" y="147"/>
                </a:lnTo>
                <a:lnTo>
                  <a:pt x="430" y="140"/>
                </a:lnTo>
                <a:close/>
                <a:moveTo>
                  <a:pt x="166" y="142"/>
                </a:moveTo>
                <a:lnTo>
                  <a:pt x="161" y="138"/>
                </a:lnTo>
                <a:lnTo>
                  <a:pt x="157" y="140"/>
                </a:lnTo>
                <a:lnTo>
                  <a:pt x="157" y="147"/>
                </a:lnTo>
                <a:lnTo>
                  <a:pt x="161" y="147"/>
                </a:lnTo>
                <a:lnTo>
                  <a:pt x="166" y="142"/>
                </a:lnTo>
                <a:close/>
                <a:moveTo>
                  <a:pt x="178" y="142"/>
                </a:moveTo>
                <a:lnTo>
                  <a:pt x="176" y="140"/>
                </a:lnTo>
                <a:lnTo>
                  <a:pt x="176" y="145"/>
                </a:lnTo>
                <a:lnTo>
                  <a:pt x="178" y="142"/>
                </a:lnTo>
                <a:close/>
                <a:moveTo>
                  <a:pt x="173" y="147"/>
                </a:moveTo>
                <a:lnTo>
                  <a:pt x="171" y="145"/>
                </a:lnTo>
                <a:lnTo>
                  <a:pt x="171" y="147"/>
                </a:lnTo>
                <a:lnTo>
                  <a:pt x="173" y="147"/>
                </a:lnTo>
                <a:close/>
                <a:moveTo>
                  <a:pt x="20" y="147"/>
                </a:moveTo>
                <a:lnTo>
                  <a:pt x="15" y="147"/>
                </a:lnTo>
                <a:lnTo>
                  <a:pt x="5" y="152"/>
                </a:lnTo>
                <a:lnTo>
                  <a:pt x="8" y="154"/>
                </a:lnTo>
                <a:lnTo>
                  <a:pt x="1" y="157"/>
                </a:lnTo>
                <a:lnTo>
                  <a:pt x="5" y="161"/>
                </a:lnTo>
                <a:lnTo>
                  <a:pt x="20" y="147"/>
                </a:lnTo>
                <a:close/>
                <a:moveTo>
                  <a:pt x="80" y="152"/>
                </a:moveTo>
                <a:lnTo>
                  <a:pt x="80" y="150"/>
                </a:lnTo>
                <a:lnTo>
                  <a:pt x="80" y="154"/>
                </a:lnTo>
                <a:lnTo>
                  <a:pt x="80" y="152"/>
                </a:lnTo>
                <a:close/>
                <a:moveTo>
                  <a:pt x="154" y="154"/>
                </a:moveTo>
                <a:lnTo>
                  <a:pt x="157" y="154"/>
                </a:lnTo>
                <a:lnTo>
                  <a:pt x="154" y="154"/>
                </a:lnTo>
                <a:close/>
                <a:moveTo>
                  <a:pt x="363" y="171"/>
                </a:moveTo>
                <a:lnTo>
                  <a:pt x="361" y="169"/>
                </a:lnTo>
                <a:lnTo>
                  <a:pt x="358" y="178"/>
                </a:lnTo>
                <a:lnTo>
                  <a:pt x="361" y="193"/>
                </a:lnTo>
                <a:lnTo>
                  <a:pt x="368" y="205"/>
                </a:lnTo>
                <a:lnTo>
                  <a:pt x="368" y="217"/>
                </a:lnTo>
                <a:lnTo>
                  <a:pt x="356" y="229"/>
                </a:lnTo>
                <a:lnTo>
                  <a:pt x="291" y="217"/>
                </a:lnTo>
                <a:lnTo>
                  <a:pt x="289" y="221"/>
                </a:lnTo>
                <a:lnTo>
                  <a:pt x="291" y="229"/>
                </a:lnTo>
                <a:lnTo>
                  <a:pt x="315" y="238"/>
                </a:lnTo>
                <a:lnTo>
                  <a:pt x="363" y="243"/>
                </a:lnTo>
                <a:lnTo>
                  <a:pt x="399" y="255"/>
                </a:lnTo>
                <a:lnTo>
                  <a:pt x="430" y="255"/>
                </a:lnTo>
                <a:lnTo>
                  <a:pt x="433" y="260"/>
                </a:lnTo>
                <a:lnTo>
                  <a:pt x="435" y="258"/>
                </a:lnTo>
                <a:lnTo>
                  <a:pt x="435" y="255"/>
                </a:lnTo>
                <a:lnTo>
                  <a:pt x="481" y="255"/>
                </a:lnTo>
                <a:lnTo>
                  <a:pt x="485" y="250"/>
                </a:lnTo>
                <a:lnTo>
                  <a:pt x="497" y="250"/>
                </a:lnTo>
                <a:lnTo>
                  <a:pt x="502" y="248"/>
                </a:lnTo>
                <a:lnTo>
                  <a:pt x="524" y="243"/>
                </a:lnTo>
                <a:lnTo>
                  <a:pt x="517" y="238"/>
                </a:lnTo>
                <a:lnTo>
                  <a:pt x="519" y="238"/>
                </a:lnTo>
                <a:lnTo>
                  <a:pt x="507" y="236"/>
                </a:lnTo>
                <a:lnTo>
                  <a:pt x="442" y="243"/>
                </a:lnTo>
                <a:lnTo>
                  <a:pt x="437" y="238"/>
                </a:lnTo>
                <a:lnTo>
                  <a:pt x="445" y="200"/>
                </a:lnTo>
                <a:lnTo>
                  <a:pt x="449" y="195"/>
                </a:lnTo>
                <a:lnTo>
                  <a:pt x="449" y="183"/>
                </a:lnTo>
                <a:lnTo>
                  <a:pt x="445" y="178"/>
                </a:lnTo>
                <a:lnTo>
                  <a:pt x="435" y="224"/>
                </a:lnTo>
                <a:lnTo>
                  <a:pt x="435" y="238"/>
                </a:lnTo>
                <a:lnTo>
                  <a:pt x="430" y="243"/>
                </a:lnTo>
                <a:lnTo>
                  <a:pt x="389" y="241"/>
                </a:lnTo>
                <a:lnTo>
                  <a:pt x="363" y="231"/>
                </a:lnTo>
                <a:lnTo>
                  <a:pt x="373" y="219"/>
                </a:lnTo>
                <a:lnTo>
                  <a:pt x="375" y="205"/>
                </a:lnTo>
                <a:lnTo>
                  <a:pt x="368" y="188"/>
                </a:lnTo>
                <a:lnTo>
                  <a:pt x="365" y="193"/>
                </a:lnTo>
                <a:lnTo>
                  <a:pt x="368" y="183"/>
                </a:lnTo>
                <a:lnTo>
                  <a:pt x="363" y="181"/>
                </a:lnTo>
                <a:lnTo>
                  <a:pt x="363" y="171"/>
                </a:lnTo>
                <a:close/>
                <a:moveTo>
                  <a:pt x="226" y="174"/>
                </a:moveTo>
                <a:lnTo>
                  <a:pt x="224" y="169"/>
                </a:lnTo>
                <a:lnTo>
                  <a:pt x="224" y="176"/>
                </a:lnTo>
                <a:lnTo>
                  <a:pt x="226" y="174"/>
                </a:lnTo>
                <a:close/>
                <a:moveTo>
                  <a:pt x="452" y="178"/>
                </a:moveTo>
                <a:lnTo>
                  <a:pt x="449" y="176"/>
                </a:lnTo>
                <a:lnTo>
                  <a:pt x="449" y="181"/>
                </a:lnTo>
                <a:lnTo>
                  <a:pt x="452" y="178"/>
                </a:lnTo>
                <a:close/>
                <a:moveTo>
                  <a:pt x="217" y="181"/>
                </a:moveTo>
                <a:lnTo>
                  <a:pt x="214" y="178"/>
                </a:lnTo>
                <a:lnTo>
                  <a:pt x="212" y="183"/>
                </a:lnTo>
                <a:lnTo>
                  <a:pt x="217" y="183"/>
                </a:lnTo>
                <a:lnTo>
                  <a:pt x="217" y="181"/>
                </a:lnTo>
                <a:close/>
                <a:moveTo>
                  <a:pt x="661" y="183"/>
                </a:moveTo>
                <a:lnTo>
                  <a:pt x="658" y="178"/>
                </a:lnTo>
                <a:lnTo>
                  <a:pt x="641" y="202"/>
                </a:lnTo>
                <a:lnTo>
                  <a:pt x="629" y="210"/>
                </a:lnTo>
                <a:lnTo>
                  <a:pt x="632" y="212"/>
                </a:lnTo>
                <a:lnTo>
                  <a:pt x="649" y="200"/>
                </a:lnTo>
                <a:lnTo>
                  <a:pt x="661" y="183"/>
                </a:lnTo>
                <a:close/>
                <a:moveTo>
                  <a:pt x="133" y="186"/>
                </a:moveTo>
                <a:lnTo>
                  <a:pt x="128" y="183"/>
                </a:lnTo>
                <a:lnTo>
                  <a:pt x="128" y="190"/>
                </a:lnTo>
                <a:lnTo>
                  <a:pt x="133" y="186"/>
                </a:lnTo>
                <a:close/>
                <a:moveTo>
                  <a:pt x="205" y="188"/>
                </a:moveTo>
                <a:lnTo>
                  <a:pt x="200" y="186"/>
                </a:lnTo>
                <a:lnTo>
                  <a:pt x="178" y="202"/>
                </a:lnTo>
                <a:lnTo>
                  <a:pt x="188" y="210"/>
                </a:lnTo>
                <a:lnTo>
                  <a:pt x="193" y="210"/>
                </a:lnTo>
                <a:lnTo>
                  <a:pt x="207" y="234"/>
                </a:lnTo>
                <a:lnTo>
                  <a:pt x="219" y="238"/>
                </a:lnTo>
                <a:lnTo>
                  <a:pt x="226" y="231"/>
                </a:lnTo>
                <a:lnTo>
                  <a:pt x="226" y="226"/>
                </a:lnTo>
                <a:lnTo>
                  <a:pt x="231" y="221"/>
                </a:lnTo>
                <a:lnTo>
                  <a:pt x="231" y="219"/>
                </a:lnTo>
                <a:lnTo>
                  <a:pt x="224" y="217"/>
                </a:lnTo>
                <a:lnTo>
                  <a:pt x="221" y="221"/>
                </a:lnTo>
                <a:lnTo>
                  <a:pt x="224" y="224"/>
                </a:lnTo>
                <a:lnTo>
                  <a:pt x="221" y="221"/>
                </a:lnTo>
                <a:lnTo>
                  <a:pt x="217" y="229"/>
                </a:lnTo>
                <a:lnTo>
                  <a:pt x="202" y="219"/>
                </a:lnTo>
                <a:lnTo>
                  <a:pt x="197" y="205"/>
                </a:lnTo>
                <a:lnTo>
                  <a:pt x="202" y="195"/>
                </a:lnTo>
                <a:lnTo>
                  <a:pt x="207" y="193"/>
                </a:lnTo>
                <a:lnTo>
                  <a:pt x="205" y="188"/>
                </a:lnTo>
                <a:close/>
                <a:moveTo>
                  <a:pt x="125" y="193"/>
                </a:moveTo>
                <a:lnTo>
                  <a:pt x="125" y="190"/>
                </a:lnTo>
                <a:lnTo>
                  <a:pt x="125" y="193"/>
                </a:lnTo>
                <a:close/>
                <a:moveTo>
                  <a:pt x="145" y="193"/>
                </a:moveTo>
                <a:lnTo>
                  <a:pt x="142" y="190"/>
                </a:lnTo>
                <a:lnTo>
                  <a:pt x="137" y="200"/>
                </a:lnTo>
                <a:lnTo>
                  <a:pt x="142" y="210"/>
                </a:lnTo>
                <a:lnTo>
                  <a:pt x="140" y="272"/>
                </a:lnTo>
                <a:lnTo>
                  <a:pt x="130" y="253"/>
                </a:lnTo>
                <a:lnTo>
                  <a:pt x="125" y="255"/>
                </a:lnTo>
                <a:lnTo>
                  <a:pt x="130" y="279"/>
                </a:lnTo>
                <a:lnTo>
                  <a:pt x="142" y="296"/>
                </a:lnTo>
                <a:lnTo>
                  <a:pt x="149" y="291"/>
                </a:lnTo>
                <a:lnTo>
                  <a:pt x="147" y="241"/>
                </a:lnTo>
                <a:lnTo>
                  <a:pt x="142" y="238"/>
                </a:lnTo>
                <a:lnTo>
                  <a:pt x="147" y="236"/>
                </a:lnTo>
                <a:lnTo>
                  <a:pt x="142" y="202"/>
                </a:lnTo>
                <a:lnTo>
                  <a:pt x="145" y="193"/>
                </a:lnTo>
                <a:close/>
                <a:moveTo>
                  <a:pt x="121" y="193"/>
                </a:moveTo>
                <a:lnTo>
                  <a:pt x="118" y="193"/>
                </a:lnTo>
                <a:lnTo>
                  <a:pt x="118" y="198"/>
                </a:lnTo>
                <a:lnTo>
                  <a:pt x="121" y="193"/>
                </a:lnTo>
                <a:close/>
                <a:moveTo>
                  <a:pt x="118" y="202"/>
                </a:moveTo>
                <a:lnTo>
                  <a:pt x="116" y="202"/>
                </a:lnTo>
                <a:lnTo>
                  <a:pt x="116" y="205"/>
                </a:lnTo>
                <a:lnTo>
                  <a:pt x="118" y="202"/>
                </a:lnTo>
                <a:close/>
                <a:moveTo>
                  <a:pt x="113" y="210"/>
                </a:moveTo>
                <a:lnTo>
                  <a:pt x="111" y="207"/>
                </a:lnTo>
                <a:lnTo>
                  <a:pt x="111" y="214"/>
                </a:lnTo>
                <a:lnTo>
                  <a:pt x="113" y="210"/>
                </a:lnTo>
                <a:close/>
                <a:moveTo>
                  <a:pt x="229" y="210"/>
                </a:moveTo>
                <a:lnTo>
                  <a:pt x="226" y="207"/>
                </a:lnTo>
                <a:lnTo>
                  <a:pt x="226" y="217"/>
                </a:lnTo>
                <a:lnTo>
                  <a:pt x="233" y="214"/>
                </a:lnTo>
                <a:lnTo>
                  <a:pt x="229" y="210"/>
                </a:lnTo>
                <a:close/>
                <a:moveTo>
                  <a:pt x="629" y="214"/>
                </a:moveTo>
                <a:lnTo>
                  <a:pt x="625" y="212"/>
                </a:lnTo>
                <a:lnTo>
                  <a:pt x="622" y="217"/>
                </a:lnTo>
                <a:lnTo>
                  <a:pt x="625" y="219"/>
                </a:lnTo>
                <a:lnTo>
                  <a:pt x="629" y="214"/>
                </a:lnTo>
                <a:close/>
                <a:moveTo>
                  <a:pt x="111" y="217"/>
                </a:moveTo>
                <a:lnTo>
                  <a:pt x="109" y="212"/>
                </a:lnTo>
                <a:lnTo>
                  <a:pt x="106" y="219"/>
                </a:lnTo>
                <a:lnTo>
                  <a:pt x="106" y="221"/>
                </a:lnTo>
                <a:lnTo>
                  <a:pt x="111" y="217"/>
                </a:lnTo>
                <a:close/>
                <a:moveTo>
                  <a:pt x="109" y="224"/>
                </a:moveTo>
                <a:lnTo>
                  <a:pt x="106" y="221"/>
                </a:lnTo>
                <a:lnTo>
                  <a:pt x="101" y="224"/>
                </a:lnTo>
                <a:lnTo>
                  <a:pt x="97" y="231"/>
                </a:lnTo>
                <a:lnTo>
                  <a:pt x="101" y="238"/>
                </a:lnTo>
                <a:lnTo>
                  <a:pt x="109" y="224"/>
                </a:lnTo>
                <a:close/>
                <a:moveTo>
                  <a:pt x="562" y="224"/>
                </a:moveTo>
                <a:lnTo>
                  <a:pt x="560" y="221"/>
                </a:lnTo>
                <a:lnTo>
                  <a:pt x="541" y="229"/>
                </a:lnTo>
                <a:lnTo>
                  <a:pt x="541" y="234"/>
                </a:lnTo>
                <a:lnTo>
                  <a:pt x="557" y="229"/>
                </a:lnTo>
                <a:lnTo>
                  <a:pt x="562" y="224"/>
                </a:lnTo>
                <a:close/>
                <a:moveTo>
                  <a:pt x="217" y="231"/>
                </a:moveTo>
                <a:lnTo>
                  <a:pt x="221" y="229"/>
                </a:lnTo>
                <a:lnTo>
                  <a:pt x="217" y="231"/>
                </a:lnTo>
                <a:close/>
                <a:moveTo>
                  <a:pt x="536" y="234"/>
                </a:moveTo>
                <a:lnTo>
                  <a:pt x="533" y="231"/>
                </a:lnTo>
                <a:lnTo>
                  <a:pt x="529" y="234"/>
                </a:lnTo>
                <a:lnTo>
                  <a:pt x="533" y="238"/>
                </a:lnTo>
                <a:lnTo>
                  <a:pt x="541" y="236"/>
                </a:lnTo>
                <a:lnTo>
                  <a:pt x="536" y="234"/>
                </a:lnTo>
                <a:close/>
                <a:moveTo>
                  <a:pt x="526" y="236"/>
                </a:moveTo>
                <a:lnTo>
                  <a:pt x="526" y="234"/>
                </a:lnTo>
                <a:lnTo>
                  <a:pt x="519" y="236"/>
                </a:lnTo>
                <a:lnTo>
                  <a:pt x="526" y="236"/>
                </a:lnTo>
                <a:close/>
                <a:moveTo>
                  <a:pt x="101" y="241"/>
                </a:moveTo>
                <a:lnTo>
                  <a:pt x="99" y="238"/>
                </a:lnTo>
                <a:lnTo>
                  <a:pt x="97" y="241"/>
                </a:lnTo>
                <a:lnTo>
                  <a:pt x="97" y="258"/>
                </a:lnTo>
                <a:lnTo>
                  <a:pt x="99" y="262"/>
                </a:lnTo>
                <a:lnTo>
                  <a:pt x="104" y="260"/>
                </a:lnTo>
                <a:lnTo>
                  <a:pt x="99" y="255"/>
                </a:lnTo>
                <a:lnTo>
                  <a:pt x="101" y="241"/>
                </a:lnTo>
                <a:close/>
                <a:moveTo>
                  <a:pt x="529" y="241"/>
                </a:moveTo>
                <a:lnTo>
                  <a:pt x="526" y="238"/>
                </a:lnTo>
                <a:lnTo>
                  <a:pt x="521" y="241"/>
                </a:lnTo>
                <a:lnTo>
                  <a:pt x="529" y="241"/>
                </a:lnTo>
                <a:close/>
                <a:moveTo>
                  <a:pt x="682" y="241"/>
                </a:moveTo>
                <a:lnTo>
                  <a:pt x="680" y="238"/>
                </a:lnTo>
                <a:lnTo>
                  <a:pt x="675" y="248"/>
                </a:lnTo>
                <a:lnTo>
                  <a:pt x="675" y="255"/>
                </a:lnTo>
                <a:lnTo>
                  <a:pt x="668" y="265"/>
                </a:lnTo>
                <a:lnTo>
                  <a:pt x="668" y="272"/>
                </a:lnTo>
                <a:lnTo>
                  <a:pt x="670" y="274"/>
                </a:lnTo>
                <a:lnTo>
                  <a:pt x="680" y="267"/>
                </a:lnTo>
                <a:lnTo>
                  <a:pt x="680" y="255"/>
                </a:lnTo>
                <a:lnTo>
                  <a:pt x="685" y="248"/>
                </a:lnTo>
                <a:lnTo>
                  <a:pt x="682" y="241"/>
                </a:lnTo>
                <a:close/>
                <a:moveTo>
                  <a:pt x="435" y="265"/>
                </a:moveTo>
                <a:lnTo>
                  <a:pt x="433" y="262"/>
                </a:lnTo>
                <a:lnTo>
                  <a:pt x="433" y="267"/>
                </a:lnTo>
                <a:lnTo>
                  <a:pt x="435" y="265"/>
                </a:lnTo>
                <a:close/>
              </a:path>
            </a:pathLst>
          </a:custGeom>
          <a:noFill/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14" name="path 13014"/>
          <p:cNvSpPr/>
          <p:nvPr/>
        </p:nvSpPr>
        <p:spPr>
          <a:xfrm>
            <a:off x="10322814" y="9851390"/>
            <a:ext cx="938783" cy="91439"/>
          </a:xfrm>
          <a:custGeom>
            <a:avLst/>
            <a:gdLst/>
            <a:ahLst/>
            <a:cxnLst/>
            <a:rect l="0" t="0" r="0" b="0"/>
            <a:pathLst>
              <a:path w="1478" h="143">
                <a:moveTo>
                  <a:pt x="56" y="111"/>
                </a:moveTo>
                <a:lnTo>
                  <a:pt x="56" y="113"/>
                </a:lnTo>
                <a:lnTo>
                  <a:pt x="54" y="116"/>
                </a:lnTo>
                <a:lnTo>
                  <a:pt x="51" y="118"/>
                </a:lnTo>
                <a:lnTo>
                  <a:pt x="49" y="121"/>
                </a:lnTo>
                <a:lnTo>
                  <a:pt x="46" y="123"/>
                </a:lnTo>
                <a:lnTo>
                  <a:pt x="44" y="123"/>
                </a:lnTo>
                <a:lnTo>
                  <a:pt x="42" y="125"/>
                </a:lnTo>
                <a:lnTo>
                  <a:pt x="42" y="128"/>
                </a:lnTo>
                <a:lnTo>
                  <a:pt x="39" y="128"/>
                </a:lnTo>
                <a:lnTo>
                  <a:pt x="37" y="130"/>
                </a:lnTo>
                <a:lnTo>
                  <a:pt x="34" y="133"/>
                </a:lnTo>
                <a:lnTo>
                  <a:pt x="32" y="133"/>
                </a:lnTo>
                <a:lnTo>
                  <a:pt x="30" y="135"/>
                </a:lnTo>
                <a:lnTo>
                  <a:pt x="27" y="135"/>
                </a:lnTo>
                <a:lnTo>
                  <a:pt x="30" y="137"/>
                </a:lnTo>
                <a:lnTo>
                  <a:pt x="32" y="135"/>
                </a:lnTo>
                <a:lnTo>
                  <a:pt x="37" y="135"/>
                </a:lnTo>
                <a:lnTo>
                  <a:pt x="39" y="133"/>
                </a:lnTo>
                <a:lnTo>
                  <a:pt x="42" y="133"/>
                </a:lnTo>
                <a:lnTo>
                  <a:pt x="42" y="130"/>
                </a:lnTo>
                <a:lnTo>
                  <a:pt x="44" y="130"/>
                </a:lnTo>
                <a:lnTo>
                  <a:pt x="46" y="128"/>
                </a:lnTo>
                <a:lnTo>
                  <a:pt x="49" y="125"/>
                </a:lnTo>
                <a:lnTo>
                  <a:pt x="51" y="125"/>
                </a:lnTo>
                <a:lnTo>
                  <a:pt x="54" y="123"/>
                </a:lnTo>
                <a:lnTo>
                  <a:pt x="54" y="121"/>
                </a:lnTo>
                <a:lnTo>
                  <a:pt x="56" y="121"/>
                </a:lnTo>
                <a:lnTo>
                  <a:pt x="58" y="118"/>
                </a:lnTo>
                <a:lnTo>
                  <a:pt x="61" y="116"/>
                </a:lnTo>
                <a:lnTo>
                  <a:pt x="63" y="113"/>
                </a:lnTo>
                <a:lnTo>
                  <a:pt x="65" y="111"/>
                </a:lnTo>
                <a:lnTo>
                  <a:pt x="56" y="111"/>
                </a:lnTo>
                <a:lnTo>
                  <a:pt x="56" y="111"/>
                </a:lnTo>
                <a:close/>
              </a:path>
              <a:path w="1478" h="143">
                <a:moveTo>
                  <a:pt x="97" y="104"/>
                </a:moveTo>
                <a:lnTo>
                  <a:pt x="92" y="128"/>
                </a:lnTo>
                <a:lnTo>
                  <a:pt x="80" y="130"/>
                </a:lnTo>
                <a:lnTo>
                  <a:pt x="82" y="130"/>
                </a:lnTo>
                <a:lnTo>
                  <a:pt x="82" y="133"/>
                </a:lnTo>
                <a:lnTo>
                  <a:pt x="85" y="133"/>
                </a:lnTo>
                <a:lnTo>
                  <a:pt x="85" y="135"/>
                </a:lnTo>
                <a:lnTo>
                  <a:pt x="87" y="135"/>
                </a:lnTo>
                <a:lnTo>
                  <a:pt x="90" y="137"/>
                </a:lnTo>
                <a:lnTo>
                  <a:pt x="92" y="137"/>
                </a:lnTo>
                <a:lnTo>
                  <a:pt x="94" y="140"/>
                </a:lnTo>
                <a:lnTo>
                  <a:pt x="102" y="140"/>
                </a:lnTo>
                <a:lnTo>
                  <a:pt x="99" y="140"/>
                </a:lnTo>
                <a:lnTo>
                  <a:pt x="99" y="109"/>
                </a:lnTo>
                <a:lnTo>
                  <a:pt x="99" y="104"/>
                </a:lnTo>
                <a:lnTo>
                  <a:pt x="97" y="104"/>
                </a:lnTo>
                <a:lnTo>
                  <a:pt x="97" y="104"/>
                </a:lnTo>
                <a:close/>
              </a:path>
              <a:path w="1478" h="143">
                <a:moveTo>
                  <a:pt x="80" y="70"/>
                </a:moveTo>
                <a:lnTo>
                  <a:pt x="77" y="73"/>
                </a:lnTo>
                <a:lnTo>
                  <a:pt x="77" y="77"/>
                </a:lnTo>
                <a:lnTo>
                  <a:pt x="75" y="80"/>
                </a:lnTo>
                <a:lnTo>
                  <a:pt x="75" y="85"/>
                </a:lnTo>
                <a:lnTo>
                  <a:pt x="73" y="87"/>
                </a:lnTo>
                <a:lnTo>
                  <a:pt x="73" y="89"/>
                </a:lnTo>
                <a:lnTo>
                  <a:pt x="70" y="92"/>
                </a:lnTo>
                <a:lnTo>
                  <a:pt x="70" y="94"/>
                </a:lnTo>
                <a:lnTo>
                  <a:pt x="68" y="97"/>
                </a:lnTo>
                <a:lnTo>
                  <a:pt x="65" y="99"/>
                </a:lnTo>
                <a:lnTo>
                  <a:pt x="73" y="101"/>
                </a:lnTo>
                <a:lnTo>
                  <a:pt x="75" y="99"/>
                </a:lnTo>
                <a:lnTo>
                  <a:pt x="75" y="97"/>
                </a:lnTo>
                <a:lnTo>
                  <a:pt x="77" y="94"/>
                </a:lnTo>
                <a:lnTo>
                  <a:pt x="80" y="89"/>
                </a:lnTo>
                <a:lnTo>
                  <a:pt x="80" y="87"/>
                </a:lnTo>
                <a:lnTo>
                  <a:pt x="82" y="85"/>
                </a:lnTo>
                <a:lnTo>
                  <a:pt x="82" y="82"/>
                </a:lnTo>
                <a:lnTo>
                  <a:pt x="87" y="80"/>
                </a:lnTo>
                <a:lnTo>
                  <a:pt x="80" y="70"/>
                </a:lnTo>
                <a:lnTo>
                  <a:pt x="80" y="70"/>
                </a:lnTo>
                <a:close/>
              </a:path>
              <a:path w="1478" h="143">
                <a:moveTo>
                  <a:pt x="61" y="65"/>
                </a:moveTo>
                <a:lnTo>
                  <a:pt x="54" y="65"/>
                </a:lnTo>
                <a:lnTo>
                  <a:pt x="54" y="68"/>
                </a:lnTo>
                <a:lnTo>
                  <a:pt x="56" y="73"/>
                </a:lnTo>
                <a:lnTo>
                  <a:pt x="56" y="87"/>
                </a:lnTo>
                <a:lnTo>
                  <a:pt x="58" y="92"/>
                </a:lnTo>
                <a:lnTo>
                  <a:pt x="58" y="99"/>
                </a:lnTo>
                <a:lnTo>
                  <a:pt x="61" y="101"/>
                </a:lnTo>
                <a:lnTo>
                  <a:pt x="61" y="109"/>
                </a:lnTo>
                <a:lnTo>
                  <a:pt x="58" y="111"/>
                </a:lnTo>
                <a:lnTo>
                  <a:pt x="56" y="111"/>
                </a:lnTo>
                <a:lnTo>
                  <a:pt x="65" y="111"/>
                </a:lnTo>
                <a:lnTo>
                  <a:pt x="65" y="113"/>
                </a:lnTo>
                <a:lnTo>
                  <a:pt x="68" y="116"/>
                </a:lnTo>
                <a:lnTo>
                  <a:pt x="68" y="118"/>
                </a:lnTo>
                <a:lnTo>
                  <a:pt x="70" y="121"/>
                </a:lnTo>
                <a:lnTo>
                  <a:pt x="73" y="123"/>
                </a:lnTo>
                <a:lnTo>
                  <a:pt x="75" y="125"/>
                </a:lnTo>
                <a:lnTo>
                  <a:pt x="77" y="128"/>
                </a:lnTo>
                <a:lnTo>
                  <a:pt x="80" y="130"/>
                </a:lnTo>
                <a:lnTo>
                  <a:pt x="92" y="128"/>
                </a:lnTo>
                <a:lnTo>
                  <a:pt x="90" y="125"/>
                </a:lnTo>
                <a:lnTo>
                  <a:pt x="87" y="125"/>
                </a:lnTo>
                <a:lnTo>
                  <a:pt x="85" y="123"/>
                </a:lnTo>
                <a:lnTo>
                  <a:pt x="82" y="121"/>
                </a:lnTo>
                <a:lnTo>
                  <a:pt x="80" y="118"/>
                </a:lnTo>
                <a:lnTo>
                  <a:pt x="77" y="118"/>
                </a:lnTo>
                <a:lnTo>
                  <a:pt x="77" y="116"/>
                </a:lnTo>
                <a:lnTo>
                  <a:pt x="75" y="113"/>
                </a:lnTo>
                <a:lnTo>
                  <a:pt x="73" y="111"/>
                </a:lnTo>
                <a:lnTo>
                  <a:pt x="70" y="109"/>
                </a:lnTo>
                <a:lnTo>
                  <a:pt x="70" y="104"/>
                </a:lnTo>
                <a:lnTo>
                  <a:pt x="73" y="101"/>
                </a:lnTo>
                <a:lnTo>
                  <a:pt x="65" y="99"/>
                </a:lnTo>
                <a:lnTo>
                  <a:pt x="65" y="94"/>
                </a:lnTo>
                <a:lnTo>
                  <a:pt x="63" y="92"/>
                </a:lnTo>
                <a:lnTo>
                  <a:pt x="63" y="80"/>
                </a:lnTo>
                <a:lnTo>
                  <a:pt x="61" y="75"/>
                </a:lnTo>
                <a:lnTo>
                  <a:pt x="61" y="65"/>
                </a:lnTo>
                <a:lnTo>
                  <a:pt x="61" y="65"/>
                </a:lnTo>
                <a:close/>
              </a:path>
              <a:path w="1478" h="143">
                <a:moveTo>
                  <a:pt x="17" y="53"/>
                </a:moveTo>
                <a:lnTo>
                  <a:pt x="17" y="61"/>
                </a:lnTo>
                <a:lnTo>
                  <a:pt x="61" y="61"/>
                </a:lnTo>
                <a:lnTo>
                  <a:pt x="22" y="61"/>
                </a:lnTo>
                <a:lnTo>
                  <a:pt x="17" y="53"/>
                </a:lnTo>
                <a:lnTo>
                  <a:pt x="17" y="53"/>
                </a:lnTo>
                <a:close/>
              </a:path>
              <a:path w="1478" h="143">
                <a:moveTo>
                  <a:pt x="92" y="53"/>
                </a:moveTo>
                <a:lnTo>
                  <a:pt x="85" y="61"/>
                </a:lnTo>
                <a:lnTo>
                  <a:pt x="17" y="61"/>
                </a:lnTo>
                <a:lnTo>
                  <a:pt x="17" y="65"/>
                </a:lnTo>
                <a:lnTo>
                  <a:pt x="17" y="85"/>
                </a:lnTo>
                <a:lnTo>
                  <a:pt x="15" y="89"/>
                </a:lnTo>
                <a:lnTo>
                  <a:pt x="15" y="111"/>
                </a:lnTo>
                <a:lnTo>
                  <a:pt x="13" y="113"/>
                </a:lnTo>
                <a:lnTo>
                  <a:pt x="13" y="121"/>
                </a:lnTo>
                <a:lnTo>
                  <a:pt x="10" y="123"/>
                </a:lnTo>
                <a:lnTo>
                  <a:pt x="10" y="125"/>
                </a:lnTo>
                <a:lnTo>
                  <a:pt x="8" y="128"/>
                </a:lnTo>
                <a:lnTo>
                  <a:pt x="8" y="130"/>
                </a:lnTo>
                <a:lnTo>
                  <a:pt x="5" y="133"/>
                </a:lnTo>
                <a:lnTo>
                  <a:pt x="5" y="135"/>
                </a:lnTo>
                <a:lnTo>
                  <a:pt x="3" y="137"/>
                </a:lnTo>
                <a:lnTo>
                  <a:pt x="1" y="140"/>
                </a:lnTo>
                <a:lnTo>
                  <a:pt x="3" y="142"/>
                </a:lnTo>
                <a:lnTo>
                  <a:pt x="3" y="140"/>
                </a:lnTo>
                <a:lnTo>
                  <a:pt x="5" y="137"/>
                </a:lnTo>
                <a:lnTo>
                  <a:pt x="8" y="137"/>
                </a:lnTo>
                <a:lnTo>
                  <a:pt x="8" y="135"/>
                </a:lnTo>
                <a:lnTo>
                  <a:pt x="10" y="133"/>
                </a:lnTo>
                <a:lnTo>
                  <a:pt x="13" y="130"/>
                </a:lnTo>
                <a:lnTo>
                  <a:pt x="13" y="128"/>
                </a:lnTo>
                <a:lnTo>
                  <a:pt x="15" y="125"/>
                </a:lnTo>
                <a:lnTo>
                  <a:pt x="15" y="123"/>
                </a:lnTo>
                <a:lnTo>
                  <a:pt x="17" y="121"/>
                </a:lnTo>
                <a:lnTo>
                  <a:pt x="17" y="118"/>
                </a:lnTo>
                <a:lnTo>
                  <a:pt x="20" y="116"/>
                </a:lnTo>
                <a:lnTo>
                  <a:pt x="20" y="106"/>
                </a:lnTo>
                <a:lnTo>
                  <a:pt x="22" y="104"/>
                </a:lnTo>
                <a:lnTo>
                  <a:pt x="22" y="65"/>
                </a:lnTo>
                <a:lnTo>
                  <a:pt x="54" y="65"/>
                </a:lnTo>
                <a:lnTo>
                  <a:pt x="102" y="65"/>
                </a:lnTo>
                <a:lnTo>
                  <a:pt x="92" y="53"/>
                </a:lnTo>
                <a:lnTo>
                  <a:pt x="92" y="53"/>
                </a:lnTo>
                <a:close/>
              </a:path>
              <a:path w="1478" h="143">
                <a:moveTo>
                  <a:pt x="70" y="39"/>
                </a:moveTo>
                <a:lnTo>
                  <a:pt x="70" y="41"/>
                </a:lnTo>
                <a:lnTo>
                  <a:pt x="73" y="41"/>
                </a:lnTo>
                <a:lnTo>
                  <a:pt x="73" y="44"/>
                </a:lnTo>
                <a:lnTo>
                  <a:pt x="75" y="46"/>
                </a:lnTo>
                <a:lnTo>
                  <a:pt x="77" y="49"/>
                </a:lnTo>
                <a:lnTo>
                  <a:pt x="77" y="51"/>
                </a:lnTo>
                <a:lnTo>
                  <a:pt x="80" y="53"/>
                </a:lnTo>
                <a:lnTo>
                  <a:pt x="80" y="56"/>
                </a:lnTo>
                <a:lnTo>
                  <a:pt x="82" y="58"/>
                </a:lnTo>
                <a:lnTo>
                  <a:pt x="82" y="61"/>
                </a:lnTo>
                <a:lnTo>
                  <a:pt x="82" y="58"/>
                </a:lnTo>
                <a:lnTo>
                  <a:pt x="85" y="56"/>
                </a:lnTo>
                <a:lnTo>
                  <a:pt x="85" y="53"/>
                </a:lnTo>
                <a:lnTo>
                  <a:pt x="87" y="51"/>
                </a:lnTo>
                <a:lnTo>
                  <a:pt x="85" y="49"/>
                </a:lnTo>
                <a:lnTo>
                  <a:pt x="82" y="46"/>
                </a:lnTo>
                <a:lnTo>
                  <a:pt x="82" y="44"/>
                </a:lnTo>
                <a:lnTo>
                  <a:pt x="80" y="44"/>
                </a:lnTo>
                <a:lnTo>
                  <a:pt x="77" y="41"/>
                </a:lnTo>
                <a:lnTo>
                  <a:pt x="75" y="41"/>
                </a:lnTo>
                <a:lnTo>
                  <a:pt x="70" y="39"/>
                </a:lnTo>
                <a:lnTo>
                  <a:pt x="70" y="39"/>
                </a:lnTo>
                <a:close/>
              </a:path>
              <a:path w="1478" h="143">
                <a:moveTo>
                  <a:pt x="51" y="37"/>
                </a:moveTo>
                <a:lnTo>
                  <a:pt x="54" y="39"/>
                </a:lnTo>
                <a:lnTo>
                  <a:pt x="54" y="61"/>
                </a:lnTo>
                <a:lnTo>
                  <a:pt x="22" y="61"/>
                </a:lnTo>
                <a:lnTo>
                  <a:pt x="61" y="61"/>
                </a:lnTo>
                <a:lnTo>
                  <a:pt x="61" y="58"/>
                </a:lnTo>
                <a:lnTo>
                  <a:pt x="58" y="53"/>
                </a:lnTo>
                <a:lnTo>
                  <a:pt x="58" y="49"/>
                </a:lnTo>
                <a:lnTo>
                  <a:pt x="63" y="44"/>
                </a:lnTo>
                <a:lnTo>
                  <a:pt x="51" y="37"/>
                </a:lnTo>
                <a:lnTo>
                  <a:pt x="51" y="37"/>
                </a:lnTo>
                <a:close/>
              </a:path>
              <a:path w="1478" h="143">
                <a:moveTo>
                  <a:pt x="34" y="25"/>
                </a:moveTo>
                <a:lnTo>
                  <a:pt x="34" y="44"/>
                </a:lnTo>
                <a:lnTo>
                  <a:pt x="42" y="39"/>
                </a:lnTo>
                <a:lnTo>
                  <a:pt x="42" y="25"/>
                </a:lnTo>
                <a:lnTo>
                  <a:pt x="65" y="25"/>
                </a:lnTo>
                <a:lnTo>
                  <a:pt x="34" y="25"/>
                </a:lnTo>
                <a:lnTo>
                  <a:pt x="34" y="25"/>
                </a:lnTo>
                <a:close/>
              </a:path>
              <a:path w="1478" h="143">
                <a:moveTo>
                  <a:pt x="70" y="25"/>
                </a:moveTo>
                <a:lnTo>
                  <a:pt x="34" y="25"/>
                </a:lnTo>
                <a:lnTo>
                  <a:pt x="65" y="25"/>
                </a:lnTo>
                <a:lnTo>
                  <a:pt x="65" y="41"/>
                </a:lnTo>
                <a:lnTo>
                  <a:pt x="70" y="37"/>
                </a:lnTo>
                <a:lnTo>
                  <a:pt x="70" y="25"/>
                </a:lnTo>
                <a:lnTo>
                  <a:pt x="70" y="25"/>
                </a:lnTo>
                <a:close/>
              </a:path>
              <a:path w="1478" h="143">
                <a:moveTo>
                  <a:pt x="94" y="13"/>
                </a:moveTo>
                <a:lnTo>
                  <a:pt x="85" y="22"/>
                </a:lnTo>
                <a:lnTo>
                  <a:pt x="1" y="22"/>
                </a:lnTo>
                <a:lnTo>
                  <a:pt x="5" y="27"/>
                </a:lnTo>
                <a:lnTo>
                  <a:pt x="8" y="27"/>
                </a:lnTo>
                <a:lnTo>
                  <a:pt x="10" y="25"/>
                </a:lnTo>
                <a:lnTo>
                  <a:pt x="104" y="25"/>
                </a:lnTo>
                <a:lnTo>
                  <a:pt x="94" y="13"/>
                </a:lnTo>
                <a:lnTo>
                  <a:pt x="94" y="13"/>
                </a:lnTo>
                <a:close/>
              </a:path>
              <a:path w="1478" h="143">
                <a:moveTo>
                  <a:pt x="65" y="3"/>
                </a:moveTo>
                <a:lnTo>
                  <a:pt x="65" y="22"/>
                </a:lnTo>
                <a:lnTo>
                  <a:pt x="70" y="22"/>
                </a:lnTo>
                <a:lnTo>
                  <a:pt x="70" y="13"/>
                </a:lnTo>
                <a:lnTo>
                  <a:pt x="75" y="8"/>
                </a:lnTo>
                <a:lnTo>
                  <a:pt x="65" y="3"/>
                </a:lnTo>
                <a:lnTo>
                  <a:pt x="65" y="3"/>
                </a:lnTo>
                <a:close/>
              </a:path>
              <a:path w="1478" h="143">
                <a:moveTo>
                  <a:pt x="34" y="1"/>
                </a:moveTo>
                <a:lnTo>
                  <a:pt x="34" y="22"/>
                </a:lnTo>
                <a:lnTo>
                  <a:pt x="42" y="22"/>
                </a:lnTo>
                <a:lnTo>
                  <a:pt x="42" y="10"/>
                </a:lnTo>
                <a:lnTo>
                  <a:pt x="44" y="8"/>
                </a:lnTo>
                <a:lnTo>
                  <a:pt x="34" y="1"/>
                </a:lnTo>
                <a:lnTo>
                  <a:pt x="34" y="1"/>
                </a:lnTo>
                <a:close/>
              </a:path>
              <a:path w="1478" h="143">
                <a:moveTo>
                  <a:pt x="150" y="128"/>
                </a:moveTo>
                <a:lnTo>
                  <a:pt x="150" y="140"/>
                </a:lnTo>
                <a:lnTo>
                  <a:pt x="154" y="135"/>
                </a:lnTo>
                <a:lnTo>
                  <a:pt x="154" y="128"/>
                </a:lnTo>
                <a:lnTo>
                  <a:pt x="200" y="128"/>
                </a:lnTo>
                <a:lnTo>
                  <a:pt x="150" y="128"/>
                </a:lnTo>
                <a:lnTo>
                  <a:pt x="150" y="128"/>
                </a:lnTo>
                <a:close/>
              </a:path>
              <a:path w="1478" h="143">
                <a:moveTo>
                  <a:pt x="142" y="92"/>
                </a:moveTo>
                <a:lnTo>
                  <a:pt x="140" y="94"/>
                </a:lnTo>
                <a:lnTo>
                  <a:pt x="137" y="94"/>
                </a:lnTo>
                <a:lnTo>
                  <a:pt x="135" y="97"/>
                </a:lnTo>
                <a:lnTo>
                  <a:pt x="133" y="97"/>
                </a:lnTo>
                <a:lnTo>
                  <a:pt x="130" y="99"/>
                </a:lnTo>
                <a:lnTo>
                  <a:pt x="130" y="101"/>
                </a:lnTo>
                <a:lnTo>
                  <a:pt x="128" y="101"/>
                </a:lnTo>
                <a:lnTo>
                  <a:pt x="125" y="104"/>
                </a:lnTo>
                <a:lnTo>
                  <a:pt x="123" y="104"/>
                </a:lnTo>
                <a:lnTo>
                  <a:pt x="121" y="106"/>
                </a:lnTo>
                <a:lnTo>
                  <a:pt x="118" y="106"/>
                </a:lnTo>
                <a:lnTo>
                  <a:pt x="116" y="109"/>
                </a:lnTo>
                <a:lnTo>
                  <a:pt x="121" y="109"/>
                </a:lnTo>
                <a:lnTo>
                  <a:pt x="123" y="106"/>
                </a:lnTo>
                <a:lnTo>
                  <a:pt x="128" y="106"/>
                </a:lnTo>
                <a:lnTo>
                  <a:pt x="130" y="104"/>
                </a:lnTo>
                <a:lnTo>
                  <a:pt x="133" y="104"/>
                </a:lnTo>
                <a:lnTo>
                  <a:pt x="135" y="101"/>
                </a:lnTo>
                <a:lnTo>
                  <a:pt x="137" y="101"/>
                </a:lnTo>
                <a:lnTo>
                  <a:pt x="137" y="99"/>
                </a:lnTo>
                <a:lnTo>
                  <a:pt x="140" y="99"/>
                </a:lnTo>
                <a:lnTo>
                  <a:pt x="142" y="97"/>
                </a:lnTo>
                <a:lnTo>
                  <a:pt x="145" y="97"/>
                </a:lnTo>
                <a:lnTo>
                  <a:pt x="147" y="94"/>
                </a:lnTo>
                <a:lnTo>
                  <a:pt x="150" y="94"/>
                </a:lnTo>
                <a:lnTo>
                  <a:pt x="142" y="92"/>
                </a:lnTo>
                <a:lnTo>
                  <a:pt x="142" y="92"/>
                </a:lnTo>
                <a:close/>
              </a:path>
              <a:path w="1478" h="143">
                <a:moveTo>
                  <a:pt x="147" y="87"/>
                </a:moveTo>
                <a:lnTo>
                  <a:pt x="145" y="89"/>
                </a:lnTo>
                <a:lnTo>
                  <a:pt x="142" y="89"/>
                </a:lnTo>
                <a:lnTo>
                  <a:pt x="142" y="92"/>
                </a:lnTo>
                <a:lnTo>
                  <a:pt x="150" y="94"/>
                </a:lnTo>
                <a:lnTo>
                  <a:pt x="150" y="128"/>
                </a:lnTo>
                <a:lnTo>
                  <a:pt x="200" y="128"/>
                </a:lnTo>
                <a:lnTo>
                  <a:pt x="200" y="137"/>
                </a:lnTo>
                <a:lnTo>
                  <a:pt x="207" y="133"/>
                </a:lnTo>
                <a:lnTo>
                  <a:pt x="207" y="125"/>
                </a:lnTo>
                <a:lnTo>
                  <a:pt x="154" y="125"/>
                </a:lnTo>
                <a:lnTo>
                  <a:pt x="154" y="89"/>
                </a:lnTo>
                <a:lnTo>
                  <a:pt x="200" y="89"/>
                </a:lnTo>
                <a:lnTo>
                  <a:pt x="147" y="87"/>
                </a:lnTo>
                <a:lnTo>
                  <a:pt x="147" y="87"/>
                </a:lnTo>
                <a:close/>
              </a:path>
              <a:path w="1478" h="143">
                <a:moveTo>
                  <a:pt x="202" y="80"/>
                </a:moveTo>
                <a:lnTo>
                  <a:pt x="200" y="85"/>
                </a:lnTo>
                <a:lnTo>
                  <a:pt x="150" y="85"/>
                </a:lnTo>
                <a:lnTo>
                  <a:pt x="147" y="87"/>
                </a:lnTo>
                <a:lnTo>
                  <a:pt x="200" y="89"/>
                </a:lnTo>
                <a:lnTo>
                  <a:pt x="200" y="125"/>
                </a:lnTo>
                <a:lnTo>
                  <a:pt x="154" y="125"/>
                </a:lnTo>
                <a:lnTo>
                  <a:pt x="207" y="125"/>
                </a:lnTo>
                <a:lnTo>
                  <a:pt x="207" y="123"/>
                </a:lnTo>
                <a:lnTo>
                  <a:pt x="207" y="92"/>
                </a:lnTo>
                <a:lnTo>
                  <a:pt x="210" y="87"/>
                </a:lnTo>
                <a:lnTo>
                  <a:pt x="202" y="80"/>
                </a:lnTo>
                <a:lnTo>
                  <a:pt x="202" y="80"/>
                </a:lnTo>
                <a:close/>
              </a:path>
              <a:path w="1478" h="143">
                <a:moveTo>
                  <a:pt x="150" y="80"/>
                </a:moveTo>
                <a:lnTo>
                  <a:pt x="150" y="85"/>
                </a:lnTo>
                <a:lnTo>
                  <a:pt x="159" y="85"/>
                </a:lnTo>
                <a:lnTo>
                  <a:pt x="162" y="85"/>
                </a:lnTo>
                <a:lnTo>
                  <a:pt x="162" y="82"/>
                </a:lnTo>
                <a:lnTo>
                  <a:pt x="154" y="82"/>
                </a:lnTo>
                <a:lnTo>
                  <a:pt x="150" y="80"/>
                </a:lnTo>
                <a:lnTo>
                  <a:pt x="150" y="80"/>
                </a:lnTo>
                <a:close/>
              </a:path>
              <a:path w="1478" h="143">
                <a:moveTo>
                  <a:pt x="140" y="44"/>
                </a:moveTo>
                <a:lnTo>
                  <a:pt x="137" y="46"/>
                </a:lnTo>
                <a:lnTo>
                  <a:pt x="135" y="49"/>
                </a:lnTo>
                <a:lnTo>
                  <a:pt x="135" y="51"/>
                </a:lnTo>
                <a:lnTo>
                  <a:pt x="133" y="53"/>
                </a:lnTo>
                <a:lnTo>
                  <a:pt x="130" y="56"/>
                </a:lnTo>
                <a:lnTo>
                  <a:pt x="130" y="58"/>
                </a:lnTo>
                <a:lnTo>
                  <a:pt x="128" y="61"/>
                </a:lnTo>
                <a:lnTo>
                  <a:pt x="125" y="61"/>
                </a:lnTo>
                <a:lnTo>
                  <a:pt x="125" y="63"/>
                </a:lnTo>
                <a:lnTo>
                  <a:pt x="123" y="65"/>
                </a:lnTo>
                <a:lnTo>
                  <a:pt x="125" y="68"/>
                </a:lnTo>
                <a:lnTo>
                  <a:pt x="125" y="65"/>
                </a:lnTo>
                <a:lnTo>
                  <a:pt x="128" y="65"/>
                </a:lnTo>
                <a:lnTo>
                  <a:pt x="128" y="63"/>
                </a:lnTo>
                <a:lnTo>
                  <a:pt x="130" y="61"/>
                </a:lnTo>
                <a:lnTo>
                  <a:pt x="133" y="61"/>
                </a:lnTo>
                <a:lnTo>
                  <a:pt x="135" y="58"/>
                </a:lnTo>
                <a:lnTo>
                  <a:pt x="135" y="56"/>
                </a:lnTo>
                <a:lnTo>
                  <a:pt x="137" y="53"/>
                </a:lnTo>
                <a:lnTo>
                  <a:pt x="140" y="53"/>
                </a:lnTo>
                <a:lnTo>
                  <a:pt x="140" y="51"/>
                </a:lnTo>
                <a:lnTo>
                  <a:pt x="142" y="49"/>
                </a:lnTo>
                <a:lnTo>
                  <a:pt x="145" y="46"/>
                </a:lnTo>
                <a:lnTo>
                  <a:pt x="145" y="44"/>
                </a:lnTo>
                <a:lnTo>
                  <a:pt x="140" y="44"/>
                </a:lnTo>
                <a:lnTo>
                  <a:pt x="140" y="44"/>
                </a:lnTo>
                <a:close/>
              </a:path>
              <a:path w="1478" h="143">
                <a:moveTo>
                  <a:pt x="207" y="27"/>
                </a:moveTo>
                <a:lnTo>
                  <a:pt x="195" y="29"/>
                </a:lnTo>
                <a:lnTo>
                  <a:pt x="193" y="29"/>
                </a:lnTo>
                <a:lnTo>
                  <a:pt x="193" y="32"/>
                </a:lnTo>
                <a:lnTo>
                  <a:pt x="190" y="34"/>
                </a:lnTo>
                <a:lnTo>
                  <a:pt x="190" y="37"/>
                </a:lnTo>
                <a:lnTo>
                  <a:pt x="188" y="39"/>
                </a:lnTo>
                <a:lnTo>
                  <a:pt x="185" y="41"/>
                </a:lnTo>
                <a:lnTo>
                  <a:pt x="185" y="44"/>
                </a:lnTo>
                <a:lnTo>
                  <a:pt x="183" y="46"/>
                </a:lnTo>
                <a:lnTo>
                  <a:pt x="183" y="49"/>
                </a:lnTo>
                <a:lnTo>
                  <a:pt x="181" y="51"/>
                </a:lnTo>
                <a:lnTo>
                  <a:pt x="178" y="53"/>
                </a:lnTo>
                <a:lnTo>
                  <a:pt x="176" y="56"/>
                </a:lnTo>
                <a:lnTo>
                  <a:pt x="176" y="58"/>
                </a:lnTo>
                <a:lnTo>
                  <a:pt x="174" y="61"/>
                </a:lnTo>
                <a:lnTo>
                  <a:pt x="171" y="63"/>
                </a:lnTo>
                <a:lnTo>
                  <a:pt x="169" y="65"/>
                </a:lnTo>
                <a:lnTo>
                  <a:pt x="169" y="68"/>
                </a:lnTo>
                <a:lnTo>
                  <a:pt x="166" y="70"/>
                </a:lnTo>
                <a:lnTo>
                  <a:pt x="164" y="70"/>
                </a:lnTo>
                <a:lnTo>
                  <a:pt x="162" y="73"/>
                </a:lnTo>
                <a:lnTo>
                  <a:pt x="162" y="75"/>
                </a:lnTo>
                <a:lnTo>
                  <a:pt x="159" y="77"/>
                </a:lnTo>
                <a:lnTo>
                  <a:pt x="157" y="77"/>
                </a:lnTo>
                <a:lnTo>
                  <a:pt x="157" y="80"/>
                </a:lnTo>
                <a:lnTo>
                  <a:pt x="154" y="82"/>
                </a:lnTo>
                <a:lnTo>
                  <a:pt x="162" y="82"/>
                </a:lnTo>
                <a:lnTo>
                  <a:pt x="164" y="80"/>
                </a:lnTo>
                <a:lnTo>
                  <a:pt x="166" y="80"/>
                </a:lnTo>
                <a:lnTo>
                  <a:pt x="169" y="77"/>
                </a:lnTo>
                <a:lnTo>
                  <a:pt x="169" y="75"/>
                </a:lnTo>
                <a:lnTo>
                  <a:pt x="171" y="73"/>
                </a:lnTo>
                <a:lnTo>
                  <a:pt x="174" y="73"/>
                </a:lnTo>
                <a:lnTo>
                  <a:pt x="176" y="70"/>
                </a:lnTo>
                <a:lnTo>
                  <a:pt x="176" y="68"/>
                </a:lnTo>
                <a:lnTo>
                  <a:pt x="178" y="65"/>
                </a:lnTo>
                <a:lnTo>
                  <a:pt x="181" y="63"/>
                </a:lnTo>
                <a:lnTo>
                  <a:pt x="183" y="61"/>
                </a:lnTo>
                <a:lnTo>
                  <a:pt x="185" y="58"/>
                </a:lnTo>
                <a:lnTo>
                  <a:pt x="188" y="56"/>
                </a:lnTo>
                <a:lnTo>
                  <a:pt x="188" y="53"/>
                </a:lnTo>
                <a:lnTo>
                  <a:pt x="190" y="51"/>
                </a:lnTo>
                <a:lnTo>
                  <a:pt x="190" y="49"/>
                </a:lnTo>
                <a:lnTo>
                  <a:pt x="193" y="46"/>
                </a:lnTo>
                <a:lnTo>
                  <a:pt x="195" y="44"/>
                </a:lnTo>
                <a:lnTo>
                  <a:pt x="195" y="41"/>
                </a:lnTo>
                <a:lnTo>
                  <a:pt x="197" y="39"/>
                </a:lnTo>
                <a:lnTo>
                  <a:pt x="200" y="37"/>
                </a:lnTo>
                <a:lnTo>
                  <a:pt x="200" y="34"/>
                </a:lnTo>
                <a:lnTo>
                  <a:pt x="202" y="32"/>
                </a:lnTo>
                <a:lnTo>
                  <a:pt x="207" y="27"/>
                </a:lnTo>
                <a:lnTo>
                  <a:pt x="207" y="27"/>
                </a:lnTo>
                <a:close/>
              </a:path>
              <a:path w="1478" h="143">
                <a:moveTo>
                  <a:pt x="197" y="17"/>
                </a:moveTo>
                <a:lnTo>
                  <a:pt x="195" y="25"/>
                </a:lnTo>
                <a:lnTo>
                  <a:pt x="157" y="25"/>
                </a:lnTo>
                <a:lnTo>
                  <a:pt x="150" y="27"/>
                </a:lnTo>
                <a:lnTo>
                  <a:pt x="147" y="29"/>
                </a:lnTo>
                <a:lnTo>
                  <a:pt x="147" y="32"/>
                </a:lnTo>
                <a:lnTo>
                  <a:pt x="145" y="34"/>
                </a:lnTo>
                <a:lnTo>
                  <a:pt x="145" y="37"/>
                </a:lnTo>
                <a:lnTo>
                  <a:pt x="142" y="39"/>
                </a:lnTo>
                <a:lnTo>
                  <a:pt x="140" y="41"/>
                </a:lnTo>
                <a:lnTo>
                  <a:pt x="140" y="44"/>
                </a:lnTo>
                <a:lnTo>
                  <a:pt x="145" y="44"/>
                </a:lnTo>
                <a:lnTo>
                  <a:pt x="147" y="46"/>
                </a:lnTo>
                <a:lnTo>
                  <a:pt x="147" y="49"/>
                </a:lnTo>
                <a:lnTo>
                  <a:pt x="150" y="51"/>
                </a:lnTo>
                <a:lnTo>
                  <a:pt x="152" y="53"/>
                </a:lnTo>
                <a:lnTo>
                  <a:pt x="152" y="56"/>
                </a:lnTo>
                <a:lnTo>
                  <a:pt x="154" y="58"/>
                </a:lnTo>
                <a:lnTo>
                  <a:pt x="154" y="61"/>
                </a:lnTo>
                <a:lnTo>
                  <a:pt x="157" y="63"/>
                </a:lnTo>
                <a:lnTo>
                  <a:pt x="157" y="68"/>
                </a:lnTo>
                <a:lnTo>
                  <a:pt x="159" y="65"/>
                </a:lnTo>
                <a:lnTo>
                  <a:pt x="162" y="63"/>
                </a:lnTo>
                <a:lnTo>
                  <a:pt x="162" y="58"/>
                </a:lnTo>
                <a:lnTo>
                  <a:pt x="162" y="56"/>
                </a:lnTo>
                <a:lnTo>
                  <a:pt x="162" y="53"/>
                </a:lnTo>
                <a:lnTo>
                  <a:pt x="159" y="53"/>
                </a:lnTo>
                <a:lnTo>
                  <a:pt x="159" y="51"/>
                </a:lnTo>
                <a:lnTo>
                  <a:pt x="157" y="49"/>
                </a:lnTo>
                <a:lnTo>
                  <a:pt x="154" y="49"/>
                </a:lnTo>
                <a:lnTo>
                  <a:pt x="152" y="46"/>
                </a:lnTo>
                <a:lnTo>
                  <a:pt x="150" y="44"/>
                </a:lnTo>
                <a:lnTo>
                  <a:pt x="147" y="44"/>
                </a:lnTo>
                <a:lnTo>
                  <a:pt x="147" y="41"/>
                </a:lnTo>
                <a:lnTo>
                  <a:pt x="150" y="39"/>
                </a:lnTo>
                <a:lnTo>
                  <a:pt x="150" y="37"/>
                </a:lnTo>
                <a:lnTo>
                  <a:pt x="152" y="34"/>
                </a:lnTo>
                <a:lnTo>
                  <a:pt x="154" y="32"/>
                </a:lnTo>
                <a:lnTo>
                  <a:pt x="154" y="29"/>
                </a:lnTo>
                <a:lnTo>
                  <a:pt x="195" y="29"/>
                </a:lnTo>
                <a:lnTo>
                  <a:pt x="207" y="27"/>
                </a:lnTo>
                <a:lnTo>
                  <a:pt x="197" y="17"/>
                </a:lnTo>
                <a:lnTo>
                  <a:pt x="197" y="17"/>
                </a:lnTo>
                <a:close/>
              </a:path>
              <a:path w="1478" h="143">
                <a:moveTo>
                  <a:pt x="157" y="1"/>
                </a:moveTo>
                <a:lnTo>
                  <a:pt x="157" y="8"/>
                </a:lnTo>
                <a:lnTo>
                  <a:pt x="154" y="10"/>
                </a:lnTo>
                <a:lnTo>
                  <a:pt x="154" y="13"/>
                </a:lnTo>
                <a:lnTo>
                  <a:pt x="152" y="17"/>
                </a:lnTo>
                <a:lnTo>
                  <a:pt x="152" y="22"/>
                </a:lnTo>
                <a:lnTo>
                  <a:pt x="150" y="25"/>
                </a:lnTo>
                <a:lnTo>
                  <a:pt x="150" y="27"/>
                </a:lnTo>
                <a:lnTo>
                  <a:pt x="157" y="25"/>
                </a:lnTo>
                <a:lnTo>
                  <a:pt x="159" y="22"/>
                </a:lnTo>
                <a:lnTo>
                  <a:pt x="159" y="20"/>
                </a:lnTo>
                <a:lnTo>
                  <a:pt x="162" y="17"/>
                </a:lnTo>
                <a:lnTo>
                  <a:pt x="162" y="13"/>
                </a:lnTo>
                <a:lnTo>
                  <a:pt x="166" y="10"/>
                </a:lnTo>
                <a:lnTo>
                  <a:pt x="157" y="1"/>
                </a:lnTo>
                <a:lnTo>
                  <a:pt x="157" y="1"/>
                </a:lnTo>
                <a:close/>
              </a:path>
              <a:path w="1478" h="143">
                <a:moveTo>
                  <a:pt x="301" y="128"/>
                </a:moveTo>
                <a:lnTo>
                  <a:pt x="301" y="130"/>
                </a:lnTo>
                <a:lnTo>
                  <a:pt x="315" y="128"/>
                </a:lnTo>
                <a:lnTo>
                  <a:pt x="301" y="128"/>
                </a:lnTo>
                <a:lnTo>
                  <a:pt x="301" y="128"/>
                </a:lnTo>
                <a:close/>
              </a:path>
              <a:path w="1478" h="143">
                <a:moveTo>
                  <a:pt x="301" y="113"/>
                </a:moveTo>
                <a:lnTo>
                  <a:pt x="294" y="116"/>
                </a:lnTo>
                <a:lnTo>
                  <a:pt x="294" y="123"/>
                </a:lnTo>
                <a:lnTo>
                  <a:pt x="301" y="121"/>
                </a:lnTo>
                <a:lnTo>
                  <a:pt x="301" y="113"/>
                </a:lnTo>
                <a:lnTo>
                  <a:pt x="301" y="113"/>
                </a:lnTo>
                <a:close/>
              </a:path>
              <a:path w="1478" h="143">
                <a:moveTo>
                  <a:pt x="303" y="92"/>
                </a:moveTo>
                <a:lnTo>
                  <a:pt x="294" y="92"/>
                </a:lnTo>
                <a:lnTo>
                  <a:pt x="294" y="111"/>
                </a:lnTo>
                <a:lnTo>
                  <a:pt x="267" y="111"/>
                </a:lnTo>
                <a:lnTo>
                  <a:pt x="262" y="113"/>
                </a:lnTo>
                <a:lnTo>
                  <a:pt x="262" y="125"/>
                </a:lnTo>
                <a:lnTo>
                  <a:pt x="267" y="121"/>
                </a:lnTo>
                <a:lnTo>
                  <a:pt x="267" y="116"/>
                </a:lnTo>
                <a:lnTo>
                  <a:pt x="294" y="116"/>
                </a:lnTo>
                <a:lnTo>
                  <a:pt x="301" y="113"/>
                </a:lnTo>
                <a:lnTo>
                  <a:pt x="301" y="94"/>
                </a:lnTo>
                <a:lnTo>
                  <a:pt x="303" y="92"/>
                </a:lnTo>
                <a:lnTo>
                  <a:pt x="303" y="92"/>
                </a:lnTo>
                <a:close/>
              </a:path>
              <a:path w="1478" h="143">
                <a:moveTo>
                  <a:pt x="262" y="85"/>
                </a:moveTo>
                <a:lnTo>
                  <a:pt x="262" y="89"/>
                </a:lnTo>
                <a:lnTo>
                  <a:pt x="267" y="89"/>
                </a:lnTo>
                <a:lnTo>
                  <a:pt x="262" y="85"/>
                </a:lnTo>
                <a:lnTo>
                  <a:pt x="262" y="85"/>
                </a:lnTo>
                <a:close/>
              </a:path>
              <a:path w="1478" h="143">
                <a:moveTo>
                  <a:pt x="298" y="85"/>
                </a:moveTo>
                <a:lnTo>
                  <a:pt x="294" y="89"/>
                </a:lnTo>
                <a:lnTo>
                  <a:pt x="262" y="89"/>
                </a:lnTo>
                <a:lnTo>
                  <a:pt x="262" y="92"/>
                </a:lnTo>
                <a:lnTo>
                  <a:pt x="262" y="113"/>
                </a:lnTo>
                <a:lnTo>
                  <a:pt x="267" y="111"/>
                </a:lnTo>
                <a:lnTo>
                  <a:pt x="267" y="92"/>
                </a:lnTo>
                <a:lnTo>
                  <a:pt x="294" y="92"/>
                </a:lnTo>
                <a:lnTo>
                  <a:pt x="303" y="92"/>
                </a:lnTo>
                <a:lnTo>
                  <a:pt x="298" y="85"/>
                </a:lnTo>
                <a:lnTo>
                  <a:pt x="298" y="85"/>
                </a:lnTo>
                <a:close/>
              </a:path>
              <a:path w="1478" h="143">
                <a:moveTo>
                  <a:pt x="327" y="77"/>
                </a:moveTo>
                <a:lnTo>
                  <a:pt x="317" y="77"/>
                </a:lnTo>
                <a:lnTo>
                  <a:pt x="317" y="125"/>
                </a:lnTo>
                <a:lnTo>
                  <a:pt x="317" y="128"/>
                </a:lnTo>
                <a:lnTo>
                  <a:pt x="315" y="128"/>
                </a:lnTo>
                <a:lnTo>
                  <a:pt x="301" y="130"/>
                </a:lnTo>
                <a:lnTo>
                  <a:pt x="305" y="130"/>
                </a:lnTo>
                <a:lnTo>
                  <a:pt x="308" y="133"/>
                </a:lnTo>
                <a:lnTo>
                  <a:pt x="310" y="133"/>
                </a:lnTo>
                <a:lnTo>
                  <a:pt x="313" y="135"/>
                </a:lnTo>
                <a:lnTo>
                  <a:pt x="313" y="137"/>
                </a:lnTo>
                <a:lnTo>
                  <a:pt x="315" y="137"/>
                </a:lnTo>
                <a:lnTo>
                  <a:pt x="315" y="140"/>
                </a:lnTo>
                <a:lnTo>
                  <a:pt x="317" y="142"/>
                </a:lnTo>
                <a:lnTo>
                  <a:pt x="320" y="140"/>
                </a:lnTo>
                <a:lnTo>
                  <a:pt x="322" y="137"/>
                </a:lnTo>
                <a:lnTo>
                  <a:pt x="322" y="133"/>
                </a:lnTo>
                <a:lnTo>
                  <a:pt x="325" y="130"/>
                </a:lnTo>
                <a:lnTo>
                  <a:pt x="325" y="80"/>
                </a:lnTo>
                <a:lnTo>
                  <a:pt x="327" y="77"/>
                </a:lnTo>
                <a:lnTo>
                  <a:pt x="327" y="77"/>
                </a:lnTo>
                <a:close/>
              </a:path>
              <a:path w="1478" h="143">
                <a:moveTo>
                  <a:pt x="241" y="70"/>
                </a:moveTo>
                <a:lnTo>
                  <a:pt x="241" y="77"/>
                </a:lnTo>
                <a:lnTo>
                  <a:pt x="245" y="75"/>
                </a:lnTo>
                <a:lnTo>
                  <a:pt x="241" y="70"/>
                </a:lnTo>
                <a:lnTo>
                  <a:pt x="241" y="70"/>
                </a:lnTo>
                <a:close/>
              </a:path>
              <a:path w="1478" h="143">
                <a:moveTo>
                  <a:pt x="322" y="68"/>
                </a:moveTo>
                <a:lnTo>
                  <a:pt x="317" y="75"/>
                </a:lnTo>
                <a:lnTo>
                  <a:pt x="245" y="75"/>
                </a:lnTo>
                <a:lnTo>
                  <a:pt x="241" y="77"/>
                </a:lnTo>
                <a:lnTo>
                  <a:pt x="241" y="140"/>
                </a:lnTo>
                <a:lnTo>
                  <a:pt x="245" y="135"/>
                </a:lnTo>
                <a:lnTo>
                  <a:pt x="245" y="77"/>
                </a:lnTo>
                <a:lnTo>
                  <a:pt x="327" y="77"/>
                </a:lnTo>
                <a:lnTo>
                  <a:pt x="322" y="68"/>
                </a:lnTo>
                <a:lnTo>
                  <a:pt x="322" y="68"/>
                </a:lnTo>
                <a:close/>
              </a:path>
              <a:path w="1478" h="143">
                <a:moveTo>
                  <a:pt x="255" y="58"/>
                </a:moveTo>
                <a:lnTo>
                  <a:pt x="255" y="68"/>
                </a:lnTo>
                <a:lnTo>
                  <a:pt x="262" y="65"/>
                </a:lnTo>
                <a:lnTo>
                  <a:pt x="262" y="61"/>
                </a:lnTo>
                <a:lnTo>
                  <a:pt x="301" y="61"/>
                </a:lnTo>
                <a:lnTo>
                  <a:pt x="255" y="58"/>
                </a:lnTo>
                <a:lnTo>
                  <a:pt x="255" y="58"/>
                </a:lnTo>
                <a:close/>
              </a:path>
              <a:path w="1478" h="143">
                <a:moveTo>
                  <a:pt x="310" y="39"/>
                </a:moveTo>
                <a:lnTo>
                  <a:pt x="301" y="41"/>
                </a:lnTo>
                <a:lnTo>
                  <a:pt x="301" y="58"/>
                </a:lnTo>
                <a:lnTo>
                  <a:pt x="262" y="58"/>
                </a:lnTo>
                <a:lnTo>
                  <a:pt x="308" y="58"/>
                </a:lnTo>
                <a:lnTo>
                  <a:pt x="305" y="56"/>
                </a:lnTo>
                <a:lnTo>
                  <a:pt x="305" y="41"/>
                </a:lnTo>
                <a:lnTo>
                  <a:pt x="310" y="39"/>
                </a:lnTo>
                <a:lnTo>
                  <a:pt x="310" y="39"/>
                </a:lnTo>
                <a:close/>
              </a:path>
              <a:path w="1478" h="143">
                <a:moveTo>
                  <a:pt x="255" y="32"/>
                </a:moveTo>
                <a:lnTo>
                  <a:pt x="255" y="39"/>
                </a:lnTo>
                <a:lnTo>
                  <a:pt x="262" y="37"/>
                </a:lnTo>
                <a:lnTo>
                  <a:pt x="255" y="32"/>
                </a:lnTo>
                <a:lnTo>
                  <a:pt x="255" y="32"/>
                </a:lnTo>
                <a:close/>
              </a:path>
              <a:path w="1478" h="143">
                <a:moveTo>
                  <a:pt x="303" y="32"/>
                </a:moveTo>
                <a:lnTo>
                  <a:pt x="301" y="37"/>
                </a:lnTo>
                <a:lnTo>
                  <a:pt x="262" y="37"/>
                </a:lnTo>
                <a:lnTo>
                  <a:pt x="255" y="39"/>
                </a:lnTo>
                <a:lnTo>
                  <a:pt x="255" y="58"/>
                </a:lnTo>
                <a:lnTo>
                  <a:pt x="301" y="61"/>
                </a:lnTo>
                <a:lnTo>
                  <a:pt x="301" y="68"/>
                </a:lnTo>
                <a:lnTo>
                  <a:pt x="308" y="65"/>
                </a:lnTo>
                <a:lnTo>
                  <a:pt x="308" y="58"/>
                </a:lnTo>
                <a:lnTo>
                  <a:pt x="262" y="58"/>
                </a:lnTo>
                <a:lnTo>
                  <a:pt x="262" y="41"/>
                </a:lnTo>
                <a:lnTo>
                  <a:pt x="301" y="41"/>
                </a:lnTo>
                <a:lnTo>
                  <a:pt x="310" y="39"/>
                </a:lnTo>
                <a:lnTo>
                  <a:pt x="303" y="32"/>
                </a:lnTo>
                <a:lnTo>
                  <a:pt x="303" y="32"/>
                </a:lnTo>
                <a:close/>
              </a:path>
              <a:path w="1478" h="143">
                <a:moveTo>
                  <a:pt x="327" y="15"/>
                </a:moveTo>
                <a:lnTo>
                  <a:pt x="322" y="22"/>
                </a:lnTo>
                <a:lnTo>
                  <a:pt x="231" y="22"/>
                </a:lnTo>
                <a:lnTo>
                  <a:pt x="236" y="27"/>
                </a:lnTo>
                <a:lnTo>
                  <a:pt x="243" y="27"/>
                </a:lnTo>
                <a:lnTo>
                  <a:pt x="245" y="25"/>
                </a:lnTo>
                <a:lnTo>
                  <a:pt x="334" y="25"/>
                </a:lnTo>
                <a:lnTo>
                  <a:pt x="327" y="15"/>
                </a:lnTo>
                <a:lnTo>
                  <a:pt x="327" y="15"/>
                </a:lnTo>
                <a:close/>
              </a:path>
              <a:path w="1478" h="143">
                <a:moveTo>
                  <a:pt x="272" y="1"/>
                </a:moveTo>
                <a:lnTo>
                  <a:pt x="272" y="3"/>
                </a:lnTo>
                <a:lnTo>
                  <a:pt x="274" y="5"/>
                </a:lnTo>
                <a:lnTo>
                  <a:pt x="277" y="8"/>
                </a:lnTo>
                <a:lnTo>
                  <a:pt x="277" y="10"/>
                </a:lnTo>
                <a:lnTo>
                  <a:pt x="279" y="13"/>
                </a:lnTo>
                <a:lnTo>
                  <a:pt x="279" y="20"/>
                </a:lnTo>
                <a:lnTo>
                  <a:pt x="282" y="20"/>
                </a:lnTo>
                <a:lnTo>
                  <a:pt x="284" y="17"/>
                </a:lnTo>
                <a:lnTo>
                  <a:pt x="284" y="8"/>
                </a:lnTo>
                <a:lnTo>
                  <a:pt x="282" y="5"/>
                </a:lnTo>
                <a:lnTo>
                  <a:pt x="279" y="5"/>
                </a:lnTo>
                <a:lnTo>
                  <a:pt x="277" y="3"/>
                </a:lnTo>
                <a:lnTo>
                  <a:pt x="274" y="3"/>
                </a:lnTo>
                <a:lnTo>
                  <a:pt x="272" y="1"/>
                </a:lnTo>
                <a:lnTo>
                  <a:pt x="272" y="1"/>
                </a:lnTo>
                <a:close/>
              </a:path>
              <a:path w="1478" h="143">
                <a:moveTo>
                  <a:pt x="358" y="125"/>
                </a:moveTo>
                <a:lnTo>
                  <a:pt x="358" y="128"/>
                </a:lnTo>
                <a:lnTo>
                  <a:pt x="370" y="125"/>
                </a:lnTo>
                <a:lnTo>
                  <a:pt x="358" y="125"/>
                </a:lnTo>
                <a:lnTo>
                  <a:pt x="358" y="125"/>
                </a:lnTo>
                <a:close/>
              </a:path>
              <a:path w="1478" h="143">
                <a:moveTo>
                  <a:pt x="382" y="94"/>
                </a:moveTo>
                <a:lnTo>
                  <a:pt x="382" y="97"/>
                </a:lnTo>
                <a:lnTo>
                  <a:pt x="385" y="99"/>
                </a:lnTo>
                <a:lnTo>
                  <a:pt x="385" y="101"/>
                </a:lnTo>
                <a:lnTo>
                  <a:pt x="387" y="104"/>
                </a:lnTo>
                <a:lnTo>
                  <a:pt x="390" y="106"/>
                </a:lnTo>
                <a:lnTo>
                  <a:pt x="390" y="111"/>
                </a:lnTo>
                <a:lnTo>
                  <a:pt x="392" y="113"/>
                </a:lnTo>
                <a:lnTo>
                  <a:pt x="392" y="118"/>
                </a:lnTo>
                <a:lnTo>
                  <a:pt x="394" y="118"/>
                </a:lnTo>
                <a:lnTo>
                  <a:pt x="397" y="116"/>
                </a:lnTo>
                <a:lnTo>
                  <a:pt x="397" y="106"/>
                </a:lnTo>
                <a:lnTo>
                  <a:pt x="394" y="104"/>
                </a:lnTo>
                <a:lnTo>
                  <a:pt x="394" y="101"/>
                </a:lnTo>
                <a:lnTo>
                  <a:pt x="392" y="101"/>
                </a:lnTo>
                <a:lnTo>
                  <a:pt x="390" y="99"/>
                </a:lnTo>
                <a:lnTo>
                  <a:pt x="387" y="97"/>
                </a:lnTo>
                <a:lnTo>
                  <a:pt x="385" y="94"/>
                </a:lnTo>
                <a:lnTo>
                  <a:pt x="382" y="94"/>
                </a:lnTo>
                <a:lnTo>
                  <a:pt x="382" y="94"/>
                </a:lnTo>
                <a:close/>
              </a:path>
              <a:path w="1478" h="143">
                <a:moveTo>
                  <a:pt x="358" y="92"/>
                </a:moveTo>
                <a:lnTo>
                  <a:pt x="358" y="99"/>
                </a:lnTo>
                <a:lnTo>
                  <a:pt x="356" y="101"/>
                </a:lnTo>
                <a:lnTo>
                  <a:pt x="356" y="106"/>
                </a:lnTo>
                <a:lnTo>
                  <a:pt x="354" y="109"/>
                </a:lnTo>
                <a:lnTo>
                  <a:pt x="354" y="111"/>
                </a:lnTo>
                <a:lnTo>
                  <a:pt x="351" y="113"/>
                </a:lnTo>
                <a:lnTo>
                  <a:pt x="351" y="118"/>
                </a:lnTo>
                <a:lnTo>
                  <a:pt x="349" y="121"/>
                </a:lnTo>
                <a:lnTo>
                  <a:pt x="349" y="123"/>
                </a:lnTo>
                <a:lnTo>
                  <a:pt x="346" y="125"/>
                </a:lnTo>
                <a:lnTo>
                  <a:pt x="346" y="128"/>
                </a:lnTo>
                <a:lnTo>
                  <a:pt x="344" y="130"/>
                </a:lnTo>
                <a:lnTo>
                  <a:pt x="346" y="133"/>
                </a:lnTo>
                <a:lnTo>
                  <a:pt x="346" y="130"/>
                </a:lnTo>
                <a:lnTo>
                  <a:pt x="349" y="128"/>
                </a:lnTo>
                <a:lnTo>
                  <a:pt x="349" y="125"/>
                </a:lnTo>
                <a:lnTo>
                  <a:pt x="351" y="125"/>
                </a:lnTo>
                <a:lnTo>
                  <a:pt x="354" y="123"/>
                </a:lnTo>
                <a:lnTo>
                  <a:pt x="354" y="121"/>
                </a:lnTo>
                <a:lnTo>
                  <a:pt x="356" y="118"/>
                </a:lnTo>
                <a:lnTo>
                  <a:pt x="356" y="116"/>
                </a:lnTo>
                <a:lnTo>
                  <a:pt x="358" y="113"/>
                </a:lnTo>
                <a:lnTo>
                  <a:pt x="361" y="109"/>
                </a:lnTo>
                <a:lnTo>
                  <a:pt x="361" y="106"/>
                </a:lnTo>
                <a:lnTo>
                  <a:pt x="363" y="104"/>
                </a:lnTo>
                <a:lnTo>
                  <a:pt x="363" y="101"/>
                </a:lnTo>
                <a:lnTo>
                  <a:pt x="368" y="99"/>
                </a:lnTo>
                <a:lnTo>
                  <a:pt x="358" y="92"/>
                </a:lnTo>
                <a:lnTo>
                  <a:pt x="358" y="92"/>
                </a:lnTo>
                <a:close/>
              </a:path>
              <a:path w="1478" h="143">
                <a:moveTo>
                  <a:pt x="377" y="85"/>
                </a:moveTo>
                <a:lnTo>
                  <a:pt x="373" y="85"/>
                </a:lnTo>
                <a:lnTo>
                  <a:pt x="373" y="121"/>
                </a:lnTo>
                <a:lnTo>
                  <a:pt x="373" y="123"/>
                </a:lnTo>
                <a:lnTo>
                  <a:pt x="370" y="125"/>
                </a:lnTo>
                <a:lnTo>
                  <a:pt x="358" y="128"/>
                </a:lnTo>
                <a:lnTo>
                  <a:pt x="361" y="128"/>
                </a:lnTo>
                <a:lnTo>
                  <a:pt x="363" y="130"/>
                </a:lnTo>
                <a:lnTo>
                  <a:pt x="365" y="133"/>
                </a:lnTo>
                <a:lnTo>
                  <a:pt x="368" y="133"/>
                </a:lnTo>
                <a:lnTo>
                  <a:pt x="368" y="135"/>
                </a:lnTo>
                <a:lnTo>
                  <a:pt x="370" y="137"/>
                </a:lnTo>
                <a:lnTo>
                  <a:pt x="370" y="140"/>
                </a:lnTo>
                <a:lnTo>
                  <a:pt x="370" y="137"/>
                </a:lnTo>
                <a:lnTo>
                  <a:pt x="373" y="137"/>
                </a:lnTo>
                <a:lnTo>
                  <a:pt x="375" y="135"/>
                </a:lnTo>
                <a:lnTo>
                  <a:pt x="375" y="133"/>
                </a:lnTo>
                <a:lnTo>
                  <a:pt x="377" y="130"/>
                </a:lnTo>
                <a:lnTo>
                  <a:pt x="377" y="85"/>
                </a:lnTo>
                <a:lnTo>
                  <a:pt x="377" y="85"/>
                </a:lnTo>
                <a:close/>
              </a:path>
              <a:path w="1478" h="143">
                <a:moveTo>
                  <a:pt x="394" y="73"/>
                </a:moveTo>
                <a:lnTo>
                  <a:pt x="390" y="80"/>
                </a:lnTo>
                <a:lnTo>
                  <a:pt x="349" y="80"/>
                </a:lnTo>
                <a:lnTo>
                  <a:pt x="351" y="85"/>
                </a:lnTo>
                <a:lnTo>
                  <a:pt x="402" y="85"/>
                </a:lnTo>
                <a:lnTo>
                  <a:pt x="394" y="73"/>
                </a:lnTo>
                <a:lnTo>
                  <a:pt x="394" y="73"/>
                </a:lnTo>
                <a:close/>
              </a:path>
              <a:path w="1478" h="143">
                <a:moveTo>
                  <a:pt x="433" y="61"/>
                </a:moveTo>
                <a:lnTo>
                  <a:pt x="428" y="61"/>
                </a:lnTo>
                <a:lnTo>
                  <a:pt x="428" y="63"/>
                </a:lnTo>
                <a:lnTo>
                  <a:pt x="428" y="118"/>
                </a:lnTo>
                <a:lnTo>
                  <a:pt x="425" y="121"/>
                </a:lnTo>
                <a:lnTo>
                  <a:pt x="425" y="135"/>
                </a:lnTo>
                <a:lnTo>
                  <a:pt x="425" y="137"/>
                </a:lnTo>
                <a:lnTo>
                  <a:pt x="425" y="142"/>
                </a:lnTo>
                <a:lnTo>
                  <a:pt x="433" y="137"/>
                </a:lnTo>
                <a:lnTo>
                  <a:pt x="433" y="61"/>
                </a:lnTo>
                <a:lnTo>
                  <a:pt x="433" y="61"/>
                </a:lnTo>
                <a:close/>
              </a:path>
              <a:path w="1478" h="143">
                <a:moveTo>
                  <a:pt x="377" y="80"/>
                </a:moveTo>
                <a:lnTo>
                  <a:pt x="377" y="61"/>
                </a:lnTo>
                <a:lnTo>
                  <a:pt x="373" y="61"/>
                </a:lnTo>
                <a:lnTo>
                  <a:pt x="373" y="80"/>
                </a:lnTo>
                <a:lnTo>
                  <a:pt x="377" y="80"/>
                </a:lnTo>
                <a:close/>
              </a:path>
              <a:path w="1478" h="143">
                <a:moveTo>
                  <a:pt x="397" y="49"/>
                </a:moveTo>
                <a:lnTo>
                  <a:pt x="392" y="56"/>
                </a:lnTo>
                <a:lnTo>
                  <a:pt x="344" y="56"/>
                </a:lnTo>
                <a:lnTo>
                  <a:pt x="349" y="61"/>
                </a:lnTo>
                <a:lnTo>
                  <a:pt x="404" y="61"/>
                </a:lnTo>
                <a:lnTo>
                  <a:pt x="397" y="49"/>
                </a:lnTo>
                <a:lnTo>
                  <a:pt x="397" y="49"/>
                </a:lnTo>
                <a:close/>
              </a:path>
              <a:path w="1478" h="143">
                <a:moveTo>
                  <a:pt x="440" y="49"/>
                </a:moveTo>
                <a:lnTo>
                  <a:pt x="435" y="56"/>
                </a:lnTo>
                <a:lnTo>
                  <a:pt x="414" y="56"/>
                </a:lnTo>
                <a:lnTo>
                  <a:pt x="406" y="58"/>
                </a:lnTo>
                <a:lnTo>
                  <a:pt x="406" y="97"/>
                </a:lnTo>
                <a:lnTo>
                  <a:pt x="404" y="99"/>
                </a:lnTo>
                <a:lnTo>
                  <a:pt x="404" y="104"/>
                </a:lnTo>
                <a:lnTo>
                  <a:pt x="402" y="109"/>
                </a:lnTo>
                <a:lnTo>
                  <a:pt x="402" y="113"/>
                </a:lnTo>
                <a:lnTo>
                  <a:pt x="399" y="116"/>
                </a:lnTo>
                <a:lnTo>
                  <a:pt x="399" y="118"/>
                </a:lnTo>
                <a:lnTo>
                  <a:pt x="397" y="121"/>
                </a:lnTo>
                <a:lnTo>
                  <a:pt x="397" y="123"/>
                </a:lnTo>
                <a:lnTo>
                  <a:pt x="394" y="125"/>
                </a:lnTo>
                <a:lnTo>
                  <a:pt x="394" y="128"/>
                </a:lnTo>
                <a:lnTo>
                  <a:pt x="392" y="130"/>
                </a:lnTo>
                <a:lnTo>
                  <a:pt x="390" y="133"/>
                </a:lnTo>
                <a:lnTo>
                  <a:pt x="390" y="135"/>
                </a:lnTo>
                <a:lnTo>
                  <a:pt x="387" y="137"/>
                </a:lnTo>
                <a:lnTo>
                  <a:pt x="385" y="140"/>
                </a:lnTo>
                <a:lnTo>
                  <a:pt x="385" y="142"/>
                </a:lnTo>
                <a:lnTo>
                  <a:pt x="387" y="142"/>
                </a:lnTo>
                <a:lnTo>
                  <a:pt x="387" y="140"/>
                </a:lnTo>
                <a:lnTo>
                  <a:pt x="390" y="137"/>
                </a:lnTo>
                <a:lnTo>
                  <a:pt x="392" y="135"/>
                </a:lnTo>
                <a:lnTo>
                  <a:pt x="394" y="133"/>
                </a:lnTo>
                <a:lnTo>
                  <a:pt x="397" y="130"/>
                </a:lnTo>
                <a:lnTo>
                  <a:pt x="399" y="128"/>
                </a:lnTo>
                <a:lnTo>
                  <a:pt x="399" y="125"/>
                </a:lnTo>
                <a:lnTo>
                  <a:pt x="402" y="123"/>
                </a:lnTo>
                <a:lnTo>
                  <a:pt x="402" y="121"/>
                </a:lnTo>
                <a:lnTo>
                  <a:pt x="404" y="118"/>
                </a:lnTo>
                <a:lnTo>
                  <a:pt x="406" y="116"/>
                </a:lnTo>
                <a:lnTo>
                  <a:pt x="406" y="111"/>
                </a:lnTo>
                <a:lnTo>
                  <a:pt x="409" y="111"/>
                </a:lnTo>
                <a:lnTo>
                  <a:pt x="409" y="104"/>
                </a:lnTo>
                <a:lnTo>
                  <a:pt x="411" y="101"/>
                </a:lnTo>
                <a:lnTo>
                  <a:pt x="411" y="82"/>
                </a:lnTo>
                <a:lnTo>
                  <a:pt x="414" y="80"/>
                </a:lnTo>
                <a:lnTo>
                  <a:pt x="414" y="61"/>
                </a:lnTo>
                <a:lnTo>
                  <a:pt x="428" y="61"/>
                </a:lnTo>
                <a:lnTo>
                  <a:pt x="450" y="61"/>
                </a:lnTo>
                <a:lnTo>
                  <a:pt x="440" y="49"/>
                </a:lnTo>
                <a:lnTo>
                  <a:pt x="440" y="49"/>
                </a:lnTo>
                <a:close/>
              </a:path>
              <a:path w="1478" h="143">
                <a:moveTo>
                  <a:pt x="358" y="29"/>
                </a:moveTo>
                <a:lnTo>
                  <a:pt x="356" y="32"/>
                </a:lnTo>
                <a:lnTo>
                  <a:pt x="358" y="34"/>
                </a:lnTo>
                <a:lnTo>
                  <a:pt x="361" y="37"/>
                </a:lnTo>
                <a:lnTo>
                  <a:pt x="361" y="41"/>
                </a:lnTo>
                <a:lnTo>
                  <a:pt x="363" y="44"/>
                </a:lnTo>
                <a:lnTo>
                  <a:pt x="363" y="49"/>
                </a:lnTo>
                <a:lnTo>
                  <a:pt x="365" y="53"/>
                </a:lnTo>
                <a:lnTo>
                  <a:pt x="368" y="51"/>
                </a:lnTo>
                <a:lnTo>
                  <a:pt x="370" y="49"/>
                </a:lnTo>
                <a:lnTo>
                  <a:pt x="370" y="44"/>
                </a:lnTo>
                <a:lnTo>
                  <a:pt x="368" y="41"/>
                </a:lnTo>
                <a:lnTo>
                  <a:pt x="368" y="39"/>
                </a:lnTo>
                <a:lnTo>
                  <a:pt x="365" y="37"/>
                </a:lnTo>
                <a:lnTo>
                  <a:pt x="363" y="34"/>
                </a:lnTo>
                <a:lnTo>
                  <a:pt x="361" y="32"/>
                </a:lnTo>
                <a:lnTo>
                  <a:pt x="358" y="29"/>
                </a:lnTo>
                <a:lnTo>
                  <a:pt x="358" y="29"/>
                </a:lnTo>
                <a:close/>
              </a:path>
              <a:path w="1478" h="143">
                <a:moveTo>
                  <a:pt x="385" y="27"/>
                </a:moveTo>
                <a:lnTo>
                  <a:pt x="385" y="29"/>
                </a:lnTo>
                <a:lnTo>
                  <a:pt x="382" y="32"/>
                </a:lnTo>
                <a:lnTo>
                  <a:pt x="382" y="41"/>
                </a:lnTo>
                <a:lnTo>
                  <a:pt x="380" y="44"/>
                </a:lnTo>
                <a:lnTo>
                  <a:pt x="380" y="49"/>
                </a:lnTo>
                <a:lnTo>
                  <a:pt x="377" y="53"/>
                </a:lnTo>
                <a:lnTo>
                  <a:pt x="377" y="56"/>
                </a:lnTo>
                <a:lnTo>
                  <a:pt x="380" y="56"/>
                </a:lnTo>
                <a:lnTo>
                  <a:pt x="380" y="53"/>
                </a:lnTo>
                <a:lnTo>
                  <a:pt x="382" y="51"/>
                </a:lnTo>
                <a:lnTo>
                  <a:pt x="382" y="49"/>
                </a:lnTo>
                <a:lnTo>
                  <a:pt x="385" y="46"/>
                </a:lnTo>
                <a:lnTo>
                  <a:pt x="385" y="44"/>
                </a:lnTo>
                <a:lnTo>
                  <a:pt x="387" y="41"/>
                </a:lnTo>
                <a:lnTo>
                  <a:pt x="387" y="39"/>
                </a:lnTo>
                <a:lnTo>
                  <a:pt x="390" y="37"/>
                </a:lnTo>
                <a:lnTo>
                  <a:pt x="392" y="34"/>
                </a:lnTo>
                <a:lnTo>
                  <a:pt x="385" y="27"/>
                </a:lnTo>
                <a:lnTo>
                  <a:pt x="385" y="27"/>
                </a:lnTo>
                <a:close/>
              </a:path>
              <a:path w="1478" h="143">
                <a:moveTo>
                  <a:pt x="392" y="17"/>
                </a:moveTo>
                <a:lnTo>
                  <a:pt x="387" y="25"/>
                </a:lnTo>
                <a:lnTo>
                  <a:pt x="349" y="25"/>
                </a:lnTo>
                <a:lnTo>
                  <a:pt x="351" y="29"/>
                </a:lnTo>
                <a:lnTo>
                  <a:pt x="354" y="29"/>
                </a:lnTo>
                <a:lnTo>
                  <a:pt x="356" y="27"/>
                </a:lnTo>
                <a:lnTo>
                  <a:pt x="402" y="27"/>
                </a:lnTo>
                <a:lnTo>
                  <a:pt x="392" y="17"/>
                </a:lnTo>
                <a:lnTo>
                  <a:pt x="392" y="17"/>
                </a:lnTo>
                <a:close/>
              </a:path>
              <a:path w="1478" h="143">
                <a:moveTo>
                  <a:pt x="406" y="15"/>
                </a:moveTo>
                <a:lnTo>
                  <a:pt x="406" y="58"/>
                </a:lnTo>
                <a:lnTo>
                  <a:pt x="414" y="56"/>
                </a:lnTo>
                <a:lnTo>
                  <a:pt x="414" y="22"/>
                </a:lnTo>
                <a:lnTo>
                  <a:pt x="416" y="22"/>
                </a:lnTo>
                <a:lnTo>
                  <a:pt x="418" y="22"/>
                </a:lnTo>
                <a:lnTo>
                  <a:pt x="421" y="20"/>
                </a:lnTo>
                <a:lnTo>
                  <a:pt x="425" y="20"/>
                </a:lnTo>
                <a:lnTo>
                  <a:pt x="414" y="20"/>
                </a:lnTo>
                <a:lnTo>
                  <a:pt x="406" y="15"/>
                </a:lnTo>
                <a:lnTo>
                  <a:pt x="406" y="15"/>
                </a:lnTo>
                <a:close/>
              </a:path>
              <a:path w="1478" h="143">
                <a:moveTo>
                  <a:pt x="437" y="5"/>
                </a:moveTo>
                <a:lnTo>
                  <a:pt x="437" y="8"/>
                </a:lnTo>
                <a:lnTo>
                  <a:pt x="435" y="8"/>
                </a:lnTo>
                <a:lnTo>
                  <a:pt x="433" y="10"/>
                </a:lnTo>
                <a:lnTo>
                  <a:pt x="430" y="13"/>
                </a:lnTo>
                <a:lnTo>
                  <a:pt x="428" y="13"/>
                </a:lnTo>
                <a:lnTo>
                  <a:pt x="425" y="15"/>
                </a:lnTo>
                <a:lnTo>
                  <a:pt x="423" y="15"/>
                </a:lnTo>
                <a:lnTo>
                  <a:pt x="421" y="17"/>
                </a:lnTo>
                <a:lnTo>
                  <a:pt x="416" y="17"/>
                </a:lnTo>
                <a:lnTo>
                  <a:pt x="414" y="20"/>
                </a:lnTo>
                <a:lnTo>
                  <a:pt x="430" y="20"/>
                </a:lnTo>
                <a:lnTo>
                  <a:pt x="433" y="17"/>
                </a:lnTo>
                <a:lnTo>
                  <a:pt x="445" y="17"/>
                </a:lnTo>
                <a:lnTo>
                  <a:pt x="437" y="5"/>
                </a:lnTo>
                <a:lnTo>
                  <a:pt x="437" y="5"/>
                </a:lnTo>
                <a:close/>
              </a:path>
              <a:path w="1478" h="143">
                <a:moveTo>
                  <a:pt x="368" y="3"/>
                </a:moveTo>
                <a:lnTo>
                  <a:pt x="365" y="3"/>
                </a:lnTo>
                <a:lnTo>
                  <a:pt x="365" y="5"/>
                </a:lnTo>
                <a:lnTo>
                  <a:pt x="368" y="8"/>
                </a:lnTo>
                <a:lnTo>
                  <a:pt x="370" y="10"/>
                </a:lnTo>
                <a:lnTo>
                  <a:pt x="370" y="17"/>
                </a:lnTo>
                <a:lnTo>
                  <a:pt x="373" y="20"/>
                </a:lnTo>
                <a:lnTo>
                  <a:pt x="373" y="25"/>
                </a:lnTo>
                <a:lnTo>
                  <a:pt x="375" y="25"/>
                </a:lnTo>
                <a:lnTo>
                  <a:pt x="377" y="22"/>
                </a:lnTo>
                <a:lnTo>
                  <a:pt x="377" y="13"/>
                </a:lnTo>
                <a:lnTo>
                  <a:pt x="375" y="10"/>
                </a:lnTo>
                <a:lnTo>
                  <a:pt x="375" y="8"/>
                </a:lnTo>
                <a:lnTo>
                  <a:pt x="373" y="8"/>
                </a:lnTo>
                <a:lnTo>
                  <a:pt x="370" y="5"/>
                </a:lnTo>
                <a:lnTo>
                  <a:pt x="368" y="3"/>
                </a:lnTo>
                <a:lnTo>
                  <a:pt x="368" y="3"/>
                </a:lnTo>
                <a:close/>
              </a:path>
              <a:path w="1478" h="143">
                <a:moveTo>
                  <a:pt x="550" y="121"/>
                </a:moveTo>
                <a:lnTo>
                  <a:pt x="543" y="128"/>
                </a:lnTo>
                <a:lnTo>
                  <a:pt x="476" y="128"/>
                </a:lnTo>
                <a:lnTo>
                  <a:pt x="466" y="130"/>
                </a:lnTo>
                <a:lnTo>
                  <a:pt x="474" y="137"/>
                </a:lnTo>
                <a:lnTo>
                  <a:pt x="476" y="133"/>
                </a:lnTo>
                <a:lnTo>
                  <a:pt x="557" y="133"/>
                </a:lnTo>
                <a:lnTo>
                  <a:pt x="550" y="121"/>
                </a:lnTo>
                <a:lnTo>
                  <a:pt x="550" y="121"/>
                </a:lnTo>
                <a:close/>
              </a:path>
              <a:path w="1478" h="143">
                <a:moveTo>
                  <a:pt x="526" y="77"/>
                </a:moveTo>
                <a:lnTo>
                  <a:pt x="517" y="77"/>
                </a:lnTo>
                <a:lnTo>
                  <a:pt x="519" y="77"/>
                </a:lnTo>
                <a:lnTo>
                  <a:pt x="519" y="80"/>
                </a:lnTo>
                <a:lnTo>
                  <a:pt x="522" y="85"/>
                </a:lnTo>
                <a:lnTo>
                  <a:pt x="524" y="87"/>
                </a:lnTo>
                <a:lnTo>
                  <a:pt x="526" y="89"/>
                </a:lnTo>
                <a:lnTo>
                  <a:pt x="526" y="92"/>
                </a:lnTo>
                <a:lnTo>
                  <a:pt x="529" y="94"/>
                </a:lnTo>
                <a:lnTo>
                  <a:pt x="529" y="97"/>
                </a:lnTo>
                <a:lnTo>
                  <a:pt x="531" y="99"/>
                </a:lnTo>
                <a:lnTo>
                  <a:pt x="531" y="101"/>
                </a:lnTo>
                <a:lnTo>
                  <a:pt x="534" y="106"/>
                </a:lnTo>
                <a:lnTo>
                  <a:pt x="534" y="109"/>
                </a:lnTo>
                <a:lnTo>
                  <a:pt x="536" y="111"/>
                </a:lnTo>
                <a:lnTo>
                  <a:pt x="536" y="113"/>
                </a:lnTo>
                <a:lnTo>
                  <a:pt x="538" y="113"/>
                </a:lnTo>
                <a:lnTo>
                  <a:pt x="541" y="111"/>
                </a:lnTo>
                <a:lnTo>
                  <a:pt x="541" y="99"/>
                </a:lnTo>
                <a:lnTo>
                  <a:pt x="538" y="97"/>
                </a:lnTo>
                <a:lnTo>
                  <a:pt x="538" y="97"/>
                </a:lnTo>
                <a:lnTo>
                  <a:pt x="538" y="92"/>
                </a:lnTo>
                <a:lnTo>
                  <a:pt x="536" y="89"/>
                </a:lnTo>
                <a:lnTo>
                  <a:pt x="534" y="87"/>
                </a:lnTo>
                <a:lnTo>
                  <a:pt x="534" y="85"/>
                </a:lnTo>
                <a:lnTo>
                  <a:pt x="531" y="82"/>
                </a:lnTo>
                <a:lnTo>
                  <a:pt x="529" y="80"/>
                </a:lnTo>
                <a:lnTo>
                  <a:pt x="526" y="77"/>
                </a:lnTo>
                <a:lnTo>
                  <a:pt x="526" y="77"/>
                </a:lnTo>
                <a:close/>
              </a:path>
              <a:path w="1478" h="143">
                <a:moveTo>
                  <a:pt x="490" y="34"/>
                </a:moveTo>
                <a:lnTo>
                  <a:pt x="488" y="37"/>
                </a:lnTo>
                <a:lnTo>
                  <a:pt x="490" y="39"/>
                </a:lnTo>
                <a:lnTo>
                  <a:pt x="493" y="41"/>
                </a:lnTo>
                <a:lnTo>
                  <a:pt x="495" y="44"/>
                </a:lnTo>
                <a:lnTo>
                  <a:pt x="495" y="46"/>
                </a:lnTo>
                <a:lnTo>
                  <a:pt x="497" y="49"/>
                </a:lnTo>
                <a:lnTo>
                  <a:pt x="500" y="51"/>
                </a:lnTo>
                <a:lnTo>
                  <a:pt x="500" y="53"/>
                </a:lnTo>
                <a:lnTo>
                  <a:pt x="502" y="56"/>
                </a:lnTo>
                <a:lnTo>
                  <a:pt x="505" y="58"/>
                </a:lnTo>
                <a:lnTo>
                  <a:pt x="505" y="61"/>
                </a:lnTo>
                <a:lnTo>
                  <a:pt x="507" y="63"/>
                </a:lnTo>
                <a:lnTo>
                  <a:pt x="510" y="65"/>
                </a:lnTo>
                <a:lnTo>
                  <a:pt x="510" y="68"/>
                </a:lnTo>
                <a:lnTo>
                  <a:pt x="512" y="70"/>
                </a:lnTo>
                <a:lnTo>
                  <a:pt x="514" y="73"/>
                </a:lnTo>
                <a:lnTo>
                  <a:pt x="512" y="75"/>
                </a:lnTo>
                <a:lnTo>
                  <a:pt x="510" y="77"/>
                </a:lnTo>
                <a:lnTo>
                  <a:pt x="510" y="80"/>
                </a:lnTo>
                <a:lnTo>
                  <a:pt x="507" y="82"/>
                </a:lnTo>
                <a:lnTo>
                  <a:pt x="507" y="85"/>
                </a:lnTo>
                <a:lnTo>
                  <a:pt x="505" y="87"/>
                </a:lnTo>
                <a:lnTo>
                  <a:pt x="502" y="89"/>
                </a:lnTo>
                <a:lnTo>
                  <a:pt x="502" y="92"/>
                </a:lnTo>
                <a:lnTo>
                  <a:pt x="500" y="92"/>
                </a:lnTo>
                <a:lnTo>
                  <a:pt x="500" y="94"/>
                </a:lnTo>
                <a:lnTo>
                  <a:pt x="497" y="97"/>
                </a:lnTo>
                <a:lnTo>
                  <a:pt x="495" y="99"/>
                </a:lnTo>
                <a:lnTo>
                  <a:pt x="495" y="101"/>
                </a:lnTo>
                <a:lnTo>
                  <a:pt x="493" y="104"/>
                </a:lnTo>
                <a:lnTo>
                  <a:pt x="490" y="106"/>
                </a:lnTo>
                <a:lnTo>
                  <a:pt x="488" y="109"/>
                </a:lnTo>
                <a:lnTo>
                  <a:pt x="488" y="111"/>
                </a:lnTo>
                <a:lnTo>
                  <a:pt x="485" y="111"/>
                </a:lnTo>
                <a:lnTo>
                  <a:pt x="483" y="113"/>
                </a:lnTo>
                <a:lnTo>
                  <a:pt x="485" y="116"/>
                </a:lnTo>
                <a:lnTo>
                  <a:pt x="488" y="113"/>
                </a:lnTo>
                <a:lnTo>
                  <a:pt x="490" y="111"/>
                </a:lnTo>
                <a:lnTo>
                  <a:pt x="493" y="109"/>
                </a:lnTo>
                <a:lnTo>
                  <a:pt x="495" y="106"/>
                </a:lnTo>
                <a:lnTo>
                  <a:pt x="497" y="104"/>
                </a:lnTo>
                <a:lnTo>
                  <a:pt x="500" y="101"/>
                </a:lnTo>
                <a:lnTo>
                  <a:pt x="502" y="99"/>
                </a:lnTo>
                <a:lnTo>
                  <a:pt x="502" y="97"/>
                </a:lnTo>
                <a:lnTo>
                  <a:pt x="505" y="97"/>
                </a:lnTo>
                <a:lnTo>
                  <a:pt x="507" y="94"/>
                </a:lnTo>
                <a:lnTo>
                  <a:pt x="507" y="92"/>
                </a:lnTo>
                <a:lnTo>
                  <a:pt x="510" y="89"/>
                </a:lnTo>
                <a:lnTo>
                  <a:pt x="512" y="87"/>
                </a:lnTo>
                <a:lnTo>
                  <a:pt x="512" y="85"/>
                </a:lnTo>
                <a:lnTo>
                  <a:pt x="514" y="82"/>
                </a:lnTo>
                <a:lnTo>
                  <a:pt x="517" y="80"/>
                </a:lnTo>
                <a:lnTo>
                  <a:pt x="517" y="77"/>
                </a:lnTo>
                <a:lnTo>
                  <a:pt x="526" y="77"/>
                </a:lnTo>
                <a:lnTo>
                  <a:pt x="524" y="73"/>
                </a:lnTo>
                <a:lnTo>
                  <a:pt x="522" y="70"/>
                </a:lnTo>
                <a:lnTo>
                  <a:pt x="524" y="68"/>
                </a:lnTo>
                <a:lnTo>
                  <a:pt x="524" y="65"/>
                </a:lnTo>
                <a:lnTo>
                  <a:pt x="517" y="65"/>
                </a:lnTo>
                <a:lnTo>
                  <a:pt x="517" y="63"/>
                </a:lnTo>
                <a:lnTo>
                  <a:pt x="514" y="61"/>
                </a:lnTo>
                <a:lnTo>
                  <a:pt x="512" y="61"/>
                </a:lnTo>
                <a:lnTo>
                  <a:pt x="510" y="58"/>
                </a:lnTo>
                <a:lnTo>
                  <a:pt x="510" y="56"/>
                </a:lnTo>
                <a:lnTo>
                  <a:pt x="507" y="53"/>
                </a:lnTo>
                <a:lnTo>
                  <a:pt x="505" y="51"/>
                </a:lnTo>
                <a:lnTo>
                  <a:pt x="502" y="49"/>
                </a:lnTo>
                <a:lnTo>
                  <a:pt x="502" y="46"/>
                </a:lnTo>
                <a:lnTo>
                  <a:pt x="500" y="44"/>
                </a:lnTo>
                <a:lnTo>
                  <a:pt x="497" y="44"/>
                </a:lnTo>
                <a:lnTo>
                  <a:pt x="497" y="41"/>
                </a:lnTo>
                <a:lnTo>
                  <a:pt x="495" y="39"/>
                </a:lnTo>
                <a:lnTo>
                  <a:pt x="493" y="37"/>
                </a:lnTo>
                <a:lnTo>
                  <a:pt x="490" y="34"/>
                </a:lnTo>
                <a:lnTo>
                  <a:pt x="490" y="34"/>
                </a:lnTo>
                <a:close/>
              </a:path>
              <a:path w="1478" h="143">
                <a:moveTo>
                  <a:pt x="534" y="27"/>
                </a:moveTo>
                <a:lnTo>
                  <a:pt x="534" y="29"/>
                </a:lnTo>
                <a:lnTo>
                  <a:pt x="531" y="32"/>
                </a:lnTo>
                <a:lnTo>
                  <a:pt x="531" y="34"/>
                </a:lnTo>
                <a:lnTo>
                  <a:pt x="529" y="39"/>
                </a:lnTo>
                <a:lnTo>
                  <a:pt x="529" y="41"/>
                </a:lnTo>
                <a:lnTo>
                  <a:pt x="526" y="44"/>
                </a:lnTo>
                <a:lnTo>
                  <a:pt x="526" y="46"/>
                </a:lnTo>
                <a:lnTo>
                  <a:pt x="524" y="49"/>
                </a:lnTo>
                <a:lnTo>
                  <a:pt x="524" y="51"/>
                </a:lnTo>
                <a:lnTo>
                  <a:pt x="522" y="53"/>
                </a:lnTo>
                <a:lnTo>
                  <a:pt x="522" y="58"/>
                </a:lnTo>
                <a:lnTo>
                  <a:pt x="519" y="61"/>
                </a:lnTo>
                <a:lnTo>
                  <a:pt x="519" y="63"/>
                </a:lnTo>
                <a:lnTo>
                  <a:pt x="517" y="65"/>
                </a:lnTo>
                <a:lnTo>
                  <a:pt x="524" y="65"/>
                </a:lnTo>
                <a:lnTo>
                  <a:pt x="526" y="63"/>
                </a:lnTo>
                <a:lnTo>
                  <a:pt x="526" y="61"/>
                </a:lnTo>
                <a:lnTo>
                  <a:pt x="529" y="58"/>
                </a:lnTo>
                <a:lnTo>
                  <a:pt x="531" y="56"/>
                </a:lnTo>
                <a:lnTo>
                  <a:pt x="531" y="53"/>
                </a:lnTo>
                <a:lnTo>
                  <a:pt x="534" y="51"/>
                </a:lnTo>
                <a:lnTo>
                  <a:pt x="534" y="49"/>
                </a:lnTo>
                <a:lnTo>
                  <a:pt x="536" y="46"/>
                </a:lnTo>
                <a:lnTo>
                  <a:pt x="538" y="44"/>
                </a:lnTo>
                <a:lnTo>
                  <a:pt x="538" y="41"/>
                </a:lnTo>
                <a:lnTo>
                  <a:pt x="541" y="39"/>
                </a:lnTo>
                <a:lnTo>
                  <a:pt x="543" y="37"/>
                </a:lnTo>
                <a:lnTo>
                  <a:pt x="534" y="27"/>
                </a:lnTo>
                <a:lnTo>
                  <a:pt x="534" y="27"/>
                </a:lnTo>
                <a:close/>
              </a:path>
              <a:path w="1478" h="143">
                <a:moveTo>
                  <a:pt x="469" y="8"/>
                </a:moveTo>
                <a:lnTo>
                  <a:pt x="469" y="15"/>
                </a:lnTo>
                <a:lnTo>
                  <a:pt x="476" y="13"/>
                </a:lnTo>
                <a:lnTo>
                  <a:pt x="469" y="8"/>
                </a:lnTo>
                <a:lnTo>
                  <a:pt x="469" y="8"/>
                </a:lnTo>
                <a:close/>
              </a:path>
              <a:path w="1478" h="143">
                <a:moveTo>
                  <a:pt x="548" y="5"/>
                </a:moveTo>
                <a:lnTo>
                  <a:pt x="543" y="13"/>
                </a:lnTo>
                <a:lnTo>
                  <a:pt x="476" y="13"/>
                </a:lnTo>
                <a:lnTo>
                  <a:pt x="469" y="15"/>
                </a:lnTo>
                <a:lnTo>
                  <a:pt x="469" y="128"/>
                </a:lnTo>
                <a:lnTo>
                  <a:pt x="466" y="130"/>
                </a:lnTo>
                <a:lnTo>
                  <a:pt x="476" y="128"/>
                </a:lnTo>
                <a:lnTo>
                  <a:pt x="476" y="17"/>
                </a:lnTo>
                <a:lnTo>
                  <a:pt x="557" y="17"/>
                </a:lnTo>
                <a:lnTo>
                  <a:pt x="548" y="5"/>
                </a:lnTo>
                <a:lnTo>
                  <a:pt x="548" y="5"/>
                </a:lnTo>
                <a:close/>
              </a:path>
              <a:path w="1478" h="143">
                <a:moveTo>
                  <a:pt x="661" y="123"/>
                </a:moveTo>
                <a:lnTo>
                  <a:pt x="651" y="123"/>
                </a:lnTo>
                <a:lnTo>
                  <a:pt x="651" y="125"/>
                </a:lnTo>
                <a:lnTo>
                  <a:pt x="651" y="128"/>
                </a:lnTo>
                <a:lnTo>
                  <a:pt x="654" y="133"/>
                </a:lnTo>
                <a:lnTo>
                  <a:pt x="654" y="137"/>
                </a:lnTo>
                <a:lnTo>
                  <a:pt x="656" y="140"/>
                </a:lnTo>
                <a:lnTo>
                  <a:pt x="658" y="135"/>
                </a:lnTo>
                <a:lnTo>
                  <a:pt x="661" y="133"/>
                </a:lnTo>
                <a:lnTo>
                  <a:pt x="661" y="123"/>
                </a:lnTo>
                <a:lnTo>
                  <a:pt x="661" y="123"/>
                </a:lnTo>
                <a:close/>
              </a:path>
              <a:path w="1478" h="143">
                <a:moveTo>
                  <a:pt x="637" y="92"/>
                </a:moveTo>
                <a:lnTo>
                  <a:pt x="634" y="94"/>
                </a:lnTo>
                <a:lnTo>
                  <a:pt x="637" y="97"/>
                </a:lnTo>
                <a:lnTo>
                  <a:pt x="639" y="99"/>
                </a:lnTo>
                <a:lnTo>
                  <a:pt x="639" y="101"/>
                </a:lnTo>
                <a:lnTo>
                  <a:pt x="642" y="104"/>
                </a:lnTo>
                <a:lnTo>
                  <a:pt x="642" y="106"/>
                </a:lnTo>
                <a:lnTo>
                  <a:pt x="644" y="109"/>
                </a:lnTo>
                <a:lnTo>
                  <a:pt x="646" y="111"/>
                </a:lnTo>
                <a:lnTo>
                  <a:pt x="646" y="116"/>
                </a:lnTo>
                <a:lnTo>
                  <a:pt x="649" y="118"/>
                </a:lnTo>
                <a:lnTo>
                  <a:pt x="649" y="121"/>
                </a:lnTo>
                <a:lnTo>
                  <a:pt x="596" y="123"/>
                </a:lnTo>
                <a:lnTo>
                  <a:pt x="661" y="123"/>
                </a:lnTo>
                <a:lnTo>
                  <a:pt x="658" y="121"/>
                </a:lnTo>
                <a:lnTo>
                  <a:pt x="656" y="118"/>
                </a:lnTo>
                <a:lnTo>
                  <a:pt x="656" y="113"/>
                </a:lnTo>
                <a:lnTo>
                  <a:pt x="654" y="113"/>
                </a:lnTo>
                <a:lnTo>
                  <a:pt x="654" y="111"/>
                </a:lnTo>
                <a:lnTo>
                  <a:pt x="651" y="109"/>
                </a:lnTo>
                <a:lnTo>
                  <a:pt x="649" y="106"/>
                </a:lnTo>
                <a:lnTo>
                  <a:pt x="649" y="104"/>
                </a:lnTo>
                <a:lnTo>
                  <a:pt x="646" y="101"/>
                </a:lnTo>
                <a:lnTo>
                  <a:pt x="644" y="99"/>
                </a:lnTo>
                <a:lnTo>
                  <a:pt x="642" y="97"/>
                </a:lnTo>
                <a:lnTo>
                  <a:pt x="639" y="94"/>
                </a:lnTo>
                <a:lnTo>
                  <a:pt x="637" y="92"/>
                </a:lnTo>
                <a:lnTo>
                  <a:pt x="637" y="92"/>
                </a:lnTo>
                <a:close/>
              </a:path>
              <a:path w="1478" h="143">
                <a:moveTo>
                  <a:pt x="622" y="56"/>
                </a:moveTo>
                <a:lnTo>
                  <a:pt x="622" y="63"/>
                </a:lnTo>
                <a:lnTo>
                  <a:pt x="620" y="65"/>
                </a:lnTo>
                <a:lnTo>
                  <a:pt x="620" y="70"/>
                </a:lnTo>
                <a:lnTo>
                  <a:pt x="617" y="73"/>
                </a:lnTo>
                <a:lnTo>
                  <a:pt x="617" y="77"/>
                </a:lnTo>
                <a:lnTo>
                  <a:pt x="615" y="80"/>
                </a:lnTo>
                <a:lnTo>
                  <a:pt x="615" y="82"/>
                </a:lnTo>
                <a:lnTo>
                  <a:pt x="613" y="85"/>
                </a:lnTo>
                <a:lnTo>
                  <a:pt x="610" y="89"/>
                </a:lnTo>
                <a:lnTo>
                  <a:pt x="610" y="92"/>
                </a:lnTo>
                <a:lnTo>
                  <a:pt x="608" y="94"/>
                </a:lnTo>
                <a:lnTo>
                  <a:pt x="608" y="97"/>
                </a:lnTo>
                <a:lnTo>
                  <a:pt x="605" y="99"/>
                </a:lnTo>
                <a:lnTo>
                  <a:pt x="603" y="101"/>
                </a:lnTo>
                <a:lnTo>
                  <a:pt x="603" y="104"/>
                </a:lnTo>
                <a:lnTo>
                  <a:pt x="601" y="106"/>
                </a:lnTo>
                <a:lnTo>
                  <a:pt x="601" y="109"/>
                </a:lnTo>
                <a:lnTo>
                  <a:pt x="598" y="111"/>
                </a:lnTo>
                <a:lnTo>
                  <a:pt x="598" y="113"/>
                </a:lnTo>
                <a:lnTo>
                  <a:pt x="596" y="113"/>
                </a:lnTo>
                <a:lnTo>
                  <a:pt x="594" y="118"/>
                </a:lnTo>
                <a:lnTo>
                  <a:pt x="594" y="118"/>
                </a:lnTo>
                <a:lnTo>
                  <a:pt x="591" y="121"/>
                </a:lnTo>
                <a:lnTo>
                  <a:pt x="589" y="123"/>
                </a:lnTo>
                <a:lnTo>
                  <a:pt x="594" y="135"/>
                </a:lnTo>
                <a:lnTo>
                  <a:pt x="594" y="133"/>
                </a:lnTo>
                <a:lnTo>
                  <a:pt x="596" y="133"/>
                </a:lnTo>
                <a:lnTo>
                  <a:pt x="598" y="130"/>
                </a:lnTo>
                <a:lnTo>
                  <a:pt x="605" y="130"/>
                </a:lnTo>
                <a:lnTo>
                  <a:pt x="608" y="128"/>
                </a:lnTo>
                <a:lnTo>
                  <a:pt x="622" y="128"/>
                </a:lnTo>
                <a:lnTo>
                  <a:pt x="627" y="125"/>
                </a:lnTo>
                <a:lnTo>
                  <a:pt x="646" y="125"/>
                </a:lnTo>
                <a:lnTo>
                  <a:pt x="651" y="123"/>
                </a:lnTo>
                <a:lnTo>
                  <a:pt x="661" y="123"/>
                </a:lnTo>
                <a:lnTo>
                  <a:pt x="596" y="123"/>
                </a:lnTo>
                <a:lnTo>
                  <a:pt x="598" y="121"/>
                </a:lnTo>
                <a:lnTo>
                  <a:pt x="601" y="118"/>
                </a:lnTo>
                <a:lnTo>
                  <a:pt x="601" y="116"/>
                </a:lnTo>
                <a:lnTo>
                  <a:pt x="603" y="113"/>
                </a:lnTo>
                <a:lnTo>
                  <a:pt x="603" y="111"/>
                </a:lnTo>
                <a:lnTo>
                  <a:pt x="605" y="109"/>
                </a:lnTo>
                <a:lnTo>
                  <a:pt x="608" y="109"/>
                </a:lnTo>
                <a:lnTo>
                  <a:pt x="608" y="106"/>
                </a:lnTo>
                <a:lnTo>
                  <a:pt x="610" y="104"/>
                </a:lnTo>
                <a:lnTo>
                  <a:pt x="610" y="101"/>
                </a:lnTo>
                <a:lnTo>
                  <a:pt x="613" y="99"/>
                </a:lnTo>
                <a:lnTo>
                  <a:pt x="613" y="97"/>
                </a:lnTo>
                <a:lnTo>
                  <a:pt x="615" y="94"/>
                </a:lnTo>
                <a:lnTo>
                  <a:pt x="617" y="92"/>
                </a:lnTo>
                <a:lnTo>
                  <a:pt x="617" y="87"/>
                </a:lnTo>
                <a:lnTo>
                  <a:pt x="620" y="85"/>
                </a:lnTo>
                <a:lnTo>
                  <a:pt x="620" y="82"/>
                </a:lnTo>
                <a:lnTo>
                  <a:pt x="622" y="80"/>
                </a:lnTo>
                <a:lnTo>
                  <a:pt x="625" y="77"/>
                </a:lnTo>
                <a:lnTo>
                  <a:pt x="625" y="75"/>
                </a:lnTo>
                <a:lnTo>
                  <a:pt x="627" y="73"/>
                </a:lnTo>
                <a:lnTo>
                  <a:pt x="630" y="68"/>
                </a:lnTo>
                <a:lnTo>
                  <a:pt x="634" y="65"/>
                </a:lnTo>
                <a:lnTo>
                  <a:pt x="622" y="56"/>
                </a:lnTo>
                <a:lnTo>
                  <a:pt x="622" y="56"/>
                </a:lnTo>
                <a:close/>
              </a:path>
              <a:path w="1478" h="143">
                <a:moveTo>
                  <a:pt x="610" y="8"/>
                </a:moveTo>
                <a:lnTo>
                  <a:pt x="610" y="15"/>
                </a:lnTo>
                <a:lnTo>
                  <a:pt x="608" y="17"/>
                </a:lnTo>
                <a:lnTo>
                  <a:pt x="608" y="25"/>
                </a:lnTo>
                <a:lnTo>
                  <a:pt x="605" y="27"/>
                </a:lnTo>
                <a:lnTo>
                  <a:pt x="605" y="29"/>
                </a:lnTo>
                <a:lnTo>
                  <a:pt x="603" y="32"/>
                </a:lnTo>
                <a:lnTo>
                  <a:pt x="603" y="37"/>
                </a:lnTo>
                <a:lnTo>
                  <a:pt x="601" y="39"/>
                </a:lnTo>
                <a:lnTo>
                  <a:pt x="601" y="44"/>
                </a:lnTo>
                <a:lnTo>
                  <a:pt x="598" y="44"/>
                </a:lnTo>
                <a:lnTo>
                  <a:pt x="598" y="46"/>
                </a:lnTo>
                <a:lnTo>
                  <a:pt x="596" y="49"/>
                </a:lnTo>
                <a:lnTo>
                  <a:pt x="596" y="51"/>
                </a:lnTo>
                <a:lnTo>
                  <a:pt x="594" y="53"/>
                </a:lnTo>
                <a:lnTo>
                  <a:pt x="594" y="56"/>
                </a:lnTo>
                <a:lnTo>
                  <a:pt x="591" y="58"/>
                </a:lnTo>
                <a:lnTo>
                  <a:pt x="591" y="61"/>
                </a:lnTo>
                <a:lnTo>
                  <a:pt x="589" y="63"/>
                </a:lnTo>
                <a:lnTo>
                  <a:pt x="586" y="65"/>
                </a:lnTo>
                <a:lnTo>
                  <a:pt x="586" y="68"/>
                </a:lnTo>
                <a:lnTo>
                  <a:pt x="584" y="70"/>
                </a:lnTo>
                <a:lnTo>
                  <a:pt x="582" y="73"/>
                </a:lnTo>
                <a:lnTo>
                  <a:pt x="579" y="75"/>
                </a:lnTo>
                <a:lnTo>
                  <a:pt x="579" y="77"/>
                </a:lnTo>
                <a:lnTo>
                  <a:pt x="577" y="80"/>
                </a:lnTo>
                <a:lnTo>
                  <a:pt x="577" y="82"/>
                </a:lnTo>
                <a:lnTo>
                  <a:pt x="579" y="82"/>
                </a:lnTo>
                <a:lnTo>
                  <a:pt x="579" y="80"/>
                </a:lnTo>
                <a:lnTo>
                  <a:pt x="582" y="80"/>
                </a:lnTo>
                <a:lnTo>
                  <a:pt x="584" y="77"/>
                </a:lnTo>
                <a:lnTo>
                  <a:pt x="584" y="75"/>
                </a:lnTo>
                <a:lnTo>
                  <a:pt x="586" y="73"/>
                </a:lnTo>
                <a:lnTo>
                  <a:pt x="589" y="73"/>
                </a:lnTo>
                <a:lnTo>
                  <a:pt x="589" y="70"/>
                </a:lnTo>
                <a:lnTo>
                  <a:pt x="591" y="68"/>
                </a:lnTo>
                <a:lnTo>
                  <a:pt x="594" y="65"/>
                </a:lnTo>
                <a:lnTo>
                  <a:pt x="594" y="63"/>
                </a:lnTo>
                <a:lnTo>
                  <a:pt x="596" y="61"/>
                </a:lnTo>
                <a:lnTo>
                  <a:pt x="598" y="61"/>
                </a:lnTo>
                <a:lnTo>
                  <a:pt x="598" y="58"/>
                </a:lnTo>
                <a:lnTo>
                  <a:pt x="601" y="56"/>
                </a:lnTo>
                <a:lnTo>
                  <a:pt x="601" y="53"/>
                </a:lnTo>
                <a:lnTo>
                  <a:pt x="603" y="51"/>
                </a:lnTo>
                <a:lnTo>
                  <a:pt x="603" y="49"/>
                </a:lnTo>
                <a:lnTo>
                  <a:pt x="605" y="46"/>
                </a:lnTo>
                <a:lnTo>
                  <a:pt x="608" y="41"/>
                </a:lnTo>
                <a:lnTo>
                  <a:pt x="608" y="39"/>
                </a:lnTo>
                <a:lnTo>
                  <a:pt x="610" y="37"/>
                </a:lnTo>
                <a:lnTo>
                  <a:pt x="610" y="34"/>
                </a:lnTo>
                <a:lnTo>
                  <a:pt x="613" y="32"/>
                </a:lnTo>
                <a:lnTo>
                  <a:pt x="613" y="29"/>
                </a:lnTo>
                <a:lnTo>
                  <a:pt x="615" y="25"/>
                </a:lnTo>
                <a:lnTo>
                  <a:pt x="615" y="20"/>
                </a:lnTo>
                <a:lnTo>
                  <a:pt x="622" y="15"/>
                </a:lnTo>
                <a:lnTo>
                  <a:pt x="610" y="8"/>
                </a:lnTo>
                <a:lnTo>
                  <a:pt x="610" y="8"/>
                </a:lnTo>
                <a:close/>
              </a:path>
              <a:path w="1478" h="143">
                <a:moveTo>
                  <a:pt x="632" y="3"/>
                </a:moveTo>
                <a:lnTo>
                  <a:pt x="632" y="8"/>
                </a:lnTo>
                <a:lnTo>
                  <a:pt x="634" y="13"/>
                </a:lnTo>
                <a:lnTo>
                  <a:pt x="634" y="20"/>
                </a:lnTo>
                <a:lnTo>
                  <a:pt x="637" y="25"/>
                </a:lnTo>
                <a:lnTo>
                  <a:pt x="637" y="29"/>
                </a:lnTo>
                <a:lnTo>
                  <a:pt x="639" y="32"/>
                </a:lnTo>
                <a:lnTo>
                  <a:pt x="639" y="37"/>
                </a:lnTo>
                <a:lnTo>
                  <a:pt x="642" y="39"/>
                </a:lnTo>
                <a:lnTo>
                  <a:pt x="642" y="44"/>
                </a:lnTo>
                <a:lnTo>
                  <a:pt x="644" y="46"/>
                </a:lnTo>
                <a:lnTo>
                  <a:pt x="644" y="49"/>
                </a:lnTo>
                <a:lnTo>
                  <a:pt x="646" y="51"/>
                </a:lnTo>
                <a:lnTo>
                  <a:pt x="646" y="53"/>
                </a:lnTo>
                <a:lnTo>
                  <a:pt x="649" y="56"/>
                </a:lnTo>
                <a:lnTo>
                  <a:pt x="651" y="58"/>
                </a:lnTo>
                <a:lnTo>
                  <a:pt x="651" y="61"/>
                </a:lnTo>
                <a:lnTo>
                  <a:pt x="654" y="63"/>
                </a:lnTo>
                <a:lnTo>
                  <a:pt x="654" y="65"/>
                </a:lnTo>
                <a:lnTo>
                  <a:pt x="656" y="68"/>
                </a:lnTo>
                <a:lnTo>
                  <a:pt x="658" y="70"/>
                </a:lnTo>
                <a:lnTo>
                  <a:pt x="658" y="73"/>
                </a:lnTo>
                <a:lnTo>
                  <a:pt x="661" y="75"/>
                </a:lnTo>
                <a:lnTo>
                  <a:pt x="663" y="75"/>
                </a:lnTo>
                <a:lnTo>
                  <a:pt x="663" y="77"/>
                </a:lnTo>
                <a:lnTo>
                  <a:pt x="665" y="80"/>
                </a:lnTo>
                <a:lnTo>
                  <a:pt x="665" y="77"/>
                </a:lnTo>
                <a:lnTo>
                  <a:pt x="668" y="77"/>
                </a:lnTo>
                <a:lnTo>
                  <a:pt x="670" y="75"/>
                </a:lnTo>
                <a:lnTo>
                  <a:pt x="673" y="73"/>
                </a:lnTo>
                <a:lnTo>
                  <a:pt x="675" y="73"/>
                </a:lnTo>
                <a:lnTo>
                  <a:pt x="675" y="70"/>
                </a:lnTo>
                <a:lnTo>
                  <a:pt x="673" y="68"/>
                </a:lnTo>
                <a:lnTo>
                  <a:pt x="670" y="68"/>
                </a:lnTo>
                <a:lnTo>
                  <a:pt x="668" y="65"/>
                </a:lnTo>
                <a:lnTo>
                  <a:pt x="665" y="65"/>
                </a:lnTo>
                <a:lnTo>
                  <a:pt x="663" y="63"/>
                </a:lnTo>
                <a:lnTo>
                  <a:pt x="663" y="61"/>
                </a:lnTo>
                <a:lnTo>
                  <a:pt x="661" y="61"/>
                </a:lnTo>
                <a:lnTo>
                  <a:pt x="658" y="58"/>
                </a:lnTo>
                <a:lnTo>
                  <a:pt x="658" y="56"/>
                </a:lnTo>
                <a:lnTo>
                  <a:pt x="656" y="53"/>
                </a:lnTo>
                <a:lnTo>
                  <a:pt x="654" y="51"/>
                </a:lnTo>
                <a:lnTo>
                  <a:pt x="654" y="49"/>
                </a:lnTo>
                <a:lnTo>
                  <a:pt x="651" y="46"/>
                </a:lnTo>
                <a:lnTo>
                  <a:pt x="649" y="44"/>
                </a:lnTo>
                <a:lnTo>
                  <a:pt x="649" y="41"/>
                </a:lnTo>
                <a:lnTo>
                  <a:pt x="646" y="37"/>
                </a:lnTo>
                <a:lnTo>
                  <a:pt x="644" y="34"/>
                </a:lnTo>
                <a:lnTo>
                  <a:pt x="644" y="29"/>
                </a:lnTo>
                <a:lnTo>
                  <a:pt x="642" y="27"/>
                </a:lnTo>
                <a:lnTo>
                  <a:pt x="642" y="25"/>
                </a:lnTo>
                <a:lnTo>
                  <a:pt x="639" y="22"/>
                </a:lnTo>
                <a:lnTo>
                  <a:pt x="639" y="15"/>
                </a:lnTo>
                <a:lnTo>
                  <a:pt x="637" y="13"/>
                </a:lnTo>
                <a:lnTo>
                  <a:pt x="637" y="10"/>
                </a:lnTo>
                <a:lnTo>
                  <a:pt x="642" y="8"/>
                </a:lnTo>
                <a:lnTo>
                  <a:pt x="632" y="3"/>
                </a:lnTo>
                <a:lnTo>
                  <a:pt x="632" y="3"/>
                </a:lnTo>
                <a:close/>
              </a:path>
              <a:path w="1478" h="143">
                <a:moveTo>
                  <a:pt x="742" y="128"/>
                </a:moveTo>
                <a:lnTo>
                  <a:pt x="742" y="142"/>
                </a:lnTo>
                <a:lnTo>
                  <a:pt x="750" y="137"/>
                </a:lnTo>
                <a:lnTo>
                  <a:pt x="750" y="128"/>
                </a:lnTo>
                <a:lnTo>
                  <a:pt x="774" y="128"/>
                </a:lnTo>
                <a:lnTo>
                  <a:pt x="742" y="128"/>
                </a:lnTo>
                <a:lnTo>
                  <a:pt x="742" y="128"/>
                </a:lnTo>
                <a:close/>
              </a:path>
              <a:path w="1478" h="143">
                <a:moveTo>
                  <a:pt x="733" y="109"/>
                </a:moveTo>
                <a:lnTo>
                  <a:pt x="716" y="113"/>
                </a:lnTo>
                <a:lnTo>
                  <a:pt x="725" y="113"/>
                </a:lnTo>
                <a:lnTo>
                  <a:pt x="728" y="111"/>
                </a:lnTo>
                <a:lnTo>
                  <a:pt x="733" y="111"/>
                </a:lnTo>
                <a:lnTo>
                  <a:pt x="733" y="109"/>
                </a:lnTo>
                <a:lnTo>
                  <a:pt x="733" y="109"/>
                </a:lnTo>
                <a:close/>
              </a:path>
              <a:path w="1478" h="143">
                <a:moveTo>
                  <a:pt x="781" y="89"/>
                </a:moveTo>
                <a:lnTo>
                  <a:pt x="774" y="89"/>
                </a:lnTo>
                <a:lnTo>
                  <a:pt x="774" y="125"/>
                </a:lnTo>
                <a:lnTo>
                  <a:pt x="742" y="125"/>
                </a:lnTo>
                <a:lnTo>
                  <a:pt x="742" y="128"/>
                </a:lnTo>
                <a:lnTo>
                  <a:pt x="774" y="128"/>
                </a:lnTo>
                <a:lnTo>
                  <a:pt x="774" y="140"/>
                </a:lnTo>
                <a:lnTo>
                  <a:pt x="778" y="135"/>
                </a:lnTo>
                <a:lnTo>
                  <a:pt x="778" y="92"/>
                </a:lnTo>
                <a:lnTo>
                  <a:pt x="781" y="89"/>
                </a:lnTo>
                <a:lnTo>
                  <a:pt x="781" y="89"/>
                </a:lnTo>
                <a:close/>
              </a:path>
              <a:path w="1478" h="143">
                <a:moveTo>
                  <a:pt x="737" y="82"/>
                </a:moveTo>
                <a:lnTo>
                  <a:pt x="735" y="85"/>
                </a:lnTo>
                <a:lnTo>
                  <a:pt x="735" y="87"/>
                </a:lnTo>
                <a:lnTo>
                  <a:pt x="733" y="89"/>
                </a:lnTo>
                <a:lnTo>
                  <a:pt x="730" y="89"/>
                </a:lnTo>
                <a:lnTo>
                  <a:pt x="728" y="92"/>
                </a:lnTo>
                <a:lnTo>
                  <a:pt x="725" y="92"/>
                </a:lnTo>
                <a:lnTo>
                  <a:pt x="725" y="94"/>
                </a:lnTo>
                <a:lnTo>
                  <a:pt x="725" y="97"/>
                </a:lnTo>
                <a:lnTo>
                  <a:pt x="728" y="94"/>
                </a:lnTo>
                <a:lnTo>
                  <a:pt x="730" y="94"/>
                </a:lnTo>
                <a:lnTo>
                  <a:pt x="733" y="92"/>
                </a:lnTo>
                <a:lnTo>
                  <a:pt x="735" y="92"/>
                </a:lnTo>
                <a:lnTo>
                  <a:pt x="735" y="89"/>
                </a:lnTo>
                <a:lnTo>
                  <a:pt x="737" y="89"/>
                </a:lnTo>
                <a:lnTo>
                  <a:pt x="740" y="87"/>
                </a:lnTo>
                <a:lnTo>
                  <a:pt x="742" y="87"/>
                </a:lnTo>
                <a:lnTo>
                  <a:pt x="742" y="85"/>
                </a:lnTo>
                <a:lnTo>
                  <a:pt x="737" y="82"/>
                </a:lnTo>
                <a:lnTo>
                  <a:pt x="737" y="82"/>
                </a:lnTo>
                <a:close/>
              </a:path>
              <a:path w="1478" h="143">
                <a:moveTo>
                  <a:pt x="776" y="82"/>
                </a:moveTo>
                <a:lnTo>
                  <a:pt x="771" y="87"/>
                </a:lnTo>
                <a:lnTo>
                  <a:pt x="742" y="87"/>
                </a:lnTo>
                <a:lnTo>
                  <a:pt x="742" y="92"/>
                </a:lnTo>
                <a:lnTo>
                  <a:pt x="742" y="125"/>
                </a:lnTo>
                <a:lnTo>
                  <a:pt x="750" y="125"/>
                </a:lnTo>
                <a:lnTo>
                  <a:pt x="750" y="89"/>
                </a:lnTo>
                <a:lnTo>
                  <a:pt x="774" y="89"/>
                </a:lnTo>
                <a:lnTo>
                  <a:pt x="781" y="89"/>
                </a:lnTo>
                <a:lnTo>
                  <a:pt x="776" y="82"/>
                </a:lnTo>
                <a:lnTo>
                  <a:pt x="776" y="82"/>
                </a:lnTo>
                <a:close/>
              </a:path>
              <a:path w="1478" h="143">
                <a:moveTo>
                  <a:pt x="694" y="70"/>
                </a:moveTo>
                <a:lnTo>
                  <a:pt x="694" y="111"/>
                </a:lnTo>
                <a:lnTo>
                  <a:pt x="697" y="116"/>
                </a:lnTo>
                <a:lnTo>
                  <a:pt x="697" y="121"/>
                </a:lnTo>
                <a:lnTo>
                  <a:pt x="690" y="123"/>
                </a:lnTo>
                <a:lnTo>
                  <a:pt x="692" y="130"/>
                </a:lnTo>
                <a:lnTo>
                  <a:pt x="697" y="128"/>
                </a:lnTo>
                <a:lnTo>
                  <a:pt x="699" y="128"/>
                </a:lnTo>
                <a:lnTo>
                  <a:pt x="702" y="125"/>
                </a:lnTo>
                <a:lnTo>
                  <a:pt x="704" y="123"/>
                </a:lnTo>
                <a:lnTo>
                  <a:pt x="706" y="123"/>
                </a:lnTo>
                <a:lnTo>
                  <a:pt x="709" y="121"/>
                </a:lnTo>
                <a:lnTo>
                  <a:pt x="711" y="121"/>
                </a:lnTo>
                <a:lnTo>
                  <a:pt x="714" y="118"/>
                </a:lnTo>
                <a:lnTo>
                  <a:pt x="702" y="118"/>
                </a:lnTo>
                <a:lnTo>
                  <a:pt x="702" y="82"/>
                </a:lnTo>
                <a:lnTo>
                  <a:pt x="704" y="77"/>
                </a:lnTo>
                <a:lnTo>
                  <a:pt x="694" y="70"/>
                </a:lnTo>
                <a:lnTo>
                  <a:pt x="694" y="70"/>
                </a:lnTo>
                <a:close/>
              </a:path>
              <a:path w="1478" h="143">
                <a:moveTo>
                  <a:pt x="725" y="70"/>
                </a:moveTo>
                <a:lnTo>
                  <a:pt x="721" y="77"/>
                </a:lnTo>
                <a:lnTo>
                  <a:pt x="716" y="77"/>
                </a:lnTo>
                <a:lnTo>
                  <a:pt x="733" y="80"/>
                </a:lnTo>
                <a:lnTo>
                  <a:pt x="725" y="70"/>
                </a:lnTo>
                <a:lnTo>
                  <a:pt x="725" y="70"/>
                </a:lnTo>
                <a:close/>
              </a:path>
              <a:path w="1478" h="143">
                <a:moveTo>
                  <a:pt x="754" y="65"/>
                </a:moveTo>
                <a:lnTo>
                  <a:pt x="752" y="68"/>
                </a:lnTo>
                <a:lnTo>
                  <a:pt x="750" y="70"/>
                </a:lnTo>
                <a:lnTo>
                  <a:pt x="747" y="73"/>
                </a:lnTo>
                <a:lnTo>
                  <a:pt x="745" y="75"/>
                </a:lnTo>
                <a:lnTo>
                  <a:pt x="742" y="77"/>
                </a:lnTo>
                <a:lnTo>
                  <a:pt x="742" y="80"/>
                </a:lnTo>
                <a:lnTo>
                  <a:pt x="740" y="82"/>
                </a:lnTo>
                <a:lnTo>
                  <a:pt x="737" y="82"/>
                </a:lnTo>
                <a:lnTo>
                  <a:pt x="742" y="85"/>
                </a:lnTo>
                <a:lnTo>
                  <a:pt x="742" y="87"/>
                </a:lnTo>
                <a:lnTo>
                  <a:pt x="750" y="87"/>
                </a:lnTo>
                <a:lnTo>
                  <a:pt x="747" y="82"/>
                </a:lnTo>
                <a:lnTo>
                  <a:pt x="747" y="80"/>
                </a:lnTo>
                <a:lnTo>
                  <a:pt x="750" y="80"/>
                </a:lnTo>
                <a:lnTo>
                  <a:pt x="752" y="77"/>
                </a:lnTo>
                <a:lnTo>
                  <a:pt x="754" y="75"/>
                </a:lnTo>
                <a:lnTo>
                  <a:pt x="754" y="73"/>
                </a:lnTo>
                <a:lnTo>
                  <a:pt x="757" y="70"/>
                </a:lnTo>
                <a:lnTo>
                  <a:pt x="759" y="68"/>
                </a:lnTo>
                <a:lnTo>
                  <a:pt x="762" y="65"/>
                </a:lnTo>
                <a:lnTo>
                  <a:pt x="754" y="65"/>
                </a:lnTo>
                <a:lnTo>
                  <a:pt x="754" y="65"/>
                </a:lnTo>
                <a:close/>
              </a:path>
              <a:path w="1478" h="143">
                <a:moveTo>
                  <a:pt x="709" y="53"/>
                </a:moveTo>
                <a:lnTo>
                  <a:pt x="709" y="116"/>
                </a:lnTo>
                <a:lnTo>
                  <a:pt x="702" y="118"/>
                </a:lnTo>
                <a:lnTo>
                  <a:pt x="716" y="118"/>
                </a:lnTo>
                <a:lnTo>
                  <a:pt x="718" y="116"/>
                </a:lnTo>
                <a:lnTo>
                  <a:pt x="723" y="116"/>
                </a:lnTo>
                <a:lnTo>
                  <a:pt x="725" y="113"/>
                </a:lnTo>
                <a:lnTo>
                  <a:pt x="716" y="113"/>
                </a:lnTo>
                <a:lnTo>
                  <a:pt x="716" y="80"/>
                </a:lnTo>
                <a:lnTo>
                  <a:pt x="733" y="80"/>
                </a:lnTo>
                <a:lnTo>
                  <a:pt x="716" y="77"/>
                </a:lnTo>
                <a:lnTo>
                  <a:pt x="716" y="53"/>
                </a:lnTo>
                <a:lnTo>
                  <a:pt x="723" y="53"/>
                </a:lnTo>
                <a:lnTo>
                  <a:pt x="709" y="53"/>
                </a:lnTo>
                <a:lnTo>
                  <a:pt x="709" y="53"/>
                </a:lnTo>
                <a:close/>
              </a:path>
              <a:path w="1478" h="143">
                <a:moveTo>
                  <a:pt x="728" y="53"/>
                </a:moveTo>
                <a:lnTo>
                  <a:pt x="709" y="53"/>
                </a:lnTo>
                <a:lnTo>
                  <a:pt x="723" y="53"/>
                </a:lnTo>
                <a:lnTo>
                  <a:pt x="723" y="61"/>
                </a:lnTo>
                <a:lnTo>
                  <a:pt x="728" y="56"/>
                </a:lnTo>
                <a:lnTo>
                  <a:pt x="728" y="53"/>
                </a:lnTo>
                <a:lnTo>
                  <a:pt x="728" y="53"/>
                </a:lnTo>
                <a:close/>
              </a:path>
              <a:path w="1478" h="143">
                <a:moveTo>
                  <a:pt x="742" y="34"/>
                </a:moveTo>
                <a:lnTo>
                  <a:pt x="740" y="37"/>
                </a:lnTo>
                <a:lnTo>
                  <a:pt x="740" y="39"/>
                </a:lnTo>
                <a:lnTo>
                  <a:pt x="737" y="41"/>
                </a:lnTo>
                <a:lnTo>
                  <a:pt x="737" y="46"/>
                </a:lnTo>
                <a:lnTo>
                  <a:pt x="735" y="51"/>
                </a:lnTo>
                <a:lnTo>
                  <a:pt x="735" y="53"/>
                </a:lnTo>
                <a:lnTo>
                  <a:pt x="733" y="56"/>
                </a:lnTo>
                <a:lnTo>
                  <a:pt x="733" y="58"/>
                </a:lnTo>
                <a:lnTo>
                  <a:pt x="730" y="61"/>
                </a:lnTo>
                <a:lnTo>
                  <a:pt x="733" y="63"/>
                </a:lnTo>
                <a:lnTo>
                  <a:pt x="733" y="61"/>
                </a:lnTo>
                <a:lnTo>
                  <a:pt x="735" y="58"/>
                </a:lnTo>
                <a:lnTo>
                  <a:pt x="737" y="56"/>
                </a:lnTo>
                <a:lnTo>
                  <a:pt x="737" y="53"/>
                </a:lnTo>
                <a:lnTo>
                  <a:pt x="740" y="51"/>
                </a:lnTo>
                <a:lnTo>
                  <a:pt x="740" y="49"/>
                </a:lnTo>
                <a:lnTo>
                  <a:pt x="742" y="44"/>
                </a:lnTo>
                <a:lnTo>
                  <a:pt x="742" y="41"/>
                </a:lnTo>
                <a:lnTo>
                  <a:pt x="745" y="39"/>
                </a:lnTo>
                <a:lnTo>
                  <a:pt x="745" y="37"/>
                </a:lnTo>
                <a:lnTo>
                  <a:pt x="747" y="34"/>
                </a:lnTo>
                <a:lnTo>
                  <a:pt x="742" y="34"/>
                </a:lnTo>
                <a:lnTo>
                  <a:pt x="742" y="34"/>
                </a:lnTo>
                <a:close/>
              </a:path>
              <a:path w="1478" h="143">
                <a:moveTo>
                  <a:pt x="745" y="25"/>
                </a:moveTo>
                <a:lnTo>
                  <a:pt x="742" y="27"/>
                </a:lnTo>
                <a:lnTo>
                  <a:pt x="742" y="34"/>
                </a:lnTo>
                <a:lnTo>
                  <a:pt x="747" y="34"/>
                </a:lnTo>
                <a:lnTo>
                  <a:pt x="747" y="39"/>
                </a:lnTo>
                <a:lnTo>
                  <a:pt x="750" y="41"/>
                </a:lnTo>
                <a:lnTo>
                  <a:pt x="750" y="44"/>
                </a:lnTo>
                <a:lnTo>
                  <a:pt x="752" y="46"/>
                </a:lnTo>
                <a:lnTo>
                  <a:pt x="752" y="49"/>
                </a:lnTo>
                <a:lnTo>
                  <a:pt x="754" y="51"/>
                </a:lnTo>
                <a:lnTo>
                  <a:pt x="754" y="53"/>
                </a:lnTo>
                <a:lnTo>
                  <a:pt x="757" y="56"/>
                </a:lnTo>
                <a:lnTo>
                  <a:pt x="757" y="61"/>
                </a:lnTo>
                <a:lnTo>
                  <a:pt x="754" y="63"/>
                </a:lnTo>
                <a:lnTo>
                  <a:pt x="754" y="65"/>
                </a:lnTo>
                <a:lnTo>
                  <a:pt x="762" y="65"/>
                </a:lnTo>
                <a:lnTo>
                  <a:pt x="762" y="68"/>
                </a:lnTo>
                <a:lnTo>
                  <a:pt x="764" y="68"/>
                </a:lnTo>
                <a:lnTo>
                  <a:pt x="766" y="70"/>
                </a:lnTo>
                <a:lnTo>
                  <a:pt x="769" y="73"/>
                </a:lnTo>
                <a:lnTo>
                  <a:pt x="769" y="75"/>
                </a:lnTo>
                <a:lnTo>
                  <a:pt x="771" y="77"/>
                </a:lnTo>
                <a:lnTo>
                  <a:pt x="774" y="77"/>
                </a:lnTo>
                <a:lnTo>
                  <a:pt x="776" y="80"/>
                </a:lnTo>
                <a:lnTo>
                  <a:pt x="778" y="82"/>
                </a:lnTo>
                <a:lnTo>
                  <a:pt x="781" y="85"/>
                </a:lnTo>
                <a:lnTo>
                  <a:pt x="783" y="85"/>
                </a:lnTo>
                <a:lnTo>
                  <a:pt x="785" y="87"/>
                </a:lnTo>
                <a:lnTo>
                  <a:pt x="785" y="85"/>
                </a:lnTo>
                <a:lnTo>
                  <a:pt x="788" y="85"/>
                </a:lnTo>
                <a:lnTo>
                  <a:pt x="788" y="82"/>
                </a:lnTo>
                <a:lnTo>
                  <a:pt x="790" y="82"/>
                </a:lnTo>
                <a:lnTo>
                  <a:pt x="793" y="80"/>
                </a:lnTo>
                <a:lnTo>
                  <a:pt x="793" y="77"/>
                </a:lnTo>
                <a:lnTo>
                  <a:pt x="790" y="77"/>
                </a:lnTo>
                <a:lnTo>
                  <a:pt x="788" y="77"/>
                </a:lnTo>
                <a:lnTo>
                  <a:pt x="785" y="75"/>
                </a:lnTo>
                <a:lnTo>
                  <a:pt x="783" y="75"/>
                </a:lnTo>
                <a:lnTo>
                  <a:pt x="781" y="73"/>
                </a:lnTo>
                <a:lnTo>
                  <a:pt x="778" y="70"/>
                </a:lnTo>
                <a:lnTo>
                  <a:pt x="776" y="70"/>
                </a:lnTo>
                <a:lnTo>
                  <a:pt x="774" y="68"/>
                </a:lnTo>
                <a:lnTo>
                  <a:pt x="771" y="65"/>
                </a:lnTo>
                <a:lnTo>
                  <a:pt x="769" y="65"/>
                </a:lnTo>
                <a:lnTo>
                  <a:pt x="769" y="63"/>
                </a:lnTo>
                <a:lnTo>
                  <a:pt x="766" y="61"/>
                </a:lnTo>
                <a:lnTo>
                  <a:pt x="764" y="58"/>
                </a:lnTo>
                <a:lnTo>
                  <a:pt x="766" y="56"/>
                </a:lnTo>
                <a:lnTo>
                  <a:pt x="762" y="53"/>
                </a:lnTo>
                <a:lnTo>
                  <a:pt x="759" y="53"/>
                </a:lnTo>
                <a:lnTo>
                  <a:pt x="757" y="51"/>
                </a:lnTo>
                <a:lnTo>
                  <a:pt x="757" y="49"/>
                </a:lnTo>
                <a:lnTo>
                  <a:pt x="754" y="46"/>
                </a:lnTo>
                <a:lnTo>
                  <a:pt x="754" y="44"/>
                </a:lnTo>
                <a:lnTo>
                  <a:pt x="752" y="41"/>
                </a:lnTo>
                <a:lnTo>
                  <a:pt x="752" y="39"/>
                </a:lnTo>
                <a:lnTo>
                  <a:pt x="750" y="37"/>
                </a:lnTo>
                <a:lnTo>
                  <a:pt x="750" y="32"/>
                </a:lnTo>
                <a:lnTo>
                  <a:pt x="747" y="29"/>
                </a:lnTo>
                <a:lnTo>
                  <a:pt x="750" y="25"/>
                </a:lnTo>
                <a:lnTo>
                  <a:pt x="774" y="25"/>
                </a:lnTo>
                <a:lnTo>
                  <a:pt x="745" y="25"/>
                </a:lnTo>
                <a:lnTo>
                  <a:pt x="745" y="25"/>
                </a:lnTo>
                <a:close/>
              </a:path>
              <a:path w="1478" h="143">
                <a:moveTo>
                  <a:pt x="697" y="17"/>
                </a:moveTo>
                <a:lnTo>
                  <a:pt x="697" y="63"/>
                </a:lnTo>
                <a:lnTo>
                  <a:pt x="702" y="58"/>
                </a:lnTo>
                <a:lnTo>
                  <a:pt x="702" y="53"/>
                </a:lnTo>
                <a:lnTo>
                  <a:pt x="709" y="53"/>
                </a:lnTo>
                <a:lnTo>
                  <a:pt x="728" y="53"/>
                </a:lnTo>
                <a:lnTo>
                  <a:pt x="728" y="51"/>
                </a:lnTo>
                <a:lnTo>
                  <a:pt x="702" y="51"/>
                </a:lnTo>
                <a:lnTo>
                  <a:pt x="702" y="20"/>
                </a:lnTo>
                <a:lnTo>
                  <a:pt x="723" y="20"/>
                </a:lnTo>
                <a:lnTo>
                  <a:pt x="697" y="17"/>
                </a:lnTo>
                <a:lnTo>
                  <a:pt x="697" y="17"/>
                </a:lnTo>
                <a:close/>
              </a:path>
              <a:path w="1478" h="143">
                <a:moveTo>
                  <a:pt x="776" y="15"/>
                </a:moveTo>
                <a:lnTo>
                  <a:pt x="774" y="22"/>
                </a:lnTo>
                <a:lnTo>
                  <a:pt x="750" y="22"/>
                </a:lnTo>
                <a:lnTo>
                  <a:pt x="783" y="25"/>
                </a:lnTo>
                <a:lnTo>
                  <a:pt x="776" y="15"/>
                </a:lnTo>
                <a:lnTo>
                  <a:pt x="776" y="15"/>
                </a:lnTo>
                <a:close/>
              </a:path>
              <a:path w="1478" h="143">
                <a:moveTo>
                  <a:pt x="697" y="13"/>
                </a:moveTo>
                <a:lnTo>
                  <a:pt x="697" y="17"/>
                </a:lnTo>
                <a:lnTo>
                  <a:pt x="723" y="20"/>
                </a:lnTo>
                <a:lnTo>
                  <a:pt x="723" y="51"/>
                </a:lnTo>
                <a:lnTo>
                  <a:pt x="702" y="51"/>
                </a:lnTo>
                <a:lnTo>
                  <a:pt x="728" y="51"/>
                </a:lnTo>
                <a:lnTo>
                  <a:pt x="728" y="49"/>
                </a:lnTo>
                <a:lnTo>
                  <a:pt x="728" y="22"/>
                </a:lnTo>
                <a:lnTo>
                  <a:pt x="733" y="17"/>
                </a:lnTo>
                <a:lnTo>
                  <a:pt x="702" y="15"/>
                </a:lnTo>
                <a:lnTo>
                  <a:pt x="697" y="13"/>
                </a:lnTo>
                <a:lnTo>
                  <a:pt x="697" y="13"/>
                </a:lnTo>
                <a:close/>
              </a:path>
              <a:path w="1478" h="143">
                <a:moveTo>
                  <a:pt x="725" y="10"/>
                </a:moveTo>
                <a:lnTo>
                  <a:pt x="723" y="15"/>
                </a:lnTo>
                <a:lnTo>
                  <a:pt x="702" y="15"/>
                </a:lnTo>
                <a:lnTo>
                  <a:pt x="733" y="17"/>
                </a:lnTo>
                <a:lnTo>
                  <a:pt x="725" y="10"/>
                </a:lnTo>
                <a:lnTo>
                  <a:pt x="725" y="10"/>
                </a:lnTo>
                <a:close/>
              </a:path>
              <a:path w="1478" h="143">
                <a:moveTo>
                  <a:pt x="750" y="1"/>
                </a:moveTo>
                <a:lnTo>
                  <a:pt x="747" y="5"/>
                </a:lnTo>
                <a:lnTo>
                  <a:pt x="747" y="15"/>
                </a:lnTo>
                <a:lnTo>
                  <a:pt x="745" y="20"/>
                </a:lnTo>
                <a:lnTo>
                  <a:pt x="745" y="25"/>
                </a:lnTo>
                <a:lnTo>
                  <a:pt x="774" y="25"/>
                </a:lnTo>
                <a:lnTo>
                  <a:pt x="771" y="29"/>
                </a:lnTo>
                <a:lnTo>
                  <a:pt x="771" y="32"/>
                </a:lnTo>
                <a:lnTo>
                  <a:pt x="769" y="34"/>
                </a:lnTo>
                <a:lnTo>
                  <a:pt x="769" y="39"/>
                </a:lnTo>
                <a:lnTo>
                  <a:pt x="766" y="41"/>
                </a:lnTo>
                <a:lnTo>
                  <a:pt x="766" y="44"/>
                </a:lnTo>
                <a:lnTo>
                  <a:pt x="764" y="46"/>
                </a:lnTo>
                <a:lnTo>
                  <a:pt x="764" y="49"/>
                </a:lnTo>
                <a:lnTo>
                  <a:pt x="762" y="51"/>
                </a:lnTo>
                <a:lnTo>
                  <a:pt x="762" y="53"/>
                </a:lnTo>
                <a:lnTo>
                  <a:pt x="766" y="56"/>
                </a:lnTo>
                <a:lnTo>
                  <a:pt x="766" y="53"/>
                </a:lnTo>
                <a:lnTo>
                  <a:pt x="769" y="51"/>
                </a:lnTo>
                <a:lnTo>
                  <a:pt x="771" y="49"/>
                </a:lnTo>
                <a:lnTo>
                  <a:pt x="771" y="46"/>
                </a:lnTo>
                <a:lnTo>
                  <a:pt x="774" y="44"/>
                </a:lnTo>
                <a:lnTo>
                  <a:pt x="774" y="41"/>
                </a:lnTo>
                <a:lnTo>
                  <a:pt x="776" y="39"/>
                </a:lnTo>
                <a:lnTo>
                  <a:pt x="776" y="37"/>
                </a:lnTo>
                <a:lnTo>
                  <a:pt x="778" y="34"/>
                </a:lnTo>
                <a:lnTo>
                  <a:pt x="778" y="32"/>
                </a:lnTo>
                <a:lnTo>
                  <a:pt x="781" y="27"/>
                </a:lnTo>
                <a:lnTo>
                  <a:pt x="783" y="25"/>
                </a:lnTo>
                <a:lnTo>
                  <a:pt x="750" y="22"/>
                </a:lnTo>
                <a:lnTo>
                  <a:pt x="752" y="20"/>
                </a:lnTo>
                <a:lnTo>
                  <a:pt x="752" y="15"/>
                </a:lnTo>
                <a:lnTo>
                  <a:pt x="754" y="13"/>
                </a:lnTo>
                <a:lnTo>
                  <a:pt x="757" y="8"/>
                </a:lnTo>
                <a:lnTo>
                  <a:pt x="750" y="1"/>
                </a:lnTo>
                <a:lnTo>
                  <a:pt x="750" y="1"/>
                </a:lnTo>
                <a:close/>
              </a:path>
              <a:path w="1478" h="143">
                <a:moveTo>
                  <a:pt x="908" y="125"/>
                </a:moveTo>
                <a:lnTo>
                  <a:pt x="905" y="128"/>
                </a:lnTo>
                <a:lnTo>
                  <a:pt x="886" y="128"/>
                </a:lnTo>
                <a:lnTo>
                  <a:pt x="884" y="130"/>
                </a:lnTo>
                <a:lnTo>
                  <a:pt x="872" y="130"/>
                </a:lnTo>
                <a:lnTo>
                  <a:pt x="905" y="130"/>
                </a:lnTo>
                <a:lnTo>
                  <a:pt x="908" y="128"/>
                </a:lnTo>
                <a:lnTo>
                  <a:pt x="908" y="125"/>
                </a:lnTo>
                <a:lnTo>
                  <a:pt x="908" y="125"/>
                </a:lnTo>
                <a:close/>
              </a:path>
              <a:path w="1478" h="143">
                <a:moveTo>
                  <a:pt x="819" y="118"/>
                </a:moveTo>
                <a:lnTo>
                  <a:pt x="819" y="121"/>
                </a:lnTo>
                <a:lnTo>
                  <a:pt x="817" y="123"/>
                </a:lnTo>
                <a:lnTo>
                  <a:pt x="814" y="125"/>
                </a:lnTo>
                <a:lnTo>
                  <a:pt x="814" y="128"/>
                </a:lnTo>
                <a:lnTo>
                  <a:pt x="812" y="130"/>
                </a:lnTo>
                <a:lnTo>
                  <a:pt x="810" y="133"/>
                </a:lnTo>
                <a:lnTo>
                  <a:pt x="807" y="135"/>
                </a:lnTo>
                <a:lnTo>
                  <a:pt x="805" y="137"/>
                </a:lnTo>
                <a:lnTo>
                  <a:pt x="802" y="140"/>
                </a:lnTo>
                <a:lnTo>
                  <a:pt x="807" y="140"/>
                </a:lnTo>
                <a:lnTo>
                  <a:pt x="810" y="137"/>
                </a:lnTo>
                <a:lnTo>
                  <a:pt x="810" y="135"/>
                </a:lnTo>
                <a:lnTo>
                  <a:pt x="812" y="135"/>
                </a:lnTo>
                <a:lnTo>
                  <a:pt x="814" y="133"/>
                </a:lnTo>
                <a:lnTo>
                  <a:pt x="817" y="130"/>
                </a:lnTo>
                <a:lnTo>
                  <a:pt x="819" y="128"/>
                </a:lnTo>
                <a:lnTo>
                  <a:pt x="819" y="125"/>
                </a:lnTo>
                <a:lnTo>
                  <a:pt x="822" y="125"/>
                </a:lnTo>
                <a:lnTo>
                  <a:pt x="824" y="123"/>
                </a:lnTo>
                <a:lnTo>
                  <a:pt x="824" y="121"/>
                </a:lnTo>
                <a:lnTo>
                  <a:pt x="826" y="118"/>
                </a:lnTo>
                <a:lnTo>
                  <a:pt x="819" y="118"/>
                </a:lnTo>
                <a:lnTo>
                  <a:pt x="819" y="118"/>
                </a:lnTo>
                <a:close/>
              </a:path>
              <a:path w="1478" h="143">
                <a:moveTo>
                  <a:pt x="870" y="101"/>
                </a:moveTo>
                <a:lnTo>
                  <a:pt x="862" y="101"/>
                </a:lnTo>
                <a:lnTo>
                  <a:pt x="862" y="106"/>
                </a:lnTo>
                <a:lnTo>
                  <a:pt x="862" y="128"/>
                </a:lnTo>
                <a:lnTo>
                  <a:pt x="870" y="123"/>
                </a:lnTo>
                <a:lnTo>
                  <a:pt x="870" y="101"/>
                </a:lnTo>
                <a:lnTo>
                  <a:pt x="870" y="101"/>
                </a:lnTo>
                <a:close/>
              </a:path>
              <a:path w="1478" h="143">
                <a:moveTo>
                  <a:pt x="896" y="92"/>
                </a:moveTo>
                <a:lnTo>
                  <a:pt x="889" y="99"/>
                </a:lnTo>
                <a:lnTo>
                  <a:pt x="836" y="99"/>
                </a:lnTo>
                <a:lnTo>
                  <a:pt x="838" y="104"/>
                </a:lnTo>
                <a:lnTo>
                  <a:pt x="843" y="101"/>
                </a:lnTo>
                <a:lnTo>
                  <a:pt x="903" y="101"/>
                </a:lnTo>
                <a:lnTo>
                  <a:pt x="896" y="92"/>
                </a:lnTo>
                <a:lnTo>
                  <a:pt x="896" y="92"/>
                </a:lnTo>
                <a:close/>
              </a:path>
              <a:path w="1478" h="143">
                <a:moveTo>
                  <a:pt x="870" y="99"/>
                </a:moveTo>
                <a:lnTo>
                  <a:pt x="870" y="85"/>
                </a:lnTo>
                <a:lnTo>
                  <a:pt x="862" y="85"/>
                </a:lnTo>
                <a:lnTo>
                  <a:pt x="862" y="99"/>
                </a:lnTo>
                <a:lnTo>
                  <a:pt x="870" y="99"/>
                </a:lnTo>
                <a:close/>
              </a:path>
              <a:path w="1478" h="143">
                <a:moveTo>
                  <a:pt x="814" y="82"/>
                </a:moveTo>
                <a:lnTo>
                  <a:pt x="812" y="85"/>
                </a:lnTo>
                <a:lnTo>
                  <a:pt x="812" y="89"/>
                </a:lnTo>
                <a:lnTo>
                  <a:pt x="814" y="92"/>
                </a:lnTo>
                <a:lnTo>
                  <a:pt x="814" y="99"/>
                </a:lnTo>
                <a:lnTo>
                  <a:pt x="817" y="101"/>
                </a:lnTo>
                <a:lnTo>
                  <a:pt x="817" y="104"/>
                </a:lnTo>
                <a:lnTo>
                  <a:pt x="819" y="106"/>
                </a:lnTo>
                <a:lnTo>
                  <a:pt x="819" y="109"/>
                </a:lnTo>
                <a:lnTo>
                  <a:pt x="824" y="106"/>
                </a:lnTo>
                <a:lnTo>
                  <a:pt x="822" y="104"/>
                </a:lnTo>
                <a:lnTo>
                  <a:pt x="822" y="101"/>
                </a:lnTo>
                <a:lnTo>
                  <a:pt x="819" y="99"/>
                </a:lnTo>
                <a:lnTo>
                  <a:pt x="819" y="97"/>
                </a:lnTo>
                <a:lnTo>
                  <a:pt x="817" y="94"/>
                </a:lnTo>
                <a:lnTo>
                  <a:pt x="817" y="92"/>
                </a:lnTo>
                <a:lnTo>
                  <a:pt x="814" y="87"/>
                </a:lnTo>
                <a:lnTo>
                  <a:pt x="814" y="82"/>
                </a:lnTo>
                <a:lnTo>
                  <a:pt x="814" y="82"/>
                </a:lnTo>
                <a:close/>
              </a:path>
              <a:path w="1478" h="143">
                <a:moveTo>
                  <a:pt x="886" y="73"/>
                </a:moveTo>
                <a:lnTo>
                  <a:pt x="882" y="80"/>
                </a:lnTo>
                <a:lnTo>
                  <a:pt x="841" y="80"/>
                </a:lnTo>
                <a:lnTo>
                  <a:pt x="845" y="85"/>
                </a:lnTo>
                <a:lnTo>
                  <a:pt x="894" y="85"/>
                </a:lnTo>
                <a:lnTo>
                  <a:pt x="886" y="73"/>
                </a:lnTo>
                <a:lnTo>
                  <a:pt x="886" y="73"/>
                </a:lnTo>
                <a:close/>
              </a:path>
              <a:path w="1478" h="143">
                <a:moveTo>
                  <a:pt x="841" y="65"/>
                </a:moveTo>
                <a:lnTo>
                  <a:pt x="831" y="68"/>
                </a:lnTo>
                <a:lnTo>
                  <a:pt x="831" y="77"/>
                </a:lnTo>
                <a:lnTo>
                  <a:pt x="829" y="80"/>
                </a:lnTo>
                <a:lnTo>
                  <a:pt x="829" y="92"/>
                </a:lnTo>
                <a:lnTo>
                  <a:pt x="826" y="97"/>
                </a:lnTo>
                <a:lnTo>
                  <a:pt x="826" y="104"/>
                </a:lnTo>
                <a:lnTo>
                  <a:pt x="824" y="106"/>
                </a:lnTo>
                <a:lnTo>
                  <a:pt x="819" y="109"/>
                </a:lnTo>
                <a:lnTo>
                  <a:pt x="822" y="111"/>
                </a:lnTo>
                <a:lnTo>
                  <a:pt x="822" y="116"/>
                </a:lnTo>
                <a:lnTo>
                  <a:pt x="819" y="118"/>
                </a:lnTo>
                <a:lnTo>
                  <a:pt x="826" y="118"/>
                </a:lnTo>
                <a:lnTo>
                  <a:pt x="826" y="121"/>
                </a:lnTo>
                <a:lnTo>
                  <a:pt x="829" y="121"/>
                </a:lnTo>
                <a:lnTo>
                  <a:pt x="829" y="123"/>
                </a:lnTo>
                <a:lnTo>
                  <a:pt x="831" y="125"/>
                </a:lnTo>
                <a:lnTo>
                  <a:pt x="834" y="125"/>
                </a:lnTo>
                <a:lnTo>
                  <a:pt x="836" y="128"/>
                </a:lnTo>
                <a:lnTo>
                  <a:pt x="838" y="130"/>
                </a:lnTo>
                <a:lnTo>
                  <a:pt x="841" y="133"/>
                </a:lnTo>
                <a:lnTo>
                  <a:pt x="845" y="133"/>
                </a:lnTo>
                <a:lnTo>
                  <a:pt x="848" y="135"/>
                </a:lnTo>
                <a:lnTo>
                  <a:pt x="853" y="135"/>
                </a:lnTo>
                <a:lnTo>
                  <a:pt x="855" y="137"/>
                </a:lnTo>
                <a:lnTo>
                  <a:pt x="898" y="137"/>
                </a:lnTo>
                <a:lnTo>
                  <a:pt x="901" y="135"/>
                </a:lnTo>
                <a:lnTo>
                  <a:pt x="903" y="133"/>
                </a:lnTo>
                <a:lnTo>
                  <a:pt x="905" y="130"/>
                </a:lnTo>
                <a:lnTo>
                  <a:pt x="865" y="130"/>
                </a:lnTo>
                <a:lnTo>
                  <a:pt x="862" y="128"/>
                </a:lnTo>
                <a:lnTo>
                  <a:pt x="850" y="128"/>
                </a:lnTo>
                <a:lnTo>
                  <a:pt x="848" y="125"/>
                </a:lnTo>
                <a:lnTo>
                  <a:pt x="843" y="125"/>
                </a:lnTo>
                <a:lnTo>
                  <a:pt x="841" y="123"/>
                </a:lnTo>
                <a:lnTo>
                  <a:pt x="838" y="123"/>
                </a:lnTo>
                <a:lnTo>
                  <a:pt x="836" y="121"/>
                </a:lnTo>
                <a:lnTo>
                  <a:pt x="834" y="118"/>
                </a:lnTo>
                <a:lnTo>
                  <a:pt x="831" y="116"/>
                </a:lnTo>
                <a:lnTo>
                  <a:pt x="829" y="113"/>
                </a:lnTo>
                <a:lnTo>
                  <a:pt x="829" y="106"/>
                </a:lnTo>
                <a:lnTo>
                  <a:pt x="831" y="104"/>
                </a:lnTo>
                <a:lnTo>
                  <a:pt x="831" y="99"/>
                </a:lnTo>
                <a:lnTo>
                  <a:pt x="834" y="97"/>
                </a:lnTo>
                <a:lnTo>
                  <a:pt x="834" y="87"/>
                </a:lnTo>
                <a:lnTo>
                  <a:pt x="836" y="85"/>
                </a:lnTo>
                <a:lnTo>
                  <a:pt x="836" y="70"/>
                </a:lnTo>
                <a:lnTo>
                  <a:pt x="841" y="65"/>
                </a:lnTo>
                <a:lnTo>
                  <a:pt x="841" y="65"/>
                </a:lnTo>
                <a:close/>
              </a:path>
              <a:path w="1478" h="143">
                <a:moveTo>
                  <a:pt x="862" y="63"/>
                </a:moveTo>
                <a:lnTo>
                  <a:pt x="862" y="80"/>
                </a:lnTo>
                <a:lnTo>
                  <a:pt x="870" y="80"/>
                </a:lnTo>
                <a:lnTo>
                  <a:pt x="870" y="63"/>
                </a:lnTo>
                <a:lnTo>
                  <a:pt x="886" y="63"/>
                </a:lnTo>
                <a:lnTo>
                  <a:pt x="862" y="63"/>
                </a:lnTo>
                <a:lnTo>
                  <a:pt x="862" y="63"/>
                </a:lnTo>
                <a:close/>
              </a:path>
              <a:path w="1478" h="143">
                <a:moveTo>
                  <a:pt x="891" y="61"/>
                </a:moveTo>
                <a:lnTo>
                  <a:pt x="862" y="63"/>
                </a:lnTo>
                <a:lnTo>
                  <a:pt x="886" y="63"/>
                </a:lnTo>
                <a:lnTo>
                  <a:pt x="886" y="68"/>
                </a:lnTo>
                <a:lnTo>
                  <a:pt x="894" y="65"/>
                </a:lnTo>
                <a:lnTo>
                  <a:pt x="894" y="63"/>
                </a:lnTo>
                <a:lnTo>
                  <a:pt x="891" y="61"/>
                </a:lnTo>
                <a:lnTo>
                  <a:pt x="891" y="61"/>
                </a:lnTo>
                <a:close/>
              </a:path>
              <a:path w="1478" h="143">
                <a:moveTo>
                  <a:pt x="834" y="58"/>
                </a:moveTo>
                <a:lnTo>
                  <a:pt x="831" y="63"/>
                </a:lnTo>
                <a:lnTo>
                  <a:pt x="817" y="63"/>
                </a:lnTo>
                <a:lnTo>
                  <a:pt x="807" y="65"/>
                </a:lnTo>
                <a:lnTo>
                  <a:pt x="814" y="73"/>
                </a:lnTo>
                <a:lnTo>
                  <a:pt x="817" y="68"/>
                </a:lnTo>
                <a:lnTo>
                  <a:pt x="831" y="68"/>
                </a:lnTo>
                <a:lnTo>
                  <a:pt x="841" y="65"/>
                </a:lnTo>
                <a:lnTo>
                  <a:pt x="834" y="58"/>
                </a:lnTo>
                <a:lnTo>
                  <a:pt x="834" y="58"/>
                </a:lnTo>
                <a:close/>
              </a:path>
              <a:path w="1478" h="143">
                <a:moveTo>
                  <a:pt x="870" y="61"/>
                </a:moveTo>
                <a:lnTo>
                  <a:pt x="870" y="44"/>
                </a:lnTo>
                <a:lnTo>
                  <a:pt x="862" y="44"/>
                </a:lnTo>
                <a:lnTo>
                  <a:pt x="862" y="61"/>
                </a:lnTo>
                <a:lnTo>
                  <a:pt x="870" y="61"/>
                </a:lnTo>
                <a:close/>
              </a:path>
              <a:path w="1478" h="143">
                <a:moveTo>
                  <a:pt x="891" y="44"/>
                </a:moveTo>
                <a:lnTo>
                  <a:pt x="886" y="44"/>
                </a:lnTo>
                <a:lnTo>
                  <a:pt x="886" y="61"/>
                </a:lnTo>
                <a:lnTo>
                  <a:pt x="841" y="61"/>
                </a:lnTo>
                <a:lnTo>
                  <a:pt x="845" y="65"/>
                </a:lnTo>
                <a:lnTo>
                  <a:pt x="848" y="63"/>
                </a:lnTo>
                <a:lnTo>
                  <a:pt x="862" y="63"/>
                </a:lnTo>
                <a:lnTo>
                  <a:pt x="891" y="61"/>
                </a:lnTo>
                <a:lnTo>
                  <a:pt x="891" y="44"/>
                </a:lnTo>
                <a:lnTo>
                  <a:pt x="891" y="44"/>
                </a:lnTo>
                <a:close/>
              </a:path>
              <a:path w="1478" h="143">
                <a:moveTo>
                  <a:pt x="898" y="34"/>
                </a:moveTo>
                <a:lnTo>
                  <a:pt x="894" y="41"/>
                </a:lnTo>
                <a:lnTo>
                  <a:pt x="836" y="41"/>
                </a:lnTo>
                <a:lnTo>
                  <a:pt x="838" y="46"/>
                </a:lnTo>
                <a:lnTo>
                  <a:pt x="843" y="44"/>
                </a:lnTo>
                <a:lnTo>
                  <a:pt x="905" y="44"/>
                </a:lnTo>
                <a:lnTo>
                  <a:pt x="898" y="34"/>
                </a:lnTo>
                <a:lnTo>
                  <a:pt x="898" y="34"/>
                </a:lnTo>
                <a:close/>
              </a:path>
              <a:path w="1478" h="143">
                <a:moveTo>
                  <a:pt x="862" y="27"/>
                </a:moveTo>
                <a:lnTo>
                  <a:pt x="862" y="41"/>
                </a:lnTo>
                <a:lnTo>
                  <a:pt x="870" y="41"/>
                </a:lnTo>
                <a:lnTo>
                  <a:pt x="870" y="27"/>
                </a:lnTo>
                <a:lnTo>
                  <a:pt x="886" y="27"/>
                </a:lnTo>
                <a:lnTo>
                  <a:pt x="862" y="27"/>
                </a:lnTo>
                <a:lnTo>
                  <a:pt x="862" y="27"/>
                </a:lnTo>
                <a:close/>
              </a:path>
              <a:path w="1478" h="143">
                <a:moveTo>
                  <a:pt x="896" y="25"/>
                </a:moveTo>
                <a:lnTo>
                  <a:pt x="862" y="27"/>
                </a:lnTo>
                <a:lnTo>
                  <a:pt x="886" y="27"/>
                </a:lnTo>
                <a:lnTo>
                  <a:pt x="886" y="41"/>
                </a:lnTo>
                <a:lnTo>
                  <a:pt x="891" y="41"/>
                </a:lnTo>
                <a:lnTo>
                  <a:pt x="891" y="29"/>
                </a:lnTo>
                <a:lnTo>
                  <a:pt x="896" y="25"/>
                </a:lnTo>
                <a:lnTo>
                  <a:pt x="896" y="25"/>
                </a:lnTo>
                <a:close/>
              </a:path>
              <a:path w="1478" h="143">
                <a:moveTo>
                  <a:pt x="838" y="25"/>
                </a:moveTo>
                <a:lnTo>
                  <a:pt x="829" y="25"/>
                </a:lnTo>
                <a:lnTo>
                  <a:pt x="812" y="63"/>
                </a:lnTo>
                <a:lnTo>
                  <a:pt x="807" y="65"/>
                </a:lnTo>
                <a:lnTo>
                  <a:pt x="817" y="63"/>
                </a:lnTo>
                <a:lnTo>
                  <a:pt x="834" y="27"/>
                </a:lnTo>
                <a:lnTo>
                  <a:pt x="838" y="25"/>
                </a:lnTo>
                <a:lnTo>
                  <a:pt x="838" y="25"/>
                </a:lnTo>
                <a:close/>
              </a:path>
              <a:path w="1478" h="143">
                <a:moveTo>
                  <a:pt x="889" y="17"/>
                </a:moveTo>
                <a:lnTo>
                  <a:pt x="886" y="22"/>
                </a:lnTo>
                <a:lnTo>
                  <a:pt x="843" y="22"/>
                </a:lnTo>
                <a:lnTo>
                  <a:pt x="845" y="27"/>
                </a:lnTo>
                <a:lnTo>
                  <a:pt x="862" y="27"/>
                </a:lnTo>
                <a:lnTo>
                  <a:pt x="896" y="25"/>
                </a:lnTo>
                <a:lnTo>
                  <a:pt x="889" y="17"/>
                </a:lnTo>
                <a:lnTo>
                  <a:pt x="889" y="17"/>
                </a:lnTo>
                <a:close/>
              </a:path>
              <a:path w="1478" h="143">
                <a:moveTo>
                  <a:pt x="831" y="15"/>
                </a:moveTo>
                <a:lnTo>
                  <a:pt x="829" y="22"/>
                </a:lnTo>
                <a:lnTo>
                  <a:pt x="805" y="22"/>
                </a:lnTo>
                <a:lnTo>
                  <a:pt x="810" y="27"/>
                </a:lnTo>
                <a:lnTo>
                  <a:pt x="812" y="25"/>
                </a:lnTo>
                <a:lnTo>
                  <a:pt x="838" y="25"/>
                </a:lnTo>
                <a:lnTo>
                  <a:pt x="831" y="15"/>
                </a:lnTo>
                <a:lnTo>
                  <a:pt x="831" y="15"/>
                </a:lnTo>
                <a:close/>
              </a:path>
              <a:path w="1478" h="143">
                <a:moveTo>
                  <a:pt x="862" y="1"/>
                </a:moveTo>
                <a:lnTo>
                  <a:pt x="862" y="22"/>
                </a:lnTo>
                <a:lnTo>
                  <a:pt x="870" y="22"/>
                </a:lnTo>
                <a:lnTo>
                  <a:pt x="870" y="13"/>
                </a:lnTo>
                <a:lnTo>
                  <a:pt x="874" y="8"/>
                </a:lnTo>
                <a:lnTo>
                  <a:pt x="862" y="1"/>
                </a:lnTo>
                <a:lnTo>
                  <a:pt x="862" y="1"/>
                </a:lnTo>
                <a:close/>
              </a:path>
              <a:path w="1478" h="143">
                <a:moveTo>
                  <a:pt x="975" y="116"/>
                </a:moveTo>
                <a:lnTo>
                  <a:pt x="975" y="118"/>
                </a:lnTo>
                <a:lnTo>
                  <a:pt x="973" y="118"/>
                </a:lnTo>
                <a:lnTo>
                  <a:pt x="970" y="121"/>
                </a:lnTo>
                <a:lnTo>
                  <a:pt x="970" y="123"/>
                </a:lnTo>
                <a:lnTo>
                  <a:pt x="968" y="123"/>
                </a:lnTo>
                <a:lnTo>
                  <a:pt x="965" y="125"/>
                </a:lnTo>
                <a:lnTo>
                  <a:pt x="963" y="125"/>
                </a:lnTo>
                <a:lnTo>
                  <a:pt x="961" y="128"/>
                </a:lnTo>
                <a:lnTo>
                  <a:pt x="961" y="130"/>
                </a:lnTo>
                <a:lnTo>
                  <a:pt x="958" y="130"/>
                </a:lnTo>
                <a:lnTo>
                  <a:pt x="956" y="133"/>
                </a:lnTo>
                <a:lnTo>
                  <a:pt x="954" y="133"/>
                </a:lnTo>
                <a:lnTo>
                  <a:pt x="951" y="135"/>
                </a:lnTo>
                <a:lnTo>
                  <a:pt x="949" y="135"/>
                </a:lnTo>
                <a:lnTo>
                  <a:pt x="946" y="137"/>
                </a:lnTo>
                <a:lnTo>
                  <a:pt x="942" y="137"/>
                </a:lnTo>
                <a:lnTo>
                  <a:pt x="939" y="140"/>
                </a:lnTo>
                <a:lnTo>
                  <a:pt x="949" y="140"/>
                </a:lnTo>
                <a:lnTo>
                  <a:pt x="951" y="137"/>
                </a:lnTo>
                <a:lnTo>
                  <a:pt x="956" y="137"/>
                </a:lnTo>
                <a:lnTo>
                  <a:pt x="958" y="135"/>
                </a:lnTo>
                <a:lnTo>
                  <a:pt x="961" y="133"/>
                </a:lnTo>
                <a:lnTo>
                  <a:pt x="963" y="133"/>
                </a:lnTo>
                <a:lnTo>
                  <a:pt x="965" y="130"/>
                </a:lnTo>
                <a:lnTo>
                  <a:pt x="968" y="130"/>
                </a:lnTo>
                <a:lnTo>
                  <a:pt x="970" y="128"/>
                </a:lnTo>
                <a:lnTo>
                  <a:pt x="973" y="128"/>
                </a:lnTo>
                <a:lnTo>
                  <a:pt x="973" y="125"/>
                </a:lnTo>
                <a:lnTo>
                  <a:pt x="975" y="125"/>
                </a:lnTo>
                <a:lnTo>
                  <a:pt x="977" y="123"/>
                </a:lnTo>
                <a:lnTo>
                  <a:pt x="980" y="121"/>
                </a:lnTo>
                <a:lnTo>
                  <a:pt x="982" y="118"/>
                </a:lnTo>
                <a:lnTo>
                  <a:pt x="985" y="116"/>
                </a:lnTo>
                <a:lnTo>
                  <a:pt x="975" y="116"/>
                </a:lnTo>
                <a:lnTo>
                  <a:pt x="975" y="116"/>
                </a:lnTo>
                <a:close/>
              </a:path>
              <a:path w="1478" h="143">
                <a:moveTo>
                  <a:pt x="961" y="92"/>
                </a:moveTo>
                <a:lnTo>
                  <a:pt x="944" y="111"/>
                </a:lnTo>
                <a:lnTo>
                  <a:pt x="937" y="111"/>
                </a:lnTo>
                <a:lnTo>
                  <a:pt x="937" y="113"/>
                </a:lnTo>
                <a:lnTo>
                  <a:pt x="937" y="116"/>
                </a:lnTo>
                <a:lnTo>
                  <a:pt x="934" y="118"/>
                </a:lnTo>
                <a:lnTo>
                  <a:pt x="942" y="128"/>
                </a:lnTo>
                <a:lnTo>
                  <a:pt x="942" y="125"/>
                </a:lnTo>
                <a:lnTo>
                  <a:pt x="944" y="123"/>
                </a:lnTo>
                <a:lnTo>
                  <a:pt x="944" y="121"/>
                </a:lnTo>
                <a:lnTo>
                  <a:pt x="946" y="118"/>
                </a:lnTo>
                <a:lnTo>
                  <a:pt x="946" y="116"/>
                </a:lnTo>
                <a:lnTo>
                  <a:pt x="949" y="113"/>
                </a:lnTo>
                <a:lnTo>
                  <a:pt x="949" y="111"/>
                </a:lnTo>
                <a:lnTo>
                  <a:pt x="951" y="109"/>
                </a:lnTo>
                <a:lnTo>
                  <a:pt x="951" y="106"/>
                </a:lnTo>
                <a:lnTo>
                  <a:pt x="954" y="104"/>
                </a:lnTo>
                <a:lnTo>
                  <a:pt x="956" y="101"/>
                </a:lnTo>
                <a:lnTo>
                  <a:pt x="956" y="99"/>
                </a:lnTo>
                <a:lnTo>
                  <a:pt x="958" y="97"/>
                </a:lnTo>
                <a:lnTo>
                  <a:pt x="961" y="94"/>
                </a:lnTo>
                <a:lnTo>
                  <a:pt x="961" y="92"/>
                </a:lnTo>
                <a:lnTo>
                  <a:pt x="961" y="92"/>
                </a:lnTo>
                <a:close/>
              </a:path>
              <a:path w="1478" h="143">
                <a:moveTo>
                  <a:pt x="968" y="68"/>
                </a:moveTo>
                <a:lnTo>
                  <a:pt x="968" y="75"/>
                </a:lnTo>
                <a:lnTo>
                  <a:pt x="970" y="77"/>
                </a:lnTo>
                <a:lnTo>
                  <a:pt x="970" y="85"/>
                </a:lnTo>
                <a:lnTo>
                  <a:pt x="973" y="89"/>
                </a:lnTo>
                <a:lnTo>
                  <a:pt x="973" y="94"/>
                </a:lnTo>
                <a:lnTo>
                  <a:pt x="975" y="97"/>
                </a:lnTo>
                <a:lnTo>
                  <a:pt x="975" y="99"/>
                </a:lnTo>
                <a:lnTo>
                  <a:pt x="977" y="101"/>
                </a:lnTo>
                <a:lnTo>
                  <a:pt x="977" y="104"/>
                </a:lnTo>
                <a:lnTo>
                  <a:pt x="980" y="106"/>
                </a:lnTo>
                <a:lnTo>
                  <a:pt x="980" y="111"/>
                </a:lnTo>
                <a:lnTo>
                  <a:pt x="977" y="113"/>
                </a:lnTo>
                <a:lnTo>
                  <a:pt x="975" y="116"/>
                </a:lnTo>
                <a:lnTo>
                  <a:pt x="985" y="116"/>
                </a:lnTo>
                <a:lnTo>
                  <a:pt x="987" y="118"/>
                </a:lnTo>
                <a:lnTo>
                  <a:pt x="987" y="121"/>
                </a:lnTo>
                <a:lnTo>
                  <a:pt x="990" y="123"/>
                </a:lnTo>
                <a:lnTo>
                  <a:pt x="992" y="123"/>
                </a:lnTo>
                <a:lnTo>
                  <a:pt x="994" y="125"/>
                </a:lnTo>
                <a:lnTo>
                  <a:pt x="997" y="128"/>
                </a:lnTo>
                <a:lnTo>
                  <a:pt x="999" y="130"/>
                </a:lnTo>
                <a:lnTo>
                  <a:pt x="1002" y="133"/>
                </a:lnTo>
                <a:lnTo>
                  <a:pt x="1004" y="133"/>
                </a:lnTo>
                <a:lnTo>
                  <a:pt x="1006" y="135"/>
                </a:lnTo>
                <a:lnTo>
                  <a:pt x="1009" y="135"/>
                </a:lnTo>
                <a:lnTo>
                  <a:pt x="1009" y="137"/>
                </a:lnTo>
                <a:lnTo>
                  <a:pt x="1011" y="137"/>
                </a:lnTo>
                <a:lnTo>
                  <a:pt x="1014" y="135"/>
                </a:lnTo>
                <a:lnTo>
                  <a:pt x="1014" y="133"/>
                </a:lnTo>
                <a:lnTo>
                  <a:pt x="1016" y="130"/>
                </a:lnTo>
                <a:lnTo>
                  <a:pt x="1018" y="130"/>
                </a:lnTo>
                <a:lnTo>
                  <a:pt x="1021" y="128"/>
                </a:lnTo>
                <a:lnTo>
                  <a:pt x="1018" y="125"/>
                </a:lnTo>
                <a:lnTo>
                  <a:pt x="1011" y="125"/>
                </a:lnTo>
                <a:lnTo>
                  <a:pt x="1009" y="123"/>
                </a:lnTo>
                <a:lnTo>
                  <a:pt x="1004" y="123"/>
                </a:lnTo>
                <a:lnTo>
                  <a:pt x="1002" y="121"/>
                </a:lnTo>
                <a:lnTo>
                  <a:pt x="999" y="121"/>
                </a:lnTo>
                <a:lnTo>
                  <a:pt x="997" y="118"/>
                </a:lnTo>
                <a:lnTo>
                  <a:pt x="994" y="116"/>
                </a:lnTo>
                <a:lnTo>
                  <a:pt x="992" y="113"/>
                </a:lnTo>
                <a:lnTo>
                  <a:pt x="990" y="113"/>
                </a:lnTo>
                <a:lnTo>
                  <a:pt x="990" y="111"/>
                </a:lnTo>
                <a:lnTo>
                  <a:pt x="990" y="109"/>
                </a:lnTo>
                <a:lnTo>
                  <a:pt x="992" y="106"/>
                </a:lnTo>
                <a:lnTo>
                  <a:pt x="985" y="104"/>
                </a:lnTo>
                <a:lnTo>
                  <a:pt x="982" y="104"/>
                </a:lnTo>
                <a:lnTo>
                  <a:pt x="982" y="101"/>
                </a:lnTo>
                <a:lnTo>
                  <a:pt x="980" y="99"/>
                </a:lnTo>
                <a:lnTo>
                  <a:pt x="980" y="97"/>
                </a:lnTo>
                <a:lnTo>
                  <a:pt x="977" y="94"/>
                </a:lnTo>
                <a:lnTo>
                  <a:pt x="977" y="89"/>
                </a:lnTo>
                <a:lnTo>
                  <a:pt x="975" y="87"/>
                </a:lnTo>
                <a:lnTo>
                  <a:pt x="975" y="85"/>
                </a:lnTo>
                <a:lnTo>
                  <a:pt x="973" y="82"/>
                </a:lnTo>
                <a:lnTo>
                  <a:pt x="973" y="75"/>
                </a:lnTo>
                <a:lnTo>
                  <a:pt x="970" y="73"/>
                </a:lnTo>
                <a:lnTo>
                  <a:pt x="970" y="68"/>
                </a:lnTo>
                <a:lnTo>
                  <a:pt x="999" y="68"/>
                </a:lnTo>
                <a:lnTo>
                  <a:pt x="968" y="68"/>
                </a:lnTo>
                <a:lnTo>
                  <a:pt x="968" y="68"/>
                </a:lnTo>
                <a:close/>
              </a:path>
              <a:path w="1478" h="143">
                <a:moveTo>
                  <a:pt x="1009" y="68"/>
                </a:moveTo>
                <a:lnTo>
                  <a:pt x="968" y="68"/>
                </a:lnTo>
                <a:lnTo>
                  <a:pt x="999" y="68"/>
                </a:lnTo>
                <a:lnTo>
                  <a:pt x="997" y="70"/>
                </a:lnTo>
                <a:lnTo>
                  <a:pt x="997" y="77"/>
                </a:lnTo>
                <a:lnTo>
                  <a:pt x="994" y="80"/>
                </a:lnTo>
                <a:lnTo>
                  <a:pt x="994" y="85"/>
                </a:lnTo>
                <a:lnTo>
                  <a:pt x="992" y="87"/>
                </a:lnTo>
                <a:lnTo>
                  <a:pt x="992" y="92"/>
                </a:lnTo>
                <a:lnTo>
                  <a:pt x="990" y="94"/>
                </a:lnTo>
                <a:lnTo>
                  <a:pt x="990" y="97"/>
                </a:lnTo>
                <a:lnTo>
                  <a:pt x="987" y="99"/>
                </a:lnTo>
                <a:lnTo>
                  <a:pt x="987" y="101"/>
                </a:lnTo>
                <a:lnTo>
                  <a:pt x="985" y="104"/>
                </a:lnTo>
                <a:lnTo>
                  <a:pt x="992" y="106"/>
                </a:lnTo>
                <a:lnTo>
                  <a:pt x="992" y="104"/>
                </a:lnTo>
                <a:lnTo>
                  <a:pt x="994" y="101"/>
                </a:lnTo>
                <a:lnTo>
                  <a:pt x="994" y="99"/>
                </a:lnTo>
                <a:lnTo>
                  <a:pt x="997" y="97"/>
                </a:lnTo>
                <a:lnTo>
                  <a:pt x="997" y="94"/>
                </a:lnTo>
                <a:lnTo>
                  <a:pt x="999" y="92"/>
                </a:lnTo>
                <a:lnTo>
                  <a:pt x="999" y="87"/>
                </a:lnTo>
                <a:lnTo>
                  <a:pt x="1002" y="82"/>
                </a:lnTo>
                <a:lnTo>
                  <a:pt x="1002" y="80"/>
                </a:lnTo>
                <a:lnTo>
                  <a:pt x="1004" y="77"/>
                </a:lnTo>
                <a:lnTo>
                  <a:pt x="1004" y="70"/>
                </a:lnTo>
                <a:lnTo>
                  <a:pt x="1009" y="68"/>
                </a:lnTo>
                <a:lnTo>
                  <a:pt x="1009" y="68"/>
                </a:lnTo>
                <a:close/>
              </a:path>
              <a:path w="1478" h="143">
                <a:moveTo>
                  <a:pt x="1002" y="58"/>
                </a:moveTo>
                <a:lnTo>
                  <a:pt x="997" y="65"/>
                </a:lnTo>
                <a:lnTo>
                  <a:pt x="958" y="65"/>
                </a:lnTo>
                <a:lnTo>
                  <a:pt x="961" y="70"/>
                </a:lnTo>
                <a:lnTo>
                  <a:pt x="965" y="68"/>
                </a:lnTo>
                <a:lnTo>
                  <a:pt x="1009" y="68"/>
                </a:lnTo>
                <a:lnTo>
                  <a:pt x="1002" y="58"/>
                </a:lnTo>
                <a:lnTo>
                  <a:pt x="1002" y="58"/>
                </a:lnTo>
                <a:close/>
              </a:path>
              <a:path w="1478" h="143">
                <a:moveTo>
                  <a:pt x="949" y="53"/>
                </a:moveTo>
                <a:lnTo>
                  <a:pt x="937" y="56"/>
                </a:lnTo>
                <a:lnTo>
                  <a:pt x="937" y="111"/>
                </a:lnTo>
                <a:lnTo>
                  <a:pt x="944" y="111"/>
                </a:lnTo>
                <a:lnTo>
                  <a:pt x="944" y="58"/>
                </a:lnTo>
                <a:lnTo>
                  <a:pt x="949" y="53"/>
                </a:lnTo>
                <a:lnTo>
                  <a:pt x="949" y="53"/>
                </a:lnTo>
                <a:close/>
              </a:path>
              <a:path w="1478" h="143">
                <a:moveTo>
                  <a:pt x="939" y="46"/>
                </a:moveTo>
                <a:lnTo>
                  <a:pt x="937" y="53"/>
                </a:lnTo>
                <a:lnTo>
                  <a:pt x="917" y="53"/>
                </a:lnTo>
                <a:lnTo>
                  <a:pt x="922" y="58"/>
                </a:lnTo>
                <a:lnTo>
                  <a:pt x="925" y="58"/>
                </a:lnTo>
                <a:lnTo>
                  <a:pt x="927" y="56"/>
                </a:lnTo>
                <a:lnTo>
                  <a:pt x="937" y="56"/>
                </a:lnTo>
                <a:lnTo>
                  <a:pt x="949" y="53"/>
                </a:lnTo>
                <a:lnTo>
                  <a:pt x="939" y="46"/>
                </a:lnTo>
                <a:lnTo>
                  <a:pt x="939" y="46"/>
                </a:lnTo>
                <a:close/>
              </a:path>
              <a:path w="1478" h="143">
                <a:moveTo>
                  <a:pt x="1016" y="44"/>
                </a:moveTo>
                <a:lnTo>
                  <a:pt x="1014" y="44"/>
                </a:lnTo>
                <a:lnTo>
                  <a:pt x="1011" y="46"/>
                </a:lnTo>
                <a:lnTo>
                  <a:pt x="992" y="46"/>
                </a:lnTo>
                <a:lnTo>
                  <a:pt x="992" y="49"/>
                </a:lnTo>
                <a:lnTo>
                  <a:pt x="994" y="51"/>
                </a:lnTo>
                <a:lnTo>
                  <a:pt x="994" y="53"/>
                </a:lnTo>
                <a:lnTo>
                  <a:pt x="997" y="53"/>
                </a:lnTo>
                <a:lnTo>
                  <a:pt x="1018" y="53"/>
                </a:lnTo>
                <a:lnTo>
                  <a:pt x="1021" y="51"/>
                </a:lnTo>
                <a:lnTo>
                  <a:pt x="1021" y="49"/>
                </a:lnTo>
                <a:lnTo>
                  <a:pt x="1018" y="46"/>
                </a:lnTo>
                <a:lnTo>
                  <a:pt x="1016" y="44"/>
                </a:lnTo>
                <a:lnTo>
                  <a:pt x="1016" y="44"/>
                </a:lnTo>
                <a:close/>
              </a:path>
              <a:path w="1478" h="143">
                <a:moveTo>
                  <a:pt x="965" y="13"/>
                </a:moveTo>
                <a:lnTo>
                  <a:pt x="965" y="34"/>
                </a:lnTo>
                <a:lnTo>
                  <a:pt x="963" y="39"/>
                </a:lnTo>
                <a:lnTo>
                  <a:pt x="963" y="44"/>
                </a:lnTo>
                <a:lnTo>
                  <a:pt x="961" y="46"/>
                </a:lnTo>
                <a:lnTo>
                  <a:pt x="961" y="51"/>
                </a:lnTo>
                <a:lnTo>
                  <a:pt x="958" y="53"/>
                </a:lnTo>
                <a:lnTo>
                  <a:pt x="956" y="56"/>
                </a:lnTo>
                <a:lnTo>
                  <a:pt x="956" y="58"/>
                </a:lnTo>
                <a:lnTo>
                  <a:pt x="954" y="61"/>
                </a:lnTo>
                <a:lnTo>
                  <a:pt x="951" y="63"/>
                </a:lnTo>
                <a:lnTo>
                  <a:pt x="949" y="65"/>
                </a:lnTo>
                <a:lnTo>
                  <a:pt x="946" y="68"/>
                </a:lnTo>
                <a:lnTo>
                  <a:pt x="949" y="70"/>
                </a:lnTo>
                <a:lnTo>
                  <a:pt x="951" y="68"/>
                </a:lnTo>
                <a:lnTo>
                  <a:pt x="954" y="65"/>
                </a:lnTo>
                <a:lnTo>
                  <a:pt x="956" y="63"/>
                </a:lnTo>
                <a:lnTo>
                  <a:pt x="958" y="61"/>
                </a:lnTo>
                <a:lnTo>
                  <a:pt x="961" y="58"/>
                </a:lnTo>
                <a:lnTo>
                  <a:pt x="963" y="56"/>
                </a:lnTo>
                <a:lnTo>
                  <a:pt x="963" y="53"/>
                </a:lnTo>
                <a:lnTo>
                  <a:pt x="965" y="53"/>
                </a:lnTo>
                <a:lnTo>
                  <a:pt x="965" y="51"/>
                </a:lnTo>
                <a:lnTo>
                  <a:pt x="968" y="49"/>
                </a:lnTo>
                <a:lnTo>
                  <a:pt x="968" y="44"/>
                </a:lnTo>
                <a:lnTo>
                  <a:pt x="970" y="41"/>
                </a:lnTo>
                <a:lnTo>
                  <a:pt x="970" y="34"/>
                </a:lnTo>
                <a:lnTo>
                  <a:pt x="973" y="32"/>
                </a:lnTo>
                <a:lnTo>
                  <a:pt x="973" y="15"/>
                </a:lnTo>
                <a:lnTo>
                  <a:pt x="992" y="15"/>
                </a:lnTo>
                <a:lnTo>
                  <a:pt x="965" y="13"/>
                </a:lnTo>
                <a:lnTo>
                  <a:pt x="965" y="13"/>
                </a:lnTo>
                <a:close/>
              </a:path>
              <a:path w="1478" h="143">
                <a:moveTo>
                  <a:pt x="965" y="5"/>
                </a:moveTo>
                <a:lnTo>
                  <a:pt x="965" y="13"/>
                </a:lnTo>
                <a:lnTo>
                  <a:pt x="992" y="15"/>
                </a:lnTo>
                <a:lnTo>
                  <a:pt x="992" y="46"/>
                </a:lnTo>
                <a:lnTo>
                  <a:pt x="1004" y="46"/>
                </a:lnTo>
                <a:lnTo>
                  <a:pt x="1002" y="46"/>
                </a:lnTo>
                <a:lnTo>
                  <a:pt x="999" y="44"/>
                </a:lnTo>
                <a:lnTo>
                  <a:pt x="999" y="15"/>
                </a:lnTo>
                <a:lnTo>
                  <a:pt x="1002" y="13"/>
                </a:lnTo>
                <a:lnTo>
                  <a:pt x="973" y="10"/>
                </a:lnTo>
                <a:lnTo>
                  <a:pt x="965" y="5"/>
                </a:lnTo>
                <a:lnTo>
                  <a:pt x="965" y="5"/>
                </a:lnTo>
                <a:close/>
              </a:path>
              <a:path w="1478" h="143">
                <a:moveTo>
                  <a:pt x="994" y="5"/>
                </a:moveTo>
                <a:lnTo>
                  <a:pt x="992" y="10"/>
                </a:lnTo>
                <a:lnTo>
                  <a:pt x="973" y="10"/>
                </a:lnTo>
                <a:lnTo>
                  <a:pt x="1002" y="13"/>
                </a:lnTo>
                <a:lnTo>
                  <a:pt x="994" y="5"/>
                </a:lnTo>
                <a:lnTo>
                  <a:pt x="994" y="5"/>
                </a:lnTo>
                <a:close/>
              </a:path>
              <a:path w="1478" h="143">
                <a:moveTo>
                  <a:pt x="932" y="5"/>
                </a:moveTo>
                <a:lnTo>
                  <a:pt x="930" y="5"/>
                </a:lnTo>
                <a:lnTo>
                  <a:pt x="932" y="5"/>
                </a:lnTo>
                <a:lnTo>
                  <a:pt x="932" y="10"/>
                </a:lnTo>
                <a:lnTo>
                  <a:pt x="934" y="13"/>
                </a:lnTo>
                <a:lnTo>
                  <a:pt x="934" y="17"/>
                </a:lnTo>
                <a:lnTo>
                  <a:pt x="937" y="20"/>
                </a:lnTo>
                <a:lnTo>
                  <a:pt x="937" y="27"/>
                </a:lnTo>
                <a:lnTo>
                  <a:pt x="939" y="32"/>
                </a:lnTo>
                <a:lnTo>
                  <a:pt x="942" y="32"/>
                </a:lnTo>
                <a:lnTo>
                  <a:pt x="942" y="29"/>
                </a:lnTo>
                <a:lnTo>
                  <a:pt x="944" y="29"/>
                </a:lnTo>
                <a:lnTo>
                  <a:pt x="944" y="25"/>
                </a:lnTo>
                <a:lnTo>
                  <a:pt x="944" y="17"/>
                </a:lnTo>
                <a:lnTo>
                  <a:pt x="942" y="15"/>
                </a:lnTo>
                <a:lnTo>
                  <a:pt x="939" y="13"/>
                </a:lnTo>
                <a:lnTo>
                  <a:pt x="939" y="10"/>
                </a:lnTo>
                <a:lnTo>
                  <a:pt x="937" y="8"/>
                </a:lnTo>
                <a:lnTo>
                  <a:pt x="934" y="8"/>
                </a:lnTo>
                <a:lnTo>
                  <a:pt x="932" y="5"/>
                </a:lnTo>
                <a:lnTo>
                  <a:pt x="932" y="5"/>
                </a:lnTo>
                <a:close/>
              </a:path>
              <a:path w="1478" h="143">
                <a:moveTo>
                  <a:pt x="1066" y="85"/>
                </a:moveTo>
                <a:lnTo>
                  <a:pt x="1066" y="94"/>
                </a:lnTo>
                <a:lnTo>
                  <a:pt x="1064" y="97"/>
                </a:lnTo>
                <a:lnTo>
                  <a:pt x="1064" y="111"/>
                </a:lnTo>
                <a:lnTo>
                  <a:pt x="1062" y="113"/>
                </a:lnTo>
                <a:lnTo>
                  <a:pt x="1062" y="118"/>
                </a:lnTo>
                <a:lnTo>
                  <a:pt x="1059" y="118"/>
                </a:lnTo>
                <a:lnTo>
                  <a:pt x="1059" y="121"/>
                </a:lnTo>
                <a:lnTo>
                  <a:pt x="1057" y="123"/>
                </a:lnTo>
                <a:lnTo>
                  <a:pt x="1057" y="125"/>
                </a:lnTo>
                <a:lnTo>
                  <a:pt x="1054" y="128"/>
                </a:lnTo>
                <a:lnTo>
                  <a:pt x="1052" y="128"/>
                </a:lnTo>
                <a:lnTo>
                  <a:pt x="1052" y="130"/>
                </a:lnTo>
                <a:lnTo>
                  <a:pt x="1050" y="133"/>
                </a:lnTo>
                <a:lnTo>
                  <a:pt x="1047" y="135"/>
                </a:lnTo>
                <a:lnTo>
                  <a:pt x="1045" y="137"/>
                </a:lnTo>
                <a:lnTo>
                  <a:pt x="1042" y="137"/>
                </a:lnTo>
                <a:lnTo>
                  <a:pt x="1040" y="140"/>
                </a:lnTo>
                <a:lnTo>
                  <a:pt x="1040" y="142"/>
                </a:lnTo>
                <a:lnTo>
                  <a:pt x="1042" y="142"/>
                </a:lnTo>
                <a:lnTo>
                  <a:pt x="1045" y="140"/>
                </a:lnTo>
                <a:lnTo>
                  <a:pt x="1047" y="140"/>
                </a:lnTo>
                <a:lnTo>
                  <a:pt x="1050" y="137"/>
                </a:lnTo>
                <a:lnTo>
                  <a:pt x="1052" y="137"/>
                </a:lnTo>
                <a:lnTo>
                  <a:pt x="1052" y="135"/>
                </a:lnTo>
                <a:lnTo>
                  <a:pt x="1054" y="133"/>
                </a:lnTo>
                <a:lnTo>
                  <a:pt x="1057" y="133"/>
                </a:lnTo>
                <a:lnTo>
                  <a:pt x="1059" y="130"/>
                </a:lnTo>
                <a:lnTo>
                  <a:pt x="1059" y="128"/>
                </a:lnTo>
                <a:lnTo>
                  <a:pt x="1062" y="125"/>
                </a:lnTo>
                <a:lnTo>
                  <a:pt x="1064" y="125"/>
                </a:lnTo>
                <a:lnTo>
                  <a:pt x="1064" y="123"/>
                </a:lnTo>
                <a:lnTo>
                  <a:pt x="1066" y="121"/>
                </a:lnTo>
                <a:lnTo>
                  <a:pt x="1066" y="118"/>
                </a:lnTo>
                <a:lnTo>
                  <a:pt x="1069" y="116"/>
                </a:lnTo>
                <a:lnTo>
                  <a:pt x="1069" y="106"/>
                </a:lnTo>
                <a:lnTo>
                  <a:pt x="1071" y="104"/>
                </a:lnTo>
                <a:lnTo>
                  <a:pt x="1071" y="94"/>
                </a:lnTo>
                <a:lnTo>
                  <a:pt x="1076" y="89"/>
                </a:lnTo>
                <a:lnTo>
                  <a:pt x="1066" y="85"/>
                </a:lnTo>
                <a:lnTo>
                  <a:pt x="1066" y="85"/>
                </a:lnTo>
                <a:close/>
              </a:path>
              <a:path w="1478" h="143">
                <a:moveTo>
                  <a:pt x="1095" y="82"/>
                </a:moveTo>
                <a:lnTo>
                  <a:pt x="1095" y="142"/>
                </a:lnTo>
                <a:lnTo>
                  <a:pt x="1102" y="137"/>
                </a:lnTo>
                <a:lnTo>
                  <a:pt x="1102" y="128"/>
                </a:lnTo>
                <a:lnTo>
                  <a:pt x="1100" y="123"/>
                </a:lnTo>
                <a:lnTo>
                  <a:pt x="1100" y="94"/>
                </a:lnTo>
                <a:lnTo>
                  <a:pt x="1105" y="89"/>
                </a:lnTo>
                <a:lnTo>
                  <a:pt x="1095" y="82"/>
                </a:lnTo>
                <a:lnTo>
                  <a:pt x="1095" y="82"/>
                </a:lnTo>
                <a:close/>
              </a:path>
              <a:path w="1478" h="143">
                <a:moveTo>
                  <a:pt x="1076" y="68"/>
                </a:moveTo>
                <a:lnTo>
                  <a:pt x="1071" y="68"/>
                </a:lnTo>
                <a:lnTo>
                  <a:pt x="1069" y="70"/>
                </a:lnTo>
                <a:lnTo>
                  <a:pt x="1069" y="73"/>
                </a:lnTo>
                <a:lnTo>
                  <a:pt x="1066" y="75"/>
                </a:lnTo>
                <a:lnTo>
                  <a:pt x="1064" y="77"/>
                </a:lnTo>
                <a:lnTo>
                  <a:pt x="1062" y="80"/>
                </a:lnTo>
                <a:lnTo>
                  <a:pt x="1059" y="82"/>
                </a:lnTo>
                <a:lnTo>
                  <a:pt x="1057" y="85"/>
                </a:lnTo>
                <a:lnTo>
                  <a:pt x="1057" y="87"/>
                </a:lnTo>
                <a:lnTo>
                  <a:pt x="1054" y="87"/>
                </a:lnTo>
                <a:lnTo>
                  <a:pt x="1052" y="89"/>
                </a:lnTo>
                <a:lnTo>
                  <a:pt x="1050" y="92"/>
                </a:lnTo>
                <a:lnTo>
                  <a:pt x="1047" y="94"/>
                </a:lnTo>
                <a:lnTo>
                  <a:pt x="1045" y="94"/>
                </a:lnTo>
                <a:lnTo>
                  <a:pt x="1042" y="97"/>
                </a:lnTo>
                <a:lnTo>
                  <a:pt x="1040" y="99"/>
                </a:lnTo>
                <a:lnTo>
                  <a:pt x="1037" y="99"/>
                </a:lnTo>
                <a:lnTo>
                  <a:pt x="1035" y="101"/>
                </a:lnTo>
                <a:lnTo>
                  <a:pt x="1033" y="104"/>
                </a:lnTo>
                <a:lnTo>
                  <a:pt x="1035" y="104"/>
                </a:lnTo>
                <a:lnTo>
                  <a:pt x="1037" y="104"/>
                </a:lnTo>
                <a:lnTo>
                  <a:pt x="1037" y="101"/>
                </a:lnTo>
                <a:lnTo>
                  <a:pt x="1040" y="101"/>
                </a:lnTo>
                <a:lnTo>
                  <a:pt x="1042" y="101"/>
                </a:lnTo>
                <a:lnTo>
                  <a:pt x="1045" y="99"/>
                </a:lnTo>
                <a:lnTo>
                  <a:pt x="1047" y="99"/>
                </a:lnTo>
                <a:lnTo>
                  <a:pt x="1050" y="97"/>
                </a:lnTo>
                <a:lnTo>
                  <a:pt x="1052" y="94"/>
                </a:lnTo>
                <a:lnTo>
                  <a:pt x="1054" y="94"/>
                </a:lnTo>
                <a:lnTo>
                  <a:pt x="1054" y="92"/>
                </a:lnTo>
                <a:lnTo>
                  <a:pt x="1057" y="92"/>
                </a:lnTo>
                <a:lnTo>
                  <a:pt x="1059" y="89"/>
                </a:lnTo>
                <a:lnTo>
                  <a:pt x="1062" y="87"/>
                </a:lnTo>
                <a:lnTo>
                  <a:pt x="1064" y="85"/>
                </a:lnTo>
                <a:lnTo>
                  <a:pt x="1066" y="82"/>
                </a:lnTo>
                <a:lnTo>
                  <a:pt x="1069" y="80"/>
                </a:lnTo>
                <a:lnTo>
                  <a:pt x="1071" y="77"/>
                </a:lnTo>
                <a:lnTo>
                  <a:pt x="1074" y="75"/>
                </a:lnTo>
                <a:lnTo>
                  <a:pt x="1074" y="73"/>
                </a:lnTo>
                <a:lnTo>
                  <a:pt x="1076" y="70"/>
                </a:lnTo>
                <a:lnTo>
                  <a:pt x="1076" y="68"/>
                </a:lnTo>
                <a:lnTo>
                  <a:pt x="1076" y="68"/>
                </a:lnTo>
                <a:close/>
              </a:path>
              <a:path w="1478" h="143">
                <a:moveTo>
                  <a:pt x="1095" y="68"/>
                </a:moveTo>
                <a:lnTo>
                  <a:pt x="1093" y="68"/>
                </a:lnTo>
                <a:lnTo>
                  <a:pt x="1093" y="70"/>
                </a:lnTo>
                <a:lnTo>
                  <a:pt x="1095" y="73"/>
                </a:lnTo>
                <a:lnTo>
                  <a:pt x="1095" y="75"/>
                </a:lnTo>
                <a:lnTo>
                  <a:pt x="1097" y="77"/>
                </a:lnTo>
                <a:lnTo>
                  <a:pt x="1100" y="80"/>
                </a:lnTo>
                <a:lnTo>
                  <a:pt x="1100" y="82"/>
                </a:lnTo>
                <a:lnTo>
                  <a:pt x="1102" y="85"/>
                </a:lnTo>
                <a:lnTo>
                  <a:pt x="1105" y="85"/>
                </a:lnTo>
                <a:lnTo>
                  <a:pt x="1107" y="87"/>
                </a:lnTo>
                <a:lnTo>
                  <a:pt x="1107" y="89"/>
                </a:lnTo>
                <a:lnTo>
                  <a:pt x="1110" y="89"/>
                </a:lnTo>
                <a:lnTo>
                  <a:pt x="1110" y="92"/>
                </a:lnTo>
                <a:lnTo>
                  <a:pt x="1112" y="94"/>
                </a:lnTo>
                <a:lnTo>
                  <a:pt x="1114" y="94"/>
                </a:lnTo>
                <a:lnTo>
                  <a:pt x="1117" y="97"/>
                </a:lnTo>
                <a:lnTo>
                  <a:pt x="1119" y="99"/>
                </a:lnTo>
                <a:lnTo>
                  <a:pt x="1122" y="101"/>
                </a:lnTo>
                <a:lnTo>
                  <a:pt x="1124" y="101"/>
                </a:lnTo>
                <a:lnTo>
                  <a:pt x="1126" y="104"/>
                </a:lnTo>
                <a:lnTo>
                  <a:pt x="1129" y="101"/>
                </a:lnTo>
                <a:lnTo>
                  <a:pt x="1129" y="99"/>
                </a:lnTo>
                <a:lnTo>
                  <a:pt x="1131" y="97"/>
                </a:lnTo>
                <a:lnTo>
                  <a:pt x="1134" y="97"/>
                </a:lnTo>
                <a:lnTo>
                  <a:pt x="1136" y="97"/>
                </a:lnTo>
                <a:lnTo>
                  <a:pt x="1136" y="94"/>
                </a:lnTo>
                <a:lnTo>
                  <a:pt x="1136" y="92"/>
                </a:lnTo>
                <a:lnTo>
                  <a:pt x="1134" y="92"/>
                </a:lnTo>
                <a:lnTo>
                  <a:pt x="1126" y="92"/>
                </a:lnTo>
                <a:lnTo>
                  <a:pt x="1124" y="89"/>
                </a:lnTo>
                <a:lnTo>
                  <a:pt x="1119" y="89"/>
                </a:lnTo>
                <a:lnTo>
                  <a:pt x="1119" y="87"/>
                </a:lnTo>
                <a:lnTo>
                  <a:pt x="1117" y="87"/>
                </a:lnTo>
                <a:lnTo>
                  <a:pt x="1114" y="85"/>
                </a:lnTo>
                <a:lnTo>
                  <a:pt x="1112" y="85"/>
                </a:lnTo>
                <a:lnTo>
                  <a:pt x="1110" y="82"/>
                </a:lnTo>
                <a:lnTo>
                  <a:pt x="1107" y="80"/>
                </a:lnTo>
                <a:lnTo>
                  <a:pt x="1105" y="80"/>
                </a:lnTo>
                <a:lnTo>
                  <a:pt x="1102" y="77"/>
                </a:lnTo>
                <a:lnTo>
                  <a:pt x="1100" y="75"/>
                </a:lnTo>
                <a:lnTo>
                  <a:pt x="1100" y="73"/>
                </a:lnTo>
                <a:lnTo>
                  <a:pt x="1097" y="73"/>
                </a:lnTo>
                <a:lnTo>
                  <a:pt x="1095" y="70"/>
                </a:lnTo>
                <a:lnTo>
                  <a:pt x="1095" y="68"/>
                </a:lnTo>
                <a:lnTo>
                  <a:pt x="1095" y="68"/>
                </a:lnTo>
                <a:close/>
              </a:path>
              <a:path w="1478" h="143">
                <a:moveTo>
                  <a:pt x="1124" y="56"/>
                </a:moveTo>
                <a:lnTo>
                  <a:pt x="1117" y="63"/>
                </a:lnTo>
                <a:lnTo>
                  <a:pt x="1035" y="63"/>
                </a:lnTo>
                <a:lnTo>
                  <a:pt x="1037" y="70"/>
                </a:lnTo>
                <a:lnTo>
                  <a:pt x="1040" y="68"/>
                </a:lnTo>
                <a:lnTo>
                  <a:pt x="1134" y="68"/>
                </a:lnTo>
                <a:lnTo>
                  <a:pt x="1124" y="56"/>
                </a:lnTo>
                <a:lnTo>
                  <a:pt x="1124" y="56"/>
                </a:lnTo>
                <a:close/>
              </a:path>
              <a:path w="1478" h="143">
                <a:moveTo>
                  <a:pt x="1081" y="49"/>
                </a:moveTo>
                <a:lnTo>
                  <a:pt x="1076" y="49"/>
                </a:lnTo>
                <a:lnTo>
                  <a:pt x="1076" y="53"/>
                </a:lnTo>
                <a:lnTo>
                  <a:pt x="1074" y="56"/>
                </a:lnTo>
                <a:lnTo>
                  <a:pt x="1074" y="61"/>
                </a:lnTo>
                <a:lnTo>
                  <a:pt x="1071" y="63"/>
                </a:lnTo>
                <a:lnTo>
                  <a:pt x="1078" y="63"/>
                </a:lnTo>
                <a:lnTo>
                  <a:pt x="1078" y="61"/>
                </a:lnTo>
                <a:lnTo>
                  <a:pt x="1081" y="58"/>
                </a:lnTo>
                <a:lnTo>
                  <a:pt x="1081" y="49"/>
                </a:lnTo>
                <a:lnTo>
                  <a:pt x="1081" y="49"/>
                </a:lnTo>
                <a:close/>
              </a:path>
              <a:path w="1478" h="143">
                <a:moveTo>
                  <a:pt x="1112" y="37"/>
                </a:moveTo>
                <a:lnTo>
                  <a:pt x="1107" y="44"/>
                </a:lnTo>
                <a:lnTo>
                  <a:pt x="1047" y="44"/>
                </a:lnTo>
                <a:lnTo>
                  <a:pt x="1050" y="51"/>
                </a:lnTo>
                <a:lnTo>
                  <a:pt x="1052" y="49"/>
                </a:lnTo>
                <a:lnTo>
                  <a:pt x="1122" y="49"/>
                </a:lnTo>
                <a:lnTo>
                  <a:pt x="1112" y="37"/>
                </a:lnTo>
                <a:lnTo>
                  <a:pt x="1112" y="37"/>
                </a:lnTo>
                <a:close/>
              </a:path>
              <a:path w="1478" h="143">
                <a:moveTo>
                  <a:pt x="1083" y="29"/>
                </a:moveTo>
                <a:lnTo>
                  <a:pt x="1078" y="29"/>
                </a:lnTo>
                <a:lnTo>
                  <a:pt x="1078" y="32"/>
                </a:lnTo>
                <a:lnTo>
                  <a:pt x="1076" y="34"/>
                </a:lnTo>
                <a:lnTo>
                  <a:pt x="1076" y="44"/>
                </a:lnTo>
                <a:lnTo>
                  <a:pt x="1083" y="44"/>
                </a:lnTo>
                <a:lnTo>
                  <a:pt x="1083" y="29"/>
                </a:lnTo>
                <a:lnTo>
                  <a:pt x="1083" y="29"/>
                </a:lnTo>
                <a:close/>
              </a:path>
              <a:path w="1478" h="143">
                <a:moveTo>
                  <a:pt x="1119" y="17"/>
                </a:moveTo>
                <a:lnTo>
                  <a:pt x="1114" y="25"/>
                </a:lnTo>
                <a:lnTo>
                  <a:pt x="1040" y="25"/>
                </a:lnTo>
                <a:lnTo>
                  <a:pt x="1042" y="32"/>
                </a:lnTo>
                <a:lnTo>
                  <a:pt x="1045" y="29"/>
                </a:lnTo>
                <a:lnTo>
                  <a:pt x="1129" y="29"/>
                </a:lnTo>
                <a:lnTo>
                  <a:pt x="1119" y="17"/>
                </a:lnTo>
                <a:lnTo>
                  <a:pt x="1119" y="17"/>
                </a:lnTo>
                <a:close/>
              </a:path>
              <a:path w="1478" h="143">
                <a:moveTo>
                  <a:pt x="1062" y="3"/>
                </a:moveTo>
                <a:lnTo>
                  <a:pt x="1059" y="3"/>
                </a:lnTo>
                <a:lnTo>
                  <a:pt x="1062" y="8"/>
                </a:lnTo>
                <a:lnTo>
                  <a:pt x="1064" y="10"/>
                </a:lnTo>
                <a:lnTo>
                  <a:pt x="1064" y="13"/>
                </a:lnTo>
                <a:lnTo>
                  <a:pt x="1066" y="15"/>
                </a:lnTo>
                <a:lnTo>
                  <a:pt x="1066" y="17"/>
                </a:lnTo>
                <a:lnTo>
                  <a:pt x="1069" y="20"/>
                </a:lnTo>
                <a:lnTo>
                  <a:pt x="1071" y="25"/>
                </a:lnTo>
                <a:lnTo>
                  <a:pt x="1074" y="25"/>
                </a:lnTo>
                <a:lnTo>
                  <a:pt x="1074" y="22"/>
                </a:lnTo>
                <a:lnTo>
                  <a:pt x="1076" y="17"/>
                </a:lnTo>
                <a:lnTo>
                  <a:pt x="1076" y="15"/>
                </a:lnTo>
                <a:lnTo>
                  <a:pt x="1074" y="13"/>
                </a:lnTo>
                <a:lnTo>
                  <a:pt x="1074" y="10"/>
                </a:lnTo>
                <a:lnTo>
                  <a:pt x="1071" y="10"/>
                </a:lnTo>
                <a:lnTo>
                  <a:pt x="1071" y="8"/>
                </a:lnTo>
                <a:lnTo>
                  <a:pt x="1069" y="8"/>
                </a:lnTo>
                <a:lnTo>
                  <a:pt x="1066" y="5"/>
                </a:lnTo>
                <a:lnTo>
                  <a:pt x="1064" y="3"/>
                </a:lnTo>
                <a:lnTo>
                  <a:pt x="1062" y="3"/>
                </a:lnTo>
                <a:lnTo>
                  <a:pt x="1062" y="3"/>
                </a:lnTo>
                <a:close/>
              </a:path>
              <a:path w="1478" h="143">
                <a:moveTo>
                  <a:pt x="1100" y="1"/>
                </a:moveTo>
                <a:lnTo>
                  <a:pt x="1100" y="3"/>
                </a:lnTo>
                <a:lnTo>
                  <a:pt x="1097" y="3"/>
                </a:lnTo>
                <a:lnTo>
                  <a:pt x="1097" y="8"/>
                </a:lnTo>
                <a:lnTo>
                  <a:pt x="1095" y="10"/>
                </a:lnTo>
                <a:lnTo>
                  <a:pt x="1095" y="15"/>
                </a:lnTo>
                <a:lnTo>
                  <a:pt x="1093" y="17"/>
                </a:lnTo>
                <a:lnTo>
                  <a:pt x="1093" y="22"/>
                </a:lnTo>
                <a:lnTo>
                  <a:pt x="1090" y="25"/>
                </a:lnTo>
                <a:lnTo>
                  <a:pt x="1093" y="25"/>
                </a:lnTo>
                <a:lnTo>
                  <a:pt x="1095" y="22"/>
                </a:lnTo>
                <a:lnTo>
                  <a:pt x="1097" y="20"/>
                </a:lnTo>
                <a:lnTo>
                  <a:pt x="1097" y="17"/>
                </a:lnTo>
                <a:lnTo>
                  <a:pt x="1100" y="15"/>
                </a:lnTo>
                <a:lnTo>
                  <a:pt x="1102" y="13"/>
                </a:lnTo>
                <a:lnTo>
                  <a:pt x="1105" y="10"/>
                </a:lnTo>
                <a:lnTo>
                  <a:pt x="1107" y="8"/>
                </a:lnTo>
                <a:lnTo>
                  <a:pt x="1100" y="1"/>
                </a:lnTo>
                <a:lnTo>
                  <a:pt x="1100" y="1"/>
                </a:lnTo>
                <a:close/>
              </a:path>
              <a:path w="1478" h="143">
                <a:moveTo>
                  <a:pt x="1150" y="125"/>
                </a:moveTo>
                <a:lnTo>
                  <a:pt x="1150" y="128"/>
                </a:lnTo>
                <a:lnTo>
                  <a:pt x="1162" y="128"/>
                </a:lnTo>
                <a:lnTo>
                  <a:pt x="1160" y="128"/>
                </a:lnTo>
                <a:lnTo>
                  <a:pt x="1157" y="125"/>
                </a:lnTo>
                <a:lnTo>
                  <a:pt x="1150" y="125"/>
                </a:lnTo>
                <a:lnTo>
                  <a:pt x="1150" y="125"/>
                </a:lnTo>
                <a:close/>
              </a:path>
              <a:path w="1478" h="143">
                <a:moveTo>
                  <a:pt x="1145" y="80"/>
                </a:moveTo>
                <a:lnTo>
                  <a:pt x="1153" y="92"/>
                </a:lnTo>
                <a:lnTo>
                  <a:pt x="1153" y="89"/>
                </a:lnTo>
                <a:lnTo>
                  <a:pt x="1155" y="87"/>
                </a:lnTo>
                <a:lnTo>
                  <a:pt x="1157" y="85"/>
                </a:lnTo>
                <a:lnTo>
                  <a:pt x="1160" y="82"/>
                </a:lnTo>
                <a:lnTo>
                  <a:pt x="1162" y="80"/>
                </a:lnTo>
                <a:lnTo>
                  <a:pt x="1145" y="80"/>
                </a:lnTo>
                <a:lnTo>
                  <a:pt x="1145" y="80"/>
                </a:lnTo>
                <a:close/>
              </a:path>
              <a:path w="1478" h="143">
                <a:moveTo>
                  <a:pt x="1150" y="77"/>
                </a:moveTo>
                <a:lnTo>
                  <a:pt x="1150" y="80"/>
                </a:lnTo>
                <a:lnTo>
                  <a:pt x="1148" y="80"/>
                </a:lnTo>
                <a:lnTo>
                  <a:pt x="1162" y="80"/>
                </a:lnTo>
                <a:lnTo>
                  <a:pt x="1167" y="77"/>
                </a:lnTo>
                <a:lnTo>
                  <a:pt x="1150" y="77"/>
                </a:lnTo>
                <a:lnTo>
                  <a:pt x="1150" y="77"/>
                </a:lnTo>
                <a:close/>
              </a:path>
              <a:path w="1478" h="143">
                <a:moveTo>
                  <a:pt x="1244" y="70"/>
                </a:moveTo>
                <a:lnTo>
                  <a:pt x="1237" y="70"/>
                </a:lnTo>
                <a:lnTo>
                  <a:pt x="1237" y="80"/>
                </a:lnTo>
                <a:lnTo>
                  <a:pt x="1244" y="77"/>
                </a:lnTo>
                <a:lnTo>
                  <a:pt x="1244" y="70"/>
                </a:lnTo>
                <a:lnTo>
                  <a:pt x="1244" y="70"/>
                </a:lnTo>
                <a:close/>
              </a:path>
              <a:path w="1478" h="143">
                <a:moveTo>
                  <a:pt x="1189" y="61"/>
                </a:moveTo>
                <a:lnTo>
                  <a:pt x="1174" y="68"/>
                </a:lnTo>
                <a:lnTo>
                  <a:pt x="1167" y="70"/>
                </a:lnTo>
                <a:lnTo>
                  <a:pt x="1165" y="73"/>
                </a:lnTo>
                <a:lnTo>
                  <a:pt x="1162" y="73"/>
                </a:lnTo>
                <a:lnTo>
                  <a:pt x="1157" y="75"/>
                </a:lnTo>
                <a:lnTo>
                  <a:pt x="1155" y="77"/>
                </a:lnTo>
                <a:lnTo>
                  <a:pt x="1150" y="77"/>
                </a:lnTo>
                <a:lnTo>
                  <a:pt x="1167" y="77"/>
                </a:lnTo>
                <a:lnTo>
                  <a:pt x="1167" y="125"/>
                </a:lnTo>
                <a:lnTo>
                  <a:pt x="1165" y="128"/>
                </a:lnTo>
                <a:lnTo>
                  <a:pt x="1150" y="128"/>
                </a:lnTo>
                <a:lnTo>
                  <a:pt x="1153" y="130"/>
                </a:lnTo>
                <a:lnTo>
                  <a:pt x="1155" y="130"/>
                </a:lnTo>
                <a:lnTo>
                  <a:pt x="1157" y="133"/>
                </a:lnTo>
                <a:lnTo>
                  <a:pt x="1160" y="135"/>
                </a:lnTo>
                <a:lnTo>
                  <a:pt x="1162" y="135"/>
                </a:lnTo>
                <a:lnTo>
                  <a:pt x="1162" y="137"/>
                </a:lnTo>
                <a:lnTo>
                  <a:pt x="1162" y="142"/>
                </a:lnTo>
                <a:lnTo>
                  <a:pt x="1165" y="140"/>
                </a:lnTo>
                <a:lnTo>
                  <a:pt x="1167" y="140"/>
                </a:lnTo>
                <a:lnTo>
                  <a:pt x="1170" y="137"/>
                </a:lnTo>
                <a:lnTo>
                  <a:pt x="1170" y="135"/>
                </a:lnTo>
                <a:lnTo>
                  <a:pt x="1172" y="133"/>
                </a:lnTo>
                <a:lnTo>
                  <a:pt x="1172" y="128"/>
                </a:lnTo>
                <a:lnTo>
                  <a:pt x="1174" y="125"/>
                </a:lnTo>
                <a:lnTo>
                  <a:pt x="1174" y="75"/>
                </a:lnTo>
                <a:lnTo>
                  <a:pt x="1191" y="63"/>
                </a:lnTo>
                <a:lnTo>
                  <a:pt x="1189" y="61"/>
                </a:lnTo>
                <a:lnTo>
                  <a:pt x="1189" y="61"/>
                </a:lnTo>
                <a:close/>
              </a:path>
              <a:path w="1478" h="143">
                <a:moveTo>
                  <a:pt x="1174" y="41"/>
                </a:moveTo>
                <a:lnTo>
                  <a:pt x="1167" y="41"/>
                </a:lnTo>
                <a:lnTo>
                  <a:pt x="1167" y="70"/>
                </a:lnTo>
                <a:lnTo>
                  <a:pt x="1174" y="68"/>
                </a:lnTo>
                <a:lnTo>
                  <a:pt x="1174" y="41"/>
                </a:lnTo>
                <a:lnTo>
                  <a:pt x="1174" y="41"/>
                </a:lnTo>
                <a:close/>
              </a:path>
              <a:path w="1478" h="143">
                <a:moveTo>
                  <a:pt x="1246" y="34"/>
                </a:moveTo>
                <a:lnTo>
                  <a:pt x="1237" y="34"/>
                </a:lnTo>
                <a:lnTo>
                  <a:pt x="1237" y="68"/>
                </a:lnTo>
                <a:lnTo>
                  <a:pt x="1194" y="68"/>
                </a:lnTo>
                <a:lnTo>
                  <a:pt x="1194" y="70"/>
                </a:lnTo>
                <a:lnTo>
                  <a:pt x="1194" y="92"/>
                </a:lnTo>
                <a:lnTo>
                  <a:pt x="1191" y="94"/>
                </a:lnTo>
                <a:lnTo>
                  <a:pt x="1191" y="101"/>
                </a:lnTo>
                <a:lnTo>
                  <a:pt x="1189" y="104"/>
                </a:lnTo>
                <a:lnTo>
                  <a:pt x="1189" y="111"/>
                </a:lnTo>
                <a:lnTo>
                  <a:pt x="1186" y="113"/>
                </a:lnTo>
                <a:lnTo>
                  <a:pt x="1186" y="116"/>
                </a:lnTo>
                <a:lnTo>
                  <a:pt x="1184" y="118"/>
                </a:lnTo>
                <a:lnTo>
                  <a:pt x="1184" y="121"/>
                </a:lnTo>
                <a:lnTo>
                  <a:pt x="1182" y="123"/>
                </a:lnTo>
                <a:lnTo>
                  <a:pt x="1182" y="125"/>
                </a:lnTo>
                <a:lnTo>
                  <a:pt x="1179" y="130"/>
                </a:lnTo>
                <a:lnTo>
                  <a:pt x="1179" y="133"/>
                </a:lnTo>
                <a:lnTo>
                  <a:pt x="1177" y="135"/>
                </a:lnTo>
                <a:lnTo>
                  <a:pt x="1174" y="137"/>
                </a:lnTo>
                <a:lnTo>
                  <a:pt x="1174" y="142"/>
                </a:lnTo>
                <a:lnTo>
                  <a:pt x="1174" y="140"/>
                </a:lnTo>
                <a:lnTo>
                  <a:pt x="1177" y="137"/>
                </a:lnTo>
                <a:lnTo>
                  <a:pt x="1179" y="137"/>
                </a:lnTo>
                <a:lnTo>
                  <a:pt x="1182" y="135"/>
                </a:lnTo>
                <a:lnTo>
                  <a:pt x="1182" y="133"/>
                </a:lnTo>
                <a:lnTo>
                  <a:pt x="1184" y="130"/>
                </a:lnTo>
                <a:lnTo>
                  <a:pt x="1184" y="128"/>
                </a:lnTo>
                <a:lnTo>
                  <a:pt x="1186" y="125"/>
                </a:lnTo>
                <a:lnTo>
                  <a:pt x="1189" y="123"/>
                </a:lnTo>
                <a:lnTo>
                  <a:pt x="1189" y="121"/>
                </a:lnTo>
                <a:lnTo>
                  <a:pt x="1191" y="118"/>
                </a:lnTo>
                <a:lnTo>
                  <a:pt x="1191" y="116"/>
                </a:lnTo>
                <a:lnTo>
                  <a:pt x="1194" y="113"/>
                </a:lnTo>
                <a:lnTo>
                  <a:pt x="1194" y="109"/>
                </a:lnTo>
                <a:lnTo>
                  <a:pt x="1196" y="106"/>
                </a:lnTo>
                <a:lnTo>
                  <a:pt x="1196" y="101"/>
                </a:lnTo>
                <a:lnTo>
                  <a:pt x="1198" y="99"/>
                </a:lnTo>
                <a:lnTo>
                  <a:pt x="1198" y="89"/>
                </a:lnTo>
                <a:lnTo>
                  <a:pt x="1201" y="87"/>
                </a:lnTo>
                <a:lnTo>
                  <a:pt x="1201" y="70"/>
                </a:lnTo>
                <a:lnTo>
                  <a:pt x="1237" y="70"/>
                </a:lnTo>
                <a:lnTo>
                  <a:pt x="1244" y="70"/>
                </a:lnTo>
                <a:lnTo>
                  <a:pt x="1244" y="68"/>
                </a:lnTo>
                <a:lnTo>
                  <a:pt x="1244" y="37"/>
                </a:lnTo>
                <a:lnTo>
                  <a:pt x="1246" y="34"/>
                </a:lnTo>
                <a:lnTo>
                  <a:pt x="1246" y="34"/>
                </a:lnTo>
                <a:close/>
              </a:path>
              <a:path w="1478" h="143">
                <a:moveTo>
                  <a:pt x="1184" y="32"/>
                </a:moveTo>
                <a:lnTo>
                  <a:pt x="1179" y="37"/>
                </a:lnTo>
                <a:lnTo>
                  <a:pt x="1148" y="37"/>
                </a:lnTo>
                <a:lnTo>
                  <a:pt x="1150" y="41"/>
                </a:lnTo>
                <a:lnTo>
                  <a:pt x="1191" y="41"/>
                </a:lnTo>
                <a:lnTo>
                  <a:pt x="1184" y="32"/>
                </a:lnTo>
                <a:lnTo>
                  <a:pt x="1184" y="32"/>
                </a:lnTo>
                <a:close/>
              </a:path>
              <a:path w="1478" h="143">
                <a:moveTo>
                  <a:pt x="1194" y="27"/>
                </a:moveTo>
                <a:lnTo>
                  <a:pt x="1194" y="32"/>
                </a:lnTo>
                <a:lnTo>
                  <a:pt x="1203" y="32"/>
                </a:lnTo>
                <a:lnTo>
                  <a:pt x="1194" y="27"/>
                </a:lnTo>
                <a:lnTo>
                  <a:pt x="1194" y="27"/>
                </a:lnTo>
                <a:close/>
              </a:path>
              <a:path w="1478" h="143">
                <a:moveTo>
                  <a:pt x="1242" y="25"/>
                </a:moveTo>
                <a:lnTo>
                  <a:pt x="1237" y="32"/>
                </a:lnTo>
                <a:lnTo>
                  <a:pt x="1194" y="32"/>
                </a:lnTo>
                <a:lnTo>
                  <a:pt x="1194" y="34"/>
                </a:lnTo>
                <a:lnTo>
                  <a:pt x="1194" y="68"/>
                </a:lnTo>
                <a:lnTo>
                  <a:pt x="1201" y="68"/>
                </a:lnTo>
                <a:lnTo>
                  <a:pt x="1201" y="34"/>
                </a:lnTo>
                <a:lnTo>
                  <a:pt x="1237" y="34"/>
                </a:lnTo>
                <a:lnTo>
                  <a:pt x="1246" y="34"/>
                </a:lnTo>
                <a:lnTo>
                  <a:pt x="1242" y="25"/>
                </a:lnTo>
                <a:lnTo>
                  <a:pt x="1242" y="25"/>
                </a:lnTo>
                <a:close/>
              </a:path>
              <a:path w="1478" h="143">
                <a:moveTo>
                  <a:pt x="1167" y="3"/>
                </a:moveTo>
                <a:lnTo>
                  <a:pt x="1167" y="37"/>
                </a:lnTo>
                <a:lnTo>
                  <a:pt x="1174" y="37"/>
                </a:lnTo>
                <a:lnTo>
                  <a:pt x="1174" y="13"/>
                </a:lnTo>
                <a:lnTo>
                  <a:pt x="1177" y="8"/>
                </a:lnTo>
                <a:lnTo>
                  <a:pt x="1167" y="3"/>
                </a:lnTo>
                <a:lnTo>
                  <a:pt x="1167" y="3"/>
                </a:lnTo>
                <a:close/>
              </a:path>
              <a:path w="1478" h="143">
                <a:moveTo>
                  <a:pt x="1208" y="3"/>
                </a:moveTo>
                <a:lnTo>
                  <a:pt x="1208" y="5"/>
                </a:lnTo>
                <a:lnTo>
                  <a:pt x="1210" y="10"/>
                </a:lnTo>
                <a:lnTo>
                  <a:pt x="1210" y="13"/>
                </a:lnTo>
                <a:lnTo>
                  <a:pt x="1213" y="15"/>
                </a:lnTo>
                <a:lnTo>
                  <a:pt x="1213" y="17"/>
                </a:lnTo>
                <a:lnTo>
                  <a:pt x="1215" y="20"/>
                </a:lnTo>
                <a:lnTo>
                  <a:pt x="1215" y="25"/>
                </a:lnTo>
                <a:lnTo>
                  <a:pt x="1217" y="29"/>
                </a:lnTo>
                <a:lnTo>
                  <a:pt x="1220" y="29"/>
                </a:lnTo>
                <a:lnTo>
                  <a:pt x="1220" y="27"/>
                </a:lnTo>
                <a:lnTo>
                  <a:pt x="1222" y="27"/>
                </a:lnTo>
                <a:lnTo>
                  <a:pt x="1222" y="22"/>
                </a:lnTo>
                <a:lnTo>
                  <a:pt x="1222" y="17"/>
                </a:lnTo>
                <a:lnTo>
                  <a:pt x="1220" y="15"/>
                </a:lnTo>
                <a:lnTo>
                  <a:pt x="1220" y="13"/>
                </a:lnTo>
                <a:lnTo>
                  <a:pt x="1217" y="13"/>
                </a:lnTo>
                <a:lnTo>
                  <a:pt x="1215" y="10"/>
                </a:lnTo>
                <a:lnTo>
                  <a:pt x="1213" y="8"/>
                </a:lnTo>
                <a:lnTo>
                  <a:pt x="1210" y="5"/>
                </a:lnTo>
                <a:lnTo>
                  <a:pt x="1208" y="3"/>
                </a:lnTo>
                <a:lnTo>
                  <a:pt x="1208" y="3"/>
                </a:lnTo>
                <a:close/>
              </a:path>
              <a:path w="1478" h="143">
                <a:moveTo>
                  <a:pt x="1309" y="82"/>
                </a:moveTo>
                <a:lnTo>
                  <a:pt x="1309" y="142"/>
                </a:lnTo>
                <a:lnTo>
                  <a:pt x="1316" y="135"/>
                </a:lnTo>
                <a:lnTo>
                  <a:pt x="1316" y="133"/>
                </a:lnTo>
                <a:lnTo>
                  <a:pt x="1316" y="130"/>
                </a:lnTo>
                <a:lnTo>
                  <a:pt x="1316" y="82"/>
                </a:lnTo>
                <a:lnTo>
                  <a:pt x="1347" y="82"/>
                </a:lnTo>
                <a:lnTo>
                  <a:pt x="1309" y="82"/>
                </a:lnTo>
                <a:lnTo>
                  <a:pt x="1309" y="82"/>
                </a:lnTo>
                <a:close/>
              </a:path>
              <a:path w="1478" h="143">
                <a:moveTo>
                  <a:pt x="1354" y="82"/>
                </a:moveTo>
                <a:lnTo>
                  <a:pt x="1309" y="82"/>
                </a:lnTo>
                <a:lnTo>
                  <a:pt x="1347" y="82"/>
                </a:lnTo>
                <a:lnTo>
                  <a:pt x="1347" y="94"/>
                </a:lnTo>
                <a:lnTo>
                  <a:pt x="1354" y="89"/>
                </a:lnTo>
                <a:lnTo>
                  <a:pt x="1354" y="82"/>
                </a:lnTo>
                <a:lnTo>
                  <a:pt x="1354" y="82"/>
                </a:lnTo>
                <a:close/>
              </a:path>
              <a:path w="1478" h="143">
                <a:moveTo>
                  <a:pt x="1309" y="39"/>
                </a:moveTo>
                <a:lnTo>
                  <a:pt x="1309" y="80"/>
                </a:lnTo>
                <a:lnTo>
                  <a:pt x="1316" y="80"/>
                </a:lnTo>
                <a:lnTo>
                  <a:pt x="1316" y="39"/>
                </a:lnTo>
                <a:lnTo>
                  <a:pt x="1347" y="39"/>
                </a:lnTo>
                <a:lnTo>
                  <a:pt x="1309" y="39"/>
                </a:lnTo>
                <a:lnTo>
                  <a:pt x="1309" y="39"/>
                </a:lnTo>
                <a:close/>
              </a:path>
              <a:path w="1478" h="143">
                <a:moveTo>
                  <a:pt x="1270" y="39"/>
                </a:moveTo>
                <a:lnTo>
                  <a:pt x="1270" y="44"/>
                </a:lnTo>
                <a:lnTo>
                  <a:pt x="1273" y="46"/>
                </a:lnTo>
                <a:lnTo>
                  <a:pt x="1273" y="82"/>
                </a:lnTo>
                <a:lnTo>
                  <a:pt x="1277" y="80"/>
                </a:lnTo>
                <a:lnTo>
                  <a:pt x="1277" y="39"/>
                </a:lnTo>
                <a:lnTo>
                  <a:pt x="1309" y="39"/>
                </a:lnTo>
                <a:lnTo>
                  <a:pt x="1270" y="39"/>
                </a:lnTo>
                <a:lnTo>
                  <a:pt x="1270" y="39"/>
                </a:lnTo>
                <a:close/>
              </a:path>
              <a:path w="1478" h="143">
                <a:moveTo>
                  <a:pt x="1270" y="32"/>
                </a:moveTo>
                <a:lnTo>
                  <a:pt x="1270" y="39"/>
                </a:lnTo>
                <a:lnTo>
                  <a:pt x="1309" y="39"/>
                </a:lnTo>
                <a:lnTo>
                  <a:pt x="1347" y="39"/>
                </a:lnTo>
                <a:lnTo>
                  <a:pt x="1347" y="80"/>
                </a:lnTo>
                <a:lnTo>
                  <a:pt x="1277" y="80"/>
                </a:lnTo>
                <a:lnTo>
                  <a:pt x="1273" y="82"/>
                </a:lnTo>
                <a:lnTo>
                  <a:pt x="1270" y="85"/>
                </a:lnTo>
                <a:lnTo>
                  <a:pt x="1270" y="94"/>
                </a:lnTo>
                <a:lnTo>
                  <a:pt x="1277" y="89"/>
                </a:lnTo>
                <a:lnTo>
                  <a:pt x="1277" y="82"/>
                </a:lnTo>
                <a:lnTo>
                  <a:pt x="1309" y="82"/>
                </a:lnTo>
                <a:lnTo>
                  <a:pt x="1354" y="82"/>
                </a:lnTo>
                <a:lnTo>
                  <a:pt x="1354" y="80"/>
                </a:lnTo>
                <a:lnTo>
                  <a:pt x="1354" y="41"/>
                </a:lnTo>
                <a:lnTo>
                  <a:pt x="1359" y="37"/>
                </a:lnTo>
                <a:lnTo>
                  <a:pt x="1277" y="37"/>
                </a:lnTo>
                <a:lnTo>
                  <a:pt x="1270" y="32"/>
                </a:lnTo>
                <a:lnTo>
                  <a:pt x="1270" y="32"/>
                </a:lnTo>
                <a:close/>
              </a:path>
              <a:path w="1478" h="143">
                <a:moveTo>
                  <a:pt x="1350" y="29"/>
                </a:moveTo>
                <a:lnTo>
                  <a:pt x="1347" y="37"/>
                </a:lnTo>
                <a:lnTo>
                  <a:pt x="1277" y="37"/>
                </a:lnTo>
                <a:lnTo>
                  <a:pt x="1359" y="37"/>
                </a:lnTo>
                <a:lnTo>
                  <a:pt x="1350" y="29"/>
                </a:lnTo>
                <a:lnTo>
                  <a:pt x="1350" y="29"/>
                </a:lnTo>
                <a:close/>
              </a:path>
              <a:path w="1478" h="143">
                <a:moveTo>
                  <a:pt x="1309" y="1"/>
                </a:moveTo>
                <a:lnTo>
                  <a:pt x="1309" y="37"/>
                </a:lnTo>
                <a:lnTo>
                  <a:pt x="1316" y="37"/>
                </a:lnTo>
                <a:lnTo>
                  <a:pt x="1316" y="13"/>
                </a:lnTo>
                <a:lnTo>
                  <a:pt x="1318" y="8"/>
                </a:lnTo>
                <a:lnTo>
                  <a:pt x="1309" y="1"/>
                </a:lnTo>
                <a:lnTo>
                  <a:pt x="1309" y="1"/>
                </a:lnTo>
                <a:close/>
              </a:path>
              <a:path w="1478" h="143">
                <a:moveTo>
                  <a:pt x="1455" y="87"/>
                </a:moveTo>
                <a:lnTo>
                  <a:pt x="1453" y="87"/>
                </a:lnTo>
                <a:lnTo>
                  <a:pt x="1453" y="92"/>
                </a:lnTo>
                <a:lnTo>
                  <a:pt x="1453" y="111"/>
                </a:lnTo>
                <a:lnTo>
                  <a:pt x="1450" y="116"/>
                </a:lnTo>
                <a:lnTo>
                  <a:pt x="1450" y="121"/>
                </a:lnTo>
                <a:lnTo>
                  <a:pt x="1448" y="121"/>
                </a:lnTo>
                <a:lnTo>
                  <a:pt x="1419" y="121"/>
                </a:lnTo>
                <a:lnTo>
                  <a:pt x="1462" y="123"/>
                </a:lnTo>
                <a:lnTo>
                  <a:pt x="1462" y="118"/>
                </a:lnTo>
                <a:lnTo>
                  <a:pt x="1460" y="118"/>
                </a:lnTo>
                <a:lnTo>
                  <a:pt x="1457" y="116"/>
                </a:lnTo>
                <a:lnTo>
                  <a:pt x="1457" y="106"/>
                </a:lnTo>
                <a:lnTo>
                  <a:pt x="1455" y="104"/>
                </a:lnTo>
                <a:lnTo>
                  <a:pt x="1455" y="87"/>
                </a:lnTo>
                <a:lnTo>
                  <a:pt x="1455" y="87"/>
                </a:lnTo>
                <a:close/>
              </a:path>
              <a:path w="1478" h="143">
                <a:moveTo>
                  <a:pt x="1395" y="58"/>
                </a:moveTo>
                <a:lnTo>
                  <a:pt x="1393" y="58"/>
                </a:lnTo>
                <a:lnTo>
                  <a:pt x="1393" y="61"/>
                </a:lnTo>
                <a:lnTo>
                  <a:pt x="1390" y="65"/>
                </a:lnTo>
                <a:lnTo>
                  <a:pt x="1390" y="70"/>
                </a:lnTo>
                <a:lnTo>
                  <a:pt x="1388" y="75"/>
                </a:lnTo>
                <a:lnTo>
                  <a:pt x="1388" y="80"/>
                </a:lnTo>
                <a:lnTo>
                  <a:pt x="1385" y="82"/>
                </a:lnTo>
                <a:lnTo>
                  <a:pt x="1385" y="85"/>
                </a:lnTo>
                <a:lnTo>
                  <a:pt x="1383" y="87"/>
                </a:lnTo>
                <a:lnTo>
                  <a:pt x="1383" y="89"/>
                </a:lnTo>
                <a:lnTo>
                  <a:pt x="1381" y="92"/>
                </a:lnTo>
                <a:lnTo>
                  <a:pt x="1378" y="94"/>
                </a:lnTo>
                <a:lnTo>
                  <a:pt x="1378" y="97"/>
                </a:lnTo>
                <a:lnTo>
                  <a:pt x="1381" y="99"/>
                </a:lnTo>
                <a:lnTo>
                  <a:pt x="1388" y="99"/>
                </a:lnTo>
                <a:lnTo>
                  <a:pt x="1390" y="97"/>
                </a:lnTo>
                <a:lnTo>
                  <a:pt x="1393" y="94"/>
                </a:lnTo>
                <a:lnTo>
                  <a:pt x="1393" y="92"/>
                </a:lnTo>
                <a:lnTo>
                  <a:pt x="1393" y="85"/>
                </a:lnTo>
                <a:lnTo>
                  <a:pt x="1395" y="82"/>
                </a:lnTo>
                <a:lnTo>
                  <a:pt x="1395" y="58"/>
                </a:lnTo>
                <a:lnTo>
                  <a:pt x="1395" y="58"/>
                </a:lnTo>
                <a:close/>
              </a:path>
              <a:path w="1478" h="143">
                <a:moveTo>
                  <a:pt x="1460" y="56"/>
                </a:moveTo>
                <a:lnTo>
                  <a:pt x="1457" y="56"/>
                </a:lnTo>
                <a:lnTo>
                  <a:pt x="1460" y="61"/>
                </a:lnTo>
                <a:lnTo>
                  <a:pt x="1460" y="63"/>
                </a:lnTo>
                <a:lnTo>
                  <a:pt x="1462" y="68"/>
                </a:lnTo>
                <a:lnTo>
                  <a:pt x="1462" y="70"/>
                </a:lnTo>
                <a:lnTo>
                  <a:pt x="1465" y="73"/>
                </a:lnTo>
                <a:lnTo>
                  <a:pt x="1465" y="80"/>
                </a:lnTo>
                <a:lnTo>
                  <a:pt x="1467" y="82"/>
                </a:lnTo>
                <a:lnTo>
                  <a:pt x="1467" y="89"/>
                </a:lnTo>
                <a:lnTo>
                  <a:pt x="1470" y="92"/>
                </a:lnTo>
                <a:lnTo>
                  <a:pt x="1470" y="97"/>
                </a:lnTo>
                <a:lnTo>
                  <a:pt x="1472" y="99"/>
                </a:lnTo>
                <a:lnTo>
                  <a:pt x="1474" y="97"/>
                </a:lnTo>
                <a:lnTo>
                  <a:pt x="1477" y="94"/>
                </a:lnTo>
                <a:lnTo>
                  <a:pt x="1477" y="82"/>
                </a:lnTo>
                <a:lnTo>
                  <a:pt x="1477" y="80"/>
                </a:lnTo>
                <a:lnTo>
                  <a:pt x="1474" y="77"/>
                </a:lnTo>
                <a:lnTo>
                  <a:pt x="1474" y="75"/>
                </a:lnTo>
                <a:lnTo>
                  <a:pt x="1472" y="73"/>
                </a:lnTo>
                <a:lnTo>
                  <a:pt x="1472" y="70"/>
                </a:lnTo>
                <a:lnTo>
                  <a:pt x="1470" y="68"/>
                </a:lnTo>
                <a:lnTo>
                  <a:pt x="1467" y="65"/>
                </a:lnTo>
                <a:lnTo>
                  <a:pt x="1465" y="63"/>
                </a:lnTo>
                <a:lnTo>
                  <a:pt x="1465" y="61"/>
                </a:lnTo>
                <a:lnTo>
                  <a:pt x="1462" y="58"/>
                </a:lnTo>
                <a:lnTo>
                  <a:pt x="1460" y="56"/>
                </a:lnTo>
                <a:lnTo>
                  <a:pt x="1460" y="56"/>
                </a:lnTo>
                <a:close/>
              </a:path>
              <a:path w="1478" h="143">
                <a:moveTo>
                  <a:pt x="1407" y="37"/>
                </a:moveTo>
                <a:lnTo>
                  <a:pt x="1407" y="121"/>
                </a:lnTo>
                <a:lnTo>
                  <a:pt x="1410" y="123"/>
                </a:lnTo>
                <a:lnTo>
                  <a:pt x="1410" y="125"/>
                </a:lnTo>
                <a:lnTo>
                  <a:pt x="1412" y="128"/>
                </a:lnTo>
                <a:lnTo>
                  <a:pt x="1414" y="130"/>
                </a:lnTo>
                <a:lnTo>
                  <a:pt x="1453" y="130"/>
                </a:lnTo>
                <a:lnTo>
                  <a:pt x="1455" y="128"/>
                </a:lnTo>
                <a:lnTo>
                  <a:pt x="1457" y="128"/>
                </a:lnTo>
                <a:lnTo>
                  <a:pt x="1460" y="125"/>
                </a:lnTo>
                <a:lnTo>
                  <a:pt x="1462" y="123"/>
                </a:lnTo>
                <a:lnTo>
                  <a:pt x="1419" y="121"/>
                </a:lnTo>
                <a:lnTo>
                  <a:pt x="1417" y="121"/>
                </a:lnTo>
                <a:lnTo>
                  <a:pt x="1414" y="118"/>
                </a:lnTo>
                <a:lnTo>
                  <a:pt x="1414" y="49"/>
                </a:lnTo>
                <a:lnTo>
                  <a:pt x="1419" y="44"/>
                </a:lnTo>
                <a:lnTo>
                  <a:pt x="1407" y="37"/>
                </a:lnTo>
                <a:lnTo>
                  <a:pt x="1407" y="37"/>
                </a:lnTo>
                <a:close/>
              </a:path>
              <a:path w="1478" h="143">
                <a:moveTo>
                  <a:pt x="1419" y="10"/>
                </a:moveTo>
                <a:lnTo>
                  <a:pt x="1419" y="13"/>
                </a:lnTo>
                <a:lnTo>
                  <a:pt x="1422" y="15"/>
                </a:lnTo>
                <a:lnTo>
                  <a:pt x="1422" y="20"/>
                </a:lnTo>
                <a:lnTo>
                  <a:pt x="1424" y="22"/>
                </a:lnTo>
                <a:lnTo>
                  <a:pt x="1426" y="25"/>
                </a:lnTo>
                <a:lnTo>
                  <a:pt x="1426" y="29"/>
                </a:lnTo>
                <a:lnTo>
                  <a:pt x="1429" y="32"/>
                </a:lnTo>
                <a:lnTo>
                  <a:pt x="1429" y="34"/>
                </a:lnTo>
                <a:lnTo>
                  <a:pt x="1431" y="37"/>
                </a:lnTo>
                <a:lnTo>
                  <a:pt x="1431" y="44"/>
                </a:lnTo>
                <a:lnTo>
                  <a:pt x="1434" y="46"/>
                </a:lnTo>
                <a:lnTo>
                  <a:pt x="1436" y="46"/>
                </a:lnTo>
                <a:lnTo>
                  <a:pt x="1438" y="44"/>
                </a:lnTo>
                <a:lnTo>
                  <a:pt x="1438" y="39"/>
                </a:lnTo>
                <a:lnTo>
                  <a:pt x="1441" y="37"/>
                </a:lnTo>
                <a:lnTo>
                  <a:pt x="1441" y="32"/>
                </a:lnTo>
                <a:lnTo>
                  <a:pt x="1438" y="29"/>
                </a:lnTo>
                <a:lnTo>
                  <a:pt x="1438" y="27"/>
                </a:lnTo>
                <a:lnTo>
                  <a:pt x="1436" y="25"/>
                </a:lnTo>
                <a:lnTo>
                  <a:pt x="1434" y="22"/>
                </a:lnTo>
                <a:lnTo>
                  <a:pt x="1434" y="20"/>
                </a:lnTo>
                <a:lnTo>
                  <a:pt x="1431" y="20"/>
                </a:lnTo>
                <a:lnTo>
                  <a:pt x="1429" y="17"/>
                </a:lnTo>
                <a:lnTo>
                  <a:pt x="1426" y="15"/>
                </a:lnTo>
                <a:lnTo>
                  <a:pt x="1424" y="15"/>
                </a:lnTo>
                <a:lnTo>
                  <a:pt x="1422" y="13"/>
                </a:lnTo>
                <a:lnTo>
                  <a:pt x="1419" y="10"/>
                </a:lnTo>
                <a:lnTo>
                  <a:pt x="1419" y="1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3016" name="picture 1301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7195566" y="9904730"/>
            <a:ext cx="507491" cy="161544"/>
          </a:xfrm>
          <a:prstGeom prst="rect">
            <a:avLst/>
          </a:prstGeom>
        </p:spPr>
      </p:pic>
      <p:sp>
        <p:nvSpPr>
          <p:cNvPr id="13018" name="path 13018"/>
          <p:cNvSpPr/>
          <p:nvPr/>
        </p:nvSpPr>
        <p:spPr>
          <a:xfrm>
            <a:off x="9031985" y="9476485"/>
            <a:ext cx="358140" cy="225551"/>
          </a:xfrm>
          <a:custGeom>
            <a:avLst/>
            <a:gdLst/>
            <a:ahLst/>
            <a:cxnLst/>
            <a:rect l="0" t="0" r="0" b="0"/>
            <a:pathLst>
              <a:path w="564" h="355">
                <a:moveTo>
                  <a:pt x="3" y="111"/>
                </a:moveTo>
                <a:lnTo>
                  <a:pt x="10" y="104"/>
                </a:lnTo>
                <a:moveTo>
                  <a:pt x="1" y="118"/>
                </a:moveTo>
                <a:lnTo>
                  <a:pt x="10" y="111"/>
                </a:lnTo>
                <a:moveTo>
                  <a:pt x="10" y="109"/>
                </a:moveTo>
                <a:lnTo>
                  <a:pt x="13" y="109"/>
                </a:lnTo>
                <a:moveTo>
                  <a:pt x="3" y="125"/>
                </a:moveTo>
                <a:lnTo>
                  <a:pt x="8" y="118"/>
                </a:lnTo>
                <a:moveTo>
                  <a:pt x="3" y="133"/>
                </a:moveTo>
                <a:lnTo>
                  <a:pt x="10" y="125"/>
                </a:lnTo>
                <a:moveTo>
                  <a:pt x="5" y="137"/>
                </a:moveTo>
                <a:lnTo>
                  <a:pt x="10" y="130"/>
                </a:lnTo>
                <a:moveTo>
                  <a:pt x="138" y="3"/>
                </a:moveTo>
                <a:lnTo>
                  <a:pt x="140" y="1"/>
                </a:lnTo>
                <a:moveTo>
                  <a:pt x="8" y="142"/>
                </a:moveTo>
                <a:lnTo>
                  <a:pt x="13" y="135"/>
                </a:lnTo>
                <a:moveTo>
                  <a:pt x="140" y="8"/>
                </a:moveTo>
                <a:lnTo>
                  <a:pt x="145" y="3"/>
                </a:lnTo>
                <a:moveTo>
                  <a:pt x="114" y="37"/>
                </a:moveTo>
                <a:lnTo>
                  <a:pt x="114" y="34"/>
                </a:lnTo>
                <a:moveTo>
                  <a:pt x="10" y="145"/>
                </a:moveTo>
                <a:lnTo>
                  <a:pt x="15" y="140"/>
                </a:lnTo>
                <a:moveTo>
                  <a:pt x="145" y="13"/>
                </a:moveTo>
                <a:lnTo>
                  <a:pt x="150" y="8"/>
                </a:lnTo>
                <a:moveTo>
                  <a:pt x="118" y="37"/>
                </a:moveTo>
                <a:lnTo>
                  <a:pt x="128" y="27"/>
                </a:lnTo>
                <a:moveTo>
                  <a:pt x="13" y="149"/>
                </a:moveTo>
                <a:lnTo>
                  <a:pt x="18" y="145"/>
                </a:lnTo>
                <a:moveTo>
                  <a:pt x="147" y="15"/>
                </a:moveTo>
                <a:lnTo>
                  <a:pt x="152" y="10"/>
                </a:lnTo>
                <a:moveTo>
                  <a:pt x="128" y="34"/>
                </a:moveTo>
                <a:lnTo>
                  <a:pt x="135" y="27"/>
                </a:lnTo>
                <a:moveTo>
                  <a:pt x="18" y="152"/>
                </a:moveTo>
                <a:lnTo>
                  <a:pt x="22" y="147"/>
                </a:lnTo>
                <a:moveTo>
                  <a:pt x="150" y="20"/>
                </a:moveTo>
                <a:lnTo>
                  <a:pt x="154" y="15"/>
                </a:lnTo>
                <a:moveTo>
                  <a:pt x="138" y="32"/>
                </a:moveTo>
                <a:lnTo>
                  <a:pt x="142" y="25"/>
                </a:lnTo>
                <a:moveTo>
                  <a:pt x="20" y="157"/>
                </a:moveTo>
                <a:lnTo>
                  <a:pt x="25" y="152"/>
                </a:lnTo>
                <a:moveTo>
                  <a:pt x="145" y="32"/>
                </a:moveTo>
                <a:lnTo>
                  <a:pt x="157" y="20"/>
                </a:lnTo>
                <a:moveTo>
                  <a:pt x="25" y="159"/>
                </a:moveTo>
                <a:lnTo>
                  <a:pt x="30" y="154"/>
                </a:lnTo>
                <a:moveTo>
                  <a:pt x="152" y="32"/>
                </a:moveTo>
                <a:lnTo>
                  <a:pt x="159" y="25"/>
                </a:lnTo>
                <a:moveTo>
                  <a:pt x="27" y="161"/>
                </a:moveTo>
                <a:lnTo>
                  <a:pt x="32" y="157"/>
                </a:lnTo>
                <a:moveTo>
                  <a:pt x="157" y="34"/>
                </a:moveTo>
                <a:lnTo>
                  <a:pt x="166" y="25"/>
                </a:lnTo>
                <a:moveTo>
                  <a:pt x="65" y="125"/>
                </a:moveTo>
                <a:lnTo>
                  <a:pt x="70" y="118"/>
                </a:lnTo>
                <a:moveTo>
                  <a:pt x="32" y="164"/>
                </a:moveTo>
                <a:lnTo>
                  <a:pt x="37" y="161"/>
                </a:lnTo>
                <a:moveTo>
                  <a:pt x="154" y="41"/>
                </a:moveTo>
                <a:lnTo>
                  <a:pt x="171" y="25"/>
                </a:lnTo>
                <a:moveTo>
                  <a:pt x="70" y="125"/>
                </a:moveTo>
                <a:lnTo>
                  <a:pt x="82" y="116"/>
                </a:lnTo>
                <a:moveTo>
                  <a:pt x="121" y="77"/>
                </a:moveTo>
                <a:lnTo>
                  <a:pt x="123" y="73"/>
                </a:lnTo>
                <a:moveTo>
                  <a:pt x="37" y="166"/>
                </a:moveTo>
                <a:lnTo>
                  <a:pt x="42" y="161"/>
                </a:lnTo>
                <a:moveTo>
                  <a:pt x="159" y="44"/>
                </a:moveTo>
                <a:lnTo>
                  <a:pt x="169" y="37"/>
                </a:lnTo>
                <a:moveTo>
                  <a:pt x="85" y="121"/>
                </a:moveTo>
                <a:lnTo>
                  <a:pt x="92" y="111"/>
                </a:lnTo>
                <a:moveTo>
                  <a:pt x="121" y="82"/>
                </a:moveTo>
                <a:lnTo>
                  <a:pt x="128" y="77"/>
                </a:lnTo>
                <a:moveTo>
                  <a:pt x="42" y="169"/>
                </a:moveTo>
                <a:lnTo>
                  <a:pt x="44" y="166"/>
                </a:lnTo>
                <a:moveTo>
                  <a:pt x="162" y="49"/>
                </a:moveTo>
                <a:lnTo>
                  <a:pt x="169" y="41"/>
                </a:lnTo>
                <a:moveTo>
                  <a:pt x="94" y="118"/>
                </a:moveTo>
                <a:lnTo>
                  <a:pt x="104" y="109"/>
                </a:lnTo>
                <a:moveTo>
                  <a:pt x="123" y="87"/>
                </a:moveTo>
                <a:lnTo>
                  <a:pt x="128" y="82"/>
                </a:lnTo>
                <a:moveTo>
                  <a:pt x="104" y="106"/>
                </a:moveTo>
                <a:lnTo>
                  <a:pt x="104" y="104"/>
                </a:lnTo>
                <a:moveTo>
                  <a:pt x="46" y="171"/>
                </a:moveTo>
                <a:lnTo>
                  <a:pt x="51" y="166"/>
                </a:lnTo>
                <a:moveTo>
                  <a:pt x="162" y="56"/>
                </a:moveTo>
                <a:lnTo>
                  <a:pt x="171" y="46"/>
                </a:lnTo>
                <a:moveTo>
                  <a:pt x="106" y="111"/>
                </a:moveTo>
                <a:lnTo>
                  <a:pt x="114" y="104"/>
                </a:lnTo>
                <a:moveTo>
                  <a:pt x="125" y="92"/>
                </a:moveTo>
                <a:lnTo>
                  <a:pt x="130" y="87"/>
                </a:lnTo>
                <a:moveTo>
                  <a:pt x="51" y="173"/>
                </a:moveTo>
                <a:lnTo>
                  <a:pt x="54" y="171"/>
                </a:lnTo>
                <a:moveTo>
                  <a:pt x="164" y="61"/>
                </a:moveTo>
                <a:lnTo>
                  <a:pt x="171" y="53"/>
                </a:lnTo>
                <a:moveTo>
                  <a:pt x="116" y="109"/>
                </a:moveTo>
                <a:lnTo>
                  <a:pt x="125" y="99"/>
                </a:lnTo>
                <a:lnTo>
                  <a:pt x="133" y="92"/>
                </a:lnTo>
                <a:moveTo>
                  <a:pt x="125" y="106"/>
                </a:moveTo>
                <a:lnTo>
                  <a:pt x="135" y="97"/>
                </a:lnTo>
                <a:moveTo>
                  <a:pt x="164" y="68"/>
                </a:moveTo>
                <a:lnTo>
                  <a:pt x="174" y="58"/>
                </a:lnTo>
                <a:moveTo>
                  <a:pt x="130" y="109"/>
                </a:moveTo>
                <a:lnTo>
                  <a:pt x="145" y="94"/>
                </a:lnTo>
                <a:moveTo>
                  <a:pt x="166" y="73"/>
                </a:moveTo>
                <a:lnTo>
                  <a:pt x="174" y="63"/>
                </a:lnTo>
                <a:moveTo>
                  <a:pt x="130" y="116"/>
                </a:moveTo>
                <a:lnTo>
                  <a:pt x="138" y="109"/>
                </a:lnTo>
                <a:moveTo>
                  <a:pt x="166" y="80"/>
                </a:moveTo>
                <a:lnTo>
                  <a:pt x="174" y="70"/>
                </a:lnTo>
                <a:moveTo>
                  <a:pt x="147" y="99"/>
                </a:moveTo>
                <a:lnTo>
                  <a:pt x="154" y="92"/>
                </a:lnTo>
                <a:moveTo>
                  <a:pt x="130" y="121"/>
                </a:moveTo>
                <a:lnTo>
                  <a:pt x="140" y="113"/>
                </a:lnTo>
                <a:moveTo>
                  <a:pt x="174" y="77"/>
                </a:moveTo>
                <a:lnTo>
                  <a:pt x="164" y="87"/>
                </a:lnTo>
                <a:lnTo>
                  <a:pt x="157" y="97"/>
                </a:lnTo>
                <a:moveTo>
                  <a:pt x="116" y="145"/>
                </a:moveTo>
                <a:lnTo>
                  <a:pt x="121" y="137"/>
                </a:lnTo>
                <a:moveTo>
                  <a:pt x="162" y="97"/>
                </a:moveTo>
                <a:lnTo>
                  <a:pt x="176" y="85"/>
                </a:lnTo>
                <a:moveTo>
                  <a:pt x="133" y="128"/>
                </a:moveTo>
                <a:lnTo>
                  <a:pt x="140" y="121"/>
                </a:lnTo>
                <a:moveTo>
                  <a:pt x="123" y="145"/>
                </a:moveTo>
                <a:lnTo>
                  <a:pt x="140" y="125"/>
                </a:lnTo>
                <a:moveTo>
                  <a:pt x="162" y="104"/>
                </a:moveTo>
                <a:lnTo>
                  <a:pt x="181" y="85"/>
                </a:lnTo>
                <a:moveTo>
                  <a:pt x="130" y="142"/>
                </a:moveTo>
                <a:lnTo>
                  <a:pt x="142" y="130"/>
                </a:lnTo>
                <a:moveTo>
                  <a:pt x="181" y="92"/>
                </a:moveTo>
                <a:lnTo>
                  <a:pt x="190" y="82"/>
                </a:lnTo>
                <a:moveTo>
                  <a:pt x="162" y="113"/>
                </a:moveTo>
                <a:lnTo>
                  <a:pt x="171" y="101"/>
                </a:lnTo>
                <a:moveTo>
                  <a:pt x="133" y="147"/>
                </a:moveTo>
                <a:lnTo>
                  <a:pt x="152" y="128"/>
                </a:lnTo>
                <a:moveTo>
                  <a:pt x="190" y="89"/>
                </a:moveTo>
                <a:lnTo>
                  <a:pt x="198" y="82"/>
                </a:lnTo>
                <a:moveTo>
                  <a:pt x="157" y="123"/>
                </a:moveTo>
                <a:lnTo>
                  <a:pt x="166" y="113"/>
                </a:lnTo>
                <a:moveTo>
                  <a:pt x="133" y="154"/>
                </a:moveTo>
                <a:lnTo>
                  <a:pt x="140" y="147"/>
                </a:lnTo>
                <a:moveTo>
                  <a:pt x="198" y="89"/>
                </a:moveTo>
                <a:lnTo>
                  <a:pt x="205" y="82"/>
                </a:lnTo>
                <a:moveTo>
                  <a:pt x="147" y="140"/>
                </a:moveTo>
                <a:lnTo>
                  <a:pt x="164" y="123"/>
                </a:lnTo>
                <a:moveTo>
                  <a:pt x="135" y="159"/>
                </a:moveTo>
                <a:lnTo>
                  <a:pt x="142" y="152"/>
                </a:lnTo>
                <a:moveTo>
                  <a:pt x="205" y="87"/>
                </a:moveTo>
                <a:lnTo>
                  <a:pt x="212" y="80"/>
                </a:lnTo>
                <a:moveTo>
                  <a:pt x="150" y="145"/>
                </a:moveTo>
                <a:lnTo>
                  <a:pt x="164" y="128"/>
                </a:lnTo>
                <a:moveTo>
                  <a:pt x="116" y="185"/>
                </a:moveTo>
                <a:lnTo>
                  <a:pt x="130" y="169"/>
                </a:lnTo>
                <a:moveTo>
                  <a:pt x="212" y="87"/>
                </a:moveTo>
                <a:lnTo>
                  <a:pt x="222" y="80"/>
                </a:lnTo>
                <a:moveTo>
                  <a:pt x="133" y="166"/>
                </a:moveTo>
                <a:lnTo>
                  <a:pt x="154" y="145"/>
                </a:lnTo>
                <a:moveTo>
                  <a:pt x="159" y="140"/>
                </a:moveTo>
                <a:lnTo>
                  <a:pt x="169" y="133"/>
                </a:lnTo>
                <a:moveTo>
                  <a:pt x="157" y="145"/>
                </a:moveTo>
                <a:lnTo>
                  <a:pt x="157" y="142"/>
                </a:lnTo>
                <a:moveTo>
                  <a:pt x="121" y="185"/>
                </a:moveTo>
                <a:lnTo>
                  <a:pt x="169" y="137"/>
                </a:lnTo>
                <a:moveTo>
                  <a:pt x="219" y="87"/>
                </a:moveTo>
                <a:lnTo>
                  <a:pt x="229" y="80"/>
                </a:lnTo>
                <a:moveTo>
                  <a:pt x="135" y="181"/>
                </a:moveTo>
                <a:lnTo>
                  <a:pt x="135" y="178"/>
                </a:lnTo>
                <a:moveTo>
                  <a:pt x="229" y="87"/>
                </a:moveTo>
                <a:lnTo>
                  <a:pt x="236" y="80"/>
                </a:lnTo>
                <a:moveTo>
                  <a:pt x="135" y="178"/>
                </a:moveTo>
                <a:lnTo>
                  <a:pt x="154" y="159"/>
                </a:lnTo>
                <a:moveTo>
                  <a:pt x="159" y="154"/>
                </a:moveTo>
                <a:lnTo>
                  <a:pt x="159" y="152"/>
                </a:lnTo>
                <a:moveTo>
                  <a:pt x="157" y="157"/>
                </a:moveTo>
                <a:lnTo>
                  <a:pt x="159" y="157"/>
                </a:lnTo>
                <a:moveTo>
                  <a:pt x="147" y="173"/>
                </a:moveTo>
                <a:lnTo>
                  <a:pt x="159" y="164"/>
                </a:lnTo>
                <a:moveTo>
                  <a:pt x="236" y="87"/>
                </a:moveTo>
                <a:lnTo>
                  <a:pt x="243" y="77"/>
                </a:lnTo>
                <a:moveTo>
                  <a:pt x="150" y="178"/>
                </a:moveTo>
                <a:lnTo>
                  <a:pt x="150" y="176"/>
                </a:lnTo>
                <a:moveTo>
                  <a:pt x="243" y="87"/>
                </a:moveTo>
                <a:lnTo>
                  <a:pt x="250" y="77"/>
                </a:lnTo>
                <a:moveTo>
                  <a:pt x="150" y="178"/>
                </a:moveTo>
                <a:lnTo>
                  <a:pt x="164" y="164"/>
                </a:lnTo>
                <a:moveTo>
                  <a:pt x="145" y="190"/>
                </a:moveTo>
                <a:lnTo>
                  <a:pt x="178" y="157"/>
                </a:lnTo>
                <a:moveTo>
                  <a:pt x="248" y="87"/>
                </a:moveTo>
                <a:lnTo>
                  <a:pt x="258" y="77"/>
                </a:lnTo>
                <a:moveTo>
                  <a:pt x="142" y="200"/>
                </a:moveTo>
                <a:lnTo>
                  <a:pt x="154" y="188"/>
                </a:lnTo>
                <a:moveTo>
                  <a:pt x="262" y="80"/>
                </a:moveTo>
                <a:lnTo>
                  <a:pt x="181" y="161"/>
                </a:lnTo>
                <a:moveTo>
                  <a:pt x="140" y="207"/>
                </a:moveTo>
                <a:lnTo>
                  <a:pt x="152" y="197"/>
                </a:lnTo>
                <a:moveTo>
                  <a:pt x="236" y="111"/>
                </a:moveTo>
                <a:lnTo>
                  <a:pt x="255" y="94"/>
                </a:lnTo>
                <a:moveTo>
                  <a:pt x="234" y="116"/>
                </a:moveTo>
                <a:lnTo>
                  <a:pt x="234" y="113"/>
                </a:lnTo>
                <a:moveTo>
                  <a:pt x="236" y="113"/>
                </a:moveTo>
                <a:lnTo>
                  <a:pt x="236" y="111"/>
                </a:lnTo>
                <a:moveTo>
                  <a:pt x="140" y="217"/>
                </a:moveTo>
                <a:lnTo>
                  <a:pt x="150" y="207"/>
                </a:lnTo>
                <a:moveTo>
                  <a:pt x="138" y="224"/>
                </a:moveTo>
                <a:lnTo>
                  <a:pt x="147" y="217"/>
                </a:lnTo>
                <a:moveTo>
                  <a:pt x="138" y="233"/>
                </a:moveTo>
                <a:lnTo>
                  <a:pt x="145" y="226"/>
                </a:lnTo>
                <a:moveTo>
                  <a:pt x="135" y="241"/>
                </a:moveTo>
                <a:lnTo>
                  <a:pt x="142" y="233"/>
                </a:lnTo>
                <a:moveTo>
                  <a:pt x="164" y="214"/>
                </a:moveTo>
                <a:lnTo>
                  <a:pt x="164" y="212"/>
                </a:lnTo>
                <a:moveTo>
                  <a:pt x="159" y="217"/>
                </a:moveTo>
                <a:lnTo>
                  <a:pt x="162" y="214"/>
                </a:lnTo>
                <a:moveTo>
                  <a:pt x="133" y="250"/>
                </a:moveTo>
                <a:lnTo>
                  <a:pt x="142" y="241"/>
                </a:lnTo>
                <a:moveTo>
                  <a:pt x="147" y="236"/>
                </a:moveTo>
                <a:lnTo>
                  <a:pt x="174" y="212"/>
                </a:lnTo>
                <a:moveTo>
                  <a:pt x="133" y="257"/>
                </a:moveTo>
                <a:lnTo>
                  <a:pt x="157" y="233"/>
                </a:lnTo>
                <a:moveTo>
                  <a:pt x="169" y="221"/>
                </a:moveTo>
                <a:lnTo>
                  <a:pt x="176" y="214"/>
                </a:lnTo>
                <a:moveTo>
                  <a:pt x="133" y="265"/>
                </a:moveTo>
                <a:lnTo>
                  <a:pt x="152" y="245"/>
                </a:lnTo>
                <a:moveTo>
                  <a:pt x="174" y="221"/>
                </a:moveTo>
                <a:lnTo>
                  <a:pt x="181" y="217"/>
                </a:lnTo>
                <a:moveTo>
                  <a:pt x="130" y="274"/>
                </a:moveTo>
                <a:lnTo>
                  <a:pt x="150" y="255"/>
                </a:lnTo>
                <a:moveTo>
                  <a:pt x="178" y="226"/>
                </a:moveTo>
                <a:lnTo>
                  <a:pt x="183" y="221"/>
                </a:lnTo>
                <a:moveTo>
                  <a:pt x="130" y="281"/>
                </a:moveTo>
                <a:lnTo>
                  <a:pt x="147" y="262"/>
                </a:lnTo>
                <a:moveTo>
                  <a:pt x="181" y="231"/>
                </a:moveTo>
                <a:lnTo>
                  <a:pt x="185" y="226"/>
                </a:lnTo>
                <a:moveTo>
                  <a:pt x="171" y="241"/>
                </a:moveTo>
                <a:lnTo>
                  <a:pt x="174" y="236"/>
                </a:lnTo>
                <a:moveTo>
                  <a:pt x="130" y="289"/>
                </a:moveTo>
                <a:lnTo>
                  <a:pt x="145" y="272"/>
                </a:lnTo>
                <a:moveTo>
                  <a:pt x="181" y="236"/>
                </a:moveTo>
                <a:lnTo>
                  <a:pt x="188" y="231"/>
                </a:lnTo>
                <a:moveTo>
                  <a:pt x="166" y="250"/>
                </a:moveTo>
                <a:lnTo>
                  <a:pt x="176" y="243"/>
                </a:lnTo>
                <a:moveTo>
                  <a:pt x="130" y="293"/>
                </a:moveTo>
                <a:lnTo>
                  <a:pt x="142" y="281"/>
                </a:lnTo>
                <a:moveTo>
                  <a:pt x="183" y="241"/>
                </a:moveTo>
                <a:lnTo>
                  <a:pt x="190" y="236"/>
                </a:lnTo>
                <a:moveTo>
                  <a:pt x="164" y="260"/>
                </a:moveTo>
                <a:lnTo>
                  <a:pt x="174" y="253"/>
                </a:lnTo>
                <a:moveTo>
                  <a:pt x="130" y="301"/>
                </a:moveTo>
                <a:lnTo>
                  <a:pt x="142" y="291"/>
                </a:lnTo>
                <a:moveTo>
                  <a:pt x="185" y="248"/>
                </a:moveTo>
                <a:lnTo>
                  <a:pt x="190" y="241"/>
                </a:lnTo>
                <a:moveTo>
                  <a:pt x="164" y="267"/>
                </a:moveTo>
                <a:lnTo>
                  <a:pt x="174" y="257"/>
                </a:lnTo>
                <a:moveTo>
                  <a:pt x="164" y="274"/>
                </a:moveTo>
                <a:lnTo>
                  <a:pt x="174" y="265"/>
                </a:lnTo>
                <a:moveTo>
                  <a:pt x="185" y="253"/>
                </a:moveTo>
                <a:lnTo>
                  <a:pt x="190" y="248"/>
                </a:lnTo>
                <a:moveTo>
                  <a:pt x="164" y="281"/>
                </a:moveTo>
                <a:lnTo>
                  <a:pt x="174" y="272"/>
                </a:lnTo>
                <a:moveTo>
                  <a:pt x="185" y="260"/>
                </a:moveTo>
                <a:lnTo>
                  <a:pt x="193" y="253"/>
                </a:lnTo>
                <a:moveTo>
                  <a:pt x="164" y="289"/>
                </a:moveTo>
                <a:lnTo>
                  <a:pt x="174" y="279"/>
                </a:lnTo>
                <a:moveTo>
                  <a:pt x="185" y="267"/>
                </a:moveTo>
                <a:lnTo>
                  <a:pt x="193" y="260"/>
                </a:lnTo>
                <a:moveTo>
                  <a:pt x="166" y="293"/>
                </a:moveTo>
                <a:lnTo>
                  <a:pt x="174" y="284"/>
                </a:lnTo>
                <a:moveTo>
                  <a:pt x="183" y="277"/>
                </a:moveTo>
                <a:lnTo>
                  <a:pt x="193" y="267"/>
                </a:lnTo>
                <a:moveTo>
                  <a:pt x="166" y="298"/>
                </a:moveTo>
                <a:lnTo>
                  <a:pt x="176" y="291"/>
                </a:lnTo>
                <a:moveTo>
                  <a:pt x="183" y="284"/>
                </a:moveTo>
                <a:lnTo>
                  <a:pt x="190" y="274"/>
                </a:lnTo>
                <a:moveTo>
                  <a:pt x="169" y="303"/>
                </a:moveTo>
                <a:lnTo>
                  <a:pt x="181" y="293"/>
                </a:lnTo>
                <a:moveTo>
                  <a:pt x="181" y="291"/>
                </a:moveTo>
                <a:lnTo>
                  <a:pt x="190" y="284"/>
                </a:lnTo>
                <a:moveTo>
                  <a:pt x="171" y="308"/>
                </a:moveTo>
                <a:lnTo>
                  <a:pt x="188" y="291"/>
                </a:lnTo>
                <a:moveTo>
                  <a:pt x="176" y="310"/>
                </a:moveTo>
                <a:lnTo>
                  <a:pt x="188" y="301"/>
                </a:lnTo>
                <a:moveTo>
                  <a:pt x="135" y="303"/>
                </a:moveTo>
                <a:lnTo>
                  <a:pt x="130" y="298"/>
                </a:lnTo>
                <a:moveTo>
                  <a:pt x="138" y="298"/>
                </a:moveTo>
                <a:lnTo>
                  <a:pt x="130" y="289"/>
                </a:lnTo>
                <a:moveTo>
                  <a:pt x="140" y="293"/>
                </a:moveTo>
                <a:lnTo>
                  <a:pt x="130" y="284"/>
                </a:lnTo>
                <a:moveTo>
                  <a:pt x="142" y="289"/>
                </a:moveTo>
                <a:lnTo>
                  <a:pt x="130" y="277"/>
                </a:lnTo>
                <a:moveTo>
                  <a:pt x="142" y="281"/>
                </a:moveTo>
                <a:lnTo>
                  <a:pt x="133" y="272"/>
                </a:lnTo>
                <a:moveTo>
                  <a:pt x="178" y="310"/>
                </a:moveTo>
                <a:lnTo>
                  <a:pt x="169" y="301"/>
                </a:lnTo>
                <a:moveTo>
                  <a:pt x="5" y="140"/>
                </a:moveTo>
                <a:lnTo>
                  <a:pt x="5" y="137"/>
                </a:lnTo>
                <a:moveTo>
                  <a:pt x="145" y="277"/>
                </a:moveTo>
                <a:lnTo>
                  <a:pt x="133" y="265"/>
                </a:lnTo>
                <a:moveTo>
                  <a:pt x="5" y="140"/>
                </a:moveTo>
                <a:lnTo>
                  <a:pt x="32" y="164"/>
                </a:lnTo>
                <a:lnTo>
                  <a:pt x="34" y="166"/>
                </a:lnTo>
                <a:moveTo>
                  <a:pt x="181" y="305"/>
                </a:moveTo>
                <a:lnTo>
                  <a:pt x="164" y="291"/>
                </a:lnTo>
                <a:moveTo>
                  <a:pt x="18" y="145"/>
                </a:moveTo>
                <a:lnTo>
                  <a:pt x="1" y="128"/>
                </a:lnTo>
                <a:moveTo>
                  <a:pt x="145" y="272"/>
                </a:moveTo>
                <a:lnTo>
                  <a:pt x="133" y="257"/>
                </a:lnTo>
                <a:moveTo>
                  <a:pt x="22" y="147"/>
                </a:moveTo>
                <a:lnTo>
                  <a:pt x="20" y="145"/>
                </a:lnTo>
                <a:moveTo>
                  <a:pt x="46" y="171"/>
                </a:moveTo>
                <a:lnTo>
                  <a:pt x="27" y="152"/>
                </a:lnTo>
                <a:lnTo>
                  <a:pt x="25" y="149"/>
                </a:lnTo>
                <a:moveTo>
                  <a:pt x="185" y="303"/>
                </a:moveTo>
                <a:lnTo>
                  <a:pt x="164" y="284"/>
                </a:lnTo>
                <a:moveTo>
                  <a:pt x="10" y="128"/>
                </a:moveTo>
                <a:lnTo>
                  <a:pt x="3" y="121"/>
                </a:lnTo>
                <a:moveTo>
                  <a:pt x="147" y="265"/>
                </a:moveTo>
                <a:lnTo>
                  <a:pt x="133" y="253"/>
                </a:lnTo>
                <a:moveTo>
                  <a:pt x="54" y="173"/>
                </a:moveTo>
                <a:lnTo>
                  <a:pt x="46" y="166"/>
                </a:lnTo>
                <a:moveTo>
                  <a:pt x="188" y="298"/>
                </a:moveTo>
                <a:lnTo>
                  <a:pt x="181" y="293"/>
                </a:lnTo>
                <a:moveTo>
                  <a:pt x="8" y="121"/>
                </a:moveTo>
                <a:lnTo>
                  <a:pt x="3" y="113"/>
                </a:lnTo>
                <a:moveTo>
                  <a:pt x="176" y="289"/>
                </a:moveTo>
                <a:lnTo>
                  <a:pt x="164" y="277"/>
                </a:lnTo>
                <a:moveTo>
                  <a:pt x="147" y="260"/>
                </a:moveTo>
                <a:lnTo>
                  <a:pt x="135" y="245"/>
                </a:lnTo>
                <a:moveTo>
                  <a:pt x="188" y="293"/>
                </a:moveTo>
                <a:lnTo>
                  <a:pt x="183" y="286"/>
                </a:lnTo>
                <a:moveTo>
                  <a:pt x="10" y="113"/>
                </a:moveTo>
                <a:lnTo>
                  <a:pt x="3" y="109"/>
                </a:lnTo>
                <a:moveTo>
                  <a:pt x="174" y="279"/>
                </a:moveTo>
                <a:lnTo>
                  <a:pt x="164" y="269"/>
                </a:lnTo>
                <a:moveTo>
                  <a:pt x="150" y="255"/>
                </a:moveTo>
                <a:lnTo>
                  <a:pt x="135" y="241"/>
                </a:lnTo>
                <a:moveTo>
                  <a:pt x="190" y="289"/>
                </a:moveTo>
                <a:lnTo>
                  <a:pt x="183" y="281"/>
                </a:lnTo>
                <a:moveTo>
                  <a:pt x="13" y="109"/>
                </a:moveTo>
                <a:lnTo>
                  <a:pt x="8" y="106"/>
                </a:lnTo>
                <a:moveTo>
                  <a:pt x="174" y="272"/>
                </a:moveTo>
                <a:lnTo>
                  <a:pt x="174" y="269"/>
                </a:lnTo>
                <a:moveTo>
                  <a:pt x="152" y="248"/>
                </a:moveTo>
                <a:lnTo>
                  <a:pt x="135" y="233"/>
                </a:lnTo>
                <a:moveTo>
                  <a:pt x="174" y="269"/>
                </a:moveTo>
                <a:lnTo>
                  <a:pt x="164" y="262"/>
                </a:lnTo>
                <a:moveTo>
                  <a:pt x="190" y="281"/>
                </a:moveTo>
                <a:lnTo>
                  <a:pt x="183" y="274"/>
                </a:lnTo>
                <a:moveTo>
                  <a:pt x="142" y="233"/>
                </a:moveTo>
                <a:lnTo>
                  <a:pt x="138" y="229"/>
                </a:lnTo>
                <a:moveTo>
                  <a:pt x="174" y="262"/>
                </a:moveTo>
                <a:lnTo>
                  <a:pt x="166" y="257"/>
                </a:lnTo>
                <a:moveTo>
                  <a:pt x="152" y="243"/>
                </a:moveTo>
                <a:lnTo>
                  <a:pt x="147" y="238"/>
                </a:lnTo>
                <a:moveTo>
                  <a:pt x="190" y="274"/>
                </a:moveTo>
                <a:lnTo>
                  <a:pt x="185" y="269"/>
                </a:lnTo>
                <a:moveTo>
                  <a:pt x="145" y="229"/>
                </a:moveTo>
                <a:lnTo>
                  <a:pt x="138" y="221"/>
                </a:lnTo>
                <a:moveTo>
                  <a:pt x="174" y="257"/>
                </a:moveTo>
                <a:lnTo>
                  <a:pt x="166" y="250"/>
                </a:lnTo>
                <a:moveTo>
                  <a:pt x="154" y="238"/>
                </a:moveTo>
                <a:lnTo>
                  <a:pt x="150" y="233"/>
                </a:lnTo>
                <a:moveTo>
                  <a:pt x="193" y="269"/>
                </a:moveTo>
                <a:lnTo>
                  <a:pt x="185" y="262"/>
                </a:lnTo>
                <a:moveTo>
                  <a:pt x="145" y="221"/>
                </a:moveTo>
                <a:lnTo>
                  <a:pt x="140" y="217"/>
                </a:lnTo>
                <a:moveTo>
                  <a:pt x="174" y="250"/>
                </a:moveTo>
                <a:lnTo>
                  <a:pt x="169" y="245"/>
                </a:lnTo>
                <a:moveTo>
                  <a:pt x="157" y="233"/>
                </a:moveTo>
                <a:lnTo>
                  <a:pt x="152" y="229"/>
                </a:lnTo>
                <a:moveTo>
                  <a:pt x="193" y="262"/>
                </a:moveTo>
                <a:lnTo>
                  <a:pt x="185" y="255"/>
                </a:lnTo>
                <a:moveTo>
                  <a:pt x="147" y="217"/>
                </a:moveTo>
                <a:lnTo>
                  <a:pt x="140" y="212"/>
                </a:lnTo>
                <a:moveTo>
                  <a:pt x="176" y="245"/>
                </a:moveTo>
                <a:lnTo>
                  <a:pt x="171" y="241"/>
                </a:lnTo>
                <a:moveTo>
                  <a:pt x="159" y="229"/>
                </a:moveTo>
                <a:lnTo>
                  <a:pt x="154" y="224"/>
                </a:lnTo>
                <a:moveTo>
                  <a:pt x="193" y="255"/>
                </a:moveTo>
                <a:lnTo>
                  <a:pt x="185" y="248"/>
                </a:lnTo>
                <a:moveTo>
                  <a:pt x="123" y="185"/>
                </a:moveTo>
                <a:lnTo>
                  <a:pt x="116" y="178"/>
                </a:lnTo>
                <a:moveTo>
                  <a:pt x="176" y="241"/>
                </a:moveTo>
                <a:lnTo>
                  <a:pt x="174" y="236"/>
                </a:lnTo>
                <a:moveTo>
                  <a:pt x="147" y="212"/>
                </a:moveTo>
                <a:lnTo>
                  <a:pt x="142" y="205"/>
                </a:lnTo>
                <a:moveTo>
                  <a:pt x="162" y="226"/>
                </a:moveTo>
                <a:lnTo>
                  <a:pt x="157" y="219"/>
                </a:lnTo>
                <a:moveTo>
                  <a:pt x="190" y="248"/>
                </a:moveTo>
                <a:lnTo>
                  <a:pt x="183" y="241"/>
                </a:lnTo>
                <a:moveTo>
                  <a:pt x="70" y="125"/>
                </a:moveTo>
                <a:lnTo>
                  <a:pt x="65" y="123"/>
                </a:lnTo>
                <a:moveTo>
                  <a:pt x="166" y="221"/>
                </a:moveTo>
                <a:lnTo>
                  <a:pt x="159" y="217"/>
                </a:lnTo>
                <a:moveTo>
                  <a:pt x="128" y="183"/>
                </a:moveTo>
                <a:lnTo>
                  <a:pt x="121" y="176"/>
                </a:lnTo>
                <a:moveTo>
                  <a:pt x="150" y="205"/>
                </a:moveTo>
                <a:lnTo>
                  <a:pt x="142" y="200"/>
                </a:lnTo>
                <a:moveTo>
                  <a:pt x="190" y="241"/>
                </a:moveTo>
                <a:lnTo>
                  <a:pt x="190" y="238"/>
                </a:lnTo>
                <a:moveTo>
                  <a:pt x="75" y="123"/>
                </a:moveTo>
                <a:lnTo>
                  <a:pt x="70" y="121"/>
                </a:lnTo>
                <a:moveTo>
                  <a:pt x="190" y="238"/>
                </a:moveTo>
                <a:lnTo>
                  <a:pt x="178" y="229"/>
                </a:lnTo>
                <a:moveTo>
                  <a:pt x="130" y="181"/>
                </a:moveTo>
                <a:lnTo>
                  <a:pt x="125" y="173"/>
                </a:lnTo>
                <a:moveTo>
                  <a:pt x="171" y="221"/>
                </a:moveTo>
                <a:lnTo>
                  <a:pt x="164" y="212"/>
                </a:lnTo>
                <a:moveTo>
                  <a:pt x="150" y="200"/>
                </a:moveTo>
                <a:lnTo>
                  <a:pt x="145" y="193"/>
                </a:lnTo>
                <a:moveTo>
                  <a:pt x="188" y="229"/>
                </a:moveTo>
                <a:lnTo>
                  <a:pt x="169" y="209"/>
                </a:lnTo>
                <a:moveTo>
                  <a:pt x="80" y="123"/>
                </a:moveTo>
                <a:lnTo>
                  <a:pt x="75" y="118"/>
                </a:lnTo>
                <a:moveTo>
                  <a:pt x="152" y="195"/>
                </a:moveTo>
                <a:lnTo>
                  <a:pt x="145" y="188"/>
                </a:lnTo>
                <a:moveTo>
                  <a:pt x="135" y="178"/>
                </a:moveTo>
                <a:lnTo>
                  <a:pt x="128" y="171"/>
                </a:lnTo>
                <a:moveTo>
                  <a:pt x="154" y="190"/>
                </a:moveTo>
                <a:lnTo>
                  <a:pt x="147" y="183"/>
                </a:lnTo>
                <a:moveTo>
                  <a:pt x="85" y="121"/>
                </a:moveTo>
                <a:lnTo>
                  <a:pt x="80" y="116"/>
                </a:lnTo>
                <a:moveTo>
                  <a:pt x="140" y="176"/>
                </a:moveTo>
                <a:lnTo>
                  <a:pt x="133" y="169"/>
                </a:lnTo>
                <a:moveTo>
                  <a:pt x="157" y="185"/>
                </a:moveTo>
                <a:lnTo>
                  <a:pt x="150" y="178"/>
                </a:lnTo>
                <a:moveTo>
                  <a:pt x="90" y="118"/>
                </a:moveTo>
                <a:lnTo>
                  <a:pt x="85" y="113"/>
                </a:lnTo>
                <a:moveTo>
                  <a:pt x="145" y="173"/>
                </a:moveTo>
                <a:lnTo>
                  <a:pt x="133" y="161"/>
                </a:lnTo>
                <a:moveTo>
                  <a:pt x="118" y="147"/>
                </a:moveTo>
                <a:lnTo>
                  <a:pt x="114" y="142"/>
                </a:lnTo>
                <a:moveTo>
                  <a:pt x="159" y="181"/>
                </a:moveTo>
                <a:lnTo>
                  <a:pt x="133" y="154"/>
                </a:lnTo>
                <a:moveTo>
                  <a:pt x="94" y="116"/>
                </a:moveTo>
                <a:lnTo>
                  <a:pt x="90" y="111"/>
                </a:lnTo>
                <a:moveTo>
                  <a:pt x="123" y="145"/>
                </a:moveTo>
                <a:lnTo>
                  <a:pt x="118" y="140"/>
                </a:lnTo>
                <a:moveTo>
                  <a:pt x="162" y="176"/>
                </a:moveTo>
                <a:lnTo>
                  <a:pt x="133" y="149"/>
                </a:lnTo>
                <a:moveTo>
                  <a:pt x="99" y="113"/>
                </a:moveTo>
                <a:lnTo>
                  <a:pt x="94" y="111"/>
                </a:lnTo>
                <a:moveTo>
                  <a:pt x="133" y="149"/>
                </a:moveTo>
                <a:lnTo>
                  <a:pt x="133" y="147"/>
                </a:lnTo>
                <a:moveTo>
                  <a:pt x="128" y="142"/>
                </a:moveTo>
                <a:lnTo>
                  <a:pt x="123" y="137"/>
                </a:lnTo>
                <a:moveTo>
                  <a:pt x="164" y="173"/>
                </a:moveTo>
                <a:lnTo>
                  <a:pt x="145" y="152"/>
                </a:lnTo>
                <a:moveTo>
                  <a:pt x="104" y="113"/>
                </a:moveTo>
                <a:lnTo>
                  <a:pt x="102" y="109"/>
                </a:lnTo>
                <a:moveTo>
                  <a:pt x="142" y="149"/>
                </a:moveTo>
                <a:lnTo>
                  <a:pt x="125" y="135"/>
                </a:lnTo>
                <a:moveTo>
                  <a:pt x="169" y="169"/>
                </a:moveTo>
                <a:lnTo>
                  <a:pt x="162" y="164"/>
                </a:lnTo>
                <a:moveTo>
                  <a:pt x="111" y="111"/>
                </a:moveTo>
                <a:lnTo>
                  <a:pt x="106" y="106"/>
                </a:lnTo>
                <a:moveTo>
                  <a:pt x="157" y="157"/>
                </a:moveTo>
                <a:lnTo>
                  <a:pt x="147" y="147"/>
                </a:lnTo>
                <a:moveTo>
                  <a:pt x="140" y="142"/>
                </a:moveTo>
                <a:lnTo>
                  <a:pt x="130" y="133"/>
                </a:lnTo>
                <a:moveTo>
                  <a:pt x="171" y="166"/>
                </a:moveTo>
                <a:lnTo>
                  <a:pt x="169" y="164"/>
                </a:lnTo>
                <a:moveTo>
                  <a:pt x="116" y="109"/>
                </a:moveTo>
                <a:lnTo>
                  <a:pt x="111" y="104"/>
                </a:lnTo>
                <a:moveTo>
                  <a:pt x="159" y="154"/>
                </a:moveTo>
                <a:lnTo>
                  <a:pt x="150" y="142"/>
                </a:lnTo>
                <a:moveTo>
                  <a:pt x="145" y="140"/>
                </a:moveTo>
                <a:lnTo>
                  <a:pt x="130" y="125"/>
                </a:lnTo>
                <a:moveTo>
                  <a:pt x="176" y="164"/>
                </a:moveTo>
                <a:lnTo>
                  <a:pt x="174" y="161"/>
                </a:lnTo>
                <a:moveTo>
                  <a:pt x="121" y="106"/>
                </a:moveTo>
                <a:lnTo>
                  <a:pt x="116" y="101"/>
                </a:lnTo>
                <a:moveTo>
                  <a:pt x="164" y="149"/>
                </a:moveTo>
                <a:lnTo>
                  <a:pt x="157" y="145"/>
                </a:lnTo>
                <a:moveTo>
                  <a:pt x="140" y="128"/>
                </a:moveTo>
                <a:lnTo>
                  <a:pt x="130" y="118"/>
                </a:lnTo>
                <a:moveTo>
                  <a:pt x="154" y="142"/>
                </a:moveTo>
                <a:lnTo>
                  <a:pt x="142" y="130"/>
                </a:lnTo>
                <a:moveTo>
                  <a:pt x="142" y="128"/>
                </a:moveTo>
                <a:lnTo>
                  <a:pt x="140" y="128"/>
                </a:lnTo>
                <a:moveTo>
                  <a:pt x="181" y="161"/>
                </a:moveTo>
                <a:lnTo>
                  <a:pt x="178" y="157"/>
                </a:lnTo>
                <a:moveTo>
                  <a:pt x="125" y="106"/>
                </a:moveTo>
                <a:lnTo>
                  <a:pt x="121" y="101"/>
                </a:lnTo>
                <a:moveTo>
                  <a:pt x="166" y="147"/>
                </a:moveTo>
                <a:lnTo>
                  <a:pt x="150" y="130"/>
                </a:lnTo>
                <a:moveTo>
                  <a:pt x="140" y="121"/>
                </a:moveTo>
                <a:lnTo>
                  <a:pt x="130" y="111"/>
                </a:lnTo>
                <a:moveTo>
                  <a:pt x="185" y="159"/>
                </a:moveTo>
                <a:lnTo>
                  <a:pt x="181" y="154"/>
                </a:lnTo>
                <a:moveTo>
                  <a:pt x="138" y="111"/>
                </a:moveTo>
                <a:lnTo>
                  <a:pt x="125" y="99"/>
                </a:lnTo>
                <a:moveTo>
                  <a:pt x="169" y="142"/>
                </a:moveTo>
                <a:lnTo>
                  <a:pt x="154" y="128"/>
                </a:lnTo>
                <a:moveTo>
                  <a:pt x="140" y="113"/>
                </a:moveTo>
                <a:lnTo>
                  <a:pt x="140" y="111"/>
                </a:lnTo>
                <a:moveTo>
                  <a:pt x="188" y="154"/>
                </a:moveTo>
                <a:lnTo>
                  <a:pt x="185" y="152"/>
                </a:lnTo>
                <a:moveTo>
                  <a:pt x="138" y="104"/>
                </a:moveTo>
                <a:lnTo>
                  <a:pt x="125" y="92"/>
                </a:lnTo>
                <a:moveTo>
                  <a:pt x="169" y="137"/>
                </a:moveTo>
                <a:lnTo>
                  <a:pt x="157" y="123"/>
                </a:lnTo>
                <a:moveTo>
                  <a:pt x="193" y="152"/>
                </a:moveTo>
                <a:lnTo>
                  <a:pt x="188" y="147"/>
                </a:lnTo>
                <a:moveTo>
                  <a:pt x="133" y="92"/>
                </a:moveTo>
                <a:lnTo>
                  <a:pt x="121" y="80"/>
                </a:lnTo>
                <a:moveTo>
                  <a:pt x="164" y="123"/>
                </a:moveTo>
                <a:lnTo>
                  <a:pt x="159" y="118"/>
                </a:lnTo>
                <a:moveTo>
                  <a:pt x="135" y="94"/>
                </a:moveTo>
                <a:lnTo>
                  <a:pt x="135" y="92"/>
                </a:lnTo>
                <a:moveTo>
                  <a:pt x="140" y="101"/>
                </a:moveTo>
                <a:lnTo>
                  <a:pt x="138" y="97"/>
                </a:lnTo>
                <a:moveTo>
                  <a:pt x="198" y="149"/>
                </a:moveTo>
                <a:lnTo>
                  <a:pt x="193" y="145"/>
                </a:lnTo>
                <a:moveTo>
                  <a:pt x="128" y="82"/>
                </a:moveTo>
                <a:lnTo>
                  <a:pt x="121" y="73"/>
                </a:lnTo>
                <a:moveTo>
                  <a:pt x="164" y="118"/>
                </a:moveTo>
                <a:lnTo>
                  <a:pt x="162" y="113"/>
                </a:lnTo>
                <a:moveTo>
                  <a:pt x="147" y="99"/>
                </a:moveTo>
                <a:lnTo>
                  <a:pt x="142" y="94"/>
                </a:lnTo>
                <a:moveTo>
                  <a:pt x="200" y="147"/>
                </a:moveTo>
                <a:lnTo>
                  <a:pt x="195" y="142"/>
                </a:lnTo>
                <a:moveTo>
                  <a:pt x="152" y="99"/>
                </a:moveTo>
                <a:lnTo>
                  <a:pt x="147" y="94"/>
                </a:lnTo>
                <a:moveTo>
                  <a:pt x="166" y="113"/>
                </a:moveTo>
                <a:lnTo>
                  <a:pt x="162" y="106"/>
                </a:lnTo>
                <a:moveTo>
                  <a:pt x="205" y="142"/>
                </a:moveTo>
                <a:lnTo>
                  <a:pt x="200" y="137"/>
                </a:lnTo>
                <a:moveTo>
                  <a:pt x="157" y="97"/>
                </a:moveTo>
                <a:lnTo>
                  <a:pt x="152" y="92"/>
                </a:lnTo>
                <a:moveTo>
                  <a:pt x="169" y="109"/>
                </a:moveTo>
                <a:lnTo>
                  <a:pt x="164" y="101"/>
                </a:lnTo>
                <a:moveTo>
                  <a:pt x="207" y="140"/>
                </a:moveTo>
                <a:lnTo>
                  <a:pt x="202" y="135"/>
                </a:lnTo>
                <a:moveTo>
                  <a:pt x="171" y="104"/>
                </a:moveTo>
                <a:lnTo>
                  <a:pt x="159" y="89"/>
                </a:lnTo>
                <a:moveTo>
                  <a:pt x="212" y="135"/>
                </a:moveTo>
                <a:lnTo>
                  <a:pt x="207" y="130"/>
                </a:lnTo>
                <a:moveTo>
                  <a:pt x="174" y="97"/>
                </a:moveTo>
                <a:lnTo>
                  <a:pt x="164" y="89"/>
                </a:lnTo>
                <a:moveTo>
                  <a:pt x="214" y="133"/>
                </a:moveTo>
                <a:lnTo>
                  <a:pt x="210" y="128"/>
                </a:lnTo>
                <a:moveTo>
                  <a:pt x="118" y="37"/>
                </a:moveTo>
                <a:lnTo>
                  <a:pt x="116" y="34"/>
                </a:lnTo>
                <a:moveTo>
                  <a:pt x="176" y="94"/>
                </a:moveTo>
                <a:lnTo>
                  <a:pt x="166" y="85"/>
                </a:lnTo>
                <a:moveTo>
                  <a:pt x="217" y="128"/>
                </a:moveTo>
                <a:lnTo>
                  <a:pt x="214" y="125"/>
                </a:lnTo>
                <a:moveTo>
                  <a:pt x="123" y="37"/>
                </a:moveTo>
                <a:lnTo>
                  <a:pt x="118" y="29"/>
                </a:lnTo>
                <a:moveTo>
                  <a:pt x="181" y="92"/>
                </a:moveTo>
                <a:lnTo>
                  <a:pt x="166" y="77"/>
                </a:lnTo>
                <a:moveTo>
                  <a:pt x="222" y="125"/>
                </a:moveTo>
                <a:lnTo>
                  <a:pt x="217" y="121"/>
                </a:lnTo>
                <a:moveTo>
                  <a:pt x="130" y="34"/>
                </a:moveTo>
                <a:lnTo>
                  <a:pt x="123" y="29"/>
                </a:lnTo>
                <a:moveTo>
                  <a:pt x="185" y="89"/>
                </a:moveTo>
                <a:lnTo>
                  <a:pt x="181" y="85"/>
                </a:lnTo>
                <a:moveTo>
                  <a:pt x="174" y="80"/>
                </a:moveTo>
                <a:lnTo>
                  <a:pt x="166" y="70"/>
                </a:lnTo>
                <a:moveTo>
                  <a:pt x="224" y="123"/>
                </a:moveTo>
                <a:lnTo>
                  <a:pt x="219" y="118"/>
                </a:lnTo>
                <a:moveTo>
                  <a:pt x="135" y="32"/>
                </a:moveTo>
                <a:lnTo>
                  <a:pt x="130" y="27"/>
                </a:lnTo>
                <a:moveTo>
                  <a:pt x="193" y="89"/>
                </a:moveTo>
                <a:lnTo>
                  <a:pt x="185" y="85"/>
                </a:lnTo>
                <a:moveTo>
                  <a:pt x="174" y="73"/>
                </a:moveTo>
                <a:lnTo>
                  <a:pt x="164" y="61"/>
                </a:lnTo>
                <a:moveTo>
                  <a:pt x="229" y="118"/>
                </a:moveTo>
                <a:lnTo>
                  <a:pt x="224" y="113"/>
                </a:lnTo>
                <a:moveTo>
                  <a:pt x="142" y="32"/>
                </a:moveTo>
                <a:lnTo>
                  <a:pt x="138" y="27"/>
                </a:lnTo>
                <a:moveTo>
                  <a:pt x="198" y="89"/>
                </a:moveTo>
                <a:lnTo>
                  <a:pt x="193" y="82"/>
                </a:lnTo>
                <a:moveTo>
                  <a:pt x="174" y="65"/>
                </a:moveTo>
                <a:lnTo>
                  <a:pt x="162" y="53"/>
                </a:lnTo>
                <a:moveTo>
                  <a:pt x="231" y="116"/>
                </a:moveTo>
                <a:lnTo>
                  <a:pt x="226" y="111"/>
                </a:lnTo>
                <a:moveTo>
                  <a:pt x="150" y="32"/>
                </a:moveTo>
                <a:lnTo>
                  <a:pt x="142" y="25"/>
                </a:lnTo>
                <a:moveTo>
                  <a:pt x="205" y="87"/>
                </a:moveTo>
                <a:lnTo>
                  <a:pt x="200" y="82"/>
                </a:lnTo>
                <a:moveTo>
                  <a:pt x="171" y="56"/>
                </a:moveTo>
                <a:lnTo>
                  <a:pt x="154" y="39"/>
                </a:lnTo>
                <a:moveTo>
                  <a:pt x="236" y="113"/>
                </a:moveTo>
                <a:lnTo>
                  <a:pt x="231" y="109"/>
                </a:lnTo>
                <a:moveTo>
                  <a:pt x="171" y="46"/>
                </a:moveTo>
                <a:lnTo>
                  <a:pt x="147" y="25"/>
                </a:lnTo>
                <a:moveTo>
                  <a:pt x="212" y="87"/>
                </a:moveTo>
                <a:lnTo>
                  <a:pt x="205" y="82"/>
                </a:lnTo>
                <a:moveTo>
                  <a:pt x="241" y="111"/>
                </a:moveTo>
                <a:lnTo>
                  <a:pt x="234" y="104"/>
                </a:lnTo>
                <a:moveTo>
                  <a:pt x="169" y="37"/>
                </a:moveTo>
                <a:lnTo>
                  <a:pt x="145" y="15"/>
                </a:lnTo>
                <a:moveTo>
                  <a:pt x="217" y="87"/>
                </a:moveTo>
                <a:lnTo>
                  <a:pt x="212" y="80"/>
                </a:lnTo>
                <a:moveTo>
                  <a:pt x="169" y="39"/>
                </a:moveTo>
                <a:lnTo>
                  <a:pt x="169" y="37"/>
                </a:lnTo>
                <a:moveTo>
                  <a:pt x="243" y="106"/>
                </a:moveTo>
                <a:lnTo>
                  <a:pt x="238" y="101"/>
                </a:lnTo>
                <a:moveTo>
                  <a:pt x="154" y="17"/>
                </a:moveTo>
                <a:lnTo>
                  <a:pt x="140" y="3"/>
                </a:lnTo>
                <a:moveTo>
                  <a:pt x="224" y="87"/>
                </a:moveTo>
                <a:lnTo>
                  <a:pt x="217" y="80"/>
                </a:lnTo>
                <a:moveTo>
                  <a:pt x="169" y="32"/>
                </a:moveTo>
                <a:lnTo>
                  <a:pt x="162" y="25"/>
                </a:lnTo>
                <a:moveTo>
                  <a:pt x="248" y="104"/>
                </a:moveTo>
                <a:lnTo>
                  <a:pt x="241" y="97"/>
                </a:lnTo>
                <a:moveTo>
                  <a:pt x="171" y="27"/>
                </a:moveTo>
                <a:lnTo>
                  <a:pt x="169" y="25"/>
                </a:lnTo>
                <a:moveTo>
                  <a:pt x="231" y="87"/>
                </a:moveTo>
                <a:lnTo>
                  <a:pt x="224" y="80"/>
                </a:lnTo>
                <a:moveTo>
                  <a:pt x="250" y="99"/>
                </a:moveTo>
                <a:lnTo>
                  <a:pt x="245" y="94"/>
                </a:lnTo>
                <a:moveTo>
                  <a:pt x="238" y="87"/>
                </a:moveTo>
                <a:lnTo>
                  <a:pt x="231" y="80"/>
                </a:lnTo>
                <a:moveTo>
                  <a:pt x="255" y="97"/>
                </a:moveTo>
                <a:lnTo>
                  <a:pt x="248" y="89"/>
                </a:lnTo>
                <a:moveTo>
                  <a:pt x="243" y="87"/>
                </a:moveTo>
                <a:lnTo>
                  <a:pt x="236" y="77"/>
                </a:lnTo>
                <a:moveTo>
                  <a:pt x="255" y="92"/>
                </a:moveTo>
                <a:lnTo>
                  <a:pt x="243" y="77"/>
                </a:lnTo>
                <a:moveTo>
                  <a:pt x="260" y="87"/>
                </a:moveTo>
                <a:lnTo>
                  <a:pt x="250" y="77"/>
                </a:lnTo>
                <a:moveTo>
                  <a:pt x="262" y="82"/>
                </a:moveTo>
                <a:lnTo>
                  <a:pt x="258" y="77"/>
                </a:lnTo>
                <a:moveTo>
                  <a:pt x="142" y="1"/>
                </a:moveTo>
                <a:lnTo>
                  <a:pt x="140" y="1"/>
                </a:lnTo>
                <a:lnTo>
                  <a:pt x="138" y="3"/>
                </a:lnTo>
                <a:lnTo>
                  <a:pt x="138" y="5"/>
                </a:lnTo>
                <a:lnTo>
                  <a:pt x="142" y="10"/>
                </a:lnTo>
                <a:lnTo>
                  <a:pt x="145" y="15"/>
                </a:lnTo>
                <a:lnTo>
                  <a:pt x="147" y="15"/>
                </a:lnTo>
                <a:lnTo>
                  <a:pt x="147" y="20"/>
                </a:lnTo>
                <a:lnTo>
                  <a:pt x="150" y="20"/>
                </a:lnTo>
                <a:lnTo>
                  <a:pt x="150" y="22"/>
                </a:lnTo>
                <a:lnTo>
                  <a:pt x="147" y="25"/>
                </a:lnTo>
                <a:lnTo>
                  <a:pt x="145" y="25"/>
                </a:lnTo>
                <a:lnTo>
                  <a:pt x="145" y="27"/>
                </a:lnTo>
                <a:lnTo>
                  <a:pt x="142" y="25"/>
                </a:lnTo>
                <a:lnTo>
                  <a:pt x="142" y="27"/>
                </a:lnTo>
                <a:lnTo>
                  <a:pt x="138" y="27"/>
                </a:lnTo>
                <a:lnTo>
                  <a:pt x="128" y="27"/>
                </a:lnTo>
                <a:lnTo>
                  <a:pt x="125" y="29"/>
                </a:lnTo>
                <a:lnTo>
                  <a:pt x="125" y="27"/>
                </a:lnTo>
                <a:lnTo>
                  <a:pt x="123" y="29"/>
                </a:lnTo>
                <a:lnTo>
                  <a:pt x="116" y="29"/>
                </a:lnTo>
                <a:lnTo>
                  <a:pt x="118" y="32"/>
                </a:lnTo>
                <a:lnTo>
                  <a:pt x="116" y="32"/>
                </a:lnTo>
                <a:lnTo>
                  <a:pt x="114" y="34"/>
                </a:lnTo>
                <a:lnTo>
                  <a:pt x="111" y="34"/>
                </a:lnTo>
                <a:lnTo>
                  <a:pt x="114" y="34"/>
                </a:lnTo>
                <a:lnTo>
                  <a:pt x="114" y="39"/>
                </a:lnTo>
                <a:lnTo>
                  <a:pt x="116" y="37"/>
                </a:lnTo>
                <a:lnTo>
                  <a:pt x="121" y="37"/>
                </a:lnTo>
                <a:lnTo>
                  <a:pt x="128" y="34"/>
                </a:lnTo>
                <a:lnTo>
                  <a:pt x="133" y="34"/>
                </a:lnTo>
                <a:lnTo>
                  <a:pt x="135" y="32"/>
                </a:lnTo>
                <a:lnTo>
                  <a:pt x="147" y="32"/>
                </a:lnTo>
                <a:lnTo>
                  <a:pt x="150" y="34"/>
                </a:lnTo>
                <a:lnTo>
                  <a:pt x="150" y="32"/>
                </a:lnTo>
                <a:lnTo>
                  <a:pt x="154" y="32"/>
                </a:lnTo>
                <a:lnTo>
                  <a:pt x="154" y="34"/>
                </a:lnTo>
                <a:lnTo>
                  <a:pt x="157" y="34"/>
                </a:lnTo>
                <a:lnTo>
                  <a:pt x="157" y="39"/>
                </a:lnTo>
                <a:lnTo>
                  <a:pt x="154" y="39"/>
                </a:lnTo>
                <a:lnTo>
                  <a:pt x="154" y="41"/>
                </a:lnTo>
                <a:lnTo>
                  <a:pt x="157" y="44"/>
                </a:lnTo>
                <a:lnTo>
                  <a:pt x="159" y="44"/>
                </a:lnTo>
                <a:lnTo>
                  <a:pt x="157" y="44"/>
                </a:lnTo>
                <a:lnTo>
                  <a:pt x="162" y="46"/>
                </a:lnTo>
                <a:lnTo>
                  <a:pt x="162" y="53"/>
                </a:lnTo>
                <a:lnTo>
                  <a:pt x="164" y="58"/>
                </a:lnTo>
                <a:lnTo>
                  <a:pt x="164" y="61"/>
                </a:lnTo>
                <a:lnTo>
                  <a:pt x="164" y="58"/>
                </a:lnTo>
                <a:lnTo>
                  <a:pt x="164" y="63"/>
                </a:lnTo>
                <a:lnTo>
                  <a:pt x="166" y="65"/>
                </a:lnTo>
                <a:lnTo>
                  <a:pt x="164" y="68"/>
                </a:lnTo>
                <a:lnTo>
                  <a:pt x="166" y="68"/>
                </a:lnTo>
                <a:lnTo>
                  <a:pt x="164" y="70"/>
                </a:lnTo>
                <a:lnTo>
                  <a:pt x="166" y="70"/>
                </a:lnTo>
                <a:lnTo>
                  <a:pt x="166" y="75"/>
                </a:lnTo>
                <a:lnTo>
                  <a:pt x="166" y="85"/>
                </a:lnTo>
                <a:lnTo>
                  <a:pt x="164" y="87"/>
                </a:lnTo>
                <a:lnTo>
                  <a:pt x="162" y="89"/>
                </a:lnTo>
                <a:lnTo>
                  <a:pt x="157" y="89"/>
                </a:lnTo>
                <a:lnTo>
                  <a:pt x="157" y="92"/>
                </a:lnTo>
                <a:lnTo>
                  <a:pt x="154" y="89"/>
                </a:lnTo>
                <a:lnTo>
                  <a:pt x="154" y="92"/>
                </a:lnTo>
                <a:lnTo>
                  <a:pt x="150" y="92"/>
                </a:lnTo>
                <a:lnTo>
                  <a:pt x="147" y="92"/>
                </a:lnTo>
                <a:lnTo>
                  <a:pt x="147" y="94"/>
                </a:lnTo>
                <a:lnTo>
                  <a:pt x="142" y="94"/>
                </a:lnTo>
                <a:lnTo>
                  <a:pt x="138" y="97"/>
                </a:lnTo>
                <a:lnTo>
                  <a:pt x="135" y="97"/>
                </a:lnTo>
                <a:lnTo>
                  <a:pt x="135" y="94"/>
                </a:lnTo>
                <a:lnTo>
                  <a:pt x="133" y="94"/>
                </a:lnTo>
                <a:lnTo>
                  <a:pt x="133" y="92"/>
                </a:lnTo>
                <a:lnTo>
                  <a:pt x="133" y="89"/>
                </a:lnTo>
                <a:lnTo>
                  <a:pt x="130" y="89"/>
                </a:lnTo>
                <a:lnTo>
                  <a:pt x="133" y="87"/>
                </a:lnTo>
                <a:lnTo>
                  <a:pt x="130" y="87"/>
                </a:lnTo>
                <a:lnTo>
                  <a:pt x="130" y="85"/>
                </a:lnTo>
                <a:lnTo>
                  <a:pt x="128" y="82"/>
                </a:lnTo>
                <a:lnTo>
                  <a:pt x="130" y="80"/>
                </a:lnTo>
                <a:lnTo>
                  <a:pt x="128" y="80"/>
                </a:lnTo>
                <a:lnTo>
                  <a:pt x="128" y="77"/>
                </a:lnTo>
                <a:lnTo>
                  <a:pt x="125" y="75"/>
                </a:lnTo>
                <a:lnTo>
                  <a:pt x="123" y="73"/>
                </a:lnTo>
                <a:lnTo>
                  <a:pt x="121" y="73"/>
                </a:lnTo>
                <a:lnTo>
                  <a:pt x="118" y="75"/>
                </a:lnTo>
                <a:lnTo>
                  <a:pt x="118" y="77"/>
                </a:lnTo>
                <a:lnTo>
                  <a:pt x="121" y="77"/>
                </a:lnTo>
                <a:lnTo>
                  <a:pt x="121" y="82"/>
                </a:lnTo>
                <a:lnTo>
                  <a:pt x="123" y="85"/>
                </a:lnTo>
                <a:lnTo>
                  <a:pt x="123" y="87"/>
                </a:lnTo>
                <a:lnTo>
                  <a:pt x="125" y="87"/>
                </a:lnTo>
                <a:lnTo>
                  <a:pt x="125" y="99"/>
                </a:lnTo>
                <a:lnTo>
                  <a:pt x="123" y="101"/>
                </a:lnTo>
                <a:lnTo>
                  <a:pt x="116" y="101"/>
                </a:lnTo>
                <a:lnTo>
                  <a:pt x="114" y="104"/>
                </a:lnTo>
                <a:lnTo>
                  <a:pt x="109" y="104"/>
                </a:lnTo>
                <a:lnTo>
                  <a:pt x="106" y="106"/>
                </a:lnTo>
                <a:lnTo>
                  <a:pt x="104" y="106"/>
                </a:lnTo>
                <a:lnTo>
                  <a:pt x="104" y="109"/>
                </a:lnTo>
                <a:lnTo>
                  <a:pt x="97" y="109"/>
                </a:lnTo>
                <a:lnTo>
                  <a:pt x="97" y="111"/>
                </a:lnTo>
                <a:lnTo>
                  <a:pt x="90" y="111"/>
                </a:lnTo>
                <a:lnTo>
                  <a:pt x="90" y="113"/>
                </a:lnTo>
                <a:lnTo>
                  <a:pt x="85" y="113"/>
                </a:lnTo>
                <a:lnTo>
                  <a:pt x="82" y="116"/>
                </a:lnTo>
                <a:lnTo>
                  <a:pt x="75" y="118"/>
                </a:lnTo>
                <a:lnTo>
                  <a:pt x="73" y="118"/>
                </a:lnTo>
                <a:lnTo>
                  <a:pt x="73" y="121"/>
                </a:lnTo>
                <a:lnTo>
                  <a:pt x="70" y="118"/>
                </a:lnTo>
                <a:lnTo>
                  <a:pt x="65" y="123"/>
                </a:lnTo>
                <a:lnTo>
                  <a:pt x="65" y="128"/>
                </a:lnTo>
                <a:lnTo>
                  <a:pt x="68" y="128"/>
                </a:lnTo>
                <a:lnTo>
                  <a:pt x="70" y="125"/>
                </a:lnTo>
                <a:lnTo>
                  <a:pt x="73" y="123"/>
                </a:lnTo>
                <a:lnTo>
                  <a:pt x="80" y="123"/>
                </a:lnTo>
                <a:lnTo>
                  <a:pt x="85" y="121"/>
                </a:lnTo>
                <a:lnTo>
                  <a:pt x="87" y="118"/>
                </a:lnTo>
                <a:lnTo>
                  <a:pt x="94" y="118"/>
                </a:lnTo>
                <a:lnTo>
                  <a:pt x="94" y="116"/>
                </a:lnTo>
                <a:lnTo>
                  <a:pt x="97" y="116"/>
                </a:lnTo>
                <a:lnTo>
                  <a:pt x="102" y="113"/>
                </a:lnTo>
                <a:lnTo>
                  <a:pt x="106" y="111"/>
                </a:lnTo>
                <a:lnTo>
                  <a:pt x="106" y="113"/>
                </a:lnTo>
                <a:lnTo>
                  <a:pt x="109" y="111"/>
                </a:lnTo>
                <a:lnTo>
                  <a:pt x="111" y="111"/>
                </a:lnTo>
                <a:lnTo>
                  <a:pt x="114" y="109"/>
                </a:lnTo>
                <a:lnTo>
                  <a:pt x="116" y="109"/>
                </a:lnTo>
                <a:lnTo>
                  <a:pt x="118" y="106"/>
                </a:lnTo>
                <a:lnTo>
                  <a:pt x="121" y="109"/>
                </a:lnTo>
                <a:lnTo>
                  <a:pt x="121" y="106"/>
                </a:lnTo>
                <a:lnTo>
                  <a:pt x="123" y="106"/>
                </a:lnTo>
                <a:lnTo>
                  <a:pt x="130" y="106"/>
                </a:lnTo>
                <a:lnTo>
                  <a:pt x="130" y="109"/>
                </a:lnTo>
                <a:lnTo>
                  <a:pt x="130" y="123"/>
                </a:lnTo>
                <a:lnTo>
                  <a:pt x="133" y="123"/>
                </a:lnTo>
                <a:lnTo>
                  <a:pt x="130" y="123"/>
                </a:lnTo>
                <a:lnTo>
                  <a:pt x="133" y="125"/>
                </a:lnTo>
                <a:lnTo>
                  <a:pt x="130" y="125"/>
                </a:lnTo>
                <a:lnTo>
                  <a:pt x="133" y="128"/>
                </a:lnTo>
                <a:lnTo>
                  <a:pt x="130" y="133"/>
                </a:lnTo>
                <a:lnTo>
                  <a:pt x="128" y="133"/>
                </a:lnTo>
                <a:lnTo>
                  <a:pt x="128" y="135"/>
                </a:lnTo>
                <a:lnTo>
                  <a:pt x="123" y="135"/>
                </a:lnTo>
                <a:lnTo>
                  <a:pt x="123" y="137"/>
                </a:lnTo>
                <a:lnTo>
                  <a:pt x="118" y="137"/>
                </a:lnTo>
                <a:lnTo>
                  <a:pt x="118" y="140"/>
                </a:lnTo>
                <a:lnTo>
                  <a:pt x="116" y="140"/>
                </a:lnTo>
                <a:lnTo>
                  <a:pt x="114" y="142"/>
                </a:lnTo>
                <a:lnTo>
                  <a:pt x="114" y="145"/>
                </a:lnTo>
                <a:lnTo>
                  <a:pt x="116" y="145"/>
                </a:lnTo>
                <a:lnTo>
                  <a:pt x="116" y="147"/>
                </a:lnTo>
                <a:lnTo>
                  <a:pt x="118" y="147"/>
                </a:lnTo>
                <a:lnTo>
                  <a:pt x="123" y="145"/>
                </a:lnTo>
                <a:lnTo>
                  <a:pt x="125" y="145"/>
                </a:lnTo>
                <a:lnTo>
                  <a:pt x="128" y="142"/>
                </a:lnTo>
                <a:lnTo>
                  <a:pt x="133" y="142"/>
                </a:lnTo>
                <a:lnTo>
                  <a:pt x="130" y="142"/>
                </a:lnTo>
                <a:lnTo>
                  <a:pt x="133" y="142"/>
                </a:lnTo>
                <a:lnTo>
                  <a:pt x="133" y="145"/>
                </a:lnTo>
                <a:lnTo>
                  <a:pt x="133" y="152"/>
                </a:lnTo>
                <a:lnTo>
                  <a:pt x="135" y="152"/>
                </a:lnTo>
                <a:lnTo>
                  <a:pt x="133" y="154"/>
                </a:lnTo>
                <a:lnTo>
                  <a:pt x="133" y="157"/>
                </a:lnTo>
                <a:lnTo>
                  <a:pt x="135" y="159"/>
                </a:lnTo>
                <a:lnTo>
                  <a:pt x="133" y="161"/>
                </a:lnTo>
                <a:moveTo>
                  <a:pt x="133" y="161"/>
                </a:moveTo>
                <a:lnTo>
                  <a:pt x="135" y="164"/>
                </a:lnTo>
                <a:lnTo>
                  <a:pt x="133" y="169"/>
                </a:lnTo>
                <a:lnTo>
                  <a:pt x="130" y="171"/>
                </a:lnTo>
                <a:lnTo>
                  <a:pt x="130" y="169"/>
                </a:lnTo>
                <a:lnTo>
                  <a:pt x="128" y="171"/>
                </a:lnTo>
                <a:lnTo>
                  <a:pt x="125" y="171"/>
                </a:lnTo>
                <a:lnTo>
                  <a:pt x="123" y="173"/>
                </a:lnTo>
                <a:lnTo>
                  <a:pt x="121" y="176"/>
                </a:lnTo>
                <a:lnTo>
                  <a:pt x="118" y="176"/>
                </a:lnTo>
                <a:lnTo>
                  <a:pt x="121" y="176"/>
                </a:lnTo>
                <a:lnTo>
                  <a:pt x="118" y="176"/>
                </a:lnTo>
                <a:lnTo>
                  <a:pt x="118" y="178"/>
                </a:lnTo>
                <a:lnTo>
                  <a:pt x="116" y="178"/>
                </a:lnTo>
                <a:lnTo>
                  <a:pt x="116" y="181"/>
                </a:lnTo>
                <a:lnTo>
                  <a:pt x="116" y="185"/>
                </a:lnTo>
                <a:lnTo>
                  <a:pt x="118" y="185"/>
                </a:lnTo>
                <a:lnTo>
                  <a:pt x="118" y="188"/>
                </a:lnTo>
                <a:lnTo>
                  <a:pt x="121" y="185"/>
                </a:lnTo>
                <a:lnTo>
                  <a:pt x="125" y="185"/>
                </a:lnTo>
                <a:lnTo>
                  <a:pt x="125" y="183"/>
                </a:lnTo>
                <a:lnTo>
                  <a:pt x="128" y="183"/>
                </a:lnTo>
                <a:lnTo>
                  <a:pt x="133" y="181"/>
                </a:lnTo>
                <a:lnTo>
                  <a:pt x="135" y="181"/>
                </a:lnTo>
                <a:lnTo>
                  <a:pt x="135" y="178"/>
                </a:lnTo>
                <a:lnTo>
                  <a:pt x="140" y="178"/>
                </a:lnTo>
                <a:lnTo>
                  <a:pt x="140" y="176"/>
                </a:lnTo>
                <a:lnTo>
                  <a:pt x="145" y="176"/>
                </a:lnTo>
                <a:lnTo>
                  <a:pt x="145" y="173"/>
                </a:lnTo>
                <a:lnTo>
                  <a:pt x="150" y="173"/>
                </a:lnTo>
                <a:lnTo>
                  <a:pt x="150" y="176"/>
                </a:lnTo>
                <a:lnTo>
                  <a:pt x="152" y="176"/>
                </a:lnTo>
                <a:lnTo>
                  <a:pt x="150" y="178"/>
                </a:lnTo>
                <a:lnTo>
                  <a:pt x="150" y="181"/>
                </a:lnTo>
                <a:lnTo>
                  <a:pt x="147" y="181"/>
                </a:lnTo>
                <a:lnTo>
                  <a:pt x="147" y="185"/>
                </a:lnTo>
                <a:lnTo>
                  <a:pt x="145" y="185"/>
                </a:lnTo>
                <a:lnTo>
                  <a:pt x="147" y="188"/>
                </a:lnTo>
                <a:lnTo>
                  <a:pt x="145" y="190"/>
                </a:lnTo>
                <a:lnTo>
                  <a:pt x="145" y="197"/>
                </a:lnTo>
                <a:lnTo>
                  <a:pt x="142" y="195"/>
                </a:lnTo>
                <a:lnTo>
                  <a:pt x="142" y="207"/>
                </a:lnTo>
                <a:lnTo>
                  <a:pt x="140" y="207"/>
                </a:lnTo>
                <a:lnTo>
                  <a:pt x="140" y="221"/>
                </a:lnTo>
                <a:lnTo>
                  <a:pt x="138" y="221"/>
                </a:lnTo>
                <a:lnTo>
                  <a:pt x="138" y="233"/>
                </a:lnTo>
                <a:lnTo>
                  <a:pt x="135" y="233"/>
                </a:lnTo>
                <a:lnTo>
                  <a:pt x="135" y="243"/>
                </a:lnTo>
                <a:lnTo>
                  <a:pt x="133" y="250"/>
                </a:lnTo>
                <a:lnTo>
                  <a:pt x="133" y="272"/>
                </a:lnTo>
                <a:lnTo>
                  <a:pt x="130" y="272"/>
                </a:lnTo>
                <a:lnTo>
                  <a:pt x="130" y="298"/>
                </a:lnTo>
                <a:lnTo>
                  <a:pt x="133" y="303"/>
                </a:lnTo>
                <a:lnTo>
                  <a:pt x="135" y="303"/>
                </a:lnTo>
                <a:lnTo>
                  <a:pt x="138" y="298"/>
                </a:lnTo>
                <a:lnTo>
                  <a:pt x="140" y="296"/>
                </a:lnTo>
                <a:lnTo>
                  <a:pt x="140" y="293"/>
                </a:lnTo>
                <a:lnTo>
                  <a:pt x="142" y="291"/>
                </a:lnTo>
                <a:lnTo>
                  <a:pt x="142" y="289"/>
                </a:lnTo>
                <a:lnTo>
                  <a:pt x="142" y="291"/>
                </a:lnTo>
                <a:lnTo>
                  <a:pt x="142" y="279"/>
                </a:lnTo>
                <a:lnTo>
                  <a:pt x="145" y="279"/>
                </a:lnTo>
                <a:lnTo>
                  <a:pt x="145" y="269"/>
                </a:lnTo>
                <a:lnTo>
                  <a:pt x="147" y="269"/>
                </a:lnTo>
                <a:lnTo>
                  <a:pt x="147" y="260"/>
                </a:lnTo>
                <a:lnTo>
                  <a:pt x="150" y="257"/>
                </a:lnTo>
                <a:lnTo>
                  <a:pt x="150" y="253"/>
                </a:lnTo>
                <a:lnTo>
                  <a:pt x="152" y="250"/>
                </a:lnTo>
                <a:lnTo>
                  <a:pt x="150" y="250"/>
                </a:lnTo>
                <a:lnTo>
                  <a:pt x="152" y="248"/>
                </a:lnTo>
                <a:lnTo>
                  <a:pt x="152" y="241"/>
                </a:lnTo>
                <a:lnTo>
                  <a:pt x="154" y="241"/>
                </a:lnTo>
                <a:lnTo>
                  <a:pt x="154" y="238"/>
                </a:lnTo>
                <a:lnTo>
                  <a:pt x="157" y="236"/>
                </a:lnTo>
                <a:lnTo>
                  <a:pt x="154" y="236"/>
                </a:lnTo>
                <a:lnTo>
                  <a:pt x="157" y="233"/>
                </a:lnTo>
                <a:lnTo>
                  <a:pt x="159" y="231"/>
                </a:lnTo>
                <a:lnTo>
                  <a:pt x="162" y="229"/>
                </a:lnTo>
                <a:lnTo>
                  <a:pt x="162" y="226"/>
                </a:lnTo>
                <a:lnTo>
                  <a:pt x="164" y="224"/>
                </a:lnTo>
                <a:lnTo>
                  <a:pt x="166" y="221"/>
                </a:lnTo>
                <a:lnTo>
                  <a:pt x="174" y="221"/>
                </a:lnTo>
                <a:lnTo>
                  <a:pt x="178" y="226"/>
                </a:lnTo>
                <a:lnTo>
                  <a:pt x="181" y="231"/>
                </a:lnTo>
                <a:lnTo>
                  <a:pt x="181" y="236"/>
                </a:lnTo>
                <a:lnTo>
                  <a:pt x="183" y="238"/>
                </a:lnTo>
                <a:lnTo>
                  <a:pt x="183" y="241"/>
                </a:lnTo>
                <a:lnTo>
                  <a:pt x="185" y="245"/>
                </a:lnTo>
                <a:lnTo>
                  <a:pt x="183" y="245"/>
                </a:lnTo>
                <a:lnTo>
                  <a:pt x="185" y="248"/>
                </a:lnTo>
                <a:lnTo>
                  <a:pt x="185" y="267"/>
                </a:lnTo>
                <a:lnTo>
                  <a:pt x="183" y="269"/>
                </a:lnTo>
                <a:lnTo>
                  <a:pt x="183" y="272"/>
                </a:lnTo>
                <a:lnTo>
                  <a:pt x="185" y="274"/>
                </a:lnTo>
                <a:lnTo>
                  <a:pt x="183" y="274"/>
                </a:lnTo>
                <a:lnTo>
                  <a:pt x="183" y="284"/>
                </a:lnTo>
                <a:lnTo>
                  <a:pt x="183" y="289"/>
                </a:lnTo>
                <a:lnTo>
                  <a:pt x="181" y="289"/>
                </a:lnTo>
                <a:lnTo>
                  <a:pt x="181" y="293"/>
                </a:lnTo>
                <a:lnTo>
                  <a:pt x="178" y="291"/>
                </a:lnTo>
                <a:lnTo>
                  <a:pt x="176" y="289"/>
                </a:lnTo>
                <a:lnTo>
                  <a:pt x="176" y="286"/>
                </a:lnTo>
                <a:lnTo>
                  <a:pt x="174" y="284"/>
                </a:lnTo>
                <a:lnTo>
                  <a:pt x="176" y="284"/>
                </a:lnTo>
                <a:lnTo>
                  <a:pt x="174" y="281"/>
                </a:lnTo>
                <a:lnTo>
                  <a:pt x="174" y="250"/>
                </a:lnTo>
                <a:lnTo>
                  <a:pt x="176" y="238"/>
                </a:lnTo>
                <a:lnTo>
                  <a:pt x="176" y="236"/>
                </a:lnTo>
                <a:lnTo>
                  <a:pt x="174" y="236"/>
                </a:lnTo>
                <a:lnTo>
                  <a:pt x="171" y="241"/>
                </a:lnTo>
                <a:lnTo>
                  <a:pt x="169" y="243"/>
                </a:lnTo>
                <a:lnTo>
                  <a:pt x="169" y="245"/>
                </a:lnTo>
                <a:lnTo>
                  <a:pt x="166" y="248"/>
                </a:lnTo>
                <a:lnTo>
                  <a:pt x="169" y="248"/>
                </a:lnTo>
                <a:lnTo>
                  <a:pt x="166" y="250"/>
                </a:lnTo>
                <a:moveTo>
                  <a:pt x="166" y="250"/>
                </a:moveTo>
                <a:lnTo>
                  <a:pt x="166" y="257"/>
                </a:lnTo>
                <a:lnTo>
                  <a:pt x="164" y="260"/>
                </a:lnTo>
                <a:lnTo>
                  <a:pt x="166" y="262"/>
                </a:lnTo>
                <a:lnTo>
                  <a:pt x="164" y="262"/>
                </a:lnTo>
                <a:lnTo>
                  <a:pt x="164" y="265"/>
                </a:lnTo>
                <a:lnTo>
                  <a:pt x="164" y="284"/>
                </a:lnTo>
                <a:lnTo>
                  <a:pt x="166" y="284"/>
                </a:lnTo>
                <a:lnTo>
                  <a:pt x="164" y="286"/>
                </a:lnTo>
                <a:lnTo>
                  <a:pt x="166" y="289"/>
                </a:lnTo>
                <a:lnTo>
                  <a:pt x="164" y="291"/>
                </a:lnTo>
                <a:lnTo>
                  <a:pt x="166" y="293"/>
                </a:lnTo>
                <a:lnTo>
                  <a:pt x="166" y="298"/>
                </a:lnTo>
                <a:lnTo>
                  <a:pt x="169" y="298"/>
                </a:lnTo>
                <a:lnTo>
                  <a:pt x="166" y="301"/>
                </a:lnTo>
                <a:lnTo>
                  <a:pt x="169" y="301"/>
                </a:lnTo>
                <a:lnTo>
                  <a:pt x="169" y="305"/>
                </a:lnTo>
                <a:lnTo>
                  <a:pt x="171" y="308"/>
                </a:lnTo>
                <a:lnTo>
                  <a:pt x="174" y="308"/>
                </a:lnTo>
                <a:lnTo>
                  <a:pt x="174" y="310"/>
                </a:lnTo>
                <a:lnTo>
                  <a:pt x="181" y="310"/>
                </a:lnTo>
                <a:lnTo>
                  <a:pt x="181" y="308"/>
                </a:lnTo>
                <a:lnTo>
                  <a:pt x="181" y="305"/>
                </a:lnTo>
                <a:lnTo>
                  <a:pt x="183" y="308"/>
                </a:lnTo>
                <a:lnTo>
                  <a:pt x="183" y="305"/>
                </a:lnTo>
                <a:lnTo>
                  <a:pt x="185" y="305"/>
                </a:lnTo>
                <a:lnTo>
                  <a:pt x="185" y="301"/>
                </a:lnTo>
                <a:lnTo>
                  <a:pt x="188" y="303"/>
                </a:lnTo>
                <a:lnTo>
                  <a:pt x="188" y="301"/>
                </a:lnTo>
                <a:lnTo>
                  <a:pt x="185" y="298"/>
                </a:lnTo>
                <a:lnTo>
                  <a:pt x="188" y="296"/>
                </a:lnTo>
                <a:lnTo>
                  <a:pt x="188" y="289"/>
                </a:lnTo>
                <a:lnTo>
                  <a:pt x="190" y="289"/>
                </a:lnTo>
                <a:lnTo>
                  <a:pt x="190" y="269"/>
                </a:lnTo>
                <a:lnTo>
                  <a:pt x="193" y="269"/>
                </a:lnTo>
                <a:lnTo>
                  <a:pt x="190" y="269"/>
                </a:lnTo>
                <a:lnTo>
                  <a:pt x="193" y="267"/>
                </a:lnTo>
                <a:lnTo>
                  <a:pt x="193" y="265"/>
                </a:lnTo>
                <a:lnTo>
                  <a:pt x="190" y="265"/>
                </a:lnTo>
                <a:lnTo>
                  <a:pt x="193" y="265"/>
                </a:lnTo>
                <a:lnTo>
                  <a:pt x="190" y="262"/>
                </a:lnTo>
                <a:lnTo>
                  <a:pt x="193" y="253"/>
                </a:lnTo>
                <a:lnTo>
                  <a:pt x="190" y="253"/>
                </a:lnTo>
                <a:lnTo>
                  <a:pt x="193" y="253"/>
                </a:lnTo>
                <a:lnTo>
                  <a:pt x="190" y="250"/>
                </a:lnTo>
                <a:lnTo>
                  <a:pt x="193" y="248"/>
                </a:lnTo>
                <a:lnTo>
                  <a:pt x="190" y="248"/>
                </a:lnTo>
                <a:lnTo>
                  <a:pt x="190" y="245"/>
                </a:lnTo>
                <a:lnTo>
                  <a:pt x="190" y="236"/>
                </a:lnTo>
                <a:lnTo>
                  <a:pt x="188" y="236"/>
                </a:lnTo>
                <a:lnTo>
                  <a:pt x="188" y="231"/>
                </a:lnTo>
                <a:lnTo>
                  <a:pt x="185" y="229"/>
                </a:lnTo>
                <a:lnTo>
                  <a:pt x="185" y="224"/>
                </a:lnTo>
                <a:lnTo>
                  <a:pt x="183" y="221"/>
                </a:lnTo>
                <a:lnTo>
                  <a:pt x="181" y="219"/>
                </a:lnTo>
                <a:lnTo>
                  <a:pt x="181" y="217"/>
                </a:lnTo>
                <a:lnTo>
                  <a:pt x="178" y="214"/>
                </a:lnTo>
                <a:lnTo>
                  <a:pt x="176" y="214"/>
                </a:lnTo>
                <a:lnTo>
                  <a:pt x="174" y="212"/>
                </a:lnTo>
                <a:lnTo>
                  <a:pt x="171" y="209"/>
                </a:lnTo>
                <a:lnTo>
                  <a:pt x="169" y="212"/>
                </a:lnTo>
                <a:lnTo>
                  <a:pt x="169" y="209"/>
                </a:lnTo>
                <a:lnTo>
                  <a:pt x="166" y="212"/>
                </a:lnTo>
                <a:lnTo>
                  <a:pt x="164" y="212"/>
                </a:lnTo>
                <a:lnTo>
                  <a:pt x="164" y="214"/>
                </a:lnTo>
                <a:lnTo>
                  <a:pt x="162" y="214"/>
                </a:lnTo>
                <a:lnTo>
                  <a:pt x="159" y="217"/>
                </a:lnTo>
                <a:lnTo>
                  <a:pt x="157" y="221"/>
                </a:lnTo>
                <a:lnTo>
                  <a:pt x="152" y="226"/>
                </a:lnTo>
                <a:lnTo>
                  <a:pt x="152" y="229"/>
                </a:lnTo>
                <a:lnTo>
                  <a:pt x="150" y="231"/>
                </a:lnTo>
                <a:lnTo>
                  <a:pt x="150" y="233"/>
                </a:lnTo>
                <a:lnTo>
                  <a:pt x="147" y="233"/>
                </a:lnTo>
                <a:lnTo>
                  <a:pt x="147" y="241"/>
                </a:lnTo>
                <a:lnTo>
                  <a:pt x="147" y="238"/>
                </a:lnTo>
                <a:lnTo>
                  <a:pt x="147" y="241"/>
                </a:lnTo>
                <a:lnTo>
                  <a:pt x="145" y="243"/>
                </a:lnTo>
                <a:lnTo>
                  <a:pt x="142" y="241"/>
                </a:lnTo>
                <a:lnTo>
                  <a:pt x="145" y="229"/>
                </a:lnTo>
                <a:lnTo>
                  <a:pt x="145" y="219"/>
                </a:lnTo>
                <a:lnTo>
                  <a:pt x="147" y="217"/>
                </a:lnTo>
                <a:lnTo>
                  <a:pt x="147" y="212"/>
                </a:lnTo>
                <a:lnTo>
                  <a:pt x="150" y="209"/>
                </a:lnTo>
                <a:lnTo>
                  <a:pt x="150" y="200"/>
                </a:lnTo>
                <a:lnTo>
                  <a:pt x="152" y="200"/>
                </a:lnTo>
                <a:lnTo>
                  <a:pt x="152" y="193"/>
                </a:lnTo>
                <a:lnTo>
                  <a:pt x="154" y="193"/>
                </a:lnTo>
                <a:lnTo>
                  <a:pt x="154" y="185"/>
                </a:lnTo>
                <a:lnTo>
                  <a:pt x="157" y="185"/>
                </a:lnTo>
                <a:lnTo>
                  <a:pt x="159" y="181"/>
                </a:lnTo>
                <a:lnTo>
                  <a:pt x="162" y="176"/>
                </a:lnTo>
                <a:lnTo>
                  <a:pt x="164" y="176"/>
                </a:lnTo>
                <a:lnTo>
                  <a:pt x="166" y="173"/>
                </a:lnTo>
                <a:lnTo>
                  <a:pt x="166" y="171"/>
                </a:lnTo>
                <a:lnTo>
                  <a:pt x="169" y="169"/>
                </a:lnTo>
                <a:lnTo>
                  <a:pt x="171" y="166"/>
                </a:lnTo>
                <a:lnTo>
                  <a:pt x="174" y="166"/>
                </a:lnTo>
                <a:lnTo>
                  <a:pt x="174" y="164"/>
                </a:lnTo>
                <a:lnTo>
                  <a:pt x="178" y="164"/>
                </a:lnTo>
                <a:lnTo>
                  <a:pt x="178" y="161"/>
                </a:lnTo>
                <a:lnTo>
                  <a:pt x="181" y="161"/>
                </a:lnTo>
                <a:lnTo>
                  <a:pt x="188" y="154"/>
                </a:lnTo>
                <a:lnTo>
                  <a:pt x="190" y="154"/>
                </a:lnTo>
                <a:lnTo>
                  <a:pt x="195" y="149"/>
                </a:lnTo>
                <a:lnTo>
                  <a:pt x="198" y="149"/>
                </a:lnTo>
                <a:lnTo>
                  <a:pt x="200" y="147"/>
                </a:lnTo>
                <a:lnTo>
                  <a:pt x="200" y="145"/>
                </a:lnTo>
                <a:lnTo>
                  <a:pt x="202" y="145"/>
                </a:lnTo>
                <a:lnTo>
                  <a:pt x="202" y="142"/>
                </a:lnTo>
                <a:lnTo>
                  <a:pt x="205" y="142"/>
                </a:lnTo>
                <a:lnTo>
                  <a:pt x="207" y="140"/>
                </a:lnTo>
                <a:lnTo>
                  <a:pt x="207" y="137"/>
                </a:lnTo>
                <a:lnTo>
                  <a:pt x="207" y="140"/>
                </a:lnTo>
                <a:lnTo>
                  <a:pt x="210" y="137"/>
                </a:lnTo>
                <a:lnTo>
                  <a:pt x="212" y="135"/>
                </a:lnTo>
                <a:lnTo>
                  <a:pt x="214" y="133"/>
                </a:lnTo>
                <a:lnTo>
                  <a:pt x="224" y="123"/>
                </a:lnTo>
                <a:lnTo>
                  <a:pt x="224" y="121"/>
                </a:lnTo>
                <a:lnTo>
                  <a:pt x="226" y="123"/>
                </a:lnTo>
                <a:lnTo>
                  <a:pt x="226" y="118"/>
                </a:lnTo>
                <a:lnTo>
                  <a:pt x="229" y="118"/>
                </a:lnTo>
                <a:lnTo>
                  <a:pt x="231" y="116"/>
                </a:lnTo>
                <a:lnTo>
                  <a:pt x="234" y="116"/>
                </a:lnTo>
                <a:lnTo>
                  <a:pt x="236" y="113"/>
                </a:lnTo>
                <a:lnTo>
                  <a:pt x="236" y="111"/>
                </a:lnTo>
                <a:lnTo>
                  <a:pt x="238" y="113"/>
                </a:lnTo>
                <a:lnTo>
                  <a:pt x="238" y="111"/>
                </a:lnTo>
                <a:lnTo>
                  <a:pt x="241" y="109"/>
                </a:lnTo>
                <a:lnTo>
                  <a:pt x="243" y="106"/>
                </a:lnTo>
                <a:lnTo>
                  <a:pt x="245" y="106"/>
                </a:lnTo>
                <a:lnTo>
                  <a:pt x="245" y="104"/>
                </a:lnTo>
                <a:lnTo>
                  <a:pt x="248" y="104"/>
                </a:lnTo>
                <a:lnTo>
                  <a:pt x="248" y="101"/>
                </a:lnTo>
                <a:lnTo>
                  <a:pt x="250" y="101"/>
                </a:lnTo>
                <a:lnTo>
                  <a:pt x="250" y="99"/>
                </a:lnTo>
                <a:lnTo>
                  <a:pt x="255" y="97"/>
                </a:lnTo>
                <a:lnTo>
                  <a:pt x="255" y="94"/>
                </a:lnTo>
                <a:lnTo>
                  <a:pt x="258" y="92"/>
                </a:lnTo>
                <a:lnTo>
                  <a:pt x="255" y="92"/>
                </a:lnTo>
                <a:lnTo>
                  <a:pt x="258" y="89"/>
                </a:lnTo>
                <a:lnTo>
                  <a:pt x="260" y="87"/>
                </a:lnTo>
                <a:lnTo>
                  <a:pt x="262" y="85"/>
                </a:lnTo>
                <a:lnTo>
                  <a:pt x="262" y="80"/>
                </a:lnTo>
                <a:lnTo>
                  <a:pt x="260" y="80"/>
                </a:lnTo>
                <a:lnTo>
                  <a:pt x="260" y="77"/>
                </a:lnTo>
                <a:lnTo>
                  <a:pt x="255" y="77"/>
                </a:lnTo>
                <a:moveTo>
                  <a:pt x="255" y="77"/>
                </a:moveTo>
                <a:lnTo>
                  <a:pt x="238" y="77"/>
                </a:lnTo>
                <a:lnTo>
                  <a:pt x="238" y="80"/>
                </a:lnTo>
                <a:lnTo>
                  <a:pt x="236" y="77"/>
                </a:lnTo>
                <a:lnTo>
                  <a:pt x="234" y="80"/>
                </a:lnTo>
                <a:lnTo>
                  <a:pt x="231" y="77"/>
                </a:lnTo>
                <a:lnTo>
                  <a:pt x="231" y="80"/>
                </a:lnTo>
                <a:lnTo>
                  <a:pt x="229" y="80"/>
                </a:lnTo>
                <a:lnTo>
                  <a:pt x="212" y="80"/>
                </a:lnTo>
                <a:lnTo>
                  <a:pt x="207" y="82"/>
                </a:lnTo>
                <a:lnTo>
                  <a:pt x="207" y="80"/>
                </a:lnTo>
                <a:lnTo>
                  <a:pt x="207" y="82"/>
                </a:lnTo>
                <a:lnTo>
                  <a:pt x="195" y="82"/>
                </a:lnTo>
                <a:lnTo>
                  <a:pt x="188" y="85"/>
                </a:lnTo>
                <a:lnTo>
                  <a:pt x="185" y="82"/>
                </a:lnTo>
                <a:lnTo>
                  <a:pt x="185" y="85"/>
                </a:lnTo>
                <a:lnTo>
                  <a:pt x="183" y="85"/>
                </a:lnTo>
                <a:lnTo>
                  <a:pt x="174" y="85"/>
                </a:lnTo>
                <a:lnTo>
                  <a:pt x="174" y="75"/>
                </a:lnTo>
                <a:lnTo>
                  <a:pt x="174" y="58"/>
                </a:lnTo>
                <a:lnTo>
                  <a:pt x="171" y="56"/>
                </a:lnTo>
                <a:lnTo>
                  <a:pt x="171" y="46"/>
                </a:lnTo>
                <a:lnTo>
                  <a:pt x="169" y="44"/>
                </a:lnTo>
                <a:lnTo>
                  <a:pt x="169" y="32"/>
                </a:lnTo>
                <a:lnTo>
                  <a:pt x="171" y="32"/>
                </a:lnTo>
                <a:lnTo>
                  <a:pt x="171" y="29"/>
                </a:lnTo>
                <a:lnTo>
                  <a:pt x="174" y="27"/>
                </a:lnTo>
                <a:lnTo>
                  <a:pt x="169" y="25"/>
                </a:lnTo>
                <a:lnTo>
                  <a:pt x="159" y="25"/>
                </a:lnTo>
                <a:lnTo>
                  <a:pt x="157" y="22"/>
                </a:lnTo>
                <a:lnTo>
                  <a:pt x="157" y="20"/>
                </a:lnTo>
                <a:lnTo>
                  <a:pt x="154" y="17"/>
                </a:lnTo>
                <a:lnTo>
                  <a:pt x="154" y="15"/>
                </a:lnTo>
                <a:lnTo>
                  <a:pt x="152" y="15"/>
                </a:lnTo>
                <a:lnTo>
                  <a:pt x="152" y="10"/>
                </a:lnTo>
                <a:lnTo>
                  <a:pt x="150" y="8"/>
                </a:lnTo>
                <a:lnTo>
                  <a:pt x="147" y="8"/>
                </a:lnTo>
                <a:lnTo>
                  <a:pt x="147" y="5"/>
                </a:lnTo>
                <a:lnTo>
                  <a:pt x="147" y="3"/>
                </a:lnTo>
                <a:lnTo>
                  <a:pt x="145" y="3"/>
                </a:lnTo>
                <a:lnTo>
                  <a:pt x="142" y="1"/>
                </a:lnTo>
                <a:moveTo>
                  <a:pt x="464" y="80"/>
                </a:moveTo>
                <a:lnTo>
                  <a:pt x="469" y="73"/>
                </a:lnTo>
                <a:moveTo>
                  <a:pt x="469" y="82"/>
                </a:moveTo>
                <a:lnTo>
                  <a:pt x="474" y="75"/>
                </a:lnTo>
                <a:moveTo>
                  <a:pt x="471" y="85"/>
                </a:moveTo>
                <a:lnTo>
                  <a:pt x="478" y="80"/>
                </a:lnTo>
                <a:moveTo>
                  <a:pt x="476" y="87"/>
                </a:moveTo>
                <a:lnTo>
                  <a:pt x="481" y="82"/>
                </a:lnTo>
                <a:moveTo>
                  <a:pt x="478" y="92"/>
                </a:moveTo>
                <a:lnTo>
                  <a:pt x="483" y="87"/>
                </a:lnTo>
                <a:moveTo>
                  <a:pt x="529" y="41"/>
                </a:moveTo>
                <a:lnTo>
                  <a:pt x="534" y="37"/>
                </a:lnTo>
                <a:moveTo>
                  <a:pt x="476" y="99"/>
                </a:moveTo>
                <a:lnTo>
                  <a:pt x="485" y="92"/>
                </a:lnTo>
                <a:moveTo>
                  <a:pt x="529" y="49"/>
                </a:moveTo>
                <a:lnTo>
                  <a:pt x="536" y="41"/>
                </a:lnTo>
                <a:moveTo>
                  <a:pt x="478" y="106"/>
                </a:moveTo>
                <a:lnTo>
                  <a:pt x="481" y="101"/>
                </a:lnTo>
                <a:moveTo>
                  <a:pt x="529" y="53"/>
                </a:moveTo>
                <a:lnTo>
                  <a:pt x="536" y="46"/>
                </a:lnTo>
                <a:moveTo>
                  <a:pt x="524" y="58"/>
                </a:moveTo>
                <a:lnTo>
                  <a:pt x="526" y="56"/>
                </a:lnTo>
                <a:moveTo>
                  <a:pt x="524" y="68"/>
                </a:moveTo>
                <a:lnTo>
                  <a:pt x="538" y="53"/>
                </a:lnTo>
                <a:moveTo>
                  <a:pt x="529" y="68"/>
                </a:moveTo>
                <a:lnTo>
                  <a:pt x="541" y="56"/>
                </a:lnTo>
                <a:moveTo>
                  <a:pt x="531" y="73"/>
                </a:moveTo>
                <a:lnTo>
                  <a:pt x="548" y="58"/>
                </a:lnTo>
                <a:moveTo>
                  <a:pt x="454" y="157"/>
                </a:moveTo>
                <a:lnTo>
                  <a:pt x="462" y="152"/>
                </a:lnTo>
                <a:moveTo>
                  <a:pt x="545" y="65"/>
                </a:moveTo>
                <a:lnTo>
                  <a:pt x="553" y="58"/>
                </a:lnTo>
                <a:moveTo>
                  <a:pt x="531" y="80"/>
                </a:moveTo>
                <a:lnTo>
                  <a:pt x="541" y="70"/>
                </a:lnTo>
                <a:moveTo>
                  <a:pt x="457" y="161"/>
                </a:moveTo>
                <a:lnTo>
                  <a:pt x="462" y="157"/>
                </a:lnTo>
                <a:moveTo>
                  <a:pt x="550" y="68"/>
                </a:moveTo>
                <a:lnTo>
                  <a:pt x="560" y="61"/>
                </a:lnTo>
                <a:moveTo>
                  <a:pt x="531" y="87"/>
                </a:moveTo>
                <a:lnTo>
                  <a:pt x="541" y="77"/>
                </a:lnTo>
                <a:moveTo>
                  <a:pt x="459" y="166"/>
                </a:moveTo>
                <a:lnTo>
                  <a:pt x="464" y="161"/>
                </a:lnTo>
                <a:moveTo>
                  <a:pt x="553" y="73"/>
                </a:moveTo>
                <a:lnTo>
                  <a:pt x="562" y="63"/>
                </a:lnTo>
                <a:moveTo>
                  <a:pt x="514" y="111"/>
                </a:moveTo>
                <a:lnTo>
                  <a:pt x="519" y="106"/>
                </a:lnTo>
                <a:moveTo>
                  <a:pt x="531" y="94"/>
                </a:moveTo>
                <a:lnTo>
                  <a:pt x="541" y="85"/>
                </a:lnTo>
                <a:moveTo>
                  <a:pt x="519" y="106"/>
                </a:moveTo>
                <a:lnTo>
                  <a:pt x="519" y="104"/>
                </a:lnTo>
                <a:moveTo>
                  <a:pt x="459" y="173"/>
                </a:moveTo>
                <a:lnTo>
                  <a:pt x="464" y="169"/>
                </a:lnTo>
                <a:moveTo>
                  <a:pt x="517" y="116"/>
                </a:moveTo>
                <a:lnTo>
                  <a:pt x="560" y="73"/>
                </a:lnTo>
                <a:moveTo>
                  <a:pt x="459" y="178"/>
                </a:moveTo>
                <a:lnTo>
                  <a:pt x="466" y="173"/>
                </a:lnTo>
                <a:moveTo>
                  <a:pt x="522" y="116"/>
                </a:moveTo>
                <a:lnTo>
                  <a:pt x="541" y="99"/>
                </a:lnTo>
                <a:moveTo>
                  <a:pt x="459" y="185"/>
                </a:moveTo>
                <a:lnTo>
                  <a:pt x="469" y="178"/>
                </a:lnTo>
                <a:moveTo>
                  <a:pt x="529" y="118"/>
                </a:moveTo>
                <a:lnTo>
                  <a:pt x="541" y="104"/>
                </a:lnTo>
                <a:moveTo>
                  <a:pt x="462" y="193"/>
                </a:moveTo>
                <a:lnTo>
                  <a:pt x="488" y="166"/>
                </a:lnTo>
                <a:moveTo>
                  <a:pt x="529" y="125"/>
                </a:moveTo>
                <a:lnTo>
                  <a:pt x="548" y="106"/>
                </a:lnTo>
                <a:moveTo>
                  <a:pt x="459" y="200"/>
                </a:moveTo>
                <a:lnTo>
                  <a:pt x="459" y="197"/>
                </a:lnTo>
                <a:moveTo>
                  <a:pt x="543" y="116"/>
                </a:moveTo>
                <a:lnTo>
                  <a:pt x="553" y="106"/>
                </a:lnTo>
                <a:moveTo>
                  <a:pt x="462" y="200"/>
                </a:moveTo>
                <a:lnTo>
                  <a:pt x="469" y="193"/>
                </a:lnTo>
                <a:moveTo>
                  <a:pt x="526" y="133"/>
                </a:moveTo>
                <a:lnTo>
                  <a:pt x="538" y="121"/>
                </a:lnTo>
                <a:moveTo>
                  <a:pt x="469" y="190"/>
                </a:moveTo>
                <a:lnTo>
                  <a:pt x="488" y="173"/>
                </a:lnTo>
                <a:moveTo>
                  <a:pt x="526" y="133"/>
                </a:moveTo>
                <a:lnTo>
                  <a:pt x="526" y="130"/>
                </a:lnTo>
                <a:moveTo>
                  <a:pt x="495" y="166"/>
                </a:moveTo>
                <a:lnTo>
                  <a:pt x="517" y="145"/>
                </a:lnTo>
                <a:moveTo>
                  <a:pt x="519" y="142"/>
                </a:moveTo>
                <a:lnTo>
                  <a:pt x="519" y="140"/>
                </a:lnTo>
                <a:moveTo>
                  <a:pt x="517" y="142"/>
                </a:moveTo>
                <a:lnTo>
                  <a:pt x="517" y="140"/>
                </a:lnTo>
                <a:moveTo>
                  <a:pt x="459" y="207"/>
                </a:moveTo>
                <a:lnTo>
                  <a:pt x="466" y="200"/>
                </a:lnTo>
                <a:moveTo>
                  <a:pt x="522" y="145"/>
                </a:moveTo>
                <a:lnTo>
                  <a:pt x="558" y="109"/>
                </a:lnTo>
                <a:moveTo>
                  <a:pt x="476" y="190"/>
                </a:moveTo>
                <a:lnTo>
                  <a:pt x="490" y="176"/>
                </a:lnTo>
                <a:moveTo>
                  <a:pt x="459" y="214"/>
                </a:moveTo>
                <a:lnTo>
                  <a:pt x="469" y="205"/>
                </a:lnTo>
                <a:moveTo>
                  <a:pt x="524" y="149"/>
                </a:moveTo>
                <a:lnTo>
                  <a:pt x="536" y="137"/>
                </a:lnTo>
                <a:moveTo>
                  <a:pt x="459" y="221"/>
                </a:moveTo>
                <a:lnTo>
                  <a:pt x="481" y="200"/>
                </a:lnTo>
                <a:moveTo>
                  <a:pt x="526" y="154"/>
                </a:moveTo>
                <a:lnTo>
                  <a:pt x="536" y="145"/>
                </a:lnTo>
                <a:moveTo>
                  <a:pt x="459" y="226"/>
                </a:moveTo>
                <a:lnTo>
                  <a:pt x="476" y="212"/>
                </a:lnTo>
                <a:moveTo>
                  <a:pt x="529" y="159"/>
                </a:moveTo>
                <a:lnTo>
                  <a:pt x="534" y="154"/>
                </a:lnTo>
                <a:moveTo>
                  <a:pt x="507" y="181"/>
                </a:moveTo>
                <a:lnTo>
                  <a:pt x="522" y="166"/>
                </a:lnTo>
                <a:moveTo>
                  <a:pt x="526" y="161"/>
                </a:moveTo>
                <a:lnTo>
                  <a:pt x="526" y="159"/>
                </a:lnTo>
                <a:moveTo>
                  <a:pt x="522" y="166"/>
                </a:moveTo>
                <a:lnTo>
                  <a:pt x="524" y="164"/>
                </a:lnTo>
                <a:moveTo>
                  <a:pt x="464" y="231"/>
                </a:moveTo>
                <a:lnTo>
                  <a:pt x="469" y="226"/>
                </a:lnTo>
                <a:moveTo>
                  <a:pt x="526" y="169"/>
                </a:moveTo>
                <a:lnTo>
                  <a:pt x="534" y="161"/>
                </a:lnTo>
                <a:moveTo>
                  <a:pt x="507" y="272"/>
                </a:moveTo>
                <a:lnTo>
                  <a:pt x="500" y="265"/>
                </a:lnTo>
                <a:moveTo>
                  <a:pt x="464" y="231"/>
                </a:moveTo>
                <a:lnTo>
                  <a:pt x="459" y="226"/>
                </a:lnTo>
                <a:moveTo>
                  <a:pt x="507" y="267"/>
                </a:moveTo>
                <a:lnTo>
                  <a:pt x="505" y="265"/>
                </a:lnTo>
                <a:moveTo>
                  <a:pt x="469" y="226"/>
                </a:moveTo>
                <a:lnTo>
                  <a:pt x="459" y="219"/>
                </a:lnTo>
                <a:moveTo>
                  <a:pt x="505" y="262"/>
                </a:moveTo>
                <a:lnTo>
                  <a:pt x="500" y="260"/>
                </a:lnTo>
                <a:moveTo>
                  <a:pt x="510" y="262"/>
                </a:moveTo>
                <a:lnTo>
                  <a:pt x="507" y="257"/>
                </a:lnTo>
                <a:moveTo>
                  <a:pt x="471" y="224"/>
                </a:moveTo>
                <a:lnTo>
                  <a:pt x="459" y="212"/>
                </a:lnTo>
                <a:moveTo>
                  <a:pt x="505" y="257"/>
                </a:moveTo>
                <a:lnTo>
                  <a:pt x="502" y="255"/>
                </a:lnTo>
                <a:moveTo>
                  <a:pt x="510" y="255"/>
                </a:moveTo>
                <a:lnTo>
                  <a:pt x="507" y="253"/>
                </a:lnTo>
                <a:moveTo>
                  <a:pt x="474" y="219"/>
                </a:moveTo>
                <a:lnTo>
                  <a:pt x="459" y="205"/>
                </a:lnTo>
                <a:moveTo>
                  <a:pt x="507" y="250"/>
                </a:moveTo>
                <a:lnTo>
                  <a:pt x="505" y="250"/>
                </a:lnTo>
                <a:moveTo>
                  <a:pt x="512" y="250"/>
                </a:moveTo>
                <a:lnTo>
                  <a:pt x="510" y="248"/>
                </a:lnTo>
                <a:moveTo>
                  <a:pt x="476" y="214"/>
                </a:moveTo>
                <a:lnTo>
                  <a:pt x="462" y="200"/>
                </a:lnTo>
                <a:moveTo>
                  <a:pt x="514" y="245"/>
                </a:moveTo>
                <a:lnTo>
                  <a:pt x="512" y="243"/>
                </a:lnTo>
                <a:moveTo>
                  <a:pt x="459" y="193"/>
                </a:moveTo>
                <a:lnTo>
                  <a:pt x="459" y="190"/>
                </a:lnTo>
                <a:moveTo>
                  <a:pt x="510" y="241"/>
                </a:moveTo>
                <a:lnTo>
                  <a:pt x="507" y="238"/>
                </a:lnTo>
                <a:moveTo>
                  <a:pt x="466" y="200"/>
                </a:moveTo>
                <a:lnTo>
                  <a:pt x="462" y="193"/>
                </a:lnTo>
                <a:moveTo>
                  <a:pt x="478" y="209"/>
                </a:moveTo>
                <a:lnTo>
                  <a:pt x="471" y="202"/>
                </a:lnTo>
                <a:moveTo>
                  <a:pt x="514" y="241"/>
                </a:moveTo>
                <a:lnTo>
                  <a:pt x="512" y="236"/>
                </a:lnTo>
                <a:moveTo>
                  <a:pt x="469" y="193"/>
                </a:moveTo>
                <a:lnTo>
                  <a:pt x="459" y="185"/>
                </a:lnTo>
                <a:moveTo>
                  <a:pt x="510" y="233"/>
                </a:moveTo>
                <a:lnTo>
                  <a:pt x="510" y="231"/>
                </a:lnTo>
                <a:moveTo>
                  <a:pt x="478" y="205"/>
                </a:moveTo>
                <a:lnTo>
                  <a:pt x="474" y="197"/>
                </a:lnTo>
                <a:moveTo>
                  <a:pt x="517" y="233"/>
                </a:moveTo>
                <a:lnTo>
                  <a:pt x="514" y="231"/>
                </a:lnTo>
                <a:moveTo>
                  <a:pt x="471" y="190"/>
                </a:moveTo>
                <a:lnTo>
                  <a:pt x="459" y="178"/>
                </a:lnTo>
                <a:moveTo>
                  <a:pt x="531" y="37"/>
                </a:moveTo>
                <a:lnTo>
                  <a:pt x="529" y="37"/>
                </a:lnTo>
                <a:lnTo>
                  <a:pt x="529" y="39"/>
                </a:lnTo>
                <a:lnTo>
                  <a:pt x="529" y="56"/>
                </a:lnTo>
                <a:lnTo>
                  <a:pt x="524" y="58"/>
                </a:lnTo>
                <a:lnTo>
                  <a:pt x="524" y="73"/>
                </a:lnTo>
                <a:lnTo>
                  <a:pt x="526" y="73"/>
                </a:lnTo>
                <a:lnTo>
                  <a:pt x="529" y="68"/>
                </a:lnTo>
                <a:lnTo>
                  <a:pt x="531" y="70"/>
                </a:lnTo>
                <a:lnTo>
                  <a:pt x="531" y="92"/>
                </a:lnTo>
                <a:lnTo>
                  <a:pt x="529" y="99"/>
                </a:lnTo>
                <a:lnTo>
                  <a:pt x="526" y="101"/>
                </a:lnTo>
                <a:lnTo>
                  <a:pt x="524" y="104"/>
                </a:lnTo>
                <a:lnTo>
                  <a:pt x="519" y="106"/>
                </a:lnTo>
                <a:lnTo>
                  <a:pt x="517" y="106"/>
                </a:lnTo>
                <a:lnTo>
                  <a:pt x="517" y="109"/>
                </a:lnTo>
                <a:lnTo>
                  <a:pt x="514" y="111"/>
                </a:lnTo>
                <a:lnTo>
                  <a:pt x="514" y="113"/>
                </a:lnTo>
                <a:lnTo>
                  <a:pt x="517" y="116"/>
                </a:lnTo>
                <a:lnTo>
                  <a:pt x="526" y="116"/>
                </a:lnTo>
                <a:lnTo>
                  <a:pt x="529" y="118"/>
                </a:lnTo>
                <a:lnTo>
                  <a:pt x="529" y="130"/>
                </a:lnTo>
                <a:lnTo>
                  <a:pt x="526" y="133"/>
                </a:lnTo>
                <a:lnTo>
                  <a:pt x="526" y="135"/>
                </a:lnTo>
                <a:lnTo>
                  <a:pt x="524" y="137"/>
                </a:lnTo>
                <a:lnTo>
                  <a:pt x="522" y="140"/>
                </a:lnTo>
                <a:lnTo>
                  <a:pt x="519" y="142"/>
                </a:lnTo>
                <a:lnTo>
                  <a:pt x="517" y="142"/>
                </a:lnTo>
                <a:lnTo>
                  <a:pt x="517" y="145"/>
                </a:lnTo>
                <a:lnTo>
                  <a:pt x="514" y="145"/>
                </a:lnTo>
                <a:lnTo>
                  <a:pt x="512" y="147"/>
                </a:lnTo>
                <a:lnTo>
                  <a:pt x="510" y="149"/>
                </a:lnTo>
                <a:lnTo>
                  <a:pt x="507" y="149"/>
                </a:lnTo>
                <a:lnTo>
                  <a:pt x="507" y="152"/>
                </a:lnTo>
                <a:lnTo>
                  <a:pt x="502" y="154"/>
                </a:lnTo>
                <a:lnTo>
                  <a:pt x="500" y="157"/>
                </a:lnTo>
                <a:lnTo>
                  <a:pt x="498" y="157"/>
                </a:lnTo>
                <a:lnTo>
                  <a:pt x="498" y="159"/>
                </a:lnTo>
                <a:lnTo>
                  <a:pt x="495" y="159"/>
                </a:lnTo>
                <a:lnTo>
                  <a:pt x="493" y="161"/>
                </a:lnTo>
                <a:lnTo>
                  <a:pt x="490" y="164"/>
                </a:lnTo>
                <a:lnTo>
                  <a:pt x="488" y="164"/>
                </a:lnTo>
                <a:lnTo>
                  <a:pt x="488" y="166"/>
                </a:lnTo>
                <a:lnTo>
                  <a:pt x="485" y="169"/>
                </a:lnTo>
                <a:lnTo>
                  <a:pt x="483" y="166"/>
                </a:lnTo>
                <a:lnTo>
                  <a:pt x="483" y="169"/>
                </a:lnTo>
                <a:lnTo>
                  <a:pt x="481" y="169"/>
                </a:lnTo>
                <a:lnTo>
                  <a:pt x="481" y="171"/>
                </a:lnTo>
                <a:lnTo>
                  <a:pt x="476" y="176"/>
                </a:lnTo>
                <a:lnTo>
                  <a:pt x="474" y="176"/>
                </a:lnTo>
                <a:lnTo>
                  <a:pt x="471" y="178"/>
                </a:lnTo>
                <a:lnTo>
                  <a:pt x="466" y="178"/>
                </a:lnTo>
                <a:lnTo>
                  <a:pt x="466" y="176"/>
                </a:lnTo>
                <a:lnTo>
                  <a:pt x="466" y="171"/>
                </a:lnTo>
                <a:lnTo>
                  <a:pt x="464" y="169"/>
                </a:lnTo>
                <a:lnTo>
                  <a:pt x="466" y="169"/>
                </a:lnTo>
                <a:lnTo>
                  <a:pt x="464" y="166"/>
                </a:lnTo>
                <a:lnTo>
                  <a:pt x="464" y="161"/>
                </a:lnTo>
                <a:lnTo>
                  <a:pt x="462" y="159"/>
                </a:lnTo>
                <a:lnTo>
                  <a:pt x="462" y="157"/>
                </a:lnTo>
                <a:lnTo>
                  <a:pt x="459" y="149"/>
                </a:lnTo>
                <a:lnTo>
                  <a:pt x="457" y="147"/>
                </a:lnTo>
                <a:lnTo>
                  <a:pt x="454" y="152"/>
                </a:lnTo>
                <a:lnTo>
                  <a:pt x="454" y="157"/>
                </a:lnTo>
                <a:lnTo>
                  <a:pt x="457" y="159"/>
                </a:lnTo>
                <a:lnTo>
                  <a:pt x="454" y="159"/>
                </a:lnTo>
                <a:lnTo>
                  <a:pt x="457" y="161"/>
                </a:lnTo>
                <a:lnTo>
                  <a:pt x="457" y="164"/>
                </a:lnTo>
                <a:lnTo>
                  <a:pt x="459" y="166"/>
                </a:lnTo>
                <a:lnTo>
                  <a:pt x="459" y="183"/>
                </a:lnTo>
                <a:lnTo>
                  <a:pt x="462" y="183"/>
                </a:lnTo>
                <a:lnTo>
                  <a:pt x="459" y="183"/>
                </a:lnTo>
                <a:lnTo>
                  <a:pt x="459" y="185"/>
                </a:lnTo>
                <a:lnTo>
                  <a:pt x="462" y="185"/>
                </a:lnTo>
                <a:lnTo>
                  <a:pt x="459" y="193"/>
                </a:lnTo>
                <a:lnTo>
                  <a:pt x="462" y="193"/>
                </a:lnTo>
                <a:lnTo>
                  <a:pt x="459" y="195"/>
                </a:lnTo>
                <a:lnTo>
                  <a:pt x="459" y="197"/>
                </a:lnTo>
                <a:lnTo>
                  <a:pt x="462" y="197"/>
                </a:lnTo>
                <a:lnTo>
                  <a:pt x="459" y="200"/>
                </a:lnTo>
                <a:lnTo>
                  <a:pt x="459" y="202"/>
                </a:lnTo>
                <a:lnTo>
                  <a:pt x="462" y="202"/>
                </a:lnTo>
                <a:lnTo>
                  <a:pt x="459" y="207"/>
                </a:lnTo>
                <a:lnTo>
                  <a:pt x="459" y="217"/>
                </a:lnTo>
                <a:lnTo>
                  <a:pt x="462" y="217"/>
                </a:lnTo>
                <a:lnTo>
                  <a:pt x="459" y="217"/>
                </a:lnTo>
                <a:lnTo>
                  <a:pt x="459" y="219"/>
                </a:lnTo>
                <a:lnTo>
                  <a:pt x="459" y="224"/>
                </a:lnTo>
                <a:lnTo>
                  <a:pt x="462" y="229"/>
                </a:lnTo>
                <a:lnTo>
                  <a:pt x="464" y="231"/>
                </a:lnTo>
                <a:lnTo>
                  <a:pt x="466" y="231"/>
                </a:lnTo>
                <a:lnTo>
                  <a:pt x="466" y="229"/>
                </a:lnTo>
                <a:lnTo>
                  <a:pt x="469" y="226"/>
                </a:lnTo>
                <a:lnTo>
                  <a:pt x="469" y="224"/>
                </a:lnTo>
                <a:lnTo>
                  <a:pt x="471" y="224"/>
                </a:lnTo>
                <a:lnTo>
                  <a:pt x="471" y="221"/>
                </a:lnTo>
                <a:lnTo>
                  <a:pt x="471" y="224"/>
                </a:lnTo>
                <a:lnTo>
                  <a:pt x="471" y="221"/>
                </a:lnTo>
                <a:lnTo>
                  <a:pt x="474" y="219"/>
                </a:lnTo>
                <a:lnTo>
                  <a:pt x="474" y="217"/>
                </a:lnTo>
                <a:lnTo>
                  <a:pt x="476" y="212"/>
                </a:lnTo>
                <a:lnTo>
                  <a:pt x="476" y="209"/>
                </a:lnTo>
                <a:lnTo>
                  <a:pt x="478" y="209"/>
                </a:lnTo>
                <a:lnTo>
                  <a:pt x="478" y="205"/>
                </a:lnTo>
                <a:lnTo>
                  <a:pt x="481" y="205"/>
                </a:lnTo>
                <a:lnTo>
                  <a:pt x="478" y="205"/>
                </a:lnTo>
                <a:lnTo>
                  <a:pt x="481" y="200"/>
                </a:lnTo>
                <a:lnTo>
                  <a:pt x="481" y="197"/>
                </a:lnTo>
                <a:lnTo>
                  <a:pt x="483" y="197"/>
                </a:lnTo>
                <a:lnTo>
                  <a:pt x="483" y="193"/>
                </a:lnTo>
                <a:lnTo>
                  <a:pt x="485" y="193"/>
                </a:lnTo>
                <a:lnTo>
                  <a:pt x="485" y="188"/>
                </a:lnTo>
                <a:lnTo>
                  <a:pt x="488" y="188"/>
                </a:lnTo>
                <a:lnTo>
                  <a:pt x="493" y="185"/>
                </a:lnTo>
                <a:lnTo>
                  <a:pt x="495" y="185"/>
                </a:lnTo>
                <a:lnTo>
                  <a:pt x="498" y="183"/>
                </a:lnTo>
                <a:lnTo>
                  <a:pt x="502" y="183"/>
                </a:lnTo>
                <a:lnTo>
                  <a:pt x="505" y="181"/>
                </a:lnTo>
                <a:lnTo>
                  <a:pt x="507" y="181"/>
                </a:lnTo>
                <a:lnTo>
                  <a:pt x="512" y="178"/>
                </a:lnTo>
                <a:lnTo>
                  <a:pt x="517" y="178"/>
                </a:lnTo>
                <a:lnTo>
                  <a:pt x="517" y="176"/>
                </a:lnTo>
                <a:lnTo>
                  <a:pt x="519" y="176"/>
                </a:lnTo>
                <a:lnTo>
                  <a:pt x="519" y="178"/>
                </a:lnTo>
                <a:lnTo>
                  <a:pt x="522" y="178"/>
                </a:lnTo>
                <a:lnTo>
                  <a:pt x="522" y="173"/>
                </a:lnTo>
                <a:lnTo>
                  <a:pt x="524" y="173"/>
                </a:lnTo>
                <a:lnTo>
                  <a:pt x="524" y="171"/>
                </a:lnTo>
                <a:lnTo>
                  <a:pt x="526" y="169"/>
                </a:lnTo>
                <a:lnTo>
                  <a:pt x="524" y="169"/>
                </a:lnTo>
                <a:lnTo>
                  <a:pt x="526" y="166"/>
                </a:lnTo>
                <a:lnTo>
                  <a:pt x="522" y="164"/>
                </a:lnTo>
                <a:lnTo>
                  <a:pt x="522" y="166"/>
                </a:lnTo>
                <a:lnTo>
                  <a:pt x="519" y="166"/>
                </a:lnTo>
                <a:lnTo>
                  <a:pt x="517" y="169"/>
                </a:lnTo>
                <a:lnTo>
                  <a:pt x="510" y="169"/>
                </a:lnTo>
                <a:lnTo>
                  <a:pt x="510" y="171"/>
                </a:lnTo>
                <a:lnTo>
                  <a:pt x="505" y="171"/>
                </a:lnTo>
                <a:lnTo>
                  <a:pt x="505" y="173"/>
                </a:lnTo>
                <a:lnTo>
                  <a:pt x="502" y="171"/>
                </a:lnTo>
                <a:lnTo>
                  <a:pt x="502" y="173"/>
                </a:lnTo>
                <a:lnTo>
                  <a:pt x="500" y="171"/>
                </a:lnTo>
                <a:lnTo>
                  <a:pt x="500" y="173"/>
                </a:lnTo>
                <a:lnTo>
                  <a:pt x="495" y="176"/>
                </a:lnTo>
                <a:moveTo>
                  <a:pt x="495" y="176"/>
                </a:moveTo>
                <a:lnTo>
                  <a:pt x="488" y="176"/>
                </a:lnTo>
                <a:lnTo>
                  <a:pt x="488" y="171"/>
                </a:lnTo>
                <a:lnTo>
                  <a:pt x="493" y="166"/>
                </a:lnTo>
                <a:lnTo>
                  <a:pt x="498" y="164"/>
                </a:lnTo>
                <a:lnTo>
                  <a:pt x="500" y="161"/>
                </a:lnTo>
                <a:lnTo>
                  <a:pt x="502" y="161"/>
                </a:lnTo>
                <a:lnTo>
                  <a:pt x="510" y="154"/>
                </a:lnTo>
                <a:lnTo>
                  <a:pt x="512" y="154"/>
                </a:lnTo>
                <a:lnTo>
                  <a:pt x="512" y="152"/>
                </a:lnTo>
                <a:lnTo>
                  <a:pt x="514" y="152"/>
                </a:lnTo>
                <a:lnTo>
                  <a:pt x="514" y="149"/>
                </a:lnTo>
                <a:lnTo>
                  <a:pt x="514" y="152"/>
                </a:lnTo>
                <a:lnTo>
                  <a:pt x="519" y="147"/>
                </a:lnTo>
                <a:lnTo>
                  <a:pt x="522" y="145"/>
                </a:lnTo>
                <a:lnTo>
                  <a:pt x="524" y="145"/>
                </a:lnTo>
                <a:lnTo>
                  <a:pt x="526" y="147"/>
                </a:lnTo>
                <a:lnTo>
                  <a:pt x="524" y="152"/>
                </a:lnTo>
                <a:lnTo>
                  <a:pt x="526" y="154"/>
                </a:lnTo>
                <a:lnTo>
                  <a:pt x="529" y="154"/>
                </a:lnTo>
                <a:lnTo>
                  <a:pt x="526" y="157"/>
                </a:lnTo>
                <a:lnTo>
                  <a:pt x="529" y="157"/>
                </a:lnTo>
                <a:lnTo>
                  <a:pt x="529" y="159"/>
                </a:lnTo>
                <a:lnTo>
                  <a:pt x="526" y="159"/>
                </a:lnTo>
                <a:lnTo>
                  <a:pt x="526" y="161"/>
                </a:lnTo>
                <a:lnTo>
                  <a:pt x="529" y="161"/>
                </a:lnTo>
                <a:lnTo>
                  <a:pt x="529" y="164"/>
                </a:lnTo>
                <a:lnTo>
                  <a:pt x="526" y="166"/>
                </a:lnTo>
                <a:lnTo>
                  <a:pt x="526" y="173"/>
                </a:lnTo>
                <a:lnTo>
                  <a:pt x="524" y="173"/>
                </a:lnTo>
                <a:lnTo>
                  <a:pt x="526" y="173"/>
                </a:lnTo>
                <a:lnTo>
                  <a:pt x="524" y="176"/>
                </a:lnTo>
                <a:lnTo>
                  <a:pt x="524" y="181"/>
                </a:lnTo>
                <a:lnTo>
                  <a:pt x="522" y="181"/>
                </a:lnTo>
                <a:lnTo>
                  <a:pt x="522" y="188"/>
                </a:lnTo>
                <a:lnTo>
                  <a:pt x="524" y="185"/>
                </a:lnTo>
                <a:lnTo>
                  <a:pt x="524" y="188"/>
                </a:lnTo>
                <a:lnTo>
                  <a:pt x="522" y="188"/>
                </a:lnTo>
                <a:lnTo>
                  <a:pt x="522" y="197"/>
                </a:lnTo>
                <a:lnTo>
                  <a:pt x="519" y="200"/>
                </a:lnTo>
                <a:lnTo>
                  <a:pt x="519" y="209"/>
                </a:lnTo>
                <a:lnTo>
                  <a:pt x="517" y="214"/>
                </a:lnTo>
                <a:lnTo>
                  <a:pt x="517" y="221"/>
                </a:lnTo>
                <a:lnTo>
                  <a:pt x="514" y="224"/>
                </a:lnTo>
                <a:lnTo>
                  <a:pt x="514" y="233"/>
                </a:lnTo>
                <a:lnTo>
                  <a:pt x="512" y="236"/>
                </a:lnTo>
                <a:lnTo>
                  <a:pt x="512" y="243"/>
                </a:lnTo>
                <a:lnTo>
                  <a:pt x="510" y="243"/>
                </a:lnTo>
                <a:lnTo>
                  <a:pt x="510" y="250"/>
                </a:lnTo>
                <a:lnTo>
                  <a:pt x="507" y="250"/>
                </a:lnTo>
                <a:lnTo>
                  <a:pt x="507" y="253"/>
                </a:lnTo>
                <a:lnTo>
                  <a:pt x="510" y="253"/>
                </a:lnTo>
                <a:lnTo>
                  <a:pt x="507" y="255"/>
                </a:lnTo>
                <a:lnTo>
                  <a:pt x="507" y="260"/>
                </a:lnTo>
                <a:lnTo>
                  <a:pt x="505" y="262"/>
                </a:lnTo>
                <a:lnTo>
                  <a:pt x="505" y="265"/>
                </a:lnTo>
                <a:lnTo>
                  <a:pt x="505" y="262"/>
                </a:lnTo>
                <a:lnTo>
                  <a:pt x="505" y="255"/>
                </a:lnTo>
                <a:lnTo>
                  <a:pt x="507" y="253"/>
                </a:lnTo>
                <a:lnTo>
                  <a:pt x="505" y="253"/>
                </a:lnTo>
                <a:lnTo>
                  <a:pt x="507" y="250"/>
                </a:lnTo>
                <a:lnTo>
                  <a:pt x="507" y="248"/>
                </a:lnTo>
                <a:lnTo>
                  <a:pt x="505" y="248"/>
                </a:lnTo>
                <a:lnTo>
                  <a:pt x="505" y="250"/>
                </a:lnTo>
                <a:lnTo>
                  <a:pt x="505" y="248"/>
                </a:lnTo>
                <a:lnTo>
                  <a:pt x="502" y="250"/>
                </a:lnTo>
                <a:lnTo>
                  <a:pt x="502" y="260"/>
                </a:lnTo>
                <a:lnTo>
                  <a:pt x="500" y="260"/>
                </a:lnTo>
                <a:lnTo>
                  <a:pt x="500" y="267"/>
                </a:lnTo>
                <a:lnTo>
                  <a:pt x="498" y="269"/>
                </a:lnTo>
                <a:lnTo>
                  <a:pt x="498" y="274"/>
                </a:lnTo>
                <a:lnTo>
                  <a:pt x="495" y="277"/>
                </a:lnTo>
                <a:lnTo>
                  <a:pt x="495" y="281"/>
                </a:lnTo>
                <a:lnTo>
                  <a:pt x="493" y="284"/>
                </a:lnTo>
                <a:lnTo>
                  <a:pt x="493" y="289"/>
                </a:lnTo>
                <a:lnTo>
                  <a:pt x="490" y="293"/>
                </a:lnTo>
                <a:lnTo>
                  <a:pt x="490" y="298"/>
                </a:lnTo>
                <a:lnTo>
                  <a:pt x="488" y="301"/>
                </a:lnTo>
                <a:lnTo>
                  <a:pt x="490" y="301"/>
                </a:lnTo>
                <a:lnTo>
                  <a:pt x="488" y="301"/>
                </a:lnTo>
                <a:lnTo>
                  <a:pt x="488" y="310"/>
                </a:lnTo>
                <a:lnTo>
                  <a:pt x="485" y="310"/>
                </a:lnTo>
                <a:lnTo>
                  <a:pt x="485" y="313"/>
                </a:lnTo>
                <a:lnTo>
                  <a:pt x="488" y="313"/>
                </a:lnTo>
                <a:lnTo>
                  <a:pt x="485" y="315"/>
                </a:lnTo>
                <a:lnTo>
                  <a:pt x="485" y="320"/>
                </a:lnTo>
                <a:lnTo>
                  <a:pt x="483" y="322"/>
                </a:lnTo>
                <a:lnTo>
                  <a:pt x="485" y="322"/>
                </a:lnTo>
                <a:lnTo>
                  <a:pt x="483" y="325"/>
                </a:lnTo>
                <a:lnTo>
                  <a:pt x="483" y="327"/>
                </a:lnTo>
                <a:lnTo>
                  <a:pt x="481" y="327"/>
                </a:lnTo>
                <a:lnTo>
                  <a:pt x="483" y="329"/>
                </a:lnTo>
                <a:lnTo>
                  <a:pt x="481" y="329"/>
                </a:lnTo>
                <a:lnTo>
                  <a:pt x="481" y="334"/>
                </a:lnTo>
                <a:lnTo>
                  <a:pt x="481" y="339"/>
                </a:lnTo>
                <a:lnTo>
                  <a:pt x="478" y="339"/>
                </a:lnTo>
                <a:lnTo>
                  <a:pt x="478" y="341"/>
                </a:lnTo>
                <a:lnTo>
                  <a:pt x="481" y="341"/>
                </a:lnTo>
                <a:lnTo>
                  <a:pt x="478" y="344"/>
                </a:lnTo>
                <a:lnTo>
                  <a:pt x="481" y="344"/>
                </a:lnTo>
                <a:lnTo>
                  <a:pt x="478" y="349"/>
                </a:lnTo>
                <a:lnTo>
                  <a:pt x="481" y="349"/>
                </a:lnTo>
                <a:lnTo>
                  <a:pt x="481" y="351"/>
                </a:lnTo>
                <a:lnTo>
                  <a:pt x="483" y="351"/>
                </a:lnTo>
                <a:lnTo>
                  <a:pt x="483" y="353"/>
                </a:lnTo>
                <a:lnTo>
                  <a:pt x="485" y="351"/>
                </a:lnTo>
                <a:lnTo>
                  <a:pt x="488" y="351"/>
                </a:lnTo>
                <a:lnTo>
                  <a:pt x="490" y="349"/>
                </a:lnTo>
                <a:lnTo>
                  <a:pt x="493" y="349"/>
                </a:lnTo>
                <a:lnTo>
                  <a:pt x="490" y="346"/>
                </a:lnTo>
                <a:lnTo>
                  <a:pt x="493" y="344"/>
                </a:lnTo>
                <a:lnTo>
                  <a:pt x="495" y="339"/>
                </a:lnTo>
                <a:lnTo>
                  <a:pt x="495" y="334"/>
                </a:lnTo>
                <a:lnTo>
                  <a:pt x="493" y="332"/>
                </a:lnTo>
                <a:lnTo>
                  <a:pt x="490" y="332"/>
                </a:lnTo>
                <a:lnTo>
                  <a:pt x="490" y="327"/>
                </a:lnTo>
                <a:lnTo>
                  <a:pt x="493" y="325"/>
                </a:lnTo>
                <a:lnTo>
                  <a:pt x="493" y="320"/>
                </a:lnTo>
                <a:lnTo>
                  <a:pt x="495" y="315"/>
                </a:lnTo>
                <a:lnTo>
                  <a:pt x="493" y="315"/>
                </a:lnTo>
                <a:lnTo>
                  <a:pt x="495" y="313"/>
                </a:lnTo>
                <a:lnTo>
                  <a:pt x="495" y="305"/>
                </a:lnTo>
                <a:lnTo>
                  <a:pt x="498" y="303"/>
                </a:lnTo>
                <a:lnTo>
                  <a:pt x="498" y="298"/>
                </a:lnTo>
                <a:lnTo>
                  <a:pt x="500" y="298"/>
                </a:lnTo>
                <a:lnTo>
                  <a:pt x="500" y="291"/>
                </a:lnTo>
                <a:lnTo>
                  <a:pt x="502" y="291"/>
                </a:lnTo>
                <a:lnTo>
                  <a:pt x="500" y="289"/>
                </a:lnTo>
                <a:lnTo>
                  <a:pt x="502" y="286"/>
                </a:lnTo>
                <a:lnTo>
                  <a:pt x="502" y="284"/>
                </a:lnTo>
                <a:lnTo>
                  <a:pt x="505" y="281"/>
                </a:lnTo>
                <a:lnTo>
                  <a:pt x="502" y="281"/>
                </a:lnTo>
                <a:lnTo>
                  <a:pt x="505" y="279"/>
                </a:lnTo>
                <a:lnTo>
                  <a:pt x="505" y="274"/>
                </a:lnTo>
                <a:lnTo>
                  <a:pt x="507" y="274"/>
                </a:lnTo>
                <a:lnTo>
                  <a:pt x="507" y="265"/>
                </a:lnTo>
                <a:lnTo>
                  <a:pt x="510" y="265"/>
                </a:lnTo>
                <a:moveTo>
                  <a:pt x="342" y="56"/>
                </a:moveTo>
                <a:lnTo>
                  <a:pt x="346" y="51"/>
                </a:lnTo>
                <a:moveTo>
                  <a:pt x="344" y="61"/>
                </a:moveTo>
                <a:lnTo>
                  <a:pt x="349" y="56"/>
                </a:lnTo>
                <a:moveTo>
                  <a:pt x="349" y="63"/>
                </a:moveTo>
                <a:lnTo>
                  <a:pt x="354" y="58"/>
                </a:lnTo>
                <a:moveTo>
                  <a:pt x="294" y="123"/>
                </a:moveTo>
                <a:lnTo>
                  <a:pt x="301" y="116"/>
                </a:lnTo>
                <a:moveTo>
                  <a:pt x="351" y="68"/>
                </a:moveTo>
                <a:lnTo>
                  <a:pt x="356" y="61"/>
                </a:lnTo>
                <a:moveTo>
                  <a:pt x="294" y="130"/>
                </a:moveTo>
                <a:lnTo>
                  <a:pt x="301" y="125"/>
                </a:lnTo>
                <a:moveTo>
                  <a:pt x="354" y="70"/>
                </a:moveTo>
                <a:lnTo>
                  <a:pt x="361" y="65"/>
                </a:lnTo>
                <a:moveTo>
                  <a:pt x="294" y="137"/>
                </a:moveTo>
                <a:lnTo>
                  <a:pt x="301" y="133"/>
                </a:lnTo>
                <a:moveTo>
                  <a:pt x="358" y="73"/>
                </a:moveTo>
                <a:lnTo>
                  <a:pt x="363" y="68"/>
                </a:lnTo>
                <a:moveTo>
                  <a:pt x="294" y="145"/>
                </a:moveTo>
                <a:lnTo>
                  <a:pt x="301" y="137"/>
                </a:lnTo>
                <a:moveTo>
                  <a:pt x="361" y="77"/>
                </a:moveTo>
                <a:lnTo>
                  <a:pt x="368" y="70"/>
                </a:lnTo>
                <a:moveTo>
                  <a:pt x="325" y="113"/>
                </a:moveTo>
                <a:lnTo>
                  <a:pt x="334" y="104"/>
                </a:lnTo>
                <a:moveTo>
                  <a:pt x="294" y="152"/>
                </a:moveTo>
                <a:lnTo>
                  <a:pt x="301" y="145"/>
                </a:lnTo>
                <a:moveTo>
                  <a:pt x="365" y="80"/>
                </a:moveTo>
                <a:lnTo>
                  <a:pt x="370" y="75"/>
                </a:lnTo>
                <a:moveTo>
                  <a:pt x="332" y="113"/>
                </a:moveTo>
                <a:lnTo>
                  <a:pt x="344" y="101"/>
                </a:lnTo>
                <a:moveTo>
                  <a:pt x="294" y="159"/>
                </a:moveTo>
                <a:lnTo>
                  <a:pt x="301" y="152"/>
                </a:lnTo>
                <a:moveTo>
                  <a:pt x="361" y="92"/>
                </a:moveTo>
                <a:lnTo>
                  <a:pt x="373" y="80"/>
                </a:lnTo>
                <a:moveTo>
                  <a:pt x="344" y="109"/>
                </a:moveTo>
                <a:lnTo>
                  <a:pt x="351" y="101"/>
                </a:lnTo>
                <a:moveTo>
                  <a:pt x="294" y="166"/>
                </a:moveTo>
                <a:lnTo>
                  <a:pt x="301" y="159"/>
                </a:lnTo>
                <a:moveTo>
                  <a:pt x="351" y="109"/>
                </a:moveTo>
                <a:lnTo>
                  <a:pt x="356" y="104"/>
                </a:lnTo>
                <a:moveTo>
                  <a:pt x="294" y="171"/>
                </a:moveTo>
                <a:lnTo>
                  <a:pt x="301" y="166"/>
                </a:lnTo>
                <a:moveTo>
                  <a:pt x="356" y="111"/>
                </a:moveTo>
                <a:lnTo>
                  <a:pt x="363" y="104"/>
                </a:lnTo>
                <a:moveTo>
                  <a:pt x="296" y="178"/>
                </a:moveTo>
                <a:lnTo>
                  <a:pt x="301" y="171"/>
                </a:lnTo>
                <a:moveTo>
                  <a:pt x="361" y="113"/>
                </a:moveTo>
                <a:lnTo>
                  <a:pt x="365" y="109"/>
                </a:lnTo>
                <a:moveTo>
                  <a:pt x="296" y="183"/>
                </a:moveTo>
                <a:lnTo>
                  <a:pt x="303" y="178"/>
                </a:lnTo>
                <a:moveTo>
                  <a:pt x="363" y="118"/>
                </a:moveTo>
                <a:lnTo>
                  <a:pt x="368" y="111"/>
                </a:lnTo>
                <a:moveTo>
                  <a:pt x="255" y="231"/>
                </a:moveTo>
                <a:lnTo>
                  <a:pt x="258" y="229"/>
                </a:lnTo>
                <a:moveTo>
                  <a:pt x="361" y="125"/>
                </a:moveTo>
                <a:lnTo>
                  <a:pt x="370" y="118"/>
                </a:lnTo>
                <a:moveTo>
                  <a:pt x="298" y="190"/>
                </a:moveTo>
                <a:lnTo>
                  <a:pt x="303" y="183"/>
                </a:lnTo>
                <a:moveTo>
                  <a:pt x="258" y="236"/>
                </a:moveTo>
                <a:lnTo>
                  <a:pt x="272" y="221"/>
                </a:lnTo>
                <a:moveTo>
                  <a:pt x="351" y="142"/>
                </a:moveTo>
                <a:lnTo>
                  <a:pt x="365" y="128"/>
                </a:lnTo>
                <a:moveTo>
                  <a:pt x="298" y="195"/>
                </a:moveTo>
                <a:lnTo>
                  <a:pt x="303" y="190"/>
                </a:lnTo>
                <a:moveTo>
                  <a:pt x="351" y="145"/>
                </a:moveTo>
                <a:lnTo>
                  <a:pt x="351" y="142"/>
                </a:lnTo>
                <a:moveTo>
                  <a:pt x="349" y="145"/>
                </a:moveTo>
                <a:lnTo>
                  <a:pt x="349" y="142"/>
                </a:lnTo>
                <a:moveTo>
                  <a:pt x="265" y="236"/>
                </a:moveTo>
                <a:lnTo>
                  <a:pt x="313" y="190"/>
                </a:lnTo>
                <a:moveTo>
                  <a:pt x="354" y="147"/>
                </a:moveTo>
                <a:lnTo>
                  <a:pt x="356" y="145"/>
                </a:lnTo>
                <a:moveTo>
                  <a:pt x="315" y="185"/>
                </a:moveTo>
                <a:lnTo>
                  <a:pt x="322" y="181"/>
                </a:lnTo>
                <a:moveTo>
                  <a:pt x="322" y="178"/>
                </a:moveTo>
                <a:lnTo>
                  <a:pt x="354" y="147"/>
                </a:lnTo>
                <a:moveTo>
                  <a:pt x="274" y="233"/>
                </a:moveTo>
                <a:lnTo>
                  <a:pt x="294" y="214"/>
                </a:lnTo>
                <a:moveTo>
                  <a:pt x="332" y="176"/>
                </a:moveTo>
                <a:lnTo>
                  <a:pt x="344" y="164"/>
                </a:lnTo>
                <a:moveTo>
                  <a:pt x="294" y="214"/>
                </a:moveTo>
                <a:lnTo>
                  <a:pt x="296" y="212"/>
                </a:lnTo>
                <a:moveTo>
                  <a:pt x="298" y="209"/>
                </a:moveTo>
                <a:lnTo>
                  <a:pt x="308" y="200"/>
                </a:lnTo>
                <a:moveTo>
                  <a:pt x="286" y="229"/>
                </a:moveTo>
                <a:lnTo>
                  <a:pt x="303" y="212"/>
                </a:lnTo>
                <a:moveTo>
                  <a:pt x="334" y="181"/>
                </a:moveTo>
                <a:lnTo>
                  <a:pt x="346" y="169"/>
                </a:lnTo>
                <a:moveTo>
                  <a:pt x="305" y="209"/>
                </a:moveTo>
                <a:lnTo>
                  <a:pt x="305" y="207"/>
                </a:lnTo>
                <a:moveTo>
                  <a:pt x="308" y="207"/>
                </a:moveTo>
                <a:lnTo>
                  <a:pt x="308" y="205"/>
                </a:lnTo>
                <a:moveTo>
                  <a:pt x="298" y="224"/>
                </a:moveTo>
                <a:lnTo>
                  <a:pt x="313" y="209"/>
                </a:lnTo>
                <a:moveTo>
                  <a:pt x="330" y="190"/>
                </a:moveTo>
                <a:lnTo>
                  <a:pt x="344" y="178"/>
                </a:lnTo>
                <a:moveTo>
                  <a:pt x="310" y="217"/>
                </a:moveTo>
                <a:lnTo>
                  <a:pt x="322" y="207"/>
                </a:lnTo>
                <a:moveTo>
                  <a:pt x="327" y="200"/>
                </a:moveTo>
                <a:lnTo>
                  <a:pt x="339" y="190"/>
                </a:lnTo>
                <a:moveTo>
                  <a:pt x="320" y="217"/>
                </a:moveTo>
                <a:lnTo>
                  <a:pt x="337" y="200"/>
                </a:lnTo>
                <a:moveTo>
                  <a:pt x="318" y="224"/>
                </a:moveTo>
                <a:lnTo>
                  <a:pt x="342" y="200"/>
                </a:lnTo>
                <a:moveTo>
                  <a:pt x="313" y="236"/>
                </a:moveTo>
                <a:lnTo>
                  <a:pt x="330" y="221"/>
                </a:lnTo>
                <a:moveTo>
                  <a:pt x="342" y="209"/>
                </a:moveTo>
                <a:lnTo>
                  <a:pt x="351" y="200"/>
                </a:lnTo>
                <a:moveTo>
                  <a:pt x="310" y="248"/>
                </a:moveTo>
                <a:lnTo>
                  <a:pt x="322" y="233"/>
                </a:lnTo>
                <a:moveTo>
                  <a:pt x="349" y="207"/>
                </a:moveTo>
                <a:lnTo>
                  <a:pt x="358" y="197"/>
                </a:lnTo>
                <a:moveTo>
                  <a:pt x="303" y="260"/>
                </a:moveTo>
                <a:lnTo>
                  <a:pt x="315" y="248"/>
                </a:lnTo>
                <a:moveTo>
                  <a:pt x="358" y="205"/>
                </a:moveTo>
                <a:lnTo>
                  <a:pt x="370" y="195"/>
                </a:lnTo>
                <a:moveTo>
                  <a:pt x="298" y="272"/>
                </a:moveTo>
                <a:lnTo>
                  <a:pt x="310" y="260"/>
                </a:lnTo>
                <a:moveTo>
                  <a:pt x="365" y="202"/>
                </a:moveTo>
                <a:lnTo>
                  <a:pt x="375" y="195"/>
                </a:lnTo>
                <a:moveTo>
                  <a:pt x="294" y="284"/>
                </a:moveTo>
                <a:lnTo>
                  <a:pt x="305" y="272"/>
                </a:lnTo>
                <a:moveTo>
                  <a:pt x="294" y="291"/>
                </a:moveTo>
                <a:lnTo>
                  <a:pt x="301" y="284"/>
                </a:lnTo>
                <a:moveTo>
                  <a:pt x="294" y="298"/>
                </a:moveTo>
                <a:lnTo>
                  <a:pt x="301" y="291"/>
                </a:lnTo>
                <a:moveTo>
                  <a:pt x="301" y="298"/>
                </a:moveTo>
                <a:lnTo>
                  <a:pt x="298" y="301"/>
                </a:lnTo>
                <a:lnTo>
                  <a:pt x="294" y="293"/>
                </a:lnTo>
                <a:moveTo>
                  <a:pt x="298" y="293"/>
                </a:moveTo>
                <a:lnTo>
                  <a:pt x="294" y="286"/>
                </a:lnTo>
                <a:moveTo>
                  <a:pt x="301" y="286"/>
                </a:moveTo>
                <a:lnTo>
                  <a:pt x="294" y="281"/>
                </a:lnTo>
                <a:moveTo>
                  <a:pt x="301" y="281"/>
                </a:moveTo>
                <a:lnTo>
                  <a:pt x="296" y="277"/>
                </a:lnTo>
                <a:moveTo>
                  <a:pt x="303" y="277"/>
                </a:moveTo>
                <a:lnTo>
                  <a:pt x="298" y="272"/>
                </a:lnTo>
                <a:moveTo>
                  <a:pt x="262" y="236"/>
                </a:moveTo>
                <a:lnTo>
                  <a:pt x="258" y="231"/>
                </a:lnTo>
                <a:moveTo>
                  <a:pt x="305" y="272"/>
                </a:moveTo>
                <a:lnTo>
                  <a:pt x="301" y="267"/>
                </a:lnTo>
                <a:moveTo>
                  <a:pt x="267" y="233"/>
                </a:moveTo>
                <a:lnTo>
                  <a:pt x="260" y="226"/>
                </a:lnTo>
                <a:moveTo>
                  <a:pt x="308" y="267"/>
                </a:moveTo>
                <a:lnTo>
                  <a:pt x="303" y="262"/>
                </a:lnTo>
                <a:moveTo>
                  <a:pt x="274" y="233"/>
                </a:moveTo>
                <a:lnTo>
                  <a:pt x="265" y="224"/>
                </a:lnTo>
                <a:moveTo>
                  <a:pt x="310" y="262"/>
                </a:moveTo>
                <a:lnTo>
                  <a:pt x="305" y="257"/>
                </a:lnTo>
                <a:moveTo>
                  <a:pt x="279" y="231"/>
                </a:moveTo>
                <a:lnTo>
                  <a:pt x="270" y="224"/>
                </a:lnTo>
                <a:moveTo>
                  <a:pt x="310" y="257"/>
                </a:moveTo>
                <a:lnTo>
                  <a:pt x="305" y="253"/>
                </a:lnTo>
                <a:moveTo>
                  <a:pt x="284" y="229"/>
                </a:moveTo>
                <a:lnTo>
                  <a:pt x="274" y="219"/>
                </a:lnTo>
                <a:moveTo>
                  <a:pt x="313" y="253"/>
                </a:moveTo>
                <a:lnTo>
                  <a:pt x="308" y="248"/>
                </a:lnTo>
                <a:moveTo>
                  <a:pt x="289" y="226"/>
                </a:moveTo>
                <a:lnTo>
                  <a:pt x="279" y="217"/>
                </a:lnTo>
                <a:moveTo>
                  <a:pt x="315" y="248"/>
                </a:moveTo>
                <a:lnTo>
                  <a:pt x="310" y="243"/>
                </a:lnTo>
                <a:moveTo>
                  <a:pt x="294" y="226"/>
                </a:moveTo>
                <a:lnTo>
                  <a:pt x="282" y="214"/>
                </a:lnTo>
                <a:moveTo>
                  <a:pt x="318" y="243"/>
                </a:moveTo>
                <a:lnTo>
                  <a:pt x="313" y="238"/>
                </a:lnTo>
                <a:moveTo>
                  <a:pt x="298" y="224"/>
                </a:moveTo>
                <a:lnTo>
                  <a:pt x="286" y="212"/>
                </a:lnTo>
                <a:moveTo>
                  <a:pt x="320" y="238"/>
                </a:moveTo>
                <a:lnTo>
                  <a:pt x="315" y="233"/>
                </a:lnTo>
                <a:moveTo>
                  <a:pt x="303" y="221"/>
                </a:moveTo>
                <a:lnTo>
                  <a:pt x="289" y="207"/>
                </a:lnTo>
                <a:moveTo>
                  <a:pt x="322" y="233"/>
                </a:moveTo>
                <a:lnTo>
                  <a:pt x="318" y="229"/>
                </a:lnTo>
                <a:moveTo>
                  <a:pt x="298" y="209"/>
                </a:moveTo>
                <a:lnTo>
                  <a:pt x="294" y="205"/>
                </a:lnTo>
                <a:moveTo>
                  <a:pt x="308" y="219"/>
                </a:moveTo>
                <a:lnTo>
                  <a:pt x="301" y="212"/>
                </a:lnTo>
                <a:moveTo>
                  <a:pt x="325" y="229"/>
                </a:moveTo>
                <a:lnTo>
                  <a:pt x="320" y="224"/>
                </a:lnTo>
                <a:moveTo>
                  <a:pt x="303" y="207"/>
                </a:moveTo>
                <a:lnTo>
                  <a:pt x="296" y="202"/>
                </a:lnTo>
                <a:moveTo>
                  <a:pt x="313" y="217"/>
                </a:moveTo>
                <a:lnTo>
                  <a:pt x="305" y="209"/>
                </a:lnTo>
                <a:moveTo>
                  <a:pt x="327" y="224"/>
                </a:moveTo>
                <a:lnTo>
                  <a:pt x="320" y="217"/>
                </a:lnTo>
                <a:moveTo>
                  <a:pt x="308" y="207"/>
                </a:moveTo>
                <a:lnTo>
                  <a:pt x="298" y="197"/>
                </a:lnTo>
                <a:moveTo>
                  <a:pt x="320" y="217"/>
                </a:moveTo>
                <a:lnTo>
                  <a:pt x="313" y="209"/>
                </a:lnTo>
                <a:moveTo>
                  <a:pt x="330" y="219"/>
                </a:moveTo>
                <a:lnTo>
                  <a:pt x="318" y="207"/>
                </a:lnTo>
                <a:moveTo>
                  <a:pt x="308" y="197"/>
                </a:moveTo>
                <a:lnTo>
                  <a:pt x="298" y="188"/>
                </a:lnTo>
                <a:moveTo>
                  <a:pt x="332" y="214"/>
                </a:moveTo>
                <a:lnTo>
                  <a:pt x="322" y="207"/>
                </a:lnTo>
                <a:moveTo>
                  <a:pt x="303" y="188"/>
                </a:moveTo>
                <a:lnTo>
                  <a:pt x="296" y="178"/>
                </a:lnTo>
                <a:moveTo>
                  <a:pt x="310" y="195"/>
                </a:moveTo>
                <a:lnTo>
                  <a:pt x="308" y="193"/>
                </a:lnTo>
                <a:moveTo>
                  <a:pt x="334" y="212"/>
                </a:moveTo>
                <a:lnTo>
                  <a:pt x="327" y="202"/>
                </a:lnTo>
                <a:moveTo>
                  <a:pt x="303" y="178"/>
                </a:moveTo>
                <a:lnTo>
                  <a:pt x="294" y="171"/>
                </a:lnTo>
                <a:moveTo>
                  <a:pt x="315" y="190"/>
                </a:moveTo>
                <a:lnTo>
                  <a:pt x="313" y="188"/>
                </a:lnTo>
                <a:moveTo>
                  <a:pt x="339" y="209"/>
                </a:moveTo>
                <a:lnTo>
                  <a:pt x="327" y="197"/>
                </a:lnTo>
                <a:moveTo>
                  <a:pt x="301" y="171"/>
                </a:moveTo>
                <a:lnTo>
                  <a:pt x="294" y="164"/>
                </a:lnTo>
                <a:moveTo>
                  <a:pt x="318" y="188"/>
                </a:moveTo>
                <a:lnTo>
                  <a:pt x="315" y="185"/>
                </a:lnTo>
                <a:moveTo>
                  <a:pt x="344" y="207"/>
                </a:moveTo>
                <a:lnTo>
                  <a:pt x="339" y="202"/>
                </a:lnTo>
                <a:moveTo>
                  <a:pt x="301" y="164"/>
                </a:moveTo>
                <a:lnTo>
                  <a:pt x="294" y="157"/>
                </a:lnTo>
                <a:moveTo>
                  <a:pt x="337" y="200"/>
                </a:moveTo>
                <a:lnTo>
                  <a:pt x="330" y="193"/>
                </a:lnTo>
                <a:moveTo>
                  <a:pt x="322" y="185"/>
                </a:moveTo>
                <a:lnTo>
                  <a:pt x="318" y="181"/>
                </a:lnTo>
                <a:moveTo>
                  <a:pt x="351" y="207"/>
                </a:moveTo>
                <a:lnTo>
                  <a:pt x="344" y="200"/>
                </a:lnTo>
                <a:moveTo>
                  <a:pt x="301" y="157"/>
                </a:moveTo>
                <a:lnTo>
                  <a:pt x="294" y="149"/>
                </a:lnTo>
                <a:moveTo>
                  <a:pt x="339" y="195"/>
                </a:moveTo>
                <a:lnTo>
                  <a:pt x="332" y="188"/>
                </a:lnTo>
                <a:moveTo>
                  <a:pt x="325" y="181"/>
                </a:moveTo>
                <a:lnTo>
                  <a:pt x="322" y="178"/>
                </a:lnTo>
                <a:moveTo>
                  <a:pt x="356" y="205"/>
                </a:moveTo>
                <a:lnTo>
                  <a:pt x="351" y="200"/>
                </a:lnTo>
                <a:moveTo>
                  <a:pt x="301" y="149"/>
                </a:moveTo>
                <a:lnTo>
                  <a:pt x="294" y="142"/>
                </a:lnTo>
                <a:moveTo>
                  <a:pt x="339" y="188"/>
                </a:moveTo>
                <a:lnTo>
                  <a:pt x="334" y="183"/>
                </a:lnTo>
                <a:moveTo>
                  <a:pt x="330" y="178"/>
                </a:moveTo>
                <a:lnTo>
                  <a:pt x="325" y="173"/>
                </a:lnTo>
                <a:moveTo>
                  <a:pt x="363" y="205"/>
                </a:moveTo>
                <a:lnTo>
                  <a:pt x="356" y="197"/>
                </a:lnTo>
                <a:moveTo>
                  <a:pt x="298" y="142"/>
                </a:moveTo>
                <a:lnTo>
                  <a:pt x="294" y="137"/>
                </a:lnTo>
                <a:moveTo>
                  <a:pt x="342" y="183"/>
                </a:moveTo>
                <a:lnTo>
                  <a:pt x="334" y="176"/>
                </a:lnTo>
                <a:moveTo>
                  <a:pt x="332" y="176"/>
                </a:moveTo>
                <a:lnTo>
                  <a:pt x="330" y="171"/>
                </a:lnTo>
                <a:moveTo>
                  <a:pt x="368" y="205"/>
                </a:moveTo>
                <a:lnTo>
                  <a:pt x="361" y="197"/>
                </a:lnTo>
                <a:moveTo>
                  <a:pt x="301" y="135"/>
                </a:moveTo>
                <a:lnTo>
                  <a:pt x="294" y="130"/>
                </a:lnTo>
                <a:moveTo>
                  <a:pt x="344" y="178"/>
                </a:moveTo>
                <a:lnTo>
                  <a:pt x="332" y="166"/>
                </a:lnTo>
                <a:moveTo>
                  <a:pt x="373" y="202"/>
                </a:moveTo>
                <a:lnTo>
                  <a:pt x="365" y="195"/>
                </a:lnTo>
                <a:moveTo>
                  <a:pt x="301" y="128"/>
                </a:moveTo>
                <a:lnTo>
                  <a:pt x="294" y="123"/>
                </a:lnTo>
                <a:moveTo>
                  <a:pt x="344" y="173"/>
                </a:moveTo>
                <a:lnTo>
                  <a:pt x="334" y="164"/>
                </a:lnTo>
                <a:moveTo>
                  <a:pt x="375" y="197"/>
                </a:moveTo>
                <a:lnTo>
                  <a:pt x="373" y="195"/>
                </a:lnTo>
                <a:moveTo>
                  <a:pt x="301" y="121"/>
                </a:moveTo>
                <a:lnTo>
                  <a:pt x="296" y="118"/>
                </a:lnTo>
                <a:moveTo>
                  <a:pt x="344" y="164"/>
                </a:moveTo>
                <a:lnTo>
                  <a:pt x="339" y="159"/>
                </a:lnTo>
                <a:moveTo>
                  <a:pt x="344" y="159"/>
                </a:moveTo>
                <a:lnTo>
                  <a:pt x="342" y="157"/>
                </a:lnTo>
                <a:moveTo>
                  <a:pt x="301" y="116"/>
                </a:moveTo>
                <a:lnTo>
                  <a:pt x="298" y="113"/>
                </a:lnTo>
                <a:moveTo>
                  <a:pt x="349" y="154"/>
                </a:moveTo>
                <a:lnTo>
                  <a:pt x="344" y="152"/>
                </a:lnTo>
                <a:moveTo>
                  <a:pt x="351" y="152"/>
                </a:moveTo>
                <a:lnTo>
                  <a:pt x="346" y="147"/>
                </a:lnTo>
                <a:moveTo>
                  <a:pt x="354" y="147"/>
                </a:moveTo>
                <a:lnTo>
                  <a:pt x="351" y="145"/>
                </a:lnTo>
                <a:moveTo>
                  <a:pt x="356" y="145"/>
                </a:moveTo>
                <a:lnTo>
                  <a:pt x="354" y="140"/>
                </a:lnTo>
                <a:moveTo>
                  <a:pt x="330" y="116"/>
                </a:moveTo>
                <a:lnTo>
                  <a:pt x="325" y="113"/>
                </a:lnTo>
                <a:moveTo>
                  <a:pt x="358" y="140"/>
                </a:moveTo>
                <a:lnTo>
                  <a:pt x="356" y="135"/>
                </a:lnTo>
                <a:moveTo>
                  <a:pt x="332" y="113"/>
                </a:moveTo>
                <a:lnTo>
                  <a:pt x="327" y="109"/>
                </a:lnTo>
                <a:moveTo>
                  <a:pt x="361" y="135"/>
                </a:moveTo>
                <a:lnTo>
                  <a:pt x="358" y="133"/>
                </a:lnTo>
                <a:moveTo>
                  <a:pt x="337" y="111"/>
                </a:moveTo>
                <a:lnTo>
                  <a:pt x="332" y="106"/>
                </a:lnTo>
                <a:moveTo>
                  <a:pt x="365" y="130"/>
                </a:moveTo>
                <a:lnTo>
                  <a:pt x="361" y="128"/>
                </a:lnTo>
                <a:moveTo>
                  <a:pt x="344" y="109"/>
                </a:moveTo>
                <a:lnTo>
                  <a:pt x="337" y="104"/>
                </a:lnTo>
                <a:moveTo>
                  <a:pt x="365" y="125"/>
                </a:moveTo>
                <a:lnTo>
                  <a:pt x="363" y="123"/>
                </a:lnTo>
                <a:moveTo>
                  <a:pt x="349" y="109"/>
                </a:moveTo>
                <a:lnTo>
                  <a:pt x="344" y="101"/>
                </a:lnTo>
                <a:moveTo>
                  <a:pt x="368" y="121"/>
                </a:moveTo>
                <a:lnTo>
                  <a:pt x="349" y="101"/>
                </a:lnTo>
                <a:moveTo>
                  <a:pt x="370" y="116"/>
                </a:moveTo>
                <a:lnTo>
                  <a:pt x="358" y="104"/>
                </a:lnTo>
                <a:moveTo>
                  <a:pt x="363" y="94"/>
                </a:moveTo>
                <a:lnTo>
                  <a:pt x="361" y="92"/>
                </a:lnTo>
                <a:moveTo>
                  <a:pt x="365" y="92"/>
                </a:moveTo>
                <a:lnTo>
                  <a:pt x="363" y="87"/>
                </a:lnTo>
                <a:moveTo>
                  <a:pt x="370" y="87"/>
                </a:moveTo>
                <a:lnTo>
                  <a:pt x="365" y="82"/>
                </a:lnTo>
                <a:moveTo>
                  <a:pt x="373" y="82"/>
                </a:moveTo>
                <a:lnTo>
                  <a:pt x="342" y="53"/>
                </a:lnTo>
                <a:moveTo>
                  <a:pt x="373" y="75"/>
                </a:moveTo>
                <a:lnTo>
                  <a:pt x="363" y="68"/>
                </a:lnTo>
                <a:moveTo>
                  <a:pt x="346" y="51"/>
                </a:moveTo>
                <a:lnTo>
                  <a:pt x="344" y="51"/>
                </a:lnTo>
                <a:lnTo>
                  <a:pt x="342" y="53"/>
                </a:lnTo>
                <a:lnTo>
                  <a:pt x="342" y="58"/>
                </a:lnTo>
                <a:lnTo>
                  <a:pt x="344" y="58"/>
                </a:lnTo>
                <a:lnTo>
                  <a:pt x="344" y="61"/>
                </a:lnTo>
                <a:lnTo>
                  <a:pt x="349" y="65"/>
                </a:lnTo>
                <a:lnTo>
                  <a:pt x="354" y="70"/>
                </a:lnTo>
                <a:lnTo>
                  <a:pt x="356" y="73"/>
                </a:lnTo>
                <a:lnTo>
                  <a:pt x="361" y="75"/>
                </a:lnTo>
                <a:lnTo>
                  <a:pt x="363" y="80"/>
                </a:lnTo>
                <a:lnTo>
                  <a:pt x="365" y="80"/>
                </a:lnTo>
                <a:lnTo>
                  <a:pt x="363" y="80"/>
                </a:lnTo>
                <a:lnTo>
                  <a:pt x="365" y="82"/>
                </a:lnTo>
                <a:lnTo>
                  <a:pt x="365" y="87"/>
                </a:lnTo>
                <a:lnTo>
                  <a:pt x="363" y="87"/>
                </a:lnTo>
                <a:lnTo>
                  <a:pt x="363" y="89"/>
                </a:lnTo>
                <a:lnTo>
                  <a:pt x="361" y="89"/>
                </a:lnTo>
                <a:lnTo>
                  <a:pt x="361" y="97"/>
                </a:lnTo>
                <a:lnTo>
                  <a:pt x="363" y="97"/>
                </a:lnTo>
                <a:lnTo>
                  <a:pt x="365" y="94"/>
                </a:lnTo>
                <a:lnTo>
                  <a:pt x="365" y="92"/>
                </a:lnTo>
                <a:lnTo>
                  <a:pt x="368" y="89"/>
                </a:lnTo>
                <a:lnTo>
                  <a:pt x="370" y="87"/>
                </a:lnTo>
                <a:lnTo>
                  <a:pt x="370" y="85"/>
                </a:lnTo>
                <a:lnTo>
                  <a:pt x="373" y="80"/>
                </a:lnTo>
                <a:lnTo>
                  <a:pt x="373" y="75"/>
                </a:lnTo>
                <a:lnTo>
                  <a:pt x="363" y="68"/>
                </a:lnTo>
                <a:lnTo>
                  <a:pt x="361" y="65"/>
                </a:lnTo>
                <a:lnTo>
                  <a:pt x="358" y="65"/>
                </a:lnTo>
                <a:lnTo>
                  <a:pt x="361" y="63"/>
                </a:lnTo>
                <a:lnTo>
                  <a:pt x="358" y="63"/>
                </a:lnTo>
                <a:lnTo>
                  <a:pt x="356" y="61"/>
                </a:lnTo>
                <a:lnTo>
                  <a:pt x="354" y="61"/>
                </a:lnTo>
                <a:lnTo>
                  <a:pt x="354" y="58"/>
                </a:lnTo>
                <a:lnTo>
                  <a:pt x="351" y="56"/>
                </a:lnTo>
                <a:lnTo>
                  <a:pt x="349" y="56"/>
                </a:lnTo>
                <a:lnTo>
                  <a:pt x="349" y="53"/>
                </a:lnTo>
                <a:lnTo>
                  <a:pt x="346" y="53"/>
                </a:lnTo>
                <a:lnTo>
                  <a:pt x="346" y="51"/>
                </a:lnTo>
                <a:close/>
                <a:moveTo>
                  <a:pt x="171" y="44"/>
                </a:moveTo>
                <a:lnTo>
                  <a:pt x="171" y="41"/>
                </a:lnTo>
                <a:moveTo>
                  <a:pt x="370" y="116"/>
                </a:moveTo>
                <a:lnTo>
                  <a:pt x="370" y="113"/>
                </a:lnTo>
                <a:moveTo>
                  <a:pt x="138" y="109"/>
                </a:moveTo>
                <a:lnTo>
                  <a:pt x="138" y="106"/>
                </a:lnTo>
                <a:moveTo>
                  <a:pt x="234" y="116"/>
                </a:moveTo>
                <a:lnTo>
                  <a:pt x="234" y="113"/>
                </a:lnTo>
                <a:moveTo>
                  <a:pt x="116" y="109"/>
                </a:moveTo>
                <a:lnTo>
                  <a:pt x="114" y="109"/>
                </a:lnTo>
                <a:lnTo>
                  <a:pt x="114" y="111"/>
                </a:lnTo>
                <a:lnTo>
                  <a:pt x="116" y="109"/>
                </a:lnTo>
                <a:close/>
                <a:moveTo>
                  <a:pt x="10" y="104"/>
                </a:moveTo>
                <a:lnTo>
                  <a:pt x="8" y="104"/>
                </a:lnTo>
                <a:lnTo>
                  <a:pt x="5" y="106"/>
                </a:lnTo>
                <a:lnTo>
                  <a:pt x="3" y="109"/>
                </a:lnTo>
                <a:lnTo>
                  <a:pt x="5" y="106"/>
                </a:lnTo>
                <a:lnTo>
                  <a:pt x="3" y="111"/>
                </a:lnTo>
                <a:lnTo>
                  <a:pt x="3" y="113"/>
                </a:lnTo>
                <a:lnTo>
                  <a:pt x="1" y="116"/>
                </a:lnTo>
                <a:lnTo>
                  <a:pt x="1" y="118"/>
                </a:lnTo>
                <a:lnTo>
                  <a:pt x="3" y="121"/>
                </a:lnTo>
                <a:lnTo>
                  <a:pt x="1" y="121"/>
                </a:lnTo>
                <a:lnTo>
                  <a:pt x="3" y="121"/>
                </a:lnTo>
                <a:lnTo>
                  <a:pt x="1" y="123"/>
                </a:lnTo>
                <a:lnTo>
                  <a:pt x="3" y="125"/>
                </a:lnTo>
                <a:lnTo>
                  <a:pt x="1" y="128"/>
                </a:lnTo>
                <a:lnTo>
                  <a:pt x="3" y="133"/>
                </a:lnTo>
                <a:lnTo>
                  <a:pt x="3" y="135"/>
                </a:lnTo>
                <a:lnTo>
                  <a:pt x="5" y="137"/>
                </a:lnTo>
                <a:lnTo>
                  <a:pt x="5" y="140"/>
                </a:lnTo>
                <a:lnTo>
                  <a:pt x="8" y="142"/>
                </a:lnTo>
                <a:lnTo>
                  <a:pt x="13" y="147"/>
                </a:lnTo>
                <a:lnTo>
                  <a:pt x="13" y="149"/>
                </a:lnTo>
                <a:lnTo>
                  <a:pt x="15" y="152"/>
                </a:lnTo>
                <a:lnTo>
                  <a:pt x="18" y="154"/>
                </a:lnTo>
                <a:lnTo>
                  <a:pt x="20" y="154"/>
                </a:lnTo>
                <a:lnTo>
                  <a:pt x="22" y="157"/>
                </a:lnTo>
                <a:lnTo>
                  <a:pt x="25" y="159"/>
                </a:lnTo>
                <a:lnTo>
                  <a:pt x="25" y="161"/>
                </a:lnTo>
                <a:lnTo>
                  <a:pt x="27" y="161"/>
                </a:lnTo>
                <a:lnTo>
                  <a:pt x="30" y="161"/>
                </a:lnTo>
                <a:lnTo>
                  <a:pt x="30" y="164"/>
                </a:lnTo>
                <a:lnTo>
                  <a:pt x="32" y="164"/>
                </a:lnTo>
                <a:lnTo>
                  <a:pt x="32" y="166"/>
                </a:lnTo>
                <a:lnTo>
                  <a:pt x="34" y="166"/>
                </a:lnTo>
                <a:lnTo>
                  <a:pt x="39" y="169"/>
                </a:lnTo>
                <a:lnTo>
                  <a:pt x="42" y="169"/>
                </a:lnTo>
                <a:lnTo>
                  <a:pt x="42" y="171"/>
                </a:lnTo>
                <a:lnTo>
                  <a:pt x="49" y="171"/>
                </a:lnTo>
                <a:lnTo>
                  <a:pt x="51" y="173"/>
                </a:lnTo>
                <a:lnTo>
                  <a:pt x="54" y="173"/>
                </a:lnTo>
                <a:lnTo>
                  <a:pt x="56" y="171"/>
                </a:lnTo>
                <a:lnTo>
                  <a:pt x="54" y="169"/>
                </a:lnTo>
                <a:lnTo>
                  <a:pt x="51" y="169"/>
                </a:lnTo>
                <a:lnTo>
                  <a:pt x="51" y="166"/>
                </a:lnTo>
                <a:lnTo>
                  <a:pt x="44" y="166"/>
                </a:lnTo>
                <a:lnTo>
                  <a:pt x="42" y="161"/>
                </a:lnTo>
                <a:lnTo>
                  <a:pt x="37" y="159"/>
                </a:lnTo>
                <a:lnTo>
                  <a:pt x="34" y="159"/>
                </a:lnTo>
                <a:lnTo>
                  <a:pt x="30" y="154"/>
                </a:lnTo>
                <a:lnTo>
                  <a:pt x="27" y="152"/>
                </a:lnTo>
                <a:lnTo>
                  <a:pt x="25" y="152"/>
                </a:lnTo>
                <a:lnTo>
                  <a:pt x="25" y="149"/>
                </a:lnTo>
                <a:lnTo>
                  <a:pt x="22" y="147"/>
                </a:lnTo>
                <a:lnTo>
                  <a:pt x="22" y="149"/>
                </a:lnTo>
                <a:lnTo>
                  <a:pt x="22" y="147"/>
                </a:lnTo>
                <a:lnTo>
                  <a:pt x="20" y="145"/>
                </a:lnTo>
                <a:lnTo>
                  <a:pt x="18" y="142"/>
                </a:lnTo>
                <a:lnTo>
                  <a:pt x="15" y="140"/>
                </a:lnTo>
                <a:lnTo>
                  <a:pt x="13" y="137"/>
                </a:lnTo>
                <a:lnTo>
                  <a:pt x="13" y="135"/>
                </a:lnTo>
                <a:lnTo>
                  <a:pt x="10" y="130"/>
                </a:lnTo>
                <a:lnTo>
                  <a:pt x="10" y="128"/>
                </a:lnTo>
                <a:lnTo>
                  <a:pt x="8" y="125"/>
                </a:lnTo>
                <a:lnTo>
                  <a:pt x="10" y="125"/>
                </a:lnTo>
                <a:lnTo>
                  <a:pt x="8" y="123"/>
                </a:lnTo>
                <a:lnTo>
                  <a:pt x="8" y="118"/>
                </a:lnTo>
                <a:lnTo>
                  <a:pt x="10" y="116"/>
                </a:lnTo>
                <a:lnTo>
                  <a:pt x="8" y="116"/>
                </a:lnTo>
                <a:lnTo>
                  <a:pt x="10" y="113"/>
                </a:lnTo>
                <a:lnTo>
                  <a:pt x="10" y="109"/>
                </a:lnTo>
                <a:lnTo>
                  <a:pt x="13" y="109"/>
                </a:lnTo>
                <a:lnTo>
                  <a:pt x="13" y="104"/>
                </a:lnTo>
                <a:lnTo>
                  <a:pt x="10" y="104"/>
                </a:lnTo>
                <a:close/>
                <a:moveTo>
                  <a:pt x="224" y="125"/>
                </a:moveTo>
                <a:lnTo>
                  <a:pt x="222" y="125"/>
                </a:lnTo>
                <a:lnTo>
                  <a:pt x="224" y="125"/>
                </a:lnTo>
                <a:close/>
                <a:moveTo>
                  <a:pt x="73" y="118"/>
                </a:moveTo>
                <a:lnTo>
                  <a:pt x="73" y="116"/>
                </a:lnTo>
                <a:moveTo>
                  <a:pt x="162" y="125"/>
                </a:moveTo>
                <a:lnTo>
                  <a:pt x="162" y="123"/>
                </a:lnTo>
                <a:moveTo>
                  <a:pt x="85" y="121"/>
                </a:moveTo>
                <a:lnTo>
                  <a:pt x="82" y="121"/>
                </a:lnTo>
                <a:lnTo>
                  <a:pt x="85" y="121"/>
                </a:lnTo>
                <a:close/>
                <a:moveTo>
                  <a:pt x="301" y="145"/>
                </a:moveTo>
                <a:lnTo>
                  <a:pt x="301" y="147"/>
                </a:lnTo>
                <a:lnTo>
                  <a:pt x="301" y="145"/>
                </a:lnTo>
                <a:close/>
                <a:moveTo>
                  <a:pt x="147" y="137"/>
                </a:moveTo>
                <a:lnTo>
                  <a:pt x="147" y="140"/>
                </a:lnTo>
                <a:lnTo>
                  <a:pt x="147" y="137"/>
                </a:lnTo>
                <a:lnTo>
                  <a:pt x="147" y="140"/>
                </a:lnTo>
                <a:lnTo>
                  <a:pt x="150" y="140"/>
                </a:lnTo>
                <a:lnTo>
                  <a:pt x="150" y="145"/>
                </a:lnTo>
                <a:lnTo>
                  <a:pt x="147" y="147"/>
                </a:lnTo>
                <a:lnTo>
                  <a:pt x="147" y="149"/>
                </a:lnTo>
                <a:lnTo>
                  <a:pt x="145" y="149"/>
                </a:lnTo>
                <a:lnTo>
                  <a:pt x="145" y="152"/>
                </a:lnTo>
                <a:lnTo>
                  <a:pt x="142" y="152"/>
                </a:lnTo>
                <a:lnTo>
                  <a:pt x="142" y="149"/>
                </a:lnTo>
                <a:lnTo>
                  <a:pt x="140" y="149"/>
                </a:lnTo>
                <a:lnTo>
                  <a:pt x="142" y="147"/>
                </a:lnTo>
                <a:lnTo>
                  <a:pt x="140" y="147"/>
                </a:lnTo>
                <a:lnTo>
                  <a:pt x="140" y="145"/>
                </a:lnTo>
                <a:lnTo>
                  <a:pt x="140" y="142"/>
                </a:lnTo>
                <a:lnTo>
                  <a:pt x="142" y="140"/>
                </a:lnTo>
                <a:lnTo>
                  <a:pt x="145" y="140"/>
                </a:lnTo>
                <a:lnTo>
                  <a:pt x="147" y="137"/>
                </a:lnTo>
                <a:close/>
                <a:moveTo>
                  <a:pt x="157" y="140"/>
                </a:moveTo>
                <a:lnTo>
                  <a:pt x="159" y="140"/>
                </a:lnTo>
                <a:lnTo>
                  <a:pt x="159" y="145"/>
                </a:lnTo>
                <a:lnTo>
                  <a:pt x="154" y="145"/>
                </a:lnTo>
                <a:lnTo>
                  <a:pt x="154" y="142"/>
                </a:lnTo>
                <a:lnTo>
                  <a:pt x="157" y="142"/>
                </a:lnTo>
                <a:lnTo>
                  <a:pt x="157" y="140"/>
                </a:lnTo>
                <a:close/>
                <a:moveTo>
                  <a:pt x="157" y="145"/>
                </a:moveTo>
                <a:lnTo>
                  <a:pt x="157" y="142"/>
                </a:lnTo>
                <a:lnTo>
                  <a:pt x="157" y="145"/>
                </a:lnTo>
                <a:close/>
                <a:moveTo>
                  <a:pt x="332" y="176"/>
                </a:moveTo>
                <a:lnTo>
                  <a:pt x="334" y="176"/>
                </a:lnTo>
                <a:lnTo>
                  <a:pt x="334" y="178"/>
                </a:lnTo>
                <a:lnTo>
                  <a:pt x="334" y="181"/>
                </a:lnTo>
                <a:lnTo>
                  <a:pt x="332" y="185"/>
                </a:lnTo>
                <a:lnTo>
                  <a:pt x="332" y="188"/>
                </a:lnTo>
                <a:lnTo>
                  <a:pt x="330" y="190"/>
                </a:lnTo>
                <a:lnTo>
                  <a:pt x="332" y="190"/>
                </a:lnTo>
                <a:lnTo>
                  <a:pt x="330" y="193"/>
                </a:lnTo>
                <a:lnTo>
                  <a:pt x="330" y="197"/>
                </a:lnTo>
                <a:lnTo>
                  <a:pt x="327" y="197"/>
                </a:lnTo>
                <a:lnTo>
                  <a:pt x="327" y="202"/>
                </a:lnTo>
                <a:lnTo>
                  <a:pt x="325" y="205"/>
                </a:lnTo>
                <a:lnTo>
                  <a:pt x="322" y="207"/>
                </a:lnTo>
                <a:lnTo>
                  <a:pt x="318" y="207"/>
                </a:lnTo>
                <a:lnTo>
                  <a:pt x="315" y="209"/>
                </a:lnTo>
                <a:lnTo>
                  <a:pt x="315" y="207"/>
                </a:lnTo>
                <a:lnTo>
                  <a:pt x="313" y="209"/>
                </a:lnTo>
                <a:lnTo>
                  <a:pt x="310" y="209"/>
                </a:lnTo>
                <a:lnTo>
                  <a:pt x="310" y="207"/>
                </a:lnTo>
                <a:lnTo>
                  <a:pt x="308" y="209"/>
                </a:lnTo>
                <a:lnTo>
                  <a:pt x="305" y="209"/>
                </a:lnTo>
                <a:lnTo>
                  <a:pt x="305" y="212"/>
                </a:lnTo>
                <a:lnTo>
                  <a:pt x="303" y="212"/>
                </a:lnTo>
                <a:lnTo>
                  <a:pt x="301" y="212"/>
                </a:lnTo>
                <a:lnTo>
                  <a:pt x="298" y="212"/>
                </a:lnTo>
                <a:lnTo>
                  <a:pt x="298" y="214"/>
                </a:lnTo>
                <a:lnTo>
                  <a:pt x="298" y="212"/>
                </a:lnTo>
                <a:lnTo>
                  <a:pt x="296" y="212"/>
                </a:lnTo>
                <a:lnTo>
                  <a:pt x="298" y="209"/>
                </a:lnTo>
                <a:lnTo>
                  <a:pt x="301" y="209"/>
                </a:lnTo>
                <a:lnTo>
                  <a:pt x="303" y="207"/>
                </a:lnTo>
                <a:lnTo>
                  <a:pt x="308" y="207"/>
                </a:lnTo>
                <a:lnTo>
                  <a:pt x="308" y="205"/>
                </a:lnTo>
                <a:lnTo>
                  <a:pt x="308" y="197"/>
                </a:lnTo>
                <a:lnTo>
                  <a:pt x="310" y="195"/>
                </a:lnTo>
                <a:lnTo>
                  <a:pt x="315" y="190"/>
                </a:lnTo>
                <a:lnTo>
                  <a:pt x="318" y="188"/>
                </a:lnTo>
                <a:lnTo>
                  <a:pt x="320" y="185"/>
                </a:lnTo>
                <a:lnTo>
                  <a:pt x="322" y="185"/>
                </a:lnTo>
                <a:lnTo>
                  <a:pt x="322" y="183"/>
                </a:lnTo>
                <a:lnTo>
                  <a:pt x="325" y="181"/>
                </a:lnTo>
                <a:lnTo>
                  <a:pt x="327" y="181"/>
                </a:lnTo>
                <a:lnTo>
                  <a:pt x="330" y="176"/>
                </a:lnTo>
                <a:lnTo>
                  <a:pt x="332" y="176"/>
                </a:lnTo>
                <a:close/>
                <a:moveTo>
                  <a:pt x="344" y="178"/>
                </a:moveTo>
                <a:lnTo>
                  <a:pt x="344" y="176"/>
                </a:lnTo>
                <a:moveTo>
                  <a:pt x="305" y="193"/>
                </a:moveTo>
                <a:lnTo>
                  <a:pt x="305" y="190"/>
                </a:lnTo>
                <a:lnTo>
                  <a:pt x="305" y="193"/>
                </a:lnTo>
                <a:close/>
                <a:moveTo>
                  <a:pt x="294" y="212"/>
                </a:moveTo>
                <a:lnTo>
                  <a:pt x="296" y="214"/>
                </a:lnTo>
                <a:lnTo>
                  <a:pt x="294" y="214"/>
                </a:lnTo>
                <a:lnTo>
                  <a:pt x="294" y="212"/>
                </a:lnTo>
                <a:close/>
                <a:moveTo>
                  <a:pt x="318" y="214"/>
                </a:moveTo>
                <a:lnTo>
                  <a:pt x="320" y="214"/>
                </a:lnTo>
                <a:lnTo>
                  <a:pt x="318" y="214"/>
                </a:lnTo>
                <a:close/>
                <a:moveTo>
                  <a:pt x="330" y="219"/>
                </a:moveTo>
                <a:lnTo>
                  <a:pt x="330" y="217"/>
                </a:lnTo>
                <a:moveTo>
                  <a:pt x="303" y="221"/>
                </a:moveTo>
                <a:lnTo>
                  <a:pt x="303" y="219"/>
                </a:lnTo>
                <a:moveTo>
                  <a:pt x="301" y="224"/>
                </a:moveTo>
                <a:lnTo>
                  <a:pt x="301" y="221"/>
                </a:lnTo>
                <a:lnTo>
                  <a:pt x="301" y="224"/>
                </a:lnTo>
                <a:close/>
                <a:moveTo>
                  <a:pt x="346" y="245"/>
                </a:moveTo>
                <a:lnTo>
                  <a:pt x="354" y="238"/>
                </a:lnTo>
                <a:moveTo>
                  <a:pt x="349" y="250"/>
                </a:moveTo>
                <a:lnTo>
                  <a:pt x="356" y="243"/>
                </a:lnTo>
                <a:moveTo>
                  <a:pt x="351" y="255"/>
                </a:moveTo>
                <a:lnTo>
                  <a:pt x="358" y="248"/>
                </a:lnTo>
                <a:moveTo>
                  <a:pt x="354" y="257"/>
                </a:moveTo>
                <a:lnTo>
                  <a:pt x="361" y="253"/>
                </a:lnTo>
                <a:moveTo>
                  <a:pt x="356" y="262"/>
                </a:moveTo>
                <a:lnTo>
                  <a:pt x="363" y="255"/>
                </a:lnTo>
                <a:moveTo>
                  <a:pt x="378" y="241"/>
                </a:moveTo>
                <a:lnTo>
                  <a:pt x="382" y="236"/>
                </a:lnTo>
                <a:moveTo>
                  <a:pt x="361" y="265"/>
                </a:moveTo>
                <a:lnTo>
                  <a:pt x="370" y="255"/>
                </a:lnTo>
                <a:moveTo>
                  <a:pt x="375" y="250"/>
                </a:moveTo>
                <a:lnTo>
                  <a:pt x="387" y="238"/>
                </a:lnTo>
                <a:moveTo>
                  <a:pt x="365" y="267"/>
                </a:moveTo>
                <a:lnTo>
                  <a:pt x="392" y="241"/>
                </a:lnTo>
                <a:moveTo>
                  <a:pt x="385" y="253"/>
                </a:moveTo>
                <a:lnTo>
                  <a:pt x="394" y="245"/>
                </a:lnTo>
                <a:moveTo>
                  <a:pt x="390" y="255"/>
                </a:moveTo>
                <a:lnTo>
                  <a:pt x="397" y="248"/>
                </a:lnTo>
                <a:moveTo>
                  <a:pt x="361" y="265"/>
                </a:moveTo>
                <a:lnTo>
                  <a:pt x="361" y="262"/>
                </a:lnTo>
                <a:moveTo>
                  <a:pt x="354" y="257"/>
                </a:moveTo>
                <a:lnTo>
                  <a:pt x="356" y="260"/>
                </a:lnTo>
                <a:lnTo>
                  <a:pt x="358" y="262"/>
                </a:lnTo>
                <a:moveTo>
                  <a:pt x="368" y="267"/>
                </a:moveTo>
                <a:lnTo>
                  <a:pt x="346" y="243"/>
                </a:lnTo>
                <a:moveTo>
                  <a:pt x="373" y="265"/>
                </a:moveTo>
                <a:lnTo>
                  <a:pt x="365" y="255"/>
                </a:lnTo>
                <a:moveTo>
                  <a:pt x="358" y="248"/>
                </a:moveTo>
                <a:lnTo>
                  <a:pt x="349" y="238"/>
                </a:lnTo>
                <a:moveTo>
                  <a:pt x="378" y="260"/>
                </a:moveTo>
                <a:lnTo>
                  <a:pt x="370" y="255"/>
                </a:lnTo>
                <a:moveTo>
                  <a:pt x="380" y="257"/>
                </a:moveTo>
                <a:lnTo>
                  <a:pt x="375" y="250"/>
                </a:lnTo>
                <a:moveTo>
                  <a:pt x="382" y="253"/>
                </a:moveTo>
                <a:lnTo>
                  <a:pt x="375" y="245"/>
                </a:lnTo>
                <a:moveTo>
                  <a:pt x="392" y="255"/>
                </a:moveTo>
                <a:lnTo>
                  <a:pt x="375" y="238"/>
                </a:lnTo>
                <a:moveTo>
                  <a:pt x="397" y="253"/>
                </a:moveTo>
                <a:lnTo>
                  <a:pt x="380" y="236"/>
                </a:lnTo>
                <a:moveTo>
                  <a:pt x="397" y="245"/>
                </a:moveTo>
                <a:lnTo>
                  <a:pt x="394" y="245"/>
                </a:lnTo>
                <a:moveTo>
                  <a:pt x="382" y="236"/>
                </a:moveTo>
                <a:lnTo>
                  <a:pt x="378" y="236"/>
                </a:lnTo>
                <a:lnTo>
                  <a:pt x="378" y="238"/>
                </a:lnTo>
                <a:lnTo>
                  <a:pt x="375" y="238"/>
                </a:lnTo>
                <a:lnTo>
                  <a:pt x="378" y="243"/>
                </a:lnTo>
                <a:lnTo>
                  <a:pt x="375" y="243"/>
                </a:lnTo>
                <a:lnTo>
                  <a:pt x="375" y="245"/>
                </a:lnTo>
                <a:lnTo>
                  <a:pt x="375" y="250"/>
                </a:lnTo>
                <a:lnTo>
                  <a:pt x="373" y="253"/>
                </a:lnTo>
                <a:lnTo>
                  <a:pt x="373" y="255"/>
                </a:lnTo>
                <a:lnTo>
                  <a:pt x="370" y="255"/>
                </a:lnTo>
                <a:lnTo>
                  <a:pt x="363" y="255"/>
                </a:lnTo>
                <a:lnTo>
                  <a:pt x="361" y="253"/>
                </a:lnTo>
                <a:lnTo>
                  <a:pt x="361" y="250"/>
                </a:lnTo>
                <a:lnTo>
                  <a:pt x="358" y="250"/>
                </a:lnTo>
                <a:lnTo>
                  <a:pt x="358" y="245"/>
                </a:lnTo>
                <a:lnTo>
                  <a:pt x="356" y="243"/>
                </a:lnTo>
                <a:lnTo>
                  <a:pt x="354" y="241"/>
                </a:lnTo>
                <a:lnTo>
                  <a:pt x="354" y="238"/>
                </a:lnTo>
                <a:lnTo>
                  <a:pt x="351" y="238"/>
                </a:lnTo>
                <a:lnTo>
                  <a:pt x="349" y="238"/>
                </a:lnTo>
                <a:lnTo>
                  <a:pt x="346" y="241"/>
                </a:lnTo>
                <a:lnTo>
                  <a:pt x="346" y="245"/>
                </a:lnTo>
                <a:lnTo>
                  <a:pt x="349" y="250"/>
                </a:lnTo>
                <a:lnTo>
                  <a:pt x="349" y="253"/>
                </a:lnTo>
                <a:lnTo>
                  <a:pt x="349" y="250"/>
                </a:lnTo>
                <a:lnTo>
                  <a:pt x="349" y="253"/>
                </a:lnTo>
                <a:lnTo>
                  <a:pt x="351" y="253"/>
                </a:lnTo>
                <a:lnTo>
                  <a:pt x="351" y="255"/>
                </a:lnTo>
                <a:lnTo>
                  <a:pt x="354" y="257"/>
                </a:lnTo>
                <a:lnTo>
                  <a:pt x="356" y="257"/>
                </a:lnTo>
                <a:lnTo>
                  <a:pt x="354" y="257"/>
                </a:lnTo>
                <a:lnTo>
                  <a:pt x="356" y="260"/>
                </a:lnTo>
                <a:lnTo>
                  <a:pt x="356" y="262"/>
                </a:lnTo>
                <a:lnTo>
                  <a:pt x="358" y="262"/>
                </a:lnTo>
                <a:lnTo>
                  <a:pt x="361" y="265"/>
                </a:lnTo>
                <a:lnTo>
                  <a:pt x="363" y="265"/>
                </a:lnTo>
                <a:lnTo>
                  <a:pt x="363" y="267"/>
                </a:lnTo>
                <a:lnTo>
                  <a:pt x="363" y="265"/>
                </a:lnTo>
                <a:lnTo>
                  <a:pt x="365" y="267"/>
                </a:lnTo>
                <a:lnTo>
                  <a:pt x="368" y="267"/>
                </a:lnTo>
                <a:lnTo>
                  <a:pt x="370" y="265"/>
                </a:lnTo>
                <a:lnTo>
                  <a:pt x="373" y="265"/>
                </a:lnTo>
                <a:lnTo>
                  <a:pt x="373" y="262"/>
                </a:lnTo>
                <a:lnTo>
                  <a:pt x="378" y="260"/>
                </a:lnTo>
                <a:lnTo>
                  <a:pt x="380" y="257"/>
                </a:lnTo>
                <a:lnTo>
                  <a:pt x="380" y="255"/>
                </a:lnTo>
                <a:lnTo>
                  <a:pt x="382" y="253"/>
                </a:lnTo>
                <a:lnTo>
                  <a:pt x="385" y="253"/>
                </a:lnTo>
                <a:lnTo>
                  <a:pt x="387" y="255"/>
                </a:lnTo>
                <a:lnTo>
                  <a:pt x="394" y="255"/>
                </a:lnTo>
                <a:lnTo>
                  <a:pt x="397" y="253"/>
                </a:lnTo>
                <a:lnTo>
                  <a:pt x="399" y="250"/>
                </a:lnTo>
                <a:lnTo>
                  <a:pt x="397" y="248"/>
                </a:lnTo>
                <a:lnTo>
                  <a:pt x="399" y="248"/>
                </a:lnTo>
                <a:lnTo>
                  <a:pt x="397" y="245"/>
                </a:lnTo>
                <a:lnTo>
                  <a:pt x="394" y="245"/>
                </a:lnTo>
                <a:lnTo>
                  <a:pt x="394" y="243"/>
                </a:lnTo>
                <a:lnTo>
                  <a:pt x="392" y="243"/>
                </a:lnTo>
                <a:lnTo>
                  <a:pt x="392" y="241"/>
                </a:lnTo>
                <a:lnTo>
                  <a:pt x="390" y="241"/>
                </a:lnTo>
                <a:lnTo>
                  <a:pt x="387" y="238"/>
                </a:lnTo>
                <a:lnTo>
                  <a:pt x="385" y="236"/>
                </a:lnTo>
                <a:lnTo>
                  <a:pt x="382" y="236"/>
                </a:lnTo>
                <a:close/>
                <a:moveTo>
                  <a:pt x="387" y="238"/>
                </a:moveTo>
                <a:lnTo>
                  <a:pt x="387" y="236"/>
                </a:lnTo>
                <a:moveTo>
                  <a:pt x="354" y="238"/>
                </a:moveTo>
                <a:lnTo>
                  <a:pt x="354" y="236"/>
                </a:lnTo>
                <a:moveTo>
                  <a:pt x="270" y="233"/>
                </a:moveTo>
                <a:lnTo>
                  <a:pt x="270" y="236"/>
                </a:lnTo>
                <a:lnTo>
                  <a:pt x="270" y="233"/>
                </a:lnTo>
                <a:close/>
                <a:moveTo>
                  <a:pt x="267" y="236"/>
                </a:moveTo>
                <a:lnTo>
                  <a:pt x="265" y="236"/>
                </a:lnTo>
                <a:lnTo>
                  <a:pt x="267" y="236"/>
                </a:lnTo>
                <a:close/>
                <a:moveTo>
                  <a:pt x="145" y="236"/>
                </a:moveTo>
                <a:lnTo>
                  <a:pt x="142" y="236"/>
                </a:lnTo>
                <a:lnTo>
                  <a:pt x="145" y="236"/>
                </a:lnTo>
                <a:close/>
                <a:moveTo>
                  <a:pt x="358" y="250"/>
                </a:moveTo>
                <a:lnTo>
                  <a:pt x="358" y="248"/>
                </a:lnTo>
                <a:moveTo>
                  <a:pt x="154" y="243"/>
                </a:moveTo>
                <a:lnTo>
                  <a:pt x="152" y="241"/>
                </a:lnTo>
                <a:lnTo>
                  <a:pt x="152" y="243"/>
                </a:lnTo>
                <a:lnTo>
                  <a:pt x="154" y="243"/>
                </a:lnTo>
                <a:close/>
                <a:moveTo>
                  <a:pt x="193" y="255"/>
                </a:moveTo>
                <a:lnTo>
                  <a:pt x="193" y="253"/>
                </a:lnTo>
                <a:moveTo>
                  <a:pt x="310" y="262"/>
                </a:moveTo>
                <a:lnTo>
                  <a:pt x="310" y="260"/>
                </a:lnTo>
                <a:moveTo>
                  <a:pt x="193" y="257"/>
                </a:moveTo>
                <a:lnTo>
                  <a:pt x="193" y="255"/>
                </a:lnTo>
                <a:lnTo>
                  <a:pt x="193" y="257"/>
                </a:lnTo>
                <a:close/>
                <a:moveTo>
                  <a:pt x="150" y="257"/>
                </a:moveTo>
                <a:lnTo>
                  <a:pt x="150" y="260"/>
                </a:lnTo>
                <a:lnTo>
                  <a:pt x="150" y="257"/>
                </a:lnTo>
                <a:close/>
                <a:moveTo>
                  <a:pt x="305" y="272"/>
                </a:moveTo>
                <a:lnTo>
                  <a:pt x="305" y="269"/>
                </a:lnTo>
                <a:moveTo>
                  <a:pt x="142" y="286"/>
                </a:moveTo>
                <a:lnTo>
                  <a:pt x="142" y="284"/>
                </a:lnTo>
                <a:lnTo>
                  <a:pt x="142" y="286"/>
                </a:lnTo>
                <a:close/>
                <a:moveTo>
                  <a:pt x="301" y="296"/>
                </a:moveTo>
                <a:lnTo>
                  <a:pt x="298" y="296"/>
                </a:lnTo>
                <a:lnTo>
                  <a:pt x="301" y="296"/>
                </a:lnTo>
                <a:close/>
                <a:moveTo>
                  <a:pt x="135" y="303"/>
                </a:moveTo>
                <a:lnTo>
                  <a:pt x="135" y="301"/>
                </a:lnTo>
              </a:path>
            </a:pathLst>
          </a:custGeom>
          <a:noFill/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20" name="path 13020"/>
          <p:cNvSpPr/>
          <p:nvPr/>
        </p:nvSpPr>
        <p:spPr>
          <a:xfrm>
            <a:off x="9637014" y="9753854"/>
            <a:ext cx="268223" cy="291083"/>
          </a:xfrm>
          <a:custGeom>
            <a:avLst/>
            <a:gdLst/>
            <a:ahLst/>
            <a:cxnLst/>
            <a:rect l="0" t="0" r="0" b="0"/>
            <a:pathLst>
              <a:path w="422" h="458">
                <a:moveTo>
                  <a:pt x="118" y="430"/>
                </a:moveTo>
                <a:lnTo>
                  <a:pt x="111" y="440"/>
                </a:lnTo>
                <a:lnTo>
                  <a:pt x="37" y="440"/>
                </a:lnTo>
                <a:lnTo>
                  <a:pt x="42" y="447"/>
                </a:lnTo>
                <a:lnTo>
                  <a:pt x="44" y="445"/>
                </a:lnTo>
                <a:lnTo>
                  <a:pt x="128" y="445"/>
                </a:lnTo>
                <a:lnTo>
                  <a:pt x="118" y="430"/>
                </a:lnTo>
                <a:lnTo>
                  <a:pt x="118" y="430"/>
                </a:lnTo>
                <a:close/>
              </a:path>
              <a:path w="422" h="458">
                <a:moveTo>
                  <a:pt x="54" y="351"/>
                </a:moveTo>
                <a:lnTo>
                  <a:pt x="51" y="351"/>
                </a:lnTo>
                <a:lnTo>
                  <a:pt x="51" y="356"/>
                </a:lnTo>
                <a:lnTo>
                  <a:pt x="54" y="358"/>
                </a:lnTo>
                <a:lnTo>
                  <a:pt x="54" y="363"/>
                </a:lnTo>
                <a:lnTo>
                  <a:pt x="56" y="368"/>
                </a:lnTo>
                <a:lnTo>
                  <a:pt x="56" y="375"/>
                </a:lnTo>
                <a:lnTo>
                  <a:pt x="58" y="377"/>
                </a:lnTo>
                <a:lnTo>
                  <a:pt x="58" y="387"/>
                </a:lnTo>
                <a:lnTo>
                  <a:pt x="61" y="392"/>
                </a:lnTo>
                <a:lnTo>
                  <a:pt x="61" y="409"/>
                </a:lnTo>
                <a:lnTo>
                  <a:pt x="63" y="413"/>
                </a:lnTo>
                <a:lnTo>
                  <a:pt x="63" y="421"/>
                </a:lnTo>
                <a:lnTo>
                  <a:pt x="65" y="418"/>
                </a:lnTo>
                <a:lnTo>
                  <a:pt x="68" y="416"/>
                </a:lnTo>
                <a:lnTo>
                  <a:pt x="70" y="411"/>
                </a:lnTo>
                <a:lnTo>
                  <a:pt x="70" y="394"/>
                </a:lnTo>
                <a:lnTo>
                  <a:pt x="68" y="389"/>
                </a:lnTo>
                <a:lnTo>
                  <a:pt x="68" y="385"/>
                </a:lnTo>
                <a:lnTo>
                  <a:pt x="65" y="382"/>
                </a:lnTo>
                <a:lnTo>
                  <a:pt x="65" y="377"/>
                </a:lnTo>
                <a:lnTo>
                  <a:pt x="63" y="375"/>
                </a:lnTo>
                <a:lnTo>
                  <a:pt x="63" y="373"/>
                </a:lnTo>
                <a:lnTo>
                  <a:pt x="61" y="368"/>
                </a:lnTo>
                <a:lnTo>
                  <a:pt x="58" y="363"/>
                </a:lnTo>
                <a:lnTo>
                  <a:pt x="58" y="361"/>
                </a:lnTo>
                <a:lnTo>
                  <a:pt x="56" y="356"/>
                </a:lnTo>
                <a:lnTo>
                  <a:pt x="54" y="351"/>
                </a:lnTo>
                <a:lnTo>
                  <a:pt x="54" y="351"/>
                </a:lnTo>
                <a:close/>
              </a:path>
              <a:path w="422" h="458">
                <a:moveTo>
                  <a:pt x="30" y="349"/>
                </a:moveTo>
                <a:lnTo>
                  <a:pt x="22" y="349"/>
                </a:lnTo>
                <a:lnTo>
                  <a:pt x="22" y="353"/>
                </a:lnTo>
                <a:lnTo>
                  <a:pt x="22" y="447"/>
                </a:lnTo>
                <a:lnTo>
                  <a:pt x="22" y="449"/>
                </a:lnTo>
                <a:lnTo>
                  <a:pt x="22" y="457"/>
                </a:lnTo>
                <a:lnTo>
                  <a:pt x="30" y="452"/>
                </a:lnTo>
                <a:lnTo>
                  <a:pt x="30" y="349"/>
                </a:lnTo>
                <a:lnTo>
                  <a:pt x="30" y="349"/>
                </a:lnTo>
                <a:close/>
              </a:path>
              <a:path w="422" h="458">
                <a:moveTo>
                  <a:pt x="97" y="344"/>
                </a:moveTo>
                <a:lnTo>
                  <a:pt x="97" y="363"/>
                </a:lnTo>
                <a:lnTo>
                  <a:pt x="94" y="368"/>
                </a:lnTo>
                <a:lnTo>
                  <a:pt x="94" y="377"/>
                </a:lnTo>
                <a:lnTo>
                  <a:pt x="92" y="382"/>
                </a:lnTo>
                <a:lnTo>
                  <a:pt x="92" y="392"/>
                </a:lnTo>
                <a:lnTo>
                  <a:pt x="90" y="397"/>
                </a:lnTo>
                <a:lnTo>
                  <a:pt x="90" y="406"/>
                </a:lnTo>
                <a:lnTo>
                  <a:pt x="87" y="411"/>
                </a:lnTo>
                <a:lnTo>
                  <a:pt x="87" y="418"/>
                </a:lnTo>
                <a:lnTo>
                  <a:pt x="85" y="421"/>
                </a:lnTo>
                <a:lnTo>
                  <a:pt x="85" y="430"/>
                </a:lnTo>
                <a:lnTo>
                  <a:pt x="85" y="433"/>
                </a:lnTo>
                <a:lnTo>
                  <a:pt x="82" y="437"/>
                </a:lnTo>
                <a:lnTo>
                  <a:pt x="82" y="440"/>
                </a:lnTo>
                <a:lnTo>
                  <a:pt x="85" y="440"/>
                </a:lnTo>
                <a:lnTo>
                  <a:pt x="87" y="437"/>
                </a:lnTo>
                <a:lnTo>
                  <a:pt x="87" y="433"/>
                </a:lnTo>
                <a:lnTo>
                  <a:pt x="90" y="428"/>
                </a:lnTo>
                <a:lnTo>
                  <a:pt x="90" y="423"/>
                </a:lnTo>
                <a:lnTo>
                  <a:pt x="92" y="421"/>
                </a:lnTo>
                <a:lnTo>
                  <a:pt x="92" y="411"/>
                </a:lnTo>
                <a:lnTo>
                  <a:pt x="94" y="409"/>
                </a:lnTo>
                <a:lnTo>
                  <a:pt x="94" y="401"/>
                </a:lnTo>
                <a:lnTo>
                  <a:pt x="97" y="399"/>
                </a:lnTo>
                <a:lnTo>
                  <a:pt x="97" y="392"/>
                </a:lnTo>
                <a:lnTo>
                  <a:pt x="99" y="389"/>
                </a:lnTo>
                <a:lnTo>
                  <a:pt x="99" y="382"/>
                </a:lnTo>
                <a:lnTo>
                  <a:pt x="102" y="380"/>
                </a:lnTo>
                <a:lnTo>
                  <a:pt x="102" y="373"/>
                </a:lnTo>
                <a:lnTo>
                  <a:pt x="104" y="368"/>
                </a:lnTo>
                <a:lnTo>
                  <a:pt x="104" y="363"/>
                </a:lnTo>
                <a:lnTo>
                  <a:pt x="106" y="361"/>
                </a:lnTo>
                <a:lnTo>
                  <a:pt x="106" y="358"/>
                </a:lnTo>
                <a:lnTo>
                  <a:pt x="109" y="356"/>
                </a:lnTo>
                <a:lnTo>
                  <a:pt x="109" y="353"/>
                </a:lnTo>
                <a:lnTo>
                  <a:pt x="111" y="351"/>
                </a:lnTo>
                <a:lnTo>
                  <a:pt x="97" y="344"/>
                </a:lnTo>
                <a:lnTo>
                  <a:pt x="97" y="344"/>
                </a:lnTo>
                <a:close/>
              </a:path>
              <a:path w="422" h="458">
                <a:moveTo>
                  <a:pt x="114" y="320"/>
                </a:moveTo>
                <a:lnTo>
                  <a:pt x="104" y="332"/>
                </a:lnTo>
                <a:lnTo>
                  <a:pt x="39" y="332"/>
                </a:lnTo>
                <a:lnTo>
                  <a:pt x="44" y="337"/>
                </a:lnTo>
                <a:lnTo>
                  <a:pt x="54" y="337"/>
                </a:lnTo>
                <a:lnTo>
                  <a:pt x="56" y="334"/>
                </a:lnTo>
                <a:lnTo>
                  <a:pt x="123" y="334"/>
                </a:lnTo>
                <a:lnTo>
                  <a:pt x="114" y="320"/>
                </a:lnTo>
                <a:lnTo>
                  <a:pt x="114" y="320"/>
                </a:lnTo>
                <a:close/>
              </a:path>
              <a:path w="422" h="458">
                <a:moveTo>
                  <a:pt x="68" y="289"/>
                </a:moveTo>
                <a:lnTo>
                  <a:pt x="65" y="291"/>
                </a:lnTo>
                <a:lnTo>
                  <a:pt x="68" y="293"/>
                </a:lnTo>
                <a:lnTo>
                  <a:pt x="70" y="298"/>
                </a:lnTo>
                <a:lnTo>
                  <a:pt x="70" y="301"/>
                </a:lnTo>
                <a:lnTo>
                  <a:pt x="73" y="305"/>
                </a:lnTo>
                <a:lnTo>
                  <a:pt x="73" y="308"/>
                </a:lnTo>
                <a:lnTo>
                  <a:pt x="75" y="310"/>
                </a:lnTo>
                <a:lnTo>
                  <a:pt x="75" y="322"/>
                </a:lnTo>
                <a:lnTo>
                  <a:pt x="77" y="325"/>
                </a:lnTo>
                <a:lnTo>
                  <a:pt x="80" y="325"/>
                </a:lnTo>
                <a:lnTo>
                  <a:pt x="82" y="322"/>
                </a:lnTo>
                <a:lnTo>
                  <a:pt x="85" y="320"/>
                </a:lnTo>
                <a:lnTo>
                  <a:pt x="85" y="308"/>
                </a:lnTo>
                <a:lnTo>
                  <a:pt x="82" y="305"/>
                </a:lnTo>
                <a:lnTo>
                  <a:pt x="82" y="303"/>
                </a:lnTo>
                <a:lnTo>
                  <a:pt x="80" y="301"/>
                </a:lnTo>
                <a:lnTo>
                  <a:pt x="77" y="298"/>
                </a:lnTo>
                <a:lnTo>
                  <a:pt x="75" y="296"/>
                </a:lnTo>
                <a:lnTo>
                  <a:pt x="73" y="293"/>
                </a:lnTo>
                <a:lnTo>
                  <a:pt x="68" y="289"/>
                </a:lnTo>
                <a:lnTo>
                  <a:pt x="68" y="289"/>
                </a:lnTo>
                <a:close/>
              </a:path>
              <a:path w="422" h="458">
                <a:moveTo>
                  <a:pt x="32" y="286"/>
                </a:moveTo>
                <a:lnTo>
                  <a:pt x="32" y="293"/>
                </a:lnTo>
                <a:lnTo>
                  <a:pt x="30" y="296"/>
                </a:lnTo>
                <a:lnTo>
                  <a:pt x="30" y="303"/>
                </a:lnTo>
                <a:lnTo>
                  <a:pt x="27" y="308"/>
                </a:lnTo>
                <a:lnTo>
                  <a:pt x="27" y="315"/>
                </a:lnTo>
                <a:lnTo>
                  <a:pt x="25" y="317"/>
                </a:lnTo>
                <a:lnTo>
                  <a:pt x="25" y="322"/>
                </a:lnTo>
                <a:lnTo>
                  <a:pt x="22" y="325"/>
                </a:lnTo>
                <a:lnTo>
                  <a:pt x="22" y="332"/>
                </a:lnTo>
                <a:lnTo>
                  <a:pt x="20" y="337"/>
                </a:lnTo>
                <a:lnTo>
                  <a:pt x="20" y="339"/>
                </a:lnTo>
                <a:lnTo>
                  <a:pt x="17" y="341"/>
                </a:lnTo>
                <a:lnTo>
                  <a:pt x="17" y="344"/>
                </a:lnTo>
                <a:lnTo>
                  <a:pt x="15" y="349"/>
                </a:lnTo>
                <a:lnTo>
                  <a:pt x="15" y="351"/>
                </a:lnTo>
                <a:lnTo>
                  <a:pt x="13" y="353"/>
                </a:lnTo>
                <a:lnTo>
                  <a:pt x="13" y="358"/>
                </a:lnTo>
                <a:lnTo>
                  <a:pt x="10" y="361"/>
                </a:lnTo>
                <a:lnTo>
                  <a:pt x="10" y="365"/>
                </a:lnTo>
                <a:lnTo>
                  <a:pt x="8" y="368"/>
                </a:lnTo>
                <a:lnTo>
                  <a:pt x="8" y="370"/>
                </a:lnTo>
                <a:lnTo>
                  <a:pt x="5" y="375"/>
                </a:lnTo>
                <a:lnTo>
                  <a:pt x="5" y="377"/>
                </a:lnTo>
                <a:lnTo>
                  <a:pt x="3" y="380"/>
                </a:lnTo>
                <a:lnTo>
                  <a:pt x="1" y="382"/>
                </a:lnTo>
                <a:lnTo>
                  <a:pt x="1" y="387"/>
                </a:lnTo>
                <a:lnTo>
                  <a:pt x="3" y="387"/>
                </a:lnTo>
                <a:lnTo>
                  <a:pt x="5" y="385"/>
                </a:lnTo>
                <a:lnTo>
                  <a:pt x="5" y="382"/>
                </a:lnTo>
                <a:lnTo>
                  <a:pt x="8" y="380"/>
                </a:lnTo>
                <a:lnTo>
                  <a:pt x="8" y="377"/>
                </a:lnTo>
                <a:lnTo>
                  <a:pt x="10" y="373"/>
                </a:lnTo>
                <a:lnTo>
                  <a:pt x="13" y="370"/>
                </a:lnTo>
                <a:lnTo>
                  <a:pt x="13" y="368"/>
                </a:lnTo>
                <a:lnTo>
                  <a:pt x="15" y="363"/>
                </a:lnTo>
                <a:lnTo>
                  <a:pt x="17" y="361"/>
                </a:lnTo>
                <a:lnTo>
                  <a:pt x="20" y="356"/>
                </a:lnTo>
                <a:lnTo>
                  <a:pt x="20" y="353"/>
                </a:lnTo>
                <a:lnTo>
                  <a:pt x="22" y="349"/>
                </a:lnTo>
                <a:lnTo>
                  <a:pt x="30" y="349"/>
                </a:lnTo>
                <a:lnTo>
                  <a:pt x="34" y="344"/>
                </a:lnTo>
                <a:lnTo>
                  <a:pt x="27" y="337"/>
                </a:lnTo>
                <a:lnTo>
                  <a:pt x="27" y="334"/>
                </a:lnTo>
                <a:lnTo>
                  <a:pt x="30" y="332"/>
                </a:lnTo>
                <a:lnTo>
                  <a:pt x="30" y="327"/>
                </a:lnTo>
                <a:lnTo>
                  <a:pt x="32" y="325"/>
                </a:lnTo>
                <a:lnTo>
                  <a:pt x="32" y="320"/>
                </a:lnTo>
                <a:lnTo>
                  <a:pt x="34" y="317"/>
                </a:lnTo>
                <a:lnTo>
                  <a:pt x="34" y="313"/>
                </a:lnTo>
                <a:lnTo>
                  <a:pt x="37" y="308"/>
                </a:lnTo>
                <a:lnTo>
                  <a:pt x="37" y="305"/>
                </a:lnTo>
                <a:lnTo>
                  <a:pt x="39" y="301"/>
                </a:lnTo>
                <a:lnTo>
                  <a:pt x="44" y="296"/>
                </a:lnTo>
                <a:lnTo>
                  <a:pt x="32" y="286"/>
                </a:lnTo>
                <a:lnTo>
                  <a:pt x="32" y="286"/>
                </a:lnTo>
                <a:close/>
              </a:path>
              <a:path w="422" h="458">
                <a:moveTo>
                  <a:pt x="181" y="440"/>
                </a:moveTo>
                <a:lnTo>
                  <a:pt x="181" y="454"/>
                </a:lnTo>
                <a:lnTo>
                  <a:pt x="190" y="449"/>
                </a:lnTo>
                <a:lnTo>
                  <a:pt x="190" y="442"/>
                </a:lnTo>
                <a:lnTo>
                  <a:pt x="243" y="442"/>
                </a:lnTo>
                <a:lnTo>
                  <a:pt x="181" y="440"/>
                </a:lnTo>
                <a:lnTo>
                  <a:pt x="181" y="440"/>
                </a:lnTo>
                <a:close/>
              </a:path>
              <a:path w="422" h="458">
                <a:moveTo>
                  <a:pt x="174" y="397"/>
                </a:moveTo>
                <a:lnTo>
                  <a:pt x="171" y="399"/>
                </a:lnTo>
                <a:lnTo>
                  <a:pt x="169" y="401"/>
                </a:lnTo>
                <a:lnTo>
                  <a:pt x="166" y="404"/>
                </a:lnTo>
                <a:lnTo>
                  <a:pt x="164" y="404"/>
                </a:lnTo>
                <a:lnTo>
                  <a:pt x="162" y="406"/>
                </a:lnTo>
                <a:lnTo>
                  <a:pt x="157" y="409"/>
                </a:lnTo>
                <a:lnTo>
                  <a:pt x="154" y="409"/>
                </a:lnTo>
                <a:lnTo>
                  <a:pt x="152" y="411"/>
                </a:lnTo>
                <a:lnTo>
                  <a:pt x="150" y="413"/>
                </a:lnTo>
                <a:lnTo>
                  <a:pt x="147" y="413"/>
                </a:lnTo>
                <a:lnTo>
                  <a:pt x="145" y="416"/>
                </a:lnTo>
                <a:lnTo>
                  <a:pt x="142" y="416"/>
                </a:lnTo>
                <a:lnTo>
                  <a:pt x="142" y="418"/>
                </a:lnTo>
                <a:lnTo>
                  <a:pt x="145" y="418"/>
                </a:lnTo>
                <a:lnTo>
                  <a:pt x="147" y="416"/>
                </a:lnTo>
                <a:lnTo>
                  <a:pt x="154" y="416"/>
                </a:lnTo>
                <a:lnTo>
                  <a:pt x="157" y="413"/>
                </a:lnTo>
                <a:lnTo>
                  <a:pt x="159" y="413"/>
                </a:lnTo>
                <a:lnTo>
                  <a:pt x="162" y="411"/>
                </a:lnTo>
                <a:lnTo>
                  <a:pt x="164" y="409"/>
                </a:lnTo>
                <a:lnTo>
                  <a:pt x="166" y="409"/>
                </a:lnTo>
                <a:lnTo>
                  <a:pt x="169" y="406"/>
                </a:lnTo>
                <a:lnTo>
                  <a:pt x="171" y="406"/>
                </a:lnTo>
                <a:lnTo>
                  <a:pt x="174" y="404"/>
                </a:lnTo>
                <a:lnTo>
                  <a:pt x="176" y="401"/>
                </a:lnTo>
                <a:lnTo>
                  <a:pt x="178" y="401"/>
                </a:lnTo>
                <a:lnTo>
                  <a:pt x="181" y="399"/>
                </a:lnTo>
                <a:lnTo>
                  <a:pt x="174" y="397"/>
                </a:lnTo>
                <a:lnTo>
                  <a:pt x="174" y="397"/>
                </a:lnTo>
                <a:close/>
              </a:path>
              <a:path w="422" h="458">
                <a:moveTo>
                  <a:pt x="178" y="392"/>
                </a:moveTo>
                <a:lnTo>
                  <a:pt x="176" y="394"/>
                </a:lnTo>
                <a:lnTo>
                  <a:pt x="174" y="397"/>
                </a:lnTo>
                <a:lnTo>
                  <a:pt x="181" y="399"/>
                </a:lnTo>
                <a:lnTo>
                  <a:pt x="181" y="440"/>
                </a:lnTo>
                <a:lnTo>
                  <a:pt x="243" y="442"/>
                </a:lnTo>
                <a:lnTo>
                  <a:pt x="243" y="452"/>
                </a:lnTo>
                <a:lnTo>
                  <a:pt x="253" y="447"/>
                </a:lnTo>
                <a:lnTo>
                  <a:pt x="253" y="437"/>
                </a:lnTo>
                <a:lnTo>
                  <a:pt x="190" y="437"/>
                </a:lnTo>
                <a:lnTo>
                  <a:pt x="190" y="394"/>
                </a:lnTo>
                <a:lnTo>
                  <a:pt x="243" y="394"/>
                </a:lnTo>
                <a:lnTo>
                  <a:pt x="178" y="392"/>
                </a:lnTo>
                <a:lnTo>
                  <a:pt x="178" y="392"/>
                </a:lnTo>
                <a:close/>
              </a:path>
              <a:path w="422" h="458">
                <a:moveTo>
                  <a:pt x="248" y="382"/>
                </a:moveTo>
                <a:lnTo>
                  <a:pt x="243" y="389"/>
                </a:lnTo>
                <a:lnTo>
                  <a:pt x="181" y="389"/>
                </a:lnTo>
                <a:lnTo>
                  <a:pt x="178" y="392"/>
                </a:lnTo>
                <a:lnTo>
                  <a:pt x="243" y="394"/>
                </a:lnTo>
                <a:lnTo>
                  <a:pt x="243" y="437"/>
                </a:lnTo>
                <a:lnTo>
                  <a:pt x="190" y="437"/>
                </a:lnTo>
                <a:lnTo>
                  <a:pt x="253" y="437"/>
                </a:lnTo>
                <a:lnTo>
                  <a:pt x="253" y="435"/>
                </a:lnTo>
                <a:lnTo>
                  <a:pt x="253" y="397"/>
                </a:lnTo>
                <a:lnTo>
                  <a:pt x="255" y="392"/>
                </a:lnTo>
                <a:lnTo>
                  <a:pt x="248" y="382"/>
                </a:lnTo>
                <a:lnTo>
                  <a:pt x="248" y="382"/>
                </a:lnTo>
                <a:close/>
              </a:path>
              <a:path w="422" h="458">
                <a:moveTo>
                  <a:pt x="181" y="382"/>
                </a:moveTo>
                <a:lnTo>
                  <a:pt x="181" y="389"/>
                </a:lnTo>
                <a:lnTo>
                  <a:pt x="195" y="389"/>
                </a:lnTo>
                <a:lnTo>
                  <a:pt x="195" y="387"/>
                </a:lnTo>
                <a:lnTo>
                  <a:pt x="197" y="385"/>
                </a:lnTo>
                <a:lnTo>
                  <a:pt x="188" y="385"/>
                </a:lnTo>
                <a:lnTo>
                  <a:pt x="181" y="382"/>
                </a:lnTo>
                <a:lnTo>
                  <a:pt x="181" y="382"/>
                </a:lnTo>
                <a:close/>
              </a:path>
              <a:path w="422" h="458">
                <a:moveTo>
                  <a:pt x="171" y="339"/>
                </a:moveTo>
                <a:lnTo>
                  <a:pt x="169" y="341"/>
                </a:lnTo>
                <a:lnTo>
                  <a:pt x="166" y="346"/>
                </a:lnTo>
                <a:lnTo>
                  <a:pt x="164" y="349"/>
                </a:lnTo>
                <a:lnTo>
                  <a:pt x="162" y="351"/>
                </a:lnTo>
                <a:lnTo>
                  <a:pt x="162" y="353"/>
                </a:lnTo>
                <a:lnTo>
                  <a:pt x="159" y="356"/>
                </a:lnTo>
                <a:lnTo>
                  <a:pt x="157" y="358"/>
                </a:lnTo>
                <a:lnTo>
                  <a:pt x="154" y="361"/>
                </a:lnTo>
                <a:lnTo>
                  <a:pt x="152" y="363"/>
                </a:lnTo>
                <a:lnTo>
                  <a:pt x="150" y="365"/>
                </a:lnTo>
                <a:lnTo>
                  <a:pt x="152" y="368"/>
                </a:lnTo>
                <a:lnTo>
                  <a:pt x="154" y="365"/>
                </a:lnTo>
                <a:lnTo>
                  <a:pt x="154" y="363"/>
                </a:lnTo>
                <a:lnTo>
                  <a:pt x="157" y="363"/>
                </a:lnTo>
                <a:lnTo>
                  <a:pt x="159" y="361"/>
                </a:lnTo>
                <a:lnTo>
                  <a:pt x="162" y="358"/>
                </a:lnTo>
                <a:lnTo>
                  <a:pt x="164" y="356"/>
                </a:lnTo>
                <a:lnTo>
                  <a:pt x="166" y="353"/>
                </a:lnTo>
                <a:lnTo>
                  <a:pt x="169" y="351"/>
                </a:lnTo>
                <a:lnTo>
                  <a:pt x="169" y="349"/>
                </a:lnTo>
                <a:lnTo>
                  <a:pt x="171" y="346"/>
                </a:lnTo>
                <a:lnTo>
                  <a:pt x="174" y="344"/>
                </a:lnTo>
                <a:lnTo>
                  <a:pt x="176" y="341"/>
                </a:lnTo>
                <a:lnTo>
                  <a:pt x="176" y="339"/>
                </a:lnTo>
                <a:lnTo>
                  <a:pt x="171" y="339"/>
                </a:lnTo>
                <a:lnTo>
                  <a:pt x="171" y="339"/>
                </a:lnTo>
                <a:close/>
              </a:path>
              <a:path w="422" h="458">
                <a:moveTo>
                  <a:pt x="253" y="320"/>
                </a:moveTo>
                <a:lnTo>
                  <a:pt x="236" y="320"/>
                </a:lnTo>
                <a:lnTo>
                  <a:pt x="236" y="322"/>
                </a:lnTo>
                <a:lnTo>
                  <a:pt x="234" y="325"/>
                </a:lnTo>
                <a:lnTo>
                  <a:pt x="234" y="327"/>
                </a:lnTo>
                <a:lnTo>
                  <a:pt x="231" y="332"/>
                </a:lnTo>
                <a:lnTo>
                  <a:pt x="229" y="334"/>
                </a:lnTo>
                <a:lnTo>
                  <a:pt x="229" y="337"/>
                </a:lnTo>
                <a:lnTo>
                  <a:pt x="226" y="339"/>
                </a:lnTo>
                <a:lnTo>
                  <a:pt x="224" y="341"/>
                </a:lnTo>
                <a:lnTo>
                  <a:pt x="222" y="344"/>
                </a:lnTo>
                <a:lnTo>
                  <a:pt x="219" y="349"/>
                </a:lnTo>
                <a:lnTo>
                  <a:pt x="219" y="351"/>
                </a:lnTo>
                <a:lnTo>
                  <a:pt x="217" y="353"/>
                </a:lnTo>
                <a:lnTo>
                  <a:pt x="214" y="356"/>
                </a:lnTo>
                <a:lnTo>
                  <a:pt x="212" y="358"/>
                </a:lnTo>
                <a:lnTo>
                  <a:pt x="210" y="363"/>
                </a:lnTo>
                <a:lnTo>
                  <a:pt x="207" y="365"/>
                </a:lnTo>
                <a:lnTo>
                  <a:pt x="205" y="368"/>
                </a:lnTo>
                <a:lnTo>
                  <a:pt x="202" y="370"/>
                </a:lnTo>
                <a:lnTo>
                  <a:pt x="200" y="373"/>
                </a:lnTo>
                <a:lnTo>
                  <a:pt x="197" y="375"/>
                </a:lnTo>
                <a:lnTo>
                  <a:pt x="195" y="377"/>
                </a:lnTo>
                <a:lnTo>
                  <a:pt x="195" y="380"/>
                </a:lnTo>
                <a:lnTo>
                  <a:pt x="193" y="380"/>
                </a:lnTo>
                <a:lnTo>
                  <a:pt x="190" y="382"/>
                </a:lnTo>
                <a:lnTo>
                  <a:pt x="188" y="385"/>
                </a:lnTo>
                <a:lnTo>
                  <a:pt x="200" y="385"/>
                </a:lnTo>
                <a:lnTo>
                  <a:pt x="202" y="382"/>
                </a:lnTo>
                <a:lnTo>
                  <a:pt x="205" y="380"/>
                </a:lnTo>
                <a:lnTo>
                  <a:pt x="207" y="377"/>
                </a:lnTo>
                <a:lnTo>
                  <a:pt x="210" y="375"/>
                </a:lnTo>
                <a:lnTo>
                  <a:pt x="212" y="373"/>
                </a:lnTo>
                <a:lnTo>
                  <a:pt x="214" y="370"/>
                </a:lnTo>
                <a:lnTo>
                  <a:pt x="217" y="368"/>
                </a:lnTo>
                <a:lnTo>
                  <a:pt x="219" y="365"/>
                </a:lnTo>
                <a:lnTo>
                  <a:pt x="222" y="363"/>
                </a:lnTo>
                <a:lnTo>
                  <a:pt x="222" y="361"/>
                </a:lnTo>
                <a:lnTo>
                  <a:pt x="224" y="358"/>
                </a:lnTo>
                <a:lnTo>
                  <a:pt x="226" y="356"/>
                </a:lnTo>
                <a:lnTo>
                  <a:pt x="229" y="353"/>
                </a:lnTo>
                <a:lnTo>
                  <a:pt x="229" y="351"/>
                </a:lnTo>
                <a:lnTo>
                  <a:pt x="231" y="349"/>
                </a:lnTo>
                <a:lnTo>
                  <a:pt x="234" y="344"/>
                </a:lnTo>
                <a:lnTo>
                  <a:pt x="236" y="341"/>
                </a:lnTo>
                <a:lnTo>
                  <a:pt x="238" y="339"/>
                </a:lnTo>
                <a:lnTo>
                  <a:pt x="238" y="337"/>
                </a:lnTo>
                <a:lnTo>
                  <a:pt x="241" y="332"/>
                </a:lnTo>
                <a:lnTo>
                  <a:pt x="243" y="329"/>
                </a:lnTo>
                <a:lnTo>
                  <a:pt x="245" y="327"/>
                </a:lnTo>
                <a:lnTo>
                  <a:pt x="245" y="322"/>
                </a:lnTo>
                <a:lnTo>
                  <a:pt x="253" y="320"/>
                </a:lnTo>
                <a:lnTo>
                  <a:pt x="253" y="320"/>
                </a:lnTo>
                <a:close/>
              </a:path>
              <a:path w="422" h="458">
                <a:moveTo>
                  <a:pt x="241" y="308"/>
                </a:moveTo>
                <a:lnTo>
                  <a:pt x="236" y="315"/>
                </a:lnTo>
                <a:lnTo>
                  <a:pt x="190" y="315"/>
                </a:lnTo>
                <a:lnTo>
                  <a:pt x="181" y="317"/>
                </a:lnTo>
                <a:lnTo>
                  <a:pt x="181" y="322"/>
                </a:lnTo>
                <a:lnTo>
                  <a:pt x="178" y="325"/>
                </a:lnTo>
                <a:lnTo>
                  <a:pt x="176" y="327"/>
                </a:lnTo>
                <a:lnTo>
                  <a:pt x="176" y="332"/>
                </a:lnTo>
                <a:lnTo>
                  <a:pt x="174" y="334"/>
                </a:lnTo>
                <a:lnTo>
                  <a:pt x="171" y="337"/>
                </a:lnTo>
                <a:lnTo>
                  <a:pt x="171" y="339"/>
                </a:lnTo>
                <a:lnTo>
                  <a:pt x="176" y="339"/>
                </a:lnTo>
                <a:lnTo>
                  <a:pt x="178" y="341"/>
                </a:lnTo>
                <a:lnTo>
                  <a:pt x="181" y="346"/>
                </a:lnTo>
                <a:lnTo>
                  <a:pt x="183" y="349"/>
                </a:lnTo>
                <a:lnTo>
                  <a:pt x="185" y="351"/>
                </a:lnTo>
                <a:lnTo>
                  <a:pt x="185" y="353"/>
                </a:lnTo>
                <a:lnTo>
                  <a:pt x="188" y="358"/>
                </a:lnTo>
                <a:lnTo>
                  <a:pt x="190" y="358"/>
                </a:lnTo>
                <a:lnTo>
                  <a:pt x="190" y="361"/>
                </a:lnTo>
                <a:lnTo>
                  <a:pt x="190" y="365"/>
                </a:lnTo>
                <a:lnTo>
                  <a:pt x="193" y="368"/>
                </a:lnTo>
                <a:lnTo>
                  <a:pt x="195" y="365"/>
                </a:lnTo>
                <a:lnTo>
                  <a:pt x="197" y="363"/>
                </a:lnTo>
                <a:lnTo>
                  <a:pt x="197" y="358"/>
                </a:lnTo>
                <a:lnTo>
                  <a:pt x="197" y="353"/>
                </a:lnTo>
                <a:lnTo>
                  <a:pt x="195" y="351"/>
                </a:lnTo>
                <a:lnTo>
                  <a:pt x="195" y="349"/>
                </a:lnTo>
                <a:lnTo>
                  <a:pt x="193" y="346"/>
                </a:lnTo>
                <a:lnTo>
                  <a:pt x="190" y="346"/>
                </a:lnTo>
                <a:lnTo>
                  <a:pt x="188" y="344"/>
                </a:lnTo>
                <a:lnTo>
                  <a:pt x="185" y="341"/>
                </a:lnTo>
                <a:lnTo>
                  <a:pt x="183" y="339"/>
                </a:lnTo>
                <a:lnTo>
                  <a:pt x="178" y="337"/>
                </a:lnTo>
                <a:lnTo>
                  <a:pt x="181" y="337"/>
                </a:lnTo>
                <a:lnTo>
                  <a:pt x="181" y="332"/>
                </a:lnTo>
                <a:lnTo>
                  <a:pt x="183" y="329"/>
                </a:lnTo>
                <a:lnTo>
                  <a:pt x="185" y="327"/>
                </a:lnTo>
                <a:lnTo>
                  <a:pt x="188" y="325"/>
                </a:lnTo>
                <a:lnTo>
                  <a:pt x="190" y="320"/>
                </a:lnTo>
                <a:lnTo>
                  <a:pt x="253" y="320"/>
                </a:lnTo>
                <a:lnTo>
                  <a:pt x="241" y="308"/>
                </a:lnTo>
                <a:lnTo>
                  <a:pt x="241" y="308"/>
                </a:lnTo>
                <a:close/>
              </a:path>
              <a:path w="422" h="458">
                <a:moveTo>
                  <a:pt x="193" y="286"/>
                </a:moveTo>
                <a:lnTo>
                  <a:pt x="193" y="289"/>
                </a:lnTo>
                <a:lnTo>
                  <a:pt x="190" y="291"/>
                </a:lnTo>
                <a:lnTo>
                  <a:pt x="190" y="296"/>
                </a:lnTo>
                <a:lnTo>
                  <a:pt x="188" y="298"/>
                </a:lnTo>
                <a:lnTo>
                  <a:pt x="188" y="305"/>
                </a:lnTo>
                <a:lnTo>
                  <a:pt x="185" y="308"/>
                </a:lnTo>
                <a:lnTo>
                  <a:pt x="185" y="313"/>
                </a:lnTo>
                <a:lnTo>
                  <a:pt x="183" y="315"/>
                </a:lnTo>
                <a:lnTo>
                  <a:pt x="181" y="317"/>
                </a:lnTo>
                <a:lnTo>
                  <a:pt x="190" y="315"/>
                </a:lnTo>
                <a:lnTo>
                  <a:pt x="193" y="315"/>
                </a:lnTo>
                <a:lnTo>
                  <a:pt x="193" y="313"/>
                </a:lnTo>
                <a:lnTo>
                  <a:pt x="195" y="308"/>
                </a:lnTo>
                <a:lnTo>
                  <a:pt x="195" y="305"/>
                </a:lnTo>
                <a:lnTo>
                  <a:pt x="197" y="303"/>
                </a:lnTo>
                <a:lnTo>
                  <a:pt x="205" y="298"/>
                </a:lnTo>
                <a:lnTo>
                  <a:pt x="193" y="286"/>
                </a:lnTo>
                <a:lnTo>
                  <a:pt x="193" y="286"/>
                </a:lnTo>
                <a:close/>
              </a:path>
              <a:path w="422" h="458">
                <a:moveTo>
                  <a:pt x="344" y="437"/>
                </a:moveTo>
                <a:lnTo>
                  <a:pt x="344" y="440"/>
                </a:lnTo>
                <a:lnTo>
                  <a:pt x="361" y="440"/>
                </a:lnTo>
                <a:lnTo>
                  <a:pt x="356" y="440"/>
                </a:lnTo>
                <a:lnTo>
                  <a:pt x="354" y="437"/>
                </a:lnTo>
                <a:lnTo>
                  <a:pt x="344" y="437"/>
                </a:lnTo>
                <a:lnTo>
                  <a:pt x="344" y="437"/>
                </a:lnTo>
                <a:close/>
              </a:path>
              <a:path w="422" h="458">
                <a:moveTo>
                  <a:pt x="298" y="370"/>
                </a:moveTo>
                <a:lnTo>
                  <a:pt x="298" y="375"/>
                </a:lnTo>
                <a:lnTo>
                  <a:pt x="296" y="377"/>
                </a:lnTo>
                <a:lnTo>
                  <a:pt x="296" y="382"/>
                </a:lnTo>
                <a:lnTo>
                  <a:pt x="294" y="385"/>
                </a:lnTo>
                <a:lnTo>
                  <a:pt x="294" y="387"/>
                </a:lnTo>
                <a:lnTo>
                  <a:pt x="291" y="392"/>
                </a:lnTo>
                <a:lnTo>
                  <a:pt x="291" y="394"/>
                </a:lnTo>
                <a:lnTo>
                  <a:pt x="289" y="399"/>
                </a:lnTo>
                <a:lnTo>
                  <a:pt x="289" y="401"/>
                </a:lnTo>
                <a:lnTo>
                  <a:pt x="286" y="406"/>
                </a:lnTo>
                <a:lnTo>
                  <a:pt x="284" y="409"/>
                </a:lnTo>
                <a:lnTo>
                  <a:pt x="284" y="411"/>
                </a:lnTo>
                <a:lnTo>
                  <a:pt x="282" y="413"/>
                </a:lnTo>
                <a:lnTo>
                  <a:pt x="282" y="416"/>
                </a:lnTo>
                <a:lnTo>
                  <a:pt x="279" y="421"/>
                </a:lnTo>
                <a:lnTo>
                  <a:pt x="279" y="423"/>
                </a:lnTo>
                <a:lnTo>
                  <a:pt x="282" y="421"/>
                </a:lnTo>
                <a:lnTo>
                  <a:pt x="284" y="418"/>
                </a:lnTo>
                <a:lnTo>
                  <a:pt x="284" y="416"/>
                </a:lnTo>
                <a:lnTo>
                  <a:pt x="286" y="413"/>
                </a:lnTo>
                <a:lnTo>
                  <a:pt x="289" y="411"/>
                </a:lnTo>
                <a:lnTo>
                  <a:pt x="289" y="409"/>
                </a:lnTo>
                <a:lnTo>
                  <a:pt x="291" y="406"/>
                </a:lnTo>
                <a:lnTo>
                  <a:pt x="294" y="401"/>
                </a:lnTo>
                <a:lnTo>
                  <a:pt x="296" y="399"/>
                </a:lnTo>
                <a:lnTo>
                  <a:pt x="296" y="397"/>
                </a:lnTo>
                <a:lnTo>
                  <a:pt x="298" y="394"/>
                </a:lnTo>
                <a:lnTo>
                  <a:pt x="298" y="389"/>
                </a:lnTo>
                <a:lnTo>
                  <a:pt x="301" y="387"/>
                </a:lnTo>
                <a:lnTo>
                  <a:pt x="303" y="382"/>
                </a:lnTo>
                <a:lnTo>
                  <a:pt x="303" y="380"/>
                </a:lnTo>
                <a:lnTo>
                  <a:pt x="305" y="375"/>
                </a:lnTo>
                <a:lnTo>
                  <a:pt x="305" y="373"/>
                </a:lnTo>
                <a:lnTo>
                  <a:pt x="298" y="370"/>
                </a:lnTo>
                <a:lnTo>
                  <a:pt x="298" y="370"/>
                </a:lnTo>
                <a:close/>
              </a:path>
              <a:path w="422" h="458">
                <a:moveTo>
                  <a:pt x="377" y="368"/>
                </a:moveTo>
                <a:lnTo>
                  <a:pt x="377" y="375"/>
                </a:lnTo>
                <a:lnTo>
                  <a:pt x="380" y="377"/>
                </a:lnTo>
                <a:lnTo>
                  <a:pt x="382" y="382"/>
                </a:lnTo>
                <a:lnTo>
                  <a:pt x="382" y="385"/>
                </a:lnTo>
                <a:lnTo>
                  <a:pt x="385" y="389"/>
                </a:lnTo>
                <a:lnTo>
                  <a:pt x="385" y="392"/>
                </a:lnTo>
                <a:lnTo>
                  <a:pt x="387" y="394"/>
                </a:lnTo>
                <a:lnTo>
                  <a:pt x="387" y="397"/>
                </a:lnTo>
                <a:lnTo>
                  <a:pt x="390" y="399"/>
                </a:lnTo>
                <a:lnTo>
                  <a:pt x="390" y="401"/>
                </a:lnTo>
                <a:lnTo>
                  <a:pt x="392" y="406"/>
                </a:lnTo>
                <a:lnTo>
                  <a:pt x="392" y="413"/>
                </a:lnTo>
                <a:lnTo>
                  <a:pt x="394" y="416"/>
                </a:lnTo>
                <a:lnTo>
                  <a:pt x="394" y="418"/>
                </a:lnTo>
                <a:lnTo>
                  <a:pt x="397" y="423"/>
                </a:lnTo>
                <a:lnTo>
                  <a:pt x="397" y="428"/>
                </a:lnTo>
                <a:lnTo>
                  <a:pt x="399" y="428"/>
                </a:lnTo>
                <a:lnTo>
                  <a:pt x="402" y="425"/>
                </a:lnTo>
                <a:lnTo>
                  <a:pt x="404" y="423"/>
                </a:lnTo>
                <a:lnTo>
                  <a:pt x="404" y="418"/>
                </a:lnTo>
                <a:lnTo>
                  <a:pt x="404" y="413"/>
                </a:lnTo>
                <a:lnTo>
                  <a:pt x="402" y="411"/>
                </a:lnTo>
                <a:lnTo>
                  <a:pt x="402" y="406"/>
                </a:lnTo>
                <a:lnTo>
                  <a:pt x="399" y="404"/>
                </a:lnTo>
                <a:lnTo>
                  <a:pt x="399" y="401"/>
                </a:lnTo>
                <a:lnTo>
                  <a:pt x="397" y="399"/>
                </a:lnTo>
                <a:lnTo>
                  <a:pt x="397" y="397"/>
                </a:lnTo>
                <a:lnTo>
                  <a:pt x="394" y="394"/>
                </a:lnTo>
                <a:lnTo>
                  <a:pt x="394" y="392"/>
                </a:lnTo>
                <a:lnTo>
                  <a:pt x="392" y="389"/>
                </a:lnTo>
                <a:lnTo>
                  <a:pt x="390" y="387"/>
                </a:lnTo>
                <a:lnTo>
                  <a:pt x="387" y="382"/>
                </a:lnTo>
                <a:lnTo>
                  <a:pt x="385" y="380"/>
                </a:lnTo>
                <a:lnTo>
                  <a:pt x="382" y="375"/>
                </a:lnTo>
                <a:lnTo>
                  <a:pt x="380" y="373"/>
                </a:lnTo>
                <a:lnTo>
                  <a:pt x="377" y="368"/>
                </a:lnTo>
                <a:lnTo>
                  <a:pt x="377" y="368"/>
                </a:lnTo>
                <a:close/>
              </a:path>
              <a:path w="422" h="458">
                <a:moveTo>
                  <a:pt x="349" y="365"/>
                </a:moveTo>
                <a:lnTo>
                  <a:pt x="346" y="365"/>
                </a:lnTo>
                <a:lnTo>
                  <a:pt x="346" y="370"/>
                </a:lnTo>
                <a:lnTo>
                  <a:pt x="346" y="375"/>
                </a:lnTo>
                <a:lnTo>
                  <a:pt x="344" y="380"/>
                </a:lnTo>
                <a:lnTo>
                  <a:pt x="344" y="382"/>
                </a:lnTo>
                <a:lnTo>
                  <a:pt x="342" y="387"/>
                </a:lnTo>
                <a:lnTo>
                  <a:pt x="342" y="392"/>
                </a:lnTo>
                <a:lnTo>
                  <a:pt x="339" y="394"/>
                </a:lnTo>
                <a:lnTo>
                  <a:pt x="339" y="399"/>
                </a:lnTo>
                <a:lnTo>
                  <a:pt x="337" y="404"/>
                </a:lnTo>
                <a:lnTo>
                  <a:pt x="337" y="406"/>
                </a:lnTo>
                <a:lnTo>
                  <a:pt x="334" y="409"/>
                </a:lnTo>
                <a:lnTo>
                  <a:pt x="334" y="413"/>
                </a:lnTo>
                <a:lnTo>
                  <a:pt x="332" y="416"/>
                </a:lnTo>
                <a:lnTo>
                  <a:pt x="330" y="418"/>
                </a:lnTo>
                <a:lnTo>
                  <a:pt x="330" y="423"/>
                </a:lnTo>
                <a:lnTo>
                  <a:pt x="327" y="425"/>
                </a:lnTo>
                <a:lnTo>
                  <a:pt x="325" y="428"/>
                </a:lnTo>
                <a:lnTo>
                  <a:pt x="325" y="433"/>
                </a:lnTo>
                <a:lnTo>
                  <a:pt x="327" y="433"/>
                </a:lnTo>
                <a:lnTo>
                  <a:pt x="327" y="430"/>
                </a:lnTo>
                <a:lnTo>
                  <a:pt x="330" y="428"/>
                </a:lnTo>
                <a:lnTo>
                  <a:pt x="332" y="425"/>
                </a:lnTo>
                <a:lnTo>
                  <a:pt x="332" y="423"/>
                </a:lnTo>
                <a:lnTo>
                  <a:pt x="334" y="421"/>
                </a:lnTo>
                <a:lnTo>
                  <a:pt x="337" y="418"/>
                </a:lnTo>
                <a:lnTo>
                  <a:pt x="337" y="416"/>
                </a:lnTo>
                <a:lnTo>
                  <a:pt x="339" y="413"/>
                </a:lnTo>
                <a:lnTo>
                  <a:pt x="342" y="411"/>
                </a:lnTo>
                <a:lnTo>
                  <a:pt x="342" y="406"/>
                </a:lnTo>
                <a:lnTo>
                  <a:pt x="344" y="404"/>
                </a:lnTo>
                <a:lnTo>
                  <a:pt x="346" y="401"/>
                </a:lnTo>
                <a:lnTo>
                  <a:pt x="346" y="397"/>
                </a:lnTo>
                <a:lnTo>
                  <a:pt x="349" y="394"/>
                </a:lnTo>
                <a:lnTo>
                  <a:pt x="351" y="389"/>
                </a:lnTo>
                <a:lnTo>
                  <a:pt x="351" y="387"/>
                </a:lnTo>
                <a:lnTo>
                  <a:pt x="354" y="382"/>
                </a:lnTo>
                <a:lnTo>
                  <a:pt x="354" y="377"/>
                </a:lnTo>
                <a:lnTo>
                  <a:pt x="358" y="375"/>
                </a:lnTo>
                <a:lnTo>
                  <a:pt x="349" y="365"/>
                </a:lnTo>
                <a:lnTo>
                  <a:pt x="349" y="365"/>
                </a:lnTo>
                <a:close/>
              </a:path>
              <a:path w="422" h="458">
                <a:moveTo>
                  <a:pt x="301" y="365"/>
                </a:moveTo>
                <a:lnTo>
                  <a:pt x="301" y="368"/>
                </a:lnTo>
                <a:lnTo>
                  <a:pt x="298" y="370"/>
                </a:lnTo>
                <a:lnTo>
                  <a:pt x="305" y="373"/>
                </a:lnTo>
                <a:lnTo>
                  <a:pt x="305" y="454"/>
                </a:lnTo>
                <a:lnTo>
                  <a:pt x="305" y="457"/>
                </a:lnTo>
                <a:lnTo>
                  <a:pt x="313" y="452"/>
                </a:lnTo>
                <a:lnTo>
                  <a:pt x="313" y="365"/>
                </a:lnTo>
                <a:lnTo>
                  <a:pt x="301" y="365"/>
                </a:lnTo>
                <a:lnTo>
                  <a:pt x="301" y="365"/>
                </a:lnTo>
                <a:close/>
              </a:path>
              <a:path w="422" h="458">
                <a:moveTo>
                  <a:pt x="313" y="349"/>
                </a:moveTo>
                <a:lnTo>
                  <a:pt x="305" y="349"/>
                </a:lnTo>
                <a:lnTo>
                  <a:pt x="305" y="351"/>
                </a:lnTo>
                <a:lnTo>
                  <a:pt x="303" y="353"/>
                </a:lnTo>
                <a:lnTo>
                  <a:pt x="303" y="361"/>
                </a:lnTo>
                <a:lnTo>
                  <a:pt x="301" y="365"/>
                </a:lnTo>
                <a:lnTo>
                  <a:pt x="313" y="365"/>
                </a:lnTo>
                <a:lnTo>
                  <a:pt x="315" y="368"/>
                </a:lnTo>
                <a:lnTo>
                  <a:pt x="317" y="370"/>
                </a:lnTo>
                <a:lnTo>
                  <a:pt x="320" y="373"/>
                </a:lnTo>
                <a:lnTo>
                  <a:pt x="320" y="377"/>
                </a:lnTo>
                <a:lnTo>
                  <a:pt x="322" y="380"/>
                </a:lnTo>
                <a:lnTo>
                  <a:pt x="325" y="382"/>
                </a:lnTo>
                <a:lnTo>
                  <a:pt x="325" y="387"/>
                </a:lnTo>
                <a:lnTo>
                  <a:pt x="327" y="392"/>
                </a:lnTo>
                <a:lnTo>
                  <a:pt x="327" y="394"/>
                </a:lnTo>
                <a:lnTo>
                  <a:pt x="330" y="394"/>
                </a:lnTo>
                <a:lnTo>
                  <a:pt x="332" y="392"/>
                </a:lnTo>
                <a:lnTo>
                  <a:pt x="332" y="380"/>
                </a:lnTo>
                <a:lnTo>
                  <a:pt x="330" y="377"/>
                </a:lnTo>
                <a:lnTo>
                  <a:pt x="327" y="373"/>
                </a:lnTo>
                <a:lnTo>
                  <a:pt x="325" y="370"/>
                </a:lnTo>
                <a:lnTo>
                  <a:pt x="325" y="368"/>
                </a:lnTo>
                <a:lnTo>
                  <a:pt x="322" y="368"/>
                </a:lnTo>
                <a:lnTo>
                  <a:pt x="320" y="365"/>
                </a:lnTo>
                <a:lnTo>
                  <a:pt x="315" y="363"/>
                </a:lnTo>
                <a:lnTo>
                  <a:pt x="313" y="361"/>
                </a:lnTo>
                <a:lnTo>
                  <a:pt x="313" y="349"/>
                </a:lnTo>
                <a:lnTo>
                  <a:pt x="313" y="349"/>
                </a:lnTo>
                <a:close/>
              </a:path>
              <a:path w="422" h="458">
                <a:moveTo>
                  <a:pt x="363" y="339"/>
                </a:moveTo>
                <a:lnTo>
                  <a:pt x="363" y="428"/>
                </a:lnTo>
                <a:lnTo>
                  <a:pt x="363" y="435"/>
                </a:lnTo>
                <a:lnTo>
                  <a:pt x="363" y="440"/>
                </a:lnTo>
                <a:lnTo>
                  <a:pt x="361" y="440"/>
                </a:lnTo>
                <a:lnTo>
                  <a:pt x="344" y="440"/>
                </a:lnTo>
                <a:lnTo>
                  <a:pt x="349" y="442"/>
                </a:lnTo>
                <a:lnTo>
                  <a:pt x="351" y="442"/>
                </a:lnTo>
                <a:lnTo>
                  <a:pt x="354" y="445"/>
                </a:lnTo>
                <a:lnTo>
                  <a:pt x="354" y="447"/>
                </a:lnTo>
                <a:lnTo>
                  <a:pt x="356" y="447"/>
                </a:lnTo>
                <a:lnTo>
                  <a:pt x="356" y="449"/>
                </a:lnTo>
                <a:lnTo>
                  <a:pt x="358" y="452"/>
                </a:lnTo>
                <a:lnTo>
                  <a:pt x="361" y="457"/>
                </a:lnTo>
                <a:lnTo>
                  <a:pt x="363" y="454"/>
                </a:lnTo>
                <a:lnTo>
                  <a:pt x="365" y="452"/>
                </a:lnTo>
                <a:lnTo>
                  <a:pt x="368" y="449"/>
                </a:lnTo>
                <a:lnTo>
                  <a:pt x="368" y="447"/>
                </a:lnTo>
                <a:lnTo>
                  <a:pt x="370" y="445"/>
                </a:lnTo>
                <a:lnTo>
                  <a:pt x="370" y="351"/>
                </a:lnTo>
                <a:lnTo>
                  <a:pt x="375" y="346"/>
                </a:lnTo>
                <a:lnTo>
                  <a:pt x="363" y="339"/>
                </a:lnTo>
                <a:lnTo>
                  <a:pt x="363" y="339"/>
                </a:lnTo>
                <a:close/>
              </a:path>
              <a:path w="422" h="458">
                <a:moveTo>
                  <a:pt x="325" y="334"/>
                </a:moveTo>
                <a:lnTo>
                  <a:pt x="317" y="344"/>
                </a:lnTo>
                <a:lnTo>
                  <a:pt x="279" y="344"/>
                </a:lnTo>
                <a:lnTo>
                  <a:pt x="284" y="351"/>
                </a:lnTo>
                <a:lnTo>
                  <a:pt x="286" y="349"/>
                </a:lnTo>
                <a:lnTo>
                  <a:pt x="334" y="349"/>
                </a:lnTo>
                <a:lnTo>
                  <a:pt x="325" y="334"/>
                </a:lnTo>
                <a:lnTo>
                  <a:pt x="325" y="334"/>
                </a:lnTo>
                <a:close/>
              </a:path>
              <a:path w="422" h="458">
                <a:moveTo>
                  <a:pt x="344" y="327"/>
                </a:moveTo>
                <a:lnTo>
                  <a:pt x="344" y="332"/>
                </a:lnTo>
                <a:lnTo>
                  <a:pt x="342" y="334"/>
                </a:lnTo>
                <a:lnTo>
                  <a:pt x="342" y="337"/>
                </a:lnTo>
                <a:lnTo>
                  <a:pt x="339" y="341"/>
                </a:lnTo>
                <a:lnTo>
                  <a:pt x="339" y="344"/>
                </a:lnTo>
                <a:lnTo>
                  <a:pt x="337" y="349"/>
                </a:lnTo>
                <a:lnTo>
                  <a:pt x="337" y="351"/>
                </a:lnTo>
                <a:lnTo>
                  <a:pt x="334" y="353"/>
                </a:lnTo>
                <a:lnTo>
                  <a:pt x="334" y="358"/>
                </a:lnTo>
                <a:lnTo>
                  <a:pt x="332" y="361"/>
                </a:lnTo>
                <a:lnTo>
                  <a:pt x="330" y="363"/>
                </a:lnTo>
                <a:lnTo>
                  <a:pt x="332" y="365"/>
                </a:lnTo>
                <a:lnTo>
                  <a:pt x="334" y="363"/>
                </a:lnTo>
                <a:lnTo>
                  <a:pt x="334" y="361"/>
                </a:lnTo>
                <a:lnTo>
                  <a:pt x="337" y="358"/>
                </a:lnTo>
                <a:lnTo>
                  <a:pt x="339" y="356"/>
                </a:lnTo>
                <a:lnTo>
                  <a:pt x="339" y="353"/>
                </a:lnTo>
                <a:lnTo>
                  <a:pt x="342" y="349"/>
                </a:lnTo>
                <a:lnTo>
                  <a:pt x="344" y="346"/>
                </a:lnTo>
                <a:lnTo>
                  <a:pt x="344" y="344"/>
                </a:lnTo>
                <a:lnTo>
                  <a:pt x="346" y="339"/>
                </a:lnTo>
                <a:lnTo>
                  <a:pt x="349" y="337"/>
                </a:lnTo>
                <a:lnTo>
                  <a:pt x="349" y="332"/>
                </a:lnTo>
                <a:lnTo>
                  <a:pt x="351" y="329"/>
                </a:lnTo>
                <a:lnTo>
                  <a:pt x="392" y="329"/>
                </a:lnTo>
                <a:lnTo>
                  <a:pt x="344" y="327"/>
                </a:lnTo>
                <a:lnTo>
                  <a:pt x="344" y="327"/>
                </a:lnTo>
                <a:close/>
              </a:path>
              <a:path w="422" h="458">
                <a:moveTo>
                  <a:pt x="397" y="317"/>
                </a:moveTo>
                <a:lnTo>
                  <a:pt x="392" y="325"/>
                </a:lnTo>
                <a:lnTo>
                  <a:pt x="354" y="325"/>
                </a:lnTo>
                <a:lnTo>
                  <a:pt x="344" y="327"/>
                </a:lnTo>
                <a:lnTo>
                  <a:pt x="392" y="329"/>
                </a:lnTo>
                <a:lnTo>
                  <a:pt x="385" y="351"/>
                </a:lnTo>
                <a:lnTo>
                  <a:pt x="385" y="353"/>
                </a:lnTo>
                <a:lnTo>
                  <a:pt x="387" y="351"/>
                </a:lnTo>
                <a:lnTo>
                  <a:pt x="390" y="349"/>
                </a:lnTo>
                <a:lnTo>
                  <a:pt x="392" y="344"/>
                </a:lnTo>
                <a:lnTo>
                  <a:pt x="392" y="341"/>
                </a:lnTo>
                <a:lnTo>
                  <a:pt x="394" y="339"/>
                </a:lnTo>
                <a:lnTo>
                  <a:pt x="397" y="337"/>
                </a:lnTo>
                <a:lnTo>
                  <a:pt x="397" y="334"/>
                </a:lnTo>
                <a:lnTo>
                  <a:pt x="399" y="334"/>
                </a:lnTo>
                <a:lnTo>
                  <a:pt x="402" y="332"/>
                </a:lnTo>
                <a:lnTo>
                  <a:pt x="404" y="332"/>
                </a:lnTo>
                <a:lnTo>
                  <a:pt x="406" y="329"/>
                </a:lnTo>
                <a:lnTo>
                  <a:pt x="397" y="317"/>
                </a:lnTo>
                <a:lnTo>
                  <a:pt x="397" y="317"/>
                </a:lnTo>
                <a:close/>
              </a:path>
              <a:path w="422" h="458">
                <a:moveTo>
                  <a:pt x="286" y="310"/>
                </a:moveTo>
                <a:lnTo>
                  <a:pt x="284" y="313"/>
                </a:lnTo>
                <a:lnTo>
                  <a:pt x="282" y="313"/>
                </a:lnTo>
                <a:lnTo>
                  <a:pt x="282" y="315"/>
                </a:lnTo>
                <a:lnTo>
                  <a:pt x="289" y="315"/>
                </a:lnTo>
                <a:lnTo>
                  <a:pt x="294" y="313"/>
                </a:lnTo>
                <a:lnTo>
                  <a:pt x="303" y="313"/>
                </a:lnTo>
                <a:lnTo>
                  <a:pt x="305" y="310"/>
                </a:lnTo>
                <a:lnTo>
                  <a:pt x="286" y="310"/>
                </a:lnTo>
                <a:lnTo>
                  <a:pt x="286" y="310"/>
                </a:lnTo>
                <a:close/>
              </a:path>
              <a:path w="422" h="458">
                <a:moveTo>
                  <a:pt x="327" y="291"/>
                </a:moveTo>
                <a:lnTo>
                  <a:pt x="325" y="293"/>
                </a:lnTo>
                <a:lnTo>
                  <a:pt x="322" y="296"/>
                </a:lnTo>
                <a:lnTo>
                  <a:pt x="320" y="298"/>
                </a:lnTo>
                <a:lnTo>
                  <a:pt x="317" y="298"/>
                </a:lnTo>
                <a:lnTo>
                  <a:pt x="315" y="301"/>
                </a:lnTo>
                <a:lnTo>
                  <a:pt x="313" y="301"/>
                </a:lnTo>
                <a:lnTo>
                  <a:pt x="310" y="303"/>
                </a:lnTo>
                <a:lnTo>
                  <a:pt x="308" y="303"/>
                </a:lnTo>
                <a:lnTo>
                  <a:pt x="305" y="305"/>
                </a:lnTo>
                <a:lnTo>
                  <a:pt x="301" y="305"/>
                </a:lnTo>
                <a:lnTo>
                  <a:pt x="298" y="308"/>
                </a:lnTo>
                <a:lnTo>
                  <a:pt x="296" y="308"/>
                </a:lnTo>
                <a:lnTo>
                  <a:pt x="294" y="310"/>
                </a:lnTo>
                <a:lnTo>
                  <a:pt x="286" y="310"/>
                </a:lnTo>
                <a:lnTo>
                  <a:pt x="305" y="310"/>
                </a:lnTo>
                <a:lnTo>
                  <a:pt x="305" y="344"/>
                </a:lnTo>
                <a:lnTo>
                  <a:pt x="313" y="344"/>
                </a:lnTo>
                <a:lnTo>
                  <a:pt x="313" y="310"/>
                </a:lnTo>
                <a:lnTo>
                  <a:pt x="315" y="308"/>
                </a:lnTo>
                <a:lnTo>
                  <a:pt x="322" y="308"/>
                </a:lnTo>
                <a:lnTo>
                  <a:pt x="325" y="305"/>
                </a:lnTo>
                <a:lnTo>
                  <a:pt x="330" y="305"/>
                </a:lnTo>
                <a:lnTo>
                  <a:pt x="334" y="305"/>
                </a:lnTo>
                <a:lnTo>
                  <a:pt x="327" y="291"/>
                </a:lnTo>
                <a:lnTo>
                  <a:pt x="327" y="291"/>
                </a:lnTo>
                <a:close/>
              </a:path>
              <a:path w="422" h="458">
                <a:moveTo>
                  <a:pt x="354" y="286"/>
                </a:moveTo>
                <a:lnTo>
                  <a:pt x="354" y="293"/>
                </a:lnTo>
                <a:lnTo>
                  <a:pt x="351" y="296"/>
                </a:lnTo>
                <a:lnTo>
                  <a:pt x="351" y="303"/>
                </a:lnTo>
                <a:lnTo>
                  <a:pt x="349" y="305"/>
                </a:lnTo>
                <a:lnTo>
                  <a:pt x="349" y="315"/>
                </a:lnTo>
                <a:lnTo>
                  <a:pt x="346" y="317"/>
                </a:lnTo>
                <a:lnTo>
                  <a:pt x="346" y="322"/>
                </a:lnTo>
                <a:lnTo>
                  <a:pt x="344" y="325"/>
                </a:lnTo>
                <a:lnTo>
                  <a:pt x="344" y="327"/>
                </a:lnTo>
                <a:lnTo>
                  <a:pt x="354" y="325"/>
                </a:lnTo>
                <a:lnTo>
                  <a:pt x="354" y="317"/>
                </a:lnTo>
                <a:lnTo>
                  <a:pt x="356" y="313"/>
                </a:lnTo>
                <a:lnTo>
                  <a:pt x="358" y="310"/>
                </a:lnTo>
                <a:lnTo>
                  <a:pt x="358" y="305"/>
                </a:lnTo>
                <a:lnTo>
                  <a:pt x="361" y="303"/>
                </a:lnTo>
                <a:lnTo>
                  <a:pt x="363" y="301"/>
                </a:lnTo>
                <a:lnTo>
                  <a:pt x="363" y="296"/>
                </a:lnTo>
                <a:lnTo>
                  <a:pt x="365" y="296"/>
                </a:lnTo>
                <a:lnTo>
                  <a:pt x="354" y="286"/>
                </a:lnTo>
                <a:lnTo>
                  <a:pt x="354" y="286"/>
                </a:lnTo>
                <a:close/>
              </a:path>
              <a:path w="422" h="458">
                <a:moveTo>
                  <a:pt x="140" y="154"/>
                </a:moveTo>
                <a:lnTo>
                  <a:pt x="137" y="157"/>
                </a:lnTo>
                <a:lnTo>
                  <a:pt x="121" y="157"/>
                </a:lnTo>
                <a:lnTo>
                  <a:pt x="118" y="159"/>
                </a:lnTo>
                <a:lnTo>
                  <a:pt x="97" y="159"/>
                </a:lnTo>
                <a:lnTo>
                  <a:pt x="137" y="159"/>
                </a:lnTo>
                <a:lnTo>
                  <a:pt x="140" y="159"/>
                </a:lnTo>
                <a:lnTo>
                  <a:pt x="140" y="154"/>
                </a:lnTo>
                <a:lnTo>
                  <a:pt x="140" y="154"/>
                </a:lnTo>
                <a:close/>
              </a:path>
              <a:path w="422" h="458">
                <a:moveTo>
                  <a:pt x="34" y="145"/>
                </a:moveTo>
                <a:lnTo>
                  <a:pt x="32" y="147"/>
                </a:lnTo>
                <a:lnTo>
                  <a:pt x="30" y="152"/>
                </a:lnTo>
                <a:lnTo>
                  <a:pt x="30" y="154"/>
                </a:lnTo>
                <a:lnTo>
                  <a:pt x="27" y="157"/>
                </a:lnTo>
                <a:lnTo>
                  <a:pt x="25" y="159"/>
                </a:lnTo>
                <a:lnTo>
                  <a:pt x="22" y="161"/>
                </a:lnTo>
                <a:lnTo>
                  <a:pt x="20" y="164"/>
                </a:lnTo>
                <a:lnTo>
                  <a:pt x="17" y="166"/>
                </a:lnTo>
                <a:lnTo>
                  <a:pt x="15" y="169"/>
                </a:lnTo>
                <a:lnTo>
                  <a:pt x="13" y="171"/>
                </a:lnTo>
                <a:lnTo>
                  <a:pt x="15" y="173"/>
                </a:lnTo>
                <a:lnTo>
                  <a:pt x="17" y="171"/>
                </a:lnTo>
                <a:lnTo>
                  <a:pt x="20" y="169"/>
                </a:lnTo>
                <a:lnTo>
                  <a:pt x="22" y="166"/>
                </a:lnTo>
                <a:lnTo>
                  <a:pt x="25" y="164"/>
                </a:lnTo>
                <a:lnTo>
                  <a:pt x="27" y="161"/>
                </a:lnTo>
                <a:lnTo>
                  <a:pt x="30" y="159"/>
                </a:lnTo>
                <a:lnTo>
                  <a:pt x="32" y="157"/>
                </a:lnTo>
                <a:lnTo>
                  <a:pt x="34" y="154"/>
                </a:lnTo>
                <a:lnTo>
                  <a:pt x="37" y="152"/>
                </a:lnTo>
                <a:lnTo>
                  <a:pt x="37" y="149"/>
                </a:lnTo>
                <a:lnTo>
                  <a:pt x="39" y="147"/>
                </a:lnTo>
                <a:lnTo>
                  <a:pt x="42" y="145"/>
                </a:lnTo>
                <a:lnTo>
                  <a:pt x="34" y="145"/>
                </a:lnTo>
                <a:lnTo>
                  <a:pt x="34" y="145"/>
                </a:lnTo>
                <a:close/>
              </a:path>
              <a:path w="422" h="458">
                <a:moveTo>
                  <a:pt x="94" y="125"/>
                </a:moveTo>
                <a:lnTo>
                  <a:pt x="87" y="125"/>
                </a:lnTo>
                <a:lnTo>
                  <a:pt x="87" y="130"/>
                </a:lnTo>
                <a:lnTo>
                  <a:pt x="87" y="157"/>
                </a:lnTo>
                <a:lnTo>
                  <a:pt x="94" y="152"/>
                </a:lnTo>
                <a:lnTo>
                  <a:pt x="94" y="125"/>
                </a:lnTo>
                <a:lnTo>
                  <a:pt x="94" y="125"/>
                </a:lnTo>
                <a:close/>
              </a:path>
              <a:path w="422" h="458">
                <a:moveTo>
                  <a:pt x="125" y="113"/>
                </a:moveTo>
                <a:lnTo>
                  <a:pt x="118" y="121"/>
                </a:lnTo>
                <a:lnTo>
                  <a:pt x="51" y="121"/>
                </a:lnTo>
                <a:lnTo>
                  <a:pt x="56" y="128"/>
                </a:lnTo>
                <a:lnTo>
                  <a:pt x="61" y="125"/>
                </a:lnTo>
                <a:lnTo>
                  <a:pt x="135" y="125"/>
                </a:lnTo>
                <a:lnTo>
                  <a:pt x="125" y="113"/>
                </a:lnTo>
                <a:lnTo>
                  <a:pt x="125" y="113"/>
                </a:lnTo>
                <a:close/>
              </a:path>
              <a:path w="422" h="458">
                <a:moveTo>
                  <a:pt x="94" y="121"/>
                </a:moveTo>
                <a:lnTo>
                  <a:pt x="94" y="104"/>
                </a:lnTo>
                <a:lnTo>
                  <a:pt x="87" y="104"/>
                </a:lnTo>
                <a:lnTo>
                  <a:pt x="87" y="121"/>
                </a:lnTo>
                <a:lnTo>
                  <a:pt x="94" y="121"/>
                </a:lnTo>
                <a:close/>
              </a:path>
              <a:path w="422" h="458">
                <a:moveTo>
                  <a:pt x="25" y="101"/>
                </a:moveTo>
                <a:lnTo>
                  <a:pt x="22" y="104"/>
                </a:lnTo>
                <a:lnTo>
                  <a:pt x="25" y="104"/>
                </a:lnTo>
                <a:lnTo>
                  <a:pt x="25" y="106"/>
                </a:lnTo>
                <a:lnTo>
                  <a:pt x="25" y="111"/>
                </a:lnTo>
                <a:lnTo>
                  <a:pt x="27" y="113"/>
                </a:lnTo>
                <a:lnTo>
                  <a:pt x="27" y="118"/>
                </a:lnTo>
                <a:lnTo>
                  <a:pt x="30" y="121"/>
                </a:lnTo>
                <a:lnTo>
                  <a:pt x="30" y="123"/>
                </a:lnTo>
                <a:lnTo>
                  <a:pt x="32" y="128"/>
                </a:lnTo>
                <a:lnTo>
                  <a:pt x="32" y="130"/>
                </a:lnTo>
                <a:lnTo>
                  <a:pt x="34" y="133"/>
                </a:lnTo>
                <a:lnTo>
                  <a:pt x="39" y="133"/>
                </a:lnTo>
                <a:lnTo>
                  <a:pt x="39" y="130"/>
                </a:lnTo>
                <a:lnTo>
                  <a:pt x="37" y="128"/>
                </a:lnTo>
                <a:lnTo>
                  <a:pt x="34" y="125"/>
                </a:lnTo>
                <a:lnTo>
                  <a:pt x="34" y="121"/>
                </a:lnTo>
                <a:lnTo>
                  <a:pt x="32" y="118"/>
                </a:lnTo>
                <a:lnTo>
                  <a:pt x="30" y="116"/>
                </a:lnTo>
                <a:lnTo>
                  <a:pt x="30" y="111"/>
                </a:lnTo>
                <a:lnTo>
                  <a:pt x="27" y="109"/>
                </a:lnTo>
                <a:lnTo>
                  <a:pt x="27" y="106"/>
                </a:lnTo>
                <a:lnTo>
                  <a:pt x="25" y="101"/>
                </a:lnTo>
                <a:lnTo>
                  <a:pt x="25" y="101"/>
                </a:lnTo>
                <a:close/>
              </a:path>
              <a:path w="422" h="458">
                <a:moveTo>
                  <a:pt x="114" y="89"/>
                </a:moveTo>
                <a:lnTo>
                  <a:pt x="109" y="99"/>
                </a:lnTo>
                <a:lnTo>
                  <a:pt x="61" y="99"/>
                </a:lnTo>
                <a:lnTo>
                  <a:pt x="65" y="104"/>
                </a:lnTo>
                <a:lnTo>
                  <a:pt x="123" y="104"/>
                </a:lnTo>
                <a:lnTo>
                  <a:pt x="114" y="89"/>
                </a:lnTo>
                <a:lnTo>
                  <a:pt x="114" y="89"/>
                </a:lnTo>
                <a:close/>
              </a:path>
              <a:path w="422" h="458">
                <a:moveTo>
                  <a:pt x="58" y="82"/>
                </a:moveTo>
                <a:lnTo>
                  <a:pt x="46" y="82"/>
                </a:lnTo>
                <a:lnTo>
                  <a:pt x="46" y="85"/>
                </a:lnTo>
                <a:lnTo>
                  <a:pt x="46" y="99"/>
                </a:lnTo>
                <a:lnTo>
                  <a:pt x="44" y="104"/>
                </a:lnTo>
                <a:lnTo>
                  <a:pt x="44" y="113"/>
                </a:lnTo>
                <a:lnTo>
                  <a:pt x="42" y="118"/>
                </a:lnTo>
                <a:lnTo>
                  <a:pt x="42" y="128"/>
                </a:lnTo>
                <a:lnTo>
                  <a:pt x="39" y="130"/>
                </a:lnTo>
                <a:lnTo>
                  <a:pt x="39" y="133"/>
                </a:lnTo>
                <a:lnTo>
                  <a:pt x="34" y="133"/>
                </a:lnTo>
                <a:lnTo>
                  <a:pt x="34" y="137"/>
                </a:lnTo>
                <a:lnTo>
                  <a:pt x="37" y="140"/>
                </a:lnTo>
                <a:lnTo>
                  <a:pt x="34" y="142"/>
                </a:lnTo>
                <a:lnTo>
                  <a:pt x="34" y="145"/>
                </a:lnTo>
                <a:lnTo>
                  <a:pt x="42" y="145"/>
                </a:lnTo>
                <a:lnTo>
                  <a:pt x="42" y="147"/>
                </a:lnTo>
                <a:lnTo>
                  <a:pt x="44" y="149"/>
                </a:lnTo>
                <a:lnTo>
                  <a:pt x="46" y="152"/>
                </a:lnTo>
                <a:lnTo>
                  <a:pt x="49" y="154"/>
                </a:lnTo>
                <a:lnTo>
                  <a:pt x="51" y="157"/>
                </a:lnTo>
                <a:lnTo>
                  <a:pt x="54" y="157"/>
                </a:lnTo>
                <a:lnTo>
                  <a:pt x="56" y="159"/>
                </a:lnTo>
                <a:lnTo>
                  <a:pt x="58" y="161"/>
                </a:lnTo>
                <a:lnTo>
                  <a:pt x="61" y="161"/>
                </a:lnTo>
                <a:lnTo>
                  <a:pt x="63" y="164"/>
                </a:lnTo>
                <a:lnTo>
                  <a:pt x="65" y="164"/>
                </a:lnTo>
                <a:lnTo>
                  <a:pt x="68" y="166"/>
                </a:lnTo>
                <a:lnTo>
                  <a:pt x="75" y="166"/>
                </a:lnTo>
                <a:lnTo>
                  <a:pt x="77" y="169"/>
                </a:lnTo>
                <a:lnTo>
                  <a:pt x="130" y="169"/>
                </a:lnTo>
                <a:lnTo>
                  <a:pt x="130" y="166"/>
                </a:lnTo>
                <a:lnTo>
                  <a:pt x="133" y="164"/>
                </a:lnTo>
                <a:lnTo>
                  <a:pt x="135" y="161"/>
                </a:lnTo>
                <a:lnTo>
                  <a:pt x="137" y="159"/>
                </a:lnTo>
                <a:lnTo>
                  <a:pt x="82" y="159"/>
                </a:lnTo>
                <a:lnTo>
                  <a:pt x="77" y="157"/>
                </a:lnTo>
                <a:lnTo>
                  <a:pt x="70" y="157"/>
                </a:lnTo>
                <a:lnTo>
                  <a:pt x="68" y="154"/>
                </a:lnTo>
                <a:lnTo>
                  <a:pt x="63" y="154"/>
                </a:lnTo>
                <a:lnTo>
                  <a:pt x="63" y="152"/>
                </a:lnTo>
                <a:lnTo>
                  <a:pt x="61" y="152"/>
                </a:lnTo>
                <a:lnTo>
                  <a:pt x="58" y="149"/>
                </a:lnTo>
                <a:lnTo>
                  <a:pt x="54" y="149"/>
                </a:lnTo>
                <a:lnTo>
                  <a:pt x="51" y="147"/>
                </a:lnTo>
                <a:lnTo>
                  <a:pt x="49" y="145"/>
                </a:lnTo>
                <a:lnTo>
                  <a:pt x="49" y="142"/>
                </a:lnTo>
                <a:lnTo>
                  <a:pt x="46" y="140"/>
                </a:lnTo>
                <a:lnTo>
                  <a:pt x="44" y="137"/>
                </a:lnTo>
                <a:lnTo>
                  <a:pt x="46" y="135"/>
                </a:lnTo>
                <a:lnTo>
                  <a:pt x="46" y="128"/>
                </a:lnTo>
                <a:lnTo>
                  <a:pt x="49" y="125"/>
                </a:lnTo>
                <a:lnTo>
                  <a:pt x="49" y="118"/>
                </a:lnTo>
                <a:lnTo>
                  <a:pt x="51" y="116"/>
                </a:lnTo>
                <a:lnTo>
                  <a:pt x="51" y="104"/>
                </a:lnTo>
                <a:lnTo>
                  <a:pt x="54" y="99"/>
                </a:lnTo>
                <a:lnTo>
                  <a:pt x="54" y="87"/>
                </a:lnTo>
                <a:lnTo>
                  <a:pt x="58" y="82"/>
                </a:lnTo>
                <a:lnTo>
                  <a:pt x="58" y="82"/>
                </a:lnTo>
                <a:close/>
              </a:path>
              <a:path w="422" h="458">
                <a:moveTo>
                  <a:pt x="87" y="77"/>
                </a:moveTo>
                <a:lnTo>
                  <a:pt x="87" y="99"/>
                </a:lnTo>
                <a:lnTo>
                  <a:pt x="94" y="99"/>
                </a:lnTo>
                <a:lnTo>
                  <a:pt x="94" y="77"/>
                </a:lnTo>
                <a:lnTo>
                  <a:pt x="114" y="77"/>
                </a:lnTo>
                <a:lnTo>
                  <a:pt x="87" y="77"/>
                </a:lnTo>
                <a:lnTo>
                  <a:pt x="87" y="77"/>
                </a:lnTo>
                <a:close/>
              </a:path>
              <a:path w="422" h="458">
                <a:moveTo>
                  <a:pt x="123" y="75"/>
                </a:moveTo>
                <a:lnTo>
                  <a:pt x="87" y="77"/>
                </a:lnTo>
                <a:lnTo>
                  <a:pt x="114" y="77"/>
                </a:lnTo>
                <a:lnTo>
                  <a:pt x="114" y="85"/>
                </a:lnTo>
                <a:lnTo>
                  <a:pt x="123" y="80"/>
                </a:lnTo>
                <a:lnTo>
                  <a:pt x="123" y="75"/>
                </a:lnTo>
                <a:lnTo>
                  <a:pt x="123" y="75"/>
                </a:lnTo>
                <a:close/>
              </a:path>
              <a:path w="422" h="458">
                <a:moveTo>
                  <a:pt x="51" y="73"/>
                </a:moveTo>
                <a:lnTo>
                  <a:pt x="46" y="80"/>
                </a:lnTo>
                <a:lnTo>
                  <a:pt x="20" y="80"/>
                </a:lnTo>
                <a:lnTo>
                  <a:pt x="27" y="89"/>
                </a:lnTo>
                <a:lnTo>
                  <a:pt x="30" y="82"/>
                </a:lnTo>
                <a:lnTo>
                  <a:pt x="58" y="82"/>
                </a:lnTo>
                <a:lnTo>
                  <a:pt x="51" y="73"/>
                </a:lnTo>
                <a:lnTo>
                  <a:pt x="51" y="73"/>
                </a:lnTo>
                <a:close/>
              </a:path>
              <a:path w="422" h="458">
                <a:moveTo>
                  <a:pt x="94" y="73"/>
                </a:moveTo>
                <a:lnTo>
                  <a:pt x="94" y="56"/>
                </a:lnTo>
                <a:lnTo>
                  <a:pt x="87" y="56"/>
                </a:lnTo>
                <a:lnTo>
                  <a:pt x="87" y="73"/>
                </a:lnTo>
                <a:lnTo>
                  <a:pt x="94" y="73"/>
                </a:lnTo>
                <a:close/>
              </a:path>
              <a:path w="422" h="458">
                <a:moveTo>
                  <a:pt x="121" y="56"/>
                </a:moveTo>
                <a:lnTo>
                  <a:pt x="114" y="56"/>
                </a:lnTo>
                <a:lnTo>
                  <a:pt x="114" y="73"/>
                </a:lnTo>
                <a:lnTo>
                  <a:pt x="61" y="73"/>
                </a:lnTo>
                <a:lnTo>
                  <a:pt x="65" y="80"/>
                </a:lnTo>
                <a:lnTo>
                  <a:pt x="70" y="77"/>
                </a:lnTo>
                <a:lnTo>
                  <a:pt x="87" y="77"/>
                </a:lnTo>
                <a:lnTo>
                  <a:pt x="123" y="75"/>
                </a:lnTo>
                <a:lnTo>
                  <a:pt x="121" y="73"/>
                </a:lnTo>
                <a:lnTo>
                  <a:pt x="121" y="56"/>
                </a:lnTo>
                <a:lnTo>
                  <a:pt x="121" y="56"/>
                </a:lnTo>
                <a:close/>
              </a:path>
              <a:path w="422" h="458">
                <a:moveTo>
                  <a:pt x="130" y="44"/>
                </a:moveTo>
                <a:lnTo>
                  <a:pt x="123" y="51"/>
                </a:lnTo>
                <a:lnTo>
                  <a:pt x="54" y="51"/>
                </a:lnTo>
                <a:lnTo>
                  <a:pt x="56" y="58"/>
                </a:lnTo>
                <a:lnTo>
                  <a:pt x="61" y="56"/>
                </a:lnTo>
                <a:lnTo>
                  <a:pt x="137" y="56"/>
                </a:lnTo>
                <a:lnTo>
                  <a:pt x="130" y="44"/>
                </a:lnTo>
                <a:lnTo>
                  <a:pt x="130" y="44"/>
                </a:lnTo>
                <a:close/>
              </a:path>
              <a:path w="422" h="458">
                <a:moveTo>
                  <a:pt x="87" y="34"/>
                </a:moveTo>
                <a:lnTo>
                  <a:pt x="87" y="51"/>
                </a:lnTo>
                <a:lnTo>
                  <a:pt x="94" y="51"/>
                </a:lnTo>
                <a:lnTo>
                  <a:pt x="94" y="34"/>
                </a:lnTo>
                <a:lnTo>
                  <a:pt x="114" y="34"/>
                </a:lnTo>
                <a:lnTo>
                  <a:pt x="87" y="34"/>
                </a:lnTo>
                <a:lnTo>
                  <a:pt x="87" y="34"/>
                </a:lnTo>
                <a:close/>
              </a:path>
              <a:path w="422" h="458">
                <a:moveTo>
                  <a:pt x="125" y="32"/>
                </a:moveTo>
                <a:lnTo>
                  <a:pt x="87" y="34"/>
                </a:lnTo>
                <a:lnTo>
                  <a:pt x="114" y="34"/>
                </a:lnTo>
                <a:lnTo>
                  <a:pt x="114" y="51"/>
                </a:lnTo>
                <a:lnTo>
                  <a:pt x="121" y="51"/>
                </a:lnTo>
                <a:lnTo>
                  <a:pt x="121" y="37"/>
                </a:lnTo>
                <a:lnTo>
                  <a:pt x="125" y="32"/>
                </a:lnTo>
                <a:lnTo>
                  <a:pt x="125" y="32"/>
                </a:lnTo>
                <a:close/>
              </a:path>
              <a:path w="422" h="458">
                <a:moveTo>
                  <a:pt x="56" y="32"/>
                </a:moveTo>
                <a:lnTo>
                  <a:pt x="44" y="32"/>
                </a:lnTo>
                <a:lnTo>
                  <a:pt x="25" y="77"/>
                </a:lnTo>
                <a:lnTo>
                  <a:pt x="20" y="80"/>
                </a:lnTo>
                <a:lnTo>
                  <a:pt x="32" y="80"/>
                </a:lnTo>
                <a:lnTo>
                  <a:pt x="51" y="34"/>
                </a:lnTo>
                <a:lnTo>
                  <a:pt x="56" y="32"/>
                </a:lnTo>
                <a:lnTo>
                  <a:pt x="56" y="32"/>
                </a:lnTo>
                <a:close/>
              </a:path>
              <a:path w="422" h="458">
                <a:moveTo>
                  <a:pt x="118" y="22"/>
                </a:moveTo>
                <a:lnTo>
                  <a:pt x="114" y="29"/>
                </a:lnTo>
                <a:lnTo>
                  <a:pt x="61" y="29"/>
                </a:lnTo>
                <a:lnTo>
                  <a:pt x="65" y="34"/>
                </a:lnTo>
                <a:lnTo>
                  <a:pt x="87" y="34"/>
                </a:lnTo>
                <a:lnTo>
                  <a:pt x="125" y="32"/>
                </a:lnTo>
                <a:lnTo>
                  <a:pt x="118" y="22"/>
                </a:lnTo>
                <a:lnTo>
                  <a:pt x="118" y="22"/>
                </a:lnTo>
                <a:close/>
              </a:path>
              <a:path w="422" h="458">
                <a:moveTo>
                  <a:pt x="49" y="20"/>
                </a:moveTo>
                <a:lnTo>
                  <a:pt x="44" y="27"/>
                </a:lnTo>
                <a:lnTo>
                  <a:pt x="15" y="27"/>
                </a:lnTo>
                <a:lnTo>
                  <a:pt x="20" y="34"/>
                </a:lnTo>
                <a:lnTo>
                  <a:pt x="25" y="32"/>
                </a:lnTo>
                <a:lnTo>
                  <a:pt x="56" y="32"/>
                </a:lnTo>
                <a:lnTo>
                  <a:pt x="49" y="20"/>
                </a:lnTo>
                <a:lnTo>
                  <a:pt x="49" y="20"/>
                </a:lnTo>
                <a:close/>
              </a:path>
              <a:path w="422" h="458">
                <a:moveTo>
                  <a:pt x="87" y="3"/>
                </a:moveTo>
                <a:lnTo>
                  <a:pt x="87" y="29"/>
                </a:lnTo>
                <a:lnTo>
                  <a:pt x="94" y="29"/>
                </a:lnTo>
                <a:lnTo>
                  <a:pt x="94" y="17"/>
                </a:lnTo>
                <a:lnTo>
                  <a:pt x="99" y="10"/>
                </a:lnTo>
                <a:lnTo>
                  <a:pt x="87" y="3"/>
                </a:lnTo>
                <a:lnTo>
                  <a:pt x="87" y="3"/>
                </a:lnTo>
                <a:close/>
              </a:path>
              <a:path w="422" h="458">
                <a:moveTo>
                  <a:pt x="224" y="142"/>
                </a:moveTo>
                <a:lnTo>
                  <a:pt x="222" y="145"/>
                </a:lnTo>
                <a:lnTo>
                  <a:pt x="219" y="147"/>
                </a:lnTo>
                <a:lnTo>
                  <a:pt x="217" y="149"/>
                </a:lnTo>
                <a:lnTo>
                  <a:pt x="214" y="152"/>
                </a:lnTo>
                <a:lnTo>
                  <a:pt x="212" y="154"/>
                </a:lnTo>
                <a:lnTo>
                  <a:pt x="210" y="154"/>
                </a:lnTo>
                <a:lnTo>
                  <a:pt x="207" y="157"/>
                </a:lnTo>
                <a:lnTo>
                  <a:pt x="205" y="159"/>
                </a:lnTo>
                <a:lnTo>
                  <a:pt x="202" y="159"/>
                </a:lnTo>
                <a:lnTo>
                  <a:pt x="200" y="161"/>
                </a:lnTo>
                <a:lnTo>
                  <a:pt x="195" y="164"/>
                </a:lnTo>
                <a:lnTo>
                  <a:pt x="193" y="164"/>
                </a:lnTo>
                <a:lnTo>
                  <a:pt x="190" y="166"/>
                </a:lnTo>
                <a:lnTo>
                  <a:pt x="185" y="169"/>
                </a:lnTo>
                <a:lnTo>
                  <a:pt x="183" y="169"/>
                </a:lnTo>
                <a:lnTo>
                  <a:pt x="181" y="171"/>
                </a:lnTo>
                <a:lnTo>
                  <a:pt x="181" y="173"/>
                </a:lnTo>
                <a:lnTo>
                  <a:pt x="183" y="173"/>
                </a:lnTo>
                <a:lnTo>
                  <a:pt x="185" y="171"/>
                </a:lnTo>
                <a:lnTo>
                  <a:pt x="190" y="171"/>
                </a:lnTo>
                <a:lnTo>
                  <a:pt x="193" y="169"/>
                </a:lnTo>
                <a:lnTo>
                  <a:pt x="197" y="169"/>
                </a:lnTo>
                <a:lnTo>
                  <a:pt x="202" y="166"/>
                </a:lnTo>
                <a:lnTo>
                  <a:pt x="205" y="166"/>
                </a:lnTo>
                <a:lnTo>
                  <a:pt x="207" y="164"/>
                </a:lnTo>
                <a:lnTo>
                  <a:pt x="210" y="161"/>
                </a:lnTo>
                <a:lnTo>
                  <a:pt x="212" y="161"/>
                </a:lnTo>
                <a:lnTo>
                  <a:pt x="214" y="159"/>
                </a:lnTo>
                <a:lnTo>
                  <a:pt x="217" y="159"/>
                </a:lnTo>
                <a:lnTo>
                  <a:pt x="219" y="157"/>
                </a:lnTo>
                <a:lnTo>
                  <a:pt x="222" y="154"/>
                </a:lnTo>
                <a:lnTo>
                  <a:pt x="224" y="152"/>
                </a:lnTo>
                <a:lnTo>
                  <a:pt x="226" y="152"/>
                </a:lnTo>
                <a:lnTo>
                  <a:pt x="229" y="149"/>
                </a:lnTo>
                <a:lnTo>
                  <a:pt x="231" y="147"/>
                </a:lnTo>
                <a:lnTo>
                  <a:pt x="234" y="145"/>
                </a:lnTo>
                <a:lnTo>
                  <a:pt x="234" y="142"/>
                </a:lnTo>
                <a:lnTo>
                  <a:pt x="224" y="142"/>
                </a:lnTo>
                <a:lnTo>
                  <a:pt x="224" y="142"/>
                </a:lnTo>
                <a:close/>
              </a:path>
              <a:path w="422" h="458">
                <a:moveTo>
                  <a:pt x="205" y="111"/>
                </a:moveTo>
                <a:lnTo>
                  <a:pt x="183" y="137"/>
                </a:lnTo>
                <a:lnTo>
                  <a:pt x="176" y="137"/>
                </a:lnTo>
                <a:lnTo>
                  <a:pt x="176" y="140"/>
                </a:lnTo>
                <a:lnTo>
                  <a:pt x="176" y="145"/>
                </a:lnTo>
                <a:lnTo>
                  <a:pt x="174" y="147"/>
                </a:lnTo>
                <a:lnTo>
                  <a:pt x="181" y="157"/>
                </a:lnTo>
                <a:lnTo>
                  <a:pt x="183" y="154"/>
                </a:lnTo>
                <a:lnTo>
                  <a:pt x="183" y="152"/>
                </a:lnTo>
                <a:lnTo>
                  <a:pt x="185" y="149"/>
                </a:lnTo>
                <a:lnTo>
                  <a:pt x="188" y="147"/>
                </a:lnTo>
                <a:lnTo>
                  <a:pt x="188" y="142"/>
                </a:lnTo>
                <a:lnTo>
                  <a:pt x="190" y="140"/>
                </a:lnTo>
                <a:lnTo>
                  <a:pt x="193" y="137"/>
                </a:lnTo>
                <a:lnTo>
                  <a:pt x="193" y="135"/>
                </a:lnTo>
                <a:lnTo>
                  <a:pt x="195" y="133"/>
                </a:lnTo>
                <a:lnTo>
                  <a:pt x="197" y="128"/>
                </a:lnTo>
                <a:lnTo>
                  <a:pt x="197" y="125"/>
                </a:lnTo>
                <a:lnTo>
                  <a:pt x="200" y="123"/>
                </a:lnTo>
                <a:lnTo>
                  <a:pt x="202" y="121"/>
                </a:lnTo>
                <a:lnTo>
                  <a:pt x="205" y="116"/>
                </a:lnTo>
                <a:lnTo>
                  <a:pt x="207" y="113"/>
                </a:lnTo>
                <a:lnTo>
                  <a:pt x="205" y="111"/>
                </a:lnTo>
                <a:lnTo>
                  <a:pt x="205" y="111"/>
                </a:lnTo>
                <a:close/>
              </a:path>
              <a:path w="422" h="458">
                <a:moveTo>
                  <a:pt x="214" y="85"/>
                </a:moveTo>
                <a:lnTo>
                  <a:pt x="214" y="92"/>
                </a:lnTo>
                <a:lnTo>
                  <a:pt x="217" y="94"/>
                </a:lnTo>
                <a:lnTo>
                  <a:pt x="217" y="101"/>
                </a:lnTo>
                <a:lnTo>
                  <a:pt x="219" y="106"/>
                </a:lnTo>
                <a:lnTo>
                  <a:pt x="219" y="113"/>
                </a:lnTo>
                <a:lnTo>
                  <a:pt x="222" y="116"/>
                </a:lnTo>
                <a:lnTo>
                  <a:pt x="222" y="118"/>
                </a:lnTo>
                <a:lnTo>
                  <a:pt x="224" y="123"/>
                </a:lnTo>
                <a:lnTo>
                  <a:pt x="224" y="125"/>
                </a:lnTo>
                <a:lnTo>
                  <a:pt x="226" y="128"/>
                </a:lnTo>
                <a:lnTo>
                  <a:pt x="229" y="133"/>
                </a:lnTo>
                <a:lnTo>
                  <a:pt x="229" y="135"/>
                </a:lnTo>
                <a:lnTo>
                  <a:pt x="226" y="137"/>
                </a:lnTo>
                <a:lnTo>
                  <a:pt x="226" y="140"/>
                </a:lnTo>
                <a:lnTo>
                  <a:pt x="224" y="142"/>
                </a:lnTo>
                <a:lnTo>
                  <a:pt x="236" y="142"/>
                </a:lnTo>
                <a:lnTo>
                  <a:pt x="236" y="145"/>
                </a:lnTo>
                <a:lnTo>
                  <a:pt x="238" y="147"/>
                </a:lnTo>
                <a:lnTo>
                  <a:pt x="241" y="149"/>
                </a:lnTo>
                <a:lnTo>
                  <a:pt x="243" y="152"/>
                </a:lnTo>
                <a:lnTo>
                  <a:pt x="245" y="154"/>
                </a:lnTo>
                <a:lnTo>
                  <a:pt x="248" y="157"/>
                </a:lnTo>
                <a:lnTo>
                  <a:pt x="250" y="159"/>
                </a:lnTo>
                <a:lnTo>
                  <a:pt x="253" y="159"/>
                </a:lnTo>
                <a:lnTo>
                  <a:pt x="255" y="161"/>
                </a:lnTo>
                <a:lnTo>
                  <a:pt x="257" y="164"/>
                </a:lnTo>
                <a:lnTo>
                  <a:pt x="260" y="164"/>
                </a:lnTo>
                <a:lnTo>
                  <a:pt x="262" y="166"/>
                </a:lnTo>
                <a:lnTo>
                  <a:pt x="265" y="169"/>
                </a:lnTo>
                <a:lnTo>
                  <a:pt x="267" y="169"/>
                </a:lnTo>
                <a:lnTo>
                  <a:pt x="267" y="166"/>
                </a:lnTo>
                <a:lnTo>
                  <a:pt x="270" y="166"/>
                </a:lnTo>
                <a:lnTo>
                  <a:pt x="270" y="164"/>
                </a:lnTo>
                <a:lnTo>
                  <a:pt x="272" y="161"/>
                </a:lnTo>
                <a:lnTo>
                  <a:pt x="277" y="159"/>
                </a:lnTo>
                <a:lnTo>
                  <a:pt x="279" y="159"/>
                </a:lnTo>
                <a:lnTo>
                  <a:pt x="279" y="157"/>
                </a:lnTo>
                <a:lnTo>
                  <a:pt x="277" y="157"/>
                </a:lnTo>
                <a:lnTo>
                  <a:pt x="274" y="154"/>
                </a:lnTo>
                <a:lnTo>
                  <a:pt x="265" y="154"/>
                </a:lnTo>
                <a:lnTo>
                  <a:pt x="262" y="152"/>
                </a:lnTo>
                <a:lnTo>
                  <a:pt x="260" y="152"/>
                </a:lnTo>
                <a:lnTo>
                  <a:pt x="257" y="149"/>
                </a:lnTo>
                <a:lnTo>
                  <a:pt x="255" y="149"/>
                </a:lnTo>
                <a:lnTo>
                  <a:pt x="253" y="147"/>
                </a:lnTo>
                <a:lnTo>
                  <a:pt x="250" y="145"/>
                </a:lnTo>
                <a:lnTo>
                  <a:pt x="248" y="145"/>
                </a:lnTo>
                <a:lnTo>
                  <a:pt x="245" y="142"/>
                </a:lnTo>
                <a:lnTo>
                  <a:pt x="243" y="140"/>
                </a:lnTo>
                <a:lnTo>
                  <a:pt x="241" y="137"/>
                </a:lnTo>
                <a:lnTo>
                  <a:pt x="241" y="133"/>
                </a:lnTo>
                <a:lnTo>
                  <a:pt x="243" y="130"/>
                </a:lnTo>
                <a:lnTo>
                  <a:pt x="234" y="130"/>
                </a:lnTo>
                <a:lnTo>
                  <a:pt x="234" y="128"/>
                </a:lnTo>
                <a:lnTo>
                  <a:pt x="231" y="125"/>
                </a:lnTo>
                <a:lnTo>
                  <a:pt x="231" y="123"/>
                </a:lnTo>
                <a:lnTo>
                  <a:pt x="229" y="121"/>
                </a:lnTo>
                <a:lnTo>
                  <a:pt x="226" y="118"/>
                </a:lnTo>
                <a:lnTo>
                  <a:pt x="226" y="116"/>
                </a:lnTo>
                <a:lnTo>
                  <a:pt x="224" y="111"/>
                </a:lnTo>
                <a:lnTo>
                  <a:pt x="224" y="109"/>
                </a:lnTo>
                <a:lnTo>
                  <a:pt x="222" y="104"/>
                </a:lnTo>
                <a:lnTo>
                  <a:pt x="222" y="101"/>
                </a:lnTo>
                <a:lnTo>
                  <a:pt x="219" y="97"/>
                </a:lnTo>
                <a:lnTo>
                  <a:pt x="219" y="92"/>
                </a:lnTo>
                <a:lnTo>
                  <a:pt x="217" y="89"/>
                </a:lnTo>
                <a:lnTo>
                  <a:pt x="217" y="85"/>
                </a:lnTo>
                <a:lnTo>
                  <a:pt x="250" y="85"/>
                </a:lnTo>
                <a:lnTo>
                  <a:pt x="214" y="85"/>
                </a:lnTo>
                <a:lnTo>
                  <a:pt x="214" y="85"/>
                </a:lnTo>
                <a:close/>
              </a:path>
              <a:path w="422" h="458">
                <a:moveTo>
                  <a:pt x="265" y="85"/>
                </a:moveTo>
                <a:lnTo>
                  <a:pt x="214" y="85"/>
                </a:lnTo>
                <a:lnTo>
                  <a:pt x="250" y="85"/>
                </a:lnTo>
                <a:lnTo>
                  <a:pt x="250" y="89"/>
                </a:lnTo>
                <a:lnTo>
                  <a:pt x="248" y="94"/>
                </a:lnTo>
                <a:lnTo>
                  <a:pt x="248" y="99"/>
                </a:lnTo>
                <a:lnTo>
                  <a:pt x="245" y="101"/>
                </a:lnTo>
                <a:lnTo>
                  <a:pt x="245" y="106"/>
                </a:lnTo>
                <a:lnTo>
                  <a:pt x="243" y="109"/>
                </a:lnTo>
                <a:lnTo>
                  <a:pt x="243" y="111"/>
                </a:lnTo>
                <a:lnTo>
                  <a:pt x="241" y="116"/>
                </a:lnTo>
                <a:lnTo>
                  <a:pt x="241" y="118"/>
                </a:lnTo>
                <a:lnTo>
                  <a:pt x="238" y="121"/>
                </a:lnTo>
                <a:lnTo>
                  <a:pt x="236" y="123"/>
                </a:lnTo>
                <a:lnTo>
                  <a:pt x="236" y="125"/>
                </a:lnTo>
                <a:lnTo>
                  <a:pt x="234" y="130"/>
                </a:lnTo>
                <a:lnTo>
                  <a:pt x="243" y="130"/>
                </a:lnTo>
                <a:lnTo>
                  <a:pt x="243" y="128"/>
                </a:lnTo>
                <a:lnTo>
                  <a:pt x="245" y="125"/>
                </a:lnTo>
                <a:lnTo>
                  <a:pt x="248" y="123"/>
                </a:lnTo>
                <a:lnTo>
                  <a:pt x="248" y="118"/>
                </a:lnTo>
                <a:lnTo>
                  <a:pt x="250" y="116"/>
                </a:lnTo>
                <a:lnTo>
                  <a:pt x="250" y="113"/>
                </a:lnTo>
                <a:lnTo>
                  <a:pt x="253" y="109"/>
                </a:lnTo>
                <a:lnTo>
                  <a:pt x="253" y="106"/>
                </a:lnTo>
                <a:lnTo>
                  <a:pt x="255" y="101"/>
                </a:lnTo>
                <a:lnTo>
                  <a:pt x="255" y="99"/>
                </a:lnTo>
                <a:lnTo>
                  <a:pt x="257" y="94"/>
                </a:lnTo>
                <a:lnTo>
                  <a:pt x="257" y="92"/>
                </a:lnTo>
                <a:lnTo>
                  <a:pt x="260" y="87"/>
                </a:lnTo>
                <a:lnTo>
                  <a:pt x="265" y="85"/>
                </a:lnTo>
                <a:lnTo>
                  <a:pt x="265" y="85"/>
                </a:lnTo>
                <a:close/>
              </a:path>
              <a:path w="422" h="458">
                <a:moveTo>
                  <a:pt x="255" y="73"/>
                </a:moveTo>
                <a:lnTo>
                  <a:pt x="250" y="80"/>
                </a:lnTo>
                <a:lnTo>
                  <a:pt x="202" y="80"/>
                </a:lnTo>
                <a:lnTo>
                  <a:pt x="207" y="85"/>
                </a:lnTo>
                <a:lnTo>
                  <a:pt x="265" y="85"/>
                </a:lnTo>
                <a:lnTo>
                  <a:pt x="255" y="73"/>
                </a:lnTo>
                <a:lnTo>
                  <a:pt x="255" y="73"/>
                </a:lnTo>
                <a:close/>
              </a:path>
              <a:path w="422" h="458">
                <a:moveTo>
                  <a:pt x="190" y="68"/>
                </a:moveTo>
                <a:lnTo>
                  <a:pt x="176" y="70"/>
                </a:lnTo>
                <a:lnTo>
                  <a:pt x="176" y="137"/>
                </a:lnTo>
                <a:lnTo>
                  <a:pt x="183" y="137"/>
                </a:lnTo>
                <a:lnTo>
                  <a:pt x="183" y="73"/>
                </a:lnTo>
                <a:lnTo>
                  <a:pt x="190" y="68"/>
                </a:lnTo>
                <a:lnTo>
                  <a:pt x="190" y="68"/>
                </a:lnTo>
                <a:close/>
              </a:path>
              <a:path w="422" h="458">
                <a:moveTo>
                  <a:pt x="181" y="58"/>
                </a:moveTo>
                <a:lnTo>
                  <a:pt x="176" y="65"/>
                </a:lnTo>
                <a:lnTo>
                  <a:pt x="154" y="65"/>
                </a:lnTo>
                <a:lnTo>
                  <a:pt x="159" y="73"/>
                </a:lnTo>
                <a:lnTo>
                  <a:pt x="162" y="70"/>
                </a:lnTo>
                <a:lnTo>
                  <a:pt x="176" y="70"/>
                </a:lnTo>
                <a:lnTo>
                  <a:pt x="190" y="68"/>
                </a:lnTo>
                <a:lnTo>
                  <a:pt x="181" y="58"/>
                </a:lnTo>
                <a:lnTo>
                  <a:pt x="181" y="58"/>
                </a:lnTo>
                <a:close/>
              </a:path>
              <a:path w="422" h="458">
                <a:moveTo>
                  <a:pt x="272" y="56"/>
                </a:moveTo>
                <a:lnTo>
                  <a:pt x="267" y="56"/>
                </a:lnTo>
                <a:lnTo>
                  <a:pt x="265" y="58"/>
                </a:lnTo>
                <a:lnTo>
                  <a:pt x="243" y="58"/>
                </a:lnTo>
                <a:lnTo>
                  <a:pt x="245" y="61"/>
                </a:lnTo>
                <a:lnTo>
                  <a:pt x="245" y="63"/>
                </a:lnTo>
                <a:lnTo>
                  <a:pt x="248" y="65"/>
                </a:lnTo>
                <a:lnTo>
                  <a:pt x="277" y="65"/>
                </a:lnTo>
                <a:lnTo>
                  <a:pt x="277" y="61"/>
                </a:lnTo>
                <a:lnTo>
                  <a:pt x="277" y="58"/>
                </a:lnTo>
                <a:lnTo>
                  <a:pt x="274" y="56"/>
                </a:lnTo>
                <a:lnTo>
                  <a:pt x="272" y="56"/>
                </a:lnTo>
                <a:lnTo>
                  <a:pt x="272" y="56"/>
                </a:lnTo>
                <a:close/>
              </a:path>
              <a:path w="422" h="458">
                <a:moveTo>
                  <a:pt x="212" y="17"/>
                </a:moveTo>
                <a:lnTo>
                  <a:pt x="212" y="41"/>
                </a:lnTo>
                <a:lnTo>
                  <a:pt x="210" y="44"/>
                </a:lnTo>
                <a:lnTo>
                  <a:pt x="210" y="53"/>
                </a:lnTo>
                <a:lnTo>
                  <a:pt x="207" y="56"/>
                </a:lnTo>
                <a:lnTo>
                  <a:pt x="207" y="58"/>
                </a:lnTo>
                <a:lnTo>
                  <a:pt x="205" y="61"/>
                </a:lnTo>
                <a:lnTo>
                  <a:pt x="205" y="63"/>
                </a:lnTo>
                <a:lnTo>
                  <a:pt x="202" y="65"/>
                </a:lnTo>
                <a:lnTo>
                  <a:pt x="200" y="70"/>
                </a:lnTo>
                <a:lnTo>
                  <a:pt x="197" y="73"/>
                </a:lnTo>
                <a:lnTo>
                  <a:pt x="195" y="75"/>
                </a:lnTo>
                <a:lnTo>
                  <a:pt x="193" y="77"/>
                </a:lnTo>
                <a:lnTo>
                  <a:pt x="190" y="80"/>
                </a:lnTo>
                <a:lnTo>
                  <a:pt x="188" y="85"/>
                </a:lnTo>
                <a:lnTo>
                  <a:pt x="190" y="87"/>
                </a:lnTo>
                <a:lnTo>
                  <a:pt x="193" y="85"/>
                </a:lnTo>
                <a:lnTo>
                  <a:pt x="195" y="82"/>
                </a:lnTo>
                <a:lnTo>
                  <a:pt x="197" y="80"/>
                </a:lnTo>
                <a:lnTo>
                  <a:pt x="200" y="77"/>
                </a:lnTo>
                <a:lnTo>
                  <a:pt x="202" y="75"/>
                </a:lnTo>
                <a:lnTo>
                  <a:pt x="205" y="73"/>
                </a:lnTo>
                <a:lnTo>
                  <a:pt x="207" y="70"/>
                </a:lnTo>
                <a:lnTo>
                  <a:pt x="210" y="68"/>
                </a:lnTo>
                <a:lnTo>
                  <a:pt x="210" y="65"/>
                </a:lnTo>
                <a:lnTo>
                  <a:pt x="212" y="63"/>
                </a:lnTo>
                <a:lnTo>
                  <a:pt x="214" y="61"/>
                </a:lnTo>
                <a:lnTo>
                  <a:pt x="214" y="56"/>
                </a:lnTo>
                <a:lnTo>
                  <a:pt x="217" y="53"/>
                </a:lnTo>
                <a:lnTo>
                  <a:pt x="217" y="49"/>
                </a:lnTo>
                <a:lnTo>
                  <a:pt x="219" y="46"/>
                </a:lnTo>
                <a:lnTo>
                  <a:pt x="219" y="17"/>
                </a:lnTo>
                <a:lnTo>
                  <a:pt x="243" y="17"/>
                </a:lnTo>
                <a:lnTo>
                  <a:pt x="212" y="17"/>
                </a:lnTo>
                <a:lnTo>
                  <a:pt x="212" y="17"/>
                </a:lnTo>
                <a:close/>
              </a:path>
              <a:path w="422" h="458">
                <a:moveTo>
                  <a:pt x="212" y="8"/>
                </a:moveTo>
                <a:lnTo>
                  <a:pt x="212" y="17"/>
                </a:lnTo>
                <a:lnTo>
                  <a:pt x="243" y="17"/>
                </a:lnTo>
                <a:lnTo>
                  <a:pt x="243" y="58"/>
                </a:lnTo>
                <a:lnTo>
                  <a:pt x="257" y="58"/>
                </a:lnTo>
                <a:lnTo>
                  <a:pt x="255" y="58"/>
                </a:lnTo>
                <a:lnTo>
                  <a:pt x="253" y="56"/>
                </a:lnTo>
                <a:lnTo>
                  <a:pt x="253" y="20"/>
                </a:lnTo>
                <a:lnTo>
                  <a:pt x="257" y="17"/>
                </a:lnTo>
                <a:lnTo>
                  <a:pt x="219" y="15"/>
                </a:lnTo>
                <a:lnTo>
                  <a:pt x="212" y="8"/>
                </a:lnTo>
                <a:lnTo>
                  <a:pt x="212" y="8"/>
                </a:lnTo>
                <a:close/>
              </a:path>
              <a:path w="422" h="458">
                <a:moveTo>
                  <a:pt x="248" y="8"/>
                </a:moveTo>
                <a:lnTo>
                  <a:pt x="243" y="15"/>
                </a:lnTo>
                <a:lnTo>
                  <a:pt x="219" y="15"/>
                </a:lnTo>
                <a:lnTo>
                  <a:pt x="257" y="17"/>
                </a:lnTo>
                <a:lnTo>
                  <a:pt x="248" y="8"/>
                </a:lnTo>
                <a:lnTo>
                  <a:pt x="248" y="8"/>
                </a:lnTo>
                <a:close/>
              </a:path>
              <a:path w="422" h="458">
                <a:moveTo>
                  <a:pt x="171" y="8"/>
                </a:moveTo>
                <a:lnTo>
                  <a:pt x="169" y="8"/>
                </a:lnTo>
                <a:lnTo>
                  <a:pt x="171" y="13"/>
                </a:lnTo>
                <a:lnTo>
                  <a:pt x="171" y="17"/>
                </a:lnTo>
                <a:lnTo>
                  <a:pt x="174" y="20"/>
                </a:lnTo>
                <a:lnTo>
                  <a:pt x="174" y="22"/>
                </a:lnTo>
                <a:lnTo>
                  <a:pt x="176" y="27"/>
                </a:lnTo>
                <a:lnTo>
                  <a:pt x="176" y="32"/>
                </a:lnTo>
                <a:lnTo>
                  <a:pt x="178" y="34"/>
                </a:lnTo>
                <a:lnTo>
                  <a:pt x="178" y="39"/>
                </a:lnTo>
                <a:lnTo>
                  <a:pt x="181" y="39"/>
                </a:lnTo>
                <a:lnTo>
                  <a:pt x="183" y="37"/>
                </a:lnTo>
                <a:lnTo>
                  <a:pt x="185" y="32"/>
                </a:lnTo>
                <a:lnTo>
                  <a:pt x="185" y="22"/>
                </a:lnTo>
                <a:lnTo>
                  <a:pt x="183" y="20"/>
                </a:lnTo>
                <a:lnTo>
                  <a:pt x="183" y="17"/>
                </a:lnTo>
                <a:lnTo>
                  <a:pt x="181" y="15"/>
                </a:lnTo>
                <a:lnTo>
                  <a:pt x="178" y="15"/>
                </a:lnTo>
                <a:lnTo>
                  <a:pt x="176" y="13"/>
                </a:lnTo>
                <a:lnTo>
                  <a:pt x="174" y="10"/>
                </a:lnTo>
                <a:lnTo>
                  <a:pt x="171" y="8"/>
                </a:lnTo>
                <a:lnTo>
                  <a:pt x="171" y="8"/>
                </a:lnTo>
                <a:close/>
              </a:path>
              <a:path w="422" h="458">
                <a:moveTo>
                  <a:pt x="358" y="130"/>
                </a:moveTo>
                <a:lnTo>
                  <a:pt x="351" y="130"/>
                </a:lnTo>
                <a:lnTo>
                  <a:pt x="351" y="133"/>
                </a:lnTo>
                <a:lnTo>
                  <a:pt x="351" y="161"/>
                </a:lnTo>
                <a:lnTo>
                  <a:pt x="349" y="166"/>
                </a:lnTo>
                <a:lnTo>
                  <a:pt x="349" y="173"/>
                </a:lnTo>
                <a:lnTo>
                  <a:pt x="358" y="169"/>
                </a:lnTo>
                <a:lnTo>
                  <a:pt x="358" y="130"/>
                </a:lnTo>
                <a:lnTo>
                  <a:pt x="358" y="130"/>
                </a:lnTo>
                <a:close/>
              </a:path>
              <a:path w="422" h="458">
                <a:moveTo>
                  <a:pt x="409" y="113"/>
                </a:moveTo>
                <a:lnTo>
                  <a:pt x="399" y="125"/>
                </a:lnTo>
                <a:lnTo>
                  <a:pt x="294" y="125"/>
                </a:lnTo>
                <a:lnTo>
                  <a:pt x="296" y="130"/>
                </a:lnTo>
                <a:lnTo>
                  <a:pt x="421" y="130"/>
                </a:lnTo>
                <a:lnTo>
                  <a:pt x="409" y="113"/>
                </a:lnTo>
                <a:lnTo>
                  <a:pt x="409" y="113"/>
                </a:lnTo>
                <a:close/>
              </a:path>
              <a:path w="422" h="458">
                <a:moveTo>
                  <a:pt x="351" y="101"/>
                </a:moveTo>
                <a:lnTo>
                  <a:pt x="351" y="125"/>
                </a:lnTo>
                <a:lnTo>
                  <a:pt x="358" y="125"/>
                </a:lnTo>
                <a:lnTo>
                  <a:pt x="358" y="101"/>
                </a:lnTo>
                <a:lnTo>
                  <a:pt x="390" y="101"/>
                </a:lnTo>
                <a:lnTo>
                  <a:pt x="351" y="101"/>
                </a:lnTo>
                <a:lnTo>
                  <a:pt x="351" y="101"/>
                </a:lnTo>
                <a:close/>
              </a:path>
              <a:path w="422" h="458">
                <a:moveTo>
                  <a:pt x="397" y="101"/>
                </a:moveTo>
                <a:lnTo>
                  <a:pt x="351" y="101"/>
                </a:lnTo>
                <a:lnTo>
                  <a:pt x="390" y="101"/>
                </a:lnTo>
                <a:lnTo>
                  <a:pt x="390" y="111"/>
                </a:lnTo>
                <a:lnTo>
                  <a:pt x="397" y="106"/>
                </a:lnTo>
                <a:lnTo>
                  <a:pt x="397" y="101"/>
                </a:lnTo>
                <a:lnTo>
                  <a:pt x="397" y="101"/>
                </a:lnTo>
                <a:close/>
              </a:path>
              <a:path w="422" h="458">
                <a:moveTo>
                  <a:pt x="351" y="73"/>
                </a:moveTo>
                <a:lnTo>
                  <a:pt x="351" y="97"/>
                </a:lnTo>
                <a:lnTo>
                  <a:pt x="358" y="97"/>
                </a:lnTo>
                <a:lnTo>
                  <a:pt x="358" y="73"/>
                </a:lnTo>
                <a:lnTo>
                  <a:pt x="390" y="73"/>
                </a:lnTo>
                <a:lnTo>
                  <a:pt x="351" y="73"/>
                </a:lnTo>
                <a:lnTo>
                  <a:pt x="351" y="73"/>
                </a:lnTo>
                <a:close/>
              </a:path>
              <a:path w="422" h="458">
                <a:moveTo>
                  <a:pt x="397" y="73"/>
                </a:moveTo>
                <a:lnTo>
                  <a:pt x="351" y="73"/>
                </a:lnTo>
                <a:lnTo>
                  <a:pt x="390" y="73"/>
                </a:lnTo>
                <a:lnTo>
                  <a:pt x="390" y="97"/>
                </a:lnTo>
                <a:lnTo>
                  <a:pt x="358" y="97"/>
                </a:lnTo>
                <a:lnTo>
                  <a:pt x="320" y="97"/>
                </a:lnTo>
                <a:lnTo>
                  <a:pt x="313" y="101"/>
                </a:lnTo>
                <a:lnTo>
                  <a:pt x="313" y="116"/>
                </a:lnTo>
                <a:lnTo>
                  <a:pt x="320" y="111"/>
                </a:lnTo>
                <a:lnTo>
                  <a:pt x="320" y="101"/>
                </a:lnTo>
                <a:lnTo>
                  <a:pt x="351" y="101"/>
                </a:lnTo>
                <a:lnTo>
                  <a:pt x="397" y="101"/>
                </a:lnTo>
                <a:lnTo>
                  <a:pt x="397" y="97"/>
                </a:lnTo>
                <a:lnTo>
                  <a:pt x="397" y="73"/>
                </a:lnTo>
                <a:lnTo>
                  <a:pt x="397" y="73"/>
                </a:lnTo>
                <a:close/>
              </a:path>
              <a:path w="422" h="458">
                <a:moveTo>
                  <a:pt x="351" y="44"/>
                </a:moveTo>
                <a:lnTo>
                  <a:pt x="351" y="68"/>
                </a:lnTo>
                <a:lnTo>
                  <a:pt x="358" y="68"/>
                </a:lnTo>
                <a:lnTo>
                  <a:pt x="358" y="44"/>
                </a:lnTo>
                <a:lnTo>
                  <a:pt x="390" y="44"/>
                </a:lnTo>
                <a:lnTo>
                  <a:pt x="351" y="44"/>
                </a:lnTo>
                <a:lnTo>
                  <a:pt x="351" y="44"/>
                </a:lnTo>
                <a:close/>
              </a:path>
              <a:path w="422" h="458">
                <a:moveTo>
                  <a:pt x="313" y="44"/>
                </a:moveTo>
                <a:lnTo>
                  <a:pt x="313" y="70"/>
                </a:lnTo>
                <a:lnTo>
                  <a:pt x="320" y="68"/>
                </a:lnTo>
                <a:lnTo>
                  <a:pt x="320" y="44"/>
                </a:lnTo>
                <a:lnTo>
                  <a:pt x="351" y="44"/>
                </a:lnTo>
                <a:lnTo>
                  <a:pt x="313" y="44"/>
                </a:lnTo>
                <a:lnTo>
                  <a:pt x="313" y="44"/>
                </a:lnTo>
                <a:close/>
              </a:path>
              <a:path w="422" h="458">
                <a:moveTo>
                  <a:pt x="392" y="34"/>
                </a:moveTo>
                <a:lnTo>
                  <a:pt x="387" y="41"/>
                </a:lnTo>
                <a:lnTo>
                  <a:pt x="313" y="41"/>
                </a:lnTo>
                <a:lnTo>
                  <a:pt x="313" y="44"/>
                </a:lnTo>
                <a:lnTo>
                  <a:pt x="390" y="44"/>
                </a:lnTo>
                <a:lnTo>
                  <a:pt x="390" y="68"/>
                </a:lnTo>
                <a:lnTo>
                  <a:pt x="320" y="68"/>
                </a:lnTo>
                <a:lnTo>
                  <a:pt x="313" y="70"/>
                </a:lnTo>
                <a:lnTo>
                  <a:pt x="313" y="101"/>
                </a:lnTo>
                <a:lnTo>
                  <a:pt x="320" y="97"/>
                </a:lnTo>
                <a:lnTo>
                  <a:pt x="320" y="73"/>
                </a:lnTo>
                <a:lnTo>
                  <a:pt x="351" y="73"/>
                </a:lnTo>
                <a:lnTo>
                  <a:pt x="397" y="73"/>
                </a:lnTo>
                <a:lnTo>
                  <a:pt x="397" y="68"/>
                </a:lnTo>
                <a:lnTo>
                  <a:pt x="397" y="63"/>
                </a:lnTo>
                <a:lnTo>
                  <a:pt x="397" y="58"/>
                </a:lnTo>
                <a:lnTo>
                  <a:pt x="397" y="49"/>
                </a:lnTo>
                <a:lnTo>
                  <a:pt x="402" y="41"/>
                </a:lnTo>
                <a:lnTo>
                  <a:pt x="392" y="34"/>
                </a:lnTo>
                <a:lnTo>
                  <a:pt x="392" y="34"/>
                </a:lnTo>
                <a:close/>
              </a:path>
              <a:path w="422" h="458">
                <a:moveTo>
                  <a:pt x="313" y="34"/>
                </a:moveTo>
                <a:lnTo>
                  <a:pt x="313" y="41"/>
                </a:lnTo>
                <a:lnTo>
                  <a:pt x="365" y="41"/>
                </a:lnTo>
                <a:lnTo>
                  <a:pt x="322" y="41"/>
                </a:lnTo>
                <a:lnTo>
                  <a:pt x="313" y="34"/>
                </a:lnTo>
                <a:lnTo>
                  <a:pt x="313" y="34"/>
                </a:lnTo>
                <a:close/>
              </a:path>
              <a:path w="422" h="458">
                <a:moveTo>
                  <a:pt x="327" y="3"/>
                </a:moveTo>
                <a:lnTo>
                  <a:pt x="325" y="5"/>
                </a:lnTo>
                <a:lnTo>
                  <a:pt x="327" y="5"/>
                </a:lnTo>
                <a:lnTo>
                  <a:pt x="327" y="10"/>
                </a:lnTo>
                <a:lnTo>
                  <a:pt x="330" y="13"/>
                </a:lnTo>
                <a:lnTo>
                  <a:pt x="332" y="15"/>
                </a:lnTo>
                <a:lnTo>
                  <a:pt x="334" y="20"/>
                </a:lnTo>
                <a:lnTo>
                  <a:pt x="334" y="22"/>
                </a:lnTo>
                <a:lnTo>
                  <a:pt x="337" y="25"/>
                </a:lnTo>
                <a:lnTo>
                  <a:pt x="337" y="29"/>
                </a:lnTo>
                <a:lnTo>
                  <a:pt x="339" y="34"/>
                </a:lnTo>
                <a:lnTo>
                  <a:pt x="339" y="37"/>
                </a:lnTo>
                <a:lnTo>
                  <a:pt x="342" y="37"/>
                </a:lnTo>
                <a:lnTo>
                  <a:pt x="344" y="34"/>
                </a:lnTo>
                <a:lnTo>
                  <a:pt x="346" y="29"/>
                </a:lnTo>
                <a:lnTo>
                  <a:pt x="346" y="25"/>
                </a:lnTo>
                <a:lnTo>
                  <a:pt x="344" y="22"/>
                </a:lnTo>
                <a:lnTo>
                  <a:pt x="344" y="17"/>
                </a:lnTo>
                <a:lnTo>
                  <a:pt x="342" y="15"/>
                </a:lnTo>
                <a:lnTo>
                  <a:pt x="339" y="13"/>
                </a:lnTo>
                <a:lnTo>
                  <a:pt x="337" y="10"/>
                </a:lnTo>
                <a:lnTo>
                  <a:pt x="334" y="10"/>
                </a:lnTo>
                <a:lnTo>
                  <a:pt x="332" y="8"/>
                </a:lnTo>
                <a:lnTo>
                  <a:pt x="330" y="5"/>
                </a:lnTo>
                <a:lnTo>
                  <a:pt x="327" y="3"/>
                </a:lnTo>
                <a:lnTo>
                  <a:pt x="327" y="3"/>
                </a:lnTo>
                <a:close/>
              </a:path>
              <a:path w="422" h="458">
                <a:moveTo>
                  <a:pt x="377" y="1"/>
                </a:moveTo>
                <a:lnTo>
                  <a:pt x="375" y="3"/>
                </a:lnTo>
                <a:lnTo>
                  <a:pt x="375" y="10"/>
                </a:lnTo>
                <a:lnTo>
                  <a:pt x="373" y="13"/>
                </a:lnTo>
                <a:lnTo>
                  <a:pt x="373" y="17"/>
                </a:lnTo>
                <a:lnTo>
                  <a:pt x="370" y="20"/>
                </a:lnTo>
                <a:lnTo>
                  <a:pt x="370" y="25"/>
                </a:lnTo>
                <a:lnTo>
                  <a:pt x="368" y="27"/>
                </a:lnTo>
                <a:lnTo>
                  <a:pt x="368" y="32"/>
                </a:lnTo>
                <a:lnTo>
                  <a:pt x="365" y="34"/>
                </a:lnTo>
                <a:lnTo>
                  <a:pt x="363" y="37"/>
                </a:lnTo>
                <a:lnTo>
                  <a:pt x="363" y="41"/>
                </a:lnTo>
                <a:lnTo>
                  <a:pt x="322" y="41"/>
                </a:lnTo>
                <a:lnTo>
                  <a:pt x="365" y="41"/>
                </a:lnTo>
                <a:lnTo>
                  <a:pt x="368" y="39"/>
                </a:lnTo>
                <a:lnTo>
                  <a:pt x="368" y="37"/>
                </a:lnTo>
                <a:lnTo>
                  <a:pt x="370" y="32"/>
                </a:lnTo>
                <a:lnTo>
                  <a:pt x="373" y="29"/>
                </a:lnTo>
                <a:lnTo>
                  <a:pt x="375" y="27"/>
                </a:lnTo>
                <a:lnTo>
                  <a:pt x="377" y="25"/>
                </a:lnTo>
                <a:lnTo>
                  <a:pt x="377" y="22"/>
                </a:lnTo>
                <a:lnTo>
                  <a:pt x="380" y="17"/>
                </a:lnTo>
                <a:lnTo>
                  <a:pt x="382" y="15"/>
                </a:lnTo>
                <a:lnTo>
                  <a:pt x="385" y="15"/>
                </a:lnTo>
                <a:lnTo>
                  <a:pt x="387" y="13"/>
                </a:lnTo>
                <a:lnTo>
                  <a:pt x="377" y="1"/>
                </a:lnTo>
                <a:lnTo>
                  <a:pt x="3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22" name="path 13022"/>
          <p:cNvSpPr/>
          <p:nvPr/>
        </p:nvSpPr>
        <p:spPr>
          <a:xfrm>
            <a:off x="9644634" y="9359138"/>
            <a:ext cx="257555" cy="289559"/>
          </a:xfrm>
          <a:custGeom>
            <a:avLst/>
            <a:gdLst/>
            <a:ahLst/>
            <a:cxnLst/>
            <a:rect l="0" t="0" r="0" b="0"/>
            <a:pathLst>
              <a:path w="405" h="455">
                <a:moveTo>
                  <a:pt x="90" y="430"/>
                </a:moveTo>
                <a:lnTo>
                  <a:pt x="82" y="430"/>
                </a:lnTo>
                <a:lnTo>
                  <a:pt x="82" y="452"/>
                </a:lnTo>
                <a:lnTo>
                  <a:pt x="90" y="445"/>
                </a:lnTo>
                <a:lnTo>
                  <a:pt x="90" y="430"/>
                </a:lnTo>
                <a:lnTo>
                  <a:pt x="90" y="430"/>
                </a:lnTo>
                <a:close/>
              </a:path>
              <a:path w="405" h="455">
                <a:moveTo>
                  <a:pt x="15" y="382"/>
                </a:moveTo>
                <a:lnTo>
                  <a:pt x="15" y="428"/>
                </a:lnTo>
                <a:lnTo>
                  <a:pt x="25" y="428"/>
                </a:lnTo>
                <a:lnTo>
                  <a:pt x="25" y="387"/>
                </a:lnTo>
                <a:lnTo>
                  <a:pt x="82" y="387"/>
                </a:lnTo>
                <a:lnTo>
                  <a:pt x="15" y="382"/>
                </a:lnTo>
                <a:lnTo>
                  <a:pt x="15" y="382"/>
                </a:lnTo>
                <a:close/>
              </a:path>
              <a:path w="405" h="455">
                <a:moveTo>
                  <a:pt x="15" y="346"/>
                </a:moveTo>
                <a:lnTo>
                  <a:pt x="15" y="382"/>
                </a:lnTo>
                <a:lnTo>
                  <a:pt x="25" y="382"/>
                </a:lnTo>
                <a:lnTo>
                  <a:pt x="25" y="346"/>
                </a:lnTo>
                <a:lnTo>
                  <a:pt x="82" y="346"/>
                </a:lnTo>
                <a:lnTo>
                  <a:pt x="15" y="346"/>
                </a:lnTo>
                <a:lnTo>
                  <a:pt x="15" y="346"/>
                </a:lnTo>
                <a:close/>
              </a:path>
              <a:path w="405" h="455">
                <a:moveTo>
                  <a:pt x="97" y="303"/>
                </a:moveTo>
                <a:lnTo>
                  <a:pt x="82" y="306"/>
                </a:lnTo>
                <a:lnTo>
                  <a:pt x="82" y="341"/>
                </a:lnTo>
                <a:lnTo>
                  <a:pt x="25" y="341"/>
                </a:lnTo>
                <a:lnTo>
                  <a:pt x="15" y="346"/>
                </a:lnTo>
                <a:lnTo>
                  <a:pt x="82" y="346"/>
                </a:lnTo>
                <a:lnTo>
                  <a:pt x="82" y="382"/>
                </a:lnTo>
                <a:lnTo>
                  <a:pt x="15" y="382"/>
                </a:lnTo>
                <a:lnTo>
                  <a:pt x="82" y="387"/>
                </a:lnTo>
                <a:lnTo>
                  <a:pt x="82" y="428"/>
                </a:lnTo>
                <a:lnTo>
                  <a:pt x="25" y="428"/>
                </a:lnTo>
                <a:lnTo>
                  <a:pt x="15" y="428"/>
                </a:lnTo>
                <a:lnTo>
                  <a:pt x="15" y="433"/>
                </a:lnTo>
                <a:lnTo>
                  <a:pt x="15" y="452"/>
                </a:lnTo>
                <a:lnTo>
                  <a:pt x="25" y="445"/>
                </a:lnTo>
                <a:lnTo>
                  <a:pt x="25" y="430"/>
                </a:lnTo>
                <a:lnTo>
                  <a:pt x="82" y="430"/>
                </a:lnTo>
                <a:lnTo>
                  <a:pt x="90" y="430"/>
                </a:lnTo>
                <a:lnTo>
                  <a:pt x="90" y="426"/>
                </a:lnTo>
                <a:lnTo>
                  <a:pt x="90" y="421"/>
                </a:lnTo>
                <a:lnTo>
                  <a:pt x="90" y="308"/>
                </a:lnTo>
                <a:lnTo>
                  <a:pt x="97" y="303"/>
                </a:lnTo>
                <a:lnTo>
                  <a:pt x="97" y="303"/>
                </a:lnTo>
                <a:close/>
              </a:path>
              <a:path w="405" h="455">
                <a:moveTo>
                  <a:pt x="85" y="293"/>
                </a:moveTo>
                <a:lnTo>
                  <a:pt x="80" y="301"/>
                </a:lnTo>
                <a:lnTo>
                  <a:pt x="25" y="301"/>
                </a:lnTo>
                <a:lnTo>
                  <a:pt x="15" y="303"/>
                </a:lnTo>
                <a:lnTo>
                  <a:pt x="15" y="346"/>
                </a:lnTo>
                <a:lnTo>
                  <a:pt x="25" y="341"/>
                </a:lnTo>
                <a:lnTo>
                  <a:pt x="25" y="306"/>
                </a:lnTo>
                <a:lnTo>
                  <a:pt x="82" y="306"/>
                </a:lnTo>
                <a:lnTo>
                  <a:pt x="97" y="303"/>
                </a:lnTo>
                <a:lnTo>
                  <a:pt x="85" y="293"/>
                </a:lnTo>
                <a:lnTo>
                  <a:pt x="85" y="293"/>
                </a:lnTo>
                <a:close/>
              </a:path>
              <a:path w="405" h="455">
                <a:moveTo>
                  <a:pt x="15" y="293"/>
                </a:moveTo>
                <a:lnTo>
                  <a:pt x="15" y="303"/>
                </a:lnTo>
                <a:lnTo>
                  <a:pt x="25" y="301"/>
                </a:lnTo>
                <a:lnTo>
                  <a:pt x="15" y="293"/>
                </a:lnTo>
                <a:lnTo>
                  <a:pt x="15" y="293"/>
                </a:lnTo>
                <a:close/>
              </a:path>
              <a:path w="405" h="455">
                <a:moveTo>
                  <a:pt x="169" y="438"/>
                </a:moveTo>
                <a:lnTo>
                  <a:pt x="169" y="452"/>
                </a:lnTo>
                <a:lnTo>
                  <a:pt x="178" y="447"/>
                </a:lnTo>
                <a:lnTo>
                  <a:pt x="178" y="438"/>
                </a:lnTo>
                <a:lnTo>
                  <a:pt x="231" y="438"/>
                </a:lnTo>
                <a:lnTo>
                  <a:pt x="169" y="438"/>
                </a:lnTo>
                <a:lnTo>
                  <a:pt x="169" y="438"/>
                </a:lnTo>
                <a:close/>
              </a:path>
              <a:path w="405" h="455">
                <a:moveTo>
                  <a:pt x="161" y="394"/>
                </a:moveTo>
                <a:lnTo>
                  <a:pt x="159" y="397"/>
                </a:lnTo>
                <a:lnTo>
                  <a:pt x="157" y="399"/>
                </a:lnTo>
                <a:lnTo>
                  <a:pt x="154" y="399"/>
                </a:lnTo>
                <a:lnTo>
                  <a:pt x="152" y="401"/>
                </a:lnTo>
                <a:lnTo>
                  <a:pt x="150" y="404"/>
                </a:lnTo>
                <a:lnTo>
                  <a:pt x="145" y="404"/>
                </a:lnTo>
                <a:lnTo>
                  <a:pt x="142" y="406"/>
                </a:lnTo>
                <a:lnTo>
                  <a:pt x="140" y="409"/>
                </a:lnTo>
                <a:lnTo>
                  <a:pt x="137" y="409"/>
                </a:lnTo>
                <a:lnTo>
                  <a:pt x="135" y="411"/>
                </a:lnTo>
                <a:lnTo>
                  <a:pt x="133" y="413"/>
                </a:lnTo>
                <a:lnTo>
                  <a:pt x="130" y="413"/>
                </a:lnTo>
                <a:lnTo>
                  <a:pt x="130" y="416"/>
                </a:lnTo>
                <a:lnTo>
                  <a:pt x="133" y="416"/>
                </a:lnTo>
                <a:lnTo>
                  <a:pt x="135" y="413"/>
                </a:lnTo>
                <a:lnTo>
                  <a:pt x="140" y="413"/>
                </a:lnTo>
                <a:lnTo>
                  <a:pt x="142" y="411"/>
                </a:lnTo>
                <a:lnTo>
                  <a:pt x="145" y="411"/>
                </a:lnTo>
                <a:lnTo>
                  <a:pt x="147" y="409"/>
                </a:lnTo>
                <a:lnTo>
                  <a:pt x="150" y="409"/>
                </a:lnTo>
                <a:lnTo>
                  <a:pt x="152" y="406"/>
                </a:lnTo>
                <a:lnTo>
                  <a:pt x="154" y="406"/>
                </a:lnTo>
                <a:lnTo>
                  <a:pt x="157" y="404"/>
                </a:lnTo>
                <a:lnTo>
                  <a:pt x="159" y="401"/>
                </a:lnTo>
                <a:lnTo>
                  <a:pt x="161" y="401"/>
                </a:lnTo>
                <a:lnTo>
                  <a:pt x="164" y="399"/>
                </a:lnTo>
                <a:lnTo>
                  <a:pt x="166" y="397"/>
                </a:lnTo>
                <a:lnTo>
                  <a:pt x="169" y="397"/>
                </a:lnTo>
                <a:lnTo>
                  <a:pt x="161" y="394"/>
                </a:lnTo>
                <a:lnTo>
                  <a:pt x="161" y="394"/>
                </a:lnTo>
                <a:close/>
              </a:path>
              <a:path w="405" h="455">
                <a:moveTo>
                  <a:pt x="166" y="390"/>
                </a:moveTo>
                <a:lnTo>
                  <a:pt x="164" y="390"/>
                </a:lnTo>
                <a:lnTo>
                  <a:pt x="161" y="392"/>
                </a:lnTo>
                <a:lnTo>
                  <a:pt x="161" y="394"/>
                </a:lnTo>
                <a:lnTo>
                  <a:pt x="169" y="397"/>
                </a:lnTo>
                <a:lnTo>
                  <a:pt x="169" y="438"/>
                </a:lnTo>
                <a:lnTo>
                  <a:pt x="231" y="438"/>
                </a:lnTo>
                <a:lnTo>
                  <a:pt x="231" y="450"/>
                </a:lnTo>
                <a:lnTo>
                  <a:pt x="241" y="445"/>
                </a:lnTo>
                <a:lnTo>
                  <a:pt x="241" y="435"/>
                </a:lnTo>
                <a:lnTo>
                  <a:pt x="178" y="435"/>
                </a:lnTo>
                <a:lnTo>
                  <a:pt x="178" y="390"/>
                </a:lnTo>
                <a:lnTo>
                  <a:pt x="231" y="390"/>
                </a:lnTo>
                <a:lnTo>
                  <a:pt x="166" y="390"/>
                </a:lnTo>
                <a:lnTo>
                  <a:pt x="166" y="390"/>
                </a:lnTo>
                <a:close/>
              </a:path>
              <a:path w="405" h="455">
                <a:moveTo>
                  <a:pt x="236" y="380"/>
                </a:moveTo>
                <a:lnTo>
                  <a:pt x="231" y="387"/>
                </a:lnTo>
                <a:lnTo>
                  <a:pt x="169" y="387"/>
                </a:lnTo>
                <a:lnTo>
                  <a:pt x="166" y="390"/>
                </a:lnTo>
                <a:lnTo>
                  <a:pt x="231" y="390"/>
                </a:lnTo>
                <a:lnTo>
                  <a:pt x="231" y="435"/>
                </a:lnTo>
                <a:lnTo>
                  <a:pt x="178" y="435"/>
                </a:lnTo>
                <a:lnTo>
                  <a:pt x="241" y="435"/>
                </a:lnTo>
                <a:lnTo>
                  <a:pt x="241" y="392"/>
                </a:lnTo>
                <a:lnTo>
                  <a:pt x="243" y="390"/>
                </a:lnTo>
                <a:lnTo>
                  <a:pt x="236" y="380"/>
                </a:lnTo>
                <a:lnTo>
                  <a:pt x="236" y="380"/>
                </a:lnTo>
                <a:close/>
              </a:path>
              <a:path w="405" h="455">
                <a:moveTo>
                  <a:pt x="169" y="380"/>
                </a:moveTo>
                <a:lnTo>
                  <a:pt x="169" y="387"/>
                </a:lnTo>
                <a:lnTo>
                  <a:pt x="183" y="387"/>
                </a:lnTo>
                <a:lnTo>
                  <a:pt x="183" y="385"/>
                </a:lnTo>
                <a:lnTo>
                  <a:pt x="185" y="382"/>
                </a:lnTo>
                <a:lnTo>
                  <a:pt x="176" y="382"/>
                </a:lnTo>
                <a:lnTo>
                  <a:pt x="169" y="380"/>
                </a:lnTo>
                <a:lnTo>
                  <a:pt x="169" y="380"/>
                </a:lnTo>
                <a:close/>
              </a:path>
              <a:path w="405" h="455">
                <a:moveTo>
                  <a:pt x="159" y="337"/>
                </a:moveTo>
                <a:lnTo>
                  <a:pt x="157" y="339"/>
                </a:lnTo>
                <a:lnTo>
                  <a:pt x="154" y="341"/>
                </a:lnTo>
                <a:lnTo>
                  <a:pt x="152" y="346"/>
                </a:lnTo>
                <a:lnTo>
                  <a:pt x="150" y="349"/>
                </a:lnTo>
                <a:lnTo>
                  <a:pt x="150" y="351"/>
                </a:lnTo>
                <a:lnTo>
                  <a:pt x="147" y="353"/>
                </a:lnTo>
                <a:lnTo>
                  <a:pt x="145" y="356"/>
                </a:lnTo>
                <a:lnTo>
                  <a:pt x="142" y="358"/>
                </a:lnTo>
                <a:lnTo>
                  <a:pt x="140" y="361"/>
                </a:lnTo>
                <a:lnTo>
                  <a:pt x="137" y="361"/>
                </a:lnTo>
                <a:lnTo>
                  <a:pt x="140" y="363"/>
                </a:lnTo>
                <a:lnTo>
                  <a:pt x="142" y="363"/>
                </a:lnTo>
                <a:lnTo>
                  <a:pt x="142" y="361"/>
                </a:lnTo>
                <a:lnTo>
                  <a:pt x="145" y="358"/>
                </a:lnTo>
                <a:lnTo>
                  <a:pt x="147" y="358"/>
                </a:lnTo>
                <a:lnTo>
                  <a:pt x="150" y="356"/>
                </a:lnTo>
                <a:lnTo>
                  <a:pt x="152" y="353"/>
                </a:lnTo>
                <a:lnTo>
                  <a:pt x="154" y="351"/>
                </a:lnTo>
                <a:lnTo>
                  <a:pt x="157" y="349"/>
                </a:lnTo>
                <a:lnTo>
                  <a:pt x="157" y="346"/>
                </a:lnTo>
                <a:lnTo>
                  <a:pt x="159" y="344"/>
                </a:lnTo>
                <a:lnTo>
                  <a:pt x="161" y="341"/>
                </a:lnTo>
                <a:lnTo>
                  <a:pt x="164" y="339"/>
                </a:lnTo>
                <a:lnTo>
                  <a:pt x="164" y="337"/>
                </a:lnTo>
                <a:lnTo>
                  <a:pt x="159" y="337"/>
                </a:lnTo>
                <a:lnTo>
                  <a:pt x="159" y="337"/>
                </a:lnTo>
                <a:close/>
              </a:path>
              <a:path w="405" h="455">
                <a:moveTo>
                  <a:pt x="241" y="315"/>
                </a:moveTo>
                <a:lnTo>
                  <a:pt x="224" y="318"/>
                </a:lnTo>
                <a:lnTo>
                  <a:pt x="224" y="320"/>
                </a:lnTo>
                <a:lnTo>
                  <a:pt x="221" y="322"/>
                </a:lnTo>
                <a:lnTo>
                  <a:pt x="221" y="325"/>
                </a:lnTo>
                <a:lnTo>
                  <a:pt x="219" y="327"/>
                </a:lnTo>
                <a:lnTo>
                  <a:pt x="217" y="332"/>
                </a:lnTo>
                <a:lnTo>
                  <a:pt x="217" y="334"/>
                </a:lnTo>
                <a:lnTo>
                  <a:pt x="214" y="337"/>
                </a:lnTo>
                <a:lnTo>
                  <a:pt x="212" y="339"/>
                </a:lnTo>
                <a:lnTo>
                  <a:pt x="210" y="341"/>
                </a:lnTo>
                <a:lnTo>
                  <a:pt x="207" y="344"/>
                </a:lnTo>
                <a:lnTo>
                  <a:pt x="207" y="346"/>
                </a:lnTo>
                <a:lnTo>
                  <a:pt x="205" y="351"/>
                </a:lnTo>
                <a:lnTo>
                  <a:pt x="202" y="353"/>
                </a:lnTo>
                <a:lnTo>
                  <a:pt x="200" y="356"/>
                </a:lnTo>
                <a:lnTo>
                  <a:pt x="197" y="358"/>
                </a:lnTo>
                <a:lnTo>
                  <a:pt x="195" y="361"/>
                </a:lnTo>
                <a:lnTo>
                  <a:pt x="193" y="363"/>
                </a:lnTo>
                <a:lnTo>
                  <a:pt x="190" y="366"/>
                </a:lnTo>
                <a:lnTo>
                  <a:pt x="188" y="368"/>
                </a:lnTo>
                <a:lnTo>
                  <a:pt x="185" y="370"/>
                </a:lnTo>
                <a:lnTo>
                  <a:pt x="183" y="373"/>
                </a:lnTo>
                <a:lnTo>
                  <a:pt x="183" y="375"/>
                </a:lnTo>
                <a:lnTo>
                  <a:pt x="181" y="378"/>
                </a:lnTo>
                <a:lnTo>
                  <a:pt x="178" y="380"/>
                </a:lnTo>
                <a:lnTo>
                  <a:pt x="176" y="382"/>
                </a:lnTo>
                <a:lnTo>
                  <a:pt x="185" y="382"/>
                </a:lnTo>
                <a:lnTo>
                  <a:pt x="188" y="380"/>
                </a:lnTo>
                <a:lnTo>
                  <a:pt x="190" y="378"/>
                </a:lnTo>
                <a:lnTo>
                  <a:pt x="193" y="378"/>
                </a:lnTo>
                <a:lnTo>
                  <a:pt x="195" y="375"/>
                </a:lnTo>
                <a:lnTo>
                  <a:pt x="197" y="373"/>
                </a:lnTo>
                <a:lnTo>
                  <a:pt x="200" y="370"/>
                </a:lnTo>
                <a:lnTo>
                  <a:pt x="202" y="368"/>
                </a:lnTo>
                <a:lnTo>
                  <a:pt x="205" y="366"/>
                </a:lnTo>
                <a:lnTo>
                  <a:pt x="207" y="363"/>
                </a:lnTo>
                <a:lnTo>
                  <a:pt x="210" y="358"/>
                </a:lnTo>
                <a:lnTo>
                  <a:pt x="210" y="356"/>
                </a:lnTo>
                <a:lnTo>
                  <a:pt x="212" y="356"/>
                </a:lnTo>
                <a:lnTo>
                  <a:pt x="214" y="353"/>
                </a:lnTo>
                <a:lnTo>
                  <a:pt x="217" y="349"/>
                </a:lnTo>
                <a:lnTo>
                  <a:pt x="217" y="346"/>
                </a:lnTo>
                <a:lnTo>
                  <a:pt x="219" y="344"/>
                </a:lnTo>
                <a:lnTo>
                  <a:pt x="221" y="341"/>
                </a:lnTo>
                <a:lnTo>
                  <a:pt x="224" y="339"/>
                </a:lnTo>
                <a:lnTo>
                  <a:pt x="226" y="337"/>
                </a:lnTo>
                <a:lnTo>
                  <a:pt x="226" y="332"/>
                </a:lnTo>
                <a:lnTo>
                  <a:pt x="229" y="330"/>
                </a:lnTo>
                <a:lnTo>
                  <a:pt x="231" y="327"/>
                </a:lnTo>
                <a:lnTo>
                  <a:pt x="233" y="322"/>
                </a:lnTo>
                <a:lnTo>
                  <a:pt x="233" y="320"/>
                </a:lnTo>
                <a:lnTo>
                  <a:pt x="241" y="315"/>
                </a:lnTo>
                <a:lnTo>
                  <a:pt x="241" y="315"/>
                </a:lnTo>
                <a:close/>
              </a:path>
              <a:path w="405" h="455">
                <a:moveTo>
                  <a:pt x="229" y="306"/>
                </a:moveTo>
                <a:lnTo>
                  <a:pt x="224" y="313"/>
                </a:lnTo>
                <a:lnTo>
                  <a:pt x="178" y="313"/>
                </a:lnTo>
                <a:lnTo>
                  <a:pt x="169" y="315"/>
                </a:lnTo>
                <a:lnTo>
                  <a:pt x="169" y="318"/>
                </a:lnTo>
                <a:lnTo>
                  <a:pt x="166" y="322"/>
                </a:lnTo>
                <a:lnTo>
                  <a:pt x="164" y="325"/>
                </a:lnTo>
                <a:lnTo>
                  <a:pt x="164" y="327"/>
                </a:lnTo>
                <a:lnTo>
                  <a:pt x="161" y="330"/>
                </a:lnTo>
                <a:lnTo>
                  <a:pt x="159" y="334"/>
                </a:lnTo>
                <a:lnTo>
                  <a:pt x="159" y="337"/>
                </a:lnTo>
                <a:lnTo>
                  <a:pt x="164" y="337"/>
                </a:lnTo>
                <a:lnTo>
                  <a:pt x="166" y="339"/>
                </a:lnTo>
                <a:lnTo>
                  <a:pt x="169" y="341"/>
                </a:lnTo>
                <a:lnTo>
                  <a:pt x="171" y="346"/>
                </a:lnTo>
                <a:lnTo>
                  <a:pt x="173" y="349"/>
                </a:lnTo>
                <a:lnTo>
                  <a:pt x="173" y="351"/>
                </a:lnTo>
                <a:lnTo>
                  <a:pt x="176" y="353"/>
                </a:lnTo>
                <a:lnTo>
                  <a:pt x="178" y="356"/>
                </a:lnTo>
                <a:lnTo>
                  <a:pt x="178" y="363"/>
                </a:lnTo>
                <a:lnTo>
                  <a:pt x="181" y="363"/>
                </a:lnTo>
                <a:lnTo>
                  <a:pt x="183" y="363"/>
                </a:lnTo>
                <a:lnTo>
                  <a:pt x="185" y="361"/>
                </a:lnTo>
                <a:lnTo>
                  <a:pt x="185" y="353"/>
                </a:lnTo>
                <a:lnTo>
                  <a:pt x="185" y="349"/>
                </a:lnTo>
                <a:lnTo>
                  <a:pt x="183" y="349"/>
                </a:lnTo>
                <a:lnTo>
                  <a:pt x="183" y="346"/>
                </a:lnTo>
                <a:lnTo>
                  <a:pt x="181" y="344"/>
                </a:lnTo>
                <a:lnTo>
                  <a:pt x="178" y="341"/>
                </a:lnTo>
                <a:lnTo>
                  <a:pt x="176" y="341"/>
                </a:lnTo>
                <a:lnTo>
                  <a:pt x="173" y="339"/>
                </a:lnTo>
                <a:lnTo>
                  <a:pt x="171" y="337"/>
                </a:lnTo>
                <a:lnTo>
                  <a:pt x="166" y="334"/>
                </a:lnTo>
                <a:lnTo>
                  <a:pt x="169" y="332"/>
                </a:lnTo>
                <a:lnTo>
                  <a:pt x="169" y="330"/>
                </a:lnTo>
                <a:lnTo>
                  <a:pt x="171" y="327"/>
                </a:lnTo>
                <a:lnTo>
                  <a:pt x="173" y="325"/>
                </a:lnTo>
                <a:lnTo>
                  <a:pt x="176" y="320"/>
                </a:lnTo>
                <a:lnTo>
                  <a:pt x="178" y="318"/>
                </a:lnTo>
                <a:lnTo>
                  <a:pt x="224" y="318"/>
                </a:lnTo>
                <a:lnTo>
                  <a:pt x="241" y="315"/>
                </a:lnTo>
                <a:lnTo>
                  <a:pt x="229" y="306"/>
                </a:lnTo>
                <a:lnTo>
                  <a:pt x="229" y="306"/>
                </a:lnTo>
                <a:close/>
              </a:path>
              <a:path w="405" h="455">
                <a:moveTo>
                  <a:pt x="181" y="284"/>
                </a:moveTo>
                <a:lnTo>
                  <a:pt x="181" y="286"/>
                </a:lnTo>
                <a:lnTo>
                  <a:pt x="178" y="289"/>
                </a:lnTo>
                <a:lnTo>
                  <a:pt x="178" y="291"/>
                </a:lnTo>
                <a:lnTo>
                  <a:pt x="176" y="296"/>
                </a:lnTo>
                <a:lnTo>
                  <a:pt x="176" y="303"/>
                </a:lnTo>
                <a:lnTo>
                  <a:pt x="173" y="306"/>
                </a:lnTo>
                <a:lnTo>
                  <a:pt x="173" y="308"/>
                </a:lnTo>
                <a:lnTo>
                  <a:pt x="171" y="313"/>
                </a:lnTo>
                <a:lnTo>
                  <a:pt x="169" y="315"/>
                </a:lnTo>
                <a:lnTo>
                  <a:pt x="178" y="313"/>
                </a:lnTo>
                <a:lnTo>
                  <a:pt x="181" y="313"/>
                </a:lnTo>
                <a:lnTo>
                  <a:pt x="181" y="308"/>
                </a:lnTo>
                <a:lnTo>
                  <a:pt x="183" y="306"/>
                </a:lnTo>
                <a:lnTo>
                  <a:pt x="183" y="303"/>
                </a:lnTo>
                <a:lnTo>
                  <a:pt x="185" y="298"/>
                </a:lnTo>
                <a:lnTo>
                  <a:pt x="193" y="296"/>
                </a:lnTo>
                <a:lnTo>
                  <a:pt x="181" y="284"/>
                </a:lnTo>
                <a:lnTo>
                  <a:pt x="181" y="284"/>
                </a:lnTo>
                <a:close/>
              </a:path>
              <a:path w="405" h="455">
                <a:moveTo>
                  <a:pt x="332" y="433"/>
                </a:moveTo>
                <a:lnTo>
                  <a:pt x="332" y="438"/>
                </a:lnTo>
                <a:lnTo>
                  <a:pt x="349" y="438"/>
                </a:lnTo>
                <a:lnTo>
                  <a:pt x="346" y="438"/>
                </a:lnTo>
                <a:lnTo>
                  <a:pt x="344" y="435"/>
                </a:lnTo>
                <a:lnTo>
                  <a:pt x="337" y="435"/>
                </a:lnTo>
                <a:lnTo>
                  <a:pt x="332" y="433"/>
                </a:lnTo>
                <a:lnTo>
                  <a:pt x="332" y="433"/>
                </a:lnTo>
                <a:close/>
              </a:path>
              <a:path w="405" h="455">
                <a:moveTo>
                  <a:pt x="286" y="368"/>
                </a:moveTo>
                <a:lnTo>
                  <a:pt x="286" y="373"/>
                </a:lnTo>
                <a:lnTo>
                  <a:pt x="284" y="375"/>
                </a:lnTo>
                <a:lnTo>
                  <a:pt x="284" y="380"/>
                </a:lnTo>
                <a:lnTo>
                  <a:pt x="281" y="382"/>
                </a:lnTo>
                <a:lnTo>
                  <a:pt x="281" y="385"/>
                </a:lnTo>
                <a:lnTo>
                  <a:pt x="279" y="390"/>
                </a:lnTo>
                <a:lnTo>
                  <a:pt x="279" y="392"/>
                </a:lnTo>
                <a:lnTo>
                  <a:pt x="277" y="397"/>
                </a:lnTo>
                <a:lnTo>
                  <a:pt x="277" y="399"/>
                </a:lnTo>
                <a:lnTo>
                  <a:pt x="274" y="401"/>
                </a:lnTo>
                <a:lnTo>
                  <a:pt x="272" y="406"/>
                </a:lnTo>
                <a:lnTo>
                  <a:pt x="272" y="409"/>
                </a:lnTo>
                <a:lnTo>
                  <a:pt x="270" y="411"/>
                </a:lnTo>
                <a:lnTo>
                  <a:pt x="270" y="413"/>
                </a:lnTo>
                <a:lnTo>
                  <a:pt x="267" y="416"/>
                </a:lnTo>
                <a:lnTo>
                  <a:pt x="267" y="418"/>
                </a:lnTo>
                <a:lnTo>
                  <a:pt x="270" y="418"/>
                </a:lnTo>
                <a:lnTo>
                  <a:pt x="272" y="416"/>
                </a:lnTo>
                <a:lnTo>
                  <a:pt x="272" y="413"/>
                </a:lnTo>
                <a:lnTo>
                  <a:pt x="274" y="411"/>
                </a:lnTo>
                <a:lnTo>
                  <a:pt x="277" y="409"/>
                </a:lnTo>
                <a:lnTo>
                  <a:pt x="277" y="406"/>
                </a:lnTo>
                <a:lnTo>
                  <a:pt x="279" y="401"/>
                </a:lnTo>
                <a:lnTo>
                  <a:pt x="281" y="399"/>
                </a:lnTo>
                <a:lnTo>
                  <a:pt x="284" y="397"/>
                </a:lnTo>
                <a:lnTo>
                  <a:pt x="284" y="394"/>
                </a:lnTo>
                <a:lnTo>
                  <a:pt x="286" y="390"/>
                </a:lnTo>
                <a:lnTo>
                  <a:pt x="286" y="387"/>
                </a:lnTo>
                <a:lnTo>
                  <a:pt x="289" y="385"/>
                </a:lnTo>
                <a:lnTo>
                  <a:pt x="291" y="380"/>
                </a:lnTo>
                <a:lnTo>
                  <a:pt x="291" y="378"/>
                </a:lnTo>
                <a:lnTo>
                  <a:pt x="293" y="373"/>
                </a:lnTo>
                <a:lnTo>
                  <a:pt x="293" y="370"/>
                </a:lnTo>
                <a:lnTo>
                  <a:pt x="286" y="368"/>
                </a:lnTo>
                <a:lnTo>
                  <a:pt x="286" y="368"/>
                </a:lnTo>
                <a:close/>
              </a:path>
              <a:path w="405" h="455">
                <a:moveTo>
                  <a:pt x="365" y="366"/>
                </a:moveTo>
                <a:lnTo>
                  <a:pt x="365" y="373"/>
                </a:lnTo>
                <a:lnTo>
                  <a:pt x="368" y="375"/>
                </a:lnTo>
                <a:lnTo>
                  <a:pt x="370" y="380"/>
                </a:lnTo>
                <a:lnTo>
                  <a:pt x="370" y="382"/>
                </a:lnTo>
                <a:lnTo>
                  <a:pt x="373" y="385"/>
                </a:lnTo>
                <a:lnTo>
                  <a:pt x="373" y="390"/>
                </a:lnTo>
                <a:lnTo>
                  <a:pt x="375" y="392"/>
                </a:lnTo>
                <a:lnTo>
                  <a:pt x="375" y="394"/>
                </a:lnTo>
                <a:lnTo>
                  <a:pt x="377" y="397"/>
                </a:lnTo>
                <a:lnTo>
                  <a:pt x="377" y="399"/>
                </a:lnTo>
                <a:lnTo>
                  <a:pt x="380" y="401"/>
                </a:lnTo>
                <a:lnTo>
                  <a:pt x="380" y="409"/>
                </a:lnTo>
                <a:lnTo>
                  <a:pt x="382" y="413"/>
                </a:lnTo>
                <a:lnTo>
                  <a:pt x="382" y="416"/>
                </a:lnTo>
                <a:lnTo>
                  <a:pt x="385" y="418"/>
                </a:lnTo>
                <a:lnTo>
                  <a:pt x="385" y="426"/>
                </a:lnTo>
                <a:lnTo>
                  <a:pt x="387" y="426"/>
                </a:lnTo>
                <a:lnTo>
                  <a:pt x="390" y="423"/>
                </a:lnTo>
                <a:lnTo>
                  <a:pt x="392" y="421"/>
                </a:lnTo>
                <a:lnTo>
                  <a:pt x="392" y="416"/>
                </a:lnTo>
                <a:lnTo>
                  <a:pt x="392" y="411"/>
                </a:lnTo>
                <a:lnTo>
                  <a:pt x="390" y="409"/>
                </a:lnTo>
                <a:lnTo>
                  <a:pt x="390" y="404"/>
                </a:lnTo>
                <a:lnTo>
                  <a:pt x="387" y="399"/>
                </a:lnTo>
                <a:lnTo>
                  <a:pt x="385" y="397"/>
                </a:lnTo>
                <a:lnTo>
                  <a:pt x="385" y="394"/>
                </a:lnTo>
                <a:lnTo>
                  <a:pt x="382" y="392"/>
                </a:lnTo>
                <a:lnTo>
                  <a:pt x="382" y="390"/>
                </a:lnTo>
                <a:lnTo>
                  <a:pt x="380" y="387"/>
                </a:lnTo>
                <a:lnTo>
                  <a:pt x="377" y="382"/>
                </a:lnTo>
                <a:lnTo>
                  <a:pt x="375" y="380"/>
                </a:lnTo>
                <a:lnTo>
                  <a:pt x="373" y="378"/>
                </a:lnTo>
                <a:lnTo>
                  <a:pt x="370" y="373"/>
                </a:lnTo>
                <a:lnTo>
                  <a:pt x="368" y="370"/>
                </a:lnTo>
                <a:lnTo>
                  <a:pt x="365" y="366"/>
                </a:lnTo>
                <a:lnTo>
                  <a:pt x="365" y="366"/>
                </a:lnTo>
                <a:close/>
              </a:path>
              <a:path w="405" h="455">
                <a:moveTo>
                  <a:pt x="337" y="363"/>
                </a:moveTo>
                <a:lnTo>
                  <a:pt x="334" y="363"/>
                </a:lnTo>
                <a:lnTo>
                  <a:pt x="334" y="366"/>
                </a:lnTo>
                <a:lnTo>
                  <a:pt x="334" y="373"/>
                </a:lnTo>
                <a:lnTo>
                  <a:pt x="332" y="378"/>
                </a:lnTo>
                <a:lnTo>
                  <a:pt x="332" y="380"/>
                </a:lnTo>
                <a:lnTo>
                  <a:pt x="330" y="385"/>
                </a:lnTo>
                <a:lnTo>
                  <a:pt x="330" y="387"/>
                </a:lnTo>
                <a:lnTo>
                  <a:pt x="327" y="392"/>
                </a:lnTo>
                <a:lnTo>
                  <a:pt x="327" y="397"/>
                </a:lnTo>
                <a:lnTo>
                  <a:pt x="325" y="399"/>
                </a:lnTo>
                <a:lnTo>
                  <a:pt x="325" y="404"/>
                </a:lnTo>
                <a:lnTo>
                  <a:pt x="322" y="406"/>
                </a:lnTo>
                <a:lnTo>
                  <a:pt x="322" y="409"/>
                </a:lnTo>
                <a:lnTo>
                  <a:pt x="320" y="413"/>
                </a:lnTo>
                <a:lnTo>
                  <a:pt x="317" y="416"/>
                </a:lnTo>
                <a:lnTo>
                  <a:pt x="317" y="418"/>
                </a:lnTo>
                <a:lnTo>
                  <a:pt x="315" y="423"/>
                </a:lnTo>
                <a:lnTo>
                  <a:pt x="313" y="426"/>
                </a:lnTo>
                <a:lnTo>
                  <a:pt x="313" y="430"/>
                </a:lnTo>
                <a:lnTo>
                  <a:pt x="315" y="430"/>
                </a:lnTo>
                <a:lnTo>
                  <a:pt x="315" y="428"/>
                </a:lnTo>
                <a:lnTo>
                  <a:pt x="317" y="426"/>
                </a:lnTo>
                <a:lnTo>
                  <a:pt x="320" y="423"/>
                </a:lnTo>
                <a:lnTo>
                  <a:pt x="320" y="421"/>
                </a:lnTo>
                <a:lnTo>
                  <a:pt x="322" y="418"/>
                </a:lnTo>
                <a:lnTo>
                  <a:pt x="325" y="416"/>
                </a:lnTo>
                <a:lnTo>
                  <a:pt x="325" y="413"/>
                </a:lnTo>
                <a:lnTo>
                  <a:pt x="327" y="411"/>
                </a:lnTo>
                <a:lnTo>
                  <a:pt x="330" y="406"/>
                </a:lnTo>
                <a:lnTo>
                  <a:pt x="330" y="404"/>
                </a:lnTo>
                <a:lnTo>
                  <a:pt x="332" y="401"/>
                </a:lnTo>
                <a:lnTo>
                  <a:pt x="334" y="397"/>
                </a:lnTo>
                <a:lnTo>
                  <a:pt x="334" y="394"/>
                </a:lnTo>
                <a:lnTo>
                  <a:pt x="337" y="390"/>
                </a:lnTo>
                <a:lnTo>
                  <a:pt x="339" y="387"/>
                </a:lnTo>
                <a:lnTo>
                  <a:pt x="339" y="382"/>
                </a:lnTo>
                <a:lnTo>
                  <a:pt x="341" y="380"/>
                </a:lnTo>
                <a:lnTo>
                  <a:pt x="341" y="375"/>
                </a:lnTo>
                <a:lnTo>
                  <a:pt x="346" y="370"/>
                </a:lnTo>
                <a:lnTo>
                  <a:pt x="337" y="363"/>
                </a:lnTo>
                <a:lnTo>
                  <a:pt x="337" y="363"/>
                </a:lnTo>
                <a:close/>
              </a:path>
              <a:path w="405" h="455">
                <a:moveTo>
                  <a:pt x="289" y="361"/>
                </a:moveTo>
                <a:lnTo>
                  <a:pt x="289" y="366"/>
                </a:lnTo>
                <a:lnTo>
                  <a:pt x="286" y="368"/>
                </a:lnTo>
                <a:lnTo>
                  <a:pt x="293" y="370"/>
                </a:lnTo>
                <a:lnTo>
                  <a:pt x="293" y="452"/>
                </a:lnTo>
                <a:lnTo>
                  <a:pt x="293" y="454"/>
                </a:lnTo>
                <a:lnTo>
                  <a:pt x="301" y="450"/>
                </a:lnTo>
                <a:lnTo>
                  <a:pt x="301" y="361"/>
                </a:lnTo>
                <a:lnTo>
                  <a:pt x="289" y="361"/>
                </a:lnTo>
                <a:lnTo>
                  <a:pt x="289" y="361"/>
                </a:lnTo>
                <a:close/>
              </a:path>
              <a:path w="405" h="455">
                <a:moveTo>
                  <a:pt x="301" y="344"/>
                </a:moveTo>
                <a:lnTo>
                  <a:pt x="293" y="344"/>
                </a:lnTo>
                <a:lnTo>
                  <a:pt x="293" y="349"/>
                </a:lnTo>
                <a:lnTo>
                  <a:pt x="291" y="351"/>
                </a:lnTo>
                <a:lnTo>
                  <a:pt x="291" y="358"/>
                </a:lnTo>
                <a:lnTo>
                  <a:pt x="289" y="361"/>
                </a:lnTo>
                <a:lnTo>
                  <a:pt x="301" y="361"/>
                </a:lnTo>
                <a:lnTo>
                  <a:pt x="301" y="363"/>
                </a:lnTo>
                <a:lnTo>
                  <a:pt x="303" y="366"/>
                </a:lnTo>
                <a:lnTo>
                  <a:pt x="305" y="368"/>
                </a:lnTo>
                <a:lnTo>
                  <a:pt x="308" y="370"/>
                </a:lnTo>
                <a:lnTo>
                  <a:pt x="308" y="373"/>
                </a:lnTo>
                <a:lnTo>
                  <a:pt x="310" y="378"/>
                </a:lnTo>
                <a:lnTo>
                  <a:pt x="313" y="380"/>
                </a:lnTo>
                <a:lnTo>
                  <a:pt x="313" y="382"/>
                </a:lnTo>
                <a:lnTo>
                  <a:pt x="315" y="387"/>
                </a:lnTo>
                <a:lnTo>
                  <a:pt x="315" y="392"/>
                </a:lnTo>
                <a:lnTo>
                  <a:pt x="317" y="392"/>
                </a:lnTo>
                <a:lnTo>
                  <a:pt x="320" y="387"/>
                </a:lnTo>
                <a:lnTo>
                  <a:pt x="320" y="378"/>
                </a:lnTo>
                <a:lnTo>
                  <a:pt x="317" y="373"/>
                </a:lnTo>
                <a:lnTo>
                  <a:pt x="315" y="370"/>
                </a:lnTo>
                <a:lnTo>
                  <a:pt x="313" y="368"/>
                </a:lnTo>
                <a:lnTo>
                  <a:pt x="313" y="366"/>
                </a:lnTo>
                <a:lnTo>
                  <a:pt x="310" y="363"/>
                </a:lnTo>
                <a:lnTo>
                  <a:pt x="308" y="363"/>
                </a:lnTo>
                <a:lnTo>
                  <a:pt x="303" y="361"/>
                </a:lnTo>
                <a:lnTo>
                  <a:pt x="301" y="358"/>
                </a:lnTo>
                <a:lnTo>
                  <a:pt x="301" y="344"/>
                </a:lnTo>
                <a:lnTo>
                  <a:pt x="301" y="344"/>
                </a:lnTo>
                <a:close/>
              </a:path>
              <a:path w="405" h="455">
                <a:moveTo>
                  <a:pt x="351" y="334"/>
                </a:moveTo>
                <a:lnTo>
                  <a:pt x="351" y="426"/>
                </a:lnTo>
                <a:lnTo>
                  <a:pt x="351" y="430"/>
                </a:lnTo>
                <a:lnTo>
                  <a:pt x="351" y="438"/>
                </a:lnTo>
                <a:lnTo>
                  <a:pt x="349" y="438"/>
                </a:lnTo>
                <a:lnTo>
                  <a:pt x="332" y="438"/>
                </a:lnTo>
                <a:lnTo>
                  <a:pt x="337" y="440"/>
                </a:lnTo>
                <a:lnTo>
                  <a:pt x="339" y="440"/>
                </a:lnTo>
                <a:lnTo>
                  <a:pt x="341" y="442"/>
                </a:lnTo>
                <a:lnTo>
                  <a:pt x="341" y="445"/>
                </a:lnTo>
                <a:lnTo>
                  <a:pt x="344" y="445"/>
                </a:lnTo>
                <a:lnTo>
                  <a:pt x="344" y="447"/>
                </a:lnTo>
                <a:lnTo>
                  <a:pt x="346" y="450"/>
                </a:lnTo>
                <a:lnTo>
                  <a:pt x="349" y="454"/>
                </a:lnTo>
                <a:lnTo>
                  <a:pt x="351" y="452"/>
                </a:lnTo>
                <a:lnTo>
                  <a:pt x="353" y="450"/>
                </a:lnTo>
                <a:lnTo>
                  <a:pt x="356" y="447"/>
                </a:lnTo>
                <a:lnTo>
                  <a:pt x="356" y="445"/>
                </a:lnTo>
                <a:lnTo>
                  <a:pt x="358" y="442"/>
                </a:lnTo>
                <a:lnTo>
                  <a:pt x="358" y="349"/>
                </a:lnTo>
                <a:lnTo>
                  <a:pt x="363" y="344"/>
                </a:lnTo>
                <a:lnTo>
                  <a:pt x="351" y="334"/>
                </a:lnTo>
                <a:lnTo>
                  <a:pt x="351" y="334"/>
                </a:lnTo>
                <a:close/>
              </a:path>
              <a:path w="405" h="455">
                <a:moveTo>
                  <a:pt x="313" y="332"/>
                </a:moveTo>
                <a:lnTo>
                  <a:pt x="305" y="341"/>
                </a:lnTo>
                <a:lnTo>
                  <a:pt x="267" y="341"/>
                </a:lnTo>
                <a:lnTo>
                  <a:pt x="272" y="346"/>
                </a:lnTo>
                <a:lnTo>
                  <a:pt x="279" y="346"/>
                </a:lnTo>
                <a:lnTo>
                  <a:pt x="284" y="344"/>
                </a:lnTo>
                <a:lnTo>
                  <a:pt x="322" y="344"/>
                </a:lnTo>
                <a:lnTo>
                  <a:pt x="313" y="332"/>
                </a:lnTo>
                <a:lnTo>
                  <a:pt x="313" y="332"/>
                </a:lnTo>
                <a:close/>
              </a:path>
              <a:path w="405" h="455">
                <a:moveTo>
                  <a:pt x="332" y="325"/>
                </a:moveTo>
                <a:lnTo>
                  <a:pt x="332" y="327"/>
                </a:lnTo>
                <a:lnTo>
                  <a:pt x="330" y="332"/>
                </a:lnTo>
                <a:lnTo>
                  <a:pt x="330" y="334"/>
                </a:lnTo>
                <a:lnTo>
                  <a:pt x="327" y="339"/>
                </a:lnTo>
                <a:lnTo>
                  <a:pt x="327" y="341"/>
                </a:lnTo>
                <a:lnTo>
                  <a:pt x="325" y="344"/>
                </a:lnTo>
                <a:lnTo>
                  <a:pt x="325" y="349"/>
                </a:lnTo>
                <a:lnTo>
                  <a:pt x="322" y="351"/>
                </a:lnTo>
                <a:lnTo>
                  <a:pt x="322" y="353"/>
                </a:lnTo>
                <a:lnTo>
                  <a:pt x="320" y="358"/>
                </a:lnTo>
                <a:lnTo>
                  <a:pt x="317" y="361"/>
                </a:lnTo>
                <a:lnTo>
                  <a:pt x="320" y="363"/>
                </a:lnTo>
                <a:lnTo>
                  <a:pt x="322" y="361"/>
                </a:lnTo>
                <a:lnTo>
                  <a:pt x="322" y="358"/>
                </a:lnTo>
                <a:lnTo>
                  <a:pt x="325" y="356"/>
                </a:lnTo>
                <a:lnTo>
                  <a:pt x="327" y="353"/>
                </a:lnTo>
                <a:lnTo>
                  <a:pt x="327" y="349"/>
                </a:lnTo>
                <a:lnTo>
                  <a:pt x="330" y="346"/>
                </a:lnTo>
                <a:lnTo>
                  <a:pt x="332" y="344"/>
                </a:lnTo>
                <a:lnTo>
                  <a:pt x="332" y="339"/>
                </a:lnTo>
                <a:lnTo>
                  <a:pt x="334" y="337"/>
                </a:lnTo>
                <a:lnTo>
                  <a:pt x="337" y="334"/>
                </a:lnTo>
                <a:lnTo>
                  <a:pt x="337" y="330"/>
                </a:lnTo>
                <a:lnTo>
                  <a:pt x="339" y="325"/>
                </a:lnTo>
                <a:lnTo>
                  <a:pt x="380" y="325"/>
                </a:lnTo>
                <a:lnTo>
                  <a:pt x="332" y="325"/>
                </a:lnTo>
                <a:lnTo>
                  <a:pt x="332" y="325"/>
                </a:lnTo>
                <a:close/>
              </a:path>
              <a:path w="405" h="455">
                <a:moveTo>
                  <a:pt x="385" y="313"/>
                </a:moveTo>
                <a:lnTo>
                  <a:pt x="380" y="322"/>
                </a:lnTo>
                <a:lnTo>
                  <a:pt x="341" y="322"/>
                </a:lnTo>
                <a:lnTo>
                  <a:pt x="332" y="325"/>
                </a:lnTo>
                <a:lnTo>
                  <a:pt x="380" y="325"/>
                </a:lnTo>
                <a:lnTo>
                  <a:pt x="373" y="349"/>
                </a:lnTo>
                <a:lnTo>
                  <a:pt x="373" y="351"/>
                </a:lnTo>
                <a:lnTo>
                  <a:pt x="375" y="349"/>
                </a:lnTo>
                <a:lnTo>
                  <a:pt x="377" y="346"/>
                </a:lnTo>
                <a:lnTo>
                  <a:pt x="380" y="341"/>
                </a:lnTo>
                <a:lnTo>
                  <a:pt x="380" y="339"/>
                </a:lnTo>
                <a:lnTo>
                  <a:pt x="382" y="337"/>
                </a:lnTo>
                <a:lnTo>
                  <a:pt x="385" y="334"/>
                </a:lnTo>
                <a:lnTo>
                  <a:pt x="385" y="332"/>
                </a:lnTo>
                <a:lnTo>
                  <a:pt x="387" y="332"/>
                </a:lnTo>
                <a:lnTo>
                  <a:pt x="390" y="330"/>
                </a:lnTo>
                <a:lnTo>
                  <a:pt x="392" y="327"/>
                </a:lnTo>
                <a:lnTo>
                  <a:pt x="394" y="327"/>
                </a:lnTo>
                <a:lnTo>
                  <a:pt x="385" y="313"/>
                </a:lnTo>
                <a:lnTo>
                  <a:pt x="385" y="313"/>
                </a:lnTo>
                <a:close/>
              </a:path>
              <a:path w="405" h="455">
                <a:moveTo>
                  <a:pt x="274" y="308"/>
                </a:moveTo>
                <a:lnTo>
                  <a:pt x="272" y="308"/>
                </a:lnTo>
                <a:lnTo>
                  <a:pt x="270" y="310"/>
                </a:lnTo>
                <a:lnTo>
                  <a:pt x="270" y="313"/>
                </a:lnTo>
                <a:lnTo>
                  <a:pt x="272" y="313"/>
                </a:lnTo>
                <a:lnTo>
                  <a:pt x="274" y="310"/>
                </a:lnTo>
                <a:lnTo>
                  <a:pt x="289" y="310"/>
                </a:lnTo>
                <a:lnTo>
                  <a:pt x="291" y="308"/>
                </a:lnTo>
                <a:lnTo>
                  <a:pt x="293" y="308"/>
                </a:lnTo>
                <a:lnTo>
                  <a:pt x="274" y="308"/>
                </a:lnTo>
                <a:lnTo>
                  <a:pt x="274" y="308"/>
                </a:lnTo>
                <a:close/>
              </a:path>
              <a:path w="405" h="455">
                <a:moveTo>
                  <a:pt x="315" y="289"/>
                </a:moveTo>
                <a:lnTo>
                  <a:pt x="313" y="291"/>
                </a:lnTo>
                <a:lnTo>
                  <a:pt x="310" y="293"/>
                </a:lnTo>
                <a:lnTo>
                  <a:pt x="308" y="293"/>
                </a:lnTo>
                <a:lnTo>
                  <a:pt x="305" y="296"/>
                </a:lnTo>
                <a:lnTo>
                  <a:pt x="303" y="296"/>
                </a:lnTo>
                <a:lnTo>
                  <a:pt x="301" y="298"/>
                </a:lnTo>
                <a:lnTo>
                  <a:pt x="298" y="301"/>
                </a:lnTo>
                <a:lnTo>
                  <a:pt x="293" y="301"/>
                </a:lnTo>
                <a:lnTo>
                  <a:pt x="291" y="303"/>
                </a:lnTo>
                <a:lnTo>
                  <a:pt x="289" y="303"/>
                </a:lnTo>
                <a:lnTo>
                  <a:pt x="286" y="306"/>
                </a:lnTo>
                <a:lnTo>
                  <a:pt x="281" y="306"/>
                </a:lnTo>
                <a:lnTo>
                  <a:pt x="277" y="308"/>
                </a:lnTo>
                <a:lnTo>
                  <a:pt x="274" y="308"/>
                </a:lnTo>
                <a:lnTo>
                  <a:pt x="293" y="308"/>
                </a:lnTo>
                <a:lnTo>
                  <a:pt x="293" y="341"/>
                </a:lnTo>
                <a:lnTo>
                  <a:pt x="301" y="341"/>
                </a:lnTo>
                <a:lnTo>
                  <a:pt x="301" y="308"/>
                </a:lnTo>
                <a:lnTo>
                  <a:pt x="303" y="306"/>
                </a:lnTo>
                <a:lnTo>
                  <a:pt x="308" y="306"/>
                </a:lnTo>
                <a:lnTo>
                  <a:pt x="310" y="303"/>
                </a:lnTo>
                <a:lnTo>
                  <a:pt x="313" y="303"/>
                </a:lnTo>
                <a:lnTo>
                  <a:pt x="317" y="303"/>
                </a:lnTo>
                <a:lnTo>
                  <a:pt x="320" y="303"/>
                </a:lnTo>
                <a:lnTo>
                  <a:pt x="322" y="301"/>
                </a:lnTo>
                <a:lnTo>
                  <a:pt x="315" y="289"/>
                </a:lnTo>
                <a:lnTo>
                  <a:pt x="315" y="289"/>
                </a:lnTo>
                <a:close/>
              </a:path>
              <a:path w="405" h="455">
                <a:moveTo>
                  <a:pt x="341" y="284"/>
                </a:moveTo>
                <a:lnTo>
                  <a:pt x="341" y="289"/>
                </a:lnTo>
                <a:lnTo>
                  <a:pt x="339" y="293"/>
                </a:lnTo>
                <a:lnTo>
                  <a:pt x="339" y="301"/>
                </a:lnTo>
                <a:lnTo>
                  <a:pt x="337" y="303"/>
                </a:lnTo>
                <a:lnTo>
                  <a:pt x="337" y="310"/>
                </a:lnTo>
                <a:lnTo>
                  <a:pt x="334" y="315"/>
                </a:lnTo>
                <a:lnTo>
                  <a:pt x="334" y="320"/>
                </a:lnTo>
                <a:lnTo>
                  <a:pt x="332" y="320"/>
                </a:lnTo>
                <a:lnTo>
                  <a:pt x="332" y="325"/>
                </a:lnTo>
                <a:lnTo>
                  <a:pt x="341" y="322"/>
                </a:lnTo>
                <a:lnTo>
                  <a:pt x="341" y="315"/>
                </a:lnTo>
                <a:lnTo>
                  <a:pt x="344" y="310"/>
                </a:lnTo>
                <a:lnTo>
                  <a:pt x="346" y="306"/>
                </a:lnTo>
                <a:lnTo>
                  <a:pt x="346" y="303"/>
                </a:lnTo>
                <a:lnTo>
                  <a:pt x="349" y="298"/>
                </a:lnTo>
                <a:lnTo>
                  <a:pt x="351" y="296"/>
                </a:lnTo>
                <a:lnTo>
                  <a:pt x="351" y="293"/>
                </a:lnTo>
                <a:lnTo>
                  <a:pt x="353" y="293"/>
                </a:lnTo>
                <a:lnTo>
                  <a:pt x="341" y="284"/>
                </a:lnTo>
                <a:lnTo>
                  <a:pt x="341" y="284"/>
                </a:lnTo>
                <a:close/>
              </a:path>
              <a:path w="405" h="455">
                <a:moveTo>
                  <a:pt x="113" y="135"/>
                </a:moveTo>
                <a:lnTo>
                  <a:pt x="104" y="147"/>
                </a:lnTo>
                <a:lnTo>
                  <a:pt x="1" y="147"/>
                </a:lnTo>
                <a:lnTo>
                  <a:pt x="5" y="154"/>
                </a:lnTo>
                <a:lnTo>
                  <a:pt x="10" y="154"/>
                </a:lnTo>
                <a:lnTo>
                  <a:pt x="13" y="152"/>
                </a:lnTo>
                <a:lnTo>
                  <a:pt x="125" y="152"/>
                </a:lnTo>
                <a:lnTo>
                  <a:pt x="113" y="135"/>
                </a:lnTo>
                <a:lnTo>
                  <a:pt x="113" y="135"/>
                </a:lnTo>
                <a:close/>
              </a:path>
              <a:path w="405" h="455">
                <a:moveTo>
                  <a:pt x="68" y="147"/>
                </a:moveTo>
                <a:lnTo>
                  <a:pt x="68" y="30"/>
                </a:lnTo>
                <a:lnTo>
                  <a:pt x="61" y="30"/>
                </a:lnTo>
                <a:lnTo>
                  <a:pt x="61" y="147"/>
                </a:lnTo>
                <a:lnTo>
                  <a:pt x="68" y="147"/>
                </a:lnTo>
                <a:close/>
              </a:path>
              <a:path w="405" h="455">
                <a:moveTo>
                  <a:pt x="109" y="15"/>
                </a:moveTo>
                <a:lnTo>
                  <a:pt x="99" y="25"/>
                </a:lnTo>
                <a:lnTo>
                  <a:pt x="10" y="25"/>
                </a:lnTo>
                <a:lnTo>
                  <a:pt x="15" y="32"/>
                </a:lnTo>
                <a:lnTo>
                  <a:pt x="20" y="30"/>
                </a:lnTo>
                <a:lnTo>
                  <a:pt x="118" y="30"/>
                </a:lnTo>
                <a:lnTo>
                  <a:pt x="109" y="15"/>
                </a:lnTo>
                <a:lnTo>
                  <a:pt x="109" y="15"/>
                </a:lnTo>
                <a:close/>
              </a:path>
              <a:path w="405" h="455">
                <a:moveTo>
                  <a:pt x="260" y="147"/>
                </a:moveTo>
                <a:lnTo>
                  <a:pt x="253" y="154"/>
                </a:lnTo>
                <a:lnTo>
                  <a:pt x="185" y="154"/>
                </a:lnTo>
                <a:lnTo>
                  <a:pt x="190" y="161"/>
                </a:lnTo>
                <a:lnTo>
                  <a:pt x="193" y="161"/>
                </a:lnTo>
                <a:lnTo>
                  <a:pt x="195" y="159"/>
                </a:lnTo>
                <a:lnTo>
                  <a:pt x="270" y="159"/>
                </a:lnTo>
                <a:lnTo>
                  <a:pt x="260" y="147"/>
                </a:lnTo>
                <a:lnTo>
                  <a:pt x="260" y="147"/>
                </a:lnTo>
                <a:close/>
              </a:path>
              <a:path w="405" h="455">
                <a:moveTo>
                  <a:pt x="231" y="154"/>
                </a:moveTo>
                <a:lnTo>
                  <a:pt x="231" y="121"/>
                </a:lnTo>
                <a:lnTo>
                  <a:pt x="224" y="121"/>
                </a:lnTo>
                <a:lnTo>
                  <a:pt x="224" y="154"/>
                </a:lnTo>
                <a:lnTo>
                  <a:pt x="231" y="154"/>
                </a:lnTo>
                <a:close/>
              </a:path>
              <a:path w="405" h="455">
                <a:moveTo>
                  <a:pt x="253" y="109"/>
                </a:moveTo>
                <a:lnTo>
                  <a:pt x="248" y="116"/>
                </a:lnTo>
                <a:lnTo>
                  <a:pt x="197" y="116"/>
                </a:lnTo>
                <a:lnTo>
                  <a:pt x="202" y="123"/>
                </a:lnTo>
                <a:lnTo>
                  <a:pt x="207" y="123"/>
                </a:lnTo>
                <a:lnTo>
                  <a:pt x="210" y="121"/>
                </a:lnTo>
                <a:lnTo>
                  <a:pt x="262" y="121"/>
                </a:lnTo>
                <a:lnTo>
                  <a:pt x="253" y="109"/>
                </a:lnTo>
                <a:lnTo>
                  <a:pt x="253" y="109"/>
                </a:lnTo>
                <a:close/>
              </a:path>
              <a:path w="405" h="455">
                <a:moveTo>
                  <a:pt x="231" y="116"/>
                </a:moveTo>
                <a:lnTo>
                  <a:pt x="231" y="85"/>
                </a:lnTo>
                <a:lnTo>
                  <a:pt x="224" y="85"/>
                </a:lnTo>
                <a:lnTo>
                  <a:pt x="224" y="116"/>
                </a:lnTo>
                <a:lnTo>
                  <a:pt x="231" y="116"/>
                </a:lnTo>
                <a:close/>
              </a:path>
              <a:path w="405" h="455">
                <a:moveTo>
                  <a:pt x="159" y="85"/>
                </a:moveTo>
                <a:lnTo>
                  <a:pt x="159" y="87"/>
                </a:lnTo>
                <a:lnTo>
                  <a:pt x="157" y="92"/>
                </a:lnTo>
                <a:lnTo>
                  <a:pt x="157" y="97"/>
                </a:lnTo>
                <a:lnTo>
                  <a:pt x="154" y="99"/>
                </a:lnTo>
                <a:lnTo>
                  <a:pt x="154" y="106"/>
                </a:lnTo>
                <a:lnTo>
                  <a:pt x="152" y="109"/>
                </a:lnTo>
                <a:lnTo>
                  <a:pt x="152" y="113"/>
                </a:lnTo>
                <a:lnTo>
                  <a:pt x="150" y="116"/>
                </a:lnTo>
                <a:lnTo>
                  <a:pt x="150" y="118"/>
                </a:lnTo>
                <a:lnTo>
                  <a:pt x="147" y="123"/>
                </a:lnTo>
                <a:lnTo>
                  <a:pt x="145" y="126"/>
                </a:lnTo>
                <a:lnTo>
                  <a:pt x="145" y="130"/>
                </a:lnTo>
                <a:lnTo>
                  <a:pt x="142" y="133"/>
                </a:lnTo>
                <a:lnTo>
                  <a:pt x="142" y="135"/>
                </a:lnTo>
                <a:lnTo>
                  <a:pt x="140" y="140"/>
                </a:lnTo>
                <a:lnTo>
                  <a:pt x="140" y="142"/>
                </a:lnTo>
                <a:lnTo>
                  <a:pt x="142" y="140"/>
                </a:lnTo>
                <a:lnTo>
                  <a:pt x="145" y="138"/>
                </a:lnTo>
                <a:lnTo>
                  <a:pt x="145" y="135"/>
                </a:lnTo>
                <a:lnTo>
                  <a:pt x="147" y="133"/>
                </a:lnTo>
                <a:lnTo>
                  <a:pt x="150" y="128"/>
                </a:lnTo>
                <a:lnTo>
                  <a:pt x="150" y="126"/>
                </a:lnTo>
                <a:lnTo>
                  <a:pt x="152" y="123"/>
                </a:lnTo>
                <a:lnTo>
                  <a:pt x="154" y="121"/>
                </a:lnTo>
                <a:lnTo>
                  <a:pt x="154" y="116"/>
                </a:lnTo>
                <a:lnTo>
                  <a:pt x="157" y="113"/>
                </a:lnTo>
                <a:lnTo>
                  <a:pt x="157" y="111"/>
                </a:lnTo>
                <a:lnTo>
                  <a:pt x="159" y="106"/>
                </a:lnTo>
                <a:lnTo>
                  <a:pt x="161" y="104"/>
                </a:lnTo>
                <a:lnTo>
                  <a:pt x="161" y="99"/>
                </a:lnTo>
                <a:lnTo>
                  <a:pt x="164" y="97"/>
                </a:lnTo>
                <a:lnTo>
                  <a:pt x="164" y="94"/>
                </a:lnTo>
                <a:lnTo>
                  <a:pt x="166" y="90"/>
                </a:lnTo>
                <a:lnTo>
                  <a:pt x="166" y="85"/>
                </a:lnTo>
                <a:lnTo>
                  <a:pt x="159" y="85"/>
                </a:lnTo>
                <a:lnTo>
                  <a:pt x="159" y="85"/>
                </a:lnTo>
                <a:close/>
              </a:path>
              <a:path w="405" h="455">
                <a:moveTo>
                  <a:pt x="176" y="75"/>
                </a:moveTo>
                <a:lnTo>
                  <a:pt x="173" y="75"/>
                </a:lnTo>
                <a:lnTo>
                  <a:pt x="176" y="78"/>
                </a:lnTo>
                <a:lnTo>
                  <a:pt x="178" y="82"/>
                </a:lnTo>
                <a:lnTo>
                  <a:pt x="178" y="85"/>
                </a:lnTo>
                <a:lnTo>
                  <a:pt x="181" y="87"/>
                </a:lnTo>
                <a:lnTo>
                  <a:pt x="183" y="90"/>
                </a:lnTo>
                <a:lnTo>
                  <a:pt x="183" y="94"/>
                </a:lnTo>
                <a:lnTo>
                  <a:pt x="185" y="97"/>
                </a:lnTo>
                <a:lnTo>
                  <a:pt x="185" y="99"/>
                </a:lnTo>
                <a:lnTo>
                  <a:pt x="188" y="104"/>
                </a:lnTo>
                <a:lnTo>
                  <a:pt x="190" y="99"/>
                </a:lnTo>
                <a:lnTo>
                  <a:pt x="193" y="97"/>
                </a:lnTo>
                <a:lnTo>
                  <a:pt x="193" y="92"/>
                </a:lnTo>
                <a:lnTo>
                  <a:pt x="190" y="87"/>
                </a:lnTo>
                <a:lnTo>
                  <a:pt x="188" y="85"/>
                </a:lnTo>
                <a:lnTo>
                  <a:pt x="188" y="82"/>
                </a:lnTo>
                <a:lnTo>
                  <a:pt x="185" y="80"/>
                </a:lnTo>
                <a:lnTo>
                  <a:pt x="183" y="80"/>
                </a:lnTo>
                <a:lnTo>
                  <a:pt x="181" y="78"/>
                </a:lnTo>
                <a:lnTo>
                  <a:pt x="176" y="75"/>
                </a:lnTo>
                <a:lnTo>
                  <a:pt x="176" y="75"/>
                </a:lnTo>
                <a:close/>
              </a:path>
              <a:path w="405" h="455">
                <a:moveTo>
                  <a:pt x="257" y="73"/>
                </a:moveTo>
                <a:lnTo>
                  <a:pt x="250" y="82"/>
                </a:lnTo>
                <a:lnTo>
                  <a:pt x="193" y="82"/>
                </a:lnTo>
                <a:lnTo>
                  <a:pt x="197" y="87"/>
                </a:lnTo>
                <a:lnTo>
                  <a:pt x="207" y="87"/>
                </a:lnTo>
                <a:lnTo>
                  <a:pt x="210" y="85"/>
                </a:lnTo>
                <a:lnTo>
                  <a:pt x="265" y="85"/>
                </a:lnTo>
                <a:lnTo>
                  <a:pt x="257" y="73"/>
                </a:lnTo>
                <a:lnTo>
                  <a:pt x="257" y="73"/>
                </a:lnTo>
                <a:close/>
              </a:path>
              <a:path w="405" h="455">
                <a:moveTo>
                  <a:pt x="173" y="61"/>
                </a:moveTo>
                <a:lnTo>
                  <a:pt x="164" y="61"/>
                </a:lnTo>
                <a:lnTo>
                  <a:pt x="164" y="63"/>
                </a:lnTo>
                <a:lnTo>
                  <a:pt x="164" y="70"/>
                </a:lnTo>
                <a:lnTo>
                  <a:pt x="161" y="73"/>
                </a:lnTo>
                <a:lnTo>
                  <a:pt x="161" y="80"/>
                </a:lnTo>
                <a:lnTo>
                  <a:pt x="159" y="85"/>
                </a:lnTo>
                <a:lnTo>
                  <a:pt x="166" y="85"/>
                </a:lnTo>
                <a:lnTo>
                  <a:pt x="166" y="90"/>
                </a:lnTo>
                <a:lnTo>
                  <a:pt x="166" y="147"/>
                </a:lnTo>
                <a:lnTo>
                  <a:pt x="166" y="150"/>
                </a:lnTo>
                <a:lnTo>
                  <a:pt x="166" y="171"/>
                </a:lnTo>
                <a:lnTo>
                  <a:pt x="173" y="164"/>
                </a:lnTo>
                <a:lnTo>
                  <a:pt x="173" y="75"/>
                </a:lnTo>
                <a:lnTo>
                  <a:pt x="176" y="75"/>
                </a:lnTo>
                <a:lnTo>
                  <a:pt x="173" y="73"/>
                </a:lnTo>
                <a:lnTo>
                  <a:pt x="173" y="61"/>
                </a:lnTo>
                <a:lnTo>
                  <a:pt x="173" y="61"/>
                </a:lnTo>
                <a:close/>
              </a:path>
              <a:path w="405" h="455">
                <a:moveTo>
                  <a:pt x="257" y="58"/>
                </a:moveTo>
                <a:lnTo>
                  <a:pt x="250" y="61"/>
                </a:lnTo>
                <a:lnTo>
                  <a:pt x="250" y="68"/>
                </a:lnTo>
                <a:lnTo>
                  <a:pt x="257" y="66"/>
                </a:lnTo>
                <a:lnTo>
                  <a:pt x="257" y="58"/>
                </a:lnTo>
                <a:lnTo>
                  <a:pt x="257" y="58"/>
                </a:lnTo>
                <a:close/>
              </a:path>
              <a:path w="405" h="455">
                <a:moveTo>
                  <a:pt x="188" y="46"/>
                </a:moveTo>
                <a:lnTo>
                  <a:pt x="181" y="56"/>
                </a:lnTo>
                <a:lnTo>
                  <a:pt x="140" y="56"/>
                </a:lnTo>
                <a:lnTo>
                  <a:pt x="145" y="61"/>
                </a:lnTo>
                <a:lnTo>
                  <a:pt x="197" y="61"/>
                </a:lnTo>
                <a:lnTo>
                  <a:pt x="188" y="46"/>
                </a:lnTo>
                <a:lnTo>
                  <a:pt x="188" y="46"/>
                </a:lnTo>
                <a:close/>
              </a:path>
              <a:path w="405" h="455">
                <a:moveTo>
                  <a:pt x="147" y="20"/>
                </a:moveTo>
                <a:lnTo>
                  <a:pt x="145" y="20"/>
                </a:lnTo>
                <a:lnTo>
                  <a:pt x="145" y="25"/>
                </a:lnTo>
                <a:lnTo>
                  <a:pt x="147" y="22"/>
                </a:lnTo>
                <a:lnTo>
                  <a:pt x="159" y="22"/>
                </a:lnTo>
                <a:lnTo>
                  <a:pt x="161" y="20"/>
                </a:lnTo>
                <a:lnTo>
                  <a:pt x="166" y="20"/>
                </a:lnTo>
                <a:lnTo>
                  <a:pt x="147" y="20"/>
                </a:lnTo>
                <a:lnTo>
                  <a:pt x="147" y="20"/>
                </a:lnTo>
                <a:close/>
              </a:path>
              <a:path w="405" h="455">
                <a:moveTo>
                  <a:pt x="262" y="18"/>
                </a:moveTo>
                <a:lnTo>
                  <a:pt x="250" y="18"/>
                </a:lnTo>
                <a:lnTo>
                  <a:pt x="250" y="56"/>
                </a:lnTo>
                <a:lnTo>
                  <a:pt x="210" y="56"/>
                </a:lnTo>
                <a:lnTo>
                  <a:pt x="257" y="56"/>
                </a:lnTo>
                <a:lnTo>
                  <a:pt x="257" y="20"/>
                </a:lnTo>
                <a:lnTo>
                  <a:pt x="262" y="18"/>
                </a:lnTo>
                <a:lnTo>
                  <a:pt x="262" y="18"/>
                </a:lnTo>
                <a:close/>
              </a:path>
              <a:path w="405" h="455">
                <a:moveTo>
                  <a:pt x="200" y="6"/>
                </a:moveTo>
                <a:lnTo>
                  <a:pt x="200" y="15"/>
                </a:lnTo>
                <a:lnTo>
                  <a:pt x="210" y="13"/>
                </a:lnTo>
                <a:lnTo>
                  <a:pt x="200" y="6"/>
                </a:lnTo>
                <a:lnTo>
                  <a:pt x="200" y="6"/>
                </a:lnTo>
                <a:close/>
              </a:path>
              <a:path w="405" h="455">
                <a:moveTo>
                  <a:pt x="253" y="6"/>
                </a:moveTo>
                <a:lnTo>
                  <a:pt x="248" y="13"/>
                </a:lnTo>
                <a:lnTo>
                  <a:pt x="210" y="13"/>
                </a:lnTo>
                <a:lnTo>
                  <a:pt x="200" y="15"/>
                </a:lnTo>
                <a:lnTo>
                  <a:pt x="202" y="20"/>
                </a:lnTo>
                <a:lnTo>
                  <a:pt x="202" y="56"/>
                </a:lnTo>
                <a:lnTo>
                  <a:pt x="200" y="61"/>
                </a:lnTo>
                <a:lnTo>
                  <a:pt x="200" y="73"/>
                </a:lnTo>
                <a:lnTo>
                  <a:pt x="210" y="68"/>
                </a:lnTo>
                <a:lnTo>
                  <a:pt x="210" y="61"/>
                </a:lnTo>
                <a:lnTo>
                  <a:pt x="250" y="61"/>
                </a:lnTo>
                <a:lnTo>
                  <a:pt x="257" y="58"/>
                </a:lnTo>
                <a:lnTo>
                  <a:pt x="257" y="56"/>
                </a:lnTo>
                <a:lnTo>
                  <a:pt x="210" y="56"/>
                </a:lnTo>
                <a:lnTo>
                  <a:pt x="210" y="18"/>
                </a:lnTo>
                <a:lnTo>
                  <a:pt x="250" y="18"/>
                </a:lnTo>
                <a:lnTo>
                  <a:pt x="262" y="18"/>
                </a:lnTo>
                <a:lnTo>
                  <a:pt x="253" y="6"/>
                </a:lnTo>
                <a:lnTo>
                  <a:pt x="253" y="6"/>
                </a:lnTo>
                <a:close/>
              </a:path>
              <a:path w="405" h="455">
                <a:moveTo>
                  <a:pt x="185" y="3"/>
                </a:moveTo>
                <a:lnTo>
                  <a:pt x="183" y="6"/>
                </a:lnTo>
                <a:lnTo>
                  <a:pt x="181" y="8"/>
                </a:lnTo>
                <a:lnTo>
                  <a:pt x="178" y="8"/>
                </a:lnTo>
                <a:lnTo>
                  <a:pt x="176" y="10"/>
                </a:lnTo>
                <a:lnTo>
                  <a:pt x="171" y="10"/>
                </a:lnTo>
                <a:lnTo>
                  <a:pt x="169" y="13"/>
                </a:lnTo>
                <a:lnTo>
                  <a:pt x="164" y="15"/>
                </a:lnTo>
                <a:lnTo>
                  <a:pt x="161" y="15"/>
                </a:lnTo>
                <a:lnTo>
                  <a:pt x="159" y="18"/>
                </a:lnTo>
                <a:lnTo>
                  <a:pt x="154" y="18"/>
                </a:lnTo>
                <a:lnTo>
                  <a:pt x="152" y="20"/>
                </a:lnTo>
                <a:lnTo>
                  <a:pt x="147" y="20"/>
                </a:lnTo>
                <a:lnTo>
                  <a:pt x="166" y="20"/>
                </a:lnTo>
                <a:lnTo>
                  <a:pt x="166" y="56"/>
                </a:lnTo>
                <a:lnTo>
                  <a:pt x="173" y="56"/>
                </a:lnTo>
                <a:lnTo>
                  <a:pt x="173" y="20"/>
                </a:lnTo>
                <a:lnTo>
                  <a:pt x="178" y="18"/>
                </a:lnTo>
                <a:lnTo>
                  <a:pt x="185" y="18"/>
                </a:lnTo>
                <a:lnTo>
                  <a:pt x="188" y="15"/>
                </a:lnTo>
                <a:lnTo>
                  <a:pt x="190" y="15"/>
                </a:lnTo>
                <a:lnTo>
                  <a:pt x="193" y="15"/>
                </a:lnTo>
                <a:lnTo>
                  <a:pt x="185" y="3"/>
                </a:lnTo>
                <a:lnTo>
                  <a:pt x="185" y="3"/>
                </a:lnTo>
                <a:close/>
              </a:path>
              <a:path w="405" h="455">
                <a:moveTo>
                  <a:pt x="370" y="123"/>
                </a:moveTo>
                <a:lnTo>
                  <a:pt x="370" y="126"/>
                </a:lnTo>
                <a:lnTo>
                  <a:pt x="373" y="128"/>
                </a:lnTo>
                <a:lnTo>
                  <a:pt x="375" y="130"/>
                </a:lnTo>
                <a:lnTo>
                  <a:pt x="377" y="133"/>
                </a:lnTo>
                <a:lnTo>
                  <a:pt x="380" y="135"/>
                </a:lnTo>
                <a:lnTo>
                  <a:pt x="382" y="138"/>
                </a:lnTo>
                <a:lnTo>
                  <a:pt x="382" y="140"/>
                </a:lnTo>
                <a:lnTo>
                  <a:pt x="385" y="142"/>
                </a:lnTo>
                <a:lnTo>
                  <a:pt x="387" y="145"/>
                </a:lnTo>
                <a:lnTo>
                  <a:pt x="387" y="147"/>
                </a:lnTo>
                <a:lnTo>
                  <a:pt x="390" y="150"/>
                </a:lnTo>
                <a:lnTo>
                  <a:pt x="392" y="154"/>
                </a:lnTo>
                <a:lnTo>
                  <a:pt x="392" y="157"/>
                </a:lnTo>
                <a:lnTo>
                  <a:pt x="394" y="159"/>
                </a:lnTo>
                <a:lnTo>
                  <a:pt x="397" y="161"/>
                </a:lnTo>
                <a:lnTo>
                  <a:pt x="399" y="166"/>
                </a:lnTo>
                <a:lnTo>
                  <a:pt x="401" y="166"/>
                </a:lnTo>
                <a:lnTo>
                  <a:pt x="401" y="161"/>
                </a:lnTo>
                <a:lnTo>
                  <a:pt x="401" y="152"/>
                </a:lnTo>
                <a:lnTo>
                  <a:pt x="401" y="150"/>
                </a:lnTo>
                <a:lnTo>
                  <a:pt x="401" y="145"/>
                </a:lnTo>
                <a:lnTo>
                  <a:pt x="399" y="142"/>
                </a:lnTo>
                <a:lnTo>
                  <a:pt x="397" y="142"/>
                </a:lnTo>
                <a:lnTo>
                  <a:pt x="397" y="140"/>
                </a:lnTo>
                <a:lnTo>
                  <a:pt x="394" y="140"/>
                </a:lnTo>
                <a:lnTo>
                  <a:pt x="392" y="138"/>
                </a:lnTo>
                <a:lnTo>
                  <a:pt x="390" y="135"/>
                </a:lnTo>
                <a:lnTo>
                  <a:pt x="387" y="135"/>
                </a:lnTo>
                <a:lnTo>
                  <a:pt x="385" y="133"/>
                </a:lnTo>
                <a:lnTo>
                  <a:pt x="382" y="130"/>
                </a:lnTo>
                <a:lnTo>
                  <a:pt x="377" y="128"/>
                </a:lnTo>
                <a:lnTo>
                  <a:pt x="375" y="126"/>
                </a:lnTo>
                <a:lnTo>
                  <a:pt x="370" y="123"/>
                </a:lnTo>
                <a:lnTo>
                  <a:pt x="370" y="123"/>
                </a:lnTo>
                <a:close/>
              </a:path>
              <a:path w="405" h="455">
                <a:moveTo>
                  <a:pt x="332" y="101"/>
                </a:moveTo>
                <a:lnTo>
                  <a:pt x="310" y="111"/>
                </a:lnTo>
                <a:lnTo>
                  <a:pt x="322" y="111"/>
                </a:lnTo>
                <a:lnTo>
                  <a:pt x="325" y="109"/>
                </a:lnTo>
                <a:lnTo>
                  <a:pt x="330" y="106"/>
                </a:lnTo>
                <a:lnTo>
                  <a:pt x="334" y="104"/>
                </a:lnTo>
                <a:lnTo>
                  <a:pt x="332" y="101"/>
                </a:lnTo>
                <a:lnTo>
                  <a:pt x="332" y="101"/>
                </a:lnTo>
                <a:close/>
              </a:path>
              <a:path w="405" h="455">
                <a:moveTo>
                  <a:pt x="363" y="61"/>
                </a:moveTo>
                <a:lnTo>
                  <a:pt x="363" y="104"/>
                </a:lnTo>
                <a:lnTo>
                  <a:pt x="361" y="106"/>
                </a:lnTo>
                <a:lnTo>
                  <a:pt x="361" y="116"/>
                </a:lnTo>
                <a:lnTo>
                  <a:pt x="358" y="121"/>
                </a:lnTo>
                <a:lnTo>
                  <a:pt x="358" y="128"/>
                </a:lnTo>
                <a:lnTo>
                  <a:pt x="356" y="130"/>
                </a:lnTo>
                <a:lnTo>
                  <a:pt x="356" y="133"/>
                </a:lnTo>
                <a:lnTo>
                  <a:pt x="353" y="138"/>
                </a:lnTo>
                <a:lnTo>
                  <a:pt x="353" y="140"/>
                </a:lnTo>
                <a:lnTo>
                  <a:pt x="351" y="140"/>
                </a:lnTo>
                <a:lnTo>
                  <a:pt x="351" y="142"/>
                </a:lnTo>
                <a:lnTo>
                  <a:pt x="349" y="145"/>
                </a:lnTo>
                <a:lnTo>
                  <a:pt x="346" y="147"/>
                </a:lnTo>
                <a:lnTo>
                  <a:pt x="344" y="150"/>
                </a:lnTo>
                <a:lnTo>
                  <a:pt x="341" y="152"/>
                </a:lnTo>
                <a:lnTo>
                  <a:pt x="341" y="154"/>
                </a:lnTo>
                <a:lnTo>
                  <a:pt x="339" y="154"/>
                </a:lnTo>
                <a:lnTo>
                  <a:pt x="334" y="157"/>
                </a:lnTo>
                <a:lnTo>
                  <a:pt x="332" y="159"/>
                </a:lnTo>
                <a:lnTo>
                  <a:pt x="330" y="161"/>
                </a:lnTo>
                <a:lnTo>
                  <a:pt x="327" y="164"/>
                </a:lnTo>
                <a:lnTo>
                  <a:pt x="322" y="166"/>
                </a:lnTo>
                <a:lnTo>
                  <a:pt x="320" y="169"/>
                </a:lnTo>
                <a:lnTo>
                  <a:pt x="320" y="171"/>
                </a:lnTo>
                <a:lnTo>
                  <a:pt x="325" y="169"/>
                </a:lnTo>
                <a:lnTo>
                  <a:pt x="327" y="169"/>
                </a:lnTo>
                <a:lnTo>
                  <a:pt x="330" y="166"/>
                </a:lnTo>
                <a:lnTo>
                  <a:pt x="332" y="166"/>
                </a:lnTo>
                <a:lnTo>
                  <a:pt x="334" y="164"/>
                </a:lnTo>
                <a:lnTo>
                  <a:pt x="339" y="161"/>
                </a:lnTo>
                <a:lnTo>
                  <a:pt x="341" y="161"/>
                </a:lnTo>
                <a:lnTo>
                  <a:pt x="344" y="159"/>
                </a:lnTo>
                <a:lnTo>
                  <a:pt x="344" y="157"/>
                </a:lnTo>
                <a:lnTo>
                  <a:pt x="346" y="157"/>
                </a:lnTo>
                <a:lnTo>
                  <a:pt x="349" y="154"/>
                </a:lnTo>
                <a:lnTo>
                  <a:pt x="351" y="152"/>
                </a:lnTo>
                <a:lnTo>
                  <a:pt x="353" y="150"/>
                </a:lnTo>
                <a:lnTo>
                  <a:pt x="356" y="147"/>
                </a:lnTo>
                <a:lnTo>
                  <a:pt x="356" y="145"/>
                </a:lnTo>
                <a:lnTo>
                  <a:pt x="358" y="142"/>
                </a:lnTo>
                <a:lnTo>
                  <a:pt x="361" y="140"/>
                </a:lnTo>
                <a:lnTo>
                  <a:pt x="363" y="138"/>
                </a:lnTo>
                <a:lnTo>
                  <a:pt x="363" y="133"/>
                </a:lnTo>
                <a:lnTo>
                  <a:pt x="365" y="130"/>
                </a:lnTo>
                <a:lnTo>
                  <a:pt x="365" y="126"/>
                </a:lnTo>
                <a:lnTo>
                  <a:pt x="368" y="123"/>
                </a:lnTo>
                <a:lnTo>
                  <a:pt x="368" y="111"/>
                </a:lnTo>
                <a:lnTo>
                  <a:pt x="370" y="109"/>
                </a:lnTo>
                <a:lnTo>
                  <a:pt x="370" y="73"/>
                </a:lnTo>
                <a:lnTo>
                  <a:pt x="375" y="68"/>
                </a:lnTo>
                <a:lnTo>
                  <a:pt x="363" y="61"/>
                </a:lnTo>
                <a:lnTo>
                  <a:pt x="363" y="61"/>
                </a:lnTo>
                <a:close/>
              </a:path>
              <a:path w="405" h="455">
                <a:moveTo>
                  <a:pt x="337" y="46"/>
                </a:moveTo>
                <a:lnTo>
                  <a:pt x="337" y="128"/>
                </a:lnTo>
                <a:lnTo>
                  <a:pt x="344" y="121"/>
                </a:lnTo>
                <a:lnTo>
                  <a:pt x="344" y="46"/>
                </a:lnTo>
                <a:lnTo>
                  <a:pt x="390" y="46"/>
                </a:lnTo>
                <a:lnTo>
                  <a:pt x="337" y="46"/>
                </a:lnTo>
                <a:lnTo>
                  <a:pt x="337" y="46"/>
                </a:lnTo>
                <a:close/>
              </a:path>
              <a:path w="405" h="455">
                <a:moveTo>
                  <a:pt x="337" y="37"/>
                </a:moveTo>
                <a:lnTo>
                  <a:pt x="337" y="46"/>
                </a:lnTo>
                <a:lnTo>
                  <a:pt x="390" y="46"/>
                </a:lnTo>
                <a:lnTo>
                  <a:pt x="390" y="126"/>
                </a:lnTo>
                <a:lnTo>
                  <a:pt x="397" y="118"/>
                </a:lnTo>
                <a:lnTo>
                  <a:pt x="397" y="49"/>
                </a:lnTo>
                <a:lnTo>
                  <a:pt x="401" y="44"/>
                </a:lnTo>
                <a:lnTo>
                  <a:pt x="344" y="44"/>
                </a:lnTo>
                <a:lnTo>
                  <a:pt x="337" y="37"/>
                </a:lnTo>
                <a:lnTo>
                  <a:pt x="337" y="37"/>
                </a:lnTo>
                <a:close/>
              </a:path>
              <a:path w="405" h="455">
                <a:moveTo>
                  <a:pt x="392" y="37"/>
                </a:moveTo>
                <a:lnTo>
                  <a:pt x="387" y="44"/>
                </a:lnTo>
                <a:lnTo>
                  <a:pt x="361" y="44"/>
                </a:lnTo>
                <a:lnTo>
                  <a:pt x="401" y="44"/>
                </a:lnTo>
                <a:lnTo>
                  <a:pt x="392" y="37"/>
                </a:lnTo>
                <a:lnTo>
                  <a:pt x="392" y="37"/>
                </a:lnTo>
                <a:close/>
              </a:path>
              <a:path w="405" h="455">
                <a:moveTo>
                  <a:pt x="310" y="32"/>
                </a:moveTo>
                <a:lnTo>
                  <a:pt x="303" y="32"/>
                </a:lnTo>
                <a:lnTo>
                  <a:pt x="303" y="113"/>
                </a:lnTo>
                <a:lnTo>
                  <a:pt x="298" y="116"/>
                </a:lnTo>
                <a:lnTo>
                  <a:pt x="296" y="118"/>
                </a:lnTo>
                <a:lnTo>
                  <a:pt x="293" y="118"/>
                </a:lnTo>
                <a:lnTo>
                  <a:pt x="289" y="121"/>
                </a:lnTo>
                <a:lnTo>
                  <a:pt x="284" y="121"/>
                </a:lnTo>
                <a:lnTo>
                  <a:pt x="284" y="123"/>
                </a:lnTo>
                <a:lnTo>
                  <a:pt x="281" y="123"/>
                </a:lnTo>
                <a:lnTo>
                  <a:pt x="289" y="138"/>
                </a:lnTo>
                <a:lnTo>
                  <a:pt x="289" y="135"/>
                </a:lnTo>
                <a:lnTo>
                  <a:pt x="291" y="133"/>
                </a:lnTo>
                <a:lnTo>
                  <a:pt x="293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3" y="118"/>
                </a:lnTo>
                <a:lnTo>
                  <a:pt x="315" y="116"/>
                </a:lnTo>
                <a:lnTo>
                  <a:pt x="317" y="113"/>
                </a:lnTo>
                <a:lnTo>
                  <a:pt x="322" y="111"/>
                </a:lnTo>
                <a:lnTo>
                  <a:pt x="310" y="111"/>
                </a:lnTo>
                <a:lnTo>
                  <a:pt x="310" y="32"/>
                </a:lnTo>
                <a:lnTo>
                  <a:pt x="310" y="32"/>
                </a:lnTo>
                <a:close/>
              </a:path>
              <a:path w="405" h="455">
                <a:moveTo>
                  <a:pt x="325" y="20"/>
                </a:moveTo>
                <a:lnTo>
                  <a:pt x="317" y="27"/>
                </a:lnTo>
                <a:lnTo>
                  <a:pt x="281" y="27"/>
                </a:lnTo>
                <a:lnTo>
                  <a:pt x="286" y="34"/>
                </a:lnTo>
                <a:lnTo>
                  <a:pt x="291" y="34"/>
                </a:lnTo>
                <a:lnTo>
                  <a:pt x="293" y="32"/>
                </a:lnTo>
                <a:lnTo>
                  <a:pt x="334" y="32"/>
                </a:lnTo>
                <a:lnTo>
                  <a:pt x="325" y="20"/>
                </a:lnTo>
                <a:lnTo>
                  <a:pt x="325" y="20"/>
                </a:lnTo>
                <a:close/>
              </a:path>
              <a:path w="405" h="455">
                <a:moveTo>
                  <a:pt x="370" y="15"/>
                </a:moveTo>
                <a:lnTo>
                  <a:pt x="361" y="15"/>
                </a:lnTo>
                <a:lnTo>
                  <a:pt x="361" y="18"/>
                </a:lnTo>
                <a:lnTo>
                  <a:pt x="361" y="22"/>
                </a:lnTo>
                <a:lnTo>
                  <a:pt x="358" y="25"/>
                </a:lnTo>
                <a:lnTo>
                  <a:pt x="358" y="44"/>
                </a:lnTo>
                <a:lnTo>
                  <a:pt x="344" y="44"/>
                </a:lnTo>
                <a:lnTo>
                  <a:pt x="361" y="44"/>
                </a:lnTo>
                <a:lnTo>
                  <a:pt x="361" y="41"/>
                </a:lnTo>
                <a:lnTo>
                  <a:pt x="363" y="37"/>
                </a:lnTo>
                <a:lnTo>
                  <a:pt x="363" y="32"/>
                </a:lnTo>
                <a:lnTo>
                  <a:pt x="365" y="27"/>
                </a:lnTo>
                <a:lnTo>
                  <a:pt x="365" y="25"/>
                </a:lnTo>
                <a:lnTo>
                  <a:pt x="368" y="22"/>
                </a:lnTo>
                <a:lnTo>
                  <a:pt x="368" y="18"/>
                </a:lnTo>
                <a:lnTo>
                  <a:pt x="370" y="15"/>
                </a:lnTo>
                <a:lnTo>
                  <a:pt x="370" y="15"/>
                </a:lnTo>
                <a:close/>
              </a:path>
              <a:path w="405" h="455">
                <a:moveTo>
                  <a:pt x="397" y="1"/>
                </a:moveTo>
                <a:lnTo>
                  <a:pt x="387" y="10"/>
                </a:lnTo>
                <a:lnTo>
                  <a:pt x="327" y="10"/>
                </a:lnTo>
                <a:lnTo>
                  <a:pt x="332" y="18"/>
                </a:lnTo>
                <a:lnTo>
                  <a:pt x="334" y="15"/>
                </a:lnTo>
                <a:lnTo>
                  <a:pt x="404" y="15"/>
                </a:lnTo>
                <a:lnTo>
                  <a:pt x="397" y="1"/>
                </a:lnTo>
                <a:lnTo>
                  <a:pt x="39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24" name="path 13024"/>
          <p:cNvSpPr/>
          <p:nvPr/>
        </p:nvSpPr>
        <p:spPr>
          <a:xfrm>
            <a:off x="9320021" y="9499345"/>
            <a:ext cx="109728" cy="201167"/>
          </a:xfrm>
          <a:custGeom>
            <a:avLst/>
            <a:gdLst/>
            <a:ahLst/>
            <a:cxnLst/>
            <a:rect l="0" t="0" r="0" b="0"/>
            <a:pathLst>
              <a:path w="172" h="316">
                <a:moveTo>
                  <a:pt x="68" y="145"/>
                </a:moveTo>
                <a:lnTo>
                  <a:pt x="68" y="142"/>
                </a:lnTo>
                <a:moveTo>
                  <a:pt x="70" y="140"/>
                </a:moveTo>
                <a:lnTo>
                  <a:pt x="87" y="126"/>
                </a:lnTo>
                <a:moveTo>
                  <a:pt x="68" y="150"/>
                </a:moveTo>
                <a:lnTo>
                  <a:pt x="78" y="140"/>
                </a:lnTo>
                <a:moveTo>
                  <a:pt x="85" y="133"/>
                </a:moveTo>
                <a:lnTo>
                  <a:pt x="97" y="121"/>
                </a:lnTo>
                <a:moveTo>
                  <a:pt x="68" y="157"/>
                </a:moveTo>
                <a:lnTo>
                  <a:pt x="75" y="150"/>
                </a:lnTo>
                <a:moveTo>
                  <a:pt x="114" y="113"/>
                </a:moveTo>
                <a:lnTo>
                  <a:pt x="116" y="109"/>
                </a:lnTo>
                <a:moveTo>
                  <a:pt x="94" y="130"/>
                </a:moveTo>
                <a:lnTo>
                  <a:pt x="106" y="121"/>
                </a:lnTo>
                <a:moveTo>
                  <a:pt x="66" y="166"/>
                </a:moveTo>
                <a:lnTo>
                  <a:pt x="73" y="159"/>
                </a:lnTo>
                <a:moveTo>
                  <a:pt x="104" y="128"/>
                </a:moveTo>
                <a:lnTo>
                  <a:pt x="123" y="111"/>
                </a:lnTo>
                <a:moveTo>
                  <a:pt x="58" y="181"/>
                </a:moveTo>
                <a:lnTo>
                  <a:pt x="58" y="178"/>
                </a:lnTo>
                <a:moveTo>
                  <a:pt x="114" y="126"/>
                </a:moveTo>
                <a:lnTo>
                  <a:pt x="128" y="111"/>
                </a:lnTo>
                <a:moveTo>
                  <a:pt x="61" y="181"/>
                </a:moveTo>
                <a:lnTo>
                  <a:pt x="61" y="178"/>
                </a:lnTo>
                <a:moveTo>
                  <a:pt x="66" y="176"/>
                </a:moveTo>
                <a:lnTo>
                  <a:pt x="68" y="171"/>
                </a:lnTo>
                <a:moveTo>
                  <a:pt x="56" y="188"/>
                </a:moveTo>
                <a:lnTo>
                  <a:pt x="58" y="188"/>
                </a:lnTo>
                <a:moveTo>
                  <a:pt x="123" y="123"/>
                </a:moveTo>
                <a:lnTo>
                  <a:pt x="135" y="111"/>
                </a:lnTo>
                <a:moveTo>
                  <a:pt x="63" y="183"/>
                </a:moveTo>
                <a:lnTo>
                  <a:pt x="66" y="181"/>
                </a:lnTo>
                <a:moveTo>
                  <a:pt x="61" y="193"/>
                </a:moveTo>
                <a:lnTo>
                  <a:pt x="66" y="188"/>
                </a:lnTo>
                <a:moveTo>
                  <a:pt x="135" y="118"/>
                </a:moveTo>
                <a:lnTo>
                  <a:pt x="140" y="113"/>
                </a:lnTo>
                <a:moveTo>
                  <a:pt x="130" y="123"/>
                </a:moveTo>
                <a:lnTo>
                  <a:pt x="133" y="118"/>
                </a:lnTo>
                <a:moveTo>
                  <a:pt x="135" y="118"/>
                </a:moveTo>
                <a:lnTo>
                  <a:pt x="135" y="116"/>
                </a:lnTo>
                <a:moveTo>
                  <a:pt x="51" y="210"/>
                </a:moveTo>
                <a:lnTo>
                  <a:pt x="56" y="205"/>
                </a:lnTo>
                <a:moveTo>
                  <a:pt x="58" y="202"/>
                </a:moveTo>
                <a:lnTo>
                  <a:pt x="63" y="198"/>
                </a:lnTo>
                <a:moveTo>
                  <a:pt x="49" y="219"/>
                </a:moveTo>
                <a:lnTo>
                  <a:pt x="54" y="214"/>
                </a:lnTo>
                <a:moveTo>
                  <a:pt x="56" y="212"/>
                </a:moveTo>
                <a:lnTo>
                  <a:pt x="61" y="207"/>
                </a:lnTo>
                <a:moveTo>
                  <a:pt x="46" y="229"/>
                </a:moveTo>
                <a:lnTo>
                  <a:pt x="51" y="224"/>
                </a:lnTo>
                <a:moveTo>
                  <a:pt x="54" y="219"/>
                </a:moveTo>
                <a:lnTo>
                  <a:pt x="58" y="217"/>
                </a:lnTo>
                <a:moveTo>
                  <a:pt x="44" y="238"/>
                </a:moveTo>
                <a:lnTo>
                  <a:pt x="56" y="226"/>
                </a:lnTo>
                <a:moveTo>
                  <a:pt x="99" y="181"/>
                </a:moveTo>
                <a:lnTo>
                  <a:pt x="99" y="178"/>
                </a:lnTo>
                <a:moveTo>
                  <a:pt x="87" y="193"/>
                </a:moveTo>
                <a:lnTo>
                  <a:pt x="97" y="186"/>
                </a:lnTo>
                <a:lnTo>
                  <a:pt x="97" y="183"/>
                </a:lnTo>
                <a:moveTo>
                  <a:pt x="39" y="248"/>
                </a:moveTo>
                <a:lnTo>
                  <a:pt x="54" y="233"/>
                </a:lnTo>
                <a:moveTo>
                  <a:pt x="90" y="198"/>
                </a:moveTo>
                <a:lnTo>
                  <a:pt x="111" y="178"/>
                </a:lnTo>
                <a:moveTo>
                  <a:pt x="37" y="258"/>
                </a:moveTo>
                <a:lnTo>
                  <a:pt x="37" y="255"/>
                </a:lnTo>
                <a:moveTo>
                  <a:pt x="142" y="152"/>
                </a:moveTo>
                <a:lnTo>
                  <a:pt x="147" y="147"/>
                </a:lnTo>
                <a:moveTo>
                  <a:pt x="37" y="258"/>
                </a:moveTo>
                <a:lnTo>
                  <a:pt x="49" y="246"/>
                </a:lnTo>
                <a:moveTo>
                  <a:pt x="101" y="193"/>
                </a:moveTo>
                <a:lnTo>
                  <a:pt x="121" y="173"/>
                </a:lnTo>
                <a:moveTo>
                  <a:pt x="51" y="246"/>
                </a:moveTo>
                <a:lnTo>
                  <a:pt x="51" y="243"/>
                </a:lnTo>
                <a:moveTo>
                  <a:pt x="101" y="193"/>
                </a:moveTo>
                <a:lnTo>
                  <a:pt x="101" y="190"/>
                </a:lnTo>
                <a:moveTo>
                  <a:pt x="34" y="267"/>
                </a:moveTo>
                <a:lnTo>
                  <a:pt x="39" y="262"/>
                </a:lnTo>
                <a:moveTo>
                  <a:pt x="142" y="159"/>
                </a:moveTo>
                <a:lnTo>
                  <a:pt x="150" y="152"/>
                </a:lnTo>
                <a:moveTo>
                  <a:pt x="41" y="260"/>
                </a:moveTo>
                <a:lnTo>
                  <a:pt x="46" y="255"/>
                </a:lnTo>
                <a:moveTo>
                  <a:pt x="116" y="186"/>
                </a:moveTo>
                <a:lnTo>
                  <a:pt x="130" y="171"/>
                </a:lnTo>
                <a:moveTo>
                  <a:pt x="46" y="255"/>
                </a:moveTo>
                <a:lnTo>
                  <a:pt x="49" y="253"/>
                </a:lnTo>
                <a:moveTo>
                  <a:pt x="32" y="274"/>
                </a:moveTo>
                <a:lnTo>
                  <a:pt x="34" y="274"/>
                </a:lnTo>
                <a:moveTo>
                  <a:pt x="128" y="181"/>
                </a:moveTo>
                <a:lnTo>
                  <a:pt x="152" y="157"/>
                </a:lnTo>
                <a:moveTo>
                  <a:pt x="34" y="274"/>
                </a:moveTo>
                <a:lnTo>
                  <a:pt x="39" y="270"/>
                </a:lnTo>
                <a:moveTo>
                  <a:pt x="140" y="176"/>
                </a:moveTo>
                <a:lnTo>
                  <a:pt x="157" y="157"/>
                </a:lnTo>
                <a:moveTo>
                  <a:pt x="147" y="173"/>
                </a:moveTo>
                <a:lnTo>
                  <a:pt x="164" y="157"/>
                </a:lnTo>
                <a:moveTo>
                  <a:pt x="169" y="159"/>
                </a:moveTo>
                <a:lnTo>
                  <a:pt x="159" y="171"/>
                </a:lnTo>
                <a:lnTo>
                  <a:pt x="150" y="181"/>
                </a:lnTo>
                <a:moveTo>
                  <a:pt x="150" y="186"/>
                </a:moveTo>
                <a:lnTo>
                  <a:pt x="159" y="176"/>
                </a:lnTo>
                <a:moveTo>
                  <a:pt x="114" y="224"/>
                </a:moveTo>
                <a:lnTo>
                  <a:pt x="123" y="212"/>
                </a:lnTo>
                <a:lnTo>
                  <a:pt x="126" y="210"/>
                </a:lnTo>
                <a:moveTo>
                  <a:pt x="152" y="193"/>
                </a:moveTo>
                <a:lnTo>
                  <a:pt x="159" y="183"/>
                </a:lnTo>
                <a:moveTo>
                  <a:pt x="116" y="229"/>
                </a:moveTo>
                <a:lnTo>
                  <a:pt x="135" y="207"/>
                </a:lnTo>
                <a:moveTo>
                  <a:pt x="152" y="198"/>
                </a:moveTo>
                <a:lnTo>
                  <a:pt x="161" y="190"/>
                </a:lnTo>
                <a:moveTo>
                  <a:pt x="126" y="226"/>
                </a:moveTo>
                <a:lnTo>
                  <a:pt x="126" y="224"/>
                </a:lnTo>
                <a:lnTo>
                  <a:pt x="145" y="205"/>
                </a:lnTo>
                <a:moveTo>
                  <a:pt x="140" y="217"/>
                </a:moveTo>
                <a:lnTo>
                  <a:pt x="161" y="195"/>
                </a:lnTo>
                <a:moveTo>
                  <a:pt x="152" y="212"/>
                </a:moveTo>
                <a:lnTo>
                  <a:pt x="159" y="205"/>
                </a:lnTo>
                <a:moveTo>
                  <a:pt x="152" y="219"/>
                </a:moveTo>
                <a:lnTo>
                  <a:pt x="159" y="210"/>
                </a:lnTo>
                <a:moveTo>
                  <a:pt x="150" y="226"/>
                </a:moveTo>
                <a:lnTo>
                  <a:pt x="150" y="224"/>
                </a:lnTo>
                <a:moveTo>
                  <a:pt x="152" y="226"/>
                </a:moveTo>
                <a:lnTo>
                  <a:pt x="159" y="217"/>
                </a:lnTo>
                <a:moveTo>
                  <a:pt x="150" y="233"/>
                </a:moveTo>
                <a:lnTo>
                  <a:pt x="159" y="224"/>
                </a:lnTo>
                <a:moveTo>
                  <a:pt x="135" y="255"/>
                </a:moveTo>
                <a:lnTo>
                  <a:pt x="138" y="255"/>
                </a:lnTo>
                <a:moveTo>
                  <a:pt x="150" y="241"/>
                </a:moveTo>
                <a:lnTo>
                  <a:pt x="159" y="231"/>
                </a:lnTo>
                <a:moveTo>
                  <a:pt x="138" y="260"/>
                </a:moveTo>
                <a:lnTo>
                  <a:pt x="142" y="255"/>
                </a:lnTo>
                <a:moveTo>
                  <a:pt x="150" y="248"/>
                </a:moveTo>
                <a:lnTo>
                  <a:pt x="159" y="241"/>
                </a:lnTo>
                <a:moveTo>
                  <a:pt x="142" y="262"/>
                </a:moveTo>
                <a:lnTo>
                  <a:pt x="159" y="246"/>
                </a:lnTo>
                <a:moveTo>
                  <a:pt x="147" y="267"/>
                </a:moveTo>
                <a:lnTo>
                  <a:pt x="159" y="253"/>
                </a:lnTo>
                <a:moveTo>
                  <a:pt x="30" y="315"/>
                </a:moveTo>
                <a:lnTo>
                  <a:pt x="27" y="315"/>
                </a:lnTo>
                <a:moveTo>
                  <a:pt x="34" y="315"/>
                </a:moveTo>
                <a:lnTo>
                  <a:pt x="27" y="306"/>
                </a:lnTo>
                <a:moveTo>
                  <a:pt x="39" y="313"/>
                </a:moveTo>
                <a:lnTo>
                  <a:pt x="27" y="301"/>
                </a:lnTo>
                <a:moveTo>
                  <a:pt x="41" y="308"/>
                </a:moveTo>
                <a:lnTo>
                  <a:pt x="27" y="293"/>
                </a:lnTo>
                <a:moveTo>
                  <a:pt x="41" y="301"/>
                </a:moveTo>
                <a:lnTo>
                  <a:pt x="30" y="289"/>
                </a:lnTo>
                <a:moveTo>
                  <a:pt x="37" y="291"/>
                </a:moveTo>
                <a:lnTo>
                  <a:pt x="32" y="284"/>
                </a:lnTo>
                <a:moveTo>
                  <a:pt x="39" y="284"/>
                </a:moveTo>
                <a:lnTo>
                  <a:pt x="32" y="279"/>
                </a:lnTo>
                <a:moveTo>
                  <a:pt x="41" y="279"/>
                </a:moveTo>
                <a:lnTo>
                  <a:pt x="37" y="277"/>
                </a:lnTo>
                <a:moveTo>
                  <a:pt x="37" y="274"/>
                </a:moveTo>
                <a:lnTo>
                  <a:pt x="34" y="272"/>
                </a:lnTo>
                <a:moveTo>
                  <a:pt x="41" y="274"/>
                </a:moveTo>
                <a:lnTo>
                  <a:pt x="39" y="272"/>
                </a:lnTo>
                <a:moveTo>
                  <a:pt x="37" y="270"/>
                </a:moveTo>
                <a:lnTo>
                  <a:pt x="34" y="267"/>
                </a:lnTo>
                <a:moveTo>
                  <a:pt x="63" y="193"/>
                </a:moveTo>
                <a:lnTo>
                  <a:pt x="61" y="190"/>
                </a:lnTo>
                <a:moveTo>
                  <a:pt x="13" y="142"/>
                </a:moveTo>
                <a:lnTo>
                  <a:pt x="6" y="133"/>
                </a:lnTo>
                <a:moveTo>
                  <a:pt x="61" y="188"/>
                </a:moveTo>
                <a:lnTo>
                  <a:pt x="58" y="186"/>
                </a:lnTo>
                <a:moveTo>
                  <a:pt x="30" y="159"/>
                </a:moveTo>
                <a:lnTo>
                  <a:pt x="13" y="142"/>
                </a:lnTo>
                <a:moveTo>
                  <a:pt x="58" y="186"/>
                </a:moveTo>
                <a:lnTo>
                  <a:pt x="58" y="183"/>
                </a:lnTo>
                <a:moveTo>
                  <a:pt x="142" y="265"/>
                </a:moveTo>
                <a:lnTo>
                  <a:pt x="140" y="262"/>
                </a:lnTo>
                <a:moveTo>
                  <a:pt x="10" y="133"/>
                </a:moveTo>
                <a:lnTo>
                  <a:pt x="1" y="123"/>
                </a:lnTo>
                <a:moveTo>
                  <a:pt x="140" y="262"/>
                </a:moveTo>
                <a:lnTo>
                  <a:pt x="138" y="258"/>
                </a:lnTo>
                <a:moveTo>
                  <a:pt x="32" y="154"/>
                </a:moveTo>
                <a:lnTo>
                  <a:pt x="20" y="140"/>
                </a:lnTo>
                <a:moveTo>
                  <a:pt x="66" y="188"/>
                </a:moveTo>
                <a:lnTo>
                  <a:pt x="63" y="186"/>
                </a:lnTo>
                <a:moveTo>
                  <a:pt x="150" y="265"/>
                </a:moveTo>
                <a:lnTo>
                  <a:pt x="140" y="255"/>
                </a:lnTo>
                <a:moveTo>
                  <a:pt x="8" y="123"/>
                </a:moveTo>
                <a:lnTo>
                  <a:pt x="1" y="116"/>
                </a:lnTo>
                <a:moveTo>
                  <a:pt x="140" y="253"/>
                </a:moveTo>
                <a:lnTo>
                  <a:pt x="138" y="253"/>
                </a:lnTo>
                <a:moveTo>
                  <a:pt x="37" y="150"/>
                </a:moveTo>
                <a:lnTo>
                  <a:pt x="22" y="138"/>
                </a:lnTo>
                <a:moveTo>
                  <a:pt x="66" y="181"/>
                </a:moveTo>
                <a:lnTo>
                  <a:pt x="63" y="178"/>
                </a:lnTo>
                <a:moveTo>
                  <a:pt x="154" y="262"/>
                </a:moveTo>
                <a:lnTo>
                  <a:pt x="147" y="255"/>
                </a:lnTo>
                <a:moveTo>
                  <a:pt x="41" y="150"/>
                </a:moveTo>
                <a:lnTo>
                  <a:pt x="27" y="135"/>
                </a:lnTo>
                <a:moveTo>
                  <a:pt x="121" y="229"/>
                </a:moveTo>
                <a:lnTo>
                  <a:pt x="111" y="219"/>
                </a:lnTo>
                <a:moveTo>
                  <a:pt x="68" y="176"/>
                </a:moveTo>
                <a:lnTo>
                  <a:pt x="66" y="173"/>
                </a:lnTo>
                <a:moveTo>
                  <a:pt x="90" y="198"/>
                </a:moveTo>
                <a:lnTo>
                  <a:pt x="90" y="195"/>
                </a:lnTo>
                <a:moveTo>
                  <a:pt x="159" y="260"/>
                </a:moveTo>
                <a:lnTo>
                  <a:pt x="150" y="250"/>
                </a:lnTo>
                <a:moveTo>
                  <a:pt x="34" y="135"/>
                </a:moveTo>
                <a:lnTo>
                  <a:pt x="30" y="133"/>
                </a:lnTo>
                <a:moveTo>
                  <a:pt x="123" y="224"/>
                </a:moveTo>
                <a:lnTo>
                  <a:pt x="116" y="217"/>
                </a:lnTo>
                <a:moveTo>
                  <a:pt x="46" y="147"/>
                </a:moveTo>
                <a:lnTo>
                  <a:pt x="39" y="140"/>
                </a:lnTo>
                <a:moveTo>
                  <a:pt x="94" y="198"/>
                </a:moveTo>
                <a:lnTo>
                  <a:pt x="90" y="190"/>
                </a:lnTo>
                <a:moveTo>
                  <a:pt x="68" y="169"/>
                </a:moveTo>
                <a:lnTo>
                  <a:pt x="66" y="166"/>
                </a:lnTo>
                <a:moveTo>
                  <a:pt x="159" y="253"/>
                </a:moveTo>
                <a:lnTo>
                  <a:pt x="150" y="243"/>
                </a:lnTo>
                <a:moveTo>
                  <a:pt x="39" y="133"/>
                </a:moveTo>
                <a:lnTo>
                  <a:pt x="34" y="128"/>
                </a:lnTo>
                <a:moveTo>
                  <a:pt x="128" y="224"/>
                </a:moveTo>
                <a:lnTo>
                  <a:pt x="118" y="214"/>
                </a:lnTo>
                <a:moveTo>
                  <a:pt x="51" y="145"/>
                </a:moveTo>
                <a:lnTo>
                  <a:pt x="44" y="138"/>
                </a:lnTo>
                <a:moveTo>
                  <a:pt x="99" y="193"/>
                </a:moveTo>
                <a:lnTo>
                  <a:pt x="92" y="186"/>
                </a:lnTo>
                <a:moveTo>
                  <a:pt x="63" y="159"/>
                </a:moveTo>
                <a:lnTo>
                  <a:pt x="63" y="157"/>
                </a:lnTo>
                <a:moveTo>
                  <a:pt x="70" y="164"/>
                </a:moveTo>
                <a:lnTo>
                  <a:pt x="68" y="161"/>
                </a:lnTo>
                <a:moveTo>
                  <a:pt x="159" y="246"/>
                </a:moveTo>
                <a:lnTo>
                  <a:pt x="150" y="238"/>
                </a:lnTo>
                <a:moveTo>
                  <a:pt x="41" y="128"/>
                </a:moveTo>
                <a:lnTo>
                  <a:pt x="39" y="126"/>
                </a:lnTo>
                <a:moveTo>
                  <a:pt x="133" y="219"/>
                </a:moveTo>
                <a:lnTo>
                  <a:pt x="123" y="212"/>
                </a:lnTo>
                <a:moveTo>
                  <a:pt x="56" y="145"/>
                </a:moveTo>
                <a:lnTo>
                  <a:pt x="49" y="135"/>
                </a:lnTo>
                <a:moveTo>
                  <a:pt x="104" y="193"/>
                </a:moveTo>
                <a:lnTo>
                  <a:pt x="97" y="183"/>
                </a:lnTo>
                <a:moveTo>
                  <a:pt x="73" y="159"/>
                </a:moveTo>
                <a:lnTo>
                  <a:pt x="68" y="154"/>
                </a:lnTo>
                <a:moveTo>
                  <a:pt x="159" y="238"/>
                </a:moveTo>
                <a:lnTo>
                  <a:pt x="150" y="231"/>
                </a:lnTo>
                <a:moveTo>
                  <a:pt x="46" y="126"/>
                </a:moveTo>
                <a:lnTo>
                  <a:pt x="44" y="123"/>
                </a:lnTo>
                <a:moveTo>
                  <a:pt x="138" y="219"/>
                </a:moveTo>
                <a:lnTo>
                  <a:pt x="130" y="210"/>
                </a:lnTo>
                <a:moveTo>
                  <a:pt x="61" y="142"/>
                </a:moveTo>
                <a:lnTo>
                  <a:pt x="54" y="135"/>
                </a:lnTo>
                <a:moveTo>
                  <a:pt x="109" y="190"/>
                </a:moveTo>
                <a:lnTo>
                  <a:pt x="101" y="181"/>
                </a:lnTo>
                <a:moveTo>
                  <a:pt x="73" y="154"/>
                </a:moveTo>
                <a:lnTo>
                  <a:pt x="68" y="150"/>
                </a:lnTo>
                <a:moveTo>
                  <a:pt x="159" y="231"/>
                </a:moveTo>
                <a:lnTo>
                  <a:pt x="152" y="224"/>
                </a:lnTo>
                <a:moveTo>
                  <a:pt x="49" y="123"/>
                </a:moveTo>
                <a:lnTo>
                  <a:pt x="46" y="121"/>
                </a:lnTo>
                <a:moveTo>
                  <a:pt x="142" y="217"/>
                </a:moveTo>
                <a:lnTo>
                  <a:pt x="135" y="210"/>
                </a:lnTo>
                <a:moveTo>
                  <a:pt x="68" y="142"/>
                </a:moveTo>
                <a:lnTo>
                  <a:pt x="61" y="133"/>
                </a:lnTo>
                <a:moveTo>
                  <a:pt x="114" y="188"/>
                </a:moveTo>
                <a:lnTo>
                  <a:pt x="106" y="178"/>
                </a:lnTo>
                <a:moveTo>
                  <a:pt x="75" y="150"/>
                </a:moveTo>
                <a:lnTo>
                  <a:pt x="70" y="145"/>
                </a:lnTo>
                <a:moveTo>
                  <a:pt x="159" y="226"/>
                </a:moveTo>
                <a:lnTo>
                  <a:pt x="152" y="217"/>
                </a:lnTo>
                <a:moveTo>
                  <a:pt x="54" y="121"/>
                </a:moveTo>
                <a:lnTo>
                  <a:pt x="51" y="116"/>
                </a:lnTo>
                <a:moveTo>
                  <a:pt x="147" y="212"/>
                </a:moveTo>
                <a:lnTo>
                  <a:pt x="140" y="207"/>
                </a:lnTo>
                <a:moveTo>
                  <a:pt x="54" y="121"/>
                </a:moveTo>
                <a:lnTo>
                  <a:pt x="54" y="118"/>
                </a:lnTo>
                <a:moveTo>
                  <a:pt x="118" y="186"/>
                </a:moveTo>
                <a:lnTo>
                  <a:pt x="111" y="178"/>
                </a:lnTo>
                <a:moveTo>
                  <a:pt x="70" y="135"/>
                </a:moveTo>
                <a:lnTo>
                  <a:pt x="66" y="130"/>
                </a:lnTo>
                <a:moveTo>
                  <a:pt x="78" y="145"/>
                </a:moveTo>
                <a:lnTo>
                  <a:pt x="73" y="138"/>
                </a:lnTo>
                <a:moveTo>
                  <a:pt x="159" y="219"/>
                </a:moveTo>
                <a:lnTo>
                  <a:pt x="145" y="205"/>
                </a:lnTo>
                <a:moveTo>
                  <a:pt x="58" y="118"/>
                </a:moveTo>
                <a:lnTo>
                  <a:pt x="54" y="113"/>
                </a:lnTo>
                <a:moveTo>
                  <a:pt x="123" y="183"/>
                </a:moveTo>
                <a:lnTo>
                  <a:pt x="116" y="176"/>
                </a:lnTo>
                <a:moveTo>
                  <a:pt x="70" y="130"/>
                </a:moveTo>
                <a:lnTo>
                  <a:pt x="68" y="128"/>
                </a:lnTo>
                <a:moveTo>
                  <a:pt x="78" y="138"/>
                </a:moveTo>
                <a:lnTo>
                  <a:pt x="73" y="133"/>
                </a:lnTo>
                <a:moveTo>
                  <a:pt x="159" y="212"/>
                </a:moveTo>
                <a:lnTo>
                  <a:pt x="150" y="202"/>
                </a:lnTo>
                <a:moveTo>
                  <a:pt x="61" y="113"/>
                </a:moveTo>
                <a:lnTo>
                  <a:pt x="58" y="111"/>
                </a:lnTo>
                <a:moveTo>
                  <a:pt x="128" y="181"/>
                </a:moveTo>
                <a:lnTo>
                  <a:pt x="121" y="173"/>
                </a:lnTo>
                <a:moveTo>
                  <a:pt x="70" y="123"/>
                </a:moveTo>
                <a:lnTo>
                  <a:pt x="70" y="121"/>
                </a:lnTo>
                <a:moveTo>
                  <a:pt x="82" y="135"/>
                </a:moveTo>
                <a:lnTo>
                  <a:pt x="75" y="126"/>
                </a:lnTo>
                <a:moveTo>
                  <a:pt x="159" y="207"/>
                </a:moveTo>
                <a:lnTo>
                  <a:pt x="152" y="198"/>
                </a:lnTo>
                <a:moveTo>
                  <a:pt x="66" y="111"/>
                </a:moveTo>
                <a:lnTo>
                  <a:pt x="63" y="109"/>
                </a:lnTo>
                <a:moveTo>
                  <a:pt x="133" y="178"/>
                </a:moveTo>
                <a:lnTo>
                  <a:pt x="126" y="171"/>
                </a:lnTo>
                <a:moveTo>
                  <a:pt x="161" y="200"/>
                </a:moveTo>
                <a:lnTo>
                  <a:pt x="150" y="188"/>
                </a:lnTo>
                <a:moveTo>
                  <a:pt x="27" y="66"/>
                </a:moveTo>
                <a:lnTo>
                  <a:pt x="25" y="63"/>
                </a:lnTo>
                <a:moveTo>
                  <a:pt x="138" y="176"/>
                </a:moveTo>
                <a:lnTo>
                  <a:pt x="130" y="171"/>
                </a:lnTo>
                <a:moveTo>
                  <a:pt x="70" y="109"/>
                </a:moveTo>
                <a:lnTo>
                  <a:pt x="66" y="104"/>
                </a:lnTo>
                <a:moveTo>
                  <a:pt x="92" y="130"/>
                </a:moveTo>
                <a:lnTo>
                  <a:pt x="87" y="126"/>
                </a:lnTo>
                <a:moveTo>
                  <a:pt x="80" y="118"/>
                </a:moveTo>
                <a:lnTo>
                  <a:pt x="70" y="109"/>
                </a:lnTo>
                <a:moveTo>
                  <a:pt x="161" y="193"/>
                </a:moveTo>
                <a:lnTo>
                  <a:pt x="150" y="181"/>
                </a:lnTo>
                <a:moveTo>
                  <a:pt x="13" y="46"/>
                </a:moveTo>
                <a:lnTo>
                  <a:pt x="10" y="41"/>
                </a:lnTo>
                <a:moveTo>
                  <a:pt x="142" y="173"/>
                </a:moveTo>
                <a:lnTo>
                  <a:pt x="135" y="169"/>
                </a:lnTo>
                <a:moveTo>
                  <a:pt x="15" y="46"/>
                </a:moveTo>
                <a:lnTo>
                  <a:pt x="15" y="44"/>
                </a:lnTo>
                <a:moveTo>
                  <a:pt x="97" y="130"/>
                </a:moveTo>
                <a:lnTo>
                  <a:pt x="92" y="123"/>
                </a:lnTo>
                <a:moveTo>
                  <a:pt x="30" y="63"/>
                </a:moveTo>
                <a:lnTo>
                  <a:pt x="25" y="56"/>
                </a:lnTo>
                <a:moveTo>
                  <a:pt x="82" y="113"/>
                </a:moveTo>
                <a:lnTo>
                  <a:pt x="70" y="101"/>
                </a:lnTo>
                <a:moveTo>
                  <a:pt x="161" y="186"/>
                </a:moveTo>
                <a:lnTo>
                  <a:pt x="140" y="166"/>
                </a:lnTo>
                <a:moveTo>
                  <a:pt x="32" y="56"/>
                </a:moveTo>
                <a:lnTo>
                  <a:pt x="10" y="37"/>
                </a:lnTo>
                <a:moveTo>
                  <a:pt x="104" y="128"/>
                </a:moveTo>
                <a:lnTo>
                  <a:pt x="97" y="123"/>
                </a:lnTo>
                <a:moveTo>
                  <a:pt x="82" y="106"/>
                </a:moveTo>
                <a:lnTo>
                  <a:pt x="73" y="97"/>
                </a:lnTo>
                <a:moveTo>
                  <a:pt x="159" y="176"/>
                </a:moveTo>
                <a:lnTo>
                  <a:pt x="145" y="161"/>
                </a:lnTo>
                <a:moveTo>
                  <a:pt x="85" y="101"/>
                </a:moveTo>
                <a:lnTo>
                  <a:pt x="75" y="92"/>
                </a:lnTo>
                <a:moveTo>
                  <a:pt x="109" y="128"/>
                </a:moveTo>
                <a:lnTo>
                  <a:pt x="101" y="121"/>
                </a:lnTo>
                <a:moveTo>
                  <a:pt x="159" y="171"/>
                </a:moveTo>
                <a:lnTo>
                  <a:pt x="142" y="152"/>
                </a:lnTo>
                <a:moveTo>
                  <a:pt x="70" y="80"/>
                </a:moveTo>
                <a:lnTo>
                  <a:pt x="61" y="73"/>
                </a:lnTo>
                <a:moveTo>
                  <a:pt x="114" y="126"/>
                </a:moveTo>
                <a:lnTo>
                  <a:pt x="109" y="121"/>
                </a:lnTo>
                <a:moveTo>
                  <a:pt x="85" y="97"/>
                </a:moveTo>
                <a:lnTo>
                  <a:pt x="75" y="85"/>
                </a:lnTo>
                <a:moveTo>
                  <a:pt x="166" y="171"/>
                </a:moveTo>
                <a:lnTo>
                  <a:pt x="166" y="169"/>
                </a:lnTo>
                <a:moveTo>
                  <a:pt x="90" y="94"/>
                </a:moveTo>
                <a:lnTo>
                  <a:pt x="66" y="70"/>
                </a:lnTo>
                <a:moveTo>
                  <a:pt x="166" y="169"/>
                </a:moveTo>
                <a:lnTo>
                  <a:pt x="154" y="159"/>
                </a:lnTo>
                <a:moveTo>
                  <a:pt x="121" y="126"/>
                </a:moveTo>
                <a:lnTo>
                  <a:pt x="114" y="118"/>
                </a:lnTo>
                <a:moveTo>
                  <a:pt x="152" y="157"/>
                </a:moveTo>
                <a:lnTo>
                  <a:pt x="145" y="150"/>
                </a:lnTo>
                <a:moveTo>
                  <a:pt x="166" y="164"/>
                </a:moveTo>
                <a:lnTo>
                  <a:pt x="159" y="157"/>
                </a:lnTo>
                <a:moveTo>
                  <a:pt x="85" y="82"/>
                </a:moveTo>
                <a:lnTo>
                  <a:pt x="70" y="68"/>
                </a:lnTo>
                <a:moveTo>
                  <a:pt x="126" y="123"/>
                </a:moveTo>
                <a:lnTo>
                  <a:pt x="111" y="109"/>
                </a:lnTo>
                <a:moveTo>
                  <a:pt x="92" y="90"/>
                </a:moveTo>
                <a:lnTo>
                  <a:pt x="87" y="85"/>
                </a:lnTo>
                <a:moveTo>
                  <a:pt x="171" y="161"/>
                </a:moveTo>
                <a:lnTo>
                  <a:pt x="169" y="159"/>
                </a:lnTo>
                <a:moveTo>
                  <a:pt x="90" y="80"/>
                </a:moveTo>
                <a:lnTo>
                  <a:pt x="75" y="66"/>
                </a:lnTo>
                <a:moveTo>
                  <a:pt x="133" y="123"/>
                </a:moveTo>
                <a:lnTo>
                  <a:pt x="118" y="109"/>
                </a:lnTo>
                <a:moveTo>
                  <a:pt x="97" y="87"/>
                </a:moveTo>
                <a:lnTo>
                  <a:pt x="90" y="80"/>
                </a:lnTo>
                <a:moveTo>
                  <a:pt x="135" y="118"/>
                </a:moveTo>
                <a:lnTo>
                  <a:pt x="135" y="116"/>
                </a:lnTo>
                <a:moveTo>
                  <a:pt x="99" y="82"/>
                </a:moveTo>
                <a:lnTo>
                  <a:pt x="78" y="61"/>
                </a:lnTo>
                <a:moveTo>
                  <a:pt x="135" y="118"/>
                </a:moveTo>
                <a:lnTo>
                  <a:pt x="128" y="111"/>
                </a:lnTo>
                <a:moveTo>
                  <a:pt x="138" y="116"/>
                </a:moveTo>
                <a:lnTo>
                  <a:pt x="135" y="111"/>
                </a:lnTo>
                <a:moveTo>
                  <a:pt x="87" y="63"/>
                </a:moveTo>
                <a:lnTo>
                  <a:pt x="78" y="56"/>
                </a:lnTo>
                <a:moveTo>
                  <a:pt x="101" y="78"/>
                </a:moveTo>
                <a:lnTo>
                  <a:pt x="92" y="70"/>
                </a:lnTo>
                <a:moveTo>
                  <a:pt x="104" y="73"/>
                </a:moveTo>
                <a:lnTo>
                  <a:pt x="101" y="70"/>
                </a:lnTo>
                <a:moveTo>
                  <a:pt x="90" y="58"/>
                </a:moveTo>
                <a:lnTo>
                  <a:pt x="78" y="49"/>
                </a:lnTo>
                <a:moveTo>
                  <a:pt x="92" y="53"/>
                </a:moveTo>
                <a:lnTo>
                  <a:pt x="78" y="41"/>
                </a:lnTo>
                <a:moveTo>
                  <a:pt x="73" y="34"/>
                </a:moveTo>
                <a:lnTo>
                  <a:pt x="70" y="32"/>
                </a:lnTo>
                <a:moveTo>
                  <a:pt x="97" y="51"/>
                </a:moveTo>
                <a:lnTo>
                  <a:pt x="92" y="46"/>
                </a:lnTo>
                <a:moveTo>
                  <a:pt x="87" y="41"/>
                </a:moveTo>
                <a:lnTo>
                  <a:pt x="70" y="27"/>
                </a:lnTo>
                <a:moveTo>
                  <a:pt x="99" y="49"/>
                </a:moveTo>
                <a:lnTo>
                  <a:pt x="94" y="41"/>
                </a:lnTo>
                <a:moveTo>
                  <a:pt x="87" y="34"/>
                </a:moveTo>
                <a:lnTo>
                  <a:pt x="73" y="22"/>
                </a:lnTo>
                <a:moveTo>
                  <a:pt x="101" y="44"/>
                </a:moveTo>
                <a:lnTo>
                  <a:pt x="97" y="39"/>
                </a:lnTo>
                <a:moveTo>
                  <a:pt x="90" y="30"/>
                </a:moveTo>
                <a:lnTo>
                  <a:pt x="75" y="18"/>
                </a:lnTo>
                <a:moveTo>
                  <a:pt x="104" y="39"/>
                </a:moveTo>
                <a:lnTo>
                  <a:pt x="99" y="34"/>
                </a:lnTo>
                <a:moveTo>
                  <a:pt x="85" y="20"/>
                </a:moveTo>
                <a:lnTo>
                  <a:pt x="75" y="10"/>
                </a:lnTo>
                <a:moveTo>
                  <a:pt x="56" y="229"/>
                </a:moveTo>
                <a:lnTo>
                  <a:pt x="56" y="221"/>
                </a:lnTo>
                <a:lnTo>
                  <a:pt x="58" y="214"/>
                </a:lnTo>
                <a:lnTo>
                  <a:pt x="58" y="212"/>
                </a:lnTo>
                <a:lnTo>
                  <a:pt x="61" y="210"/>
                </a:lnTo>
                <a:lnTo>
                  <a:pt x="61" y="207"/>
                </a:lnTo>
                <a:lnTo>
                  <a:pt x="63" y="200"/>
                </a:lnTo>
                <a:lnTo>
                  <a:pt x="63" y="195"/>
                </a:lnTo>
                <a:lnTo>
                  <a:pt x="66" y="193"/>
                </a:lnTo>
                <a:lnTo>
                  <a:pt x="63" y="190"/>
                </a:lnTo>
                <a:lnTo>
                  <a:pt x="66" y="190"/>
                </a:lnTo>
                <a:lnTo>
                  <a:pt x="63" y="190"/>
                </a:lnTo>
                <a:lnTo>
                  <a:pt x="66" y="188"/>
                </a:lnTo>
                <a:lnTo>
                  <a:pt x="66" y="183"/>
                </a:lnTo>
                <a:lnTo>
                  <a:pt x="68" y="171"/>
                </a:lnTo>
                <a:lnTo>
                  <a:pt x="68" y="169"/>
                </a:lnTo>
                <a:lnTo>
                  <a:pt x="70" y="169"/>
                </a:lnTo>
                <a:lnTo>
                  <a:pt x="68" y="166"/>
                </a:lnTo>
                <a:lnTo>
                  <a:pt x="70" y="166"/>
                </a:lnTo>
                <a:lnTo>
                  <a:pt x="70" y="164"/>
                </a:lnTo>
                <a:lnTo>
                  <a:pt x="73" y="161"/>
                </a:lnTo>
                <a:lnTo>
                  <a:pt x="75" y="152"/>
                </a:lnTo>
                <a:lnTo>
                  <a:pt x="75" y="150"/>
                </a:lnTo>
                <a:lnTo>
                  <a:pt x="78" y="142"/>
                </a:lnTo>
                <a:lnTo>
                  <a:pt x="78" y="140"/>
                </a:lnTo>
                <a:lnTo>
                  <a:pt x="80" y="135"/>
                </a:lnTo>
                <a:lnTo>
                  <a:pt x="82" y="133"/>
                </a:lnTo>
                <a:lnTo>
                  <a:pt x="90" y="133"/>
                </a:lnTo>
                <a:lnTo>
                  <a:pt x="92" y="130"/>
                </a:lnTo>
                <a:lnTo>
                  <a:pt x="92" y="133"/>
                </a:lnTo>
                <a:lnTo>
                  <a:pt x="92" y="130"/>
                </a:lnTo>
                <a:lnTo>
                  <a:pt x="99" y="130"/>
                </a:lnTo>
                <a:lnTo>
                  <a:pt x="104" y="128"/>
                </a:lnTo>
                <a:lnTo>
                  <a:pt x="109" y="128"/>
                </a:lnTo>
                <a:lnTo>
                  <a:pt x="111" y="126"/>
                </a:lnTo>
                <a:lnTo>
                  <a:pt x="118" y="126"/>
                </a:lnTo>
                <a:lnTo>
                  <a:pt x="121" y="123"/>
                </a:lnTo>
                <a:lnTo>
                  <a:pt x="121" y="126"/>
                </a:lnTo>
                <a:lnTo>
                  <a:pt x="123" y="123"/>
                </a:lnTo>
                <a:lnTo>
                  <a:pt x="135" y="123"/>
                </a:lnTo>
                <a:lnTo>
                  <a:pt x="135" y="121"/>
                </a:lnTo>
                <a:lnTo>
                  <a:pt x="133" y="121"/>
                </a:lnTo>
                <a:lnTo>
                  <a:pt x="135" y="118"/>
                </a:lnTo>
                <a:lnTo>
                  <a:pt x="135" y="116"/>
                </a:lnTo>
                <a:lnTo>
                  <a:pt x="135" y="118"/>
                </a:lnTo>
                <a:lnTo>
                  <a:pt x="138" y="116"/>
                </a:lnTo>
                <a:lnTo>
                  <a:pt x="140" y="113"/>
                </a:lnTo>
                <a:lnTo>
                  <a:pt x="138" y="113"/>
                </a:lnTo>
                <a:lnTo>
                  <a:pt x="135" y="111"/>
                </a:lnTo>
                <a:lnTo>
                  <a:pt x="135" y="113"/>
                </a:lnTo>
                <a:lnTo>
                  <a:pt x="133" y="111"/>
                </a:lnTo>
                <a:lnTo>
                  <a:pt x="128" y="111"/>
                </a:lnTo>
                <a:lnTo>
                  <a:pt x="118" y="109"/>
                </a:lnTo>
                <a:lnTo>
                  <a:pt x="111" y="109"/>
                </a:lnTo>
                <a:lnTo>
                  <a:pt x="111" y="111"/>
                </a:lnTo>
                <a:lnTo>
                  <a:pt x="114" y="111"/>
                </a:lnTo>
                <a:lnTo>
                  <a:pt x="116" y="116"/>
                </a:lnTo>
                <a:lnTo>
                  <a:pt x="114" y="118"/>
                </a:lnTo>
                <a:lnTo>
                  <a:pt x="109" y="118"/>
                </a:lnTo>
                <a:lnTo>
                  <a:pt x="109" y="121"/>
                </a:lnTo>
                <a:lnTo>
                  <a:pt x="104" y="121"/>
                </a:lnTo>
                <a:lnTo>
                  <a:pt x="99" y="123"/>
                </a:lnTo>
                <a:lnTo>
                  <a:pt x="97" y="121"/>
                </a:lnTo>
                <a:lnTo>
                  <a:pt x="97" y="123"/>
                </a:lnTo>
                <a:lnTo>
                  <a:pt x="97" y="121"/>
                </a:lnTo>
                <a:lnTo>
                  <a:pt x="97" y="123"/>
                </a:lnTo>
                <a:lnTo>
                  <a:pt x="94" y="123"/>
                </a:lnTo>
                <a:lnTo>
                  <a:pt x="92" y="123"/>
                </a:lnTo>
                <a:lnTo>
                  <a:pt x="90" y="126"/>
                </a:lnTo>
                <a:lnTo>
                  <a:pt x="82" y="126"/>
                </a:lnTo>
                <a:lnTo>
                  <a:pt x="82" y="128"/>
                </a:lnTo>
                <a:lnTo>
                  <a:pt x="82" y="126"/>
                </a:lnTo>
                <a:lnTo>
                  <a:pt x="80" y="126"/>
                </a:lnTo>
                <a:lnTo>
                  <a:pt x="80" y="116"/>
                </a:lnTo>
                <a:lnTo>
                  <a:pt x="82" y="116"/>
                </a:lnTo>
                <a:lnTo>
                  <a:pt x="82" y="101"/>
                </a:lnTo>
                <a:lnTo>
                  <a:pt x="85" y="101"/>
                </a:lnTo>
                <a:lnTo>
                  <a:pt x="82" y="101"/>
                </a:lnTo>
                <a:lnTo>
                  <a:pt x="85" y="97"/>
                </a:lnTo>
                <a:lnTo>
                  <a:pt x="87" y="94"/>
                </a:lnTo>
                <a:lnTo>
                  <a:pt x="90" y="94"/>
                </a:lnTo>
                <a:lnTo>
                  <a:pt x="90" y="92"/>
                </a:lnTo>
                <a:lnTo>
                  <a:pt x="92" y="92"/>
                </a:lnTo>
                <a:lnTo>
                  <a:pt x="94" y="90"/>
                </a:lnTo>
                <a:lnTo>
                  <a:pt x="94" y="87"/>
                </a:lnTo>
                <a:lnTo>
                  <a:pt x="97" y="87"/>
                </a:lnTo>
                <a:lnTo>
                  <a:pt x="99" y="82"/>
                </a:lnTo>
                <a:lnTo>
                  <a:pt x="101" y="82"/>
                </a:lnTo>
                <a:lnTo>
                  <a:pt x="101" y="80"/>
                </a:lnTo>
                <a:lnTo>
                  <a:pt x="99" y="80"/>
                </a:lnTo>
                <a:lnTo>
                  <a:pt x="101" y="80"/>
                </a:lnTo>
                <a:lnTo>
                  <a:pt x="101" y="78"/>
                </a:lnTo>
                <a:lnTo>
                  <a:pt x="104" y="75"/>
                </a:lnTo>
                <a:lnTo>
                  <a:pt x="104" y="73"/>
                </a:lnTo>
                <a:lnTo>
                  <a:pt x="101" y="70"/>
                </a:lnTo>
                <a:lnTo>
                  <a:pt x="87" y="70"/>
                </a:lnTo>
                <a:lnTo>
                  <a:pt x="87" y="68"/>
                </a:lnTo>
                <a:lnTo>
                  <a:pt x="87" y="61"/>
                </a:lnTo>
                <a:lnTo>
                  <a:pt x="90" y="58"/>
                </a:lnTo>
                <a:lnTo>
                  <a:pt x="92" y="56"/>
                </a:lnTo>
                <a:lnTo>
                  <a:pt x="94" y="53"/>
                </a:lnTo>
                <a:lnTo>
                  <a:pt x="101" y="46"/>
                </a:lnTo>
                <a:lnTo>
                  <a:pt x="101" y="44"/>
                </a:lnTo>
                <a:lnTo>
                  <a:pt x="104" y="41"/>
                </a:lnTo>
                <a:lnTo>
                  <a:pt x="104" y="39"/>
                </a:lnTo>
                <a:lnTo>
                  <a:pt x="106" y="37"/>
                </a:lnTo>
                <a:lnTo>
                  <a:pt x="106" y="32"/>
                </a:lnTo>
                <a:lnTo>
                  <a:pt x="109" y="30"/>
                </a:lnTo>
                <a:lnTo>
                  <a:pt x="109" y="27"/>
                </a:lnTo>
                <a:lnTo>
                  <a:pt x="106" y="25"/>
                </a:lnTo>
                <a:lnTo>
                  <a:pt x="104" y="22"/>
                </a:lnTo>
                <a:lnTo>
                  <a:pt x="92" y="22"/>
                </a:lnTo>
                <a:lnTo>
                  <a:pt x="90" y="20"/>
                </a:lnTo>
                <a:lnTo>
                  <a:pt x="87" y="22"/>
                </a:lnTo>
                <a:lnTo>
                  <a:pt x="87" y="20"/>
                </a:lnTo>
                <a:lnTo>
                  <a:pt x="85" y="20"/>
                </a:lnTo>
                <a:lnTo>
                  <a:pt x="85" y="15"/>
                </a:lnTo>
                <a:lnTo>
                  <a:pt x="82" y="13"/>
                </a:lnTo>
                <a:lnTo>
                  <a:pt x="85" y="13"/>
                </a:lnTo>
                <a:lnTo>
                  <a:pt x="82" y="13"/>
                </a:lnTo>
                <a:lnTo>
                  <a:pt x="82" y="3"/>
                </a:lnTo>
                <a:lnTo>
                  <a:pt x="80" y="3"/>
                </a:lnTo>
                <a:lnTo>
                  <a:pt x="80" y="1"/>
                </a:lnTo>
                <a:lnTo>
                  <a:pt x="78" y="1"/>
                </a:lnTo>
                <a:moveTo>
                  <a:pt x="104" y="73"/>
                </a:moveTo>
                <a:lnTo>
                  <a:pt x="104" y="70"/>
                </a:lnTo>
                <a:lnTo>
                  <a:pt x="101" y="73"/>
                </a:lnTo>
                <a:lnTo>
                  <a:pt x="104" y="73"/>
                </a:lnTo>
                <a:close/>
                <a:moveTo>
                  <a:pt x="90" y="80"/>
                </a:moveTo>
                <a:lnTo>
                  <a:pt x="90" y="82"/>
                </a:lnTo>
                <a:lnTo>
                  <a:pt x="87" y="85"/>
                </a:lnTo>
                <a:lnTo>
                  <a:pt x="85" y="85"/>
                </a:lnTo>
                <a:lnTo>
                  <a:pt x="85" y="82"/>
                </a:lnTo>
                <a:lnTo>
                  <a:pt x="87" y="80"/>
                </a:lnTo>
                <a:lnTo>
                  <a:pt x="90" y="80"/>
                </a:lnTo>
                <a:close/>
                <a:moveTo>
                  <a:pt x="138" y="113"/>
                </a:moveTo>
                <a:lnTo>
                  <a:pt x="138" y="111"/>
                </a:lnTo>
                <a:moveTo>
                  <a:pt x="114" y="118"/>
                </a:moveTo>
                <a:lnTo>
                  <a:pt x="111" y="118"/>
                </a:lnTo>
                <a:lnTo>
                  <a:pt x="114" y="118"/>
                </a:lnTo>
                <a:close/>
                <a:moveTo>
                  <a:pt x="135" y="118"/>
                </a:moveTo>
                <a:lnTo>
                  <a:pt x="135" y="116"/>
                </a:lnTo>
                <a:moveTo>
                  <a:pt x="145" y="147"/>
                </a:moveTo>
                <a:lnTo>
                  <a:pt x="142" y="150"/>
                </a:lnTo>
                <a:lnTo>
                  <a:pt x="142" y="159"/>
                </a:lnTo>
                <a:lnTo>
                  <a:pt x="145" y="161"/>
                </a:lnTo>
                <a:lnTo>
                  <a:pt x="142" y="164"/>
                </a:lnTo>
                <a:lnTo>
                  <a:pt x="142" y="166"/>
                </a:lnTo>
                <a:lnTo>
                  <a:pt x="140" y="166"/>
                </a:lnTo>
                <a:lnTo>
                  <a:pt x="138" y="166"/>
                </a:lnTo>
                <a:lnTo>
                  <a:pt x="135" y="169"/>
                </a:lnTo>
                <a:lnTo>
                  <a:pt x="133" y="169"/>
                </a:lnTo>
                <a:lnTo>
                  <a:pt x="130" y="171"/>
                </a:lnTo>
                <a:lnTo>
                  <a:pt x="130" y="169"/>
                </a:lnTo>
                <a:lnTo>
                  <a:pt x="130" y="171"/>
                </a:lnTo>
                <a:lnTo>
                  <a:pt x="126" y="171"/>
                </a:lnTo>
                <a:lnTo>
                  <a:pt x="126" y="173"/>
                </a:lnTo>
                <a:lnTo>
                  <a:pt x="121" y="173"/>
                </a:lnTo>
                <a:lnTo>
                  <a:pt x="118" y="176"/>
                </a:lnTo>
                <a:lnTo>
                  <a:pt x="114" y="176"/>
                </a:lnTo>
                <a:lnTo>
                  <a:pt x="114" y="178"/>
                </a:lnTo>
                <a:lnTo>
                  <a:pt x="111" y="176"/>
                </a:lnTo>
                <a:lnTo>
                  <a:pt x="111" y="178"/>
                </a:lnTo>
                <a:lnTo>
                  <a:pt x="106" y="181"/>
                </a:lnTo>
                <a:lnTo>
                  <a:pt x="106" y="178"/>
                </a:lnTo>
                <a:lnTo>
                  <a:pt x="106" y="181"/>
                </a:lnTo>
                <a:lnTo>
                  <a:pt x="101" y="181"/>
                </a:lnTo>
                <a:lnTo>
                  <a:pt x="101" y="183"/>
                </a:lnTo>
                <a:lnTo>
                  <a:pt x="101" y="181"/>
                </a:lnTo>
                <a:lnTo>
                  <a:pt x="99" y="183"/>
                </a:lnTo>
                <a:lnTo>
                  <a:pt x="97" y="183"/>
                </a:lnTo>
                <a:lnTo>
                  <a:pt x="97" y="186"/>
                </a:lnTo>
                <a:lnTo>
                  <a:pt x="97" y="183"/>
                </a:lnTo>
                <a:lnTo>
                  <a:pt x="97" y="186"/>
                </a:lnTo>
                <a:lnTo>
                  <a:pt x="92" y="186"/>
                </a:lnTo>
                <a:lnTo>
                  <a:pt x="90" y="188"/>
                </a:lnTo>
                <a:lnTo>
                  <a:pt x="90" y="190"/>
                </a:lnTo>
                <a:lnTo>
                  <a:pt x="87" y="193"/>
                </a:lnTo>
                <a:lnTo>
                  <a:pt x="87" y="195"/>
                </a:lnTo>
                <a:lnTo>
                  <a:pt x="90" y="198"/>
                </a:lnTo>
                <a:lnTo>
                  <a:pt x="94" y="198"/>
                </a:lnTo>
                <a:lnTo>
                  <a:pt x="97" y="195"/>
                </a:lnTo>
                <a:lnTo>
                  <a:pt x="99" y="195"/>
                </a:lnTo>
                <a:lnTo>
                  <a:pt x="99" y="193"/>
                </a:lnTo>
                <a:lnTo>
                  <a:pt x="106" y="193"/>
                </a:lnTo>
                <a:lnTo>
                  <a:pt x="111" y="188"/>
                </a:lnTo>
                <a:lnTo>
                  <a:pt x="114" y="188"/>
                </a:lnTo>
                <a:lnTo>
                  <a:pt x="116" y="186"/>
                </a:lnTo>
                <a:lnTo>
                  <a:pt x="118" y="186"/>
                </a:lnTo>
                <a:lnTo>
                  <a:pt x="121" y="183"/>
                </a:lnTo>
                <a:lnTo>
                  <a:pt x="126" y="183"/>
                </a:lnTo>
                <a:lnTo>
                  <a:pt x="126" y="181"/>
                </a:lnTo>
                <a:lnTo>
                  <a:pt x="133" y="178"/>
                </a:lnTo>
                <a:lnTo>
                  <a:pt x="135" y="176"/>
                </a:lnTo>
                <a:lnTo>
                  <a:pt x="140" y="176"/>
                </a:lnTo>
                <a:lnTo>
                  <a:pt x="142" y="173"/>
                </a:lnTo>
                <a:lnTo>
                  <a:pt x="147" y="173"/>
                </a:lnTo>
                <a:lnTo>
                  <a:pt x="147" y="176"/>
                </a:lnTo>
                <a:lnTo>
                  <a:pt x="147" y="178"/>
                </a:lnTo>
                <a:lnTo>
                  <a:pt x="150" y="178"/>
                </a:lnTo>
                <a:lnTo>
                  <a:pt x="150" y="190"/>
                </a:lnTo>
                <a:lnTo>
                  <a:pt x="152" y="193"/>
                </a:lnTo>
                <a:lnTo>
                  <a:pt x="152" y="200"/>
                </a:lnTo>
                <a:lnTo>
                  <a:pt x="150" y="202"/>
                </a:lnTo>
                <a:lnTo>
                  <a:pt x="147" y="205"/>
                </a:lnTo>
                <a:lnTo>
                  <a:pt x="142" y="205"/>
                </a:lnTo>
                <a:lnTo>
                  <a:pt x="142" y="207"/>
                </a:lnTo>
                <a:lnTo>
                  <a:pt x="135" y="207"/>
                </a:lnTo>
                <a:lnTo>
                  <a:pt x="135" y="210"/>
                </a:lnTo>
                <a:lnTo>
                  <a:pt x="133" y="207"/>
                </a:lnTo>
                <a:lnTo>
                  <a:pt x="130" y="210"/>
                </a:lnTo>
                <a:lnTo>
                  <a:pt x="126" y="210"/>
                </a:lnTo>
                <a:lnTo>
                  <a:pt x="123" y="212"/>
                </a:lnTo>
                <a:lnTo>
                  <a:pt x="118" y="212"/>
                </a:lnTo>
                <a:lnTo>
                  <a:pt x="118" y="214"/>
                </a:lnTo>
                <a:lnTo>
                  <a:pt x="116" y="214"/>
                </a:lnTo>
                <a:lnTo>
                  <a:pt x="111" y="219"/>
                </a:lnTo>
                <a:lnTo>
                  <a:pt x="111" y="221"/>
                </a:lnTo>
                <a:lnTo>
                  <a:pt x="114" y="224"/>
                </a:lnTo>
                <a:lnTo>
                  <a:pt x="111" y="224"/>
                </a:lnTo>
                <a:lnTo>
                  <a:pt x="114" y="224"/>
                </a:lnTo>
                <a:lnTo>
                  <a:pt x="114" y="226"/>
                </a:lnTo>
                <a:lnTo>
                  <a:pt x="116" y="229"/>
                </a:lnTo>
                <a:lnTo>
                  <a:pt x="121" y="229"/>
                </a:lnTo>
                <a:lnTo>
                  <a:pt x="123" y="224"/>
                </a:lnTo>
                <a:lnTo>
                  <a:pt x="126" y="226"/>
                </a:lnTo>
                <a:lnTo>
                  <a:pt x="126" y="224"/>
                </a:lnTo>
                <a:lnTo>
                  <a:pt x="128" y="224"/>
                </a:lnTo>
                <a:lnTo>
                  <a:pt x="130" y="221"/>
                </a:lnTo>
                <a:lnTo>
                  <a:pt x="133" y="221"/>
                </a:lnTo>
                <a:lnTo>
                  <a:pt x="135" y="219"/>
                </a:lnTo>
                <a:lnTo>
                  <a:pt x="138" y="219"/>
                </a:lnTo>
                <a:lnTo>
                  <a:pt x="140" y="217"/>
                </a:lnTo>
                <a:lnTo>
                  <a:pt x="142" y="217"/>
                </a:lnTo>
                <a:lnTo>
                  <a:pt x="145" y="214"/>
                </a:lnTo>
                <a:lnTo>
                  <a:pt x="145" y="212"/>
                </a:lnTo>
                <a:lnTo>
                  <a:pt x="147" y="212"/>
                </a:lnTo>
                <a:lnTo>
                  <a:pt x="147" y="214"/>
                </a:lnTo>
                <a:lnTo>
                  <a:pt x="147" y="212"/>
                </a:lnTo>
                <a:lnTo>
                  <a:pt x="150" y="212"/>
                </a:lnTo>
                <a:lnTo>
                  <a:pt x="150" y="210"/>
                </a:lnTo>
                <a:lnTo>
                  <a:pt x="150" y="212"/>
                </a:lnTo>
                <a:lnTo>
                  <a:pt x="152" y="212"/>
                </a:lnTo>
                <a:lnTo>
                  <a:pt x="152" y="214"/>
                </a:lnTo>
                <a:lnTo>
                  <a:pt x="150" y="226"/>
                </a:lnTo>
                <a:lnTo>
                  <a:pt x="152" y="226"/>
                </a:lnTo>
                <a:lnTo>
                  <a:pt x="150" y="231"/>
                </a:lnTo>
                <a:lnTo>
                  <a:pt x="150" y="253"/>
                </a:lnTo>
                <a:lnTo>
                  <a:pt x="147" y="253"/>
                </a:lnTo>
                <a:lnTo>
                  <a:pt x="150" y="255"/>
                </a:lnTo>
                <a:lnTo>
                  <a:pt x="147" y="255"/>
                </a:lnTo>
                <a:lnTo>
                  <a:pt x="145" y="258"/>
                </a:lnTo>
                <a:lnTo>
                  <a:pt x="145" y="255"/>
                </a:lnTo>
                <a:lnTo>
                  <a:pt x="142" y="255"/>
                </a:lnTo>
                <a:lnTo>
                  <a:pt x="138" y="255"/>
                </a:lnTo>
                <a:lnTo>
                  <a:pt x="140" y="253"/>
                </a:lnTo>
                <a:lnTo>
                  <a:pt x="138" y="253"/>
                </a:lnTo>
                <a:lnTo>
                  <a:pt x="138" y="255"/>
                </a:lnTo>
                <a:lnTo>
                  <a:pt x="135" y="255"/>
                </a:lnTo>
                <a:lnTo>
                  <a:pt x="138" y="258"/>
                </a:lnTo>
                <a:lnTo>
                  <a:pt x="140" y="262"/>
                </a:lnTo>
                <a:lnTo>
                  <a:pt x="145" y="265"/>
                </a:lnTo>
                <a:lnTo>
                  <a:pt x="145" y="267"/>
                </a:lnTo>
                <a:lnTo>
                  <a:pt x="145" y="265"/>
                </a:lnTo>
                <a:lnTo>
                  <a:pt x="147" y="267"/>
                </a:lnTo>
                <a:lnTo>
                  <a:pt x="150" y="267"/>
                </a:lnTo>
                <a:lnTo>
                  <a:pt x="150" y="265"/>
                </a:lnTo>
                <a:lnTo>
                  <a:pt x="152" y="265"/>
                </a:lnTo>
                <a:lnTo>
                  <a:pt x="159" y="258"/>
                </a:lnTo>
                <a:lnTo>
                  <a:pt x="159" y="207"/>
                </a:lnTo>
                <a:lnTo>
                  <a:pt x="161" y="207"/>
                </a:lnTo>
                <a:lnTo>
                  <a:pt x="159" y="207"/>
                </a:lnTo>
                <a:lnTo>
                  <a:pt x="161" y="205"/>
                </a:lnTo>
                <a:lnTo>
                  <a:pt x="159" y="205"/>
                </a:lnTo>
                <a:lnTo>
                  <a:pt x="159" y="202"/>
                </a:lnTo>
                <a:lnTo>
                  <a:pt x="161" y="200"/>
                </a:lnTo>
                <a:lnTo>
                  <a:pt x="161" y="198"/>
                </a:lnTo>
                <a:moveTo>
                  <a:pt x="161" y="198"/>
                </a:moveTo>
                <a:lnTo>
                  <a:pt x="161" y="188"/>
                </a:lnTo>
                <a:lnTo>
                  <a:pt x="159" y="181"/>
                </a:lnTo>
                <a:lnTo>
                  <a:pt x="159" y="169"/>
                </a:lnTo>
                <a:lnTo>
                  <a:pt x="161" y="169"/>
                </a:lnTo>
                <a:lnTo>
                  <a:pt x="164" y="171"/>
                </a:lnTo>
                <a:lnTo>
                  <a:pt x="166" y="169"/>
                </a:lnTo>
                <a:lnTo>
                  <a:pt x="166" y="164"/>
                </a:lnTo>
                <a:lnTo>
                  <a:pt x="169" y="164"/>
                </a:lnTo>
                <a:lnTo>
                  <a:pt x="171" y="161"/>
                </a:lnTo>
                <a:lnTo>
                  <a:pt x="171" y="159"/>
                </a:lnTo>
                <a:lnTo>
                  <a:pt x="169" y="159"/>
                </a:lnTo>
                <a:lnTo>
                  <a:pt x="157" y="157"/>
                </a:lnTo>
                <a:lnTo>
                  <a:pt x="154" y="159"/>
                </a:lnTo>
                <a:lnTo>
                  <a:pt x="154" y="157"/>
                </a:lnTo>
                <a:lnTo>
                  <a:pt x="152" y="159"/>
                </a:lnTo>
                <a:lnTo>
                  <a:pt x="152" y="157"/>
                </a:lnTo>
                <a:lnTo>
                  <a:pt x="147" y="150"/>
                </a:lnTo>
                <a:lnTo>
                  <a:pt x="147" y="147"/>
                </a:lnTo>
                <a:lnTo>
                  <a:pt x="145" y="147"/>
                </a:lnTo>
                <a:moveTo>
                  <a:pt x="166" y="169"/>
                </a:moveTo>
                <a:lnTo>
                  <a:pt x="166" y="171"/>
                </a:lnTo>
                <a:lnTo>
                  <a:pt x="166" y="169"/>
                </a:lnTo>
                <a:close/>
                <a:moveTo>
                  <a:pt x="135" y="178"/>
                </a:moveTo>
                <a:lnTo>
                  <a:pt x="133" y="178"/>
                </a:lnTo>
                <a:lnTo>
                  <a:pt x="135" y="178"/>
                </a:lnTo>
                <a:close/>
                <a:moveTo>
                  <a:pt x="99" y="181"/>
                </a:moveTo>
                <a:lnTo>
                  <a:pt x="99" y="183"/>
                </a:lnTo>
                <a:lnTo>
                  <a:pt x="99" y="181"/>
                </a:lnTo>
                <a:close/>
                <a:moveTo>
                  <a:pt x="130" y="210"/>
                </a:moveTo>
                <a:lnTo>
                  <a:pt x="130" y="207"/>
                </a:lnTo>
                <a:lnTo>
                  <a:pt x="130" y="210"/>
                </a:lnTo>
                <a:close/>
                <a:moveTo>
                  <a:pt x="150" y="229"/>
                </a:moveTo>
                <a:lnTo>
                  <a:pt x="150" y="226"/>
                </a:lnTo>
                <a:lnTo>
                  <a:pt x="150" y="229"/>
                </a:lnTo>
                <a:close/>
                <a:moveTo>
                  <a:pt x="159" y="255"/>
                </a:moveTo>
                <a:lnTo>
                  <a:pt x="159" y="258"/>
                </a:lnTo>
                <a:lnTo>
                  <a:pt x="159" y="255"/>
                </a:lnTo>
                <a:close/>
              </a:path>
            </a:pathLst>
          </a:custGeom>
          <a:noFill/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04" name="group 604"/>
          <p:cNvGrpSpPr/>
          <p:nvPr/>
        </p:nvGrpSpPr>
        <p:grpSpPr>
          <a:xfrm rot="21600000">
            <a:off x="9070085" y="9698990"/>
            <a:ext cx="376427" cy="187451"/>
            <a:chOff x="0" y="0"/>
            <a:chExt cx="376427" cy="187451"/>
          </a:xfrm>
        </p:grpSpPr>
        <p:sp>
          <p:nvSpPr>
            <p:cNvPr id="13026" name="path 13026"/>
            <p:cNvSpPr/>
            <p:nvPr/>
          </p:nvSpPr>
          <p:spPr>
            <a:xfrm>
              <a:off x="761" y="761"/>
              <a:ext cx="374904" cy="185927"/>
            </a:xfrm>
            <a:custGeom>
              <a:avLst/>
              <a:gdLst/>
              <a:ahLst/>
              <a:cxnLst/>
              <a:rect l="0" t="0" r="0" b="0"/>
              <a:pathLst>
                <a:path w="590" h="292">
                  <a:moveTo>
                    <a:pt x="158" y="0"/>
                  </a:moveTo>
                  <a:lnTo>
                    <a:pt x="163" y="2"/>
                  </a:lnTo>
                  <a:lnTo>
                    <a:pt x="156" y="2"/>
                  </a:lnTo>
                  <a:lnTo>
                    <a:pt x="158" y="0"/>
                  </a:lnTo>
                </a:path>
                <a:path w="590" h="292">
                  <a:moveTo>
                    <a:pt x="156" y="2"/>
                  </a:moveTo>
                  <a:lnTo>
                    <a:pt x="168" y="4"/>
                  </a:lnTo>
                  <a:lnTo>
                    <a:pt x="156" y="4"/>
                  </a:lnTo>
                  <a:lnTo>
                    <a:pt x="156" y="2"/>
                  </a:lnTo>
                </a:path>
                <a:path w="590" h="292">
                  <a:moveTo>
                    <a:pt x="156" y="2"/>
                  </a:moveTo>
                  <a:lnTo>
                    <a:pt x="163" y="2"/>
                  </a:lnTo>
                  <a:lnTo>
                    <a:pt x="168" y="4"/>
                  </a:lnTo>
                  <a:lnTo>
                    <a:pt x="156" y="2"/>
                  </a:lnTo>
                </a:path>
                <a:path w="590" h="292">
                  <a:moveTo>
                    <a:pt x="156" y="4"/>
                  </a:moveTo>
                  <a:lnTo>
                    <a:pt x="168" y="7"/>
                  </a:lnTo>
                  <a:lnTo>
                    <a:pt x="151" y="7"/>
                  </a:lnTo>
                  <a:lnTo>
                    <a:pt x="156" y="4"/>
                  </a:lnTo>
                </a:path>
                <a:path w="590" h="292">
                  <a:moveTo>
                    <a:pt x="156" y="4"/>
                  </a:moveTo>
                  <a:lnTo>
                    <a:pt x="168" y="4"/>
                  </a:lnTo>
                  <a:lnTo>
                    <a:pt x="168" y="7"/>
                  </a:lnTo>
                  <a:lnTo>
                    <a:pt x="156" y="4"/>
                  </a:lnTo>
                </a:path>
                <a:path w="590" h="292">
                  <a:moveTo>
                    <a:pt x="151" y="7"/>
                  </a:moveTo>
                  <a:lnTo>
                    <a:pt x="172" y="16"/>
                  </a:lnTo>
                  <a:lnTo>
                    <a:pt x="151" y="16"/>
                  </a:lnTo>
                  <a:lnTo>
                    <a:pt x="151" y="7"/>
                  </a:lnTo>
                </a:path>
                <a:path w="590" h="292">
                  <a:moveTo>
                    <a:pt x="151" y="7"/>
                  </a:moveTo>
                  <a:lnTo>
                    <a:pt x="168" y="7"/>
                  </a:lnTo>
                  <a:lnTo>
                    <a:pt x="172" y="16"/>
                  </a:lnTo>
                  <a:lnTo>
                    <a:pt x="151" y="7"/>
                  </a:lnTo>
                </a:path>
                <a:path w="590" h="292">
                  <a:moveTo>
                    <a:pt x="84" y="19"/>
                  </a:moveTo>
                  <a:lnTo>
                    <a:pt x="86" y="21"/>
                  </a:lnTo>
                  <a:lnTo>
                    <a:pt x="76" y="21"/>
                  </a:lnTo>
                  <a:lnTo>
                    <a:pt x="84" y="19"/>
                  </a:lnTo>
                </a:path>
                <a:path w="590" h="292">
                  <a:moveTo>
                    <a:pt x="151" y="16"/>
                  </a:moveTo>
                  <a:lnTo>
                    <a:pt x="172" y="21"/>
                  </a:lnTo>
                  <a:lnTo>
                    <a:pt x="153" y="21"/>
                  </a:lnTo>
                  <a:lnTo>
                    <a:pt x="151" y="16"/>
                  </a:lnTo>
                </a:path>
                <a:path w="590" h="292">
                  <a:moveTo>
                    <a:pt x="151" y="16"/>
                  </a:moveTo>
                  <a:lnTo>
                    <a:pt x="172" y="16"/>
                  </a:lnTo>
                  <a:lnTo>
                    <a:pt x="172" y="21"/>
                  </a:lnTo>
                  <a:lnTo>
                    <a:pt x="151" y="16"/>
                  </a:lnTo>
                </a:path>
                <a:path w="590" h="292">
                  <a:moveTo>
                    <a:pt x="487" y="14"/>
                  </a:moveTo>
                  <a:lnTo>
                    <a:pt x="499" y="21"/>
                  </a:lnTo>
                  <a:lnTo>
                    <a:pt x="477" y="21"/>
                  </a:lnTo>
                  <a:lnTo>
                    <a:pt x="487" y="14"/>
                  </a:lnTo>
                </a:path>
                <a:path w="590" h="292">
                  <a:moveTo>
                    <a:pt x="487" y="14"/>
                  </a:moveTo>
                  <a:lnTo>
                    <a:pt x="489" y="14"/>
                  </a:lnTo>
                  <a:lnTo>
                    <a:pt x="499" y="21"/>
                  </a:lnTo>
                  <a:lnTo>
                    <a:pt x="487" y="14"/>
                  </a:lnTo>
                </a:path>
                <a:path w="590" h="292">
                  <a:moveTo>
                    <a:pt x="477" y="21"/>
                  </a:moveTo>
                  <a:lnTo>
                    <a:pt x="499" y="23"/>
                  </a:lnTo>
                  <a:lnTo>
                    <a:pt x="475" y="23"/>
                  </a:lnTo>
                  <a:lnTo>
                    <a:pt x="477" y="21"/>
                  </a:lnTo>
                </a:path>
                <a:path w="590" h="292">
                  <a:moveTo>
                    <a:pt x="477" y="21"/>
                  </a:moveTo>
                  <a:lnTo>
                    <a:pt x="499" y="21"/>
                  </a:lnTo>
                  <a:lnTo>
                    <a:pt x="499" y="23"/>
                  </a:lnTo>
                  <a:lnTo>
                    <a:pt x="477" y="21"/>
                  </a:lnTo>
                </a:path>
                <a:path w="590" h="292">
                  <a:moveTo>
                    <a:pt x="153" y="21"/>
                  </a:moveTo>
                  <a:lnTo>
                    <a:pt x="170" y="26"/>
                  </a:lnTo>
                  <a:lnTo>
                    <a:pt x="156" y="26"/>
                  </a:lnTo>
                  <a:lnTo>
                    <a:pt x="153" y="21"/>
                  </a:lnTo>
                </a:path>
                <a:path w="590" h="292">
                  <a:moveTo>
                    <a:pt x="153" y="21"/>
                  </a:moveTo>
                  <a:lnTo>
                    <a:pt x="172" y="21"/>
                  </a:lnTo>
                  <a:lnTo>
                    <a:pt x="170" y="26"/>
                  </a:lnTo>
                  <a:lnTo>
                    <a:pt x="153" y="21"/>
                  </a:lnTo>
                </a:path>
                <a:path w="590" h="292">
                  <a:moveTo>
                    <a:pt x="76" y="21"/>
                  </a:moveTo>
                  <a:lnTo>
                    <a:pt x="84" y="28"/>
                  </a:lnTo>
                  <a:lnTo>
                    <a:pt x="67" y="28"/>
                  </a:lnTo>
                  <a:lnTo>
                    <a:pt x="76" y="21"/>
                  </a:lnTo>
                </a:path>
                <a:path w="590" h="292">
                  <a:moveTo>
                    <a:pt x="76" y="21"/>
                  </a:moveTo>
                  <a:lnTo>
                    <a:pt x="86" y="21"/>
                  </a:lnTo>
                  <a:lnTo>
                    <a:pt x="84" y="28"/>
                  </a:lnTo>
                  <a:lnTo>
                    <a:pt x="76" y="21"/>
                  </a:lnTo>
                </a:path>
                <a:path w="590" h="292">
                  <a:moveTo>
                    <a:pt x="475" y="23"/>
                  </a:moveTo>
                  <a:lnTo>
                    <a:pt x="499" y="31"/>
                  </a:lnTo>
                  <a:lnTo>
                    <a:pt x="472" y="31"/>
                  </a:lnTo>
                  <a:lnTo>
                    <a:pt x="475" y="23"/>
                  </a:lnTo>
                </a:path>
                <a:path w="590" h="292">
                  <a:moveTo>
                    <a:pt x="475" y="23"/>
                  </a:moveTo>
                  <a:lnTo>
                    <a:pt x="499" y="23"/>
                  </a:lnTo>
                  <a:lnTo>
                    <a:pt x="499" y="31"/>
                  </a:lnTo>
                  <a:lnTo>
                    <a:pt x="475" y="23"/>
                  </a:lnTo>
                </a:path>
                <a:path w="590" h="292">
                  <a:moveTo>
                    <a:pt x="67" y="28"/>
                  </a:moveTo>
                  <a:lnTo>
                    <a:pt x="81" y="31"/>
                  </a:lnTo>
                  <a:lnTo>
                    <a:pt x="64" y="31"/>
                  </a:lnTo>
                  <a:lnTo>
                    <a:pt x="67" y="28"/>
                  </a:lnTo>
                </a:path>
                <a:path w="590" h="292">
                  <a:moveTo>
                    <a:pt x="67" y="28"/>
                  </a:moveTo>
                  <a:lnTo>
                    <a:pt x="84" y="28"/>
                  </a:lnTo>
                  <a:lnTo>
                    <a:pt x="81" y="31"/>
                  </a:lnTo>
                  <a:lnTo>
                    <a:pt x="67" y="28"/>
                  </a:lnTo>
                </a:path>
                <a:path w="590" h="292">
                  <a:moveTo>
                    <a:pt x="484" y="31"/>
                  </a:moveTo>
                  <a:lnTo>
                    <a:pt x="496" y="35"/>
                  </a:lnTo>
                  <a:lnTo>
                    <a:pt x="487" y="35"/>
                  </a:lnTo>
                  <a:lnTo>
                    <a:pt x="484" y="31"/>
                  </a:lnTo>
                </a:path>
                <a:path w="590" h="292">
                  <a:moveTo>
                    <a:pt x="484" y="31"/>
                  </a:moveTo>
                  <a:lnTo>
                    <a:pt x="499" y="31"/>
                  </a:lnTo>
                  <a:lnTo>
                    <a:pt x="496" y="35"/>
                  </a:lnTo>
                  <a:lnTo>
                    <a:pt x="484" y="31"/>
                  </a:lnTo>
                </a:path>
                <a:path w="590" h="292">
                  <a:moveTo>
                    <a:pt x="156" y="26"/>
                  </a:moveTo>
                  <a:lnTo>
                    <a:pt x="175" y="38"/>
                  </a:lnTo>
                  <a:lnTo>
                    <a:pt x="163" y="38"/>
                  </a:lnTo>
                  <a:lnTo>
                    <a:pt x="156" y="26"/>
                  </a:lnTo>
                </a:path>
                <a:path w="590" h="292">
                  <a:moveTo>
                    <a:pt x="156" y="26"/>
                  </a:moveTo>
                  <a:lnTo>
                    <a:pt x="170" y="26"/>
                  </a:lnTo>
                  <a:lnTo>
                    <a:pt x="175" y="38"/>
                  </a:lnTo>
                  <a:lnTo>
                    <a:pt x="156" y="26"/>
                  </a:lnTo>
                </a:path>
                <a:path w="590" h="292">
                  <a:moveTo>
                    <a:pt x="163" y="38"/>
                  </a:moveTo>
                  <a:lnTo>
                    <a:pt x="175" y="45"/>
                  </a:lnTo>
                  <a:lnTo>
                    <a:pt x="160" y="45"/>
                  </a:lnTo>
                  <a:lnTo>
                    <a:pt x="163" y="38"/>
                  </a:lnTo>
                </a:path>
                <a:path w="590" h="292">
                  <a:moveTo>
                    <a:pt x="163" y="38"/>
                  </a:moveTo>
                  <a:lnTo>
                    <a:pt x="175" y="38"/>
                  </a:lnTo>
                  <a:lnTo>
                    <a:pt x="175" y="45"/>
                  </a:lnTo>
                  <a:lnTo>
                    <a:pt x="163" y="38"/>
                  </a:lnTo>
                </a:path>
                <a:path w="590" h="292">
                  <a:moveTo>
                    <a:pt x="64" y="31"/>
                  </a:moveTo>
                  <a:lnTo>
                    <a:pt x="71" y="47"/>
                  </a:lnTo>
                  <a:lnTo>
                    <a:pt x="48" y="47"/>
                  </a:lnTo>
                  <a:lnTo>
                    <a:pt x="64" y="31"/>
                  </a:lnTo>
                </a:path>
                <a:path w="590" h="292">
                  <a:moveTo>
                    <a:pt x="64" y="31"/>
                  </a:moveTo>
                  <a:lnTo>
                    <a:pt x="81" y="31"/>
                  </a:lnTo>
                  <a:lnTo>
                    <a:pt x="71" y="47"/>
                  </a:lnTo>
                  <a:lnTo>
                    <a:pt x="64" y="31"/>
                  </a:lnTo>
                </a:path>
                <a:path w="590" h="292">
                  <a:moveTo>
                    <a:pt x="160" y="45"/>
                  </a:moveTo>
                  <a:lnTo>
                    <a:pt x="191" y="50"/>
                  </a:lnTo>
                  <a:lnTo>
                    <a:pt x="160" y="50"/>
                  </a:lnTo>
                  <a:lnTo>
                    <a:pt x="160" y="45"/>
                  </a:lnTo>
                </a:path>
                <a:path w="590" h="292">
                  <a:moveTo>
                    <a:pt x="160" y="45"/>
                  </a:moveTo>
                  <a:lnTo>
                    <a:pt x="175" y="45"/>
                  </a:lnTo>
                  <a:lnTo>
                    <a:pt x="191" y="50"/>
                  </a:lnTo>
                  <a:lnTo>
                    <a:pt x="160" y="45"/>
                  </a:lnTo>
                </a:path>
                <a:path w="590" h="292">
                  <a:moveTo>
                    <a:pt x="520" y="52"/>
                  </a:moveTo>
                  <a:lnTo>
                    <a:pt x="513" y="52"/>
                  </a:lnTo>
                  <a:lnTo>
                    <a:pt x="520" y="52"/>
                  </a:lnTo>
                </a:path>
                <a:path w="590" h="292">
                  <a:moveTo>
                    <a:pt x="170" y="50"/>
                  </a:moveTo>
                  <a:lnTo>
                    <a:pt x="194" y="52"/>
                  </a:lnTo>
                  <a:lnTo>
                    <a:pt x="172" y="52"/>
                  </a:lnTo>
                  <a:lnTo>
                    <a:pt x="170" y="50"/>
                  </a:lnTo>
                </a:path>
                <a:path w="590" h="292">
                  <a:moveTo>
                    <a:pt x="170" y="50"/>
                  </a:moveTo>
                  <a:lnTo>
                    <a:pt x="191" y="50"/>
                  </a:lnTo>
                  <a:lnTo>
                    <a:pt x="194" y="52"/>
                  </a:lnTo>
                  <a:lnTo>
                    <a:pt x="170" y="50"/>
                  </a:lnTo>
                </a:path>
                <a:path w="590" h="292">
                  <a:moveTo>
                    <a:pt x="160" y="50"/>
                  </a:moveTo>
                  <a:lnTo>
                    <a:pt x="170" y="52"/>
                  </a:lnTo>
                  <a:lnTo>
                    <a:pt x="160" y="52"/>
                  </a:lnTo>
                  <a:lnTo>
                    <a:pt x="160" y="50"/>
                  </a:lnTo>
                </a:path>
                <a:path w="590" h="292">
                  <a:moveTo>
                    <a:pt x="160" y="50"/>
                  </a:moveTo>
                  <a:lnTo>
                    <a:pt x="170" y="50"/>
                  </a:lnTo>
                  <a:lnTo>
                    <a:pt x="170" y="52"/>
                  </a:lnTo>
                  <a:lnTo>
                    <a:pt x="160" y="50"/>
                  </a:lnTo>
                </a:path>
                <a:path w="590" h="292">
                  <a:moveTo>
                    <a:pt x="172" y="52"/>
                  </a:moveTo>
                  <a:lnTo>
                    <a:pt x="196" y="52"/>
                  </a:lnTo>
                  <a:lnTo>
                    <a:pt x="175" y="52"/>
                  </a:lnTo>
                  <a:lnTo>
                    <a:pt x="172" y="52"/>
                  </a:lnTo>
                </a:path>
                <a:path w="590" h="292">
                  <a:moveTo>
                    <a:pt x="172" y="52"/>
                  </a:moveTo>
                  <a:lnTo>
                    <a:pt x="196" y="52"/>
                  </a:lnTo>
                  <a:lnTo>
                    <a:pt x="172" y="52"/>
                  </a:lnTo>
                </a:path>
                <a:path w="590" h="292">
                  <a:moveTo>
                    <a:pt x="160" y="52"/>
                  </a:moveTo>
                  <a:lnTo>
                    <a:pt x="168" y="52"/>
                  </a:lnTo>
                  <a:lnTo>
                    <a:pt x="160" y="52"/>
                  </a:lnTo>
                </a:path>
                <a:path w="590" h="292">
                  <a:moveTo>
                    <a:pt x="160" y="52"/>
                  </a:moveTo>
                  <a:lnTo>
                    <a:pt x="170" y="52"/>
                  </a:lnTo>
                  <a:lnTo>
                    <a:pt x="168" y="52"/>
                  </a:lnTo>
                  <a:lnTo>
                    <a:pt x="160" y="52"/>
                  </a:lnTo>
                </a:path>
                <a:path w="590" h="292">
                  <a:moveTo>
                    <a:pt x="513" y="52"/>
                  </a:moveTo>
                  <a:lnTo>
                    <a:pt x="525" y="57"/>
                  </a:lnTo>
                  <a:lnTo>
                    <a:pt x="494" y="57"/>
                  </a:lnTo>
                  <a:lnTo>
                    <a:pt x="513" y="52"/>
                  </a:lnTo>
                </a:path>
                <a:path w="590" h="292">
                  <a:moveTo>
                    <a:pt x="513" y="52"/>
                  </a:moveTo>
                  <a:lnTo>
                    <a:pt x="520" y="52"/>
                  </a:lnTo>
                  <a:lnTo>
                    <a:pt x="525" y="57"/>
                  </a:lnTo>
                  <a:lnTo>
                    <a:pt x="513" y="52"/>
                  </a:lnTo>
                </a:path>
                <a:path w="590" h="292">
                  <a:moveTo>
                    <a:pt x="487" y="35"/>
                  </a:moveTo>
                  <a:lnTo>
                    <a:pt x="494" y="57"/>
                  </a:lnTo>
                  <a:lnTo>
                    <a:pt x="487" y="57"/>
                  </a:lnTo>
                  <a:lnTo>
                    <a:pt x="487" y="35"/>
                  </a:lnTo>
                </a:path>
                <a:path w="590" h="292">
                  <a:moveTo>
                    <a:pt x="487" y="35"/>
                  </a:moveTo>
                  <a:lnTo>
                    <a:pt x="496" y="35"/>
                  </a:lnTo>
                  <a:lnTo>
                    <a:pt x="494" y="57"/>
                  </a:lnTo>
                  <a:lnTo>
                    <a:pt x="487" y="35"/>
                  </a:lnTo>
                </a:path>
                <a:path w="590" h="292">
                  <a:moveTo>
                    <a:pt x="175" y="52"/>
                  </a:moveTo>
                  <a:lnTo>
                    <a:pt x="199" y="57"/>
                  </a:lnTo>
                  <a:lnTo>
                    <a:pt x="180" y="57"/>
                  </a:lnTo>
                  <a:lnTo>
                    <a:pt x="175" y="52"/>
                  </a:lnTo>
                </a:path>
                <a:path w="590" h="292">
                  <a:moveTo>
                    <a:pt x="175" y="52"/>
                  </a:moveTo>
                  <a:lnTo>
                    <a:pt x="196" y="52"/>
                  </a:lnTo>
                  <a:lnTo>
                    <a:pt x="199" y="57"/>
                  </a:lnTo>
                  <a:lnTo>
                    <a:pt x="175" y="52"/>
                  </a:lnTo>
                </a:path>
                <a:path w="590" h="292">
                  <a:moveTo>
                    <a:pt x="487" y="57"/>
                  </a:moveTo>
                  <a:lnTo>
                    <a:pt x="528" y="57"/>
                  </a:lnTo>
                  <a:lnTo>
                    <a:pt x="487" y="57"/>
                  </a:lnTo>
                </a:path>
                <a:path w="590" h="292">
                  <a:moveTo>
                    <a:pt x="487" y="57"/>
                  </a:moveTo>
                  <a:lnTo>
                    <a:pt x="528" y="57"/>
                  </a:lnTo>
                  <a:lnTo>
                    <a:pt x="487" y="57"/>
                  </a:lnTo>
                </a:path>
                <a:path w="590" h="292">
                  <a:moveTo>
                    <a:pt x="487" y="57"/>
                  </a:moveTo>
                  <a:lnTo>
                    <a:pt x="530" y="60"/>
                  </a:lnTo>
                  <a:lnTo>
                    <a:pt x="477" y="60"/>
                  </a:lnTo>
                  <a:lnTo>
                    <a:pt x="487" y="57"/>
                  </a:lnTo>
                </a:path>
                <a:path w="590" h="292">
                  <a:moveTo>
                    <a:pt x="487" y="57"/>
                  </a:moveTo>
                  <a:lnTo>
                    <a:pt x="528" y="57"/>
                  </a:lnTo>
                  <a:lnTo>
                    <a:pt x="530" y="60"/>
                  </a:lnTo>
                  <a:lnTo>
                    <a:pt x="487" y="57"/>
                  </a:lnTo>
                </a:path>
                <a:path w="590" h="292">
                  <a:moveTo>
                    <a:pt x="472" y="31"/>
                  </a:moveTo>
                  <a:lnTo>
                    <a:pt x="468" y="60"/>
                  </a:lnTo>
                  <a:lnTo>
                    <a:pt x="463" y="60"/>
                  </a:lnTo>
                  <a:lnTo>
                    <a:pt x="472" y="31"/>
                  </a:lnTo>
                </a:path>
                <a:path w="590" h="292">
                  <a:moveTo>
                    <a:pt x="472" y="31"/>
                  </a:moveTo>
                  <a:lnTo>
                    <a:pt x="480" y="31"/>
                  </a:lnTo>
                  <a:lnTo>
                    <a:pt x="468" y="60"/>
                  </a:lnTo>
                  <a:lnTo>
                    <a:pt x="472" y="31"/>
                  </a:lnTo>
                </a:path>
                <a:path w="590" h="292">
                  <a:moveTo>
                    <a:pt x="4" y="62"/>
                  </a:moveTo>
                  <a:lnTo>
                    <a:pt x="7" y="62"/>
                  </a:lnTo>
                  <a:lnTo>
                    <a:pt x="4" y="62"/>
                  </a:lnTo>
                </a:path>
                <a:path w="590" h="292">
                  <a:moveTo>
                    <a:pt x="180" y="57"/>
                  </a:moveTo>
                  <a:lnTo>
                    <a:pt x="201" y="62"/>
                  </a:lnTo>
                  <a:lnTo>
                    <a:pt x="180" y="62"/>
                  </a:lnTo>
                  <a:lnTo>
                    <a:pt x="180" y="57"/>
                  </a:lnTo>
                </a:path>
                <a:path w="590" h="292">
                  <a:moveTo>
                    <a:pt x="180" y="57"/>
                  </a:moveTo>
                  <a:lnTo>
                    <a:pt x="199" y="57"/>
                  </a:lnTo>
                  <a:lnTo>
                    <a:pt x="201" y="62"/>
                  </a:lnTo>
                  <a:lnTo>
                    <a:pt x="180" y="57"/>
                  </a:lnTo>
                </a:path>
                <a:path w="590" h="292">
                  <a:moveTo>
                    <a:pt x="477" y="60"/>
                  </a:moveTo>
                  <a:lnTo>
                    <a:pt x="528" y="62"/>
                  </a:lnTo>
                  <a:lnTo>
                    <a:pt x="465" y="62"/>
                  </a:lnTo>
                  <a:lnTo>
                    <a:pt x="477" y="60"/>
                  </a:lnTo>
                </a:path>
                <a:path w="590" h="292">
                  <a:moveTo>
                    <a:pt x="477" y="60"/>
                  </a:moveTo>
                  <a:lnTo>
                    <a:pt x="530" y="60"/>
                  </a:lnTo>
                  <a:lnTo>
                    <a:pt x="528" y="62"/>
                  </a:lnTo>
                  <a:lnTo>
                    <a:pt x="477" y="60"/>
                  </a:lnTo>
                </a:path>
                <a:path w="590" h="292">
                  <a:moveTo>
                    <a:pt x="463" y="60"/>
                  </a:moveTo>
                  <a:lnTo>
                    <a:pt x="465" y="62"/>
                  </a:lnTo>
                  <a:lnTo>
                    <a:pt x="460" y="62"/>
                  </a:lnTo>
                  <a:lnTo>
                    <a:pt x="463" y="60"/>
                  </a:lnTo>
                </a:path>
                <a:path w="590" h="292">
                  <a:moveTo>
                    <a:pt x="160" y="52"/>
                  </a:moveTo>
                  <a:lnTo>
                    <a:pt x="165" y="64"/>
                  </a:lnTo>
                  <a:lnTo>
                    <a:pt x="158" y="64"/>
                  </a:lnTo>
                  <a:lnTo>
                    <a:pt x="160" y="52"/>
                  </a:lnTo>
                </a:path>
                <a:path w="590" h="292">
                  <a:moveTo>
                    <a:pt x="160" y="52"/>
                  </a:moveTo>
                  <a:lnTo>
                    <a:pt x="168" y="52"/>
                  </a:lnTo>
                  <a:lnTo>
                    <a:pt x="165" y="64"/>
                  </a:lnTo>
                  <a:lnTo>
                    <a:pt x="160" y="52"/>
                  </a:lnTo>
                </a:path>
                <a:path w="590" h="292">
                  <a:moveTo>
                    <a:pt x="460" y="62"/>
                  </a:moveTo>
                  <a:lnTo>
                    <a:pt x="491" y="64"/>
                  </a:lnTo>
                  <a:lnTo>
                    <a:pt x="458" y="64"/>
                  </a:lnTo>
                  <a:lnTo>
                    <a:pt x="460" y="62"/>
                  </a:lnTo>
                </a:path>
                <a:path w="590" h="292">
                  <a:moveTo>
                    <a:pt x="460" y="62"/>
                  </a:moveTo>
                  <a:lnTo>
                    <a:pt x="496" y="62"/>
                  </a:lnTo>
                  <a:lnTo>
                    <a:pt x="491" y="64"/>
                  </a:lnTo>
                  <a:lnTo>
                    <a:pt x="460" y="62"/>
                  </a:lnTo>
                </a:path>
                <a:path w="590" h="292">
                  <a:moveTo>
                    <a:pt x="180" y="62"/>
                  </a:moveTo>
                  <a:lnTo>
                    <a:pt x="196" y="67"/>
                  </a:lnTo>
                  <a:lnTo>
                    <a:pt x="182" y="67"/>
                  </a:lnTo>
                  <a:lnTo>
                    <a:pt x="180" y="62"/>
                  </a:lnTo>
                </a:path>
                <a:path w="590" h="292">
                  <a:moveTo>
                    <a:pt x="180" y="62"/>
                  </a:moveTo>
                  <a:lnTo>
                    <a:pt x="201" y="62"/>
                  </a:lnTo>
                  <a:lnTo>
                    <a:pt x="196" y="67"/>
                  </a:lnTo>
                  <a:lnTo>
                    <a:pt x="180" y="62"/>
                  </a:lnTo>
                </a:path>
                <a:path w="590" h="292">
                  <a:moveTo>
                    <a:pt x="48" y="47"/>
                  </a:moveTo>
                  <a:lnTo>
                    <a:pt x="45" y="67"/>
                  </a:lnTo>
                  <a:lnTo>
                    <a:pt x="31" y="67"/>
                  </a:lnTo>
                  <a:lnTo>
                    <a:pt x="48" y="47"/>
                  </a:lnTo>
                </a:path>
                <a:path w="590" h="292">
                  <a:moveTo>
                    <a:pt x="48" y="47"/>
                  </a:moveTo>
                  <a:lnTo>
                    <a:pt x="62" y="47"/>
                  </a:lnTo>
                  <a:lnTo>
                    <a:pt x="45" y="67"/>
                  </a:lnTo>
                  <a:lnTo>
                    <a:pt x="48" y="47"/>
                  </a:lnTo>
                </a:path>
                <a:path w="590" h="292">
                  <a:moveTo>
                    <a:pt x="458" y="64"/>
                  </a:moveTo>
                  <a:lnTo>
                    <a:pt x="491" y="67"/>
                  </a:lnTo>
                  <a:lnTo>
                    <a:pt x="458" y="67"/>
                  </a:lnTo>
                  <a:lnTo>
                    <a:pt x="458" y="64"/>
                  </a:lnTo>
                </a:path>
                <a:path w="590" h="292">
                  <a:moveTo>
                    <a:pt x="458" y="64"/>
                  </a:moveTo>
                  <a:lnTo>
                    <a:pt x="491" y="64"/>
                  </a:lnTo>
                  <a:lnTo>
                    <a:pt x="491" y="67"/>
                  </a:lnTo>
                  <a:lnTo>
                    <a:pt x="458" y="64"/>
                  </a:lnTo>
                </a:path>
                <a:path w="590" h="292">
                  <a:moveTo>
                    <a:pt x="458" y="67"/>
                  </a:moveTo>
                  <a:lnTo>
                    <a:pt x="472" y="69"/>
                  </a:lnTo>
                  <a:lnTo>
                    <a:pt x="456" y="69"/>
                  </a:lnTo>
                  <a:lnTo>
                    <a:pt x="458" y="67"/>
                  </a:lnTo>
                </a:path>
                <a:path w="590" h="292">
                  <a:moveTo>
                    <a:pt x="458" y="67"/>
                  </a:moveTo>
                  <a:lnTo>
                    <a:pt x="477" y="67"/>
                  </a:lnTo>
                  <a:lnTo>
                    <a:pt x="472" y="69"/>
                  </a:lnTo>
                  <a:lnTo>
                    <a:pt x="458" y="67"/>
                  </a:lnTo>
                </a:path>
                <a:path w="590" h="292">
                  <a:moveTo>
                    <a:pt x="31" y="67"/>
                  </a:moveTo>
                  <a:lnTo>
                    <a:pt x="40" y="69"/>
                  </a:lnTo>
                  <a:lnTo>
                    <a:pt x="16" y="69"/>
                  </a:lnTo>
                  <a:lnTo>
                    <a:pt x="31" y="67"/>
                  </a:lnTo>
                </a:path>
                <a:path w="590" h="292">
                  <a:moveTo>
                    <a:pt x="31" y="67"/>
                  </a:moveTo>
                  <a:lnTo>
                    <a:pt x="45" y="67"/>
                  </a:lnTo>
                  <a:lnTo>
                    <a:pt x="40" y="69"/>
                  </a:lnTo>
                  <a:lnTo>
                    <a:pt x="31" y="67"/>
                  </a:lnTo>
                </a:path>
                <a:path w="590" h="292">
                  <a:moveTo>
                    <a:pt x="4" y="62"/>
                  </a:moveTo>
                  <a:lnTo>
                    <a:pt x="16" y="69"/>
                  </a:lnTo>
                  <a:lnTo>
                    <a:pt x="0" y="69"/>
                  </a:lnTo>
                  <a:lnTo>
                    <a:pt x="4" y="62"/>
                  </a:lnTo>
                </a:path>
                <a:path w="590" h="292">
                  <a:moveTo>
                    <a:pt x="4" y="62"/>
                  </a:moveTo>
                  <a:lnTo>
                    <a:pt x="7" y="62"/>
                  </a:lnTo>
                  <a:lnTo>
                    <a:pt x="16" y="69"/>
                  </a:lnTo>
                  <a:lnTo>
                    <a:pt x="4" y="62"/>
                  </a:lnTo>
                </a:path>
                <a:path w="590" h="292">
                  <a:moveTo>
                    <a:pt x="0" y="69"/>
                  </a:moveTo>
                  <a:lnTo>
                    <a:pt x="38" y="71"/>
                  </a:lnTo>
                  <a:lnTo>
                    <a:pt x="4" y="71"/>
                  </a:lnTo>
                  <a:lnTo>
                    <a:pt x="0" y="69"/>
                  </a:lnTo>
                </a:path>
                <a:path w="590" h="292">
                  <a:moveTo>
                    <a:pt x="0" y="69"/>
                  </a:moveTo>
                  <a:lnTo>
                    <a:pt x="40" y="69"/>
                  </a:lnTo>
                  <a:lnTo>
                    <a:pt x="38" y="71"/>
                  </a:lnTo>
                  <a:lnTo>
                    <a:pt x="0" y="69"/>
                  </a:lnTo>
                </a:path>
                <a:path w="590" h="292">
                  <a:moveTo>
                    <a:pt x="62" y="47"/>
                  </a:moveTo>
                  <a:lnTo>
                    <a:pt x="62" y="74"/>
                  </a:lnTo>
                  <a:lnTo>
                    <a:pt x="55" y="74"/>
                  </a:lnTo>
                  <a:lnTo>
                    <a:pt x="62" y="47"/>
                  </a:lnTo>
                </a:path>
                <a:path w="590" h="292">
                  <a:moveTo>
                    <a:pt x="62" y="47"/>
                  </a:moveTo>
                  <a:lnTo>
                    <a:pt x="71" y="47"/>
                  </a:lnTo>
                  <a:lnTo>
                    <a:pt x="62" y="74"/>
                  </a:lnTo>
                  <a:lnTo>
                    <a:pt x="62" y="47"/>
                  </a:lnTo>
                </a:path>
                <a:path w="590" h="292">
                  <a:moveTo>
                    <a:pt x="456" y="69"/>
                  </a:moveTo>
                  <a:lnTo>
                    <a:pt x="463" y="76"/>
                  </a:lnTo>
                  <a:lnTo>
                    <a:pt x="439" y="76"/>
                  </a:lnTo>
                  <a:lnTo>
                    <a:pt x="456" y="69"/>
                  </a:lnTo>
                </a:path>
                <a:path w="590" h="292">
                  <a:moveTo>
                    <a:pt x="456" y="69"/>
                  </a:moveTo>
                  <a:lnTo>
                    <a:pt x="472" y="69"/>
                  </a:lnTo>
                  <a:lnTo>
                    <a:pt x="463" y="76"/>
                  </a:lnTo>
                  <a:lnTo>
                    <a:pt x="456" y="69"/>
                  </a:lnTo>
                </a:path>
                <a:path w="590" h="292">
                  <a:moveTo>
                    <a:pt x="55" y="74"/>
                  </a:moveTo>
                  <a:lnTo>
                    <a:pt x="62" y="74"/>
                  </a:lnTo>
                  <a:lnTo>
                    <a:pt x="62" y="76"/>
                  </a:lnTo>
                  <a:lnTo>
                    <a:pt x="55" y="74"/>
                  </a:lnTo>
                </a:path>
                <a:path w="590" h="292">
                  <a:moveTo>
                    <a:pt x="422" y="79"/>
                  </a:moveTo>
                  <a:lnTo>
                    <a:pt x="424" y="79"/>
                  </a:lnTo>
                  <a:lnTo>
                    <a:pt x="420" y="79"/>
                  </a:lnTo>
                  <a:lnTo>
                    <a:pt x="422" y="79"/>
                  </a:lnTo>
                </a:path>
                <a:path w="590" h="292">
                  <a:moveTo>
                    <a:pt x="439" y="76"/>
                  </a:moveTo>
                  <a:lnTo>
                    <a:pt x="460" y="79"/>
                  </a:lnTo>
                  <a:lnTo>
                    <a:pt x="434" y="79"/>
                  </a:lnTo>
                  <a:lnTo>
                    <a:pt x="439" y="76"/>
                  </a:lnTo>
                </a:path>
                <a:path w="590" h="292">
                  <a:moveTo>
                    <a:pt x="439" y="76"/>
                  </a:moveTo>
                  <a:lnTo>
                    <a:pt x="463" y="76"/>
                  </a:lnTo>
                  <a:lnTo>
                    <a:pt x="460" y="79"/>
                  </a:lnTo>
                  <a:lnTo>
                    <a:pt x="439" y="76"/>
                  </a:lnTo>
                </a:path>
                <a:path w="590" h="292">
                  <a:moveTo>
                    <a:pt x="456" y="79"/>
                  </a:moveTo>
                  <a:lnTo>
                    <a:pt x="460" y="79"/>
                  </a:lnTo>
                  <a:lnTo>
                    <a:pt x="456" y="79"/>
                  </a:lnTo>
                </a:path>
                <a:path w="590" h="292">
                  <a:moveTo>
                    <a:pt x="456" y="79"/>
                  </a:moveTo>
                  <a:lnTo>
                    <a:pt x="460" y="79"/>
                  </a:lnTo>
                  <a:lnTo>
                    <a:pt x="456" y="79"/>
                  </a:lnTo>
                </a:path>
                <a:path w="590" h="292">
                  <a:moveTo>
                    <a:pt x="434" y="79"/>
                  </a:moveTo>
                  <a:lnTo>
                    <a:pt x="453" y="79"/>
                  </a:lnTo>
                  <a:lnTo>
                    <a:pt x="429" y="79"/>
                  </a:lnTo>
                  <a:lnTo>
                    <a:pt x="434" y="79"/>
                  </a:lnTo>
                </a:path>
                <a:path w="590" h="292">
                  <a:moveTo>
                    <a:pt x="434" y="79"/>
                  </a:moveTo>
                  <a:lnTo>
                    <a:pt x="456" y="79"/>
                  </a:lnTo>
                  <a:lnTo>
                    <a:pt x="453" y="79"/>
                  </a:lnTo>
                  <a:lnTo>
                    <a:pt x="434" y="79"/>
                  </a:lnTo>
                </a:path>
                <a:path w="590" h="292">
                  <a:moveTo>
                    <a:pt x="4" y="71"/>
                  </a:moveTo>
                  <a:lnTo>
                    <a:pt x="24" y="79"/>
                  </a:lnTo>
                  <a:lnTo>
                    <a:pt x="14" y="79"/>
                  </a:lnTo>
                  <a:lnTo>
                    <a:pt x="4" y="71"/>
                  </a:lnTo>
                </a:path>
                <a:path w="590" h="292">
                  <a:moveTo>
                    <a:pt x="4" y="71"/>
                  </a:moveTo>
                  <a:lnTo>
                    <a:pt x="38" y="71"/>
                  </a:lnTo>
                  <a:lnTo>
                    <a:pt x="24" y="79"/>
                  </a:lnTo>
                  <a:lnTo>
                    <a:pt x="4" y="71"/>
                  </a:lnTo>
                </a:path>
                <a:path w="590" h="292">
                  <a:moveTo>
                    <a:pt x="429" y="79"/>
                  </a:moveTo>
                  <a:lnTo>
                    <a:pt x="451" y="79"/>
                  </a:lnTo>
                  <a:lnTo>
                    <a:pt x="427" y="79"/>
                  </a:lnTo>
                  <a:lnTo>
                    <a:pt x="429" y="79"/>
                  </a:lnTo>
                </a:path>
                <a:path w="590" h="292">
                  <a:moveTo>
                    <a:pt x="429" y="79"/>
                  </a:moveTo>
                  <a:lnTo>
                    <a:pt x="453" y="79"/>
                  </a:lnTo>
                  <a:lnTo>
                    <a:pt x="451" y="79"/>
                  </a:lnTo>
                  <a:lnTo>
                    <a:pt x="429" y="79"/>
                  </a:lnTo>
                </a:path>
                <a:path w="590" h="292">
                  <a:moveTo>
                    <a:pt x="420" y="79"/>
                  </a:moveTo>
                  <a:lnTo>
                    <a:pt x="427" y="79"/>
                  </a:lnTo>
                  <a:lnTo>
                    <a:pt x="420" y="79"/>
                  </a:lnTo>
                </a:path>
                <a:path w="590" h="292">
                  <a:moveTo>
                    <a:pt x="420" y="79"/>
                  </a:moveTo>
                  <a:lnTo>
                    <a:pt x="427" y="79"/>
                  </a:lnTo>
                  <a:lnTo>
                    <a:pt x="420" y="79"/>
                  </a:lnTo>
                </a:path>
                <a:path w="590" h="292">
                  <a:moveTo>
                    <a:pt x="43" y="81"/>
                  </a:moveTo>
                  <a:lnTo>
                    <a:pt x="45" y="83"/>
                  </a:lnTo>
                  <a:lnTo>
                    <a:pt x="38" y="83"/>
                  </a:lnTo>
                  <a:lnTo>
                    <a:pt x="43" y="81"/>
                  </a:lnTo>
                </a:path>
                <a:path w="590" h="292">
                  <a:moveTo>
                    <a:pt x="182" y="67"/>
                  </a:moveTo>
                  <a:lnTo>
                    <a:pt x="172" y="83"/>
                  </a:lnTo>
                  <a:lnTo>
                    <a:pt x="160" y="83"/>
                  </a:lnTo>
                  <a:lnTo>
                    <a:pt x="182" y="67"/>
                  </a:lnTo>
                </a:path>
                <a:path w="590" h="292">
                  <a:moveTo>
                    <a:pt x="182" y="67"/>
                  </a:moveTo>
                  <a:lnTo>
                    <a:pt x="196" y="67"/>
                  </a:lnTo>
                  <a:lnTo>
                    <a:pt x="172" y="83"/>
                  </a:lnTo>
                  <a:lnTo>
                    <a:pt x="182" y="67"/>
                  </a:lnTo>
                </a:path>
                <a:path w="590" h="292">
                  <a:moveTo>
                    <a:pt x="158" y="64"/>
                  </a:moveTo>
                  <a:lnTo>
                    <a:pt x="160" y="83"/>
                  </a:lnTo>
                  <a:lnTo>
                    <a:pt x="151" y="83"/>
                  </a:lnTo>
                  <a:lnTo>
                    <a:pt x="158" y="64"/>
                  </a:lnTo>
                </a:path>
                <a:path w="590" h="292">
                  <a:moveTo>
                    <a:pt x="158" y="64"/>
                  </a:moveTo>
                  <a:lnTo>
                    <a:pt x="165" y="64"/>
                  </a:lnTo>
                  <a:lnTo>
                    <a:pt x="160" y="83"/>
                  </a:lnTo>
                  <a:lnTo>
                    <a:pt x="158" y="64"/>
                  </a:lnTo>
                </a:path>
                <a:path w="590" h="292">
                  <a:moveTo>
                    <a:pt x="420" y="79"/>
                  </a:moveTo>
                  <a:lnTo>
                    <a:pt x="441" y="83"/>
                  </a:lnTo>
                  <a:lnTo>
                    <a:pt x="415" y="83"/>
                  </a:lnTo>
                  <a:lnTo>
                    <a:pt x="420" y="79"/>
                  </a:lnTo>
                </a:path>
                <a:path w="590" h="292">
                  <a:moveTo>
                    <a:pt x="420" y="79"/>
                  </a:moveTo>
                  <a:lnTo>
                    <a:pt x="451" y="79"/>
                  </a:lnTo>
                  <a:lnTo>
                    <a:pt x="441" y="83"/>
                  </a:lnTo>
                  <a:lnTo>
                    <a:pt x="420" y="79"/>
                  </a:lnTo>
                </a:path>
                <a:path w="590" h="292">
                  <a:moveTo>
                    <a:pt x="38" y="83"/>
                  </a:moveTo>
                  <a:lnTo>
                    <a:pt x="50" y="88"/>
                  </a:lnTo>
                  <a:lnTo>
                    <a:pt x="38" y="88"/>
                  </a:lnTo>
                  <a:lnTo>
                    <a:pt x="38" y="83"/>
                  </a:lnTo>
                </a:path>
                <a:path w="590" h="292">
                  <a:moveTo>
                    <a:pt x="38" y="83"/>
                  </a:moveTo>
                  <a:lnTo>
                    <a:pt x="45" y="83"/>
                  </a:lnTo>
                  <a:lnTo>
                    <a:pt x="50" y="88"/>
                  </a:lnTo>
                  <a:lnTo>
                    <a:pt x="38" y="83"/>
                  </a:lnTo>
                </a:path>
                <a:path w="590" h="292">
                  <a:moveTo>
                    <a:pt x="415" y="83"/>
                  </a:moveTo>
                  <a:lnTo>
                    <a:pt x="429" y="88"/>
                  </a:lnTo>
                  <a:lnTo>
                    <a:pt x="417" y="88"/>
                  </a:lnTo>
                  <a:lnTo>
                    <a:pt x="415" y="83"/>
                  </a:lnTo>
                </a:path>
                <a:path w="590" h="292">
                  <a:moveTo>
                    <a:pt x="415" y="83"/>
                  </a:moveTo>
                  <a:lnTo>
                    <a:pt x="441" y="83"/>
                  </a:lnTo>
                  <a:lnTo>
                    <a:pt x="429" y="88"/>
                  </a:lnTo>
                  <a:lnTo>
                    <a:pt x="415" y="83"/>
                  </a:lnTo>
                </a:path>
                <a:path w="590" h="292">
                  <a:moveTo>
                    <a:pt x="151" y="83"/>
                  </a:moveTo>
                  <a:lnTo>
                    <a:pt x="156" y="95"/>
                  </a:lnTo>
                  <a:lnTo>
                    <a:pt x="146" y="95"/>
                  </a:lnTo>
                  <a:lnTo>
                    <a:pt x="151" y="83"/>
                  </a:lnTo>
                </a:path>
                <a:path w="590" h="292">
                  <a:moveTo>
                    <a:pt x="151" y="83"/>
                  </a:moveTo>
                  <a:lnTo>
                    <a:pt x="172" y="83"/>
                  </a:lnTo>
                  <a:lnTo>
                    <a:pt x="156" y="95"/>
                  </a:lnTo>
                  <a:lnTo>
                    <a:pt x="151" y="83"/>
                  </a:lnTo>
                </a:path>
                <a:path w="590" h="292">
                  <a:moveTo>
                    <a:pt x="146" y="95"/>
                  </a:moveTo>
                  <a:lnTo>
                    <a:pt x="153" y="98"/>
                  </a:lnTo>
                  <a:lnTo>
                    <a:pt x="144" y="98"/>
                  </a:lnTo>
                  <a:lnTo>
                    <a:pt x="146" y="95"/>
                  </a:lnTo>
                </a:path>
                <a:path w="590" h="292">
                  <a:moveTo>
                    <a:pt x="146" y="95"/>
                  </a:moveTo>
                  <a:lnTo>
                    <a:pt x="156" y="95"/>
                  </a:lnTo>
                  <a:lnTo>
                    <a:pt x="153" y="98"/>
                  </a:lnTo>
                  <a:lnTo>
                    <a:pt x="146" y="95"/>
                  </a:lnTo>
                </a:path>
                <a:path w="590" h="292">
                  <a:moveTo>
                    <a:pt x="516" y="62"/>
                  </a:moveTo>
                  <a:lnTo>
                    <a:pt x="496" y="100"/>
                  </a:lnTo>
                  <a:lnTo>
                    <a:pt x="487" y="100"/>
                  </a:lnTo>
                  <a:lnTo>
                    <a:pt x="516" y="62"/>
                  </a:lnTo>
                </a:path>
                <a:path w="590" h="292">
                  <a:moveTo>
                    <a:pt x="516" y="62"/>
                  </a:moveTo>
                  <a:lnTo>
                    <a:pt x="528" y="62"/>
                  </a:lnTo>
                  <a:lnTo>
                    <a:pt x="496" y="100"/>
                  </a:lnTo>
                  <a:lnTo>
                    <a:pt x="516" y="62"/>
                  </a:lnTo>
                </a:path>
                <a:path w="590" h="292">
                  <a:moveTo>
                    <a:pt x="484" y="67"/>
                  </a:moveTo>
                  <a:lnTo>
                    <a:pt x="487" y="100"/>
                  </a:lnTo>
                  <a:lnTo>
                    <a:pt x="477" y="100"/>
                  </a:lnTo>
                  <a:lnTo>
                    <a:pt x="484" y="67"/>
                  </a:lnTo>
                </a:path>
                <a:path w="590" h="292">
                  <a:moveTo>
                    <a:pt x="484" y="67"/>
                  </a:moveTo>
                  <a:lnTo>
                    <a:pt x="491" y="67"/>
                  </a:lnTo>
                  <a:lnTo>
                    <a:pt x="487" y="100"/>
                  </a:lnTo>
                  <a:lnTo>
                    <a:pt x="484" y="67"/>
                  </a:lnTo>
                </a:path>
                <a:path w="590" h="292">
                  <a:moveTo>
                    <a:pt x="55" y="76"/>
                  </a:moveTo>
                  <a:lnTo>
                    <a:pt x="62" y="103"/>
                  </a:lnTo>
                  <a:lnTo>
                    <a:pt x="55" y="103"/>
                  </a:lnTo>
                  <a:lnTo>
                    <a:pt x="55" y="76"/>
                  </a:lnTo>
                </a:path>
                <a:path w="590" h="292">
                  <a:moveTo>
                    <a:pt x="55" y="76"/>
                  </a:moveTo>
                  <a:lnTo>
                    <a:pt x="62" y="76"/>
                  </a:lnTo>
                  <a:lnTo>
                    <a:pt x="62" y="103"/>
                  </a:lnTo>
                  <a:lnTo>
                    <a:pt x="55" y="76"/>
                  </a:lnTo>
                </a:path>
                <a:path w="590" h="292">
                  <a:moveTo>
                    <a:pt x="55" y="103"/>
                  </a:moveTo>
                  <a:lnTo>
                    <a:pt x="64" y="105"/>
                  </a:lnTo>
                  <a:lnTo>
                    <a:pt x="55" y="105"/>
                  </a:lnTo>
                  <a:lnTo>
                    <a:pt x="55" y="103"/>
                  </a:lnTo>
                </a:path>
                <a:path w="590" h="292">
                  <a:moveTo>
                    <a:pt x="38" y="88"/>
                  </a:moveTo>
                  <a:lnTo>
                    <a:pt x="45" y="105"/>
                  </a:lnTo>
                  <a:lnTo>
                    <a:pt x="33" y="105"/>
                  </a:lnTo>
                  <a:lnTo>
                    <a:pt x="38" y="88"/>
                  </a:lnTo>
                </a:path>
                <a:path w="590" h="292">
                  <a:moveTo>
                    <a:pt x="38" y="88"/>
                  </a:moveTo>
                  <a:lnTo>
                    <a:pt x="50" y="88"/>
                  </a:lnTo>
                  <a:lnTo>
                    <a:pt x="45" y="105"/>
                  </a:lnTo>
                  <a:lnTo>
                    <a:pt x="38" y="88"/>
                  </a:lnTo>
                </a:path>
                <a:path w="590" h="292">
                  <a:moveTo>
                    <a:pt x="144" y="98"/>
                  </a:moveTo>
                  <a:lnTo>
                    <a:pt x="148" y="112"/>
                  </a:lnTo>
                  <a:lnTo>
                    <a:pt x="127" y="112"/>
                  </a:lnTo>
                  <a:lnTo>
                    <a:pt x="144" y="98"/>
                  </a:lnTo>
                </a:path>
                <a:path w="590" h="292">
                  <a:moveTo>
                    <a:pt x="144" y="98"/>
                  </a:moveTo>
                  <a:lnTo>
                    <a:pt x="153" y="98"/>
                  </a:lnTo>
                  <a:lnTo>
                    <a:pt x="148" y="112"/>
                  </a:lnTo>
                  <a:lnTo>
                    <a:pt x="144" y="98"/>
                  </a:lnTo>
                </a:path>
                <a:path w="590" h="292">
                  <a:moveTo>
                    <a:pt x="477" y="100"/>
                  </a:moveTo>
                  <a:lnTo>
                    <a:pt x="484" y="112"/>
                  </a:lnTo>
                  <a:lnTo>
                    <a:pt x="475" y="112"/>
                  </a:lnTo>
                  <a:lnTo>
                    <a:pt x="477" y="100"/>
                  </a:lnTo>
                </a:path>
                <a:path w="590" h="292">
                  <a:moveTo>
                    <a:pt x="477" y="100"/>
                  </a:moveTo>
                  <a:lnTo>
                    <a:pt x="496" y="100"/>
                  </a:lnTo>
                  <a:lnTo>
                    <a:pt x="484" y="112"/>
                  </a:lnTo>
                  <a:lnTo>
                    <a:pt x="477" y="100"/>
                  </a:lnTo>
                </a:path>
                <a:path w="590" h="292">
                  <a:moveTo>
                    <a:pt x="456" y="79"/>
                  </a:moveTo>
                  <a:lnTo>
                    <a:pt x="451" y="112"/>
                  </a:lnTo>
                  <a:lnTo>
                    <a:pt x="446" y="112"/>
                  </a:lnTo>
                  <a:lnTo>
                    <a:pt x="456" y="79"/>
                  </a:lnTo>
                </a:path>
                <a:path w="590" h="292">
                  <a:moveTo>
                    <a:pt x="456" y="79"/>
                  </a:moveTo>
                  <a:lnTo>
                    <a:pt x="460" y="79"/>
                  </a:lnTo>
                  <a:lnTo>
                    <a:pt x="451" y="112"/>
                  </a:lnTo>
                  <a:lnTo>
                    <a:pt x="456" y="79"/>
                  </a:lnTo>
                </a:path>
                <a:path w="590" h="292">
                  <a:moveTo>
                    <a:pt x="141" y="112"/>
                  </a:moveTo>
                  <a:lnTo>
                    <a:pt x="148" y="112"/>
                  </a:lnTo>
                  <a:lnTo>
                    <a:pt x="141" y="112"/>
                  </a:lnTo>
                </a:path>
                <a:path w="590" h="292">
                  <a:moveTo>
                    <a:pt x="141" y="112"/>
                  </a:moveTo>
                  <a:lnTo>
                    <a:pt x="148" y="112"/>
                  </a:lnTo>
                  <a:lnTo>
                    <a:pt x="141" y="112"/>
                  </a:lnTo>
                </a:path>
                <a:path w="590" h="292">
                  <a:moveTo>
                    <a:pt x="127" y="112"/>
                  </a:moveTo>
                  <a:lnTo>
                    <a:pt x="139" y="112"/>
                  </a:lnTo>
                  <a:lnTo>
                    <a:pt x="124" y="112"/>
                  </a:lnTo>
                  <a:lnTo>
                    <a:pt x="127" y="112"/>
                  </a:lnTo>
                </a:path>
                <a:path w="590" h="292">
                  <a:moveTo>
                    <a:pt x="127" y="112"/>
                  </a:moveTo>
                  <a:lnTo>
                    <a:pt x="141" y="112"/>
                  </a:lnTo>
                  <a:lnTo>
                    <a:pt x="139" y="112"/>
                  </a:lnTo>
                  <a:lnTo>
                    <a:pt x="127" y="112"/>
                  </a:lnTo>
                </a:path>
                <a:path w="590" h="292">
                  <a:moveTo>
                    <a:pt x="33" y="105"/>
                  </a:moveTo>
                  <a:lnTo>
                    <a:pt x="40" y="112"/>
                  </a:lnTo>
                  <a:lnTo>
                    <a:pt x="31" y="112"/>
                  </a:lnTo>
                  <a:lnTo>
                    <a:pt x="33" y="105"/>
                  </a:lnTo>
                </a:path>
                <a:path w="590" h="292">
                  <a:moveTo>
                    <a:pt x="33" y="105"/>
                  </a:moveTo>
                  <a:lnTo>
                    <a:pt x="45" y="105"/>
                  </a:lnTo>
                  <a:lnTo>
                    <a:pt x="40" y="112"/>
                  </a:lnTo>
                  <a:lnTo>
                    <a:pt x="33" y="105"/>
                  </a:lnTo>
                </a:path>
                <a:path w="590" h="292">
                  <a:moveTo>
                    <a:pt x="475" y="112"/>
                  </a:moveTo>
                  <a:lnTo>
                    <a:pt x="480" y="120"/>
                  </a:lnTo>
                  <a:lnTo>
                    <a:pt x="470" y="120"/>
                  </a:lnTo>
                  <a:lnTo>
                    <a:pt x="475" y="112"/>
                  </a:lnTo>
                </a:path>
                <a:path w="590" h="292">
                  <a:moveTo>
                    <a:pt x="475" y="112"/>
                  </a:moveTo>
                  <a:lnTo>
                    <a:pt x="484" y="112"/>
                  </a:lnTo>
                  <a:lnTo>
                    <a:pt x="480" y="120"/>
                  </a:lnTo>
                  <a:lnTo>
                    <a:pt x="475" y="112"/>
                  </a:lnTo>
                </a:path>
                <a:path w="590" h="292">
                  <a:moveTo>
                    <a:pt x="446" y="112"/>
                  </a:moveTo>
                  <a:lnTo>
                    <a:pt x="448" y="120"/>
                  </a:lnTo>
                  <a:lnTo>
                    <a:pt x="444" y="120"/>
                  </a:lnTo>
                  <a:lnTo>
                    <a:pt x="446" y="112"/>
                  </a:lnTo>
                </a:path>
                <a:path w="590" h="292">
                  <a:moveTo>
                    <a:pt x="446" y="112"/>
                  </a:moveTo>
                  <a:lnTo>
                    <a:pt x="451" y="112"/>
                  </a:lnTo>
                  <a:lnTo>
                    <a:pt x="448" y="120"/>
                  </a:lnTo>
                  <a:lnTo>
                    <a:pt x="446" y="112"/>
                  </a:lnTo>
                </a:path>
                <a:path w="590" h="292">
                  <a:moveTo>
                    <a:pt x="124" y="112"/>
                  </a:moveTo>
                  <a:lnTo>
                    <a:pt x="129" y="120"/>
                  </a:lnTo>
                  <a:lnTo>
                    <a:pt x="115" y="120"/>
                  </a:lnTo>
                  <a:lnTo>
                    <a:pt x="124" y="112"/>
                  </a:lnTo>
                </a:path>
                <a:path w="590" h="292">
                  <a:moveTo>
                    <a:pt x="124" y="112"/>
                  </a:moveTo>
                  <a:lnTo>
                    <a:pt x="139" y="112"/>
                  </a:lnTo>
                  <a:lnTo>
                    <a:pt x="129" y="120"/>
                  </a:lnTo>
                  <a:lnTo>
                    <a:pt x="124" y="112"/>
                  </a:lnTo>
                </a:path>
                <a:path w="590" h="292">
                  <a:moveTo>
                    <a:pt x="93" y="115"/>
                  </a:moveTo>
                  <a:lnTo>
                    <a:pt x="103" y="120"/>
                  </a:lnTo>
                  <a:lnTo>
                    <a:pt x="91" y="120"/>
                  </a:lnTo>
                  <a:lnTo>
                    <a:pt x="93" y="115"/>
                  </a:lnTo>
                </a:path>
                <a:path w="590" h="292">
                  <a:moveTo>
                    <a:pt x="93" y="115"/>
                  </a:moveTo>
                  <a:lnTo>
                    <a:pt x="98" y="115"/>
                  </a:lnTo>
                  <a:lnTo>
                    <a:pt x="103" y="120"/>
                  </a:lnTo>
                  <a:lnTo>
                    <a:pt x="93" y="115"/>
                  </a:lnTo>
                </a:path>
                <a:path w="590" h="292">
                  <a:moveTo>
                    <a:pt x="444" y="120"/>
                  </a:moveTo>
                  <a:lnTo>
                    <a:pt x="451" y="122"/>
                  </a:lnTo>
                  <a:lnTo>
                    <a:pt x="444" y="122"/>
                  </a:lnTo>
                  <a:lnTo>
                    <a:pt x="444" y="120"/>
                  </a:lnTo>
                </a:path>
                <a:path w="590" h="292">
                  <a:moveTo>
                    <a:pt x="470" y="120"/>
                  </a:moveTo>
                  <a:lnTo>
                    <a:pt x="480" y="122"/>
                  </a:lnTo>
                  <a:lnTo>
                    <a:pt x="465" y="122"/>
                  </a:lnTo>
                  <a:lnTo>
                    <a:pt x="470" y="120"/>
                  </a:lnTo>
                </a:path>
                <a:path w="590" h="292">
                  <a:moveTo>
                    <a:pt x="470" y="120"/>
                  </a:moveTo>
                  <a:lnTo>
                    <a:pt x="480" y="120"/>
                  </a:lnTo>
                  <a:lnTo>
                    <a:pt x="480" y="122"/>
                  </a:lnTo>
                  <a:lnTo>
                    <a:pt x="470" y="120"/>
                  </a:lnTo>
                </a:path>
                <a:path w="590" h="292">
                  <a:moveTo>
                    <a:pt x="470" y="122"/>
                  </a:moveTo>
                  <a:lnTo>
                    <a:pt x="477" y="124"/>
                  </a:lnTo>
                  <a:lnTo>
                    <a:pt x="472" y="124"/>
                  </a:lnTo>
                  <a:lnTo>
                    <a:pt x="470" y="122"/>
                  </a:lnTo>
                </a:path>
                <a:path w="590" h="292">
                  <a:moveTo>
                    <a:pt x="470" y="122"/>
                  </a:moveTo>
                  <a:lnTo>
                    <a:pt x="480" y="122"/>
                  </a:lnTo>
                  <a:lnTo>
                    <a:pt x="477" y="124"/>
                  </a:lnTo>
                  <a:lnTo>
                    <a:pt x="470" y="122"/>
                  </a:lnTo>
                </a:path>
                <a:path w="590" h="292">
                  <a:moveTo>
                    <a:pt x="465" y="122"/>
                  </a:moveTo>
                  <a:lnTo>
                    <a:pt x="470" y="124"/>
                  </a:lnTo>
                  <a:lnTo>
                    <a:pt x="463" y="124"/>
                  </a:lnTo>
                  <a:lnTo>
                    <a:pt x="465" y="122"/>
                  </a:lnTo>
                </a:path>
                <a:path w="590" h="292">
                  <a:moveTo>
                    <a:pt x="465" y="122"/>
                  </a:moveTo>
                  <a:lnTo>
                    <a:pt x="470" y="122"/>
                  </a:lnTo>
                  <a:lnTo>
                    <a:pt x="470" y="124"/>
                  </a:lnTo>
                  <a:lnTo>
                    <a:pt x="465" y="122"/>
                  </a:lnTo>
                </a:path>
                <a:path w="590" h="292">
                  <a:moveTo>
                    <a:pt x="184" y="127"/>
                  </a:moveTo>
                  <a:lnTo>
                    <a:pt x="187" y="129"/>
                  </a:lnTo>
                  <a:lnTo>
                    <a:pt x="168" y="129"/>
                  </a:lnTo>
                  <a:lnTo>
                    <a:pt x="184" y="127"/>
                  </a:lnTo>
                </a:path>
                <a:path w="590" h="292">
                  <a:moveTo>
                    <a:pt x="55" y="105"/>
                  </a:moveTo>
                  <a:lnTo>
                    <a:pt x="74" y="127"/>
                  </a:lnTo>
                  <a:lnTo>
                    <a:pt x="64" y="127"/>
                  </a:lnTo>
                  <a:lnTo>
                    <a:pt x="55" y="105"/>
                  </a:lnTo>
                </a:path>
                <a:path w="590" h="292">
                  <a:moveTo>
                    <a:pt x="55" y="105"/>
                  </a:moveTo>
                  <a:lnTo>
                    <a:pt x="64" y="105"/>
                  </a:lnTo>
                  <a:lnTo>
                    <a:pt x="74" y="127"/>
                  </a:lnTo>
                  <a:lnTo>
                    <a:pt x="55" y="105"/>
                  </a:lnTo>
                </a:path>
                <a:path w="590" h="292">
                  <a:moveTo>
                    <a:pt x="168" y="129"/>
                  </a:moveTo>
                  <a:lnTo>
                    <a:pt x="189" y="131"/>
                  </a:lnTo>
                  <a:lnTo>
                    <a:pt x="165" y="131"/>
                  </a:lnTo>
                  <a:lnTo>
                    <a:pt x="168" y="129"/>
                  </a:lnTo>
                </a:path>
                <a:path w="590" h="292">
                  <a:moveTo>
                    <a:pt x="168" y="129"/>
                  </a:moveTo>
                  <a:lnTo>
                    <a:pt x="187" y="129"/>
                  </a:lnTo>
                  <a:lnTo>
                    <a:pt x="189" y="131"/>
                  </a:lnTo>
                  <a:lnTo>
                    <a:pt x="168" y="129"/>
                  </a:lnTo>
                </a:path>
                <a:path w="590" h="292">
                  <a:moveTo>
                    <a:pt x="91" y="120"/>
                  </a:moveTo>
                  <a:lnTo>
                    <a:pt x="115" y="131"/>
                  </a:lnTo>
                  <a:lnTo>
                    <a:pt x="103" y="131"/>
                  </a:lnTo>
                  <a:lnTo>
                    <a:pt x="91" y="120"/>
                  </a:lnTo>
                </a:path>
                <a:path w="590" h="292">
                  <a:moveTo>
                    <a:pt x="91" y="120"/>
                  </a:moveTo>
                  <a:lnTo>
                    <a:pt x="129" y="120"/>
                  </a:lnTo>
                  <a:lnTo>
                    <a:pt x="115" y="131"/>
                  </a:lnTo>
                  <a:lnTo>
                    <a:pt x="91" y="120"/>
                  </a:lnTo>
                </a:path>
                <a:path w="590" h="292">
                  <a:moveTo>
                    <a:pt x="64" y="127"/>
                  </a:moveTo>
                  <a:lnTo>
                    <a:pt x="74" y="131"/>
                  </a:lnTo>
                  <a:lnTo>
                    <a:pt x="64" y="131"/>
                  </a:lnTo>
                  <a:lnTo>
                    <a:pt x="64" y="127"/>
                  </a:lnTo>
                </a:path>
                <a:path w="590" h="292">
                  <a:moveTo>
                    <a:pt x="64" y="127"/>
                  </a:moveTo>
                  <a:lnTo>
                    <a:pt x="74" y="127"/>
                  </a:lnTo>
                  <a:lnTo>
                    <a:pt x="74" y="131"/>
                  </a:lnTo>
                  <a:lnTo>
                    <a:pt x="64" y="127"/>
                  </a:lnTo>
                </a:path>
                <a:path w="590" h="292">
                  <a:moveTo>
                    <a:pt x="410" y="134"/>
                  </a:moveTo>
                  <a:lnTo>
                    <a:pt x="412" y="134"/>
                  </a:lnTo>
                  <a:lnTo>
                    <a:pt x="405" y="134"/>
                  </a:lnTo>
                  <a:lnTo>
                    <a:pt x="410" y="134"/>
                  </a:lnTo>
                </a:path>
                <a:path w="590" h="292">
                  <a:moveTo>
                    <a:pt x="165" y="131"/>
                  </a:moveTo>
                  <a:lnTo>
                    <a:pt x="182" y="134"/>
                  </a:lnTo>
                  <a:lnTo>
                    <a:pt x="160" y="134"/>
                  </a:lnTo>
                  <a:lnTo>
                    <a:pt x="165" y="131"/>
                  </a:lnTo>
                </a:path>
                <a:path w="590" h="292">
                  <a:moveTo>
                    <a:pt x="165" y="131"/>
                  </a:moveTo>
                  <a:lnTo>
                    <a:pt x="189" y="131"/>
                  </a:lnTo>
                  <a:lnTo>
                    <a:pt x="182" y="134"/>
                  </a:lnTo>
                  <a:lnTo>
                    <a:pt x="165" y="131"/>
                  </a:lnTo>
                </a:path>
                <a:path w="590" h="292">
                  <a:moveTo>
                    <a:pt x="472" y="124"/>
                  </a:moveTo>
                  <a:lnTo>
                    <a:pt x="477" y="136"/>
                  </a:lnTo>
                  <a:lnTo>
                    <a:pt x="468" y="136"/>
                  </a:lnTo>
                  <a:lnTo>
                    <a:pt x="472" y="124"/>
                  </a:lnTo>
                </a:path>
                <a:path w="590" h="292">
                  <a:moveTo>
                    <a:pt x="472" y="124"/>
                  </a:moveTo>
                  <a:lnTo>
                    <a:pt x="477" y="124"/>
                  </a:lnTo>
                  <a:lnTo>
                    <a:pt x="477" y="136"/>
                  </a:lnTo>
                  <a:lnTo>
                    <a:pt x="472" y="124"/>
                  </a:lnTo>
                </a:path>
                <a:path w="590" h="292">
                  <a:moveTo>
                    <a:pt x="405" y="134"/>
                  </a:moveTo>
                  <a:lnTo>
                    <a:pt x="412" y="136"/>
                  </a:lnTo>
                  <a:lnTo>
                    <a:pt x="400" y="136"/>
                  </a:lnTo>
                  <a:lnTo>
                    <a:pt x="405" y="134"/>
                  </a:lnTo>
                </a:path>
                <a:path w="590" h="292">
                  <a:moveTo>
                    <a:pt x="405" y="134"/>
                  </a:moveTo>
                  <a:lnTo>
                    <a:pt x="412" y="134"/>
                  </a:lnTo>
                  <a:lnTo>
                    <a:pt x="412" y="136"/>
                  </a:lnTo>
                  <a:lnTo>
                    <a:pt x="405" y="134"/>
                  </a:lnTo>
                </a:path>
                <a:path w="590" h="292">
                  <a:moveTo>
                    <a:pt x="141" y="112"/>
                  </a:moveTo>
                  <a:lnTo>
                    <a:pt x="139" y="136"/>
                  </a:lnTo>
                  <a:lnTo>
                    <a:pt x="131" y="136"/>
                  </a:lnTo>
                  <a:lnTo>
                    <a:pt x="141" y="112"/>
                  </a:lnTo>
                </a:path>
                <a:path w="590" h="292">
                  <a:moveTo>
                    <a:pt x="141" y="112"/>
                  </a:moveTo>
                  <a:lnTo>
                    <a:pt x="148" y="112"/>
                  </a:lnTo>
                  <a:lnTo>
                    <a:pt x="139" y="136"/>
                  </a:lnTo>
                  <a:lnTo>
                    <a:pt x="141" y="112"/>
                  </a:lnTo>
                </a:path>
                <a:path w="590" h="292">
                  <a:moveTo>
                    <a:pt x="146" y="139"/>
                  </a:moveTo>
                  <a:lnTo>
                    <a:pt x="148" y="141"/>
                  </a:lnTo>
                  <a:lnTo>
                    <a:pt x="144" y="141"/>
                  </a:lnTo>
                  <a:lnTo>
                    <a:pt x="146" y="139"/>
                  </a:lnTo>
                </a:path>
                <a:path w="590" h="292">
                  <a:moveTo>
                    <a:pt x="160" y="134"/>
                  </a:moveTo>
                  <a:lnTo>
                    <a:pt x="177" y="139"/>
                  </a:lnTo>
                  <a:lnTo>
                    <a:pt x="165" y="139"/>
                  </a:lnTo>
                  <a:lnTo>
                    <a:pt x="160" y="134"/>
                  </a:lnTo>
                </a:path>
                <a:path w="590" h="292">
                  <a:moveTo>
                    <a:pt x="160" y="134"/>
                  </a:moveTo>
                  <a:lnTo>
                    <a:pt x="182" y="134"/>
                  </a:lnTo>
                  <a:lnTo>
                    <a:pt x="177" y="139"/>
                  </a:lnTo>
                  <a:lnTo>
                    <a:pt x="160" y="134"/>
                  </a:lnTo>
                </a:path>
                <a:path w="590" h="292">
                  <a:moveTo>
                    <a:pt x="400" y="136"/>
                  </a:moveTo>
                  <a:lnTo>
                    <a:pt x="415" y="141"/>
                  </a:lnTo>
                  <a:lnTo>
                    <a:pt x="400" y="141"/>
                  </a:lnTo>
                  <a:lnTo>
                    <a:pt x="400" y="136"/>
                  </a:lnTo>
                </a:path>
                <a:path w="590" h="292">
                  <a:moveTo>
                    <a:pt x="400" y="136"/>
                  </a:moveTo>
                  <a:lnTo>
                    <a:pt x="412" y="136"/>
                  </a:lnTo>
                  <a:lnTo>
                    <a:pt x="415" y="141"/>
                  </a:lnTo>
                  <a:lnTo>
                    <a:pt x="400" y="136"/>
                  </a:lnTo>
                </a:path>
                <a:path w="590" h="292">
                  <a:moveTo>
                    <a:pt x="144" y="141"/>
                  </a:moveTo>
                  <a:lnTo>
                    <a:pt x="153" y="141"/>
                  </a:lnTo>
                  <a:lnTo>
                    <a:pt x="144" y="141"/>
                  </a:lnTo>
                </a:path>
                <a:path w="590" h="292">
                  <a:moveTo>
                    <a:pt x="144" y="141"/>
                  </a:moveTo>
                  <a:lnTo>
                    <a:pt x="153" y="141"/>
                  </a:lnTo>
                  <a:lnTo>
                    <a:pt x="144" y="141"/>
                  </a:lnTo>
                </a:path>
                <a:path w="590" h="292">
                  <a:moveTo>
                    <a:pt x="463" y="124"/>
                  </a:moveTo>
                  <a:lnTo>
                    <a:pt x="453" y="143"/>
                  </a:lnTo>
                  <a:lnTo>
                    <a:pt x="446" y="143"/>
                  </a:lnTo>
                  <a:lnTo>
                    <a:pt x="463" y="124"/>
                  </a:lnTo>
                </a:path>
                <a:path w="590" h="292">
                  <a:moveTo>
                    <a:pt x="463" y="124"/>
                  </a:moveTo>
                  <a:lnTo>
                    <a:pt x="470" y="124"/>
                  </a:lnTo>
                  <a:lnTo>
                    <a:pt x="453" y="143"/>
                  </a:lnTo>
                  <a:lnTo>
                    <a:pt x="463" y="124"/>
                  </a:lnTo>
                </a:path>
                <a:path w="590" h="292">
                  <a:moveTo>
                    <a:pt x="444" y="122"/>
                  </a:moveTo>
                  <a:lnTo>
                    <a:pt x="444" y="143"/>
                  </a:lnTo>
                  <a:lnTo>
                    <a:pt x="434" y="143"/>
                  </a:lnTo>
                  <a:lnTo>
                    <a:pt x="444" y="122"/>
                  </a:lnTo>
                </a:path>
                <a:path w="590" h="292">
                  <a:moveTo>
                    <a:pt x="444" y="122"/>
                  </a:moveTo>
                  <a:lnTo>
                    <a:pt x="451" y="122"/>
                  </a:lnTo>
                  <a:lnTo>
                    <a:pt x="444" y="143"/>
                  </a:lnTo>
                  <a:lnTo>
                    <a:pt x="444" y="122"/>
                  </a:lnTo>
                </a:path>
                <a:path w="590" h="292">
                  <a:moveTo>
                    <a:pt x="144" y="141"/>
                  </a:moveTo>
                  <a:lnTo>
                    <a:pt x="156" y="143"/>
                  </a:lnTo>
                  <a:lnTo>
                    <a:pt x="141" y="143"/>
                  </a:lnTo>
                  <a:lnTo>
                    <a:pt x="144" y="141"/>
                  </a:lnTo>
                </a:path>
                <a:path w="590" h="292">
                  <a:moveTo>
                    <a:pt x="144" y="141"/>
                  </a:moveTo>
                  <a:lnTo>
                    <a:pt x="153" y="141"/>
                  </a:lnTo>
                  <a:lnTo>
                    <a:pt x="156" y="143"/>
                  </a:lnTo>
                  <a:lnTo>
                    <a:pt x="144" y="141"/>
                  </a:lnTo>
                </a:path>
                <a:path w="590" h="292">
                  <a:moveTo>
                    <a:pt x="165" y="139"/>
                  </a:moveTo>
                  <a:lnTo>
                    <a:pt x="168" y="146"/>
                  </a:lnTo>
                  <a:lnTo>
                    <a:pt x="156" y="146"/>
                  </a:lnTo>
                  <a:lnTo>
                    <a:pt x="165" y="139"/>
                  </a:lnTo>
                </a:path>
                <a:path w="590" h="292">
                  <a:moveTo>
                    <a:pt x="165" y="139"/>
                  </a:moveTo>
                  <a:lnTo>
                    <a:pt x="177" y="139"/>
                  </a:lnTo>
                  <a:lnTo>
                    <a:pt x="168" y="146"/>
                  </a:lnTo>
                  <a:lnTo>
                    <a:pt x="165" y="139"/>
                  </a:lnTo>
                </a:path>
                <a:path w="590" h="292">
                  <a:moveTo>
                    <a:pt x="141" y="143"/>
                  </a:moveTo>
                  <a:lnTo>
                    <a:pt x="156" y="146"/>
                  </a:lnTo>
                  <a:lnTo>
                    <a:pt x="144" y="146"/>
                  </a:lnTo>
                  <a:lnTo>
                    <a:pt x="141" y="143"/>
                  </a:lnTo>
                </a:path>
                <a:path w="590" h="292">
                  <a:moveTo>
                    <a:pt x="141" y="143"/>
                  </a:moveTo>
                  <a:lnTo>
                    <a:pt x="156" y="143"/>
                  </a:lnTo>
                  <a:lnTo>
                    <a:pt x="156" y="146"/>
                  </a:lnTo>
                  <a:lnTo>
                    <a:pt x="141" y="143"/>
                  </a:lnTo>
                </a:path>
                <a:path w="590" h="292">
                  <a:moveTo>
                    <a:pt x="64" y="131"/>
                  </a:moveTo>
                  <a:lnTo>
                    <a:pt x="74" y="148"/>
                  </a:lnTo>
                  <a:lnTo>
                    <a:pt x="64" y="148"/>
                  </a:lnTo>
                  <a:lnTo>
                    <a:pt x="64" y="131"/>
                  </a:lnTo>
                </a:path>
                <a:path w="590" h="292">
                  <a:moveTo>
                    <a:pt x="64" y="131"/>
                  </a:moveTo>
                  <a:lnTo>
                    <a:pt x="74" y="131"/>
                  </a:lnTo>
                  <a:lnTo>
                    <a:pt x="74" y="148"/>
                  </a:lnTo>
                  <a:lnTo>
                    <a:pt x="64" y="131"/>
                  </a:lnTo>
                </a:path>
                <a:path w="590" h="292">
                  <a:moveTo>
                    <a:pt x="131" y="136"/>
                  </a:moveTo>
                  <a:lnTo>
                    <a:pt x="134" y="151"/>
                  </a:lnTo>
                  <a:lnTo>
                    <a:pt x="124" y="151"/>
                  </a:lnTo>
                  <a:lnTo>
                    <a:pt x="131" y="136"/>
                  </a:lnTo>
                </a:path>
                <a:path w="590" h="292">
                  <a:moveTo>
                    <a:pt x="131" y="136"/>
                  </a:moveTo>
                  <a:lnTo>
                    <a:pt x="139" y="136"/>
                  </a:lnTo>
                  <a:lnTo>
                    <a:pt x="134" y="151"/>
                  </a:lnTo>
                  <a:lnTo>
                    <a:pt x="131" y="136"/>
                  </a:lnTo>
                </a:path>
                <a:path w="590" h="292">
                  <a:moveTo>
                    <a:pt x="144" y="146"/>
                  </a:moveTo>
                  <a:lnTo>
                    <a:pt x="160" y="153"/>
                  </a:lnTo>
                  <a:lnTo>
                    <a:pt x="148" y="153"/>
                  </a:lnTo>
                  <a:lnTo>
                    <a:pt x="144" y="146"/>
                  </a:lnTo>
                </a:path>
                <a:path w="590" h="292">
                  <a:moveTo>
                    <a:pt x="144" y="146"/>
                  </a:moveTo>
                  <a:lnTo>
                    <a:pt x="168" y="146"/>
                  </a:lnTo>
                  <a:lnTo>
                    <a:pt x="160" y="153"/>
                  </a:lnTo>
                  <a:lnTo>
                    <a:pt x="144" y="146"/>
                  </a:lnTo>
                </a:path>
                <a:path w="590" h="292">
                  <a:moveTo>
                    <a:pt x="64" y="148"/>
                  </a:moveTo>
                  <a:lnTo>
                    <a:pt x="71" y="155"/>
                  </a:lnTo>
                  <a:lnTo>
                    <a:pt x="62" y="155"/>
                  </a:lnTo>
                  <a:lnTo>
                    <a:pt x="64" y="148"/>
                  </a:lnTo>
                </a:path>
                <a:path w="590" h="292">
                  <a:moveTo>
                    <a:pt x="64" y="148"/>
                  </a:moveTo>
                  <a:lnTo>
                    <a:pt x="74" y="148"/>
                  </a:lnTo>
                  <a:lnTo>
                    <a:pt x="71" y="155"/>
                  </a:lnTo>
                  <a:lnTo>
                    <a:pt x="64" y="148"/>
                  </a:lnTo>
                </a:path>
                <a:path w="590" h="292">
                  <a:moveTo>
                    <a:pt x="400" y="141"/>
                  </a:moveTo>
                  <a:lnTo>
                    <a:pt x="403" y="155"/>
                  </a:lnTo>
                  <a:lnTo>
                    <a:pt x="396" y="155"/>
                  </a:lnTo>
                  <a:lnTo>
                    <a:pt x="400" y="141"/>
                  </a:lnTo>
                </a:path>
                <a:path w="590" h="292">
                  <a:moveTo>
                    <a:pt x="400" y="141"/>
                  </a:moveTo>
                  <a:lnTo>
                    <a:pt x="415" y="141"/>
                  </a:lnTo>
                  <a:lnTo>
                    <a:pt x="403" y="155"/>
                  </a:lnTo>
                  <a:lnTo>
                    <a:pt x="400" y="141"/>
                  </a:lnTo>
                </a:path>
                <a:path w="590" h="292">
                  <a:moveTo>
                    <a:pt x="494" y="158"/>
                  </a:moveTo>
                  <a:lnTo>
                    <a:pt x="496" y="160"/>
                  </a:lnTo>
                  <a:lnTo>
                    <a:pt x="472" y="160"/>
                  </a:lnTo>
                  <a:lnTo>
                    <a:pt x="494" y="158"/>
                  </a:lnTo>
                </a:path>
                <a:path w="590" h="292">
                  <a:moveTo>
                    <a:pt x="468" y="136"/>
                  </a:moveTo>
                  <a:lnTo>
                    <a:pt x="472" y="160"/>
                  </a:lnTo>
                  <a:lnTo>
                    <a:pt x="468" y="160"/>
                  </a:lnTo>
                  <a:lnTo>
                    <a:pt x="468" y="136"/>
                  </a:lnTo>
                </a:path>
                <a:path w="590" h="292">
                  <a:moveTo>
                    <a:pt x="468" y="136"/>
                  </a:moveTo>
                  <a:lnTo>
                    <a:pt x="477" y="136"/>
                  </a:lnTo>
                  <a:lnTo>
                    <a:pt x="472" y="160"/>
                  </a:lnTo>
                  <a:lnTo>
                    <a:pt x="468" y="136"/>
                  </a:lnTo>
                </a:path>
                <a:path w="590" h="292">
                  <a:moveTo>
                    <a:pt x="148" y="153"/>
                  </a:moveTo>
                  <a:lnTo>
                    <a:pt x="163" y="160"/>
                  </a:lnTo>
                  <a:lnTo>
                    <a:pt x="139" y="160"/>
                  </a:lnTo>
                  <a:lnTo>
                    <a:pt x="148" y="153"/>
                  </a:lnTo>
                </a:path>
                <a:path w="590" h="292">
                  <a:moveTo>
                    <a:pt x="148" y="153"/>
                  </a:moveTo>
                  <a:lnTo>
                    <a:pt x="160" y="153"/>
                  </a:lnTo>
                  <a:lnTo>
                    <a:pt x="163" y="160"/>
                  </a:lnTo>
                  <a:lnTo>
                    <a:pt x="148" y="153"/>
                  </a:lnTo>
                </a:path>
                <a:path w="590" h="292">
                  <a:moveTo>
                    <a:pt x="468" y="160"/>
                  </a:moveTo>
                  <a:lnTo>
                    <a:pt x="496" y="163"/>
                  </a:lnTo>
                  <a:lnTo>
                    <a:pt x="465" y="163"/>
                  </a:lnTo>
                  <a:lnTo>
                    <a:pt x="468" y="160"/>
                  </a:lnTo>
                </a:path>
                <a:path w="590" h="292">
                  <a:moveTo>
                    <a:pt x="468" y="160"/>
                  </a:moveTo>
                  <a:lnTo>
                    <a:pt x="496" y="160"/>
                  </a:lnTo>
                  <a:lnTo>
                    <a:pt x="496" y="163"/>
                  </a:lnTo>
                  <a:lnTo>
                    <a:pt x="468" y="160"/>
                  </a:lnTo>
                </a:path>
                <a:path w="590" h="292">
                  <a:moveTo>
                    <a:pt x="434" y="143"/>
                  </a:moveTo>
                  <a:lnTo>
                    <a:pt x="436" y="163"/>
                  </a:lnTo>
                  <a:lnTo>
                    <a:pt x="424" y="163"/>
                  </a:lnTo>
                  <a:lnTo>
                    <a:pt x="434" y="143"/>
                  </a:lnTo>
                </a:path>
                <a:path w="590" h="292">
                  <a:moveTo>
                    <a:pt x="434" y="143"/>
                  </a:moveTo>
                  <a:lnTo>
                    <a:pt x="453" y="143"/>
                  </a:lnTo>
                  <a:lnTo>
                    <a:pt x="436" y="163"/>
                  </a:lnTo>
                  <a:lnTo>
                    <a:pt x="434" y="143"/>
                  </a:lnTo>
                </a:path>
                <a:path w="590" h="292">
                  <a:moveTo>
                    <a:pt x="396" y="155"/>
                  </a:moveTo>
                  <a:lnTo>
                    <a:pt x="400" y="163"/>
                  </a:lnTo>
                  <a:lnTo>
                    <a:pt x="388" y="163"/>
                  </a:lnTo>
                  <a:lnTo>
                    <a:pt x="396" y="155"/>
                  </a:lnTo>
                </a:path>
                <a:path w="590" h="292">
                  <a:moveTo>
                    <a:pt x="396" y="155"/>
                  </a:moveTo>
                  <a:lnTo>
                    <a:pt x="403" y="155"/>
                  </a:lnTo>
                  <a:lnTo>
                    <a:pt x="400" y="163"/>
                  </a:lnTo>
                  <a:lnTo>
                    <a:pt x="396" y="155"/>
                  </a:lnTo>
                </a:path>
                <a:path w="590" h="292">
                  <a:moveTo>
                    <a:pt x="465" y="163"/>
                  </a:moveTo>
                  <a:lnTo>
                    <a:pt x="499" y="165"/>
                  </a:lnTo>
                  <a:lnTo>
                    <a:pt x="451" y="165"/>
                  </a:lnTo>
                  <a:lnTo>
                    <a:pt x="465" y="163"/>
                  </a:lnTo>
                </a:path>
                <a:path w="590" h="292">
                  <a:moveTo>
                    <a:pt x="465" y="163"/>
                  </a:moveTo>
                  <a:lnTo>
                    <a:pt x="496" y="163"/>
                  </a:lnTo>
                  <a:lnTo>
                    <a:pt x="499" y="165"/>
                  </a:lnTo>
                  <a:lnTo>
                    <a:pt x="465" y="163"/>
                  </a:lnTo>
                </a:path>
                <a:path w="590" h="292">
                  <a:moveTo>
                    <a:pt x="153" y="160"/>
                  </a:moveTo>
                  <a:lnTo>
                    <a:pt x="165" y="167"/>
                  </a:lnTo>
                  <a:lnTo>
                    <a:pt x="153" y="167"/>
                  </a:lnTo>
                  <a:lnTo>
                    <a:pt x="153" y="160"/>
                  </a:lnTo>
                </a:path>
                <a:path w="590" h="292">
                  <a:moveTo>
                    <a:pt x="153" y="160"/>
                  </a:moveTo>
                  <a:lnTo>
                    <a:pt x="163" y="160"/>
                  </a:lnTo>
                  <a:lnTo>
                    <a:pt x="165" y="167"/>
                  </a:lnTo>
                  <a:lnTo>
                    <a:pt x="153" y="160"/>
                  </a:lnTo>
                </a:path>
                <a:path w="590" h="292">
                  <a:moveTo>
                    <a:pt x="424" y="167"/>
                  </a:moveTo>
                  <a:lnTo>
                    <a:pt x="431" y="167"/>
                  </a:lnTo>
                  <a:lnTo>
                    <a:pt x="429" y="170"/>
                  </a:lnTo>
                  <a:lnTo>
                    <a:pt x="424" y="167"/>
                  </a:lnTo>
                </a:path>
                <a:path w="590" h="292">
                  <a:moveTo>
                    <a:pt x="451" y="165"/>
                  </a:moveTo>
                  <a:lnTo>
                    <a:pt x="496" y="167"/>
                  </a:lnTo>
                  <a:lnTo>
                    <a:pt x="444" y="167"/>
                  </a:lnTo>
                  <a:lnTo>
                    <a:pt x="451" y="165"/>
                  </a:lnTo>
                </a:path>
                <a:path w="590" h="292">
                  <a:moveTo>
                    <a:pt x="451" y="165"/>
                  </a:moveTo>
                  <a:lnTo>
                    <a:pt x="499" y="165"/>
                  </a:lnTo>
                  <a:lnTo>
                    <a:pt x="496" y="167"/>
                  </a:lnTo>
                  <a:lnTo>
                    <a:pt x="451" y="165"/>
                  </a:lnTo>
                </a:path>
                <a:path w="590" h="292">
                  <a:moveTo>
                    <a:pt x="424" y="163"/>
                  </a:moveTo>
                  <a:lnTo>
                    <a:pt x="431" y="167"/>
                  </a:lnTo>
                  <a:lnTo>
                    <a:pt x="424" y="167"/>
                  </a:lnTo>
                  <a:lnTo>
                    <a:pt x="424" y="163"/>
                  </a:lnTo>
                </a:path>
                <a:path w="590" h="292">
                  <a:moveTo>
                    <a:pt x="424" y="163"/>
                  </a:moveTo>
                  <a:lnTo>
                    <a:pt x="436" y="163"/>
                  </a:lnTo>
                  <a:lnTo>
                    <a:pt x="431" y="167"/>
                  </a:lnTo>
                  <a:lnTo>
                    <a:pt x="424" y="163"/>
                  </a:lnTo>
                </a:path>
                <a:path w="590" h="292">
                  <a:moveTo>
                    <a:pt x="444" y="167"/>
                  </a:moveTo>
                  <a:lnTo>
                    <a:pt x="494" y="170"/>
                  </a:lnTo>
                  <a:lnTo>
                    <a:pt x="441" y="170"/>
                  </a:lnTo>
                  <a:lnTo>
                    <a:pt x="444" y="167"/>
                  </a:lnTo>
                </a:path>
                <a:path w="590" h="292">
                  <a:moveTo>
                    <a:pt x="444" y="167"/>
                  </a:moveTo>
                  <a:lnTo>
                    <a:pt x="496" y="167"/>
                  </a:lnTo>
                  <a:lnTo>
                    <a:pt x="494" y="170"/>
                  </a:lnTo>
                  <a:lnTo>
                    <a:pt x="444" y="167"/>
                  </a:lnTo>
                </a:path>
                <a:path w="590" h="292">
                  <a:moveTo>
                    <a:pt x="388" y="163"/>
                  </a:moveTo>
                  <a:lnTo>
                    <a:pt x="396" y="170"/>
                  </a:lnTo>
                  <a:lnTo>
                    <a:pt x="379" y="170"/>
                  </a:lnTo>
                  <a:lnTo>
                    <a:pt x="388" y="163"/>
                  </a:lnTo>
                </a:path>
                <a:path w="590" h="292">
                  <a:moveTo>
                    <a:pt x="388" y="163"/>
                  </a:moveTo>
                  <a:lnTo>
                    <a:pt x="400" y="163"/>
                  </a:lnTo>
                  <a:lnTo>
                    <a:pt x="396" y="170"/>
                  </a:lnTo>
                  <a:lnTo>
                    <a:pt x="388" y="163"/>
                  </a:lnTo>
                </a:path>
                <a:path w="590" h="292">
                  <a:moveTo>
                    <a:pt x="139" y="160"/>
                  </a:moveTo>
                  <a:lnTo>
                    <a:pt x="136" y="172"/>
                  </a:lnTo>
                  <a:lnTo>
                    <a:pt x="127" y="172"/>
                  </a:lnTo>
                  <a:lnTo>
                    <a:pt x="139" y="160"/>
                  </a:lnTo>
                </a:path>
                <a:path w="590" h="292">
                  <a:moveTo>
                    <a:pt x="139" y="160"/>
                  </a:moveTo>
                  <a:lnTo>
                    <a:pt x="153" y="160"/>
                  </a:lnTo>
                  <a:lnTo>
                    <a:pt x="136" y="172"/>
                  </a:lnTo>
                  <a:lnTo>
                    <a:pt x="139" y="160"/>
                  </a:lnTo>
                </a:path>
                <a:path w="590" h="292">
                  <a:moveTo>
                    <a:pt x="124" y="151"/>
                  </a:moveTo>
                  <a:lnTo>
                    <a:pt x="122" y="172"/>
                  </a:lnTo>
                  <a:lnTo>
                    <a:pt x="115" y="172"/>
                  </a:lnTo>
                  <a:lnTo>
                    <a:pt x="124" y="151"/>
                  </a:lnTo>
                </a:path>
                <a:path w="590" h="292">
                  <a:moveTo>
                    <a:pt x="124" y="151"/>
                  </a:moveTo>
                  <a:lnTo>
                    <a:pt x="134" y="151"/>
                  </a:lnTo>
                  <a:lnTo>
                    <a:pt x="122" y="172"/>
                  </a:lnTo>
                  <a:lnTo>
                    <a:pt x="124" y="151"/>
                  </a:lnTo>
                </a:path>
                <a:path w="590" h="292">
                  <a:moveTo>
                    <a:pt x="62" y="155"/>
                  </a:moveTo>
                  <a:lnTo>
                    <a:pt x="62" y="172"/>
                  </a:lnTo>
                  <a:lnTo>
                    <a:pt x="55" y="172"/>
                  </a:lnTo>
                  <a:lnTo>
                    <a:pt x="62" y="155"/>
                  </a:lnTo>
                </a:path>
                <a:path w="590" h="292">
                  <a:moveTo>
                    <a:pt x="62" y="155"/>
                  </a:moveTo>
                  <a:lnTo>
                    <a:pt x="71" y="155"/>
                  </a:lnTo>
                  <a:lnTo>
                    <a:pt x="62" y="172"/>
                  </a:lnTo>
                  <a:lnTo>
                    <a:pt x="62" y="155"/>
                  </a:lnTo>
                </a:path>
                <a:path w="590" h="292">
                  <a:moveTo>
                    <a:pt x="360" y="172"/>
                  </a:moveTo>
                  <a:lnTo>
                    <a:pt x="364" y="175"/>
                  </a:lnTo>
                  <a:lnTo>
                    <a:pt x="357" y="175"/>
                  </a:lnTo>
                  <a:lnTo>
                    <a:pt x="360" y="172"/>
                  </a:lnTo>
                </a:path>
                <a:path w="590" h="292">
                  <a:moveTo>
                    <a:pt x="441" y="170"/>
                  </a:moveTo>
                  <a:lnTo>
                    <a:pt x="472" y="172"/>
                  </a:lnTo>
                  <a:lnTo>
                    <a:pt x="436" y="172"/>
                  </a:lnTo>
                  <a:lnTo>
                    <a:pt x="441" y="170"/>
                  </a:lnTo>
                </a:path>
                <a:path w="590" h="292">
                  <a:moveTo>
                    <a:pt x="441" y="170"/>
                  </a:moveTo>
                  <a:lnTo>
                    <a:pt x="472" y="170"/>
                  </a:lnTo>
                  <a:lnTo>
                    <a:pt x="472" y="172"/>
                  </a:lnTo>
                  <a:lnTo>
                    <a:pt x="441" y="170"/>
                  </a:lnTo>
                </a:path>
                <a:path w="590" h="292">
                  <a:moveTo>
                    <a:pt x="379" y="170"/>
                  </a:moveTo>
                  <a:lnTo>
                    <a:pt x="396" y="172"/>
                  </a:lnTo>
                  <a:lnTo>
                    <a:pt x="374" y="172"/>
                  </a:lnTo>
                  <a:lnTo>
                    <a:pt x="379" y="170"/>
                  </a:lnTo>
                </a:path>
                <a:path w="590" h="292">
                  <a:moveTo>
                    <a:pt x="379" y="170"/>
                  </a:moveTo>
                  <a:lnTo>
                    <a:pt x="396" y="170"/>
                  </a:lnTo>
                  <a:lnTo>
                    <a:pt x="396" y="172"/>
                  </a:lnTo>
                  <a:lnTo>
                    <a:pt x="379" y="170"/>
                  </a:lnTo>
                </a:path>
                <a:path w="590" h="292">
                  <a:moveTo>
                    <a:pt x="386" y="172"/>
                  </a:moveTo>
                  <a:lnTo>
                    <a:pt x="396" y="175"/>
                  </a:lnTo>
                  <a:lnTo>
                    <a:pt x="386" y="175"/>
                  </a:lnTo>
                  <a:lnTo>
                    <a:pt x="386" y="172"/>
                  </a:lnTo>
                </a:path>
                <a:path w="590" h="292">
                  <a:moveTo>
                    <a:pt x="386" y="172"/>
                  </a:moveTo>
                  <a:lnTo>
                    <a:pt x="396" y="172"/>
                  </a:lnTo>
                  <a:lnTo>
                    <a:pt x="396" y="175"/>
                  </a:lnTo>
                  <a:lnTo>
                    <a:pt x="386" y="172"/>
                  </a:lnTo>
                </a:path>
                <a:path w="590" h="292">
                  <a:moveTo>
                    <a:pt x="374" y="172"/>
                  </a:moveTo>
                  <a:lnTo>
                    <a:pt x="386" y="175"/>
                  </a:lnTo>
                  <a:lnTo>
                    <a:pt x="371" y="175"/>
                  </a:lnTo>
                  <a:lnTo>
                    <a:pt x="374" y="172"/>
                  </a:lnTo>
                </a:path>
                <a:path w="590" h="292">
                  <a:moveTo>
                    <a:pt x="374" y="172"/>
                  </a:moveTo>
                  <a:lnTo>
                    <a:pt x="386" y="172"/>
                  </a:lnTo>
                  <a:lnTo>
                    <a:pt x="386" y="175"/>
                  </a:lnTo>
                  <a:lnTo>
                    <a:pt x="374" y="172"/>
                  </a:lnTo>
                </a:path>
                <a:path w="590" h="292">
                  <a:moveTo>
                    <a:pt x="115" y="172"/>
                  </a:moveTo>
                  <a:lnTo>
                    <a:pt x="134" y="175"/>
                  </a:lnTo>
                  <a:lnTo>
                    <a:pt x="112" y="175"/>
                  </a:lnTo>
                  <a:lnTo>
                    <a:pt x="115" y="172"/>
                  </a:lnTo>
                </a:path>
                <a:path w="590" h="292">
                  <a:moveTo>
                    <a:pt x="115" y="172"/>
                  </a:moveTo>
                  <a:lnTo>
                    <a:pt x="136" y="172"/>
                  </a:lnTo>
                  <a:lnTo>
                    <a:pt x="134" y="175"/>
                  </a:lnTo>
                  <a:lnTo>
                    <a:pt x="115" y="172"/>
                  </a:lnTo>
                </a:path>
                <a:path w="590" h="292">
                  <a:moveTo>
                    <a:pt x="482" y="170"/>
                  </a:moveTo>
                  <a:lnTo>
                    <a:pt x="491" y="175"/>
                  </a:lnTo>
                  <a:lnTo>
                    <a:pt x="482" y="175"/>
                  </a:lnTo>
                  <a:lnTo>
                    <a:pt x="482" y="170"/>
                  </a:lnTo>
                </a:path>
                <a:path w="590" h="292">
                  <a:moveTo>
                    <a:pt x="482" y="170"/>
                  </a:moveTo>
                  <a:lnTo>
                    <a:pt x="494" y="170"/>
                  </a:lnTo>
                  <a:lnTo>
                    <a:pt x="491" y="175"/>
                  </a:lnTo>
                  <a:lnTo>
                    <a:pt x="482" y="170"/>
                  </a:lnTo>
                </a:path>
                <a:path w="590" h="292">
                  <a:moveTo>
                    <a:pt x="371" y="175"/>
                  </a:moveTo>
                  <a:lnTo>
                    <a:pt x="384" y="175"/>
                  </a:lnTo>
                  <a:lnTo>
                    <a:pt x="369" y="175"/>
                  </a:lnTo>
                  <a:lnTo>
                    <a:pt x="371" y="175"/>
                  </a:lnTo>
                </a:path>
                <a:path w="590" h="292">
                  <a:moveTo>
                    <a:pt x="371" y="175"/>
                  </a:moveTo>
                  <a:lnTo>
                    <a:pt x="386" y="175"/>
                  </a:lnTo>
                  <a:lnTo>
                    <a:pt x="384" y="175"/>
                  </a:lnTo>
                  <a:lnTo>
                    <a:pt x="371" y="175"/>
                  </a:lnTo>
                </a:path>
                <a:path w="590" h="292">
                  <a:moveTo>
                    <a:pt x="357" y="175"/>
                  </a:moveTo>
                  <a:lnTo>
                    <a:pt x="369" y="175"/>
                  </a:lnTo>
                  <a:lnTo>
                    <a:pt x="357" y="175"/>
                  </a:lnTo>
                </a:path>
                <a:path w="590" h="292">
                  <a:moveTo>
                    <a:pt x="357" y="175"/>
                  </a:moveTo>
                  <a:lnTo>
                    <a:pt x="369" y="175"/>
                  </a:lnTo>
                  <a:lnTo>
                    <a:pt x="357" y="175"/>
                  </a:lnTo>
                </a:path>
                <a:path w="590" h="292">
                  <a:moveTo>
                    <a:pt x="436" y="172"/>
                  </a:moveTo>
                  <a:lnTo>
                    <a:pt x="451" y="177"/>
                  </a:lnTo>
                  <a:lnTo>
                    <a:pt x="429" y="177"/>
                  </a:lnTo>
                  <a:lnTo>
                    <a:pt x="436" y="172"/>
                  </a:lnTo>
                </a:path>
                <a:path w="590" h="292">
                  <a:moveTo>
                    <a:pt x="436" y="172"/>
                  </a:moveTo>
                  <a:lnTo>
                    <a:pt x="460" y="172"/>
                  </a:lnTo>
                  <a:lnTo>
                    <a:pt x="451" y="177"/>
                  </a:lnTo>
                  <a:lnTo>
                    <a:pt x="436" y="172"/>
                  </a:lnTo>
                </a:path>
                <a:path w="590" h="292">
                  <a:moveTo>
                    <a:pt x="357" y="175"/>
                  </a:moveTo>
                  <a:lnTo>
                    <a:pt x="381" y="177"/>
                  </a:lnTo>
                  <a:lnTo>
                    <a:pt x="355" y="177"/>
                  </a:lnTo>
                  <a:lnTo>
                    <a:pt x="357" y="175"/>
                  </a:lnTo>
                </a:path>
                <a:path w="590" h="292">
                  <a:moveTo>
                    <a:pt x="357" y="175"/>
                  </a:moveTo>
                  <a:lnTo>
                    <a:pt x="384" y="175"/>
                  </a:lnTo>
                  <a:lnTo>
                    <a:pt x="381" y="177"/>
                  </a:lnTo>
                  <a:lnTo>
                    <a:pt x="357" y="175"/>
                  </a:lnTo>
                </a:path>
                <a:path w="590" h="292">
                  <a:moveTo>
                    <a:pt x="31" y="112"/>
                  </a:moveTo>
                  <a:lnTo>
                    <a:pt x="38" y="177"/>
                  </a:lnTo>
                  <a:lnTo>
                    <a:pt x="24" y="177"/>
                  </a:lnTo>
                  <a:lnTo>
                    <a:pt x="31" y="112"/>
                  </a:lnTo>
                </a:path>
                <a:path w="590" h="292">
                  <a:moveTo>
                    <a:pt x="31" y="112"/>
                  </a:moveTo>
                  <a:lnTo>
                    <a:pt x="40" y="112"/>
                  </a:lnTo>
                  <a:lnTo>
                    <a:pt x="38" y="177"/>
                  </a:lnTo>
                  <a:lnTo>
                    <a:pt x="31" y="112"/>
                  </a:lnTo>
                </a:path>
                <a:path w="590" h="292">
                  <a:moveTo>
                    <a:pt x="55" y="172"/>
                  </a:moveTo>
                  <a:lnTo>
                    <a:pt x="55" y="180"/>
                  </a:lnTo>
                  <a:lnTo>
                    <a:pt x="45" y="180"/>
                  </a:lnTo>
                  <a:lnTo>
                    <a:pt x="55" y="172"/>
                  </a:lnTo>
                </a:path>
                <a:path w="590" h="292">
                  <a:moveTo>
                    <a:pt x="55" y="172"/>
                  </a:moveTo>
                  <a:lnTo>
                    <a:pt x="62" y="172"/>
                  </a:lnTo>
                  <a:lnTo>
                    <a:pt x="55" y="180"/>
                  </a:lnTo>
                  <a:lnTo>
                    <a:pt x="55" y="172"/>
                  </a:lnTo>
                </a:path>
                <a:path w="590" h="292">
                  <a:moveTo>
                    <a:pt x="24" y="177"/>
                  </a:moveTo>
                  <a:lnTo>
                    <a:pt x="45" y="180"/>
                  </a:lnTo>
                  <a:lnTo>
                    <a:pt x="24" y="180"/>
                  </a:lnTo>
                  <a:lnTo>
                    <a:pt x="24" y="177"/>
                  </a:lnTo>
                </a:path>
                <a:path w="590" h="292">
                  <a:moveTo>
                    <a:pt x="24" y="177"/>
                  </a:moveTo>
                  <a:lnTo>
                    <a:pt x="38" y="177"/>
                  </a:lnTo>
                  <a:lnTo>
                    <a:pt x="45" y="180"/>
                  </a:lnTo>
                  <a:lnTo>
                    <a:pt x="24" y="177"/>
                  </a:lnTo>
                </a:path>
                <a:path w="590" h="292">
                  <a:moveTo>
                    <a:pt x="112" y="175"/>
                  </a:moveTo>
                  <a:lnTo>
                    <a:pt x="124" y="182"/>
                  </a:lnTo>
                  <a:lnTo>
                    <a:pt x="108" y="182"/>
                  </a:lnTo>
                  <a:lnTo>
                    <a:pt x="112" y="175"/>
                  </a:lnTo>
                </a:path>
                <a:path w="590" h="292">
                  <a:moveTo>
                    <a:pt x="112" y="175"/>
                  </a:moveTo>
                  <a:lnTo>
                    <a:pt x="134" y="175"/>
                  </a:lnTo>
                  <a:lnTo>
                    <a:pt x="124" y="182"/>
                  </a:lnTo>
                  <a:lnTo>
                    <a:pt x="112" y="175"/>
                  </a:lnTo>
                </a:path>
                <a:path w="590" h="292">
                  <a:moveTo>
                    <a:pt x="429" y="177"/>
                  </a:moveTo>
                  <a:lnTo>
                    <a:pt x="436" y="184"/>
                  </a:lnTo>
                  <a:lnTo>
                    <a:pt x="424" y="184"/>
                  </a:lnTo>
                  <a:lnTo>
                    <a:pt x="429" y="177"/>
                  </a:lnTo>
                </a:path>
                <a:path w="590" h="292">
                  <a:moveTo>
                    <a:pt x="429" y="177"/>
                  </a:moveTo>
                  <a:lnTo>
                    <a:pt x="451" y="177"/>
                  </a:lnTo>
                  <a:lnTo>
                    <a:pt x="436" y="184"/>
                  </a:lnTo>
                  <a:lnTo>
                    <a:pt x="429" y="177"/>
                  </a:lnTo>
                </a:path>
                <a:path w="590" h="292">
                  <a:moveTo>
                    <a:pt x="355" y="177"/>
                  </a:moveTo>
                  <a:lnTo>
                    <a:pt x="374" y="184"/>
                  </a:lnTo>
                  <a:lnTo>
                    <a:pt x="360" y="184"/>
                  </a:lnTo>
                  <a:lnTo>
                    <a:pt x="355" y="177"/>
                  </a:lnTo>
                </a:path>
                <a:path w="590" h="292">
                  <a:moveTo>
                    <a:pt x="355" y="177"/>
                  </a:moveTo>
                  <a:lnTo>
                    <a:pt x="381" y="177"/>
                  </a:lnTo>
                  <a:lnTo>
                    <a:pt x="374" y="184"/>
                  </a:lnTo>
                  <a:lnTo>
                    <a:pt x="355" y="177"/>
                  </a:lnTo>
                </a:path>
                <a:path w="590" h="292">
                  <a:moveTo>
                    <a:pt x="482" y="175"/>
                  </a:moveTo>
                  <a:lnTo>
                    <a:pt x="482" y="184"/>
                  </a:lnTo>
                  <a:lnTo>
                    <a:pt x="472" y="184"/>
                  </a:lnTo>
                  <a:lnTo>
                    <a:pt x="482" y="175"/>
                  </a:lnTo>
                </a:path>
                <a:path w="590" h="292">
                  <a:moveTo>
                    <a:pt x="482" y="175"/>
                  </a:moveTo>
                  <a:lnTo>
                    <a:pt x="491" y="175"/>
                  </a:lnTo>
                  <a:lnTo>
                    <a:pt x="482" y="184"/>
                  </a:lnTo>
                  <a:lnTo>
                    <a:pt x="482" y="175"/>
                  </a:lnTo>
                </a:path>
                <a:path w="590" h="292">
                  <a:moveTo>
                    <a:pt x="465" y="172"/>
                  </a:moveTo>
                  <a:lnTo>
                    <a:pt x="470" y="184"/>
                  </a:lnTo>
                  <a:lnTo>
                    <a:pt x="463" y="184"/>
                  </a:lnTo>
                  <a:lnTo>
                    <a:pt x="465" y="172"/>
                  </a:lnTo>
                </a:path>
                <a:path w="590" h="292">
                  <a:moveTo>
                    <a:pt x="465" y="172"/>
                  </a:moveTo>
                  <a:lnTo>
                    <a:pt x="472" y="172"/>
                  </a:lnTo>
                  <a:lnTo>
                    <a:pt x="470" y="184"/>
                  </a:lnTo>
                  <a:lnTo>
                    <a:pt x="465" y="172"/>
                  </a:lnTo>
                </a:path>
                <a:path w="590" h="292">
                  <a:moveTo>
                    <a:pt x="153" y="167"/>
                  </a:moveTo>
                  <a:lnTo>
                    <a:pt x="165" y="184"/>
                  </a:lnTo>
                  <a:lnTo>
                    <a:pt x="156" y="184"/>
                  </a:lnTo>
                  <a:lnTo>
                    <a:pt x="153" y="167"/>
                  </a:lnTo>
                </a:path>
                <a:path w="590" h="292">
                  <a:moveTo>
                    <a:pt x="153" y="167"/>
                  </a:moveTo>
                  <a:lnTo>
                    <a:pt x="165" y="167"/>
                  </a:lnTo>
                  <a:lnTo>
                    <a:pt x="165" y="184"/>
                  </a:lnTo>
                  <a:lnTo>
                    <a:pt x="153" y="167"/>
                  </a:lnTo>
                </a:path>
                <a:path w="590" h="292">
                  <a:moveTo>
                    <a:pt x="472" y="184"/>
                  </a:moveTo>
                  <a:lnTo>
                    <a:pt x="480" y="187"/>
                  </a:lnTo>
                  <a:lnTo>
                    <a:pt x="470" y="187"/>
                  </a:lnTo>
                  <a:lnTo>
                    <a:pt x="472" y="184"/>
                  </a:lnTo>
                </a:path>
                <a:path w="590" h="292">
                  <a:moveTo>
                    <a:pt x="472" y="184"/>
                  </a:moveTo>
                  <a:lnTo>
                    <a:pt x="482" y="184"/>
                  </a:lnTo>
                  <a:lnTo>
                    <a:pt x="480" y="187"/>
                  </a:lnTo>
                  <a:lnTo>
                    <a:pt x="472" y="184"/>
                  </a:lnTo>
                </a:path>
                <a:path w="590" h="292">
                  <a:moveTo>
                    <a:pt x="463" y="184"/>
                  </a:moveTo>
                  <a:lnTo>
                    <a:pt x="470" y="187"/>
                  </a:lnTo>
                  <a:lnTo>
                    <a:pt x="463" y="187"/>
                  </a:lnTo>
                  <a:lnTo>
                    <a:pt x="463" y="184"/>
                  </a:lnTo>
                </a:path>
                <a:path w="590" h="292">
                  <a:moveTo>
                    <a:pt x="463" y="184"/>
                  </a:moveTo>
                  <a:lnTo>
                    <a:pt x="470" y="184"/>
                  </a:lnTo>
                  <a:lnTo>
                    <a:pt x="470" y="187"/>
                  </a:lnTo>
                  <a:lnTo>
                    <a:pt x="463" y="184"/>
                  </a:lnTo>
                </a:path>
                <a:path w="590" h="292">
                  <a:moveTo>
                    <a:pt x="31" y="187"/>
                  </a:moveTo>
                  <a:lnTo>
                    <a:pt x="50" y="187"/>
                  </a:lnTo>
                  <a:lnTo>
                    <a:pt x="48" y="189"/>
                  </a:lnTo>
                  <a:lnTo>
                    <a:pt x="31" y="187"/>
                  </a:lnTo>
                </a:path>
                <a:path w="590" h="292">
                  <a:moveTo>
                    <a:pt x="115" y="187"/>
                  </a:moveTo>
                  <a:lnTo>
                    <a:pt x="122" y="187"/>
                  </a:lnTo>
                  <a:lnTo>
                    <a:pt x="120" y="189"/>
                  </a:lnTo>
                  <a:lnTo>
                    <a:pt x="115" y="187"/>
                  </a:lnTo>
                </a:path>
                <a:path w="590" h="292">
                  <a:moveTo>
                    <a:pt x="108" y="182"/>
                  </a:moveTo>
                  <a:lnTo>
                    <a:pt x="122" y="187"/>
                  </a:lnTo>
                  <a:lnTo>
                    <a:pt x="115" y="187"/>
                  </a:lnTo>
                  <a:lnTo>
                    <a:pt x="108" y="182"/>
                  </a:lnTo>
                </a:path>
                <a:path w="590" h="292">
                  <a:moveTo>
                    <a:pt x="108" y="182"/>
                  </a:moveTo>
                  <a:lnTo>
                    <a:pt x="124" y="182"/>
                  </a:lnTo>
                  <a:lnTo>
                    <a:pt x="122" y="187"/>
                  </a:lnTo>
                  <a:lnTo>
                    <a:pt x="108" y="182"/>
                  </a:lnTo>
                </a:path>
                <a:path w="590" h="292">
                  <a:moveTo>
                    <a:pt x="24" y="180"/>
                  </a:moveTo>
                  <a:lnTo>
                    <a:pt x="50" y="187"/>
                  </a:lnTo>
                  <a:lnTo>
                    <a:pt x="24" y="187"/>
                  </a:lnTo>
                  <a:lnTo>
                    <a:pt x="24" y="180"/>
                  </a:lnTo>
                </a:path>
                <a:path w="590" h="292">
                  <a:moveTo>
                    <a:pt x="24" y="180"/>
                  </a:moveTo>
                  <a:lnTo>
                    <a:pt x="55" y="180"/>
                  </a:lnTo>
                  <a:lnTo>
                    <a:pt x="50" y="187"/>
                  </a:lnTo>
                  <a:lnTo>
                    <a:pt x="24" y="180"/>
                  </a:lnTo>
                </a:path>
                <a:path w="590" h="292">
                  <a:moveTo>
                    <a:pt x="424" y="184"/>
                  </a:moveTo>
                  <a:lnTo>
                    <a:pt x="431" y="196"/>
                  </a:lnTo>
                  <a:lnTo>
                    <a:pt x="417" y="196"/>
                  </a:lnTo>
                  <a:lnTo>
                    <a:pt x="424" y="184"/>
                  </a:lnTo>
                </a:path>
                <a:path w="590" h="292">
                  <a:moveTo>
                    <a:pt x="424" y="184"/>
                  </a:moveTo>
                  <a:lnTo>
                    <a:pt x="436" y="184"/>
                  </a:lnTo>
                  <a:lnTo>
                    <a:pt x="431" y="196"/>
                  </a:lnTo>
                  <a:lnTo>
                    <a:pt x="424" y="184"/>
                  </a:lnTo>
                </a:path>
                <a:path w="590" h="292">
                  <a:moveTo>
                    <a:pt x="463" y="187"/>
                  </a:moveTo>
                  <a:lnTo>
                    <a:pt x="468" y="199"/>
                  </a:lnTo>
                  <a:lnTo>
                    <a:pt x="460" y="199"/>
                  </a:lnTo>
                  <a:lnTo>
                    <a:pt x="463" y="187"/>
                  </a:lnTo>
                </a:path>
                <a:path w="590" h="292">
                  <a:moveTo>
                    <a:pt x="463" y="187"/>
                  </a:moveTo>
                  <a:lnTo>
                    <a:pt x="480" y="187"/>
                  </a:lnTo>
                  <a:lnTo>
                    <a:pt x="468" y="199"/>
                  </a:lnTo>
                  <a:lnTo>
                    <a:pt x="463" y="187"/>
                  </a:lnTo>
                </a:path>
                <a:path w="590" h="292">
                  <a:moveTo>
                    <a:pt x="417" y="196"/>
                  </a:moveTo>
                  <a:lnTo>
                    <a:pt x="429" y="203"/>
                  </a:lnTo>
                  <a:lnTo>
                    <a:pt x="422" y="203"/>
                  </a:lnTo>
                  <a:lnTo>
                    <a:pt x="417" y="196"/>
                  </a:lnTo>
                </a:path>
                <a:path w="590" h="292">
                  <a:moveTo>
                    <a:pt x="417" y="196"/>
                  </a:moveTo>
                  <a:lnTo>
                    <a:pt x="431" y="196"/>
                  </a:lnTo>
                  <a:lnTo>
                    <a:pt x="429" y="203"/>
                  </a:lnTo>
                  <a:lnTo>
                    <a:pt x="417" y="196"/>
                  </a:lnTo>
                </a:path>
                <a:path w="590" h="292">
                  <a:moveTo>
                    <a:pt x="386" y="175"/>
                  </a:moveTo>
                  <a:lnTo>
                    <a:pt x="381" y="206"/>
                  </a:lnTo>
                  <a:lnTo>
                    <a:pt x="374" y="206"/>
                  </a:lnTo>
                  <a:lnTo>
                    <a:pt x="386" y="175"/>
                  </a:lnTo>
                </a:path>
                <a:path w="590" h="292">
                  <a:moveTo>
                    <a:pt x="386" y="175"/>
                  </a:moveTo>
                  <a:lnTo>
                    <a:pt x="396" y="175"/>
                  </a:lnTo>
                  <a:lnTo>
                    <a:pt x="381" y="206"/>
                  </a:lnTo>
                  <a:lnTo>
                    <a:pt x="386" y="175"/>
                  </a:lnTo>
                </a:path>
                <a:path w="590" h="292">
                  <a:moveTo>
                    <a:pt x="460" y="199"/>
                  </a:moveTo>
                  <a:lnTo>
                    <a:pt x="468" y="208"/>
                  </a:lnTo>
                  <a:lnTo>
                    <a:pt x="448" y="208"/>
                  </a:lnTo>
                  <a:lnTo>
                    <a:pt x="460" y="199"/>
                  </a:lnTo>
                </a:path>
                <a:path w="590" h="292">
                  <a:moveTo>
                    <a:pt x="460" y="199"/>
                  </a:moveTo>
                  <a:lnTo>
                    <a:pt x="468" y="199"/>
                  </a:lnTo>
                  <a:lnTo>
                    <a:pt x="468" y="208"/>
                  </a:lnTo>
                  <a:lnTo>
                    <a:pt x="460" y="199"/>
                  </a:lnTo>
                </a:path>
                <a:path w="590" h="292">
                  <a:moveTo>
                    <a:pt x="91" y="208"/>
                  </a:moveTo>
                  <a:lnTo>
                    <a:pt x="93" y="208"/>
                  </a:lnTo>
                  <a:lnTo>
                    <a:pt x="91" y="208"/>
                  </a:lnTo>
                </a:path>
                <a:path w="590" h="292">
                  <a:moveTo>
                    <a:pt x="480" y="206"/>
                  </a:moveTo>
                  <a:lnTo>
                    <a:pt x="496" y="208"/>
                  </a:lnTo>
                  <a:lnTo>
                    <a:pt x="477" y="208"/>
                  </a:lnTo>
                  <a:lnTo>
                    <a:pt x="480" y="206"/>
                  </a:lnTo>
                </a:path>
                <a:path w="590" h="292">
                  <a:moveTo>
                    <a:pt x="480" y="206"/>
                  </a:moveTo>
                  <a:lnTo>
                    <a:pt x="491" y="206"/>
                  </a:lnTo>
                  <a:lnTo>
                    <a:pt x="496" y="208"/>
                  </a:lnTo>
                  <a:lnTo>
                    <a:pt x="480" y="206"/>
                  </a:lnTo>
                </a:path>
                <a:path w="590" h="292">
                  <a:moveTo>
                    <a:pt x="91" y="208"/>
                  </a:moveTo>
                  <a:lnTo>
                    <a:pt x="96" y="211"/>
                  </a:lnTo>
                  <a:lnTo>
                    <a:pt x="91" y="211"/>
                  </a:lnTo>
                  <a:lnTo>
                    <a:pt x="91" y="208"/>
                  </a:lnTo>
                </a:path>
                <a:path w="590" h="292">
                  <a:moveTo>
                    <a:pt x="477" y="208"/>
                  </a:moveTo>
                  <a:lnTo>
                    <a:pt x="499" y="211"/>
                  </a:lnTo>
                  <a:lnTo>
                    <a:pt x="468" y="211"/>
                  </a:lnTo>
                  <a:lnTo>
                    <a:pt x="477" y="208"/>
                  </a:lnTo>
                </a:path>
                <a:path w="590" h="292">
                  <a:moveTo>
                    <a:pt x="477" y="208"/>
                  </a:moveTo>
                  <a:lnTo>
                    <a:pt x="496" y="208"/>
                  </a:lnTo>
                  <a:lnTo>
                    <a:pt x="499" y="211"/>
                  </a:lnTo>
                  <a:lnTo>
                    <a:pt x="477" y="208"/>
                  </a:lnTo>
                </a:path>
                <a:path w="590" h="292">
                  <a:moveTo>
                    <a:pt x="463" y="208"/>
                  </a:moveTo>
                  <a:lnTo>
                    <a:pt x="468" y="211"/>
                  </a:lnTo>
                  <a:lnTo>
                    <a:pt x="460" y="211"/>
                  </a:lnTo>
                  <a:lnTo>
                    <a:pt x="463" y="208"/>
                  </a:lnTo>
                </a:path>
                <a:path w="590" h="292">
                  <a:moveTo>
                    <a:pt x="189" y="211"/>
                  </a:moveTo>
                  <a:lnTo>
                    <a:pt x="206" y="213"/>
                  </a:lnTo>
                  <a:lnTo>
                    <a:pt x="187" y="213"/>
                  </a:lnTo>
                  <a:lnTo>
                    <a:pt x="189" y="211"/>
                  </a:lnTo>
                </a:path>
                <a:path w="590" h="292">
                  <a:moveTo>
                    <a:pt x="189" y="211"/>
                  </a:moveTo>
                  <a:lnTo>
                    <a:pt x="204" y="211"/>
                  </a:lnTo>
                  <a:lnTo>
                    <a:pt x="206" y="213"/>
                  </a:lnTo>
                  <a:lnTo>
                    <a:pt x="189" y="211"/>
                  </a:lnTo>
                </a:path>
                <a:path w="590" h="292">
                  <a:moveTo>
                    <a:pt x="460" y="211"/>
                  </a:moveTo>
                  <a:lnTo>
                    <a:pt x="501" y="213"/>
                  </a:lnTo>
                  <a:lnTo>
                    <a:pt x="460" y="213"/>
                  </a:lnTo>
                  <a:lnTo>
                    <a:pt x="460" y="211"/>
                  </a:lnTo>
                </a:path>
                <a:path w="590" h="292">
                  <a:moveTo>
                    <a:pt x="460" y="211"/>
                  </a:moveTo>
                  <a:lnTo>
                    <a:pt x="499" y="211"/>
                  </a:lnTo>
                  <a:lnTo>
                    <a:pt x="501" y="213"/>
                  </a:lnTo>
                  <a:lnTo>
                    <a:pt x="460" y="211"/>
                  </a:lnTo>
                </a:path>
                <a:path w="590" h="292">
                  <a:moveTo>
                    <a:pt x="448" y="208"/>
                  </a:moveTo>
                  <a:lnTo>
                    <a:pt x="451" y="213"/>
                  </a:lnTo>
                  <a:lnTo>
                    <a:pt x="441" y="213"/>
                  </a:lnTo>
                  <a:lnTo>
                    <a:pt x="448" y="208"/>
                  </a:lnTo>
                </a:path>
                <a:path w="590" h="292">
                  <a:moveTo>
                    <a:pt x="448" y="208"/>
                  </a:moveTo>
                  <a:lnTo>
                    <a:pt x="460" y="208"/>
                  </a:lnTo>
                  <a:lnTo>
                    <a:pt x="451" y="213"/>
                  </a:lnTo>
                  <a:lnTo>
                    <a:pt x="448" y="208"/>
                  </a:lnTo>
                </a:path>
                <a:path w="590" h="292">
                  <a:moveTo>
                    <a:pt x="422" y="203"/>
                  </a:moveTo>
                  <a:lnTo>
                    <a:pt x="441" y="213"/>
                  </a:lnTo>
                  <a:lnTo>
                    <a:pt x="431" y="213"/>
                  </a:lnTo>
                  <a:lnTo>
                    <a:pt x="422" y="203"/>
                  </a:lnTo>
                </a:path>
                <a:path w="590" h="292">
                  <a:moveTo>
                    <a:pt x="422" y="203"/>
                  </a:moveTo>
                  <a:lnTo>
                    <a:pt x="429" y="203"/>
                  </a:lnTo>
                  <a:lnTo>
                    <a:pt x="441" y="213"/>
                  </a:lnTo>
                  <a:lnTo>
                    <a:pt x="422" y="203"/>
                  </a:lnTo>
                </a:path>
                <a:path w="590" h="292">
                  <a:moveTo>
                    <a:pt x="187" y="213"/>
                  </a:moveTo>
                  <a:lnTo>
                    <a:pt x="213" y="215"/>
                  </a:lnTo>
                  <a:lnTo>
                    <a:pt x="184" y="215"/>
                  </a:lnTo>
                  <a:lnTo>
                    <a:pt x="187" y="213"/>
                  </a:lnTo>
                </a:path>
                <a:path w="590" h="292">
                  <a:moveTo>
                    <a:pt x="187" y="213"/>
                  </a:moveTo>
                  <a:lnTo>
                    <a:pt x="206" y="213"/>
                  </a:lnTo>
                  <a:lnTo>
                    <a:pt x="213" y="215"/>
                  </a:lnTo>
                  <a:lnTo>
                    <a:pt x="187" y="213"/>
                  </a:lnTo>
                </a:path>
                <a:path w="590" h="292">
                  <a:moveTo>
                    <a:pt x="460" y="213"/>
                  </a:moveTo>
                  <a:lnTo>
                    <a:pt x="494" y="215"/>
                  </a:lnTo>
                  <a:lnTo>
                    <a:pt x="460" y="215"/>
                  </a:lnTo>
                  <a:lnTo>
                    <a:pt x="460" y="213"/>
                  </a:lnTo>
                </a:path>
                <a:path w="590" h="292">
                  <a:moveTo>
                    <a:pt x="460" y="213"/>
                  </a:moveTo>
                  <a:lnTo>
                    <a:pt x="501" y="213"/>
                  </a:lnTo>
                  <a:lnTo>
                    <a:pt x="494" y="215"/>
                  </a:lnTo>
                  <a:lnTo>
                    <a:pt x="460" y="213"/>
                  </a:lnTo>
                </a:path>
                <a:path w="590" h="292">
                  <a:moveTo>
                    <a:pt x="24" y="187"/>
                  </a:moveTo>
                  <a:lnTo>
                    <a:pt x="26" y="218"/>
                  </a:lnTo>
                  <a:lnTo>
                    <a:pt x="19" y="218"/>
                  </a:lnTo>
                  <a:lnTo>
                    <a:pt x="24" y="187"/>
                  </a:lnTo>
                </a:path>
                <a:path w="590" h="292">
                  <a:moveTo>
                    <a:pt x="24" y="187"/>
                  </a:moveTo>
                  <a:lnTo>
                    <a:pt x="31" y="187"/>
                  </a:lnTo>
                  <a:lnTo>
                    <a:pt x="26" y="218"/>
                  </a:lnTo>
                  <a:lnTo>
                    <a:pt x="24" y="187"/>
                  </a:lnTo>
                </a:path>
                <a:path w="590" h="292">
                  <a:moveTo>
                    <a:pt x="460" y="215"/>
                  </a:moveTo>
                  <a:lnTo>
                    <a:pt x="484" y="218"/>
                  </a:lnTo>
                  <a:lnTo>
                    <a:pt x="456" y="218"/>
                  </a:lnTo>
                  <a:lnTo>
                    <a:pt x="460" y="215"/>
                  </a:lnTo>
                </a:path>
                <a:path w="590" h="292">
                  <a:moveTo>
                    <a:pt x="460" y="215"/>
                  </a:moveTo>
                  <a:lnTo>
                    <a:pt x="494" y="215"/>
                  </a:lnTo>
                  <a:lnTo>
                    <a:pt x="484" y="218"/>
                  </a:lnTo>
                  <a:lnTo>
                    <a:pt x="460" y="215"/>
                  </a:lnTo>
                </a:path>
                <a:path w="590" h="292">
                  <a:moveTo>
                    <a:pt x="431" y="213"/>
                  </a:moveTo>
                  <a:lnTo>
                    <a:pt x="444" y="218"/>
                  </a:lnTo>
                  <a:lnTo>
                    <a:pt x="434" y="218"/>
                  </a:lnTo>
                  <a:lnTo>
                    <a:pt x="431" y="213"/>
                  </a:lnTo>
                </a:path>
                <a:path w="590" h="292">
                  <a:moveTo>
                    <a:pt x="431" y="213"/>
                  </a:moveTo>
                  <a:lnTo>
                    <a:pt x="451" y="213"/>
                  </a:lnTo>
                  <a:lnTo>
                    <a:pt x="444" y="218"/>
                  </a:lnTo>
                  <a:lnTo>
                    <a:pt x="431" y="213"/>
                  </a:lnTo>
                </a:path>
                <a:path w="590" h="292">
                  <a:moveTo>
                    <a:pt x="477" y="220"/>
                  </a:moveTo>
                  <a:lnTo>
                    <a:pt x="480" y="220"/>
                  </a:lnTo>
                  <a:lnTo>
                    <a:pt x="477" y="220"/>
                  </a:lnTo>
                </a:path>
                <a:path w="590" h="292">
                  <a:moveTo>
                    <a:pt x="475" y="218"/>
                  </a:moveTo>
                  <a:lnTo>
                    <a:pt x="484" y="218"/>
                  </a:lnTo>
                  <a:lnTo>
                    <a:pt x="480" y="220"/>
                  </a:lnTo>
                  <a:lnTo>
                    <a:pt x="475" y="218"/>
                  </a:lnTo>
                </a:path>
                <a:path w="590" h="292">
                  <a:moveTo>
                    <a:pt x="456" y="218"/>
                  </a:moveTo>
                  <a:lnTo>
                    <a:pt x="472" y="220"/>
                  </a:lnTo>
                  <a:lnTo>
                    <a:pt x="453" y="220"/>
                  </a:lnTo>
                  <a:lnTo>
                    <a:pt x="456" y="218"/>
                  </a:lnTo>
                </a:path>
                <a:path w="590" h="292">
                  <a:moveTo>
                    <a:pt x="456" y="218"/>
                  </a:moveTo>
                  <a:lnTo>
                    <a:pt x="475" y="218"/>
                  </a:lnTo>
                  <a:lnTo>
                    <a:pt x="472" y="220"/>
                  </a:lnTo>
                  <a:lnTo>
                    <a:pt x="456" y="218"/>
                  </a:lnTo>
                </a:path>
                <a:path w="590" h="292">
                  <a:moveTo>
                    <a:pt x="184" y="215"/>
                  </a:moveTo>
                  <a:lnTo>
                    <a:pt x="228" y="220"/>
                  </a:lnTo>
                  <a:lnTo>
                    <a:pt x="189" y="220"/>
                  </a:lnTo>
                  <a:lnTo>
                    <a:pt x="184" y="215"/>
                  </a:lnTo>
                </a:path>
                <a:path w="590" h="292">
                  <a:moveTo>
                    <a:pt x="184" y="215"/>
                  </a:moveTo>
                  <a:lnTo>
                    <a:pt x="213" y="215"/>
                  </a:lnTo>
                  <a:lnTo>
                    <a:pt x="228" y="220"/>
                  </a:lnTo>
                  <a:lnTo>
                    <a:pt x="184" y="215"/>
                  </a:lnTo>
                </a:path>
                <a:path w="590" h="292">
                  <a:moveTo>
                    <a:pt x="156" y="184"/>
                  </a:moveTo>
                  <a:lnTo>
                    <a:pt x="158" y="220"/>
                  </a:lnTo>
                  <a:lnTo>
                    <a:pt x="148" y="220"/>
                  </a:lnTo>
                  <a:lnTo>
                    <a:pt x="156" y="184"/>
                  </a:lnTo>
                </a:path>
                <a:path w="590" h="292">
                  <a:moveTo>
                    <a:pt x="156" y="184"/>
                  </a:moveTo>
                  <a:lnTo>
                    <a:pt x="165" y="184"/>
                  </a:lnTo>
                  <a:lnTo>
                    <a:pt x="158" y="220"/>
                  </a:lnTo>
                  <a:lnTo>
                    <a:pt x="156" y="184"/>
                  </a:lnTo>
                </a:path>
                <a:path w="590" h="292">
                  <a:moveTo>
                    <a:pt x="189" y="220"/>
                  </a:moveTo>
                  <a:lnTo>
                    <a:pt x="228" y="220"/>
                  </a:lnTo>
                  <a:lnTo>
                    <a:pt x="204" y="220"/>
                  </a:lnTo>
                  <a:lnTo>
                    <a:pt x="189" y="220"/>
                  </a:lnTo>
                </a:path>
                <a:path w="590" h="292">
                  <a:moveTo>
                    <a:pt x="189" y="220"/>
                  </a:moveTo>
                  <a:lnTo>
                    <a:pt x="228" y="220"/>
                  </a:lnTo>
                  <a:lnTo>
                    <a:pt x="189" y="220"/>
                  </a:lnTo>
                </a:path>
                <a:path w="590" h="292">
                  <a:moveTo>
                    <a:pt x="453" y="220"/>
                  </a:moveTo>
                  <a:lnTo>
                    <a:pt x="468" y="223"/>
                  </a:lnTo>
                  <a:lnTo>
                    <a:pt x="444" y="223"/>
                  </a:lnTo>
                  <a:lnTo>
                    <a:pt x="453" y="220"/>
                  </a:lnTo>
                </a:path>
                <a:path w="590" h="292">
                  <a:moveTo>
                    <a:pt x="453" y="220"/>
                  </a:moveTo>
                  <a:lnTo>
                    <a:pt x="472" y="220"/>
                  </a:lnTo>
                  <a:lnTo>
                    <a:pt x="468" y="223"/>
                  </a:lnTo>
                  <a:lnTo>
                    <a:pt x="453" y="220"/>
                  </a:lnTo>
                </a:path>
                <a:path w="590" h="292">
                  <a:moveTo>
                    <a:pt x="434" y="218"/>
                  </a:moveTo>
                  <a:lnTo>
                    <a:pt x="444" y="223"/>
                  </a:lnTo>
                  <a:lnTo>
                    <a:pt x="427" y="223"/>
                  </a:lnTo>
                  <a:lnTo>
                    <a:pt x="434" y="218"/>
                  </a:lnTo>
                </a:path>
                <a:path w="590" h="292">
                  <a:moveTo>
                    <a:pt x="434" y="218"/>
                  </a:moveTo>
                  <a:lnTo>
                    <a:pt x="444" y="218"/>
                  </a:lnTo>
                  <a:lnTo>
                    <a:pt x="444" y="223"/>
                  </a:lnTo>
                  <a:lnTo>
                    <a:pt x="434" y="218"/>
                  </a:lnTo>
                </a:path>
                <a:path w="590" h="292">
                  <a:moveTo>
                    <a:pt x="374" y="206"/>
                  </a:moveTo>
                  <a:lnTo>
                    <a:pt x="384" y="223"/>
                  </a:lnTo>
                  <a:lnTo>
                    <a:pt x="374" y="223"/>
                  </a:lnTo>
                  <a:lnTo>
                    <a:pt x="374" y="206"/>
                  </a:lnTo>
                </a:path>
                <a:path w="590" h="292">
                  <a:moveTo>
                    <a:pt x="374" y="206"/>
                  </a:moveTo>
                  <a:lnTo>
                    <a:pt x="381" y="206"/>
                  </a:lnTo>
                  <a:lnTo>
                    <a:pt x="384" y="223"/>
                  </a:lnTo>
                  <a:lnTo>
                    <a:pt x="374" y="206"/>
                  </a:lnTo>
                </a:path>
                <a:path w="590" h="292">
                  <a:moveTo>
                    <a:pt x="427" y="223"/>
                  </a:moveTo>
                  <a:lnTo>
                    <a:pt x="468" y="225"/>
                  </a:lnTo>
                  <a:lnTo>
                    <a:pt x="422" y="225"/>
                  </a:lnTo>
                  <a:lnTo>
                    <a:pt x="427" y="223"/>
                  </a:lnTo>
                </a:path>
                <a:path w="590" h="292">
                  <a:moveTo>
                    <a:pt x="427" y="223"/>
                  </a:moveTo>
                  <a:lnTo>
                    <a:pt x="468" y="223"/>
                  </a:lnTo>
                  <a:lnTo>
                    <a:pt x="468" y="225"/>
                  </a:lnTo>
                  <a:lnTo>
                    <a:pt x="427" y="223"/>
                  </a:lnTo>
                </a:path>
                <a:path w="590" h="292">
                  <a:moveTo>
                    <a:pt x="374" y="223"/>
                  </a:moveTo>
                  <a:lnTo>
                    <a:pt x="384" y="225"/>
                  </a:lnTo>
                  <a:lnTo>
                    <a:pt x="376" y="225"/>
                  </a:lnTo>
                  <a:lnTo>
                    <a:pt x="374" y="223"/>
                  </a:lnTo>
                </a:path>
                <a:path w="590" h="292">
                  <a:moveTo>
                    <a:pt x="374" y="223"/>
                  </a:moveTo>
                  <a:lnTo>
                    <a:pt x="384" y="223"/>
                  </a:lnTo>
                  <a:lnTo>
                    <a:pt x="384" y="225"/>
                  </a:lnTo>
                  <a:lnTo>
                    <a:pt x="374" y="223"/>
                  </a:lnTo>
                </a:path>
                <a:path w="590" h="292">
                  <a:moveTo>
                    <a:pt x="422" y="225"/>
                  </a:moveTo>
                  <a:lnTo>
                    <a:pt x="468" y="227"/>
                  </a:lnTo>
                  <a:lnTo>
                    <a:pt x="422" y="227"/>
                  </a:lnTo>
                  <a:lnTo>
                    <a:pt x="422" y="225"/>
                  </a:lnTo>
                </a:path>
                <a:path w="590" h="292">
                  <a:moveTo>
                    <a:pt x="422" y="225"/>
                  </a:moveTo>
                  <a:lnTo>
                    <a:pt x="468" y="225"/>
                  </a:lnTo>
                  <a:lnTo>
                    <a:pt x="468" y="227"/>
                  </a:lnTo>
                  <a:lnTo>
                    <a:pt x="422" y="225"/>
                  </a:lnTo>
                </a:path>
                <a:path w="590" h="292">
                  <a:moveTo>
                    <a:pt x="460" y="227"/>
                  </a:moveTo>
                  <a:lnTo>
                    <a:pt x="468" y="227"/>
                  </a:lnTo>
                  <a:lnTo>
                    <a:pt x="456" y="227"/>
                  </a:lnTo>
                  <a:lnTo>
                    <a:pt x="460" y="227"/>
                  </a:lnTo>
                </a:path>
                <a:path w="590" h="292">
                  <a:moveTo>
                    <a:pt x="460" y="227"/>
                  </a:moveTo>
                  <a:lnTo>
                    <a:pt x="468" y="227"/>
                  </a:lnTo>
                  <a:lnTo>
                    <a:pt x="460" y="227"/>
                  </a:lnTo>
                </a:path>
                <a:path w="590" h="292">
                  <a:moveTo>
                    <a:pt x="422" y="227"/>
                  </a:moveTo>
                  <a:lnTo>
                    <a:pt x="453" y="227"/>
                  </a:lnTo>
                  <a:lnTo>
                    <a:pt x="420" y="227"/>
                  </a:lnTo>
                  <a:lnTo>
                    <a:pt x="422" y="227"/>
                  </a:lnTo>
                </a:path>
                <a:path w="590" h="292">
                  <a:moveTo>
                    <a:pt x="422" y="227"/>
                  </a:moveTo>
                  <a:lnTo>
                    <a:pt x="453" y="227"/>
                  </a:lnTo>
                  <a:lnTo>
                    <a:pt x="422" y="227"/>
                  </a:lnTo>
                </a:path>
                <a:path w="590" h="292">
                  <a:moveTo>
                    <a:pt x="204" y="220"/>
                  </a:moveTo>
                  <a:lnTo>
                    <a:pt x="232" y="227"/>
                  </a:lnTo>
                  <a:lnTo>
                    <a:pt x="204" y="227"/>
                  </a:lnTo>
                  <a:lnTo>
                    <a:pt x="204" y="220"/>
                  </a:lnTo>
                </a:path>
                <a:path w="590" h="292">
                  <a:moveTo>
                    <a:pt x="204" y="220"/>
                  </a:moveTo>
                  <a:lnTo>
                    <a:pt x="228" y="220"/>
                  </a:lnTo>
                  <a:lnTo>
                    <a:pt x="232" y="227"/>
                  </a:lnTo>
                  <a:lnTo>
                    <a:pt x="204" y="220"/>
                  </a:lnTo>
                </a:path>
                <a:path w="590" h="292">
                  <a:moveTo>
                    <a:pt x="91" y="211"/>
                  </a:moveTo>
                  <a:lnTo>
                    <a:pt x="88" y="227"/>
                  </a:lnTo>
                  <a:lnTo>
                    <a:pt x="81" y="227"/>
                  </a:lnTo>
                  <a:lnTo>
                    <a:pt x="91" y="211"/>
                  </a:lnTo>
                </a:path>
                <a:path w="590" h="292">
                  <a:moveTo>
                    <a:pt x="91" y="211"/>
                  </a:moveTo>
                  <a:lnTo>
                    <a:pt x="96" y="211"/>
                  </a:lnTo>
                  <a:lnTo>
                    <a:pt x="88" y="227"/>
                  </a:lnTo>
                  <a:lnTo>
                    <a:pt x="91" y="211"/>
                  </a:lnTo>
                </a:path>
                <a:path w="590" h="292">
                  <a:moveTo>
                    <a:pt x="204" y="230"/>
                  </a:moveTo>
                  <a:lnTo>
                    <a:pt x="218" y="230"/>
                  </a:lnTo>
                  <a:lnTo>
                    <a:pt x="204" y="230"/>
                  </a:lnTo>
                </a:path>
                <a:path w="590" h="292">
                  <a:moveTo>
                    <a:pt x="456" y="227"/>
                  </a:moveTo>
                  <a:lnTo>
                    <a:pt x="468" y="230"/>
                  </a:lnTo>
                  <a:lnTo>
                    <a:pt x="451" y="230"/>
                  </a:lnTo>
                  <a:lnTo>
                    <a:pt x="456" y="227"/>
                  </a:lnTo>
                </a:path>
                <a:path w="590" h="292">
                  <a:moveTo>
                    <a:pt x="456" y="227"/>
                  </a:moveTo>
                  <a:lnTo>
                    <a:pt x="468" y="227"/>
                  </a:lnTo>
                  <a:lnTo>
                    <a:pt x="468" y="230"/>
                  </a:lnTo>
                  <a:lnTo>
                    <a:pt x="456" y="227"/>
                  </a:lnTo>
                </a:path>
                <a:path w="590" h="292">
                  <a:moveTo>
                    <a:pt x="420" y="227"/>
                  </a:moveTo>
                  <a:lnTo>
                    <a:pt x="451" y="230"/>
                  </a:lnTo>
                  <a:lnTo>
                    <a:pt x="420" y="230"/>
                  </a:lnTo>
                  <a:lnTo>
                    <a:pt x="420" y="227"/>
                  </a:lnTo>
                </a:path>
                <a:path w="590" h="292">
                  <a:moveTo>
                    <a:pt x="420" y="227"/>
                  </a:moveTo>
                  <a:lnTo>
                    <a:pt x="453" y="227"/>
                  </a:lnTo>
                  <a:lnTo>
                    <a:pt x="451" y="230"/>
                  </a:lnTo>
                  <a:lnTo>
                    <a:pt x="420" y="227"/>
                  </a:lnTo>
                </a:path>
                <a:path w="590" h="292">
                  <a:moveTo>
                    <a:pt x="204" y="227"/>
                  </a:moveTo>
                  <a:lnTo>
                    <a:pt x="218" y="230"/>
                  </a:lnTo>
                  <a:lnTo>
                    <a:pt x="204" y="230"/>
                  </a:lnTo>
                  <a:lnTo>
                    <a:pt x="204" y="227"/>
                  </a:lnTo>
                </a:path>
                <a:path w="590" h="292">
                  <a:moveTo>
                    <a:pt x="204" y="227"/>
                  </a:moveTo>
                  <a:lnTo>
                    <a:pt x="232" y="227"/>
                  </a:lnTo>
                  <a:lnTo>
                    <a:pt x="218" y="230"/>
                  </a:lnTo>
                  <a:lnTo>
                    <a:pt x="204" y="227"/>
                  </a:lnTo>
                </a:path>
                <a:path w="590" h="292">
                  <a:moveTo>
                    <a:pt x="420" y="230"/>
                  </a:moveTo>
                  <a:lnTo>
                    <a:pt x="468" y="232"/>
                  </a:lnTo>
                  <a:lnTo>
                    <a:pt x="415" y="232"/>
                  </a:lnTo>
                  <a:lnTo>
                    <a:pt x="420" y="230"/>
                  </a:lnTo>
                </a:path>
                <a:path w="590" h="292">
                  <a:moveTo>
                    <a:pt x="420" y="230"/>
                  </a:moveTo>
                  <a:lnTo>
                    <a:pt x="468" y="230"/>
                  </a:lnTo>
                  <a:lnTo>
                    <a:pt x="468" y="232"/>
                  </a:lnTo>
                  <a:lnTo>
                    <a:pt x="420" y="230"/>
                  </a:lnTo>
                </a:path>
                <a:path w="590" h="292">
                  <a:moveTo>
                    <a:pt x="376" y="225"/>
                  </a:moveTo>
                  <a:lnTo>
                    <a:pt x="400" y="235"/>
                  </a:lnTo>
                  <a:lnTo>
                    <a:pt x="384" y="235"/>
                  </a:lnTo>
                  <a:lnTo>
                    <a:pt x="376" y="225"/>
                  </a:lnTo>
                </a:path>
                <a:path w="590" h="292">
                  <a:moveTo>
                    <a:pt x="376" y="225"/>
                  </a:moveTo>
                  <a:lnTo>
                    <a:pt x="384" y="225"/>
                  </a:lnTo>
                  <a:lnTo>
                    <a:pt x="400" y="235"/>
                  </a:lnTo>
                  <a:lnTo>
                    <a:pt x="376" y="225"/>
                  </a:lnTo>
                </a:path>
                <a:path w="590" h="292">
                  <a:moveTo>
                    <a:pt x="415" y="232"/>
                  </a:moveTo>
                  <a:lnTo>
                    <a:pt x="434" y="237"/>
                  </a:lnTo>
                  <a:lnTo>
                    <a:pt x="415" y="237"/>
                  </a:lnTo>
                  <a:lnTo>
                    <a:pt x="415" y="232"/>
                  </a:lnTo>
                </a:path>
                <a:path w="590" h="292">
                  <a:moveTo>
                    <a:pt x="415" y="232"/>
                  </a:moveTo>
                  <a:lnTo>
                    <a:pt x="444" y="232"/>
                  </a:lnTo>
                  <a:lnTo>
                    <a:pt x="434" y="237"/>
                  </a:lnTo>
                  <a:lnTo>
                    <a:pt x="415" y="232"/>
                  </a:lnTo>
                </a:path>
                <a:path w="590" h="292">
                  <a:moveTo>
                    <a:pt x="148" y="220"/>
                  </a:moveTo>
                  <a:lnTo>
                    <a:pt x="156" y="240"/>
                  </a:lnTo>
                  <a:lnTo>
                    <a:pt x="148" y="240"/>
                  </a:lnTo>
                  <a:lnTo>
                    <a:pt x="148" y="220"/>
                  </a:lnTo>
                </a:path>
                <a:path w="590" h="292">
                  <a:moveTo>
                    <a:pt x="148" y="220"/>
                  </a:moveTo>
                  <a:lnTo>
                    <a:pt x="158" y="220"/>
                  </a:lnTo>
                  <a:lnTo>
                    <a:pt x="156" y="240"/>
                  </a:lnTo>
                  <a:lnTo>
                    <a:pt x="148" y="220"/>
                  </a:lnTo>
                </a:path>
                <a:path w="590" h="292">
                  <a:moveTo>
                    <a:pt x="81" y="227"/>
                  </a:moveTo>
                  <a:lnTo>
                    <a:pt x="88" y="240"/>
                  </a:lnTo>
                  <a:lnTo>
                    <a:pt x="84" y="240"/>
                  </a:lnTo>
                  <a:lnTo>
                    <a:pt x="81" y="227"/>
                  </a:lnTo>
                </a:path>
                <a:path w="590" h="292">
                  <a:moveTo>
                    <a:pt x="81" y="227"/>
                  </a:moveTo>
                  <a:lnTo>
                    <a:pt x="88" y="227"/>
                  </a:lnTo>
                  <a:lnTo>
                    <a:pt x="88" y="240"/>
                  </a:lnTo>
                  <a:lnTo>
                    <a:pt x="81" y="227"/>
                  </a:lnTo>
                </a:path>
                <a:path w="590" h="292">
                  <a:moveTo>
                    <a:pt x="364" y="240"/>
                  </a:moveTo>
                  <a:lnTo>
                    <a:pt x="371" y="242"/>
                  </a:lnTo>
                  <a:lnTo>
                    <a:pt x="350" y="242"/>
                  </a:lnTo>
                  <a:lnTo>
                    <a:pt x="364" y="240"/>
                  </a:lnTo>
                </a:path>
                <a:path w="590" h="292">
                  <a:moveTo>
                    <a:pt x="384" y="235"/>
                  </a:moveTo>
                  <a:lnTo>
                    <a:pt x="408" y="240"/>
                  </a:lnTo>
                  <a:lnTo>
                    <a:pt x="396" y="240"/>
                  </a:lnTo>
                  <a:lnTo>
                    <a:pt x="384" y="235"/>
                  </a:lnTo>
                </a:path>
                <a:path w="590" h="292">
                  <a:moveTo>
                    <a:pt x="384" y="235"/>
                  </a:moveTo>
                  <a:lnTo>
                    <a:pt x="400" y="235"/>
                  </a:lnTo>
                  <a:lnTo>
                    <a:pt x="408" y="240"/>
                  </a:lnTo>
                  <a:lnTo>
                    <a:pt x="384" y="235"/>
                  </a:lnTo>
                </a:path>
                <a:path w="590" h="292">
                  <a:moveTo>
                    <a:pt x="422" y="242"/>
                  </a:moveTo>
                  <a:lnTo>
                    <a:pt x="427" y="242"/>
                  </a:lnTo>
                  <a:lnTo>
                    <a:pt x="424" y="242"/>
                  </a:lnTo>
                  <a:lnTo>
                    <a:pt x="422" y="242"/>
                  </a:lnTo>
                </a:path>
                <a:path w="590" h="292">
                  <a:moveTo>
                    <a:pt x="415" y="237"/>
                  </a:moveTo>
                  <a:lnTo>
                    <a:pt x="427" y="242"/>
                  </a:lnTo>
                  <a:lnTo>
                    <a:pt x="422" y="242"/>
                  </a:lnTo>
                  <a:lnTo>
                    <a:pt x="415" y="237"/>
                  </a:lnTo>
                </a:path>
                <a:path w="590" h="292">
                  <a:moveTo>
                    <a:pt x="415" y="237"/>
                  </a:moveTo>
                  <a:lnTo>
                    <a:pt x="434" y="237"/>
                  </a:lnTo>
                  <a:lnTo>
                    <a:pt x="427" y="242"/>
                  </a:lnTo>
                  <a:lnTo>
                    <a:pt x="415" y="237"/>
                  </a:lnTo>
                </a:path>
                <a:path w="590" h="292">
                  <a:moveTo>
                    <a:pt x="84" y="240"/>
                  </a:moveTo>
                  <a:lnTo>
                    <a:pt x="98" y="242"/>
                  </a:lnTo>
                  <a:lnTo>
                    <a:pt x="84" y="242"/>
                  </a:lnTo>
                  <a:lnTo>
                    <a:pt x="84" y="240"/>
                  </a:lnTo>
                </a:path>
                <a:path w="590" h="292">
                  <a:moveTo>
                    <a:pt x="350" y="242"/>
                  </a:moveTo>
                  <a:lnTo>
                    <a:pt x="374" y="242"/>
                  </a:lnTo>
                  <a:lnTo>
                    <a:pt x="338" y="242"/>
                  </a:lnTo>
                  <a:lnTo>
                    <a:pt x="350" y="242"/>
                  </a:lnTo>
                </a:path>
                <a:path w="590" h="292">
                  <a:moveTo>
                    <a:pt x="350" y="242"/>
                  </a:moveTo>
                  <a:lnTo>
                    <a:pt x="374" y="242"/>
                  </a:lnTo>
                  <a:lnTo>
                    <a:pt x="350" y="242"/>
                  </a:lnTo>
                </a:path>
                <a:path w="590" h="292">
                  <a:moveTo>
                    <a:pt x="396" y="240"/>
                  </a:moveTo>
                  <a:lnTo>
                    <a:pt x="408" y="244"/>
                  </a:lnTo>
                  <a:lnTo>
                    <a:pt x="396" y="244"/>
                  </a:lnTo>
                  <a:lnTo>
                    <a:pt x="396" y="240"/>
                  </a:lnTo>
                </a:path>
                <a:path w="590" h="292">
                  <a:moveTo>
                    <a:pt x="396" y="240"/>
                  </a:moveTo>
                  <a:lnTo>
                    <a:pt x="408" y="240"/>
                  </a:lnTo>
                  <a:lnTo>
                    <a:pt x="408" y="244"/>
                  </a:lnTo>
                  <a:lnTo>
                    <a:pt x="396" y="240"/>
                  </a:lnTo>
                </a:path>
                <a:path w="590" h="292">
                  <a:moveTo>
                    <a:pt x="338" y="242"/>
                  </a:moveTo>
                  <a:lnTo>
                    <a:pt x="391" y="244"/>
                  </a:lnTo>
                  <a:lnTo>
                    <a:pt x="331" y="244"/>
                  </a:lnTo>
                  <a:lnTo>
                    <a:pt x="338" y="242"/>
                  </a:lnTo>
                </a:path>
                <a:path w="590" h="292">
                  <a:moveTo>
                    <a:pt x="338" y="242"/>
                  </a:moveTo>
                  <a:lnTo>
                    <a:pt x="374" y="242"/>
                  </a:lnTo>
                  <a:lnTo>
                    <a:pt x="391" y="244"/>
                  </a:lnTo>
                  <a:lnTo>
                    <a:pt x="338" y="242"/>
                  </a:lnTo>
                </a:path>
                <a:path w="590" h="292">
                  <a:moveTo>
                    <a:pt x="84" y="242"/>
                  </a:moveTo>
                  <a:lnTo>
                    <a:pt x="100" y="244"/>
                  </a:lnTo>
                  <a:lnTo>
                    <a:pt x="84" y="244"/>
                  </a:lnTo>
                  <a:lnTo>
                    <a:pt x="84" y="242"/>
                  </a:lnTo>
                </a:path>
                <a:path w="590" h="292">
                  <a:moveTo>
                    <a:pt x="84" y="242"/>
                  </a:moveTo>
                  <a:lnTo>
                    <a:pt x="98" y="242"/>
                  </a:lnTo>
                  <a:lnTo>
                    <a:pt x="100" y="244"/>
                  </a:lnTo>
                  <a:lnTo>
                    <a:pt x="84" y="242"/>
                  </a:lnTo>
                </a:path>
                <a:path w="590" h="292">
                  <a:moveTo>
                    <a:pt x="396" y="244"/>
                  </a:moveTo>
                  <a:lnTo>
                    <a:pt x="408" y="247"/>
                  </a:lnTo>
                  <a:lnTo>
                    <a:pt x="396" y="247"/>
                  </a:lnTo>
                  <a:lnTo>
                    <a:pt x="396" y="244"/>
                  </a:lnTo>
                </a:path>
                <a:path w="590" h="292">
                  <a:moveTo>
                    <a:pt x="396" y="244"/>
                  </a:moveTo>
                  <a:lnTo>
                    <a:pt x="408" y="244"/>
                  </a:lnTo>
                  <a:lnTo>
                    <a:pt x="408" y="247"/>
                  </a:lnTo>
                  <a:lnTo>
                    <a:pt x="396" y="244"/>
                  </a:lnTo>
                </a:path>
                <a:path w="590" h="292">
                  <a:moveTo>
                    <a:pt x="331" y="244"/>
                  </a:moveTo>
                  <a:lnTo>
                    <a:pt x="396" y="247"/>
                  </a:lnTo>
                  <a:lnTo>
                    <a:pt x="328" y="247"/>
                  </a:lnTo>
                  <a:lnTo>
                    <a:pt x="331" y="244"/>
                  </a:lnTo>
                </a:path>
                <a:path w="590" h="292">
                  <a:moveTo>
                    <a:pt x="331" y="244"/>
                  </a:moveTo>
                  <a:lnTo>
                    <a:pt x="391" y="244"/>
                  </a:lnTo>
                  <a:lnTo>
                    <a:pt x="396" y="247"/>
                  </a:lnTo>
                  <a:lnTo>
                    <a:pt x="331" y="244"/>
                  </a:lnTo>
                </a:path>
                <a:path w="590" h="292">
                  <a:moveTo>
                    <a:pt x="88" y="249"/>
                  </a:moveTo>
                  <a:lnTo>
                    <a:pt x="93" y="249"/>
                  </a:lnTo>
                  <a:lnTo>
                    <a:pt x="91" y="249"/>
                  </a:lnTo>
                  <a:lnTo>
                    <a:pt x="88" y="249"/>
                  </a:lnTo>
                </a:path>
                <a:path w="590" h="292">
                  <a:moveTo>
                    <a:pt x="328" y="247"/>
                  </a:moveTo>
                  <a:lnTo>
                    <a:pt x="408" y="249"/>
                  </a:lnTo>
                  <a:lnTo>
                    <a:pt x="326" y="249"/>
                  </a:lnTo>
                  <a:lnTo>
                    <a:pt x="328" y="247"/>
                  </a:lnTo>
                </a:path>
                <a:path w="590" h="292">
                  <a:moveTo>
                    <a:pt x="328" y="247"/>
                  </a:moveTo>
                  <a:lnTo>
                    <a:pt x="408" y="247"/>
                  </a:lnTo>
                  <a:lnTo>
                    <a:pt x="408" y="249"/>
                  </a:lnTo>
                  <a:lnTo>
                    <a:pt x="328" y="247"/>
                  </a:lnTo>
                </a:path>
                <a:path w="590" h="292">
                  <a:moveTo>
                    <a:pt x="84" y="244"/>
                  </a:moveTo>
                  <a:lnTo>
                    <a:pt x="93" y="249"/>
                  </a:lnTo>
                  <a:lnTo>
                    <a:pt x="88" y="249"/>
                  </a:lnTo>
                  <a:lnTo>
                    <a:pt x="84" y="244"/>
                  </a:lnTo>
                </a:path>
                <a:path w="590" h="292">
                  <a:moveTo>
                    <a:pt x="84" y="244"/>
                  </a:moveTo>
                  <a:lnTo>
                    <a:pt x="100" y="244"/>
                  </a:lnTo>
                  <a:lnTo>
                    <a:pt x="93" y="249"/>
                  </a:lnTo>
                  <a:lnTo>
                    <a:pt x="84" y="244"/>
                  </a:lnTo>
                </a:path>
                <a:path w="590" h="292">
                  <a:moveTo>
                    <a:pt x="367" y="249"/>
                  </a:moveTo>
                  <a:lnTo>
                    <a:pt x="408" y="251"/>
                  </a:lnTo>
                  <a:lnTo>
                    <a:pt x="374" y="251"/>
                  </a:lnTo>
                  <a:lnTo>
                    <a:pt x="367" y="249"/>
                  </a:lnTo>
                </a:path>
                <a:path w="590" h="292">
                  <a:moveTo>
                    <a:pt x="367" y="249"/>
                  </a:moveTo>
                  <a:lnTo>
                    <a:pt x="408" y="249"/>
                  </a:lnTo>
                  <a:lnTo>
                    <a:pt x="408" y="251"/>
                  </a:lnTo>
                  <a:lnTo>
                    <a:pt x="367" y="249"/>
                  </a:lnTo>
                </a:path>
                <a:path w="590" h="292">
                  <a:moveTo>
                    <a:pt x="326" y="249"/>
                  </a:moveTo>
                  <a:lnTo>
                    <a:pt x="340" y="251"/>
                  </a:lnTo>
                  <a:lnTo>
                    <a:pt x="321" y="251"/>
                  </a:lnTo>
                  <a:lnTo>
                    <a:pt x="326" y="249"/>
                  </a:lnTo>
                </a:path>
                <a:path w="590" h="292">
                  <a:moveTo>
                    <a:pt x="326" y="249"/>
                  </a:moveTo>
                  <a:lnTo>
                    <a:pt x="345" y="249"/>
                  </a:lnTo>
                  <a:lnTo>
                    <a:pt x="340" y="251"/>
                  </a:lnTo>
                  <a:lnTo>
                    <a:pt x="326" y="249"/>
                  </a:lnTo>
                </a:path>
                <a:path w="590" h="292">
                  <a:moveTo>
                    <a:pt x="144" y="251"/>
                  </a:moveTo>
                  <a:lnTo>
                    <a:pt x="141" y="251"/>
                  </a:lnTo>
                  <a:lnTo>
                    <a:pt x="144" y="251"/>
                  </a:lnTo>
                </a:path>
                <a:path w="590" h="292">
                  <a:moveTo>
                    <a:pt x="444" y="232"/>
                  </a:moveTo>
                  <a:lnTo>
                    <a:pt x="468" y="251"/>
                  </a:lnTo>
                  <a:lnTo>
                    <a:pt x="453" y="251"/>
                  </a:lnTo>
                  <a:lnTo>
                    <a:pt x="444" y="232"/>
                  </a:lnTo>
                </a:path>
                <a:path w="590" h="292">
                  <a:moveTo>
                    <a:pt x="444" y="232"/>
                  </a:moveTo>
                  <a:lnTo>
                    <a:pt x="468" y="232"/>
                  </a:lnTo>
                  <a:lnTo>
                    <a:pt x="468" y="251"/>
                  </a:lnTo>
                  <a:lnTo>
                    <a:pt x="444" y="232"/>
                  </a:lnTo>
                </a:path>
                <a:path w="590" h="292">
                  <a:moveTo>
                    <a:pt x="453" y="251"/>
                  </a:moveTo>
                  <a:lnTo>
                    <a:pt x="465" y="254"/>
                  </a:lnTo>
                  <a:lnTo>
                    <a:pt x="456" y="254"/>
                  </a:lnTo>
                  <a:lnTo>
                    <a:pt x="453" y="251"/>
                  </a:lnTo>
                </a:path>
                <a:path w="590" h="292">
                  <a:moveTo>
                    <a:pt x="453" y="251"/>
                  </a:moveTo>
                  <a:lnTo>
                    <a:pt x="468" y="251"/>
                  </a:lnTo>
                  <a:lnTo>
                    <a:pt x="465" y="254"/>
                  </a:lnTo>
                  <a:lnTo>
                    <a:pt x="453" y="251"/>
                  </a:lnTo>
                </a:path>
                <a:path w="590" h="292">
                  <a:moveTo>
                    <a:pt x="374" y="251"/>
                  </a:moveTo>
                  <a:lnTo>
                    <a:pt x="417" y="254"/>
                  </a:lnTo>
                  <a:lnTo>
                    <a:pt x="388" y="254"/>
                  </a:lnTo>
                  <a:lnTo>
                    <a:pt x="374" y="251"/>
                  </a:lnTo>
                </a:path>
                <a:path w="590" h="292">
                  <a:moveTo>
                    <a:pt x="374" y="251"/>
                  </a:moveTo>
                  <a:lnTo>
                    <a:pt x="408" y="251"/>
                  </a:lnTo>
                  <a:lnTo>
                    <a:pt x="417" y="254"/>
                  </a:lnTo>
                  <a:lnTo>
                    <a:pt x="374" y="251"/>
                  </a:lnTo>
                </a:path>
                <a:path w="590" h="292">
                  <a:moveTo>
                    <a:pt x="321" y="251"/>
                  </a:moveTo>
                  <a:lnTo>
                    <a:pt x="331" y="254"/>
                  </a:lnTo>
                  <a:lnTo>
                    <a:pt x="321" y="254"/>
                  </a:lnTo>
                  <a:lnTo>
                    <a:pt x="321" y="251"/>
                  </a:lnTo>
                </a:path>
                <a:path w="590" h="292">
                  <a:moveTo>
                    <a:pt x="321" y="251"/>
                  </a:moveTo>
                  <a:lnTo>
                    <a:pt x="340" y="251"/>
                  </a:lnTo>
                  <a:lnTo>
                    <a:pt x="331" y="254"/>
                  </a:lnTo>
                  <a:lnTo>
                    <a:pt x="321" y="251"/>
                  </a:lnTo>
                </a:path>
                <a:path w="590" h="292">
                  <a:moveTo>
                    <a:pt x="141" y="251"/>
                  </a:moveTo>
                  <a:lnTo>
                    <a:pt x="144" y="256"/>
                  </a:lnTo>
                  <a:lnTo>
                    <a:pt x="139" y="256"/>
                  </a:lnTo>
                  <a:lnTo>
                    <a:pt x="141" y="251"/>
                  </a:lnTo>
                </a:path>
                <a:path w="590" h="292">
                  <a:moveTo>
                    <a:pt x="141" y="251"/>
                  </a:moveTo>
                  <a:lnTo>
                    <a:pt x="144" y="251"/>
                  </a:lnTo>
                  <a:lnTo>
                    <a:pt x="144" y="256"/>
                  </a:lnTo>
                  <a:lnTo>
                    <a:pt x="141" y="251"/>
                  </a:lnTo>
                </a:path>
                <a:path w="590" h="292">
                  <a:moveTo>
                    <a:pt x="458" y="256"/>
                  </a:moveTo>
                  <a:lnTo>
                    <a:pt x="465" y="256"/>
                  </a:lnTo>
                  <a:lnTo>
                    <a:pt x="463" y="259"/>
                  </a:lnTo>
                  <a:lnTo>
                    <a:pt x="458" y="256"/>
                  </a:lnTo>
                </a:path>
                <a:path w="590" h="292">
                  <a:moveTo>
                    <a:pt x="456" y="254"/>
                  </a:moveTo>
                  <a:lnTo>
                    <a:pt x="465" y="256"/>
                  </a:lnTo>
                  <a:lnTo>
                    <a:pt x="458" y="256"/>
                  </a:lnTo>
                  <a:lnTo>
                    <a:pt x="456" y="254"/>
                  </a:lnTo>
                </a:path>
                <a:path w="590" h="292">
                  <a:moveTo>
                    <a:pt x="456" y="254"/>
                  </a:moveTo>
                  <a:lnTo>
                    <a:pt x="465" y="254"/>
                  </a:lnTo>
                  <a:lnTo>
                    <a:pt x="465" y="256"/>
                  </a:lnTo>
                  <a:lnTo>
                    <a:pt x="456" y="254"/>
                  </a:lnTo>
                </a:path>
                <a:path w="590" h="292">
                  <a:moveTo>
                    <a:pt x="388" y="254"/>
                  </a:moveTo>
                  <a:lnTo>
                    <a:pt x="422" y="256"/>
                  </a:lnTo>
                  <a:lnTo>
                    <a:pt x="386" y="256"/>
                  </a:lnTo>
                  <a:lnTo>
                    <a:pt x="388" y="254"/>
                  </a:lnTo>
                </a:path>
                <a:path w="590" h="292">
                  <a:moveTo>
                    <a:pt x="388" y="254"/>
                  </a:moveTo>
                  <a:lnTo>
                    <a:pt x="417" y="254"/>
                  </a:lnTo>
                  <a:lnTo>
                    <a:pt x="422" y="256"/>
                  </a:lnTo>
                  <a:lnTo>
                    <a:pt x="388" y="254"/>
                  </a:lnTo>
                </a:path>
                <a:path w="590" h="292">
                  <a:moveTo>
                    <a:pt x="321" y="254"/>
                  </a:moveTo>
                  <a:lnTo>
                    <a:pt x="331" y="259"/>
                  </a:lnTo>
                  <a:lnTo>
                    <a:pt x="321" y="259"/>
                  </a:lnTo>
                  <a:lnTo>
                    <a:pt x="321" y="254"/>
                  </a:lnTo>
                </a:path>
                <a:path w="590" h="292">
                  <a:moveTo>
                    <a:pt x="321" y="254"/>
                  </a:moveTo>
                  <a:lnTo>
                    <a:pt x="331" y="254"/>
                  </a:lnTo>
                  <a:lnTo>
                    <a:pt x="331" y="259"/>
                  </a:lnTo>
                  <a:lnTo>
                    <a:pt x="321" y="254"/>
                  </a:lnTo>
                </a:path>
                <a:path w="590" h="292">
                  <a:moveTo>
                    <a:pt x="148" y="240"/>
                  </a:moveTo>
                  <a:lnTo>
                    <a:pt x="156" y="261"/>
                  </a:lnTo>
                  <a:lnTo>
                    <a:pt x="148" y="261"/>
                  </a:lnTo>
                  <a:lnTo>
                    <a:pt x="148" y="240"/>
                  </a:lnTo>
                </a:path>
                <a:path w="590" h="292">
                  <a:moveTo>
                    <a:pt x="148" y="240"/>
                  </a:moveTo>
                  <a:lnTo>
                    <a:pt x="156" y="240"/>
                  </a:lnTo>
                  <a:lnTo>
                    <a:pt x="156" y="261"/>
                  </a:lnTo>
                  <a:lnTo>
                    <a:pt x="148" y="240"/>
                  </a:lnTo>
                </a:path>
                <a:path w="590" h="292">
                  <a:moveTo>
                    <a:pt x="19" y="218"/>
                  </a:moveTo>
                  <a:lnTo>
                    <a:pt x="28" y="261"/>
                  </a:lnTo>
                  <a:lnTo>
                    <a:pt x="14" y="261"/>
                  </a:lnTo>
                  <a:lnTo>
                    <a:pt x="19" y="218"/>
                  </a:lnTo>
                </a:path>
                <a:path w="590" h="292">
                  <a:moveTo>
                    <a:pt x="19" y="218"/>
                  </a:moveTo>
                  <a:lnTo>
                    <a:pt x="26" y="218"/>
                  </a:lnTo>
                  <a:lnTo>
                    <a:pt x="28" y="261"/>
                  </a:lnTo>
                  <a:lnTo>
                    <a:pt x="19" y="218"/>
                  </a:lnTo>
                </a:path>
                <a:path w="590" h="292">
                  <a:moveTo>
                    <a:pt x="148" y="261"/>
                  </a:moveTo>
                  <a:lnTo>
                    <a:pt x="156" y="263"/>
                  </a:lnTo>
                  <a:lnTo>
                    <a:pt x="146" y="263"/>
                  </a:lnTo>
                  <a:lnTo>
                    <a:pt x="148" y="261"/>
                  </a:lnTo>
                </a:path>
                <a:path w="590" h="292">
                  <a:moveTo>
                    <a:pt x="148" y="261"/>
                  </a:moveTo>
                  <a:lnTo>
                    <a:pt x="156" y="261"/>
                  </a:lnTo>
                  <a:lnTo>
                    <a:pt x="156" y="263"/>
                  </a:lnTo>
                  <a:lnTo>
                    <a:pt x="148" y="261"/>
                  </a:lnTo>
                </a:path>
                <a:path w="590" h="292">
                  <a:moveTo>
                    <a:pt x="139" y="256"/>
                  </a:moveTo>
                  <a:lnTo>
                    <a:pt x="146" y="263"/>
                  </a:lnTo>
                  <a:lnTo>
                    <a:pt x="139" y="263"/>
                  </a:lnTo>
                  <a:lnTo>
                    <a:pt x="139" y="256"/>
                  </a:lnTo>
                </a:path>
                <a:path w="590" h="292">
                  <a:moveTo>
                    <a:pt x="139" y="256"/>
                  </a:moveTo>
                  <a:lnTo>
                    <a:pt x="144" y="256"/>
                  </a:lnTo>
                  <a:lnTo>
                    <a:pt x="146" y="263"/>
                  </a:lnTo>
                  <a:lnTo>
                    <a:pt x="139" y="256"/>
                  </a:lnTo>
                </a:path>
                <a:path w="590" h="292">
                  <a:moveTo>
                    <a:pt x="321" y="259"/>
                  </a:moveTo>
                  <a:lnTo>
                    <a:pt x="333" y="263"/>
                  </a:lnTo>
                  <a:lnTo>
                    <a:pt x="324" y="263"/>
                  </a:lnTo>
                  <a:lnTo>
                    <a:pt x="321" y="259"/>
                  </a:lnTo>
                </a:path>
                <a:path w="590" h="292">
                  <a:moveTo>
                    <a:pt x="321" y="259"/>
                  </a:moveTo>
                  <a:lnTo>
                    <a:pt x="331" y="259"/>
                  </a:lnTo>
                  <a:lnTo>
                    <a:pt x="333" y="263"/>
                  </a:lnTo>
                  <a:lnTo>
                    <a:pt x="321" y="259"/>
                  </a:lnTo>
                </a:path>
                <a:path w="590" h="292">
                  <a:moveTo>
                    <a:pt x="405" y="256"/>
                  </a:moveTo>
                  <a:lnTo>
                    <a:pt x="439" y="266"/>
                  </a:lnTo>
                  <a:lnTo>
                    <a:pt x="417" y="266"/>
                  </a:lnTo>
                  <a:lnTo>
                    <a:pt x="405" y="256"/>
                  </a:lnTo>
                </a:path>
                <a:path w="590" h="292">
                  <a:moveTo>
                    <a:pt x="405" y="256"/>
                  </a:moveTo>
                  <a:lnTo>
                    <a:pt x="422" y="256"/>
                  </a:lnTo>
                  <a:lnTo>
                    <a:pt x="439" y="266"/>
                  </a:lnTo>
                  <a:lnTo>
                    <a:pt x="405" y="256"/>
                  </a:lnTo>
                </a:path>
                <a:path w="590" h="292">
                  <a:moveTo>
                    <a:pt x="324" y="263"/>
                  </a:moveTo>
                  <a:lnTo>
                    <a:pt x="338" y="268"/>
                  </a:lnTo>
                  <a:lnTo>
                    <a:pt x="326" y="268"/>
                  </a:lnTo>
                  <a:lnTo>
                    <a:pt x="324" y="263"/>
                  </a:lnTo>
                </a:path>
                <a:path w="590" h="292">
                  <a:moveTo>
                    <a:pt x="324" y="263"/>
                  </a:moveTo>
                  <a:lnTo>
                    <a:pt x="333" y="263"/>
                  </a:lnTo>
                  <a:lnTo>
                    <a:pt x="338" y="268"/>
                  </a:lnTo>
                  <a:lnTo>
                    <a:pt x="324" y="263"/>
                  </a:lnTo>
                </a:path>
                <a:path w="590" h="292">
                  <a:moveTo>
                    <a:pt x="417" y="266"/>
                  </a:moveTo>
                  <a:lnTo>
                    <a:pt x="448" y="271"/>
                  </a:lnTo>
                  <a:lnTo>
                    <a:pt x="427" y="271"/>
                  </a:lnTo>
                  <a:lnTo>
                    <a:pt x="417" y="266"/>
                  </a:lnTo>
                </a:path>
                <a:path w="590" h="292">
                  <a:moveTo>
                    <a:pt x="417" y="266"/>
                  </a:moveTo>
                  <a:lnTo>
                    <a:pt x="439" y="266"/>
                  </a:lnTo>
                  <a:lnTo>
                    <a:pt x="448" y="271"/>
                  </a:lnTo>
                  <a:lnTo>
                    <a:pt x="417" y="266"/>
                  </a:lnTo>
                </a:path>
                <a:path w="590" h="292">
                  <a:moveTo>
                    <a:pt x="386" y="256"/>
                  </a:moveTo>
                  <a:lnTo>
                    <a:pt x="384" y="271"/>
                  </a:lnTo>
                  <a:lnTo>
                    <a:pt x="369" y="271"/>
                  </a:lnTo>
                  <a:lnTo>
                    <a:pt x="386" y="256"/>
                  </a:lnTo>
                </a:path>
                <a:path w="590" h="292">
                  <a:moveTo>
                    <a:pt x="386" y="256"/>
                  </a:moveTo>
                  <a:lnTo>
                    <a:pt x="398" y="256"/>
                  </a:lnTo>
                  <a:lnTo>
                    <a:pt x="384" y="271"/>
                  </a:lnTo>
                  <a:lnTo>
                    <a:pt x="386" y="256"/>
                  </a:lnTo>
                </a:path>
                <a:path w="590" h="292">
                  <a:moveTo>
                    <a:pt x="326" y="268"/>
                  </a:moveTo>
                  <a:lnTo>
                    <a:pt x="350" y="271"/>
                  </a:lnTo>
                  <a:lnTo>
                    <a:pt x="328" y="271"/>
                  </a:lnTo>
                  <a:lnTo>
                    <a:pt x="326" y="268"/>
                  </a:lnTo>
                </a:path>
                <a:path w="590" h="292">
                  <a:moveTo>
                    <a:pt x="326" y="268"/>
                  </a:moveTo>
                  <a:lnTo>
                    <a:pt x="338" y="268"/>
                  </a:lnTo>
                  <a:lnTo>
                    <a:pt x="350" y="271"/>
                  </a:lnTo>
                  <a:lnTo>
                    <a:pt x="326" y="268"/>
                  </a:lnTo>
                </a:path>
                <a:path w="590" h="292">
                  <a:moveTo>
                    <a:pt x="583" y="273"/>
                  </a:moveTo>
                  <a:lnTo>
                    <a:pt x="585" y="273"/>
                  </a:lnTo>
                  <a:lnTo>
                    <a:pt x="477" y="273"/>
                  </a:lnTo>
                  <a:lnTo>
                    <a:pt x="583" y="273"/>
                  </a:lnTo>
                </a:path>
                <a:path w="590" h="292">
                  <a:moveTo>
                    <a:pt x="427" y="271"/>
                  </a:moveTo>
                  <a:lnTo>
                    <a:pt x="463" y="273"/>
                  </a:lnTo>
                  <a:lnTo>
                    <a:pt x="431" y="273"/>
                  </a:lnTo>
                  <a:lnTo>
                    <a:pt x="427" y="271"/>
                  </a:lnTo>
                </a:path>
                <a:path w="590" h="292">
                  <a:moveTo>
                    <a:pt x="427" y="271"/>
                  </a:moveTo>
                  <a:lnTo>
                    <a:pt x="448" y="271"/>
                  </a:lnTo>
                  <a:lnTo>
                    <a:pt x="463" y="273"/>
                  </a:lnTo>
                  <a:lnTo>
                    <a:pt x="427" y="271"/>
                  </a:lnTo>
                </a:path>
                <a:path w="590" h="292">
                  <a:moveTo>
                    <a:pt x="431" y="273"/>
                  </a:moveTo>
                  <a:lnTo>
                    <a:pt x="477" y="273"/>
                  </a:lnTo>
                  <a:lnTo>
                    <a:pt x="436" y="273"/>
                  </a:lnTo>
                  <a:lnTo>
                    <a:pt x="431" y="273"/>
                  </a:lnTo>
                </a:path>
                <a:path w="590" h="292">
                  <a:moveTo>
                    <a:pt x="431" y="273"/>
                  </a:moveTo>
                  <a:lnTo>
                    <a:pt x="477" y="273"/>
                  </a:lnTo>
                  <a:lnTo>
                    <a:pt x="431" y="273"/>
                  </a:lnTo>
                </a:path>
                <a:path w="590" h="292">
                  <a:moveTo>
                    <a:pt x="328" y="271"/>
                  </a:moveTo>
                  <a:lnTo>
                    <a:pt x="381" y="273"/>
                  </a:lnTo>
                  <a:lnTo>
                    <a:pt x="338" y="273"/>
                  </a:lnTo>
                  <a:lnTo>
                    <a:pt x="328" y="271"/>
                  </a:lnTo>
                </a:path>
                <a:path w="590" h="292">
                  <a:moveTo>
                    <a:pt x="328" y="271"/>
                  </a:moveTo>
                  <a:lnTo>
                    <a:pt x="384" y="271"/>
                  </a:lnTo>
                  <a:lnTo>
                    <a:pt x="381" y="273"/>
                  </a:lnTo>
                  <a:lnTo>
                    <a:pt x="328" y="271"/>
                  </a:lnTo>
                </a:path>
                <a:path w="590" h="292">
                  <a:moveTo>
                    <a:pt x="139" y="263"/>
                  </a:moveTo>
                  <a:lnTo>
                    <a:pt x="156" y="275"/>
                  </a:lnTo>
                  <a:lnTo>
                    <a:pt x="139" y="275"/>
                  </a:lnTo>
                  <a:lnTo>
                    <a:pt x="139" y="263"/>
                  </a:lnTo>
                </a:path>
                <a:path w="590" h="292">
                  <a:moveTo>
                    <a:pt x="139" y="263"/>
                  </a:moveTo>
                  <a:lnTo>
                    <a:pt x="156" y="263"/>
                  </a:lnTo>
                  <a:lnTo>
                    <a:pt x="156" y="275"/>
                  </a:lnTo>
                  <a:lnTo>
                    <a:pt x="139" y="263"/>
                  </a:lnTo>
                </a:path>
                <a:path w="590" h="292">
                  <a:moveTo>
                    <a:pt x="436" y="273"/>
                  </a:moveTo>
                  <a:lnTo>
                    <a:pt x="588" y="275"/>
                  </a:lnTo>
                  <a:lnTo>
                    <a:pt x="441" y="275"/>
                  </a:lnTo>
                  <a:lnTo>
                    <a:pt x="436" y="273"/>
                  </a:lnTo>
                </a:path>
                <a:path w="590" h="292">
                  <a:moveTo>
                    <a:pt x="436" y="273"/>
                  </a:moveTo>
                  <a:lnTo>
                    <a:pt x="585" y="273"/>
                  </a:lnTo>
                  <a:lnTo>
                    <a:pt x="588" y="275"/>
                  </a:lnTo>
                  <a:lnTo>
                    <a:pt x="436" y="273"/>
                  </a:lnTo>
                </a:path>
                <a:path w="590" h="292">
                  <a:moveTo>
                    <a:pt x="441" y="275"/>
                  </a:moveTo>
                  <a:lnTo>
                    <a:pt x="590" y="278"/>
                  </a:lnTo>
                  <a:lnTo>
                    <a:pt x="453" y="278"/>
                  </a:lnTo>
                  <a:lnTo>
                    <a:pt x="441" y="275"/>
                  </a:lnTo>
                </a:path>
                <a:path w="590" h="292">
                  <a:moveTo>
                    <a:pt x="441" y="275"/>
                  </a:moveTo>
                  <a:lnTo>
                    <a:pt x="588" y="275"/>
                  </a:lnTo>
                  <a:lnTo>
                    <a:pt x="590" y="278"/>
                  </a:lnTo>
                  <a:lnTo>
                    <a:pt x="441" y="275"/>
                  </a:lnTo>
                </a:path>
                <a:path w="590" h="292">
                  <a:moveTo>
                    <a:pt x="338" y="273"/>
                  </a:moveTo>
                  <a:lnTo>
                    <a:pt x="371" y="278"/>
                  </a:lnTo>
                  <a:lnTo>
                    <a:pt x="348" y="278"/>
                  </a:lnTo>
                  <a:lnTo>
                    <a:pt x="338" y="273"/>
                  </a:lnTo>
                </a:path>
                <a:path w="590" h="292">
                  <a:moveTo>
                    <a:pt x="338" y="273"/>
                  </a:moveTo>
                  <a:lnTo>
                    <a:pt x="381" y="273"/>
                  </a:lnTo>
                  <a:lnTo>
                    <a:pt x="371" y="278"/>
                  </a:lnTo>
                  <a:lnTo>
                    <a:pt x="338" y="273"/>
                  </a:lnTo>
                </a:path>
                <a:path w="590" h="292">
                  <a:moveTo>
                    <a:pt x="453" y="278"/>
                  </a:moveTo>
                  <a:lnTo>
                    <a:pt x="588" y="280"/>
                  </a:lnTo>
                  <a:lnTo>
                    <a:pt x="465" y="280"/>
                  </a:lnTo>
                  <a:lnTo>
                    <a:pt x="453" y="278"/>
                  </a:lnTo>
                </a:path>
                <a:path w="590" h="292">
                  <a:moveTo>
                    <a:pt x="453" y="278"/>
                  </a:moveTo>
                  <a:lnTo>
                    <a:pt x="590" y="278"/>
                  </a:lnTo>
                  <a:lnTo>
                    <a:pt x="588" y="280"/>
                  </a:lnTo>
                  <a:lnTo>
                    <a:pt x="453" y="278"/>
                  </a:lnTo>
                </a:path>
                <a:path w="590" h="292">
                  <a:moveTo>
                    <a:pt x="482" y="285"/>
                  </a:moveTo>
                  <a:lnTo>
                    <a:pt x="496" y="285"/>
                  </a:lnTo>
                  <a:lnTo>
                    <a:pt x="487" y="285"/>
                  </a:lnTo>
                  <a:lnTo>
                    <a:pt x="482" y="285"/>
                  </a:lnTo>
                </a:path>
                <a:path w="590" h="292">
                  <a:moveTo>
                    <a:pt x="573" y="285"/>
                  </a:moveTo>
                  <a:lnTo>
                    <a:pt x="588" y="285"/>
                  </a:lnTo>
                  <a:lnTo>
                    <a:pt x="573" y="285"/>
                  </a:lnTo>
                </a:path>
                <a:path w="590" h="292">
                  <a:moveTo>
                    <a:pt x="523" y="280"/>
                  </a:moveTo>
                  <a:lnTo>
                    <a:pt x="588" y="285"/>
                  </a:lnTo>
                  <a:lnTo>
                    <a:pt x="573" y="285"/>
                  </a:lnTo>
                  <a:lnTo>
                    <a:pt x="523" y="280"/>
                  </a:lnTo>
                </a:path>
                <a:path w="590" h="292">
                  <a:moveTo>
                    <a:pt x="523" y="280"/>
                  </a:moveTo>
                  <a:lnTo>
                    <a:pt x="588" y="280"/>
                  </a:lnTo>
                  <a:lnTo>
                    <a:pt x="588" y="285"/>
                  </a:lnTo>
                  <a:lnTo>
                    <a:pt x="523" y="280"/>
                  </a:lnTo>
                </a:path>
                <a:path w="590" h="292">
                  <a:moveTo>
                    <a:pt x="465" y="280"/>
                  </a:moveTo>
                  <a:lnTo>
                    <a:pt x="496" y="285"/>
                  </a:lnTo>
                  <a:lnTo>
                    <a:pt x="482" y="285"/>
                  </a:lnTo>
                  <a:lnTo>
                    <a:pt x="465" y="280"/>
                  </a:lnTo>
                </a:path>
                <a:path w="590" h="292">
                  <a:moveTo>
                    <a:pt x="465" y="280"/>
                  </a:moveTo>
                  <a:lnTo>
                    <a:pt x="523" y="280"/>
                  </a:lnTo>
                  <a:lnTo>
                    <a:pt x="496" y="285"/>
                  </a:lnTo>
                  <a:lnTo>
                    <a:pt x="465" y="280"/>
                  </a:lnTo>
                </a:path>
                <a:path w="590" h="292">
                  <a:moveTo>
                    <a:pt x="14" y="261"/>
                  </a:moveTo>
                  <a:lnTo>
                    <a:pt x="28" y="285"/>
                  </a:lnTo>
                  <a:lnTo>
                    <a:pt x="16" y="285"/>
                  </a:lnTo>
                  <a:lnTo>
                    <a:pt x="14" y="261"/>
                  </a:lnTo>
                </a:path>
                <a:path w="590" h="292">
                  <a:moveTo>
                    <a:pt x="14" y="261"/>
                  </a:moveTo>
                  <a:lnTo>
                    <a:pt x="28" y="261"/>
                  </a:lnTo>
                  <a:lnTo>
                    <a:pt x="28" y="285"/>
                  </a:lnTo>
                  <a:lnTo>
                    <a:pt x="14" y="261"/>
                  </a:lnTo>
                </a:path>
                <a:path w="590" h="292">
                  <a:moveTo>
                    <a:pt x="16" y="285"/>
                  </a:moveTo>
                  <a:lnTo>
                    <a:pt x="24" y="285"/>
                  </a:lnTo>
                  <a:lnTo>
                    <a:pt x="19" y="287"/>
                  </a:lnTo>
                  <a:lnTo>
                    <a:pt x="16" y="285"/>
                  </a:lnTo>
                </a:path>
                <a:path w="590" h="292">
                  <a:moveTo>
                    <a:pt x="139" y="275"/>
                  </a:moveTo>
                  <a:lnTo>
                    <a:pt x="156" y="285"/>
                  </a:lnTo>
                  <a:lnTo>
                    <a:pt x="144" y="285"/>
                  </a:lnTo>
                  <a:lnTo>
                    <a:pt x="139" y="275"/>
                  </a:lnTo>
                </a:path>
                <a:path w="590" h="292">
                  <a:moveTo>
                    <a:pt x="139" y="275"/>
                  </a:moveTo>
                  <a:lnTo>
                    <a:pt x="156" y="275"/>
                  </a:lnTo>
                  <a:lnTo>
                    <a:pt x="156" y="285"/>
                  </a:lnTo>
                  <a:lnTo>
                    <a:pt x="139" y="275"/>
                  </a:lnTo>
                </a:path>
                <a:path w="590" h="292">
                  <a:moveTo>
                    <a:pt x="16" y="285"/>
                  </a:moveTo>
                  <a:lnTo>
                    <a:pt x="24" y="285"/>
                  </a:lnTo>
                  <a:lnTo>
                    <a:pt x="16" y="285"/>
                  </a:lnTo>
                </a:path>
                <a:path w="590" h="292">
                  <a:moveTo>
                    <a:pt x="16" y="285"/>
                  </a:moveTo>
                  <a:lnTo>
                    <a:pt x="28" y="285"/>
                  </a:lnTo>
                  <a:lnTo>
                    <a:pt x="24" y="285"/>
                  </a:lnTo>
                  <a:lnTo>
                    <a:pt x="16" y="285"/>
                  </a:lnTo>
                </a:path>
                <a:path w="590" h="292">
                  <a:moveTo>
                    <a:pt x="146" y="290"/>
                  </a:moveTo>
                  <a:lnTo>
                    <a:pt x="156" y="290"/>
                  </a:lnTo>
                  <a:lnTo>
                    <a:pt x="148" y="292"/>
                  </a:lnTo>
                  <a:lnTo>
                    <a:pt x="146" y="290"/>
                  </a:lnTo>
                </a:path>
                <a:path w="590" h="292">
                  <a:moveTo>
                    <a:pt x="144" y="285"/>
                  </a:moveTo>
                  <a:lnTo>
                    <a:pt x="156" y="290"/>
                  </a:lnTo>
                  <a:lnTo>
                    <a:pt x="146" y="290"/>
                  </a:lnTo>
                  <a:lnTo>
                    <a:pt x="144" y="285"/>
                  </a:lnTo>
                </a:path>
                <a:path w="590" h="292">
                  <a:moveTo>
                    <a:pt x="144" y="285"/>
                  </a:moveTo>
                  <a:lnTo>
                    <a:pt x="156" y="285"/>
                  </a:lnTo>
                  <a:lnTo>
                    <a:pt x="156" y="290"/>
                  </a:lnTo>
                  <a:lnTo>
                    <a:pt x="144" y="285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028" name="path 13028"/>
            <p:cNvSpPr/>
            <p:nvPr/>
          </p:nvSpPr>
          <p:spPr>
            <a:xfrm>
              <a:off x="0" y="0"/>
              <a:ext cx="376427" cy="187451"/>
            </a:xfrm>
            <a:custGeom>
              <a:avLst/>
              <a:gdLst/>
              <a:ahLst/>
              <a:cxnLst/>
              <a:rect l="0" t="0" r="0" b="0"/>
              <a:pathLst>
                <a:path w="592" h="295">
                  <a:moveTo>
                    <a:pt x="164" y="3"/>
                  </a:moveTo>
                  <a:lnTo>
                    <a:pt x="159" y="1"/>
                  </a:lnTo>
                  <a:lnTo>
                    <a:pt x="152" y="8"/>
                  </a:lnTo>
                  <a:lnTo>
                    <a:pt x="152" y="17"/>
                  </a:lnTo>
                  <a:lnTo>
                    <a:pt x="164" y="39"/>
                  </a:lnTo>
                  <a:lnTo>
                    <a:pt x="159" y="65"/>
                  </a:lnTo>
                  <a:lnTo>
                    <a:pt x="147" y="97"/>
                  </a:lnTo>
                  <a:lnTo>
                    <a:pt x="116" y="121"/>
                  </a:lnTo>
                  <a:lnTo>
                    <a:pt x="104" y="121"/>
                  </a:lnTo>
                  <a:lnTo>
                    <a:pt x="99" y="116"/>
                  </a:lnTo>
                  <a:lnTo>
                    <a:pt x="94" y="116"/>
                  </a:lnTo>
                  <a:lnTo>
                    <a:pt x="92" y="121"/>
                  </a:lnTo>
                  <a:lnTo>
                    <a:pt x="104" y="133"/>
                  </a:lnTo>
                  <a:lnTo>
                    <a:pt x="116" y="133"/>
                  </a:lnTo>
                  <a:lnTo>
                    <a:pt x="142" y="113"/>
                  </a:lnTo>
                  <a:lnTo>
                    <a:pt x="133" y="137"/>
                  </a:lnTo>
                  <a:lnTo>
                    <a:pt x="109" y="183"/>
                  </a:lnTo>
                  <a:lnTo>
                    <a:pt x="121" y="190"/>
                  </a:lnTo>
                  <a:lnTo>
                    <a:pt x="135" y="176"/>
                  </a:lnTo>
                  <a:lnTo>
                    <a:pt x="154" y="161"/>
                  </a:lnTo>
                  <a:lnTo>
                    <a:pt x="157" y="185"/>
                  </a:lnTo>
                  <a:lnTo>
                    <a:pt x="150" y="221"/>
                  </a:lnTo>
                  <a:lnTo>
                    <a:pt x="150" y="262"/>
                  </a:lnTo>
                  <a:lnTo>
                    <a:pt x="147" y="265"/>
                  </a:lnTo>
                  <a:lnTo>
                    <a:pt x="145" y="253"/>
                  </a:lnTo>
                  <a:lnTo>
                    <a:pt x="140" y="257"/>
                  </a:lnTo>
                  <a:lnTo>
                    <a:pt x="140" y="277"/>
                  </a:lnTo>
                  <a:lnTo>
                    <a:pt x="145" y="286"/>
                  </a:lnTo>
                  <a:lnTo>
                    <a:pt x="150" y="293"/>
                  </a:lnTo>
                  <a:lnTo>
                    <a:pt x="157" y="291"/>
                  </a:lnTo>
                  <a:lnTo>
                    <a:pt x="157" y="241"/>
                  </a:lnTo>
                  <a:lnTo>
                    <a:pt x="166" y="185"/>
                  </a:lnTo>
                  <a:lnTo>
                    <a:pt x="166" y="169"/>
                  </a:lnTo>
                  <a:lnTo>
                    <a:pt x="162" y="154"/>
                  </a:lnTo>
                  <a:lnTo>
                    <a:pt x="190" y="133"/>
                  </a:lnTo>
                  <a:lnTo>
                    <a:pt x="185" y="128"/>
                  </a:lnTo>
                  <a:lnTo>
                    <a:pt x="169" y="130"/>
                  </a:lnTo>
                  <a:lnTo>
                    <a:pt x="162" y="135"/>
                  </a:lnTo>
                  <a:lnTo>
                    <a:pt x="166" y="140"/>
                  </a:lnTo>
                  <a:lnTo>
                    <a:pt x="157" y="147"/>
                  </a:lnTo>
                  <a:lnTo>
                    <a:pt x="154" y="142"/>
                  </a:lnTo>
                  <a:lnTo>
                    <a:pt x="147" y="140"/>
                  </a:lnTo>
                  <a:lnTo>
                    <a:pt x="142" y="145"/>
                  </a:lnTo>
                  <a:lnTo>
                    <a:pt x="150" y="154"/>
                  </a:lnTo>
                  <a:lnTo>
                    <a:pt x="128" y="173"/>
                  </a:lnTo>
                  <a:lnTo>
                    <a:pt x="123" y="173"/>
                  </a:lnTo>
                  <a:lnTo>
                    <a:pt x="135" y="152"/>
                  </a:lnTo>
                  <a:lnTo>
                    <a:pt x="154" y="99"/>
                  </a:lnTo>
                  <a:lnTo>
                    <a:pt x="202" y="63"/>
                  </a:lnTo>
                  <a:lnTo>
                    <a:pt x="198" y="53"/>
                  </a:lnTo>
                  <a:lnTo>
                    <a:pt x="176" y="46"/>
                  </a:lnTo>
                  <a:lnTo>
                    <a:pt x="171" y="27"/>
                  </a:lnTo>
                  <a:lnTo>
                    <a:pt x="174" y="22"/>
                  </a:lnTo>
                  <a:lnTo>
                    <a:pt x="169" y="5"/>
                  </a:lnTo>
                  <a:lnTo>
                    <a:pt x="164" y="3"/>
                  </a:lnTo>
                  <a:close/>
                  <a:moveTo>
                    <a:pt x="490" y="15"/>
                  </a:moveTo>
                  <a:lnTo>
                    <a:pt x="488" y="13"/>
                  </a:lnTo>
                  <a:lnTo>
                    <a:pt x="476" y="25"/>
                  </a:lnTo>
                  <a:lnTo>
                    <a:pt x="464" y="61"/>
                  </a:lnTo>
                  <a:lnTo>
                    <a:pt x="457" y="70"/>
                  </a:lnTo>
                  <a:lnTo>
                    <a:pt x="428" y="80"/>
                  </a:lnTo>
                  <a:lnTo>
                    <a:pt x="423" y="80"/>
                  </a:lnTo>
                  <a:lnTo>
                    <a:pt x="416" y="85"/>
                  </a:lnTo>
                  <a:lnTo>
                    <a:pt x="418" y="89"/>
                  </a:lnTo>
                  <a:lnTo>
                    <a:pt x="430" y="89"/>
                  </a:lnTo>
                  <a:lnTo>
                    <a:pt x="457" y="80"/>
                  </a:lnTo>
                  <a:lnTo>
                    <a:pt x="447" y="113"/>
                  </a:lnTo>
                  <a:lnTo>
                    <a:pt x="425" y="164"/>
                  </a:lnTo>
                  <a:lnTo>
                    <a:pt x="425" y="169"/>
                  </a:lnTo>
                  <a:lnTo>
                    <a:pt x="430" y="171"/>
                  </a:lnTo>
                  <a:lnTo>
                    <a:pt x="471" y="123"/>
                  </a:lnTo>
                  <a:lnTo>
                    <a:pt x="474" y="125"/>
                  </a:lnTo>
                  <a:lnTo>
                    <a:pt x="469" y="137"/>
                  </a:lnTo>
                  <a:lnTo>
                    <a:pt x="466" y="164"/>
                  </a:lnTo>
                  <a:lnTo>
                    <a:pt x="445" y="169"/>
                  </a:lnTo>
                  <a:lnTo>
                    <a:pt x="430" y="178"/>
                  </a:lnTo>
                  <a:lnTo>
                    <a:pt x="418" y="197"/>
                  </a:lnTo>
                  <a:lnTo>
                    <a:pt x="435" y="219"/>
                  </a:lnTo>
                  <a:lnTo>
                    <a:pt x="423" y="226"/>
                  </a:lnTo>
                  <a:lnTo>
                    <a:pt x="416" y="233"/>
                  </a:lnTo>
                  <a:lnTo>
                    <a:pt x="416" y="238"/>
                  </a:lnTo>
                  <a:lnTo>
                    <a:pt x="425" y="243"/>
                  </a:lnTo>
                  <a:lnTo>
                    <a:pt x="445" y="233"/>
                  </a:lnTo>
                  <a:lnTo>
                    <a:pt x="457" y="255"/>
                  </a:lnTo>
                  <a:lnTo>
                    <a:pt x="464" y="260"/>
                  </a:lnTo>
                  <a:lnTo>
                    <a:pt x="469" y="253"/>
                  </a:lnTo>
                  <a:lnTo>
                    <a:pt x="469" y="224"/>
                  </a:lnTo>
                  <a:lnTo>
                    <a:pt x="476" y="219"/>
                  </a:lnTo>
                  <a:lnTo>
                    <a:pt x="478" y="221"/>
                  </a:lnTo>
                  <a:lnTo>
                    <a:pt x="502" y="214"/>
                  </a:lnTo>
                  <a:lnTo>
                    <a:pt x="493" y="207"/>
                  </a:lnTo>
                  <a:lnTo>
                    <a:pt x="481" y="207"/>
                  </a:lnTo>
                  <a:lnTo>
                    <a:pt x="478" y="209"/>
                  </a:lnTo>
                  <a:lnTo>
                    <a:pt x="469" y="212"/>
                  </a:lnTo>
                  <a:lnTo>
                    <a:pt x="469" y="200"/>
                  </a:lnTo>
                  <a:lnTo>
                    <a:pt x="500" y="166"/>
                  </a:lnTo>
                  <a:lnTo>
                    <a:pt x="495" y="159"/>
                  </a:lnTo>
                  <a:lnTo>
                    <a:pt x="474" y="161"/>
                  </a:lnTo>
                  <a:lnTo>
                    <a:pt x="481" y="121"/>
                  </a:lnTo>
                  <a:lnTo>
                    <a:pt x="531" y="61"/>
                  </a:lnTo>
                  <a:lnTo>
                    <a:pt x="522" y="53"/>
                  </a:lnTo>
                  <a:lnTo>
                    <a:pt x="495" y="58"/>
                  </a:lnTo>
                  <a:lnTo>
                    <a:pt x="500" y="22"/>
                  </a:lnTo>
                  <a:lnTo>
                    <a:pt x="490" y="15"/>
                  </a:lnTo>
                  <a:close/>
                  <a:moveTo>
                    <a:pt x="87" y="22"/>
                  </a:moveTo>
                  <a:lnTo>
                    <a:pt x="85" y="20"/>
                  </a:lnTo>
                  <a:lnTo>
                    <a:pt x="78" y="22"/>
                  </a:lnTo>
                  <a:lnTo>
                    <a:pt x="32" y="68"/>
                  </a:lnTo>
                  <a:lnTo>
                    <a:pt x="18" y="70"/>
                  </a:lnTo>
                  <a:lnTo>
                    <a:pt x="5" y="63"/>
                  </a:lnTo>
                  <a:lnTo>
                    <a:pt x="1" y="70"/>
                  </a:lnTo>
                  <a:lnTo>
                    <a:pt x="15" y="80"/>
                  </a:lnTo>
                  <a:lnTo>
                    <a:pt x="25" y="80"/>
                  </a:lnTo>
                  <a:lnTo>
                    <a:pt x="39" y="73"/>
                  </a:lnTo>
                  <a:lnTo>
                    <a:pt x="63" y="49"/>
                  </a:lnTo>
                  <a:lnTo>
                    <a:pt x="56" y="77"/>
                  </a:lnTo>
                  <a:lnTo>
                    <a:pt x="56" y="106"/>
                  </a:lnTo>
                  <a:lnTo>
                    <a:pt x="65" y="133"/>
                  </a:lnTo>
                  <a:lnTo>
                    <a:pt x="63" y="157"/>
                  </a:lnTo>
                  <a:lnTo>
                    <a:pt x="56" y="173"/>
                  </a:lnTo>
                  <a:lnTo>
                    <a:pt x="46" y="181"/>
                  </a:lnTo>
                  <a:lnTo>
                    <a:pt x="39" y="178"/>
                  </a:lnTo>
                  <a:lnTo>
                    <a:pt x="42" y="113"/>
                  </a:lnTo>
                  <a:lnTo>
                    <a:pt x="51" y="89"/>
                  </a:lnTo>
                  <a:lnTo>
                    <a:pt x="44" y="82"/>
                  </a:lnTo>
                  <a:lnTo>
                    <a:pt x="39" y="85"/>
                  </a:lnTo>
                  <a:lnTo>
                    <a:pt x="34" y="106"/>
                  </a:lnTo>
                  <a:lnTo>
                    <a:pt x="15" y="262"/>
                  </a:lnTo>
                  <a:lnTo>
                    <a:pt x="18" y="286"/>
                  </a:lnTo>
                  <a:lnTo>
                    <a:pt x="20" y="289"/>
                  </a:lnTo>
                  <a:lnTo>
                    <a:pt x="30" y="286"/>
                  </a:lnTo>
                  <a:lnTo>
                    <a:pt x="27" y="219"/>
                  </a:lnTo>
                  <a:lnTo>
                    <a:pt x="32" y="188"/>
                  </a:lnTo>
                  <a:lnTo>
                    <a:pt x="49" y="190"/>
                  </a:lnTo>
                  <a:lnTo>
                    <a:pt x="63" y="173"/>
                  </a:lnTo>
                  <a:lnTo>
                    <a:pt x="75" y="149"/>
                  </a:lnTo>
                  <a:lnTo>
                    <a:pt x="75" y="128"/>
                  </a:lnTo>
                  <a:lnTo>
                    <a:pt x="63" y="104"/>
                  </a:lnTo>
                  <a:lnTo>
                    <a:pt x="63" y="75"/>
                  </a:lnTo>
                  <a:lnTo>
                    <a:pt x="73" y="49"/>
                  </a:lnTo>
                  <a:lnTo>
                    <a:pt x="82" y="32"/>
                  </a:lnTo>
                  <a:lnTo>
                    <a:pt x="85" y="29"/>
                  </a:lnTo>
                  <a:lnTo>
                    <a:pt x="87" y="22"/>
                  </a:lnTo>
                  <a:close/>
                  <a:moveTo>
                    <a:pt x="481" y="32"/>
                  </a:moveTo>
                  <a:lnTo>
                    <a:pt x="485" y="32"/>
                  </a:lnTo>
                  <a:lnTo>
                    <a:pt x="488" y="37"/>
                  </a:lnTo>
                  <a:lnTo>
                    <a:pt x="488" y="58"/>
                  </a:lnTo>
                  <a:lnTo>
                    <a:pt x="466" y="63"/>
                  </a:lnTo>
                  <a:lnTo>
                    <a:pt x="481" y="32"/>
                  </a:lnTo>
                  <a:close/>
                  <a:moveTo>
                    <a:pt x="169" y="53"/>
                  </a:moveTo>
                  <a:lnTo>
                    <a:pt x="171" y="51"/>
                  </a:lnTo>
                  <a:lnTo>
                    <a:pt x="181" y="58"/>
                  </a:lnTo>
                  <a:lnTo>
                    <a:pt x="183" y="68"/>
                  </a:lnTo>
                  <a:lnTo>
                    <a:pt x="162" y="85"/>
                  </a:lnTo>
                  <a:lnTo>
                    <a:pt x="169" y="53"/>
                  </a:lnTo>
                  <a:close/>
                  <a:moveTo>
                    <a:pt x="498" y="63"/>
                  </a:moveTo>
                  <a:lnTo>
                    <a:pt x="517" y="63"/>
                  </a:lnTo>
                  <a:lnTo>
                    <a:pt x="488" y="101"/>
                  </a:lnTo>
                  <a:lnTo>
                    <a:pt x="493" y="65"/>
                  </a:lnTo>
                  <a:lnTo>
                    <a:pt x="498" y="63"/>
                  </a:lnTo>
                  <a:close/>
                  <a:moveTo>
                    <a:pt x="478" y="68"/>
                  </a:moveTo>
                  <a:lnTo>
                    <a:pt x="485" y="68"/>
                  </a:lnTo>
                  <a:lnTo>
                    <a:pt x="476" y="113"/>
                  </a:lnTo>
                  <a:lnTo>
                    <a:pt x="447" y="145"/>
                  </a:lnTo>
                  <a:lnTo>
                    <a:pt x="445" y="145"/>
                  </a:lnTo>
                  <a:lnTo>
                    <a:pt x="452" y="123"/>
                  </a:lnTo>
                  <a:lnTo>
                    <a:pt x="450" y="121"/>
                  </a:lnTo>
                  <a:lnTo>
                    <a:pt x="464" y="77"/>
                  </a:lnTo>
                  <a:lnTo>
                    <a:pt x="478" y="68"/>
                  </a:lnTo>
                  <a:close/>
                  <a:moveTo>
                    <a:pt x="414" y="137"/>
                  </a:moveTo>
                  <a:lnTo>
                    <a:pt x="411" y="135"/>
                  </a:lnTo>
                  <a:lnTo>
                    <a:pt x="402" y="137"/>
                  </a:lnTo>
                  <a:lnTo>
                    <a:pt x="397" y="157"/>
                  </a:lnTo>
                  <a:lnTo>
                    <a:pt x="380" y="171"/>
                  </a:lnTo>
                  <a:lnTo>
                    <a:pt x="370" y="176"/>
                  </a:lnTo>
                  <a:lnTo>
                    <a:pt x="361" y="173"/>
                  </a:lnTo>
                  <a:lnTo>
                    <a:pt x="356" y="178"/>
                  </a:lnTo>
                  <a:lnTo>
                    <a:pt x="361" y="185"/>
                  </a:lnTo>
                  <a:lnTo>
                    <a:pt x="375" y="185"/>
                  </a:lnTo>
                  <a:lnTo>
                    <a:pt x="387" y="173"/>
                  </a:lnTo>
                  <a:lnTo>
                    <a:pt x="375" y="207"/>
                  </a:lnTo>
                  <a:lnTo>
                    <a:pt x="375" y="224"/>
                  </a:lnTo>
                  <a:lnTo>
                    <a:pt x="385" y="236"/>
                  </a:lnTo>
                  <a:lnTo>
                    <a:pt x="397" y="241"/>
                  </a:lnTo>
                  <a:lnTo>
                    <a:pt x="397" y="248"/>
                  </a:lnTo>
                  <a:lnTo>
                    <a:pt x="365" y="241"/>
                  </a:lnTo>
                  <a:lnTo>
                    <a:pt x="339" y="243"/>
                  </a:lnTo>
                  <a:lnTo>
                    <a:pt x="322" y="253"/>
                  </a:lnTo>
                  <a:lnTo>
                    <a:pt x="322" y="260"/>
                  </a:lnTo>
                  <a:lnTo>
                    <a:pt x="330" y="272"/>
                  </a:lnTo>
                  <a:lnTo>
                    <a:pt x="349" y="279"/>
                  </a:lnTo>
                  <a:lnTo>
                    <a:pt x="373" y="279"/>
                  </a:lnTo>
                  <a:lnTo>
                    <a:pt x="382" y="274"/>
                  </a:lnTo>
                  <a:lnTo>
                    <a:pt x="399" y="257"/>
                  </a:lnTo>
                  <a:lnTo>
                    <a:pt x="406" y="257"/>
                  </a:lnTo>
                  <a:lnTo>
                    <a:pt x="418" y="267"/>
                  </a:lnTo>
                  <a:lnTo>
                    <a:pt x="442" y="277"/>
                  </a:lnTo>
                  <a:lnTo>
                    <a:pt x="488" y="286"/>
                  </a:lnTo>
                  <a:lnTo>
                    <a:pt x="524" y="281"/>
                  </a:lnTo>
                  <a:lnTo>
                    <a:pt x="589" y="286"/>
                  </a:lnTo>
                  <a:lnTo>
                    <a:pt x="591" y="279"/>
                  </a:lnTo>
                  <a:lnTo>
                    <a:pt x="584" y="274"/>
                  </a:lnTo>
                  <a:lnTo>
                    <a:pt x="478" y="274"/>
                  </a:lnTo>
                  <a:lnTo>
                    <a:pt x="450" y="272"/>
                  </a:lnTo>
                  <a:lnTo>
                    <a:pt x="409" y="253"/>
                  </a:lnTo>
                  <a:lnTo>
                    <a:pt x="409" y="241"/>
                  </a:lnTo>
                  <a:lnTo>
                    <a:pt x="385" y="226"/>
                  </a:lnTo>
                  <a:lnTo>
                    <a:pt x="382" y="207"/>
                  </a:lnTo>
                  <a:lnTo>
                    <a:pt x="402" y="164"/>
                  </a:lnTo>
                  <a:lnTo>
                    <a:pt x="416" y="142"/>
                  </a:lnTo>
                  <a:lnTo>
                    <a:pt x="414" y="137"/>
                  </a:lnTo>
                  <a:close/>
                  <a:moveTo>
                    <a:pt x="474" y="171"/>
                  </a:moveTo>
                  <a:lnTo>
                    <a:pt x="483" y="171"/>
                  </a:lnTo>
                  <a:lnTo>
                    <a:pt x="483" y="176"/>
                  </a:lnTo>
                  <a:lnTo>
                    <a:pt x="471" y="188"/>
                  </a:lnTo>
                  <a:lnTo>
                    <a:pt x="474" y="171"/>
                  </a:lnTo>
                  <a:close/>
                  <a:moveTo>
                    <a:pt x="462" y="173"/>
                  </a:moveTo>
                  <a:lnTo>
                    <a:pt x="466" y="173"/>
                  </a:lnTo>
                  <a:lnTo>
                    <a:pt x="462" y="200"/>
                  </a:lnTo>
                  <a:lnTo>
                    <a:pt x="442" y="214"/>
                  </a:lnTo>
                  <a:lnTo>
                    <a:pt x="430" y="205"/>
                  </a:lnTo>
                  <a:lnTo>
                    <a:pt x="438" y="185"/>
                  </a:lnTo>
                  <a:lnTo>
                    <a:pt x="462" y="173"/>
                  </a:lnTo>
                  <a:close/>
                  <a:moveTo>
                    <a:pt x="462" y="209"/>
                  </a:moveTo>
                  <a:lnTo>
                    <a:pt x="464" y="209"/>
                  </a:lnTo>
                  <a:lnTo>
                    <a:pt x="462" y="217"/>
                  </a:lnTo>
                  <a:lnTo>
                    <a:pt x="445" y="224"/>
                  </a:lnTo>
                  <a:lnTo>
                    <a:pt x="445" y="219"/>
                  </a:lnTo>
                  <a:lnTo>
                    <a:pt x="462" y="209"/>
                  </a:lnTo>
                  <a:close/>
                  <a:moveTo>
                    <a:pt x="97" y="212"/>
                  </a:moveTo>
                  <a:lnTo>
                    <a:pt x="92" y="209"/>
                  </a:lnTo>
                  <a:lnTo>
                    <a:pt x="82" y="229"/>
                  </a:lnTo>
                  <a:lnTo>
                    <a:pt x="85" y="245"/>
                  </a:lnTo>
                  <a:lnTo>
                    <a:pt x="92" y="250"/>
                  </a:lnTo>
                  <a:lnTo>
                    <a:pt x="102" y="245"/>
                  </a:lnTo>
                  <a:lnTo>
                    <a:pt x="99" y="243"/>
                  </a:lnTo>
                  <a:lnTo>
                    <a:pt x="90" y="241"/>
                  </a:lnTo>
                  <a:lnTo>
                    <a:pt x="90" y="229"/>
                  </a:lnTo>
                  <a:lnTo>
                    <a:pt x="97" y="212"/>
                  </a:lnTo>
                  <a:close/>
                  <a:moveTo>
                    <a:pt x="207" y="214"/>
                  </a:moveTo>
                  <a:lnTo>
                    <a:pt x="205" y="212"/>
                  </a:lnTo>
                  <a:lnTo>
                    <a:pt x="190" y="212"/>
                  </a:lnTo>
                  <a:lnTo>
                    <a:pt x="185" y="217"/>
                  </a:lnTo>
                  <a:lnTo>
                    <a:pt x="190" y="221"/>
                  </a:lnTo>
                  <a:lnTo>
                    <a:pt x="205" y="221"/>
                  </a:lnTo>
                  <a:lnTo>
                    <a:pt x="205" y="231"/>
                  </a:lnTo>
                  <a:lnTo>
                    <a:pt x="234" y="229"/>
                  </a:lnTo>
                  <a:lnTo>
                    <a:pt x="229" y="221"/>
                  </a:lnTo>
                  <a:lnTo>
                    <a:pt x="207" y="214"/>
                  </a:lnTo>
                  <a:close/>
                  <a:moveTo>
                    <a:pt x="435" y="229"/>
                  </a:moveTo>
                  <a:lnTo>
                    <a:pt x="440" y="226"/>
                  </a:lnTo>
                  <a:lnTo>
                    <a:pt x="435" y="229"/>
                  </a:lnTo>
                  <a:close/>
                  <a:moveTo>
                    <a:pt x="454" y="229"/>
                  </a:moveTo>
                  <a:lnTo>
                    <a:pt x="462" y="229"/>
                  </a:lnTo>
                  <a:lnTo>
                    <a:pt x="452" y="231"/>
                  </a:lnTo>
                  <a:lnTo>
                    <a:pt x="454" y="229"/>
                  </a:lnTo>
                  <a:close/>
                  <a:moveTo>
                    <a:pt x="346" y="250"/>
                  </a:moveTo>
                  <a:lnTo>
                    <a:pt x="368" y="250"/>
                  </a:lnTo>
                  <a:lnTo>
                    <a:pt x="390" y="255"/>
                  </a:lnTo>
                  <a:lnTo>
                    <a:pt x="370" y="272"/>
                  </a:lnTo>
                  <a:lnTo>
                    <a:pt x="351" y="272"/>
                  </a:lnTo>
                  <a:lnTo>
                    <a:pt x="339" y="269"/>
                  </a:lnTo>
                  <a:lnTo>
                    <a:pt x="334" y="265"/>
                  </a:lnTo>
                  <a:lnTo>
                    <a:pt x="332" y="255"/>
                  </a:lnTo>
                  <a:lnTo>
                    <a:pt x="346" y="250"/>
                  </a:lnTo>
                  <a:close/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3030" name="path 13030"/>
          <p:cNvSpPr/>
          <p:nvPr/>
        </p:nvSpPr>
        <p:spPr>
          <a:xfrm>
            <a:off x="12361926" y="9616694"/>
            <a:ext cx="323088" cy="160019"/>
          </a:xfrm>
          <a:custGeom>
            <a:avLst/>
            <a:gdLst/>
            <a:ahLst/>
            <a:cxnLst/>
            <a:rect l="0" t="0" r="0" b="0"/>
            <a:pathLst>
              <a:path w="508" h="251">
                <a:moveTo>
                  <a:pt x="85" y="106"/>
                </a:moveTo>
                <a:lnTo>
                  <a:pt x="80" y="106"/>
                </a:lnTo>
                <a:lnTo>
                  <a:pt x="80" y="111"/>
                </a:lnTo>
                <a:lnTo>
                  <a:pt x="82" y="116"/>
                </a:lnTo>
                <a:lnTo>
                  <a:pt x="82" y="121"/>
                </a:lnTo>
                <a:lnTo>
                  <a:pt x="85" y="125"/>
                </a:lnTo>
                <a:lnTo>
                  <a:pt x="85" y="130"/>
                </a:lnTo>
                <a:lnTo>
                  <a:pt x="87" y="135"/>
                </a:lnTo>
                <a:lnTo>
                  <a:pt x="87" y="140"/>
                </a:lnTo>
                <a:lnTo>
                  <a:pt x="90" y="145"/>
                </a:lnTo>
                <a:lnTo>
                  <a:pt x="92" y="149"/>
                </a:lnTo>
                <a:lnTo>
                  <a:pt x="92" y="154"/>
                </a:lnTo>
                <a:lnTo>
                  <a:pt x="94" y="159"/>
                </a:lnTo>
                <a:lnTo>
                  <a:pt x="97" y="164"/>
                </a:lnTo>
                <a:lnTo>
                  <a:pt x="97" y="169"/>
                </a:lnTo>
                <a:lnTo>
                  <a:pt x="99" y="173"/>
                </a:lnTo>
                <a:lnTo>
                  <a:pt x="101" y="178"/>
                </a:lnTo>
                <a:lnTo>
                  <a:pt x="104" y="183"/>
                </a:lnTo>
                <a:lnTo>
                  <a:pt x="104" y="185"/>
                </a:lnTo>
                <a:lnTo>
                  <a:pt x="106" y="190"/>
                </a:lnTo>
                <a:lnTo>
                  <a:pt x="109" y="195"/>
                </a:lnTo>
                <a:lnTo>
                  <a:pt x="111" y="200"/>
                </a:lnTo>
                <a:lnTo>
                  <a:pt x="114" y="205"/>
                </a:lnTo>
                <a:lnTo>
                  <a:pt x="116" y="207"/>
                </a:lnTo>
                <a:lnTo>
                  <a:pt x="118" y="212"/>
                </a:lnTo>
                <a:lnTo>
                  <a:pt x="121" y="214"/>
                </a:lnTo>
                <a:lnTo>
                  <a:pt x="123" y="219"/>
                </a:lnTo>
                <a:lnTo>
                  <a:pt x="125" y="221"/>
                </a:lnTo>
                <a:lnTo>
                  <a:pt x="128" y="226"/>
                </a:lnTo>
                <a:lnTo>
                  <a:pt x="130" y="229"/>
                </a:lnTo>
                <a:lnTo>
                  <a:pt x="135" y="231"/>
                </a:lnTo>
                <a:lnTo>
                  <a:pt x="138" y="236"/>
                </a:lnTo>
                <a:lnTo>
                  <a:pt x="140" y="238"/>
                </a:lnTo>
                <a:lnTo>
                  <a:pt x="142" y="241"/>
                </a:lnTo>
                <a:lnTo>
                  <a:pt x="142" y="238"/>
                </a:lnTo>
                <a:lnTo>
                  <a:pt x="145" y="236"/>
                </a:lnTo>
                <a:lnTo>
                  <a:pt x="147" y="231"/>
                </a:lnTo>
                <a:lnTo>
                  <a:pt x="152" y="229"/>
                </a:lnTo>
                <a:lnTo>
                  <a:pt x="154" y="229"/>
                </a:lnTo>
                <a:lnTo>
                  <a:pt x="157" y="226"/>
                </a:lnTo>
                <a:lnTo>
                  <a:pt x="157" y="221"/>
                </a:lnTo>
                <a:lnTo>
                  <a:pt x="152" y="221"/>
                </a:lnTo>
                <a:lnTo>
                  <a:pt x="150" y="219"/>
                </a:lnTo>
                <a:lnTo>
                  <a:pt x="147" y="217"/>
                </a:lnTo>
                <a:lnTo>
                  <a:pt x="142" y="214"/>
                </a:lnTo>
                <a:lnTo>
                  <a:pt x="140" y="212"/>
                </a:lnTo>
                <a:lnTo>
                  <a:pt x="138" y="209"/>
                </a:lnTo>
                <a:lnTo>
                  <a:pt x="133" y="207"/>
                </a:lnTo>
                <a:lnTo>
                  <a:pt x="130" y="205"/>
                </a:lnTo>
                <a:lnTo>
                  <a:pt x="128" y="202"/>
                </a:lnTo>
                <a:lnTo>
                  <a:pt x="125" y="200"/>
                </a:lnTo>
                <a:lnTo>
                  <a:pt x="123" y="195"/>
                </a:lnTo>
                <a:lnTo>
                  <a:pt x="121" y="193"/>
                </a:lnTo>
                <a:lnTo>
                  <a:pt x="118" y="188"/>
                </a:lnTo>
                <a:lnTo>
                  <a:pt x="116" y="185"/>
                </a:lnTo>
                <a:lnTo>
                  <a:pt x="114" y="181"/>
                </a:lnTo>
                <a:lnTo>
                  <a:pt x="111" y="178"/>
                </a:lnTo>
                <a:lnTo>
                  <a:pt x="109" y="173"/>
                </a:lnTo>
                <a:lnTo>
                  <a:pt x="106" y="169"/>
                </a:lnTo>
                <a:lnTo>
                  <a:pt x="106" y="166"/>
                </a:lnTo>
                <a:lnTo>
                  <a:pt x="104" y="161"/>
                </a:lnTo>
                <a:lnTo>
                  <a:pt x="101" y="157"/>
                </a:lnTo>
                <a:lnTo>
                  <a:pt x="99" y="152"/>
                </a:lnTo>
                <a:lnTo>
                  <a:pt x="97" y="147"/>
                </a:lnTo>
                <a:lnTo>
                  <a:pt x="97" y="142"/>
                </a:lnTo>
                <a:lnTo>
                  <a:pt x="94" y="137"/>
                </a:lnTo>
                <a:lnTo>
                  <a:pt x="92" y="135"/>
                </a:lnTo>
                <a:lnTo>
                  <a:pt x="92" y="130"/>
                </a:lnTo>
                <a:lnTo>
                  <a:pt x="90" y="125"/>
                </a:lnTo>
                <a:lnTo>
                  <a:pt x="87" y="121"/>
                </a:lnTo>
                <a:lnTo>
                  <a:pt x="87" y="116"/>
                </a:lnTo>
                <a:lnTo>
                  <a:pt x="85" y="111"/>
                </a:lnTo>
                <a:lnTo>
                  <a:pt x="85" y="106"/>
                </a:lnTo>
                <a:lnTo>
                  <a:pt x="85" y="106"/>
                </a:lnTo>
                <a:close/>
              </a:path>
              <a:path w="508" h="251">
                <a:moveTo>
                  <a:pt x="82" y="82"/>
                </a:moveTo>
                <a:lnTo>
                  <a:pt x="70" y="82"/>
                </a:lnTo>
                <a:lnTo>
                  <a:pt x="70" y="85"/>
                </a:lnTo>
                <a:lnTo>
                  <a:pt x="70" y="106"/>
                </a:lnTo>
                <a:lnTo>
                  <a:pt x="68" y="113"/>
                </a:lnTo>
                <a:lnTo>
                  <a:pt x="68" y="128"/>
                </a:lnTo>
                <a:lnTo>
                  <a:pt x="65" y="133"/>
                </a:lnTo>
                <a:lnTo>
                  <a:pt x="65" y="145"/>
                </a:lnTo>
                <a:lnTo>
                  <a:pt x="63" y="149"/>
                </a:lnTo>
                <a:lnTo>
                  <a:pt x="63" y="152"/>
                </a:lnTo>
                <a:lnTo>
                  <a:pt x="61" y="157"/>
                </a:lnTo>
                <a:lnTo>
                  <a:pt x="61" y="161"/>
                </a:lnTo>
                <a:lnTo>
                  <a:pt x="58" y="166"/>
                </a:lnTo>
                <a:lnTo>
                  <a:pt x="58" y="171"/>
                </a:lnTo>
                <a:lnTo>
                  <a:pt x="56" y="176"/>
                </a:lnTo>
                <a:lnTo>
                  <a:pt x="54" y="181"/>
                </a:lnTo>
                <a:lnTo>
                  <a:pt x="51" y="185"/>
                </a:lnTo>
                <a:lnTo>
                  <a:pt x="49" y="188"/>
                </a:lnTo>
                <a:lnTo>
                  <a:pt x="49" y="193"/>
                </a:lnTo>
                <a:lnTo>
                  <a:pt x="46" y="197"/>
                </a:lnTo>
                <a:lnTo>
                  <a:pt x="44" y="200"/>
                </a:lnTo>
                <a:lnTo>
                  <a:pt x="41" y="205"/>
                </a:lnTo>
                <a:lnTo>
                  <a:pt x="39" y="207"/>
                </a:lnTo>
                <a:lnTo>
                  <a:pt x="37" y="212"/>
                </a:lnTo>
                <a:lnTo>
                  <a:pt x="34" y="214"/>
                </a:lnTo>
                <a:lnTo>
                  <a:pt x="30" y="217"/>
                </a:lnTo>
                <a:lnTo>
                  <a:pt x="27" y="221"/>
                </a:lnTo>
                <a:lnTo>
                  <a:pt x="25" y="224"/>
                </a:lnTo>
                <a:lnTo>
                  <a:pt x="22" y="226"/>
                </a:lnTo>
                <a:lnTo>
                  <a:pt x="20" y="229"/>
                </a:lnTo>
                <a:lnTo>
                  <a:pt x="15" y="233"/>
                </a:lnTo>
                <a:lnTo>
                  <a:pt x="13" y="236"/>
                </a:lnTo>
                <a:lnTo>
                  <a:pt x="10" y="238"/>
                </a:lnTo>
                <a:lnTo>
                  <a:pt x="5" y="241"/>
                </a:lnTo>
                <a:lnTo>
                  <a:pt x="3" y="243"/>
                </a:lnTo>
                <a:lnTo>
                  <a:pt x="1" y="245"/>
                </a:lnTo>
                <a:lnTo>
                  <a:pt x="1" y="250"/>
                </a:lnTo>
                <a:lnTo>
                  <a:pt x="5" y="248"/>
                </a:lnTo>
                <a:lnTo>
                  <a:pt x="8" y="245"/>
                </a:lnTo>
                <a:lnTo>
                  <a:pt x="13" y="243"/>
                </a:lnTo>
                <a:lnTo>
                  <a:pt x="15" y="241"/>
                </a:lnTo>
                <a:lnTo>
                  <a:pt x="18" y="238"/>
                </a:lnTo>
                <a:lnTo>
                  <a:pt x="22" y="236"/>
                </a:lnTo>
                <a:lnTo>
                  <a:pt x="25" y="233"/>
                </a:lnTo>
                <a:lnTo>
                  <a:pt x="27" y="231"/>
                </a:lnTo>
                <a:lnTo>
                  <a:pt x="32" y="229"/>
                </a:lnTo>
                <a:lnTo>
                  <a:pt x="34" y="226"/>
                </a:lnTo>
                <a:lnTo>
                  <a:pt x="37" y="224"/>
                </a:lnTo>
                <a:lnTo>
                  <a:pt x="39" y="219"/>
                </a:lnTo>
                <a:lnTo>
                  <a:pt x="41" y="217"/>
                </a:lnTo>
                <a:lnTo>
                  <a:pt x="44" y="214"/>
                </a:lnTo>
                <a:lnTo>
                  <a:pt x="46" y="212"/>
                </a:lnTo>
                <a:lnTo>
                  <a:pt x="49" y="207"/>
                </a:lnTo>
                <a:lnTo>
                  <a:pt x="51" y="205"/>
                </a:lnTo>
                <a:lnTo>
                  <a:pt x="54" y="200"/>
                </a:lnTo>
                <a:lnTo>
                  <a:pt x="56" y="197"/>
                </a:lnTo>
                <a:lnTo>
                  <a:pt x="58" y="195"/>
                </a:lnTo>
                <a:lnTo>
                  <a:pt x="58" y="193"/>
                </a:lnTo>
                <a:lnTo>
                  <a:pt x="61" y="188"/>
                </a:lnTo>
                <a:lnTo>
                  <a:pt x="63" y="183"/>
                </a:lnTo>
                <a:lnTo>
                  <a:pt x="65" y="181"/>
                </a:lnTo>
                <a:lnTo>
                  <a:pt x="65" y="176"/>
                </a:lnTo>
                <a:lnTo>
                  <a:pt x="68" y="171"/>
                </a:lnTo>
                <a:lnTo>
                  <a:pt x="68" y="166"/>
                </a:lnTo>
                <a:lnTo>
                  <a:pt x="70" y="161"/>
                </a:lnTo>
                <a:lnTo>
                  <a:pt x="73" y="157"/>
                </a:lnTo>
                <a:lnTo>
                  <a:pt x="73" y="152"/>
                </a:lnTo>
                <a:lnTo>
                  <a:pt x="75" y="147"/>
                </a:lnTo>
                <a:lnTo>
                  <a:pt x="75" y="135"/>
                </a:lnTo>
                <a:lnTo>
                  <a:pt x="78" y="130"/>
                </a:lnTo>
                <a:lnTo>
                  <a:pt x="78" y="125"/>
                </a:lnTo>
                <a:lnTo>
                  <a:pt x="80" y="118"/>
                </a:lnTo>
                <a:lnTo>
                  <a:pt x="80" y="106"/>
                </a:lnTo>
                <a:lnTo>
                  <a:pt x="85" y="106"/>
                </a:lnTo>
                <a:lnTo>
                  <a:pt x="82" y="101"/>
                </a:lnTo>
                <a:lnTo>
                  <a:pt x="82" y="82"/>
                </a:lnTo>
                <a:lnTo>
                  <a:pt x="82" y="82"/>
                </a:lnTo>
                <a:close/>
              </a:path>
              <a:path w="508" h="251">
                <a:moveTo>
                  <a:pt x="142" y="58"/>
                </a:moveTo>
                <a:lnTo>
                  <a:pt x="133" y="75"/>
                </a:lnTo>
                <a:lnTo>
                  <a:pt x="3" y="75"/>
                </a:lnTo>
                <a:lnTo>
                  <a:pt x="8" y="85"/>
                </a:lnTo>
                <a:lnTo>
                  <a:pt x="18" y="82"/>
                </a:lnTo>
                <a:lnTo>
                  <a:pt x="159" y="82"/>
                </a:lnTo>
                <a:lnTo>
                  <a:pt x="142" y="58"/>
                </a:lnTo>
                <a:lnTo>
                  <a:pt x="142" y="58"/>
                </a:lnTo>
                <a:close/>
              </a:path>
              <a:path w="508" h="251">
                <a:moveTo>
                  <a:pt x="70" y="1"/>
                </a:moveTo>
                <a:lnTo>
                  <a:pt x="70" y="75"/>
                </a:lnTo>
                <a:lnTo>
                  <a:pt x="82" y="75"/>
                </a:lnTo>
                <a:lnTo>
                  <a:pt x="82" y="22"/>
                </a:lnTo>
                <a:lnTo>
                  <a:pt x="87" y="13"/>
                </a:lnTo>
                <a:lnTo>
                  <a:pt x="70" y="1"/>
                </a:lnTo>
                <a:lnTo>
                  <a:pt x="70" y="1"/>
                </a:lnTo>
                <a:close/>
              </a:path>
              <a:path w="508" h="251">
                <a:moveTo>
                  <a:pt x="284" y="166"/>
                </a:moveTo>
                <a:lnTo>
                  <a:pt x="274" y="166"/>
                </a:lnTo>
                <a:lnTo>
                  <a:pt x="274" y="169"/>
                </a:lnTo>
                <a:lnTo>
                  <a:pt x="274" y="250"/>
                </a:lnTo>
                <a:lnTo>
                  <a:pt x="284" y="243"/>
                </a:lnTo>
                <a:lnTo>
                  <a:pt x="284" y="217"/>
                </a:lnTo>
                <a:lnTo>
                  <a:pt x="284" y="212"/>
                </a:lnTo>
                <a:lnTo>
                  <a:pt x="284" y="166"/>
                </a:lnTo>
                <a:lnTo>
                  <a:pt x="284" y="166"/>
                </a:lnTo>
                <a:close/>
              </a:path>
              <a:path w="508" h="251">
                <a:moveTo>
                  <a:pt x="320" y="147"/>
                </a:moveTo>
                <a:lnTo>
                  <a:pt x="310" y="161"/>
                </a:lnTo>
                <a:lnTo>
                  <a:pt x="229" y="161"/>
                </a:lnTo>
                <a:lnTo>
                  <a:pt x="234" y="171"/>
                </a:lnTo>
                <a:lnTo>
                  <a:pt x="236" y="169"/>
                </a:lnTo>
                <a:lnTo>
                  <a:pt x="243" y="169"/>
                </a:lnTo>
                <a:lnTo>
                  <a:pt x="248" y="166"/>
                </a:lnTo>
                <a:lnTo>
                  <a:pt x="334" y="166"/>
                </a:lnTo>
                <a:lnTo>
                  <a:pt x="320" y="147"/>
                </a:lnTo>
                <a:lnTo>
                  <a:pt x="320" y="147"/>
                </a:lnTo>
                <a:close/>
              </a:path>
              <a:path w="508" h="251">
                <a:moveTo>
                  <a:pt x="193" y="121"/>
                </a:moveTo>
                <a:lnTo>
                  <a:pt x="193" y="128"/>
                </a:lnTo>
                <a:lnTo>
                  <a:pt x="190" y="133"/>
                </a:lnTo>
                <a:lnTo>
                  <a:pt x="190" y="137"/>
                </a:lnTo>
                <a:lnTo>
                  <a:pt x="188" y="142"/>
                </a:lnTo>
                <a:lnTo>
                  <a:pt x="188" y="147"/>
                </a:lnTo>
                <a:lnTo>
                  <a:pt x="185" y="152"/>
                </a:lnTo>
                <a:lnTo>
                  <a:pt x="185" y="157"/>
                </a:lnTo>
                <a:lnTo>
                  <a:pt x="183" y="161"/>
                </a:lnTo>
                <a:lnTo>
                  <a:pt x="181" y="166"/>
                </a:lnTo>
                <a:lnTo>
                  <a:pt x="181" y="169"/>
                </a:lnTo>
                <a:lnTo>
                  <a:pt x="178" y="173"/>
                </a:lnTo>
                <a:lnTo>
                  <a:pt x="178" y="178"/>
                </a:lnTo>
                <a:lnTo>
                  <a:pt x="176" y="183"/>
                </a:lnTo>
                <a:lnTo>
                  <a:pt x="174" y="185"/>
                </a:lnTo>
                <a:lnTo>
                  <a:pt x="174" y="190"/>
                </a:lnTo>
                <a:lnTo>
                  <a:pt x="176" y="193"/>
                </a:lnTo>
                <a:lnTo>
                  <a:pt x="176" y="190"/>
                </a:lnTo>
                <a:lnTo>
                  <a:pt x="178" y="188"/>
                </a:lnTo>
                <a:lnTo>
                  <a:pt x="178" y="183"/>
                </a:lnTo>
                <a:lnTo>
                  <a:pt x="181" y="181"/>
                </a:lnTo>
                <a:lnTo>
                  <a:pt x="183" y="176"/>
                </a:lnTo>
                <a:lnTo>
                  <a:pt x="185" y="171"/>
                </a:lnTo>
                <a:lnTo>
                  <a:pt x="188" y="166"/>
                </a:lnTo>
                <a:lnTo>
                  <a:pt x="188" y="164"/>
                </a:lnTo>
                <a:lnTo>
                  <a:pt x="190" y="159"/>
                </a:lnTo>
                <a:lnTo>
                  <a:pt x="193" y="154"/>
                </a:lnTo>
                <a:lnTo>
                  <a:pt x="195" y="149"/>
                </a:lnTo>
                <a:lnTo>
                  <a:pt x="195" y="145"/>
                </a:lnTo>
                <a:lnTo>
                  <a:pt x="198" y="137"/>
                </a:lnTo>
                <a:lnTo>
                  <a:pt x="200" y="133"/>
                </a:lnTo>
                <a:lnTo>
                  <a:pt x="200" y="128"/>
                </a:lnTo>
                <a:lnTo>
                  <a:pt x="202" y="123"/>
                </a:lnTo>
                <a:lnTo>
                  <a:pt x="193" y="121"/>
                </a:lnTo>
                <a:lnTo>
                  <a:pt x="193" y="121"/>
                </a:lnTo>
                <a:close/>
              </a:path>
              <a:path w="508" h="251">
                <a:moveTo>
                  <a:pt x="284" y="161"/>
                </a:moveTo>
                <a:lnTo>
                  <a:pt x="284" y="116"/>
                </a:lnTo>
                <a:lnTo>
                  <a:pt x="274" y="116"/>
                </a:lnTo>
                <a:lnTo>
                  <a:pt x="274" y="161"/>
                </a:lnTo>
                <a:lnTo>
                  <a:pt x="284" y="161"/>
                </a:lnTo>
                <a:close/>
              </a:path>
              <a:path w="508" h="251">
                <a:moveTo>
                  <a:pt x="219" y="106"/>
                </a:moveTo>
                <a:lnTo>
                  <a:pt x="212" y="106"/>
                </a:lnTo>
                <a:lnTo>
                  <a:pt x="214" y="109"/>
                </a:lnTo>
                <a:lnTo>
                  <a:pt x="217" y="113"/>
                </a:lnTo>
                <a:lnTo>
                  <a:pt x="217" y="116"/>
                </a:lnTo>
                <a:lnTo>
                  <a:pt x="219" y="121"/>
                </a:lnTo>
                <a:lnTo>
                  <a:pt x="221" y="125"/>
                </a:lnTo>
                <a:lnTo>
                  <a:pt x="224" y="130"/>
                </a:lnTo>
                <a:lnTo>
                  <a:pt x="224" y="135"/>
                </a:lnTo>
                <a:lnTo>
                  <a:pt x="226" y="137"/>
                </a:lnTo>
                <a:lnTo>
                  <a:pt x="229" y="142"/>
                </a:lnTo>
                <a:lnTo>
                  <a:pt x="229" y="145"/>
                </a:lnTo>
                <a:lnTo>
                  <a:pt x="231" y="145"/>
                </a:lnTo>
                <a:lnTo>
                  <a:pt x="234" y="137"/>
                </a:lnTo>
                <a:lnTo>
                  <a:pt x="234" y="121"/>
                </a:lnTo>
                <a:lnTo>
                  <a:pt x="229" y="116"/>
                </a:lnTo>
                <a:lnTo>
                  <a:pt x="229" y="113"/>
                </a:lnTo>
                <a:lnTo>
                  <a:pt x="226" y="111"/>
                </a:lnTo>
                <a:lnTo>
                  <a:pt x="224" y="109"/>
                </a:lnTo>
                <a:lnTo>
                  <a:pt x="219" y="106"/>
                </a:lnTo>
                <a:lnTo>
                  <a:pt x="219" y="106"/>
                </a:lnTo>
                <a:close/>
              </a:path>
              <a:path w="508" h="251">
                <a:moveTo>
                  <a:pt x="310" y="97"/>
                </a:moveTo>
                <a:lnTo>
                  <a:pt x="303" y="111"/>
                </a:lnTo>
                <a:lnTo>
                  <a:pt x="241" y="111"/>
                </a:lnTo>
                <a:lnTo>
                  <a:pt x="245" y="118"/>
                </a:lnTo>
                <a:lnTo>
                  <a:pt x="253" y="118"/>
                </a:lnTo>
                <a:lnTo>
                  <a:pt x="255" y="116"/>
                </a:lnTo>
                <a:lnTo>
                  <a:pt x="325" y="116"/>
                </a:lnTo>
                <a:lnTo>
                  <a:pt x="310" y="97"/>
                </a:lnTo>
                <a:lnTo>
                  <a:pt x="310" y="97"/>
                </a:lnTo>
                <a:close/>
              </a:path>
              <a:path w="508" h="251">
                <a:moveTo>
                  <a:pt x="284" y="111"/>
                </a:moveTo>
                <a:lnTo>
                  <a:pt x="284" y="70"/>
                </a:lnTo>
                <a:lnTo>
                  <a:pt x="274" y="70"/>
                </a:lnTo>
                <a:lnTo>
                  <a:pt x="274" y="111"/>
                </a:lnTo>
                <a:lnTo>
                  <a:pt x="284" y="111"/>
                </a:lnTo>
                <a:close/>
              </a:path>
              <a:path w="508" h="251">
                <a:moveTo>
                  <a:pt x="212" y="70"/>
                </a:moveTo>
                <a:lnTo>
                  <a:pt x="202" y="70"/>
                </a:lnTo>
                <a:lnTo>
                  <a:pt x="202" y="77"/>
                </a:lnTo>
                <a:lnTo>
                  <a:pt x="200" y="82"/>
                </a:lnTo>
                <a:lnTo>
                  <a:pt x="200" y="87"/>
                </a:lnTo>
                <a:lnTo>
                  <a:pt x="198" y="94"/>
                </a:lnTo>
                <a:lnTo>
                  <a:pt x="198" y="106"/>
                </a:lnTo>
                <a:lnTo>
                  <a:pt x="195" y="111"/>
                </a:lnTo>
                <a:lnTo>
                  <a:pt x="195" y="116"/>
                </a:lnTo>
                <a:lnTo>
                  <a:pt x="193" y="121"/>
                </a:lnTo>
                <a:lnTo>
                  <a:pt x="202" y="123"/>
                </a:lnTo>
                <a:lnTo>
                  <a:pt x="202" y="197"/>
                </a:lnTo>
                <a:lnTo>
                  <a:pt x="202" y="202"/>
                </a:lnTo>
                <a:lnTo>
                  <a:pt x="202" y="250"/>
                </a:lnTo>
                <a:lnTo>
                  <a:pt x="212" y="243"/>
                </a:lnTo>
                <a:lnTo>
                  <a:pt x="212" y="106"/>
                </a:lnTo>
                <a:lnTo>
                  <a:pt x="219" y="106"/>
                </a:lnTo>
                <a:lnTo>
                  <a:pt x="217" y="101"/>
                </a:lnTo>
                <a:lnTo>
                  <a:pt x="212" y="99"/>
                </a:lnTo>
                <a:lnTo>
                  <a:pt x="212" y="70"/>
                </a:lnTo>
                <a:lnTo>
                  <a:pt x="212" y="70"/>
                </a:lnTo>
                <a:close/>
              </a:path>
              <a:path w="508" h="251">
                <a:moveTo>
                  <a:pt x="229" y="53"/>
                </a:moveTo>
                <a:lnTo>
                  <a:pt x="221" y="65"/>
                </a:lnTo>
                <a:lnTo>
                  <a:pt x="176" y="65"/>
                </a:lnTo>
                <a:lnTo>
                  <a:pt x="181" y="75"/>
                </a:lnTo>
                <a:lnTo>
                  <a:pt x="183" y="73"/>
                </a:lnTo>
                <a:lnTo>
                  <a:pt x="185" y="73"/>
                </a:lnTo>
                <a:lnTo>
                  <a:pt x="190" y="70"/>
                </a:lnTo>
                <a:lnTo>
                  <a:pt x="241" y="70"/>
                </a:lnTo>
                <a:lnTo>
                  <a:pt x="229" y="53"/>
                </a:lnTo>
                <a:lnTo>
                  <a:pt x="229" y="53"/>
                </a:lnTo>
                <a:close/>
              </a:path>
              <a:path w="508" h="251">
                <a:moveTo>
                  <a:pt x="315" y="51"/>
                </a:moveTo>
                <a:lnTo>
                  <a:pt x="308" y="65"/>
                </a:lnTo>
                <a:lnTo>
                  <a:pt x="238" y="65"/>
                </a:lnTo>
                <a:lnTo>
                  <a:pt x="245" y="75"/>
                </a:lnTo>
                <a:lnTo>
                  <a:pt x="248" y="73"/>
                </a:lnTo>
                <a:lnTo>
                  <a:pt x="250" y="73"/>
                </a:lnTo>
                <a:lnTo>
                  <a:pt x="255" y="70"/>
                </a:lnTo>
                <a:lnTo>
                  <a:pt x="330" y="70"/>
                </a:lnTo>
                <a:lnTo>
                  <a:pt x="315" y="51"/>
                </a:lnTo>
                <a:lnTo>
                  <a:pt x="315" y="51"/>
                </a:lnTo>
                <a:close/>
              </a:path>
              <a:path w="508" h="251">
                <a:moveTo>
                  <a:pt x="245" y="8"/>
                </a:moveTo>
                <a:lnTo>
                  <a:pt x="243" y="10"/>
                </a:lnTo>
                <a:lnTo>
                  <a:pt x="245" y="13"/>
                </a:lnTo>
                <a:lnTo>
                  <a:pt x="248" y="17"/>
                </a:lnTo>
                <a:lnTo>
                  <a:pt x="250" y="22"/>
                </a:lnTo>
                <a:lnTo>
                  <a:pt x="253" y="27"/>
                </a:lnTo>
                <a:lnTo>
                  <a:pt x="253" y="32"/>
                </a:lnTo>
                <a:lnTo>
                  <a:pt x="255" y="37"/>
                </a:lnTo>
                <a:lnTo>
                  <a:pt x="258" y="41"/>
                </a:lnTo>
                <a:lnTo>
                  <a:pt x="258" y="46"/>
                </a:lnTo>
                <a:lnTo>
                  <a:pt x="260" y="49"/>
                </a:lnTo>
                <a:lnTo>
                  <a:pt x="260" y="51"/>
                </a:lnTo>
                <a:lnTo>
                  <a:pt x="262" y="56"/>
                </a:lnTo>
                <a:lnTo>
                  <a:pt x="265" y="58"/>
                </a:lnTo>
                <a:lnTo>
                  <a:pt x="267" y="51"/>
                </a:lnTo>
                <a:lnTo>
                  <a:pt x="270" y="46"/>
                </a:lnTo>
                <a:lnTo>
                  <a:pt x="270" y="39"/>
                </a:lnTo>
                <a:lnTo>
                  <a:pt x="267" y="32"/>
                </a:lnTo>
                <a:lnTo>
                  <a:pt x="267" y="29"/>
                </a:lnTo>
                <a:lnTo>
                  <a:pt x="265" y="27"/>
                </a:lnTo>
                <a:lnTo>
                  <a:pt x="265" y="25"/>
                </a:lnTo>
                <a:lnTo>
                  <a:pt x="260" y="22"/>
                </a:lnTo>
                <a:lnTo>
                  <a:pt x="258" y="20"/>
                </a:lnTo>
                <a:lnTo>
                  <a:pt x="255" y="15"/>
                </a:lnTo>
                <a:lnTo>
                  <a:pt x="250" y="13"/>
                </a:lnTo>
                <a:lnTo>
                  <a:pt x="245" y="8"/>
                </a:lnTo>
                <a:lnTo>
                  <a:pt x="245" y="8"/>
                </a:lnTo>
                <a:close/>
              </a:path>
              <a:path w="508" h="251">
                <a:moveTo>
                  <a:pt x="202" y="1"/>
                </a:moveTo>
                <a:lnTo>
                  <a:pt x="202" y="65"/>
                </a:lnTo>
                <a:lnTo>
                  <a:pt x="212" y="65"/>
                </a:lnTo>
                <a:lnTo>
                  <a:pt x="212" y="22"/>
                </a:lnTo>
                <a:lnTo>
                  <a:pt x="217" y="15"/>
                </a:lnTo>
                <a:lnTo>
                  <a:pt x="202" y="1"/>
                </a:lnTo>
                <a:lnTo>
                  <a:pt x="202" y="1"/>
                </a:lnTo>
                <a:close/>
              </a:path>
              <a:path w="508" h="251">
                <a:moveTo>
                  <a:pt x="301" y="1"/>
                </a:moveTo>
                <a:lnTo>
                  <a:pt x="301" y="5"/>
                </a:lnTo>
                <a:lnTo>
                  <a:pt x="298" y="8"/>
                </a:lnTo>
                <a:lnTo>
                  <a:pt x="298" y="17"/>
                </a:lnTo>
                <a:lnTo>
                  <a:pt x="296" y="22"/>
                </a:lnTo>
                <a:lnTo>
                  <a:pt x="296" y="27"/>
                </a:lnTo>
                <a:lnTo>
                  <a:pt x="294" y="32"/>
                </a:lnTo>
                <a:lnTo>
                  <a:pt x="291" y="37"/>
                </a:lnTo>
                <a:lnTo>
                  <a:pt x="291" y="44"/>
                </a:lnTo>
                <a:lnTo>
                  <a:pt x="289" y="49"/>
                </a:lnTo>
                <a:lnTo>
                  <a:pt x="286" y="53"/>
                </a:lnTo>
                <a:lnTo>
                  <a:pt x="286" y="58"/>
                </a:lnTo>
                <a:lnTo>
                  <a:pt x="284" y="65"/>
                </a:lnTo>
                <a:lnTo>
                  <a:pt x="289" y="65"/>
                </a:lnTo>
                <a:lnTo>
                  <a:pt x="289" y="63"/>
                </a:lnTo>
                <a:lnTo>
                  <a:pt x="291" y="58"/>
                </a:lnTo>
                <a:lnTo>
                  <a:pt x="294" y="53"/>
                </a:lnTo>
                <a:lnTo>
                  <a:pt x="296" y="49"/>
                </a:lnTo>
                <a:lnTo>
                  <a:pt x="296" y="46"/>
                </a:lnTo>
                <a:lnTo>
                  <a:pt x="298" y="41"/>
                </a:lnTo>
                <a:lnTo>
                  <a:pt x="301" y="37"/>
                </a:lnTo>
                <a:lnTo>
                  <a:pt x="303" y="34"/>
                </a:lnTo>
                <a:lnTo>
                  <a:pt x="305" y="29"/>
                </a:lnTo>
                <a:lnTo>
                  <a:pt x="308" y="25"/>
                </a:lnTo>
                <a:lnTo>
                  <a:pt x="310" y="22"/>
                </a:lnTo>
                <a:lnTo>
                  <a:pt x="313" y="17"/>
                </a:lnTo>
                <a:lnTo>
                  <a:pt x="315" y="15"/>
                </a:lnTo>
                <a:lnTo>
                  <a:pt x="301" y="1"/>
                </a:lnTo>
                <a:lnTo>
                  <a:pt x="301" y="1"/>
                </a:lnTo>
                <a:close/>
              </a:path>
              <a:path w="508" h="251">
                <a:moveTo>
                  <a:pt x="493" y="94"/>
                </a:moveTo>
                <a:lnTo>
                  <a:pt x="478" y="111"/>
                </a:lnTo>
                <a:lnTo>
                  <a:pt x="351" y="111"/>
                </a:lnTo>
                <a:lnTo>
                  <a:pt x="358" y="121"/>
                </a:lnTo>
                <a:lnTo>
                  <a:pt x="361" y="118"/>
                </a:lnTo>
                <a:lnTo>
                  <a:pt x="507" y="118"/>
                </a:lnTo>
                <a:lnTo>
                  <a:pt x="493" y="94"/>
                </a:lnTo>
                <a:lnTo>
                  <a:pt x="493" y="94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32" name="path 13032"/>
          <p:cNvSpPr/>
          <p:nvPr/>
        </p:nvSpPr>
        <p:spPr>
          <a:xfrm>
            <a:off x="6041897" y="9543542"/>
            <a:ext cx="345947" cy="111251"/>
          </a:xfrm>
          <a:custGeom>
            <a:avLst/>
            <a:gdLst/>
            <a:ahLst/>
            <a:cxnLst/>
            <a:rect l="0" t="0" r="0" b="0"/>
            <a:pathLst>
              <a:path w="544" h="175">
                <a:moveTo>
                  <a:pt x="92" y="126"/>
                </a:moveTo>
                <a:lnTo>
                  <a:pt x="90" y="126"/>
                </a:lnTo>
                <a:lnTo>
                  <a:pt x="90" y="128"/>
                </a:lnTo>
                <a:lnTo>
                  <a:pt x="92" y="130"/>
                </a:lnTo>
                <a:lnTo>
                  <a:pt x="94" y="133"/>
                </a:lnTo>
                <a:lnTo>
                  <a:pt x="97" y="135"/>
                </a:lnTo>
                <a:lnTo>
                  <a:pt x="99" y="138"/>
                </a:lnTo>
                <a:lnTo>
                  <a:pt x="102" y="140"/>
                </a:lnTo>
                <a:lnTo>
                  <a:pt x="104" y="142"/>
                </a:lnTo>
                <a:lnTo>
                  <a:pt x="104" y="145"/>
                </a:lnTo>
                <a:lnTo>
                  <a:pt x="106" y="147"/>
                </a:lnTo>
                <a:lnTo>
                  <a:pt x="109" y="150"/>
                </a:lnTo>
                <a:lnTo>
                  <a:pt x="109" y="152"/>
                </a:lnTo>
                <a:lnTo>
                  <a:pt x="111" y="157"/>
                </a:lnTo>
                <a:lnTo>
                  <a:pt x="114" y="159"/>
                </a:lnTo>
                <a:lnTo>
                  <a:pt x="114" y="161"/>
                </a:lnTo>
                <a:lnTo>
                  <a:pt x="116" y="164"/>
                </a:lnTo>
                <a:lnTo>
                  <a:pt x="118" y="169"/>
                </a:lnTo>
                <a:lnTo>
                  <a:pt x="121" y="169"/>
                </a:lnTo>
                <a:lnTo>
                  <a:pt x="121" y="164"/>
                </a:lnTo>
                <a:lnTo>
                  <a:pt x="123" y="159"/>
                </a:lnTo>
                <a:lnTo>
                  <a:pt x="123" y="154"/>
                </a:lnTo>
                <a:lnTo>
                  <a:pt x="121" y="152"/>
                </a:lnTo>
                <a:lnTo>
                  <a:pt x="121" y="147"/>
                </a:lnTo>
                <a:lnTo>
                  <a:pt x="118" y="145"/>
                </a:lnTo>
                <a:lnTo>
                  <a:pt x="116" y="145"/>
                </a:lnTo>
                <a:lnTo>
                  <a:pt x="116" y="142"/>
                </a:lnTo>
                <a:lnTo>
                  <a:pt x="114" y="142"/>
                </a:lnTo>
                <a:lnTo>
                  <a:pt x="111" y="140"/>
                </a:lnTo>
                <a:lnTo>
                  <a:pt x="111" y="138"/>
                </a:lnTo>
                <a:lnTo>
                  <a:pt x="109" y="138"/>
                </a:lnTo>
                <a:lnTo>
                  <a:pt x="104" y="135"/>
                </a:lnTo>
                <a:lnTo>
                  <a:pt x="102" y="133"/>
                </a:lnTo>
                <a:lnTo>
                  <a:pt x="99" y="130"/>
                </a:lnTo>
                <a:lnTo>
                  <a:pt x="94" y="128"/>
                </a:lnTo>
                <a:lnTo>
                  <a:pt x="92" y="126"/>
                </a:lnTo>
                <a:lnTo>
                  <a:pt x="92" y="126"/>
                </a:lnTo>
                <a:close/>
              </a:path>
              <a:path w="544" h="175">
                <a:moveTo>
                  <a:pt x="54" y="104"/>
                </a:moveTo>
                <a:lnTo>
                  <a:pt x="32" y="113"/>
                </a:lnTo>
                <a:lnTo>
                  <a:pt x="42" y="113"/>
                </a:lnTo>
                <a:lnTo>
                  <a:pt x="46" y="111"/>
                </a:lnTo>
                <a:lnTo>
                  <a:pt x="49" y="109"/>
                </a:lnTo>
                <a:lnTo>
                  <a:pt x="54" y="106"/>
                </a:lnTo>
                <a:lnTo>
                  <a:pt x="54" y="104"/>
                </a:lnTo>
                <a:lnTo>
                  <a:pt x="54" y="104"/>
                </a:lnTo>
                <a:close/>
              </a:path>
              <a:path w="544" h="175">
                <a:moveTo>
                  <a:pt x="82" y="63"/>
                </a:moveTo>
                <a:lnTo>
                  <a:pt x="82" y="111"/>
                </a:lnTo>
                <a:lnTo>
                  <a:pt x="80" y="116"/>
                </a:lnTo>
                <a:lnTo>
                  <a:pt x="80" y="123"/>
                </a:lnTo>
                <a:lnTo>
                  <a:pt x="78" y="126"/>
                </a:lnTo>
                <a:lnTo>
                  <a:pt x="78" y="130"/>
                </a:lnTo>
                <a:lnTo>
                  <a:pt x="75" y="133"/>
                </a:lnTo>
                <a:lnTo>
                  <a:pt x="75" y="135"/>
                </a:lnTo>
                <a:lnTo>
                  <a:pt x="73" y="140"/>
                </a:lnTo>
                <a:lnTo>
                  <a:pt x="73" y="142"/>
                </a:lnTo>
                <a:lnTo>
                  <a:pt x="70" y="145"/>
                </a:lnTo>
                <a:lnTo>
                  <a:pt x="70" y="147"/>
                </a:lnTo>
                <a:lnTo>
                  <a:pt x="68" y="147"/>
                </a:lnTo>
                <a:lnTo>
                  <a:pt x="65" y="150"/>
                </a:lnTo>
                <a:lnTo>
                  <a:pt x="65" y="152"/>
                </a:lnTo>
                <a:lnTo>
                  <a:pt x="63" y="154"/>
                </a:lnTo>
                <a:lnTo>
                  <a:pt x="61" y="157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49" y="164"/>
                </a:lnTo>
                <a:lnTo>
                  <a:pt x="46" y="166"/>
                </a:lnTo>
                <a:lnTo>
                  <a:pt x="44" y="169"/>
                </a:lnTo>
                <a:lnTo>
                  <a:pt x="39" y="171"/>
                </a:lnTo>
                <a:lnTo>
                  <a:pt x="42" y="173"/>
                </a:lnTo>
                <a:lnTo>
                  <a:pt x="44" y="171"/>
                </a:lnTo>
                <a:lnTo>
                  <a:pt x="46" y="171"/>
                </a:lnTo>
                <a:lnTo>
                  <a:pt x="49" y="169"/>
                </a:lnTo>
                <a:lnTo>
                  <a:pt x="51" y="166"/>
                </a:lnTo>
                <a:lnTo>
                  <a:pt x="56" y="166"/>
                </a:lnTo>
                <a:lnTo>
                  <a:pt x="58" y="164"/>
                </a:lnTo>
                <a:lnTo>
                  <a:pt x="61" y="164"/>
                </a:lnTo>
                <a:lnTo>
                  <a:pt x="63" y="161"/>
                </a:lnTo>
                <a:lnTo>
                  <a:pt x="65" y="159"/>
                </a:lnTo>
                <a:lnTo>
                  <a:pt x="68" y="159"/>
                </a:lnTo>
                <a:lnTo>
                  <a:pt x="68" y="157"/>
                </a:lnTo>
                <a:lnTo>
                  <a:pt x="70" y="154"/>
                </a:lnTo>
                <a:lnTo>
                  <a:pt x="73" y="152"/>
                </a:lnTo>
                <a:lnTo>
                  <a:pt x="75" y="150"/>
                </a:lnTo>
                <a:lnTo>
                  <a:pt x="78" y="147"/>
                </a:lnTo>
                <a:lnTo>
                  <a:pt x="78" y="145"/>
                </a:lnTo>
                <a:lnTo>
                  <a:pt x="80" y="142"/>
                </a:lnTo>
                <a:lnTo>
                  <a:pt x="82" y="140"/>
                </a:lnTo>
                <a:lnTo>
                  <a:pt x="82" y="135"/>
                </a:lnTo>
                <a:lnTo>
                  <a:pt x="85" y="133"/>
                </a:lnTo>
                <a:lnTo>
                  <a:pt x="85" y="130"/>
                </a:lnTo>
                <a:lnTo>
                  <a:pt x="87" y="128"/>
                </a:lnTo>
                <a:lnTo>
                  <a:pt x="87" y="118"/>
                </a:lnTo>
                <a:lnTo>
                  <a:pt x="90" y="113"/>
                </a:lnTo>
                <a:lnTo>
                  <a:pt x="90" y="75"/>
                </a:lnTo>
                <a:lnTo>
                  <a:pt x="94" y="70"/>
                </a:lnTo>
                <a:lnTo>
                  <a:pt x="82" y="63"/>
                </a:lnTo>
                <a:lnTo>
                  <a:pt x="82" y="63"/>
                </a:lnTo>
                <a:close/>
              </a:path>
              <a:path w="544" h="175">
                <a:moveTo>
                  <a:pt x="56" y="49"/>
                </a:moveTo>
                <a:lnTo>
                  <a:pt x="58" y="51"/>
                </a:lnTo>
                <a:lnTo>
                  <a:pt x="58" y="121"/>
                </a:lnTo>
                <a:lnTo>
                  <a:pt x="56" y="123"/>
                </a:lnTo>
                <a:lnTo>
                  <a:pt x="56" y="130"/>
                </a:lnTo>
                <a:lnTo>
                  <a:pt x="65" y="123"/>
                </a:lnTo>
                <a:lnTo>
                  <a:pt x="65" y="49"/>
                </a:lnTo>
                <a:lnTo>
                  <a:pt x="109" y="49"/>
                </a:lnTo>
                <a:lnTo>
                  <a:pt x="56" y="49"/>
                </a:lnTo>
                <a:lnTo>
                  <a:pt x="56" y="49"/>
                </a:lnTo>
                <a:close/>
              </a:path>
              <a:path w="544" h="175">
                <a:moveTo>
                  <a:pt x="56" y="39"/>
                </a:moveTo>
                <a:lnTo>
                  <a:pt x="56" y="49"/>
                </a:lnTo>
                <a:lnTo>
                  <a:pt x="109" y="49"/>
                </a:lnTo>
                <a:lnTo>
                  <a:pt x="109" y="128"/>
                </a:lnTo>
                <a:lnTo>
                  <a:pt x="116" y="121"/>
                </a:lnTo>
                <a:lnTo>
                  <a:pt x="116" y="51"/>
                </a:lnTo>
                <a:lnTo>
                  <a:pt x="121" y="46"/>
                </a:lnTo>
                <a:lnTo>
                  <a:pt x="65" y="46"/>
                </a:lnTo>
                <a:lnTo>
                  <a:pt x="56" y="39"/>
                </a:lnTo>
                <a:lnTo>
                  <a:pt x="56" y="39"/>
                </a:lnTo>
                <a:close/>
              </a:path>
              <a:path w="544" h="175">
                <a:moveTo>
                  <a:pt x="111" y="39"/>
                </a:moveTo>
                <a:lnTo>
                  <a:pt x="106" y="46"/>
                </a:lnTo>
                <a:lnTo>
                  <a:pt x="80" y="46"/>
                </a:lnTo>
                <a:lnTo>
                  <a:pt x="121" y="46"/>
                </a:lnTo>
                <a:lnTo>
                  <a:pt x="111" y="39"/>
                </a:lnTo>
                <a:lnTo>
                  <a:pt x="111" y="39"/>
                </a:lnTo>
                <a:close/>
              </a:path>
              <a:path w="544" h="175">
                <a:moveTo>
                  <a:pt x="32" y="34"/>
                </a:moveTo>
                <a:lnTo>
                  <a:pt x="25" y="34"/>
                </a:lnTo>
                <a:lnTo>
                  <a:pt x="25" y="116"/>
                </a:lnTo>
                <a:lnTo>
                  <a:pt x="22" y="116"/>
                </a:lnTo>
                <a:lnTo>
                  <a:pt x="18" y="118"/>
                </a:lnTo>
                <a:lnTo>
                  <a:pt x="15" y="121"/>
                </a:lnTo>
                <a:lnTo>
                  <a:pt x="13" y="121"/>
                </a:lnTo>
                <a:lnTo>
                  <a:pt x="10" y="123"/>
                </a:lnTo>
                <a:lnTo>
                  <a:pt x="5" y="123"/>
                </a:lnTo>
                <a:lnTo>
                  <a:pt x="3" y="126"/>
                </a:lnTo>
                <a:lnTo>
                  <a:pt x="1" y="126"/>
                </a:lnTo>
                <a:lnTo>
                  <a:pt x="8" y="140"/>
                </a:lnTo>
                <a:lnTo>
                  <a:pt x="10" y="138"/>
                </a:lnTo>
                <a:lnTo>
                  <a:pt x="13" y="135"/>
                </a:lnTo>
                <a:lnTo>
                  <a:pt x="15" y="130"/>
                </a:lnTo>
                <a:lnTo>
                  <a:pt x="18" y="130"/>
                </a:lnTo>
                <a:lnTo>
                  <a:pt x="18" y="128"/>
                </a:lnTo>
                <a:lnTo>
                  <a:pt x="20" y="128"/>
                </a:lnTo>
                <a:lnTo>
                  <a:pt x="22" y="126"/>
                </a:lnTo>
                <a:lnTo>
                  <a:pt x="25" y="126"/>
                </a:lnTo>
                <a:lnTo>
                  <a:pt x="27" y="123"/>
                </a:lnTo>
                <a:lnTo>
                  <a:pt x="30" y="121"/>
                </a:lnTo>
                <a:lnTo>
                  <a:pt x="32" y="121"/>
                </a:lnTo>
                <a:lnTo>
                  <a:pt x="34" y="118"/>
                </a:lnTo>
                <a:lnTo>
                  <a:pt x="39" y="116"/>
                </a:lnTo>
                <a:lnTo>
                  <a:pt x="42" y="113"/>
                </a:lnTo>
                <a:lnTo>
                  <a:pt x="32" y="113"/>
                </a:lnTo>
                <a:lnTo>
                  <a:pt x="32" y="34"/>
                </a:lnTo>
                <a:lnTo>
                  <a:pt x="32" y="34"/>
                </a:lnTo>
                <a:close/>
              </a:path>
              <a:path w="544" h="175">
                <a:moveTo>
                  <a:pt x="44" y="22"/>
                </a:moveTo>
                <a:lnTo>
                  <a:pt x="37" y="30"/>
                </a:lnTo>
                <a:lnTo>
                  <a:pt x="1" y="30"/>
                </a:lnTo>
                <a:lnTo>
                  <a:pt x="5" y="37"/>
                </a:lnTo>
                <a:lnTo>
                  <a:pt x="10" y="37"/>
                </a:lnTo>
                <a:lnTo>
                  <a:pt x="13" y="34"/>
                </a:lnTo>
                <a:lnTo>
                  <a:pt x="54" y="34"/>
                </a:lnTo>
                <a:lnTo>
                  <a:pt x="44" y="22"/>
                </a:lnTo>
                <a:lnTo>
                  <a:pt x="44" y="22"/>
                </a:lnTo>
                <a:close/>
              </a:path>
              <a:path w="544" h="175">
                <a:moveTo>
                  <a:pt x="90" y="18"/>
                </a:moveTo>
                <a:lnTo>
                  <a:pt x="80" y="18"/>
                </a:lnTo>
                <a:lnTo>
                  <a:pt x="80" y="20"/>
                </a:lnTo>
                <a:lnTo>
                  <a:pt x="80" y="27"/>
                </a:lnTo>
                <a:lnTo>
                  <a:pt x="78" y="32"/>
                </a:lnTo>
                <a:lnTo>
                  <a:pt x="78" y="46"/>
                </a:lnTo>
                <a:lnTo>
                  <a:pt x="65" y="46"/>
                </a:lnTo>
                <a:lnTo>
                  <a:pt x="80" y="46"/>
                </a:lnTo>
                <a:lnTo>
                  <a:pt x="80" y="44"/>
                </a:lnTo>
                <a:lnTo>
                  <a:pt x="82" y="39"/>
                </a:lnTo>
                <a:lnTo>
                  <a:pt x="82" y="34"/>
                </a:lnTo>
                <a:lnTo>
                  <a:pt x="85" y="30"/>
                </a:lnTo>
                <a:lnTo>
                  <a:pt x="85" y="27"/>
                </a:lnTo>
                <a:lnTo>
                  <a:pt x="87" y="25"/>
                </a:lnTo>
                <a:lnTo>
                  <a:pt x="87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close/>
              </a:path>
              <a:path w="544" h="175">
                <a:moveTo>
                  <a:pt x="116" y="3"/>
                </a:moveTo>
                <a:lnTo>
                  <a:pt x="109" y="13"/>
                </a:lnTo>
                <a:lnTo>
                  <a:pt x="46" y="13"/>
                </a:lnTo>
                <a:lnTo>
                  <a:pt x="51" y="20"/>
                </a:lnTo>
                <a:lnTo>
                  <a:pt x="54" y="18"/>
                </a:lnTo>
                <a:lnTo>
                  <a:pt x="125" y="18"/>
                </a:lnTo>
                <a:lnTo>
                  <a:pt x="116" y="3"/>
                </a:lnTo>
                <a:lnTo>
                  <a:pt x="116" y="3"/>
                </a:lnTo>
                <a:close/>
              </a:path>
              <a:path w="544" h="175">
                <a:moveTo>
                  <a:pt x="241" y="147"/>
                </a:moveTo>
                <a:lnTo>
                  <a:pt x="234" y="150"/>
                </a:lnTo>
                <a:lnTo>
                  <a:pt x="234" y="169"/>
                </a:lnTo>
                <a:lnTo>
                  <a:pt x="241" y="164"/>
                </a:lnTo>
                <a:lnTo>
                  <a:pt x="241" y="147"/>
                </a:lnTo>
                <a:lnTo>
                  <a:pt x="241" y="147"/>
                </a:lnTo>
                <a:close/>
              </a:path>
              <a:path w="544" h="175">
                <a:moveTo>
                  <a:pt x="166" y="101"/>
                </a:moveTo>
                <a:lnTo>
                  <a:pt x="166" y="147"/>
                </a:lnTo>
                <a:lnTo>
                  <a:pt x="174" y="145"/>
                </a:lnTo>
                <a:lnTo>
                  <a:pt x="174" y="104"/>
                </a:lnTo>
                <a:lnTo>
                  <a:pt x="234" y="104"/>
                </a:lnTo>
                <a:lnTo>
                  <a:pt x="166" y="101"/>
                </a:lnTo>
                <a:lnTo>
                  <a:pt x="166" y="101"/>
                </a:lnTo>
                <a:close/>
              </a:path>
              <a:path w="544" h="175">
                <a:moveTo>
                  <a:pt x="166" y="63"/>
                </a:moveTo>
                <a:lnTo>
                  <a:pt x="166" y="101"/>
                </a:lnTo>
                <a:lnTo>
                  <a:pt x="174" y="101"/>
                </a:lnTo>
                <a:lnTo>
                  <a:pt x="174" y="63"/>
                </a:lnTo>
                <a:lnTo>
                  <a:pt x="234" y="63"/>
                </a:lnTo>
                <a:lnTo>
                  <a:pt x="166" y="63"/>
                </a:lnTo>
                <a:lnTo>
                  <a:pt x="166" y="63"/>
                </a:lnTo>
                <a:close/>
              </a:path>
              <a:path w="544" h="175">
                <a:moveTo>
                  <a:pt x="245" y="20"/>
                </a:moveTo>
                <a:lnTo>
                  <a:pt x="234" y="22"/>
                </a:lnTo>
                <a:lnTo>
                  <a:pt x="234" y="61"/>
                </a:lnTo>
                <a:lnTo>
                  <a:pt x="174" y="61"/>
                </a:lnTo>
                <a:lnTo>
                  <a:pt x="166" y="63"/>
                </a:lnTo>
                <a:lnTo>
                  <a:pt x="234" y="63"/>
                </a:lnTo>
                <a:lnTo>
                  <a:pt x="234" y="101"/>
                </a:lnTo>
                <a:lnTo>
                  <a:pt x="166" y="101"/>
                </a:lnTo>
                <a:lnTo>
                  <a:pt x="234" y="104"/>
                </a:lnTo>
                <a:lnTo>
                  <a:pt x="234" y="145"/>
                </a:lnTo>
                <a:lnTo>
                  <a:pt x="174" y="145"/>
                </a:lnTo>
                <a:lnTo>
                  <a:pt x="166" y="147"/>
                </a:lnTo>
                <a:lnTo>
                  <a:pt x="166" y="171"/>
                </a:lnTo>
                <a:lnTo>
                  <a:pt x="174" y="164"/>
                </a:lnTo>
                <a:lnTo>
                  <a:pt x="174" y="150"/>
                </a:lnTo>
                <a:lnTo>
                  <a:pt x="234" y="150"/>
                </a:lnTo>
                <a:lnTo>
                  <a:pt x="241" y="147"/>
                </a:lnTo>
                <a:lnTo>
                  <a:pt x="241" y="142"/>
                </a:lnTo>
                <a:lnTo>
                  <a:pt x="241" y="138"/>
                </a:lnTo>
                <a:lnTo>
                  <a:pt x="241" y="25"/>
                </a:lnTo>
                <a:lnTo>
                  <a:pt x="245" y="20"/>
                </a:lnTo>
                <a:lnTo>
                  <a:pt x="245" y="20"/>
                </a:lnTo>
                <a:close/>
              </a:path>
              <a:path w="544" h="175">
                <a:moveTo>
                  <a:pt x="236" y="10"/>
                </a:moveTo>
                <a:lnTo>
                  <a:pt x="231" y="18"/>
                </a:lnTo>
                <a:lnTo>
                  <a:pt x="174" y="18"/>
                </a:lnTo>
                <a:lnTo>
                  <a:pt x="166" y="20"/>
                </a:lnTo>
                <a:lnTo>
                  <a:pt x="166" y="63"/>
                </a:lnTo>
                <a:lnTo>
                  <a:pt x="174" y="61"/>
                </a:lnTo>
                <a:lnTo>
                  <a:pt x="174" y="22"/>
                </a:lnTo>
                <a:lnTo>
                  <a:pt x="234" y="22"/>
                </a:lnTo>
                <a:lnTo>
                  <a:pt x="245" y="20"/>
                </a:lnTo>
                <a:lnTo>
                  <a:pt x="236" y="10"/>
                </a:lnTo>
                <a:lnTo>
                  <a:pt x="236" y="10"/>
                </a:lnTo>
                <a:close/>
              </a:path>
              <a:path w="544" h="175">
                <a:moveTo>
                  <a:pt x="166" y="10"/>
                </a:moveTo>
                <a:lnTo>
                  <a:pt x="166" y="20"/>
                </a:lnTo>
                <a:lnTo>
                  <a:pt x="174" y="18"/>
                </a:lnTo>
                <a:lnTo>
                  <a:pt x="166" y="10"/>
                </a:lnTo>
                <a:lnTo>
                  <a:pt x="166" y="10"/>
                </a:lnTo>
                <a:close/>
              </a:path>
              <a:path w="544" h="175">
                <a:moveTo>
                  <a:pt x="354" y="133"/>
                </a:moveTo>
                <a:lnTo>
                  <a:pt x="354" y="135"/>
                </a:lnTo>
                <a:lnTo>
                  <a:pt x="356" y="135"/>
                </a:lnTo>
                <a:lnTo>
                  <a:pt x="358" y="138"/>
                </a:lnTo>
                <a:lnTo>
                  <a:pt x="363" y="140"/>
                </a:lnTo>
                <a:lnTo>
                  <a:pt x="365" y="142"/>
                </a:lnTo>
                <a:lnTo>
                  <a:pt x="368" y="142"/>
                </a:lnTo>
                <a:lnTo>
                  <a:pt x="370" y="145"/>
                </a:lnTo>
                <a:lnTo>
                  <a:pt x="373" y="147"/>
                </a:lnTo>
                <a:lnTo>
                  <a:pt x="375" y="150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7"/>
                </a:lnTo>
                <a:lnTo>
                  <a:pt x="387" y="159"/>
                </a:lnTo>
                <a:lnTo>
                  <a:pt x="390" y="164"/>
                </a:lnTo>
                <a:lnTo>
                  <a:pt x="392" y="166"/>
                </a:lnTo>
                <a:lnTo>
                  <a:pt x="394" y="169"/>
                </a:lnTo>
                <a:lnTo>
                  <a:pt x="397" y="169"/>
                </a:lnTo>
                <a:lnTo>
                  <a:pt x="397" y="166"/>
                </a:lnTo>
                <a:lnTo>
                  <a:pt x="399" y="164"/>
                </a:lnTo>
                <a:lnTo>
                  <a:pt x="399" y="159"/>
                </a:lnTo>
                <a:lnTo>
                  <a:pt x="397" y="154"/>
                </a:lnTo>
                <a:lnTo>
                  <a:pt x="394" y="152"/>
                </a:lnTo>
                <a:lnTo>
                  <a:pt x="394" y="150"/>
                </a:lnTo>
                <a:lnTo>
                  <a:pt x="392" y="147"/>
                </a:lnTo>
                <a:lnTo>
                  <a:pt x="390" y="147"/>
                </a:lnTo>
                <a:lnTo>
                  <a:pt x="387" y="145"/>
                </a:lnTo>
                <a:lnTo>
                  <a:pt x="385" y="142"/>
                </a:lnTo>
                <a:lnTo>
                  <a:pt x="380" y="142"/>
                </a:lnTo>
                <a:lnTo>
                  <a:pt x="378" y="140"/>
                </a:lnTo>
                <a:lnTo>
                  <a:pt x="375" y="140"/>
                </a:lnTo>
                <a:lnTo>
                  <a:pt x="373" y="138"/>
                </a:lnTo>
                <a:lnTo>
                  <a:pt x="368" y="138"/>
                </a:lnTo>
                <a:lnTo>
                  <a:pt x="365" y="135"/>
                </a:lnTo>
                <a:lnTo>
                  <a:pt x="363" y="135"/>
                </a:lnTo>
                <a:lnTo>
                  <a:pt x="361" y="133"/>
                </a:lnTo>
                <a:lnTo>
                  <a:pt x="354" y="133"/>
                </a:lnTo>
                <a:lnTo>
                  <a:pt x="354" y="133"/>
                </a:lnTo>
                <a:close/>
              </a:path>
              <a:path w="544" h="175">
                <a:moveTo>
                  <a:pt x="344" y="75"/>
                </a:moveTo>
                <a:lnTo>
                  <a:pt x="344" y="80"/>
                </a:lnTo>
                <a:lnTo>
                  <a:pt x="342" y="85"/>
                </a:lnTo>
                <a:lnTo>
                  <a:pt x="342" y="116"/>
                </a:lnTo>
                <a:lnTo>
                  <a:pt x="339" y="121"/>
                </a:lnTo>
                <a:lnTo>
                  <a:pt x="339" y="123"/>
                </a:lnTo>
                <a:lnTo>
                  <a:pt x="337" y="128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40"/>
                </a:lnTo>
                <a:lnTo>
                  <a:pt x="330" y="142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5" y="161"/>
                </a:lnTo>
                <a:lnTo>
                  <a:pt x="301" y="161"/>
                </a:lnTo>
                <a:lnTo>
                  <a:pt x="298" y="164"/>
                </a:lnTo>
                <a:lnTo>
                  <a:pt x="296" y="166"/>
                </a:lnTo>
                <a:lnTo>
                  <a:pt x="291" y="166"/>
                </a:lnTo>
                <a:lnTo>
                  <a:pt x="289" y="169"/>
                </a:lnTo>
                <a:lnTo>
                  <a:pt x="284" y="171"/>
                </a:lnTo>
                <a:lnTo>
                  <a:pt x="284" y="173"/>
                </a:lnTo>
                <a:lnTo>
                  <a:pt x="289" y="173"/>
                </a:lnTo>
                <a:lnTo>
                  <a:pt x="291" y="171"/>
                </a:lnTo>
                <a:lnTo>
                  <a:pt x="294" y="171"/>
                </a:lnTo>
                <a:lnTo>
                  <a:pt x="298" y="169"/>
                </a:lnTo>
                <a:lnTo>
                  <a:pt x="301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5" y="161"/>
                </a:lnTo>
                <a:lnTo>
                  <a:pt x="318" y="161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7" y="145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33"/>
                </a:lnTo>
                <a:lnTo>
                  <a:pt x="346" y="130"/>
                </a:lnTo>
                <a:lnTo>
                  <a:pt x="346" y="123"/>
                </a:lnTo>
                <a:lnTo>
                  <a:pt x="349" y="118"/>
                </a:lnTo>
                <a:lnTo>
                  <a:pt x="349" y="106"/>
                </a:lnTo>
                <a:lnTo>
                  <a:pt x="351" y="104"/>
                </a:lnTo>
                <a:lnTo>
                  <a:pt x="351" y="90"/>
                </a:lnTo>
                <a:lnTo>
                  <a:pt x="356" y="85"/>
                </a:lnTo>
                <a:lnTo>
                  <a:pt x="344" y="75"/>
                </a:lnTo>
                <a:lnTo>
                  <a:pt x="344" y="75"/>
                </a:lnTo>
                <a:close/>
              </a:path>
              <a:path w="544" h="175">
                <a:moveTo>
                  <a:pt x="310" y="63"/>
                </a:moveTo>
                <a:lnTo>
                  <a:pt x="310" y="135"/>
                </a:lnTo>
                <a:lnTo>
                  <a:pt x="320" y="130"/>
                </a:lnTo>
                <a:lnTo>
                  <a:pt x="320" y="63"/>
                </a:lnTo>
                <a:lnTo>
                  <a:pt x="375" y="63"/>
                </a:lnTo>
                <a:lnTo>
                  <a:pt x="310" y="63"/>
                </a:lnTo>
                <a:lnTo>
                  <a:pt x="310" y="63"/>
                </a:lnTo>
                <a:close/>
              </a:path>
              <a:path w="544" h="175">
                <a:moveTo>
                  <a:pt x="310" y="53"/>
                </a:moveTo>
                <a:lnTo>
                  <a:pt x="310" y="58"/>
                </a:lnTo>
                <a:lnTo>
                  <a:pt x="318" y="58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544" h="175">
                <a:moveTo>
                  <a:pt x="380" y="51"/>
                </a:moveTo>
                <a:lnTo>
                  <a:pt x="375" y="58"/>
                </a:lnTo>
                <a:lnTo>
                  <a:pt x="310" y="58"/>
                </a:lnTo>
                <a:lnTo>
                  <a:pt x="310" y="63"/>
                </a:lnTo>
                <a:lnTo>
                  <a:pt x="375" y="63"/>
                </a:lnTo>
                <a:lnTo>
                  <a:pt x="375" y="128"/>
                </a:lnTo>
                <a:lnTo>
                  <a:pt x="385" y="123"/>
                </a:lnTo>
                <a:lnTo>
                  <a:pt x="385" y="66"/>
                </a:lnTo>
                <a:lnTo>
                  <a:pt x="390" y="61"/>
                </a:lnTo>
                <a:lnTo>
                  <a:pt x="380" y="51"/>
                </a:lnTo>
                <a:lnTo>
                  <a:pt x="380" y="51"/>
                </a:lnTo>
                <a:close/>
              </a:path>
              <a:path w="544" h="175">
                <a:moveTo>
                  <a:pt x="375" y="27"/>
                </a:moveTo>
                <a:lnTo>
                  <a:pt x="361" y="27"/>
                </a:lnTo>
                <a:lnTo>
                  <a:pt x="346" y="58"/>
                </a:lnTo>
                <a:lnTo>
                  <a:pt x="349" y="58"/>
                </a:lnTo>
                <a:lnTo>
                  <a:pt x="351" y="56"/>
                </a:lnTo>
                <a:lnTo>
                  <a:pt x="354" y="53"/>
                </a:lnTo>
                <a:lnTo>
                  <a:pt x="356" y="49"/>
                </a:lnTo>
                <a:lnTo>
                  <a:pt x="358" y="46"/>
                </a:lnTo>
                <a:lnTo>
                  <a:pt x="358" y="44"/>
                </a:lnTo>
                <a:lnTo>
                  <a:pt x="361" y="41"/>
                </a:lnTo>
                <a:lnTo>
                  <a:pt x="363" y="39"/>
                </a:lnTo>
                <a:lnTo>
                  <a:pt x="363" y="37"/>
                </a:lnTo>
                <a:lnTo>
                  <a:pt x="365" y="34"/>
                </a:lnTo>
                <a:lnTo>
                  <a:pt x="368" y="32"/>
                </a:lnTo>
                <a:lnTo>
                  <a:pt x="370" y="30"/>
                </a:lnTo>
                <a:lnTo>
                  <a:pt x="373" y="30"/>
                </a:lnTo>
                <a:lnTo>
                  <a:pt x="375" y="27"/>
                </a:lnTo>
                <a:lnTo>
                  <a:pt x="375" y="27"/>
                </a:lnTo>
                <a:close/>
              </a:path>
              <a:path w="544" h="175">
                <a:moveTo>
                  <a:pt x="365" y="15"/>
                </a:moveTo>
                <a:lnTo>
                  <a:pt x="361" y="22"/>
                </a:lnTo>
                <a:lnTo>
                  <a:pt x="327" y="22"/>
                </a:lnTo>
                <a:lnTo>
                  <a:pt x="318" y="25"/>
                </a:lnTo>
                <a:lnTo>
                  <a:pt x="318" y="30"/>
                </a:lnTo>
                <a:lnTo>
                  <a:pt x="315" y="32"/>
                </a:lnTo>
                <a:lnTo>
                  <a:pt x="313" y="37"/>
                </a:lnTo>
                <a:lnTo>
                  <a:pt x="310" y="39"/>
                </a:lnTo>
                <a:lnTo>
                  <a:pt x="310" y="41"/>
                </a:lnTo>
                <a:lnTo>
                  <a:pt x="308" y="44"/>
                </a:lnTo>
                <a:lnTo>
                  <a:pt x="305" y="49"/>
                </a:lnTo>
                <a:lnTo>
                  <a:pt x="305" y="51"/>
                </a:lnTo>
                <a:lnTo>
                  <a:pt x="303" y="53"/>
                </a:lnTo>
                <a:lnTo>
                  <a:pt x="301" y="56"/>
                </a:lnTo>
                <a:lnTo>
                  <a:pt x="298" y="58"/>
                </a:lnTo>
                <a:lnTo>
                  <a:pt x="296" y="61"/>
                </a:lnTo>
                <a:lnTo>
                  <a:pt x="296" y="63"/>
                </a:lnTo>
                <a:lnTo>
                  <a:pt x="294" y="66"/>
                </a:lnTo>
                <a:lnTo>
                  <a:pt x="291" y="68"/>
                </a:lnTo>
                <a:lnTo>
                  <a:pt x="289" y="73"/>
                </a:lnTo>
                <a:lnTo>
                  <a:pt x="286" y="75"/>
                </a:lnTo>
                <a:lnTo>
                  <a:pt x="284" y="78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3" y="61"/>
                </a:lnTo>
                <a:lnTo>
                  <a:pt x="305" y="58"/>
                </a:lnTo>
                <a:lnTo>
                  <a:pt x="308" y="56"/>
                </a:lnTo>
                <a:lnTo>
                  <a:pt x="310" y="53"/>
                </a:lnTo>
                <a:lnTo>
                  <a:pt x="313" y="51"/>
                </a:lnTo>
                <a:lnTo>
                  <a:pt x="313" y="49"/>
                </a:lnTo>
                <a:lnTo>
                  <a:pt x="315" y="44"/>
                </a:lnTo>
                <a:lnTo>
                  <a:pt x="318" y="41"/>
                </a:lnTo>
                <a:lnTo>
                  <a:pt x="320" y="39"/>
                </a:lnTo>
                <a:lnTo>
                  <a:pt x="322" y="37"/>
                </a:lnTo>
                <a:lnTo>
                  <a:pt x="322" y="34"/>
                </a:lnTo>
                <a:lnTo>
                  <a:pt x="325" y="32"/>
                </a:lnTo>
                <a:lnTo>
                  <a:pt x="327" y="27"/>
                </a:lnTo>
                <a:lnTo>
                  <a:pt x="375" y="27"/>
                </a:lnTo>
                <a:lnTo>
                  <a:pt x="365" y="15"/>
                </a:lnTo>
                <a:lnTo>
                  <a:pt x="365" y="15"/>
                </a:lnTo>
                <a:close/>
              </a:path>
              <a:path w="544" h="175">
                <a:moveTo>
                  <a:pt x="327" y="1"/>
                </a:moveTo>
                <a:lnTo>
                  <a:pt x="327" y="6"/>
                </a:lnTo>
                <a:lnTo>
                  <a:pt x="325" y="8"/>
                </a:lnTo>
                <a:lnTo>
                  <a:pt x="325" y="13"/>
                </a:lnTo>
                <a:lnTo>
                  <a:pt x="322" y="15"/>
                </a:lnTo>
                <a:lnTo>
                  <a:pt x="322" y="18"/>
                </a:lnTo>
                <a:lnTo>
                  <a:pt x="320" y="22"/>
                </a:lnTo>
                <a:lnTo>
                  <a:pt x="318" y="25"/>
                </a:lnTo>
                <a:lnTo>
                  <a:pt x="327" y="22"/>
                </a:lnTo>
                <a:lnTo>
                  <a:pt x="332" y="15"/>
                </a:lnTo>
                <a:lnTo>
                  <a:pt x="339" y="13"/>
                </a:lnTo>
                <a:lnTo>
                  <a:pt x="327" y="1"/>
                </a:lnTo>
                <a:lnTo>
                  <a:pt x="327" y="1"/>
                </a:lnTo>
                <a:close/>
              </a:path>
              <a:path w="544" h="175">
                <a:moveTo>
                  <a:pt x="488" y="138"/>
                </a:moveTo>
                <a:lnTo>
                  <a:pt x="488" y="140"/>
                </a:lnTo>
                <a:lnTo>
                  <a:pt x="490" y="142"/>
                </a:lnTo>
                <a:lnTo>
                  <a:pt x="493" y="142"/>
                </a:lnTo>
                <a:lnTo>
                  <a:pt x="498" y="145"/>
                </a:lnTo>
                <a:lnTo>
                  <a:pt x="500" y="147"/>
                </a:lnTo>
                <a:lnTo>
                  <a:pt x="502" y="147"/>
                </a:lnTo>
                <a:lnTo>
                  <a:pt x="505" y="150"/>
                </a:lnTo>
                <a:lnTo>
                  <a:pt x="507" y="152"/>
                </a:lnTo>
                <a:lnTo>
                  <a:pt x="510" y="154"/>
                </a:lnTo>
                <a:lnTo>
                  <a:pt x="512" y="157"/>
                </a:lnTo>
                <a:lnTo>
                  <a:pt x="514" y="159"/>
                </a:lnTo>
                <a:lnTo>
                  <a:pt x="517" y="161"/>
                </a:lnTo>
                <a:lnTo>
                  <a:pt x="519" y="164"/>
                </a:lnTo>
                <a:lnTo>
                  <a:pt x="522" y="166"/>
                </a:lnTo>
                <a:lnTo>
                  <a:pt x="524" y="169"/>
                </a:lnTo>
                <a:lnTo>
                  <a:pt x="526" y="171"/>
                </a:lnTo>
                <a:lnTo>
                  <a:pt x="529" y="171"/>
                </a:lnTo>
                <a:lnTo>
                  <a:pt x="529" y="169"/>
                </a:lnTo>
                <a:lnTo>
                  <a:pt x="529" y="157"/>
                </a:lnTo>
                <a:lnTo>
                  <a:pt x="526" y="154"/>
                </a:lnTo>
                <a:lnTo>
                  <a:pt x="524" y="152"/>
                </a:lnTo>
                <a:lnTo>
                  <a:pt x="522" y="150"/>
                </a:lnTo>
                <a:lnTo>
                  <a:pt x="519" y="147"/>
                </a:lnTo>
                <a:lnTo>
                  <a:pt x="514" y="147"/>
                </a:lnTo>
                <a:lnTo>
                  <a:pt x="512" y="145"/>
                </a:lnTo>
                <a:lnTo>
                  <a:pt x="510" y="145"/>
                </a:lnTo>
                <a:lnTo>
                  <a:pt x="507" y="142"/>
                </a:lnTo>
                <a:lnTo>
                  <a:pt x="502" y="142"/>
                </a:lnTo>
                <a:lnTo>
                  <a:pt x="498" y="140"/>
                </a:lnTo>
                <a:lnTo>
                  <a:pt x="495" y="140"/>
                </a:lnTo>
                <a:lnTo>
                  <a:pt x="490" y="138"/>
                </a:lnTo>
                <a:lnTo>
                  <a:pt x="488" y="138"/>
                </a:lnTo>
                <a:lnTo>
                  <a:pt x="488" y="138"/>
                </a:lnTo>
                <a:close/>
              </a:path>
              <a:path w="544" h="175">
                <a:moveTo>
                  <a:pt x="478" y="94"/>
                </a:moveTo>
                <a:lnTo>
                  <a:pt x="478" y="121"/>
                </a:lnTo>
                <a:lnTo>
                  <a:pt x="476" y="123"/>
                </a:lnTo>
                <a:lnTo>
                  <a:pt x="476" y="130"/>
                </a:lnTo>
                <a:lnTo>
                  <a:pt x="474" y="133"/>
                </a:lnTo>
                <a:lnTo>
                  <a:pt x="474" y="135"/>
                </a:lnTo>
                <a:lnTo>
                  <a:pt x="471" y="138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2" y="152"/>
                </a:lnTo>
                <a:lnTo>
                  <a:pt x="459" y="154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1"/>
                </a:lnTo>
                <a:lnTo>
                  <a:pt x="447" y="161"/>
                </a:lnTo>
                <a:lnTo>
                  <a:pt x="445" y="164"/>
                </a:lnTo>
                <a:lnTo>
                  <a:pt x="440" y="164"/>
                </a:lnTo>
                <a:lnTo>
                  <a:pt x="438" y="166"/>
                </a:lnTo>
                <a:lnTo>
                  <a:pt x="435" y="166"/>
                </a:lnTo>
                <a:lnTo>
                  <a:pt x="433" y="169"/>
                </a:lnTo>
                <a:lnTo>
                  <a:pt x="425" y="169"/>
                </a:lnTo>
                <a:lnTo>
                  <a:pt x="425" y="171"/>
                </a:lnTo>
                <a:lnTo>
                  <a:pt x="435" y="171"/>
                </a:lnTo>
                <a:lnTo>
                  <a:pt x="438" y="169"/>
                </a:lnTo>
                <a:lnTo>
                  <a:pt x="445" y="169"/>
                </a:lnTo>
                <a:lnTo>
                  <a:pt x="450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1"/>
                </a:lnTo>
                <a:lnTo>
                  <a:pt x="462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4"/>
                </a:lnTo>
                <a:lnTo>
                  <a:pt x="471" y="152"/>
                </a:lnTo>
                <a:lnTo>
                  <a:pt x="474" y="150"/>
                </a:lnTo>
                <a:lnTo>
                  <a:pt x="476" y="147"/>
                </a:lnTo>
                <a:lnTo>
                  <a:pt x="478" y="145"/>
                </a:lnTo>
                <a:lnTo>
                  <a:pt x="478" y="142"/>
                </a:lnTo>
                <a:lnTo>
                  <a:pt x="481" y="140"/>
                </a:lnTo>
                <a:lnTo>
                  <a:pt x="481" y="138"/>
                </a:lnTo>
                <a:lnTo>
                  <a:pt x="483" y="135"/>
                </a:lnTo>
                <a:lnTo>
                  <a:pt x="483" y="128"/>
                </a:lnTo>
                <a:lnTo>
                  <a:pt x="485" y="123"/>
                </a:lnTo>
                <a:lnTo>
                  <a:pt x="485" y="106"/>
                </a:lnTo>
                <a:lnTo>
                  <a:pt x="490" y="101"/>
                </a:lnTo>
                <a:lnTo>
                  <a:pt x="478" y="94"/>
                </a:lnTo>
                <a:lnTo>
                  <a:pt x="478" y="94"/>
                </a:lnTo>
                <a:close/>
              </a:path>
              <a:path w="544" h="175">
                <a:moveTo>
                  <a:pt x="447" y="87"/>
                </a:moveTo>
                <a:lnTo>
                  <a:pt x="447" y="145"/>
                </a:lnTo>
                <a:lnTo>
                  <a:pt x="454" y="140"/>
                </a:lnTo>
                <a:lnTo>
                  <a:pt x="454" y="87"/>
                </a:lnTo>
                <a:lnTo>
                  <a:pt x="512" y="87"/>
                </a:lnTo>
                <a:lnTo>
                  <a:pt x="447" y="87"/>
                </a:lnTo>
                <a:lnTo>
                  <a:pt x="447" y="87"/>
                </a:lnTo>
                <a:close/>
              </a:path>
              <a:path w="544" h="175">
                <a:moveTo>
                  <a:pt x="447" y="75"/>
                </a:moveTo>
                <a:lnTo>
                  <a:pt x="447" y="82"/>
                </a:lnTo>
                <a:lnTo>
                  <a:pt x="457" y="82"/>
                </a:lnTo>
                <a:lnTo>
                  <a:pt x="447" y="75"/>
                </a:lnTo>
                <a:lnTo>
                  <a:pt x="447" y="75"/>
                </a:lnTo>
                <a:close/>
              </a:path>
              <a:path w="544" h="175">
                <a:moveTo>
                  <a:pt x="517" y="75"/>
                </a:moveTo>
                <a:lnTo>
                  <a:pt x="512" y="82"/>
                </a:lnTo>
                <a:lnTo>
                  <a:pt x="447" y="82"/>
                </a:lnTo>
                <a:lnTo>
                  <a:pt x="447" y="87"/>
                </a:lnTo>
                <a:lnTo>
                  <a:pt x="512" y="87"/>
                </a:lnTo>
                <a:lnTo>
                  <a:pt x="512" y="140"/>
                </a:lnTo>
                <a:lnTo>
                  <a:pt x="522" y="135"/>
                </a:lnTo>
                <a:lnTo>
                  <a:pt x="522" y="116"/>
                </a:lnTo>
                <a:lnTo>
                  <a:pt x="519" y="113"/>
                </a:lnTo>
                <a:lnTo>
                  <a:pt x="519" y="90"/>
                </a:lnTo>
                <a:lnTo>
                  <a:pt x="524" y="85"/>
                </a:lnTo>
                <a:lnTo>
                  <a:pt x="517" y="75"/>
                </a:lnTo>
                <a:lnTo>
                  <a:pt x="517" y="75"/>
                </a:lnTo>
                <a:close/>
              </a:path>
              <a:path w="544" h="175">
                <a:moveTo>
                  <a:pt x="534" y="56"/>
                </a:moveTo>
                <a:lnTo>
                  <a:pt x="526" y="66"/>
                </a:lnTo>
                <a:lnTo>
                  <a:pt x="423" y="66"/>
                </a:lnTo>
                <a:lnTo>
                  <a:pt x="428" y="70"/>
                </a:lnTo>
                <a:lnTo>
                  <a:pt x="543" y="70"/>
                </a:lnTo>
                <a:lnTo>
                  <a:pt x="534" y="56"/>
                </a:lnTo>
                <a:lnTo>
                  <a:pt x="534" y="56"/>
                </a:lnTo>
                <a:close/>
              </a:path>
              <a:path w="544" h="175">
                <a:moveTo>
                  <a:pt x="488" y="66"/>
                </a:moveTo>
                <a:lnTo>
                  <a:pt x="488" y="46"/>
                </a:lnTo>
                <a:lnTo>
                  <a:pt x="481" y="46"/>
                </a:lnTo>
                <a:lnTo>
                  <a:pt x="481" y="66"/>
                </a:lnTo>
                <a:lnTo>
                  <a:pt x="488" y="66"/>
                </a:lnTo>
                <a:close/>
              </a:path>
              <a:path w="544" h="175">
                <a:moveTo>
                  <a:pt x="514" y="32"/>
                </a:moveTo>
                <a:lnTo>
                  <a:pt x="507" y="41"/>
                </a:lnTo>
                <a:lnTo>
                  <a:pt x="445" y="41"/>
                </a:lnTo>
                <a:lnTo>
                  <a:pt x="450" y="49"/>
                </a:lnTo>
                <a:lnTo>
                  <a:pt x="452" y="46"/>
                </a:lnTo>
                <a:lnTo>
                  <a:pt x="524" y="46"/>
                </a:lnTo>
                <a:lnTo>
                  <a:pt x="514" y="32"/>
                </a:lnTo>
                <a:lnTo>
                  <a:pt x="514" y="32"/>
                </a:lnTo>
                <a:close/>
              </a:path>
              <a:path w="544" h="175">
                <a:moveTo>
                  <a:pt x="488" y="41"/>
                </a:moveTo>
                <a:lnTo>
                  <a:pt x="488" y="25"/>
                </a:lnTo>
                <a:lnTo>
                  <a:pt x="481" y="25"/>
                </a:lnTo>
                <a:lnTo>
                  <a:pt x="481" y="41"/>
                </a:lnTo>
                <a:lnTo>
                  <a:pt x="488" y="41"/>
                </a:lnTo>
                <a:close/>
              </a:path>
              <a:path w="544" h="175">
                <a:moveTo>
                  <a:pt x="522" y="13"/>
                </a:moveTo>
                <a:lnTo>
                  <a:pt x="514" y="22"/>
                </a:lnTo>
                <a:lnTo>
                  <a:pt x="435" y="22"/>
                </a:lnTo>
                <a:lnTo>
                  <a:pt x="440" y="27"/>
                </a:lnTo>
                <a:lnTo>
                  <a:pt x="445" y="27"/>
                </a:lnTo>
                <a:lnTo>
                  <a:pt x="447" y="25"/>
                </a:lnTo>
                <a:lnTo>
                  <a:pt x="531" y="25"/>
                </a:lnTo>
                <a:lnTo>
                  <a:pt x="522" y="13"/>
                </a:lnTo>
                <a:lnTo>
                  <a:pt x="522" y="13"/>
                </a:lnTo>
                <a:close/>
              </a:path>
              <a:path w="544" h="175">
                <a:moveTo>
                  <a:pt x="481" y="1"/>
                </a:moveTo>
                <a:lnTo>
                  <a:pt x="481" y="22"/>
                </a:lnTo>
                <a:lnTo>
                  <a:pt x="488" y="22"/>
                </a:lnTo>
                <a:lnTo>
                  <a:pt x="488" y="13"/>
                </a:lnTo>
                <a:lnTo>
                  <a:pt x="490" y="8"/>
                </a:lnTo>
                <a:lnTo>
                  <a:pt x="481" y="1"/>
                </a:lnTo>
                <a:lnTo>
                  <a:pt x="48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34" name="path 13034"/>
          <p:cNvSpPr/>
          <p:nvPr/>
        </p:nvSpPr>
        <p:spPr>
          <a:xfrm>
            <a:off x="7853933" y="9941306"/>
            <a:ext cx="347471" cy="109728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41" y="128"/>
                </a:moveTo>
                <a:lnTo>
                  <a:pt x="41" y="133"/>
                </a:lnTo>
                <a:lnTo>
                  <a:pt x="44" y="133"/>
                </a:lnTo>
                <a:lnTo>
                  <a:pt x="46" y="135"/>
                </a:lnTo>
                <a:lnTo>
                  <a:pt x="51" y="138"/>
                </a:lnTo>
                <a:lnTo>
                  <a:pt x="54" y="140"/>
                </a:lnTo>
                <a:lnTo>
                  <a:pt x="56" y="142"/>
                </a:lnTo>
                <a:lnTo>
                  <a:pt x="58" y="142"/>
                </a:lnTo>
                <a:lnTo>
                  <a:pt x="61" y="145"/>
                </a:lnTo>
                <a:lnTo>
                  <a:pt x="73" y="142"/>
                </a:lnTo>
                <a:lnTo>
                  <a:pt x="70" y="142"/>
                </a:lnTo>
                <a:lnTo>
                  <a:pt x="68" y="140"/>
                </a:lnTo>
                <a:lnTo>
                  <a:pt x="65" y="140"/>
                </a:lnTo>
                <a:lnTo>
                  <a:pt x="63" y="138"/>
                </a:lnTo>
                <a:lnTo>
                  <a:pt x="61" y="138"/>
                </a:lnTo>
                <a:lnTo>
                  <a:pt x="56" y="135"/>
                </a:lnTo>
                <a:lnTo>
                  <a:pt x="54" y="133"/>
                </a:lnTo>
                <a:lnTo>
                  <a:pt x="51" y="133"/>
                </a:lnTo>
                <a:lnTo>
                  <a:pt x="49" y="130"/>
                </a:lnTo>
                <a:lnTo>
                  <a:pt x="46" y="130"/>
                </a:lnTo>
                <a:lnTo>
                  <a:pt x="41" y="128"/>
                </a:lnTo>
                <a:lnTo>
                  <a:pt x="41" y="128"/>
                </a:lnTo>
                <a:close/>
              </a:path>
              <a:path w="547" h="172">
                <a:moveTo>
                  <a:pt x="39" y="102"/>
                </a:moveTo>
                <a:lnTo>
                  <a:pt x="46" y="111"/>
                </a:lnTo>
                <a:lnTo>
                  <a:pt x="49" y="106"/>
                </a:lnTo>
                <a:lnTo>
                  <a:pt x="94" y="106"/>
                </a:lnTo>
                <a:lnTo>
                  <a:pt x="39" y="102"/>
                </a:lnTo>
                <a:lnTo>
                  <a:pt x="39" y="102"/>
                </a:lnTo>
                <a:close/>
              </a:path>
              <a:path w="547" h="172">
                <a:moveTo>
                  <a:pt x="99" y="94"/>
                </a:moveTo>
                <a:lnTo>
                  <a:pt x="94" y="102"/>
                </a:lnTo>
                <a:lnTo>
                  <a:pt x="39" y="102"/>
                </a:lnTo>
                <a:lnTo>
                  <a:pt x="94" y="106"/>
                </a:lnTo>
                <a:lnTo>
                  <a:pt x="94" y="109"/>
                </a:lnTo>
                <a:lnTo>
                  <a:pt x="92" y="114"/>
                </a:lnTo>
                <a:lnTo>
                  <a:pt x="90" y="116"/>
                </a:lnTo>
                <a:lnTo>
                  <a:pt x="87" y="118"/>
                </a:lnTo>
                <a:lnTo>
                  <a:pt x="85" y="123"/>
                </a:lnTo>
                <a:lnTo>
                  <a:pt x="85" y="125"/>
                </a:lnTo>
                <a:lnTo>
                  <a:pt x="82" y="128"/>
                </a:lnTo>
                <a:lnTo>
                  <a:pt x="80" y="130"/>
                </a:lnTo>
                <a:lnTo>
                  <a:pt x="80" y="135"/>
                </a:lnTo>
                <a:lnTo>
                  <a:pt x="78" y="138"/>
                </a:lnTo>
                <a:lnTo>
                  <a:pt x="75" y="140"/>
                </a:lnTo>
                <a:lnTo>
                  <a:pt x="75" y="142"/>
                </a:lnTo>
                <a:lnTo>
                  <a:pt x="73" y="142"/>
                </a:lnTo>
                <a:lnTo>
                  <a:pt x="61" y="145"/>
                </a:lnTo>
                <a:lnTo>
                  <a:pt x="63" y="147"/>
                </a:lnTo>
                <a:lnTo>
                  <a:pt x="65" y="147"/>
                </a:lnTo>
                <a:lnTo>
                  <a:pt x="65" y="150"/>
                </a:lnTo>
                <a:lnTo>
                  <a:pt x="68" y="152"/>
                </a:lnTo>
                <a:lnTo>
                  <a:pt x="70" y="154"/>
                </a:lnTo>
                <a:lnTo>
                  <a:pt x="73" y="157"/>
                </a:lnTo>
                <a:lnTo>
                  <a:pt x="75" y="159"/>
                </a:lnTo>
                <a:lnTo>
                  <a:pt x="78" y="162"/>
                </a:lnTo>
                <a:lnTo>
                  <a:pt x="80" y="162"/>
                </a:lnTo>
                <a:lnTo>
                  <a:pt x="82" y="164"/>
                </a:lnTo>
                <a:lnTo>
                  <a:pt x="82" y="166"/>
                </a:lnTo>
                <a:lnTo>
                  <a:pt x="85" y="171"/>
                </a:lnTo>
                <a:lnTo>
                  <a:pt x="87" y="171"/>
                </a:lnTo>
                <a:lnTo>
                  <a:pt x="90" y="169"/>
                </a:lnTo>
                <a:lnTo>
                  <a:pt x="90" y="154"/>
                </a:lnTo>
                <a:lnTo>
                  <a:pt x="87" y="152"/>
                </a:lnTo>
                <a:lnTo>
                  <a:pt x="85" y="150"/>
                </a:lnTo>
                <a:lnTo>
                  <a:pt x="80" y="147"/>
                </a:lnTo>
                <a:lnTo>
                  <a:pt x="78" y="145"/>
                </a:lnTo>
                <a:lnTo>
                  <a:pt x="78" y="142"/>
                </a:lnTo>
                <a:lnTo>
                  <a:pt x="80" y="140"/>
                </a:lnTo>
                <a:lnTo>
                  <a:pt x="82" y="138"/>
                </a:lnTo>
                <a:lnTo>
                  <a:pt x="85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92" y="123"/>
                </a:lnTo>
                <a:lnTo>
                  <a:pt x="94" y="121"/>
                </a:lnTo>
                <a:lnTo>
                  <a:pt x="97" y="118"/>
                </a:lnTo>
                <a:lnTo>
                  <a:pt x="99" y="116"/>
                </a:lnTo>
                <a:lnTo>
                  <a:pt x="101" y="114"/>
                </a:lnTo>
                <a:lnTo>
                  <a:pt x="104" y="111"/>
                </a:lnTo>
                <a:lnTo>
                  <a:pt x="106" y="111"/>
                </a:lnTo>
                <a:lnTo>
                  <a:pt x="109" y="109"/>
                </a:lnTo>
                <a:lnTo>
                  <a:pt x="111" y="109"/>
                </a:lnTo>
                <a:lnTo>
                  <a:pt x="99" y="94"/>
                </a:lnTo>
                <a:lnTo>
                  <a:pt x="99" y="94"/>
                </a:lnTo>
                <a:close/>
              </a:path>
              <a:path w="547" h="172">
                <a:moveTo>
                  <a:pt x="56" y="73"/>
                </a:moveTo>
                <a:lnTo>
                  <a:pt x="46" y="73"/>
                </a:lnTo>
                <a:lnTo>
                  <a:pt x="46" y="75"/>
                </a:lnTo>
                <a:lnTo>
                  <a:pt x="46" y="85"/>
                </a:lnTo>
                <a:lnTo>
                  <a:pt x="44" y="90"/>
                </a:lnTo>
                <a:lnTo>
                  <a:pt x="44" y="94"/>
                </a:lnTo>
                <a:lnTo>
                  <a:pt x="41" y="97"/>
                </a:lnTo>
                <a:lnTo>
                  <a:pt x="41" y="99"/>
                </a:lnTo>
                <a:lnTo>
                  <a:pt x="39" y="102"/>
                </a:lnTo>
                <a:lnTo>
                  <a:pt x="51" y="102"/>
                </a:lnTo>
                <a:lnTo>
                  <a:pt x="51" y="99"/>
                </a:lnTo>
                <a:lnTo>
                  <a:pt x="51" y="92"/>
                </a:lnTo>
                <a:lnTo>
                  <a:pt x="54" y="90"/>
                </a:lnTo>
                <a:lnTo>
                  <a:pt x="54" y="78"/>
                </a:lnTo>
                <a:lnTo>
                  <a:pt x="56" y="73"/>
                </a:lnTo>
                <a:lnTo>
                  <a:pt x="56" y="73"/>
                </a:lnTo>
                <a:close/>
              </a:path>
              <a:path w="547" h="172">
                <a:moveTo>
                  <a:pt x="118" y="58"/>
                </a:moveTo>
                <a:lnTo>
                  <a:pt x="109" y="70"/>
                </a:lnTo>
                <a:lnTo>
                  <a:pt x="1" y="70"/>
                </a:lnTo>
                <a:lnTo>
                  <a:pt x="8" y="75"/>
                </a:lnTo>
                <a:lnTo>
                  <a:pt x="15" y="75"/>
                </a:lnTo>
                <a:lnTo>
                  <a:pt x="18" y="73"/>
                </a:lnTo>
                <a:lnTo>
                  <a:pt x="128" y="73"/>
                </a:lnTo>
                <a:lnTo>
                  <a:pt x="118" y="58"/>
                </a:lnTo>
                <a:lnTo>
                  <a:pt x="118" y="58"/>
                </a:lnTo>
                <a:close/>
              </a:path>
              <a:path w="547" h="172">
                <a:moveTo>
                  <a:pt x="61" y="39"/>
                </a:moveTo>
                <a:lnTo>
                  <a:pt x="51" y="39"/>
                </a:lnTo>
                <a:lnTo>
                  <a:pt x="51" y="42"/>
                </a:lnTo>
                <a:lnTo>
                  <a:pt x="51" y="54"/>
                </a:lnTo>
                <a:lnTo>
                  <a:pt x="49" y="56"/>
                </a:lnTo>
                <a:lnTo>
                  <a:pt x="49" y="70"/>
                </a:lnTo>
                <a:lnTo>
                  <a:pt x="56" y="70"/>
                </a:lnTo>
                <a:lnTo>
                  <a:pt x="56" y="63"/>
                </a:lnTo>
                <a:lnTo>
                  <a:pt x="58" y="61"/>
                </a:lnTo>
                <a:lnTo>
                  <a:pt x="58" y="46"/>
                </a:lnTo>
                <a:lnTo>
                  <a:pt x="61" y="42"/>
                </a:lnTo>
                <a:lnTo>
                  <a:pt x="61" y="39"/>
                </a:lnTo>
                <a:lnTo>
                  <a:pt x="61" y="39"/>
                </a:lnTo>
                <a:close/>
              </a:path>
              <a:path w="547" h="172">
                <a:moveTo>
                  <a:pt x="101" y="25"/>
                </a:moveTo>
                <a:lnTo>
                  <a:pt x="92" y="34"/>
                </a:lnTo>
                <a:lnTo>
                  <a:pt x="15" y="34"/>
                </a:lnTo>
                <a:lnTo>
                  <a:pt x="20" y="39"/>
                </a:lnTo>
                <a:lnTo>
                  <a:pt x="111" y="39"/>
                </a:lnTo>
                <a:lnTo>
                  <a:pt x="101" y="25"/>
                </a:lnTo>
                <a:lnTo>
                  <a:pt x="101" y="25"/>
                </a:lnTo>
                <a:close/>
              </a:path>
              <a:path w="547" h="172">
                <a:moveTo>
                  <a:pt x="56" y="1"/>
                </a:moveTo>
                <a:lnTo>
                  <a:pt x="56" y="13"/>
                </a:lnTo>
                <a:lnTo>
                  <a:pt x="54" y="18"/>
                </a:lnTo>
                <a:lnTo>
                  <a:pt x="54" y="34"/>
                </a:lnTo>
                <a:lnTo>
                  <a:pt x="61" y="34"/>
                </a:lnTo>
                <a:lnTo>
                  <a:pt x="61" y="27"/>
                </a:lnTo>
                <a:lnTo>
                  <a:pt x="63" y="22"/>
                </a:lnTo>
                <a:lnTo>
                  <a:pt x="63" y="13"/>
                </a:lnTo>
                <a:lnTo>
                  <a:pt x="68" y="8"/>
                </a:lnTo>
                <a:lnTo>
                  <a:pt x="56" y="1"/>
                </a:lnTo>
                <a:lnTo>
                  <a:pt x="56" y="1"/>
                </a:lnTo>
                <a:close/>
              </a:path>
              <a:path w="547" h="172">
                <a:moveTo>
                  <a:pt x="258" y="142"/>
                </a:moveTo>
                <a:lnTo>
                  <a:pt x="250" y="152"/>
                </a:lnTo>
                <a:lnTo>
                  <a:pt x="140" y="152"/>
                </a:lnTo>
                <a:lnTo>
                  <a:pt x="145" y="159"/>
                </a:lnTo>
                <a:lnTo>
                  <a:pt x="150" y="159"/>
                </a:lnTo>
                <a:lnTo>
                  <a:pt x="152" y="157"/>
                </a:lnTo>
                <a:lnTo>
                  <a:pt x="270" y="157"/>
                </a:lnTo>
                <a:lnTo>
                  <a:pt x="258" y="142"/>
                </a:lnTo>
                <a:lnTo>
                  <a:pt x="258" y="142"/>
                </a:lnTo>
                <a:close/>
              </a:path>
              <a:path w="547" h="172">
                <a:moveTo>
                  <a:pt x="150" y="44"/>
                </a:moveTo>
                <a:lnTo>
                  <a:pt x="147" y="46"/>
                </a:lnTo>
                <a:lnTo>
                  <a:pt x="150" y="49"/>
                </a:lnTo>
                <a:lnTo>
                  <a:pt x="150" y="54"/>
                </a:lnTo>
                <a:lnTo>
                  <a:pt x="152" y="58"/>
                </a:lnTo>
                <a:lnTo>
                  <a:pt x="154" y="63"/>
                </a:lnTo>
                <a:lnTo>
                  <a:pt x="154" y="65"/>
                </a:lnTo>
                <a:lnTo>
                  <a:pt x="157" y="70"/>
                </a:lnTo>
                <a:lnTo>
                  <a:pt x="157" y="75"/>
                </a:lnTo>
                <a:lnTo>
                  <a:pt x="159" y="78"/>
                </a:lnTo>
                <a:lnTo>
                  <a:pt x="159" y="82"/>
                </a:lnTo>
                <a:lnTo>
                  <a:pt x="161" y="85"/>
                </a:lnTo>
                <a:lnTo>
                  <a:pt x="161" y="90"/>
                </a:lnTo>
                <a:lnTo>
                  <a:pt x="164" y="92"/>
                </a:lnTo>
                <a:lnTo>
                  <a:pt x="164" y="102"/>
                </a:lnTo>
                <a:lnTo>
                  <a:pt x="166" y="104"/>
                </a:lnTo>
                <a:lnTo>
                  <a:pt x="166" y="116"/>
                </a:lnTo>
                <a:lnTo>
                  <a:pt x="169" y="121"/>
                </a:lnTo>
                <a:lnTo>
                  <a:pt x="169" y="123"/>
                </a:lnTo>
                <a:lnTo>
                  <a:pt x="171" y="123"/>
                </a:lnTo>
                <a:lnTo>
                  <a:pt x="171" y="123"/>
                </a:lnTo>
                <a:lnTo>
                  <a:pt x="171" y="121"/>
                </a:lnTo>
                <a:lnTo>
                  <a:pt x="176" y="118"/>
                </a:lnTo>
                <a:lnTo>
                  <a:pt x="176" y="97"/>
                </a:lnTo>
                <a:lnTo>
                  <a:pt x="174" y="94"/>
                </a:lnTo>
                <a:lnTo>
                  <a:pt x="174" y="90"/>
                </a:lnTo>
                <a:lnTo>
                  <a:pt x="171" y="87"/>
                </a:lnTo>
                <a:lnTo>
                  <a:pt x="171" y="85"/>
                </a:lnTo>
                <a:lnTo>
                  <a:pt x="169" y="82"/>
                </a:lnTo>
                <a:lnTo>
                  <a:pt x="166" y="78"/>
                </a:lnTo>
                <a:lnTo>
                  <a:pt x="166" y="75"/>
                </a:lnTo>
                <a:lnTo>
                  <a:pt x="164" y="70"/>
                </a:lnTo>
                <a:lnTo>
                  <a:pt x="161" y="68"/>
                </a:lnTo>
                <a:lnTo>
                  <a:pt x="159" y="63"/>
                </a:lnTo>
                <a:lnTo>
                  <a:pt x="157" y="58"/>
                </a:lnTo>
                <a:lnTo>
                  <a:pt x="154" y="54"/>
                </a:lnTo>
                <a:lnTo>
                  <a:pt x="152" y="49"/>
                </a:lnTo>
                <a:lnTo>
                  <a:pt x="150" y="44"/>
                </a:lnTo>
                <a:lnTo>
                  <a:pt x="150" y="44"/>
                </a:lnTo>
                <a:close/>
              </a:path>
              <a:path w="547" h="172">
                <a:moveTo>
                  <a:pt x="253" y="42"/>
                </a:moveTo>
                <a:lnTo>
                  <a:pt x="253" y="46"/>
                </a:lnTo>
                <a:lnTo>
                  <a:pt x="250" y="49"/>
                </a:lnTo>
                <a:lnTo>
                  <a:pt x="250" y="56"/>
                </a:lnTo>
                <a:lnTo>
                  <a:pt x="248" y="58"/>
                </a:lnTo>
                <a:lnTo>
                  <a:pt x="248" y="63"/>
                </a:lnTo>
                <a:lnTo>
                  <a:pt x="245" y="65"/>
                </a:lnTo>
                <a:lnTo>
                  <a:pt x="245" y="73"/>
                </a:lnTo>
                <a:lnTo>
                  <a:pt x="243" y="75"/>
                </a:lnTo>
                <a:lnTo>
                  <a:pt x="243" y="80"/>
                </a:lnTo>
                <a:lnTo>
                  <a:pt x="241" y="82"/>
                </a:lnTo>
                <a:lnTo>
                  <a:pt x="241" y="85"/>
                </a:lnTo>
                <a:lnTo>
                  <a:pt x="238" y="90"/>
                </a:lnTo>
                <a:lnTo>
                  <a:pt x="238" y="92"/>
                </a:lnTo>
                <a:lnTo>
                  <a:pt x="236" y="97"/>
                </a:lnTo>
                <a:lnTo>
                  <a:pt x="236" y="99"/>
                </a:lnTo>
                <a:lnTo>
                  <a:pt x="234" y="102"/>
                </a:lnTo>
                <a:lnTo>
                  <a:pt x="231" y="106"/>
                </a:lnTo>
                <a:lnTo>
                  <a:pt x="231" y="109"/>
                </a:lnTo>
                <a:lnTo>
                  <a:pt x="229" y="114"/>
                </a:lnTo>
                <a:lnTo>
                  <a:pt x="226" y="116"/>
                </a:lnTo>
                <a:lnTo>
                  <a:pt x="226" y="121"/>
                </a:lnTo>
                <a:lnTo>
                  <a:pt x="224" y="123"/>
                </a:lnTo>
                <a:lnTo>
                  <a:pt x="226" y="125"/>
                </a:lnTo>
                <a:lnTo>
                  <a:pt x="229" y="123"/>
                </a:lnTo>
                <a:lnTo>
                  <a:pt x="229" y="121"/>
                </a:lnTo>
                <a:lnTo>
                  <a:pt x="231" y="118"/>
                </a:lnTo>
                <a:lnTo>
                  <a:pt x="234" y="116"/>
                </a:lnTo>
                <a:lnTo>
                  <a:pt x="234" y="114"/>
                </a:lnTo>
                <a:lnTo>
                  <a:pt x="236" y="111"/>
                </a:lnTo>
                <a:lnTo>
                  <a:pt x="236" y="109"/>
                </a:lnTo>
                <a:lnTo>
                  <a:pt x="238" y="106"/>
                </a:lnTo>
                <a:lnTo>
                  <a:pt x="241" y="102"/>
                </a:lnTo>
                <a:lnTo>
                  <a:pt x="241" y="99"/>
                </a:lnTo>
                <a:lnTo>
                  <a:pt x="243" y="97"/>
                </a:lnTo>
                <a:lnTo>
                  <a:pt x="245" y="92"/>
                </a:lnTo>
                <a:lnTo>
                  <a:pt x="245" y="90"/>
                </a:lnTo>
                <a:lnTo>
                  <a:pt x="248" y="87"/>
                </a:lnTo>
                <a:lnTo>
                  <a:pt x="250" y="82"/>
                </a:lnTo>
                <a:lnTo>
                  <a:pt x="250" y="78"/>
                </a:lnTo>
                <a:lnTo>
                  <a:pt x="253" y="75"/>
                </a:lnTo>
                <a:lnTo>
                  <a:pt x="255" y="70"/>
                </a:lnTo>
                <a:lnTo>
                  <a:pt x="255" y="68"/>
                </a:lnTo>
                <a:lnTo>
                  <a:pt x="258" y="63"/>
                </a:lnTo>
                <a:lnTo>
                  <a:pt x="260" y="58"/>
                </a:lnTo>
                <a:lnTo>
                  <a:pt x="265" y="56"/>
                </a:lnTo>
                <a:lnTo>
                  <a:pt x="253" y="42"/>
                </a:lnTo>
                <a:lnTo>
                  <a:pt x="253" y="42"/>
                </a:lnTo>
                <a:close/>
              </a:path>
              <a:path w="547" h="172">
                <a:moveTo>
                  <a:pt x="217" y="5"/>
                </a:moveTo>
                <a:lnTo>
                  <a:pt x="217" y="152"/>
                </a:lnTo>
                <a:lnTo>
                  <a:pt x="195" y="152"/>
                </a:lnTo>
                <a:lnTo>
                  <a:pt x="185" y="152"/>
                </a:lnTo>
                <a:lnTo>
                  <a:pt x="224" y="152"/>
                </a:lnTo>
                <a:lnTo>
                  <a:pt x="224" y="128"/>
                </a:lnTo>
                <a:lnTo>
                  <a:pt x="226" y="128"/>
                </a:lnTo>
                <a:lnTo>
                  <a:pt x="226" y="125"/>
                </a:lnTo>
                <a:lnTo>
                  <a:pt x="224" y="123"/>
                </a:lnTo>
                <a:lnTo>
                  <a:pt x="224" y="18"/>
                </a:lnTo>
                <a:lnTo>
                  <a:pt x="229" y="13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185" y="5"/>
                </a:moveTo>
                <a:lnTo>
                  <a:pt x="185" y="152"/>
                </a:lnTo>
                <a:lnTo>
                  <a:pt x="195" y="152"/>
                </a:lnTo>
                <a:lnTo>
                  <a:pt x="195" y="20"/>
                </a:lnTo>
                <a:lnTo>
                  <a:pt x="200" y="13"/>
                </a:lnTo>
                <a:lnTo>
                  <a:pt x="185" y="5"/>
                </a:lnTo>
                <a:lnTo>
                  <a:pt x="185" y="5"/>
                </a:lnTo>
                <a:close/>
              </a:path>
              <a:path w="547" h="172">
                <a:moveTo>
                  <a:pt x="356" y="130"/>
                </a:moveTo>
                <a:lnTo>
                  <a:pt x="356" y="133"/>
                </a:lnTo>
                <a:lnTo>
                  <a:pt x="358" y="135"/>
                </a:lnTo>
                <a:lnTo>
                  <a:pt x="361" y="138"/>
                </a:lnTo>
                <a:lnTo>
                  <a:pt x="365" y="138"/>
                </a:lnTo>
                <a:lnTo>
                  <a:pt x="368" y="140"/>
                </a:lnTo>
                <a:lnTo>
                  <a:pt x="370" y="142"/>
                </a:lnTo>
                <a:lnTo>
                  <a:pt x="373" y="145"/>
                </a:lnTo>
                <a:lnTo>
                  <a:pt x="375" y="145"/>
                </a:lnTo>
                <a:lnTo>
                  <a:pt x="378" y="147"/>
                </a:lnTo>
                <a:lnTo>
                  <a:pt x="380" y="150"/>
                </a:lnTo>
                <a:lnTo>
                  <a:pt x="382" y="152"/>
                </a:lnTo>
                <a:lnTo>
                  <a:pt x="385" y="152"/>
                </a:lnTo>
                <a:lnTo>
                  <a:pt x="385" y="154"/>
                </a:lnTo>
                <a:lnTo>
                  <a:pt x="387" y="157"/>
                </a:lnTo>
                <a:lnTo>
                  <a:pt x="390" y="159"/>
                </a:lnTo>
                <a:lnTo>
                  <a:pt x="392" y="162"/>
                </a:lnTo>
                <a:lnTo>
                  <a:pt x="394" y="164"/>
                </a:lnTo>
                <a:lnTo>
                  <a:pt x="397" y="166"/>
                </a:lnTo>
                <a:lnTo>
                  <a:pt x="399" y="166"/>
                </a:lnTo>
                <a:lnTo>
                  <a:pt x="399" y="164"/>
                </a:lnTo>
                <a:lnTo>
                  <a:pt x="401" y="164"/>
                </a:lnTo>
                <a:lnTo>
                  <a:pt x="401" y="159"/>
                </a:lnTo>
                <a:lnTo>
                  <a:pt x="401" y="157"/>
                </a:lnTo>
                <a:lnTo>
                  <a:pt x="399" y="154"/>
                </a:lnTo>
                <a:lnTo>
                  <a:pt x="397" y="150"/>
                </a:lnTo>
                <a:lnTo>
                  <a:pt x="394" y="147"/>
                </a:lnTo>
                <a:lnTo>
                  <a:pt x="392" y="145"/>
                </a:lnTo>
                <a:lnTo>
                  <a:pt x="390" y="142"/>
                </a:lnTo>
                <a:lnTo>
                  <a:pt x="387" y="142"/>
                </a:lnTo>
                <a:lnTo>
                  <a:pt x="382" y="140"/>
                </a:lnTo>
                <a:lnTo>
                  <a:pt x="380" y="140"/>
                </a:lnTo>
                <a:lnTo>
                  <a:pt x="378" y="138"/>
                </a:lnTo>
                <a:lnTo>
                  <a:pt x="375" y="138"/>
                </a:lnTo>
                <a:lnTo>
                  <a:pt x="373" y="135"/>
                </a:lnTo>
                <a:lnTo>
                  <a:pt x="368" y="135"/>
                </a:lnTo>
                <a:lnTo>
                  <a:pt x="365" y="133"/>
                </a:lnTo>
                <a:lnTo>
                  <a:pt x="363" y="133"/>
                </a:lnTo>
                <a:lnTo>
                  <a:pt x="358" y="130"/>
                </a:lnTo>
                <a:lnTo>
                  <a:pt x="356" y="130"/>
                </a:lnTo>
                <a:lnTo>
                  <a:pt x="356" y="130"/>
                </a:lnTo>
                <a:close/>
              </a:path>
              <a:path w="547" h="172">
                <a:moveTo>
                  <a:pt x="344" y="73"/>
                </a:moveTo>
                <a:lnTo>
                  <a:pt x="344" y="116"/>
                </a:lnTo>
                <a:lnTo>
                  <a:pt x="341" y="118"/>
                </a:lnTo>
                <a:lnTo>
                  <a:pt x="341" y="123"/>
                </a:lnTo>
                <a:lnTo>
                  <a:pt x="339" y="125"/>
                </a:lnTo>
                <a:lnTo>
                  <a:pt x="339" y="128"/>
                </a:lnTo>
                <a:lnTo>
                  <a:pt x="337" y="133"/>
                </a:lnTo>
                <a:lnTo>
                  <a:pt x="337" y="135"/>
                </a:lnTo>
                <a:lnTo>
                  <a:pt x="334" y="138"/>
                </a:lnTo>
                <a:lnTo>
                  <a:pt x="332" y="140"/>
                </a:lnTo>
                <a:lnTo>
                  <a:pt x="330" y="142"/>
                </a:lnTo>
                <a:lnTo>
                  <a:pt x="330" y="145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3" y="162"/>
                </a:lnTo>
                <a:lnTo>
                  <a:pt x="301" y="164"/>
                </a:lnTo>
                <a:lnTo>
                  <a:pt x="298" y="164"/>
                </a:lnTo>
                <a:lnTo>
                  <a:pt x="294" y="166"/>
                </a:lnTo>
                <a:lnTo>
                  <a:pt x="291" y="166"/>
                </a:lnTo>
                <a:lnTo>
                  <a:pt x="286" y="169"/>
                </a:lnTo>
                <a:lnTo>
                  <a:pt x="286" y="171"/>
                </a:lnTo>
                <a:lnTo>
                  <a:pt x="289" y="171"/>
                </a:lnTo>
                <a:lnTo>
                  <a:pt x="294" y="171"/>
                </a:lnTo>
                <a:lnTo>
                  <a:pt x="296" y="169"/>
                </a:lnTo>
                <a:lnTo>
                  <a:pt x="298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3" y="162"/>
                </a:lnTo>
                <a:lnTo>
                  <a:pt x="315" y="162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9" y="145"/>
                </a:lnTo>
                <a:lnTo>
                  <a:pt x="339" y="142"/>
                </a:lnTo>
                <a:lnTo>
                  <a:pt x="341" y="142"/>
                </a:lnTo>
                <a:lnTo>
                  <a:pt x="344" y="140"/>
                </a:lnTo>
                <a:lnTo>
                  <a:pt x="344" y="138"/>
                </a:lnTo>
                <a:lnTo>
                  <a:pt x="346" y="133"/>
                </a:lnTo>
                <a:lnTo>
                  <a:pt x="346" y="130"/>
                </a:lnTo>
                <a:lnTo>
                  <a:pt x="349" y="128"/>
                </a:lnTo>
                <a:lnTo>
                  <a:pt x="349" y="121"/>
                </a:lnTo>
                <a:lnTo>
                  <a:pt x="351" y="118"/>
                </a:lnTo>
                <a:lnTo>
                  <a:pt x="351" y="106"/>
                </a:lnTo>
                <a:lnTo>
                  <a:pt x="354" y="102"/>
                </a:lnTo>
                <a:lnTo>
                  <a:pt x="354" y="87"/>
                </a:lnTo>
                <a:lnTo>
                  <a:pt x="358" y="82"/>
                </a:lnTo>
                <a:lnTo>
                  <a:pt x="344" y="73"/>
                </a:lnTo>
                <a:lnTo>
                  <a:pt x="344" y="73"/>
                </a:lnTo>
                <a:close/>
              </a:path>
              <a:path w="547" h="172">
                <a:moveTo>
                  <a:pt x="313" y="61"/>
                </a:moveTo>
                <a:lnTo>
                  <a:pt x="313" y="133"/>
                </a:lnTo>
                <a:lnTo>
                  <a:pt x="320" y="128"/>
                </a:lnTo>
                <a:lnTo>
                  <a:pt x="320" y="61"/>
                </a:lnTo>
                <a:lnTo>
                  <a:pt x="378" y="61"/>
                </a:lnTo>
                <a:lnTo>
                  <a:pt x="313" y="61"/>
                </a:lnTo>
                <a:lnTo>
                  <a:pt x="313" y="61"/>
                </a:lnTo>
                <a:close/>
              </a:path>
              <a:path w="547" h="172">
                <a:moveTo>
                  <a:pt x="313" y="51"/>
                </a:moveTo>
                <a:lnTo>
                  <a:pt x="313" y="58"/>
                </a:lnTo>
                <a:lnTo>
                  <a:pt x="320" y="56"/>
                </a:lnTo>
                <a:lnTo>
                  <a:pt x="313" y="51"/>
                </a:lnTo>
                <a:lnTo>
                  <a:pt x="313" y="51"/>
                </a:lnTo>
                <a:close/>
              </a:path>
              <a:path w="547" h="172">
                <a:moveTo>
                  <a:pt x="382" y="49"/>
                </a:moveTo>
                <a:lnTo>
                  <a:pt x="378" y="56"/>
                </a:lnTo>
                <a:lnTo>
                  <a:pt x="320" y="56"/>
                </a:lnTo>
                <a:lnTo>
                  <a:pt x="313" y="58"/>
                </a:lnTo>
                <a:lnTo>
                  <a:pt x="313" y="61"/>
                </a:lnTo>
                <a:lnTo>
                  <a:pt x="378" y="61"/>
                </a:lnTo>
                <a:lnTo>
                  <a:pt x="378" y="128"/>
                </a:lnTo>
                <a:lnTo>
                  <a:pt x="387" y="121"/>
                </a:lnTo>
                <a:lnTo>
                  <a:pt x="387" y="63"/>
                </a:lnTo>
                <a:lnTo>
                  <a:pt x="392" y="61"/>
                </a:lnTo>
                <a:lnTo>
                  <a:pt x="382" y="49"/>
                </a:lnTo>
                <a:lnTo>
                  <a:pt x="382" y="49"/>
                </a:lnTo>
                <a:close/>
              </a:path>
              <a:path w="547" h="172">
                <a:moveTo>
                  <a:pt x="378" y="27"/>
                </a:moveTo>
                <a:lnTo>
                  <a:pt x="363" y="27"/>
                </a:lnTo>
                <a:lnTo>
                  <a:pt x="349" y="56"/>
                </a:lnTo>
                <a:lnTo>
                  <a:pt x="351" y="56"/>
                </a:lnTo>
                <a:lnTo>
                  <a:pt x="354" y="54"/>
                </a:lnTo>
                <a:lnTo>
                  <a:pt x="356" y="51"/>
                </a:lnTo>
                <a:lnTo>
                  <a:pt x="358" y="49"/>
                </a:lnTo>
                <a:lnTo>
                  <a:pt x="361" y="44"/>
                </a:lnTo>
                <a:lnTo>
                  <a:pt x="361" y="42"/>
                </a:lnTo>
                <a:lnTo>
                  <a:pt x="363" y="39"/>
                </a:lnTo>
                <a:lnTo>
                  <a:pt x="365" y="37"/>
                </a:lnTo>
                <a:lnTo>
                  <a:pt x="365" y="34"/>
                </a:lnTo>
                <a:lnTo>
                  <a:pt x="368" y="34"/>
                </a:lnTo>
                <a:lnTo>
                  <a:pt x="370" y="32"/>
                </a:lnTo>
                <a:lnTo>
                  <a:pt x="373" y="30"/>
                </a:lnTo>
                <a:lnTo>
                  <a:pt x="375" y="27"/>
                </a:lnTo>
                <a:lnTo>
                  <a:pt x="378" y="27"/>
                </a:lnTo>
                <a:lnTo>
                  <a:pt x="378" y="27"/>
                </a:lnTo>
                <a:close/>
              </a:path>
              <a:path w="547" h="172">
                <a:moveTo>
                  <a:pt x="368" y="15"/>
                </a:moveTo>
                <a:lnTo>
                  <a:pt x="363" y="22"/>
                </a:lnTo>
                <a:lnTo>
                  <a:pt x="330" y="22"/>
                </a:lnTo>
                <a:lnTo>
                  <a:pt x="320" y="25"/>
                </a:lnTo>
                <a:lnTo>
                  <a:pt x="320" y="27"/>
                </a:lnTo>
                <a:lnTo>
                  <a:pt x="318" y="32"/>
                </a:lnTo>
                <a:lnTo>
                  <a:pt x="315" y="34"/>
                </a:lnTo>
                <a:lnTo>
                  <a:pt x="313" y="39"/>
                </a:lnTo>
                <a:lnTo>
                  <a:pt x="313" y="42"/>
                </a:lnTo>
                <a:lnTo>
                  <a:pt x="310" y="44"/>
                </a:lnTo>
                <a:lnTo>
                  <a:pt x="308" y="46"/>
                </a:lnTo>
                <a:lnTo>
                  <a:pt x="308" y="49"/>
                </a:lnTo>
                <a:lnTo>
                  <a:pt x="305" y="51"/>
                </a:lnTo>
                <a:lnTo>
                  <a:pt x="303" y="54"/>
                </a:lnTo>
                <a:lnTo>
                  <a:pt x="301" y="58"/>
                </a:lnTo>
                <a:lnTo>
                  <a:pt x="298" y="61"/>
                </a:lnTo>
                <a:lnTo>
                  <a:pt x="298" y="63"/>
                </a:lnTo>
                <a:lnTo>
                  <a:pt x="296" y="65"/>
                </a:lnTo>
                <a:lnTo>
                  <a:pt x="294" y="68"/>
                </a:lnTo>
                <a:lnTo>
                  <a:pt x="291" y="70"/>
                </a:lnTo>
                <a:lnTo>
                  <a:pt x="289" y="73"/>
                </a:lnTo>
                <a:lnTo>
                  <a:pt x="286" y="75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70"/>
                </a:lnTo>
                <a:lnTo>
                  <a:pt x="298" y="68"/>
                </a:lnTo>
                <a:lnTo>
                  <a:pt x="301" y="65"/>
                </a:lnTo>
                <a:lnTo>
                  <a:pt x="303" y="63"/>
                </a:lnTo>
                <a:lnTo>
                  <a:pt x="305" y="61"/>
                </a:lnTo>
                <a:lnTo>
                  <a:pt x="308" y="58"/>
                </a:lnTo>
                <a:lnTo>
                  <a:pt x="310" y="56"/>
                </a:lnTo>
                <a:lnTo>
                  <a:pt x="310" y="54"/>
                </a:lnTo>
                <a:lnTo>
                  <a:pt x="313" y="51"/>
                </a:lnTo>
                <a:lnTo>
                  <a:pt x="315" y="49"/>
                </a:lnTo>
                <a:lnTo>
                  <a:pt x="315" y="46"/>
                </a:lnTo>
                <a:lnTo>
                  <a:pt x="318" y="44"/>
                </a:lnTo>
                <a:lnTo>
                  <a:pt x="320" y="42"/>
                </a:lnTo>
                <a:lnTo>
                  <a:pt x="322" y="39"/>
                </a:lnTo>
                <a:lnTo>
                  <a:pt x="325" y="34"/>
                </a:lnTo>
                <a:lnTo>
                  <a:pt x="325" y="32"/>
                </a:lnTo>
                <a:lnTo>
                  <a:pt x="327" y="30"/>
                </a:lnTo>
                <a:lnTo>
                  <a:pt x="330" y="27"/>
                </a:lnTo>
                <a:lnTo>
                  <a:pt x="378" y="27"/>
                </a:lnTo>
                <a:lnTo>
                  <a:pt x="368" y="15"/>
                </a:lnTo>
                <a:lnTo>
                  <a:pt x="368" y="15"/>
                </a:lnTo>
                <a:close/>
              </a:path>
              <a:path w="547" h="172">
                <a:moveTo>
                  <a:pt x="330" y="1"/>
                </a:moveTo>
                <a:lnTo>
                  <a:pt x="330" y="5"/>
                </a:ln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0" y="25"/>
                </a:lnTo>
                <a:lnTo>
                  <a:pt x="330" y="22"/>
                </a:lnTo>
                <a:lnTo>
                  <a:pt x="334" y="13"/>
                </a:lnTo>
                <a:lnTo>
                  <a:pt x="341" y="10"/>
                </a:lnTo>
                <a:lnTo>
                  <a:pt x="330" y="1"/>
                </a:lnTo>
                <a:lnTo>
                  <a:pt x="330" y="1"/>
                </a:lnTo>
                <a:close/>
              </a:path>
              <a:path w="547" h="172">
                <a:moveTo>
                  <a:pt x="490" y="135"/>
                </a:moveTo>
                <a:lnTo>
                  <a:pt x="490" y="140"/>
                </a:lnTo>
                <a:lnTo>
                  <a:pt x="493" y="140"/>
                </a:lnTo>
                <a:lnTo>
                  <a:pt x="495" y="142"/>
                </a:lnTo>
                <a:lnTo>
                  <a:pt x="498" y="145"/>
                </a:lnTo>
                <a:lnTo>
                  <a:pt x="502" y="145"/>
                </a:lnTo>
                <a:lnTo>
                  <a:pt x="505" y="147"/>
                </a:lnTo>
                <a:lnTo>
                  <a:pt x="507" y="150"/>
                </a:lnTo>
                <a:lnTo>
                  <a:pt x="510" y="152"/>
                </a:lnTo>
                <a:lnTo>
                  <a:pt x="512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2"/>
                </a:lnTo>
                <a:lnTo>
                  <a:pt x="524" y="164"/>
                </a:lnTo>
                <a:lnTo>
                  <a:pt x="526" y="166"/>
                </a:lnTo>
                <a:lnTo>
                  <a:pt x="526" y="169"/>
                </a:lnTo>
                <a:lnTo>
                  <a:pt x="529" y="171"/>
                </a:lnTo>
                <a:lnTo>
                  <a:pt x="531" y="169"/>
                </a:lnTo>
                <a:lnTo>
                  <a:pt x="531" y="154"/>
                </a:lnTo>
                <a:lnTo>
                  <a:pt x="529" y="152"/>
                </a:lnTo>
                <a:lnTo>
                  <a:pt x="526" y="150"/>
                </a:lnTo>
                <a:lnTo>
                  <a:pt x="524" y="147"/>
                </a:lnTo>
                <a:lnTo>
                  <a:pt x="521" y="147"/>
                </a:lnTo>
                <a:lnTo>
                  <a:pt x="519" y="145"/>
                </a:lnTo>
                <a:lnTo>
                  <a:pt x="514" y="145"/>
                </a:lnTo>
                <a:lnTo>
                  <a:pt x="512" y="142"/>
                </a:lnTo>
                <a:lnTo>
                  <a:pt x="510" y="142"/>
                </a:lnTo>
                <a:lnTo>
                  <a:pt x="507" y="140"/>
                </a:lnTo>
                <a:lnTo>
                  <a:pt x="500" y="140"/>
                </a:lnTo>
                <a:lnTo>
                  <a:pt x="498" y="138"/>
                </a:lnTo>
                <a:lnTo>
                  <a:pt x="493" y="138"/>
                </a:lnTo>
                <a:lnTo>
                  <a:pt x="490" y="135"/>
                </a:lnTo>
                <a:lnTo>
                  <a:pt x="490" y="135"/>
                </a:lnTo>
                <a:close/>
              </a:path>
              <a:path w="547" h="172">
                <a:moveTo>
                  <a:pt x="481" y="94"/>
                </a:moveTo>
                <a:lnTo>
                  <a:pt x="481" y="118"/>
                </a:lnTo>
                <a:lnTo>
                  <a:pt x="478" y="121"/>
                </a:lnTo>
                <a:lnTo>
                  <a:pt x="478" y="128"/>
                </a:lnTo>
                <a:lnTo>
                  <a:pt x="476" y="130"/>
                </a:lnTo>
                <a:lnTo>
                  <a:pt x="476" y="133"/>
                </a:lnTo>
                <a:lnTo>
                  <a:pt x="474" y="138"/>
                </a:lnTo>
                <a:lnTo>
                  <a:pt x="474" y="140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1" y="152"/>
                </a:lnTo>
                <a:lnTo>
                  <a:pt x="459" y="154"/>
                </a:lnTo>
                <a:lnTo>
                  <a:pt x="459" y="157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2"/>
                </a:lnTo>
                <a:lnTo>
                  <a:pt x="447" y="162"/>
                </a:lnTo>
                <a:lnTo>
                  <a:pt x="442" y="164"/>
                </a:lnTo>
                <a:lnTo>
                  <a:pt x="440" y="164"/>
                </a:lnTo>
                <a:lnTo>
                  <a:pt x="438" y="166"/>
                </a:lnTo>
                <a:lnTo>
                  <a:pt x="430" y="166"/>
                </a:lnTo>
                <a:lnTo>
                  <a:pt x="428" y="169"/>
                </a:lnTo>
                <a:lnTo>
                  <a:pt x="428" y="171"/>
                </a:lnTo>
                <a:lnTo>
                  <a:pt x="430" y="171"/>
                </a:lnTo>
                <a:lnTo>
                  <a:pt x="433" y="169"/>
                </a:lnTo>
                <a:lnTo>
                  <a:pt x="442" y="169"/>
                </a:lnTo>
                <a:lnTo>
                  <a:pt x="445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2"/>
                </a:lnTo>
                <a:lnTo>
                  <a:pt x="461" y="162"/>
                </a:lnTo>
                <a:lnTo>
                  <a:pt x="461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7"/>
                </a:lnTo>
                <a:lnTo>
                  <a:pt x="471" y="154"/>
                </a:lnTo>
                <a:lnTo>
                  <a:pt x="474" y="152"/>
                </a:lnTo>
                <a:lnTo>
                  <a:pt x="476" y="150"/>
                </a:lnTo>
                <a:lnTo>
                  <a:pt x="478" y="147"/>
                </a:lnTo>
                <a:lnTo>
                  <a:pt x="481" y="145"/>
                </a:lnTo>
                <a:lnTo>
                  <a:pt x="481" y="142"/>
                </a:lnTo>
                <a:lnTo>
                  <a:pt x="483" y="140"/>
                </a:lnTo>
                <a:lnTo>
                  <a:pt x="483" y="135"/>
                </a:lnTo>
                <a:lnTo>
                  <a:pt x="485" y="133"/>
                </a:lnTo>
                <a:lnTo>
                  <a:pt x="485" y="123"/>
                </a:lnTo>
                <a:lnTo>
                  <a:pt x="488" y="118"/>
                </a:lnTo>
                <a:lnTo>
                  <a:pt x="488" y="106"/>
                </a:lnTo>
                <a:lnTo>
                  <a:pt x="493" y="102"/>
                </a:lnTo>
                <a:lnTo>
                  <a:pt x="481" y="94"/>
                </a:lnTo>
                <a:lnTo>
                  <a:pt x="481" y="94"/>
                </a:lnTo>
                <a:close/>
              </a:path>
              <a:path w="547" h="172">
                <a:moveTo>
                  <a:pt x="450" y="85"/>
                </a:moveTo>
                <a:lnTo>
                  <a:pt x="450" y="142"/>
                </a:lnTo>
                <a:lnTo>
                  <a:pt x="457" y="138"/>
                </a:lnTo>
                <a:lnTo>
                  <a:pt x="457" y="85"/>
                </a:lnTo>
                <a:lnTo>
                  <a:pt x="514" y="85"/>
                </a:lnTo>
                <a:lnTo>
                  <a:pt x="450" y="85"/>
                </a:lnTo>
                <a:lnTo>
                  <a:pt x="450" y="85"/>
                </a:lnTo>
                <a:close/>
              </a:path>
              <a:path w="547" h="172">
                <a:moveTo>
                  <a:pt x="450" y="75"/>
                </a:moveTo>
                <a:lnTo>
                  <a:pt x="450" y="80"/>
                </a:lnTo>
                <a:lnTo>
                  <a:pt x="459" y="80"/>
                </a:lnTo>
                <a:lnTo>
                  <a:pt x="450" y="75"/>
                </a:lnTo>
                <a:lnTo>
                  <a:pt x="450" y="75"/>
                </a:lnTo>
                <a:close/>
              </a:path>
              <a:path w="547" h="172">
                <a:moveTo>
                  <a:pt x="519" y="73"/>
                </a:moveTo>
                <a:lnTo>
                  <a:pt x="514" y="80"/>
                </a:lnTo>
                <a:lnTo>
                  <a:pt x="450" y="80"/>
                </a:lnTo>
                <a:lnTo>
                  <a:pt x="450" y="85"/>
                </a:lnTo>
                <a:lnTo>
                  <a:pt x="514" y="85"/>
                </a:lnTo>
                <a:lnTo>
                  <a:pt x="514" y="140"/>
                </a:lnTo>
                <a:lnTo>
                  <a:pt x="524" y="135"/>
                </a:lnTo>
                <a:lnTo>
                  <a:pt x="524" y="118"/>
                </a:lnTo>
                <a:lnTo>
                  <a:pt x="521" y="116"/>
                </a:lnTo>
                <a:lnTo>
                  <a:pt x="521" y="87"/>
                </a:lnTo>
                <a:lnTo>
                  <a:pt x="526" y="82"/>
                </a:lnTo>
                <a:lnTo>
                  <a:pt x="519" y="73"/>
                </a:lnTo>
                <a:lnTo>
                  <a:pt x="519" y="73"/>
                </a:lnTo>
                <a:close/>
              </a:path>
              <a:path w="547" h="172">
                <a:moveTo>
                  <a:pt x="536" y="56"/>
                </a:moveTo>
                <a:lnTo>
                  <a:pt x="529" y="63"/>
                </a:lnTo>
                <a:lnTo>
                  <a:pt x="425" y="63"/>
                </a:lnTo>
                <a:lnTo>
                  <a:pt x="430" y="70"/>
                </a:lnTo>
                <a:lnTo>
                  <a:pt x="433" y="70"/>
                </a:lnTo>
                <a:lnTo>
                  <a:pt x="435" y="68"/>
                </a:lnTo>
                <a:lnTo>
                  <a:pt x="545" y="68"/>
                </a:lnTo>
                <a:lnTo>
                  <a:pt x="536" y="56"/>
                </a:lnTo>
                <a:lnTo>
                  <a:pt x="536" y="56"/>
                </a:lnTo>
                <a:close/>
              </a:path>
              <a:path w="547" h="172">
                <a:moveTo>
                  <a:pt x="490" y="63"/>
                </a:moveTo>
                <a:lnTo>
                  <a:pt x="490" y="44"/>
                </a:lnTo>
                <a:lnTo>
                  <a:pt x="483" y="44"/>
                </a:lnTo>
                <a:lnTo>
                  <a:pt x="483" y="63"/>
                </a:lnTo>
                <a:lnTo>
                  <a:pt x="490" y="63"/>
                </a:lnTo>
                <a:close/>
              </a:path>
              <a:path w="547" h="172">
                <a:moveTo>
                  <a:pt x="517" y="32"/>
                </a:moveTo>
                <a:lnTo>
                  <a:pt x="510" y="39"/>
                </a:lnTo>
                <a:lnTo>
                  <a:pt x="447" y="39"/>
                </a:lnTo>
                <a:lnTo>
                  <a:pt x="452" y="46"/>
                </a:lnTo>
                <a:lnTo>
                  <a:pt x="457" y="46"/>
                </a:lnTo>
                <a:lnTo>
                  <a:pt x="461" y="44"/>
                </a:lnTo>
                <a:lnTo>
                  <a:pt x="526" y="44"/>
                </a:lnTo>
                <a:lnTo>
                  <a:pt x="517" y="32"/>
                </a:lnTo>
                <a:lnTo>
                  <a:pt x="517" y="32"/>
                </a:lnTo>
                <a:close/>
              </a:path>
              <a:path w="547" h="172">
                <a:moveTo>
                  <a:pt x="490" y="39"/>
                </a:moveTo>
                <a:lnTo>
                  <a:pt x="490" y="25"/>
                </a:lnTo>
                <a:lnTo>
                  <a:pt x="483" y="25"/>
                </a:lnTo>
                <a:lnTo>
                  <a:pt x="483" y="39"/>
                </a:lnTo>
                <a:lnTo>
                  <a:pt x="490" y="39"/>
                </a:lnTo>
                <a:close/>
              </a:path>
              <a:path w="547" h="172">
                <a:moveTo>
                  <a:pt x="524" y="10"/>
                </a:moveTo>
                <a:lnTo>
                  <a:pt x="517" y="20"/>
                </a:lnTo>
                <a:lnTo>
                  <a:pt x="438" y="20"/>
                </a:lnTo>
                <a:lnTo>
                  <a:pt x="442" y="27"/>
                </a:lnTo>
                <a:lnTo>
                  <a:pt x="445" y="25"/>
                </a:lnTo>
                <a:lnTo>
                  <a:pt x="534" y="25"/>
                </a:lnTo>
                <a:lnTo>
                  <a:pt x="524" y="10"/>
                </a:lnTo>
                <a:lnTo>
                  <a:pt x="524" y="10"/>
                </a:lnTo>
                <a:close/>
              </a:path>
              <a:path w="547" h="172">
                <a:moveTo>
                  <a:pt x="483" y="1"/>
                </a:moveTo>
                <a:lnTo>
                  <a:pt x="483" y="20"/>
                </a:lnTo>
                <a:lnTo>
                  <a:pt x="490" y="20"/>
                </a:lnTo>
                <a:lnTo>
                  <a:pt x="490" y="10"/>
                </a:lnTo>
                <a:lnTo>
                  <a:pt x="493" y="8"/>
                </a:lnTo>
                <a:lnTo>
                  <a:pt x="483" y="1"/>
                </a:lnTo>
                <a:lnTo>
                  <a:pt x="483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36" name="path 13036"/>
          <p:cNvSpPr/>
          <p:nvPr/>
        </p:nvSpPr>
        <p:spPr>
          <a:xfrm>
            <a:off x="13299186" y="9345421"/>
            <a:ext cx="347471" cy="109727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70" y="142"/>
                </a:moveTo>
                <a:lnTo>
                  <a:pt x="68" y="142"/>
                </a:lnTo>
                <a:lnTo>
                  <a:pt x="65" y="145"/>
                </a:lnTo>
                <a:lnTo>
                  <a:pt x="65" y="147"/>
                </a:lnTo>
                <a:lnTo>
                  <a:pt x="63" y="150"/>
                </a:lnTo>
                <a:lnTo>
                  <a:pt x="61" y="152"/>
                </a:lnTo>
                <a:lnTo>
                  <a:pt x="58" y="152"/>
                </a:lnTo>
                <a:lnTo>
                  <a:pt x="56" y="154"/>
                </a:lnTo>
                <a:lnTo>
                  <a:pt x="53" y="157"/>
                </a:lnTo>
                <a:lnTo>
                  <a:pt x="51" y="157"/>
                </a:lnTo>
                <a:lnTo>
                  <a:pt x="49" y="159"/>
                </a:lnTo>
                <a:lnTo>
                  <a:pt x="46" y="161"/>
                </a:lnTo>
                <a:lnTo>
                  <a:pt x="41" y="161"/>
                </a:lnTo>
                <a:lnTo>
                  <a:pt x="39" y="164"/>
                </a:lnTo>
                <a:lnTo>
                  <a:pt x="37" y="166"/>
                </a:lnTo>
                <a:lnTo>
                  <a:pt x="34" y="166"/>
                </a:lnTo>
                <a:lnTo>
                  <a:pt x="29" y="169"/>
                </a:lnTo>
                <a:lnTo>
                  <a:pt x="27" y="169"/>
                </a:lnTo>
                <a:lnTo>
                  <a:pt x="27" y="171"/>
                </a:lnTo>
                <a:lnTo>
                  <a:pt x="34" y="171"/>
                </a:lnTo>
                <a:lnTo>
                  <a:pt x="37" y="169"/>
                </a:lnTo>
                <a:lnTo>
                  <a:pt x="41" y="169"/>
                </a:lnTo>
                <a:lnTo>
                  <a:pt x="46" y="166"/>
                </a:lnTo>
                <a:lnTo>
                  <a:pt x="49" y="166"/>
                </a:lnTo>
                <a:lnTo>
                  <a:pt x="51" y="164"/>
                </a:lnTo>
                <a:lnTo>
                  <a:pt x="53" y="164"/>
                </a:lnTo>
                <a:lnTo>
                  <a:pt x="56" y="161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5"/>
                </a:lnTo>
                <a:lnTo>
                  <a:pt x="82" y="142"/>
                </a:lnTo>
                <a:lnTo>
                  <a:pt x="70" y="142"/>
                </a:lnTo>
                <a:lnTo>
                  <a:pt x="70" y="142"/>
                </a:lnTo>
                <a:close/>
              </a:path>
              <a:path w="547" h="172">
                <a:moveTo>
                  <a:pt x="51" y="111"/>
                </a:moveTo>
                <a:lnTo>
                  <a:pt x="29" y="135"/>
                </a:lnTo>
                <a:lnTo>
                  <a:pt x="22" y="135"/>
                </a:lnTo>
                <a:lnTo>
                  <a:pt x="22" y="140"/>
                </a:lnTo>
                <a:lnTo>
                  <a:pt x="22" y="142"/>
                </a:lnTo>
                <a:lnTo>
                  <a:pt x="20" y="145"/>
                </a:lnTo>
                <a:lnTo>
                  <a:pt x="29" y="157"/>
                </a:lnTo>
                <a:lnTo>
                  <a:pt x="29" y="152"/>
                </a:lnTo>
                <a:lnTo>
                  <a:pt x="32" y="150"/>
                </a:lnTo>
                <a:lnTo>
                  <a:pt x="34" y="145"/>
                </a:lnTo>
                <a:lnTo>
                  <a:pt x="34" y="142"/>
                </a:lnTo>
                <a:lnTo>
                  <a:pt x="37" y="140"/>
                </a:lnTo>
                <a:lnTo>
                  <a:pt x="39" y="138"/>
                </a:lnTo>
                <a:lnTo>
                  <a:pt x="39" y="133"/>
                </a:lnTo>
                <a:lnTo>
                  <a:pt x="41" y="130"/>
                </a:lnTo>
                <a:lnTo>
                  <a:pt x="44" y="128"/>
                </a:lnTo>
                <a:lnTo>
                  <a:pt x="44" y="125"/>
                </a:lnTo>
                <a:lnTo>
                  <a:pt x="46" y="123"/>
                </a:lnTo>
                <a:lnTo>
                  <a:pt x="49" y="118"/>
                </a:lnTo>
                <a:lnTo>
                  <a:pt x="51" y="116"/>
                </a:lnTo>
                <a:lnTo>
                  <a:pt x="53" y="113"/>
                </a:lnTo>
                <a:lnTo>
                  <a:pt x="51" y="111"/>
                </a:lnTo>
                <a:lnTo>
                  <a:pt x="51" y="111"/>
                </a:lnTo>
                <a:close/>
              </a:path>
              <a:path w="547" h="172">
                <a:moveTo>
                  <a:pt x="61" y="82"/>
                </a:moveTo>
                <a:lnTo>
                  <a:pt x="61" y="90"/>
                </a:lnTo>
                <a:lnTo>
                  <a:pt x="63" y="94"/>
                </a:lnTo>
                <a:lnTo>
                  <a:pt x="63" y="101"/>
                </a:lnTo>
                <a:lnTo>
                  <a:pt x="65" y="104"/>
                </a:lnTo>
                <a:lnTo>
                  <a:pt x="65" y="109"/>
                </a:lnTo>
                <a:lnTo>
                  <a:pt x="68" y="111"/>
                </a:lnTo>
                <a:lnTo>
                  <a:pt x="68" y="118"/>
                </a:lnTo>
                <a:lnTo>
                  <a:pt x="70" y="121"/>
                </a:lnTo>
                <a:lnTo>
                  <a:pt x="70" y="125"/>
                </a:lnTo>
                <a:lnTo>
                  <a:pt x="73" y="128"/>
                </a:lnTo>
                <a:lnTo>
                  <a:pt x="75" y="130"/>
                </a:lnTo>
                <a:lnTo>
                  <a:pt x="75" y="135"/>
                </a:lnTo>
                <a:lnTo>
                  <a:pt x="73" y="138"/>
                </a:lnTo>
                <a:lnTo>
                  <a:pt x="73" y="140"/>
                </a:lnTo>
                <a:lnTo>
                  <a:pt x="70" y="142"/>
                </a:lnTo>
                <a:lnTo>
                  <a:pt x="82" y="142"/>
                </a:lnTo>
                <a:lnTo>
                  <a:pt x="85" y="145"/>
                </a:lnTo>
                <a:lnTo>
                  <a:pt x="85" y="147"/>
                </a:lnTo>
                <a:lnTo>
                  <a:pt x="87" y="150"/>
                </a:lnTo>
                <a:lnTo>
                  <a:pt x="89" y="152"/>
                </a:lnTo>
                <a:lnTo>
                  <a:pt x="92" y="154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4" y="161"/>
                </a:lnTo>
                <a:lnTo>
                  <a:pt x="106" y="164"/>
                </a:lnTo>
                <a:lnTo>
                  <a:pt x="109" y="166"/>
                </a:lnTo>
                <a:lnTo>
                  <a:pt x="111" y="166"/>
                </a:lnTo>
                <a:lnTo>
                  <a:pt x="113" y="169"/>
                </a:lnTo>
                <a:lnTo>
                  <a:pt x="116" y="166"/>
                </a:lnTo>
                <a:lnTo>
                  <a:pt x="116" y="164"/>
                </a:lnTo>
                <a:lnTo>
                  <a:pt x="118" y="161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4"/>
                </a:lnTo>
                <a:lnTo>
                  <a:pt x="123" y="154"/>
                </a:lnTo>
                <a:lnTo>
                  <a:pt x="116" y="154"/>
                </a:lnTo>
                <a:lnTo>
                  <a:pt x="113" y="152"/>
                </a:lnTo>
                <a:lnTo>
                  <a:pt x="109" y="152"/>
                </a:lnTo>
                <a:lnTo>
                  <a:pt x="106" y="150"/>
                </a:lnTo>
                <a:lnTo>
                  <a:pt x="104" y="150"/>
                </a:lnTo>
                <a:lnTo>
                  <a:pt x="101" y="147"/>
                </a:lnTo>
                <a:lnTo>
                  <a:pt x="99" y="147"/>
                </a:lnTo>
                <a:lnTo>
                  <a:pt x="97" y="145"/>
                </a:lnTo>
                <a:lnTo>
                  <a:pt x="94" y="142"/>
                </a:lnTo>
                <a:lnTo>
                  <a:pt x="92" y="142"/>
                </a:lnTo>
                <a:lnTo>
                  <a:pt x="89" y="140"/>
                </a:lnTo>
                <a:lnTo>
                  <a:pt x="87" y="138"/>
                </a:lnTo>
                <a:lnTo>
                  <a:pt x="87" y="133"/>
                </a:lnTo>
                <a:lnTo>
                  <a:pt x="89" y="130"/>
                </a:lnTo>
                <a:lnTo>
                  <a:pt x="80" y="128"/>
                </a:lnTo>
                <a:lnTo>
                  <a:pt x="80" y="125"/>
                </a:lnTo>
                <a:lnTo>
                  <a:pt x="77" y="125"/>
                </a:lnTo>
                <a:lnTo>
                  <a:pt x="77" y="123"/>
                </a:lnTo>
                <a:lnTo>
                  <a:pt x="75" y="121"/>
                </a:lnTo>
                <a:lnTo>
                  <a:pt x="75" y="116"/>
                </a:lnTo>
                <a:lnTo>
                  <a:pt x="73" y="113"/>
                </a:lnTo>
                <a:lnTo>
                  <a:pt x="73" y="111"/>
                </a:lnTo>
                <a:lnTo>
                  <a:pt x="70" y="106"/>
                </a:lnTo>
                <a:lnTo>
                  <a:pt x="68" y="104"/>
                </a:lnTo>
                <a:lnTo>
                  <a:pt x="68" y="99"/>
                </a:lnTo>
                <a:lnTo>
                  <a:pt x="65" y="97"/>
                </a:lnTo>
                <a:lnTo>
                  <a:pt x="65" y="87"/>
                </a:lnTo>
                <a:lnTo>
                  <a:pt x="63" y="82"/>
                </a:lnTo>
                <a:lnTo>
                  <a:pt x="97" y="82"/>
                </a:lnTo>
                <a:lnTo>
                  <a:pt x="61" y="82"/>
                </a:lnTo>
                <a:lnTo>
                  <a:pt x="61" y="82"/>
                </a:lnTo>
                <a:close/>
              </a:path>
              <a:path w="547" h="172">
                <a:moveTo>
                  <a:pt x="111" y="82"/>
                </a:moveTo>
                <a:lnTo>
                  <a:pt x="61" y="82"/>
                </a:lnTo>
                <a:lnTo>
                  <a:pt x="97" y="82"/>
                </a:lnTo>
                <a:lnTo>
                  <a:pt x="97" y="90"/>
                </a:lnTo>
                <a:lnTo>
                  <a:pt x="94" y="94"/>
                </a:lnTo>
                <a:lnTo>
                  <a:pt x="94" y="97"/>
                </a:lnTo>
                <a:lnTo>
                  <a:pt x="92" y="101"/>
                </a:lnTo>
                <a:lnTo>
                  <a:pt x="92" y="104"/>
                </a:lnTo>
                <a:lnTo>
                  <a:pt x="89" y="109"/>
                </a:lnTo>
                <a:lnTo>
                  <a:pt x="89" y="111"/>
                </a:lnTo>
                <a:lnTo>
                  <a:pt x="87" y="113"/>
                </a:lnTo>
                <a:lnTo>
                  <a:pt x="87" y="118"/>
                </a:lnTo>
                <a:lnTo>
                  <a:pt x="85" y="121"/>
                </a:lnTo>
                <a:lnTo>
                  <a:pt x="85" y="123"/>
                </a:lnTo>
                <a:lnTo>
                  <a:pt x="82" y="125"/>
                </a:lnTo>
                <a:lnTo>
                  <a:pt x="80" y="128"/>
                </a:lnTo>
                <a:lnTo>
                  <a:pt x="89" y="130"/>
                </a:lnTo>
                <a:lnTo>
                  <a:pt x="89" y="128"/>
                </a:lnTo>
                <a:lnTo>
                  <a:pt x="92" y="125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99" y="106"/>
                </a:lnTo>
                <a:lnTo>
                  <a:pt x="101" y="101"/>
                </a:lnTo>
                <a:lnTo>
                  <a:pt x="101" y="99"/>
                </a:lnTo>
                <a:lnTo>
                  <a:pt x="104" y="94"/>
                </a:lnTo>
                <a:lnTo>
                  <a:pt x="104" y="92"/>
                </a:lnTo>
                <a:lnTo>
                  <a:pt x="106" y="87"/>
                </a:lnTo>
                <a:lnTo>
                  <a:pt x="111" y="82"/>
                </a:lnTo>
                <a:lnTo>
                  <a:pt x="111" y="82"/>
                </a:lnTo>
                <a:close/>
              </a:path>
              <a:path w="547" h="172">
                <a:moveTo>
                  <a:pt x="101" y="73"/>
                </a:moveTo>
                <a:lnTo>
                  <a:pt x="97" y="80"/>
                </a:lnTo>
                <a:lnTo>
                  <a:pt x="49" y="80"/>
                </a:lnTo>
                <a:lnTo>
                  <a:pt x="53" y="85"/>
                </a:lnTo>
                <a:lnTo>
                  <a:pt x="58" y="82"/>
                </a:lnTo>
                <a:lnTo>
                  <a:pt x="111" y="82"/>
                </a:lnTo>
                <a:lnTo>
                  <a:pt x="101" y="73"/>
                </a:lnTo>
                <a:lnTo>
                  <a:pt x="101" y="73"/>
                </a:lnTo>
                <a:close/>
              </a:path>
              <a:path w="547" h="172">
                <a:moveTo>
                  <a:pt x="37" y="65"/>
                </a:moveTo>
                <a:lnTo>
                  <a:pt x="22" y="68"/>
                </a:lnTo>
                <a:lnTo>
                  <a:pt x="22" y="135"/>
                </a:lnTo>
                <a:lnTo>
                  <a:pt x="29" y="135"/>
                </a:lnTo>
                <a:lnTo>
                  <a:pt x="29" y="73"/>
                </a:lnTo>
                <a:lnTo>
                  <a:pt x="37" y="65"/>
                </a:lnTo>
                <a:lnTo>
                  <a:pt x="37" y="65"/>
                </a:lnTo>
                <a:close/>
              </a:path>
              <a:path w="547" h="172">
                <a:moveTo>
                  <a:pt x="27" y="56"/>
                </a:moveTo>
                <a:lnTo>
                  <a:pt x="22" y="65"/>
                </a:lnTo>
                <a:lnTo>
                  <a:pt x="1" y="65"/>
                </a:lnTo>
                <a:lnTo>
                  <a:pt x="5" y="70"/>
                </a:lnTo>
                <a:lnTo>
                  <a:pt x="10" y="70"/>
                </a:lnTo>
                <a:lnTo>
                  <a:pt x="13" y="68"/>
                </a:lnTo>
                <a:lnTo>
                  <a:pt x="22" y="68"/>
                </a:lnTo>
                <a:lnTo>
                  <a:pt x="37" y="65"/>
                </a:lnTo>
                <a:lnTo>
                  <a:pt x="27" y="56"/>
                </a:lnTo>
                <a:lnTo>
                  <a:pt x="27" y="56"/>
                </a:lnTo>
                <a:close/>
              </a:path>
              <a:path w="547" h="172">
                <a:moveTo>
                  <a:pt x="118" y="53"/>
                </a:moveTo>
                <a:lnTo>
                  <a:pt x="116" y="56"/>
                </a:lnTo>
                <a:lnTo>
                  <a:pt x="104" y="56"/>
                </a:lnTo>
                <a:lnTo>
                  <a:pt x="89" y="58"/>
                </a:lnTo>
                <a:lnTo>
                  <a:pt x="92" y="61"/>
                </a:lnTo>
                <a:lnTo>
                  <a:pt x="92" y="63"/>
                </a:lnTo>
                <a:lnTo>
                  <a:pt x="94" y="65"/>
                </a:lnTo>
                <a:lnTo>
                  <a:pt x="123" y="65"/>
                </a:lnTo>
                <a:lnTo>
                  <a:pt x="125" y="63"/>
                </a:lnTo>
                <a:lnTo>
                  <a:pt x="123" y="61"/>
                </a:lnTo>
                <a:lnTo>
                  <a:pt x="123" y="56"/>
                </a:lnTo>
                <a:lnTo>
                  <a:pt x="121" y="56"/>
                </a:lnTo>
                <a:lnTo>
                  <a:pt x="118" y="53"/>
                </a:lnTo>
                <a:lnTo>
                  <a:pt x="118" y="53"/>
                </a:lnTo>
                <a:close/>
              </a:path>
              <a:path w="547" h="172">
                <a:moveTo>
                  <a:pt x="58" y="18"/>
                </a:moveTo>
                <a:lnTo>
                  <a:pt x="58" y="39"/>
                </a:lnTo>
                <a:lnTo>
                  <a:pt x="56" y="44"/>
                </a:lnTo>
                <a:lnTo>
                  <a:pt x="56" y="53"/>
                </a:lnTo>
                <a:lnTo>
                  <a:pt x="53" y="56"/>
                </a:lnTo>
                <a:lnTo>
                  <a:pt x="53" y="58"/>
                </a:lnTo>
                <a:lnTo>
                  <a:pt x="51" y="61"/>
                </a:lnTo>
                <a:lnTo>
                  <a:pt x="51" y="63"/>
                </a:lnTo>
                <a:lnTo>
                  <a:pt x="49" y="65"/>
                </a:lnTo>
                <a:lnTo>
                  <a:pt x="46" y="68"/>
                </a:lnTo>
                <a:lnTo>
                  <a:pt x="46" y="70"/>
                </a:lnTo>
                <a:lnTo>
                  <a:pt x="44" y="75"/>
                </a:lnTo>
                <a:lnTo>
                  <a:pt x="41" y="78"/>
                </a:lnTo>
                <a:lnTo>
                  <a:pt x="37" y="80"/>
                </a:lnTo>
                <a:lnTo>
                  <a:pt x="34" y="82"/>
                </a:lnTo>
                <a:lnTo>
                  <a:pt x="37" y="85"/>
                </a:lnTo>
                <a:lnTo>
                  <a:pt x="39" y="82"/>
                </a:lnTo>
                <a:lnTo>
                  <a:pt x="41" y="80"/>
                </a:lnTo>
                <a:lnTo>
                  <a:pt x="44" y="78"/>
                </a:lnTo>
                <a:lnTo>
                  <a:pt x="46" y="75"/>
                </a:lnTo>
                <a:lnTo>
                  <a:pt x="49" y="75"/>
                </a:lnTo>
                <a:lnTo>
                  <a:pt x="51" y="73"/>
                </a:lnTo>
                <a:lnTo>
                  <a:pt x="53" y="70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1" y="56"/>
                </a:lnTo>
                <a:lnTo>
                  <a:pt x="63" y="53"/>
                </a:lnTo>
                <a:lnTo>
                  <a:pt x="63" y="49"/>
                </a:lnTo>
                <a:lnTo>
                  <a:pt x="65" y="46"/>
                </a:lnTo>
                <a:lnTo>
                  <a:pt x="65" y="18"/>
                </a:lnTo>
                <a:lnTo>
                  <a:pt x="89" y="18"/>
                </a:lnTo>
                <a:lnTo>
                  <a:pt x="58" y="18"/>
                </a:lnTo>
                <a:lnTo>
                  <a:pt x="58" y="18"/>
                </a:lnTo>
                <a:close/>
              </a:path>
              <a:path w="547" h="172">
                <a:moveTo>
                  <a:pt x="58" y="8"/>
                </a:moveTo>
                <a:lnTo>
                  <a:pt x="58" y="18"/>
                </a:lnTo>
                <a:lnTo>
                  <a:pt x="89" y="18"/>
                </a:lnTo>
                <a:lnTo>
                  <a:pt x="89" y="58"/>
                </a:lnTo>
                <a:lnTo>
                  <a:pt x="104" y="56"/>
                </a:lnTo>
                <a:lnTo>
                  <a:pt x="101" y="56"/>
                </a:lnTo>
                <a:lnTo>
                  <a:pt x="99" y="53"/>
                </a:lnTo>
                <a:lnTo>
                  <a:pt x="99" y="20"/>
                </a:lnTo>
                <a:lnTo>
                  <a:pt x="104" y="15"/>
                </a:lnTo>
                <a:lnTo>
                  <a:pt x="65" y="13"/>
                </a:lnTo>
                <a:lnTo>
                  <a:pt x="58" y="8"/>
                </a:lnTo>
                <a:lnTo>
                  <a:pt x="58" y="8"/>
                </a:lnTo>
                <a:close/>
              </a:path>
              <a:path w="547" h="172">
                <a:moveTo>
                  <a:pt x="94" y="5"/>
                </a:moveTo>
                <a:lnTo>
                  <a:pt x="89" y="13"/>
                </a:lnTo>
                <a:lnTo>
                  <a:pt x="65" y="13"/>
                </a:lnTo>
                <a:lnTo>
                  <a:pt x="104" y="15"/>
                </a:lnTo>
                <a:lnTo>
                  <a:pt x="94" y="5"/>
                </a:lnTo>
                <a:lnTo>
                  <a:pt x="94" y="5"/>
                </a:lnTo>
                <a:close/>
              </a:path>
              <a:path w="547" h="172">
                <a:moveTo>
                  <a:pt x="17" y="5"/>
                </a:moveTo>
                <a:lnTo>
                  <a:pt x="15" y="8"/>
                </a:lnTo>
                <a:lnTo>
                  <a:pt x="17" y="13"/>
                </a:lnTo>
                <a:lnTo>
                  <a:pt x="20" y="15"/>
                </a:lnTo>
                <a:lnTo>
                  <a:pt x="20" y="20"/>
                </a:lnTo>
                <a:lnTo>
                  <a:pt x="22" y="22"/>
                </a:lnTo>
                <a:lnTo>
                  <a:pt x="22" y="32"/>
                </a:lnTo>
                <a:lnTo>
                  <a:pt x="25" y="34"/>
                </a:lnTo>
                <a:lnTo>
                  <a:pt x="25" y="37"/>
                </a:lnTo>
                <a:lnTo>
                  <a:pt x="27" y="39"/>
                </a:lnTo>
                <a:lnTo>
                  <a:pt x="29" y="37"/>
                </a:lnTo>
                <a:lnTo>
                  <a:pt x="29" y="34"/>
                </a:lnTo>
                <a:lnTo>
                  <a:pt x="32" y="32"/>
                </a:lnTo>
                <a:lnTo>
                  <a:pt x="32" y="22"/>
                </a:lnTo>
                <a:lnTo>
                  <a:pt x="29" y="18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7" y="5"/>
                </a:lnTo>
                <a:lnTo>
                  <a:pt x="17" y="5"/>
                </a:lnTo>
                <a:close/>
              </a:path>
              <a:path w="547" h="172">
                <a:moveTo>
                  <a:pt x="190" y="118"/>
                </a:moveTo>
                <a:lnTo>
                  <a:pt x="169" y="145"/>
                </a:lnTo>
                <a:lnTo>
                  <a:pt x="178" y="145"/>
                </a:lnTo>
                <a:lnTo>
                  <a:pt x="178" y="142"/>
                </a:lnTo>
                <a:lnTo>
                  <a:pt x="181" y="138"/>
                </a:lnTo>
                <a:lnTo>
                  <a:pt x="183" y="133"/>
                </a:lnTo>
                <a:lnTo>
                  <a:pt x="185" y="130"/>
                </a:lnTo>
                <a:lnTo>
                  <a:pt x="188" y="125"/>
                </a:lnTo>
                <a:lnTo>
                  <a:pt x="190" y="121"/>
                </a:lnTo>
                <a:lnTo>
                  <a:pt x="190" y="118"/>
                </a:lnTo>
                <a:lnTo>
                  <a:pt x="190" y="118"/>
                </a:lnTo>
                <a:close/>
              </a:path>
              <a:path w="547" h="172">
                <a:moveTo>
                  <a:pt x="224" y="73"/>
                </a:moveTo>
                <a:lnTo>
                  <a:pt x="217" y="73"/>
                </a:lnTo>
                <a:lnTo>
                  <a:pt x="217" y="138"/>
                </a:lnTo>
                <a:lnTo>
                  <a:pt x="217" y="171"/>
                </a:lnTo>
                <a:lnTo>
                  <a:pt x="226" y="166"/>
                </a:lnTo>
                <a:lnTo>
                  <a:pt x="226" y="161"/>
                </a:lnTo>
                <a:lnTo>
                  <a:pt x="224" y="159"/>
                </a:lnTo>
                <a:lnTo>
                  <a:pt x="224" y="73"/>
                </a:lnTo>
                <a:lnTo>
                  <a:pt x="224" y="73"/>
                </a:lnTo>
                <a:close/>
              </a:path>
              <a:path w="547" h="172">
                <a:moveTo>
                  <a:pt x="173" y="70"/>
                </a:moveTo>
                <a:lnTo>
                  <a:pt x="161" y="73"/>
                </a:lnTo>
                <a:lnTo>
                  <a:pt x="161" y="147"/>
                </a:lnTo>
                <a:lnTo>
                  <a:pt x="159" y="150"/>
                </a:lnTo>
                <a:lnTo>
                  <a:pt x="159" y="152"/>
                </a:lnTo>
                <a:lnTo>
                  <a:pt x="166" y="164"/>
                </a:lnTo>
                <a:lnTo>
                  <a:pt x="169" y="164"/>
                </a:lnTo>
                <a:lnTo>
                  <a:pt x="169" y="161"/>
                </a:lnTo>
                <a:lnTo>
                  <a:pt x="171" y="159"/>
                </a:lnTo>
                <a:lnTo>
                  <a:pt x="171" y="157"/>
                </a:lnTo>
                <a:lnTo>
                  <a:pt x="173" y="154"/>
                </a:lnTo>
                <a:lnTo>
                  <a:pt x="173" y="150"/>
                </a:lnTo>
                <a:lnTo>
                  <a:pt x="176" y="147"/>
                </a:lnTo>
                <a:lnTo>
                  <a:pt x="178" y="145"/>
                </a:lnTo>
                <a:lnTo>
                  <a:pt x="169" y="145"/>
                </a:lnTo>
                <a:lnTo>
                  <a:pt x="169" y="75"/>
                </a:lnTo>
                <a:lnTo>
                  <a:pt x="173" y="70"/>
                </a:lnTo>
                <a:lnTo>
                  <a:pt x="173" y="70"/>
                </a:lnTo>
                <a:close/>
              </a:path>
              <a:path w="547" h="172">
                <a:moveTo>
                  <a:pt x="166" y="61"/>
                </a:moveTo>
                <a:lnTo>
                  <a:pt x="161" y="68"/>
                </a:lnTo>
                <a:lnTo>
                  <a:pt x="137" y="68"/>
                </a:lnTo>
                <a:lnTo>
                  <a:pt x="142" y="75"/>
                </a:lnTo>
                <a:lnTo>
                  <a:pt x="145" y="75"/>
                </a:lnTo>
                <a:lnTo>
                  <a:pt x="147" y="73"/>
                </a:lnTo>
                <a:lnTo>
                  <a:pt x="161" y="73"/>
                </a:lnTo>
                <a:lnTo>
                  <a:pt x="173" y="70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547" h="172">
                <a:moveTo>
                  <a:pt x="257" y="61"/>
                </a:moveTo>
                <a:lnTo>
                  <a:pt x="250" y="70"/>
                </a:lnTo>
                <a:lnTo>
                  <a:pt x="178" y="70"/>
                </a:lnTo>
                <a:lnTo>
                  <a:pt x="185" y="75"/>
                </a:lnTo>
                <a:lnTo>
                  <a:pt x="195" y="75"/>
                </a:lnTo>
                <a:lnTo>
                  <a:pt x="197" y="73"/>
                </a:lnTo>
                <a:lnTo>
                  <a:pt x="267" y="73"/>
                </a:lnTo>
                <a:lnTo>
                  <a:pt x="257" y="61"/>
                </a:lnTo>
                <a:lnTo>
                  <a:pt x="257" y="61"/>
                </a:lnTo>
                <a:close/>
              </a:path>
              <a:path w="547" h="172">
                <a:moveTo>
                  <a:pt x="154" y="8"/>
                </a:moveTo>
                <a:lnTo>
                  <a:pt x="154" y="10"/>
                </a:lnTo>
                <a:lnTo>
                  <a:pt x="157" y="13"/>
                </a:lnTo>
                <a:lnTo>
                  <a:pt x="159" y="18"/>
                </a:lnTo>
                <a:lnTo>
                  <a:pt x="161" y="20"/>
                </a:lnTo>
                <a:lnTo>
                  <a:pt x="161" y="22"/>
                </a:lnTo>
                <a:lnTo>
                  <a:pt x="164" y="25"/>
                </a:lnTo>
                <a:lnTo>
                  <a:pt x="166" y="27"/>
                </a:lnTo>
                <a:lnTo>
                  <a:pt x="166" y="32"/>
                </a:lnTo>
                <a:lnTo>
                  <a:pt x="169" y="37"/>
                </a:lnTo>
                <a:lnTo>
                  <a:pt x="169" y="39"/>
                </a:lnTo>
                <a:lnTo>
                  <a:pt x="171" y="39"/>
                </a:lnTo>
                <a:lnTo>
                  <a:pt x="173" y="37"/>
                </a:lnTo>
                <a:lnTo>
                  <a:pt x="176" y="34"/>
                </a:lnTo>
                <a:lnTo>
                  <a:pt x="176" y="27"/>
                </a:lnTo>
                <a:lnTo>
                  <a:pt x="173" y="22"/>
                </a:lnTo>
                <a:lnTo>
                  <a:pt x="171" y="20"/>
                </a:lnTo>
                <a:lnTo>
                  <a:pt x="169" y="18"/>
                </a:lnTo>
                <a:lnTo>
                  <a:pt x="166" y="15"/>
                </a:lnTo>
                <a:lnTo>
                  <a:pt x="164" y="13"/>
                </a:lnTo>
                <a:lnTo>
                  <a:pt x="161" y="13"/>
                </a:lnTo>
                <a:lnTo>
                  <a:pt x="157" y="10"/>
                </a:lnTo>
                <a:lnTo>
                  <a:pt x="154" y="8"/>
                </a:lnTo>
                <a:lnTo>
                  <a:pt x="154" y="8"/>
                </a:lnTo>
                <a:close/>
              </a:path>
              <a:path w="547" h="172">
                <a:moveTo>
                  <a:pt x="217" y="5"/>
                </a:moveTo>
                <a:lnTo>
                  <a:pt x="217" y="70"/>
                </a:lnTo>
                <a:lnTo>
                  <a:pt x="224" y="70"/>
                </a:lnTo>
                <a:lnTo>
                  <a:pt x="224" y="20"/>
                </a:lnTo>
                <a:lnTo>
                  <a:pt x="229" y="15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339" y="65"/>
                </a:moveTo>
                <a:lnTo>
                  <a:pt x="339" y="121"/>
                </a:lnTo>
                <a:lnTo>
                  <a:pt x="337" y="125"/>
                </a:lnTo>
                <a:lnTo>
                  <a:pt x="337" y="135"/>
                </a:lnTo>
                <a:lnTo>
                  <a:pt x="334" y="138"/>
                </a:lnTo>
                <a:lnTo>
                  <a:pt x="334" y="145"/>
                </a:lnTo>
                <a:lnTo>
                  <a:pt x="332" y="147"/>
                </a:lnTo>
                <a:lnTo>
                  <a:pt x="330" y="150"/>
                </a:lnTo>
                <a:lnTo>
                  <a:pt x="330" y="152"/>
                </a:lnTo>
                <a:lnTo>
                  <a:pt x="327" y="154"/>
                </a:lnTo>
                <a:lnTo>
                  <a:pt x="325" y="157"/>
                </a:lnTo>
                <a:lnTo>
                  <a:pt x="322" y="159"/>
                </a:lnTo>
                <a:lnTo>
                  <a:pt x="320" y="161"/>
                </a:lnTo>
                <a:lnTo>
                  <a:pt x="317" y="164"/>
                </a:lnTo>
                <a:lnTo>
                  <a:pt x="315" y="166"/>
                </a:lnTo>
                <a:lnTo>
                  <a:pt x="313" y="169"/>
                </a:lnTo>
                <a:lnTo>
                  <a:pt x="313" y="171"/>
                </a:lnTo>
                <a:lnTo>
                  <a:pt x="315" y="171"/>
                </a:lnTo>
                <a:lnTo>
                  <a:pt x="317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1"/>
                </a:lnTo>
                <a:lnTo>
                  <a:pt x="330" y="159"/>
                </a:lnTo>
                <a:lnTo>
                  <a:pt x="332" y="157"/>
                </a:lnTo>
                <a:lnTo>
                  <a:pt x="334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5"/>
                </a:lnTo>
                <a:lnTo>
                  <a:pt x="341" y="142"/>
                </a:lnTo>
                <a:lnTo>
                  <a:pt x="341" y="135"/>
                </a:lnTo>
                <a:lnTo>
                  <a:pt x="344" y="133"/>
                </a:lnTo>
                <a:lnTo>
                  <a:pt x="344" y="123"/>
                </a:lnTo>
                <a:lnTo>
                  <a:pt x="346" y="121"/>
                </a:lnTo>
                <a:lnTo>
                  <a:pt x="346" y="78"/>
                </a:lnTo>
                <a:lnTo>
                  <a:pt x="351" y="75"/>
                </a:lnTo>
                <a:lnTo>
                  <a:pt x="339" y="65"/>
                </a:lnTo>
                <a:lnTo>
                  <a:pt x="339" y="65"/>
                </a:lnTo>
                <a:close/>
              </a:path>
              <a:path w="547" h="172">
                <a:moveTo>
                  <a:pt x="368" y="65"/>
                </a:moveTo>
                <a:lnTo>
                  <a:pt x="368" y="82"/>
                </a:lnTo>
                <a:lnTo>
                  <a:pt x="370" y="85"/>
                </a:lnTo>
                <a:lnTo>
                  <a:pt x="370" y="147"/>
                </a:lnTo>
                <a:lnTo>
                  <a:pt x="368" y="150"/>
                </a:lnTo>
                <a:lnTo>
                  <a:pt x="368" y="154"/>
                </a:lnTo>
                <a:lnTo>
                  <a:pt x="368" y="159"/>
                </a:lnTo>
                <a:lnTo>
                  <a:pt x="368" y="169"/>
                </a:lnTo>
                <a:lnTo>
                  <a:pt x="377" y="164"/>
                </a:lnTo>
                <a:lnTo>
                  <a:pt x="377" y="80"/>
                </a:lnTo>
                <a:lnTo>
                  <a:pt x="380" y="75"/>
                </a:lnTo>
                <a:lnTo>
                  <a:pt x="368" y="65"/>
                </a:lnTo>
                <a:lnTo>
                  <a:pt x="368" y="65"/>
                </a:lnTo>
                <a:close/>
              </a:path>
              <a:path w="547" h="172">
                <a:moveTo>
                  <a:pt x="325" y="22"/>
                </a:moveTo>
                <a:lnTo>
                  <a:pt x="313" y="22"/>
                </a:lnTo>
                <a:lnTo>
                  <a:pt x="301" y="68"/>
                </a:lnTo>
                <a:lnTo>
                  <a:pt x="303" y="70"/>
                </a:lnTo>
                <a:lnTo>
                  <a:pt x="305" y="75"/>
                </a:lnTo>
                <a:lnTo>
                  <a:pt x="308" y="78"/>
                </a:lnTo>
                <a:lnTo>
                  <a:pt x="310" y="82"/>
                </a:lnTo>
                <a:lnTo>
                  <a:pt x="310" y="85"/>
                </a:lnTo>
                <a:lnTo>
                  <a:pt x="313" y="87"/>
                </a:lnTo>
                <a:lnTo>
                  <a:pt x="313" y="97"/>
                </a:lnTo>
                <a:lnTo>
                  <a:pt x="315" y="99"/>
                </a:lnTo>
                <a:lnTo>
                  <a:pt x="315" y="109"/>
                </a:lnTo>
                <a:lnTo>
                  <a:pt x="313" y="111"/>
                </a:lnTo>
                <a:lnTo>
                  <a:pt x="313" y="113"/>
                </a:lnTo>
                <a:lnTo>
                  <a:pt x="310" y="116"/>
                </a:lnTo>
                <a:lnTo>
                  <a:pt x="310" y="118"/>
                </a:lnTo>
                <a:lnTo>
                  <a:pt x="308" y="118"/>
                </a:lnTo>
                <a:lnTo>
                  <a:pt x="291" y="118"/>
                </a:lnTo>
                <a:lnTo>
                  <a:pt x="293" y="118"/>
                </a:lnTo>
                <a:lnTo>
                  <a:pt x="296" y="121"/>
                </a:lnTo>
                <a:lnTo>
                  <a:pt x="298" y="123"/>
                </a:lnTo>
                <a:lnTo>
                  <a:pt x="301" y="125"/>
                </a:lnTo>
                <a:lnTo>
                  <a:pt x="303" y="128"/>
                </a:lnTo>
                <a:lnTo>
                  <a:pt x="303" y="133"/>
                </a:lnTo>
                <a:lnTo>
                  <a:pt x="305" y="133"/>
                </a:lnTo>
                <a:lnTo>
                  <a:pt x="308" y="130"/>
                </a:lnTo>
                <a:lnTo>
                  <a:pt x="310" y="128"/>
                </a:lnTo>
                <a:lnTo>
                  <a:pt x="313" y="128"/>
                </a:lnTo>
                <a:lnTo>
                  <a:pt x="315" y="125"/>
                </a:lnTo>
                <a:lnTo>
                  <a:pt x="317" y="123"/>
                </a:lnTo>
                <a:lnTo>
                  <a:pt x="317" y="121"/>
                </a:lnTo>
                <a:lnTo>
                  <a:pt x="320" y="118"/>
                </a:lnTo>
                <a:lnTo>
                  <a:pt x="320" y="116"/>
                </a:lnTo>
                <a:lnTo>
                  <a:pt x="322" y="111"/>
                </a:lnTo>
                <a:lnTo>
                  <a:pt x="322" y="99"/>
                </a:lnTo>
                <a:lnTo>
                  <a:pt x="320" y="97"/>
                </a:lnTo>
                <a:lnTo>
                  <a:pt x="320" y="94"/>
                </a:lnTo>
                <a:lnTo>
                  <a:pt x="317" y="90"/>
                </a:lnTo>
                <a:lnTo>
                  <a:pt x="317" y="87"/>
                </a:lnTo>
                <a:lnTo>
                  <a:pt x="315" y="85"/>
                </a:lnTo>
                <a:lnTo>
                  <a:pt x="315" y="82"/>
                </a:lnTo>
                <a:lnTo>
                  <a:pt x="313" y="80"/>
                </a:lnTo>
                <a:lnTo>
                  <a:pt x="310" y="75"/>
                </a:lnTo>
                <a:lnTo>
                  <a:pt x="308" y="73"/>
                </a:lnTo>
                <a:lnTo>
                  <a:pt x="305" y="70"/>
                </a:lnTo>
                <a:lnTo>
                  <a:pt x="305" y="65"/>
                </a:lnTo>
                <a:lnTo>
                  <a:pt x="308" y="61"/>
                </a:lnTo>
                <a:lnTo>
                  <a:pt x="308" y="56"/>
                </a:lnTo>
                <a:lnTo>
                  <a:pt x="310" y="53"/>
                </a:lnTo>
                <a:lnTo>
                  <a:pt x="310" y="49"/>
                </a:lnTo>
                <a:lnTo>
                  <a:pt x="313" y="46"/>
                </a:lnTo>
                <a:lnTo>
                  <a:pt x="313" y="41"/>
                </a:lnTo>
                <a:lnTo>
                  <a:pt x="315" y="39"/>
                </a:lnTo>
                <a:lnTo>
                  <a:pt x="315" y="37"/>
                </a:lnTo>
                <a:lnTo>
                  <a:pt x="317" y="32"/>
                </a:lnTo>
                <a:lnTo>
                  <a:pt x="317" y="30"/>
                </a:lnTo>
                <a:lnTo>
                  <a:pt x="320" y="27"/>
                </a:lnTo>
                <a:lnTo>
                  <a:pt x="320" y="25"/>
                </a:lnTo>
                <a:lnTo>
                  <a:pt x="325" y="22"/>
                </a:lnTo>
                <a:lnTo>
                  <a:pt x="325" y="22"/>
                </a:lnTo>
                <a:close/>
              </a:path>
              <a:path w="547" h="172">
                <a:moveTo>
                  <a:pt x="349" y="18"/>
                </a:moveTo>
                <a:lnTo>
                  <a:pt x="349" y="20"/>
                </a:lnTo>
                <a:lnTo>
                  <a:pt x="346" y="25"/>
                </a:lnTo>
                <a:lnTo>
                  <a:pt x="344" y="30"/>
                </a:lnTo>
                <a:lnTo>
                  <a:pt x="344" y="34"/>
                </a:lnTo>
                <a:lnTo>
                  <a:pt x="341" y="37"/>
                </a:lnTo>
                <a:lnTo>
                  <a:pt x="341" y="39"/>
                </a:lnTo>
                <a:lnTo>
                  <a:pt x="339" y="41"/>
                </a:lnTo>
                <a:lnTo>
                  <a:pt x="337" y="46"/>
                </a:lnTo>
                <a:lnTo>
                  <a:pt x="337" y="49"/>
                </a:lnTo>
                <a:lnTo>
                  <a:pt x="334" y="51"/>
                </a:lnTo>
                <a:lnTo>
                  <a:pt x="332" y="53"/>
                </a:lnTo>
                <a:lnTo>
                  <a:pt x="332" y="56"/>
                </a:lnTo>
                <a:lnTo>
                  <a:pt x="330" y="58"/>
                </a:lnTo>
                <a:lnTo>
                  <a:pt x="327" y="61"/>
                </a:lnTo>
                <a:lnTo>
                  <a:pt x="325" y="65"/>
                </a:lnTo>
                <a:lnTo>
                  <a:pt x="322" y="68"/>
                </a:lnTo>
                <a:lnTo>
                  <a:pt x="320" y="70"/>
                </a:lnTo>
                <a:lnTo>
                  <a:pt x="317" y="73"/>
                </a:lnTo>
                <a:lnTo>
                  <a:pt x="315" y="75"/>
                </a:lnTo>
                <a:lnTo>
                  <a:pt x="317" y="78"/>
                </a:lnTo>
                <a:lnTo>
                  <a:pt x="320" y="75"/>
                </a:lnTo>
                <a:lnTo>
                  <a:pt x="322" y="73"/>
                </a:lnTo>
                <a:lnTo>
                  <a:pt x="325" y="70"/>
                </a:lnTo>
                <a:lnTo>
                  <a:pt x="327" y="68"/>
                </a:lnTo>
                <a:lnTo>
                  <a:pt x="330" y="68"/>
                </a:lnTo>
                <a:lnTo>
                  <a:pt x="332" y="65"/>
                </a:lnTo>
                <a:lnTo>
                  <a:pt x="334" y="63"/>
                </a:lnTo>
                <a:lnTo>
                  <a:pt x="337" y="61"/>
                </a:lnTo>
                <a:lnTo>
                  <a:pt x="337" y="56"/>
                </a:lnTo>
                <a:lnTo>
                  <a:pt x="339" y="56"/>
                </a:lnTo>
                <a:lnTo>
                  <a:pt x="341" y="53"/>
                </a:lnTo>
                <a:lnTo>
                  <a:pt x="341" y="51"/>
                </a:lnTo>
                <a:lnTo>
                  <a:pt x="344" y="49"/>
                </a:lnTo>
                <a:lnTo>
                  <a:pt x="344" y="46"/>
                </a:lnTo>
                <a:lnTo>
                  <a:pt x="346" y="44"/>
                </a:lnTo>
                <a:lnTo>
                  <a:pt x="349" y="39"/>
                </a:lnTo>
                <a:lnTo>
                  <a:pt x="349" y="37"/>
                </a:lnTo>
                <a:lnTo>
                  <a:pt x="351" y="34"/>
                </a:lnTo>
                <a:lnTo>
                  <a:pt x="353" y="30"/>
                </a:lnTo>
                <a:lnTo>
                  <a:pt x="353" y="25"/>
                </a:lnTo>
                <a:lnTo>
                  <a:pt x="356" y="22"/>
                </a:lnTo>
                <a:lnTo>
                  <a:pt x="358" y="18"/>
                </a:lnTo>
                <a:lnTo>
                  <a:pt x="349" y="18"/>
                </a:lnTo>
                <a:lnTo>
                  <a:pt x="349" y="18"/>
                </a:lnTo>
                <a:close/>
              </a:path>
              <a:path w="547" h="172">
                <a:moveTo>
                  <a:pt x="317" y="13"/>
                </a:moveTo>
                <a:lnTo>
                  <a:pt x="313" y="18"/>
                </a:lnTo>
                <a:lnTo>
                  <a:pt x="291" y="18"/>
                </a:lnTo>
                <a:lnTo>
                  <a:pt x="284" y="20"/>
                </a:lnTo>
                <a:lnTo>
                  <a:pt x="284" y="116"/>
                </a:lnTo>
                <a:lnTo>
                  <a:pt x="284" y="121"/>
                </a:lnTo>
                <a:lnTo>
                  <a:pt x="284" y="171"/>
                </a:lnTo>
                <a:lnTo>
                  <a:pt x="291" y="166"/>
                </a:lnTo>
                <a:lnTo>
                  <a:pt x="291" y="118"/>
                </a:lnTo>
                <a:lnTo>
                  <a:pt x="305" y="118"/>
                </a:lnTo>
                <a:lnTo>
                  <a:pt x="301" y="118"/>
                </a:lnTo>
                <a:lnTo>
                  <a:pt x="298" y="116"/>
                </a:lnTo>
                <a:lnTo>
                  <a:pt x="296" y="116"/>
                </a:lnTo>
                <a:lnTo>
                  <a:pt x="291" y="113"/>
                </a:lnTo>
                <a:lnTo>
                  <a:pt x="291" y="22"/>
                </a:lnTo>
                <a:lnTo>
                  <a:pt x="313" y="22"/>
                </a:lnTo>
                <a:lnTo>
                  <a:pt x="325" y="22"/>
                </a:lnTo>
                <a:lnTo>
                  <a:pt x="317" y="13"/>
                </a:lnTo>
                <a:lnTo>
                  <a:pt x="317" y="13"/>
                </a:lnTo>
                <a:close/>
              </a:path>
              <a:path w="547" h="172">
                <a:moveTo>
                  <a:pt x="284" y="13"/>
                </a:moveTo>
                <a:lnTo>
                  <a:pt x="284" y="20"/>
                </a:lnTo>
                <a:lnTo>
                  <a:pt x="291" y="18"/>
                </a:lnTo>
                <a:lnTo>
                  <a:pt x="284" y="13"/>
                </a:lnTo>
                <a:lnTo>
                  <a:pt x="284" y="13"/>
                </a:lnTo>
                <a:close/>
              </a:path>
              <a:path w="547" h="172">
                <a:moveTo>
                  <a:pt x="353" y="1"/>
                </a:moveTo>
                <a:lnTo>
                  <a:pt x="353" y="5"/>
                </a:lnTo>
                <a:lnTo>
                  <a:pt x="351" y="8"/>
                </a:lnTo>
                <a:lnTo>
                  <a:pt x="351" y="13"/>
                </a:lnTo>
                <a:lnTo>
                  <a:pt x="349" y="18"/>
                </a:lnTo>
                <a:lnTo>
                  <a:pt x="358" y="18"/>
                </a:lnTo>
                <a:lnTo>
                  <a:pt x="358" y="20"/>
                </a:lnTo>
                <a:lnTo>
                  <a:pt x="361" y="22"/>
                </a:lnTo>
                <a:lnTo>
                  <a:pt x="361" y="27"/>
                </a:lnTo>
                <a:lnTo>
                  <a:pt x="363" y="30"/>
                </a:lnTo>
                <a:lnTo>
                  <a:pt x="363" y="34"/>
                </a:lnTo>
                <a:lnTo>
                  <a:pt x="365" y="37"/>
                </a:lnTo>
                <a:lnTo>
                  <a:pt x="365" y="39"/>
                </a:lnTo>
                <a:lnTo>
                  <a:pt x="368" y="44"/>
                </a:lnTo>
                <a:lnTo>
                  <a:pt x="370" y="46"/>
                </a:lnTo>
                <a:lnTo>
                  <a:pt x="370" y="49"/>
                </a:lnTo>
                <a:lnTo>
                  <a:pt x="373" y="51"/>
                </a:lnTo>
                <a:lnTo>
                  <a:pt x="375" y="53"/>
                </a:lnTo>
                <a:lnTo>
                  <a:pt x="375" y="56"/>
                </a:lnTo>
                <a:lnTo>
                  <a:pt x="377" y="58"/>
                </a:lnTo>
                <a:lnTo>
                  <a:pt x="380" y="61"/>
                </a:lnTo>
                <a:lnTo>
                  <a:pt x="382" y="63"/>
                </a:lnTo>
                <a:lnTo>
                  <a:pt x="385" y="65"/>
                </a:lnTo>
                <a:lnTo>
                  <a:pt x="387" y="68"/>
                </a:lnTo>
                <a:lnTo>
                  <a:pt x="390" y="70"/>
                </a:lnTo>
                <a:lnTo>
                  <a:pt x="392" y="73"/>
                </a:lnTo>
                <a:lnTo>
                  <a:pt x="394" y="75"/>
                </a:lnTo>
                <a:lnTo>
                  <a:pt x="397" y="75"/>
                </a:lnTo>
                <a:lnTo>
                  <a:pt x="399" y="73"/>
                </a:lnTo>
                <a:lnTo>
                  <a:pt x="401" y="70"/>
                </a:lnTo>
                <a:lnTo>
                  <a:pt x="404" y="68"/>
                </a:lnTo>
                <a:lnTo>
                  <a:pt x="406" y="68"/>
                </a:lnTo>
                <a:lnTo>
                  <a:pt x="406" y="65"/>
                </a:lnTo>
                <a:lnTo>
                  <a:pt x="404" y="63"/>
                </a:lnTo>
                <a:lnTo>
                  <a:pt x="401" y="63"/>
                </a:lnTo>
                <a:lnTo>
                  <a:pt x="397" y="61"/>
                </a:lnTo>
                <a:lnTo>
                  <a:pt x="394" y="61"/>
                </a:lnTo>
                <a:lnTo>
                  <a:pt x="392" y="58"/>
                </a:lnTo>
                <a:lnTo>
                  <a:pt x="390" y="58"/>
                </a:lnTo>
                <a:lnTo>
                  <a:pt x="387" y="56"/>
                </a:lnTo>
                <a:lnTo>
                  <a:pt x="385" y="53"/>
                </a:lnTo>
                <a:lnTo>
                  <a:pt x="382" y="51"/>
                </a:lnTo>
                <a:lnTo>
                  <a:pt x="380" y="49"/>
                </a:lnTo>
                <a:lnTo>
                  <a:pt x="377" y="46"/>
                </a:lnTo>
                <a:lnTo>
                  <a:pt x="375" y="44"/>
                </a:lnTo>
                <a:lnTo>
                  <a:pt x="375" y="41"/>
                </a:lnTo>
                <a:lnTo>
                  <a:pt x="373" y="39"/>
                </a:lnTo>
                <a:lnTo>
                  <a:pt x="370" y="37"/>
                </a:lnTo>
                <a:lnTo>
                  <a:pt x="370" y="34"/>
                </a:lnTo>
                <a:lnTo>
                  <a:pt x="368" y="32"/>
                </a:lnTo>
                <a:lnTo>
                  <a:pt x="365" y="27"/>
                </a:lnTo>
                <a:lnTo>
                  <a:pt x="363" y="25"/>
                </a:lnTo>
                <a:lnTo>
                  <a:pt x="363" y="22"/>
                </a:lnTo>
                <a:lnTo>
                  <a:pt x="361" y="18"/>
                </a:lnTo>
                <a:lnTo>
                  <a:pt x="358" y="15"/>
                </a:lnTo>
                <a:lnTo>
                  <a:pt x="363" y="10"/>
                </a:lnTo>
                <a:lnTo>
                  <a:pt x="353" y="1"/>
                </a:lnTo>
                <a:lnTo>
                  <a:pt x="353" y="1"/>
                </a:lnTo>
                <a:close/>
              </a:path>
              <a:path w="547" h="172">
                <a:moveTo>
                  <a:pt x="493" y="140"/>
                </a:moveTo>
                <a:lnTo>
                  <a:pt x="490" y="142"/>
                </a:lnTo>
                <a:lnTo>
                  <a:pt x="490" y="145"/>
                </a:lnTo>
                <a:lnTo>
                  <a:pt x="488" y="145"/>
                </a:lnTo>
                <a:lnTo>
                  <a:pt x="485" y="147"/>
                </a:lnTo>
                <a:lnTo>
                  <a:pt x="483" y="150"/>
                </a:lnTo>
                <a:lnTo>
                  <a:pt x="478" y="152"/>
                </a:lnTo>
                <a:lnTo>
                  <a:pt x="476" y="154"/>
                </a:lnTo>
                <a:lnTo>
                  <a:pt x="473" y="157"/>
                </a:lnTo>
                <a:lnTo>
                  <a:pt x="471" y="159"/>
                </a:lnTo>
                <a:lnTo>
                  <a:pt x="469" y="159"/>
                </a:lnTo>
                <a:lnTo>
                  <a:pt x="466" y="161"/>
                </a:lnTo>
                <a:lnTo>
                  <a:pt x="464" y="161"/>
                </a:lnTo>
                <a:lnTo>
                  <a:pt x="461" y="164"/>
                </a:lnTo>
                <a:lnTo>
                  <a:pt x="459" y="164"/>
                </a:lnTo>
                <a:lnTo>
                  <a:pt x="454" y="166"/>
                </a:lnTo>
                <a:lnTo>
                  <a:pt x="452" y="166"/>
                </a:lnTo>
                <a:lnTo>
                  <a:pt x="450" y="169"/>
                </a:lnTo>
                <a:lnTo>
                  <a:pt x="450" y="171"/>
                </a:lnTo>
                <a:lnTo>
                  <a:pt x="452" y="171"/>
                </a:lnTo>
                <a:lnTo>
                  <a:pt x="454" y="169"/>
                </a:lnTo>
                <a:lnTo>
                  <a:pt x="461" y="169"/>
                </a:lnTo>
                <a:lnTo>
                  <a:pt x="464" y="166"/>
                </a:lnTo>
                <a:lnTo>
                  <a:pt x="466" y="166"/>
                </a:lnTo>
                <a:lnTo>
                  <a:pt x="469" y="164"/>
                </a:lnTo>
                <a:lnTo>
                  <a:pt x="471" y="164"/>
                </a:lnTo>
                <a:lnTo>
                  <a:pt x="473" y="161"/>
                </a:lnTo>
                <a:lnTo>
                  <a:pt x="476" y="161"/>
                </a:lnTo>
                <a:lnTo>
                  <a:pt x="478" y="159"/>
                </a:lnTo>
                <a:lnTo>
                  <a:pt x="481" y="159"/>
                </a:lnTo>
                <a:lnTo>
                  <a:pt x="483" y="157"/>
                </a:lnTo>
                <a:lnTo>
                  <a:pt x="485" y="157"/>
                </a:lnTo>
                <a:lnTo>
                  <a:pt x="488" y="154"/>
                </a:lnTo>
                <a:lnTo>
                  <a:pt x="490" y="152"/>
                </a:lnTo>
                <a:lnTo>
                  <a:pt x="493" y="150"/>
                </a:lnTo>
                <a:lnTo>
                  <a:pt x="495" y="150"/>
                </a:lnTo>
                <a:lnTo>
                  <a:pt x="497" y="147"/>
                </a:lnTo>
                <a:lnTo>
                  <a:pt x="500" y="145"/>
                </a:lnTo>
                <a:lnTo>
                  <a:pt x="502" y="142"/>
                </a:lnTo>
                <a:lnTo>
                  <a:pt x="505" y="140"/>
                </a:lnTo>
                <a:lnTo>
                  <a:pt x="493" y="140"/>
                </a:lnTo>
                <a:lnTo>
                  <a:pt x="493" y="140"/>
                </a:lnTo>
                <a:close/>
              </a:path>
              <a:path w="547" h="172">
                <a:moveTo>
                  <a:pt x="440" y="130"/>
                </a:moveTo>
                <a:lnTo>
                  <a:pt x="433" y="135"/>
                </a:lnTo>
                <a:lnTo>
                  <a:pt x="433" y="171"/>
                </a:lnTo>
                <a:lnTo>
                  <a:pt x="440" y="166"/>
                </a:lnTo>
                <a:lnTo>
                  <a:pt x="440" y="130"/>
                </a:lnTo>
                <a:lnTo>
                  <a:pt x="440" y="130"/>
                </a:lnTo>
                <a:close/>
              </a:path>
              <a:path w="547" h="172">
                <a:moveTo>
                  <a:pt x="478" y="111"/>
                </a:moveTo>
                <a:lnTo>
                  <a:pt x="440" y="123"/>
                </a:lnTo>
                <a:lnTo>
                  <a:pt x="433" y="123"/>
                </a:lnTo>
                <a:lnTo>
                  <a:pt x="430" y="125"/>
                </a:lnTo>
                <a:lnTo>
                  <a:pt x="423" y="125"/>
                </a:lnTo>
                <a:lnTo>
                  <a:pt x="421" y="128"/>
                </a:lnTo>
                <a:lnTo>
                  <a:pt x="418" y="128"/>
                </a:lnTo>
                <a:lnTo>
                  <a:pt x="423" y="140"/>
                </a:lnTo>
                <a:lnTo>
                  <a:pt x="425" y="140"/>
                </a:lnTo>
                <a:lnTo>
                  <a:pt x="425" y="138"/>
                </a:lnTo>
                <a:lnTo>
                  <a:pt x="430" y="135"/>
                </a:lnTo>
                <a:lnTo>
                  <a:pt x="433" y="135"/>
                </a:lnTo>
                <a:lnTo>
                  <a:pt x="440" y="130"/>
                </a:lnTo>
                <a:lnTo>
                  <a:pt x="481" y="113"/>
                </a:lnTo>
                <a:lnTo>
                  <a:pt x="478" y="111"/>
                </a:lnTo>
                <a:lnTo>
                  <a:pt x="478" y="111"/>
                </a:lnTo>
                <a:close/>
              </a:path>
              <a:path w="547" h="172">
                <a:moveTo>
                  <a:pt x="485" y="87"/>
                </a:moveTo>
                <a:lnTo>
                  <a:pt x="485" y="94"/>
                </a:lnTo>
                <a:lnTo>
                  <a:pt x="488" y="97"/>
                </a:lnTo>
                <a:lnTo>
                  <a:pt x="488" y="101"/>
                </a:lnTo>
                <a:lnTo>
                  <a:pt x="490" y="104"/>
                </a:lnTo>
                <a:lnTo>
                  <a:pt x="490" y="111"/>
                </a:lnTo>
                <a:lnTo>
                  <a:pt x="493" y="113"/>
                </a:lnTo>
                <a:lnTo>
                  <a:pt x="493" y="116"/>
                </a:lnTo>
                <a:lnTo>
                  <a:pt x="495" y="121"/>
                </a:lnTo>
                <a:lnTo>
                  <a:pt x="495" y="123"/>
                </a:lnTo>
                <a:lnTo>
                  <a:pt x="497" y="128"/>
                </a:lnTo>
                <a:lnTo>
                  <a:pt x="497" y="130"/>
                </a:lnTo>
                <a:lnTo>
                  <a:pt x="500" y="133"/>
                </a:lnTo>
                <a:lnTo>
                  <a:pt x="497" y="135"/>
                </a:lnTo>
                <a:lnTo>
                  <a:pt x="495" y="138"/>
                </a:lnTo>
                <a:lnTo>
                  <a:pt x="493" y="140"/>
                </a:lnTo>
                <a:lnTo>
                  <a:pt x="505" y="140"/>
                </a:lnTo>
                <a:lnTo>
                  <a:pt x="505" y="142"/>
                </a:lnTo>
                <a:lnTo>
                  <a:pt x="507" y="145"/>
                </a:lnTo>
                <a:lnTo>
                  <a:pt x="510" y="147"/>
                </a:lnTo>
                <a:lnTo>
                  <a:pt x="512" y="150"/>
                </a:lnTo>
                <a:lnTo>
                  <a:pt x="514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1"/>
                </a:lnTo>
                <a:lnTo>
                  <a:pt x="524" y="161"/>
                </a:lnTo>
                <a:lnTo>
                  <a:pt x="526" y="164"/>
                </a:lnTo>
                <a:lnTo>
                  <a:pt x="529" y="166"/>
                </a:lnTo>
                <a:lnTo>
                  <a:pt x="531" y="169"/>
                </a:lnTo>
                <a:lnTo>
                  <a:pt x="536" y="169"/>
                </a:lnTo>
                <a:lnTo>
                  <a:pt x="538" y="166"/>
                </a:lnTo>
                <a:lnTo>
                  <a:pt x="541" y="164"/>
                </a:lnTo>
                <a:lnTo>
                  <a:pt x="543" y="161"/>
                </a:lnTo>
                <a:lnTo>
                  <a:pt x="545" y="161"/>
                </a:lnTo>
                <a:lnTo>
                  <a:pt x="545" y="159"/>
                </a:lnTo>
                <a:lnTo>
                  <a:pt x="541" y="159"/>
                </a:lnTo>
                <a:lnTo>
                  <a:pt x="538" y="157"/>
                </a:lnTo>
                <a:lnTo>
                  <a:pt x="536" y="157"/>
                </a:lnTo>
                <a:lnTo>
                  <a:pt x="533" y="154"/>
                </a:lnTo>
                <a:lnTo>
                  <a:pt x="531" y="154"/>
                </a:lnTo>
                <a:lnTo>
                  <a:pt x="529" y="152"/>
                </a:lnTo>
                <a:lnTo>
                  <a:pt x="526" y="152"/>
                </a:lnTo>
                <a:lnTo>
                  <a:pt x="524" y="150"/>
                </a:lnTo>
                <a:lnTo>
                  <a:pt x="521" y="147"/>
                </a:lnTo>
                <a:lnTo>
                  <a:pt x="519" y="145"/>
                </a:lnTo>
                <a:lnTo>
                  <a:pt x="517" y="145"/>
                </a:lnTo>
                <a:lnTo>
                  <a:pt x="514" y="142"/>
                </a:lnTo>
                <a:lnTo>
                  <a:pt x="512" y="140"/>
                </a:lnTo>
                <a:lnTo>
                  <a:pt x="512" y="135"/>
                </a:lnTo>
                <a:lnTo>
                  <a:pt x="510" y="133"/>
                </a:lnTo>
                <a:lnTo>
                  <a:pt x="512" y="130"/>
                </a:lnTo>
                <a:lnTo>
                  <a:pt x="512" y="125"/>
                </a:lnTo>
                <a:lnTo>
                  <a:pt x="505" y="125"/>
                </a:lnTo>
                <a:lnTo>
                  <a:pt x="502" y="125"/>
                </a:lnTo>
                <a:lnTo>
                  <a:pt x="502" y="123"/>
                </a:lnTo>
                <a:lnTo>
                  <a:pt x="500" y="118"/>
                </a:lnTo>
                <a:lnTo>
                  <a:pt x="497" y="116"/>
                </a:lnTo>
                <a:lnTo>
                  <a:pt x="497" y="113"/>
                </a:lnTo>
                <a:lnTo>
                  <a:pt x="495" y="109"/>
                </a:lnTo>
                <a:lnTo>
                  <a:pt x="495" y="106"/>
                </a:lnTo>
                <a:lnTo>
                  <a:pt x="493" y="104"/>
                </a:lnTo>
                <a:lnTo>
                  <a:pt x="493" y="101"/>
                </a:lnTo>
                <a:lnTo>
                  <a:pt x="490" y="97"/>
                </a:lnTo>
                <a:lnTo>
                  <a:pt x="490" y="94"/>
                </a:lnTo>
                <a:lnTo>
                  <a:pt x="488" y="90"/>
                </a:lnTo>
                <a:lnTo>
                  <a:pt x="488" y="87"/>
                </a:lnTo>
                <a:lnTo>
                  <a:pt x="517" y="87"/>
                </a:lnTo>
                <a:lnTo>
                  <a:pt x="485" y="87"/>
                </a:lnTo>
                <a:lnTo>
                  <a:pt x="485" y="87"/>
                </a:lnTo>
                <a:close/>
              </a:path>
              <a:path w="547" h="172">
                <a:moveTo>
                  <a:pt x="531" y="85"/>
                </a:moveTo>
                <a:lnTo>
                  <a:pt x="485" y="87"/>
                </a:lnTo>
                <a:lnTo>
                  <a:pt x="517" y="87"/>
                </a:lnTo>
                <a:lnTo>
                  <a:pt x="517" y="90"/>
                </a:lnTo>
                <a:lnTo>
                  <a:pt x="517" y="94"/>
                </a:lnTo>
                <a:lnTo>
                  <a:pt x="514" y="97"/>
                </a:lnTo>
                <a:lnTo>
                  <a:pt x="514" y="101"/>
                </a:lnTo>
                <a:lnTo>
                  <a:pt x="512" y="104"/>
                </a:lnTo>
                <a:lnTo>
                  <a:pt x="512" y="111"/>
                </a:lnTo>
                <a:lnTo>
                  <a:pt x="510" y="113"/>
                </a:lnTo>
                <a:lnTo>
                  <a:pt x="507" y="118"/>
                </a:lnTo>
                <a:lnTo>
                  <a:pt x="507" y="121"/>
                </a:lnTo>
                <a:lnTo>
                  <a:pt x="505" y="123"/>
                </a:lnTo>
                <a:lnTo>
                  <a:pt x="505" y="125"/>
                </a:lnTo>
                <a:lnTo>
                  <a:pt x="512" y="125"/>
                </a:lnTo>
                <a:lnTo>
                  <a:pt x="514" y="123"/>
                </a:lnTo>
                <a:lnTo>
                  <a:pt x="514" y="121"/>
                </a:lnTo>
                <a:lnTo>
                  <a:pt x="517" y="116"/>
                </a:lnTo>
                <a:lnTo>
                  <a:pt x="519" y="113"/>
                </a:lnTo>
                <a:lnTo>
                  <a:pt x="519" y="111"/>
                </a:lnTo>
                <a:lnTo>
                  <a:pt x="521" y="106"/>
                </a:lnTo>
                <a:lnTo>
                  <a:pt x="521" y="104"/>
                </a:lnTo>
                <a:lnTo>
                  <a:pt x="524" y="99"/>
                </a:lnTo>
                <a:lnTo>
                  <a:pt x="524" y="97"/>
                </a:lnTo>
                <a:lnTo>
                  <a:pt x="524" y="94"/>
                </a:lnTo>
                <a:lnTo>
                  <a:pt x="526" y="90"/>
                </a:lnTo>
                <a:lnTo>
                  <a:pt x="531" y="85"/>
                </a:lnTo>
                <a:lnTo>
                  <a:pt x="531" y="85"/>
                </a:lnTo>
                <a:close/>
              </a:path>
              <a:path w="547" h="172">
                <a:moveTo>
                  <a:pt x="464" y="78"/>
                </a:moveTo>
                <a:lnTo>
                  <a:pt x="459" y="85"/>
                </a:lnTo>
                <a:lnTo>
                  <a:pt x="440" y="85"/>
                </a:lnTo>
                <a:lnTo>
                  <a:pt x="473" y="90"/>
                </a:lnTo>
                <a:lnTo>
                  <a:pt x="464" y="78"/>
                </a:lnTo>
                <a:lnTo>
                  <a:pt x="464" y="78"/>
                </a:lnTo>
                <a:close/>
              </a:path>
              <a:path w="547" h="172">
                <a:moveTo>
                  <a:pt x="521" y="75"/>
                </a:moveTo>
                <a:lnTo>
                  <a:pt x="517" y="82"/>
                </a:lnTo>
                <a:lnTo>
                  <a:pt x="473" y="82"/>
                </a:lnTo>
                <a:lnTo>
                  <a:pt x="478" y="90"/>
                </a:lnTo>
                <a:lnTo>
                  <a:pt x="485" y="87"/>
                </a:lnTo>
                <a:lnTo>
                  <a:pt x="531" y="85"/>
                </a:lnTo>
                <a:lnTo>
                  <a:pt x="521" y="75"/>
                </a:lnTo>
                <a:lnTo>
                  <a:pt x="521" y="75"/>
                </a:lnTo>
                <a:close/>
              </a:path>
              <a:path w="547" h="172">
                <a:moveTo>
                  <a:pt x="538" y="58"/>
                </a:moveTo>
                <a:lnTo>
                  <a:pt x="536" y="58"/>
                </a:lnTo>
                <a:lnTo>
                  <a:pt x="533" y="61"/>
                </a:lnTo>
                <a:lnTo>
                  <a:pt x="526" y="61"/>
                </a:lnTo>
                <a:lnTo>
                  <a:pt x="514" y="63"/>
                </a:lnTo>
                <a:lnTo>
                  <a:pt x="514" y="65"/>
                </a:lnTo>
                <a:lnTo>
                  <a:pt x="517" y="68"/>
                </a:lnTo>
                <a:lnTo>
                  <a:pt x="541" y="68"/>
                </a:lnTo>
                <a:lnTo>
                  <a:pt x="541" y="65"/>
                </a:lnTo>
                <a:lnTo>
                  <a:pt x="541" y="61"/>
                </a:lnTo>
                <a:lnTo>
                  <a:pt x="538" y="58"/>
                </a:lnTo>
                <a:lnTo>
                  <a:pt x="538" y="58"/>
                </a:lnTo>
                <a:close/>
              </a:path>
              <a:path w="547" h="172">
                <a:moveTo>
                  <a:pt x="464" y="44"/>
                </a:moveTo>
                <a:lnTo>
                  <a:pt x="459" y="51"/>
                </a:lnTo>
                <a:lnTo>
                  <a:pt x="440" y="51"/>
                </a:lnTo>
                <a:lnTo>
                  <a:pt x="433" y="56"/>
                </a:lnTo>
                <a:lnTo>
                  <a:pt x="433" y="123"/>
                </a:lnTo>
                <a:lnTo>
                  <a:pt x="440" y="123"/>
                </a:lnTo>
                <a:lnTo>
                  <a:pt x="440" y="90"/>
                </a:lnTo>
                <a:lnTo>
                  <a:pt x="473" y="90"/>
                </a:lnTo>
                <a:lnTo>
                  <a:pt x="440" y="85"/>
                </a:lnTo>
                <a:lnTo>
                  <a:pt x="440" y="56"/>
                </a:lnTo>
                <a:lnTo>
                  <a:pt x="473" y="56"/>
                </a:lnTo>
                <a:lnTo>
                  <a:pt x="464" y="44"/>
                </a:lnTo>
                <a:lnTo>
                  <a:pt x="464" y="44"/>
                </a:lnTo>
                <a:close/>
              </a:path>
              <a:path w="547" h="172">
                <a:moveTo>
                  <a:pt x="524" y="20"/>
                </a:moveTo>
                <a:lnTo>
                  <a:pt x="514" y="22"/>
                </a:lnTo>
                <a:lnTo>
                  <a:pt x="514" y="63"/>
                </a:lnTo>
                <a:lnTo>
                  <a:pt x="526" y="61"/>
                </a:lnTo>
                <a:lnTo>
                  <a:pt x="524" y="61"/>
                </a:lnTo>
                <a:lnTo>
                  <a:pt x="521" y="58"/>
                </a:lnTo>
                <a:lnTo>
                  <a:pt x="521" y="25"/>
                </a:lnTo>
                <a:lnTo>
                  <a:pt x="524" y="20"/>
                </a:lnTo>
                <a:lnTo>
                  <a:pt x="524" y="20"/>
                </a:lnTo>
                <a:close/>
              </a:path>
              <a:path w="547" h="172">
                <a:moveTo>
                  <a:pt x="433" y="15"/>
                </a:moveTo>
                <a:lnTo>
                  <a:pt x="433" y="56"/>
                </a:lnTo>
                <a:lnTo>
                  <a:pt x="440" y="51"/>
                </a:lnTo>
                <a:lnTo>
                  <a:pt x="440" y="25"/>
                </a:lnTo>
                <a:lnTo>
                  <a:pt x="442" y="25"/>
                </a:lnTo>
                <a:lnTo>
                  <a:pt x="445" y="25"/>
                </a:lnTo>
                <a:lnTo>
                  <a:pt x="447" y="22"/>
                </a:lnTo>
                <a:lnTo>
                  <a:pt x="457" y="22"/>
                </a:lnTo>
                <a:lnTo>
                  <a:pt x="459" y="20"/>
                </a:lnTo>
                <a:lnTo>
                  <a:pt x="440" y="20"/>
                </a:lnTo>
                <a:lnTo>
                  <a:pt x="433" y="15"/>
                </a:lnTo>
                <a:lnTo>
                  <a:pt x="433" y="15"/>
                </a:lnTo>
                <a:close/>
              </a:path>
              <a:path w="547" h="172">
                <a:moveTo>
                  <a:pt x="485" y="10"/>
                </a:moveTo>
                <a:lnTo>
                  <a:pt x="485" y="18"/>
                </a:lnTo>
                <a:lnTo>
                  <a:pt x="493" y="18"/>
                </a:lnTo>
                <a:lnTo>
                  <a:pt x="485" y="10"/>
                </a:lnTo>
                <a:lnTo>
                  <a:pt x="485" y="10"/>
                </a:lnTo>
                <a:close/>
              </a:path>
              <a:path w="547" h="172">
                <a:moveTo>
                  <a:pt x="517" y="10"/>
                </a:moveTo>
                <a:lnTo>
                  <a:pt x="512" y="18"/>
                </a:lnTo>
                <a:lnTo>
                  <a:pt x="485" y="18"/>
                </a:lnTo>
                <a:lnTo>
                  <a:pt x="485" y="22"/>
                </a:lnTo>
                <a:lnTo>
                  <a:pt x="485" y="49"/>
                </a:lnTo>
                <a:lnTo>
                  <a:pt x="483" y="51"/>
                </a:lnTo>
                <a:lnTo>
                  <a:pt x="483" y="61"/>
                </a:lnTo>
                <a:lnTo>
                  <a:pt x="481" y="63"/>
                </a:lnTo>
                <a:lnTo>
                  <a:pt x="481" y="65"/>
                </a:lnTo>
                <a:lnTo>
                  <a:pt x="478" y="68"/>
                </a:lnTo>
                <a:lnTo>
                  <a:pt x="476" y="73"/>
                </a:lnTo>
                <a:lnTo>
                  <a:pt x="473" y="75"/>
                </a:lnTo>
                <a:lnTo>
                  <a:pt x="471" y="78"/>
                </a:lnTo>
                <a:lnTo>
                  <a:pt x="469" y="80"/>
                </a:lnTo>
                <a:lnTo>
                  <a:pt x="471" y="82"/>
                </a:lnTo>
                <a:lnTo>
                  <a:pt x="473" y="80"/>
                </a:lnTo>
                <a:lnTo>
                  <a:pt x="476" y="78"/>
                </a:lnTo>
                <a:lnTo>
                  <a:pt x="478" y="75"/>
                </a:lnTo>
                <a:lnTo>
                  <a:pt x="481" y="73"/>
                </a:lnTo>
                <a:lnTo>
                  <a:pt x="483" y="70"/>
                </a:lnTo>
                <a:lnTo>
                  <a:pt x="485" y="68"/>
                </a:lnTo>
                <a:lnTo>
                  <a:pt x="485" y="65"/>
                </a:lnTo>
                <a:lnTo>
                  <a:pt x="488" y="63"/>
                </a:lnTo>
                <a:lnTo>
                  <a:pt x="488" y="61"/>
                </a:lnTo>
                <a:lnTo>
                  <a:pt x="490" y="56"/>
                </a:lnTo>
                <a:lnTo>
                  <a:pt x="490" y="51"/>
                </a:lnTo>
                <a:lnTo>
                  <a:pt x="493" y="49"/>
                </a:lnTo>
                <a:lnTo>
                  <a:pt x="493" y="22"/>
                </a:lnTo>
                <a:lnTo>
                  <a:pt x="514" y="22"/>
                </a:lnTo>
                <a:lnTo>
                  <a:pt x="524" y="20"/>
                </a:lnTo>
                <a:lnTo>
                  <a:pt x="517" y="10"/>
                </a:lnTo>
                <a:lnTo>
                  <a:pt x="517" y="10"/>
                </a:lnTo>
                <a:close/>
              </a:path>
              <a:path w="547" h="172">
                <a:moveTo>
                  <a:pt x="471" y="5"/>
                </a:moveTo>
                <a:lnTo>
                  <a:pt x="469" y="5"/>
                </a:lnTo>
                <a:lnTo>
                  <a:pt x="466" y="8"/>
                </a:lnTo>
                <a:lnTo>
                  <a:pt x="464" y="10"/>
                </a:lnTo>
                <a:lnTo>
                  <a:pt x="461" y="13"/>
                </a:lnTo>
                <a:lnTo>
                  <a:pt x="459" y="13"/>
                </a:lnTo>
                <a:lnTo>
                  <a:pt x="457" y="15"/>
                </a:lnTo>
                <a:lnTo>
                  <a:pt x="454" y="15"/>
                </a:lnTo>
                <a:lnTo>
                  <a:pt x="452" y="18"/>
                </a:lnTo>
                <a:lnTo>
                  <a:pt x="447" y="18"/>
                </a:lnTo>
                <a:lnTo>
                  <a:pt x="445" y="20"/>
                </a:lnTo>
                <a:lnTo>
                  <a:pt x="440" y="20"/>
                </a:lnTo>
                <a:lnTo>
                  <a:pt x="459" y="20"/>
                </a:lnTo>
                <a:lnTo>
                  <a:pt x="466" y="20"/>
                </a:lnTo>
                <a:lnTo>
                  <a:pt x="469" y="18"/>
                </a:lnTo>
                <a:lnTo>
                  <a:pt x="478" y="18"/>
                </a:lnTo>
                <a:lnTo>
                  <a:pt x="471" y="5"/>
                </a:lnTo>
                <a:lnTo>
                  <a:pt x="471" y="5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06" name="group 606"/>
          <p:cNvGrpSpPr/>
          <p:nvPr/>
        </p:nvGrpSpPr>
        <p:grpSpPr>
          <a:xfrm rot="21600000">
            <a:off x="9121902" y="9346945"/>
            <a:ext cx="266700" cy="137159"/>
            <a:chOff x="0" y="0"/>
            <a:chExt cx="266700" cy="137159"/>
          </a:xfrm>
        </p:grpSpPr>
        <p:sp>
          <p:nvSpPr>
            <p:cNvPr id="13038" name="path 13038"/>
            <p:cNvSpPr/>
            <p:nvPr/>
          </p:nvSpPr>
          <p:spPr>
            <a:xfrm>
              <a:off x="57911" y="0"/>
              <a:ext cx="208788" cy="108203"/>
            </a:xfrm>
            <a:custGeom>
              <a:avLst/>
              <a:gdLst/>
              <a:ahLst/>
              <a:cxnLst/>
              <a:rect l="0" t="0" r="0" b="0"/>
              <a:pathLst>
                <a:path w="328" h="170">
                  <a:moveTo>
                    <a:pt x="116" y="147"/>
                  </a:moveTo>
                  <a:lnTo>
                    <a:pt x="106" y="157"/>
                  </a:lnTo>
                  <a:lnTo>
                    <a:pt x="5" y="157"/>
                  </a:lnTo>
                  <a:lnTo>
                    <a:pt x="10" y="164"/>
                  </a:lnTo>
                  <a:lnTo>
                    <a:pt x="13" y="164"/>
                  </a:lnTo>
                  <a:lnTo>
                    <a:pt x="15" y="161"/>
                  </a:lnTo>
                  <a:lnTo>
                    <a:pt x="125" y="161"/>
                  </a:lnTo>
                  <a:lnTo>
                    <a:pt x="116" y="147"/>
                  </a:lnTo>
                  <a:lnTo>
                    <a:pt x="116" y="147"/>
                  </a:lnTo>
                  <a:close/>
                </a:path>
                <a:path w="328" h="170">
                  <a:moveTo>
                    <a:pt x="30" y="111"/>
                  </a:moveTo>
                  <a:lnTo>
                    <a:pt x="27" y="113"/>
                  </a:lnTo>
                  <a:lnTo>
                    <a:pt x="30" y="113"/>
                  </a:lnTo>
                  <a:lnTo>
                    <a:pt x="30" y="118"/>
                  </a:lnTo>
                  <a:lnTo>
                    <a:pt x="32" y="121"/>
                  </a:lnTo>
                  <a:lnTo>
                    <a:pt x="32" y="123"/>
                  </a:lnTo>
                  <a:lnTo>
                    <a:pt x="34" y="128"/>
                  </a:lnTo>
                  <a:lnTo>
                    <a:pt x="34" y="133"/>
                  </a:lnTo>
                  <a:lnTo>
                    <a:pt x="37" y="138"/>
                  </a:lnTo>
                  <a:lnTo>
                    <a:pt x="37" y="142"/>
                  </a:lnTo>
                  <a:lnTo>
                    <a:pt x="39" y="147"/>
                  </a:lnTo>
                  <a:lnTo>
                    <a:pt x="39" y="152"/>
                  </a:lnTo>
                  <a:lnTo>
                    <a:pt x="42" y="152"/>
                  </a:lnTo>
                  <a:lnTo>
                    <a:pt x="44" y="150"/>
                  </a:lnTo>
                  <a:lnTo>
                    <a:pt x="46" y="145"/>
                  </a:lnTo>
                  <a:lnTo>
                    <a:pt x="46" y="135"/>
                  </a:lnTo>
                  <a:lnTo>
                    <a:pt x="44" y="130"/>
                  </a:lnTo>
                  <a:lnTo>
                    <a:pt x="42" y="128"/>
                  </a:lnTo>
                  <a:lnTo>
                    <a:pt x="42" y="126"/>
                  </a:lnTo>
                  <a:lnTo>
                    <a:pt x="39" y="123"/>
                  </a:lnTo>
                  <a:lnTo>
                    <a:pt x="37" y="121"/>
                  </a:lnTo>
                  <a:lnTo>
                    <a:pt x="34" y="118"/>
                  </a:lnTo>
                  <a:lnTo>
                    <a:pt x="32" y="116"/>
                  </a:lnTo>
                  <a:lnTo>
                    <a:pt x="30" y="111"/>
                  </a:lnTo>
                  <a:lnTo>
                    <a:pt x="30" y="111"/>
                  </a:lnTo>
                  <a:close/>
                </a:path>
                <a:path w="328" h="170">
                  <a:moveTo>
                    <a:pt x="56" y="106"/>
                  </a:moveTo>
                  <a:lnTo>
                    <a:pt x="54" y="109"/>
                  </a:lnTo>
                  <a:lnTo>
                    <a:pt x="54" y="111"/>
                  </a:lnTo>
                  <a:lnTo>
                    <a:pt x="56" y="116"/>
                  </a:lnTo>
                  <a:lnTo>
                    <a:pt x="56" y="118"/>
                  </a:lnTo>
                  <a:lnTo>
                    <a:pt x="58" y="123"/>
                  </a:lnTo>
                  <a:lnTo>
                    <a:pt x="58" y="126"/>
                  </a:lnTo>
                  <a:lnTo>
                    <a:pt x="61" y="128"/>
                  </a:lnTo>
                  <a:lnTo>
                    <a:pt x="61" y="142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5" y="150"/>
                  </a:lnTo>
                  <a:lnTo>
                    <a:pt x="65" y="147"/>
                  </a:lnTo>
                  <a:lnTo>
                    <a:pt x="68" y="147"/>
                  </a:lnTo>
                  <a:lnTo>
                    <a:pt x="70" y="142"/>
                  </a:lnTo>
                  <a:lnTo>
                    <a:pt x="70" y="130"/>
                  </a:lnTo>
                  <a:lnTo>
                    <a:pt x="68" y="126"/>
                  </a:lnTo>
                  <a:lnTo>
                    <a:pt x="65" y="123"/>
                  </a:lnTo>
                  <a:lnTo>
                    <a:pt x="65" y="121"/>
                  </a:lnTo>
                  <a:lnTo>
                    <a:pt x="63" y="116"/>
                  </a:lnTo>
                  <a:lnTo>
                    <a:pt x="61" y="113"/>
                  </a:lnTo>
                  <a:lnTo>
                    <a:pt x="58" y="111"/>
                  </a:lnTo>
                  <a:lnTo>
                    <a:pt x="56" y="106"/>
                  </a:lnTo>
                  <a:lnTo>
                    <a:pt x="56" y="106"/>
                  </a:lnTo>
                  <a:close/>
                </a:path>
                <a:path w="328" h="170">
                  <a:moveTo>
                    <a:pt x="92" y="106"/>
                  </a:moveTo>
                  <a:lnTo>
                    <a:pt x="90" y="109"/>
                  </a:lnTo>
                  <a:lnTo>
                    <a:pt x="90" y="116"/>
                  </a:lnTo>
                  <a:lnTo>
                    <a:pt x="87" y="121"/>
                  </a:lnTo>
                  <a:lnTo>
                    <a:pt x="87" y="123"/>
                  </a:lnTo>
                  <a:lnTo>
                    <a:pt x="85" y="128"/>
                  </a:lnTo>
                  <a:lnTo>
                    <a:pt x="85" y="135"/>
                  </a:lnTo>
                  <a:lnTo>
                    <a:pt x="82" y="138"/>
                  </a:lnTo>
                  <a:lnTo>
                    <a:pt x="82" y="140"/>
                  </a:lnTo>
                  <a:lnTo>
                    <a:pt x="80" y="145"/>
                  </a:lnTo>
                  <a:lnTo>
                    <a:pt x="80" y="147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5" y="157"/>
                  </a:lnTo>
                  <a:lnTo>
                    <a:pt x="80" y="157"/>
                  </a:lnTo>
                  <a:lnTo>
                    <a:pt x="80" y="154"/>
                  </a:lnTo>
                  <a:lnTo>
                    <a:pt x="82" y="152"/>
                  </a:lnTo>
                  <a:lnTo>
                    <a:pt x="85" y="147"/>
                  </a:lnTo>
                  <a:lnTo>
                    <a:pt x="85" y="145"/>
                  </a:lnTo>
                  <a:lnTo>
                    <a:pt x="87" y="142"/>
                  </a:lnTo>
                  <a:lnTo>
                    <a:pt x="87" y="140"/>
                  </a:lnTo>
                  <a:lnTo>
                    <a:pt x="90" y="135"/>
                  </a:lnTo>
                  <a:lnTo>
                    <a:pt x="92" y="133"/>
                  </a:lnTo>
                  <a:lnTo>
                    <a:pt x="92" y="130"/>
                  </a:lnTo>
                  <a:lnTo>
                    <a:pt x="94" y="126"/>
                  </a:lnTo>
                  <a:lnTo>
                    <a:pt x="97" y="123"/>
                  </a:lnTo>
                  <a:lnTo>
                    <a:pt x="97" y="121"/>
                  </a:lnTo>
                  <a:lnTo>
                    <a:pt x="104" y="118"/>
                  </a:lnTo>
                  <a:lnTo>
                    <a:pt x="92" y="106"/>
                  </a:lnTo>
                  <a:lnTo>
                    <a:pt x="92" y="106"/>
                  </a:lnTo>
                  <a:close/>
                </a:path>
                <a:path w="328" h="170">
                  <a:moveTo>
                    <a:pt x="82" y="87"/>
                  </a:moveTo>
                  <a:lnTo>
                    <a:pt x="77" y="97"/>
                  </a:lnTo>
                  <a:lnTo>
                    <a:pt x="34" y="97"/>
                  </a:lnTo>
                  <a:lnTo>
                    <a:pt x="39" y="101"/>
                  </a:lnTo>
                  <a:lnTo>
                    <a:pt x="92" y="101"/>
                  </a:lnTo>
                  <a:lnTo>
                    <a:pt x="82" y="87"/>
                  </a:lnTo>
                  <a:lnTo>
                    <a:pt x="82" y="87"/>
                  </a:lnTo>
                  <a:close/>
                </a:path>
                <a:path w="328" h="170">
                  <a:moveTo>
                    <a:pt x="68" y="63"/>
                  </a:moveTo>
                  <a:lnTo>
                    <a:pt x="65" y="63"/>
                  </a:lnTo>
                  <a:lnTo>
                    <a:pt x="68" y="66"/>
                  </a:lnTo>
                  <a:lnTo>
                    <a:pt x="68" y="68"/>
                  </a:lnTo>
                  <a:lnTo>
                    <a:pt x="70" y="70"/>
                  </a:lnTo>
                  <a:lnTo>
                    <a:pt x="73" y="73"/>
                  </a:lnTo>
                  <a:lnTo>
                    <a:pt x="75" y="75"/>
                  </a:lnTo>
                  <a:lnTo>
                    <a:pt x="77" y="78"/>
                  </a:lnTo>
                  <a:lnTo>
                    <a:pt x="80" y="80"/>
                  </a:lnTo>
                  <a:lnTo>
                    <a:pt x="80" y="82"/>
                  </a:lnTo>
                  <a:lnTo>
                    <a:pt x="82" y="85"/>
                  </a:lnTo>
                  <a:lnTo>
                    <a:pt x="85" y="87"/>
                  </a:lnTo>
                  <a:lnTo>
                    <a:pt x="87" y="90"/>
                  </a:lnTo>
                  <a:lnTo>
                    <a:pt x="90" y="92"/>
                  </a:lnTo>
                  <a:lnTo>
                    <a:pt x="92" y="94"/>
                  </a:lnTo>
                  <a:lnTo>
                    <a:pt x="94" y="97"/>
                  </a:lnTo>
                  <a:lnTo>
                    <a:pt x="99" y="97"/>
                  </a:lnTo>
                  <a:lnTo>
                    <a:pt x="99" y="99"/>
                  </a:lnTo>
                  <a:lnTo>
                    <a:pt x="104" y="101"/>
                  </a:lnTo>
                  <a:lnTo>
                    <a:pt x="106" y="101"/>
                  </a:lnTo>
                  <a:lnTo>
                    <a:pt x="109" y="104"/>
                  </a:lnTo>
                  <a:lnTo>
                    <a:pt x="111" y="106"/>
                  </a:lnTo>
                  <a:lnTo>
                    <a:pt x="114" y="106"/>
                  </a:lnTo>
                  <a:lnTo>
                    <a:pt x="116" y="109"/>
                  </a:lnTo>
                  <a:lnTo>
                    <a:pt x="118" y="109"/>
                  </a:lnTo>
                  <a:lnTo>
                    <a:pt x="118" y="109"/>
                  </a:lnTo>
                  <a:lnTo>
                    <a:pt x="118" y="106"/>
                  </a:lnTo>
                  <a:lnTo>
                    <a:pt x="121" y="104"/>
                  </a:lnTo>
                  <a:lnTo>
                    <a:pt x="123" y="101"/>
                  </a:lnTo>
                  <a:lnTo>
                    <a:pt x="125" y="99"/>
                  </a:lnTo>
                  <a:lnTo>
                    <a:pt x="128" y="99"/>
                  </a:lnTo>
                  <a:lnTo>
                    <a:pt x="128" y="97"/>
                  </a:lnTo>
                  <a:lnTo>
                    <a:pt x="123" y="97"/>
                  </a:lnTo>
                  <a:lnTo>
                    <a:pt x="121" y="94"/>
                  </a:lnTo>
                  <a:lnTo>
                    <a:pt x="116" y="94"/>
                  </a:lnTo>
                  <a:lnTo>
                    <a:pt x="114" y="92"/>
                  </a:lnTo>
                  <a:lnTo>
                    <a:pt x="106" y="92"/>
                  </a:lnTo>
                  <a:lnTo>
                    <a:pt x="106" y="90"/>
                  </a:lnTo>
                  <a:lnTo>
                    <a:pt x="104" y="90"/>
                  </a:lnTo>
                  <a:lnTo>
                    <a:pt x="99" y="87"/>
                  </a:lnTo>
                  <a:lnTo>
                    <a:pt x="97" y="87"/>
                  </a:lnTo>
                  <a:lnTo>
                    <a:pt x="94" y="85"/>
                  </a:lnTo>
                  <a:lnTo>
                    <a:pt x="92" y="85"/>
                  </a:lnTo>
                  <a:lnTo>
                    <a:pt x="90" y="82"/>
                  </a:lnTo>
                  <a:lnTo>
                    <a:pt x="87" y="80"/>
                  </a:lnTo>
                  <a:lnTo>
                    <a:pt x="85" y="78"/>
                  </a:lnTo>
                  <a:lnTo>
                    <a:pt x="82" y="75"/>
                  </a:lnTo>
                  <a:lnTo>
                    <a:pt x="80" y="73"/>
                  </a:lnTo>
                  <a:lnTo>
                    <a:pt x="77" y="70"/>
                  </a:lnTo>
                  <a:lnTo>
                    <a:pt x="75" y="68"/>
                  </a:lnTo>
                  <a:lnTo>
                    <a:pt x="73" y="66"/>
                  </a:lnTo>
                  <a:lnTo>
                    <a:pt x="70" y="66"/>
                  </a:lnTo>
                  <a:lnTo>
                    <a:pt x="68" y="63"/>
                  </a:lnTo>
                  <a:lnTo>
                    <a:pt x="68" y="63"/>
                  </a:lnTo>
                  <a:close/>
                </a:path>
                <a:path w="328" h="170">
                  <a:moveTo>
                    <a:pt x="61" y="46"/>
                  </a:moveTo>
                  <a:lnTo>
                    <a:pt x="61" y="49"/>
                  </a:lnTo>
                  <a:lnTo>
                    <a:pt x="58" y="51"/>
                  </a:lnTo>
                  <a:lnTo>
                    <a:pt x="58" y="53"/>
                  </a:lnTo>
                  <a:lnTo>
                    <a:pt x="56" y="58"/>
                  </a:lnTo>
                  <a:lnTo>
                    <a:pt x="54" y="61"/>
                  </a:lnTo>
                  <a:lnTo>
                    <a:pt x="54" y="63"/>
                  </a:lnTo>
                  <a:lnTo>
                    <a:pt x="51" y="66"/>
                  </a:lnTo>
                  <a:lnTo>
                    <a:pt x="49" y="70"/>
                  </a:lnTo>
                  <a:lnTo>
                    <a:pt x="46" y="73"/>
                  </a:lnTo>
                  <a:lnTo>
                    <a:pt x="46" y="75"/>
                  </a:lnTo>
                  <a:lnTo>
                    <a:pt x="44" y="78"/>
                  </a:lnTo>
                  <a:lnTo>
                    <a:pt x="42" y="80"/>
                  </a:lnTo>
                  <a:lnTo>
                    <a:pt x="39" y="82"/>
                  </a:lnTo>
                  <a:lnTo>
                    <a:pt x="37" y="85"/>
                  </a:lnTo>
                  <a:lnTo>
                    <a:pt x="34" y="87"/>
                  </a:lnTo>
                  <a:lnTo>
                    <a:pt x="32" y="90"/>
                  </a:lnTo>
                  <a:lnTo>
                    <a:pt x="30" y="92"/>
                  </a:lnTo>
                  <a:lnTo>
                    <a:pt x="27" y="94"/>
                  </a:lnTo>
                  <a:lnTo>
                    <a:pt x="25" y="97"/>
                  </a:lnTo>
                  <a:lnTo>
                    <a:pt x="22" y="99"/>
                  </a:lnTo>
                  <a:lnTo>
                    <a:pt x="20" y="99"/>
                  </a:lnTo>
                  <a:lnTo>
                    <a:pt x="17" y="101"/>
                  </a:lnTo>
                  <a:lnTo>
                    <a:pt x="15" y="104"/>
                  </a:lnTo>
                  <a:lnTo>
                    <a:pt x="13" y="104"/>
                  </a:lnTo>
                  <a:lnTo>
                    <a:pt x="8" y="106"/>
                  </a:lnTo>
                  <a:lnTo>
                    <a:pt x="5" y="109"/>
                  </a:lnTo>
                  <a:lnTo>
                    <a:pt x="3" y="109"/>
                  </a:lnTo>
                  <a:lnTo>
                    <a:pt x="1" y="111"/>
                  </a:lnTo>
                  <a:lnTo>
                    <a:pt x="1" y="113"/>
                  </a:lnTo>
                  <a:lnTo>
                    <a:pt x="3" y="113"/>
                  </a:lnTo>
                  <a:lnTo>
                    <a:pt x="5" y="111"/>
                  </a:lnTo>
                  <a:lnTo>
                    <a:pt x="10" y="111"/>
                  </a:lnTo>
                  <a:lnTo>
                    <a:pt x="13" y="109"/>
                  </a:lnTo>
                  <a:lnTo>
                    <a:pt x="15" y="109"/>
                  </a:lnTo>
                  <a:lnTo>
                    <a:pt x="17" y="106"/>
                  </a:lnTo>
                  <a:lnTo>
                    <a:pt x="20" y="104"/>
                  </a:lnTo>
                  <a:lnTo>
                    <a:pt x="22" y="104"/>
                  </a:lnTo>
                  <a:lnTo>
                    <a:pt x="25" y="101"/>
                  </a:lnTo>
                  <a:lnTo>
                    <a:pt x="27" y="101"/>
                  </a:lnTo>
                  <a:lnTo>
                    <a:pt x="30" y="99"/>
                  </a:lnTo>
                  <a:lnTo>
                    <a:pt x="32" y="97"/>
                  </a:lnTo>
                  <a:lnTo>
                    <a:pt x="34" y="94"/>
                  </a:lnTo>
                  <a:lnTo>
                    <a:pt x="37" y="94"/>
                  </a:lnTo>
                  <a:lnTo>
                    <a:pt x="39" y="92"/>
                  </a:lnTo>
                  <a:lnTo>
                    <a:pt x="42" y="90"/>
                  </a:lnTo>
                  <a:lnTo>
                    <a:pt x="44" y="87"/>
                  </a:lnTo>
                  <a:lnTo>
                    <a:pt x="46" y="85"/>
                  </a:lnTo>
                  <a:lnTo>
                    <a:pt x="49" y="85"/>
                  </a:lnTo>
                  <a:lnTo>
                    <a:pt x="49" y="82"/>
                  </a:lnTo>
                  <a:lnTo>
                    <a:pt x="51" y="80"/>
                  </a:lnTo>
                  <a:lnTo>
                    <a:pt x="54" y="78"/>
                  </a:lnTo>
                  <a:lnTo>
                    <a:pt x="56" y="75"/>
                  </a:lnTo>
                  <a:lnTo>
                    <a:pt x="58" y="70"/>
                  </a:lnTo>
                  <a:lnTo>
                    <a:pt x="61" y="68"/>
                  </a:lnTo>
                  <a:lnTo>
                    <a:pt x="63" y="66"/>
                  </a:lnTo>
                  <a:lnTo>
                    <a:pt x="65" y="63"/>
                  </a:lnTo>
                  <a:lnTo>
                    <a:pt x="68" y="63"/>
                  </a:lnTo>
                  <a:lnTo>
                    <a:pt x="68" y="61"/>
                  </a:lnTo>
                  <a:lnTo>
                    <a:pt x="70" y="56"/>
                  </a:lnTo>
                  <a:lnTo>
                    <a:pt x="61" y="46"/>
                  </a:lnTo>
                  <a:lnTo>
                    <a:pt x="61" y="46"/>
                  </a:lnTo>
                  <a:close/>
                </a:path>
                <a:path w="328" h="170">
                  <a:moveTo>
                    <a:pt x="37" y="32"/>
                  </a:moveTo>
                  <a:lnTo>
                    <a:pt x="34" y="32"/>
                  </a:lnTo>
                  <a:lnTo>
                    <a:pt x="34" y="37"/>
                  </a:lnTo>
                  <a:lnTo>
                    <a:pt x="37" y="39"/>
                  </a:lnTo>
                  <a:lnTo>
                    <a:pt x="37" y="41"/>
                  </a:lnTo>
                  <a:lnTo>
                    <a:pt x="39" y="46"/>
                  </a:lnTo>
                  <a:lnTo>
                    <a:pt x="39" y="53"/>
                  </a:lnTo>
                  <a:lnTo>
                    <a:pt x="42" y="56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9" y="56"/>
                  </a:lnTo>
                  <a:lnTo>
                    <a:pt x="49" y="46"/>
                  </a:lnTo>
                  <a:lnTo>
                    <a:pt x="46" y="44"/>
                  </a:lnTo>
                  <a:lnTo>
                    <a:pt x="46" y="41"/>
                  </a:lnTo>
                  <a:lnTo>
                    <a:pt x="44" y="39"/>
                  </a:lnTo>
                  <a:lnTo>
                    <a:pt x="42" y="37"/>
                  </a:lnTo>
                  <a:lnTo>
                    <a:pt x="39" y="34"/>
                  </a:lnTo>
                  <a:lnTo>
                    <a:pt x="37" y="32"/>
                  </a:lnTo>
                  <a:lnTo>
                    <a:pt x="37" y="32"/>
                  </a:lnTo>
                  <a:close/>
                </a:path>
                <a:path w="328" h="170">
                  <a:moveTo>
                    <a:pt x="94" y="32"/>
                  </a:moveTo>
                  <a:lnTo>
                    <a:pt x="92" y="32"/>
                  </a:lnTo>
                  <a:lnTo>
                    <a:pt x="92" y="34"/>
                  </a:lnTo>
                  <a:lnTo>
                    <a:pt x="94" y="37"/>
                  </a:lnTo>
                  <a:lnTo>
                    <a:pt x="97" y="41"/>
                  </a:lnTo>
                  <a:lnTo>
                    <a:pt x="97" y="44"/>
                  </a:lnTo>
                  <a:lnTo>
                    <a:pt x="99" y="46"/>
                  </a:lnTo>
                  <a:lnTo>
                    <a:pt x="99" y="56"/>
                  </a:lnTo>
                  <a:lnTo>
                    <a:pt x="102" y="58"/>
                  </a:lnTo>
                  <a:lnTo>
                    <a:pt x="102" y="63"/>
                  </a:lnTo>
                  <a:lnTo>
                    <a:pt x="104" y="63"/>
                  </a:lnTo>
                  <a:lnTo>
                    <a:pt x="106" y="61"/>
                  </a:lnTo>
                  <a:lnTo>
                    <a:pt x="106" y="58"/>
                  </a:lnTo>
                  <a:lnTo>
                    <a:pt x="109" y="56"/>
                  </a:lnTo>
                  <a:lnTo>
                    <a:pt x="109" y="46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2" y="39"/>
                  </a:lnTo>
                  <a:lnTo>
                    <a:pt x="99" y="37"/>
                  </a:lnTo>
                  <a:lnTo>
                    <a:pt x="97" y="34"/>
                  </a:lnTo>
                  <a:lnTo>
                    <a:pt x="94" y="32"/>
                  </a:lnTo>
                  <a:lnTo>
                    <a:pt x="94" y="32"/>
                  </a:lnTo>
                  <a:close/>
                </a:path>
                <a:path w="328" h="170">
                  <a:moveTo>
                    <a:pt x="58" y="20"/>
                  </a:moveTo>
                  <a:lnTo>
                    <a:pt x="54" y="27"/>
                  </a:lnTo>
                  <a:lnTo>
                    <a:pt x="20" y="27"/>
                  </a:lnTo>
                  <a:lnTo>
                    <a:pt x="20" y="32"/>
                  </a:lnTo>
                  <a:lnTo>
                    <a:pt x="17" y="34"/>
                  </a:lnTo>
                  <a:lnTo>
                    <a:pt x="17" y="39"/>
                  </a:lnTo>
                  <a:lnTo>
                    <a:pt x="15" y="41"/>
                  </a:lnTo>
                  <a:lnTo>
                    <a:pt x="13" y="46"/>
                  </a:lnTo>
                  <a:lnTo>
                    <a:pt x="13" y="49"/>
                  </a:lnTo>
                  <a:lnTo>
                    <a:pt x="10" y="51"/>
                  </a:lnTo>
                  <a:lnTo>
                    <a:pt x="8" y="56"/>
                  </a:lnTo>
                  <a:lnTo>
                    <a:pt x="8" y="58"/>
                  </a:lnTo>
                  <a:lnTo>
                    <a:pt x="5" y="61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1" y="70"/>
                  </a:lnTo>
                  <a:lnTo>
                    <a:pt x="3" y="70"/>
                  </a:lnTo>
                  <a:lnTo>
                    <a:pt x="5" y="68"/>
                  </a:lnTo>
                  <a:lnTo>
                    <a:pt x="5" y="66"/>
                  </a:lnTo>
                  <a:lnTo>
                    <a:pt x="8" y="63"/>
                  </a:lnTo>
                  <a:lnTo>
                    <a:pt x="10" y="61"/>
                  </a:lnTo>
                  <a:lnTo>
                    <a:pt x="13" y="58"/>
                  </a:lnTo>
                  <a:lnTo>
                    <a:pt x="15" y="56"/>
                  </a:lnTo>
                  <a:lnTo>
                    <a:pt x="15" y="53"/>
                  </a:lnTo>
                  <a:lnTo>
                    <a:pt x="17" y="51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2" y="41"/>
                  </a:lnTo>
                  <a:lnTo>
                    <a:pt x="25" y="39"/>
                  </a:lnTo>
                  <a:lnTo>
                    <a:pt x="25" y="34"/>
                  </a:lnTo>
                  <a:lnTo>
                    <a:pt x="27" y="32"/>
                  </a:lnTo>
                  <a:lnTo>
                    <a:pt x="68" y="32"/>
                  </a:lnTo>
                  <a:lnTo>
                    <a:pt x="58" y="20"/>
                  </a:lnTo>
                  <a:lnTo>
                    <a:pt x="58" y="20"/>
                  </a:lnTo>
                  <a:close/>
                </a:path>
                <a:path w="328" h="170">
                  <a:moveTo>
                    <a:pt x="116" y="18"/>
                  </a:moveTo>
                  <a:lnTo>
                    <a:pt x="109" y="27"/>
                  </a:lnTo>
                  <a:lnTo>
                    <a:pt x="75" y="27"/>
                  </a:lnTo>
                  <a:lnTo>
                    <a:pt x="75" y="32"/>
                  </a:lnTo>
                  <a:lnTo>
                    <a:pt x="73" y="34"/>
                  </a:lnTo>
                  <a:lnTo>
                    <a:pt x="73" y="39"/>
                  </a:lnTo>
                  <a:lnTo>
                    <a:pt x="70" y="41"/>
                  </a:lnTo>
                  <a:lnTo>
                    <a:pt x="70" y="44"/>
                  </a:lnTo>
                  <a:lnTo>
                    <a:pt x="68" y="49"/>
                  </a:lnTo>
                  <a:lnTo>
                    <a:pt x="68" y="53"/>
                  </a:lnTo>
                  <a:lnTo>
                    <a:pt x="68" y="51"/>
                  </a:lnTo>
                  <a:lnTo>
                    <a:pt x="70" y="49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5" y="41"/>
                  </a:lnTo>
                  <a:lnTo>
                    <a:pt x="77" y="39"/>
                  </a:lnTo>
                  <a:lnTo>
                    <a:pt x="80" y="34"/>
                  </a:lnTo>
                  <a:lnTo>
                    <a:pt x="82" y="32"/>
                  </a:lnTo>
                  <a:lnTo>
                    <a:pt x="125" y="32"/>
                  </a:lnTo>
                  <a:lnTo>
                    <a:pt x="116" y="18"/>
                  </a:lnTo>
                  <a:lnTo>
                    <a:pt x="116" y="18"/>
                  </a:lnTo>
                  <a:close/>
                </a:path>
                <a:path w="328" h="170">
                  <a:moveTo>
                    <a:pt x="30" y="1"/>
                  </a:moveTo>
                  <a:lnTo>
                    <a:pt x="30" y="3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5" y="15"/>
                  </a:lnTo>
                  <a:lnTo>
                    <a:pt x="25" y="20"/>
                  </a:lnTo>
                  <a:lnTo>
                    <a:pt x="22" y="25"/>
                  </a:lnTo>
                  <a:lnTo>
                    <a:pt x="20" y="27"/>
                  </a:lnTo>
                  <a:lnTo>
                    <a:pt x="30" y="27"/>
                  </a:lnTo>
                  <a:lnTo>
                    <a:pt x="32" y="25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7" y="15"/>
                  </a:lnTo>
                  <a:lnTo>
                    <a:pt x="39" y="13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  <a:path w="328" h="170">
                  <a:moveTo>
                    <a:pt x="82" y="1"/>
                  </a:moveTo>
                  <a:lnTo>
                    <a:pt x="82" y="8"/>
                  </a:lnTo>
                  <a:lnTo>
                    <a:pt x="80" y="10"/>
                  </a:lnTo>
                  <a:lnTo>
                    <a:pt x="80" y="15"/>
                  </a:lnTo>
                  <a:lnTo>
                    <a:pt x="77" y="18"/>
                  </a:lnTo>
                  <a:lnTo>
                    <a:pt x="77" y="25"/>
                  </a:lnTo>
                  <a:lnTo>
                    <a:pt x="75" y="27"/>
                  </a:lnTo>
                  <a:lnTo>
                    <a:pt x="82" y="27"/>
                  </a:lnTo>
                  <a:lnTo>
                    <a:pt x="85" y="22"/>
                  </a:lnTo>
                  <a:lnTo>
                    <a:pt x="87" y="20"/>
                  </a:lnTo>
                  <a:lnTo>
                    <a:pt x="87" y="15"/>
                  </a:lnTo>
                  <a:lnTo>
                    <a:pt x="90" y="13"/>
                  </a:lnTo>
                  <a:lnTo>
                    <a:pt x="92" y="13"/>
                  </a:lnTo>
                  <a:lnTo>
                    <a:pt x="94" y="1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  <a:path w="328" h="170">
                  <a:moveTo>
                    <a:pt x="253" y="152"/>
                  </a:moveTo>
                  <a:lnTo>
                    <a:pt x="253" y="161"/>
                  </a:lnTo>
                  <a:lnTo>
                    <a:pt x="250" y="169"/>
                  </a:lnTo>
                  <a:lnTo>
                    <a:pt x="260" y="164"/>
                  </a:lnTo>
                  <a:lnTo>
                    <a:pt x="260" y="154"/>
                  </a:lnTo>
                  <a:lnTo>
                    <a:pt x="315" y="154"/>
                  </a:lnTo>
                  <a:lnTo>
                    <a:pt x="253" y="152"/>
                  </a:lnTo>
                  <a:lnTo>
                    <a:pt x="253" y="152"/>
                  </a:lnTo>
                  <a:close/>
                </a:path>
                <a:path w="328" h="170">
                  <a:moveTo>
                    <a:pt x="243" y="111"/>
                  </a:moveTo>
                  <a:lnTo>
                    <a:pt x="241" y="113"/>
                  </a:lnTo>
                  <a:lnTo>
                    <a:pt x="238" y="113"/>
                  </a:lnTo>
                  <a:lnTo>
                    <a:pt x="236" y="116"/>
                  </a:lnTo>
                  <a:lnTo>
                    <a:pt x="234" y="118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6" y="123"/>
                  </a:lnTo>
                  <a:lnTo>
                    <a:pt x="224" y="126"/>
                  </a:lnTo>
                  <a:lnTo>
                    <a:pt x="219" y="126"/>
                  </a:lnTo>
                  <a:lnTo>
                    <a:pt x="217" y="128"/>
                  </a:lnTo>
                  <a:lnTo>
                    <a:pt x="214" y="128"/>
                  </a:lnTo>
                  <a:lnTo>
                    <a:pt x="212" y="130"/>
                  </a:lnTo>
                  <a:lnTo>
                    <a:pt x="212" y="133"/>
                  </a:lnTo>
                  <a:lnTo>
                    <a:pt x="217" y="130"/>
                  </a:lnTo>
                  <a:lnTo>
                    <a:pt x="222" y="130"/>
                  </a:lnTo>
                  <a:lnTo>
                    <a:pt x="224" y="128"/>
                  </a:lnTo>
                  <a:lnTo>
                    <a:pt x="226" y="128"/>
                  </a:lnTo>
                  <a:lnTo>
                    <a:pt x="229" y="126"/>
                  </a:lnTo>
                  <a:lnTo>
                    <a:pt x="231" y="126"/>
                  </a:lnTo>
                  <a:lnTo>
                    <a:pt x="234" y="123"/>
                  </a:lnTo>
                  <a:lnTo>
                    <a:pt x="236" y="121"/>
                  </a:lnTo>
                  <a:lnTo>
                    <a:pt x="238" y="121"/>
                  </a:lnTo>
                  <a:lnTo>
                    <a:pt x="243" y="118"/>
                  </a:lnTo>
                  <a:lnTo>
                    <a:pt x="245" y="118"/>
                  </a:lnTo>
                  <a:lnTo>
                    <a:pt x="248" y="116"/>
                  </a:lnTo>
                  <a:lnTo>
                    <a:pt x="250" y="113"/>
                  </a:lnTo>
                  <a:lnTo>
                    <a:pt x="253" y="111"/>
                  </a:lnTo>
                  <a:lnTo>
                    <a:pt x="243" y="111"/>
                  </a:lnTo>
                  <a:lnTo>
                    <a:pt x="243" y="111"/>
                  </a:lnTo>
                  <a:close/>
                </a:path>
                <a:path w="328" h="170">
                  <a:moveTo>
                    <a:pt x="250" y="106"/>
                  </a:moveTo>
                  <a:lnTo>
                    <a:pt x="248" y="106"/>
                  </a:lnTo>
                  <a:lnTo>
                    <a:pt x="245" y="109"/>
                  </a:lnTo>
                  <a:lnTo>
                    <a:pt x="243" y="111"/>
                  </a:lnTo>
                  <a:lnTo>
                    <a:pt x="253" y="111"/>
                  </a:lnTo>
                  <a:lnTo>
                    <a:pt x="253" y="135"/>
                  </a:lnTo>
                  <a:lnTo>
                    <a:pt x="253" y="152"/>
                  </a:lnTo>
                  <a:lnTo>
                    <a:pt x="315" y="154"/>
                  </a:lnTo>
                  <a:lnTo>
                    <a:pt x="315" y="166"/>
                  </a:lnTo>
                  <a:lnTo>
                    <a:pt x="322" y="159"/>
                  </a:lnTo>
                  <a:lnTo>
                    <a:pt x="322" y="152"/>
                  </a:lnTo>
                  <a:lnTo>
                    <a:pt x="260" y="150"/>
                  </a:lnTo>
                  <a:lnTo>
                    <a:pt x="260" y="106"/>
                  </a:lnTo>
                  <a:lnTo>
                    <a:pt x="315" y="106"/>
                  </a:lnTo>
                  <a:lnTo>
                    <a:pt x="250" y="106"/>
                  </a:lnTo>
                  <a:lnTo>
                    <a:pt x="250" y="106"/>
                  </a:lnTo>
                  <a:close/>
                </a:path>
                <a:path w="328" h="170">
                  <a:moveTo>
                    <a:pt x="317" y="94"/>
                  </a:moveTo>
                  <a:lnTo>
                    <a:pt x="313" y="101"/>
                  </a:lnTo>
                  <a:lnTo>
                    <a:pt x="265" y="101"/>
                  </a:lnTo>
                  <a:lnTo>
                    <a:pt x="250" y="104"/>
                  </a:lnTo>
                  <a:lnTo>
                    <a:pt x="250" y="106"/>
                  </a:lnTo>
                  <a:lnTo>
                    <a:pt x="315" y="106"/>
                  </a:lnTo>
                  <a:lnTo>
                    <a:pt x="315" y="150"/>
                  </a:lnTo>
                  <a:lnTo>
                    <a:pt x="260" y="150"/>
                  </a:lnTo>
                  <a:lnTo>
                    <a:pt x="322" y="152"/>
                  </a:lnTo>
                  <a:lnTo>
                    <a:pt x="322" y="109"/>
                  </a:lnTo>
                  <a:lnTo>
                    <a:pt x="327" y="104"/>
                  </a:lnTo>
                  <a:lnTo>
                    <a:pt x="317" y="94"/>
                  </a:lnTo>
                  <a:lnTo>
                    <a:pt x="317" y="94"/>
                  </a:lnTo>
                  <a:close/>
                </a:path>
                <a:path w="328" h="170">
                  <a:moveTo>
                    <a:pt x="253" y="94"/>
                  </a:moveTo>
                  <a:lnTo>
                    <a:pt x="253" y="101"/>
                  </a:lnTo>
                  <a:lnTo>
                    <a:pt x="250" y="104"/>
                  </a:lnTo>
                  <a:lnTo>
                    <a:pt x="265" y="101"/>
                  </a:lnTo>
                  <a:lnTo>
                    <a:pt x="267" y="101"/>
                  </a:lnTo>
                  <a:lnTo>
                    <a:pt x="270" y="99"/>
                  </a:lnTo>
                  <a:lnTo>
                    <a:pt x="257" y="99"/>
                  </a:lnTo>
                  <a:lnTo>
                    <a:pt x="253" y="94"/>
                  </a:lnTo>
                  <a:lnTo>
                    <a:pt x="253" y="94"/>
                  </a:lnTo>
                  <a:close/>
                </a:path>
                <a:path w="328" h="170">
                  <a:moveTo>
                    <a:pt x="241" y="53"/>
                  </a:moveTo>
                  <a:lnTo>
                    <a:pt x="238" y="56"/>
                  </a:lnTo>
                  <a:lnTo>
                    <a:pt x="236" y="58"/>
                  </a:lnTo>
                  <a:lnTo>
                    <a:pt x="234" y="61"/>
                  </a:lnTo>
                  <a:lnTo>
                    <a:pt x="234" y="63"/>
                  </a:lnTo>
                  <a:lnTo>
                    <a:pt x="231" y="68"/>
                  </a:lnTo>
                  <a:lnTo>
                    <a:pt x="229" y="70"/>
                  </a:lnTo>
                  <a:lnTo>
                    <a:pt x="226" y="73"/>
                  </a:lnTo>
                  <a:lnTo>
                    <a:pt x="224" y="73"/>
                  </a:lnTo>
                  <a:lnTo>
                    <a:pt x="224" y="75"/>
                  </a:lnTo>
                  <a:lnTo>
                    <a:pt x="222" y="78"/>
                  </a:lnTo>
                  <a:lnTo>
                    <a:pt x="222" y="80"/>
                  </a:lnTo>
                  <a:lnTo>
                    <a:pt x="224" y="80"/>
                  </a:lnTo>
                  <a:lnTo>
                    <a:pt x="226" y="78"/>
                  </a:lnTo>
                  <a:lnTo>
                    <a:pt x="229" y="75"/>
                  </a:lnTo>
                  <a:lnTo>
                    <a:pt x="229" y="73"/>
                  </a:lnTo>
                  <a:lnTo>
                    <a:pt x="231" y="73"/>
                  </a:lnTo>
                  <a:lnTo>
                    <a:pt x="234" y="70"/>
                  </a:lnTo>
                  <a:lnTo>
                    <a:pt x="236" y="68"/>
                  </a:lnTo>
                  <a:lnTo>
                    <a:pt x="238" y="66"/>
                  </a:lnTo>
                  <a:lnTo>
                    <a:pt x="241" y="63"/>
                  </a:lnTo>
                  <a:lnTo>
                    <a:pt x="243" y="61"/>
                  </a:lnTo>
                  <a:lnTo>
                    <a:pt x="243" y="58"/>
                  </a:lnTo>
                  <a:lnTo>
                    <a:pt x="245" y="56"/>
                  </a:lnTo>
                  <a:lnTo>
                    <a:pt x="248" y="53"/>
                  </a:lnTo>
                  <a:lnTo>
                    <a:pt x="241" y="53"/>
                  </a:lnTo>
                  <a:lnTo>
                    <a:pt x="241" y="53"/>
                  </a:lnTo>
                  <a:close/>
                </a:path>
                <a:path w="328" h="170">
                  <a:moveTo>
                    <a:pt x="322" y="32"/>
                  </a:moveTo>
                  <a:lnTo>
                    <a:pt x="308" y="34"/>
                  </a:lnTo>
                  <a:lnTo>
                    <a:pt x="305" y="37"/>
                  </a:lnTo>
                  <a:lnTo>
                    <a:pt x="305" y="39"/>
                  </a:lnTo>
                  <a:lnTo>
                    <a:pt x="303" y="41"/>
                  </a:lnTo>
                  <a:lnTo>
                    <a:pt x="301" y="44"/>
                  </a:lnTo>
                  <a:lnTo>
                    <a:pt x="301" y="46"/>
                  </a:lnTo>
                  <a:lnTo>
                    <a:pt x="298" y="51"/>
                  </a:lnTo>
                  <a:lnTo>
                    <a:pt x="296" y="53"/>
                  </a:lnTo>
                  <a:lnTo>
                    <a:pt x="294" y="56"/>
                  </a:lnTo>
                  <a:lnTo>
                    <a:pt x="294" y="58"/>
                  </a:lnTo>
                  <a:lnTo>
                    <a:pt x="291" y="61"/>
                  </a:lnTo>
                  <a:lnTo>
                    <a:pt x="289" y="63"/>
                  </a:lnTo>
                  <a:lnTo>
                    <a:pt x="286" y="66"/>
                  </a:lnTo>
                  <a:lnTo>
                    <a:pt x="284" y="70"/>
                  </a:lnTo>
                  <a:lnTo>
                    <a:pt x="282" y="73"/>
                  </a:lnTo>
                  <a:lnTo>
                    <a:pt x="279" y="75"/>
                  </a:lnTo>
                  <a:lnTo>
                    <a:pt x="277" y="78"/>
                  </a:lnTo>
                  <a:lnTo>
                    <a:pt x="274" y="80"/>
                  </a:lnTo>
                  <a:lnTo>
                    <a:pt x="272" y="82"/>
                  </a:lnTo>
                  <a:lnTo>
                    <a:pt x="270" y="85"/>
                  </a:lnTo>
                  <a:lnTo>
                    <a:pt x="270" y="87"/>
                  </a:lnTo>
                  <a:lnTo>
                    <a:pt x="267" y="90"/>
                  </a:lnTo>
                  <a:lnTo>
                    <a:pt x="265" y="92"/>
                  </a:lnTo>
                  <a:lnTo>
                    <a:pt x="262" y="94"/>
                  </a:lnTo>
                  <a:lnTo>
                    <a:pt x="260" y="97"/>
                  </a:lnTo>
                  <a:lnTo>
                    <a:pt x="257" y="99"/>
                  </a:lnTo>
                  <a:lnTo>
                    <a:pt x="270" y="99"/>
                  </a:lnTo>
                  <a:lnTo>
                    <a:pt x="270" y="97"/>
                  </a:lnTo>
                  <a:lnTo>
                    <a:pt x="272" y="94"/>
                  </a:lnTo>
                  <a:lnTo>
                    <a:pt x="274" y="92"/>
                  </a:lnTo>
                  <a:lnTo>
                    <a:pt x="277" y="90"/>
                  </a:lnTo>
                  <a:lnTo>
                    <a:pt x="279" y="90"/>
                  </a:lnTo>
                  <a:lnTo>
                    <a:pt x="282" y="87"/>
                  </a:lnTo>
                  <a:lnTo>
                    <a:pt x="284" y="85"/>
                  </a:lnTo>
                  <a:lnTo>
                    <a:pt x="286" y="80"/>
                  </a:lnTo>
                  <a:lnTo>
                    <a:pt x="289" y="78"/>
                  </a:lnTo>
                  <a:lnTo>
                    <a:pt x="291" y="75"/>
                  </a:lnTo>
                  <a:lnTo>
                    <a:pt x="294" y="73"/>
                  </a:lnTo>
                  <a:lnTo>
                    <a:pt x="294" y="70"/>
                  </a:lnTo>
                  <a:lnTo>
                    <a:pt x="296" y="68"/>
                  </a:lnTo>
                  <a:lnTo>
                    <a:pt x="298" y="66"/>
                  </a:lnTo>
                  <a:lnTo>
                    <a:pt x="301" y="63"/>
                  </a:lnTo>
                  <a:lnTo>
                    <a:pt x="301" y="61"/>
                  </a:lnTo>
                  <a:lnTo>
                    <a:pt x="303" y="58"/>
                  </a:lnTo>
                  <a:lnTo>
                    <a:pt x="305" y="56"/>
                  </a:lnTo>
                  <a:lnTo>
                    <a:pt x="308" y="53"/>
                  </a:lnTo>
                  <a:lnTo>
                    <a:pt x="310" y="49"/>
                  </a:lnTo>
                  <a:lnTo>
                    <a:pt x="310" y="46"/>
                  </a:lnTo>
                  <a:lnTo>
                    <a:pt x="313" y="44"/>
                  </a:lnTo>
                  <a:lnTo>
                    <a:pt x="315" y="39"/>
                  </a:lnTo>
                  <a:lnTo>
                    <a:pt x="317" y="37"/>
                  </a:lnTo>
                  <a:lnTo>
                    <a:pt x="322" y="32"/>
                  </a:lnTo>
                  <a:lnTo>
                    <a:pt x="322" y="32"/>
                  </a:lnTo>
                  <a:close/>
                </a:path>
                <a:path w="328" h="170">
                  <a:moveTo>
                    <a:pt x="313" y="22"/>
                  </a:moveTo>
                  <a:lnTo>
                    <a:pt x="308" y="30"/>
                  </a:lnTo>
                  <a:lnTo>
                    <a:pt x="262" y="30"/>
                  </a:lnTo>
                  <a:lnTo>
                    <a:pt x="253" y="32"/>
                  </a:lnTo>
                  <a:lnTo>
                    <a:pt x="250" y="34"/>
                  </a:lnTo>
                  <a:lnTo>
                    <a:pt x="248" y="39"/>
                  </a:lnTo>
                  <a:lnTo>
                    <a:pt x="248" y="41"/>
                  </a:lnTo>
                  <a:lnTo>
                    <a:pt x="245" y="44"/>
                  </a:lnTo>
                  <a:lnTo>
                    <a:pt x="243" y="46"/>
                  </a:lnTo>
                  <a:lnTo>
                    <a:pt x="243" y="49"/>
                  </a:lnTo>
                  <a:lnTo>
                    <a:pt x="241" y="53"/>
                  </a:lnTo>
                  <a:lnTo>
                    <a:pt x="248" y="53"/>
                  </a:lnTo>
                  <a:lnTo>
                    <a:pt x="248" y="56"/>
                  </a:lnTo>
                  <a:lnTo>
                    <a:pt x="250" y="58"/>
                  </a:lnTo>
                  <a:lnTo>
                    <a:pt x="253" y="63"/>
                  </a:lnTo>
                  <a:lnTo>
                    <a:pt x="255" y="66"/>
                  </a:lnTo>
                  <a:lnTo>
                    <a:pt x="257" y="68"/>
                  </a:lnTo>
                  <a:lnTo>
                    <a:pt x="257" y="70"/>
                  </a:lnTo>
                  <a:lnTo>
                    <a:pt x="260" y="73"/>
                  </a:lnTo>
                  <a:lnTo>
                    <a:pt x="260" y="75"/>
                  </a:lnTo>
                  <a:lnTo>
                    <a:pt x="262" y="80"/>
                  </a:lnTo>
                  <a:lnTo>
                    <a:pt x="265" y="80"/>
                  </a:lnTo>
                  <a:lnTo>
                    <a:pt x="267" y="78"/>
                  </a:lnTo>
                  <a:lnTo>
                    <a:pt x="267" y="70"/>
                  </a:lnTo>
                  <a:lnTo>
                    <a:pt x="267" y="66"/>
                  </a:lnTo>
                  <a:lnTo>
                    <a:pt x="267" y="63"/>
                  </a:lnTo>
                  <a:lnTo>
                    <a:pt x="265" y="63"/>
                  </a:lnTo>
                  <a:lnTo>
                    <a:pt x="265" y="61"/>
                  </a:lnTo>
                  <a:lnTo>
                    <a:pt x="262" y="58"/>
                  </a:lnTo>
                  <a:lnTo>
                    <a:pt x="260" y="56"/>
                  </a:lnTo>
                  <a:lnTo>
                    <a:pt x="255" y="56"/>
                  </a:lnTo>
                  <a:lnTo>
                    <a:pt x="253" y="53"/>
                  </a:lnTo>
                  <a:lnTo>
                    <a:pt x="248" y="51"/>
                  </a:lnTo>
                  <a:lnTo>
                    <a:pt x="250" y="49"/>
                  </a:lnTo>
                  <a:lnTo>
                    <a:pt x="253" y="46"/>
                  </a:lnTo>
                  <a:lnTo>
                    <a:pt x="253" y="44"/>
                  </a:lnTo>
                  <a:lnTo>
                    <a:pt x="255" y="39"/>
                  </a:lnTo>
                  <a:lnTo>
                    <a:pt x="257" y="37"/>
                  </a:lnTo>
                  <a:lnTo>
                    <a:pt x="260" y="34"/>
                  </a:lnTo>
                  <a:lnTo>
                    <a:pt x="308" y="34"/>
                  </a:lnTo>
                  <a:lnTo>
                    <a:pt x="322" y="32"/>
                  </a:lnTo>
                  <a:lnTo>
                    <a:pt x="313" y="22"/>
                  </a:lnTo>
                  <a:lnTo>
                    <a:pt x="313" y="22"/>
                  </a:lnTo>
                  <a:close/>
                </a:path>
                <a:path w="328" h="170">
                  <a:moveTo>
                    <a:pt x="262" y="1"/>
                  </a:moveTo>
                  <a:lnTo>
                    <a:pt x="262" y="6"/>
                  </a:lnTo>
                  <a:lnTo>
                    <a:pt x="260" y="8"/>
                  </a:lnTo>
                  <a:lnTo>
                    <a:pt x="260" y="13"/>
                  </a:lnTo>
                  <a:lnTo>
                    <a:pt x="257" y="15"/>
                  </a:lnTo>
                  <a:lnTo>
                    <a:pt x="257" y="18"/>
                  </a:lnTo>
                  <a:lnTo>
                    <a:pt x="255" y="22"/>
                  </a:lnTo>
                  <a:lnTo>
                    <a:pt x="255" y="25"/>
                  </a:lnTo>
                  <a:lnTo>
                    <a:pt x="253" y="30"/>
                  </a:lnTo>
                  <a:lnTo>
                    <a:pt x="253" y="32"/>
                  </a:lnTo>
                  <a:lnTo>
                    <a:pt x="262" y="30"/>
                  </a:lnTo>
                  <a:lnTo>
                    <a:pt x="262" y="25"/>
                  </a:lnTo>
                  <a:lnTo>
                    <a:pt x="265" y="22"/>
                  </a:lnTo>
                  <a:lnTo>
                    <a:pt x="267" y="20"/>
                  </a:lnTo>
                  <a:lnTo>
                    <a:pt x="270" y="15"/>
                  </a:lnTo>
                  <a:lnTo>
                    <a:pt x="274" y="13"/>
                  </a:lnTo>
                  <a:lnTo>
                    <a:pt x="262" y="1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040" name="path 13040"/>
            <p:cNvSpPr/>
            <p:nvPr/>
          </p:nvSpPr>
          <p:spPr>
            <a:xfrm>
              <a:off x="0" y="134111"/>
              <a:ext cx="1523" cy="3047"/>
            </a:xfrm>
            <a:custGeom>
              <a:avLst/>
              <a:gdLst/>
              <a:ahLst/>
              <a:cxnLst/>
              <a:rect l="0" t="0" r="0" b="0"/>
              <a:pathLst>
                <a:path w="2" h="4">
                  <a:moveTo>
                    <a:pt x="1" y="3"/>
                  </a:moveTo>
                  <a:lnTo>
                    <a:pt x="1" y="1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3042" name="path 13042"/>
          <p:cNvSpPr/>
          <p:nvPr/>
        </p:nvSpPr>
        <p:spPr>
          <a:xfrm>
            <a:off x="11679173" y="9465818"/>
            <a:ext cx="76200" cy="449579"/>
          </a:xfrm>
          <a:custGeom>
            <a:avLst/>
            <a:gdLst/>
            <a:ahLst/>
            <a:cxnLst/>
            <a:rect l="0" t="0" r="0" b="0"/>
            <a:pathLst>
              <a:path w="120" h="707">
                <a:moveTo>
                  <a:pt x="114" y="150"/>
                </a:moveTo>
                <a:lnTo>
                  <a:pt x="106" y="152"/>
                </a:lnTo>
                <a:lnTo>
                  <a:pt x="106" y="166"/>
                </a:lnTo>
                <a:lnTo>
                  <a:pt x="114" y="161"/>
                </a:lnTo>
                <a:lnTo>
                  <a:pt x="114" y="150"/>
                </a:lnTo>
                <a:lnTo>
                  <a:pt x="114" y="150"/>
                </a:lnTo>
                <a:close/>
              </a:path>
              <a:path w="120" h="707">
                <a:moveTo>
                  <a:pt x="39" y="118"/>
                </a:moveTo>
                <a:lnTo>
                  <a:pt x="39" y="121"/>
                </a:lnTo>
                <a:lnTo>
                  <a:pt x="44" y="123"/>
                </a:lnTo>
                <a:lnTo>
                  <a:pt x="49" y="123"/>
                </a:lnTo>
                <a:lnTo>
                  <a:pt x="51" y="125"/>
                </a:lnTo>
                <a:lnTo>
                  <a:pt x="54" y="128"/>
                </a:lnTo>
                <a:lnTo>
                  <a:pt x="56" y="128"/>
                </a:lnTo>
                <a:lnTo>
                  <a:pt x="61" y="130"/>
                </a:lnTo>
                <a:lnTo>
                  <a:pt x="63" y="130"/>
                </a:lnTo>
                <a:lnTo>
                  <a:pt x="66" y="133"/>
                </a:lnTo>
                <a:lnTo>
                  <a:pt x="68" y="135"/>
                </a:lnTo>
                <a:lnTo>
                  <a:pt x="70" y="138"/>
                </a:lnTo>
                <a:lnTo>
                  <a:pt x="73" y="138"/>
                </a:lnTo>
                <a:lnTo>
                  <a:pt x="73" y="140"/>
                </a:lnTo>
                <a:lnTo>
                  <a:pt x="75" y="140"/>
                </a:lnTo>
                <a:lnTo>
                  <a:pt x="78" y="142"/>
                </a:lnTo>
                <a:lnTo>
                  <a:pt x="78" y="145"/>
                </a:lnTo>
                <a:lnTo>
                  <a:pt x="80" y="142"/>
                </a:lnTo>
                <a:lnTo>
                  <a:pt x="80" y="130"/>
                </a:lnTo>
                <a:lnTo>
                  <a:pt x="78" y="128"/>
                </a:lnTo>
                <a:lnTo>
                  <a:pt x="75" y="125"/>
                </a:lnTo>
                <a:lnTo>
                  <a:pt x="73" y="123"/>
                </a:lnTo>
                <a:lnTo>
                  <a:pt x="66" y="123"/>
                </a:lnTo>
                <a:lnTo>
                  <a:pt x="63" y="121"/>
                </a:lnTo>
                <a:lnTo>
                  <a:pt x="54" y="121"/>
                </a:lnTo>
                <a:lnTo>
                  <a:pt x="51" y="118"/>
                </a:lnTo>
                <a:lnTo>
                  <a:pt x="39" y="118"/>
                </a:lnTo>
                <a:lnTo>
                  <a:pt x="39" y="118"/>
                </a:lnTo>
                <a:close/>
              </a:path>
              <a:path w="120" h="707">
                <a:moveTo>
                  <a:pt x="49" y="92"/>
                </a:moveTo>
                <a:lnTo>
                  <a:pt x="49" y="94"/>
                </a:lnTo>
                <a:lnTo>
                  <a:pt x="51" y="97"/>
                </a:lnTo>
                <a:lnTo>
                  <a:pt x="56" y="99"/>
                </a:lnTo>
                <a:lnTo>
                  <a:pt x="58" y="101"/>
                </a:lnTo>
                <a:lnTo>
                  <a:pt x="61" y="104"/>
                </a:lnTo>
                <a:lnTo>
                  <a:pt x="63" y="104"/>
                </a:lnTo>
                <a:lnTo>
                  <a:pt x="63" y="106"/>
                </a:lnTo>
                <a:lnTo>
                  <a:pt x="66" y="109"/>
                </a:lnTo>
                <a:lnTo>
                  <a:pt x="68" y="111"/>
                </a:lnTo>
                <a:lnTo>
                  <a:pt x="68" y="113"/>
                </a:lnTo>
                <a:lnTo>
                  <a:pt x="70" y="113"/>
                </a:lnTo>
                <a:lnTo>
                  <a:pt x="73" y="113"/>
                </a:lnTo>
                <a:lnTo>
                  <a:pt x="73" y="111"/>
                </a:lnTo>
                <a:lnTo>
                  <a:pt x="73" y="101"/>
                </a:lnTo>
                <a:lnTo>
                  <a:pt x="70" y="99"/>
                </a:lnTo>
                <a:lnTo>
                  <a:pt x="68" y="97"/>
                </a:lnTo>
                <a:lnTo>
                  <a:pt x="66" y="97"/>
                </a:lnTo>
                <a:lnTo>
                  <a:pt x="63" y="94"/>
                </a:lnTo>
                <a:lnTo>
                  <a:pt x="56" y="94"/>
                </a:lnTo>
                <a:lnTo>
                  <a:pt x="54" y="92"/>
                </a:lnTo>
                <a:lnTo>
                  <a:pt x="49" y="92"/>
                </a:lnTo>
                <a:lnTo>
                  <a:pt x="49" y="92"/>
                </a:lnTo>
                <a:close/>
              </a:path>
              <a:path w="120" h="707">
                <a:moveTo>
                  <a:pt x="51" y="75"/>
                </a:moveTo>
                <a:lnTo>
                  <a:pt x="49" y="78"/>
                </a:lnTo>
                <a:lnTo>
                  <a:pt x="49" y="80"/>
                </a:lnTo>
                <a:lnTo>
                  <a:pt x="46" y="80"/>
                </a:lnTo>
                <a:lnTo>
                  <a:pt x="44" y="82"/>
                </a:lnTo>
                <a:lnTo>
                  <a:pt x="41" y="85"/>
                </a:lnTo>
                <a:lnTo>
                  <a:pt x="39" y="87"/>
                </a:lnTo>
                <a:lnTo>
                  <a:pt x="37" y="90"/>
                </a:lnTo>
                <a:lnTo>
                  <a:pt x="34" y="90"/>
                </a:lnTo>
                <a:lnTo>
                  <a:pt x="32" y="92"/>
                </a:lnTo>
                <a:lnTo>
                  <a:pt x="30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7"/>
                </a:lnTo>
                <a:lnTo>
                  <a:pt x="37" y="94"/>
                </a:lnTo>
                <a:lnTo>
                  <a:pt x="39" y="94"/>
                </a:lnTo>
                <a:lnTo>
                  <a:pt x="41" y="92"/>
                </a:lnTo>
                <a:lnTo>
                  <a:pt x="44" y="90"/>
                </a:lnTo>
                <a:lnTo>
                  <a:pt x="46" y="87"/>
                </a:lnTo>
                <a:lnTo>
                  <a:pt x="49" y="85"/>
                </a:lnTo>
                <a:lnTo>
                  <a:pt x="51" y="85"/>
                </a:lnTo>
                <a:lnTo>
                  <a:pt x="54" y="82"/>
                </a:lnTo>
                <a:lnTo>
                  <a:pt x="56" y="80"/>
                </a:lnTo>
                <a:lnTo>
                  <a:pt x="58" y="78"/>
                </a:lnTo>
                <a:lnTo>
                  <a:pt x="61" y="75"/>
                </a:lnTo>
                <a:lnTo>
                  <a:pt x="51" y="75"/>
                </a:lnTo>
                <a:lnTo>
                  <a:pt x="51" y="75"/>
                </a:lnTo>
                <a:close/>
              </a:path>
              <a:path w="120" h="707">
                <a:moveTo>
                  <a:pt x="39" y="37"/>
                </a:moveTo>
                <a:lnTo>
                  <a:pt x="37" y="39"/>
                </a:lnTo>
                <a:lnTo>
                  <a:pt x="37" y="44"/>
                </a:lnTo>
                <a:lnTo>
                  <a:pt x="34" y="46"/>
                </a:lnTo>
                <a:lnTo>
                  <a:pt x="34" y="49"/>
                </a:lnTo>
                <a:lnTo>
                  <a:pt x="32" y="53"/>
                </a:lnTo>
                <a:lnTo>
                  <a:pt x="30" y="56"/>
                </a:lnTo>
                <a:lnTo>
                  <a:pt x="30" y="58"/>
                </a:lnTo>
                <a:lnTo>
                  <a:pt x="27" y="61"/>
                </a:lnTo>
                <a:lnTo>
                  <a:pt x="25" y="65"/>
                </a:lnTo>
                <a:lnTo>
                  <a:pt x="25" y="70"/>
                </a:lnTo>
                <a:lnTo>
                  <a:pt x="27" y="68"/>
                </a:lnTo>
                <a:lnTo>
                  <a:pt x="30" y="65"/>
                </a:lnTo>
                <a:lnTo>
                  <a:pt x="30" y="63"/>
                </a:lnTo>
                <a:lnTo>
                  <a:pt x="32" y="61"/>
                </a:lnTo>
                <a:lnTo>
                  <a:pt x="34" y="58"/>
                </a:lnTo>
                <a:lnTo>
                  <a:pt x="37" y="56"/>
                </a:lnTo>
                <a:lnTo>
                  <a:pt x="37" y="51"/>
                </a:lnTo>
                <a:lnTo>
                  <a:pt x="39" y="49"/>
                </a:lnTo>
                <a:lnTo>
                  <a:pt x="41" y="46"/>
                </a:lnTo>
                <a:lnTo>
                  <a:pt x="41" y="41"/>
                </a:lnTo>
                <a:lnTo>
                  <a:pt x="44" y="39"/>
                </a:lnTo>
                <a:lnTo>
                  <a:pt x="39" y="37"/>
                </a:lnTo>
                <a:lnTo>
                  <a:pt x="39" y="37"/>
                </a:lnTo>
                <a:close/>
              </a:path>
              <a:path w="120" h="707">
                <a:moveTo>
                  <a:pt x="90" y="34"/>
                </a:moveTo>
                <a:lnTo>
                  <a:pt x="78" y="34"/>
                </a:lnTo>
                <a:lnTo>
                  <a:pt x="75" y="37"/>
                </a:lnTo>
                <a:lnTo>
                  <a:pt x="75" y="39"/>
                </a:lnTo>
                <a:lnTo>
                  <a:pt x="73" y="44"/>
                </a:lnTo>
                <a:lnTo>
                  <a:pt x="70" y="46"/>
                </a:lnTo>
                <a:lnTo>
                  <a:pt x="70" y="49"/>
                </a:lnTo>
                <a:lnTo>
                  <a:pt x="68" y="53"/>
                </a:lnTo>
                <a:lnTo>
                  <a:pt x="66" y="56"/>
                </a:lnTo>
                <a:lnTo>
                  <a:pt x="66" y="58"/>
                </a:lnTo>
                <a:lnTo>
                  <a:pt x="63" y="61"/>
                </a:lnTo>
                <a:lnTo>
                  <a:pt x="61" y="63"/>
                </a:lnTo>
                <a:lnTo>
                  <a:pt x="68" y="65"/>
                </a:lnTo>
                <a:lnTo>
                  <a:pt x="70" y="63"/>
                </a:lnTo>
                <a:lnTo>
                  <a:pt x="73" y="58"/>
                </a:lnTo>
                <a:lnTo>
                  <a:pt x="75" y="56"/>
                </a:lnTo>
                <a:lnTo>
                  <a:pt x="75" y="53"/>
                </a:lnTo>
                <a:lnTo>
                  <a:pt x="78" y="51"/>
                </a:lnTo>
                <a:lnTo>
                  <a:pt x="80" y="46"/>
                </a:lnTo>
                <a:lnTo>
                  <a:pt x="82" y="44"/>
                </a:lnTo>
                <a:lnTo>
                  <a:pt x="82" y="41"/>
                </a:lnTo>
                <a:lnTo>
                  <a:pt x="85" y="39"/>
                </a:lnTo>
                <a:lnTo>
                  <a:pt x="90" y="34"/>
                </a:lnTo>
                <a:lnTo>
                  <a:pt x="90" y="34"/>
                </a:lnTo>
                <a:close/>
              </a:path>
              <a:path w="120" h="707">
                <a:moveTo>
                  <a:pt x="80" y="25"/>
                </a:moveTo>
                <a:lnTo>
                  <a:pt x="78" y="32"/>
                </a:lnTo>
                <a:lnTo>
                  <a:pt x="41" y="32"/>
                </a:lnTo>
                <a:lnTo>
                  <a:pt x="39" y="37"/>
                </a:lnTo>
                <a:lnTo>
                  <a:pt x="44" y="39"/>
                </a:lnTo>
                <a:lnTo>
                  <a:pt x="46" y="44"/>
                </a:lnTo>
                <a:lnTo>
                  <a:pt x="46" y="46"/>
                </a:lnTo>
                <a:lnTo>
                  <a:pt x="49" y="51"/>
                </a:lnTo>
                <a:lnTo>
                  <a:pt x="49" y="53"/>
                </a:lnTo>
                <a:lnTo>
                  <a:pt x="51" y="56"/>
                </a:lnTo>
                <a:lnTo>
                  <a:pt x="54" y="61"/>
                </a:lnTo>
                <a:lnTo>
                  <a:pt x="54" y="63"/>
                </a:lnTo>
                <a:lnTo>
                  <a:pt x="56" y="65"/>
                </a:lnTo>
                <a:lnTo>
                  <a:pt x="56" y="70"/>
                </a:lnTo>
                <a:lnTo>
                  <a:pt x="54" y="73"/>
                </a:lnTo>
                <a:lnTo>
                  <a:pt x="51" y="75"/>
                </a:lnTo>
                <a:lnTo>
                  <a:pt x="61" y="75"/>
                </a:lnTo>
                <a:lnTo>
                  <a:pt x="63" y="78"/>
                </a:lnTo>
                <a:lnTo>
                  <a:pt x="66" y="80"/>
                </a:lnTo>
                <a:lnTo>
                  <a:pt x="68" y="82"/>
                </a:lnTo>
                <a:lnTo>
                  <a:pt x="68" y="85"/>
                </a:lnTo>
                <a:lnTo>
                  <a:pt x="70" y="87"/>
                </a:lnTo>
                <a:lnTo>
                  <a:pt x="73" y="87"/>
                </a:lnTo>
                <a:lnTo>
                  <a:pt x="75" y="90"/>
                </a:lnTo>
                <a:lnTo>
                  <a:pt x="78" y="92"/>
                </a:lnTo>
                <a:lnTo>
                  <a:pt x="80" y="94"/>
                </a:lnTo>
                <a:lnTo>
                  <a:pt x="82" y="94"/>
                </a:lnTo>
                <a:lnTo>
                  <a:pt x="87" y="97"/>
                </a:lnTo>
                <a:lnTo>
                  <a:pt x="90" y="99"/>
                </a:lnTo>
                <a:lnTo>
                  <a:pt x="92" y="99"/>
                </a:lnTo>
                <a:lnTo>
                  <a:pt x="94" y="101"/>
                </a:lnTo>
                <a:lnTo>
                  <a:pt x="94" y="99"/>
                </a:lnTo>
                <a:lnTo>
                  <a:pt x="97" y="97"/>
                </a:lnTo>
                <a:lnTo>
                  <a:pt x="99" y="94"/>
                </a:lnTo>
                <a:lnTo>
                  <a:pt x="101" y="94"/>
                </a:lnTo>
                <a:lnTo>
                  <a:pt x="104" y="92"/>
                </a:lnTo>
                <a:lnTo>
                  <a:pt x="104" y="90"/>
                </a:lnTo>
                <a:lnTo>
                  <a:pt x="101" y="90"/>
                </a:lnTo>
                <a:lnTo>
                  <a:pt x="99" y="90"/>
                </a:lnTo>
                <a:lnTo>
                  <a:pt x="94" y="87"/>
                </a:lnTo>
                <a:lnTo>
                  <a:pt x="90" y="87"/>
                </a:lnTo>
                <a:lnTo>
                  <a:pt x="87" y="85"/>
                </a:lnTo>
                <a:lnTo>
                  <a:pt x="85" y="85"/>
                </a:lnTo>
                <a:lnTo>
                  <a:pt x="82" y="82"/>
                </a:lnTo>
                <a:lnTo>
                  <a:pt x="80" y="82"/>
                </a:lnTo>
                <a:lnTo>
                  <a:pt x="78" y="80"/>
                </a:lnTo>
                <a:lnTo>
                  <a:pt x="75" y="78"/>
                </a:lnTo>
                <a:lnTo>
                  <a:pt x="73" y="75"/>
                </a:lnTo>
                <a:lnTo>
                  <a:pt x="70" y="75"/>
                </a:lnTo>
                <a:lnTo>
                  <a:pt x="68" y="73"/>
                </a:lnTo>
                <a:lnTo>
                  <a:pt x="66" y="70"/>
                </a:lnTo>
                <a:lnTo>
                  <a:pt x="68" y="68"/>
                </a:lnTo>
                <a:lnTo>
                  <a:pt x="68" y="65"/>
                </a:lnTo>
                <a:lnTo>
                  <a:pt x="61" y="63"/>
                </a:lnTo>
                <a:lnTo>
                  <a:pt x="58" y="61"/>
                </a:lnTo>
                <a:lnTo>
                  <a:pt x="58" y="58"/>
                </a:lnTo>
                <a:lnTo>
                  <a:pt x="56" y="56"/>
                </a:lnTo>
                <a:lnTo>
                  <a:pt x="54" y="53"/>
                </a:lnTo>
                <a:lnTo>
                  <a:pt x="54" y="49"/>
                </a:lnTo>
                <a:lnTo>
                  <a:pt x="51" y="46"/>
                </a:lnTo>
                <a:lnTo>
                  <a:pt x="49" y="44"/>
                </a:lnTo>
                <a:lnTo>
                  <a:pt x="49" y="39"/>
                </a:lnTo>
                <a:lnTo>
                  <a:pt x="46" y="34"/>
                </a:lnTo>
                <a:lnTo>
                  <a:pt x="90" y="34"/>
                </a:lnTo>
                <a:lnTo>
                  <a:pt x="80" y="25"/>
                </a:lnTo>
                <a:lnTo>
                  <a:pt x="80" y="25"/>
                </a:lnTo>
                <a:close/>
              </a:path>
              <a:path w="120" h="707">
                <a:moveTo>
                  <a:pt x="46" y="13"/>
                </a:moveTo>
                <a:lnTo>
                  <a:pt x="46" y="15"/>
                </a:lnTo>
                <a:lnTo>
                  <a:pt x="44" y="18"/>
                </a:lnTo>
                <a:lnTo>
                  <a:pt x="44" y="25"/>
                </a:lnTo>
                <a:lnTo>
                  <a:pt x="41" y="27"/>
                </a:lnTo>
                <a:lnTo>
                  <a:pt x="41" y="32"/>
                </a:lnTo>
                <a:lnTo>
                  <a:pt x="49" y="32"/>
                </a:lnTo>
                <a:lnTo>
                  <a:pt x="49" y="27"/>
                </a:lnTo>
                <a:lnTo>
                  <a:pt x="51" y="25"/>
                </a:lnTo>
                <a:lnTo>
                  <a:pt x="54" y="20"/>
                </a:lnTo>
                <a:lnTo>
                  <a:pt x="56" y="18"/>
                </a:lnTo>
                <a:lnTo>
                  <a:pt x="46" y="13"/>
                </a:lnTo>
                <a:lnTo>
                  <a:pt x="46" y="13"/>
                </a:lnTo>
                <a:close/>
              </a:path>
              <a:path w="120" h="707">
                <a:moveTo>
                  <a:pt x="8" y="10"/>
                </a:moveTo>
                <a:lnTo>
                  <a:pt x="10" y="15"/>
                </a:lnTo>
                <a:lnTo>
                  <a:pt x="10" y="150"/>
                </a:lnTo>
                <a:lnTo>
                  <a:pt x="18" y="147"/>
                </a:lnTo>
                <a:lnTo>
                  <a:pt x="18" y="104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18" y="101"/>
                </a:lnTo>
                <a:lnTo>
                  <a:pt x="18" y="13"/>
                </a:lnTo>
                <a:lnTo>
                  <a:pt x="106" y="13"/>
                </a:lnTo>
                <a:lnTo>
                  <a:pt x="8" y="10"/>
                </a:lnTo>
                <a:lnTo>
                  <a:pt x="8" y="10"/>
                </a:lnTo>
                <a:close/>
              </a:path>
              <a:path w="120" h="707">
                <a:moveTo>
                  <a:pt x="8" y="1"/>
                </a:moveTo>
                <a:lnTo>
                  <a:pt x="8" y="10"/>
                </a:lnTo>
                <a:lnTo>
                  <a:pt x="106" y="13"/>
                </a:lnTo>
                <a:lnTo>
                  <a:pt x="106" y="147"/>
                </a:lnTo>
                <a:lnTo>
                  <a:pt x="18" y="147"/>
                </a:lnTo>
                <a:lnTo>
                  <a:pt x="10" y="150"/>
                </a:lnTo>
                <a:lnTo>
                  <a:pt x="10" y="157"/>
                </a:lnTo>
                <a:lnTo>
                  <a:pt x="8" y="161"/>
                </a:lnTo>
                <a:lnTo>
                  <a:pt x="8" y="169"/>
                </a:lnTo>
                <a:lnTo>
                  <a:pt x="18" y="164"/>
                </a:lnTo>
                <a:lnTo>
                  <a:pt x="18" y="152"/>
                </a:lnTo>
                <a:lnTo>
                  <a:pt x="106" y="152"/>
                </a:lnTo>
                <a:lnTo>
                  <a:pt x="114" y="150"/>
                </a:lnTo>
                <a:lnTo>
                  <a:pt x="114" y="15"/>
                </a:lnTo>
                <a:lnTo>
                  <a:pt x="118" y="10"/>
                </a:lnTo>
                <a:lnTo>
                  <a:pt x="18" y="8"/>
                </a:lnTo>
                <a:lnTo>
                  <a:pt x="8" y="1"/>
                </a:lnTo>
                <a:lnTo>
                  <a:pt x="8" y="1"/>
                </a:lnTo>
                <a:close/>
              </a:path>
              <a:path w="120" h="707">
                <a:moveTo>
                  <a:pt x="109" y="1"/>
                </a:moveTo>
                <a:lnTo>
                  <a:pt x="104" y="8"/>
                </a:lnTo>
                <a:lnTo>
                  <a:pt x="18" y="8"/>
                </a:lnTo>
                <a:lnTo>
                  <a:pt x="118" y="10"/>
                </a:lnTo>
                <a:lnTo>
                  <a:pt x="109" y="1"/>
                </a:lnTo>
                <a:lnTo>
                  <a:pt x="109" y="1"/>
                </a:lnTo>
                <a:close/>
              </a:path>
              <a:path w="120" h="707">
                <a:moveTo>
                  <a:pt x="39" y="689"/>
                </a:moveTo>
                <a:lnTo>
                  <a:pt x="39" y="706"/>
                </a:lnTo>
                <a:lnTo>
                  <a:pt x="49" y="701"/>
                </a:lnTo>
                <a:lnTo>
                  <a:pt x="49" y="692"/>
                </a:lnTo>
                <a:lnTo>
                  <a:pt x="101" y="692"/>
                </a:lnTo>
                <a:lnTo>
                  <a:pt x="39" y="689"/>
                </a:lnTo>
                <a:lnTo>
                  <a:pt x="39" y="689"/>
                </a:lnTo>
                <a:close/>
              </a:path>
              <a:path w="120" h="707">
                <a:moveTo>
                  <a:pt x="30" y="649"/>
                </a:moveTo>
                <a:lnTo>
                  <a:pt x="30" y="651"/>
                </a:lnTo>
                <a:lnTo>
                  <a:pt x="27" y="651"/>
                </a:lnTo>
                <a:lnTo>
                  <a:pt x="25" y="653"/>
                </a:lnTo>
                <a:lnTo>
                  <a:pt x="22" y="656"/>
                </a:lnTo>
                <a:lnTo>
                  <a:pt x="18" y="656"/>
                </a:lnTo>
                <a:lnTo>
                  <a:pt x="15" y="658"/>
                </a:lnTo>
                <a:lnTo>
                  <a:pt x="13" y="661"/>
                </a:lnTo>
                <a:lnTo>
                  <a:pt x="10" y="661"/>
                </a:lnTo>
                <a:lnTo>
                  <a:pt x="8" y="663"/>
                </a:lnTo>
                <a:lnTo>
                  <a:pt x="6" y="665"/>
                </a:lnTo>
                <a:lnTo>
                  <a:pt x="3" y="665"/>
                </a:lnTo>
                <a:lnTo>
                  <a:pt x="1" y="668"/>
                </a:lnTo>
                <a:lnTo>
                  <a:pt x="1" y="670"/>
                </a:lnTo>
                <a:lnTo>
                  <a:pt x="3" y="668"/>
                </a:lnTo>
                <a:lnTo>
                  <a:pt x="10" y="668"/>
                </a:lnTo>
                <a:lnTo>
                  <a:pt x="13" y="665"/>
                </a:lnTo>
                <a:lnTo>
                  <a:pt x="15" y="665"/>
                </a:lnTo>
                <a:lnTo>
                  <a:pt x="18" y="663"/>
                </a:lnTo>
                <a:lnTo>
                  <a:pt x="20" y="663"/>
                </a:lnTo>
                <a:lnTo>
                  <a:pt x="22" y="661"/>
                </a:lnTo>
                <a:lnTo>
                  <a:pt x="25" y="658"/>
                </a:lnTo>
                <a:lnTo>
                  <a:pt x="27" y="658"/>
                </a:lnTo>
                <a:lnTo>
                  <a:pt x="30" y="656"/>
                </a:lnTo>
                <a:lnTo>
                  <a:pt x="32" y="656"/>
                </a:lnTo>
                <a:lnTo>
                  <a:pt x="34" y="653"/>
                </a:lnTo>
                <a:lnTo>
                  <a:pt x="37" y="651"/>
                </a:lnTo>
                <a:lnTo>
                  <a:pt x="39" y="649"/>
                </a:lnTo>
                <a:lnTo>
                  <a:pt x="30" y="649"/>
                </a:lnTo>
                <a:lnTo>
                  <a:pt x="30" y="649"/>
                </a:lnTo>
                <a:close/>
              </a:path>
              <a:path w="120" h="707">
                <a:moveTo>
                  <a:pt x="37" y="641"/>
                </a:moveTo>
                <a:lnTo>
                  <a:pt x="34" y="644"/>
                </a:lnTo>
                <a:lnTo>
                  <a:pt x="32" y="646"/>
                </a:lnTo>
                <a:lnTo>
                  <a:pt x="30" y="649"/>
                </a:lnTo>
                <a:lnTo>
                  <a:pt x="39" y="649"/>
                </a:lnTo>
                <a:lnTo>
                  <a:pt x="39" y="673"/>
                </a:lnTo>
                <a:lnTo>
                  <a:pt x="39" y="689"/>
                </a:lnTo>
                <a:lnTo>
                  <a:pt x="101" y="692"/>
                </a:lnTo>
                <a:lnTo>
                  <a:pt x="101" y="704"/>
                </a:lnTo>
                <a:lnTo>
                  <a:pt x="111" y="697"/>
                </a:lnTo>
                <a:lnTo>
                  <a:pt x="111" y="689"/>
                </a:lnTo>
                <a:lnTo>
                  <a:pt x="49" y="687"/>
                </a:lnTo>
                <a:lnTo>
                  <a:pt x="49" y="644"/>
                </a:lnTo>
                <a:lnTo>
                  <a:pt x="101" y="644"/>
                </a:lnTo>
                <a:lnTo>
                  <a:pt x="37" y="641"/>
                </a:lnTo>
                <a:lnTo>
                  <a:pt x="37" y="641"/>
                </a:lnTo>
                <a:close/>
              </a:path>
              <a:path w="120" h="707">
                <a:moveTo>
                  <a:pt x="106" y="632"/>
                </a:moveTo>
                <a:lnTo>
                  <a:pt x="101" y="639"/>
                </a:lnTo>
                <a:lnTo>
                  <a:pt x="54" y="639"/>
                </a:lnTo>
                <a:lnTo>
                  <a:pt x="39" y="641"/>
                </a:lnTo>
                <a:lnTo>
                  <a:pt x="37" y="641"/>
                </a:lnTo>
                <a:lnTo>
                  <a:pt x="101" y="644"/>
                </a:lnTo>
                <a:lnTo>
                  <a:pt x="101" y="687"/>
                </a:lnTo>
                <a:lnTo>
                  <a:pt x="49" y="687"/>
                </a:lnTo>
                <a:lnTo>
                  <a:pt x="111" y="689"/>
                </a:lnTo>
                <a:lnTo>
                  <a:pt x="111" y="682"/>
                </a:lnTo>
                <a:lnTo>
                  <a:pt x="109" y="677"/>
                </a:lnTo>
                <a:lnTo>
                  <a:pt x="109" y="646"/>
                </a:lnTo>
                <a:lnTo>
                  <a:pt x="114" y="641"/>
                </a:lnTo>
                <a:lnTo>
                  <a:pt x="106" y="632"/>
                </a:lnTo>
                <a:lnTo>
                  <a:pt x="106" y="632"/>
                </a:lnTo>
                <a:close/>
              </a:path>
              <a:path w="120" h="707">
                <a:moveTo>
                  <a:pt x="39" y="632"/>
                </a:moveTo>
                <a:lnTo>
                  <a:pt x="39" y="641"/>
                </a:lnTo>
                <a:lnTo>
                  <a:pt x="54" y="639"/>
                </a:lnTo>
                <a:lnTo>
                  <a:pt x="56" y="637"/>
                </a:lnTo>
                <a:lnTo>
                  <a:pt x="46" y="637"/>
                </a:lnTo>
                <a:lnTo>
                  <a:pt x="39" y="632"/>
                </a:lnTo>
                <a:lnTo>
                  <a:pt x="39" y="632"/>
                </a:lnTo>
                <a:close/>
              </a:path>
              <a:path w="120" h="707">
                <a:moveTo>
                  <a:pt x="30" y="591"/>
                </a:moveTo>
                <a:lnTo>
                  <a:pt x="27" y="593"/>
                </a:lnTo>
                <a:lnTo>
                  <a:pt x="25" y="596"/>
                </a:lnTo>
                <a:lnTo>
                  <a:pt x="22" y="598"/>
                </a:lnTo>
                <a:lnTo>
                  <a:pt x="20" y="601"/>
                </a:lnTo>
                <a:lnTo>
                  <a:pt x="20" y="603"/>
                </a:lnTo>
                <a:lnTo>
                  <a:pt x="18" y="608"/>
                </a:lnTo>
                <a:lnTo>
                  <a:pt x="15" y="608"/>
                </a:lnTo>
                <a:lnTo>
                  <a:pt x="13" y="610"/>
                </a:lnTo>
                <a:lnTo>
                  <a:pt x="10" y="613"/>
                </a:lnTo>
                <a:lnTo>
                  <a:pt x="8" y="615"/>
                </a:lnTo>
                <a:lnTo>
                  <a:pt x="10" y="618"/>
                </a:lnTo>
                <a:lnTo>
                  <a:pt x="13" y="618"/>
                </a:lnTo>
                <a:lnTo>
                  <a:pt x="13" y="615"/>
                </a:lnTo>
                <a:lnTo>
                  <a:pt x="15" y="613"/>
                </a:lnTo>
                <a:lnTo>
                  <a:pt x="18" y="610"/>
                </a:lnTo>
                <a:lnTo>
                  <a:pt x="20" y="610"/>
                </a:lnTo>
                <a:lnTo>
                  <a:pt x="22" y="608"/>
                </a:lnTo>
                <a:lnTo>
                  <a:pt x="25" y="605"/>
                </a:lnTo>
                <a:lnTo>
                  <a:pt x="27" y="603"/>
                </a:lnTo>
                <a:lnTo>
                  <a:pt x="27" y="601"/>
                </a:lnTo>
                <a:lnTo>
                  <a:pt x="30" y="598"/>
                </a:lnTo>
                <a:lnTo>
                  <a:pt x="32" y="596"/>
                </a:lnTo>
                <a:lnTo>
                  <a:pt x="34" y="593"/>
                </a:lnTo>
                <a:lnTo>
                  <a:pt x="34" y="591"/>
                </a:lnTo>
                <a:lnTo>
                  <a:pt x="30" y="591"/>
                </a:lnTo>
                <a:lnTo>
                  <a:pt x="30" y="591"/>
                </a:lnTo>
                <a:close/>
              </a:path>
              <a:path w="120" h="707">
                <a:moveTo>
                  <a:pt x="111" y="570"/>
                </a:moveTo>
                <a:lnTo>
                  <a:pt x="94" y="572"/>
                </a:lnTo>
                <a:lnTo>
                  <a:pt x="92" y="577"/>
                </a:lnTo>
                <a:lnTo>
                  <a:pt x="92" y="579"/>
                </a:lnTo>
                <a:lnTo>
                  <a:pt x="90" y="581"/>
                </a:lnTo>
                <a:lnTo>
                  <a:pt x="87" y="584"/>
                </a:lnTo>
                <a:lnTo>
                  <a:pt x="87" y="586"/>
                </a:lnTo>
                <a:lnTo>
                  <a:pt x="85" y="591"/>
                </a:lnTo>
                <a:lnTo>
                  <a:pt x="82" y="593"/>
                </a:lnTo>
                <a:lnTo>
                  <a:pt x="80" y="596"/>
                </a:lnTo>
                <a:lnTo>
                  <a:pt x="78" y="598"/>
                </a:lnTo>
                <a:lnTo>
                  <a:pt x="78" y="601"/>
                </a:lnTo>
                <a:lnTo>
                  <a:pt x="75" y="603"/>
                </a:lnTo>
                <a:lnTo>
                  <a:pt x="73" y="605"/>
                </a:lnTo>
                <a:lnTo>
                  <a:pt x="73" y="608"/>
                </a:lnTo>
                <a:lnTo>
                  <a:pt x="70" y="610"/>
                </a:lnTo>
                <a:lnTo>
                  <a:pt x="68" y="613"/>
                </a:lnTo>
                <a:lnTo>
                  <a:pt x="66" y="615"/>
                </a:lnTo>
                <a:lnTo>
                  <a:pt x="63" y="618"/>
                </a:lnTo>
                <a:lnTo>
                  <a:pt x="61" y="620"/>
                </a:lnTo>
                <a:lnTo>
                  <a:pt x="58" y="622"/>
                </a:lnTo>
                <a:lnTo>
                  <a:pt x="56" y="625"/>
                </a:lnTo>
                <a:lnTo>
                  <a:pt x="54" y="627"/>
                </a:lnTo>
                <a:lnTo>
                  <a:pt x="51" y="630"/>
                </a:lnTo>
                <a:lnTo>
                  <a:pt x="51" y="632"/>
                </a:lnTo>
                <a:lnTo>
                  <a:pt x="49" y="634"/>
                </a:lnTo>
                <a:lnTo>
                  <a:pt x="46" y="637"/>
                </a:lnTo>
                <a:lnTo>
                  <a:pt x="56" y="637"/>
                </a:lnTo>
                <a:lnTo>
                  <a:pt x="58" y="634"/>
                </a:lnTo>
                <a:lnTo>
                  <a:pt x="61" y="632"/>
                </a:lnTo>
                <a:lnTo>
                  <a:pt x="63" y="630"/>
                </a:lnTo>
                <a:lnTo>
                  <a:pt x="66" y="627"/>
                </a:lnTo>
                <a:lnTo>
                  <a:pt x="68" y="625"/>
                </a:lnTo>
                <a:lnTo>
                  <a:pt x="70" y="622"/>
                </a:lnTo>
                <a:lnTo>
                  <a:pt x="73" y="620"/>
                </a:lnTo>
                <a:lnTo>
                  <a:pt x="75" y="618"/>
                </a:lnTo>
                <a:lnTo>
                  <a:pt x="78" y="615"/>
                </a:lnTo>
                <a:lnTo>
                  <a:pt x="80" y="613"/>
                </a:lnTo>
                <a:lnTo>
                  <a:pt x="80" y="610"/>
                </a:lnTo>
                <a:lnTo>
                  <a:pt x="82" y="608"/>
                </a:lnTo>
                <a:lnTo>
                  <a:pt x="85" y="605"/>
                </a:lnTo>
                <a:lnTo>
                  <a:pt x="87" y="603"/>
                </a:lnTo>
                <a:lnTo>
                  <a:pt x="87" y="601"/>
                </a:lnTo>
                <a:lnTo>
                  <a:pt x="90" y="598"/>
                </a:lnTo>
                <a:lnTo>
                  <a:pt x="92" y="596"/>
                </a:lnTo>
                <a:lnTo>
                  <a:pt x="94" y="593"/>
                </a:lnTo>
                <a:lnTo>
                  <a:pt x="94" y="591"/>
                </a:lnTo>
                <a:lnTo>
                  <a:pt x="97" y="586"/>
                </a:lnTo>
                <a:lnTo>
                  <a:pt x="99" y="584"/>
                </a:lnTo>
                <a:lnTo>
                  <a:pt x="101" y="581"/>
                </a:lnTo>
                <a:lnTo>
                  <a:pt x="101" y="577"/>
                </a:lnTo>
                <a:lnTo>
                  <a:pt x="104" y="574"/>
                </a:lnTo>
                <a:lnTo>
                  <a:pt x="111" y="570"/>
                </a:lnTo>
                <a:lnTo>
                  <a:pt x="111" y="570"/>
                </a:lnTo>
                <a:close/>
              </a:path>
              <a:path w="120" h="707">
                <a:moveTo>
                  <a:pt x="99" y="558"/>
                </a:moveTo>
                <a:lnTo>
                  <a:pt x="94" y="567"/>
                </a:lnTo>
                <a:lnTo>
                  <a:pt x="49" y="567"/>
                </a:lnTo>
                <a:lnTo>
                  <a:pt x="39" y="570"/>
                </a:lnTo>
                <a:lnTo>
                  <a:pt x="39" y="572"/>
                </a:lnTo>
                <a:lnTo>
                  <a:pt x="37" y="577"/>
                </a:lnTo>
                <a:lnTo>
                  <a:pt x="34" y="579"/>
                </a:lnTo>
                <a:lnTo>
                  <a:pt x="34" y="581"/>
                </a:lnTo>
                <a:lnTo>
                  <a:pt x="32" y="584"/>
                </a:lnTo>
                <a:lnTo>
                  <a:pt x="30" y="586"/>
                </a:lnTo>
                <a:lnTo>
                  <a:pt x="30" y="591"/>
                </a:lnTo>
                <a:lnTo>
                  <a:pt x="34" y="591"/>
                </a:lnTo>
                <a:lnTo>
                  <a:pt x="37" y="593"/>
                </a:lnTo>
                <a:lnTo>
                  <a:pt x="39" y="596"/>
                </a:lnTo>
                <a:lnTo>
                  <a:pt x="41" y="601"/>
                </a:lnTo>
                <a:lnTo>
                  <a:pt x="44" y="603"/>
                </a:lnTo>
                <a:lnTo>
                  <a:pt x="44" y="605"/>
                </a:lnTo>
                <a:lnTo>
                  <a:pt x="46" y="608"/>
                </a:lnTo>
                <a:lnTo>
                  <a:pt x="46" y="610"/>
                </a:lnTo>
                <a:lnTo>
                  <a:pt x="49" y="613"/>
                </a:lnTo>
                <a:lnTo>
                  <a:pt x="49" y="615"/>
                </a:lnTo>
                <a:lnTo>
                  <a:pt x="51" y="618"/>
                </a:lnTo>
                <a:lnTo>
                  <a:pt x="54" y="618"/>
                </a:lnTo>
                <a:lnTo>
                  <a:pt x="56" y="615"/>
                </a:lnTo>
                <a:lnTo>
                  <a:pt x="56" y="608"/>
                </a:lnTo>
                <a:lnTo>
                  <a:pt x="56" y="603"/>
                </a:lnTo>
                <a:lnTo>
                  <a:pt x="54" y="601"/>
                </a:lnTo>
                <a:lnTo>
                  <a:pt x="51" y="598"/>
                </a:lnTo>
                <a:lnTo>
                  <a:pt x="49" y="596"/>
                </a:lnTo>
                <a:lnTo>
                  <a:pt x="46" y="593"/>
                </a:lnTo>
                <a:lnTo>
                  <a:pt x="44" y="593"/>
                </a:lnTo>
                <a:lnTo>
                  <a:pt x="39" y="591"/>
                </a:lnTo>
                <a:lnTo>
                  <a:pt x="37" y="589"/>
                </a:lnTo>
                <a:lnTo>
                  <a:pt x="39" y="586"/>
                </a:lnTo>
                <a:lnTo>
                  <a:pt x="39" y="584"/>
                </a:lnTo>
                <a:lnTo>
                  <a:pt x="41" y="581"/>
                </a:lnTo>
                <a:lnTo>
                  <a:pt x="44" y="577"/>
                </a:lnTo>
                <a:lnTo>
                  <a:pt x="46" y="574"/>
                </a:lnTo>
                <a:lnTo>
                  <a:pt x="49" y="572"/>
                </a:lnTo>
                <a:lnTo>
                  <a:pt x="94" y="572"/>
                </a:lnTo>
                <a:lnTo>
                  <a:pt x="111" y="570"/>
                </a:lnTo>
                <a:lnTo>
                  <a:pt x="99" y="558"/>
                </a:lnTo>
                <a:lnTo>
                  <a:pt x="99" y="558"/>
                </a:lnTo>
                <a:close/>
              </a:path>
              <a:path w="120" h="707">
                <a:moveTo>
                  <a:pt x="51" y="538"/>
                </a:moveTo>
                <a:lnTo>
                  <a:pt x="49" y="543"/>
                </a:lnTo>
                <a:lnTo>
                  <a:pt x="49" y="545"/>
                </a:lnTo>
                <a:lnTo>
                  <a:pt x="46" y="550"/>
                </a:lnTo>
                <a:lnTo>
                  <a:pt x="46" y="555"/>
                </a:lnTo>
                <a:lnTo>
                  <a:pt x="44" y="560"/>
                </a:lnTo>
                <a:lnTo>
                  <a:pt x="41" y="562"/>
                </a:lnTo>
                <a:lnTo>
                  <a:pt x="41" y="565"/>
                </a:lnTo>
                <a:lnTo>
                  <a:pt x="39" y="570"/>
                </a:lnTo>
                <a:lnTo>
                  <a:pt x="49" y="567"/>
                </a:lnTo>
                <a:lnTo>
                  <a:pt x="51" y="565"/>
                </a:lnTo>
                <a:lnTo>
                  <a:pt x="51" y="562"/>
                </a:lnTo>
                <a:lnTo>
                  <a:pt x="54" y="560"/>
                </a:lnTo>
                <a:lnTo>
                  <a:pt x="54" y="558"/>
                </a:lnTo>
                <a:lnTo>
                  <a:pt x="56" y="553"/>
                </a:lnTo>
                <a:lnTo>
                  <a:pt x="63" y="550"/>
                </a:lnTo>
                <a:lnTo>
                  <a:pt x="51" y="538"/>
                </a:lnTo>
                <a:lnTo>
                  <a:pt x="51" y="538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44" name="path 13044"/>
          <p:cNvSpPr/>
          <p:nvPr/>
        </p:nvSpPr>
        <p:spPr>
          <a:xfrm>
            <a:off x="9109709" y="9520682"/>
            <a:ext cx="231648" cy="147827"/>
          </a:xfrm>
          <a:custGeom>
            <a:avLst/>
            <a:gdLst/>
            <a:ahLst/>
            <a:cxnLst/>
            <a:rect l="0" t="0" r="0" b="0"/>
            <a:pathLst>
              <a:path w="364" h="232">
                <a:moveTo>
                  <a:pt x="248" y="3"/>
                </a:moveTo>
                <a:lnTo>
                  <a:pt x="248" y="1"/>
                </a:lnTo>
                <a:moveTo>
                  <a:pt x="344" y="3"/>
                </a:moveTo>
                <a:lnTo>
                  <a:pt x="344" y="1"/>
                </a:lnTo>
                <a:lnTo>
                  <a:pt x="342" y="3"/>
                </a:lnTo>
                <a:lnTo>
                  <a:pt x="339" y="5"/>
                </a:lnTo>
                <a:lnTo>
                  <a:pt x="342" y="5"/>
                </a:lnTo>
                <a:lnTo>
                  <a:pt x="342" y="8"/>
                </a:lnTo>
                <a:lnTo>
                  <a:pt x="344" y="13"/>
                </a:lnTo>
                <a:lnTo>
                  <a:pt x="346" y="13"/>
                </a:lnTo>
                <a:lnTo>
                  <a:pt x="349" y="15"/>
                </a:lnTo>
                <a:lnTo>
                  <a:pt x="351" y="15"/>
                </a:lnTo>
                <a:lnTo>
                  <a:pt x="351" y="17"/>
                </a:lnTo>
                <a:lnTo>
                  <a:pt x="354" y="17"/>
                </a:lnTo>
                <a:lnTo>
                  <a:pt x="356" y="22"/>
                </a:lnTo>
                <a:lnTo>
                  <a:pt x="356" y="29"/>
                </a:lnTo>
                <a:lnTo>
                  <a:pt x="354" y="29"/>
                </a:lnTo>
                <a:lnTo>
                  <a:pt x="354" y="34"/>
                </a:lnTo>
                <a:lnTo>
                  <a:pt x="356" y="34"/>
                </a:lnTo>
                <a:lnTo>
                  <a:pt x="356" y="37"/>
                </a:lnTo>
                <a:lnTo>
                  <a:pt x="358" y="34"/>
                </a:lnTo>
                <a:lnTo>
                  <a:pt x="361" y="32"/>
                </a:lnTo>
                <a:lnTo>
                  <a:pt x="361" y="27"/>
                </a:lnTo>
                <a:lnTo>
                  <a:pt x="363" y="27"/>
                </a:lnTo>
                <a:lnTo>
                  <a:pt x="363" y="22"/>
                </a:lnTo>
                <a:lnTo>
                  <a:pt x="363" y="20"/>
                </a:lnTo>
                <a:lnTo>
                  <a:pt x="363" y="17"/>
                </a:lnTo>
                <a:lnTo>
                  <a:pt x="361" y="15"/>
                </a:lnTo>
                <a:lnTo>
                  <a:pt x="358" y="13"/>
                </a:lnTo>
                <a:lnTo>
                  <a:pt x="356" y="10"/>
                </a:lnTo>
                <a:lnTo>
                  <a:pt x="354" y="8"/>
                </a:lnTo>
                <a:lnTo>
                  <a:pt x="351" y="5"/>
                </a:lnTo>
                <a:lnTo>
                  <a:pt x="346" y="3"/>
                </a:lnTo>
                <a:lnTo>
                  <a:pt x="344" y="3"/>
                </a:lnTo>
                <a:close/>
                <a:moveTo>
                  <a:pt x="1" y="3"/>
                </a:moveTo>
                <a:lnTo>
                  <a:pt x="1" y="1"/>
                </a:lnTo>
                <a:lnTo>
                  <a:pt x="1" y="3"/>
                </a:lnTo>
                <a:close/>
                <a:moveTo>
                  <a:pt x="82" y="13"/>
                </a:moveTo>
                <a:lnTo>
                  <a:pt x="85" y="13"/>
                </a:lnTo>
                <a:lnTo>
                  <a:pt x="82" y="13"/>
                </a:lnTo>
                <a:close/>
                <a:moveTo>
                  <a:pt x="243" y="22"/>
                </a:moveTo>
                <a:lnTo>
                  <a:pt x="243" y="20"/>
                </a:lnTo>
                <a:moveTo>
                  <a:pt x="116" y="15"/>
                </a:moveTo>
                <a:lnTo>
                  <a:pt x="118" y="17"/>
                </a:lnTo>
                <a:lnTo>
                  <a:pt x="125" y="17"/>
                </a:lnTo>
                <a:lnTo>
                  <a:pt x="125" y="20"/>
                </a:lnTo>
                <a:lnTo>
                  <a:pt x="125" y="22"/>
                </a:lnTo>
                <a:lnTo>
                  <a:pt x="123" y="22"/>
                </a:lnTo>
                <a:lnTo>
                  <a:pt x="125" y="22"/>
                </a:lnTo>
                <a:lnTo>
                  <a:pt x="123" y="22"/>
                </a:lnTo>
                <a:lnTo>
                  <a:pt x="121" y="25"/>
                </a:lnTo>
                <a:lnTo>
                  <a:pt x="121" y="27"/>
                </a:lnTo>
                <a:lnTo>
                  <a:pt x="116" y="32"/>
                </a:lnTo>
                <a:lnTo>
                  <a:pt x="114" y="32"/>
                </a:lnTo>
                <a:lnTo>
                  <a:pt x="114" y="34"/>
                </a:lnTo>
                <a:lnTo>
                  <a:pt x="111" y="34"/>
                </a:lnTo>
                <a:lnTo>
                  <a:pt x="111" y="37"/>
                </a:lnTo>
                <a:lnTo>
                  <a:pt x="106" y="41"/>
                </a:lnTo>
                <a:lnTo>
                  <a:pt x="104" y="41"/>
                </a:lnTo>
                <a:lnTo>
                  <a:pt x="102" y="44"/>
                </a:lnTo>
                <a:lnTo>
                  <a:pt x="102" y="46"/>
                </a:lnTo>
                <a:lnTo>
                  <a:pt x="99" y="49"/>
                </a:lnTo>
                <a:lnTo>
                  <a:pt x="97" y="49"/>
                </a:lnTo>
                <a:lnTo>
                  <a:pt x="94" y="51"/>
                </a:lnTo>
                <a:lnTo>
                  <a:pt x="90" y="56"/>
                </a:lnTo>
                <a:lnTo>
                  <a:pt x="90" y="58"/>
                </a:lnTo>
                <a:lnTo>
                  <a:pt x="87" y="58"/>
                </a:lnTo>
                <a:lnTo>
                  <a:pt x="87" y="61"/>
                </a:lnTo>
                <a:lnTo>
                  <a:pt x="85" y="61"/>
                </a:lnTo>
                <a:lnTo>
                  <a:pt x="82" y="63"/>
                </a:lnTo>
                <a:lnTo>
                  <a:pt x="82" y="65"/>
                </a:lnTo>
                <a:lnTo>
                  <a:pt x="80" y="65"/>
                </a:lnTo>
                <a:lnTo>
                  <a:pt x="75" y="70"/>
                </a:lnTo>
                <a:lnTo>
                  <a:pt x="75" y="73"/>
                </a:lnTo>
                <a:lnTo>
                  <a:pt x="73" y="73"/>
                </a:lnTo>
                <a:lnTo>
                  <a:pt x="73" y="75"/>
                </a:lnTo>
                <a:lnTo>
                  <a:pt x="70" y="75"/>
                </a:lnTo>
                <a:lnTo>
                  <a:pt x="68" y="77"/>
                </a:lnTo>
                <a:lnTo>
                  <a:pt x="65" y="77"/>
                </a:lnTo>
                <a:lnTo>
                  <a:pt x="65" y="80"/>
                </a:lnTo>
                <a:lnTo>
                  <a:pt x="61" y="82"/>
                </a:lnTo>
                <a:lnTo>
                  <a:pt x="58" y="87"/>
                </a:lnTo>
                <a:lnTo>
                  <a:pt x="56" y="87"/>
                </a:lnTo>
                <a:lnTo>
                  <a:pt x="49" y="92"/>
                </a:lnTo>
                <a:lnTo>
                  <a:pt x="46" y="92"/>
                </a:lnTo>
                <a:lnTo>
                  <a:pt x="49" y="94"/>
                </a:lnTo>
                <a:lnTo>
                  <a:pt x="37" y="94"/>
                </a:lnTo>
                <a:lnTo>
                  <a:pt x="34" y="92"/>
                </a:lnTo>
                <a:lnTo>
                  <a:pt x="32" y="89"/>
                </a:lnTo>
                <a:lnTo>
                  <a:pt x="34" y="89"/>
                </a:lnTo>
                <a:lnTo>
                  <a:pt x="37" y="87"/>
                </a:lnTo>
                <a:lnTo>
                  <a:pt x="34" y="87"/>
                </a:lnTo>
                <a:lnTo>
                  <a:pt x="37" y="87"/>
                </a:lnTo>
                <a:lnTo>
                  <a:pt x="37" y="85"/>
                </a:lnTo>
                <a:lnTo>
                  <a:pt x="39" y="82"/>
                </a:lnTo>
                <a:lnTo>
                  <a:pt x="39" y="80"/>
                </a:lnTo>
                <a:lnTo>
                  <a:pt x="42" y="80"/>
                </a:lnTo>
                <a:lnTo>
                  <a:pt x="44" y="75"/>
                </a:lnTo>
                <a:lnTo>
                  <a:pt x="44" y="73"/>
                </a:lnTo>
                <a:lnTo>
                  <a:pt x="46" y="70"/>
                </a:lnTo>
                <a:lnTo>
                  <a:pt x="49" y="65"/>
                </a:lnTo>
                <a:lnTo>
                  <a:pt x="46" y="63"/>
                </a:lnTo>
                <a:lnTo>
                  <a:pt x="44" y="61"/>
                </a:lnTo>
                <a:lnTo>
                  <a:pt x="42" y="61"/>
                </a:lnTo>
                <a:lnTo>
                  <a:pt x="42" y="58"/>
                </a:lnTo>
                <a:lnTo>
                  <a:pt x="42" y="56"/>
                </a:lnTo>
                <a:lnTo>
                  <a:pt x="39" y="56"/>
                </a:lnTo>
                <a:lnTo>
                  <a:pt x="42" y="56"/>
                </a:lnTo>
                <a:lnTo>
                  <a:pt x="42" y="53"/>
                </a:lnTo>
                <a:lnTo>
                  <a:pt x="42" y="49"/>
                </a:lnTo>
                <a:lnTo>
                  <a:pt x="44" y="46"/>
                </a:lnTo>
                <a:lnTo>
                  <a:pt x="46" y="41"/>
                </a:lnTo>
                <a:lnTo>
                  <a:pt x="46" y="39"/>
                </a:lnTo>
                <a:lnTo>
                  <a:pt x="49" y="37"/>
                </a:lnTo>
                <a:lnTo>
                  <a:pt x="49" y="29"/>
                </a:lnTo>
                <a:lnTo>
                  <a:pt x="51" y="27"/>
                </a:lnTo>
                <a:lnTo>
                  <a:pt x="51" y="25"/>
                </a:lnTo>
                <a:lnTo>
                  <a:pt x="54" y="25"/>
                </a:lnTo>
                <a:lnTo>
                  <a:pt x="54" y="22"/>
                </a:lnTo>
                <a:lnTo>
                  <a:pt x="56" y="22"/>
                </a:lnTo>
                <a:lnTo>
                  <a:pt x="58" y="22"/>
                </a:lnTo>
                <a:lnTo>
                  <a:pt x="63" y="20"/>
                </a:lnTo>
                <a:lnTo>
                  <a:pt x="73" y="20"/>
                </a:lnTo>
                <a:lnTo>
                  <a:pt x="78" y="17"/>
                </a:lnTo>
                <a:lnTo>
                  <a:pt x="80" y="17"/>
                </a:lnTo>
                <a:lnTo>
                  <a:pt x="80" y="20"/>
                </a:lnTo>
                <a:lnTo>
                  <a:pt x="82" y="20"/>
                </a:lnTo>
                <a:lnTo>
                  <a:pt x="82" y="17"/>
                </a:lnTo>
                <a:lnTo>
                  <a:pt x="85" y="20"/>
                </a:lnTo>
                <a:lnTo>
                  <a:pt x="90" y="17"/>
                </a:lnTo>
                <a:lnTo>
                  <a:pt x="116" y="17"/>
                </a:lnTo>
                <a:lnTo>
                  <a:pt x="116" y="15"/>
                </a:lnTo>
                <a:close/>
                <a:moveTo>
                  <a:pt x="351" y="17"/>
                </a:moveTo>
                <a:lnTo>
                  <a:pt x="351" y="15"/>
                </a:lnTo>
                <a:lnTo>
                  <a:pt x="351" y="17"/>
                </a:lnTo>
                <a:close/>
                <a:moveTo>
                  <a:pt x="229" y="32"/>
                </a:moveTo>
                <a:lnTo>
                  <a:pt x="224" y="32"/>
                </a:lnTo>
                <a:lnTo>
                  <a:pt x="219" y="34"/>
                </a:lnTo>
                <a:lnTo>
                  <a:pt x="210" y="34"/>
                </a:lnTo>
                <a:lnTo>
                  <a:pt x="210" y="37"/>
                </a:lnTo>
                <a:lnTo>
                  <a:pt x="207" y="37"/>
                </a:lnTo>
                <a:lnTo>
                  <a:pt x="205" y="39"/>
                </a:lnTo>
                <a:lnTo>
                  <a:pt x="205" y="41"/>
                </a:lnTo>
                <a:lnTo>
                  <a:pt x="202" y="44"/>
                </a:lnTo>
                <a:lnTo>
                  <a:pt x="202" y="46"/>
                </a:lnTo>
                <a:lnTo>
                  <a:pt x="205" y="46"/>
                </a:lnTo>
                <a:lnTo>
                  <a:pt x="207" y="46"/>
                </a:lnTo>
                <a:lnTo>
                  <a:pt x="207" y="44"/>
                </a:lnTo>
                <a:lnTo>
                  <a:pt x="212" y="44"/>
                </a:lnTo>
                <a:lnTo>
                  <a:pt x="214" y="41"/>
                </a:lnTo>
                <a:lnTo>
                  <a:pt x="217" y="41"/>
                </a:lnTo>
                <a:lnTo>
                  <a:pt x="219" y="39"/>
                </a:lnTo>
                <a:lnTo>
                  <a:pt x="229" y="39"/>
                </a:lnTo>
                <a:lnTo>
                  <a:pt x="231" y="41"/>
                </a:lnTo>
                <a:lnTo>
                  <a:pt x="236" y="41"/>
                </a:lnTo>
                <a:lnTo>
                  <a:pt x="238" y="44"/>
                </a:lnTo>
                <a:lnTo>
                  <a:pt x="241" y="46"/>
                </a:lnTo>
                <a:lnTo>
                  <a:pt x="241" y="53"/>
                </a:lnTo>
                <a:lnTo>
                  <a:pt x="238" y="56"/>
                </a:lnTo>
                <a:lnTo>
                  <a:pt x="238" y="58"/>
                </a:lnTo>
                <a:lnTo>
                  <a:pt x="236" y="61"/>
                </a:lnTo>
                <a:lnTo>
                  <a:pt x="236" y="63"/>
                </a:lnTo>
                <a:lnTo>
                  <a:pt x="234" y="63"/>
                </a:lnTo>
                <a:lnTo>
                  <a:pt x="234" y="68"/>
                </a:lnTo>
                <a:lnTo>
                  <a:pt x="229" y="73"/>
                </a:lnTo>
                <a:lnTo>
                  <a:pt x="229" y="75"/>
                </a:lnTo>
                <a:lnTo>
                  <a:pt x="226" y="75"/>
                </a:lnTo>
                <a:lnTo>
                  <a:pt x="226" y="77"/>
                </a:lnTo>
                <a:lnTo>
                  <a:pt x="224" y="77"/>
                </a:lnTo>
                <a:lnTo>
                  <a:pt x="226" y="80"/>
                </a:lnTo>
                <a:lnTo>
                  <a:pt x="224" y="80"/>
                </a:lnTo>
                <a:lnTo>
                  <a:pt x="222" y="82"/>
                </a:lnTo>
                <a:lnTo>
                  <a:pt x="222" y="85"/>
                </a:lnTo>
                <a:lnTo>
                  <a:pt x="219" y="85"/>
                </a:lnTo>
                <a:lnTo>
                  <a:pt x="219" y="87"/>
                </a:lnTo>
                <a:lnTo>
                  <a:pt x="217" y="87"/>
                </a:lnTo>
                <a:lnTo>
                  <a:pt x="217" y="89"/>
                </a:lnTo>
                <a:lnTo>
                  <a:pt x="214" y="92"/>
                </a:lnTo>
                <a:lnTo>
                  <a:pt x="212" y="94"/>
                </a:lnTo>
                <a:lnTo>
                  <a:pt x="212" y="97"/>
                </a:lnTo>
                <a:lnTo>
                  <a:pt x="210" y="97"/>
                </a:lnTo>
                <a:lnTo>
                  <a:pt x="210" y="99"/>
                </a:lnTo>
                <a:lnTo>
                  <a:pt x="207" y="101"/>
                </a:lnTo>
                <a:lnTo>
                  <a:pt x="205" y="104"/>
                </a:lnTo>
                <a:lnTo>
                  <a:pt x="200" y="109"/>
                </a:lnTo>
                <a:lnTo>
                  <a:pt x="198" y="109"/>
                </a:lnTo>
                <a:lnTo>
                  <a:pt x="200" y="109"/>
                </a:lnTo>
                <a:lnTo>
                  <a:pt x="198" y="111"/>
                </a:lnTo>
                <a:lnTo>
                  <a:pt x="193" y="118"/>
                </a:lnTo>
                <a:lnTo>
                  <a:pt x="185" y="123"/>
                </a:lnTo>
                <a:lnTo>
                  <a:pt x="185" y="121"/>
                </a:lnTo>
                <a:lnTo>
                  <a:pt x="185" y="123"/>
                </a:lnTo>
                <a:lnTo>
                  <a:pt x="181" y="123"/>
                </a:lnTo>
                <a:lnTo>
                  <a:pt x="183" y="121"/>
                </a:lnTo>
                <a:lnTo>
                  <a:pt x="181" y="121"/>
                </a:lnTo>
                <a:lnTo>
                  <a:pt x="181" y="118"/>
                </a:lnTo>
                <a:lnTo>
                  <a:pt x="181" y="106"/>
                </a:lnTo>
                <a:lnTo>
                  <a:pt x="178" y="106"/>
                </a:lnTo>
                <a:lnTo>
                  <a:pt x="178" y="73"/>
                </a:lnTo>
                <a:lnTo>
                  <a:pt x="176" y="73"/>
                </a:lnTo>
                <a:lnTo>
                  <a:pt x="178" y="73"/>
                </a:lnTo>
                <a:lnTo>
                  <a:pt x="178" y="70"/>
                </a:lnTo>
                <a:lnTo>
                  <a:pt x="176" y="68"/>
                </a:lnTo>
                <a:lnTo>
                  <a:pt x="178" y="68"/>
                </a:lnTo>
                <a:lnTo>
                  <a:pt x="178" y="65"/>
                </a:lnTo>
                <a:lnTo>
                  <a:pt x="178" y="61"/>
                </a:lnTo>
                <a:lnTo>
                  <a:pt x="176" y="61"/>
                </a:lnTo>
                <a:lnTo>
                  <a:pt x="178" y="58"/>
                </a:lnTo>
                <a:lnTo>
                  <a:pt x="178" y="46"/>
                </a:lnTo>
                <a:lnTo>
                  <a:pt x="176" y="44"/>
                </a:lnTo>
                <a:lnTo>
                  <a:pt x="176" y="46"/>
                </a:lnTo>
                <a:lnTo>
                  <a:pt x="174" y="49"/>
                </a:lnTo>
                <a:lnTo>
                  <a:pt x="174" y="51"/>
                </a:lnTo>
                <a:lnTo>
                  <a:pt x="171" y="51"/>
                </a:lnTo>
                <a:lnTo>
                  <a:pt x="171" y="65"/>
                </a:lnTo>
                <a:lnTo>
                  <a:pt x="174" y="68"/>
                </a:lnTo>
                <a:lnTo>
                  <a:pt x="171" y="68"/>
                </a:lnTo>
                <a:lnTo>
                  <a:pt x="171" y="70"/>
                </a:lnTo>
                <a:lnTo>
                  <a:pt x="171" y="97"/>
                </a:lnTo>
                <a:lnTo>
                  <a:pt x="174" y="99"/>
                </a:lnTo>
                <a:lnTo>
                  <a:pt x="171" y="101"/>
                </a:lnTo>
                <a:lnTo>
                  <a:pt x="174" y="104"/>
                </a:lnTo>
                <a:lnTo>
                  <a:pt x="171" y="109"/>
                </a:lnTo>
                <a:lnTo>
                  <a:pt x="174" y="109"/>
                </a:lnTo>
                <a:lnTo>
                  <a:pt x="174" y="111"/>
                </a:lnTo>
                <a:lnTo>
                  <a:pt x="174" y="113"/>
                </a:lnTo>
                <a:lnTo>
                  <a:pt x="174" y="111"/>
                </a:lnTo>
                <a:lnTo>
                  <a:pt x="174" y="116"/>
                </a:lnTo>
                <a:lnTo>
                  <a:pt x="176" y="116"/>
                </a:lnTo>
                <a:lnTo>
                  <a:pt x="174" y="116"/>
                </a:lnTo>
                <a:lnTo>
                  <a:pt x="176" y="118"/>
                </a:lnTo>
                <a:lnTo>
                  <a:pt x="176" y="130"/>
                </a:lnTo>
                <a:lnTo>
                  <a:pt x="174" y="133"/>
                </a:lnTo>
                <a:lnTo>
                  <a:pt x="171" y="135"/>
                </a:lnTo>
                <a:lnTo>
                  <a:pt x="169" y="135"/>
                </a:lnTo>
                <a:lnTo>
                  <a:pt x="166" y="137"/>
                </a:lnTo>
                <a:lnTo>
                  <a:pt x="166" y="140"/>
                </a:lnTo>
                <a:lnTo>
                  <a:pt x="164" y="140"/>
                </a:lnTo>
                <a:lnTo>
                  <a:pt x="164" y="142"/>
                </a:lnTo>
                <a:lnTo>
                  <a:pt x="162" y="142"/>
                </a:lnTo>
                <a:lnTo>
                  <a:pt x="159" y="145"/>
                </a:lnTo>
                <a:lnTo>
                  <a:pt x="157" y="145"/>
                </a:lnTo>
                <a:lnTo>
                  <a:pt x="157" y="147"/>
                </a:lnTo>
                <a:lnTo>
                  <a:pt x="152" y="152"/>
                </a:lnTo>
                <a:lnTo>
                  <a:pt x="150" y="152"/>
                </a:lnTo>
                <a:lnTo>
                  <a:pt x="147" y="154"/>
                </a:lnTo>
                <a:lnTo>
                  <a:pt x="145" y="154"/>
                </a:lnTo>
                <a:lnTo>
                  <a:pt x="140" y="157"/>
                </a:lnTo>
                <a:lnTo>
                  <a:pt x="138" y="157"/>
                </a:lnTo>
                <a:lnTo>
                  <a:pt x="138" y="159"/>
                </a:lnTo>
                <a:lnTo>
                  <a:pt x="135" y="159"/>
                </a:lnTo>
                <a:lnTo>
                  <a:pt x="133" y="161"/>
                </a:lnTo>
                <a:lnTo>
                  <a:pt x="133" y="166"/>
                </a:lnTo>
                <a:lnTo>
                  <a:pt x="135" y="169"/>
                </a:lnTo>
                <a:lnTo>
                  <a:pt x="140" y="169"/>
                </a:lnTo>
                <a:lnTo>
                  <a:pt x="142" y="166"/>
                </a:lnTo>
                <a:lnTo>
                  <a:pt x="145" y="166"/>
                </a:lnTo>
                <a:lnTo>
                  <a:pt x="145" y="164"/>
                </a:lnTo>
                <a:lnTo>
                  <a:pt x="147" y="166"/>
                </a:lnTo>
                <a:lnTo>
                  <a:pt x="147" y="164"/>
                </a:lnTo>
                <a:lnTo>
                  <a:pt x="152" y="164"/>
                </a:lnTo>
                <a:lnTo>
                  <a:pt x="154" y="161"/>
                </a:lnTo>
                <a:lnTo>
                  <a:pt x="157" y="161"/>
                </a:lnTo>
                <a:lnTo>
                  <a:pt x="159" y="159"/>
                </a:lnTo>
                <a:lnTo>
                  <a:pt x="164" y="159"/>
                </a:lnTo>
                <a:lnTo>
                  <a:pt x="169" y="157"/>
                </a:lnTo>
                <a:lnTo>
                  <a:pt x="171" y="157"/>
                </a:lnTo>
                <a:lnTo>
                  <a:pt x="174" y="154"/>
                </a:lnTo>
                <a:lnTo>
                  <a:pt x="176" y="154"/>
                </a:lnTo>
                <a:lnTo>
                  <a:pt x="174" y="154"/>
                </a:lnTo>
                <a:lnTo>
                  <a:pt x="176" y="154"/>
                </a:lnTo>
                <a:lnTo>
                  <a:pt x="178" y="152"/>
                </a:lnTo>
                <a:lnTo>
                  <a:pt x="181" y="152"/>
                </a:lnTo>
                <a:lnTo>
                  <a:pt x="185" y="147"/>
                </a:lnTo>
                <a:lnTo>
                  <a:pt x="188" y="149"/>
                </a:lnTo>
                <a:lnTo>
                  <a:pt x="188" y="147"/>
                </a:lnTo>
                <a:lnTo>
                  <a:pt x="190" y="147"/>
                </a:lnTo>
                <a:lnTo>
                  <a:pt x="195" y="147"/>
                </a:lnTo>
                <a:lnTo>
                  <a:pt x="195" y="145"/>
                </a:lnTo>
                <a:lnTo>
                  <a:pt x="198" y="147"/>
                </a:lnTo>
                <a:lnTo>
                  <a:pt x="198" y="149"/>
                </a:lnTo>
                <a:lnTo>
                  <a:pt x="195" y="157"/>
                </a:lnTo>
                <a:lnTo>
                  <a:pt x="193" y="161"/>
                </a:lnTo>
                <a:lnTo>
                  <a:pt x="193" y="164"/>
                </a:lnTo>
                <a:lnTo>
                  <a:pt x="190" y="169"/>
                </a:lnTo>
                <a:lnTo>
                  <a:pt x="190" y="171"/>
                </a:lnTo>
                <a:lnTo>
                  <a:pt x="188" y="173"/>
                </a:lnTo>
                <a:lnTo>
                  <a:pt x="188" y="176"/>
                </a:lnTo>
                <a:moveTo>
                  <a:pt x="188" y="176"/>
                </a:moveTo>
                <a:lnTo>
                  <a:pt x="185" y="178"/>
                </a:lnTo>
                <a:lnTo>
                  <a:pt x="183" y="183"/>
                </a:lnTo>
                <a:lnTo>
                  <a:pt x="183" y="188"/>
                </a:lnTo>
                <a:lnTo>
                  <a:pt x="181" y="190"/>
                </a:lnTo>
                <a:lnTo>
                  <a:pt x="181" y="193"/>
                </a:lnTo>
                <a:lnTo>
                  <a:pt x="178" y="195"/>
                </a:lnTo>
                <a:lnTo>
                  <a:pt x="178" y="197"/>
                </a:lnTo>
                <a:lnTo>
                  <a:pt x="176" y="200"/>
                </a:lnTo>
                <a:lnTo>
                  <a:pt x="176" y="202"/>
                </a:lnTo>
                <a:lnTo>
                  <a:pt x="174" y="205"/>
                </a:lnTo>
                <a:lnTo>
                  <a:pt x="176" y="205"/>
                </a:lnTo>
                <a:lnTo>
                  <a:pt x="174" y="207"/>
                </a:lnTo>
                <a:lnTo>
                  <a:pt x="174" y="209"/>
                </a:lnTo>
                <a:lnTo>
                  <a:pt x="171" y="209"/>
                </a:lnTo>
                <a:lnTo>
                  <a:pt x="171" y="226"/>
                </a:lnTo>
                <a:lnTo>
                  <a:pt x="174" y="231"/>
                </a:lnTo>
                <a:lnTo>
                  <a:pt x="176" y="231"/>
                </a:lnTo>
                <a:lnTo>
                  <a:pt x="178" y="229"/>
                </a:lnTo>
                <a:lnTo>
                  <a:pt x="178" y="224"/>
                </a:lnTo>
                <a:lnTo>
                  <a:pt x="176" y="224"/>
                </a:lnTo>
                <a:lnTo>
                  <a:pt x="178" y="221"/>
                </a:lnTo>
                <a:lnTo>
                  <a:pt x="176" y="221"/>
                </a:lnTo>
                <a:lnTo>
                  <a:pt x="178" y="219"/>
                </a:lnTo>
                <a:lnTo>
                  <a:pt x="178" y="209"/>
                </a:lnTo>
                <a:lnTo>
                  <a:pt x="181" y="205"/>
                </a:lnTo>
                <a:lnTo>
                  <a:pt x="183" y="205"/>
                </a:lnTo>
                <a:lnTo>
                  <a:pt x="183" y="202"/>
                </a:lnTo>
                <a:lnTo>
                  <a:pt x="183" y="197"/>
                </a:lnTo>
                <a:lnTo>
                  <a:pt x="185" y="197"/>
                </a:lnTo>
                <a:lnTo>
                  <a:pt x="185" y="195"/>
                </a:lnTo>
                <a:lnTo>
                  <a:pt x="188" y="193"/>
                </a:lnTo>
                <a:lnTo>
                  <a:pt x="188" y="188"/>
                </a:lnTo>
                <a:lnTo>
                  <a:pt x="188" y="190"/>
                </a:lnTo>
                <a:lnTo>
                  <a:pt x="190" y="188"/>
                </a:lnTo>
                <a:lnTo>
                  <a:pt x="190" y="183"/>
                </a:lnTo>
                <a:lnTo>
                  <a:pt x="193" y="181"/>
                </a:lnTo>
                <a:lnTo>
                  <a:pt x="193" y="178"/>
                </a:lnTo>
                <a:lnTo>
                  <a:pt x="195" y="176"/>
                </a:lnTo>
                <a:lnTo>
                  <a:pt x="195" y="173"/>
                </a:lnTo>
                <a:lnTo>
                  <a:pt x="198" y="171"/>
                </a:lnTo>
                <a:lnTo>
                  <a:pt x="198" y="166"/>
                </a:lnTo>
                <a:lnTo>
                  <a:pt x="200" y="164"/>
                </a:lnTo>
                <a:lnTo>
                  <a:pt x="202" y="161"/>
                </a:lnTo>
                <a:lnTo>
                  <a:pt x="202" y="159"/>
                </a:lnTo>
                <a:lnTo>
                  <a:pt x="205" y="157"/>
                </a:lnTo>
                <a:lnTo>
                  <a:pt x="202" y="157"/>
                </a:lnTo>
                <a:lnTo>
                  <a:pt x="205" y="154"/>
                </a:lnTo>
                <a:lnTo>
                  <a:pt x="205" y="152"/>
                </a:lnTo>
                <a:lnTo>
                  <a:pt x="207" y="149"/>
                </a:lnTo>
                <a:lnTo>
                  <a:pt x="207" y="147"/>
                </a:lnTo>
                <a:lnTo>
                  <a:pt x="210" y="147"/>
                </a:lnTo>
                <a:lnTo>
                  <a:pt x="210" y="145"/>
                </a:lnTo>
                <a:lnTo>
                  <a:pt x="212" y="142"/>
                </a:lnTo>
                <a:lnTo>
                  <a:pt x="212" y="140"/>
                </a:lnTo>
                <a:lnTo>
                  <a:pt x="214" y="140"/>
                </a:lnTo>
                <a:lnTo>
                  <a:pt x="219" y="140"/>
                </a:lnTo>
                <a:lnTo>
                  <a:pt x="224" y="137"/>
                </a:lnTo>
                <a:lnTo>
                  <a:pt x="229" y="137"/>
                </a:lnTo>
                <a:lnTo>
                  <a:pt x="231" y="135"/>
                </a:lnTo>
                <a:lnTo>
                  <a:pt x="241" y="135"/>
                </a:lnTo>
                <a:lnTo>
                  <a:pt x="241" y="133"/>
                </a:lnTo>
                <a:lnTo>
                  <a:pt x="248" y="135"/>
                </a:lnTo>
                <a:lnTo>
                  <a:pt x="250" y="133"/>
                </a:lnTo>
                <a:lnTo>
                  <a:pt x="253" y="133"/>
                </a:lnTo>
                <a:lnTo>
                  <a:pt x="250" y="133"/>
                </a:lnTo>
                <a:lnTo>
                  <a:pt x="253" y="130"/>
                </a:lnTo>
                <a:lnTo>
                  <a:pt x="255" y="128"/>
                </a:lnTo>
                <a:lnTo>
                  <a:pt x="253" y="125"/>
                </a:lnTo>
                <a:lnTo>
                  <a:pt x="250" y="125"/>
                </a:lnTo>
                <a:lnTo>
                  <a:pt x="248" y="123"/>
                </a:lnTo>
                <a:lnTo>
                  <a:pt x="245" y="125"/>
                </a:lnTo>
                <a:lnTo>
                  <a:pt x="243" y="123"/>
                </a:lnTo>
                <a:lnTo>
                  <a:pt x="243" y="125"/>
                </a:lnTo>
                <a:lnTo>
                  <a:pt x="241" y="125"/>
                </a:lnTo>
                <a:lnTo>
                  <a:pt x="241" y="128"/>
                </a:lnTo>
                <a:lnTo>
                  <a:pt x="238" y="128"/>
                </a:lnTo>
                <a:lnTo>
                  <a:pt x="231" y="128"/>
                </a:lnTo>
                <a:lnTo>
                  <a:pt x="229" y="130"/>
                </a:lnTo>
                <a:lnTo>
                  <a:pt x="222" y="130"/>
                </a:lnTo>
                <a:lnTo>
                  <a:pt x="219" y="133"/>
                </a:lnTo>
                <a:lnTo>
                  <a:pt x="217" y="130"/>
                </a:lnTo>
                <a:lnTo>
                  <a:pt x="217" y="133"/>
                </a:lnTo>
                <a:lnTo>
                  <a:pt x="214" y="130"/>
                </a:lnTo>
                <a:lnTo>
                  <a:pt x="214" y="128"/>
                </a:lnTo>
                <a:lnTo>
                  <a:pt x="217" y="125"/>
                </a:lnTo>
                <a:lnTo>
                  <a:pt x="217" y="121"/>
                </a:lnTo>
                <a:lnTo>
                  <a:pt x="219" y="116"/>
                </a:lnTo>
                <a:lnTo>
                  <a:pt x="219" y="111"/>
                </a:lnTo>
                <a:lnTo>
                  <a:pt x="222" y="109"/>
                </a:lnTo>
                <a:lnTo>
                  <a:pt x="219" y="106"/>
                </a:lnTo>
                <a:lnTo>
                  <a:pt x="222" y="104"/>
                </a:lnTo>
                <a:lnTo>
                  <a:pt x="222" y="101"/>
                </a:lnTo>
                <a:lnTo>
                  <a:pt x="224" y="101"/>
                </a:lnTo>
                <a:lnTo>
                  <a:pt x="224" y="99"/>
                </a:lnTo>
                <a:lnTo>
                  <a:pt x="222" y="97"/>
                </a:lnTo>
                <a:lnTo>
                  <a:pt x="222" y="94"/>
                </a:lnTo>
                <a:lnTo>
                  <a:pt x="219" y="94"/>
                </a:lnTo>
                <a:lnTo>
                  <a:pt x="222" y="92"/>
                </a:lnTo>
                <a:lnTo>
                  <a:pt x="224" y="87"/>
                </a:lnTo>
                <a:lnTo>
                  <a:pt x="226" y="85"/>
                </a:lnTo>
                <a:lnTo>
                  <a:pt x="229" y="82"/>
                </a:lnTo>
                <a:lnTo>
                  <a:pt x="229" y="80"/>
                </a:lnTo>
                <a:lnTo>
                  <a:pt x="231" y="77"/>
                </a:lnTo>
                <a:lnTo>
                  <a:pt x="234" y="75"/>
                </a:lnTo>
                <a:lnTo>
                  <a:pt x="236" y="73"/>
                </a:lnTo>
                <a:lnTo>
                  <a:pt x="238" y="70"/>
                </a:lnTo>
                <a:lnTo>
                  <a:pt x="236" y="70"/>
                </a:lnTo>
                <a:lnTo>
                  <a:pt x="238" y="68"/>
                </a:lnTo>
                <a:lnTo>
                  <a:pt x="238" y="65"/>
                </a:lnTo>
                <a:lnTo>
                  <a:pt x="241" y="63"/>
                </a:lnTo>
                <a:lnTo>
                  <a:pt x="241" y="61"/>
                </a:lnTo>
                <a:lnTo>
                  <a:pt x="243" y="61"/>
                </a:lnTo>
                <a:lnTo>
                  <a:pt x="243" y="56"/>
                </a:lnTo>
                <a:lnTo>
                  <a:pt x="245" y="56"/>
                </a:lnTo>
                <a:lnTo>
                  <a:pt x="245" y="51"/>
                </a:lnTo>
                <a:lnTo>
                  <a:pt x="248" y="49"/>
                </a:lnTo>
                <a:lnTo>
                  <a:pt x="248" y="41"/>
                </a:lnTo>
                <a:lnTo>
                  <a:pt x="245" y="39"/>
                </a:lnTo>
                <a:lnTo>
                  <a:pt x="243" y="37"/>
                </a:lnTo>
                <a:lnTo>
                  <a:pt x="241" y="34"/>
                </a:lnTo>
                <a:lnTo>
                  <a:pt x="234" y="34"/>
                </a:lnTo>
                <a:lnTo>
                  <a:pt x="231" y="32"/>
                </a:lnTo>
                <a:lnTo>
                  <a:pt x="229" y="32"/>
                </a:lnTo>
                <a:moveTo>
                  <a:pt x="37" y="27"/>
                </a:moveTo>
                <a:lnTo>
                  <a:pt x="39" y="27"/>
                </a:lnTo>
                <a:lnTo>
                  <a:pt x="42" y="29"/>
                </a:lnTo>
                <a:lnTo>
                  <a:pt x="39" y="29"/>
                </a:lnTo>
                <a:lnTo>
                  <a:pt x="42" y="32"/>
                </a:lnTo>
                <a:lnTo>
                  <a:pt x="39" y="41"/>
                </a:lnTo>
                <a:lnTo>
                  <a:pt x="37" y="41"/>
                </a:lnTo>
                <a:lnTo>
                  <a:pt x="39" y="44"/>
                </a:lnTo>
                <a:lnTo>
                  <a:pt x="37" y="44"/>
                </a:lnTo>
                <a:lnTo>
                  <a:pt x="37" y="46"/>
                </a:lnTo>
                <a:lnTo>
                  <a:pt x="37" y="49"/>
                </a:lnTo>
                <a:lnTo>
                  <a:pt x="34" y="51"/>
                </a:lnTo>
                <a:lnTo>
                  <a:pt x="34" y="56"/>
                </a:lnTo>
                <a:lnTo>
                  <a:pt x="32" y="58"/>
                </a:lnTo>
                <a:lnTo>
                  <a:pt x="32" y="56"/>
                </a:lnTo>
                <a:lnTo>
                  <a:pt x="32" y="58"/>
                </a:lnTo>
                <a:lnTo>
                  <a:pt x="30" y="58"/>
                </a:lnTo>
                <a:lnTo>
                  <a:pt x="25" y="61"/>
                </a:lnTo>
                <a:lnTo>
                  <a:pt x="20" y="61"/>
                </a:lnTo>
                <a:lnTo>
                  <a:pt x="20" y="58"/>
                </a:lnTo>
                <a:lnTo>
                  <a:pt x="18" y="58"/>
                </a:lnTo>
                <a:lnTo>
                  <a:pt x="18" y="56"/>
                </a:lnTo>
                <a:lnTo>
                  <a:pt x="18" y="51"/>
                </a:lnTo>
                <a:lnTo>
                  <a:pt x="18" y="46"/>
                </a:lnTo>
                <a:lnTo>
                  <a:pt x="18" y="44"/>
                </a:lnTo>
                <a:lnTo>
                  <a:pt x="15" y="41"/>
                </a:lnTo>
                <a:lnTo>
                  <a:pt x="15" y="34"/>
                </a:lnTo>
                <a:lnTo>
                  <a:pt x="18" y="32"/>
                </a:lnTo>
                <a:lnTo>
                  <a:pt x="20" y="32"/>
                </a:lnTo>
                <a:lnTo>
                  <a:pt x="20" y="29"/>
                </a:lnTo>
                <a:lnTo>
                  <a:pt x="22" y="32"/>
                </a:lnTo>
                <a:lnTo>
                  <a:pt x="22" y="29"/>
                </a:lnTo>
                <a:lnTo>
                  <a:pt x="25" y="29"/>
                </a:lnTo>
                <a:lnTo>
                  <a:pt x="30" y="29"/>
                </a:lnTo>
                <a:lnTo>
                  <a:pt x="32" y="27"/>
                </a:lnTo>
                <a:lnTo>
                  <a:pt x="37" y="27"/>
                </a:lnTo>
                <a:close/>
              </a:path>
            </a:pathLst>
          </a:custGeom>
          <a:noFill/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46" name="path 13046"/>
          <p:cNvSpPr/>
          <p:nvPr/>
        </p:nvSpPr>
        <p:spPr>
          <a:xfrm>
            <a:off x="6653021" y="9543542"/>
            <a:ext cx="260604" cy="111251"/>
          </a:xfrm>
          <a:custGeom>
            <a:avLst/>
            <a:gdLst/>
            <a:ahLst/>
            <a:cxnLst/>
            <a:rect l="0" t="0" r="0" b="0"/>
            <a:pathLst>
              <a:path w="410" h="175">
                <a:moveTo>
                  <a:pt x="68" y="145"/>
                </a:moveTo>
                <a:lnTo>
                  <a:pt x="66" y="147"/>
                </a:lnTo>
                <a:lnTo>
                  <a:pt x="63" y="147"/>
                </a:lnTo>
                <a:lnTo>
                  <a:pt x="61" y="150"/>
                </a:lnTo>
                <a:lnTo>
                  <a:pt x="58" y="152"/>
                </a:lnTo>
                <a:lnTo>
                  <a:pt x="56" y="154"/>
                </a:lnTo>
                <a:lnTo>
                  <a:pt x="54" y="157"/>
                </a:lnTo>
                <a:lnTo>
                  <a:pt x="51" y="157"/>
                </a:lnTo>
                <a:lnTo>
                  <a:pt x="49" y="159"/>
                </a:lnTo>
                <a:lnTo>
                  <a:pt x="46" y="159"/>
                </a:lnTo>
                <a:lnTo>
                  <a:pt x="44" y="161"/>
                </a:lnTo>
                <a:lnTo>
                  <a:pt x="42" y="161"/>
                </a:lnTo>
                <a:lnTo>
                  <a:pt x="39" y="164"/>
                </a:lnTo>
                <a:lnTo>
                  <a:pt x="37" y="164"/>
                </a:lnTo>
                <a:lnTo>
                  <a:pt x="34" y="166"/>
                </a:lnTo>
                <a:lnTo>
                  <a:pt x="32" y="166"/>
                </a:lnTo>
                <a:lnTo>
                  <a:pt x="30" y="169"/>
                </a:lnTo>
                <a:lnTo>
                  <a:pt x="22" y="169"/>
                </a:lnTo>
                <a:lnTo>
                  <a:pt x="25" y="173"/>
                </a:lnTo>
                <a:lnTo>
                  <a:pt x="27" y="171"/>
                </a:lnTo>
                <a:lnTo>
                  <a:pt x="32" y="171"/>
                </a:lnTo>
                <a:lnTo>
                  <a:pt x="34" y="169"/>
                </a:lnTo>
                <a:lnTo>
                  <a:pt x="42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4" y="161"/>
                </a:lnTo>
                <a:lnTo>
                  <a:pt x="56" y="161"/>
                </a:lnTo>
                <a:lnTo>
                  <a:pt x="58" y="159"/>
                </a:lnTo>
                <a:lnTo>
                  <a:pt x="63" y="157"/>
                </a:lnTo>
                <a:lnTo>
                  <a:pt x="66" y="154"/>
                </a:lnTo>
                <a:lnTo>
                  <a:pt x="68" y="154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8" y="147"/>
                </a:lnTo>
                <a:lnTo>
                  <a:pt x="78" y="145"/>
                </a:lnTo>
                <a:lnTo>
                  <a:pt x="68" y="145"/>
                </a:lnTo>
                <a:lnTo>
                  <a:pt x="68" y="145"/>
                </a:lnTo>
                <a:close/>
              </a:path>
              <a:path w="410" h="175">
                <a:moveTo>
                  <a:pt x="1" y="106"/>
                </a:moveTo>
                <a:lnTo>
                  <a:pt x="1" y="109"/>
                </a:lnTo>
                <a:lnTo>
                  <a:pt x="13" y="109"/>
                </a:lnTo>
                <a:lnTo>
                  <a:pt x="10" y="109"/>
                </a:lnTo>
                <a:lnTo>
                  <a:pt x="8" y="106"/>
                </a:lnTo>
                <a:lnTo>
                  <a:pt x="1" y="106"/>
                </a:lnTo>
                <a:lnTo>
                  <a:pt x="1" y="106"/>
                </a:lnTo>
                <a:close/>
              </a:path>
              <a:path w="410" h="175">
                <a:moveTo>
                  <a:pt x="56" y="104"/>
                </a:moveTo>
                <a:lnTo>
                  <a:pt x="54" y="109"/>
                </a:lnTo>
                <a:lnTo>
                  <a:pt x="51" y="111"/>
                </a:lnTo>
                <a:lnTo>
                  <a:pt x="49" y="113"/>
                </a:lnTo>
                <a:lnTo>
                  <a:pt x="49" y="118"/>
                </a:lnTo>
                <a:lnTo>
                  <a:pt x="46" y="121"/>
                </a:lnTo>
                <a:lnTo>
                  <a:pt x="44" y="123"/>
                </a:lnTo>
                <a:lnTo>
                  <a:pt x="42" y="126"/>
                </a:lnTo>
                <a:lnTo>
                  <a:pt x="39" y="128"/>
                </a:lnTo>
                <a:lnTo>
                  <a:pt x="39" y="130"/>
                </a:lnTo>
                <a:lnTo>
                  <a:pt x="37" y="133"/>
                </a:lnTo>
                <a:lnTo>
                  <a:pt x="34" y="135"/>
                </a:lnTo>
                <a:lnTo>
                  <a:pt x="32" y="138"/>
                </a:lnTo>
                <a:lnTo>
                  <a:pt x="34" y="140"/>
                </a:lnTo>
                <a:lnTo>
                  <a:pt x="37" y="138"/>
                </a:lnTo>
                <a:lnTo>
                  <a:pt x="39" y="135"/>
                </a:lnTo>
                <a:lnTo>
                  <a:pt x="42" y="133"/>
                </a:lnTo>
                <a:lnTo>
                  <a:pt x="44" y="130"/>
                </a:lnTo>
                <a:lnTo>
                  <a:pt x="46" y="128"/>
                </a:lnTo>
                <a:lnTo>
                  <a:pt x="49" y="126"/>
                </a:lnTo>
                <a:lnTo>
                  <a:pt x="51" y="123"/>
                </a:lnTo>
                <a:lnTo>
                  <a:pt x="51" y="121"/>
                </a:lnTo>
                <a:lnTo>
                  <a:pt x="54" y="118"/>
                </a:lnTo>
                <a:lnTo>
                  <a:pt x="56" y="116"/>
                </a:lnTo>
                <a:lnTo>
                  <a:pt x="58" y="113"/>
                </a:lnTo>
                <a:lnTo>
                  <a:pt x="61" y="111"/>
                </a:lnTo>
                <a:lnTo>
                  <a:pt x="61" y="106"/>
                </a:lnTo>
                <a:lnTo>
                  <a:pt x="56" y="104"/>
                </a:lnTo>
                <a:lnTo>
                  <a:pt x="56" y="104"/>
                </a:lnTo>
                <a:close/>
              </a:path>
              <a:path w="410" h="175">
                <a:moveTo>
                  <a:pt x="56" y="101"/>
                </a:moveTo>
                <a:lnTo>
                  <a:pt x="56" y="104"/>
                </a:lnTo>
                <a:lnTo>
                  <a:pt x="61" y="106"/>
                </a:lnTo>
                <a:lnTo>
                  <a:pt x="63" y="109"/>
                </a:lnTo>
                <a:lnTo>
                  <a:pt x="63" y="116"/>
                </a:lnTo>
                <a:lnTo>
                  <a:pt x="66" y="118"/>
                </a:lnTo>
                <a:lnTo>
                  <a:pt x="68" y="123"/>
                </a:lnTo>
                <a:lnTo>
                  <a:pt x="68" y="126"/>
                </a:lnTo>
                <a:lnTo>
                  <a:pt x="70" y="128"/>
                </a:lnTo>
                <a:lnTo>
                  <a:pt x="70" y="133"/>
                </a:lnTo>
                <a:lnTo>
                  <a:pt x="73" y="135"/>
                </a:lnTo>
                <a:lnTo>
                  <a:pt x="78" y="133"/>
                </a:lnTo>
                <a:lnTo>
                  <a:pt x="75" y="130"/>
                </a:lnTo>
                <a:lnTo>
                  <a:pt x="73" y="126"/>
                </a:lnTo>
                <a:lnTo>
                  <a:pt x="73" y="123"/>
                </a:lnTo>
                <a:lnTo>
                  <a:pt x="70" y="121"/>
                </a:lnTo>
                <a:lnTo>
                  <a:pt x="68" y="118"/>
                </a:lnTo>
                <a:lnTo>
                  <a:pt x="68" y="113"/>
                </a:lnTo>
                <a:lnTo>
                  <a:pt x="66" y="111"/>
                </a:lnTo>
                <a:lnTo>
                  <a:pt x="66" y="109"/>
                </a:lnTo>
                <a:lnTo>
                  <a:pt x="63" y="104"/>
                </a:lnTo>
                <a:lnTo>
                  <a:pt x="92" y="104"/>
                </a:lnTo>
                <a:lnTo>
                  <a:pt x="56" y="101"/>
                </a:lnTo>
                <a:lnTo>
                  <a:pt x="56" y="101"/>
                </a:lnTo>
                <a:close/>
              </a:path>
              <a:path w="410" h="175">
                <a:moveTo>
                  <a:pt x="97" y="92"/>
                </a:moveTo>
                <a:lnTo>
                  <a:pt x="92" y="99"/>
                </a:lnTo>
                <a:lnTo>
                  <a:pt x="66" y="99"/>
                </a:lnTo>
                <a:lnTo>
                  <a:pt x="56" y="101"/>
                </a:lnTo>
                <a:lnTo>
                  <a:pt x="92" y="104"/>
                </a:lnTo>
                <a:lnTo>
                  <a:pt x="90" y="109"/>
                </a:lnTo>
                <a:lnTo>
                  <a:pt x="90" y="111"/>
                </a:lnTo>
                <a:lnTo>
                  <a:pt x="87" y="113"/>
                </a:lnTo>
                <a:lnTo>
                  <a:pt x="87" y="118"/>
                </a:lnTo>
                <a:lnTo>
                  <a:pt x="85" y="121"/>
                </a:lnTo>
                <a:lnTo>
                  <a:pt x="82" y="123"/>
                </a:lnTo>
                <a:lnTo>
                  <a:pt x="82" y="126"/>
                </a:lnTo>
                <a:lnTo>
                  <a:pt x="80" y="130"/>
                </a:lnTo>
                <a:lnTo>
                  <a:pt x="78" y="133"/>
                </a:lnTo>
                <a:lnTo>
                  <a:pt x="73" y="135"/>
                </a:lnTo>
                <a:lnTo>
                  <a:pt x="73" y="140"/>
                </a:lnTo>
                <a:lnTo>
                  <a:pt x="70" y="142"/>
                </a:lnTo>
                <a:lnTo>
                  <a:pt x="68" y="145"/>
                </a:lnTo>
                <a:lnTo>
                  <a:pt x="80" y="145"/>
                </a:lnTo>
                <a:lnTo>
                  <a:pt x="80" y="147"/>
                </a:lnTo>
                <a:lnTo>
                  <a:pt x="82" y="150"/>
                </a:lnTo>
                <a:lnTo>
                  <a:pt x="85" y="152"/>
                </a:lnTo>
                <a:lnTo>
                  <a:pt x="87" y="154"/>
                </a:lnTo>
                <a:lnTo>
                  <a:pt x="90" y="157"/>
                </a:lnTo>
                <a:lnTo>
                  <a:pt x="92" y="159"/>
                </a:lnTo>
                <a:lnTo>
                  <a:pt x="94" y="159"/>
                </a:lnTo>
                <a:lnTo>
                  <a:pt x="97" y="161"/>
                </a:lnTo>
                <a:lnTo>
                  <a:pt x="99" y="164"/>
                </a:lnTo>
                <a:lnTo>
                  <a:pt x="102" y="164"/>
                </a:lnTo>
                <a:lnTo>
                  <a:pt x="104" y="166"/>
                </a:lnTo>
                <a:lnTo>
                  <a:pt x="106" y="166"/>
                </a:lnTo>
                <a:lnTo>
                  <a:pt x="111" y="169"/>
                </a:lnTo>
                <a:lnTo>
                  <a:pt x="114" y="169"/>
                </a:lnTo>
                <a:lnTo>
                  <a:pt x="116" y="171"/>
                </a:lnTo>
                <a:lnTo>
                  <a:pt x="118" y="171"/>
                </a:lnTo>
                <a:lnTo>
                  <a:pt x="118" y="169"/>
                </a:lnTo>
                <a:lnTo>
                  <a:pt x="121" y="166"/>
                </a:lnTo>
                <a:lnTo>
                  <a:pt x="123" y="166"/>
                </a:lnTo>
                <a:lnTo>
                  <a:pt x="126" y="164"/>
                </a:lnTo>
                <a:lnTo>
                  <a:pt x="128" y="161"/>
                </a:lnTo>
                <a:lnTo>
                  <a:pt x="128" y="159"/>
                </a:lnTo>
                <a:lnTo>
                  <a:pt x="126" y="159"/>
                </a:lnTo>
                <a:lnTo>
                  <a:pt x="121" y="159"/>
                </a:lnTo>
                <a:lnTo>
                  <a:pt x="116" y="157"/>
                </a:lnTo>
                <a:lnTo>
                  <a:pt x="109" y="157"/>
                </a:lnTo>
                <a:lnTo>
                  <a:pt x="106" y="154"/>
                </a:lnTo>
                <a:lnTo>
                  <a:pt x="102" y="154"/>
                </a:lnTo>
                <a:lnTo>
                  <a:pt x="99" y="152"/>
                </a:lnTo>
                <a:lnTo>
                  <a:pt x="97" y="150"/>
                </a:lnTo>
                <a:lnTo>
                  <a:pt x="94" y="150"/>
                </a:lnTo>
                <a:lnTo>
                  <a:pt x="92" y="147"/>
                </a:lnTo>
                <a:lnTo>
                  <a:pt x="90" y="145"/>
                </a:lnTo>
                <a:lnTo>
                  <a:pt x="87" y="142"/>
                </a:lnTo>
                <a:lnTo>
                  <a:pt x="85" y="142"/>
                </a:lnTo>
                <a:lnTo>
                  <a:pt x="82" y="140"/>
                </a:lnTo>
                <a:lnTo>
                  <a:pt x="85" y="138"/>
                </a:lnTo>
                <a:lnTo>
                  <a:pt x="85" y="135"/>
                </a:lnTo>
                <a:lnTo>
                  <a:pt x="87" y="133"/>
                </a:lnTo>
                <a:lnTo>
                  <a:pt x="90" y="130"/>
                </a:lnTo>
                <a:lnTo>
                  <a:pt x="90" y="128"/>
                </a:lnTo>
                <a:lnTo>
                  <a:pt x="92" y="123"/>
                </a:lnTo>
                <a:lnTo>
                  <a:pt x="94" y="121"/>
                </a:lnTo>
                <a:lnTo>
                  <a:pt x="94" y="118"/>
                </a:lnTo>
                <a:lnTo>
                  <a:pt x="97" y="113"/>
                </a:lnTo>
                <a:lnTo>
                  <a:pt x="99" y="111"/>
                </a:lnTo>
                <a:lnTo>
                  <a:pt x="99" y="106"/>
                </a:lnTo>
                <a:lnTo>
                  <a:pt x="106" y="104"/>
                </a:lnTo>
                <a:lnTo>
                  <a:pt x="97" y="92"/>
                </a:lnTo>
                <a:lnTo>
                  <a:pt x="97" y="92"/>
                </a:lnTo>
                <a:close/>
              </a:path>
              <a:path w="410" h="175">
                <a:moveTo>
                  <a:pt x="66" y="80"/>
                </a:moveTo>
                <a:lnTo>
                  <a:pt x="66" y="82"/>
                </a:lnTo>
                <a:lnTo>
                  <a:pt x="63" y="85"/>
                </a:lnTo>
                <a:lnTo>
                  <a:pt x="63" y="90"/>
                </a:lnTo>
                <a:lnTo>
                  <a:pt x="61" y="92"/>
                </a:lnTo>
                <a:lnTo>
                  <a:pt x="61" y="94"/>
                </a:lnTo>
                <a:lnTo>
                  <a:pt x="58" y="99"/>
                </a:lnTo>
                <a:lnTo>
                  <a:pt x="56" y="101"/>
                </a:lnTo>
                <a:lnTo>
                  <a:pt x="66" y="99"/>
                </a:lnTo>
                <a:lnTo>
                  <a:pt x="73" y="90"/>
                </a:lnTo>
                <a:lnTo>
                  <a:pt x="78" y="87"/>
                </a:lnTo>
                <a:lnTo>
                  <a:pt x="66" y="80"/>
                </a:lnTo>
                <a:lnTo>
                  <a:pt x="66" y="80"/>
                </a:lnTo>
                <a:close/>
              </a:path>
              <a:path w="410" h="175">
                <a:moveTo>
                  <a:pt x="87" y="66"/>
                </a:moveTo>
                <a:lnTo>
                  <a:pt x="87" y="68"/>
                </a:lnTo>
                <a:lnTo>
                  <a:pt x="90" y="70"/>
                </a:lnTo>
                <a:lnTo>
                  <a:pt x="92" y="73"/>
                </a:lnTo>
                <a:lnTo>
                  <a:pt x="97" y="75"/>
                </a:lnTo>
                <a:lnTo>
                  <a:pt x="99" y="78"/>
                </a:lnTo>
                <a:lnTo>
                  <a:pt x="102" y="80"/>
                </a:lnTo>
                <a:lnTo>
                  <a:pt x="104" y="82"/>
                </a:lnTo>
                <a:lnTo>
                  <a:pt x="106" y="85"/>
                </a:lnTo>
                <a:lnTo>
                  <a:pt x="109" y="87"/>
                </a:lnTo>
                <a:lnTo>
                  <a:pt x="109" y="90"/>
                </a:lnTo>
                <a:lnTo>
                  <a:pt x="111" y="90"/>
                </a:lnTo>
                <a:lnTo>
                  <a:pt x="114" y="92"/>
                </a:lnTo>
                <a:lnTo>
                  <a:pt x="114" y="97"/>
                </a:lnTo>
                <a:lnTo>
                  <a:pt x="116" y="99"/>
                </a:lnTo>
                <a:lnTo>
                  <a:pt x="121" y="99"/>
                </a:lnTo>
                <a:lnTo>
                  <a:pt x="121" y="97"/>
                </a:lnTo>
                <a:lnTo>
                  <a:pt x="121" y="85"/>
                </a:lnTo>
                <a:lnTo>
                  <a:pt x="118" y="82"/>
                </a:lnTo>
                <a:lnTo>
                  <a:pt x="116" y="80"/>
                </a:lnTo>
                <a:lnTo>
                  <a:pt x="114" y="78"/>
                </a:lnTo>
                <a:lnTo>
                  <a:pt x="114" y="78"/>
                </a:lnTo>
                <a:lnTo>
                  <a:pt x="111" y="75"/>
                </a:lnTo>
                <a:lnTo>
                  <a:pt x="109" y="75"/>
                </a:lnTo>
                <a:lnTo>
                  <a:pt x="106" y="73"/>
                </a:lnTo>
                <a:lnTo>
                  <a:pt x="104" y="73"/>
                </a:lnTo>
                <a:lnTo>
                  <a:pt x="102" y="70"/>
                </a:lnTo>
                <a:lnTo>
                  <a:pt x="97" y="70"/>
                </a:lnTo>
                <a:lnTo>
                  <a:pt x="94" y="68"/>
                </a:lnTo>
                <a:lnTo>
                  <a:pt x="92" y="68"/>
                </a:lnTo>
                <a:lnTo>
                  <a:pt x="87" y="66"/>
                </a:lnTo>
                <a:lnTo>
                  <a:pt x="87" y="66"/>
                </a:lnTo>
                <a:close/>
              </a:path>
              <a:path w="410" h="175">
                <a:moveTo>
                  <a:pt x="61" y="63"/>
                </a:moveTo>
                <a:lnTo>
                  <a:pt x="58" y="63"/>
                </a:lnTo>
                <a:lnTo>
                  <a:pt x="56" y="66"/>
                </a:lnTo>
                <a:lnTo>
                  <a:pt x="56" y="68"/>
                </a:lnTo>
                <a:lnTo>
                  <a:pt x="54" y="70"/>
                </a:lnTo>
                <a:lnTo>
                  <a:pt x="54" y="73"/>
                </a:lnTo>
                <a:lnTo>
                  <a:pt x="51" y="75"/>
                </a:lnTo>
                <a:lnTo>
                  <a:pt x="51" y="80"/>
                </a:lnTo>
                <a:lnTo>
                  <a:pt x="49" y="82"/>
                </a:lnTo>
                <a:lnTo>
                  <a:pt x="46" y="85"/>
                </a:lnTo>
                <a:lnTo>
                  <a:pt x="44" y="87"/>
                </a:lnTo>
                <a:lnTo>
                  <a:pt x="42" y="90"/>
                </a:lnTo>
                <a:lnTo>
                  <a:pt x="39" y="92"/>
                </a:lnTo>
                <a:lnTo>
                  <a:pt x="37" y="94"/>
                </a:lnTo>
                <a:lnTo>
                  <a:pt x="34" y="99"/>
                </a:lnTo>
                <a:lnTo>
                  <a:pt x="32" y="101"/>
                </a:lnTo>
                <a:lnTo>
                  <a:pt x="30" y="104"/>
                </a:lnTo>
                <a:lnTo>
                  <a:pt x="32" y="106"/>
                </a:lnTo>
                <a:lnTo>
                  <a:pt x="34" y="104"/>
                </a:lnTo>
                <a:lnTo>
                  <a:pt x="34" y="101"/>
                </a:lnTo>
                <a:lnTo>
                  <a:pt x="37" y="101"/>
                </a:lnTo>
                <a:lnTo>
                  <a:pt x="39" y="99"/>
                </a:lnTo>
                <a:lnTo>
                  <a:pt x="42" y="97"/>
                </a:lnTo>
                <a:lnTo>
                  <a:pt x="44" y="94"/>
                </a:lnTo>
                <a:lnTo>
                  <a:pt x="46" y="92"/>
                </a:lnTo>
                <a:lnTo>
                  <a:pt x="49" y="90"/>
                </a:lnTo>
                <a:lnTo>
                  <a:pt x="51" y="87"/>
                </a:lnTo>
                <a:lnTo>
                  <a:pt x="54" y="85"/>
                </a:lnTo>
                <a:lnTo>
                  <a:pt x="56" y="82"/>
                </a:lnTo>
                <a:lnTo>
                  <a:pt x="58" y="80"/>
                </a:lnTo>
                <a:lnTo>
                  <a:pt x="61" y="78"/>
                </a:lnTo>
                <a:lnTo>
                  <a:pt x="63" y="75"/>
                </a:lnTo>
                <a:lnTo>
                  <a:pt x="68" y="73"/>
                </a:lnTo>
                <a:lnTo>
                  <a:pt x="61" y="63"/>
                </a:lnTo>
                <a:lnTo>
                  <a:pt x="61" y="63"/>
                </a:lnTo>
                <a:close/>
              </a:path>
              <a:path w="410" h="175">
                <a:moveTo>
                  <a:pt x="116" y="49"/>
                </a:moveTo>
                <a:lnTo>
                  <a:pt x="109" y="58"/>
                </a:lnTo>
                <a:lnTo>
                  <a:pt x="37" y="58"/>
                </a:lnTo>
                <a:lnTo>
                  <a:pt x="42" y="66"/>
                </a:lnTo>
                <a:lnTo>
                  <a:pt x="44" y="66"/>
                </a:lnTo>
                <a:lnTo>
                  <a:pt x="49" y="63"/>
                </a:lnTo>
                <a:lnTo>
                  <a:pt x="126" y="63"/>
                </a:lnTo>
                <a:lnTo>
                  <a:pt x="116" y="49"/>
                </a:lnTo>
                <a:lnTo>
                  <a:pt x="116" y="49"/>
                </a:lnTo>
                <a:close/>
              </a:path>
              <a:path w="410" h="175">
                <a:moveTo>
                  <a:pt x="80" y="58"/>
                </a:moveTo>
                <a:lnTo>
                  <a:pt x="80" y="34"/>
                </a:lnTo>
                <a:lnTo>
                  <a:pt x="73" y="34"/>
                </a:lnTo>
                <a:lnTo>
                  <a:pt x="73" y="58"/>
                </a:lnTo>
                <a:lnTo>
                  <a:pt x="80" y="58"/>
                </a:lnTo>
                <a:close/>
              </a:path>
              <a:path w="410" h="175">
                <a:moveTo>
                  <a:pt x="37" y="34"/>
                </a:moveTo>
                <a:lnTo>
                  <a:pt x="34" y="41"/>
                </a:lnTo>
                <a:lnTo>
                  <a:pt x="32" y="49"/>
                </a:lnTo>
                <a:lnTo>
                  <a:pt x="32" y="53"/>
                </a:lnTo>
                <a:lnTo>
                  <a:pt x="30" y="58"/>
                </a:lnTo>
                <a:lnTo>
                  <a:pt x="27" y="66"/>
                </a:lnTo>
                <a:lnTo>
                  <a:pt x="27" y="70"/>
                </a:lnTo>
                <a:lnTo>
                  <a:pt x="25" y="75"/>
                </a:lnTo>
                <a:lnTo>
                  <a:pt x="25" y="78"/>
                </a:lnTo>
                <a:lnTo>
                  <a:pt x="22" y="82"/>
                </a:lnTo>
                <a:lnTo>
                  <a:pt x="22" y="87"/>
                </a:lnTo>
                <a:lnTo>
                  <a:pt x="20" y="90"/>
                </a:lnTo>
                <a:lnTo>
                  <a:pt x="20" y="92"/>
                </a:lnTo>
                <a:lnTo>
                  <a:pt x="18" y="97"/>
                </a:lnTo>
                <a:lnTo>
                  <a:pt x="18" y="101"/>
                </a:lnTo>
                <a:lnTo>
                  <a:pt x="15" y="101"/>
                </a:lnTo>
                <a:lnTo>
                  <a:pt x="15" y="106"/>
                </a:lnTo>
                <a:lnTo>
                  <a:pt x="13" y="106"/>
                </a:lnTo>
                <a:lnTo>
                  <a:pt x="13" y="109"/>
                </a:lnTo>
                <a:lnTo>
                  <a:pt x="1" y="109"/>
                </a:lnTo>
                <a:lnTo>
                  <a:pt x="3" y="109"/>
                </a:lnTo>
                <a:lnTo>
                  <a:pt x="6" y="111"/>
                </a:lnTo>
                <a:lnTo>
                  <a:pt x="8" y="113"/>
                </a:lnTo>
                <a:lnTo>
                  <a:pt x="10" y="116"/>
                </a:lnTo>
                <a:lnTo>
                  <a:pt x="13" y="118"/>
                </a:lnTo>
                <a:lnTo>
                  <a:pt x="13" y="126"/>
                </a:lnTo>
                <a:lnTo>
                  <a:pt x="10" y="128"/>
                </a:lnTo>
                <a:lnTo>
                  <a:pt x="10" y="138"/>
                </a:lnTo>
                <a:lnTo>
                  <a:pt x="8" y="142"/>
                </a:lnTo>
                <a:lnTo>
                  <a:pt x="8" y="147"/>
                </a:lnTo>
                <a:lnTo>
                  <a:pt x="10" y="152"/>
                </a:lnTo>
                <a:lnTo>
                  <a:pt x="13" y="154"/>
                </a:lnTo>
                <a:lnTo>
                  <a:pt x="18" y="154"/>
                </a:lnTo>
                <a:lnTo>
                  <a:pt x="20" y="152"/>
                </a:lnTo>
                <a:lnTo>
                  <a:pt x="20" y="116"/>
                </a:lnTo>
                <a:lnTo>
                  <a:pt x="22" y="113"/>
                </a:lnTo>
                <a:lnTo>
                  <a:pt x="22" y="104"/>
                </a:lnTo>
                <a:lnTo>
                  <a:pt x="25" y="101"/>
                </a:lnTo>
                <a:lnTo>
                  <a:pt x="25" y="92"/>
                </a:lnTo>
                <a:lnTo>
                  <a:pt x="27" y="87"/>
                </a:lnTo>
                <a:lnTo>
                  <a:pt x="27" y="82"/>
                </a:lnTo>
                <a:lnTo>
                  <a:pt x="30" y="78"/>
                </a:lnTo>
                <a:lnTo>
                  <a:pt x="30" y="68"/>
                </a:lnTo>
                <a:lnTo>
                  <a:pt x="32" y="63"/>
                </a:lnTo>
                <a:lnTo>
                  <a:pt x="32" y="58"/>
                </a:lnTo>
                <a:lnTo>
                  <a:pt x="34" y="53"/>
                </a:lnTo>
                <a:lnTo>
                  <a:pt x="34" y="46"/>
                </a:lnTo>
                <a:lnTo>
                  <a:pt x="37" y="41"/>
                </a:lnTo>
                <a:lnTo>
                  <a:pt x="39" y="34"/>
                </a:lnTo>
                <a:lnTo>
                  <a:pt x="37" y="34"/>
                </a:lnTo>
                <a:lnTo>
                  <a:pt x="37" y="34"/>
                </a:lnTo>
                <a:close/>
              </a:path>
              <a:path w="410" h="175">
                <a:moveTo>
                  <a:pt x="104" y="22"/>
                </a:moveTo>
                <a:lnTo>
                  <a:pt x="97" y="32"/>
                </a:lnTo>
                <a:lnTo>
                  <a:pt x="46" y="32"/>
                </a:lnTo>
                <a:lnTo>
                  <a:pt x="51" y="37"/>
                </a:lnTo>
                <a:lnTo>
                  <a:pt x="58" y="37"/>
                </a:lnTo>
                <a:lnTo>
                  <a:pt x="61" y="34"/>
                </a:lnTo>
                <a:lnTo>
                  <a:pt x="116" y="34"/>
                </a:lnTo>
                <a:lnTo>
                  <a:pt x="104" y="22"/>
                </a:lnTo>
                <a:lnTo>
                  <a:pt x="104" y="22"/>
                </a:lnTo>
                <a:close/>
              </a:path>
              <a:path w="410" h="175">
                <a:moveTo>
                  <a:pt x="6" y="18"/>
                </a:moveTo>
                <a:lnTo>
                  <a:pt x="6" y="20"/>
                </a:lnTo>
                <a:lnTo>
                  <a:pt x="8" y="25"/>
                </a:lnTo>
                <a:lnTo>
                  <a:pt x="10" y="27"/>
                </a:lnTo>
                <a:lnTo>
                  <a:pt x="10" y="32"/>
                </a:lnTo>
                <a:lnTo>
                  <a:pt x="13" y="34"/>
                </a:lnTo>
                <a:lnTo>
                  <a:pt x="13" y="37"/>
                </a:lnTo>
                <a:lnTo>
                  <a:pt x="15" y="41"/>
                </a:lnTo>
                <a:lnTo>
                  <a:pt x="15" y="46"/>
                </a:lnTo>
                <a:lnTo>
                  <a:pt x="18" y="49"/>
                </a:lnTo>
                <a:lnTo>
                  <a:pt x="18" y="51"/>
                </a:lnTo>
                <a:lnTo>
                  <a:pt x="20" y="51"/>
                </a:lnTo>
                <a:lnTo>
                  <a:pt x="22" y="49"/>
                </a:lnTo>
                <a:lnTo>
                  <a:pt x="22" y="46"/>
                </a:lnTo>
                <a:lnTo>
                  <a:pt x="25" y="44"/>
                </a:lnTo>
                <a:lnTo>
                  <a:pt x="25" y="37"/>
                </a:lnTo>
                <a:lnTo>
                  <a:pt x="22" y="34"/>
                </a:lnTo>
                <a:lnTo>
                  <a:pt x="22" y="32"/>
                </a:lnTo>
                <a:lnTo>
                  <a:pt x="20" y="30"/>
                </a:lnTo>
                <a:lnTo>
                  <a:pt x="18" y="27"/>
                </a:lnTo>
                <a:lnTo>
                  <a:pt x="15" y="25"/>
                </a:lnTo>
                <a:lnTo>
                  <a:pt x="13" y="22"/>
                </a:lnTo>
                <a:lnTo>
                  <a:pt x="10" y="20"/>
                </a:lnTo>
                <a:lnTo>
                  <a:pt x="6" y="18"/>
                </a:lnTo>
                <a:lnTo>
                  <a:pt x="6" y="18"/>
                </a:lnTo>
                <a:close/>
              </a:path>
              <a:path w="410" h="175">
                <a:moveTo>
                  <a:pt x="73" y="1"/>
                </a:moveTo>
                <a:lnTo>
                  <a:pt x="73" y="32"/>
                </a:lnTo>
                <a:lnTo>
                  <a:pt x="80" y="32"/>
                </a:lnTo>
                <a:lnTo>
                  <a:pt x="80" y="15"/>
                </a:lnTo>
                <a:lnTo>
                  <a:pt x="85" y="10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10" h="175">
                <a:moveTo>
                  <a:pt x="303" y="154"/>
                </a:moveTo>
                <a:lnTo>
                  <a:pt x="303" y="157"/>
                </a:lnTo>
                <a:lnTo>
                  <a:pt x="315" y="157"/>
                </a:lnTo>
                <a:lnTo>
                  <a:pt x="313" y="157"/>
                </a:lnTo>
                <a:lnTo>
                  <a:pt x="310" y="154"/>
                </a:lnTo>
                <a:lnTo>
                  <a:pt x="303" y="154"/>
                </a:lnTo>
                <a:lnTo>
                  <a:pt x="303" y="154"/>
                </a:lnTo>
                <a:close/>
              </a:path>
              <a:path w="410" h="175">
                <a:moveTo>
                  <a:pt x="382" y="138"/>
                </a:moveTo>
                <a:lnTo>
                  <a:pt x="373" y="138"/>
                </a:lnTo>
                <a:lnTo>
                  <a:pt x="373" y="140"/>
                </a:lnTo>
                <a:lnTo>
                  <a:pt x="375" y="142"/>
                </a:lnTo>
                <a:lnTo>
                  <a:pt x="378" y="145"/>
                </a:lnTo>
                <a:lnTo>
                  <a:pt x="380" y="150"/>
                </a:lnTo>
                <a:lnTo>
                  <a:pt x="382" y="152"/>
                </a:lnTo>
                <a:lnTo>
                  <a:pt x="385" y="154"/>
                </a:lnTo>
                <a:lnTo>
                  <a:pt x="385" y="157"/>
                </a:lnTo>
                <a:lnTo>
                  <a:pt x="387" y="159"/>
                </a:lnTo>
                <a:lnTo>
                  <a:pt x="390" y="161"/>
                </a:lnTo>
                <a:lnTo>
                  <a:pt x="392" y="164"/>
                </a:lnTo>
                <a:lnTo>
                  <a:pt x="394" y="164"/>
                </a:lnTo>
                <a:lnTo>
                  <a:pt x="397" y="166"/>
                </a:lnTo>
                <a:lnTo>
                  <a:pt x="399" y="169"/>
                </a:lnTo>
                <a:lnTo>
                  <a:pt x="399" y="164"/>
                </a:lnTo>
                <a:lnTo>
                  <a:pt x="402" y="161"/>
                </a:lnTo>
                <a:lnTo>
                  <a:pt x="409" y="161"/>
                </a:lnTo>
                <a:lnTo>
                  <a:pt x="409" y="157"/>
                </a:lnTo>
                <a:lnTo>
                  <a:pt x="404" y="157"/>
                </a:lnTo>
                <a:lnTo>
                  <a:pt x="402" y="154"/>
                </a:lnTo>
                <a:lnTo>
                  <a:pt x="399" y="154"/>
                </a:lnTo>
                <a:lnTo>
                  <a:pt x="394" y="152"/>
                </a:lnTo>
                <a:lnTo>
                  <a:pt x="392" y="150"/>
                </a:lnTo>
                <a:lnTo>
                  <a:pt x="390" y="147"/>
                </a:lnTo>
                <a:lnTo>
                  <a:pt x="387" y="145"/>
                </a:lnTo>
                <a:lnTo>
                  <a:pt x="385" y="142"/>
                </a:lnTo>
                <a:lnTo>
                  <a:pt x="385" y="140"/>
                </a:lnTo>
                <a:lnTo>
                  <a:pt x="382" y="138"/>
                </a:lnTo>
                <a:lnTo>
                  <a:pt x="382" y="138"/>
                </a:lnTo>
                <a:close/>
              </a:path>
              <a:path w="410" h="175">
                <a:moveTo>
                  <a:pt x="313" y="118"/>
                </a:moveTo>
                <a:lnTo>
                  <a:pt x="313" y="123"/>
                </a:lnTo>
                <a:lnTo>
                  <a:pt x="310" y="126"/>
                </a:lnTo>
                <a:lnTo>
                  <a:pt x="308" y="128"/>
                </a:lnTo>
                <a:lnTo>
                  <a:pt x="306" y="130"/>
                </a:lnTo>
                <a:lnTo>
                  <a:pt x="303" y="133"/>
                </a:lnTo>
                <a:lnTo>
                  <a:pt x="301" y="135"/>
                </a:lnTo>
                <a:lnTo>
                  <a:pt x="298" y="138"/>
                </a:lnTo>
                <a:lnTo>
                  <a:pt x="298" y="140"/>
                </a:lnTo>
                <a:lnTo>
                  <a:pt x="296" y="142"/>
                </a:lnTo>
                <a:lnTo>
                  <a:pt x="294" y="145"/>
                </a:lnTo>
                <a:lnTo>
                  <a:pt x="291" y="147"/>
                </a:lnTo>
                <a:lnTo>
                  <a:pt x="289" y="150"/>
                </a:lnTo>
                <a:lnTo>
                  <a:pt x="286" y="152"/>
                </a:lnTo>
                <a:lnTo>
                  <a:pt x="284" y="154"/>
                </a:lnTo>
                <a:lnTo>
                  <a:pt x="282" y="154"/>
                </a:lnTo>
                <a:lnTo>
                  <a:pt x="282" y="157"/>
                </a:lnTo>
                <a:lnTo>
                  <a:pt x="284" y="157"/>
                </a:lnTo>
                <a:lnTo>
                  <a:pt x="286" y="154"/>
                </a:lnTo>
                <a:lnTo>
                  <a:pt x="289" y="154"/>
                </a:lnTo>
                <a:lnTo>
                  <a:pt x="291" y="152"/>
                </a:lnTo>
                <a:lnTo>
                  <a:pt x="294" y="150"/>
                </a:lnTo>
                <a:lnTo>
                  <a:pt x="296" y="147"/>
                </a:lnTo>
                <a:lnTo>
                  <a:pt x="298" y="147"/>
                </a:lnTo>
                <a:lnTo>
                  <a:pt x="301" y="145"/>
                </a:lnTo>
                <a:lnTo>
                  <a:pt x="303" y="142"/>
                </a:lnTo>
                <a:lnTo>
                  <a:pt x="306" y="140"/>
                </a:lnTo>
                <a:lnTo>
                  <a:pt x="308" y="138"/>
                </a:lnTo>
                <a:lnTo>
                  <a:pt x="310" y="135"/>
                </a:lnTo>
                <a:lnTo>
                  <a:pt x="313" y="133"/>
                </a:lnTo>
                <a:lnTo>
                  <a:pt x="315" y="130"/>
                </a:lnTo>
                <a:lnTo>
                  <a:pt x="315" y="128"/>
                </a:lnTo>
                <a:lnTo>
                  <a:pt x="318" y="126"/>
                </a:lnTo>
                <a:lnTo>
                  <a:pt x="320" y="123"/>
                </a:lnTo>
                <a:lnTo>
                  <a:pt x="320" y="121"/>
                </a:lnTo>
                <a:lnTo>
                  <a:pt x="313" y="118"/>
                </a:lnTo>
                <a:lnTo>
                  <a:pt x="313" y="118"/>
                </a:lnTo>
                <a:close/>
              </a:path>
              <a:path w="410" h="175">
                <a:moveTo>
                  <a:pt x="332" y="113"/>
                </a:moveTo>
                <a:lnTo>
                  <a:pt x="327" y="113"/>
                </a:lnTo>
                <a:lnTo>
                  <a:pt x="330" y="118"/>
                </a:lnTo>
                <a:lnTo>
                  <a:pt x="332" y="121"/>
                </a:lnTo>
                <a:lnTo>
                  <a:pt x="334" y="123"/>
                </a:lnTo>
                <a:lnTo>
                  <a:pt x="337" y="126"/>
                </a:lnTo>
                <a:lnTo>
                  <a:pt x="339" y="128"/>
                </a:lnTo>
                <a:lnTo>
                  <a:pt x="339" y="130"/>
                </a:lnTo>
                <a:lnTo>
                  <a:pt x="342" y="133"/>
                </a:lnTo>
                <a:lnTo>
                  <a:pt x="342" y="135"/>
                </a:lnTo>
                <a:lnTo>
                  <a:pt x="344" y="138"/>
                </a:lnTo>
                <a:lnTo>
                  <a:pt x="344" y="140"/>
                </a:lnTo>
                <a:lnTo>
                  <a:pt x="346" y="142"/>
                </a:lnTo>
                <a:lnTo>
                  <a:pt x="349" y="138"/>
                </a:lnTo>
                <a:lnTo>
                  <a:pt x="349" y="126"/>
                </a:lnTo>
                <a:lnTo>
                  <a:pt x="346" y="123"/>
                </a:lnTo>
                <a:lnTo>
                  <a:pt x="344" y="121"/>
                </a:lnTo>
                <a:lnTo>
                  <a:pt x="342" y="121"/>
                </a:lnTo>
                <a:lnTo>
                  <a:pt x="342" y="118"/>
                </a:lnTo>
                <a:lnTo>
                  <a:pt x="339" y="116"/>
                </a:lnTo>
                <a:lnTo>
                  <a:pt x="337" y="116"/>
                </a:lnTo>
                <a:lnTo>
                  <a:pt x="332" y="113"/>
                </a:lnTo>
                <a:lnTo>
                  <a:pt x="332" y="113"/>
                </a:lnTo>
                <a:close/>
              </a:path>
              <a:path w="410" h="175">
                <a:moveTo>
                  <a:pt x="308" y="97"/>
                </a:moveTo>
                <a:lnTo>
                  <a:pt x="306" y="99"/>
                </a:lnTo>
                <a:lnTo>
                  <a:pt x="306" y="101"/>
                </a:lnTo>
                <a:lnTo>
                  <a:pt x="303" y="104"/>
                </a:lnTo>
                <a:lnTo>
                  <a:pt x="301" y="106"/>
                </a:lnTo>
                <a:lnTo>
                  <a:pt x="298" y="111"/>
                </a:lnTo>
                <a:lnTo>
                  <a:pt x="296" y="113"/>
                </a:lnTo>
                <a:lnTo>
                  <a:pt x="294" y="116"/>
                </a:lnTo>
                <a:lnTo>
                  <a:pt x="294" y="118"/>
                </a:lnTo>
                <a:lnTo>
                  <a:pt x="291" y="121"/>
                </a:lnTo>
                <a:lnTo>
                  <a:pt x="289" y="123"/>
                </a:lnTo>
                <a:lnTo>
                  <a:pt x="286" y="126"/>
                </a:lnTo>
                <a:lnTo>
                  <a:pt x="284" y="128"/>
                </a:lnTo>
                <a:lnTo>
                  <a:pt x="282" y="128"/>
                </a:lnTo>
                <a:lnTo>
                  <a:pt x="282" y="130"/>
                </a:lnTo>
                <a:lnTo>
                  <a:pt x="284" y="130"/>
                </a:lnTo>
                <a:lnTo>
                  <a:pt x="289" y="128"/>
                </a:lnTo>
                <a:lnTo>
                  <a:pt x="291" y="126"/>
                </a:lnTo>
                <a:lnTo>
                  <a:pt x="294" y="123"/>
                </a:lnTo>
                <a:lnTo>
                  <a:pt x="296" y="121"/>
                </a:lnTo>
                <a:lnTo>
                  <a:pt x="298" y="118"/>
                </a:lnTo>
                <a:lnTo>
                  <a:pt x="301" y="116"/>
                </a:lnTo>
                <a:lnTo>
                  <a:pt x="303" y="113"/>
                </a:lnTo>
                <a:lnTo>
                  <a:pt x="306" y="109"/>
                </a:lnTo>
                <a:lnTo>
                  <a:pt x="308" y="106"/>
                </a:lnTo>
                <a:lnTo>
                  <a:pt x="310" y="104"/>
                </a:lnTo>
                <a:lnTo>
                  <a:pt x="313" y="101"/>
                </a:lnTo>
                <a:lnTo>
                  <a:pt x="313" y="99"/>
                </a:lnTo>
                <a:lnTo>
                  <a:pt x="315" y="97"/>
                </a:lnTo>
                <a:lnTo>
                  <a:pt x="308" y="97"/>
                </a:lnTo>
                <a:lnTo>
                  <a:pt x="308" y="97"/>
                </a:lnTo>
                <a:close/>
              </a:path>
              <a:path w="410" h="175">
                <a:moveTo>
                  <a:pt x="358" y="85"/>
                </a:moveTo>
                <a:lnTo>
                  <a:pt x="356" y="85"/>
                </a:lnTo>
                <a:lnTo>
                  <a:pt x="356" y="90"/>
                </a:lnTo>
                <a:lnTo>
                  <a:pt x="358" y="94"/>
                </a:lnTo>
                <a:lnTo>
                  <a:pt x="358" y="101"/>
                </a:lnTo>
                <a:lnTo>
                  <a:pt x="361" y="104"/>
                </a:lnTo>
                <a:lnTo>
                  <a:pt x="361" y="111"/>
                </a:lnTo>
                <a:lnTo>
                  <a:pt x="363" y="113"/>
                </a:lnTo>
                <a:lnTo>
                  <a:pt x="363" y="118"/>
                </a:lnTo>
                <a:lnTo>
                  <a:pt x="366" y="121"/>
                </a:lnTo>
                <a:lnTo>
                  <a:pt x="366" y="126"/>
                </a:lnTo>
                <a:lnTo>
                  <a:pt x="373" y="123"/>
                </a:lnTo>
                <a:lnTo>
                  <a:pt x="370" y="121"/>
                </a:lnTo>
                <a:lnTo>
                  <a:pt x="370" y="118"/>
                </a:lnTo>
                <a:lnTo>
                  <a:pt x="368" y="116"/>
                </a:lnTo>
                <a:lnTo>
                  <a:pt x="368" y="111"/>
                </a:lnTo>
                <a:lnTo>
                  <a:pt x="366" y="109"/>
                </a:lnTo>
                <a:lnTo>
                  <a:pt x="363" y="106"/>
                </a:lnTo>
                <a:lnTo>
                  <a:pt x="363" y="101"/>
                </a:lnTo>
                <a:lnTo>
                  <a:pt x="361" y="99"/>
                </a:lnTo>
                <a:lnTo>
                  <a:pt x="361" y="94"/>
                </a:lnTo>
                <a:lnTo>
                  <a:pt x="358" y="90"/>
                </a:lnTo>
                <a:lnTo>
                  <a:pt x="358" y="85"/>
                </a:lnTo>
                <a:lnTo>
                  <a:pt x="358" y="85"/>
                </a:lnTo>
                <a:close/>
              </a:path>
              <a:path w="410" h="175">
                <a:moveTo>
                  <a:pt x="399" y="85"/>
                </a:moveTo>
                <a:lnTo>
                  <a:pt x="387" y="85"/>
                </a:lnTo>
                <a:lnTo>
                  <a:pt x="387" y="87"/>
                </a:lnTo>
                <a:lnTo>
                  <a:pt x="385" y="92"/>
                </a:lnTo>
                <a:lnTo>
                  <a:pt x="385" y="97"/>
                </a:lnTo>
                <a:lnTo>
                  <a:pt x="382" y="99"/>
                </a:lnTo>
                <a:lnTo>
                  <a:pt x="382" y="104"/>
                </a:lnTo>
                <a:lnTo>
                  <a:pt x="380" y="106"/>
                </a:lnTo>
                <a:lnTo>
                  <a:pt x="380" y="109"/>
                </a:lnTo>
                <a:lnTo>
                  <a:pt x="378" y="113"/>
                </a:lnTo>
                <a:lnTo>
                  <a:pt x="378" y="116"/>
                </a:lnTo>
                <a:lnTo>
                  <a:pt x="375" y="118"/>
                </a:lnTo>
                <a:lnTo>
                  <a:pt x="375" y="121"/>
                </a:lnTo>
                <a:lnTo>
                  <a:pt x="373" y="123"/>
                </a:lnTo>
                <a:lnTo>
                  <a:pt x="366" y="126"/>
                </a:lnTo>
                <a:lnTo>
                  <a:pt x="368" y="128"/>
                </a:lnTo>
                <a:lnTo>
                  <a:pt x="368" y="130"/>
                </a:lnTo>
                <a:lnTo>
                  <a:pt x="366" y="133"/>
                </a:lnTo>
                <a:lnTo>
                  <a:pt x="366" y="138"/>
                </a:lnTo>
                <a:lnTo>
                  <a:pt x="363" y="140"/>
                </a:lnTo>
                <a:lnTo>
                  <a:pt x="361" y="142"/>
                </a:lnTo>
                <a:lnTo>
                  <a:pt x="358" y="145"/>
                </a:lnTo>
                <a:lnTo>
                  <a:pt x="356" y="147"/>
                </a:lnTo>
                <a:lnTo>
                  <a:pt x="354" y="150"/>
                </a:lnTo>
                <a:lnTo>
                  <a:pt x="354" y="152"/>
                </a:lnTo>
                <a:lnTo>
                  <a:pt x="351" y="154"/>
                </a:lnTo>
                <a:lnTo>
                  <a:pt x="349" y="154"/>
                </a:lnTo>
                <a:lnTo>
                  <a:pt x="346" y="157"/>
                </a:lnTo>
                <a:lnTo>
                  <a:pt x="344" y="159"/>
                </a:lnTo>
                <a:lnTo>
                  <a:pt x="342" y="161"/>
                </a:lnTo>
                <a:lnTo>
                  <a:pt x="339" y="164"/>
                </a:lnTo>
                <a:lnTo>
                  <a:pt x="337" y="164"/>
                </a:lnTo>
                <a:lnTo>
                  <a:pt x="334" y="166"/>
                </a:lnTo>
                <a:lnTo>
                  <a:pt x="332" y="169"/>
                </a:lnTo>
                <a:lnTo>
                  <a:pt x="330" y="169"/>
                </a:lnTo>
                <a:lnTo>
                  <a:pt x="332" y="171"/>
                </a:lnTo>
                <a:lnTo>
                  <a:pt x="334" y="171"/>
                </a:lnTo>
                <a:lnTo>
                  <a:pt x="337" y="169"/>
                </a:lnTo>
                <a:lnTo>
                  <a:pt x="339" y="169"/>
                </a:lnTo>
                <a:lnTo>
                  <a:pt x="342" y="166"/>
                </a:lnTo>
                <a:lnTo>
                  <a:pt x="344" y="164"/>
                </a:lnTo>
                <a:lnTo>
                  <a:pt x="346" y="164"/>
                </a:lnTo>
                <a:lnTo>
                  <a:pt x="351" y="161"/>
                </a:lnTo>
                <a:lnTo>
                  <a:pt x="354" y="159"/>
                </a:lnTo>
                <a:lnTo>
                  <a:pt x="356" y="157"/>
                </a:lnTo>
                <a:lnTo>
                  <a:pt x="358" y="154"/>
                </a:lnTo>
                <a:lnTo>
                  <a:pt x="361" y="152"/>
                </a:lnTo>
                <a:lnTo>
                  <a:pt x="363" y="150"/>
                </a:lnTo>
                <a:lnTo>
                  <a:pt x="366" y="147"/>
                </a:lnTo>
                <a:lnTo>
                  <a:pt x="366" y="145"/>
                </a:lnTo>
                <a:lnTo>
                  <a:pt x="368" y="142"/>
                </a:lnTo>
                <a:lnTo>
                  <a:pt x="370" y="140"/>
                </a:lnTo>
                <a:lnTo>
                  <a:pt x="373" y="138"/>
                </a:lnTo>
                <a:lnTo>
                  <a:pt x="382" y="138"/>
                </a:lnTo>
                <a:lnTo>
                  <a:pt x="380" y="135"/>
                </a:lnTo>
                <a:lnTo>
                  <a:pt x="378" y="130"/>
                </a:lnTo>
                <a:lnTo>
                  <a:pt x="380" y="128"/>
                </a:lnTo>
                <a:lnTo>
                  <a:pt x="380" y="126"/>
                </a:lnTo>
                <a:lnTo>
                  <a:pt x="382" y="123"/>
                </a:lnTo>
                <a:lnTo>
                  <a:pt x="382" y="121"/>
                </a:lnTo>
                <a:lnTo>
                  <a:pt x="385" y="116"/>
                </a:lnTo>
                <a:lnTo>
                  <a:pt x="385" y="113"/>
                </a:lnTo>
                <a:lnTo>
                  <a:pt x="387" y="111"/>
                </a:lnTo>
                <a:lnTo>
                  <a:pt x="390" y="106"/>
                </a:lnTo>
                <a:lnTo>
                  <a:pt x="390" y="104"/>
                </a:lnTo>
                <a:lnTo>
                  <a:pt x="392" y="99"/>
                </a:lnTo>
                <a:lnTo>
                  <a:pt x="392" y="97"/>
                </a:lnTo>
                <a:lnTo>
                  <a:pt x="394" y="92"/>
                </a:lnTo>
                <a:lnTo>
                  <a:pt x="394" y="90"/>
                </a:lnTo>
                <a:lnTo>
                  <a:pt x="399" y="85"/>
                </a:lnTo>
                <a:lnTo>
                  <a:pt x="399" y="85"/>
                </a:lnTo>
                <a:close/>
              </a:path>
              <a:path w="410" h="175">
                <a:moveTo>
                  <a:pt x="303" y="80"/>
                </a:moveTo>
                <a:lnTo>
                  <a:pt x="301" y="82"/>
                </a:lnTo>
                <a:lnTo>
                  <a:pt x="298" y="82"/>
                </a:lnTo>
                <a:lnTo>
                  <a:pt x="298" y="85"/>
                </a:lnTo>
                <a:lnTo>
                  <a:pt x="296" y="87"/>
                </a:lnTo>
                <a:lnTo>
                  <a:pt x="294" y="90"/>
                </a:lnTo>
                <a:lnTo>
                  <a:pt x="291" y="92"/>
                </a:lnTo>
                <a:lnTo>
                  <a:pt x="289" y="94"/>
                </a:lnTo>
                <a:lnTo>
                  <a:pt x="286" y="97"/>
                </a:lnTo>
                <a:lnTo>
                  <a:pt x="284" y="99"/>
                </a:lnTo>
                <a:lnTo>
                  <a:pt x="282" y="101"/>
                </a:lnTo>
                <a:lnTo>
                  <a:pt x="282" y="104"/>
                </a:lnTo>
                <a:lnTo>
                  <a:pt x="284" y="104"/>
                </a:lnTo>
                <a:lnTo>
                  <a:pt x="286" y="101"/>
                </a:lnTo>
                <a:lnTo>
                  <a:pt x="289" y="99"/>
                </a:lnTo>
                <a:lnTo>
                  <a:pt x="291" y="99"/>
                </a:lnTo>
                <a:lnTo>
                  <a:pt x="294" y="97"/>
                </a:lnTo>
                <a:lnTo>
                  <a:pt x="296" y="94"/>
                </a:lnTo>
                <a:lnTo>
                  <a:pt x="298" y="92"/>
                </a:lnTo>
                <a:lnTo>
                  <a:pt x="301" y="90"/>
                </a:lnTo>
                <a:lnTo>
                  <a:pt x="303" y="87"/>
                </a:lnTo>
                <a:lnTo>
                  <a:pt x="306" y="85"/>
                </a:lnTo>
                <a:lnTo>
                  <a:pt x="308" y="82"/>
                </a:lnTo>
                <a:lnTo>
                  <a:pt x="308" y="80"/>
                </a:lnTo>
                <a:lnTo>
                  <a:pt x="303" y="80"/>
                </a:lnTo>
                <a:lnTo>
                  <a:pt x="303" y="80"/>
                </a:lnTo>
                <a:close/>
              </a:path>
              <a:path w="410" h="175">
                <a:moveTo>
                  <a:pt x="334" y="75"/>
                </a:moveTo>
                <a:lnTo>
                  <a:pt x="334" y="80"/>
                </a:lnTo>
                <a:lnTo>
                  <a:pt x="332" y="82"/>
                </a:lnTo>
                <a:lnTo>
                  <a:pt x="330" y="85"/>
                </a:lnTo>
                <a:lnTo>
                  <a:pt x="330" y="90"/>
                </a:lnTo>
                <a:lnTo>
                  <a:pt x="327" y="92"/>
                </a:lnTo>
                <a:lnTo>
                  <a:pt x="325" y="97"/>
                </a:lnTo>
                <a:lnTo>
                  <a:pt x="322" y="99"/>
                </a:lnTo>
                <a:lnTo>
                  <a:pt x="327" y="99"/>
                </a:lnTo>
                <a:lnTo>
                  <a:pt x="330" y="97"/>
                </a:lnTo>
                <a:lnTo>
                  <a:pt x="332" y="94"/>
                </a:lnTo>
                <a:lnTo>
                  <a:pt x="334" y="92"/>
                </a:lnTo>
                <a:lnTo>
                  <a:pt x="337" y="90"/>
                </a:lnTo>
                <a:lnTo>
                  <a:pt x="339" y="87"/>
                </a:lnTo>
                <a:lnTo>
                  <a:pt x="342" y="87"/>
                </a:lnTo>
                <a:lnTo>
                  <a:pt x="334" y="75"/>
                </a:lnTo>
                <a:lnTo>
                  <a:pt x="334" y="75"/>
                </a:lnTo>
                <a:close/>
              </a:path>
              <a:path w="410" h="175">
                <a:moveTo>
                  <a:pt x="390" y="73"/>
                </a:moveTo>
                <a:lnTo>
                  <a:pt x="387" y="80"/>
                </a:lnTo>
                <a:lnTo>
                  <a:pt x="344" y="80"/>
                </a:lnTo>
                <a:lnTo>
                  <a:pt x="349" y="87"/>
                </a:lnTo>
                <a:lnTo>
                  <a:pt x="356" y="85"/>
                </a:lnTo>
                <a:lnTo>
                  <a:pt x="399" y="85"/>
                </a:lnTo>
                <a:lnTo>
                  <a:pt x="390" y="73"/>
                </a:lnTo>
                <a:lnTo>
                  <a:pt x="390" y="73"/>
                </a:lnTo>
                <a:close/>
              </a:path>
              <a:path w="410" h="175">
                <a:moveTo>
                  <a:pt x="404" y="66"/>
                </a:moveTo>
                <a:lnTo>
                  <a:pt x="399" y="66"/>
                </a:lnTo>
                <a:lnTo>
                  <a:pt x="402" y="66"/>
                </a:lnTo>
                <a:lnTo>
                  <a:pt x="404" y="66"/>
                </a:lnTo>
                <a:lnTo>
                  <a:pt x="404" y="66"/>
                </a:lnTo>
                <a:close/>
              </a:path>
              <a:path w="410" h="175">
                <a:moveTo>
                  <a:pt x="318" y="66"/>
                </a:moveTo>
                <a:lnTo>
                  <a:pt x="310" y="66"/>
                </a:lnTo>
                <a:lnTo>
                  <a:pt x="308" y="68"/>
                </a:lnTo>
                <a:lnTo>
                  <a:pt x="308" y="70"/>
                </a:lnTo>
                <a:lnTo>
                  <a:pt x="306" y="73"/>
                </a:lnTo>
                <a:lnTo>
                  <a:pt x="303" y="75"/>
                </a:lnTo>
                <a:lnTo>
                  <a:pt x="303" y="80"/>
                </a:lnTo>
                <a:lnTo>
                  <a:pt x="308" y="80"/>
                </a:lnTo>
                <a:lnTo>
                  <a:pt x="313" y="90"/>
                </a:lnTo>
                <a:lnTo>
                  <a:pt x="310" y="90"/>
                </a:lnTo>
                <a:lnTo>
                  <a:pt x="310" y="92"/>
                </a:lnTo>
                <a:lnTo>
                  <a:pt x="308" y="97"/>
                </a:lnTo>
                <a:lnTo>
                  <a:pt x="315" y="97"/>
                </a:lnTo>
                <a:lnTo>
                  <a:pt x="315" y="99"/>
                </a:lnTo>
                <a:lnTo>
                  <a:pt x="318" y="101"/>
                </a:lnTo>
                <a:lnTo>
                  <a:pt x="318" y="106"/>
                </a:lnTo>
                <a:lnTo>
                  <a:pt x="320" y="109"/>
                </a:lnTo>
                <a:lnTo>
                  <a:pt x="318" y="111"/>
                </a:lnTo>
                <a:lnTo>
                  <a:pt x="318" y="113"/>
                </a:lnTo>
                <a:lnTo>
                  <a:pt x="315" y="116"/>
                </a:lnTo>
                <a:lnTo>
                  <a:pt x="313" y="118"/>
                </a:lnTo>
                <a:lnTo>
                  <a:pt x="320" y="121"/>
                </a:lnTo>
                <a:lnTo>
                  <a:pt x="320" y="123"/>
                </a:lnTo>
                <a:lnTo>
                  <a:pt x="322" y="126"/>
                </a:lnTo>
                <a:lnTo>
                  <a:pt x="322" y="130"/>
                </a:lnTo>
                <a:lnTo>
                  <a:pt x="322" y="135"/>
                </a:lnTo>
                <a:lnTo>
                  <a:pt x="322" y="145"/>
                </a:lnTo>
                <a:lnTo>
                  <a:pt x="320" y="147"/>
                </a:lnTo>
                <a:lnTo>
                  <a:pt x="320" y="154"/>
                </a:lnTo>
                <a:lnTo>
                  <a:pt x="318" y="154"/>
                </a:lnTo>
                <a:lnTo>
                  <a:pt x="315" y="157"/>
                </a:lnTo>
                <a:lnTo>
                  <a:pt x="303" y="157"/>
                </a:lnTo>
                <a:lnTo>
                  <a:pt x="308" y="159"/>
                </a:lnTo>
                <a:lnTo>
                  <a:pt x="310" y="161"/>
                </a:lnTo>
                <a:lnTo>
                  <a:pt x="313" y="164"/>
                </a:lnTo>
                <a:lnTo>
                  <a:pt x="313" y="166"/>
                </a:lnTo>
                <a:lnTo>
                  <a:pt x="315" y="169"/>
                </a:lnTo>
                <a:lnTo>
                  <a:pt x="315" y="171"/>
                </a:lnTo>
                <a:lnTo>
                  <a:pt x="318" y="169"/>
                </a:lnTo>
                <a:lnTo>
                  <a:pt x="322" y="166"/>
                </a:lnTo>
                <a:lnTo>
                  <a:pt x="322" y="164"/>
                </a:lnTo>
                <a:lnTo>
                  <a:pt x="325" y="161"/>
                </a:lnTo>
                <a:lnTo>
                  <a:pt x="327" y="159"/>
                </a:lnTo>
                <a:lnTo>
                  <a:pt x="327" y="157"/>
                </a:lnTo>
                <a:lnTo>
                  <a:pt x="330" y="154"/>
                </a:lnTo>
                <a:lnTo>
                  <a:pt x="330" y="126"/>
                </a:lnTo>
                <a:lnTo>
                  <a:pt x="327" y="123"/>
                </a:lnTo>
                <a:lnTo>
                  <a:pt x="327" y="113"/>
                </a:lnTo>
                <a:lnTo>
                  <a:pt x="332" y="113"/>
                </a:lnTo>
                <a:lnTo>
                  <a:pt x="330" y="111"/>
                </a:lnTo>
                <a:lnTo>
                  <a:pt x="327" y="111"/>
                </a:lnTo>
                <a:lnTo>
                  <a:pt x="325" y="104"/>
                </a:lnTo>
                <a:lnTo>
                  <a:pt x="327" y="99"/>
                </a:lnTo>
                <a:lnTo>
                  <a:pt x="322" y="99"/>
                </a:lnTo>
                <a:lnTo>
                  <a:pt x="322" y="97"/>
                </a:lnTo>
                <a:lnTo>
                  <a:pt x="320" y="92"/>
                </a:lnTo>
                <a:lnTo>
                  <a:pt x="318" y="90"/>
                </a:lnTo>
                <a:lnTo>
                  <a:pt x="315" y="87"/>
                </a:lnTo>
                <a:lnTo>
                  <a:pt x="315" y="85"/>
                </a:lnTo>
                <a:lnTo>
                  <a:pt x="313" y="82"/>
                </a:lnTo>
                <a:lnTo>
                  <a:pt x="310" y="78"/>
                </a:lnTo>
                <a:lnTo>
                  <a:pt x="313" y="73"/>
                </a:lnTo>
                <a:lnTo>
                  <a:pt x="315" y="70"/>
                </a:lnTo>
                <a:lnTo>
                  <a:pt x="318" y="68"/>
                </a:lnTo>
                <a:lnTo>
                  <a:pt x="318" y="66"/>
                </a:lnTo>
                <a:lnTo>
                  <a:pt x="318" y="66"/>
                </a:lnTo>
                <a:close/>
              </a:path>
              <a:path w="410" h="175">
                <a:moveTo>
                  <a:pt x="404" y="56"/>
                </a:moveTo>
                <a:lnTo>
                  <a:pt x="402" y="56"/>
                </a:lnTo>
                <a:lnTo>
                  <a:pt x="399" y="58"/>
                </a:lnTo>
                <a:lnTo>
                  <a:pt x="392" y="58"/>
                </a:lnTo>
                <a:lnTo>
                  <a:pt x="380" y="61"/>
                </a:lnTo>
                <a:lnTo>
                  <a:pt x="382" y="63"/>
                </a:lnTo>
                <a:lnTo>
                  <a:pt x="382" y="66"/>
                </a:lnTo>
                <a:lnTo>
                  <a:pt x="385" y="66"/>
                </a:lnTo>
                <a:lnTo>
                  <a:pt x="406" y="66"/>
                </a:lnTo>
                <a:lnTo>
                  <a:pt x="406" y="63"/>
                </a:lnTo>
                <a:lnTo>
                  <a:pt x="406" y="58"/>
                </a:lnTo>
                <a:lnTo>
                  <a:pt x="404" y="56"/>
                </a:lnTo>
                <a:lnTo>
                  <a:pt x="404" y="56"/>
                </a:lnTo>
                <a:close/>
              </a:path>
              <a:path w="410" h="175">
                <a:moveTo>
                  <a:pt x="337" y="53"/>
                </a:moveTo>
                <a:lnTo>
                  <a:pt x="332" y="61"/>
                </a:lnTo>
                <a:lnTo>
                  <a:pt x="282" y="61"/>
                </a:lnTo>
                <a:lnTo>
                  <a:pt x="286" y="66"/>
                </a:lnTo>
                <a:lnTo>
                  <a:pt x="346" y="66"/>
                </a:lnTo>
                <a:lnTo>
                  <a:pt x="337" y="53"/>
                </a:lnTo>
                <a:lnTo>
                  <a:pt x="337" y="53"/>
                </a:lnTo>
                <a:close/>
              </a:path>
              <a:path w="410" h="175">
                <a:moveTo>
                  <a:pt x="298" y="32"/>
                </a:moveTo>
                <a:lnTo>
                  <a:pt x="296" y="34"/>
                </a:lnTo>
                <a:lnTo>
                  <a:pt x="298" y="37"/>
                </a:lnTo>
                <a:lnTo>
                  <a:pt x="298" y="41"/>
                </a:lnTo>
                <a:lnTo>
                  <a:pt x="301" y="46"/>
                </a:lnTo>
                <a:lnTo>
                  <a:pt x="301" y="51"/>
                </a:lnTo>
                <a:lnTo>
                  <a:pt x="303" y="53"/>
                </a:lnTo>
                <a:lnTo>
                  <a:pt x="303" y="58"/>
                </a:lnTo>
                <a:lnTo>
                  <a:pt x="306" y="58"/>
                </a:lnTo>
                <a:lnTo>
                  <a:pt x="308" y="56"/>
                </a:lnTo>
                <a:lnTo>
                  <a:pt x="308" y="41"/>
                </a:lnTo>
                <a:lnTo>
                  <a:pt x="306" y="41"/>
                </a:lnTo>
                <a:lnTo>
                  <a:pt x="303" y="39"/>
                </a:lnTo>
                <a:lnTo>
                  <a:pt x="301" y="37"/>
                </a:lnTo>
                <a:lnTo>
                  <a:pt x="298" y="32"/>
                </a:lnTo>
                <a:lnTo>
                  <a:pt x="298" y="32"/>
                </a:lnTo>
                <a:close/>
              </a:path>
              <a:path w="410" h="175">
                <a:moveTo>
                  <a:pt x="325" y="32"/>
                </a:moveTo>
                <a:lnTo>
                  <a:pt x="325" y="39"/>
                </a:lnTo>
                <a:lnTo>
                  <a:pt x="322" y="41"/>
                </a:lnTo>
                <a:lnTo>
                  <a:pt x="322" y="46"/>
                </a:lnTo>
                <a:lnTo>
                  <a:pt x="320" y="49"/>
                </a:lnTo>
                <a:lnTo>
                  <a:pt x="320" y="56"/>
                </a:lnTo>
                <a:lnTo>
                  <a:pt x="318" y="61"/>
                </a:lnTo>
                <a:lnTo>
                  <a:pt x="320" y="61"/>
                </a:lnTo>
                <a:lnTo>
                  <a:pt x="322" y="56"/>
                </a:lnTo>
                <a:lnTo>
                  <a:pt x="325" y="53"/>
                </a:lnTo>
                <a:lnTo>
                  <a:pt x="325" y="51"/>
                </a:lnTo>
                <a:lnTo>
                  <a:pt x="327" y="49"/>
                </a:lnTo>
                <a:lnTo>
                  <a:pt x="327" y="46"/>
                </a:lnTo>
                <a:lnTo>
                  <a:pt x="330" y="44"/>
                </a:lnTo>
                <a:lnTo>
                  <a:pt x="332" y="41"/>
                </a:lnTo>
                <a:lnTo>
                  <a:pt x="334" y="39"/>
                </a:lnTo>
                <a:lnTo>
                  <a:pt x="325" y="32"/>
                </a:lnTo>
                <a:lnTo>
                  <a:pt x="325" y="32"/>
                </a:lnTo>
                <a:close/>
              </a:path>
              <a:path w="410" h="175">
                <a:moveTo>
                  <a:pt x="337" y="20"/>
                </a:moveTo>
                <a:lnTo>
                  <a:pt x="330" y="27"/>
                </a:lnTo>
                <a:lnTo>
                  <a:pt x="286" y="27"/>
                </a:lnTo>
                <a:lnTo>
                  <a:pt x="291" y="32"/>
                </a:lnTo>
                <a:lnTo>
                  <a:pt x="344" y="32"/>
                </a:lnTo>
                <a:lnTo>
                  <a:pt x="337" y="20"/>
                </a:lnTo>
                <a:lnTo>
                  <a:pt x="337" y="20"/>
                </a:lnTo>
                <a:close/>
              </a:path>
              <a:path w="410" h="175">
                <a:moveTo>
                  <a:pt x="392" y="18"/>
                </a:moveTo>
                <a:lnTo>
                  <a:pt x="380" y="20"/>
                </a:lnTo>
                <a:lnTo>
                  <a:pt x="380" y="61"/>
                </a:lnTo>
                <a:lnTo>
                  <a:pt x="392" y="58"/>
                </a:lnTo>
                <a:lnTo>
                  <a:pt x="390" y="58"/>
                </a:lnTo>
                <a:lnTo>
                  <a:pt x="387" y="56"/>
                </a:lnTo>
                <a:lnTo>
                  <a:pt x="387" y="22"/>
                </a:lnTo>
                <a:lnTo>
                  <a:pt x="392" y="18"/>
                </a:lnTo>
                <a:lnTo>
                  <a:pt x="392" y="18"/>
                </a:lnTo>
                <a:close/>
              </a:path>
              <a:path w="410" h="175">
                <a:moveTo>
                  <a:pt x="356" y="8"/>
                </a:moveTo>
                <a:lnTo>
                  <a:pt x="356" y="15"/>
                </a:lnTo>
                <a:lnTo>
                  <a:pt x="363" y="15"/>
                </a:lnTo>
                <a:lnTo>
                  <a:pt x="356" y="8"/>
                </a:lnTo>
                <a:lnTo>
                  <a:pt x="356" y="8"/>
                </a:lnTo>
                <a:close/>
              </a:path>
              <a:path w="410" h="175">
                <a:moveTo>
                  <a:pt x="382" y="8"/>
                </a:moveTo>
                <a:lnTo>
                  <a:pt x="380" y="15"/>
                </a:lnTo>
                <a:lnTo>
                  <a:pt x="356" y="15"/>
                </a:lnTo>
                <a:lnTo>
                  <a:pt x="356" y="20"/>
                </a:lnTo>
                <a:lnTo>
                  <a:pt x="356" y="46"/>
                </a:lnTo>
                <a:lnTo>
                  <a:pt x="354" y="49"/>
                </a:lnTo>
                <a:lnTo>
                  <a:pt x="354" y="58"/>
                </a:lnTo>
                <a:lnTo>
                  <a:pt x="351" y="61"/>
                </a:lnTo>
                <a:lnTo>
                  <a:pt x="351" y="63"/>
                </a:lnTo>
                <a:lnTo>
                  <a:pt x="349" y="66"/>
                </a:lnTo>
                <a:lnTo>
                  <a:pt x="346" y="70"/>
                </a:lnTo>
                <a:lnTo>
                  <a:pt x="346" y="73"/>
                </a:lnTo>
                <a:lnTo>
                  <a:pt x="344" y="75"/>
                </a:lnTo>
                <a:lnTo>
                  <a:pt x="342" y="78"/>
                </a:lnTo>
                <a:lnTo>
                  <a:pt x="342" y="80"/>
                </a:lnTo>
                <a:lnTo>
                  <a:pt x="344" y="78"/>
                </a:lnTo>
                <a:lnTo>
                  <a:pt x="346" y="75"/>
                </a:lnTo>
                <a:lnTo>
                  <a:pt x="349" y="73"/>
                </a:lnTo>
                <a:lnTo>
                  <a:pt x="351" y="70"/>
                </a:lnTo>
                <a:lnTo>
                  <a:pt x="354" y="68"/>
                </a:lnTo>
                <a:lnTo>
                  <a:pt x="356" y="66"/>
                </a:lnTo>
                <a:lnTo>
                  <a:pt x="358" y="63"/>
                </a:lnTo>
                <a:lnTo>
                  <a:pt x="358" y="61"/>
                </a:lnTo>
                <a:lnTo>
                  <a:pt x="361" y="56"/>
                </a:lnTo>
                <a:lnTo>
                  <a:pt x="361" y="49"/>
                </a:lnTo>
                <a:lnTo>
                  <a:pt x="363" y="46"/>
                </a:lnTo>
                <a:lnTo>
                  <a:pt x="363" y="20"/>
                </a:lnTo>
                <a:lnTo>
                  <a:pt x="380" y="20"/>
                </a:lnTo>
                <a:lnTo>
                  <a:pt x="392" y="18"/>
                </a:lnTo>
                <a:lnTo>
                  <a:pt x="382" y="8"/>
                </a:lnTo>
                <a:lnTo>
                  <a:pt x="382" y="8"/>
                </a:lnTo>
                <a:close/>
              </a:path>
              <a:path w="410" h="175">
                <a:moveTo>
                  <a:pt x="306" y="1"/>
                </a:moveTo>
                <a:lnTo>
                  <a:pt x="306" y="3"/>
                </a:lnTo>
                <a:lnTo>
                  <a:pt x="308" y="6"/>
                </a:lnTo>
                <a:lnTo>
                  <a:pt x="308" y="8"/>
                </a:lnTo>
                <a:lnTo>
                  <a:pt x="310" y="13"/>
                </a:lnTo>
                <a:lnTo>
                  <a:pt x="310" y="15"/>
                </a:lnTo>
                <a:lnTo>
                  <a:pt x="313" y="18"/>
                </a:lnTo>
                <a:lnTo>
                  <a:pt x="313" y="25"/>
                </a:lnTo>
                <a:lnTo>
                  <a:pt x="315" y="27"/>
                </a:lnTo>
                <a:lnTo>
                  <a:pt x="318" y="22"/>
                </a:lnTo>
                <a:lnTo>
                  <a:pt x="318" y="20"/>
                </a:lnTo>
                <a:lnTo>
                  <a:pt x="320" y="18"/>
                </a:lnTo>
                <a:lnTo>
                  <a:pt x="320" y="15"/>
                </a:lnTo>
                <a:lnTo>
                  <a:pt x="318" y="13"/>
                </a:lnTo>
                <a:lnTo>
                  <a:pt x="318" y="10"/>
                </a:lnTo>
                <a:lnTo>
                  <a:pt x="315" y="8"/>
                </a:lnTo>
                <a:lnTo>
                  <a:pt x="313" y="6"/>
                </a:lnTo>
                <a:lnTo>
                  <a:pt x="310" y="3"/>
                </a:lnTo>
                <a:lnTo>
                  <a:pt x="306" y="1"/>
                </a:lnTo>
                <a:lnTo>
                  <a:pt x="30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48" name="path 13048"/>
          <p:cNvSpPr/>
          <p:nvPr/>
        </p:nvSpPr>
        <p:spPr>
          <a:xfrm>
            <a:off x="6669785" y="9927590"/>
            <a:ext cx="257556" cy="111252"/>
          </a:xfrm>
          <a:custGeom>
            <a:avLst/>
            <a:gdLst/>
            <a:ahLst/>
            <a:cxnLst/>
            <a:rect l="0" t="0" r="0" b="0"/>
            <a:pathLst>
              <a:path w="405" h="175">
                <a:moveTo>
                  <a:pt x="85" y="154"/>
                </a:moveTo>
                <a:lnTo>
                  <a:pt x="85" y="157"/>
                </a:lnTo>
                <a:lnTo>
                  <a:pt x="101" y="157"/>
                </a:lnTo>
                <a:lnTo>
                  <a:pt x="92" y="157"/>
                </a:lnTo>
                <a:lnTo>
                  <a:pt x="87" y="154"/>
                </a:lnTo>
                <a:lnTo>
                  <a:pt x="85" y="154"/>
                </a:lnTo>
                <a:lnTo>
                  <a:pt x="85" y="154"/>
                </a:lnTo>
                <a:close/>
              </a:path>
              <a:path w="405" h="175">
                <a:moveTo>
                  <a:pt x="82" y="138"/>
                </a:moveTo>
                <a:lnTo>
                  <a:pt x="75" y="140"/>
                </a:lnTo>
                <a:lnTo>
                  <a:pt x="75" y="152"/>
                </a:lnTo>
                <a:lnTo>
                  <a:pt x="82" y="147"/>
                </a:lnTo>
                <a:lnTo>
                  <a:pt x="82" y="138"/>
                </a:lnTo>
                <a:lnTo>
                  <a:pt x="82" y="138"/>
                </a:lnTo>
                <a:close/>
              </a:path>
              <a:path w="405" h="175">
                <a:moveTo>
                  <a:pt x="87" y="111"/>
                </a:moveTo>
                <a:lnTo>
                  <a:pt x="75" y="114"/>
                </a:lnTo>
                <a:lnTo>
                  <a:pt x="75" y="138"/>
                </a:lnTo>
                <a:lnTo>
                  <a:pt x="44" y="138"/>
                </a:lnTo>
                <a:lnTo>
                  <a:pt x="37" y="138"/>
                </a:lnTo>
                <a:lnTo>
                  <a:pt x="37" y="142"/>
                </a:lnTo>
                <a:lnTo>
                  <a:pt x="34" y="145"/>
                </a:lnTo>
                <a:lnTo>
                  <a:pt x="34" y="152"/>
                </a:lnTo>
                <a:lnTo>
                  <a:pt x="44" y="147"/>
                </a:lnTo>
                <a:lnTo>
                  <a:pt x="44" y="140"/>
                </a:lnTo>
                <a:lnTo>
                  <a:pt x="75" y="140"/>
                </a:lnTo>
                <a:lnTo>
                  <a:pt x="82" y="138"/>
                </a:lnTo>
                <a:lnTo>
                  <a:pt x="82" y="116"/>
                </a:lnTo>
                <a:lnTo>
                  <a:pt x="87" y="111"/>
                </a:lnTo>
                <a:lnTo>
                  <a:pt x="87" y="111"/>
                </a:lnTo>
                <a:close/>
              </a:path>
              <a:path w="405" h="175">
                <a:moveTo>
                  <a:pt x="34" y="104"/>
                </a:moveTo>
                <a:lnTo>
                  <a:pt x="34" y="109"/>
                </a:lnTo>
                <a:lnTo>
                  <a:pt x="44" y="109"/>
                </a:lnTo>
                <a:lnTo>
                  <a:pt x="34" y="104"/>
                </a:lnTo>
                <a:lnTo>
                  <a:pt x="34" y="104"/>
                </a:lnTo>
                <a:close/>
              </a:path>
              <a:path w="405" h="175">
                <a:moveTo>
                  <a:pt x="80" y="102"/>
                </a:moveTo>
                <a:lnTo>
                  <a:pt x="75" y="109"/>
                </a:lnTo>
                <a:lnTo>
                  <a:pt x="34" y="109"/>
                </a:lnTo>
                <a:lnTo>
                  <a:pt x="37" y="114"/>
                </a:lnTo>
                <a:lnTo>
                  <a:pt x="37" y="138"/>
                </a:lnTo>
                <a:lnTo>
                  <a:pt x="44" y="138"/>
                </a:lnTo>
                <a:lnTo>
                  <a:pt x="44" y="114"/>
                </a:lnTo>
                <a:lnTo>
                  <a:pt x="75" y="114"/>
                </a:lnTo>
                <a:lnTo>
                  <a:pt x="87" y="111"/>
                </a:lnTo>
                <a:lnTo>
                  <a:pt x="80" y="102"/>
                </a:lnTo>
                <a:lnTo>
                  <a:pt x="80" y="102"/>
                </a:lnTo>
                <a:close/>
              </a:path>
              <a:path w="405" h="175">
                <a:moveTo>
                  <a:pt x="10" y="94"/>
                </a:moveTo>
                <a:lnTo>
                  <a:pt x="10" y="171"/>
                </a:lnTo>
                <a:lnTo>
                  <a:pt x="17" y="166"/>
                </a:lnTo>
                <a:lnTo>
                  <a:pt x="17" y="94"/>
                </a:lnTo>
                <a:lnTo>
                  <a:pt x="104" y="94"/>
                </a:lnTo>
                <a:lnTo>
                  <a:pt x="10" y="94"/>
                </a:lnTo>
                <a:lnTo>
                  <a:pt x="10" y="94"/>
                </a:lnTo>
                <a:close/>
              </a:path>
              <a:path w="405" h="175">
                <a:moveTo>
                  <a:pt x="10" y="85"/>
                </a:moveTo>
                <a:lnTo>
                  <a:pt x="10" y="94"/>
                </a:lnTo>
                <a:lnTo>
                  <a:pt x="104" y="94"/>
                </a:lnTo>
                <a:lnTo>
                  <a:pt x="104" y="157"/>
                </a:lnTo>
                <a:lnTo>
                  <a:pt x="101" y="157"/>
                </a:lnTo>
                <a:lnTo>
                  <a:pt x="85" y="157"/>
                </a:lnTo>
                <a:lnTo>
                  <a:pt x="85" y="159"/>
                </a:lnTo>
                <a:lnTo>
                  <a:pt x="90" y="159"/>
                </a:lnTo>
                <a:lnTo>
                  <a:pt x="92" y="162"/>
                </a:lnTo>
                <a:lnTo>
                  <a:pt x="94" y="162"/>
                </a:lnTo>
                <a:lnTo>
                  <a:pt x="97" y="164"/>
                </a:lnTo>
                <a:lnTo>
                  <a:pt x="99" y="166"/>
                </a:lnTo>
                <a:lnTo>
                  <a:pt x="101" y="169"/>
                </a:lnTo>
                <a:lnTo>
                  <a:pt x="101" y="174"/>
                </a:lnTo>
                <a:lnTo>
                  <a:pt x="104" y="171"/>
                </a:lnTo>
                <a:lnTo>
                  <a:pt x="106" y="171"/>
                </a:lnTo>
                <a:lnTo>
                  <a:pt x="109" y="169"/>
                </a:lnTo>
                <a:lnTo>
                  <a:pt x="111" y="166"/>
                </a:lnTo>
                <a:lnTo>
                  <a:pt x="111" y="159"/>
                </a:lnTo>
                <a:lnTo>
                  <a:pt x="111" y="154"/>
                </a:lnTo>
                <a:lnTo>
                  <a:pt x="111" y="97"/>
                </a:lnTo>
                <a:lnTo>
                  <a:pt x="116" y="94"/>
                </a:lnTo>
                <a:lnTo>
                  <a:pt x="17" y="90"/>
                </a:lnTo>
                <a:lnTo>
                  <a:pt x="10" y="85"/>
                </a:lnTo>
                <a:lnTo>
                  <a:pt x="10" y="85"/>
                </a:lnTo>
                <a:close/>
              </a:path>
              <a:path w="405" h="175">
                <a:moveTo>
                  <a:pt x="109" y="82"/>
                </a:moveTo>
                <a:lnTo>
                  <a:pt x="104" y="90"/>
                </a:lnTo>
                <a:lnTo>
                  <a:pt x="17" y="90"/>
                </a:lnTo>
                <a:lnTo>
                  <a:pt x="116" y="94"/>
                </a:lnTo>
                <a:lnTo>
                  <a:pt x="109" y="82"/>
                </a:lnTo>
                <a:lnTo>
                  <a:pt x="109" y="82"/>
                </a:lnTo>
                <a:close/>
              </a:path>
              <a:path w="405" h="175">
                <a:moveTo>
                  <a:pt x="27" y="73"/>
                </a:moveTo>
                <a:lnTo>
                  <a:pt x="27" y="82"/>
                </a:lnTo>
                <a:lnTo>
                  <a:pt x="37" y="80"/>
                </a:lnTo>
                <a:lnTo>
                  <a:pt x="37" y="73"/>
                </a:lnTo>
                <a:lnTo>
                  <a:pt x="82" y="73"/>
                </a:lnTo>
                <a:lnTo>
                  <a:pt x="27" y="73"/>
                </a:lnTo>
                <a:lnTo>
                  <a:pt x="27" y="73"/>
                </a:lnTo>
                <a:close/>
              </a:path>
              <a:path w="405" h="175">
                <a:moveTo>
                  <a:pt x="94" y="49"/>
                </a:moveTo>
                <a:lnTo>
                  <a:pt x="82" y="49"/>
                </a:lnTo>
                <a:lnTo>
                  <a:pt x="82" y="70"/>
                </a:lnTo>
                <a:lnTo>
                  <a:pt x="37" y="70"/>
                </a:lnTo>
                <a:lnTo>
                  <a:pt x="90" y="73"/>
                </a:lnTo>
                <a:lnTo>
                  <a:pt x="90" y="51"/>
                </a:lnTo>
                <a:lnTo>
                  <a:pt x="94" y="49"/>
                </a:lnTo>
                <a:lnTo>
                  <a:pt x="94" y="49"/>
                </a:lnTo>
                <a:close/>
              </a:path>
              <a:path w="405" h="175">
                <a:moveTo>
                  <a:pt x="27" y="39"/>
                </a:moveTo>
                <a:lnTo>
                  <a:pt x="27" y="46"/>
                </a:lnTo>
                <a:lnTo>
                  <a:pt x="37" y="44"/>
                </a:lnTo>
                <a:lnTo>
                  <a:pt x="27" y="39"/>
                </a:lnTo>
                <a:lnTo>
                  <a:pt x="27" y="39"/>
                </a:lnTo>
                <a:close/>
              </a:path>
              <a:path w="405" h="175">
                <a:moveTo>
                  <a:pt x="87" y="39"/>
                </a:moveTo>
                <a:lnTo>
                  <a:pt x="82" y="44"/>
                </a:lnTo>
                <a:lnTo>
                  <a:pt x="37" y="44"/>
                </a:lnTo>
                <a:lnTo>
                  <a:pt x="27" y="46"/>
                </a:lnTo>
                <a:lnTo>
                  <a:pt x="27" y="73"/>
                </a:lnTo>
                <a:lnTo>
                  <a:pt x="82" y="73"/>
                </a:lnTo>
                <a:lnTo>
                  <a:pt x="82" y="82"/>
                </a:lnTo>
                <a:lnTo>
                  <a:pt x="92" y="78"/>
                </a:lnTo>
                <a:lnTo>
                  <a:pt x="90" y="75"/>
                </a:lnTo>
                <a:lnTo>
                  <a:pt x="90" y="73"/>
                </a:lnTo>
                <a:lnTo>
                  <a:pt x="37" y="70"/>
                </a:lnTo>
                <a:lnTo>
                  <a:pt x="37" y="49"/>
                </a:lnTo>
                <a:lnTo>
                  <a:pt x="82" y="49"/>
                </a:lnTo>
                <a:lnTo>
                  <a:pt x="94" y="49"/>
                </a:lnTo>
                <a:lnTo>
                  <a:pt x="87" y="39"/>
                </a:lnTo>
                <a:lnTo>
                  <a:pt x="87" y="39"/>
                </a:lnTo>
                <a:close/>
              </a:path>
              <a:path w="405" h="175">
                <a:moveTo>
                  <a:pt x="116" y="18"/>
                </a:moveTo>
                <a:lnTo>
                  <a:pt x="109" y="27"/>
                </a:lnTo>
                <a:lnTo>
                  <a:pt x="1" y="27"/>
                </a:lnTo>
                <a:lnTo>
                  <a:pt x="5" y="32"/>
                </a:lnTo>
                <a:lnTo>
                  <a:pt x="123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405" h="175">
                <a:moveTo>
                  <a:pt x="49" y="1"/>
                </a:moveTo>
                <a:lnTo>
                  <a:pt x="49" y="3"/>
                </a:lnTo>
                <a:lnTo>
                  <a:pt x="51" y="8"/>
                </a:lnTo>
                <a:lnTo>
                  <a:pt x="54" y="10"/>
                </a:lnTo>
                <a:lnTo>
                  <a:pt x="54" y="13"/>
                </a:lnTo>
                <a:lnTo>
                  <a:pt x="56" y="18"/>
                </a:lnTo>
                <a:lnTo>
                  <a:pt x="56" y="20"/>
                </a:lnTo>
                <a:lnTo>
                  <a:pt x="58" y="25"/>
                </a:lnTo>
                <a:lnTo>
                  <a:pt x="61" y="25"/>
                </a:lnTo>
                <a:lnTo>
                  <a:pt x="63" y="22"/>
                </a:lnTo>
                <a:lnTo>
                  <a:pt x="63" y="10"/>
                </a:lnTo>
                <a:lnTo>
                  <a:pt x="61" y="8"/>
                </a:lnTo>
                <a:lnTo>
                  <a:pt x="58" y="6"/>
                </a:lnTo>
                <a:lnTo>
                  <a:pt x="54" y="3"/>
                </a:lnTo>
                <a:lnTo>
                  <a:pt x="51" y="3"/>
                </a:lnTo>
                <a:lnTo>
                  <a:pt x="49" y="1"/>
                </a:lnTo>
                <a:lnTo>
                  <a:pt x="49" y="1"/>
                </a:lnTo>
                <a:close/>
              </a:path>
              <a:path w="405" h="175">
                <a:moveTo>
                  <a:pt x="260" y="118"/>
                </a:moveTo>
                <a:lnTo>
                  <a:pt x="255" y="152"/>
                </a:lnTo>
                <a:lnTo>
                  <a:pt x="243" y="152"/>
                </a:lnTo>
                <a:lnTo>
                  <a:pt x="245" y="157"/>
                </a:lnTo>
                <a:lnTo>
                  <a:pt x="248" y="159"/>
                </a:lnTo>
                <a:lnTo>
                  <a:pt x="250" y="159"/>
                </a:lnTo>
                <a:lnTo>
                  <a:pt x="250" y="162"/>
                </a:lnTo>
                <a:lnTo>
                  <a:pt x="253" y="164"/>
                </a:lnTo>
                <a:lnTo>
                  <a:pt x="255" y="164"/>
                </a:lnTo>
                <a:lnTo>
                  <a:pt x="257" y="166"/>
                </a:lnTo>
                <a:lnTo>
                  <a:pt x="260" y="169"/>
                </a:lnTo>
                <a:lnTo>
                  <a:pt x="262" y="169"/>
                </a:lnTo>
                <a:lnTo>
                  <a:pt x="262" y="166"/>
                </a:lnTo>
                <a:lnTo>
                  <a:pt x="262" y="159"/>
                </a:lnTo>
                <a:lnTo>
                  <a:pt x="260" y="154"/>
                </a:lnTo>
                <a:lnTo>
                  <a:pt x="260" y="128"/>
                </a:lnTo>
                <a:lnTo>
                  <a:pt x="262" y="126"/>
                </a:lnTo>
                <a:lnTo>
                  <a:pt x="262" y="121"/>
                </a:lnTo>
                <a:lnTo>
                  <a:pt x="260" y="118"/>
                </a:lnTo>
                <a:lnTo>
                  <a:pt x="260" y="118"/>
                </a:lnTo>
                <a:close/>
              </a:path>
              <a:path w="405" h="175">
                <a:moveTo>
                  <a:pt x="193" y="94"/>
                </a:moveTo>
                <a:lnTo>
                  <a:pt x="190" y="97"/>
                </a:lnTo>
                <a:lnTo>
                  <a:pt x="190" y="102"/>
                </a:lnTo>
                <a:lnTo>
                  <a:pt x="188" y="104"/>
                </a:lnTo>
                <a:lnTo>
                  <a:pt x="185" y="106"/>
                </a:lnTo>
                <a:lnTo>
                  <a:pt x="185" y="109"/>
                </a:lnTo>
                <a:lnTo>
                  <a:pt x="183" y="114"/>
                </a:lnTo>
                <a:lnTo>
                  <a:pt x="181" y="116"/>
                </a:lnTo>
                <a:lnTo>
                  <a:pt x="178" y="118"/>
                </a:lnTo>
                <a:lnTo>
                  <a:pt x="178" y="121"/>
                </a:lnTo>
                <a:lnTo>
                  <a:pt x="176" y="123"/>
                </a:lnTo>
                <a:lnTo>
                  <a:pt x="174" y="128"/>
                </a:lnTo>
                <a:lnTo>
                  <a:pt x="171" y="130"/>
                </a:lnTo>
                <a:lnTo>
                  <a:pt x="171" y="133"/>
                </a:lnTo>
                <a:lnTo>
                  <a:pt x="169" y="135"/>
                </a:lnTo>
                <a:lnTo>
                  <a:pt x="166" y="138"/>
                </a:lnTo>
                <a:lnTo>
                  <a:pt x="164" y="140"/>
                </a:lnTo>
                <a:lnTo>
                  <a:pt x="161" y="142"/>
                </a:lnTo>
                <a:lnTo>
                  <a:pt x="159" y="145"/>
                </a:lnTo>
                <a:lnTo>
                  <a:pt x="161" y="147"/>
                </a:lnTo>
                <a:lnTo>
                  <a:pt x="161" y="145"/>
                </a:lnTo>
                <a:lnTo>
                  <a:pt x="164" y="142"/>
                </a:lnTo>
                <a:lnTo>
                  <a:pt x="166" y="142"/>
                </a:lnTo>
                <a:lnTo>
                  <a:pt x="169" y="140"/>
                </a:lnTo>
                <a:lnTo>
                  <a:pt x="171" y="138"/>
                </a:lnTo>
                <a:lnTo>
                  <a:pt x="174" y="135"/>
                </a:lnTo>
                <a:lnTo>
                  <a:pt x="176" y="133"/>
                </a:lnTo>
                <a:lnTo>
                  <a:pt x="178" y="130"/>
                </a:lnTo>
                <a:lnTo>
                  <a:pt x="181" y="126"/>
                </a:lnTo>
                <a:lnTo>
                  <a:pt x="181" y="123"/>
                </a:lnTo>
                <a:lnTo>
                  <a:pt x="183" y="121"/>
                </a:lnTo>
                <a:lnTo>
                  <a:pt x="185" y="118"/>
                </a:lnTo>
                <a:lnTo>
                  <a:pt x="188" y="116"/>
                </a:lnTo>
                <a:lnTo>
                  <a:pt x="190" y="114"/>
                </a:lnTo>
                <a:lnTo>
                  <a:pt x="190" y="111"/>
                </a:lnTo>
                <a:lnTo>
                  <a:pt x="193" y="109"/>
                </a:lnTo>
                <a:lnTo>
                  <a:pt x="195" y="104"/>
                </a:lnTo>
                <a:lnTo>
                  <a:pt x="195" y="102"/>
                </a:lnTo>
                <a:lnTo>
                  <a:pt x="197" y="99"/>
                </a:lnTo>
                <a:lnTo>
                  <a:pt x="200" y="97"/>
                </a:lnTo>
                <a:lnTo>
                  <a:pt x="193" y="94"/>
                </a:lnTo>
                <a:lnTo>
                  <a:pt x="193" y="94"/>
                </a:lnTo>
                <a:close/>
              </a:path>
              <a:path w="405" h="175">
                <a:moveTo>
                  <a:pt x="174" y="54"/>
                </a:moveTo>
                <a:lnTo>
                  <a:pt x="174" y="56"/>
                </a:lnTo>
                <a:lnTo>
                  <a:pt x="176" y="58"/>
                </a:lnTo>
                <a:lnTo>
                  <a:pt x="178" y="63"/>
                </a:lnTo>
                <a:lnTo>
                  <a:pt x="181" y="66"/>
                </a:lnTo>
                <a:lnTo>
                  <a:pt x="183" y="70"/>
                </a:lnTo>
                <a:lnTo>
                  <a:pt x="185" y="73"/>
                </a:lnTo>
                <a:lnTo>
                  <a:pt x="185" y="75"/>
                </a:lnTo>
                <a:lnTo>
                  <a:pt x="188" y="78"/>
                </a:lnTo>
                <a:lnTo>
                  <a:pt x="190" y="80"/>
                </a:lnTo>
                <a:lnTo>
                  <a:pt x="190" y="82"/>
                </a:lnTo>
                <a:lnTo>
                  <a:pt x="197" y="82"/>
                </a:lnTo>
                <a:lnTo>
                  <a:pt x="197" y="80"/>
                </a:lnTo>
                <a:lnTo>
                  <a:pt x="195" y="78"/>
                </a:lnTo>
                <a:lnTo>
                  <a:pt x="193" y="75"/>
                </a:lnTo>
                <a:lnTo>
                  <a:pt x="190" y="73"/>
                </a:lnTo>
                <a:lnTo>
                  <a:pt x="188" y="70"/>
                </a:lnTo>
                <a:lnTo>
                  <a:pt x="185" y="68"/>
                </a:lnTo>
                <a:lnTo>
                  <a:pt x="185" y="66"/>
                </a:lnTo>
                <a:lnTo>
                  <a:pt x="183" y="63"/>
                </a:lnTo>
                <a:lnTo>
                  <a:pt x="181" y="61"/>
                </a:lnTo>
                <a:lnTo>
                  <a:pt x="178" y="58"/>
                </a:lnTo>
                <a:lnTo>
                  <a:pt x="176" y="56"/>
                </a:lnTo>
                <a:lnTo>
                  <a:pt x="174" y="54"/>
                </a:lnTo>
                <a:lnTo>
                  <a:pt x="174" y="54"/>
                </a:lnTo>
                <a:close/>
              </a:path>
              <a:path w="405" h="175">
                <a:moveTo>
                  <a:pt x="212" y="42"/>
                </a:moveTo>
                <a:lnTo>
                  <a:pt x="210" y="44"/>
                </a:lnTo>
                <a:lnTo>
                  <a:pt x="210" y="51"/>
                </a:lnTo>
                <a:lnTo>
                  <a:pt x="207" y="54"/>
                </a:lnTo>
                <a:lnTo>
                  <a:pt x="207" y="56"/>
                </a:lnTo>
                <a:lnTo>
                  <a:pt x="205" y="61"/>
                </a:lnTo>
                <a:lnTo>
                  <a:pt x="205" y="66"/>
                </a:lnTo>
                <a:lnTo>
                  <a:pt x="202" y="68"/>
                </a:lnTo>
                <a:lnTo>
                  <a:pt x="202" y="73"/>
                </a:lnTo>
                <a:lnTo>
                  <a:pt x="200" y="75"/>
                </a:lnTo>
                <a:lnTo>
                  <a:pt x="200" y="78"/>
                </a:lnTo>
                <a:lnTo>
                  <a:pt x="197" y="82"/>
                </a:lnTo>
                <a:lnTo>
                  <a:pt x="190" y="82"/>
                </a:lnTo>
                <a:lnTo>
                  <a:pt x="193" y="85"/>
                </a:lnTo>
                <a:lnTo>
                  <a:pt x="193" y="87"/>
                </a:lnTo>
                <a:lnTo>
                  <a:pt x="195" y="90"/>
                </a:lnTo>
                <a:lnTo>
                  <a:pt x="195" y="92"/>
                </a:lnTo>
                <a:lnTo>
                  <a:pt x="193" y="94"/>
                </a:lnTo>
                <a:lnTo>
                  <a:pt x="200" y="97"/>
                </a:lnTo>
                <a:lnTo>
                  <a:pt x="200" y="99"/>
                </a:lnTo>
                <a:lnTo>
                  <a:pt x="202" y="104"/>
                </a:lnTo>
                <a:lnTo>
                  <a:pt x="205" y="109"/>
                </a:lnTo>
                <a:lnTo>
                  <a:pt x="207" y="111"/>
                </a:lnTo>
                <a:lnTo>
                  <a:pt x="210" y="114"/>
                </a:lnTo>
                <a:lnTo>
                  <a:pt x="210" y="118"/>
                </a:lnTo>
                <a:lnTo>
                  <a:pt x="212" y="121"/>
                </a:lnTo>
                <a:lnTo>
                  <a:pt x="212" y="123"/>
                </a:lnTo>
                <a:lnTo>
                  <a:pt x="214" y="126"/>
                </a:lnTo>
                <a:lnTo>
                  <a:pt x="214" y="133"/>
                </a:lnTo>
                <a:lnTo>
                  <a:pt x="217" y="138"/>
                </a:lnTo>
                <a:lnTo>
                  <a:pt x="219" y="138"/>
                </a:lnTo>
                <a:lnTo>
                  <a:pt x="221" y="133"/>
                </a:lnTo>
                <a:lnTo>
                  <a:pt x="221" y="121"/>
                </a:lnTo>
                <a:lnTo>
                  <a:pt x="219" y="116"/>
                </a:lnTo>
                <a:lnTo>
                  <a:pt x="219" y="114"/>
                </a:lnTo>
                <a:lnTo>
                  <a:pt x="217" y="111"/>
                </a:lnTo>
                <a:lnTo>
                  <a:pt x="217" y="109"/>
                </a:lnTo>
                <a:lnTo>
                  <a:pt x="214" y="109"/>
                </a:lnTo>
                <a:lnTo>
                  <a:pt x="214" y="106"/>
                </a:lnTo>
                <a:lnTo>
                  <a:pt x="212" y="102"/>
                </a:lnTo>
                <a:lnTo>
                  <a:pt x="210" y="99"/>
                </a:lnTo>
                <a:lnTo>
                  <a:pt x="207" y="97"/>
                </a:lnTo>
                <a:lnTo>
                  <a:pt x="205" y="92"/>
                </a:lnTo>
                <a:lnTo>
                  <a:pt x="202" y="90"/>
                </a:lnTo>
                <a:lnTo>
                  <a:pt x="202" y="87"/>
                </a:lnTo>
                <a:lnTo>
                  <a:pt x="205" y="85"/>
                </a:lnTo>
                <a:lnTo>
                  <a:pt x="207" y="80"/>
                </a:lnTo>
                <a:lnTo>
                  <a:pt x="207" y="78"/>
                </a:lnTo>
                <a:lnTo>
                  <a:pt x="210" y="73"/>
                </a:lnTo>
                <a:lnTo>
                  <a:pt x="210" y="70"/>
                </a:lnTo>
                <a:lnTo>
                  <a:pt x="212" y="68"/>
                </a:lnTo>
                <a:lnTo>
                  <a:pt x="214" y="63"/>
                </a:lnTo>
                <a:lnTo>
                  <a:pt x="214" y="61"/>
                </a:lnTo>
                <a:lnTo>
                  <a:pt x="217" y="58"/>
                </a:lnTo>
                <a:lnTo>
                  <a:pt x="217" y="56"/>
                </a:lnTo>
                <a:lnTo>
                  <a:pt x="221" y="51"/>
                </a:lnTo>
                <a:lnTo>
                  <a:pt x="212" y="42"/>
                </a:lnTo>
                <a:lnTo>
                  <a:pt x="212" y="42"/>
                </a:lnTo>
                <a:close/>
              </a:path>
              <a:path w="405" h="175">
                <a:moveTo>
                  <a:pt x="241" y="25"/>
                </a:moveTo>
                <a:lnTo>
                  <a:pt x="229" y="25"/>
                </a:lnTo>
                <a:lnTo>
                  <a:pt x="229" y="30"/>
                </a:lnTo>
                <a:lnTo>
                  <a:pt x="229" y="104"/>
                </a:lnTo>
                <a:lnTo>
                  <a:pt x="231" y="109"/>
                </a:lnTo>
                <a:lnTo>
                  <a:pt x="231" y="114"/>
                </a:lnTo>
                <a:lnTo>
                  <a:pt x="231" y="116"/>
                </a:lnTo>
                <a:lnTo>
                  <a:pt x="231" y="123"/>
                </a:lnTo>
                <a:lnTo>
                  <a:pt x="234" y="128"/>
                </a:lnTo>
                <a:lnTo>
                  <a:pt x="234" y="130"/>
                </a:lnTo>
                <a:lnTo>
                  <a:pt x="236" y="133"/>
                </a:lnTo>
                <a:lnTo>
                  <a:pt x="236" y="140"/>
                </a:lnTo>
                <a:lnTo>
                  <a:pt x="238" y="142"/>
                </a:lnTo>
                <a:lnTo>
                  <a:pt x="241" y="145"/>
                </a:lnTo>
                <a:lnTo>
                  <a:pt x="241" y="150"/>
                </a:lnTo>
                <a:lnTo>
                  <a:pt x="243" y="152"/>
                </a:lnTo>
                <a:lnTo>
                  <a:pt x="255" y="152"/>
                </a:lnTo>
                <a:lnTo>
                  <a:pt x="253" y="150"/>
                </a:lnTo>
                <a:lnTo>
                  <a:pt x="250" y="147"/>
                </a:lnTo>
                <a:lnTo>
                  <a:pt x="248" y="145"/>
                </a:lnTo>
                <a:lnTo>
                  <a:pt x="248" y="140"/>
                </a:lnTo>
                <a:lnTo>
                  <a:pt x="245" y="138"/>
                </a:lnTo>
                <a:lnTo>
                  <a:pt x="243" y="135"/>
                </a:lnTo>
                <a:lnTo>
                  <a:pt x="243" y="130"/>
                </a:lnTo>
                <a:lnTo>
                  <a:pt x="241" y="128"/>
                </a:lnTo>
                <a:lnTo>
                  <a:pt x="241" y="121"/>
                </a:lnTo>
                <a:lnTo>
                  <a:pt x="238" y="118"/>
                </a:lnTo>
                <a:lnTo>
                  <a:pt x="238" y="99"/>
                </a:lnTo>
                <a:lnTo>
                  <a:pt x="236" y="97"/>
                </a:lnTo>
                <a:lnTo>
                  <a:pt x="236" y="30"/>
                </a:lnTo>
                <a:lnTo>
                  <a:pt x="241" y="25"/>
                </a:lnTo>
                <a:lnTo>
                  <a:pt x="241" y="25"/>
                </a:lnTo>
                <a:close/>
              </a:path>
              <a:path w="405" h="175">
                <a:moveTo>
                  <a:pt x="157" y="15"/>
                </a:moveTo>
                <a:lnTo>
                  <a:pt x="157" y="22"/>
                </a:lnTo>
                <a:lnTo>
                  <a:pt x="164" y="22"/>
                </a:lnTo>
                <a:lnTo>
                  <a:pt x="157" y="15"/>
                </a:lnTo>
                <a:lnTo>
                  <a:pt x="157" y="15"/>
                </a:lnTo>
                <a:close/>
              </a:path>
              <a:path w="405" h="175">
                <a:moveTo>
                  <a:pt x="231" y="13"/>
                </a:moveTo>
                <a:lnTo>
                  <a:pt x="226" y="22"/>
                </a:lnTo>
                <a:lnTo>
                  <a:pt x="157" y="22"/>
                </a:lnTo>
                <a:lnTo>
                  <a:pt x="157" y="27"/>
                </a:lnTo>
                <a:lnTo>
                  <a:pt x="157" y="102"/>
                </a:lnTo>
                <a:lnTo>
                  <a:pt x="154" y="104"/>
                </a:lnTo>
                <a:lnTo>
                  <a:pt x="154" y="123"/>
                </a:lnTo>
                <a:lnTo>
                  <a:pt x="152" y="126"/>
                </a:lnTo>
                <a:lnTo>
                  <a:pt x="152" y="135"/>
                </a:lnTo>
                <a:lnTo>
                  <a:pt x="150" y="138"/>
                </a:lnTo>
                <a:lnTo>
                  <a:pt x="150" y="145"/>
                </a:lnTo>
                <a:lnTo>
                  <a:pt x="147" y="147"/>
                </a:lnTo>
                <a:lnTo>
                  <a:pt x="147" y="152"/>
                </a:lnTo>
                <a:lnTo>
                  <a:pt x="145" y="154"/>
                </a:lnTo>
                <a:lnTo>
                  <a:pt x="142" y="157"/>
                </a:lnTo>
                <a:lnTo>
                  <a:pt x="142" y="162"/>
                </a:lnTo>
                <a:lnTo>
                  <a:pt x="140" y="164"/>
                </a:lnTo>
                <a:lnTo>
                  <a:pt x="137" y="166"/>
                </a:lnTo>
                <a:lnTo>
                  <a:pt x="135" y="171"/>
                </a:lnTo>
                <a:lnTo>
                  <a:pt x="137" y="171"/>
                </a:lnTo>
                <a:lnTo>
                  <a:pt x="140" y="169"/>
                </a:lnTo>
                <a:lnTo>
                  <a:pt x="142" y="164"/>
                </a:lnTo>
                <a:lnTo>
                  <a:pt x="145" y="162"/>
                </a:lnTo>
                <a:lnTo>
                  <a:pt x="147" y="159"/>
                </a:lnTo>
                <a:lnTo>
                  <a:pt x="150" y="154"/>
                </a:lnTo>
                <a:lnTo>
                  <a:pt x="150" y="152"/>
                </a:lnTo>
                <a:lnTo>
                  <a:pt x="152" y="150"/>
                </a:lnTo>
                <a:lnTo>
                  <a:pt x="154" y="147"/>
                </a:lnTo>
                <a:lnTo>
                  <a:pt x="154" y="142"/>
                </a:lnTo>
                <a:lnTo>
                  <a:pt x="157" y="140"/>
                </a:lnTo>
                <a:lnTo>
                  <a:pt x="157" y="135"/>
                </a:lnTo>
                <a:lnTo>
                  <a:pt x="159" y="130"/>
                </a:lnTo>
                <a:lnTo>
                  <a:pt x="159" y="123"/>
                </a:lnTo>
                <a:lnTo>
                  <a:pt x="161" y="121"/>
                </a:lnTo>
                <a:lnTo>
                  <a:pt x="161" y="106"/>
                </a:lnTo>
                <a:lnTo>
                  <a:pt x="164" y="102"/>
                </a:lnTo>
                <a:lnTo>
                  <a:pt x="164" y="25"/>
                </a:lnTo>
                <a:lnTo>
                  <a:pt x="229" y="25"/>
                </a:lnTo>
                <a:lnTo>
                  <a:pt x="241" y="25"/>
                </a:lnTo>
                <a:lnTo>
                  <a:pt x="231" y="13"/>
                </a:lnTo>
                <a:lnTo>
                  <a:pt x="231" y="13"/>
                </a:lnTo>
                <a:close/>
              </a:path>
              <a:path w="405" h="175">
                <a:moveTo>
                  <a:pt x="397" y="128"/>
                </a:moveTo>
                <a:lnTo>
                  <a:pt x="394" y="128"/>
                </a:lnTo>
                <a:lnTo>
                  <a:pt x="394" y="130"/>
                </a:lnTo>
                <a:lnTo>
                  <a:pt x="394" y="150"/>
                </a:lnTo>
                <a:lnTo>
                  <a:pt x="392" y="152"/>
                </a:lnTo>
                <a:lnTo>
                  <a:pt x="392" y="154"/>
                </a:lnTo>
                <a:lnTo>
                  <a:pt x="390" y="157"/>
                </a:lnTo>
                <a:lnTo>
                  <a:pt x="354" y="157"/>
                </a:lnTo>
                <a:lnTo>
                  <a:pt x="354" y="159"/>
                </a:lnTo>
                <a:lnTo>
                  <a:pt x="356" y="162"/>
                </a:lnTo>
                <a:lnTo>
                  <a:pt x="358" y="164"/>
                </a:lnTo>
                <a:lnTo>
                  <a:pt x="397" y="164"/>
                </a:lnTo>
                <a:lnTo>
                  <a:pt x="399" y="162"/>
                </a:lnTo>
                <a:lnTo>
                  <a:pt x="401" y="159"/>
                </a:lnTo>
                <a:lnTo>
                  <a:pt x="401" y="157"/>
                </a:lnTo>
                <a:lnTo>
                  <a:pt x="404" y="154"/>
                </a:lnTo>
                <a:lnTo>
                  <a:pt x="401" y="152"/>
                </a:lnTo>
                <a:lnTo>
                  <a:pt x="399" y="150"/>
                </a:lnTo>
                <a:lnTo>
                  <a:pt x="399" y="140"/>
                </a:lnTo>
                <a:lnTo>
                  <a:pt x="397" y="138"/>
                </a:lnTo>
                <a:lnTo>
                  <a:pt x="397" y="128"/>
                </a:lnTo>
                <a:lnTo>
                  <a:pt x="397" y="128"/>
                </a:lnTo>
                <a:close/>
              </a:path>
              <a:path w="405" h="175">
                <a:moveTo>
                  <a:pt x="365" y="116"/>
                </a:moveTo>
                <a:lnTo>
                  <a:pt x="354" y="118"/>
                </a:lnTo>
                <a:lnTo>
                  <a:pt x="354" y="157"/>
                </a:lnTo>
                <a:lnTo>
                  <a:pt x="370" y="157"/>
                </a:lnTo>
                <a:lnTo>
                  <a:pt x="363" y="157"/>
                </a:lnTo>
                <a:lnTo>
                  <a:pt x="361" y="154"/>
                </a:lnTo>
                <a:lnTo>
                  <a:pt x="361" y="121"/>
                </a:lnTo>
                <a:lnTo>
                  <a:pt x="365" y="116"/>
                </a:lnTo>
                <a:lnTo>
                  <a:pt x="365" y="116"/>
                </a:lnTo>
                <a:close/>
              </a:path>
              <a:path w="405" h="175">
                <a:moveTo>
                  <a:pt x="356" y="106"/>
                </a:moveTo>
                <a:lnTo>
                  <a:pt x="351" y="114"/>
                </a:lnTo>
                <a:lnTo>
                  <a:pt x="313" y="114"/>
                </a:lnTo>
                <a:lnTo>
                  <a:pt x="313" y="118"/>
                </a:lnTo>
                <a:lnTo>
                  <a:pt x="313" y="138"/>
                </a:lnTo>
                <a:lnTo>
                  <a:pt x="310" y="142"/>
                </a:lnTo>
                <a:lnTo>
                  <a:pt x="310" y="147"/>
                </a:lnTo>
                <a:lnTo>
                  <a:pt x="308" y="150"/>
                </a:lnTo>
                <a:lnTo>
                  <a:pt x="308" y="152"/>
                </a:lnTo>
                <a:lnTo>
                  <a:pt x="305" y="152"/>
                </a:lnTo>
                <a:lnTo>
                  <a:pt x="305" y="154"/>
                </a:lnTo>
                <a:lnTo>
                  <a:pt x="303" y="157"/>
                </a:lnTo>
                <a:lnTo>
                  <a:pt x="301" y="159"/>
                </a:lnTo>
                <a:lnTo>
                  <a:pt x="298" y="162"/>
                </a:lnTo>
                <a:lnTo>
                  <a:pt x="296" y="162"/>
                </a:lnTo>
                <a:lnTo>
                  <a:pt x="294" y="164"/>
                </a:lnTo>
                <a:lnTo>
                  <a:pt x="291" y="166"/>
                </a:lnTo>
                <a:lnTo>
                  <a:pt x="286" y="166"/>
                </a:lnTo>
                <a:lnTo>
                  <a:pt x="284" y="169"/>
                </a:lnTo>
                <a:lnTo>
                  <a:pt x="281" y="169"/>
                </a:lnTo>
                <a:lnTo>
                  <a:pt x="277" y="169"/>
                </a:lnTo>
                <a:lnTo>
                  <a:pt x="279" y="174"/>
                </a:lnTo>
                <a:lnTo>
                  <a:pt x="284" y="171"/>
                </a:lnTo>
                <a:lnTo>
                  <a:pt x="286" y="171"/>
                </a:lnTo>
                <a:lnTo>
                  <a:pt x="289" y="169"/>
                </a:lnTo>
                <a:lnTo>
                  <a:pt x="294" y="169"/>
                </a:lnTo>
                <a:lnTo>
                  <a:pt x="296" y="166"/>
                </a:lnTo>
                <a:lnTo>
                  <a:pt x="298" y="166"/>
                </a:lnTo>
                <a:lnTo>
                  <a:pt x="301" y="164"/>
                </a:lnTo>
                <a:lnTo>
                  <a:pt x="303" y="164"/>
                </a:lnTo>
                <a:lnTo>
                  <a:pt x="305" y="162"/>
                </a:lnTo>
                <a:lnTo>
                  <a:pt x="308" y="162"/>
                </a:lnTo>
                <a:lnTo>
                  <a:pt x="310" y="159"/>
                </a:lnTo>
                <a:lnTo>
                  <a:pt x="310" y="157"/>
                </a:lnTo>
                <a:lnTo>
                  <a:pt x="313" y="157"/>
                </a:lnTo>
                <a:lnTo>
                  <a:pt x="313" y="154"/>
                </a:lnTo>
                <a:lnTo>
                  <a:pt x="315" y="152"/>
                </a:lnTo>
                <a:lnTo>
                  <a:pt x="315" y="150"/>
                </a:lnTo>
                <a:lnTo>
                  <a:pt x="317" y="147"/>
                </a:lnTo>
                <a:lnTo>
                  <a:pt x="317" y="145"/>
                </a:lnTo>
                <a:lnTo>
                  <a:pt x="320" y="142"/>
                </a:lnTo>
                <a:lnTo>
                  <a:pt x="320" y="130"/>
                </a:lnTo>
                <a:lnTo>
                  <a:pt x="322" y="126"/>
                </a:lnTo>
                <a:lnTo>
                  <a:pt x="322" y="118"/>
                </a:lnTo>
                <a:lnTo>
                  <a:pt x="354" y="118"/>
                </a:lnTo>
                <a:lnTo>
                  <a:pt x="365" y="116"/>
                </a:lnTo>
                <a:lnTo>
                  <a:pt x="356" y="106"/>
                </a:lnTo>
                <a:lnTo>
                  <a:pt x="356" y="106"/>
                </a:lnTo>
                <a:close/>
              </a:path>
              <a:path w="405" h="175">
                <a:moveTo>
                  <a:pt x="313" y="106"/>
                </a:moveTo>
                <a:lnTo>
                  <a:pt x="313" y="114"/>
                </a:lnTo>
                <a:lnTo>
                  <a:pt x="322" y="114"/>
                </a:lnTo>
                <a:lnTo>
                  <a:pt x="313" y="106"/>
                </a:lnTo>
                <a:lnTo>
                  <a:pt x="313" y="106"/>
                </a:lnTo>
                <a:close/>
              </a:path>
              <a:path w="405" h="175">
                <a:moveTo>
                  <a:pt x="387" y="94"/>
                </a:moveTo>
                <a:lnTo>
                  <a:pt x="380" y="111"/>
                </a:lnTo>
                <a:lnTo>
                  <a:pt x="380" y="114"/>
                </a:lnTo>
                <a:lnTo>
                  <a:pt x="382" y="109"/>
                </a:lnTo>
                <a:lnTo>
                  <a:pt x="385" y="106"/>
                </a:lnTo>
                <a:lnTo>
                  <a:pt x="387" y="104"/>
                </a:lnTo>
                <a:lnTo>
                  <a:pt x="390" y="102"/>
                </a:lnTo>
                <a:lnTo>
                  <a:pt x="392" y="99"/>
                </a:lnTo>
                <a:lnTo>
                  <a:pt x="394" y="99"/>
                </a:lnTo>
                <a:lnTo>
                  <a:pt x="397" y="97"/>
                </a:lnTo>
                <a:lnTo>
                  <a:pt x="399" y="97"/>
                </a:lnTo>
                <a:lnTo>
                  <a:pt x="387" y="94"/>
                </a:lnTo>
                <a:lnTo>
                  <a:pt x="387" y="94"/>
                </a:lnTo>
                <a:close/>
              </a:path>
              <a:path w="405" h="175">
                <a:moveTo>
                  <a:pt x="286" y="92"/>
                </a:moveTo>
                <a:lnTo>
                  <a:pt x="286" y="94"/>
                </a:lnTo>
                <a:lnTo>
                  <a:pt x="284" y="99"/>
                </a:lnTo>
                <a:lnTo>
                  <a:pt x="281" y="102"/>
                </a:lnTo>
                <a:lnTo>
                  <a:pt x="281" y="104"/>
                </a:lnTo>
                <a:lnTo>
                  <a:pt x="279" y="104"/>
                </a:lnTo>
                <a:lnTo>
                  <a:pt x="279" y="109"/>
                </a:lnTo>
                <a:lnTo>
                  <a:pt x="277" y="111"/>
                </a:lnTo>
                <a:lnTo>
                  <a:pt x="279" y="114"/>
                </a:lnTo>
                <a:lnTo>
                  <a:pt x="281" y="114"/>
                </a:lnTo>
                <a:lnTo>
                  <a:pt x="284" y="116"/>
                </a:lnTo>
                <a:lnTo>
                  <a:pt x="286" y="114"/>
                </a:lnTo>
                <a:lnTo>
                  <a:pt x="289" y="111"/>
                </a:lnTo>
                <a:lnTo>
                  <a:pt x="289" y="109"/>
                </a:lnTo>
                <a:lnTo>
                  <a:pt x="291" y="106"/>
                </a:lnTo>
                <a:lnTo>
                  <a:pt x="291" y="94"/>
                </a:lnTo>
                <a:lnTo>
                  <a:pt x="387" y="94"/>
                </a:lnTo>
                <a:lnTo>
                  <a:pt x="286" y="92"/>
                </a:lnTo>
                <a:lnTo>
                  <a:pt x="286" y="92"/>
                </a:lnTo>
                <a:close/>
              </a:path>
              <a:path w="405" h="175">
                <a:moveTo>
                  <a:pt x="392" y="82"/>
                </a:moveTo>
                <a:lnTo>
                  <a:pt x="387" y="90"/>
                </a:lnTo>
                <a:lnTo>
                  <a:pt x="291" y="90"/>
                </a:lnTo>
                <a:lnTo>
                  <a:pt x="286" y="92"/>
                </a:lnTo>
                <a:lnTo>
                  <a:pt x="387" y="94"/>
                </a:lnTo>
                <a:lnTo>
                  <a:pt x="399" y="97"/>
                </a:lnTo>
                <a:lnTo>
                  <a:pt x="401" y="97"/>
                </a:lnTo>
                <a:lnTo>
                  <a:pt x="392" y="82"/>
                </a:lnTo>
                <a:lnTo>
                  <a:pt x="392" y="82"/>
                </a:lnTo>
                <a:close/>
              </a:path>
              <a:path w="405" h="175">
                <a:moveTo>
                  <a:pt x="291" y="80"/>
                </a:moveTo>
                <a:lnTo>
                  <a:pt x="289" y="80"/>
                </a:lnTo>
                <a:lnTo>
                  <a:pt x="289" y="85"/>
                </a:lnTo>
                <a:lnTo>
                  <a:pt x="286" y="90"/>
                </a:lnTo>
                <a:lnTo>
                  <a:pt x="286" y="92"/>
                </a:lnTo>
                <a:lnTo>
                  <a:pt x="291" y="90"/>
                </a:lnTo>
                <a:lnTo>
                  <a:pt x="291" y="80"/>
                </a:lnTo>
                <a:lnTo>
                  <a:pt x="291" y="80"/>
                </a:lnTo>
                <a:close/>
              </a:path>
              <a:path w="405" h="175">
                <a:moveTo>
                  <a:pt x="305" y="73"/>
                </a:moveTo>
                <a:lnTo>
                  <a:pt x="305" y="80"/>
                </a:lnTo>
                <a:lnTo>
                  <a:pt x="315" y="78"/>
                </a:lnTo>
                <a:lnTo>
                  <a:pt x="315" y="73"/>
                </a:lnTo>
                <a:lnTo>
                  <a:pt x="365" y="73"/>
                </a:lnTo>
                <a:lnTo>
                  <a:pt x="305" y="73"/>
                </a:lnTo>
                <a:lnTo>
                  <a:pt x="305" y="73"/>
                </a:lnTo>
                <a:close/>
              </a:path>
              <a:path w="405" h="175">
                <a:moveTo>
                  <a:pt x="305" y="46"/>
                </a:moveTo>
                <a:lnTo>
                  <a:pt x="305" y="73"/>
                </a:lnTo>
                <a:lnTo>
                  <a:pt x="365" y="73"/>
                </a:lnTo>
                <a:lnTo>
                  <a:pt x="365" y="80"/>
                </a:lnTo>
                <a:lnTo>
                  <a:pt x="373" y="75"/>
                </a:lnTo>
                <a:lnTo>
                  <a:pt x="373" y="70"/>
                </a:lnTo>
                <a:lnTo>
                  <a:pt x="315" y="68"/>
                </a:lnTo>
                <a:lnTo>
                  <a:pt x="315" y="49"/>
                </a:lnTo>
                <a:lnTo>
                  <a:pt x="365" y="49"/>
                </a:lnTo>
                <a:lnTo>
                  <a:pt x="305" y="46"/>
                </a:lnTo>
                <a:lnTo>
                  <a:pt x="305" y="46"/>
                </a:lnTo>
                <a:close/>
              </a:path>
              <a:path w="405" h="175">
                <a:moveTo>
                  <a:pt x="305" y="39"/>
                </a:moveTo>
                <a:lnTo>
                  <a:pt x="305" y="46"/>
                </a:lnTo>
                <a:lnTo>
                  <a:pt x="365" y="49"/>
                </a:lnTo>
                <a:lnTo>
                  <a:pt x="365" y="68"/>
                </a:lnTo>
                <a:lnTo>
                  <a:pt x="315" y="68"/>
                </a:lnTo>
                <a:lnTo>
                  <a:pt x="373" y="70"/>
                </a:lnTo>
                <a:lnTo>
                  <a:pt x="373" y="51"/>
                </a:lnTo>
                <a:lnTo>
                  <a:pt x="377" y="46"/>
                </a:lnTo>
                <a:lnTo>
                  <a:pt x="315" y="44"/>
                </a:lnTo>
                <a:lnTo>
                  <a:pt x="305" y="39"/>
                </a:lnTo>
                <a:lnTo>
                  <a:pt x="305" y="39"/>
                </a:lnTo>
                <a:close/>
              </a:path>
              <a:path w="405" h="175">
                <a:moveTo>
                  <a:pt x="368" y="37"/>
                </a:moveTo>
                <a:lnTo>
                  <a:pt x="363" y="44"/>
                </a:lnTo>
                <a:lnTo>
                  <a:pt x="315" y="44"/>
                </a:lnTo>
                <a:lnTo>
                  <a:pt x="377" y="46"/>
                </a:lnTo>
                <a:lnTo>
                  <a:pt x="368" y="37"/>
                </a:lnTo>
                <a:lnTo>
                  <a:pt x="368" y="37"/>
                </a:lnTo>
                <a:close/>
              </a:path>
              <a:path w="405" h="175">
                <a:moveTo>
                  <a:pt x="387" y="18"/>
                </a:moveTo>
                <a:lnTo>
                  <a:pt x="380" y="27"/>
                </a:lnTo>
                <a:lnTo>
                  <a:pt x="281" y="27"/>
                </a:lnTo>
                <a:lnTo>
                  <a:pt x="286" y="34"/>
                </a:lnTo>
                <a:lnTo>
                  <a:pt x="289" y="34"/>
                </a:lnTo>
                <a:lnTo>
                  <a:pt x="294" y="32"/>
                </a:lnTo>
                <a:lnTo>
                  <a:pt x="399" y="32"/>
                </a:lnTo>
                <a:lnTo>
                  <a:pt x="387" y="18"/>
                </a:lnTo>
                <a:lnTo>
                  <a:pt x="387" y="18"/>
                </a:lnTo>
                <a:close/>
              </a:path>
              <a:path w="405" h="175">
                <a:moveTo>
                  <a:pt x="330" y="1"/>
                </a:moveTo>
                <a:lnTo>
                  <a:pt x="327" y="3"/>
                </a:lnTo>
                <a:lnTo>
                  <a:pt x="330" y="6"/>
                </a:lnTo>
                <a:lnTo>
                  <a:pt x="332" y="10"/>
                </a:lnTo>
                <a:lnTo>
                  <a:pt x="334" y="13"/>
                </a:lnTo>
                <a:lnTo>
                  <a:pt x="334" y="15"/>
                </a:lnTo>
                <a:lnTo>
                  <a:pt x="337" y="18"/>
                </a:lnTo>
                <a:lnTo>
                  <a:pt x="337" y="22"/>
                </a:lnTo>
                <a:lnTo>
                  <a:pt x="339" y="25"/>
                </a:lnTo>
                <a:lnTo>
                  <a:pt x="339" y="27"/>
                </a:lnTo>
                <a:lnTo>
                  <a:pt x="341" y="27"/>
                </a:lnTo>
                <a:lnTo>
                  <a:pt x="344" y="25"/>
                </a:lnTo>
                <a:lnTo>
                  <a:pt x="344" y="10"/>
                </a:lnTo>
                <a:lnTo>
                  <a:pt x="341" y="8"/>
                </a:lnTo>
                <a:lnTo>
                  <a:pt x="339" y="6"/>
                </a:lnTo>
                <a:lnTo>
                  <a:pt x="337" y="6"/>
                </a:lnTo>
                <a:lnTo>
                  <a:pt x="332" y="3"/>
                </a:lnTo>
                <a:lnTo>
                  <a:pt x="330" y="1"/>
                </a:lnTo>
                <a:lnTo>
                  <a:pt x="330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50" name="path 13050"/>
          <p:cNvSpPr/>
          <p:nvPr/>
        </p:nvSpPr>
        <p:spPr>
          <a:xfrm>
            <a:off x="7898130" y="9545066"/>
            <a:ext cx="260604" cy="109727"/>
          </a:xfrm>
          <a:custGeom>
            <a:avLst/>
            <a:gdLst/>
            <a:ahLst/>
            <a:cxnLst/>
            <a:rect l="0" t="0" r="0" b="0"/>
            <a:pathLst>
              <a:path w="410" h="172">
                <a:moveTo>
                  <a:pt x="73" y="140"/>
                </a:moveTo>
                <a:lnTo>
                  <a:pt x="70" y="142"/>
                </a:lnTo>
                <a:lnTo>
                  <a:pt x="70" y="145"/>
                </a:lnTo>
                <a:lnTo>
                  <a:pt x="68" y="147"/>
                </a:lnTo>
                <a:lnTo>
                  <a:pt x="65" y="150"/>
                </a:lnTo>
                <a:lnTo>
                  <a:pt x="63" y="150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3" y="157"/>
                </a:lnTo>
                <a:lnTo>
                  <a:pt x="51" y="159"/>
                </a:lnTo>
                <a:lnTo>
                  <a:pt x="49" y="161"/>
                </a:lnTo>
                <a:lnTo>
                  <a:pt x="44" y="161"/>
                </a:lnTo>
                <a:lnTo>
                  <a:pt x="41" y="164"/>
                </a:lnTo>
                <a:lnTo>
                  <a:pt x="39" y="166"/>
                </a:lnTo>
                <a:lnTo>
                  <a:pt x="37" y="166"/>
                </a:lnTo>
                <a:lnTo>
                  <a:pt x="37" y="169"/>
                </a:lnTo>
                <a:lnTo>
                  <a:pt x="41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3" y="161"/>
                </a:lnTo>
                <a:lnTo>
                  <a:pt x="56" y="161"/>
                </a:lnTo>
                <a:lnTo>
                  <a:pt x="58" y="159"/>
                </a:lnTo>
                <a:lnTo>
                  <a:pt x="63" y="159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2"/>
                </a:lnTo>
                <a:lnTo>
                  <a:pt x="82" y="140"/>
                </a:lnTo>
                <a:lnTo>
                  <a:pt x="73" y="140"/>
                </a:lnTo>
                <a:lnTo>
                  <a:pt x="73" y="140"/>
                </a:lnTo>
                <a:close/>
              </a:path>
              <a:path w="410" h="172">
                <a:moveTo>
                  <a:pt x="65" y="85"/>
                </a:moveTo>
                <a:lnTo>
                  <a:pt x="63" y="85"/>
                </a:lnTo>
                <a:lnTo>
                  <a:pt x="63" y="87"/>
                </a:lnTo>
                <a:lnTo>
                  <a:pt x="65" y="92"/>
                </a:lnTo>
                <a:lnTo>
                  <a:pt x="65" y="99"/>
                </a:lnTo>
                <a:lnTo>
                  <a:pt x="68" y="104"/>
                </a:lnTo>
                <a:lnTo>
                  <a:pt x="68" y="106"/>
                </a:lnTo>
                <a:lnTo>
                  <a:pt x="70" y="111"/>
                </a:lnTo>
                <a:lnTo>
                  <a:pt x="70" y="114"/>
                </a:lnTo>
                <a:lnTo>
                  <a:pt x="73" y="118"/>
                </a:lnTo>
                <a:lnTo>
                  <a:pt x="73" y="121"/>
                </a:lnTo>
                <a:lnTo>
                  <a:pt x="75" y="123"/>
                </a:lnTo>
                <a:lnTo>
                  <a:pt x="75" y="126"/>
                </a:lnTo>
                <a:lnTo>
                  <a:pt x="77" y="130"/>
                </a:lnTo>
                <a:lnTo>
                  <a:pt x="77" y="135"/>
                </a:lnTo>
                <a:lnTo>
                  <a:pt x="75" y="138"/>
                </a:lnTo>
                <a:lnTo>
                  <a:pt x="73" y="140"/>
                </a:lnTo>
                <a:lnTo>
                  <a:pt x="82" y="140"/>
                </a:lnTo>
                <a:lnTo>
                  <a:pt x="85" y="142"/>
                </a:lnTo>
                <a:lnTo>
                  <a:pt x="85" y="145"/>
                </a:lnTo>
                <a:lnTo>
                  <a:pt x="87" y="147"/>
                </a:lnTo>
                <a:lnTo>
                  <a:pt x="90" y="147"/>
                </a:lnTo>
                <a:lnTo>
                  <a:pt x="92" y="150"/>
                </a:lnTo>
                <a:lnTo>
                  <a:pt x="94" y="152"/>
                </a:lnTo>
                <a:lnTo>
                  <a:pt x="97" y="154"/>
                </a:lnTo>
                <a:lnTo>
                  <a:pt x="99" y="157"/>
                </a:lnTo>
                <a:lnTo>
                  <a:pt x="101" y="159"/>
                </a:lnTo>
                <a:lnTo>
                  <a:pt x="104" y="159"/>
                </a:lnTo>
                <a:lnTo>
                  <a:pt x="106" y="161"/>
                </a:lnTo>
                <a:lnTo>
                  <a:pt x="109" y="164"/>
                </a:lnTo>
                <a:lnTo>
                  <a:pt x="111" y="164"/>
                </a:lnTo>
                <a:lnTo>
                  <a:pt x="113" y="166"/>
                </a:lnTo>
                <a:lnTo>
                  <a:pt x="116" y="166"/>
                </a:lnTo>
                <a:lnTo>
                  <a:pt x="118" y="169"/>
                </a:lnTo>
                <a:lnTo>
                  <a:pt x="121" y="166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30" y="159"/>
                </a:lnTo>
                <a:lnTo>
                  <a:pt x="130" y="157"/>
                </a:lnTo>
                <a:lnTo>
                  <a:pt x="128" y="154"/>
                </a:lnTo>
                <a:lnTo>
                  <a:pt x="116" y="154"/>
                </a:lnTo>
                <a:lnTo>
                  <a:pt x="113" y="152"/>
                </a:lnTo>
                <a:lnTo>
                  <a:pt x="111" y="152"/>
                </a:lnTo>
                <a:lnTo>
                  <a:pt x="109" y="150"/>
                </a:lnTo>
                <a:lnTo>
                  <a:pt x="106" y="150"/>
                </a:lnTo>
                <a:lnTo>
                  <a:pt x="104" y="147"/>
                </a:lnTo>
                <a:lnTo>
                  <a:pt x="101" y="147"/>
                </a:lnTo>
                <a:lnTo>
                  <a:pt x="99" y="145"/>
                </a:lnTo>
                <a:lnTo>
                  <a:pt x="97" y="142"/>
                </a:lnTo>
                <a:lnTo>
                  <a:pt x="94" y="140"/>
                </a:lnTo>
                <a:lnTo>
                  <a:pt x="92" y="138"/>
                </a:lnTo>
                <a:lnTo>
                  <a:pt x="90" y="135"/>
                </a:lnTo>
                <a:lnTo>
                  <a:pt x="87" y="133"/>
                </a:lnTo>
                <a:lnTo>
                  <a:pt x="90" y="130"/>
                </a:lnTo>
                <a:lnTo>
                  <a:pt x="90" y="128"/>
                </a:lnTo>
                <a:lnTo>
                  <a:pt x="82" y="128"/>
                </a:lnTo>
                <a:lnTo>
                  <a:pt x="82" y="126"/>
                </a:lnTo>
                <a:lnTo>
                  <a:pt x="80" y="123"/>
                </a:lnTo>
                <a:lnTo>
                  <a:pt x="80" y="121"/>
                </a:lnTo>
                <a:lnTo>
                  <a:pt x="77" y="118"/>
                </a:lnTo>
                <a:lnTo>
                  <a:pt x="77" y="116"/>
                </a:lnTo>
                <a:lnTo>
                  <a:pt x="75" y="114"/>
                </a:lnTo>
                <a:lnTo>
                  <a:pt x="75" y="111"/>
                </a:lnTo>
                <a:lnTo>
                  <a:pt x="73" y="106"/>
                </a:lnTo>
                <a:lnTo>
                  <a:pt x="70" y="104"/>
                </a:lnTo>
                <a:lnTo>
                  <a:pt x="70" y="99"/>
                </a:lnTo>
                <a:lnTo>
                  <a:pt x="68" y="97"/>
                </a:lnTo>
                <a:lnTo>
                  <a:pt x="68" y="92"/>
                </a:lnTo>
                <a:lnTo>
                  <a:pt x="65" y="87"/>
                </a:lnTo>
                <a:lnTo>
                  <a:pt x="65" y="85"/>
                </a:lnTo>
                <a:lnTo>
                  <a:pt x="65" y="85"/>
                </a:lnTo>
                <a:close/>
              </a:path>
              <a:path w="410" h="172">
                <a:moveTo>
                  <a:pt x="17" y="82"/>
                </a:moveTo>
                <a:lnTo>
                  <a:pt x="15" y="87"/>
                </a:lnTo>
                <a:lnTo>
                  <a:pt x="15" y="94"/>
                </a:lnTo>
                <a:lnTo>
                  <a:pt x="13" y="97"/>
                </a:lnTo>
                <a:lnTo>
                  <a:pt x="13" y="99"/>
                </a:lnTo>
                <a:lnTo>
                  <a:pt x="10" y="104"/>
                </a:lnTo>
                <a:lnTo>
                  <a:pt x="10" y="106"/>
                </a:lnTo>
                <a:lnTo>
                  <a:pt x="8" y="109"/>
                </a:lnTo>
                <a:lnTo>
                  <a:pt x="8" y="114"/>
                </a:lnTo>
                <a:lnTo>
                  <a:pt x="5" y="116"/>
                </a:lnTo>
                <a:lnTo>
                  <a:pt x="5" y="118"/>
                </a:lnTo>
                <a:lnTo>
                  <a:pt x="3" y="123"/>
                </a:lnTo>
                <a:lnTo>
                  <a:pt x="3" y="126"/>
                </a:lnTo>
                <a:lnTo>
                  <a:pt x="1" y="128"/>
                </a:lnTo>
                <a:lnTo>
                  <a:pt x="3" y="130"/>
                </a:lnTo>
                <a:lnTo>
                  <a:pt x="3" y="128"/>
                </a:lnTo>
                <a:lnTo>
                  <a:pt x="5" y="126"/>
                </a:lnTo>
                <a:lnTo>
                  <a:pt x="8" y="121"/>
                </a:lnTo>
                <a:lnTo>
                  <a:pt x="10" y="118"/>
                </a:lnTo>
                <a:lnTo>
                  <a:pt x="10" y="116"/>
                </a:lnTo>
                <a:lnTo>
                  <a:pt x="13" y="111"/>
                </a:lnTo>
                <a:lnTo>
                  <a:pt x="15" y="109"/>
                </a:lnTo>
                <a:lnTo>
                  <a:pt x="15" y="106"/>
                </a:lnTo>
                <a:lnTo>
                  <a:pt x="17" y="101"/>
                </a:lnTo>
                <a:lnTo>
                  <a:pt x="17" y="99"/>
                </a:lnTo>
                <a:lnTo>
                  <a:pt x="20" y="97"/>
                </a:lnTo>
                <a:lnTo>
                  <a:pt x="20" y="92"/>
                </a:lnTo>
                <a:lnTo>
                  <a:pt x="22" y="90"/>
                </a:lnTo>
                <a:lnTo>
                  <a:pt x="22" y="87"/>
                </a:lnTo>
                <a:lnTo>
                  <a:pt x="25" y="82"/>
                </a:lnTo>
                <a:lnTo>
                  <a:pt x="17" y="82"/>
                </a:lnTo>
                <a:lnTo>
                  <a:pt x="17" y="82"/>
                </a:lnTo>
                <a:close/>
              </a:path>
              <a:path w="410" h="172">
                <a:moveTo>
                  <a:pt x="99" y="78"/>
                </a:move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9"/>
                </a:lnTo>
                <a:lnTo>
                  <a:pt x="92" y="101"/>
                </a:lnTo>
                <a:lnTo>
                  <a:pt x="92" y="106"/>
                </a:lnTo>
                <a:lnTo>
                  <a:pt x="90" y="109"/>
                </a:lnTo>
                <a:lnTo>
                  <a:pt x="90" y="114"/>
                </a:lnTo>
                <a:lnTo>
                  <a:pt x="87" y="116"/>
                </a:lnTo>
                <a:lnTo>
                  <a:pt x="87" y="118"/>
                </a:lnTo>
                <a:lnTo>
                  <a:pt x="85" y="121"/>
                </a:lnTo>
                <a:lnTo>
                  <a:pt x="85" y="126"/>
                </a:lnTo>
                <a:lnTo>
                  <a:pt x="82" y="128"/>
                </a:lnTo>
                <a:lnTo>
                  <a:pt x="90" y="128"/>
                </a:lnTo>
                <a:lnTo>
                  <a:pt x="92" y="126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101" y="106"/>
                </a:lnTo>
                <a:lnTo>
                  <a:pt x="101" y="101"/>
                </a:lnTo>
                <a:lnTo>
                  <a:pt x="104" y="97"/>
                </a:lnTo>
                <a:lnTo>
                  <a:pt x="106" y="94"/>
                </a:lnTo>
                <a:lnTo>
                  <a:pt x="106" y="92"/>
                </a:lnTo>
                <a:lnTo>
                  <a:pt x="109" y="90"/>
                </a:lnTo>
                <a:lnTo>
                  <a:pt x="111" y="90"/>
                </a:lnTo>
                <a:lnTo>
                  <a:pt x="99" y="78"/>
                </a:lnTo>
                <a:lnTo>
                  <a:pt x="99" y="78"/>
                </a:lnTo>
                <a:close/>
              </a:path>
              <a:path w="410" h="172">
                <a:moveTo>
                  <a:pt x="39" y="66"/>
                </a:moveTo>
                <a:lnTo>
                  <a:pt x="32" y="66"/>
                </a:lnTo>
                <a:lnTo>
                  <a:pt x="34" y="68"/>
                </a:lnTo>
                <a:lnTo>
                  <a:pt x="34" y="70"/>
                </a:lnTo>
                <a:lnTo>
                  <a:pt x="37" y="75"/>
                </a:lnTo>
                <a:lnTo>
                  <a:pt x="39" y="78"/>
                </a:lnTo>
                <a:lnTo>
                  <a:pt x="39" y="80"/>
                </a:lnTo>
                <a:lnTo>
                  <a:pt x="41" y="85"/>
                </a:lnTo>
                <a:lnTo>
                  <a:pt x="44" y="90"/>
                </a:lnTo>
                <a:lnTo>
                  <a:pt x="46" y="90"/>
                </a:lnTo>
                <a:lnTo>
                  <a:pt x="46" y="85"/>
                </a:lnTo>
                <a:lnTo>
                  <a:pt x="49" y="82"/>
                </a:lnTo>
                <a:lnTo>
                  <a:pt x="49" y="78"/>
                </a:lnTo>
                <a:lnTo>
                  <a:pt x="46" y="73"/>
                </a:lnTo>
                <a:lnTo>
                  <a:pt x="46" y="70"/>
                </a:lnTo>
                <a:lnTo>
                  <a:pt x="44" y="70"/>
                </a:lnTo>
                <a:lnTo>
                  <a:pt x="44" y="68"/>
                </a:lnTo>
                <a:lnTo>
                  <a:pt x="41" y="68"/>
                </a:lnTo>
                <a:lnTo>
                  <a:pt x="39" y="66"/>
                </a:lnTo>
                <a:lnTo>
                  <a:pt x="39" y="66"/>
                </a:lnTo>
                <a:close/>
              </a:path>
              <a:path w="410" h="172">
                <a:moveTo>
                  <a:pt x="32" y="49"/>
                </a:moveTo>
                <a:lnTo>
                  <a:pt x="25" y="49"/>
                </a:lnTo>
                <a:lnTo>
                  <a:pt x="22" y="54"/>
                </a:lnTo>
                <a:lnTo>
                  <a:pt x="22" y="63"/>
                </a:lnTo>
                <a:lnTo>
                  <a:pt x="20" y="68"/>
                </a:lnTo>
                <a:lnTo>
                  <a:pt x="20" y="75"/>
                </a:lnTo>
                <a:lnTo>
                  <a:pt x="17" y="80"/>
                </a:lnTo>
                <a:lnTo>
                  <a:pt x="17" y="82"/>
                </a:lnTo>
                <a:lnTo>
                  <a:pt x="25" y="82"/>
                </a:lnTo>
                <a:lnTo>
                  <a:pt x="25" y="133"/>
                </a:lnTo>
                <a:lnTo>
                  <a:pt x="25" y="138"/>
                </a:lnTo>
                <a:lnTo>
                  <a:pt x="25" y="159"/>
                </a:lnTo>
                <a:lnTo>
                  <a:pt x="22" y="164"/>
                </a:lnTo>
                <a:lnTo>
                  <a:pt x="22" y="171"/>
                </a:lnTo>
                <a:lnTo>
                  <a:pt x="32" y="164"/>
                </a:lnTo>
                <a:lnTo>
                  <a:pt x="32" y="66"/>
                </a:lnTo>
                <a:lnTo>
                  <a:pt x="39" y="66"/>
                </a:lnTo>
                <a:lnTo>
                  <a:pt x="34" y="63"/>
                </a:lnTo>
                <a:lnTo>
                  <a:pt x="32" y="61"/>
                </a:lnTo>
                <a:lnTo>
                  <a:pt x="32" y="49"/>
                </a:lnTo>
                <a:lnTo>
                  <a:pt x="32" y="49"/>
                </a:lnTo>
                <a:close/>
              </a:path>
              <a:path w="410" h="172">
                <a:moveTo>
                  <a:pt x="94" y="49"/>
                </a:moveTo>
                <a:lnTo>
                  <a:pt x="92" y="51"/>
                </a:lnTo>
                <a:lnTo>
                  <a:pt x="94" y="54"/>
                </a:lnTo>
                <a:lnTo>
                  <a:pt x="97" y="56"/>
                </a:lnTo>
                <a:lnTo>
                  <a:pt x="99" y="58"/>
                </a:lnTo>
                <a:lnTo>
                  <a:pt x="101" y="63"/>
                </a:lnTo>
                <a:lnTo>
                  <a:pt x="104" y="66"/>
                </a:lnTo>
                <a:lnTo>
                  <a:pt x="106" y="68"/>
                </a:lnTo>
                <a:lnTo>
                  <a:pt x="109" y="70"/>
                </a:lnTo>
                <a:lnTo>
                  <a:pt x="109" y="73"/>
                </a:lnTo>
                <a:lnTo>
                  <a:pt x="111" y="75"/>
                </a:lnTo>
                <a:lnTo>
                  <a:pt x="111" y="78"/>
                </a:lnTo>
                <a:lnTo>
                  <a:pt x="113" y="80"/>
                </a:lnTo>
                <a:lnTo>
                  <a:pt x="116" y="85"/>
                </a:lnTo>
                <a:lnTo>
                  <a:pt x="116" y="87"/>
                </a:lnTo>
                <a:lnTo>
                  <a:pt x="118" y="87"/>
                </a:lnTo>
                <a:lnTo>
                  <a:pt x="121" y="85"/>
                </a:lnTo>
                <a:lnTo>
                  <a:pt x="121" y="68"/>
                </a:lnTo>
                <a:lnTo>
                  <a:pt x="118" y="66"/>
                </a:lnTo>
                <a:lnTo>
                  <a:pt x="116" y="63"/>
                </a:lnTo>
                <a:lnTo>
                  <a:pt x="113" y="61"/>
                </a:lnTo>
                <a:lnTo>
                  <a:pt x="111" y="58"/>
                </a:lnTo>
                <a:lnTo>
                  <a:pt x="109" y="58"/>
                </a:lnTo>
                <a:lnTo>
                  <a:pt x="104" y="56"/>
                </a:lnTo>
                <a:lnTo>
                  <a:pt x="101" y="54"/>
                </a:lnTo>
                <a:lnTo>
                  <a:pt x="97" y="51"/>
                </a:lnTo>
                <a:lnTo>
                  <a:pt x="94" y="49"/>
                </a:lnTo>
                <a:lnTo>
                  <a:pt x="94" y="49"/>
                </a:lnTo>
                <a:close/>
              </a:path>
              <a:path w="410" h="172">
                <a:moveTo>
                  <a:pt x="70" y="44"/>
                </a:moveTo>
                <a:lnTo>
                  <a:pt x="70" y="46"/>
                </a:lnTo>
                <a:lnTo>
                  <a:pt x="68" y="49"/>
                </a:lnTo>
                <a:lnTo>
                  <a:pt x="68" y="54"/>
                </a:lnTo>
                <a:lnTo>
                  <a:pt x="65" y="56"/>
                </a:lnTo>
                <a:lnTo>
                  <a:pt x="65" y="58"/>
                </a:lnTo>
                <a:lnTo>
                  <a:pt x="63" y="63"/>
                </a:lnTo>
                <a:lnTo>
                  <a:pt x="61" y="66"/>
                </a:lnTo>
                <a:lnTo>
                  <a:pt x="61" y="68"/>
                </a:lnTo>
                <a:lnTo>
                  <a:pt x="58" y="73"/>
                </a:lnTo>
                <a:lnTo>
                  <a:pt x="56" y="75"/>
                </a:lnTo>
                <a:lnTo>
                  <a:pt x="56" y="78"/>
                </a:lnTo>
                <a:lnTo>
                  <a:pt x="53" y="82"/>
                </a:lnTo>
                <a:lnTo>
                  <a:pt x="51" y="85"/>
                </a:lnTo>
                <a:lnTo>
                  <a:pt x="49" y="87"/>
                </a:lnTo>
                <a:lnTo>
                  <a:pt x="49" y="90"/>
                </a:lnTo>
                <a:lnTo>
                  <a:pt x="46" y="92"/>
                </a:lnTo>
                <a:lnTo>
                  <a:pt x="46" y="94"/>
                </a:lnTo>
                <a:lnTo>
                  <a:pt x="49" y="92"/>
                </a:lnTo>
                <a:lnTo>
                  <a:pt x="51" y="90"/>
                </a:lnTo>
                <a:lnTo>
                  <a:pt x="53" y="87"/>
                </a:lnTo>
                <a:lnTo>
                  <a:pt x="56" y="87"/>
                </a:lnTo>
                <a:lnTo>
                  <a:pt x="56" y="85"/>
                </a:lnTo>
                <a:lnTo>
                  <a:pt x="58" y="82"/>
                </a:lnTo>
                <a:lnTo>
                  <a:pt x="61" y="78"/>
                </a:lnTo>
                <a:lnTo>
                  <a:pt x="63" y="75"/>
                </a:lnTo>
                <a:lnTo>
                  <a:pt x="65" y="73"/>
                </a:lnTo>
                <a:lnTo>
                  <a:pt x="68" y="70"/>
                </a:lnTo>
                <a:lnTo>
                  <a:pt x="68" y="68"/>
                </a:lnTo>
                <a:lnTo>
                  <a:pt x="70" y="63"/>
                </a:lnTo>
                <a:lnTo>
                  <a:pt x="73" y="61"/>
                </a:lnTo>
                <a:lnTo>
                  <a:pt x="75" y="58"/>
                </a:lnTo>
                <a:lnTo>
                  <a:pt x="77" y="56"/>
                </a:lnTo>
                <a:lnTo>
                  <a:pt x="80" y="56"/>
                </a:lnTo>
                <a:lnTo>
                  <a:pt x="82" y="54"/>
                </a:lnTo>
                <a:lnTo>
                  <a:pt x="70" y="44"/>
                </a:lnTo>
                <a:lnTo>
                  <a:pt x="70" y="44"/>
                </a:lnTo>
                <a:close/>
              </a:path>
              <a:path w="410" h="172">
                <a:moveTo>
                  <a:pt x="44" y="37"/>
                </a:moveTo>
                <a:lnTo>
                  <a:pt x="39" y="44"/>
                </a:lnTo>
                <a:lnTo>
                  <a:pt x="1" y="44"/>
                </a:lnTo>
                <a:lnTo>
                  <a:pt x="5" y="51"/>
                </a:lnTo>
                <a:lnTo>
                  <a:pt x="10" y="49"/>
                </a:lnTo>
                <a:lnTo>
                  <a:pt x="53" y="49"/>
                </a:lnTo>
                <a:lnTo>
                  <a:pt x="44" y="37"/>
                </a:lnTo>
                <a:lnTo>
                  <a:pt x="44" y="37"/>
                </a:lnTo>
                <a:close/>
              </a:path>
              <a:path w="410" h="172">
                <a:moveTo>
                  <a:pt x="116" y="25"/>
                </a:moveTo>
                <a:lnTo>
                  <a:pt x="109" y="34"/>
                </a:lnTo>
                <a:lnTo>
                  <a:pt x="49" y="34"/>
                </a:lnTo>
                <a:lnTo>
                  <a:pt x="53" y="41"/>
                </a:lnTo>
                <a:lnTo>
                  <a:pt x="56" y="39"/>
                </a:lnTo>
                <a:lnTo>
                  <a:pt x="128" y="39"/>
                </a:lnTo>
                <a:lnTo>
                  <a:pt x="116" y="25"/>
                </a:lnTo>
                <a:lnTo>
                  <a:pt x="116" y="25"/>
                </a:lnTo>
                <a:close/>
              </a:path>
              <a:path w="410" h="172">
                <a:moveTo>
                  <a:pt x="22" y="1"/>
                </a:moveTo>
                <a:lnTo>
                  <a:pt x="22" y="6"/>
                </a:lnTo>
                <a:lnTo>
                  <a:pt x="25" y="8"/>
                </a:lnTo>
                <a:lnTo>
                  <a:pt x="25" y="44"/>
                </a:lnTo>
                <a:lnTo>
                  <a:pt x="32" y="44"/>
                </a:lnTo>
                <a:lnTo>
                  <a:pt x="32" y="13"/>
                </a:lnTo>
                <a:lnTo>
                  <a:pt x="37" y="10"/>
                </a:lnTo>
                <a:lnTo>
                  <a:pt x="22" y="1"/>
                </a:lnTo>
                <a:lnTo>
                  <a:pt x="22" y="1"/>
                </a:lnTo>
                <a:close/>
              </a:path>
              <a:path w="410" h="172">
                <a:moveTo>
                  <a:pt x="73" y="1"/>
                </a:moveTo>
                <a:lnTo>
                  <a:pt x="70" y="1"/>
                </a:lnTo>
                <a:lnTo>
                  <a:pt x="73" y="3"/>
                </a:lnTo>
                <a:lnTo>
                  <a:pt x="75" y="8"/>
                </a:lnTo>
                <a:lnTo>
                  <a:pt x="77" y="10"/>
                </a:lnTo>
                <a:lnTo>
                  <a:pt x="77" y="15"/>
                </a:lnTo>
                <a:lnTo>
                  <a:pt x="80" y="18"/>
                </a:lnTo>
                <a:lnTo>
                  <a:pt x="80" y="20"/>
                </a:lnTo>
                <a:lnTo>
                  <a:pt x="82" y="22"/>
                </a:lnTo>
                <a:lnTo>
                  <a:pt x="82" y="32"/>
                </a:lnTo>
                <a:lnTo>
                  <a:pt x="85" y="34"/>
                </a:lnTo>
                <a:lnTo>
                  <a:pt x="85" y="32"/>
                </a:lnTo>
                <a:lnTo>
                  <a:pt x="90" y="30"/>
                </a:lnTo>
                <a:lnTo>
                  <a:pt x="90" y="15"/>
                </a:lnTo>
                <a:lnTo>
                  <a:pt x="87" y="13"/>
                </a:lnTo>
                <a:lnTo>
                  <a:pt x="87" y="10"/>
                </a:lnTo>
                <a:lnTo>
                  <a:pt x="85" y="8"/>
                </a:lnTo>
                <a:lnTo>
                  <a:pt x="82" y="8"/>
                </a:lnTo>
                <a:lnTo>
                  <a:pt x="80" y="6"/>
                </a:lnTo>
                <a:lnTo>
                  <a:pt x="77" y="3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10" h="172">
                <a:moveTo>
                  <a:pt x="353" y="147"/>
                </a:moveTo>
                <a:lnTo>
                  <a:pt x="353" y="152"/>
                </a:lnTo>
                <a:lnTo>
                  <a:pt x="373" y="152"/>
                </a:lnTo>
                <a:lnTo>
                  <a:pt x="368" y="152"/>
                </a:lnTo>
                <a:lnTo>
                  <a:pt x="365" y="150"/>
                </a:lnTo>
                <a:lnTo>
                  <a:pt x="358" y="150"/>
                </a:lnTo>
                <a:lnTo>
                  <a:pt x="353" y="147"/>
                </a:lnTo>
                <a:lnTo>
                  <a:pt x="353" y="147"/>
                </a:lnTo>
                <a:close/>
              </a:path>
              <a:path w="410" h="172">
                <a:moveTo>
                  <a:pt x="325" y="99"/>
                </a:moveTo>
                <a:lnTo>
                  <a:pt x="317" y="99"/>
                </a:lnTo>
                <a:lnTo>
                  <a:pt x="317" y="101"/>
                </a:lnTo>
                <a:lnTo>
                  <a:pt x="317" y="104"/>
                </a:lnTo>
                <a:lnTo>
                  <a:pt x="320" y="109"/>
                </a:lnTo>
                <a:lnTo>
                  <a:pt x="320" y="111"/>
                </a:lnTo>
                <a:lnTo>
                  <a:pt x="322" y="116"/>
                </a:lnTo>
                <a:lnTo>
                  <a:pt x="322" y="123"/>
                </a:lnTo>
                <a:lnTo>
                  <a:pt x="325" y="126"/>
                </a:lnTo>
                <a:lnTo>
                  <a:pt x="325" y="133"/>
                </a:lnTo>
                <a:lnTo>
                  <a:pt x="327" y="135"/>
                </a:lnTo>
                <a:lnTo>
                  <a:pt x="327" y="145"/>
                </a:lnTo>
                <a:lnTo>
                  <a:pt x="330" y="147"/>
                </a:lnTo>
                <a:lnTo>
                  <a:pt x="332" y="145"/>
                </a:lnTo>
                <a:lnTo>
                  <a:pt x="334" y="142"/>
                </a:lnTo>
                <a:lnTo>
                  <a:pt x="334" y="126"/>
                </a:lnTo>
                <a:lnTo>
                  <a:pt x="332" y="121"/>
                </a:lnTo>
                <a:lnTo>
                  <a:pt x="332" y="116"/>
                </a:lnTo>
                <a:lnTo>
                  <a:pt x="330" y="114"/>
                </a:lnTo>
                <a:lnTo>
                  <a:pt x="330" y="111"/>
                </a:lnTo>
                <a:lnTo>
                  <a:pt x="327" y="106"/>
                </a:lnTo>
                <a:lnTo>
                  <a:pt x="325" y="104"/>
                </a:lnTo>
                <a:lnTo>
                  <a:pt x="325" y="99"/>
                </a:lnTo>
                <a:lnTo>
                  <a:pt x="325" y="99"/>
                </a:lnTo>
                <a:close/>
              </a:path>
              <a:path w="410" h="172">
                <a:moveTo>
                  <a:pt x="344" y="70"/>
                </a:moveTo>
                <a:lnTo>
                  <a:pt x="341" y="70"/>
                </a:lnTo>
                <a:lnTo>
                  <a:pt x="344" y="73"/>
                </a:lnTo>
                <a:lnTo>
                  <a:pt x="344" y="78"/>
                </a:lnTo>
                <a:lnTo>
                  <a:pt x="346" y="80"/>
                </a:lnTo>
                <a:lnTo>
                  <a:pt x="346" y="85"/>
                </a:lnTo>
                <a:lnTo>
                  <a:pt x="349" y="87"/>
                </a:lnTo>
                <a:lnTo>
                  <a:pt x="349" y="94"/>
                </a:lnTo>
                <a:lnTo>
                  <a:pt x="351" y="97"/>
                </a:lnTo>
                <a:lnTo>
                  <a:pt x="351" y="111"/>
                </a:lnTo>
                <a:lnTo>
                  <a:pt x="353" y="114"/>
                </a:lnTo>
                <a:lnTo>
                  <a:pt x="356" y="114"/>
                </a:lnTo>
                <a:lnTo>
                  <a:pt x="358" y="109"/>
                </a:lnTo>
                <a:lnTo>
                  <a:pt x="358" y="106"/>
                </a:lnTo>
                <a:lnTo>
                  <a:pt x="361" y="104"/>
                </a:lnTo>
                <a:lnTo>
                  <a:pt x="361" y="97"/>
                </a:lnTo>
                <a:lnTo>
                  <a:pt x="358" y="92"/>
                </a:lnTo>
                <a:lnTo>
                  <a:pt x="358" y="87"/>
                </a:lnTo>
                <a:lnTo>
                  <a:pt x="356" y="87"/>
                </a:lnTo>
                <a:lnTo>
                  <a:pt x="356" y="85"/>
                </a:lnTo>
                <a:lnTo>
                  <a:pt x="353" y="82"/>
                </a:lnTo>
                <a:lnTo>
                  <a:pt x="351" y="80"/>
                </a:lnTo>
                <a:lnTo>
                  <a:pt x="349" y="75"/>
                </a:lnTo>
                <a:lnTo>
                  <a:pt x="346" y="73"/>
                </a:lnTo>
                <a:lnTo>
                  <a:pt x="344" y="70"/>
                </a:lnTo>
                <a:lnTo>
                  <a:pt x="344" y="70"/>
                </a:lnTo>
                <a:close/>
              </a:path>
              <a:path w="410" h="172">
                <a:moveTo>
                  <a:pt x="385" y="54"/>
                </a:moveTo>
                <a:lnTo>
                  <a:pt x="377" y="54"/>
                </a:lnTo>
                <a:lnTo>
                  <a:pt x="377" y="145"/>
                </a:lnTo>
                <a:lnTo>
                  <a:pt x="377" y="147"/>
                </a:lnTo>
                <a:lnTo>
                  <a:pt x="375" y="150"/>
                </a:lnTo>
                <a:lnTo>
                  <a:pt x="373" y="152"/>
                </a:lnTo>
                <a:lnTo>
                  <a:pt x="353" y="152"/>
                </a:lnTo>
                <a:lnTo>
                  <a:pt x="358" y="154"/>
                </a:lnTo>
                <a:lnTo>
                  <a:pt x="361" y="157"/>
                </a:lnTo>
                <a:lnTo>
                  <a:pt x="365" y="159"/>
                </a:lnTo>
                <a:lnTo>
                  <a:pt x="368" y="159"/>
                </a:lnTo>
                <a:lnTo>
                  <a:pt x="368" y="161"/>
                </a:lnTo>
                <a:lnTo>
                  <a:pt x="370" y="164"/>
                </a:lnTo>
                <a:lnTo>
                  <a:pt x="373" y="166"/>
                </a:lnTo>
                <a:lnTo>
                  <a:pt x="373" y="169"/>
                </a:lnTo>
                <a:lnTo>
                  <a:pt x="375" y="169"/>
                </a:lnTo>
                <a:lnTo>
                  <a:pt x="377" y="166"/>
                </a:lnTo>
                <a:lnTo>
                  <a:pt x="380" y="164"/>
                </a:lnTo>
                <a:lnTo>
                  <a:pt x="382" y="161"/>
                </a:lnTo>
                <a:lnTo>
                  <a:pt x="382" y="159"/>
                </a:lnTo>
                <a:lnTo>
                  <a:pt x="385" y="157"/>
                </a:lnTo>
                <a:lnTo>
                  <a:pt x="385" y="154"/>
                </a:lnTo>
                <a:lnTo>
                  <a:pt x="385" y="150"/>
                </a:lnTo>
                <a:lnTo>
                  <a:pt x="385" y="54"/>
                </a:lnTo>
                <a:lnTo>
                  <a:pt x="385" y="54"/>
                </a:lnTo>
                <a:close/>
              </a:path>
              <a:path w="410" h="172">
                <a:moveTo>
                  <a:pt x="291" y="46"/>
                </a:moveTo>
                <a:lnTo>
                  <a:pt x="289" y="49"/>
                </a:lnTo>
                <a:lnTo>
                  <a:pt x="291" y="51"/>
                </a:lnTo>
                <a:lnTo>
                  <a:pt x="291" y="54"/>
                </a:lnTo>
                <a:lnTo>
                  <a:pt x="293" y="54"/>
                </a:lnTo>
                <a:lnTo>
                  <a:pt x="293" y="56"/>
                </a:lnTo>
                <a:lnTo>
                  <a:pt x="296" y="61"/>
                </a:lnTo>
                <a:lnTo>
                  <a:pt x="296" y="63"/>
                </a:lnTo>
                <a:lnTo>
                  <a:pt x="298" y="66"/>
                </a:lnTo>
                <a:lnTo>
                  <a:pt x="301" y="68"/>
                </a:lnTo>
                <a:lnTo>
                  <a:pt x="301" y="73"/>
                </a:lnTo>
                <a:lnTo>
                  <a:pt x="303" y="75"/>
                </a:lnTo>
                <a:lnTo>
                  <a:pt x="305" y="80"/>
                </a:lnTo>
                <a:lnTo>
                  <a:pt x="308" y="82"/>
                </a:lnTo>
                <a:lnTo>
                  <a:pt x="315" y="82"/>
                </a:lnTo>
                <a:lnTo>
                  <a:pt x="313" y="80"/>
                </a:lnTo>
                <a:lnTo>
                  <a:pt x="310" y="78"/>
                </a:lnTo>
                <a:lnTo>
                  <a:pt x="310" y="75"/>
                </a:lnTo>
                <a:lnTo>
                  <a:pt x="308" y="70"/>
                </a:lnTo>
                <a:lnTo>
                  <a:pt x="305" y="68"/>
                </a:lnTo>
                <a:lnTo>
                  <a:pt x="303" y="66"/>
                </a:lnTo>
                <a:lnTo>
                  <a:pt x="303" y="63"/>
                </a:lnTo>
                <a:lnTo>
                  <a:pt x="301" y="61"/>
                </a:lnTo>
                <a:lnTo>
                  <a:pt x="298" y="58"/>
                </a:lnTo>
                <a:lnTo>
                  <a:pt x="296" y="54"/>
                </a:lnTo>
                <a:lnTo>
                  <a:pt x="293" y="51"/>
                </a:lnTo>
                <a:lnTo>
                  <a:pt x="293" y="49"/>
                </a:lnTo>
                <a:lnTo>
                  <a:pt x="291" y="46"/>
                </a:lnTo>
                <a:lnTo>
                  <a:pt x="291" y="46"/>
                </a:lnTo>
                <a:close/>
              </a:path>
              <a:path w="410" h="172">
                <a:moveTo>
                  <a:pt x="397" y="41"/>
                </a:moveTo>
                <a:lnTo>
                  <a:pt x="390" y="51"/>
                </a:lnTo>
                <a:lnTo>
                  <a:pt x="334" y="51"/>
                </a:lnTo>
                <a:lnTo>
                  <a:pt x="339" y="56"/>
                </a:lnTo>
                <a:lnTo>
                  <a:pt x="346" y="56"/>
                </a:lnTo>
                <a:lnTo>
                  <a:pt x="349" y="54"/>
                </a:lnTo>
                <a:lnTo>
                  <a:pt x="409" y="54"/>
                </a:lnTo>
                <a:lnTo>
                  <a:pt x="397" y="41"/>
                </a:lnTo>
                <a:lnTo>
                  <a:pt x="397" y="41"/>
                </a:lnTo>
                <a:close/>
              </a:path>
              <a:path w="410" h="172">
                <a:moveTo>
                  <a:pt x="339" y="32"/>
                </a:moveTo>
                <a:lnTo>
                  <a:pt x="327" y="32"/>
                </a:lnTo>
                <a:lnTo>
                  <a:pt x="325" y="37"/>
                </a:lnTo>
                <a:lnTo>
                  <a:pt x="325" y="44"/>
                </a:lnTo>
                <a:lnTo>
                  <a:pt x="322" y="49"/>
                </a:lnTo>
                <a:lnTo>
                  <a:pt x="322" y="56"/>
                </a:lnTo>
                <a:lnTo>
                  <a:pt x="320" y="61"/>
                </a:lnTo>
                <a:lnTo>
                  <a:pt x="320" y="68"/>
                </a:lnTo>
                <a:lnTo>
                  <a:pt x="317" y="70"/>
                </a:lnTo>
                <a:lnTo>
                  <a:pt x="317" y="78"/>
                </a:lnTo>
                <a:lnTo>
                  <a:pt x="315" y="80"/>
                </a:lnTo>
                <a:lnTo>
                  <a:pt x="315" y="82"/>
                </a:lnTo>
                <a:lnTo>
                  <a:pt x="308" y="82"/>
                </a:lnTo>
                <a:lnTo>
                  <a:pt x="310" y="87"/>
                </a:lnTo>
                <a:lnTo>
                  <a:pt x="313" y="92"/>
                </a:lnTo>
                <a:lnTo>
                  <a:pt x="310" y="92"/>
                </a:lnTo>
                <a:lnTo>
                  <a:pt x="310" y="94"/>
                </a:lnTo>
                <a:lnTo>
                  <a:pt x="310" y="99"/>
                </a:lnTo>
                <a:lnTo>
                  <a:pt x="308" y="101"/>
                </a:lnTo>
                <a:lnTo>
                  <a:pt x="305" y="104"/>
                </a:lnTo>
                <a:lnTo>
                  <a:pt x="305" y="109"/>
                </a:lnTo>
                <a:lnTo>
                  <a:pt x="303" y="111"/>
                </a:lnTo>
                <a:lnTo>
                  <a:pt x="301" y="114"/>
                </a:lnTo>
                <a:lnTo>
                  <a:pt x="301" y="118"/>
                </a:lnTo>
                <a:lnTo>
                  <a:pt x="298" y="121"/>
                </a:lnTo>
                <a:lnTo>
                  <a:pt x="298" y="123"/>
                </a:lnTo>
                <a:lnTo>
                  <a:pt x="296" y="126"/>
                </a:lnTo>
                <a:lnTo>
                  <a:pt x="293" y="130"/>
                </a:lnTo>
                <a:lnTo>
                  <a:pt x="291" y="133"/>
                </a:lnTo>
                <a:lnTo>
                  <a:pt x="291" y="135"/>
                </a:lnTo>
                <a:lnTo>
                  <a:pt x="289" y="138"/>
                </a:lnTo>
                <a:lnTo>
                  <a:pt x="286" y="140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9" y="154"/>
                </a:lnTo>
                <a:lnTo>
                  <a:pt x="281" y="152"/>
                </a:lnTo>
                <a:lnTo>
                  <a:pt x="284" y="150"/>
                </a:lnTo>
                <a:lnTo>
                  <a:pt x="286" y="147"/>
                </a:lnTo>
                <a:lnTo>
                  <a:pt x="289" y="145"/>
                </a:lnTo>
                <a:lnTo>
                  <a:pt x="291" y="142"/>
                </a:lnTo>
                <a:lnTo>
                  <a:pt x="293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3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0" y="114"/>
                </a:lnTo>
                <a:lnTo>
                  <a:pt x="310" y="111"/>
                </a:lnTo>
                <a:lnTo>
                  <a:pt x="313" y="109"/>
                </a:lnTo>
                <a:lnTo>
                  <a:pt x="313" y="106"/>
                </a:lnTo>
                <a:lnTo>
                  <a:pt x="315" y="101"/>
                </a:lnTo>
                <a:lnTo>
                  <a:pt x="317" y="99"/>
                </a:lnTo>
                <a:lnTo>
                  <a:pt x="325" y="99"/>
                </a:lnTo>
                <a:lnTo>
                  <a:pt x="322" y="94"/>
                </a:lnTo>
                <a:lnTo>
                  <a:pt x="320" y="92"/>
                </a:lnTo>
                <a:lnTo>
                  <a:pt x="320" y="87"/>
                </a:lnTo>
                <a:lnTo>
                  <a:pt x="322" y="85"/>
                </a:lnTo>
                <a:lnTo>
                  <a:pt x="322" y="80"/>
                </a:lnTo>
                <a:lnTo>
                  <a:pt x="325" y="78"/>
                </a:lnTo>
                <a:lnTo>
                  <a:pt x="325" y="70"/>
                </a:lnTo>
                <a:lnTo>
                  <a:pt x="327" y="68"/>
                </a:lnTo>
                <a:lnTo>
                  <a:pt x="327" y="63"/>
                </a:lnTo>
                <a:lnTo>
                  <a:pt x="330" y="61"/>
                </a:lnTo>
                <a:lnTo>
                  <a:pt x="330" y="54"/>
                </a:lnTo>
                <a:lnTo>
                  <a:pt x="332" y="49"/>
                </a:lnTo>
                <a:lnTo>
                  <a:pt x="332" y="46"/>
                </a:lnTo>
                <a:lnTo>
                  <a:pt x="334" y="41"/>
                </a:lnTo>
                <a:lnTo>
                  <a:pt x="334" y="37"/>
                </a:lnTo>
                <a:lnTo>
                  <a:pt x="339" y="32"/>
                </a:lnTo>
                <a:lnTo>
                  <a:pt x="339" y="32"/>
                </a:lnTo>
                <a:close/>
              </a:path>
              <a:path w="410" h="172">
                <a:moveTo>
                  <a:pt x="330" y="20"/>
                </a:moveTo>
                <a:lnTo>
                  <a:pt x="327" y="27"/>
                </a:lnTo>
                <a:lnTo>
                  <a:pt x="284" y="27"/>
                </a:lnTo>
                <a:lnTo>
                  <a:pt x="289" y="34"/>
                </a:lnTo>
                <a:lnTo>
                  <a:pt x="293" y="34"/>
                </a:lnTo>
                <a:lnTo>
                  <a:pt x="296" y="32"/>
                </a:lnTo>
                <a:lnTo>
                  <a:pt x="339" y="32"/>
                </a:lnTo>
                <a:lnTo>
                  <a:pt x="330" y="20"/>
                </a:lnTo>
                <a:lnTo>
                  <a:pt x="330" y="20"/>
                </a:lnTo>
                <a:close/>
              </a:path>
              <a:path w="410" h="172">
                <a:moveTo>
                  <a:pt x="377" y="3"/>
                </a:moveTo>
                <a:lnTo>
                  <a:pt x="377" y="51"/>
                </a:lnTo>
                <a:lnTo>
                  <a:pt x="385" y="51"/>
                </a:lnTo>
                <a:lnTo>
                  <a:pt x="385" y="18"/>
                </a:lnTo>
                <a:lnTo>
                  <a:pt x="390" y="13"/>
                </a:lnTo>
                <a:lnTo>
                  <a:pt x="377" y="3"/>
                </a:lnTo>
                <a:lnTo>
                  <a:pt x="377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52" name="path 13052"/>
          <p:cNvSpPr/>
          <p:nvPr/>
        </p:nvSpPr>
        <p:spPr>
          <a:xfrm>
            <a:off x="6649973" y="9743185"/>
            <a:ext cx="260603" cy="109727"/>
          </a:xfrm>
          <a:custGeom>
            <a:avLst/>
            <a:gdLst/>
            <a:ahLst/>
            <a:cxnLst/>
            <a:rect l="0" t="0" r="0" b="0"/>
            <a:pathLst>
              <a:path w="410" h="172">
                <a:moveTo>
                  <a:pt x="56" y="154"/>
                </a:moveTo>
                <a:lnTo>
                  <a:pt x="56" y="157"/>
                </a:lnTo>
                <a:lnTo>
                  <a:pt x="70" y="154"/>
                </a:lnTo>
                <a:lnTo>
                  <a:pt x="56" y="154"/>
                </a:lnTo>
                <a:lnTo>
                  <a:pt x="56" y="154"/>
                </a:lnTo>
                <a:close/>
              </a:path>
              <a:path w="410" h="172">
                <a:moveTo>
                  <a:pt x="90" y="152"/>
                </a:moveTo>
                <a:lnTo>
                  <a:pt x="90" y="154"/>
                </a:lnTo>
                <a:lnTo>
                  <a:pt x="104" y="154"/>
                </a:lnTo>
                <a:lnTo>
                  <a:pt x="97" y="154"/>
                </a:lnTo>
                <a:lnTo>
                  <a:pt x="92" y="152"/>
                </a:lnTo>
                <a:lnTo>
                  <a:pt x="90" y="152"/>
                </a:lnTo>
                <a:lnTo>
                  <a:pt x="90" y="152"/>
                </a:lnTo>
                <a:close/>
              </a:path>
              <a:path w="410" h="172">
                <a:moveTo>
                  <a:pt x="41" y="111"/>
                </a:moveTo>
                <a:lnTo>
                  <a:pt x="25" y="130"/>
                </a:lnTo>
                <a:lnTo>
                  <a:pt x="32" y="133"/>
                </a:lnTo>
                <a:lnTo>
                  <a:pt x="32" y="130"/>
                </a:lnTo>
                <a:lnTo>
                  <a:pt x="34" y="128"/>
                </a:lnTo>
                <a:lnTo>
                  <a:pt x="37" y="125"/>
                </a:lnTo>
                <a:lnTo>
                  <a:pt x="39" y="121"/>
                </a:lnTo>
                <a:lnTo>
                  <a:pt x="39" y="118"/>
                </a:lnTo>
                <a:lnTo>
                  <a:pt x="41" y="116"/>
                </a:lnTo>
                <a:lnTo>
                  <a:pt x="44" y="113"/>
                </a:lnTo>
                <a:lnTo>
                  <a:pt x="44" y="111"/>
                </a:lnTo>
                <a:lnTo>
                  <a:pt x="41" y="111"/>
                </a:lnTo>
                <a:lnTo>
                  <a:pt x="41" y="111"/>
                </a:lnTo>
                <a:close/>
              </a:path>
              <a:path w="410" h="172">
                <a:moveTo>
                  <a:pt x="65" y="106"/>
                </a:moveTo>
                <a:lnTo>
                  <a:pt x="63" y="111"/>
                </a:lnTo>
                <a:lnTo>
                  <a:pt x="61" y="113"/>
                </a:lnTo>
                <a:lnTo>
                  <a:pt x="61" y="116"/>
                </a:lnTo>
                <a:lnTo>
                  <a:pt x="58" y="118"/>
                </a:lnTo>
                <a:lnTo>
                  <a:pt x="58" y="123"/>
                </a:lnTo>
                <a:lnTo>
                  <a:pt x="56" y="125"/>
                </a:lnTo>
                <a:lnTo>
                  <a:pt x="54" y="128"/>
                </a:lnTo>
                <a:lnTo>
                  <a:pt x="51" y="130"/>
                </a:lnTo>
                <a:lnTo>
                  <a:pt x="51" y="133"/>
                </a:lnTo>
                <a:lnTo>
                  <a:pt x="49" y="135"/>
                </a:lnTo>
                <a:lnTo>
                  <a:pt x="46" y="137"/>
                </a:lnTo>
                <a:lnTo>
                  <a:pt x="44" y="140"/>
                </a:lnTo>
                <a:lnTo>
                  <a:pt x="41" y="142"/>
                </a:lnTo>
                <a:lnTo>
                  <a:pt x="41" y="145"/>
                </a:lnTo>
                <a:lnTo>
                  <a:pt x="39" y="149"/>
                </a:lnTo>
                <a:lnTo>
                  <a:pt x="37" y="152"/>
                </a:lnTo>
                <a:lnTo>
                  <a:pt x="34" y="154"/>
                </a:lnTo>
                <a:lnTo>
                  <a:pt x="32" y="157"/>
                </a:lnTo>
                <a:lnTo>
                  <a:pt x="30" y="159"/>
                </a:lnTo>
                <a:lnTo>
                  <a:pt x="27" y="161"/>
                </a:lnTo>
                <a:lnTo>
                  <a:pt x="25" y="161"/>
                </a:lnTo>
                <a:lnTo>
                  <a:pt x="25" y="164"/>
                </a:lnTo>
                <a:lnTo>
                  <a:pt x="27" y="164"/>
                </a:lnTo>
                <a:lnTo>
                  <a:pt x="30" y="161"/>
                </a:lnTo>
                <a:lnTo>
                  <a:pt x="32" y="159"/>
                </a:lnTo>
                <a:lnTo>
                  <a:pt x="34" y="157"/>
                </a:lnTo>
                <a:lnTo>
                  <a:pt x="37" y="157"/>
                </a:lnTo>
                <a:lnTo>
                  <a:pt x="39" y="154"/>
                </a:lnTo>
                <a:lnTo>
                  <a:pt x="41" y="152"/>
                </a:lnTo>
                <a:lnTo>
                  <a:pt x="44" y="149"/>
                </a:lnTo>
                <a:lnTo>
                  <a:pt x="46" y="147"/>
                </a:lnTo>
                <a:lnTo>
                  <a:pt x="49" y="147"/>
                </a:lnTo>
                <a:lnTo>
                  <a:pt x="49" y="145"/>
                </a:lnTo>
                <a:lnTo>
                  <a:pt x="51" y="142"/>
                </a:lnTo>
                <a:lnTo>
                  <a:pt x="54" y="140"/>
                </a:lnTo>
                <a:lnTo>
                  <a:pt x="56" y="135"/>
                </a:lnTo>
                <a:lnTo>
                  <a:pt x="58" y="133"/>
                </a:lnTo>
                <a:lnTo>
                  <a:pt x="58" y="130"/>
                </a:lnTo>
                <a:lnTo>
                  <a:pt x="61" y="128"/>
                </a:lnTo>
                <a:lnTo>
                  <a:pt x="63" y="125"/>
                </a:lnTo>
                <a:lnTo>
                  <a:pt x="65" y="123"/>
                </a:lnTo>
                <a:lnTo>
                  <a:pt x="65" y="118"/>
                </a:lnTo>
                <a:lnTo>
                  <a:pt x="68" y="116"/>
                </a:lnTo>
                <a:lnTo>
                  <a:pt x="70" y="113"/>
                </a:lnTo>
                <a:lnTo>
                  <a:pt x="73" y="109"/>
                </a:lnTo>
                <a:lnTo>
                  <a:pt x="73" y="106"/>
                </a:lnTo>
                <a:lnTo>
                  <a:pt x="65" y="106"/>
                </a:lnTo>
                <a:lnTo>
                  <a:pt x="65" y="106"/>
                </a:lnTo>
                <a:close/>
              </a:path>
              <a:path w="410" h="172">
                <a:moveTo>
                  <a:pt x="32" y="101"/>
                </a:moveTo>
                <a:lnTo>
                  <a:pt x="37" y="106"/>
                </a:lnTo>
                <a:lnTo>
                  <a:pt x="65" y="106"/>
                </a:lnTo>
                <a:lnTo>
                  <a:pt x="32" y="101"/>
                </a:lnTo>
                <a:lnTo>
                  <a:pt x="32" y="101"/>
                </a:lnTo>
                <a:close/>
              </a:path>
              <a:path w="410" h="172">
                <a:moveTo>
                  <a:pt x="87" y="75"/>
                </a:moveTo>
                <a:lnTo>
                  <a:pt x="85" y="75"/>
                </a:lnTo>
                <a:lnTo>
                  <a:pt x="87" y="80"/>
                </a:lnTo>
                <a:lnTo>
                  <a:pt x="87" y="82"/>
                </a:lnTo>
                <a:lnTo>
                  <a:pt x="90" y="87"/>
                </a:lnTo>
                <a:lnTo>
                  <a:pt x="90" y="92"/>
                </a:lnTo>
                <a:lnTo>
                  <a:pt x="92" y="94"/>
                </a:lnTo>
                <a:lnTo>
                  <a:pt x="92" y="106"/>
                </a:lnTo>
                <a:lnTo>
                  <a:pt x="94" y="109"/>
                </a:lnTo>
                <a:lnTo>
                  <a:pt x="94" y="111"/>
                </a:lnTo>
                <a:lnTo>
                  <a:pt x="97" y="109"/>
                </a:lnTo>
                <a:lnTo>
                  <a:pt x="99" y="106"/>
                </a:lnTo>
                <a:lnTo>
                  <a:pt x="99" y="104"/>
                </a:lnTo>
                <a:lnTo>
                  <a:pt x="101" y="101"/>
                </a:lnTo>
                <a:lnTo>
                  <a:pt x="101" y="97"/>
                </a:lnTo>
                <a:lnTo>
                  <a:pt x="99" y="94"/>
                </a:lnTo>
                <a:lnTo>
                  <a:pt x="99" y="89"/>
                </a:lnTo>
                <a:lnTo>
                  <a:pt x="97" y="89"/>
                </a:lnTo>
                <a:lnTo>
                  <a:pt x="97" y="87"/>
                </a:lnTo>
                <a:lnTo>
                  <a:pt x="94" y="85"/>
                </a:lnTo>
                <a:lnTo>
                  <a:pt x="92" y="82"/>
                </a:lnTo>
                <a:lnTo>
                  <a:pt x="90" y="77"/>
                </a:lnTo>
                <a:lnTo>
                  <a:pt x="87" y="75"/>
                </a:lnTo>
                <a:lnTo>
                  <a:pt x="87" y="75"/>
                </a:lnTo>
                <a:close/>
              </a:path>
              <a:path w="410" h="172">
                <a:moveTo>
                  <a:pt x="30" y="58"/>
                </a:moveTo>
                <a:lnTo>
                  <a:pt x="17" y="63"/>
                </a:lnTo>
                <a:lnTo>
                  <a:pt x="17" y="137"/>
                </a:lnTo>
                <a:lnTo>
                  <a:pt x="15" y="140"/>
                </a:lnTo>
                <a:lnTo>
                  <a:pt x="22" y="149"/>
                </a:lnTo>
                <a:lnTo>
                  <a:pt x="25" y="142"/>
                </a:lnTo>
                <a:lnTo>
                  <a:pt x="27" y="140"/>
                </a:lnTo>
                <a:lnTo>
                  <a:pt x="30" y="137"/>
                </a:lnTo>
                <a:lnTo>
                  <a:pt x="32" y="133"/>
                </a:lnTo>
                <a:lnTo>
                  <a:pt x="25" y="130"/>
                </a:lnTo>
                <a:lnTo>
                  <a:pt x="25" y="63"/>
                </a:lnTo>
                <a:lnTo>
                  <a:pt x="30" y="58"/>
                </a:lnTo>
                <a:lnTo>
                  <a:pt x="30" y="58"/>
                </a:lnTo>
                <a:close/>
              </a:path>
              <a:path w="410" h="172">
                <a:moveTo>
                  <a:pt x="114" y="53"/>
                </a:moveTo>
                <a:lnTo>
                  <a:pt x="106" y="53"/>
                </a:lnTo>
                <a:lnTo>
                  <a:pt x="106" y="147"/>
                </a:lnTo>
                <a:lnTo>
                  <a:pt x="106" y="152"/>
                </a:lnTo>
                <a:lnTo>
                  <a:pt x="104" y="154"/>
                </a:lnTo>
                <a:lnTo>
                  <a:pt x="90" y="154"/>
                </a:lnTo>
                <a:lnTo>
                  <a:pt x="90" y="157"/>
                </a:lnTo>
                <a:lnTo>
                  <a:pt x="94" y="157"/>
                </a:lnTo>
                <a:lnTo>
                  <a:pt x="97" y="159"/>
                </a:lnTo>
                <a:lnTo>
                  <a:pt x="99" y="161"/>
                </a:lnTo>
                <a:lnTo>
                  <a:pt x="101" y="161"/>
                </a:lnTo>
                <a:lnTo>
                  <a:pt x="101" y="164"/>
                </a:lnTo>
                <a:lnTo>
                  <a:pt x="104" y="166"/>
                </a:lnTo>
                <a:lnTo>
                  <a:pt x="104" y="169"/>
                </a:lnTo>
                <a:lnTo>
                  <a:pt x="106" y="169"/>
                </a:lnTo>
                <a:lnTo>
                  <a:pt x="109" y="166"/>
                </a:lnTo>
                <a:lnTo>
                  <a:pt x="111" y="164"/>
                </a:lnTo>
                <a:lnTo>
                  <a:pt x="111" y="161"/>
                </a:lnTo>
                <a:lnTo>
                  <a:pt x="114" y="159"/>
                </a:lnTo>
                <a:lnTo>
                  <a:pt x="114" y="53"/>
                </a:lnTo>
                <a:lnTo>
                  <a:pt x="114" y="53"/>
                </a:lnTo>
                <a:close/>
              </a:path>
              <a:path w="410" h="172">
                <a:moveTo>
                  <a:pt x="22" y="51"/>
                </a:moveTo>
                <a:lnTo>
                  <a:pt x="17" y="58"/>
                </a:lnTo>
                <a:lnTo>
                  <a:pt x="1" y="58"/>
                </a:lnTo>
                <a:lnTo>
                  <a:pt x="5" y="65"/>
                </a:lnTo>
                <a:lnTo>
                  <a:pt x="8" y="63"/>
                </a:lnTo>
                <a:lnTo>
                  <a:pt x="17" y="63"/>
                </a:lnTo>
                <a:lnTo>
                  <a:pt x="30" y="58"/>
                </a:lnTo>
                <a:lnTo>
                  <a:pt x="22" y="51"/>
                </a:lnTo>
                <a:lnTo>
                  <a:pt x="22" y="51"/>
                </a:lnTo>
                <a:close/>
              </a:path>
              <a:path w="410" h="172">
                <a:moveTo>
                  <a:pt x="121" y="41"/>
                </a:moveTo>
                <a:lnTo>
                  <a:pt x="116" y="49"/>
                </a:lnTo>
                <a:lnTo>
                  <a:pt x="82" y="49"/>
                </a:lnTo>
                <a:lnTo>
                  <a:pt x="87" y="56"/>
                </a:lnTo>
                <a:lnTo>
                  <a:pt x="92" y="56"/>
                </a:lnTo>
                <a:lnTo>
                  <a:pt x="94" y="53"/>
                </a:lnTo>
                <a:lnTo>
                  <a:pt x="130" y="53"/>
                </a:lnTo>
                <a:lnTo>
                  <a:pt x="121" y="41"/>
                </a:lnTo>
                <a:lnTo>
                  <a:pt x="121" y="41"/>
                </a:lnTo>
                <a:close/>
              </a:path>
              <a:path w="410" h="172">
                <a:moveTo>
                  <a:pt x="44" y="32"/>
                </a:moveTo>
                <a:lnTo>
                  <a:pt x="44" y="101"/>
                </a:lnTo>
                <a:lnTo>
                  <a:pt x="51" y="101"/>
                </a:lnTo>
                <a:lnTo>
                  <a:pt x="51" y="77"/>
                </a:lnTo>
                <a:lnTo>
                  <a:pt x="73" y="77"/>
                </a:lnTo>
                <a:lnTo>
                  <a:pt x="51" y="73"/>
                </a:lnTo>
                <a:lnTo>
                  <a:pt x="51" y="56"/>
                </a:lnTo>
                <a:lnTo>
                  <a:pt x="73" y="56"/>
                </a:lnTo>
                <a:lnTo>
                  <a:pt x="51" y="51"/>
                </a:lnTo>
                <a:lnTo>
                  <a:pt x="51" y="32"/>
                </a:lnTo>
                <a:lnTo>
                  <a:pt x="73" y="32"/>
                </a:lnTo>
                <a:lnTo>
                  <a:pt x="44" y="32"/>
                </a:lnTo>
                <a:lnTo>
                  <a:pt x="44" y="32"/>
                </a:lnTo>
                <a:close/>
              </a:path>
              <a:path w="410" h="172">
                <a:moveTo>
                  <a:pt x="44" y="22"/>
                </a:moveTo>
                <a:lnTo>
                  <a:pt x="44" y="32"/>
                </a:lnTo>
                <a:lnTo>
                  <a:pt x="73" y="32"/>
                </a:lnTo>
                <a:lnTo>
                  <a:pt x="73" y="51"/>
                </a:lnTo>
                <a:lnTo>
                  <a:pt x="51" y="51"/>
                </a:lnTo>
                <a:lnTo>
                  <a:pt x="73" y="56"/>
                </a:lnTo>
                <a:lnTo>
                  <a:pt x="73" y="73"/>
                </a:lnTo>
                <a:lnTo>
                  <a:pt x="51" y="73"/>
                </a:lnTo>
                <a:lnTo>
                  <a:pt x="73" y="77"/>
                </a:lnTo>
                <a:lnTo>
                  <a:pt x="73" y="101"/>
                </a:lnTo>
                <a:lnTo>
                  <a:pt x="51" y="101"/>
                </a:lnTo>
                <a:lnTo>
                  <a:pt x="32" y="101"/>
                </a:lnTo>
                <a:lnTo>
                  <a:pt x="65" y="106"/>
                </a:lnTo>
                <a:lnTo>
                  <a:pt x="73" y="106"/>
                </a:lnTo>
                <a:lnTo>
                  <a:pt x="73" y="147"/>
                </a:lnTo>
                <a:lnTo>
                  <a:pt x="73" y="154"/>
                </a:lnTo>
                <a:lnTo>
                  <a:pt x="70" y="154"/>
                </a:lnTo>
                <a:lnTo>
                  <a:pt x="56" y="157"/>
                </a:lnTo>
                <a:lnTo>
                  <a:pt x="61" y="157"/>
                </a:lnTo>
                <a:lnTo>
                  <a:pt x="63" y="159"/>
                </a:lnTo>
                <a:lnTo>
                  <a:pt x="65" y="161"/>
                </a:lnTo>
                <a:lnTo>
                  <a:pt x="68" y="161"/>
                </a:lnTo>
                <a:lnTo>
                  <a:pt x="68" y="164"/>
                </a:lnTo>
                <a:lnTo>
                  <a:pt x="70" y="166"/>
                </a:lnTo>
                <a:lnTo>
                  <a:pt x="70" y="169"/>
                </a:lnTo>
                <a:lnTo>
                  <a:pt x="73" y="169"/>
                </a:lnTo>
                <a:lnTo>
                  <a:pt x="75" y="166"/>
                </a:lnTo>
                <a:lnTo>
                  <a:pt x="77" y="164"/>
                </a:lnTo>
                <a:lnTo>
                  <a:pt x="77" y="161"/>
                </a:lnTo>
                <a:lnTo>
                  <a:pt x="80" y="159"/>
                </a:lnTo>
                <a:lnTo>
                  <a:pt x="80" y="34"/>
                </a:lnTo>
                <a:lnTo>
                  <a:pt x="85" y="29"/>
                </a:lnTo>
                <a:lnTo>
                  <a:pt x="61" y="27"/>
                </a:lnTo>
                <a:lnTo>
                  <a:pt x="51" y="27"/>
                </a:lnTo>
                <a:lnTo>
                  <a:pt x="44" y="22"/>
                </a:lnTo>
                <a:lnTo>
                  <a:pt x="44" y="22"/>
                </a:lnTo>
                <a:close/>
              </a:path>
              <a:path w="410" h="172">
                <a:moveTo>
                  <a:pt x="75" y="20"/>
                </a:moveTo>
                <a:lnTo>
                  <a:pt x="73" y="27"/>
                </a:lnTo>
                <a:lnTo>
                  <a:pt x="61" y="27"/>
                </a:lnTo>
                <a:lnTo>
                  <a:pt x="85" y="29"/>
                </a:lnTo>
                <a:lnTo>
                  <a:pt x="75" y="20"/>
                </a:lnTo>
                <a:lnTo>
                  <a:pt x="75" y="20"/>
                </a:lnTo>
                <a:close/>
              </a:path>
              <a:path w="410" h="172">
                <a:moveTo>
                  <a:pt x="13" y="10"/>
                </a:moveTo>
                <a:lnTo>
                  <a:pt x="13" y="15"/>
                </a:lnTo>
                <a:lnTo>
                  <a:pt x="15" y="17"/>
                </a:lnTo>
                <a:lnTo>
                  <a:pt x="17" y="20"/>
                </a:lnTo>
                <a:lnTo>
                  <a:pt x="20" y="25"/>
                </a:lnTo>
                <a:lnTo>
                  <a:pt x="20" y="27"/>
                </a:lnTo>
                <a:lnTo>
                  <a:pt x="22" y="29"/>
                </a:lnTo>
                <a:lnTo>
                  <a:pt x="22" y="34"/>
                </a:lnTo>
                <a:lnTo>
                  <a:pt x="25" y="37"/>
                </a:lnTo>
                <a:lnTo>
                  <a:pt x="25" y="39"/>
                </a:lnTo>
                <a:lnTo>
                  <a:pt x="25" y="37"/>
                </a:lnTo>
                <a:lnTo>
                  <a:pt x="27" y="34"/>
                </a:lnTo>
                <a:lnTo>
                  <a:pt x="30" y="34"/>
                </a:lnTo>
                <a:lnTo>
                  <a:pt x="30" y="29"/>
                </a:lnTo>
                <a:lnTo>
                  <a:pt x="30" y="25"/>
                </a:lnTo>
                <a:lnTo>
                  <a:pt x="27" y="22"/>
                </a:lnTo>
                <a:lnTo>
                  <a:pt x="25" y="17"/>
                </a:lnTo>
                <a:lnTo>
                  <a:pt x="22" y="15"/>
                </a:lnTo>
                <a:lnTo>
                  <a:pt x="20" y="13"/>
                </a:lnTo>
                <a:lnTo>
                  <a:pt x="17" y="10"/>
                </a:lnTo>
                <a:lnTo>
                  <a:pt x="13" y="10"/>
                </a:lnTo>
                <a:lnTo>
                  <a:pt x="13" y="10"/>
                </a:lnTo>
                <a:close/>
              </a:path>
              <a:path w="410" h="172">
                <a:moveTo>
                  <a:pt x="106" y="1"/>
                </a:moveTo>
                <a:lnTo>
                  <a:pt x="106" y="49"/>
                </a:lnTo>
                <a:lnTo>
                  <a:pt x="114" y="49"/>
                </a:lnTo>
                <a:lnTo>
                  <a:pt x="114" y="13"/>
                </a:lnTo>
                <a:lnTo>
                  <a:pt x="118" y="8"/>
                </a:lnTo>
                <a:lnTo>
                  <a:pt x="106" y="1"/>
                </a:lnTo>
                <a:lnTo>
                  <a:pt x="106" y="1"/>
                </a:lnTo>
                <a:close/>
              </a:path>
              <a:path w="410" h="172">
                <a:moveTo>
                  <a:pt x="61" y="1"/>
                </a:moveTo>
                <a:lnTo>
                  <a:pt x="61" y="15"/>
                </a:lnTo>
                <a:lnTo>
                  <a:pt x="58" y="17"/>
                </a:lnTo>
                <a:lnTo>
                  <a:pt x="58" y="22"/>
                </a:lnTo>
                <a:lnTo>
                  <a:pt x="56" y="27"/>
                </a:lnTo>
                <a:lnTo>
                  <a:pt x="51" y="27"/>
                </a:lnTo>
                <a:lnTo>
                  <a:pt x="61" y="27"/>
                </a:lnTo>
                <a:lnTo>
                  <a:pt x="61" y="25"/>
                </a:lnTo>
                <a:lnTo>
                  <a:pt x="63" y="22"/>
                </a:lnTo>
                <a:lnTo>
                  <a:pt x="63" y="17"/>
                </a:lnTo>
                <a:lnTo>
                  <a:pt x="65" y="15"/>
                </a:lnTo>
                <a:lnTo>
                  <a:pt x="68" y="13"/>
                </a:lnTo>
                <a:lnTo>
                  <a:pt x="68" y="10"/>
                </a:lnTo>
                <a:lnTo>
                  <a:pt x="70" y="8"/>
                </a:lnTo>
                <a:lnTo>
                  <a:pt x="61" y="1"/>
                </a:lnTo>
                <a:lnTo>
                  <a:pt x="61" y="1"/>
                </a:lnTo>
                <a:close/>
              </a:path>
              <a:path w="410" h="172">
                <a:moveTo>
                  <a:pt x="270" y="145"/>
                </a:moveTo>
                <a:lnTo>
                  <a:pt x="267" y="147"/>
                </a:lnTo>
                <a:lnTo>
                  <a:pt x="250" y="147"/>
                </a:lnTo>
                <a:lnTo>
                  <a:pt x="248" y="149"/>
                </a:lnTo>
                <a:lnTo>
                  <a:pt x="183" y="149"/>
                </a:lnTo>
                <a:lnTo>
                  <a:pt x="185" y="152"/>
                </a:lnTo>
                <a:lnTo>
                  <a:pt x="190" y="152"/>
                </a:lnTo>
                <a:lnTo>
                  <a:pt x="193" y="154"/>
                </a:lnTo>
                <a:lnTo>
                  <a:pt x="195" y="154"/>
                </a:lnTo>
                <a:lnTo>
                  <a:pt x="197" y="157"/>
                </a:lnTo>
                <a:lnTo>
                  <a:pt x="207" y="157"/>
                </a:lnTo>
                <a:lnTo>
                  <a:pt x="210" y="159"/>
                </a:lnTo>
                <a:lnTo>
                  <a:pt x="241" y="159"/>
                </a:lnTo>
                <a:lnTo>
                  <a:pt x="245" y="161"/>
                </a:lnTo>
                <a:lnTo>
                  <a:pt x="257" y="161"/>
                </a:lnTo>
                <a:lnTo>
                  <a:pt x="257" y="159"/>
                </a:lnTo>
                <a:lnTo>
                  <a:pt x="260" y="157"/>
                </a:lnTo>
                <a:lnTo>
                  <a:pt x="260" y="154"/>
                </a:lnTo>
                <a:lnTo>
                  <a:pt x="262" y="152"/>
                </a:lnTo>
                <a:lnTo>
                  <a:pt x="265" y="149"/>
                </a:lnTo>
                <a:lnTo>
                  <a:pt x="270" y="149"/>
                </a:lnTo>
                <a:lnTo>
                  <a:pt x="270" y="145"/>
                </a:lnTo>
                <a:lnTo>
                  <a:pt x="270" y="145"/>
                </a:lnTo>
                <a:close/>
              </a:path>
              <a:path w="410" h="172">
                <a:moveTo>
                  <a:pt x="171" y="130"/>
                </a:moveTo>
                <a:lnTo>
                  <a:pt x="164" y="130"/>
                </a:lnTo>
                <a:lnTo>
                  <a:pt x="166" y="130"/>
                </a:lnTo>
                <a:lnTo>
                  <a:pt x="169" y="133"/>
                </a:lnTo>
                <a:lnTo>
                  <a:pt x="171" y="135"/>
                </a:lnTo>
                <a:lnTo>
                  <a:pt x="174" y="137"/>
                </a:lnTo>
                <a:lnTo>
                  <a:pt x="176" y="140"/>
                </a:lnTo>
                <a:lnTo>
                  <a:pt x="176" y="142"/>
                </a:lnTo>
                <a:lnTo>
                  <a:pt x="178" y="145"/>
                </a:lnTo>
                <a:lnTo>
                  <a:pt x="181" y="147"/>
                </a:lnTo>
                <a:lnTo>
                  <a:pt x="183" y="149"/>
                </a:lnTo>
                <a:lnTo>
                  <a:pt x="229" y="149"/>
                </a:lnTo>
                <a:lnTo>
                  <a:pt x="226" y="149"/>
                </a:lnTo>
                <a:lnTo>
                  <a:pt x="210" y="149"/>
                </a:lnTo>
                <a:lnTo>
                  <a:pt x="207" y="147"/>
                </a:lnTo>
                <a:lnTo>
                  <a:pt x="197" y="147"/>
                </a:lnTo>
                <a:lnTo>
                  <a:pt x="195" y="145"/>
                </a:lnTo>
                <a:lnTo>
                  <a:pt x="190" y="145"/>
                </a:lnTo>
                <a:lnTo>
                  <a:pt x="188" y="142"/>
                </a:lnTo>
                <a:lnTo>
                  <a:pt x="183" y="142"/>
                </a:lnTo>
                <a:lnTo>
                  <a:pt x="183" y="140"/>
                </a:lnTo>
                <a:lnTo>
                  <a:pt x="181" y="140"/>
                </a:lnTo>
                <a:lnTo>
                  <a:pt x="178" y="137"/>
                </a:lnTo>
                <a:lnTo>
                  <a:pt x="176" y="135"/>
                </a:lnTo>
                <a:lnTo>
                  <a:pt x="174" y="133"/>
                </a:lnTo>
                <a:lnTo>
                  <a:pt x="171" y="130"/>
                </a:lnTo>
                <a:lnTo>
                  <a:pt x="171" y="130"/>
                </a:lnTo>
                <a:close/>
              </a:path>
              <a:path w="410" h="172">
                <a:moveTo>
                  <a:pt x="236" y="104"/>
                </a:moveTo>
                <a:lnTo>
                  <a:pt x="236" y="106"/>
                </a:lnTo>
                <a:lnTo>
                  <a:pt x="238" y="109"/>
                </a:lnTo>
                <a:lnTo>
                  <a:pt x="241" y="109"/>
                </a:lnTo>
                <a:lnTo>
                  <a:pt x="243" y="111"/>
                </a:lnTo>
                <a:lnTo>
                  <a:pt x="245" y="113"/>
                </a:lnTo>
                <a:lnTo>
                  <a:pt x="245" y="116"/>
                </a:lnTo>
                <a:lnTo>
                  <a:pt x="248" y="118"/>
                </a:lnTo>
                <a:lnTo>
                  <a:pt x="248" y="121"/>
                </a:lnTo>
                <a:lnTo>
                  <a:pt x="250" y="118"/>
                </a:lnTo>
                <a:lnTo>
                  <a:pt x="253" y="118"/>
                </a:lnTo>
                <a:lnTo>
                  <a:pt x="255" y="116"/>
                </a:lnTo>
                <a:lnTo>
                  <a:pt x="255" y="113"/>
                </a:lnTo>
                <a:lnTo>
                  <a:pt x="257" y="109"/>
                </a:lnTo>
                <a:lnTo>
                  <a:pt x="257" y="106"/>
                </a:lnTo>
                <a:lnTo>
                  <a:pt x="243" y="104"/>
                </a:lnTo>
                <a:lnTo>
                  <a:pt x="236" y="104"/>
                </a:lnTo>
                <a:lnTo>
                  <a:pt x="236" y="104"/>
                </a:lnTo>
                <a:close/>
              </a:path>
              <a:path w="410" h="172">
                <a:moveTo>
                  <a:pt x="217" y="87"/>
                </a:moveTo>
                <a:lnTo>
                  <a:pt x="193" y="101"/>
                </a:lnTo>
                <a:lnTo>
                  <a:pt x="202" y="104"/>
                </a:lnTo>
                <a:lnTo>
                  <a:pt x="205" y="101"/>
                </a:lnTo>
                <a:lnTo>
                  <a:pt x="207" y="99"/>
                </a:lnTo>
                <a:lnTo>
                  <a:pt x="210" y="97"/>
                </a:lnTo>
                <a:lnTo>
                  <a:pt x="212" y="94"/>
                </a:lnTo>
                <a:lnTo>
                  <a:pt x="214" y="92"/>
                </a:lnTo>
                <a:lnTo>
                  <a:pt x="217" y="92"/>
                </a:lnTo>
                <a:lnTo>
                  <a:pt x="217" y="89"/>
                </a:lnTo>
                <a:lnTo>
                  <a:pt x="217" y="87"/>
                </a:lnTo>
                <a:lnTo>
                  <a:pt x="217" y="87"/>
                </a:lnTo>
                <a:close/>
              </a:path>
              <a:path w="410" h="172">
                <a:moveTo>
                  <a:pt x="174" y="65"/>
                </a:moveTo>
                <a:lnTo>
                  <a:pt x="161" y="68"/>
                </a:lnTo>
                <a:lnTo>
                  <a:pt x="161" y="125"/>
                </a:lnTo>
                <a:lnTo>
                  <a:pt x="157" y="128"/>
                </a:lnTo>
                <a:lnTo>
                  <a:pt x="154" y="130"/>
                </a:lnTo>
                <a:lnTo>
                  <a:pt x="152" y="130"/>
                </a:lnTo>
                <a:lnTo>
                  <a:pt x="150" y="133"/>
                </a:lnTo>
                <a:lnTo>
                  <a:pt x="147" y="135"/>
                </a:lnTo>
                <a:lnTo>
                  <a:pt x="145" y="137"/>
                </a:lnTo>
                <a:lnTo>
                  <a:pt x="142" y="140"/>
                </a:lnTo>
                <a:lnTo>
                  <a:pt x="140" y="142"/>
                </a:lnTo>
                <a:lnTo>
                  <a:pt x="147" y="154"/>
                </a:lnTo>
                <a:lnTo>
                  <a:pt x="147" y="152"/>
                </a:lnTo>
                <a:lnTo>
                  <a:pt x="150" y="149"/>
                </a:lnTo>
                <a:lnTo>
                  <a:pt x="152" y="145"/>
                </a:lnTo>
                <a:lnTo>
                  <a:pt x="152" y="142"/>
                </a:lnTo>
                <a:lnTo>
                  <a:pt x="157" y="140"/>
                </a:lnTo>
                <a:lnTo>
                  <a:pt x="157" y="137"/>
                </a:lnTo>
                <a:lnTo>
                  <a:pt x="159" y="135"/>
                </a:lnTo>
                <a:lnTo>
                  <a:pt x="161" y="133"/>
                </a:lnTo>
                <a:lnTo>
                  <a:pt x="164" y="130"/>
                </a:lnTo>
                <a:lnTo>
                  <a:pt x="171" y="130"/>
                </a:lnTo>
                <a:lnTo>
                  <a:pt x="171" y="128"/>
                </a:lnTo>
                <a:lnTo>
                  <a:pt x="169" y="125"/>
                </a:lnTo>
                <a:lnTo>
                  <a:pt x="169" y="70"/>
                </a:lnTo>
                <a:lnTo>
                  <a:pt x="174" y="65"/>
                </a:lnTo>
                <a:lnTo>
                  <a:pt x="174" y="65"/>
                </a:lnTo>
                <a:close/>
              </a:path>
              <a:path w="410" h="172">
                <a:moveTo>
                  <a:pt x="164" y="56"/>
                </a:moveTo>
                <a:lnTo>
                  <a:pt x="161" y="63"/>
                </a:lnTo>
                <a:lnTo>
                  <a:pt x="140" y="63"/>
                </a:lnTo>
                <a:lnTo>
                  <a:pt x="145" y="70"/>
                </a:lnTo>
                <a:lnTo>
                  <a:pt x="147" y="70"/>
                </a:lnTo>
                <a:lnTo>
                  <a:pt x="150" y="68"/>
                </a:lnTo>
                <a:lnTo>
                  <a:pt x="161" y="68"/>
                </a:lnTo>
                <a:lnTo>
                  <a:pt x="174" y="65"/>
                </a:lnTo>
                <a:lnTo>
                  <a:pt x="164" y="56"/>
                </a:lnTo>
                <a:lnTo>
                  <a:pt x="164" y="56"/>
                </a:lnTo>
                <a:close/>
              </a:path>
              <a:path w="410" h="172">
                <a:moveTo>
                  <a:pt x="221" y="32"/>
                </a:moveTo>
                <a:lnTo>
                  <a:pt x="221" y="135"/>
                </a:lnTo>
                <a:lnTo>
                  <a:pt x="221" y="137"/>
                </a:lnTo>
                <a:lnTo>
                  <a:pt x="221" y="142"/>
                </a:lnTo>
                <a:lnTo>
                  <a:pt x="229" y="137"/>
                </a:lnTo>
                <a:lnTo>
                  <a:pt x="229" y="32"/>
                </a:lnTo>
                <a:lnTo>
                  <a:pt x="250" y="32"/>
                </a:lnTo>
                <a:lnTo>
                  <a:pt x="221" y="32"/>
                </a:lnTo>
                <a:lnTo>
                  <a:pt x="221" y="32"/>
                </a:lnTo>
                <a:close/>
              </a:path>
              <a:path w="410" h="172">
                <a:moveTo>
                  <a:pt x="221" y="22"/>
                </a:moveTo>
                <a:lnTo>
                  <a:pt x="221" y="32"/>
                </a:lnTo>
                <a:lnTo>
                  <a:pt x="250" y="32"/>
                </a:lnTo>
                <a:lnTo>
                  <a:pt x="250" y="104"/>
                </a:lnTo>
                <a:lnTo>
                  <a:pt x="248" y="104"/>
                </a:lnTo>
                <a:lnTo>
                  <a:pt x="243" y="104"/>
                </a:lnTo>
                <a:lnTo>
                  <a:pt x="257" y="106"/>
                </a:lnTo>
                <a:lnTo>
                  <a:pt x="257" y="34"/>
                </a:lnTo>
                <a:lnTo>
                  <a:pt x="262" y="29"/>
                </a:lnTo>
                <a:lnTo>
                  <a:pt x="229" y="27"/>
                </a:lnTo>
                <a:lnTo>
                  <a:pt x="221" y="22"/>
                </a:lnTo>
                <a:lnTo>
                  <a:pt x="221" y="22"/>
                </a:lnTo>
                <a:close/>
              </a:path>
              <a:path w="410" h="172">
                <a:moveTo>
                  <a:pt x="253" y="20"/>
                </a:moveTo>
                <a:lnTo>
                  <a:pt x="250" y="27"/>
                </a:lnTo>
                <a:lnTo>
                  <a:pt x="229" y="27"/>
                </a:lnTo>
                <a:lnTo>
                  <a:pt x="262" y="29"/>
                </a:lnTo>
                <a:lnTo>
                  <a:pt x="253" y="20"/>
                </a:lnTo>
                <a:lnTo>
                  <a:pt x="253" y="20"/>
                </a:lnTo>
                <a:close/>
              </a:path>
              <a:path w="410" h="172">
                <a:moveTo>
                  <a:pt x="185" y="17"/>
                </a:moveTo>
                <a:lnTo>
                  <a:pt x="185" y="56"/>
                </a:lnTo>
                <a:lnTo>
                  <a:pt x="188" y="61"/>
                </a:lnTo>
                <a:lnTo>
                  <a:pt x="188" y="97"/>
                </a:lnTo>
                <a:lnTo>
                  <a:pt x="185" y="101"/>
                </a:lnTo>
                <a:lnTo>
                  <a:pt x="185" y="106"/>
                </a:lnTo>
                <a:lnTo>
                  <a:pt x="183" y="106"/>
                </a:lnTo>
                <a:lnTo>
                  <a:pt x="190" y="121"/>
                </a:lnTo>
                <a:lnTo>
                  <a:pt x="193" y="118"/>
                </a:lnTo>
                <a:lnTo>
                  <a:pt x="193" y="116"/>
                </a:lnTo>
                <a:lnTo>
                  <a:pt x="195" y="113"/>
                </a:lnTo>
                <a:lnTo>
                  <a:pt x="197" y="111"/>
                </a:lnTo>
                <a:lnTo>
                  <a:pt x="200" y="109"/>
                </a:lnTo>
                <a:lnTo>
                  <a:pt x="202" y="104"/>
                </a:lnTo>
                <a:lnTo>
                  <a:pt x="193" y="101"/>
                </a:lnTo>
                <a:lnTo>
                  <a:pt x="193" y="27"/>
                </a:lnTo>
                <a:lnTo>
                  <a:pt x="197" y="25"/>
                </a:lnTo>
                <a:lnTo>
                  <a:pt x="200" y="25"/>
                </a:lnTo>
                <a:lnTo>
                  <a:pt x="193" y="22"/>
                </a:lnTo>
                <a:lnTo>
                  <a:pt x="185" y="17"/>
                </a:lnTo>
                <a:lnTo>
                  <a:pt x="185" y="17"/>
                </a:lnTo>
                <a:close/>
              </a:path>
              <a:path w="410" h="172">
                <a:moveTo>
                  <a:pt x="154" y="8"/>
                </a:moveTo>
                <a:lnTo>
                  <a:pt x="152" y="8"/>
                </a:lnTo>
                <a:lnTo>
                  <a:pt x="152" y="10"/>
                </a:lnTo>
                <a:lnTo>
                  <a:pt x="154" y="13"/>
                </a:lnTo>
                <a:lnTo>
                  <a:pt x="157" y="17"/>
                </a:lnTo>
                <a:lnTo>
                  <a:pt x="159" y="20"/>
                </a:lnTo>
                <a:lnTo>
                  <a:pt x="159" y="27"/>
                </a:lnTo>
                <a:lnTo>
                  <a:pt x="161" y="29"/>
                </a:lnTo>
                <a:lnTo>
                  <a:pt x="161" y="37"/>
                </a:lnTo>
                <a:lnTo>
                  <a:pt x="164" y="39"/>
                </a:lnTo>
                <a:lnTo>
                  <a:pt x="164" y="41"/>
                </a:lnTo>
                <a:lnTo>
                  <a:pt x="169" y="39"/>
                </a:lnTo>
                <a:lnTo>
                  <a:pt x="169" y="34"/>
                </a:lnTo>
                <a:lnTo>
                  <a:pt x="171" y="29"/>
                </a:lnTo>
                <a:lnTo>
                  <a:pt x="171" y="27"/>
                </a:lnTo>
                <a:lnTo>
                  <a:pt x="169" y="22"/>
                </a:lnTo>
                <a:lnTo>
                  <a:pt x="169" y="20"/>
                </a:lnTo>
                <a:lnTo>
                  <a:pt x="166" y="17"/>
                </a:lnTo>
                <a:lnTo>
                  <a:pt x="164" y="15"/>
                </a:lnTo>
                <a:lnTo>
                  <a:pt x="161" y="15"/>
                </a:lnTo>
                <a:lnTo>
                  <a:pt x="159" y="13"/>
                </a:lnTo>
                <a:lnTo>
                  <a:pt x="157" y="10"/>
                </a:lnTo>
                <a:lnTo>
                  <a:pt x="154" y="8"/>
                </a:lnTo>
                <a:lnTo>
                  <a:pt x="154" y="8"/>
                </a:lnTo>
                <a:close/>
              </a:path>
              <a:path w="410" h="172">
                <a:moveTo>
                  <a:pt x="217" y="1"/>
                </a:moveTo>
                <a:lnTo>
                  <a:pt x="217" y="3"/>
                </a:lnTo>
                <a:lnTo>
                  <a:pt x="214" y="5"/>
                </a:lnTo>
                <a:lnTo>
                  <a:pt x="212" y="8"/>
                </a:lnTo>
                <a:lnTo>
                  <a:pt x="212" y="10"/>
                </a:lnTo>
                <a:lnTo>
                  <a:pt x="210" y="13"/>
                </a:lnTo>
                <a:lnTo>
                  <a:pt x="207" y="13"/>
                </a:lnTo>
                <a:lnTo>
                  <a:pt x="205" y="15"/>
                </a:lnTo>
                <a:lnTo>
                  <a:pt x="200" y="17"/>
                </a:lnTo>
                <a:lnTo>
                  <a:pt x="197" y="20"/>
                </a:lnTo>
                <a:lnTo>
                  <a:pt x="193" y="22"/>
                </a:lnTo>
                <a:lnTo>
                  <a:pt x="200" y="25"/>
                </a:lnTo>
                <a:lnTo>
                  <a:pt x="202" y="22"/>
                </a:lnTo>
                <a:lnTo>
                  <a:pt x="205" y="20"/>
                </a:lnTo>
                <a:lnTo>
                  <a:pt x="210" y="20"/>
                </a:lnTo>
                <a:lnTo>
                  <a:pt x="212" y="17"/>
                </a:lnTo>
                <a:lnTo>
                  <a:pt x="214" y="17"/>
                </a:lnTo>
                <a:lnTo>
                  <a:pt x="217" y="15"/>
                </a:lnTo>
                <a:lnTo>
                  <a:pt x="226" y="15"/>
                </a:lnTo>
                <a:lnTo>
                  <a:pt x="217" y="1"/>
                </a:lnTo>
                <a:lnTo>
                  <a:pt x="217" y="1"/>
                </a:lnTo>
                <a:close/>
              </a:path>
              <a:path w="410" h="172">
                <a:moveTo>
                  <a:pt x="303" y="80"/>
                </a:moveTo>
                <a:lnTo>
                  <a:pt x="301" y="82"/>
                </a:lnTo>
                <a:lnTo>
                  <a:pt x="301" y="87"/>
                </a:lnTo>
                <a:lnTo>
                  <a:pt x="298" y="89"/>
                </a:lnTo>
                <a:lnTo>
                  <a:pt x="298" y="94"/>
                </a:lnTo>
                <a:lnTo>
                  <a:pt x="296" y="97"/>
                </a:lnTo>
                <a:lnTo>
                  <a:pt x="296" y="99"/>
                </a:lnTo>
                <a:lnTo>
                  <a:pt x="294" y="104"/>
                </a:lnTo>
                <a:lnTo>
                  <a:pt x="294" y="106"/>
                </a:lnTo>
                <a:lnTo>
                  <a:pt x="291" y="109"/>
                </a:lnTo>
                <a:lnTo>
                  <a:pt x="289" y="113"/>
                </a:lnTo>
                <a:lnTo>
                  <a:pt x="289" y="116"/>
                </a:lnTo>
                <a:lnTo>
                  <a:pt x="286" y="118"/>
                </a:lnTo>
                <a:lnTo>
                  <a:pt x="284" y="123"/>
                </a:lnTo>
                <a:lnTo>
                  <a:pt x="284" y="125"/>
                </a:lnTo>
                <a:lnTo>
                  <a:pt x="281" y="128"/>
                </a:lnTo>
                <a:lnTo>
                  <a:pt x="279" y="130"/>
                </a:lnTo>
                <a:lnTo>
                  <a:pt x="281" y="133"/>
                </a:lnTo>
                <a:lnTo>
                  <a:pt x="284" y="130"/>
                </a:lnTo>
                <a:lnTo>
                  <a:pt x="286" y="128"/>
                </a:lnTo>
                <a:lnTo>
                  <a:pt x="289" y="123"/>
                </a:lnTo>
                <a:lnTo>
                  <a:pt x="289" y="121"/>
                </a:lnTo>
                <a:lnTo>
                  <a:pt x="291" y="118"/>
                </a:lnTo>
                <a:lnTo>
                  <a:pt x="294" y="116"/>
                </a:lnTo>
                <a:lnTo>
                  <a:pt x="296" y="113"/>
                </a:lnTo>
                <a:lnTo>
                  <a:pt x="296" y="109"/>
                </a:lnTo>
                <a:lnTo>
                  <a:pt x="298" y="106"/>
                </a:lnTo>
                <a:lnTo>
                  <a:pt x="301" y="104"/>
                </a:lnTo>
                <a:lnTo>
                  <a:pt x="301" y="101"/>
                </a:lnTo>
                <a:lnTo>
                  <a:pt x="303" y="97"/>
                </a:lnTo>
                <a:lnTo>
                  <a:pt x="303" y="94"/>
                </a:lnTo>
                <a:lnTo>
                  <a:pt x="305" y="92"/>
                </a:lnTo>
                <a:lnTo>
                  <a:pt x="308" y="87"/>
                </a:lnTo>
                <a:lnTo>
                  <a:pt x="308" y="85"/>
                </a:lnTo>
                <a:lnTo>
                  <a:pt x="310" y="82"/>
                </a:lnTo>
                <a:lnTo>
                  <a:pt x="303" y="80"/>
                </a:lnTo>
                <a:lnTo>
                  <a:pt x="303" y="80"/>
                </a:lnTo>
                <a:close/>
              </a:path>
              <a:path w="410" h="172">
                <a:moveTo>
                  <a:pt x="320" y="70"/>
                </a:moveTo>
                <a:lnTo>
                  <a:pt x="317" y="73"/>
                </a:lnTo>
                <a:lnTo>
                  <a:pt x="320" y="75"/>
                </a:lnTo>
                <a:lnTo>
                  <a:pt x="322" y="80"/>
                </a:lnTo>
                <a:lnTo>
                  <a:pt x="322" y="82"/>
                </a:lnTo>
                <a:lnTo>
                  <a:pt x="325" y="85"/>
                </a:lnTo>
                <a:lnTo>
                  <a:pt x="327" y="89"/>
                </a:lnTo>
                <a:lnTo>
                  <a:pt x="327" y="94"/>
                </a:lnTo>
                <a:lnTo>
                  <a:pt x="330" y="97"/>
                </a:lnTo>
                <a:lnTo>
                  <a:pt x="330" y="101"/>
                </a:lnTo>
                <a:lnTo>
                  <a:pt x="332" y="101"/>
                </a:lnTo>
                <a:lnTo>
                  <a:pt x="334" y="97"/>
                </a:lnTo>
                <a:lnTo>
                  <a:pt x="334" y="92"/>
                </a:lnTo>
                <a:lnTo>
                  <a:pt x="337" y="89"/>
                </a:lnTo>
                <a:lnTo>
                  <a:pt x="334" y="87"/>
                </a:lnTo>
                <a:lnTo>
                  <a:pt x="334" y="85"/>
                </a:lnTo>
                <a:lnTo>
                  <a:pt x="332" y="82"/>
                </a:lnTo>
                <a:lnTo>
                  <a:pt x="332" y="80"/>
                </a:lnTo>
                <a:lnTo>
                  <a:pt x="330" y="77"/>
                </a:lnTo>
                <a:lnTo>
                  <a:pt x="327" y="75"/>
                </a:lnTo>
                <a:lnTo>
                  <a:pt x="325" y="73"/>
                </a:lnTo>
                <a:lnTo>
                  <a:pt x="320" y="70"/>
                </a:lnTo>
                <a:lnTo>
                  <a:pt x="320" y="70"/>
                </a:lnTo>
                <a:close/>
              </a:path>
              <a:path w="410" h="172">
                <a:moveTo>
                  <a:pt x="354" y="65"/>
                </a:moveTo>
                <a:lnTo>
                  <a:pt x="354" y="70"/>
                </a:lnTo>
                <a:lnTo>
                  <a:pt x="351" y="73"/>
                </a:lnTo>
                <a:lnTo>
                  <a:pt x="351" y="80"/>
                </a:lnTo>
                <a:lnTo>
                  <a:pt x="349" y="82"/>
                </a:lnTo>
                <a:lnTo>
                  <a:pt x="349" y="87"/>
                </a:lnTo>
                <a:lnTo>
                  <a:pt x="346" y="89"/>
                </a:lnTo>
                <a:lnTo>
                  <a:pt x="344" y="94"/>
                </a:lnTo>
                <a:lnTo>
                  <a:pt x="344" y="97"/>
                </a:lnTo>
                <a:lnTo>
                  <a:pt x="341" y="99"/>
                </a:lnTo>
                <a:lnTo>
                  <a:pt x="341" y="101"/>
                </a:lnTo>
                <a:lnTo>
                  <a:pt x="339" y="106"/>
                </a:lnTo>
                <a:lnTo>
                  <a:pt x="339" y="109"/>
                </a:lnTo>
                <a:lnTo>
                  <a:pt x="337" y="111"/>
                </a:lnTo>
                <a:lnTo>
                  <a:pt x="334" y="116"/>
                </a:lnTo>
                <a:lnTo>
                  <a:pt x="334" y="118"/>
                </a:lnTo>
                <a:lnTo>
                  <a:pt x="332" y="121"/>
                </a:lnTo>
                <a:lnTo>
                  <a:pt x="330" y="123"/>
                </a:lnTo>
                <a:lnTo>
                  <a:pt x="327" y="125"/>
                </a:lnTo>
                <a:lnTo>
                  <a:pt x="327" y="128"/>
                </a:lnTo>
                <a:lnTo>
                  <a:pt x="325" y="133"/>
                </a:lnTo>
                <a:lnTo>
                  <a:pt x="322" y="135"/>
                </a:lnTo>
                <a:lnTo>
                  <a:pt x="325" y="137"/>
                </a:lnTo>
                <a:lnTo>
                  <a:pt x="325" y="135"/>
                </a:lnTo>
                <a:lnTo>
                  <a:pt x="327" y="133"/>
                </a:lnTo>
                <a:lnTo>
                  <a:pt x="330" y="130"/>
                </a:lnTo>
                <a:lnTo>
                  <a:pt x="332" y="128"/>
                </a:lnTo>
                <a:lnTo>
                  <a:pt x="332" y="125"/>
                </a:lnTo>
                <a:lnTo>
                  <a:pt x="334" y="123"/>
                </a:lnTo>
                <a:lnTo>
                  <a:pt x="337" y="121"/>
                </a:lnTo>
                <a:lnTo>
                  <a:pt x="339" y="118"/>
                </a:lnTo>
                <a:lnTo>
                  <a:pt x="341" y="113"/>
                </a:lnTo>
                <a:lnTo>
                  <a:pt x="341" y="111"/>
                </a:lnTo>
                <a:lnTo>
                  <a:pt x="344" y="109"/>
                </a:lnTo>
                <a:lnTo>
                  <a:pt x="346" y="106"/>
                </a:lnTo>
                <a:lnTo>
                  <a:pt x="346" y="104"/>
                </a:lnTo>
                <a:lnTo>
                  <a:pt x="349" y="99"/>
                </a:lnTo>
                <a:lnTo>
                  <a:pt x="351" y="97"/>
                </a:lnTo>
                <a:lnTo>
                  <a:pt x="351" y="94"/>
                </a:lnTo>
                <a:lnTo>
                  <a:pt x="354" y="89"/>
                </a:lnTo>
                <a:lnTo>
                  <a:pt x="354" y="87"/>
                </a:lnTo>
                <a:lnTo>
                  <a:pt x="356" y="85"/>
                </a:lnTo>
                <a:lnTo>
                  <a:pt x="358" y="80"/>
                </a:lnTo>
                <a:lnTo>
                  <a:pt x="358" y="77"/>
                </a:lnTo>
                <a:lnTo>
                  <a:pt x="361" y="73"/>
                </a:lnTo>
                <a:lnTo>
                  <a:pt x="361" y="70"/>
                </a:lnTo>
                <a:lnTo>
                  <a:pt x="354" y="65"/>
                </a:lnTo>
                <a:lnTo>
                  <a:pt x="354" y="65"/>
                </a:lnTo>
                <a:close/>
              </a:path>
              <a:path w="410" h="172">
                <a:moveTo>
                  <a:pt x="317" y="49"/>
                </a:moveTo>
                <a:lnTo>
                  <a:pt x="310" y="49"/>
                </a:lnTo>
                <a:lnTo>
                  <a:pt x="308" y="51"/>
                </a:lnTo>
                <a:lnTo>
                  <a:pt x="308" y="63"/>
                </a:lnTo>
                <a:lnTo>
                  <a:pt x="305" y="65"/>
                </a:lnTo>
                <a:lnTo>
                  <a:pt x="305" y="70"/>
                </a:lnTo>
                <a:lnTo>
                  <a:pt x="303" y="73"/>
                </a:lnTo>
                <a:lnTo>
                  <a:pt x="303" y="80"/>
                </a:lnTo>
                <a:lnTo>
                  <a:pt x="310" y="82"/>
                </a:lnTo>
                <a:lnTo>
                  <a:pt x="310" y="140"/>
                </a:lnTo>
                <a:lnTo>
                  <a:pt x="310" y="142"/>
                </a:lnTo>
                <a:lnTo>
                  <a:pt x="310" y="157"/>
                </a:lnTo>
                <a:lnTo>
                  <a:pt x="308" y="159"/>
                </a:lnTo>
                <a:lnTo>
                  <a:pt x="308" y="171"/>
                </a:lnTo>
                <a:lnTo>
                  <a:pt x="317" y="166"/>
                </a:lnTo>
                <a:lnTo>
                  <a:pt x="317" y="73"/>
                </a:lnTo>
                <a:lnTo>
                  <a:pt x="320" y="70"/>
                </a:lnTo>
                <a:lnTo>
                  <a:pt x="317" y="68"/>
                </a:lnTo>
                <a:lnTo>
                  <a:pt x="317" y="49"/>
                </a:lnTo>
                <a:lnTo>
                  <a:pt x="317" y="49"/>
                </a:lnTo>
                <a:close/>
              </a:path>
              <a:path w="410" h="172">
                <a:moveTo>
                  <a:pt x="358" y="49"/>
                </a:moveTo>
                <a:lnTo>
                  <a:pt x="358" y="51"/>
                </a:lnTo>
                <a:lnTo>
                  <a:pt x="356" y="56"/>
                </a:lnTo>
                <a:lnTo>
                  <a:pt x="356" y="63"/>
                </a:lnTo>
                <a:lnTo>
                  <a:pt x="354" y="65"/>
                </a:lnTo>
                <a:lnTo>
                  <a:pt x="361" y="70"/>
                </a:lnTo>
                <a:lnTo>
                  <a:pt x="361" y="142"/>
                </a:lnTo>
                <a:lnTo>
                  <a:pt x="361" y="147"/>
                </a:lnTo>
                <a:lnTo>
                  <a:pt x="361" y="171"/>
                </a:lnTo>
                <a:lnTo>
                  <a:pt x="370" y="164"/>
                </a:lnTo>
                <a:lnTo>
                  <a:pt x="370" y="140"/>
                </a:lnTo>
                <a:lnTo>
                  <a:pt x="368" y="135"/>
                </a:lnTo>
                <a:lnTo>
                  <a:pt x="368" y="51"/>
                </a:lnTo>
                <a:lnTo>
                  <a:pt x="358" y="49"/>
                </a:lnTo>
                <a:lnTo>
                  <a:pt x="358" y="49"/>
                </a:lnTo>
                <a:close/>
              </a:path>
              <a:path w="410" h="172">
                <a:moveTo>
                  <a:pt x="370" y="49"/>
                </a:moveTo>
                <a:lnTo>
                  <a:pt x="358" y="49"/>
                </a:lnTo>
                <a:lnTo>
                  <a:pt x="368" y="51"/>
                </a:lnTo>
                <a:lnTo>
                  <a:pt x="370" y="53"/>
                </a:lnTo>
                <a:lnTo>
                  <a:pt x="370" y="65"/>
                </a:lnTo>
                <a:lnTo>
                  <a:pt x="373" y="70"/>
                </a:lnTo>
                <a:lnTo>
                  <a:pt x="373" y="77"/>
                </a:lnTo>
                <a:lnTo>
                  <a:pt x="375" y="80"/>
                </a:lnTo>
                <a:lnTo>
                  <a:pt x="375" y="85"/>
                </a:lnTo>
                <a:lnTo>
                  <a:pt x="377" y="87"/>
                </a:lnTo>
                <a:lnTo>
                  <a:pt x="377" y="92"/>
                </a:lnTo>
                <a:lnTo>
                  <a:pt x="380" y="94"/>
                </a:lnTo>
                <a:lnTo>
                  <a:pt x="380" y="101"/>
                </a:lnTo>
                <a:lnTo>
                  <a:pt x="382" y="104"/>
                </a:lnTo>
                <a:lnTo>
                  <a:pt x="382" y="109"/>
                </a:lnTo>
                <a:lnTo>
                  <a:pt x="385" y="111"/>
                </a:lnTo>
                <a:lnTo>
                  <a:pt x="387" y="113"/>
                </a:lnTo>
                <a:lnTo>
                  <a:pt x="387" y="116"/>
                </a:lnTo>
                <a:lnTo>
                  <a:pt x="390" y="121"/>
                </a:lnTo>
                <a:lnTo>
                  <a:pt x="390" y="123"/>
                </a:lnTo>
                <a:lnTo>
                  <a:pt x="392" y="125"/>
                </a:lnTo>
                <a:lnTo>
                  <a:pt x="394" y="128"/>
                </a:lnTo>
                <a:lnTo>
                  <a:pt x="394" y="130"/>
                </a:lnTo>
                <a:lnTo>
                  <a:pt x="397" y="133"/>
                </a:lnTo>
                <a:lnTo>
                  <a:pt x="399" y="130"/>
                </a:lnTo>
                <a:lnTo>
                  <a:pt x="399" y="128"/>
                </a:lnTo>
                <a:lnTo>
                  <a:pt x="401" y="125"/>
                </a:lnTo>
                <a:lnTo>
                  <a:pt x="409" y="125"/>
                </a:lnTo>
                <a:lnTo>
                  <a:pt x="409" y="123"/>
                </a:lnTo>
                <a:lnTo>
                  <a:pt x="406" y="121"/>
                </a:lnTo>
                <a:lnTo>
                  <a:pt x="404" y="121"/>
                </a:lnTo>
                <a:lnTo>
                  <a:pt x="404" y="118"/>
                </a:lnTo>
                <a:lnTo>
                  <a:pt x="401" y="118"/>
                </a:lnTo>
                <a:lnTo>
                  <a:pt x="399" y="116"/>
                </a:lnTo>
                <a:lnTo>
                  <a:pt x="397" y="113"/>
                </a:lnTo>
                <a:lnTo>
                  <a:pt x="397" y="111"/>
                </a:lnTo>
                <a:lnTo>
                  <a:pt x="394" y="111"/>
                </a:lnTo>
                <a:lnTo>
                  <a:pt x="392" y="109"/>
                </a:lnTo>
                <a:lnTo>
                  <a:pt x="392" y="106"/>
                </a:lnTo>
                <a:lnTo>
                  <a:pt x="390" y="104"/>
                </a:lnTo>
                <a:lnTo>
                  <a:pt x="387" y="99"/>
                </a:lnTo>
                <a:lnTo>
                  <a:pt x="387" y="97"/>
                </a:lnTo>
                <a:lnTo>
                  <a:pt x="385" y="94"/>
                </a:lnTo>
                <a:lnTo>
                  <a:pt x="385" y="92"/>
                </a:lnTo>
                <a:lnTo>
                  <a:pt x="382" y="87"/>
                </a:lnTo>
                <a:lnTo>
                  <a:pt x="382" y="85"/>
                </a:lnTo>
                <a:lnTo>
                  <a:pt x="380" y="82"/>
                </a:lnTo>
                <a:lnTo>
                  <a:pt x="377" y="77"/>
                </a:lnTo>
                <a:lnTo>
                  <a:pt x="377" y="73"/>
                </a:lnTo>
                <a:lnTo>
                  <a:pt x="375" y="70"/>
                </a:lnTo>
                <a:lnTo>
                  <a:pt x="375" y="65"/>
                </a:lnTo>
                <a:lnTo>
                  <a:pt x="373" y="61"/>
                </a:lnTo>
                <a:lnTo>
                  <a:pt x="373" y="53"/>
                </a:lnTo>
                <a:lnTo>
                  <a:pt x="370" y="49"/>
                </a:lnTo>
                <a:lnTo>
                  <a:pt x="370" y="49"/>
                </a:lnTo>
                <a:close/>
              </a:path>
              <a:path w="410" h="172">
                <a:moveTo>
                  <a:pt x="327" y="37"/>
                </a:moveTo>
                <a:lnTo>
                  <a:pt x="322" y="44"/>
                </a:lnTo>
                <a:lnTo>
                  <a:pt x="284" y="44"/>
                </a:lnTo>
                <a:lnTo>
                  <a:pt x="286" y="49"/>
                </a:lnTo>
                <a:lnTo>
                  <a:pt x="337" y="49"/>
                </a:lnTo>
                <a:lnTo>
                  <a:pt x="327" y="37"/>
                </a:lnTo>
                <a:lnTo>
                  <a:pt x="327" y="37"/>
                </a:lnTo>
                <a:close/>
              </a:path>
              <a:path w="410" h="172">
                <a:moveTo>
                  <a:pt x="392" y="34"/>
                </a:moveTo>
                <a:lnTo>
                  <a:pt x="385" y="44"/>
                </a:lnTo>
                <a:lnTo>
                  <a:pt x="337" y="44"/>
                </a:lnTo>
                <a:lnTo>
                  <a:pt x="341" y="49"/>
                </a:lnTo>
                <a:lnTo>
                  <a:pt x="404" y="49"/>
                </a:lnTo>
                <a:lnTo>
                  <a:pt x="392" y="34"/>
                </a:lnTo>
                <a:lnTo>
                  <a:pt x="392" y="34"/>
                </a:lnTo>
                <a:close/>
              </a:path>
              <a:path w="410" h="172">
                <a:moveTo>
                  <a:pt x="308" y="1"/>
                </a:moveTo>
                <a:lnTo>
                  <a:pt x="308" y="5"/>
                </a:lnTo>
                <a:lnTo>
                  <a:pt x="310" y="10"/>
                </a:lnTo>
                <a:lnTo>
                  <a:pt x="310" y="44"/>
                </a:lnTo>
                <a:lnTo>
                  <a:pt x="317" y="44"/>
                </a:lnTo>
                <a:lnTo>
                  <a:pt x="317" y="13"/>
                </a:lnTo>
                <a:lnTo>
                  <a:pt x="322" y="8"/>
                </a:lnTo>
                <a:lnTo>
                  <a:pt x="308" y="1"/>
                </a:lnTo>
                <a:lnTo>
                  <a:pt x="308" y="1"/>
                </a:lnTo>
                <a:close/>
              </a:path>
              <a:path w="410" h="172">
                <a:moveTo>
                  <a:pt x="361" y="1"/>
                </a:moveTo>
                <a:lnTo>
                  <a:pt x="361" y="44"/>
                </a:lnTo>
                <a:lnTo>
                  <a:pt x="368" y="44"/>
                </a:lnTo>
                <a:lnTo>
                  <a:pt x="368" y="13"/>
                </a:lnTo>
                <a:lnTo>
                  <a:pt x="373" y="8"/>
                </a:lnTo>
                <a:lnTo>
                  <a:pt x="361" y="1"/>
                </a:lnTo>
                <a:lnTo>
                  <a:pt x="36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54" name="path 13054"/>
          <p:cNvSpPr/>
          <p:nvPr/>
        </p:nvSpPr>
        <p:spPr>
          <a:xfrm>
            <a:off x="8477250" y="9738614"/>
            <a:ext cx="256032" cy="111251"/>
          </a:xfrm>
          <a:custGeom>
            <a:avLst/>
            <a:gdLst/>
            <a:ahLst/>
            <a:cxnLst/>
            <a:rect l="0" t="0" r="0" b="0"/>
            <a:pathLst>
              <a:path w="403" h="175">
                <a:moveTo>
                  <a:pt x="56" y="152"/>
                </a:moveTo>
                <a:lnTo>
                  <a:pt x="56" y="154"/>
                </a:lnTo>
                <a:lnTo>
                  <a:pt x="58" y="157"/>
                </a:lnTo>
                <a:lnTo>
                  <a:pt x="75" y="154"/>
                </a:lnTo>
                <a:lnTo>
                  <a:pt x="63" y="154"/>
                </a:lnTo>
                <a:lnTo>
                  <a:pt x="61" y="152"/>
                </a:lnTo>
                <a:lnTo>
                  <a:pt x="56" y="152"/>
                </a:lnTo>
                <a:lnTo>
                  <a:pt x="56" y="152"/>
                </a:lnTo>
                <a:close/>
              </a:path>
              <a:path w="403" h="175">
                <a:moveTo>
                  <a:pt x="10" y="113"/>
                </a:moveTo>
                <a:lnTo>
                  <a:pt x="10" y="116"/>
                </a:lnTo>
                <a:lnTo>
                  <a:pt x="13" y="118"/>
                </a:lnTo>
                <a:lnTo>
                  <a:pt x="22" y="116"/>
                </a:lnTo>
                <a:lnTo>
                  <a:pt x="18" y="116"/>
                </a:lnTo>
                <a:lnTo>
                  <a:pt x="15" y="113"/>
                </a:lnTo>
                <a:lnTo>
                  <a:pt x="10" y="113"/>
                </a:lnTo>
                <a:lnTo>
                  <a:pt x="10" y="113"/>
                </a:lnTo>
                <a:close/>
              </a:path>
              <a:path w="403" h="175">
                <a:moveTo>
                  <a:pt x="92" y="106"/>
                </a:moveTo>
                <a:lnTo>
                  <a:pt x="90" y="109"/>
                </a:lnTo>
                <a:lnTo>
                  <a:pt x="92" y="109"/>
                </a:lnTo>
                <a:lnTo>
                  <a:pt x="94" y="111"/>
                </a:lnTo>
                <a:lnTo>
                  <a:pt x="97" y="116"/>
                </a:lnTo>
                <a:lnTo>
                  <a:pt x="97" y="118"/>
                </a:lnTo>
                <a:lnTo>
                  <a:pt x="99" y="121"/>
                </a:lnTo>
                <a:lnTo>
                  <a:pt x="101" y="123"/>
                </a:lnTo>
                <a:lnTo>
                  <a:pt x="104" y="125"/>
                </a:lnTo>
                <a:lnTo>
                  <a:pt x="104" y="130"/>
                </a:lnTo>
                <a:lnTo>
                  <a:pt x="106" y="133"/>
                </a:lnTo>
                <a:lnTo>
                  <a:pt x="106" y="135"/>
                </a:lnTo>
                <a:lnTo>
                  <a:pt x="109" y="137"/>
                </a:lnTo>
                <a:lnTo>
                  <a:pt x="109" y="140"/>
                </a:lnTo>
                <a:lnTo>
                  <a:pt x="111" y="145"/>
                </a:lnTo>
                <a:lnTo>
                  <a:pt x="114" y="147"/>
                </a:lnTo>
                <a:lnTo>
                  <a:pt x="114" y="149"/>
                </a:lnTo>
                <a:lnTo>
                  <a:pt x="116" y="149"/>
                </a:lnTo>
                <a:lnTo>
                  <a:pt x="118" y="147"/>
                </a:lnTo>
                <a:lnTo>
                  <a:pt x="118" y="135"/>
                </a:lnTo>
                <a:lnTo>
                  <a:pt x="116" y="133"/>
                </a:lnTo>
                <a:lnTo>
                  <a:pt x="114" y="128"/>
                </a:lnTo>
                <a:lnTo>
                  <a:pt x="114" y="128"/>
                </a:lnTo>
                <a:lnTo>
                  <a:pt x="111" y="125"/>
                </a:lnTo>
                <a:lnTo>
                  <a:pt x="111" y="123"/>
                </a:lnTo>
                <a:lnTo>
                  <a:pt x="109" y="121"/>
                </a:lnTo>
                <a:lnTo>
                  <a:pt x="106" y="118"/>
                </a:lnTo>
                <a:lnTo>
                  <a:pt x="104" y="116"/>
                </a:lnTo>
                <a:lnTo>
                  <a:pt x="101" y="113"/>
                </a:lnTo>
                <a:lnTo>
                  <a:pt x="99" y="111"/>
                </a:lnTo>
                <a:lnTo>
                  <a:pt x="94" y="109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403" h="175">
                <a:moveTo>
                  <a:pt x="58" y="99"/>
                </a:moveTo>
                <a:lnTo>
                  <a:pt x="58" y="101"/>
                </a:lnTo>
                <a:lnTo>
                  <a:pt x="56" y="104"/>
                </a:lnTo>
                <a:lnTo>
                  <a:pt x="56" y="106"/>
                </a:lnTo>
                <a:lnTo>
                  <a:pt x="54" y="111"/>
                </a:lnTo>
                <a:lnTo>
                  <a:pt x="54" y="113"/>
                </a:lnTo>
                <a:lnTo>
                  <a:pt x="51" y="116"/>
                </a:lnTo>
                <a:lnTo>
                  <a:pt x="51" y="121"/>
                </a:lnTo>
                <a:lnTo>
                  <a:pt x="49" y="123"/>
                </a:lnTo>
                <a:lnTo>
                  <a:pt x="46" y="128"/>
                </a:lnTo>
                <a:lnTo>
                  <a:pt x="44" y="133"/>
                </a:lnTo>
                <a:lnTo>
                  <a:pt x="41" y="135"/>
                </a:lnTo>
                <a:lnTo>
                  <a:pt x="39" y="137"/>
                </a:lnTo>
                <a:lnTo>
                  <a:pt x="39" y="140"/>
                </a:lnTo>
                <a:lnTo>
                  <a:pt x="37" y="145"/>
                </a:lnTo>
                <a:lnTo>
                  <a:pt x="34" y="147"/>
                </a:lnTo>
                <a:lnTo>
                  <a:pt x="32" y="149"/>
                </a:lnTo>
                <a:lnTo>
                  <a:pt x="32" y="152"/>
                </a:lnTo>
                <a:lnTo>
                  <a:pt x="30" y="154"/>
                </a:lnTo>
                <a:lnTo>
                  <a:pt x="27" y="157"/>
                </a:lnTo>
                <a:lnTo>
                  <a:pt x="27" y="159"/>
                </a:lnTo>
                <a:lnTo>
                  <a:pt x="30" y="159"/>
                </a:lnTo>
                <a:lnTo>
                  <a:pt x="32" y="157"/>
                </a:lnTo>
                <a:lnTo>
                  <a:pt x="32" y="154"/>
                </a:lnTo>
                <a:lnTo>
                  <a:pt x="34" y="154"/>
                </a:lnTo>
                <a:lnTo>
                  <a:pt x="37" y="152"/>
                </a:lnTo>
                <a:lnTo>
                  <a:pt x="39" y="149"/>
                </a:lnTo>
                <a:lnTo>
                  <a:pt x="39" y="147"/>
                </a:lnTo>
                <a:lnTo>
                  <a:pt x="41" y="145"/>
                </a:lnTo>
                <a:lnTo>
                  <a:pt x="44" y="142"/>
                </a:lnTo>
                <a:lnTo>
                  <a:pt x="46" y="140"/>
                </a:lnTo>
                <a:lnTo>
                  <a:pt x="49" y="137"/>
                </a:lnTo>
                <a:lnTo>
                  <a:pt x="51" y="135"/>
                </a:lnTo>
                <a:lnTo>
                  <a:pt x="54" y="130"/>
                </a:lnTo>
                <a:lnTo>
                  <a:pt x="54" y="128"/>
                </a:lnTo>
                <a:lnTo>
                  <a:pt x="56" y="125"/>
                </a:lnTo>
                <a:lnTo>
                  <a:pt x="58" y="121"/>
                </a:lnTo>
                <a:lnTo>
                  <a:pt x="61" y="118"/>
                </a:lnTo>
                <a:lnTo>
                  <a:pt x="63" y="113"/>
                </a:lnTo>
                <a:lnTo>
                  <a:pt x="68" y="109"/>
                </a:lnTo>
                <a:lnTo>
                  <a:pt x="58" y="99"/>
                </a:lnTo>
                <a:lnTo>
                  <a:pt x="58" y="99"/>
                </a:lnTo>
                <a:close/>
              </a:path>
              <a:path w="403" h="175">
                <a:moveTo>
                  <a:pt x="85" y="89"/>
                </a:moveTo>
                <a:lnTo>
                  <a:pt x="78" y="89"/>
                </a:lnTo>
                <a:lnTo>
                  <a:pt x="78" y="149"/>
                </a:lnTo>
                <a:lnTo>
                  <a:pt x="75" y="152"/>
                </a:lnTo>
                <a:lnTo>
                  <a:pt x="75" y="154"/>
                </a:lnTo>
                <a:lnTo>
                  <a:pt x="58" y="157"/>
                </a:lnTo>
                <a:lnTo>
                  <a:pt x="61" y="157"/>
                </a:lnTo>
                <a:lnTo>
                  <a:pt x="63" y="159"/>
                </a:lnTo>
                <a:lnTo>
                  <a:pt x="65" y="161"/>
                </a:lnTo>
                <a:lnTo>
                  <a:pt x="68" y="164"/>
                </a:lnTo>
                <a:lnTo>
                  <a:pt x="70" y="166"/>
                </a:lnTo>
                <a:lnTo>
                  <a:pt x="70" y="169"/>
                </a:lnTo>
                <a:lnTo>
                  <a:pt x="73" y="171"/>
                </a:lnTo>
                <a:lnTo>
                  <a:pt x="75" y="169"/>
                </a:lnTo>
                <a:lnTo>
                  <a:pt x="78" y="166"/>
                </a:lnTo>
                <a:lnTo>
                  <a:pt x="80" y="164"/>
                </a:lnTo>
                <a:lnTo>
                  <a:pt x="82" y="164"/>
                </a:lnTo>
                <a:lnTo>
                  <a:pt x="82" y="159"/>
                </a:lnTo>
                <a:lnTo>
                  <a:pt x="82" y="157"/>
                </a:lnTo>
                <a:lnTo>
                  <a:pt x="85" y="152"/>
                </a:lnTo>
                <a:lnTo>
                  <a:pt x="85" y="89"/>
                </a:lnTo>
                <a:lnTo>
                  <a:pt x="85" y="89"/>
                </a:lnTo>
                <a:close/>
              </a:path>
              <a:path w="403" h="175">
                <a:moveTo>
                  <a:pt x="109" y="75"/>
                </a:moveTo>
                <a:lnTo>
                  <a:pt x="101" y="85"/>
                </a:lnTo>
                <a:lnTo>
                  <a:pt x="41" y="85"/>
                </a:lnTo>
                <a:lnTo>
                  <a:pt x="46" y="94"/>
                </a:lnTo>
                <a:lnTo>
                  <a:pt x="51" y="89"/>
                </a:lnTo>
                <a:lnTo>
                  <a:pt x="118" y="89"/>
                </a:lnTo>
                <a:lnTo>
                  <a:pt x="109" y="75"/>
                </a:lnTo>
                <a:lnTo>
                  <a:pt x="109" y="75"/>
                </a:lnTo>
                <a:close/>
              </a:path>
              <a:path w="403" h="175">
                <a:moveTo>
                  <a:pt x="75" y="49"/>
                </a:moveTo>
                <a:lnTo>
                  <a:pt x="75" y="63"/>
                </a:lnTo>
                <a:lnTo>
                  <a:pt x="78" y="68"/>
                </a:lnTo>
                <a:lnTo>
                  <a:pt x="78" y="85"/>
                </a:lnTo>
                <a:lnTo>
                  <a:pt x="51" y="85"/>
                </a:lnTo>
                <a:lnTo>
                  <a:pt x="85" y="85"/>
                </a:lnTo>
                <a:lnTo>
                  <a:pt x="85" y="61"/>
                </a:lnTo>
                <a:lnTo>
                  <a:pt x="87" y="56"/>
                </a:lnTo>
                <a:lnTo>
                  <a:pt x="75" y="49"/>
                </a:lnTo>
                <a:lnTo>
                  <a:pt x="75" y="49"/>
                </a:lnTo>
                <a:close/>
              </a:path>
              <a:path w="403" h="175">
                <a:moveTo>
                  <a:pt x="68" y="37"/>
                </a:moveTo>
                <a:lnTo>
                  <a:pt x="61" y="37"/>
                </a:lnTo>
                <a:lnTo>
                  <a:pt x="58" y="39"/>
                </a:lnTo>
                <a:lnTo>
                  <a:pt x="58" y="44"/>
                </a:lnTo>
                <a:lnTo>
                  <a:pt x="56" y="46"/>
                </a:lnTo>
                <a:lnTo>
                  <a:pt x="56" y="51"/>
                </a:lnTo>
                <a:lnTo>
                  <a:pt x="54" y="53"/>
                </a:lnTo>
                <a:lnTo>
                  <a:pt x="54" y="61"/>
                </a:lnTo>
                <a:lnTo>
                  <a:pt x="51" y="63"/>
                </a:lnTo>
                <a:lnTo>
                  <a:pt x="51" y="68"/>
                </a:lnTo>
                <a:lnTo>
                  <a:pt x="49" y="70"/>
                </a:lnTo>
                <a:lnTo>
                  <a:pt x="49" y="73"/>
                </a:lnTo>
                <a:lnTo>
                  <a:pt x="46" y="77"/>
                </a:lnTo>
                <a:lnTo>
                  <a:pt x="46" y="80"/>
                </a:lnTo>
                <a:lnTo>
                  <a:pt x="44" y="82"/>
                </a:lnTo>
                <a:lnTo>
                  <a:pt x="41" y="85"/>
                </a:lnTo>
                <a:lnTo>
                  <a:pt x="85" y="85"/>
                </a:lnTo>
                <a:lnTo>
                  <a:pt x="51" y="85"/>
                </a:lnTo>
                <a:lnTo>
                  <a:pt x="51" y="82"/>
                </a:lnTo>
                <a:lnTo>
                  <a:pt x="54" y="80"/>
                </a:lnTo>
                <a:lnTo>
                  <a:pt x="54" y="77"/>
                </a:lnTo>
                <a:lnTo>
                  <a:pt x="56" y="75"/>
                </a:lnTo>
                <a:lnTo>
                  <a:pt x="56" y="70"/>
                </a:lnTo>
                <a:lnTo>
                  <a:pt x="58" y="68"/>
                </a:lnTo>
                <a:lnTo>
                  <a:pt x="58" y="65"/>
                </a:lnTo>
                <a:lnTo>
                  <a:pt x="61" y="61"/>
                </a:lnTo>
                <a:lnTo>
                  <a:pt x="61" y="58"/>
                </a:lnTo>
                <a:lnTo>
                  <a:pt x="63" y="53"/>
                </a:lnTo>
                <a:lnTo>
                  <a:pt x="63" y="51"/>
                </a:lnTo>
                <a:lnTo>
                  <a:pt x="65" y="46"/>
                </a:lnTo>
                <a:lnTo>
                  <a:pt x="65" y="44"/>
                </a:lnTo>
                <a:lnTo>
                  <a:pt x="68" y="39"/>
                </a:lnTo>
                <a:lnTo>
                  <a:pt x="68" y="37"/>
                </a:lnTo>
                <a:lnTo>
                  <a:pt x="68" y="37"/>
                </a:lnTo>
                <a:close/>
              </a:path>
              <a:path w="403" h="175">
                <a:moveTo>
                  <a:pt x="109" y="22"/>
                </a:moveTo>
                <a:lnTo>
                  <a:pt x="101" y="32"/>
                </a:lnTo>
                <a:lnTo>
                  <a:pt x="39" y="32"/>
                </a:lnTo>
                <a:lnTo>
                  <a:pt x="44" y="37"/>
                </a:lnTo>
                <a:lnTo>
                  <a:pt x="118" y="37"/>
                </a:lnTo>
                <a:lnTo>
                  <a:pt x="109" y="22"/>
                </a:lnTo>
                <a:lnTo>
                  <a:pt x="109" y="22"/>
                </a:lnTo>
                <a:close/>
              </a:path>
              <a:path w="403" h="175">
                <a:moveTo>
                  <a:pt x="1" y="20"/>
                </a:moveTo>
                <a:lnTo>
                  <a:pt x="1" y="125"/>
                </a:lnTo>
                <a:lnTo>
                  <a:pt x="1" y="128"/>
                </a:lnTo>
                <a:lnTo>
                  <a:pt x="1" y="173"/>
                </a:lnTo>
                <a:lnTo>
                  <a:pt x="8" y="166"/>
                </a:lnTo>
                <a:lnTo>
                  <a:pt x="8" y="20"/>
                </a:lnTo>
                <a:lnTo>
                  <a:pt x="30" y="20"/>
                </a:lnTo>
                <a:lnTo>
                  <a:pt x="1" y="20"/>
                </a:lnTo>
                <a:lnTo>
                  <a:pt x="1" y="20"/>
                </a:lnTo>
                <a:close/>
              </a:path>
              <a:path w="403" h="175">
                <a:moveTo>
                  <a:pt x="1" y="8"/>
                </a:moveTo>
                <a:lnTo>
                  <a:pt x="1" y="17"/>
                </a:lnTo>
                <a:lnTo>
                  <a:pt x="8" y="15"/>
                </a:lnTo>
                <a:lnTo>
                  <a:pt x="1" y="8"/>
                </a:lnTo>
                <a:lnTo>
                  <a:pt x="1" y="8"/>
                </a:lnTo>
                <a:close/>
              </a:path>
              <a:path w="403" h="175">
                <a:moveTo>
                  <a:pt x="34" y="8"/>
                </a:moveTo>
                <a:lnTo>
                  <a:pt x="30" y="15"/>
                </a:lnTo>
                <a:lnTo>
                  <a:pt x="8" y="15"/>
                </a:lnTo>
                <a:lnTo>
                  <a:pt x="1" y="17"/>
                </a:lnTo>
                <a:lnTo>
                  <a:pt x="1" y="20"/>
                </a:lnTo>
                <a:lnTo>
                  <a:pt x="30" y="20"/>
                </a:lnTo>
                <a:lnTo>
                  <a:pt x="20" y="65"/>
                </a:lnTo>
                <a:lnTo>
                  <a:pt x="20" y="68"/>
                </a:lnTo>
                <a:lnTo>
                  <a:pt x="22" y="70"/>
                </a:lnTo>
                <a:lnTo>
                  <a:pt x="25" y="75"/>
                </a:lnTo>
                <a:lnTo>
                  <a:pt x="25" y="77"/>
                </a:lnTo>
                <a:lnTo>
                  <a:pt x="27" y="80"/>
                </a:lnTo>
                <a:lnTo>
                  <a:pt x="30" y="85"/>
                </a:lnTo>
                <a:lnTo>
                  <a:pt x="30" y="89"/>
                </a:lnTo>
                <a:lnTo>
                  <a:pt x="32" y="92"/>
                </a:lnTo>
                <a:lnTo>
                  <a:pt x="32" y="111"/>
                </a:lnTo>
                <a:lnTo>
                  <a:pt x="30" y="113"/>
                </a:lnTo>
                <a:lnTo>
                  <a:pt x="27" y="116"/>
                </a:lnTo>
                <a:lnTo>
                  <a:pt x="22" y="116"/>
                </a:lnTo>
                <a:lnTo>
                  <a:pt x="13" y="118"/>
                </a:lnTo>
                <a:lnTo>
                  <a:pt x="15" y="118"/>
                </a:lnTo>
                <a:lnTo>
                  <a:pt x="18" y="121"/>
                </a:lnTo>
                <a:lnTo>
                  <a:pt x="20" y="123"/>
                </a:lnTo>
                <a:lnTo>
                  <a:pt x="22" y="125"/>
                </a:lnTo>
                <a:lnTo>
                  <a:pt x="22" y="133"/>
                </a:lnTo>
                <a:lnTo>
                  <a:pt x="27" y="130"/>
                </a:lnTo>
                <a:lnTo>
                  <a:pt x="30" y="128"/>
                </a:lnTo>
                <a:lnTo>
                  <a:pt x="32" y="125"/>
                </a:lnTo>
                <a:lnTo>
                  <a:pt x="34" y="123"/>
                </a:lnTo>
                <a:lnTo>
                  <a:pt x="34" y="121"/>
                </a:lnTo>
                <a:lnTo>
                  <a:pt x="37" y="118"/>
                </a:lnTo>
                <a:lnTo>
                  <a:pt x="39" y="116"/>
                </a:lnTo>
                <a:lnTo>
                  <a:pt x="39" y="94"/>
                </a:lnTo>
                <a:lnTo>
                  <a:pt x="37" y="92"/>
                </a:lnTo>
                <a:lnTo>
                  <a:pt x="37" y="87"/>
                </a:lnTo>
                <a:lnTo>
                  <a:pt x="34" y="87"/>
                </a:lnTo>
                <a:lnTo>
                  <a:pt x="34" y="82"/>
                </a:lnTo>
                <a:lnTo>
                  <a:pt x="32" y="80"/>
                </a:lnTo>
                <a:lnTo>
                  <a:pt x="32" y="77"/>
                </a:lnTo>
                <a:lnTo>
                  <a:pt x="30" y="75"/>
                </a:lnTo>
                <a:lnTo>
                  <a:pt x="27" y="73"/>
                </a:lnTo>
                <a:lnTo>
                  <a:pt x="25" y="70"/>
                </a:lnTo>
                <a:lnTo>
                  <a:pt x="22" y="65"/>
                </a:lnTo>
                <a:lnTo>
                  <a:pt x="37" y="22"/>
                </a:lnTo>
                <a:lnTo>
                  <a:pt x="41" y="17"/>
                </a:lnTo>
                <a:lnTo>
                  <a:pt x="34" y="8"/>
                </a:lnTo>
                <a:lnTo>
                  <a:pt x="34" y="8"/>
                </a:lnTo>
                <a:close/>
              </a:path>
              <a:path w="403" h="175">
                <a:moveTo>
                  <a:pt x="68" y="3"/>
                </a:moveTo>
                <a:lnTo>
                  <a:pt x="68" y="10"/>
                </a:lnTo>
                <a:lnTo>
                  <a:pt x="65" y="15"/>
                </a:lnTo>
                <a:lnTo>
                  <a:pt x="65" y="17"/>
                </a:lnTo>
                <a:lnTo>
                  <a:pt x="63" y="22"/>
                </a:lnTo>
                <a:lnTo>
                  <a:pt x="63" y="27"/>
                </a:lnTo>
                <a:lnTo>
                  <a:pt x="61" y="32"/>
                </a:lnTo>
                <a:lnTo>
                  <a:pt x="70" y="32"/>
                </a:lnTo>
                <a:lnTo>
                  <a:pt x="70" y="27"/>
                </a:lnTo>
                <a:lnTo>
                  <a:pt x="73" y="25"/>
                </a:lnTo>
                <a:lnTo>
                  <a:pt x="73" y="20"/>
                </a:lnTo>
                <a:lnTo>
                  <a:pt x="75" y="17"/>
                </a:lnTo>
                <a:lnTo>
                  <a:pt x="78" y="15"/>
                </a:lnTo>
                <a:lnTo>
                  <a:pt x="78" y="13"/>
                </a:lnTo>
                <a:lnTo>
                  <a:pt x="80" y="10"/>
                </a:lnTo>
                <a:lnTo>
                  <a:pt x="68" y="3"/>
                </a:lnTo>
                <a:lnTo>
                  <a:pt x="68" y="3"/>
                </a:lnTo>
                <a:close/>
              </a:path>
              <a:path w="403" h="175">
                <a:moveTo>
                  <a:pt x="401" y="154"/>
                </a:moveTo>
                <a:lnTo>
                  <a:pt x="387" y="154"/>
                </a:lnTo>
                <a:lnTo>
                  <a:pt x="385" y="157"/>
                </a:lnTo>
                <a:lnTo>
                  <a:pt x="358" y="157"/>
                </a:lnTo>
                <a:lnTo>
                  <a:pt x="399" y="159"/>
                </a:lnTo>
                <a:lnTo>
                  <a:pt x="401" y="157"/>
                </a:lnTo>
                <a:lnTo>
                  <a:pt x="401" y="154"/>
                </a:lnTo>
                <a:lnTo>
                  <a:pt x="401" y="154"/>
                </a:lnTo>
                <a:close/>
              </a:path>
              <a:path w="403" h="175">
                <a:moveTo>
                  <a:pt x="294" y="142"/>
                </a:moveTo>
                <a:lnTo>
                  <a:pt x="294" y="147"/>
                </a:lnTo>
                <a:lnTo>
                  <a:pt x="291" y="149"/>
                </a:lnTo>
                <a:lnTo>
                  <a:pt x="289" y="152"/>
                </a:lnTo>
                <a:lnTo>
                  <a:pt x="286" y="154"/>
                </a:lnTo>
                <a:lnTo>
                  <a:pt x="286" y="157"/>
                </a:lnTo>
                <a:lnTo>
                  <a:pt x="284" y="159"/>
                </a:lnTo>
                <a:lnTo>
                  <a:pt x="281" y="161"/>
                </a:lnTo>
                <a:lnTo>
                  <a:pt x="279" y="164"/>
                </a:lnTo>
                <a:lnTo>
                  <a:pt x="277" y="166"/>
                </a:lnTo>
                <a:lnTo>
                  <a:pt x="274" y="169"/>
                </a:lnTo>
                <a:lnTo>
                  <a:pt x="277" y="171"/>
                </a:lnTo>
                <a:lnTo>
                  <a:pt x="277" y="169"/>
                </a:lnTo>
                <a:lnTo>
                  <a:pt x="281" y="166"/>
                </a:lnTo>
                <a:lnTo>
                  <a:pt x="284" y="164"/>
                </a:lnTo>
                <a:lnTo>
                  <a:pt x="286" y="161"/>
                </a:lnTo>
                <a:lnTo>
                  <a:pt x="289" y="159"/>
                </a:lnTo>
                <a:lnTo>
                  <a:pt x="291" y="157"/>
                </a:lnTo>
                <a:lnTo>
                  <a:pt x="294" y="157"/>
                </a:lnTo>
                <a:lnTo>
                  <a:pt x="294" y="154"/>
                </a:lnTo>
                <a:lnTo>
                  <a:pt x="296" y="152"/>
                </a:lnTo>
                <a:lnTo>
                  <a:pt x="298" y="149"/>
                </a:lnTo>
                <a:lnTo>
                  <a:pt x="301" y="147"/>
                </a:lnTo>
                <a:lnTo>
                  <a:pt x="301" y="145"/>
                </a:lnTo>
                <a:lnTo>
                  <a:pt x="294" y="142"/>
                </a:lnTo>
                <a:lnTo>
                  <a:pt x="294" y="142"/>
                </a:lnTo>
                <a:close/>
              </a:path>
              <a:path w="403" h="175">
                <a:moveTo>
                  <a:pt x="354" y="125"/>
                </a:moveTo>
                <a:lnTo>
                  <a:pt x="349" y="125"/>
                </a:lnTo>
                <a:lnTo>
                  <a:pt x="349" y="128"/>
                </a:lnTo>
                <a:lnTo>
                  <a:pt x="349" y="130"/>
                </a:lnTo>
                <a:lnTo>
                  <a:pt x="346" y="135"/>
                </a:lnTo>
                <a:lnTo>
                  <a:pt x="346" y="154"/>
                </a:lnTo>
                <a:lnTo>
                  <a:pt x="356" y="149"/>
                </a:lnTo>
                <a:lnTo>
                  <a:pt x="356" y="130"/>
                </a:lnTo>
                <a:lnTo>
                  <a:pt x="354" y="128"/>
                </a:lnTo>
                <a:lnTo>
                  <a:pt x="354" y="125"/>
                </a:lnTo>
                <a:lnTo>
                  <a:pt x="354" y="125"/>
                </a:lnTo>
                <a:close/>
              </a:path>
              <a:path w="403" h="175">
                <a:moveTo>
                  <a:pt x="387" y="111"/>
                </a:moveTo>
                <a:lnTo>
                  <a:pt x="380" y="121"/>
                </a:lnTo>
                <a:lnTo>
                  <a:pt x="313" y="121"/>
                </a:lnTo>
                <a:lnTo>
                  <a:pt x="318" y="125"/>
                </a:lnTo>
                <a:lnTo>
                  <a:pt x="397" y="125"/>
                </a:lnTo>
                <a:lnTo>
                  <a:pt x="387" y="111"/>
                </a:lnTo>
                <a:lnTo>
                  <a:pt x="387" y="111"/>
                </a:lnTo>
                <a:close/>
              </a:path>
              <a:path w="403" h="175">
                <a:moveTo>
                  <a:pt x="354" y="121"/>
                </a:moveTo>
                <a:lnTo>
                  <a:pt x="354" y="101"/>
                </a:lnTo>
                <a:lnTo>
                  <a:pt x="349" y="101"/>
                </a:lnTo>
                <a:lnTo>
                  <a:pt x="349" y="121"/>
                </a:lnTo>
                <a:lnTo>
                  <a:pt x="354" y="121"/>
                </a:lnTo>
                <a:close/>
              </a:path>
              <a:path w="403" h="175">
                <a:moveTo>
                  <a:pt x="286" y="99"/>
                </a:moveTo>
                <a:lnTo>
                  <a:pt x="284" y="101"/>
                </a:lnTo>
                <a:lnTo>
                  <a:pt x="286" y="104"/>
                </a:lnTo>
                <a:lnTo>
                  <a:pt x="286" y="111"/>
                </a:lnTo>
                <a:lnTo>
                  <a:pt x="289" y="116"/>
                </a:lnTo>
                <a:lnTo>
                  <a:pt x="289" y="118"/>
                </a:lnTo>
                <a:lnTo>
                  <a:pt x="291" y="123"/>
                </a:lnTo>
                <a:lnTo>
                  <a:pt x="291" y="125"/>
                </a:lnTo>
                <a:lnTo>
                  <a:pt x="294" y="128"/>
                </a:lnTo>
                <a:lnTo>
                  <a:pt x="294" y="133"/>
                </a:lnTo>
                <a:lnTo>
                  <a:pt x="301" y="130"/>
                </a:lnTo>
                <a:lnTo>
                  <a:pt x="298" y="128"/>
                </a:lnTo>
                <a:lnTo>
                  <a:pt x="298" y="125"/>
                </a:lnTo>
                <a:lnTo>
                  <a:pt x="296" y="123"/>
                </a:lnTo>
                <a:lnTo>
                  <a:pt x="294" y="121"/>
                </a:lnTo>
                <a:lnTo>
                  <a:pt x="294" y="116"/>
                </a:lnTo>
                <a:lnTo>
                  <a:pt x="291" y="113"/>
                </a:lnTo>
                <a:lnTo>
                  <a:pt x="291" y="111"/>
                </a:lnTo>
                <a:lnTo>
                  <a:pt x="289" y="106"/>
                </a:lnTo>
                <a:lnTo>
                  <a:pt x="289" y="104"/>
                </a:lnTo>
                <a:lnTo>
                  <a:pt x="286" y="99"/>
                </a:lnTo>
                <a:lnTo>
                  <a:pt x="286" y="99"/>
                </a:lnTo>
                <a:close/>
              </a:path>
              <a:path w="403" h="175">
                <a:moveTo>
                  <a:pt x="375" y="89"/>
                </a:moveTo>
                <a:lnTo>
                  <a:pt x="370" y="97"/>
                </a:lnTo>
                <a:lnTo>
                  <a:pt x="320" y="97"/>
                </a:lnTo>
                <a:lnTo>
                  <a:pt x="325" y="101"/>
                </a:lnTo>
                <a:lnTo>
                  <a:pt x="385" y="101"/>
                </a:lnTo>
                <a:lnTo>
                  <a:pt x="375" y="89"/>
                </a:lnTo>
                <a:lnTo>
                  <a:pt x="375" y="89"/>
                </a:lnTo>
                <a:close/>
              </a:path>
              <a:path w="403" h="175">
                <a:moveTo>
                  <a:pt x="320" y="80"/>
                </a:moveTo>
                <a:lnTo>
                  <a:pt x="308" y="82"/>
                </a:lnTo>
                <a:lnTo>
                  <a:pt x="308" y="92"/>
                </a:lnTo>
                <a:lnTo>
                  <a:pt x="305" y="97"/>
                </a:lnTo>
                <a:lnTo>
                  <a:pt x="305" y="109"/>
                </a:lnTo>
                <a:lnTo>
                  <a:pt x="303" y="113"/>
                </a:lnTo>
                <a:lnTo>
                  <a:pt x="303" y="118"/>
                </a:lnTo>
                <a:lnTo>
                  <a:pt x="301" y="123"/>
                </a:lnTo>
                <a:lnTo>
                  <a:pt x="301" y="130"/>
                </a:lnTo>
                <a:lnTo>
                  <a:pt x="294" y="133"/>
                </a:lnTo>
                <a:lnTo>
                  <a:pt x="296" y="135"/>
                </a:lnTo>
                <a:lnTo>
                  <a:pt x="298" y="137"/>
                </a:lnTo>
                <a:lnTo>
                  <a:pt x="296" y="140"/>
                </a:lnTo>
                <a:lnTo>
                  <a:pt x="294" y="142"/>
                </a:lnTo>
                <a:lnTo>
                  <a:pt x="301" y="145"/>
                </a:lnTo>
                <a:lnTo>
                  <a:pt x="303" y="145"/>
                </a:lnTo>
                <a:lnTo>
                  <a:pt x="303" y="147"/>
                </a:lnTo>
                <a:lnTo>
                  <a:pt x="305" y="149"/>
                </a:lnTo>
                <a:lnTo>
                  <a:pt x="308" y="152"/>
                </a:lnTo>
                <a:lnTo>
                  <a:pt x="310" y="154"/>
                </a:lnTo>
                <a:lnTo>
                  <a:pt x="313" y="154"/>
                </a:lnTo>
                <a:lnTo>
                  <a:pt x="315" y="157"/>
                </a:lnTo>
                <a:lnTo>
                  <a:pt x="318" y="159"/>
                </a:lnTo>
                <a:lnTo>
                  <a:pt x="320" y="159"/>
                </a:lnTo>
                <a:lnTo>
                  <a:pt x="325" y="161"/>
                </a:lnTo>
                <a:lnTo>
                  <a:pt x="327" y="164"/>
                </a:lnTo>
                <a:lnTo>
                  <a:pt x="332" y="164"/>
                </a:lnTo>
                <a:lnTo>
                  <a:pt x="334" y="166"/>
                </a:lnTo>
                <a:lnTo>
                  <a:pt x="361" y="166"/>
                </a:lnTo>
                <a:lnTo>
                  <a:pt x="363" y="169"/>
                </a:lnTo>
                <a:lnTo>
                  <a:pt x="387" y="169"/>
                </a:lnTo>
                <a:lnTo>
                  <a:pt x="390" y="166"/>
                </a:lnTo>
                <a:lnTo>
                  <a:pt x="392" y="166"/>
                </a:lnTo>
                <a:lnTo>
                  <a:pt x="392" y="164"/>
                </a:lnTo>
                <a:lnTo>
                  <a:pt x="394" y="161"/>
                </a:lnTo>
                <a:lnTo>
                  <a:pt x="399" y="159"/>
                </a:lnTo>
                <a:lnTo>
                  <a:pt x="358" y="157"/>
                </a:lnTo>
                <a:lnTo>
                  <a:pt x="339" y="157"/>
                </a:lnTo>
                <a:lnTo>
                  <a:pt x="337" y="154"/>
                </a:lnTo>
                <a:lnTo>
                  <a:pt x="332" y="154"/>
                </a:lnTo>
                <a:lnTo>
                  <a:pt x="330" y="152"/>
                </a:lnTo>
                <a:lnTo>
                  <a:pt x="325" y="152"/>
                </a:lnTo>
                <a:lnTo>
                  <a:pt x="320" y="149"/>
                </a:lnTo>
                <a:lnTo>
                  <a:pt x="318" y="149"/>
                </a:lnTo>
                <a:lnTo>
                  <a:pt x="315" y="147"/>
                </a:lnTo>
                <a:lnTo>
                  <a:pt x="313" y="145"/>
                </a:lnTo>
                <a:lnTo>
                  <a:pt x="310" y="142"/>
                </a:lnTo>
                <a:lnTo>
                  <a:pt x="308" y="142"/>
                </a:lnTo>
                <a:lnTo>
                  <a:pt x="305" y="140"/>
                </a:lnTo>
                <a:lnTo>
                  <a:pt x="305" y="133"/>
                </a:lnTo>
                <a:lnTo>
                  <a:pt x="308" y="130"/>
                </a:lnTo>
                <a:lnTo>
                  <a:pt x="308" y="123"/>
                </a:lnTo>
                <a:lnTo>
                  <a:pt x="310" y="121"/>
                </a:lnTo>
                <a:lnTo>
                  <a:pt x="310" y="111"/>
                </a:lnTo>
                <a:lnTo>
                  <a:pt x="313" y="106"/>
                </a:lnTo>
                <a:lnTo>
                  <a:pt x="313" y="99"/>
                </a:lnTo>
                <a:lnTo>
                  <a:pt x="315" y="94"/>
                </a:lnTo>
                <a:lnTo>
                  <a:pt x="315" y="85"/>
                </a:lnTo>
                <a:lnTo>
                  <a:pt x="320" y="80"/>
                </a:lnTo>
                <a:lnTo>
                  <a:pt x="320" y="80"/>
                </a:lnTo>
                <a:close/>
              </a:path>
              <a:path w="403" h="175">
                <a:moveTo>
                  <a:pt x="349" y="77"/>
                </a:moveTo>
                <a:lnTo>
                  <a:pt x="349" y="97"/>
                </a:lnTo>
                <a:lnTo>
                  <a:pt x="354" y="97"/>
                </a:lnTo>
                <a:lnTo>
                  <a:pt x="354" y="77"/>
                </a:lnTo>
                <a:lnTo>
                  <a:pt x="375" y="77"/>
                </a:lnTo>
                <a:lnTo>
                  <a:pt x="349" y="77"/>
                </a:lnTo>
                <a:lnTo>
                  <a:pt x="349" y="77"/>
                </a:lnTo>
                <a:close/>
              </a:path>
              <a:path w="403" h="175">
                <a:moveTo>
                  <a:pt x="382" y="75"/>
                </a:moveTo>
                <a:lnTo>
                  <a:pt x="349" y="77"/>
                </a:lnTo>
                <a:lnTo>
                  <a:pt x="375" y="77"/>
                </a:lnTo>
                <a:lnTo>
                  <a:pt x="375" y="82"/>
                </a:lnTo>
                <a:lnTo>
                  <a:pt x="382" y="77"/>
                </a:lnTo>
                <a:lnTo>
                  <a:pt x="382" y="75"/>
                </a:lnTo>
                <a:lnTo>
                  <a:pt x="382" y="75"/>
                </a:lnTo>
                <a:close/>
              </a:path>
              <a:path w="403" h="175">
                <a:moveTo>
                  <a:pt x="313" y="70"/>
                </a:moveTo>
                <a:lnTo>
                  <a:pt x="308" y="77"/>
                </a:lnTo>
                <a:lnTo>
                  <a:pt x="279" y="77"/>
                </a:lnTo>
                <a:lnTo>
                  <a:pt x="286" y="87"/>
                </a:lnTo>
                <a:lnTo>
                  <a:pt x="291" y="82"/>
                </a:lnTo>
                <a:lnTo>
                  <a:pt x="308" y="82"/>
                </a:lnTo>
                <a:lnTo>
                  <a:pt x="320" y="80"/>
                </a:lnTo>
                <a:lnTo>
                  <a:pt x="313" y="70"/>
                </a:lnTo>
                <a:lnTo>
                  <a:pt x="313" y="70"/>
                </a:lnTo>
                <a:close/>
              </a:path>
              <a:path w="403" h="175">
                <a:moveTo>
                  <a:pt x="354" y="73"/>
                </a:moveTo>
                <a:lnTo>
                  <a:pt x="354" y="53"/>
                </a:lnTo>
                <a:lnTo>
                  <a:pt x="349" y="53"/>
                </a:lnTo>
                <a:lnTo>
                  <a:pt x="349" y="73"/>
                </a:lnTo>
                <a:lnTo>
                  <a:pt x="354" y="73"/>
                </a:lnTo>
                <a:close/>
              </a:path>
              <a:path w="403" h="175">
                <a:moveTo>
                  <a:pt x="382" y="53"/>
                </a:moveTo>
                <a:lnTo>
                  <a:pt x="375" y="53"/>
                </a:lnTo>
                <a:lnTo>
                  <a:pt x="375" y="73"/>
                </a:lnTo>
                <a:lnTo>
                  <a:pt x="320" y="73"/>
                </a:lnTo>
                <a:lnTo>
                  <a:pt x="325" y="77"/>
                </a:lnTo>
                <a:lnTo>
                  <a:pt x="349" y="77"/>
                </a:lnTo>
                <a:lnTo>
                  <a:pt x="382" y="75"/>
                </a:lnTo>
                <a:lnTo>
                  <a:pt x="382" y="53"/>
                </a:lnTo>
                <a:lnTo>
                  <a:pt x="382" y="53"/>
                </a:lnTo>
                <a:close/>
              </a:path>
              <a:path w="403" h="175">
                <a:moveTo>
                  <a:pt x="390" y="41"/>
                </a:moveTo>
                <a:lnTo>
                  <a:pt x="385" y="49"/>
                </a:lnTo>
                <a:lnTo>
                  <a:pt x="313" y="49"/>
                </a:lnTo>
                <a:lnTo>
                  <a:pt x="318" y="56"/>
                </a:lnTo>
                <a:lnTo>
                  <a:pt x="322" y="53"/>
                </a:lnTo>
                <a:lnTo>
                  <a:pt x="399" y="53"/>
                </a:lnTo>
                <a:lnTo>
                  <a:pt x="390" y="41"/>
                </a:lnTo>
                <a:lnTo>
                  <a:pt x="390" y="41"/>
                </a:lnTo>
                <a:close/>
              </a:path>
              <a:path w="403" h="175">
                <a:moveTo>
                  <a:pt x="349" y="32"/>
                </a:moveTo>
                <a:lnTo>
                  <a:pt x="349" y="49"/>
                </a:lnTo>
                <a:lnTo>
                  <a:pt x="354" y="49"/>
                </a:lnTo>
                <a:lnTo>
                  <a:pt x="354" y="32"/>
                </a:lnTo>
                <a:lnTo>
                  <a:pt x="375" y="32"/>
                </a:lnTo>
                <a:lnTo>
                  <a:pt x="349" y="32"/>
                </a:lnTo>
                <a:lnTo>
                  <a:pt x="349" y="32"/>
                </a:lnTo>
                <a:close/>
              </a:path>
              <a:path w="403" h="175">
                <a:moveTo>
                  <a:pt x="387" y="29"/>
                </a:moveTo>
                <a:lnTo>
                  <a:pt x="349" y="32"/>
                </a:lnTo>
                <a:lnTo>
                  <a:pt x="375" y="32"/>
                </a:lnTo>
                <a:lnTo>
                  <a:pt x="375" y="49"/>
                </a:lnTo>
                <a:lnTo>
                  <a:pt x="382" y="49"/>
                </a:lnTo>
                <a:lnTo>
                  <a:pt x="382" y="34"/>
                </a:lnTo>
                <a:lnTo>
                  <a:pt x="387" y="29"/>
                </a:lnTo>
                <a:lnTo>
                  <a:pt x="387" y="29"/>
                </a:lnTo>
                <a:close/>
              </a:path>
              <a:path w="403" h="175">
                <a:moveTo>
                  <a:pt x="318" y="29"/>
                </a:moveTo>
                <a:lnTo>
                  <a:pt x="305" y="29"/>
                </a:lnTo>
                <a:lnTo>
                  <a:pt x="286" y="75"/>
                </a:lnTo>
                <a:lnTo>
                  <a:pt x="279" y="77"/>
                </a:lnTo>
                <a:lnTo>
                  <a:pt x="291" y="77"/>
                </a:lnTo>
                <a:lnTo>
                  <a:pt x="313" y="32"/>
                </a:lnTo>
                <a:lnTo>
                  <a:pt x="318" y="29"/>
                </a:lnTo>
                <a:lnTo>
                  <a:pt x="318" y="29"/>
                </a:lnTo>
                <a:close/>
              </a:path>
              <a:path w="403" h="175">
                <a:moveTo>
                  <a:pt x="380" y="22"/>
                </a:moveTo>
                <a:lnTo>
                  <a:pt x="375" y="27"/>
                </a:lnTo>
                <a:lnTo>
                  <a:pt x="322" y="27"/>
                </a:lnTo>
                <a:lnTo>
                  <a:pt x="327" y="34"/>
                </a:lnTo>
                <a:lnTo>
                  <a:pt x="330" y="32"/>
                </a:lnTo>
                <a:lnTo>
                  <a:pt x="349" y="32"/>
                </a:lnTo>
                <a:lnTo>
                  <a:pt x="387" y="29"/>
                </a:lnTo>
                <a:lnTo>
                  <a:pt x="380" y="22"/>
                </a:lnTo>
                <a:lnTo>
                  <a:pt x="380" y="22"/>
                </a:lnTo>
                <a:close/>
              </a:path>
              <a:path w="403" h="175">
                <a:moveTo>
                  <a:pt x="310" y="20"/>
                </a:moveTo>
                <a:lnTo>
                  <a:pt x="305" y="25"/>
                </a:lnTo>
                <a:lnTo>
                  <a:pt x="277" y="25"/>
                </a:lnTo>
                <a:lnTo>
                  <a:pt x="281" y="32"/>
                </a:lnTo>
                <a:lnTo>
                  <a:pt x="286" y="29"/>
                </a:lnTo>
                <a:lnTo>
                  <a:pt x="318" y="29"/>
                </a:lnTo>
                <a:lnTo>
                  <a:pt x="310" y="20"/>
                </a:lnTo>
                <a:lnTo>
                  <a:pt x="310" y="20"/>
                </a:lnTo>
                <a:close/>
              </a:path>
              <a:path w="403" h="175">
                <a:moveTo>
                  <a:pt x="346" y="1"/>
                </a:moveTo>
                <a:lnTo>
                  <a:pt x="346" y="15"/>
                </a:lnTo>
                <a:lnTo>
                  <a:pt x="349" y="20"/>
                </a:lnTo>
                <a:lnTo>
                  <a:pt x="349" y="27"/>
                </a:lnTo>
                <a:lnTo>
                  <a:pt x="354" y="27"/>
                </a:lnTo>
                <a:lnTo>
                  <a:pt x="354" y="15"/>
                </a:lnTo>
                <a:lnTo>
                  <a:pt x="361" y="10"/>
                </a:lnTo>
                <a:lnTo>
                  <a:pt x="346" y="1"/>
                </a:lnTo>
                <a:lnTo>
                  <a:pt x="34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56" name="path 13056"/>
          <p:cNvSpPr/>
          <p:nvPr/>
        </p:nvSpPr>
        <p:spPr>
          <a:xfrm>
            <a:off x="8480297" y="9938257"/>
            <a:ext cx="259080" cy="109728"/>
          </a:xfrm>
          <a:custGeom>
            <a:avLst/>
            <a:gdLst/>
            <a:ahLst/>
            <a:cxnLst/>
            <a:rect l="0" t="0" r="0" b="0"/>
            <a:pathLst>
              <a:path w="408" h="172">
                <a:moveTo>
                  <a:pt x="68" y="142"/>
                </a:moveTo>
                <a:lnTo>
                  <a:pt x="65" y="145"/>
                </a:lnTo>
                <a:lnTo>
                  <a:pt x="63" y="147"/>
                </a:lnTo>
                <a:lnTo>
                  <a:pt x="61" y="150"/>
                </a:lnTo>
                <a:lnTo>
                  <a:pt x="58" y="152"/>
                </a:lnTo>
                <a:lnTo>
                  <a:pt x="56" y="152"/>
                </a:lnTo>
                <a:lnTo>
                  <a:pt x="54" y="154"/>
                </a:lnTo>
                <a:lnTo>
                  <a:pt x="51" y="157"/>
                </a:lnTo>
                <a:lnTo>
                  <a:pt x="49" y="157"/>
                </a:lnTo>
                <a:lnTo>
                  <a:pt x="46" y="159"/>
                </a:lnTo>
                <a:lnTo>
                  <a:pt x="44" y="159"/>
                </a:lnTo>
                <a:lnTo>
                  <a:pt x="42" y="162"/>
                </a:lnTo>
                <a:lnTo>
                  <a:pt x="39" y="164"/>
                </a:lnTo>
                <a:lnTo>
                  <a:pt x="37" y="164"/>
                </a:lnTo>
                <a:lnTo>
                  <a:pt x="34" y="166"/>
                </a:lnTo>
                <a:lnTo>
                  <a:pt x="27" y="166"/>
                </a:lnTo>
                <a:lnTo>
                  <a:pt x="25" y="169"/>
                </a:lnTo>
                <a:lnTo>
                  <a:pt x="22" y="169"/>
                </a:lnTo>
                <a:lnTo>
                  <a:pt x="22" y="171"/>
                </a:lnTo>
                <a:lnTo>
                  <a:pt x="30" y="171"/>
                </a:lnTo>
                <a:lnTo>
                  <a:pt x="32" y="169"/>
                </a:lnTo>
                <a:lnTo>
                  <a:pt x="37" y="169"/>
                </a:lnTo>
                <a:lnTo>
                  <a:pt x="39" y="166"/>
                </a:lnTo>
                <a:lnTo>
                  <a:pt x="44" y="166"/>
                </a:lnTo>
                <a:lnTo>
                  <a:pt x="46" y="164"/>
                </a:lnTo>
                <a:lnTo>
                  <a:pt x="49" y="164"/>
                </a:lnTo>
                <a:lnTo>
                  <a:pt x="51" y="162"/>
                </a:lnTo>
                <a:lnTo>
                  <a:pt x="54" y="162"/>
                </a:lnTo>
                <a:lnTo>
                  <a:pt x="56" y="159"/>
                </a:lnTo>
                <a:lnTo>
                  <a:pt x="58" y="159"/>
                </a:lnTo>
                <a:lnTo>
                  <a:pt x="61" y="157"/>
                </a:lnTo>
                <a:lnTo>
                  <a:pt x="65" y="154"/>
                </a:lnTo>
                <a:lnTo>
                  <a:pt x="68" y="152"/>
                </a:lnTo>
                <a:lnTo>
                  <a:pt x="70" y="150"/>
                </a:lnTo>
                <a:lnTo>
                  <a:pt x="73" y="150"/>
                </a:lnTo>
                <a:lnTo>
                  <a:pt x="75" y="147"/>
                </a:lnTo>
                <a:lnTo>
                  <a:pt x="75" y="145"/>
                </a:lnTo>
                <a:lnTo>
                  <a:pt x="78" y="142"/>
                </a:lnTo>
                <a:lnTo>
                  <a:pt x="68" y="142"/>
                </a:lnTo>
                <a:lnTo>
                  <a:pt x="68" y="142"/>
                </a:lnTo>
                <a:close/>
              </a:path>
              <a:path w="408" h="172">
                <a:moveTo>
                  <a:pt x="1" y="104"/>
                </a:moveTo>
                <a:lnTo>
                  <a:pt x="1" y="109"/>
                </a:lnTo>
                <a:lnTo>
                  <a:pt x="13" y="106"/>
                </a:lnTo>
                <a:lnTo>
                  <a:pt x="3" y="106"/>
                </a:lnTo>
                <a:lnTo>
                  <a:pt x="1" y="104"/>
                </a:lnTo>
                <a:lnTo>
                  <a:pt x="1" y="104"/>
                </a:lnTo>
                <a:close/>
              </a:path>
              <a:path w="408" h="172">
                <a:moveTo>
                  <a:pt x="56" y="104"/>
                </a:moveTo>
                <a:lnTo>
                  <a:pt x="54" y="106"/>
                </a:lnTo>
                <a:lnTo>
                  <a:pt x="51" y="109"/>
                </a:lnTo>
                <a:lnTo>
                  <a:pt x="51" y="111"/>
                </a:lnTo>
                <a:lnTo>
                  <a:pt x="49" y="114"/>
                </a:lnTo>
                <a:lnTo>
                  <a:pt x="46" y="116"/>
                </a:lnTo>
                <a:lnTo>
                  <a:pt x="46" y="121"/>
                </a:lnTo>
                <a:lnTo>
                  <a:pt x="44" y="123"/>
                </a:lnTo>
                <a:lnTo>
                  <a:pt x="42" y="126"/>
                </a:lnTo>
                <a:lnTo>
                  <a:pt x="39" y="128"/>
                </a:lnTo>
                <a:lnTo>
                  <a:pt x="37" y="130"/>
                </a:lnTo>
                <a:lnTo>
                  <a:pt x="37" y="133"/>
                </a:lnTo>
                <a:lnTo>
                  <a:pt x="34" y="135"/>
                </a:lnTo>
                <a:lnTo>
                  <a:pt x="32" y="138"/>
                </a:lnTo>
                <a:lnTo>
                  <a:pt x="32" y="140"/>
                </a:lnTo>
                <a:lnTo>
                  <a:pt x="34" y="138"/>
                </a:lnTo>
                <a:lnTo>
                  <a:pt x="37" y="135"/>
                </a:lnTo>
                <a:lnTo>
                  <a:pt x="39" y="133"/>
                </a:lnTo>
                <a:lnTo>
                  <a:pt x="42" y="133"/>
                </a:lnTo>
                <a:lnTo>
                  <a:pt x="44" y="130"/>
                </a:lnTo>
                <a:lnTo>
                  <a:pt x="46" y="128"/>
                </a:lnTo>
                <a:lnTo>
                  <a:pt x="49" y="126"/>
                </a:lnTo>
                <a:lnTo>
                  <a:pt x="49" y="123"/>
                </a:lnTo>
                <a:lnTo>
                  <a:pt x="51" y="121"/>
                </a:lnTo>
                <a:lnTo>
                  <a:pt x="54" y="118"/>
                </a:lnTo>
                <a:lnTo>
                  <a:pt x="56" y="114"/>
                </a:lnTo>
                <a:lnTo>
                  <a:pt x="58" y="111"/>
                </a:lnTo>
                <a:lnTo>
                  <a:pt x="58" y="109"/>
                </a:lnTo>
                <a:lnTo>
                  <a:pt x="61" y="106"/>
                </a:lnTo>
                <a:lnTo>
                  <a:pt x="56" y="104"/>
                </a:lnTo>
                <a:lnTo>
                  <a:pt x="56" y="104"/>
                </a:lnTo>
                <a:close/>
              </a:path>
              <a:path w="408" h="172">
                <a:moveTo>
                  <a:pt x="56" y="102"/>
                </a:moveTo>
                <a:lnTo>
                  <a:pt x="56" y="104"/>
                </a:lnTo>
                <a:lnTo>
                  <a:pt x="61" y="106"/>
                </a:lnTo>
                <a:lnTo>
                  <a:pt x="63" y="111"/>
                </a:lnTo>
                <a:lnTo>
                  <a:pt x="63" y="114"/>
                </a:lnTo>
                <a:lnTo>
                  <a:pt x="65" y="118"/>
                </a:lnTo>
                <a:lnTo>
                  <a:pt x="65" y="121"/>
                </a:lnTo>
                <a:lnTo>
                  <a:pt x="68" y="126"/>
                </a:lnTo>
                <a:lnTo>
                  <a:pt x="68" y="128"/>
                </a:lnTo>
                <a:lnTo>
                  <a:pt x="70" y="130"/>
                </a:lnTo>
                <a:lnTo>
                  <a:pt x="73" y="135"/>
                </a:lnTo>
                <a:lnTo>
                  <a:pt x="78" y="133"/>
                </a:lnTo>
                <a:lnTo>
                  <a:pt x="78" y="130"/>
                </a:lnTo>
                <a:lnTo>
                  <a:pt x="75" y="128"/>
                </a:lnTo>
                <a:lnTo>
                  <a:pt x="73" y="126"/>
                </a:lnTo>
                <a:lnTo>
                  <a:pt x="73" y="123"/>
                </a:lnTo>
                <a:lnTo>
                  <a:pt x="70" y="121"/>
                </a:lnTo>
                <a:lnTo>
                  <a:pt x="68" y="116"/>
                </a:lnTo>
                <a:lnTo>
                  <a:pt x="68" y="114"/>
                </a:lnTo>
                <a:lnTo>
                  <a:pt x="65" y="111"/>
                </a:lnTo>
                <a:lnTo>
                  <a:pt x="63" y="106"/>
                </a:lnTo>
                <a:lnTo>
                  <a:pt x="63" y="102"/>
                </a:lnTo>
                <a:lnTo>
                  <a:pt x="92" y="102"/>
                </a:lnTo>
                <a:lnTo>
                  <a:pt x="56" y="102"/>
                </a:lnTo>
                <a:lnTo>
                  <a:pt x="56" y="102"/>
                </a:lnTo>
                <a:close/>
              </a:path>
              <a:path w="408" h="172">
                <a:moveTo>
                  <a:pt x="97" y="92"/>
                </a:moveTo>
                <a:lnTo>
                  <a:pt x="92" y="99"/>
                </a:lnTo>
                <a:lnTo>
                  <a:pt x="65" y="99"/>
                </a:lnTo>
                <a:lnTo>
                  <a:pt x="56" y="102"/>
                </a:lnTo>
                <a:lnTo>
                  <a:pt x="92" y="102"/>
                </a:lnTo>
                <a:lnTo>
                  <a:pt x="92" y="104"/>
                </a:lnTo>
                <a:lnTo>
                  <a:pt x="90" y="106"/>
                </a:lnTo>
                <a:lnTo>
                  <a:pt x="90" y="109"/>
                </a:lnTo>
                <a:lnTo>
                  <a:pt x="87" y="114"/>
                </a:lnTo>
                <a:lnTo>
                  <a:pt x="87" y="116"/>
                </a:lnTo>
                <a:lnTo>
                  <a:pt x="85" y="118"/>
                </a:lnTo>
                <a:lnTo>
                  <a:pt x="82" y="123"/>
                </a:lnTo>
                <a:lnTo>
                  <a:pt x="80" y="126"/>
                </a:lnTo>
                <a:lnTo>
                  <a:pt x="80" y="128"/>
                </a:lnTo>
                <a:lnTo>
                  <a:pt x="78" y="133"/>
                </a:lnTo>
                <a:lnTo>
                  <a:pt x="73" y="135"/>
                </a:lnTo>
                <a:lnTo>
                  <a:pt x="73" y="140"/>
                </a:lnTo>
                <a:lnTo>
                  <a:pt x="70" y="140"/>
                </a:lnTo>
                <a:lnTo>
                  <a:pt x="68" y="142"/>
                </a:lnTo>
                <a:lnTo>
                  <a:pt x="78" y="142"/>
                </a:lnTo>
                <a:lnTo>
                  <a:pt x="78" y="145"/>
                </a:lnTo>
                <a:lnTo>
                  <a:pt x="80" y="147"/>
                </a:lnTo>
                <a:lnTo>
                  <a:pt x="82" y="150"/>
                </a:lnTo>
                <a:lnTo>
                  <a:pt x="85" y="152"/>
                </a:lnTo>
                <a:lnTo>
                  <a:pt x="87" y="154"/>
                </a:lnTo>
                <a:lnTo>
                  <a:pt x="90" y="157"/>
                </a:lnTo>
                <a:lnTo>
                  <a:pt x="92" y="157"/>
                </a:lnTo>
                <a:lnTo>
                  <a:pt x="94" y="159"/>
                </a:lnTo>
                <a:lnTo>
                  <a:pt x="97" y="162"/>
                </a:lnTo>
                <a:lnTo>
                  <a:pt x="99" y="162"/>
                </a:lnTo>
                <a:lnTo>
                  <a:pt x="102" y="164"/>
                </a:lnTo>
                <a:lnTo>
                  <a:pt x="104" y="164"/>
                </a:lnTo>
                <a:lnTo>
                  <a:pt x="106" y="166"/>
                </a:lnTo>
                <a:lnTo>
                  <a:pt x="109" y="169"/>
                </a:lnTo>
                <a:lnTo>
                  <a:pt x="114" y="169"/>
                </a:lnTo>
                <a:lnTo>
                  <a:pt x="118" y="171"/>
                </a:lnTo>
                <a:lnTo>
                  <a:pt x="118" y="169"/>
                </a:lnTo>
                <a:lnTo>
                  <a:pt x="121" y="166"/>
                </a:lnTo>
                <a:lnTo>
                  <a:pt x="123" y="164"/>
                </a:lnTo>
                <a:lnTo>
                  <a:pt x="125" y="162"/>
                </a:lnTo>
                <a:lnTo>
                  <a:pt x="128" y="162"/>
                </a:lnTo>
                <a:lnTo>
                  <a:pt x="128" y="159"/>
                </a:lnTo>
                <a:lnTo>
                  <a:pt x="125" y="157"/>
                </a:lnTo>
                <a:lnTo>
                  <a:pt x="114" y="157"/>
                </a:lnTo>
                <a:lnTo>
                  <a:pt x="111" y="154"/>
                </a:lnTo>
                <a:lnTo>
                  <a:pt x="106" y="154"/>
                </a:lnTo>
                <a:lnTo>
                  <a:pt x="104" y="152"/>
                </a:lnTo>
                <a:lnTo>
                  <a:pt x="99" y="152"/>
                </a:lnTo>
                <a:lnTo>
                  <a:pt x="97" y="150"/>
                </a:lnTo>
                <a:lnTo>
                  <a:pt x="94" y="147"/>
                </a:lnTo>
                <a:lnTo>
                  <a:pt x="90" y="147"/>
                </a:lnTo>
                <a:lnTo>
                  <a:pt x="87" y="145"/>
                </a:lnTo>
                <a:lnTo>
                  <a:pt x="87" y="142"/>
                </a:lnTo>
                <a:lnTo>
                  <a:pt x="85" y="140"/>
                </a:lnTo>
                <a:lnTo>
                  <a:pt x="82" y="138"/>
                </a:lnTo>
                <a:lnTo>
                  <a:pt x="85" y="135"/>
                </a:lnTo>
                <a:lnTo>
                  <a:pt x="87" y="133"/>
                </a:lnTo>
                <a:lnTo>
                  <a:pt x="87" y="128"/>
                </a:lnTo>
                <a:lnTo>
                  <a:pt x="90" y="126"/>
                </a:lnTo>
                <a:lnTo>
                  <a:pt x="92" y="123"/>
                </a:lnTo>
                <a:lnTo>
                  <a:pt x="92" y="121"/>
                </a:lnTo>
                <a:lnTo>
                  <a:pt x="94" y="116"/>
                </a:lnTo>
                <a:lnTo>
                  <a:pt x="97" y="114"/>
                </a:lnTo>
                <a:lnTo>
                  <a:pt x="97" y="109"/>
                </a:lnTo>
                <a:lnTo>
                  <a:pt x="99" y="106"/>
                </a:lnTo>
                <a:lnTo>
                  <a:pt x="104" y="104"/>
                </a:lnTo>
                <a:lnTo>
                  <a:pt x="97" y="92"/>
                </a:lnTo>
                <a:lnTo>
                  <a:pt x="97" y="92"/>
                </a:lnTo>
                <a:close/>
              </a:path>
              <a:path w="408" h="172">
                <a:moveTo>
                  <a:pt x="65" y="78"/>
                </a:moveTo>
                <a:lnTo>
                  <a:pt x="65" y="82"/>
                </a:lnTo>
                <a:lnTo>
                  <a:pt x="63" y="85"/>
                </a:lnTo>
                <a:lnTo>
                  <a:pt x="63" y="87"/>
                </a:lnTo>
                <a:lnTo>
                  <a:pt x="61" y="92"/>
                </a:lnTo>
                <a:lnTo>
                  <a:pt x="61" y="94"/>
                </a:lnTo>
                <a:lnTo>
                  <a:pt x="58" y="97"/>
                </a:lnTo>
                <a:lnTo>
                  <a:pt x="56" y="102"/>
                </a:lnTo>
                <a:lnTo>
                  <a:pt x="65" y="99"/>
                </a:lnTo>
                <a:lnTo>
                  <a:pt x="70" y="90"/>
                </a:lnTo>
                <a:lnTo>
                  <a:pt x="75" y="87"/>
                </a:lnTo>
                <a:lnTo>
                  <a:pt x="65" y="78"/>
                </a:lnTo>
                <a:lnTo>
                  <a:pt x="65" y="78"/>
                </a:lnTo>
                <a:close/>
              </a:path>
              <a:path w="408" h="172">
                <a:moveTo>
                  <a:pt x="87" y="66"/>
                </a:moveTo>
                <a:lnTo>
                  <a:pt x="87" y="68"/>
                </a:lnTo>
                <a:lnTo>
                  <a:pt x="90" y="70"/>
                </a:lnTo>
                <a:lnTo>
                  <a:pt x="92" y="73"/>
                </a:lnTo>
                <a:lnTo>
                  <a:pt x="94" y="75"/>
                </a:lnTo>
                <a:lnTo>
                  <a:pt x="97" y="78"/>
                </a:lnTo>
                <a:lnTo>
                  <a:pt x="102" y="80"/>
                </a:lnTo>
                <a:lnTo>
                  <a:pt x="104" y="82"/>
                </a:lnTo>
                <a:lnTo>
                  <a:pt x="104" y="85"/>
                </a:lnTo>
                <a:lnTo>
                  <a:pt x="106" y="85"/>
                </a:lnTo>
                <a:lnTo>
                  <a:pt x="109" y="87"/>
                </a:lnTo>
                <a:lnTo>
                  <a:pt x="111" y="90"/>
                </a:lnTo>
                <a:lnTo>
                  <a:pt x="111" y="92"/>
                </a:lnTo>
                <a:lnTo>
                  <a:pt x="114" y="94"/>
                </a:lnTo>
                <a:lnTo>
                  <a:pt x="116" y="97"/>
                </a:lnTo>
                <a:lnTo>
                  <a:pt x="118" y="99"/>
                </a:lnTo>
                <a:lnTo>
                  <a:pt x="118" y="97"/>
                </a:lnTo>
                <a:lnTo>
                  <a:pt x="121" y="94"/>
                </a:lnTo>
                <a:lnTo>
                  <a:pt x="121" y="85"/>
                </a:lnTo>
                <a:lnTo>
                  <a:pt x="118" y="82"/>
                </a:lnTo>
                <a:lnTo>
                  <a:pt x="116" y="78"/>
                </a:lnTo>
                <a:lnTo>
                  <a:pt x="114" y="78"/>
                </a:lnTo>
                <a:lnTo>
                  <a:pt x="111" y="75"/>
                </a:lnTo>
                <a:lnTo>
                  <a:pt x="109" y="75"/>
                </a:lnTo>
                <a:lnTo>
                  <a:pt x="109" y="73"/>
                </a:lnTo>
                <a:lnTo>
                  <a:pt x="106" y="73"/>
                </a:lnTo>
                <a:lnTo>
                  <a:pt x="102" y="70"/>
                </a:lnTo>
                <a:lnTo>
                  <a:pt x="99" y="70"/>
                </a:lnTo>
                <a:lnTo>
                  <a:pt x="97" y="68"/>
                </a:lnTo>
                <a:lnTo>
                  <a:pt x="94" y="68"/>
                </a:lnTo>
                <a:lnTo>
                  <a:pt x="90" y="66"/>
                </a:lnTo>
                <a:lnTo>
                  <a:pt x="87" y="66"/>
                </a:lnTo>
                <a:lnTo>
                  <a:pt x="87" y="66"/>
                </a:lnTo>
                <a:close/>
              </a:path>
              <a:path w="408" h="172">
                <a:moveTo>
                  <a:pt x="61" y="63"/>
                </a:moveTo>
                <a:lnTo>
                  <a:pt x="58" y="63"/>
                </a:lnTo>
                <a:lnTo>
                  <a:pt x="56" y="66"/>
                </a:lnTo>
                <a:lnTo>
                  <a:pt x="56" y="68"/>
                </a:lnTo>
                <a:lnTo>
                  <a:pt x="54" y="70"/>
                </a:lnTo>
                <a:lnTo>
                  <a:pt x="54" y="73"/>
                </a:lnTo>
                <a:lnTo>
                  <a:pt x="51" y="75"/>
                </a:lnTo>
                <a:lnTo>
                  <a:pt x="49" y="78"/>
                </a:lnTo>
                <a:lnTo>
                  <a:pt x="49" y="80"/>
                </a:lnTo>
                <a:lnTo>
                  <a:pt x="46" y="82"/>
                </a:lnTo>
                <a:lnTo>
                  <a:pt x="44" y="85"/>
                </a:lnTo>
                <a:lnTo>
                  <a:pt x="42" y="90"/>
                </a:lnTo>
                <a:lnTo>
                  <a:pt x="39" y="92"/>
                </a:lnTo>
                <a:lnTo>
                  <a:pt x="37" y="94"/>
                </a:lnTo>
                <a:lnTo>
                  <a:pt x="34" y="97"/>
                </a:lnTo>
                <a:lnTo>
                  <a:pt x="32" y="99"/>
                </a:lnTo>
                <a:lnTo>
                  <a:pt x="30" y="102"/>
                </a:lnTo>
                <a:lnTo>
                  <a:pt x="30" y="104"/>
                </a:lnTo>
                <a:lnTo>
                  <a:pt x="32" y="104"/>
                </a:lnTo>
                <a:lnTo>
                  <a:pt x="34" y="102"/>
                </a:lnTo>
                <a:lnTo>
                  <a:pt x="37" y="99"/>
                </a:lnTo>
                <a:lnTo>
                  <a:pt x="39" y="97"/>
                </a:lnTo>
                <a:lnTo>
                  <a:pt x="42" y="97"/>
                </a:lnTo>
                <a:lnTo>
                  <a:pt x="44" y="94"/>
                </a:lnTo>
                <a:lnTo>
                  <a:pt x="46" y="92"/>
                </a:lnTo>
                <a:lnTo>
                  <a:pt x="49" y="90"/>
                </a:lnTo>
                <a:lnTo>
                  <a:pt x="51" y="87"/>
                </a:lnTo>
                <a:lnTo>
                  <a:pt x="54" y="85"/>
                </a:lnTo>
                <a:lnTo>
                  <a:pt x="56" y="82"/>
                </a:lnTo>
                <a:lnTo>
                  <a:pt x="56" y="80"/>
                </a:lnTo>
                <a:lnTo>
                  <a:pt x="58" y="78"/>
                </a:lnTo>
                <a:lnTo>
                  <a:pt x="61" y="73"/>
                </a:lnTo>
                <a:lnTo>
                  <a:pt x="68" y="70"/>
                </a:lnTo>
                <a:lnTo>
                  <a:pt x="61" y="63"/>
                </a:lnTo>
                <a:lnTo>
                  <a:pt x="61" y="63"/>
                </a:lnTo>
                <a:close/>
              </a:path>
              <a:path w="408" h="172">
                <a:moveTo>
                  <a:pt x="114" y="49"/>
                </a:moveTo>
                <a:lnTo>
                  <a:pt x="106" y="58"/>
                </a:lnTo>
                <a:lnTo>
                  <a:pt x="34" y="58"/>
                </a:lnTo>
                <a:lnTo>
                  <a:pt x="39" y="66"/>
                </a:lnTo>
                <a:lnTo>
                  <a:pt x="42" y="63"/>
                </a:lnTo>
                <a:lnTo>
                  <a:pt x="125" y="63"/>
                </a:lnTo>
                <a:lnTo>
                  <a:pt x="114" y="49"/>
                </a:lnTo>
                <a:lnTo>
                  <a:pt x="114" y="49"/>
                </a:lnTo>
                <a:close/>
              </a:path>
              <a:path w="408" h="172">
                <a:moveTo>
                  <a:pt x="80" y="58"/>
                </a:moveTo>
                <a:lnTo>
                  <a:pt x="80" y="34"/>
                </a:lnTo>
                <a:lnTo>
                  <a:pt x="73" y="34"/>
                </a:lnTo>
                <a:lnTo>
                  <a:pt x="73" y="58"/>
                </a:lnTo>
                <a:lnTo>
                  <a:pt x="80" y="58"/>
                </a:lnTo>
                <a:close/>
              </a:path>
              <a:path w="408" h="172">
                <a:moveTo>
                  <a:pt x="34" y="32"/>
                </a:moveTo>
                <a:lnTo>
                  <a:pt x="34" y="42"/>
                </a:lnTo>
                <a:lnTo>
                  <a:pt x="32" y="46"/>
                </a:lnTo>
                <a:lnTo>
                  <a:pt x="30" y="54"/>
                </a:lnTo>
                <a:lnTo>
                  <a:pt x="30" y="58"/>
                </a:lnTo>
                <a:lnTo>
                  <a:pt x="27" y="63"/>
                </a:lnTo>
                <a:lnTo>
                  <a:pt x="27" y="68"/>
                </a:lnTo>
                <a:lnTo>
                  <a:pt x="25" y="73"/>
                </a:lnTo>
                <a:lnTo>
                  <a:pt x="22" y="78"/>
                </a:lnTo>
                <a:lnTo>
                  <a:pt x="22" y="82"/>
                </a:lnTo>
                <a:lnTo>
                  <a:pt x="20" y="85"/>
                </a:lnTo>
                <a:lnTo>
                  <a:pt x="20" y="92"/>
                </a:lnTo>
                <a:lnTo>
                  <a:pt x="18" y="94"/>
                </a:lnTo>
                <a:lnTo>
                  <a:pt x="18" y="97"/>
                </a:lnTo>
                <a:lnTo>
                  <a:pt x="15" y="99"/>
                </a:lnTo>
                <a:lnTo>
                  <a:pt x="15" y="104"/>
                </a:lnTo>
                <a:lnTo>
                  <a:pt x="13" y="106"/>
                </a:lnTo>
                <a:lnTo>
                  <a:pt x="1" y="109"/>
                </a:lnTo>
                <a:lnTo>
                  <a:pt x="3" y="109"/>
                </a:lnTo>
                <a:lnTo>
                  <a:pt x="5" y="111"/>
                </a:lnTo>
                <a:lnTo>
                  <a:pt x="8" y="114"/>
                </a:lnTo>
                <a:lnTo>
                  <a:pt x="10" y="116"/>
                </a:lnTo>
                <a:lnTo>
                  <a:pt x="10" y="135"/>
                </a:lnTo>
                <a:lnTo>
                  <a:pt x="8" y="138"/>
                </a:lnTo>
                <a:lnTo>
                  <a:pt x="8" y="147"/>
                </a:lnTo>
                <a:lnTo>
                  <a:pt x="10" y="150"/>
                </a:lnTo>
                <a:lnTo>
                  <a:pt x="10" y="152"/>
                </a:lnTo>
                <a:lnTo>
                  <a:pt x="13" y="152"/>
                </a:lnTo>
                <a:lnTo>
                  <a:pt x="15" y="154"/>
                </a:lnTo>
                <a:lnTo>
                  <a:pt x="18" y="154"/>
                </a:lnTo>
                <a:lnTo>
                  <a:pt x="18" y="152"/>
                </a:lnTo>
                <a:lnTo>
                  <a:pt x="20" y="147"/>
                </a:lnTo>
                <a:lnTo>
                  <a:pt x="20" y="111"/>
                </a:lnTo>
                <a:lnTo>
                  <a:pt x="22" y="109"/>
                </a:lnTo>
                <a:lnTo>
                  <a:pt x="22" y="102"/>
                </a:lnTo>
                <a:lnTo>
                  <a:pt x="25" y="97"/>
                </a:lnTo>
                <a:lnTo>
                  <a:pt x="25" y="90"/>
                </a:lnTo>
                <a:lnTo>
                  <a:pt x="27" y="87"/>
                </a:lnTo>
                <a:lnTo>
                  <a:pt x="27" y="78"/>
                </a:lnTo>
                <a:lnTo>
                  <a:pt x="30" y="73"/>
                </a:lnTo>
                <a:lnTo>
                  <a:pt x="30" y="68"/>
                </a:lnTo>
                <a:lnTo>
                  <a:pt x="32" y="63"/>
                </a:lnTo>
                <a:lnTo>
                  <a:pt x="32" y="58"/>
                </a:lnTo>
                <a:lnTo>
                  <a:pt x="34" y="51"/>
                </a:lnTo>
                <a:lnTo>
                  <a:pt x="34" y="46"/>
                </a:lnTo>
                <a:lnTo>
                  <a:pt x="37" y="42"/>
                </a:lnTo>
                <a:lnTo>
                  <a:pt x="37" y="34"/>
                </a:lnTo>
                <a:lnTo>
                  <a:pt x="34" y="32"/>
                </a:lnTo>
                <a:lnTo>
                  <a:pt x="34" y="32"/>
                </a:lnTo>
                <a:close/>
              </a:path>
              <a:path w="408" h="172">
                <a:moveTo>
                  <a:pt x="104" y="20"/>
                </a:moveTo>
                <a:lnTo>
                  <a:pt x="97" y="30"/>
                </a:lnTo>
                <a:lnTo>
                  <a:pt x="44" y="30"/>
                </a:lnTo>
                <a:lnTo>
                  <a:pt x="49" y="37"/>
                </a:lnTo>
                <a:lnTo>
                  <a:pt x="51" y="37"/>
                </a:lnTo>
                <a:lnTo>
                  <a:pt x="54" y="34"/>
                </a:lnTo>
                <a:lnTo>
                  <a:pt x="114" y="34"/>
                </a:lnTo>
                <a:lnTo>
                  <a:pt x="104" y="20"/>
                </a:lnTo>
                <a:lnTo>
                  <a:pt x="104" y="20"/>
                </a:lnTo>
                <a:close/>
              </a:path>
              <a:path w="408" h="172">
                <a:moveTo>
                  <a:pt x="5" y="15"/>
                </a:moveTo>
                <a:lnTo>
                  <a:pt x="3" y="18"/>
                </a:lnTo>
                <a:lnTo>
                  <a:pt x="5" y="20"/>
                </a:lnTo>
                <a:lnTo>
                  <a:pt x="8" y="25"/>
                </a:lnTo>
                <a:lnTo>
                  <a:pt x="8" y="27"/>
                </a:lnTo>
                <a:lnTo>
                  <a:pt x="10" y="30"/>
                </a:lnTo>
                <a:lnTo>
                  <a:pt x="13" y="34"/>
                </a:lnTo>
                <a:lnTo>
                  <a:pt x="13" y="39"/>
                </a:lnTo>
                <a:lnTo>
                  <a:pt x="15" y="42"/>
                </a:lnTo>
                <a:lnTo>
                  <a:pt x="15" y="46"/>
                </a:lnTo>
                <a:lnTo>
                  <a:pt x="18" y="49"/>
                </a:lnTo>
                <a:lnTo>
                  <a:pt x="22" y="46"/>
                </a:lnTo>
                <a:lnTo>
                  <a:pt x="22" y="32"/>
                </a:lnTo>
                <a:lnTo>
                  <a:pt x="20" y="30"/>
                </a:lnTo>
                <a:lnTo>
                  <a:pt x="18" y="27"/>
                </a:lnTo>
                <a:lnTo>
                  <a:pt x="15" y="25"/>
                </a:lnTo>
                <a:lnTo>
                  <a:pt x="13" y="20"/>
                </a:lnTo>
                <a:lnTo>
                  <a:pt x="8" y="18"/>
                </a:lnTo>
                <a:lnTo>
                  <a:pt x="5" y="15"/>
                </a:lnTo>
                <a:lnTo>
                  <a:pt x="5" y="15"/>
                </a:lnTo>
                <a:close/>
              </a:path>
              <a:path w="408" h="172">
                <a:moveTo>
                  <a:pt x="73" y="1"/>
                </a:moveTo>
                <a:lnTo>
                  <a:pt x="73" y="30"/>
                </a:lnTo>
                <a:lnTo>
                  <a:pt x="80" y="30"/>
                </a:lnTo>
                <a:lnTo>
                  <a:pt x="80" y="13"/>
                </a:lnTo>
                <a:lnTo>
                  <a:pt x="85" y="8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08" h="172">
                <a:moveTo>
                  <a:pt x="301" y="152"/>
                </a:moveTo>
                <a:lnTo>
                  <a:pt x="301" y="154"/>
                </a:lnTo>
                <a:lnTo>
                  <a:pt x="315" y="154"/>
                </a:lnTo>
                <a:lnTo>
                  <a:pt x="306" y="154"/>
                </a:lnTo>
                <a:lnTo>
                  <a:pt x="301" y="152"/>
                </a:lnTo>
                <a:lnTo>
                  <a:pt x="301" y="152"/>
                </a:lnTo>
                <a:close/>
              </a:path>
              <a:path w="408" h="172">
                <a:moveTo>
                  <a:pt x="380" y="135"/>
                </a:moveTo>
                <a:lnTo>
                  <a:pt x="373" y="138"/>
                </a:lnTo>
                <a:lnTo>
                  <a:pt x="375" y="142"/>
                </a:lnTo>
                <a:lnTo>
                  <a:pt x="378" y="145"/>
                </a:lnTo>
                <a:lnTo>
                  <a:pt x="380" y="147"/>
                </a:lnTo>
                <a:lnTo>
                  <a:pt x="380" y="150"/>
                </a:lnTo>
                <a:lnTo>
                  <a:pt x="382" y="154"/>
                </a:lnTo>
                <a:lnTo>
                  <a:pt x="385" y="157"/>
                </a:lnTo>
                <a:lnTo>
                  <a:pt x="387" y="159"/>
                </a:lnTo>
                <a:lnTo>
                  <a:pt x="390" y="159"/>
                </a:lnTo>
                <a:lnTo>
                  <a:pt x="392" y="162"/>
                </a:lnTo>
                <a:lnTo>
                  <a:pt x="394" y="164"/>
                </a:lnTo>
                <a:lnTo>
                  <a:pt x="397" y="166"/>
                </a:lnTo>
                <a:lnTo>
                  <a:pt x="399" y="166"/>
                </a:lnTo>
                <a:lnTo>
                  <a:pt x="399" y="164"/>
                </a:lnTo>
                <a:lnTo>
                  <a:pt x="401" y="162"/>
                </a:lnTo>
                <a:lnTo>
                  <a:pt x="404" y="159"/>
                </a:lnTo>
                <a:lnTo>
                  <a:pt x="406" y="159"/>
                </a:lnTo>
                <a:lnTo>
                  <a:pt x="406" y="157"/>
                </a:lnTo>
                <a:lnTo>
                  <a:pt x="404" y="157"/>
                </a:lnTo>
                <a:lnTo>
                  <a:pt x="401" y="154"/>
                </a:lnTo>
                <a:lnTo>
                  <a:pt x="399" y="154"/>
                </a:lnTo>
                <a:lnTo>
                  <a:pt x="397" y="152"/>
                </a:lnTo>
                <a:lnTo>
                  <a:pt x="394" y="152"/>
                </a:lnTo>
                <a:lnTo>
                  <a:pt x="392" y="150"/>
                </a:lnTo>
                <a:lnTo>
                  <a:pt x="392" y="147"/>
                </a:lnTo>
                <a:lnTo>
                  <a:pt x="390" y="145"/>
                </a:lnTo>
                <a:lnTo>
                  <a:pt x="387" y="145"/>
                </a:lnTo>
                <a:lnTo>
                  <a:pt x="385" y="142"/>
                </a:lnTo>
                <a:lnTo>
                  <a:pt x="382" y="140"/>
                </a:lnTo>
                <a:lnTo>
                  <a:pt x="380" y="135"/>
                </a:lnTo>
                <a:lnTo>
                  <a:pt x="380" y="135"/>
                </a:lnTo>
                <a:close/>
              </a:path>
              <a:path w="408" h="172">
                <a:moveTo>
                  <a:pt x="313" y="118"/>
                </a:moveTo>
                <a:lnTo>
                  <a:pt x="310" y="121"/>
                </a:lnTo>
                <a:lnTo>
                  <a:pt x="310" y="123"/>
                </a:lnTo>
                <a:lnTo>
                  <a:pt x="308" y="128"/>
                </a:lnTo>
                <a:lnTo>
                  <a:pt x="306" y="130"/>
                </a:lnTo>
                <a:lnTo>
                  <a:pt x="303" y="133"/>
                </a:lnTo>
                <a:lnTo>
                  <a:pt x="301" y="135"/>
                </a:lnTo>
                <a:lnTo>
                  <a:pt x="298" y="138"/>
                </a:lnTo>
                <a:lnTo>
                  <a:pt x="296" y="140"/>
                </a:lnTo>
                <a:lnTo>
                  <a:pt x="294" y="142"/>
                </a:lnTo>
                <a:lnTo>
                  <a:pt x="294" y="145"/>
                </a:lnTo>
                <a:lnTo>
                  <a:pt x="291" y="147"/>
                </a:lnTo>
                <a:lnTo>
                  <a:pt x="289" y="147"/>
                </a:lnTo>
                <a:lnTo>
                  <a:pt x="286" y="150"/>
                </a:lnTo>
                <a:lnTo>
                  <a:pt x="284" y="152"/>
                </a:lnTo>
                <a:lnTo>
                  <a:pt x="281" y="154"/>
                </a:lnTo>
                <a:lnTo>
                  <a:pt x="281" y="157"/>
                </a:lnTo>
                <a:lnTo>
                  <a:pt x="284" y="157"/>
                </a:lnTo>
                <a:lnTo>
                  <a:pt x="286" y="154"/>
                </a:lnTo>
                <a:lnTo>
                  <a:pt x="289" y="152"/>
                </a:lnTo>
                <a:lnTo>
                  <a:pt x="291" y="152"/>
                </a:lnTo>
                <a:lnTo>
                  <a:pt x="294" y="150"/>
                </a:lnTo>
                <a:lnTo>
                  <a:pt x="296" y="147"/>
                </a:lnTo>
                <a:lnTo>
                  <a:pt x="298" y="145"/>
                </a:lnTo>
                <a:lnTo>
                  <a:pt x="301" y="142"/>
                </a:lnTo>
                <a:lnTo>
                  <a:pt x="303" y="142"/>
                </a:lnTo>
                <a:lnTo>
                  <a:pt x="306" y="140"/>
                </a:lnTo>
                <a:lnTo>
                  <a:pt x="308" y="138"/>
                </a:lnTo>
                <a:lnTo>
                  <a:pt x="310" y="135"/>
                </a:lnTo>
                <a:lnTo>
                  <a:pt x="310" y="130"/>
                </a:lnTo>
                <a:lnTo>
                  <a:pt x="313" y="128"/>
                </a:lnTo>
                <a:lnTo>
                  <a:pt x="315" y="126"/>
                </a:lnTo>
                <a:lnTo>
                  <a:pt x="318" y="123"/>
                </a:lnTo>
                <a:lnTo>
                  <a:pt x="320" y="121"/>
                </a:lnTo>
                <a:lnTo>
                  <a:pt x="320" y="118"/>
                </a:lnTo>
                <a:lnTo>
                  <a:pt x="313" y="118"/>
                </a:lnTo>
                <a:lnTo>
                  <a:pt x="313" y="118"/>
                </a:lnTo>
                <a:close/>
              </a:path>
              <a:path w="408" h="172">
                <a:moveTo>
                  <a:pt x="332" y="114"/>
                </a:moveTo>
                <a:lnTo>
                  <a:pt x="327" y="114"/>
                </a:lnTo>
                <a:lnTo>
                  <a:pt x="330" y="116"/>
                </a:lnTo>
                <a:lnTo>
                  <a:pt x="332" y="118"/>
                </a:lnTo>
                <a:lnTo>
                  <a:pt x="334" y="123"/>
                </a:lnTo>
                <a:lnTo>
                  <a:pt x="337" y="126"/>
                </a:lnTo>
                <a:lnTo>
                  <a:pt x="339" y="128"/>
                </a:lnTo>
                <a:lnTo>
                  <a:pt x="339" y="130"/>
                </a:lnTo>
                <a:lnTo>
                  <a:pt x="341" y="133"/>
                </a:lnTo>
                <a:lnTo>
                  <a:pt x="341" y="135"/>
                </a:lnTo>
                <a:lnTo>
                  <a:pt x="344" y="138"/>
                </a:lnTo>
                <a:lnTo>
                  <a:pt x="344" y="140"/>
                </a:lnTo>
                <a:lnTo>
                  <a:pt x="346" y="142"/>
                </a:lnTo>
                <a:lnTo>
                  <a:pt x="346" y="140"/>
                </a:lnTo>
                <a:lnTo>
                  <a:pt x="349" y="138"/>
                </a:lnTo>
                <a:lnTo>
                  <a:pt x="349" y="126"/>
                </a:lnTo>
                <a:lnTo>
                  <a:pt x="346" y="123"/>
                </a:lnTo>
                <a:lnTo>
                  <a:pt x="344" y="121"/>
                </a:lnTo>
                <a:lnTo>
                  <a:pt x="341" y="118"/>
                </a:lnTo>
                <a:lnTo>
                  <a:pt x="339" y="118"/>
                </a:lnTo>
                <a:lnTo>
                  <a:pt x="337" y="116"/>
                </a:lnTo>
                <a:lnTo>
                  <a:pt x="334" y="114"/>
                </a:lnTo>
                <a:lnTo>
                  <a:pt x="332" y="114"/>
                </a:lnTo>
                <a:lnTo>
                  <a:pt x="332" y="114"/>
                </a:lnTo>
                <a:close/>
              </a:path>
              <a:path w="408" h="172">
                <a:moveTo>
                  <a:pt x="308" y="94"/>
                </a:moveTo>
                <a:lnTo>
                  <a:pt x="306" y="99"/>
                </a:lnTo>
                <a:lnTo>
                  <a:pt x="303" y="102"/>
                </a:lnTo>
                <a:lnTo>
                  <a:pt x="303" y="104"/>
                </a:lnTo>
                <a:lnTo>
                  <a:pt x="301" y="106"/>
                </a:lnTo>
                <a:lnTo>
                  <a:pt x="298" y="109"/>
                </a:lnTo>
                <a:lnTo>
                  <a:pt x="296" y="111"/>
                </a:lnTo>
                <a:lnTo>
                  <a:pt x="294" y="114"/>
                </a:lnTo>
                <a:lnTo>
                  <a:pt x="291" y="116"/>
                </a:lnTo>
                <a:lnTo>
                  <a:pt x="289" y="118"/>
                </a:lnTo>
                <a:lnTo>
                  <a:pt x="286" y="121"/>
                </a:lnTo>
                <a:lnTo>
                  <a:pt x="286" y="123"/>
                </a:lnTo>
                <a:lnTo>
                  <a:pt x="284" y="126"/>
                </a:lnTo>
                <a:lnTo>
                  <a:pt x="281" y="128"/>
                </a:lnTo>
                <a:lnTo>
                  <a:pt x="281" y="130"/>
                </a:lnTo>
                <a:lnTo>
                  <a:pt x="284" y="128"/>
                </a:lnTo>
                <a:lnTo>
                  <a:pt x="286" y="126"/>
                </a:lnTo>
                <a:lnTo>
                  <a:pt x="289" y="126"/>
                </a:lnTo>
                <a:lnTo>
                  <a:pt x="291" y="123"/>
                </a:lnTo>
                <a:lnTo>
                  <a:pt x="294" y="121"/>
                </a:lnTo>
                <a:lnTo>
                  <a:pt x="296" y="118"/>
                </a:lnTo>
                <a:lnTo>
                  <a:pt x="298" y="116"/>
                </a:lnTo>
                <a:lnTo>
                  <a:pt x="301" y="114"/>
                </a:lnTo>
                <a:lnTo>
                  <a:pt x="303" y="111"/>
                </a:lnTo>
                <a:lnTo>
                  <a:pt x="306" y="109"/>
                </a:lnTo>
                <a:lnTo>
                  <a:pt x="308" y="106"/>
                </a:lnTo>
                <a:lnTo>
                  <a:pt x="310" y="104"/>
                </a:lnTo>
                <a:lnTo>
                  <a:pt x="310" y="102"/>
                </a:lnTo>
                <a:lnTo>
                  <a:pt x="313" y="99"/>
                </a:lnTo>
                <a:lnTo>
                  <a:pt x="315" y="94"/>
                </a:lnTo>
                <a:lnTo>
                  <a:pt x="308" y="94"/>
                </a:lnTo>
                <a:lnTo>
                  <a:pt x="308" y="94"/>
                </a:lnTo>
                <a:close/>
              </a:path>
              <a:path w="408" h="172">
                <a:moveTo>
                  <a:pt x="358" y="85"/>
                </a:moveTo>
                <a:lnTo>
                  <a:pt x="356" y="85"/>
                </a:lnTo>
                <a:lnTo>
                  <a:pt x="356" y="87"/>
                </a:lnTo>
                <a:lnTo>
                  <a:pt x="356" y="92"/>
                </a:lnTo>
                <a:lnTo>
                  <a:pt x="358" y="97"/>
                </a:lnTo>
                <a:lnTo>
                  <a:pt x="358" y="104"/>
                </a:lnTo>
                <a:lnTo>
                  <a:pt x="361" y="106"/>
                </a:lnTo>
                <a:lnTo>
                  <a:pt x="361" y="111"/>
                </a:lnTo>
                <a:lnTo>
                  <a:pt x="363" y="114"/>
                </a:lnTo>
                <a:lnTo>
                  <a:pt x="363" y="121"/>
                </a:lnTo>
                <a:lnTo>
                  <a:pt x="366" y="123"/>
                </a:lnTo>
                <a:lnTo>
                  <a:pt x="373" y="123"/>
                </a:lnTo>
                <a:lnTo>
                  <a:pt x="370" y="121"/>
                </a:lnTo>
                <a:lnTo>
                  <a:pt x="370" y="118"/>
                </a:lnTo>
                <a:lnTo>
                  <a:pt x="368" y="116"/>
                </a:lnTo>
                <a:lnTo>
                  <a:pt x="368" y="114"/>
                </a:lnTo>
                <a:lnTo>
                  <a:pt x="366" y="111"/>
                </a:lnTo>
                <a:lnTo>
                  <a:pt x="366" y="109"/>
                </a:lnTo>
                <a:lnTo>
                  <a:pt x="363" y="104"/>
                </a:lnTo>
                <a:lnTo>
                  <a:pt x="363" y="102"/>
                </a:lnTo>
                <a:lnTo>
                  <a:pt x="361" y="97"/>
                </a:lnTo>
                <a:lnTo>
                  <a:pt x="361" y="92"/>
                </a:lnTo>
                <a:lnTo>
                  <a:pt x="358" y="90"/>
                </a:lnTo>
                <a:lnTo>
                  <a:pt x="358" y="85"/>
                </a:lnTo>
                <a:lnTo>
                  <a:pt x="358" y="85"/>
                </a:lnTo>
                <a:close/>
              </a:path>
              <a:path w="408" h="172">
                <a:moveTo>
                  <a:pt x="399" y="82"/>
                </a:moveTo>
                <a:lnTo>
                  <a:pt x="387" y="85"/>
                </a:lnTo>
                <a:lnTo>
                  <a:pt x="385" y="87"/>
                </a:lnTo>
                <a:lnTo>
                  <a:pt x="385" y="92"/>
                </a:lnTo>
                <a:lnTo>
                  <a:pt x="382" y="94"/>
                </a:lnTo>
                <a:lnTo>
                  <a:pt x="382" y="99"/>
                </a:lnTo>
                <a:lnTo>
                  <a:pt x="380" y="102"/>
                </a:lnTo>
                <a:lnTo>
                  <a:pt x="380" y="106"/>
                </a:lnTo>
                <a:lnTo>
                  <a:pt x="378" y="109"/>
                </a:lnTo>
                <a:lnTo>
                  <a:pt x="378" y="111"/>
                </a:lnTo>
                <a:lnTo>
                  <a:pt x="375" y="116"/>
                </a:lnTo>
                <a:lnTo>
                  <a:pt x="375" y="118"/>
                </a:lnTo>
                <a:lnTo>
                  <a:pt x="373" y="121"/>
                </a:lnTo>
                <a:lnTo>
                  <a:pt x="373" y="123"/>
                </a:lnTo>
                <a:lnTo>
                  <a:pt x="366" y="123"/>
                </a:lnTo>
                <a:lnTo>
                  <a:pt x="366" y="126"/>
                </a:lnTo>
                <a:lnTo>
                  <a:pt x="368" y="130"/>
                </a:lnTo>
                <a:lnTo>
                  <a:pt x="366" y="133"/>
                </a:lnTo>
                <a:lnTo>
                  <a:pt x="363" y="135"/>
                </a:lnTo>
                <a:lnTo>
                  <a:pt x="361" y="138"/>
                </a:lnTo>
                <a:lnTo>
                  <a:pt x="361" y="140"/>
                </a:lnTo>
                <a:lnTo>
                  <a:pt x="358" y="145"/>
                </a:lnTo>
                <a:lnTo>
                  <a:pt x="356" y="147"/>
                </a:lnTo>
                <a:lnTo>
                  <a:pt x="354" y="150"/>
                </a:lnTo>
                <a:lnTo>
                  <a:pt x="351" y="150"/>
                </a:lnTo>
                <a:lnTo>
                  <a:pt x="349" y="152"/>
                </a:lnTo>
                <a:lnTo>
                  <a:pt x="349" y="154"/>
                </a:lnTo>
                <a:lnTo>
                  <a:pt x="346" y="157"/>
                </a:lnTo>
                <a:lnTo>
                  <a:pt x="344" y="159"/>
                </a:lnTo>
                <a:lnTo>
                  <a:pt x="341" y="159"/>
                </a:lnTo>
                <a:lnTo>
                  <a:pt x="339" y="162"/>
                </a:lnTo>
                <a:lnTo>
                  <a:pt x="337" y="164"/>
                </a:lnTo>
                <a:lnTo>
                  <a:pt x="334" y="166"/>
                </a:lnTo>
                <a:lnTo>
                  <a:pt x="332" y="166"/>
                </a:lnTo>
                <a:lnTo>
                  <a:pt x="330" y="169"/>
                </a:lnTo>
                <a:lnTo>
                  <a:pt x="330" y="171"/>
                </a:lnTo>
                <a:lnTo>
                  <a:pt x="332" y="171"/>
                </a:lnTo>
                <a:lnTo>
                  <a:pt x="334" y="169"/>
                </a:lnTo>
                <a:lnTo>
                  <a:pt x="337" y="169"/>
                </a:lnTo>
                <a:lnTo>
                  <a:pt x="339" y="166"/>
                </a:lnTo>
                <a:lnTo>
                  <a:pt x="341" y="166"/>
                </a:lnTo>
                <a:lnTo>
                  <a:pt x="344" y="164"/>
                </a:lnTo>
                <a:lnTo>
                  <a:pt x="346" y="162"/>
                </a:lnTo>
                <a:lnTo>
                  <a:pt x="349" y="159"/>
                </a:lnTo>
                <a:lnTo>
                  <a:pt x="351" y="159"/>
                </a:lnTo>
                <a:lnTo>
                  <a:pt x="354" y="157"/>
                </a:lnTo>
                <a:lnTo>
                  <a:pt x="356" y="157"/>
                </a:lnTo>
                <a:lnTo>
                  <a:pt x="356" y="154"/>
                </a:lnTo>
                <a:lnTo>
                  <a:pt x="358" y="152"/>
                </a:lnTo>
                <a:lnTo>
                  <a:pt x="361" y="150"/>
                </a:lnTo>
                <a:lnTo>
                  <a:pt x="363" y="147"/>
                </a:lnTo>
                <a:lnTo>
                  <a:pt x="366" y="145"/>
                </a:lnTo>
                <a:lnTo>
                  <a:pt x="368" y="142"/>
                </a:lnTo>
                <a:lnTo>
                  <a:pt x="370" y="140"/>
                </a:lnTo>
                <a:lnTo>
                  <a:pt x="373" y="138"/>
                </a:lnTo>
                <a:lnTo>
                  <a:pt x="380" y="135"/>
                </a:lnTo>
                <a:lnTo>
                  <a:pt x="380" y="133"/>
                </a:lnTo>
                <a:lnTo>
                  <a:pt x="378" y="130"/>
                </a:lnTo>
                <a:lnTo>
                  <a:pt x="378" y="128"/>
                </a:lnTo>
                <a:lnTo>
                  <a:pt x="380" y="126"/>
                </a:lnTo>
                <a:lnTo>
                  <a:pt x="382" y="121"/>
                </a:lnTo>
                <a:lnTo>
                  <a:pt x="382" y="118"/>
                </a:lnTo>
                <a:lnTo>
                  <a:pt x="385" y="116"/>
                </a:lnTo>
                <a:lnTo>
                  <a:pt x="385" y="114"/>
                </a:lnTo>
                <a:lnTo>
                  <a:pt x="387" y="109"/>
                </a:lnTo>
                <a:lnTo>
                  <a:pt x="387" y="106"/>
                </a:lnTo>
                <a:lnTo>
                  <a:pt x="390" y="102"/>
                </a:lnTo>
                <a:lnTo>
                  <a:pt x="390" y="99"/>
                </a:lnTo>
                <a:lnTo>
                  <a:pt x="392" y="94"/>
                </a:lnTo>
                <a:lnTo>
                  <a:pt x="392" y="92"/>
                </a:lnTo>
                <a:lnTo>
                  <a:pt x="394" y="87"/>
                </a:lnTo>
                <a:lnTo>
                  <a:pt x="399" y="82"/>
                </a:lnTo>
                <a:lnTo>
                  <a:pt x="399" y="82"/>
                </a:lnTo>
                <a:close/>
              </a:path>
              <a:path w="408" h="172">
                <a:moveTo>
                  <a:pt x="301" y="78"/>
                </a:moveTo>
                <a:lnTo>
                  <a:pt x="298" y="82"/>
                </a:lnTo>
                <a:lnTo>
                  <a:pt x="296" y="85"/>
                </a:lnTo>
                <a:lnTo>
                  <a:pt x="294" y="87"/>
                </a:lnTo>
                <a:lnTo>
                  <a:pt x="294" y="90"/>
                </a:lnTo>
                <a:lnTo>
                  <a:pt x="291" y="92"/>
                </a:lnTo>
                <a:lnTo>
                  <a:pt x="289" y="94"/>
                </a:lnTo>
                <a:lnTo>
                  <a:pt x="286" y="97"/>
                </a:lnTo>
                <a:lnTo>
                  <a:pt x="284" y="99"/>
                </a:lnTo>
                <a:lnTo>
                  <a:pt x="281" y="102"/>
                </a:lnTo>
                <a:lnTo>
                  <a:pt x="284" y="102"/>
                </a:lnTo>
                <a:lnTo>
                  <a:pt x="286" y="99"/>
                </a:lnTo>
                <a:lnTo>
                  <a:pt x="289" y="97"/>
                </a:lnTo>
                <a:lnTo>
                  <a:pt x="291" y="97"/>
                </a:lnTo>
                <a:lnTo>
                  <a:pt x="294" y="94"/>
                </a:lnTo>
                <a:lnTo>
                  <a:pt x="296" y="92"/>
                </a:lnTo>
                <a:lnTo>
                  <a:pt x="298" y="92"/>
                </a:lnTo>
                <a:lnTo>
                  <a:pt x="301" y="90"/>
                </a:lnTo>
                <a:lnTo>
                  <a:pt x="303" y="87"/>
                </a:lnTo>
                <a:lnTo>
                  <a:pt x="303" y="85"/>
                </a:lnTo>
                <a:lnTo>
                  <a:pt x="306" y="82"/>
                </a:lnTo>
                <a:lnTo>
                  <a:pt x="308" y="80"/>
                </a:lnTo>
                <a:lnTo>
                  <a:pt x="301" y="78"/>
                </a:lnTo>
                <a:lnTo>
                  <a:pt x="301" y="78"/>
                </a:lnTo>
                <a:close/>
              </a:path>
              <a:path w="408" h="172">
                <a:moveTo>
                  <a:pt x="334" y="75"/>
                </a:moveTo>
                <a:lnTo>
                  <a:pt x="334" y="78"/>
                </a:lnTo>
                <a:lnTo>
                  <a:pt x="332" y="80"/>
                </a:lnTo>
                <a:lnTo>
                  <a:pt x="332" y="82"/>
                </a:lnTo>
                <a:lnTo>
                  <a:pt x="330" y="85"/>
                </a:lnTo>
                <a:lnTo>
                  <a:pt x="330" y="87"/>
                </a:lnTo>
                <a:lnTo>
                  <a:pt x="327" y="92"/>
                </a:lnTo>
                <a:lnTo>
                  <a:pt x="325" y="94"/>
                </a:lnTo>
                <a:lnTo>
                  <a:pt x="322" y="99"/>
                </a:lnTo>
                <a:lnTo>
                  <a:pt x="327" y="99"/>
                </a:lnTo>
                <a:lnTo>
                  <a:pt x="330" y="97"/>
                </a:lnTo>
                <a:lnTo>
                  <a:pt x="332" y="94"/>
                </a:lnTo>
                <a:lnTo>
                  <a:pt x="332" y="92"/>
                </a:lnTo>
                <a:lnTo>
                  <a:pt x="334" y="90"/>
                </a:lnTo>
                <a:lnTo>
                  <a:pt x="337" y="87"/>
                </a:lnTo>
                <a:lnTo>
                  <a:pt x="339" y="87"/>
                </a:lnTo>
                <a:lnTo>
                  <a:pt x="341" y="85"/>
                </a:lnTo>
                <a:lnTo>
                  <a:pt x="334" y="75"/>
                </a:lnTo>
                <a:lnTo>
                  <a:pt x="334" y="75"/>
                </a:lnTo>
                <a:close/>
              </a:path>
              <a:path w="408" h="172">
                <a:moveTo>
                  <a:pt x="390" y="73"/>
                </a:moveTo>
                <a:lnTo>
                  <a:pt x="385" y="80"/>
                </a:lnTo>
                <a:lnTo>
                  <a:pt x="344" y="80"/>
                </a:lnTo>
                <a:lnTo>
                  <a:pt x="349" y="85"/>
                </a:lnTo>
                <a:lnTo>
                  <a:pt x="387" y="85"/>
                </a:lnTo>
                <a:lnTo>
                  <a:pt x="399" y="82"/>
                </a:lnTo>
                <a:lnTo>
                  <a:pt x="390" y="73"/>
                </a:lnTo>
                <a:lnTo>
                  <a:pt x="390" y="73"/>
                </a:lnTo>
                <a:close/>
              </a:path>
              <a:path w="408" h="172">
                <a:moveTo>
                  <a:pt x="404" y="66"/>
                </a:moveTo>
                <a:lnTo>
                  <a:pt x="399" y="66"/>
                </a:lnTo>
                <a:lnTo>
                  <a:pt x="401" y="66"/>
                </a:lnTo>
                <a:lnTo>
                  <a:pt x="404" y="66"/>
                </a:lnTo>
                <a:lnTo>
                  <a:pt x="404" y="66"/>
                </a:lnTo>
                <a:close/>
              </a:path>
              <a:path w="408" h="172">
                <a:moveTo>
                  <a:pt x="318" y="63"/>
                </a:moveTo>
                <a:lnTo>
                  <a:pt x="310" y="63"/>
                </a:lnTo>
                <a:lnTo>
                  <a:pt x="308" y="66"/>
                </a:lnTo>
                <a:lnTo>
                  <a:pt x="308" y="70"/>
                </a:lnTo>
                <a:lnTo>
                  <a:pt x="306" y="73"/>
                </a:lnTo>
                <a:lnTo>
                  <a:pt x="303" y="75"/>
                </a:lnTo>
                <a:lnTo>
                  <a:pt x="301" y="78"/>
                </a:lnTo>
                <a:lnTo>
                  <a:pt x="308" y="80"/>
                </a:lnTo>
                <a:lnTo>
                  <a:pt x="313" y="87"/>
                </a:lnTo>
                <a:lnTo>
                  <a:pt x="310" y="90"/>
                </a:lnTo>
                <a:lnTo>
                  <a:pt x="310" y="92"/>
                </a:lnTo>
                <a:lnTo>
                  <a:pt x="308" y="94"/>
                </a:lnTo>
                <a:lnTo>
                  <a:pt x="315" y="94"/>
                </a:lnTo>
                <a:lnTo>
                  <a:pt x="315" y="97"/>
                </a:lnTo>
                <a:lnTo>
                  <a:pt x="318" y="102"/>
                </a:lnTo>
                <a:lnTo>
                  <a:pt x="318" y="109"/>
                </a:lnTo>
                <a:lnTo>
                  <a:pt x="315" y="114"/>
                </a:lnTo>
                <a:lnTo>
                  <a:pt x="315" y="116"/>
                </a:lnTo>
                <a:lnTo>
                  <a:pt x="313" y="118"/>
                </a:lnTo>
                <a:lnTo>
                  <a:pt x="320" y="118"/>
                </a:lnTo>
                <a:lnTo>
                  <a:pt x="320" y="121"/>
                </a:lnTo>
                <a:lnTo>
                  <a:pt x="320" y="130"/>
                </a:lnTo>
                <a:lnTo>
                  <a:pt x="320" y="133"/>
                </a:lnTo>
                <a:lnTo>
                  <a:pt x="320" y="150"/>
                </a:lnTo>
                <a:lnTo>
                  <a:pt x="318" y="152"/>
                </a:lnTo>
                <a:lnTo>
                  <a:pt x="318" y="154"/>
                </a:lnTo>
                <a:lnTo>
                  <a:pt x="315" y="154"/>
                </a:lnTo>
                <a:lnTo>
                  <a:pt x="301" y="154"/>
                </a:lnTo>
                <a:lnTo>
                  <a:pt x="303" y="157"/>
                </a:lnTo>
                <a:lnTo>
                  <a:pt x="308" y="159"/>
                </a:lnTo>
                <a:lnTo>
                  <a:pt x="310" y="162"/>
                </a:lnTo>
                <a:lnTo>
                  <a:pt x="310" y="164"/>
                </a:lnTo>
                <a:lnTo>
                  <a:pt x="313" y="164"/>
                </a:lnTo>
                <a:lnTo>
                  <a:pt x="313" y="169"/>
                </a:lnTo>
                <a:lnTo>
                  <a:pt x="315" y="169"/>
                </a:lnTo>
                <a:lnTo>
                  <a:pt x="318" y="169"/>
                </a:lnTo>
                <a:lnTo>
                  <a:pt x="320" y="166"/>
                </a:lnTo>
                <a:lnTo>
                  <a:pt x="322" y="164"/>
                </a:lnTo>
                <a:lnTo>
                  <a:pt x="325" y="162"/>
                </a:lnTo>
                <a:lnTo>
                  <a:pt x="327" y="159"/>
                </a:lnTo>
                <a:lnTo>
                  <a:pt x="327" y="152"/>
                </a:lnTo>
                <a:lnTo>
                  <a:pt x="330" y="147"/>
                </a:lnTo>
                <a:lnTo>
                  <a:pt x="330" y="128"/>
                </a:lnTo>
                <a:lnTo>
                  <a:pt x="327" y="126"/>
                </a:lnTo>
                <a:lnTo>
                  <a:pt x="327" y="114"/>
                </a:lnTo>
                <a:lnTo>
                  <a:pt x="332" y="114"/>
                </a:lnTo>
                <a:lnTo>
                  <a:pt x="330" y="111"/>
                </a:lnTo>
                <a:lnTo>
                  <a:pt x="325" y="109"/>
                </a:lnTo>
                <a:lnTo>
                  <a:pt x="325" y="102"/>
                </a:lnTo>
                <a:lnTo>
                  <a:pt x="327" y="99"/>
                </a:lnTo>
                <a:lnTo>
                  <a:pt x="322" y="99"/>
                </a:lnTo>
                <a:lnTo>
                  <a:pt x="322" y="97"/>
                </a:lnTo>
                <a:lnTo>
                  <a:pt x="320" y="94"/>
                </a:lnTo>
                <a:lnTo>
                  <a:pt x="320" y="92"/>
                </a:lnTo>
                <a:lnTo>
                  <a:pt x="318" y="90"/>
                </a:lnTo>
                <a:lnTo>
                  <a:pt x="315" y="87"/>
                </a:lnTo>
                <a:lnTo>
                  <a:pt x="313" y="82"/>
                </a:lnTo>
                <a:lnTo>
                  <a:pt x="313" y="80"/>
                </a:lnTo>
                <a:lnTo>
                  <a:pt x="310" y="78"/>
                </a:lnTo>
                <a:lnTo>
                  <a:pt x="310" y="75"/>
                </a:lnTo>
                <a:lnTo>
                  <a:pt x="313" y="73"/>
                </a:lnTo>
                <a:lnTo>
                  <a:pt x="315" y="70"/>
                </a:lnTo>
                <a:lnTo>
                  <a:pt x="315" y="68"/>
                </a:lnTo>
                <a:lnTo>
                  <a:pt x="318" y="63"/>
                </a:lnTo>
                <a:lnTo>
                  <a:pt x="318" y="63"/>
                </a:lnTo>
                <a:close/>
              </a:path>
              <a:path w="408" h="172">
                <a:moveTo>
                  <a:pt x="404" y="56"/>
                </a:moveTo>
                <a:lnTo>
                  <a:pt x="399" y="56"/>
                </a:lnTo>
                <a:lnTo>
                  <a:pt x="397" y="58"/>
                </a:lnTo>
                <a:lnTo>
                  <a:pt x="380" y="58"/>
                </a:lnTo>
                <a:lnTo>
                  <a:pt x="380" y="61"/>
                </a:lnTo>
                <a:lnTo>
                  <a:pt x="382" y="63"/>
                </a:lnTo>
                <a:lnTo>
                  <a:pt x="385" y="66"/>
                </a:lnTo>
                <a:lnTo>
                  <a:pt x="404" y="66"/>
                </a:lnTo>
                <a:lnTo>
                  <a:pt x="406" y="63"/>
                </a:lnTo>
                <a:lnTo>
                  <a:pt x="406" y="58"/>
                </a:lnTo>
                <a:lnTo>
                  <a:pt x="404" y="56"/>
                </a:lnTo>
                <a:lnTo>
                  <a:pt x="404" y="56"/>
                </a:lnTo>
                <a:close/>
              </a:path>
              <a:path w="408" h="172">
                <a:moveTo>
                  <a:pt x="337" y="51"/>
                </a:moveTo>
                <a:lnTo>
                  <a:pt x="330" y="61"/>
                </a:lnTo>
                <a:lnTo>
                  <a:pt x="281" y="61"/>
                </a:lnTo>
                <a:lnTo>
                  <a:pt x="286" y="66"/>
                </a:lnTo>
                <a:lnTo>
                  <a:pt x="294" y="63"/>
                </a:lnTo>
                <a:lnTo>
                  <a:pt x="346" y="63"/>
                </a:lnTo>
                <a:lnTo>
                  <a:pt x="337" y="51"/>
                </a:lnTo>
                <a:lnTo>
                  <a:pt x="337" y="51"/>
                </a:lnTo>
                <a:close/>
              </a:path>
              <a:path w="408" h="172">
                <a:moveTo>
                  <a:pt x="296" y="32"/>
                </a:moveTo>
                <a:lnTo>
                  <a:pt x="296" y="37"/>
                </a:lnTo>
                <a:lnTo>
                  <a:pt x="298" y="42"/>
                </a:lnTo>
                <a:lnTo>
                  <a:pt x="298" y="44"/>
                </a:lnTo>
                <a:lnTo>
                  <a:pt x="301" y="49"/>
                </a:lnTo>
                <a:lnTo>
                  <a:pt x="301" y="54"/>
                </a:lnTo>
                <a:lnTo>
                  <a:pt x="303" y="56"/>
                </a:lnTo>
                <a:lnTo>
                  <a:pt x="303" y="58"/>
                </a:lnTo>
                <a:lnTo>
                  <a:pt x="306" y="56"/>
                </a:lnTo>
                <a:lnTo>
                  <a:pt x="308" y="54"/>
                </a:lnTo>
                <a:lnTo>
                  <a:pt x="308" y="46"/>
                </a:lnTo>
                <a:lnTo>
                  <a:pt x="306" y="42"/>
                </a:lnTo>
                <a:lnTo>
                  <a:pt x="306" y="39"/>
                </a:lnTo>
                <a:lnTo>
                  <a:pt x="303" y="37"/>
                </a:lnTo>
                <a:lnTo>
                  <a:pt x="301" y="34"/>
                </a:lnTo>
                <a:lnTo>
                  <a:pt x="296" y="32"/>
                </a:lnTo>
                <a:lnTo>
                  <a:pt x="296" y="32"/>
                </a:lnTo>
                <a:close/>
              </a:path>
              <a:path w="408" h="172">
                <a:moveTo>
                  <a:pt x="325" y="30"/>
                </a:moveTo>
                <a:lnTo>
                  <a:pt x="325" y="34"/>
                </a:lnTo>
                <a:lnTo>
                  <a:pt x="322" y="37"/>
                </a:lnTo>
                <a:lnTo>
                  <a:pt x="322" y="44"/>
                </a:lnTo>
                <a:lnTo>
                  <a:pt x="320" y="49"/>
                </a:lnTo>
                <a:lnTo>
                  <a:pt x="320" y="51"/>
                </a:lnTo>
                <a:lnTo>
                  <a:pt x="318" y="56"/>
                </a:lnTo>
                <a:lnTo>
                  <a:pt x="318" y="61"/>
                </a:lnTo>
                <a:lnTo>
                  <a:pt x="320" y="61"/>
                </a:lnTo>
                <a:lnTo>
                  <a:pt x="320" y="58"/>
                </a:lnTo>
                <a:lnTo>
                  <a:pt x="322" y="56"/>
                </a:lnTo>
                <a:lnTo>
                  <a:pt x="325" y="54"/>
                </a:lnTo>
                <a:lnTo>
                  <a:pt x="325" y="49"/>
                </a:lnTo>
                <a:lnTo>
                  <a:pt x="327" y="46"/>
                </a:lnTo>
                <a:lnTo>
                  <a:pt x="330" y="42"/>
                </a:lnTo>
                <a:lnTo>
                  <a:pt x="332" y="39"/>
                </a:lnTo>
                <a:lnTo>
                  <a:pt x="334" y="39"/>
                </a:lnTo>
                <a:lnTo>
                  <a:pt x="325" y="30"/>
                </a:lnTo>
                <a:lnTo>
                  <a:pt x="325" y="30"/>
                </a:lnTo>
                <a:close/>
              </a:path>
              <a:path w="408" h="172">
                <a:moveTo>
                  <a:pt x="337" y="18"/>
                </a:moveTo>
                <a:lnTo>
                  <a:pt x="330" y="25"/>
                </a:lnTo>
                <a:lnTo>
                  <a:pt x="286" y="25"/>
                </a:lnTo>
                <a:lnTo>
                  <a:pt x="289" y="32"/>
                </a:lnTo>
                <a:lnTo>
                  <a:pt x="296" y="30"/>
                </a:lnTo>
                <a:lnTo>
                  <a:pt x="344" y="30"/>
                </a:lnTo>
                <a:lnTo>
                  <a:pt x="337" y="18"/>
                </a:lnTo>
                <a:lnTo>
                  <a:pt x="337" y="18"/>
                </a:lnTo>
                <a:close/>
              </a:path>
              <a:path w="408" h="172">
                <a:moveTo>
                  <a:pt x="390" y="15"/>
                </a:moveTo>
                <a:lnTo>
                  <a:pt x="380" y="18"/>
                </a:lnTo>
                <a:lnTo>
                  <a:pt x="380" y="58"/>
                </a:lnTo>
                <a:lnTo>
                  <a:pt x="392" y="58"/>
                </a:lnTo>
                <a:lnTo>
                  <a:pt x="390" y="56"/>
                </a:lnTo>
                <a:lnTo>
                  <a:pt x="387" y="54"/>
                </a:lnTo>
                <a:lnTo>
                  <a:pt x="387" y="20"/>
                </a:lnTo>
                <a:lnTo>
                  <a:pt x="390" y="15"/>
                </a:lnTo>
                <a:lnTo>
                  <a:pt x="390" y="15"/>
                </a:lnTo>
                <a:close/>
              </a:path>
              <a:path w="408" h="172">
                <a:moveTo>
                  <a:pt x="356" y="8"/>
                </a:moveTo>
                <a:lnTo>
                  <a:pt x="356" y="15"/>
                </a:lnTo>
                <a:lnTo>
                  <a:pt x="363" y="13"/>
                </a:lnTo>
                <a:lnTo>
                  <a:pt x="356" y="8"/>
                </a:lnTo>
                <a:lnTo>
                  <a:pt x="356" y="8"/>
                </a:lnTo>
                <a:close/>
              </a:path>
              <a:path w="408" h="172">
                <a:moveTo>
                  <a:pt x="382" y="8"/>
                </a:moveTo>
                <a:lnTo>
                  <a:pt x="380" y="13"/>
                </a:lnTo>
                <a:lnTo>
                  <a:pt x="363" y="13"/>
                </a:lnTo>
                <a:lnTo>
                  <a:pt x="356" y="15"/>
                </a:lnTo>
                <a:lnTo>
                  <a:pt x="356" y="42"/>
                </a:lnTo>
                <a:lnTo>
                  <a:pt x="354" y="44"/>
                </a:lnTo>
                <a:lnTo>
                  <a:pt x="354" y="56"/>
                </a:lnTo>
                <a:lnTo>
                  <a:pt x="351" y="56"/>
                </a:lnTo>
                <a:lnTo>
                  <a:pt x="351" y="63"/>
                </a:lnTo>
                <a:lnTo>
                  <a:pt x="349" y="66"/>
                </a:lnTo>
                <a:lnTo>
                  <a:pt x="346" y="68"/>
                </a:lnTo>
                <a:lnTo>
                  <a:pt x="344" y="70"/>
                </a:lnTo>
                <a:lnTo>
                  <a:pt x="341" y="73"/>
                </a:lnTo>
                <a:lnTo>
                  <a:pt x="339" y="78"/>
                </a:lnTo>
                <a:lnTo>
                  <a:pt x="341" y="78"/>
                </a:lnTo>
                <a:lnTo>
                  <a:pt x="344" y="75"/>
                </a:lnTo>
                <a:lnTo>
                  <a:pt x="346" y="73"/>
                </a:lnTo>
                <a:lnTo>
                  <a:pt x="349" y="70"/>
                </a:lnTo>
                <a:lnTo>
                  <a:pt x="351" y="68"/>
                </a:lnTo>
                <a:lnTo>
                  <a:pt x="354" y="66"/>
                </a:lnTo>
                <a:lnTo>
                  <a:pt x="356" y="63"/>
                </a:lnTo>
                <a:lnTo>
                  <a:pt x="356" y="61"/>
                </a:lnTo>
                <a:lnTo>
                  <a:pt x="358" y="58"/>
                </a:lnTo>
                <a:lnTo>
                  <a:pt x="358" y="56"/>
                </a:lnTo>
                <a:lnTo>
                  <a:pt x="361" y="54"/>
                </a:lnTo>
                <a:lnTo>
                  <a:pt x="361" y="46"/>
                </a:lnTo>
                <a:lnTo>
                  <a:pt x="363" y="42"/>
                </a:lnTo>
                <a:lnTo>
                  <a:pt x="363" y="18"/>
                </a:lnTo>
                <a:lnTo>
                  <a:pt x="380" y="18"/>
                </a:lnTo>
                <a:lnTo>
                  <a:pt x="390" y="15"/>
                </a:lnTo>
                <a:lnTo>
                  <a:pt x="382" y="8"/>
                </a:lnTo>
                <a:lnTo>
                  <a:pt x="382" y="8"/>
                </a:lnTo>
                <a:close/>
              </a:path>
              <a:path w="408" h="172">
                <a:moveTo>
                  <a:pt x="306" y="1"/>
                </a:moveTo>
                <a:lnTo>
                  <a:pt x="306" y="3"/>
                </a:lnTo>
                <a:lnTo>
                  <a:pt x="308" y="8"/>
                </a:lnTo>
                <a:lnTo>
                  <a:pt x="310" y="10"/>
                </a:lnTo>
                <a:lnTo>
                  <a:pt x="310" y="18"/>
                </a:lnTo>
                <a:lnTo>
                  <a:pt x="313" y="20"/>
                </a:lnTo>
                <a:lnTo>
                  <a:pt x="313" y="25"/>
                </a:lnTo>
                <a:lnTo>
                  <a:pt x="315" y="25"/>
                </a:lnTo>
                <a:lnTo>
                  <a:pt x="318" y="22"/>
                </a:lnTo>
                <a:lnTo>
                  <a:pt x="318" y="10"/>
                </a:lnTo>
                <a:lnTo>
                  <a:pt x="315" y="10"/>
                </a:lnTo>
                <a:lnTo>
                  <a:pt x="315" y="8"/>
                </a:lnTo>
                <a:lnTo>
                  <a:pt x="313" y="6"/>
                </a:lnTo>
                <a:lnTo>
                  <a:pt x="310" y="3"/>
                </a:lnTo>
                <a:lnTo>
                  <a:pt x="306" y="1"/>
                </a:lnTo>
                <a:lnTo>
                  <a:pt x="30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58" name="path 13058"/>
          <p:cNvSpPr/>
          <p:nvPr/>
        </p:nvSpPr>
        <p:spPr>
          <a:xfrm>
            <a:off x="8477250" y="9540494"/>
            <a:ext cx="259080" cy="109727"/>
          </a:xfrm>
          <a:custGeom>
            <a:avLst/>
            <a:gdLst/>
            <a:ahLst/>
            <a:cxnLst/>
            <a:rect l="0" t="0" r="0" b="0"/>
            <a:pathLst>
              <a:path w="408" h="172">
                <a:moveTo>
                  <a:pt x="99" y="157"/>
                </a:moveTo>
                <a:lnTo>
                  <a:pt x="92" y="157"/>
                </a:lnTo>
                <a:lnTo>
                  <a:pt x="92" y="169"/>
                </a:lnTo>
                <a:lnTo>
                  <a:pt x="99" y="164"/>
                </a:lnTo>
                <a:lnTo>
                  <a:pt x="99" y="157"/>
                </a:lnTo>
                <a:lnTo>
                  <a:pt x="99" y="157"/>
                </a:lnTo>
                <a:close/>
              </a:path>
              <a:path w="408" h="172">
                <a:moveTo>
                  <a:pt x="27" y="133"/>
                </a:moveTo>
                <a:lnTo>
                  <a:pt x="27" y="171"/>
                </a:lnTo>
                <a:lnTo>
                  <a:pt x="34" y="164"/>
                </a:lnTo>
                <a:lnTo>
                  <a:pt x="34" y="157"/>
                </a:lnTo>
                <a:lnTo>
                  <a:pt x="92" y="157"/>
                </a:lnTo>
                <a:lnTo>
                  <a:pt x="99" y="157"/>
                </a:lnTo>
                <a:lnTo>
                  <a:pt x="99" y="154"/>
                </a:lnTo>
                <a:lnTo>
                  <a:pt x="34" y="154"/>
                </a:lnTo>
                <a:lnTo>
                  <a:pt x="34" y="135"/>
                </a:lnTo>
                <a:lnTo>
                  <a:pt x="92" y="135"/>
                </a:lnTo>
                <a:lnTo>
                  <a:pt x="27" y="133"/>
                </a:lnTo>
                <a:lnTo>
                  <a:pt x="27" y="133"/>
                </a:lnTo>
                <a:close/>
              </a:path>
              <a:path w="408" h="172">
                <a:moveTo>
                  <a:pt x="27" y="111"/>
                </a:moveTo>
                <a:lnTo>
                  <a:pt x="27" y="133"/>
                </a:lnTo>
                <a:lnTo>
                  <a:pt x="92" y="135"/>
                </a:lnTo>
                <a:lnTo>
                  <a:pt x="92" y="154"/>
                </a:lnTo>
                <a:lnTo>
                  <a:pt x="34" y="154"/>
                </a:lnTo>
                <a:lnTo>
                  <a:pt x="99" y="154"/>
                </a:lnTo>
                <a:lnTo>
                  <a:pt x="99" y="152"/>
                </a:lnTo>
                <a:lnTo>
                  <a:pt x="99" y="130"/>
                </a:lnTo>
                <a:lnTo>
                  <a:pt x="34" y="130"/>
                </a:lnTo>
                <a:lnTo>
                  <a:pt x="34" y="113"/>
                </a:lnTo>
                <a:lnTo>
                  <a:pt x="92" y="113"/>
                </a:lnTo>
                <a:lnTo>
                  <a:pt x="27" y="111"/>
                </a:lnTo>
                <a:lnTo>
                  <a:pt x="27" y="111"/>
                </a:lnTo>
                <a:close/>
              </a:path>
              <a:path w="408" h="172">
                <a:moveTo>
                  <a:pt x="27" y="101"/>
                </a:moveTo>
                <a:lnTo>
                  <a:pt x="27" y="111"/>
                </a:lnTo>
                <a:lnTo>
                  <a:pt x="92" y="113"/>
                </a:lnTo>
                <a:lnTo>
                  <a:pt x="92" y="130"/>
                </a:lnTo>
                <a:lnTo>
                  <a:pt x="34" y="130"/>
                </a:lnTo>
                <a:lnTo>
                  <a:pt x="99" y="130"/>
                </a:lnTo>
                <a:lnTo>
                  <a:pt x="99" y="125"/>
                </a:lnTo>
                <a:lnTo>
                  <a:pt x="99" y="113"/>
                </a:lnTo>
                <a:lnTo>
                  <a:pt x="104" y="111"/>
                </a:lnTo>
                <a:lnTo>
                  <a:pt x="34" y="109"/>
                </a:lnTo>
                <a:lnTo>
                  <a:pt x="27" y="101"/>
                </a:lnTo>
                <a:lnTo>
                  <a:pt x="27" y="101"/>
                </a:lnTo>
                <a:close/>
              </a:path>
              <a:path w="408" h="172">
                <a:moveTo>
                  <a:pt x="97" y="101"/>
                </a:moveTo>
                <a:lnTo>
                  <a:pt x="90" y="109"/>
                </a:lnTo>
                <a:lnTo>
                  <a:pt x="34" y="109"/>
                </a:lnTo>
                <a:lnTo>
                  <a:pt x="104" y="111"/>
                </a:lnTo>
                <a:lnTo>
                  <a:pt x="97" y="101"/>
                </a:lnTo>
                <a:lnTo>
                  <a:pt x="97" y="101"/>
                </a:lnTo>
                <a:close/>
              </a:path>
              <a:path w="408" h="172">
                <a:moveTo>
                  <a:pt x="109" y="92"/>
                </a:moveTo>
                <a:lnTo>
                  <a:pt x="101" y="92"/>
                </a:lnTo>
                <a:lnTo>
                  <a:pt x="101" y="99"/>
                </a:lnTo>
                <a:lnTo>
                  <a:pt x="109" y="94"/>
                </a:lnTo>
                <a:lnTo>
                  <a:pt x="109" y="92"/>
                </a:lnTo>
                <a:lnTo>
                  <a:pt x="109" y="92"/>
                </a:lnTo>
                <a:close/>
              </a:path>
              <a:path w="408" h="172">
                <a:moveTo>
                  <a:pt x="54" y="70"/>
                </a:moveTo>
                <a:lnTo>
                  <a:pt x="46" y="70"/>
                </a:lnTo>
                <a:lnTo>
                  <a:pt x="46" y="89"/>
                </a:lnTo>
                <a:lnTo>
                  <a:pt x="27" y="89"/>
                </a:lnTo>
                <a:lnTo>
                  <a:pt x="54" y="89"/>
                </a:lnTo>
                <a:lnTo>
                  <a:pt x="54" y="70"/>
                </a:lnTo>
                <a:lnTo>
                  <a:pt x="54" y="70"/>
                </a:lnTo>
                <a:close/>
              </a:path>
              <a:path w="408" h="172">
                <a:moveTo>
                  <a:pt x="80" y="89"/>
                </a:moveTo>
                <a:lnTo>
                  <a:pt x="80" y="70"/>
                </a:lnTo>
                <a:lnTo>
                  <a:pt x="73" y="70"/>
                </a:lnTo>
                <a:lnTo>
                  <a:pt x="73" y="89"/>
                </a:lnTo>
                <a:lnTo>
                  <a:pt x="80" y="89"/>
                </a:lnTo>
                <a:close/>
              </a:path>
              <a:path w="408" h="172">
                <a:moveTo>
                  <a:pt x="20" y="70"/>
                </a:moveTo>
                <a:lnTo>
                  <a:pt x="20" y="94"/>
                </a:lnTo>
                <a:lnTo>
                  <a:pt x="18" y="97"/>
                </a:lnTo>
                <a:lnTo>
                  <a:pt x="18" y="101"/>
                </a:lnTo>
                <a:lnTo>
                  <a:pt x="27" y="97"/>
                </a:lnTo>
                <a:lnTo>
                  <a:pt x="27" y="92"/>
                </a:lnTo>
                <a:lnTo>
                  <a:pt x="101" y="92"/>
                </a:lnTo>
                <a:lnTo>
                  <a:pt x="109" y="92"/>
                </a:lnTo>
                <a:lnTo>
                  <a:pt x="109" y="89"/>
                </a:lnTo>
                <a:lnTo>
                  <a:pt x="27" y="89"/>
                </a:lnTo>
                <a:lnTo>
                  <a:pt x="27" y="70"/>
                </a:lnTo>
                <a:lnTo>
                  <a:pt x="101" y="70"/>
                </a:lnTo>
                <a:lnTo>
                  <a:pt x="20" y="70"/>
                </a:lnTo>
                <a:lnTo>
                  <a:pt x="20" y="70"/>
                </a:lnTo>
                <a:close/>
              </a:path>
              <a:path w="408" h="172">
                <a:moveTo>
                  <a:pt x="80" y="65"/>
                </a:moveTo>
                <a:lnTo>
                  <a:pt x="80" y="49"/>
                </a:lnTo>
                <a:lnTo>
                  <a:pt x="73" y="49"/>
                </a:lnTo>
                <a:lnTo>
                  <a:pt x="73" y="65"/>
                </a:lnTo>
                <a:lnTo>
                  <a:pt x="80" y="65"/>
                </a:lnTo>
                <a:close/>
              </a:path>
              <a:path w="408" h="172">
                <a:moveTo>
                  <a:pt x="46" y="49"/>
                </a:moveTo>
                <a:lnTo>
                  <a:pt x="46" y="65"/>
                </a:lnTo>
                <a:lnTo>
                  <a:pt x="27" y="65"/>
                </a:lnTo>
                <a:lnTo>
                  <a:pt x="54" y="65"/>
                </a:lnTo>
                <a:lnTo>
                  <a:pt x="54" y="49"/>
                </a:lnTo>
                <a:lnTo>
                  <a:pt x="101" y="49"/>
                </a:lnTo>
                <a:lnTo>
                  <a:pt x="46" y="49"/>
                </a:lnTo>
                <a:lnTo>
                  <a:pt x="46" y="49"/>
                </a:lnTo>
                <a:close/>
              </a:path>
              <a:path w="408" h="172">
                <a:moveTo>
                  <a:pt x="20" y="49"/>
                </a:moveTo>
                <a:lnTo>
                  <a:pt x="20" y="65"/>
                </a:lnTo>
                <a:lnTo>
                  <a:pt x="54" y="65"/>
                </a:lnTo>
                <a:lnTo>
                  <a:pt x="27" y="65"/>
                </a:lnTo>
                <a:lnTo>
                  <a:pt x="27" y="49"/>
                </a:lnTo>
                <a:lnTo>
                  <a:pt x="46" y="49"/>
                </a:lnTo>
                <a:lnTo>
                  <a:pt x="20" y="49"/>
                </a:lnTo>
                <a:lnTo>
                  <a:pt x="20" y="49"/>
                </a:lnTo>
                <a:close/>
              </a:path>
              <a:path w="408" h="172">
                <a:moveTo>
                  <a:pt x="18" y="39"/>
                </a:moveTo>
                <a:lnTo>
                  <a:pt x="18" y="44"/>
                </a:lnTo>
                <a:lnTo>
                  <a:pt x="20" y="49"/>
                </a:lnTo>
                <a:lnTo>
                  <a:pt x="101" y="49"/>
                </a:lnTo>
                <a:lnTo>
                  <a:pt x="101" y="65"/>
                </a:lnTo>
                <a:lnTo>
                  <a:pt x="20" y="65"/>
                </a:lnTo>
                <a:lnTo>
                  <a:pt x="20" y="70"/>
                </a:lnTo>
                <a:lnTo>
                  <a:pt x="101" y="70"/>
                </a:lnTo>
                <a:lnTo>
                  <a:pt x="101" y="89"/>
                </a:lnTo>
                <a:lnTo>
                  <a:pt x="54" y="89"/>
                </a:lnTo>
                <a:lnTo>
                  <a:pt x="109" y="89"/>
                </a:lnTo>
                <a:lnTo>
                  <a:pt x="109" y="70"/>
                </a:lnTo>
                <a:lnTo>
                  <a:pt x="106" y="65"/>
                </a:lnTo>
                <a:lnTo>
                  <a:pt x="106" y="56"/>
                </a:lnTo>
                <a:lnTo>
                  <a:pt x="106" y="51"/>
                </a:lnTo>
                <a:lnTo>
                  <a:pt x="114" y="46"/>
                </a:lnTo>
                <a:lnTo>
                  <a:pt x="54" y="44"/>
                </a:lnTo>
                <a:lnTo>
                  <a:pt x="27" y="44"/>
                </a:lnTo>
                <a:lnTo>
                  <a:pt x="18" y="39"/>
                </a:lnTo>
                <a:lnTo>
                  <a:pt x="18" y="39"/>
                </a:lnTo>
                <a:close/>
              </a:path>
              <a:path w="408" h="172">
                <a:moveTo>
                  <a:pt x="104" y="37"/>
                </a:moveTo>
                <a:lnTo>
                  <a:pt x="99" y="44"/>
                </a:lnTo>
                <a:lnTo>
                  <a:pt x="54" y="44"/>
                </a:lnTo>
                <a:lnTo>
                  <a:pt x="114" y="46"/>
                </a:lnTo>
                <a:lnTo>
                  <a:pt x="104" y="37"/>
                </a:lnTo>
                <a:lnTo>
                  <a:pt x="104" y="37"/>
                </a:lnTo>
                <a:close/>
              </a:path>
              <a:path w="408" h="172">
                <a:moveTo>
                  <a:pt x="46" y="29"/>
                </a:moveTo>
                <a:lnTo>
                  <a:pt x="46" y="44"/>
                </a:lnTo>
                <a:lnTo>
                  <a:pt x="27" y="44"/>
                </a:lnTo>
                <a:lnTo>
                  <a:pt x="54" y="44"/>
                </a:lnTo>
                <a:lnTo>
                  <a:pt x="54" y="29"/>
                </a:lnTo>
                <a:lnTo>
                  <a:pt x="73" y="29"/>
                </a:lnTo>
                <a:lnTo>
                  <a:pt x="46" y="29"/>
                </a:lnTo>
                <a:lnTo>
                  <a:pt x="46" y="29"/>
                </a:lnTo>
                <a:close/>
              </a:path>
              <a:path w="408" h="172">
                <a:moveTo>
                  <a:pt x="80" y="29"/>
                </a:moveTo>
                <a:lnTo>
                  <a:pt x="46" y="29"/>
                </a:lnTo>
                <a:lnTo>
                  <a:pt x="73" y="29"/>
                </a:lnTo>
                <a:lnTo>
                  <a:pt x="73" y="44"/>
                </a:lnTo>
                <a:lnTo>
                  <a:pt x="80" y="44"/>
                </a:lnTo>
                <a:lnTo>
                  <a:pt x="80" y="29"/>
                </a:lnTo>
                <a:lnTo>
                  <a:pt x="80" y="29"/>
                </a:lnTo>
                <a:close/>
              </a:path>
              <a:path w="408" h="172">
                <a:moveTo>
                  <a:pt x="114" y="15"/>
                </a:moveTo>
                <a:lnTo>
                  <a:pt x="106" y="25"/>
                </a:lnTo>
                <a:lnTo>
                  <a:pt x="1" y="25"/>
                </a:lnTo>
                <a:lnTo>
                  <a:pt x="5" y="32"/>
                </a:lnTo>
                <a:lnTo>
                  <a:pt x="13" y="29"/>
                </a:lnTo>
                <a:lnTo>
                  <a:pt x="125" y="29"/>
                </a:lnTo>
                <a:lnTo>
                  <a:pt x="114" y="15"/>
                </a:lnTo>
                <a:lnTo>
                  <a:pt x="114" y="15"/>
                </a:lnTo>
                <a:close/>
              </a:path>
              <a:path w="408" h="172">
                <a:moveTo>
                  <a:pt x="46" y="1"/>
                </a:moveTo>
                <a:lnTo>
                  <a:pt x="46" y="25"/>
                </a:lnTo>
                <a:lnTo>
                  <a:pt x="54" y="25"/>
                </a:lnTo>
                <a:lnTo>
                  <a:pt x="54" y="13"/>
                </a:lnTo>
                <a:lnTo>
                  <a:pt x="58" y="10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408" h="172">
                <a:moveTo>
                  <a:pt x="73" y="1"/>
                </a:moveTo>
                <a:lnTo>
                  <a:pt x="73" y="25"/>
                </a:lnTo>
                <a:lnTo>
                  <a:pt x="54" y="25"/>
                </a:lnTo>
                <a:lnTo>
                  <a:pt x="46" y="25"/>
                </a:lnTo>
                <a:lnTo>
                  <a:pt x="80" y="25"/>
                </a:lnTo>
                <a:lnTo>
                  <a:pt x="80" y="13"/>
                </a:lnTo>
                <a:lnTo>
                  <a:pt x="85" y="8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08" h="172">
                <a:moveTo>
                  <a:pt x="231" y="123"/>
                </a:moveTo>
                <a:lnTo>
                  <a:pt x="229" y="123"/>
                </a:lnTo>
                <a:lnTo>
                  <a:pt x="229" y="125"/>
                </a:lnTo>
                <a:lnTo>
                  <a:pt x="231" y="128"/>
                </a:lnTo>
                <a:lnTo>
                  <a:pt x="234" y="130"/>
                </a:lnTo>
                <a:lnTo>
                  <a:pt x="234" y="133"/>
                </a:lnTo>
                <a:lnTo>
                  <a:pt x="236" y="137"/>
                </a:lnTo>
                <a:lnTo>
                  <a:pt x="236" y="140"/>
                </a:lnTo>
                <a:lnTo>
                  <a:pt x="238" y="142"/>
                </a:lnTo>
                <a:lnTo>
                  <a:pt x="241" y="147"/>
                </a:lnTo>
                <a:lnTo>
                  <a:pt x="241" y="149"/>
                </a:lnTo>
                <a:lnTo>
                  <a:pt x="188" y="152"/>
                </a:lnTo>
                <a:lnTo>
                  <a:pt x="243" y="154"/>
                </a:lnTo>
                <a:lnTo>
                  <a:pt x="243" y="159"/>
                </a:lnTo>
                <a:lnTo>
                  <a:pt x="245" y="161"/>
                </a:lnTo>
                <a:lnTo>
                  <a:pt x="245" y="166"/>
                </a:lnTo>
                <a:lnTo>
                  <a:pt x="248" y="169"/>
                </a:lnTo>
                <a:lnTo>
                  <a:pt x="250" y="169"/>
                </a:lnTo>
                <a:lnTo>
                  <a:pt x="253" y="166"/>
                </a:lnTo>
                <a:lnTo>
                  <a:pt x="253" y="161"/>
                </a:lnTo>
                <a:lnTo>
                  <a:pt x="255" y="159"/>
                </a:lnTo>
                <a:lnTo>
                  <a:pt x="255" y="157"/>
                </a:lnTo>
                <a:lnTo>
                  <a:pt x="253" y="154"/>
                </a:lnTo>
                <a:lnTo>
                  <a:pt x="253" y="152"/>
                </a:lnTo>
                <a:lnTo>
                  <a:pt x="250" y="147"/>
                </a:lnTo>
                <a:lnTo>
                  <a:pt x="250" y="145"/>
                </a:lnTo>
                <a:lnTo>
                  <a:pt x="248" y="145"/>
                </a:lnTo>
                <a:lnTo>
                  <a:pt x="248" y="142"/>
                </a:lnTo>
                <a:lnTo>
                  <a:pt x="245" y="140"/>
                </a:lnTo>
                <a:lnTo>
                  <a:pt x="243" y="137"/>
                </a:lnTo>
                <a:lnTo>
                  <a:pt x="241" y="135"/>
                </a:lnTo>
                <a:lnTo>
                  <a:pt x="238" y="133"/>
                </a:lnTo>
                <a:lnTo>
                  <a:pt x="236" y="130"/>
                </a:lnTo>
                <a:lnTo>
                  <a:pt x="234" y="125"/>
                </a:lnTo>
                <a:lnTo>
                  <a:pt x="231" y="123"/>
                </a:lnTo>
                <a:lnTo>
                  <a:pt x="231" y="123"/>
                </a:lnTo>
                <a:close/>
              </a:path>
              <a:path w="408" h="172">
                <a:moveTo>
                  <a:pt x="212" y="92"/>
                </a:moveTo>
                <a:lnTo>
                  <a:pt x="210" y="94"/>
                </a:lnTo>
                <a:lnTo>
                  <a:pt x="210" y="99"/>
                </a:lnTo>
                <a:lnTo>
                  <a:pt x="207" y="104"/>
                </a:lnTo>
                <a:lnTo>
                  <a:pt x="207" y="106"/>
                </a:lnTo>
                <a:lnTo>
                  <a:pt x="205" y="109"/>
                </a:lnTo>
                <a:lnTo>
                  <a:pt x="205" y="113"/>
                </a:lnTo>
                <a:lnTo>
                  <a:pt x="202" y="116"/>
                </a:lnTo>
                <a:lnTo>
                  <a:pt x="200" y="121"/>
                </a:lnTo>
                <a:lnTo>
                  <a:pt x="200" y="125"/>
                </a:lnTo>
                <a:lnTo>
                  <a:pt x="198" y="128"/>
                </a:lnTo>
                <a:lnTo>
                  <a:pt x="195" y="133"/>
                </a:lnTo>
                <a:lnTo>
                  <a:pt x="193" y="137"/>
                </a:lnTo>
                <a:lnTo>
                  <a:pt x="190" y="140"/>
                </a:lnTo>
                <a:lnTo>
                  <a:pt x="188" y="145"/>
                </a:lnTo>
                <a:lnTo>
                  <a:pt x="185" y="147"/>
                </a:lnTo>
                <a:lnTo>
                  <a:pt x="185" y="149"/>
                </a:lnTo>
                <a:lnTo>
                  <a:pt x="183" y="149"/>
                </a:lnTo>
                <a:lnTo>
                  <a:pt x="181" y="152"/>
                </a:lnTo>
                <a:lnTo>
                  <a:pt x="178" y="152"/>
                </a:lnTo>
                <a:lnTo>
                  <a:pt x="183" y="169"/>
                </a:lnTo>
                <a:lnTo>
                  <a:pt x="185" y="166"/>
                </a:lnTo>
                <a:lnTo>
                  <a:pt x="185" y="166"/>
                </a:lnTo>
                <a:lnTo>
                  <a:pt x="188" y="164"/>
                </a:lnTo>
                <a:lnTo>
                  <a:pt x="193" y="164"/>
                </a:lnTo>
                <a:lnTo>
                  <a:pt x="193" y="161"/>
                </a:lnTo>
                <a:lnTo>
                  <a:pt x="198" y="161"/>
                </a:lnTo>
                <a:lnTo>
                  <a:pt x="200" y="159"/>
                </a:lnTo>
                <a:lnTo>
                  <a:pt x="210" y="159"/>
                </a:lnTo>
                <a:lnTo>
                  <a:pt x="212" y="157"/>
                </a:lnTo>
                <a:lnTo>
                  <a:pt x="224" y="157"/>
                </a:lnTo>
                <a:lnTo>
                  <a:pt x="229" y="154"/>
                </a:lnTo>
                <a:lnTo>
                  <a:pt x="243" y="154"/>
                </a:lnTo>
                <a:lnTo>
                  <a:pt x="188" y="152"/>
                </a:lnTo>
                <a:lnTo>
                  <a:pt x="190" y="149"/>
                </a:lnTo>
                <a:lnTo>
                  <a:pt x="193" y="147"/>
                </a:lnTo>
                <a:lnTo>
                  <a:pt x="193" y="145"/>
                </a:lnTo>
                <a:lnTo>
                  <a:pt x="195" y="142"/>
                </a:lnTo>
                <a:lnTo>
                  <a:pt x="198" y="140"/>
                </a:lnTo>
                <a:lnTo>
                  <a:pt x="198" y="137"/>
                </a:lnTo>
                <a:lnTo>
                  <a:pt x="200" y="135"/>
                </a:lnTo>
                <a:lnTo>
                  <a:pt x="202" y="133"/>
                </a:lnTo>
                <a:lnTo>
                  <a:pt x="205" y="130"/>
                </a:lnTo>
                <a:lnTo>
                  <a:pt x="205" y="125"/>
                </a:lnTo>
                <a:lnTo>
                  <a:pt x="207" y="123"/>
                </a:lnTo>
                <a:lnTo>
                  <a:pt x="210" y="121"/>
                </a:lnTo>
                <a:lnTo>
                  <a:pt x="212" y="116"/>
                </a:lnTo>
                <a:lnTo>
                  <a:pt x="214" y="113"/>
                </a:lnTo>
                <a:lnTo>
                  <a:pt x="217" y="109"/>
                </a:lnTo>
                <a:lnTo>
                  <a:pt x="217" y="106"/>
                </a:lnTo>
                <a:lnTo>
                  <a:pt x="224" y="101"/>
                </a:lnTo>
                <a:lnTo>
                  <a:pt x="212" y="92"/>
                </a:lnTo>
                <a:lnTo>
                  <a:pt x="212" y="92"/>
                </a:lnTo>
                <a:close/>
              </a:path>
              <a:path w="408" h="172">
                <a:moveTo>
                  <a:pt x="198" y="80"/>
                </a:moveTo>
                <a:lnTo>
                  <a:pt x="190" y="80"/>
                </a:lnTo>
                <a:lnTo>
                  <a:pt x="188" y="85"/>
                </a:lnTo>
                <a:lnTo>
                  <a:pt x="188" y="87"/>
                </a:lnTo>
                <a:lnTo>
                  <a:pt x="185" y="92"/>
                </a:lnTo>
                <a:lnTo>
                  <a:pt x="185" y="94"/>
                </a:lnTo>
                <a:lnTo>
                  <a:pt x="183" y="99"/>
                </a:lnTo>
                <a:lnTo>
                  <a:pt x="183" y="101"/>
                </a:lnTo>
                <a:lnTo>
                  <a:pt x="181" y="104"/>
                </a:lnTo>
                <a:lnTo>
                  <a:pt x="178" y="109"/>
                </a:lnTo>
                <a:lnTo>
                  <a:pt x="178" y="111"/>
                </a:lnTo>
                <a:lnTo>
                  <a:pt x="176" y="113"/>
                </a:lnTo>
                <a:lnTo>
                  <a:pt x="176" y="118"/>
                </a:lnTo>
                <a:lnTo>
                  <a:pt x="174" y="121"/>
                </a:lnTo>
                <a:lnTo>
                  <a:pt x="171" y="123"/>
                </a:lnTo>
                <a:lnTo>
                  <a:pt x="171" y="125"/>
                </a:lnTo>
                <a:lnTo>
                  <a:pt x="169" y="128"/>
                </a:lnTo>
                <a:lnTo>
                  <a:pt x="166" y="130"/>
                </a:lnTo>
                <a:lnTo>
                  <a:pt x="166" y="133"/>
                </a:lnTo>
                <a:lnTo>
                  <a:pt x="164" y="135"/>
                </a:lnTo>
                <a:lnTo>
                  <a:pt x="161" y="137"/>
                </a:lnTo>
                <a:lnTo>
                  <a:pt x="159" y="140"/>
                </a:lnTo>
                <a:lnTo>
                  <a:pt x="157" y="142"/>
                </a:lnTo>
                <a:lnTo>
                  <a:pt x="154" y="145"/>
                </a:lnTo>
                <a:lnTo>
                  <a:pt x="154" y="147"/>
                </a:lnTo>
                <a:lnTo>
                  <a:pt x="152" y="149"/>
                </a:lnTo>
                <a:lnTo>
                  <a:pt x="150" y="152"/>
                </a:lnTo>
                <a:lnTo>
                  <a:pt x="147" y="152"/>
                </a:lnTo>
                <a:lnTo>
                  <a:pt x="145" y="154"/>
                </a:lnTo>
                <a:lnTo>
                  <a:pt x="142" y="157"/>
                </a:lnTo>
                <a:lnTo>
                  <a:pt x="138" y="159"/>
                </a:lnTo>
                <a:lnTo>
                  <a:pt x="140" y="161"/>
                </a:lnTo>
                <a:lnTo>
                  <a:pt x="142" y="159"/>
                </a:lnTo>
                <a:lnTo>
                  <a:pt x="147" y="157"/>
                </a:lnTo>
                <a:lnTo>
                  <a:pt x="150" y="157"/>
                </a:lnTo>
                <a:lnTo>
                  <a:pt x="152" y="154"/>
                </a:lnTo>
                <a:lnTo>
                  <a:pt x="154" y="152"/>
                </a:lnTo>
                <a:lnTo>
                  <a:pt x="157" y="149"/>
                </a:lnTo>
                <a:lnTo>
                  <a:pt x="159" y="147"/>
                </a:lnTo>
                <a:lnTo>
                  <a:pt x="161" y="147"/>
                </a:lnTo>
                <a:lnTo>
                  <a:pt x="164" y="145"/>
                </a:lnTo>
                <a:lnTo>
                  <a:pt x="164" y="142"/>
                </a:lnTo>
                <a:lnTo>
                  <a:pt x="166" y="140"/>
                </a:lnTo>
                <a:lnTo>
                  <a:pt x="169" y="137"/>
                </a:lnTo>
                <a:lnTo>
                  <a:pt x="171" y="135"/>
                </a:lnTo>
                <a:lnTo>
                  <a:pt x="174" y="133"/>
                </a:lnTo>
                <a:lnTo>
                  <a:pt x="176" y="130"/>
                </a:lnTo>
                <a:lnTo>
                  <a:pt x="178" y="128"/>
                </a:lnTo>
                <a:lnTo>
                  <a:pt x="178" y="123"/>
                </a:lnTo>
                <a:lnTo>
                  <a:pt x="181" y="121"/>
                </a:lnTo>
                <a:lnTo>
                  <a:pt x="183" y="118"/>
                </a:lnTo>
                <a:lnTo>
                  <a:pt x="185" y="116"/>
                </a:lnTo>
                <a:lnTo>
                  <a:pt x="185" y="113"/>
                </a:lnTo>
                <a:lnTo>
                  <a:pt x="188" y="111"/>
                </a:lnTo>
                <a:lnTo>
                  <a:pt x="188" y="109"/>
                </a:lnTo>
                <a:lnTo>
                  <a:pt x="190" y="104"/>
                </a:lnTo>
                <a:lnTo>
                  <a:pt x="190" y="101"/>
                </a:lnTo>
                <a:lnTo>
                  <a:pt x="193" y="99"/>
                </a:lnTo>
                <a:lnTo>
                  <a:pt x="193" y="94"/>
                </a:lnTo>
                <a:lnTo>
                  <a:pt x="195" y="92"/>
                </a:lnTo>
                <a:lnTo>
                  <a:pt x="195" y="87"/>
                </a:lnTo>
                <a:lnTo>
                  <a:pt x="198" y="85"/>
                </a:lnTo>
                <a:lnTo>
                  <a:pt x="198" y="80"/>
                </a:lnTo>
                <a:lnTo>
                  <a:pt x="198" y="80"/>
                </a:lnTo>
                <a:close/>
              </a:path>
              <a:path w="408" h="172">
                <a:moveTo>
                  <a:pt x="248" y="65"/>
                </a:moveTo>
                <a:lnTo>
                  <a:pt x="241" y="75"/>
                </a:lnTo>
                <a:lnTo>
                  <a:pt x="145" y="75"/>
                </a:lnTo>
                <a:lnTo>
                  <a:pt x="150" y="82"/>
                </a:lnTo>
                <a:lnTo>
                  <a:pt x="159" y="80"/>
                </a:lnTo>
                <a:lnTo>
                  <a:pt x="260" y="80"/>
                </a:lnTo>
                <a:lnTo>
                  <a:pt x="248" y="65"/>
                </a:lnTo>
                <a:lnTo>
                  <a:pt x="248" y="65"/>
                </a:lnTo>
                <a:close/>
              </a:path>
              <a:path w="408" h="172">
                <a:moveTo>
                  <a:pt x="198" y="44"/>
                </a:moveTo>
                <a:lnTo>
                  <a:pt x="195" y="46"/>
                </a:lnTo>
                <a:lnTo>
                  <a:pt x="195" y="58"/>
                </a:lnTo>
                <a:lnTo>
                  <a:pt x="193" y="61"/>
                </a:lnTo>
                <a:lnTo>
                  <a:pt x="193" y="68"/>
                </a:lnTo>
                <a:lnTo>
                  <a:pt x="190" y="73"/>
                </a:lnTo>
                <a:lnTo>
                  <a:pt x="190" y="75"/>
                </a:lnTo>
                <a:lnTo>
                  <a:pt x="200" y="75"/>
                </a:lnTo>
                <a:lnTo>
                  <a:pt x="205" y="58"/>
                </a:lnTo>
                <a:lnTo>
                  <a:pt x="210" y="56"/>
                </a:lnTo>
                <a:lnTo>
                  <a:pt x="198" y="44"/>
                </a:lnTo>
                <a:lnTo>
                  <a:pt x="198" y="44"/>
                </a:lnTo>
                <a:close/>
              </a:path>
              <a:path w="408" h="172">
                <a:moveTo>
                  <a:pt x="154" y="34"/>
                </a:moveTo>
                <a:lnTo>
                  <a:pt x="152" y="39"/>
                </a:lnTo>
                <a:lnTo>
                  <a:pt x="152" y="41"/>
                </a:lnTo>
                <a:lnTo>
                  <a:pt x="150" y="44"/>
                </a:lnTo>
                <a:lnTo>
                  <a:pt x="150" y="49"/>
                </a:lnTo>
                <a:lnTo>
                  <a:pt x="147" y="51"/>
                </a:lnTo>
                <a:lnTo>
                  <a:pt x="145" y="53"/>
                </a:lnTo>
                <a:lnTo>
                  <a:pt x="145" y="56"/>
                </a:lnTo>
                <a:lnTo>
                  <a:pt x="147" y="58"/>
                </a:lnTo>
                <a:lnTo>
                  <a:pt x="154" y="58"/>
                </a:lnTo>
                <a:lnTo>
                  <a:pt x="157" y="53"/>
                </a:lnTo>
                <a:lnTo>
                  <a:pt x="157" y="51"/>
                </a:lnTo>
                <a:lnTo>
                  <a:pt x="159" y="49"/>
                </a:lnTo>
                <a:lnTo>
                  <a:pt x="159" y="37"/>
                </a:lnTo>
                <a:lnTo>
                  <a:pt x="248" y="37"/>
                </a:lnTo>
                <a:lnTo>
                  <a:pt x="154" y="34"/>
                </a:lnTo>
                <a:lnTo>
                  <a:pt x="154" y="34"/>
                </a:lnTo>
                <a:close/>
              </a:path>
              <a:path w="408" h="172">
                <a:moveTo>
                  <a:pt x="253" y="25"/>
                </a:moveTo>
                <a:lnTo>
                  <a:pt x="248" y="32"/>
                </a:lnTo>
                <a:lnTo>
                  <a:pt x="159" y="32"/>
                </a:lnTo>
                <a:lnTo>
                  <a:pt x="154" y="34"/>
                </a:lnTo>
                <a:lnTo>
                  <a:pt x="248" y="37"/>
                </a:lnTo>
                <a:lnTo>
                  <a:pt x="241" y="56"/>
                </a:lnTo>
                <a:lnTo>
                  <a:pt x="243" y="58"/>
                </a:lnTo>
                <a:lnTo>
                  <a:pt x="243" y="56"/>
                </a:lnTo>
                <a:lnTo>
                  <a:pt x="245" y="51"/>
                </a:lnTo>
                <a:lnTo>
                  <a:pt x="248" y="49"/>
                </a:lnTo>
                <a:lnTo>
                  <a:pt x="250" y="46"/>
                </a:lnTo>
                <a:lnTo>
                  <a:pt x="253" y="44"/>
                </a:lnTo>
                <a:lnTo>
                  <a:pt x="255" y="41"/>
                </a:lnTo>
                <a:lnTo>
                  <a:pt x="258" y="41"/>
                </a:lnTo>
                <a:lnTo>
                  <a:pt x="260" y="39"/>
                </a:lnTo>
                <a:lnTo>
                  <a:pt x="262" y="39"/>
                </a:lnTo>
                <a:lnTo>
                  <a:pt x="253" y="25"/>
                </a:lnTo>
                <a:lnTo>
                  <a:pt x="253" y="25"/>
                </a:lnTo>
                <a:close/>
              </a:path>
              <a:path w="408" h="172">
                <a:moveTo>
                  <a:pt x="157" y="25"/>
                </a:moveTo>
                <a:lnTo>
                  <a:pt x="154" y="25"/>
                </a:lnTo>
                <a:lnTo>
                  <a:pt x="154" y="27"/>
                </a:lnTo>
                <a:lnTo>
                  <a:pt x="154" y="34"/>
                </a:lnTo>
                <a:lnTo>
                  <a:pt x="159" y="32"/>
                </a:lnTo>
                <a:lnTo>
                  <a:pt x="157" y="25"/>
                </a:lnTo>
                <a:lnTo>
                  <a:pt x="157" y="25"/>
                </a:lnTo>
                <a:close/>
              </a:path>
              <a:path w="408" h="172">
                <a:moveTo>
                  <a:pt x="193" y="1"/>
                </a:moveTo>
                <a:lnTo>
                  <a:pt x="190" y="3"/>
                </a:lnTo>
                <a:lnTo>
                  <a:pt x="193" y="5"/>
                </a:lnTo>
                <a:lnTo>
                  <a:pt x="193" y="8"/>
                </a:lnTo>
                <a:lnTo>
                  <a:pt x="195" y="13"/>
                </a:lnTo>
                <a:lnTo>
                  <a:pt x="198" y="15"/>
                </a:lnTo>
                <a:lnTo>
                  <a:pt x="200" y="17"/>
                </a:lnTo>
                <a:lnTo>
                  <a:pt x="200" y="22"/>
                </a:lnTo>
                <a:lnTo>
                  <a:pt x="202" y="27"/>
                </a:lnTo>
                <a:lnTo>
                  <a:pt x="202" y="29"/>
                </a:lnTo>
                <a:lnTo>
                  <a:pt x="205" y="32"/>
                </a:lnTo>
                <a:lnTo>
                  <a:pt x="207" y="27"/>
                </a:lnTo>
                <a:lnTo>
                  <a:pt x="210" y="27"/>
                </a:lnTo>
                <a:lnTo>
                  <a:pt x="210" y="22"/>
                </a:lnTo>
                <a:lnTo>
                  <a:pt x="210" y="15"/>
                </a:lnTo>
                <a:lnTo>
                  <a:pt x="207" y="13"/>
                </a:lnTo>
                <a:lnTo>
                  <a:pt x="205" y="10"/>
                </a:lnTo>
                <a:lnTo>
                  <a:pt x="205" y="8"/>
                </a:lnTo>
                <a:lnTo>
                  <a:pt x="202" y="8"/>
                </a:lnTo>
                <a:lnTo>
                  <a:pt x="198" y="5"/>
                </a:lnTo>
                <a:lnTo>
                  <a:pt x="195" y="3"/>
                </a:lnTo>
                <a:lnTo>
                  <a:pt x="193" y="1"/>
                </a:lnTo>
                <a:lnTo>
                  <a:pt x="193" y="1"/>
                </a:lnTo>
                <a:close/>
              </a:path>
              <a:path w="408" h="172">
                <a:moveTo>
                  <a:pt x="354" y="154"/>
                </a:moveTo>
                <a:lnTo>
                  <a:pt x="354" y="157"/>
                </a:lnTo>
                <a:lnTo>
                  <a:pt x="356" y="157"/>
                </a:lnTo>
                <a:lnTo>
                  <a:pt x="361" y="159"/>
                </a:lnTo>
                <a:lnTo>
                  <a:pt x="363" y="159"/>
                </a:lnTo>
                <a:lnTo>
                  <a:pt x="365" y="161"/>
                </a:lnTo>
                <a:lnTo>
                  <a:pt x="368" y="164"/>
                </a:lnTo>
                <a:lnTo>
                  <a:pt x="370" y="166"/>
                </a:lnTo>
                <a:lnTo>
                  <a:pt x="370" y="169"/>
                </a:lnTo>
                <a:lnTo>
                  <a:pt x="373" y="171"/>
                </a:lnTo>
                <a:lnTo>
                  <a:pt x="375" y="171"/>
                </a:lnTo>
                <a:lnTo>
                  <a:pt x="378" y="169"/>
                </a:lnTo>
                <a:lnTo>
                  <a:pt x="380" y="166"/>
                </a:lnTo>
                <a:lnTo>
                  <a:pt x="380" y="164"/>
                </a:lnTo>
                <a:lnTo>
                  <a:pt x="382" y="161"/>
                </a:lnTo>
                <a:lnTo>
                  <a:pt x="382" y="154"/>
                </a:lnTo>
                <a:lnTo>
                  <a:pt x="373" y="154"/>
                </a:lnTo>
                <a:lnTo>
                  <a:pt x="354" y="154"/>
                </a:lnTo>
                <a:lnTo>
                  <a:pt x="354" y="154"/>
                </a:lnTo>
                <a:close/>
              </a:path>
              <a:path w="408" h="172">
                <a:moveTo>
                  <a:pt x="341" y="116"/>
                </a:moveTo>
                <a:lnTo>
                  <a:pt x="339" y="118"/>
                </a:lnTo>
                <a:lnTo>
                  <a:pt x="341" y="121"/>
                </a:lnTo>
                <a:lnTo>
                  <a:pt x="344" y="123"/>
                </a:lnTo>
                <a:lnTo>
                  <a:pt x="344" y="128"/>
                </a:lnTo>
                <a:lnTo>
                  <a:pt x="346" y="130"/>
                </a:lnTo>
                <a:lnTo>
                  <a:pt x="349" y="133"/>
                </a:lnTo>
                <a:lnTo>
                  <a:pt x="349" y="137"/>
                </a:lnTo>
                <a:lnTo>
                  <a:pt x="351" y="140"/>
                </a:lnTo>
                <a:lnTo>
                  <a:pt x="351" y="145"/>
                </a:lnTo>
                <a:lnTo>
                  <a:pt x="354" y="147"/>
                </a:lnTo>
                <a:lnTo>
                  <a:pt x="356" y="142"/>
                </a:lnTo>
                <a:lnTo>
                  <a:pt x="358" y="140"/>
                </a:lnTo>
                <a:lnTo>
                  <a:pt x="358" y="135"/>
                </a:lnTo>
                <a:lnTo>
                  <a:pt x="356" y="130"/>
                </a:lnTo>
                <a:lnTo>
                  <a:pt x="356" y="128"/>
                </a:lnTo>
                <a:lnTo>
                  <a:pt x="354" y="125"/>
                </a:lnTo>
                <a:lnTo>
                  <a:pt x="351" y="123"/>
                </a:lnTo>
                <a:lnTo>
                  <a:pt x="349" y="121"/>
                </a:lnTo>
                <a:lnTo>
                  <a:pt x="344" y="118"/>
                </a:lnTo>
                <a:lnTo>
                  <a:pt x="341" y="116"/>
                </a:lnTo>
                <a:lnTo>
                  <a:pt x="341" y="116"/>
                </a:lnTo>
                <a:close/>
              </a:path>
              <a:path w="408" h="172">
                <a:moveTo>
                  <a:pt x="281" y="116"/>
                </a:moveTo>
                <a:lnTo>
                  <a:pt x="281" y="121"/>
                </a:lnTo>
                <a:lnTo>
                  <a:pt x="284" y="121"/>
                </a:lnTo>
                <a:lnTo>
                  <a:pt x="286" y="123"/>
                </a:lnTo>
                <a:lnTo>
                  <a:pt x="289" y="123"/>
                </a:lnTo>
                <a:lnTo>
                  <a:pt x="291" y="125"/>
                </a:lnTo>
                <a:lnTo>
                  <a:pt x="294" y="130"/>
                </a:lnTo>
                <a:lnTo>
                  <a:pt x="294" y="137"/>
                </a:lnTo>
                <a:lnTo>
                  <a:pt x="291" y="142"/>
                </a:lnTo>
                <a:lnTo>
                  <a:pt x="291" y="161"/>
                </a:lnTo>
                <a:lnTo>
                  <a:pt x="294" y="164"/>
                </a:lnTo>
                <a:lnTo>
                  <a:pt x="298" y="166"/>
                </a:lnTo>
                <a:lnTo>
                  <a:pt x="301" y="166"/>
                </a:lnTo>
                <a:lnTo>
                  <a:pt x="301" y="161"/>
                </a:lnTo>
                <a:lnTo>
                  <a:pt x="301" y="159"/>
                </a:lnTo>
                <a:lnTo>
                  <a:pt x="301" y="133"/>
                </a:lnTo>
                <a:lnTo>
                  <a:pt x="303" y="130"/>
                </a:lnTo>
                <a:lnTo>
                  <a:pt x="303" y="118"/>
                </a:lnTo>
                <a:lnTo>
                  <a:pt x="291" y="118"/>
                </a:lnTo>
                <a:lnTo>
                  <a:pt x="284" y="118"/>
                </a:lnTo>
                <a:lnTo>
                  <a:pt x="281" y="116"/>
                </a:lnTo>
                <a:lnTo>
                  <a:pt x="281" y="116"/>
                </a:lnTo>
                <a:close/>
              </a:path>
              <a:path w="408" h="172">
                <a:moveTo>
                  <a:pt x="382" y="111"/>
                </a:moveTo>
                <a:lnTo>
                  <a:pt x="375" y="111"/>
                </a:lnTo>
                <a:lnTo>
                  <a:pt x="375" y="147"/>
                </a:lnTo>
                <a:lnTo>
                  <a:pt x="375" y="154"/>
                </a:lnTo>
                <a:lnTo>
                  <a:pt x="373" y="154"/>
                </a:lnTo>
                <a:lnTo>
                  <a:pt x="382" y="154"/>
                </a:lnTo>
                <a:lnTo>
                  <a:pt x="382" y="152"/>
                </a:lnTo>
                <a:lnTo>
                  <a:pt x="382" y="111"/>
                </a:lnTo>
                <a:lnTo>
                  <a:pt x="382" y="111"/>
                </a:lnTo>
                <a:close/>
              </a:path>
              <a:path w="408" h="172">
                <a:moveTo>
                  <a:pt x="399" y="99"/>
                </a:moveTo>
                <a:lnTo>
                  <a:pt x="392" y="106"/>
                </a:lnTo>
                <a:lnTo>
                  <a:pt x="339" y="106"/>
                </a:lnTo>
                <a:lnTo>
                  <a:pt x="344" y="113"/>
                </a:lnTo>
                <a:lnTo>
                  <a:pt x="346" y="113"/>
                </a:lnTo>
                <a:lnTo>
                  <a:pt x="349" y="111"/>
                </a:lnTo>
                <a:lnTo>
                  <a:pt x="406" y="111"/>
                </a:lnTo>
                <a:lnTo>
                  <a:pt x="399" y="99"/>
                </a:lnTo>
                <a:lnTo>
                  <a:pt x="399" y="99"/>
                </a:lnTo>
                <a:close/>
              </a:path>
              <a:path w="408" h="172">
                <a:moveTo>
                  <a:pt x="375" y="85"/>
                </a:moveTo>
                <a:lnTo>
                  <a:pt x="375" y="106"/>
                </a:lnTo>
                <a:lnTo>
                  <a:pt x="382" y="106"/>
                </a:lnTo>
                <a:lnTo>
                  <a:pt x="382" y="99"/>
                </a:lnTo>
                <a:lnTo>
                  <a:pt x="387" y="92"/>
                </a:lnTo>
                <a:lnTo>
                  <a:pt x="375" y="85"/>
                </a:lnTo>
                <a:lnTo>
                  <a:pt x="375" y="85"/>
                </a:lnTo>
                <a:close/>
              </a:path>
              <a:path w="408" h="172">
                <a:moveTo>
                  <a:pt x="349" y="82"/>
                </a:moveTo>
                <a:lnTo>
                  <a:pt x="341" y="82"/>
                </a:lnTo>
                <a:lnTo>
                  <a:pt x="339" y="85"/>
                </a:lnTo>
                <a:lnTo>
                  <a:pt x="339" y="87"/>
                </a:lnTo>
                <a:lnTo>
                  <a:pt x="337" y="89"/>
                </a:lnTo>
                <a:lnTo>
                  <a:pt x="337" y="94"/>
                </a:lnTo>
                <a:lnTo>
                  <a:pt x="334" y="97"/>
                </a:lnTo>
                <a:lnTo>
                  <a:pt x="334" y="99"/>
                </a:lnTo>
                <a:lnTo>
                  <a:pt x="332" y="104"/>
                </a:lnTo>
                <a:lnTo>
                  <a:pt x="330" y="106"/>
                </a:lnTo>
                <a:lnTo>
                  <a:pt x="330" y="109"/>
                </a:lnTo>
                <a:lnTo>
                  <a:pt x="327" y="111"/>
                </a:lnTo>
                <a:lnTo>
                  <a:pt x="325" y="116"/>
                </a:lnTo>
                <a:lnTo>
                  <a:pt x="325" y="118"/>
                </a:lnTo>
                <a:lnTo>
                  <a:pt x="322" y="121"/>
                </a:lnTo>
                <a:lnTo>
                  <a:pt x="320" y="123"/>
                </a:lnTo>
                <a:lnTo>
                  <a:pt x="318" y="125"/>
                </a:lnTo>
                <a:lnTo>
                  <a:pt x="318" y="130"/>
                </a:lnTo>
                <a:lnTo>
                  <a:pt x="315" y="133"/>
                </a:lnTo>
                <a:lnTo>
                  <a:pt x="313" y="135"/>
                </a:lnTo>
                <a:lnTo>
                  <a:pt x="310" y="137"/>
                </a:lnTo>
                <a:lnTo>
                  <a:pt x="308" y="140"/>
                </a:lnTo>
                <a:lnTo>
                  <a:pt x="305" y="142"/>
                </a:lnTo>
                <a:lnTo>
                  <a:pt x="305" y="147"/>
                </a:lnTo>
                <a:lnTo>
                  <a:pt x="308" y="147"/>
                </a:lnTo>
                <a:lnTo>
                  <a:pt x="310" y="145"/>
                </a:lnTo>
                <a:lnTo>
                  <a:pt x="313" y="142"/>
                </a:lnTo>
                <a:lnTo>
                  <a:pt x="315" y="140"/>
                </a:lnTo>
                <a:lnTo>
                  <a:pt x="318" y="137"/>
                </a:lnTo>
                <a:lnTo>
                  <a:pt x="320" y="135"/>
                </a:lnTo>
                <a:lnTo>
                  <a:pt x="322" y="130"/>
                </a:lnTo>
                <a:lnTo>
                  <a:pt x="322" y="128"/>
                </a:lnTo>
                <a:lnTo>
                  <a:pt x="325" y="125"/>
                </a:lnTo>
                <a:lnTo>
                  <a:pt x="327" y="123"/>
                </a:lnTo>
                <a:lnTo>
                  <a:pt x="330" y="121"/>
                </a:lnTo>
                <a:lnTo>
                  <a:pt x="332" y="118"/>
                </a:lnTo>
                <a:lnTo>
                  <a:pt x="332" y="116"/>
                </a:lnTo>
                <a:lnTo>
                  <a:pt x="334" y="113"/>
                </a:lnTo>
                <a:lnTo>
                  <a:pt x="337" y="109"/>
                </a:lnTo>
                <a:lnTo>
                  <a:pt x="337" y="106"/>
                </a:lnTo>
                <a:lnTo>
                  <a:pt x="339" y="104"/>
                </a:lnTo>
                <a:lnTo>
                  <a:pt x="341" y="101"/>
                </a:lnTo>
                <a:lnTo>
                  <a:pt x="341" y="97"/>
                </a:lnTo>
                <a:lnTo>
                  <a:pt x="344" y="94"/>
                </a:lnTo>
                <a:lnTo>
                  <a:pt x="344" y="92"/>
                </a:lnTo>
                <a:lnTo>
                  <a:pt x="346" y="89"/>
                </a:lnTo>
                <a:lnTo>
                  <a:pt x="346" y="85"/>
                </a:lnTo>
                <a:lnTo>
                  <a:pt x="349" y="82"/>
                </a:lnTo>
                <a:lnTo>
                  <a:pt x="349" y="82"/>
                </a:lnTo>
                <a:close/>
              </a:path>
              <a:path w="408" h="172">
                <a:moveTo>
                  <a:pt x="394" y="68"/>
                </a:moveTo>
                <a:lnTo>
                  <a:pt x="385" y="77"/>
                </a:lnTo>
                <a:lnTo>
                  <a:pt x="313" y="77"/>
                </a:lnTo>
                <a:lnTo>
                  <a:pt x="318" y="85"/>
                </a:lnTo>
                <a:lnTo>
                  <a:pt x="320" y="82"/>
                </a:lnTo>
                <a:lnTo>
                  <a:pt x="404" y="82"/>
                </a:lnTo>
                <a:lnTo>
                  <a:pt x="394" y="68"/>
                </a:lnTo>
                <a:lnTo>
                  <a:pt x="394" y="68"/>
                </a:lnTo>
                <a:close/>
              </a:path>
              <a:path w="408" h="172">
                <a:moveTo>
                  <a:pt x="354" y="58"/>
                </a:moveTo>
                <a:lnTo>
                  <a:pt x="346" y="58"/>
                </a:lnTo>
                <a:lnTo>
                  <a:pt x="346" y="61"/>
                </a:lnTo>
                <a:lnTo>
                  <a:pt x="346" y="65"/>
                </a:lnTo>
                <a:lnTo>
                  <a:pt x="344" y="68"/>
                </a:lnTo>
                <a:lnTo>
                  <a:pt x="344" y="73"/>
                </a:lnTo>
                <a:lnTo>
                  <a:pt x="341" y="75"/>
                </a:lnTo>
                <a:lnTo>
                  <a:pt x="341" y="77"/>
                </a:lnTo>
                <a:lnTo>
                  <a:pt x="349" y="77"/>
                </a:lnTo>
                <a:lnTo>
                  <a:pt x="349" y="75"/>
                </a:lnTo>
                <a:lnTo>
                  <a:pt x="351" y="73"/>
                </a:lnTo>
                <a:lnTo>
                  <a:pt x="351" y="70"/>
                </a:lnTo>
                <a:lnTo>
                  <a:pt x="354" y="65"/>
                </a:lnTo>
                <a:lnTo>
                  <a:pt x="354" y="58"/>
                </a:lnTo>
                <a:lnTo>
                  <a:pt x="354" y="58"/>
                </a:lnTo>
                <a:close/>
              </a:path>
              <a:path w="408" h="172">
                <a:moveTo>
                  <a:pt x="281" y="49"/>
                </a:moveTo>
                <a:lnTo>
                  <a:pt x="281" y="53"/>
                </a:lnTo>
                <a:lnTo>
                  <a:pt x="284" y="56"/>
                </a:lnTo>
                <a:lnTo>
                  <a:pt x="286" y="58"/>
                </a:lnTo>
                <a:lnTo>
                  <a:pt x="289" y="63"/>
                </a:lnTo>
                <a:lnTo>
                  <a:pt x="291" y="65"/>
                </a:lnTo>
                <a:lnTo>
                  <a:pt x="291" y="68"/>
                </a:lnTo>
                <a:lnTo>
                  <a:pt x="294" y="70"/>
                </a:lnTo>
                <a:lnTo>
                  <a:pt x="294" y="73"/>
                </a:lnTo>
                <a:lnTo>
                  <a:pt x="296" y="75"/>
                </a:lnTo>
                <a:lnTo>
                  <a:pt x="296" y="77"/>
                </a:lnTo>
                <a:lnTo>
                  <a:pt x="298" y="75"/>
                </a:lnTo>
                <a:lnTo>
                  <a:pt x="298" y="73"/>
                </a:lnTo>
                <a:lnTo>
                  <a:pt x="301" y="70"/>
                </a:lnTo>
                <a:lnTo>
                  <a:pt x="301" y="61"/>
                </a:lnTo>
                <a:lnTo>
                  <a:pt x="298" y="58"/>
                </a:lnTo>
                <a:lnTo>
                  <a:pt x="296" y="56"/>
                </a:lnTo>
                <a:lnTo>
                  <a:pt x="294" y="53"/>
                </a:lnTo>
                <a:lnTo>
                  <a:pt x="289" y="53"/>
                </a:lnTo>
                <a:lnTo>
                  <a:pt x="286" y="51"/>
                </a:lnTo>
                <a:lnTo>
                  <a:pt x="281" y="49"/>
                </a:lnTo>
                <a:lnTo>
                  <a:pt x="281" y="49"/>
                </a:lnTo>
                <a:close/>
              </a:path>
              <a:path w="408" h="172">
                <a:moveTo>
                  <a:pt x="385" y="44"/>
                </a:moveTo>
                <a:lnTo>
                  <a:pt x="378" y="53"/>
                </a:lnTo>
                <a:lnTo>
                  <a:pt x="327" y="53"/>
                </a:lnTo>
                <a:lnTo>
                  <a:pt x="332" y="61"/>
                </a:lnTo>
                <a:lnTo>
                  <a:pt x="334" y="58"/>
                </a:lnTo>
                <a:lnTo>
                  <a:pt x="394" y="58"/>
                </a:lnTo>
                <a:lnTo>
                  <a:pt x="385" y="44"/>
                </a:lnTo>
                <a:lnTo>
                  <a:pt x="385" y="44"/>
                </a:lnTo>
                <a:close/>
              </a:path>
              <a:path w="408" h="172">
                <a:moveTo>
                  <a:pt x="318" y="34"/>
                </a:moveTo>
                <a:lnTo>
                  <a:pt x="318" y="37"/>
                </a:lnTo>
                <a:lnTo>
                  <a:pt x="315" y="41"/>
                </a:lnTo>
                <a:lnTo>
                  <a:pt x="313" y="49"/>
                </a:lnTo>
                <a:lnTo>
                  <a:pt x="313" y="53"/>
                </a:lnTo>
                <a:lnTo>
                  <a:pt x="310" y="58"/>
                </a:lnTo>
                <a:lnTo>
                  <a:pt x="310" y="63"/>
                </a:lnTo>
                <a:lnTo>
                  <a:pt x="308" y="68"/>
                </a:lnTo>
                <a:lnTo>
                  <a:pt x="308" y="73"/>
                </a:lnTo>
                <a:lnTo>
                  <a:pt x="305" y="77"/>
                </a:lnTo>
                <a:lnTo>
                  <a:pt x="305" y="85"/>
                </a:lnTo>
                <a:lnTo>
                  <a:pt x="303" y="87"/>
                </a:lnTo>
                <a:lnTo>
                  <a:pt x="303" y="94"/>
                </a:lnTo>
                <a:lnTo>
                  <a:pt x="301" y="97"/>
                </a:lnTo>
                <a:lnTo>
                  <a:pt x="301" y="101"/>
                </a:lnTo>
                <a:lnTo>
                  <a:pt x="298" y="104"/>
                </a:lnTo>
                <a:lnTo>
                  <a:pt x="298" y="106"/>
                </a:lnTo>
                <a:lnTo>
                  <a:pt x="296" y="111"/>
                </a:lnTo>
                <a:lnTo>
                  <a:pt x="296" y="113"/>
                </a:lnTo>
                <a:lnTo>
                  <a:pt x="294" y="116"/>
                </a:lnTo>
                <a:lnTo>
                  <a:pt x="294" y="118"/>
                </a:lnTo>
                <a:lnTo>
                  <a:pt x="291" y="118"/>
                </a:lnTo>
                <a:lnTo>
                  <a:pt x="303" y="118"/>
                </a:lnTo>
                <a:lnTo>
                  <a:pt x="303" y="116"/>
                </a:lnTo>
                <a:lnTo>
                  <a:pt x="303" y="113"/>
                </a:lnTo>
                <a:lnTo>
                  <a:pt x="305" y="111"/>
                </a:lnTo>
                <a:lnTo>
                  <a:pt x="305" y="99"/>
                </a:lnTo>
                <a:lnTo>
                  <a:pt x="308" y="97"/>
                </a:lnTo>
                <a:lnTo>
                  <a:pt x="308" y="89"/>
                </a:lnTo>
                <a:lnTo>
                  <a:pt x="310" y="87"/>
                </a:lnTo>
                <a:lnTo>
                  <a:pt x="310" y="77"/>
                </a:lnTo>
                <a:lnTo>
                  <a:pt x="313" y="75"/>
                </a:lnTo>
                <a:lnTo>
                  <a:pt x="313" y="65"/>
                </a:lnTo>
                <a:lnTo>
                  <a:pt x="315" y="58"/>
                </a:lnTo>
                <a:lnTo>
                  <a:pt x="315" y="53"/>
                </a:lnTo>
                <a:lnTo>
                  <a:pt x="318" y="49"/>
                </a:lnTo>
                <a:lnTo>
                  <a:pt x="318" y="41"/>
                </a:lnTo>
                <a:lnTo>
                  <a:pt x="320" y="37"/>
                </a:lnTo>
                <a:lnTo>
                  <a:pt x="318" y="34"/>
                </a:lnTo>
                <a:lnTo>
                  <a:pt x="318" y="34"/>
                </a:lnTo>
                <a:close/>
              </a:path>
              <a:path w="408" h="172">
                <a:moveTo>
                  <a:pt x="358" y="34"/>
                </a:moveTo>
                <a:lnTo>
                  <a:pt x="351" y="34"/>
                </a:lnTo>
                <a:lnTo>
                  <a:pt x="351" y="39"/>
                </a:lnTo>
                <a:lnTo>
                  <a:pt x="349" y="41"/>
                </a:lnTo>
                <a:lnTo>
                  <a:pt x="349" y="53"/>
                </a:lnTo>
                <a:lnTo>
                  <a:pt x="356" y="53"/>
                </a:lnTo>
                <a:lnTo>
                  <a:pt x="356" y="44"/>
                </a:lnTo>
                <a:lnTo>
                  <a:pt x="358" y="41"/>
                </a:lnTo>
                <a:lnTo>
                  <a:pt x="358" y="34"/>
                </a:lnTo>
                <a:lnTo>
                  <a:pt x="358" y="34"/>
                </a:lnTo>
                <a:close/>
              </a:path>
              <a:path w="408" h="172">
                <a:moveTo>
                  <a:pt x="392" y="17"/>
                </a:moveTo>
                <a:lnTo>
                  <a:pt x="385" y="29"/>
                </a:lnTo>
                <a:lnTo>
                  <a:pt x="320" y="29"/>
                </a:lnTo>
                <a:lnTo>
                  <a:pt x="325" y="34"/>
                </a:lnTo>
                <a:lnTo>
                  <a:pt x="401" y="34"/>
                </a:lnTo>
                <a:lnTo>
                  <a:pt x="392" y="17"/>
                </a:lnTo>
                <a:lnTo>
                  <a:pt x="392" y="17"/>
                </a:lnTo>
                <a:close/>
              </a:path>
              <a:path w="408" h="172">
                <a:moveTo>
                  <a:pt x="294" y="5"/>
                </a:moveTo>
                <a:lnTo>
                  <a:pt x="294" y="8"/>
                </a:lnTo>
                <a:lnTo>
                  <a:pt x="296" y="10"/>
                </a:lnTo>
                <a:lnTo>
                  <a:pt x="298" y="15"/>
                </a:lnTo>
                <a:lnTo>
                  <a:pt x="301" y="17"/>
                </a:lnTo>
                <a:lnTo>
                  <a:pt x="301" y="22"/>
                </a:lnTo>
                <a:lnTo>
                  <a:pt x="303" y="25"/>
                </a:lnTo>
                <a:lnTo>
                  <a:pt x="303" y="27"/>
                </a:lnTo>
                <a:lnTo>
                  <a:pt x="305" y="29"/>
                </a:lnTo>
                <a:lnTo>
                  <a:pt x="305" y="34"/>
                </a:lnTo>
                <a:lnTo>
                  <a:pt x="308" y="34"/>
                </a:lnTo>
                <a:lnTo>
                  <a:pt x="310" y="32"/>
                </a:lnTo>
                <a:lnTo>
                  <a:pt x="313" y="27"/>
                </a:lnTo>
                <a:lnTo>
                  <a:pt x="313" y="22"/>
                </a:lnTo>
                <a:lnTo>
                  <a:pt x="310" y="17"/>
                </a:lnTo>
                <a:lnTo>
                  <a:pt x="308" y="15"/>
                </a:lnTo>
                <a:lnTo>
                  <a:pt x="305" y="13"/>
                </a:lnTo>
                <a:lnTo>
                  <a:pt x="303" y="10"/>
                </a:lnTo>
                <a:lnTo>
                  <a:pt x="298" y="8"/>
                </a:lnTo>
                <a:lnTo>
                  <a:pt x="294" y="5"/>
                </a:lnTo>
                <a:lnTo>
                  <a:pt x="294" y="5"/>
                </a:lnTo>
                <a:close/>
              </a:path>
              <a:path w="408" h="172">
                <a:moveTo>
                  <a:pt x="354" y="1"/>
                </a:moveTo>
                <a:lnTo>
                  <a:pt x="354" y="10"/>
                </a:lnTo>
                <a:lnTo>
                  <a:pt x="351" y="15"/>
                </a:lnTo>
                <a:lnTo>
                  <a:pt x="351" y="29"/>
                </a:lnTo>
                <a:lnTo>
                  <a:pt x="358" y="29"/>
                </a:lnTo>
                <a:lnTo>
                  <a:pt x="358" y="27"/>
                </a:lnTo>
                <a:lnTo>
                  <a:pt x="361" y="25"/>
                </a:lnTo>
                <a:lnTo>
                  <a:pt x="361" y="13"/>
                </a:lnTo>
                <a:lnTo>
                  <a:pt x="365" y="10"/>
                </a:lnTo>
                <a:lnTo>
                  <a:pt x="354" y="1"/>
                </a:lnTo>
                <a:lnTo>
                  <a:pt x="354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60" name="path 13060"/>
          <p:cNvSpPr/>
          <p:nvPr/>
        </p:nvSpPr>
        <p:spPr>
          <a:xfrm>
            <a:off x="608609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49" y="164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0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7" y="106"/>
                </a:ln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4" y="123"/>
                </a:lnTo>
                <a:lnTo>
                  <a:pt x="106" y="125"/>
                </a:lnTo>
                <a:lnTo>
                  <a:pt x="109" y="130"/>
                </a:lnTo>
                <a:lnTo>
                  <a:pt x="109" y="133"/>
                </a:lnTo>
                <a:lnTo>
                  <a:pt x="111" y="138"/>
                </a:lnTo>
                <a:lnTo>
                  <a:pt x="111" y="140"/>
                </a:lnTo>
                <a:lnTo>
                  <a:pt x="114" y="142"/>
                </a:lnTo>
                <a:lnTo>
                  <a:pt x="114" y="145"/>
                </a:lnTo>
                <a:lnTo>
                  <a:pt x="116" y="147"/>
                </a:lnTo>
                <a:lnTo>
                  <a:pt x="116" y="154"/>
                </a:lnTo>
                <a:lnTo>
                  <a:pt x="118" y="159"/>
                </a:lnTo>
                <a:lnTo>
                  <a:pt x="118" y="161"/>
                </a:lnTo>
                <a:lnTo>
                  <a:pt x="121" y="164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0"/>
                </a:lnTo>
                <a:lnTo>
                  <a:pt x="125" y="147"/>
                </a:lnTo>
                <a:lnTo>
                  <a:pt x="125" y="145"/>
                </a:lnTo>
                <a:lnTo>
                  <a:pt x="123" y="140"/>
                </a:lnTo>
                <a:lnTo>
                  <a:pt x="121" y="138"/>
                </a:lnTo>
                <a:lnTo>
                  <a:pt x="121" y="135"/>
                </a:lnTo>
                <a:lnTo>
                  <a:pt x="118" y="133"/>
                </a:lnTo>
                <a:lnTo>
                  <a:pt x="118" y="130"/>
                </a:lnTo>
                <a:lnTo>
                  <a:pt x="116" y="128"/>
                </a:lnTo>
                <a:lnTo>
                  <a:pt x="114" y="125"/>
                </a:lnTo>
                <a:lnTo>
                  <a:pt x="111" y="123"/>
                </a:lnTo>
                <a:lnTo>
                  <a:pt x="109" y="121"/>
                </a:lnTo>
                <a:lnTo>
                  <a:pt x="106" y="116"/>
                </a:lnTo>
                <a:lnTo>
                  <a:pt x="104" y="113"/>
                </a:lnTo>
                <a:lnTo>
                  <a:pt x="102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78" y="104"/>
                </a:moveTo>
                <a:lnTo>
                  <a:pt x="78" y="109"/>
                </a:lnTo>
                <a:lnTo>
                  <a:pt x="75" y="111"/>
                </a:lnTo>
                <a:lnTo>
                  <a:pt x="75" y="118"/>
                </a:lnTo>
                <a:lnTo>
                  <a:pt x="73" y="121"/>
                </a:lnTo>
                <a:lnTo>
                  <a:pt x="70" y="125"/>
                </a:lnTo>
                <a:lnTo>
                  <a:pt x="70" y="128"/>
                </a:lnTo>
                <a:lnTo>
                  <a:pt x="68" y="133"/>
                </a:lnTo>
                <a:lnTo>
                  <a:pt x="68" y="135"/>
                </a:lnTo>
                <a:lnTo>
                  <a:pt x="65" y="138"/>
                </a:lnTo>
                <a:lnTo>
                  <a:pt x="65" y="142"/>
                </a:lnTo>
                <a:lnTo>
                  <a:pt x="63" y="145"/>
                </a:lnTo>
                <a:lnTo>
                  <a:pt x="61" y="147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6" y="159"/>
                </a:lnTo>
                <a:lnTo>
                  <a:pt x="54" y="161"/>
                </a:lnTo>
                <a:lnTo>
                  <a:pt x="51" y="164"/>
                </a:lnTo>
                <a:lnTo>
                  <a:pt x="54" y="166"/>
                </a:lnTo>
                <a:lnTo>
                  <a:pt x="56" y="164"/>
                </a:lnTo>
                <a:lnTo>
                  <a:pt x="58" y="161"/>
                </a:lnTo>
                <a:lnTo>
                  <a:pt x="61" y="159"/>
                </a:lnTo>
                <a:lnTo>
                  <a:pt x="61" y="157"/>
                </a:lnTo>
                <a:lnTo>
                  <a:pt x="63" y="154"/>
                </a:lnTo>
                <a:lnTo>
                  <a:pt x="65" y="152"/>
                </a:lnTo>
                <a:lnTo>
                  <a:pt x="65" y="150"/>
                </a:lnTo>
                <a:lnTo>
                  <a:pt x="68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5" y="133"/>
                </a:lnTo>
                <a:lnTo>
                  <a:pt x="78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78" y="104"/>
                </a:lnTo>
                <a:lnTo>
                  <a:pt x="78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0" y="22"/>
                </a:moveTo>
                <a:lnTo>
                  <a:pt x="13" y="22"/>
                </a:lnTo>
                <a:lnTo>
                  <a:pt x="13" y="130"/>
                </a:lnTo>
                <a:lnTo>
                  <a:pt x="10" y="130"/>
                </a:lnTo>
                <a:lnTo>
                  <a:pt x="8" y="133"/>
                </a:lnTo>
                <a:lnTo>
                  <a:pt x="3" y="133"/>
                </a:lnTo>
                <a:lnTo>
                  <a:pt x="8" y="147"/>
                </a:lnTo>
                <a:lnTo>
                  <a:pt x="10" y="142"/>
                </a:lnTo>
                <a:lnTo>
                  <a:pt x="13" y="142"/>
                </a:lnTo>
                <a:lnTo>
                  <a:pt x="15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0" y="133"/>
                </a:lnTo>
                <a:lnTo>
                  <a:pt x="32" y="130"/>
                </a:lnTo>
                <a:lnTo>
                  <a:pt x="34" y="130"/>
                </a:lnTo>
                <a:lnTo>
                  <a:pt x="37" y="128"/>
                </a:lnTo>
                <a:lnTo>
                  <a:pt x="20" y="128"/>
                </a:lnTo>
                <a:lnTo>
                  <a:pt x="20" y="94"/>
                </a:lnTo>
                <a:lnTo>
                  <a:pt x="42" y="94"/>
                </a:lnTo>
                <a:lnTo>
                  <a:pt x="20" y="90"/>
                </a:lnTo>
                <a:lnTo>
                  <a:pt x="20" y="58"/>
                </a:lnTo>
                <a:lnTo>
                  <a:pt x="42" y="58"/>
                </a:lnTo>
                <a:lnTo>
                  <a:pt x="20" y="53"/>
                </a:lnTo>
                <a:lnTo>
                  <a:pt x="20" y="22"/>
                </a:lnTo>
                <a:lnTo>
                  <a:pt x="20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0" y="53"/>
                </a:lnTo>
                <a:lnTo>
                  <a:pt x="42" y="58"/>
                </a:lnTo>
                <a:lnTo>
                  <a:pt x="42" y="90"/>
                </a:lnTo>
                <a:lnTo>
                  <a:pt x="20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18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6" y="20"/>
                </a:lnTo>
                <a:lnTo>
                  <a:pt x="75" y="20"/>
                </a:lnTo>
                <a:lnTo>
                  <a:pt x="118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5" y="25"/>
                </a:lnTo>
                <a:lnTo>
                  <a:pt x="8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6" y="140"/>
                </a:lnTo>
                <a:lnTo>
                  <a:pt x="349" y="140"/>
                </a:lnTo>
                <a:lnTo>
                  <a:pt x="351" y="142"/>
                </a:lnTo>
                <a:lnTo>
                  <a:pt x="354" y="145"/>
                </a:lnTo>
                <a:lnTo>
                  <a:pt x="356" y="145"/>
                </a:lnTo>
                <a:lnTo>
                  <a:pt x="358" y="147"/>
                </a:lnTo>
                <a:lnTo>
                  <a:pt x="363" y="150"/>
                </a:lnTo>
                <a:lnTo>
                  <a:pt x="365" y="152"/>
                </a:lnTo>
                <a:lnTo>
                  <a:pt x="368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2" y="169"/>
                </a:lnTo>
                <a:lnTo>
                  <a:pt x="385" y="171"/>
                </a:lnTo>
                <a:lnTo>
                  <a:pt x="390" y="171"/>
                </a:lnTo>
                <a:lnTo>
                  <a:pt x="390" y="16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50"/>
                </a:lnTo>
                <a:lnTo>
                  <a:pt x="380" y="147"/>
                </a:lnTo>
                <a:lnTo>
                  <a:pt x="375" y="147"/>
                </a:lnTo>
                <a:lnTo>
                  <a:pt x="373" y="145"/>
                </a:lnTo>
                <a:lnTo>
                  <a:pt x="368" y="145"/>
                </a:lnTo>
                <a:lnTo>
                  <a:pt x="365" y="142"/>
                </a:lnTo>
                <a:lnTo>
                  <a:pt x="363" y="142"/>
                </a:lnTo>
                <a:lnTo>
                  <a:pt x="358" y="140"/>
                </a:lnTo>
                <a:lnTo>
                  <a:pt x="356" y="140"/>
                </a:lnTo>
                <a:lnTo>
                  <a:pt x="351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39" y="97"/>
                </a:moveTo>
                <a:lnTo>
                  <a:pt x="339" y="121"/>
                </a:lnTo>
                <a:lnTo>
                  <a:pt x="337" y="123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38"/>
                </a:lnTo>
                <a:lnTo>
                  <a:pt x="332" y="142"/>
                </a:lnTo>
                <a:lnTo>
                  <a:pt x="330" y="145"/>
                </a:lnTo>
                <a:lnTo>
                  <a:pt x="327" y="147"/>
                </a:lnTo>
                <a:lnTo>
                  <a:pt x="325" y="150"/>
                </a:lnTo>
                <a:lnTo>
                  <a:pt x="322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5" y="164"/>
                </a:lnTo>
                <a:lnTo>
                  <a:pt x="301" y="164"/>
                </a:lnTo>
                <a:lnTo>
                  <a:pt x="298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1" y="169"/>
                </a:lnTo>
                <a:lnTo>
                  <a:pt x="305" y="169"/>
                </a:lnTo>
                <a:lnTo>
                  <a:pt x="308" y="166"/>
                </a:lnTo>
                <a:lnTo>
                  <a:pt x="313" y="166"/>
                </a:lnTo>
                <a:lnTo>
                  <a:pt x="315" y="164"/>
                </a:lnTo>
                <a:lnTo>
                  <a:pt x="318" y="164"/>
                </a:lnTo>
                <a:lnTo>
                  <a:pt x="320" y="161"/>
                </a:lnTo>
                <a:lnTo>
                  <a:pt x="322" y="161"/>
                </a:lnTo>
                <a:lnTo>
                  <a:pt x="325" y="159"/>
                </a:lnTo>
                <a:lnTo>
                  <a:pt x="327" y="157"/>
                </a:lnTo>
                <a:lnTo>
                  <a:pt x="330" y="154"/>
                </a:lnTo>
                <a:lnTo>
                  <a:pt x="332" y="152"/>
                </a:lnTo>
                <a:lnTo>
                  <a:pt x="334" y="152"/>
                </a:lnTo>
                <a:lnTo>
                  <a:pt x="337" y="150"/>
                </a:lnTo>
                <a:lnTo>
                  <a:pt x="339" y="147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25"/>
                </a:lnTo>
                <a:lnTo>
                  <a:pt x="346" y="121"/>
                </a:lnTo>
                <a:lnTo>
                  <a:pt x="346" y="106"/>
                </a:lnTo>
                <a:lnTo>
                  <a:pt x="351" y="104"/>
                </a:lnTo>
                <a:lnTo>
                  <a:pt x="339" y="97"/>
                </a:lnTo>
                <a:lnTo>
                  <a:pt x="339" y="97"/>
                </a:lnTo>
                <a:close/>
              </a:path>
              <a:path w="405" h="172">
                <a:moveTo>
                  <a:pt x="308" y="87"/>
                </a:moveTo>
                <a:lnTo>
                  <a:pt x="308" y="145"/>
                </a:lnTo>
                <a:lnTo>
                  <a:pt x="315" y="140"/>
                </a:lnTo>
                <a:lnTo>
                  <a:pt x="315" y="87"/>
                </a:lnTo>
                <a:lnTo>
                  <a:pt x="373" y="87"/>
                </a:lnTo>
                <a:lnTo>
                  <a:pt x="308" y="87"/>
                </a:lnTo>
                <a:lnTo>
                  <a:pt x="308" y="87"/>
                </a:lnTo>
                <a:close/>
              </a:path>
              <a:path w="405" h="172">
                <a:moveTo>
                  <a:pt x="308" y="75"/>
                </a:moveTo>
                <a:lnTo>
                  <a:pt x="308" y="82"/>
                </a:lnTo>
                <a:lnTo>
                  <a:pt x="315" y="82"/>
                </a:lnTo>
                <a:lnTo>
                  <a:pt x="308" y="75"/>
                </a:lnTo>
                <a:lnTo>
                  <a:pt x="308" y="75"/>
                </a:lnTo>
                <a:close/>
              </a:path>
              <a:path w="405" h="172">
                <a:moveTo>
                  <a:pt x="378" y="75"/>
                </a:moveTo>
                <a:lnTo>
                  <a:pt x="373" y="82"/>
                </a:lnTo>
                <a:lnTo>
                  <a:pt x="308" y="82"/>
                </a:lnTo>
                <a:lnTo>
                  <a:pt x="308" y="87"/>
                </a:lnTo>
                <a:lnTo>
                  <a:pt x="373" y="87"/>
                </a:lnTo>
                <a:lnTo>
                  <a:pt x="373" y="140"/>
                </a:lnTo>
                <a:lnTo>
                  <a:pt x="382" y="135"/>
                </a:lnTo>
                <a:lnTo>
                  <a:pt x="382" y="123"/>
                </a:lnTo>
                <a:lnTo>
                  <a:pt x="380" y="121"/>
                </a:lnTo>
                <a:lnTo>
                  <a:pt x="380" y="90"/>
                </a:lnTo>
                <a:lnTo>
                  <a:pt x="385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87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5" y="41"/>
                </a:lnTo>
                <a:lnTo>
                  <a:pt x="310" y="49"/>
                </a:lnTo>
                <a:lnTo>
                  <a:pt x="313" y="49"/>
                </a:lnTo>
                <a:lnTo>
                  <a:pt x="315" y="46"/>
                </a:lnTo>
                <a:lnTo>
                  <a:pt x="382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5" y="22"/>
                </a:lnTo>
                <a:lnTo>
                  <a:pt x="296" y="22"/>
                </a:lnTo>
                <a:lnTo>
                  <a:pt x="301" y="27"/>
                </a:lnTo>
                <a:lnTo>
                  <a:pt x="308" y="27"/>
                </a:lnTo>
                <a:lnTo>
                  <a:pt x="310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39" y="1"/>
                </a:moveTo>
                <a:lnTo>
                  <a:pt x="342" y="3"/>
                </a:ln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1" y="8"/>
                </a:lnTo>
                <a:lnTo>
                  <a:pt x="339" y="1"/>
                </a:lnTo>
                <a:lnTo>
                  <a:pt x="339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62" name="path 13062"/>
          <p:cNvSpPr/>
          <p:nvPr/>
        </p:nvSpPr>
        <p:spPr>
          <a:xfrm>
            <a:off x="789965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51" y="164"/>
                </a:lnTo>
                <a:lnTo>
                  <a:pt x="49" y="161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2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6" y="123"/>
                </a:lnTo>
                <a:lnTo>
                  <a:pt x="106" y="125"/>
                </a:lnTo>
                <a:lnTo>
                  <a:pt x="109" y="130"/>
                </a:lnTo>
                <a:lnTo>
                  <a:pt x="111" y="133"/>
                </a:lnTo>
                <a:lnTo>
                  <a:pt x="111" y="138"/>
                </a:lnTo>
                <a:lnTo>
                  <a:pt x="114" y="140"/>
                </a:lnTo>
                <a:lnTo>
                  <a:pt x="114" y="142"/>
                </a:lnTo>
                <a:lnTo>
                  <a:pt x="116" y="145"/>
                </a:lnTo>
                <a:lnTo>
                  <a:pt x="116" y="150"/>
                </a:lnTo>
                <a:lnTo>
                  <a:pt x="118" y="152"/>
                </a:lnTo>
                <a:lnTo>
                  <a:pt x="118" y="159"/>
                </a:lnTo>
                <a:lnTo>
                  <a:pt x="121" y="161"/>
                </a:lnTo>
                <a:lnTo>
                  <a:pt x="121" y="164"/>
                </a:lnTo>
                <a:lnTo>
                  <a:pt x="123" y="161"/>
                </a:lnTo>
                <a:lnTo>
                  <a:pt x="126" y="159"/>
                </a:lnTo>
                <a:lnTo>
                  <a:pt x="126" y="157"/>
                </a:lnTo>
                <a:lnTo>
                  <a:pt x="128" y="154"/>
                </a:lnTo>
                <a:lnTo>
                  <a:pt x="128" y="150"/>
                </a:lnTo>
                <a:lnTo>
                  <a:pt x="126" y="147"/>
                </a:lnTo>
                <a:lnTo>
                  <a:pt x="126" y="145"/>
                </a:lnTo>
                <a:lnTo>
                  <a:pt x="123" y="140"/>
                </a:lnTo>
                <a:lnTo>
                  <a:pt x="123" y="138"/>
                </a:lnTo>
                <a:lnTo>
                  <a:pt x="121" y="135"/>
                </a:lnTo>
                <a:lnTo>
                  <a:pt x="121" y="133"/>
                </a:lnTo>
                <a:lnTo>
                  <a:pt x="118" y="130"/>
                </a:lnTo>
                <a:lnTo>
                  <a:pt x="116" y="128"/>
                </a:lnTo>
                <a:lnTo>
                  <a:pt x="116" y="125"/>
                </a:lnTo>
                <a:lnTo>
                  <a:pt x="114" y="123"/>
                </a:lnTo>
                <a:lnTo>
                  <a:pt x="111" y="121"/>
                </a:lnTo>
                <a:lnTo>
                  <a:pt x="109" y="116"/>
                </a:lnTo>
                <a:lnTo>
                  <a:pt x="106" y="113"/>
                </a:lnTo>
                <a:lnTo>
                  <a:pt x="104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80" y="104"/>
                </a:moveTo>
                <a:lnTo>
                  <a:pt x="80" y="106"/>
                </a:lnTo>
                <a:lnTo>
                  <a:pt x="78" y="109"/>
                </a:lnTo>
                <a:lnTo>
                  <a:pt x="78" y="111"/>
                </a:lnTo>
                <a:lnTo>
                  <a:pt x="75" y="116"/>
                </a:lnTo>
                <a:lnTo>
                  <a:pt x="75" y="118"/>
                </a:lnTo>
                <a:lnTo>
                  <a:pt x="73" y="121"/>
                </a:lnTo>
                <a:lnTo>
                  <a:pt x="73" y="125"/>
                </a:lnTo>
                <a:lnTo>
                  <a:pt x="70" y="128"/>
                </a:lnTo>
                <a:lnTo>
                  <a:pt x="70" y="133"/>
                </a:lnTo>
                <a:lnTo>
                  <a:pt x="68" y="135"/>
                </a:lnTo>
                <a:lnTo>
                  <a:pt x="68" y="138"/>
                </a:lnTo>
                <a:lnTo>
                  <a:pt x="66" y="142"/>
                </a:lnTo>
                <a:lnTo>
                  <a:pt x="63" y="145"/>
                </a:lnTo>
                <a:lnTo>
                  <a:pt x="63" y="147"/>
                </a:lnTo>
                <a:lnTo>
                  <a:pt x="61" y="152"/>
                </a:lnTo>
                <a:lnTo>
                  <a:pt x="58" y="154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54" y="166"/>
                </a:lnTo>
                <a:lnTo>
                  <a:pt x="56" y="164"/>
                </a:lnTo>
                <a:lnTo>
                  <a:pt x="58" y="164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3" y="154"/>
                </a:lnTo>
                <a:lnTo>
                  <a:pt x="66" y="152"/>
                </a:lnTo>
                <a:lnTo>
                  <a:pt x="68" y="150"/>
                </a:lnTo>
                <a:lnTo>
                  <a:pt x="70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8" y="133"/>
                </a:lnTo>
                <a:lnTo>
                  <a:pt x="80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80" y="104"/>
                </a:lnTo>
                <a:lnTo>
                  <a:pt x="80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2" y="22"/>
                </a:moveTo>
                <a:lnTo>
                  <a:pt x="15" y="22"/>
                </a:lnTo>
                <a:lnTo>
                  <a:pt x="15" y="130"/>
                </a:lnTo>
                <a:lnTo>
                  <a:pt x="13" y="130"/>
                </a:lnTo>
                <a:lnTo>
                  <a:pt x="8" y="133"/>
                </a:lnTo>
                <a:lnTo>
                  <a:pt x="3" y="133"/>
                </a:lnTo>
                <a:lnTo>
                  <a:pt x="10" y="147"/>
                </a:lnTo>
                <a:lnTo>
                  <a:pt x="13" y="142"/>
                </a:lnTo>
                <a:lnTo>
                  <a:pt x="15" y="142"/>
                </a:lnTo>
                <a:lnTo>
                  <a:pt x="18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2" y="133"/>
                </a:lnTo>
                <a:lnTo>
                  <a:pt x="34" y="130"/>
                </a:lnTo>
                <a:lnTo>
                  <a:pt x="37" y="130"/>
                </a:lnTo>
                <a:lnTo>
                  <a:pt x="39" y="128"/>
                </a:lnTo>
                <a:lnTo>
                  <a:pt x="22" y="128"/>
                </a:lnTo>
                <a:lnTo>
                  <a:pt x="22" y="94"/>
                </a:lnTo>
                <a:lnTo>
                  <a:pt x="42" y="94"/>
                </a:lnTo>
                <a:lnTo>
                  <a:pt x="22" y="90"/>
                </a:lnTo>
                <a:lnTo>
                  <a:pt x="22" y="58"/>
                </a:lnTo>
                <a:lnTo>
                  <a:pt x="42" y="58"/>
                </a:lnTo>
                <a:lnTo>
                  <a:pt x="22" y="53"/>
                </a:lnTo>
                <a:lnTo>
                  <a:pt x="22" y="22"/>
                </a:lnTo>
                <a:lnTo>
                  <a:pt x="22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2" y="53"/>
                </a:lnTo>
                <a:lnTo>
                  <a:pt x="42" y="58"/>
                </a:lnTo>
                <a:lnTo>
                  <a:pt x="42" y="90"/>
                </a:lnTo>
                <a:lnTo>
                  <a:pt x="22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21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9" y="20"/>
                </a:lnTo>
                <a:lnTo>
                  <a:pt x="75" y="20"/>
                </a:lnTo>
                <a:lnTo>
                  <a:pt x="121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6" y="25"/>
                </a:lnTo>
                <a:lnTo>
                  <a:pt x="10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9" y="140"/>
                </a:lnTo>
                <a:lnTo>
                  <a:pt x="354" y="142"/>
                </a:lnTo>
                <a:lnTo>
                  <a:pt x="356" y="145"/>
                </a:lnTo>
                <a:lnTo>
                  <a:pt x="358" y="145"/>
                </a:lnTo>
                <a:lnTo>
                  <a:pt x="361" y="147"/>
                </a:lnTo>
                <a:lnTo>
                  <a:pt x="363" y="150"/>
                </a:lnTo>
                <a:lnTo>
                  <a:pt x="366" y="150"/>
                </a:lnTo>
                <a:lnTo>
                  <a:pt x="368" y="152"/>
                </a:lnTo>
                <a:lnTo>
                  <a:pt x="370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5" y="169"/>
                </a:lnTo>
                <a:lnTo>
                  <a:pt x="387" y="171"/>
                </a:lnTo>
                <a:lnTo>
                  <a:pt x="390" y="171"/>
                </a:lnTo>
                <a:lnTo>
                  <a:pt x="390" y="169"/>
                </a:lnTo>
                <a:lnTo>
                  <a:pt x="392" y="164"/>
                </a:lnTo>
                <a:lnTo>
                  <a:pt x="392" y="15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47"/>
                </a:lnTo>
                <a:lnTo>
                  <a:pt x="378" y="147"/>
                </a:lnTo>
                <a:lnTo>
                  <a:pt x="375" y="145"/>
                </a:lnTo>
                <a:lnTo>
                  <a:pt x="368" y="145"/>
                </a:lnTo>
                <a:lnTo>
                  <a:pt x="366" y="142"/>
                </a:lnTo>
                <a:lnTo>
                  <a:pt x="363" y="142"/>
                </a:lnTo>
                <a:lnTo>
                  <a:pt x="361" y="140"/>
                </a:lnTo>
                <a:lnTo>
                  <a:pt x="356" y="140"/>
                </a:lnTo>
                <a:lnTo>
                  <a:pt x="354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42" y="97"/>
                </a:moveTo>
                <a:lnTo>
                  <a:pt x="342" y="106"/>
                </a:lnTo>
                <a:lnTo>
                  <a:pt x="339" y="109"/>
                </a:lnTo>
                <a:lnTo>
                  <a:pt x="339" y="123"/>
                </a:lnTo>
                <a:lnTo>
                  <a:pt x="337" y="125"/>
                </a:lnTo>
                <a:lnTo>
                  <a:pt x="337" y="133"/>
                </a:lnTo>
                <a:lnTo>
                  <a:pt x="334" y="135"/>
                </a:lnTo>
                <a:lnTo>
                  <a:pt x="334" y="138"/>
                </a:lnTo>
                <a:lnTo>
                  <a:pt x="332" y="142"/>
                </a:lnTo>
                <a:lnTo>
                  <a:pt x="330" y="145"/>
                </a:lnTo>
                <a:lnTo>
                  <a:pt x="330" y="147"/>
                </a:lnTo>
                <a:lnTo>
                  <a:pt x="327" y="150"/>
                </a:lnTo>
                <a:lnTo>
                  <a:pt x="325" y="152"/>
                </a:lnTo>
                <a:lnTo>
                  <a:pt x="322" y="154"/>
                </a:lnTo>
                <a:lnTo>
                  <a:pt x="320" y="157"/>
                </a:lnTo>
                <a:lnTo>
                  <a:pt x="318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6" y="164"/>
                </a:lnTo>
                <a:lnTo>
                  <a:pt x="303" y="164"/>
                </a:lnTo>
                <a:lnTo>
                  <a:pt x="301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3" y="169"/>
                </a:lnTo>
                <a:lnTo>
                  <a:pt x="308" y="169"/>
                </a:lnTo>
                <a:lnTo>
                  <a:pt x="310" y="166"/>
                </a:lnTo>
                <a:lnTo>
                  <a:pt x="313" y="166"/>
                </a:lnTo>
                <a:lnTo>
                  <a:pt x="315" y="164"/>
                </a:lnTo>
                <a:lnTo>
                  <a:pt x="320" y="164"/>
                </a:lnTo>
                <a:lnTo>
                  <a:pt x="322" y="161"/>
                </a:lnTo>
                <a:lnTo>
                  <a:pt x="325" y="161"/>
                </a:lnTo>
                <a:lnTo>
                  <a:pt x="325" y="159"/>
                </a:lnTo>
                <a:lnTo>
                  <a:pt x="330" y="157"/>
                </a:lnTo>
                <a:lnTo>
                  <a:pt x="332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7"/>
                </a:lnTo>
                <a:lnTo>
                  <a:pt x="342" y="142"/>
                </a:lnTo>
                <a:lnTo>
                  <a:pt x="342" y="140"/>
                </a:lnTo>
                <a:lnTo>
                  <a:pt x="344" y="138"/>
                </a:lnTo>
                <a:lnTo>
                  <a:pt x="344" y="130"/>
                </a:lnTo>
                <a:lnTo>
                  <a:pt x="346" y="128"/>
                </a:lnTo>
                <a:lnTo>
                  <a:pt x="346" y="116"/>
                </a:lnTo>
                <a:lnTo>
                  <a:pt x="349" y="111"/>
                </a:lnTo>
                <a:lnTo>
                  <a:pt x="349" y="106"/>
                </a:lnTo>
                <a:lnTo>
                  <a:pt x="354" y="104"/>
                </a:lnTo>
                <a:lnTo>
                  <a:pt x="342" y="97"/>
                </a:lnTo>
                <a:lnTo>
                  <a:pt x="342" y="97"/>
                </a:lnTo>
                <a:close/>
              </a:path>
              <a:path w="405" h="172">
                <a:moveTo>
                  <a:pt x="310" y="87"/>
                </a:moveTo>
                <a:lnTo>
                  <a:pt x="310" y="145"/>
                </a:lnTo>
                <a:lnTo>
                  <a:pt x="318" y="140"/>
                </a:lnTo>
                <a:lnTo>
                  <a:pt x="318" y="87"/>
                </a:lnTo>
                <a:lnTo>
                  <a:pt x="375" y="87"/>
                </a:lnTo>
                <a:lnTo>
                  <a:pt x="310" y="87"/>
                </a:lnTo>
                <a:lnTo>
                  <a:pt x="310" y="87"/>
                </a:lnTo>
                <a:close/>
              </a:path>
              <a:path w="405" h="172">
                <a:moveTo>
                  <a:pt x="310" y="75"/>
                </a:moveTo>
                <a:lnTo>
                  <a:pt x="310" y="82"/>
                </a:lnTo>
                <a:lnTo>
                  <a:pt x="318" y="82"/>
                </a:lnTo>
                <a:lnTo>
                  <a:pt x="310" y="75"/>
                </a:lnTo>
                <a:lnTo>
                  <a:pt x="310" y="75"/>
                </a:lnTo>
                <a:close/>
              </a:path>
              <a:path w="405" h="172">
                <a:moveTo>
                  <a:pt x="378" y="75"/>
                </a:moveTo>
                <a:lnTo>
                  <a:pt x="375" y="82"/>
                </a:lnTo>
                <a:lnTo>
                  <a:pt x="310" y="82"/>
                </a:lnTo>
                <a:lnTo>
                  <a:pt x="310" y="87"/>
                </a:lnTo>
                <a:lnTo>
                  <a:pt x="375" y="87"/>
                </a:lnTo>
                <a:lnTo>
                  <a:pt x="375" y="140"/>
                </a:lnTo>
                <a:lnTo>
                  <a:pt x="382" y="135"/>
                </a:lnTo>
                <a:lnTo>
                  <a:pt x="382" y="90"/>
                </a:lnTo>
                <a:lnTo>
                  <a:pt x="387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90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8" y="41"/>
                </a:lnTo>
                <a:lnTo>
                  <a:pt x="313" y="49"/>
                </a:lnTo>
                <a:lnTo>
                  <a:pt x="315" y="49"/>
                </a:lnTo>
                <a:lnTo>
                  <a:pt x="318" y="46"/>
                </a:lnTo>
                <a:lnTo>
                  <a:pt x="385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8" y="22"/>
                </a:lnTo>
                <a:lnTo>
                  <a:pt x="296" y="22"/>
                </a:lnTo>
                <a:lnTo>
                  <a:pt x="301" y="27"/>
                </a:lnTo>
                <a:lnTo>
                  <a:pt x="310" y="27"/>
                </a:lnTo>
                <a:lnTo>
                  <a:pt x="313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42" y="1"/>
                </a:move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4" y="8"/>
                </a:lnTo>
                <a:lnTo>
                  <a:pt x="342" y="1"/>
                </a:lnTo>
                <a:lnTo>
                  <a:pt x="34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64" name="path 13064"/>
          <p:cNvSpPr/>
          <p:nvPr/>
        </p:nvSpPr>
        <p:spPr>
          <a:xfrm>
            <a:off x="13919454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20" y="147"/>
                </a:moveTo>
                <a:lnTo>
                  <a:pt x="20" y="150"/>
                </a:lnTo>
                <a:lnTo>
                  <a:pt x="22" y="152"/>
                </a:lnTo>
                <a:lnTo>
                  <a:pt x="37" y="150"/>
                </a:lnTo>
                <a:lnTo>
                  <a:pt x="27" y="150"/>
                </a:lnTo>
                <a:lnTo>
                  <a:pt x="25" y="147"/>
                </a:lnTo>
                <a:lnTo>
                  <a:pt x="20" y="147"/>
                </a:lnTo>
                <a:lnTo>
                  <a:pt x="20" y="147"/>
                </a:lnTo>
                <a:close/>
              </a:path>
              <a:path w="405" h="172">
                <a:moveTo>
                  <a:pt x="123" y="125"/>
                </a:moveTo>
                <a:lnTo>
                  <a:pt x="121" y="125"/>
                </a:lnTo>
                <a:lnTo>
                  <a:pt x="121" y="128"/>
                </a:lnTo>
                <a:lnTo>
                  <a:pt x="121" y="138"/>
                </a:lnTo>
                <a:lnTo>
                  <a:pt x="118" y="140"/>
                </a:lnTo>
                <a:lnTo>
                  <a:pt x="118" y="150"/>
                </a:lnTo>
                <a:lnTo>
                  <a:pt x="116" y="152"/>
                </a:lnTo>
                <a:lnTo>
                  <a:pt x="113" y="154"/>
                </a:lnTo>
                <a:lnTo>
                  <a:pt x="78" y="154"/>
                </a:lnTo>
                <a:lnTo>
                  <a:pt x="128" y="157"/>
                </a:lnTo>
                <a:lnTo>
                  <a:pt x="130" y="154"/>
                </a:lnTo>
                <a:lnTo>
                  <a:pt x="128" y="152"/>
                </a:lnTo>
                <a:lnTo>
                  <a:pt x="125" y="150"/>
                </a:lnTo>
                <a:lnTo>
                  <a:pt x="123" y="147"/>
                </a:lnTo>
                <a:lnTo>
                  <a:pt x="123" y="125"/>
                </a:lnTo>
                <a:lnTo>
                  <a:pt x="123" y="125"/>
                </a:lnTo>
                <a:close/>
              </a:path>
              <a:path w="405" h="172">
                <a:moveTo>
                  <a:pt x="97" y="118"/>
                </a:moveTo>
                <a:lnTo>
                  <a:pt x="97" y="121"/>
                </a:lnTo>
                <a:lnTo>
                  <a:pt x="104" y="118"/>
                </a:lnTo>
                <a:lnTo>
                  <a:pt x="97" y="118"/>
                </a:lnTo>
                <a:lnTo>
                  <a:pt x="97" y="118"/>
                </a:lnTo>
                <a:close/>
              </a:path>
              <a:path w="405" h="172">
                <a:moveTo>
                  <a:pt x="73" y="94"/>
                </a:moveTo>
                <a:lnTo>
                  <a:pt x="65" y="97"/>
                </a:lnTo>
                <a:lnTo>
                  <a:pt x="65" y="159"/>
                </a:lnTo>
                <a:lnTo>
                  <a:pt x="68" y="161"/>
                </a:lnTo>
                <a:lnTo>
                  <a:pt x="70" y="164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28" y="157"/>
                </a:lnTo>
                <a:lnTo>
                  <a:pt x="78" y="154"/>
                </a:lnTo>
                <a:lnTo>
                  <a:pt x="75" y="154"/>
                </a:lnTo>
                <a:lnTo>
                  <a:pt x="73" y="152"/>
                </a:lnTo>
                <a:lnTo>
                  <a:pt x="73" y="94"/>
                </a:lnTo>
                <a:lnTo>
                  <a:pt x="73" y="94"/>
                </a:lnTo>
                <a:close/>
              </a:path>
              <a:path w="405" h="172">
                <a:moveTo>
                  <a:pt x="92" y="85"/>
                </a:moveTo>
                <a:lnTo>
                  <a:pt x="85" y="90"/>
                </a:lnTo>
                <a:lnTo>
                  <a:pt x="85" y="145"/>
                </a:lnTo>
                <a:lnTo>
                  <a:pt x="92" y="140"/>
                </a:lnTo>
                <a:lnTo>
                  <a:pt x="92" y="85"/>
                </a:lnTo>
                <a:lnTo>
                  <a:pt x="92" y="85"/>
                </a:lnTo>
                <a:close/>
              </a:path>
              <a:path w="405" h="172">
                <a:moveTo>
                  <a:pt x="116" y="78"/>
                </a:moveTo>
                <a:lnTo>
                  <a:pt x="109" y="78"/>
                </a:lnTo>
                <a:lnTo>
                  <a:pt x="109" y="82"/>
                </a:lnTo>
                <a:lnTo>
                  <a:pt x="109" y="116"/>
                </a:lnTo>
                <a:lnTo>
                  <a:pt x="106" y="118"/>
                </a:lnTo>
                <a:lnTo>
                  <a:pt x="104" y="118"/>
                </a:lnTo>
                <a:lnTo>
                  <a:pt x="97" y="121"/>
                </a:lnTo>
                <a:lnTo>
                  <a:pt x="99" y="123"/>
                </a:lnTo>
                <a:lnTo>
                  <a:pt x="101" y="123"/>
                </a:lnTo>
                <a:lnTo>
                  <a:pt x="104" y="125"/>
                </a:lnTo>
                <a:lnTo>
                  <a:pt x="104" y="128"/>
                </a:lnTo>
                <a:lnTo>
                  <a:pt x="106" y="130"/>
                </a:lnTo>
                <a:lnTo>
                  <a:pt x="109" y="130"/>
                </a:lnTo>
                <a:lnTo>
                  <a:pt x="111" y="128"/>
                </a:lnTo>
                <a:lnTo>
                  <a:pt x="113" y="125"/>
                </a:lnTo>
                <a:lnTo>
                  <a:pt x="116" y="121"/>
                </a:lnTo>
                <a:lnTo>
                  <a:pt x="116" y="78"/>
                </a:lnTo>
                <a:lnTo>
                  <a:pt x="116" y="78"/>
                </a:lnTo>
                <a:close/>
              </a:path>
              <a:path w="405" h="172">
                <a:moveTo>
                  <a:pt x="53" y="75"/>
                </a:moveTo>
                <a:lnTo>
                  <a:pt x="41" y="78"/>
                </a:lnTo>
                <a:lnTo>
                  <a:pt x="41" y="135"/>
                </a:lnTo>
                <a:lnTo>
                  <a:pt x="39" y="138"/>
                </a:lnTo>
                <a:lnTo>
                  <a:pt x="39" y="147"/>
                </a:lnTo>
                <a:lnTo>
                  <a:pt x="37" y="150"/>
                </a:lnTo>
                <a:lnTo>
                  <a:pt x="22" y="152"/>
                </a:lnTo>
                <a:lnTo>
                  <a:pt x="25" y="154"/>
                </a:lnTo>
                <a:lnTo>
                  <a:pt x="27" y="154"/>
                </a:lnTo>
                <a:lnTo>
                  <a:pt x="30" y="157"/>
                </a:lnTo>
                <a:lnTo>
                  <a:pt x="32" y="159"/>
                </a:lnTo>
                <a:lnTo>
                  <a:pt x="32" y="164"/>
                </a:lnTo>
                <a:lnTo>
                  <a:pt x="34" y="164"/>
                </a:lnTo>
                <a:lnTo>
                  <a:pt x="37" y="161"/>
                </a:lnTo>
                <a:lnTo>
                  <a:pt x="39" y="161"/>
                </a:lnTo>
                <a:lnTo>
                  <a:pt x="41" y="159"/>
                </a:lnTo>
                <a:lnTo>
                  <a:pt x="44" y="157"/>
                </a:lnTo>
                <a:lnTo>
                  <a:pt x="46" y="152"/>
                </a:lnTo>
                <a:lnTo>
                  <a:pt x="46" y="140"/>
                </a:lnTo>
                <a:lnTo>
                  <a:pt x="49" y="138"/>
                </a:lnTo>
                <a:lnTo>
                  <a:pt x="49" y="80"/>
                </a:lnTo>
                <a:lnTo>
                  <a:pt x="53" y="75"/>
                </a:lnTo>
                <a:lnTo>
                  <a:pt x="53" y="75"/>
                </a:lnTo>
                <a:close/>
              </a:path>
              <a:path w="405" h="172">
                <a:moveTo>
                  <a:pt x="44" y="68"/>
                </a:moveTo>
                <a:lnTo>
                  <a:pt x="41" y="73"/>
                </a:lnTo>
                <a:lnTo>
                  <a:pt x="27" y="73"/>
                </a:lnTo>
                <a:lnTo>
                  <a:pt x="53" y="75"/>
                </a:lnTo>
                <a:lnTo>
                  <a:pt x="44" y="68"/>
                </a:lnTo>
                <a:lnTo>
                  <a:pt x="44" y="68"/>
                </a:lnTo>
                <a:close/>
              </a:path>
              <a:path w="405" h="172">
                <a:moveTo>
                  <a:pt x="111" y="65"/>
                </a:moveTo>
                <a:lnTo>
                  <a:pt x="109" y="73"/>
                </a:lnTo>
                <a:lnTo>
                  <a:pt x="92" y="80"/>
                </a:lnTo>
                <a:lnTo>
                  <a:pt x="85" y="82"/>
                </a:lnTo>
                <a:lnTo>
                  <a:pt x="73" y="90"/>
                </a:lnTo>
                <a:lnTo>
                  <a:pt x="65" y="92"/>
                </a:lnTo>
                <a:lnTo>
                  <a:pt x="51" y="97"/>
                </a:lnTo>
                <a:lnTo>
                  <a:pt x="56" y="104"/>
                </a:lnTo>
                <a:lnTo>
                  <a:pt x="58" y="99"/>
                </a:lnTo>
                <a:lnTo>
                  <a:pt x="65" y="97"/>
                </a:lnTo>
                <a:lnTo>
                  <a:pt x="73" y="94"/>
                </a:lnTo>
                <a:lnTo>
                  <a:pt x="85" y="90"/>
                </a:lnTo>
                <a:lnTo>
                  <a:pt x="92" y="85"/>
                </a:lnTo>
                <a:lnTo>
                  <a:pt x="109" y="78"/>
                </a:lnTo>
                <a:lnTo>
                  <a:pt x="116" y="78"/>
                </a:lnTo>
                <a:lnTo>
                  <a:pt x="121" y="73"/>
                </a:lnTo>
                <a:lnTo>
                  <a:pt x="111" y="65"/>
                </a:lnTo>
                <a:lnTo>
                  <a:pt x="111" y="65"/>
                </a:lnTo>
                <a:close/>
              </a:path>
              <a:path w="405" h="172">
                <a:moveTo>
                  <a:pt x="63" y="61"/>
                </a:moveTo>
                <a:lnTo>
                  <a:pt x="63" y="78"/>
                </a:lnTo>
                <a:lnTo>
                  <a:pt x="65" y="82"/>
                </a:lnTo>
                <a:lnTo>
                  <a:pt x="65" y="92"/>
                </a:lnTo>
                <a:lnTo>
                  <a:pt x="73" y="90"/>
                </a:lnTo>
                <a:lnTo>
                  <a:pt x="73" y="73"/>
                </a:lnTo>
                <a:lnTo>
                  <a:pt x="78" y="68"/>
                </a:lnTo>
                <a:lnTo>
                  <a:pt x="63" y="61"/>
                </a:lnTo>
                <a:lnTo>
                  <a:pt x="63" y="61"/>
                </a:lnTo>
                <a:close/>
              </a:path>
              <a:path w="405" h="172">
                <a:moveTo>
                  <a:pt x="27" y="46"/>
                </a:moveTo>
                <a:lnTo>
                  <a:pt x="20" y="46"/>
                </a:lnTo>
                <a:lnTo>
                  <a:pt x="20" y="82"/>
                </a:lnTo>
                <a:lnTo>
                  <a:pt x="20" y="101"/>
                </a:lnTo>
                <a:lnTo>
                  <a:pt x="18" y="106"/>
                </a:lnTo>
                <a:lnTo>
                  <a:pt x="18" y="121"/>
                </a:lnTo>
                <a:lnTo>
                  <a:pt x="15" y="125"/>
                </a:lnTo>
                <a:lnTo>
                  <a:pt x="15" y="135"/>
                </a:lnTo>
                <a:lnTo>
                  <a:pt x="13" y="138"/>
                </a:lnTo>
                <a:lnTo>
                  <a:pt x="13" y="142"/>
                </a:lnTo>
                <a:lnTo>
                  <a:pt x="10" y="145"/>
                </a:lnTo>
                <a:lnTo>
                  <a:pt x="10" y="147"/>
                </a:lnTo>
                <a:lnTo>
                  <a:pt x="8" y="152"/>
                </a:lnTo>
                <a:lnTo>
                  <a:pt x="8" y="154"/>
                </a:lnTo>
                <a:lnTo>
                  <a:pt x="5" y="157"/>
                </a:lnTo>
                <a:lnTo>
                  <a:pt x="5" y="161"/>
                </a:lnTo>
                <a:lnTo>
                  <a:pt x="3" y="164"/>
                </a:lnTo>
                <a:lnTo>
                  <a:pt x="3" y="166"/>
                </a:lnTo>
                <a:lnTo>
                  <a:pt x="1" y="169"/>
                </a:lnTo>
                <a:lnTo>
                  <a:pt x="3" y="171"/>
                </a:lnTo>
                <a:lnTo>
                  <a:pt x="3" y="169"/>
                </a:lnTo>
                <a:lnTo>
                  <a:pt x="5" y="166"/>
                </a:lnTo>
                <a:lnTo>
                  <a:pt x="8" y="164"/>
                </a:lnTo>
                <a:lnTo>
                  <a:pt x="8" y="161"/>
                </a:lnTo>
                <a:lnTo>
                  <a:pt x="10" y="159"/>
                </a:lnTo>
                <a:lnTo>
                  <a:pt x="13" y="157"/>
                </a:lnTo>
                <a:lnTo>
                  <a:pt x="13" y="152"/>
                </a:lnTo>
                <a:lnTo>
                  <a:pt x="15" y="150"/>
                </a:lnTo>
                <a:lnTo>
                  <a:pt x="15" y="147"/>
                </a:lnTo>
                <a:lnTo>
                  <a:pt x="18" y="145"/>
                </a:lnTo>
                <a:lnTo>
                  <a:pt x="18" y="142"/>
                </a:lnTo>
                <a:lnTo>
                  <a:pt x="20" y="138"/>
                </a:lnTo>
                <a:lnTo>
                  <a:pt x="20" y="135"/>
                </a:lnTo>
                <a:lnTo>
                  <a:pt x="22" y="133"/>
                </a:lnTo>
                <a:lnTo>
                  <a:pt x="22" y="121"/>
                </a:lnTo>
                <a:lnTo>
                  <a:pt x="25" y="118"/>
                </a:lnTo>
                <a:lnTo>
                  <a:pt x="25" y="106"/>
                </a:lnTo>
                <a:lnTo>
                  <a:pt x="27" y="104"/>
                </a:lnTo>
                <a:lnTo>
                  <a:pt x="27" y="78"/>
                </a:lnTo>
                <a:lnTo>
                  <a:pt x="41" y="78"/>
                </a:lnTo>
                <a:lnTo>
                  <a:pt x="53" y="75"/>
                </a:lnTo>
                <a:lnTo>
                  <a:pt x="27" y="73"/>
                </a:lnTo>
                <a:lnTo>
                  <a:pt x="27" y="46"/>
                </a:lnTo>
                <a:lnTo>
                  <a:pt x="27" y="46"/>
                </a:lnTo>
                <a:close/>
              </a:path>
              <a:path w="405" h="172">
                <a:moveTo>
                  <a:pt x="85" y="44"/>
                </a:moveTo>
                <a:lnTo>
                  <a:pt x="85" y="82"/>
                </a:lnTo>
                <a:lnTo>
                  <a:pt x="92" y="80"/>
                </a:lnTo>
                <a:lnTo>
                  <a:pt x="92" y="58"/>
                </a:lnTo>
                <a:lnTo>
                  <a:pt x="97" y="53"/>
                </a:lnTo>
                <a:lnTo>
                  <a:pt x="85" y="44"/>
                </a:lnTo>
                <a:lnTo>
                  <a:pt x="85" y="44"/>
                </a:lnTo>
                <a:close/>
              </a:path>
              <a:path w="405" h="172">
                <a:moveTo>
                  <a:pt x="53" y="32"/>
                </a:moveTo>
                <a:lnTo>
                  <a:pt x="46" y="41"/>
                </a:lnTo>
                <a:lnTo>
                  <a:pt x="3" y="41"/>
                </a:lnTo>
                <a:lnTo>
                  <a:pt x="8" y="46"/>
                </a:lnTo>
                <a:lnTo>
                  <a:pt x="63" y="46"/>
                </a:lnTo>
                <a:lnTo>
                  <a:pt x="53" y="32"/>
                </a:lnTo>
                <a:lnTo>
                  <a:pt x="53" y="32"/>
                </a:lnTo>
                <a:close/>
              </a:path>
              <a:path w="405" h="172">
                <a:moveTo>
                  <a:pt x="118" y="25"/>
                </a:moveTo>
                <a:lnTo>
                  <a:pt x="111" y="32"/>
                </a:lnTo>
                <a:lnTo>
                  <a:pt x="78" y="32"/>
                </a:lnTo>
                <a:lnTo>
                  <a:pt x="68" y="34"/>
                </a:lnTo>
                <a:lnTo>
                  <a:pt x="68" y="39"/>
                </a:lnTo>
                <a:lnTo>
                  <a:pt x="65" y="41"/>
                </a:lnTo>
                <a:lnTo>
                  <a:pt x="65" y="44"/>
                </a:lnTo>
                <a:lnTo>
                  <a:pt x="63" y="49"/>
                </a:lnTo>
                <a:lnTo>
                  <a:pt x="63" y="51"/>
                </a:lnTo>
                <a:lnTo>
                  <a:pt x="61" y="53"/>
                </a:lnTo>
                <a:lnTo>
                  <a:pt x="58" y="56"/>
                </a:lnTo>
                <a:lnTo>
                  <a:pt x="58" y="58"/>
                </a:lnTo>
                <a:lnTo>
                  <a:pt x="56" y="63"/>
                </a:lnTo>
                <a:lnTo>
                  <a:pt x="53" y="65"/>
                </a:lnTo>
                <a:lnTo>
                  <a:pt x="53" y="68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3" y="58"/>
                </a:lnTo>
                <a:lnTo>
                  <a:pt x="65" y="56"/>
                </a:lnTo>
                <a:lnTo>
                  <a:pt x="68" y="53"/>
                </a:lnTo>
                <a:lnTo>
                  <a:pt x="68" y="49"/>
                </a:lnTo>
                <a:lnTo>
                  <a:pt x="70" y="46"/>
                </a:lnTo>
                <a:lnTo>
                  <a:pt x="73" y="44"/>
                </a:lnTo>
                <a:lnTo>
                  <a:pt x="73" y="41"/>
                </a:lnTo>
                <a:lnTo>
                  <a:pt x="75" y="37"/>
                </a:lnTo>
                <a:lnTo>
                  <a:pt x="128" y="37"/>
                </a:lnTo>
                <a:lnTo>
                  <a:pt x="118" y="25"/>
                </a:lnTo>
                <a:lnTo>
                  <a:pt x="118" y="25"/>
                </a:lnTo>
                <a:close/>
              </a:path>
              <a:path w="405" h="172">
                <a:moveTo>
                  <a:pt x="22" y="3"/>
                </a:moveTo>
                <a:lnTo>
                  <a:pt x="22" y="8"/>
                </a:lnTo>
                <a:lnTo>
                  <a:pt x="25" y="10"/>
                </a:lnTo>
                <a:lnTo>
                  <a:pt x="25" y="15"/>
                </a:lnTo>
                <a:lnTo>
                  <a:pt x="27" y="18"/>
                </a:lnTo>
                <a:lnTo>
                  <a:pt x="30" y="22"/>
                </a:lnTo>
                <a:lnTo>
                  <a:pt x="30" y="27"/>
                </a:lnTo>
                <a:lnTo>
                  <a:pt x="32" y="30"/>
                </a:lnTo>
                <a:lnTo>
                  <a:pt x="32" y="37"/>
                </a:lnTo>
                <a:lnTo>
                  <a:pt x="34" y="37"/>
                </a:lnTo>
                <a:lnTo>
                  <a:pt x="37" y="32"/>
                </a:lnTo>
                <a:lnTo>
                  <a:pt x="39" y="30"/>
                </a:lnTo>
                <a:lnTo>
                  <a:pt x="39" y="22"/>
                </a:lnTo>
                <a:lnTo>
                  <a:pt x="37" y="20"/>
                </a:lnTo>
                <a:lnTo>
                  <a:pt x="37" y="18"/>
                </a:lnTo>
                <a:lnTo>
                  <a:pt x="34" y="15"/>
                </a:lnTo>
                <a:lnTo>
                  <a:pt x="34" y="13"/>
                </a:lnTo>
                <a:lnTo>
                  <a:pt x="32" y="10"/>
                </a:lnTo>
                <a:lnTo>
                  <a:pt x="30" y="8"/>
                </a:lnTo>
                <a:lnTo>
                  <a:pt x="25" y="5"/>
                </a:lnTo>
                <a:lnTo>
                  <a:pt x="22" y="3"/>
                </a:lnTo>
                <a:lnTo>
                  <a:pt x="22" y="3"/>
                </a:lnTo>
                <a:close/>
              </a:path>
              <a:path w="405" h="172">
                <a:moveTo>
                  <a:pt x="78" y="1"/>
                </a:moveTo>
                <a:lnTo>
                  <a:pt x="78" y="10"/>
                </a:lnTo>
                <a:lnTo>
                  <a:pt x="75" y="13"/>
                </a:lnTo>
                <a:lnTo>
                  <a:pt x="75" y="18"/>
                </a:lnTo>
                <a:lnTo>
                  <a:pt x="73" y="22"/>
                </a:lnTo>
                <a:lnTo>
                  <a:pt x="73" y="25"/>
                </a:lnTo>
                <a:lnTo>
                  <a:pt x="70" y="27"/>
                </a:lnTo>
                <a:lnTo>
                  <a:pt x="70" y="32"/>
                </a:lnTo>
                <a:lnTo>
                  <a:pt x="68" y="34"/>
                </a:lnTo>
                <a:lnTo>
                  <a:pt x="78" y="32"/>
                </a:lnTo>
                <a:lnTo>
                  <a:pt x="80" y="30"/>
                </a:lnTo>
                <a:lnTo>
                  <a:pt x="80" y="25"/>
                </a:lnTo>
                <a:lnTo>
                  <a:pt x="82" y="22"/>
                </a:lnTo>
                <a:lnTo>
                  <a:pt x="85" y="18"/>
                </a:lnTo>
                <a:lnTo>
                  <a:pt x="85" y="15"/>
                </a:lnTo>
                <a:lnTo>
                  <a:pt x="90" y="10"/>
                </a:lnTo>
                <a:lnTo>
                  <a:pt x="78" y="1"/>
                </a:lnTo>
                <a:lnTo>
                  <a:pt x="78" y="1"/>
                </a:lnTo>
                <a:close/>
              </a:path>
              <a:path w="405" h="172">
                <a:moveTo>
                  <a:pt x="255" y="138"/>
                </a:moveTo>
                <a:lnTo>
                  <a:pt x="245" y="152"/>
                </a:lnTo>
                <a:lnTo>
                  <a:pt x="142" y="152"/>
                </a:lnTo>
                <a:lnTo>
                  <a:pt x="147" y="157"/>
                </a:lnTo>
                <a:lnTo>
                  <a:pt x="154" y="157"/>
                </a:lnTo>
                <a:lnTo>
                  <a:pt x="159" y="154"/>
                </a:lnTo>
                <a:lnTo>
                  <a:pt x="267" y="154"/>
                </a:lnTo>
                <a:lnTo>
                  <a:pt x="255" y="138"/>
                </a:lnTo>
                <a:lnTo>
                  <a:pt x="255" y="138"/>
                </a:lnTo>
                <a:close/>
              </a:path>
              <a:path w="405" h="172">
                <a:moveTo>
                  <a:pt x="210" y="152"/>
                </a:moveTo>
                <a:lnTo>
                  <a:pt x="210" y="32"/>
                </a:lnTo>
                <a:lnTo>
                  <a:pt x="202" y="32"/>
                </a:lnTo>
                <a:lnTo>
                  <a:pt x="202" y="152"/>
                </a:lnTo>
                <a:lnTo>
                  <a:pt x="210" y="152"/>
                </a:lnTo>
                <a:close/>
              </a:path>
              <a:path w="405" h="172">
                <a:moveTo>
                  <a:pt x="250" y="18"/>
                </a:moveTo>
                <a:lnTo>
                  <a:pt x="241" y="27"/>
                </a:lnTo>
                <a:lnTo>
                  <a:pt x="150" y="27"/>
                </a:lnTo>
                <a:lnTo>
                  <a:pt x="157" y="34"/>
                </a:lnTo>
                <a:lnTo>
                  <a:pt x="159" y="34"/>
                </a:lnTo>
                <a:lnTo>
                  <a:pt x="164" y="32"/>
                </a:lnTo>
                <a:lnTo>
                  <a:pt x="260" y="32"/>
                </a:lnTo>
                <a:lnTo>
                  <a:pt x="250" y="18"/>
                </a:lnTo>
                <a:lnTo>
                  <a:pt x="250" y="18"/>
                </a:lnTo>
                <a:close/>
              </a:path>
              <a:path w="405" h="172">
                <a:moveTo>
                  <a:pt x="399" y="154"/>
                </a:moveTo>
                <a:lnTo>
                  <a:pt x="392" y="157"/>
                </a:lnTo>
                <a:lnTo>
                  <a:pt x="392" y="171"/>
                </a:lnTo>
                <a:lnTo>
                  <a:pt x="399" y="164"/>
                </a:lnTo>
                <a:lnTo>
                  <a:pt x="399" y="154"/>
                </a:lnTo>
                <a:lnTo>
                  <a:pt x="399" y="154"/>
                </a:lnTo>
                <a:close/>
              </a:path>
              <a:path w="405" h="172">
                <a:moveTo>
                  <a:pt x="325" y="121"/>
                </a:moveTo>
                <a:lnTo>
                  <a:pt x="325" y="123"/>
                </a:lnTo>
                <a:lnTo>
                  <a:pt x="327" y="125"/>
                </a:lnTo>
                <a:lnTo>
                  <a:pt x="330" y="125"/>
                </a:lnTo>
                <a:lnTo>
                  <a:pt x="334" y="128"/>
                </a:lnTo>
                <a:lnTo>
                  <a:pt x="337" y="128"/>
                </a:lnTo>
                <a:lnTo>
                  <a:pt x="339" y="130"/>
                </a:lnTo>
                <a:lnTo>
                  <a:pt x="344" y="133"/>
                </a:lnTo>
                <a:lnTo>
                  <a:pt x="346" y="133"/>
                </a:lnTo>
                <a:lnTo>
                  <a:pt x="349" y="135"/>
                </a:lnTo>
                <a:lnTo>
                  <a:pt x="351" y="135"/>
                </a:lnTo>
                <a:lnTo>
                  <a:pt x="353" y="138"/>
                </a:lnTo>
                <a:lnTo>
                  <a:pt x="353" y="140"/>
                </a:lnTo>
                <a:lnTo>
                  <a:pt x="356" y="140"/>
                </a:lnTo>
                <a:lnTo>
                  <a:pt x="358" y="142"/>
                </a:lnTo>
                <a:lnTo>
                  <a:pt x="361" y="145"/>
                </a:lnTo>
                <a:lnTo>
                  <a:pt x="363" y="147"/>
                </a:lnTo>
                <a:lnTo>
                  <a:pt x="365" y="147"/>
                </a:lnTo>
                <a:lnTo>
                  <a:pt x="365" y="145"/>
                </a:lnTo>
                <a:lnTo>
                  <a:pt x="365" y="133"/>
                </a:lnTo>
                <a:lnTo>
                  <a:pt x="363" y="130"/>
                </a:lnTo>
                <a:lnTo>
                  <a:pt x="361" y="130"/>
                </a:lnTo>
                <a:lnTo>
                  <a:pt x="358" y="128"/>
                </a:lnTo>
                <a:lnTo>
                  <a:pt x="356" y="128"/>
                </a:lnTo>
                <a:lnTo>
                  <a:pt x="356" y="125"/>
                </a:lnTo>
                <a:lnTo>
                  <a:pt x="346" y="125"/>
                </a:lnTo>
                <a:lnTo>
                  <a:pt x="344" y="123"/>
                </a:lnTo>
                <a:lnTo>
                  <a:pt x="332" y="123"/>
                </a:lnTo>
                <a:lnTo>
                  <a:pt x="330" y="121"/>
                </a:lnTo>
                <a:lnTo>
                  <a:pt x="325" y="121"/>
                </a:lnTo>
                <a:lnTo>
                  <a:pt x="325" y="121"/>
                </a:lnTo>
                <a:close/>
              </a:path>
              <a:path w="405" h="172">
                <a:moveTo>
                  <a:pt x="337" y="94"/>
                </a:moveTo>
                <a:lnTo>
                  <a:pt x="334" y="97"/>
                </a:lnTo>
                <a:lnTo>
                  <a:pt x="339" y="99"/>
                </a:lnTo>
                <a:lnTo>
                  <a:pt x="341" y="101"/>
                </a:lnTo>
                <a:lnTo>
                  <a:pt x="344" y="104"/>
                </a:lnTo>
                <a:lnTo>
                  <a:pt x="346" y="106"/>
                </a:lnTo>
                <a:lnTo>
                  <a:pt x="349" y="109"/>
                </a:lnTo>
                <a:lnTo>
                  <a:pt x="349" y="111"/>
                </a:lnTo>
                <a:lnTo>
                  <a:pt x="351" y="113"/>
                </a:lnTo>
                <a:lnTo>
                  <a:pt x="353" y="113"/>
                </a:lnTo>
                <a:lnTo>
                  <a:pt x="356" y="116"/>
                </a:lnTo>
                <a:lnTo>
                  <a:pt x="356" y="118"/>
                </a:lnTo>
                <a:lnTo>
                  <a:pt x="358" y="118"/>
                </a:lnTo>
                <a:lnTo>
                  <a:pt x="358" y="106"/>
                </a:lnTo>
                <a:lnTo>
                  <a:pt x="356" y="104"/>
                </a:lnTo>
                <a:lnTo>
                  <a:pt x="353" y="101"/>
                </a:lnTo>
                <a:lnTo>
                  <a:pt x="351" y="99"/>
                </a:lnTo>
                <a:lnTo>
                  <a:pt x="346" y="99"/>
                </a:lnTo>
                <a:lnTo>
                  <a:pt x="341" y="97"/>
                </a:lnTo>
                <a:lnTo>
                  <a:pt x="339" y="97"/>
                </a:lnTo>
                <a:lnTo>
                  <a:pt x="337" y="94"/>
                </a:lnTo>
                <a:lnTo>
                  <a:pt x="337" y="94"/>
                </a:lnTo>
                <a:close/>
              </a:path>
              <a:path w="405" h="172">
                <a:moveTo>
                  <a:pt x="337" y="78"/>
                </a:moveTo>
                <a:lnTo>
                  <a:pt x="334" y="80"/>
                </a:lnTo>
                <a:lnTo>
                  <a:pt x="334" y="82"/>
                </a:lnTo>
                <a:lnTo>
                  <a:pt x="332" y="85"/>
                </a:lnTo>
                <a:lnTo>
                  <a:pt x="330" y="87"/>
                </a:lnTo>
                <a:lnTo>
                  <a:pt x="327" y="90"/>
                </a:lnTo>
                <a:lnTo>
                  <a:pt x="325" y="90"/>
                </a:lnTo>
                <a:lnTo>
                  <a:pt x="322" y="92"/>
                </a:lnTo>
                <a:lnTo>
                  <a:pt x="320" y="94"/>
                </a:lnTo>
                <a:lnTo>
                  <a:pt x="318" y="97"/>
                </a:lnTo>
                <a:lnTo>
                  <a:pt x="315" y="99"/>
                </a:lnTo>
                <a:lnTo>
                  <a:pt x="313" y="99"/>
                </a:lnTo>
                <a:lnTo>
                  <a:pt x="308" y="101"/>
                </a:lnTo>
                <a:lnTo>
                  <a:pt x="305" y="104"/>
                </a:lnTo>
                <a:lnTo>
                  <a:pt x="303" y="104"/>
                </a:lnTo>
                <a:lnTo>
                  <a:pt x="310" y="106"/>
                </a:lnTo>
                <a:lnTo>
                  <a:pt x="313" y="104"/>
                </a:lnTo>
                <a:lnTo>
                  <a:pt x="315" y="104"/>
                </a:lnTo>
                <a:lnTo>
                  <a:pt x="318" y="101"/>
                </a:lnTo>
                <a:lnTo>
                  <a:pt x="320" y="99"/>
                </a:lnTo>
                <a:lnTo>
                  <a:pt x="322" y="99"/>
                </a:lnTo>
                <a:lnTo>
                  <a:pt x="325" y="97"/>
                </a:lnTo>
                <a:lnTo>
                  <a:pt x="327" y="94"/>
                </a:lnTo>
                <a:lnTo>
                  <a:pt x="330" y="94"/>
                </a:lnTo>
                <a:lnTo>
                  <a:pt x="332" y="92"/>
                </a:lnTo>
                <a:lnTo>
                  <a:pt x="334" y="90"/>
                </a:lnTo>
                <a:lnTo>
                  <a:pt x="337" y="87"/>
                </a:lnTo>
                <a:lnTo>
                  <a:pt x="339" y="85"/>
                </a:lnTo>
                <a:lnTo>
                  <a:pt x="341" y="82"/>
                </a:lnTo>
                <a:lnTo>
                  <a:pt x="344" y="82"/>
                </a:lnTo>
                <a:lnTo>
                  <a:pt x="346" y="80"/>
                </a:lnTo>
                <a:lnTo>
                  <a:pt x="337" y="78"/>
                </a:lnTo>
                <a:lnTo>
                  <a:pt x="337" y="78"/>
                </a:lnTo>
                <a:close/>
              </a:path>
              <a:path w="405" h="172">
                <a:moveTo>
                  <a:pt x="325" y="39"/>
                </a:moveTo>
                <a:lnTo>
                  <a:pt x="322" y="44"/>
                </a:lnTo>
                <a:lnTo>
                  <a:pt x="322" y="46"/>
                </a:lnTo>
                <a:lnTo>
                  <a:pt x="320" y="49"/>
                </a:lnTo>
                <a:lnTo>
                  <a:pt x="320" y="53"/>
                </a:lnTo>
                <a:lnTo>
                  <a:pt x="318" y="56"/>
                </a:lnTo>
                <a:lnTo>
                  <a:pt x="318" y="58"/>
                </a:lnTo>
                <a:lnTo>
                  <a:pt x="315" y="63"/>
                </a:lnTo>
                <a:lnTo>
                  <a:pt x="313" y="65"/>
                </a:lnTo>
                <a:lnTo>
                  <a:pt x="313" y="68"/>
                </a:lnTo>
                <a:lnTo>
                  <a:pt x="310" y="73"/>
                </a:lnTo>
                <a:lnTo>
                  <a:pt x="313" y="73"/>
                </a:lnTo>
                <a:lnTo>
                  <a:pt x="315" y="70"/>
                </a:lnTo>
                <a:lnTo>
                  <a:pt x="315" y="65"/>
                </a:lnTo>
                <a:lnTo>
                  <a:pt x="318" y="63"/>
                </a:lnTo>
                <a:lnTo>
                  <a:pt x="320" y="61"/>
                </a:lnTo>
                <a:lnTo>
                  <a:pt x="322" y="58"/>
                </a:lnTo>
                <a:lnTo>
                  <a:pt x="322" y="56"/>
                </a:lnTo>
                <a:lnTo>
                  <a:pt x="325" y="53"/>
                </a:lnTo>
                <a:lnTo>
                  <a:pt x="327" y="49"/>
                </a:lnTo>
                <a:lnTo>
                  <a:pt x="330" y="46"/>
                </a:lnTo>
                <a:lnTo>
                  <a:pt x="330" y="41"/>
                </a:lnTo>
                <a:lnTo>
                  <a:pt x="325" y="39"/>
                </a:lnTo>
                <a:lnTo>
                  <a:pt x="325" y="39"/>
                </a:lnTo>
                <a:close/>
              </a:path>
              <a:path w="405" h="172">
                <a:moveTo>
                  <a:pt x="375" y="39"/>
                </a:moveTo>
                <a:lnTo>
                  <a:pt x="361" y="39"/>
                </a:lnTo>
                <a:lnTo>
                  <a:pt x="361" y="44"/>
                </a:lnTo>
                <a:lnTo>
                  <a:pt x="358" y="46"/>
                </a:lnTo>
                <a:lnTo>
                  <a:pt x="356" y="51"/>
                </a:lnTo>
                <a:lnTo>
                  <a:pt x="356" y="53"/>
                </a:lnTo>
                <a:lnTo>
                  <a:pt x="353" y="56"/>
                </a:lnTo>
                <a:lnTo>
                  <a:pt x="351" y="58"/>
                </a:lnTo>
                <a:lnTo>
                  <a:pt x="351" y="63"/>
                </a:lnTo>
                <a:lnTo>
                  <a:pt x="349" y="65"/>
                </a:lnTo>
                <a:lnTo>
                  <a:pt x="346" y="68"/>
                </a:lnTo>
                <a:lnTo>
                  <a:pt x="356" y="68"/>
                </a:lnTo>
                <a:lnTo>
                  <a:pt x="356" y="65"/>
                </a:lnTo>
                <a:lnTo>
                  <a:pt x="358" y="63"/>
                </a:lnTo>
                <a:lnTo>
                  <a:pt x="361" y="61"/>
                </a:lnTo>
                <a:lnTo>
                  <a:pt x="363" y="56"/>
                </a:lnTo>
                <a:lnTo>
                  <a:pt x="363" y="53"/>
                </a:lnTo>
                <a:lnTo>
                  <a:pt x="365" y="51"/>
                </a:lnTo>
                <a:lnTo>
                  <a:pt x="368" y="49"/>
                </a:lnTo>
                <a:lnTo>
                  <a:pt x="368" y="44"/>
                </a:lnTo>
                <a:lnTo>
                  <a:pt x="370" y="41"/>
                </a:lnTo>
                <a:lnTo>
                  <a:pt x="375" y="39"/>
                </a:lnTo>
                <a:lnTo>
                  <a:pt x="375" y="39"/>
                </a:lnTo>
                <a:close/>
              </a:path>
              <a:path w="405" h="172">
                <a:moveTo>
                  <a:pt x="365" y="27"/>
                </a:moveTo>
                <a:lnTo>
                  <a:pt x="363" y="34"/>
                </a:lnTo>
                <a:lnTo>
                  <a:pt x="327" y="34"/>
                </a:lnTo>
                <a:lnTo>
                  <a:pt x="325" y="39"/>
                </a:lnTo>
                <a:lnTo>
                  <a:pt x="330" y="41"/>
                </a:lnTo>
                <a:lnTo>
                  <a:pt x="330" y="44"/>
                </a:lnTo>
                <a:lnTo>
                  <a:pt x="332" y="46"/>
                </a:lnTo>
                <a:lnTo>
                  <a:pt x="332" y="51"/>
                </a:lnTo>
                <a:lnTo>
                  <a:pt x="334" y="53"/>
                </a:lnTo>
                <a:lnTo>
                  <a:pt x="334" y="56"/>
                </a:lnTo>
                <a:lnTo>
                  <a:pt x="337" y="61"/>
                </a:lnTo>
                <a:lnTo>
                  <a:pt x="339" y="63"/>
                </a:lnTo>
                <a:lnTo>
                  <a:pt x="339" y="65"/>
                </a:lnTo>
                <a:lnTo>
                  <a:pt x="341" y="70"/>
                </a:lnTo>
                <a:lnTo>
                  <a:pt x="341" y="75"/>
                </a:lnTo>
                <a:lnTo>
                  <a:pt x="339" y="78"/>
                </a:lnTo>
                <a:lnTo>
                  <a:pt x="337" y="78"/>
                </a:lnTo>
                <a:lnTo>
                  <a:pt x="346" y="80"/>
                </a:lnTo>
                <a:lnTo>
                  <a:pt x="349" y="82"/>
                </a:lnTo>
                <a:lnTo>
                  <a:pt x="351" y="82"/>
                </a:lnTo>
                <a:lnTo>
                  <a:pt x="353" y="85"/>
                </a:lnTo>
                <a:lnTo>
                  <a:pt x="356" y="87"/>
                </a:lnTo>
                <a:lnTo>
                  <a:pt x="358" y="90"/>
                </a:lnTo>
                <a:lnTo>
                  <a:pt x="358" y="92"/>
                </a:lnTo>
                <a:lnTo>
                  <a:pt x="361" y="94"/>
                </a:lnTo>
                <a:lnTo>
                  <a:pt x="363" y="97"/>
                </a:lnTo>
                <a:lnTo>
                  <a:pt x="368" y="97"/>
                </a:lnTo>
                <a:lnTo>
                  <a:pt x="370" y="99"/>
                </a:lnTo>
                <a:lnTo>
                  <a:pt x="373" y="101"/>
                </a:lnTo>
                <a:lnTo>
                  <a:pt x="375" y="101"/>
                </a:lnTo>
                <a:lnTo>
                  <a:pt x="378" y="104"/>
                </a:lnTo>
                <a:lnTo>
                  <a:pt x="380" y="104"/>
                </a:lnTo>
                <a:lnTo>
                  <a:pt x="380" y="101"/>
                </a:lnTo>
                <a:lnTo>
                  <a:pt x="382" y="99"/>
                </a:lnTo>
                <a:lnTo>
                  <a:pt x="385" y="99"/>
                </a:lnTo>
                <a:lnTo>
                  <a:pt x="387" y="97"/>
                </a:lnTo>
                <a:lnTo>
                  <a:pt x="390" y="97"/>
                </a:lnTo>
                <a:lnTo>
                  <a:pt x="390" y="94"/>
                </a:lnTo>
                <a:lnTo>
                  <a:pt x="387" y="92"/>
                </a:lnTo>
                <a:lnTo>
                  <a:pt x="378" y="92"/>
                </a:lnTo>
                <a:lnTo>
                  <a:pt x="375" y="90"/>
                </a:lnTo>
                <a:lnTo>
                  <a:pt x="373" y="90"/>
                </a:lnTo>
                <a:lnTo>
                  <a:pt x="370" y="87"/>
                </a:lnTo>
                <a:lnTo>
                  <a:pt x="368" y="87"/>
                </a:lnTo>
                <a:lnTo>
                  <a:pt x="365" y="85"/>
                </a:lnTo>
                <a:lnTo>
                  <a:pt x="363" y="82"/>
                </a:lnTo>
                <a:lnTo>
                  <a:pt x="361" y="82"/>
                </a:lnTo>
                <a:lnTo>
                  <a:pt x="358" y="80"/>
                </a:lnTo>
                <a:lnTo>
                  <a:pt x="356" y="78"/>
                </a:lnTo>
                <a:lnTo>
                  <a:pt x="353" y="75"/>
                </a:lnTo>
                <a:lnTo>
                  <a:pt x="351" y="73"/>
                </a:lnTo>
                <a:lnTo>
                  <a:pt x="353" y="70"/>
                </a:lnTo>
                <a:lnTo>
                  <a:pt x="356" y="68"/>
                </a:lnTo>
                <a:lnTo>
                  <a:pt x="346" y="68"/>
                </a:lnTo>
                <a:lnTo>
                  <a:pt x="346" y="65"/>
                </a:lnTo>
                <a:lnTo>
                  <a:pt x="344" y="63"/>
                </a:lnTo>
                <a:lnTo>
                  <a:pt x="344" y="61"/>
                </a:lnTo>
                <a:lnTo>
                  <a:pt x="341" y="58"/>
                </a:lnTo>
                <a:lnTo>
                  <a:pt x="341" y="56"/>
                </a:lnTo>
                <a:lnTo>
                  <a:pt x="339" y="53"/>
                </a:lnTo>
                <a:lnTo>
                  <a:pt x="337" y="49"/>
                </a:lnTo>
                <a:lnTo>
                  <a:pt x="337" y="46"/>
                </a:lnTo>
                <a:lnTo>
                  <a:pt x="334" y="44"/>
                </a:lnTo>
                <a:lnTo>
                  <a:pt x="332" y="39"/>
                </a:lnTo>
                <a:lnTo>
                  <a:pt x="375" y="39"/>
                </a:lnTo>
                <a:lnTo>
                  <a:pt x="365" y="27"/>
                </a:lnTo>
                <a:lnTo>
                  <a:pt x="365" y="27"/>
                </a:lnTo>
                <a:close/>
              </a:path>
              <a:path w="405" h="172">
                <a:moveTo>
                  <a:pt x="332" y="15"/>
                </a:moveTo>
                <a:lnTo>
                  <a:pt x="332" y="20"/>
                </a:lnTo>
                <a:lnTo>
                  <a:pt x="330" y="25"/>
                </a:lnTo>
                <a:lnTo>
                  <a:pt x="330" y="27"/>
                </a:lnTo>
                <a:lnTo>
                  <a:pt x="327" y="32"/>
                </a:lnTo>
                <a:lnTo>
                  <a:pt x="327" y="34"/>
                </a:lnTo>
                <a:lnTo>
                  <a:pt x="334" y="34"/>
                </a:lnTo>
                <a:lnTo>
                  <a:pt x="334" y="32"/>
                </a:lnTo>
                <a:lnTo>
                  <a:pt x="337" y="27"/>
                </a:lnTo>
                <a:lnTo>
                  <a:pt x="339" y="25"/>
                </a:lnTo>
                <a:lnTo>
                  <a:pt x="341" y="22"/>
                </a:lnTo>
                <a:lnTo>
                  <a:pt x="332" y="15"/>
                </a:lnTo>
                <a:lnTo>
                  <a:pt x="332" y="15"/>
                </a:lnTo>
                <a:close/>
              </a:path>
              <a:path w="405" h="172">
                <a:moveTo>
                  <a:pt x="296" y="15"/>
                </a:moveTo>
                <a:lnTo>
                  <a:pt x="296" y="154"/>
                </a:lnTo>
                <a:lnTo>
                  <a:pt x="303" y="152"/>
                </a:lnTo>
                <a:lnTo>
                  <a:pt x="303" y="109"/>
                </a:lnTo>
                <a:lnTo>
                  <a:pt x="305" y="109"/>
                </a:lnTo>
                <a:lnTo>
                  <a:pt x="308" y="106"/>
                </a:lnTo>
                <a:lnTo>
                  <a:pt x="310" y="106"/>
                </a:lnTo>
                <a:lnTo>
                  <a:pt x="303" y="104"/>
                </a:lnTo>
                <a:lnTo>
                  <a:pt x="303" y="15"/>
                </a:lnTo>
                <a:lnTo>
                  <a:pt x="332" y="15"/>
                </a:lnTo>
                <a:lnTo>
                  <a:pt x="392" y="15"/>
                </a:lnTo>
                <a:lnTo>
                  <a:pt x="296" y="15"/>
                </a:lnTo>
                <a:lnTo>
                  <a:pt x="296" y="15"/>
                </a:lnTo>
                <a:close/>
              </a:path>
              <a:path w="405" h="172">
                <a:moveTo>
                  <a:pt x="293" y="5"/>
                </a:moveTo>
                <a:lnTo>
                  <a:pt x="296" y="5"/>
                </a:lnTo>
                <a:lnTo>
                  <a:pt x="296" y="10"/>
                </a:lnTo>
                <a:lnTo>
                  <a:pt x="296" y="15"/>
                </a:lnTo>
                <a:lnTo>
                  <a:pt x="392" y="15"/>
                </a:lnTo>
                <a:lnTo>
                  <a:pt x="392" y="152"/>
                </a:lnTo>
                <a:lnTo>
                  <a:pt x="303" y="152"/>
                </a:lnTo>
                <a:lnTo>
                  <a:pt x="296" y="154"/>
                </a:lnTo>
                <a:lnTo>
                  <a:pt x="296" y="169"/>
                </a:lnTo>
                <a:lnTo>
                  <a:pt x="293" y="171"/>
                </a:lnTo>
                <a:lnTo>
                  <a:pt x="303" y="169"/>
                </a:lnTo>
                <a:lnTo>
                  <a:pt x="303" y="157"/>
                </a:lnTo>
                <a:lnTo>
                  <a:pt x="392" y="157"/>
                </a:lnTo>
                <a:lnTo>
                  <a:pt x="399" y="154"/>
                </a:lnTo>
                <a:lnTo>
                  <a:pt x="399" y="18"/>
                </a:lnTo>
                <a:lnTo>
                  <a:pt x="404" y="13"/>
                </a:lnTo>
                <a:lnTo>
                  <a:pt x="303" y="10"/>
                </a:lnTo>
                <a:lnTo>
                  <a:pt x="293" y="5"/>
                </a:lnTo>
                <a:lnTo>
                  <a:pt x="293" y="5"/>
                </a:lnTo>
                <a:close/>
              </a:path>
              <a:path w="405" h="172">
                <a:moveTo>
                  <a:pt x="394" y="3"/>
                </a:moveTo>
                <a:lnTo>
                  <a:pt x="390" y="10"/>
                </a:lnTo>
                <a:lnTo>
                  <a:pt x="303" y="10"/>
                </a:lnTo>
                <a:lnTo>
                  <a:pt x="404" y="13"/>
                </a:lnTo>
                <a:lnTo>
                  <a:pt x="394" y="3"/>
                </a:lnTo>
                <a:lnTo>
                  <a:pt x="394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66" name="path 13066"/>
          <p:cNvSpPr/>
          <p:nvPr/>
        </p:nvSpPr>
        <p:spPr>
          <a:xfrm>
            <a:off x="6089141" y="9941306"/>
            <a:ext cx="254508" cy="109728"/>
          </a:xfrm>
          <a:custGeom>
            <a:avLst/>
            <a:gdLst/>
            <a:ahLst/>
            <a:cxnLst/>
            <a:rect l="0" t="0" r="0" b="0"/>
            <a:pathLst>
              <a:path w="400" h="172">
                <a:moveTo>
                  <a:pt x="58" y="128"/>
                </a:moveTo>
                <a:lnTo>
                  <a:pt x="51" y="128"/>
                </a:lnTo>
                <a:lnTo>
                  <a:pt x="51" y="133"/>
                </a:lnTo>
                <a:lnTo>
                  <a:pt x="51" y="171"/>
                </a:lnTo>
                <a:lnTo>
                  <a:pt x="58" y="166"/>
                </a:lnTo>
                <a:lnTo>
                  <a:pt x="58" y="128"/>
                </a:lnTo>
                <a:lnTo>
                  <a:pt x="58" y="128"/>
                </a:lnTo>
                <a:close/>
              </a:path>
              <a:path w="400" h="172">
                <a:moveTo>
                  <a:pt x="97" y="125"/>
                </a:moveTo>
                <a:lnTo>
                  <a:pt x="90" y="128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400" h="172">
                <a:moveTo>
                  <a:pt x="58" y="123"/>
                </a:moveTo>
                <a:lnTo>
                  <a:pt x="58" y="99"/>
                </a:lnTo>
                <a:lnTo>
                  <a:pt x="51" y="99"/>
                </a:lnTo>
                <a:lnTo>
                  <a:pt x="51" y="123"/>
                </a:lnTo>
                <a:lnTo>
                  <a:pt x="58" y="123"/>
                </a:lnTo>
                <a:close/>
              </a:path>
              <a:path w="400" h="172">
                <a:moveTo>
                  <a:pt x="15" y="99"/>
                </a:moveTo>
                <a:lnTo>
                  <a:pt x="15" y="123"/>
                </a:lnTo>
                <a:lnTo>
                  <a:pt x="22" y="123"/>
                </a:lnTo>
                <a:lnTo>
                  <a:pt x="22" y="99"/>
                </a:lnTo>
                <a:lnTo>
                  <a:pt x="51" y="99"/>
                </a:lnTo>
                <a:lnTo>
                  <a:pt x="90" y="99"/>
                </a:lnTo>
                <a:lnTo>
                  <a:pt x="15" y="99"/>
                </a:lnTo>
                <a:lnTo>
                  <a:pt x="15" y="99"/>
                </a:lnTo>
                <a:close/>
              </a:path>
              <a:path w="400" h="172">
                <a:moveTo>
                  <a:pt x="51" y="70"/>
                </a:moveTo>
                <a:lnTo>
                  <a:pt x="51" y="94"/>
                </a:lnTo>
                <a:lnTo>
                  <a:pt x="58" y="94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400" h="172">
                <a:moveTo>
                  <a:pt x="102" y="68"/>
                </a:moveTo>
                <a:lnTo>
                  <a:pt x="51" y="70"/>
                </a:lnTo>
                <a:lnTo>
                  <a:pt x="90" y="70"/>
                </a:lnTo>
                <a:lnTo>
                  <a:pt x="90" y="94"/>
                </a:lnTo>
                <a:lnTo>
                  <a:pt x="15" y="94"/>
                </a:lnTo>
                <a:lnTo>
                  <a:pt x="15" y="99"/>
                </a:lnTo>
                <a:lnTo>
                  <a:pt x="90" y="99"/>
                </a:lnTo>
                <a:lnTo>
                  <a:pt x="90" y="123"/>
                </a:lnTo>
                <a:lnTo>
                  <a:pt x="15" y="123"/>
                </a:lnTo>
                <a:lnTo>
                  <a:pt x="13" y="125"/>
                </a:lnTo>
                <a:lnTo>
                  <a:pt x="13" y="135"/>
                </a:lnTo>
                <a:lnTo>
                  <a:pt x="22" y="133"/>
                </a:lnTo>
                <a:lnTo>
                  <a:pt x="22" y="128"/>
                </a:lnTo>
                <a:lnTo>
                  <a:pt x="51" y="128"/>
                </a:lnTo>
                <a:lnTo>
                  <a:pt x="90" y="128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3"/>
                </a:lnTo>
                <a:lnTo>
                  <a:pt x="102" y="68"/>
                </a:lnTo>
                <a:lnTo>
                  <a:pt x="102" y="68"/>
                </a:lnTo>
                <a:close/>
              </a:path>
              <a:path w="400" h="172">
                <a:moveTo>
                  <a:pt x="13" y="61"/>
                </a:moveTo>
                <a:lnTo>
                  <a:pt x="13" y="68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400" h="172">
                <a:moveTo>
                  <a:pt x="92" y="58"/>
                </a:moveTo>
                <a:lnTo>
                  <a:pt x="90" y="65"/>
                </a:lnTo>
                <a:lnTo>
                  <a:pt x="58" y="65"/>
                </a:lnTo>
                <a:lnTo>
                  <a:pt x="13" y="68"/>
                </a:lnTo>
                <a:lnTo>
                  <a:pt x="13" y="70"/>
                </a:lnTo>
                <a:lnTo>
                  <a:pt x="15" y="75"/>
                </a:lnTo>
                <a:lnTo>
                  <a:pt x="15" y="94"/>
                </a:lnTo>
                <a:lnTo>
                  <a:pt x="22" y="94"/>
                </a:lnTo>
                <a:lnTo>
                  <a:pt x="22" y="70"/>
                </a:lnTo>
                <a:lnTo>
                  <a:pt x="51" y="70"/>
                </a:lnTo>
                <a:lnTo>
                  <a:pt x="102" y="68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400" h="172">
                <a:moveTo>
                  <a:pt x="51" y="39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9"/>
                </a:lnTo>
                <a:lnTo>
                  <a:pt x="51" y="39"/>
                </a:lnTo>
                <a:close/>
              </a:path>
              <a:path w="400" h="172">
                <a:moveTo>
                  <a:pt x="6" y="34"/>
                </a:moveTo>
                <a:lnTo>
                  <a:pt x="6" y="39"/>
                </a:lnTo>
                <a:lnTo>
                  <a:pt x="3" y="44"/>
                </a:lnTo>
                <a:lnTo>
                  <a:pt x="3" y="46"/>
                </a:lnTo>
                <a:lnTo>
                  <a:pt x="1" y="49"/>
                </a:lnTo>
                <a:lnTo>
                  <a:pt x="1" y="54"/>
                </a:lnTo>
                <a:lnTo>
                  <a:pt x="3" y="54"/>
                </a:lnTo>
                <a:lnTo>
                  <a:pt x="8" y="54"/>
                </a:lnTo>
                <a:lnTo>
                  <a:pt x="10" y="51"/>
                </a:lnTo>
                <a:lnTo>
                  <a:pt x="10" y="34"/>
                </a:lnTo>
                <a:lnTo>
                  <a:pt x="102" y="34"/>
                </a:lnTo>
                <a:lnTo>
                  <a:pt x="6" y="34"/>
                </a:lnTo>
                <a:lnTo>
                  <a:pt x="6" y="34"/>
                </a:lnTo>
                <a:close/>
              </a:path>
              <a:path w="400" h="172">
                <a:moveTo>
                  <a:pt x="106" y="22"/>
                </a:moveTo>
                <a:lnTo>
                  <a:pt x="102" y="32"/>
                </a:lnTo>
                <a:lnTo>
                  <a:pt x="10" y="32"/>
                </a:lnTo>
                <a:lnTo>
                  <a:pt x="6" y="34"/>
                </a:lnTo>
                <a:lnTo>
                  <a:pt x="102" y="34"/>
                </a:lnTo>
                <a:lnTo>
                  <a:pt x="94" y="54"/>
                </a:lnTo>
                <a:lnTo>
                  <a:pt x="97" y="54"/>
                </a:lnTo>
                <a:lnTo>
                  <a:pt x="97" y="51"/>
                </a:lnTo>
                <a:lnTo>
                  <a:pt x="99" y="49"/>
                </a:lnTo>
                <a:lnTo>
                  <a:pt x="102" y="44"/>
                </a:lnTo>
                <a:lnTo>
                  <a:pt x="104" y="42"/>
                </a:lnTo>
                <a:lnTo>
                  <a:pt x="106" y="39"/>
                </a:lnTo>
                <a:lnTo>
                  <a:pt x="109" y="39"/>
                </a:lnTo>
                <a:lnTo>
                  <a:pt x="111" y="37"/>
                </a:lnTo>
                <a:lnTo>
                  <a:pt x="116" y="37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400" h="172">
                <a:moveTo>
                  <a:pt x="10" y="22"/>
                </a:moveTo>
                <a:lnTo>
                  <a:pt x="8" y="22"/>
                </a:lnTo>
                <a:lnTo>
                  <a:pt x="8" y="25"/>
                </a:lnTo>
                <a:lnTo>
                  <a:pt x="8" y="30"/>
                </a:lnTo>
                <a:lnTo>
                  <a:pt x="6" y="34"/>
                </a:lnTo>
                <a:lnTo>
                  <a:pt x="10" y="32"/>
                </a:lnTo>
                <a:lnTo>
                  <a:pt x="10" y="22"/>
                </a:lnTo>
                <a:lnTo>
                  <a:pt x="10" y="22"/>
                </a:lnTo>
                <a:close/>
              </a:path>
              <a:path w="400" h="172">
                <a:moveTo>
                  <a:pt x="46" y="1"/>
                </a:moveTo>
                <a:lnTo>
                  <a:pt x="46" y="3"/>
                </a:lnTo>
                <a:lnTo>
                  <a:pt x="49" y="8"/>
                </a:lnTo>
                <a:lnTo>
                  <a:pt x="49" y="10"/>
                </a:lnTo>
                <a:lnTo>
                  <a:pt x="51" y="15"/>
                </a:lnTo>
                <a:lnTo>
                  <a:pt x="51" y="18"/>
                </a:lnTo>
                <a:lnTo>
                  <a:pt x="54" y="20"/>
                </a:lnTo>
                <a:lnTo>
                  <a:pt x="54" y="25"/>
                </a:lnTo>
                <a:lnTo>
                  <a:pt x="56" y="30"/>
                </a:lnTo>
                <a:lnTo>
                  <a:pt x="58" y="30"/>
                </a:lnTo>
                <a:lnTo>
                  <a:pt x="58" y="27"/>
                </a:lnTo>
                <a:lnTo>
                  <a:pt x="61" y="27"/>
                </a:lnTo>
                <a:lnTo>
                  <a:pt x="61" y="22"/>
                </a:lnTo>
                <a:lnTo>
                  <a:pt x="61" y="15"/>
                </a:lnTo>
                <a:lnTo>
                  <a:pt x="58" y="10"/>
                </a:lnTo>
                <a:lnTo>
                  <a:pt x="56" y="8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400" h="172">
                <a:moveTo>
                  <a:pt x="370" y="130"/>
                </a:moveTo>
                <a:lnTo>
                  <a:pt x="363" y="130"/>
                </a:lnTo>
                <a:lnTo>
                  <a:pt x="366" y="133"/>
                </a:lnTo>
                <a:lnTo>
                  <a:pt x="368" y="135"/>
                </a:lnTo>
                <a:lnTo>
                  <a:pt x="370" y="138"/>
                </a:lnTo>
                <a:lnTo>
                  <a:pt x="373" y="140"/>
                </a:lnTo>
                <a:lnTo>
                  <a:pt x="375" y="142"/>
                </a:lnTo>
                <a:lnTo>
                  <a:pt x="378" y="147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9"/>
                </a:lnTo>
                <a:lnTo>
                  <a:pt x="385" y="162"/>
                </a:lnTo>
                <a:lnTo>
                  <a:pt x="387" y="166"/>
                </a:lnTo>
                <a:lnTo>
                  <a:pt x="387" y="169"/>
                </a:lnTo>
                <a:lnTo>
                  <a:pt x="390" y="169"/>
                </a:lnTo>
                <a:lnTo>
                  <a:pt x="392" y="166"/>
                </a:lnTo>
                <a:lnTo>
                  <a:pt x="392" y="152"/>
                </a:lnTo>
                <a:lnTo>
                  <a:pt x="390" y="150"/>
                </a:lnTo>
                <a:lnTo>
                  <a:pt x="387" y="147"/>
                </a:lnTo>
                <a:lnTo>
                  <a:pt x="387" y="147"/>
                </a:lnTo>
                <a:lnTo>
                  <a:pt x="385" y="145"/>
                </a:lnTo>
                <a:lnTo>
                  <a:pt x="385" y="142"/>
                </a:lnTo>
                <a:lnTo>
                  <a:pt x="382" y="140"/>
                </a:lnTo>
                <a:lnTo>
                  <a:pt x="380" y="138"/>
                </a:lnTo>
                <a:lnTo>
                  <a:pt x="375" y="135"/>
                </a:lnTo>
                <a:lnTo>
                  <a:pt x="373" y="133"/>
                </a:lnTo>
                <a:lnTo>
                  <a:pt x="370" y="130"/>
                </a:lnTo>
                <a:lnTo>
                  <a:pt x="370" y="130"/>
                </a:lnTo>
                <a:close/>
              </a:path>
              <a:path w="400" h="172">
                <a:moveTo>
                  <a:pt x="382" y="85"/>
                </a:moveTo>
                <a:lnTo>
                  <a:pt x="380" y="87"/>
                </a:lnTo>
                <a:lnTo>
                  <a:pt x="380" y="90"/>
                </a:lnTo>
                <a:lnTo>
                  <a:pt x="378" y="92"/>
                </a:lnTo>
                <a:lnTo>
                  <a:pt x="375" y="97"/>
                </a:lnTo>
                <a:lnTo>
                  <a:pt x="375" y="99"/>
                </a:lnTo>
                <a:lnTo>
                  <a:pt x="373" y="102"/>
                </a:lnTo>
                <a:lnTo>
                  <a:pt x="373" y="104"/>
                </a:lnTo>
                <a:lnTo>
                  <a:pt x="370" y="109"/>
                </a:lnTo>
                <a:lnTo>
                  <a:pt x="368" y="111"/>
                </a:lnTo>
                <a:lnTo>
                  <a:pt x="366" y="114"/>
                </a:lnTo>
                <a:lnTo>
                  <a:pt x="366" y="116"/>
                </a:lnTo>
                <a:lnTo>
                  <a:pt x="363" y="118"/>
                </a:lnTo>
                <a:lnTo>
                  <a:pt x="361" y="121"/>
                </a:lnTo>
                <a:lnTo>
                  <a:pt x="358" y="125"/>
                </a:lnTo>
                <a:lnTo>
                  <a:pt x="358" y="128"/>
                </a:lnTo>
                <a:lnTo>
                  <a:pt x="356" y="130"/>
                </a:lnTo>
                <a:lnTo>
                  <a:pt x="354" y="133"/>
                </a:lnTo>
                <a:lnTo>
                  <a:pt x="351" y="135"/>
                </a:lnTo>
                <a:lnTo>
                  <a:pt x="349" y="138"/>
                </a:lnTo>
                <a:lnTo>
                  <a:pt x="349" y="140"/>
                </a:lnTo>
                <a:lnTo>
                  <a:pt x="346" y="142"/>
                </a:lnTo>
                <a:lnTo>
                  <a:pt x="344" y="142"/>
                </a:lnTo>
                <a:lnTo>
                  <a:pt x="342" y="145"/>
                </a:lnTo>
                <a:lnTo>
                  <a:pt x="339" y="147"/>
                </a:lnTo>
                <a:lnTo>
                  <a:pt x="337" y="150"/>
                </a:lnTo>
                <a:lnTo>
                  <a:pt x="334" y="152"/>
                </a:lnTo>
                <a:lnTo>
                  <a:pt x="332" y="154"/>
                </a:lnTo>
                <a:lnTo>
                  <a:pt x="330" y="157"/>
                </a:lnTo>
                <a:lnTo>
                  <a:pt x="327" y="157"/>
                </a:lnTo>
                <a:lnTo>
                  <a:pt x="325" y="159"/>
                </a:lnTo>
                <a:lnTo>
                  <a:pt x="322" y="162"/>
                </a:lnTo>
                <a:lnTo>
                  <a:pt x="320" y="162"/>
                </a:lnTo>
                <a:lnTo>
                  <a:pt x="318" y="164"/>
                </a:lnTo>
                <a:lnTo>
                  <a:pt x="315" y="166"/>
                </a:lnTo>
                <a:lnTo>
                  <a:pt x="313" y="166"/>
                </a:lnTo>
                <a:lnTo>
                  <a:pt x="313" y="171"/>
                </a:lnTo>
                <a:lnTo>
                  <a:pt x="313" y="169"/>
                </a:lnTo>
                <a:lnTo>
                  <a:pt x="318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4"/>
                </a:lnTo>
                <a:lnTo>
                  <a:pt x="330" y="162"/>
                </a:lnTo>
                <a:lnTo>
                  <a:pt x="332" y="162"/>
                </a:lnTo>
                <a:lnTo>
                  <a:pt x="334" y="159"/>
                </a:lnTo>
                <a:lnTo>
                  <a:pt x="337" y="157"/>
                </a:lnTo>
                <a:lnTo>
                  <a:pt x="339" y="154"/>
                </a:lnTo>
                <a:lnTo>
                  <a:pt x="342" y="154"/>
                </a:lnTo>
                <a:lnTo>
                  <a:pt x="344" y="152"/>
                </a:lnTo>
                <a:lnTo>
                  <a:pt x="346" y="150"/>
                </a:lnTo>
                <a:lnTo>
                  <a:pt x="349" y="147"/>
                </a:lnTo>
                <a:lnTo>
                  <a:pt x="351" y="145"/>
                </a:lnTo>
                <a:lnTo>
                  <a:pt x="354" y="142"/>
                </a:lnTo>
                <a:lnTo>
                  <a:pt x="356" y="140"/>
                </a:lnTo>
                <a:lnTo>
                  <a:pt x="358" y="138"/>
                </a:lnTo>
                <a:lnTo>
                  <a:pt x="361" y="135"/>
                </a:lnTo>
                <a:lnTo>
                  <a:pt x="361" y="133"/>
                </a:lnTo>
                <a:lnTo>
                  <a:pt x="363" y="130"/>
                </a:lnTo>
                <a:lnTo>
                  <a:pt x="370" y="130"/>
                </a:lnTo>
                <a:lnTo>
                  <a:pt x="366" y="128"/>
                </a:lnTo>
                <a:lnTo>
                  <a:pt x="368" y="125"/>
                </a:lnTo>
                <a:lnTo>
                  <a:pt x="370" y="123"/>
                </a:lnTo>
                <a:lnTo>
                  <a:pt x="373" y="121"/>
                </a:lnTo>
                <a:lnTo>
                  <a:pt x="375" y="118"/>
                </a:lnTo>
                <a:lnTo>
                  <a:pt x="375" y="116"/>
                </a:lnTo>
                <a:lnTo>
                  <a:pt x="378" y="111"/>
                </a:lnTo>
                <a:lnTo>
                  <a:pt x="380" y="109"/>
                </a:lnTo>
                <a:lnTo>
                  <a:pt x="382" y="106"/>
                </a:lnTo>
                <a:lnTo>
                  <a:pt x="382" y="104"/>
                </a:lnTo>
                <a:lnTo>
                  <a:pt x="385" y="102"/>
                </a:lnTo>
                <a:lnTo>
                  <a:pt x="387" y="97"/>
                </a:lnTo>
                <a:lnTo>
                  <a:pt x="392" y="94"/>
                </a:lnTo>
                <a:lnTo>
                  <a:pt x="382" y="85"/>
                </a:lnTo>
                <a:lnTo>
                  <a:pt x="382" y="85"/>
                </a:lnTo>
                <a:close/>
              </a:path>
              <a:path w="400" h="172">
                <a:moveTo>
                  <a:pt x="289" y="82"/>
                </a:moveTo>
                <a:lnTo>
                  <a:pt x="289" y="87"/>
                </a:lnTo>
                <a:lnTo>
                  <a:pt x="286" y="90"/>
                </a:lnTo>
                <a:lnTo>
                  <a:pt x="286" y="97"/>
                </a:lnTo>
                <a:lnTo>
                  <a:pt x="284" y="99"/>
                </a:lnTo>
                <a:lnTo>
                  <a:pt x="284" y="104"/>
                </a:lnTo>
                <a:lnTo>
                  <a:pt x="282" y="106"/>
                </a:lnTo>
                <a:lnTo>
                  <a:pt x="282" y="109"/>
                </a:lnTo>
                <a:lnTo>
                  <a:pt x="279" y="114"/>
                </a:lnTo>
                <a:lnTo>
                  <a:pt x="279" y="116"/>
                </a:lnTo>
                <a:lnTo>
                  <a:pt x="277" y="118"/>
                </a:lnTo>
                <a:lnTo>
                  <a:pt x="277" y="123"/>
                </a:lnTo>
                <a:lnTo>
                  <a:pt x="274" y="125"/>
                </a:lnTo>
                <a:lnTo>
                  <a:pt x="274" y="130"/>
                </a:lnTo>
                <a:lnTo>
                  <a:pt x="277" y="128"/>
                </a:lnTo>
                <a:lnTo>
                  <a:pt x="279" y="125"/>
                </a:lnTo>
                <a:lnTo>
                  <a:pt x="279" y="123"/>
                </a:lnTo>
                <a:lnTo>
                  <a:pt x="282" y="121"/>
                </a:lnTo>
                <a:lnTo>
                  <a:pt x="284" y="116"/>
                </a:lnTo>
                <a:lnTo>
                  <a:pt x="284" y="114"/>
                </a:lnTo>
                <a:lnTo>
                  <a:pt x="286" y="111"/>
                </a:lnTo>
                <a:lnTo>
                  <a:pt x="286" y="106"/>
                </a:lnTo>
                <a:lnTo>
                  <a:pt x="289" y="104"/>
                </a:lnTo>
                <a:lnTo>
                  <a:pt x="291" y="102"/>
                </a:lnTo>
                <a:lnTo>
                  <a:pt x="291" y="97"/>
                </a:lnTo>
                <a:lnTo>
                  <a:pt x="294" y="94"/>
                </a:lnTo>
                <a:lnTo>
                  <a:pt x="294" y="90"/>
                </a:lnTo>
                <a:lnTo>
                  <a:pt x="296" y="87"/>
                </a:lnTo>
                <a:lnTo>
                  <a:pt x="296" y="82"/>
                </a:lnTo>
                <a:lnTo>
                  <a:pt x="289" y="82"/>
                </a:lnTo>
                <a:lnTo>
                  <a:pt x="289" y="82"/>
                </a:lnTo>
                <a:close/>
              </a:path>
              <a:path w="400" h="172">
                <a:moveTo>
                  <a:pt x="368" y="82"/>
                </a:moveTo>
                <a:lnTo>
                  <a:pt x="358" y="82"/>
                </a:lnTo>
                <a:lnTo>
                  <a:pt x="358" y="85"/>
                </a:lnTo>
                <a:lnTo>
                  <a:pt x="356" y="90"/>
                </a:lnTo>
                <a:lnTo>
                  <a:pt x="354" y="92"/>
                </a:lnTo>
                <a:lnTo>
                  <a:pt x="351" y="94"/>
                </a:lnTo>
                <a:lnTo>
                  <a:pt x="349" y="97"/>
                </a:lnTo>
                <a:lnTo>
                  <a:pt x="349" y="102"/>
                </a:lnTo>
                <a:lnTo>
                  <a:pt x="346" y="104"/>
                </a:lnTo>
                <a:lnTo>
                  <a:pt x="344" y="106"/>
                </a:lnTo>
                <a:lnTo>
                  <a:pt x="342" y="109"/>
                </a:lnTo>
                <a:lnTo>
                  <a:pt x="339" y="111"/>
                </a:lnTo>
                <a:lnTo>
                  <a:pt x="339" y="114"/>
                </a:lnTo>
                <a:lnTo>
                  <a:pt x="337" y="116"/>
                </a:lnTo>
                <a:lnTo>
                  <a:pt x="334" y="118"/>
                </a:lnTo>
                <a:lnTo>
                  <a:pt x="332" y="121"/>
                </a:lnTo>
                <a:lnTo>
                  <a:pt x="330" y="123"/>
                </a:lnTo>
                <a:lnTo>
                  <a:pt x="327" y="125"/>
                </a:lnTo>
                <a:lnTo>
                  <a:pt x="325" y="128"/>
                </a:lnTo>
                <a:lnTo>
                  <a:pt x="322" y="130"/>
                </a:lnTo>
                <a:lnTo>
                  <a:pt x="322" y="133"/>
                </a:lnTo>
                <a:lnTo>
                  <a:pt x="320" y="133"/>
                </a:lnTo>
                <a:lnTo>
                  <a:pt x="318" y="135"/>
                </a:lnTo>
                <a:lnTo>
                  <a:pt x="318" y="138"/>
                </a:lnTo>
                <a:lnTo>
                  <a:pt x="320" y="135"/>
                </a:lnTo>
                <a:lnTo>
                  <a:pt x="322" y="135"/>
                </a:lnTo>
                <a:lnTo>
                  <a:pt x="325" y="133"/>
                </a:lnTo>
                <a:lnTo>
                  <a:pt x="327" y="130"/>
                </a:lnTo>
                <a:lnTo>
                  <a:pt x="330" y="128"/>
                </a:lnTo>
                <a:lnTo>
                  <a:pt x="332" y="128"/>
                </a:lnTo>
                <a:lnTo>
                  <a:pt x="334" y="125"/>
                </a:lnTo>
                <a:lnTo>
                  <a:pt x="337" y="123"/>
                </a:lnTo>
                <a:lnTo>
                  <a:pt x="339" y="121"/>
                </a:lnTo>
                <a:lnTo>
                  <a:pt x="342" y="118"/>
                </a:lnTo>
                <a:lnTo>
                  <a:pt x="342" y="116"/>
                </a:lnTo>
                <a:lnTo>
                  <a:pt x="344" y="114"/>
                </a:lnTo>
                <a:lnTo>
                  <a:pt x="346" y="111"/>
                </a:lnTo>
                <a:lnTo>
                  <a:pt x="349" y="109"/>
                </a:lnTo>
                <a:lnTo>
                  <a:pt x="351" y="106"/>
                </a:lnTo>
                <a:lnTo>
                  <a:pt x="354" y="104"/>
                </a:lnTo>
                <a:lnTo>
                  <a:pt x="356" y="102"/>
                </a:lnTo>
                <a:lnTo>
                  <a:pt x="356" y="99"/>
                </a:lnTo>
                <a:lnTo>
                  <a:pt x="358" y="97"/>
                </a:lnTo>
                <a:lnTo>
                  <a:pt x="361" y="94"/>
                </a:lnTo>
                <a:lnTo>
                  <a:pt x="363" y="92"/>
                </a:lnTo>
                <a:lnTo>
                  <a:pt x="366" y="87"/>
                </a:lnTo>
                <a:lnTo>
                  <a:pt x="366" y="85"/>
                </a:lnTo>
                <a:lnTo>
                  <a:pt x="368" y="82"/>
                </a:lnTo>
                <a:lnTo>
                  <a:pt x="368" y="82"/>
                </a:lnTo>
                <a:close/>
              </a:path>
              <a:path w="400" h="172">
                <a:moveTo>
                  <a:pt x="291" y="70"/>
                </a:moveTo>
                <a:lnTo>
                  <a:pt x="291" y="80"/>
                </a:lnTo>
                <a:lnTo>
                  <a:pt x="289" y="82"/>
                </a:lnTo>
                <a:lnTo>
                  <a:pt x="296" y="82"/>
                </a:lnTo>
                <a:lnTo>
                  <a:pt x="296" y="87"/>
                </a:lnTo>
                <a:lnTo>
                  <a:pt x="296" y="162"/>
                </a:lnTo>
                <a:lnTo>
                  <a:pt x="296" y="164"/>
                </a:lnTo>
                <a:lnTo>
                  <a:pt x="296" y="171"/>
                </a:lnTo>
                <a:lnTo>
                  <a:pt x="306" y="166"/>
                </a:lnTo>
                <a:lnTo>
                  <a:pt x="306" y="164"/>
                </a:lnTo>
                <a:lnTo>
                  <a:pt x="303" y="159"/>
                </a:lnTo>
                <a:lnTo>
                  <a:pt x="303" y="70"/>
                </a:lnTo>
                <a:lnTo>
                  <a:pt x="291" y="70"/>
                </a:lnTo>
                <a:lnTo>
                  <a:pt x="291" y="70"/>
                </a:lnTo>
                <a:close/>
              </a:path>
              <a:path w="400" h="172">
                <a:moveTo>
                  <a:pt x="373" y="51"/>
                </a:moveTo>
                <a:lnTo>
                  <a:pt x="370" y="56"/>
                </a:lnTo>
                <a:lnTo>
                  <a:pt x="370" y="61"/>
                </a:lnTo>
                <a:lnTo>
                  <a:pt x="368" y="63"/>
                </a:lnTo>
                <a:lnTo>
                  <a:pt x="368" y="65"/>
                </a:lnTo>
                <a:lnTo>
                  <a:pt x="366" y="70"/>
                </a:lnTo>
                <a:lnTo>
                  <a:pt x="363" y="73"/>
                </a:lnTo>
                <a:lnTo>
                  <a:pt x="363" y="75"/>
                </a:lnTo>
                <a:lnTo>
                  <a:pt x="361" y="80"/>
                </a:lnTo>
                <a:lnTo>
                  <a:pt x="334" y="80"/>
                </a:lnTo>
                <a:lnTo>
                  <a:pt x="370" y="80"/>
                </a:lnTo>
                <a:lnTo>
                  <a:pt x="373" y="75"/>
                </a:lnTo>
                <a:lnTo>
                  <a:pt x="373" y="73"/>
                </a:lnTo>
                <a:lnTo>
                  <a:pt x="375" y="68"/>
                </a:lnTo>
                <a:lnTo>
                  <a:pt x="378" y="65"/>
                </a:lnTo>
                <a:lnTo>
                  <a:pt x="382" y="63"/>
                </a:lnTo>
                <a:lnTo>
                  <a:pt x="373" y="51"/>
                </a:lnTo>
                <a:lnTo>
                  <a:pt x="373" y="51"/>
                </a:lnTo>
                <a:close/>
              </a:path>
              <a:path w="400" h="172">
                <a:moveTo>
                  <a:pt x="303" y="49"/>
                </a:moveTo>
                <a:lnTo>
                  <a:pt x="296" y="49"/>
                </a:lnTo>
                <a:lnTo>
                  <a:pt x="296" y="51"/>
                </a:lnTo>
                <a:lnTo>
                  <a:pt x="294" y="56"/>
                </a:lnTo>
                <a:lnTo>
                  <a:pt x="294" y="68"/>
                </a:lnTo>
                <a:lnTo>
                  <a:pt x="291" y="70"/>
                </a:lnTo>
                <a:lnTo>
                  <a:pt x="303" y="70"/>
                </a:lnTo>
                <a:lnTo>
                  <a:pt x="306" y="73"/>
                </a:lnTo>
                <a:lnTo>
                  <a:pt x="308" y="75"/>
                </a:lnTo>
                <a:lnTo>
                  <a:pt x="308" y="80"/>
                </a:lnTo>
                <a:lnTo>
                  <a:pt x="310" y="82"/>
                </a:lnTo>
                <a:lnTo>
                  <a:pt x="313" y="85"/>
                </a:lnTo>
                <a:lnTo>
                  <a:pt x="313" y="90"/>
                </a:lnTo>
                <a:lnTo>
                  <a:pt x="315" y="94"/>
                </a:lnTo>
                <a:lnTo>
                  <a:pt x="318" y="97"/>
                </a:lnTo>
                <a:lnTo>
                  <a:pt x="320" y="97"/>
                </a:lnTo>
                <a:lnTo>
                  <a:pt x="320" y="94"/>
                </a:lnTo>
                <a:lnTo>
                  <a:pt x="320" y="90"/>
                </a:lnTo>
                <a:lnTo>
                  <a:pt x="322" y="87"/>
                </a:lnTo>
                <a:lnTo>
                  <a:pt x="322" y="85"/>
                </a:lnTo>
                <a:lnTo>
                  <a:pt x="320" y="80"/>
                </a:lnTo>
                <a:lnTo>
                  <a:pt x="318" y="78"/>
                </a:lnTo>
                <a:lnTo>
                  <a:pt x="318" y="75"/>
                </a:lnTo>
                <a:lnTo>
                  <a:pt x="315" y="75"/>
                </a:lnTo>
                <a:lnTo>
                  <a:pt x="313" y="73"/>
                </a:lnTo>
                <a:lnTo>
                  <a:pt x="310" y="73"/>
                </a:lnTo>
                <a:lnTo>
                  <a:pt x="308" y="70"/>
                </a:lnTo>
                <a:lnTo>
                  <a:pt x="303" y="68"/>
                </a:lnTo>
                <a:lnTo>
                  <a:pt x="303" y="49"/>
                </a:lnTo>
                <a:lnTo>
                  <a:pt x="303" y="49"/>
                </a:lnTo>
                <a:close/>
              </a:path>
              <a:path w="400" h="172">
                <a:moveTo>
                  <a:pt x="318" y="37"/>
                </a:moveTo>
                <a:lnTo>
                  <a:pt x="310" y="46"/>
                </a:lnTo>
                <a:lnTo>
                  <a:pt x="274" y="46"/>
                </a:lnTo>
                <a:lnTo>
                  <a:pt x="279" y="51"/>
                </a:lnTo>
                <a:lnTo>
                  <a:pt x="284" y="49"/>
                </a:lnTo>
                <a:lnTo>
                  <a:pt x="327" y="49"/>
                </a:lnTo>
                <a:lnTo>
                  <a:pt x="318" y="37"/>
                </a:lnTo>
                <a:lnTo>
                  <a:pt x="318" y="37"/>
                </a:lnTo>
                <a:close/>
              </a:path>
              <a:path w="400" h="172">
                <a:moveTo>
                  <a:pt x="351" y="37"/>
                </a:moveTo>
                <a:lnTo>
                  <a:pt x="349" y="37"/>
                </a:lnTo>
                <a:lnTo>
                  <a:pt x="346" y="42"/>
                </a:lnTo>
                <a:lnTo>
                  <a:pt x="346" y="49"/>
                </a:lnTo>
                <a:lnTo>
                  <a:pt x="344" y="51"/>
                </a:lnTo>
                <a:lnTo>
                  <a:pt x="342" y="54"/>
                </a:lnTo>
                <a:lnTo>
                  <a:pt x="342" y="58"/>
                </a:lnTo>
                <a:lnTo>
                  <a:pt x="339" y="61"/>
                </a:lnTo>
                <a:lnTo>
                  <a:pt x="339" y="63"/>
                </a:lnTo>
                <a:lnTo>
                  <a:pt x="337" y="68"/>
                </a:lnTo>
                <a:lnTo>
                  <a:pt x="334" y="73"/>
                </a:lnTo>
                <a:lnTo>
                  <a:pt x="332" y="75"/>
                </a:lnTo>
                <a:lnTo>
                  <a:pt x="330" y="75"/>
                </a:lnTo>
                <a:lnTo>
                  <a:pt x="327" y="78"/>
                </a:lnTo>
                <a:lnTo>
                  <a:pt x="332" y="92"/>
                </a:lnTo>
                <a:lnTo>
                  <a:pt x="332" y="90"/>
                </a:lnTo>
                <a:lnTo>
                  <a:pt x="334" y="90"/>
                </a:lnTo>
                <a:lnTo>
                  <a:pt x="337" y="87"/>
                </a:lnTo>
                <a:lnTo>
                  <a:pt x="342" y="87"/>
                </a:lnTo>
                <a:lnTo>
                  <a:pt x="344" y="85"/>
                </a:lnTo>
                <a:lnTo>
                  <a:pt x="346" y="85"/>
                </a:lnTo>
                <a:lnTo>
                  <a:pt x="351" y="85"/>
                </a:lnTo>
                <a:lnTo>
                  <a:pt x="356" y="82"/>
                </a:lnTo>
                <a:lnTo>
                  <a:pt x="368" y="82"/>
                </a:lnTo>
                <a:lnTo>
                  <a:pt x="370" y="80"/>
                </a:lnTo>
                <a:lnTo>
                  <a:pt x="334" y="80"/>
                </a:lnTo>
                <a:lnTo>
                  <a:pt x="334" y="78"/>
                </a:lnTo>
                <a:lnTo>
                  <a:pt x="337" y="75"/>
                </a:lnTo>
                <a:lnTo>
                  <a:pt x="339" y="73"/>
                </a:lnTo>
                <a:lnTo>
                  <a:pt x="342" y="70"/>
                </a:lnTo>
                <a:lnTo>
                  <a:pt x="344" y="68"/>
                </a:lnTo>
                <a:lnTo>
                  <a:pt x="344" y="65"/>
                </a:lnTo>
                <a:lnTo>
                  <a:pt x="346" y="63"/>
                </a:lnTo>
                <a:lnTo>
                  <a:pt x="349" y="58"/>
                </a:lnTo>
                <a:lnTo>
                  <a:pt x="351" y="56"/>
                </a:lnTo>
                <a:lnTo>
                  <a:pt x="351" y="54"/>
                </a:lnTo>
                <a:lnTo>
                  <a:pt x="354" y="51"/>
                </a:lnTo>
                <a:lnTo>
                  <a:pt x="356" y="46"/>
                </a:lnTo>
                <a:lnTo>
                  <a:pt x="361" y="46"/>
                </a:lnTo>
                <a:lnTo>
                  <a:pt x="351" y="37"/>
                </a:lnTo>
                <a:lnTo>
                  <a:pt x="351" y="37"/>
                </a:lnTo>
                <a:close/>
              </a:path>
              <a:path w="400" h="172">
                <a:moveTo>
                  <a:pt x="390" y="22"/>
                </a:moveTo>
                <a:lnTo>
                  <a:pt x="382" y="32"/>
                </a:lnTo>
                <a:lnTo>
                  <a:pt x="322" y="32"/>
                </a:lnTo>
                <a:lnTo>
                  <a:pt x="327" y="39"/>
                </a:lnTo>
                <a:lnTo>
                  <a:pt x="332" y="37"/>
                </a:lnTo>
                <a:lnTo>
                  <a:pt x="399" y="37"/>
                </a:lnTo>
                <a:lnTo>
                  <a:pt x="390" y="22"/>
                </a:lnTo>
                <a:lnTo>
                  <a:pt x="390" y="22"/>
                </a:lnTo>
                <a:close/>
              </a:path>
              <a:path w="400" h="172">
                <a:moveTo>
                  <a:pt x="349" y="1"/>
                </a:moveTo>
                <a:lnTo>
                  <a:pt x="346" y="3"/>
                </a:lnTo>
                <a:lnTo>
                  <a:pt x="349" y="5"/>
                </a:lnTo>
                <a:lnTo>
                  <a:pt x="349" y="10"/>
                </a:lnTo>
                <a:lnTo>
                  <a:pt x="351" y="13"/>
                </a:lnTo>
                <a:lnTo>
                  <a:pt x="351" y="15"/>
                </a:lnTo>
                <a:lnTo>
                  <a:pt x="354" y="20"/>
                </a:lnTo>
                <a:lnTo>
                  <a:pt x="354" y="25"/>
                </a:lnTo>
                <a:lnTo>
                  <a:pt x="356" y="30"/>
                </a:lnTo>
                <a:lnTo>
                  <a:pt x="358" y="30"/>
                </a:lnTo>
                <a:lnTo>
                  <a:pt x="361" y="27"/>
                </a:lnTo>
                <a:lnTo>
                  <a:pt x="361" y="13"/>
                </a:lnTo>
                <a:lnTo>
                  <a:pt x="358" y="10"/>
                </a:lnTo>
                <a:lnTo>
                  <a:pt x="356" y="8"/>
                </a:lnTo>
                <a:lnTo>
                  <a:pt x="354" y="5"/>
                </a:lnTo>
                <a:lnTo>
                  <a:pt x="351" y="3"/>
                </a:lnTo>
                <a:lnTo>
                  <a:pt x="349" y="1"/>
                </a:lnTo>
                <a:lnTo>
                  <a:pt x="349" y="1"/>
                </a:lnTo>
                <a:close/>
              </a:path>
              <a:path w="400" h="172">
                <a:moveTo>
                  <a:pt x="296" y="1"/>
                </a:moveTo>
                <a:lnTo>
                  <a:pt x="296" y="46"/>
                </a:lnTo>
                <a:lnTo>
                  <a:pt x="303" y="46"/>
                </a:lnTo>
                <a:lnTo>
                  <a:pt x="303" y="13"/>
                </a:lnTo>
                <a:lnTo>
                  <a:pt x="308" y="8"/>
                </a:lnTo>
                <a:lnTo>
                  <a:pt x="296" y="1"/>
                </a:lnTo>
                <a:lnTo>
                  <a:pt x="29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68" name="path 13068"/>
          <p:cNvSpPr/>
          <p:nvPr/>
        </p:nvSpPr>
        <p:spPr>
          <a:xfrm>
            <a:off x="6680453" y="9345421"/>
            <a:ext cx="249936" cy="111251"/>
          </a:xfrm>
          <a:custGeom>
            <a:avLst/>
            <a:gdLst/>
            <a:ahLst/>
            <a:cxnLst/>
            <a:rect l="0" t="0" r="0" b="0"/>
            <a:pathLst>
              <a:path w="393" h="175">
                <a:moveTo>
                  <a:pt x="73" y="130"/>
                </a:moveTo>
                <a:lnTo>
                  <a:pt x="66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8" y="140"/>
                </a:lnTo>
                <a:lnTo>
                  <a:pt x="80" y="142"/>
                </a:lnTo>
                <a:lnTo>
                  <a:pt x="82" y="145"/>
                </a:lnTo>
                <a:lnTo>
                  <a:pt x="85" y="147"/>
                </a:lnTo>
                <a:lnTo>
                  <a:pt x="87" y="147"/>
                </a:lnTo>
                <a:lnTo>
                  <a:pt x="90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2" y="161"/>
                </a:lnTo>
                <a:lnTo>
                  <a:pt x="102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1"/>
                </a:lnTo>
                <a:lnTo>
                  <a:pt x="111" y="159"/>
                </a:lnTo>
                <a:lnTo>
                  <a:pt x="111" y="154"/>
                </a:lnTo>
                <a:lnTo>
                  <a:pt x="109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2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90" y="138"/>
                </a:lnTo>
                <a:lnTo>
                  <a:pt x="87" y="135"/>
                </a:lnTo>
                <a:lnTo>
                  <a:pt x="82" y="135"/>
                </a:lnTo>
                <a:lnTo>
                  <a:pt x="80" y="133"/>
                </a:lnTo>
                <a:lnTo>
                  <a:pt x="78" y="133"/>
                </a:lnTo>
                <a:lnTo>
                  <a:pt x="73" y="130"/>
                </a:lnTo>
                <a:lnTo>
                  <a:pt x="73" y="130"/>
                </a:lnTo>
                <a:close/>
              </a:path>
              <a:path w="39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58" y="123"/>
                </a:lnTo>
                <a:lnTo>
                  <a:pt x="58" y="125"/>
                </a:lnTo>
                <a:lnTo>
                  <a:pt x="56" y="128"/>
                </a:lnTo>
                <a:lnTo>
                  <a:pt x="56" y="133"/>
                </a:lnTo>
                <a:lnTo>
                  <a:pt x="54" y="135"/>
                </a:lnTo>
                <a:lnTo>
                  <a:pt x="51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2" y="150"/>
                </a:lnTo>
                <a:lnTo>
                  <a:pt x="39" y="152"/>
                </a:lnTo>
                <a:lnTo>
                  <a:pt x="37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30" y="159"/>
                </a:lnTo>
                <a:lnTo>
                  <a:pt x="27" y="161"/>
                </a:lnTo>
                <a:lnTo>
                  <a:pt x="25" y="161"/>
                </a:lnTo>
                <a:lnTo>
                  <a:pt x="20" y="164"/>
                </a:lnTo>
                <a:lnTo>
                  <a:pt x="18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6" y="171"/>
                </a:lnTo>
                <a:lnTo>
                  <a:pt x="15" y="171"/>
                </a:lnTo>
                <a:lnTo>
                  <a:pt x="18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4" y="150"/>
                </a:lnTo>
                <a:lnTo>
                  <a:pt x="56" y="147"/>
                </a:lnTo>
                <a:lnTo>
                  <a:pt x="56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6" y="130"/>
                </a:lnTo>
                <a:lnTo>
                  <a:pt x="73" y="130"/>
                </a:lnTo>
                <a:lnTo>
                  <a:pt x="70" y="130"/>
                </a:lnTo>
                <a:lnTo>
                  <a:pt x="66" y="128"/>
                </a:lnTo>
                <a:lnTo>
                  <a:pt x="66" y="125"/>
                </a:lnTo>
                <a:lnTo>
                  <a:pt x="68" y="123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93" h="175">
                <a:moveTo>
                  <a:pt x="114" y="101"/>
                </a:moveTo>
                <a:lnTo>
                  <a:pt x="104" y="111"/>
                </a:lnTo>
                <a:lnTo>
                  <a:pt x="1" y="111"/>
                </a:lnTo>
                <a:lnTo>
                  <a:pt x="6" y="118"/>
                </a:lnTo>
                <a:lnTo>
                  <a:pt x="8" y="118"/>
                </a:lnTo>
                <a:lnTo>
                  <a:pt x="10" y="116"/>
                </a:lnTo>
                <a:lnTo>
                  <a:pt x="123" y="116"/>
                </a:lnTo>
                <a:lnTo>
                  <a:pt x="114" y="101"/>
                </a:lnTo>
                <a:lnTo>
                  <a:pt x="114" y="101"/>
                </a:lnTo>
                <a:close/>
              </a:path>
              <a:path w="393" h="175">
                <a:moveTo>
                  <a:pt x="20" y="75"/>
                </a:moveTo>
                <a:lnTo>
                  <a:pt x="18" y="78"/>
                </a:lnTo>
                <a:lnTo>
                  <a:pt x="20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30" y="94"/>
                </a:lnTo>
                <a:lnTo>
                  <a:pt x="30" y="97"/>
                </a:lnTo>
                <a:lnTo>
                  <a:pt x="32" y="99"/>
                </a:lnTo>
                <a:lnTo>
                  <a:pt x="32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30" y="82"/>
                </a:lnTo>
                <a:lnTo>
                  <a:pt x="27" y="80"/>
                </a:lnTo>
                <a:lnTo>
                  <a:pt x="22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93" h="175">
                <a:moveTo>
                  <a:pt x="34" y="49"/>
                </a:moveTo>
                <a:lnTo>
                  <a:pt x="32" y="51"/>
                </a:lnTo>
                <a:lnTo>
                  <a:pt x="34" y="51"/>
                </a:lnTo>
                <a:lnTo>
                  <a:pt x="37" y="56"/>
                </a:lnTo>
                <a:lnTo>
                  <a:pt x="37" y="58"/>
                </a:lnTo>
                <a:lnTo>
                  <a:pt x="39" y="61"/>
                </a:lnTo>
                <a:lnTo>
                  <a:pt x="42" y="63"/>
                </a:lnTo>
                <a:lnTo>
                  <a:pt x="42" y="68"/>
                </a:lnTo>
                <a:lnTo>
                  <a:pt x="44" y="70"/>
                </a:lnTo>
                <a:lnTo>
                  <a:pt x="44" y="73"/>
                </a:lnTo>
                <a:lnTo>
                  <a:pt x="46" y="75"/>
                </a:lnTo>
                <a:lnTo>
                  <a:pt x="46" y="80"/>
                </a:lnTo>
                <a:lnTo>
                  <a:pt x="49" y="80"/>
                </a:lnTo>
                <a:lnTo>
                  <a:pt x="51" y="75"/>
                </a:lnTo>
                <a:lnTo>
                  <a:pt x="54" y="70"/>
                </a:lnTo>
                <a:lnTo>
                  <a:pt x="54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2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93" h="175">
                <a:moveTo>
                  <a:pt x="66" y="46"/>
                </a:moveTo>
                <a:lnTo>
                  <a:pt x="66" y="90"/>
                </a:lnTo>
                <a:lnTo>
                  <a:pt x="63" y="94"/>
                </a:lnTo>
                <a:lnTo>
                  <a:pt x="63" y="111"/>
                </a:lnTo>
                <a:lnTo>
                  <a:pt x="70" y="111"/>
                </a:lnTo>
                <a:lnTo>
                  <a:pt x="70" y="106"/>
                </a:lnTo>
                <a:lnTo>
                  <a:pt x="73" y="101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6" y="46"/>
                </a:lnTo>
                <a:lnTo>
                  <a:pt x="66" y="46"/>
                </a:lnTo>
                <a:close/>
              </a:path>
              <a:path w="39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6"/>
                </a:lnTo>
                <a:lnTo>
                  <a:pt x="3" y="58"/>
                </a:lnTo>
                <a:lnTo>
                  <a:pt x="3" y="63"/>
                </a:lnTo>
                <a:lnTo>
                  <a:pt x="6" y="63"/>
                </a:lnTo>
                <a:lnTo>
                  <a:pt x="8" y="65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5" y="58"/>
                </a:lnTo>
                <a:lnTo>
                  <a:pt x="18" y="56"/>
                </a:lnTo>
                <a:lnTo>
                  <a:pt x="18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93" h="175">
                <a:moveTo>
                  <a:pt x="114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99" y="61"/>
                </a:lnTo>
                <a:lnTo>
                  <a:pt x="102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4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4" y="27"/>
                </a:lnTo>
                <a:lnTo>
                  <a:pt x="114" y="27"/>
                </a:lnTo>
                <a:close/>
              </a:path>
              <a:path w="393" h="175">
                <a:moveTo>
                  <a:pt x="18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8" y="37"/>
                </a:lnTo>
                <a:lnTo>
                  <a:pt x="18" y="27"/>
                </a:lnTo>
                <a:lnTo>
                  <a:pt x="18" y="27"/>
                </a:lnTo>
                <a:close/>
              </a:path>
              <a:path w="393" h="175">
                <a:moveTo>
                  <a:pt x="54" y="1"/>
                </a:moveTo>
                <a:lnTo>
                  <a:pt x="51" y="3"/>
                </a:lnTo>
                <a:lnTo>
                  <a:pt x="54" y="3"/>
                </a:lnTo>
                <a:lnTo>
                  <a:pt x="54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30"/>
                </a:lnTo>
                <a:lnTo>
                  <a:pt x="63" y="32"/>
                </a:lnTo>
                <a:lnTo>
                  <a:pt x="63" y="34"/>
                </a:lnTo>
                <a:lnTo>
                  <a:pt x="66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6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4" y="1"/>
                </a:lnTo>
                <a:lnTo>
                  <a:pt x="54" y="1"/>
                </a:lnTo>
                <a:close/>
              </a:path>
              <a:path w="393" h="175">
                <a:moveTo>
                  <a:pt x="318" y="154"/>
                </a:moveTo>
                <a:lnTo>
                  <a:pt x="318" y="169"/>
                </a:lnTo>
                <a:lnTo>
                  <a:pt x="327" y="166"/>
                </a:lnTo>
                <a:lnTo>
                  <a:pt x="327" y="157"/>
                </a:lnTo>
                <a:lnTo>
                  <a:pt x="380" y="157"/>
                </a:lnTo>
                <a:lnTo>
                  <a:pt x="318" y="154"/>
                </a:lnTo>
                <a:lnTo>
                  <a:pt x="318" y="154"/>
                </a:lnTo>
                <a:close/>
              </a:path>
              <a:path w="393" h="175">
                <a:moveTo>
                  <a:pt x="308" y="113"/>
                </a:moveTo>
                <a:lnTo>
                  <a:pt x="306" y="113"/>
                </a:lnTo>
                <a:lnTo>
                  <a:pt x="303" y="116"/>
                </a:lnTo>
                <a:lnTo>
                  <a:pt x="301" y="118"/>
                </a:lnTo>
                <a:lnTo>
                  <a:pt x="298" y="121"/>
                </a:lnTo>
                <a:lnTo>
                  <a:pt x="296" y="121"/>
                </a:lnTo>
                <a:lnTo>
                  <a:pt x="294" y="123"/>
                </a:lnTo>
                <a:lnTo>
                  <a:pt x="291" y="125"/>
                </a:lnTo>
                <a:lnTo>
                  <a:pt x="289" y="125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79" y="133"/>
                </a:lnTo>
                <a:lnTo>
                  <a:pt x="279" y="135"/>
                </a:lnTo>
                <a:lnTo>
                  <a:pt x="279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5"/>
                </a:lnTo>
                <a:lnTo>
                  <a:pt x="301" y="125"/>
                </a:lnTo>
                <a:lnTo>
                  <a:pt x="303" y="123"/>
                </a:lnTo>
                <a:lnTo>
                  <a:pt x="306" y="123"/>
                </a:lnTo>
                <a:lnTo>
                  <a:pt x="308" y="121"/>
                </a:lnTo>
                <a:lnTo>
                  <a:pt x="310" y="118"/>
                </a:lnTo>
                <a:lnTo>
                  <a:pt x="313" y="118"/>
                </a:lnTo>
                <a:lnTo>
                  <a:pt x="315" y="116"/>
                </a:lnTo>
                <a:lnTo>
                  <a:pt x="318" y="113"/>
                </a:lnTo>
                <a:lnTo>
                  <a:pt x="308" y="113"/>
                </a:lnTo>
                <a:lnTo>
                  <a:pt x="308" y="113"/>
                </a:lnTo>
                <a:close/>
              </a:path>
              <a:path w="393" h="175">
                <a:moveTo>
                  <a:pt x="315" y="106"/>
                </a:moveTo>
                <a:lnTo>
                  <a:pt x="313" y="109"/>
                </a:lnTo>
                <a:lnTo>
                  <a:pt x="310" y="111"/>
                </a:lnTo>
                <a:lnTo>
                  <a:pt x="308" y="113"/>
                </a:lnTo>
                <a:lnTo>
                  <a:pt x="318" y="113"/>
                </a:lnTo>
                <a:lnTo>
                  <a:pt x="318" y="138"/>
                </a:lnTo>
                <a:lnTo>
                  <a:pt x="318" y="154"/>
                </a:lnTo>
                <a:lnTo>
                  <a:pt x="380" y="157"/>
                </a:lnTo>
                <a:lnTo>
                  <a:pt x="380" y="169"/>
                </a:lnTo>
                <a:lnTo>
                  <a:pt x="390" y="161"/>
                </a:lnTo>
                <a:lnTo>
                  <a:pt x="390" y="154"/>
                </a:lnTo>
                <a:lnTo>
                  <a:pt x="327" y="152"/>
                </a:lnTo>
                <a:lnTo>
                  <a:pt x="327" y="109"/>
                </a:lnTo>
                <a:lnTo>
                  <a:pt x="380" y="109"/>
                </a:lnTo>
                <a:lnTo>
                  <a:pt x="315" y="106"/>
                </a:lnTo>
                <a:lnTo>
                  <a:pt x="315" y="106"/>
                </a:lnTo>
                <a:close/>
              </a:path>
              <a:path w="393" h="175">
                <a:moveTo>
                  <a:pt x="385" y="97"/>
                </a:moveTo>
                <a:lnTo>
                  <a:pt x="380" y="104"/>
                </a:lnTo>
                <a:lnTo>
                  <a:pt x="318" y="104"/>
                </a:lnTo>
                <a:lnTo>
                  <a:pt x="315" y="106"/>
                </a:lnTo>
                <a:lnTo>
                  <a:pt x="380" y="109"/>
                </a:lnTo>
                <a:lnTo>
                  <a:pt x="380" y="152"/>
                </a:lnTo>
                <a:lnTo>
                  <a:pt x="327" y="152"/>
                </a:lnTo>
                <a:lnTo>
                  <a:pt x="390" y="154"/>
                </a:lnTo>
                <a:lnTo>
                  <a:pt x="390" y="150"/>
                </a:lnTo>
                <a:lnTo>
                  <a:pt x="387" y="145"/>
                </a:lnTo>
                <a:lnTo>
                  <a:pt x="387" y="111"/>
                </a:lnTo>
                <a:lnTo>
                  <a:pt x="392" y="106"/>
                </a:lnTo>
                <a:lnTo>
                  <a:pt x="385" y="97"/>
                </a:lnTo>
                <a:lnTo>
                  <a:pt x="385" y="97"/>
                </a:lnTo>
                <a:close/>
              </a:path>
              <a:path w="393" h="175">
                <a:moveTo>
                  <a:pt x="318" y="97"/>
                </a:moveTo>
                <a:lnTo>
                  <a:pt x="318" y="104"/>
                </a:lnTo>
                <a:lnTo>
                  <a:pt x="332" y="104"/>
                </a:lnTo>
                <a:lnTo>
                  <a:pt x="334" y="101"/>
                </a:lnTo>
                <a:lnTo>
                  <a:pt x="325" y="99"/>
                </a:lnTo>
                <a:lnTo>
                  <a:pt x="318" y="97"/>
                </a:lnTo>
                <a:lnTo>
                  <a:pt x="318" y="97"/>
                </a:lnTo>
                <a:close/>
              </a:path>
              <a:path w="393" h="175">
                <a:moveTo>
                  <a:pt x="308" y="53"/>
                </a:moveTo>
                <a:lnTo>
                  <a:pt x="306" y="58"/>
                </a:lnTo>
                <a:lnTo>
                  <a:pt x="303" y="61"/>
                </a:lnTo>
                <a:lnTo>
                  <a:pt x="301" y="63"/>
                </a:lnTo>
                <a:lnTo>
                  <a:pt x="298" y="65"/>
                </a:lnTo>
                <a:lnTo>
                  <a:pt x="298" y="68"/>
                </a:lnTo>
                <a:lnTo>
                  <a:pt x="296" y="70"/>
                </a:lnTo>
                <a:lnTo>
                  <a:pt x="294" y="73"/>
                </a:lnTo>
                <a:lnTo>
                  <a:pt x="291" y="75"/>
                </a:lnTo>
                <a:lnTo>
                  <a:pt x="289" y="78"/>
                </a:lnTo>
                <a:lnTo>
                  <a:pt x="286" y="80"/>
                </a:lnTo>
                <a:lnTo>
                  <a:pt x="289" y="82"/>
                </a:lnTo>
                <a:lnTo>
                  <a:pt x="289" y="80"/>
                </a:lnTo>
                <a:lnTo>
                  <a:pt x="291" y="80"/>
                </a:lnTo>
                <a:lnTo>
                  <a:pt x="294" y="78"/>
                </a:lnTo>
                <a:lnTo>
                  <a:pt x="296" y="75"/>
                </a:lnTo>
                <a:lnTo>
                  <a:pt x="298" y="73"/>
                </a:lnTo>
                <a:lnTo>
                  <a:pt x="301" y="70"/>
                </a:lnTo>
                <a:lnTo>
                  <a:pt x="303" y="70"/>
                </a:lnTo>
                <a:lnTo>
                  <a:pt x="306" y="68"/>
                </a:lnTo>
                <a:lnTo>
                  <a:pt x="306" y="65"/>
                </a:lnTo>
                <a:lnTo>
                  <a:pt x="308" y="63"/>
                </a:lnTo>
                <a:lnTo>
                  <a:pt x="310" y="58"/>
                </a:lnTo>
                <a:lnTo>
                  <a:pt x="313" y="56"/>
                </a:lnTo>
                <a:lnTo>
                  <a:pt x="308" y="53"/>
                </a:lnTo>
                <a:lnTo>
                  <a:pt x="308" y="53"/>
                </a:lnTo>
                <a:close/>
              </a:path>
              <a:path w="393" h="175">
                <a:moveTo>
                  <a:pt x="390" y="34"/>
                </a:moveTo>
                <a:lnTo>
                  <a:pt x="373" y="34"/>
                </a:lnTo>
                <a:lnTo>
                  <a:pt x="373" y="37"/>
                </a:lnTo>
                <a:lnTo>
                  <a:pt x="370" y="39"/>
                </a:lnTo>
                <a:lnTo>
                  <a:pt x="370" y="44"/>
                </a:lnTo>
                <a:lnTo>
                  <a:pt x="368" y="46"/>
                </a:lnTo>
                <a:lnTo>
                  <a:pt x="366" y="49"/>
                </a:lnTo>
                <a:lnTo>
                  <a:pt x="366" y="51"/>
                </a:lnTo>
                <a:lnTo>
                  <a:pt x="363" y="53"/>
                </a:lnTo>
                <a:lnTo>
                  <a:pt x="361" y="58"/>
                </a:lnTo>
                <a:lnTo>
                  <a:pt x="358" y="61"/>
                </a:lnTo>
                <a:lnTo>
                  <a:pt x="356" y="63"/>
                </a:lnTo>
                <a:lnTo>
                  <a:pt x="356" y="65"/>
                </a:lnTo>
                <a:lnTo>
                  <a:pt x="354" y="68"/>
                </a:lnTo>
                <a:lnTo>
                  <a:pt x="351" y="70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2" y="82"/>
                </a:lnTo>
                <a:lnTo>
                  <a:pt x="339" y="85"/>
                </a:lnTo>
                <a:lnTo>
                  <a:pt x="337" y="87"/>
                </a:lnTo>
                <a:lnTo>
                  <a:pt x="334" y="90"/>
                </a:lnTo>
                <a:lnTo>
                  <a:pt x="332" y="92"/>
                </a:lnTo>
                <a:lnTo>
                  <a:pt x="330" y="94"/>
                </a:lnTo>
                <a:lnTo>
                  <a:pt x="330" y="97"/>
                </a:lnTo>
                <a:lnTo>
                  <a:pt x="327" y="99"/>
                </a:lnTo>
                <a:lnTo>
                  <a:pt x="325" y="99"/>
                </a:lnTo>
                <a:lnTo>
                  <a:pt x="334" y="101"/>
                </a:lnTo>
                <a:lnTo>
                  <a:pt x="337" y="99"/>
                </a:lnTo>
                <a:lnTo>
                  <a:pt x="339" y="97"/>
                </a:lnTo>
                <a:lnTo>
                  <a:pt x="342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87"/>
                </a:lnTo>
                <a:lnTo>
                  <a:pt x="351" y="85"/>
                </a:lnTo>
                <a:lnTo>
                  <a:pt x="354" y="82"/>
                </a:lnTo>
                <a:lnTo>
                  <a:pt x="356" y="80"/>
                </a:lnTo>
                <a:lnTo>
                  <a:pt x="356" y="78"/>
                </a:lnTo>
                <a:lnTo>
                  <a:pt x="358" y="78"/>
                </a:lnTo>
                <a:lnTo>
                  <a:pt x="358" y="75"/>
                </a:lnTo>
                <a:lnTo>
                  <a:pt x="361" y="73"/>
                </a:lnTo>
                <a:lnTo>
                  <a:pt x="363" y="70"/>
                </a:lnTo>
                <a:lnTo>
                  <a:pt x="366" y="68"/>
                </a:lnTo>
                <a:lnTo>
                  <a:pt x="366" y="65"/>
                </a:lnTo>
                <a:lnTo>
                  <a:pt x="368" y="63"/>
                </a:lnTo>
                <a:lnTo>
                  <a:pt x="370" y="61"/>
                </a:lnTo>
                <a:lnTo>
                  <a:pt x="373" y="56"/>
                </a:lnTo>
                <a:lnTo>
                  <a:pt x="373" y="53"/>
                </a:lnTo>
                <a:lnTo>
                  <a:pt x="375" y="51"/>
                </a:lnTo>
                <a:lnTo>
                  <a:pt x="378" y="49"/>
                </a:lnTo>
                <a:lnTo>
                  <a:pt x="380" y="44"/>
                </a:lnTo>
                <a:lnTo>
                  <a:pt x="380" y="41"/>
                </a:lnTo>
                <a:lnTo>
                  <a:pt x="382" y="39"/>
                </a:lnTo>
                <a:lnTo>
                  <a:pt x="390" y="34"/>
                </a:lnTo>
                <a:lnTo>
                  <a:pt x="390" y="34"/>
                </a:lnTo>
                <a:close/>
              </a:path>
              <a:path w="393" h="175">
                <a:moveTo>
                  <a:pt x="378" y="22"/>
                </a:moveTo>
                <a:lnTo>
                  <a:pt x="373" y="32"/>
                </a:lnTo>
                <a:lnTo>
                  <a:pt x="327" y="32"/>
                </a:lnTo>
                <a:lnTo>
                  <a:pt x="318" y="34"/>
                </a:lnTo>
                <a:lnTo>
                  <a:pt x="318" y="37"/>
                </a:lnTo>
                <a:lnTo>
                  <a:pt x="315" y="39"/>
                </a:lnTo>
                <a:lnTo>
                  <a:pt x="313" y="44"/>
                </a:lnTo>
                <a:lnTo>
                  <a:pt x="313" y="46"/>
                </a:lnTo>
                <a:lnTo>
                  <a:pt x="310" y="49"/>
                </a:lnTo>
                <a:lnTo>
                  <a:pt x="308" y="51"/>
                </a:lnTo>
                <a:lnTo>
                  <a:pt x="308" y="53"/>
                </a:lnTo>
                <a:lnTo>
                  <a:pt x="313" y="56"/>
                </a:lnTo>
                <a:lnTo>
                  <a:pt x="315" y="58"/>
                </a:lnTo>
                <a:lnTo>
                  <a:pt x="318" y="61"/>
                </a:lnTo>
                <a:lnTo>
                  <a:pt x="320" y="63"/>
                </a:lnTo>
                <a:lnTo>
                  <a:pt x="322" y="68"/>
                </a:lnTo>
                <a:lnTo>
                  <a:pt x="322" y="70"/>
                </a:lnTo>
                <a:lnTo>
                  <a:pt x="325" y="73"/>
                </a:lnTo>
                <a:lnTo>
                  <a:pt x="325" y="75"/>
                </a:lnTo>
                <a:lnTo>
                  <a:pt x="327" y="78"/>
                </a:lnTo>
                <a:lnTo>
                  <a:pt x="327" y="80"/>
                </a:lnTo>
                <a:lnTo>
                  <a:pt x="330" y="82"/>
                </a:lnTo>
                <a:lnTo>
                  <a:pt x="332" y="82"/>
                </a:lnTo>
                <a:lnTo>
                  <a:pt x="332" y="78"/>
                </a:lnTo>
                <a:lnTo>
                  <a:pt x="334" y="75"/>
                </a:lnTo>
                <a:lnTo>
                  <a:pt x="334" y="73"/>
                </a:lnTo>
                <a:lnTo>
                  <a:pt x="334" y="68"/>
                </a:lnTo>
                <a:lnTo>
                  <a:pt x="332" y="65"/>
                </a:lnTo>
                <a:lnTo>
                  <a:pt x="332" y="63"/>
                </a:lnTo>
                <a:lnTo>
                  <a:pt x="330" y="63"/>
                </a:lnTo>
                <a:lnTo>
                  <a:pt x="327" y="61"/>
                </a:lnTo>
                <a:lnTo>
                  <a:pt x="325" y="58"/>
                </a:lnTo>
                <a:lnTo>
                  <a:pt x="322" y="56"/>
                </a:lnTo>
                <a:lnTo>
                  <a:pt x="318" y="53"/>
                </a:lnTo>
                <a:lnTo>
                  <a:pt x="315" y="53"/>
                </a:lnTo>
                <a:lnTo>
                  <a:pt x="318" y="51"/>
                </a:lnTo>
                <a:lnTo>
                  <a:pt x="318" y="49"/>
                </a:lnTo>
                <a:lnTo>
                  <a:pt x="320" y="44"/>
                </a:lnTo>
                <a:lnTo>
                  <a:pt x="322" y="41"/>
                </a:lnTo>
                <a:lnTo>
                  <a:pt x="325" y="39"/>
                </a:lnTo>
                <a:lnTo>
                  <a:pt x="327" y="34"/>
                </a:lnTo>
                <a:lnTo>
                  <a:pt x="390" y="34"/>
                </a:lnTo>
                <a:lnTo>
                  <a:pt x="378" y="22"/>
                </a:lnTo>
                <a:lnTo>
                  <a:pt x="378" y="22"/>
                </a:lnTo>
                <a:close/>
              </a:path>
              <a:path w="393" h="175">
                <a:moveTo>
                  <a:pt x="330" y="3"/>
                </a:move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2" y="25"/>
                </a:lnTo>
                <a:lnTo>
                  <a:pt x="320" y="27"/>
                </a:lnTo>
                <a:lnTo>
                  <a:pt x="320" y="30"/>
                </a:lnTo>
                <a:lnTo>
                  <a:pt x="318" y="34"/>
                </a:lnTo>
                <a:lnTo>
                  <a:pt x="327" y="32"/>
                </a:lnTo>
                <a:lnTo>
                  <a:pt x="327" y="30"/>
                </a:lnTo>
                <a:lnTo>
                  <a:pt x="330" y="27"/>
                </a:lnTo>
                <a:lnTo>
                  <a:pt x="332" y="25"/>
                </a:lnTo>
                <a:lnTo>
                  <a:pt x="332" y="20"/>
                </a:lnTo>
                <a:lnTo>
                  <a:pt x="334" y="18"/>
                </a:lnTo>
                <a:lnTo>
                  <a:pt x="342" y="15"/>
                </a:lnTo>
                <a:lnTo>
                  <a:pt x="330" y="3"/>
                </a:lnTo>
                <a:lnTo>
                  <a:pt x="33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70" name="path 13070"/>
          <p:cNvSpPr/>
          <p:nvPr/>
        </p:nvSpPr>
        <p:spPr>
          <a:xfrm>
            <a:off x="6089141" y="9743185"/>
            <a:ext cx="252984" cy="109727"/>
          </a:xfrm>
          <a:custGeom>
            <a:avLst/>
            <a:gdLst/>
            <a:ahLst/>
            <a:cxnLst/>
            <a:rect l="0" t="0" r="0" b="0"/>
            <a:pathLst>
              <a:path w="398" h="172">
                <a:moveTo>
                  <a:pt x="58" y="125"/>
                </a:moveTo>
                <a:lnTo>
                  <a:pt x="51" y="125"/>
                </a:lnTo>
                <a:lnTo>
                  <a:pt x="51" y="130"/>
                </a:lnTo>
                <a:lnTo>
                  <a:pt x="51" y="171"/>
                </a:lnTo>
                <a:lnTo>
                  <a:pt x="58" y="166"/>
                </a:lnTo>
                <a:lnTo>
                  <a:pt x="58" y="125"/>
                </a:lnTo>
                <a:lnTo>
                  <a:pt x="58" y="125"/>
                </a:lnTo>
                <a:close/>
              </a:path>
              <a:path w="398" h="172">
                <a:moveTo>
                  <a:pt x="97" y="125"/>
                </a:moveTo>
                <a:lnTo>
                  <a:pt x="90" y="125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398" h="172">
                <a:moveTo>
                  <a:pt x="58" y="121"/>
                </a:moveTo>
                <a:lnTo>
                  <a:pt x="58" y="97"/>
                </a:lnTo>
                <a:lnTo>
                  <a:pt x="51" y="97"/>
                </a:lnTo>
                <a:lnTo>
                  <a:pt x="51" y="121"/>
                </a:lnTo>
                <a:lnTo>
                  <a:pt x="58" y="121"/>
                </a:lnTo>
                <a:close/>
              </a:path>
              <a:path w="398" h="172">
                <a:moveTo>
                  <a:pt x="15" y="97"/>
                </a:moveTo>
                <a:lnTo>
                  <a:pt x="15" y="121"/>
                </a:lnTo>
                <a:lnTo>
                  <a:pt x="22" y="121"/>
                </a:lnTo>
                <a:lnTo>
                  <a:pt x="22" y="97"/>
                </a:lnTo>
                <a:lnTo>
                  <a:pt x="51" y="97"/>
                </a:lnTo>
                <a:lnTo>
                  <a:pt x="90" y="97"/>
                </a:lnTo>
                <a:lnTo>
                  <a:pt x="15" y="97"/>
                </a:lnTo>
                <a:lnTo>
                  <a:pt x="15" y="97"/>
                </a:lnTo>
                <a:close/>
              </a:path>
              <a:path w="398" h="172">
                <a:moveTo>
                  <a:pt x="51" y="70"/>
                </a:moveTo>
                <a:lnTo>
                  <a:pt x="51" y="92"/>
                </a:lnTo>
                <a:lnTo>
                  <a:pt x="58" y="92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398" h="172">
                <a:moveTo>
                  <a:pt x="102" y="65"/>
                </a:moveTo>
                <a:lnTo>
                  <a:pt x="51" y="70"/>
                </a:lnTo>
                <a:lnTo>
                  <a:pt x="90" y="70"/>
                </a:lnTo>
                <a:lnTo>
                  <a:pt x="90" y="92"/>
                </a:lnTo>
                <a:lnTo>
                  <a:pt x="15" y="92"/>
                </a:lnTo>
                <a:lnTo>
                  <a:pt x="15" y="97"/>
                </a:lnTo>
                <a:lnTo>
                  <a:pt x="90" y="97"/>
                </a:lnTo>
                <a:lnTo>
                  <a:pt x="90" y="121"/>
                </a:lnTo>
                <a:lnTo>
                  <a:pt x="15" y="121"/>
                </a:lnTo>
                <a:lnTo>
                  <a:pt x="13" y="125"/>
                </a:lnTo>
                <a:lnTo>
                  <a:pt x="13" y="135"/>
                </a:lnTo>
                <a:lnTo>
                  <a:pt x="22" y="130"/>
                </a:lnTo>
                <a:lnTo>
                  <a:pt x="22" y="125"/>
                </a:lnTo>
                <a:lnTo>
                  <a:pt x="51" y="125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0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398" h="172">
                <a:moveTo>
                  <a:pt x="13" y="61"/>
                </a:moveTo>
                <a:lnTo>
                  <a:pt x="13" y="65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398" h="172">
                <a:moveTo>
                  <a:pt x="92" y="58"/>
                </a:moveTo>
                <a:lnTo>
                  <a:pt x="90" y="65"/>
                </a:lnTo>
                <a:lnTo>
                  <a:pt x="13" y="65"/>
                </a:lnTo>
                <a:lnTo>
                  <a:pt x="13" y="70"/>
                </a:lnTo>
                <a:lnTo>
                  <a:pt x="15" y="73"/>
                </a:lnTo>
                <a:lnTo>
                  <a:pt x="15" y="92"/>
                </a:lnTo>
                <a:lnTo>
                  <a:pt x="22" y="92"/>
                </a:lnTo>
                <a:lnTo>
                  <a:pt x="22" y="70"/>
                </a:lnTo>
                <a:lnTo>
                  <a:pt x="51" y="70"/>
                </a:lnTo>
                <a:lnTo>
                  <a:pt x="102" y="65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398" h="172">
                <a:moveTo>
                  <a:pt x="51" y="37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7"/>
                </a:lnTo>
                <a:lnTo>
                  <a:pt x="51" y="37"/>
                </a:lnTo>
                <a:close/>
              </a:path>
              <a:path w="398" h="172">
                <a:moveTo>
                  <a:pt x="6" y="32"/>
                </a:moveTo>
                <a:lnTo>
                  <a:pt x="6" y="39"/>
                </a:lnTo>
                <a:lnTo>
                  <a:pt x="3" y="41"/>
                </a:lnTo>
                <a:lnTo>
                  <a:pt x="3" y="44"/>
                </a:lnTo>
                <a:lnTo>
                  <a:pt x="1" y="46"/>
                </a:lnTo>
                <a:lnTo>
                  <a:pt x="1" y="51"/>
                </a:lnTo>
                <a:lnTo>
                  <a:pt x="3" y="53"/>
                </a:lnTo>
                <a:lnTo>
                  <a:pt x="6" y="53"/>
                </a:lnTo>
                <a:lnTo>
                  <a:pt x="8" y="51"/>
                </a:lnTo>
                <a:lnTo>
                  <a:pt x="10" y="49"/>
                </a:lnTo>
                <a:lnTo>
                  <a:pt x="10" y="34"/>
                </a:lnTo>
                <a:lnTo>
                  <a:pt x="102" y="34"/>
                </a:lnTo>
                <a:lnTo>
                  <a:pt x="6" y="32"/>
                </a:lnTo>
                <a:lnTo>
                  <a:pt x="6" y="32"/>
                </a:lnTo>
                <a:close/>
              </a:path>
              <a:path w="398" h="172">
                <a:moveTo>
                  <a:pt x="106" y="22"/>
                </a:moveTo>
                <a:lnTo>
                  <a:pt x="102" y="29"/>
                </a:lnTo>
                <a:lnTo>
                  <a:pt x="10" y="29"/>
                </a:lnTo>
                <a:lnTo>
                  <a:pt x="6" y="32"/>
                </a:lnTo>
                <a:lnTo>
                  <a:pt x="102" y="34"/>
                </a:lnTo>
                <a:lnTo>
                  <a:pt x="94" y="51"/>
                </a:lnTo>
                <a:lnTo>
                  <a:pt x="97" y="53"/>
                </a:lnTo>
                <a:lnTo>
                  <a:pt x="97" y="49"/>
                </a:lnTo>
                <a:lnTo>
                  <a:pt x="99" y="46"/>
                </a:lnTo>
                <a:lnTo>
                  <a:pt x="102" y="44"/>
                </a:lnTo>
                <a:lnTo>
                  <a:pt x="104" y="41"/>
                </a:lnTo>
                <a:lnTo>
                  <a:pt x="106" y="39"/>
                </a:lnTo>
                <a:lnTo>
                  <a:pt x="109" y="37"/>
                </a:lnTo>
                <a:lnTo>
                  <a:pt x="114" y="37"/>
                </a:lnTo>
                <a:lnTo>
                  <a:pt x="116" y="34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398" h="172">
                <a:moveTo>
                  <a:pt x="10" y="20"/>
                </a:moveTo>
                <a:lnTo>
                  <a:pt x="8" y="20"/>
                </a:lnTo>
                <a:lnTo>
                  <a:pt x="8" y="25"/>
                </a:lnTo>
                <a:lnTo>
                  <a:pt x="8" y="27"/>
                </a:lnTo>
                <a:lnTo>
                  <a:pt x="6" y="32"/>
                </a:lnTo>
                <a:lnTo>
                  <a:pt x="10" y="29"/>
                </a:lnTo>
                <a:lnTo>
                  <a:pt x="10" y="20"/>
                </a:lnTo>
                <a:lnTo>
                  <a:pt x="10" y="20"/>
                </a:lnTo>
                <a:close/>
              </a:path>
              <a:path w="398" h="172">
                <a:moveTo>
                  <a:pt x="46" y="1"/>
                </a:moveTo>
                <a:lnTo>
                  <a:pt x="46" y="3"/>
                </a:lnTo>
                <a:lnTo>
                  <a:pt x="49" y="5"/>
                </a:lnTo>
                <a:lnTo>
                  <a:pt x="49" y="10"/>
                </a:lnTo>
                <a:lnTo>
                  <a:pt x="51" y="13"/>
                </a:lnTo>
                <a:lnTo>
                  <a:pt x="51" y="15"/>
                </a:lnTo>
                <a:lnTo>
                  <a:pt x="54" y="20"/>
                </a:lnTo>
                <a:lnTo>
                  <a:pt x="54" y="25"/>
                </a:lnTo>
                <a:lnTo>
                  <a:pt x="56" y="27"/>
                </a:lnTo>
                <a:lnTo>
                  <a:pt x="56" y="29"/>
                </a:lnTo>
                <a:lnTo>
                  <a:pt x="58" y="27"/>
                </a:lnTo>
                <a:lnTo>
                  <a:pt x="58" y="25"/>
                </a:lnTo>
                <a:lnTo>
                  <a:pt x="61" y="25"/>
                </a:lnTo>
                <a:lnTo>
                  <a:pt x="61" y="13"/>
                </a:lnTo>
                <a:lnTo>
                  <a:pt x="58" y="10"/>
                </a:lnTo>
                <a:lnTo>
                  <a:pt x="58" y="8"/>
                </a:lnTo>
                <a:lnTo>
                  <a:pt x="56" y="5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398" h="172">
                <a:moveTo>
                  <a:pt x="397" y="152"/>
                </a:moveTo>
                <a:lnTo>
                  <a:pt x="378" y="152"/>
                </a:lnTo>
                <a:lnTo>
                  <a:pt x="373" y="154"/>
                </a:lnTo>
                <a:lnTo>
                  <a:pt x="327" y="154"/>
                </a:lnTo>
                <a:lnTo>
                  <a:pt x="330" y="154"/>
                </a:lnTo>
                <a:lnTo>
                  <a:pt x="332" y="157"/>
                </a:lnTo>
                <a:lnTo>
                  <a:pt x="334" y="159"/>
                </a:lnTo>
                <a:lnTo>
                  <a:pt x="342" y="159"/>
                </a:lnTo>
                <a:lnTo>
                  <a:pt x="344" y="161"/>
                </a:lnTo>
                <a:lnTo>
                  <a:pt x="349" y="161"/>
                </a:lnTo>
                <a:lnTo>
                  <a:pt x="351" y="164"/>
                </a:lnTo>
                <a:lnTo>
                  <a:pt x="354" y="164"/>
                </a:lnTo>
                <a:lnTo>
                  <a:pt x="358" y="164"/>
                </a:lnTo>
                <a:lnTo>
                  <a:pt x="366" y="164"/>
                </a:lnTo>
                <a:lnTo>
                  <a:pt x="368" y="166"/>
                </a:lnTo>
                <a:lnTo>
                  <a:pt x="385" y="166"/>
                </a:lnTo>
                <a:lnTo>
                  <a:pt x="387" y="164"/>
                </a:lnTo>
                <a:lnTo>
                  <a:pt x="387" y="161"/>
                </a:lnTo>
                <a:lnTo>
                  <a:pt x="390" y="159"/>
                </a:lnTo>
                <a:lnTo>
                  <a:pt x="392" y="157"/>
                </a:lnTo>
                <a:lnTo>
                  <a:pt x="394" y="157"/>
                </a:lnTo>
                <a:lnTo>
                  <a:pt x="397" y="154"/>
                </a:lnTo>
                <a:lnTo>
                  <a:pt x="397" y="152"/>
                </a:lnTo>
                <a:lnTo>
                  <a:pt x="397" y="152"/>
                </a:lnTo>
                <a:close/>
              </a:path>
              <a:path w="398" h="172">
                <a:moveTo>
                  <a:pt x="308" y="121"/>
                </a:moveTo>
                <a:lnTo>
                  <a:pt x="306" y="121"/>
                </a:lnTo>
                <a:lnTo>
                  <a:pt x="308" y="125"/>
                </a:lnTo>
                <a:lnTo>
                  <a:pt x="308" y="128"/>
                </a:lnTo>
                <a:lnTo>
                  <a:pt x="310" y="133"/>
                </a:lnTo>
                <a:lnTo>
                  <a:pt x="313" y="135"/>
                </a:lnTo>
                <a:lnTo>
                  <a:pt x="313" y="137"/>
                </a:lnTo>
                <a:lnTo>
                  <a:pt x="315" y="140"/>
                </a:lnTo>
                <a:lnTo>
                  <a:pt x="318" y="142"/>
                </a:lnTo>
                <a:lnTo>
                  <a:pt x="320" y="145"/>
                </a:lnTo>
                <a:lnTo>
                  <a:pt x="322" y="147"/>
                </a:lnTo>
                <a:lnTo>
                  <a:pt x="332" y="147"/>
                </a:lnTo>
                <a:lnTo>
                  <a:pt x="330" y="145"/>
                </a:lnTo>
                <a:lnTo>
                  <a:pt x="327" y="142"/>
                </a:lnTo>
                <a:lnTo>
                  <a:pt x="325" y="142"/>
                </a:lnTo>
                <a:lnTo>
                  <a:pt x="322" y="140"/>
                </a:lnTo>
                <a:lnTo>
                  <a:pt x="320" y="137"/>
                </a:lnTo>
                <a:lnTo>
                  <a:pt x="318" y="135"/>
                </a:lnTo>
                <a:lnTo>
                  <a:pt x="315" y="133"/>
                </a:lnTo>
                <a:lnTo>
                  <a:pt x="313" y="130"/>
                </a:lnTo>
                <a:lnTo>
                  <a:pt x="313" y="128"/>
                </a:lnTo>
                <a:lnTo>
                  <a:pt x="310" y="123"/>
                </a:lnTo>
                <a:lnTo>
                  <a:pt x="308" y="121"/>
                </a:lnTo>
                <a:lnTo>
                  <a:pt x="308" y="121"/>
                </a:lnTo>
                <a:close/>
              </a:path>
              <a:path w="398" h="172">
                <a:moveTo>
                  <a:pt x="373" y="99"/>
                </a:moveTo>
                <a:lnTo>
                  <a:pt x="366" y="109"/>
                </a:lnTo>
                <a:lnTo>
                  <a:pt x="342" y="109"/>
                </a:lnTo>
                <a:lnTo>
                  <a:pt x="382" y="113"/>
                </a:lnTo>
                <a:lnTo>
                  <a:pt x="373" y="99"/>
                </a:lnTo>
                <a:lnTo>
                  <a:pt x="373" y="99"/>
                </a:lnTo>
                <a:close/>
              </a:path>
              <a:path w="398" h="172">
                <a:moveTo>
                  <a:pt x="301" y="87"/>
                </a:moveTo>
                <a:lnTo>
                  <a:pt x="301" y="106"/>
                </a:lnTo>
                <a:lnTo>
                  <a:pt x="298" y="111"/>
                </a:lnTo>
                <a:lnTo>
                  <a:pt x="298" y="121"/>
                </a:lnTo>
                <a:lnTo>
                  <a:pt x="296" y="123"/>
                </a:lnTo>
                <a:lnTo>
                  <a:pt x="296" y="130"/>
                </a:lnTo>
                <a:lnTo>
                  <a:pt x="294" y="135"/>
                </a:lnTo>
                <a:lnTo>
                  <a:pt x="294" y="137"/>
                </a:lnTo>
                <a:lnTo>
                  <a:pt x="291" y="142"/>
                </a:lnTo>
                <a:lnTo>
                  <a:pt x="289" y="145"/>
                </a:lnTo>
                <a:lnTo>
                  <a:pt x="289" y="147"/>
                </a:lnTo>
                <a:lnTo>
                  <a:pt x="286" y="152"/>
                </a:lnTo>
                <a:lnTo>
                  <a:pt x="286" y="154"/>
                </a:lnTo>
                <a:lnTo>
                  <a:pt x="284" y="157"/>
                </a:lnTo>
                <a:lnTo>
                  <a:pt x="282" y="159"/>
                </a:lnTo>
                <a:lnTo>
                  <a:pt x="279" y="164"/>
                </a:lnTo>
                <a:lnTo>
                  <a:pt x="277" y="166"/>
                </a:lnTo>
                <a:lnTo>
                  <a:pt x="274" y="169"/>
                </a:lnTo>
                <a:lnTo>
                  <a:pt x="277" y="171"/>
                </a:lnTo>
                <a:lnTo>
                  <a:pt x="279" y="169"/>
                </a:lnTo>
                <a:lnTo>
                  <a:pt x="282" y="166"/>
                </a:lnTo>
                <a:lnTo>
                  <a:pt x="284" y="164"/>
                </a:lnTo>
                <a:lnTo>
                  <a:pt x="286" y="161"/>
                </a:lnTo>
                <a:lnTo>
                  <a:pt x="289" y="159"/>
                </a:lnTo>
                <a:lnTo>
                  <a:pt x="289" y="157"/>
                </a:lnTo>
                <a:lnTo>
                  <a:pt x="291" y="154"/>
                </a:lnTo>
                <a:lnTo>
                  <a:pt x="294" y="152"/>
                </a:lnTo>
                <a:lnTo>
                  <a:pt x="294" y="149"/>
                </a:lnTo>
                <a:lnTo>
                  <a:pt x="296" y="147"/>
                </a:lnTo>
                <a:lnTo>
                  <a:pt x="296" y="145"/>
                </a:lnTo>
                <a:lnTo>
                  <a:pt x="298" y="142"/>
                </a:lnTo>
                <a:lnTo>
                  <a:pt x="298" y="140"/>
                </a:lnTo>
                <a:lnTo>
                  <a:pt x="301" y="137"/>
                </a:lnTo>
                <a:lnTo>
                  <a:pt x="301" y="133"/>
                </a:lnTo>
                <a:lnTo>
                  <a:pt x="303" y="130"/>
                </a:lnTo>
                <a:lnTo>
                  <a:pt x="303" y="125"/>
                </a:lnTo>
                <a:lnTo>
                  <a:pt x="306" y="121"/>
                </a:lnTo>
                <a:lnTo>
                  <a:pt x="308" y="121"/>
                </a:lnTo>
                <a:lnTo>
                  <a:pt x="306" y="118"/>
                </a:lnTo>
                <a:lnTo>
                  <a:pt x="308" y="116"/>
                </a:lnTo>
                <a:lnTo>
                  <a:pt x="308" y="104"/>
                </a:lnTo>
                <a:lnTo>
                  <a:pt x="310" y="101"/>
                </a:lnTo>
                <a:lnTo>
                  <a:pt x="315" y="97"/>
                </a:lnTo>
                <a:lnTo>
                  <a:pt x="301" y="87"/>
                </a:lnTo>
                <a:lnTo>
                  <a:pt x="301" y="87"/>
                </a:lnTo>
                <a:close/>
              </a:path>
              <a:path w="398" h="172">
                <a:moveTo>
                  <a:pt x="342" y="73"/>
                </a:moveTo>
                <a:lnTo>
                  <a:pt x="332" y="73"/>
                </a:lnTo>
                <a:lnTo>
                  <a:pt x="332" y="147"/>
                </a:lnTo>
                <a:lnTo>
                  <a:pt x="322" y="147"/>
                </a:ln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66" y="154"/>
                </a:lnTo>
                <a:lnTo>
                  <a:pt x="363" y="154"/>
                </a:lnTo>
                <a:lnTo>
                  <a:pt x="361" y="154"/>
                </a:lnTo>
                <a:lnTo>
                  <a:pt x="358" y="152"/>
                </a:lnTo>
                <a:lnTo>
                  <a:pt x="344" y="152"/>
                </a:lnTo>
                <a:lnTo>
                  <a:pt x="342" y="149"/>
                </a:lnTo>
                <a:lnTo>
                  <a:pt x="342" y="113"/>
                </a:lnTo>
                <a:lnTo>
                  <a:pt x="382" y="113"/>
                </a:lnTo>
                <a:lnTo>
                  <a:pt x="342" y="109"/>
                </a:lnTo>
                <a:lnTo>
                  <a:pt x="342" y="73"/>
                </a:lnTo>
                <a:lnTo>
                  <a:pt x="342" y="73"/>
                </a:lnTo>
                <a:close/>
              </a:path>
              <a:path w="398" h="172">
                <a:moveTo>
                  <a:pt x="378" y="58"/>
                </a:moveTo>
                <a:lnTo>
                  <a:pt x="370" y="68"/>
                </a:lnTo>
                <a:lnTo>
                  <a:pt x="284" y="68"/>
                </a:lnTo>
                <a:lnTo>
                  <a:pt x="289" y="75"/>
                </a:lnTo>
                <a:lnTo>
                  <a:pt x="291" y="75"/>
                </a:lnTo>
                <a:lnTo>
                  <a:pt x="294" y="73"/>
                </a:lnTo>
                <a:lnTo>
                  <a:pt x="387" y="73"/>
                </a:lnTo>
                <a:lnTo>
                  <a:pt x="378" y="58"/>
                </a:lnTo>
                <a:lnTo>
                  <a:pt x="378" y="58"/>
                </a:lnTo>
                <a:close/>
              </a:path>
              <a:path w="398" h="172">
                <a:moveTo>
                  <a:pt x="289" y="37"/>
                </a:moveTo>
                <a:lnTo>
                  <a:pt x="289" y="39"/>
                </a:lnTo>
                <a:lnTo>
                  <a:pt x="286" y="41"/>
                </a:lnTo>
                <a:lnTo>
                  <a:pt x="286" y="44"/>
                </a:lnTo>
                <a:lnTo>
                  <a:pt x="284" y="46"/>
                </a:lnTo>
                <a:lnTo>
                  <a:pt x="282" y="49"/>
                </a:lnTo>
                <a:lnTo>
                  <a:pt x="282" y="53"/>
                </a:lnTo>
                <a:lnTo>
                  <a:pt x="279" y="56"/>
                </a:lnTo>
                <a:lnTo>
                  <a:pt x="282" y="58"/>
                </a:lnTo>
                <a:lnTo>
                  <a:pt x="289" y="58"/>
                </a:lnTo>
                <a:lnTo>
                  <a:pt x="291" y="56"/>
                </a:lnTo>
                <a:lnTo>
                  <a:pt x="294" y="53"/>
                </a:lnTo>
                <a:lnTo>
                  <a:pt x="294" y="37"/>
                </a:lnTo>
                <a:lnTo>
                  <a:pt x="380" y="37"/>
                </a:lnTo>
                <a:lnTo>
                  <a:pt x="289" y="37"/>
                </a:lnTo>
                <a:lnTo>
                  <a:pt x="289" y="37"/>
                </a:lnTo>
                <a:close/>
              </a:path>
              <a:path w="398" h="172">
                <a:moveTo>
                  <a:pt x="385" y="25"/>
                </a:moveTo>
                <a:lnTo>
                  <a:pt x="380" y="34"/>
                </a:lnTo>
                <a:lnTo>
                  <a:pt x="294" y="34"/>
                </a:lnTo>
                <a:lnTo>
                  <a:pt x="289" y="37"/>
                </a:lnTo>
                <a:lnTo>
                  <a:pt x="380" y="37"/>
                </a:lnTo>
                <a:lnTo>
                  <a:pt x="373" y="56"/>
                </a:lnTo>
                <a:lnTo>
                  <a:pt x="375" y="58"/>
                </a:lnTo>
                <a:lnTo>
                  <a:pt x="378" y="53"/>
                </a:lnTo>
                <a:lnTo>
                  <a:pt x="380" y="51"/>
                </a:lnTo>
                <a:lnTo>
                  <a:pt x="382" y="49"/>
                </a:lnTo>
                <a:lnTo>
                  <a:pt x="385" y="46"/>
                </a:lnTo>
                <a:lnTo>
                  <a:pt x="387" y="44"/>
                </a:lnTo>
                <a:lnTo>
                  <a:pt x="390" y="41"/>
                </a:lnTo>
                <a:lnTo>
                  <a:pt x="392" y="41"/>
                </a:lnTo>
                <a:lnTo>
                  <a:pt x="394" y="39"/>
                </a:lnTo>
                <a:lnTo>
                  <a:pt x="385" y="25"/>
                </a:lnTo>
                <a:lnTo>
                  <a:pt x="385" y="25"/>
                </a:lnTo>
                <a:close/>
              </a:path>
              <a:path w="398" h="172">
                <a:moveTo>
                  <a:pt x="294" y="25"/>
                </a:moveTo>
                <a:lnTo>
                  <a:pt x="291" y="25"/>
                </a:lnTo>
                <a:lnTo>
                  <a:pt x="291" y="29"/>
                </a:lnTo>
                <a:lnTo>
                  <a:pt x="291" y="32"/>
                </a:lnTo>
                <a:lnTo>
                  <a:pt x="289" y="37"/>
                </a:lnTo>
                <a:lnTo>
                  <a:pt x="294" y="34"/>
                </a:lnTo>
                <a:lnTo>
                  <a:pt x="294" y="25"/>
                </a:lnTo>
                <a:lnTo>
                  <a:pt x="294" y="25"/>
                </a:lnTo>
                <a:close/>
              </a:path>
              <a:path w="398" h="172">
                <a:moveTo>
                  <a:pt x="327" y="1"/>
                </a:moveTo>
                <a:lnTo>
                  <a:pt x="327" y="5"/>
                </a:lnTo>
                <a:lnTo>
                  <a:pt x="330" y="8"/>
                </a:lnTo>
                <a:lnTo>
                  <a:pt x="332" y="13"/>
                </a:lnTo>
                <a:lnTo>
                  <a:pt x="332" y="15"/>
                </a:lnTo>
                <a:lnTo>
                  <a:pt x="334" y="17"/>
                </a:lnTo>
                <a:lnTo>
                  <a:pt x="334" y="27"/>
                </a:lnTo>
                <a:lnTo>
                  <a:pt x="337" y="29"/>
                </a:lnTo>
                <a:lnTo>
                  <a:pt x="337" y="32"/>
                </a:lnTo>
                <a:lnTo>
                  <a:pt x="339" y="29"/>
                </a:lnTo>
                <a:lnTo>
                  <a:pt x="342" y="27"/>
                </a:lnTo>
                <a:lnTo>
                  <a:pt x="342" y="22"/>
                </a:lnTo>
                <a:lnTo>
                  <a:pt x="344" y="20"/>
                </a:lnTo>
                <a:lnTo>
                  <a:pt x="344" y="17"/>
                </a:lnTo>
                <a:lnTo>
                  <a:pt x="342" y="15"/>
                </a:lnTo>
                <a:lnTo>
                  <a:pt x="342" y="13"/>
                </a:lnTo>
                <a:lnTo>
                  <a:pt x="339" y="10"/>
                </a:lnTo>
                <a:lnTo>
                  <a:pt x="337" y="8"/>
                </a:lnTo>
                <a:lnTo>
                  <a:pt x="334" y="5"/>
                </a:lnTo>
                <a:lnTo>
                  <a:pt x="332" y="3"/>
                </a:lnTo>
                <a:lnTo>
                  <a:pt x="327" y="1"/>
                </a:lnTo>
                <a:lnTo>
                  <a:pt x="32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72" name="path 13072"/>
          <p:cNvSpPr/>
          <p:nvPr/>
        </p:nvSpPr>
        <p:spPr>
          <a:xfrm>
            <a:off x="7899653" y="9744709"/>
            <a:ext cx="259081" cy="106679"/>
          </a:xfrm>
          <a:custGeom>
            <a:avLst/>
            <a:gdLst/>
            <a:ahLst/>
            <a:cxnLst/>
            <a:rect l="0" t="0" r="0" b="0"/>
            <a:pathLst>
              <a:path w="408" h="167">
                <a:moveTo>
                  <a:pt x="70" y="135"/>
                </a:moveTo>
                <a:lnTo>
                  <a:pt x="70" y="137"/>
                </a:lnTo>
                <a:lnTo>
                  <a:pt x="68" y="140"/>
                </a:lnTo>
                <a:lnTo>
                  <a:pt x="66" y="142"/>
                </a:lnTo>
                <a:lnTo>
                  <a:pt x="63" y="142"/>
                </a:lnTo>
                <a:lnTo>
                  <a:pt x="61" y="145"/>
                </a:lnTo>
                <a:lnTo>
                  <a:pt x="58" y="147"/>
                </a:lnTo>
                <a:lnTo>
                  <a:pt x="56" y="150"/>
                </a:lnTo>
                <a:lnTo>
                  <a:pt x="54" y="150"/>
                </a:lnTo>
                <a:lnTo>
                  <a:pt x="51" y="152"/>
                </a:lnTo>
                <a:lnTo>
                  <a:pt x="49" y="154"/>
                </a:lnTo>
                <a:lnTo>
                  <a:pt x="46" y="154"/>
                </a:lnTo>
                <a:lnTo>
                  <a:pt x="44" y="157"/>
                </a:lnTo>
                <a:lnTo>
                  <a:pt x="42" y="159"/>
                </a:lnTo>
                <a:lnTo>
                  <a:pt x="37" y="159"/>
                </a:lnTo>
                <a:lnTo>
                  <a:pt x="34" y="161"/>
                </a:lnTo>
                <a:lnTo>
                  <a:pt x="32" y="161"/>
                </a:lnTo>
                <a:lnTo>
                  <a:pt x="27" y="164"/>
                </a:lnTo>
                <a:lnTo>
                  <a:pt x="27" y="166"/>
                </a:lnTo>
                <a:lnTo>
                  <a:pt x="30" y="166"/>
                </a:lnTo>
                <a:lnTo>
                  <a:pt x="32" y="166"/>
                </a:lnTo>
                <a:lnTo>
                  <a:pt x="34" y="164"/>
                </a:lnTo>
                <a:lnTo>
                  <a:pt x="42" y="164"/>
                </a:lnTo>
                <a:lnTo>
                  <a:pt x="44" y="161"/>
                </a:lnTo>
                <a:lnTo>
                  <a:pt x="46" y="161"/>
                </a:lnTo>
                <a:lnTo>
                  <a:pt x="49" y="159"/>
                </a:lnTo>
                <a:lnTo>
                  <a:pt x="51" y="159"/>
                </a:lnTo>
                <a:lnTo>
                  <a:pt x="54" y="157"/>
                </a:lnTo>
                <a:lnTo>
                  <a:pt x="56" y="157"/>
                </a:lnTo>
                <a:lnTo>
                  <a:pt x="58" y="154"/>
                </a:lnTo>
                <a:lnTo>
                  <a:pt x="61" y="152"/>
                </a:lnTo>
                <a:lnTo>
                  <a:pt x="63" y="152"/>
                </a:lnTo>
                <a:lnTo>
                  <a:pt x="66" y="150"/>
                </a:lnTo>
                <a:lnTo>
                  <a:pt x="68" y="147"/>
                </a:lnTo>
                <a:lnTo>
                  <a:pt x="70" y="147"/>
                </a:lnTo>
                <a:lnTo>
                  <a:pt x="73" y="145"/>
                </a:lnTo>
                <a:lnTo>
                  <a:pt x="75" y="142"/>
                </a:lnTo>
                <a:lnTo>
                  <a:pt x="78" y="140"/>
                </a:lnTo>
                <a:lnTo>
                  <a:pt x="80" y="137"/>
                </a:lnTo>
                <a:lnTo>
                  <a:pt x="82" y="135"/>
                </a:lnTo>
                <a:lnTo>
                  <a:pt x="70" y="135"/>
                </a:lnTo>
                <a:lnTo>
                  <a:pt x="70" y="135"/>
                </a:lnTo>
                <a:close/>
              </a:path>
              <a:path w="408" h="167">
                <a:moveTo>
                  <a:pt x="51" y="104"/>
                </a:moveTo>
                <a:lnTo>
                  <a:pt x="32" y="130"/>
                </a:lnTo>
                <a:lnTo>
                  <a:pt x="25" y="130"/>
                </a:lnTo>
                <a:lnTo>
                  <a:pt x="25" y="133"/>
                </a:lnTo>
                <a:lnTo>
                  <a:pt x="22" y="137"/>
                </a:lnTo>
                <a:lnTo>
                  <a:pt x="20" y="140"/>
                </a:lnTo>
                <a:lnTo>
                  <a:pt x="30" y="150"/>
                </a:lnTo>
                <a:lnTo>
                  <a:pt x="32" y="145"/>
                </a:lnTo>
                <a:lnTo>
                  <a:pt x="32" y="142"/>
                </a:lnTo>
                <a:lnTo>
                  <a:pt x="34" y="140"/>
                </a:lnTo>
                <a:lnTo>
                  <a:pt x="37" y="137"/>
                </a:lnTo>
                <a:lnTo>
                  <a:pt x="37" y="133"/>
                </a:lnTo>
                <a:lnTo>
                  <a:pt x="39" y="130"/>
                </a:lnTo>
                <a:lnTo>
                  <a:pt x="42" y="128"/>
                </a:lnTo>
                <a:lnTo>
                  <a:pt x="42" y="125"/>
                </a:lnTo>
                <a:lnTo>
                  <a:pt x="44" y="123"/>
                </a:lnTo>
                <a:lnTo>
                  <a:pt x="46" y="118"/>
                </a:lnTo>
                <a:lnTo>
                  <a:pt x="49" y="116"/>
                </a:lnTo>
                <a:lnTo>
                  <a:pt x="49" y="113"/>
                </a:lnTo>
                <a:lnTo>
                  <a:pt x="51" y="111"/>
                </a:lnTo>
                <a:lnTo>
                  <a:pt x="54" y="106"/>
                </a:lnTo>
                <a:lnTo>
                  <a:pt x="51" y="104"/>
                </a:lnTo>
                <a:lnTo>
                  <a:pt x="51" y="104"/>
                </a:lnTo>
                <a:close/>
              </a:path>
              <a:path w="408" h="167">
                <a:moveTo>
                  <a:pt x="61" y="77"/>
                </a:moveTo>
                <a:lnTo>
                  <a:pt x="61" y="80"/>
                </a:lnTo>
                <a:lnTo>
                  <a:pt x="63" y="85"/>
                </a:lnTo>
                <a:lnTo>
                  <a:pt x="63" y="92"/>
                </a:lnTo>
                <a:lnTo>
                  <a:pt x="66" y="94"/>
                </a:lnTo>
                <a:lnTo>
                  <a:pt x="66" y="101"/>
                </a:lnTo>
                <a:lnTo>
                  <a:pt x="68" y="106"/>
                </a:lnTo>
                <a:lnTo>
                  <a:pt x="68" y="109"/>
                </a:lnTo>
                <a:lnTo>
                  <a:pt x="70" y="113"/>
                </a:lnTo>
                <a:lnTo>
                  <a:pt x="70" y="116"/>
                </a:lnTo>
                <a:lnTo>
                  <a:pt x="73" y="118"/>
                </a:lnTo>
                <a:lnTo>
                  <a:pt x="73" y="123"/>
                </a:lnTo>
                <a:lnTo>
                  <a:pt x="75" y="125"/>
                </a:lnTo>
                <a:lnTo>
                  <a:pt x="78" y="128"/>
                </a:lnTo>
                <a:lnTo>
                  <a:pt x="75" y="130"/>
                </a:lnTo>
                <a:lnTo>
                  <a:pt x="73" y="133"/>
                </a:lnTo>
                <a:lnTo>
                  <a:pt x="70" y="135"/>
                </a:lnTo>
                <a:lnTo>
                  <a:pt x="82" y="135"/>
                </a:lnTo>
                <a:lnTo>
                  <a:pt x="85" y="137"/>
                </a:lnTo>
                <a:lnTo>
                  <a:pt x="87" y="140"/>
                </a:lnTo>
                <a:lnTo>
                  <a:pt x="90" y="142"/>
                </a:lnTo>
                <a:lnTo>
                  <a:pt x="92" y="145"/>
                </a:lnTo>
                <a:lnTo>
                  <a:pt x="92" y="147"/>
                </a:lnTo>
                <a:lnTo>
                  <a:pt x="94" y="150"/>
                </a:lnTo>
                <a:lnTo>
                  <a:pt x="97" y="152"/>
                </a:lnTo>
                <a:lnTo>
                  <a:pt x="99" y="154"/>
                </a:lnTo>
                <a:lnTo>
                  <a:pt x="102" y="154"/>
                </a:lnTo>
                <a:lnTo>
                  <a:pt x="104" y="157"/>
                </a:lnTo>
                <a:lnTo>
                  <a:pt x="109" y="159"/>
                </a:lnTo>
                <a:lnTo>
                  <a:pt x="111" y="159"/>
                </a:lnTo>
                <a:lnTo>
                  <a:pt x="114" y="161"/>
                </a:lnTo>
                <a:lnTo>
                  <a:pt x="116" y="161"/>
                </a:lnTo>
                <a:lnTo>
                  <a:pt x="116" y="159"/>
                </a:lnTo>
                <a:lnTo>
                  <a:pt x="118" y="157"/>
                </a:lnTo>
                <a:lnTo>
                  <a:pt x="121" y="154"/>
                </a:lnTo>
                <a:lnTo>
                  <a:pt x="123" y="152"/>
                </a:lnTo>
                <a:lnTo>
                  <a:pt x="128" y="152"/>
                </a:lnTo>
                <a:lnTo>
                  <a:pt x="128" y="150"/>
                </a:lnTo>
                <a:lnTo>
                  <a:pt x="123" y="150"/>
                </a:lnTo>
                <a:lnTo>
                  <a:pt x="118" y="147"/>
                </a:lnTo>
                <a:lnTo>
                  <a:pt x="114" y="147"/>
                </a:lnTo>
                <a:lnTo>
                  <a:pt x="111" y="145"/>
                </a:lnTo>
                <a:lnTo>
                  <a:pt x="109" y="145"/>
                </a:lnTo>
                <a:lnTo>
                  <a:pt x="106" y="142"/>
                </a:lnTo>
                <a:lnTo>
                  <a:pt x="104" y="142"/>
                </a:lnTo>
                <a:lnTo>
                  <a:pt x="102" y="140"/>
                </a:lnTo>
                <a:lnTo>
                  <a:pt x="99" y="140"/>
                </a:lnTo>
                <a:lnTo>
                  <a:pt x="97" y="137"/>
                </a:lnTo>
                <a:lnTo>
                  <a:pt x="94" y="135"/>
                </a:lnTo>
                <a:lnTo>
                  <a:pt x="92" y="133"/>
                </a:lnTo>
                <a:lnTo>
                  <a:pt x="90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82" y="123"/>
                </a:lnTo>
                <a:lnTo>
                  <a:pt x="80" y="121"/>
                </a:lnTo>
                <a:lnTo>
                  <a:pt x="80" y="118"/>
                </a:lnTo>
                <a:lnTo>
                  <a:pt x="78" y="116"/>
                </a:lnTo>
                <a:lnTo>
                  <a:pt x="75" y="113"/>
                </a:lnTo>
                <a:lnTo>
                  <a:pt x="75" y="111"/>
                </a:lnTo>
                <a:lnTo>
                  <a:pt x="73" y="109"/>
                </a:lnTo>
                <a:lnTo>
                  <a:pt x="73" y="104"/>
                </a:lnTo>
                <a:lnTo>
                  <a:pt x="70" y="101"/>
                </a:lnTo>
                <a:lnTo>
                  <a:pt x="70" y="99"/>
                </a:lnTo>
                <a:lnTo>
                  <a:pt x="68" y="94"/>
                </a:lnTo>
                <a:lnTo>
                  <a:pt x="68" y="90"/>
                </a:lnTo>
                <a:lnTo>
                  <a:pt x="66" y="87"/>
                </a:lnTo>
                <a:lnTo>
                  <a:pt x="66" y="82"/>
                </a:lnTo>
                <a:lnTo>
                  <a:pt x="63" y="77"/>
                </a:lnTo>
                <a:lnTo>
                  <a:pt x="99" y="77"/>
                </a:lnTo>
                <a:lnTo>
                  <a:pt x="61" y="77"/>
                </a:lnTo>
                <a:lnTo>
                  <a:pt x="61" y="77"/>
                </a:lnTo>
                <a:close/>
              </a:path>
              <a:path w="408" h="167">
                <a:moveTo>
                  <a:pt x="111" y="77"/>
                </a:moveTo>
                <a:lnTo>
                  <a:pt x="61" y="77"/>
                </a:lnTo>
                <a:lnTo>
                  <a:pt x="99" y="77"/>
                </a:ln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4"/>
                </a:lnTo>
                <a:lnTo>
                  <a:pt x="92" y="99"/>
                </a:lnTo>
                <a:lnTo>
                  <a:pt x="92" y="101"/>
                </a:lnTo>
                <a:lnTo>
                  <a:pt x="90" y="104"/>
                </a:lnTo>
                <a:lnTo>
                  <a:pt x="90" y="109"/>
                </a:lnTo>
                <a:lnTo>
                  <a:pt x="87" y="111"/>
                </a:lnTo>
                <a:lnTo>
                  <a:pt x="87" y="113"/>
                </a:lnTo>
                <a:lnTo>
                  <a:pt x="85" y="116"/>
                </a:lnTo>
                <a:lnTo>
                  <a:pt x="82" y="121"/>
                </a:lnTo>
                <a:lnTo>
                  <a:pt x="82" y="123"/>
                </a:lnTo>
                <a:lnTo>
                  <a:pt x="90" y="125"/>
                </a:lnTo>
                <a:lnTo>
                  <a:pt x="92" y="121"/>
                </a:lnTo>
                <a:lnTo>
                  <a:pt x="92" y="118"/>
                </a:lnTo>
                <a:lnTo>
                  <a:pt x="94" y="116"/>
                </a:lnTo>
                <a:lnTo>
                  <a:pt x="97" y="113"/>
                </a:lnTo>
                <a:lnTo>
                  <a:pt x="97" y="109"/>
                </a:lnTo>
                <a:lnTo>
                  <a:pt x="99" y="106"/>
                </a:lnTo>
                <a:lnTo>
                  <a:pt x="99" y="104"/>
                </a:lnTo>
                <a:lnTo>
                  <a:pt x="102" y="99"/>
                </a:lnTo>
                <a:lnTo>
                  <a:pt x="102" y="97"/>
                </a:lnTo>
                <a:lnTo>
                  <a:pt x="104" y="92"/>
                </a:lnTo>
                <a:lnTo>
                  <a:pt x="104" y="90"/>
                </a:lnTo>
                <a:lnTo>
                  <a:pt x="106" y="85"/>
                </a:lnTo>
                <a:lnTo>
                  <a:pt x="106" y="80"/>
                </a:lnTo>
                <a:lnTo>
                  <a:pt x="111" y="77"/>
                </a:lnTo>
                <a:lnTo>
                  <a:pt x="111" y="77"/>
                </a:lnTo>
                <a:close/>
              </a:path>
              <a:path w="408" h="167">
                <a:moveTo>
                  <a:pt x="102" y="65"/>
                </a:moveTo>
                <a:lnTo>
                  <a:pt x="99" y="73"/>
                </a:lnTo>
                <a:lnTo>
                  <a:pt x="49" y="73"/>
                </a:lnTo>
                <a:lnTo>
                  <a:pt x="54" y="80"/>
                </a:lnTo>
                <a:lnTo>
                  <a:pt x="58" y="77"/>
                </a:lnTo>
                <a:lnTo>
                  <a:pt x="111" y="77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408" h="167">
                <a:moveTo>
                  <a:pt x="37" y="61"/>
                </a:moveTo>
                <a:lnTo>
                  <a:pt x="25" y="63"/>
                </a:lnTo>
                <a:lnTo>
                  <a:pt x="25" y="130"/>
                </a:lnTo>
                <a:lnTo>
                  <a:pt x="32" y="130"/>
                </a:lnTo>
                <a:lnTo>
                  <a:pt x="32" y="65"/>
                </a:lnTo>
                <a:lnTo>
                  <a:pt x="37" y="61"/>
                </a:lnTo>
                <a:lnTo>
                  <a:pt x="37" y="61"/>
                </a:lnTo>
                <a:close/>
              </a:path>
              <a:path w="408" h="167">
                <a:moveTo>
                  <a:pt x="27" y="51"/>
                </a:moveTo>
                <a:lnTo>
                  <a:pt x="22" y="58"/>
                </a:lnTo>
                <a:lnTo>
                  <a:pt x="1" y="58"/>
                </a:lnTo>
                <a:lnTo>
                  <a:pt x="6" y="65"/>
                </a:lnTo>
                <a:lnTo>
                  <a:pt x="8" y="63"/>
                </a:lnTo>
                <a:lnTo>
                  <a:pt x="25" y="63"/>
                </a:lnTo>
                <a:lnTo>
                  <a:pt x="37" y="61"/>
                </a:lnTo>
                <a:lnTo>
                  <a:pt x="27" y="51"/>
                </a:lnTo>
                <a:lnTo>
                  <a:pt x="27" y="51"/>
                </a:lnTo>
                <a:close/>
              </a:path>
              <a:path w="408" h="167">
                <a:moveTo>
                  <a:pt x="121" y="49"/>
                </a:moveTo>
                <a:lnTo>
                  <a:pt x="116" y="49"/>
                </a:lnTo>
                <a:lnTo>
                  <a:pt x="114" y="51"/>
                </a:lnTo>
                <a:lnTo>
                  <a:pt x="92" y="51"/>
                </a:lnTo>
                <a:lnTo>
                  <a:pt x="92" y="53"/>
                </a:lnTo>
                <a:lnTo>
                  <a:pt x="94" y="56"/>
                </a:lnTo>
                <a:lnTo>
                  <a:pt x="94" y="58"/>
                </a:lnTo>
                <a:lnTo>
                  <a:pt x="97" y="58"/>
                </a:lnTo>
                <a:lnTo>
                  <a:pt x="102" y="61"/>
                </a:lnTo>
                <a:lnTo>
                  <a:pt x="121" y="61"/>
                </a:lnTo>
                <a:lnTo>
                  <a:pt x="123" y="58"/>
                </a:lnTo>
                <a:lnTo>
                  <a:pt x="126" y="58"/>
                </a:lnTo>
                <a:lnTo>
                  <a:pt x="126" y="56"/>
                </a:lnTo>
                <a:lnTo>
                  <a:pt x="123" y="51"/>
                </a:lnTo>
                <a:lnTo>
                  <a:pt x="123" y="49"/>
                </a:lnTo>
                <a:lnTo>
                  <a:pt x="121" y="49"/>
                </a:lnTo>
                <a:lnTo>
                  <a:pt x="121" y="49"/>
                </a:lnTo>
                <a:close/>
              </a:path>
              <a:path w="408" h="167">
                <a:moveTo>
                  <a:pt x="58" y="10"/>
                </a:moveTo>
                <a:lnTo>
                  <a:pt x="58" y="41"/>
                </a:lnTo>
                <a:lnTo>
                  <a:pt x="56" y="46"/>
                </a:lnTo>
                <a:lnTo>
                  <a:pt x="56" y="49"/>
                </a:lnTo>
                <a:lnTo>
                  <a:pt x="54" y="51"/>
                </a:lnTo>
                <a:lnTo>
                  <a:pt x="54" y="53"/>
                </a:lnTo>
                <a:lnTo>
                  <a:pt x="51" y="56"/>
                </a:lnTo>
                <a:lnTo>
                  <a:pt x="51" y="61"/>
                </a:lnTo>
                <a:lnTo>
                  <a:pt x="49" y="63"/>
                </a:lnTo>
                <a:lnTo>
                  <a:pt x="46" y="65"/>
                </a:lnTo>
                <a:lnTo>
                  <a:pt x="44" y="68"/>
                </a:lnTo>
                <a:lnTo>
                  <a:pt x="42" y="70"/>
                </a:lnTo>
                <a:lnTo>
                  <a:pt x="39" y="75"/>
                </a:lnTo>
                <a:lnTo>
                  <a:pt x="37" y="77"/>
                </a:lnTo>
                <a:lnTo>
                  <a:pt x="37" y="80"/>
                </a:lnTo>
                <a:lnTo>
                  <a:pt x="39" y="77"/>
                </a:lnTo>
                <a:lnTo>
                  <a:pt x="44" y="75"/>
                </a:lnTo>
                <a:lnTo>
                  <a:pt x="46" y="73"/>
                </a:lnTo>
                <a:lnTo>
                  <a:pt x="49" y="70"/>
                </a:lnTo>
                <a:lnTo>
                  <a:pt x="51" y="68"/>
                </a:lnTo>
                <a:lnTo>
                  <a:pt x="54" y="65"/>
                </a:lnTo>
                <a:lnTo>
                  <a:pt x="56" y="63"/>
                </a:lnTo>
                <a:lnTo>
                  <a:pt x="56" y="61"/>
                </a:lnTo>
                <a:lnTo>
                  <a:pt x="58" y="58"/>
                </a:lnTo>
                <a:lnTo>
                  <a:pt x="61" y="56"/>
                </a:lnTo>
                <a:lnTo>
                  <a:pt x="61" y="53"/>
                </a:lnTo>
                <a:lnTo>
                  <a:pt x="63" y="51"/>
                </a:lnTo>
                <a:lnTo>
                  <a:pt x="63" y="46"/>
                </a:lnTo>
                <a:lnTo>
                  <a:pt x="66" y="41"/>
                </a:lnTo>
                <a:lnTo>
                  <a:pt x="66" y="32"/>
                </a:lnTo>
                <a:lnTo>
                  <a:pt x="68" y="30"/>
                </a:lnTo>
                <a:lnTo>
                  <a:pt x="68" y="13"/>
                </a:lnTo>
                <a:lnTo>
                  <a:pt x="92" y="13"/>
                </a:lnTo>
                <a:lnTo>
                  <a:pt x="58" y="10"/>
                </a:lnTo>
                <a:lnTo>
                  <a:pt x="58" y="10"/>
                </a:lnTo>
                <a:close/>
              </a:path>
              <a:path w="408" h="167">
                <a:moveTo>
                  <a:pt x="58" y="1"/>
                </a:moveTo>
                <a:lnTo>
                  <a:pt x="58" y="10"/>
                </a:lnTo>
                <a:lnTo>
                  <a:pt x="92" y="13"/>
                </a:lnTo>
                <a:lnTo>
                  <a:pt x="92" y="51"/>
                </a:lnTo>
                <a:lnTo>
                  <a:pt x="106" y="51"/>
                </a:lnTo>
                <a:lnTo>
                  <a:pt x="104" y="51"/>
                </a:lnTo>
                <a:lnTo>
                  <a:pt x="102" y="49"/>
                </a:lnTo>
                <a:lnTo>
                  <a:pt x="99" y="46"/>
                </a:lnTo>
                <a:lnTo>
                  <a:pt x="99" y="15"/>
                </a:lnTo>
                <a:lnTo>
                  <a:pt x="104" y="10"/>
                </a:lnTo>
                <a:lnTo>
                  <a:pt x="68" y="8"/>
                </a:lnTo>
                <a:lnTo>
                  <a:pt x="58" y="1"/>
                </a:lnTo>
                <a:lnTo>
                  <a:pt x="58" y="1"/>
                </a:lnTo>
                <a:close/>
              </a:path>
              <a:path w="408" h="167">
                <a:moveTo>
                  <a:pt x="94" y="1"/>
                </a:moveTo>
                <a:lnTo>
                  <a:pt x="92" y="8"/>
                </a:lnTo>
                <a:lnTo>
                  <a:pt x="68" y="8"/>
                </a:lnTo>
                <a:lnTo>
                  <a:pt x="104" y="10"/>
                </a:lnTo>
                <a:lnTo>
                  <a:pt x="94" y="1"/>
                </a:lnTo>
                <a:lnTo>
                  <a:pt x="94" y="1"/>
                </a:lnTo>
                <a:close/>
              </a:path>
              <a:path w="408" h="167">
                <a:moveTo>
                  <a:pt x="18" y="1"/>
                </a:moveTo>
                <a:lnTo>
                  <a:pt x="15" y="1"/>
                </a:lnTo>
                <a:lnTo>
                  <a:pt x="18" y="3"/>
                </a:lnTo>
                <a:lnTo>
                  <a:pt x="18" y="5"/>
                </a:lnTo>
                <a:lnTo>
                  <a:pt x="20" y="10"/>
                </a:lnTo>
                <a:lnTo>
                  <a:pt x="20" y="13"/>
                </a:lnTo>
                <a:lnTo>
                  <a:pt x="22" y="17"/>
                </a:lnTo>
                <a:lnTo>
                  <a:pt x="22" y="20"/>
                </a:lnTo>
                <a:lnTo>
                  <a:pt x="25" y="22"/>
                </a:lnTo>
                <a:lnTo>
                  <a:pt x="25" y="30"/>
                </a:lnTo>
                <a:lnTo>
                  <a:pt x="27" y="32"/>
                </a:lnTo>
                <a:lnTo>
                  <a:pt x="32" y="30"/>
                </a:lnTo>
                <a:lnTo>
                  <a:pt x="32" y="25"/>
                </a:lnTo>
                <a:lnTo>
                  <a:pt x="34" y="22"/>
                </a:lnTo>
                <a:lnTo>
                  <a:pt x="34" y="20"/>
                </a:lnTo>
                <a:lnTo>
                  <a:pt x="32" y="15"/>
                </a:lnTo>
                <a:lnTo>
                  <a:pt x="30" y="13"/>
                </a:lnTo>
                <a:lnTo>
                  <a:pt x="30" y="10"/>
                </a:lnTo>
                <a:lnTo>
                  <a:pt x="27" y="10"/>
                </a:lnTo>
                <a:lnTo>
                  <a:pt x="25" y="8"/>
                </a:lnTo>
                <a:lnTo>
                  <a:pt x="22" y="5"/>
                </a:lnTo>
                <a:lnTo>
                  <a:pt x="20" y="3"/>
                </a:lnTo>
                <a:lnTo>
                  <a:pt x="18" y="1"/>
                </a:lnTo>
                <a:lnTo>
                  <a:pt x="18" y="1"/>
                </a:lnTo>
                <a:close/>
              </a:path>
              <a:path w="408" h="167">
                <a:moveTo>
                  <a:pt x="330" y="113"/>
                </a:moveTo>
                <a:lnTo>
                  <a:pt x="308" y="137"/>
                </a:lnTo>
                <a:lnTo>
                  <a:pt x="318" y="137"/>
                </a:lnTo>
                <a:lnTo>
                  <a:pt x="320" y="135"/>
                </a:lnTo>
                <a:lnTo>
                  <a:pt x="322" y="133"/>
                </a:lnTo>
                <a:lnTo>
                  <a:pt x="325" y="128"/>
                </a:lnTo>
                <a:lnTo>
                  <a:pt x="327" y="123"/>
                </a:lnTo>
                <a:lnTo>
                  <a:pt x="330" y="121"/>
                </a:lnTo>
                <a:lnTo>
                  <a:pt x="332" y="116"/>
                </a:lnTo>
                <a:lnTo>
                  <a:pt x="330" y="113"/>
                </a:lnTo>
                <a:lnTo>
                  <a:pt x="330" y="113"/>
                </a:lnTo>
                <a:close/>
              </a:path>
              <a:path w="408" h="167">
                <a:moveTo>
                  <a:pt x="366" y="68"/>
                </a:moveTo>
                <a:lnTo>
                  <a:pt x="356" y="68"/>
                </a:lnTo>
                <a:lnTo>
                  <a:pt x="356" y="133"/>
                </a:lnTo>
                <a:lnTo>
                  <a:pt x="356" y="166"/>
                </a:lnTo>
                <a:lnTo>
                  <a:pt x="366" y="161"/>
                </a:lnTo>
                <a:lnTo>
                  <a:pt x="366" y="68"/>
                </a:lnTo>
                <a:lnTo>
                  <a:pt x="366" y="68"/>
                </a:lnTo>
                <a:close/>
              </a:path>
              <a:path w="408" h="167">
                <a:moveTo>
                  <a:pt x="315" y="65"/>
                </a:moveTo>
                <a:lnTo>
                  <a:pt x="303" y="68"/>
                </a:lnTo>
                <a:lnTo>
                  <a:pt x="303" y="133"/>
                </a:lnTo>
                <a:lnTo>
                  <a:pt x="301" y="137"/>
                </a:lnTo>
                <a:lnTo>
                  <a:pt x="301" y="147"/>
                </a:lnTo>
                <a:lnTo>
                  <a:pt x="308" y="159"/>
                </a:lnTo>
                <a:lnTo>
                  <a:pt x="308" y="157"/>
                </a:lnTo>
                <a:lnTo>
                  <a:pt x="310" y="154"/>
                </a:lnTo>
                <a:lnTo>
                  <a:pt x="310" y="152"/>
                </a:lnTo>
                <a:lnTo>
                  <a:pt x="313" y="150"/>
                </a:lnTo>
                <a:lnTo>
                  <a:pt x="313" y="147"/>
                </a:lnTo>
                <a:lnTo>
                  <a:pt x="315" y="145"/>
                </a:lnTo>
                <a:lnTo>
                  <a:pt x="318" y="142"/>
                </a:lnTo>
                <a:lnTo>
                  <a:pt x="318" y="137"/>
                </a:lnTo>
                <a:lnTo>
                  <a:pt x="308" y="137"/>
                </a:lnTo>
                <a:lnTo>
                  <a:pt x="308" y="70"/>
                </a:lnTo>
                <a:lnTo>
                  <a:pt x="315" y="65"/>
                </a:lnTo>
                <a:lnTo>
                  <a:pt x="315" y="65"/>
                </a:lnTo>
                <a:close/>
              </a:path>
              <a:path w="408" h="167">
                <a:moveTo>
                  <a:pt x="308" y="56"/>
                </a:moveTo>
                <a:lnTo>
                  <a:pt x="301" y="63"/>
                </a:lnTo>
                <a:lnTo>
                  <a:pt x="279" y="63"/>
                </a:lnTo>
                <a:lnTo>
                  <a:pt x="284" y="70"/>
                </a:lnTo>
                <a:lnTo>
                  <a:pt x="284" y="68"/>
                </a:lnTo>
                <a:lnTo>
                  <a:pt x="289" y="68"/>
                </a:lnTo>
                <a:lnTo>
                  <a:pt x="303" y="68"/>
                </a:lnTo>
                <a:lnTo>
                  <a:pt x="315" y="65"/>
                </a:lnTo>
                <a:lnTo>
                  <a:pt x="308" y="56"/>
                </a:lnTo>
                <a:lnTo>
                  <a:pt x="308" y="56"/>
                </a:lnTo>
                <a:close/>
              </a:path>
              <a:path w="408" h="167">
                <a:moveTo>
                  <a:pt x="397" y="53"/>
                </a:moveTo>
                <a:lnTo>
                  <a:pt x="390" y="63"/>
                </a:lnTo>
                <a:lnTo>
                  <a:pt x="320" y="63"/>
                </a:lnTo>
                <a:lnTo>
                  <a:pt x="325" y="70"/>
                </a:lnTo>
                <a:lnTo>
                  <a:pt x="327" y="70"/>
                </a:lnTo>
                <a:lnTo>
                  <a:pt x="330" y="68"/>
                </a:lnTo>
                <a:lnTo>
                  <a:pt x="406" y="68"/>
                </a:lnTo>
                <a:lnTo>
                  <a:pt x="397" y="53"/>
                </a:lnTo>
                <a:lnTo>
                  <a:pt x="397" y="53"/>
                </a:lnTo>
                <a:close/>
              </a:path>
              <a:path w="408" h="167">
                <a:moveTo>
                  <a:pt x="296" y="1"/>
                </a:moveTo>
                <a:lnTo>
                  <a:pt x="294" y="3"/>
                </a:lnTo>
                <a:lnTo>
                  <a:pt x="296" y="5"/>
                </a:lnTo>
                <a:lnTo>
                  <a:pt x="298" y="8"/>
                </a:lnTo>
                <a:lnTo>
                  <a:pt x="298" y="10"/>
                </a:lnTo>
                <a:lnTo>
                  <a:pt x="301" y="13"/>
                </a:lnTo>
                <a:lnTo>
                  <a:pt x="303" y="15"/>
                </a:lnTo>
                <a:lnTo>
                  <a:pt x="306" y="20"/>
                </a:lnTo>
                <a:lnTo>
                  <a:pt x="306" y="22"/>
                </a:lnTo>
                <a:lnTo>
                  <a:pt x="308" y="25"/>
                </a:lnTo>
                <a:lnTo>
                  <a:pt x="308" y="30"/>
                </a:lnTo>
                <a:lnTo>
                  <a:pt x="310" y="32"/>
                </a:lnTo>
                <a:lnTo>
                  <a:pt x="313" y="34"/>
                </a:lnTo>
                <a:lnTo>
                  <a:pt x="315" y="32"/>
                </a:lnTo>
                <a:lnTo>
                  <a:pt x="315" y="17"/>
                </a:lnTo>
                <a:lnTo>
                  <a:pt x="313" y="15"/>
                </a:lnTo>
                <a:lnTo>
                  <a:pt x="310" y="13"/>
                </a:lnTo>
                <a:lnTo>
                  <a:pt x="308" y="10"/>
                </a:lnTo>
                <a:lnTo>
                  <a:pt x="306" y="10"/>
                </a:lnTo>
                <a:lnTo>
                  <a:pt x="303" y="8"/>
                </a:lnTo>
                <a:lnTo>
                  <a:pt x="301" y="5"/>
                </a:lnTo>
                <a:lnTo>
                  <a:pt x="298" y="3"/>
                </a:lnTo>
                <a:lnTo>
                  <a:pt x="296" y="1"/>
                </a:lnTo>
                <a:lnTo>
                  <a:pt x="296" y="1"/>
                </a:lnTo>
                <a:close/>
              </a:path>
              <a:path w="408" h="167">
                <a:moveTo>
                  <a:pt x="356" y="1"/>
                </a:moveTo>
                <a:lnTo>
                  <a:pt x="356" y="63"/>
                </a:lnTo>
                <a:lnTo>
                  <a:pt x="366" y="63"/>
                </a:lnTo>
                <a:lnTo>
                  <a:pt x="366" y="15"/>
                </a:lnTo>
                <a:lnTo>
                  <a:pt x="370" y="8"/>
                </a:lnTo>
                <a:lnTo>
                  <a:pt x="356" y="1"/>
                </a:lnTo>
                <a:lnTo>
                  <a:pt x="35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74" name="path 13074"/>
          <p:cNvSpPr/>
          <p:nvPr/>
        </p:nvSpPr>
        <p:spPr>
          <a:xfrm>
            <a:off x="7323581" y="9346945"/>
            <a:ext cx="252983" cy="108203"/>
          </a:xfrm>
          <a:custGeom>
            <a:avLst/>
            <a:gdLst/>
            <a:ahLst/>
            <a:cxnLst/>
            <a:rect l="0" t="0" r="0" b="0"/>
            <a:pathLst>
              <a:path w="398" h="170">
                <a:moveTo>
                  <a:pt x="116" y="147"/>
                </a:moveTo>
                <a:lnTo>
                  <a:pt x="106" y="157"/>
                </a:lnTo>
                <a:lnTo>
                  <a:pt x="6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6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98" h="170">
                <a:moveTo>
                  <a:pt x="30" y="111"/>
                </a:move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4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9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8" y="118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6" y="150"/>
                </a:lnTo>
                <a:lnTo>
                  <a:pt x="66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6" y="123"/>
                </a:lnTo>
                <a:lnTo>
                  <a:pt x="66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9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8"/>
                </a:lnTo>
                <a:lnTo>
                  <a:pt x="85" y="130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8" y="152"/>
                </a:lnTo>
                <a:lnTo>
                  <a:pt x="78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90" y="140"/>
                </a:lnTo>
                <a:lnTo>
                  <a:pt x="90" y="135"/>
                </a:lnTo>
                <a:lnTo>
                  <a:pt x="92" y="133"/>
                </a:lnTo>
                <a:lnTo>
                  <a:pt x="94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98" h="170">
                <a:moveTo>
                  <a:pt x="82" y="87"/>
                </a:moveTo>
                <a:lnTo>
                  <a:pt x="78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98" h="170">
                <a:moveTo>
                  <a:pt x="68" y="63"/>
                </a:moveTo>
                <a:lnTo>
                  <a:pt x="66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8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7" y="97"/>
                </a:lnTo>
                <a:lnTo>
                  <a:pt x="99" y="97"/>
                </a:lnTo>
                <a:lnTo>
                  <a:pt x="102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6" y="99"/>
                </a:lnTo>
                <a:lnTo>
                  <a:pt x="128" y="99"/>
                </a:lnTo>
                <a:lnTo>
                  <a:pt x="128" y="97"/>
                </a:lnTo>
                <a:lnTo>
                  <a:pt x="126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9" y="92"/>
                </a:lnTo>
                <a:lnTo>
                  <a:pt x="106" y="90"/>
                </a:lnTo>
                <a:lnTo>
                  <a:pt x="104" y="90"/>
                </a:lnTo>
                <a:lnTo>
                  <a:pt x="102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8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9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4" y="90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6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8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8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6" y="63"/>
                </a:lnTo>
                <a:lnTo>
                  <a:pt x="68" y="63"/>
                </a:lnTo>
                <a:lnTo>
                  <a:pt x="68" y="61"/>
                </a:lnTo>
                <a:lnTo>
                  <a:pt x="73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9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9" y="41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98" h="170">
                <a:moveTo>
                  <a:pt x="94" y="32"/>
                </a:moveTo>
                <a:lnTo>
                  <a:pt x="92" y="32"/>
                </a:lnTo>
                <a:lnTo>
                  <a:pt x="94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1"/>
                </a:lnTo>
                <a:lnTo>
                  <a:pt x="102" y="56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98" h="170">
                <a:moveTo>
                  <a:pt x="61" y="20"/>
                </a:moveTo>
                <a:lnTo>
                  <a:pt x="54" y="27"/>
                </a:lnTo>
                <a:lnTo>
                  <a:pt x="22" y="27"/>
                </a:lnTo>
                <a:lnTo>
                  <a:pt x="20" y="32"/>
                </a:lnTo>
                <a:lnTo>
                  <a:pt x="18" y="34"/>
                </a:lnTo>
                <a:lnTo>
                  <a:pt x="18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6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6" y="68"/>
                </a:lnTo>
                <a:lnTo>
                  <a:pt x="6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8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7" y="34"/>
                </a:lnTo>
                <a:lnTo>
                  <a:pt x="27" y="32"/>
                </a:lnTo>
                <a:lnTo>
                  <a:pt x="34" y="32"/>
                </a:lnTo>
                <a:lnTo>
                  <a:pt x="68" y="32"/>
                </a:lnTo>
                <a:lnTo>
                  <a:pt x="61" y="20"/>
                </a:lnTo>
                <a:lnTo>
                  <a:pt x="61" y="20"/>
                </a:lnTo>
                <a:close/>
              </a:path>
              <a:path w="39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8" y="39"/>
                </a:lnTo>
                <a:lnTo>
                  <a:pt x="80" y="34"/>
                </a:lnTo>
                <a:lnTo>
                  <a:pt x="82" y="32"/>
                </a:lnTo>
                <a:lnTo>
                  <a:pt x="126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9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2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9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8"/>
                </a:lnTo>
                <a:lnTo>
                  <a:pt x="78" y="20"/>
                </a:lnTo>
                <a:lnTo>
                  <a:pt x="78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90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98" h="170">
                <a:moveTo>
                  <a:pt x="322" y="152"/>
                </a:moveTo>
                <a:lnTo>
                  <a:pt x="322" y="169"/>
                </a:lnTo>
                <a:lnTo>
                  <a:pt x="330" y="164"/>
                </a:lnTo>
                <a:lnTo>
                  <a:pt x="330" y="154"/>
                </a:lnTo>
                <a:lnTo>
                  <a:pt x="385" y="154"/>
                </a:lnTo>
                <a:lnTo>
                  <a:pt x="322" y="152"/>
                </a:lnTo>
                <a:lnTo>
                  <a:pt x="322" y="152"/>
                </a:lnTo>
                <a:close/>
              </a:path>
              <a:path w="398" h="170">
                <a:moveTo>
                  <a:pt x="313" y="111"/>
                </a:moveTo>
                <a:lnTo>
                  <a:pt x="310" y="113"/>
                </a:lnTo>
                <a:lnTo>
                  <a:pt x="308" y="113"/>
                </a:lnTo>
                <a:lnTo>
                  <a:pt x="306" y="116"/>
                </a:lnTo>
                <a:lnTo>
                  <a:pt x="303" y="118"/>
                </a:lnTo>
                <a:lnTo>
                  <a:pt x="301" y="121"/>
                </a:lnTo>
                <a:lnTo>
                  <a:pt x="298" y="121"/>
                </a:lnTo>
                <a:lnTo>
                  <a:pt x="296" y="123"/>
                </a:lnTo>
                <a:lnTo>
                  <a:pt x="294" y="126"/>
                </a:lnTo>
                <a:lnTo>
                  <a:pt x="291" y="126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82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8" y="121"/>
                </a:lnTo>
                <a:lnTo>
                  <a:pt x="310" y="121"/>
                </a:lnTo>
                <a:lnTo>
                  <a:pt x="313" y="118"/>
                </a:lnTo>
                <a:lnTo>
                  <a:pt x="315" y="118"/>
                </a:lnTo>
                <a:lnTo>
                  <a:pt x="318" y="116"/>
                </a:lnTo>
                <a:lnTo>
                  <a:pt x="320" y="113"/>
                </a:lnTo>
                <a:lnTo>
                  <a:pt x="322" y="111"/>
                </a:lnTo>
                <a:lnTo>
                  <a:pt x="313" y="111"/>
                </a:lnTo>
                <a:lnTo>
                  <a:pt x="313" y="111"/>
                </a:lnTo>
                <a:close/>
              </a:path>
              <a:path w="398" h="170">
                <a:moveTo>
                  <a:pt x="320" y="106"/>
                </a:moveTo>
                <a:lnTo>
                  <a:pt x="318" y="106"/>
                </a:lnTo>
                <a:lnTo>
                  <a:pt x="315" y="109"/>
                </a:lnTo>
                <a:lnTo>
                  <a:pt x="313" y="111"/>
                </a:lnTo>
                <a:lnTo>
                  <a:pt x="322" y="111"/>
                </a:lnTo>
                <a:lnTo>
                  <a:pt x="322" y="135"/>
                </a:lnTo>
                <a:lnTo>
                  <a:pt x="322" y="152"/>
                </a:lnTo>
                <a:lnTo>
                  <a:pt x="385" y="154"/>
                </a:lnTo>
                <a:lnTo>
                  <a:pt x="385" y="166"/>
                </a:lnTo>
                <a:lnTo>
                  <a:pt x="392" y="159"/>
                </a:lnTo>
                <a:lnTo>
                  <a:pt x="392" y="152"/>
                </a:lnTo>
                <a:lnTo>
                  <a:pt x="330" y="150"/>
                </a:lnTo>
                <a:lnTo>
                  <a:pt x="330" y="106"/>
                </a:lnTo>
                <a:lnTo>
                  <a:pt x="385" y="106"/>
                </a:lnTo>
                <a:lnTo>
                  <a:pt x="320" y="106"/>
                </a:lnTo>
                <a:lnTo>
                  <a:pt x="320" y="106"/>
                </a:lnTo>
                <a:close/>
              </a:path>
              <a:path w="398" h="170">
                <a:moveTo>
                  <a:pt x="387" y="94"/>
                </a:moveTo>
                <a:lnTo>
                  <a:pt x="382" y="101"/>
                </a:lnTo>
                <a:lnTo>
                  <a:pt x="334" y="101"/>
                </a:lnTo>
                <a:lnTo>
                  <a:pt x="322" y="104"/>
                </a:lnTo>
                <a:lnTo>
                  <a:pt x="320" y="106"/>
                </a:lnTo>
                <a:lnTo>
                  <a:pt x="385" y="106"/>
                </a:lnTo>
                <a:lnTo>
                  <a:pt x="385" y="150"/>
                </a:lnTo>
                <a:lnTo>
                  <a:pt x="330" y="150"/>
                </a:lnTo>
                <a:lnTo>
                  <a:pt x="392" y="152"/>
                </a:lnTo>
                <a:lnTo>
                  <a:pt x="392" y="109"/>
                </a:lnTo>
                <a:lnTo>
                  <a:pt x="397" y="104"/>
                </a:lnTo>
                <a:lnTo>
                  <a:pt x="387" y="94"/>
                </a:lnTo>
                <a:lnTo>
                  <a:pt x="387" y="94"/>
                </a:lnTo>
                <a:close/>
              </a:path>
              <a:path w="398" h="170">
                <a:moveTo>
                  <a:pt x="322" y="94"/>
                </a:moveTo>
                <a:lnTo>
                  <a:pt x="322" y="104"/>
                </a:lnTo>
                <a:lnTo>
                  <a:pt x="334" y="101"/>
                </a:lnTo>
                <a:lnTo>
                  <a:pt x="337" y="101"/>
                </a:lnTo>
                <a:lnTo>
                  <a:pt x="339" y="99"/>
                </a:lnTo>
                <a:lnTo>
                  <a:pt x="327" y="99"/>
                </a:lnTo>
                <a:lnTo>
                  <a:pt x="322" y="94"/>
                </a:lnTo>
                <a:lnTo>
                  <a:pt x="322" y="94"/>
                </a:lnTo>
                <a:close/>
              </a:path>
              <a:path w="398" h="170">
                <a:moveTo>
                  <a:pt x="310" y="53"/>
                </a:moveTo>
                <a:lnTo>
                  <a:pt x="308" y="56"/>
                </a:lnTo>
                <a:lnTo>
                  <a:pt x="306" y="58"/>
                </a:lnTo>
                <a:lnTo>
                  <a:pt x="306" y="61"/>
                </a:lnTo>
                <a:lnTo>
                  <a:pt x="303" y="63"/>
                </a:lnTo>
                <a:lnTo>
                  <a:pt x="301" y="68"/>
                </a:lnTo>
                <a:lnTo>
                  <a:pt x="298" y="70"/>
                </a:lnTo>
                <a:lnTo>
                  <a:pt x="296" y="73"/>
                </a:lnTo>
                <a:lnTo>
                  <a:pt x="294" y="75"/>
                </a:lnTo>
                <a:lnTo>
                  <a:pt x="291" y="78"/>
                </a:lnTo>
                <a:lnTo>
                  <a:pt x="294" y="80"/>
                </a:lnTo>
                <a:lnTo>
                  <a:pt x="296" y="78"/>
                </a:lnTo>
                <a:lnTo>
                  <a:pt x="298" y="75"/>
                </a:lnTo>
                <a:lnTo>
                  <a:pt x="301" y="73"/>
                </a:lnTo>
                <a:lnTo>
                  <a:pt x="303" y="73"/>
                </a:lnTo>
                <a:lnTo>
                  <a:pt x="303" y="70"/>
                </a:lnTo>
                <a:lnTo>
                  <a:pt x="306" y="68"/>
                </a:lnTo>
                <a:lnTo>
                  <a:pt x="308" y="66"/>
                </a:lnTo>
                <a:lnTo>
                  <a:pt x="310" y="63"/>
                </a:lnTo>
                <a:lnTo>
                  <a:pt x="313" y="61"/>
                </a:lnTo>
                <a:lnTo>
                  <a:pt x="315" y="58"/>
                </a:lnTo>
                <a:lnTo>
                  <a:pt x="315" y="56"/>
                </a:lnTo>
                <a:lnTo>
                  <a:pt x="318" y="53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398" h="170">
                <a:moveTo>
                  <a:pt x="392" y="32"/>
                </a:moveTo>
                <a:lnTo>
                  <a:pt x="378" y="34"/>
                </a:lnTo>
                <a:lnTo>
                  <a:pt x="375" y="37"/>
                </a:lnTo>
                <a:lnTo>
                  <a:pt x="375" y="39"/>
                </a:lnTo>
                <a:lnTo>
                  <a:pt x="373" y="41"/>
                </a:lnTo>
                <a:lnTo>
                  <a:pt x="370" y="44"/>
                </a:lnTo>
                <a:lnTo>
                  <a:pt x="370" y="46"/>
                </a:lnTo>
                <a:lnTo>
                  <a:pt x="368" y="51"/>
                </a:lnTo>
                <a:lnTo>
                  <a:pt x="366" y="53"/>
                </a:lnTo>
                <a:lnTo>
                  <a:pt x="366" y="56"/>
                </a:lnTo>
                <a:lnTo>
                  <a:pt x="363" y="58"/>
                </a:lnTo>
                <a:lnTo>
                  <a:pt x="361" y="61"/>
                </a:lnTo>
                <a:lnTo>
                  <a:pt x="358" y="63"/>
                </a:lnTo>
                <a:lnTo>
                  <a:pt x="356" y="66"/>
                </a:lnTo>
                <a:lnTo>
                  <a:pt x="354" y="70"/>
                </a:lnTo>
                <a:lnTo>
                  <a:pt x="351" y="73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4" y="82"/>
                </a:lnTo>
                <a:lnTo>
                  <a:pt x="342" y="85"/>
                </a:lnTo>
                <a:lnTo>
                  <a:pt x="339" y="87"/>
                </a:lnTo>
                <a:lnTo>
                  <a:pt x="337" y="90"/>
                </a:lnTo>
                <a:lnTo>
                  <a:pt x="334" y="92"/>
                </a:lnTo>
                <a:lnTo>
                  <a:pt x="332" y="94"/>
                </a:lnTo>
                <a:lnTo>
                  <a:pt x="330" y="97"/>
                </a:lnTo>
                <a:lnTo>
                  <a:pt x="327" y="99"/>
                </a:lnTo>
                <a:lnTo>
                  <a:pt x="339" y="99"/>
                </a:lnTo>
                <a:lnTo>
                  <a:pt x="342" y="97"/>
                </a:lnTo>
                <a:lnTo>
                  <a:pt x="344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90"/>
                </a:lnTo>
                <a:lnTo>
                  <a:pt x="351" y="87"/>
                </a:lnTo>
                <a:lnTo>
                  <a:pt x="354" y="85"/>
                </a:lnTo>
                <a:lnTo>
                  <a:pt x="356" y="80"/>
                </a:lnTo>
                <a:lnTo>
                  <a:pt x="358" y="78"/>
                </a:lnTo>
                <a:lnTo>
                  <a:pt x="361" y="75"/>
                </a:lnTo>
                <a:lnTo>
                  <a:pt x="363" y="73"/>
                </a:lnTo>
                <a:lnTo>
                  <a:pt x="366" y="70"/>
                </a:lnTo>
                <a:lnTo>
                  <a:pt x="366" y="68"/>
                </a:lnTo>
                <a:lnTo>
                  <a:pt x="368" y="66"/>
                </a:lnTo>
                <a:lnTo>
                  <a:pt x="370" y="63"/>
                </a:lnTo>
                <a:lnTo>
                  <a:pt x="373" y="61"/>
                </a:lnTo>
                <a:lnTo>
                  <a:pt x="373" y="58"/>
                </a:lnTo>
                <a:lnTo>
                  <a:pt x="375" y="56"/>
                </a:lnTo>
                <a:lnTo>
                  <a:pt x="378" y="53"/>
                </a:lnTo>
                <a:lnTo>
                  <a:pt x="380" y="49"/>
                </a:lnTo>
                <a:lnTo>
                  <a:pt x="380" y="46"/>
                </a:lnTo>
                <a:lnTo>
                  <a:pt x="382" y="44"/>
                </a:lnTo>
                <a:lnTo>
                  <a:pt x="385" y="39"/>
                </a:lnTo>
                <a:lnTo>
                  <a:pt x="387" y="37"/>
                </a:lnTo>
                <a:lnTo>
                  <a:pt x="392" y="32"/>
                </a:lnTo>
                <a:lnTo>
                  <a:pt x="392" y="32"/>
                </a:lnTo>
                <a:close/>
              </a:path>
              <a:path w="398" h="170">
                <a:moveTo>
                  <a:pt x="382" y="22"/>
                </a:moveTo>
                <a:lnTo>
                  <a:pt x="378" y="30"/>
                </a:lnTo>
                <a:lnTo>
                  <a:pt x="332" y="30"/>
                </a:lnTo>
                <a:lnTo>
                  <a:pt x="322" y="32"/>
                </a:lnTo>
                <a:lnTo>
                  <a:pt x="320" y="34"/>
                </a:lnTo>
                <a:lnTo>
                  <a:pt x="320" y="39"/>
                </a:lnTo>
                <a:lnTo>
                  <a:pt x="318" y="41"/>
                </a:lnTo>
                <a:lnTo>
                  <a:pt x="315" y="44"/>
                </a:lnTo>
                <a:lnTo>
                  <a:pt x="315" y="46"/>
                </a:lnTo>
                <a:lnTo>
                  <a:pt x="313" y="49"/>
                </a:lnTo>
                <a:lnTo>
                  <a:pt x="310" y="53"/>
                </a:lnTo>
                <a:lnTo>
                  <a:pt x="318" y="53"/>
                </a:lnTo>
                <a:lnTo>
                  <a:pt x="320" y="56"/>
                </a:lnTo>
                <a:lnTo>
                  <a:pt x="322" y="58"/>
                </a:lnTo>
                <a:lnTo>
                  <a:pt x="322" y="63"/>
                </a:lnTo>
                <a:lnTo>
                  <a:pt x="325" y="66"/>
                </a:lnTo>
                <a:lnTo>
                  <a:pt x="327" y="68"/>
                </a:lnTo>
                <a:lnTo>
                  <a:pt x="327" y="70"/>
                </a:lnTo>
                <a:lnTo>
                  <a:pt x="330" y="73"/>
                </a:lnTo>
                <a:lnTo>
                  <a:pt x="330" y="75"/>
                </a:lnTo>
                <a:lnTo>
                  <a:pt x="332" y="80"/>
                </a:lnTo>
                <a:lnTo>
                  <a:pt x="334" y="80"/>
                </a:lnTo>
                <a:lnTo>
                  <a:pt x="337" y="78"/>
                </a:lnTo>
                <a:lnTo>
                  <a:pt x="337" y="70"/>
                </a:lnTo>
                <a:lnTo>
                  <a:pt x="337" y="66"/>
                </a:lnTo>
                <a:lnTo>
                  <a:pt x="337" y="63"/>
                </a:lnTo>
                <a:lnTo>
                  <a:pt x="334" y="63"/>
                </a:lnTo>
                <a:lnTo>
                  <a:pt x="334" y="61"/>
                </a:lnTo>
                <a:lnTo>
                  <a:pt x="332" y="58"/>
                </a:lnTo>
                <a:lnTo>
                  <a:pt x="330" y="56"/>
                </a:lnTo>
                <a:lnTo>
                  <a:pt x="325" y="56"/>
                </a:lnTo>
                <a:lnTo>
                  <a:pt x="322" y="53"/>
                </a:lnTo>
                <a:lnTo>
                  <a:pt x="320" y="51"/>
                </a:lnTo>
                <a:lnTo>
                  <a:pt x="320" y="49"/>
                </a:lnTo>
                <a:lnTo>
                  <a:pt x="322" y="46"/>
                </a:lnTo>
                <a:lnTo>
                  <a:pt x="325" y="44"/>
                </a:lnTo>
                <a:lnTo>
                  <a:pt x="325" y="39"/>
                </a:lnTo>
                <a:lnTo>
                  <a:pt x="327" y="37"/>
                </a:lnTo>
                <a:lnTo>
                  <a:pt x="330" y="34"/>
                </a:lnTo>
                <a:lnTo>
                  <a:pt x="378" y="34"/>
                </a:lnTo>
                <a:lnTo>
                  <a:pt x="392" y="32"/>
                </a:lnTo>
                <a:lnTo>
                  <a:pt x="382" y="22"/>
                </a:lnTo>
                <a:lnTo>
                  <a:pt x="382" y="22"/>
                </a:lnTo>
                <a:close/>
              </a:path>
              <a:path w="398" h="170">
                <a:moveTo>
                  <a:pt x="332" y="1"/>
                </a:moveTo>
                <a:lnTo>
                  <a:pt x="332" y="6"/>
                </a:lnTo>
                <a:lnTo>
                  <a:pt x="330" y="8"/>
                </a:lnTo>
                <a:lnTo>
                  <a:pt x="330" y="13"/>
                </a:lnTo>
                <a:lnTo>
                  <a:pt x="327" y="15"/>
                </a:lnTo>
                <a:lnTo>
                  <a:pt x="327" y="18"/>
                </a:lnTo>
                <a:lnTo>
                  <a:pt x="325" y="22"/>
                </a:lnTo>
                <a:lnTo>
                  <a:pt x="325" y="25"/>
                </a:lnTo>
                <a:lnTo>
                  <a:pt x="322" y="30"/>
                </a:lnTo>
                <a:lnTo>
                  <a:pt x="322" y="32"/>
                </a:lnTo>
                <a:lnTo>
                  <a:pt x="332" y="30"/>
                </a:lnTo>
                <a:lnTo>
                  <a:pt x="332" y="27"/>
                </a:lnTo>
                <a:lnTo>
                  <a:pt x="334" y="25"/>
                </a:lnTo>
                <a:lnTo>
                  <a:pt x="334" y="22"/>
                </a:lnTo>
                <a:lnTo>
                  <a:pt x="337" y="20"/>
                </a:lnTo>
                <a:lnTo>
                  <a:pt x="339" y="15"/>
                </a:lnTo>
                <a:lnTo>
                  <a:pt x="344" y="13"/>
                </a:lnTo>
                <a:lnTo>
                  <a:pt x="332" y="1"/>
                </a:lnTo>
                <a:lnTo>
                  <a:pt x="33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76" name="path 13076"/>
          <p:cNvSpPr/>
          <p:nvPr/>
        </p:nvSpPr>
        <p:spPr>
          <a:xfrm>
            <a:off x="13351002" y="9743185"/>
            <a:ext cx="249935" cy="108203"/>
          </a:xfrm>
          <a:custGeom>
            <a:avLst/>
            <a:gdLst/>
            <a:ahLst/>
            <a:cxnLst/>
            <a:rect l="0" t="0" r="0" b="0"/>
            <a:pathLst>
              <a:path w="393" h="170">
                <a:moveTo>
                  <a:pt x="106" y="152"/>
                </a:moveTo>
                <a:lnTo>
                  <a:pt x="97" y="154"/>
                </a:lnTo>
                <a:lnTo>
                  <a:pt x="97" y="169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3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5"/>
                </a:lnTo>
                <a:lnTo>
                  <a:pt x="41" y="125"/>
                </a:lnTo>
                <a:lnTo>
                  <a:pt x="46" y="128"/>
                </a:lnTo>
                <a:lnTo>
                  <a:pt x="49" y="130"/>
                </a:lnTo>
                <a:lnTo>
                  <a:pt x="51" y="130"/>
                </a:lnTo>
                <a:lnTo>
                  <a:pt x="53" y="133"/>
                </a:lnTo>
                <a:lnTo>
                  <a:pt x="56" y="133"/>
                </a:lnTo>
                <a:lnTo>
                  <a:pt x="58" y="135"/>
                </a:lnTo>
                <a:lnTo>
                  <a:pt x="61" y="137"/>
                </a:lnTo>
                <a:lnTo>
                  <a:pt x="63" y="140"/>
                </a:lnTo>
                <a:lnTo>
                  <a:pt x="66" y="140"/>
                </a:lnTo>
                <a:lnTo>
                  <a:pt x="66" y="142"/>
                </a:lnTo>
                <a:lnTo>
                  <a:pt x="68" y="145"/>
                </a:lnTo>
                <a:lnTo>
                  <a:pt x="70" y="145"/>
                </a:lnTo>
                <a:lnTo>
                  <a:pt x="73" y="142"/>
                </a:lnTo>
                <a:lnTo>
                  <a:pt x="73" y="135"/>
                </a:lnTo>
                <a:lnTo>
                  <a:pt x="70" y="130"/>
                </a:lnTo>
                <a:lnTo>
                  <a:pt x="70" y="128"/>
                </a:lnTo>
                <a:lnTo>
                  <a:pt x="68" y="128"/>
                </a:lnTo>
                <a:lnTo>
                  <a:pt x="63" y="125"/>
                </a:lnTo>
                <a:lnTo>
                  <a:pt x="61" y="123"/>
                </a:lnTo>
                <a:lnTo>
                  <a:pt x="51" y="123"/>
                </a:lnTo>
                <a:lnTo>
                  <a:pt x="49" y="121"/>
                </a:lnTo>
                <a:lnTo>
                  <a:pt x="39" y="121"/>
                </a:lnTo>
                <a:lnTo>
                  <a:pt x="34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3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9"/>
                </a:lnTo>
                <a:lnTo>
                  <a:pt x="56" y="111"/>
                </a:lnTo>
                <a:lnTo>
                  <a:pt x="58" y="111"/>
                </a:lnTo>
                <a:lnTo>
                  <a:pt x="61" y="113"/>
                </a:lnTo>
                <a:lnTo>
                  <a:pt x="63" y="116"/>
                </a:lnTo>
                <a:lnTo>
                  <a:pt x="63" y="113"/>
                </a:lnTo>
                <a:lnTo>
                  <a:pt x="66" y="109"/>
                </a:lnTo>
                <a:lnTo>
                  <a:pt x="66" y="106"/>
                </a:lnTo>
                <a:lnTo>
                  <a:pt x="63" y="104"/>
                </a:lnTo>
                <a:lnTo>
                  <a:pt x="63" y="101"/>
                </a:lnTo>
                <a:lnTo>
                  <a:pt x="61" y="99"/>
                </a:lnTo>
                <a:lnTo>
                  <a:pt x="58" y="99"/>
                </a:lnTo>
                <a:lnTo>
                  <a:pt x="56" y="97"/>
                </a:lnTo>
                <a:lnTo>
                  <a:pt x="53" y="97"/>
                </a:lnTo>
                <a:lnTo>
                  <a:pt x="51" y="94"/>
                </a:lnTo>
                <a:lnTo>
                  <a:pt x="44" y="94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3" h="170">
                <a:moveTo>
                  <a:pt x="44" y="75"/>
                </a:moveTo>
                <a:lnTo>
                  <a:pt x="41" y="77"/>
                </a:lnTo>
                <a:lnTo>
                  <a:pt x="39" y="80"/>
                </a:lnTo>
                <a:lnTo>
                  <a:pt x="37" y="82"/>
                </a:lnTo>
                <a:lnTo>
                  <a:pt x="34" y="85"/>
                </a:lnTo>
                <a:lnTo>
                  <a:pt x="32" y="87"/>
                </a:lnTo>
                <a:lnTo>
                  <a:pt x="30" y="87"/>
                </a:lnTo>
                <a:lnTo>
                  <a:pt x="27" y="89"/>
                </a:lnTo>
                <a:lnTo>
                  <a:pt x="25" y="92"/>
                </a:lnTo>
                <a:lnTo>
                  <a:pt x="22" y="94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101"/>
                </a:lnTo>
                <a:lnTo>
                  <a:pt x="8" y="101"/>
                </a:lnTo>
                <a:lnTo>
                  <a:pt x="15" y="104"/>
                </a:lnTo>
                <a:lnTo>
                  <a:pt x="18" y="101"/>
                </a:lnTo>
                <a:lnTo>
                  <a:pt x="22" y="101"/>
                </a:lnTo>
                <a:lnTo>
                  <a:pt x="25" y="99"/>
                </a:lnTo>
                <a:lnTo>
                  <a:pt x="27" y="97"/>
                </a:lnTo>
                <a:lnTo>
                  <a:pt x="30" y="97"/>
                </a:lnTo>
                <a:lnTo>
                  <a:pt x="32" y="94"/>
                </a:lnTo>
                <a:lnTo>
                  <a:pt x="34" y="92"/>
                </a:lnTo>
                <a:lnTo>
                  <a:pt x="37" y="92"/>
                </a:lnTo>
                <a:lnTo>
                  <a:pt x="39" y="89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7"/>
                </a:lnTo>
                <a:lnTo>
                  <a:pt x="51" y="77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3" h="170">
                <a:moveTo>
                  <a:pt x="30" y="37"/>
                </a:moveTo>
                <a:lnTo>
                  <a:pt x="30" y="41"/>
                </a:lnTo>
                <a:lnTo>
                  <a:pt x="27" y="44"/>
                </a:lnTo>
                <a:lnTo>
                  <a:pt x="27" y="46"/>
                </a:lnTo>
                <a:lnTo>
                  <a:pt x="25" y="51"/>
                </a:lnTo>
                <a:lnTo>
                  <a:pt x="22" y="53"/>
                </a:lnTo>
                <a:lnTo>
                  <a:pt x="22" y="56"/>
                </a:lnTo>
                <a:lnTo>
                  <a:pt x="20" y="61"/>
                </a:lnTo>
                <a:lnTo>
                  <a:pt x="20" y="63"/>
                </a:lnTo>
                <a:lnTo>
                  <a:pt x="18" y="65"/>
                </a:lnTo>
                <a:lnTo>
                  <a:pt x="15" y="70"/>
                </a:lnTo>
                <a:lnTo>
                  <a:pt x="18" y="70"/>
                </a:lnTo>
                <a:lnTo>
                  <a:pt x="20" y="68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3"/>
                </a:lnTo>
                <a:lnTo>
                  <a:pt x="30" y="49"/>
                </a:lnTo>
                <a:lnTo>
                  <a:pt x="32" y="46"/>
                </a:lnTo>
                <a:lnTo>
                  <a:pt x="34" y="44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3" h="170">
                <a:moveTo>
                  <a:pt x="80" y="37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9"/>
                </a:lnTo>
                <a:lnTo>
                  <a:pt x="61" y="51"/>
                </a:lnTo>
                <a:lnTo>
                  <a:pt x="58" y="53"/>
                </a:lnTo>
                <a:lnTo>
                  <a:pt x="58" y="56"/>
                </a:lnTo>
                <a:lnTo>
                  <a:pt x="56" y="61"/>
                </a:lnTo>
                <a:lnTo>
                  <a:pt x="53" y="63"/>
                </a:lnTo>
                <a:lnTo>
                  <a:pt x="53" y="65"/>
                </a:lnTo>
                <a:lnTo>
                  <a:pt x="61" y="65"/>
                </a:lnTo>
                <a:lnTo>
                  <a:pt x="63" y="63"/>
                </a:lnTo>
                <a:lnTo>
                  <a:pt x="63" y="61"/>
                </a:lnTo>
                <a:lnTo>
                  <a:pt x="66" y="58"/>
                </a:lnTo>
                <a:lnTo>
                  <a:pt x="68" y="53"/>
                </a:lnTo>
                <a:lnTo>
                  <a:pt x="70" y="51"/>
                </a:lnTo>
                <a:lnTo>
                  <a:pt x="70" y="49"/>
                </a:lnTo>
                <a:lnTo>
                  <a:pt x="73" y="46"/>
                </a:lnTo>
                <a:lnTo>
                  <a:pt x="75" y="41"/>
                </a:lnTo>
                <a:lnTo>
                  <a:pt x="75" y="39"/>
                </a:lnTo>
                <a:lnTo>
                  <a:pt x="80" y="37"/>
                </a:lnTo>
                <a:lnTo>
                  <a:pt x="80" y="37"/>
                </a:lnTo>
                <a:close/>
              </a:path>
              <a:path w="393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9"/>
                </a:lnTo>
                <a:lnTo>
                  <a:pt x="39" y="51"/>
                </a:lnTo>
                <a:lnTo>
                  <a:pt x="41" y="53"/>
                </a:lnTo>
                <a:lnTo>
                  <a:pt x="41" y="58"/>
                </a:lnTo>
                <a:lnTo>
                  <a:pt x="44" y="61"/>
                </a:lnTo>
                <a:lnTo>
                  <a:pt x="46" y="63"/>
                </a:lnTo>
                <a:lnTo>
                  <a:pt x="46" y="68"/>
                </a:lnTo>
                <a:lnTo>
                  <a:pt x="49" y="70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51" y="77"/>
                </a:lnTo>
                <a:lnTo>
                  <a:pt x="53" y="77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89"/>
                </a:lnTo>
                <a:lnTo>
                  <a:pt x="68" y="92"/>
                </a:lnTo>
                <a:lnTo>
                  <a:pt x="70" y="94"/>
                </a:lnTo>
                <a:lnTo>
                  <a:pt x="73" y="94"/>
                </a:lnTo>
                <a:lnTo>
                  <a:pt x="75" y="97"/>
                </a:lnTo>
                <a:lnTo>
                  <a:pt x="78" y="99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7"/>
                </a:lnTo>
                <a:lnTo>
                  <a:pt x="92" y="94"/>
                </a:lnTo>
                <a:lnTo>
                  <a:pt x="97" y="94"/>
                </a:lnTo>
                <a:lnTo>
                  <a:pt x="97" y="92"/>
                </a:lnTo>
                <a:lnTo>
                  <a:pt x="94" y="92"/>
                </a:lnTo>
                <a:lnTo>
                  <a:pt x="92" y="89"/>
                </a:lnTo>
                <a:lnTo>
                  <a:pt x="87" y="89"/>
                </a:lnTo>
                <a:lnTo>
                  <a:pt x="85" y="87"/>
                </a:lnTo>
                <a:lnTo>
                  <a:pt x="80" y="87"/>
                </a:lnTo>
                <a:lnTo>
                  <a:pt x="75" y="85"/>
                </a:lnTo>
                <a:lnTo>
                  <a:pt x="73" y="85"/>
                </a:lnTo>
                <a:lnTo>
                  <a:pt x="70" y="82"/>
                </a:lnTo>
                <a:lnTo>
                  <a:pt x="68" y="80"/>
                </a:lnTo>
                <a:lnTo>
                  <a:pt x="66" y="80"/>
                </a:lnTo>
                <a:lnTo>
                  <a:pt x="63" y="77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5"/>
                </a:lnTo>
                <a:lnTo>
                  <a:pt x="53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3"/>
                </a:lnTo>
                <a:lnTo>
                  <a:pt x="44" y="51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80" y="37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3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7"/>
                </a:lnTo>
                <a:lnTo>
                  <a:pt x="34" y="22"/>
                </a:lnTo>
                <a:lnTo>
                  <a:pt x="34" y="29"/>
                </a:lnTo>
                <a:lnTo>
                  <a:pt x="32" y="32"/>
                </a:lnTo>
                <a:lnTo>
                  <a:pt x="39" y="32"/>
                </a:lnTo>
                <a:lnTo>
                  <a:pt x="41" y="29"/>
                </a:lnTo>
                <a:lnTo>
                  <a:pt x="41" y="25"/>
                </a:lnTo>
                <a:lnTo>
                  <a:pt x="44" y="22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3" h="170">
                <a:moveTo>
                  <a:pt x="1" y="13"/>
                </a:moveTo>
                <a:lnTo>
                  <a:pt x="1" y="152"/>
                </a:lnTo>
                <a:lnTo>
                  <a:pt x="8" y="149"/>
                </a:lnTo>
                <a:lnTo>
                  <a:pt x="8" y="106"/>
                </a:lnTo>
                <a:lnTo>
                  <a:pt x="10" y="106"/>
                </a:lnTo>
                <a:lnTo>
                  <a:pt x="13" y="104"/>
                </a:lnTo>
                <a:lnTo>
                  <a:pt x="15" y="104"/>
                </a:lnTo>
                <a:lnTo>
                  <a:pt x="8" y="101"/>
                </a:lnTo>
                <a:lnTo>
                  <a:pt x="8" y="13"/>
                </a:lnTo>
                <a:lnTo>
                  <a:pt x="37" y="13"/>
                </a:lnTo>
                <a:lnTo>
                  <a:pt x="97" y="13"/>
                </a:lnTo>
                <a:lnTo>
                  <a:pt x="1" y="13"/>
                </a:lnTo>
                <a:lnTo>
                  <a:pt x="1" y="13"/>
                </a:lnTo>
                <a:close/>
              </a:path>
              <a:path w="393" h="170">
                <a:moveTo>
                  <a:pt x="1" y="3"/>
                </a:moveTo>
                <a:lnTo>
                  <a:pt x="1" y="13"/>
                </a:lnTo>
                <a:lnTo>
                  <a:pt x="97" y="13"/>
                </a:lnTo>
                <a:lnTo>
                  <a:pt x="97" y="149"/>
                </a:lnTo>
                <a:lnTo>
                  <a:pt x="8" y="149"/>
                </a:lnTo>
                <a:lnTo>
                  <a:pt x="1" y="152"/>
                </a:lnTo>
                <a:lnTo>
                  <a:pt x="1" y="169"/>
                </a:lnTo>
                <a:lnTo>
                  <a:pt x="8" y="166"/>
                </a:lnTo>
                <a:lnTo>
                  <a:pt x="8" y="154"/>
                </a:lnTo>
                <a:lnTo>
                  <a:pt x="97" y="154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3"/>
                </a:lnTo>
                <a:lnTo>
                  <a:pt x="1" y="3"/>
                </a:lnTo>
                <a:close/>
              </a:path>
              <a:path w="393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3" h="170">
                <a:moveTo>
                  <a:pt x="322" y="147"/>
                </a:move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44" y="152"/>
                </a:lnTo>
                <a:lnTo>
                  <a:pt x="337" y="152"/>
                </a:lnTo>
                <a:lnTo>
                  <a:pt x="334" y="149"/>
                </a:lnTo>
                <a:lnTo>
                  <a:pt x="327" y="149"/>
                </a:lnTo>
                <a:lnTo>
                  <a:pt x="322" y="147"/>
                </a:lnTo>
                <a:lnTo>
                  <a:pt x="322" y="147"/>
                </a:lnTo>
                <a:close/>
              </a:path>
              <a:path w="393" h="170">
                <a:moveTo>
                  <a:pt x="375" y="106"/>
                </a:moveTo>
                <a:lnTo>
                  <a:pt x="361" y="109"/>
                </a:lnTo>
                <a:lnTo>
                  <a:pt x="358" y="116"/>
                </a:lnTo>
                <a:lnTo>
                  <a:pt x="358" y="130"/>
                </a:lnTo>
                <a:lnTo>
                  <a:pt x="356" y="135"/>
                </a:lnTo>
                <a:lnTo>
                  <a:pt x="356" y="142"/>
                </a:lnTo>
                <a:lnTo>
                  <a:pt x="353" y="145"/>
                </a:lnTo>
                <a:lnTo>
                  <a:pt x="353" y="149"/>
                </a:lnTo>
                <a:lnTo>
                  <a:pt x="351" y="149"/>
                </a:lnTo>
                <a:lnTo>
                  <a:pt x="351" y="152"/>
                </a:lnTo>
                <a:lnTo>
                  <a:pt x="346" y="152"/>
                </a:lnTo>
                <a:lnTo>
                  <a:pt x="344" y="152"/>
                </a:lnTo>
                <a:lnTo>
                  <a:pt x="327" y="154"/>
                </a:lnTo>
                <a:lnTo>
                  <a:pt x="332" y="157"/>
                </a:lnTo>
                <a:lnTo>
                  <a:pt x="334" y="157"/>
                </a:lnTo>
                <a:lnTo>
                  <a:pt x="334" y="159"/>
                </a:lnTo>
                <a:lnTo>
                  <a:pt x="337" y="161"/>
                </a:lnTo>
                <a:lnTo>
                  <a:pt x="339" y="164"/>
                </a:lnTo>
                <a:lnTo>
                  <a:pt x="339" y="166"/>
                </a:lnTo>
                <a:lnTo>
                  <a:pt x="339" y="169"/>
                </a:lnTo>
                <a:lnTo>
                  <a:pt x="341" y="169"/>
                </a:lnTo>
                <a:lnTo>
                  <a:pt x="346" y="166"/>
                </a:lnTo>
                <a:lnTo>
                  <a:pt x="349" y="166"/>
                </a:lnTo>
                <a:lnTo>
                  <a:pt x="351" y="164"/>
                </a:lnTo>
                <a:lnTo>
                  <a:pt x="353" y="164"/>
                </a:lnTo>
                <a:lnTo>
                  <a:pt x="356" y="161"/>
                </a:lnTo>
                <a:lnTo>
                  <a:pt x="358" y="159"/>
                </a:lnTo>
                <a:lnTo>
                  <a:pt x="361" y="157"/>
                </a:lnTo>
                <a:lnTo>
                  <a:pt x="361" y="149"/>
                </a:lnTo>
                <a:lnTo>
                  <a:pt x="363" y="147"/>
                </a:lnTo>
                <a:lnTo>
                  <a:pt x="363" y="142"/>
                </a:lnTo>
                <a:lnTo>
                  <a:pt x="366" y="137"/>
                </a:lnTo>
                <a:lnTo>
                  <a:pt x="366" y="128"/>
                </a:lnTo>
                <a:lnTo>
                  <a:pt x="368" y="123"/>
                </a:lnTo>
                <a:lnTo>
                  <a:pt x="368" y="111"/>
                </a:lnTo>
                <a:lnTo>
                  <a:pt x="375" y="106"/>
                </a:lnTo>
                <a:lnTo>
                  <a:pt x="375" y="106"/>
                </a:lnTo>
                <a:close/>
              </a:path>
              <a:path w="393" h="170">
                <a:moveTo>
                  <a:pt x="366" y="97"/>
                </a:moveTo>
                <a:lnTo>
                  <a:pt x="361" y="104"/>
                </a:lnTo>
                <a:lnTo>
                  <a:pt x="310" y="104"/>
                </a:lnTo>
                <a:lnTo>
                  <a:pt x="375" y="106"/>
                </a:lnTo>
                <a:lnTo>
                  <a:pt x="366" y="97"/>
                </a:lnTo>
                <a:lnTo>
                  <a:pt x="366" y="97"/>
                </a:lnTo>
                <a:close/>
              </a:path>
              <a:path w="393" h="170">
                <a:moveTo>
                  <a:pt x="320" y="77"/>
                </a:moveTo>
                <a:lnTo>
                  <a:pt x="310" y="77"/>
                </a:lnTo>
                <a:lnTo>
                  <a:pt x="308" y="80"/>
                </a:lnTo>
                <a:lnTo>
                  <a:pt x="308" y="89"/>
                </a:lnTo>
                <a:lnTo>
                  <a:pt x="306" y="92"/>
                </a:lnTo>
                <a:lnTo>
                  <a:pt x="306" y="97"/>
                </a:lnTo>
                <a:lnTo>
                  <a:pt x="303" y="99"/>
                </a:lnTo>
                <a:lnTo>
                  <a:pt x="301" y="101"/>
                </a:lnTo>
                <a:lnTo>
                  <a:pt x="298" y="104"/>
                </a:lnTo>
                <a:lnTo>
                  <a:pt x="306" y="113"/>
                </a:lnTo>
                <a:lnTo>
                  <a:pt x="310" y="109"/>
                </a:lnTo>
                <a:lnTo>
                  <a:pt x="361" y="109"/>
                </a:lnTo>
                <a:lnTo>
                  <a:pt x="375" y="106"/>
                </a:lnTo>
                <a:lnTo>
                  <a:pt x="310" y="104"/>
                </a:lnTo>
                <a:lnTo>
                  <a:pt x="320" y="77"/>
                </a:lnTo>
                <a:lnTo>
                  <a:pt x="320" y="77"/>
                </a:lnTo>
                <a:close/>
              </a:path>
              <a:path w="393" h="170">
                <a:moveTo>
                  <a:pt x="382" y="63"/>
                </a:moveTo>
                <a:lnTo>
                  <a:pt x="375" y="73"/>
                </a:lnTo>
                <a:lnTo>
                  <a:pt x="270" y="73"/>
                </a:lnTo>
                <a:lnTo>
                  <a:pt x="274" y="80"/>
                </a:lnTo>
                <a:lnTo>
                  <a:pt x="279" y="77"/>
                </a:lnTo>
                <a:lnTo>
                  <a:pt x="392" y="77"/>
                </a:lnTo>
                <a:lnTo>
                  <a:pt x="382" y="63"/>
                </a:lnTo>
                <a:lnTo>
                  <a:pt x="382" y="63"/>
                </a:lnTo>
                <a:close/>
              </a:path>
              <a:path w="393" h="170">
                <a:moveTo>
                  <a:pt x="296" y="56"/>
                </a:moveTo>
                <a:lnTo>
                  <a:pt x="296" y="65"/>
                </a:lnTo>
                <a:lnTo>
                  <a:pt x="303" y="61"/>
                </a:lnTo>
                <a:lnTo>
                  <a:pt x="303" y="56"/>
                </a:lnTo>
                <a:lnTo>
                  <a:pt x="358" y="56"/>
                </a:lnTo>
                <a:lnTo>
                  <a:pt x="296" y="56"/>
                </a:lnTo>
                <a:lnTo>
                  <a:pt x="296" y="56"/>
                </a:lnTo>
                <a:close/>
              </a:path>
              <a:path w="393" h="170">
                <a:moveTo>
                  <a:pt x="296" y="13"/>
                </a:moveTo>
                <a:lnTo>
                  <a:pt x="296" y="51"/>
                </a:lnTo>
                <a:lnTo>
                  <a:pt x="303" y="51"/>
                </a:lnTo>
                <a:lnTo>
                  <a:pt x="303" y="13"/>
                </a:lnTo>
                <a:lnTo>
                  <a:pt x="358" y="13"/>
                </a:lnTo>
                <a:lnTo>
                  <a:pt x="296" y="13"/>
                </a:lnTo>
                <a:lnTo>
                  <a:pt x="296" y="13"/>
                </a:lnTo>
                <a:close/>
              </a:path>
              <a:path w="393" h="170">
                <a:moveTo>
                  <a:pt x="296" y="3"/>
                </a:moveTo>
                <a:lnTo>
                  <a:pt x="296" y="13"/>
                </a:lnTo>
                <a:lnTo>
                  <a:pt x="358" y="13"/>
                </a:lnTo>
                <a:lnTo>
                  <a:pt x="358" y="51"/>
                </a:lnTo>
                <a:lnTo>
                  <a:pt x="303" y="51"/>
                </a:lnTo>
                <a:lnTo>
                  <a:pt x="296" y="51"/>
                </a:lnTo>
                <a:lnTo>
                  <a:pt x="296" y="56"/>
                </a:lnTo>
                <a:lnTo>
                  <a:pt x="358" y="56"/>
                </a:lnTo>
                <a:lnTo>
                  <a:pt x="358" y="63"/>
                </a:lnTo>
                <a:lnTo>
                  <a:pt x="366" y="58"/>
                </a:lnTo>
                <a:lnTo>
                  <a:pt x="366" y="15"/>
                </a:lnTo>
                <a:lnTo>
                  <a:pt x="370" y="10"/>
                </a:lnTo>
                <a:lnTo>
                  <a:pt x="303" y="10"/>
                </a:lnTo>
                <a:lnTo>
                  <a:pt x="296" y="3"/>
                </a:lnTo>
                <a:lnTo>
                  <a:pt x="296" y="3"/>
                </a:lnTo>
                <a:close/>
              </a:path>
              <a:path w="393" h="170">
                <a:moveTo>
                  <a:pt x="363" y="3"/>
                </a:moveTo>
                <a:lnTo>
                  <a:pt x="356" y="10"/>
                </a:lnTo>
                <a:lnTo>
                  <a:pt x="303" y="10"/>
                </a:lnTo>
                <a:lnTo>
                  <a:pt x="370" y="10"/>
                </a:lnTo>
                <a:lnTo>
                  <a:pt x="363" y="3"/>
                </a:lnTo>
                <a:lnTo>
                  <a:pt x="363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78" name="path 13078"/>
          <p:cNvSpPr/>
          <p:nvPr/>
        </p:nvSpPr>
        <p:spPr>
          <a:xfrm>
            <a:off x="13351002" y="9545066"/>
            <a:ext cx="248411" cy="108203"/>
          </a:xfrm>
          <a:custGeom>
            <a:avLst/>
            <a:gdLst/>
            <a:ahLst/>
            <a:cxnLst/>
            <a:rect l="0" t="0" r="0" b="0"/>
            <a:pathLst>
              <a:path w="391" h="170">
                <a:moveTo>
                  <a:pt x="106" y="152"/>
                </a:moveTo>
                <a:lnTo>
                  <a:pt x="97" y="152"/>
                </a:lnTo>
                <a:lnTo>
                  <a:pt x="97" y="166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1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3"/>
                </a:lnTo>
                <a:lnTo>
                  <a:pt x="41" y="126"/>
                </a:lnTo>
                <a:lnTo>
                  <a:pt x="46" y="128"/>
                </a:lnTo>
                <a:lnTo>
                  <a:pt x="49" y="128"/>
                </a:lnTo>
                <a:lnTo>
                  <a:pt x="51" y="130"/>
                </a:lnTo>
                <a:lnTo>
                  <a:pt x="53" y="130"/>
                </a:lnTo>
                <a:lnTo>
                  <a:pt x="56" y="133"/>
                </a:lnTo>
                <a:lnTo>
                  <a:pt x="58" y="135"/>
                </a:lnTo>
                <a:lnTo>
                  <a:pt x="61" y="135"/>
                </a:lnTo>
                <a:lnTo>
                  <a:pt x="61" y="138"/>
                </a:lnTo>
                <a:lnTo>
                  <a:pt x="63" y="138"/>
                </a:lnTo>
                <a:lnTo>
                  <a:pt x="66" y="140"/>
                </a:lnTo>
                <a:lnTo>
                  <a:pt x="68" y="142"/>
                </a:lnTo>
                <a:lnTo>
                  <a:pt x="70" y="145"/>
                </a:lnTo>
                <a:lnTo>
                  <a:pt x="70" y="142"/>
                </a:lnTo>
                <a:lnTo>
                  <a:pt x="73" y="140"/>
                </a:lnTo>
                <a:lnTo>
                  <a:pt x="73" y="133"/>
                </a:lnTo>
                <a:lnTo>
                  <a:pt x="70" y="130"/>
                </a:lnTo>
                <a:lnTo>
                  <a:pt x="70" y="128"/>
                </a:lnTo>
                <a:lnTo>
                  <a:pt x="68" y="126"/>
                </a:lnTo>
                <a:lnTo>
                  <a:pt x="63" y="123"/>
                </a:lnTo>
                <a:lnTo>
                  <a:pt x="56" y="123"/>
                </a:lnTo>
                <a:lnTo>
                  <a:pt x="53" y="121"/>
                </a:lnTo>
                <a:lnTo>
                  <a:pt x="46" y="121"/>
                </a:lnTo>
                <a:lnTo>
                  <a:pt x="41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1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6"/>
                </a:lnTo>
                <a:lnTo>
                  <a:pt x="56" y="109"/>
                </a:lnTo>
                <a:lnTo>
                  <a:pt x="58" y="111"/>
                </a:lnTo>
                <a:lnTo>
                  <a:pt x="61" y="114"/>
                </a:lnTo>
                <a:lnTo>
                  <a:pt x="63" y="116"/>
                </a:lnTo>
                <a:lnTo>
                  <a:pt x="63" y="114"/>
                </a:lnTo>
                <a:lnTo>
                  <a:pt x="66" y="109"/>
                </a:lnTo>
                <a:lnTo>
                  <a:pt x="66" y="106"/>
                </a:lnTo>
                <a:lnTo>
                  <a:pt x="63" y="101"/>
                </a:lnTo>
                <a:lnTo>
                  <a:pt x="63" y="99"/>
                </a:lnTo>
                <a:lnTo>
                  <a:pt x="61" y="99"/>
                </a:lnTo>
                <a:lnTo>
                  <a:pt x="58" y="97"/>
                </a:lnTo>
                <a:lnTo>
                  <a:pt x="53" y="97"/>
                </a:lnTo>
                <a:lnTo>
                  <a:pt x="51" y="94"/>
                </a:lnTo>
                <a:lnTo>
                  <a:pt x="49" y="94"/>
                </a:lnTo>
                <a:lnTo>
                  <a:pt x="44" y="92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1" h="170">
                <a:moveTo>
                  <a:pt x="44" y="75"/>
                </a:moveTo>
                <a:lnTo>
                  <a:pt x="41" y="78"/>
                </a:lnTo>
                <a:lnTo>
                  <a:pt x="39" y="80"/>
                </a:lnTo>
                <a:lnTo>
                  <a:pt x="37" y="82"/>
                </a:lnTo>
                <a:lnTo>
                  <a:pt x="34" y="82"/>
                </a:lnTo>
                <a:lnTo>
                  <a:pt x="32" y="85"/>
                </a:lnTo>
                <a:lnTo>
                  <a:pt x="30" y="87"/>
                </a:lnTo>
                <a:lnTo>
                  <a:pt x="27" y="90"/>
                </a:lnTo>
                <a:lnTo>
                  <a:pt x="25" y="92"/>
                </a:lnTo>
                <a:lnTo>
                  <a:pt x="22" y="92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99"/>
                </a:lnTo>
                <a:lnTo>
                  <a:pt x="8" y="101"/>
                </a:lnTo>
                <a:lnTo>
                  <a:pt x="18" y="101"/>
                </a:lnTo>
                <a:lnTo>
                  <a:pt x="22" y="99"/>
                </a:lnTo>
                <a:lnTo>
                  <a:pt x="25" y="99"/>
                </a:lnTo>
                <a:lnTo>
                  <a:pt x="27" y="97"/>
                </a:lnTo>
                <a:lnTo>
                  <a:pt x="30" y="94"/>
                </a:lnTo>
                <a:lnTo>
                  <a:pt x="32" y="94"/>
                </a:lnTo>
                <a:lnTo>
                  <a:pt x="34" y="92"/>
                </a:lnTo>
                <a:lnTo>
                  <a:pt x="37" y="90"/>
                </a:lnTo>
                <a:lnTo>
                  <a:pt x="39" y="87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8"/>
                </a:lnTo>
                <a:lnTo>
                  <a:pt x="51" y="75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1" h="170">
                <a:moveTo>
                  <a:pt x="30" y="37"/>
                </a:moveTo>
                <a:lnTo>
                  <a:pt x="30" y="39"/>
                </a:lnTo>
                <a:lnTo>
                  <a:pt x="27" y="44"/>
                </a:lnTo>
                <a:lnTo>
                  <a:pt x="27" y="46"/>
                </a:lnTo>
                <a:lnTo>
                  <a:pt x="25" y="49"/>
                </a:lnTo>
                <a:lnTo>
                  <a:pt x="22" y="54"/>
                </a:lnTo>
                <a:lnTo>
                  <a:pt x="22" y="56"/>
                </a:lnTo>
                <a:lnTo>
                  <a:pt x="20" y="58"/>
                </a:lnTo>
                <a:lnTo>
                  <a:pt x="20" y="63"/>
                </a:lnTo>
                <a:lnTo>
                  <a:pt x="18" y="66"/>
                </a:lnTo>
                <a:lnTo>
                  <a:pt x="15" y="68"/>
                </a:lnTo>
                <a:lnTo>
                  <a:pt x="18" y="70"/>
                </a:lnTo>
                <a:lnTo>
                  <a:pt x="18" y="68"/>
                </a:lnTo>
                <a:lnTo>
                  <a:pt x="20" y="66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1"/>
                </a:lnTo>
                <a:lnTo>
                  <a:pt x="30" y="49"/>
                </a:lnTo>
                <a:lnTo>
                  <a:pt x="32" y="46"/>
                </a:lnTo>
                <a:lnTo>
                  <a:pt x="34" y="41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1" h="170">
                <a:moveTo>
                  <a:pt x="80" y="34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6"/>
                </a:lnTo>
                <a:lnTo>
                  <a:pt x="61" y="51"/>
                </a:lnTo>
                <a:lnTo>
                  <a:pt x="58" y="54"/>
                </a:lnTo>
                <a:lnTo>
                  <a:pt x="58" y="56"/>
                </a:lnTo>
                <a:lnTo>
                  <a:pt x="56" y="58"/>
                </a:lnTo>
                <a:lnTo>
                  <a:pt x="53" y="61"/>
                </a:lnTo>
                <a:lnTo>
                  <a:pt x="53" y="63"/>
                </a:lnTo>
                <a:lnTo>
                  <a:pt x="61" y="66"/>
                </a:lnTo>
                <a:lnTo>
                  <a:pt x="63" y="63"/>
                </a:lnTo>
                <a:lnTo>
                  <a:pt x="63" y="61"/>
                </a:lnTo>
                <a:lnTo>
                  <a:pt x="66" y="56"/>
                </a:lnTo>
                <a:lnTo>
                  <a:pt x="68" y="54"/>
                </a:lnTo>
                <a:lnTo>
                  <a:pt x="70" y="51"/>
                </a:lnTo>
                <a:lnTo>
                  <a:pt x="70" y="49"/>
                </a:lnTo>
                <a:lnTo>
                  <a:pt x="73" y="44"/>
                </a:lnTo>
                <a:lnTo>
                  <a:pt x="75" y="41"/>
                </a:lnTo>
                <a:lnTo>
                  <a:pt x="75" y="39"/>
                </a:lnTo>
                <a:lnTo>
                  <a:pt x="80" y="34"/>
                </a:lnTo>
                <a:lnTo>
                  <a:pt x="80" y="34"/>
                </a:lnTo>
                <a:close/>
              </a:path>
              <a:path w="391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6"/>
                </a:lnTo>
                <a:lnTo>
                  <a:pt x="39" y="51"/>
                </a:lnTo>
                <a:lnTo>
                  <a:pt x="41" y="54"/>
                </a:lnTo>
                <a:lnTo>
                  <a:pt x="41" y="56"/>
                </a:lnTo>
                <a:lnTo>
                  <a:pt x="44" y="61"/>
                </a:lnTo>
                <a:lnTo>
                  <a:pt x="46" y="63"/>
                </a:lnTo>
                <a:lnTo>
                  <a:pt x="46" y="66"/>
                </a:lnTo>
                <a:lnTo>
                  <a:pt x="49" y="68"/>
                </a:lnTo>
                <a:lnTo>
                  <a:pt x="46" y="70"/>
                </a:lnTo>
                <a:lnTo>
                  <a:pt x="44" y="73"/>
                </a:lnTo>
                <a:lnTo>
                  <a:pt x="44" y="75"/>
                </a:lnTo>
                <a:lnTo>
                  <a:pt x="51" y="75"/>
                </a:lnTo>
                <a:lnTo>
                  <a:pt x="53" y="78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90"/>
                </a:lnTo>
                <a:lnTo>
                  <a:pt x="68" y="90"/>
                </a:lnTo>
                <a:lnTo>
                  <a:pt x="70" y="92"/>
                </a:lnTo>
                <a:lnTo>
                  <a:pt x="73" y="94"/>
                </a:lnTo>
                <a:lnTo>
                  <a:pt x="75" y="97"/>
                </a:lnTo>
                <a:lnTo>
                  <a:pt x="78" y="97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4"/>
                </a:lnTo>
                <a:lnTo>
                  <a:pt x="92" y="94"/>
                </a:lnTo>
                <a:lnTo>
                  <a:pt x="97" y="92"/>
                </a:lnTo>
                <a:lnTo>
                  <a:pt x="97" y="90"/>
                </a:lnTo>
                <a:lnTo>
                  <a:pt x="94" y="90"/>
                </a:lnTo>
                <a:lnTo>
                  <a:pt x="90" y="90"/>
                </a:lnTo>
                <a:lnTo>
                  <a:pt x="87" y="87"/>
                </a:lnTo>
                <a:lnTo>
                  <a:pt x="82" y="87"/>
                </a:lnTo>
                <a:lnTo>
                  <a:pt x="80" y="85"/>
                </a:lnTo>
                <a:lnTo>
                  <a:pt x="75" y="85"/>
                </a:lnTo>
                <a:lnTo>
                  <a:pt x="73" y="82"/>
                </a:lnTo>
                <a:lnTo>
                  <a:pt x="70" y="82"/>
                </a:lnTo>
                <a:lnTo>
                  <a:pt x="68" y="80"/>
                </a:lnTo>
                <a:lnTo>
                  <a:pt x="66" y="78"/>
                </a:lnTo>
                <a:lnTo>
                  <a:pt x="63" y="78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6"/>
                </a:lnTo>
                <a:lnTo>
                  <a:pt x="53" y="63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4"/>
                </a:lnTo>
                <a:lnTo>
                  <a:pt x="44" y="49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68" y="37"/>
                </a:lnTo>
                <a:lnTo>
                  <a:pt x="80" y="34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1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8"/>
                </a:lnTo>
                <a:lnTo>
                  <a:pt x="34" y="20"/>
                </a:lnTo>
                <a:lnTo>
                  <a:pt x="34" y="27"/>
                </a:lnTo>
                <a:lnTo>
                  <a:pt x="32" y="32"/>
                </a:lnTo>
                <a:lnTo>
                  <a:pt x="39" y="32"/>
                </a:lnTo>
                <a:lnTo>
                  <a:pt x="39" y="30"/>
                </a:lnTo>
                <a:lnTo>
                  <a:pt x="41" y="27"/>
                </a:lnTo>
                <a:lnTo>
                  <a:pt x="41" y="25"/>
                </a:lnTo>
                <a:lnTo>
                  <a:pt x="44" y="20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1" h="170">
                <a:moveTo>
                  <a:pt x="1" y="10"/>
                </a:moveTo>
                <a:lnTo>
                  <a:pt x="1" y="150"/>
                </a:lnTo>
                <a:lnTo>
                  <a:pt x="8" y="147"/>
                </a:lnTo>
                <a:lnTo>
                  <a:pt x="8" y="106"/>
                </a:lnTo>
                <a:lnTo>
                  <a:pt x="10" y="104"/>
                </a:lnTo>
                <a:lnTo>
                  <a:pt x="13" y="104"/>
                </a:lnTo>
                <a:lnTo>
                  <a:pt x="15" y="101"/>
                </a:lnTo>
                <a:lnTo>
                  <a:pt x="8" y="101"/>
                </a:lnTo>
                <a:lnTo>
                  <a:pt x="8" y="13"/>
                </a:lnTo>
                <a:lnTo>
                  <a:pt x="97" y="13"/>
                </a:lnTo>
                <a:lnTo>
                  <a:pt x="1" y="10"/>
                </a:lnTo>
                <a:lnTo>
                  <a:pt x="1" y="10"/>
                </a:lnTo>
                <a:close/>
              </a:path>
              <a:path w="391" h="170">
                <a:moveTo>
                  <a:pt x="1" y="1"/>
                </a:moveTo>
                <a:lnTo>
                  <a:pt x="1" y="10"/>
                </a:lnTo>
                <a:lnTo>
                  <a:pt x="97" y="13"/>
                </a:lnTo>
                <a:lnTo>
                  <a:pt x="97" y="147"/>
                </a:lnTo>
                <a:lnTo>
                  <a:pt x="8" y="147"/>
                </a:lnTo>
                <a:lnTo>
                  <a:pt x="1" y="150"/>
                </a:lnTo>
                <a:lnTo>
                  <a:pt x="1" y="169"/>
                </a:lnTo>
                <a:lnTo>
                  <a:pt x="8" y="164"/>
                </a:lnTo>
                <a:lnTo>
                  <a:pt x="8" y="152"/>
                </a:lnTo>
                <a:lnTo>
                  <a:pt x="97" y="152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1"/>
                </a:lnTo>
                <a:lnTo>
                  <a:pt x="1" y="1"/>
                </a:lnTo>
                <a:close/>
              </a:path>
              <a:path w="391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1" h="170">
                <a:moveTo>
                  <a:pt x="353" y="150"/>
                </a:moveTo>
                <a:lnTo>
                  <a:pt x="353" y="154"/>
                </a:lnTo>
                <a:lnTo>
                  <a:pt x="356" y="154"/>
                </a:lnTo>
                <a:lnTo>
                  <a:pt x="358" y="154"/>
                </a:lnTo>
                <a:lnTo>
                  <a:pt x="361" y="157"/>
                </a:lnTo>
                <a:lnTo>
                  <a:pt x="363" y="159"/>
                </a:lnTo>
                <a:lnTo>
                  <a:pt x="366" y="159"/>
                </a:lnTo>
                <a:lnTo>
                  <a:pt x="368" y="161"/>
                </a:lnTo>
                <a:lnTo>
                  <a:pt x="370" y="164"/>
                </a:lnTo>
                <a:lnTo>
                  <a:pt x="370" y="166"/>
                </a:lnTo>
                <a:lnTo>
                  <a:pt x="373" y="169"/>
                </a:lnTo>
                <a:lnTo>
                  <a:pt x="375" y="169"/>
                </a:lnTo>
                <a:lnTo>
                  <a:pt x="378" y="166"/>
                </a:lnTo>
                <a:lnTo>
                  <a:pt x="380" y="164"/>
                </a:lnTo>
                <a:lnTo>
                  <a:pt x="380" y="161"/>
                </a:lnTo>
                <a:lnTo>
                  <a:pt x="382" y="159"/>
                </a:lnTo>
                <a:lnTo>
                  <a:pt x="382" y="157"/>
                </a:lnTo>
                <a:lnTo>
                  <a:pt x="385" y="154"/>
                </a:lnTo>
                <a:lnTo>
                  <a:pt x="373" y="152"/>
                </a:lnTo>
                <a:lnTo>
                  <a:pt x="361" y="152"/>
                </a:lnTo>
                <a:lnTo>
                  <a:pt x="358" y="150"/>
                </a:lnTo>
                <a:lnTo>
                  <a:pt x="353" y="150"/>
                </a:lnTo>
                <a:lnTo>
                  <a:pt x="353" y="150"/>
                </a:lnTo>
                <a:close/>
              </a:path>
              <a:path w="391" h="170">
                <a:moveTo>
                  <a:pt x="306" y="150"/>
                </a:moveTo>
                <a:lnTo>
                  <a:pt x="306" y="152"/>
                </a:lnTo>
                <a:lnTo>
                  <a:pt x="308" y="154"/>
                </a:lnTo>
                <a:lnTo>
                  <a:pt x="310" y="154"/>
                </a:lnTo>
                <a:lnTo>
                  <a:pt x="313" y="157"/>
                </a:lnTo>
                <a:lnTo>
                  <a:pt x="315" y="159"/>
                </a:lnTo>
                <a:lnTo>
                  <a:pt x="318" y="161"/>
                </a:lnTo>
                <a:lnTo>
                  <a:pt x="318" y="164"/>
                </a:lnTo>
                <a:lnTo>
                  <a:pt x="320" y="166"/>
                </a:lnTo>
                <a:lnTo>
                  <a:pt x="322" y="164"/>
                </a:lnTo>
                <a:lnTo>
                  <a:pt x="325" y="161"/>
                </a:lnTo>
                <a:lnTo>
                  <a:pt x="327" y="161"/>
                </a:lnTo>
                <a:lnTo>
                  <a:pt x="330" y="157"/>
                </a:lnTo>
                <a:lnTo>
                  <a:pt x="332" y="154"/>
                </a:lnTo>
                <a:lnTo>
                  <a:pt x="332" y="152"/>
                </a:lnTo>
                <a:lnTo>
                  <a:pt x="320" y="152"/>
                </a:lnTo>
                <a:lnTo>
                  <a:pt x="313" y="152"/>
                </a:lnTo>
                <a:lnTo>
                  <a:pt x="310" y="150"/>
                </a:lnTo>
                <a:lnTo>
                  <a:pt x="306" y="150"/>
                </a:lnTo>
                <a:lnTo>
                  <a:pt x="306" y="150"/>
                </a:lnTo>
                <a:close/>
              </a:path>
              <a:path w="391" h="170">
                <a:moveTo>
                  <a:pt x="308" y="94"/>
                </a:moveTo>
                <a:lnTo>
                  <a:pt x="298" y="94"/>
                </a:lnTo>
                <a:lnTo>
                  <a:pt x="298" y="99"/>
                </a:lnTo>
                <a:lnTo>
                  <a:pt x="298" y="109"/>
                </a:lnTo>
                <a:lnTo>
                  <a:pt x="296" y="114"/>
                </a:lnTo>
                <a:lnTo>
                  <a:pt x="296" y="121"/>
                </a:lnTo>
                <a:lnTo>
                  <a:pt x="293" y="123"/>
                </a:lnTo>
                <a:lnTo>
                  <a:pt x="293" y="126"/>
                </a:lnTo>
                <a:lnTo>
                  <a:pt x="291" y="130"/>
                </a:lnTo>
                <a:lnTo>
                  <a:pt x="291" y="133"/>
                </a:lnTo>
                <a:lnTo>
                  <a:pt x="289" y="135"/>
                </a:lnTo>
                <a:lnTo>
                  <a:pt x="289" y="140"/>
                </a:lnTo>
                <a:lnTo>
                  <a:pt x="286" y="142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7" y="154"/>
                </a:lnTo>
                <a:lnTo>
                  <a:pt x="274" y="157"/>
                </a:lnTo>
                <a:lnTo>
                  <a:pt x="272" y="159"/>
                </a:lnTo>
                <a:lnTo>
                  <a:pt x="270" y="161"/>
                </a:lnTo>
                <a:lnTo>
                  <a:pt x="267" y="164"/>
                </a:lnTo>
                <a:lnTo>
                  <a:pt x="270" y="166"/>
                </a:lnTo>
                <a:lnTo>
                  <a:pt x="272" y="164"/>
                </a:lnTo>
                <a:lnTo>
                  <a:pt x="274" y="164"/>
                </a:lnTo>
                <a:lnTo>
                  <a:pt x="277" y="161"/>
                </a:lnTo>
                <a:lnTo>
                  <a:pt x="279" y="159"/>
                </a:lnTo>
                <a:lnTo>
                  <a:pt x="281" y="157"/>
                </a:lnTo>
                <a:lnTo>
                  <a:pt x="284" y="154"/>
                </a:lnTo>
                <a:lnTo>
                  <a:pt x="286" y="152"/>
                </a:lnTo>
                <a:lnTo>
                  <a:pt x="289" y="150"/>
                </a:lnTo>
                <a:lnTo>
                  <a:pt x="291" y="147"/>
                </a:lnTo>
                <a:lnTo>
                  <a:pt x="291" y="145"/>
                </a:lnTo>
                <a:lnTo>
                  <a:pt x="293" y="142"/>
                </a:lnTo>
                <a:lnTo>
                  <a:pt x="296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1" y="126"/>
                </a:lnTo>
                <a:lnTo>
                  <a:pt x="303" y="121"/>
                </a:lnTo>
                <a:lnTo>
                  <a:pt x="303" y="114"/>
                </a:lnTo>
                <a:lnTo>
                  <a:pt x="306" y="111"/>
                </a:lnTo>
                <a:lnTo>
                  <a:pt x="306" y="99"/>
                </a:lnTo>
                <a:lnTo>
                  <a:pt x="308" y="94"/>
                </a:lnTo>
                <a:lnTo>
                  <a:pt x="308" y="94"/>
                </a:lnTo>
                <a:close/>
              </a:path>
              <a:path w="391" h="170">
                <a:moveTo>
                  <a:pt x="341" y="92"/>
                </a:moveTo>
                <a:lnTo>
                  <a:pt x="330" y="94"/>
                </a:lnTo>
                <a:lnTo>
                  <a:pt x="330" y="104"/>
                </a:lnTo>
                <a:lnTo>
                  <a:pt x="327" y="111"/>
                </a:lnTo>
                <a:lnTo>
                  <a:pt x="327" y="135"/>
                </a:lnTo>
                <a:lnTo>
                  <a:pt x="325" y="138"/>
                </a:lnTo>
                <a:lnTo>
                  <a:pt x="325" y="147"/>
                </a:lnTo>
                <a:lnTo>
                  <a:pt x="322" y="150"/>
                </a:lnTo>
                <a:lnTo>
                  <a:pt x="322" y="152"/>
                </a:lnTo>
                <a:lnTo>
                  <a:pt x="320" y="152"/>
                </a:lnTo>
                <a:lnTo>
                  <a:pt x="332" y="152"/>
                </a:lnTo>
                <a:lnTo>
                  <a:pt x="332" y="150"/>
                </a:lnTo>
                <a:lnTo>
                  <a:pt x="332" y="145"/>
                </a:lnTo>
                <a:lnTo>
                  <a:pt x="334" y="140"/>
                </a:lnTo>
                <a:lnTo>
                  <a:pt x="334" y="138"/>
                </a:lnTo>
                <a:lnTo>
                  <a:pt x="334" y="121"/>
                </a:lnTo>
                <a:lnTo>
                  <a:pt x="337" y="116"/>
                </a:lnTo>
                <a:lnTo>
                  <a:pt x="337" y="99"/>
                </a:lnTo>
                <a:lnTo>
                  <a:pt x="341" y="92"/>
                </a:lnTo>
                <a:lnTo>
                  <a:pt x="341" y="92"/>
                </a:lnTo>
                <a:close/>
              </a:path>
              <a:path w="391" h="170">
                <a:moveTo>
                  <a:pt x="334" y="85"/>
                </a:moveTo>
                <a:lnTo>
                  <a:pt x="330" y="92"/>
                </a:lnTo>
                <a:lnTo>
                  <a:pt x="270" y="92"/>
                </a:lnTo>
                <a:lnTo>
                  <a:pt x="274" y="97"/>
                </a:lnTo>
                <a:lnTo>
                  <a:pt x="279" y="94"/>
                </a:lnTo>
                <a:lnTo>
                  <a:pt x="330" y="94"/>
                </a:lnTo>
                <a:lnTo>
                  <a:pt x="341" y="92"/>
                </a:lnTo>
                <a:lnTo>
                  <a:pt x="334" y="85"/>
                </a:lnTo>
                <a:lnTo>
                  <a:pt x="334" y="85"/>
                </a:lnTo>
                <a:close/>
              </a:path>
              <a:path w="391" h="170">
                <a:moveTo>
                  <a:pt x="298" y="61"/>
                </a:moveTo>
                <a:lnTo>
                  <a:pt x="298" y="92"/>
                </a:lnTo>
                <a:lnTo>
                  <a:pt x="308" y="92"/>
                </a:lnTo>
                <a:lnTo>
                  <a:pt x="308" y="70"/>
                </a:lnTo>
                <a:lnTo>
                  <a:pt x="313" y="68"/>
                </a:lnTo>
                <a:lnTo>
                  <a:pt x="298" y="61"/>
                </a:lnTo>
                <a:lnTo>
                  <a:pt x="298" y="61"/>
                </a:lnTo>
                <a:close/>
              </a:path>
              <a:path w="391" h="170">
                <a:moveTo>
                  <a:pt x="281" y="56"/>
                </a:moveTo>
                <a:lnTo>
                  <a:pt x="281" y="68"/>
                </a:lnTo>
                <a:lnTo>
                  <a:pt x="291" y="63"/>
                </a:lnTo>
                <a:lnTo>
                  <a:pt x="291" y="56"/>
                </a:lnTo>
                <a:lnTo>
                  <a:pt x="325" y="56"/>
                </a:lnTo>
                <a:lnTo>
                  <a:pt x="281" y="56"/>
                </a:lnTo>
                <a:lnTo>
                  <a:pt x="281" y="56"/>
                </a:lnTo>
                <a:close/>
              </a:path>
              <a:path w="391" h="170">
                <a:moveTo>
                  <a:pt x="349" y="27"/>
                </a:moveTo>
                <a:lnTo>
                  <a:pt x="349" y="118"/>
                </a:lnTo>
                <a:lnTo>
                  <a:pt x="349" y="123"/>
                </a:lnTo>
                <a:lnTo>
                  <a:pt x="349" y="130"/>
                </a:lnTo>
                <a:lnTo>
                  <a:pt x="358" y="123"/>
                </a:lnTo>
                <a:lnTo>
                  <a:pt x="358" y="114"/>
                </a:lnTo>
                <a:lnTo>
                  <a:pt x="356" y="109"/>
                </a:lnTo>
                <a:lnTo>
                  <a:pt x="356" y="41"/>
                </a:lnTo>
                <a:lnTo>
                  <a:pt x="361" y="37"/>
                </a:lnTo>
                <a:lnTo>
                  <a:pt x="349" y="27"/>
                </a:lnTo>
                <a:lnTo>
                  <a:pt x="349" y="27"/>
                </a:lnTo>
                <a:close/>
              </a:path>
              <a:path w="391" h="170">
                <a:moveTo>
                  <a:pt x="281" y="15"/>
                </a:moveTo>
                <a:lnTo>
                  <a:pt x="281" y="22"/>
                </a:lnTo>
                <a:lnTo>
                  <a:pt x="284" y="27"/>
                </a:lnTo>
                <a:lnTo>
                  <a:pt x="284" y="49"/>
                </a:lnTo>
                <a:lnTo>
                  <a:pt x="281" y="54"/>
                </a:lnTo>
                <a:lnTo>
                  <a:pt x="281" y="56"/>
                </a:lnTo>
                <a:lnTo>
                  <a:pt x="325" y="56"/>
                </a:lnTo>
                <a:lnTo>
                  <a:pt x="325" y="66"/>
                </a:lnTo>
                <a:lnTo>
                  <a:pt x="332" y="61"/>
                </a:lnTo>
                <a:lnTo>
                  <a:pt x="332" y="54"/>
                </a:lnTo>
                <a:lnTo>
                  <a:pt x="291" y="51"/>
                </a:lnTo>
                <a:lnTo>
                  <a:pt x="291" y="18"/>
                </a:lnTo>
                <a:lnTo>
                  <a:pt x="325" y="18"/>
                </a:lnTo>
                <a:lnTo>
                  <a:pt x="281" y="15"/>
                </a:lnTo>
                <a:lnTo>
                  <a:pt x="281" y="15"/>
                </a:lnTo>
                <a:close/>
              </a:path>
              <a:path w="391" h="170">
                <a:moveTo>
                  <a:pt x="281" y="6"/>
                </a:moveTo>
                <a:lnTo>
                  <a:pt x="281" y="15"/>
                </a:lnTo>
                <a:lnTo>
                  <a:pt x="325" y="18"/>
                </a:lnTo>
                <a:lnTo>
                  <a:pt x="325" y="51"/>
                </a:lnTo>
                <a:lnTo>
                  <a:pt x="291" y="51"/>
                </a:lnTo>
                <a:lnTo>
                  <a:pt x="332" y="54"/>
                </a:lnTo>
                <a:lnTo>
                  <a:pt x="332" y="20"/>
                </a:lnTo>
                <a:lnTo>
                  <a:pt x="337" y="15"/>
                </a:lnTo>
                <a:lnTo>
                  <a:pt x="291" y="13"/>
                </a:lnTo>
                <a:lnTo>
                  <a:pt x="281" y="6"/>
                </a:lnTo>
                <a:lnTo>
                  <a:pt x="281" y="6"/>
                </a:lnTo>
                <a:close/>
              </a:path>
              <a:path w="391" h="170">
                <a:moveTo>
                  <a:pt x="327" y="6"/>
                </a:moveTo>
                <a:lnTo>
                  <a:pt x="322" y="13"/>
                </a:lnTo>
                <a:lnTo>
                  <a:pt x="291" y="13"/>
                </a:lnTo>
                <a:lnTo>
                  <a:pt x="337" y="15"/>
                </a:lnTo>
                <a:lnTo>
                  <a:pt x="327" y="6"/>
                </a:lnTo>
                <a:lnTo>
                  <a:pt x="327" y="6"/>
                </a:lnTo>
                <a:close/>
              </a:path>
              <a:path w="391" h="170">
                <a:moveTo>
                  <a:pt x="375" y="1"/>
                </a:moveTo>
                <a:lnTo>
                  <a:pt x="375" y="6"/>
                </a:lnTo>
                <a:lnTo>
                  <a:pt x="378" y="10"/>
                </a:lnTo>
                <a:lnTo>
                  <a:pt x="378" y="147"/>
                </a:lnTo>
                <a:lnTo>
                  <a:pt x="375" y="150"/>
                </a:lnTo>
                <a:lnTo>
                  <a:pt x="375" y="152"/>
                </a:lnTo>
                <a:lnTo>
                  <a:pt x="373" y="152"/>
                </a:lnTo>
                <a:lnTo>
                  <a:pt x="385" y="154"/>
                </a:lnTo>
                <a:lnTo>
                  <a:pt x="385" y="15"/>
                </a:lnTo>
                <a:lnTo>
                  <a:pt x="390" y="8"/>
                </a:lnTo>
                <a:lnTo>
                  <a:pt x="375" y="1"/>
                </a:lnTo>
                <a:lnTo>
                  <a:pt x="375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80" name="path 13080"/>
          <p:cNvSpPr/>
          <p:nvPr/>
        </p:nvSpPr>
        <p:spPr>
          <a:xfrm>
            <a:off x="13357097" y="9941306"/>
            <a:ext cx="243839" cy="109728"/>
          </a:xfrm>
          <a:custGeom>
            <a:avLst/>
            <a:gdLst/>
            <a:ahLst/>
            <a:cxnLst/>
            <a:rect l="0" t="0" r="0" b="0"/>
            <a:pathLst>
              <a:path w="383" h="172">
                <a:moveTo>
                  <a:pt x="82" y="142"/>
                </a:moveTo>
                <a:lnTo>
                  <a:pt x="75" y="145"/>
                </a:lnTo>
                <a:lnTo>
                  <a:pt x="75" y="164"/>
                </a:lnTo>
                <a:lnTo>
                  <a:pt x="82" y="159"/>
                </a:lnTo>
                <a:lnTo>
                  <a:pt x="82" y="142"/>
                </a:lnTo>
                <a:lnTo>
                  <a:pt x="82" y="142"/>
                </a:lnTo>
                <a:close/>
              </a:path>
              <a:path w="383" h="172">
                <a:moveTo>
                  <a:pt x="1" y="78"/>
                </a:moveTo>
                <a:lnTo>
                  <a:pt x="1" y="142"/>
                </a:lnTo>
                <a:lnTo>
                  <a:pt x="10" y="142"/>
                </a:lnTo>
                <a:lnTo>
                  <a:pt x="10" y="78"/>
                </a:lnTo>
                <a:lnTo>
                  <a:pt x="75" y="78"/>
                </a:lnTo>
                <a:lnTo>
                  <a:pt x="1" y="78"/>
                </a:lnTo>
                <a:lnTo>
                  <a:pt x="1" y="78"/>
                </a:lnTo>
                <a:close/>
              </a:path>
              <a:path w="383" h="172">
                <a:moveTo>
                  <a:pt x="1" y="18"/>
                </a:moveTo>
                <a:lnTo>
                  <a:pt x="1" y="78"/>
                </a:lnTo>
                <a:lnTo>
                  <a:pt x="10" y="73"/>
                </a:lnTo>
                <a:lnTo>
                  <a:pt x="10" y="18"/>
                </a:lnTo>
                <a:lnTo>
                  <a:pt x="75" y="18"/>
                </a:lnTo>
                <a:lnTo>
                  <a:pt x="1" y="18"/>
                </a:lnTo>
                <a:lnTo>
                  <a:pt x="1" y="18"/>
                </a:lnTo>
                <a:close/>
              </a:path>
              <a:path w="383" h="172">
                <a:moveTo>
                  <a:pt x="1" y="8"/>
                </a:moveTo>
                <a:lnTo>
                  <a:pt x="1" y="18"/>
                </a:lnTo>
                <a:lnTo>
                  <a:pt x="75" y="18"/>
                </a:lnTo>
                <a:lnTo>
                  <a:pt x="75" y="73"/>
                </a:lnTo>
                <a:lnTo>
                  <a:pt x="10" y="73"/>
                </a:lnTo>
                <a:lnTo>
                  <a:pt x="1" y="78"/>
                </a:lnTo>
                <a:lnTo>
                  <a:pt x="75" y="78"/>
                </a:lnTo>
                <a:lnTo>
                  <a:pt x="75" y="142"/>
                </a:lnTo>
                <a:lnTo>
                  <a:pt x="1" y="142"/>
                </a:lnTo>
                <a:lnTo>
                  <a:pt x="1" y="147"/>
                </a:lnTo>
                <a:lnTo>
                  <a:pt x="1" y="166"/>
                </a:lnTo>
                <a:lnTo>
                  <a:pt x="10" y="159"/>
                </a:lnTo>
                <a:lnTo>
                  <a:pt x="10" y="145"/>
                </a:lnTo>
                <a:lnTo>
                  <a:pt x="75" y="145"/>
                </a:lnTo>
                <a:lnTo>
                  <a:pt x="82" y="142"/>
                </a:lnTo>
                <a:lnTo>
                  <a:pt x="82" y="128"/>
                </a:lnTo>
                <a:lnTo>
                  <a:pt x="82" y="123"/>
                </a:lnTo>
                <a:lnTo>
                  <a:pt x="82" y="20"/>
                </a:lnTo>
                <a:lnTo>
                  <a:pt x="87" y="15"/>
                </a:lnTo>
                <a:lnTo>
                  <a:pt x="10" y="15"/>
                </a:lnTo>
                <a:lnTo>
                  <a:pt x="1" y="8"/>
                </a:lnTo>
                <a:lnTo>
                  <a:pt x="1" y="8"/>
                </a:lnTo>
                <a:close/>
              </a:path>
              <a:path w="383" h="172">
                <a:moveTo>
                  <a:pt x="78" y="8"/>
                </a:moveTo>
                <a:lnTo>
                  <a:pt x="73" y="15"/>
                </a:lnTo>
                <a:lnTo>
                  <a:pt x="10" y="15"/>
                </a:lnTo>
                <a:lnTo>
                  <a:pt x="87" y="15"/>
                </a:lnTo>
                <a:lnTo>
                  <a:pt x="78" y="8"/>
                </a:lnTo>
                <a:lnTo>
                  <a:pt x="78" y="8"/>
                </a:lnTo>
                <a:close/>
              </a:path>
              <a:path w="383" h="172">
                <a:moveTo>
                  <a:pt x="351" y="152"/>
                </a:moveTo>
                <a:lnTo>
                  <a:pt x="351" y="154"/>
                </a:lnTo>
                <a:lnTo>
                  <a:pt x="366" y="152"/>
                </a:lnTo>
                <a:lnTo>
                  <a:pt x="351" y="152"/>
                </a:lnTo>
                <a:lnTo>
                  <a:pt x="351" y="152"/>
                </a:lnTo>
                <a:close/>
              </a:path>
              <a:path w="383" h="172">
                <a:moveTo>
                  <a:pt x="303" y="118"/>
                </a:moveTo>
                <a:lnTo>
                  <a:pt x="301" y="121"/>
                </a:lnTo>
                <a:lnTo>
                  <a:pt x="303" y="121"/>
                </a:lnTo>
                <a:lnTo>
                  <a:pt x="306" y="125"/>
                </a:lnTo>
                <a:lnTo>
                  <a:pt x="306" y="128"/>
                </a:lnTo>
                <a:lnTo>
                  <a:pt x="308" y="133"/>
                </a:lnTo>
                <a:lnTo>
                  <a:pt x="310" y="135"/>
                </a:lnTo>
                <a:lnTo>
                  <a:pt x="310" y="138"/>
                </a:lnTo>
                <a:lnTo>
                  <a:pt x="313" y="140"/>
                </a:lnTo>
                <a:lnTo>
                  <a:pt x="313" y="145"/>
                </a:lnTo>
                <a:lnTo>
                  <a:pt x="315" y="147"/>
                </a:lnTo>
                <a:lnTo>
                  <a:pt x="315" y="150"/>
                </a:lnTo>
                <a:lnTo>
                  <a:pt x="318" y="150"/>
                </a:lnTo>
                <a:lnTo>
                  <a:pt x="318" y="145"/>
                </a:lnTo>
                <a:lnTo>
                  <a:pt x="320" y="142"/>
                </a:lnTo>
                <a:lnTo>
                  <a:pt x="320" y="135"/>
                </a:lnTo>
                <a:lnTo>
                  <a:pt x="318" y="133"/>
                </a:lnTo>
                <a:lnTo>
                  <a:pt x="318" y="130"/>
                </a:lnTo>
                <a:lnTo>
                  <a:pt x="315" y="130"/>
                </a:lnTo>
                <a:lnTo>
                  <a:pt x="315" y="128"/>
                </a:lnTo>
                <a:lnTo>
                  <a:pt x="313" y="125"/>
                </a:lnTo>
                <a:lnTo>
                  <a:pt x="310" y="123"/>
                </a:lnTo>
                <a:lnTo>
                  <a:pt x="306" y="121"/>
                </a:lnTo>
                <a:lnTo>
                  <a:pt x="303" y="118"/>
                </a:lnTo>
                <a:lnTo>
                  <a:pt x="303" y="118"/>
                </a:lnTo>
                <a:close/>
              </a:path>
              <a:path w="383" h="172">
                <a:moveTo>
                  <a:pt x="284" y="116"/>
                </a:moveTo>
                <a:lnTo>
                  <a:pt x="284" y="121"/>
                </a:lnTo>
                <a:lnTo>
                  <a:pt x="281" y="123"/>
                </a:lnTo>
                <a:lnTo>
                  <a:pt x="281" y="125"/>
                </a:lnTo>
                <a:lnTo>
                  <a:pt x="279" y="130"/>
                </a:lnTo>
                <a:lnTo>
                  <a:pt x="277" y="133"/>
                </a:lnTo>
                <a:lnTo>
                  <a:pt x="277" y="135"/>
                </a:lnTo>
                <a:lnTo>
                  <a:pt x="274" y="140"/>
                </a:lnTo>
                <a:lnTo>
                  <a:pt x="274" y="142"/>
                </a:lnTo>
                <a:lnTo>
                  <a:pt x="272" y="145"/>
                </a:lnTo>
                <a:lnTo>
                  <a:pt x="270" y="147"/>
                </a:lnTo>
                <a:lnTo>
                  <a:pt x="267" y="150"/>
                </a:lnTo>
                <a:lnTo>
                  <a:pt x="265" y="154"/>
                </a:lnTo>
                <a:lnTo>
                  <a:pt x="265" y="157"/>
                </a:lnTo>
                <a:lnTo>
                  <a:pt x="262" y="159"/>
                </a:lnTo>
                <a:lnTo>
                  <a:pt x="260" y="162"/>
                </a:lnTo>
                <a:lnTo>
                  <a:pt x="258" y="164"/>
                </a:lnTo>
                <a:lnTo>
                  <a:pt x="260" y="166"/>
                </a:lnTo>
                <a:lnTo>
                  <a:pt x="260" y="164"/>
                </a:lnTo>
                <a:lnTo>
                  <a:pt x="262" y="164"/>
                </a:lnTo>
                <a:lnTo>
                  <a:pt x="265" y="162"/>
                </a:lnTo>
                <a:lnTo>
                  <a:pt x="267" y="159"/>
                </a:lnTo>
                <a:lnTo>
                  <a:pt x="270" y="157"/>
                </a:lnTo>
                <a:lnTo>
                  <a:pt x="272" y="154"/>
                </a:lnTo>
                <a:lnTo>
                  <a:pt x="274" y="152"/>
                </a:lnTo>
                <a:lnTo>
                  <a:pt x="274" y="150"/>
                </a:lnTo>
                <a:lnTo>
                  <a:pt x="277" y="147"/>
                </a:lnTo>
                <a:lnTo>
                  <a:pt x="279" y="145"/>
                </a:lnTo>
                <a:lnTo>
                  <a:pt x="281" y="142"/>
                </a:lnTo>
                <a:lnTo>
                  <a:pt x="284" y="138"/>
                </a:lnTo>
                <a:lnTo>
                  <a:pt x="286" y="135"/>
                </a:lnTo>
                <a:lnTo>
                  <a:pt x="289" y="133"/>
                </a:lnTo>
                <a:lnTo>
                  <a:pt x="289" y="130"/>
                </a:lnTo>
                <a:lnTo>
                  <a:pt x="293" y="128"/>
                </a:lnTo>
                <a:lnTo>
                  <a:pt x="284" y="116"/>
                </a:lnTo>
                <a:lnTo>
                  <a:pt x="284" y="116"/>
                </a:lnTo>
                <a:close/>
              </a:path>
              <a:path w="383" h="172">
                <a:moveTo>
                  <a:pt x="334" y="102"/>
                </a:moveTo>
                <a:lnTo>
                  <a:pt x="334" y="114"/>
                </a:lnTo>
                <a:lnTo>
                  <a:pt x="332" y="116"/>
                </a:lnTo>
                <a:lnTo>
                  <a:pt x="332" y="125"/>
                </a:lnTo>
                <a:lnTo>
                  <a:pt x="330" y="130"/>
                </a:lnTo>
                <a:lnTo>
                  <a:pt x="330" y="133"/>
                </a:lnTo>
                <a:lnTo>
                  <a:pt x="327" y="138"/>
                </a:lnTo>
                <a:lnTo>
                  <a:pt x="327" y="140"/>
                </a:lnTo>
                <a:lnTo>
                  <a:pt x="325" y="142"/>
                </a:lnTo>
                <a:lnTo>
                  <a:pt x="325" y="147"/>
                </a:lnTo>
                <a:lnTo>
                  <a:pt x="322" y="150"/>
                </a:lnTo>
                <a:lnTo>
                  <a:pt x="320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62"/>
                </a:lnTo>
                <a:lnTo>
                  <a:pt x="313" y="164"/>
                </a:lnTo>
                <a:lnTo>
                  <a:pt x="310" y="166"/>
                </a:lnTo>
                <a:lnTo>
                  <a:pt x="308" y="169"/>
                </a:lnTo>
                <a:lnTo>
                  <a:pt x="310" y="171"/>
                </a:lnTo>
                <a:lnTo>
                  <a:pt x="310" y="171"/>
                </a:lnTo>
                <a:lnTo>
                  <a:pt x="313" y="169"/>
                </a:lnTo>
                <a:lnTo>
                  <a:pt x="315" y="166"/>
                </a:lnTo>
                <a:lnTo>
                  <a:pt x="318" y="164"/>
                </a:lnTo>
                <a:lnTo>
                  <a:pt x="320" y="162"/>
                </a:lnTo>
                <a:lnTo>
                  <a:pt x="322" y="159"/>
                </a:lnTo>
                <a:lnTo>
                  <a:pt x="322" y="157"/>
                </a:lnTo>
                <a:lnTo>
                  <a:pt x="325" y="154"/>
                </a:lnTo>
                <a:lnTo>
                  <a:pt x="327" y="152"/>
                </a:lnTo>
                <a:lnTo>
                  <a:pt x="330" y="150"/>
                </a:lnTo>
                <a:lnTo>
                  <a:pt x="332" y="147"/>
                </a:lnTo>
                <a:lnTo>
                  <a:pt x="332" y="142"/>
                </a:lnTo>
                <a:lnTo>
                  <a:pt x="334" y="140"/>
                </a:lnTo>
                <a:lnTo>
                  <a:pt x="334" y="138"/>
                </a:lnTo>
                <a:lnTo>
                  <a:pt x="337" y="135"/>
                </a:lnTo>
                <a:lnTo>
                  <a:pt x="337" y="133"/>
                </a:lnTo>
                <a:lnTo>
                  <a:pt x="339" y="128"/>
                </a:lnTo>
                <a:lnTo>
                  <a:pt x="339" y="121"/>
                </a:lnTo>
                <a:lnTo>
                  <a:pt x="341" y="118"/>
                </a:lnTo>
                <a:lnTo>
                  <a:pt x="341" y="102"/>
                </a:lnTo>
                <a:lnTo>
                  <a:pt x="370" y="102"/>
                </a:lnTo>
                <a:lnTo>
                  <a:pt x="334" y="102"/>
                </a:lnTo>
                <a:lnTo>
                  <a:pt x="334" y="102"/>
                </a:lnTo>
                <a:close/>
              </a:path>
              <a:path w="383" h="172">
                <a:moveTo>
                  <a:pt x="322" y="102"/>
                </a:moveTo>
                <a:lnTo>
                  <a:pt x="315" y="109"/>
                </a:lnTo>
                <a:lnTo>
                  <a:pt x="260" y="109"/>
                </a:lnTo>
                <a:lnTo>
                  <a:pt x="265" y="114"/>
                </a:lnTo>
                <a:lnTo>
                  <a:pt x="332" y="114"/>
                </a:lnTo>
                <a:lnTo>
                  <a:pt x="322" y="102"/>
                </a:lnTo>
                <a:lnTo>
                  <a:pt x="322" y="102"/>
                </a:lnTo>
                <a:close/>
              </a:path>
              <a:path w="383" h="172">
                <a:moveTo>
                  <a:pt x="334" y="61"/>
                </a:moveTo>
                <a:lnTo>
                  <a:pt x="334" y="102"/>
                </a:lnTo>
                <a:lnTo>
                  <a:pt x="341" y="97"/>
                </a:lnTo>
                <a:lnTo>
                  <a:pt x="341" y="92"/>
                </a:lnTo>
                <a:lnTo>
                  <a:pt x="344" y="87"/>
                </a:lnTo>
                <a:lnTo>
                  <a:pt x="344" y="61"/>
                </a:lnTo>
                <a:lnTo>
                  <a:pt x="370" y="61"/>
                </a:lnTo>
                <a:lnTo>
                  <a:pt x="334" y="61"/>
                </a:lnTo>
                <a:lnTo>
                  <a:pt x="334" y="61"/>
                </a:lnTo>
                <a:close/>
              </a:path>
              <a:path w="383" h="172">
                <a:moveTo>
                  <a:pt x="286" y="37"/>
                </a:moveTo>
                <a:lnTo>
                  <a:pt x="277" y="37"/>
                </a:lnTo>
                <a:lnTo>
                  <a:pt x="277" y="109"/>
                </a:lnTo>
                <a:lnTo>
                  <a:pt x="286" y="109"/>
                </a:lnTo>
                <a:lnTo>
                  <a:pt x="286" y="87"/>
                </a:lnTo>
                <a:lnTo>
                  <a:pt x="308" y="87"/>
                </a:lnTo>
                <a:lnTo>
                  <a:pt x="286" y="82"/>
                </a:lnTo>
                <a:lnTo>
                  <a:pt x="286" y="61"/>
                </a:lnTo>
                <a:lnTo>
                  <a:pt x="308" y="61"/>
                </a:lnTo>
                <a:lnTo>
                  <a:pt x="286" y="56"/>
                </a:lnTo>
                <a:lnTo>
                  <a:pt x="286" y="37"/>
                </a:lnTo>
                <a:lnTo>
                  <a:pt x="286" y="37"/>
                </a:lnTo>
                <a:close/>
              </a:path>
              <a:path w="383" h="172">
                <a:moveTo>
                  <a:pt x="315" y="37"/>
                </a:moveTo>
                <a:lnTo>
                  <a:pt x="308" y="37"/>
                </a:lnTo>
                <a:lnTo>
                  <a:pt x="308" y="56"/>
                </a:lnTo>
                <a:lnTo>
                  <a:pt x="286" y="56"/>
                </a:lnTo>
                <a:lnTo>
                  <a:pt x="308" y="61"/>
                </a:lnTo>
                <a:lnTo>
                  <a:pt x="308" y="82"/>
                </a:lnTo>
                <a:lnTo>
                  <a:pt x="286" y="82"/>
                </a:lnTo>
                <a:lnTo>
                  <a:pt x="308" y="87"/>
                </a:lnTo>
                <a:lnTo>
                  <a:pt x="308" y="109"/>
                </a:lnTo>
                <a:lnTo>
                  <a:pt x="315" y="109"/>
                </a:lnTo>
                <a:lnTo>
                  <a:pt x="315" y="37"/>
                </a:lnTo>
                <a:lnTo>
                  <a:pt x="315" y="37"/>
                </a:lnTo>
                <a:close/>
              </a:path>
              <a:path w="383" h="172">
                <a:moveTo>
                  <a:pt x="322" y="25"/>
                </a:moveTo>
                <a:lnTo>
                  <a:pt x="318" y="32"/>
                </a:lnTo>
                <a:lnTo>
                  <a:pt x="260" y="32"/>
                </a:lnTo>
                <a:lnTo>
                  <a:pt x="265" y="39"/>
                </a:lnTo>
                <a:lnTo>
                  <a:pt x="272" y="37"/>
                </a:lnTo>
                <a:lnTo>
                  <a:pt x="332" y="37"/>
                </a:lnTo>
                <a:lnTo>
                  <a:pt x="322" y="25"/>
                </a:lnTo>
                <a:lnTo>
                  <a:pt x="322" y="25"/>
                </a:lnTo>
                <a:close/>
              </a:path>
              <a:path w="383" h="172">
                <a:moveTo>
                  <a:pt x="334" y="18"/>
                </a:moveTo>
                <a:lnTo>
                  <a:pt x="334" y="61"/>
                </a:lnTo>
                <a:lnTo>
                  <a:pt x="344" y="56"/>
                </a:lnTo>
                <a:lnTo>
                  <a:pt x="344" y="20"/>
                </a:lnTo>
                <a:lnTo>
                  <a:pt x="370" y="20"/>
                </a:lnTo>
                <a:lnTo>
                  <a:pt x="334" y="18"/>
                </a:lnTo>
                <a:lnTo>
                  <a:pt x="334" y="18"/>
                </a:lnTo>
                <a:close/>
              </a:path>
              <a:path w="383" h="172">
                <a:moveTo>
                  <a:pt x="334" y="8"/>
                </a:moveTo>
                <a:lnTo>
                  <a:pt x="334" y="18"/>
                </a:lnTo>
                <a:lnTo>
                  <a:pt x="370" y="20"/>
                </a:lnTo>
                <a:lnTo>
                  <a:pt x="370" y="56"/>
                </a:lnTo>
                <a:lnTo>
                  <a:pt x="344" y="56"/>
                </a:lnTo>
                <a:lnTo>
                  <a:pt x="334" y="61"/>
                </a:lnTo>
                <a:lnTo>
                  <a:pt x="370" y="61"/>
                </a:lnTo>
                <a:lnTo>
                  <a:pt x="370" y="97"/>
                </a:lnTo>
                <a:lnTo>
                  <a:pt x="341" y="97"/>
                </a:lnTo>
                <a:lnTo>
                  <a:pt x="334" y="102"/>
                </a:lnTo>
                <a:lnTo>
                  <a:pt x="370" y="102"/>
                </a:lnTo>
                <a:lnTo>
                  <a:pt x="370" y="145"/>
                </a:lnTo>
                <a:lnTo>
                  <a:pt x="370" y="147"/>
                </a:lnTo>
                <a:lnTo>
                  <a:pt x="368" y="150"/>
                </a:lnTo>
                <a:lnTo>
                  <a:pt x="368" y="152"/>
                </a:lnTo>
                <a:lnTo>
                  <a:pt x="366" y="152"/>
                </a:lnTo>
                <a:lnTo>
                  <a:pt x="351" y="154"/>
                </a:lnTo>
                <a:lnTo>
                  <a:pt x="353" y="154"/>
                </a:lnTo>
                <a:lnTo>
                  <a:pt x="356" y="157"/>
                </a:lnTo>
                <a:lnTo>
                  <a:pt x="358" y="159"/>
                </a:lnTo>
                <a:lnTo>
                  <a:pt x="361" y="159"/>
                </a:lnTo>
                <a:lnTo>
                  <a:pt x="363" y="162"/>
                </a:lnTo>
                <a:lnTo>
                  <a:pt x="366" y="164"/>
                </a:lnTo>
                <a:lnTo>
                  <a:pt x="366" y="166"/>
                </a:lnTo>
                <a:lnTo>
                  <a:pt x="366" y="169"/>
                </a:lnTo>
                <a:lnTo>
                  <a:pt x="368" y="166"/>
                </a:lnTo>
                <a:lnTo>
                  <a:pt x="370" y="166"/>
                </a:lnTo>
                <a:lnTo>
                  <a:pt x="373" y="164"/>
                </a:lnTo>
                <a:lnTo>
                  <a:pt x="375" y="162"/>
                </a:lnTo>
                <a:lnTo>
                  <a:pt x="375" y="159"/>
                </a:lnTo>
                <a:lnTo>
                  <a:pt x="378" y="154"/>
                </a:lnTo>
                <a:lnTo>
                  <a:pt x="378" y="22"/>
                </a:lnTo>
                <a:lnTo>
                  <a:pt x="382" y="18"/>
                </a:lnTo>
                <a:lnTo>
                  <a:pt x="344" y="15"/>
                </a:lnTo>
                <a:lnTo>
                  <a:pt x="334" y="8"/>
                </a:lnTo>
                <a:lnTo>
                  <a:pt x="334" y="8"/>
                </a:lnTo>
                <a:close/>
              </a:path>
              <a:path w="383" h="172">
                <a:moveTo>
                  <a:pt x="373" y="8"/>
                </a:moveTo>
                <a:lnTo>
                  <a:pt x="368" y="15"/>
                </a:lnTo>
                <a:lnTo>
                  <a:pt x="344" y="15"/>
                </a:lnTo>
                <a:lnTo>
                  <a:pt x="382" y="18"/>
                </a:lnTo>
                <a:lnTo>
                  <a:pt x="373" y="8"/>
                </a:lnTo>
                <a:lnTo>
                  <a:pt x="373" y="8"/>
                </a:lnTo>
                <a:close/>
              </a:path>
              <a:path w="383" h="172">
                <a:moveTo>
                  <a:pt x="308" y="1"/>
                </a:moveTo>
                <a:lnTo>
                  <a:pt x="308" y="32"/>
                </a:lnTo>
                <a:lnTo>
                  <a:pt x="286" y="32"/>
                </a:lnTo>
                <a:lnTo>
                  <a:pt x="277" y="32"/>
                </a:lnTo>
                <a:lnTo>
                  <a:pt x="315" y="32"/>
                </a:lnTo>
                <a:lnTo>
                  <a:pt x="315" y="15"/>
                </a:lnTo>
                <a:lnTo>
                  <a:pt x="320" y="10"/>
                </a:lnTo>
                <a:lnTo>
                  <a:pt x="308" y="1"/>
                </a:lnTo>
                <a:lnTo>
                  <a:pt x="308" y="1"/>
                </a:lnTo>
                <a:close/>
              </a:path>
              <a:path w="383" h="172">
                <a:moveTo>
                  <a:pt x="277" y="1"/>
                </a:moveTo>
                <a:lnTo>
                  <a:pt x="277" y="32"/>
                </a:lnTo>
                <a:lnTo>
                  <a:pt x="286" y="32"/>
                </a:lnTo>
                <a:lnTo>
                  <a:pt x="286" y="15"/>
                </a:lnTo>
                <a:lnTo>
                  <a:pt x="289" y="10"/>
                </a:lnTo>
                <a:lnTo>
                  <a:pt x="277" y="1"/>
                </a:lnTo>
                <a:lnTo>
                  <a:pt x="2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82" name="path 13082"/>
          <p:cNvSpPr/>
          <p:nvPr/>
        </p:nvSpPr>
        <p:spPr>
          <a:xfrm>
            <a:off x="13927073" y="9735566"/>
            <a:ext cx="227076" cy="108203"/>
          </a:xfrm>
          <a:custGeom>
            <a:avLst/>
            <a:gdLst/>
            <a:ahLst/>
            <a:cxnLst/>
            <a:rect l="0" t="0" r="0" b="0"/>
            <a:pathLst>
              <a:path w="357" h="170">
                <a:moveTo>
                  <a:pt x="61" y="128"/>
                </a:moveTo>
                <a:lnTo>
                  <a:pt x="61" y="133"/>
                </a:lnTo>
                <a:lnTo>
                  <a:pt x="58" y="138"/>
                </a:lnTo>
                <a:lnTo>
                  <a:pt x="58" y="142"/>
                </a:lnTo>
                <a:lnTo>
                  <a:pt x="56" y="147"/>
                </a:lnTo>
                <a:lnTo>
                  <a:pt x="56" y="150"/>
                </a:lnTo>
                <a:lnTo>
                  <a:pt x="53" y="152"/>
                </a:lnTo>
                <a:lnTo>
                  <a:pt x="53" y="154"/>
                </a:lnTo>
                <a:lnTo>
                  <a:pt x="51" y="157"/>
                </a:lnTo>
                <a:lnTo>
                  <a:pt x="49" y="159"/>
                </a:lnTo>
                <a:lnTo>
                  <a:pt x="44" y="159"/>
                </a:lnTo>
                <a:lnTo>
                  <a:pt x="41" y="161"/>
                </a:lnTo>
                <a:lnTo>
                  <a:pt x="1" y="161"/>
                </a:lnTo>
                <a:lnTo>
                  <a:pt x="1" y="166"/>
                </a:lnTo>
                <a:lnTo>
                  <a:pt x="58" y="166"/>
                </a:lnTo>
                <a:lnTo>
                  <a:pt x="66" y="130"/>
                </a:lnTo>
                <a:lnTo>
                  <a:pt x="61" y="128"/>
                </a:lnTo>
                <a:lnTo>
                  <a:pt x="61" y="128"/>
                </a:lnTo>
                <a:close/>
              </a:path>
              <a:path w="357" h="170">
                <a:moveTo>
                  <a:pt x="27" y="3"/>
                </a:moveTo>
                <a:lnTo>
                  <a:pt x="1" y="3"/>
                </a:lnTo>
                <a:lnTo>
                  <a:pt x="1" y="8"/>
                </a:lnTo>
                <a:lnTo>
                  <a:pt x="6" y="8"/>
                </a:lnTo>
                <a:lnTo>
                  <a:pt x="8" y="10"/>
                </a:lnTo>
                <a:lnTo>
                  <a:pt x="8" y="161"/>
                </a:lnTo>
                <a:lnTo>
                  <a:pt x="3" y="161"/>
                </a:lnTo>
                <a:lnTo>
                  <a:pt x="22" y="161"/>
                </a:lnTo>
                <a:lnTo>
                  <a:pt x="20" y="159"/>
                </a:lnTo>
                <a:lnTo>
                  <a:pt x="18" y="154"/>
                </a:lnTo>
                <a:lnTo>
                  <a:pt x="18" y="13"/>
                </a:lnTo>
                <a:lnTo>
                  <a:pt x="20" y="10"/>
                </a:lnTo>
                <a:lnTo>
                  <a:pt x="22" y="8"/>
                </a:lnTo>
                <a:lnTo>
                  <a:pt x="27" y="8"/>
                </a:lnTo>
                <a:lnTo>
                  <a:pt x="27" y="3"/>
                </a:lnTo>
                <a:lnTo>
                  <a:pt x="27" y="3"/>
                </a:lnTo>
                <a:close/>
              </a:path>
              <a:path w="357" h="170">
                <a:moveTo>
                  <a:pt x="140" y="3"/>
                </a:moveTo>
                <a:lnTo>
                  <a:pt x="116" y="3"/>
                </a:lnTo>
                <a:lnTo>
                  <a:pt x="116" y="8"/>
                </a:lnTo>
                <a:lnTo>
                  <a:pt x="118" y="8"/>
                </a:lnTo>
                <a:lnTo>
                  <a:pt x="121" y="10"/>
                </a:lnTo>
                <a:lnTo>
                  <a:pt x="123" y="10"/>
                </a:lnTo>
                <a:lnTo>
                  <a:pt x="123" y="15"/>
                </a:lnTo>
                <a:lnTo>
                  <a:pt x="123" y="78"/>
                </a:lnTo>
                <a:lnTo>
                  <a:pt x="90" y="78"/>
                </a:lnTo>
                <a:lnTo>
                  <a:pt x="123" y="82"/>
                </a:lnTo>
                <a:lnTo>
                  <a:pt x="123" y="157"/>
                </a:lnTo>
                <a:lnTo>
                  <a:pt x="121" y="159"/>
                </a:lnTo>
                <a:lnTo>
                  <a:pt x="121" y="161"/>
                </a:lnTo>
                <a:lnTo>
                  <a:pt x="118" y="161"/>
                </a:lnTo>
                <a:lnTo>
                  <a:pt x="116" y="161"/>
                </a:lnTo>
                <a:lnTo>
                  <a:pt x="116" y="166"/>
                </a:lnTo>
                <a:lnTo>
                  <a:pt x="140" y="166"/>
                </a:lnTo>
                <a:lnTo>
                  <a:pt x="140" y="161"/>
                </a:lnTo>
                <a:lnTo>
                  <a:pt x="138" y="161"/>
                </a:lnTo>
                <a:lnTo>
                  <a:pt x="135" y="159"/>
                </a:lnTo>
                <a:lnTo>
                  <a:pt x="133" y="159"/>
                </a:lnTo>
                <a:lnTo>
                  <a:pt x="133" y="154"/>
                </a:lnTo>
                <a:lnTo>
                  <a:pt x="133" y="15"/>
                </a:lnTo>
                <a:lnTo>
                  <a:pt x="133" y="13"/>
                </a:lnTo>
                <a:lnTo>
                  <a:pt x="135" y="10"/>
                </a:lnTo>
                <a:lnTo>
                  <a:pt x="138" y="8"/>
                </a:lnTo>
                <a:lnTo>
                  <a:pt x="140" y="8"/>
                </a:lnTo>
                <a:lnTo>
                  <a:pt x="140" y="3"/>
                </a:lnTo>
                <a:lnTo>
                  <a:pt x="140" y="3"/>
                </a:lnTo>
                <a:close/>
              </a:path>
              <a:path w="357" h="170">
                <a:moveTo>
                  <a:pt x="97" y="3"/>
                </a:moveTo>
                <a:lnTo>
                  <a:pt x="73" y="3"/>
                </a:lnTo>
                <a:lnTo>
                  <a:pt x="73" y="8"/>
                </a:lnTo>
                <a:lnTo>
                  <a:pt x="75" y="8"/>
                </a:lnTo>
                <a:lnTo>
                  <a:pt x="78" y="10"/>
                </a:lnTo>
                <a:lnTo>
                  <a:pt x="80" y="10"/>
                </a:lnTo>
                <a:lnTo>
                  <a:pt x="80" y="15"/>
                </a:lnTo>
                <a:lnTo>
                  <a:pt x="80" y="157"/>
                </a:lnTo>
                <a:lnTo>
                  <a:pt x="78" y="159"/>
                </a:lnTo>
                <a:lnTo>
                  <a:pt x="78" y="161"/>
                </a:lnTo>
                <a:lnTo>
                  <a:pt x="75" y="161"/>
                </a:lnTo>
                <a:lnTo>
                  <a:pt x="70" y="161"/>
                </a:lnTo>
                <a:lnTo>
                  <a:pt x="70" y="166"/>
                </a:lnTo>
                <a:lnTo>
                  <a:pt x="97" y="166"/>
                </a:lnTo>
                <a:lnTo>
                  <a:pt x="97" y="161"/>
                </a:lnTo>
                <a:lnTo>
                  <a:pt x="92" y="161"/>
                </a:lnTo>
                <a:lnTo>
                  <a:pt x="90" y="159"/>
                </a:lnTo>
                <a:lnTo>
                  <a:pt x="90" y="82"/>
                </a:lnTo>
                <a:lnTo>
                  <a:pt x="123" y="82"/>
                </a:lnTo>
                <a:lnTo>
                  <a:pt x="90" y="78"/>
                </a:lnTo>
                <a:lnTo>
                  <a:pt x="90" y="15"/>
                </a:lnTo>
                <a:lnTo>
                  <a:pt x="90" y="13"/>
                </a:lnTo>
                <a:lnTo>
                  <a:pt x="90" y="10"/>
                </a:lnTo>
                <a:lnTo>
                  <a:pt x="92" y="10"/>
                </a:lnTo>
                <a:lnTo>
                  <a:pt x="94" y="8"/>
                </a:lnTo>
                <a:lnTo>
                  <a:pt x="97" y="8"/>
                </a:lnTo>
                <a:lnTo>
                  <a:pt x="97" y="3"/>
                </a:lnTo>
                <a:lnTo>
                  <a:pt x="97" y="3"/>
                </a:lnTo>
                <a:close/>
              </a:path>
              <a:path w="357" h="170">
                <a:moveTo>
                  <a:pt x="147" y="85"/>
                </a:moveTo>
                <a:lnTo>
                  <a:pt x="147" y="78"/>
                </a:lnTo>
                <a:lnTo>
                  <a:pt x="212" y="78"/>
                </a:lnTo>
                <a:lnTo>
                  <a:pt x="212" y="85"/>
                </a:lnTo>
                <a:lnTo>
                  <a:pt x="147" y="85"/>
                </a:lnTo>
                <a:lnTo>
                  <a:pt x="147" y="85"/>
                </a:lnTo>
                <a:close/>
              </a:path>
              <a:path w="357" h="170">
                <a:moveTo>
                  <a:pt x="281" y="126"/>
                </a:moveTo>
                <a:lnTo>
                  <a:pt x="279" y="126"/>
                </a:lnTo>
                <a:lnTo>
                  <a:pt x="279" y="128"/>
                </a:lnTo>
                <a:lnTo>
                  <a:pt x="277" y="135"/>
                </a:lnTo>
                <a:lnTo>
                  <a:pt x="277" y="140"/>
                </a:lnTo>
                <a:lnTo>
                  <a:pt x="274" y="142"/>
                </a:lnTo>
                <a:lnTo>
                  <a:pt x="274" y="147"/>
                </a:lnTo>
                <a:lnTo>
                  <a:pt x="272" y="150"/>
                </a:lnTo>
                <a:lnTo>
                  <a:pt x="267" y="152"/>
                </a:lnTo>
                <a:lnTo>
                  <a:pt x="231" y="152"/>
                </a:lnTo>
                <a:lnTo>
                  <a:pt x="224" y="154"/>
                </a:lnTo>
                <a:lnTo>
                  <a:pt x="224" y="166"/>
                </a:lnTo>
                <a:lnTo>
                  <a:pt x="279" y="166"/>
                </a:lnTo>
                <a:lnTo>
                  <a:pt x="281" y="126"/>
                </a:lnTo>
                <a:lnTo>
                  <a:pt x="281" y="126"/>
                </a:lnTo>
                <a:close/>
              </a:path>
              <a:path w="357" h="170">
                <a:moveTo>
                  <a:pt x="241" y="6"/>
                </a:moveTo>
                <a:lnTo>
                  <a:pt x="238" y="8"/>
                </a:lnTo>
                <a:lnTo>
                  <a:pt x="236" y="10"/>
                </a:lnTo>
                <a:lnTo>
                  <a:pt x="233" y="13"/>
                </a:lnTo>
                <a:lnTo>
                  <a:pt x="231" y="15"/>
                </a:lnTo>
                <a:lnTo>
                  <a:pt x="231" y="20"/>
                </a:lnTo>
                <a:lnTo>
                  <a:pt x="229" y="22"/>
                </a:lnTo>
                <a:lnTo>
                  <a:pt x="229" y="27"/>
                </a:lnTo>
                <a:lnTo>
                  <a:pt x="226" y="32"/>
                </a:lnTo>
                <a:lnTo>
                  <a:pt x="226" y="49"/>
                </a:lnTo>
                <a:lnTo>
                  <a:pt x="229" y="54"/>
                </a:lnTo>
                <a:lnTo>
                  <a:pt x="231" y="56"/>
                </a:lnTo>
                <a:lnTo>
                  <a:pt x="236" y="56"/>
                </a:lnTo>
                <a:lnTo>
                  <a:pt x="238" y="54"/>
                </a:lnTo>
                <a:lnTo>
                  <a:pt x="238" y="51"/>
                </a:lnTo>
                <a:lnTo>
                  <a:pt x="241" y="46"/>
                </a:lnTo>
                <a:lnTo>
                  <a:pt x="241" y="44"/>
                </a:lnTo>
                <a:lnTo>
                  <a:pt x="238" y="39"/>
                </a:lnTo>
                <a:lnTo>
                  <a:pt x="236" y="34"/>
                </a:lnTo>
                <a:lnTo>
                  <a:pt x="236" y="30"/>
                </a:lnTo>
                <a:lnTo>
                  <a:pt x="236" y="30"/>
                </a:lnTo>
                <a:lnTo>
                  <a:pt x="236" y="25"/>
                </a:lnTo>
                <a:lnTo>
                  <a:pt x="238" y="20"/>
                </a:lnTo>
                <a:lnTo>
                  <a:pt x="238" y="18"/>
                </a:lnTo>
                <a:lnTo>
                  <a:pt x="241" y="13"/>
                </a:lnTo>
                <a:lnTo>
                  <a:pt x="243" y="10"/>
                </a:lnTo>
                <a:lnTo>
                  <a:pt x="246" y="8"/>
                </a:lnTo>
                <a:lnTo>
                  <a:pt x="253" y="8"/>
                </a:lnTo>
                <a:lnTo>
                  <a:pt x="241" y="6"/>
                </a:lnTo>
                <a:lnTo>
                  <a:pt x="241" y="6"/>
                </a:lnTo>
                <a:close/>
              </a:path>
              <a:path w="357" h="170">
                <a:moveTo>
                  <a:pt x="253" y="1"/>
                </a:moveTo>
                <a:lnTo>
                  <a:pt x="248" y="1"/>
                </a:lnTo>
                <a:lnTo>
                  <a:pt x="246" y="3"/>
                </a:lnTo>
                <a:lnTo>
                  <a:pt x="243" y="3"/>
                </a:lnTo>
                <a:lnTo>
                  <a:pt x="241" y="6"/>
                </a:lnTo>
                <a:lnTo>
                  <a:pt x="253" y="8"/>
                </a:lnTo>
                <a:lnTo>
                  <a:pt x="260" y="8"/>
                </a:lnTo>
                <a:lnTo>
                  <a:pt x="262" y="10"/>
                </a:lnTo>
                <a:lnTo>
                  <a:pt x="265" y="13"/>
                </a:lnTo>
                <a:lnTo>
                  <a:pt x="267" y="15"/>
                </a:lnTo>
                <a:lnTo>
                  <a:pt x="267" y="20"/>
                </a:lnTo>
                <a:lnTo>
                  <a:pt x="270" y="22"/>
                </a:lnTo>
                <a:lnTo>
                  <a:pt x="270" y="32"/>
                </a:lnTo>
                <a:lnTo>
                  <a:pt x="272" y="37"/>
                </a:lnTo>
                <a:lnTo>
                  <a:pt x="272" y="46"/>
                </a:lnTo>
                <a:lnTo>
                  <a:pt x="270" y="51"/>
                </a:lnTo>
                <a:lnTo>
                  <a:pt x="270" y="61"/>
                </a:lnTo>
                <a:lnTo>
                  <a:pt x="267" y="66"/>
                </a:lnTo>
                <a:lnTo>
                  <a:pt x="267" y="70"/>
                </a:lnTo>
                <a:lnTo>
                  <a:pt x="265" y="73"/>
                </a:lnTo>
                <a:lnTo>
                  <a:pt x="265" y="78"/>
                </a:lnTo>
                <a:lnTo>
                  <a:pt x="262" y="80"/>
                </a:lnTo>
                <a:lnTo>
                  <a:pt x="260" y="85"/>
                </a:lnTo>
                <a:lnTo>
                  <a:pt x="258" y="90"/>
                </a:lnTo>
                <a:lnTo>
                  <a:pt x="258" y="92"/>
                </a:lnTo>
                <a:lnTo>
                  <a:pt x="255" y="97"/>
                </a:lnTo>
                <a:lnTo>
                  <a:pt x="253" y="101"/>
                </a:lnTo>
                <a:lnTo>
                  <a:pt x="250" y="104"/>
                </a:lnTo>
                <a:lnTo>
                  <a:pt x="248" y="109"/>
                </a:lnTo>
                <a:lnTo>
                  <a:pt x="246" y="111"/>
                </a:lnTo>
                <a:lnTo>
                  <a:pt x="243" y="116"/>
                </a:lnTo>
                <a:lnTo>
                  <a:pt x="241" y="118"/>
                </a:lnTo>
                <a:lnTo>
                  <a:pt x="241" y="123"/>
                </a:lnTo>
                <a:lnTo>
                  <a:pt x="238" y="126"/>
                </a:lnTo>
                <a:lnTo>
                  <a:pt x="236" y="130"/>
                </a:lnTo>
                <a:lnTo>
                  <a:pt x="233" y="133"/>
                </a:lnTo>
                <a:lnTo>
                  <a:pt x="233" y="135"/>
                </a:lnTo>
                <a:lnTo>
                  <a:pt x="231" y="140"/>
                </a:lnTo>
                <a:lnTo>
                  <a:pt x="229" y="145"/>
                </a:lnTo>
                <a:lnTo>
                  <a:pt x="226" y="147"/>
                </a:lnTo>
                <a:lnTo>
                  <a:pt x="226" y="152"/>
                </a:lnTo>
                <a:lnTo>
                  <a:pt x="224" y="154"/>
                </a:lnTo>
                <a:lnTo>
                  <a:pt x="231" y="152"/>
                </a:lnTo>
                <a:lnTo>
                  <a:pt x="231" y="150"/>
                </a:lnTo>
                <a:lnTo>
                  <a:pt x="233" y="147"/>
                </a:lnTo>
                <a:lnTo>
                  <a:pt x="236" y="145"/>
                </a:lnTo>
                <a:lnTo>
                  <a:pt x="236" y="140"/>
                </a:lnTo>
                <a:lnTo>
                  <a:pt x="238" y="135"/>
                </a:lnTo>
                <a:lnTo>
                  <a:pt x="243" y="130"/>
                </a:lnTo>
                <a:lnTo>
                  <a:pt x="243" y="126"/>
                </a:lnTo>
                <a:lnTo>
                  <a:pt x="246" y="123"/>
                </a:lnTo>
                <a:lnTo>
                  <a:pt x="248" y="121"/>
                </a:lnTo>
                <a:lnTo>
                  <a:pt x="250" y="116"/>
                </a:lnTo>
                <a:lnTo>
                  <a:pt x="250" y="114"/>
                </a:lnTo>
                <a:lnTo>
                  <a:pt x="253" y="111"/>
                </a:lnTo>
                <a:lnTo>
                  <a:pt x="255" y="106"/>
                </a:lnTo>
                <a:lnTo>
                  <a:pt x="258" y="104"/>
                </a:lnTo>
                <a:lnTo>
                  <a:pt x="260" y="99"/>
                </a:lnTo>
                <a:lnTo>
                  <a:pt x="262" y="94"/>
                </a:lnTo>
                <a:lnTo>
                  <a:pt x="265" y="90"/>
                </a:lnTo>
                <a:lnTo>
                  <a:pt x="267" y="87"/>
                </a:lnTo>
                <a:lnTo>
                  <a:pt x="270" y="82"/>
                </a:lnTo>
                <a:lnTo>
                  <a:pt x="272" y="80"/>
                </a:lnTo>
                <a:lnTo>
                  <a:pt x="274" y="75"/>
                </a:lnTo>
                <a:lnTo>
                  <a:pt x="274" y="73"/>
                </a:lnTo>
                <a:lnTo>
                  <a:pt x="277" y="68"/>
                </a:lnTo>
                <a:lnTo>
                  <a:pt x="279" y="63"/>
                </a:lnTo>
                <a:lnTo>
                  <a:pt x="279" y="56"/>
                </a:lnTo>
                <a:lnTo>
                  <a:pt x="281" y="51"/>
                </a:lnTo>
                <a:lnTo>
                  <a:pt x="281" y="34"/>
                </a:lnTo>
                <a:lnTo>
                  <a:pt x="279" y="30"/>
                </a:lnTo>
                <a:lnTo>
                  <a:pt x="279" y="20"/>
                </a:lnTo>
                <a:lnTo>
                  <a:pt x="277" y="15"/>
                </a:lnTo>
                <a:lnTo>
                  <a:pt x="274" y="13"/>
                </a:lnTo>
                <a:lnTo>
                  <a:pt x="274" y="10"/>
                </a:lnTo>
                <a:lnTo>
                  <a:pt x="272" y="8"/>
                </a:lnTo>
                <a:lnTo>
                  <a:pt x="270" y="6"/>
                </a:lnTo>
                <a:lnTo>
                  <a:pt x="267" y="3"/>
                </a:lnTo>
                <a:lnTo>
                  <a:pt x="262" y="3"/>
                </a:lnTo>
                <a:lnTo>
                  <a:pt x="260" y="1"/>
                </a:lnTo>
                <a:lnTo>
                  <a:pt x="253" y="1"/>
                </a:lnTo>
                <a:lnTo>
                  <a:pt x="253" y="1"/>
                </a:lnTo>
                <a:close/>
              </a:path>
              <a:path w="357" h="170">
                <a:moveTo>
                  <a:pt x="308" y="121"/>
                </a:moveTo>
                <a:lnTo>
                  <a:pt x="306" y="121"/>
                </a:lnTo>
                <a:lnTo>
                  <a:pt x="303" y="123"/>
                </a:lnTo>
                <a:lnTo>
                  <a:pt x="301" y="126"/>
                </a:lnTo>
                <a:lnTo>
                  <a:pt x="301" y="145"/>
                </a:lnTo>
                <a:lnTo>
                  <a:pt x="303" y="147"/>
                </a:lnTo>
                <a:lnTo>
                  <a:pt x="303" y="152"/>
                </a:lnTo>
                <a:lnTo>
                  <a:pt x="306" y="154"/>
                </a:lnTo>
                <a:lnTo>
                  <a:pt x="308" y="159"/>
                </a:lnTo>
                <a:lnTo>
                  <a:pt x="310" y="161"/>
                </a:lnTo>
                <a:lnTo>
                  <a:pt x="313" y="164"/>
                </a:lnTo>
                <a:lnTo>
                  <a:pt x="315" y="166"/>
                </a:lnTo>
                <a:lnTo>
                  <a:pt x="318" y="166"/>
                </a:lnTo>
                <a:lnTo>
                  <a:pt x="320" y="169"/>
                </a:lnTo>
                <a:lnTo>
                  <a:pt x="337" y="169"/>
                </a:lnTo>
                <a:lnTo>
                  <a:pt x="339" y="166"/>
                </a:lnTo>
                <a:lnTo>
                  <a:pt x="341" y="164"/>
                </a:lnTo>
                <a:lnTo>
                  <a:pt x="344" y="161"/>
                </a:lnTo>
                <a:lnTo>
                  <a:pt x="318" y="161"/>
                </a:lnTo>
                <a:lnTo>
                  <a:pt x="315" y="159"/>
                </a:lnTo>
                <a:lnTo>
                  <a:pt x="315" y="157"/>
                </a:lnTo>
                <a:lnTo>
                  <a:pt x="313" y="154"/>
                </a:lnTo>
                <a:lnTo>
                  <a:pt x="310" y="152"/>
                </a:lnTo>
                <a:lnTo>
                  <a:pt x="310" y="145"/>
                </a:lnTo>
                <a:lnTo>
                  <a:pt x="313" y="140"/>
                </a:lnTo>
                <a:lnTo>
                  <a:pt x="313" y="123"/>
                </a:lnTo>
                <a:lnTo>
                  <a:pt x="310" y="121"/>
                </a:lnTo>
                <a:lnTo>
                  <a:pt x="308" y="121"/>
                </a:lnTo>
                <a:lnTo>
                  <a:pt x="308" y="121"/>
                </a:lnTo>
                <a:close/>
              </a:path>
              <a:path w="357" h="170">
                <a:moveTo>
                  <a:pt x="315" y="68"/>
                </a:moveTo>
                <a:lnTo>
                  <a:pt x="313" y="73"/>
                </a:lnTo>
                <a:lnTo>
                  <a:pt x="310" y="75"/>
                </a:lnTo>
                <a:lnTo>
                  <a:pt x="308" y="80"/>
                </a:lnTo>
                <a:lnTo>
                  <a:pt x="313" y="85"/>
                </a:lnTo>
                <a:lnTo>
                  <a:pt x="315" y="80"/>
                </a:lnTo>
                <a:lnTo>
                  <a:pt x="315" y="78"/>
                </a:lnTo>
                <a:lnTo>
                  <a:pt x="318" y="75"/>
                </a:lnTo>
                <a:lnTo>
                  <a:pt x="320" y="73"/>
                </a:lnTo>
                <a:lnTo>
                  <a:pt x="322" y="73"/>
                </a:lnTo>
                <a:lnTo>
                  <a:pt x="325" y="70"/>
                </a:lnTo>
                <a:lnTo>
                  <a:pt x="330" y="70"/>
                </a:lnTo>
                <a:lnTo>
                  <a:pt x="315" y="68"/>
                </a:lnTo>
                <a:lnTo>
                  <a:pt x="315" y="68"/>
                </a:lnTo>
                <a:close/>
              </a:path>
              <a:path w="357" h="170">
                <a:moveTo>
                  <a:pt x="332" y="61"/>
                </a:moveTo>
                <a:lnTo>
                  <a:pt x="327" y="61"/>
                </a:lnTo>
                <a:lnTo>
                  <a:pt x="322" y="63"/>
                </a:lnTo>
                <a:lnTo>
                  <a:pt x="320" y="63"/>
                </a:lnTo>
                <a:lnTo>
                  <a:pt x="320" y="66"/>
                </a:lnTo>
                <a:lnTo>
                  <a:pt x="318" y="66"/>
                </a:lnTo>
                <a:lnTo>
                  <a:pt x="315" y="68"/>
                </a:lnTo>
                <a:lnTo>
                  <a:pt x="330" y="70"/>
                </a:lnTo>
                <a:lnTo>
                  <a:pt x="334" y="73"/>
                </a:lnTo>
                <a:lnTo>
                  <a:pt x="337" y="73"/>
                </a:lnTo>
                <a:lnTo>
                  <a:pt x="339" y="75"/>
                </a:lnTo>
                <a:lnTo>
                  <a:pt x="341" y="78"/>
                </a:lnTo>
                <a:lnTo>
                  <a:pt x="341" y="82"/>
                </a:lnTo>
                <a:lnTo>
                  <a:pt x="344" y="85"/>
                </a:lnTo>
                <a:lnTo>
                  <a:pt x="344" y="94"/>
                </a:lnTo>
                <a:lnTo>
                  <a:pt x="346" y="99"/>
                </a:lnTo>
                <a:lnTo>
                  <a:pt x="346" y="133"/>
                </a:lnTo>
                <a:lnTo>
                  <a:pt x="344" y="138"/>
                </a:lnTo>
                <a:lnTo>
                  <a:pt x="344" y="147"/>
                </a:lnTo>
                <a:lnTo>
                  <a:pt x="341" y="150"/>
                </a:lnTo>
                <a:lnTo>
                  <a:pt x="339" y="154"/>
                </a:lnTo>
                <a:lnTo>
                  <a:pt x="337" y="157"/>
                </a:lnTo>
                <a:lnTo>
                  <a:pt x="337" y="159"/>
                </a:lnTo>
                <a:lnTo>
                  <a:pt x="332" y="161"/>
                </a:lnTo>
                <a:lnTo>
                  <a:pt x="327" y="161"/>
                </a:lnTo>
                <a:lnTo>
                  <a:pt x="344" y="161"/>
                </a:lnTo>
                <a:lnTo>
                  <a:pt x="346" y="159"/>
                </a:lnTo>
                <a:lnTo>
                  <a:pt x="346" y="157"/>
                </a:lnTo>
                <a:lnTo>
                  <a:pt x="349" y="154"/>
                </a:lnTo>
                <a:lnTo>
                  <a:pt x="351" y="150"/>
                </a:lnTo>
                <a:lnTo>
                  <a:pt x="351" y="147"/>
                </a:lnTo>
                <a:lnTo>
                  <a:pt x="353" y="142"/>
                </a:lnTo>
                <a:lnTo>
                  <a:pt x="353" y="138"/>
                </a:lnTo>
                <a:lnTo>
                  <a:pt x="356" y="133"/>
                </a:lnTo>
                <a:lnTo>
                  <a:pt x="356" y="94"/>
                </a:lnTo>
                <a:lnTo>
                  <a:pt x="353" y="92"/>
                </a:lnTo>
                <a:lnTo>
                  <a:pt x="353" y="87"/>
                </a:lnTo>
                <a:lnTo>
                  <a:pt x="351" y="82"/>
                </a:lnTo>
                <a:lnTo>
                  <a:pt x="351" y="78"/>
                </a:lnTo>
                <a:lnTo>
                  <a:pt x="349" y="75"/>
                </a:lnTo>
                <a:lnTo>
                  <a:pt x="346" y="70"/>
                </a:lnTo>
                <a:lnTo>
                  <a:pt x="344" y="68"/>
                </a:lnTo>
                <a:lnTo>
                  <a:pt x="341" y="66"/>
                </a:lnTo>
                <a:lnTo>
                  <a:pt x="339" y="63"/>
                </a:lnTo>
                <a:lnTo>
                  <a:pt x="337" y="63"/>
                </a:lnTo>
                <a:lnTo>
                  <a:pt x="334" y="61"/>
                </a:lnTo>
                <a:lnTo>
                  <a:pt x="332" y="61"/>
                </a:lnTo>
                <a:lnTo>
                  <a:pt x="332" y="61"/>
                </a:lnTo>
                <a:close/>
              </a:path>
              <a:path w="357" h="170">
                <a:moveTo>
                  <a:pt x="353" y="3"/>
                </a:moveTo>
                <a:lnTo>
                  <a:pt x="308" y="3"/>
                </a:lnTo>
                <a:lnTo>
                  <a:pt x="303" y="90"/>
                </a:lnTo>
                <a:lnTo>
                  <a:pt x="310" y="92"/>
                </a:lnTo>
                <a:lnTo>
                  <a:pt x="310" y="87"/>
                </a:lnTo>
                <a:lnTo>
                  <a:pt x="313" y="85"/>
                </a:lnTo>
                <a:lnTo>
                  <a:pt x="308" y="80"/>
                </a:lnTo>
                <a:lnTo>
                  <a:pt x="310" y="18"/>
                </a:lnTo>
                <a:lnTo>
                  <a:pt x="353" y="18"/>
                </a:lnTo>
                <a:lnTo>
                  <a:pt x="353" y="3"/>
                </a:lnTo>
                <a:lnTo>
                  <a:pt x="353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84" name="path 13084"/>
          <p:cNvSpPr/>
          <p:nvPr/>
        </p:nvSpPr>
        <p:spPr>
          <a:xfrm>
            <a:off x="13899641" y="9936733"/>
            <a:ext cx="297180" cy="82296"/>
          </a:xfrm>
          <a:custGeom>
            <a:avLst/>
            <a:gdLst/>
            <a:ahLst/>
            <a:cxnLst/>
            <a:rect l="0" t="0" r="0" b="0"/>
            <a:pathLst>
              <a:path w="468" h="129">
                <a:moveTo>
                  <a:pt x="54" y="94"/>
                </a:moveTo>
                <a:lnTo>
                  <a:pt x="51" y="94"/>
                </a:lnTo>
                <a:lnTo>
                  <a:pt x="51" y="97"/>
                </a:lnTo>
                <a:lnTo>
                  <a:pt x="49" y="101"/>
                </a:lnTo>
                <a:lnTo>
                  <a:pt x="49" y="106"/>
                </a:lnTo>
                <a:lnTo>
                  <a:pt x="46" y="109"/>
                </a:lnTo>
                <a:lnTo>
                  <a:pt x="46" y="111"/>
                </a:lnTo>
                <a:lnTo>
                  <a:pt x="44" y="111"/>
                </a:lnTo>
                <a:lnTo>
                  <a:pt x="44" y="114"/>
                </a:lnTo>
                <a:lnTo>
                  <a:pt x="42" y="116"/>
                </a:lnTo>
                <a:lnTo>
                  <a:pt x="6" y="116"/>
                </a:lnTo>
                <a:lnTo>
                  <a:pt x="1" y="118"/>
                </a:lnTo>
                <a:lnTo>
                  <a:pt x="1" y="128"/>
                </a:lnTo>
                <a:lnTo>
                  <a:pt x="51" y="128"/>
                </a:lnTo>
                <a:lnTo>
                  <a:pt x="54" y="94"/>
                </a:lnTo>
                <a:lnTo>
                  <a:pt x="54" y="94"/>
                </a:lnTo>
                <a:close/>
              </a:path>
              <a:path w="468" h="129">
                <a:moveTo>
                  <a:pt x="15" y="5"/>
                </a:moveTo>
                <a:lnTo>
                  <a:pt x="13" y="8"/>
                </a:lnTo>
                <a:lnTo>
                  <a:pt x="10" y="8"/>
                </a:lnTo>
                <a:lnTo>
                  <a:pt x="8" y="10"/>
                </a:lnTo>
                <a:lnTo>
                  <a:pt x="6" y="13"/>
                </a:lnTo>
                <a:lnTo>
                  <a:pt x="6" y="15"/>
                </a:lnTo>
                <a:lnTo>
                  <a:pt x="3" y="18"/>
                </a:lnTo>
                <a:lnTo>
                  <a:pt x="3" y="20"/>
                </a:lnTo>
                <a:lnTo>
                  <a:pt x="1" y="25"/>
                </a:lnTo>
                <a:lnTo>
                  <a:pt x="1" y="34"/>
                </a:lnTo>
                <a:lnTo>
                  <a:pt x="3" y="37"/>
                </a:lnTo>
                <a:lnTo>
                  <a:pt x="3" y="41"/>
                </a:lnTo>
                <a:lnTo>
                  <a:pt x="6" y="41"/>
                </a:lnTo>
                <a:lnTo>
                  <a:pt x="8" y="44"/>
                </a:lnTo>
                <a:lnTo>
                  <a:pt x="10" y="41"/>
                </a:lnTo>
                <a:lnTo>
                  <a:pt x="13" y="41"/>
                </a:lnTo>
                <a:lnTo>
                  <a:pt x="13" y="39"/>
                </a:lnTo>
                <a:lnTo>
                  <a:pt x="13" y="30"/>
                </a:lnTo>
                <a:lnTo>
                  <a:pt x="10" y="27"/>
                </a:lnTo>
                <a:lnTo>
                  <a:pt x="10" y="22"/>
                </a:lnTo>
                <a:lnTo>
                  <a:pt x="10" y="22"/>
                </a:lnTo>
                <a:lnTo>
                  <a:pt x="10" y="15"/>
                </a:lnTo>
                <a:lnTo>
                  <a:pt x="13" y="13"/>
                </a:lnTo>
                <a:lnTo>
                  <a:pt x="15" y="10"/>
                </a:lnTo>
                <a:lnTo>
                  <a:pt x="18" y="8"/>
                </a:lnTo>
                <a:lnTo>
                  <a:pt x="20" y="8"/>
                </a:lnTo>
                <a:lnTo>
                  <a:pt x="22" y="5"/>
                </a:lnTo>
                <a:lnTo>
                  <a:pt x="25" y="5"/>
                </a:lnTo>
                <a:lnTo>
                  <a:pt x="15" y="5"/>
                </a:lnTo>
                <a:lnTo>
                  <a:pt x="15" y="5"/>
                </a:lnTo>
                <a:close/>
              </a:path>
              <a:path w="468" h="129">
                <a:moveTo>
                  <a:pt x="27" y="1"/>
                </a:moveTo>
                <a:lnTo>
                  <a:pt x="22" y="1"/>
                </a:lnTo>
                <a:lnTo>
                  <a:pt x="20" y="3"/>
                </a:lnTo>
                <a:lnTo>
                  <a:pt x="18" y="3"/>
                </a:lnTo>
                <a:lnTo>
                  <a:pt x="15" y="5"/>
                </a:lnTo>
                <a:lnTo>
                  <a:pt x="30" y="5"/>
                </a:lnTo>
                <a:lnTo>
                  <a:pt x="32" y="8"/>
                </a:lnTo>
                <a:lnTo>
                  <a:pt x="34" y="8"/>
                </a:lnTo>
                <a:lnTo>
                  <a:pt x="37" y="10"/>
                </a:lnTo>
                <a:lnTo>
                  <a:pt x="39" y="13"/>
                </a:lnTo>
                <a:lnTo>
                  <a:pt x="39" y="15"/>
                </a:lnTo>
                <a:lnTo>
                  <a:pt x="42" y="18"/>
                </a:lnTo>
                <a:lnTo>
                  <a:pt x="42" y="20"/>
                </a:lnTo>
                <a:lnTo>
                  <a:pt x="44" y="25"/>
                </a:lnTo>
                <a:lnTo>
                  <a:pt x="44" y="39"/>
                </a:lnTo>
                <a:lnTo>
                  <a:pt x="42" y="41"/>
                </a:lnTo>
                <a:lnTo>
                  <a:pt x="42" y="46"/>
                </a:lnTo>
                <a:lnTo>
                  <a:pt x="39" y="49"/>
                </a:lnTo>
                <a:lnTo>
                  <a:pt x="39" y="54"/>
                </a:lnTo>
                <a:lnTo>
                  <a:pt x="37" y="56"/>
                </a:lnTo>
                <a:lnTo>
                  <a:pt x="37" y="58"/>
                </a:lnTo>
                <a:lnTo>
                  <a:pt x="34" y="61"/>
                </a:lnTo>
                <a:lnTo>
                  <a:pt x="34" y="65"/>
                </a:lnTo>
                <a:lnTo>
                  <a:pt x="32" y="68"/>
                </a:lnTo>
                <a:lnTo>
                  <a:pt x="30" y="70"/>
                </a:lnTo>
                <a:lnTo>
                  <a:pt x="27" y="73"/>
                </a:lnTo>
                <a:lnTo>
                  <a:pt x="25" y="78"/>
                </a:lnTo>
                <a:lnTo>
                  <a:pt x="25" y="80"/>
                </a:lnTo>
                <a:lnTo>
                  <a:pt x="22" y="82"/>
                </a:lnTo>
                <a:lnTo>
                  <a:pt x="20" y="85"/>
                </a:lnTo>
                <a:lnTo>
                  <a:pt x="18" y="87"/>
                </a:lnTo>
                <a:lnTo>
                  <a:pt x="15" y="90"/>
                </a:lnTo>
                <a:lnTo>
                  <a:pt x="13" y="92"/>
                </a:lnTo>
                <a:lnTo>
                  <a:pt x="13" y="97"/>
                </a:lnTo>
                <a:lnTo>
                  <a:pt x="10" y="99"/>
                </a:lnTo>
                <a:lnTo>
                  <a:pt x="8" y="101"/>
                </a:lnTo>
                <a:lnTo>
                  <a:pt x="6" y="106"/>
                </a:lnTo>
                <a:lnTo>
                  <a:pt x="3" y="109"/>
                </a:lnTo>
                <a:lnTo>
                  <a:pt x="3" y="111"/>
                </a:lnTo>
                <a:lnTo>
                  <a:pt x="1" y="116"/>
                </a:lnTo>
                <a:lnTo>
                  <a:pt x="1" y="118"/>
                </a:lnTo>
                <a:lnTo>
                  <a:pt x="6" y="116"/>
                </a:lnTo>
                <a:lnTo>
                  <a:pt x="6" y="114"/>
                </a:lnTo>
                <a:lnTo>
                  <a:pt x="8" y="111"/>
                </a:lnTo>
                <a:lnTo>
                  <a:pt x="8" y="109"/>
                </a:lnTo>
                <a:lnTo>
                  <a:pt x="10" y="106"/>
                </a:lnTo>
                <a:lnTo>
                  <a:pt x="13" y="101"/>
                </a:lnTo>
                <a:lnTo>
                  <a:pt x="15" y="99"/>
                </a:lnTo>
                <a:lnTo>
                  <a:pt x="18" y="97"/>
                </a:lnTo>
                <a:lnTo>
                  <a:pt x="20" y="94"/>
                </a:lnTo>
                <a:lnTo>
                  <a:pt x="20" y="92"/>
                </a:lnTo>
                <a:lnTo>
                  <a:pt x="22" y="90"/>
                </a:lnTo>
                <a:lnTo>
                  <a:pt x="25" y="87"/>
                </a:lnTo>
                <a:lnTo>
                  <a:pt x="27" y="85"/>
                </a:lnTo>
                <a:lnTo>
                  <a:pt x="30" y="80"/>
                </a:lnTo>
                <a:lnTo>
                  <a:pt x="30" y="78"/>
                </a:lnTo>
                <a:lnTo>
                  <a:pt x="32" y="75"/>
                </a:lnTo>
                <a:lnTo>
                  <a:pt x="34" y="73"/>
                </a:lnTo>
                <a:lnTo>
                  <a:pt x="37" y="68"/>
                </a:lnTo>
                <a:lnTo>
                  <a:pt x="39" y="65"/>
                </a:lnTo>
                <a:lnTo>
                  <a:pt x="42" y="63"/>
                </a:lnTo>
                <a:lnTo>
                  <a:pt x="44" y="61"/>
                </a:lnTo>
                <a:lnTo>
                  <a:pt x="46" y="58"/>
                </a:lnTo>
                <a:lnTo>
                  <a:pt x="46" y="56"/>
                </a:lnTo>
                <a:lnTo>
                  <a:pt x="49" y="51"/>
                </a:lnTo>
                <a:lnTo>
                  <a:pt x="49" y="49"/>
                </a:lnTo>
                <a:lnTo>
                  <a:pt x="51" y="46"/>
                </a:lnTo>
                <a:lnTo>
                  <a:pt x="51" y="39"/>
                </a:lnTo>
                <a:lnTo>
                  <a:pt x="54" y="34"/>
                </a:lnTo>
                <a:lnTo>
                  <a:pt x="54" y="30"/>
                </a:lnTo>
                <a:lnTo>
                  <a:pt x="51" y="25"/>
                </a:lnTo>
                <a:lnTo>
                  <a:pt x="51" y="18"/>
                </a:lnTo>
                <a:lnTo>
                  <a:pt x="49" y="15"/>
                </a:lnTo>
                <a:lnTo>
                  <a:pt x="49" y="13"/>
                </a:lnTo>
                <a:lnTo>
                  <a:pt x="46" y="10"/>
                </a:lnTo>
                <a:lnTo>
                  <a:pt x="46" y="8"/>
                </a:lnTo>
                <a:lnTo>
                  <a:pt x="44" y="5"/>
                </a:lnTo>
                <a:lnTo>
                  <a:pt x="42" y="5"/>
                </a:lnTo>
                <a:lnTo>
                  <a:pt x="39" y="3"/>
                </a:lnTo>
                <a:lnTo>
                  <a:pt x="37" y="3"/>
                </a:lnTo>
                <a:lnTo>
                  <a:pt x="34" y="1"/>
                </a:lnTo>
                <a:lnTo>
                  <a:pt x="27" y="1"/>
                </a:lnTo>
                <a:lnTo>
                  <a:pt x="27" y="1"/>
                </a:lnTo>
                <a:close/>
              </a:path>
              <a:path w="468" h="129">
                <a:moveTo>
                  <a:pt x="109" y="5"/>
                </a:moveTo>
                <a:lnTo>
                  <a:pt x="97" y="8"/>
                </a:lnTo>
                <a:lnTo>
                  <a:pt x="102" y="8"/>
                </a:lnTo>
                <a:lnTo>
                  <a:pt x="104" y="10"/>
                </a:lnTo>
                <a:lnTo>
                  <a:pt x="106" y="13"/>
                </a:lnTo>
                <a:lnTo>
                  <a:pt x="109" y="15"/>
                </a:lnTo>
                <a:lnTo>
                  <a:pt x="109" y="18"/>
                </a:lnTo>
                <a:lnTo>
                  <a:pt x="111" y="22"/>
                </a:lnTo>
                <a:lnTo>
                  <a:pt x="111" y="30"/>
                </a:lnTo>
                <a:lnTo>
                  <a:pt x="114" y="32"/>
                </a:lnTo>
                <a:lnTo>
                  <a:pt x="114" y="61"/>
                </a:lnTo>
                <a:lnTo>
                  <a:pt x="116" y="63"/>
                </a:lnTo>
                <a:lnTo>
                  <a:pt x="114" y="68"/>
                </a:lnTo>
                <a:lnTo>
                  <a:pt x="114" y="80"/>
                </a:lnTo>
                <a:lnTo>
                  <a:pt x="114" y="85"/>
                </a:lnTo>
                <a:lnTo>
                  <a:pt x="114" y="94"/>
                </a:lnTo>
                <a:lnTo>
                  <a:pt x="111" y="99"/>
                </a:lnTo>
                <a:lnTo>
                  <a:pt x="111" y="106"/>
                </a:lnTo>
                <a:lnTo>
                  <a:pt x="109" y="111"/>
                </a:lnTo>
                <a:lnTo>
                  <a:pt x="106" y="114"/>
                </a:lnTo>
                <a:lnTo>
                  <a:pt x="106" y="118"/>
                </a:lnTo>
                <a:lnTo>
                  <a:pt x="104" y="121"/>
                </a:lnTo>
                <a:lnTo>
                  <a:pt x="102" y="121"/>
                </a:lnTo>
                <a:lnTo>
                  <a:pt x="99" y="123"/>
                </a:lnTo>
                <a:lnTo>
                  <a:pt x="97" y="123"/>
                </a:lnTo>
                <a:lnTo>
                  <a:pt x="109" y="123"/>
                </a:lnTo>
                <a:lnTo>
                  <a:pt x="111" y="121"/>
                </a:lnTo>
                <a:lnTo>
                  <a:pt x="114" y="118"/>
                </a:lnTo>
                <a:lnTo>
                  <a:pt x="116" y="114"/>
                </a:lnTo>
                <a:lnTo>
                  <a:pt x="118" y="111"/>
                </a:lnTo>
                <a:lnTo>
                  <a:pt x="118" y="109"/>
                </a:lnTo>
                <a:lnTo>
                  <a:pt x="121" y="104"/>
                </a:lnTo>
                <a:lnTo>
                  <a:pt x="121" y="99"/>
                </a:lnTo>
                <a:lnTo>
                  <a:pt x="123" y="97"/>
                </a:lnTo>
                <a:lnTo>
                  <a:pt x="123" y="85"/>
                </a:lnTo>
                <a:lnTo>
                  <a:pt x="126" y="82"/>
                </a:lnTo>
                <a:lnTo>
                  <a:pt x="126" y="46"/>
                </a:lnTo>
                <a:lnTo>
                  <a:pt x="123" y="44"/>
                </a:lnTo>
                <a:lnTo>
                  <a:pt x="123" y="32"/>
                </a:lnTo>
                <a:lnTo>
                  <a:pt x="121" y="30"/>
                </a:lnTo>
                <a:lnTo>
                  <a:pt x="121" y="22"/>
                </a:lnTo>
                <a:lnTo>
                  <a:pt x="118" y="20"/>
                </a:lnTo>
                <a:lnTo>
                  <a:pt x="118" y="18"/>
                </a:lnTo>
                <a:lnTo>
                  <a:pt x="116" y="18"/>
                </a:lnTo>
                <a:lnTo>
                  <a:pt x="116" y="13"/>
                </a:lnTo>
                <a:lnTo>
                  <a:pt x="114" y="10"/>
                </a:lnTo>
                <a:lnTo>
                  <a:pt x="111" y="8"/>
                </a:lnTo>
                <a:lnTo>
                  <a:pt x="109" y="5"/>
                </a:lnTo>
                <a:lnTo>
                  <a:pt x="109" y="5"/>
                </a:lnTo>
                <a:close/>
              </a:path>
              <a:path w="468" h="129">
                <a:moveTo>
                  <a:pt x="97" y="1"/>
                </a:moveTo>
                <a:lnTo>
                  <a:pt x="94" y="1"/>
                </a:lnTo>
                <a:lnTo>
                  <a:pt x="92" y="3"/>
                </a:lnTo>
                <a:lnTo>
                  <a:pt x="90" y="3"/>
                </a:lnTo>
                <a:lnTo>
                  <a:pt x="87" y="5"/>
                </a:lnTo>
                <a:lnTo>
                  <a:pt x="85" y="8"/>
                </a:lnTo>
                <a:lnTo>
                  <a:pt x="82" y="8"/>
                </a:lnTo>
                <a:lnTo>
                  <a:pt x="80" y="13"/>
                </a:lnTo>
                <a:lnTo>
                  <a:pt x="80" y="15"/>
                </a:lnTo>
                <a:lnTo>
                  <a:pt x="78" y="18"/>
                </a:lnTo>
                <a:lnTo>
                  <a:pt x="75" y="20"/>
                </a:lnTo>
                <a:lnTo>
                  <a:pt x="75" y="25"/>
                </a:lnTo>
                <a:lnTo>
                  <a:pt x="73" y="27"/>
                </a:lnTo>
                <a:lnTo>
                  <a:pt x="73" y="34"/>
                </a:lnTo>
                <a:lnTo>
                  <a:pt x="70" y="37"/>
                </a:lnTo>
                <a:lnTo>
                  <a:pt x="70" y="51"/>
                </a:lnTo>
                <a:lnTo>
                  <a:pt x="68" y="56"/>
                </a:lnTo>
                <a:lnTo>
                  <a:pt x="68" y="70"/>
                </a:lnTo>
                <a:lnTo>
                  <a:pt x="70" y="75"/>
                </a:lnTo>
                <a:lnTo>
                  <a:pt x="70" y="94"/>
                </a:lnTo>
                <a:lnTo>
                  <a:pt x="73" y="97"/>
                </a:lnTo>
                <a:lnTo>
                  <a:pt x="73" y="104"/>
                </a:lnTo>
                <a:lnTo>
                  <a:pt x="75" y="106"/>
                </a:lnTo>
                <a:lnTo>
                  <a:pt x="75" y="109"/>
                </a:lnTo>
                <a:lnTo>
                  <a:pt x="78" y="111"/>
                </a:lnTo>
                <a:lnTo>
                  <a:pt x="78" y="114"/>
                </a:lnTo>
                <a:lnTo>
                  <a:pt x="80" y="116"/>
                </a:lnTo>
                <a:lnTo>
                  <a:pt x="82" y="118"/>
                </a:lnTo>
                <a:lnTo>
                  <a:pt x="82" y="121"/>
                </a:lnTo>
                <a:lnTo>
                  <a:pt x="85" y="123"/>
                </a:lnTo>
                <a:lnTo>
                  <a:pt x="87" y="125"/>
                </a:lnTo>
                <a:lnTo>
                  <a:pt x="90" y="125"/>
                </a:lnTo>
                <a:lnTo>
                  <a:pt x="92" y="128"/>
                </a:lnTo>
                <a:lnTo>
                  <a:pt x="104" y="128"/>
                </a:lnTo>
                <a:lnTo>
                  <a:pt x="106" y="125"/>
                </a:lnTo>
                <a:lnTo>
                  <a:pt x="109" y="125"/>
                </a:lnTo>
                <a:lnTo>
                  <a:pt x="109" y="123"/>
                </a:lnTo>
                <a:lnTo>
                  <a:pt x="94" y="123"/>
                </a:lnTo>
                <a:lnTo>
                  <a:pt x="94" y="121"/>
                </a:lnTo>
                <a:lnTo>
                  <a:pt x="92" y="121"/>
                </a:lnTo>
                <a:lnTo>
                  <a:pt x="90" y="118"/>
                </a:lnTo>
                <a:lnTo>
                  <a:pt x="87" y="116"/>
                </a:lnTo>
                <a:lnTo>
                  <a:pt x="87" y="111"/>
                </a:lnTo>
                <a:lnTo>
                  <a:pt x="85" y="106"/>
                </a:lnTo>
                <a:lnTo>
                  <a:pt x="85" y="104"/>
                </a:lnTo>
                <a:lnTo>
                  <a:pt x="82" y="101"/>
                </a:lnTo>
                <a:lnTo>
                  <a:pt x="82" y="92"/>
                </a:lnTo>
                <a:lnTo>
                  <a:pt x="80" y="90"/>
                </a:lnTo>
                <a:lnTo>
                  <a:pt x="80" y="37"/>
                </a:lnTo>
                <a:lnTo>
                  <a:pt x="82" y="34"/>
                </a:lnTo>
                <a:lnTo>
                  <a:pt x="82" y="27"/>
                </a:lnTo>
                <a:lnTo>
                  <a:pt x="85" y="25"/>
                </a:lnTo>
                <a:lnTo>
                  <a:pt x="85" y="22"/>
                </a:lnTo>
                <a:lnTo>
                  <a:pt x="87" y="18"/>
                </a:lnTo>
                <a:lnTo>
                  <a:pt x="87" y="15"/>
                </a:lnTo>
                <a:lnTo>
                  <a:pt x="90" y="13"/>
                </a:lnTo>
                <a:lnTo>
                  <a:pt x="92" y="10"/>
                </a:lnTo>
                <a:lnTo>
                  <a:pt x="92" y="8"/>
                </a:lnTo>
                <a:lnTo>
                  <a:pt x="94" y="8"/>
                </a:lnTo>
                <a:lnTo>
                  <a:pt x="97" y="8"/>
                </a:lnTo>
                <a:lnTo>
                  <a:pt x="109" y="5"/>
                </a:lnTo>
                <a:lnTo>
                  <a:pt x="106" y="3"/>
                </a:lnTo>
                <a:lnTo>
                  <a:pt x="104" y="3"/>
                </a:lnTo>
                <a:lnTo>
                  <a:pt x="102" y="1"/>
                </a:lnTo>
                <a:lnTo>
                  <a:pt x="97" y="1"/>
                </a:lnTo>
                <a:lnTo>
                  <a:pt x="97" y="1"/>
                </a:lnTo>
                <a:close/>
              </a:path>
              <a:path w="468" h="129">
                <a:moveTo>
                  <a:pt x="193" y="94"/>
                </a:moveTo>
                <a:lnTo>
                  <a:pt x="190" y="94"/>
                </a:lnTo>
                <a:lnTo>
                  <a:pt x="190" y="97"/>
                </a:lnTo>
                <a:lnTo>
                  <a:pt x="188" y="101"/>
                </a:lnTo>
                <a:lnTo>
                  <a:pt x="188" y="109"/>
                </a:lnTo>
                <a:lnTo>
                  <a:pt x="186" y="111"/>
                </a:lnTo>
                <a:lnTo>
                  <a:pt x="183" y="114"/>
                </a:lnTo>
                <a:lnTo>
                  <a:pt x="181" y="116"/>
                </a:lnTo>
                <a:lnTo>
                  <a:pt x="145" y="116"/>
                </a:lnTo>
                <a:lnTo>
                  <a:pt x="140" y="118"/>
                </a:lnTo>
                <a:lnTo>
                  <a:pt x="140" y="128"/>
                </a:lnTo>
                <a:lnTo>
                  <a:pt x="190" y="128"/>
                </a:lnTo>
                <a:lnTo>
                  <a:pt x="193" y="94"/>
                </a:lnTo>
                <a:lnTo>
                  <a:pt x="193" y="94"/>
                </a:lnTo>
                <a:close/>
              </a:path>
              <a:path w="468" h="129">
                <a:moveTo>
                  <a:pt x="154" y="5"/>
                </a:moveTo>
                <a:lnTo>
                  <a:pt x="152" y="8"/>
                </a:lnTo>
                <a:lnTo>
                  <a:pt x="150" y="8"/>
                </a:lnTo>
                <a:lnTo>
                  <a:pt x="147" y="10"/>
                </a:lnTo>
                <a:lnTo>
                  <a:pt x="147" y="13"/>
                </a:lnTo>
                <a:lnTo>
                  <a:pt x="145" y="15"/>
                </a:lnTo>
                <a:lnTo>
                  <a:pt x="142" y="18"/>
                </a:lnTo>
                <a:lnTo>
                  <a:pt x="142" y="25"/>
                </a:lnTo>
                <a:lnTo>
                  <a:pt x="140" y="27"/>
                </a:lnTo>
                <a:lnTo>
                  <a:pt x="140" y="34"/>
                </a:lnTo>
                <a:lnTo>
                  <a:pt x="142" y="37"/>
                </a:lnTo>
                <a:lnTo>
                  <a:pt x="142" y="41"/>
                </a:lnTo>
                <a:lnTo>
                  <a:pt x="145" y="41"/>
                </a:lnTo>
                <a:lnTo>
                  <a:pt x="147" y="44"/>
                </a:lnTo>
                <a:lnTo>
                  <a:pt x="150" y="41"/>
                </a:lnTo>
                <a:lnTo>
                  <a:pt x="152" y="41"/>
                </a:lnTo>
                <a:lnTo>
                  <a:pt x="152" y="39"/>
                </a:lnTo>
                <a:lnTo>
                  <a:pt x="154" y="37"/>
                </a:lnTo>
                <a:lnTo>
                  <a:pt x="154" y="34"/>
                </a:lnTo>
                <a:lnTo>
                  <a:pt x="152" y="30"/>
                </a:lnTo>
                <a:lnTo>
                  <a:pt x="150" y="27"/>
                </a:lnTo>
                <a:lnTo>
                  <a:pt x="150" y="22"/>
                </a:lnTo>
                <a:lnTo>
                  <a:pt x="150" y="22"/>
                </a:lnTo>
                <a:lnTo>
                  <a:pt x="150" y="20"/>
                </a:lnTo>
                <a:lnTo>
                  <a:pt x="152" y="15"/>
                </a:lnTo>
                <a:lnTo>
                  <a:pt x="152" y="13"/>
                </a:lnTo>
                <a:lnTo>
                  <a:pt x="154" y="10"/>
                </a:lnTo>
                <a:lnTo>
                  <a:pt x="157" y="8"/>
                </a:lnTo>
                <a:lnTo>
                  <a:pt x="159" y="8"/>
                </a:lnTo>
                <a:lnTo>
                  <a:pt x="162" y="5"/>
                </a:lnTo>
                <a:lnTo>
                  <a:pt x="166" y="5"/>
                </a:lnTo>
                <a:lnTo>
                  <a:pt x="154" y="5"/>
                </a:lnTo>
                <a:lnTo>
                  <a:pt x="154" y="5"/>
                </a:lnTo>
                <a:close/>
              </a:path>
              <a:path w="468" h="129">
                <a:moveTo>
                  <a:pt x="166" y="1"/>
                </a:moveTo>
                <a:lnTo>
                  <a:pt x="162" y="1"/>
                </a:lnTo>
                <a:lnTo>
                  <a:pt x="159" y="3"/>
                </a:lnTo>
                <a:lnTo>
                  <a:pt x="157" y="3"/>
                </a:lnTo>
                <a:lnTo>
                  <a:pt x="154" y="5"/>
                </a:lnTo>
                <a:lnTo>
                  <a:pt x="169" y="5"/>
                </a:lnTo>
                <a:lnTo>
                  <a:pt x="171" y="8"/>
                </a:lnTo>
                <a:lnTo>
                  <a:pt x="174" y="8"/>
                </a:lnTo>
                <a:lnTo>
                  <a:pt x="176" y="10"/>
                </a:lnTo>
                <a:lnTo>
                  <a:pt x="178" y="13"/>
                </a:lnTo>
                <a:lnTo>
                  <a:pt x="181" y="15"/>
                </a:lnTo>
                <a:lnTo>
                  <a:pt x="181" y="20"/>
                </a:lnTo>
                <a:lnTo>
                  <a:pt x="183" y="25"/>
                </a:lnTo>
                <a:lnTo>
                  <a:pt x="183" y="39"/>
                </a:lnTo>
                <a:lnTo>
                  <a:pt x="181" y="41"/>
                </a:lnTo>
                <a:lnTo>
                  <a:pt x="181" y="49"/>
                </a:lnTo>
                <a:lnTo>
                  <a:pt x="178" y="54"/>
                </a:lnTo>
                <a:lnTo>
                  <a:pt x="178" y="56"/>
                </a:lnTo>
                <a:lnTo>
                  <a:pt x="176" y="58"/>
                </a:lnTo>
                <a:lnTo>
                  <a:pt x="174" y="61"/>
                </a:lnTo>
                <a:lnTo>
                  <a:pt x="174" y="65"/>
                </a:lnTo>
                <a:lnTo>
                  <a:pt x="171" y="68"/>
                </a:lnTo>
                <a:lnTo>
                  <a:pt x="169" y="70"/>
                </a:lnTo>
                <a:lnTo>
                  <a:pt x="166" y="73"/>
                </a:lnTo>
                <a:lnTo>
                  <a:pt x="164" y="78"/>
                </a:lnTo>
                <a:lnTo>
                  <a:pt x="164" y="80"/>
                </a:lnTo>
                <a:lnTo>
                  <a:pt x="162" y="82"/>
                </a:lnTo>
                <a:lnTo>
                  <a:pt x="159" y="85"/>
                </a:lnTo>
                <a:lnTo>
                  <a:pt x="157" y="87"/>
                </a:lnTo>
                <a:lnTo>
                  <a:pt x="154" y="90"/>
                </a:lnTo>
                <a:lnTo>
                  <a:pt x="154" y="92"/>
                </a:lnTo>
                <a:lnTo>
                  <a:pt x="152" y="97"/>
                </a:lnTo>
                <a:lnTo>
                  <a:pt x="150" y="99"/>
                </a:lnTo>
                <a:lnTo>
                  <a:pt x="150" y="101"/>
                </a:lnTo>
                <a:lnTo>
                  <a:pt x="147" y="101"/>
                </a:lnTo>
                <a:lnTo>
                  <a:pt x="145" y="106"/>
                </a:lnTo>
                <a:lnTo>
                  <a:pt x="142" y="109"/>
                </a:lnTo>
                <a:lnTo>
                  <a:pt x="142" y="111"/>
                </a:lnTo>
                <a:lnTo>
                  <a:pt x="140" y="116"/>
                </a:lnTo>
                <a:lnTo>
                  <a:pt x="140" y="118"/>
                </a:lnTo>
                <a:lnTo>
                  <a:pt x="145" y="116"/>
                </a:lnTo>
                <a:lnTo>
                  <a:pt x="147" y="114"/>
                </a:lnTo>
                <a:lnTo>
                  <a:pt x="147" y="111"/>
                </a:lnTo>
                <a:lnTo>
                  <a:pt x="150" y="109"/>
                </a:lnTo>
                <a:lnTo>
                  <a:pt x="150" y="106"/>
                </a:lnTo>
                <a:lnTo>
                  <a:pt x="152" y="101"/>
                </a:lnTo>
                <a:lnTo>
                  <a:pt x="157" y="99"/>
                </a:lnTo>
                <a:lnTo>
                  <a:pt x="157" y="97"/>
                </a:lnTo>
                <a:lnTo>
                  <a:pt x="159" y="94"/>
                </a:lnTo>
                <a:lnTo>
                  <a:pt x="162" y="92"/>
                </a:lnTo>
                <a:lnTo>
                  <a:pt x="162" y="90"/>
                </a:lnTo>
                <a:lnTo>
                  <a:pt x="164" y="87"/>
                </a:lnTo>
                <a:lnTo>
                  <a:pt x="166" y="85"/>
                </a:lnTo>
                <a:lnTo>
                  <a:pt x="169" y="80"/>
                </a:lnTo>
                <a:lnTo>
                  <a:pt x="171" y="78"/>
                </a:lnTo>
                <a:lnTo>
                  <a:pt x="174" y="75"/>
                </a:lnTo>
                <a:lnTo>
                  <a:pt x="174" y="73"/>
                </a:lnTo>
                <a:lnTo>
                  <a:pt x="178" y="68"/>
                </a:lnTo>
                <a:lnTo>
                  <a:pt x="181" y="65"/>
                </a:lnTo>
                <a:lnTo>
                  <a:pt x="181" y="63"/>
                </a:lnTo>
                <a:lnTo>
                  <a:pt x="183" y="61"/>
                </a:lnTo>
                <a:lnTo>
                  <a:pt x="186" y="58"/>
                </a:lnTo>
                <a:lnTo>
                  <a:pt x="188" y="56"/>
                </a:lnTo>
                <a:lnTo>
                  <a:pt x="188" y="51"/>
                </a:lnTo>
                <a:lnTo>
                  <a:pt x="190" y="49"/>
                </a:lnTo>
                <a:lnTo>
                  <a:pt x="190" y="41"/>
                </a:lnTo>
                <a:lnTo>
                  <a:pt x="193" y="39"/>
                </a:lnTo>
                <a:lnTo>
                  <a:pt x="193" y="25"/>
                </a:lnTo>
                <a:lnTo>
                  <a:pt x="190" y="22"/>
                </a:lnTo>
                <a:lnTo>
                  <a:pt x="190" y="15"/>
                </a:lnTo>
                <a:lnTo>
                  <a:pt x="188" y="13"/>
                </a:lnTo>
                <a:lnTo>
                  <a:pt x="186" y="10"/>
                </a:lnTo>
                <a:lnTo>
                  <a:pt x="186" y="8"/>
                </a:lnTo>
                <a:lnTo>
                  <a:pt x="183" y="5"/>
                </a:lnTo>
                <a:lnTo>
                  <a:pt x="181" y="5"/>
                </a:lnTo>
                <a:lnTo>
                  <a:pt x="178" y="3"/>
                </a:lnTo>
                <a:lnTo>
                  <a:pt x="176" y="3"/>
                </a:lnTo>
                <a:lnTo>
                  <a:pt x="174" y="1"/>
                </a:lnTo>
                <a:lnTo>
                  <a:pt x="166" y="1"/>
                </a:lnTo>
                <a:lnTo>
                  <a:pt x="166" y="1"/>
                </a:lnTo>
                <a:close/>
              </a:path>
              <a:path w="468" h="129">
                <a:moveTo>
                  <a:pt x="253" y="1"/>
                </a:moveTo>
                <a:lnTo>
                  <a:pt x="248" y="1"/>
                </a:lnTo>
                <a:lnTo>
                  <a:pt x="207" y="85"/>
                </a:lnTo>
                <a:lnTo>
                  <a:pt x="207" y="90"/>
                </a:lnTo>
                <a:lnTo>
                  <a:pt x="243" y="90"/>
                </a:lnTo>
                <a:lnTo>
                  <a:pt x="243" y="118"/>
                </a:lnTo>
                <a:lnTo>
                  <a:pt x="241" y="121"/>
                </a:lnTo>
                <a:lnTo>
                  <a:pt x="238" y="123"/>
                </a:lnTo>
                <a:lnTo>
                  <a:pt x="229" y="123"/>
                </a:lnTo>
                <a:lnTo>
                  <a:pt x="229" y="128"/>
                </a:lnTo>
                <a:lnTo>
                  <a:pt x="265" y="128"/>
                </a:lnTo>
                <a:lnTo>
                  <a:pt x="265" y="123"/>
                </a:lnTo>
                <a:lnTo>
                  <a:pt x="260" y="123"/>
                </a:lnTo>
                <a:lnTo>
                  <a:pt x="258" y="121"/>
                </a:lnTo>
                <a:lnTo>
                  <a:pt x="255" y="121"/>
                </a:lnTo>
                <a:lnTo>
                  <a:pt x="253" y="116"/>
                </a:lnTo>
                <a:lnTo>
                  <a:pt x="253" y="90"/>
                </a:lnTo>
                <a:lnTo>
                  <a:pt x="267" y="90"/>
                </a:lnTo>
                <a:lnTo>
                  <a:pt x="267" y="85"/>
                </a:lnTo>
                <a:lnTo>
                  <a:pt x="253" y="85"/>
                </a:lnTo>
                <a:lnTo>
                  <a:pt x="212" y="85"/>
                </a:lnTo>
                <a:lnTo>
                  <a:pt x="243" y="18"/>
                </a:lnTo>
                <a:lnTo>
                  <a:pt x="253" y="1"/>
                </a:lnTo>
                <a:lnTo>
                  <a:pt x="253" y="1"/>
                </a:lnTo>
                <a:close/>
              </a:path>
              <a:path w="468" h="129">
                <a:moveTo>
                  <a:pt x="253" y="1"/>
                </a:moveTo>
                <a:lnTo>
                  <a:pt x="243" y="18"/>
                </a:lnTo>
                <a:lnTo>
                  <a:pt x="243" y="85"/>
                </a:lnTo>
                <a:lnTo>
                  <a:pt x="212" y="85"/>
                </a:lnTo>
                <a:lnTo>
                  <a:pt x="253" y="85"/>
                </a:lnTo>
                <a:lnTo>
                  <a:pt x="253" y="1"/>
                </a:lnTo>
                <a:lnTo>
                  <a:pt x="253" y="1"/>
                </a:lnTo>
                <a:close/>
              </a:path>
              <a:path w="468" h="129">
                <a:moveTo>
                  <a:pt x="289" y="128"/>
                </a:moveTo>
                <a:lnTo>
                  <a:pt x="286" y="128"/>
                </a:lnTo>
                <a:lnTo>
                  <a:pt x="284" y="125"/>
                </a:lnTo>
                <a:lnTo>
                  <a:pt x="282" y="123"/>
                </a:lnTo>
                <a:lnTo>
                  <a:pt x="282" y="114"/>
                </a:lnTo>
                <a:lnTo>
                  <a:pt x="284" y="111"/>
                </a:lnTo>
                <a:lnTo>
                  <a:pt x="286" y="109"/>
                </a:lnTo>
                <a:lnTo>
                  <a:pt x="289" y="106"/>
                </a:lnTo>
                <a:lnTo>
                  <a:pt x="291" y="109"/>
                </a:lnTo>
                <a:lnTo>
                  <a:pt x="294" y="109"/>
                </a:lnTo>
                <a:lnTo>
                  <a:pt x="296" y="111"/>
                </a:lnTo>
                <a:lnTo>
                  <a:pt x="296" y="114"/>
                </a:lnTo>
                <a:lnTo>
                  <a:pt x="298" y="116"/>
                </a:lnTo>
                <a:lnTo>
                  <a:pt x="298" y="118"/>
                </a:lnTo>
                <a:lnTo>
                  <a:pt x="296" y="121"/>
                </a:lnTo>
                <a:lnTo>
                  <a:pt x="296" y="125"/>
                </a:lnTo>
                <a:lnTo>
                  <a:pt x="294" y="128"/>
                </a:lnTo>
                <a:lnTo>
                  <a:pt x="289" y="128"/>
                </a:lnTo>
                <a:lnTo>
                  <a:pt x="289" y="128"/>
                </a:lnTo>
                <a:close/>
              </a:path>
              <a:path w="468" h="129">
                <a:moveTo>
                  <a:pt x="390" y="5"/>
                </a:moveTo>
                <a:lnTo>
                  <a:pt x="378" y="8"/>
                </a:lnTo>
                <a:lnTo>
                  <a:pt x="382" y="8"/>
                </a:lnTo>
                <a:lnTo>
                  <a:pt x="382" y="10"/>
                </a:lnTo>
                <a:lnTo>
                  <a:pt x="385" y="13"/>
                </a:lnTo>
                <a:lnTo>
                  <a:pt x="387" y="15"/>
                </a:lnTo>
                <a:lnTo>
                  <a:pt x="390" y="18"/>
                </a:lnTo>
                <a:lnTo>
                  <a:pt x="390" y="22"/>
                </a:lnTo>
                <a:lnTo>
                  <a:pt x="392" y="27"/>
                </a:lnTo>
                <a:lnTo>
                  <a:pt x="392" y="39"/>
                </a:lnTo>
                <a:lnTo>
                  <a:pt x="394" y="44"/>
                </a:lnTo>
                <a:lnTo>
                  <a:pt x="394" y="80"/>
                </a:lnTo>
                <a:lnTo>
                  <a:pt x="394" y="85"/>
                </a:lnTo>
                <a:lnTo>
                  <a:pt x="392" y="87"/>
                </a:lnTo>
                <a:lnTo>
                  <a:pt x="392" y="101"/>
                </a:lnTo>
                <a:lnTo>
                  <a:pt x="390" y="104"/>
                </a:lnTo>
                <a:lnTo>
                  <a:pt x="390" y="106"/>
                </a:lnTo>
                <a:lnTo>
                  <a:pt x="387" y="111"/>
                </a:lnTo>
                <a:lnTo>
                  <a:pt x="387" y="114"/>
                </a:lnTo>
                <a:lnTo>
                  <a:pt x="385" y="118"/>
                </a:lnTo>
                <a:lnTo>
                  <a:pt x="382" y="121"/>
                </a:lnTo>
                <a:lnTo>
                  <a:pt x="380" y="121"/>
                </a:lnTo>
                <a:lnTo>
                  <a:pt x="380" y="123"/>
                </a:lnTo>
                <a:lnTo>
                  <a:pt x="378" y="123"/>
                </a:lnTo>
                <a:lnTo>
                  <a:pt x="390" y="123"/>
                </a:lnTo>
                <a:lnTo>
                  <a:pt x="392" y="121"/>
                </a:lnTo>
                <a:lnTo>
                  <a:pt x="394" y="118"/>
                </a:lnTo>
                <a:lnTo>
                  <a:pt x="394" y="114"/>
                </a:lnTo>
                <a:lnTo>
                  <a:pt x="397" y="111"/>
                </a:lnTo>
                <a:lnTo>
                  <a:pt x="399" y="109"/>
                </a:lnTo>
                <a:lnTo>
                  <a:pt x="399" y="101"/>
                </a:lnTo>
                <a:lnTo>
                  <a:pt x="402" y="99"/>
                </a:lnTo>
                <a:lnTo>
                  <a:pt x="402" y="92"/>
                </a:lnTo>
                <a:lnTo>
                  <a:pt x="404" y="90"/>
                </a:lnTo>
                <a:lnTo>
                  <a:pt x="404" y="39"/>
                </a:lnTo>
                <a:lnTo>
                  <a:pt x="402" y="37"/>
                </a:lnTo>
                <a:lnTo>
                  <a:pt x="402" y="30"/>
                </a:lnTo>
                <a:lnTo>
                  <a:pt x="399" y="27"/>
                </a:lnTo>
                <a:lnTo>
                  <a:pt x="399" y="22"/>
                </a:lnTo>
                <a:lnTo>
                  <a:pt x="397" y="20"/>
                </a:lnTo>
                <a:lnTo>
                  <a:pt x="397" y="18"/>
                </a:lnTo>
                <a:lnTo>
                  <a:pt x="394" y="13"/>
                </a:lnTo>
                <a:lnTo>
                  <a:pt x="392" y="10"/>
                </a:lnTo>
                <a:lnTo>
                  <a:pt x="390" y="8"/>
                </a:lnTo>
                <a:lnTo>
                  <a:pt x="390" y="5"/>
                </a:lnTo>
                <a:lnTo>
                  <a:pt x="390" y="5"/>
                </a:lnTo>
                <a:close/>
              </a:path>
              <a:path w="468" h="129">
                <a:moveTo>
                  <a:pt x="378" y="1"/>
                </a:moveTo>
                <a:lnTo>
                  <a:pt x="373" y="1"/>
                </a:lnTo>
                <a:lnTo>
                  <a:pt x="370" y="3"/>
                </a:lnTo>
                <a:lnTo>
                  <a:pt x="368" y="3"/>
                </a:lnTo>
                <a:lnTo>
                  <a:pt x="366" y="5"/>
                </a:lnTo>
                <a:lnTo>
                  <a:pt x="363" y="8"/>
                </a:lnTo>
                <a:lnTo>
                  <a:pt x="361" y="8"/>
                </a:lnTo>
                <a:lnTo>
                  <a:pt x="361" y="13"/>
                </a:lnTo>
                <a:lnTo>
                  <a:pt x="358" y="15"/>
                </a:lnTo>
                <a:lnTo>
                  <a:pt x="356" y="18"/>
                </a:lnTo>
                <a:lnTo>
                  <a:pt x="356" y="20"/>
                </a:lnTo>
                <a:lnTo>
                  <a:pt x="354" y="25"/>
                </a:lnTo>
                <a:lnTo>
                  <a:pt x="354" y="27"/>
                </a:lnTo>
                <a:lnTo>
                  <a:pt x="351" y="30"/>
                </a:lnTo>
                <a:lnTo>
                  <a:pt x="351" y="39"/>
                </a:lnTo>
                <a:lnTo>
                  <a:pt x="349" y="44"/>
                </a:lnTo>
                <a:lnTo>
                  <a:pt x="349" y="70"/>
                </a:lnTo>
                <a:lnTo>
                  <a:pt x="349" y="75"/>
                </a:lnTo>
                <a:lnTo>
                  <a:pt x="349" y="87"/>
                </a:lnTo>
                <a:lnTo>
                  <a:pt x="351" y="90"/>
                </a:lnTo>
                <a:lnTo>
                  <a:pt x="351" y="99"/>
                </a:lnTo>
                <a:lnTo>
                  <a:pt x="354" y="104"/>
                </a:lnTo>
                <a:lnTo>
                  <a:pt x="354" y="106"/>
                </a:lnTo>
                <a:lnTo>
                  <a:pt x="356" y="109"/>
                </a:lnTo>
                <a:lnTo>
                  <a:pt x="356" y="114"/>
                </a:lnTo>
                <a:lnTo>
                  <a:pt x="358" y="116"/>
                </a:lnTo>
                <a:lnTo>
                  <a:pt x="361" y="118"/>
                </a:lnTo>
                <a:lnTo>
                  <a:pt x="363" y="121"/>
                </a:lnTo>
                <a:lnTo>
                  <a:pt x="366" y="123"/>
                </a:lnTo>
                <a:lnTo>
                  <a:pt x="368" y="125"/>
                </a:lnTo>
                <a:lnTo>
                  <a:pt x="370" y="125"/>
                </a:lnTo>
                <a:lnTo>
                  <a:pt x="373" y="128"/>
                </a:lnTo>
                <a:lnTo>
                  <a:pt x="382" y="128"/>
                </a:lnTo>
                <a:lnTo>
                  <a:pt x="385" y="125"/>
                </a:lnTo>
                <a:lnTo>
                  <a:pt x="387" y="125"/>
                </a:lnTo>
                <a:lnTo>
                  <a:pt x="390" y="123"/>
                </a:lnTo>
                <a:lnTo>
                  <a:pt x="375" y="123"/>
                </a:lnTo>
                <a:lnTo>
                  <a:pt x="373" y="121"/>
                </a:lnTo>
                <a:lnTo>
                  <a:pt x="370" y="121"/>
                </a:lnTo>
                <a:lnTo>
                  <a:pt x="368" y="118"/>
                </a:lnTo>
                <a:lnTo>
                  <a:pt x="368" y="116"/>
                </a:lnTo>
                <a:lnTo>
                  <a:pt x="366" y="111"/>
                </a:lnTo>
                <a:lnTo>
                  <a:pt x="363" y="106"/>
                </a:lnTo>
                <a:lnTo>
                  <a:pt x="363" y="101"/>
                </a:lnTo>
                <a:lnTo>
                  <a:pt x="361" y="99"/>
                </a:lnTo>
                <a:lnTo>
                  <a:pt x="361" y="85"/>
                </a:lnTo>
                <a:lnTo>
                  <a:pt x="358" y="82"/>
                </a:lnTo>
                <a:lnTo>
                  <a:pt x="358" y="44"/>
                </a:lnTo>
                <a:lnTo>
                  <a:pt x="361" y="41"/>
                </a:lnTo>
                <a:lnTo>
                  <a:pt x="361" y="32"/>
                </a:lnTo>
                <a:lnTo>
                  <a:pt x="363" y="27"/>
                </a:lnTo>
                <a:lnTo>
                  <a:pt x="363" y="22"/>
                </a:lnTo>
                <a:lnTo>
                  <a:pt x="366" y="18"/>
                </a:lnTo>
                <a:lnTo>
                  <a:pt x="368" y="15"/>
                </a:lnTo>
                <a:lnTo>
                  <a:pt x="368" y="13"/>
                </a:lnTo>
                <a:lnTo>
                  <a:pt x="370" y="10"/>
                </a:lnTo>
                <a:lnTo>
                  <a:pt x="373" y="8"/>
                </a:lnTo>
                <a:lnTo>
                  <a:pt x="378" y="8"/>
                </a:lnTo>
                <a:lnTo>
                  <a:pt x="390" y="5"/>
                </a:lnTo>
                <a:lnTo>
                  <a:pt x="387" y="3"/>
                </a:lnTo>
                <a:lnTo>
                  <a:pt x="385" y="3"/>
                </a:lnTo>
                <a:lnTo>
                  <a:pt x="382" y="1"/>
                </a:lnTo>
                <a:lnTo>
                  <a:pt x="378" y="1"/>
                </a:lnTo>
                <a:lnTo>
                  <a:pt x="378" y="1"/>
                </a:lnTo>
                <a:close/>
              </a:path>
              <a:path w="468" h="129">
                <a:moveTo>
                  <a:pt x="452" y="1"/>
                </a:moveTo>
                <a:lnTo>
                  <a:pt x="450" y="1"/>
                </a:lnTo>
                <a:lnTo>
                  <a:pt x="447" y="3"/>
                </a:lnTo>
                <a:lnTo>
                  <a:pt x="445" y="8"/>
                </a:lnTo>
                <a:lnTo>
                  <a:pt x="442" y="8"/>
                </a:lnTo>
                <a:lnTo>
                  <a:pt x="440" y="10"/>
                </a:lnTo>
                <a:lnTo>
                  <a:pt x="438" y="10"/>
                </a:lnTo>
                <a:lnTo>
                  <a:pt x="435" y="13"/>
                </a:lnTo>
                <a:lnTo>
                  <a:pt x="428" y="13"/>
                </a:lnTo>
                <a:lnTo>
                  <a:pt x="428" y="15"/>
                </a:lnTo>
                <a:lnTo>
                  <a:pt x="438" y="15"/>
                </a:lnTo>
                <a:lnTo>
                  <a:pt x="440" y="18"/>
                </a:lnTo>
                <a:lnTo>
                  <a:pt x="442" y="18"/>
                </a:lnTo>
                <a:lnTo>
                  <a:pt x="442" y="20"/>
                </a:lnTo>
                <a:lnTo>
                  <a:pt x="442" y="116"/>
                </a:lnTo>
                <a:lnTo>
                  <a:pt x="440" y="118"/>
                </a:lnTo>
                <a:lnTo>
                  <a:pt x="440" y="121"/>
                </a:lnTo>
                <a:lnTo>
                  <a:pt x="438" y="121"/>
                </a:lnTo>
                <a:lnTo>
                  <a:pt x="435" y="123"/>
                </a:lnTo>
                <a:lnTo>
                  <a:pt x="433" y="123"/>
                </a:lnTo>
                <a:lnTo>
                  <a:pt x="428" y="123"/>
                </a:lnTo>
                <a:lnTo>
                  <a:pt x="428" y="128"/>
                </a:lnTo>
                <a:lnTo>
                  <a:pt x="466" y="128"/>
                </a:lnTo>
                <a:lnTo>
                  <a:pt x="466" y="123"/>
                </a:lnTo>
                <a:lnTo>
                  <a:pt x="462" y="123"/>
                </a:lnTo>
                <a:lnTo>
                  <a:pt x="459" y="123"/>
                </a:lnTo>
                <a:lnTo>
                  <a:pt x="457" y="121"/>
                </a:lnTo>
                <a:lnTo>
                  <a:pt x="454" y="118"/>
                </a:lnTo>
                <a:lnTo>
                  <a:pt x="452" y="118"/>
                </a:lnTo>
                <a:lnTo>
                  <a:pt x="452" y="114"/>
                </a:lnTo>
                <a:lnTo>
                  <a:pt x="452" y="1"/>
                </a:lnTo>
                <a:lnTo>
                  <a:pt x="45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86" name="path 13086"/>
          <p:cNvSpPr/>
          <p:nvPr/>
        </p:nvSpPr>
        <p:spPr>
          <a:xfrm>
            <a:off x="9084564" y="9971023"/>
            <a:ext cx="71627" cy="108204"/>
          </a:xfrm>
          <a:custGeom>
            <a:avLst/>
            <a:gdLst/>
            <a:ahLst/>
            <a:cxnLst/>
            <a:rect l="0" t="0" r="0" b="0"/>
            <a:pathLst>
              <a:path w="112" h="170">
                <a:moveTo>
                  <a:pt x="38" y="0"/>
                </a:moveTo>
                <a:lnTo>
                  <a:pt x="47" y="0"/>
                </a:lnTo>
                <a:lnTo>
                  <a:pt x="50" y="4"/>
                </a:lnTo>
                <a:lnTo>
                  <a:pt x="38" y="0"/>
                </a:lnTo>
              </a:path>
              <a:path w="112" h="170">
                <a:moveTo>
                  <a:pt x="88" y="4"/>
                </a:moveTo>
                <a:lnTo>
                  <a:pt x="112" y="21"/>
                </a:lnTo>
                <a:lnTo>
                  <a:pt x="72" y="21"/>
                </a:lnTo>
                <a:lnTo>
                  <a:pt x="88" y="4"/>
                </a:lnTo>
              </a:path>
              <a:path w="112" h="170">
                <a:moveTo>
                  <a:pt x="67" y="40"/>
                </a:moveTo>
                <a:lnTo>
                  <a:pt x="86" y="45"/>
                </a:lnTo>
                <a:lnTo>
                  <a:pt x="62" y="45"/>
                </a:lnTo>
                <a:lnTo>
                  <a:pt x="67" y="40"/>
                </a:lnTo>
              </a:path>
              <a:path w="112" h="170">
                <a:moveTo>
                  <a:pt x="67" y="40"/>
                </a:moveTo>
                <a:lnTo>
                  <a:pt x="91" y="40"/>
                </a:lnTo>
                <a:lnTo>
                  <a:pt x="86" y="45"/>
                </a:lnTo>
                <a:lnTo>
                  <a:pt x="67" y="40"/>
                </a:lnTo>
              </a:path>
              <a:path w="112" h="170">
                <a:moveTo>
                  <a:pt x="62" y="38"/>
                </a:moveTo>
                <a:lnTo>
                  <a:pt x="62" y="45"/>
                </a:lnTo>
                <a:lnTo>
                  <a:pt x="52" y="45"/>
                </a:lnTo>
                <a:lnTo>
                  <a:pt x="62" y="38"/>
                </a:lnTo>
              </a:path>
              <a:path w="112" h="170">
                <a:moveTo>
                  <a:pt x="62" y="38"/>
                </a:moveTo>
                <a:lnTo>
                  <a:pt x="62" y="45"/>
                </a:lnTo>
                <a:lnTo>
                  <a:pt x="62" y="38"/>
                </a:lnTo>
              </a:path>
              <a:path w="112" h="170">
                <a:moveTo>
                  <a:pt x="52" y="45"/>
                </a:moveTo>
                <a:lnTo>
                  <a:pt x="69" y="60"/>
                </a:lnTo>
                <a:lnTo>
                  <a:pt x="43" y="60"/>
                </a:lnTo>
                <a:lnTo>
                  <a:pt x="52" y="45"/>
                </a:lnTo>
              </a:path>
              <a:path w="112" h="170">
                <a:moveTo>
                  <a:pt x="52" y="45"/>
                </a:moveTo>
                <a:lnTo>
                  <a:pt x="86" y="45"/>
                </a:lnTo>
                <a:lnTo>
                  <a:pt x="69" y="60"/>
                </a:lnTo>
                <a:lnTo>
                  <a:pt x="52" y="45"/>
                </a:lnTo>
              </a:path>
              <a:path w="112" h="170">
                <a:moveTo>
                  <a:pt x="43" y="60"/>
                </a:moveTo>
                <a:lnTo>
                  <a:pt x="60" y="67"/>
                </a:lnTo>
                <a:lnTo>
                  <a:pt x="40" y="67"/>
                </a:lnTo>
                <a:lnTo>
                  <a:pt x="43" y="60"/>
                </a:lnTo>
              </a:path>
              <a:path w="112" h="170">
                <a:moveTo>
                  <a:pt x="43" y="60"/>
                </a:moveTo>
                <a:lnTo>
                  <a:pt x="69" y="60"/>
                </a:lnTo>
                <a:lnTo>
                  <a:pt x="60" y="67"/>
                </a:lnTo>
                <a:lnTo>
                  <a:pt x="43" y="60"/>
                </a:lnTo>
              </a:path>
              <a:path w="112" h="170">
                <a:moveTo>
                  <a:pt x="40" y="67"/>
                </a:moveTo>
                <a:lnTo>
                  <a:pt x="31" y="98"/>
                </a:lnTo>
                <a:lnTo>
                  <a:pt x="21" y="98"/>
                </a:lnTo>
                <a:lnTo>
                  <a:pt x="40" y="67"/>
                </a:lnTo>
              </a:path>
              <a:path w="112" h="170">
                <a:moveTo>
                  <a:pt x="40" y="67"/>
                </a:moveTo>
                <a:lnTo>
                  <a:pt x="50" y="67"/>
                </a:lnTo>
                <a:lnTo>
                  <a:pt x="31" y="98"/>
                </a:lnTo>
                <a:lnTo>
                  <a:pt x="40" y="67"/>
                </a:lnTo>
              </a:path>
              <a:path w="112" h="170">
                <a:moveTo>
                  <a:pt x="62" y="91"/>
                </a:moveTo>
                <a:lnTo>
                  <a:pt x="69" y="100"/>
                </a:lnTo>
                <a:lnTo>
                  <a:pt x="57" y="100"/>
                </a:lnTo>
                <a:lnTo>
                  <a:pt x="62" y="91"/>
                </a:lnTo>
              </a:path>
              <a:path w="112" h="170">
                <a:moveTo>
                  <a:pt x="62" y="91"/>
                </a:moveTo>
                <a:lnTo>
                  <a:pt x="74" y="91"/>
                </a:lnTo>
                <a:lnTo>
                  <a:pt x="69" y="100"/>
                </a:lnTo>
                <a:lnTo>
                  <a:pt x="62" y="91"/>
                </a:lnTo>
              </a:path>
              <a:path w="112" h="170">
                <a:moveTo>
                  <a:pt x="21" y="98"/>
                </a:moveTo>
                <a:lnTo>
                  <a:pt x="26" y="105"/>
                </a:lnTo>
                <a:lnTo>
                  <a:pt x="16" y="105"/>
                </a:lnTo>
                <a:lnTo>
                  <a:pt x="21" y="98"/>
                </a:lnTo>
              </a:path>
              <a:path w="112" h="170">
                <a:moveTo>
                  <a:pt x="21" y="98"/>
                </a:moveTo>
                <a:lnTo>
                  <a:pt x="31" y="98"/>
                </a:lnTo>
                <a:lnTo>
                  <a:pt x="26" y="105"/>
                </a:lnTo>
                <a:lnTo>
                  <a:pt x="21" y="98"/>
                </a:lnTo>
              </a:path>
              <a:path w="112" h="170">
                <a:moveTo>
                  <a:pt x="16" y="105"/>
                </a:moveTo>
                <a:lnTo>
                  <a:pt x="9" y="120"/>
                </a:lnTo>
                <a:lnTo>
                  <a:pt x="2" y="120"/>
                </a:lnTo>
                <a:lnTo>
                  <a:pt x="16" y="105"/>
                </a:lnTo>
              </a:path>
              <a:path w="112" h="170">
                <a:moveTo>
                  <a:pt x="16" y="105"/>
                </a:moveTo>
                <a:lnTo>
                  <a:pt x="26" y="105"/>
                </a:lnTo>
                <a:lnTo>
                  <a:pt x="9" y="120"/>
                </a:lnTo>
                <a:lnTo>
                  <a:pt x="16" y="105"/>
                </a:lnTo>
              </a:path>
              <a:path w="112" h="170">
                <a:moveTo>
                  <a:pt x="62" y="117"/>
                </a:moveTo>
                <a:lnTo>
                  <a:pt x="81" y="124"/>
                </a:lnTo>
                <a:lnTo>
                  <a:pt x="52" y="124"/>
                </a:lnTo>
                <a:lnTo>
                  <a:pt x="62" y="117"/>
                </a:lnTo>
              </a:path>
              <a:path w="112" h="170">
                <a:moveTo>
                  <a:pt x="62" y="117"/>
                </a:moveTo>
                <a:lnTo>
                  <a:pt x="91" y="117"/>
                </a:lnTo>
                <a:lnTo>
                  <a:pt x="81" y="124"/>
                </a:lnTo>
                <a:lnTo>
                  <a:pt x="62" y="117"/>
                </a:lnTo>
              </a:path>
              <a:path w="112" h="170">
                <a:moveTo>
                  <a:pt x="57" y="100"/>
                </a:moveTo>
                <a:lnTo>
                  <a:pt x="47" y="124"/>
                </a:lnTo>
                <a:lnTo>
                  <a:pt x="33" y="124"/>
                </a:lnTo>
                <a:lnTo>
                  <a:pt x="57" y="100"/>
                </a:lnTo>
              </a:path>
              <a:path w="112" h="170">
                <a:moveTo>
                  <a:pt x="57" y="100"/>
                </a:moveTo>
                <a:lnTo>
                  <a:pt x="69" y="100"/>
                </a:lnTo>
                <a:lnTo>
                  <a:pt x="47" y="124"/>
                </a:lnTo>
                <a:lnTo>
                  <a:pt x="57" y="100"/>
                </a:lnTo>
              </a:path>
              <a:path w="112" h="170">
                <a:moveTo>
                  <a:pt x="67" y="131"/>
                </a:moveTo>
                <a:lnTo>
                  <a:pt x="72" y="141"/>
                </a:lnTo>
                <a:lnTo>
                  <a:pt x="64" y="141"/>
                </a:lnTo>
                <a:lnTo>
                  <a:pt x="67" y="131"/>
                </a:lnTo>
              </a:path>
              <a:path w="112" h="170">
                <a:moveTo>
                  <a:pt x="67" y="131"/>
                </a:moveTo>
                <a:lnTo>
                  <a:pt x="76" y="131"/>
                </a:lnTo>
                <a:lnTo>
                  <a:pt x="72" y="141"/>
                </a:lnTo>
                <a:lnTo>
                  <a:pt x="67" y="131"/>
                </a:lnTo>
              </a:path>
              <a:path w="112" h="170">
                <a:moveTo>
                  <a:pt x="95" y="141"/>
                </a:moveTo>
                <a:lnTo>
                  <a:pt x="93" y="151"/>
                </a:lnTo>
                <a:lnTo>
                  <a:pt x="74" y="151"/>
                </a:lnTo>
                <a:lnTo>
                  <a:pt x="95" y="141"/>
                </a:lnTo>
              </a:path>
              <a:path w="112" h="170">
                <a:moveTo>
                  <a:pt x="64" y="141"/>
                </a:moveTo>
                <a:lnTo>
                  <a:pt x="74" y="151"/>
                </a:lnTo>
                <a:lnTo>
                  <a:pt x="62" y="151"/>
                </a:lnTo>
                <a:lnTo>
                  <a:pt x="64" y="141"/>
                </a:lnTo>
              </a:path>
              <a:path w="112" h="170">
                <a:moveTo>
                  <a:pt x="64" y="141"/>
                </a:moveTo>
                <a:lnTo>
                  <a:pt x="72" y="141"/>
                </a:lnTo>
                <a:lnTo>
                  <a:pt x="74" y="151"/>
                </a:lnTo>
                <a:lnTo>
                  <a:pt x="64" y="141"/>
                </a:lnTo>
              </a:path>
              <a:path w="112" h="170">
                <a:moveTo>
                  <a:pt x="62" y="153"/>
                </a:moveTo>
                <a:lnTo>
                  <a:pt x="84" y="160"/>
                </a:lnTo>
                <a:lnTo>
                  <a:pt x="62" y="160"/>
                </a:lnTo>
                <a:lnTo>
                  <a:pt x="62" y="153"/>
                </a:lnTo>
              </a:path>
              <a:path w="112" h="170">
                <a:moveTo>
                  <a:pt x="62" y="153"/>
                </a:moveTo>
                <a:lnTo>
                  <a:pt x="91" y="153"/>
                </a:lnTo>
                <a:lnTo>
                  <a:pt x="84" y="160"/>
                </a:lnTo>
                <a:lnTo>
                  <a:pt x="62" y="153"/>
                </a:lnTo>
              </a:path>
              <a:path w="112" h="170">
                <a:moveTo>
                  <a:pt x="64" y="160"/>
                </a:moveTo>
                <a:lnTo>
                  <a:pt x="74" y="160"/>
                </a:lnTo>
                <a:lnTo>
                  <a:pt x="64" y="163"/>
                </a:lnTo>
                <a:lnTo>
                  <a:pt x="64" y="160"/>
                </a:lnTo>
              </a:path>
              <a:path w="112" h="170">
                <a:moveTo>
                  <a:pt x="33" y="124"/>
                </a:moveTo>
                <a:lnTo>
                  <a:pt x="24" y="160"/>
                </a:lnTo>
                <a:lnTo>
                  <a:pt x="0" y="160"/>
                </a:lnTo>
                <a:lnTo>
                  <a:pt x="33" y="124"/>
                </a:lnTo>
              </a:path>
              <a:path w="112" h="170">
                <a:moveTo>
                  <a:pt x="33" y="124"/>
                </a:moveTo>
                <a:lnTo>
                  <a:pt x="64" y="124"/>
                </a:lnTo>
                <a:lnTo>
                  <a:pt x="24" y="160"/>
                </a:lnTo>
                <a:lnTo>
                  <a:pt x="33" y="124"/>
                </a:lnTo>
              </a:path>
              <a:path w="112" h="170">
                <a:moveTo>
                  <a:pt x="0" y="167"/>
                </a:moveTo>
                <a:lnTo>
                  <a:pt x="12" y="167"/>
                </a:lnTo>
                <a:lnTo>
                  <a:pt x="9" y="170"/>
                </a:lnTo>
                <a:lnTo>
                  <a:pt x="0" y="167"/>
                </a:lnTo>
              </a:path>
              <a:path w="112" h="170">
                <a:moveTo>
                  <a:pt x="0" y="160"/>
                </a:moveTo>
                <a:lnTo>
                  <a:pt x="12" y="167"/>
                </a:lnTo>
                <a:lnTo>
                  <a:pt x="0" y="167"/>
                </a:lnTo>
                <a:lnTo>
                  <a:pt x="0" y="160"/>
                </a:lnTo>
              </a:path>
              <a:path w="112" h="170">
                <a:moveTo>
                  <a:pt x="0" y="160"/>
                </a:moveTo>
                <a:lnTo>
                  <a:pt x="24" y="160"/>
                </a:lnTo>
                <a:lnTo>
                  <a:pt x="12" y="167"/>
                </a:lnTo>
                <a:lnTo>
                  <a:pt x="0" y="16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88" name="path 13088"/>
          <p:cNvSpPr/>
          <p:nvPr/>
        </p:nvSpPr>
        <p:spPr>
          <a:xfrm>
            <a:off x="9124188" y="9984740"/>
            <a:ext cx="44196" cy="70103"/>
          </a:xfrm>
          <a:custGeom>
            <a:avLst/>
            <a:gdLst/>
            <a:ahLst/>
            <a:cxnLst/>
            <a:rect l="0" t="0" r="0" b="0"/>
            <a:pathLst>
              <a:path w="69" h="110">
                <a:moveTo>
                  <a:pt x="9" y="0"/>
                </a:moveTo>
                <a:lnTo>
                  <a:pt x="50" y="7"/>
                </a:lnTo>
                <a:lnTo>
                  <a:pt x="4" y="7"/>
                </a:lnTo>
                <a:lnTo>
                  <a:pt x="9" y="0"/>
                </a:lnTo>
              </a:path>
              <a:path w="69" h="110">
                <a:moveTo>
                  <a:pt x="9" y="0"/>
                </a:moveTo>
                <a:lnTo>
                  <a:pt x="50" y="0"/>
                </a:lnTo>
                <a:lnTo>
                  <a:pt x="50" y="7"/>
                </a:lnTo>
                <a:lnTo>
                  <a:pt x="9" y="0"/>
                </a:lnTo>
              </a:path>
              <a:path w="69" h="110">
                <a:moveTo>
                  <a:pt x="0" y="14"/>
                </a:moveTo>
                <a:lnTo>
                  <a:pt x="0" y="16"/>
                </a:lnTo>
                <a:lnTo>
                  <a:pt x="0" y="14"/>
                </a:lnTo>
              </a:path>
              <a:path w="69" h="110">
                <a:moveTo>
                  <a:pt x="4" y="7"/>
                </a:moveTo>
                <a:lnTo>
                  <a:pt x="43" y="16"/>
                </a:lnTo>
                <a:lnTo>
                  <a:pt x="7" y="16"/>
                </a:lnTo>
                <a:lnTo>
                  <a:pt x="4" y="7"/>
                </a:lnTo>
              </a:path>
              <a:path w="69" h="110">
                <a:moveTo>
                  <a:pt x="4" y="7"/>
                </a:moveTo>
                <a:lnTo>
                  <a:pt x="50" y="7"/>
                </a:lnTo>
                <a:lnTo>
                  <a:pt x="43" y="16"/>
                </a:lnTo>
                <a:lnTo>
                  <a:pt x="4" y="7"/>
                </a:lnTo>
              </a:path>
              <a:path w="69" h="110">
                <a:moveTo>
                  <a:pt x="28" y="16"/>
                </a:moveTo>
                <a:lnTo>
                  <a:pt x="43" y="16"/>
                </a:lnTo>
                <a:lnTo>
                  <a:pt x="40" y="19"/>
                </a:lnTo>
                <a:lnTo>
                  <a:pt x="28" y="16"/>
                </a:lnTo>
              </a:path>
              <a:path w="69" h="110">
                <a:moveTo>
                  <a:pt x="7" y="16"/>
                </a:moveTo>
                <a:lnTo>
                  <a:pt x="43" y="16"/>
                </a:lnTo>
                <a:lnTo>
                  <a:pt x="4" y="16"/>
                </a:lnTo>
                <a:lnTo>
                  <a:pt x="7" y="16"/>
                </a:lnTo>
              </a:path>
              <a:path w="69" h="110">
                <a:moveTo>
                  <a:pt x="7" y="16"/>
                </a:moveTo>
                <a:lnTo>
                  <a:pt x="43" y="16"/>
                </a:lnTo>
                <a:lnTo>
                  <a:pt x="7" y="16"/>
                </a:lnTo>
              </a:path>
              <a:path w="69" h="110">
                <a:moveTo>
                  <a:pt x="4" y="16"/>
                </a:moveTo>
                <a:lnTo>
                  <a:pt x="28" y="19"/>
                </a:lnTo>
                <a:lnTo>
                  <a:pt x="4" y="19"/>
                </a:lnTo>
                <a:lnTo>
                  <a:pt x="4" y="16"/>
                </a:lnTo>
              </a:path>
              <a:path w="69" h="110">
                <a:moveTo>
                  <a:pt x="4" y="16"/>
                </a:moveTo>
                <a:lnTo>
                  <a:pt x="28" y="16"/>
                </a:lnTo>
                <a:lnTo>
                  <a:pt x="28" y="19"/>
                </a:lnTo>
                <a:lnTo>
                  <a:pt x="4" y="16"/>
                </a:lnTo>
              </a:path>
              <a:path w="69" h="110">
                <a:moveTo>
                  <a:pt x="33" y="35"/>
                </a:moveTo>
                <a:lnTo>
                  <a:pt x="12" y="69"/>
                </a:lnTo>
                <a:lnTo>
                  <a:pt x="0" y="69"/>
                </a:lnTo>
                <a:lnTo>
                  <a:pt x="33" y="35"/>
                </a:lnTo>
              </a:path>
              <a:path w="69" h="110">
                <a:moveTo>
                  <a:pt x="33" y="35"/>
                </a:moveTo>
                <a:lnTo>
                  <a:pt x="40" y="35"/>
                </a:lnTo>
                <a:lnTo>
                  <a:pt x="12" y="69"/>
                </a:lnTo>
                <a:lnTo>
                  <a:pt x="33" y="35"/>
                </a:lnTo>
              </a:path>
              <a:path w="69" h="110">
                <a:moveTo>
                  <a:pt x="40" y="57"/>
                </a:moveTo>
                <a:lnTo>
                  <a:pt x="33" y="74"/>
                </a:lnTo>
                <a:lnTo>
                  <a:pt x="21" y="74"/>
                </a:lnTo>
                <a:lnTo>
                  <a:pt x="40" y="57"/>
                </a:lnTo>
              </a:path>
              <a:path w="69" h="110">
                <a:moveTo>
                  <a:pt x="21" y="74"/>
                </a:moveTo>
                <a:lnTo>
                  <a:pt x="28" y="81"/>
                </a:lnTo>
                <a:lnTo>
                  <a:pt x="14" y="81"/>
                </a:lnTo>
                <a:lnTo>
                  <a:pt x="21" y="74"/>
                </a:lnTo>
              </a:path>
              <a:path w="69" h="110">
                <a:moveTo>
                  <a:pt x="21" y="74"/>
                </a:moveTo>
                <a:lnTo>
                  <a:pt x="33" y="74"/>
                </a:lnTo>
                <a:lnTo>
                  <a:pt x="28" y="81"/>
                </a:lnTo>
                <a:lnTo>
                  <a:pt x="21" y="74"/>
                </a:lnTo>
              </a:path>
              <a:path w="69" h="110">
                <a:moveTo>
                  <a:pt x="14" y="81"/>
                </a:moveTo>
                <a:lnTo>
                  <a:pt x="55" y="93"/>
                </a:lnTo>
                <a:lnTo>
                  <a:pt x="0" y="93"/>
                </a:lnTo>
                <a:lnTo>
                  <a:pt x="14" y="81"/>
                </a:lnTo>
              </a:path>
              <a:path w="69" h="110">
                <a:moveTo>
                  <a:pt x="14" y="81"/>
                </a:moveTo>
                <a:lnTo>
                  <a:pt x="28" y="81"/>
                </a:lnTo>
                <a:lnTo>
                  <a:pt x="55" y="93"/>
                </a:lnTo>
                <a:lnTo>
                  <a:pt x="14" y="81"/>
                </a:lnTo>
              </a:path>
              <a:path w="69" h="110">
                <a:moveTo>
                  <a:pt x="0" y="93"/>
                </a:moveTo>
                <a:lnTo>
                  <a:pt x="60" y="95"/>
                </a:lnTo>
                <a:lnTo>
                  <a:pt x="0" y="95"/>
                </a:lnTo>
                <a:lnTo>
                  <a:pt x="0" y="93"/>
                </a:lnTo>
              </a:path>
              <a:path w="69" h="110">
                <a:moveTo>
                  <a:pt x="0" y="93"/>
                </a:moveTo>
                <a:lnTo>
                  <a:pt x="55" y="93"/>
                </a:lnTo>
                <a:lnTo>
                  <a:pt x="60" y="95"/>
                </a:lnTo>
                <a:lnTo>
                  <a:pt x="0" y="93"/>
                </a:lnTo>
              </a:path>
              <a:path w="69" h="110">
                <a:moveTo>
                  <a:pt x="35" y="98"/>
                </a:moveTo>
                <a:lnTo>
                  <a:pt x="69" y="98"/>
                </a:lnTo>
                <a:lnTo>
                  <a:pt x="43" y="98"/>
                </a:lnTo>
                <a:lnTo>
                  <a:pt x="35" y="98"/>
                </a:lnTo>
              </a:path>
              <a:path w="69" h="110">
                <a:moveTo>
                  <a:pt x="2" y="103"/>
                </a:moveTo>
                <a:lnTo>
                  <a:pt x="19" y="105"/>
                </a:lnTo>
                <a:lnTo>
                  <a:pt x="7" y="105"/>
                </a:lnTo>
                <a:lnTo>
                  <a:pt x="2" y="103"/>
                </a:lnTo>
              </a:path>
              <a:path w="69" h="110">
                <a:moveTo>
                  <a:pt x="2" y="103"/>
                </a:moveTo>
                <a:lnTo>
                  <a:pt x="19" y="103"/>
                </a:lnTo>
                <a:lnTo>
                  <a:pt x="19" y="105"/>
                </a:lnTo>
                <a:lnTo>
                  <a:pt x="2" y="103"/>
                </a:lnTo>
              </a:path>
              <a:path w="69" h="110">
                <a:moveTo>
                  <a:pt x="7" y="105"/>
                </a:moveTo>
                <a:lnTo>
                  <a:pt x="14" y="110"/>
                </a:lnTo>
                <a:lnTo>
                  <a:pt x="4" y="110"/>
                </a:lnTo>
                <a:lnTo>
                  <a:pt x="7" y="105"/>
                </a:lnTo>
              </a:path>
              <a:path w="69" h="110">
                <a:moveTo>
                  <a:pt x="7" y="105"/>
                </a:moveTo>
                <a:lnTo>
                  <a:pt x="19" y="105"/>
                </a:lnTo>
                <a:lnTo>
                  <a:pt x="14" y="110"/>
                </a:lnTo>
                <a:lnTo>
                  <a:pt x="7" y="105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90" name="path 13090"/>
          <p:cNvSpPr/>
          <p:nvPr/>
        </p:nvSpPr>
        <p:spPr>
          <a:xfrm>
            <a:off x="9328404" y="10031983"/>
            <a:ext cx="16763" cy="9144"/>
          </a:xfrm>
          <a:custGeom>
            <a:avLst/>
            <a:gdLst/>
            <a:ahLst/>
            <a:cxnLst/>
            <a:rect l="0" t="0" r="0" b="0"/>
            <a:pathLst>
              <a:path w="26" h="14">
                <a:moveTo>
                  <a:pt x="9" y="0"/>
                </a:moveTo>
                <a:lnTo>
                  <a:pt x="14" y="14"/>
                </a:lnTo>
                <a:lnTo>
                  <a:pt x="0" y="14"/>
                </a:lnTo>
                <a:lnTo>
                  <a:pt x="9" y="0"/>
                </a:lnTo>
              </a:path>
              <a:path w="26" h="14">
                <a:moveTo>
                  <a:pt x="9" y="0"/>
                </a:moveTo>
                <a:lnTo>
                  <a:pt x="26" y="0"/>
                </a:lnTo>
                <a:lnTo>
                  <a:pt x="14" y="14"/>
                </a:lnTo>
                <a:lnTo>
                  <a:pt x="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92" name="path 13092"/>
          <p:cNvSpPr/>
          <p:nvPr/>
        </p:nvSpPr>
        <p:spPr>
          <a:xfrm>
            <a:off x="9323832" y="10041128"/>
            <a:ext cx="13715" cy="4572"/>
          </a:xfrm>
          <a:custGeom>
            <a:avLst/>
            <a:gdLst/>
            <a:ahLst/>
            <a:cxnLst/>
            <a:rect l="0" t="0" r="0" b="0"/>
            <a:pathLst>
              <a:path w="21" h="7">
                <a:moveTo>
                  <a:pt x="7" y="0"/>
                </a:moveTo>
                <a:lnTo>
                  <a:pt x="16" y="7"/>
                </a:lnTo>
                <a:lnTo>
                  <a:pt x="0" y="7"/>
                </a:lnTo>
                <a:lnTo>
                  <a:pt x="7" y="0"/>
                </a:lnTo>
              </a:path>
              <a:path w="21" h="7">
                <a:moveTo>
                  <a:pt x="7" y="0"/>
                </a:moveTo>
                <a:lnTo>
                  <a:pt x="21" y="0"/>
                </a:lnTo>
                <a:lnTo>
                  <a:pt x="16" y="7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94" name="path 13094"/>
          <p:cNvSpPr/>
          <p:nvPr/>
        </p:nvSpPr>
        <p:spPr>
          <a:xfrm>
            <a:off x="9140952" y="9969500"/>
            <a:ext cx="207264" cy="111251"/>
          </a:xfrm>
          <a:custGeom>
            <a:avLst/>
            <a:gdLst/>
            <a:ahLst/>
            <a:cxnLst/>
            <a:rect l="0" t="0" r="0" b="0"/>
            <a:pathLst>
              <a:path w="326" h="175">
                <a:moveTo>
                  <a:pt x="271" y="7"/>
                </a:moveTo>
                <a:lnTo>
                  <a:pt x="278" y="9"/>
                </a:lnTo>
                <a:lnTo>
                  <a:pt x="268" y="9"/>
                </a:lnTo>
                <a:lnTo>
                  <a:pt x="271" y="7"/>
                </a:lnTo>
              </a:path>
              <a:path w="326" h="175">
                <a:moveTo>
                  <a:pt x="194" y="0"/>
                </a:moveTo>
                <a:lnTo>
                  <a:pt x="206" y="7"/>
                </a:lnTo>
                <a:lnTo>
                  <a:pt x="191" y="7"/>
                </a:lnTo>
                <a:lnTo>
                  <a:pt x="194" y="0"/>
                </a:lnTo>
              </a:path>
              <a:path w="326" h="175">
                <a:moveTo>
                  <a:pt x="194" y="0"/>
                </a:moveTo>
                <a:lnTo>
                  <a:pt x="218" y="0"/>
                </a:lnTo>
                <a:lnTo>
                  <a:pt x="206" y="7"/>
                </a:lnTo>
                <a:lnTo>
                  <a:pt x="194" y="0"/>
                </a:lnTo>
              </a:path>
              <a:path w="326" h="175">
                <a:moveTo>
                  <a:pt x="7" y="0"/>
                </a:moveTo>
                <a:lnTo>
                  <a:pt x="35" y="7"/>
                </a:lnTo>
                <a:lnTo>
                  <a:pt x="0" y="7"/>
                </a:lnTo>
                <a:lnTo>
                  <a:pt x="7" y="0"/>
                </a:lnTo>
              </a:path>
              <a:path w="326" h="175">
                <a:moveTo>
                  <a:pt x="7" y="0"/>
                </a:moveTo>
                <a:lnTo>
                  <a:pt x="48" y="0"/>
                </a:lnTo>
                <a:lnTo>
                  <a:pt x="35" y="7"/>
                </a:lnTo>
                <a:lnTo>
                  <a:pt x="7" y="0"/>
                </a:lnTo>
              </a:path>
              <a:path w="326" h="175">
                <a:moveTo>
                  <a:pt x="196" y="9"/>
                </a:moveTo>
                <a:lnTo>
                  <a:pt x="203" y="9"/>
                </a:lnTo>
                <a:lnTo>
                  <a:pt x="199" y="11"/>
                </a:lnTo>
                <a:lnTo>
                  <a:pt x="196" y="9"/>
                </a:lnTo>
              </a:path>
              <a:path w="326" h="175">
                <a:moveTo>
                  <a:pt x="259" y="9"/>
                </a:moveTo>
                <a:lnTo>
                  <a:pt x="263" y="9"/>
                </a:lnTo>
                <a:lnTo>
                  <a:pt x="263" y="11"/>
                </a:lnTo>
                <a:lnTo>
                  <a:pt x="259" y="9"/>
                </a:lnTo>
              </a:path>
              <a:path w="326" h="175">
                <a:moveTo>
                  <a:pt x="249" y="7"/>
                </a:moveTo>
                <a:lnTo>
                  <a:pt x="263" y="9"/>
                </a:lnTo>
                <a:lnTo>
                  <a:pt x="247" y="9"/>
                </a:lnTo>
                <a:lnTo>
                  <a:pt x="249" y="7"/>
                </a:lnTo>
              </a:path>
              <a:path w="326" h="175">
                <a:moveTo>
                  <a:pt x="249" y="7"/>
                </a:moveTo>
                <a:lnTo>
                  <a:pt x="261" y="7"/>
                </a:lnTo>
                <a:lnTo>
                  <a:pt x="263" y="9"/>
                </a:lnTo>
                <a:lnTo>
                  <a:pt x="249" y="7"/>
                </a:lnTo>
              </a:path>
              <a:path w="326" h="175">
                <a:moveTo>
                  <a:pt x="191" y="7"/>
                </a:moveTo>
                <a:lnTo>
                  <a:pt x="203" y="9"/>
                </a:lnTo>
                <a:lnTo>
                  <a:pt x="196" y="9"/>
                </a:lnTo>
                <a:lnTo>
                  <a:pt x="191" y="7"/>
                </a:lnTo>
              </a:path>
              <a:path w="326" h="175">
                <a:moveTo>
                  <a:pt x="191" y="7"/>
                </a:moveTo>
                <a:lnTo>
                  <a:pt x="206" y="7"/>
                </a:lnTo>
                <a:lnTo>
                  <a:pt x="203" y="9"/>
                </a:lnTo>
                <a:lnTo>
                  <a:pt x="191" y="7"/>
                </a:lnTo>
              </a:path>
              <a:path w="326" h="175">
                <a:moveTo>
                  <a:pt x="268" y="9"/>
                </a:moveTo>
                <a:lnTo>
                  <a:pt x="278" y="11"/>
                </a:lnTo>
                <a:lnTo>
                  <a:pt x="263" y="11"/>
                </a:lnTo>
                <a:lnTo>
                  <a:pt x="268" y="9"/>
                </a:lnTo>
              </a:path>
              <a:path w="326" h="175">
                <a:moveTo>
                  <a:pt x="268" y="9"/>
                </a:moveTo>
                <a:lnTo>
                  <a:pt x="278" y="9"/>
                </a:lnTo>
                <a:lnTo>
                  <a:pt x="278" y="11"/>
                </a:lnTo>
                <a:lnTo>
                  <a:pt x="268" y="9"/>
                </a:lnTo>
              </a:path>
              <a:path w="326" h="175">
                <a:moveTo>
                  <a:pt x="263" y="11"/>
                </a:moveTo>
                <a:lnTo>
                  <a:pt x="278" y="11"/>
                </a:lnTo>
                <a:lnTo>
                  <a:pt x="261" y="11"/>
                </a:lnTo>
                <a:lnTo>
                  <a:pt x="263" y="11"/>
                </a:lnTo>
              </a:path>
              <a:path w="326" h="175">
                <a:moveTo>
                  <a:pt x="263" y="11"/>
                </a:moveTo>
                <a:lnTo>
                  <a:pt x="278" y="11"/>
                </a:lnTo>
                <a:lnTo>
                  <a:pt x="263" y="11"/>
                </a:lnTo>
              </a:path>
              <a:path w="326" h="175">
                <a:moveTo>
                  <a:pt x="261" y="11"/>
                </a:moveTo>
                <a:lnTo>
                  <a:pt x="278" y="14"/>
                </a:lnTo>
                <a:lnTo>
                  <a:pt x="259" y="14"/>
                </a:lnTo>
                <a:lnTo>
                  <a:pt x="261" y="11"/>
                </a:lnTo>
              </a:path>
              <a:path w="326" h="175">
                <a:moveTo>
                  <a:pt x="261" y="11"/>
                </a:moveTo>
                <a:lnTo>
                  <a:pt x="278" y="11"/>
                </a:lnTo>
                <a:lnTo>
                  <a:pt x="278" y="14"/>
                </a:lnTo>
                <a:lnTo>
                  <a:pt x="261" y="11"/>
                </a:lnTo>
              </a:path>
              <a:path w="326" h="175">
                <a:moveTo>
                  <a:pt x="247" y="9"/>
                </a:moveTo>
                <a:lnTo>
                  <a:pt x="251" y="14"/>
                </a:lnTo>
                <a:lnTo>
                  <a:pt x="240" y="14"/>
                </a:lnTo>
                <a:lnTo>
                  <a:pt x="247" y="9"/>
                </a:lnTo>
              </a:path>
              <a:path w="326" h="175">
                <a:moveTo>
                  <a:pt x="247" y="9"/>
                </a:moveTo>
                <a:lnTo>
                  <a:pt x="259" y="9"/>
                </a:lnTo>
                <a:lnTo>
                  <a:pt x="251" y="14"/>
                </a:lnTo>
                <a:lnTo>
                  <a:pt x="247" y="9"/>
                </a:lnTo>
              </a:path>
              <a:path w="326" h="175">
                <a:moveTo>
                  <a:pt x="259" y="14"/>
                </a:moveTo>
                <a:lnTo>
                  <a:pt x="275" y="16"/>
                </a:lnTo>
                <a:lnTo>
                  <a:pt x="259" y="16"/>
                </a:lnTo>
                <a:lnTo>
                  <a:pt x="259" y="14"/>
                </a:lnTo>
              </a:path>
              <a:path w="326" h="175">
                <a:moveTo>
                  <a:pt x="259" y="14"/>
                </a:moveTo>
                <a:lnTo>
                  <a:pt x="278" y="14"/>
                </a:lnTo>
                <a:lnTo>
                  <a:pt x="275" y="16"/>
                </a:lnTo>
                <a:lnTo>
                  <a:pt x="259" y="14"/>
                </a:lnTo>
              </a:path>
              <a:path w="326" h="175">
                <a:moveTo>
                  <a:pt x="240" y="14"/>
                </a:moveTo>
                <a:lnTo>
                  <a:pt x="259" y="16"/>
                </a:lnTo>
                <a:lnTo>
                  <a:pt x="237" y="16"/>
                </a:lnTo>
                <a:lnTo>
                  <a:pt x="240" y="14"/>
                </a:lnTo>
              </a:path>
              <a:path w="326" h="175">
                <a:moveTo>
                  <a:pt x="240" y="14"/>
                </a:moveTo>
                <a:lnTo>
                  <a:pt x="251" y="14"/>
                </a:lnTo>
                <a:lnTo>
                  <a:pt x="259" y="16"/>
                </a:lnTo>
                <a:lnTo>
                  <a:pt x="240" y="14"/>
                </a:lnTo>
              </a:path>
              <a:path w="326" h="175">
                <a:moveTo>
                  <a:pt x="237" y="16"/>
                </a:moveTo>
                <a:lnTo>
                  <a:pt x="275" y="21"/>
                </a:lnTo>
                <a:lnTo>
                  <a:pt x="235" y="21"/>
                </a:lnTo>
                <a:lnTo>
                  <a:pt x="237" y="16"/>
                </a:lnTo>
              </a:path>
              <a:path w="326" h="175">
                <a:moveTo>
                  <a:pt x="237" y="16"/>
                </a:moveTo>
                <a:lnTo>
                  <a:pt x="275" y="16"/>
                </a:lnTo>
                <a:lnTo>
                  <a:pt x="275" y="21"/>
                </a:lnTo>
                <a:lnTo>
                  <a:pt x="237" y="16"/>
                </a:lnTo>
              </a:path>
              <a:path w="326" h="175">
                <a:moveTo>
                  <a:pt x="0" y="7"/>
                </a:moveTo>
                <a:lnTo>
                  <a:pt x="35" y="7"/>
                </a:lnTo>
                <a:lnTo>
                  <a:pt x="23" y="24"/>
                </a:lnTo>
                <a:lnTo>
                  <a:pt x="0" y="7"/>
                </a:lnTo>
              </a:path>
              <a:path w="326" h="175">
                <a:moveTo>
                  <a:pt x="55" y="0"/>
                </a:moveTo>
                <a:lnTo>
                  <a:pt x="38" y="35"/>
                </a:lnTo>
                <a:lnTo>
                  <a:pt x="28" y="35"/>
                </a:lnTo>
                <a:lnTo>
                  <a:pt x="55" y="0"/>
                </a:lnTo>
              </a:path>
              <a:path w="326" h="175">
                <a:moveTo>
                  <a:pt x="55" y="0"/>
                </a:moveTo>
                <a:lnTo>
                  <a:pt x="67" y="0"/>
                </a:lnTo>
                <a:lnTo>
                  <a:pt x="38" y="35"/>
                </a:lnTo>
                <a:lnTo>
                  <a:pt x="55" y="0"/>
                </a:lnTo>
              </a:path>
              <a:path w="326" h="175">
                <a:moveTo>
                  <a:pt x="235" y="21"/>
                </a:moveTo>
                <a:lnTo>
                  <a:pt x="259" y="38"/>
                </a:lnTo>
                <a:lnTo>
                  <a:pt x="215" y="38"/>
                </a:lnTo>
                <a:lnTo>
                  <a:pt x="235" y="21"/>
                </a:lnTo>
              </a:path>
              <a:path w="326" h="175">
                <a:moveTo>
                  <a:pt x="235" y="21"/>
                </a:moveTo>
                <a:lnTo>
                  <a:pt x="275" y="21"/>
                </a:lnTo>
                <a:lnTo>
                  <a:pt x="259" y="38"/>
                </a:lnTo>
                <a:lnTo>
                  <a:pt x="235" y="21"/>
                </a:lnTo>
              </a:path>
              <a:path w="326" h="175">
                <a:moveTo>
                  <a:pt x="91" y="35"/>
                </a:moveTo>
                <a:lnTo>
                  <a:pt x="108" y="40"/>
                </a:lnTo>
                <a:lnTo>
                  <a:pt x="81" y="40"/>
                </a:lnTo>
                <a:lnTo>
                  <a:pt x="91" y="35"/>
                </a:lnTo>
              </a:path>
              <a:path w="326" h="175">
                <a:moveTo>
                  <a:pt x="91" y="35"/>
                </a:moveTo>
                <a:lnTo>
                  <a:pt x="105" y="35"/>
                </a:lnTo>
                <a:lnTo>
                  <a:pt x="108" y="40"/>
                </a:lnTo>
                <a:lnTo>
                  <a:pt x="91" y="35"/>
                </a:lnTo>
              </a:path>
              <a:path w="326" h="175">
                <a:moveTo>
                  <a:pt x="28" y="35"/>
                </a:moveTo>
                <a:lnTo>
                  <a:pt x="33" y="40"/>
                </a:lnTo>
                <a:lnTo>
                  <a:pt x="23" y="40"/>
                </a:lnTo>
                <a:lnTo>
                  <a:pt x="28" y="35"/>
                </a:lnTo>
              </a:path>
              <a:path w="326" h="175">
                <a:moveTo>
                  <a:pt x="28" y="35"/>
                </a:moveTo>
                <a:lnTo>
                  <a:pt x="38" y="35"/>
                </a:lnTo>
                <a:lnTo>
                  <a:pt x="33" y="40"/>
                </a:lnTo>
                <a:lnTo>
                  <a:pt x="28" y="35"/>
                </a:lnTo>
              </a:path>
              <a:path w="326" h="175">
                <a:moveTo>
                  <a:pt x="215" y="38"/>
                </a:moveTo>
                <a:lnTo>
                  <a:pt x="256" y="40"/>
                </a:lnTo>
                <a:lnTo>
                  <a:pt x="208" y="40"/>
                </a:lnTo>
                <a:lnTo>
                  <a:pt x="215" y="38"/>
                </a:lnTo>
              </a:path>
              <a:path w="326" h="175">
                <a:moveTo>
                  <a:pt x="215" y="38"/>
                </a:moveTo>
                <a:lnTo>
                  <a:pt x="259" y="38"/>
                </a:lnTo>
                <a:lnTo>
                  <a:pt x="256" y="40"/>
                </a:lnTo>
                <a:lnTo>
                  <a:pt x="215" y="38"/>
                </a:lnTo>
              </a:path>
              <a:path w="326" h="175">
                <a:moveTo>
                  <a:pt x="235" y="40"/>
                </a:moveTo>
                <a:lnTo>
                  <a:pt x="254" y="43"/>
                </a:lnTo>
                <a:lnTo>
                  <a:pt x="237" y="43"/>
                </a:lnTo>
                <a:lnTo>
                  <a:pt x="235" y="40"/>
                </a:lnTo>
              </a:path>
              <a:path w="326" h="175">
                <a:moveTo>
                  <a:pt x="235" y="40"/>
                </a:moveTo>
                <a:lnTo>
                  <a:pt x="256" y="40"/>
                </a:lnTo>
                <a:lnTo>
                  <a:pt x="254" y="43"/>
                </a:lnTo>
                <a:lnTo>
                  <a:pt x="235" y="40"/>
                </a:lnTo>
              </a:path>
              <a:path w="326" h="175">
                <a:moveTo>
                  <a:pt x="208" y="40"/>
                </a:moveTo>
                <a:lnTo>
                  <a:pt x="230" y="43"/>
                </a:lnTo>
                <a:lnTo>
                  <a:pt x="206" y="43"/>
                </a:lnTo>
                <a:lnTo>
                  <a:pt x="208" y="40"/>
                </a:lnTo>
              </a:path>
              <a:path w="326" h="175">
                <a:moveTo>
                  <a:pt x="208" y="40"/>
                </a:moveTo>
                <a:lnTo>
                  <a:pt x="235" y="40"/>
                </a:lnTo>
                <a:lnTo>
                  <a:pt x="230" y="43"/>
                </a:lnTo>
                <a:lnTo>
                  <a:pt x="208" y="40"/>
                </a:lnTo>
              </a:path>
              <a:path w="326" h="175">
                <a:moveTo>
                  <a:pt x="237" y="43"/>
                </a:moveTo>
                <a:lnTo>
                  <a:pt x="251" y="45"/>
                </a:lnTo>
                <a:lnTo>
                  <a:pt x="237" y="45"/>
                </a:lnTo>
                <a:lnTo>
                  <a:pt x="237" y="43"/>
                </a:lnTo>
              </a:path>
              <a:path w="326" h="175">
                <a:moveTo>
                  <a:pt x="237" y="43"/>
                </a:moveTo>
                <a:lnTo>
                  <a:pt x="254" y="43"/>
                </a:lnTo>
                <a:lnTo>
                  <a:pt x="251" y="45"/>
                </a:lnTo>
                <a:lnTo>
                  <a:pt x="237" y="43"/>
                </a:lnTo>
              </a:path>
              <a:path w="326" h="175">
                <a:moveTo>
                  <a:pt x="93" y="43"/>
                </a:moveTo>
                <a:lnTo>
                  <a:pt x="105" y="45"/>
                </a:lnTo>
                <a:lnTo>
                  <a:pt x="95" y="45"/>
                </a:lnTo>
                <a:lnTo>
                  <a:pt x="93" y="43"/>
                </a:lnTo>
              </a:path>
              <a:path w="326" h="175">
                <a:moveTo>
                  <a:pt x="206" y="43"/>
                </a:moveTo>
                <a:lnTo>
                  <a:pt x="215" y="52"/>
                </a:lnTo>
                <a:lnTo>
                  <a:pt x="191" y="52"/>
                </a:lnTo>
                <a:lnTo>
                  <a:pt x="206" y="43"/>
                </a:lnTo>
              </a:path>
              <a:path w="326" h="175">
                <a:moveTo>
                  <a:pt x="206" y="43"/>
                </a:moveTo>
                <a:lnTo>
                  <a:pt x="230" y="43"/>
                </a:lnTo>
                <a:lnTo>
                  <a:pt x="215" y="52"/>
                </a:lnTo>
                <a:lnTo>
                  <a:pt x="206" y="43"/>
                </a:lnTo>
              </a:path>
              <a:path w="326" h="175">
                <a:moveTo>
                  <a:pt x="95" y="45"/>
                </a:moveTo>
                <a:lnTo>
                  <a:pt x="105" y="52"/>
                </a:lnTo>
                <a:lnTo>
                  <a:pt x="95" y="52"/>
                </a:lnTo>
                <a:lnTo>
                  <a:pt x="95" y="45"/>
                </a:lnTo>
              </a:path>
              <a:path w="326" h="175">
                <a:moveTo>
                  <a:pt x="95" y="45"/>
                </a:moveTo>
                <a:lnTo>
                  <a:pt x="105" y="45"/>
                </a:lnTo>
                <a:lnTo>
                  <a:pt x="105" y="52"/>
                </a:lnTo>
                <a:lnTo>
                  <a:pt x="95" y="45"/>
                </a:lnTo>
              </a:path>
              <a:path w="326" h="175">
                <a:moveTo>
                  <a:pt x="71" y="43"/>
                </a:moveTo>
                <a:lnTo>
                  <a:pt x="67" y="55"/>
                </a:lnTo>
                <a:lnTo>
                  <a:pt x="45" y="55"/>
                </a:lnTo>
                <a:lnTo>
                  <a:pt x="71" y="43"/>
                </a:lnTo>
              </a:path>
              <a:path w="326" h="175">
                <a:moveTo>
                  <a:pt x="71" y="43"/>
                </a:moveTo>
                <a:lnTo>
                  <a:pt x="93" y="43"/>
                </a:lnTo>
                <a:lnTo>
                  <a:pt x="67" y="55"/>
                </a:lnTo>
                <a:lnTo>
                  <a:pt x="71" y="43"/>
                </a:lnTo>
              </a:path>
              <a:path w="326" h="175">
                <a:moveTo>
                  <a:pt x="95" y="52"/>
                </a:moveTo>
                <a:lnTo>
                  <a:pt x="103" y="57"/>
                </a:lnTo>
                <a:lnTo>
                  <a:pt x="91" y="57"/>
                </a:lnTo>
                <a:lnTo>
                  <a:pt x="95" y="52"/>
                </a:lnTo>
              </a:path>
              <a:path w="326" h="175">
                <a:moveTo>
                  <a:pt x="95" y="52"/>
                </a:moveTo>
                <a:lnTo>
                  <a:pt x="105" y="52"/>
                </a:lnTo>
                <a:lnTo>
                  <a:pt x="103" y="57"/>
                </a:lnTo>
                <a:lnTo>
                  <a:pt x="95" y="52"/>
                </a:lnTo>
              </a:path>
              <a:path w="326" h="175">
                <a:moveTo>
                  <a:pt x="23" y="40"/>
                </a:moveTo>
                <a:lnTo>
                  <a:pt x="14" y="60"/>
                </a:lnTo>
                <a:lnTo>
                  <a:pt x="7" y="60"/>
                </a:lnTo>
                <a:lnTo>
                  <a:pt x="23" y="40"/>
                </a:lnTo>
              </a:path>
              <a:path w="326" h="175">
                <a:moveTo>
                  <a:pt x="23" y="40"/>
                </a:moveTo>
                <a:lnTo>
                  <a:pt x="33" y="40"/>
                </a:lnTo>
                <a:lnTo>
                  <a:pt x="14" y="60"/>
                </a:lnTo>
                <a:lnTo>
                  <a:pt x="23" y="40"/>
                </a:lnTo>
              </a:path>
              <a:path w="326" h="175">
                <a:moveTo>
                  <a:pt x="191" y="52"/>
                </a:moveTo>
                <a:lnTo>
                  <a:pt x="203" y="62"/>
                </a:lnTo>
                <a:lnTo>
                  <a:pt x="175" y="62"/>
                </a:lnTo>
                <a:lnTo>
                  <a:pt x="191" y="52"/>
                </a:lnTo>
              </a:path>
              <a:path w="326" h="175">
                <a:moveTo>
                  <a:pt x="191" y="52"/>
                </a:moveTo>
                <a:lnTo>
                  <a:pt x="215" y="52"/>
                </a:lnTo>
                <a:lnTo>
                  <a:pt x="203" y="62"/>
                </a:lnTo>
                <a:lnTo>
                  <a:pt x="191" y="52"/>
                </a:lnTo>
              </a:path>
              <a:path w="326" h="175">
                <a:moveTo>
                  <a:pt x="175" y="62"/>
                </a:moveTo>
                <a:lnTo>
                  <a:pt x="199" y="62"/>
                </a:lnTo>
                <a:lnTo>
                  <a:pt x="172" y="62"/>
                </a:lnTo>
                <a:lnTo>
                  <a:pt x="175" y="62"/>
                </a:lnTo>
              </a:path>
              <a:path w="326" h="175">
                <a:moveTo>
                  <a:pt x="175" y="62"/>
                </a:moveTo>
                <a:lnTo>
                  <a:pt x="203" y="62"/>
                </a:lnTo>
                <a:lnTo>
                  <a:pt x="199" y="62"/>
                </a:lnTo>
                <a:lnTo>
                  <a:pt x="175" y="62"/>
                </a:lnTo>
              </a:path>
              <a:path w="326" h="175">
                <a:moveTo>
                  <a:pt x="45" y="55"/>
                </a:moveTo>
                <a:lnTo>
                  <a:pt x="50" y="62"/>
                </a:lnTo>
                <a:lnTo>
                  <a:pt x="35" y="62"/>
                </a:lnTo>
                <a:lnTo>
                  <a:pt x="45" y="55"/>
                </a:lnTo>
              </a:path>
              <a:path w="326" h="175">
                <a:moveTo>
                  <a:pt x="45" y="55"/>
                </a:moveTo>
                <a:lnTo>
                  <a:pt x="67" y="55"/>
                </a:lnTo>
                <a:lnTo>
                  <a:pt x="50" y="62"/>
                </a:lnTo>
                <a:lnTo>
                  <a:pt x="45" y="55"/>
                </a:lnTo>
              </a:path>
              <a:path w="326" h="175">
                <a:moveTo>
                  <a:pt x="254" y="69"/>
                </a:moveTo>
                <a:lnTo>
                  <a:pt x="266" y="71"/>
                </a:lnTo>
                <a:lnTo>
                  <a:pt x="259" y="71"/>
                </a:lnTo>
                <a:lnTo>
                  <a:pt x="254" y="69"/>
                </a:lnTo>
              </a:path>
              <a:path w="326" h="175">
                <a:moveTo>
                  <a:pt x="172" y="62"/>
                </a:moveTo>
                <a:lnTo>
                  <a:pt x="187" y="69"/>
                </a:lnTo>
                <a:lnTo>
                  <a:pt x="172" y="69"/>
                </a:lnTo>
                <a:lnTo>
                  <a:pt x="172" y="62"/>
                </a:lnTo>
              </a:path>
              <a:path w="326" h="175">
                <a:moveTo>
                  <a:pt x="172" y="62"/>
                </a:moveTo>
                <a:lnTo>
                  <a:pt x="199" y="62"/>
                </a:lnTo>
                <a:lnTo>
                  <a:pt x="187" y="69"/>
                </a:lnTo>
                <a:lnTo>
                  <a:pt x="172" y="62"/>
                </a:lnTo>
              </a:path>
              <a:path w="326" h="175">
                <a:moveTo>
                  <a:pt x="175" y="71"/>
                </a:moveTo>
                <a:lnTo>
                  <a:pt x="182" y="71"/>
                </a:lnTo>
                <a:lnTo>
                  <a:pt x="177" y="71"/>
                </a:lnTo>
                <a:lnTo>
                  <a:pt x="175" y="71"/>
                </a:lnTo>
              </a:path>
              <a:path w="326" h="175">
                <a:moveTo>
                  <a:pt x="172" y="69"/>
                </a:moveTo>
                <a:lnTo>
                  <a:pt x="182" y="71"/>
                </a:lnTo>
                <a:lnTo>
                  <a:pt x="175" y="71"/>
                </a:lnTo>
                <a:lnTo>
                  <a:pt x="172" y="69"/>
                </a:lnTo>
              </a:path>
              <a:path w="326" h="175">
                <a:moveTo>
                  <a:pt x="172" y="69"/>
                </a:moveTo>
                <a:lnTo>
                  <a:pt x="187" y="69"/>
                </a:lnTo>
                <a:lnTo>
                  <a:pt x="182" y="71"/>
                </a:lnTo>
                <a:lnTo>
                  <a:pt x="172" y="69"/>
                </a:lnTo>
              </a:path>
              <a:path w="326" h="175">
                <a:moveTo>
                  <a:pt x="244" y="71"/>
                </a:moveTo>
                <a:lnTo>
                  <a:pt x="254" y="74"/>
                </a:lnTo>
                <a:lnTo>
                  <a:pt x="242" y="74"/>
                </a:lnTo>
                <a:lnTo>
                  <a:pt x="244" y="71"/>
                </a:lnTo>
              </a:path>
              <a:path w="326" h="175">
                <a:moveTo>
                  <a:pt x="91" y="57"/>
                </a:moveTo>
                <a:lnTo>
                  <a:pt x="88" y="71"/>
                </a:lnTo>
                <a:lnTo>
                  <a:pt x="79" y="71"/>
                </a:lnTo>
                <a:lnTo>
                  <a:pt x="91" y="57"/>
                </a:lnTo>
              </a:path>
              <a:path w="326" h="175">
                <a:moveTo>
                  <a:pt x="91" y="57"/>
                </a:moveTo>
                <a:lnTo>
                  <a:pt x="103" y="57"/>
                </a:lnTo>
                <a:lnTo>
                  <a:pt x="88" y="71"/>
                </a:lnTo>
                <a:lnTo>
                  <a:pt x="91" y="57"/>
                </a:lnTo>
              </a:path>
              <a:path w="326" h="175">
                <a:moveTo>
                  <a:pt x="242" y="74"/>
                </a:moveTo>
                <a:lnTo>
                  <a:pt x="326" y="76"/>
                </a:lnTo>
                <a:lnTo>
                  <a:pt x="237" y="76"/>
                </a:lnTo>
                <a:lnTo>
                  <a:pt x="242" y="74"/>
                </a:lnTo>
              </a:path>
              <a:path w="326" h="175">
                <a:moveTo>
                  <a:pt x="237" y="76"/>
                </a:moveTo>
                <a:lnTo>
                  <a:pt x="268" y="79"/>
                </a:lnTo>
                <a:lnTo>
                  <a:pt x="235" y="79"/>
                </a:lnTo>
                <a:lnTo>
                  <a:pt x="237" y="76"/>
                </a:lnTo>
              </a:path>
              <a:path w="326" h="175">
                <a:moveTo>
                  <a:pt x="237" y="76"/>
                </a:moveTo>
                <a:lnTo>
                  <a:pt x="278" y="76"/>
                </a:lnTo>
                <a:lnTo>
                  <a:pt x="268" y="79"/>
                </a:lnTo>
                <a:lnTo>
                  <a:pt x="237" y="76"/>
                </a:lnTo>
              </a:path>
              <a:path w="326" h="175">
                <a:moveTo>
                  <a:pt x="187" y="74"/>
                </a:moveTo>
                <a:lnTo>
                  <a:pt x="196" y="79"/>
                </a:lnTo>
                <a:lnTo>
                  <a:pt x="182" y="79"/>
                </a:lnTo>
                <a:lnTo>
                  <a:pt x="187" y="74"/>
                </a:lnTo>
              </a:path>
              <a:path w="326" h="175">
                <a:moveTo>
                  <a:pt x="187" y="74"/>
                </a:moveTo>
                <a:lnTo>
                  <a:pt x="196" y="74"/>
                </a:lnTo>
                <a:lnTo>
                  <a:pt x="196" y="79"/>
                </a:lnTo>
                <a:lnTo>
                  <a:pt x="187" y="74"/>
                </a:lnTo>
              </a:path>
              <a:path w="326" h="175">
                <a:moveTo>
                  <a:pt x="35" y="62"/>
                </a:moveTo>
                <a:lnTo>
                  <a:pt x="31" y="79"/>
                </a:lnTo>
                <a:lnTo>
                  <a:pt x="19" y="79"/>
                </a:lnTo>
                <a:lnTo>
                  <a:pt x="35" y="62"/>
                </a:lnTo>
              </a:path>
              <a:path w="326" h="175">
                <a:moveTo>
                  <a:pt x="35" y="62"/>
                </a:moveTo>
                <a:lnTo>
                  <a:pt x="50" y="62"/>
                </a:lnTo>
                <a:lnTo>
                  <a:pt x="31" y="79"/>
                </a:lnTo>
                <a:lnTo>
                  <a:pt x="35" y="62"/>
                </a:lnTo>
              </a:path>
              <a:path w="326" h="175">
                <a:moveTo>
                  <a:pt x="19" y="79"/>
                </a:moveTo>
                <a:lnTo>
                  <a:pt x="31" y="79"/>
                </a:lnTo>
                <a:lnTo>
                  <a:pt x="28" y="81"/>
                </a:lnTo>
                <a:lnTo>
                  <a:pt x="19" y="79"/>
                </a:lnTo>
              </a:path>
              <a:path w="326" h="175">
                <a:moveTo>
                  <a:pt x="235" y="79"/>
                </a:moveTo>
                <a:lnTo>
                  <a:pt x="259" y="84"/>
                </a:lnTo>
                <a:lnTo>
                  <a:pt x="225" y="84"/>
                </a:lnTo>
                <a:lnTo>
                  <a:pt x="235" y="79"/>
                </a:lnTo>
              </a:path>
              <a:path w="326" h="175">
                <a:moveTo>
                  <a:pt x="235" y="79"/>
                </a:moveTo>
                <a:lnTo>
                  <a:pt x="268" y="79"/>
                </a:lnTo>
                <a:lnTo>
                  <a:pt x="259" y="84"/>
                </a:lnTo>
                <a:lnTo>
                  <a:pt x="235" y="79"/>
                </a:lnTo>
              </a:path>
              <a:path w="326" h="175">
                <a:moveTo>
                  <a:pt x="225" y="84"/>
                </a:moveTo>
                <a:lnTo>
                  <a:pt x="261" y="86"/>
                </a:lnTo>
                <a:lnTo>
                  <a:pt x="223" y="86"/>
                </a:lnTo>
                <a:lnTo>
                  <a:pt x="225" y="84"/>
                </a:lnTo>
              </a:path>
              <a:path w="326" h="175">
                <a:moveTo>
                  <a:pt x="225" y="84"/>
                </a:moveTo>
                <a:lnTo>
                  <a:pt x="259" y="84"/>
                </a:lnTo>
                <a:lnTo>
                  <a:pt x="261" y="86"/>
                </a:lnTo>
                <a:lnTo>
                  <a:pt x="225" y="84"/>
                </a:lnTo>
              </a:path>
              <a:path w="326" h="175">
                <a:moveTo>
                  <a:pt x="237" y="45"/>
                </a:moveTo>
                <a:lnTo>
                  <a:pt x="215" y="86"/>
                </a:lnTo>
                <a:lnTo>
                  <a:pt x="201" y="86"/>
                </a:lnTo>
                <a:lnTo>
                  <a:pt x="237" y="45"/>
                </a:lnTo>
              </a:path>
              <a:path w="326" h="175">
                <a:moveTo>
                  <a:pt x="237" y="45"/>
                </a:moveTo>
                <a:lnTo>
                  <a:pt x="251" y="45"/>
                </a:lnTo>
                <a:lnTo>
                  <a:pt x="215" y="86"/>
                </a:lnTo>
                <a:lnTo>
                  <a:pt x="237" y="45"/>
                </a:lnTo>
              </a:path>
              <a:path w="326" h="175">
                <a:moveTo>
                  <a:pt x="247" y="86"/>
                </a:moveTo>
                <a:lnTo>
                  <a:pt x="261" y="88"/>
                </a:lnTo>
                <a:lnTo>
                  <a:pt x="247" y="88"/>
                </a:lnTo>
                <a:lnTo>
                  <a:pt x="247" y="86"/>
                </a:lnTo>
              </a:path>
              <a:path w="326" h="175">
                <a:moveTo>
                  <a:pt x="247" y="86"/>
                </a:moveTo>
                <a:lnTo>
                  <a:pt x="261" y="86"/>
                </a:lnTo>
                <a:lnTo>
                  <a:pt x="261" y="88"/>
                </a:lnTo>
                <a:lnTo>
                  <a:pt x="247" y="86"/>
                </a:lnTo>
              </a:path>
              <a:path w="326" h="175">
                <a:moveTo>
                  <a:pt x="223" y="86"/>
                </a:moveTo>
                <a:lnTo>
                  <a:pt x="244" y="88"/>
                </a:lnTo>
                <a:lnTo>
                  <a:pt x="218" y="88"/>
                </a:lnTo>
                <a:lnTo>
                  <a:pt x="223" y="86"/>
                </a:lnTo>
              </a:path>
              <a:path w="326" h="175">
                <a:moveTo>
                  <a:pt x="223" y="86"/>
                </a:moveTo>
                <a:lnTo>
                  <a:pt x="247" y="86"/>
                </a:lnTo>
                <a:lnTo>
                  <a:pt x="244" y="88"/>
                </a:lnTo>
                <a:lnTo>
                  <a:pt x="223" y="86"/>
                </a:lnTo>
              </a:path>
              <a:path w="326" h="175">
                <a:moveTo>
                  <a:pt x="201" y="86"/>
                </a:moveTo>
                <a:lnTo>
                  <a:pt x="218" y="88"/>
                </a:lnTo>
                <a:lnTo>
                  <a:pt x="199" y="88"/>
                </a:lnTo>
                <a:lnTo>
                  <a:pt x="201" y="86"/>
                </a:lnTo>
              </a:path>
              <a:path w="326" h="175">
                <a:moveTo>
                  <a:pt x="201" y="86"/>
                </a:moveTo>
                <a:lnTo>
                  <a:pt x="215" y="86"/>
                </a:lnTo>
                <a:lnTo>
                  <a:pt x="218" y="88"/>
                </a:lnTo>
                <a:lnTo>
                  <a:pt x="201" y="86"/>
                </a:lnTo>
              </a:path>
              <a:path w="326" h="175">
                <a:moveTo>
                  <a:pt x="247" y="88"/>
                </a:moveTo>
                <a:lnTo>
                  <a:pt x="261" y="91"/>
                </a:lnTo>
                <a:lnTo>
                  <a:pt x="247" y="91"/>
                </a:lnTo>
                <a:lnTo>
                  <a:pt x="247" y="88"/>
                </a:lnTo>
              </a:path>
              <a:path w="326" h="175">
                <a:moveTo>
                  <a:pt x="247" y="88"/>
                </a:moveTo>
                <a:lnTo>
                  <a:pt x="261" y="88"/>
                </a:lnTo>
                <a:lnTo>
                  <a:pt x="261" y="91"/>
                </a:lnTo>
                <a:lnTo>
                  <a:pt x="247" y="88"/>
                </a:lnTo>
              </a:path>
              <a:path w="326" h="175">
                <a:moveTo>
                  <a:pt x="182" y="79"/>
                </a:moveTo>
                <a:lnTo>
                  <a:pt x="184" y="93"/>
                </a:lnTo>
                <a:lnTo>
                  <a:pt x="172" y="93"/>
                </a:lnTo>
                <a:lnTo>
                  <a:pt x="182" y="79"/>
                </a:lnTo>
              </a:path>
              <a:path w="326" h="175">
                <a:moveTo>
                  <a:pt x="182" y="79"/>
                </a:moveTo>
                <a:lnTo>
                  <a:pt x="196" y="79"/>
                </a:lnTo>
                <a:lnTo>
                  <a:pt x="184" y="93"/>
                </a:lnTo>
                <a:lnTo>
                  <a:pt x="182" y="79"/>
                </a:lnTo>
              </a:path>
              <a:path w="326" h="175">
                <a:moveTo>
                  <a:pt x="247" y="91"/>
                </a:moveTo>
                <a:lnTo>
                  <a:pt x="256" y="98"/>
                </a:lnTo>
                <a:lnTo>
                  <a:pt x="247" y="98"/>
                </a:lnTo>
                <a:lnTo>
                  <a:pt x="247" y="91"/>
                </a:lnTo>
              </a:path>
              <a:path w="326" h="175">
                <a:moveTo>
                  <a:pt x="247" y="91"/>
                </a:moveTo>
                <a:lnTo>
                  <a:pt x="261" y="91"/>
                </a:lnTo>
                <a:lnTo>
                  <a:pt x="256" y="98"/>
                </a:lnTo>
                <a:lnTo>
                  <a:pt x="247" y="91"/>
                </a:lnTo>
              </a:path>
              <a:path w="326" h="175">
                <a:moveTo>
                  <a:pt x="14" y="81"/>
                </a:moveTo>
                <a:lnTo>
                  <a:pt x="28" y="81"/>
                </a:lnTo>
                <a:lnTo>
                  <a:pt x="7" y="98"/>
                </a:lnTo>
                <a:lnTo>
                  <a:pt x="14" y="81"/>
                </a:lnTo>
              </a:path>
              <a:path w="326" h="175">
                <a:moveTo>
                  <a:pt x="199" y="88"/>
                </a:moveTo>
                <a:lnTo>
                  <a:pt x="220" y="100"/>
                </a:lnTo>
                <a:lnTo>
                  <a:pt x="187" y="100"/>
                </a:lnTo>
                <a:lnTo>
                  <a:pt x="199" y="88"/>
                </a:lnTo>
              </a:path>
              <a:path w="326" h="175">
                <a:moveTo>
                  <a:pt x="199" y="88"/>
                </a:moveTo>
                <a:lnTo>
                  <a:pt x="244" y="88"/>
                </a:lnTo>
                <a:lnTo>
                  <a:pt x="220" y="100"/>
                </a:lnTo>
                <a:lnTo>
                  <a:pt x="199" y="88"/>
                </a:lnTo>
              </a:path>
              <a:path w="326" h="175">
                <a:moveTo>
                  <a:pt x="172" y="93"/>
                </a:moveTo>
                <a:lnTo>
                  <a:pt x="184" y="103"/>
                </a:lnTo>
                <a:lnTo>
                  <a:pt x="165" y="103"/>
                </a:lnTo>
                <a:lnTo>
                  <a:pt x="172" y="93"/>
                </a:lnTo>
              </a:path>
              <a:path w="326" h="175">
                <a:moveTo>
                  <a:pt x="172" y="93"/>
                </a:moveTo>
                <a:lnTo>
                  <a:pt x="184" y="93"/>
                </a:lnTo>
                <a:lnTo>
                  <a:pt x="184" y="103"/>
                </a:lnTo>
                <a:lnTo>
                  <a:pt x="172" y="93"/>
                </a:lnTo>
              </a:path>
              <a:path w="326" h="175">
                <a:moveTo>
                  <a:pt x="187" y="100"/>
                </a:moveTo>
                <a:lnTo>
                  <a:pt x="215" y="103"/>
                </a:lnTo>
                <a:lnTo>
                  <a:pt x="184" y="103"/>
                </a:lnTo>
                <a:lnTo>
                  <a:pt x="187" y="100"/>
                </a:lnTo>
              </a:path>
              <a:path w="326" h="175">
                <a:moveTo>
                  <a:pt x="187" y="100"/>
                </a:moveTo>
                <a:lnTo>
                  <a:pt x="220" y="100"/>
                </a:lnTo>
                <a:lnTo>
                  <a:pt x="215" y="103"/>
                </a:lnTo>
                <a:lnTo>
                  <a:pt x="187" y="100"/>
                </a:lnTo>
              </a:path>
              <a:path w="326" h="175">
                <a:moveTo>
                  <a:pt x="165" y="103"/>
                </a:moveTo>
                <a:lnTo>
                  <a:pt x="184" y="103"/>
                </a:lnTo>
                <a:lnTo>
                  <a:pt x="165" y="103"/>
                </a:lnTo>
              </a:path>
              <a:path w="326" h="175">
                <a:moveTo>
                  <a:pt x="165" y="103"/>
                </a:moveTo>
                <a:lnTo>
                  <a:pt x="184" y="103"/>
                </a:lnTo>
                <a:lnTo>
                  <a:pt x="165" y="103"/>
                </a:lnTo>
              </a:path>
              <a:path w="326" h="175">
                <a:moveTo>
                  <a:pt x="247" y="98"/>
                </a:moveTo>
                <a:lnTo>
                  <a:pt x="247" y="115"/>
                </a:lnTo>
                <a:lnTo>
                  <a:pt x="237" y="115"/>
                </a:lnTo>
                <a:lnTo>
                  <a:pt x="247" y="98"/>
                </a:lnTo>
              </a:path>
              <a:path w="326" h="175">
                <a:moveTo>
                  <a:pt x="247" y="98"/>
                </a:moveTo>
                <a:lnTo>
                  <a:pt x="256" y="98"/>
                </a:lnTo>
                <a:lnTo>
                  <a:pt x="247" y="115"/>
                </a:lnTo>
                <a:lnTo>
                  <a:pt x="247" y="98"/>
                </a:lnTo>
              </a:path>
              <a:path w="326" h="175">
                <a:moveTo>
                  <a:pt x="79" y="71"/>
                </a:moveTo>
                <a:lnTo>
                  <a:pt x="50" y="117"/>
                </a:lnTo>
                <a:lnTo>
                  <a:pt x="33" y="117"/>
                </a:lnTo>
                <a:lnTo>
                  <a:pt x="79" y="71"/>
                </a:lnTo>
              </a:path>
              <a:path w="326" h="175">
                <a:moveTo>
                  <a:pt x="79" y="71"/>
                </a:moveTo>
                <a:lnTo>
                  <a:pt x="88" y="71"/>
                </a:lnTo>
                <a:lnTo>
                  <a:pt x="50" y="117"/>
                </a:lnTo>
                <a:lnTo>
                  <a:pt x="79" y="71"/>
                </a:lnTo>
              </a:path>
              <a:path w="326" h="175">
                <a:moveTo>
                  <a:pt x="7" y="120"/>
                </a:moveTo>
                <a:lnTo>
                  <a:pt x="45" y="122"/>
                </a:lnTo>
                <a:lnTo>
                  <a:pt x="9" y="122"/>
                </a:lnTo>
                <a:lnTo>
                  <a:pt x="7" y="120"/>
                </a:lnTo>
              </a:path>
              <a:path w="326" h="175">
                <a:moveTo>
                  <a:pt x="7" y="120"/>
                </a:moveTo>
                <a:lnTo>
                  <a:pt x="48" y="120"/>
                </a:lnTo>
                <a:lnTo>
                  <a:pt x="45" y="122"/>
                </a:lnTo>
                <a:lnTo>
                  <a:pt x="7" y="120"/>
                </a:lnTo>
              </a:path>
              <a:path w="326" h="175">
                <a:moveTo>
                  <a:pt x="165" y="103"/>
                </a:moveTo>
                <a:lnTo>
                  <a:pt x="189" y="122"/>
                </a:lnTo>
                <a:lnTo>
                  <a:pt x="163" y="122"/>
                </a:lnTo>
                <a:lnTo>
                  <a:pt x="165" y="103"/>
                </a:lnTo>
              </a:path>
              <a:path w="326" h="175">
                <a:moveTo>
                  <a:pt x="165" y="103"/>
                </a:moveTo>
                <a:lnTo>
                  <a:pt x="215" y="103"/>
                </a:lnTo>
                <a:lnTo>
                  <a:pt x="189" y="122"/>
                </a:lnTo>
                <a:lnTo>
                  <a:pt x="165" y="103"/>
                </a:lnTo>
              </a:path>
              <a:path w="326" h="175">
                <a:moveTo>
                  <a:pt x="9" y="122"/>
                </a:moveTo>
                <a:lnTo>
                  <a:pt x="45" y="122"/>
                </a:lnTo>
                <a:lnTo>
                  <a:pt x="43" y="122"/>
                </a:lnTo>
                <a:lnTo>
                  <a:pt x="9" y="122"/>
                </a:lnTo>
              </a:path>
              <a:path w="326" h="175">
                <a:moveTo>
                  <a:pt x="163" y="122"/>
                </a:moveTo>
                <a:lnTo>
                  <a:pt x="187" y="124"/>
                </a:lnTo>
                <a:lnTo>
                  <a:pt x="160" y="124"/>
                </a:lnTo>
                <a:lnTo>
                  <a:pt x="163" y="122"/>
                </a:lnTo>
              </a:path>
              <a:path w="326" h="175">
                <a:moveTo>
                  <a:pt x="163" y="122"/>
                </a:moveTo>
                <a:lnTo>
                  <a:pt x="189" y="122"/>
                </a:lnTo>
                <a:lnTo>
                  <a:pt x="187" y="124"/>
                </a:lnTo>
                <a:lnTo>
                  <a:pt x="163" y="122"/>
                </a:lnTo>
              </a:path>
              <a:path w="326" h="175">
                <a:moveTo>
                  <a:pt x="237" y="115"/>
                </a:moveTo>
                <a:lnTo>
                  <a:pt x="240" y="129"/>
                </a:lnTo>
                <a:lnTo>
                  <a:pt x="228" y="129"/>
                </a:lnTo>
                <a:lnTo>
                  <a:pt x="237" y="115"/>
                </a:lnTo>
              </a:path>
              <a:path w="326" h="175">
                <a:moveTo>
                  <a:pt x="237" y="115"/>
                </a:moveTo>
                <a:lnTo>
                  <a:pt x="247" y="115"/>
                </a:lnTo>
                <a:lnTo>
                  <a:pt x="240" y="129"/>
                </a:lnTo>
                <a:lnTo>
                  <a:pt x="237" y="115"/>
                </a:lnTo>
              </a:path>
              <a:path w="326" h="175">
                <a:moveTo>
                  <a:pt x="160" y="124"/>
                </a:moveTo>
                <a:lnTo>
                  <a:pt x="180" y="129"/>
                </a:lnTo>
                <a:lnTo>
                  <a:pt x="155" y="129"/>
                </a:lnTo>
                <a:lnTo>
                  <a:pt x="160" y="124"/>
                </a:lnTo>
              </a:path>
              <a:path w="326" h="175">
                <a:moveTo>
                  <a:pt x="160" y="124"/>
                </a:moveTo>
                <a:lnTo>
                  <a:pt x="187" y="124"/>
                </a:lnTo>
                <a:lnTo>
                  <a:pt x="180" y="129"/>
                </a:lnTo>
                <a:lnTo>
                  <a:pt x="160" y="124"/>
                </a:lnTo>
              </a:path>
              <a:path w="326" h="175">
                <a:moveTo>
                  <a:pt x="19" y="124"/>
                </a:moveTo>
                <a:lnTo>
                  <a:pt x="45" y="129"/>
                </a:lnTo>
                <a:lnTo>
                  <a:pt x="23" y="129"/>
                </a:lnTo>
                <a:lnTo>
                  <a:pt x="19" y="124"/>
                </a:lnTo>
              </a:path>
              <a:path w="326" h="175">
                <a:moveTo>
                  <a:pt x="19" y="124"/>
                </a:moveTo>
                <a:lnTo>
                  <a:pt x="43" y="124"/>
                </a:lnTo>
                <a:lnTo>
                  <a:pt x="45" y="129"/>
                </a:lnTo>
                <a:lnTo>
                  <a:pt x="19" y="124"/>
                </a:lnTo>
              </a:path>
              <a:path w="326" h="175">
                <a:moveTo>
                  <a:pt x="206" y="131"/>
                </a:moveTo>
                <a:lnTo>
                  <a:pt x="206" y="134"/>
                </a:lnTo>
                <a:lnTo>
                  <a:pt x="206" y="131"/>
                </a:lnTo>
              </a:path>
              <a:path w="326" h="175">
                <a:moveTo>
                  <a:pt x="290" y="93"/>
                </a:moveTo>
                <a:lnTo>
                  <a:pt x="256" y="131"/>
                </a:lnTo>
                <a:lnTo>
                  <a:pt x="242" y="131"/>
                </a:lnTo>
                <a:lnTo>
                  <a:pt x="290" y="93"/>
                </a:lnTo>
              </a:path>
              <a:path w="326" h="175">
                <a:moveTo>
                  <a:pt x="290" y="93"/>
                </a:moveTo>
                <a:lnTo>
                  <a:pt x="300" y="93"/>
                </a:lnTo>
                <a:lnTo>
                  <a:pt x="256" y="131"/>
                </a:lnTo>
                <a:lnTo>
                  <a:pt x="290" y="93"/>
                </a:lnTo>
              </a:path>
              <a:path w="326" h="175">
                <a:moveTo>
                  <a:pt x="228" y="129"/>
                </a:moveTo>
                <a:lnTo>
                  <a:pt x="242" y="131"/>
                </a:lnTo>
                <a:lnTo>
                  <a:pt x="225" y="131"/>
                </a:lnTo>
                <a:lnTo>
                  <a:pt x="228" y="129"/>
                </a:lnTo>
              </a:path>
              <a:path w="326" h="175">
                <a:moveTo>
                  <a:pt x="228" y="129"/>
                </a:moveTo>
                <a:lnTo>
                  <a:pt x="240" y="129"/>
                </a:lnTo>
                <a:lnTo>
                  <a:pt x="242" y="131"/>
                </a:lnTo>
                <a:lnTo>
                  <a:pt x="228" y="129"/>
                </a:lnTo>
              </a:path>
              <a:path w="326" h="175">
                <a:moveTo>
                  <a:pt x="155" y="134"/>
                </a:moveTo>
                <a:lnTo>
                  <a:pt x="168" y="134"/>
                </a:lnTo>
                <a:lnTo>
                  <a:pt x="163" y="136"/>
                </a:lnTo>
                <a:lnTo>
                  <a:pt x="155" y="134"/>
                </a:lnTo>
              </a:path>
              <a:path w="326" h="175">
                <a:moveTo>
                  <a:pt x="155" y="129"/>
                </a:moveTo>
                <a:lnTo>
                  <a:pt x="168" y="134"/>
                </a:lnTo>
                <a:lnTo>
                  <a:pt x="155" y="134"/>
                </a:lnTo>
                <a:lnTo>
                  <a:pt x="155" y="129"/>
                </a:lnTo>
              </a:path>
              <a:path w="326" h="175">
                <a:moveTo>
                  <a:pt x="155" y="129"/>
                </a:moveTo>
                <a:lnTo>
                  <a:pt x="180" y="129"/>
                </a:lnTo>
                <a:lnTo>
                  <a:pt x="168" y="134"/>
                </a:lnTo>
                <a:lnTo>
                  <a:pt x="155" y="129"/>
                </a:lnTo>
              </a:path>
              <a:path w="326" h="175">
                <a:moveTo>
                  <a:pt x="225" y="131"/>
                </a:moveTo>
                <a:lnTo>
                  <a:pt x="249" y="136"/>
                </a:lnTo>
                <a:lnTo>
                  <a:pt x="223" y="136"/>
                </a:lnTo>
                <a:lnTo>
                  <a:pt x="225" y="131"/>
                </a:lnTo>
              </a:path>
              <a:path w="326" h="175">
                <a:moveTo>
                  <a:pt x="225" y="131"/>
                </a:moveTo>
                <a:lnTo>
                  <a:pt x="256" y="131"/>
                </a:lnTo>
                <a:lnTo>
                  <a:pt x="249" y="136"/>
                </a:lnTo>
                <a:lnTo>
                  <a:pt x="225" y="131"/>
                </a:lnTo>
              </a:path>
              <a:path w="326" h="175">
                <a:moveTo>
                  <a:pt x="223" y="136"/>
                </a:moveTo>
                <a:lnTo>
                  <a:pt x="242" y="144"/>
                </a:lnTo>
                <a:lnTo>
                  <a:pt x="218" y="144"/>
                </a:lnTo>
                <a:lnTo>
                  <a:pt x="223" y="136"/>
                </a:lnTo>
              </a:path>
              <a:path w="326" h="175">
                <a:moveTo>
                  <a:pt x="223" y="136"/>
                </a:moveTo>
                <a:lnTo>
                  <a:pt x="249" y="136"/>
                </a:lnTo>
                <a:lnTo>
                  <a:pt x="242" y="144"/>
                </a:lnTo>
                <a:lnTo>
                  <a:pt x="223" y="136"/>
                </a:lnTo>
              </a:path>
              <a:path w="326" h="175">
                <a:moveTo>
                  <a:pt x="16" y="134"/>
                </a:moveTo>
                <a:lnTo>
                  <a:pt x="21" y="144"/>
                </a:lnTo>
                <a:lnTo>
                  <a:pt x="7" y="144"/>
                </a:lnTo>
                <a:lnTo>
                  <a:pt x="16" y="134"/>
                </a:lnTo>
              </a:path>
              <a:path w="326" h="175">
                <a:moveTo>
                  <a:pt x="16" y="134"/>
                </a:moveTo>
                <a:lnTo>
                  <a:pt x="31" y="134"/>
                </a:lnTo>
                <a:lnTo>
                  <a:pt x="21" y="144"/>
                </a:lnTo>
                <a:lnTo>
                  <a:pt x="16" y="134"/>
                </a:lnTo>
              </a:path>
              <a:path w="326" h="175">
                <a:moveTo>
                  <a:pt x="218" y="151"/>
                </a:moveTo>
                <a:lnTo>
                  <a:pt x="230" y="151"/>
                </a:lnTo>
                <a:lnTo>
                  <a:pt x="228" y="153"/>
                </a:lnTo>
                <a:lnTo>
                  <a:pt x="218" y="151"/>
                </a:lnTo>
              </a:path>
              <a:path w="326" h="175">
                <a:moveTo>
                  <a:pt x="218" y="144"/>
                </a:moveTo>
                <a:lnTo>
                  <a:pt x="230" y="151"/>
                </a:lnTo>
                <a:lnTo>
                  <a:pt x="218" y="151"/>
                </a:lnTo>
                <a:lnTo>
                  <a:pt x="218" y="144"/>
                </a:lnTo>
              </a:path>
              <a:path w="326" h="175">
                <a:moveTo>
                  <a:pt x="218" y="144"/>
                </a:moveTo>
                <a:lnTo>
                  <a:pt x="242" y="144"/>
                </a:lnTo>
                <a:lnTo>
                  <a:pt x="230" y="151"/>
                </a:lnTo>
                <a:lnTo>
                  <a:pt x="218" y="144"/>
                </a:lnTo>
              </a:path>
              <a:path w="326" h="175">
                <a:moveTo>
                  <a:pt x="206" y="134"/>
                </a:moveTo>
                <a:lnTo>
                  <a:pt x="208" y="153"/>
                </a:lnTo>
                <a:lnTo>
                  <a:pt x="203" y="153"/>
                </a:lnTo>
                <a:lnTo>
                  <a:pt x="206" y="134"/>
                </a:lnTo>
              </a:path>
              <a:path w="326" h="175">
                <a:moveTo>
                  <a:pt x="206" y="134"/>
                </a:moveTo>
                <a:lnTo>
                  <a:pt x="208" y="153"/>
                </a:lnTo>
                <a:lnTo>
                  <a:pt x="206" y="134"/>
                </a:lnTo>
              </a:path>
              <a:path w="326" h="175">
                <a:moveTo>
                  <a:pt x="7" y="144"/>
                </a:moveTo>
                <a:lnTo>
                  <a:pt x="21" y="144"/>
                </a:lnTo>
                <a:lnTo>
                  <a:pt x="4" y="153"/>
                </a:lnTo>
                <a:lnTo>
                  <a:pt x="7" y="144"/>
                </a:lnTo>
              </a:path>
              <a:path w="326" h="175">
                <a:moveTo>
                  <a:pt x="203" y="153"/>
                </a:moveTo>
                <a:lnTo>
                  <a:pt x="211" y="155"/>
                </a:lnTo>
                <a:lnTo>
                  <a:pt x="203" y="155"/>
                </a:lnTo>
                <a:lnTo>
                  <a:pt x="203" y="153"/>
                </a:lnTo>
              </a:path>
              <a:path w="326" h="175">
                <a:moveTo>
                  <a:pt x="203" y="153"/>
                </a:moveTo>
                <a:lnTo>
                  <a:pt x="208" y="153"/>
                </a:lnTo>
                <a:lnTo>
                  <a:pt x="211" y="155"/>
                </a:lnTo>
                <a:lnTo>
                  <a:pt x="203" y="153"/>
                </a:lnTo>
              </a:path>
              <a:path w="326" h="175">
                <a:moveTo>
                  <a:pt x="288" y="120"/>
                </a:moveTo>
                <a:lnTo>
                  <a:pt x="261" y="163"/>
                </a:lnTo>
                <a:lnTo>
                  <a:pt x="242" y="163"/>
                </a:lnTo>
                <a:lnTo>
                  <a:pt x="288" y="120"/>
                </a:lnTo>
              </a:path>
              <a:path w="326" h="175">
                <a:moveTo>
                  <a:pt x="288" y="120"/>
                </a:moveTo>
                <a:lnTo>
                  <a:pt x="304" y="120"/>
                </a:lnTo>
                <a:lnTo>
                  <a:pt x="261" y="163"/>
                </a:lnTo>
                <a:lnTo>
                  <a:pt x="288" y="120"/>
                </a:lnTo>
              </a:path>
              <a:path w="326" h="175">
                <a:moveTo>
                  <a:pt x="35" y="134"/>
                </a:moveTo>
                <a:lnTo>
                  <a:pt x="93" y="163"/>
                </a:lnTo>
                <a:lnTo>
                  <a:pt x="74" y="163"/>
                </a:lnTo>
                <a:lnTo>
                  <a:pt x="35" y="134"/>
                </a:lnTo>
              </a:path>
              <a:path w="326" h="175">
                <a:moveTo>
                  <a:pt x="35" y="134"/>
                </a:moveTo>
                <a:lnTo>
                  <a:pt x="52" y="134"/>
                </a:lnTo>
                <a:lnTo>
                  <a:pt x="93" y="163"/>
                </a:lnTo>
                <a:lnTo>
                  <a:pt x="35" y="134"/>
                </a:lnTo>
              </a:path>
              <a:path w="326" h="175">
                <a:moveTo>
                  <a:pt x="203" y="155"/>
                </a:moveTo>
                <a:lnTo>
                  <a:pt x="218" y="163"/>
                </a:lnTo>
                <a:lnTo>
                  <a:pt x="206" y="163"/>
                </a:lnTo>
                <a:lnTo>
                  <a:pt x="203" y="155"/>
                </a:lnTo>
              </a:path>
              <a:path w="326" h="175">
                <a:moveTo>
                  <a:pt x="203" y="155"/>
                </a:moveTo>
                <a:lnTo>
                  <a:pt x="211" y="155"/>
                </a:lnTo>
                <a:lnTo>
                  <a:pt x="218" y="163"/>
                </a:lnTo>
                <a:lnTo>
                  <a:pt x="203" y="155"/>
                </a:lnTo>
              </a:path>
              <a:path w="326" h="175">
                <a:moveTo>
                  <a:pt x="74" y="163"/>
                </a:moveTo>
                <a:lnTo>
                  <a:pt x="105" y="170"/>
                </a:lnTo>
                <a:lnTo>
                  <a:pt x="91" y="170"/>
                </a:lnTo>
                <a:lnTo>
                  <a:pt x="74" y="163"/>
                </a:lnTo>
              </a:path>
              <a:path w="326" h="175">
                <a:moveTo>
                  <a:pt x="74" y="163"/>
                </a:moveTo>
                <a:lnTo>
                  <a:pt x="93" y="163"/>
                </a:lnTo>
                <a:lnTo>
                  <a:pt x="105" y="170"/>
                </a:lnTo>
                <a:lnTo>
                  <a:pt x="74" y="163"/>
                </a:lnTo>
              </a:path>
              <a:path w="326" h="175">
                <a:moveTo>
                  <a:pt x="208" y="168"/>
                </a:moveTo>
                <a:lnTo>
                  <a:pt x="247" y="175"/>
                </a:lnTo>
                <a:lnTo>
                  <a:pt x="218" y="175"/>
                </a:lnTo>
                <a:lnTo>
                  <a:pt x="208" y="168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96" name="path 13096"/>
          <p:cNvSpPr/>
          <p:nvPr/>
        </p:nvSpPr>
        <p:spPr>
          <a:xfrm>
            <a:off x="8522970" y="9345421"/>
            <a:ext cx="205739" cy="111251"/>
          </a:xfrm>
          <a:custGeom>
            <a:avLst/>
            <a:gdLst/>
            <a:ahLst/>
            <a:cxnLst/>
            <a:rect l="0" t="0" r="0" b="0"/>
            <a:pathLst>
              <a:path w="323" h="175">
                <a:moveTo>
                  <a:pt x="75" y="130"/>
                </a:moveTo>
                <a:lnTo>
                  <a:pt x="65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7" y="140"/>
                </a:lnTo>
                <a:lnTo>
                  <a:pt x="80" y="142"/>
                </a:lnTo>
                <a:lnTo>
                  <a:pt x="82" y="145"/>
                </a:lnTo>
                <a:lnTo>
                  <a:pt x="87" y="147"/>
                </a:lnTo>
                <a:lnTo>
                  <a:pt x="89" y="147"/>
                </a:lnTo>
                <a:lnTo>
                  <a:pt x="89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1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6"/>
                </a:lnTo>
                <a:lnTo>
                  <a:pt x="113" y="161"/>
                </a:lnTo>
                <a:lnTo>
                  <a:pt x="111" y="159"/>
                </a:lnTo>
                <a:lnTo>
                  <a:pt x="111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1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89" y="138"/>
                </a:lnTo>
                <a:lnTo>
                  <a:pt x="87" y="135"/>
                </a:lnTo>
                <a:lnTo>
                  <a:pt x="85" y="135"/>
                </a:lnTo>
                <a:lnTo>
                  <a:pt x="80" y="133"/>
                </a:lnTo>
                <a:lnTo>
                  <a:pt x="77" y="133"/>
                </a:lnTo>
                <a:lnTo>
                  <a:pt x="75" y="130"/>
                </a:lnTo>
                <a:lnTo>
                  <a:pt x="75" y="130"/>
                </a:lnTo>
                <a:close/>
              </a:path>
              <a:path w="32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61" y="123"/>
                </a:lnTo>
                <a:lnTo>
                  <a:pt x="58" y="125"/>
                </a:lnTo>
                <a:lnTo>
                  <a:pt x="58" y="128"/>
                </a:lnTo>
                <a:lnTo>
                  <a:pt x="56" y="133"/>
                </a:lnTo>
                <a:lnTo>
                  <a:pt x="53" y="135"/>
                </a:lnTo>
                <a:lnTo>
                  <a:pt x="53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1" y="150"/>
                </a:lnTo>
                <a:lnTo>
                  <a:pt x="39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29" y="159"/>
                </a:lnTo>
                <a:lnTo>
                  <a:pt x="27" y="161"/>
                </a:lnTo>
                <a:lnTo>
                  <a:pt x="25" y="161"/>
                </a:lnTo>
                <a:lnTo>
                  <a:pt x="22" y="164"/>
                </a:lnTo>
                <a:lnTo>
                  <a:pt x="17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5" y="171"/>
                </a:lnTo>
                <a:lnTo>
                  <a:pt x="15" y="171"/>
                </a:lnTo>
                <a:lnTo>
                  <a:pt x="17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29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3" y="150"/>
                </a:lnTo>
                <a:lnTo>
                  <a:pt x="56" y="147"/>
                </a:lnTo>
                <a:lnTo>
                  <a:pt x="58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5" y="130"/>
                </a:lnTo>
                <a:lnTo>
                  <a:pt x="75" y="130"/>
                </a:lnTo>
                <a:lnTo>
                  <a:pt x="70" y="130"/>
                </a:lnTo>
                <a:lnTo>
                  <a:pt x="65" y="128"/>
                </a:lnTo>
                <a:lnTo>
                  <a:pt x="68" y="125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23" h="175">
                <a:moveTo>
                  <a:pt x="113" y="101"/>
                </a:moveTo>
                <a:lnTo>
                  <a:pt x="104" y="111"/>
                </a:lnTo>
                <a:lnTo>
                  <a:pt x="1" y="111"/>
                </a:lnTo>
                <a:lnTo>
                  <a:pt x="5" y="118"/>
                </a:lnTo>
                <a:lnTo>
                  <a:pt x="8" y="118"/>
                </a:lnTo>
                <a:lnTo>
                  <a:pt x="10" y="116"/>
                </a:lnTo>
                <a:lnTo>
                  <a:pt x="125" y="116"/>
                </a:lnTo>
                <a:lnTo>
                  <a:pt x="113" y="101"/>
                </a:lnTo>
                <a:lnTo>
                  <a:pt x="113" y="101"/>
                </a:lnTo>
                <a:close/>
              </a:path>
              <a:path w="323" h="175">
                <a:moveTo>
                  <a:pt x="20" y="75"/>
                </a:moveTo>
                <a:lnTo>
                  <a:pt x="17" y="78"/>
                </a:lnTo>
                <a:lnTo>
                  <a:pt x="20" y="78"/>
                </a:lnTo>
                <a:lnTo>
                  <a:pt x="22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29" y="94"/>
                </a:lnTo>
                <a:lnTo>
                  <a:pt x="29" y="97"/>
                </a:lnTo>
                <a:lnTo>
                  <a:pt x="32" y="99"/>
                </a:lnTo>
                <a:lnTo>
                  <a:pt x="32" y="101"/>
                </a:lnTo>
                <a:lnTo>
                  <a:pt x="34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101"/>
                </a:lnTo>
                <a:lnTo>
                  <a:pt x="41" y="97"/>
                </a:lnTo>
                <a:lnTo>
                  <a:pt x="39" y="9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29" y="82"/>
                </a:lnTo>
                <a:lnTo>
                  <a:pt x="27" y="80"/>
                </a:lnTo>
                <a:lnTo>
                  <a:pt x="25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23" h="175">
                <a:moveTo>
                  <a:pt x="34" y="49"/>
                </a:moveTo>
                <a:lnTo>
                  <a:pt x="34" y="51"/>
                </a:lnTo>
                <a:lnTo>
                  <a:pt x="37" y="56"/>
                </a:lnTo>
                <a:lnTo>
                  <a:pt x="39" y="58"/>
                </a:lnTo>
                <a:lnTo>
                  <a:pt x="39" y="61"/>
                </a:lnTo>
                <a:lnTo>
                  <a:pt x="41" y="63"/>
                </a:lnTo>
                <a:lnTo>
                  <a:pt x="44" y="68"/>
                </a:lnTo>
                <a:lnTo>
                  <a:pt x="44" y="70"/>
                </a:lnTo>
                <a:lnTo>
                  <a:pt x="46" y="73"/>
                </a:lnTo>
                <a:lnTo>
                  <a:pt x="46" y="75"/>
                </a:lnTo>
                <a:lnTo>
                  <a:pt x="49" y="80"/>
                </a:lnTo>
                <a:lnTo>
                  <a:pt x="51" y="80"/>
                </a:lnTo>
                <a:lnTo>
                  <a:pt x="51" y="75"/>
                </a:lnTo>
                <a:lnTo>
                  <a:pt x="53" y="70"/>
                </a:lnTo>
                <a:lnTo>
                  <a:pt x="53" y="63"/>
                </a:lnTo>
                <a:lnTo>
                  <a:pt x="51" y="61"/>
                </a:lnTo>
                <a:lnTo>
                  <a:pt x="51" y="58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1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23" h="175">
                <a:moveTo>
                  <a:pt x="65" y="46"/>
                </a:moveTo>
                <a:lnTo>
                  <a:pt x="65" y="94"/>
                </a:lnTo>
                <a:lnTo>
                  <a:pt x="63" y="99"/>
                </a:lnTo>
                <a:lnTo>
                  <a:pt x="63" y="111"/>
                </a:lnTo>
                <a:lnTo>
                  <a:pt x="70" y="111"/>
                </a:lnTo>
                <a:lnTo>
                  <a:pt x="70" y="109"/>
                </a:lnTo>
                <a:lnTo>
                  <a:pt x="73" y="106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5" y="46"/>
                </a:lnTo>
                <a:lnTo>
                  <a:pt x="65" y="46"/>
                </a:lnTo>
                <a:close/>
              </a:path>
              <a:path w="32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5" y="56"/>
                </a:lnTo>
                <a:lnTo>
                  <a:pt x="5" y="58"/>
                </a:lnTo>
                <a:lnTo>
                  <a:pt x="3" y="61"/>
                </a:lnTo>
                <a:lnTo>
                  <a:pt x="3" y="63"/>
                </a:lnTo>
                <a:lnTo>
                  <a:pt x="5" y="63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7" y="58"/>
                </a:lnTo>
                <a:lnTo>
                  <a:pt x="17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23" h="175">
                <a:moveTo>
                  <a:pt x="113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101" y="61"/>
                </a:lnTo>
                <a:lnTo>
                  <a:pt x="101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3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3" y="27"/>
                </a:lnTo>
                <a:lnTo>
                  <a:pt x="113" y="27"/>
                </a:lnTo>
                <a:close/>
              </a:path>
              <a:path w="323" h="175">
                <a:moveTo>
                  <a:pt x="17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7" y="37"/>
                </a:lnTo>
                <a:lnTo>
                  <a:pt x="17" y="27"/>
                </a:lnTo>
                <a:lnTo>
                  <a:pt x="17" y="27"/>
                </a:lnTo>
                <a:close/>
              </a:path>
              <a:path w="323" h="175">
                <a:moveTo>
                  <a:pt x="53" y="1"/>
                </a:moveTo>
                <a:lnTo>
                  <a:pt x="51" y="3"/>
                </a:lnTo>
                <a:lnTo>
                  <a:pt x="53" y="3"/>
                </a:lnTo>
                <a:lnTo>
                  <a:pt x="53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27"/>
                </a:lnTo>
                <a:lnTo>
                  <a:pt x="63" y="30"/>
                </a:lnTo>
                <a:lnTo>
                  <a:pt x="63" y="32"/>
                </a:lnTo>
                <a:lnTo>
                  <a:pt x="65" y="34"/>
                </a:lnTo>
                <a:lnTo>
                  <a:pt x="65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5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3" y="1"/>
                </a:lnTo>
                <a:lnTo>
                  <a:pt x="53" y="1"/>
                </a:lnTo>
                <a:close/>
              </a:path>
              <a:path w="323" h="175">
                <a:moveTo>
                  <a:pt x="248" y="154"/>
                </a:moveTo>
                <a:lnTo>
                  <a:pt x="248" y="169"/>
                </a:lnTo>
                <a:lnTo>
                  <a:pt x="257" y="166"/>
                </a:lnTo>
                <a:lnTo>
                  <a:pt x="257" y="157"/>
                </a:lnTo>
                <a:lnTo>
                  <a:pt x="310" y="157"/>
                </a:lnTo>
                <a:lnTo>
                  <a:pt x="248" y="154"/>
                </a:lnTo>
                <a:lnTo>
                  <a:pt x="248" y="154"/>
                </a:lnTo>
                <a:close/>
              </a:path>
              <a:path w="323" h="175">
                <a:moveTo>
                  <a:pt x="238" y="113"/>
                </a:moveTo>
                <a:lnTo>
                  <a:pt x="236" y="113"/>
                </a:lnTo>
                <a:lnTo>
                  <a:pt x="236" y="116"/>
                </a:lnTo>
                <a:lnTo>
                  <a:pt x="233" y="118"/>
                </a:lnTo>
                <a:lnTo>
                  <a:pt x="229" y="121"/>
                </a:lnTo>
                <a:lnTo>
                  <a:pt x="226" y="121"/>
                </a:lnTo>
                <a:lnTo>
                  <a:pt x="224" y="123"/>
                </a:lnTo>
                <a:lnTo>
                  <a:pt x="221" y="125"/>
                </a:lnTo>
                <a:lnTo>
                  <a:pt x="219" y="125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09" y="133"/>
                </a:lnTo>
                <a:lnTo>
                  <a:pt x="209" y="135"/>
                </a:lnTo>
                <a:lnTo>
                  <a:pt x="209" y="133"/>
                </a:lnTo>
                <a:lnTo>
                  <a:pt x="214" y="133"/>
                </a:lnTo>
                <a:lnTo>
                  <a:pt x="217" y="130"/>
                </a:lnTo>
                <a:lnTo>
                  <a:pt x="221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5"/>
                </a:lnTo>
                <a:lnTo>
                  <a:pt x="231" y="125"/>
                </a:lnTo>
                <a:lnTo>
                  <a:pt x="233" y="123"/>
                </a:lnTo>
                <a:lnTo>
                  <a:pt x="236" y="123"/>
                </a:lnTo>
                <a:lnTo>
                  <a:pt x="238" y="121"/>
                </a:lnTo>
                <a:lnTo>
                  <a:pt x="241" y="118"/>
                </a:lnTo>
                <a:lnTo>
                  <a:pt x="243" y="118"/>
                </a:lnTo>
                <a:lnTo>
                  <a:pt x="245" y="116"/>
                </a:lnTo>
                <a:lnTo>
                  <a:pt x="248" y="113"/>
                </a:lnTo>
                <a:lnTo>
                  <a:pt x="238" y="113"/>
                </a:lnTo>
                <a:lnTo>
                  <a:pt x="238" y="113"/>
                </a:lnTo>
                <a:close/>
              </a:path>
              <a:path w="323" h="175">
                <a:moveTo>
                  <a:pt x="245" y="106"/>
                </a:moveTo>
                <a:lnTo>
                  <a:pt x="243" y="109"/>
                </a:lnTo>
                <a:lnTo>
                  <a:pt x="241" y="111"/>
                </a:lnTo>
                <a:lnTo>
                  <a:pt x="238" y="113"/>
                </a:lnTo>
                <a:lnTo>
                  <a:pt x="248" y="113"/>
                </a:lnTo>
                <a:lnTo>
                  <a:pt x="248" y="138"/>
                </a:lnTo>
                <a:lnTo>
                  <a:pt x="248" y="154"/>
                </a:lnTo>
                <a:lnTo>
                  <a:pt x="310" y="157"/>
                </a:lnTo>
                <a:lnTo>
                  <a:pt x="310" y="169"/>
                </a:lnTo>
                <a:lnTo>
                  <a:pt x="320" y="161"/>
                </a:lnTo>
                <a:lnTo>
                  <a:pt x="320" y="154"/>
                </a:lnTo>
                <a:lnTo>
                  <a:pt x="257" y="152"/>
                </a:lnTo>
                <a:lnTo>
                  <a:pt x="257" y="109"/>
                </a:lnTo>
                <a:lnTo>
                  <a:pt x="310" y="109"/>
                </a:lnTo>
                <a:lnTo>
                  <a:pt x="245" y="106"/>
                </a:lnTo>
                <a:lnTo>
                  <a:pt x="245" y="106"/>
                </a:lnTo>
                <a:close/>
              </a:path>
              <a:path w="323" h="175">
                <a:moveTo>
                  <a:pt x="315" y="97"/>
                </a:moveTo>
                <a:lnTo>
                  <a:pt x="310" y="104"/>
                </a:lnTo>
                <a:lnTo>
                  <a:pt x="248" y="104"/>
                </a:lnTo>
                <a:lnTo>
                  <a:pt x="245" y="106"/>
                </a:lnTo>
                <a:lnTo>
                  <a:pt x="310" y="109"/>
                </a:lnTo>
                <a:lnTo>
                  <a:pt x="310" y="152"/>
                </a:lnTo>
                <a:lnTo>
                  <a:pt x="257" y="152"/>
                </a:lnTo>
                <a:lnTo>
                  <a:pt x="320" y="154"/>
                </a:lnTo>
                <a:lnTo>
                  <a:pt x="320" y="150"/>
                </a:lnTo>
                <a:lnTo>
                  <a:pt x="317" y="145"/>
                </a:lnTo>
                <a:lnTo>
                  <a:pt x="317" y="111"/>
                </a:lnTo>
                <a:lnTo>
                  <a:pt x="322" y="106"/>
                </a:lnTo>
                <a:lnTo>
                  <a:pt x="315" y="97"/>
                </a:lnTo>
                <a:lnTo>
                  <a:pt x="315" y="97"/>
                </a:lnTo>
                <a:close/>
              </a:path>
              <a:path w="323" h="175">
                <a:moveTo>
                  <a:pt x="248" y="97"/>
                </a:moveTo>
                <a:lnTo>
                  <a:pt x="248" y="104"/>
                </a:lnTo>
                <a:lnTo>
                  <a:pt x="262" y="104"/>
                </a:lnTo>
                <a:lnTo>
                  <a:pt x="265" y="101"/>
                </a:lnTo>
                <a:lnTo>
                  <a:pt x="255" y="99"/>
                </a:lnTo>
                <a:lnTo>
                  <a:pt x="248" y="97"/>
                </a:lnTo>
                <a:lnTo>
                  <a:pt x="248" y="97"/>
                </a:lnTo>
                <a:close/>
              </a:path>
              <a:path w="323" h="175">
                <a:moveTo>
                  <a:pt x="238" y="53"/>
                </a:moveTo>
                <a:lnTo>
                  <a:pt x="236" y="58"/>
                </a:lnTo>
                <a:lnTo>
                  <a:pt x="233" y="61"/>
                </a:lnTo>
                <a:lnTo>
                  <a:pt x="231" y="63"/>
                </a:lnTo>
                <a:lnTo>
                  <a:pt x="229" y="65"/>
                </a:lnTo>
                <a:lnTo>
                  <a:pt x="229" y="68"/>
                </a:lnTo>
                <a:lnTo>
                  <a:pt x="226" y="70"/>
                </a:lnTo>
                <a:lnTo>
                  <a:pt x="224" y="73"/>
                </a:lnTo>
                <a:lnTo>
                  <a:pt x="221" y="75"/>
                </a:lnTo>
                <a:lnTo>
                  <a:pt x="219" y="78"/>
                </a:lnTo>
                <a:lnTo>
                  <a:pt x="217" y="80"/>
                </a:lnTo>
                <a:lnTo>
                  <a:pt x="219" y="82"/>
                </a:lnTo>
                <a:lnTo>
                  <a:pt x="219" y="80"/>
                </a:lnTo>
                <a:lnTo>
                  <a:pt x="221" y="80"/>
                </a:lnTo>
                <a:lnTo>
                  <a:pt x="224" y="78"/>
                </a:lnTo>
                <a:lnTo>
                  <a:pt x="226" y="75"/>
                </a:lnTo>
                <a:lnTo>
                  <a:pt x="229" y="73"/>
                </a:lnTo>
                <a:lnTo>
                  <a:pt x="231" y="70"/>
                </a:lnTo>
                <a:lnTo>
                  <a:pt x="233" y="70"/>
                </a:lnTo>
                <a:lnTo>
                  <a:pt x="236" y="68"/>
                </a:lnTo>
                <a:lnTo>
                  <a:pt x="236" y="65"/>
                </a:lnTo>
                <a:lnTo>
                  <a:pt x="238" y="63"/>
                </a:lnTo>
                <a:lnTo>
                  <a:pt x="241" y="58"/>
                </a:lnTo>
                <a:lnTo>
                  <a:pt x="243" y="56"/>
                </a:lnTo>
                <a:lnTo>
                  <a:pt x="238" y="53"/>
                </a:lnTo>
                <a:lnTo>
                  <a:pt x="238" y="53"/>
                </a:lnTo>
                <a:close/>
              </a:path>
              <a:path w="323" h="175">
                <a:moveTo>
                  <a:pt x="320" y="34"/>
                </a:moveTo>
                <a:lnTo>
                  <a:pt x="303" y="34"/>
                </a:lnTo>
                <a:lnTo>
                  <a:pt x="303" y="37"/>
                </a:lnTo>
                <a:lnTo>
                  <a:pt x="301" y="39"/>
                </a:lnTo>
                <a:lnTo>
                  <a:pt x="301" y="44"/>
                </a:lnTo>
                <a:lnTo>
                  <a:pt x="298" y="46"/>
                </a:lnTo>
                <a:lnTo>
                  <a:pt x="296" y="49"/>
                </a:lnTo>
                <a:lnTo>
                  <a:pt x="296" y="51"/>
                </a:lnTo>
                <a:lnTo>
                  <a:pt x="293" y="53"/>
                </a:lnTo>
                <a:lnTo>
                  <a:pt x="291" y="58"/>
                </a:lnTo>
                <a:lnTo>
                  <a:pt x="289" y="61"/>
                </a:lnTo>
                <a:lnTo>
                  <a:pt x="286" y="63"/>
                </a:lnTo>
                <a:lnTo>
                  <a:pt x="286" y="65"/>
                </a:lnTo>
                <a:lnTo>
                  <a:pt x="284" y="68"/>
                </a:lnTo>
                <a:lnTo>
                  <a:pt x="281" y="70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69" y="85"/>
                </a:lnTo>
                <a:lnTo>
                  <a:pt x="267" y="87"/>
                </a:lnTo>
                <a:lnTo>
                  <a:pt x="265" y="90"/>
                </a:lnTo>
                <a:lnTo>
                  <a:pt x="262" y="92"/>
                </a:lnTo>
                <a:lnTo>
                  <a:pt x="260" y="94"/>
                </a:lnTo>
                <a:lnTo>
                  <a:pt x="260" y="97"/>
                </a:lnTo>
                <a:lnTo>
                  <a:pt x="257" y="99"/>
                </a:lnTo>
                <a:lnTo>
                  <a:pt x="255" y="99"/>
                </a:lnTo>
                <a:lnTo>
                  <a:pt x="265" y="101"/>
                </a:lnTo>
                <a:lnTo>
                  <a:pt x="267" y="99"/>
                </a:lnTo>
                <a:lnTo>
                  <a:pt x="269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87"/>
                </a:lnTo>
                <a:lnTo>
                  <a:pt x="281" y="85"/>
                </a:lnTo>
                <a:lnTo>
                  <a:pt x="284" y="82"/>
                </a:lnTo>
                <a:lnTo>
                  <a:pt x="286" y="80"/>
                </a:lnTo>
                <a:lnTo>
                  <a:pt x="289" y="78"/>
                </a:lnTo>
                <a:lnTo>
                  <a:pt x="289" y="75"/>
                </a:lnTo>
                <a:lnTo>
                  <a:pt x="291" y="73"/>
                </a:lnTo>
                <a:lnTo>
                  <a:pt x="293" y="70"/>
                </a:lnTo>
                <a:lnTo>
                  <a:pt x="296" y="68"/>
                </a:lnTo>
                <a:lnTo>
                  <a:pt x="296" y="65"/>
                </a:lnTo>
                <a:lnTo>
                  <a:pt x="298" y="63"/>
                </a:lnTo>
                <a:lnTo>
                  <a:pt x="301" y="61"/>
                </a:lnTo>
                <a:lnTo>
                  <a:pt x="303" y="56"/>
                </a:lnTo>
                <a:lnTo>
                  <a:pt x="303" y="53"/>
                </a:lnTo>
                <a:lnTo>
                  <a:pt x="305" y="51"/>
                </a:lnTo>
                <a:lnTo>
                  <a:pt x="308" y="49"/>
                </a:lnTo>
                <a:lnTo>
                  <a:pt x="310" y="44"/>
                </a:lnTo>
                <a:lnTo>
                  <a:pt x="310" y="41"/>
                </a:lnTo>
                <a:lnTo>
                  <a:pt x="313" y="39"/>
                </a:lnTo>
                <a:lnTo>
                  <a:pt x="320" y="34"/>
                </a:lnTo>
                <a:lnTo>
                  <a:pt x="320" y="34"/>
                </a:lnTo>
                <a:close/>
              </a:path>
              <a:path w="323" h="175">
                <a:moveTo>
                  <a:pt x="308" y="22"/>
                </a:moveTo>
                <a:lnTo>
                  <a:pt x="303" y="32"/>
                </a:lnTo>
                <a:lnTo>
                  <a:pt x="257" y="32"/>
                </a:lnTo>
                <a:lnTo>
                  <a:pt x="248" y="34"/>
                </a:lnTo>
                <a:lnTo>
                  <a:pt x="248" y="37"/>
                </a:lnTo>
                <a:lnTo>
                  <a:pt x="245" y="39"/>
                </a:lnTo>
                <a:lnTo>
                  <a:pt x="243" y="44"/>
                </a:lnTo>
                <a:lnTo>
                  <a:pt x="243" y="46"/>
                </a:lnTo>
                <a:lnTo>
                  <a:pt x="241" y="49"/>
                </a:lnTo>
                <a:lnTo>
                  <a:pt x="238" y="51"/>
                </a:lnTo>
                <a:lnTo>
                  <a:pt x="238" y="53"/>
                </a:lnTo>
                <a:lnTo>
                  <a:pt x="243" y="56"/>
                </a:lnTo>
                <a:lnTo>
                  <a:pt x="245" y="58"/>
                </a:lnTo>
                <a:lnTo>
                  <a:pt x="248" y="61"/>
                </a:lnTo>
                <a:lnTo>
                  <a:pt x="250" y="63"/>
                </a:lnTo>
                <a:lnTo>
                  <a:pt x="253" y="68"/>
                </a:lnTo>
                <a:lnTo>
                  <a:pt x="253" y="70"/>
                </a:lnTo>
                <a:lnTo>
                  <a:pt x="255" y="73"/>
                </a:lnTo>
                <a:lnTo>
                  <a:pt x="255" y="75"/>
                </a:lnTo>
                <a:lnTo>
                  <a:pt x="257" y="78"/>
                </a:lnTo>
                <a:lnTo>
                  <a:pt x="257" y="80"/>
                </a:lnTo>
                <a:lnTo>
                  <a:pt x="260" y="82"/>
                </a:lnTo>
                <a:lnTo>
                  <a:pt x="262" y="82"/>
                </a:lnTo>
                <a:lnTo>
                  <a:pt x="265" y="78"/>
                </a:lnTo>
                <a:lnTo>
                  <a:pt x="265" y="73"/>
                </a:lnTo>
                <a:lnTo>
                  <a:pt x="265" y="68"/>
                </a:lnTo>
                <a:lnTo>
                  <a:pt x="262" y="65"/>
                </a:lnTo>
                <a:lnTo>
                  <a:pt x="262" y="63"/>
                </a:lnTo>
                <a:lnTo>
                  <a:pt x="260" y="63"/>
                </a:lnTo>
                <a:lnTo>
                  <a:pt x="257" y="61"/>
                </a:lnTo>
                <a:lnTo>
                  <a:pt x="255" y="58"/>
                </a:lnTo>
                <a:lnTo>
                  <a:pt x="253" y="56"/>
                </a:lnTo>
                <a:lnTo>
                  <a:pt x="248" y="53"/>
                </a:lnTo>
                <a:lnTo>
                  <a:pt x="245" y="53"/>
                </a:lnTo>
                <a:lnTo>
                  <a:pt x="248" y="51"/>
                </a:lnTo>
                <a:lnTo>
                  <a:pt x="248" y="49"/>
                </a:lnTo>
                <a:lnTo>
                  <a:pt x="250" y="44"/>
                </a:lnTo>
                <a:lnTo>
                  <a:pt x="253" y="41"/>
                </a:lnTo>
                <a:lnTo>
                  <a:pt x="255" y="39"/>
                </a:lnTo>
                <a:lnTo>
                  <a:pt x="257" y="34"/>
                </a:lnTo>
                <a:lnTo>
                  <a:pt x="320" y="34"/>
                </a:lnTo>
                <a:lnTo>
                  <a:pt x="308" y="22"/>
                </a:lnTo>
                <a:lnTo>
                  <a:pt x="308" y="22"/>
                </a:lnTo>
                <a:close/>
              </a:path>
              <a:path w="323" h="175">
                <a:moveTo>
                  <a:pt x="260" y="3"/>
                </a:moveTo>
                <a:lnTo>
                  <a:pt x="257" y="8"/>
                </a:lnTo>
                <a:lnTo>
                  <a:pt x="257" y="10"/>
                </a:lnTo>
                <a:lnTo>
                  <a:pt x="255" y="13"/>
                </a:lnTo>
                <a:lnTo>
                  <a:pt x="255" y="18"/>
                </a:lnTo>
                <a:lnTo>
                  <a:pt x="253" y="20"/>
                </a:lnTo>
                <a:lnTo>
                  <a:pt x="253" y="25"/>
                </a:lnTo>
                <a:lnTo>
                  <a:pt x="250" y="27"/>
                </a:lnTo>
                <a:lnTo>
                  <a:pt x="250" y="30"/>
                </a:lnTo>
                <a:lnTo>
                  <a:pt x="248" y="34"/>
                </a:lnTo>
                <a:lnTo>
                  <a:pt x="257" y="32"/>
                </a:lnTo>
                <a:lnTo>
                  <a:pt x="257" y="30"/>
                </a:lnTo>
                <a:lnTo>
                  <a:pt x="260" y="27"/>
                </a:lnTo>
                <a:lnTo>
                  <a:pt x="262" y="25"/>
                </a:lnTo>
                <a:lnTo>
                  <a:pt x="262" y="20"/>
                </a:lnTo>
                <a:lnTo>
                  <a:pt x="265" y="18"/>
                </a:lnTo>
                <a:lnTo>
                  <a:pt x="272" y="15"/>
                </a:lnTo>
                <a:lnTo>
                  <a:pt x="260" y="3"/>
                </a:lnTo>
                <a:lnTo>
                  <a:pt x="26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98" name="path 13098"/>
          <p:cNvSpPr/>
          <p:nvPr/>
        </p:nvSpPr>
        <p:spPr>
          <a:xfrm>
            <a:off x="13963650" y="9526778"/>
            <a:ext cx="172212" cy="111252"/>
          </a:xfrm>
          <a:custGeom>
            <a:avLst/>
            <a:gdLst/>
            <a:ahLst/>
            <a:cxnLst/>
            <a:rect l="0" t="0" r="0" b="0"/>
            <a:pathLst>
              <a:path w="271" h="175">
                <a:moveTo>
                  <a:pt x="130" y="152"/>
                </a:moveTo>
                <a:lnTo>
                  <a:pt x="113" y="152"/>
                </a:lnTo>
                <a:lnTo>
                  <a:pt x="109" y="154"/>
                </a:lnTo>
                <a:lnTo>
                  <a:pt x="49" y="154"/>
                </a:lnTo>
                <a:lnTo>
                  <a:pt x="51" y="157"/>
                </a:lnTo>
                <a:lnTo>
                  <a:pt x="53" y="157"/>
                </a:lnTo>
                <a:lnTo>
                  <a:pt x="53" y="159"/>
                </a:lnTo>
                <a:lnTo>
                  <a:pt x="58" y="159"/>
                </a:lnTo>
                <a:lnTo>
                  <a:pt x="61" y="162"/>
                </a:lnTo>
                <a:lnTo>
                  <a:pt x="68" y="162"/>
                </a:lnTo>
                <a:lnTo>
                  <a:pt x="70" y="162"/>
                </a:lnTo>
                <a:lnTo>
                  <a:pt x="73" y="164"/>
                </a:lnTo>
                <a:lnTo>
                  <a:pt x="92" y="164"/>
                </a:lnTo>
                <a:lnTo>
                  <a:pt x="94" y="166"/>
                </a:lnTo>
                <a:lnTo>
                  <a:pt x="121" y="166"/>
                </a:lnTo>
                <a:lnTo>
                  <a:pt x="121" y="164"/>
                </a:lnTo>
                <a:lnTo>
                  <a:pt x="121" y="162"/>
                </a:lnTo>
                <a:lnTo>
                  <a:pt x="123" y="159"/>
                </a:lnTo>
                <a:lnTo>
                  <a:pt x="123" y="157"/>
                </a:lnTo>
                <a:lnTo>
                  <a:pt x="126" y="154"/>
                </a:lnTo>
                <a:lnTo>
                  <a:pt x="130" y="154"/>
                </a:lnTo>
                <a:lnTo>
                  <a:pt x="130" y="152"/>
                </a:lnTo>
                <a:lnTo>
                  <a:pt x="130" y="152"/>
                </a:lnTo>
                <a:close/>
              </a:path>
              <a:path w="271" h="175">
                <a:moveTo>
                  <a:pt x="20" y="133"/>
                </a:moveTo>
                <a:lnTo>
                  <a:pt x="18" y="133"/>
                </a:lnTo>
                <a:lnTo>
                  <a:pt x="15" y="135"/>
                </a:lnTo>
                <a:lnTo>
                  <a:pt x="13" y="138"/>
                </a:lnTo>
                <a:lnTo>
                  <a:pt x="10" y="140"/>
                </a:lnTo>
                <a:lnTo>
                  <a:pt x="8" y="142"/>
                </a:lnTo>
                <a:lnTo>
                  <a:pt x="6" y="142"/>
                </a:lnTo>
                <a:lnTo>
                  <a:pt x="3" y="145"/>
                </a:lnTo>
                <a:lnTo>
                  <a:pt x="10" y="154"/>
                </a:lnTo>
                <a:lnTo>
                  <a:pt x="13" y="152"/>
                </a:lnTo>
                <a:lnTo>
                  <a:pt x="13" y="147"/>
                </a:lnTo>
                <a:lnTo>
                  <a:pt x="15" y="145"/>
                </a:lnTo>
                <a:lnTo>
                  <a:pt x="18" y="142"/>
                </a:lnTo>
                <a:lnTo>
                  <a:pt x="18" y="140"/>
                </a:lnTo>
                <a:lnTo>
                  <a:pt x="22" y="138"/>
                </a:lnTo>
                <a:lnTo>
                  <a:pt x="25" y="135"/>
                </a:lnTo>
                <a:lnTo>
                  <a:pt x="25" y="133"/>
                </a:lnTo>
                <a:lnTo>
                  <a:pt x="27" y="133"/>
                </a:lnTo>
                <a:lnTo>
                  <a:pt x="20" y="133"/>
                </a:lnTo>
                <a:lnTo>
                  <a:pt x="20" y="133"/>
                </a:lnTo>
                <a:close/>
              </a:path>
              <a:path w="271" h="175">
                <a:moveTo>
                  <a:pt x="111" y="130"/>
                </a:moveTo>
                <a:lnTo>
                  <a:pt x="104" y="130"/>
                </a:lnTo>
                <a:lnTo>
                  <a:pt x="104" y="142"/>
                </a:lnTo>
                <a:lnTo>
                  <a:pt x="111" y="138"/>
                </a:lnTo>
                <a:lnTo>
                  <a:pt x="111" y="130"/>
                </a:lnTo>
                <a:lnTo>
                  <a:pt x="111" y="130"/>
                </a:lnTo>
                <a:close/>
              </a:path>
              <a:path w="271" h="175">
                <a:moveTo>
                  <a:pt x="111" y="106"/>
                </a:moveTo>
                <a:lnTo>
                  <a:pt x="104" y="109"/>
                </a:lnTo>
                <a:lnTo>
                  <a:pt x="104" y="126"/>
                </a:lnTo>
                <a:lnTo>
                  <a:pt x="63" y="126"/>
                </a:lnTo>
                <a:lnTo>
                  <a:pt x="56" y="128"/>
                </a:lnTo>
                <a:lnTo>
                  <a:pt x="56" y="142"/>
                </a:lnTo>
                <a:lnTo>
                  <a:pt x="63" y="140"/>
                </a:lnTo>
                <a:lnTo>
                  <a:pt x="63" y="130"/>
                </a:lnTo>
                <a:lnTo>
                  <a:pt x="104" y="130"/>
                </a:lnTo>
                <a:lnTo>
                  <a:pt x="111" y="130"/>
                </a:lnTo>
                <a:lnTo>
                  <a:pt x="111" y="126"/>
                </a:lnTo>
                <a:lnTo>
                  <a:pt x="111" y="106"/>
                </a:lnTo>
                <a:lnTo>
                  <a:pt x="111" y="106"/>
                </a:lnTo>
                <a:close/>
              </a:path>
              <a:path w="271" h="175">
                <a:moveTo>
                  <a:pt x="56" y="82"/>
                </a:moveTo>
                <a:lnTo>
                  <a:pt x="56" y="106"/>
                </a:lnTo>
                <a:lnTo>
                  <a:pt x="63" y="104"/>
                </a:lnTo>
                <a:lnTo>
                  <a:pt x="63" y="85"/>
                </a:lnTo>
                <a:lnTo>
                  <a:pt x="104" y="85"/>
                </a:lnTo>
                <a:lnTo>
                  <a:pt x="56" y="82"/>
                </a:lnTo>
                <a:lnTo>
                  <a:pt x="56" y="82"/>
                </a:lnTo>
                <a:close/>
              </a:path>
              <a:path w="271" h="175">
                <a:moveTo>
                  <a:pt x="37" y="66"/>
                </a:moveTo>
                <a:lnTo>
                  <a:pt x="25" y="68"/>
                </a:lnTo>
                <a:lnTo>
                  <a:pt x="25" y="128"/>
                </a:lnTo>
                <a:lnTo>
                  <a:pt x="22" y="130"/>
                </a:lnTo>
                <a:lnTo>
                  <a:pt x="20" y="133"/>
                </a:lnTo>
                <a:lnTo>
                  <a:pt x="30" y="133"/>
                </a:lnTo>
                <a:lnTo>
                  <a:pt x="30" y="135"/>
                </a:lnTo>
                <a:lnTo>
                  <a:pt x="32" y="138"/>
                </a:lnTo>
                <a:lnTo>
                  <a:pt x="37" y="142"/>
                </a:lnTo>
                <a:lnTo>
                  <a:pt x="37" y="145"/>
                </a:lnTo>
                <a:lnTo>
                  <a:pt x="39" y="147"/>
                </a:lnTo>
                <a:lnTo>
                  <a:pt x="41" y="150"/>
                </a:lnTo>
                <a:lnTo>
                  <a:pt x="44" y="152"/>
                </a:lnTo>
                <a:lnTo>
                  <a:pt x="46" y="154"/>
                </a:lnTo>
                <a:lnTo>
                  <a:pt x="87" y="154"/>
                </a:lnTo>
                <a:lnTo>
                  <a:pt x="85" y="154"/>
                </a:lnTo>
                <a:lnTo>
                  <a:pt x="75" y="154"/>
                </a:lnTo>
                <a:lnTo>
                  <a:pt x="73" y="152"/>
                </a:lnTo>
                <a:lnTo>
                  <a:pt x="68" y="152"/>
                </a:lnTo>
                <a:lnTo>
                  <a:pt x="66" y="152"/>
                </a:lnTo>
                <a:lnTo>
                  <a:pt x="58" y="152"/>
                </a:lnTo>
                <a:lnTo>
                  <a:pt x="56" y="150"/>
                </a:lnTo>
                <a:lnTo>
                  <a:pt x="53" y="150"/>
                </a:lnTo>
                <a:lnTo>
                  <a:pt x="51" y="147"/>
                </a:lnTo>
                <a:lnTo>
                  <a:pt x="49" y="147"/>
                </a:lnTo>
                <a:lnTo>
                  <a:pt x="46" y="145"/>
                </a:lnTo>
                <a:lnTo>
                  <a:pt x="44" y="142"/>
                </a:lnTo>
                <a:lnTo>
                  <a:pt x="41" y="140"/>
                </a:lnTo>
                <a:lnTo>
                  <a:pt x="39" y="138"/>
                </a:lnTo>
                <a:lnTo>
                  <a:pt x="37" y="135"/>
                </a:lnTo>
                <a:lnTo>
                  <a:pt x="34" y="133"/>
                </a:lnTo>
                <a:lnTo>
                  <a:pt x="32" y="130"/>
                </a:lnTo>
                <a:lnTo>
                  <a:pt x="32" y="70"/>
                </a:lnTo>
                <a:lnTo>
                  <a:pt x="37" y="66"/>
                </a:lnTo>
                <a:lnTo>
                  <a:pt x="37" y="66"/>
                </a:lnTo>
                <a:close/>
              </a:path>
              <a:path w="271" h="175">
                <a:moveTo>
                  <a:pt x="116" y="61"/>
                </a:moveTo>
                <a:lnTo>
                  <a:pt x="104" y="63"/>
                </a:lnTo>
                <a:lnTo>
                  <a:pt x="104" y="80"/>
                </a:lnTo>
                <a:lnTo>
                  <a:pt x="63" y="80"/>
                </a:lnTo>
                <a:lnTo>
                  <a:pt x="56" y="82"/>
                </a:lnTo>
                <a:lnTo>
                  <a:pt x="104" y="85"/>
                </a:lnTo>
                <a:lnTo>
                  <a:pt x="104" y="104"/>
                </a:lnTo>
                <a:lnTo>
                  <a:pt x="63" y="104"/>
                </a:lnTo>
                <a:lnTo>
                  <a:pt x="56" y="106"/>
                </a:lnTo>
                <a:lnTo>
                  <a:pt x="56" y="128"/>
                </a:lnTo>
                <a:lnTo>
                  <a:pt x="63" y="126"/>
                </a:lnTo>
                <a:lnTo>
                  <a:pt x="63" y="109"/>
                </a:lnTo>
                <a:lnTo>
                  <a:pt x="104" y="109"/>
                </a:lnTo>
                <a:lnTo>
                  <a:pt x="111" y="106"/>
                </a:lnTo>
                <a:lnTo>
                  <a:pt x="111" y="66"/>
                </a:lnTo>
                <a:lnTo>
                  <a:pt x="116" y="61"/>
                </a:lnTo>
                <a:lnTo>
                  <a:pt x="116" y="61"/>
                </a:lnTo>
                <a:close/>
              </a:path>
              <a:path w="271" h="175">
                <a:moveTo>
                  <a:pt x="30" y="56"/>
                </a:moveTo>
                <a:lnTo>
                  <a:pt x="22" y="63"/>
                </a:lnTo>
                <a:lnTo>
                  <a:pt x="1" y="63"/>
                </a:lnTo>
                <a:lnTo>
                  <a:pt x="6" y="70"/>
                </a:lnTo>
                <a:lnTo>
                  <a:pt x="8" y="70"/>
                </a:lnTo>
                <a:lnTo>
                  <a:pt x="10" y="68"/>
                </a:lnTo>
                <a:lnTo>
                  <a:pt x="25" y="68"/>
                </a:lnTo>
                <a:lnTo>
                  <a:pt x="37" y="66"/>
                </a:lnTo>
                <a:lnTo>
                  <a:pt x="30" y="56"/>
                </a:lnTo>
                <a:lnTo>
                  <a:pt x="30" y="56"/>
                </a:lnTo>
                <a:close/>
              </a:path>
              <a:path w="271" h="175">
                <a:moveTo>
                  <a:pt x="56" y="54"/>
                </a:moveTo>
                <a:lnTo>
                  <a:pt x="56" y="58"/>
                </a:lnTo>
                <a:lnTo>
                  <a:pt x="63" y="58"/>
                </a:lnTo>
                <a:lnTo>
                  <a:pt x="56" y="54"/>
                </a:lnTo>
                <a:lnTo>
                  <a:pt x="56" y="54"/>
                </a:lnTo>
                <a:close/>
              </a:path>
              <a:path w="271" h="175">
                <a:moveTo>
                  <a:pt x="109" y="51"/>
                </a:moveTo>
                <a:lnTo>
                  <a:pt x="104" y="58"/>
                </a:lnTo>
                <a:lnTo>
                  <a:pt x="56" y="58"/>
                </a:lnTo>
                <a:lnTo>
                  <a:pt x="56" y="63"/>
                </a:lnTo>
                <a:lnTo>
                  <a:pt x="56" y="82"/>
                </a:lnTo>
                <a:lnTo>
                  <a:pt x="63" y="80"/>
                </a:lnTo>
                <a:lnTo>
                  <a:pt x="63" y="63"/>
                </a:lnTo>
                <a:lnTo>
                  <a:pt x="104" y="63"/>
                </a:lnTo>
                <a:lnTo>
                  <a:pt x="116" y="61"/>
                </a:lnTo>
                <a:lnTo>
                  <a:pt x="109" y="51"/>
                </a:lnTo>
                <a:lnTo>
                  <a:pt x="109" y="51"/>
                </a:lnTo>
                <a:close/>
              </a:path>
              <a:path w="271" h="175">
                <a:moveTo>
                  <a:pt x="85" y="42"/>
                </a:moveTo>
                <a:lnTo>
                  <a:pt x="75" y="42"/>
                </a:lnTo>
                <a:lnTo>
                  <a:pt x="75" y="58"/>
                </a:lnTo>
                <a:lnTo>
                  <a:pt x="78" y="58"/>
                </a:lnTo>
                <a:lnTo>
                  <a:pt x="85" y="42"/>
                </a:lnTo>
                <a:lnTo>
                  <a:pt x="85" y="42"/>
                </a:lnTo>
                <a:close/>
              </a:path>
              <a:path w="271" h="175">
                <a:moveTo>
                  <a:pt x="118" y="27"/>
                </a:moveTo>
                <a:lnTo>
                  <a:pt x="111" y="37"/>
                </a:lnTo>
                <a:lnTo>
                  <a:pt x="39" y="37"/>
                </a:lnTo>
                <a:lnTo>
                  <a:pt x="44" y="44"/>
                </a:lnTo>
                <a:lnTo>
                  <a:pt x="46" y="42"/>
                </a:lnTo>
                <a:lnTo>
                  <a:pt x="128" y="42"/>
                </a:lnTo>
                <a:lnTo>
                  <a:pt x="118" y="27"/>
                </a:lnTo>
                <a:lnTo>
                  <a:pt x="118" y="27"/>
                </a:lnTo>
                <a:close/>
              </a:path>
              <a:path w="271" h="175">
                <a:moveTo>
                  <a:pt x="15" y="6"/>
                </a:moveTo>
                <a:lnTo>
                  <a:pt x="15" y="8"/>
                </a:lnTo>
                <a:lnTo>
                  <a:pt x="18" y="13"/>
                </a:lnTo>
                <a:lnTo>
                  <a:pt x="20" y="15"/>
                </a:lnTo>
                <a:lnTo>
                  <a:pt x="20" y="18"/>
                </a:lnTo>
                <a:lnTo>
                  <a:pt x="22" y="22"/>
                </a:lnTo>
                <a:lnTo>
                  <a:pt x="22" y="30"/>
                </a:lnTo>
                <a:lnTo>
                  <a:pt x="25" y="32"/>
                </a:lnTo>
                <a:lnTo>
                  <a:pt x="27" y="37"/>
                </a:lnTo>
                <a:lnTo>
                  <a:pt x="32" y="34"/>
                </a:lnTo>
                <a:lnTo>
                  <a:pt x="32" y="20"/>
                </a:lnTo>
                <a:lnTo>
                  <a:pt x="30" y="15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8" y="6"/>
                </a:lnTo>
                <a:lnTo>
                  <a:pt x="15" y="6"/>
                </a:lnTo>
                <a:lnTo>
                  <a:pt x="15" y="6"/>
                </a:lnTo>
                <a:close/>
              </a:path>
              <a:path w="271" h="175">
                <a:moveTo>
                  <a:pt x="56" y="3"/>
                </a:moveTo>
                <a:lnTo>
                  <a:pt x="56" y="8"/>
                </a:lnTo>
                <a:lnTo>
                  <a:pt x="58" y="10"/>
                </a:lnTo>
                <a:lnTo>
                  <a:pt x="61" y="15"/>
                </a:lnTo>
                <a:lnTo>
                  <a:pt x="63" y="18"/>
                </a:lnTo>
                <a:lnTo>
                  <a:pt x="63" y="20"/>
                </a:lnTo>
                <a:lnTo>
                  <a:pt x="66" y="22"/>
                </a:lnTo>
                <a:lnTo>
                  <a:pt x="66" y="30"/>
                </a:lnTo>
                <a:lnTo>
                  <a:pt x="68" y="32"/>
                </a:lnTo>
                <a:lnTo>
                  <a:pt x="68" y="34"/>
                </a:lnTo>
                <a:lnTo>
                  <a:pt x="70" y="32"/>
                </a:lnTo>
                <a:lnTo>
                  <a:pt x="73" y="32"/>
                </a:lnTo>
                <a:lnTo>
                  <a:pt x="73" y="27"/>
                </a:lnTo>
                <a:lnTo>
                  <a:pt x="75" y="25"/>
                </a:lnTo>
                <a:lnTo>
                  <a:pt x="73" y="22"/>
                </a:lnTo>
                <a:lnTo>
                  <a:pt x="73" y="18"/>
                </a:lnTo>
                <a:lnTo>
                  <a:pt x="70" y="13"/>
                </a:lnTo>
                <a:lnTo>
                  <a:pt x="68" y="13"/>
                </a:lnTo>
                <a:lnTo>
                  <a:pt x="68" y="10"/>
                </a:lnTo>
                <a:lnTo>
                  <a:pt x="66" y="10"/>
                </a:lnTo>
                <a:lnTo>
                  <a:pt x="63" y="8"/>
                </a:lnTo>
                <a:lnTo>
                  <a:pt x="58" y="6"/>
                </a:lnTo>
                <a:lnTo>
                  <a:pt x="56" y="3"/>
                </a:lnTo>
                <a:lnTo>
                  <a:pt x="56" y="3"/>
                </a:lnTo>
                <a:close/>
              </a:path>
              <a:path w="271" h="175">
                <a:moveTo>
                  <a:pt x="99" y="1"/>
                </a:moveTo>
                <a:lnTo>
                  <a:pt x="99" y="6"/>
                </a:lnTo>
                <a:lnTo>
                  <a:pt x="97" y="8"/>
                </a:lnTo>
                <a:lnTo>
                  <a:pt x="97" y="15"/>
                </a:lnTo>
                <a:lnTo>
                  <a:pt x="94" y="18"/>
                </a:lnTo>
                <a:lnTo>
                  <a:pt x="94" y="20"/>
                </a:lnTo>
                <a:lnTo>
                  <a:pt x="92" y="25"/>
                </a:lnTo>
                <a:lnTo>
                  <a:pt x="90" y="30"/>
                </a:lnTo>
                <a:lnTo>
                  <a:pt x="90" y="32"/>
                </a:lnTo>
                <a:lnTo>
                  <a:pt x="87" y="37"/>
                </a:lnTo>
                <a:lnTo>
                  <a:pt x="92" y="37"/>
                </a:lnTo>
                <a:lnTo>
                  <a:pt x="94" y="32"/>
                </a:lnTo>
                <a:lnTo>
                  <a:pt x="94" y="30"/>
                </a:lnTo>
                <a:lnTo>
                  <a:pt x="97" y="25"/>
                </a:lnTo>
                <a:lnTo>
                  <a:pt x="99" y="22"/>
                </a:lnTo>
                <a:lnTo>
                  <a:pt x="101" y="20"/>
                </a:lnTo>
                <a:lnTo>
                  <a:pt x="104" y="18"/>
                </a:lnTo>
                <a:lnTo>
                  <a:pt x="106" y="15"/>
                </a:lnTo>
                <a:lnTo>
                  <a:pt x="109" y="13"/>
                </a:lnTo>
                <a:lnTo>
                  <a:pt x="111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271" h="175">
                <a:moveTo>
                  <a:pt x="210" y="154"/>
                </a:moveTo>
                <a:lnTo>
                  <a:pt x="210" y="174"/>
                </a:lnTo>
                <a:lnTo>
                  <a:pt x="217" y="166"/>
                </a:lnTo>
                <a:lnTo>
                  <a:pt x="217" y="157"/>
                </a:lnTo>
                <a:lnTo>
                  <a:pt x="246" y="157"/>
                </a:lnTo>
                <a:lnTo>
                  <a:pt x="210" y="154"/>
                </a:lnTo>
                <a:lnTo>
                  <a:pt x="210" y="154"/>
                </a:lnTo>
                <a:close/>
              </a:path>
              <a:path w="271" h="175">
                <a:moveTo>
                  <a:pt x="195" y="130"/>
                </a:moveTo>
                <a:lnTo>
                  <a:pt x="176" y="138"/>
                </a:lnTo>
                <a:lnTo>
                  <a:pt x="188" y="138"/>
                </a:lnTo>
                <a:lnTo>
                  <a:pt x="190" y="135"/>
                </a:lnTo>
                <a:lnTo>
                  <a:pt x="193" y="135"/>
                </a:lnTo>
                <a:lnTo>
                  <a:pt x="195" y="133"/>
                </a:lnTo>
                <a:lnTo>
                  <a:pt x="195" y="130"/>
                </a:lnTo>
                <a:lnTo>
                  <a:pt x="195" y="130"/>
                </a:lnTo>
                <a:close/>
              </a:path>
              <a:path w="271" h="175">
                <a:moveTo>
                  <a:pt x="255" y="106"/>
                </a:moveTo>
                <a:lnTo>
                  <a:pt x="246" y="109"/>
                </a:lnTo>
                <a:lnTo>
                  <a:pt x="246" y="152"/>
                </a:lnTo>
                <a:lnTo>
                  <a:pt x="217" y="152"/>
                </a:lnTo>
                <a:lnTo>
                  <a:pt x="210" y="152"/>
                </a:lnTo>
                <a:lnTo>
                  <a:pt x="210" y="154"/>
                </a:lnTo>
                <a:lnTo>
                  <a:pt x="246" y="157"/>
                </a:lnTo>
                <a:lnTo>
                  <a:pt x="246" y="169"/>
                </a:lnTo>
                <a:lnTo>
                  <a:pt x="253" y="164"/>
                </a:lnTo>
                <a:lnTo>
                  <a:pt x="253" y="111"/>
                </a:lnTo>
                <a:lnTo>
                  <a:pt x="255" y="106"/>
                </a:lnTo>
                <a:lnTo>
                  <a:pt x="255" y="106"/>
                </a:lnTo>
                <a:close/>
              </a:path>
              <a:path w="271" h="175">
                <a:moveTo>
                  <a:pt x="202" y="102"/>
                </a:moveTo>
                <a:lnTo>
                  <a:pt x="200" y="104"/>
                </a:lnTo>
                <a:lnTo>
                  <a:pt x="198" y="104"/>
                </a:lnTo>
                <a:lnTo>
                  <a:pt x="198" y="106"/>
                </a:lnTo>
                <a:lnTo>
                  <a:pt x="195" y="109"/>
                </a:lnTo>
                <a:lnTo>
                  <a:pt x="193" y="111"/>
                </a:lnTo>
                <a:lnTo>
                  <a:pt x="190" y="114"/>
                </a:lnTo>
                <a:lnTo>
                  <a:pt x="188" y="114"/>
                </a:lnTo>
                <a:lnTo>
                  <a:pt x="188" y="116"/>
                </a:lnTo>
                <a:lnTo>
                  <a:pt x="190" y="116"/>
                </a:lnTo>
                <a:lnTo>
                  <a:pt x="193" y="114"/>
                </a:lnTo>
                <a:lnTo>
                  <a:pt x="195" y="111"/>
                </a:lnTo>
                <a:lnTo>
                  <a:pt x="198" y="111"/>
                </a:lnTo>
                <a:lnTo>
                  <a:pt x="200" y="109"/>
                </a:lnTo>
                <a:lnTo>
                  <a:pt x="202" y="109"/>
                </a:lnTo>
                <a:lnTo>
                  <a:pt x="205" y="106"/>
                </a:lnTo>
                <a:lnTo>
                  <a:pt x="207" y="104"/>
                </a:lnTo>
                <a:lnTo>
                  <a:pt x="210" y="102"/>
                </a:lnTo>
                <a:lnTo>
                  <a:pt x="202" y="102"/>
                </a:lnTo>
                <a:lnTo>
                  <a:pt x="202" y="102"/>
                </a:lnTo>
                <a:close/>
              </a:path>
              <a:path w="271" h="175">
                <a:moveTo>
                  <a:pt x="248" y="99"/>
                </a:moveTo>
                <a:lnTo>
                  <a:pt x="246" y="104"/>
                </a:lnTo>
                <a:lnTo>
                  <a:pt x="219" y="104"/>
                </a:lnTo>
                <a:lnTo>
                  <a:pt x="210" y="106"/>
                </a:lnTo>
                <a:lnTo>
                  <a:pt x="210" y="152"/>
                </a:lnTo>
                <a:lnTo>
                  <a:pt x="217" y="152"/>
                </a:lnTo>
                <a:lnTo>
                  <a:pt x="217" y="109"/>
                </a:lnTo>
                <a:lnTo>
                  <a:pt x="246" y="109"/>
                </a:lnTo>
                <a:lnTo>
                  <a:pt x="255" y="106"/>
                </a:lnTo>
                <a:lnTo>
                  <a:pt x="248" y="99"/>
                </a:lnTo>
                <a:lnTo>
                  <a:pt x="248" y="99"/>
                </a:lnTo>
                <a:close/>
              </a:path>
              <a:path w="271" h="175">
                <a:moveTo>
                  <a:pt x="152" y="85"/>
                </a:moveTo>
                <a:lnTo>
                  <a:pt x="152" y="145"/>
                </a:lnTo>
                <a:lnTo>
                  <a:pt x="142" y="150"/>
                </a:lnTo>
                <a:lnTo>
                  <a:pt x="147" y="159"/>
                </a:lnTo>
                <a:lnTo>
                  <a:pt x="152" y="157"/>
                </a:lnTo>
                <a:lnTo>
                  <a:pt x="154" y="154"/>
                </a:lnTo>
                <a:lnTo>
                  <a:pt x="157" y="152"/>
                </a:lnTo>
                <a:lnTo>
                  <a:pt x="159" y="152"/>
                </a:lnTo>
                <a:lnTo>
                  <a:pt x="164" y="150"/>
                </a:lnTo>
                <a:lnTo>
                  <a:pt x="166" y="150"/>
                </a:lnTo>
                <a:lnTo>
                  <a:pt x="169" y="147"/>
                </a:lnTo>
                <a:lnTo>
                  <a:pt x="171" y="145"/>
                </a:lnTo>
                <a:lnTo>
                  <a:pt x="173" y="145"/>
                </a:lnTo>
                <a:lnTo>
                  <a:pt x="159" y="142"/>
                </a:lnTo>
                <a:lnTo>
                  <a:pt x="159" y="99"/>
                </a:lnTo>
                <a:lnTo>
                  <a:pt x="161" y="94"/>
                </a:lnTo>
                <a:lnTo>
                  <a:pt x="152" y="85"/>
                </a:lnTo>
                <a:lnTo>
                  <a:pt x="152" y="85"/>
                </a:lnTo>
                <a:close/>
              </a:path>
              <a:path w="271" h="175">
                <a:moveTo>
                  <a:pt x="188" y="85"/>
                </a:moveTo>
                <a:lnTo>
                  <a:pt x="183" y="94"/>
                </a:lnTo>
                <a:lnTo>
                  <a:pt x="176" y="94"/>
                </a:lnTo>
                <a:lnTo>
                  <a:pt x="198" y="97"/>
                </a:lnTo>
                <a:lnTo>
                  <a:pt x="188" y="85"/>
                </a:lnTo>
                <a:lnTo>
                  <a:pt x="188" y="85"/>
                </a:lnTo>
                <a:close/>
              </a:path>
              <a:path w="271" h="175">
                <a:moveTo>
                  <a:pt x="221" y="78"/>
                </a:moveTo>
                <a:lnTo>
                  <a:pt x="219" y="82"/>
                </a:lnTo>
                <a:lnTo>
                  <a:pt x="217" y="85"/>
                </a:lnTo>
                <a:lnTo>
                  <a:pt x="217" y="87"/>
                </a:lnTo>
                <a:lnTo>
                  <a:pt x="214" y="90"/>
                </a:lnTo>
                <a:lnTo>
                  <a:pt x="212" y="92"/>
                </a:lnTo>
                <a:lnTo>
                  <a:pt x="210" y="94"/>
                </a:lnTo>
                <a:lnTo>
                  <a:pt x="207" y="97"/>
                </a:lnTo>
                <a:lnTo>
                  <a:pt x="205" y="99"/>
                </a:lnTo>
                <a:lnTo>
                  <a:pt x="202" y="102"/>
                </a:lnTo>
                <a:lnTo>
                  <a:pt x="210" y="102"/>
                </a:lnTo>
                <a:lnTo>
                  <a:pt x="210" y="106"/>
                </a:lnTo>
                <a:lnTo>
                  <a:pt x="219" y="104"/>
                </a:lnTo>
                <a:lnTo>
                  <a:pt x="212" y="99"/>
                </a:lnTo>
                <a:lnTo>
                  <a:pt x="214" y="99"/>
                </a:lnTo>
                <a:lnTo>
                  <a:pt x="217" y="94"/>
                </a:lnTo>
                <a:lnTo>
                  <a:pt x="219" y="92"/>
                </a:lnTo>
                <a:lnTo>
                  <a:pt x="221" y="90"/>
                </a:lnTo>
                <a:lnTo>
                  <a:pt x="224" y="87"/>
                </a:lnTo>
                <a:lnTo>
                  <a:pt x="226" y="85"/>
                </a:lnTo>
                <a:lnTo>
                  <a:pt x="229" y="82"/>
                </a:lnTo>
                <a:lnTo>
                  <a:pt x="229" y="80"/>
                </a:lnTo>
                <a:lnTo>
                  <a:pt x="231" y="78"/>
                </a:lnTo>
                <a:lnTo>
                  <a:pt x="221" y="78"/>
                </a:lnTo>
                <a:lnTo>
                  <a:pt x="221" y="78"/>
                </a:lnTo>
                <a:close/>
              </a:path>
              <a:path w="271" h="175">
                <a:moveTo>
                  <a:pt x="169" y="66"/>
                </a:moveTo>
                <a:lnTo>
                  <a:pt x="169" y="140"/>
                </a:lnTo>
                <a:lnTo>
                  <a:pt x="159" y="142"/>
                </a:lnTo>
                <a:lnTo>
                  <a:pt x="173" y="145"/>
                </a:lnTo>
                <a:lnTo>
                  <a:pt x="176" y="142"/>
                </a:lnTo>
                <a:lnTo>
                  <a:pt x="178" y="142"/>
                </a:lnTo>
                <a:lnTo>
                  <a:pt x="181" y="140"/>
                </a:lnTo>
                <a:lnTo>
                  <a:pt x="183" y="140"/>
                </a:lnTo>
                <a:lnTo>
                  <a:pt x="186" y="138"/>
                </a:lnTo>
                <a:lnTo>
                  <a:pt x="176" y="138"/>
                </a:lnTo>
                <a:lnTo>
                  <a:pt x="176" y="97"/>
                </a:lnTo>
                <a:lnTo>
                  <a:pt x="198" y="97"/>
                </a:lnTo>
                <a:lnTo>
                  <a:pt x="176" y="94"/>
                </a:lnTo>
                <a:lnTo>
                  <a:pt x="176" y="66"/>
                </a:lnTo>
                <a:lnTo>
                  <a:pt x="186" y="66"/>
                </a:lnTo>
                <a:lnTo>
                  <a:pt x="169" y="66"/>
                </a:lnTo>
                <a:lnTo>
                  <a:pt x="169" y="66"/>
                </a:lnTo>
                <a:close/>
              </a:path>
              <a:path w="271" h="175">
                <a:moveTo>
                  <a:pt x="193" y="66"/>
                </a:moveTo>
                <a:lnTo>
                  <a:pt x="169" y="66"/>
                </a:lnTo>
                <a:lnTo>
                  <a:pt x="186" y="66"/>
                </a:lnTo>
                <a:lnTo>
                  <a:pt x="186" y="73"/>
                </a:lnTo>
                <a:lnTo>
                  <a:pt x="193" y="68"/>
                </a:lnTo>
                <a:lnTo>
                  <a:pt x="193" y="66"/>
                </a:lnTo>
                <a:lnTo>
                  <a:pt x="193" y="66"/>
                </a:lnTo>
                <a:close/>
              </a:path>
              <a:path w="271" h="175">
                <a:moveTo>
                  <a:pt x="207" y="39"/>
                </a:moveTo>
                <a:lnTo>
                  <a:pt x="207" y="44"/>
                </a:lnTo>
                <a:lnTo>
                  <a:pt x="205" y="46"/>
                </a:lnTo>
                <a:lnTo>
                  <a:pt x="205" y="51"/>
                </a:lnTo>
                <a:lnTo>
                  <a:pt x="202" y="54"/>
                </a:lnTo>
                <a:lnTo>
                  <a:pt x="202" y="56"/>
                </a:lnTo>
                <a:lnTo>
                  <a:pt x="200" y="61"/>
                </a:lnTo>
                <a:lnTo>
                  <a:pt x="200" y="63"/>
                </a:lnTo>
                <a:lnTo>
                  <a:pt x="198" y="68"/>
                </a:lnTo>
                <a:lnTo>
                  <a:pt x="195" y="70"/>
                </a:lnTo>
                <a:lnTo>
                  <a:pt x="195" y="75"/>
                </a:lnTo>
                <a:lnTo>
                  <a:pt x="198" y="75"/>
                </a:lnTo>
                <a:lnTo>
                  <a:pt x="198" y="73"/>
                </a:lnTo>
                <a:lnTo>
                  <a:pt x="200" y="68"/>
                </a:lnTo>
                <a:lnTo>
                  <a:pt x="202" y="66"/>
                </a:lnTo>
                <a:lnTo>
                  <a:pt x="202" y="63"/>
                </a:lnTo>
                <a:lnTo>
                  <a:pt x="205" y="61"/>
                </a:lnTo>
                <a:lnTo>
                  <a:pt x="207" y="58"/>
                </a:lnTo>
                <a:lnTo>
                  <a:pt x="207" y="54"/>
                </a:lnTo>
                <a:lnTo>
                  <a:pt x="210" y="51"/>
                </a:lnTo>
                <a:lnTo>
                  <a:pt x="210" y="46"/>
                </a:lnTo>
                <a:lnTo>
                  <a:pt x="212" y="44"/>
                </a:lnTo>
                <a:lnTo>
                  <a:pt x="214" y="39"/>
                </a:lnTo>
                <a:lnTo>
                  <a:pt x="207" y="39"/>
                </a:lnTo>
                <a:lnTo>
                  <a:pt x="207" y="39"/>
                </a:lnTo>
                <a:close/>
              </a:path>
              <a:path w="271" h="175">
                <a:moveTo>
                  <a:pt x="210" y="30"/>
                </a:moveTo>
                <a:lnTo>
                  <a:pt x="210" y="37"/>
                </a:lnTo>
                <a:lnTo>
                  <a:pt x="207" y="39"/>
                </a:lnTo>
                <a:lnTo>
                  <a:pt x="214" y="39"/>
                </a:lnTo>
                <a:lnTo>
                  <a:pt x="214" y="42"/>
                </a:lnTo>
                <a:lnTo>
                  <a:pt x="214" y="46"/>
                </a:lnTo>
                <a:lnTo>
                  <a:pt x="217" y="49"/>
                </a:lnTo>
                <a:lnTo>
                  <a:pt x="217" y="54"/>
                </a:lnTo>
                <a:lnTo>
                  <a:pt x="219" y="56"/>
                </a:lnTo>
                <a:lnTo>
                  <a:pt x="221" y="58"/>
                </a:lnTo>
                <a:lnTo>
                  <a:pt x="221" y="63"/>
                </a:lnTo>
                <a:lnTo>
                  <a:pt x="224" y="66"/>
                </a:lnTo>
                <a:lnTo>
                  <a:pt x="224" y="68"/>
                </a:lnTo>
                <a:lnTo>
                  <a:pt x="226" y="70"/>
                </a:lnTo>
                <a:lnTo>
                  <a:pt x="226" y="73"/>
                </a:lnTo>
                <a:lnTo>
                  <a:pt x="224" y="75"/>
                </a:lnTo>
                <a:lnTo>
                  <a:pt x="221" y="78"/>
                </a:lnTo>
                <a:lnTo>
                  <a:pt x="231" y="78"/>
                </a:lnTo>
                <a:lnTo>
                  <a:pt x="233" y="80"/>
                </a:lnTo>
                <a:lnTo>
                  <a:pt x="236" y="82"/>
                </a:lnTo>
                <a:lnTo>
                  <a:pt x="238" y="85"/>
                </a:lnTo>
                <a:lnTo>
                  <a:pt x="238" y="87"/>
                </a:lnTo>
                <a:lnTo>
                  <a:pt x="241" y="90"/>
                </a:lnTo>
                <a:lnTo>
                  <a:pt x="243" y="92"/>
                </a:lnTo>
                <a:lnTo>
                  <a:pt x="246" y="94"/>
                </a:lnTo>
                <a:lnTo>
                  <a:pt x="248" y="97"/>
                </a:lnTo>
                <a:lnTo>
                  <a:pt x="250" y="99"/>
                </a:lnTo>
                <a:lnTo>
                  <a:pt x="253" y="102"/>
                </a:lnTo>
                <a:lnTo>
                  <a:pt x="255" y="102"/>
                </a:lnTo>
                <a:lnTo>
                  <a:pt x="258" y="104"/>
                </a:lnTo>
                <a:lnTo>
                  <a:pt x="260" y="106"/>
                </a:lnTo>
                <a:lnTo>
                  <a:pt x="262" y="104"/>
                </a:lnTo>
                <a:lnTo>
                  <a:pt x="262" y="102"/>
                </a:lnTo>
                <a:lnTo>
                  <a:pt x="265" y="99"/>
                </a:lnTo>
                <a:lnTo>
                  <a:pt x="267" y="99"/>
                </a:lnTo>
                <a:lnTo>
                  <a:pt x="270" y="97"/>
                </a:lnTo>
                <a:lnTo>
                  <a:pt x="270" y="94"/>
                </a:lnTo>
                <a:lnTo>
                  <a:pt x="267" y="94"/>
                </a:lnTo>
                <a:lnTo>
                  <a:pt x="265" y="92"/>
                </a:lnTo>
                <a:lnTo>
                  <a:pt x="262" y="92"/>
                </a:lnTo>
                <a:lnTo>
                  <a:pt x="260" y="90"/>
                </a:lnTo>
                <a:lnTo>
                  <a:pt x="258" y="90"/>
                </a:lnTo>
                <a:lnTo>
                  <a:pt x="255" y="87"/>
                </a:lnTo>
                <a:lnTo>
                  <a:pt x="250" y="85"/>
                </a:lnTo>
                <a:lnTo>
                  <a:pt x="248" y="85"/>
                </a:lnTo>
                <a:lnTo>
                  <a:pt x="246" y="82"/>
                </a:lnTo>
                <a:lnTo>
                  <a:pt x="246" y="80"/>
                </a:lnTo>
                <a:lnTo>
                  <a:pt x="243" y="78"/>
                </a:lnTo>
                <a:lnTo>
                  <a:pt x="241" y="75"/>
                </a:lnTo>
                <a:lnTo>
                  <a:pt x="238" y="73"/>
                </a:lnTo>
                <a:lnTo>
                  <a:pt x="236" y="70"/>
                </a:lnTo>
                <a:lnTo>
                  <a:pt x="238" y="68"/>
                </a:lnTo>
                <a:lnTo>
                  <a:pt x="231" y="66"/>
                </a:lnTo>
                <a:lnTo>
                  <a:pt x="229" y="63"/>
                </a:lnTo>
                <a:lnTo>
                  <a:pt x="226" y="61"/>
                </a:lnTo>
                <a:lnTo>
                  <a:pt x="226" y="58"/>
                </a:lnTo>
                <a:lnTo>
                  <a:pt x="224" y="56"/>
                </a:lnTo>
                <a:lnTo>
                  <a:pt x="221" y="51"/>
                </a:lnTo>
                <a:lnTo>
                  <a:pt x="221" y="49"/>
                </a:lnTo>
                <a:lnTo>
                  <a:pt x="219" y="46"/>
                </a:lnTo>
                <a:lnTo>
                  <a:pt x="217" y="44"/>
                </a:lnTo>
                <a:lnTo>
                  <a:pt x="217" y="39"/>
                </a:lnTo>
                <a:lnTo>
                  <a:pt x="214" y="37"/>
                </a:lnTo>
                <a:lnTo>
                  <a:pt x="217" y="30"/>
                </a:lnTo>
                <a:lnTo>
                  <a:pt x="246" y="30"/>
                </a:lnTo>
                <a:lnTo>
                  <a:pt x="210" y="30"/>
                </a:lnTo>
                <a:lnTo>
                  <a:pt x="210" y="30"/>
                </a:lnTo>
                <a:close/>
              </a:path>
              <a:path w="271" h="175">
                <a:moveTo>
                  <a:pt x="152" y="22"/>
                </a:moveTo>
                <a:lnTo>
                  <a:pt x="152" y="75"/>
                </a:lnTo>
                <a:lnTo>
                  <a:pt x="159" y="70"/>
                </a:lnTo>
                <a:lnTo>
                  <a:pt x="159" y="66"/>
                </a:lnTo>
                <a:lnTo>
                  <a:pt x="169" y="66"/>
                </a:lnTo>
                <a:lnTo>
                  <a:pt x="193" y="66"/>
                </a:lnTo>
                <a:lnTo>
                  <a:pt x="193" y="63"/>
                </a:lnTo>
                <a:lnTo>
                  <a:pt x="159" y="61"/>
                </a:lnTo>
                <a:lnTo>
                  <a:pt x="159" y="22"/>
                </a:lnTo>
                <a:lnTo>
                  <a:pt x="186" y="22"/>
                </a:lnTo>
                <a:lnTo>
                  <a:pt x="152" y="22"/>
                </a:lnTo>
                <a:lnTo>
                  <a:pt x="152" y="22"/>
                </a:lnTo>
                <a:close/>
              </a:path>
              <a:path w="271" h="175">
                <a:moveTo>
                  <a:pt x="250" y="20"/>
                </a:moveTo>
                <a:lnTo>
                  <a:pt x="246" y="27"/>
                </a:lnTo>
                <a:lnTo>
                  <a:pt x="219" y="27"/>
                </a:lnTo>
                <a:lnTo>
                  <a:pt x="260" y="30"/>
                </a:lnTo>
                <a:lnTo>
                  <a:pt x="250" y="20"/>
                </a:lnTo>
                <a:lnTo>
                  <a:pt x="250" y="20"/>
                </a:lnTo>
                <a:close/>
              </a:path>
              <a:path w="271" h="175">
                <a:moveTo>
                  <a:pt x="152" y="13"/>
                </a:moveTo>
                <a:lnTo>
                  <a:pt x="152" y="22"/>
                </a:lnTo>
                <a:lnTo>
                  <a:pt x="186" y="22"/>
                </a:lnTo>
                <a:lnTo>
                  <a:pt x="186" y="61"/>
                </a:lnTo>
                <a:lnTo>
                  <a:pt x="159" y="61"/>
                </a:lnTo>
                <a:lnTo>
                  <a:pt x="193" y="63"/>
                </a:lnTo>
                <a:lnTo>
                  <a:pt x="190" y="61"/>
                </a:lnTo>
                <a:lnTo>
                  <a:pt x="190" y="25"/>
                </a:lnTo>
                <a:lnTo>
                  <a:pt x="195" y="20"/>
                </a:lnTo>
                <a:lnTo>
                  <a:pt x="159" y="20"/>
                </a:lnTo>
                <a:lnTo>
                  <a:pt x="152" y="13"/>
                </a:lnTo>
                <a:lnTo>
                  <a:pt x="152" y="13"/>
                </a:lnTo>
                <a:close/>
              </a:path>
              <a:path w="271" h="175">
                <a:moveTo>
                  <a:pt x="188" y="13"/>
                </a:moveTo>
                <a:lnTo>
                  <a:pt x="183" y="20"/>
                </a:lnTo>
                <a:lnTo>
                  <a:pt x="159" y="20"/>
                </a:lnTo>
                <a:lnTo>
                  <a:pt x="195" y="20"/>
                </a:lnTo>
                <a:lnTo>
                  <a:pt x="188" y="13"/>
                </a:lnTo>
                <a:lnTo>
                  <a:pt x="188" y="13"/>
                </a:lnTo>
                <a:close/>
              </a:path>
              <a:path w="271" h="175">
                <a:moveTo>
                  <a:pt x="217" y="1"/>
                </a:moveTo>
                <a:lnTo>
                  <a:pt x="217" y="6"/>
                </a:lnTo>
                <a:lnTo>
                  <a:pt x="214" y="8"/>
                </a:lnTo>
                <a:lnTo>
                  <a:pt x="214" y="15"/>
                </a:lnTo>
                <a:lnTo>
                  <a:pt x="212" y="20"/>
                </a:lnTo>
                <a:lnTo>
                  <a:pt x="212" y="27"/>
                </a:lnTo>
                <a:lnTo>
                  <a:pt x="210" y="30"/>
                </a:lnTo>
                <a:lnTo>
                  <a:pt x="246" y="30"/>
                </a:lnTo>
                <a:lnTo>
                  <a:pt x="246" y="34"/>
                </a:lnTo>
                <a:lnTo>
                  <a:pt x="243" y="37"/>
                </a:lnTo>
                <a:lnTo>
                  <a:pt x="243" y="42"/>
                </a:lnTo>
                <a:lnTo>
                  <a:pt x="241" y="44"/>
                </a:lnTo>
                <a:lnTo>
                  <a:pt x="238" y="49"/>
                </a:lnTo>
                <a:lnTo>
                  <a:pt x="238" y="51"/>
                </a:lnTo>
                <a:lnTo>
                  <a:pt x="236" y="54"/>
                </a:lnTo>
                <a:lnTo>
                  <a:pt x="236" y="56"/>
                </a:lnTo>
                <a:lnTo>
                  <a:pt x="233" y="61"/>
                </a:lnTo>
                <a:lnTo>
                  <a:pt x="231" y="63"/>
                </a:lnTo>
                <a:lnTo>
                  <a:pt x="231" y="66"/>
                </a:lnTo>
                <a:lnTo>
                  <a:pt x="238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58"/>
                </a:lnTo>
                <a:lnTo>
                  <a:pt x="243" y="56"/>
                </a:lnTo>
                <a:lnTo>
                  <a:pt x="246" y="54"/>
                </a:lnTo>
                <a:lnTo>
                  <a:pt x="248" y="49"/>
                </a:lnTo>
                <a:lnTo>
                  <a:pt x="248" y="46"/>
                </a:lnTo>
                <a:lnTo>
                  <a:pt x="250" y="44"/>
                </a:lnTo>
                <a:lnTo>
                  <a:pt x="250" y="39"/>
                </a:lnTo>
                <a:lnTo>
                  <a:pt x="253" y="37"/>
                </a:lnTo>
                <a:lnTo>
                  <a:pt x="255" y="34"/>
                </a:lnTo>
                <a:lnTo>
                  <a:pt x="260" y="30"/>
                </a:lnTo>
                <a:lnTo>
                  <a:pt x="219" y="27"/>
                </a:lnTo>
                <a:lnTo>
                  <a:pt x="219" y="22"/>
                </a:lnTo>
                <a:lnTo>
                  <a:pt x="221" y="20"/>
                </a:lnTo>
                <a:lnTo>
                  <a:pt x="221" y="15"/>
                </a:lnTo>
                <a:lnTo>
                  <a:pt x="224" y="13"/>
                </a:lnTo>
                <a:lnTo>
                  <a:pt x="226" y="10"/>
                </a:lnTo>
                <a:lnTo>
                  <a:pt x="217" y="1"/>
                </a:lnTo>
                <a:lnTo>
                  <a:pt x="21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00" name="path 13100"/>
          <p:cNvSpPr/>
          <p:nvPr/>
        </p:nvSpPr>
        <p:spPr>
          <a:xfrm>
            <a:off x="7272528" y="9562592"/>
            <a:ext cx="367283" cy="28956"/>
          </a:xfrm>
          <a:custGeom>
            <a:avLst/>
            <a:gdLst/>
            <a:ahLst/>
            <a:cxnLst/>
            <a:rect l="0" t="0" r="0" b="0"/>
            <a:pathLst>
              <a:path w="578" h="45">
                <a:moveTo>
                  <a:pt x="0" y="0"/>
                </a:moveTo>
                <a:lnTo>
                  <a:pt x="26" y="9"/>
                </a:lnTo>
                <a:lnTo>
                  <a:pt x="2" y="9"/>
                </a:lnTo>
                <a:lnTo>
                  <a:pt x="0" y="0"/>
                </a:lnTo>
              </a:path>
              <a:path w="578" h="45">
                <a:moveTo>
                  <a:pt x="0" y="0"/>
                </a:moveTo>
                <a:lnTo>
                  <a:pt x="7" y="0"/>
                </a:lnTo>
                <a:lnTo>
                  <a:pt x="26" y="9"/>
                </a:lnTo>
                <a:lnTo>
                  <a:pt x="0" y="0"/>
                </a:lnTo>
              </a:path>
              <a:path w="578" h="45">
                <a:moveTo>
                  <a:pt x="518" y="7"/>
                </a:moveTo>
                <a:lnTo>
                  <a:pt x="527" y="11"/>
                </a:lnTo>
                <a:lnTo>
                  <a:pt x="515" y="11"/>
                </a:lnTo>
                <a:lnTo>
                  <a:pt x="518" y="7"/>
                </a:lnTo>
              </a:path>
              <a:path w="578" h="45">
                <a:moveTo>
                  <a:pt x="518" y="7"/>
                </a:moveTo>
                <a:lnTo>
                  <a:pt x="527" y="7"/>
                </a:lnTo>
                <a:lnTo>
                  <a:pt x="527" y="11"/>
                </a:lnTo>
                <a:lnTo>
                  <a:pt x="518" y="7"/>
                </a:lnTo>
              </a:path>
              <a:path w="578" h="45">
                <a:moveTo>
                  <a:pt x="295" y="7"/>
                </a:moveTo>
                <a:lnTo>
                  <a:pt x="319" y="11"/>
                </a:lnTo>
                <a:lnTo>
                  <a:pt x="287" y="11"/>
                </a:lnTo>
                <a:lnTo>
                  <a:pt x="295" y="7"/>
                </a:lnTo>
              </a:path>
              <a:path w="578" h="45">
                <a:moveTo>
                  <a:pt x="295" y="7"/>
                </a:moveTo>
                <a:lnTo>
                  <a:pt x="333" y="7"/>
                </a:lnTo>
                <a:lnTo>
                  <a:pt x="319" y="11"/>
                </a:lnTo>
                <a:lnTo>
                  <a:pt x="295" y="7"/>
                </a:lnTo>
              </a:path>
              <a:path w="578" h="45">
                <a:moveTo>
                  <a:pt x="2" y="9"/>
                </a:moveTo>
                <a:lnTo>
                  <a:pt x="31" y="11"/>
                </a:lnTo>
                <a:lnTo>
                  <a:pt x="7" y="11"/>
                </a:lnTo>
                <a:lnTo>
                  <a:pt x="2" y="9"/>
                </a:lnTo>
              </a:path>
              <a:path w="578" h="45">
                <a:moveTo>
                  <a:pt x="2" y="9"/>
                </a:moveTo>
                <a:lnTo>
                  <a:pt x="26" y="9"/>
                </a:lnTo>
                <a:lnTo>
                  <a:pt x="31" y="11"/>
                </a:lnTo>
                <a:lnTo>
                  <a:pt x="2" y="9"/>
                </a:lnTo>
              </a:path>
              <a:path w="578" h="45">
                <a:moveTo>
                  <a:pt x="88" y="9"/>
                </a:moveTo>
                <a:lnTo>
                  <a:pt x="146" y="11"/>
                </a:lnTo>
                <a:lnTo>
                  <a:pt x="86" y="11"/>
                </a:lnTo>
                <a:lnTo>
                  <a:pt x="88" y="9"/>
                </a:lnTo>
              </a:path>
              <a:path w="578" h="45">
                <a:moveTo>
                  <a:pt x="88" y="9"/>
                </a:moveTo>
                <a:lnTo>
                  <a:pt x="148" y="9"/>
                </a:lnTo>
                <a:lnTo>
                  <a:pt x="146" y="11"/>
                </a:lnTo>
                <a:lnTo>
                  <a:pt x="88" y="9"/>
                </a:lnTo>
              </a:path>
              <a:path w="578" h="45">
                <a:moveTo>
                  <a:pt x="127" y="11"/>
                </a:moveTo>
                <a:lnTo>
                  <a:pt x="144" y="14"/>
                </a:lnTo>
                <a:lnTo>
                  <a:pt x="131" y="14"/>
                </a:lnTo>
                <a:lnTo>
                  <a:pt x="127" y="11"/>
                </a:lnTo>
              </a:path>
              <a:path w="578" h="45">
                <a:moveTo>
                  <a:pt x="127" y="11"/>
                </a:moveTo>
                <a:lnTo>
                  <a:pt x="146" y="11"/>
                </a:lnTo>
                <a:lnTo>
                  <a:pt x="144" y="14"/>
                </a:lnTo>
                <a:lnTo>
                  <a:pt x="127" y="11"/>
                </a:lnTo>
              </a:path>
              <a:path w="578" h="45">
                <a:moveTo>
                  <a:pt x="86" y="11"/>
                </a:moveTo>
                <a:lnTo>
                  <a:pt x="124" y="14"/>
                </a:lnTo>
                <a:lnTo>
                  <a:pt x="84" y="14"/>
                </a:lnTo>
                <a:lnTo>
                  <a:pt x="86" y="11"/>
                </a:lnTo>
              </a:path>
              <a:path w="578" h="45">
                <a:moveTo>
                  <a:pt x="86" y="11"/>
                </a:moveTo>
                <a:lnTo>
                  <a:pt x="127" y="11"/>
                </a:lnTo>
                <a:lnTo>
                  <a:pt x="124" y="14"/>
                </a:lnTo>
                <a:lnTo>
                  <a:pt x="86" y="11"/>
                </a:lnTo>
              </a:path>
              <a:path w="578" h="45">
                <a:moveTo>
                  <a:pt x="467" y="4"/>
                </a:moveTo>
                <a:lnTo>
                  <a:pt x="487" y="16"/>
                </a:lnTo>
                <a:lnTo>
                  <a:pt x="463" y="16"/>
                </a:lnTo>
                <a:lnTo>
                  <a:pt x="467" y="4"/>
                </a:lnTo>
              </a:path>
              <a:path w="578" h="45">
                <a:moveTo>
                  <a:pt x="467" y="4"/>
                </a:moveTo>
                <a:lnTo>
                  <a:pt x="506" y="4"/>
                </a:lnTo>
                <a:lnTo>
                  <a:pt x="487" y="16"/>
                </a:lnTo>
                <a:lnTo>
                  <a:pt x="467" y="4"/>
                </a:lnTo>
              </a:path>
              <a:path w="578" h="45">
                <a:moveTo>
                  <a:pt x="287" y="11"/>
                </a:moveTo>
                <a:lnTo>
                  <a:pt x="297" y="16"/>
                </a:lnTo>
                <a:lnTo>
                  <a:pt x="271" y="16"/>
                </a:lnTo>
                <a:lnTo>
                  <a:pt x="287" y="11"/>
                </a:lnTo>
              </a:path>
              <a:path w="578" h="45">
                <a:moveTo>
                  <a:pt x="287" y="11"/>
                </a:moveTo>
                <a:lnTo>
                  <a:pt x="319" y="11"/>
                </a:lnTo>
                <a:lnTo>
                  <a:pt x="297" y="16"/>
                </a:lnTo>
                <a:lnTo>
                  <a:pt x="287" y="11"/>
                </a:lnTo>
              </a:path>
              <a:path w="578" h="45">
                <a:moveTo>
                  <a:pt x="28" y="19"/>
                </a:moveTo>
                <a:lnTo>
                  <a:pt x="35" y="19"/>
                </a:lnTo>
                <a:lnTo>
                  <a:pt x="38" y="21"/>
                </a:lnTo>
                <a:lnTo>
                  <a:pt x="28" y="19"/>
                </a:lnTo>
              </a:path>
              <a:path w="578" h="45">
                <a:moveTo>
                  <a:pt x="463" y="16"/>
                </a:moveTo>
                <a:lnTo>
                  <a:pt x="484" y="19"/>
                </a:lnTo>
                <a:lnTo>
                  <a:pt x="463" y="19"/>
                </a:lnTo>
                <a:lnTo>
                  <a:pt x="463" y="16"/>
                </a:lnTo>
              </a:path>
              <a:path w="578" h="45">
                <a:moveTo>
                  <a:pt x="463" y="16"/>
                </a:moveTo>
                <a:lnTo>
                  <a:pt x="487" y="16"/>
                </a:lnTo>
                <a:lnTo>
                  <a:pt x="484" y="19"/>
                </a:lnTo>
                <a:lnTo>
                  <a:pt x="463" y="16"/>
                </a:lnTo>
              </a:path>
              <a:path w="578" h="45">
                <a:moveTo>
                  <a:pt x="7" y="11"/>
                </a:moveTo>
                <a:lnTo>
                  <a:pt x="35" y="19"/>
                </a:lnTo>
                <a:lnTo>
                  <a:pt x="28" y="19"/>
                </a:lnTo>
                <a:lnTo>
                  <a:pt x="7" y="11"/>
                </a:lnTo>
              </a:path>
              <a:path w="578" h="45">
                <a:moveTo>
                  <a:pt x="7" y="11"/>
                </a:moveTo>
                <a:lnTo>
                  <a:pt x="31" y="11"/>
                </a:lnTo>
                <a:lnTo>
                  <a:pt x="35" y="19"/>
                </a:lnTo>
                <a:lnTo>
                  <a:pt x="7" y="11"/>
                </a:lnTo>
              </a:path>
              <a:path w="578" h="45">
                <a:moveTo>
                  <a:pt x="350" y="21"/>
                </a:moveTo>
                <a:lnTo>
                  <a:pt x="357" y="23"/>
                </a:lnTo>
                <a:lnTo>
                  <a:pt x="345" y="23"/>
                </a:lnTo>
                <a:lnTo>
                  <a:pt x="350" y="21"/>
                </a:lnTo>
              </a:path>
              <a:path w="578" h="45">
                <a:moveTo>
                  <a:pt x="340" y="9"/>
                </a:moveTo>
                <a:lnTo>
                  <a:pt x="340" y="21"/>
                </a:lnTo>
                <a:lnTo>
                  <a:pt x="326" y="21"/>
                </a:lnTo>
                <a:lnTo>
                  <a:pt x="340" y="9"/>
                </a:lnTo>
              </a:path>
              <a:path w="578" h="45">
                <a:moveTo>
                  <a:pt x="340" y="9"/>
                </a:moveTo>
                <a:lnTo>
                  <a:pt x="352" y="9"/>
                </a:lnTo>
                <a:lnTo>
                  <a:pt x="340" y="21"/>
                </a:lnTo>
                <a:lnTo>
                  <a:pt x="340" y="9"/>
                </a:lnTo>
              </a:path>
              <a:path w="578" h="45">
                <a:moveTo>
                  <a:pt x="271" y="16"/>
                </a:moveTo>
                <a:lnTo>
                  <a:pt x="285" y="21"/>
                </a:lnTo>
                <a:lnTo>
                  <a:pt x="268" y="21"/>
                </a:lnTo>
                <a:lnTo>
                  <a:pt x="271" y="16"/>
                </a:lnTo>
              </a:path>
              <a:path w="578" h="45">
                <a:moveTo>
                  <a:pt x="271" y="16"/>
                </a:moveTo>
                <a:lnTo>
                  <a:pt x="297" y="16"/>
                </a:lnTo>
                <a:lnTo>
                  <a:pt x="285" y="21"/>
                </a:lnTo>
                <a:lnTo>
                  <a:pt x="271" y="16"/>
                </a:lnTo>
              </a:path>
              <a:path w="578" h="45">
                <a:moveTo>
                  <a:pt x="84" y="14"/>
                </a:moveTo>
                <a:lnTo>
                  <a:pt x="115" y="21"/>
                </a:lnTo>
                <a:lnTo>
                  <a:pt x="76" y="21"/>
                </a:lnTo>
                <a:lnTo>
                  <a:pt x="84" y="14"/>
                </a:lnTo>
              </a:path>
              <a:path w="578" h="45">
                <a:moveTo>
                  <a:pt x="84" y="14"/>
                </a:moveTo>
                <a:lnTo>
                  <a:pt x="124" y="14"/>
                </a:lnTo>
                <a:lnTo>
                  <a:pt x="115" y="21"/>
                </a:lnTo>
                <a:lnTo>
                  <a:pt x="84" y="14"/>
                </a:lnTo>
              </a:path>
              <a:path w="578" h="45">
                <a:moveTo>
                  <a:pt x="273" y="23"/>
                </a:moveTo>
                <a:lnTo>
                  <a:pt x="280" y="23"/>
                </a:lnTo>
                <a:lnTo>
                  <a:pt x="278" y="26"/>
                </a:lnTo>
                <a:lnTo>
                  <a:pt x="273" y="23"/>
                </a:lnTo>
              </a:path>
              <a:path w="578" h="45">
                <a:moveTo>
                  <a:pt x="335" y="23"/>
                </a:moveTo>
                <a:lnTo>
                  <a:pt x="340" y="23"/>
                </a:lnTo>
                <a:lnTo>
                  <a:pt x="340" y="26"/>
                </a:lnTo>
                <a:lnTo>
                  <a:pt x="335" y="23"/>
                </a:lnTo>
              </a:path>
              <a:path w="578" h="45">
                <a:moveTo>
                  <a:pt x="326" y="21"/>
                </a:moveTo>
                <a:lnTo>
                  <a:pt x="340" y="23"/>
                </a:lnTo>
                <a:lnTo>
                  <a:pt x="324" y="23"/>
                </a:lnTo>
                <a:lnTo>
                  <a:pt x="326" y="21"/>
                </a:lnTo>
              </a:path>
              <a:path w="578" h="45">
                <a:moveTo>
                  <a:pt x="326" y="21"/>
                </a:moveTo>
                <a:lnTo>
                  <a:pt x="340" y="21"/>
                </a:lnTo>
                <a:lnTo>
                  <a:pt x="340" y="23"/>
                </a:lnTo>
                <a:lnTo>
                  <a:pt x="326" y="21"/>
                </a:lnTo>
              </a:path>
              <a:path w="578" h="45">
                <a:moveTo>
                  <a:pt x="268" y="21"/>
                </a:moveTo>
                <a:lnTo>
                  <a:pt x="280" y="23"/>
                </a:lnTo>
                <a:lnTo>
                  <a:pt x="273" y="23"/>
                </a:lnTo>
                <a:lnTo>
                  <a:pt x="268" y="21"/>
                </a:lnTo>
              </a:path>
              <a:path w="578" h="45">
                <a:moveTo>
                  <a:pt x="268" y="21"/>
                </a:moveTo>
                <a:lnTo>
                  <a:pt x="285" y="21"/>
                </a:lnTo>
                <a:lnTo>
                  <a:pt x="280" y="23"/>
                </a:lnTo>
                <a:lnTo>
                  <a:pt x="268" y="21"/>
                </a:lnTo>
              </a:path>
              <a:path w="578" h="45">
                <a:moveTo>
                  <a:pt x="345" y="23"/>
                </a:moveTo>
                <a:lnTo>
                  <a:pt x="357" y="26"/>
                </a:lnTo>
                <a:lnTo>
                  <a:pt x="340" y="26"/>
                </a:lnTo>
                <a:lnTo>
                  <a:pt x="345" y="23"/>
                </a:lnTo>
              </a:path>
              <a:path w="578" h="45">
                <a:moveTo>
                  <a:pt x="345" y="23"/>
                </a:moveTo>
                <a:lnTo>
                  <a:pt x="357" y="23"/>
                </a:lnTo>
                <a:lnTo>
                  <a:pt x="357" y="26"/>
                </a:lnTo>
                <a:lnTo>
                  <a:pt x="345" y="23"/>
                </a:lnTo>
              </a:path>
              <a:path w="578" h="45">
                <a:moveTo>
                  <a:pt x="463" y="19"/>
                </a:moveTo>
                <a:lnTo>
                  <a:pt x="472" y="28"/>
                </a:lnTo>
                <a:lnTo>
                  <a:pt x="463" y="28"/>
                </a:lnTo>
                <a:lnTo>
                  <a:pt x="463" y="19"/>
                </a:lnTo>
              </a:path>
              <a:path w="578" h="45">
                <a:moveTo>
                  <a:pt x="463" y="19"/>
                </a:moveTo>
                <a:lnTo>
                  <a:pt x="480" y="19"/>
                </a:lnTo>
                <a:lnTo>
                  <a:pt x="472" y="28"/>
                </a:lnTo>
                <a:lnTo>
                  <a:pt x="463" y="19"/>
                </a:lnTo>
              </a:path>
              <a:path w="578" h="45">
                <a:moveTo>
                  <a:pt x="340" y="26"/>
                </a:moveTo>
                <a:lnTo>
                  <a:pt x="355" y="28"/>
                </a:lnTo>
                <a:lnTo>
                  <a:pt x="340" y="28"/>
                </a:lnTo>
                <a:lnTo>
                  <a:pt x="340" y="26"/>
                </a:lnTo>
              </a:path>
              <a:path w="578" h="45">
                <a:moveTo>
                  <a:pt x="340" y="26"/>
                </a:moveTo>
                <a:lnTo>
                  <a:pt x="357" y="26"/>
                </a:lnTo>
                <a:lnTo>
                  <a:pt x="355" y="28"/>
                </a:lnTo>
                <a:lnTo>
                  <a:pt x="340" y="26"/>
                </a:lnTo>
              </a:path>
              <a:path w="578" h="45">
                <a:moveTo>
                  <a:pt x="515" y="11"/>
                </a:moveTo>
                <a:lnTo>
                  <a:pt x="515" y="31"/>
                </a:lnTo>
                <a:lnTo>
                  <a:pt x="508" y="31"/>
                </a:lnTo>
                <a:lnTo>
                  <a:pt x="515" y="11"/>
                </a:lnTo>
              </a:path>
              <a:path w="578" h="45">
                <a:moveTo>
                  <a:pt x="515" y="11"/>
                </a:moveTo>
                <a:lnTo>
                  <a:pt x="527" y="11"/>
                </a:lnTo>
                <a:lnTo>
                  <a:pt x="515" y="31"/>
                </a:lnTo>
                <a:lnTo>
                  <a:pt x="515" y="11"/>
                </a:lnTo>
              </a:path>
              <a:path w="578" h="45">
                <a:moveTo>
                  <a:pt x="340" y="28"/>
                </a:moveTo>
                <a:lnTo>
                  <a:pt x="355" y="31"/>
                </a:lnTo>
                <a:lnTo>
                  <a:pt x="338" y="31"/>
                </a:lnTo>
                <a:lnTo>
                  <a:pt x="340" y="28"/>
                </a:lnTo>
              </a:path>
              <a:path w="578" h="45">
                <a:moveTo>
                  <a:pt x="340" y="28"/>
                </a:moveTo>
                <a:lnTo>
                  <a:pt x="355" y="28"/>
                </a:lnTo>
                <a:lnTo>
                  <a:pt x="355" y="31"/>
                </a:lnTo>
                <a:lnTo>
                  <a:pt x="340" y="28"/>
                </a:lnTo>
              </a:path>
              <a:path w="578" h="45">
                <a:moveTo>
                  <a:pt x="324" y="23"/>
                </a:moveTo>
                <a:lnTo>
                  <a:pt x="328" y="31"/>
                </a:lnTo>
                <a:lnTo>
                  <a:pt x="319" y="31"/>
                </a:lnTo>
                <a:lnTo>
                  <a:pt x="324" y="23"/>
                </a:lnTo>
              </a:path>
              <a:path w="578" h="45">
                <a:moveTo>
                  <a:pt x="324" y="23"/>
                </a:moveTo>
                <a:lnTo>
                  <a:pt x="335" y="23"/>
                </a:lnTo>
                <a:lnTo>
                  <a:pt x="328" y="31"/>
                </a:lnTo>
                <a:lnTo>
                  <a:pt x="324" y="23"/>
                </a:lnTo>
              </a:path>
              <a:path w="578" h="45">
                <a:moveTo>
                  <a:pt x="338" y="31"/>
                </a:moveTo>
                <a:lnTo>
                  <a:pt x="355" y="33"/>
                </a:lnTo>
                <a:lnTo>
                  <a:pt x="335" y="33"/>
                </a:lnTo>
                <a:lnTo>
                  <a:pt x="338" y="31"/>
                </a:lnTo>
              </a:path>
              <a:path w="578" h="45">
                <a:moveTo>
                  <a:pt x="338" y="31"/>
                </a:moveTo>
                <a:lnTo>
                  <a:pt x="355" y="31"/>
                </a:lnTo>
                <a:lnTo>
                  <a:pt x="355" y="33"/>
                </a:lnTo>
                <a:lnTo>
                  <a:pt x="338" y="31"/>
                </a:lnTo>
              </a:path>
              <a:path w="578" h="45">
                <a:moveTo>
                  <a:pt x="319" y="31"/>
                </a:moveTo>
                <a:lnTo>
                  <a:pt x="335" y="33"/>
                </a:lnTo>
                <a:lnTo>
                  <a:pt x="316" y="33"/>
                </a:lnTo>
                <a:lnTo>
                  <a:pt x="319" y="31"/>
                </a:lnTo>
              </a:path>
              <a:path w="578" h="45">
                <a:moveTo>
                  <a:pt x="319" y="31"/>
                </a:moveTo>
                <a:lnTo>
                  <a:pt x="328" y="31"/>
                </a:lnTo>
                <a:lnTo>
                  <a:pt x="335" y="33"/>
                </a:lnTo>
                <a:lnTo>
                  <a:pt x="319" y="31"/>
                </a:lnTo>
              </a:path>
              <a:path w="578" h="45">
                <a:moveTo>
                  <a:pt x="551" y="31"/>
                </a:moveTo>
                <a:lnTo>
                  <a:pt x="573" y="33"/>
                </a:lnTo>
                <a:lnTo>
                  <a:pt x="542" y="33"/>
                </a:lnTo>
                <a:lnTo>
                  <a:pt x="551" y="31"/>
                </a:lnTo>
              </a:path>
              <a:path w="578" h="45">
                <a:moveTo>
                  <a:pt x="551" y="31"/>
                </a:moveTo>
                <a:lnTo>
                  <a:pt x="566" y="31"/>
                </a:lnTo>
                <a:lnTo>
                  <a:pt x="573" y="33"/>
                </a:lnTo>
                <a:lnTo>
                  <a:pt x="551" y="31"/>
                </a:lnTo>
              </a:path>
              <a:path w="578" h="45">
                <a:moveTo>
                  <a:pt x="316" y="33"/>
                </a:moveTo>
                <a:lnTo>
                  <a:pt x="352" y="36"/>
                </a:lnTo>
                <a:lnTo>
                  <a:pt x="311" y="36"/>
                </a:lnTo>
                <a:lnTo>
                  <a:pt x="316" y="33"/>
                </a:lnTo>
              </a:path>
              <a:path w="578" h="45">
                <a:moveTo>
                  <a:pt x="316" y="33"/>
                </a:moveTo>
                <a:lnTo>
                  <a:pt x="355" y="33"/>
                </a:lnTo>
                <a:lnTo>
                  <a:pt x="352" y="36"/>
                </a:lnTo>
                <a:lnTo>
                  <a:pt x="316" y="33"/>
                </a:lnTo>
              </a:path>
              <a:path w="578" h="45">
                <a:moveTo>
                  <a:pt x="463" y="28"/>
                </a:moveTo>
                <a:lnTo>
                  <a:pt x="465" y="38"/>
                </a:lnTo>
                <a:lnTo>
                  <a:pt x="455" y="38"/>
                </a:lnTo>
                <a:lnTo>
                  <a:pt x="463" y="28"/>
                </a:lnTo>
              </a:path>
              <a:path w="578" h="45">
                <a:moveTo>
                  <a:pt x="463" y="28"/>
                </a:moveTo>
                <a:lnTo>
                  <a:pt x="472" y="28"/>
                </a:lnTo>
                <a:lnTo>
                  <a:pt x="465" y="38"/>
                </a:lnTo>
                <a:lnTo>
                  <a:pt x="463" y="28"/>
                </a:lnTo>
              </a:path>
              <a:path w="578" h="45">
                <a:moveTo>
                  <a:pt x="542" y="33"/>
                </a:moveTo>
                <a:lnTo>
                  <a:pt x="578" y="40"/>
                </a:lnTo>
                <a:lnTo>
                  <a:pt x="527" y="40"/>
                </a:lnTo>
                <a:lnTo>
                  <a:pt x="542" y="33"/>
                </a:lnTo>
              </a:path>
              <a:path w="578" h="45">
                <a:moveTo>
                  <a:pt x="542" y="33"/>
                </a:moveTo>
                <a:lnTo>
                  <a:pt x="573" y="33"/>
                </a:lnTo>
                <a:lnTo>
                  <a:pt x="578" y="40"/>
                </a:lnTo>
                <a:lnTo>
                  <a:pt x="542" y="33"/>
                </a:lnTo>
              </a:path>
              <a:path w="578" h="45">
                <a:moveTo>
                  <a:pt x="76" y="21"/>
                </a:moveTo>
                <a:lnTo>
                  <a:pt x="100" y="40"/>
                </a:lnTo>
                <a:lnTo>
                  <a:pt x="62" y="40"/>
                </a:lnTo>
                <a:lnTo>
                  <a:pt x="76" y="21"/>
                </a:lnTo>
              </a:path>
              <a:path w="578" h="45">
                <a:moveTo>
                  <a:pt x="76" y="21"/>
                </a:moveTo>
                <a:lnTo>
                  <a:pt x="115" y="21"/>
                </a:lnTo>
                <a:lnTo>
                  <a:pt x="100" y="40"/>
                </a:lnTo>
                <a:lnTo>
                  <a:pt x="76" y="21"/>
                </a:lnTo>
              </a:path>
              <a:path w="578" h="45">
                <a:moveTo>
                  <a:pt x="564" y="40"/>
                </a:moveTo>
                <a:lnTo>
                  <a:pt x="578" y="43"/>
                </a:lnTo>
                <a:lnTo>
                  <a:pt x="566" y="43"/>
                </a:lnTo>
                <a:lnTo>
                  <a:pt x="564" y="40"/>
                </a:lnTo>
              </a:path>
              <a:path w="578" h="45">
                <a:moveTo>
                  <a:pt x="564" y="40"/>
                </a:moveTo>
                <a:lnTo>
                  <a:pt x="578" y="40"/>
                </a:lnTo>
                <a:lnTo>
                  <a:pt x="578" y="43"/>
                </a:lnTo>
                <a:lnTo>
                  <a:pt x="564" y="40"/>
                </a:lnTo>
              </a:path>
              <a:path w="578" h="45">
                <a:moveTo>
                  <a:pt x="527" y="40"/>
                </a:moveTo>
                <a:lnTo>
                  <a:pt x="547" y="43"/>
                </a:lnTo>
                <a:lnTo>
                  <a:pt x="523" y="43"/>
                </a:lnTo>
                <a:lnTo>
                  <a:pt x="527" y="40"/>
                </a:lnTo>
              </a:path>
              <a:path w="578" h="45">
                <a:moveTo>
                  <a:pt x="527" y="40"/>
                </a:moveTo>
                <a:lnTo>
                  <a:pt x="551" y="40"/>
                </a:lnTo>
                <a:lnTo>
                  <a:pt x="547" y="43"/>
                </a:lnTo>
                <a:lnTo>
                  <a:pt x="527" y="40"/>
                </a:lnTo>
              </a:path>
              <a:path w="578" h="45">
                <a:moveTo>
                  <a:pt x="455" y="38"/>
                </a:moveTo>
                <a:lnTo>
                  <a:pt x="460" y="45"/>
                </a:lnTo>
                <a:lnTo>
                  <a:pt x="446" y="45"/>
                </a:lnTo>
                <a:lnTo>
                  <a:pt x="455" y="38"/>
                </a:lnTo>
              </a:path>
              <a:path w="578" h="45">
                <a:moveTo>
                  <a:pt x="455" y="38"/>
                </a:moveTo>
                <a:lnTo>
                  <a:pt x="465" y="38"/>
                </a:lnTo>
                <a:lnTo>
                  <a:pt x="460" y="45"/>
                </a:lnTo>
                <a:lnTo>
                  <a:pt x="455" y="38"/>
                </a:lnTo>
              </a:path>
              <a:path w="578" h="45">
                <a:moveTo>
                  <a:pt x="62" y="40"/>
                </a:moveTo>
                <a:lnTo>
                  <a:pt x="100" y="45"/>
                </a:lnTo>
                <a:lnTo>
                  <a:pt x="55" y="45"/>
                </a:lnTo>
                <a:lnTo>
                  <a:pt x="62" y="4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02" name="path 13102"/>
          <p:cNvSpPr/>
          <p:nvPr/>
        </p:nvSpPr>
        <p:spPr>
          <a:xfrm>
            <a:off x="7307580" y="9591547"/>
            <a:ext cx="38100" cy="9143"/>
          </a:xfrm>
          <a:custGeom>
            <a:avLst/>
            <a:gdLst/>
            <a:ahLst/>
            <a:cxnLst/>
            <a:rect l="0" t="0" r="0" b="0"/>
            <a:pathLst>
              <a:path w="60" h="14">
                <a:moveTo>
                  <a:pt x="50" y="7"/>
                </a:moveTo>
                <a:lnTo>
                  <a:pt x="57" y="9"/>
                </a:lnTo>
                <a:lnTo>
                  <a:pt x="47" y="9"/>
                </a:lnTo>
                <a:lnTo>
                  <a:pt x="50" y="7"/>
                </a:lnTo>
              </a:path>
              <a:path w="60" h="14">
                <a:moveTo>
                  <a:pt x="50" y="7"/>
                </a:moveTo>
                <a:lnTo>
                  <a:pt x="60" y="7"/>
                </a:lnTo>
                <a:lnTo>
                  <a:pt x="57" y="9"/>
                </a:lnTo>
                <a:lnTo>
                  <a:pt x="50" y="7"/>
                </a:lnTo>
              </a:path>
              <a:path w="60" h="14">
                <a:moveTo>
                  <a:pt x="0" y="0"/>
                </a:moveTo>
                <a:lnTo>
                  <a:pt x="40" y="9"/>
                </a:lnTo>
                <a:lnTo>
                  <a:pt x="2" y="9"/>
                </a:lnTo>
                <a:lnTo>
                  <a:pt x="0" y="0"/>
                </a:lnTo>
              </a:path>
              <a:path w="60" h="14">
                <a:moveTo>
                  <a:pt x="0" y="0"/>
                </a:moveTo>
                <a:lnTo>
                  <a:pt x="45" y="0"/>
                </a:lnTo>
                <a:lnTo>
                  <a:pt x="40" y="9"/>
                </a:lnTo>
                <a:lnTo>
                  <a:pt x="0" y="0"/>
                </a:lnTo>
              </a:path>
              <a:path w="60" h="14">
                <a:moveTo>
                  <a:pt x="26" y="11"/>
                </a:moveTo>
                <a:lnTo>
                  <a:pt x="38" y="11"/>
                </a:lnTo>
                <a:lnTo>
                  <a:pt x="38" y="14"/>
                </a:lnTo>
                <a:lnTo>
                  <a:pt x="26" y="1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04" name="path 13104"/>
          <p:cNvSpPr/>
          <p:nvPr/>
        </p:nvSpPr>
        <p:spPr>
          <a:xfrm>
            <a:off x="7290815" y="9597643"/>
            <a:ext cx="348996" cy="25908"/>
          </a:xfrm>
          <a:custGeom>
            <a:avLst/>
            <a:gdLst/>
            <a:ahLst/>
            <a:cxnLst/>
            <a:rect l="0" t="0" r="0" b="0"/>
            <a:pathLst>
              <a:path w="549" h="40">
                <a:moveTo>
                  <a:pt x="21" y="0"/>
                </a:moveTo>
                <a:lnTo>
                  <a:pt x="24" y="7"/>
                </a:lnTo>
                <a:lnTo>
                  <a:pt x="14" y="7"/>
                </a:lnTo>
                <a:lnTo>
                  <a:pt x="21" y="0"/>
                </a:lnTo>
              </a:path>
              <a:path w="549" h="40">
                <a:moveTo>
                  <a:pt x="21" y="0"/>
                </a:moveTo>
                <a:lnTo>
                  <a:pt x="24" y="0"/>
                </a:lnTo>
                <a:lnTo>
                  <a:pt x="24" y="7"/>
                </a:lnTo>
                <a:lnTo>
                  <a:pt x="21" y="0"/>
                </a:lnTo>
              </a:path>
              <a:path w="549" h="40">
                <a:moveTo>
                  <a:pt x="254" y="4"/>
                </a:moveTo>
                <a:lnTo>
                  <a:pt x="264" y="11"/>
                </a:lnTo>
                <a:lnTo>
                  <a:pt x="240" y="11"/>
                </a:lnTo>
                <a:lnTo>
                  <a:pt x="254" y="4"/>
                </a:lnTo>
              </a:path>
              <a:path w="549" h="40">
                <a:moveTo>
                  <a:pt x="254" y="4"/>
                </a:moveTo>
                <a:lnTo>
                  <a:pt x="280" y="4"/>
                </a:lnTo>
                <a:lnTo>
                  <a:pt x="264" y="11"/>
                </a:lnTo>
                <a:lnTo>
                  <a:pt x="254" y="4"/>
                </a:lnTo>
              </a:path>
              <a:path w="549" h="40">
                <a:moveTo>
                  <a:pt x="144" y="7"/>
                </a:moveTo>
                <a:lnTo>
                  <a:pt x="153" y="11"/>
                </a:lnTo>
                <a:lnTo>
                  <a:pt x="144" y="11"/>
                </a:lnTo>
                <a:lnTo>
                  <a:pt x="144" y="7"/>
                </a:lnTo>
              </a:path>
              <a:path w="549" h="40">
                <a:moveTo>
                  <a:pt x="144" y="7"/>
                </a:moveTo>
                <a:lnTo>
                  <a:pt x="156" y="7"/>
                </a:lnTo>
                <a:lnTo>
                  <a:pt x="153" y="11"/>
                </a:lnTo>
                <a:lnTo>
                  <a:pt x="144" y="7"/>
                </a:lnTo>
              </a:path>
              <a:path w="549" h="40">
                <a:moveTo>
                  <a:pt x="393" y="7"/>
                </a:moveTo>
                <a:lnTo>
                  <a:pt x="396" y="16"/>
                </a:lnTo>
                <a:lnTo>
                  <a:pt x="372" y="16"/>
                </a:lnTo>
                <a:lnTo>
                  <a:pt x="393" y="7"/>
                </a:lnTo>
              </a:path>
              <a:path w="549" h="40">
                <a:moveTo>
                  <a:pt x="393" y="7"/>
                </a:moveTo>
                <a:lnTo>
                  <a:pt x="405" y="7"/>
                </a:lnTo>
                <a:lnTo>
                  <a:pt x="396" y="16"/>
                </a:lnTo>
                <a:lnTo>
                  <a:pt x="393" y="7"/>
                </a:lnTo>
              </a:path>
              <a:path w="549" h="40">
                <a:moveTo>
                  <a:pt x="122" y="4"/>
                </a:moveTo>
                <a:lnTo>
                  <a:pt x="115" y="16"/>
                </a:lnTo>
                <a:lnTo>
                  <a:pt x="96" y="16"/>
                </a:lnTo>
                <a:lnTo>
                  <a:pt x="122" y="4"/>
                </a:lnTo>
              </a:path>
              <a:path w="549" h="40">
                <a:moveTo>
                  <a:pt x="122" y="4"/>
                </a:moveTo>
                <a:lnTo>
                  <a:pt x="141" y="4"/>
                </a:lnTo>
                <a:lnTo>
                  <a:pt x="115" y="16"/>
                </a:lnTo>
                <a:lnTo>
                  <a:pt x="122" y="4"/>
                </a:lnTo>
              </a:path>
              <a:path w="549" h="40">
                <a:moveTo>
                  <a:pt x="144" y="11"/>
                </a:moveTo>
                <a:lnTo>
                  <a:pt x="151" y="19"/>
                </a:lnTo>
                <a:lnTo>
                  <a:pt x="139" y="19"/>
                </a:lnTo>
                <a:lnTo>
                  <a:pt x="144" y="11"/>
                </a:lnTo>
              </a:path>
              <a:path w="549" h="40">
                <a:moveTo>
                  <a:pt x="144" y="11"/>
                </a:moveTo>
                <a:lnTo>
                  <a:pt x="153" y="11"/>
                </a:lnTo>
                <a:lnTo>
                  <a:pt x="151" y="19"/>
                </a:lnTo>
                <a:lnTo>
                  <a:pt x="144" y="11"/>
                </a:lnTo>
              </a:path>
              <a:path w="549" h="40">
                <a:moveTo>
                  <a:pt x="74" y="0"/>
                </a:moveTo>
                <a:lnTo>
                  <a:pt x="64" y="19"/>
                </a:lnTo>
                <a:lnTo>
                  <a:pt x="55" y="19"/>
                </a:lnTo>
                <a:lnTo>
                  <a:pt x="74" y="0"/>
                </a:lnTo>
              </a:path>
              <a:path w="549" h="40">
                <a:moveTo>
                  <a:pt x="74" y="0"/>
                </a:moveTo>
                <a:lnTo>
                  <a:pt x="84" y="0"/>
                </a:lnTo>
                <a:lnTo>
                  <a:pt x="64" y="19"/>
                </a:lnTo>
                <a:lnTo>
                  <a:pt x="74" y="0"/>
                </a:lnTo>
              </a:path>
              <a:path w="549" h="40">
                <a:moveTo>
                  <a:pt x="240" y="11"/>
                </a:moveTo>
                <a:lnTo>
                  <a:pt x="252" y="21"/>
                </a:lnTo>
                <a:lnTo>
                  <a:pt x="225" y="21"/>
                </a:lnTo>
                <a:lnTo>
                  <a:pt x="240" y="11"/>
                </a:lnTo>
              </a:path>
              <a:path w="549" h="40">
                <a:moveTo>
                  <a:pt x="240" y="11"/>
                </a:moveTo>
                <a:lnTo>
                  <a:pt x="264" y="11"/>
                </a:lnTo>
                <a:lnTo>
                  <a:pt x="252" y="21"/>
                </a:lnTo>
                <a:lnTo>
                  <a:pt x="240" y="11"/>
                </a:lnTo>
              </a:path>
              <a:path w="549" h="40">
                <a:moveTo>
                  <a:pt x="540" y="7"/>
                </a:moveTo>
                <a:lnTo>
                  <a:pt x="544" y="23"/>
                </a:lnTo>
                <a:lnTo>
                  <a:pt x="530" y="23"/>
                </a:lnTo>
                <a:lnTo>
                  <a:pt x="540" y="7"/>
                </a:lnTo>
              </a:path>
              <a:path w="549" h="40">
                <a:moveTo>
                  <a:pt x="540" y="7"/>
                </a:moveTo>
                <a:lnTo>
                  <a:pt x="549" y="7"/>
                </a:lnTo>
                <a:lnTo>
                  <a:pt x="544" y="23"/>
                </a:lnTo>
                <a:lnTo>
                  <a:pt x="540" y="7"/>
                </a:lnTo>
              </a:path>
              <a:path w="549" h="40">
                <a:moveTo>
                  <a:pt x="225" y="21"/>
                </a:moveTo>
                <a:lnTo>
                  <a:pt x="247" y="23"/>
                </a:lnTo>
                <a:lnTo>
                  <a:pt x="220" y="23"/>
                </a:lnTo>
                <a:lnTo>
                  <a:pt x="225" y="21"/>
                </a:lnTo>
              </a:path>
              <a:path w="549" h="40">
                <a:moveTo>
                  <a:pt x="225" y="21"/>
                </a:moveTo>
                <a:lnTo>
                  <a:pt x="252" y="21"/>
                </a:lnTo>
                <a:lnTo>
                  <a:pt x="247" y="23"/>
                </a:lnTo>
                <a:lnTo>
                  <a:pt x="225" y="21"/>
                </a:lnTo>
              </a:path>
              <a:path w="549" h="40">
                <a:moveTo>
                  <a:pt x="96" y="16"/>
                </a:moveTo>
                <a:lnTo>
                  <a:pt x="98" y="23"/>
                </a:lnTo>
                <a:lnTo>
                  <a:pt x="86" y="23"/>
                </a:lnTo>
                <a:lnTo>
                  <a:pt x="96" y="16"/>
                </a:lnTo>
              </a:path>
              <a:path w="549" h="40">
                <a:moveTo>
                  <a:pt x="96" y="16"/>
                </a:moveTo>
                <a:lnTo>
                  <a:pt x="115" y="16"/>
                </a:lnTo>
                <a:lnTo>
                  <a:pt x="98" y="23"/>
                </a:lnTo>
                <a:lnTo>
                  <a:pt x="96" y="16"/>
                </a:lnTo>
              </a:path>
              <a:path w="549" h="40">
                <a:moveTo>
                  <a:pt x="14" y="7"/>
                </a:moveTo>
                <a:lnTo>
                  <a:pt x="28" y="23"/>
                </a:lnTo>
                <a:lnTo>
                  <a:pt x="4" y="23"/>
                </a:lnTo>
                <a:lnTo>
                  <a:pt x="14" y="7"/>
                </a:lnTo>
              </a:path>
              <a:path w="549" h="40">
                <a:moveTo>
                  <a:pt x="14" y="7"/>
                </a:moveTo>
                <a:lnTo>
                  <a:pt x="45" y="7"/>
                </a:lnTo>
                <a:lnTo>
                  <a:pt x="28" y="23"/>
                </a:lnTo>
                <a:lnTo>
                  <a:pt x="14" y="7"/>
                </a:lnTo>
              </a:path>
              <a:path w="549" h="40">
                <a:moveTo>
                  <a:pt x="372" y="16"/>
                </a:moveTo>
                <a:lnTo>
                  <a:pt x="384" y="28"/>
                </a:lnTo>
                <a:lnTo>
                  <a:pt x="352" y="28"/>
                </a:lnTo>
                <a:lnTo>
                  <a:pt x="372" y="16"/>
                </a:lnTo>
              </a:path>
              <a:path w="549" h="40">
                <a:moveTo>
                  <a:pt x="372" y="16"/>
                </a:moveTo>
                <a:lnTo>
                  <a:pt x="396" y="16"/>
                </a:lnTo>
                <a:lnTo>
                  <a:pt x="384" y="28"/>
                </a:lnTo>
                <a:lnTo>
                  <a:pt x="372" y="16"/>
                </a:lnTo>
              </a:path>
              <a:path w="549" h="40">
                <a:moveTo>
                  <a:pt x="302" y="28"/>
                </a:moveTo>
                <a:lnTo>
                  <a:pt x="314" y="31"/>
                </a:lnTo>
                <a:lnTo>
                  <a:pt x="307" y="31"/>
                </a:lnTo>
                <a:lnTo>
                  <a:pt x="302" y="28"/>
                </a:lnTo>
              </a:path>
              <a:path w="549" h="40">
                <a:moveTo>
                  <a:pt x="328" y="28"/>
                </a:moveTo>
                <a:lnTo>
                  <a:pt x="381" y="28"/>
                </a:lnTo>
                <a:lnTo>
                  <a:pt x="321" y="28"/>
                </a:lnTo>
                <a:lnTo>
                  <a:pt x="328" y="28"/>
                </a:lnTo>
              </a:path>
              <a:path w="549" h="40">
                <a:moveTo>
                  <a:pt x="328" y="28"/>
                </a:moveTo>
                <a:lnTo>
                  <a:pt x="384" y="28"/>
                </a:lnTo>
                <a:lnTo>
                  <a:pt x="381" y="28"/>
                </a:lnTo>
                <a:lnTo>
                  <a:pt x="328" y="28"/>
                </a:lnTo>
              </a:path>
              <a:path w="549" h="40">
                <a:moveTo>
                  <a:pt x="220" y="23"/>
                </a:moveTo>
                <a:lnTo>
                  <a:pt x="235" y="28"/>
                </a:lnTo>
                <a:lnTo>
                  <a:pt x="220" y="28"/>
                </a:lnTo>
                <a:lnTo>
                  <a:pt x="220" y="23"/>
                </a:lnTo>
              </a:path>
              <a:path w="549" h="40">
                <a:moveTo>
                  <a:pt x="220" y="23"/>
                </a:moveTo>
                <a:lnTo>
                  <a:pt x="247" y="23"/>
                </a:lnTo>
                <a:lnTo>
                  <a:pt x="235" y="28"/>
                </a:lnTo>
                <a:lnTo>
                  <a:pt x="220" y="23"/>
                </a:lnTo>
              </a:path>
              <a:path w="549" h="40">
                <a:moveTo>
                  <a:pt x="4" y="23"/>
                </a:moveTo>
                <a:lnTo>
                  <a:pt x="19" y="28"/>
                </a:lnTo>
                <a:lnTo>
                  <a:pt x="0" y="28"/>
                </a:lnTo>
                <a:lnTo>
                  <a:pt x="4" y="23"/>
                </a:lnTo>
              </a:path>
              <a:path w="549" h="40">
                <a:moveTo>
                  <a:pt x="4" y="23"/>
                </a:moveTo>
                <a:lnTo>
                  <a:pt x="28" y="23"/>
                </a:lnTo>
                <a:lnTo>
                  <a:pt x="19" y="28"/>
                </a:lnTo>
                <a:lnTo>
                  <a:pt x="4" y="23"/>
                </a:lnTo>
              </a:path>
              <a:path w="549" h="40">
                <a:moveTo>
                  <a:pt x="223" y="31"/>
                </a:moveTo>
                <a:lnTo>
                  <a:pt x="230" y="31"/>
                </a:lnTo>
                <a:lnTo>
                  <a:pt x="228" y="33"/>
                </a:lnTo>
                <a:lnTo>
                  <a:pt x="223" y="31"/>
                </a:lnTo>
              </a:path>
              <a:path w="549" h="40">
                <a:moveTo>
                  <a:pt x="321" y="28"/>
                </a:moveTo>
                <a:lnTo>
                  <a:pt x="379" y="31"/>
                </a:lnTo>
                <a:lnTo>
                  <a:pt x="314" y="31"/>
                </a:lnTo>
                <a:lnTo>
                  <a:pt x="321" y="28"/>
                </a:lnTo>
              </a:path>
              <a:path w="549" h="40">
                <a:moveTo>
                  <a:pt x="321" y="28"/>
                </a:moveTo>
                <a:lnTo>
                  <a:pt x="381" y="28"/>
                </a:lnTo>
                <a:lnTo>
                  <a:pt x="379" y="31"/>
                </a:lnTo>
                <a:lnTo>
                  <a:pt x="321" y="28"/>
                </a:lnTo>
              </a:path>
              <a:path w="549" h="40">
                <a:moveTo>
                  <a:pt x="220" y="28"/>
                </a:moveTo>
                <a:lnTo>
                  <a:pt x="230" y="31"/>
                </a:lnTo>
                <a:lnTo>
                  <a:pt x="223" y="31"/>
                </a:lnTo>
                <a:lnTo>
                  <a:pt x="220" y="28"/>
                </a:lnTo>
              </a:path>
              <a:path w="549" h="40">
                <a:moveTo>
                  <a:pt x="220" y="28"/>
                </a:moveTo>
                <a:lnTo>
                  <a:pt x="235" y="28"/>
                </a:lnTo>
                <a:lnTo>
                  <a:pt x="230" y="31"/>
                </a:lnTo>
                <a:lnTo>
                  <a:pt x="220" y="28"/>
                </a:lnTo>
              </a:path>
              <a:path w="549" h="40">
                <a:moveTo>
                  <a:pt x="292" y="33"/>
                </a:moveTo>
                <a:lnTo>
                  <a:pt x="302" y="35"/>
                </a:lnTo>
                <a:lnTo>
                  <a:pt x="290" y="35"/>
                </a:lnTo>
                <a:lnTo>
                  <a:pt x="292" y="33"/>
                </a:lnTo>
              </a:path>
              <a:path w="549" h="40">
                <a:moveTo>
                  <a:pt x="460" y="2"/>
                </a:moveTo>
                <a:lnTo>
                  <a:pt x="446" y="33"/>
                </a:lnTo>
                <a:lnTo>
                  <a:pt x="432" y="33"/>
                </a:lnTo>
                <a:lnTo>
                  <a:pt x="460" y="2"/>
                </a:lnTo>
              </a:path>
              <a:path w="549" h="40">
                <a:moveTo>
                  <a:pt x="460" y="2"/>
                </a:moveTo>
                <a:lnTo>
                  <a:pt x="484" y="2"/>
                </a:lnTo>
                <a:lnTo>
                  <a:pt x="446" y="33"/>
                </a:lnTo>
                <a:lnTo>
                  <a:pt x="460" y="2"/>
                </a:lnTo>
              </a:path>
              <a:path w="549" h="40">
                <a:moveTo>
                  <a:pt x="307" y="31"/>
                </a:moveTo>
                <a:lnTo>
                  <a:pt x="376" y="33"/>
                </a:lnTo>
                <a:lnTo>
                  <a:pt x="304" y="33"/>
                </a:lnTo>
                <a:lnTo>
                  <a:pt x="307" y="31"/>
                </a:lnTo>
              </a:path>
              <a:path w="549" h="40">
                <a:moveTo>
                  <a:pt x="307" y="31"/>
                </a:moveTo>
                <a:lnTo>
                  <a:pt x="379" y="31"/>
                </a:lnTo>
                <a:lnTo>
                  <a:pt x="376" y="33"/>
                </a:lnTo>
                <a:lnTo>
                  <a:pt x="307" y="31"/>
                </a:lnTo>
              </a:path>
              <a:path w="549" h="40">
                <a:moveTo>
                  <a:pt x="139" y="19"/>
                </a:moveTo>
                <a:lnTo>
                  <a:pt x="136" y="33"/>
                </a:lnTo>
                <a:lnTo>
                  <a:pt x="127" y="33"/>
                </a:lnTo>
                <a:lnTo>
                  <a:pt x="139" y="19"/>
                </a:lnTo>
              </a:path>
              <a:path w="549" h="40">
                <a:moveTo>
                  <a:pt x="139" y="19"/>
                </a:moveTo>
                <a:lnTo>
                  <a:pt x="151" y="19"/>
                </a:lnTo>
                <a:lnTo>
                  <a:pt x="136" y="33"/>
                </a:lnTo>
                <a:lnTo>
                  <a:pt x="139" y="19"/>
                </a:lnTo>
              </a:path>
              <a:path w="549" h="40">
                <a:moveTo>
                  <a:pt x="304" y="33"/>
                </a:moveTo>
                <a:lnTo>
                  <a:pt x="374" y="35"/>
                </a:lnTo>
                <a:lnTo>
                  <a:pt x="302" y="35"/>
                </a:lnTo>
                <a:lnTo>
                  <a:pt x="304" y="33"/>
                </a:lnTo>
              </a:path>
              <a:path w="549" h="40">
                <a:moveTo>
                  <a:pt x="304" y="33"/>
                </a:moveTo>
                <a:lnTo>
                  <a:pt x="376" y="33"/>
                </a:lnTo>
                <a:lnTo>
                  <a:pt x="374" y="35"/>
                </a:lnTo>
                <a:lnTo>
                  <a:pt x="304" y="33"/>
                </a:lnTo>
              </a:path>
              <a:path w="549" h="40">
                <a:moveTo>
                  <a:pt x="432" y="33"/>
                </a:moveTo>
                <a:lnTo>
                  <a:pt x="441" y="38"/>
                </a:lnTo>
                <a:lnTo>
                  <a:pt x="424" y="38"/>
                </a:lnTo>
                <a:lnTo>
                  <a:pt x="432" y="33"/>
                </a:lnTo>
              </a:path>
              <a:path w="549" h="40">
                <a:moveTo>
                  <a:pt x="432" y="33"/>
                </a:moveTo>
                <a:lnTo>
                  <a:pt x="446" y="33"/>
                </a:lnTo>
                <a:lnTo>
                  <a:pt x="441" y="38"/>
                </a:lnTo>
                <a:lnTo>
                  <a:pt x="432" y="33"/>
                </a:lnTo>
              </a:path>
              <a:path w="549" h="40">
                <a:moveTo>
                  <a:pt x="290" y="35"/>
                </a:moveTo>
                <a:lnTo>
                  <a:pt x="374" y="38"/>
                </a:lnTo>
                <a:lnTo>
                  <a:pt x="288" y="38"/>
                </a:lnTo>
                <a:lnTo>
                  <a:pt x="290" y="35"/>
                </a:lnTo>
              </a:path>
              <a:path w="549" h="40">
                <a:moveTo>
                  <a:pt x="290" y="35"/>
                </a:moveTo>
                <a:lnTo>
                  <a:pt x="374" y="35"/>
                </a:lnTo>
                <a:lnTo>
                  <a:pt x="374" y="38"/>
                </a:lnTo>
                <a:lnTo>
                  <a:pt x="290" y="35"/>
                </a:lnTo>
              </a:path>
              <a:path w="549" h="40">
                <a:moveTo>
                  <a:pt x="348" y="38"/>
                </a:moveTo>
                <a:lnTo>
                  <a:pt x="374" y="38"/>
                </a:lnTo>
                <a:lnTo>
                  <a:pt x="350" y="38"/>
                </a:lnTo>
                <a:lnTo>
                  <a:pt x="348" y="38"/>
                </a:lnTo>
              </a:path>
              <a:path w="549" h="40">
                <a:moveTo>
                  <a:pt x="348" y="38"/>
                </a:moveTo>
                <a:lnTo>
                  <a:pt x="374" y="38"/>
                </a:lnTo>
                <a:lnTo>
                  <a:pt x="348" y="38"/>
                </a:lnTo>
              </a:path>
              <a:path w="549" h="40">
                <a:moveTo>
                  <a:pt x="288" y="38"/>
                </a:moveTo>
                <a:lnTo>
                  <a:pt x="316" y="38"/>
                </a:lnTo>
                <a:lnTo>
                  <a:pt x="283" y="38"/>
                </a:lnTo>
                <a:lnTo>
                  <a:pt x="288" y="38"/>
                </a:lnTo>
              </a:path>
              <a:path w="549" h="40">
                <a:moveTo>
                  <a:pt x="288" y="38"/>
                </a:moveTo>
                <a:lnTo>
                  <a:pt x="328" y="38"/>
                </a:lnTo>
                <a:lnTo>
                  <a:pt x="316" y="38"/>
                </a:lnTo>
                <a:lnTo>
                  <a:pt x="288" y="38"/>
                </a:lnTo>
              </a:path>
              <a:path w="549" h="40">
                <a:moveTo>
                  <a:pt x="235" y="35"/>
                </a:moveTo>
                <a:lnTo>
                  <a:pt x="247" y="38"/>
                </a:lnTo>
                <a:lnTo>
                  <a:pt x="232" y="38"/>
                </a:lnTo>
                <a:lnTo>
                  <a:pt x="235" y="35"/>
                </a:lnTo>
              </a:path>
              <a:path w="549" h="40">
                <a:moveTo>
                  <a:pt x="235" y="35"/>
                </a:moveTo>
                <a:lnTo>
                  <a:pt x="244" y="35"/>
                </a:lnTo>
                <a:lnTo>
                  <a:pt x="247" y="38"/>
                </a:lnTo>
                <a:lnTo>
                  <a:pt x="235" y="35"/>
                </a:lnTo>
              </a:path>
              <a:path w="549" h="40">
                <a:moveTo>
                  <a:pt x="86" y="23"/>
                </a:moveTo>
                <a:lnTo>
                  <a:pt x="79" y="38"/>
                </a:lnTo>
                <a:lnTo>
                  <a:pt x="67" y="38"/>
                </a:lnTo>
                <a:lnTo>
                  <a:pt x="86" y="23"/>
                </a:lnTo>
              </a:path>
              <a:path w="549" h="40">
                <a:moveTo>
                  <a:pt x="86" y="23"/>
                </a:moveTo>
                <a:lnTo>
                  <a:pt x="98" y="23"/>
                </a:lnTo>
                <a:lnTo>
                  <a:pt x="79" y="38"/>
                </a:lnTo>
                <a:lnTo>
                  <a:pt x="86" y="23"/>
                </a:lnTo>
              </a:path>
              <a:path w="549" h="40">
                <a:moveTo>
                  <a:pt x="350" y="38"/>
                </a:moveTo>
                <a:lnTo>
                  <a:pt x="374" y="40"/>
                </a:lnTo>
                <a:lnTo>
                  <a:pt x="352" y="40"/>
                </a:lnTo>
                <a:lnTo>
                  <a:pt x="350" y="38"/>
                </a:lnTo>
              </a:path>
              <a:path w="549" h="40">
                <a:moveTo>
                  <a:pt x="350" y="38"/>
                </a:moveTo>
                <a:lnTo>
                  <a:pt x="374" y="38"/>
                </a:lnTo>
                <a:lnTo>
                  <a:pt x="374" y="40"/>
                </a:lnTo>
                <a:lnTo>
                  <a:pt x="350" y="38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06" name="path 13106"/>
          <p:cNvSpPr/>
          <p:nvPr/>
        </p:nvSpPr>
        <p:spPr>
          <a:xfrm>
            <a:off x="7368540" y="9533635"/>
            <a:ext cx="131063" cy="68580"/>
          </a:xfrm>
          <a:custGeom>
            <a:avLst/>
            <a:gdLst/>
            <a:ahLst/>
            <a:cxnLst/>
            <a:rect l="0" t="0" r="0" b="0"/>
            <a:pathLst>
              <a:path w="206" h="108">
                <a:moveTo>
                  <a:pt x="167" y="0"/>
                </a:moveTo>
                <a:lnTo>
                  <a:pt x="206" y="4"/>
                </a:lnTo>
                <a:lnTo>
                  <a:pt x="155" y="4"/>
                </a:lnTo>
                <a:lnTo>
                  <a:pt x="167" y="0"/>
                </a:lnTo>
              </a:path>
              <a:path w="206" h="108">
                <a:moveTo>
                  <a:pt x="167" y="0"/>
                </a:moveTo>
                <a:lnTo>
                  <a:pt x="206" y="0"/>
                </a:lnTo>
                <a:lnTo>
                  <a:pt x="206" y="4"/>
                </a:lnTo>
                <a:lnTo>
                  <a:pt x="167" y="0"/>
                </a:lnTo>
              </a:path>
              <a:path w="206" h="108">
                <a:moveTo>
                  <a:pt x="155" y="4"/>
                </a:moveTo>
                <a:lnTo>
                  <a:pt x="201" y="9"/>
                </a:lnTo>
                <a:lnTo>
                  <a:pt x="155" y="9"/>
                </a:lnTo>
                <a:lnTo>
                  <a:pt x="155" y="4"/>
                </a:lnTo>
              </a:path>
              <a:path w="206" h="108">
                <a:moveTo>
                  <a:pt x="155" y="4"/>
                </a:moveTo>
                <a:lnTo>
                  <a:pt x="206" y="4"/>
                </a:lnTo>
                <a:lnTo>
                  <a:pt x="201" y="9"/>
                </a:lnTo>
                <a:lnTo>
                  <a:pt x="155" y="4"/>
                </a:lnTo>
              </a:path>
              <a:path w="206" h="108">
                <a:moveTo>
                  <a:pt x="155" y="12"/>
                </a:moveTo>
                <a:lnTo>
                  <a:pt x="177" y="12"/>
                </a:lnTo>
                <a:lnTo>
                  <a:pt x="155" y="14"/>
                </a:lnTo>
                <a:lnTo>
                  <a:pt x="155" y="12"/>
                </a:lnTo>
              </a:path>
              <a:path w="206" h="108">
                <a:moveTo>
                  <a:pt x="155" y="9"/>
                </a:moveTo>
                <a:lnTo>
                  <a:pt x="199" y="12"/>
                </a:lnTo>
                <a:lnTo>
                  <a:pt x="155" y="12"/>
                </a:lnTo>
                <a:lnTo>
                  <a:pt x="155" y="9"/>
                </a:lnTo>
              </a:path>
              <a:path w="206" h="108">
                <a:moveTo>
                  <a:pt x="155" y="9"/>
                </a:moveTo>
                <a:lnTo>
                  <a:pt x="201" y="9"/>
                </a:lnTo>
                <a:lnTo>
                  <a:pt x="199" y="12"/>
                </a:lnTo>
                <a:lnTo>
                  <a:pt x="155" y="9"/>
                </a:lnTo>
              </a:path>
              <a:path w="206" h="108">
                <a:moveTo>
                  <a:pt x="16" y="98"/>
                </a:moveTo>
                <a:lnTo>
                  <a:pt x="35" y="100"/>
                </a:lnTo>
                <a:lnTo>
                  <a:pt x="9" y="100"/>
                </a:lnTo>
                <a:lnTo>
                  <a:pt x="16" y="98"/>
                </a:lnTo>
              </a:path>
              <a:path w="206" h="108">
                <a:moveTo>
                  <a:pt x="16" y="98"/>
                </a:moveTo>
                <a:lnTo>
                  <a:pt x="31" y="98"/>
                </a:lnTo>
                <a:lnTo>
                  <a:pt x="35" y="100"/>
                </a:lnTo>
                <a:lnTo>
                  <a:pt x="16" y="98"/>
                </a:lnTo>
              </a:path>
              <a:path w="206" h="108">
                <a:moveTo>
                  <a:pt x="141" y="98"/>
                </a:moveTo>
                <a:lnTo>
                  <a:pt x="182" y="103"/>
                </a:lnTo>
                <a:lnTo>
                  <a:pt x="134" y="103"/>
                </a:lnTo>
                <a:lnTo>
                  <a:pt x="141" y="98"/>
                </a:lnTo>
              </a:path>
              <a:path w="206" h="108">
                <a:moveTo>
                  <a:pt x="141" y="98"/>
                </a:moveTo>
                <a:lnTo>
                  <a:pt x="187" y="98"/>
                </a:lnTo>
                <a:lnTo>
                  <a:pt x="182" y="103"/>
                </a:lnTo>
                <a:lnTo>
                  <a:pt x="141" y="98"/>
                </a:lnTo>
              </a:path>
              <a:path w="206" h="108">
                <a:moveTo>
                  <a:pt x="160" y="103"/>
                </a:moveTo>
                <a:lnTo>
                  <a:pt x="180" y="105"/>
                </a:lnTo>
                <a:lnTo>
                  <a:pt x="163" y="105"/>
                </a:lnTo>
                <a:lnTo>
                  <a:pt x="160" y="103"/>
                </a:lnTo>
              </a:path>
              <a:path w="206" h="108">
                <a:moveTo>
                  <a:pt x="160" y="103"/>
                </a:moveTo>
                <a:lnTo>
                  <a:pt x="182" y="103"/>
                </a:lnTo>
                <a:lnTo>
                  <a:pt x="180" y="105"/>
                </a:lnTo>
                <a:lnTo>
                  <a:pt x="160" y="103"/>
                </a:lnTo>
              </a:path>
              <a:path w="206" h="108">
                <a:moveTo>
                  <a:pt x="134" y="103"/>
                </a:moveTo>
                <a:lnTo>
                  <a:pt x="158" y="105"/>
                </a:lnTo>
                <a:lnTo>
                  <a:pt x="131" y="105"/>
                </a:lnTo>
                <a:lnTo>
                  <a:pt x="134" y="103"/>
                </a:lnTo>
              </a:path>
              <a:path w="206" h="108">
                <a:moveTo>
                  <a:pt x="134" y="103"/>
                </a:moveTo>
                <a:lnTo>
                  <a:pt x="160" y="103"/>
                </a:lnTo>
                <a:lnTo>
                  <a:pt x="158" y="105"/>
                </a:lnTo>
                <a:lnTo>
                  <a:pt x="134" y="103"/>
                </a:lnTo>
              </a:path>
              <a:path w="206" h="108">
                <a:moveTo>
                  <a:pt x="9" y="100"/>
                </a:moveTo>
                <a:lnTo>
                  <a:pt x="33" y="105"/>
                </a:lnTo>
                <a:lnTo>
                  <a:pt x="0" y="105"/>
                </a:lnTo>
                <a:lnTo>
                  <a:pt x="9" y="100"/>
                </a:lnTo>
              </a:path>
              <a:path w="206" h="108">
                <a:moveTo>
                  <a:pt x="9" y="100"/>
                </a:moveTo>
                <a:lnTo>
                  <a:pt x="35" y="100"/>
                </a:lnTo>
                <a:lnTo>
                  <a:pt x="33" y="105"/>
                </a:lnTo>
                <a:lnTo>
                  <a:pt x="9" y="100"/>
                </a:lnTo>
              </a:path>
              <a:path w="206" h="108">
                <a:moveTo>
                  <a:pt x="163" y="105"/>
                </a:moveTo>
                <a:lnTo>
                  <a:pt x="180" y="108"/>
                </a:lnTo>
                <a:lnTo>
                  <a:pt x="165" y="108"/>
                </a:lnTo>
                <a:lnTo>
                  <a:pt x="163" y="105"/>
                </a:lnTo>
              </a:path>
              <a:path w="206" h="108">
                <a:moveTo>
                  <a:pt x="163" y="105"/>
                </a:moveTo>
                <a:lnTo>
                  <a:pt x="180" y="105"/>
                </a:lnTo>
                <a:lnTo>
                  <a:pt x="180" y="108"/>
                </a:lnTo>
                <a:lnTo>
                  <a:pt x="163" y="105"/>
                </a:lnTo>
              </a:path>
              <a:path w="206" h="108">
                <a:moveTo>
                  <a:pt x="19" y="105"/>
                </a:moveTo>
                <a:lnTo>
                  <a:pt x="33" y="108"/>
                </a:lnTo>
                <a:lnTo>
                  <a:pt x="21" y="108"/>
                </a:lnTo>
                <a:lnTo>
                  <a:pt x="19" y="105"/>
                </a:lnTo>
              </a:path>
              <a:path w="206" h="108">
                <a:moveTo>
                  <a:pt x="19" y="105"/>
                </a:moveTo>
                <a:lnTo>
                  <a:pt x="33" y="105"/>
                </a:lnTo>
                <a:lnTo>
                  <a:pt x="33" y="108"/>
                </a:lnTo>
                <a:lnTo>
                  <a:pt x="19" y="105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08" name="path 13108"/>
          <p:cNvSpPr/>
          <p:nvPr/>
        </p:nvSpPr>
        <p:spPr>
          <a:xfrm>
            <a:off x="7339583" y="9571735"/>
            <a:ext cx="300228" cy="25908"/>
          </a:xfrm>
          <a:custGeom>
            <a:avLst/>
            <a:gdLst/>
            <a:ahLst/>
            <a:cxnLst/>
            <a:rect l="0" t="0" r="0" b="0"/>
            <a:pathLst>
              <a:path w="472" h="40">
                <a:moveTo>
                  <a:pt x="460" y="28"/>
                </a:moveTo>
                <a:lnTo>
                  <a:pt x="472" y="33"/>
                </a:lnTo>
                <a:lnTo>
                  <a:pt x="463" y="33"/>
                </a:lnTo>
                <a:lnTo>
                  <a:pt x="460" y="28"/>
                </a:lnTo>
              </a:path>
              <a:path w="472" h="40">
                <a:moveTo>
                  <a:pt x="460" y="28"/>
                </a:moveTo>
                <a:lnTo>
                  <a:pt x="472" y="28"/>
                </a:lnTo>
                <a:lnTo>
                  <a:pt x="472" y="33"/>
                </a:lnTo>
                <a:lnTo>
                  <a:pt x="460" y="28"/>
                </a:lnTo>
              </a:path>
              <a:path w="472" h="40">
                <a:moveTo>
                  <a:pt x="26" y="0"/>
                </a:moveTo>
                <a:lnTo>
                  <a:pt x="9" y="38"/>
                </a:lnTo>
                <a:lnTo>
                  <a:pt x="0" y="38"/>
                </a:lnTo>
                <a:lnTo>
                  <a:pt x="26" y="0"/>
                </a:lnTo>
              </a:path>
              <a:path w="472" h="40">
                <a:moveTo>
                  <a:pt x="26" y="0"/>
                </a:moveTo>
                <a:lnTo>
                  <a:pt x="38" y="0"/>
                </a:lnTo>
                <a:lnTo>
                  <a:pt x="9" y="38"/>
                </a:lnTo>
                <a:lnTo>
                  <a:pt x="26" y="0"/>
                </a:lnTo>
              </a:path>
              <a:path w="472" h="40">
                <a:moveTo>
                  <a:pt x="403" y="16"/>
                </a:moveTo>
                <a:lnTo>
                  <a:pt x="395" y="38"/>
                </a:lnTo>
                <a:lnTo>
                  <a:pt x="386" y="38"/>
                </a:lnTo>
                <a:lnTo>
                  <a:pt x="403" y="16"/>
                </a:lnTo>
              </a:path>
              <a:path w="472" h="40">
                <a:moveTo>
                  <a:pt x="403" y="16"/>
                </a:moveTo>
                <a:lnTo>
                  <a:pt x="410" y="16"/>
                </a:lnTo>
                <a:lnTo>
                  <a:pt x="395" y="38"/>
                </a:lnTo>
                <a:lnTo>
                  <a:pt x="403" y="16"/>
                </a:lnTo>
              </a:path>
              <a:path w="472" h="40">
                <a:moveTo>
                  <a:pt x="206" y="21"/>
                </a:moveTo>
                <a:lnTo>
                  <a:pt x="232" y="38"/>
                </a:lnTo>
                <a:lnTo>
                  <a:pt x="187" y="38"/>
                </a:lnTo>
                <a:lnTo>
                  <a:pt x="206" y="21"/>
                </a:lnTo>
              </a:path>
              <a:path w="472" h="40">
                <a:moveTo>
                  <a:pt x="206" y="21"/>
                </a:moveTo>
                <a:lnTo>
                  <a:pt x="247" y="21"/>
                </a:lnTo>
                <a:lnTo>
                  <a:pt x="232" y="38"/>
                </a:lnTo>
                <a:lnTo>
                  <a:pt x="206" y="21"/>
                </a:lnTo>
              </a:path>
              <a:path w="472" h="40">
                <a:moveTo>
                  <a:pt x="417" y="28"/>
                </a:moveTo>
                <a:lnTo>
                  <a:pt x="412" y="40"/>
                </a:lnTo>
                <a:lnTo>
                  <a:pt x="395" y="40"/>
                </a:lnTo>
                <a:lnTo>
                  <a:pt x="417" y="28"/>
                </a:lnTo>
              </a:path>
              <a:path w="472" h="40">
                <a:moveTo>
                  <a:pt x="417" y="28"/>
                </a:moveTo>
                <a:lnTo>
                  <a:pt x="441" y="28"/>
                </a:lnTo>
                <a:lnTo>
                  <a:pt x="412" y="40"/>
                </a:lnTo>
                <a:lnTo>
                  <a:pt x="417" y="28"/>
                </a:lnTo>
              </a:path>
              <a:path w="472" h="40">
                <a:moveTo>
                  <a:pt x="386" y="38"/>
                </a:moveTo>
                <a:lnTo>
                  <a:pt x="395" y="40"/>
                </a:lnTo>
                <a:lnTo>
                  <a:pt x="386" y="40"/>
                </a:lnTo>
                <a:lnTo>
                  <a:pt x="386" y="38"/>
                </a:lnTo>
              </a:path>
              <a:path w="472" h="40">
                <a:moveTo>
                  <a:pt x="386" y="38"/>
                </a:moveTo>
                <a:lnTo>
                  <a:pt x="395" y="38"/>
                </a:lnTo>
                <a:lnTo>
                  <a:pt x="395" y="40"/>
                </a:lnTo>
                <a:lnTo>
                  <a:pt x="386" y="38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10" name="path 13110"/>
          <p:cNvSpPr/>
          <p:nvPr/>
        </p:nvSpPr>
        <p:spPr>
          <a:xfrm>
            <a:off x="7333488" y="9503156"/>
            <a:ext cx="266700" cy="21335"/>
          </a:xfrm>
          <a:custGeom>
            <a:avLst/>
            <a:gdLst/>
            <a:ahLst/>
            <a:cxnLst/>
            <a:rect l="0" t="0" r="0" b="0"/>
            <a:pathLst>
              <a:path w="420" h="33">
                <a:moveTo>
                  <a:pt x="215" y="0"/>
                </a:moveTo>
                <a:lnTo>
                  <a:pt x="230" y="2"/>
                </a:lnTo>
                <a:lnTo>
                  <a:pt x="213" y="2"/>
                </a:lnTo>
                <a:lnTo>
                  <a:pt x="215" y="0"/>
                </a:lnTo>
              </a:path>
              <a:path w="420" h="33">
                <a:moveTo>
                  <a:pt x="215" y="0"/>
                </a:moveTo>
                <a:lnTo>
                  <a:pt x="228" y="0"/>
                </a:lnTo>
                <a:lnTo>
                  <a:pt x="230" y="2"/>
                </a:lnTo>
                <a:lnTo>
                  <a:pt x="215" y="0"/>
                </a:lnTo>
              </a:path>
              <a:path w="420" h="33">
                <a:moveTo>
                  <a:pt x="213" y="2"/>
                </a:moveTo>
                <a:lnTo>
                  <a:pt x="242" y="9"/>
                </a:lnTo>
                <a:lnTo>
                  <a:pt x="213" y="9"/>
                </a:lnTo>
                <a:lnTo>
                  <a:pt x="213" y="2"/>
                </a:lnTo>
              </a:path>
              <a:path w="420" h="33">
                <a:moveTo>
                  <a:pt x="213" y="2"/>
                </a:moveTo>
                <a:lnTo>
                  <a:pt x="230" y="2"/>
                </a:lnTo>
                <a:lnTo>
                  <a:pt x="242" y="9"/>
                </a:lnTo>
                <a:lnTo>
                  <a:pt x="213" y="2"/>
                </a:lnTo>
              </a:path>
              <a:path w="420" h="33">
                <a:moveTo>
                  <a:pt x="213" y="9"/>
                </a:moveTo>
                <a:lnTo>
                  <a:pt x="244" y="11"/>
                </a:lnTo>
                <a:lnTo>
                  <a:pt x="228" y="11"/>
                </a:lnTo>
                <a:lnTo>
                  <a:pt x="213" y="9"/>
                </a:lnTo>
              </a:path>
              <a:path w="420" h="33">
                <a:moveTo>
                  <a:pt x="213" y="9"/>
                </a:moveTo>
                <a:lnTo>
                  <a:pt x="242" y="9"/>
                </a:lnTo>
                <a:lnTo>
                  <a:pt x="244" y="11"/>
                </a:lnTo>
                <a:lnTo>
                  <a:pt x="213" y="9"/>
                </a:lnTo>
              </a:path>
              <a:path w="420" h="33">
                <a:moveTo>
                  <a:pt x="376" y="16"/>
                </a:moveTo>
                <a:lnTo>
                  <a:pt x="376" y="19"/>
                </a:lnTo>
                <a:lnTo>
                  <a:pt x="367" y="19"/>
                </a:lnTo>
                <a:lnTo>
                  <a:pt x="376" y="16"/>
                </a:lnTo>
              </a:path>
              <a:path w="420" h="33">
                <a:moveTo>
                  <a:pt x="4" y="21"/>
                </a:moveTo>
                <a:lnTo>
                  <a:pt x="4" y="23"/>
                </a:lnTo>
                <a:lnTo>
                  <a:pt x="0" y="23"/>
                </a:lnTo>
                <a:lnTo>
                  <a:pt x="4" y="21"/>
                </a:lnTo>
              </a:path>
              <a:path w="420" h="33">
                <a:moveTo>
                  <a:pt x="228" y="11"/>
                </a:moveTo>
                <a:lnTo>
                  <a:pt x="266" y="23"/>
                </a:lnTo>
                <a:lnTo>
                  <a:pt x="251" y="23"/>
                </a:lnTo>
                <a:lnTo>
                  <a:pt x="228" y="11"/>
                </a:lnTo>
              </a:path>
              <a:path w="420" h="33">
                <a:moveTo>
                  <a:pt x="228" y="11"/>
                </a:moveTo>
                <a:lnTo>
                  <a:pt x="244" y="11"/>
                </a:lnTo>
                <a:lnTo>
                  <a:pt x="266" y="23"/>
                </a:lnTo>
                <a:lnTo>
                  <a:pt x="228" y="11"/>
                </a:lnTo>
              </a:path>
              <a:path w="420" h="33">
                <a:moveTo>
                  <a:pt x="415" y="26"/>
                </a:moveTo>
                <a:lnTo>
                  <a:pt x="417" y="28"/>
                </a:lnTo>
                <a:lnTo>
                  <a:pt x="410" y="28"/>
                </a:lnTo>
                <a:lnTo>
                  <a:pt x="415" y="26"/>
                </a:lnTo>
              </a:path>
              <a:path w="420" h="33">
                <a:moveTo>
                  <a:pt x="367" y="19"/>
                </a:moveTo>
                <a:lnTo>
                  <a:pt x="381" y="28"/>
                </a:lnTo>
                <a:lnTo>
                  <a:pt x="367" y="28"/>
                </a:lnTo>
                <a:lnTo>
                  <a:pt x="367" y="19"/>
                </a:lnTo>
              </a:path>
              <a:path w="420" h="33">
                <a:moveTo>
                  <a:pt x="367" y="19"/>
                </a:moveTo>
                <a:lnTo>
                  <a:pt x="376" y="19"/>
                </a:lnTo>
                <a:lnTo>
                  <a:pt x="381" y="28"/>
                </a:lnTo>
                <a:lnTo>
                  <a:pt x="367" y="19"/>
                </a:lnTo>
              </a:path>
              <a:path w="420" h="33">
                <a:moveTo>
                  <a:pt x="410" y="28"/>
                </a:moveTo>
                <a:lnTo>
                  <a:pt x="420" y="31"/>
                </a:lnTo>
                <a:lnTo>
                  <a:pt x="408" y="31"/>
                </a:lnTo>
                <a:lnTo>
                  <a:pt x="410" y="28"/>
                </a:lnTo>
              </a:path>
              <a:path w="420" h="33">
                <a:moveTo>
                  <a:pt x="410" y="28"/>
                </a:moveTo>
                <a:lnTo>
                  <a:pt x="417" y="28"/>
                </a:lnTo>
                <a:lnTo>
                  <a:pt x="420" y="31"/>
                </a:lnTo>
                <a:lnTo>
                  <a:pt x="410" y="28"/>
                </a:lnTo>
              </a:path>
              <a:path w="420" h="33">
                <a:moveTo>
                  <a:pt x="251" y="23"/>
                </a:moveTo>
                <a:lnTo>
                  <a:pt x="266" y="33"/>
                </a:lnTo>
                <a:lnTo>
                  <a:pt x="259" y="33"/>
                </a:lnTo>
                <a:lnTo>
                  <a:pt x="251" y="23"/>
                </a:lnTo>
              </a:path>
              <a:path w="420" h="33">
                <a:moveTo>
                  <a:pt x="251" y="23"/>
                </a:moveTo>
                <a:lnTo>
                  <a:pt x="266" y="23"/>
                </a:lnTo>
                <a:lnTo>
                  <a:pt x="266" y="33"/>
                </a:lnTo>
                <a:lnTo>
                  <a:pt x="251" y="23"/>
                </a:lnTo>
              </a:path>
              <a:path w="420" h="33">
                <a:moveTo>
                  <a:pt x="0" y="23"/>
                </a:moveTo>
                <a:lnTo>
                  <a:pt x="11" y="33"/>
                </a:lnTo>
                <a:lnTo>
                  <a:pt x="0" y="33"/>
                </a:lnTo>
                <a:lnTo>
                  <a:pt x="0" y="23"/>
                </a:lnTo>
              </a:path>
              <a:path w="420" h="33">
                <a:moveTo>
                  <a:pt x="0" y="23"/>
                </a:moveTo>
                <a:lnTo>
                  <a:pt x="4" y="23"/>
                </a:lnTo>
                <a:lnTo>
                  <a:pt x="11" y="33"/>
                </a:lnTo>
                <a:lnTo>
                  <a:pt x="0" y="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12" name="path 13112"/>
          <p:cNvSpPr/>
          <p:nvPr/>
        </p:nvSpPr>
        <p:spPr>
          <a:xfrm>
            <a:off x="7272528" y="9547352"/>
            <a:ext cx="335279" cy="21336"/>
          </a:xfrm>
          <a:custGeom>
            <a:avLst/>
            <a:gdLst/>
            <a:ahLst/>
            <a:cxnLst/>
            <a:rect l="0" t="0" r="0" b="0"/>
            <a:pathLst>
              <a:path w="527" h="33">
                <a:moveTo>
                  <a:pt x="107" y="14"/>
                </a:moveTo>
                <a:lnTo>
                  <a:pt x="127" y="14"/>
                </a:lnTo>
                <a:lnTo>
                  <a:pt x="127" y="16"/>
                </a:lnTo>
                <a:lnTo>
                  <a:pt x="107" y="14"/>
                </a:lnTo>
              </a:path>
              <a:path w="527" h="33">
                <a:moveTo>
                  <a:pt x="95" y="14"/>
                </a:moveTo>
                <a:lnTo>
                  <a:pt x="105" y="16"/>
                </a:lnTo>
                <a:lnTo>
                  <a:pt x="95" y="16"/>
                </a:lnTo>
                <a:lnTo>
                  <a:pt x="95" y="14"/>
                </a:lnTo>
              </a:path>
              <a:path w="527" h="33">
                <a:moveTo>
                  <a:pt x="95" y="14"/>
                </a:moveTo>
                <a:lnTo>
                  <a:pt x="105" y="14"/>
                </a:lnTo>
                <a:lnTo>
                  <a:pt x="105" y="16"/>
                </a:lnTo>
                <a:lnTo>
                  <a:pt x="95" y="14"/>
                </a:lnTo>
              </a:path>
              <a:path w="527" h="33">
                <a:moveTo>
                  <a:pt x="491" y="11"/>
                </a:moveTo>
                <a:lnTo>
                  <a:pt x="499" y="16"/>
                </a:lnTo>
                <a:lnTo>
                  <a:pt x="487" y="16"/>
                </a:lnTo>
                <a:lnTo>
                  <a:pt x="491" y="11"/>
                </a:lnTo>
              </a:path>
              <a:path w="527" h="33">
                <a:moveTo>
                  <a:pt x="491" y="11"/>
                </a:moveTo>
                <a:lnTo>
                  <a:pt x="501" y="11"/>
                </a:lnTo>
                <a:lnTo>
                  <a:pt x="499" y="16"/>
                </a:lnTo>
                <a:lnTo>
                  <a:pt x="491" y="11"/>
                </a:lnTo>
              </a:path>
              <a:path w="527" h="33">
                <a:moveTo>
                  <a:pt x="472" y="7"/>
                </a:moveTo>
                <a:lnTo>
                  <a:pt x="482" y="19"/>
                </a:lnTo>
                <a:lnTo>
                  <a:pt x="472" y="19"/>
                </a:lnTo>
                <a:lnTo>
                  <a:pt x="472" y="7"/>
                </a:lnTo>
              </a:path>
              <a:path w="527" h="33">
                <a:moveTo>
                  <a:pt x="472" y="7"/>
                </a:moveTo>
                <a:lnTo>
                  <a:pt x="482" y="7"/>
                </a:lnTo>
                <a:lnTo>
                  <a:pt x="482" y="19"/>
                </a:lnTo>
                <a:lnTo>
                  <a:pt x="472" y="7"/>
                </a:lnTo>
              </a:path>
              <a:path w="527" h="33">
                <a:moveTo>
                  <a:pt x="328" y="0"/>
                </a:moveTo>
                <a:lnTo>
                  <a:pt x="319" y="19"/>
                </a:lnTo>
                <a:lnTo>
                  <a:pt x="309" y="19"/>
                </a:lnTo>
                <a:lnTo>
                  <a:pt x="328" y="0"/>
                </a:lnTo>
              </a:path>
              <a:path w="527" h="33">
                <a:moveTo>
                  <a:pt x="328" y="0"/>
                </a:moveTo>
                <a:lnTo>
                  <a:pt x="340" y="0"/>
                </a:lnTo>
                <a:lnTo>
                  <a:pt x="319" y="19"/>
                </a:lnTo>
                <a:lnTo>
                  <a:pt x="328" y="0"/>
                </a:lnTo>
              </a:path>
              <a:path w="527" h="33">
                <a:moveTo>
                  <a:pt x="2" y="21"/>
                </a:moveTo>
                <a:lnTo>
                  <a:pt x="7" y="23"/>
                </a:lnTo>
                <a:lnTo>
                  <a:pt x="0" y="23"/>
                </a:lnTo>
                <a:lnTo>
                  <a:pt x="2" y="21"/>
                </a:lnTo>
              </a:path>
              <a:path w="527" h="33">
                <a:moveTo>
                  <a:pt x="487" y="16"/>
                </a:moveTo>
                <a:lnTo>
                  <a:pt x="525" y="21"/>
                </a:lnTo>
                <a:lnTo>
                  <a:pt x="482" y="21"/>
                </a:lnTo>
                <a:lnTo>
                  <a:pt x="487" y="16"/>
                </a:lnTo>
              </a:path>
              <a:path w="527" h="33">
                <a:moveTo>
                  <a:pt x="487" y="16"/>
                </a:moveTo>
                <a:lnTo>
                  <a:pt x="523" y="16"/>
                </a:lnTo>
                <a:lnTo>
                  <a:pt x="525" y="21"/>
                </a:lnTo>
                <a:lnTo>
                  <a:pt x="487" y="16"/>
                </a:lnTo>
              </a:path>
              <a:path w="527" h="33">
                <a:moveTo>
                  <a:pt x="472" y="19"/>
                </a:moveTo>
                <a:lnTo>
                  <a:pt x="482" y="21"/>
                </a:lnTo>
                <a:lnTo>
                  <a:pt x="470" y="21"/>
                </a:lnTo>
                <a:lnTo>
                  <a:pt x="472" y="19"/>
                </a:lnTo>
              </a:path>
              <a:path w="527" h="33">
                <a:moveTo>
                  <a:pt x="472" y="19"/>
                </a:moveTo>
                <a:lnTo>
                  <a:pt x="482" y="19"/>
                </a:lnTo>
                <a:lnTo>
                  <a:pt x="482" y="21"/>
                </a:lnTo>
                <a:lnTo>
                  <a:pt x="472" y="19"/>
                </a:lnTo>
              </a:path>
              <a:path w="527" h="33">
                <a:moveTo>
                  <a:pt x="350" y="14"/>
                </a:moveTo>
                <a:lnTo>
                  <a:pt x="364" y="21"/>
                </a:lnTo>
                <a:lnTo>
                  <a:pt x="328" y="21"/>
                </a:lnTo>
                <a:lnTo>
                  <a:pt x="350" y="14"/>
                </a:lnTo>
              </a:path>
              <a:path w="527" h="33">
                <a:moveTo>
                  <a:pt x="350" y="14"/>
                </a:moveTo>
                <a:lnTo>
                  <a:pt x="362" y="14"/>
                </a:lnTo>
                <a:lnTo>
                  <a:pt x="364" y="21"/>
                </a:lnTo>
                <a:lnTo>
                  <a:pt x="350" y="14"/>
                </a:lnTo>
              </a:path>
              <a:path w="527" h="33">
                <a:moveTo>
                  <a:pt x="309" y="19"/>
                </a:moveTo>
                <a:lnTo>
                  <a:pt x="328" y="21"/>
                </a:lnTo>
                <a:lnTo>
                  <a:pt x="309" y="21"/>
                </a:lnTo>
                <a:lnTo>
                  <a:pt x="309" y="19"/>
                </a:lnTo>
              </a:path>
              <a:path w="527" h="33">
                <a:moveTo>
                  <a:pt x="309" y="19"/>
                </a:moveTo>
                <a:lnTo>
                  <a:pt x="319" y="19"/>
                </a:lnTo>
                <a:lnTo>
                  <a:pt x="328" y="21"/>
                </a:lnTo>
                <a:lnTo>
                  <a:pt x="309" y="19"/>
                </a:lnTo>
              </a:path>
              <a:path w="527" h="33">
                <a:moveTo>
                  <a:pt x="470" y="21"/>
                </a:moveTo>
                <a:lnTo>
                  <a:pt x="527" y="23"/>
                </a:lnTo>
                <a:lnTo>
                  <a:pt x="470" y="23"/>
                </a:lnTo>
                <a:lnTo>
                  <a:pt x="470" y="21"/>
                </a:lnTo>
              </a:path>
              <a:path w="527" h="33">
                <a:moveTo>
                  <a:pt x="470" y="21"/>
                </a:moveTo>
                <a:lnTo>
                  <a:pt x="525" y="21"/>
                </a:lnTo>
                <a:lnTo>
                  <a:pt x="527" y="23"/>
                </a:lnTo>
                <a:lnTo>
                  <a:pt x="470" y="21"/>
                </a:lnTo>
              </a:path>
              <a:path w="527" h="33">
                <a:moveTo>
                  <a:pt x="146" y="16"/>
                </a:moveTo>
                <a:lnTo>
                  <a:pt x="155" y="23"/>
                </a:lnTo>
                <a:lnTo>
                  <a:pt x="129" y="23"/>
                </a:lnTo>
                <a:lnTo>
                  <a:pt x="146" y="16"/>
                </a:lnTo>
              </a:path>
              <a:path w="527" h="33">
                <a:moveTo>
                  <a:pt x="146" y="16"/>
                </a:moveTo>
                <a:lnTo>
                  <a:pt x="158" y="16"/>
                </a:lnTo>
                <a:lnTo>
                  <a:pt x="155" y="23"/>
                </a:lnTo>
                <a:lnTo>
                  <a:pt x="146" y="16"/>
                </a:lnTo>
              </a:path>
              <a:path w="527" h="33">
                <a:moveTo>
                  <a:pt x="309" y="21"/>
                </a:moveTo>
                <a:lnTo>
                  <a:pt x="360" y="26"/>
                </a:lnTo>
                <a:lnTo>
                  <a:pt x="304" y="26"/>
                </a:lnTo>
                <a:lnTo>
                  <a:pt x="309" y="21"/>
                </a:lnTo>
              </a:path>
              <a:path w="527" h="33">
                <a:moveTo>
                  <a:pt x="309" y="21"/>
                </a:moveTo>
                <a:lnTo>
                  <a:pt x="364" y="21"/>
                </a:lnTo>
                <a:lnTo>
                  <a:pt x="360" y="26"/>
                </a:lnTo>
                <a:lnTo>
                  <a:pt x="309" y="21"/>
                </a:lnTo>
              </a:path>
              <a:path w="527" h="33">
                <a:moveTo>
                  <a:pt x="129" y="23"/>
                </a:moveTo>
                <a:lnTo>
                  <a:pt x="155" y="26"/>
                </a:lnTo>
                <a:lnTo>
                  <a:pt x="127" y="26"/>
                </a:lnTo>
                <a:lnTo>
                  <a:pt x="129" y="23"/>
                </a:lnTo>
              </a:path>
              <a:path w="527" h="33">
                <a:moveTo>
                  <a:pt x="129" y="23"/>
                </a:moveTo>
                <a:lnTo>
                  <a:pt x="155" y="23"/>
                </a:lnTo>
                <a:lnTo>
                  <a:pt x="155" y="26"/>
                </a:lnTo>
                <a:lnTo>
                  <a:pt x="129" y="23"/>
                </a:lnTo>
              </a:path>
              <a:path w="527" h="33">
                <a:moveTo>
                  <a:pt x="95" y="16"/>
                </a:moveTo>
                <a:lnTo>
                  <a:pt x="115" y="26"/>
                </a:lnTo>
                <a:lnTo>
                  <a:pt x="95" y="26"/>
                </a:lnTo>
                <a:lnTo>
                  <a:pt x="95" y="16"/>
                </a:lnTo>
              </a:path>
              <a:path w="527" h="33">
                <a:moveTo>
                  <a:pt x="95" y="16"/>
                </a:moveTo>
                <a:lnTo>
                  <a:pt x="127" y="16"/>
                </a:lnTo>
                <a:lnTo>
                  <a:pt x="115" y="26"/>
                </a:lnTo>
                <a:lnTo>
                  <a:pt x="95" y="16"/>
                </a:lnTo>
              </a:path>
              <a:path w="527" h="33">
                <a:moveTo>
                  <a:pt x="470" y="23"/>
                </a:moveTo>
                <a:lnTo>
                  <a:pt x="527" y="28"/>
                </a:lnTo>
                <a:lnTo>
                  <a:pt x="467" y="28"/>
                </a:lnTo>
                <a:lnTo>
                  <a:pt x="470" y="23"/>
                </a:lnTo>
              </a:path>
              <a:path w="527" h="33">
                <a:moveTo>
                  <a:pt x="470" y="23"/>
                </a:moveTo>
                <a:lnTo>
                  <a:pt x="527" y="23"/>
                </a:lnTo>
                <a:lnTo>
                  <a:pt x="527" y="28"/>
                </a:lnTo>
                <a:lnTo>
                  <a:pt x="470" y="23"/>
                </a:lnTo>
              </a:path>
              <a:path w="527" h="33">
                <a:moveTo>
                  <a:pt x="304" y="26"/>
                </a:moveTo>
                <a:lnTo>
                  <a:pt x="357" y="28"/>
                </a:lnTo>
                <a:lnTo>
                  <a:pt x="297" y="28"/>
                </a:lnTo>
                <a:lnTo>
                  <a:pt x="304" y="26"/>
                </a:lnTo>
              </a:path>
              <a:path w="527" h="33">
                <a:moveTo>
                  <a:pt x="304" y="26"/>
                </a:moveTo>
                <a:lnTo>
                  <a:pt x="360" y="26"/>
                </a:lnTo>
                <a:lnTo>
                  <a:pt x="357" y="28"/>
                </a:lnTo>
                <a:lnTo>
                  <a:pt x="304" y="26"/>
                </a:lnTo>
              </a:path>
              <a:path w="527" h="33">
                <a:moveTo>
                  <a:pt x="515" y="28"/>
                </a:moveTo>
                <a:lnTo>
                  <a:pt x="527" y="31"/>
                </a:lnTo>
                <a:lnTo>
                  <a:pt x="518" y="31"/>
                </a:lnTo>
                <a:lnTo>
                  <a:pt x="515" y="28"/>
                </a:lnTo>
              </a:path>
              <a:path w="527" h="33">
                <a:moveTo>
                  <a:pt x="515" y="28"/>
                </a:moveTo>
                <a:lnTo>
                  <a:pt x="527" y="28"/>
                </a:lnTo>
                <a:lnTo>
                  <a:pt x="527" y="31"/>
                </a:lnTo>
                <a:lnTo>
                  <a:pt x="515" y="28"/>
                </a:lnTo>
              </a:path>
              <a:path w="527" h="33">
                <a:moveTo>
                  <a:pt x="340" y="28"/>
                </a:moveTo>
                <a:lnTo>
                  <a:pt x="355" y="31"/>
                </a:lnTo>
                <a:lnTo>
                  <a:pt x="340" y="31"/>
                </a:lnTo>
                <a:lnTo>
                  <a:pt x="340" y="28"/>
                </a:lnTo>
              </a:path>
              <a:path w="527" h="33">
                <a:moveTo>
                  <a:pt x="340" y="28"/>
                </a:moveTo>
                <a:lnTo>
                  <a:pt x="357" y="28"/>
                </a:lnTo>
                <a:lnTo>
                  <a:pt x="355" y="31"/>
                </a:lnTo>
                <a:lnTo>
                  <a:pt x="340" y="28"/>
                </a:lnTo>
              </a:path>
              <a:path w="527" h="33">
                <a:moveTo>
                  <a:pt x="297" y="28"/>
                </a:moveTo>
                <a:lnTo>
                  <a:pt x="333" y="31"/>
                </a:lnTo>
                <a:lnTo>
                  <a:pt x="295" y="31"/>
                </a:lnTo>
                <a:lnTo>
                  <a:pt x="297" y="28"/>
                </a:lnTo>
              </a:path>
              <a:path w="527" h="33">
                <a:moveTo>
                  <a:pt x="297" y="28"/>
                </a:moveTo>
                <a:lnTo>
                  <a:pt x="340" y="28"/>
                </a:lnTo>
                <a:lnTo>
                  <a:pt x="333" y="31"/>
                </a:lnTo>
                <a:lnTo>
                  <a:pt x="297" y="28"/>
                </a:lnTo>
              </a:path>
              <a:path w="527" h="33">
                <a:moveTo>
                  <a:pt x="127" y="26"/>
                </a:moveTo>
                <a:lnTo>
                  <a:pt x="151" y="31"/>
                </a:lnTo>
                <a:lnTo>
                  <a:pt x="120" y="31"/>
                </a:lnTo>
                <a:lnTo>
                  <a:pt x="127" y="26"/>
                </a:lnTo>
              </a:path>
              <a:path w="527" h="33">
                <a:moveTo>
                  <a:pt x="127" y="26"/>
                </a:moveTo>
                <a:lnTo>
                  <a:pt x="155" y="26"/>
                </a:lnTo>
                <a:lnTo>
                  <a:pt x="151" y="31"/>
                </a:lnTo>
                <a:lnTo>
                  <a:pt x="127" y="26"/>
                </a:lnTo>
              </a:path>
              <a:path w="527" h="33">
                <a:moveTo>
                  <a:pt x="95" y="26"/>
                </a:moveTo>
                <a:lnTo>
                  <a:pt x="112" y="31"/>
                </a:lnTo>
                <a:lnTo>
                  <a:pt x="91" y="31"/>
                </a:lnTo>
                <a:lnTo>
                  <a:pt x="95" y="26"/>
                </a:lnTo>
              </a:path>
              <a:path w="527" h="33">
                <a:moveTo>
                  <a:pt x="95" y="26"/>
                </a:moveTo>
                <a:lnTo>
                  <a:pt x="115" y="26"/>
                </a:lnTo>
                <a:lnTo>
                  <a:pt x="112" y="31"/>
                </a:lnTo>
                <a:lnTo>
                  <a:pt x="95" y="26"/>
                </a:lnTo>
              </a:path>
              <a:path w="527" h="33">
                <a:moveTo>
                  <a:pt x="340" y="31"/>
                </a:moveTo>
                <a:lnTo>
                  <a:pt x="352" y="33"/>
                </a:lnTo>
                <a:lnTo>
                  <a:pt x="340" y="33"/>
                </a:lnTo>
                <a:lnTo>
                  <a:pt x="340" y="31"/>
                </a:lnTo>
              </a:path>
              <a:path w="527" h="33">
                <a:moveTo>
                  <a:pt x="340" y="31"/>
                </a:moveTo>
                <a:lnTo>
                  <a:pt x="355" y="31"/>
                </a:lnTo>
                <a:lnTo>
                  <a:pt x="352" y="33"/>
                </a:lnTo>
                <a:lnTo>
                  <a:pt x="340" y="31"/>
                </a:lnTo>
              </a:path>
              <a:path w="527" h="33">
                <a:moveTo>
                  <a:pt x="120" y="31"/>
                </a:moveTo>
                <a:lnTo>
                  <a:pt x="148" y="33"/>
                </a:lnTo>
                <a:lnTo>
                  <a:pt x="117" y="33"/>
                </a:lnTo>
                <a:lnTo>
                  <a:pt x="120" y="31"/>
                </a:lnTo>
              </a:path>
              <a:path w="527" h="33">
                <a:moveTo>
                  <a:pt x="120" y="31"/>
                </a:moveTo>
                <a:lnTo>
                  <a:pt x="151" y="31"/>
                </a:lnTo>
                <a:lnTo>
                  <a:pt x="148" y="33"/>
                </a:lnTo>
                <a:lnTo>
                  <a:pt x="120" y="3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14" name="path 13114"/>
          <p:cNvSpPr/>
          <p:nvPr/>
        </p:nvSpPr>
        <p:spPr>
          <a:xfrm>
            <a:off x="9387840" y="9978643"/>
            <a:ext cx="68579" cy="73152"/>
          </a:xfrm>
          <a:custGeom>
            <a:avLst/>
            <a:gdLst/>
            <a:ahLst/>
            <a:cxnLst/>
            <a:rect l="0" t="0" r="0" b="0"/>
            <a:pathLst>
              <a:path w="107" h="115">
                <a:moveTo>
                  <a:pt x="84" y="0"/>
                </a:moveTo>
                <a:lnTo>
                  <a:pt x="107" y="4"/>
                </a:lnTo>
                <a:lnTo>
                  <a:pt x="74" y="4"/>
                </a:lnTo>
                <a:lnTo>
                  <a:pt x="84" y="0"/>
                </a:lnTo>
              </a:path>
              <a:path w="107" h="115">
                <a:moveTo>
                  <a:pt x="84" y="0"/>
                </a:moveTo>
                <a:lnTo>
                  <a:pt x="100" y="0"/>
                </a:lnTo>
                <a:lnTo>
                  <a:pt x="107" y="4"/>
                </a:lnTo>
                <a:lnTo>
                  <a:pt x="84" y="0"/>
                </a:lnTo>
              </a:path>
              <a:path w="107" h="115">
                <a:moveTo>
                  <a:pt x="43" y="0"/>
                </a:moveTo>
                <a:lnTo>
                  <a:pt x="33" y="24"/>
                </a:lnTo>
                <a:lnTo>
                  <a:pt x="26" y="24"/>
                </a:lnTo>
                <a:lnTo>
                  <a:pt x="43" y="0"/>
                </a:lnTo>
              </a:path>
              <a:path w="107" h="115">
                <a:moveTo>
                  <a:pt x="43" y="0"/>
                </a:moveTo>
                <a:lnTo>
                  <a:pt x="47" y="0"/>
                </a:lnTo>
                <a:lnTo>
                  <a:pt x="33" y="24"/>
                </a:lnTo>
                <a:lnTo>
                  <a:pt x="43" y="0"/>
                </a:lnTo>
              </a:path>
              <a:path w="107" h="115">
                <a:moveTo>
                  <a:pt x="55" y="12"/>
                </a:moveTo>
                <a:lnTo>
                  <a:pt x="52" y="26"/>
                </a:lnTo>
                <a:lnTo>
                  <a:pt x="35" y="26"/>
                </a:lnTo>
                <a:lnTo>
                  <a:pt x="55" y="12"/>
                </a:lnTo>
              </a:path>
              <a:path w="107" h="115">
                <a:moveTo>
                  <a:pt x="55" y="12"/>
                </a:moveTo>
                <a:lnTo>
                  <a:pt x="81" y="12"/>
                </a:lnTo>
                <a:lnTo>
                  <a:pt x="52" y="26"/>
                </a:lnTo>
                <a:lnTo>
                  <a:pt x="55" y="12"/>
                </a:lnTo>
              </a:path>
              <a:path w="107" h="115">
                <a:moveTo>
                  <a:pt x="26" y="24"/>
                </a:moveTo>
                <a:lnTo>
                  <a:pt x="35" y="26"/>
                </a:lnTo>
                <a:lnTo>
                  <a:pt x="24" y="26"/>
                </a:lnTo>
                <a:lnTo>
                  <a:pt x="26" y="24"/>
                </a:lnTo>
              </a:path>
              <a:path w="107" h="115">
                <a:moveTo>
                  <a:pt x="26" y="24"/>
                </a:moveTo>
                <a:lnTo>
                  <a:pt x="33" y="24"/>
                </a:lnTo>
                <a:lnTo>
                  <a:pt x="35" y="26"/>
                </a:lnTo>
                <a:lnTo>
                  <a:pt x="26" y="24"/>
                </a:lnTo>
              </a:path>
              <a:path w="107" h="115">
                <a:moveTo>
                  <a:pt x="93" y="48"/>
                </a:moveTo>
                <a:lnTo>
                  <a:pt x="86" y="79"/>
                </a:lnTo>
                <a:lnTo>
                  <a:pt x="76" y="79"/>
                </a:lnTo>
                <a:lnTo>
                  <a:pt x="93" y="48"/>
                </a:lnTo>
              </a:path>
              <a:path w="107" h="115">
                <a:moveTo>
                  <a:pt x="93" y="48"/>
                </a:moveTo>
                <a:lnTo>
                  <a:pt x="105" y="48"/>
                </a:lnTo>
                <a:lnTo>
                  <a:pt x="86" y="79"/>
                </a:lnTo>
                <a:lnTo>
                  <a:pt x="93" y="48"/>
                </a:lnTo>
              </a:path>
              <a:path w="107" h="115">
                <a:moveTo>
                  <a:pt x="76" y="79"/>
                </a:moveTo>
                <a:lnTo>
                  <a:pt x="84" y="81"/>
                </a:lnTo>
                <a:lnTo>
                  <a:pt x="71" y="81"/>
                </a:lnTo>
                <a:lnTo>
                  <a:pt x="76" y="79"/>
                </a:lnTo>
              </a:path>
              <a:path w="107" h="115">
                <a:moveTo>
                  <a:pt x="76" y="79"/>
                </a:moveTo>
                <a:lnTo>
                  <a:pt x="86" y="79"/>
                </a:lnTo>
                <a:lnTo>
                  <a:pt x="84" y="81"/>
                </a:lnTo>
                <a:lnTo>
                  <a:pt x="76" y="79"/>
                </a:lnTo>
              </a:path>
              <a:path w="107" h="115">
                <a:moveTo>
                  <a:pt x="9" y="81"/>
                </a:moveTo>
                <a:lnTo>
                  <a:pt x="47" y="91"/>
                </a:lnTo>
                <a:lnTo>
                  <a:pt x="0" y="91"/>
                </a:lnTo>
                <a:lnTo>
                  <a:pt x="9" y="81"/>
                </a:lnTo>
              </a:path>
              <a:path w="107" h="115">
                <a:moveTo>
                  <a:pt x="9" y="81"/>
                </a:moveTo>
                <a:lnTo>
                  <a:pt x="28" y="81"/>
                </a:lnTo>
                <a:lnTo>
                  <a:pt x="47" y="91"/>
                </a:lnTo>
                <a:lnTo>
                  <a:pt x="9" y="81"/>
                </a:lnTo>
              </a:path>
              <a:path w="107" h="115">
                <a:moveTo>
                  <a:pt x="0" y="91"/>
                </a:moveTo>
                <a:lnTo>
                  <a:pt x="50" y="93"/>
                </a:lnTo>
                <a:lnTo>
                  <a:pt x="0" y="93"/>
                </a:lnTo>
                <a:lnTo>
                  <a:pt x="0" y="91"/>
                </a:lnTo>
              </a:path>
              <a:path w="107" h="115">
                <a:moveTo>
                  <a:pt x="0" y="91"/>
                </a:moveTo>
                <a:lnTo>
                  <a:pt x="47" y="91"/>
                </a:lnTo>
                <a:lnTo>
                  <a:pt x="50" y="93"/>
                </a:lnTo>
                <a:lnTo>
                  <a:pt x="0" y="91"/>
                </a:lnTo>
              </a:path>
              <a:path w="107" h="115">
                <a:moveTo>
                  <a:pt x="71" y="88"/>
                </a:moveTo>
                <a:lnTo>
                  <a:pt x="74" y="98"/>
                </a:lnTo>
                <a:lnTo>
                  <a:pt x="62" y="98"/>
                </a:lnTo>
                <a:lnTo>
                  <a:pt x="71" y="88"/>
                </a:lnTo>
              </a:path>
              <a:path w="107" h="115">
                <a:moveTo>
                  <a:pt x="71" y="88"/>
                </a:moveTo>
                <a:lnTo>
                  <a:pt x="79" y="88"/>
                </a:lnTo>
                <a:lnTo>
                  <a:pt x="74" y="98"/>
                </a:lnTo>
                <a:lnTo>
                  <a:pt x="71" y="88"/>
                </a:lnTo>
              </a:path>
              <a:path w="107" h="115">
                <a:moveTo>
                  <a:pt x="0" y="93"/>
                </a:moveTo>
                <a:lnTo>
                  <a:pt x="9" y="98"/>
                </a:lnTo>
                <a:lnTo>
                  <a:pt x="0" y="98"/>
                </a:lnTo>
                <a:lnTo>
                  <a:pt x="0" y="93"/>
                </a:lnTo>
              </a:path>
              <a:path w="107" h="115">
                <a:moveTo>
                  <a:pt x="0" y="93"/>
                </a:moveTo>
                <a:lnTo>
                  <a:pt x="11" y="93"/>
                </a:lnTo>
                <a:lnTo>
                  <a:pt x="9" y="98"/>
                </a:lnTo>
                <a:lnTo>
                  <a:pt x="0" y="93"/>
                </a:lnTo>
              </a:path>
              <a:path w="107" h="115">
                <a:moveTo>
                  <a:pt x="38" y="98"/>
                </a:moveTo>
                <a:lnTo>
                  <a:pt x="71" y="103"/>
                </a:lnTo>
                <a:lnTo>
                  <a:pt x="47" y="103"/>
                </a:lnTo>
                <a:lnTo>
                  <a:pt x="38" y="98"/>
                </a:lnTo>
              </a:path>
              <a:path w="107" h="115">
                <a:moveTo>
                  <a:pt x="38" y="98"/>
                </a:moveTo>
                <a:lnTo>
                  <a:pt x="74" y="98"/>
                </a:lnTo>
                <a:lnTo>
                  <a:pt x="71" y="103"/>
                </a:lnTo>
                <a:lnTo>
                  <a:pt x="38" y="98"/>
                </a:lnTo>
              </a:path>
              <a:path w="107" h="115">
                <a:moveTo>
                  <a:pt x="47" y="103"/>
                </a:moveTo>
                <a:lnTo>
                  <a:pt x="71" y="108"/>
                </a:lnTo>
                <a:lnTo>
                  <a:pt x="52" y="108"/>
                </a:lnTo>
                <a:lnTo>
                  <a:pt x="47" y="103"/>
                </a:lnTo>
              </a:path>
              <a:path w="107" h="115">
                <a:moveTo>
                  <a:pt x="47" y="103"/>
                </a:moveTo>
                <a:lnTo>
                  <a:pt x="71" y="103"/>
                </a:lnTo>
                <a:lnTo>
                  <a:pt x="71" y="108"/>
                </a:lnTo>
                <a:lnTo>
                  <a:pt x="47" y="103"/>
                </a:lnTo>
              </a:path>
              <a:path w="107" h="115">
                <a:moveTo>
                  <a:pt x="52" y="108"/>
                </a:moveTo>
                <a:lnTo>
                  <a:pt x="79" y="112"/>
                </a:lnTo>
                <a:lnTo>
                  <a:pt x="52" y="112"/>
                </a:lnTo>
                <a:lnTo>
                  <a:pt x="52" y="108"/>
                </a:lnTo>
              </a:path>
              <a:path w="107" h="115">
                <a:moveTo>
                  <a:pt x="52" y="108"/>
                </a:moveTo>
                <a:lnTo>
                  <a:pt x="71" y="108"/>
                </a:lnTo>
                <a:lnTo>
                  <a:pt x="79" y="112"/>
                </a:lnTo>
                <a:lnTo>
                  <a:pt x="52" y="108"/>
                </a:lnTo>
              </a:path>
              <a:path w="107" h="115">
                <a:moveTo>
                  <a:pt x="52" y="112"/>
                </a:moveTo>
                <a:lnTo>
                  <a:pt x="84" y="115"/>
                </a:lnTo>
                <a:lnTo>
                  <a:pt x="52" y="115"/>
                </a:lnTo>
                <a:lnTo>
                  <a:pt x="52" y="112"/>
                </a:lnTo>
              </a:path>
              <a:path w="107" h="115">
                <a:moveTo>
                  <a:pt x="52" y="112"/>
                </a:moveTo>
                <a:lnTo>
                  <a:pt x="79" y="112"/>
                </a:lnTo>
                <a:lnTo>
                  <a:pt x="84" y="115"/>
                </a:lnTo>
                <a:lnTo>
                  <a:pt x="52" y="112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16" name="path 13116"/>
          <p:cNvSpPr/>
          <p:nvPr/>
        </p:nvSpPr>
        <p:spPr>
          <a:xfrm>
            <a:off x="7432547" y="9612883"/>
            <a:ext cx="204216" cy="19812"/>
          </a:xfrm>
          <a:custGeom>
            <a:avLst/>
            <a:gdLst/>
            <a:ahLst/>
            <a:cxnLst/>
            <a:rect l="0" t="0" r="0" b="0"/>
            <a:pathLst>
              <a:path w="321" h="31">
                <a:moveTo>
                  <a:pt x="9" y="14"/>
                </a:moveTo>
                <a:lnTo>
                  <a:pt x="9" y="28"/>
                </a:lnTo>
                <a:lnTo>
                  <a:pt x="0" y="28"/>
                </a:lnTo>
                <a:lnTo>
                  <a:pt x="9" y="14"/>
                </a:lnTo>
              </a:path>
              <a:path w="321" h="31">
                <a:moveTo>
                  <a:pt x="9" y="14"/>
                </a:moveTo>
                <a:lnTo>
                  <a:pt x="24" y="14"/>
                </a:lnTo>
                <a:lnTo>
                  <a:pt x="9" y="28"/>
                </a:lnTo>
                <a:lnTo>
                  <a:pt x="9" y="14"/>
                </a:lnTo>
              </a:path>
              <a:path w="321" h="31">
                <a:moveTo>
                  <a:pt x="307" y="0"/>
                </a:moveTo>
                <a:lnTo>
                  <a:pt x="300" y="31"/>
                </a:lnTo>
                <a:lnTo>
                  <a:pt x="290" y="31"/>
                </a:lnTo>
                <a:lnTo>
                  <a:pt x="307" y="0"/>
                </a:lnTo>
              </a:path>
              <a:path w="321" h="31">
                <a:moveTo>
                  <a:pt x="307" y="0"/>
                </a:moveTo>
                <a:lnTo>
                  <a:pt x="321" y="0"/>
                </a:lnTo>
                <a:lnTo>
                  <a:pt x="300" y="31"/>
                </a:lnTo>
                <a:lnTo>
                  <a:pt x="30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18" name="path 13118"/>
          <p:cNvSpPr/>
          <p:nvPr/>
        </p:nvSpPr>
        <p:spPr>
          <a:xfrm>
            <a:off x="7333488" y="9602216"/>
            <a:ext cx="237744" cy="25907"/>
          </a:xfrm>
          <a:custGeom>
            <a:avLst/>
            <a:gdLst/>
            <a:ahLst/>
            <a:cxnLst/>
            <a:rect l="0" t="0" r="0" b="0"/>
            <a:pathLst>
              <a:path w="374" h="40">
                <a:moveTo>
                  <a:pt x="0" y="31"/>
                </a:moveTo>
                <a:lnTo>
                  <a:pt x="11" y="31"/>
                </a:lnTo>
                <a:lnTo>
                  <a:pt x="9" y="33"/>
                </a:lnTo>
                <a:lnTo>
                  <a:pt x="0" y="31"/>
                </a:lnTo>
              </a:path>
              <a:path w="374" h="40">
                <a:moveTo>
                  <a:pt x="285" y="33"/>
                </a:moveTo>
                <a:lnTo>
                  <a:pt x="307" y="36"/>
                </a:lnTo>
                <a:lnTo>
                  <a:pt x="283" y="36"/>
                </a:lnTo>
                <a:lnTo>
                  <a:pt x="285" y="33"/>
                </a:lnTo>
              </a:path>
              <a:path w="374" h="40">
                <a:moveTo>
                  <a:pt x="285" y="33"/>
                </a:moveTo>
                <a:lnTo>
                  <a:pt x="307" y="33"/>
                </a:lnTo>
                <a:lnTo>
                  <a:pt x="307" y="36"/>
                </a:lnTo>
                <a:lnTo>
                  <a:pt x="285" y="33"/>
                </a:lnTo>
              </a:path>
              <a:path w="374" h="40">
                <a:moveTo>
                  <a:pt x="215" y="31"/>
                </a:moveTo>
                <a:lnTo>
                  <a:pt x="242" y="38"/>
                </a:lnTo>
                <a:lnTo>
                  <a:pt x="206" y="38"/>
                </a:lnTo>
                <a:lnTo>
                  <a:pt x="215" y="31"/>
                </a:lnTo>
              </a:path>
              <a:path w="374" h="40">
                <a:moveTo>
                  <a:pt x="215" y="31"/>
                </a:moveTo>
                <a:lnTo>
                  <a:pt x="249" y="31"/>
                </a:lnTo>
                <a:lnTo>
                  <a:pt x="242" y="38"/>
                </a:lnTo>
                <a:lnTo>
                  <a:pt x="215" y="31"/>
                </a:lnTo>
              </a:path>
              <a:path w="374" h="40">
                <a:moveTo>
                  <a:pt x="206" y="38"/>
                </a:moveTo>
                <a:lnTo>
                  <a:pt x="242" y="40"/>
                </a:lnTo>
                <a:lnTo>
                  <a:pt x="204" y="40"/>
                </a:lnTo>
                <a:lnTo>
                  <a:pt x="206" y="38"/>
                </a:lnTo>
              </a:path>
              <a:path w="374" h="40">
                <a:moveTo>
                  <a:pt x="206" y="38"/>
                </a:moveTo>
                <a:lnTo>
                  <a:pt x="242" y="38"/>
                </a:lnTo>
                <a:lnTo>
                  <a:pt x="242" y="40"/>
                </a:lnTo>
                <a:lnTo>
                  <a:pt x="206" y="38"/>
                </a:lnTo>
              </a:path>
              <a:path w="374" h="40">
                <a:moveTo>
                  <a:pt x="220" y="0"/>
                </a:moveTo>
                <a:lnTo>
                  <a:pt x="196" y="40"/>
                </a:lnTo>
                <a:lnTo>
                  <a:pt x="182" y="40"/>
                </a:lnTo>
                <a:lnTo>
                  <a:pt x="220" y="0"/>
                </a:lnTo>
              </a:path>
              <a:path w="374" h="40">
                <a:moveTo>
                  <a:pt x="220" y="0"/>
                </a:moveTo>
                <a:lnTo>
                  <a:pt x="235" y="0"/>
                </a:lnTo>
                <a:lnTo>
                  <a:pt x="196" y="40"/>
                </a:lnTo>
                <a:lnTo>
                  <a:pt x="220" y="0"/>
                </a:lnTo>
              </a:path>
              <a:path w="374" h="40">
                <a:moveTo>
                  <a:pt x="357" y="31"/>
                </a:moveTo>
                <a:lnTo>
                  <a:pt x="362" y="40"/>
                </a:lnTo>
                <a:lnTo>
                  <a:pt x="343" y="40"/>
                </a:lnTo>
                <a:lnTo>
                  <a:pt x="357" y="31"/>
                </a:lnTo>
              </a:path>
              <a:path w="374" h="40">
                <a:moveTo>
                  <a:pt x="357" y="31"/>
                </a:moveTo>
                <a:lnTo>
                  <a:pt x="374" y="31"/>
                </a:lnTo>
                <a:lnTo>
                  <a:pt x="362" y="40"/>
                </a:lnTo>
                <a:lnTo>
                  <a:pt x="357" y="31"/>
                </a:lnTo>
              </a:path>
              <a:path w="374" h="40">
                <a:moveTo>
                  <a:pt x="283" y="36"/>
                </a:moveTo>
                <a:lnTo>
                  <a:pt x="314" y="40"/>
                </a:lnTo>
                <a:lnTo>
                  <a:pt x="275" y="40"/>
                </a:lnTo>
                <a:lnTo>
                  <a:pt x="283" y="36"/>
                </a:lnTo>
              </a:path>
              <a:path w="374" h="40">
                <a:moveTo>
                  <a:pt x="283" y="36"/>
                </a:moveTo>
                <a:lnTo>
                  <a:pt x="307" y="36"/>
                </a:lnTo>
                <a:lnTo>
                  <a:pt x="314" y="40"/>
                </a:lnTo>
                <a:lnTo>
                  <a:pt x="283" y="36"/>
                </a:lnTo>
              </a:path>
              <a:path w="374" h="40">
                <a:moveTo>
                  <a:pt x="230" y="40"/>
                </a:moveTo>
                <a:lnTo>
                  <a:pt x="242" y="40"/>
                </a:lnTo>
                <a:lnTo>
                  <a:pt x="230" y="40"/>
                </a:lnTo>
              </a:path>
              <a:path w="374" h="40">
                <a:moveTo>
                  <a:pt x="230" y="40"/>
                </a:moveTo>
                <a:lnTo>
                  <a:pt x="242" y="40"/>
                </a:lnTo>
                <a:lnTo>
                  <a:pt x="230" y="40"/>
                </a:lnTo>
              </a:path>
              <a:path w="374" h="40">
                <a:moveTo>
                  <a:pt x="204" y="40"/>
                </a:moveTo>
                <a:lnTo>
                  <a:pt x="225" y="40"/>
                </a:lnTo>
                <a:lnTo>
                  <a:pt x="201" y="40"/>
                </a:lnTo>
                <a:lnTo>
                  <a:pt x="204" y="40"/>
                </a:lnTo>
              </a:path>
              <a:path w="374" h="40">
                <a:moveTo>
                  <a:pt x="204" y="40"/>
                </a:moveTo>
                <a:lnTo>
                  <a:pt x="230" y="40"/>
                </a:lnTo>
                <a:lnTo>
                  <a:pt x="225" y="40"/>
                </a:lnTo>
                <a:lnTo>
                  <a:pt x="204" y="40"/>
                </a:lnTo>
              </a:path>
              <a:path w="374" h="40">
                <a:moveTo>
                  <a:pt x="182" y="40"/>
                </a:moveTo>
                <a:lnTo>
                  <a:pt x="201" y="40"/>
                </a:lnTo>
                <a:lnTo>
                  <a:pt x="180" y="40"/>
                </a:lnTo>
                <a:lnTo>
                  <a:pt x="182" y="40"/>
                </a:lnTo>
              </a:path>
              <a:path w="374" h="40">
                <a:moveTo>
                  <a:pt x="182" y="40"/>
                </a:moveTo>
                <a:lnTo>
                  <a:pt x="201" y="40"/>
                </a:lnTo>
                <a:lnTo>
                  <a:pt x="182" y="4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20" name="path 13120"/>
          <p:cNvSpPr/>
          <p:nvPr/>
        </p:nvSpPr>
        <p:spPr>
          <a:xfrm>
            <a:off x="7275576" y="9618980"/>
            <a:ext cx="102107" cy="28955"/>
          </a:xfrm>
          <a:custGeom>
            <a:avLst/>
            <a:gdLst/>
            <a:ahLst/>
            <a:cxnLst/>
            <a:rect l="0" t="0" r="0" b="0"/>
            <a:pathLst>
              <a:path w="160" h="45">
                <a:moveTo>
                  <a:pt x="45" y="21"/>
                </a:moveTo>
                <a:lnTo>
                  <a:pt x="52" y="28"/>
                </a:lnTo>
                <a:lnTo>
                  <a:pt x="40" y="28"/>
                </a:lnTo>
                <a:lnTo>
                  <a:pt x="45" y="21"/>
                </a:lnTo>
              </a:path>
              <a:path w="160" h="45">
                <a:moveTo>
                  <a:pt x="45" y="21"/>
                </a:moveTo>
                <a:lnTo>
                  <a:pt x="60" y="21"/>
                </a:lnTo>
                <a:lnTo>
                  <a:pt x="52" y="28"/>
                </a:lnTo>
                <a:lnTo>
                  <a:pt x="45" y="21"/>
                </a:lnTo>
              </a:path>
              <a:path w="160" h="45">
                <a:moveTo>
                  <a:pt x="67" y="26"/>
                </a:moveTo>
                <a:lnTo>
                  <a:pt x="74" y="33"/>
                </a:lnTo>
                <a:lnTo>
                  <a:pt x="60" y="33"/>
                </a:lnTo>
                <a:lnTo>
                  <a:pt x="67" y="26"/>
                </a:lnTo>
              </a:path>
              <a:path w="160" h="45">
                <a:moveTo>
                  <a:pt x="67" y="26"/>
                </a:moveTo>
                <a:lnTo>
                  <a:pt x="79" y="26"/>
                </a:lnTo>
                <a:lnTo>
                  <a:pt x="74" y="33"/>
                </a:lnTo>
                <a:lnTo>
                  <a:pt x="67" y="26"/>
                </a:lnTo>
              </a:path>
              <a:path w="160" h="45">
                <a:moveTo>
                  <a:pt x="7" y="26"/>
                </a:moveTo>
                <a:lnTo>
                  <a:pt x="9" y="35"/>
                </a:lnTo>
                <a:lnTo>
                  <a:pt x="0" y="35"/>
                </a:lnTo>
                <a:lnTo>
                  <a:pt x="7" y="26"/>
                </a:lnTo>
              </a:path>
              <a:path w="160" h="45">
                <a:moveTo>
                  <a:pt x="7" y="26"/>
                </a:moveTo>
                <a:lnTo>
                  <a:pt x="14" y="26"/>
                </a:lnTo>
                <a:lnTo>
                  <a:pt x="9" y="35"/>
                </a:lnTo>
                <a:lnTo>
                  <a:pt x="7" y="26"/>
                </a:lnTo>
              </a:path>
              <a:path w="160" h="45">
                <a:moveTo>
                  <a:pt x="151" y="0"/>
                </a:moveTo>
                <a:lnTo>
                  <a:pt x="122" y="45"/>
                </a:lnTo>
                <a:lnTo>
                  <a:pt x="107" y="45"/>
                </a:lnTo>
                <a:lnTo>
                  <a:pt x="151" y="0"/>
                </a:lnTo>
              </a:path>
              <a:path w="160" h="45">
                <a:moveTo>
                  <a:pt x="151" y="0"/>
                </a:moveTo>
                <a:lnTo>
                  <a:pt x="160" y="0"/>
                </a:lnTo>
                <a:lnTo>
                  <a:pt x="122" y="45"/>
                </a:lnTo>
                <a:lnTo>
                  <a:pt x="151" y="0"/>
                </a:lnTo>
              </a:path>
              <a:path w="160" h="45">
                <a:moveTo>
                  <a:pt x="60" y="33"/>
                </a:moveTo>
                <a:lnTo>
                  <a:pt x="100" y="45"/>
                </a:lnTo>
                <a:lnTo>
                  <a:pt x="47" y="45"/>
                </a:lnTo>
                <a:lnTo>
                  <a:pt x="60" y="33"/>
                </a:lnTo>
              </a:path>
              <a:path w="160" h="45">
                <a:moveTo>
                  <a:pt x="60" y="33"/>
                </a:moveTo>
                <a:lnTo>
                  <a:pt x="74" y="33"/>
                </a:lnTo>
                <a:lnTo>
                  <a:pt x="100" y="45"/>
                </a:lnTo>
                <a:lnTo>
                  <a:pt x="60" y="3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22" name="path 13122"/>
          <p:cNvSpPr/>
          <p:nvPr/>
        </p:nvSpPr>
        <p:spPr>
          <a:xfrm>
            <a:off x="7572755" y="9532111"/>
            <a:ext cx="28956" cy="67056"/>
          </a:xfrm>
          <a:custGeom>
            <a:avLst/>
            <a:gdLst/>
            <a:ahLst/>
            <a:cxnLst/>
            <a:rect l="0" t="0" r="0" b="0"/>
            <a:pathLst>
              <a:path w="45" h="105">
                <a:moveTo>
                  <a:pt x="28" y="0"/>
                </a:moveTo>
                <a:lnTo>
                  <a:pt x="43" y="2"/>
                </a:lnTo>
                <a:lnTo>
                  <a:pt x="31" y="2"/>
                </a:lnTo>
                <a:lnTo>
                  <a:pt x="28" y="0"/>
                </a:lnTo>
              </a:path>
              <a:path w="45" h="105">
                <a:moveTo>
                  <a:pt x="28" y="0"/>
                </a:moveTo>
                <a:lnTo>
                  <a:pt x="43" y="0"/>
                </a:lnTo>
                <a:lnTo>
                  <a:pt x="43" y="2"/>
                </a:lnTo>
                <a:lnTo>
                  <a:pt x="28" y="0"/>
                </a:lnTo>
              </a:path>
              <a:path w="45" h="105">
                <a:moveTo>
                  <a:pt x="19" y="0"/>
                </a:moveTo>
                <a:lnTo>
                  <a:pt x="19" y="9"/>
                </a:lnTo>
                <a:lnTo>
                  <a:pt x="12" y="9"/>
                </a:lnTo>
                <a:lnTo>
                  <a:pt x="19" y="0"/>
                </a:lnTo>
              </a:path>
              <a:path w="45" h="105">
                <a:moveTo>
                  <a:pt x="19" y="0"/>
                </a:moveTo>
                <a:lnTo>
                  <a:pt x="28" y="0"/>
                </a:lnTo>
                <a:lnTo>
                  <a:pt x="19" y="9"/>
                </a:lnTo>
                <a:lnTo>
                  <a:pt x="19" y="0"/>
                </a:lnTo>
              </a:path>
              <a:path w="45" h="105">
                <a:moveTo>
                  <a:pt x="0" y="7"/>
                </a:moveTo>
                <a:lnTo>
                  <a:pt x="9" y="9"/>
                </a:lnTo>
                <a:lnTo>
                  <a:pt x="0" y="9"/>
                </a:lnTo>
                <a:lnTo>
                  <a:pt x="0" y="7"/>
                </a:lnTo>
              </a:path>
              <a:path w="45" h="105">
                <a:moveTo>
                  <a:pt x="0" y="7"/>
                </a:moveTo>
                <a:lnTo>
                  <a:pt x="9" y="7"/>
                </a:lnTo>
                <a:lnTo>
                  <a:pt x="9" y="9"/>
                </a:lnTo>
                <a:lnTo>
                  <a:pt x="0" y="7"/>
                </a:lnTo>
              </a:path>
              <a:path w="45" h="105">
                <a:moveTo>
                  <a:pt x="31" y="2"/>
                </a:moveTo>
                <a:lnTo>
                  <a:pt x="40" y="11"/>
                </a:lnTo>
                <a:lnTo>
                  <a:pt x="28" y="11"/>
                </a:lnTo>
                <a:lnTo>
                  <a:pt x="31" y="2"/>
                </a:lnTo>
              </a:path>
              <a:path w="45" h="105">
                <a:moveTo>
                  <a:pt x="31" y="2"/>
                </a:moveTo>
                <a:lnTo>
                  <a:pt x="43" y="2"/>
                </a:lnTo>
                <a:lnTo>
                  <a:pt x="40" y="11"/>
                </a:lnTo>
                <a:lnTo>
                  <a:pt x="31" y="2"/>
                </a:lnTo>
              </a:path>
              <a:path w="45" h="105">
                <a:moveTo>
                  <a:pt x="12" y="9"/>
                </a:moveTo>
                <a:lnTo>
                  <a:pt x="19" y="11"/>
                </a:lnTo>
                <a:lnTo>
                  <a:pt x="9" y="11"/>
                </a:lnTo>
                <a:lnTo>
                  <a:pt x="12" y="9"/>
                </a:lnTo>
              </a:path>
              <a:path w="45" h="105">
                <a:moveTo>
                  <a:pt x="12" y="9"/>
                </a:moveTo>
                <a:lnTo>
                  <a:pt x="19" y="9"/>
                </a:lnTo>
                <a:lnTo>
                  <a:pt x="19" y="11"/>
                </a:lnTo>
                <a:lnTo>
                  <a:pt x="12" y="9"/>
                </a:lnTo>
              </a:path>
              <a:path w="45" h="105">
                <a:moveTo>
                  <a:pt x="0" y="9"/>
                </a:moveTo>
                <a:lnTo>
                  <a:pt x="9" y="11"/>
                </a:lnTo>
                <a:lnTo>
                  <a:pt x="0" y="11"/>
                </a:lnTo>
                <a:lnTo>
                  <a:pt x="0" y="9"/>
                </a:lnTo>
              </a:path>
              <a:path w="45" h="105">
                <a:moveTo>
                  <a:pt x="0" y="9"/>
                </a:moveTo>
                <a:lnTo>
                  <a:pt x="9" y="9"/>
                </a:lnTo>
                <a:lnTo>
                  <a:pt x="9" y="11"/>
                </a:lnTo>
                <a:lnTo>
                  <a:pt x="0" y="9"/>
                </a:lnTo>
              </a:path>
              <a:path w="45" h="105">
                <a:moveTo>
                  <a:pt x="0" y="11"/>
                </a:moveTo>
                <a:lnTo>
                  <a:pt x="16" y="14"/>
                </a:lnTo>
                <a:lnTo>
                  <a:pt x="0" y="14"/>
                </a:lnTo>
                <a:lnTo>
                  <a:pt x="0" y="11"/>
                </a:lnTo>
              </a:path>
              <a:path w="45" h="105">
                <a:moveTo>
                  <a:pt x="0" y="11"/>
                </a:moveTo>
                <a:lnTo>
                  <a:pt x="19" y="11"/>
                </a:lnTo>
                <a:lnTo>
                  <a:pt x="16" y="14"/>
                </a:lnTo>
                <a:lnTo>
                  <a:pt x="0" y="11"/>
                </a:lnTo>
              </a:path>
              <a:path w="45" h="105">
                <a:moveTo>
                  <a:pt x="0" y="14"/>
                </a:moveTo>
                <a:lnTo>
                  <a:pt x="16" y="21"/>
                </a:lnTo>
                <a:lnTo>
                  <a:pt x="0" y="21"/>
                </a:lnTo>
                <a:lnTo>
                  <a:pt x="0" y="14"/>
                </a:lnTo>
              </a:path>
              <a:path w="45" h="105">
                <a:moveTo>
                  <a:pt x="0" y="14"/>
                </a:moveTo>
                <a:lnTo>
                  <a:pt x="16" y="14"/>
                </a:lnTo>
                <a:lnTo>
                  <a:pt x="16" y="21"/>
                </a:lnTo>
                <a:lnTo>
                  <a:pt x="0" y="14"/>
                </a:lnTo>
              </a:path>
              <a:path w="45" h="105">
                <a:moveTo>
                  <a:pt x="0" y="21"/>
                </a:moveTo>
                <a:lnTo>
                  <a:pt x="9" y="31"/>
                </a:lnTo>
                <a:lnTo>
                  <a:pt x="0" y="31"/>
                </a:lnTo>
                <a:lnTo>
                  <a:pt x="0" y="21"/>
                </a:lnTo>
              </a:path>
              <a:path w="45" h="105">
                <a:moveTo>
                  <a:pt x="0" y="21"/>
                </a:moveTo>
                <a:lnTo>
                  <a:pt x="16" y="21"/>
                </a:lnTo>
                <a:lnTo>
                  <a:pt x="9" y="31"/>
                </a:lnTo>
                <a:lnTo>
                  <a:pt x="0" y="21"/>
                </a:lnTo>
              </a:path>
              <a:path w="45" h="105">
                <a:moveTo>
                  <a:pt x="28" y="11"/>
                </a:moveTo>
                <a:lnTo>
                  <a:pt x="28" y="36"/>
                </a:lnTo>
                <a:lnTo>
                  <a:pt x="19" y="36"/>
                </a:lnTo>
                <a:lnTo>
                  <a:pt x="28" y="11"/>
                </a:lnTo>
              </a:path>
              <a:path w="45" h="105">
                <a:moveTo>
                  <a:pt x="28" y="11"/>
                </a:moveTo>
                <a:lnTo>
                  <a:pt x="40" y="11"/>
                </a:lnTo>
                <a:lnTo>
                  <a:pt x="28" y="36"/>
                </a:lnTo>
                <a:lnTo>
                  <a:pt x="28" y="11"/>
                </a:lnTo>
              </a:path>
              <a:path w="45" h="105">
                <a:moveTo>
                  <a:pt x="19" y="103"/>
                </a:moveTo>
                <a:lnTo>
                  <a:pt x="40" y="105"/>
                </a:lnTo>
                <a:lnTo>
                  <a:pt x="16" y="105"/>
                </a:lnTo>
                <a:lnTo>
                  <a:pt x="19" y="103"/>
                </a:lnTo>
              </a:path>
              <a:path w="45" h="105">
                <a:moveTo>
                  <a:pt x="19" y="103"/>
                </a:moveTo>
                <a:lnTo>
                  <a:pt x="45" y="103"/>
                </a:lnTo>
                <a:lnTo>
                  <a:pt x="40" y="105"/>
                </a:lnTo>
                <a:lnTo>
                  <a:pt x="19" y="10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24" name="path 13124"/>
          <p:cNvSpPr/>
          <p:nvPr/>
        </p:nvSpPr>
        <p:spPr>
          <a:xfrm>
            <a:off x="7472172" y="9635743"/>
            <a:ext cx="147827" cy="12191"/>
          </a:xfrm>
          <a:custGeom>
            <a:avLst/>
            <a:gdLst/>
            <a:ahLst/>
            <a:cxnLst/>
            <a:rect l="0" t="0" r="0" b="0"/>
            <a:pathLst>
              <a:path w="232" h="19">
                <a:moveTo>
                  <a:pt x="151" y="7"/>
                </a:moveTo>
                <a:lnTo>
                  <a:pt x="201" y="9"/>
                </a:lnTo>
                <a:lnTo>
                  <a:pt x="151" y="9"/>
                </a:lnTo>
                <a:lnTo>
                  <a:pt x="151" y="7"/>
                </a:lnTo>
              </a:path>
              <a:path w="232" h="19">
                <a:moveTo>
                  <a:pt x="151" y="7"/>
                </a:moveTo>
                <a:lnTo>
                  <a:pt x="199" y="7"/>
                </a:lnTo>
                <a:lnTo>
                  <a:pt x="201" y="9"/>
                </a:lnTo>
                <a:lnTo>
                  <a:pt x="151" y="7"/>
                </a:lnTo>
              </a:path>
              <a:path w="232" h="19">
                <a:moveTo>
                  <a:pt x="100" y="4"/>
                </a:moveTo>
                <a:lnTo>
                  <a:pt x="136" y="9"/>
                </a:lnTo>
                <a:lnTo>
                  <a:pt x="110" y="9"/>
                </a:lnTo>
                <a:lnTo>
                  <a:pt x="100" y="4"/>
                </a:lnTo>
              </a:path>
              <a:path w="232" h="19">
                <a:moveTo>
                  <a:pt x="100" y="4"/>
                </a:moveTo>
                <a:lnTo>
                  <a:pt x="136" y="4"/>
                </a:lnTo>
                <a:lnTo>
                  <a:pt x="136" y="9"/>
                </a:lnTo>
                <a:lnTo>
                  <a:pt x="100" y="4"/>
                </a:lnTo>
              </a:path>
              <a:path w="232" h="19">
                <a:moveTo>
                  <a:pt x="115" y="11"/>
                </a:moveTo>
                <a:lnTo>
                  <a:pt x="136" y="11"/>
                </a:lnTo>
                <a:lnTo>
                  <a:pt x="134" y="14"/>
                </a:lnTo>
                <a:lnTo>
                  <a:pt x="115" y="11"/>
                </a:lnTo>
              </a:path>
              <a:path w="232" h="19">
                <a:moveTo>
                  <a:pt x="110" y="9"/>
                </a:moveTo>
                <a:lnTo>
                  <a:pt x="136" y="11"/>
                </a:lnTo>
                <a:lnTo>
                  <a:pt x="115" y="11"/>
                </a:lnTo>
                <a:lnTo>
                  <a:pt x="110" y="9"/>
                </a:lnTo>
              </a:path>
              <a:path w="232" h="19">
                <a:moveTo>
                  <a:pt x="110" y="9"/>
                </a:moveTo>
                <a:lnTo>
                  <a:pt x="136" y="9"/>
                </a:lnTo>
                <a:lnTo>
                  <a:pt x="136" y="11"/>
                </a:lnTo>
                <a:lnTo>
                  <a:pt x="110" y="9"/>
                </a:lnTo>
              </a:path>
              <a:path w="232" h="19">
                <a:moveTo>
                  <a:pt x="67" y="0"/>
                </a:moveTo>
                <a:lnTo>
                  <a:pt x="74" y="11"/>
                </a:lnTo>
                <a:lnTo>
                  <a:pt x="57" y="11"/>
                </a:lnTo>
                <a:lnTo>
                  <a:pt x="67" y="0"/>
                </a:lnTo>
              </a:path>
              <a:path w="232" h="19">
                <a:moveTo>
                  <a:pt x="67" y="0"/>
                </a:moveTo>
                <a:lnTo>
                  <a:pt x="83" y="0"/>
                </a:lnTo>
                <a:lnTo>
                  <a:pt x="74" y="11"/>
                </a:lnTo>
                <a:lnTo>
                  <a:pt x="67" y="0"/>
                </a:lnTo>
              </a:path>
              <a:path w="232" h="19">
                <a:moveTo>
                  <a:pt x="223" y="4"/>
                </a:moveTo>
                <a:lnTo>
                  <a:pt x="225" y="14"/>
                </a:lnTo>
                <a:lnTo>
                  <a:pt x="213" y="14"/>
                </a:lnTo>
                <a:lnTo>
                  <a:pt x="223" y="4"/>
                </a:lnTo>
              </a:path>
              <a:path w="232" h="19">
                <a:moveTo>
                  <a:pt x="223" y="4"/>
                </a:moveTo>
                <a:lnTo>
                  <a:pt x="232" y="4"/>
                </a:lnTo>
                <a:lnTo>
                  <a:pt x="225" y="14"/>
                </a:lnTo>
                <a:lnTo>
                  <a:pt x="223" y="4"/>
                </a:lnTo>
              </a:path>
              <a:path w="232" h="19">
                <a:moveTo>
                  <a:pt x="177" y="9"/>
                </a:moveTo>
                <a:lnTo>
                  <a:pt x="213" y="14"/>
                </a:lnTo>
                <a:lnTo>
                  <a:pt x="189" y="14"/>
                </a:lnTo>
                <a:lnTo>
                  <a:pt x="177" y="9"/>
                </a:lnTo>
              </a:path>
              <a:path w="232" h="19">
                <a:moveTo>
                  <a:pt x="177" y="9"/>
                </a:moveTo>
                <a:lnTo>
                  <a:pt x="201" y="9"/>
                </a:lnTo>
                <a:lnTo>
                  <a:pt x="213" y="14"/>
                </a:lnTo>
                <a:lnTo>
                  <a:pt x="177" y="9"/>
                </a:lnTo>
              </a:path>
              <a:path w="232" h="19">
                <a:moveTo>
                  <a:pt x="151" y="9"/>
                </a:moveTo>
                <a:lnTo>
                  <a:pt x="160" y="14"/>
                </a:lnTo>
                <a:lnTo>
                  <a:pt x="151" y="14"/>
                </a:lnTo>
                <a:lnTo>
                  <a:pt x="151" y="9"/>
                </a:lnTo>
              </a:path>
              <a:path w="232" h="19">
                <a:moveTo>
                  <a:pt x="151" y="9"/>
                </a:moveTo>
                <a:lnTo>
                  <a:pt x="165" y="9"/>
                </a:lnTo>
                <a:lnTo>
                  <a:pt x="160" y="14"/>
                </a:lnTo>
                <a:lnTo>
                  <a:pt x="151" y="9"/>
                </a:lnTo>
              </a:path>
              <a:path w="232" h="19">
                <a:moveTo>
                  <a:pt x="11" y="0"/>
                </a:moveTo>
                <a:lnTo>
                  <a:pt x="9" y="16"/>
                </a:lnTo>
                <a:lnTo>
                  <a:pt x="0" y="16"/>
                </a:lnTo>
                <a:lnTo>
                  <a:pt x="11" y="0"/>
                </a:lnTo>
              </a:path>
              <a:path w="232" h="19">
                <a:moveTo>
                  <a:pt x="11" y="0"/>
                </a:moveTo>
                <a:lnTo>
                  <a:pt x="21" y="0"/>
                </a:lnTo>
                <a:lnTo>
                  <a:pt x="9" y="16"/>
                </a:lnTo>
                <a:lnTo>
                  <a:pt x="11" y="0"/>
                </a:lnTo>
              </a:path>
              <a:path w="232" h="19">
                <a:moveTo>
                  <a:pt x="189" y="14"/>
                </a:moveTo>
                <a:lnTo>
                  <a:pt x="223" y="19"/>
                </a:lnTo>
                <a:lnTo>
                  <a:pt x="199" y="19"/>
                </a:lnTo>
                <a:lnTo>
                  <a:pt x="189" y="14"/>
                </a:lnTo>
              </a:path>
              <a:path w="232" h="19">
                <a:moveTo>
                  <a:pt x="189" y="14"/>
                </a:moveTo>
                <a:lnTo>
                  <a:pt x="225" y="14"/>
                </a:lnTo>
                <a:lnTo>
                  <a:pt x="223" y="19"/>
                </a:lnTo>
                <a:lnTo>
                  <a:pt x="189" y="1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26" name="path 13126"/>
          <p:cNvSpPr/>
          <p:nvPr/>
        </p:nvSpPr>
        <p:spPr>
          <a:xfrm>
            <a:off x="7504176" y="9643364"/>
            <a:ext cx="15239" cy="4572"/>
          </a:xfrm>
          <a:custGeom>
            <a:avLst/>
            <a:gdLst/>
            <a:ahLst/>
            <a:cxnLst/>
            <a:rect l="0" t="0" r="0" b="0"/>
            <a:pathLst>
              <a:path w="23" h="7">
                <a:moveTo>
                  <a:pt x="7" y="0"/>
                </a:moveTo>
                <a:lnTo>
                  <a:pt x="16" y="7"/>
                </a:lnTo>
                <a:lnTo>
                  <a:pt x="0" y="7"/>
                </a:lnTo>
                <a:lnTo>
                  <a:pt x="7" y="0"/>
                </a:lnTo>
              </a:path>
              <a:path w="23" h="7">
                <a:moveTo>
                  <a:pt x="7" y="0"/>
                </a:moveTo>
                <a:lnTo>
                  <a:pt x="23" y="0"/>
                </a:lnTo>
                <a:lnTo>
                  <a:pt x="16" y="7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28" name="path 13128"/>
          <p:cNvSpPr/>
          <p:nvPr/>
        </p:nvSpPr>
        <p:spPr>
          <a:xfrm>
            <a:off x="7441692" y="9628123"/>
            <a:ext cx="117347" cy="7620"/>
          </a:xfrm>
          <a:custGeom>
            <a:avLst/>
            <a:gdLst/>
            <a:ahLst/>
            <a:cxnLst/>
            <a:rect l="0" t="0" r="0" b="0"/>
            <a:pathLst>
              <a:path w="184" h="12">
                <a:moveTo>
                  <a:pt x="120" y="4"/>
                </a:moveTo>
                <a:lnTo>
                  <a:pt x="155" y="9"/>
                </a:lnTo>
                <a:lnTo>
                  <a:pt x="117" y="9"/>
                </a:lnTo>
                <a:lnTo>
                  <a:pt x="120" y="4"/>
                </a:lnTo>
              </a:path>
              <a:path w="184" h="12">
                <a:moveTo>
                  <a:pt x="120" y="4"/>
                </a:moveTo>
                <a:lnTo>
                  <a:pt x="146" y="4"/>
                </a:lnTo>
                <a:lnTo>
                  <a:pt x="155" y="9"/>
                </a:lnTo>
                <a:lnTo>
                  <a:pt x="120" y="4"/>
                </a:lnTo>
              </a:path>
              <a:path w="184" h="12">
                <a:moveTo>
                  <a:pt x="134" y="9"/>
                </a:moveTo>
                <a:lnTo>
                  <a:pt x="160" y="12"/>
                </a:lnTo>
                <a:lnTo>
                  <a:pt x="136" y="12"/>
                </a:lnTo>
                <a:lnTo>
                  <a:pt x="134" y="9"/>
                </a:lnTo>
              </a:path>
              <a:path w="184" h="12">
                <a:moveTo>
                  <a:pt x="134" y="9"/>
                </a:moveTo>
                <a:lnTo>
                  <a:pt x="155" y="9"/>
                </a:lnTo>
                <a:lnTo>
                  <a:pt x="160" y="12"/>
                </a:lnTo>
                <a:lnTo>
                  <a:pt x="134" y="9"/>
                </a:lnTo>
              </a:path>
              <a:path w="184" h="12">
                <a:moveTo>
                  <a:pt x="117" y="9"/>
                </a:moveTo>
                <a:lnTo>
                  <a:pt x="131" y="12"/>
                </a:lnTo>
                <a:lnTo>
                  <a:pt x="115" y="12"/>
                </a:lnTo>
                <a:lnTo>
                  <a:pt x="117" y="9"/>
                </a:lnTo>
              </a:path>
              <a:path w="184" h="12">
                <a:moveTo>
                  <a:pt x="117" y="9"/>
                </a:moveTo>
                <a:lnTo>
                  <a:pt x="134" y="9"/>
                </a:lnTo>
                <a:lnTo>
                  <a:pt x="131" y="12"/>
                </a:lnTo>
                <a:lnTo>
                  <a:pt x="117" y="9"/>
                </a:lnTo>
              </a:path>
              <a:path w="184" h="12">
                <a:moveTo>
                  <a:pt x="60" y="2"/>
                </a:moveTo>
                <a:lnTo>
                  <a:pt x="69" y="12"/>
                </a:lnTo>
                <a:lnTo>
                  <a:pt x="60" y="12"/>
                </a:lnTo>
                <a:lnTo>
                  <a:pt x="60" y="2"/>
                </a:lnTo>
              </a:path>
              <a:path w="184" h="12">
                <a:moveTo>
                  <a:pt x="60" y="2"/>
                </a:moveTo>
                <a:lnTo>
                  <a:pt x="74" y="2"/>
                </a:lnTo>
                <a:lnTo>
                  <a:pt x="69" y="12"/>
                </a:lnTo>
                <a:lnTo>
                  <a:pt x="60" y="2"/>
                </a:lnTo>
              </a:path>
              <a:path w="184" h="12">
                <a:moveTo>
                  <a:pt x="175" y="7"/>
                </a:moveTo>
                <a:lnTo>
                  <a:pt x="184" y="12"/>
                </a:lnTo>
                <a:lnTo>
                  <a:pt x="180" y="12"/>
                </a:lnTo>
                <a:lnTo>
                  <a:pt x="175" y="7"/>
                </a:lnTo>
              </a:path>
              <a:path w="184" h="12">
                <a:moveTo>
                  <a:pt x="175" y="7"/>
                </a:moveTo>
                <a:lnTo>
                  <a:pt x="184" y="7"/>
                </a:lnTo>
                <a:lnTo>
                  <a:pt x="184" y="12"/>
                </a:lnTo>
                <a:lnTo>
                  <a:pt x="175" y="7"/>
                </a:lnTo>
              </a:path>
              <a:path w="184" h="12">
                <a:moveTo>
                  <a:pt x="9" y="0"/>
                </a:moveTo>
                <a:lnTo>
                  <a:pt x="33" y="12"/>
                </a:lnTo>
                <a:lnTo>
                  <a:pt x="0" y="12"/>
                </a:lnTo>
                <a:lnTo>
                  <a:pt x="9" y="0"/>
                </a:lnTo>
              </a:path>
              <a:path w="184" h="12">
                <a:moveTo>
                  <a:pt x="9" y="0"/>
                </a:moveTo>
                <a:lnTo>
                  <a:pt x="55" y="0"/>
                </a:lnTo>
                <a:lnTo>
                  <a:pt x="33" y="12"/>
                </a:lnTo>
                <a:lnTo>
                  <a:pt x="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30" name="rect 13130"/>
          <p:cNvSpPr/>
          <p:nvPr/>
        </p:nvSpPr>
        <p:spPr>
          <a:xfrm>
            <a:off x="7466076" y="9646411"/>
            <a:ext cx="9143" cy="7619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32" name="rect 13132"/>
          <p:cNvSpPr/>
          <p:nvPr/>
        </p:nvSpPr>
        <p:spPr>
          <a:xfrm>
            <a:off x="7472172" y="9646411"/>
            <a:ext cx="6095" cy="7619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34" name="path 13134"/>
          <p:cNvSpPr/>
          <p:nvPr/>
        </p:nvSpPr>
        <p:spPr>
          <a:xfrm>
            <a:off x="7452359" y="9631171"/>
            <a:ext cx="60959" cy="25908"/>
          </a:xfrm>
          <a:custGeom>
            <a:avLst/>
            <a:gdLst/>
            <a:ahLst/>
            <a:cxnLst/>
            <a:rect l="0" t="0" r="0" b="0"/>
            <a:pathLst>
              <a:path w="95" h="40">
                <a:moveTo>
                  <a:pt x="0" y="38"/>
                </a:moveTo>
                <a:lnTo>
                  <a:pt x="0" y="40"/>
                </a:lnTo>
                <a:lnTo>
                  <a:pt x="0" y="38"/>
                </a:lnTo>
              </a:path>
              <a:path w="95" h="40">
                <a:moveTo>
                  <a:pt x="84" y="0"/>
                </a:moveTo>
                <a:lnTo>
                  <a:pt x="50" y="38"/>
                </a:lnTo>
                <a:lnTo>
                  <a:pt x="35" y="38"/>
                </a:lnTo>
                <a:lnTo>
                  <a:pt x="84" y="0"/>
                </a:lnTo>
              </a:path>
              <a:path w="95" h="40">
                <a:moveTo>
                  <a:pt x="84" y="0"/>
                </a:moveTo>
                <a:lnTo>
                  <a:pt x="95" y="0"/>
                </a:lnTo>
                <a:lnTo>
                  <a:pt x="50" y="38"/>
                </a:lnTo>
                <a:lnTo>
                  <a:pt x="84" y="0"/>
                </a:lnTo>
              </a:path>
              <a:path w="95" h="40">
                <a:moveTo>
                  <a:pt x="21" y="35"/>
                </a:moveTo>
                <a:lnTo>
                  <a:pt x="35" y="38"/>
                </a:lnTo>
                <a:lnTo>
                  <a:pt x="21" y="38"/>
                </a:lnTo>
                <a:lnTo>
                  <a:pt x="21" y="35"/>
                </a:lnTo>
              </a:path>
              <a:path w="95" h="40">
                <a:moveTo>
                  <a:pt x="21" y="35"/>
                </a:moveTo>
                <a:lnTo>
                  <a:pt x="35" y="35"/>
                </a:lnTo>
                <a:lnTo>
                  <a:pt x="35" y="38"/>
                </a:lnTo>
                <a:lnTo>
                  <a:pt x="21" y="35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36" name="path 13136"/>
          <p:cNvSpPr/>
          <p:nvPr/>
        </p:nvSpPr>
        <p:spPr>
          <a:xfrm>
            <a:off x="7304532" y="9658604"/>
            <a:ext cx="77723" cy="16764"/>
          </a:xfrm>
          <a:custGeom>
            <a:avLst/>
            <a:gdLst/>
            <a:ahLst/>
            <a:cxnLst/>
            <a:rect l="0" t="0" r="0" b="0"/>
            <a:pathLst>
              <a:path w="122" h="26">
                <a:moveTo>
                  <a:pt x="64" y="0"/>
                </a:moveTo>
                <a:lnTo>
                  <a:pt x="122" y="26"/>
                </a:lnTo>
                <a:lnTo>
                  <a:pt x="103" y="26"/>
                </a:lnTo>
                <a:lnTo>
                  <a:pt x="64" y="0"/>
                </a:lnTo>
              </a:path>
              <a:path w="122" h="26">
                <a:moveTo>
                  <a:pt x="64" y="0"/>
                </a:moveTo>
                <a:lnTo>
                  <a:pt x="79" y="0"/>
                </a:lnTo>
                <a:lnTo>
                  <a:pt x="122" y="26"/>
                </a:lnTo>
                <a:lnTo>
                  <a:pt x="64" y="0"/>
                </a:lnTo>
              </a:path>
              <a:path w="122" h="26">
                <a:moveTo>
                  <a:pt x="0" y="21"/>
                </a:moveTo>
                <a:lnTo>
                  <a:pt x="24" y="26"/>
                </a:lnTo>
                <a:lnTo>
                  <a:pt x="2" y="26"/>
                </a:lnTo>
                <a:lnTo>
                  <a:pt x="0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38" name="path 13138"/>
          <p:cNvSpPr/>
          <p:nvPr/>
        </p:nvSpPr>
        <p:spPr>
          <a:xfrm>
            <a:off x="7427976" y="9634219"/>
            <a:ext cx="195071" cy="6096"/>
          </a:xfrm>
          <a:custGeom>
            <a:avLst/>
            <a:gdLst/>
            <a:ahLst/>
            <a:cxnLst/>
            <a:rect l="0" t="0" r="0" b="0"/>
            <a:pathLst>
              <a:path w="307" h="9">
                <a:moveTo>
                  <a:pt x="295" y="0"/>
                </a:moveTo>
                <a:lnTo>
                  <a:pt x="302" y="7"/>
                </a:lnTo>
                <a:lnTo>
                  <a:pt x="292" y="7"/>
                </a:lnTo>
                <a:lnTo>
                  <a:pt x="295" y="0"/>
                </a:lnTo>
              </a:path>
              <a:path w="307" h="9">
                <a:moveTo>
                  <a:pt x="295" y="0"/>
                </a:moveTo>
                <a:lnTo>
                  <a:pt x="307" y="0"/>
                </a:lnTo>
                <a:lnTo>
                  <a:pt x="302" y="7"/>
                </a:lnTo>
                <a:lnTo>
                  <a:pt x="295" y="0"/>
                </a:lnTo>
              </a:path>
              <a:path w="307" h="9">
                <a:moveTo>
                  <a:pt x="201" y="2"/>
                </a:moveTo>
                <a:lnTo>
                  <a:pt x="206" y="7"/>
                </a:lnTo>
                <a:lnTo>
                  <a:pt x="196" y="7"/>
                </a:lnTo>
                <a:lnTo>
                  <a:pt x="201" y="2"/>
                </a:lnTo>
              </a:path>
              <a:path w="307" h="9">
                <a:moveTo>
                  <a:pt x="201" y="2"/>
                </a:moveTo>
                <a:lnTo>
                  <a:pt x="206" y="2"/>
                </a:lnTo>
                <a:lnTo>
                  <a:pt x="206" y="7"/>
                </a:lnTo>
                <a:lnTo>
                  <a:pt x="201" y="2"/>
                </a:lnTo>
              </a:path>
              <a:path w="307" h="9">
                <a:moveTo>
                  <a:pt x="158" y="2"/>
                </a:moveTo>
                <a:lnTo>
                  <a:pt x="196" y="7"/>
                </a:lnTo>
                <a:lnTo>
                  <a:pt x="170" y="7"/>
                </a:lnTo>
                <a:lnTo>
                  <a:pt x="158" y="2"/>
                </a:lnTo>
              </a:path>
              <a:path w="307" h="9">
                <a:moveTo>
                  <a:pt x="158" y="2"/>
                </a:moveTo>
                <a:lnTo>
                  <a:pt x="182" y="2"/>
                </a:lnTo>
                <a:lnTo>
                  <a:pt x="196" y="7"/>
                </a:lnTo>
                <a:lnTo>
                  <a:pt x="158" y="2"/>
                </a:lnTo>
              </a:path>
              <a:path w="307" h="9">
                <a:moveTo>
                  <a:pt x="21" y="2"/>
                </a:moveTo>
                <a:lnTo>
                  <a:pt x="47" y="7"/>
                </a:lnTo>
                <a:lnTo>
                  <a:pt x="16" y="7"/>
                </a:lnTo>
                <a:lnTo>
                  <a:pt x="21" y="2"/>
                </a:lnTo>
              </a:path>
              <a:path w="307" h="9">
                <a:moveTo>
                  <a:pt x="21" y="2"/>
                </a:moveTo>
                <a:lnTo>
                  <a:pt x="55" y="2"/>
                </a:lnTo>
                <a:lnTo>
                  <a:pt x="47" y="7"/>
                </a:lnTo>
                <a:lnTo>
                  <a:pt x="21" y="2"/>
                </a:lnTo>
              </a:path>
              <a:path w="307" h="9">
                <a:moveTo>
                  <a:pt x="0" y="4"/>
                </a:moveTo>
                <a:lnTo>
                  <a:pt x="16" y="7"/>
                </a:lnTo>
                <a:lnTo>
                  <a:pt x="0" y="7"/>
                </a:lnTo>
                <a:lnTo>
                  <a:pt x="0" y="4"/>
                </a:lnTo>
              </a:path>
              <a:path w="307" h="9">
                <a:moveTo>
                  <a:pt x="0" y="4"/>
                </a:moveTo>
                <a:lnTo>
                  <a:pt x="16" y="4"/>
                </a:lnTo>
                <a:lnTo>
                  <a:pt x="16" y="7"/>
                </a:lnTo>
                <a:lnTo>
                  <a:pt x="0" y="4"/>
                </a:lnTo>
              </a:path>
              <a:path w="307" h="9">
                <a:moveTo>
                  <a:pt x="230" y="0"/>
                </a:moveTo>
                <a:lnTo>
                  <a:pt x="268" y="9"/>
                </a:lnTo>
                <a:lnTo>
                  <a:pt x="220" y="9"/>
                </a:lnTo>
                <a:lnTo>
                  <a:pt x="230" y="0"/>
                </a:lnTo>
              </a:path>
              <a:path w="307" h="9">
                <a:moveTo>
                  <a:pt x="230" y="0"/>
                </a:moveTo>
                <a:lnTo>
                  <a:pt x="249" y="0"/>
                </a:lnTo>
                <a:lnTo>
                  <a:pt x="268" y="9"/>
                </a:lnTo>
                <a:lnTo>
                  <a:pt x="23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40" name="path 13140"/>
          <p:cNvSpPr/>
          <p:nvPr/>
        </p:nvSpPr>
        <p:spPr>
          <a:xfrm>
            <a:off x="7304532" y="9657080"/>
            <a:ext cx="36575" cy="13716"/>
          </a:xfrm>
          <a:custGeom>
            <a:avLst/>
            <a:gdLst/>
            <a:ahLst/>
            <a:cxnLst/>
            <a:rect l="0" t="0" r="0" b="0"/>
            <a:pathLst>
              <a:path w="57" h="21">
                <a:moveTo>
                  <a:pt x="43" y="2"/>
                </a:moveTo>
                <a:lnTo>
                  <a:pt x="47" y="9"/>
                </a:lnTo>
                <a:lnTo>
                  <a:pt x="33" y="9"/>
                </a:lnTo>
                <a:lnTo>
                  <a:pt x="43" y="2"/>
                </a:lnTo>
              </a:path>
              <a:path w="57" h="21">
                <a:moveTo>
                  <a:pt x="43" y="2"/>
                </a:moveTo>
                <a:lnTo>
                  <a:pt x="57" y="2"/>
                </a:lnTo>
                <a:lnTo>
                  <a:pt x="47" y="9"/>
                </a:lnTo>
                <a:lnTo>
                  <a:pt x="43" y="2"/>
                </a:lnTo>
              </a:path>
              <a:path w="57" h="21">
                <a:moveTo>
                  <a:pt x="7" y="0"/>
                </a:moveTo>
                <a:lnTo>
                  <a:pt x="11" y="11"/>
                </a:lnTo>
                <a:lnTo>
                  <a:pt x="2" y="11"/>
                </a:lnTo>
                <a:lnTo>
                  <a:pt x="7" y="0"/>
                </a:lnTo>
              </a:path>
              <a:path w="57" h="21">
                <a:moveTo>
                  <a:pt x="7" y="0"/>
                </a:moveTo>
                <a:lnTo>
                  <a:pt x="14" y="0"/>
                </a:lnTo>
                <a:lnTo>
                  <a:pt x="11" y="11"/>
                </a:lnTo>
                <a:lnTo>
                  <a:pt x="7" y="0"/>
                </a:lnTo>
              </a:path>
              <a:path w="57" h="21">
                <a:moveTo>
                  <a:pt x="33" y="9"/>
                </a:moveTo>
                <a:lnTo>
                  <a:pt x="33" y="21"/>
                </a:lnTo>
                <a:lnTo>
                  <a:pt x="14" y="21"/>
                </a:lnTo>
                <a:lnTo>
                  <a:pt x="33" y="9"/>
                </a:lnTo>
              </a:path>
              <a:path w="57" h="21">
                <a:moveTo>
                  <a:pt x="33" y="9"/>
                </a:moveTo>
                <a:lnTo>
                  <a:pt x="47" y="9"/>
                </a:lnTo>
                <a:lnTo>
                  <a:pt x="33" y="21"/>
                </a:lnTo>
                <a:lnTo>
                  <a:pt x="33" y="9"/>
                </a:lnTo>
              </a:path>
              <a:path w="57" h="21">
                <a:moveTo>
                  <a:pt x="2" y="11"/>
                </a:moveTo>
                <a:lnTo>
                  <a:pt x="14" y="21"/>
                </a:lnTo>
                <a:lnTo>
                  <a:pt x="0" y="21"/>
                </a:lnTo>
                <a:lnTo>
                  <a:pt x="2" y="11"/>
                </a:lnTo>
              </a:path>
              <a:path w="57" h="21">
                <a:moveTo>
                  <a:pt x="2" y="11"/>
                </a:moveTo>
                <a:lnTo>
                  <a:pt x="11" y="11"/>
                </a:lnTo>
                <a:lnTo>
                  <a:pt x="14" y="21"/>
                </a:lnTo>
                <a:lnTo>
                  <a:pt x="2" y="1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42" name="path 13142"/>
          <p:cNvSpPr/>
          <p:nvPr/>
        </p:nvSpPr>
        <p:spPr>
          <a:xfrm>
            <a:off x="7266432" y="9654031"/>
            <a:ext cx="41147" cy="27432"/>
          </a:xfrm>
          <a:custGeom>
            <a:avLst/>
            <a:gdLst/>
            <a:ahLst/>
            <a:cxnLst/>
            <a:rect l="0" t="0" r="0" b="0"/>
            <a:pathLst>
              <a:path w="64" h="43">
                <a:moveTo>
                  <a:pt x="33" y="0"/>
                </a:moveTo>
                <a:lnTo>
                  <a:pt x="24" y="36"/>
                </a:lnTo>
                <a:lnTo>
                  <a:pt x="0" y="36"/>
                </a:lnTo>
                <a:lnTo>
                  <a:pt x="33" y="0"/>
                </a:lnTo>
              </a:path>
              <a:path w="64" h="43">
                <a:moveTo>
                  <a:pt x="33" y="0"/>
                </a:moveTo>
                <a:lnTo>
                  <a:pt x="64" y="0"/>
                </a:lnTo>
                <a:lnTo>
                  <a:pt x="24" y="36"/>
                </a:lnTo>
                <a:lnTo>
                  <a:pt x="33" y="0"/>
                </a:lnTo>
              </a:path>
              <a:path w="64" h="43">
                <a:moveTo>
                  <a:pt x="0" y="40"/>
                </a:moveTo>
                <a:lnTo>
                  <a:pt x="11" y="40"/>
                </a:lnTo>
                <a:lnTo>
                  <a:pt x="7" y="43"/>
                </a:lnTo>
                <a:lnTo>
                  <a:pt x="0" y="40"/>
                </a:lnTo>
              </a:path>
              <a:path w="64" h="43">
                <a:moveTo>
                  <a:pt x="0" y="36"/>
                </a:moveTo>
                <a:lnTo>
                  <a:pt x="11" y="40"/>
                </a:lnTo>
                <a:lnTo>
                  <a:pt x="0" y="40"/>
                </a:lnTo>
                <a:lnTo>
                  <a:pt x="0" y="36"/>
                </a:lnTo>
              </a:path>
              <a:path w="64" h="43">
                <a:moveTo>
                  <a:pt x="0" y="36"/>
                </a:moveTo>
                <a:lnTo>
                  <a:pt x="24" y="36"/>
                </a:lnTo>
                <a:lnTo>
                  <a:pt x="11" y="40"/>
                </a:lnTo>
                <a:lnTo>
                  <a:pt x="0" y="36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44" name="rect 13144"/>
          <p:cNvSpPr/>
          <p:nvPr/>
        </p:nvSpPr>
        <p:spPr>
          <a:xfrm>
            <a:off x="7463028" y="9655556"/>
            <a:ext cx="21335" cy="4571"/>
          </a:xfrm>
          <a:prstGeom prst="rect">
            <a:avLst/>
          </a:prstGeom>
          <a:solidFill>
            <a:srgbClr val="000000">
              <a:alpha val="901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46" name="rect 13146"/>
          <p:cNvSpPr/>
          <p:nvPr/>
        </p:nvSpPr>
        <p:spPr>
          <a:xfrm>
            <a:off x="7450835" y="9657080"/>
            <a:ext cx="4571" cy="13716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48" name="path 13148"/>
          <p:cNvSpPr/>
          <p:nvPr/>
        </p:nvSpPr>
        <p:spPr>
          <a:xfrm>
            <a:off x="7452359" y="9657080"/>
            <a:ext cx="28955" cy="13716"/>
          </a:xfrm>
          <a:custGeom>
            <a:avLst/>
            <a:gdLst/>
            <a:ahLst/>
            <a:cxnLst/>
            <a:rect l="0" t="0" r="0" b="0"/>
            <a:pathLst>
              <a:path w="45" h="21">
                <a:moveTo>
                  <a:pt x="16" y="4"/>
                </a:moveTo>
                <a:lnTo>
                  <a:pt x="35" y="9"/>
                </a:lnTo>
                <a:lnTo>
                  <a:pt x="14" y="9"/>
                </a:lnTo>
                <a:lnTo>
                  <a:pt x="16" y="4"/>
                </a:lnTo>
              </a:path>
              <a:path w="45" h="21">
                <a:moveTo>
                  <a:pt x="16" y="4"/>
                </a:moveTo>
                <a:lnTo>
                  <a:pt x="45" y="4"/>
                </a:lnTo>
                <a:lnTo>
                  <a:pt x="35" y="9"/>
                </a:lnTo>
                <a:lnTo>
                  <a:pt x="16" y="4"/>
                </a:lnTo>
              </a:path>
              <a:path w="45" h="21">
                <a:moveTo>
                  <a:pt x="14" y="16"/>
                </a:moveTo>
                <a:lnTo>
                  <a:pt x="24" y="16"/>
                </a:lnTo>
                <a:lnTo>
                  <a:pt x="21" y="19"/>
                </a:lnTo>
                <a:lnTo>
                  <a:pt x="14" y="16"/>
                </a:lnTo>
              </a:path>
              <a:path w="45" h="21">
                <a:moveTo>
                  <a:pt x="14" y="9"/>
                </a:moveTo>
                <a:lnTo>
                  <a:pt x="24" y="16"/>
                </a:lnTo>
                <a:lnTo>
                  <a:pt x="14" y="16"/>
                </a:lnTo>
                <a:lnTo>
                  <a:pt x="14" y="9"/>
                </a:lnTo>
              </a:path>
              <a:path w="45" h="21">
                <a:moveTo>
                  <a:pt x="14" y="9"/>
                </a:moveTo>
                <a:lnTo>
                  <a:pt x="35" y="9"/>
                </a:lnTo>
                <a:lnTo>
                  <a:pt x="24" y="16"/>
                </a:lnTo>
                <a:lnTo>
                  <a:pt x="14" y="9"/>
                </a:lnTo>
              </a:path>
              <a:path w="45" h="21">
                <a:moveTo>
                  <a:pt x="0" y="0"/>
                </a:moveTo>
                <a:lnTo>
                  <a:pt x="4" y="21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50" name="path 13150"/>
          <p:cNvSpPr/>
          <p:nvPr/>
        </p:nvSpPr>
        <p:spPr>
          <a:xfrm>
            <a:off x="7475219" y="9647935"/>
            <a:ext cx="39623" cy="27432"/>
          </a:xfrm>
          <a:custGeom>
            <a:avLst/>
            <a:gdLst/>
            <a:ahLst/>
            <a:cxnLst/>
            <a:rect l="0" t="0" r="0" b="0"/>
            <a:pathLst>
              <a:path w="62" h="43">
                <a:moveTo>
                  <a:pt x="45" y="0"/>
                </a:moveTo>
                <a:lnTo>
                  <a:pt x="21" y="43"/>
                </a:lnTo>
                <a:lnTo>
                  <a:pt x="0" y="43"/>
                </a:lnTo>
                <a:lnTo>
                  <a:pt x="45" y="0"/>
                </a:lnTo>
              </a:path>
              <a:path w="62" h="43">
                <a:moveTo>
                  <a:pt x="45" y="0"/>
                </a:moveTo>
                <a:lnTo>
                  <a:pt x="62" y="0"/>
                </a:lnTo>
                <a:lnTo>
                  <a:pt x="21" y="43"/>
                </a:lnTo>
                <a:lnTo>
                  <a:pt x="45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52" name="path 13152"/>
          <p:cNvSpPr/>
          <p:nvPr/>
        </p:nvSpPr>
        <p:spPr>
          <a:xfrm>
            <a:off x="9358884" y="9989311"/>
            <a:ext cx="100583" cy="10668"/>
          </a:xfrm>
          <a:custGeom>
            <a:avLst/>
            <a:gdLst/>
            <a:ahLst/>
            <a:cxnLst/>
            <a:rect l="0" t="0" r="0" b="0"/>
            <a:pathLst>
              <a:path w="158" h="16">
                <a:moveTo>
                  <a:pt x="148" y="14"/>
                </a:moveTo>
                <a:lnTo>
                  <a:pt x="158" y="16"/>
                </a:lnTo>
                <a:lnTo>
                  <a:pt x="146" y="16"/>
                </a:lnTo>
                <a:lnTo>
                  <a:pt x="148" y="14"/>
                </a:lnTo>
              </a:path>
              <a:path w="158" h="16">
                <a:moveTo>
                  <a:pt x="148" y="14"/>
                </a:moveTo>
                <a:lnTo>
                  <a:pt x="158" y="14"/>
                </a:lnTo>
                <a:lnTo>
                  <a:pt x="158" y="16"/>
                </a:lnTo>
                <a:lnTo>
                  <a:pt x="148" y="14"/>
                </a:lnTo>
              </a:path>
              <a:path w="158" h="16">
                <a:moveTo>
                  <a:pt x="23" y="0"/>
                </a:moveTo>
                <a:lnTo>
                  <a:pt x="14" y="16"/>
                </a:lnTo>
                <a:lnTo>
                  <a:pt x="0" y="16"/>
                </a:lnTo>
                <a:lnTo>
                  <a:pt x="23" y="0"/>
                </a:lnTo>
              </a:path>
              <a:path w="158" h="16">
                <a:moveTo>
                  <a:pt x="23" y="0"/>
                </a:moveTo>
                <a:lnTo>
                  <a:pt x="38" y="0"/>
                </a:lnTo>
                <a:lnTo>
                  <a:pt x="14" y="16"/>
                </a:lnTo>
                <a:lnTo>
                  <a:pt x="23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54" name="path 13154"/>
          <p:cNvSpPr/>
          <p:nvPr/>
        </p:nvSpPr>
        <p:spPr>
          <a:xfrm>
            <a:off x="7540752" y="9591547"/>
            <a:ext cx="99059" cy="10667"/>
          </a:xfrm>
          <a:custGeom>
            <a:avLst/>
            <a:gdLst/>
            <a:ahLst/>
            <a:cxnLst/>
            <a:rect l="0" t="0" r="0" b="0"/>
            <a:pathLst>
              <a:path w="155" h="16">
                <a:moveTo>
                  <a:pt x="146" y="16"/>
                </a:moveTo>
                <a:lnTo>
                  <a:pt x="155" y="16"/>
                </a:lnTo>
                <a:lnTo>
                  <a:pt x="146" y="16"/>
                </a:lnTo>
              </a:path>
              <a:path w="155" h="16">
                <a:moveTo>
                  <a:pt x="146" y="16"/>
                </a:moveTo>
                <a:lnTo>
                  <a:pt x="155" y="16"/>
                </a:lnTo>
                <a:lnTo>
                  <a:pt x="146" y="16"/>
                </a:lnTo>
              </a:path>
              <a:path w="155" h="16">
                <a:moveTo>
                  <a:pt x="24" y="0"/>
                </a:moveTo>
                <a:lnTo>
                  <a:pt x="12" y="16"/>
                </a:lnTo>
                <a:lnTo>
                  <a:pt x="0" y="16"/>
                </a:lnTo>
                <a:lnTo>
                  <a:pt x="24" y="0"/>
                </a:lnTo>
              </a:path>
              <a:path w="155" h="16">
                <a:moveTo>
                  <a:pt x="24" y="0"/>
                </a:moveTo>
                <a:lnTo>
                  <a:pt x="38" y="0"/>
                </a:lnTo>
                <a:lnTo>
                  <a:pt x="12" y="16"/>
                </a:lnTo>
                <a:lnTo>
                  <a:pt x="2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56" name="path 13156"/>
          <p:cNvSpPr/>
          <p:nvPr/>
        </p:nvSpPr>
        <p:spPr>
          <a:xfrm>
            <a:off x="2718053" y="9657842"/>
            <a:ext cx="32004" cy="30480"/>
          </a:xfrm>
          <a:custGeom>
            <a:avLst/>
            <a:gdLst/>
            <a:ahLst/>
            <a:cxnLst/>
            <a:rect l="0" t="0" r="0" b="0"/>
            <a:pathLst>
              <a:path w="50" h="48">
                <a:moveTo>
                  <a:pt x="1" y="37"/>
                </a:moveTo>
                <a:lnTo>
                  <a:pt x="1" y="39"/>
                </a:lnTo>
                <a:lnTo>
                  <a:pt x="3" y="41"/>
                </a:lnTo>
                <a:lnTo>
                  <a:pt x="6" y="44"/>
                </a:lnTo>
                <a:lnTo>
                  <a:pt x="13" y="44"/>
                </a:lnTo>
                <a:lnTo>
                  <a:pt x="15" y="46"/>
                </a:lnTo>
                <a:lnTo>
                  <a:pt x="27" y="46"/>
                </a:lnTo>
                <a:lnTo>
                  <a:pt x="32" y="44"/>
                </a:lnTo>
                <a:lnTo>
                  <a:pt x="34" y="41"/>
                </a:lnTo>
                <a:lnTo>
                  <a:pt x="37" y="41"/>
                </a:lnTo>
                <a:lnTo>
                  <a:pt x="37" y="39"/>
                </a:lnTo>
                <a:lnTo>
                  <a:pt x="1" y="37"/>
                </a:lnTo>
                <a:lnTo>
                  <a:pt x="1" y="37"/>
                </a:lnTo>
                <a:close/>
              </a:path>
              <a:path w="50" h="48">
                <a:moveTo>
                  <a:pt x="49" y="1"/>
                </a:moveTo>
                <a:lnTo>
                  <a:pt x="20" y="1"/>
                </a:lnTo>
                <a:lnTo>
                  <a:pt x="20" y="10"/>
                </a:lnTo>
                <a:lnTo>
                  <a:pt x="37" y="10"/>
                </a:lnTo>
                <a:lnTo>
                  <a:pt x="37" y="18"/>
                </a:lnTo>
                <a:lnTo>
                  <a:pt x="37" y="27"/>
                </a:lnTo>
                <a:lnTo>
                  <a:pt x="34" y="30"/>
                </a:lnTo>
                <a:lnTo>
                  <a:pt x="34" y="32"/>
                </a:lnTo>
                <a:lnTo>
                  <a:pt x="32" y="34"/>
                </a:lnTo>
                <a:lnTo>
                  <a:pt x="30" y="34"/>
                </a:lnTo>
                <a:lnTo>
                  <a:pt x="27" y="37"/>
                </a:lnTo>
                <a:lnTo>
                  <a:pt x="1" y="37"/>
                </a:lnTo>
                <a:lnTo>
                  <a:pt x="37" y="39"/>
                </a:lnTo>
                <a:lnTo>
                  <a:pt x="39" y="46"/>
                </a:lnTo>
                <a:lnTo>
                  <a:pt x="49" y="46"/>
                </a:lnTo>
                <a:lnTo>
                  <a:pt x="49" y="1"/>
                </a:lnTo>
                <a:lnTo>
                  <a:pt x="49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58" name="path 13158"/>
          <p:cNvSpPr/>
          <p:nvPr/>
        </p:nvSpPr>
        <p:spPr>
          <a:xfrm>
            <a:off x="9387840" y="10041128"/>
            <a:ext cx="57911" cy="13715"/>
          </a:xfrm>
          <a:custGeom>
            <a:avLst/>
            <a:gdLst/>
            <a:ahLst/>
            <a:cxnLst/>
            <a:rect l="0" t="0" r="0" b="0"/>
            <a:pathLst>
              <a:path w="91" h="21">
                <a:moveTo>
                  <a:pt x="67" y="16"/>
                </a:moveTo>
                <a:lnTo>
                  <a:pt x="91" y="21"/>
                </a:lnTo>
                <a:lnTo>
                  <a:pt x="74" y="21"/>
                </a:lnTo>
                <a:lnTo>
                  <a:pt x="67" y="16"/>
                </a:lnTo>
              </a:path>
              <a:path w="91" h="21">
                <a:moveTo>
                  <a:pt x="67" y="16"/>
                </a:moveTo>
                <a:lnTo>
                  <a:pt x="84" y="16"/>
                </a:lnTo>
                <a:lnTo>
                  <a:pt x="91" y="21"/>
                </a:lnTo>
                <a:lnTo>
                  <a:pt x="67" y="16"/>
                </a:lnTo>
              </a:path>
              <a:path w="91" h="21">
                <a:moveTo>
                  <a:pt x="0" y="0"/>
                </a:moveTo>
                <a:lnTo>
                  <a:pt x="9" y="21"/>
                </a:lnTo>
                <a:lnTo>
                  <a:pt x="2" y="21"/>
                </a:lnTo>
                <a:lnTo>
                  <a:pt x="0" y="0"/>
                </a:lnTo>
              </a:path>
              <a:path w="91" h="21">
                <a:moveTo>
                  <a:pt x="0" y="0"/>
                </a:moveTo>
                <a:lnTo>
                  <a:pt x="9" y="0"/>
                </a:lnTo>
                <a:lnTo>
                  <a:pt x="9" y="21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60" name="path 13160"/>
          <p:cNvSpPr/>
          <p:nvPr/>
        </p:nvSpPr>
        <p:spPr>
          <a:xfrm>
            <a:off x="9383267" y="9995407"/>
            <a:ext cx="35052" cy="19812"/>
          </a:xfrm>
          <a:custGeom>
            <a:avLst/>
            <a:gdLst/>
            <a:ahLst/>
            <a:cxnLst/>
            <a:rect l="0" t="0" r="0" b="0"/>
            <a:pathLst>
              <a:path w="55" h="31">
                <a:moveTo>
                  <a:pt x="31" y="0"/>
                </a:moveTo>
                <a:lnTo>
                  <a:pt x="14" y="31"/>
                </a:lnTo>
                <a:lnTo>
                  <a:pt x="0" y="31"/>
                </a:lnTo>
                <a:lnTo>
                  <a:pt x="31" y="0"/>
                </a:lnTo>
              </a:path>
              <a:path w="55" h="31">
                <a:moveTo>
                  <a:pt x="31" y="0"/>
                </a:moveTo>
                <a:lnTo>
                  <a:pt x="55" y="0"/>
                </a:lnTo>
                <a:lnTo>
                  <a:pt x="14" y="31"/>
                </a:lnTo>
                <a:lnTo>
                  <a:pt x="31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62" name="path 13162"/>
          <p:cNvSpPr/>
          <p:nvPr/>
        </p:nvSpPr>
        <p:spPr>
          <a:xfrm>
            <a:off x="7304532" y="9609835"/>
            <a:ext cx="27431" cy="22860"/>
          </a:xfrm>
          <a:custGeom>
            <a:avLst/>
            <a:gdLst/>
            <a:ahLst/>
            <a:cxnLst/>
            <a:rect l="0" t="0" r="0" b="0"/>
            <a:pathLst>
              <a:path w="43" h="36">
                <a:moveTo>
                  <a:pt x="33" y="0"/>
                </a:moveTo>
                <a:lnTo>
                  <a:pt x="14" y="36"/>
                </a:lnTo>
                <a:lnTo>
                  <a:pt x="0" y="36"/>
                </a:lnTo>
                <a:lnTo>
                  <a:pt x="33" y="0"/>
                </a:lnTo>
              </a:path>
              <a:path w="43" h="36">
                <a:moveTo>
                  <a:pt x="33" y="0"/>
                </a:moveTo>
                <a:lnTo>
                  <a:pt x="43" y="0"/>
                </a:lnTo>
                <a:lnTo>
                  <a:pt x="14" y="36"/>
                </a:lnTo>
                <a:lnTo>
                  <a:pt x="33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64" name="path 13164"/>
          <p:cNvSpPr/>
          <p:nvPr/>
        </p:nvSpPr>
        <p:spPr>
          <a:xfrm>
            <a:off x="7287768" y="9637268"/>
            <a:ext cx="35051" cy="16763"/>
          </a:xfrm>
          <a:custGeom>
            <a:avLst/>
            <a:gdLst/>
            <a:ahLst/>
            <a:cxnLst/>
            <a:rect l="0" t="0" r="0" b="0"/>
            <a:pathLst>
              <a:path w="55" h="26">
                <a:moveTo>
                  <a:pt x="26" y="16"/>
                </a:moveTo>
                <a:lnTo>
                  <a:pt x="47" y="26"/>
                </a:lnTo>
                <a:lnTo>
                  <a:pt x="19" y="26"/>
                </a:lnTo>
                <a:lnTo>
                  <a:pt x="26" y="16"/>
                </a:lnTo>
              </a:path>
              <a:path w="55" h="26">
                <a:moveTo>
                  <a:pt x="26" y="16"/>
                </a:moveTo>
                <a:lnTo>
                  <a:pt x="55" y="16"/>
                </a:lnTo>
                <a:lnTo>
                  <a:pt x="47" y="26"/>
                </a:lnTo>
                <a:lnTo>
                  <a:pt x="26" y="16"/>
                </a:lnTo>
              </a:path>
              <a:path w="55" h="26">
                <a:moveTo>
                  <a:pt x="21" y="0"/>
                </a:moveTo>
                <a:lnTo>
                  <a:pt x="11" y="26"/>
                </a:lnTo>
                <a:lnTo>
                  <a:pt x="0" y="26"/>
                </a:lnTo>
                <a:lnTo>
                  <a:pt x="21" y="0"/>
                </a:lnTo>
              </a:path>
              <a:path w="55" h="26">
                <a:moveTo>
                  <a:pt x="21" y="0"/>
                </a:moveTo>
                <a:lnTo>
                  <a:pt x="33" y="0"/>
                </a:lnTo>
                <a:lnTo>
                  <a:pt x="11" y="26"/>
                </a:lnTo>
                <a:lnTo>
                  <a:pt x="21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66" name="path 13166"/>
          <p:cNvSpPr/>
          <p:nvPr/>
        </p:nvSpPr>
        <p:spPr>
          <a:xfrm>
            <a:off x="9381743" y="9977119"/>
            <a:ext cx="76200" cy="7620"/>
          </a:xfrm>
          <a:custGeom>
            <a:avLst/>
            <a:gdLst/>
            <a:ahLst/>
            <a:cxnLst/>
            <a:rect l="0" t="0" r="0" b="0"/>
            <a:pathLst>
              <a:path w="120" h="12">
                <a:moveTo>
                  <a:pt x="7" y="0"/>
                </a:moveTo>
                <a:lnTo>
                  <a:pt x="9" y="9"/>
                </a:lnTo>
                <a:lnTo>
                  <a:pt x="0" y="9"/>
                </a:lnTo>
                <a:lnTo>
                  <a:pt x="7" y="0"/>
                </a:lnTo>
              </a:path>
              <a:path w="120" h="12">
                <a:moveTo>
                  <a:pt x="7" y="0"/>
                </a:moveTo>
                <a:lnTo>
                  <a:pt x="16" y="0"/>
                </a:lnTo>
                <a:lnTo>
                  <a:pt x="9" y="9"/>
                </a:lnTo>
                <a:lnTo>
                  <a:pt x="7" y="0"/>
                </a:lnTo>
              </a:path>
              <a:path w="120" h="12">
                <a:moveTo>
                  <a:pt x="84" y="7"/>
                </a:moveTo>
                <a:lnTo>
                  <a:pt x="120" y="12"/>
                </a:lnTo>
                <a:lnTo>
                  <a:pt x="69" y="12"/>
                </a:lnTo>
                <a:lnTo>
                  <a:pt x="84" y="7"/>
                </a:lnTo>
              </a:path>
              <a:path w="120" h="12">
                <a:moveTo>
                  <a:pt x="84" y="7"/>
                </a:moveTo>
                <a:lnTo>
                  <a:pt x="117" y="7"/>
                </a:lnTo>
                <a:lnTo>
                  <a:pt x="120" y="12"/>
                </a:lnTo>
                <a:lnTo>
                  <a:pt x="84" y="7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68" name="path 13168"/>
          <p:cNvSpPr/>
          <p:nvPr/>
        </p:nvSpPr>
        <p:spPr>
          <a:xfrm>
            <a:off x="7382255" y="9681464"/>
            <a:ext cx="28956" cy="19812"/>
          </a:xfrm>
          <a:custGeom>
            <a:avLst/>
            <a:gdLst/>
            <a:ahLst/>
            <a:cxnLst/>
            <a:rect l="0" t="0" r="0" b="0"/>
            <a:pathLst>
              <a:path w="45" h="31">
                <a:moveTo>
                  <a:pt x="0" y="0"/>
                </a:moveTo>
                <a:lnTo>
                  <a:pt x="45" y="31"/>
                </a:lnTo>
                <a:lnTo>
                  <a:pt x="35" y="31"/>
                </a:lnTo>
                <a:lnTo>
                  <a:pt x="0" y="0"/>
                </a:lnTo>
              </a:path>
              <a:path w="45" h="31">
                <a:moveTo>
                  <a:pt x="0" y="0"/>
                </a:moveTo>
                <a:lnTo>
                  <a:pt x="14" y="0"/>
                </a:lnTo>
                <a:lnTo>
                  <a:pt x="45" y="31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70" name="path 13170"/>
          <p:cNvSpPr/>
          <p:nvPr/>
        </p:nvSpPr>
        <p:spPr>
          <a:xfrm>
            <a:off x="9201911" y="10079228"/>
            <a:ext cx="28955" cy="19812"/>
          </a:xfrm>
          <a:custGeom>
            <a:avLst/>
            <a:gdLst/>
            <a:ahLst/>
            <a:cxnLst/>
            <a:rect l="0" t="0" r="0" b="0"/>
            <a:pathLst>
              <a:path w="45" h="31">
                <a:moveTo>
                  <a:pt x="0" y="0"/>
                </a:moveTo>
                <a:lnTo>
                  <a:pt x="45" y="31"/>
                </a:lnTo>
                <a:lnTo>
                  <a:pt x="35" y="31"/>
                </a:lnTo>
                <a:lnTo>
                  <a:pt x="0" y="0"/>
                </a:lnTo>
              </a:path>
              <a:path w="45" h="31">
                <a:moveTo>
                  <a:pt x="0" y="0"/>
                </a:moveTo>
                <a:lnTo>
                  <a:pt x="12" y="0"/>
                </a:lnTo>
                <a:lnTo>
                  <a:pt x="45" y="31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72" name="path 13172"/>
          <p:cNvSpPr/>
          <p:nvPr/>
        </p:nvSpPr>
        <p:spPr>
          <a:xfrm>
            <a:off x="9374123" y="9983216"/>
            <a:ext cx="85343" cy="6095"/>
          </a:xfrm>
          <a:custGeom>
            <a:avLst/>
            <a:gdLst/>
            <a:ahLst/>
            <a:cxnLst/>
            <a:rect l="0" t="0" r="0" b="0"/>
            <a:pathLst>
              <a:path w="134" h="9">
                <a:moveTo>
                  <a:pt x="120" y="2"/>
                </a:moveTo>
                <a:lnTo>
                  <a:pt x="134" y="4"/>
                </a:lnTo>
                <a:lnTo>
                  <a:pt x="120" y="4"/>
                </a:lnTo>
                <a:lnTo>
                  <a:pt x="120" y="2"/>
                </a:lnTo>
              </a:path>
              <a:path w="134" h="9">
                <a:moveTo>
                  <a:pt x="120" y="2"/>
                </a:moveTo>
                <a:lnTo>
                  <a:pt x="131" y="2"/>
                </a:lnTo>
                <a:lnTo>
                  <a:pt x="134" y="4"/>
                </a:lnTo>
                <a:lnTo>
                  <a:pt x="120" y="2"/>
                </a:lnTo>
              </a:path>
              <a:path w="134" h="9">
                <a:moveTo>
                  <a:pt x="81" y="2"/>
                </a:moveTo>
                <a:lnTo>
                  <a:pt x="103" y="4"/>
                </a:lnTo>
                <a:lnTo>
                  <a:pt x="76" y="4"/>
                </a:lnTo>
                <a:lnTo>
                  <a:pt x="81" y="2"/>
                </a:lnTo>
              </a:path>
              <a:path w="134" h="9">
                <a:moveTo>
                  <a:pt x="81" y="2"/>
                </a:moveTo>
                <a:lnTo>
                  <a:pt x="105" y="2"/>
                </a:lnTo>
                <a:lnTo>
                  <a:pt x="103" y="4"/>
                </a:lnTo>
                <a:lnTo>
                  <a:pt x="81" y="2"/>
                </a:lnTo>
              </a:path>
              <a:path w="134" h="9">
                <a:moveTo>
                  <a:pt x="11" y="0"/>
                </a:moveTo>
                <a:lnTo>
                  <a:pt x="14" y="9"/>
                </a:lnTo>
                <a:lnTo>
                  <a:pt x="0" y="9"/>
                </a:lnTo>
                <a:lnTo>
                  <a:pt x="11" y="0"/>
                </a:lnTo>
              </a:path>
              <a:path w="134" h="9">
                <a:moveTo>
                  <a:pt x="11" y="0"/>
                </a:moveTo>
                <a:lnTo>
                  <a:pt x="21" y="0"/>
                </a:lnTo>
                <a:lnTo>
                  <a:pt x="14" y="9"/>
                </a:lnTo>
                <a:lnTo>
                  <a:pt x="11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74" name="path 13174"/>
          <p:cNvSpPr/>
          <p:nvPr/>
        </p:nvSpPr>
        <p:spPr>
          <a:xfrm>
            <a:off x="7424928" y="9638792"/>
            <a:ext cx="33527" cy="12191"/>
          </a:xfrm>
          <a:custGeom>
            <a:avLst/>
            <a:gdLst/>
            <a:ahLst/>
            <a:cxnLst/>
            <a:rect l="0" t="0" r="0" b="0"/>
            <a:pathLst>
              <a:path w="52" h="19">
                <a:moveTo>
                  <a:pt x="4" y="0"/>
                </a:moveTo>
                <a:lnTo>
                  <a:pt x="28" y="19"/>
                </a:lnTo>
                <a:lnTo>
                  <a:pt x="0" y="19"/>
                </a:lnTo>
                <a:lnTo>
                  <a:pt x="4" y="0"/>
                </a:lnTo>
              </a:path>
              <a:path w="52" h="19">
                <a:moveTo>
                  <a:pt x="4" y="0"/>
                </a:moveTo>
                <a:lnTo>
                  <a:pt x="52" y="0"/>
                </a:lnTo>
                <a:lnTo>
                  <a:pt x="28" y="19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76" name="path 13176"/>
          <p:cNvSpPr/>
          <p:nvPr/>
        </p:nvSpPr>
        <p:spPr>
          <a:xfrm>
            <a:off x="9389364" y="10054843"/>
            <a:ext cx="59435" cy="6096"/>
          </a:xfrm>
          <a:custGeom>
            <a:avLst/>
            <a:gdLst/>
            <a:ahLst/>
            <a:cxnLst/>
            <a:rect l="0" t="0" r="0" b="0"/>
            <a:pathLst>
              <a:path w="93" h="9">
                <a:moveTo>
                  <a:pt x="4" y="4"/>
                </a:moveTo>
                <a:lnTo>
                  <a:pt x="7" y="4"/>
                </a:lnTo>
                <a:lnTo>
                  <a:pt x="9" y="9"/>
                </a:lnTo>
                <a:lnTo>
                  <a:pt x="4" y="4"/>
                </a:lnTo>
              </a:path>
              <a:path w="93" h="9">
                <a:moveTo>
                  <a:pt x="72" y="0"/>
                </a:moveTo>
                <a:lnTo>
                  <a:pt x="93" y="4"/>
                </a:lnTo>
                <a:lnTo>
                  <a:pt x="79" y="4"/>
                </a:lnTo>
                <a:lnTo>
                  <a:pt x="72" y="0"/>
                </a:lnTo>
              </a:path>
              <a:path w="93" h="9">
                <a:moveTo>
                  <a:pt x="72" y="0"/>
                </a:moveTo>
                <a:lnTo>
                  <a:pt x="88" y="0"/>
                </a:lnTo>
                <a:lnTo>
                  <a:pt x="93" y="4"/>
                </a:lnTo>
                <a:lnTo>
                  <a:pt x="72" y="0"/>
                </a:lnTo>
              </a:path>
              <a:path w="93" h="9">
                <a:moveTo>
                  <a:pt x="0" y="0"/>
                </a:moveTo>
                <a:lnTo>
                  <a:pt x="7" y="4"/>
                </a:lnTo>
                <a:lnTo>
                  <a:pt x="4" y="4"/>
                </a:lnTo>
                <a:lnTo>
                  <a:pt x="0" y="0"/>
                </a:lnTo>
              </a:path>
              <a:path w="93" h="9">
                <a:moveTo>
                  <a:pt x="0" y="0"/>
                </a:moveTo>
                <a:lnTo>
                  <a:pt x="7" y="0"/>
                </a:lnTo>
                <a:lnTo>
                  <a:pt x="7" y="4"/>
                </a:lnTo>
                <a:lnTo>
                  <a:pt x="0" y="0"/>
                </a:lnTo>
              </a:path>
              <a:path w="93" h="9">
                <a:moveTo>
                  <a:pt x="79" y="4"/>
                </a:moveTo>
                <a:lnTo>
                  <a:pt x="91" y="9"/>
                </a:lnTo>
                <a:lnTo>
                  <a:pt x="86" y="9"/>
                </a:lnTo>
                <a:lnTo>
                  <a:pt x="79" y="4"/>
                </a:lnTo>
              </a:path>
              <a:path w="93" h="9">
                <a:moveTo>
                  <a:pt x="79" y="4"/>
                </a:moveTo>
                <a:lnTo>
                  <a:pt x="93" y="4"/>
                </a:lnTo>
                <a:lnTo>
                  <a:pt x="91" y="9"/>
                </a:lnTo>
                <a:lnTo>
                  <a:pt x="79" y="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78" name="path 13178"/>
          <p:cNvSpPr/>
          <p:nvPr/>
        </p:nvSpPr>
        <p:spPr>
          <a:xfrm>
            <a:off x="7333488" y="9548876"/>
            <a:ext cx="39623" cy="9143"/>
          </a:xfrm>
          <a:custGeom>
            <a:avLst/>
            <a:gdLst/>
            <a:ahLst/>
            <a:cxnLst/>
            <a:rect l="0" t="0" r="0" b="0"/>
            <a:pathLst>
              <a:path w="62" h="14">
                <a:moveTo>
                  <a:pt x="26" y="0"/>
                </a:moveTo>
                <a:lnTo>
                  <a:pt x="35" y="7"/>
                </a:lnTo>
                <a:lnTo>
                  <a:pt x="16" y="7"/>
                </a:lnTo>
                <a:lnTo>
                  <a:pt x="26" y="0"/>
                </a:lnTo>
              </a:path>
              <a:path w="62" h="14">
                <a:moveTo>
                  <a:pt x="26" y="0"/>
                </a:moveTo>
                <a:lnTo>
                  <a:pt x="38" y="0"/>
                </a:lnTo>
                <a:lnTo>
                  <a:pt x="35" y="7"/>
                </a:lnTo>
                <a:lnTo>
                  <a:pt x="26" y="0"/>
                </a:lnTo>
              </a:path>
              <a:path w="62" h="14">
                <a:moveTo>
                  <a:pt x="57" y="9"/>
                </a:moveTo>
                <a:lnTo>
                  <a:pt x="60" y="11"/>
                </a:lnTo>
                <a:lnTo>
                  <a:pt x="52" y="11"/>
                </a:lnTo>
                <a:lnTo>
                  <a:pt x="57" y="9"/>
                </a:lnTo>
              </a:path>
              <a:path w="62" h="14">
                <a:moveTo>
                  <a:pt x="16" y="7"/>
                </a:moveTo>
                <a:lnTo>
                  <a:pt x="31" y="11"/>
                </a:lnTo>
                <a:lnTo>
                  <a:pt x="11" y="11"/>
                </a:lnTo>
                <a:lnTo>
                  <a:pt x="16" y="7"/>
                </a:lnTo>
              </a:path>
              <a:path w="62" h="14">
                <a:moveTo>
                  <a:pt x="16" y="7"/>
                </a:moveTo>
                <a:lnTo>
                  <a:pt x="35" y="7"/>
                </a:lnTo>
                <a:lnTo>
                  <a:pt x="31" y="11"/>
                </a:lnTo>
                <a:lnTo>
                  <a:pt x="16" y="7"/>
                </a:lnTo>
              </a:path>
              <a:path w="62" h="14">
                <a:moveTo>
                  <a:pt x="0" y="0"/>
                </a:moveTo>
                <a:lnTo>
                  <a:pt x="9" y="11"/>
                </a:lnTo>
                <a:lnTo>
                  <a:pt x="0" y="11"/>
                </a:lnTo>
                <a:lnTo>
                  <a:pt x="0" y="0"/>
                </a:lnTo>
              </a:path>
              <a:path w="62" h="14">
                <a:moveTo>
                  <a:pt x="0" y="0"/>
                </a:moveTo>
                <a:lnTo>
                  <a:pt x="9" y="0"/>
                </a:lnTo>
                <a:lnTo>
                  <a:pt x="9" y="11"/>
                </a:lnTo>
                <a:lnTo>
                  <a:pt x="0" y="0"/>
                </a:lnTo>
              </a:path>
              <a:path w="62" h="14">
                <a:moveTo>
                  <a:pt x="52" y="11"/>
                </a:moveTo>
                <a:lnTo>
                  <a:pt x="62" y="14"/>
                </a:lnTo>
                <a:lnTo>
                  <a:pt x="50" y="14"/>
                </a:lnTo>
                <a:lnTo>
                  <a:pt x="52" y="11"/>
                </a:lnTo>
              </a:path>
              <a:path w="62" h="14">
                <a:moveTo>
                  <a:pt x="52" y="11"/>
                </a:moveTo>
                <a:lnTo>
                  <a:pt x="60" y="11"/>
                </a:lnTo>
                <a:lnTo>
                  <a:pt x="62" y="14"/>
                </a:lnTo>
                <a:lnTo>
                  <a:pt x="52" y="1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80" name="path 13180"/>
          <p:cNvSpPr/>
          <p:nvPr/>
        </p:nvSpPr>
        <p:spPr>
          <a:xfrm>
            <a:off x="7280147" y="9615931"/>
            <a:ext cx="16764" cy="19812"/>
          </a:xfrm>
          <a:custGeom>
            <a:avLst/>
            <a:gdLst/>
            <a:ahLst/>
            <a:cxnLst/>
            <a:rect l="0" t="0" r="0" b="0"/>
            <a:pathLst>
              <a:path w="26" h="31">
                <a:moveTo>
                  <a:pt x="16" y="0"/>
                </a:moveTo>
                <a:lnTo>
                  <a:pt x="7" y="31"/>
                </a:lnTo>
                <a:lnTo>
                  <a:pt x="0" y="31"/>
                </a:lnTo>
                <a:lnTo>
                  <a:pt x="16" y="0"/>
                </a:lnTo>
              </a:path>
              <a:path w="26" h="31">
                <a:moveTo>
                  <a:pt x="16" y="0"/>
                </a:moveTo>
                <a:lnTo>
                  <a:pt x="26" y="0"/>
                </a:lnTo>
                <a:lnTo>
                  <a:pt x="7" y="31"/>
                </a:lnTo>
                <a:lnTo>
                  <a:pt x="16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82" name="path 13182"/>
          <p:cNvSpPr/>
          <p:nvPr/>
        </p:nvSpPr>
        <p:spPr>
          <a:xfrm>
            <a:off x="9288780" y="9943592"/>
            <a:ext cx="19811" cy="13715"/>
          </a:xfrm>
          <a:custGeom>
            <a:avLst/>
            <a:gdLst/>
            <a:ahLst/>
            <a:cxnLst/>
            <a:rect l="0" t="0" r="0" b="0"/>
            <a:pathLst>
              <a:path w="31" h="21">
                <a:moveTo>
                  <a:pt x="19" y="0"/>
                </a:moveTo>
                <a:lnTo>
                  <a:pt x="9" y="21"/>
                </a:lnTo>
                <a:lnTo>
                  <a:pt x="0" y="21"/>
                </a:lnTo>
                <a:lnTo>
                  <a:pt x="19" y="0"/>
                </a:lnTo>
              </a:path>
              <a:path w="31" h="21">
                <a:moveTo>
                  <a:pt x="19" y="0"/>
                </a:moveTo>
                <a:lnTo>
                  <a:pt x="31" y="0"/>
                </a:lnTo>
                <a:lnTo>
                  <a:pt x="9" y="21"/>
                </a:lnTo>
                <a:lnTo>
                  <a:pt x="1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84" name="path 13184"/>
          <p:cNvSpPr/>
          <p:nvPr/>
        </p:nvSpPr>
        <p:spPr>
          <a:xfrm>
            <a:off x="7318247" y="9623552"/>
            <a:ext cx="21335" cy="12191"/>
          </a:xfrm>
          <a:custGeom>
            <a:avLst/>
            <a:gdLst/>
            <a:ahLst/>
            <a:cxnLst/>
            <a:rect l="0" t="0" r="0" b="0"/>
            <a:pathLst>
              <a:path w="33" h="19">
                <a:moveTo>
                  <a:pt x="19" y="0"/>
                </a:moveTo>
                <a:lnTo>
                  <a:pt x="12" y="19"/>
                </a:lnTo>
                <a:lnTo>
                  <a:pt x="0" y="19"/>
                </a:lnTo>
                <a:lnTo>
                  <a:pt x="19" y="0"/>
                </a:lnTo>
              </a:path>
              <a:path w="33" h="19">
                <a:moveTo>
                  <a:pt x="19" y="0"/>
                </a:moveTo>
                <a:lnTo>
                  <a:pt x="33" y="0"/>
                </a:lnTo>
                <a:lnTo>
                  <a:pt x="12" y="19"/>
                </a:lnTo>
                <a:lnTo>
                  <a:pt x="1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86" name="path 13186"/>
          <p:cNvSpPr/>
          <p:nvPr/>
        </p:nvSpPr>
        <p:spPr>
          <a:xfrm>
            <a:off x="7479792" y="9628123"/>
            <a:ext cx="83819" cy="3048"/>
          </a:xfrm>
          <a:custGeom>
            <a:avLst/>
            <a:gdLst/>
            <a:ahLst/>
            <a:cxnLst/>
            <a:rect l="0" t="0" r="0" b="0"/>
            <a:pathLst>
              <a:path w="131" h="4">
                <a:moveTo>
                  <a:pt x="0" y="0"/>
                </a:moveTo>
                <a:lnTo>
                  <a:pt x="14" y="2"/>
                </a:lnTo>
                <a:lnTo>
                  <a:pt x="0" y="2"/>
                </a:lnTo>
                <a:lnTo>
                  <a:pt x="0" y="0"/>
                </a:lnTo>
              </a:path>
              <a:path w="131" h="4">
                <a:moveTo>
                  <a:pt x="0" y="0"/>
                </a:moveTo>
                <a:lnTo>
                  <a:pt x="11" y="0"/>
                </a:lnTo>
                <a:lnTo>
                  <a:pt x="14" y="2"/>
                </a:lnTo>
                <a:lnTo>
                  <a:pt x="0" y="0"/>
                </a:lnTo>
              </a:path>
              <a:path w="131" h="4">
                <a:moveTo>
                  <a:pt x="112" y="0"/>
                </a:moveTo>
                <a:lnTo>
                  <a:pt x="127" y="4"/>
                </a:lnTo>
                <a:lnTo>
                  <a:pt x="112" y="4"/>
                </a:lnTo>
                <a:lnTo>
                  <a:pt x="112" y="0"/>
                </a:lnTo>
              </a:path>
              <a:path w="131" h="4">
                <a:moveTo>
                  <a:pt x="112" y="0"/>
                </a:moveTo>
                <a:lnTo>
                  <a:pt x="131" y="0"/>
                </a:lnTo>
                <a:lnTo>
                  <a:pt x="127" y="4"/>
                </a:lnTo>
                <a:lnTo>
                  <a:pt x="112" y="0"/>
                </a:lnTo>
              </a:path>
              <a:path w="131" h="4">
                <a:moveTo>
                  <a:pt x="45" y="0"/>
                </a:moveTo>
                <a:lnTo>
                  <a:pt x="86" y="4"/>
                </a:lnTo>
                <a:lnTo>
                  <a:pt x="40" y="4"/>
                </a:lnTo>
                <a:lnTo>
                  <a:pt x="45" y="0"/>
                </a:lnTo>
              </a:path>
              <a:path w="131" h="4">
                <a:moveTo>
                  <a:pt x="45" y="0"/>
                </a:moveTo>
                <a:lnTo>
                  <a:pt x="84" y="0"/>
                </a:lnTo>
                <a:lnTo>
                  <a:pt x="86" y="4"/>
                </a:lnTo>
                <a:lnTo>
                  <a:pt x="45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88" name="path 13188"/>
          <p:cNvSpPr/>
          <p:nvPr/>
        </p:nvSpPr>
        <p:spPr>
          <a:xfrm>
            <a:off x="9386316" y="9911588"/>
            <a:ext cx="33527" cy="7619"/>
          </a:xfrm>
          <a:custGeom>
            <a:avLst/>
            <a:gdLst/>
            <a:ahLst/>
            <a:cxnLst/>
            <a:rect l="0" t="0" r="0" b="0"/>
            <a:pathLst>
              <a:path w="52" h="11">
                <a:moveTo>
                  <a:pt x="0" y="0"/>
                </a:moveTo>
                <a:lnTo>
                  <a:pt x="14" y="9"/>
                </a:lnTo>
                <a:lnTo>
                  <a:pt x="0" y="9"/>
                </a:lnTo>
                <a:lnTo>
                  <a:pt x="0" y="0"/>
                </a:lnTo>
              </a:path>
              <a:path w="52" h="11">
                <a:moveTo>
                  <a:pt x="0" y="0"/>
                </a:moveTo>
                <a:lnTo>
                  <a:pt x="9" y="0"/>
                </a:lnTo>
                <a:lnTo>
                  <a:pt x="14" y="9"/>
                </a:lnTo>
                <a:lnTo>
                  <a:pt x="0" y="0"/>
                </a:lnTo>
              </a:path>
              <a:path w="52" h="11">
                <a:moveTo>
                  <a:pt x="43" y="9"/>
                </a:moveTo>
                <a:lnTo>
                  <a:pt x="52" y="11"/>
                </a:lnTo>
                <a:lnTo>
                  <a:pt x="40" y="11"/>
                </a:lnTo>
                <a:lnTo>
                  <a:pt x="43" y="9"/>
                </a:lnTo>
              </a:path>
              <a:path w="52" h="11">
                <a:moveTo>
                  <a:pt x="43" y="9"/>
                </a:moveTo>
                <a:lnTo>
                  <a:pt x="50" y="9"/>
                </a:lnTo>
                <a:lnTo>
                  <a:pt x="52" y="11"/>
                </a:lnTo>
                <a:lnTo>
                  <a:pt x="43" y="9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90" name="path 13190"/>
          <p:cNvSpPr/>
          <p:nvPr/>
        </p:nvSpPr>
        <p:spPr>
          <a:xfrm>
            <a:off x="9297923" y="9907016"/>
            <a:ext cx="24384" cy="9144"/>
          </a:xfrm>
          <a:custGeom>
            <a:avLst/>
            <a:gdLst/>
            <a:ahLst/>
            <a:cxnLst/>
            <a:rect l="0" t="0" r="0" b="0"/>
            <a:pathLst>
              <a:path w="38" h="14">
                <a:moveTo>
                  <a:pt x="0" y="0"/>
                </a:moveTo>
                <a:lnTo>
                  <a:pt x="38" y="14"/>
                </a:lnTo>
                <a:lnTo>
                  <a:pt x="21" y="14"/>
                </a:lnTo>
                <a:lnTo>
                  <a:pt x="0" y="0"/>
                </a:lnTo>
              </a:path>
              <a:path w="38" h="14">
                <a:moveTo>
                  <a:pt x="0" y="0"/>
                </a:moveTo>
                <a:lnTo>
                  <a:pt x="16" y="0"/>
                </a:lnTo>
                <a:lnTo>
                  <a:pt x="38" y="1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92" name="path 13192"/>
          <p:cNvSpPr/>
          <p:nvPr/>
        </p:nvSpPr>
        <p:spPr>
          <a:xfrm>
            <a:off x="9334500" y="10004552"/>
            <a:ext cx="27432" cy="7620"/>
          </a:xfrm>
          <a:custGeom>
            <a:avLst/>
            <a:gdLst/>
            <a:ahLst/>
            <a:cxnLst/>
            <a:rect l="0" t="0" r="0" b="0"/>
            <a:pathLst>
              <a:path w="43" h="12">
                <a:moveTo>
                  <a:pt x="16" y="0"/>
                </a:moveTo>
                <a:lnTo>
                  <a:pt x="31" y="12"/>
                </a:lnTo>
                <a:lnTo>
                  <a:pt x="0" y="12"/>
                </a:lnTo>
                <a:lnTo>
                  <a:pt x="16" y="0"/>
                </a:lnTo>
              </a:path>
              <a:path w="43" h="12">
                <a:moveTo>
                  <a:pt x="16" y="0"/>
                </a:moveTo>
                <a:lnTo>
                  <a:pt x="43" y="0"/>
                </a:lnTo>
                <a:lnTo>
                  <a:pt x="31" y="12"/>
                </a:lnTo>
                <a:lnTo>
                  <a:pt x="16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94" name="rect 13194"/>
          <p:cNvSpPr/>
          <p:nvPr/>
        </p:nvSpPr>
        <p:spPr>
          <a:xfrm>
            <a:off x="9403080" y="9937495"/>
            <a:ext cx="13715" cy="13715"/>
          </a:xfrm>
          <a:prstGeom prst="rect">
            <a:avLst/>
          </a:prstGeom>
          <a:solidFill>
            <a:srgbClr val="000000">
              <a:alpha val="1254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96" name="path 13196"/>
          <p:cNvSpPr/>
          <p:nvPr/>
        </p:nvSpPr>
        <p:spPr>
          <a:xfrm>
            <a:off x="9386316" y="9917683"/>
            <a:ext cx="12192" cy="15240"/>
          </a:xfrm>
          <a:custGeom>
            <a:avLst/>
            <a:gdLst/>
            <a:ahLst/>
            <a:cxnLst/>
            <a:rect l="0" t="0" r="0" b="0"/>
            <a:pathLst>
              <a:path w="19" h="24">
                <a:moveTo>
                  <a:pt x="0" y="0"/>
                </a:moveTo>
                <a:lnTo>
                  <a:pt x="19" y="24"/>
                </a:lnTo>
                <a:lnTo>
                  <a:pt x="7" y="24"/>
                </a:lnTo>
                <a:lnTo>
                  <a:pt x="0" y="0"/>
                </a:lnTo>
              </a:path>
              <a:path w="19" h="24">
                <a:moveTo>
                  <a:pt x="0" y="0"/>
                </a:moveTo>
                <a:lnTo>
                  <a:pt x="14" y="0"/>
                </a:lnTo>
                <a:lnTo>
                  <a:pt x="19" y="2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98" name="path 13198"/>
          <p:cNvSpPr/>
          <p:nvPr/>
        </p:nvSpPr>
        <p:spPr>
          <a:xfrm>
            <a:off x="7566659" y="9521443"/>
            <a:ext cx="12192" cy="15239"/>
          </a:xfrm>
          <a:custGeom>
            <a:avLst/>
            <a:gdLst/>
            <a:ahLst/>
            <a:cxnLst/>
            <a:rect l="0" t="0" r="0" b="0"/>
            <a:pathLst>
              <a:path w="19" h="23">
                <a:moveTo>
                  <a:pt x="0" y="0"/>
                </a:moveTo>
                <a:lnTo>
                  <a:pt x="19" y="23"/>
                </a:lnTo>
                <a:lnTo>
                  <a:pt x="9" y="23"/>
                </a:lnTo>
                <a:lnTo>
                  <a:pt x="0" y="0"/>
                </a:lnTo>
              </a:path>
              <a:path w="19" h="23">
                <a:moveTo>
                  <a:pt x="0" y="0"/>
                </a:moveTo>
                <a:lnTo>
                  <a:pt x="14" y="0"/>
                </a:lnTo>
                <a:lnTo>
                  <a:pt x="19" y="23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00" name="path 13200"/>
          <p:cNvSpPr/>
          <p:nvPr/>
        </p:nvSpPr>
        <p:spPr>
          <a:xfrm>
            <a:off x="7450835" y="9672319"/>
            <a:ext cx="38100" cy="4572"/>
          </a:xfrm>
          <a:custGeom>
            <a:avLst/>
            <a:gdLst/>
            <a:ahLst/>
            <a:cxnLst/>
            <a:rect l="0" t="0" r="0" b="0"/>
            <a:pathLst>
              <a:path w="60" h="7">
                <a:moveTo>
                  <a:pt x="38" y="4"/>
                </a:moveTo>
                <a:lnTo>
                  <a:pt x="55" y="7"/>
                </a:lnTo>
                <a:lnTo>
                  <a:pt x="38" y="7"/>
                </a:lnTo>
                <a:lnTo>
                  <a:pt x="38" y="4"/>
                </a:lnTo>
              </a:path>
              <a:path w="60" h="7">
                <a:moveTo>
                  <a:pt x="38" y="4"/>
                </a:moveTo>
                <a:lnTo>
                  <a:pt x="60" y="4"/>
                </a:lnTo>
                <a:lnTo>
                  <a:pt x="55" y="7"/>
                </a:lnTo>
                <a:lnTo>
                  <a:pt x="38" y="4"/>
                </a:lnTo>
              </a:path>
              <a:path w="60" h="7">
                <a:moveTo>
                  <a:pt x="0" y="0"/>
                </a:moveTo>
                <a:lnTo>
                  <a:pt x="14" y="7"/>
                </a:lnTo>
                <a:lnTo>
                  <a:pt x="4" y="7"/>
                </a:lnTo>
                <a:lnTo>
                  <a:pt x="0" y="0"/>
                </a:lnTo>
              </a:path>
              <a:path w="60" h="7">
                <a:moveTo>
                  <a:pt x="0" y="0"/>
                </a:moveTo>
                <a:lnTo>
                  <a:pt x="7" y="0"/>
                </a:lnTo>
                <a:lnTo>
                  <a:pt x="14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02" name="path 13202"/>
          <p:cNvSpPr/>
          <p:nvPr/>
        </p:nvSpPr>
        <p:spPr>
          <a:xfrm>
            <a:off x="9386316" y="9963404"/>
            <a:ext cx="27431" cy="6096"/>
          </a:xfrm>
          <a:custGeom>
            <a:avLst/>
            <a:gdLst/>
            <a:ahLst/>
            <a:cxnLst/>
            <a:rect l="0" t="0" r="0" b="0"/>
            <a:pathLst>
              <a:path w="43" h="9">
                <a:moveTo>
                  <a:pt x="4" y="0"/>
                </a:moveTo>
                <a:lnTo>
                  <a:pt x="24" y="9"/>
                </a:lnTo>
                <a:lnTo>
                  <a:pt x="0" y="9"/>
                </a:lnTo>
                <a:lnTo>
                  <a:pt x="4" y="0"/>
                </a:lnTo>
              </a:path>
              <a:path w="43" h="9">
                <a:moveTo>
                  <a:pt x="4" y="0"/>
                </a:moveTo>
                <a:lnTo>
                  <a:pt x="43" y="0"/>
                </a:lnTo>
                <a:lnTo>
                  <a:pt x="24" y="9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04" name="path 13204"/>
          <p:cNvSpPr/>
          <p:nvPr/>
        </p:nvSpPr>
        <p:spPr>
          <a:xfrm>
            <a:off x="9390888" y="9931400"/>
            <a:ext cx="27431" cy="6095"/>
          </a:xfrm>
          <a:custGeom>
            <a:avLst/>
            <a:gdLst/>
            <a:ahLst/>
            <a:cxnLst/>
            <a:rect l="0" t="0" r="0" b="0"/>
            <a:pathLst>
              <a:path w="43" h="9">
                <a:moveTo>
                  <a:pt x="33" y="0"/>
                </a:moveTo>
                <a:lnTo>
                  <a:pt x="40" y="9"/>
                </a:lnTo>
                <a:lnTo>
                  <a:pt x="28" y="9"/>
                </a:lnTo>
                <a:lnTo>
                  <a:pt x="33" y="0"/>
                </a:lnTo>
              </a:path>
              <a:path w="43" h="9">
                <a:moveTo>
                  <a:pt x="33" y="0"/>
                </a:moveTo>
                <a:lnTo>
                  <a:pt x="43" y="0"/>
                </a:lnTo>
                <a:lnTo>
                  <a:pt x="40" y="9"/>
                </a:lnTo>
                <a:lnTo>
                  <a:pt x="33" y="0"/>
                </a:lnTo>
              </a:path>
              <a:path w="43" h="9">
                <a:moveTo>
                  <a:pt x="14" y="7"/>
                </a:moveTo>
                <a:lnTo>
                  <a:pt x="19" y="9"/>
                </a:lnTo>
                <a:lnTo>
                  <a:pt x="12" y="9"/>
                </a:lnTo>
                <a:lnTo>
                  <a:pt x="14" y="7"/>
                </a:lnTo>
              </a:path>
              <a:path w="43" h="9">
                <a:moveTo>
                  <a:pt x="14" y="7"/>
                </a:moveTo>
                <a:lnTo>
                  <a:pt x="21" y="7"/>
                </a:lnTo>
                <a:lnTo>
                  <a:pt x="19" y="9"/>
                </a:lnTo>
                <a:lnTo>
                  <a:pt x="14" y="7"/>
                </a:lnTo>
              </a:path>
              <a:path w="43" h="9">
                <a:moveTo>
                  <a:pt x="0" y="7"/>
                </a:moveTo>
                <a:lnTo>
                  <a:pt x="12" y="9"/>
                </a:lnTo>
                <a:lnTo>
                  <a:pt x="0" y="9"/>
                </a:lnTo>
                <a:lnTo>
                  <a:pt x="0" y="7"/>
                </a:lnTo>
              </a:path>
              <a:path w="43" h="9">
                <a:moveTo>
                  <a:pt x="0" y="7"/>
                </a:moveTo>
                <a:lnTo>
                  <a:pt x="12" y="7"/>
                </a:lnTo>
                <a:lnTo>
                  <a:pt x="12" y="9"/>
                </a:lnTo>
                <a:lnTo>
                  <a:pt x="0" y="7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06" name="path 13206"/>
          <p:cNvSpPr/>
          <p:nvPr/>
        </p:nvSpPr>
        <p:spPr>
          <a:xfrm>
            <a:off x="9299447" y="9964928"/>
            <a:ext cx="16764" cy="9144"/>
          </a:xfrm>
          <a:custGeom>
            <a:avLst/>
            <a:gdLst/>
            <a:ahLst/>
            <a:cxnLst/>
            <a:rect l="0" t="0" r="0" b="0"/>
            <a:pathLst>
              <a:path w="26" h="14">
                <a:moveTo>
                  <a:pt x="14" y="0"/>
                </a:moveTo>
                <a:lnTo>
                  <a:pt x="11" y="14"/>
                </a:lnTo>
                <a:lnTo>
                  <a:pt x="0" y="14"/>
                </a:lnTo>
                <a:lnTo>
                  <a:pt x="14" y="0"/>
                </a:lnTo>
              </a:path>
              <a:path w="26" h="14">
                <a:moveTo>
                  <a:pt x="14" y="0"/>
                </a:moveTo>
                <a:lnTo>
                  <a:pt x="26" y="0"/>
                </a:lnTo>
                <a:lnTo>
                  <a:pt x="11" y="14"/>
                </a:lnTo>
                <a:lnTo>
                  <a:pt x="1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08" name="path 13208"/>
          <p:cNvSpPr/>
          <p:nvPr/>
        </p:nvSpPr>
        <p:spPr>
          <a:xfrm>
            <a:off x="9151619" y="9954259"/>
            <a:ext cx="19812" cy="7620"/>
          </a:xfrm>
          <a:custGeom>
            <a:avLst/>
            <a:gdLst/>
            <a:ahLst/>
            <a:cxnLst/>
            <a:rect l="0" t="0" r="0" b="0"/>
            <a:pathLst>
              <a:path w="31" h="12">
                <a:moveTo>
                  <a:pt x="0" y="0"/>
                </a:moveTo>
                <a:lnTo>
                  <a:pt x="21" y="12"/>
                </a:lnTo>
                <a:lnTo>
                  <a:pt x="0" y="12"/>
                </a:lnTo>
                <a:lnTo>
                  <a:pt x="0" y="0"/>
                </a:lnTo>
              </a:path>
              <a:path w="31" h="12">
                <a:moveTo>
                  <a:pt x="0" y="0"/>
                </a:moveTo>
                <a:lnTo>
                  <a:pt x="31" y="0"/>
                </a:lnTo>
                <a:lnTo>
                  <a:pt x="21" y="1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10" name="path 13210"/>
          <p:cNvSpPr/>
          <p:nvPr/>
        </p:nvSpPr>
        <p:spPr>
          <a:xfrm>
            <a:off x="9369552" y="10018268"/>
            <a:ext cx="19811" cy="7619"/>
          </a:xfrm>
          <a:custGeom>
            <a:avLst/>
            <a:gdLst/>
            <a:ahLst/>
            <a:cxnLst/>
            <a:rect l="0" t="0" r="0" b="0"/>
            <a:pathLst>
              <a:path w="31" h="11">
                <a:moveTo>
                  <a:pt x="16" y="0"/>
                </a:moveTo>
                <a:lnTo>
                  <a:pt x="21" y="11"/>
                </a:lnTo>
                <a:lnTo>
                  <a:pt x="0" y="11"/>
                </a:lnTo>
                <a:lnTo>
                  <a:pt x="16" y="0"/>
                </a:lnTo>
              </a:path>
              <a:path w="31" h="11">
                <a:moveTo>
                  <a:pt x="16" y="0"/>
                </a:moveTo>
                <a:lnTo>
                  <a:pt x="31" y="0"/>
                </a:lnTo>
                <a:lnTo>
                  <a:pt x="21" y="11"/>
                </a:lnTo>
                <a:lnTo>
                  <a:pt x="16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12" name="path 13212"/>
          <p:cNvSpPr/>
          <p:nvPr/>
        </p:nvSpPr>
        <p:spPr>
          <a:xfrm>
            <a:off x="9390888" y="9949688"/>
            <a:ext cx="19811" cy="7619"/>
          </a:xfrm>
          <a:custGeom>
            <a:avLst/>
            <a:gdLst/>
            <a:ahLst/>
            <a:cxnLst/>
            <a:rect l="0" t="0" r="0" b="0"/>
            <a:pathLst>
              <a:path w="31" h="11">
                <a:moveTo>
                  <a:pt x="19" y="2"/>
                </a:moveTo>
                <a:lnTo>
                  <a:pt x="28" y="9"/>
                </a:lnTo>
                <a:lnTo>
                  <a:pt x="14" y="9"/>
                </a:lnTo>
                <a:lnTo>
                  <a:pt x="19" y="2"/>
                </a:lnTo>
              </a:path>
              <a:path w="31" h="11">
                <a:moveTo>
                  <a:pt x="19" y="2"/>
                </a:moveTo>
                <a:lnTo>
                  <a:pt x="31" y="2"/>
                </a:lnTo>
                <a:lnTo>
                  <a:pt x="28" y="9"/>
                </a:lnTo>
                <a:lnTo>
                  <a:pt x="19" y="2"/>
                </a:lnTo>
              </a:path>
              <a:path w="31" h="11">
                <a:moveTo>
                  <a:pt x="0" y="0"/>
                </a:moveTo>
                <a:lnTo>
                  <a:pt x="12" y="11"/>
                </a:lnTo>
                <a:lnTo>
                  <a:pt x="0" y="11"/>
                </a:lnTo>
                <a:lnTo>
                  <a:pt x="0" y="0"/>
                </a:lnTo>
              </a:path>
              <a:path w="31" h="11">
                <a:moveTo>
                  <a:pt x="0" y="0"/>
                </a:moveTo>
                <a:lnTo>
                  <a:pt x="12" y="0"/>
                </a:lnTo>
                <a:lnTo>
                  <a:pt x="12" y="11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14" name="path 13214"/>
          <p:cNvSpPr/>
          <p:nvPr/>
        </p:nvSpPr>
        <p:spPr>
          <a:xfrm>
            <a:off x="9415271" y="9966452"/>
            <a:ext cx="12192" cy="12191"/>
          </a:xfrm>
          <a:custGeom>
            <a:avLst/>
            <a:gdLst/>
            <a:ahLst/>
            <a:cxnLst/>
            <a:rect l="0" t="0" r="0" b="0"/>
            <a:pathLst>
              <a:path w="19" h="19">
                <a:moveTo>
                  <a:pt x="7" y="0"/>
                </a:moveTo>
                <a:lnTo>
                  <a:pt x="4" y="19"/>
                </a:lnTo>
                <a:lnTo>
                  <a:pt x="0" y="19"/>
                </a:lnTo>
                <a:lnTo>
                  <a:pt x="7" y="0"/>
                </a:lnTo>
              </a:path>
              <a:path w="19" h="19">
                <a:moveTo>
                  <a:pt x="7" y="0"/>
                </a:moveTo>
                <a:lnTo>
                  <a:pt x="19" y="0"/>
                </a:lnTo>
                <a:lnTo>
                  <a:pt x="4" y="19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16" name="path 13216"/>
          <p:cNvSpPr/>
          <p:nvPr/>
        </p:nvSpPr>
        <p:spPr>
          <a:xfrm>
            <a:off x="9412223" y="10051795"/>
            <a:ext cx="15240" cy="9144"/>
          </a:xfrm>
          <a:custGeom>
            <a:avLst/>
            <a:gdLst/>
            <a:ahLst/>
            <a:cxnLst/>
            <a:rect l="0" t="0" r="0" b="0"/>
            <a:pathLst>
              <a:path w="24" h="14">
                <a:moveTo>
                  <a:pt x="14" y="0"/>
                </a:moveTo>
                <a:lnTo>
                  <a:pt x="7" y="14"/>
                </a:lnTo>
                <a:lnTo>
                  <a:pt x="0" y="14"/>
                </a:lnTo>
                <a:lnTo>
                  <a:pt x="14" y="0"/>
                </a:lnTo>
              </a:path>
              <a:path w="24" h="14">
                <a:moveTo>
                  <a:pt x="14" y="0"/>
                </a:moveTo>
                <a:lnTo>
                  <a:pt x="24" y="0"/>
                </a:lnTo>
                <a:lnTo>
                  <a:pt x="7" y="14"/>
                </a:lnTo>
                <a:lnTo>
                  <a:pt x="1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18" name="path 13218"/>
          <p:cNvSpPr/>
          <p:nvPr/>
        </p:nvSpPr>
        <p:spPr>
          <a:xfrm>
            <a:off x="7350252" y="9541256"/>
            <a:ext cx="144780" cy="7619"/>
          </a:xfrm>
          <a:custGeom>
            <a:avLst/>
            <a:gdLst/>
            <a:ahLst/>
            <a:cxnLst/>
            <a:rect l="0" t="0" r="0" b="0"/>
            <a:pathLst>
              <a:path w="228" h="11">
                <a:moveTo>
                  <a:pt x="2" y="9"/>
                </a:moveTo>
                <a:lnTo>
                  <a:pt x="12" y="11"/>
                </a:lnTo>
                <a:lnTo>
                  <a:pt x="0" y="11"/>
                </a:lnTo>
                <a:lnTo>
                  <a:pt x="2" y="9"/>
                </a:lnTo>
              </a:path>
              <a:path w="228" h="11">
                <a:moveTo>
                  <a:pt x="206" y="0"/>
                </a:moveTo>
                <a:lnTo>
                  <a:pt x="218" y="9"/>
                </a:lnTo>
                <a:lnTo>
                  <a:pt x="206" y="9"/>
                </a:lnTo>
                <a:lnTo>
                  <a:pt x="206" y="0"/>
                </a:lnTo>
              </a:path>
              <a:path w="228" h="11">
                <a:moveTo>
                  <a:pt x="206" y="0"/>
                </a:moveTo>
                <a:lnTo>
                  <a:pt x="228" y="0"/>
                </a:lnTo>
                <a:lnTo>
                  <a:pt x="218" y="9"/>
                </a:lnTo>
                <a:lnTo>
                  <a:pt x="206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20" name="path 13220"/>
          <p:cNvSpPr/>
          <p:nvPr/>
        </p:nvSpPr>
        <p:spPr>
          <a:xfrm>
            <a:off x="7267955" y="9641840"/>
            <a:ext cx="13716" cy="9144"/>
          </a:xfrm>
          <a:custGeom>
            <a:avLst/>
            <a:gdLst/>
            <a:ahLst/>
            <a:cxnLst/>
            <a:rect l="0" t="0" r="0" b="0"/>
            <a:pathLst>
              <a:path w="21" h="14">
                <a:moveTo>
                  <a:pt x="12" y="0"/>
                </a:moveTo>
                <a:lnTo>
                  <a:pt x="7" y="14"/>
                </a:lnTo>
                <a:lnTo>
                  <a:pt x="0" y="14"/>
                </a:lnTo>
                <a:lnTo>
                  <a:pt x="12" y="0"/>
                </a:lnTo>
              </a:path>
              <a:path w="21" h="14">
                <a:moveTo>
                  <a:pt x="12" y="0"/>
                </a:moveTo>
                <a:lnTo>
                  <a:pt x="21" y="0"/>
                </a:lnTo>
                <a:lnTo>
                  <a:pt x="7" y="14"/>
                </a:lnTo>
                <a:lnTo>
                  <a:pt x="1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22" name="path 13222"/>
          <p:cNvSpPr/>
          <p:nvPr/>
        </p:nvSpPr>
        <p:spPr>
          <a:xfrm>
            <a:off x="7455407" y="9679940"/>
            <a:ext cx="27432" cy="4572"/>
          </a:xfrm>
          <a:custGeom>
            <a:avLst/>
            <a:gdLst/>
            <a:ahLst/>
            <a:cxnLst/>
            <a:rect l="0" t="0" r="0" b="0"/>
            <a:pathLst>
              <a:path w="43" h="7">
                <a:moveTo>
                  <a:pt x="7" y="4"/>
                </a:moveTo>
                <a:lnTo>
                  <a:pt x="36" y="4"/>
                </a:lnTo>
                <a:lnTo>
                  <a:pt x="12" y="7"/>
                </a:lnTo>
                <a:lnTo>
                  <a:pt x="7" y="4"/>
                </a:lnTo>
              </a:path>
              <a:path w="43" h="7">
                <a:moveTo>
                  <a:pt x="0" y="0"/>
                </a:moveTo>
                <a:lnTo>
                  <a:pt x="36" y="4"/>
                </a:lnTo>
                <a:lnTo>
                  <a:pt x="7" y="4"/>
                </a:lnTo>
                <a:lnTo>
                  <a:pt x="0" y="0"/>
                </a:lnTo>
              </a:path>
              <a:path w="43" h="7">
                <a:moveTo>
                  <a:pt x="0" y="0"/>
                </a:moveTo>
                <a:lnTo>
                  <a:pt x="43" y="0"/>
                </a:lnTo>
                <a:lnTo>
                  <a:pt x="36" y="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24" name="rect 13224"/>
          <p:cNvSpPr/>
          <p:nvPr/>
        </p:nvSpPr>
        <p:spPr>
          <a:xfrm>
            <a:off x="7592568" y="9654031"/>
            <a:ext cx="9143" cy="1066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26" name="rect 13226"/>
          <p:cNvSpPr/>
          <p:nvPr/>
        </p:nvSpPr>
        <p:spPr>
          <a:xfrm>
            <a:off x="7597140" y="9654031"/>
            <a:ext cx="10667" cy="1066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28" name="path 13228"/>
          <p:cNvSpPr/>
          <p:nvPr/>
        </p:nvSpPr>
        <p:spPr>
          <a:xfrm>
            <a:off x="7333488" y="9533635"/>
            <a:ext cx="24384" cy="4572"/>
          </a:xfrm>
          <a:custGeom>
            <a:avLst/>
            <a:gdLst/>
            <a:ahLst/>
            <a:cxnLst/>
            <a:rect l="0" t="0" r="0" b="0"/>
            <a:pathLst>
              <a:path w="38" h="7">
                <a:moveTo>
                  <a:pt x="0" y="0"/>
                </a:moveTo>
                <a:lnTo>
                  <a:pt x="24" y="7"/>
                </a:lnTo>
                <a:lnTo>
                  <a:pt x="0" y="7"/>
                </a:lnTo>
                <a:lnTo>
                  <a:pt x="0" y="0"/>
                </a:lnTo>
              </a:path>
              <a:path w="38" h="7">
                <a:moveTo>
                  <a:pt x="0" y="0"/>
                </a:moveTo>
                <a:lnTo>
                  <a:pt x="38" y="0"/>
                </a:lnTo>
                <a:lnTo>
                  <a:pt x="24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30" name="path 13230"/>
          <p:cNvSpPr/>
          <p:nvPr/>
        </p:nvSpPr>
        <p:spPr>
          <a:xfrm>
            <a:off x="9299447" y="9952735"/>
            <a:ext cx="24384" cy="4571"/>
          </a:xfrm>
          <a:custGeom>
            <a:avLst/>
            <a:gdLst/>
            <a:ahLst/>
            <a:cxnLst/>
            <a:rect l="0" t="0" r="0" b="0"/>
            <a:pathLst>
              <a:path w="38" h="7">
                <a:moveTo>
                  <a:pt x="24" y="0"/>
                </a:moveTo>
                <a:lnTo>
                  <a:pt x="38" y="7"/>
                </a:lnTo>
                <a:lnTo>
                  <a:pt x="0" y="7"/>
                </a:lnTo>
                <a:lnTo>
                  <a:pt x="24" y="0"/>
                </a:lnTo>
              </a:path>
              <a:path w="38" h="7">
                <a:moveTo>
                  <a:pt x="24" y="0"/>
                </a:moveTo>
                <a:lnTo>
                  <a:pt x="36" y="0"/>
                </a:lnTo>
                <a:lnTo>
                  <a:pt x="38" y="7"/>
                </a:lnTo>
                <a:lnTo>
                  <a:pt x="2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32" name="path 13232"/>
          <p:cNvSpPr/>
          <p:nvPr/>
        </p:nvSpPr>
        <p:spPr>
          <a:xfrm>
            <a:off x="9390888" y="9929876"/>
            <a:ext cx="18288" cy="6095"/>
          </a:xfrm>
          <a:custGeom>
            <a:avLst/>
            <a:gdLst/>
            <a:ahLst/>
            <a:cxnLst/>
            <a:rect l="0" t="0" r="0" b="0"/>
            <a:pathLst>
              <a:path w="28" h="9">
                <a:moveTo>
                  <a:pt x="21" y="0"/>
                </a:moveTo>
                <a:lnTo>
                  <a:pt x="21" y="9"/>
                </a:lnTo>
                <a:lnTo>
                  <a:pt x="14" y="9"/>
                </a:lnTo>
                <a:lnTo>
                  <a:pt x="21" y="0"/>
                </a:lnTo>
              </a:path>
              <a:path w="28" h="9">
                <a:moveTo>
                  <a:pt x="21" y="0"/>
                </a:moveTo>
                <a:lnTo>
                  <a:pt x="28" y="0"/>
                </a:lnTo>
                <a:lnTo>
                  <a:pt x="21" y="9"/>
                </a:lnTo>
                <a:lnTo>
                  <a:pt x="21" y="0"/>
                </a:lnTo>
              </a:path>
              <a:path w="28" h="9">
                <a:moveTo>
                  <a:pt x="0" y="4"/>
                </a:moveTo>
                <a:lnTo>
                  <a:pt x="12" y="9"/>
                </a:lnTo>
                <a:lnTo>
                  <a:pt x="0" y="9"/>
                </a:lnTo>
                <a:lnTo>
                  <a:pt x="0" y="4"/>
                </a:lnTo>
              </a:path>
              <a:path w="28" h="9">
                <a:moveTo>
                  <a:pt x="0" y="4"/>
                </a:moveTo>
                <a:lnTo>
                  <a:pt x="12" y="4"/>
                </a:lnTo>
                <a:lnTo>
                  <a:pt x="12" y="9"/>
                </a:lnTo>
                <a:lnTo>
                  <a:pt x="0" y="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34" name="path 13234"/>
          <p:cNvSpPr/>
          <p:nvPr/>
        </p:nvSpPr>
        <p:spPr>
          <a:xfrm>
            <a:off x="9090659" y="9958831"/>
            <a:ext cx="18288" cy="6095"/>
          </a:xfrm>
          <a:custGeom>
            <a:avLst/>
            <a:gdLst/>
            <a:ahLst/>
            <a:cxnLst/>
            <a:rect l="0" t="0" r="0" b="0"/>
            <a:pathLst>
              <a:path w="28" h="9">
                <a:moveTo>
                  <a:pt x="0" y="0"/>
                </a:moveTo>
                <a:lnTo>
                  <a:pt x="28" y="9"/>
                </a:lnTo>
                <a:lnTo>
                  <a:pt x="2" y="9"/>
                </a:lnTo>
                <a:lnTo>
                  <a:pt x="0" y="0"/>
                </a:lnTo>
              </a:path>
              <a:path w="28" h="9">
                <a:moveTo>
                  <a:pt x="0" y="0"/>
                </a:moveTo>
                <a:lnTo>
                  <a:pt x="9" y="0"/>
                </a:lnTo>
                <a:lnTo>
                  <a:pt x="28" y="9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36" name="path 13236"/>
          <p:cNvSpPr/>
          <p:nvPr/>
        </p:nvSpPr>
        <p:spPr>
          <a:xfrm>
            <a:off x="9354311" y="10035031"/>
            <a:ext cx="24383" cy="4571"/>
          </a:xfrm>
          <a:custGeom>
            <a:avLst/>
            <a:gdLst/>
            <a:ahLst/>
            <a:cxnLst/>
            <a:rect l="0" t="0" r="0" b="0"/>
            <a:pathLst>
              <a:path w="38" h="7">
                <a:moveTo>
                  <a:pt x="0" y="0"/>
                </a:moveTo>
                <a:lnTo>
                  <a:pt x="38" y="7"/>
                </a:lnTo>
                <a:lnTo>
                  <a:pt x="12" y="7"/>
                </a:lnTo>
                <a:lnTo>
                  <a:pt x="0" y="0"/>
                </a:lnTo>
              </a:path>
              <a:path w="38" h="7">
                <a:moveTo>
                  <a:pt x="0" y="0"/>
                </a:moveTo>
                <a:lnTo>
                  <a:pt x="38" y="0"/>
                </a:lnTo>
                <a:lnTo>
                  <a:pt x="38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38" name="path 13238"/>
          <p:cNvSpPr/>
          <p:nvPr/>
        </p:nvSpPr>
        <p:spPr>
          <a:xfrm>
            <a:off x="9447276" y="9999980"/>
            <a:ext cx="12191" cy="9143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7" y="0"/>
                </a:moveTo>
                <a:lnTo>
                  <a:pt x="11" y="14"/>
                </a:lnTo>
                <a:lnTo>
                  <a:pt x="0" y="14"/>
                </a:lnTo>
                <a:lnTo>
                  <a:pt x="7" y="0"/>
                </a:lnTo>
              </a:path>
              <a:path w="19" h="14">
                <a:moveTo>
                  <a:pt x="7" y="0"/>
                </a:moveTo>
                <a:lnTo>
                  <a:pt x="19" y="0"/>
                </a:lnTo>
                <a:lnTo>
                  <a:pt x="11" y="14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40" name="rect 13240"/>
          <p:cNvSpPr/>
          <p:nvPr/>
        </p:nvSpPr>
        <p:spPr>
          <a:xfrm>
            <a:off x="9328404" y="10021316"/>
            <a:ext cx="22859" cy="4572"/>
          </a:xfrm>
          <a:prstGeom prst="rect">
            <a:avLst/>
          </a:prstGeom>
          <a:solidFill>
            <a:srgbClr val="000000">
              <a:alpha val="13333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42" name="rect 13242"/>
          <p:cNvSpPr/>
          <p:nvPr/>
        </p:nvSpPr>
        <p:spPr>
          <a:xfrm>
            <a:off x="7584947" y="9526016"/>
            <a:ext cx="16764" cy="6095"/>
          </a:xfrm>
          <a:prstGeom prst="rect">
            <a:avLst/>
          </a:prstGeom>
          <a:solidFill>
            <a:srgbClr val="000000">
              <a:alpha val="25098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44" name="rect 13244"/>
          <p:cNvSpPr/>
          <p:nvPr/>
        </p:nvSpPr>
        <p:spPr>
          <a:xfrm>
            <a:off x="9404604" y="9923780"/>
            <a:ext cx="16763" cy="6095"/>
          </a:xfrm>
          <a:prstGeom prst="rect">
            <a:avLst/>
          </a:prstGeom>
          <a:solidFill>
            <a:srgbClr val="000000">
              <a:alpha val="1490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46" name="path 13246"/>
          <p:cNvSpPr/>
          <p:nvPr/>
        </p:nvSpPr>
        <p:spPr>
          <a:xfrm>
            <a:off x="7453883" y="9676892"/>
            <a:ext cx="32004" cy="3047"/>
          </a:xfrm>
          <a:custGeom>
            <a:avLst/>
            <a:gdLst/>
            <a:ahLst/>
            <a:cxnLst/>
            <a:rect l="0" t="0" r="0" b="0"/>
            <a:pathLst>
              <a:path w="50" h="4">
                <a:moveTo>
                  <a:pt x="0" y="0"/>
                </a:moveTo>
                <a:lnTo>
                  <a:pt x="45" y="4"/>
                </a:lnTo>
                <a:lnTo>
                  <a:pt x="2" y="4"/>
                </a:lnTo>
                <a:lnTo>
                  <a:pt x="0" y="0"/>
                </a:lnTo>
              </a:path>
              <a:path w="50" h="4">
                <a:moveTo>
                  <a:pt x="0" y="0"/>
                </a:moveTo>
                <a:lnTo>
                  <a:pt x="50" y="0"/>
                </a:lnTo>
                <a:lnTo>
                  <a:pt x="45" y="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48" name="rect 13248"/>
          <p:cNvSpPr/>
          <p:nvPr/>
        </p:nvSpPr>
        <p:spPr>
          <a:xfrm>
            <a:off x="7420355" y="9654031"/>
            <a:ext cx="15240" cy="6096"/>
          </a:xfrm>
          <a:prstGeom prst="rect">
            <a:avLst/>
          </a:prstGeom>
          <a:solidFill>
            <a:srgbClr val="000000">
              <a:alpha val="27843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50" name="rect 13250"/>
          <p:cNvSpPr/>
          <p:nvPr/>
        </p:nvSpPr>
        <p:spPr>
          <a:xfrm>
            <a:off x="7568183" y="9644888"/>
            <a:ext cx="7619" cy="12191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52" name="rect 13252"/>
          <p:cNvSpPr/>
          <p:nvPr/>
        </p:nvSpPr>
        <p:spPr>
          <a:xfrm>
            <a:off x="7568183" y="9644888"/>
            <a:ext cx="7619" cy="12191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54" name="path 13254"/>
          <p:cNvSpPr/>
          <p:nvPr/>
        </p:nvSpPr>
        <p:spPr>
          <a:xfrm>
            <a:off x="7370064" y="9675368"/>
            <a:ext cx="19811" cy="4571"/>
          </a:xfrm>
          <a:custGeom>
            <a:avLst/>
            <a:gdLst/>
            <a:ahLst/>
            <a:cxnLst/>
            <a:rect l="0" t="0" r="0" b="0"/>
            <a:pathLst>
              <a:path w="31" h="7">
                <a:moveTo>
                  <a:pt x="0" y="0"/>
                </a:moveTo>
                <a:lnTo>
                  <a:pt x="31" y="7"/>
                </a:lnTo>
                <a:lnTo>
                  <a:pt x="14" y="7"/>
                </a:lnTo>
                <a:lnTo>
                  <a:pt x="0" y="0"/>
                </a:lnTo>
              </a:path>
              <a:path w="31" h="7">
                <a:moveTo>
                  <a:pt x="0" y="0"/>
                </a:moveTo>
                <a:lnTo>
                  <a:pt x="19" y="0"/>
                </a:lnTo>
                <a:lnTo>
                  <a:pt x="31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56" name="path 13256"/>
          <p:cNvSpPr/>
          <p:nvPr/>
        </p:nvSpPr>
        <p:spPr>
          <a:xfrm>
            <a:off x="9095232" y="9966452"/>
            <a:ext cx="19811" cy="4572"/>
          </a:xfrm>
          <a:custGeom>
            <a:avLst/>
            <a:gdLst/>
            <a:ahLst/>
            <a:cxnLst/>
            <a:rect l="0" t="0" r="0" b="0"/>
            <a:pathLst>
              <a:path w="31" h="7">
                <a:moveTo>
                  <a:pt x="0" y="0"/>
                </a:moveTo>
                <a:lnTo>
                  <a:pt x="31" y="7"/>
                </a:lnTo>
                <a:lnTo>
                  <a:pt x="21" y="7"/>
                </a:lnTo>
                <a:lnTo>
                  <a:pt x="0" y="0"/>
                </a:lnTo>
              </a:path>
              <a:path w="31" h="7">
                <a:moveTo>
                  <a:pt x="0" y="0"/>
                </a:moveTo>
                <a:lnTo>
                  <a:pt x="23" y="0"/>
                </a:lnTo>
                <a:lnTo>
                  <a:pt x="31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58" name="rect 13258"/>
          <p:cNvSpPr/>
          <p:nvPr/>
        </p:nvSpPr>
        <p:spPr>
          <a:xfrm>
            <a:off x="9287256" y="9900919"/>
            <a:ext cx="19811" cy="4572"/>
          </a:xfrm>
          <a:prstGeom prst="rect">
            <a:avLst/>
          </a:prstGeom>
          <a:solidFill>
            <a:srgbClr val="000000">
              <a:alpha val="2352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60" name="rect 13260"/>
          <p:cNvSpPr/>
          <p:nvPr/>
        </p:nvSpPr>
        <p:spPr>
          <a:xfrm>
            <a:off x="9325356" y="10025888"/>
            <a:ext cx="28955" cy="3048"/>
          </a:xfrm>
          <a:prstGeom prst="rect">
            <a:avLst/>
          </a:prstGeom>
          <a:solidFill>
            <a:srgbClr val="000000">
              <a:alpha val="1490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62" name="rect 13262"/>
          <p:cNvSpPr/>
          <p:nvPr/>
        </p:nvSpPr>
        <p:spPr>
          <a:xfrm>
            <a:off x="9300971" y="9937495"/>
            <a:ext cx="13716" cy="6095"/>
          </a:xfrm>
          <a:prstGeom prst="rect">
            <a:avLst/>
          </a:prstGeom>
          <a:solidFill>
            <a:srgbClr val="000000">
              <a:alpha val="28627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64" name="path 13264"/>
          <p:cNvSpPr/>
          <p:nvPr/>
        </p:nvSpPr>
        <p:spPr>
          <a:xfrm>
            <a:off x="9174480" y="9954259"/>
            <a:ext cx="18287" cy="4572"/>
          </a:xfrm>
          <a:custGeom>
            <a:avLst/>
            <a:gdLst/>
            <a:ahLst/>
            <a:cxnLst/>
            <a:rect l="0" t="0" r="0" b="0"/>
            <a:pathLst>
              <a:path w="28" h="7">
                <a:moveTo>
                  <a:pt x="14" y="0"/>
                </a:moveTo>
                <a:lnTo>
                  <a:pt x="26" y="7"/>
                </a:lnTo>
                <a:lnTo>
                  <a:pt x="0" y="7"/>
                </a:lnTo>
                <a:lnTo>
                  <a:pt x="14" y="0"/>
                </a:lnTo>
              </a:path>
              <a:path w="28" h="7">
                <a:moveTo>
                  <a:pt x="14" y="0"/>
                </a:moveTo>
                <a:lnTo>
                  <a:pt x="28" y="0"/>
                </a:lnTo>
                <a:lnTo>
                  <a:pt x="26" y="7"/>
                </a:lnTo>
                <a:lnTo>
                  <a:pt x="1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66" name="path 13266"/>
          <p:cNvSpPr/>
          <p:nvPr/>
        </p:nvSpPr>
        <p:spPr>
          <a:xfrm>
            <a:off x="9294876" y="10016743"/>
            <a:ext cx="53340" cy="1524"/>
          </a:xfrm>
          <a:custGeom>
            <a:avLst/>
            <a:gdLst/>
            <a:ahLst/>
            <a:cxnLst/>
            <a:rect l="0" t="0" r="0" b="0"/>
            <a:pathLst>
              <a:path w="84" h="2">
                <a:moveTo>
                  <a:pt x="0" y="0"/>
                </a:moveTo>
                <a:lnTo>
                  <a:pt x="84" y="0"/>
                </a:lnTo>
                <a:lnTo>
                  <a:pt x="84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68" name="path 13268"/>
          <p:cNvSpPr/>
          <p:nvPr/>
        </p:nvSpPr>
        <p:spPr>
          <a:xfrm>
            <a:off x="7313676" y="9547352"/>
            <a:ext cx="25907" cy="3047"/>
          </a:xfrm>
          <a:custGeom>
            <a:avLst/>
            <a:gdLst/>
            <a:ahLst/>
            <a:cxnLst/>
            <a:rect l="0" t="0" r="0" b="0"/>
            <a:pathLst>
              <a:path w="40" h="4">
                <a:moveTo>
                  <a:pt x="0" y="2"/>
                </a:moveTo>
                <a:lnTo>
                  <a:pt x="11" y="2"/>
                </a:lnTo>
                <a:lnTo>
                  <a:pt x="7" y="4"/>
                </a:lnTo>
                <a:lnTo>
                  <a:pt x="0" y="2"/>
                </a:lnTo>
              </a:path>
              <a:path w="40" h="4">
                <a:moveTo>
                  <a:pt x="28" y="0"/>
                </a:moveTo>
                <a:lnTo>
                  <a:pt x="40" y="2"/>
                </a:lnTo>
                <a:lnTo>
                  <a:pt x="31" y="2"/>
                </a:lnTo>
                <a:lnTo>
                  <a:pt x="28" y="0"/>
                </a:lnTo>
              </a:path>
              <a:path w="40" h="4">
                <a:moveTo>
                  <a:pt x="28" y="0"/>
                </a:moveTo>
                <a:lnTo>
                  <a:pt x="40" y="0"/>
                </a:lnTo>
                <a:lnTo>
                  <a:pt x="40" y="2"/>
                </a:lnTo>
                <a:lnTo>
                  <a:pt x="28" y="0"/>
                </a:lnTo>
              </a:path>
              <a:path w="40" h="4">
                <a:moveTo>
                  <a:pt x="2" y="0"/>
                </a:moveTo>
                <a:lnTo>
                  <a:pt x="11" y="2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70" name="rect 13270"/>
          <p:cNvSpPr/>
          <p:nvPr/>
        </p:nvSpPr>
        <p:spPr>
          <a:xfrm>
            <a:off x="9345167" y="9999980"/>
            <a:ext cx="16764" cy="4571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72" name="path 13272"/>
          <p:cNvSpPr/>
          <p:nvPr/>
        </p:nvSpPr>
        <p:spPr>
          <a:xfrm>
            <a:off x="9400032" y="10060940"/>
            <a:ext cx="16763" cy="4571"/>
          </a:xfrm>
          <a:custGeom>
            <a:avLst/>
            <a:gdLst/>
            <a:ahLst/>
            <a:cxnLst/>
            <a:rect l="0" t="0" r="0" b="0"/>
            <a:pathLst>
              <a:path w="26" h="7">
                <a:moveTo>
                  <a:pt x="0" y="4"/>
                </a:moveTo>
                <a:lnTo>
                  <a:pt x="9" y="7"/>
                </a:lnTo>
                <a:lnTo>
                  <a:pt x="2" y="7"/>
                </a:lnTo>
                <a:lnTo>
                  <a:pt x="0" y="4"/>
                </a:lnTo>
              </a:path>
              <a:path w="26" h="7">
                <a:moveTo>
                  <a:pt x="19" y="0"/>
                </a:moveTo>
                <a:lnTo>
                  <a:pt x="21" y="4"/>
                </a:lnTo>
                <a:lnTo>
                  <a:pt x="11" y="4"/>
                </a:lnTo>
                <a:lnTo>
                  <a:pt x="19" y="0"/>
                </a:lnTo>
              </a:path>
              <a:path w="26" h="7">
                <a:moveTo>
                  <a:pt x="19" y="0"/>
                </a:moveTo>
                <a:lnTo>
                  <a:pt x="26" y="0"/>
                </a:lnTo>
                <a:lnTo>
                  <a:pt x="21" y="4"/>
                </a:lnTo>
                <a:lnTo>
                  <a:pt x="1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74" name="rect 13274"/>
          <p:cNvSpPr/>
          <p:nvPr/>
        </p:nvSpPr>
        <p:spPr>
          <a:xfrm>
            <a:off x="9163811" y="9945116"/>
            <a:ext cx="12192" cy="609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76" name="rect 13276"/>
          <p:cNvSpPr/>
          <p:nvPr/>
        </p:nvSpPr>
        <p:spPr>
          <a:xfrm>
            <a:off x="9302495" y="10015219"/>
            <a:ext cx="47244" cy="1523"/>
          </a:xfrm>
          <a:prstGeom prst="rect">
            <a:avLst/>
          </a:prstGeom>
          <a:solidFill>
            <a:srgbClr val="000000">
              <a:alpha val="1254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78" name="rect 13278"/>
          <p:cNvSpPr/>
          <p:nvPr/>
        </p:nvSpPr>
        <p:spPr>
          <a:xfrm>
            <a:off x="7615428" y="9657080"/>
            <a:ext cx="15240" cy="457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80" name="rect 13280"/>
          <p:cNvSpPr/>
          <p:nvPr/>
        </p:nvSpPr>
        <p:spPr>
          <a:xfrm>
            <a:off x="7615428" y="9657080"/>
            <a:ext cx="15240" cy="457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82" name="rect 13282"/>
          <p:cNvSpPr/>
          <p:nvPr/>
        </p:nvSpPr>
        <p:spPr>
          <a:xfrm>
            <a:off x="9390888" y="9937495"/>
            <a:ext cx="10668" cy="6095"/>
          </a:xfrm>
          <a:prstGeom prst="rect">
            <a:avLst/>
          </a:prstGeom>
          <a:solidFill>
            <a:srgbClr val="000000">
              <a:alpha val="2627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84" name="path 13284"/>
          <p:cNvSpPr/>
          <p:nvPr/>
        </p:nvSpPr>
        <p:spPr>
          <a:xfrm>
            <a:off x="9390888" y="9943592"/>
            <a:ext cx="10668" cy="6095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0" y="0"/>
                </a:moveTo>
                <a:lnTo>
                  <a:pt x="12" y="9"/>
                </a:lnTo>
                <a:lnTo>
                  <a:pt x="0" y="9"/>
                </a:lnTo>
                <a:lnTo>
                  <a:pt x="0" y="0"/>
                </a:lnTo>
              </a:path>
              <a:path w="16" h="9">
                <a:moveTo>
                  <a:pt x="0" y="0"/>
                </a:moveTo>
                <a:lnTo>
                  <a:pt x="16" y="0"/>
                </a:lnTo>
                <a:lnTo>
                  <a:pt x="12" y="9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86" name="path 13286"/>
          <p:cNvSpPr/>
          <p:nvPr/>
        </p:nvSpPr>
        <p:spPr>
          <a:xfrm>
            <a:off x="9310116" y="10013695"/>
            <a:ext cx="42671" cy="1523"/>
          </a:xfrm>
          <a:custGeom>
            <a:avLst/>
            <a:gdLst/>
            <a:ahLst/>
            <a:cxnLst/>
            <a:rect l="0" t="0" r="0" b="0"/>
            <a:pathLst>
              <a:path w="67" h="2">
                <a:moveTo>
                  <a:pt x="7" y="0"/>
                </a:moveTo>
                <a:lnTo>
                  <a:pt x="64" y="2"/>
                </a:lnTo>
                <a:lnTo>
                  <a:pt x="0" y="2"/>
                </a:lnTo>
                <a:lnTo>
                  <a:pt x="7" y="0"/>
                </a:lnTo>
              </a:path>
              <a:path w="67" h="2">
                <a:moveTo>
                  <a:pt x="7" y="0"/>
                </a:moveTo>
                <a:lnTo>
                  <a:pt x="67" y="0"/>
                </a:lnTo>
                <a:lnTo>
                  <a:pt x="64" y="2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88" name="path 13288"/>
          <p:cNvSpPr/>
          <p:nvPr/>
        </p:nvSpPr>
        <p:spPr>
          <a:xfrm>
            <a:off x="7427976" y="9631171"/>
            <a:ext cx="10667" cy="6096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7" y="0"/>
                </a:moveTo>
                <a:lnTo>
                  <a:pt x="16" y="9"/>
                </a:lnTo>
                <a:lnTo>
                  <a:pt x="0" y="9"/>
                </a:lnTo>
                <a:lnTo>
                  <a:pt x="7" y="0"/>
                </a:lnTo>
              </a:path>
              <a:path w="16" h="9">
                <a:moveTo>
                  <a:pt x="7" y="0"/>
                </a:moveTo>
                <a:lnTo>
                  <a:pt x="16" y="0"/>
                </a:lnTo>
                <a:lnTo>
                  <a:pt x="16" y="9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90" name="path 13290"/>
          <p:cNvSpPr/>
          <p:nvPr/>
        </p:nvSpPr>
        <p:spPr>
          <a:xfrm>
            <a:off x="9314688" y="10012171"/>
            <a:ext cx="39623" cy="1523"/>
          </a:xfrm>
          <a:custGeom>
            <a:avLst/>
            <a:gdLst/>
            <a:ahLst/>
            <a:cxnLst/>
            <a:rect l="0" t="0" r="0" b="0"/>
            <a:pathLst>
              <a:path w="62" h="2">
                <a:moveTo>
                  <a:pt x="4" y="0"/>
                </a:moveTo>
                <a:lnTo>
                  <a:pt x="60" y="2"/>
                </a:lnTo>
                <a:lnTo>
                  <a:pt x="0" y="2"/>
                </a:lnTo>
                <a:lnTo>
                  <a:pt x="4" y="0"/>
                </a:lnTo>
              </a:path>
              <a:path w="62" h="2">
                <a:moveTo>
                  <a:pt x="4" y="0"/>
                </a:moveTo>
                <a:lnTo>
                  <a:pt x="62" y="0"/>
                </a:lnTo>
                <a:lnTo>
                  <a:pt x="60" y="2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92" name="path 13292"/>
          <p:cNvSpPr/>
          <p:nvPr/>
        </p:nvSpPr>
        <p:spPr>
          <a:xfrm>
            <a:off x="7601711" y="9650983"/>
            <a:ext cx="19811" cy="3047"/>
          </a:xfrm>
          <a:custGeom>
            <a:avLst/>
            <a:gdLst/>
            <a:ahLst/>
            <a:cxnLst/>
            <a:rect l="0" t="0" r="0" b="0"/>
            <a:pathLst>
              <a:path w="31" h="4">
                <a:moveTo>
                  <a:pt x="2" y="0"/>
                </a:moveTo>
                <a:lnTo>
                  <a:pt x="28" y="4"/>
                </a:lnTo>
                <a:lnTo>
                  <a:pt x="2" y="4"/>
                </a:lnTo>
                <a:lnTo>
                  <a:pt x="2" y="0"/>
                </a:lnTo>
              </a:path>
              <a:path w="31" h="4">
                <a:moveTo>
                  <a:pt x="2" y="0"/>
                </a:moveTo>
                <a:lnTo>
                  <a:pt x="21" y="0"/>
                </a:lnTo>
                <a:lnTo>
                  <a:pt x="28" y="4"/>
                </a:lnTo>
                <a:lnTo>
                  <a:pt x="2" y="0"/>
                </a:lnTo>
              </a:path>
              <a:path w="31" h="4">
                <a:moveTo>
                  <a:pt x="2" y="4"/>
                </a:moveTo>
                <a:lnTo>
                  <a:pt x="31" y="4"/>
                </a:lnTo>
                <a:lnTo>
                  <a:pt x="0" y="4"/>
                </a:lnTo>
                <a:lnTo>
                  <a:pt x="2" y="4"/>
                </a:lnTo>
              </a:path>
              <a:path w="31" h="4">
                <a:moveTo>
                  <a:pt x="2" y="4"/>
                </a:moveTo>
                <a:lnTo>
                  <a:pt x="31" y="4"/>
                </a:lnTo>
                <a:lnTo>
                  <a:pt x="2" y="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94" name="rect 13294"/>
          <p:cNvSpPr/>
          <p:nvPr/>
        </p:nvSpPr>
        <p:spPr>
          <a:xfrm>
            <a:off x="9151619" y="9945116"/>
            <a:ext cx="7620" cy="7620"/>
          </a:xfrm>
          <a:prstGeom prst="rect">
            <a:avLst/>
          </a:prstGeom>
          <a:solidFill>
            <a:srgbClr val="000000">
              <a:alpha val="2352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96" name="path 13296"/>
          <p:cNvSpPr/>
          <p:nvPr/>
        </p:nvSpPr>
        <p:spPr>
          <a:xfrm>
            <a:off x="7633715" y="9593071"/>
            <a:ext cx="6096" cy="9144"/>
          </a:xfrm>
          <a:custGeom>
            <a:avLst/>
            <a:gdLst/>
            <a:ahLst/>
            <a:cxnLst/>
            <a:rect l="0" t="0" r="0" b="0"/>
            <a:pathLst>
              <a:path w="9" h="14">
                <a:moveTo>
                  <a:pt x="0" y="0"/>
                </a:moveTo>
                <a:lnTo>
                  <a:pt x="9" y="14"/>
                </a:lnTo>
                <a:lnTo>
                  <a:pt x="0" y="14"/>
                </a:lnTo>
                <a:lnTo>
                  <a:pt x="0" y="0"/>
                </a:lnTo>
              </a:path>
              <a:path w="9" h="14">
                <a:moveTo>
                  <a:pt x="0" y="0"/>
                </a:moveTo>
                <a:lnTo>
                  <a:pt x="9" y="0"/>
                </a:lnTo>
                <a:lnTo>
                  <a:pt x="9" y="1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98" name="path 13298"/>
          <p:cNvSpPr/>
          <p:nvPr/>
        </p:nvSpPr>
        <p:spPr>
          <a:xfrm>
            <a:off x="9313164" y="9925304"/>
            <a:ext cx="9144" cy="6096"/>
          </a:xfrm>
          <a:custGeom>
            <a:avLst/>
            <a:gdLst/>
            <a:ahLst/>
            <a:cxnLst/>
            <a:rect l="0" t="0" r="0" b="0"/>
            <a:pathLst>
              <a:path w="14" h="9">
                <a:moveTo>
                  <a:pt x="2" y="0"/>
                </a:moveTo>
                <a:lnTo>
                  <a:pt x="9" y="9"/>
                </a:lnTo>
                <a:lnTo>
                  <a:pt x="0" y="9"/>
                </a:lnTo>
                <a:lnTo>
                  <a:pt x="2" y="0"/>
                </a:lnTo>
              </a:path>
              <a:path w="14" h="9">
                <a:moveTo>
                  <a:pt x="2" y="0"/>
                </a:moveTo>
                <a:lnTo>
                  <a:pt x="14" y="0"/>
                </a:lnTo>
                <a:lnTo>
                  <a:pt x="9" y="9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00" name="path 13300"/>
          <p:cNvSpPr/>
          <p:nvPr/>
        </p:nvSpPr>
        <p:spPr>
          <a:xfrm>
            <a:off x="7327392" y="9538207"/>
            <a:ext cx="18288" cy="3048"/>
          </a:xfrm>
          <a:custGeom>
            <a:avLst/>
            <a:gdLst/>
            <a:ahLst/>
            <a:cxnLst/>
            <a:rect l="0" t="0" r="0" b="0"/>
            <a:pathLst>
              <a:path w="28" h="4">
                <a:moveTo>
                  <a:pt x="4" y="0"/>
                </a:moveTo>
                <a:lnTo>
                  <a:pt x="24" y="4"/>
                </a:lnTo>
                <a:lnTo>
                  <a:pt x="0" y="4"/>
                </a:lnTo>
                <a:lnTo>
                  <a:pt x="4" y="0"/>
                </a:lnTo>
              </a:path>
              <a:path w="28" h="4">
                <a:moveTo>
                  <a:pt x="4" y="0"/>
                </a:moveTo>
                <a:lnTo>
                  <a:pt x="28" y="0"/>
                </a:lnTo>
                <a:lnTo>
                  <a:pt x="24" y="4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02" name="rect 13302"/>
          <p:cNvSpPr/>
          <p:nvPr/>
        </p:nvSpPr>
        <p:spPr>
          <a:xfrm>
            <a:off x="9163811" y="9926828"/>
            <a:ext cx="18288" cy="3048"/>
          </a:xfrm>
          <a:prstGeom prst="rect">
            <a:avLst/>
          </a:prstGeom>
          <a:solidFill>
            <a:srgbClr val="000000">
              <a:alpha val="7058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04" name="path 13304"/>
          <p:cNvSpPr/>
          <p:nvPr/>
        </p:nvSpPr>
        <p:spPr>
          <a:xfrm>
            <a:off x="9409176" y="9919207"/>
            <a:ext cx="12191" cy="4572"/>
          </a:xfrm>
          <a:custGeom>
            <a:avLst/>
            <a:gdLst/>
            <a:ahLst/>
            <a:cxnLst/>
            <a:rect l="0" t="0" r="0" b="0"/>
            <a:pathLst>
              <a:path w="19" h="7">
                <a:moveTo>
                  <a:pt x="4" y="0"/>
                </a:moveTo>
                <a:lnTo>
                  <a:pt x="19" y="7"/>
                </a:lnTo>
                <a:lnTo>
                  <a:pt x="0" y="7"/>
                </a:lnTo>
                <a:lnTo>
                  <a:pt x="4" y="0"/>
                </a:lnTo>
              </a:path>
              <a:path w="19" h="7">
                <a:moveTo>
                  <a:pt x="4" y="0"/>
                </a:moveTo>
                <a:lnTo>
                  <a:pt x="16" y="0"/>
                </a:lnTo>
                <a:lnTo>
                  <a:pt x="19" y="7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06" name="rect 13306"/>
          <p:cNvSpPr/>
          <p:nvPr/>
        </p:nvSpPr>
        <p:spPr>
          <a:xfrm>
            <a:off x="9453371" y="9989311"/>
            <a:ext cx="6095" cy="9144"/>
          </a:xfrm>
          <a:prstGeom prst="rect">
            <a:avLst/>
          </a:prstGeom>
          <a:solidFill>
            <a:srgbClr val="000000">
              <a:alpha val="2078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08" name="rect 13308"/>
          <p:cNvSpPr/>
          <p:nvPr/>
        </p:nvSpPr>
        <p:spPr>
          <a:xfrm>
            <a:off x="9386316" y="9971023"/>
            <a:ext cx="9143" cy="6095"/>
          </a:xfrm>
          <a:prstGeom prst="rect">
            <a:avLst/>
          </a:prstGeom>
          <a:solidFill>
            <a:srgbClr val="000000">
              <a:alpha val="2745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10" name="rect 13310"/>
          <p:cNvSpPr/>
          <p:nvPr/>
        </p:nvSpPr>
        <p:spPr>
          <a:xfrm>
            <a:off x="9151619" y="9931400"/>
            <a:ext cx="16764" cy="3047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12" name="rect 13312"/>
          <p:cNvSpPr/>
          <p:nvPr/>
        </p:nvSpPr>
        <p:spPr>
          <a:xfrm>
            <a:off x="7598664" y="9647935"/>
            <a:ext cx="16764" cy="3047"/>
          </a:xfrm>
          <a:prstGeom prst="rect">
            <a:avLst/>
          </a:prstGeom>
          <a:solidFill>
            <a:srgbClr val="000000">
              <a:alpha val="1254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14" name="rect 13314"/>
          <p:cNvSpPr/>
          <p:nvPr/>
        </p:nvSpPr>
        <p:spPr>
          <a:xfrm>
            <a:off x="9172956" y="9960356"/>
            <a:ext cx="16763" cy="3047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16" name="path 13316"/>
          <p:cNvSpPr/>
          <p:nvPr/>
        </p:nvSpPr>
        <p:spPr>
          <a:xfrm>
            <a:off x="9311640" y="9916159"/>
            <a:ext cx="10668" cy="4572"/>
          </a:xfrm>
          <a:custGeom>
            <a:avLst/>
            <a:gdLst/>
            <a:ahLst/>
            <a:cxnLst/>
            <a:rect l="0" t="0" r="0" b="0"/>
            <a:pathLst>
              <a:path w="16" h="7">
                <a:moveTo>
                  <a:pt x="0" y="0"/>
                </a:moveTo>
                <a:lnTo>
                  <a:pt x="16" y="7"/>
                </a:lnTo>
                <a:lnTo>
                  <a:pt x="9" y="7"/>
                </a:lnTo>
                <a:lnTo>
                  <a:pt x="0" y="0"/>
                </a:lnTo>
              </a:path>
              <a:path w="16" h="7">
                <a:moveTo>
                  <a:pt x="0" y="0"/>
                </a:moveTo>
                <a:lnTo>
                  <a:pt x="16" y="0"/>
                </a:lnTo>
                <a:lnTo>
                  <a:pt x="16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18" name="path 13318"/>
          <p:cNvSpPr/>
          <p:nvPr/>
        </p:nvSpPr>
        <p:spPr>
          <a:xfrm>
            <a:off x="7333488" y="9527540"/>
            <a:ext cx="10667" cy="4572"/>
          </a:xfrm>
          <a:custGeom>
            <a:avLst/>
            <a:gdLst/>
            <a:ahLst/>
            <a:cxnLst/>
            <a:rect l="0" t="0" r="0" b="0"/>
            <a:pathLst>
              <a:path w="16" h="7">
                <a:moveTo>
                  <a:pt x="0" y="0"/>
                </a:moveTo>
                <a:lnTo>
                  <a:pt x="11" y="7"/>
                </a:lnTo>
                <a:lnTo>
                  <a:pt x="0" y="7"/>
                </a:lnTo>
                <a:lnTo>
                  <a:pt x="0" y="0"/>
                </a:lnTo>
              </a:path>
              <a:path w="16" h="7">
                <a:moveTo>
                  <a:pt x="0" y="0"/>
                </a:moveTo>
                <a:lnTo>
                  <a:pt x="16" y="0"/>
                </a:lnTo>
                <a:lnTo>
                  <a:pt x="11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20" name="rect 13320"/>
          <p:cNvSpPr/>
          <p:nvPr/>
        </p:nvSpPr>
        <p:spPr>
          <a:xfrm>
            <a:off x="9264395" y="9966452"/>
            <a:ext cx="15240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22" name="path 13322"/>
          <p:cNvSpPr/>
          <p:nvPr/>
        </p:nvSpPr>
        <p:spPr>
          <a:xfrm>
            <a:off x="9153143" y="9914635"/>
            <a:ext cx="7620" cy="6095"/>
          </a:xfrm>
          <a:custGeom>
            <a:avLst/>
            <a:gdLst/>
            <a:ahLst/>
            <a:cxnLst/>
            <a:rect l="0" t="0" r="0" b="0"/>
            <a:pathLst>
              <a:path w="12" h="9">
                <a:moveTo>
                  <a:pt x="0" y="0"/>
                </a:moveTo>
                <a:lnTo>
                  <a:pt x="12" y="9"/>
                </a:lnTo>
                <a:lnTo>
                  <a:pt x="0" y="9"/>
                </a:lnTo>
                <a:lnTo>
                  <a:pt x="0" y="0"/>
                </a:lnTo>
              </a:path>
              <a:path w="12" h="9">
                <a:moveTo>
                  <a:pt x="0" y="0"/>
                </a:moveTo>
                <a:lnTo>
                  <a:pt x="4" y="0"/>
                </a:lnTo>
                <a:lnTo>
                  <a:pt x="12" y="9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24" name="rect 13324"/>
          <p:cNvSpPr/>
          <p:nvPr/>
        </p:nvSpPr>
        <p:spPr>
          <a:xfrm>
            <a:off x="7610855" y="9654031"/>
            <a:ext cx="15240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26" name="rect 13326"/>
          <p:cNvSpPr/>
          <p:nvPr/>
        </p:nvSpPr>
        <p:spPr>
          <a:xfrm>
            <a:off x="7610855" y="9654031"/>
            <a:ext cx="15240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28" name="rect 13328"/>
          <p:cNvSpPr/>
          <p:nvPr/>
        </p:nvSpPr>
        <p:spPr>
          <a:xfrm>
            <a:off x="9147047" y="9937495"/>
            <a:ext cx="15240" cy="3047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30" name="rect 13330"/>
          <p:cNvSpPr/>
          <p:nvPr/>
        </p:nvSpPr>
        <p:spPr>
          <a:xfrm>
            <a:off x="7327392" y="9541256"/>
            <a:ext cx="15240" cy="3047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32" name="path 13332"/>
          <p:cNvSpPr/>
          <p:nvPr/>
        </p:nvSpPr>
        <p:spPr>
          <a:xfrm>
            <a:off x="9369552" y="10025888"/>
            <a:ext cx="13715" cy="3048"/>
          </a:xfrm>
          <a:custGeom>
            <a:avLst/>
            <a:gdLst/>
            <a:ahLst/>
            <a:cxnLst/>
            <a:rect l="0" t="0" r="0" b="0"/>
            <a:pathLst>
              <a:path w="21" h="4">
                <a:moveTo>
                  <a:pt x="0" y="0"/>
                </a:moveTo>
                <a:lnTo>
                  <a:pt x="16" y="4"/>
                </a:lnTo>
                <a:lnTo>
                  <a:pt x="0" y="4"/>
                </a:lnTo>
                <a:lnTo>
                  <a:pt x="0" y="0"/>
                </a:lnTo>
              </a:path>
              <a:path w="21" h="4">
                <a:moveTo>
                  <a:pt x="0" y="0"/>
                </a:moveTo>
                <a:lnTo>
                  <a:pt x="21" y="0"/>
                </a:lnTo>
                <a:lnTo>
                  <a:pt x="16" y="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34" name="rect 13334"/>
          <p:cNvSpPr/>
          <p:nvPr/>
        </p:nvSpPr>
        <p:spPr>
          <a:xfrm>
            <a:off x="9358884" y="9999980"/>
            <a:ext cx="9143" cy="4571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36" name="path 13336"/>
          <p:cNvSpPr/>
          <p:nvPr/>
        </p:nvSpPr>
        <p:spPr>
          <a:xfrm>
            <a:off x="9334500" y="10028935"/>
            <a:ext cx="25908" cy="1523"/>
          </a:xfrm>
          <a:custGeom>
            <a:avLst/>
            <a:gdLst/>
            <a:ahLst/>
            <a:cxnLst/>
            <a:rect l="0" t="0" r="0" b="0"/>
            <a:pathLst>
              <a:path w="40" h="2">
                <a:moveTo>
                  <a:pt x="4" y="0"/>
                </a:moveTo>
                <a:lnTo>
                  <a:pt x="40" y="2"/>
                </a:lnTo>
                <a:lnTo>
                  <a:pt x="0" y="2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38" name="path 13338"/>
          <p:cNvSpPr/>
          <p:nvPr/>
        </p:nvSpPr>
        <p:spPr>
          <a:xfrm>
            <a:off x="9372600" y="10030459"/>
            <a:ext cx="68580" cy="4572"/>
          </a:xfrm>
          <a:custGeom>
            <a:avLst/>
            <a:gdLst/>
            <a:ahLst/>
            <a:cxnLst/>
            <a:rect l="0" t="0" r="0" b="0"/>
            <a:pathLst>
              <a:path w="108" h="7">
                <a:moveTo>
                  <a:pt x="95" y="0"/>
                </a:moveTo>
                <a:lnTo>
                  <a:pt x="103" y="7"/>
                </a:lnTo>
                <a:lnTo>
                  <a:pt x="95" y="7"/>
                </a:lnTo>
                <a:lnTo>
                  <a:pt x="95" y="0"/>
                </a:lnTo>
              </a:path>
              <a:path w="108" h="7">
                <a:moveTo>
                  <a:pt x="95" y="0"/>
                </a:moveTo>
                <a:lnTo>
                  <a:pt x="108" y="0"/>
                </a:lnTo>
                <a:lnTo>
                  <a:pt x="103" y="7"/>
                </a:lnTo>
                <a:lnTo>
                  <a:pt x="95" y="0"/>
                </a:lnTo>
              </a:path>
              <a:path w="108" h="7">
                <a:moveTo>
                  <a:pt x="4" y="4"/>
                </a:moveTo>
                <a:lnTo>
                  <a:pt x="9" y="7"/>
                </a:lnTo>
                <a:lnTo>
                  <a:pt x="0" y="7"/>
                </a:lnTo>
                <a:lnTo>
                  <a:pt x="4" y="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40" name="rect 13340"/>
          <p:cNvSpPr/>
          <p:nvPr/>
        </p:nvSpPr>
        <p:spPr>
          <a:xfrm>
            <a:off x="9380219" y="10015219"/>
            <a:ext cx="12192" cy="3048"/>
          </a:xfrm>
          <a:prstGeom prst="rect">
            <a:avLst/>
          </a:prstGeom>
          <a:solidFill>
            <a:srgbClr val="000000">
              <a:alpha val="7058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42" name="rect 13342"/>
          <p:cNvSpPr/>
          <p:nvPr/>
        </p:nvSpPr>
        <p:spPr>
          <a:xfrm>
            <a:off x="9169908" y="9945116"/>
            <a:ext cx="6095" cy="609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44" name="path 13344"/>
          <p:cNvSpPr/>
          <p:nvPr/>
        </p:nvSpPr>
        <p:spPr>
          <a:xfrm>
            <a:off x="9314688" y="9920731"/>
            <a:ext cx="7620" cy="4571"/>
          </a:xfrm>
          <a:custGeom>
            <a:avLst/>
            <a:gdLst/>
            <a:ahLst/>
            <a:cxnLst/>
            <a:rect l="0" t="0" r="0" b="0"/>
            <a:pathLst>
              <a:path w="12" h="7">
                <a:moveTo>
                  <a:pt x="4" y="0"/>
                </a:moveTo>
                <a:lnTo>
                  <a:pt x="12" y="7"/>
                </a:lnTo>
                <a:lnTo>
                  <a:pt x="0" y="7"/>
                </a:lnTo>
                <a:lnTo>
                  <a:pt x="4" y="0"/>
                </a:lnTo>
              </a:path>
              <a:path w="12" h="7">
                <a:moveTo>
                  <a:pt x="4" y="0"/>
                </a:moveTo>
                <a:lnTo>
                  <a:pt x="12" y="0"/>
                </a:lnTo>
                <a:lnTo>
                  <a:pt x="12" y="7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46" name="rect 13346"/>
          <p:cNvSpPr/>
          <p:nvPr/>
        </p:nvSpPr>
        <p:spPr>
          <a:xfrm>
            <a:off x="7495032" y="9529064"/>
            <a:ext cx="7619" cy="4572"/>
          </a:xfrm>
          <a:prstGeom prst="rect">
            <a:avLst/>
          </a:prstGeom>
          <a:solidFill>
            <a:srgbClr val="000000">
              <a:alpha val="1529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48" name="path 13348"/>
          <p:cNvSpPr/>
          <p:nvPr/>
        </p:nvSpPr>
        <p:spPr>
          <a:xfrm>
            <a:off x="9371076" y="10028935"/>
            <a:ext cx="7619" cy="4571"/>
          </a:xfrm>
          <a:custGeom>
            <a:avLst/>
            <a:gdLst/>
            <a:ahLst/>
            <a:cxnLst/>
            <a:rect l="0" t="0" r="0" b="0"/>
            <a:pathLst>
              <a:path w="11" h="7">
                <a:moveTo>
                  <a:pt x="0" y="0"/>
                </a:moveTo>
                <a:lnTo>
                  <a:pt x="11" y="7"/>
                </a:lnTo>
                <a:lnTo>
                  <a:pt x="7" y="7"/>
                </a:lnTo>
                <a:lnTo>
                  <a:pt x="0" y="0"/>
                </a:lnTo>
              </a:path>
              <a:path w="11" h="7">
                <a:moveTo>
                  <a:pt x="0" y="0"/>
                </a:moveTo>
                <a:lnTo>
                  <a:pt x="11" y="0"/>
                </a:lnTo>
                <a:lnTo>
                  <a:pt x="11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50" name="rect 13350"/>
          <p:cNvSpPr/>
          <p:nvPr/>
        </p:nvSpPr>
        <p:spPr>
          <a:xfrm>
            <a:off x="9151619" y="9925304"/>
            <a:ext cx="10668" cy="3048"/>
          </a:xfrm>
          <a:prstGeom prst="rect">
            <a:avLst/>
          </a:prstGeom>
          <a:solidFill>
            <a:srgbClr val="000000">
              <a:alpha val="823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52" name="path 13352"/>
          <p:cNvSpPr/>
          <p:nvPr/>
        </p:nvSpPr>
        <p:spPr>
          <a:xfrm>
            <a:off x="7591043" y="9522968"/>
            <a:ext cx="10668" cy="3047"/>
          </a:xfrm>
          <a:custGeom>
            <a:avLst/>
            <a:gdLst/>
            <a:ahLst/>
            <a:cxnLst/>
            <a:rect l="0" t="0" r="0" b="0"/>
            <a:pathLst>
              <a:path w="16" h="4">
                <a:moveTo>
                  <a:pt x="2" y="0"/>
                </a:moveTo>
                <a:lnTo>
                  <a:pt x="16" y="4"/>
                </a:lnTo>
                <a:lnTo>
                  <a:pt x="0" y="4"/>
                </a:lnTo>
                <a:lnTo>
                  <a:pt x="2" y="0"/>
                </a:lnTo>
              </a:path>
              <a:path w="16" h="4">
                <a:moveTo>
                  <a:pt x="2" y="0"/>
                </a:moveTo>
                <a:lnTo>
                  <a:pt x="14" y="0"/>
                </a:lnTo>
                <a:lnTo>
                  <a:pt x="16" y="4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54" name="path 13354"/>
          <p:cNvSpPr/>
          <p:nvPr/>
        </p:nvSpPr>
        <p:spPr>
          <a:xfrm>
            <a:off x="7423403" y="9650983"/>
            <a:ext cx="19811" cy="1524"/>
          </a:xfrm>
          <a:custGeom>
            <a:avLst/>
            <a:gdLst/>
            <a:ahLst/>
            <a:cxnLst/>
            <a:rect l="0" t="0" r="0" b="0"/>
            <a:pathLst>
              <a:path w="31" h="2">
                <a:moveTo>
                  <a:pt x="2" y="0"/>
                </a:moveTo>
                <a:lnTo>
                  <a:pt x="28" y="2"/>
                </a:lnTo>
                <a:lnTo>
                  <a:pt x="0" y="2"/>
                </a:lnTo>
                <a:lnTo>
                  <a:pt x="2" y="0"/>
                </a:lnTo>
              </a:path>
              <a:path w="31" h="2">
                <a:moveTo>
                  <a:pt x="2" y="0"/>
                </a:moveTo>
                <a:lnTo>
                  <a:pt x="31" y="0"/>
                </a:lnTo>
                <a:lnTo>
                  <a:pt x="28" y="2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56" name="path 13356"/>
          <p:cNvSpPr/>
          <p:nvPr/>
        </p:nvSpPr>
        <p:spPr>
          <a:xfrm>
            <a:off x="7496555" y="9524492"/>
            <a:ext cx="6096" cy="4572"/>
          </a:xfrm>
          <a:custGeom>
            <a:avLst/>
            <a:gdLst/>
            <a:ahLst/>
            <a:cxnLst/>
            <a:rect l="0" t="0" r="0" b="0"/>
            <a:pathLst>
              <a:path w="9" h="7">
                <a:moveTo>
                  <a:pt x="2" y="0"/>
                </a:moveTo>
                <a:lnTo>
                  <a:pt x="9" y="7"/>
                </a:lnTo>
                <a:lnTo>
                  <a:pt x="0" y="7"/>
                </a:lnTo>
                <a:lnTo>
                  <a:pt x="2" y="0"/>
                </a:lnTo>
              </a:path>
              <a:path w="9" h="7">
                <a:moveTo>
                  <a:pt x="2" y="0"/>
                </a:moveTo>
                <a:lnTo>
                  <a:pt x="9" y="0"/>
                </a:lnTo>
                <a:lnTo>
                  <a:pt x="9" y="7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58" name="path 13358"/>
          <p:cNvSpPr/>
          <p:nvPr/>
        </p:nvSpPr>
        <p:spPr>
          <a:xfrm>
            <a:off x="7420355" y="9652507"/>
            <a:ext cx="15240" cy="1523"/>
          </a:xfrm>
          <a:custGeom>
            <a:avLst/>
            <a:gdLst/>
            <a:ahLst/>
            <a:cxnLst/>
            <a:rect l="0" t="0" r="0" b="0"/>
            <a:pathLst>
              <a:path w="24" h="2">
                <a:moveTo>
                  <a:pt x="4" y="0"/>
                </a:moveTo>
                <a:lnTo>
                  <a:pt x="24" y="2"/>
                </a:lnTo>
                <a:lnTo>
                  <a:pt x="0" y="2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60" name="path 13360"/>
          <p:cNvSpPr/>
          <p:nvPr/>
        </p:nvSpPr>
        <p:spPr>
          <a:xfrm>
            <a:off x="7423403" y="9652507"/>
            <a:ext cx="18288" cy="1523"/>
          </a:xfrm>
          <a:custGeom>
            <a:avLst/>
            <a:gdLst/>
            <a:ahLst/>
            <a:cxnLst/>
            <a:rect l="0" t="0" r="0" b="0"/>
            <a:pathLst>
              <a:path w="28" h="2">
                <a:moveTo>
                  <a:pt x="0" y="0"/>
                </a:moveTo>
                <a:lnTo>
                  <a:pt x="28" y="0"/>
                </a:lnTo>
                <a:lnTo>
                  <a:pt x="19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62" name="rect 13362"/>
          <p:cNvSpPr/>
          <p:nvPr/>
        </p:nvSpPr>
        <p:spPr>
          <a:xfrm>
            <a:off x="7569707" y="9657080"/>
            <a:ext cx="6095" cy="457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64" name="rect 13364"/>
          <p:cNvSpPr/>
          <p:nvPr/>
        </p:nvSpPr>
        <p:spPr>
          <a:xfrm>
            <a:off x="7569707" y="9657080"/>
            <a:ext cx="6095" cy="457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66" name="rect 13366"/>
          <p:cNvSpPr/>
          <p:nvPr/>
        </p:nvSpPr>
        <p:spPr>
          <a:xfrm>
            <a:off x="9450323" y="9986264"/>
            <a:ext cx="9143" cy="3047"/>
          </a:xfrm>
          <a:prstGeom prst="rect">
            <a:avLst/>
          </a:prstGeom>
          <a:solidFill>
            <a:srgbClr val="000000">
              <a:alpha val="1450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68" name="path 13368"/>
          <p:cNvSpPr/>
          <p:nvPr/>
        </p:nvSpPr>
        <p:spPr>
          <a:xfrm>
            <a:off x="9419843" y="9963404"/>
            <a:ext cx="7620" cy="3048"/>
          </a:xfrm>
          <a:custGeom>
            <a:avLst/>
            <a:gdLst/>
            <a:ahLst/>
            <a:cxnLst/>
            <a:rect l="0" t="0" r="0" b="0"/>
            <a:pathLst>
              <a:path w="12" h="4">
                <a:moveTo>
                  <a:pt x="2" y="0"/>
                </a:moveTo>
                <a:lnTo>
                  <a:pt x="12" y="4"/>
                </a:lnTo>
                <a:lnTo>
                  <a:pt x="0" y="4"/>
                </a:lnTo>
                <a:lnTo>
                  <a:pt x="2" y="0"/>
                </a:lnTo>
              </a:path>
              <a:path w="12" h="4">
                <a:moveTo>
                  <a:pt x="2" y="0"/>
                </a:moveTo>
                <a:lnTo>
                  <a:pt x="12" y="0"/>
                </a:lnTo>
                <a:lnTo>
                  <a:pt x="12" y="4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70" name="path 13370"/>
          <p:cNvSpPr/>
          <p:nvPr/>
        </p:nvSpPr>
        <p:spPr>
          <a:xfrm>
            <a:off x="7581900" y="9667747"/>
            <a:ext cx="9143" cy="1523"/>
          </a:xfrm>
          <a:custGeom>
            <a:avLst/>
            <a:gdLst/>
            <a:ahLst/>
            <a:cxnLst/>
            <a:rect l="0" t="0" r="0" b="0"/>
            <a:pathLst>
              <a:path w="14" h="2">
                <a:moveTo>
                  <a:pt x="0" y="0"/>
                </a:moveTo>
                <a:lnTo>
                  <a:pt x="14" y="2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72" name="path 13372"/>
          <p:cNvSpPr/>
          <p:nvPr/>
        </p:nvSpPr>
        <p:spPr>
          <a:xfrm>
            <a:off x="7581900" y="9667747"/>
            <a:ext cx="10668" cy="1523"/>
          </a:xfrm>
          <a:custGeom>
            <a:avLst/>
            <a:gdLst/>
            <a:ahLst/>
            <a:cxnLst/>
            <a:rect l="0" t="0" r="0" b="0"/>
            <a:pathLst>
              <a:path w="16" h="2">
                <a:moveTo>
                  <a:pt x="0" y="0"/>
                </a:moveTo>
                <a:lnTo>
                  <a:pt x="16" y="0"/>
                </a:lnTo>
                <a:lnTo>
                  <a:pt x="14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74" name="rect 13374"/>
          <p:cNvSpPr/>
          <p:nvPr/>
        </p:nvSpPr>
        <p:spPr>
          <a:xfrm>
            <a:off x="7589519" y="9664700"/>
            <a:ext cx="4572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76" name="rect 13376"/>
          <p:cNvSpPr/>
          <p:nvPr/>
        </p:nvSpPr>
        <p:spPr>
          <a:xfrm>
            <a:off x="7621523" y="9661652"/>
            <a:ext cx="7619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78" name="path 13378"/>
          <p:cNvSpPr/>
          <p:nvPr/>
        </p:nvSpPr>
        <p:spPr>
          <a:xfrm>
            <a:off x="7621523" y="9661652"/>
            <a:ext cx="9144" cy="1524"/>
          </a:xfrm>
          <a:custGeom>
            <a:avLst/>
            <a:gdLst/>
            <a:ahLst/>
            <a:cxnLst/>
            <a:rect l="0" t="0" r="0" b="0"/>
            <a:pathLst>
              <a:path w="14" h="2">
                <a:moveTo>
                  <a:pt x="0" y="0"/>
                </a:moveTo>
                <a:lnTo>
                  <a:pt x="14" y="0"/>
                </a:lnTo>
                <a:lnTo>
                  <a:pt x="11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80" name="rect 13380"/>
          <p:cNvSpPr/>
          <p:nvPr/>
        </p:nvSpPr>
        <p:spPr>
          <a:xfrm>
            <a:off x="7592568" y="9664700"/>
            <a:ext cx="4571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82" name="rect 13382"/>
          <p:cNvSpPr/>
          <p:nvPr/>
        </p:nvSpPr>
        <p:spPr>
          <a:xfrm>
            <a:off x="9308591" y="9963404"/>
            <a:ext cx="7620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84" name="rect 13384"/>
          <p:cNvSpPr/>
          <p:nvPr/>
        </p:nvSpPr>
        <p:spPr>
          <a:xfrm>
            <a:off x="9133332" y="9945116"/>
            <a:ext cx="7619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86" name="path 13386"/>
          <p:cNvSpPr/>
          <p:nvPr/>
        </p:nvSpPr>
        <p:spPr>
          <a:xfrm>
            <a:off x="9406128" y="10063988"/>
            <a:ext cx="7619" cy="1523"/>
          </a:xfrm>
          <a:custGeom>
            <a:avLst/>
            <a:gdLst/>
            <a:ahLst/>
            <a:cxnLst/>
            <a:rect l="0" t="0" r="0" b="0"/>
            <a:pathLst>
              <a:path w="11" h="2">
                <a:moveTo>
                  <a:pt x="2" y="0"/>
                </a:moveTo>
                <a:lnTo>
                  <a:pt x="9" y="2"/>
                </a:lnTo>
                <a:lnTo>
                  <a:pt x="0" y="2"/>
                </a:lnTo>
                <a:lnTo>
                  <a:pt x="2" y="0"/>
                </a:lnTo>
              </a:path>
              <a:path w="11" h="2">
                <a:moveTo>
                  <a:pt x="2" y="0"/>
                </a:moveTo>
                <a:lnTo>
                  <a:pt x="11" y="0"/>
                </a:lnTo>
                <a:lnTo>
                  <a:pt x="9" y="2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88" name="rect 13388"/>
          <p:cNvSpPr/>
          <p:nvPr/>
        </p:nvSpPr>
        <p:spPr>
          <a:xfrm>
            <a:off x="9133332" y="9943592"/>
            <a:ext cx="7619" cy="152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90" name="rect 13390"/>
          <p:cNvSpPr/>
          <p:nvPr/>
        </p:nvSpPr>
        <p:spPr>
          <a:xfrm>
            <a:off x="9090659" y="9957307"/>
            <a:ext cx="6096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92" name="rect 13392"/>
          <p:cNvSpPr/>
          <p:nvPr/>
        </p:nvSpPr>
        <p:spPr>
          <a:xfrm>
            <a:off x="9186671" y="9952735"/>
            <a:ext cx="6095" cy="152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94" name="rect 13394"/>
          <p:cNvSpPr/>
          <p:nvPr/>
        </p:nvSpPr>
        <p:spPr>
          <a:xfrm>
            <a:off x="9169908" y="9943592"/>
            <a:ext cx="6095" cy="152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96" name="rect 13396"/>
          <p:cNvSpPr/>
          <p:nvPr/>
        </p:nvSpPr>
        <p:spPr>
          <a:xfrm>
            <a:off x="9186671" y="9951211"/>
            <a:ext cx="4571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98" name="path 13398"/>
          <p:cNvSpPr/>
          <p:nvPr/>
        </p:nvSpPr>
        <p:spPr>
          <a:xfrm>
            <a:off x="7450835" y="9670795"/>
            <a:ext cx="4571" cy="1523"/>
          </a:xfrm>
          <a:custGeom>
            <a:avLst/>
            <a:gdLst/>
            <a:ahLst/>
            <a:cxnLst/>
            <a:rect l="0" t="0" r="0" b="0"/>
            <a:pathLst>
              <a:path w="7" h="2">
                <a:moveTo>
                  <a:pt x="0" y="0"/>
                </a:moveTo>
                <a:lnTo>
                  <a:pt x="7" y="2"/>
                </a:lnTo>
                <a:lnTo>
                  <a:pt x="0" y="2"/>
                </a:lnTo>
                <a:lnTo>
                  <a:pt x="0" y="0"/>
                </a:lnTo>
              </a:path>
              <a:path w="7" h="2">
                <a:moveTo>
                  <a:pt x="0" y="0"/>
                </a:moveTo>
                <a:lnTo>
                  <a:pt x="7" y="0"/>
                </a:lnTo>
                <a:lnTo>
                  <a:pt x="7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400" name="rect 13400"/>
          <p:cNvSpPr/>
          <p:nvPr/>
        </p:nvSpPr>
        <p:spPr>
          <a:xfrm>
            <a:off x="9153143" y="9913111"/>
            <a:ext cx="3047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402" name="path 13402"/>
          <p:cNvSpPr/>
          <p:nvPr/>
        </p:nvSpPr>
        <p:spPr>
          <a:xfrm>
            <a:off x="9304019" y="10015219"/>
            <a:ext cx="45720" cy="0"/>
          </a:xfrm>
          <a:custGeom>
            <a:avLst/>
            <a:gdLst/>
            <a:ahLst/>
            <a:cxnLst/>
            <a:rect l="0" t="0" r="0" b="0"/>
            <a:pathLst>
              <a:path w="72">
                <a:moveTo>
                  <a:pt x="2" y="0"/>
                </a:moveTo>
                <a:lnTo>
                  <a:pt x="7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404" name="path 13404"/>
          <p:cNvSpPr/>
          <p:nvPr/>
        </p:nvSpPr>
        <p:spPr>
          <a:xfrm>
            <a:off x="7589519" y="9667747"/>
            <a:ext cx="4572" cy="0"/>
          </a:xfrm>
          <a:custGeom>
            <a:avLst/>
            <a:gdLst/>
            <a:ahLst/>
            <a:cxnLst/>
            <a:rect l="0" t="0" r="0" b="0"/>
            <a:pathLst>
              <a:path w="7">
                <a:moveTo>
                  <a:pt x="0" y="0"/>
                </a:move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406" name="path 13406"/>
          <p:cNvSpPr/>
          <p:nvPr/>
        </p:nvSpPr>
        <p:spPr>
          <a:xfrm>
            <a:off x="7586472" y="9667747"/>
            <a:ext cx="6095" cy="0"/>
          </a:xfrm>
          <a:custGeom>
            <a:avLst/>
            <a:gdLst/>
            <a:ahLst/>
            <a:cxnLst/>
            <a:rect l="0" t="0" r="0" b="0"/>
            <a:pathLst>
              <a:path w="9">
                <a:moveTo>
                  <a:pt x="4" y="0"/>
                </a:moveTo>
                <a:lnTo>
                  <a:pt x="9" y="0"/>
                </a:lnTo>
                <a:lnTo>
                  <a:pt x="0" y="0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408" name="path 13408"/>
          <p:cNvSpPr/>
          <p:nvPr/>
        </p:nvSpPr>
        <p:spPr>
          <a:xfrm>
            <a:off x="7580376" y="9667747"/>
            <a:ext cx="6096" cy="0"/>
          </a:xfrm>
          <a:custGeom>
            <a:avLst/>
            <a:gdLst/>
            <a:ahLst/>
            <a:cxnLst/>
            <a:rect l="0" t="0" r="0" b="0"/>
            <a:pathLst>
              <a:path w="9">
                <a:moveTo>
                  <a:pt x="0" y="0"/>
                </a:moveTo>
                <a:lnTo>
                  <a:pt x="9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410" name="path 13410"/>
          <p:cNvSpPr/>
          <p:nvPr/>
        </p:nvSpPr>
        <p:spPr>
          <a:xfrm>
            <a:off x="9305543" y="10015219"/>
            <a:ext cx="45720" cy="0"/>
          </a:xfrm>
          <a:custGeom>
            <a:avLst/>
            <a:gdLst/>
            <a:ahLst/>
            <a:cxnLst/>
            <a:rect l="0" t="0" r="0" b="0"/>
            <a:pathLst>
              <a:path w="72">
                <a:moveTo>
                  <a:pt x="0" y="0"/>
                </a:moveTo>
                <a:lnTo>
                  <a:pt x="72" y="0"/>
                </a:lnTo>
                <a:lnTo>
                  <a:pt x="69" y="0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366521" y="260857"/>
            <a:ext cx="14392656" cy="10177272"/>
          </a:xfrm>
          <a:prstGeom prst="rect">
            <a:avLst/>
          </a:prstGeom>
        </p:spPr>
      </p:pic>
      <p:sp>
        <p:nvSpPr>
          <p:cNvPr id="18" name="textbox 18"/>
          <p:cNvSpPr/>
          <p:nvPr/>
        </p:nvSpPr>
        <p:spPr>
          <a:xfrm>
            <a:off x="2857036" y="9409582"/>
            <a:ext cx="1718945" cy="221615"/>
          </a:xfrm>
          <a:prstGeom prst="rect">
            <a:avLst/>
          </a:prstGeom>
          <a:noFill/>
          <a:ln w="0" cap="flat">
            <a:noFill/>
            <a:prstDash val="solid"/>
            <a:miter lim="0"/>
          </a:ln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sz="1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marL="12700" algn="l" rtl="0" eaLnBrk="0">
              <a:lnSpc>
                <a:spcPct val="99000"/>
              </a:lnSpc>
            </a:pPr>
            <a:r>
              <a:rPr sz="1300" kern="0" spc="30" dirty="0">
                <a:solidFill>
                  <a:srgbClr val="000000">
                    <a:alpha val="100000"/>
                  </a:srgbClr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中联合创设计有限公司</a:t>
            </a:r>
            <a:endParaRPr sz="1300" dirty="0">
              <a:latin typeface="宋体" panose="02010600030101010101" pitchFamily="2" charset="-122"/>
              <a:ea typeface="宋体" panose="02010600030101010101" pitchFamily="2" charset="-122"/>
              <a:cs typeface="宋体" panose="02010600030101010101" pitchFamily="2" charset="-122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412" name="table 13412"/>
          <p:cNvGraphicFramePr>
            <a:graphicFrameLocks noGrp="1"/>
          </p:cNvGraphicFramePr>
          <p:nvPr/>
        </p:nvGraphicFramePr>
        <p:xfrm>
          <a:off x="366521" y="260857"/>
          <a:ext cx="14392275" cy="10177144"/>
        </p:xfrm>
        <a:graphic>
          <a:graphicData uri="http://schemas.openxmlformats.org/drawingml/2006/table">
            <a:tbl>
              <a:tblPr/>
              <a:tblGrid>
                <a:gridCol w="14392275"/>
              </a:tblGrid>
              <a:tr h="101739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3414" name="path 13414"/>
          <p:cNvSpPr/>
          <p:nvPr/>
        </p:nvSpPr>
        <p:spPr>
          <a:xfrm>
            <a:off x="1330452" y="587755"/>
            <a:ext cx="13101828" cy="32004"/>
          </a:xfrm>
          <a:custGeom>
            <a:avLst/>
            <a:gdLst/>
            <a:ahLst/>
            <a:cxnLst/>
            <a:rect l="0" t="0" r="0" b="0"/>
            <a:pathLst>
              <a:path w="20632" h="50">
                <a:moveTo>
                  <a:pt x="0" y="0"/>
                </a:moveTo>
                <a:lnTo>
                  <a:pt x="0" y="50"/>
                </a:lnTo>
                <a:lnTo>
                  <a:pt x="20632" y="0"/>
                </a:lnTo>
                <a:lnTo>
                  <a:pt x="0" y="0"/>
                </a:lnTo>
              </a:path>
              <a:path w="20632" h="50">
                <a:moveTo>
                  <a:pt x="0" y="50"/>
                </a:moveTo>
                <a:lnTo>
                  <a:pt x="20632" y="0"/>
                </a:lnTo>
                <a:lnTo>
                  <a:pt x="20582" y="50"/>
                </a:lnTo>
                <a:lnTo>
                  <a:pt x="0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416" name="path 13416"/>
          <p:cNvSpPr/>
          <p:nvPr/>
        </p:nvSpPr>
        <p:spPr>
          <a:xfrm>
            <a:off x="14400276" y="587755"/>
            <a:ext cx="32004" cy="9523476"/>
          </a:xfrm>
          <a:custGeom>
            <a:avLst/>
            <a:gdLst/>
            <a:ahLst/>
            <a:cxnLst/>
            <a:rect l="0" t="0" r="0" b="0"/>
            <a:pathLst>
              <a:path w="50" h="14997">
                <a:moveTo>
                  <a:pt x="50" y="0"/>
                </a:moveTo>
                <a:lnTo>
                  <a:pt x="0" y="50"/>
                </a:lnTo>
                <a:lnTo>
                  <a:pt x="50" y="14997"/>
                </a:lnTo>
                <a:lnTo>
                  <a:pt x="5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418" name="path 13418"/>
          <p:cNvSpPr/>
          <p:nvPr/>
        </p:nvSpPr>
        <p:spPr>
          <a:xfrm>
            <a:off x="14400276" y="619759"/>
            <a:ext cx="32004" cy="9491471"/>
          </a:xfrm>
          <a:custGeom>
            <a:avLst/>
            <a:gdLst/>
            <a:ahLst/>
            <a:cxnLst/>
            <a:rect l="0" t="0" r="0" b="0"/>
            <a:pathLst>
              <a:path w="50" h="14947">
                <a:moveTo>
                  <a:pt x="0" y="0"/>
                </a:moveTo>
                <a:lnTo>
                  <a:pt x="50" y="14947"/>
                </a:lnTo>
                <a:lnTo>
                  <a:pt x="0" y="14896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420" name="path 13420"/>
          <p:cNvSpPr/>
          <p:nvPr/>
        </p:nvSpPr>
        <p:spPr>
          <a:xfrm>
            <a:off x="1313687" y="10079228"/>
            <a:ext cx="13118593" cy="32004"/>
          </a:xfrm>
          <a:custGeom>
            <a:avLst/>
            <a:gdLst/>
            <a:ahLst/>
            <a:cxnLst/>
            <a:rect l="0" t="0" r="0" b="0"/>
            <a:pathLst>
              <a:path w="20659" h="50">
                <a:moveTo>
                  <a:pt x="20659" y="50"/>
                </a:moveTo>
                <a:lnTo>
                  <a:pt x="20608" y="0"/>
                </a:lnTo>
                <a:lnTo>
                  <a:pt x="0" y="50"/>
                </a:lnTo>
                <a:lnTo>
                  <a:pt x="20659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422" name="path 13422"/>
          <p:cNvSpPr/>
          <p:nvPr/>
        </p:nvSpPr>
        <p:spPr>
          <a:xfrm>
            <a:off x="1313687" y="10079228"/>
            <a:ext cx="13086588" cy="32004"/>
          </a:xfrm>
          <a:custGeom>
            <a:avLst/>
            <a:gdLst/>
            <a:ahLst/>
            <a:cxnLst/>
            <a:rect l="0" t="0" r="0" b="0"/>
            <a:pathLst>
              <a:path w="20608" h="50">
                <a:moveTo>
                  <a:pt x="20608" y="0"/>
                </a:moveTo>
                <a:lnTo>
                  <a:pt x="0" y="50"/>
                </a:lnTo>
                <a:lnTo>
                  <a:pt x="50" y="0"/>
                </a:lnTo>
                <a:lnTo>
                  <a:pt x="20608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424" name="path 13424"/>
          <p:cNvSpPr/>
          <p:nvPr/>
        </p:nvSpPr>
        <p:spPr>
          <a:xfrm>
            <a:off x="1313687" y="602995"/>
            <a:ext cx="32004" cy="9508235"/>
          </a:xfrm>
          <a:custGeom>
            <a:avLst/>
            <a:gdLst/>
            <a:ahLst/>
            <a:cxnLst/>
            <a:rect l="0" t="0" r="0" b="0"/>
            <a:pathLst>
              <a:path w="50" h="14973">
                <a:moveTo>
                  <a:pt x="0" y="14973"/>
                </a:moveTo>
                <a:lnTo>
                  <a:pt x="50" y="14923"/>
                </a:lnTo>
                <a:lnTo>
                  <a:pt x="0" y="0"/>
                </a:lnTo>
                <a:lnTo>
                  <a:pt x="0" y="1497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426" name="path 13426"/>
          <p:cNvSpPr/>
          <p:nvPr/>
        </p:nvSpPr>
        <p:spPr>
          <a:xfrm>
            <a:off x="1313687" y="602995"/>
            <a:ext cx="32004" cy="9476232"/>
          </a:xfrm>
          <a:custGeom>
            <a:avLst/>
            <a:gdLst/>
            <a:ahLst/>
            <a:cxnLst/>
            <a:rect l="0" t="0" r="0" b="0"/>
            <a:pathLst>
              <a:path w="50" h="14923">
                <a:moveTo>
                  <a:pt x="50" y="14923"/>
                </a:moveTo>
                <a:lnTo>
                  <a:pt x="0" y="0"/>
                </a:lnTo>
                <a:lnTo>
                  <a:pt x="50" y="0"/>
                </a:lnTo>
                <a:lnTo>
                  <a:pt x="50" y="149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428" name="path 13428"/>
          <p:cNvSpPr/>
          <p:nvPr/>
        </p:nvSpPr>
        <p:spPr>
          <a:xfrm>
            <a:off x="1330452" y="9789668"/>
            <a:ext cx="3287267" cy="10667"/>
          </a:xfrm>
          <a:custGeom>
            <a:avLst/>
            <a:gdLst/>
            <a:ahLst/>
            <a:cxnLst/>
            <a:rect l="0" t="0" r="0" b="0"/>
            <a:pathLst>
              <a:path w="5176" h="16">
                <a:moveTo>
                  <a:pt x="0" y="0"/>
                </a:moveTo>
                <a:lnTo>
                  <a:pt x="0" y="16"/>
                </a:lnTo>
                <a:lnTo>
                  <a:pt x="5176" y="0"/>
                </a:lnTo>
                <a:lnTo>
                  <a:pt x="0" y="0"/>
                </a:lnTo>
              </a:path>
              <a:path w="5176" h="16">
                <a:moveTo>
                  <a:pt x="0" y="16"/>
                </a:moveTo>
                <a:lnTo>
                  <a:pt x="5176" y="0"/>
                </a:lnTo>
                <a:lnTo>
                  <a:pt x="5176" y="16"/>
                </a:lnTo>
                <a:lnTo>
                  <a:pt x="0" y="16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3430" name="table 13430"/>
          <p:cNvGraphicFramePr>
            <a:graphicFrameLocks noGrp="1"/>
          </p:cNvGraphicFramePr>
          <p:nvPr/>
        </p:nvGraphicFramePr>
        <p:xfrm>
          <a:off x="1313687" y="587755"/>
          <a:ext cx="13118462" cy="9523094"/>
        </p:xfrm>
        <a:graphic>
          <a:graphicData uri="http://schemas.openxmlformats.org/drawingml/2006/table">
            <a:tbl>
              <a:tblPr/>
              <a:tblGrid>
                <a:gridCol w="3303904"/>
                <a:gridCol w="1351915"/>
                <a:gridCol w="495300"/>
                <a:gridCol w="661669"/>
                <a:gridCol w="661669"/>
                <a:gridCol w="496569"/>
                <a:gridCol w="661034"/>
                <a:gridCol w="661669"/>
                <a:gridCol w="330834"/>
                <a:gridCol w="1688464"/>
                <a:gridCol w="198120"/>
                <a:gridCol w="1400810"/>
                <a:gridCol w="496569"/>
                <a:gridCol w="709930"/>
              </a:tblGrid>
              <a:tr h="8713469">
                <a:tc gridSpan="1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754"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1555750" algn="l" rtl="0" eaLnBrk="0">
                        <a:lnSpc>
                          <a:spcPct val="99000"/>
                        </a:lnSpc>
                        <a:spcBef>
                          <a:spcPts val="0"/>
                        </a:spcBef>
                      </a:pPr>
                      <a:r>
                        <a:rPr sz="1300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120"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120"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629"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608" name="group 608"/>
          <p:cNvGrpSpPr/>
          <p:nvPr/>
        </p:nvGrpSpPr>
        <p:grpSpPr>
          <a:xfrm rot="21600000">
            <a:off x="1617724" y="1863343"/>
            <a:ext cx="3054097" cy="4500372"/>
            <a:chOff x="0" y="0"/>
            <a:chExt cx="3054097" cy="4500372"/>
          </a:xfrm>
        </p:grpSpPr>
        <p:sp>
          <p:nvSpPr>
            <p:cNvPr id="13432" name="path 13432"/>
            <p:cNvSpPr/>
            <p:nvPr/>
          </p:nvSpPr>
          <p:spPr>
            <a:xfrm>
              <a:off x="1616203" y="472440"/>
              <a:ext cx="300227" cy="4008120"/>
            </a:xfrm>
            <a:custGeom>
              <a:avLst/>
              <a:gdLst/>
              <a:ahLst/>
              <a:cxnLst/>
              <a:rect l="0" t="0" r="0" b="0"/>
              <a:pathLst>
                <a:path w="472" h="6312">
                  <a:moveTo>
                    <a:pt x="7" y="110"/>
                  </a:moveTo>
                  <a:lnTo>
                    <a:pt x="110" y="7"/>
                  </a:lnTo>
                  <a:moveTo>
                    <a:pt x="7" y="283"/>
                  </a:moveTo>
                  <a:lnTo>
                    <a:pt x="280" y="7"/>
                  </a:lnTo>
                  <a:moveTo>
                    <a:pt x="7" y="453"/>
                  </a:moveTo>
                  <a:lnTo>
                    <a:pt x="453" y="7"/>
                  </a:lnTo>
                  <a:moveTo>
                    <a:pt x="7" y="624"/>
                  </a:moveTo>
                  <a:lnTo>
                    <a:pt x="465" y="168"/>
                  </a:lnTo>
                  <a:moveTo>
                    <a:pt x="7" y="796"/>
                  </a:moveTo>
                  <a:lnTo>
                    <a:pt x="465" y="338"/>
                  </a:lnTo>
                  <a:moveTo>
                    <a:pt x="7" y="967"/>
                  </a:moveTo>
                  <a:lnTo>
                    <a:pt x="465" y="508"/>
                  </a:lnTo>
                  <a:moveTo>
                    <a:pt x="7" y="1140"/>
                  </a:moveTo>
                  <a:lnTo>
                    <a:pt x="465" y="681"/>
                  </a:lnTo>
                  <a:moveTo>
                    <a:pt x="7" y="1310"/>
                  </a:moveTo>
                  <a:lnTo>
                    <a:pt x="465" y="851"/>
                  </a:lnTo>
                  <a:moveTo>
                    <a:pt x="7" y="1480"/>
                  </a:moveTo>
                  <a:lnTo>
                    <a:pt x="465" y="1024"/>
                  </a:lnTo>
                  <a:moveTo>
                    <a:pt x="7" y="1653"/>
                  </a:moveTo>
                  <a:lnTo>
                    <a:pt x="465" y="1195"/>
                  </a:lnTo>
                  <a:moveTo>
                    <a:pt x="7" y="1824"/>
                  </a:moveTo>
                  <a:lnTo>
                    <a:pt x="465" y="1365"/>
                  </a:lnTo>
                  <a:moveTo>
                    <a:pt x="7" y="1996"/>
                  </a:moveTo>
                  <a:lnTo>
                    <a:pt x="465" y="1538"/>
                  </a:lnTo>
                  <a:moveTo>
                    <a:pt x="7" y="2167"/>
                  </a:moveTo>
                  <a:lnTo>
                    <a:pt x="465" y="1708"/>
                  </a:lnTo>
                  <a:moveTo>
                    <a:pt x="7" y="2337"/>
                  </a:moveTo>
                  <a:lnTo>
                    <a:pt x="465" y="1881"/>
                  </a:lnTo>
                  <a:moveTo>
                    <a:pt x="7" y="2510"/>
                  </a:moveTo>
                  <a:lnTo>
                    <a:pt x="465" y="2051"/>
                  </a:lnTo>
                  <a:moveTo>
                    <a:pt x="7" y="2680"/>
                  </a:moveTo>
                  <a:lnTo>
                    <a:pt x="465" y="2222"/>
                  </a:lnTo>
                  <a:moveTo>
                    <a:pt x="7" y="2853"/>
                  </a:moveTo>
                  <a:lnTo>
                    <a:pt x="465" y="2395"/>
                  </a:lnTo>
                  <a:moveTo>
                    <a:pt x="7" y="3024"/>
                  </a:moveTo>
                  <a:lnTo>
                    <a:pt x="465" y="2565"/>
                  </a:lnTo>
                  <a:moveTo>
                    <a:pt x="7" y="3194"/>
                  </a:moveTo>
                  <a:lnTo>
                    <a:pt x="465" y="2738"/>
                  </a:lnTo>
                  <a:moveTo>
                    <a:pt x="7" y="3367"/>
                  </a:moveTo>
                  <a:lnTo>
                    <a:pt x="465" y="2908"/>
                  </a:lnTo>
                  <a:moveTo>
                    <a:pt x="7" y="3537"/>
                  </a:moveTo>
                  <a:lnTo>
                    <a:pt x="465" y="3079"/>
                  </a:lnTo>
                  <a:moveTo>
                    <a:pt x="7" y="3710"/>
                  </a:moveTo>
                  <a:lnTo>
                    <a:pt x="465" y="3252"/>
                  </a:lnTo>
                  <a:moveTo>
                    <a:pt x="7" y="3880"/>
                  </a:moveTo>
                  <a:lnTo>
                    <a:pt x="465" y="3422"/>
                  </a:lnTo>
                  <a:moveTo>
                    <a:pt x="7" y="4053"/>
                  </a:moveTo>
                  <a:lnTo>
                    <a:pt x="465" y="3595"/>
                  </a:lnTo>
                  <a:moveTo>
                    <a:pt x="7" y="4224"/>
                  </a:moveTo>
                  <a:lnTo>
                    <a:pt x="465" y="3765"/>
                  </a:lnTo>
                  <a:moveTo>
                    <a:pt x="7" y="4394"/>
                  </a:moveTo>
                  <a:lnTo>
                    <a:pt x="465" y="3936"/>
                  </a:lnTo>
                  <a:moveTo>
                    <a:pt x="7" y="4567"/>
                  </a:moveTo>
                  <a:lnTo>
                    <a:pt x="465" y="4108"/>
                  </a:lnTo>
                  <a:moveTo>
                    <a:pt x="7" y="4737"/>
                  </a:moveTo>
                  <a:lnTo>
                    <a:pt x="465" y="4279"/>
                  </a:lnTo>
                  <a:moveTo>
                    <a:pt x="7" y="4910"/>
                  </a:moveTo>
                  <a:lnTo>
                    <a:pt x="465" y="4452"/>
                  </a:lnTo>
                  <a:moveTo>
                    <a:pt x="7" y="5080"/>
                  </a:moveTo>
                  <a:lnTo>
                    <a:pt x="465" y="4622"/>
                  </a:lnTo>
                  <a:moveTo>
                    <a:pt x="7" y="5251"/>
                  </a:moveTo>
                  <a:lnTo>
                    <a:pt x="465" y="4795"/>
                  </a:lnTo>
                  <a:moveTo>
                    <a:pt x="7" y="5424"/>
                  </a:moveTo>
                  <a:lnTo>
                    <a:pt x="465" y="4965"/>
                  </a:lnTo>
                  <a:moveTo>
                    <a:pt x="7" y="5594"/>
                  </a:moveTo>
                  <a:lnTo>
                    <a:pt x="465" y="5136"/>
                  </a:lnTo>
                  <a:moveTo>
                    <a:pt x="7" y="5767"/>
                  </a:moveTo>
                  <a:lnTo>
                    <a:pt x="465" y="5308"/>
                  </a:lnTo>
                  <a:moveTo>
                    <a:pt x="7" y="5937"/>
                  </a:moveTo>
                  <a:lnTo>
                    <a:pt x="465" y="5479"/>
                  </a:lnTo>
                  <a:moveTo>
                    <a:pt x="7" y="6108"/>
                  </a:moveTo>
                  <a:lnTo>
                    <a:pt x="465" y="5652"/>
                  </a:lnTo>
                  <a:moveTo>
                    <a:pt x="7" y="6280"/>
                  </a:moveTo>
                  <a:lnTo>
                    <a:pt x="465" y="5822"/>
                  </a:lnTo>
                  <a:moveTo>
                    <a:pt x="153" y="6304"/>
                  </a:moveTo>
                  <a:lnTo>
                    <a:pt x="465" y="5992"/>
                  </a:lnTo>
                  <a:moveTo>
                    <a:pt x="324" y="6304"/>
                  </a:moveTo>
                  <a:lnTo>
                    <a:pt x="465" y="6165"/>
                  </a:lnTo>
                </a:path>
              </a:pathLst>
            </a:custGeom>
            <a:noFill/>
            <a:ln w="9143" cap="rnd">
              <a:solidFill>
                <a:srgbClr val="939598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34" name="path 13434"/>
            <p:cNvSpPr/>
            <p:nvPr/>
          </p:nvSpPr>
          <p:spPr>
            <a:xfrm>
              <a:off x="1620013" y="476250"/>
              <a:ext cx="292607" cy="4000500"/>
            </a:xfrm>
            <a:custGeom>
              <a:avLst/>
              <a:gdLst/>
              <a:ahLst/>
              <a:cxnLst/>
              <a:rect l="0" t="0" r="0" b="0"/>
              <a:pathLst>
                <a:path w="460" h="6300">
                  <a:moveTo>
                    <a:pt x="1" y="6298"/>
                  </a:moveTo>
                  <a:lnTo>
                    <a:pt x="459" y="6298"/>
                  </a:lnTo>
                  <a:lnTo>
                    <a:pt x="459" y="1"/>
                  </a:lnTo>
                  <a:lnTo>
                    <a:pt x="1" y="1"/>
                  </a:lnTo>
                  <a:lnTo>
                    <a:pt x="1" y="6298"/>
                  </a:lnTo>
                  <a:close/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36" name="path 13436"/>
            <p:cNvSpPr/>
            <p:nvPr/>
          </p:nvSpPr>
          <p:spPr>
            <a:xfrm>
              <a:off x="582931" y="4469892"/>
              <a:ext cx="1037844" cy="12191"/>
            </a:xfrm>
            <a:custGeom>
              <a:avLst/>
              <a:gdLst/>
              <a:ahLst/>
              <a:cxnLst/>
              <a:rect l="0" t="0" r="0" b="0"/>
              <a:pathLst>
                <a:path w="1634" h="19">
                  <a:moveTo>
                    <a:pt x="1634" y="19"/>
                  </a:moveTo>
                  <a:lnTo>
                    <a:pt x="1634" y="0"/>
                  </a:lnTo>
                  <a:lnTo>
                    <a:pt x="0" y="19"/>
                  </a:lnTo>
                  <a:lnTo>
                    <a:pt x="1634" y="19"/>
                  </a:lnTo>
                </a:path>
                <a:path w="1634" h="19">
                  <a:moveTo>
                    <a:pt x="1634" y="0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1634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38" name="path 13438"/>
            <p:cNvSpPr/>
            <p:nvPr/>
          </p:nvSpPr>
          <p:spPr>
            <a:xfrm>
              <a:off x="2395728" y="20574"/>
              <a:ext cx="1523" cy="4456175"/>
            </a:xfrm>
            <a:custGeom>
              <a:avLst/>
              <a:gdLst/>
              <a:ahLst/>
              <a:cxnLst/>
              <a:rect l="0" t="0" r="0" b="0"/>
              <a:pathLst>
                <a:path w="2" h="7017">
                  <a:moveTo>
                    <a:pt x="1" y="7016"/>
                  </a:moveTo>
                  <a:lnTo>
                    <a:pt x="1" y="7013"/>
                  </a:lnTo>
                  <a:moveTo>
                    <a:pt x="1" y="3"/>
                  </a:moveTo>
                  <a:lnTo>
                    <a:pt x="1" y="1"/>
                  </a:lnTo>
                  <a:moveTo>
                    <a:pt x="1" y="7016"/>
                  </a:moveTo>
                  <a:lnTo>
                    <a:pt x="1" y="3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40" name="path 13440"/>
            <p:cNvSpPr/>
            <p:nvPr/>
          </p:nvSpPr>
          <p:spPr>
            <a:xfrm>
              <a:off x="2373631" y="4453128"/>
              <a:ext cx="45720" cy="47244"/>
            </a:xfrm>
            <a:custGeom>
              <a:avLst/>
              <a:gdLst/>
              <a:ahLst/>
              <a:cxnLst/>
              <a:rect l="0" t="0" r="0" b="0"/>
              <a:pathLst>
                <a:path w="72" h="74">
                  <a:moveTo>
                    <a:pt x="55" y="74"/>
                  </a:moveTo>
                  <a:lnTo>
                    <a:pt x="72" y="57"/>
                  </a:lnTo>
                  <a:lnTo>
                    <a:pt x="0" y="16"/>
                  </a:lnTo>
                  <a:lnTo>
                    <a:pt x="55" y="74"/>
                  </a:lnTo>
                </a:path>
                <a:path w="72" h="74">
                  <a:moveTo>
                    <a:pt x="72" y="57"/>
                  </a:moveTo>
                  <a:lnTo>
                    <a:pt x="0" y="16"/>
                  </a:lnTo>
                  <a:lnTo>
                    <a:pt x="14" y="0"/>
                  </a:lnTo>
                  <a:lnTo>
                    <a:pt x="72" y="5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42" name="path 13442"/>
            <p:cNvSpPr/>
            <p:nvPr/>
          </p:nvSpPr>
          <p:spPr>
            <a:xfrm>
              <a:off x="2019301" y="4475226"/>
              <a:ext cx="467868" cy="1523"/>
            </a:xfrm>
            <a:custGeom>
              <a:avLst/>
              <a:gdLst/>
              <a:ahLst/>
              <a:cxnLst/>
              <a:rect l="0" t="0" r="0" b="0"/>
              <a:pathLst>
                <a:path w="736" h="2">
                  <a:moveTo>
                    <a:pt x="1" y="1"/>
                  </a:moveTo>
                  <a:lnTo>
                    <a:pt x="735" y="1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44" name="path 13444"/>
            <p:cNvSpPr/>
            <p:nvPr/>
          </p:nvSpPr>
          <p:spPr>
            <a:xfrm>
              <a:off x="2373631" y="454152"/>
              <a:ext cx="45720" cy="47244"/>
            </a:xfrm>
            <a:custGeom>
              <a:avLst/>
              <a:gdLst/>
              <a:ahLst/>
              <a:cxnLst/>
              <a:rect l="0" t="0" r="0" b="0"/>
              <a:pathLst>
                <a:path w="72" h="74">
                  <a:moveTo>
                    <a:pt x="55" y="74"/>
                  </a:moveTo>
                  <a:lnTo>
                    <a:pt x="72" y="57"/>
                  </a:lnTo>
                  <a:lnTo>
                    <a:pt x="0" y="16"/>
                  </a:lnTo>
                  <a:lnTo>
                    <a:pt x="55" y="74"/>
                  </a:lnTo>
                </a:path>
                <a:path w="72" h="74">
                  <a:moveTo>
                    <a:pt x="72" y="57"/>
                  </a:moveTo>
                  <a:lnTo>
                    <a:pt x="0" y="16"/>
                  </a:lnTo>
                  <a:lnTo>
                    <a:pt x="14" y="0"/>
                  </a:lnTo>
                  <a:lnTo>
                    <a:pt x="72" y="5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46" name="path 13446"/>
            <p:cNvSpPr/>
            <p:nvPr/>
          </p:nvSpPr>
          <p:spPr>
            <a:xfrm>
              <a:off x="2019301" y="476250"/>
              <a:ext cx="467868" cy="1523"/>
            </a:xfrm>
            <a:custGeom>
              <a:avLst/>
              <a:gdLst/>
              <a:ahLst/>
              <a:cxnLst/>
              <a:rect l="0" t="0" r="0" b="0"/>
              <a:pathLst>
                <a:path w="736" h="2">
                  <a:moveTo>
                    <a:pt x="1" y="1"/>
                  </a:moveTo>
                  <a:lnTo>
                    <a:pt x="735" y="1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48" name="path 13448"/>
            <p:cNvSpPr/>
            <p:nvPr/>
          </p:nvSpPr>
          <p:spPr>
            <a:xfrm>
              <a:off x="2373631" y="0"/>
              <a:ext cx="45720" cy="45720"/>
            </a:xfrm>
            <a:custGeom>
              <a:avLst/>
              <a:gdLst/>
              <a:ahLst/>
              <a:cxnLst/>
              <a:rect l="0" t="0" r="0" b="0"/>
              <a:pathLst>
                <a:path w="72" h="72">
                  <a:moveTo>
                    <a:pt x="55" y="72"/>
                  </a:moveTo>
                  <a:lnTo>
                    <a:pt x="72" y="57"/>
                  </a:lnTo>
                  <a:lnTo>
                    <a:pt x="0" y="16"/>
                  </a:lnTo>
                  <a:lnTo>
                    <a:pt x="55" y="72"/>
                  </a:lnTo>
                </a:path>
                <a:path w="72" h="72">
                  <a:moveTo>
                    <a:pt x="72" y="57"/>
                  </a:moveTo>
                  <a:lnTo>
                    <a:pt x="0" y="16"/>
                  </a:lnTo>
                  <a:lnTo>
                    <a:pt x="14" y="0"/>
                  </a:lnTo>
                  <a:lnTo>
                    <a:pt x="72" y="5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50" name="path 13450"/>
            <p:cNvSpPr/>
            <p:nvPr/>
          </p:nvSpPr>
          <p:spPr>
            <a:xfrm>
              <a:off x="835153" y="22097"/>
              <a:ext cx="2110739" cy="4454652"/>
            </a:xfrm>
            <a:custGeom>
              <a:avLst/>
              <a:gdLst/>
              <a:ahLst/>
              <a:cxnLst/>
              <a:rect l="0" t="0" r="0" b="0"/>
              <a:pathLst>
                <a:path w="3323" h="7015">
                  <a:moveTo>
                    <a:pt x="1865" y="1"/>
                  </a:moveTo>
                  <a:lnTo>
                    <a:pt x="2600" y="1"/>
                  </a:lnTo>
                  <a:moveTo>
                    <a:pt x="2216" y="4009"/>
                  </a:moveTo>
                  <a:lnTo>
                    <a:pt x="2216" y="3946"/>
                  </a:lnTo>
                  <a:lnTo>
                    <a:pt x="2281" y="3980"/>
                  </a:lnTo>
                  <a:lnTo>
                    <a:pt x="2281" y="3963"/>
                  </a:lnTo>
                  <a:lnTo>
                    <a:pt x="2288" y="3951"/>
                  </a:lnTo>
                  <a:lnTo>
                    <a:pt x="2297" y="3946"/>
                  </a:lnTo>
                  <a:lnTo>
                    <a:pt x="2321" y="3939"/>
                  </a:lnTo>
                  <a:lnTo>
                    <a:pt x="2336" y="3939"/>
                  </a:lnTo>
                  <a:lnTo>
                    <a:pt x="2362" y="3946"/>
                  </a:lnTo>
                  <a:lnTo>
                    <a:pt x="2377" y="3956"/>
                  </a:lnTo>
                  <a:lnTo>
                    <a:pt x="2386" y="3975"/>
                  </a:lnTo>
                  <a:lnTo>
                    <a:pt x="2386" y="3992"/>
                  </a:lnTo>
                  <a:lnTo>
                    <a:pt x="2377" y="4009"/>
                  </a:lnTo>
                  <a:lnTo>
                    <a:pt x="2370" y="4014"/>
                  </a:lnTo>
                  <a:lnTo>
                    <a:pt x="2353" y="4021"/>
                  </a:lnTo>
                  <a:moveTo>
                    <a:pt x="2216" y="3894"/>
                  </a:moveTo>
                  <a:lnTo>
                    <a:pt x="2216" y="3831"/>
                  </a:lnTo>
                  <a:lnTo>
                    <a:pt x="2281" y="3865"/>
                  </a:lnTo>
                  <a:lnTo>
                    <a:pt x="2281" y="3848"/>
                  </a:lnTo>
                  <a:lnTo>
                    <a:pt x="2288" y="3836"/>
                  </a:lnTo>
                  <a:lnTo>
                    <a:pt x="2297" y="3831"/>
                  </a:lnTo>
                  <a:lnTo>
                    <a:pt x="2321" y="3826"/>
                  </a:lnTo>
                  <a:lnTo>
                    <a:pt x="2336" y="3826"/>
                  </a:lnTo>
                  <a:lnTo>
                    <a:pt x="2362" y="3831"/>
                  </a:lnTo>
                  <a:lnTo>
                    <a:pt x="2377" y="3843"/>
                  </a:lnTo>
                  <a:lnTo>
                    <a:pt x="2386" y="3860"/>
                  </a:lnTo>
                  <a:lnTo>
                    <a:pt x="2386" y="3877"/>
                  </a:lnTo>
                  <a:lnTo>
                    <a:pt x="2377" y="3894"/>
                  </a:lnTo>
                  <a:lnTo>
                    <a:pt x="2370" y="3901"/>
                  </a:lnTo>
                  <a:lnTo>
                    <a:pt x="2353" y="3906"/>
                  </a:lnTo>
                  <a:moveTo>
                    <a:pt x="2216" y="3757"/>
                  </a:moveTo>
                  <a:lnTo>
                    <a:pt x="2223" y="3774"/>
                  </a:lnTo>
                  <a:lnTo>
                    <a:pt x="2247" y="3786"/>
                  </a:lnTo>
                  <a:lnTo>
                    <a:pt x="2288" y="3790"/>
                  </a:lnTo>
                  <a:lnTo>
                    <a:pt x="2312" y="3790"/>
                  </a:lnTo>
                  <a:lnTo>
                    <a:pt x="2353" y="3786"/>
                  </a:lnTo>
                  <a:lnTo>
                    <a:pt x="2377" y="3774"/>
                  </a:lnTo>
                  <a:lnTo>
                    <a:pt x="2386" y="3757"/>
                  </a:lnTo>
                  <a:lnTo>
                    <a:pt x="2386" y="3745"/>
                  </a:lnTo>
                  <a:lnTo>
                    <a:pt x="2377" y="3728"/>
                  </a:lnTo>
                  <a:lnTo>
                    <a:pt x="2353" y="3716"/>
                  </a:lnTo>
                  <a:lnTo>
                    <a:pt x="2312" y="3711"/>
                  </a:lnTo>
                  <a:lnTo>
                    <a:pt x="2288" y="3711"/>
                  </a:lnTo>
                  <a:lnTo>
                    <a:pt x="2247" y="3716"/>
                  </a:lnTo>
                  <a:lnTo>
                    <a:pt x="2223" y="3728"/>
                  </a:lnTo>
                  <a:lnTo>
                    <a:pt x="2216" y="3745"/>
                  </a:lnTo>
                  <a:lnTo>
                    <a:pt x="2216" y="3757"/>
                  </a:lnTo>
                  <a:close/>
                  <a:moveTo>
                    <a:pt x="2216" y="531"/>
                  </a:moveTo>
                  <a:lnTo>
                    <a:pt x="2216" y="469"/>
                  </a:lnTo>
                  <a:lnTo>
                    <a:pt x="2281" y="502"/>
                  </a:lnTo>
                  <a:lnTo>
                    <a:pt x="2281" y="486"/>
                  </a:lnTo>
                  <a:lnTo>
                    <a:pt x="2288" y="474"/>
                  </a:lnTo>
                  <a:lnTo>
                    <a:pt x="2297" y="469"/>
                  </a:lnTo>
                  <a:lnTo>
                    <a:pt x="2321" y="462"/>
                  </a:lnTo>
                  <a:lnTo>
                    <a:pt x="2336" y="462"/>
                  </a:lnTo>
                  <a:lnTo>
                    <a:pt x="2362" y="469"/>
                  </a:lnTo>
                  <a:lnTo>
                    <a:pt x="2377" y="478"/>
                  </a:lnTo>
                  <a:lnTo>
                    <a:pt x="2386" y="495"/>
                  </a:lnTo>
                  <a:lnTo>
                    <a:pt x="2386" y="514"/>
                  </a:lnTo>
                  <a:lnTo>
                    <a:pt x="2377" y="531"/>
                  </a:lnTo>
                  <a:lnTo>
                    <a:pt x="2370" y="536"/>
                  </a:lnTo>
                  <a:lnTo>
                    <a:pt x="2353" y="543"/>
                  </a:lnTo>
                  <a:moveTo>
                    <a:pt x="2216" y="428"/>
                  </a:moveTo>
                  <a:lnTo>
                    <a:pt x="2216" y="346"/>
                  </a:lnTo>
                  <a:lnTo>
                    <a:pt x="2386" y="404"/>
                  </a:lnTo>
                  <a:moveTo>
                    <a:pt x="2370" y="308"/>
                  </a:moveTo>
                  <a:lnTo>
                    <a:pt x="2377" y="313"/>
                  </a:lnTo>
                  <a:lnTo>
                    <a:pt x="2386" y="308"/>
                  </a:lnTo>
                  <a:lnTo>
                    <a:pt x="2377" y="301"/>
                  </a:lnTo>
                  <a:moveTo>
                    <a:pt x="2216" y="188"/>
                  </a:moveTo>
                  <a:lnTo>
                    <a:pt x="2216" y="246"/>
                  </a:lnTo>
                  <a:lnTo>
                    <a:pt x="2288" y="250"/>
                  </a:lnTo>
                  <a:lnTo>
                    <a:pt x="2281" y="246"/>
                  </a:lnTo>
                  <a:lnTo>
                    <a:pt x="2271" y="226"/>
                  </a:lnTo>
                  <a:lnTo>
                    <a:pt x="2271" y="210"/>
                  </a:lnTo>
                  <a:lnTo>
                    <a:pt x="2281" y="193"/>
                  </a:lnTo>
                  <a:lnTo>
                    <a:pt x="2297" y="181"/>
                  </a:lnTo>
                  <a:lnTo>
                    <a:pt x="2321" y="176"/>
                  </a:lnTo>
                  <a:lnTo>
                    <a:pt x="2336" y="176"/>
                  </a:lnTo>
                  <a:lnTo>
                    <a:pt x="2362" y="181"/>
                  </a:lnTo>
                  <a:lnTo>
                    <a:pt x="2377" y="193"/>
                  </a:lnTo>
                  <a:lnTo>
                    <a:pt x="2386" y="210"/>
                  </a:lnTo>
                  <a:lnTo>
                    <a:pt x="2386" y="226"/>
                  </a:lnTo>
                  <a:lnTo>
                    <a:pt x="2377" y="246"/>
                  </a:lnTo>
                  <a:lnTo>
                    <a:pt x="2370" y="250"/>
                  </a:lnTo>
                  <a:lnTo>
                    <a:pt x="2353" y="255"/>
                  </a:lnTo>
                  <a:moveTo>
                    <a:pt x="1462" y="716"/>
                  </a:moveTo>
                  <a:lnTo>
                    <a:pt x="1462" y="78"/>
                  </a:lnTo>
                  <a:lnTo>
                    <a:pt x="1477" y="1"/>
                  </a:lnTo>
                  <a:lnTo>
                    <a:pt x="1491" y="78"/>
                  </a:lnTo>
                  <a:lnTo>
                    <a:pt x="1491" y="716"/>
                  </a:lnTo>
                  <a:moveTo>
                    <a:pt x="1772" y="253"/>
                  </a:moveTo>
                  <a:lnTo>
                    <a:pt x="1721" y="255"/>
                  </a:lnTo>
                  <a:lnTo>
                    <a:pt x="1676" y="265"/>
                  </a:lnTo>
                  <a:lnTo>
                    <a:pt x="1630" y="284"/>
                  </a:lnTo>
                  <a:lnTo>
                    <a:pt x="1587" y="308"/>
                  </a:lnTo>
                  <a:lnTo>
                    <a:pt x="1551" y="339"/>
                  </a:lnTo>
                  <a:lnTo>
                    <a:pt x="1517" y="375"/>
                  </a:lnTo>
                  <a:lnTo>
                    <a:pt x="1494" y="416"/>
                  </a:lnTo>
                  <a:moveTo>
                    <a:pt x="1770" y="250"/>
                  </a:moveTo>
                  <a:lnTo>
                    <a:pt x="1817" y="270"/>
                  </a:lnTo>
                  <a:lnTo>
                    <a:pt x="1767" y="279"/>
                  </a:lnTo>
                  <a:moveTo>
                    <a:pt x="1770" y="282"/>
                  </a:moveTo>
                  <a:lnTo>
                    <a:pt x="1726" y="284"/>
                  </a:lnTo>
                  <a:lnTo>
                    <a:pt x="1685" y="294"/>
                  </a:lnTo>
                  <a:lnTo>
                    <a:pt x="1647" y="308"/>
                  </a:lnTo>
                  <a:lnTo>
                    <a:pt x="1609" y="327"/>
                  </a:lnTo>
                  <a:lnTo>
                    <a:pt x="1575" y="354"/>
                  </a:lnTo>
                  <a:lnTo>
                    <a:pt x="1546" y="385"/>
                  </a:lnTo>
                  <a:lnTo>
                    <a:pt x="1522" y="418"/>
                  </a:lnTo>
                  <a:lnTo>
                    <a:pt x="1505" y="457"/>
                  </a:lnTo>
                  <a:lnTo>
                    <a:pt x="1494" y="498"/>
                  </a:lnTo>
                  <a:moveTo>
                    <a:pt x="1460" y="416"/>
                  </a:moveTo>
                  <a:lnTo>
                    <a:pt x="1436" y="375"/>
                  </a:lnTo>
                  <a:lnTo>
                    <a:pt x="1402" y="339"/>
                  </a:lnTo>
                  <a:lnTo>
                    <a:pt x="1366" y="308"/>
                  </a:lnTo>
                  <a:lnTo>
                    <a:pt x="1323" y="284"/>
                  </a:lnTo>
                  <a:lnTo>
                    <a:pt x="1277" y="265"/>
                  </a:lnTo>
                  <a:lnTo>
                    <a:pt x="1232" y="255"/>
                  </a:lnTo>
                  <a:lnTo>
                    <a:pt x="1181" y="253"/>
                  </a:lnTo>
                  <a:moveTo>
                    <a:pt x="1181" y="250"/>
                  </a:moveTo>
                  <a:lnTo>
                    <a:pt x="1134" y="270"/>
                  </a:lnTo>
                  <a:lnTo>
                    <a:pt x="1184" y="279"/>
                  </a:lnTo>
                  <a:moveTo>
                    <a:pt x="1460" y="498"/>
                  </a:moveTo>
                  <a:lnTo>
                    <a:pt x="1448" y="457"/>
                  </a:lnTo>
                  <a:lnTo>
                    <a:pt x="1431" y="418"/>
                  </a:lnTo>
                  <a:lnTo>
                    <a:pt x="1407" y="385"/>
                  </a:lnTo>
                  <a:lnTo>
                    <a:pt x="1378" y="354"/>
                  </a:lnTo>
                  <a:lnTo>
                    <a:pt x="1345" y="327"/>
                  </a:lnTo>
                  <a:lnTo>
                    <a:pt x="1306" y="308"/>
                  </a:lnTo>
                  <a:lnTo>
                    <a:pt x="1268" y="294"/>
                  </a:lnTo>
                  <a:lnTo>
                    <a:pt x="1227" y="284"/>
                  </a:lnTo>
                  <a:lnTo>
                    <a:pt x="1184" y="282"/>
                  </a:lnTo>
                  <a:moveTo>
                    <a:pt x="1" y="6843"/>
                  </a:moveTo>
                  <a:lnTo>
                    <a:pt x="174" y="7014"/>
                  </a:lnTo>
                  <a:lnTo>
                    <a:pt x="346" y="6843"/>
                  </a:lnTo>
                  <a:moveTo>
                    <a:pt x="1" y="6843"/>
                  </a:moveTo>
                  <a:lnTo>
                    <a:pt x="860" y="6843"/>
                  </a:lnTo>
                  <a:moveTo>
                    <a:pt x="339" y="6615"/>
                  </a:moveTo>
                  <a:lnTo>
                    <a:pt x="339" y="6680"/>
                  </a:lnTo>
                  <a:moveTo>
                    <a:pt x="339" y="6632"/>
                  </a:moveTo>
                  <a:lnTo>
                    <a:pt x="368" y="6627"/>
                  </a:lnTo>
                  <a:moveTo>
                    <a:pt x="370" y="6620"/>
                  </a:moveTo>
                  <a:lnTo>
                    <a:pt x="365" y="6661"/>
                  </a:lnTo>
                  <a:moveTo>
                    <a:pt x="370" y="6661"/>
                  </a:moveTo>
                  <a:lnTo>
                    <a:pt x="339" y="6666"/>
                  </a:lnTo>
                  <a:moveTo>
                    <a:pt x="354" y="6706"/>
                  </a:moveTo>
                  <a:lnTo>
                    <a:pt x="377" y="6702"/>
                  </a:lnTo>
                  <a:moveTo>
                    <a:pt x="325" y="6771"/>
                  </a:moveTo>
                  <a:lnTo>
                    <a:pt x="377" y="6747"/>
                  </a:lnTo>
                  <a:moveTo>
                    <a:pt x="354" y="6663"/>
                  </a:moveTo>
                  <a:lnTo>
                    <a:pt x="354" y="6757"/>
                  </a:lnTo>
                  <a:moveTo>
                    <a:pt x="334" y="6766"/>
                  </a:moveTo>
                  <a:lnTo>
                    <a:pt x="334" y="6697"/>
                  </a:lnTo>
                  <a:moveTo>
                    <a:pt x="404" y="6610"/>
                  </a:moveTo>
                  <a:lnTo>
                    <a:pt x="377" y="6682"/>
                  </a:lnTo>
                  <a:moveTo>
                    <a:pt x="392" y="6644"/>
                  </a:moveTo>
                  <a:lnTo>
                    <a:pt x="425" y="6637"/>
                  </a:lnTo>
                  <a:moveTo>
                    <a:pt x="406" y="6680"/>
                  </a:moveTo>
                  <a:lnTo>
                    <a:pt x="368" y="6728"/>
                  </a:lnTo>
                  <a:moveTo>
                    <a:pt x="390" y="6654"/>
                  </a:moveTo>
                  <a:lnTo>
                    <a:pt x="433" y="6718"/>
                  </a:lnTo>
                  <a:lnTo>
                    <a:pt x="445" y="6718"/>
                  </a:lnTo>
                  <a:moveTo>
                    <a:pt x="390" y="6723"/>
                  </a:moveTo>
                  <a:lnTo>
                    <a:pt x="390" y="6790"/>
                  </a:lnTo>
                  <a:moveTo>
                    <a:pt x="390" y="6730"/>
                  </a:moveTo>
                  <a:lnTo>
                    <a:pt x="425" y="6728"/>
                  </a:lnTo>
                  <a:moveTo>
                    <a:pt x="428" y="6723"/>
                  </a:moveTo>
                  <a:lnTo>
                    <a:pt x="423" y="6776"/>
                  </a:lnTo>
                  <a:moveTo>
                    <a:pt x="428" y="6776"/>
                  </a:moveTo>
                  <a:lnTo>
                    <a:pt x="390" y="6781"/>
                  </a:lnTo>
                  <a:moveTo>
                    <a:pt x="430" y="6632"/>
                  </a:moveTo>
                  <a:lnTo>
                    <a:pt x="406" y="6682"/>
                  </a:lnTo>
                  <a:moveTo>
                    <a:pt x="517" y="6668"/>
                  </a:moveTo>
                  <a:lnTo>
                    <a:pt x="526" y="6620"/>
                  </a:lnTo>
                  <a:moveTo>
                    <a:pt x="567" y="6663"/>
                  </a:moveTo>
                  <a:lnTo>
                    <a:pt x="485" y="6670"/>
                  </a:lnTo>
                  <a:moveTo>
                    <a:pt x="531" y="6692"/>
                  </a:moveTo>
                  <a:lnTo>
                    <a:pt x="510" y="6697"/>
                  </a:lnTo>
                  <a:moveTo>
                    <a:pt x="510" y="6728"/>
                  </a:moveTo>
                  <a:lnTo>
                    <a:pt x="531" y="6723"/>
                  </a:lnTo>
                  <a:moveTo>
                    <a:pt x="541" y="6668"/>
                  </a:moveTo>
                  <a:lnTo>
                    <a:pt x="538" y="6764"/>
                  </a:lnTo>
                  <a:moveTo>
                    <a:pt x="510" y="6670"/>
                  </a:moveTo>
                  <a:lnTo>
                    <a:pt x="510" y="6766"/>
                  </a:lnTo>
                  <a:moveTo>
                    <a:pt x="562" y="6783"/>
                  </a:moveTo>
                  <a:lnTo>
                    <a:pt x="567" y="6651"/>
                  </a:lnTo>
                  <a:moveTo>
                    <a:pt x="488" y="6769"/>
                  </a:moveTo>
                  <a:lnTo>
                    <a:pt x="562" y="6762"/>
                  </a:lnTo>
                  <a:moveTo>
                    <a:pt x="485" y="6654"/>
                  </a:moveTo>
                  <a:lnTo>
                    <a:pt x="488" y="6786"/>
                  </a:lnTo>
                  <a:moveTo>
                    <a:pt x="581" y="6615"/>
                  </a:moveTo>
                  <a:lnTo>
                    <a:pt x="471" y="6627"/>
                  </a:lnTo>
                  <a:moveTo>
                    <a:pt x="701" y="6709"/>
                  </a:moveTo>
                  <a:lnTo>
                    <a:pt x="725" y="6754"/>
                  </a:lnTo>
                  <a:moveTo>
                    <a:pt x="673" y="6704"/>
                  </a:moveTo>
                  <a:lnTo>
                    <a:pt x="644" y="6759"/>
                  </a:lnTo>
                  <a:moveTo>
                    <a:pt x="690" y="6790"/>
                  </a:moveTo>
                  <a:lnTo>
                    <a:pt x="665" y="6764"/>
                  </a:lnTo>
                  <a:moveTo>
                    <a:pt x="654" y="6680"/>
                  </a:moveTo>
                  <a:lnTo>
                    <a:pt x="725" y="6670"/>
                  </a:lnTo>
                  <a:moveTo>
                    <a:pt x="663" y="6632"/>
                  </a:moveTo>
                  <a:lnTo>
                    <a:pt x="709" y="6622"/>
                  </a:lnTo>
                  <a:moveTo>
                    <a:pt x="646" y="6697"/>
                  </a:moveTo>
                  <a:lnTo>
                    <a:pt x="634" y="6670"/>
                  </a:lnTo>
                  <a:lnTo>
                    <a:pt x="605" y="6733"/>
                  </a:lnTo>
                  <a:moveTo>
                    <a:pt x="634" y="6606"/>
                  </a:moveTo>
                  <a:lnTo>
                    <a:pt x="634" y="6788"/>
                  </a:lnTo>
                  <a:moveTo>
                    <a:pt x="649" y="6654"/>
                  </a:moveTo>
                  <a:lnTo>
                    <a:pt x="608" y="6663"/>
                  </a:lnTo>
                  <a:moveTo>
                    <a:pt x="690" y="6788"/>
                  </a:moveTo>
                  <a:lnTo>
                    <a:pt x="690" y="6673"/>
                  </a:lnTo>
                  <a:moveTo>
                    <a:pt x="826" y="6716"/>
                  </a:moveTo>
                  <a:lnTo>
                    <a:pt x="821" y="6752"/>
                  </a:lnTo>
                  <a:moveTo>
                    <a:pt x="785" y="6716"/>
                  </a:moveTo>
                  <a:lnTo>
                    <a:pt x="785" y="6766"/>
                  </a:lnTo>
                  <a:moveTo>
                    <a:pt x="853" y="6687"/>
                  </a:moveTo>
                  <a:lnTo>
                    <a:pt x="843" y="6790"/>
                  </a:lnTo>
                  <a:lnTo>
                    <a:pt x="824" y="6766"/>
                  </a:lnTo>
                  <a:moveTo>
                    <a:pt x="759" y="6690"/>
                  </a:moveTo>
                  <a:lnTo>
                    <a:pt x="759" y="6788"/>
                  </a:lnTo>
                  <a:moveTo>
                    <a:pt x="831" y="6644"/>
                  </a:moveTo>
                  <a:lnTo>
                    <a:pt x="826" y="6678"/>
                  </a:lnTo>
                  <a:moveTo>
                    <a:pt x="778" y="6644"/>
                  </a:moveTo>
                  <a:lnTo>
                    <a:pt x="778" y="6692"/>
                  </a:lnTo>
                  <a:moveTo>
                    <a:pt x="757" y="6634"/>
                  </a:moveTo>
                  <a:lnTo>
                    <a:pt x="853" y="6625"/>
                  </a:lnTo>
                  <a:moveTo>
                    <a:pt x="797" y="6601"/>
                  </a:moveTo>
                  <a:lnTo>
                    <a:pt x="807" y="6620"/>
                  </a:lnTo>
                  <a:moveTo>
                    <a:pt x="778" y="6682"/>
                  </a:moveTo>
                  <a:lnTo>
                    <a:pt x="834" y="6678"/>
                  </a:lnTo>
                  <a:moveTo>
                    <a:pt x="778" y="6654"/>
                  </a:moveTo>
                  <a:lnTo>
                    <a:pt x="829" y="6651"/>
                  </a:lnTo>
                  <a:moveTo>
                    <a:pt x="785" y="6759"/>
                  </a:moveTo>
                  <a:lnTo>
                    <a:pt x="826" y="6754"/>
                  </a:lnTo>
                  <a:moveTo>
                    <a:pt x="785" y="6728"/>
                  </a:moveTo>
                  <a:lnTo>
                    <a:pt x="824" y="6723"/>
                  </a:lnTo>
                  <a:moveTo>
                    <a:pt x="759" y="6706"/>
                  </a:moveTo>
                  <a:lnTo>
                    <a:pt x="853" y="6697"/>
                  </a:lnTo>
                  <a:moveTo>
                    <a:pt x="2463" y="6843"/>
                  </a:moveTo>
                  <a:lnTo>
                    <a:pt x="2636" y="7014"/>
                  </a:lnTo>
                  <a:lnTo>
                    <a:pt x="2806" y="6843"/>
                  </a:lnTo>
                  <a:moveTo>
                    <a:pt x="2463" y="6843"/>
                  </a:moveTo>
                  <a:lnTo>
                    <a:pt x="3322" y="6843"/>
                  </a:lnTo>
                  <a:moveTo>
                    <a:pt x="2514" y="6625"/>
                  </a:moveTo>
                  <a:lnTo>
                    <a:pt x="2514" y="6682"/>
                  </a:lnTo>
                  <a:lnTo>
                    <a:pt x="2506" y="6747"/>
                  </a:lnTo>
                  <a:lnTo>
                    <a:pt x="2490" y="6790"/>
                  </a:lnTo>
                  <a:moveTo>
                    <a:pt x="2514" y="6632"/>
                  </a:moveTo>
                  <a:lnTo>
                    <a:pt x="2610" y="6627"/>
                  </a:lnTo>
                  <a:moveTo>
                    <a:pt x="2648" y="6649"/>
                  </a:moveTo>
                  <a:lnTo>
                    <a:pt x="2648" y="6790"/>
                  </a:lnTo>
                  <a:moveTo>
                    <a:pt x="2686" y="6692"/>
                  </a:moveTo>
                  <a:lnTo>
                    <a:pt x="2717" y="6738"/>
                  </a:lnTo>
                  <a:moveTo>
                    <a:pt x="2689" y="6663"/>
                  </a:moveTo>
                  <a:lnTo>
                    <a:pt x="2684" y="6699"/>
                  </a:lnTo>
                  <a:lnTo>
                    <a:pt x="2657" y="6750"/>
                  </a:lnTo>
                  <a:moveTo>
                    <a:pt x="2737" y="6649"/>
                  </a:moveTo>
                  <a:lnTo>
                    <a:pt x="2727" y="6793"/>
                  </a:lnTo>
                  <a:lnTo>
                    <a:pt x="2705" y="6762"/>
                  </a:lnTo>
                  <a:moveTo>
                    <a:pt x="2648" y="6666"/>
                  </a:moveTo>
                  <a:lnTo>
                    <a:pt x="2734" y="6656"/>
                  </a:lnTo>
                  <a:moveTo>
                    <a:pt x="2691" y="6601"/>
                  </a:moveTo>
                  <a:lnTo>
                    <a:pt x="2689" y="6661"/>
                  </a:lnTo>
                  <a:moveTo>
                    <a:pt x="2823" y="6603"/>
                  </a:moveTo>
                  <a:lnTo>
                    <a:pt x="2837" y="6620"/>
                  </a:lnTo>
                  <a:moveTo>
                    <a:pt x="2794" y="6639"/>
                  </a:moveTo>
                  <a:lnTo>
                    <a:pt x="2885" y="6632"/>
                  </a:lnTo>
                  <a:moveTo>
                    <a:pt x="2794" y="6627"/>
                  </a:moveTo>
                  <a:lnTo>
                    <a:pt x="2790" y="6670"/>
                  </a:lnTo>
                  <a:moveTo>
                    <a:pt x="2888" y="6627"/>
                  </a:moveTo>
                  <a:lnTo>
                    <a:pt x="2876" y="6661"/>
                  </a:lnTo>
                  <a:moveTo>
                    <a:pt x="2801" y="6675"/>
                  </a:moveTo>
                  <a:lnTo>
                    <a:pt x="2866" y="6668"/>
                  </a:lnTo>
                  <a:moveTo>
                    <a:pt x="2842" y="6690"/>
                  </a:moveTo>
                  <a:lnTo>
                    <a:pt x="2876" y="6718"/>
                  </a:lnTo>
                  <a:moveTo>
                    <a:pt x="2801" y="6716"/>
                  </a:moveTo>
                  <a:lnTo>
                    <a:pt x="2864" y="6709"/>
                  </a:lnTo>
                  <a:moveTo>
                    <a:pt x="2777" y="6788"/>
                  </a:moveTo>
                  <a:lnTo>
                    <a:pt x="2883" y="6781"/>
                  </a:lnTo>
                  <a:moveTo>
                    <a:pt x="2830" y="6680"/>
                  </a:moveTo>
                  <a:lnTo>
                    <a:pt x="2806" y="6716"/>
                  </a:lnTo>
                  <a:moveTo>
                    <a:pt x="2835" y="6723"/>
                  </a:moveTo>
                  <a:lnTo>
                    <a:pt x="2835" y="6786"/>
                  </a:lnTo>
                  <a:moveTo>
                    <a:pt x="2799" y="6750"/>
                  </a:moveTo>
                  <a:lnTo>
                    <a:pt x="2869" y="6745"/>
                  </a:lnTo>
                  <a:moveTo>
                    <a:pt x="2931" y="6649"/>
                  </a:moveTo>
                  <a:lnTo>
                    <a:pt x="2931" y="6790"/>
                  </a:lnTo>
                  <a:moveTo>
                    <a:pt x="2967" y="6692"/>
                  </a:moveTo>
                  <a:lnTo>
                    <a:pt x="2998" y="6738"/>
                  </a:lnTo>
                  <a:moveTo>
                    <a:pt x="2972" y="6663"/>
                  </a:moveTo>
                  <a:lnTo>
                    <a:pt x="2965" y="6699"/>
                  </a:lnTo>
                  <a:lnTo>
                    <a:pt x="2938" y="6750"/>
                  </a:lnTo>
                  <a:moveTo>
                    <a:pt x="3017" y="6649"/>
                  </a:moveTo>
                  <a:lnTo>
                    <a:pt x="3010" y="6793"/>
                  </a:lnTo>
                  <a:lnTo>
                    <a:pt x="2986" y="6762"/>
                  </a:lnTo>
                  <a:moveTo>
                    <a:pt x="2931" y="6666"/>
                  </a:moveTo>
                  <a:lnTo>
                    <a:pt x="3015" y="6656"/>
                  </a:lnTo>
                  <a:moveTo>
                    <a:pt x="2972" y="6601"/>
                  </a:moveTo>
                  <a:lnTo>
                    <a:pt x="2972" y="6661"/>
                  </a:lnTo>
                  <a:moveTo>
                    <a:pt x="3063" y="6702"/>
                  </a:moveTo>
                  <a:lnTo>
                    <a:pt x="3101" y="6690"/>
                  </a:lnTo>
                  <a:moveTo>
                    <a:pt x="3085" y="6620"/>
                  </a:moveTo>
                  <a:lnTo>
                    <a:pt x="3085" y="6747"/>
                  </a:lnTo>
                  <a:moveTo>
                    <a:pt x="3058" y="6766"/>
                  </a:moveTo>
                  <a:lnTo>
                    <a:pt x="3104" y="6733"/>
                  </a:lnTo>
                  <a:moveTo>
                    <a:pt x="3130" y="6603"/>
                  </a:moveTo>
                  <a:lnTo>
                    <a:pt x="3130" y="6759"/>
                  </a:lnTo>
                  <a:moveTo>
                    <a:pt x="3109" y="6649"/>
                  </a:moveTo>
                  <a:lnTo>
                    <a:pt x="3109" y="6776"/>
                  </a:lnTo>
                  <a:lnTo>
                    <a:pt x="3116" y="6786"/>
                  </a:lnTo>
                  <a:lnTo>
                    <a:pt x="3169" y="6786"/>
                  </a:lnTo>
                  <a:lnTo>
                    <a:pt x="3164" y="6747"/>
                  </a:lnTo>
                  <a:moveTo>
                    <a:pt x="3099" y="6714"/>
                  </a:moveTo>
                  <a:lnTo>
                    <a:pt x="3161" y="6670"/>
                  </a:lnTo>
                  <a:moveTo>
                    <a:pt x="3161" y="6666"/>
                  </a:moveTo>
                  <a:lnTo>
                    <a:pt x="3147" y="6750"/>
                  </a:lnTo>
                  <a:lnTo>
                    <a:pt x="3140" y="6733"/>
                  </a:lnTo>
                  <a:moveTo>
                    <a:pt x="3195" y="6747"/>
                  </a:moveTo>
                  <a:lnTo>
                    <a:pt x="3241" y="6714"/>
                  </a:lnTo>
                  <a:moveTo>
                    <a:pt x="3200" y="6682"/>
                  </a:moveTo>
                  <a:lnTo>
                    <a:pt x="3238" y="6673"/>
                  </a:lnTo>
                  <a:moveTo>
                    <a:pt x="3219" y="6601"/>
                  </a:moveTo>
                  <a:lnTo>
                    <a:pt x="3219" y="6728"/>
                  </a:lnTo>
                  <a:moveTo>
                    <a:pt x="3245" y="6651"/>
                  </a:moveTo>
                  <a:lnTo>
                    <a:pt x="3255" y="6690"/>
                  </a:lnTo>
                  <a:moveTo>
                    <a:pt x="3301" y="6642"/>
                  </a:moveTo>
                  <a:lnTo>
                    <a:pt x="3281" y="6690"/>
                  </a:lnTo>
                  <a:moveTo>
                    <a:pt x="3234" y="6709"/>
                  </a:moveTo>
                  <a:lnTo>
                    <a:pt x="3315" y="6697"/>
                  </a:lnTo>
                  <a:moveTo>
                    <a:pt x="3243" y="6634"/>
                  </a:moveTo>
                  <a:lnTo>
                    <a:pt x="3301" y="6625"/>
                  </a:lnTo>
                  <a:moveTo>
                    <a:pt x="3272" y="6632"/>
                  </a:moveTo>
                  <a:lnTo>
                    <a:pt x="3272" y="6793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52" name="path 13452"/>
            <p:cNvSpPr/>
            <p:nvPr/>
          </p:nvSpPr>
          <p:spPr>
            <a:xfrm>
              <a:off x="1590295" y="470916"/>
              <a:ext cx="30480" cy="4005072"/>
            </a:xfrm>
            <a:custGeom>
              <a:avLst/>
              <a:gdLst/>
              <a:ahLst/>
              <a:cxnLst/>
              <a:rect l="0" t="0" r="0" b="0"/>
              <a:pathLst>
                <a:path w="48" h="6307">
                  <a:moveTo>
                    <a:pt x="48" y="19"/>
                  </a:moveTo>
                  <a:lnTo>
                    <a:pt x="48" y="0"/>
                  </a:lnTo>
                  <a:lnTo>
                    <a:pt x="19" y="19"/>
                  </a:lnTo>
                  <a:lnTo>
                    <a:pt x="48" y="19"/>
                  </a:lnTo>
                </a:path>
                <a:path w="48" h="6307">
                  <a:moveTo>
                    <a:pt x="48" y="0"/>
                  </a:moveTo>
                  <a:lnTo>
                    <a:pt x="19" y="19"/>
                  </a:lnTo>
                  <a:lnTo>
                    <a:pt x="0" y="0"/>
                  </a:lnTo>
                  <a:lnTo>
                    <a:pt x="48" y="0"/>
                  </a:lnTo>
                </a:path>
                <a:path w="48" h="6307">
                  <a:moveTo>
                    <a:pt x="19" y="19"/>
                  </a:moveTo>
                  <a:lnTo>
                    <a:pt x="0" y="0"/>
                  </a:lnTo>
                  <a:lnTo>
                    <a:pt x="19" y="6307"/>
                  </a:lnTo>
                  <a:lnTo>
                    <a:pt x="19" y="19"/>
                  </a:lnTo>
                </a:path>
                <a:path w="48" h="6307">
                  <a:moveTo>
                    <a:pt x="0" y="0"/>
                  </a:moveTo>
                  <a:lnTo>
                    <a:pt x="19" y="6307"/>
                  </a:lnTo>
                  <a:lnTo>
                    <a:pt x="0" y="6307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54" name="path 13454"/>
            <p:cNvSpPr/>
            <p:nvPr/>
          </p:nvSpPr>
          <p:spPr>
            <a:xfrm>
              <a:off x="1780033" y="1431797"/>
              <a:ext cx="710184" cy="117348"/>
            </a:xfrm>
            <a:custGeom>
              <a:avLst/>
              <a:gdLst/>
              <a:ahLst/>
              <a:cxnLst/>
              <a:rect l="0" t="0" r="0" b="0"/>
              <a:pathLst>
                <a:path w="1118" h="184">
                  <a:moveTo>
                    <a:pt x="1" y="183"/>
                  </a:moveTo>
                  <a:lnTo>
                    <a:pt x="1117" y="1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56" name="path 13456"/>
            <p:cNvSpPr/>
            <p:nvPr/>
          </p:nvSpPr>
          <p:spPr>
            <a:xfrm>
              <a:off x="1765555" y="1534668"/>
              <a:ext cx="28955" cy="28956"/>
            </a:xfrm>
            <a:custGeom>
              <a:avLst/>
              <a:gdLst/>
              <a:ahLst/>
              <a:cxnLst/>
              <a:rect l="0" t="0" r="0" b="0"/>
              <a:pathLst>
                <a:path w="45" h="45">
                  <a:moveTo>
                    <a:pt x="45" y="19"/>
                  </a:moveTo>
                  <a:lnTo>
                    <a:pt x="40" y="7"/>
                  </a:lnTo>
                  <a:lnTo>
                    <a:pt x="23" y="21"/>
                  </a:lnTo>
                  <a:lnTo>
                    <a:pt x="45" y="19"/>
                  </a:lnTo>
                </a:path>
                <a:path w="45" h="45">
                  <a:moveTo>
                    <a:pt x="40" y="7"/>
                  </a:moveTo>
                  <a:lnTo>
                    <a:pt x="31" y="0"/>
                  </a:lnTo>
                  <a:lnTo>
                    <a:pt x="23" y="21"/>
                  </a:lnTo>
                  <a:lnTo>
                    <a:pt x="40" y="7"/>
                  </a:lnTo>
                </a:path>
                <a:path w="45" h="45">
                  <a:moveTo>
                    <a:pt x="31" y="0"/>
                  </a:moveTo>
                  <a:lnTo>
                    <a:pt x="19" y="0"/>
                  </a:lnTo>
                  <a:lnTo>
                    <a:pt x="23" y="21"/>
                  </a:lnTo>
                  <a:lnTo>
                    <a:pt x="31" y="0"/>
                  </a:lnTo>
                </a:path>
                <a:path w="45" h="45">
                  <a:moveTo>
                    <a:pt x="19" y="0"/>
                  </a:moveTo>
                  <a:lnTo>
                    <a:pt x="9" y="4"/>
                  </a:lnTo>
                  <a:lnTo>
                    <a:pt x="23" y="21"/>
                  </a:lnTo>
                  <a:lnTo>
                    <a:pt x="19" y="0"/>
                  </a:lnTo>
                </a:path>
                <a:path w="45" h="45">
                  <a:moveTo>
                    <a:pt x="9" y="4"/>
                  </a:moveTo>
                  <a:lnTo>
                    <a:pt x="2" y="14"/>
                  </a:lnTo>
                  <a:lnTo>
                    <a:pt x="23" y="21"/>
                  </a:lnTo>
                  <a:lnTo>
                    <a:pt x="9" y="4"/>
                  </a:lnTo>
                </a:path>
                <a:path w="45" h="45">
                  <a:moveTo>
                    <a:pt x="2" y="14"/>
                  </a:moveTo>
                  <a:lnTo>
                    <a:pt x="0" y="26"/>
                  </a:lnTo>
                  <a:lnTo>
                    <a:pt x="23" y="21"/>
                  </a:lnTo>
                  <a:lnTo>
                    <a:pt x="2" y="14"/>
                  </a:lnTo>
                </a:path>
                <a:path w="45" h="45">
                  <a:moveTo>
                    <a:pt x="0" y="26"/>
                  </a:moveTo>
                  <a:lnTo>
                    <a:pt x="4" y="36"/>
                  </a:lnTo>
                  <a:lnTo>
                    <a:pt x="23" y="21"/>
                  </a:lnTo>
                  <a:lnTo>
                    <a:pt x="0" y="26"/>
                  </a:lnTo>
                </a:path>
                <a:path w="45" h="45">
                  <a:moveTo>
                    <a:pt x="4" y="36"/>
                  </a:moveTo>
                  <a:lnTo>
                    <a:pt x="14" y="43"/>
                  </a:lnTo>
                  <a:lnTo>
                    <a:pt x="23" y="21"/>
                  </a:lnTo>
                  <a:lnTo>
                    <a:pt x="4" y="36"/>
                  </a:lnTo>
                </a:path>
                <a:path w="45" h="45">
                  <a:moveTo>
                    <a:pt x="14" y="43"/>
                  </a:moveTo>
                  <a:lnTo>
                    <a:pt x="26" y="45"/>
                  </a:lnTo>
                  <a:lnTo>
                    <a:pt x="23" y="21"/>
                  </a:lnTo>
                  <a:lnTo>
                    <a:pt x="14" y="43"/>
                  </a:lnTo>
                </a:path>
                <a:path w="45" h="45">
                  <a:moveTo>
                    <a:pt x="26" y="45"/>
                  </a:moveTo>
                  <a:lnTo>
                    <a:pt x="38" y="38"/>
                  </a:lnTo>
                  <a:lnTo>
                    <a:pt x="23" y="21"/>
                  </a:lnTo>
                  <a:lnTo>
                    <a:pt x="26" y="45"/>
                  </a:lnTo>
                </a:path>
                <a:path w="45" h="45">
                  <a:moveTo>
                    <a:pt x="38" y="38"/>
                  </a:moveTo>
                  <a:lnTo>
                    <a:pt x="45" y="28"/>
                  </a:lnTo>
                  <a:lnTo>
                    <a:pt x="23" y="21"/>
                  </a:lnTo>
                  <a:lnTo>
                    <a:pt x="38" y="38"/>
                  </a:lnTo>
                </a:path>
                <a:path w="45" h="45">
                  <a:moveTo>
                    <a:pt x="45" y="28"/>
                  </a:moveTo>
                  <a:lnTo>
                    <a:pt x="45" y="19"/>
                  </a:lnTo>
                  <a:lnTo>
                    <a:pt x="23" y="21"/>
                  </a:lnTo>
                  <a:lnTo>
                    <a:pt x="45" y="28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58" name="path 13458"/>
            <p:cNvSpPr/>
            <p:nvPr/>
          </p:nvSpPr>
          <p:spPr>
            <a:xfrm>
              <a:off x="1289305" y="1276350"/>
              <a:ext cx="1764791" cy="854964"/>
            </a:xfrm>
            <a:custGeom>
              <a:avLst/>
              <a:gdLst/>
              <a:ahLst/>
              <a:cxnLst/>
              <a:rect l="0" t="0" r="0" b="0"/>
              <a:pathLst>
                <a:path w="2779" h="1346">
                  <a:moveTo>
                    <a:pt x="1890" y="245"/>
                  </a:moveTo>
                  <a:lnTo>
                    <a:pt x="2777" y="245"/>
                  </a:lnTo>
                  <a:moveTo>
                    <a:pt x="1952" y="54"/>
                  </a:moveTo>
                  <a:lnTo>
                    <a:pt x="2010" y="49"/>
                  </a:lnTo>
                  <a:moveTo>
                    <a:pt x="1952" y="82"/>
                  </a:moveTo>
                  <a:lnTo>
                    <a:pt x="1995" y="78"/>
                  </a:lnTo>
                  <a:moveTo>
                    <a:pt x="1952" y="109"/>
                  </a:moveTo>
                  <a:lnTo>
                    <a:pt x="2010" y="104"/>
                  </a:lnTo>
                  <a:moveTo>
                    <a:pt x="1952" y="44"/>
                  </a:moveTo>
                  <a:lnTo>
                    <a:pt x="1952" y="116"/>
                  </a:lnTo>
                  <a:moveTo>
                    <a:pt x="1935" y="3"/>
                  </a:moveTo>
                  <a:lnTo>
                    <a:pt x="1933" y="73"/>
                  </a:lnTo>
                  <a:lnTo>
                    <a:pt x="1923" y="138"/>
                  </a:lnTo>
                  <a:lnTo>
                    <a:pt x="1906" y="188"/>
                  </a:lnTo>
                  <a:moveTo>
                    <a:pt x="2010" y="44"/>
                  </a:moveTo>
                  <a:lnTo>
                    <a:pt x="2007" y="106"/>
                  </a:lnTo>
                  <a:moveTo>
                    <a:pt x="1981" y="109"/>
                  </a:moveTo>
                  <a:lnTo>
                    <a:pt x="1981" y="198"/>
                  </a:lnTo>
                  <a:lnTo>
                    <a:pt x="1961" y="171"/>
                  </a:lnTo>
                  <a:moveTo>
                    <a:pt x="1961" y="133"/>
                  </a:moveTo>
                  <a:lnTo>
                    <a:pt x="1923" y="181"/>
                  </a:lnTo>
                  <a:moveTo>
                    <a:pt x="2026" y="169"/>
                  </a:moveTo>
                  <a:lnTo>
                    <a:pt x="1993" y="130"/>
                  </a:lnTo>
                  <a:moveTo>
                    <a:pt x="1935" y="22"/>
                  </a:moveTo>
                  <a:lnTo>
                    <a:pt x="2017" y="13"/>
                  </a:lnTo>
                  <a:moveTo>
                    <a:pt x="1978" y="18"/>
                  </a:moveTo>
                  <a:lnTo>
                    <a:pt x="1971" y="51"/>
                  </a:lnTo>
                  <a:moveTo>
                    <a:pt x="2050" y="42"/>
                  </a:moveTo>
                  <a:lnTo>
                    <a:pt x="2165" y="30"/>
                  </a:lnTo>
                  <a:moveTo>
                    <a:pt x="2086" y="109"/>
                  </a:moveTo>
                  <a:lnTo>
                    <a:pt x="2141" y="104"/>
                  </a:lnTo>
                  <a:moveTo>
                    <a:pt x="2141" y="97"/>
                  </a:moveTo>
                  <a:lnTo>
                    <a:pt x="2137" y="164"/>
                  </a:lnTo>
                  <a:moveTo>
                    <a:pt x="2141" y="164"/>
                  </a:moveTo>
                  <a:lnTo>
                    <a:pt x="2086" y="171"/>
                  </a:lnTo>
                  <a:moveTo>
                    <a:pt x="2115" y="34"/>
                  </a:moveTo>
                  <a:lnTo>
                    <a:pt x="2086" y="94"/>
                  </a:lnTo>
                  <a:lnTo>
                    <a:pt x="2048" y="150"/>
                  </a:lnTo>
                  <a:moveTo>
                    <a:pt x="2086" y="97"/>
                  </a:moveTo>
                  <a:lnTo>
                    <a:pt x="2086" y="181"/>
                  </a:lnTo>
                  <a:moveTo>
                    <a:pt x="2252" y="8"/>
                  </a:moveTo>
                  <a:lnTo>
                    <a:pt x="2252" y="193"/>
                  </a:lnTo>
                  <a:moveTo>
                    <a:pt x="2199" y="92"/>
                  </a:moveTo>
                  <a:lnTo>
                    <a:pt x="2300" y="80"/>
                  </a:lnTo>
                  <a:moveTo>
                    <a:pt x="2218" y="34"/>
                  </a:moveTo>
                  <a:lnTo>
                    <a:pt x="2230" y="70"/>
                  </a:lnTo>
                  <a:moveTo>
                    <a:pt x="2288" y="32"/>
                  </a:moveTo>
                  <a:lnTo>
                    <a:pt x="2264" y="85"/>
                  </a:lnTo>
                  <a:moveTo>
                    <a:pt x="2242" y="92"/>
                  </a:moveTo>
                  <a:lnTo>
                    <a:pt x="2218" y="138"/>
                  </a:lnTo>
                  <a:lnTo>
                    <a:pt x="2187" y="178"/>
                  </a:lnTo>
                  <a:moveTo>
                    <a:pt x="2257" y="90"/>
                  </a:moveTo>
                  <a:lnTo>
                    <a:pt x="2290" y="164"/>
                  </a:lnTo>
                  <a:lnTo>
                    <a:pt x="2307" y="164"/>
                  </a:lnTo>
                  <a:moveTo>
                    <a:pt x="2379" y="70"/>
                  </a:moveTo>
                  <a:lnTo>
                    <a:pt x="2389" y="22"/>
                  </a:lnTo>
                  <a:moveTo>
                    <a:pt x="2427" y="65"/>
                  </a:moveTo>
                  <a:lnTo>
                    <a:pt x="2348" y="73"/>
                  </a:lnTo>
                  <a:moveTo>
                    <a:pt x="2393" y="94"/>
                  </a:moveTo>
                  <a:lnTo>
                    <a:pt x="2372" y="99"/>
                  </a:lnTo>
                  <a:moveTo>
                    <a:pt x="2372" y="128"/>
                  </a:moveTo>
                  <a:lnTo>
                    <a:pt x="2393" y="125"/>
                  </a:lnTo>
                  <a:moveTo>
                    <a:pt x="2403" y="70"/>
                  </a:moveTo>
                  <a:lnTo>
                    <a:pt x="2401" y="164"/>
                  </a:lnTo>
                  <a:moveTo>
                    <a:pt x="2372" y="70"/>
                  </a:moveTo>
                  <a:lnTo>
                    <a:pt x="2372" y="166"/>
                  </a:lnTo>
                  <a:moveTo>
                    <a:pt x="2425" y="183"/>
                  </a:moveTo>
                  <a:lnTo>
                    <a:pt x="2430" y="54"/>
                  </a:lnTo>
                  <a:moveTo>
                    <a:pt x="2350" y="171"/>
                  </a:moveTo>
                  <a:lnTo>
                    <a:pt x="2425" y="164"/>
                  </a:lnTo>
                  <a:moveTo>
                    <a:pt x="2348" y="56"/>
                  </a:moveTo>
                  <a:lnTo>
                    <a:pt x="2350" y="185"/>
                  </a:lnTo>
                  <a:moveTo>
                    <a:pt x="2444" y="18"/>
                  </a:moveTo>
                  <a:lnTo>
                    <a:pt x="2333" y="30"/>
                  </a:lnTo>
                  <a:moveTo>
                    <a:pt x="2485" y="13"/>
                  </a:moveTo>
                  <a:lnTo>
                    <a:pt x="2485" y="190"/>
                  </a:lnTo>
                  <a:moveTo>
                    <a:pt x="2485" y="32"/>
                  </a:moveTo>
                  <a:lnTo>
                    <a:pt x="2571" y="25"/>
                  </a:lnTo>
                  <a:moveTo>
                    <a:pt x="2573" y="13"/>
                  </a:moveTo>
                  <a:lnTo>
                    <a:pt x="2571" y="190"/>
                  </a:lnTo>
                  <a:moveTo>
                    <a:pt x="2485" y="181"/>
                  </a:moveTo>
                  <a:lnTo>
                    <a:pt x="2566" y="176"/>
                  </a:lnTo>
                  <a:lnTo>
                    <a:pt x="2571" y="185"/>
                  </a:lnTo>
                  <a:moveTo>
                    <a:pt x="2504" y="56"/>
                  </a:moveTo>
                  <a:lnTo>
                    <a:pt x="2557" y="51"/>
                  </a:lnTo>
                  <a:moveTo>
                    <a:pt x="2554" y="75"/>
                  </a:moveTo>
                  <a:lnTo>
                    <a:pt x="2504" y="82"/>
                  </a:lnTo>
                  <a:moveTo>
                    <a:pt x="2492" y="114"/>
                  </a:moveTo>
                  <a:lnTo>
                    <a:pt x="2557" y="106"/>
                  </a:lnTo>
                  <a:moveTo>
                    <a:pt x="2559" y="97"/>
                  </a:moveTo>
                  <a:lnTo>
                    <a:pt x="2550" y="152"/>
                  </a:lnTo>
                  <a:lnTo>
                    <a:pt x="2537" y="130"/>
                  </a:lnTo>
                  <a:moveTo>
                    <a:pt x="2525" y="34"/>
                  </a:moveTo>
                  <a:lnTo>
                    <a:pt x="2525" y="171"/>
                  </a:lnTo>
                  <a:moveTo>
                    <a:pt x="2610" y="87"/>
                  </a:moveTo>
                  <a:lnTo>
                    <a:pt x="2653" y="75"/>
                  </a:lnTo>
                  <a:moveTo>
                    <a:pt x="2610" y="164"/>
                  </a:moveTo>
                  <a:lnTo>
                    <a:pt x="2653" y="130"/>
                  </a:lnTo>
                  <a:moveTo>
                    <a:pt x="2653" y="49"/>
                  </a:moveTo>
                  <a:lnTo>
                    <a:pt x="2717" y="39"/>
                  </a:lnTo>
                  <a:moveTo>
                    <a:pt x="2686" y="1"/>
                  </a:moveTo>
                  <a:lnTo>
                    <a:pt x="2686" y="90"/>
                  </a:lnTo>
                  <a:moveTo>
                    <a:pt x="2643" y="99"/>
                  </a:moveTo>
                  <a:lnTo>
                    <a:pt x="2730" y="87"/>
                  </a:lnTo>
                  <a:moveTo>
                    <a:pt x="2660" y="61"/>
                  </a:moveTo>
                  <a:lnTo>
                    <a:pt x="2672" y="87"/>
                  </a:lnTo>
                  <a:moveTo>
                    <a:pt x="2660" y="111"/>
                  </a:moveTo>
                  <a:lnTo>
                    <a:pt x="2660" y="195"/>
                  </a:lnTo>
                  <a:moveTo>
                    <a:pt x="2660" y="123"/>
                  </a:moveTo>
                  <a:lnTo>
                    <a:pt x="2715" y="116"/>
                  </a:lnTo>
                  <a:moveTo>
                    <a:pt x="2715" y="109"/>
                  </a:moveTo>
                  <a:lnTo>
                    <a:pt x="2713" y="198"/>
                  </a:lnTo>
                  <a:moveTo>
                    <a:pt x="2674" y="135"/>
                  </a:moveTo>
                  <a:lnTo>
                    <a:pt x="2674" y="169"/>
                  </a:lnTo>
                  <a:moveTo>
                    <a:pt x="2674" y="140"/>
                  </a:moveTo>
                  <a:lnTo>
                    <a:pt x="2696" y="138"/>
                  </a:lnTo>
                  <a:moveTo>
                    <a:pt x="2660" y="183"/>
                  </a:moveTo>
                  <a:lnTo>
                    <a:pt x="2713" y="181"/>
                  </a:lnTo>
                  <a:moveTo>
                    <a:pt x="2713" y="51"/>
                  </a:moveTo>
                  <a:lnTo>
                    <a:pt x="2698" y="92"/>
                  </a:lnTo>
                  <a:moveTo>
                    <a:pt x="2674" y="164"/>
                  </a:moveTo>
                  <a:lnTo>
                    <a:pt x="2698" y="162"/>
                  </a:lnTo>
                  <a:moveTo>
                    <a:pt x="2696" y="133"/>
                  </a:moveTo>
                  <a:lnTo>
                    <a:pt x="2693" y="162"/>
                  </a:lnTo>
                  <a:moveTo>
                    <a:pt x="2626" y="13"/>
                  </a:moveTo>
                  <a:lnTo>
                    <a:pt x="2626" y="152"/>
                  </a:lnTo>
                  <a:moveTo>
                    <a:pt x="485" y="1345"/>
                  </a:moveTo>
                  <a:lnTo>
                    <a:pt x="1" y="1345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60" name="path 13460"/>
            <p:cNvSpPr/>
            <p:nvPr/>
          </p:nvSpPr>
          <p:spPr>
            <a:xfrm>
              <a:off x="1582675" y="2115311"/>
              <a:ext cx="28955" cy="28956"/>
            </a:xfrm>
            <a:custGeom>
              <a:avLst/>
              <a:gdLst/>
              <a:ahLst/>
              <a:cxnLst/>
              <a:rect l="0" t="0" r="0" b="0"/>
              <a:pathLst>
                <a:path w="45" h="45">
                  <a:moveTo>
                    <a:pt x="0" y="24"/>
                  </a:moveTo>
                  <a:lnTo>
                    <a:pt x="4" y="33"/>
                  </a:lnTo>
                  <a:lnTo>
                    <a:pt x="24" y="24"/>
                  </a:lnTo>
                  <a:lnTo>
                    <a:pt x="0" y="24"/>
                  </a:lnTo>
                </a:path>
                <a:path w="45" h="45">
                  <a:moveTo>
                    <a:pt x="4" y="33"/>
                  </a:moveTo>
                  <a:lnTo>
                    <a:pt x="11" y="43"/>
                  </a:lnTo>
                  <a:lnTo>
                    <a:pt x="24" y="24"/>
                  </a:lnTo>
                  <a:lnTo>
                    <a:pt x="4" y="33"/>
                  </a:lnTo>
                </a:path>
                <a:path w="45" h="45">
                  <a:moveTo>
                    <a:pt x="11" y="43"/>
                  </a:moveTo>
                  <a:lnTo>
                    <a:pt x="24" y="45"/>
                  </a:lnTo>
                  <a:lnTo>
                    <a:pt x="24" y="24"/>
                  </a:lnTo>
                  <a:lnTo>
                    <a:pt x="11" y="43"/>
                  </a:lnTo>
                </a:path>
                <a:path w="45" h="45">
                  <a:moveTo>
                    <a:pt x="24" y="45"/>
                  </a:moveTo>
                  <a:lnTo>
                    <a:pt x="35" y="43"/>
                  </a:lnTo>
                  <a:lnTo>
                    <a:pt x="24" y="24"/>
                  </a:lnTo>
                  <a:lnTo>
                    <a:pt x="24" y="45"/>
                  </a:lnTo>
                </a:path>
                <a:path w="45" h="45">
                  <a:moveTo>
                    <a:pt x="35" y="43"/>
                  </a:moveTo>
                  <a:lnTo>
                    <a:pt x="43" y="33"/>
                  </a:lnTo>
                  <a:lnTo>
                    <a:pt x="24" y="24"/>
                  </a:lnTo>
                  <a:lnTo>
                    <a:pt x="35" y="43"/>
                  </a:lnTo>
                </a:path>
                <a:path w="45" h="45">
                  <a:moveTo>
                    <a:pt x="43" y="33"/>
                  </a:moveTo>
                  <a:lnTo>
                    <a:pt x="45" y="24"/>
                  </a:lnTo>
                  <a:lnTo>
                    <a:pt x="24" y="24"/>
                  </a:lnTo>
                  <a:lnTo>
                    <a:pt x="43" y="33"/>
                  </a:lnTo>
                </a:path>
                <a:path w="45" h="45">
                  <a:moveTo>
                    <a:pt x="45" y="24"/>
                  </a:moveTo>
                  <a:lnTo>
                    <a:pt x="43" y="12"/>
                  </a:lnTo>
                  <a:lnTo>
                    <a:pt x="24" y="24"/>
                  </a:lnTo>
                  <a:lnTo>
                    <a:pt x="45" y="24"/>
                  </a:lnTo>
                </a:path>
                <a:path w="45" h="45">
                  <a:moveTo>
                    <a:pt x="43" y="12"/>
                  </a:moveTo>
                  <a:lnTo>
                    <a:pt x="35" y="2"/>
                  </a:lnTo>
                  <a:lnTo>
                    <a:pt x="24" y="24"/>
                  </a:lnTo>
                  <a:lnTo>
                    <a:pt x="43" y="12"/>
                  </a:lnTo>
                </a:path>
                <a:path w="45" h="45">
                  <a:moveTo>
                    <a:pt x="35" y="2"/>
                  </a:moveTo>
                  <a:lnTo>
                    <a:pt x="24" y="0"/>
                  </a:lnTo>
                  <a:lnTo>
                    <a:pt x="24" y="24"/>
                  </a:lnTo>
                  <a:lnTo>
                    <a:pt x="35" y="2"/>
                  </a:lnTo>
                </a:path>
                <a:path w="45" h="45">
                  <a:moveTo>
                    <a:pt x="24" y="0"/>
                  </a:moveTo>
                  <a:lnTo>
                    <a:pt x="11" y="2"/>
                  </a:lnTo>
                  <a:lnTo>
                    <a:pt x="24" y="24"/>
                  </a:lnTo>
                  <a:lnTo>
                    <a:pt x="24" y="0"/>
                  </a:lnTo>
                </a:path>
                <a:path w="45" h="45">
                  <a:moveTo>
                    <a:pt x="11" y="2"/>
                  </a:moveTo>
                  <a:lnTo>
                    <a:pt x="4" y="12"/>
                  </a:lnTo>
                  <a:lnTo>
                    <a:pt x="24" y="24"/>
                  </a:lnTo>
                  <a:lnTo>
                    <a:pt x="11" y="2"/>
                  </a:lnTo>
                </a:path>
                <a:path w="45" h="45">
                  <a:moveTo>
                    <a:pt x="4" y="12"/>
                  </a:moveTo>
                  <a:lnTo>
                    <a:pt x="0" y="24"/>
                  </a:lnTo>
                  <a:lnTo>
                    <a:pt x="24" y="24"/>
                  </a:lnTo>
                  <a:lnTo>
                    <a:pt x="4" y="12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62" name="path 13462"/>
            <p:cNvSpPr/>
            <p:nvPr/>
          </p:nvSpPr>
          <p:spPr>
            <a:xfrm>
              <a:off x="0" y="1974342"/>
              <a:ext cx="1463040" cy="156971"/>
            </a:xfrm>
            <a:custGeom>
              <a:avLst/>
              <a:gdLst/>
              <a:ahLst/>
              <a:cxnLst/>
              <a:rect l="0" t="0" r="0" b="0"/>
              <a:pathLst>
                <a:path w="2304" h="247">
                  <a:moveTo>
                    <a:pt x="2031" y="245"/>
                  </a:moveTo>
                  <a:lnTo>
                    <a:pt x="1" y="245"/>
                  </a:lnTo>
                  <a:moveTo>
                    <a:pt x="109" y="13"/>
                  </a:moveTo>
                  <a:lnTo>
                    <a:pt x="78" y="106"/>
                  </a:lnTo>
                  <a:moveTo>
                    <a:pt x="92" y="65"/>
                  </a:moveTo>
                  <a:lnTo>
                    <a:pt x="128" y="58"/>
                  </a:lnTo>
                  <a:moveTo>
                    <a:pt x="87" y="77"/>
                  </a:moveTo>
                  <a:lnTo>
                    <a:pt x="106" y="111"/>
                  </a:lnTo>
                  <a:moveTo>
                    <a:pt x="147" y="3"/>
                  </a:moveTo>
                  <a:lnTo>
                    <a:pt x="147" y="197"/>
                  </a:lnTo>
                  <a:moveTo>
                    <a:pt x="147" y="68"/>
                  </a:moveTo>
                  <a:lnTo>
                    <a:pt x="188" y="111"/>
                  </a:lnTo>
                  <a:moveTo>
                    <a:pt x="130" y="51"/>
                  </a:moveTo>
                  <a:lnTo>
                    <a:pt x="114" y="111"/>
                  </a:lnTo>
                  <a:lnTo>
                    <a:pt x="104" y="130"/>
                  </a:lnTo>
                  <a:lnTo>
                    <a:pt x="73" y="178"/>
                  </a:lnTo>
                  <a:moveTo>
                    <a:pt x="214" y="87"/>
                  </a:moveTo>
                  <a:lnTo>
                    <a:pt x="255" y="75"/>
                  </a:lnTo>
                  <a:moveTo>
                    <a:pt x="214" y="164"/>
                  </a:moveTo>
                  <a:lnTo>
                    <a:pt x="255" y="130"/>
                  </a:lnTo>
                  <a:moveTo>
                    <a:pt x="255" y="49"/>
                  </a:moveTo>
                  <a:lnTo>
                    <a:pt x="322" y="39"/>
                  </a:lnTo>
                  <a:moveTo>
                    <a:pt x="291" y="1"/>
                  </a:moveTo>
                  <a:lnTo>
                    <a:pt x="291" y="90"/>
                  </a:lnTo>
                  <a:moveTo>
                    <a:pt x="248" y="99"/>
                  </a:moveTo>
                  <a:lnTo>
                    <a:pt x="332" y="90"/>
                  </a:lnTo>
                  <a:moveTo>
                    <a:pt x="265" y="61"/>
                  </a:moveTo>
                  <a:lnTo>
                    <a:pt x="274" y="87"/>
                  </a:lnTo>
                  <a:moveTo>
                    <a:pt x="265" y="111"/>
                  </a:moveTo>
                  <a:lnTo>
                    <a:pt x="265" y="195"/>
                  </a:lnTo>
                  <a:moveTo>
                    <a:pt x="265" y="123"/>
                  </a:moveTo>
                  <a:lnTo>
                    <a:pt x="320" y="116"/>
                  </a:lnTo>
                  <a:moveTo>
                    <a:pt x="320" y="109"/>
                  </a:moveTo>
                  <a:lnTo>
                    <a:pt x="315" y="197"/>
                  </a:lnTo>
                  <a:moveTo>
                    <a:pt x="279" y="135"/>
                  </a:moveTo>
                  <a:lnTo>
                    <a:pt x="279" y="169"/>
                  </a:lnTo>
                  <a:moveTo>
                    <a:pt x="279" y="140"/>
                  </a:moveTo>
                  <a:lnTo>
                    <a:pt x="301" y="137"/>
                  </a:lnTo>
                  <a:moveTo>
                    <a:pt x="265" y="183"/>
                  </a:moveTo>
                  <a:lnTo>
                    <a:pt x="315" y="181"/>
                  </a:lnTo>
                  <a:moveTo>
                    <a:pt x="315" y="51"/>
                  </a:moveTo>
                  <a:lnTo>
                    <a:pt x="303" y="92"/>
                  </a:lnTo>
                  <a:moveTo>
                    <a:pt x="279" y="164"/>
                  </a:moveTo>
                  <a:lnTo>
                    <a:pt x="303" y="161"/>
                  </a:lnTo>
                  <a:moveTo>
                    <a:pt x="301" y="133"/>
                  </a:moveTo>
                  <a:lnTo>
                    <a:pt x="298" y="161"/>
                  </a:lnTo>
                  <a:moveTo>
                    <a:pt x="231" y="13"/>
                  </a:moveTo>
                  <a:lnTo>
                    <a:pt x="231" y="152"/>
                  </a:lnTo>
                  <a:moveTo>
                    <a:pt x="404" y="70"/>
                  </a:moveTo>
                  <a:lnTo>
                    <a:pt x="414" y="22"/>
                  </a:lnTo>
                  <a:moveTo>
                    <a:pt x="454" y="65"/>
                  </a:moveTo>
                  <a:lnTo>
                    <a:pt x="373" y="73"/>
                  </a:lnTo>
                  <a:moveTo>
                    <a:pt x="421" y="94"/>
                  </a:moveTo>
                  <a:lnTo>
                    <a:pt x="399" y="99"/>
                  </a:lnTo>
                  <a:moveTo>
                    <a:pt x="399" y="128"/>
                  </a:moveTo>
                  <a:lnTo>
                    <a:pt x="421" y="125"/>
                  </a:lnTo>
                  <a:moveTo>
                    <a:pt x="428" y="70"/>
                  </a:moveTo>
                  <a:lnTo>
                    <a:pt x="426" y="166"/>
                  </a:lnTo>
                  <a:moveTo>
                    <a:pt x="399" y="70"/>
                  </a:moveTo>
                  <a:lnTo>
                    <a:pt x="399" y="166"/>
                  </a:lnTo>
                  <a:moveTo>
                    <a:pt x="450" y="183"/>
                  </a:moveTo>
                  <a:lnTo>
                    <a:pt x="457" y="54"/>
                  </a:lnTo>
                  <a:moveTo>
                    <a:pt x="375" y="171"/>
                  </a:moveTo>
                  <a:lnTo>
                    <a:pt x="450" y="164"/>
                  </a:lnTo>
                  <a:moveTo>
                    <a:pt x="373" y="56"/>
                  </a:moveTo>
                  <a:lnTo>
                    <a:pt x="375" y="185"/>
                  </a:lnTo>
                  <a:moveTo>
                    <a:pt x="469" y="17"/>
                  </a:moveTo>
                  <a:lnTo>
                    <a:pt x="358" y="30"/>
                  </a:lnTo>
                  <a:moveTo>
                    <a:pt x="519" y="51"/>
                  </a:moveTo>
                  <a:lnTo>
                    <a:pt x="519" y="193"/>
                  </a:lnTo>
                  <a:moveTo>
                    <a:pt x="582" y="190"/>
                  </a:moveTo>
                  <a:lnTo>
                    <a:pt x="596" y="51"/>
                  </a:lnTo>
                  <a:moveTo>
                    <a:pt x="596" y="61"/>
                  </a:moveTo>
                  <a:lnTo>
                    <a:pt x="519" y="73"/>
                  </a:lnTo>
                  <a:moveTo>
                    <a:pt x="519" y="178"/>
                  </a:moveTo>
                  <a:lnTo>
                    <a:pt x="584" y="166"/>
                  </a:lnTo>
                  <a:moveTo>
                    <a:pt x="519" y="128"/>
                  </a:moveTo>
                  <a:lnTo>
                    <a:pt x="579" y="116"/>
                  </a:lnTo>
                  <a:moveTo>
                    <a:pt x="526" y="70"/>
                  </a:moveTo>
                  <a:lnTo>
                    <a:pt x="558" y="10"/>
                  </a:lnTo>
                  <a:moveTo>
                    <a:pt x="690" y="3"/>
                  </a:moveTo>
                  <a:lnTo>
                    <a:pt x="637" y="99"/>
                  </a:lnTo>
                  <a:moveTo>
                    <a:pt x="675" y="34"/>
                  </a:moveTo>
                  <a:lnTo>
                    <a:pt x="718" y="32"/>
                  </a:lnTo>
                  <a:moveTo>
                    <a:pt x="658" y="70"/>
                  </a:moveTo>
                  <a:lnTo>
                    <a:pt x="658" y="178"/>
                  </a:lnTo>
                  <a:lnTo>
                    <a:pt x="670" y="193"/>
                  </a:lnTo>
                  <a:moveTo>
                    <a:pt x="723" y="27"/>
                  </a:moveTo>
                  <a:lnTo>
                    <a:pt x="694" y="80"/>
                  </a:lnTo>
                  <a:moveTo>
                    <a:pt x="658" y="87"/>
                  </a:moveTo>
                  <a:lnTo>
                    <a:pt x="726" y="80"/>
                  </a:lnTo>
                  <a:moveTo>
                    <a:pt x="728" y="75"/>
                  </a:moveTo>
                  <a:lnTo>
                    <a:pt x="723" y="121"/>
                  </a:lnTo>
                  <a:moveTo>
                    <a:pt x="728" y="121"/>
                  </a:moveTo>
                  <a:lnTo>
                    <a:pt x="658" y="128"/>
                  </a:lnTo>
                  <a:moveTo>
                    <a:pt x="692" y="123"/>
                  </a:moveTo>
                  <a:lnTo>
                    <a:pt x="694" y="85"/>
                  </a:lnTo>
                  <a:moveTo>
                    <a:pt x="670" y="195"/>
                  </a:moveTo>
                  <a:lnTo>
                    <a:pt x="747" y="193"/>
                  </a:lnTo>
                  <a:lnTo>
                    <a:pt x="747" y="150"/>
                  </a:lnTo>
                  <a:moveTo>
                    <a:pt x="810" y="104"/>
                  </a:moveTo>
                  <a:lnTo>
                    <a:pt x="814" y="128"/>
                  </a:lnTo>
                  <a:lnTo>
                    <a:pt x="812" y="188"/>
                  </a:lnTo>
                  <a:lnTo>
                    <a:pt x="798" y="169"/>
                  </a:lnTo>
                  <a:moveTo>
                    <a:pt x="855" y="13"/>
                  </a:moveTo>
                  <a:lnTo>
                    <a:pt x="855" y="174"/>
                  </a:lnTo>
                  <a:lnTo>
                    <a:pt x="862" y="181"/>
                  </a:lnTo>
                  <a:lnTo>
                    <a:pt x="896" y="181"/>
                  </a:lnTo>
                  <a:lnTo>
                    <a:pt x="894" y="128"/>
                  </a:lnTo>
                  <a:moveTo>
                    <a:pt x="776" y="145"/>
                  </a:moveTo>
                  <a:lnTo>
                    <a:pt x="841" y="116"/>
                  </a:lnTo>
                  <a:moveTo>
                    <a:pt x="831" y="77"/>
                  </a:moveTo>
                  <a:lnTo>
                    <a:pt x="812" y="109"/>
                  </a:lnTo>
                  <a:moveTo>
                    <a:pt x="781" y="90"/>
                  </a:moveTo>
                  <a:lnTo>
                    <a:pt x="829" y="80"/>
                  </a:lnTo>
                  <a:moveTo>
                    <a:pt x="831" y="32"/>
                  </a:moveTo>
                  <a:lnTo>
                    <a:pt x="824" y="68"/>
                  </a:lnTo>
                  <a:moveTo>
                    <a:pt x="805" y="41"/>
                  </a:moveTo>
                  <a:lnTo>
                    <a:pt x="810" y="73"/>
                  </a:lnTo>
                  <a:moveTo>
                    <a:pt x="786" y="51"/>
                  </a:moveTo>
                  <a:lnTo>
                    <a:pt x="793" y="77"/>
                  </a:lnTo>
                  <a:moveTo>
                    <a:pt x="831" y="13"/>
                  </a:moveTo>
                  <a:lnTo>
                    <a:pt x="776" y="46"/>
                  </a:lnTo>
                  <a:moveTo>
                    <a:pt x="958" y="30"/>
                  </a:moveTo>
                  <a:lnTo>
                    <a:pt x="958" y="193"/>
                  </a:lnTo>
                  <a:moveTo>
                    <a:pt x="937" y="30"/>
                  </a:moveTo>
                  <a:lnTo>
                    <a:pt x="934" y="116"/>
                  </a:lnTo>
                  <a:moveTo>
                    <a:pt x="958" y="195"/>
                  </a:moveTo>
                  <a:lnTo>
                    <a:pt x="942" y="183"/>
                  </a:lnTo>
                  <a:moveTo>
                    <a:pt x="934" y="116"/>
                  </a:moveTo>
                  <a:lnTo>
                    <a:pt x="920" y="195"/>
                  </a:lnTo>
                  <a:moveTo>
                    <a:pt x="937" y="41"/>
                  </a:moveTo>
                  <a:lnTo>
                    <a:pt x="958" y="37"/>
                  </a:lnTo>
                  <a:moveTo>
                    <a:pt x="934" y="118"/>
                  </a:moveTo>
                  <a:lnTo>
                    <a:pt x="954" y="114"/>
                  </a:lnTo>
                  <a:moveTo>
                    <a:pt x="937" y="80"/>
                  </a:moveTo>
                  <a:lnTo>
                    <a:pt x="954" y="75"/>
                  </a:lnTo>
                  <a:moveTo>
                    <a:pt x="994" y="10"/>
                  </a:moveTo>
                  <a:lnTo>
                    <a:pt x="1002" y="41"/>
                  </a:lnTo>
                  <a:moveTo>
                    <a:pt x="968" y="61"/>
                  </a:moveTo>
                  <a:lnTo>
                    <a:pt x="1035" y="51"/>
                  </a:lnTo>
                  <a:moveTo>
                    <a:pt x="985" y="77"/>
                  </a:moveTo>
                  <a:lnTo>
                    <a:pt x="968" y="116"/>
                  </a:lnTo>
                  <a:moveTo>
                    <a:pt x="1009" y="70"/>
                  </a:moveTo>
                  <a:lnTo>
                    <a:pt x="1026" y="109"/>
                  </a:lnTo>
                  <a:moveTo>
                    <a:pt x="1009" y="97"/>
                  </a:moveTo>
                  <a:lnTo>
                    <a:pt x="997" y="137"/>
                  </a:lnTo>
                  <a:lnTo>
                    <a:pt x="963" y="200"/>
                  </a:lnTo>
                  <a:moveTo>
                    <a:pt x="982" y="111"/>
                  </a:moveTo>
                  <a:lnTo>
                    <a:pt x="1018" y="193"/>
                  </a:lnTo>
                  <a:lnTo>
                    <a:pt x="1035" y="193"/>
                  </a:lnTo>
                  <a:moveTo>
                    <a:pt x="1136" y="150"/>
                  </a:moveTo>
                  <a:lnTo>
                    <a:pt x="1160" y="176"/>
                  </a:lnTo>
                  <a:moveTo>
                    <a:pt x="1150" y="121"/>
                  </a:moveTo>
                  <a:lnTo>
                    <a:pt x="1129" y="147"/>
                  </a:lnTo>
                  <a:moveTo>
                    <a:pt x="1126" y="147"/>
                  </a:moveTo>
                  <a:lnTo>
                    <a:pt x="1090" y="174"/>
                  </a:lnTo>
                  <a:moveTo>
                    <a:pt x="1107" y="125"/>
                  </a:moveTo>
                  <a:lnTo>
                    <a:pt x="1117" y="142"/>
                  </a:lnTo>
                  <a:moveTo>
                    <a:pt x="1129" y="104"/>
                  </a:moveTo>
                  <a:lnTo>
                    <a:pt x="1129" y="193"/>
                  </a:lnTo>
                  <a:lnTo>
                    <a:pt x="1110" y="174"/>
                  </a:lnTo>
                  <a:moveTo>
                    <a:pt x="1129" y="77"/>
                  </a:moveTo>
                  <a:lnTo>
                    <a:pt x="1160" y="128"/>
                  </a:lnTo>
                  <a:lnTo>
                    <a:pt x="1177" y="128"/>
                  </a:lnTo>
                  <a:moveTo>
                    <a:pt x="1131" y="73"/>
                  </a:moveTo>
                  <a:lnTo>
                    <a:pt x="1110" y="109"/>
                  </a:lnTo>
                  <a:lnTo>
                    <a:pt x="1081" y="135"/>
                  </a:lnTo>
                  <a:moveTo>
                    <a:pt x="1131" y="44"/>
                  </a:moveTo>
                  <a:lnTo>
                    <a:pt x="1160" y="77"/>
                  </a:lnTo>
                  <a:moveTo>
                    <a:pt x="1131" y="39"/>
                  </a:moveTo>
                  <a:lnTo>
                    <a:pt x="1095" y="85"/>
                  </a:lnTo>
                  <a:moveTo>
                    <a:pt x="1100" y="44"/>
                  </a:moveTo>
                  <a:lnTo>
                    <a:pt x="1165" y="34"/>
                  </a:lnTo>
                  <a:moveTo>
                    <a:pt x="1131" y="3"/>
                  </a:moveTo>
                  <a:lnTo>
                    <a:pt x="1131" y="68"/>
                  </a:lnTo>
                  <a:moveTo>
                    <a:pt x="1074" y="20"/>
                  </a:moveTo>
                  <a:lnTo>
                    <a:pt x="1086" y="41"/>
                  </a:lnTo>
                  <a:moveTo>
                    <a:pt x="1057" y="150"/>
                  </a:moveTo>
                  <a:lnTo>
                    <a:pt x="1071" y="171"/>
                  </a:lnTo>
                  <a:moveTo>
                    <a:pt x="1090" y="70"/>
                  </a:moveTo>
                  <a:lnTo>
                    <a:pt x="1071" y="176"/>
                  </a:lnTo>
                  <a:moveTo>
                    <a:pt x="1062" y="58"/>
                  </a:moveTo>
                  <a:lnTo>
                    <a:pt x="1078" y="85"/>
                  </a:lnTo>
                  <a:moveTo>
                    <a:pt x="1227" y="51"/>
                  </a:moveTo>
                  <a:lnTo>
                    <a:pt x="1314" y="39"/>
                  </a:lnTo>
                  <a:moveTo>
                    <a:pt x="1258" y="3"/>
                  </a:moveTo>
                  <a:lnTo>
                    <a:pt x="1268" y="37"/>
                  </a:lnTo>
                  <a:moveTo>
                    <a:pt x="1227" y="34"/>
                  </a:moveTo>
                  <a:lnTo>
                    <a:pt x="1225" y="101"/>
                  </a:lnTo>
                  <a:lnTo>
                    <a:pt x="1210" y="166"/>
                  </a:lnTo>
                  <a:lnTo>
                    <a:pt x="1194" y="200"/>
                  </a:lnTo>
                  <a:moveTo>
                    <a:pt x="1294" y="61"/>
                  </a:moveTo>
                  <a:lnTo>
                    <a:pt x="1244" y="82"/>
                  </a:lnTo>
                  <a:moveTo>
                    <a:pt x="1244" y="68"/>
                  </a:moveTo>
                  <a:lnTo>
                    <a:pt x="1244" y="178"/>
                  </a:lnTo>
                  <a:moveTo>
                    <a:pt x="1239" y="183"/>
                  </a:moveTo>
                  <a:lnTo>
                    <a:pt x="1268" y="140"/>
                  </a:lnTo>
                  <a:moveTo>
                    <a:pt x="1244" y="116"/>
                  </a:moveTo>
                  <a:lnTo>
                    <a:pt x="1309" y="104"/>
                  </a:lnTo>
                  <a:moveTo>
                    <a:pt x="1270" y="70"/>
                  </a:moveTo>
                  <a:lnTo>
                    <a:pt x="1275" y="109"/>
                  </a:lnTo>
                  <a:lnTo>
                    <a:pt x="1285" y="152"/>
                  </a:lnTo>
                  <a:lnTo>
                    <a:pt x="1314" y="195"/>
                  </a:lnTo>
                  <a:lnTo>
                    <a:pt x="1311" y="147"/>
                  </a:lnTo>
                  <a:moveTo>
                    <a:pt x="1263" y="164"/>
                  </a:moveTo>
                  <a:lnTo>
                    <a:pt x="1280" y="188"/>
                  </a:lnTo>
                  <a:moveTo>
                    <a:pt x="1338" y="70"/>
                  </a:moveTo>
                  <a:lnTo>
                    <a:pt x="1357" y="92"/>
                  </a:lnTo>
                  <a:moveTo>
                    <a:pt x="1352" y="22"/>
                  </a:moveTo>
                  <a:lnTo>
                    <a:pt x="1364" y="49"/>
                  </a:lnTo>
                  <a:moveTo>
                    <a:pt x="1345" y="157"/>
                  </a:moveTo>
                  <a:lnTo>
                    <a:pt x="1357" y="176"/>
                  </a:lnTo>
                  <a:lnTo>
                    <a:pt x="1374" y="87"/>
                  </a:lnTo>
                  <a:moveTo>
                    <a:pt x="1388" y="65"/>
                  </a:moveTo>
                  <a:lnTo>
                    <a:pt x="1390" y="183"/>
                  </a:lnTo>
                  <a:moveTo>
                    <a:pt x="1388" y="77"/>
                  </a:moveTo>
                  <a:lnTo>
                    <a:pt x="1448" y="70"/>
                  </a:lnTo>
                  <a:moveTo>
                    <a:pt x="1395" y="123"/>
                  </a:moveTo>
                  <a:lnTo>
                    <a:pt x="1441" y="116"/>
                  </a:lnTo>
                  <a:moveTo>
                    <a:pt x="1390" y="174"/>
                  </a:moveTo>
                  <a:lnTo>
                    <a:pt x="1441" y="166"/>
                  </a:lnTo>
                  <a:moveTo>
                    <a:pt x="1414" y="5"/>
                  </a:moveTo>
                  <a:lnTo>
                    <a:pt x="1414" y="169"/>
                  </a:lnTo>
                  <a:moveTo>
                    <a:pt x="1448" y="65"/>
                  </a:moveTo>
                  <a:lnTo>
                    <a:pt x="1441" y="183"/>
                  </a:lnTo>
                  <a:moveTo>
                    <a:pt x="1479" y="114"/>
                  </a:moveTo>
                  <a:lnTo>
                    <a:pt x="1599" y="106"/>
                  </a:lnTo>
                  <a:moveTo>
                    <a:pt x="1638" y="32"/>
                  </a:moveTo>
                  <a:lnTo>
                    <a:pt x="1650" y="56"/>
                  </a:lnTo>
                  <a:moveTo>
                    <a:pt x="1638" y="164"/>
                  </a:moveTo>
                  <a:lnTo>
                    <a:pt x="1722" y="195"/>
                  </a:lnTo>
                  <a:lnTo>
                    <a:pt x="1738" y="190"/>
                  </a:lnTo>
                  <a:moveTo>
                    <a:pt x="1621" y="164"/>
                  </a:moveTo>
                  <a:lnTo>
                    <a:pt x="1638" y="164"/>
                  </a:lnTo>
                  <a:moveTo>
                    <a:pt x="1652" y="90"/>
                  </a:moveTo>
                  <a:lnTo>
                    <a:pt x="1640" y="121"/>
                  </a:lnTo>
                  <a:lnTo>
                    <a:pt x="1642" y="137"/>
                  </a:lnTo>
                  <a:lnTo>
                    <a:pt x="1638" y="164"/>
                  </a:lnTo>
                  <a:moveTo>
                    <a:pt x="1621" y="101"/>
                  </a:moveTo>
                  <a:lnTo>
                    <a:pt x="1650" y="92"/>
                  </a:lnTo>
                  <a:moveTo>
                    <a:pt x="1693" y="5"/>
                  </a:moveTo>
                  <a:lnTo>
                    <a:pt x="1702" y="30"/>
                  </a:lnTo>
                  <a:moveTo>
                    <a:pt x="1676" y="30"/>
                  </a:moveTo>
                  <a:lnTo>
                    <a:pt x="1671" y="87"/>
                  </a:lnTo>
                  <a:moveTo>
                    <a:pt x="1676" y="41"/>
                  </a:moveTo>
                  <a:lnTo>
                    <a:pt x="1724" y="34"/>
                  </a:lnTo>
                  <a:moveTo>
                    <a:pt x="1726" y="30"/>
                  </a:moveTo>
                  <a:lnTo>
                    <a:pt x="1722" y="63"/>
                  </a:lnTo>
                  <a:moveTo>
                    <a:pt x="1726" y="63"/>
                  </a:moveTo>
                  <a:lnTo>
                    <a:pt x="1674" y="70"/>
                  </a:lnTo>
                  <a:moveTo>
                    <a:pt x="1678" y="94"/>
                  </a:moveTo>
                  <a:lnTo>
                    <a:pt x="1731" y="90"/>
                  </a:lnTo>
                  <a:moveTo>
                    <a:pt x="1734" y="82"/>
                  </a:moveTo>
                  <a:lnTo>
                    <a:pt x="1722" y="171"/>
                  </a:lnTo>
                  <a:lnTo>
                    <a:pt x="1712" y="152"/>
                  </a:lnTo>
                  <a:moveTo>
                    <a:pt x="1686" y="123"/>
                  </a:moveTo>
                  <a:lnTo>
                    <a:pt x="1722" y="116"/>
                  </a:lnTo>
                  <a:moveTo>
                    <a:pt x="1695" y="94"/>
                  </a:moveTo>
                  <a:lnTo>
                    <a:pt x="1695" y="152"/>
                  </a:lnTo>
                  <a:moveTo>
                    <a:pt x="1714" y="90"/>
                  </a:moveTo>
                  <a:lnTo>
                    <a:pt x="1710" y="154"/>
                  </a:lnTo>
                  <a:moveTo>
                    <a:pt x="1671" y="90"/>
                  </a:moveTo>
                  <a:lnTo>
                    <a:pt x="1662" y="137"/>
                  </a:lnTo>
                  <a:lnTo>
                    <a:pt x="1650" y="159"/>
                  </a:lnTo>
                  <a:moveTo>
                    <a:pt x="1676" y="90"/>
                  </a:moveTo>
                  <a:lnTo>
                    <a:pt x="1678" y="161"/>
                  </a:lnTo>
                  <a:moveTo>
                    <a:pt x="1813" y="70"/>
                  </a:moveTo>
                  <a:lnTo>
                    <a:pt x="1820" y="22"/>
                  </a:lnTo>
                  <a:moveTo>
                    <a:pt x="1861" y="65"/>
                  </a:moveTo>
                  <a:lnTo>
                    <a:pt x="1779" y="73"/>
                  </a:lnTo>
                  <a:moveTo>
                    <a:pt x="1827" y="94"/>
                  </a:moveTo>
                  <a:lnTo>
                    <a:pt x="1806" y="99"/>
                  </a:lnTo>
                  <a:moveTo>
                    <a:pt x="1806" y="128"/>
                  </a:moveTo>
                  <a:lnTo>
                    <a:pt x="1827" y="125"/>
                  </a:lnTo>
                  <a:moveTo>
                    <a:pt x="1834" y="70"/>
                  </a:moveTo>
                  <a:lnTo>
                    <a:pt x="1834" y="166"/>
                  </a:lnTo>
                  <a:moveTo>
                    <a:pt x="1806" y="70"/>
                  </a:moveTo>
                  <a:lnTo>
                    <a:pt x="1806" y="166"/>
                  </a:lnTo>
                  <a:moveTo>
                    <a:pt x="1856" y="183"/>
                  </a:moveTo>
                  <a:lnTo>
                    <a:pt x="1863" y="54"/>
                  </a:lnTo>
                  <a:moveTo>
                    <a:pt x="1782" y="171"/>
                  </a:moveTo>
                  <a:lnTo>
                    <a:pt x="1856" y="164"/>
                  </a:lnTo>
                  <a:moveTo>
                    <a:pt x="1779" y="56"/>
                  </a:moveTo>
                  <a:lnTo>
                    <a:pt x="1782" y="185"/>
                  </a:lnTo>
                  <a:moveTo>
                    <a:pt x="1875" y="17"/>
                  </a:moveTo>
                  <a:lnTo>
                    <a:pt x="1765" y="30"/>
                  </a:lnTo>
                  <a:moveTo>
                    <a:pt x="1902" y="70"/>
                  </a:moveTo>
                  <a:lnTo>
                    <a:pt x="1918" y="92"/>
                  </a:lnTo>
                  <a:moveTo>
                    <a:pt x="1914" y="22"/>
                  </a:moveTo>
                  <a:lnTo>
                    <a:pt x="1928" y="49"/>
                  </a:lnTo>
                  <a:moveTo>
                    <a:pt x="1909" y="157"/>
                  </a:moveTo>
                  <a:lnTo>
                    <a:pt x="1918" y="176"/>
                  </a:lnTo>
                  <a:lnTo>
                    <a:pt x="1935" y="87"/>
                  </a:lnTo>
                  <a:moveTo>
                    <a:pt x="1950" y="65"/>
                  </a:moveTo>
                  <a:lnTo>
                    <a:pt x="1952" y="183"/>
                  </a:lnTo>
                  <a:moveTo>
                    <a:pt x="1950" y="77"/>
                  </a:moveTo>
                  <a:lnTo>
                    <a:pt x="2010" y="70"/>
                  </a:lnTo>
                  <a:moveTo>
                    <a:pt x="1957" y="123"/>
                  </a:moveTo>
                  <a:lnTo>
                    <a:pt x="2005" y="116"/>
                  </a:lnTo>
                  <a:moveTo>
                    <a:pt x="1952" y="174"/>
                  </a:moveTo>
                  <a:lnTo>
                    <a:pt x="2005" y="166"/>
                  </a:lnTo>
                  <a:moveTo>
                    <a:pt x="1978" y="5"/>
                  </a:moveTo>
                  <a:lnTo>
                    <a:pt x="1978" y="169"/>
                  </a:lnTo>
                  <a:moveTo>
                    <a:pt x="2010" y="65"/>
                  </a:moveTo>
                  <a:lnTo>
                    <a:pt x="2005" y="183"/>
                  </a:lnTo>
                  <a:moveTo>
                    <a:pt x="2062" y="54"/>
                  </a:moveTo>
                  <a:lnTo>
                    <a:pt x="2139" y="49"/>
                  </a:lnTo>
                  <a:moveTo>
                    <a:pt x="2043" y="157"/>
                  </a:moveTo>
                  <a:lnTo>
                    <a:pt x="2158" y="150"/>
                  </a:lnTo>
                  <a:moveTo>
                    <a:pt x="2199" y="32"/>
                  </a:moveTo>
                  <a:lnTo>
                    <a:pt x="2214" y="56"/>
                  </a:lnTo>
                  <a:moveTo>
                    <a:pt x="2199" y="164"/>
                  </a:moveTo>
                  <a:lnTo>
                    <a:pt x="2286" y="195"/>
                  </a:lnTo>
                  <a:lnTo>
                    <a:pt x="2302" y="190"/>
                  </a:lnTo>
                  <a:moveTo>
                    <a:pt x="2182" y="164"/>
                  </a:moveTo>
                  <a:lnTo>
                    <a:pt x="2199" y="164"/>
                  </a:lnTo>
                  <a:moveTo>
                    <a:pt x="2214" y="90"/>
                  </a:moveTo>
                  <a:lnTo>
                    <a:pt x="2202" y="121"/>
                  </a:lnTo>
                  <a:lnTo>
                    <a:pt x="2206" y="137"/>
                  </a:lnTo>
                  <a:lnTo>
                    <a:pt x="2199" y="164"/>
                  </a:lnTo>
                  <a:moveTo>
                    <a:pt x="2182" y="101"/>
                  </a:moveTo>
                  <a:lnTo>
                    <a:pt x="2214" y="92"/>
                  </a:lnTo>
                  <a:moveTo>
                    <a:pt x="2254" y="5"/>
                  </a:moveTo>
                  <a:lnTo>
                    <a:pt x="2266" y="30"/>
                  </a:lnTo>
                  <a:moveTo>
                    <a:pt x="2238" y="30"/>
                  </a:moveTo>
                  <a:lnTo>
                    <a:pt x="2233" y="87"/>
                  </a:lnTo>
                  <a:moveTo>
                    <a:pt x="2238" y="41"/>
                  </a:moveTo>
                  <a:lnTo>
                    <a:pt x="2288" y="34"/>
                  </a:lnTo>
                  <a:moveTo>
                    <a:pt x="2290" y="30"/>
                  </a:moveTo>
                  <a:lnTo>
                    <a:pt x="2286" y="63"/>
                  </a:lnTo>
                  <a:moveTo>
                    <a:pt x="2290" y="63"/>
                  </a:moveTo>
                  <a:lnTo>
                    <a:pt x="2235" y="70"/>
                  </a:lnTo>
                  <a:moveTo>
                    <a:pt x="2240" y="94"/>
                  </a:moveTo>
                  <a:lnTo>
                    <a:pt x="2293" y="90"/>
                  </a:lnTo>
                  <a:moveTo>
                    <a:pt x="2295" y="82"/>
                  </a:moveTo>
                  <a:lnTo>
                    <a:pt x="2286" y="171"/>
                  </a:lnTo>
                  <a:lnTo>
                    <a:pt x="2274" y="152"/>
                  </a:lnTo>
                  <a:moveTo>
                    <a:pt x="2250" y="123"/>
                  </a:moveTo>
                  <a:lnTo>
                    <a:pt x="2286" y="116"/>
                  </a:lnTo>
                  <a:moveTo>
                    <a:pt x="2257" y="94"/>
                  </a:moveTo>
                  <a:lnTo>
                    <a:pt x="2257" y="152"/>
                  </a:lnTo>
                  <a:moveTo>
                    <a:pt x="2276" y="90"/>
                  </a:moveTo>
                  <a:lnTo>
                    <a:pt x="2271" y="154"/>
                  </a:lnTo>
                  <a:moveTo>
                    <a:pt x="2233" y="90"/>
                  </a:moveTo>
                  <a:lnTo>
                    <a:pt x="2226" y="137"/>
                  </a:lnTo>
                  <a:lnTo>
                    <a:pt x="2214" y="159"/>
                  </a:lnTo>
                  <a:moveTo>
                    <a:pt x="2238" y="90"/>
                  </a:moveTo>
                  <a:lnTo>
                    <a:pt x="2240" y="161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10" name="group 610"/>
          <p:cNvGrpSpPr/>
          <p:nvPr/>
        </p:nvGrpSpPr>
        <p:grpSpPr>
          <a:xfrm rot="21600000">
            <a:off x="5453633" y="7320026"/>
            <a:ext cx="2286000" cy="609599"/>
            <a:chOff x="0" y="0"/>
            <a:chExt cx="2286000" cy="609599"/>
          </a:xfrm>
        </p:grpSpPr>
        <p:sp>
          <p:nvSpPr>
            <p:cNvPr id="13464" name="path 13464"/>
            <p:cNvSpPr/>
            <p:nvPr/>
          </p:nvSpPr>
          <p:spPr>
            <a:xfrm>
              <a:off x="16764" y="0"/>
              <a:ext cx="2097023" cy="251459"/>
            </a:xfrm>
            <a:custGeom>
              <a:avLst/>
              <a:gdLst/>
              <a:ahLst/>
              <a:cxnLst/>
              <a:rect l="0" t="0" r="0" b="0"/>
              <a:pathLst>
                <a:path w="3302" h="395">
                  <a:moveTo>
                    <a:pt x="193" y="154"/>
                  </a:moveTo>
                  <a:lnTo>
                    <a:pt x="193" y="389"/>
                  </a:lnTo>
                  <a:moveTo>
                    <a:pt x="142" y="159"/>
                  </a:moveTo>
                  <a:lnTo>
                    <a:pt x="231" y="147"/>
                  </a:lnTo>
                  <a:moveTo>
                    <a:pt x="145" y="49"/>
                  </a:moveTo>
                  <a:lnTo>
                    <a:pt x="138" y="253"/>
                  </a:lnTo>
                  <a:lnTo>
                    <a:pt x="128" y="305"/>
                  </a:lnTo>
                  <a:lnTo>
                    <a:pt x="111" y="368"/>
                  </a:lnTo>
                  <a:moveTo>
                    <a:pt x="214" y="27"/>
                  </a:moveTo>
                  <a:lnTo>
                    <a:pt x="145" y="87"/>
                  </a:lnTo>
                  <a:moveTo>
                    <a:pt x="87" y="257"/>
                  </a:moveTo>
                  <a:lnTo>
                    <a:pt x="121" y="305"/>
                  </a:lnTo>
                  <a:moveTo>
                    <a:pt x="49" y="257"/>
                  </a:moveTo>
                  <a:lnTo>
                    <a:pt x="1" y="334"/>
                  </a:lnTo>
                  <a:moveTo>
                    <a:pt x="65" y="169"/>
                  </a:moveTo>
                  <a:lnTo>
                    <a:pt x="65" y="373"/>
                  </a:lnTo>
                  <a:lnTo>
                    <a:pt x="39" y="334"/>
                  </a:lnTo>
                  <a:moveTo>
                    <a:pt x="18" y="236"/>
                  </a:moveTo>
                  <a:lnTo>
                    <a:pt x="116" y="219"/>
                  </a:lnTo>
                  <a:moveTo>
                    <a:pt x="1" y="176"/>
                  </a:moveTo>
                  <a:lnTo>
                    <a:pt x="125" y="159"/>
                  </a:lnTo>
                  <a:moveTo>
                    <a:pt x="87" y="77"/>
                  </a:moveTo>
                  <a:lnTo>
                    <a:pt x="78" y="159"/>
                  </a:lnTo>
                  <a:moveTo>
                    <a:pt x="39" y="99"/>
                  </a:moveTo>
                  <a:lnTo>
                    <a:pt x="51" y="147"/>
                  </a:lnTo>
                  <a:moveTo>
                    <a:pt x="18" y="82"/>
                  </a:moveTo>
                  <a:lnTo>
                    <a:pt x="116" y="70"/>
                  </a:lnTo>
                  <a:moveTo>
                    <a:pt x="51" y="15"/>
                  </a:moveTo>
                  <a:lnTo>
                    <a:pt x="68" y="54"/>
                  </a:lnTo>
                  <a:moveTo>
                    <a:pt x="392" y="214"/>
                  </a:moveTo>
                  <a:lnTo>
                    <a:pt x="490" y="202"/>
                  </a:lnTo>
                  <a:moveTo>
                    <a:pt x="445" y="6"/>
                  </a:moveTo>
                  <a:lnTo>
                    <a:pt x="445" y="325"/>
                  </a:lnTo>
                  <a:moveTo>
                    <a:pt x="375" y="116"/>
                  </a:moveTo>
                  <a:lnTo>
                    <a:pt x="517" y="99"/>
                  </a:lnTo>
                  <a:moveTo>
                    <a:pt x="485" y="54"/>
                  </a:moveTo>
                  <a:lnTo>
                    <a:pt x="392" y="66"/>
                  </a:lnTo>
                  <a:moveTo>
                    <a:pt x="478" y="154"/>
                  </a:moveTo>
                  <a:lnTo>
                    <a:pt x="490" y="39"/>
                  </a:lnTo>
                  <a:moveTo>
                    <a:pt x="296" y="241"/>
                  </a:moveTo>
                  <a:lnTo>
                    <a:pt x="478" y="385"/>
                  </a:lnTo>
                  <a:moveTo>
                    <a:pt x="298" y="70"/>
                  </a:moveTo>
                  <a:lnTo>
                    <a:pt x="363" y="56"/>
                  </a:lnTo>
                  <a:moveTo>
                    <a:pt x="325" y="176"/>
                  </a:moveTo>
                  <a:lnTo>
                    <a:pt x="368" y="44"/>
                  </a:lnTo>
                  <a:moveTo>
                    <a:pt x="313" y="181"/>
                  </a:moveTo>
                  <a:lnTo>
                    <a:pt x="373" y="164"/>
                  </a:lnTo>
                  <a:moveTo>
                    <a:pt x="375" y="152"/>
                  </a:moveTo>
                  <a:lnTo>
                    <a:pt x="342" y="279"/>
                  </a:lnTo>
                  <a:lnTo>
                    <a:pt x="277" y="385"/>
                  </a:lnTo>
                  <a:moveTo>
                    <a:pt x="478" y="389"/>
                  </a:moveTo>
                  <a:lnTo>
                    <a:pt x="517" y="380"/>
                  </a:lnTo>
                  <a:moveTo>
                    <a:pt x="402" y="171"/>
                  </a:moveTo>
                  <a:lnTo>
                    <a:pt x="485" y="159"/>
                  </a:lnTo>
                  <a:moveTo>
                    <a:pt x="507" y="245"/>
                  </a:moveTo>
                  <a:lnTo>
                    <a:pt x="385" y="257"/>
                  </a:lnTo>
                  <a:moveTo>
                    <a:pt x="589" y="22"/>
                  </a:moveTo>
                  <a:lnTo>
                    <a:pt x="589" y="380"/>
                  </a:lnTo>
                  <a:moveTo>
                    <a:pt x="589" y="61"/>
                  </a:moveTo>
                  <a:lnTo>
                    <a:pt x="764" y="49"/>
                  </a:lnTo>
                  <a:moveTo>
                    <a:pt x="769" y="27"/>
                  </a:moveTo>
                  <a:lnTo>
                    <a:pt x="764" y="380"/>
                  </a:lnTo>
                  <a:moveTo>
                    <a:pt x="589" y="361"/>
                  </a:moveTo>
                  <a:lnTo>
                    <a:pt x="754" y="351"/>
                  </a:lnTo>
                  <a:lnTo>
                    <a:pt x="764" y="373"/>
                  </a:lnTo>
                  <a:moveTo>
                    <a:pt x="627" y="114"/>
                  </a:moveTo>
                  <a:lnTo>
                    <a:pt x="735" y="99"/>
                  </a:lnTo>
                  <a:moveTo>
                    <a:pt x="730" y="152"/>
                  </a:moveTo>
                  <a:lnTo>
                    <a:pt x="632" y="164"/>
                  </a:lnTo>
                  <a:moveTo>
                    <a:pt x="605" y="229"/>
                  </a:moveTo>
                  <a:lnTo>
                    <a:pt x="735" y="209"/>
                  </a:lnTo>
                  <a:moveTo>
                    <a:pt x="738" y="193"/>
                  </a:moveTo>
                  <a:lnTo>
                    <a:pt x="721" y="305"/>
                  </a:lnTo>
                  <a:lnTo>
                    <a:pt x="697" y="262"/>
                  </a:lnTo>
                  <a:moveTo>
                    <a:pt x="675" y="70"/>
                  </a:moveTo>
                  <a:lnTo>
                    <a:pt x="675" y="344"/>
                  </a:lnTo>
                  <a:moveTo>
                    <a:pt x="841" y="171"/>
                  </a:moveTo>
                  <a:lnTo>
                    <a:pt x="925" y="152"/>
                  </a:lnTo>
                  <a:moveTo>
                    <a:pt x="841" y="325"/>
                  </a:moveTo>
                  <a:lnTo>
                    <a:pt x="925" y="262"/>
                  </a:lnTo>
                  <a:moveTo>
                    <a:pt x="925" y="94"/>
                  </a:moveTo>
                  <a:lnTo>
                    <a:pt x="1059" y="77"/>
                  </a:lnTo>
                  <a:moveTo>
                    <a:pt x="994" y="1"/>
                  </a:moveTo>
                  <a:lnTo>
                    <a:pt x="994" y="181"/>
                  </a:lnTo>
                  <a:moveTo>
                    <a:pt x="908" y="197"/>
                  </a:moveTo>
                  <a:lnTo>
                    <a:pt x="1078" y="176"/>
                  </a:lnTo>
                  <a:moveTo>
                    <a:pt x="944" y="121"/>
                  </a:moveTo>
                  <a:lnTo>
                    <a:pt x="963" y="171"/>
                  </a:lnTo>
                  <a:moveTo>
                    <a:pt x="944" y="224"/>
                  </a:moveTo>
                  <a:lnTo>
                    <a:pt x="944" y="389"/>
                  </a:lnTo>
                  <a:moveTo>
                    <a:pt x="944" y="245"/>
                  </a:moveTo>
                  <a:lnTo>
                    <a:pt x="1054" y="231"/>
                  </a:lnTo>
                  <a:moveTo>
                    <a:pt x="1054" y="219"/>
                  </a:moveTo>
                  <a:lnTo>
                    <a:pt x="1045" y="394"/>
                  </a:lnTo>
                  <a:moveTo>
                    <a:pt x="973" y="269"/>
                  </a:moveTo>
                  <a:lnTo>
                    <a:pt x="973" y="339"/>
                  </a:lnTo>
                  <a:moveTo>
                    <a:pt x="973" y="279"/>
                  </a:moveTo>
                  <a:lnTo>
                    <a:pt x="1016" y="274"/>
                  </a:lnTo>
                  <a:moveTo>
                    <a:pt x="944" y="368"/>
                  </a:moveTo>
                  <a:lnTo>
                    <a:pt x="1045" y="361"/>
                  </a:lnTo>
                  <a:moveTo>
                    <a:pt x="1045" y="99"/>
                  </a:moveTo>
                  <a:lnTo>
                    <a:pt x="1021" y="186"/>
                  </a:lnTo>
                  <a:moveTo>
                    <a:pt x="973" y="325"/>
                  </a:moveTo>
                  <a:lnTo>
                    <a:pt x="1021" y="322"/>
                  </a:lnTo>
                  <a:moveTo>
                    <a:pt x="1016" y="267"/>
                  </a:moveTo>
                  <a:lnTo>
                    <a:pt x="1011" y="322"/>
                  </a:lnTo>
                  <a:moveTo>
                    <a:pt x="874" y="22"/>
                  </a:moveTo>
                  <a:lnTo>
                    <a:pt x="874" y="305"/>
                  </a:lnTo>
                  <a:moveTo>
                    <a:pt x="1155" y="377"/>
                  </a:moveTo>
                  <a:lnTo>
                    <a:pt x="1225" y="325"/>
                  </a:lnTo>
                  <a:lnTo>
                    <a:pt x="1268" y="262"/>
                  </a:lnTo>
                  <a:lnTo>
                    <a:pt x="1325" y="130"/>
                  </a:lnTo>
                  <a:moveTo>
                    <a:pt x="1323" y="137"/>
                  </a:moveTo>
                  <a:lnTo>
                    <a:pt x="1258" y="152"/>
                  </a:lnTo>
                  <a:moveTo>
                    <a:pt x="1268" y="147"/>
                  </a:moveTo>
                  <a:lnTo>
                    <a:pt x="1323" y="22"/>
                  </a:lnTo>
                  <a:moveTo>
                    <a:pt x="1318" y="32"/>
                  </a:moveTo>
                  <a:lnTo>
                    <a:pt x="1172" y="56"/>
                  </a:lnTo>
                  <a:moveTo>
                    <a:pt x="1155" y="301"/>
                  </a:moveTo>
                  <a:lnTo>
                    <a:pt x="1122" y="363"/>
                  </a:lnTo>
                  <a:moveTo>
                    <a:pt x="1230" y="54"/>
                  </a:moveTo>
                  <a:lnTo>
                    <a:pt x="1215" y="169"/>
                  </a:lnTo>
                  <a:lnTo>
                    <a:pt x="1155" y="305"/>
                  </a:lnTo>
                  <a:moveTo>
                    <a:pt x="1215" y="169"/>
                  </a:moveTo>
                  <a:lnTo>
                    <a:pt x="1330" y="377"/>
                  </a:lnTo>
                  <a:lnTo>
                    <a:pt x="1369" y="377"/>
                  </a:lnTo>
                  <a:moveTo>
                    <a:pt x="1522" y="92"/>
                  </a:moveTo>
                  <a:lnTo>
                    <a:pt x="1556" y="164"/>
                  </a:lnTo>
                  <a:moveTo>
                    <a:pt x="1609" y="171"/>
                  </a:moveTo>
                  <a:lnTo>
                    <a:pt x="1633" y="56"/>
                  </a:lnTo>
                  <a:moveTo>
                    <a:pt x="1609" y="279"/>
                  </a:moveTo>
                  <a:lnTo>
                    <a:pt x="1532" y="286"/>
                  </a:lnTo>
                  <a:moveTo>
                    <a:pt x="1630" y="346"/>
                  </a:moveTo>
                  <a:lnTo>
                    <a:pt x="1522" y="361"/>
                  </a:lnTo>
                  <a:moveTo>
                    <a:pt x="1630" y="186"/>
                  </a:moveTo>
                  <a:lnTo>
                    <a:pt x="1621" y="346"/>
                  </a:lnTo>
                  <a:moveTo>
                    <a:pt x="1522" y="209"/>
                  </a:moveTo>
                  <a:lnTo>
                    <a:pt x="1625" y="197"/>
                  </a:lnTo>
                  <a:moveTo>
                    <a:pt x="1582" y="20"/>
                  </a:moveTo>
                  <a:lnTo>
                    <a:pt x="1582" y="197"/>
                  </a:lnTo>
                  <a:moveTo>
                    <a:pt x="1472" y="10"/>
                  </a:moveTo>
                  <a:lnTo>
                    <a:pt x="1472" y="389"/>
                  </a:lnTo>
                  <a:lnTo>
                    <a:pt x="1429" y="339"/>
                  </a:lnTo>
                  <a:moveTo>
                    <a:pt x="1417" y="142"/>
                  </a:moveTo>
                  <a:lnTo>
                    <a:pt x="1510" y="130"/>
                  </a:lnTo>
                  <a:moveTo>
                    <a:pt x="1407" y="257"/>
                  </a:moveTo>
                  <a:lnTo>
                    <a:pt x="1510" y="186"/>
                  </a:lnTo>
                  <a:moveTo>
                    <a:pt x="1685" y="171"/>
                  </a:moveTo>
                  <a:lnTo>
                    <a:pt x="1770" y="152"/>
                  </a:lnTo>
                  <a:moveTo>
                    <a:pt x="1685" y="325"/>
                  </a:moveTo>
                  <a:lnTo>
                    <a:pt x="1770" y="262"/>
                  </a:lnTo>
                  <a:moveTo>
                    <a:pt x="1770" y="94"/>
                  </a:moveTo>
                  <a:lnTo>
                    <a:pt x="1902" y="77"/>
                  </a:lnTo>
                  <a:moveTo>
                    <a:pt x="1839" y="1"/>
                  </a:moveTo>
                  <a:lnTo>
                    <a:pt x="1839" y="181"/>
                  </a:lnTo>
                  <a:moveTo>
                    <a:pt x="1753" y="197"/>
                  </a:moveTo>
                  <a:lnTo>
                    <a:pt x="1923" y="176"/>
                  </a:lnTo>
                  <a:moveTo>
                    <a:pt x="1786" y="121"/>
                  </a:moveTo>
                  <a:lnTo>
                    <a:pt x="1808" y="171"/>
                  </a:lnTo>
                  <a:moveTo>
                    <a:pt x="1786" y="224"/>
                  </a:moveTo>
                  <a:lnTo>
                    <a:pt x="1786" y="389"/>
                  </a:lnTo>
                  <a:moveTo>
                    <a:pt x="1786" y="245"/>
                  </a:moveTo>
                  <a:lnTo>
                    <a:pt x="1897" y="231"/>
                  </a:lnTo>
                  <a:moveTo>
                    <a:pt x="1897" y="219"/>
                  </a:moveTo>
                  <a:lnTo>
                    <a:pt x="1890" y="394"/>
                  </a:lnTo>
                  <a:moveTo>
                    <a:pt x="1818" y="269"/>
                  </a:moveTo>
                  <a:lnTo>
                    <a:pt x="1818" y="339"/>
                  </a:lnTo>
                  <a:moveTo>
                    <a:pt x="1818" y="279"/>
                  </a:moveTo>
                  <a:lnTo>
                    <a:pt x="1858" y="274"/>
                  </a:lnTo>
                  <a:moveTo>
                    <a:pt x="1786" y="368"/>
                  </a:moveTo>
                  <a:lnTo>
                    <a:pt x="1890" y="361"/>
                  </a:lnTo>
                  <a:moveTo>
                    <a:pt x="1890" y="99"/>
                  </a:moveTo>
                  <a:lnTo>
                    <a:pt x="1863" y="186"/>
                  </a:lnTo>
                  <a:moveTo>
                    <a:pt x="1818" y="325"/>
                  </a:moveTo>
                  <a:lnTo>
                    <a:pt x="1863" y="322"/>
                  </a:lnTo>
                  <a:moveTo>
                    <a:pt x="1858" y="267"/>
                  </a:moveTo>
                  <a:lnTo>
                    <a:pt x="1856" y="322"/>
                  </a:lnTo>
                  <a:moveTo>
                    <a:pt x="1719" y="22"/>
                  </a:moveTo>
                  <a:lnTo>
                    <a:pt x="1719" y="305"/>
                  </a:lnTo>
                  <a:moveTo>
                    <a:pt x="1966" y="245"/>
                  </a:moveTo>
                  <a:lnTo>
                    <a:pt x="2067" y="171"/>
                  </a:lnTo>
                  <a:moveTo>
                    <a:pt x="2029" y="6"/>
                  </a:moveTo>
                  <a:lnTo>
                    <a:pt x="2029" y="385"/>
                  </a:lnTo>
                  <a:lnTo>
                    <a:pt x="1988" y="334"/>
                  </a:lnTo>
                  <a:moveTo>
                    <a:pt x="2065" y="109"/>
                  </a:moveTo>
                  <a:lnTo>
                    <a:pt x="1974" y="121"/>
                  </a:lnTo>
                  <a:moveTo>
                    <a:pt x="2077" y="116"/>
                  </a:moveTo>
                  <a:lnTo>
                    <a:pt x="2202" y="94"/>
                  </a:lnTo>
                  <a:moveTo>
                    <a:pt x="2187" y="164"/>
                  </a:moveTo>
                  <a:lnTo>
                    <a:pt x="2077" y="181"/>
                  </a:lnTo>
                  <a:moveTo>
                    <a:pt x="2127" y="1"/>
                  </a:moveTo>
                  <a:lnTo>
                    <a:pt x="2127" y="380"/>
                  </a:lnTo>
                  <a:moveTo>
                    <a:pt x="2127" y="176"/>
                  </a:moveTo>
                  <a:lnTo>
                    <a:pt x="2175" y="313"/>
                  </a:lnTo>
                  <a:lnTo>
                    <a:pt x="2209" y="313"/>
                  </a:lnTo>
                  <a:moveTo>
                    <a:pt x="2120" y="171"/>
                  </a:moveTo>
                  <a:lnTo>
                    <a:pt x="2072" y="267"/>
                  </a:lnTo>
                  <a:lnTo>
                    <a:pt x="2038" y="325"/>
                  </a:lnTo>
                  <a:moveTo>
                    <a:pt x="2350" y="137"/>
                  </a:moveTo>
                  <a:lnTo>
                    <a:pt x="2367" y="44"/>
                  </a:lnTo>
                  <a:moveTo>
                    <a:pt x="2449" y="130"/>
                  </a:moveTo>
                  <a:lnTo>
                    <a:pt x="2285" y="147"/>
                  </a:lnTo>
                  <a:moveTo>
                    <a:pt x="2379" y="190"/>
                  </a:moveTo>
                  <a:lnTo>
                    <a:pt x="2336" y="197"/>
                  </a:lnTo>
                  <a:moveTo>
                    <a:pt x="2336" y="257"/>
                  </a:moveTo>
                  <a:lnTo>
                    <a:pt x="2379" y="248"/>
                  </a:lnTo>
                  <a:moveTo>
                    <a:pt x="2396" y="137"/>
                  </a:moveTo>
                  <a:lnTo>
                    <a:pt x="2391" y="329"/>
                  </a:lnTo>
                  <a:moveTo>
                    <a:pt x="2336" y="142"/>
                  </a:moveTo>
                  <a:lnTo>
                    <a:pt x="2336" y="334"/>
                  </a:lnTo>
                  <a:moveTo>
                    <a:pt x="2439" y="368"/>
                  </a:moveTo>
                  <a:lnTo>
                    <a:pt x="2451" y="109"/>
                  </a:lnTo>
                  <a:moveTo>
                    <a:pt x="2290" y="344"/>
                  </a:moveTo>
                  <a:lnTo>
                    <a:pt x="2439" y="325"/>
                  </a:lnTo>
                  <a:moveTo>
                    <a:pt x="2285" y="114"/>
                  </a:moveTo>
                  <a:lnTo>
                    <a:pt x="2290" y="373"/>
                  </a:lnTo>
                  <a:moveTo>
                    <a:pt x="2478" y="37"/>
                  </a:moveTo>
                  <a:lnTo>
                    <a:pt x="2257" y="56"/>
                  </a:lnTo>
                  <a:moveTo>
                    <a:pt x="2746" y="147"/>
                  </a:moveTo>
                  <a:lnTo>
                    <a:pt x="2538" y="171"/>
                  </a:lnTo>
                  <a:moveTo>
                    <a:pt x="2643" y="6"/>
                  </a:moveTo>
                  <a:lnTo>
                    <a:pt x="2636" y="159"/>
                  </a:lnTo>
                  <a:moveTo>
                    <a:pt x="2638" y="159"/>
                  </a:moveTo>
                  <a:lnTo>
                    <a:pt x="2715" y="373"/>
                  </a:lnTo>
                  <a:lnTo>
                    <a:pt x="2768" y="373"/>
                  </a:lnTo>
                  <a:moveTo>
                    <a:pt x="2636" y="159"/>
                  </a:moveTo>
                  <a:lnTo>
                    <a:pt x="2619" y="236"/>
                  </a:lnTo>
                  <a:lnTo>
                    <a:pt x="2583" y="322"/>
                  </a:lnTo>
                  <a:lnTo>
                    <a:pt x="2528" y="389"/>
                  </a:lnTo>
                  <a:moveTo>
                    <a:pt x="2811" y="126"/>
                  </a:moveTo>
                  <a:lnTo>
                    <a:pt x="2912" y="114"/>
                  </a:lnTo>
                  <a:moveTo>
                    <a:pt x="2866" y="6"/>
                  </a:moveTo>
                  <a:lnTo>
                    <a:pt x="2866" y="385"/>
                  </a:lnTo>
                  <a:moveTo>
                    <a:pt x="2866" y="130"/>
                  </a:moveTo>
                  <a:lnTo>
                    <a:pt x="2811" y="284"/>
                  </a:lnTo>
                  <a:moveTo>
                    <a:pt x="2866" y="154"/>
                  </a:moveTo>
                  <a:lnTo>
                    <a:pt x="2907" y="207"/>
                  </a:lnTo>
                  <a:moveTo>
                    <a:pt x="2922" y="27"/>
                  </a:moveTo>
                  <a:lnTo>
                    <a:pt x="2950" y="92"/>
                  </a:lnTo>
                  <a:moveTo>
                    <a:pt x="3015" y="15"/>
                  </a:moveTo>
                  <a:lnTo>
                    <a:pt x="2982" y="109"/>
                  </a:lnTo>
                  <a:moveTo>
                    <a:pt x="2917" y="121"/>
                  </a:moveTo>
                  <a:lnTo>
                    <a:pt x="3027" y="109"/>
                  </a:lnTo>
                  <a:moveTo>
                    <a:pt x="2929" y="186"/>
                  </a:moveTo>
                  <a:lnTo>
                    <a:pt x="3020" y="176"/>
                  </a:lnTo>
                  <a:moveTo>
                    <a:pt x="2900" y="253"/>
                  </a:moveTo>
                  <a:lnTo>
                    <a:pt x="3049" y="241"/>
                  </a:lnTo>
                  <a:moveTo>
                    <a:pt x="2972" y="116"/>
                  </a:moveTo>
                  <a:lnTo>
                    <a:pt x="2972" y="385"/>
                  </a:lnTo>
                  <a:moveTo>
                    <a:pt x="3301" y="44"/>
                  </a:moveTo>
                  <a:lnTo>
                    <a:pt x="3121" y="61"/>
                  </a:lnTo>
                  <a:moveTo>
                    <a:pt x="3121" y="351"/>
                  </a:moveTo>
                  <a:lnTo>
                    <a:pt x="3286" y="339"/>
                  </a:lnTo>
                  <a:moveTo>
                    <a:pt x="3301" y="27"/>
                  </a:moveTo>
                  <a:lnTo>
                    <a:pt x="3296" y="361"/>
                  </a:lnTo>
                  <a:lnTo>
                    <a:pt x="3296" y="373"/>
                  </a:lnTo>
                  <a:moveTo>
                    <a:pt x="3296" y="361"/>
                  </a:moveTo>
                  <a:lnTo>
                    <a:pt x="3286" y="339"/>
                  </a:lnTo>
                  <a:moveTo>
                    <a:pt x="3121" y="27"/>
                  </a:moveTo>
                  <a:lnTo>
                    <a:pt x="3121" y="363"/>
                  </a:lnTo>
                  <a:moveTo>
                    <a:pt x="3121" y="22"/>
                  </a:moveTo>
                  <a:lnTo>
                    <a:pt x="3121" y="380"/>
                  </a:lnTo>
                  <a:moveTo>
                    <a:pt x="3214" y="77"/>
                  </a:moveTo>
                  <a:lnTo>
                    <a:pt x="3147" y="176"/>
                  </a:lnTo>
                  <a:moveTo>
                    <a:pt x="3185" y="147"/>
                  </a:moveTo>
                  <a:lnTo>
                    <a:pt x="3270" y="236"/>
                  </a:lnTo>
                  <a:lnTo>
                    <a:pt x="3291" y="231"/>
                  </a:lnTo>
                  <a:moveTo>
                    <a:pt x="3198" y="231"/>
                  </a:moveTo>
                  <a:lnTo>
                    <a:pt x="3229" y="267"/>
                  </a:lnTo>
                  <a:moveTo>
                    <a:pt x="3185" y="279"/>
                  </a:moveTo>
                  <a:lnTo>
                    <a:pt x="3229" y="325"/>
                  </a:lnTo>
                  <a:moveTo>
                    <a:pt x="3190" y="121"/>
                  </a:moveTo>
                  <a:lnTo>
                    <a:pt x="3245" y="114"/>
                  </a:lnTo>
                  <a:moveTo>
                    <a:pt x="3190" y="207"/>
                  </a:moveTo>
                  <a:lnTo>
                    <a:pt x="3214" y="171"/>
                  </a:lnTo>
                  <a:lnTo>
                    <a:pt x="3258" y="94"/>
                  </a:lnTo>
                  <a:moveTo>
                    <a:pt x="3130" y="257"/>
                  </a:moveTo>
                  <a:lnTo>
                    <a:pt x="3190" y="207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66" name="path 13466"/>
            <p:cNvSpPr/>
            <p:nvPr/>
          </p:nvSpPr>
          <p:spPr>
            <a:xfrm>
              <a:off x="761" y="288797"/>
              <a:ext cx="2284476" cy="25908"/>
            </a:xfrm>
            <a:custGeom>
              <a:avLst/>
              <a:gdLst/>
              <a:ahLst/>
              <a:cxnLst/>
              <a:rect l="0" t="0" r="0" b="0"/>
              <a:pathLst>
                <a:path w="3597" h="40">
                  <a:moveTo>
                    <a:pt x="0" y="0"/>
                  </a:moveTo>
                  <a:lnTo>
                    <a:pt x="0" y="40"/>
                  </a:lnTo>
                  <a:lnTo>
                    <a:pt x="3597" y="0"/>
                  </a:lnTo>
                  <a:lnTo>
                    <a:pt x="0" y="0"/>
                  </a:lnTo>
                </a:path>
                <a:path w="3597" h="40">
                  <a:moveTo>
                    <a:pt x="0" y="40"/>
                  </a:moveTo>
                  <a:lnTo>
                    <a:pt x="3597" y="0"/>
                  </a:lnTo>
                  <a:lnTo>
                    <a:pt x="3597" y="40"/>
                  </a:lnTo>
                  <a:lnTo>
                    <a:pt x="0" y="4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68" name="path 13468"/>
            <p:cNvSpPr/>
            <p:nvPr/>
          </p:nvSpPr>
          <p:spPr>
            <a:xfrm>
              <a:off x="0" y="352044"/>
              <a:ext cx="2286000" cy="257555"/>
            </a:xfrm>
            <a:custGeom>
              <a:avLst/>
              <a:gdLst/>
              <a:ahLst/>
              <a:cxnLst/>
              <a:rect l="0" t="0" r="0" b="0"/>
              <a:pathLst>
                <a:path w="3600" h="405">
                  <a:moveTo>
                    <a:pt x="1" y="1"/>
                  </a:moveTo>
                  <a:lnTo>
                    <a:pt x="3598" y="1"/>
                  </a:lnTo>
                  <a:moveTo>
                    <a:pt x="675" y="265"/>
                  </a:moveTo>
                  <a:lnTo>
                    <a:pt x="680" y="169"/>
                  </a:lnTo>
                  <a:moveTo>
                    <a:pt x="706" y="262"/>
                  </a:moveTo>
                  <a:lnTo>
                    <a:pt x="649" y="272"/>
                  </a:lnTo>
                  <a:moveTo>
                    <a:pt x="704" y="327"/>
                  </a:moveTo>
                  <a:lnTo>
                    <a:pt x="706" y="257"/>
                  </a:lnTo>
                  <a:moveTo>
                    <a:pt x="649" y="334"/>
                  </a:moveTo>
                  <a:lnTo>
                    <a:pt x="711" y="327"/>
                  </a:lnTo>
                  <a:moveTo>
                    <a:pt x="649" y="257"/>
                  </a:moveTo>
                  <a:lnTo>
                    <a:pt x="649" y="341"/>
                  </a:lnTo>
                  <a:moveTo>
                    <a:pt x="634" y="226"/>
                  </a:moveTo>
                  <a:lnTo>
                    <a:pt x="730" y="214"/>
                  </a:lnTo>
                  <a:moveTo>
                    <a:pt x="714" y="152"/>
                  </a:moveTo>
                  <a:lnTo>
                    <a:pt x="641" y="183"/>
                  </a:lnTo>
                  <a:moveTo>
                    <a:pt x="577" y="262"/>
                  </a:moveTo>
                  <a:lnTo>
                    <a:pt x="625" y="250"/>
                  </a:lnTo>
                  <a:moveTo>
                    <a:pt x="579" y="349"/>
                  </a:moveTo>
                  <a:lnTo>
                    <a:pt x="613" y="351"/>
                  </a:lnTo>
                  <a:lnTo>
                    <a:pt x="718" y="397"/>
                  </a:lnTo>
                  <a:moveTo>
                    <a:pt x="627" y="243"/>
                  </a:moveTo>
                  <a:lnTo>
                    <a:pt x="618" y="291"/>
                  </a:lnTo>
                  <a:lnTo>
                    <a:pt x="625" y="313"/>
                  </a:lnTo>
                  <a:lnTo>
                    <a:pt x="613" y="351"/>
                  </a:lnTo>
                  <a:moveTo>
                    <a:pt x="598" y="171"/>
                  </a:moveTo>
                  <a:lnTo>
                    <a:pt x="620" y="207"/>
                  </a:lnTo>
                  <a:moveTo>
                    <a:pt x="718" y="397"/>
                  </a:moveTo>
                  <a:lnTo>
                    <a:pt x="745" y="387"/>
                  </a:lnTo>
                  <a:moveTo>
                    <a:pt x="814" y="241"/>
                  </a:moveTo>
                  <a:lnTo>
                    <a:pt x="891" y="229"/>
                  </a:lnTo>
                  <a:moveTo>
                    <a:pt x="891" y="281"/>
                  </a:moveTo>
                  <a:lnTo>
                    <a:pt x="812" y="291"/>
                  </a:lnTo>
                  <a:moveTo>
                    <a:pt x="850" y="375"/>
                  </a:moveTo>
                  <a:lnTo>
                    <a:pt x="850" y="176"/>
                  </a:lnTo>
                  <a:moveTo>
                    <a:pt x="905" y="164"/>
                  </a:moveTo>
                  <a:lnTo>
                    <a:pt x="905" y="399"/>
                  </a:lnTo>
                  <a:lnTo>
                    <a:pt x="877" y="358"/>
                  </a:lnTo>
                  <a:moveTo>
                    <a:pt x="805" y="181"/>
                  </a:moveTo>
                  <a:lnTo>
                    <a:pt x="905" y="166"/>
                  </a:lnTo>
                  <a:moveTo>
                    <a:pt x="774" y="382"/>
                  </a:moveTo>
                  <a:lnTo>
                    <a:pt x="793" y="339"/>
                  </a:lnTo>
                  <a:lnTo>
                    <a:pt x="805" y="253"/>
                  </a:lnTo>
                  <a:lnTo>
                    <a:pt x="805" y="159"/>
                  </a:lnTo>
                  <a:moveTo>
                    <a:pt x="1028" y="164"/>
                  </a:moveTo>
                  <a:lnTo>
                    <a:pt x="1028" y="392"/>
                  </a:lnTo>
                  <a:moveTo>
                    <a:pt x="982" y="169"/>
                  </a:moveTo>
                  <a:lnTo>
                    <a:pt x="1076" y="159"/>
                  </a:lnTo>
                  <a:moveTo>
                    <a:pt x="951" y="245"/>
                  </a:moveTo>
                  <a:lnTo>
                    <a:pt x="1098" y="233"/>
                  </a:lnTo>
                  <a:moveTo>
                    <a:pt x="1028" y="397"/>
                  </a:moveTo>
                  <a:lnTo>
                    <a:pt x="997" y="351"/>
                  </a:lnTo>
                  <a:moveTo>
                    <a:pt x="1158" y="157"/>
                  </a:moveTo>
                  <a:lnTo>
                    <a:pt x="1158" y="397"/>
                  </a:lnTo>
                  <a:moveTo>
                    <a:pt x="1158" y="183"/>
                  </a:moveTo>
                  <a:lnTo>
                    <a:pt x="1273" y="173"/>
                  </a:lnTo>
                  <a:moveTo>
                    <a:pt x="1275" y="159"/>
                  </a:moveTo>
                  <a:lnTo>
                    <a:pt x="1273" y="397"/>
                  </a:lnTo>
                  <a:moveTo>
                    <a:pt x="1158" y="382"/>
                  </a:moveTo>
                  <a:lnTo>
                    <a:pt x="1268" y="375"/>
                  </a:lnTo>
                  <a:lnTo>
                    <a:pt x="1273" y="390"/>
                  </a:lnTo>
                  <a:moveTo>
                    <a:pt x="1181" y="217"/>
                  </a:moveTo>
                  <a:lnTo>
                    <a:pt x="1254" y="207"/>
                  </a:lnTo>
                  <a:moveTo>
                    <a:pt x="1251" y="243"/>
                  </a:moveTo>
                  <a:lnTo>
                    <a:pt x="1184" y="250"/>
                  </a:lnTo>
                  <a:moveTo>
                    <a:pt x="1167" y="293"/>
                  </a:moveTo>
                  <a:lnTo>
                    <a:pt x="1254" y="281"/>
                  </a:lnTo>
                  <a:moveTo>
                    <a:pt x="1256" y="272"/>
                  </a:moveTo>
                  <a:lnTo>
                    <a:pt x="1244" y="344"/>
                  </a:lnTo>
                  <a:lnTo>
                    <a:pt x="1227" y="315"/>
                  </a:lnTo>
                  <a:moveTo>
                    <a:pt x="1213" y="188"/>
                  </a:moveTo>
                  <a:lnTo>
                    <a:pt x="1213" y="370"/>
                  </a:lnTo>
                  <a:moveTo>
                    <a:pt x="1323" y="257"/>
                  </a:moveTo>
                  <a:lnTo>
                    <a:pt x="1381" y="243"/>
                  </a:lnTo>
                  <a:moveTo>
                    <a:pt x="1323" y="358"/>
                  </a:moveTo>
                  <a:lnTo>
                    <a:pt x="1381" y="315"/>
                  </a:lnTo>
                  <a:moveTo>
                    <a:pt x="1381" y="205"/>
                  </a:moveTo>
                  <a:lnTo>
                    <a:pt x="1470" y="195"/>
                  </a:lnTo>
                  <a:moveTo>
                    <a:pt x="1426" y="142"/>
                  </a:moveTo>
                  <a:lnTo>
                    <a:pt x="1426" y="262"/>
                  </a:lnTo>
                  <a:moveTo>
                    <a:pt x="1369" y="274"/>
                  </a:moveTo>
                  <a:lnTo>
                    <a:pt x="1484" y="260"/>
                  </a:lnTo>
                  <a:moveTo>
                    <a:pt x="1393" y="221"/>
                  </a:moveTo>
                  <a:lnTo>
                    <a:pt x="1407" y="257"/>
                  </a:lnTo>
                  <a:moveTo>
                    <a:pt x="1393" y="291"/>
                  </a:moveTo>
                  <a:lnTo>
                    <a:pt x="1393" y="401"/>
                  </a:lnTo>
                  <a:moveTo>
                    <a:pt x="1393" y="305"/>
                  </a:moveTo>
                  <a:lnTo>
                    <a:pt x="1467" y="296"/>
                  </a:lnTo>
                  <a:moveTo>
                    <a:pt x="1467" y="289"/>
                  </a:moveTo>
                  <a:lnTo>
                    <a:pt x="1460" y="404"/>
                  </a:lnTo>
                  <a:moveTo>
                    <a:pt x="1412" y="322"/>
                  </a:moveTo>
                  <a:lnTo>
                    <a:pt x="1412" y="368"/>
                  </a:lnTo>
                  <a:moveTo>
                    <a:pt x="1412" y="327"/>
                  </a:moveTo>
                  <a:lnTo>
                    <a:pt x="1441" y="325"/>
                  </a:lnTo>
                  <a:moveTo>
                    <a:pt x="1393" y="387"/>
                  </a:moveTo>
                  <a:lnTo>
                    <a:pt x="1460" y="382"/>
                  </a:lnTo>
                  <a:moveTo>
                    <a:pt x="1460" y="207"/>
                  </a:moveTo>
                  <a:lnTo>
                    <a:pt x="1443" y="265"/>
                  </a:lnTo>
                  <a:moveTo>
                    <a:pt x="1412" y="358"/>
                  </a:moveTo>
                  <a:lnTo>
                    <a:pt x="1443" y="356"/>
                  </a:lnTo>
                  <a:moveTo>
                    <a:pt x="1441" y="320"/>
                  </a:moveTo>
                  <a:lnTo>
                    <a:pt x="1438" y="356"/>
                  </a:lnTo>
                  <a:moveTo>
                    <a:pt x="1347" y="157"/>
                  </a:moveTo>
                  <a:lnTo>
                    <a:pt x="1347" y="344"/>
                  </a:lnTo>
                  <a:moveTo>
                    <a:pt x="1498" y="387"/>
                  </a:moveTo>
                  <a:lnTo>
                    <a:pt x="1498" y="159"/>
                  </a:lnTo>
                  <a:lnTo>
                    <a:pt x="1597" y="159"/>
                  </a:lnTo>
                  <a:moveTo>
                    <a:pt x="1498" y="270"/>
                  </a:moveTo>
                  <a:lnTo>
                    <a:pt x="1558" y="270"/>
                  </a:lnTo>
                  <a:moveTo>
                    <a:pt x="1635" y="291"/>
                  </a:moveTo>
                  <a:lnTo>
                    <a:pt x="1772" y="291"/>
                  </a:lnTo>
                  <a:moveTo>
                    <a:pt x="1947" y="214"/>
                  </a:moveTo>
                  <a:lnTo>
                    <a:pt x="1940" y="193"/>
                  </a:lnTo>
                  <a:lnTo>
                    <a:pt x="1925" y="171"/>
                  </a:lnTo>
                  <a:lnTo>
                    <a:pt x="1909" y="159"/>
                  </a:lnTo>
                  <a:lnTo>
                    <a:pt x="1880" y="159"/>
                  </a:lnTo>
                  <a:lnTo>
                    <a:pt x="1863" y="171"/>
                  </a:lnTo>
                  <a:lnTo>
                    <a:pt x="1849" y="193"/>
                  </a:lnTo>
                  <a:lnTo>
                    <a:pt x="1841" y="214"/>
                  </a:lnTo>
                  <a:lnTo>
                    <a:pt x="1834" y="248"/>
                  </a:lnTo>
                  <a:lnTo>
                    <a:pt x="1834" y="301"/>
                  </a:lnTo>
                  <a:lnTo>
                    <a:pt x="1841" y="334"/>
                  </a:lnTo>
                  <a:lnTo>
                    <a:pt x="1849" y="356"/>
                  </a:lnTo>
                  <a:lnTo>
                    <a:pt x="1863" y="377"/>
                  </a:lnTo>
                  <a:lnTo>
                    <a:pt x="1880" y="387"/>
                  </a:lnTo>
                  <a:lnTo>
                    <a:pt x="1909" y="387"/>
                  </a:lnTo>
                  <a:lnTo>
                    <a:pt x="1925" y="377"/>
                  </a:lnTo>
                  <a:lnTo>
                    <a:pt x="1940" y="356"/>
                  </a:lnTo>
                  <a:lnTo>
                    <a:pt x="1947" y="334"/>
                  </a:lnTo>
                  <a:lnTo>
                    <a:pt x="1947" y="301"/>
                  </a:lnTo>
                  <a:lnTo>
                    <a:pt x="1909" y="301"/>
                  </a:lnTo>
                  <a:moveTo>
                    <a:pt x="2158" y="385"/>
                  </a:moveTo>
                  <a:lnTo>
                    <a:pt x="2141" y="385"/>
                  </a:lnTo>
                  <a:lnTo>
                    <a:pt x="2091" y="296"/>
                  </a:lnTo>
                  <a:moveTo>
                    <a:pt x="2141" y="267"/>
                  </a:moveTo>
                  <a:lnTo>
                    <a:pt x="2113" y="334"/>
                  </a:lnTo>
                  <a:lnTo>
                    <a:pt x="2062" y="397"/>
                  </a:lnTo>
                  <a:moveTo>
                    <a:pt x="2132" y="236"/>
                  </a:moveTo>
                  <a:lnTo>
                    <a:pt x="2141" y="245"/>
                  </a:lnTo>
                  <a:lnTo>
                    <a:pt x="2156" y="245"/>
                  </a:lnTo>
                  <a:moveTo>
                    <a:pt x="2105" y="176"/>
                  </a:moveTo>
                  <a:lnTo>
                    <a:pt x="2132" y="171"/>
                  </a:lnTo>
                  <a:moveTo>
                    <a:pt x="2132" y="164"/>
                  </a:moveTo>
                  <a:lnTo>
                    <a:pt x="2132" y="233"/>
                  </a:lnTo>
                  <a:moveTo>
                    <a:pt x="2036" y="265"/>
                  </a:moveTo>
                  <a:lnTo>
                    <a:pt x="2067" y="257"/>
                  </a:lnTo>
                  <a:moveTo>
                    <a:pt x="2036" y="229"/>
                  </a:moveTo>
                  <a:lnTo>
                    <a:pt x="2067" y="219"/>
                  </a:lnTo>
                  <a:moveTo>
                    <a:pt x="2010" y="322"/>
                  </a:moveTo>
                  <a:lnTo>
                    <a:pt x="2070" y="296"/>
                  </a:lnTo>
                  <a:moveTo>
                    <a:pt x="2036" y="173"/>
                  </a:moveTo>
                  <a:lnTo>
                    <a:pt x="2036" y="385"/>
                  </a:lnTo>
                  <a:moveTo>
                    <a:pt x="2072" y="159"/>
                  </a:moveTo>
                  <a:lnTo>
                    <a:pt x="2036" y="195"/>
                  </a:lnTo>
                  <a:moveTo>
                    <a:pt x="2091" y="281"/>
                  </a:moveTo>
                  <a:lnTo>
                    <a:pt x="2139" y="274"/>
                  </a:lnTo>
                  <a:moveTo>
                    <a:pt x="2105" y="159"/>
                  </a:moveTo>
                  <a:lnTo>
                    <a:pt x="2105" y="221"/>
                  </a:lnTo>
                  <a:lnTo>
                    <a:pt x="2086" y="267"/>
                  </a:lnTo>
                  <a:moveTo>
                    <a:pt x="2209" y="325"/>
                  </a:moveTo>
                  <a:lnTo>
                    <a:pt x="2211" y="332"/>
                  </a:lnTo>
                  <a:lnTo>
                    <a:pt x="2218" y="334"/>
                  </a:lnTo>
                  <a:lnTo>
                    <a:pt x="2225" y="332"/>
                  </a:lnTo>
                  <a:lnTo>
                    <a:pt x="2228" y="325"/>
                  </a:lnTo>
                  <a:moveTo>
                    <a:pt x="2228" y="325"/>
                  </a:moveTo>
                  <a:lnTo>
                    <a:pt x="2225" y="317"/>
                  </a:lnTo>
                  <a:lnTo>
                    <a:pt x="2218" y="315"/>
                  </a:lnTo>
                  <a:lnTo>
                    <a:pt x="2211" y="317"/>
                  </a:lnTo>
                  <a:lnTo>
                    <a:pt x="2209" y="325"/>
                  </a:lnTo>
                  <a:moveTo>
                    <a:pt x="2225" y="325"/>
                  </a:moveTo>
                  <a:lnTo>
                    <a:pt x="2221" y="317"/>
                  </a:lnTo>
                  <a:lnTo>
                    <a:pt x="2214" y="317"/>
                  </a:lnTo>
                  <a:lnTo>
                    <a:pt x="2211" y="325"/>
                  </a:lnTo>
                  <a:moveTo>
                    <a:pt x="2211" y="325"/>
                  </a:moveTo>
                  <a:lnTo>
                    <a:pt x="2214" y="332"/>
                  </a:lnTo>
                  <a:lnTo>
                    <a:pt x="2221" y="332"/>
                  </a:lnTo>
                  <a:lnTo>
                    <a:pt x="2225" y="325"/>
                  </a:lnTo>
                  <a:moveTo>
                    <a:pt x="2223" y="325"/>
                  </a:moveTo>
                  <a:lnTo>
                    <a:pt x="2218" y="320"/>
                  </a:lnTo>
                  <a:lnTo>
                    <a:pt x="2214" y="325"/>
                  </a:lnTo>
                  <a:moveTo>
                    <a:pt x="2214" y="325"/>
                  </a:moveTo>
                  <a:lnTo>
                    <a:pt x="2218" y="330"/>
                  </a:lnTo>
                  <a:lnTo>
                    <a:pt x="2223" y="325"/>
                  </a:lnTo>
                  <a:moveTo>
                    <a:pt x="2221" y="325"/>
                  </a:moveTo>
                  <a:lnTo>
                    <a:pt x="2216" y="325"/>
                  </a:lnTo>
                  <a:moveTo>
                    <a:pt x="2216" y="325"/>
                  </a:moveTo>
                  <a:lnTo>
                    <a:pt x="2221" y="325"/>
                  </a:lnTo>
                  <a:moveTo>
                    <a:pt x="2230" y="327"/>
                  </a:moveTo>
                  <a:lnTo>
                    <a:pt x="2230" y="341"/>
                  </a:lnTo>
                  <a:lnTo>
                    <a:pt x="2223" y="356"/>
                  </a:lnTo>
                  <a:lnTo>
                    <a:pt x="2209" y="368"/>
                  </a:lnTo>
                  <a:lnTo>
                    <a:pt x="2194" y="370"/>
                  </a:lnTo>
                  <a:moveTo>
                    <a:pt x="2370" y="159"/>
                  </a:moveTo>
                  <a:lnTo>
                    <a:pt x="2370" y="387"/>
                  </a:lnTo>
                  <a:lnTo>
                    <a:pt x="2461" y="387"/>
                  </a:lnTo>
                  <a:moveTo>
                    <a:pt x="2499" y="257"/>
                  </a:moveTo>
                  <a:lnTo>
                    <a:pt x="2636" y="257"/>
                  </a:lnTo>
                  <a:moveTo>
                    <a:pt x="2499" y="322"/>
                  </a:moveTo>
                  <a:lnTo>
                    <a:pt x="2636" y="322"/>
                  </a:lnTo>
                  <a:moveTo>
                    <a:pt x="2696" y="159"/>
                  </a:moveTo>
                  <a:lnTo>
                    <a:pt x="2804" y="159"/>
                  </a:lnTo>
                  <a:lnTo>
                    <a:pt x="2727" y="387"/>
                  </a:lnTo>
                  <a:moveTo>
                    <a:pt x="2888" y="159"/>
                  </a:moveTo>
                  <a:lnTo>
                    <a:pt x="2864" y="171"/>
                  </a:lnTo>
                  <a:lnTo>
                    <a:pt x="2857" y="193"/>
                  </a:lnTo>
                  <a:lnTo>
                    <a:pt x="2857" y="214"/>
                  </a:lnTo>
                  <a:lnTo>
                    <a:pt x="2864" y="236"/>
                  </a:lnTo>
                  <a:lnTo>
                    <a:pt x="2881" y="248"/>
                  </a:lnTo>
                  <a:lnTo>
                    <a:pt x="2910" y="257"/>
                  </a:lnTo>
                  <a:lnTo>
                    <a:pt x="2934" y="270"/>
                  </a:lnTo>
                  <a:lnTo>
                    <a:pt x="2948" y="291"/>
                  </a:lnTo>
                  <a:lnTo>
                    <a:pt x="2958" y="313"/>
                  </a:lnTo>
                  <a:lnTo>
                    <a:pt x="2958" y="344"/>
                  </a:lnTo>
                  <a:lnTo>
                    <a:pt x="2948" y="365"/>
                  </a:lnTo>
                  <a:lnTo>
                    <a:pt x="2941" y="377"/>
                  </a:lnTo>
                  <a:lnTo>
                    <a:pt x="2919" y="387"/>
                  </a:lnTo>
                  <a:lnTo>
                    <a:pt x="2888" y="387"/>
                  </a:lnTo>
                  <a:lnTo>
                    <a:pt x="2864" y="377"/>
                  </a:lnTo>
                  <a:lnTo>
                    <a:pt x="2857" y="365"/>
                  </a:lnTo>
                  <a:lnTo>
                    <a:pt x="2850" y="344"/>
                  </a:lnTo>
                  <a:lnTo>
                    <a:pt x="2850" y="313"/>
                  </a:lnTo>
                  <a:lnTo>
                    <a:pt x="2857" y="291"/>
                  </a:lnTo>
                  <a:lnTo>
                    <a:pt x="2874" y="270"/>
                  </a:lnTo>
                  <a:lnTo>
                    <a:pt x="2895" y="257"/>
                  </a:lnTo>
                  <a:lnTo>
                    <a:pt x="2926" y="248"/>
                  </a:lnTo>
                  <a:lnTo>
                    <a:pt x="2941" y="236"/>
                  </a:lnTo>
                  <a:lnTo>
                    <a:pt x="2948" y="214"/>
                  </a:lnTo>
                  <a:lnTo>
                    <a:pt x="2948" y="193"/>
                  </a:lnTo>
                  <a:lnTo>
                    <a:pt x="2941" y="171"/>
                  </a:lnTo>
                  <a:lnTo>
                    <a:pt x="2919" y="159"/>
                  </a:lnTo>
                  <a:lnTo>
                    <a:pt x="2888" y="159"/>
                  </a:lnTo>
                  <a:close/>
                  <a:moveTo>
                    <a:pt x="3003" y="387"/>
                  </a:moveTo>
                  <a:lnTo>
                    <a:pt x="3003" y="236"/>
                  </a:lnTo>
                  <a:moveTo>
                    <a:pt x="3003" y="279"/>
                  </a:moveTo>
                  <a:lnTo>
                    <a:pt x="3025" y="248"/>
                  </a:lnTo>
                  <a:lnTo>
                    <a:pt x="3039" y="236"/>
                  </a:lnTo>
                  <a:lnTo>
                    <a:pt x="3063" y="236"/>
                  </a:lnTo>
                  <a:lnTo>
                    <a:pt x="3078" y="248"/>
                  </a:lnTo>
                  <a:lnTo>
                    <a:pt x="3087" y="279"/>
                  </a:lnTo>
                  <a:lnTo>
                    <a:pt x="3087" y="387"/>
                  </a:lnTo>
                  <a:moveTo>
                    <a:pt x="3087" y="279"/>
                  </a:moveTo>
                  <a:lnTo>
                    <a:pt x="3109" y="248"/>
                  </a:lnTo>
                  <a:lnTo>
                    <a:pt x="3123" y="236"/>
                  </a:lnTo>
                  <a:lnTo>
                    <a:pt x="3147" y="236"/>
                  </a:lnTo>
                  <a:lnTo>
                    <a:pt x="3161" y="248"/>
                  </a:lnTo>
                  <a:lnTo>
                    <a:pt x="3171" y="279"/>
                  </a:lnTo>
                  <a:lnTo>
                    <a:pt x="3171" y="387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12" name="group 612"/>
          <p:cNvGrpSpPr/>
          <p:nvPr/>
        </p:nvGrpSpPr>
        <p:grpSpPr>
          <a:xfrm rot="21600000">
            <a:off x="11529821" y="7320026"/>
            <a:ext cx="1801367" cy="609599"/>
            <a:chOff x="0" y="0"/>
            <a:chExt cx="1801367" cy="609599"/>
          </a:xfrm>
        </p:grpSpPr>
        <p:sp>
          <p:nvSpPr>
            <p:cNvPr id="13470" name="path 13470"/>
            <p:cNvSpPr/>
            <p:nvPr/>
          </p:nvSpPr>
          <p:spPr>
            <a:xfrm>
              <a:off x="68580" y="0"/>
              <a:ext cx="1560576" cy="251459"/>
            </a:xfrm>
            <a:custGeom>
              <a:avLst/>
              <a:gdLst/>
              <a:ahLst/>
              <a:cxnLst/>
              <a:rect l="0" t="0" r="0" b="0"/>
              <a:pathLst>
                <a:path w="2457" h="395">
                  <a:moveTo>
                    <a:pt x="193" y="154"/>
                  </a:moveTo>
                  <a:lnTo>
                    <a:pt x="193" y="389"/>
                  </a:lnTo>
                  <a:moveTo>
                    <a:pt x="140" y="159"/>
                  </a:moveTo>
                  <a:lnTo>
                    <a:pt x="231" y="147"/>
                  </a:lnTo>
                  <a:moveTo>
                    <a:pt x="145" y="49"/>
                  </a:moveTo>
                  <a:lnTo>
                    <a:pt x="138" y="253"/>
                  </a:lnTo>
                  <a:lnTo>
                    <a:pt x="128" y="305"/>
                  </a:lnTo>
                  <a:lnTo>
                    <a:pt x="111" y="368"/>
                  </a:lnTo>
                  <a:moveTo>
                    <a:pt x="214" y="27"/>
                  </a:moveTo>
                  <a:lnTo>
                    <a:pt x="145" y="87"/>
                  </a:lnTo>
                  <a:moveTo>
                    <a:pt x="85" y="257"/>
                  </a:moveTo>
                  <a:lnTo>
                    <a:pt x="121" y="305"/>
                  </a:lnTo>
                  <a:moveTo>
                    <a:pt x="46" y="257"/>
                  </a:moveTo>
                  <a:lnTo>
                    <a:pt x="1" y="334"/>
                  </a:lnTo>
                  <a:moveTo>
                    <a:pt x="63" y="169"/>
                  </a:moveTo>
                  <a:lnTo>
                    <a:pt x="63" y="373"/>
                  </a:lnTo>
                  <a:lnTo>
                    <a:pt x="39" y="334"/>
                  </a:lnTo>
                  <a:moveTo>
                    <a:pt x="18" y="236"/>
                  </a:moveTo>
                  <a:lnTo>
                    <a:pt x="116" y="219"/>
                  </a:lnTo>
                  <a:moveTo>
                    <a:pt x="1" y="176"/>
                  </a:moveTo>
                  <a:lnTo>
                    <a:pt x="123" y="159"/>
                  </a:lnTo>
                  <a:moveTo>
                    <a:pt x="85" y="77"/>
                  </a:moveTo>
                  <a:lnTo>
                    <a:pt x="78" y="159"/>
                  </a:lnTo>
                  <a:moveTo>
                    <a:pt x="39" y="99"/>
                  </a:moveTo>
                  <a:lnTo>
                    <a:pt x="51" y="147"/>
                  </a:lnTo>
                  <a:moveTo>
                    <a:pt x="18" y="82"/>
                  </a:moveTo>
                  <a:lnTo>
                    <a:pt x="116" y="70"/>
                  </a:lnTo>
                  <a:moveTo>
                    <a:pt x="51" y="15"/>
                  </a:moveTo>
                  <a:lnTo>
                    <a:pt x="68" y="54"/>
                  </a:lnTo>
                  <a:moveTo>
                    <a:pt x="392" y="214"/>
                  </a:moveTo>
                  <a:lnTo>
                    <a:pt x="490" y="202"/>
                  </a:lnTo>
                  <a:moveTo>
                    <a:pt x="445" y="6"/>
                  </a:moveTo>
                  <a:lnTo>
                    <a:pt x="445" y="325"/>
                  </a:lnTo>
                  <a:moveTo>
                    <a:pt x="375" y="116"/>
                  </a:moveTo>
                  <a:lnTo>
                    <a:pt x="517" y="99"/>
                  </a:lnTo>
                  <a:moveTo>
                    <a:pt x="485" y="54"/>
                  </a:moveTo>
                  <a:lnTo>
                    <a:pt x="392" y="66"/>
                  </a:lnTo>
                  <a:moveTo>
                    <a:pt x="478" y="154"/>
                  </a:moveTo>
                  <a:lnTo>
                    <a:pt x="490" y="39"/>
                  </a:lnTo>
                  <a:moveTo>
                    <a:pt x="293" y="241"/>
                  </a:moveTo>
                  <a:lnTo>
                    <a:pt x="478" y="385"/>
                  </a:lnTo>
                  <a:moveTo>
                    <a:pt x="298" y="70"/>
                  </a:moveTo>
                  <a:lnTo>
                    <a:pt x="363" y="56"/>
                  </a:lnTo>
                  <a:moveTo>
                    <a:pt x="325" y="176"/>
                  </a:moveTo>
                  <a:lnTo>
                    <a:pt x="368" y="44"/>
                  </a:lnTo>
                  <a:moveTo>
                    <a:pt x="313" y="181"/>
                  </a:moveTo>
                  <a:lnTo>
                    <a:pt x="370" y="164"/>
                  </a:lnTo>
                  <a:moveTo>
                    <a:pt x="375" y="152"/>
                  </a:moveTo>
                  <a:lnTo>
                    <a:pt x="341" y="279"/>
                  </a:lnTo>
                  <a:lnTo>
                    <a:pt x="277" y="385"/>
                  </a:lnTo>
                  <a:moveTo>
                    <a:pt x="478" y="389"/>
                  </a:moveTo>
                  <a:lnTo>
                    <a:pt x="517" y="380"/>
                  </a:lnTo>
                  <a:moveTo>
                    <a:pt x="401" y="171"/>
                  </a:moveTo>
                  <a:lnTo>
                    <a:pt x="485" y="159"/>
                  </a:lnTo>
                  <a:moveTo>
                    <a:pt x="507" y="245"/>
                  </a:moveTo>
                  <a:lnTo>
                    <a:pt x="385" y="257"/>
                  </a:lnTo>
                  <a:moveTo>
                    <a:pt x="589" y="22"/>
                  </a:moveTo>
                  <a:lnTo>
                    <a:pt x="589" y="380"/>
                  </a:lnTo>
                  <a:moveTo>
                    <a:pt x="589" y="61"/>
                  </a:moveTo>
                  <a:lnTo>
                    <a:pt x="764" y="49"/>
                  </a:lnTo>
                  <a:moveTo>
                    <a:pt x="769" y="27"/>
                  </a:moveTo>
                  <a:lnTo>
                    <a:pt x="764" y="380"/>
                  </a:lnTo>
                  <a:moveTo>
                    <a:pt x="589" y="361"/>
                  </a:moveTo>
                  <a:lnTo>
                    <a:pt x="754" y="351"/>
                  </a:lnTo>
                  <a:lnTo>
                    <a:pt x="764" y="373"/>
                  </a:lnTo>
                  <a:moveTo>
                    <a:pt x="627" y="114"/>
                  </a:moveTo>
                  <a:lnTo>
                    <a:pt x="733" y="99"/>
                  </a:lnTo>
                  <a:moveTo>
                    <a:pt x="730" y="152"/>
                  </a:moveTo>
                  <a:lnTo>
                    <a:pt x="632" y="164"/>
                  </a:lnTo>
                  <a:moveTo>
                    <a:pt x="605" y="229"/>
                  </a:moveTo>
                  <a:lnTo>
                    <a:pt x="733" y="209"/>
                  </a:lnTo>
                  <a:moveTo>
                    <a:pt x="738" y="193"/>
                  </a:moveTo>
                  <a:lnTo>
                    <a:pt x="721" y="305"/>
                  </a:lnTo>
                  <a:lnTo>
                    <a:pt x="694" y="262"/>
                  </a:lnTo>
                  <a:moveTo>
                    <a:pt x="673" y="70"/>
                  </a:moveTo>
                  <a:lnTo>
                    <a:pt x="673" y="344"/>
                  </a:lnTo>
                  <a:moveTo>
                    <a:pt x="841" y="171"/>
                  </a:moveTo>
                  <a:lnTo>
                    <a:pt x="925" y="152"/>
                  </a:lnTo>
                  <a:moveTo>
                    <a:pt x="841" y="325"/>
                  </a:moveTo>
                  <a:lnTo>
                    <a:pt x="925" y="262"/>
                  </a:lnTo>
                  <a:moveTo>
                    <a:pt x="925" y="94"/>
                  </a:moveTo>
                  <a:lnTo>
                    <a:pt x="1057" y="77"/>
                  </a:lnTo>
                  <a:moveTo>
                    <a:pt x="994" y="1"/>
                  </a:moveTo>
                  <a:lnTo>
                    <a:pt x="994" y="181"/>
                  </a:lnTo>
                  <a:moveTo>
                    <a:pt x="908" y="197"/>
                  </a:moveTo>
                  <a:lnTo>
                    <a:pt x="1078" y="176"/>
                  </a:lnTo>
                  <a:moveTo>
                    <a:pt x="941" y="121"/>
                  </a:moveTo>
                  <a:lnTo>
                    <a:pt x="963" y="171"/>
                  </a:lnTo>
                  <a:moveTo>
                    <a:pt x="941" y="224"/>
                  </a:moveTo>
                  <a:lnTo>
                    <a:pt x="941" y="389"/>
                  </a:lnTo>
                  <a:moveTo>
                    <a:pt x="941" y="245"/>
                  </a:moveTo>
                  <a:lnTo>
                    <a:pt x="1054" y="231"/>
                  </a:lnTo>
                  <a:moveTo>
                    <a:pt x="1054" y="219"/>
                  </a:moveTo>
                  <a:lnTo>
                    <a:pt x="1045" y="394"/>
                  </a:lnTo>
                  <a:moveTo>
                    <a:pt x="973" y="269"/>
                  </a:moveTo>
                  <a:lnTo>
                    <a:pt x="973" y="339"/>
                  </a:lnTo>
                  <a:moveTo>
                    <a:pt x="973" y="279"/>
                  </a:moveTo>
                  <a:lnTo>
                    <a:pt x="1016" y="274"/>
                  </a:lnTo>
                  <a:moveTo>
                    <a:pt x="941" y="368"/>
                  </a:moveTo>
                  <a:lnTo>
                    <a:pt x="1045" y="361"/>
                  </a:lnTo>
                  <a:moveTo>
                    <a:pt x="1045" y="99"/>
                  </a:moveTo>
                  <a:lnTo>
                    <a:pt x="1018" y="186"/>
                  </a:lnTo>
                  <a:moveTo>
                    <a:pt x="973" y="325"/>
                  </a:moveTo>
                  <a:lnTo>
                    <a:pt x="1018" y="322"/>
                  </a:lnTo>
                  <a:moveTo>
                    <a:pt x="1016" y="267"/>
                  </a:moveTo>
                  <a:lnTo>
                    <a:pt x="1011" y="322"/>
                  </a:lnTo>
                  <a:moveTo>
                    <a:pt x="874" y="22"/>
                  </a:moveTo>
                  <a:lnTo>
                    <a:pt x="874" y="305"/>
                  </a:lnTo>
                  <a:moveTo>
                    <a:pt x="1121" y="245"/>
                  </a:moveTo>
                  <a:lnTo>
                    <a:pt x="1225" y="171"/>
                  </a:lnTo>
                  <a:moveTo>
                    <a:pt x="1186" y="6"/>
                  </a:moveTo>
                  <a:lnTo>
                    <a:pt x="1186" y="385"/>
                  </a:lnTo>
                  <a:lnTo>
                    <a:pt x="1143" y="334"/>
                  </a:lnTo>
                  <a:moveTo>
                    <a:pt x="1220" y="109"/>
                  </a:moveTo>
                  <a:lnTo>
                    <a:pt x="1131" y="121"/>
                  </a:lnTo>
                  <a:moveTo>
                    <a:pt x="1232" y="116"/>
                  </a:moveTo>
                  <a:lnTo>
                    <a:pt x="1357" y="94"/>
                  </a:lnTo>
                  <a:moveTo>
                    <a:pt x="1342" y="164"/>
                  </a:moveTo>
                  <a:lnTo>
                    <a:pt x="1232" y="181"/>
                  </a:lnTo>
                  <a:moveTo>
                    <a:pt x="1282" y="1"/>
                  </a:moveTo>
                  <a:lnTo>
                    <a:pt x="1282" y="380"/>
                  </a:lnTo>
                  <a:moveTo>
                    <a:pt x="1282" y="176"/>
                  </a:moveTo>
                  <a:lnTo>
                    <a:pt x="1330" y="313"/>
                  </a:lnTo>
                  <a:lnTo>
                    <a:pt x="1364" y="313"/>
                  </a:lnTo>
                  <a:moveTo>
                    <a:pt x="1275" y="171"/>
                  </a:moveTo>
                  <a:lnTo>
                    <a:pt x="1227" y="267"/>
                  </a:lnTo>
                  <a:lnTo>
                    <a:pt x="1194" y="325"/>
                  </a:lnTo>
                  <a:moveTo>
                    <a:pt x="1505" y="137"/>
                  </a:moveTo>
                  <a:lnTo>
                    <a:pt x="1522" y="44"/>
                  </a:lnTo>
                  <a:moveTo>
                    <a:pt x="1604" y="130"/>
                  </a:moveTo>
                  <a:lnTo>
                    <a:pt x="1441" y="147"/>
                  </a:lnTo>
                  <a:moveTo>
                    <a:pt x="1534" y="190"/>
                  </a:moveTo>
                  <a:lnTo>
                    <a:pt x="1494" y="197"/>
                  </a:lnTo>
                  <a:moveTo>
                    <a:pt x="1494" y="257"/>
                  </a:moveTo>
                  <a:lnTo>
                    <a:pt x="1534" y="248"/>
                  </a:lnTo>
                  <a:moveTo>
                    <a:pt x="1551" y="137"/>
                  </a:moveTo>
                  <a:lnTo>
                    <a:pt x="1549" y="329"/>
                  </a:lnTo>
                  <a:moveTo>
                    <a:pt x="1494" y="142"/>
                  </a:moveTo>
                  <a:lnTo>
                    <a:pt x="1494" y="334"/>
                  </a:lnTo>
                  <a:moveTo>
                    <a:pt x="1594" y="368"/>
                  </a:moveTo>
                  <a:lnTo>
                    <a:pt x="1606" y="109"/>
                  </a:lnTo>
                  <a:moveTo>
                    <a:pt x="1445" y="344"/>
                  </a:moveTo>
                  <a:lnTo>
                    <a:pt x="1594" y="325"/>
                  </a:lnTo>
                  <a:moveTo>
                    <a:pt x="1441" y="114"/>
                  </a:moveTo>
                  <a:lnTo>
                    <a:pt x="1445" y="373"/>
                  </a:lnTo>
                  <a:moveTo>
                    <a:pt x="1633" y="37"/>
                  </a:moveTo>
                  <a:lnTo>
                    <a:pt x="1412" y="56"/>
                  </a:lnTo>
                  <a:moveTo>
                    <a:pt x="1901" y="147"/>
                  </a:moveTo>
                  <a:lnTo>
                    <a:pt x="1693" y="171"/>
                  </a:lnTo>
                  <a:moveTo>
                    <a:pt x="1798" y="6"/>
                  </a:moveTo>
                  <a:lnTo>
                    <a:pt x="1791" y="159"/>
                  </a:lnTo>
                  <a:moveTo>
                    <a:pt x="1796" y="159"/>
                  </a:moveTo>
                  <a:lnTo>
                    <a:pt x="1873" y="373"/>
                  </a:lnTo>
                  <a:lnTo>
                    <a:pt x="1923" y="373"/>
                  </a:lnTo>
                  <a:moveTo>
                    <a:pt x="1791" y="159"/>
                  </a:moveTo>
                  <a:lnTo>
                    <a:pt x="1774" y="236"/>
                  </a:lnTo>
                  <a:lnTo>
                    <a:pt x="1741" y="322"/>
                  </a:lnTo>
                  <a:lnTo>
                    <a:pt x="1683" y="389"/>
                  </a:lnTo>
                  <a:moveTo>
                    <a:pt x="1966" y="126"/>
                  </a:moveTo>
                  <a:lnTo>
                    <a:pt x="2067" y="114"/>
                  </a:lnTo>
                  <a:moveTo>
                    <a:pt x="2021" y="6"/>
                  </a:moveTo>
                  <a:lnTo>
                    <a:pt x="2021" y="385"/>
                  </a:lnTo>
                  <a:moveTo>
                    <a:pt x="2021" y="130"/>
                  </a:moveTo>
                  <a:lnTo>
                    <a:pt x="1966" y="284"/>
                  </a:lnTo>
                  <a:moveTo>
                    <a:pt x="2021" y="154"/>
                  </a:moveTo>
                  <a:lnTo>
                    <a:pt x="2065" y="207"/>
                  </a:lnTo>
                  <a:moveTo>
                    <a:pt x="2077" y="27"/>
                  </a:moveTo>
                  <a:lnTo>
                    <a:pt x="2105" y="92"/>
                  </a:lnTo>
                  <a:moveTo>
                    <a:pt x="2170" y="15"/>
                  </a:moveTo>
                  <a:lnTo>
                    <a:pt x="2137" y="109"/>
                  </a:lnTo>
                  <a:moveTo>
                    <a:pt x="2072" y="121"/>
                  </a:moveTo>
                  <a:lnTo>
                    <a:pt x="2182" y="109"/>
                  </a:lnTo>
                  <a:moveTo>
                    <a:pt x="2084" y="186"/>
                  </a:moveTo>
                  <a:lnTo>
                    <a:pt x="2175" y="176"/>
                  </a:lnTo>
                  <a:moveTo>
                    <a:pt x="2055" y="253"/>
                  </a:moveTo>
                  <a:lnTo>
                    <a:pt x="2204" y="241"/>
                  </a:lnTo>
                  <a:moveTo>
                    <a:pt x="2127" y="116"/>
                  </a:moveTo>
                  <a:lnTo>
                    <a:pt x="2127" y="385"/>
                  </a:lnTo>
                  <a:moveTo>
                    <a:pt x="2456" y="44"/>
                  </a:moveTo>
                  <a:lnTo>
                    <a:pt x="2276" y="61"/>
                  </a:lnTo>
                  <a:moveTo>
                    <a:pt x="2276" y="351"/>
                  </a:moveTo>
                  <a:lnTo>
                    <a:pt x="2444" y="339"/>
                  </a:lnTo>
                  <a:moveTo>
                    <a:pt x="2456" y="27"/>
                  </a:moveTo>
                  <a:lnTo>
                    <a:pt x="2451" y="361"/>
                  </a:lnTo>
                  <a:lnTo>
                    <a:pt x="2451" y="373"/>
                  </a:lnTo>
                  <a:moveTo>
                    <a:pt x="2451" y="361"/>
                  </a:moveTo>
                  <a:lnTo>
                    <a:pt x="2444" y="339"/>
                  </a:lnTo>
                  <a:moveTo>
                    <a:pt x="2276" y="27"/>
                  </a:moveTo>
                  <a:lnTo>
                    <a:pt x="2276" y="363"/>
                  </a:lnTo>
                  <a:moveTo>
                    <a:pt x="2276" y="22"/>
                  </a:moveTo>
                  <a:lnTo>
                    <a:pt x="2276" y="380"/>
                  </a:lnTo>
                  <a:moveTo>
                    <a:pt x="2370" y="77"/>
                  </a:moveTo>
                  <a:lnTo>
                    <a:pt x="2302" y="176"/>
                  </a:lnTo>
                  <a:moveTo>
                    <a:pt x="2341" y="147"/>
                  </a:moveTo>
                  <a:lnTo>
                    <a:pt x="2427" y="236"/>
                  </a:lnTo>
                  <a:lnTo>
                    <a:pt x="2446" y="231"/>
                  </a:lnTo>
                  <a:moveTo>
                    <a:pt x="2353" y="231"/>
                  </a:moveTo>
                  <a:lnTo>
                    <a:pt x="2384" y="267"/>
                  </a:lnTo>
                  <a:moveTo>
                    <a:pt x="2341" y="279"/>
                  </a:moveTo>
                  <a:lnTo>
                    <a:pt x="2384" y="325"/>
                  </a:lnTo>
                  <a:moveTo>
                    <a:pt x="2346" y="121"/>
                  </a:moveTo>
                  <a:lnTo>
                    <a:pt x="2401" y="114"/>
                  </a:lnTo>
                  <a:moveTo>
                    <a:pt x="2346" y="207"/>
                  </a:moveTo>
                  <a:lnTo>
                    <a:pt x="2370" y="171"/>
                  </a:lnTo>
                  <a:lnTo>
                    <a:pt x="2413" y="94"/>
                  </a:lnTo>
                  <a:moveTo>
                    <a:pt x="2286" y="257"/>
                  </a:moveTo>
                  <a:lnTo>
                    <a:pt x="2346" y="207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72" name="path 13472"/>
            <p:cNvSpPr/>
            <p:nvPr/>
          </p:nvSpPr>
          <p:spPr>
            <a:xfrm>
              <a:off x="52578" y="288797"/>
              <a:ext cx="1748028" cy="25908"/>
            </a:xfrm>
            <a:custGeom>
              <a:avLst/>
              <a:gdLst/>
              <a:ahLst/>
              <a:cxnLst/>
              <a:rect l="0" t="0" r="0" b="0"/>
              <a:pathLst>
                <a:path w="2752" h="40">
                  <a:moveTo>
                    <a:pt x="0" y="0"/>
                  </a:moveTo>
                  <a:lnTo>
                    <a:pt x="0" y="40"/>
                  </a:lnTo>
                  <a:lnTo>
                    <a:pt x="2752" y="0"/>
                  </a:lnTo>
                  <a:lnTo>
                    <a:pt x="0" y="0"/>
                  </a:lnTo>
                </a:path>
                <a:path w="2752" h="40">
                  <a:moveTo>
                    <a:pt x="0" y="40"/>
                  </a:moveTo>
                  <a:lnTo>
                    <a:pt x="2752" y="0"/>
                  </a:lnTo>
                  <a:lnTo>
                    <a:pt x="2752" y="40"/>
                  </a:lnTo>
                  <a:lnTo>
                    <a:pt x="0" y="4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74" name="path 13474"/>
            <p:cNvSpPr/>
            <p:nvPr/>
          </p:nvSpPr>
          <p:spPr>
            <a:xfrm>
              <a:off x="0" y="352044"/>
              <a:ext cx="1801367" cy="257555"/>
            </a:xfrm>
            <a:custGeom>
              <a:avLst/>
              <a:gdLst/>
              <a:ahLst/>
              <a:cxnLst/>
              <a:rect l="0" t="0" r="0" b="0"/>
              <a:pathLst>
                <a:path w="2836" h="405">
                  <a:moveTo>
                    <a:pt x="82" y="1"/>
                  </a:moveTo>
                  <a:lnTo>
                    <a:pt x="2835" y="1"/>
                  </a:lnTo>
                  <a:moveTo>
                    <a:pt x="101" y="265"/>
                  </a:moveTo>
                  <a:lnTo>
                    <a:pt x="104" y="169"/>
                  </a:lnTo>
                  <a:moveTo>
                    <a:pt x="133" y="262"/>
                  </a:moveTo>
                  <a:lnTo>
                    <a:pt x="73" y="272"/>
                  </a:lnTo>
                  <a:moveTo>
                    <a:pt x="128" y="327"/>
                  </a:moveTo>
                  <a:lnTo>
                    <a:pt x="133" y="257"/>
                  </a:lnTo>
                  <a:moveTo>
                    <a:pt x="73" y="334"/>
                  </a:moveTo>
                  <a:lnTo>
                    <a:pt x="135" y="327"/>
                  </a:lnTo>
                  <a:moveTo>
                    <a:pt x="73" y="257"/>
                  </a:moveTo>
                  <a:lnTo>
                    <a:pt x="73" y="341"/>
                  </a:lnTo>
                  <a:moveTo>
                    <a:pt x="58" y="226"/>
                  </a:moveTo>
                  <a:lnTo>
                    <a:pt x="154" y="214"/>
                  </a:lnTo>
                  <a:moveTo>
                    <a:pt x="138" y="152"/>
                  </a:moveTo>
                  <a:lnTo>
                    <a:pt x="66" y="183"/>
                  </a:lnTo>
                  <a:moveTo>
                    <a:pt x="1" y="262"/>
                  </a:moveTo>
                  <a:lnTo>
                    <a:pt x="49" y="250"/>
                  </a:lnTo>
                  <a:moveTo>
                    <a:pt x="3" y="349"/>
                  </a:moveTo>
                  <a:lnTo>
                    <a:pt x="39" y="351"/>
                  </a:lnTo>
                  <a:lnTo>
                    <a:pt x="142" y="397"/>
                  </a:lnTo>
                  <a:moveTo>
                    <a:pt x="54" y="243"/>
                  </a:moveTo>
                  <a:lnTo>
                    <a:pt x="41" y="291"/>
                  </a:lnTo>
                  <a:lnTo>
                    <a:pt x="49" y="313"/>
                  </a:lnTo>
                  <a:lnTo>
                    <a:pt x="39" y="351"/>
                  </a:lnTo>
                  <a:moveTo>
                    <a:pt x="25" y="171"/>
                  </a:moveTo>
                  <a:lnTo>
                    <a:pt x="44" y="207"/>
                  </a:lnTo>
                  <a:moveTo>
                    <a:pt x="142" y="397"/>
                  </a:moveTo>
                  <a:lnTo>
                    <a:pt x="169" y="387"/>
                  </a:lnTo>
                  <a:moveTo>
                    <a:pt x="241" y="241"/>
                  </a:moveTo>
                  <a:lnTo>
                    <a:pt x="318" y="229"/>
                  </a:lnTo>
                  <a:moveTo>
                    <a:pt x="318" y="281"/>
                  </a:moveTo>
                  <a:lnTo>
                    <a:pt x="236" y="291"/>
                  </a:lnTo>
                  <a:moveTo>
                    <a:pt x="274" y="375"/>
                  </a:moveTo>
                  <a:lnTo>
                    <a:pt x="274" y="176"/>
                  </a:lnTo>
                  <a:moveTo>
                    <a:pt x="332" y="164"/>
                  </a:moveTo>
                  <a:lnTo>
                    <a:pt x="332" y="399"/>
                  </a:lnTo>
                  <a:lnTo>
                    <a:pt x="303" y="358"/>
                  </a:lnTo>
                  <a:moveTo>
                    <a:pt x="229" y="181"/>
                  </a:moveTo>
                  <a:lnTo>
                    <a:pt x="332" y="166"/>
                  </a:lnTo>
                  <a:moveTo>
                    <a:pt x="198" y="382"/>
                  </a:moveTo>
                  <a:lnTo>
                    <a:pt x="217" y="339"/>
                  </a:lnTo>
                  <a:lnTo>
                    <a:pt x="229" y="253"/>
                  </a:lnTo>
                  <a:lnTo>
                    <a:pt x="229" y="159"/>
                  </a:lnTo>
                  <a:moveTo>
                    <a:pt x="452" y="164"/>
                  </a:moveTo>
                  <a:lnTo>
                    <a:pt x="452" y="392"/>
                  </a:lnTo>
                  <a:moveTo>
                    <a:pt x="409" y="169"/>
                  </a:moveTo>
                  <a:lnTo>
                    <a:pt x="502" y="159"/>
                  </a:lnTo>
                  <a:moveTo>
                    <a:pt x="378" y="245"/>
                  </a:moveTo>
                  <a:lnTo>
                    <a:pt x="521" y="233"/>
                  </a:lnTo>
                  <a:moveTo>
                    <a:pt x="452" y="397"/>
                  </a:moveTo>
                  <a:lnTo>
                    <a:pt x="421" y="351"/>
                  </a:lnTo>
                  <a:moveTo>
                    <a:pt x="582" y="157"/>
                  </a:moveTo>
                  <a:lnTo>
                    <a:pt x="582" y="397"/>
                  </a:lnTo>
                  <a:moveTo>
                    <a:pt x="582" y="183"/>
                  </a:moveTo>
                  <a:lnTo>
                    <a:pt x="697" y="173"/>
                  </a:lnTo>
                  <a:moveTo>
                    <a:pt x="699" y="159"/>
                  </a:moveTo>
                  <a:lnTo>
                    <a:pt x="697" y="397"/>
                  </a:lnTo>
                  <a:moveTo>
                    <a:pt x="582" y="382"/>
                  </a:moveTo>
                  <a:lnTo>
                    <a:pt x="692" y="375"/>
                  </a:lnTo>
                  <a:lnTo>
                    <a:pt x="697" y="390"/>
                  </a:lnTo>
                  <a:moveTo>
                    <a:pt x="606" y="217"/>
                  </a:moveTo>
                  <a:lnTo>
                    <a:pt x="678" y="207"/>
                  </a:lnTo>
                  <a:moveTo>
                    <a:pt x="675" y="243"/>
                  </a:moveTo>
                  <a:lnTo>
                    <a:pt x="610" y="250"/>
                  </a:lnTo>
                  <a:moveTo>
                    <a:pt x="591" y="293"/>
                  </a:moveTo>
                  <a:lnTo>
                    <a:pt x="678" y="281"/>
                  </a:lnTo>
                  <a:moveTo>
                    <a:pt x="680" y="272"/>
                  </a:moveTo>
                  <a:lnTo>
                    <a:pt x="668" y="344"/>
                  </a:lnTo>
                  <a:lnTo>
                    <a:pt x="651" y="315"/>
                  </a:lnTo>
                  <a:moveTo>
                    <a:pt x="637" y="188"/>
                  </a:moveTo>
                  <a:lnTo>
                    <a:pt x="637" y="370"/>
                  </a:lnTo>
                  <a:moveTo>
                    <a:pt x="750" y="257"/>
                  </a:moveTo>
                  <a:lnTo>
                    <a:pt x="805" y="243"/>
                  </a:lnTo>
                  <a:moveTo>
                    <a:pt x="750" y="358"/>
                  </a:moveTo>
                  <a:lnTo>
                    <a:pt x="805" y="315"/>
                  </a:lnTo>
                  <a:moveTo>
                    <a:pt x="805" y="205"/>
                  </a:moveTo>
                  <a:lnTo>
                    <a:pt x="894" y="195"/>
                  </a:lnTo>
                  <a:moveTo>
                    <a:pt x="850" y="142"/>
                  </a:moveTo>
                  <a:lnTo>
                    <a:pt x="850" y="262"/>
                  </a:lnTo>
                  <a:moveTo>
                    <a:pt x="795" y="274"/>
                  </a:moveTo>
                  <a:lnTo>
                    <a:pt x="908" y="260"/>
                  </a:lnTo>
                  <a:moveTo>
                    <a:pt x="817" y="221"/>
                  </a:moveTo>
                  <a:lnTo>
                    <a:pt x="831" y="257"/>
                  </a:lnTo>
                  <a:moveTo>
                    <a:pt x="817" y="291"/>
                  </a:moveTo>
                  <a:lnTo>
                    <a:pt x="817" y="401"/>
                  </a:lnTo>
                  <a:moveTo>
                    <a:pt x="817" y="305"/>
                  </a:moveTo>
                  <a:lnTo>
                    <a:pt x="891" y="296"/>
                  </a:lnTo>
                  <a:moveTo>
                    <a:pt x="891" y="289"/>
                  </a:moveTo>
                  <a:lnTo>
                    <a:pt x="884" y="404"/>
                  </a:lnTo>
                  <a:moveTo>
                    <a:pt x="836" y="322"/>
                  </a:moveTo>
                  <a:lnTo>
                    <a:pt x="836" y="368"/>
                  </a:lnTo>
                  <a:moveTo>
                    <a:pt x="836" y="327"/>
                  </a:moveTo>
                  <a:lnTo>
                    <a:pt x="865" y="325"/>
                  </a:lnTo>
                  <a:moveTo>
                    <a:pt x="817" y="387"/>
                  </a:moveTo>
                  <a:lnTo>
                    <a:pt x="884" y="382"/>
                  </a:lnTo>
                  <a:moveTo>
                    <a:pt x="884" y="207"/>
                  </a:moveTo>
                  <a:lnTo>
                    <a:pt x="867" y="265"/>
                  </a:lnTo>
                  <a:moveTo>
                    <a:pt x="836" y="358"/>
                  </a:moveTo>
                  <a:lnTo>
                    <a:pt x="867" y="356"/>
                  </a:lnTo>
                  <a:moveTo>
                    <a:pt x="865" y="320"/>
                  </a:moveTo>
                  <a:lnTo>
                    <a:pt x="862" y="356"/>
                  </a:lnTo>
                  <a:moveTo>
                    <a:pt x="771" y="157"/>
                  </a:moveTo>
                  <a:lnTo>
                    <a:pt x="771" y="344"/>
                  </a:lnTo>
                  <a:moveTo>
                    <a:pt x="922" y="387"/>
                  </a:moveTo>
                  <a:lnTo>
                    <a:pt x="922" y="159"/>
                  </a:lnTo>
                  <a:moveTo>
                    <a:pt x="1028" y="159"/>
                  </a:moveTo>
                  <a:lnTo>
                    <a:pt x="922" y="313"/>
                  </a:lnTo>
                  <a:moveTo>
                    <a:pt x="961" y="257"/>
                  </a:moveTo>
                  <a:lnTo>
                    <a:pt x="1028" y="387"/>
                  </a:lnTo>
                  <a:moveTo>
                    <a:pt x="1083" y="291"/>
                  </a:moveTo>
                  <a:lnTo>
                    <a:pt x="1220" y="291"/>
                  </a:lnTo>
                  <a:moveTo>
                    <a:pt x="1280" y="159"/>
                  </a:moveTo>
                  <a:lnTo>
                    <a:pt x="1280" y="387"/>
                  </a:lnTo>
                  <a:lnTo>
                    <a:pt x="1371" y="387"/>
                  </a:lnTo>
                  <a:moveTo>
                    <a:pt x="1575" y="385"/>
                  </a:moveTo>
                  <a:lnTo>
                    <a:pt x="1558" y="385"/>
                  </a:lnTo>
                  <a:lnTo>
                    <a:pt x="1508" y="296"/>
                  </a:lnTo>
                  <a:moveTo>
                    <a:pt x="1558" y="267"/>
                  </a:moveTo>
                  <a:lnTo>
                    <a:pt x="1530" y="334"/>
                  </a:lnTo>
                  <a:lnTo>
                    <a:pt x="1479" y="397"/>
                  </a:lnTo>
                  <a:moveTo>
                    <a:pt x="1549" y="236"/>
                  </a:moveTo>
                  <a:lnTo>
                    <a:pt x="1558" y="245"/>
                  </a:lnTo>
                  <a:lnTo>
                    <a:pt x="1573" y="245"/>
                  </a:lnTo>
                  <a:moveTo>
                    <a:pt x="1522" y="176"/>
                  </a:moveTo>
                  <a:lnTo>
                    <a:pt x="1549" y="171"/>
                  </a:lnTo>
                  <a:moveTo>
                    <a:pt x="1549" y="164"/>
                  </a:moveTo>
                  <a:lnTo>
                    <a:pt x="1549" y="233"/>
                  </a:lnTo>
                  <a:moveTo>
                    <a:pt x="1453" y="265"/>
                  </a:moveTo>
                  <a:lnTo>
                    <a:pt x="1484" y="257"/>
                  </a:lnTo>
                  <a:moveTo>
                    <a:pt x="1453" y="229"/>
                  </a:moveTo>
                  <a:lnTo>
                    <a:pt x="1484" y="219"/>
                  </a:lnTo>
                  <a:moveTo>
                    <a:pt x="1426" y="322"/>
                  </a:moveTo>
                  <a:lnTo>
                    <a:pt x="1486" y="296"/>
                  </a:lnTo>
                  <a:moveTo>
                    <a:pt x="1453" y="173"/>
                  </a:moveTo>
                  <a:lnTo>
                    <a:pt x="1453" y="385"/>
                  </a:lnTo>
                  <a:moveTo>
                    <a:pt x="1491" y="159"/>
                  </a:moveTo>
                  <a:lnTo>
                    <a:pt x="1453" y="195"/>
                  </a:lnTo>
                  <a:moveTo>
                    <a:pt x="1508" y="281"/>
                  </a:moveTo>
                  <a:lnTo>
                    <a:pt x="1556" y="274"/>
                  </a:lnTo>
                  <a:moveTo>
                    <a:pt x="1522" y="159"/>
                  </a:moveTo>
                  <a:lnTo>
                    <a:pt x="1522" y="221"/>
                  </a:lnTo>
                  <a:lnTo>
                    <a:pt x="1503" y="267"/>
                  </a:lnTo>
                  <a:moveTo>
                    <a:pt x="1626" y="325"/>
                  </a:moveTo>
                  <a:lnTo>
                    <a:pt x="1630" y="332"/>
                  </a:lnTo>
                  <a:lnTo>
                    <a:pt x="1640" y="332"/>
                  </a:lnTo>
                  <a:lnTo>
                    <a:pt x="1645" y="325"/>
                  </a:lnTo>
                  <a:moveTo>
                    <a:pt x="1645" y="325"/>
                  </a:moveTo>
                  <a:lnTo>
                    <a:pt x="1642" y="317"/>
                  </a:lnTo>
                  <a:lnTo>
                    <a:pt x="1635" y="315"/>
                  </a:lnTo>
                  <a:lnTo>
                    <a:pt x="1628" y="317"/>
                  </a:lnTo>
                  <a:lnTo>
                    <a:pt x="1626" y="325"/>
                  </a:lnTo>
                  <a:moveTo>
                    <a:pt x="1642" y="325"/>
                  </a:moveTo>
                  <a:lnTo>
                    <a:pt x="1638" y="317"/>
                  </a:lnTo>
                  <a:lnTo>
                    <a:pt x="1630" y="317"/>
                  </a:lnTo>
                  <a:lnTo>
                    <a:pt x="1628" y="325"/>
                  </a:lnTo>
                  <a:moveTo>
                    <a:pt x="1628" y="325"/>
                  </a:moveTo>
                  <a:lnTo>
                    <a:pt x="1630" y="332"/>
                  </a:lnTo>
                  <a:lnTo>
                    <a:pt x="1638" y="332"/>
                  </a:lnTo>
                  <a:lnTo>
                    <a:pt x="1642" y="325"/>
                  </a:lnTo>
                  <a:moveTo>
                    <a:pt x="1640" y="325"/>
                  </a:moveTo>
                  <a:lnTo>
                    <a:pt x="1635" y="320"/>
                  </a:lnTo>
                  <a:lnTo>
                    <a:pt x="1630" y="325"/>
                  </a:lnTo>
                  <a:moveTo>
                    <a:pt x="1630" y="325"/>
                  </a:moveTo>
                  <a:lnTo>
                    <a:pt x="1635" y="330"/>
                  </a:lnTo>
                  <a:lnTo>
                    <a:pt x="1640" y="325"/>
                  </a:lnTo>
                  <a:moveTo>
                    <a:pt x="1638" y="325"/>
                  </a:moveTo>
                  <a:lnTo>
                    <a:pt x="1633" y="325"/>
                  </a:lnTo>
                  <a:moveTo>
                    <a:pt x="1633" y="325"/>
                  </a:moveTo>
                  <a:lnTo>
                    <a:pt x="1638" y="325"/>
                  </a:lnTo>
                  <a:moveTo>
                    <a:pt x="1647" y="327"/>
                  </a:moveTo>
                  <a:lnTo>
                    <a:pt x="1647" y="341"/>
                  </a:lnTo>
                  <a:lnTo>
                    <a:pt x="1640" y="356"/>
                  </a:lnTo>
                  <a:lnTo>
                    <a:pt x="1626" y="368"/>
                  </a:lnTo>
                  <a:lnTo>
                    <a:pt x="1611" y="370"/>
                  </a:lnTo>
                  <a:moveTo>
                    <a:pt x="1786" y="159"/>
                  </a:moveTo>
                  <a:lnTo>
                    <a:pt x="1786" y="387"/>
                  </a:lnTo>
                  <a:lnTo>
                    <a:pt x="1878" y="387"/>
                  </a:lnTo>
                  <a:moveTo>
                    <a:pt x="1916" y="257"/>
                  </a:moveTo>
                  <a:lnTo>
                    <a:pt x="2053" y="257"/>
                  </a:lnTo>
                  <a:moveTo>
                    <a:pt x="1916" y="322"/>
                  </a:moveTo>
                  <a:lnTo>
                    <a:pt x="2053" y="322"/>
                  </a:lnTo>
                  <a:moveTo>
                    <a:pt x="2206" y="193"/>
                  </a:moveTo>
                  <a:lnTo>
                    <a:pt x="2197" y="171"/>
                  </a:lnTo>
                  <a:lnTo>
                    <a:pt x="2175" y="159"/>
                  </a:lnTo>
                  <a:lnTo>
                    <a:pt x="2161" y="159"/>
                  </a:lnTo>
                  <a:lnTo>
                    <a:pt x="2137" y="171"/>
                  </a:lnTo>
                  <a:lnTo>
                    <a:pt x="2122" y="205"/>
                  </a:lnTo>
                  <a:lnTo>
                    <a:pt x="2113" y="257"/>
                  </a:lnTo>
                  <a:lnTo>
                    <a:pt x="2113" y="313"/>
                  </a:lnTo>
                  <a:lnTo>
                    <a:pt x="2122" y="356"/>
                  </a:lnTo>
                  <a:lnTo>
                    <a:pt x="2137" y="377"/>
                  </a:lnTo>
                  <a:lnTo>
                    <a:pt x="2161" y="387"/>
                  </a:lnTo>
                  <a:lnTo>
                    <a:pt x="2168" y="387"/>
                  </a:lnTo>
                  <a:lnTo>
                    <a:pt x="2190" y="377"/>
                  </a:lnTo>
                  <a:lnTo>
                    <a:pt x="2206" y="356"/>
                  </a:lnTo>
                  <a:lnTo>
                    <a:pt x="2214" y="322"/>
                  </a:lnTo>
                  <a:lnTo>
                    <a:pt x="2214" y="313"/>
                  </a:lnTo>
                  <a:lnTo>
                    <a:pt x="2206" y="279"/>
                  </a:lnTo>
                  <a:lnTo>
                    <a:pt x="2190" y="257"/>
                  </a:lnTo>
                  <a:lnTo>
                    <a:pt x="2168" y="248"/>
                  </a:lnTo>
                  <a:lnTo>
                    <a:pt x="2161" y="248"/>
                  </a:lnTo>
                  <a:lnTo>
                    <a:pt x="2137" y="257"/>
                  </a:lnTo>
                  <a:lnTo>
                    <a:pt x="2122" y="279"/>
                  </a:lnTo>
                  <a:lnTo>
                    <a:pt x="2113" y="313"/>
                  </a:lnTo>
                  <a:moveTo>
                    <a:pt x="2281" y="159"/>
                  </a:moveTo>
                  <a:lnTo>
                    <a:pt x="2365" y="159"/>
                  </a:lnTo>
                  <a:lnTo>
                    <a:pt x="2319" y="248"/>
                  </a:lnTo>
                  <a:lnTo>
                    <a:pt x="2343" y="248"/>
                  </a:lnTo>
                  <a:lnTo>
                    <a:pt x="2358" y="257"/>
                  </a:lnTo>
                  <a:lnTo>
                    <a:pt x="2365" y="270"/>
                  </a:lnTo>
                  <a:lnTo>
                    <a:pt x="2374" y="301"/>
                  </a:lnTo>
                  <a:lnTo>
                    <a:pt x="2374" y="322"/>
                  </a:lnTo>
                  <a:lnTo>
                    <a:pt x="2365" y="356"/>
                  </a:lnTo>
                  <a:lnTo>
                    <a:pt x="2350" y="377"/>
                  </a:lnTo>
                  <a:lnTo>
                    <a:pt x="2326" y="387"/>
                  </a:lnTo>
                  <a:lnTo>
                    <a:pt x="2305" y="387"/>
                  </a:lnTo>
                  <a:lnTo>
                    <a:pt x="2281" y="377"/>
                  </a:lnTo>
                  <a:lnTo>
                    <a:pt x="2274" y="365"/>
                  </a:lnTo>
                  <a:lnTo>
                    <a:pt x="2266" y="344"/>
                  </a:lnTo>
                  <a:moveTo>
                    <a:pt x="2427" y="365"/>
                  </a:moveTo>
                  <a:lnTo>
                    <a:pt x="2420" y="377"/>
                  </a:lnTo>
                  <a:lnTo>
                    <a:pt x="2427" y="387"/>
                  </a:lnTo>
                  <a:lnTo>
                    <a:pt x="2434" y="377"/>
                  </a:lnTo>
                  <a:moveTo>
                    <a:pt x="2588" y="159"/>
                  </a:moveTo>
                  <a:lnTo>
                    <a:pt x="2511" y="159"/>
                  </a:lnTo>
                  <a:lnTo>
                    <a:pt x="2504" y="257"/>
                  </a:lnTo>
                  <a:lnTo>
                    <a:pt x="2511" y="248"/>
                  </a:lnTo>
                  <a:lnTo>
                    <a:pt x="2533" y="236"/>
                  </a:lnTo>
                  <a:lnTo>
                    <a:pt x="2557" y="236"/>
                  </a:lnTo>
                  <a:lnTo>
                    <a:pt x="2578" y="248"/>
                  </a:lnTo>
                  <a:lnTo>
                    <a:pt x="2595" y="270"/>
                  </a:lnTo>
                  <a:lnTo>
                    <a:pt x="2602" y="301"/>
                  </a:lnTo>
                  <a:lnTo>
                    <a:pt x="2602" y="322"/>
                  </a:lnTo>
                  <a:lnTo>
                    <a:pt x="2595" y="356"/>
                  </a:lnTo>
                  <a:lnTo>
                    <a:pt x="2578" y="377"/>
                  </a:lnTo>
                  <a:lnTo>
                    <a:pt x="2557" y="387"/>
                  </a:lnTo>
                  <a:lnTo>
                    <a:pt x="2533" y="387"/>
                  </a:lnTo>
                  <a:lnTo>
                    <a:pt x="2511" y="377"/>
                  </a:lnTo>
                  <a:lnTo>
                    <a:pt x="2504" y="365"/>
                  </a:lnTo>
                  <a:lnTo>
                    <a:pt x="2494" y="344"/>
                  </a:lnTo>
                  <a:moveTo>
                    <a:pt x="2648" y="387"/>
                  </a:moveTo>
                  <a:lnTo>
                    <a:pt x="2648" y="236"/>
                  </a:lnTo>
                  <a:moveTo>
                    <a:pt x="2648" y="279"/>
                  </a:moveTo>
                  <a:lnTo>
                    <a:pt x="2672" y="248"/>
                  </a:lnTo>
                  <a:lnTo>
                    <a:pt x="2686" y="236"/>
                  </a:lnTo>
                  <a:lnTo>
                    <a:pt x="2710" y="236"/>
                  </a:lnTo>
                  <a:lnTo>
                    <a:pt x="2725" y="248"/>
                  </a:lnTo>
                  <a:lnTo>
                    <a:pt x="2732" y="279"/>
                  </a:lnTo>
                  <a:lnTo>
                    <a:pt x="2732" y="387"/>
                  </a:lnTo>
                  <a:moveTo>
                    <a:pt x="2732" y="279"/>
                  </a:moveTo>
                  <a:lnTo>
                    <a:pt x="2756" y="248"/>
                  </a:lnTo>
                  <a:lnTo>
                    <a:pt x="2770" y="236"/>
                  </a:lnTo>
                  <a:lnTo>
                    <a:pt x="2792" y="236"/>
                  </a:lnTo>
                  <a:lnTo>
                    <a:pt x="2809" y="248"/>
                  </a:lnTo>
                  <a:lnTo>
                    <a:pt x="2816" y="279"/>
                  </a:lnTo>
                  <a:lnTo>
                    <a:pt x="2816" y="387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14" name="group 614"/>
          <p:cNvGrpSpPr/>
          <p:nvPr/>
        </p:nvGrpSpPr>
        <p:grpSpPr>
          <a:xfrm rot="21600000">
            <a:off x="3215640" y="6448297"/>
            <a:ext cx="336803" cy="345948"/>
            <a:chOff x="0" y="0"/>
            <a:chExt cx="336803" cy="345948"/>
          </a:xfrm>
        </p:grpSpPr>
        <p:sp>
          <p:nvSpPr>
            <p:cNvPr id="13476" name="path 13476"/>
            <p:cNvSpPr/>
            <p:nvPr/>
          </p:nvSpPr>
          <p:spPr>
            <a:xfrm>
              <a:off x="22097" y="252984"/>
              <a:ext cx="292607" cy="3047"/>
            </a:xfrm>
            <a:custGeom>
              <a:avLst/>
              <a:gdLst/>
              <a:ahLst/>
              <a:cxnLst/>
              <a:rect l="0" t="0" r="0" b="0"/>
              <a:pathLst>
                <a:path w="460" h="4">
                  <a:moveTo>
                    <a:pt x="1" y="3"/>
                  </a:moveTo>
                  <a:lnTo>
                    <a:pt x="1" y="1"/>
                  </a:lnTo>
                  <a:moveTo>
                    <a:pt x="459" y="3"/>
                  </a:moveTo>
                  <a:lnTo>
                    <a:pt x="1" y="3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78" name="path 13478"/>
            <p:cNvSpPr/>
            <p:nvPr/>
          </p:nvSpPr>
          <p:spPr>
            <a:xfrm>
              <a:off x="0" y="230886"/>
              <a:ext cx="45719" cy="47244"/>
            </a:xfrm>
            <a:custGeom>
              <a:avLst/>
              <a:gdLst/>
              <a:ahLst/>
              <a:cxnLst/>
              <a:rect l="0" t="0" r="0" b="0"/>
              <a:pathLst>
                <a:path w="71" h="74">
                  <a:moveTo>
                    <a:pt x="0" y="57"/>
                  </a:moveTo>
                  <a:lnTo>
                    <a:pt x="14" y="74"/>
                  </a:lnTo>
                  <a:lnTo>
                    <a:pt x="57" y="0"/>
                  </a:lnTo>
                  <a:lnTo>
                    <a:pt x="0" y="57"/>
                  </a:lnTo>
                </a:path>
                <a:path w="71" h="74">
                  <a:moveTo>
                    <a:pt x="14" y="74"/>
                  </a:moveTo>
                  <a:lnTo>
                    <a:pt x="57" y="0"/>
                  </a:lnTo>
                  <a:lnTo>
                    <a:pt x="71" y="16"/>
                  </a:lnTo>
                  <a:lnTo>
                    <a:pt x="14" y="7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80" name="path 13480"/>
            <p:cNvSpPr/>
            <p:nvPr/>
          </p:nvSpPr>
          <p:spPr>
            <a:xfrm>
              <a:off x="22097" y="0"/>
              <a:ext cx="1523" cy="345948"/>
            </a:xfrm>
            <a:custGeom>
              <a:avLst/>
              <a:gdLst/>
              <a:ahLst/>
              <a:cxnLst/>
              <a:rect l="0" t="0" r="0" b="0"/>
              <a:pathLst>
                <a:path w="2" h="544">
                  <a:moveTo>
                    <a:pt x="1" y="1"/>
                  </a:moveTo>
                  <a:lnTo>
                    <a:pt x="1" y="543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82" name="path 13482"/>
            <p:cNvSpPr/>
            <p:nvPr/>
          </p:nvSpPr>
          <p:spPr>
            <a:xfrm>
              <a:off x="291083" y="230886"/>
              <a:ext cx="45719" cy="47244"/>
            </a:xfrm>
            <a:custGeom>
              <a:avLst/>
              <a:gdLst/>
              <a:ahLst/>
              <a:cxnLst/>
              <a:rect l="0" t="0" r="0" b="0"/>
              <a:pathLst>
                <a:path w="71" h="74">
                  <a:moveTo>
                    <a:pt x="0" y="57"/>
                  </a:moveTo>
                  <a:lnTo>
                    <a:pt x="14" y="74"/>
                  </a:lnTo>
                  <a:lnTo>
                    <a:pt x="55" y="0"/>
                  </a:lnTo>
                  <a:lnTo>
                    <a:pt x="0" y="57"/>
                  </a:lnTo>
                </a:path>
                <a:path w="71" h="74">
                  <a:moveTo>
                    <a:pt x="14" y="74"/>
                  </a:moveTo>
                  <a:lnTo>
                    <a:pt x="55" y="0"/>
                  </a:lnTo>
                  <a:lnTo>
                    <a:pt x="71" y="16"/>
                  </a:lnTo>
                  <a:lnTo>
                    <a:pt x="14" y="7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84" name="path 13484"/>
            <p:cNvSpPr/>
            <p:nvPr/>
          </p:nvSpPr>
          <p:spPr>
            <a:xfrm>
              <a:off x="104393" y="0"/>
              <a:ext cx="210311" cy="345948"/>
            </a:xfrm>
            <a:custGeom>
              <a:avLst/>
              <a:gdLst/>
              <a:ahLst/>
              <a:cxnLst/>
              <a:rect l="0" t="0" r="0" b="0"/>
              <a:pathLst>
                <a:path w="331" h="544">
                  <a:moveTo>
                    <a:pt x="330" y="1"/>
                  </a:moveTo>
                  <a:lnTo>
                    <a:pt x="330" y="543"/>
                  </a:lnTo>
                  <a:moveTo>
                    <a:pt x="5" y="200"/>
                  </a:moveTo>
                  <a:lnTo>
                    <a:pt x="5" y="190"/>
                  </a:lnTo>
                  <a:lnTo>
                    <a:pt x="10" y="174"/>
                  </a:lnTo>
                  <a:lnTo>
                    <a:pt x="18" y="166"/>
                  </a:lnTo>
                  <a:lnTo>
                    <a:pt x="30" y="159"/>
                  </a:lnTo>
                  <a:lnTo>
                    <a:pt x="51" y="159"/>
                  </a:lnTo>
                  <a:lnTo>
                    <a:pt x="63" y="166"/>
                  </a:lnTo>
                  <a:lnTo>
                    <a:pt x="68" y="174"/>
                  </a:lnTo>
                  <a:lnTo>
                    <a:pt x="75" y="190"/>
                  </a:lnTo>
                  <a:lnTo>
                    <a:pt x="75" y="207"/>
                  </a:lnTo>
                  <a:lnTo>
                    <a:pt x="68" y="224"/>
                  </a:lnTo>
                  <a:lnTo>
                    <a:pt x="58" y="248"/>
                  </a:lnTo>
                  <a:lnTo>
                    <a:pt x="1" y="330"/>
                  </a:lnTo>
                  <a:lnTo>
                    <a:pt x="80" y="330"/>
                  </a:lnTo>
                  <a:moveTo>
                    <a:pt x="171" y="159"/>
                  </a:moveTo>
                  <a:lnTo>
                    <a:pt x="114" y="272"/>
                  </a:lnTo>
                  <a:lnTo>
                    <a:pt x="200" y="272"/>
                  </a:lnTo>
                  <a:moveTo>
                    <a:pt x="171" y="159"/>
                  </a:moveTo>
                  <a:lnTo>
                    <a:pt x="171" y="330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3486" name="path 13486"/>
          <p:cNvSpPr/>
          <p:nvPr/>
        </p:nvSpPr>
        <p:spPr>
          <a:xfrm>
            <a:off x="11162538" y="8429497"/>
            <a:ext cx="2889503" cy="431291"/>
          </a:xfrm>
          <a:custGeom>
            <a:avLst/>
            <a:gdLst/>
            <a:ahLst/>
            <a:cxnLst/>
            <a:rect l="0" t="0" r="0" b="0"/>
            <a:pathLst>
              <a:path w="4550" h="679">
                <a:moveTo>
                  <a:pt x="284" y="418"/>
                </a:moveTo>
                <a:lnTo>
                  <a:pt x="301" y="409"/>
                </a:lnTo>
                <a:lnTo>
                  <a:pt x="330" y="373"/>
                </a:lnTo>
                <a:lnTo>
                  <a:pt x="330" y="613"/>
                </a:lnTo>
                <a:moveTo>
                  <a:pt x="464" y="553"/>
                </a:moveTo>
                <a:lnTo>
                  <a:pt x="483" y="555"/>
                </a:lnTo>
                <a:lnTo>
                  <a:pt x="495" y="557"/>
                </a:lnTo>
                <a:lnTo>
                  <a:pt x="500" y="557"/>
                </a:lnTo>
                <a:lnTo>
                  <a:pt x="505" y="560"/>
                </a:lnTo>
                <a:lnTo>
                  <a:pt x="507" y="562"/>
                </a:lnTo>
                <a:lnTo>
                  <a:pt x="512" y="567"/>
                </a:lnTo>
                <a:lnTo>
                  <a:pt x="514" y="572"/>
                </a:lnTo>
                <a:lnTo>
                  <a:pt x="514" y="577"/>
                </a:lnTo>
                <a:lnTo>
                  <a:pt x="510" y="586"/>
                </a:lnTo>
                <a:lnTo>
                  <a:pt x="507" y="591"/>
                </a:lnTo>
                <a:lnTo>
                  <a:pt x="502" y="593"/>
                </a:lnTo>
                <a:lnTo>
                  <a:pt x="497" y="593"/>
                </a:lnTo>
                <a:lnTo>
                  <a:pt x="495" y="591"/>
                </a:lnTo>
                <a:lnTo>
                  <a:pt x="493" y="586"/>
                </a:lnTo>
                <a:lnTo>
                  <a:pt x="493" y="581"/>
                </a:lnTo>
                <a:lnTo>
                  <a:pt x="490" y="574"/>
                </a:lnTo>
                <a:lnTo>
                  <a:pt x="488" y="567"/>
                </a:lnTo>
                <a:lnTo>
                  <a:pt x="481" y="557"/>
                </a:lnTo>
                <a:lnTo>
                  <a:pt x="471" y="555"/>
                </a:lnTo>
                <a:lnTo>
                  <a:pt x="464" y="553"/>
                </a:lnTo>
                <a:close/>
                <a:moveTo>
                  <a:pt x="512" y="567"/>
                </a:moveTo>
                <a:lnTo>
                  <a:pt x="512" y="581"/>
                </a:lnTo>
                <a:moveTo>
                  <a:pt x="507" y="589"/>
                </a:moveTo>
                <a:lnTo>
                  <a:pt x="507" y="562"/>
                </a:lnTo>
                <a:moveTo>
                  <a:pt x="505" y="560"/>
                </a:moveTo>
                <a:lnTo>
                  <a:pt x="505" y="591"/>
                </a:lnTo>
                <a:moveTo>
                  <a:pt x="500" y="593"/>
                </a:moveTo>
                <a:lnTo>
                  <a:pt x="500" y="557"/>
                </a:lnTo>
                <a:moveTo>
                  <a:pt x="497" y="557"/>
                </a:moveTo>
                <a:lnTo>
                  <a:pt x="497" y="591"/>
                </a:lnTo>
                <a:moveTo>
                  <a:pt x="493" y="586"/>
                </a:moveTo>
                <a:lnTo>
                  <a:pt x="493" y="557"/>
                </a:lnTo>
                <a:moveTo>
                  <a:pt x="490" y="557"/>
                </a:moveTo>
                <a:lnTo>
                  <a:pt x="490" y="570"/>
                </a:lnTo>
                <a:moveTo>
                  <a:pt x="485" y="565"/>
                </a:moveTo>
                <a:lnTo>
                  <a:pt x="485" y="557"/>
                </a:lnTo>
                <a:moveTo>
                  <a:pt x="481" y="555"/>
                </a:moveTo>
                <a:lnTo>
                  <a:pt x="481" y="560"/>
                </a:lnTo>
                <a:moveTo>
                  <a:pt x="478" y="557"/>
                </a:moveTo>
                <a:lnTo>
                  <a:pt x="478" y="555"/>
                </a:lnTo>
                <a:moveTo>
                  <a:pt x="471" y="555"/>
                </a:moveTo>
                <a:lnTo>
                  <a:pt x="481" y="555"/>
                </a:lnTo>
                <a:moveTo>
                  <a:pt x="493" y="557"/>
                </a:moveTo>
                <a:lnTo>
                  <a:pt x="478" y="557"/>
                </a:lnTo>
                <a:moveTo>
                  <a:pt x="481" y="557"/>
                </a:moveTo>
                <a:lnTo>
                  <a:pt x="500" y="557"/>
                </a:lnTo>
                <a:moveTo>
                  <a:pt x="505" y="560"/>
                </a:moveTo>
                <a:lnTo>
                  <a:pt x="481" y="560"/>
                </a:lnTo>
                <a:moveTo>
                  <a:pt x="485" y="562"/>
                </a:moveTo>
                <a:lnTo>
                  <a:pt x="507" y="562"/>
                </a:lnTo>
                <a:moveTo>
                  <a:pt x="512" y="567"/>
                </a:moveTo>
                <a:lnTo>
                  <a:pt x="488" y="567"/>
                </a:lnTo>
                <a:moveTo>
                  <a:pt x="490" y="572"/>
                </a:moveTo>
                <a:lnTo>
                  <a:pt x="514" y="572"/>
                </a:lnTo>
                <a:moveTo>
                  <a:pt x="514" y="577"/>
                </a:moveTo>
                <a:lnTo>
                  <a:pt x="493" y="577"/>
                </a:lnTo>
                <a:moveTo>
                  <a:pt x="493" y="581"/>
                </a:moveTo>
                <a:lnTo>
                  <a:pt x="512" y="581"/>
                </a:lnTo>
                <a:moveTo>
                  <a:pt x="510" y="586"/>
                </a:moveTo>
                <a:lnTo>
                  <a:pt x="493" y="586"/>
                </a:lnTo>
                <a:moveTo>
                  <a:pt x="495" y="591"/>
                </a:moveTo>
                <a:lnTo>
                  <a:pt x="507" y="591"/>
                </a:lnTo>
                <a:moveTo>
                  <a:pt x="694" y="368"/>
                </a:moveTo>
                <a:lnTo>
                  <a:pt x="697" y="390"/>
                </a:lnTo>
                <a:lnTo>
                  <a:pt x="697" y="625"/>
                </a:lnTo>
                <a:lnTo>
                  <a:pt x="692" y="606"/>
                </a:lnTo>
                <a:lnTo>
                  <a:pt x="697" y="574"/>
                </a:lnTo>
                <a:moveTo>
                  <a:pt x="699" y="387"/>
                </a:moveTo>
                <a:lnTo>
                  <a:pt x="752" y="380"/>
                </a:lnTo>
                <a:lnTo>
                  <a:pt x="745" y="377"/>
                </a:lnTo>
                <a:lnTo>
                  <a:pt x="725" y="433"/>
                </a:lnTo>
                <a:lnTo>
                  <a:pt x="725" y="437"/>
                </a:lnTo>
                <a:lnTo>
                  <a:pt x="728" y="445"/>
                </a:lnTo>
                <a:lnTo>
                  <a:pt x="735" y="457"/>
                </a:lnTo>
                <a:lnTo>
                  <a:pt x="735" y="486"/>
                </a:lnTo>
                <a:lnTo>
                  <a:pt x="733" y="497"/>
                </a:lnTo>
                <a:lnTo>
                  <a:pt x="728" y="507"/>
                </a:lnTo>
                <a:lnTo>
                  <a:pt x="725" y="507"/>
                </a:lnTo>
                <a:lnTo>
                  <a:pt x="709" y="488"/>
                </a:lnTo>
                <a:moveTo>
                  <a:pt x="797" y="346"/>
                </a:moveTo>
                <a:lnTo>
                  <a:pt x="797" y="358"/>
                </a:lnTo>
                <a:lnTo>
                  <a:pt x="781" y="409"/>
                </a:lnTo>
                <a:lnTo>
                  <a:pt x="769" y="445"/>
                </a:lnTo>
                <a:lnTo>
                  <a:pt x="754" y="471"/>
                </a:lnTo>
                <a:lnTo>
                  <a:pt x="745" y="488"/>
                </a:lnTo>
                <a:moveTo>
                  <a:pt x="793" y="380"/>
                </a:moveTo>
                <a:lnTo>
                  <a:pt x="848" y="469"/>
                </a:lnTo>
                <a:lnTo>
                  <a:pt x="877" y="471"/>
                </a:lnTo>
                <a:lnTo>
                  <a:pt x="850" y="466"/>
                </a:lnTo>
                <a:lnTo>
                  <a:pt x="836" y="452"/>
                </a:lnTo>
                <a:moveTo>
                  <a:pt x="769" y="469"/>
                </a:moveTo>
                <a:lnTo>
                  <a:pt x="824" y="461"/>
                </a:lnTo>
                <a:moveTo>
                  <a:pt x="797" y="469"/>
                </a:moveTo>
                <a:lnTo>
                  <a:pt x="795" y="603"/>
                </a:lnTo>
                <a:lnTo>
                  <a:pt x="793" y="620"/>
                </a:lnTo>
                <a:lnTo>
                  <a:pt x="793" y="627"/>
                </a:lnTo>
                <a:lnTo>
                  <a:pt x="766" y="591"/>
                </a:lnTo>
                <a:lnTo>
                  <a:pt x="793" y="620"/>
                </a:lnTo>
                <a:moveTo>
                  <a:pt x="742" y="517"/>
                </a:moveTo>
                <a:lnTo>
                  <a:pt x="848" y="505"/>
                </a:lnTo>
                <a:lnTo>
                  <a:pt x="841" y="502"/>
                </a:lnTo>
                <a:lnTo>
                  <a:pt x="824" y="507"/>
                </a:lnTo>
                <a:moveTo>
                  <a:pt x="762" y="538"/>
                </a:moveTo>
                <a:lnTo>
                  <a:pt x="762" y="548"/>
                </a:lnTo>
                <a:lnTo>
                  <a:pt x="742" y="574"/>
                </a:lnTo>
                <a:lnTo>
                  <a:pt x="733" y="591"/>
                </a:lnTo>
                <a:lnTo>
                  <a:pt x="721" y="603"/>
                </a:lnTo>
                <a:moveTo>
                  <a:pt x="819" y="541"/>
                </a:moveTo>
                <a:lnTo>
                  <a:pt x="843" y="565"/>
                </a:lnTo>
                <a:lnTo>
                  <a:pt x="850" y="579"/>
                </a:lnTo>
                <a:lnTo>
                  <a:pt x="855" y="596"/>
                </a:lnTo>
                <a:moveTo>
                  <a:pt x="944" y="380"/>
                </a:moveTo>
                <a:lnTo>
                  <a:pt x="961" y="399"/>
                </a:lnTo>
                <a:lnTo>
                  <a:pt x="968" y="409"/>
                </a:lnTo>
                <a:lnTo>
                  <a:pt x="970" y="423"/>
                </a:lnTo>
                <a:moveTo>
                  <a:pt x="917" y="459"/>
                </a:moveTo>
                <a:lnTo>
                  <a:pt x="927" y="469"/>
                </a:lnTo>
                <a:lnTo>
                  <a:pt x="937" y="481"/>
                </a:lnTo>
                <a:lnTo>
                  <a:pt x="944" y="490"/>
                </a:lnTo>
                <a:lnTo>
                  <a:pt x="946" y="500"/>
                </a:lnTo>
                <a:moveTo>
                  <a:pt x="920" y="596"/>
                </a:moveTo>
                <a:lnTo>
                  <a:pt x="946" y="622"/>
                </a:lnTo>
                <a:lnTo>
                  <a:pt x="987" y="459"/>
                </a:lnTo>
                <a:moveTo>
                  <a:pt x="1030" y="351"/>
                </a:moveTo>
                <a:lnTo>
                  <a:pt x="1042" y="368"/>
                </a:lnTo>
                <a:lnTo>
                  <a:pt x="1047" y="382"/>
                </a:lnTo>
                <a:lnTo>
                  <a:pt x="1052" y="392"/>
                </a:lnTo>
                <a:lnTo>
                  <a:pt x="1052" y="406"/>
                </a:lnTo>
                <a:moveTo>
                  <a:pt x="999" y="435"/>
                </a:moveTo>
                <a:lnTo>
                  <a:pt x="1085" y="426"/>
                </a:lnTo>
                <a:lnTo>
                  <a:pt x="1110" y="423"/>
                </a:lnTo>
                <a:lnTo>
                  <a:pt x="1102" y="421"/>
                </a:lnTo>
                <a:lnTo>
                  <a:pt x="1093" y="426"/>
                </a:lnTo>
                <a:moveTo>
                  <a:pt x="999" y="519"/>
                </a:moveTo>
                <a:lnTo>
                  <a:pt x="1081" y="510"/>
                </a:lnTo>
                <a:lnTo>
                  <a:pt x="1097" y="507"/>
                </a:lnTo>
                <a:lnTo>
                  <a:pt x="1093" y="505"/>
                </a:lnTo>
                <a:lnTo>
                  <a:pt x="1085" y="507"/>
                </a:lnTo>
                <a:moveTo>
                  <a:pt x="1047" y="433"/>
                </a:moveTo>
                <a:lnTo>
                  <a:pt x="1047" y="613"/>
                </a:lnTo>
                <a:moveTo>
                  <a:pt x="980" y="620"/>
                </a:moveTo>
                <a:lnTo>
                  <a:pt x="1129" y="608"/>
                </a:lnTo>
                <a:lnTo>
                  <a:pt x="1124" y="603"/>
                </a:lnTo>
                <a:lnTo>
                  <a:pt x="1107" y="610"/>
                </a:lnTo>
                <a:moveTo>
                  <a:pt x="1174" y="375"/>
                </a:moveTo>
                <a:lnTo>
                  <a:pt x="1182" y="399"/>
                </a:lnTo>
                <a:lnTo>
                  <a:pt x="1182" y="555"/>
                </a:lnTo>
                <a:lnTo>
                  <a:pt x="1179" y="536"/>
                </a:lnTo>
                <a:lnTo>
                  <a:pt x="1182" y="533"/>
                </a:lnTo>
                <a:lnTo>
                  <a:pt x="1215" y="526"/>
                </a:lnTo>
                <a:lnTo>
                  <a:pt x="1225" y="548"/>
                </a:lnTo>
                <a:lnTo>
                  <a:pt x="1227" y="538"/>
                </a:lnTo>
                <a:lnTo>
                  <a:pt x="1230" y="461"/>
                </a:lnTo>
                <a:lnTo>
                  <a:pt x="1230" y="382"/>
                </a:lnTo>
                <a:lnTo>
                  <a:pt x="1232" y="392"/>
                </a:lnTo>
                <a:lnTo>
                  <a:pt x="1225" y="394"/>
                </a:lnTo>
                <a:lnTo>
                  <a:pt x="1182" y="399"/>
                </a:lnTo>
                <a:moveTo>
                  <a:pt x="1184" y="464"/>
                </a:moveTo>
                <a:lnTo>
                  <a:pt x="1213" y="457"/>
                </a:lnTo>
                <a:lnTo>
                  <a:pt x="1210" y="457"/>
                </a:lnTo>
                <a:moveTo>
                  <a:pt x="1268" y="349"/>
                </a:moveTo>
                <a:lnTo>
                  <a:pt x="1273" y="375"/>
                </a:lnTo>
                <a:lnTo>
                  <a:pt x="1273" y="428"/>
                </a:lnTo>
                <a:lnTo>
                  <a:pt x="1270" y="471"/>
                </a:lnTo>
                <a:lnTo>
                  <a:pt x="1265" y="507"/>
                </a:lnTo>
                <a:lnTo>
                  <a:pt x="1256" y="541"/>
                </a:lnTo>
                <a:lnTo>
                  <a:pt x="1242" y="574"/>
                </a:lnTo>
                <a:lnTo>
                  <a:pt x="1225" y="601"/>
                </a:lnTo>
                <a:lnTo>
                  <a:pt x="1208" y="620"/>
                </a:lnTo>
                <a:lnTo>
                  <a:pt x="1203" y="625"/>
                </a:lnTo>
                <a:moveTo>
                  <a:pt x="1270" y="500"/>
                </a:moveTo>
                <a:lnTo>
                  <a:pt x="1275" y="497"/>
                </a:lnTo>
                <a:lnTo>
                  <a:pt x="1318" y="490"/>
                </a:lnTo>
                <a:lnTo>
                  <a:pt x="1309" y="488"/>
                </a:lnTo>
                <a:lnTo>
                  <a:pt x="1302" y="495"/>
                </a:lnTo>
                <a:moveTo>
                  <a:pt x="1275" y="442"/>
                </a:moveTo>
                <a:lnTo>
                  <a:pt x="1277" y="442"/>
                </a:lnTo>
                <a:lnTo>
                  <a:pt x="1318" y="433"/>
                </a:lnTo>
                <a:lnTo>
                  <a:pt x="1314" y="430"/>
                </a:lnTo>
                <a:lnTo>
                  <a:pt x="1309" y="433"/>
                </a:lnTo>
                <a:moveTo>
                  <a:pt x="1275" y="375"/>
                </a:moveTo>
                <a:lnTo>
                  <a:pt x="1275" y="373"/>
                </a:lnTo>
                <a:lnTo>
                  <a:pt x="1345" y="366"/>
                </a:lnTo>
                <a:lnTo>
                  <a:pt x="1335" y="356"/>
                </a:lnTo>
                <a:lnTo>
                  <a:pt x="1335" y="373"/>
                </a:lnTo>
                <a:lnTo>
                  <a:pt x="1333" y="546"/>
                </a:lnTo>
                <a:lnTo>
                  <a:pt x="1333" y="601"/>
                </a:lnTo>
                <a:lnTo>
                  <a:pt x="1328" y="627"/>
                </a:lnTo>
                <a:lnTo>
                  <a:pt x="1297" y="584"/>
                </a:lnTo>
                <a:moveTo>
                  <a:pt x="1462" y="358"/>
                </a:moveTo>
                <a:lnTo>
                  <a:pt x="1462" y="370"/>
                </a:lnTo>
                <a:lnTo>
                  <a:pt x="1445" y="411"/>
                </a:lnTo>
                <a:lnTo>
                  <a:pt x="1431" y="442"/>
                </a:lnTo>
                <a:lnTo>
                  <a:pt x="1414" y="476"/>
                </a:lnTo>
                <a:lnTo>
                  <a:pt x="1400" y="497"/>
                </a:lnTo>
                <a:moveTo>
                  <a:pt x="1445" y="433"/>
                </a:moveTo>
                <a:lnTo>
                  <a:pt x="1453" y="435"/>
                </a:lnTo>
                <a:lnTo>
                  <a:pt x="1496" y="428"/>
                </a:lnTo>
                <a:lnTo>
                  <a:pt x="1498" y="423"/>
                </a:lnTo>
                <a:lnTo>
                  <a:pt x="1494" y="428"/>
                </a:lnTo>
                <a:lnTo>
                  <a:pt x="1479" y="478"/>
                </a:lnTo>
                <a:lnTo>
                  <a:pt x="1462" y="514"/>
                </a:lnTo>
                <a:lnTo>
                  <a:pt x="1445" y="546"/>
                </a:lnTo>
                <a:lnTo>
                  <a:pt x="1429" y="570"/>
                </a:lnTo>
                <a:lnTo>
                  <a:pt x="1426" y="570"/>
                </a:lnTo>
                <a:lnTo>
                  <a:pt x="1405" y="593"/>
                </a:lnTo>
                <a:lnTo>
                  <a:pt x="1397" y="601"/>
                </a:lnTo>
                <a:moveTo>
                  <a:pt x="1431" y="454"/>
                </a:moveTo>
                <a:lnTo>
                  <a:pt x="1445" y="471"/>
                </a:lnTo>
                <a:lnTo>
                  <a:pt x="1453" y="486"/>
                </a:lnTo>
                <a:lnTo>
                  <a:pt x="1457" y="500"/>
                </a:lnTo>
                <a:moveTo>
                  <a:pt x="1520" y="339"/>
                </a:moveTo>
                <a:lnTo>
                  <a:pt x="1530" y="358"/>
                </a:lnTo>
                <a:lnTo>
                  <a:pt x="1527" y="351"/>
                </a:lnTo>
                <a:lnTo>
                  <a:pt x="1525" y="637"/>
                </a:lnTo>
                <a:lnTo>
                  <a:pt x="1520" y="617"/>
                </a:lnTo>
                <a:lnTo>
                  <a:pt x="1525" y="589"/>
                </a:lnTo>
                <a:moveTo>
                  <a:pt x="1530" y="442"/>
                </a:moveTo>
                <a:lnTo>
                  <a:pt x="1561" y="461"/>
                </a:lnTo>
                <a:lnTo>
                  <a:pt x="1594" y="490"/>
                </a:lnTo>
                <a:lnTo>
                  <a:pt x="1597" y="502"/>
                </a:lnTo>
                <a:moveTo>
                  <a:pt x="1702" y="677"/>
                </a:moveTo>
                <a:lnTo>
                  <a:pt x="1710" y="668"/>
                </a:lnTo>
                <a:lnTo>
                  <a:pt x="1719" y="646"/>
                </a:lnTo>
                <a:lnTo>
                  <a:pt x="1719" y="625"/>
                </a:lnTo>
                <a:lnTo>
                  <a:pt x="1710" y="613"/>
                </a:lnTo>
                <a:lnTo>
                  <a:pt x="1700" y="625"/>
                </a:lnTo>
                <a:lnTo>
                  <a:pt x="1710" y="637"/>
                </a:lnTo>
                <a:lnTo>
                  <a:pt x="1719" y="625"/>
                </a:lnTo>
                <a:moveTo>
                  <a:pt x="1890" y="351"/>
                </a:moveTo>
                <a:lnTo>
                  <a:pt x="1892" y="380"/>
                </a:lnTo>
                <a:lnTo>
                  <a:pt x="1897" y="622"/>
                </a:lnTo>
                <a:lnTo>
                  <a:pt x="1894" y="596"/>
                </a:lnTo>
                <a:lnTo>
                  <a:pt x="2029" y="596"/>
                </a:lnTo>
                <a:lnTo>
                  <a:pt x="2019" y="593"/>
                </a:lnTo>
                <a:lnTo>
                  <a:pt x="2000" y="596"/>
                </a:lnTo>
                <a:moveTo>
                  <a:pt x="1894" y="380"/>
                </a:moveTo>
                <a:lnTo>
                  <a:pt x="2053" y="368"/>
                </a:lnTo>
                <a:lnTo>
                  <a:pt x="2045" y="361"/>
                </a:lnTo>
                <a:lnTo>
                  <a:pt x="2043" y="380"/>
                </a:lnTo>
                <a:lnTo>
                  <a:pt x="2041" y="591"/>
                </a:lnTo>
                <a:lnTo>
                  <a:pt x="2038" y="615"/>
                </a:lnTo>
                <a:lnTo>
                  <a:pt x="2026" y="596"/>
                </a:lnTo>
                <a:moveTo>
                  <a:pt x="1957" y="382"/>
                </a:moveTo>
                <a:lnTo>
                  <a:pt x="1957" y="394"/>
                </a:lnTo>
                <a:lnTo>
                  <a:pt x="1940" y="430"/>
                </a:lnTo>
                <a:lnTo>
                  <a:pt x="1918" y="459"/>
                </a:lnTo>
                <a:lnTo>
                  <a:pt x="1909" y="469"/>
                </a:lnTo>
                <a:moveTo>
                  <a:pt x="1947" y="418"/>
                </a:moveTo>
                <a:lnTo>
                  <a:pt x="1954" y="421"/>
                </a:lnTo>
                <a:lnTo>
                  <a:pt x="2007" y="413"/>
                </a:lnTo>
                <a:lnTo>
                  <a:pt x="2002" y="406"/>
                </a:lnTo>
                <a:lnTo>
                  <a:pt x="1976" y="452"/>
                </a:lnTo>
                <a:lnTo>
                  <a:pt x="1959" y="473"/>
                </a:lnTo>
                <a:lnTo>
                  <a:pt x="1942" y="493"/>
                </a:lnTo>
                <a:lnTo>
                  <a:pt x="1925" y="510"/>
                </a:lnTo>
                <a:lnTo>
                  <a:pt x="1906" y="521"/>
                </a:lnTo>
                <a:moveTo>
                  <a:pt x="1942" y="445"/>
                </a:moveTo>
                <a:lnTo>
                  <a:pt x="1950" y="445"/>
                </a:lnTo>
                <a:lnTo>
                  <a:pt x="2007" y="505"/>
                </a:lnTo>
                <a:lnTo>
                  <a:pt x="2029" y="505"/>
                </a:lnTo>
                <a:lnTo>
                  <a:pt x="2007" y="500"/>
                </a:lnTo>
                <a:lnTo>
                  <a:pt x="1997" y="495"/>
                </a:lnTo>
                <a:moveTo>
                  <a:pt x="1952" y="502"/>
                </a:moveTo>
                <a:lnTo>
                  <a:pt x="1974" y="519"/>
                </a:lnTo>
                <a:lnTo>
                  <a:pt x="1983" y="531"/>
                </a:lnTo>
                <a:moveTo>
                  <a:pt x="1945" y="543"/>
                </a:moveTo>
                <a:lnTo>
                  <a:pt x="1969" y="557"/>
                </a:lnTo>
                <a:lnTo>
                  <a:pt x="1981" y="570"/>
                </a:lnTo>
                <a:moveTo>
                  <a:pt x="2125" y="397"/>
                </a:moveTo>
                <a:lnTo>
                  <a:pt x="2132" y="428"/>
                </a:lnTo>
                <a:lnTo>
                  <a:pt x="2134" y="512"/>
                </a:lnTo>
                <a:lnTo>
                  <a:pt x="2134" y="538"/>
                </a:lnTo>
                <a:moveTo>
                  <a:pt x="2132" y="433"/>
                </a:moveTo>
                <a:lnTo>
                  <a:pt x="2288" y="413"/>
                </a:lnTo>
                <a:lnTo>
                  <a:pt x="2283" y="406"/>
                </a:lnTo>
                <a:lnTo>
                  <a:pt x="2274" y="500"/>
                </a:lnTo>
                <a:lnTo>
                  <a:pt x="2281" y="500"/>
                </a:lnTo>
                <a:lnTo>
                  <a:pt x="2134" y="510"/>
                </a:lnTo>
                <a:moveTo>
                  <a:pt x="2202" y="339"/>
                </a:moveTo>
                <a:lnTo>
                  <a:pt x="2211" y="353"/>
                </a:lnTo>
                <a:lnTo>
                  <a:pt x="2206" y="351"/>
                </a:lnTo>
                <a:lnTo>
                  <a:pt x="2206" y="637"/>
                </a:lnTo>
                <a:lnTo>
                  <a:pt x="2204" y="622"/>
                </a:lnTo>
                <a:lnTo>
                  <a:pt x="2206" y="606"/>
                </a:lnTo>
                <a:moveTo>
                  <a:pt x="2401" y="344"/>
                </a:moveTo>
                <a:lnTo>
                  <a:pt x="2408" y="370"/>
                </a:lnTo>
                <a:lnTo>
                  <a:pt x="2408" y="437"/>
                </a:lnTo>
                <a:lnTo>
                  <a:pt x="2405" y="466"/>
                </a:lnTo>
                <a:lnTo>
                  <a:pt x="2401" y="486"/>
                </a:lnTo>
                <a:lnTo>
                  <a:pt x="2398" y="507"/>
                </a:lnTo>
                <a:lnTo>
                  <a:pt x="2394" y="526"/>
                </a:lnTo>
                <a:lnTo>
                  <a:pt x="2391" y="543"/>
                </a:lnTo>
                <a:lnTo>
                  <a:pt x="2384" y="562"/>
                </a:lnTo>
                <a:lnTo>
                  <a:pt x="2372" y="581"/>
                </a:lnTo>
                <a:lnTo>
                  <a:pt x="2362" y="598"/>
                </a:lnTo>
                <a:lnTo>
                  <a:pt x="2353" y="613"/>
                </a:lnTo>
                <a:lnTo>
                  <a:pt x="2348" y="620"/>
                </a:lnTo>
                <a:lnTo>
                  <a:pt x="2336" y="632"/>
                </a:lnTo>
                <a:moveTo>
                  <a:pt x="2422" y="459"/>
                </a:moveTo>
                <a:lnTo>
                  <a:pt x="2425" y="466"/>
                </a:lnTo>
                <a:lnTo>
                  <a:pt x="2514" y="610"/>
                </a:lnTo>
                <a:lnTo>
                  <a:pt x="2518" y="610"/>
                </a:lnTo>
                <a:lnTo>
                  <a:pt x="2559" y="608"/>
                </a:lnTo>
                <a:lnTo>
                  <a:pt x="2557" y="608"/>
                </a:lnTo>
                <a:lnTo>
                  <a:pt x="2514" y="606"/>
                </a:lnTo>
                <a:lnTo>
                  <a:pt x="2494" y="579"/>
                </a:lnTo>
                <a:moveTo>
                  <a:pt x="2408" y="377"/>
                </a:moveTo>
                <a:lnTo>
                  <a:pt x="2509" y="361"/>
                </a:lnTo>
                <a:lnTo>
                  <a:pt x="2506" y="353"/>
                </a:lnTo>
                <a:lnTo>
                  <a:pt x="2502" y="370"/>
                </a:lnTo>
                <a:lnTo>
                  <a:pt x="2492" y="447"/>
                </a:lnTo>
                <a:lnTo>
                  <a:pt x="2506" y="445"/>
                </a:lnTo>
                <a:lnTo>
                  <a:pt x="2504" y="445"/>
                </a:lnTo>
                <a:lnTo>
                  <a:pt x="2405" y="459"/>
                </a:lnTo>
                <a:moveTo>
                  <a:pt x="2710" y="339"/>
                </a:moveTo>
                <a:lnTo>
                  <a:pt x="2713" y="358"/>
                </a:lnTo>
                <a:lnTo>
                  <a:pt x="2715" y="601"/>
                </a:lnTo>
                <a:lnTo>
                  <a:pt x="2715" y="606"/>
                </a:lnTo>
                <a:lnTo>
                  <a:pt x="2713" y="637"/>
                </a:lnTo>
                <a:lnTo>
                  <a:pt x="2696" y="615"/>
                </a:lnTo>
                <a:lnTo>
                  <a:pt x="2694" y="610"/>
                </a:lnTo>
                <a:lnTo>
                  <a:pt x="2672" y="589"/>
                </a:lnTo>
                <a:lnTo>
                  <a:pt x="2713" y="630"/>
                </a:lnTo>
                <a:moveTo>
                  <a:pt x="2643" y="476"/>
                </a:moveTo>
                <a:lnTo>
                  <a:pt x="2660" y="517"/>
                </a:lnTo>
                <a:lnTo>
                  <a:pt x="2662" y="536"/>
                </a:lnTo>
                <a:moveTo>
                  <a:pt x="2585" y="461"/>
                </a:moveTo>
                <a:lnTo>
                  <a:pt x="2782" y="435"/>
                </a:lnTo>
                <a:lnTo>
                  <a:pt x="2773" y="433"/>
                </a:lnTo>
                <a:lnTo>
                  <a:pt x="2758" y="437"/>
                </a:lnTo>
                <a:moveTo>
                  <a:pt x="2874" y="346"/>
                </a:moveTo>
                <a:lnTo>
                  <a:pt x="2897" y="380"/>
                </a:lnTo>
                <a:lnTo>
                  <a:pt x="2897" y="401"/>
                </a:lnTo>
                <a:lnTo>
                  <a:pt x="2893" y="375"/>
                </a:lnTo>
                <a:moveTo>
                  <a:pt x="2950" y="339"/>
                </a:moveTo>
                <a:lnTo>
                  <a:pt x="2962" y="351"/>
                </a:lnTo>
                <a:lnTo>
                  <a:pt x="2957" y="349"/>
                </a:lnTo>
                <a:lnTo>
                  <a:pt x="2934" y="413"/>
                </a:lnTo>
                <a:moveTo>
                  <a:pt x="2852" y="394"/>
                </a:moveTo>
                <a:lnTo>
                  <a:pt x="2859" y="416"/>
                </a:lnTo>
                <a:lnTo>
                  <a:pt x="2864" y="457"/>
                </a:lnTo>
                <a:lnTo>
                  <a:pt x="2864" y="495"/>
                </a:lnTo>
                <a:lnTo>
                  <a:pt x="2866" y="521"/>
                </a:lnTo>
                <a:lnTo>
                  <a:pt x="2862" y="505"/>
                </a:lnTo>
                <a:lnTo>
                  <a:pt x="2989" y="493"/>
                </a:lnTo>
                <a:lnTo>
                  <a:pt x="2974" y="490"/>
                </a:lnTo>
                <a:lnTo>
                  <a:pt x="2984" y="409"/>
                </a:lnTo>
                <a:lnTo>
                  <a:pt x="2991" y="404"/>
                </a:lnTo>
                <a:lnTo>
                  <a:pt x="2984" y="401"/>
                </a:lnTo>
                <a:lnTo>
                  <a:pt x="2984" y="406"/>
                </a:lnTo>
                <a:lnTo>
                  <a:pt x="2864" y="421"/>
                </a:lnTo>
                <a:moveTo>
                  <a:pt x="2883" y="466"/>
                </a:moveTo>
                <a:lnTo>
                  <a:pt x="2960" y="452"/>
                </a:lnTo>
                <a:moveTo>
                  <a:pt x="2919" y="418"/>
                </a:moveTo>
                <a:lnTo>
                  <a:pt x="2922" y="553"/>
                </a:lnTo>
                <a:lnTo>
                  <a:pt x="2924" y="617"/>
                </a:lnTo>
                <a:lnTo>
                  <a:pt x="2924" y="637"/>
                </a:lnTo>
                <a:lnTo>
                  <a:pt x="2919" y="620"/>
                </a:lnTo>
                <a:lnTo>
                  <a:pt x="2922" y="581"/>
                </a:lnTo>
                <a:moveTo>
                  <a:pt x="2816" y="560"/>
                </a:moveTo>
                <a:lnTo>
                  <a:pt x="3027" y="538"/>
                </a:lnTo>
                <a:lnTo>
                  <a:pt x="3017" y="536"/>
                </a:lnTo>
                <a:lnTo>
                  <a:pt x="3001" y="541"/>
                </a:lnTo>
                <a:moveTo>
                  <a:pt x="3121" y="339"/>
                </a:moveTo>
                <a:lnTo>
                  <a:pt x="3118" y="353"/>
                </a:lnTo>
                <a:lnTo>
                  <a:pt x="3102" y="394"/>
                </a:lnTo>
                <a:lnTo>
                  <a:pt x="3089" y="418"/>
                </a:lnTo>
                <a:lnTo>
                  <a:pt x="3068" y="464"/>
                </a:lnTo>
                <a:lnTo>
                  <a:pt x="3049" y="488"/>
                </a:lnTo>
                <a:moveTo>
                  <a:pt x="3094" y="411"/>
                </a:moveTo>
                <a:lnTo>
                  <a:pt x="3094" y="637"/>
                </a:lnTo>
                <a:lnTo>
                  <a:pt x="3092" y="615"/>
                </a:lnTo>
                <a:lnTo>
                  <a:pt x="3094" y="596"/>
                </a:lnTo>
                <a:moveTo>
                  <a:pt x="3174" y="346"/>
                </a:moveTo>
                <a:lnTo>
                  <a:pt x="3185" y="380"/>
                </a:lnTo>
                <a:lnTo>
                  <a:pt x="3190" y="404"/>
                </a:lnTo>
                <a:lnTo>
                  <a:pt x="3188" y="385"/>
                </a:lnTo>
                <a:moveTo>
                  <a:pt x="3128" y="435"/>
                </a:moveTo>
                <a:lnTo>
                  <a:pt x="3248" y="416"/>
                </a:lnTo>
                <a:moveTo>
                  <a:pt x="3145" y="464"/>
                </a:moveTo>
                <a:lnTo>
                  <a:pt x="3152" y="483"/>
                </a:lnTo>
                <a:lnTo>
                  <a:pt x="3162" y="512"/>
                </a:lnTo>
                <a:lnTo>
                  <a:pt x="3169" y="536"/>
                </a:lnTo>
                <a:lnTo>
                  <a:pt x="3169" y="550"/>
                </a:lnTo>
                <a:lnTo>
                  <a:pt x="3169" y="531"/>
                </a:lnTo>
                <a:lnTo>
                  <a:pt x="3162" y="510"/>
                </a:lnTo>
                <a:moveTo>
                  <a:pt x="3217" y="440"/>
                </a:moveTo>
                <a:lnTo>
                  <a:pt x="3217" y="461"/>
                </a:lnTo>
                <a:lnTo>
                  <a:pt x="3209" y="514"/>
                </a:lnTo>
                <a:lnTo>
                  <a:pt x="3202" y="555"/>
                </a:lnTo>
                <a:lnTo>
                  <a:pt x="3195" y="593"/>
                </a:lnTo>
                <a:moveTo>
                  <a:pt x="3118" y="601"/>
                </a:moveTo>
                <a:lnTo>
                  <a:pt x="3236" y="591"/>
                </a:lnTo>
                <a:lnTo>
                  <a:pt x="3269" y="589"/>
                </a:lnTo>
                <a:moveTo>
                  <a:pt x="3342" y="353"/>
                </a:moveTo>
                <a:lnTo>
                  <a:pt x="3346" y="366"/>
                </a:lnTo>
                <a:lnTo>
                  <a:pt x="3346" y="538"/>
                </a:lnTo>
                <a:moveTo>
                  <a:pt x="3301" y="464"/>
                </a:moveTo>
                <a:lnTo>
                  <a:pt x="3375" y="450"/>
                </a:lnTo>
                <a:moveTo>
                  <a:pt x="3301" y="567"/>
                </a:moveTo>
                <a:lnTo>
                  <a:pt x="3305" y="567"/>
                </a:lnTo>
                <a:lnTo>
                  <a:pt x="3382" y="517"/>
                </a:lnTo>
                <a:moveTo>
                  <a:pt x="3421" y="356"/>
                </a:moveTo>
                <a:lnTo>
                  <a:pt x="3421" y="373"/>
                </a:lnTo>
                <a:lnTo>
                  <a:pt x="3406" y="421"/>
                </a:lnTo>
                <a:lnTo>
                  <a:pt x="3394" y="464"/>
                </a:lnTo>
                <a:lnTo>
                  <a:pt x="3380" y="495"/>
                </a:lnTo>
                <a:moveTo>
                  <a:pt x="3406" y="433"/>
                </a:moveTo>
                <a:lnTo>
                  <a:pt x="3416" y="435"/>
                </a:lnTo>
                <a:lnTo>
                  <a:pt x="3490" y="416"/>
                </a:lnTo>
                <a:lnTo>
                  <a:pt x="3483" y="409"/>
                </a:lnTo>
                <a:lnTo>
                  <a:pt x="3481" y="430"/>
                </a:lnTo>
                <a:lnTo>
                  <a:pt x="3481" y="435"/>
                </a:lnTo>
                <a:lnTo>
                  <a:pt x="3476" y="497"/>
                </a:lnTo>
                <a:lnTo>
                  <a:pt x="3476" y="505"/>
                </a:lnTo>
                <a:lnTo>
                  <a:pt x="3474" y="531"/>
                </a:lnTo>
                <a:lnTo>
                  <a:pt x="3466" y="565"/>
                </a:lnTo>
                <a:lnTo>
                  <a:pt x="3464" y="591"/>
                </a:lnTo>
                <a:lnTo>
                  <a:pt x="3457" y="610"/>
                </a:lnTo>
                <a:lnTo>
                  <a:pt x="3452" y="620"/>
                </a:lnTo>
                <a:lnTo>
                  <a:pt x="3416" y="579"/>
                </a:lnTo>
                <a:lnTo>
                  <a:pt x="3454" y="617"/>
                </a:lnTo>
                <a:moveTo>
                  <a:pt x="3409" y="471"/>
                </a:moveTo>
                <a:lnTo>
                  <a:pt x="3433" y="490"/>
                </a:lnTo>
                <a:lnTo>
                  <a:pt x="3440" y="500"/>
                </a:lnTo>
                <a:moveTo>
                  <a:pt x="3377" y="562"/>
                </a:moveTo>
                <a:lnTo>
                  <a:pt x="3387" y="560"/>
                </a:lnTo>
                <a:lnTo>
                  <a:pt x="3452" y="521"/>
                </a:lnTo>
                <a:moveTo>
                  <a:pt x="3565" y="377"/>
                </a:moveTo>
                <a:lnTo>
                  <a:pt x="3567" y="387"/>
                </a:lnTo>
                <a:lnTo>
                  <a:pt x="3560" y="589"/>
                </a:lnTo>
                <a:lnTo>
                  <a:pt x="3553" y="593"/>
                </a:lnTo>
                <a:lnTo>
                  <a:pt x="3625" y="502"/>
                </a:lnTo>
                <a:moveTo>
                  <a:pt x="3608" y="382"/>
                </a:moveTo>
                <a:lnTo>
                  <a:pt x="3627" y="416"/>
                </a:lnTo>
                <a:lnTo>
                  <a:pt x="3632" y="433"/>
                </a:lnTo>
                <a:lnTo>
                  <a:pt x="3634" y="447"/>
                </a:lnTo>
                <a:lnTo>
                  <a:pt x="3625" y="411"/>
                </a:lnTo>
                <a:moveTo>
                  <a:pt x="3699" y="353"/>
                </a:moveTo>
                <a:lnTo>
                  <a:pt x="3699" y="377"/>
                </a:lnTo>
                <a:lnTo>
                  <a:pt x="3694" y="413"/>
                </a:lnTo>
                <a:lnTo>
                  <a:pt x="3687" y="450"/>
                </a:lnTo>
                <a:lnTo>
                  <a:pt x="3685" y="454"/>
                </a:lnTo>
                <a:lnTo>
                  <a:pt x="3685" y="471"/>
                </a:lnTo>
                <a:lnTo>
                  <a:pt x="3675" y="497"/>
                </a:lnTo>
                <a:lnTo>
                  <a:pt x="3668" y="521"/>
                </a:lnTo>
                <a:lnTo>
                  <a:pt x="3663" y="538"/>
                </a:lnTo>
                <a:lnTo>
                  <a:pt x="3654" y="553"/>
                </a:lnTo>
                <a:lnTo>
                  <a:pt x="3644" y="565"/>
                </a:lnTo>
                <a:lnTo>
                  <a:pt x="3634" y="579"/>
                </a:lnTo>
                <a:lnTo>
                  <a:pt x="3622" y="593"/>
                </a:lnTo>
                <a:lnTo>
                  <a:pt x="3610" y="603"/>
                </a:lnTo>
                <a:lnTo>
                  <a:pt x="3598" y="613"/>
                </a:lnTo>
                <a:lnTo>
                  <a:pt x="3589" y="622"/>
                </a:lnTo>
                <a:moveTo>
                  <a:pt x="3716" y="603"/>
                </a:moveTo>
                <a:lnTo>
                  <a:pt x="3706" y="579"/>
                </a:lnTo>
                <a:lnTo>
                  <a:pt x="3670" y="531"/>
                </a:lnTo>
                <a:moveTo>
                  <a:pt x="3817" y="349"/>
                </a:moveTo>
                <a:lnTo>
                  <a:pt x="3819" y="375"/>
                </a:lnTo>
                <a:lnTo>
                  <a:pt x="3819" y="409"/>
                </a:lnTo>
                <a:lnTo>
                  <a:pt x="3817" y="466"/>
                </a:lnTo>
                <a:lnTo>
                  <a:pt x="3812" y="514"/>
                </a:lnTo>
                <a:lnTo>
                  <a:pt x="3805" y="538"/>
                </a:lnTo>
                <a:lnTo>
                  <a:pt x="3797" y="565"/>
                </a:lnTo>
                <a:lnTo>
                  <a:pt x="3788" y="593"/>
                </a:lnTo>
                <a:lnTo>
                  <a:pt x="3778" y="615"/>
                </a:lnTo>
                <a:lnTo>
                  <a:pt x="3771" y="625"/>
                </a:lnTo>
                <a:moveTo>
                  <a:pt x="3819" y="377"/>
                </a:moveTo>
                <a:lnTo>
                  <a:pt x="3956" y="363"/>
                </a:lnTo>
                <a:lnTo>
                  <a:pt x="3946" y="361"/>
                </a:lnTo>
                <a:lnTo>
                  <a:pt x="3932" y="368"/>
                </a:lnTo>
                <a:moveTo>
                  <a:pt x="3891" y="416"/>
                </a:moveTo>
                <a:lnTo>
                  <a:pt x="3889" y="603"/>
                </a:lnTo>
                <a:moveTo>
                  <a:pt x="3915" y="452"/>
                </a:moveTo>
                <a:lnTo>
                  <a:pt x="3913" y="452"/>
                </a:lnTo>
                <a:lnTo>
                  <a:pt x="3862" y="461"/>
                </a:lnTo>
                <a:moveTo>
                  <a:pt x="3937" y="546"/>
                </a:moveTo>
                <a:lnTo>
                  <a:pt x="3836" y="557"/>
                </a:lnTo>
                <a:moveTo>
                  <a:pt x="3812" y="608"/>
                </a:moveTo>
                <a:lnTo>
                  <a:pt x="3970" y="598"/>
                </a:lnTo>
                <a:lnTo>
                  <a:pt x="3956" y="598"/>
                </a:lnTo>
                <a:lnTo>
                  <a:pt x="3939" y="601"/>
                </a:lnTo>
                <a:moveTo>
                  <a:pt x="3845" y="397"/>
                </a:moveTo>
                <a:lnTo>
                  <a:pt x="3848" y="416"/>
                </a:lnTo>
                <a:lnTo>
                  <a:pt x="3848" y="466"/>
                </a:lnTo>
                <a:lnTo>
                  <a:pt x="3850" y="526"/>
                </a:lnTo>
                <a:lnTo>
                  <a:pt x="3848" y="507"/>
                </a:lnTo>
                <a:lnTo>
                  <a:pt x="3937" y="497"/>
                </a:lnTo>
                <a:lnTo>
                  <a:pt x="3929" y="497"/>
                </a:lnTo>
                <a:lnTo>
                  <a:pt x="3939" y="394"/>
                </a:lnTo>
                <a:lnTo>
                  <a:pt x="3946" y="404"/>
                </a:lnTo>
                <a:lnTo>
                  <a:pt x="3848" y="416"/>
                </a:lnTo>
                <a:moveTo>
                  <a:pt x="4052" y="390"/>
                </a:moveTo>
                <a:lnTo>
                  <a:pt x="4066" y="411"/>
                </a:lnTo>
                <a:lnTo>
                  <a:pt x="4074" y="421"/>
                </a:lnTo>
                <a:lnTo>
                  <a:pt x="4074" y="442"/>
                </a:lnTo>
                <a:moveTo>
                  <a:pt x="4157" y="375"/>
                </a:moveTo>
                <a:lnTo>
                  <a:pt x="4157" y="387"/>
                </a:lnTo>
                <a:lnTo>
                  <a:pt x="4117" y="457"/>
                </a:lnTo>
                <a:moveTo>
                  <a:pt x="4107" y="344"/>
                </a:moveTo>
                <a:lnTo>
                  <a:pt x="4109" y="358"/>
                </a:lnTo>
                <a:lnTo>
                  <a:pt x="4107" y="353"/>
                </a:lnTo>
                <a:lnTo>
                  <a:pt x="4107" y="630"/>
                </a:lnTo>
                <a:lnTo>
                  <a:pt x="4105" y="613"/>
                </a:lnTo>
                <a:lnTo>
                  <a:pt x="4107" y="598"/>
                </a:lnTo>
                <a:moveTo>
                  <a:pt x="4093" y="471"/>
                </a:moveTo>
                <a:lnTo>
                  <a:pt x="4081" y="502"/>
                </a:lnTo>
                <a:lnTo>
                  <a:pt x="4064" y="529"/>
                </a:lnTo>
                <a:lnTo>
                  <a:pt x="4047" y="553"/>
                </a:lnTo>
                <a:lnTo>
                  <a:pt x="4030" y="570"/>
                </a:lnTo>
                <a:lnTo>
                  <a:pt x="4016" y="584"/>
                </a:lnTo>
                <a:lnTo>
                  <a:pt x="4009" y="591"/>
                </a:lnTo>
                <a:moveTo>
                  <a:pt x="4023" y="476"/>
                </a:moveTo>
                <a:lnTo>
                  <a:pt x="4191" y="459"/>
                </a:lnTo>
                <a:lnTo>
                  <a:pt x="4184" y="459"/>
                </a:lnTo>
                <a:lnTo>
                  <a:pt x="4167" y="464"/>
                </a:lnTo>
                <a:moveTo>
                  <a:pt x="4117" y="469"/>
                </a:moveTo>
                <a:lnTo>
                  <a:pt x="4169" y="570"/>
                </a:lnTo>
                <a:lnTo>
                  <a:pt x="4208" y="574"/>
                </a:lnTo>
                <a:lnTo>
                  <a:pt x="4174" y="567"/>
                </a:lnTo>
                <a:lnTo>
                  <a:pt x="4162" y="555"/>
                </a:lnTo>
                <a:moveTo>
                  <a:pt x="4275" y="349"/>
                </a:moveTo>
                <a:lnTo>
                  <a:pt x="4289" y="373"/>
                </a:lnTo>
                <a:lnTo>
                  <a:pt x="4297" y="382"/>
                </a:lnTo>
                <a:lnTo>
                  <a:pt x="4302" y="397"/>
                </a:lnTo>
                <a:moveTo>
                  <a:pt x="4246" y="454"/>
                </a:moveTo>
                <a:lnTo>
                  <a:pt x="4299" y="445"/>
                </a:lnTo>
                <a:lnTo>
                  <a:pt x="4294" y="440"/>
                </a:lnTo>
                <a:lnTo>
                  <a:pt x="4292" y="584"/>
                </a:lnTo>
                <a:lnTo>
                  <a:pt x="4285" y="593"/>
                </a:lnTo>
                <a:lnTo>
                  <a:pt x="4335" y="529"/>
                </a:lnTo>
                <a:moveTo>
                  <a:pt x="4323" y="454"/>
                </a:moveTo>
                <a:lnTo>
                  <a:pt x="4445" y="442"/>
                </a:lnTo>
                <a:lnTo>
                  <a:pt x="4438" y="440"/>
                </a:lnTo>
                <a:lnTo>
                  <a:pt x="4422" y="445"/>
                </a:lnTo>
                <a:moveTo>
                  <a:pt x="4381" y="341"/>
                </a:moveTo>
                <a:lnTo>
                  <a:pt x="4383" y="358"/>
                </a:lnTo>
                <a:lnTo>
                  <a:pt x="4383" y="632"/>
                </a:lnTo>
                <a:lnTo>
                  <a:pt x="4381" y="613"/>
                </a:lnTo>
                <a:lnTo>
                  <a:pt x="4383" y="589"/>
                </a:lnTo>
                <a:moveTo>
                  <a:pt x="4549" y="570"/>
                </a:moveTo>
                <a:lnTo>
                  <a:pt x="4549" y="567"/>
                </a:lnTo>
                <a:moveTo>
                  <a:pt x="4529" y="548"/>
                </a:moveTo>
                <a:lnTo>
                  <a:pt x="4520" y="550"/>
                </a:lnTo>
                <a:lnTo>
                  <a:pt x="4515" y="557"/>
                </a:lnTo>
                <a:lnTo>
                  <a:pt x="4513" y="570"/>
                </a:lnTo>
                <a:lnTo>
                  <a:pt x="4515" y="579"/>
                </a:lnTo>
                <a:lnTo>
                  <a:pt x="4520" y="589"/>
                </a:lnTo>
                <a:lnTo>
                  <a:pt x="4529" y="591"/>
                </a:lnTo>
                <a:lnTo>
                  <a:pt x="4537" y="589"/>
                </a:lnTo>
                <a:lnTo>
                  <a:pt x="4544" y="579"/>
                </a:lnTo>
                <a:lnTo>
                  <a:pt x="4546" y="570"/>
                </a:lnTo>
                <a:lnTo>
                  <a:pt x="4544" y="557"/>
                </a:lnTo>
                <a:lnTo>
                  <a:pt x="4537" y="550"/>
                </a:lnTo>
                <a:lnTo>
                  <a:pt x="4529" y="548"/>
                </a:lnTo>
                <a:close/>
                <a:moveTo>
                  <a:pt x="27" y="34"/>
                </a:moveTo>
                <a:lnTo>
                  <a:pt x="51" y="58"/>
                </a:lnTo>
                <a:lnTo>
                  <a:pt x="56" y="68"/>
                </a:lnTo>
                <a:lnTo>
                  <a:pt x="49" y="56"/>
                </a:lnTo>
                <a:moveTo>
                  <a:pt x="1" y="130"/>
                </a:moveTo>
                <a:lnTo>
                  <a:pt x="8" y="133"/>
                </a:lnTo>
                <a:lnTo>
                  <a:pt x="58" y="121"/>
                </a:lnTo>
                <a:lnTo>
                  <a:pt x="51" y="116"/>
                </a:lnTo>
                <a:lnTo>
                  <a:pt x="49" y="255"/>
                </a:lnTo>
                <a:lnTo>
                  <a:pt x="46" y="255"/>
                </a:lnTo>
                <a:lnTo>
                  <a:pt x="90" y="190"/>
                </a:lnTo>
                <a:moveTo>
                  <a:pt x="97" y="17"/>
                </a:moveTo>
                <a:lnTo>
                  <a:pt x="99" y="22"/>
                </a:lnTo>
                <a:lnTo>
                  <a:pt x="118" y="51"/>
                </a:lnTo>
                <a:lnTo>
                  <a:pt x="121" y="68"/>
                </a:lnTo>
                <a:moveTo>
                  <a:pt x="164" y="1"/>
                </a:moveTo>
                <a:lnTo>
                  <a:pt x="166" y="15"/>
                </a:lnTo>
                <a:lnTo>
                  <a:pt x="142" y="87"/>
                </a:lnTo>
                <a:moveTo>
                  <a:pt x="94" y="77"/>
                </a:moveTo>
                <a:lnTo>
                  <a:pt x="97" y="92"/>
                </a:lnTo>
                <a:lnTo>
                  <a:pt x="99" y="166"/>
                </a:lnTo>
                <a:lnTo>
                  <a:pt x="97" y="152"/>
                </a:lnTo>
                <a:lnTo>
                  <a:pt x="169" y="145"/>
                </a:lnTo>
                <a:lnTo>
                  <a:pt x="164" y="145"/>
                </a:lnTo>
                <a:lnTo>
                  <a:pt x="169" y="77"/>
                </a:lnTo>
                <a:lnTo>
                  <a:pt x="171" y="80"/>
                </a:lnTo>
                <a:lnTo>
                  <a:pt x="99" y="92"/>
                </a:lnTo>
                <a:moveTo>
                  <a:pt x="118" y="157"/>
                </a:moveTo>
                <a:lnTo>
                  <a:pt x="116" y="178"/>
                </a:lnTo>
                <a:lnTo>
                  <a:pt x="111" y="207"/>
                </a:lnTo>
                <a:lnTo>
                  <a:pt x="97" y="236"/>
                </a:lnTo>
                <a:lnTo>
                  <a:pt x="87" y="253"/>
                </a:lnTo>
                <a:lnTo>
                  <a:pt x="70" y="274"/>
                </a:lnTo>
                <a:lnTo>
                  <a:pt x="54" y="289"/>
                </a:lnTo>
                <a:moveTo>
                  <a:pt x="142" y="154"/>
                </a:moveTo>
                <a:lnTo>
                  <a:pt x="145" y="171"/>
                </a:lnTo>
                <a:lnTo>
                  <a:pt x="142" y="241"/>
                </a:lnTo>
                <a:lnTo>
                  <a:pt x="145" y="260"/>
                </a:lnTo>
                <a:lnTo>
                  <a:pt x="150" y="270"/>
                </a:lnTo>
                <a:lnTo>
                  <a:pt x="157" y="272"/>
                </a:lnTo>
                <a:lnTo>
                  <a:pt x="207" y="272"/>
                </a:lnTo>
                <a:lnTo>
                  <a:pt x="205" y="207"/>
                </a:lnTo>
                <a:moveTo>
                  <a:pt x="257" y="32"/>
                </a:moveTo>
                <a:lnTo>
                  <a:pt x="262" y="58"/>
                </a:lnTo>
                <a:lnTo>
                  <a:pt x="265" y="212"/>
                </a:lnTo>
                <a:lnTo>
                  <a:pt x="260" y="193"/>
                </a:lnTo>
                <a:lnTo>
                  <a:pt x="265" y="190"/>
                </a:lnTo>
                <a:lnTo>
                  <a:pt x="296" y="183"/>
                </a:lnTo>
                <a:lnTo>
                  <a:pt x="308" y="205"/>
                </a:lnTo>
                <a:lnTo>
                  <a:pt x="308" y="195"/>
                </a:lnTo>
                <a:lnTo>
                  <a:pt x="310" y="118"/>
                </a:lnTo>
                <a:lnTo>
                  <a:pt x="310" y="41"/>
                </a:lnTo>
                <a:lnTo>
                  <a:pt x="315" y="51"/>
                </a:lnTo>
                <a:lnTo>
                  <a:pt x="308" y="53"/>
                </a:lnTo>
                <a:lnTo>
                  <a:pt x="265" y="58"/>
                </a:lnTo>
                <a:moveTo>
                  <a:pt x="265" y="121"/>
                </a:moveTo>
                <a:lnTo>
                  <a:pt x="294" y="113"/>
                </a:lnTo>
                <a:lnTo>
                  <a:pt x="291" y="113"/>
                </a:lnTo>
                <a:moveTo>
                  <a:pt x="349" y="6"/>
                </a:moveTo>
                <a:lnTo>
                  <a:pt x="354" y="32"/>
                </a:lnTo>
                <a:lnTo>
                  <a:pt x="354" y="85"/>
                </a:lnTo>
                <a:lnTo>
                  <a:pt x="351" y="130"/>
                </a:lnTo>
                <a:lnTo>
                  <a:pt x="346" y="164"/>
                </a:lnTo>
                <a:lnTo>
                  <a:pt x="337" y="197"/>
                </a:lnTo>
                <a:lnTo>
                  <a:pt x="322" y="233"/>
                </a:lnTo>
                <a:lnTo>
                  <a:pt x="308" y="257"/>
                </a:lnTo>
                <a:lnTo>
                  <a:pt x="291" y="277"/>
                </a:lnTo>
                <a:lnTo>
                  <a:pt x="284" y="281"/>
                </a:lnTo>
                <a:moveTo>
                  <a:pt x="351" y="157"/>
                </a:moveTo>
                <a:lnTo>
                  <a:pt x="356" y="154"/>
                </a:lnTo>
                <a:lnTo>
                  <a:pt x="399" y="147"/>
                </a:lnTo>
                <a:lnTo>
                  <a:pt x="392" y="147"/>
                </a:lnTo>
                <a:lnTo>
                  <a:pt x="382" y="152"/>
                </a:lnTo>
                <a:moveTo>
                  <a:pt x="356" y="99"/>
                </a:moveTo>
                <a:lnTo>
                  <a:pt x="358" y="99"/>
                </a:lnTo>
                <a:lnTo>
                  <a:pt x="402" y="90"/>
                </a:lnTo>
                <a:lnTo>
                  <a:pt x="394" y="87"/>
                </a:lnTo>
                <a:lnTo>
                  <a:pt x="390" y="90"/>
                </a:lnTo>
                <a:moveTo>
                  <a:pt x="356" y="32"/>
                </a:moveTo>
                <a:lnTo>
                  <a:pt x="358" y="30"/>
                </a:lnTo>
                <a:lnTo>
                  <a:pt x="425" y="22"/>
                </a:lnTo>
                <a:lnTo>
                  <a:pt x="416" y="13"/>
                </a:lnTo>
                <a:lnTo>
                  <a:pt x="416" y="30"/>
                </a:lnTo>
                <a:lnTo>
                  <a:pt x="414" y="202"/>
                </a:lnTo>
                <a:lnTo>
                  <a:pt x="414" y="257"/>
                </a:lnTo>
                <a:lnTo>
                  <a:pt x="409" y="284"/>
                </a:lnTo>
                <a:lnTo>
                  <a:pt x="377" y="241"/>
                </a:lnTo>
                <a:moveTo>
                  <a:pt x="553" y="159"/>
                </a:moveTo>
                <a:lnTo>
                  <a:pt x="562" y="147"/>
                </a:lnTo>
                <a:lnTo>
                  <a:pt x="553" y="137"/>
                </a:lnTo>
                <a:lnTo>
                  <a:pt x="543" y="147"/>
                </a:lnTo>
                <a:lnTo>
                  <a:pt x="553" y="159"/>
                </a:lnTo>
                <a:close/>
                <a:moveTo>
                  <a:pt x="553" y="293"/>
                </a:moveTo>
                <a:lnTo>
                  <a:pt x="562" y="281"/>
                </a:lnTo>
                <a:lnTo>
                  <a:pt x="553" y="270"/>
                </a:lnTo>
                <a:lnTo>
                  <a:pt x="543" y="281"/>
                </a:lnTo>
                <a:lnTo>
                  <a:pt x="553" y="293"/>
                </a:lnTo>
                <a:close/>
              </a:path>
            </a:pathLst>
          </a:custGeom>
          <a:noFill/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16" name="group 616"/>
          <p:cNvGrpSpPr/>
          <p:nvPr/>
        </p:nvGrpSpPr>
        <p:grpSpPr>
          <a:xfrm rot="21600000">
            <a:off x="8628126" y="7320026"/>
            <a:ext cx="2008632" cy="609599"/>
            <a:chOff x="0" y="0"/>
            <a:chExt cx="2008632" cy="609599"/>
          </a:xfrm>
        </p:grpSpPr>
        <p:sp>
          <p:nvSpPr>
            <p:cNvPr id="13488" name="path 13488"/>
            <p:cNvSpPr/>
            <p:nvPr/>
          </p:nvSpPr>
          <p:spPr>
            <a:xfrm>
              <a:off x="67056" y="0"/>
              <a:ext cx="1560576" cy="251459"/>
            </a:xfrm>
            <a:custGeom>
              <a:avLst/>
              <a:gdLst/>
              <a:ahLst/>
              <a:cxnLst/>
              <a:rect l="0" t="0" r="0" b="0"/>
              <a:pathLst>
                <a:path w="2457" h="395">
                  <a:moveTo>
                    <a:pt x="193" y="154"/>
                  </a:moveTo>
                  <a:lnTo>
                    <a:pt x="193" y="389"/>
                  </a:lnTo>
                  <a:moveTo>
                    <a:pt x="142" y="159"/>
                  </a:moveTo>
                  <a:lnTo>
                    <a:pt x="231" y="147"/>
                  </a:lnTo>
                  <a:moveTo>
                    <a:pt x="147" y="49"/>
                  </a:moveTo>
                  <a:lnTo>
                    <a:pt x="137" y="253"/>
                  </a:lnTo>
                  <a:lnTo>
                    <a:pt x="130" y="305"/>
                  </a:lnTo>
                  <a:lnTo>
                    <a:pt x="111" y="368"/>
                  </a:lnTo>
                  <a:moveTo>
                    <a:pt x="214" y="27"/>
                  </a:moveTo>
                  <a:lnTo>
                    <a:pt x="147" y="87"/>
                  </a:lnTo>
                  <a:moveTo>
                    <a:pt x="87" y="257"/>
                  </a:moveTo>
                  <a:lnTo>
                    <a:pt x="121" y="305"/>
                  </a:lnTo>
                  <a:moveTo>
                    <a:pt x="49" y="257"/>
                  </a:moveTo>
                  <a:lnTo>
                    <a:pt x="1" y="334"/>
                  </a:lnTo>
                  <a:moveTo>
                    <a:pt x="65" y="169"/>
                  </a:moveTo>
                  <a:lnTo>
                    <a:pt x="65" y="373"/>
                  </a:lnTo>
                  <a:lnTo>
                    <a:pt x="39" y="334"/>
                  </a:lnTo>
                  <a:moveTo>
                    <a:pt x="17" y="236"/>
                  </a:moveTo>
                  <a:lnTo>
                    <a:pt x="116" y="219"/>
                  </a:lnTo>
                  <a:moveTo>
                    <a:pt x="1" y="176"/>
                  </a:moveTo>
                  <a:lnTo>
                    <a:pt x="125" y="159"/>
                  </a:lnTo>
                  <a:moveTo>
                    <a:pt x="87" y="77"/>
                  </a:moveTo>
                  <a:lnTo>
                    <a:pt x="77" y="159"/>
                  </a:lnTo>
                  <a:moveTo>
                    <a:pt x="39" y="99"/>
                  </a:moveTo>
                  <a:lnTo>
                    <a:pt x="53" y="147"/>
                  </a:lnTo>
                  <a:moveTo>
                    <a:pt x="17" y="82"/>
                  </a:moveTo>
                  <a:lnTo>
                    <a:pt x="116" y="70"/>
                  </a:lnTo>
                  <a:moveTo>
                    <a:pt x="53" y="15"/>
                  </a:moveTo>
                  <a:lnTo>
                    <a:pt x="70" y="54"/>
                  </a:lnTo>
                  <a:moveTo>
                    <a:pt x="394" y="214"/>
                  </a:moveTo>
                  <a:lnTo>
                    <a:pt x="493" y="202"/>
                  </a:lnTo>
                  <a:moveTo>
                    <a:pt x="445" y="6"/>
                  </a:moveTo>
                  <a:lnTo>
                    <a:pt x="445" y="325"/>
                  </a:lnTo>
                  <a:moveTo>
                    <a:pt x="377" y="116"/>
                  </a:moveTo>
                  <a:lnTo>
                    <a:pt x="517" y="99"/>
                  </a:lnTo>
                  <a:moveTo>
                    <a:pt x="488" y="54"/>
                  </a:moveTo>
                  <a:lnTo>
                    <a:pt x="394" y="66"/>
                  </a:lnTo>
                  <a:moveTo>
                    <a:pt x="478" y="154"/>
                  </a:moveTo>
                  <a:lnTo>
                    <a:pt x="493" y="39"/>
                  </a:lnTo>
                  <a:moveTo>
                    <a:pt x="296" y="241"/>
                  </a:moveTo>
                  <a:lnTo>
                    <a:pt x="478" y="385"/>
                  </a:lnTo>
                  <a:moveTo>
                    <a:pt x="301" y="70"/>
                  </a:moveTo>
                  <a:lnTo>
                    <a:pt x="363" y="56"/>
                  </a:lnTo>
                  <a:moveTo>
                    <a:pt x="325" y="176"/>
                  </a:moveTo>
                  <a:lnTo>
                    <a:pt x="368" y="44"/>
                  </a:lnTo>
                  <a:moveTo>
                    <a:pt x="313" y="181"/>
                  </a:moveTo>
                  <a:lnTo>
                    <a:pt x="373" y="164"/>
                  </a:lnTo>
                  <a:moveTo>
                    <a:pt x="377" y="152"/>
                  </a:moveTo>
                  <a:lnTo>
                    <a:pt x="341" y="279"/>
                  </a:lnTo>
                  <a:lnTo>
                    <a:pt x="279" y="385"/>
                  </a:lnTo>
                  <a:moveTo>
                    <a:pt x="478" y="389"/>
                  </a:moveTo>
                  <a:lnTo>
                    <a:pt x="517" y="380"/>
                  </a:lnTo>
                  <a:moveTo>
                    <a:pt x="401" y="171"/>
                  </a:moveTo>
                  <a:lnTo>
                    <a:pt x="488" y="159"/>
                  </a:lnTo>
                  <a:moveTo>
                    <a:pt x="510" y="245"/>
                  </a:moveTo>
                  <a:lnTo>
                    <a:pt x="385" y="257"/>
                  </a:lnTo>
                  <a:moveTo>
                    <a:pt x="589" y="22"/>
                  </a:moveTo>
                  <a:lnTo>
                    <a:pt x="589" y="380"/>
                  </a:lnTo>
                  <a:moveTo>
                    <a:pt x="589" y="61"/>
                  </a:moveTo>
                  <a:lnTo>
                    <a:pt x="764" y="49"/>
                  </a:lnTo>
                  <a:moveTo>
                    <a:pt x="769" y="27"/>
                  </a:moveTo>
                  <a:lnTo>
                    <a:pt x="764" y="380"/>
                  </a:lnTo>
                  <a:moveTo>
                    <a:pt x="589" y="361"/>
                  </a:moveTo>
                  <a:lnTo>
                    <a:pt x="757" y="351"/>
                  </a:lnTo>
                  <a:lnTo>
                    <a:pt x="764" y="373"/>
                  </a:lnTo>
                  <a:moveTo>
                    <a:pt x="627" y="114"/>
                  </a:moveTo>
                  <a:lnTo>
                    <a:pt x="735" y="99"/>
                  </a:lnTo>
                  <a:moveTo>
                    <a:pt x="730" y="152"/>
                  </a:moveTo>
                  <a:lnTo>
                    <a:pt x="632" y="164"/>
                  </a:lnTo>
                  <a:moveTo>
                    <a:pt x="605" y="229"/>
                  </a:moveTo>
                  <a:lnTo>
                    <a:pt x="735" y="209"/>
                  </a:lnTo>
                  <a:moveTo>
                    <a:pt x="740" y="193"/>
                  </a:moveTo>
                  <a:lnTo>
                    <a:pt x="721" y="305"/>
                  </a:lnTo>
                  <a:lnTo>
                    <a:pt x="697" y="262"/>
                  </a:lnTo>
                  <a:moveTo>
                    <a:pt x="675" y="70"/>
                  </a:moveTo>
                  <a:lnTo>
                    <a:pt x="675" y="344"/>
                  </a:lnTo>
                  <a:moveTo>
                    <a:pt x="841" y="171"/>
                  </a:moveTo>
                  <a:lnTo>
                    <a:pt x="927" y="152"/>
                  </a:lnTo>
                  <a:moveTo>
                    <a:pt x="841" y="325"/>
                  </a:moveTo>
                  <a:lnTo>
                    <a:pt x="927" y="262"/>
                  </a:lnTo>
                  <a:moveTo>
                    <a:pt x="927" y="94"/>
                  </a:moveTo>
                  <a:lnTo>
                    <a:pt x="1059" y="77"/>
                  </a:lnTo>
                  <a:moveTo>
                    <a:pt x="994" y="1"/>
                  </a:moveTo>
                  <a:lnTo>
                    <a:pt x="994" y="181"/>
                  </a:lnTo>
                  <a:moveTo>
                    <a:pt x="910" y="197"/>
                  </a:moveTo>
                  <a:lnTo>
                    <a:pt x="1081" y="176"/>
                  </a:lnTo>
                  <a:moveTo>
                    <a:pt x="944" y="121"/>
                  </a:moveTo>
                  <a:lnTo>
                    <a:pt x="965" y="171"/>
                  </a:lnTo>
                  <a:moveTo>
                    <a:pt x="944" y="224"/>
                  </a:moveTo>
                  <a:lnTo>
                    <a:pt x="944" y="389"/>
                  </a:lnTo>
                  <a:moveTo>
                    <a:pt x="944" y="245"/>
                  </a:moveTo>
                  <a:lnTo>
                    <a:pt x="1054" y="231"/>
                  </a:lnTo>
                  <a:moveTo>
                    <a:pt x="1054" y="219"/>
                  </a:moveTo>
                  <a:lnTo>
                    <a:pt x="1045" y="394"/>
                  </a:lnTo>
                  <a:moveTo>
                    <a:pt x="973" y="269"/>
                  </a:moveTo>
                  <a:lnTo>
                    <a:pt x="973" y="339"/>
                  </a:lnTo>
                  <a:moveTo>
                    <a:pt x="973" y="279"/>
                  </a:moveTo>
                  <a:lnTo>
                    <a:pt x="1016" y="274"/>
                  </a:lnTo>
                  <a:moveTo>
                    <a:pt x="944" y="368"/>
                  </a:moveTo>
                  <a:lnTo>
                    <a:pt x="1045" y="361"/>
                  </a:lnTo>
                  <a:moveTo>
                    <a:pt x="1045" y="99"/>
                  </a:moveTo>
                  <a:lnTo>
                    <a:pt x="1021" y="186"/>
                  </a:lnTo>
                  <a:moveTo>
                    <a:pt x="973" y="325"/>
                  </a:moveTo>
                  <a:lnTo>
                    <a:pt x="1021" y="322"/>
                  </a:lnTo>
                  <a:moveTo>
                    <a:pt x="1016" y="267"/>
                  </a:moveTo>
                  <a:lnTo>
                    <a:pt x="1011" y="322"/>
                  </a:lnTo>
                  <a:moveTo>
                    <a:pt x="874" y="22"/>
                  </a:moveTo>
                  <a:lnTo>
                    <a:pt x="874" y="305"/>
                  </a:lnTo>
                  <a:moveTo>
                    <a:pt x="1121" y="245"/>
                  </a:moveTo>
                  <a:lnTo>
                    <a:pt x="1225" y="171"/>
                  </a:lnTo>
                  <a:moveTo>
                    <a:pt x="1186" y="6"/>
                  </a:moveTo>
                  <a:lnTo>
                    <a:pt x="1186" y="385"/>
                  </a:lnTo>
                  <a:lnTo>
                    <a:pt x="1143" y="334"/>
                  </a:lnTo>
                  <a:moveTo>
                    <a:pt x="1220" y="109"/>
                  </a:moveTo>
                  <a:lnTo>
                    <a:pt x="1131" y="121"/>
                  </a:lnTo>
                  <a:moveTo>
                    <a:pt x="1234" y="116"/>
                  </a:moveTo>
                  <a:lnTo>
                    <a:pt x="1357" y="94"/>
                  </a:lnTo>
                  <a:moveTo>
                    <a:pt x="1345" y="164"/>
                  </a:moveTo>
                  <a:lnTo>
                    <a:pt x="1234" y="181"/>
                  </a:lnTo>
                  <a:moveTo>
                    <a:pt x="1285" y="1"/>
                  </a:moveTo>
                  <a:lnTo>
                    <a:pt x="1285" y="380"/>
                  </a:lnTo>
                  <a:moveTo>
                    <a:pt x="1285" y="176"/>
                  </a:moveTo>
                  <a:lnTo>
                    <a:pt x="1330" y="313"/>
                  </a:lnTo>
                  <a:lnTo>
                    <a:pt x="1366" y="313"/>
                  </a:lnTo>
                  <a:moveTo>
                    <a:pt x="1275" y="171"/>
                  </a:moveTo>
                  <a:lnTo>
                    <a:pt x="1230" y="267"/>
                  </a:lnTo>
                  <a:lnTo>
                    <a:pt x="1196" y="325"/>
                  </a:lnTo>
                  <a:moveTo>
                    <a:pt x="1505" y="137"/>
                  </a:moveTo>
                  <a:lnTo>
                    <a:pt x="1522" y="44"/>
                  </a:lnTo>
                  <a:moveTo>
                    <a:pt x="1604" y="130"/>
                  </a:moveTo>
                  <a:lnTo>
                    <a:pt x="1443" y="147"/>
                  </a:lnTo>
                  <a:moveTo>
                    <a:pt x="1537" y="190"/>
                  </a:moveTo>
                  <a:lnTo>
                    <a:pt x="1493" y="197"/>
                  </a:lnTo>
                  <a:moveTo>
                    <a:pt x="1493" y="257"/>
                  </a:moveTo>
                  <a:lnTo>
                    <a:pt x="1537" y="248"/>
                  </a:lnTo>
                  <a:moveTo>
                    <a:pt x="1553" y="137"/>
                  </a:moveTo>
                  <a:lnTo>
                    <a:pt x="1549" y="329"/>
                  </a:lnTo>
                  <a:moveTo>
                    <a:pt x="1493" y="142"/>
                  </a:moveTo>
                  <a:lnTo>
                    <a:pt x="1493" y="334"/>
                  </a:lnTo>
                  <a:moveTo>
                    <a:pt x="1597" y="368"/>
                  </a:moveTo>
                  <a:lnTo>
                    <a:pt x="1609" y="109"/>
                  </a:lnTo>
                  <a:moveTo>
                    <a:pt x="1445" y="344"/>
                  </a:moveTo>
                  <a:lnTo>
                    <a:pt x="1597" y="325"/>
                  </a:lnTo>
                  <a:moveTo>
                    <a:pt x="1443" y="114"/>
                  </a:moveTo>
                  <a:lnTo>
                    <a:pt x="1445" y="373"/>
                  </a:lnTo>
                  <a:moveTo>
                    <a:pt x="1635" y="37"/>
                  </a:moveTo>
                  <a:lnTo>
                    <a:pt x="1412" y="56"/>
                  </a:lnTo>
                  <a:moveTo>
                    <a:pt x="1901" y="147"/>
                  </a:moveTo>
                  <a:lnTo>
                    <a:pt x="1693" y="171"/>
                  </a:lnTo>
                  <a:moveTo>
                    <a:pt x="1801" y="6"/>
                  </a:moveTo>
                  <a:lnTo>
                    <a:pt x="1791" y="159"/>
                  </a:lnTo>
                  <a:moveTo>
                    <a:pt x="1796" y="159"/>
                  </a:moveTo>
                  <a:lnTo>
                    <a:pt x="1873" y="373"/>
                  </a:lnTo>
                  <a:lnTo>
                    <a:pt x="1923" y="373"/>
                  </a:lnTo>
                  <a:moveTo>
                    <a:pt x="1791" y="159"/>
                  </a:moveTo>
                  <a:lnTo>
                    <a:pt x="1774" y="236"/>
                  </a:lnTo>
                  <a:lnTo>
                    <a:pt x="1741" y="322"/>
                  </a:lnTo>
                  <a:lnTo>
                    <a:pt x="1685" y="389"/>
                  </a:lnTo>
                  <a:moveTo>
                    <a:pt x="1966" y="126"/>
                  </a:moveTo>
                  <a:lnTo>
                    <a:pt x="2070" y="114"/>
                  </a:lnTo>
                  <a:moveTo>
                    <a:pt x="2021" y="6"/>
                  </a:moveTo>
                  <a:lnTo>
                    <a:pt x="2021" y="385"/>
                  </a:lnTo>
                  <a:moveTo>
                    <a:pt x="2021" y="130"/>
                  </a:moveTo>
                  <a:lnTo>
                    <a:pt x="1966" y="284"/>
                  </a:lnTo>
                  <a:moveTo>
                    <a:pt x="2021" y="154"/>
                  </a:moveTo>
                  <a:lnTo>
                    <a:pt x="2065" y="207"/>
                  </a:lnTo>
                  <a:moveTo>
                    <a:pt x="2077" y="27"/>
                  </a:moveTo>
                  <a:lnTo>
                    <a:pt x="2108" y="92"/>
                  </a:lnTo>
                  <a:moveTo>
                    <a:pt x="2170" y="15"/>
                  </a:moveTo>
                  <a:lnTo>
                    <a:pt x="2137" y="109"/>
                  </a:lnTo>
                  <a:moveTo>
                    <a:pt x="2072" y="121"/>
                  </a:moveTo>
                  <a:lnTo>
                    <a:pt x="2185" y="109"/>
                  </a:lnTo>
                  <a:moveTo>
                    <a:pt x="2086" y="186"/>
                  </a:moveTo>
                  <a:lnTo>
                    <a:pt x="2175" y="176"/>
                  </a:lnTo>
                  <a:moveTo>
                    <a:pt x="2055" y="253"/>
                  </a:moveTo>
                  <a:lnTo>
                    <a:pt x="2206" y="241"/>
                  </a:lnTo>
                  <a:moveTo>
                    <a:pt x="2130" y="116"/>
                  </a:moveTo>
                  <a:lnTo>
                    <a:pt x="2130" y="385"/>
                  </a:lnTo>
                  <a:moveTo>
                    <a:pt x="2456" y="44"/>
                  </a:moveTo>
                  <a:lnTo>
                    <a:pt x="2278" y="61"/>
                  </a:lnTo>
                  <a:moveTo>
                    <a:pt x="2278" y="351"/>
                  </a:moveTo>
                  <a:lnTo>
                    <a:pt x="2444" y="339"/>
                  </a:lnTo>
                  <a:moveTo>
                    <a:pt x="2456" y="27"/>
                  </a:moveTo>
                  <a:lnTo>
                    <a:pt x="2453" y="361"/>
                  </a:lnTo>
                  <a:lnTo>
                    <a:pt x="2453" y="373"/>
                  </a:lnTo>
                  <a:moveTo>
                    <a:pt x="2453" y="361"/>
                  </a:moveTo>
                  <a:lnTo>
                    <a:pt x="2444" y="339"/>
                  </a:lnTo>
                  <a:moveTo>
                    <a:pt x="2278" y="27"/>
                  </a:moveTo>
                  <a:lnTo>
                    <a:pt x="2278" y="363"/>
                  </a:lnTo>
                  <a:moveTo>
                    <a:pt x="2278" y="22"/>
                  </a:moveTo>
                  <a:lnTo>
                    <a:pt x="2278" y="380"/>
                  </a:lnTo>
                  <a:moveTo>
                    <a:pt x="2372" y="77"/>
                  </a:moveTo>
                  <a:lnTo>
                    <a:pt x="2302" y="176"/>
                  </a:lnTo>
                  <a:moveTo>
                    <a:pt x="2341" y="147"/>
                  </a:moveTo>
                  <a:lnTo>
                    <a:pt x="2427" y="236"/>
                  </a:lnTo>
                  <a:lnTo>
                    <a:pt x="2449" y="231"/>
                  </a:lnTo>
                  <a:moveTo>
                    <a:pt x="2355" y="231"/>
                  </a:moveTo>
                  <a:lnTo>
                    <a:pt x="2384" y="267"/>
                  </a:lnTo>
                  <a:moveTo>
                    <a:pt x="2341" y="279"/>
                  </a:moveTo>
                  <a:lnTo>
                    <a:pt x="2384" y="325"/>
                  </a:lnTo>
                  <a:moveTo>
                    <a:pt x="2345" y="121"/>
                  </a:moveTo>
                  <a:lnTo>
                    <a:pt x="2401" y="114"/>
                  </a:lnTo>
                  <a:moveTo>
                    <a:pt x="2345" y="207"/>
                  </a:moveTo>
                  <a:lnTo>
                    <a:pt x="2372" y="171"/>
                  </a:lnTo>
                  <a:lnTo>
                    <a:pt x="2415" y="94"/>
                  </a:lnTo>
                  <a:moveTo>
                    <a:pt x="2285" y="257"/>
                  </a:moveTo>
                  <a:lnTo>
                    <a:pt x="2345" y="207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90" name="path 13490"/>
            <p:cNvSpPr/>
            <p:nvPr/>
          </p:nvSpPr>
          <p:spPr>
            <a:xfrm>
              <a:off x="52578" y="288797"/>
              <a:ext cx="1748028" cy="25908"/>
            </a:xfrm>
            <a:custGeom>
              <a:avLst/>
              <a:gdLst/>
              <a:ahLst/>
              <a:cxnLst/>
              <a:rect l="0" t="0" r="0" b="0"/>
              <a:pathLst>
                <a:path w="2752" h="40">
                  <a:moveTo>
                    <a:pt x="0" y="0"/>
                  </a:moveTo>
                  <a:lnTo>
                    <a:pt x="0" y="40"/>
                  </a:lnTo>
                  <a:lnTo>
                    <a:pt x="2752" y="0"/>
                  </a:lnTo>
                  <a:lnTo>
                    <a:pt x="0" y="0"/>
                  </a:lnTo>
                </a:path>
                <a:path w="2752" h="40">
                  <a:moveTo>
                    <a:pt x="0" y="40"/>
                  </a:moveTo>
                  <a:lnTo>
                    <a:pt x="2752" y="0"/>
                  </a:lnTo>
                  <a:lnTo>
                    <a:pt x="2752" y="40"/>
                  </a:lnTo>
                  <a:lnTo>
                    <a:pt x="0" y="4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92" name="path 13492"/>
            <p:cNvSpPr/>
            <p:nvPr/>
          </p:nvSpPr>
          <p:spPr>
            <a:xfrm>
              <a:off x="0" y="352044"/>
              <a:ext cx="2008632" cy="257555"/>
            </a:xfrm>
            <a:custGeom>
              <a:avLst/>
              <a:gdLst/>
              <a:ahLst/>
              <a:cxnLst/>
              <a:rect l="0" t="0" r="0" b="0"/>
              <a:pathLst>
                <a:path w="3163" h="405">
                  <a:moveTo>
                    <a:pt x="82" y="1"/>
                  </a:moveTo>
                  <a:lnTo>
                    <a:pt x="2835" y="1"/>
                  </a:lnTo>
                  <a:moveTo>
                    <a:pt x="99" y="265"/>
                  </a:moveTo>
                  <a:lnTo>
                    <a:pt x="101" y="169"/>
                  </a:lnTo>
                  <a:moveTo>
                    <a:pt x="130" y="262"/>
                  </a:moveTo>
                  <a:lnTo>
                    <a:pt x="70" y="272"/>
                  </a:lnTo>
                  <a:moveTo>
                    <a:pt x="128" y="327"/>
                  </a:moveTo>
                  <a:lnTo>
                    <a:pt x="130" y="257"/>
                  </a:lnTo>
                  <a:moveTo>
                    <a:pt x="70" y="334"/>
                  </a:moveTo>
                  <a:lnTo>
                    <a:pt x="133" y="327"/>
                  </a:lnTo>
                  <a:moveTo>
                    <a:pt x="70" y="257"/>
                  </a:moveTo>
                  <a:lnTo>
                    <a:pt x="70" y="341"/>
                  </a:lnTo>
                  <a:moveTo>
                    <a:pt x="56" y="226"/>
                  </a:moveTo>
                  <a:lnTo>
                    <a:pt x="154" y="214"/>
                  </a:lnTo>
                  <a:moveTo>
                    <a:pt x="135" y="152"/>
                  </a:moveTo>
                  <a:lnTo>
                    <a:pt x="66" y="183"/>
                  </a:lnTo>
                  <a:moveTo>
                    <a:pt x="1" y="262"/>
                  </a:moveTo>
                  <a:lnTo>
                    <a:pt x="49" y="250"/>
                  </a:lnTo>
                  <a:moveTo>
                    <a:pt x="3" y="349"/>
                  </a:moveTo>
                  <a:lnTo>
                    <a:pt x="37" y="351"/>
                  </a:lnTo>
                  <a:lnTo>
                    <a:pt x="142" y="397"/>
                  </a:lnTo>
                  <a:moveTo>
                    <a:pt x="51" y="243"/>
                  </a:moveTo>
                  <a:lnTo>
                    <a:pt x="39" y="291"/>
                  </a:lnTo>
                  <a:lnTo>
                    <a:pt x="49" y="313"/>
                  </a:lnTo>
                  <a:lnTo>
                    <a:pt x="37" y="351"/>
                  </a:lnTo>
                  <a:moveTo>
                    <a:pt x="22" y="171"/>
                  </a:moveTo>
                  <a:lnTo>
                    <a:pt x="41" y="207"/>
                  </a:lnTo>
                  <a:moveTo>
                    <a:pt x="142" y="397"/>
                  </a:moveTo>
                  <a:lnTo>
                    <a:pt x="166" y="387"/>
                  </a:lnTo>
                  <a:moveTo>
                    <a:pt x="238" y="241"/>
                  </a:moveTo>
                  <a:lnTo>
                    <a:pt x="315" y="229"/>
                  </a:lnTo>
                  <a:moveTo>
                    <a:pt x="315" y="281"/>
                  </a:moveTo>
                  <a:lnTo>
                    <a:pt x="236" y="291"/>
                  </a:lnTo>
                  <a:moveTo>
                    <a:pt x="272" y="375"/>
                  </a:moveTo>
                  <a:lnTo>
                    <a:pt x="272" y="176"/>
                  </a:lnTo>
                  <a:moveTo>
                    <a:pt x="330" y="164"/>
                  </a:moveTo>
                  <a:lnTo>
                    <a:pt x="330" y="399"/>
                  </a:lnTo>
                  <a:lnTo>
                    <a:pt x="301" y="358"/>
                  </a:lnTo>
                  <a:moveTo>
                    <a:pt x="226" y="181"/>
                  </a:moveTo>
                  <a:lnTo>
                    <a:pt x="330" y="166"/>
                  </a:lnTo>
                  <a:moveTo>
                    <a:pt x="195" y="382"/>
                  </a:moveTo>
                  <a:lnTo>
                    <a:pt x="217" y="339"/>
                  </a:lnTo>
                  <a:lnTo>
                    <a:pt x="226" y="253"/>
                  </a:lnTo>
                  <a:lnTo>
                    <a:pt x="226" y="159"/>
                  </a:lnTo>
                  <a:moveTo>
                    <a:pt x="452" y="164"/>
                  </a:moveTo>
                  <a:lnTo>
                    <a:pt x="452" y="392"/>
                  </a:lnTo>
                  <a:moveTo>
                    <a:pt x="406" y="169"/>
                  </a:moveTo>
                  <a:lnTo>
                    <a:pt x="500" y="159"/>
                  </a:lnTo>
                  <a:moveTo>
                    <a:pt x="375" y="245"/>
                  </a:moveTo>
                  <a:lnTo>
                    <a:pt x="519" y="233"/>
                  </a:lnTo>
                  <a:moveTo>
                    <a:pt x="452" y="397"/>
                  </a:moveTo>
                  <a:lnTo>
                    <a:pt x="421" y="351"/>
                  </a:lnTo>
                  <a:moveTo>
                    <a:pt x="579" y="157"/>
                  </a:moveTo>
                  <a:lnTo>
                    <a:pt x="579" y="397"/>
                  </a:lnTo>
                  <a:moveTo>
                    <a:pt x="579" y="183"/>
                  </a:moveTo>
                  <a:lnTo>
                    <a:pt x="697" y="173"/>
                  </a:lnTo>
                  <a:moveTo>
                    <a:pt x="699" y="159"/>
                  </a:moveTo>
                  <a:lnTo>
                    <a:pt x="697" y="397"/>
                  </a:lnTo>
                  <a:moveTo>
                    <a:pt x="579" y="382"/>
                  </a:moveTo>
                  <a:lnTo>
                    <a:pt x="690" y="375"/>
                  </a:lnTo>
                  <a:lnTo>
                    <a:pt x="697" y="390"/>
                  </a:lnTo>
                  <a:moveTo>
                    <a:pt x="606" y="217"/>
                  </a:moveTo>
                  <a:lnTo>
                    <a:pt x="675" y="207"/>
                  </a:lnTo>
                  <a:moveTo>
                    <a:pt x="673" y="243"/>
                  </a:moveTo>
                  <a:lnTo>
                    <a:pt x="608" y="250"/>
                  </a:lnTo>
                  <a:moveTo>
                    <a:pt x="591" y="293"/>
                  </a:moveTo>
                  <a:lnTo>
                    <a:pt x="675" y="281"/>
                  </a:lnTo>
                  <a:moveTo>
                    <a:pt x="680" y="272"/>
                  </a:moveTo>
                  <a:lnTo>
                    <a:pt x="668" y="344"/>
                  </a:lnTo>
                  <a:lnTo>
                    <a:pt x="651" y="315"/>
                  </a:lnTo>
                  <a:moveTo>
                    <a:pt x="637" y="188"/>
                  </a:moveTo>
                  <a:lnTo>
                    <a:pt x="637" y="370"/>
                  </a:lnTo>
                  <a:moveTo>
                    <a:pt x="747" y="257"/>
                  </a:moveTo>
                  <a:lnTo>
                    <a:pt x="805" y="243"/>
                  </a:lnTo>
                  <a:moveTo>
                    <a:pt x="747" y="358"/>
                  </a:moveTo>
                  <a:lnTo>
                    <a:pt x="805" y="315"/>
                  </a:lnTo>
                  <a:moveTo>
                    <a:pt x="805" y="205"/>
                  </a:moveTo>
                  <a:lnTo>
                    <a:pt x="891" y="195"/>
                  </a:lnTo>
                  <a:moveTo>
                    <a:pt x="850" y="142"/>
                  </a:moveTo>
                  <a:lnTo>
                    <a:pt x="850" y="262"/>
                  </a:lnTo>
                  <a:moveTo>
                    <a:pt x="793" y="274"/>
                  </a:moveTo>
                  <a:lnTo>
                    <a:pt x="906" y="260"/>
                  </a:lnTo>
                  <a:moveTo>
                    <a:pt x="814" y="221"/>
                  </a:moveTo>
                  <a:lnTo>
                    <a:pt x="829" y="257"/>
                  </a:lnTo>
                  <a:moveTo>
                    <a:pt x="814" y="291"/>
                  </a:moveTo>
                  <a:lnTo>
                    <a:pt x="814" y="401"/>
                  </a:lnTo>
                  <a:moveTo>
                    <a:pt x="814" y="305"/>
                  </a:moveTo>
                  <a:lnTo>
                    <a:pt x="889" y="296"/>
                  </a:lnTo>
                  <a:moveTo>
                    <a:pt x="889" y="289"/>
                  </a:moveTo>
                  <a:lnTo>
                    <a:pt x="884" y="404"/>
                  </a:lnTo>
                  <a:moveTo>
                    <a:pt x="836" y="322"/>
                  </a:moveTo>
                  <a:lnTo>
                    <a:pt x="836" y="368"/>
                  </a:lnTo>
                  <a:moveTo>
                    <a:pt x="836" y="327"/>
                  </a:moveTo>
                  <a:lnTo>
                    <a:pt x="865" y="325"/>
                  </a:lnTo>
                  <a:moveTo>
                    <a:pt x="814" y="387"/>
                  </a:moveTo>
                  <a:lnTo>
                    <a:pt x="884" y="382"/>
                  </a:lnTo>
                  <a:moveTo>
                    <a:pt x="884" y="207"/>
                  </a:moveTo>
                  <a:lnTo>
                    <a:pt x="867" y="265"/>
                  </a:lnTo>
                  <a:moveTo>
                    <a:pt x="836" y="358"/>
                  </a:moveTo>
                  <a:lnTo>
                    <a:pt x="867" y="356"/>
                  </a:lnTo>
                  <a:moveTo>
                    <a:pt x="865" y="320"/>
                  </a:moveTo>
                  <a:lnTo>
                    <a:pt x="860" y="356"/>
                  </a:lnTo>
                  <a:moveTo>
                    <a:pt x="769" y="157"/>
                  </a:moveTo>
                  <a:lnTo>
                    <a:pt x="769" y="344"/>
                  </a:lnTo>
                  <a:moveTo>
                    <a:pt x="920" y="387"/>
                  </a:moveTo>
                  <a:lnTo>
                    <a:pt x="920" y="159"/>
                  </a:lnTo>
                  <a:moveTo>
                    <a:pt x="1028" y="159"/>
                  </a:moveTo>
                  <a:lnTo>
                    <a:pt x="1028" y="387"/>
                  </a:lnTo>
                  <a:moveTo>
                    <a:pt x="920" y="270"/>
                  </a:moveTo>
                  <a:lnTo>
                    <a:pt x="1028" y="270"/>
                  </a:lnTo>
                  <a:moveTo>
                    <a:pt x="1088" y="291"/>
                  </a:moveTo>
                  <a:lnTo>
                    <a:pt x="1225" y="291"/>
                  </a:lnTo>
                  <a:moveTo>
                    <a:pt x="1287" y="387"/>
                  </a:moveTo>
                  <a:lnTo>
                    <a:pt x="1287" y="159"/>
                  </a:lnTo>
                  <a:moveTo>
                    <a:pt x="1402" y="385"/>
                  </a:moveTo>
                  <a:lnTo>
                    <a:pt x="1407" y="382"/>
                  </a:lnTo>
                  <a:lnTo>
                    <a:pt x="1407" y="370"/>
                  </a:lnTo>
                  <a:lnTo>
                    <a:pt x="1405" y="358"/>
                  </a:lnTo>
                  <a:moveTo>
                    <a:pt x="1393" y="349"/>
                  </a:moveTo>
                  <a:lnTo>
                    <a:pt x="1400" y="373"/>
                  </a:lnTo>
                  <a:lnTo>
                    <a:pt x="1400" y="382"/>
                  </a:lnTo>
                  <a:moveTo>
                    <a:pt x="1369" y="327"/>
                  </a:moveTo>
                  <a:lnTo>
                    <a:pt x="1390" y="341"/>
                  </a:lnTo>
                  <a:moveTo>
                    <a:pt x="1402" y="385"/>
                  </a:moveTo>
                  <a:lnTo>
                    <a:pt x="1400" y="382"/>
                  </a:lnTo>
                  <a:moveTo>
                    <a:pt x="1390" y="341"/>
                  </a:moveTo>
                  <a:lnTo>
                    <a:pt x="1405" y="358"/>
                  </a:lnTo>
                  <a:moveTo>
                    <a:pt x="1611" y="159"/>
                  </a:moveTo>
                  <a:lnTo>
                    <a:pt x="1611" y="334"/>
                  </a:lnTo>
                  <a:lnTo>
                    <a:pt x="1604" y="365"/>
                  </a:lnTo>
                  <a:lnTo>
                    <a:pt x="1597" y="377"/>
                  </a:lnTo>
                  <a:lnTo>
                    <a:pt x="1582" y="387"/>
                  </a:lnTo>
                  <a:lnTo>
                    <a:pt x="1566" y="387"/>
                  </a:lnTo>
                  <a:lnTo>
                    <a:pt x="1551" y="377"/>
                  </a:lnTo>
                  <a:lnTo>
                    <a:pt x="1544" y="365"/>
                  </a:lnTo>
                  <a:lnTo>
                    <a:pt x="1534" y="334"/>
                  </a:lnTo>
                  <a:lnTo>
                    <a:pt x="1534" y="313"/>
                  </a:lnTo>
                  <a:moveTo>
                    <a:pt x="1657" y="291"/>
                  </a:moveTo>
                  <a:lnTo>
                    <a:pt x="1796" y="291"/>
                  </a:lnTo>
                  <a:moveTo>
                    <a:pt x="1856" y="387"/>
                  </a:moveTo>
                  <a:lnTo>
                    <a:pt x="1856" y="159"/>
                  </a:lnTo>
                  <a:moveTo>
                    <a:pt x="1964" y="159"/>
                  </a:moveTo>
                  <a:lnTo>
                    <a:pt x="1856" y="313"/>
                  </a:lnTo>
                  <a:moveTo>
                    <a:pt x="1894" y="257"/>
                  </a:moveTo>
                  <a:lnTo>
                    <a:pt x="1964" y="387"/>
                  </a:lnTo>
                  <a:moveTo>
                    <a:pt x="2182" y="385"/>
                  </a:moveTo>
                  <a:lnTo>
                    <a:pt x="2163" y="385"/>
                  </a:lnTo>
                  <a:lnTo>
                    <a:pt x="2113" y="296"/>
                  </a:lnTo>
                  <a:moveTo>
                    <a:pt x="2163" y="267"/>
                  </a:moveTo>
                  <a:lnTo>
                    <a:pt x="2137" y="334"/>
                  </a:lnTo>
                  <a:lnTo>
                    <a:pt x="2084" y="397"/>
                  </a:lnTo>
                  <a:moveTo>
                    <a:pt x="2156" y="236"/>
                  </a:moveTo>
                  <a:lnTo>
                    <a:pt x="2163" y="245"/>
                  </a:lnTo>
                  <a:lnTo>
                    <a:pt x="2178" y="245"/>
                  </a:lnTo>
                  <a:moveTo>
                    <a:pt x="2127" y="176"/>
                  </a:moveTo>
                  <a:lnTo>
                    <a:pt x="2156" y="171"/>
                  </a:lnTo>
                  <a:moveTo>
                    <a:pt x="2156" y="164"/>
                  </a:moveTo>
                  <a:lnTo>
                    <a:pt x="2156" y="233"/>
                  </a:lnTo>
                  <a:moveTo>
                    <a:pt x="2060" y="265"/>
                  </a:moveTo>
                  <a:lnTo>
                    <a:pt x="2091" y="257"/>
                  </a:lnTo>
                  <a:moveTo>
                    <a:pt x="2060" y="229"/>
                  </a:moveTo>
                  <a:lnTo>
                    <a:pt x="2091" y="219"/>
                  </a:lnTo>
                  <a:moveTo>
                    <a:pt x="2034" y="322"/>
                  </a:moveTo>
                  <a:lnTo>
                    <a:pt x="2094" y="296"/>
                  </a:lnTo>
                  <a:moveTo>
                    <a:pt x="2060" y="173"/>
                  </a:moveTo>
                  <a:lnTo>
                    <a:pt x="2060" y="385"/>
                  </a:lnTo>
                  <a:moveTo>
                    <a:pt x="2096" y="159"/>
                  </a:moveTo>
                  <a:lnTo>
                    <a:pt x="2060" y="195"/>
                  </a:lnTo>
                  <a:moveTo>
                    <a:pt x="2113" y="281"/>
                  </a:moveTo>
                  <a:lnTo>
                    <a:pt x="2161" y="274"/>
                  </a:lnTo>
                  <a:moveTo>
                    <a:pt x="2127" y="159"/>
                  </a:moveTo>
                  <a:lnTo>
                    <a:pt x="2127" y="221"/>
                  </a:lnTo>
                  <a:lnTo>
                    <a:pt x="2110" y="267"/>
                  </a:lnTo>
                  <a:moveTo>
                    <a:pt x="2230" y="325"/>
                  </a:moveTo>
                  <a:lnTo>
                    <a:pt x="2233" y="332"/>
                  </a:lnTo>
                  <a:lnTo>
                    <a:pt x="2240" y="334"/>
                  </a:lnTo>
                  <a:lnTo>
                    <a:pt x="2247" y="332"/>
                  </a:lnTo>
                  <a:lnTo>
                    <a:pt x="2250" y="325"/>
                  </a:lnTo>
                  <a:moveTo>
                    <a:pt x="2250" y="325"/>
                  </a:moveTo>
                  <a:lnTo>
                    <a:pt x="2247" y="317"/>
                  </a:lnTo>
                  <a:lnTo>
                    <a:pt x="2240" y="315"/>
                  </a:lnTo>
                  <a:lnTo>
                    <a:pt x="2233" y="317"/>
                  </a:lnTo>
                  <a:lnTo>
                    <a:pt x="2230" y="325"/>
                  </a:lnTo>
                  <a:moveTo>
                    <a:pt x="2247" y="325"/>
                  </a:moveTo>
                  <a:lnTo>
                    <a:pt x="2242" y="317"/>
                  </a:lnTo>
                  <a:lnTo>
                    <a:pt x="2235" y="317"/>
                  </a:lnTo>
                  <a:lnTo>
                    <a:pt x="2233" y="325"/>
                  </a:lnTo>
                  <a:moveTo>
                    <a:pt x="2233" y="325"/>
                  </a:moveTo>
                  <a:lnTo>
                    <a:pt x="2235" y="332"/>
                  </a:lnTo>
                  <a:lnTo>
                    <a:pt x="2242" y="332"/>
                  </a:lnTo>
                  <a:lnTo>
                    <a:pt x="2247" y="325"/>
                  </a:lnTo>
                  <a:moveTo>
                    <a:pt x="2245" y="325"/>
                  </a:moveTo>
                  <a:lnTo>
                    <a:pt x="2240" y="320"/>
                  </a:lnTo>
                  <a:lnTo>
                    <a:pt x="2235" y="325"/>
                  </a:lnTo>
                  <a:moveTo>
                    <a:pt x="2235" y="325"/>
                  </a:moveTo>
                  <a:lnTo>
                    <a:pt x="2240" y="330"/>
                  </a:lnTo>
                  <a:lnTo>
                    <a:pt x="2245" y="325"/>
                  </a:lnTo>
                  <a:moveTo>
                    <a:pt x="2242" y="325"/>
                  </a:moveTo>
                  <a:lnTo>
                    <a:pt x="2238" y="325"/>
                  </a:lnTo>
                  <a:moveTo>
                    <a:pt x="2238" y="325"/>
                  </a:moveTo>
                  <a:lnTo>
                    <a:pt x="2242" y="325"/>
                  </a:lnTo>
                  <a:moveTo>
                    <a:pt x="2252" y="327"/>
                  </a:moveTo>
                  <a:lnTo>
                    <a:pt x="2252" y="341"/>
                  </a:lnTo>
                  <a:lnTo>
                    <a:pt x="2247" y="356"/>
                  </a:lnTo>
                  <a:lnTo>
                    <a:pt x="2233" y="368"/>
                  </a:lnTo>
                  <a:lnTo>
                    <a:pt x="2218" y="370"/>
                  </a:lnTo>
                  <a:moveTo>
                    <a:pt x="2391" y="159"/>
                  </a:moveTo>
                  <a:lnTo>
                    <a:pt x="2391" y="387"/>
                  </a:lnTo>
                  <a:lnTo>
                    <a:pt x="2482" y="387"/>
                  </a:lnTo>
                  <a:moveTo>
                    <a:pt x="2521" y="257"/>
                  </a:moveTo>
                  <a:lnTo>
                    <a:pt x="2658" y="257"/>
                  </a:lnTo>
                  <a:moveTo>
                    <a:pt x="2521" y="322"/>
                  </a:moveTo>
                  <a:lnTo>
                    <a:pt x="2658" y="322"/>
                  </a:lnTo>
                  <a:moveTo>
                    <a:pt x="2811" y="193"/>
                  </a:moveTo>
                  <a:lnTo>
                    <a:pt x="2804" y="171"/>
                  </a:lnTo>
                  <a:lnTo>
                    <a:pt x="2780" y="159"/>
                  </a:lnTo>
                  <a:lnTo>
                    <a:pt x="2766" y="159"/>
                  </a:lnTo>
                  <a:lnTo>
                    <a:pt x="2741" y="171"/>
                  </a:lnTo>
                  <a:lnTo>
                    <a:pt x="2727" y="205"/>
                  </a:lnTo>
                  <a:lnTo>
                    <a:pt x="2720" y="257"/>
                  </a:lnTo>
                  <a:lnTo>
                    <a:pt x="2720" y="313"/>
                  </a:lnTo>
                  <a:lnTo>
                    <a:pt x="2727" y="356"/>
                  </a:lnTo>
                  <a:lnTo>
                    <a:pt x="2741" y="377"/>
                  </a:lnTo>
                  <a:lnTo>
                    <a:pt x="2766" y="387"/>
                  </a:lnTo>
                  <a:lnTo>
                    <a:pt x="2773" y="387"/>
                  </a:lnTo>
                  <a:lnTo>
                    <a:pt x="2797" y="377"/>
                  </a:lnTo>
                  <a:lnTo>
                    <a:pt x="2811" y="356"/>
                  </a:lnTo>
                  <a:lnTo>
                    <a:pt x="2818" y="322"/>
                  </a:lnTo>
                  <a:lnTo>
                    <a:pt x="2818" y="313"/>
                  </a:lnTo>
                  <a:lnTo>
                    <a:pt x="2811" y="279"/>
                  </a:lnTo>
                  <a:lnTo>
                    <a:pt x="2797" y="257"/>
                  </a:lnTo>
                  <a:lnTo>
                    <a:pt x="2773" y="248"/>
                  </a:lnTo>
                  <a:lnTo>
                    <a:pt x="2766" y="248"/>
                  </a:lnTo>
                  <a:lnTo>
                    <a:pt x="2741" y="257"/>
                  </a:lnTo>
                  <a:lnTo>
                    <a:pt x="2727" y="279"/>
                  </a:lnTo>
                  <a:lnTo>
                    <a:pt x="2720" y="313"/>
                  </a:lnTo>
                  <a:moveTo>
                    <a:pt x="2874" y="205"/>
                  </a:moveTo>
                  <a:lnTo>
                    <a:pt x="2888" y="193"/>
                  </a:lnTo>
                  <a:lnTo>
                    <a:pt x="2910" y="159"/>
                  </a:lnTo>
                  <a:lnTo>
                    <a:pt x="2910" y="387"/>
                  </a:lnTo>
                  <a:moveTo>
                    <a:pt x="2994" y="387"/>
                  </a:moveTo>
                  <a:lnTo>
                    <a:pt x="2994" y="236"/>
                  </a:lnTo>
                  <a:moveTo>
                    <a:pt x="2994" y="279"/>
                  </a:moveTo>
                  <a:lnTo>
                    <a:pt x="3018" y="248"/>
                  </a:lnTo>
                  <a:lnTo>
                    <a:pt x="3032" y="236"/>
                  </a:lnTo>
                  <a:lnTo>
                    <a:pt x="3056" y="236"/>
                  </a:lnTo>
                  <a:lnTo>
                    <a:pt x="3070" y="248"/>
                  </a:lnTo>
                  <a:lnTo>
                    <a:pt x="3078" y="279"/>
                  </a:lnTo>
                  <a:lnTo>
                    <a:pt x="3078" y="387"/>
                  </a:lnTo>
                  <a:moveTo>
                    <a:pt x="3078" y="279"/>
                  </a:moveTo>
                  <a:lnTo>
                    <a:pt x="3101" y="248"/>
                  </a:lnTo>
                  <a:lnTo>
                    <a:pt x="3116" y="236"/>
                  </a:lnTo>
                  <a:lnTo>
                    <a:pt x="3140" y="236"/>
                  </a:lnTo>
                  <a:lnTo>
                    <a:pt x="3154" y="248"/>
                  </a:lnTo>
                  <a:lnTo>
                    <a:pt x="3161" y="279"/>
                  </a:lnTo>
                  <a:lnTo>
                    <a:pt x="3161" y="387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18" name="group 618"/>
          <p:cNvGrpSpPr/>
          <p:nvPr/>
        </p:nvGrpSpPr>
        <p:grpSpPr>
          <a:xfrm rot="21600000">
            <a:off x="2416302" y="7320026"/>
            <a:ext cx="1908047" cy="598931"/>
            <a:chOff x="0" y="0"/>
            <a:chExt cx="1908047" cy="598931"/>
          </a:xfrm>
        </p:grpSpPr>
        <p:sp>
          <p:nvSpPr>
            <p:cNvPr id="13494" name="path 13494"/>
            <p:cNvSpPr/>
            <p:nvPr/>
          </p:nvSpPr>
          <p:spPr>
            <a:xfrm>
              <a:off x="109728" y="0"/>
              <a:ext cx="1560575" cy="251459"/>
            </a:xfrm>
            <a:custGeom>
              <a:avLst/>
              <a:gdLst/>
              <a:ahLst/>
              <a:cxnLst/>
              <a:rect l="0" t="0" r="0" b="0"/>
              <a:pathLst>
                <a:path w="2457" h="395">
                  <a:moveTo>
                    <a:pt x="190" y="154"/>
                  </a:moveTo>
                  <a:lnTo>
                    <a:pt x="190" y="389"/>
                  </a:lnTo>
                  <a:moveTo>
                    <a:pt x="140" y="159"/>
                  </a:moveTo>
                  <a:lnTo>
                    <a:pt x="229" y="147"/>
                  </a:lnTo>
                  <a:moveTo>
                    <a:pt x="145" y="49"/>
                  </a:moveTo>
                  <a:lnTo>
                    <a:pt x="135" y="253"/>
                  </a:lnTo>
                  <a:lnTo>
                    <a:pt x="128" y="305"/>
                  </a:lnTo>
                  <a:lnTo>
                    <a:pt x="111" y="368"/>
                  </a:lnTo>
                  <a:moveTo>
                    <a:pt x="212" y="27"/>
                  </a:moveTo>
                  <a:lnTo>
                    <a:pt x="145" y="87"/>
                  </a:lnTo>
                  <a:moveTo>
                    <a:pt x="85" y="257"/>
                  </a:moveTo>
                  <a:lnTo>
                    <a:pt x="118" y="305"/>
                  </a:lnTo>
                  <a:moveTo>
                    <a:pt x="46" y="257"/>
                  </a:moveTo>
                  <a:lnTo>
                    <a:pt x="1" y="334"/>
                  </a:lnTo>
                  <a:moveTo>
                    <a:pt x="63" y="169"/>
                  </a:moveTo>
                  <a:lnTo>
                    <a:pt x="63" y="373"/>
                  </a:lnTo>
                  <a:lnTo>
                    <a:pt x="39" y="334"/>
                  </a:lnTo>
                  <a:moveTo>
                    <a:pt x="17" y="236"/>
                  </a:moveTo>
                  <a:lnTo>
                    <a:pt x="113" y="219"/>
                  </a:lnTo>
                  <a:moveTo>
                    <a:pt x="1" y="176"/>
                  </a:moveTo>
                  <a:lnTo>
                    <a:pt x="123" y="159"/>
                  </a:lnTo>
                  <a:moveTo>
                    <a:pt x="85" y="77"/>
                  </a:moveTo>
                  <a:lnTo>
                    <a:pt x="75" y="159"/>
                  </a:lnTo>
                  <a:moveTo>
                    <a:pt x="39" y="99"/>
                  </a:moveTo>
                  <a:lnTo>
                    <a:pt x="51" y="147"/>
                  </a:lnTo>
                  <a:moveTo>
                    <a:pt x="17" y="82"/>
                  </a:moveTo>
                  <a:lnTo>
                    <a:pt x="113" y="70"/>
                  </a:lnTo>
                  <a:moveTo>
                    <a:pt x="51" y="15"/>
                  </a:moveTo>
                  <a:lnTo>
                    <a:pt x="68" y="54"/>
                  </a:lnTo>
                  <a:moveTo>
                    <a:pt x="392" y="214"/>
                  </a:moveTo>
                  <a:lnTo>
                    <a:pt x="490" y="202"/>
                  </a:lnTo>
                  <a:moveTo>
                    <a:pt x="442" y="6"/>
                  </a:moveTo>
                  <a:lnTo>
                    <a:pt x="442" y="325"/>
                  </a:lnTo>
                  <a:moveTo>
                    <a:pt x="375" y="116"/>
                  </a:moveTo>
                  <a:lnTo>
                    <a:pt x="514" y="99"/>
                  </a:lnTo>
                  <a:moveTo>
                    <a:pt x="485" y="54"/>
                  </a:moveTo>
                  <a:lnTo>
                    <a:pt x="392" y="66"/>
                  </a:lnTo>
                  <a:moveTo>
                    <a:pt x="476" y="154"/>
                  </a:moveTo>
                  <a:lnTo>
                    <a:pt x="490" y="39"/>
                  </a:lnTo>
                  <a:moveTo>
                    <a:pt x="293" y="241"/>
                  </a:moveTo>
                  <a:lnTo>
                    <a:pt x="476" y="385"/>
                  </a:lnTo>
                  <a:moveTo>
                    <a:pt x="298" y="70"/>
                  </a:moveTo>
                  <a:lnTo>
                    <a:pt x="363" y="56"/>
                  </a:lnTo>
                  <a:moveTo>
                    <a:pt x="325" y="176"/>
                  </a:moveTo>
                  <a:lnTo>
                    <a:pt x="365" y="44"/>
                  </a:lnTo>
                  <a:moveTo>
                    <a:pt x="310" y="181"/>
                  </a:moveTo>
                  <a:lnTo>
                    <a:pt x="370" y="164"/>
                  </a:lnTo>
                  <a:moveTo>
                    <a:pt x="375" y="152"/>
                  </a:moveTo>
                  <a:lnTo>
                    <a:pt x="341" y="279"/>
                  </a:lnTo>
                  <a:lnTo>
                    <a:pt x="277" y="385"/>
                  </a:lnTo>
                  <a:moveTo>
                    <a:pt x="476" y="389"/>
                  </a:moveTo>
                  <a:lnTo>
                    <a:pt x="514" y="380"/>
                  </a:lnTo>
                  <a:moveTo>
                    <a:pt x="399" y="171"/>
                  </a:moveTo>
                  <a:lnTo>
                    <a:pt x="485" y="159"/>
                  </a:lnTo>
                  <a:moveTo>
                    <a:pt x="507" y="245"/>
                  </a:moveTo>
                  <a:lnTo>
                    <a:pt x="382" y="257"/>
                  </a:lnTo>
                  <a:moveTo>
                    <a:pt x="589" y="22"/>
                  </a:moveTo>
                  <a:lnTo>
                    <a:pt x="589" y="380"/>
                  </a:lnTo>
                  <a:moveTo>
                    <a:pt x="589" y="61"/>
                  </a:moveTo>
                  <a:lnTo>
                    <a:pt x="761" y="49"/>
                  </a:lnTo>
                  <a:moveTo>
                    <a:pt x="766" y="27"/>
                  </a:moveTo>
                  <a:lnTo>
                    <a:pt x="761" y="380"/>
                  </a:lnTo>
                  <a:moveTo>
                    <a:pt x="589" y="361"/>
                  </a:moveTo>
                  <a:lnTo>
                    <a:pt x="754" y="351"/>
                  </a:lnTo>
                  <a:lnTo>
                    <a:pt x="761" y="373"/>
                  </a:lnTo>
                  <a:moveTo>
                    <a:pt x="627" y="114"/>
                  </a:moveTo>
                  <a:lnTo>
                    <a:pt x="733" y="99"/>
                  </a:lnTo>
                  <a:moveTo>
                    <a:pt x="728" y="152"/>
                  </a:moveTo>
                  <a:lnTo>
                    <a:pt x="630" y="164"/>
                  </a:lnTo>
                  <a:moveTo>
                    <a:pt x="605" y="229"/>
                  </a:moveTo>
                  <a:lnTo>
                    <a:pt x="733" y="209"/>
                  </a:lnTo>
                  <a:moveTo>
                    <a:pt x="737" y="193"/>
                  </a:moveTo>
                  <a:lnTo>
                    <a:pt x="721" y="305"/>
                  </a:lnTo>
                  <a:lnTo>
                    <a:pt x="694" y="262"/>
                  </a:lnTo>
                  <a:moveTo>
                    <a:pt x="673" y="70"/>
                  </a:moveTo>
                  <a:lnTo>
                    <a:pt x="673" y="344"/>
                  </a:lnTo>
                  <a:moveTo>
                    <a:pt x="838" y="171"/>
                  </a:moveTo>
                  <a:lnTo>
                    <a:pt x="925" y="152"/>
                  </a:lnTo>
                  <a:moveTo>
                    <a:pt x="838" y="325"/>
                  </a:moveTo>
                  <a:lnTo>
                    <a:pt x="925" y="262"/>
                  </a:lnTo>
                  <a:moveTo>
                    <a:pt x="925" y="94"/>
                  </a:moveTo>
                  <a:lnTo>
                    <a:pt x="1057" y="77"/>
                  </a:lnTo>
                  <a:moveTo>
                    <a:pt x="992" y="1"/>
                  </a:moveTo>
                  <a:lnTo>
                    <a:pt x="992" y="181"/>
                  </a:lnTo>
                  <a:moveTo>
                    <a:pt x="908" y="197"/>
                  </a:moveTo>
                  <a:lnTo>
                    <a:pt x="1078" y="176"/>
                  </a:lnTo>
                  <a:moveTo>
                    <a:pt x="941" y="121"/>
                  </a:moveTo>
                  <a:lnTo>
                    <a:pt x="963" y="171"/>
                  </a:lnTo>
                  <a:moveTo>
                    <a:pt x="941" y="224"/>
                  </a:moveTo>
                  <a:lnTo>
                    <a:pt x="941" y="389"/>
                  </a:lnTo>
                  <a:moveTo>
                    <a:pt x="941" y="245"/>
                  </a:moveTo>
                  <a:lnTo>
                    <a:pt x="1052" y="231"/>
                  </a:lnTo>
                  <a:moveTo>
                    <a:pt x="1052" y="219"/>
                  </a:moveTo>
                  <a:lnTo>
                    <a:pt x="1045" y="394"/>
                  </a:lnTo>
                  <a:moveTo>
                    <a:pt x="970" y="269"/>
                  </a:moveTo>
                  <a:lnTo>
                    <a:pt x="970" y="339"/>
                  </a:lnTo>
                  <a:moveTo>
                    <a:pt x="970" y="279"/>
                  </a:moveTo>
                  <a:lnTo>
                    <a:pt x="1013" y="274"/>
                  </a:lnTo>
                  <a:moveTo>
                    <a:pt x="941" y="368"/>
                  </a:moveTo>
                  <a:lnTo>
                    <a:pt x="1045" y="361"/>
                  </a:lnTo>
                  <a:moveTo>
                    <a:pt x="1045" y="99"/>
                  </a:moveTo>
                  <a:lnTo>
                    <a:pt x="1018" y="186"/>
                  </a:lnTo>
                  <a:moveTo>
                    <a:pt x="970" y="325"/>
                  </a:moveTo>
                  <a:lnTo>
                    <a:pt x="1018" y="322"/>
                  </a:lnTo>
                  <a:moveTo>
                    <a:pt x="1013" y="267"/>
                  </a:moveTo>
                  <a:lnTo>
                    <a:pt x="1009" y="322"/>
                  </a:lnTo>
                  <a:moveTo>
                    <a:pt x="874" y="22"/>
                  </a:moveTo>
                  <a:lnTo>
                    <a:pt x="874" y="305"/>
                  </a:lnTo>
                  <a:moveTo>
                    <a:pt x="1121" y="245"/>
                  </a:moveTo>
                  <a:lnTo>
                    <a:pt x="1222" y="171"/>
                  </a:lnTo>
                  <a:moveTo>
                    <a:pt x="1184" y="6"/>
                  </a:moveTo>
                  <a:lnTo>
                    <a:pt x="1184" y="385"/>
                  </a:lnTo>
                  <a:lnTo>
                    <a:pt x="1143" y="334"/>
                  </a:lnTo>
                  <a:moveTo>
                    <a:pt x="1220" y="109"/>
                  </a:moveTo>
                  <a:lnTo>
                    <a:pt x="1129" y="121"/>
                  </a:lnTo>
                  <a:moveTo>
                    <a:pt x="1232" y="116"/>
                  </a:moveTo>
                  <a:lnTo>
                    <a:pt x="1354" y="94"/>
                  </a:lnTo>
                  <a:moveTo>
                    <a:pt x="1342" y="164"/>
                  </a:moveTo>
                  <a:lnTo>
                    <a:pt x="1232" y="181"/>
                  </a:lnTo>
                  <a:moveTo>
                    <a:pt x="1282" y="1"/>
                  </a:moveTo>
                  <a:lnTo>
                    <a:pt x="1282" y="380"/>
                  </a:lnTo>
                  <a:moveTo>
                    <a:pt x="1282" y="176"/>
                  </a:moveTo>
                  <a:lnTo>
                    <a:pt x="1330" y="313"/>
                  </a:lnTo>
                  <a:lnTo>
                    <a:pt x="1364" y="313"/>
                  </a:lnTo>
                  <a:moveTo>
                    <a:pt x="1275" y="171"/>
                  </a:moveTo>
                  <a:lnTo>
                    <a:pt x="1227" y="267"/>
                  </a:lnTo>
                  <a:lnTo>
                    <a:pt x="1193" y="325"/>
                  </a:lnTo>
                  <a:moveTo>
                    <a:pt x="1505" y="137"/>
                  </a:moveTo>
                  <a:lnTo>
                    <a:pt x="1522" y="44"/>
                  </a:lnTo>
                  <a:moveTo>
                    <a:pt x="1601" y="130"/>
                  </a:moveTo>
                  <a:lnTo>
                    <a:pt x="1441" y="147"/>
                  </a:lnTo>
                  <a:moveTo>
                    <a:pt x="1534" y="190"/>
                  </a:moveTo>
                  <a:lnTo>
                    <a:pt x="1491" y="197"/>
                  </a:lnTo>
                  <a:moveTo>
                    <a:pt x="1491" y="257"/>
                  </a:moveTo>
                  <a:lnTo>
                    <a:pt x="1534" y="248"/>
                  </a:lnTo>
                  <a:moveTo>
                    <a:pt x="1551" y="137"/>
                  </a:moveTo>
                  <a:lnTo>
                    <a:pt x="1546" y="329"/>
                  </a:lnTo>
                  <a:moveTo>
                    <a:pt x="1491" y="142"/>
                  </a:moveTo>
                  <a:lnTo>
                    <a:pt x="1491" y="334"/>
                  </a:lnTo>
                  <a:moveTo>
                    <a:pt x="1594" y="368"/>
                  </a:moveTo>
                  <a:lnTo>
                    <a:pt x="1606" y="109"/>
                  </a:lnTo>
                  <a:moveTo>
                    <a:pt x="1445" y="344"/>
                  </a:moveTo>
                  <a:lnTo>
                    <a:pt x="1594" y="325"/>
                  </a:lnTo>
                  <a:moveTo>
                    <a:pt x="1441" y="114"/>
                  </a:moveTo>
                  <a:lnTo>
                    <a:pt x="1445" y="373"/>
                  </a:lnTo>
                  <a:moveTo>
                    <a:pt x="1633" y="37"/>
                  </a:moveTo>
                  <a:lnTo>
                    <a:pt x="1410" y="56"/>
                  </a:lnTo>
                  <a:moveTo>
                    <a:pt x="1901" y="147"/>
                  </a:moveTo>
                  <a:lnTo>
                    <a:pt x="1693" y="171"/>
                  </a:lnTo>
                  <a:moveTo>
                    <a:pt x="1798" y="6"/>
                  </a:moveTo>
                  <a:lnTo>
                    <a:pt x="1791" y="159"/>
                  </a:lnTo>
                  <a:moveTo>
                    <a:pt x="1793" y="159"/>
                  </a:moveTo>
                  <a:lnTo>
                    <a:pt x="1870" y="373"/>
                  </a:lnTo>
                  <a:lnTo>
                    <a:pt x="1923" y="373"/>
                  </a:lnTo>
                  <a:moveTo>
                    <a:pt x="1791" y="159"/>
                  </a:moveTo>
                  <a:lnTo>
                    <a:pt x="1772" y="236"/>
                  </a:lnTo>
                  <a:lnTo>
                    <a:pt x="1738" y="322"/>
                  </a:lnTo>
                  <a:lnTo>
                    <a:pt x="1683" y="389"/>
                  </a:lnTo>
                  <a:moveTo>
                    <a:pt x="1964" y="126"/>
                  </a:moveTo>
                  <a:lnTo>
                    <a:pt x="2067" y="114"/>
                  </a:lnTo>
                  <a:moveTo>
                    <a:pt x="2019" y="6"/>
                  </a:moveTo>
                  <a:lnTo>
                    <a:pt x="2019" y="385"/>
                  </a:lnTo>
                  <a:moveTo>
                    <a:pt x="2019" y="130"/>
                  </a:moveTo>
                  <a:lnTo>
                    <a:pt x="1964" y="284"/>
                  </a:lnTo>
                  <a:moveTo>
                    <a:pt x="2019" y="154"/>
                  </a:moveTo>
                  <a:lnTo>
                    <a:pt x="2062" y="207"/>
                  </a:lnTo>
                  <a:moveTo>
                    <a:pt x="2077" y="27"/>
                  </a:moveTo>
                  <a:lnTo>
                    <a:pt x="2105" y="92"/>
                  </a:lnTo>
                  <a:moveTo>
                    <a:pt x="2170" y="15"/>
                  </a:moveTo>
                  <a:lnTo>
                    <a:pt x="2134" y="109"/>
                  </a:lnTo>
                  <a:moveTo>
                    <a:pt x="2072" y="121"/>
                  </a:moveTo>
                  <a:lnTo>
                    <a:pt x="2182" y="109"/>
                  </a:lnTo>
                  <a:moveTo>
                    <a:pt x="2084" y="186"/>
                  </a:moveTo>
                  <a:lnTo>
                    <a:pt x="2173" y="176"/>
                  </a:lnTo>
                  <a:moveTo>
                    <a:pt x="2055" y="253"/>
                  </a:moveTo>
                  <a:lnTo>
                    <a:pt x="2204" y="241"/>
                  </a:lnTo>
                  <a:moveTo>
                    <a:pt x="2127" y="116"/>
                  </a:moveTo>
                  <a:lnTo>
                    <a:pt x="2127" y="385"/>
                  </a:lnTo>
                  <a:moveTo>
                    <a:pt x="2456" y="44"/>
                  </a:moveTo>
                  <a:lnTo>
                    <a:pt x="2276" y="61"/>
                  </a:lnTo>
                  <a:moveTo>
                    <a:pt x="2276" y="351"/>
                  </a:moveTo>
                  <a:lnTo>
                    <a:pt x="2441" y="339"/>
                  </a:lnTo>
                  <a:moveTo>
                    <a:pt x="2456" y="27"/>
                  </a:moveTo>
                  <a:lnTo>
                    <a:pt x="2451" y="361"/>
                  </a:lnTo>
                  <a:lnTo>
                    <a:pt x="2451" y="373"/>
                  </a:lnTo>
                  <a:moveTo>
                    <a:pt x="2451" y="361"/>
                  </a:moveTo>
                  <a:lnTo>
                    <a:pt x="2441" y="339"/>
                  </a:lnTo>
                  <a:moveTo>
                    <a:pt x="2276" y="27"/>
                  </a:moveTo>
                  <a:lnTo>
                    <a:pt x="2276" y="363"/>
                  </a:lnTo>
                  <a:moveTo>
                    <a:pt x="2276" y="22"/>
                  </a:moveTo>
                  <a:lnTo>
                    <a:pt x="2276" y="380"/>
                  </a:lnTo>
                  <a:moveTo>
                    <a:pt x="2370" y="77"/>
                  </a:moveTo>
                  <a:lnTo>
                    <a:pt x="2302" y="176"/>
                  </a:lnTo>
                  <a:moveTo>
                    <a:pt x="2341" y="147"/>
                  </a:moveTo>
                  <a:lnTo>
                    <a:pt x="2425" y="236"/>
                  </a:lnTo>
                  <a:lnTo>
                    <a:pt x="2446" y="231"/>
                  </a:lnTo>
                  <a:moveTo>
                    <a:pt x="2353" y="231"/>
                  </a:moveTo>
                  <a:lnTo>
                    <a:pt x="2381" y="267"/>
                  </a:lnTo>
                  <a:moveTo>
                    <a:pt x="2341" y="279"/>
                  </a:moveTo>
                  <a:lnTo>
                    <a:pt x="2381" y="325"/>
                  </a:lnTo>
                  <a:moveTo>
                    <a:pt x="2343" y="121"/>
                  </a:moveTo>
                  <a:lnTo>
                    <a:pt x="2401" y="114"/>
                  </a:lnTo>
                  <a:moveTo>
                    <a:pt x="2343" y="207"/>
                  </a:moveTo>
                  <a:lnTo>
                    <a:pt x="2370" y="171"/>
                  </a:lnTo>
                  <a:lnTo>
                    <a:pt x="2413" y="94"/>
                  </a:lnTo>
                  <a:moveTo>
                    <a:pt x="2285" y="257"/>
                  </a:moveTo>
                  <a:lnTo>
                    <a:pt x="2343" y="207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96" name="path 13496"/>
            <p:cNvSpPr/>
            <p:nvPr/>
          </p:nvSpPr>
          <p:spPr>
            <a:xfrm>
              <a:off x="93726" y="288797"/>
              <a:ext cx="1748027" cy="25908"/>
            </a:xfrm>
            <a:custGeom>
              <a:avLst/>
              <a:gdLst/>
              <a:ahLst/>
              <a:cxnLst/>
              <a:rect l="0" t="0" r="0" b="0"/>
              <a:pathLst>
                <a:path w="2752" h="40">
                  <a:moveTo>
                    <a:pt x="0" y="0"/>
                  </a:moveTo>
                  <a:lnTo>
                    <a:pt x="0" y="40"/>
                  </a:lnTo>
                  <a:lnTo>
                    <a:pt x="2752" y="0"/>
                  </a:lnTo>
                  <a:lnTo>
                    <a:pt x="0" y="0"/>
                  </a:lnTo>
                </a:path>
                <a:path w="2752" h="40">
                  <a:moveTo>
                    <a:pt x="0" y="40"/>
                  </a:moveTo>
                  <a:lnTo>
                    <a:pt x="2752" y="0"/>
                  </a:lnTo>
                  <a:lnTo>
                    <a:pt x="2752" y="40"/>
                  </a:lnTo>
                  <a:lnTo>
                    <a:pt x="0" y="4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98" name="path 13498"/>
            <p:cNvSpPr/>
            <p:nvPr/>
          </p:nvSpPr>
          <p:spPr>
            <a:xfrm>
              <a:off x="0" y="352044"/>
              <a:ext cx="1908047" cy="246887"/>
            </a:xfrm>
            <a:custGeom>
              <a:avLst/>
              <a:gdLst/>
              <a:ahLst/>
              <a:cxnLst/>
              <a:rect l="0" t="0" r="0" b="0"/>
              <a:pathLst>
                <a:path w="3004" h="388">
                  <a:moveTo>
                    <a:pt x="147" y="1"/>
                  </a:moveTo>
                  <a:lnTo>
                    <a:pt x="2900" y="1"/>
                  </a:lnTo>
                  <a:moveTo>
                    <a:pt x="102" y="221"/>
                  </a:moveTo>
                  <a:lnTo>
                    <a:pt x="104" y="125"/>
                  </a:lnTo>
                  <a:moveTo>
                    <a:pt x="133" y="219"/>
                  </a:moveTo>
                  <a:lnTo>
                    <a:pt x="73" y="229"/>
                  </a:lnTo>
                  <a:moveTo>
                    <a:pt x="130" y="284"/>
                  </a:moveTo>
                  <a:lnTo>
                    <a:pt x="133" y="214"/>
                  </a:lnTo>
                  <a:moveTo>
                    <a:pt x="73" y="291"/>
                  </a:moveTo>
                  <a:lnTo>
                    <a:pt x="135" y="284"/>
                  </a:lnTo>
                  <a:moveTo>
                    <a:pt x="73" y="214"/>
                  </a:moveTo>
                  <a:lnTo>
                    <a:pt x="73" y="298"/>
                  </a:lnTo>
                  <a:moveTo>
                    <a:pt x="58" y="183"/>
                  </a:moveTo>
                  <a:lnTo>
                    <a:pt x="154" y="171"/>
                  </a:lnTo>
                  <a:moveTo>
                    <a:pt x="138" y="109"/>
                  </a:moveTo>
                  <a:lnTo>
                    <a:pt x="68" y="140"/>
                  </a:lnTo>
                  <a:moveTo>
                    <a:pt x="1" y="219"/>
                  </a:moveTo>
                  <a:lnTo>
                    <a:pt x="49" y="207"/>
                  </a:lnTo>
                  <a:moveTo>
                    <a:pt x="5" y="305"/>
                  </a:moveTo>
                  <a:lnTo>
                    <a:pt x="39" y="308"/>
                  </a:lnTo>
                  <a:lnTo>
                    <a:pt x="145" y="353"/>
                  </a:lnTo>
                  <a:moveTo>
                    <a:pt x="54" y="200"/>
                  </a:moveTo>
                  <a:lnTo>
                    <a:pt x="42" y="248"/>
                  </a:lnTo>
                  <a:lnTo>
                    <a:pt x="49" y="270"/>
                  </a:lnTo>
                  <a:lnTo>
                    <a:pt x="39" y="308"/>
                  </a:lnTo>
                  <a:moveTo>
                    <a:pt x="25" y="128"/>
                  </a:moveTo>
                  <a:lnTo>
                    <a:pt x="44" y="164"/>
                  </a:lnTo>
                  <a:moveTo>
                    <a:pt x="145" y="353"/>
                  </a:moveTo>
                  <a:lnTo>
                    <a:pt x="169" y="344"/>
                  </a:lnTo>
                  <a:moveTo>
                    <a:pt x="241" y="197"/>
                  </a:moveTo>
                  <a:lnTo>
                    <a:pt x="318" y="185"/>
                  </a:lnTo>
                  <a:moveTo>
                    <a:pt x="318" y="238"/>
                  </a:moveTo>
                  <a:lnTo>
                    <a:pt x="238" y="248"/>
                  </a:lnTo>
                  <a:moveTo>
                    <a:pt x="274" y="332"/>
                  </a:moveTo>
                  <a:lnTo>
                    <a:pt x="274" y="133"/>
                  </a:lnTo>
                  <a:moveTo>
                    <a:pt x="332" y="121"/>
                  </a:moveTo>
                  <a:lnTo>
                    <a:pt x="332" y="356"/>
                  </a:lnTo>
                  <a:lnTo>
                    <a:pt x="303" y="315"/>
                  </a:lnTo>
                  <a:moveTo>
                    <a:pt x="229" y="137"/>
                  </a:moveTo>
                  <a:lnTo>
                    <a:pt x="332" y="123"/>
                  </a:lnTo>
                  <a:moveTo>
                    <a:pt x="198" y="339"/>
                  </a:moveTo>
                  <a:lnTo>
                    <a:pt x="217" y="296"/>
                  </a:lnTo>
                  <a:lnTo>
                    <a:pt x="229" y="210"/>
                  </a:lnTo>
                  <a:lnTo>
                    <a:pt x="229" y="116"/>
                  </a:lnTo>
                  <a:moveTo>
                    <a:pt x="454" y="121"/>
                  </a:moveTo>
                  <a:lnTo>
                    <a:pt x="454" y="349"/>
                  </a:lnTo>
                  <a:moveTo>
                    <a:pt x="409" y="125"/>
                  </a:moveTo>
                  <a:lnTo>
                    <a:pt x="502" y="116"/>
                  </a:lnTo>
                  <a:moveTo>
                    <a:pt x="378" y="202"/>
                  </a:moveTo>
                  <a:lnTo>
                    <a:pt x="522" y="190"/>
                  </a:lnTo>
                  <a:moveTo>
                    <a:pt x="454" y="353"/>
                  </a:moveTo>
                  <a:lnTo>
                    <a:pt x="423" y="308"/>
                  </a:lnTo>
                  <a:moveTo>
                    <a:pt x="582" y="113"/>
                  </a:moveTo>
                  <a:lnTo>
                    <a:pt x="582" y="353"/>
                  </a:lnTo>
                  <a:moveTo>
                    <a:pt x="582" y="140"/>
                  </a:moveTo>
                  <a:lnTo>
                    <a:pt x="697" y="130"/>
                  </a:lnTo>
                  <a:moveTo>
                    <a:pt x="702" y="116"/>
                  </a:moveTo>
                  <a:lnTo>
                    <a:pt x="697" y="353"/>
                  </a:lnTo>
                  <a:moveTo>
                    <a:pt x="582" y="339"/>
                  </a:moveTo>
                  <a:lnTo>
                    <a:pt x="692" y="332"/>
                  </a:lnTo>
                  <a:lnTo>
                    <a:pt x="697" y="346"/>
                  </a:lnTo>
                  <a:moveTo>
                    <a:pt x="608" y="173"/>
                  </a:moveTo>
                  <a:lnTo>
                    <a:pt x="678" y="164"/>
                  </a:lnTo>
                  <a:moveTo>
                    <a:pt x="675" y="200"/>
                  </a:moveTo>
                  <a:lnTo>
                    <a:pt x="610" y="207"/>
                  </a:lnTo>
                  <a:moveTo>
                    <a:pt x="594" y="250"/>
                  </a:moveTo>
                  <a:lnTo>
                    <a:pt x="678" y="238"/>
                  </a:lnTo>
                  <a:moveTo>
                    <a:pt x="680" y="229"/>
                  </a:moveTo>
                  <a:lnTo>
                    <a:pt x="670" y="301"/>
                  </a:lnTo>
                  <a:lnTo>
                    <a:pt x="654" y="272"/>
                  </a:lnTo>
                  <a:moveTo>
                    <a:pt x="639" y="145"/>
                  </a:moveTo>
                  <a:lnTo>
                    <a:pt x="639" y="327"/>
                  </a:lnTo>
                  <a:moveTo>
                    <a:pt x="750" y="214"/>
                  </a:moveTo>
                  <a:lnTo>
                    <a:pt x="805" y="200"/>
                  </a:lnTo>
                  <a:moveTo>
                    <a:pt x="750" y="315"/>
                  </a:moveTo>
                  <a:lnTo>
                    <a:pt x="805" y="272"/>
                  </a:lnTo>
                  <a:moveTo>
                    <a:pt x="805" y="161"/>
                  </a:moveTo>
                  <a:lnTo>
                    <a:pt x="894" y="152"/>
                  </a:lnTo>
                  <a:moveTo>
                    <a:pt x="850" y="99"/>
                  </a:moveTo>
                  <a:lnTo>
                    <a:pt x="850" y="219"/>
                  </a:lnTo>
                  <a:moveTo>
                    <a:pt x="795" y="231"/>
                  </a:moveTo>
                  <a:lnTo>
                    <a:pt x="908" y="217"/>
                  </a:lnTo>
                  <a:moveTo>
                    <a:pt x="817" y="178"/>
                  </a:moveTo>
                  <a:lnTo>
                    <a:pt x="831" y="214"/>
                  </a:lnTo>
                  <a:moveTo>
                    <a:pt x="817" y="248"/>
                  </a:moveTo>
                  <a:lnTo>
                    <a:pt x="817" y="358"/>
                  </a:lnTo>
                  <a:moveTo>
                    <a:pt x="817" y="262"/>
                  </a:moveTo>
                  <a:lnTo>
                    <a:pt x="891" y="253"/>
                  </a:lnTo>
                  <a:moveTo>
                    <a:pt x="891" y="245"/>
                  </a:moveTo>
                  <a:lnTo>
                    <a:pt x="886" y="361"/>
                  </a:lnTo>
                  <a:moveTo>
                    <a:pt x="838" y="279"/>
                  </a:moveTo>
                  <a:lnTo>
                    <a:pt x="838" y="325"/>
                  </a:lnTo>
                  <a:moveTo>
                    <a:pt x="838" y="284"/>
                  </a:moveTo>
                  <a:lnTo>
                    <a:pt x="865" y="281"/>
                  </a:lnTo>
                  <a:moveTo>
                    <a:pt x="817" y="344"/>
                  </a:moveTo>
                  <a:lnTo>
                    <a:pt x="886" y="339"/>
                  </a:lnTo>
                  <a:moveTo>
                    <a:pt x="886" y="164"/>
                  </a:moveTo>
                  <a:lnTo>
                    <a:pt x="870" y="221"/>
                  </a:lnTo>
                  <a:moveTo>
                    <a:pt x="838" y="315"/>
                  </a:moveTo>
                  <a:lnTo>
                    <a:pt x="870" y="313"/>
                  </a:lnTo>
                  <a:moveTo>
                    <a:pt x="865" y="277"/>
                  </a:moveTo>
                  <a:lnTo>
                    <a:pt x="862" y="313"/>
                  </a:lnTo>
                  <a:moveTo>
                    <a:pt x="771" y="113"/>
                  </a:moveTo>
                  <a:lnTo>
                    <a:pt x="771" y="301"/>
                  </a:lnTo>
                  <a:moveTo>
                    <a:pt x="922" y="344"/>
                  </a:moveTo>
                  <a:lnTo>
                    <a:pt x="922" y="116"/>
                  </a:lnTo>
                  <a:lnTo>
                    <a:pt x="1021" y="116"/>
                  </a:lnTo>
                  <a:moveTo>
                    <a:pt x="922" y="226"/>
                  </a:moveTo>
                  <a:lnTo>
                    <a:pt x="982" y="226"/>
                  </a:lnTo>
                  <a:moveTo>
                    <a:pt x="922" y="344"/>
                  </a:moveTo>
                  <a:lnTo>
                    <a:pt x="1021" y="344"/>
                  </a:lnTo>
                  <a:moveTo>
                    <a:pt x="1066" y="248"/>
                  </a:moveTo>
                  <a:lnTo>
                    <a:pt x="1205" y="248"/>
                  </a:lnTo>
                  <a:moveTo>
                    <a:pt x="1265" y="344"/>
                  </a:moveTo>
                  <a:lnTo>
                    <a:pt x="1265" y="116"/>
                  </a:lnTo>
                  <a:lnTo>
                    <a:pt x="1364" y="116"/>
                  </a:lnTo>
                  <a:moveTo>
                    <a:pt x="1265" y="226"/>
                  </a:moveTo>
                  <a:lnTo>
                    <a:pt x="1328" y="226"/>
                  </a:lnTo>
                  <a:moveTo>
                    <a:pt x="1568" y="341"/>
                  </a:moveTo>
                  <a:lnTo>
                    <a:pt x="1551" y="341"/>
                  </a:lnTo>
                  <a:lnTo>
                    <a:pt x="1501" y="253"/>
                  </a:lnTo>
                  <a:moveTo>
                    <a:pt x="1551" y="224"/>
                  </a:moveTo>
                  <a:lnTo>
                    <a:pt x="1522" y="291"/>
                  </a:lnTo>
                  <a:lnTo>
                    <a:pt x="1472" y="353"/>
                  </a:lnTo>
                  <a:moveTo>
                    <a:pt x="1542" y="193"/>
                  </a:moveTo>
                  <a:lnTo>
                    <a:pt x="1551" y="202"/>
                  </a:lnTo>
                  <a:lnTo>
                    <a:pt x="1565" y="202"/>
                  </a:lnTo>
                  <a:moveTo>
                    <a:pt x="1515" y="133"/>
                  </a:moveTo>
                  <a:lnTo>
                    <a:pt x="1542" y="128"/>
                  </a:lnTo>
                  <a:moveTo>
                    <a:pt x="1542" y="121"/>
                  </a:moveTo>
                  <a:lnTo>
                    <a:pt x="1542" y="190"/>
                  </a:lnTo>
                  <a:moveTo>
                    <a:pt x="1445" y="221"/>
                  </a:moveTo>
                  <a:lnTo>
                    <a:pt x="1477" y="214"/>
                  </a:lnTo>
                  <a:moveTo>
                    <a:pt x="1445" y="185"/>
                  </a:moveTo>
                  <a:lnTo>
                    <a:pt x="1477" y="176"/>
                  </a:lnTo>
                  <a:moveTo>
                    <a:pt x="1419" y="279"/>
                  </a:moveTo>
                  <a:lnTo>
                    <a:pt x="1479" y="253"/>
                  </a:lnTo>
                  <a:moveTo>
                    <a:pt x="1445" y="130"/>
                  </a:moveTo>
                  <a:lnTo>
                    <a:pt x="1445" y="341"/>
                  </a:lnTo>
                  <a:moveTo>
                    <a:pt x="1484" y="116"/>
                  </a:moveTo>
                  <a:lnTo>
                    <a:pt x="1445" y="152"/>
                  </a:lnTo>
                  <a:moveTo>
                    <a:pt x="1501" y="238"/>
                  </a:moveTo>
                  <a:lnTo>
                    <a:pt x="1549" y="231"/>
                  </a:lnTo>
                  <a:moveTo>
                    <a:pt x="1515" y="116"/>
                  </a:moveTo>
                  <a:lnTo>
                    <a:pt x="1515" y="178"/>
                  </a:lnTo>
                  <a:lnTo>
                    <a:pt x="1496" y="224"/>
                  </a:lnTo>
                  <a:moveTo>
                    <a:pt x="1606" y="334"/>
                  </a:moveTo>
                  <a:lnTo>
                    <a:pt x="1599" y="344"/>
                  </a:lnTo>
                  <a:lnTo>
                    <a:pt x="1592" y="334"/>
                  </a:lnTo>
                  <a:lnTo>
                    <a:pt x="1599" y="322"/>
                  </a:lnTo>
                  <a:lnTo>
                    <a:pt x="1606" y="334"/>
                  </a:lnTo>
                  <a:lnTo>
                    <a:pt x="1606" y="356"/>
                  </a:lnTo>
                  <a:lnTo>
                    <a:pt x="1599" y="377"/>
                  </a:lnTo>
                  <a:lnTo>
                    <a:pt x="1592" y="387"/>
                  </a:lnTo>
                  <a:moveTo>
                    <a:pt x="1666" y="116"/>
                  </a:moveTo>
                  <a:lnTo>
                    <a:pt x="1666" y="344"/>
                  </a:lnTo>
                  <a:lnTo>
                    <a:pt x="1758" y="344"/>
                  </a:lnTo>
                  <a:moveTo>
                    <a:pt x="1796" y="214"/>
                  </a:moveTo>
                  <a:lnTo>
                    <a:pt x="1935" y="214"/>
                  </a:lnTo>
                  <a:moveTo>
                    <a:pt x="1796" y="279"/>
                  </a:moveTo>
                  <a:lnTo>
                    <a:pt x="1935" y="279"/>
                  </a:lnTo>
                  <a:moveTo>
                    <a:pt x="2034" y="116"/>
                  </a:moveTo>
                  <a:lnTo>
                    <a:pt x="2010" y="128"/>
                  </a:lnTo>
                  <a:lnTo>
                    <a:pt x="2002" y="150"/>
                  </a:lnTo>
                  <a:lnTo>
                    <a:pt x="2002" y="171"/>
                  </a:lnTo>
                  <a:lnTo>
                    <a:pt x="2010" y="193"/>
                  </a:lnTo>
                  <a:lnTo>
                    <a:pt x="2026" y="205"/>
                  </a:lnTo>
                  <a:lnTo>
                    <a:pt x="2058" y="214"/>
                  </a:lnTo>
                  <a:lnTo>
                    <a:pt x="2079" y="226"/>
                  </a:lnTo>
                  <a:lnTo>
                    <a:pt x="2094" y="248"/>
                  </a:lnTo>
                  <a:lnTo>
                    <a:pt x="2103" y="270"/>
                  </a:lnTo>
                  <a:lnTo>
                    <a:pt x="2103" y="301"/>
                  </a:lnTo>
                  <a:lnTo>
                    <a:pt x="2094" y="322"/>
                  </a:lnTo>
                  <a:lnTo>
                    <a:pt x="2086" y="334"/>
                  </a:lnTo>
                  <a:lnTo>
                    <a:pt x="2065" y="344"/>
                  </a:lnTo>
                  <a:lnTo>
                    <a:pt x="2034" y="344"/>
                  </a:lnTo>
                  <a:lnTo>
                    <a:pt x="2010" y="334"/>
                  </a:lnTo>
                  <a:lnTo>
                    <a:pt x="2002" y="322"/>
                  </a:lnTo>
                  <a:lnTo>
                    <a:pt x="1995" y="301"/>
                  </a:lnTo>
                  <a:lnTo>
                    <a:pt x="1995" y="270"/>
                  </a:lnTo>
                  <a:lnTo>
                    <a:pt x="2002" y="248"/>
                  </a:lnTo>
                  <a:lnTo>
                    <a:pt x="2019" y="226"/>
                  </a:lnTo>
                  <a:lnTo>
                    <a:pt x="2041" y="214"/>
                  </a:lnTo>
                  <a:lnTo>
                    <a:pt x="2072" y="205"/>
                  </a:lnTo>
                  <a:lnTo>
                    <a:pt x="2086" y="193"/>
                  </a:lnTo>
                  <a:lnTo>
                    <a:pt x="2094" y="171"/>
                  </a:lnTo>
                  <a:lnTo>
                    <a:pt x="2094" y="150"/>
                  </a:lnTo>
                  <a:lnTo>
                    <a:pt x="2086" y="128"/>
                  </a:lnTo>
                  <a:lnTo>
                    <a:pt x="2065" y="116"/>
                  </a:lnTo>
                  <a:lnTo>
                    <a:pt x="2034" y="116"/>
                  </a:lnTo>
                  <a:close/>
                  <a:moveTo>
                    <a:pt x="2194" y="116"/>
                  </a:moveTo>
                  <a:lnTo>
                    <a:pt x="2170" y="128"/>
                  </a:lnTo>
                  <a:lnTo>
                    <a:pt x="2156" y="159"/>
                  </a:lnTo>
                  <a:lnTo>
                    <a:pt x="2149" y="214"/>
                  </a:lnTo>
                  <a:lnTo>
                    <a:pt x="2149" y="248"/>
                  </a:lnTo>
                  <a:lnTo>
                    <a:pt x="2156" y="301"/>
                  </a:lnTo>
                  <a:lnTo>
                    <a:pt x="2170" y="334"/>
                  </a:lnTo>
                  <a:lnTo>
                    <a:pt x="2194" y="344"/>
                  </a:lnTo>
                  <a:lnTo>
                    <a:pt x="2209" y="344"/>
                  </a:lnTo>
                  <a:lnTo>
                    <a:pt x="2233" y="334"/>
                  </a:lnTo>
                  <a:lnTo>
                    <a:pt x="2247" y="301"/>
                  </a:lnTo>
                  <a:lnTo>
                    <a:pt x="2254" y="248"/>
                  </a:lnTo>
                  <a:lnTo>
                    <a:pt x="2254" y="214"/>
                  </a:lnTo>
                  <a:lnTo>
                    <a:pt x="2247" y="159"/>
                  </a:lnTo>
                  <a:lnTo>
                    <a:pt x="2233" y="128"/>
                  </a:lnTo>
                  <a:lnTo>
                    <a:pt x="2209" y="116"/>
                  </a:lnTo>
                  <a:lnTo>
                    <a:pt x="2194" y="116"/>
                  </a:lnTo>
                  <a:close/>
                  <a:moveTo>
                    <a:pt x="2391" y="116"/>
                  </a:moveTo>
                  <a:lnTo>
                    <a:pt x="2317" y="116"/>
                  </a:lnTo>
                  <a:lnTo>
                    <a:pt x="2307" y="214"/>
                  </a:lnTo>
                  <a:lnTo>
                    <a:pt x="2317" y="205"/>
                  </a:lnTo>
                  <a:lnTo>
                    <a:pt x="2338" y="193"/>
                  </a:lnTo>
                  <a:lnTo>
                    <a:pt x="2362" y="193"/>
                  </a:lnTo>
                  <a:lnTo>
                    <a:pt x="2384" y="205"/>
                  </a:lnTo>
                  <a:lnTo>
                    <a:pt x="2401" y="226"/>
                  </a:lnTo>
                  <a:lnTo>
                    <a:pt x="2408" y="257"/>
                  </a:lnTo>
                  <a:lnTo>
                    <a:pt x="2408" y="279"/>
                  </a:lnTo>
                  <a:lnTo>
                    <a:pt x="2401" y="313"/>
                  </a:lnTo>
                  <a:lnTo>
                    <a:pt x="2384" y="334"/>
                  </a:lnTo>
                  <a:lnTo>
                    <a:pt x="2362" y="344"/>
                  </a:lnTo>
                  <a:lnTo>
                    <a:pt x="2338" y="344"/>
                  </a:lnTo>
                  <a:lnTo>
                    <a:pt x="2317" y="334"/>
                  </a:lnTo>
                  <a:lnTo>
                    <a:pt x="2307" y="322"/>
                  </a:lnTo>
                  <a:lnTo>
                    <a:pt x="2300" y="301"/>
                  </a:lnTo>
                  <a:moveTo>
                    <a:pt x="2461" y="322"/>
                  </a:moveTo>
                  <a:lnTo>
                    <a:pt x="2454" y="334"/>
                  </a:lnTo>
                  <a:lnTo>
                    <a:pt x="2461" y="344"/>
                  </a:lnTo>
                  <a:lnTo>
                    <a:pt x="2468" y="334"/>
                  </a:lnTo>
                  <a:moveTo>
                    <a:pt x="2622" y="150"/>
                  </a:moveTo>
                  <a:lnTo>
                    <a:pt x="2614" y="128"/>
                  </a:lnTo>
                  <a:lnTo>
                    <a:pt x="2590" y="116"/>
                  </a:lnTo>
                  <a:lnTo>
                    <a:pt x="2576" y="116"/>
                  </a:lnTo>
                  <a:lnTo>
                    <a:pt x="2552" y="128"/>
                  </a:lnTo>
                  <a:lnTo>
                    <a:pt x="2538" y="159"/>
                  </a:lnTo>
                  <a:lnTo>
                    <a:pt x="2530" y="214"/>
                  </a:lnTo>
                  <a:lnTo>
                    <a:pt x="2530" y="270"/>
                  </a:lnTo>
                  <a:lnTo>
                    <a:pt x="2538" y="313"/>
                  </a:lnTo>
                  <a:lnTo>
                    <a:pt x="2552" y="334"/>
                  </a:lnTo>
                  <a:lnTo>
                    <a:pt x="2576" y="344"/>
                  </a:lnTo>
                  <a:lnTo>
                    <a:pt x="2583" y="344"/>
                  </a:lnTo>
                  <a:lnTo>
                    <a:pt x="2607" y="334"/>
                  </a:lnTo>
                  <a:lnTo>
                    <a:pt x="2622" y="313"/>
                  </a:lnTo>
                  <a:lnTo>
                    <a:pt x="2629" y="279"/>
                  </a:lnTo>
                  <a:lnTo>
                    <a:pt x="2629" y="270"/>
                  </a:lnTo>
                  <a:lnTo>
                    <a:pt x="2622" y="236"/>
                  </a:lnTo>
                  <a:lnTo>
                    <a:pt x="2607" y="214"/>
                  </a:lnTo>
                  <a:lnTo>
                    <a:pt x="2583" y="205"/>
                  </a:lnTo>
                  <a:lnTo>
                    <a:pt x="2576" y="205"/>
                  </a:lnTo>
                  <a:lnTo>
                    <a:pt x="2552" y="214"/>
                  </a:lnTo>
                  <a:lnTo>
                    <a:pt x="2538" y="236"/>
                  </a:lnTo>
                  <a:lnTo>
                    <a:pt x="2530" y="270"/>
                  </a:lnTo>
                  <a:moveTo>
                    <a:pt x="2773" y="150"/>
                  </a:moveTo>
                  <a:lnTo>
                    <a:pt x="2765" y="128"/>
                  </a:lnTo>
                  <a:lnTo>
                    <a:pt x="2744" y="116"/>
                  </a:lnTo>
                  <a:lnTo>
                    <a:pt x="2727" y="116"/>
                  </a:lnTo>
                  <a:lnTo>
                    <a:pt x="2705" y="128"/>
                  </a:lnTo>
                  <a:lnTo>
                    <a:pt x="2689" y="159"/>
                  </a:lnTo>
                  <a:lnTo>
                    <a:pt x="2682" y="214"/>
                  </a:lnTo>
                  <a:lnTo>
                    <a:pt x="2682" y="270"/>
                  </a:lnTo>
                  <a:lnTo>
                    <a:pt x="2689" y="313"/>
                  </a:lnTo>
                  <a:lnTo>
                    <a:pt x="2705" y="334"/>
                  </a:lnTo>
                  <a:lnTo>
                    <a:pt x="2727" y="344"/>
                  </a:lnTo>
                  <a:lnTo>
                    <a:pt x="2737" y="344"/>
                  </a:lnTo>
                  <a:lnTo>
                    <a:pt x="2758" y="334"/>
                  </a:lnTo>
                  <a:lnTo>
                    <a:pt x="2773" y="313"/>
                  </a:lnTo>
                  <a:lnTo>
                    <a:pt x="2782" y="279"/>
                  </a:lnTo>
                  <a:lnTo>
                    <a:pt x="2782" y="270"/>
                  </a:lnTo>
                  <a:lnTo>
                    <a:pt x="2773" y="236"/>
                  </a:lnTo>
                  <a:lnTo>
                    <a:pt x="2758" y="214"/>
                  </a:lnTo>
                  <a:lnTo>
                    <a:pt x="2737" y="205"/>
                  </a:lnTo>
                  <a:lnTo>
                    <a:pt x="2727" y="205"/>
                  </a:lnTo>
                  <a:lnTo>
                    <a:pt x="2705" y="214"/>
                  </a:lnTo>
                  <a:lnTo>
                    <a:pt x="2689" y="236"/>
                  </a:lnTo>
                  <a:lnTo>
                    <a:pt x="2682" y="270"/>
                  </a:lnTo>
                  <a:moveTo>
                    <a:pt x="2835" y="344"/>
                  </a:moveTo>
                  <a:lnTo>
                    <a:pt x="2835" y="193"/>
                  </a:lnTo>
                  <a:moveTo>
                    <a:pt x="2835" y="236"/>
                  </a:moveTo>
                  <a:lnTo>
                    <a:pt x="2857" y="205"/>
                  </a:lnTo>
                  <a:lnTo>
                    <a:pt x="2874" y="193"/>
                  </a:lnTo>
                  <a:lnTo>
                    <a:pt x="2895" y="193"/>
                  </a:lnTo>
                  <a:lnTo>
                    <a:pt x="2912" y="205"/>
                  </a:lnTo>
                  <a:lnTo>
                    <a:pt x="2919" y="236"/>
                  </a:lnTo>
                  <a:lnTo>
                    <a:pt x="2919" y="344"/>
                  </a:lnTo>
                  <a:moveTo>
                    <a:pt x="2919" y="236"/>
                  </a:moveTo>
                  <a:lnTo>
                    <a:pt x="2941" y="205"/>
                  </a:lnTo>
                  <a:lnTo>
                    <a:pt x="2958" y="193"/>
                  </a:lnTo>
                  <a:lnTo>
                    <a:pt x="2979" y="193"/>
                  </a:lnTo>
                  <a:lnTo>
                    <a:pt x="2996" y="205"/>
                  </a:lnTo>
                  <a:lnTo>
                    <a:pt x="3003" y="236"/>
                  </a:lnTo>
                  <a:lnTo>
                    <a:pt x="3003" y="344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13500" name="picture 1350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4787645" y="772159"/>
            <a:ext cx="8944356" cy="5591556"/>
          </a:xfrm>
          <a:prstGeom prst="rect">
            <a:avLst/>
          </a:prstGeom>
        </p:spPr>
      </p:pic>
      <p:grpSp>
        <p:nvGrpSpPr>
          <p:cNvPr id="620" name="group 620"/>
          <p:cNvGrpSpPr/>
          <p:nvPr/>
        </p:nvGrpSpPr>
        <p:grpSpPr>
          <a:xfrm rot="21600000">
            <a:off x="1430272" y="9349994"/>
            <a:ext cx="1321309" cy="396239"/>
            <a:chOff x="0" y="0"/>
            <a:chExt cx="1321309" cy="396239"/>
          </a:xfrm>
        </p:grpSpPr>
        <p:sp>
          <p:nvSpPr>
            <p:cNvPr id="13502" name="path 13502"/>
            <p:cNvSpPr/>
            <p:nvPr/>
          </p:nvSpPr>
          <p:spPr>
            <a:xfrm>
              <a:off x="0" y="0"/>
              <a:ext cx="377955" cy="396239"/>
            </a:xfrm>
            <a:custGeom>
              <a:avLst/>
              <a:gdLst/>
              <a:ahLst/>
              <a:cxnLst/>
              <a:rect l="0" t="0" r="0" b="0"/>
              <a:pathLst>
                <a:path w="595" h="623">
                  <a:moveTo>
                    <a:pt x="102" y="195"/>
                  </a:moveTo>
                  <a:lnTo>
                    <a:pt x="294" y="3"/>
                  </a:lnTo>
                  <a:moveTo>
                    <a:pt x="99" y="200"/>
                  </a:moveTo>
                  <a:lnTo>
                    <a:pt x="298" y="1"/>
                  </a:lnTo>
                  <a:moveTo>
                    <a:pt x="99" y="205"/>
                  </a:moveTo>
                  <a:lnTo>
                    <a:pt x="303" y="1"/>
                  </a:lnTo>
                  <a:moveTo>
                    <a:pt x="102" y="207"/>
                  </a:moveTo>
                  <a:lnTo>
                    <a:pt x="306" y="1"/>
                  </a:lnTo>
                  <a:moveTo>
                    <a:pt x="102" y="209"/>
                  </a:moveTo>
                  <a:lnTo>
                    <a:pt x="310" y="3"/>
                  </a:lnTo>
                  <a:moveTo>
                    <a:pt x="104" y="212"/>
                  </a:moveTo>
                  <a:lnTo>
                    <a:pt x="313" y="5"/>
                  </a:lnTo>
                  <a:lnTo>
                    <a:pt x="106" y="214"/>
                  </a:lnTo>
                  <a:moveTo>
                    <a:pt x="106" y="217"/>
                  </a:moveTo>
                  <a:lnTo>
                    <a:pt x="315" y="8"/>
                  </a:lnTo>
                  <a:moveTo>
                    <a:pt x="109" y="219"/>
                  </a:moveTo>
                  <a:lnTo>
                    <a:pt x="318" y="10"/>
                  </a:lnTo>
                  <a:moveTo>
                    <a:pt x="114" y="219"/>
                  </a:moveTo>
                  <a:lnTo>
                    <a:pt x="320" y="13"/>
                  </a:lnTo>
                  <a:moveTo>
                    <a:pt x="116" y="221"/>
                  </a:moveTo>
                  <a:lnTo>
                    <a:pt x="322" y="15"/>
                  </a:lnTo>
                  <a:moveTo>
                    <a:pt x="121" y="221"/>
                  </a:moveTo>
                  <a:lnTo>
                    <a:pt x="325" y="17"/>
                  </a:lnTo>
                  <a:moveTo>
                    <a:pt x="126" y="219"/>
                  </a:moveTo>
                  <a:lnTo>
                    <a:pt x="327" y="20"/>
                  </a:lnTo>
                  <a:lnTo>
                    <a:pt x="274" y="75"/>
                  </a:lnTo>
                  <a:moveTo>
                    <a:pt x="282" y="70"/>
                  </a:moveTo>
                  <a:lnTo>
                    <a:pt x="330" y="22"/>
                  </a:lnTo>
                  <a:moveTo>
                    <a:pt x="286" y="70"/>
                  </a:moveTo>
                  <a:lnTo>
                    <a:pt x="332" y="25"/>
                  </a:lnTo>
                  <a:moveTo>
                    <a:pt x="291" y="68"/>
                  </a:moveTo>
                  <a:lnTo>
                    <a:pt x="334" y="27"/>
                  </a:lnTo>
                  <a:moveTo>
                    <a:pt x="296" y="68"/>
                  </a:moveTo>
                  <a:lnTo>
                    <a:pt x="337" y="29"/>
                  </a:lnTo>
                  <a:moveTo>
                    <a:pt x="301" y="68"/>
                  </a:moveTo>
                  <a:lnTo>
                    <a:pt x="339" y="32"/>
                  </a:lnTo>
                  <a:lnTo>
                    <a:pt x="303" y="70"/>
                  </a:lnTo>
                  <a:moveTo>
                    <a:pt x="308" y="70"/>
                  </a:moveTo>
                  <a:lnTo>
                    <a:pt x="342" y="34"/>
                  </a:lnTo>
                  <a:moveTo>
                    <a:pt x="1" y="380"/>
                  </a:moveTo>
                  <a:lnTo>
                    <a:pt x="243" y="140"/>
                  </a:lnTo>
                  <a:moveTo>
                    <a:pt x="310" y="70"/>
                  </a:moveTo>
                  <a:lnTo>
                    <a:pt x="344" y="37"/>
                  </a:lnTo>
                  <a:moveTo>
                    <a:pt x="1" y="385"/>
                  </a:moveTo>
                  <a:lnTo>
                    <a:pt x="248" y="140"/>
                  </a:lnTo>
                  <a:moveTo>
                    <a:pt x="313" y="73"/>
                  </a:moveTo>
                  <a:lnTo>
                    <a:pt x="346" y="39"/>
                  </a:lnTo>
                  <a:moveTo>
                    <a:pt x="1" y="389"/>
                  </a:moveTo>
                  <a:lnTo>
                    <a:pt x="250" y="140"/>
                  </a:lnTo>
                  <a:moveTo>
                    <a:pt x="318" y="73"/>
                  </a:moveTo>
                  <a:lnTo>
                    <a:pt x="349" y="41"/>
                  </a:lnTo>
                  <a:moveTo>
                    <a:pt x="1" y="392"/>
                  </a:moveTo>
                  <a:lnTo>
                    <a:pt x="253" y="142"/>
                  </a:lnTo>
                  <a:moveTo>
                    <a:pt x="320" y="75"/>
                  </a:moveTo>
                  <a:lnTo>
                    <a:pt x="351" y="44"/>
                  </a:lnTo>
                  <a:moveTo>
                    <a:pt x="3" y="394"/>
                  </a:moveTo>
                  <a:lnTo>
                    <a:pt x="255" y="142"/>
                  </a:lnTo>
                  <a:moveTo>
                    <a:pt x="322" y="75"/>
                  </a:moveTo>
                  <a:lnTo>
                    <a:pt x="354" y="46"/>
                  </a:lnTo>
                  <a:moveTo>
                    <a:pt x="3" y="397"/>
                  </a:moveTo>
                  <a:lnTo>
                    <a:pt x="255" y="147"/>
                  </a:lnTo>
                  <a:moveTo>
                    <a:pt x="325" y="77"/>
                  </a:moveTo>
                  <a:lnTo>
                    <a:pt x="354" y="46"/>
                  </a:lnTo>
                  <a:moveTo>
                    <a:pt x="6" y="399"/>
                  </a:moveTo>
                  <a:lnTo>
                    <a:pt x="255" y="149"/>
                  </a:lnTo>
                  <a:moveTo>
                    <a:pt x="327" y="80"/>
                  </a:moveTo>
                  <a:lnTo>
                    <a:pt x="356" y="49"/>
                  </a:lnTo>
                  <a:moveTo>
                    <a:pt x="8" y="401"/>
                  </a:moveTo>
                  <a:lnTo>
                    <a:pt x="255" y="154"/>
                  </a:lnTo>
                  <a:moveTo>
                    <a:pt x="327" y="82"/>
                  </a:moveTo>
                  <a:lnTo>
                    <a:pt x="358" y="51"/>
                  </a:lnTo>
                  <a:moveTo>
                    <a:pt x="10" y="404"/>
                  </a:moveTo>
                  <a:lnTo>
                    <a:pt x="255" y="159"/>
                  </a:lnTo>
                  <a:moveTo>
                    <a:pt x="330" y="85"/>
                  </a:moveTo>
                  <a:lnTo>
                    <a:pt x="361" y="53"/>
                  </a:lnTo>
                  <a:moveTo>
                    <a:pt x="13" y="406"/>
                  </a:moveTo>
                  <a:lnTo>
                    <a:pt x="255" y="161"/>
                  </a:lnTo>
                  <a:moveTo>
                    <a:pt x="332" y="87"/>
                  </a:moveTo>
                  <a:lnTo>
                    <a:pt x="363" y="56"/>
                  </a:lnTo>
                  <a:moveTo>
                    <a:pt x="15" y="409"/>
                  </a:moveTo>
                  <a:lnTo>
                    <a:pt x="255" y="166"/>
                  </a:lnTo>
                  <a:moveTo>
                    <a:pt x="334" y="89"/>
                  </a:moveTo>
                  <a:lnTo>
                    <a:pt x="366" y="58"/>
                  </a:lnTo>
                  <a:moveTo>
                    <a:pt x="15" y="409"/>
                  </a:moveTo>
                  <a:lnTo>
                    <a:pt x="255" y="171"/>
                  </a:lnTo>
                  <a:moveTo>
                    <a:pt x="334" y="92"/>
                  </a:moveTo>
                  <a:lnTo>
                    <a:pt x="368" y="61"/>
                  </a:lnTo>
                  <a:moveTo>
                    <a:pt x="18" y="411"/>
                  </a:moveTo>
                  <a:lnTo>
                    <a:pt x="255" y="173"/>
                  </a:lnTo>
                  <a:moveTo>
                    <a:pt x="337" y="94"/>
                  </a:moveTo>
                  <a:lnTo>
                    <a:pt x="368" y="61"/>
                  </a:lnTo>
                  <a:moveTo>
                    <a:pt x="20" y="413"/>
                  </a:moveTo>
                  <a:lnTo>
                    <a:pt x="255" y="178"/>
                  </a:lnTo>
                  <a:moveTo>
                    <a:pt x="337" y="97"/>
                  </a:moveTo>
                  <a:lnTo>
                    <a:pt x="370" y="63"/>
                  </a:lnTo>
                  <a:moveTo>
                    <a:pt x="22" y="416"/>
                  </a:moveTo>
                  <a:lnTo>
                    <a:pt x="255" y="183"/>
                  </a:lnTo>
                  <a:moveTo>
                    <a:pt x="339" y="99"/>
                  </a:moveTo>
                  <a:lnTo>
                    <a:pt x="373" y="65"/>
                  </a:lnTo>
                  <a:moveTo>
                    <a:pt x="25" y="418"/>
                  </a:moveTo>
                  <a:lnTo>
                    <a:pt x="255" y="185"/>
                  </a:lnTo>
                  <a:moveTo>
                    <a:pt x="339" y="104"/>
                  </a:moveTo>
                  <a:lnTo>
                    <a:pt x="375" y="68"/>
                  </a:lnTo>
                  <a:moveTo>
                    <a:pt x="27" y="421"/>
                  </a:moveTo>
                  <a:lnTo>
                    <a:pt x="255" y="190"/>
                  </a:lnTo>
                  <a:moveTo>
                    <a:pt x="339" y="106"/>
                  </a:moveTo>
                  <a:lnTo>
                    <a:pt x="378" y="70"/>
                  </a:lnTo>
                  <a:moveTo>
                    <a:pt x="30" y="423"/>
                  </a:moveTo>
                  <a:lnTo>
                    <a:pt x="255" y="195"/>
                  </a:lnTo>
                  <a:moveTo>
                    <a:pt x="342" y="111"/>
                  </a:moveTo>
                  <a:lnTo>
                    <a:pt x="380" y="73"/>
                  </a:lnTo>
                  <a:moveTo>
                    <a:pt x="30" y="423"/>
                  </a:moveTo>
                  <a:lnTo>
                    <a:pt x="255" y="200"/>
                  </a:lnTo>
                  <a:moveTo>
                    <a:pt x="342" y="113"/>
                  </a:moveTo>
                  <a:lnTo>
                    <a:pt x="380" y="73"/>
                  </a:lnTo>
                  <a:moveTo>
                    <a:pt x="32" y="425"/>
                  </a:moveTo>
                  <a:lnTo>
                    <a:pt x="255" y="202"/>
                  </a:lnTo>
                  <a:moveTo>
                    <a:pt x="342" y="118"/>
                  </a:moveTo>
                  <a:lnTo>
                    <a:pt x="382" y="75"/>
                  </a:lnTo>
                  <a:moveTo>
                    <a:pt x="34" y="428"/>
                  </a:moveTo>
                  <a:lnTo>
                    <a:pt x="255" y="207"/>
                  </a:lnTo>
                  <a:moveTo>
                    <a:pt x="342" y="123"/>
                  </a:moveTo>
                  <a:lnTo>
                    <a:pt x="385" y="77"/>
                  </a:lnTo>
                  <a:moveTo>
                    <a:pt x="37" y="430"/>
                  </a:moveTo>
                  <a:lnTo>
                    <a:pt x="255" y="212"/>
                  </a:lnTo>
                  <a:moveTo>
                    <a:pt x="342" y="125"/>
                  </a:moveTo>
                  <a:lnTo>
                    <a:pt x="387" y="80"/>
                  </a:lnTo>
                  <a:moveTo>
                    <a:pt x="39" y="433"/>
                  </a:moveTo>
                  <a:lnTo>
                    <a:pt x="255" y="214"/>
                  </a:lnTo>
                  <a:moveTo>
                    <a:pt x="342" y="130"/>
                  </a:moveTo>
                  <a:lnTo>
                    <a:pt x="390" y="82"/>
                  </a:lnTo>
                  <a:moveTo>
                    <a:pt x="42" y="435"/>
                  </a:moveTo>
                  <a:lnTo>
                    <a:pt x="255" y="219"/>
                  </a:lnTo>
                  <a:moveTo>
                    <a:pt x="342" y="135"/>
                  </a:moveTo>
                  <a:lnTo>
                    <a:pt x="392" y="85"/>
                  </a:lnTo>
                  <a:moveTo>
                    <a:pt x="44" y="435"/>
                  </a:moveTo>
                  <a:lnTo>
                    <a:pt x="255" y="224"/>
                  </a:lnTo>
                  <a:moveTo>
                    <a:pt x="342" y="140"/>
                  </a:moveTo>
                  <a:lnTo>
                    <a:pt x="394" y="87"/>
                  </a:lnTo>
                  <a:moveTo>
                    <a:pt x="44" y="437"/>
                  </a:moveTo>
                  <a:lnTo>
                    <a:pt x="255" y="226"/>
                  </a:lnTo>
                  <a:moveTo>
                    <a:pt x="342" y="142"/>
                  </a:moveTo>
                  <a:lnTo>
                    <a:pt x="394" y="87"/>
                  </a:lnTo>
                  <a:moveTo>
                    <a:pt x="46" y="440"/>
                  </a:moveTo>
                  <a:lnTo>
                    <a:pt x="255" y="231"/>
                  </a:lnTo>
                  <a:moveTo>
                    <a:pt x="342" y="147"/>
                  </a:moveTo>
                  <a:lnTo>
                    <a:pt x="397" y="89"/>
                  </a:lnTo>
                  <a:moveTo>
                    <a:pt x="49" y="442"/>
                  </a:moveTo>
                  <a:lnTo>
                    <a:pt x="255" y="236"/>
                  </a:lnTo>
                  <a:moveTo>
                    <a:pt x="342" y="152"/>
                  </a:moveTo>
                  <a:lnTo>
                    <a:pt x="399" y="92"/>
                  </a:lnTo>
                  <a:moveTo>
                    <a:pt x="51" y="445"/>
                  </a:moveTo>
                  <a:lnTo>
                    <a:pt x="255" y="241"/>
                  </a:lnTo>
                  <a:moveTo>
                    <a:pt x="339" y="154"/>
                  </a:moveTo>
                  <a:lnTo>
                    <a:pt x="402" y="94"/>
                  </a:lnTo>
                  <a:moveTo>
                    <a:pt x="54" y="447"/>
                  </a:moveTo>
                  <a:lnTo>
                    <a:pt x="255" y="243"/>
                  </a:lnTo>
                  <a:moveTo>
                    <a:pt x="339" y="159"/>
                  </a:moveTo>
                  <a:lnTo>
                    <a:pt x="404" y="97"/>
                  </a:lnTo>
                  <a:moveTo>
                    <a:pt x="56" y="449"/>
                  </a:moveTo>
                  <a:lnTo>
                    <a:pt x="255" y="248"/>
                  </a:lnTo>
                  <a:moveTo>
                    <a:pt x="339" y="164"/>
                  </a:moveTo>
                  <a:lnTo>
                    <a:pt x="406" y="99"/>
                  </a:lnTo>
                  <a:moveTo>
                    <a:pt x="56" y="449"/>
                  </a:moveTo>
                  <a:lnTo>
                    <a:pt x="255" y="253"/>
                  </a:lnTo>
                  <a:moveTo>
                    <a:pt x="339" y="166"/>
                  </a:moveTo>
                  <a:lnTo>
                    <a:pt x="406" y="99"/>
                  </a:lnTo>
                  <a:moveTo>
                    <a:pt x="58" y="452"/>
                  </a:moveTo>
                  <a:lnTo>
                    <a:pt x="255" y="255"/>
                  </a:lnTo>
                  <a:moveTo>
                    <a:pt x="339" y="171"/>
                  </a:moveTo>
                  <a:lnTo>
                    <a:pt x="409" y="101"/>
                  </a:lnTo>
                  <a:moveTo>
                    <a:pt x="61" y="454"/>
                  </a:moveTo>
                  <a:lnTo>
                    <a:pt x="255" y="260"/>
                  </a:lnTo>
                  <a:moveTo>
                    <a:pt x="339" y="176"/>
                  </a:moveTo>
                  <a:lnTo>
                    <a:pt x="411" y="104"/>
                  </a:lnTo>
                  <a:moveTo>
                    <a:pt x="63" y="457"/>
                  </a:moveTo>
                  <a:lnTo>
                    <a:pt x="255" y="265"/>
                  </a:lnTo>
                  <a:moveTo>
                    <a:pt x="339" y="181"/>
                  </a:moveTo>
                  <a:lnTo>
                    <a:pt x="414" y="106"/>
                  </a:lnTo>
                  <a:moveTo>
                    <a:pt x="66" y="459"/>
                  </a:moveTo>
                  <a:lnTo>
                    <a:pt x="255" y="267"/>
                  </a:lnTo>
                  <a:moveTo>
                    <a:pt x="339" y="183"/>
                  </a:moveTo>
                  <a:lnTo>
                    <a:pt x="416" y="109"/>
                  </a:lnTo>
                  <a:moveTo>
                    <a:pt x="68" y="461"/>
                  </a:moveTo>
                  <a:lnTo>
                    <a:pt x="255" y="272"/>
                  </a:lnTo>
                  <a:moveTo>
                    <a:pt x="339" y="188"/>
                  </a:moveTo>
                  <a:lnTo>
                    <a:pt x="418" y="111"/>
                  </a:lnTo>
                  <a:moveTo>
                    <a:pt x="70" y="461"/>
                  </a:moveTo>
                  <a:lnTo>
                    <a:pt x="255" y="277"/>
                  </a:lnTo>
                  <a:moveTo>
                    <a:pt x="339" y="193"/>
                  </a:moveTo>
                  <a:lnTo>
                    <a:pt x="421" y="113"/>
                  </a:lnTo>
                  <a:moveTo>
                    <a:pt x="70" y="464"/>
                  </a:moveTo>
                  <a:lnTo>
                    <a:pt x="255" y="281"/>
                  </a:lnTo>
                  <a:moveTo>
                    <a:pt x="339" y="195"/>
                  </a:moveTo>
                  <a:lnTo>
                    <a:pt x="421" y="113"/>
                  </a:lnTo>
                  <a:moveTo>
                    <a:pt x="73" y="466"/>
                  </a:moveTo>
                  <a:lnTo>
                    <a:pt x="255" y="284"/>
                  </a:lnTo>
                  <a:moveTo>
                    <a:pt x="339" y="200"/>
                  </a:moveTo>
                  <a:lnTo>
                    <a:pt x="423" y="116"/>
                  </a:lnTo>
                  <a:moveTo>
                    <a:pt x="75" y="469"/>
                  </a:moveTo>
                  <a:lnTo>
                    <a:pt x="255" y="289"/>
                  </a:lnTo>
                  <a:moveTo>
                    <a:pt x="339" y="205"/>
                  </a:moveTo>
                  <a:lnTo>
                    <a:pt x="426" y="118"/>
                  </a:lnTo>
                  <a:moveTo>
                    <a:pt x="78" y="471"/>
                  </a:moveTo>
                  <a:lnTo>
                    <a:pt x="255" y="293"/>
                  </a:lnTo>
                  <a:moveTo>
                    <a:pt x="339" y="207"/>
                  </a:moveTo>
                  <a:lnTo>
                    <a:pt x="428" y="121"/>
                  </a:lnTo>
                  <a:moveTo>
                    <a:pt x="80" y="473"/>
                  </a:moveTo>
                  <a:lnTo>
                    <a:pt x="255" y="296"/>
                  </a:lnTo>
                  <a:moveTo>
                    <a:pt x="339" y="212"/>
                  </a:moveTo>
                  <a:lnTo>
                    <a:pt x="430" y="123"/>
                  </a:lnTo>
                  <a:moveTo>
                    <a:pt x="82" y="476"/>
                  </a:moveTo>
                  <a:lnTo>
                    <a:pt x="255" y="301"/>
                  </a:lnTo>
                  <a:moveTo>
                    <a:pt x="339" y="217"/>
                  </a:moveTo>
                  <a:lnTo>
                    <a:pt x="433" y="125"/>
                  </a:lnTo>
                  <a:moveTo>
                    <a:pt x="85" y="476"/>
                  </a:moveTo>
                  <a:lnTo>
                    <a:pt x="255" y="305"/>
                  </a:lnTo>
                  <a:moveTo>
                    <a:pt x="339" y="221"/>
                  </a:moveTo>
                  <a:lnTo>
                    <a:pt x="433" y="128"/>
                  </a:lnTo>
                  <a:moveTo>
                    <a:pt x="87" y="478"/>
                  </a:moveTo>
                  <a:lnTo>
                    <a:pt x="255" y="310"/>
                  </a:lnTo>
                  <a:moveTo>
                    <a:pt x="339" y="224"/>
                  </a:moveTo>
                  <a:lnTo>
                    <a:pt x="435" y="128"/>
                  </a:lnTo>
                  <a:moveTo>
                    <a:pt x="90" y="478"/>
                  </a:moveTo>
                  <a:lnTo>
                    <a:pt x="255" y="315"/>
                  </a:lnTo>
                  <a:moveTo>
                    <a:pt x="339" y="229"/>
                  </a:moveTo>
                  <a:lnTo>
                    <a:pt x="438" y="130"/>
                  </a:lnTo>
                  <a:moveTo>
                    <a:pt x="94" y="478"/>
                  </a:moveTo>
                  <a:lnTo>
                    <a:pt x="253" y="320"/>
                  </a:lnTo>
                  <a:moveTo>
                    <a:pt x="339" y="233"/>
                  </a:moveTo>
                  <a:lnTo>
                    <a:pt x="440" y="133"/>
                  </a:lnTo>
                  <a:moveTo>
                    <a:pt x="99" y="478"/>
                  </a:moveTo>
                  <a:lnTo>
                    <a:pt x="250" y="327"/>
                  </a:lnTo>
                  <a:moveTo>
                    <a:pt x="339" y="236"/>
                  </a:moveTo>
                  <a:lnTo>
                    <a:pt x="442" y="135"/>
                  </a:lnTo>
                  <a:moveTo>
                    <a:pt x="339" y="241"/>
                  </a:moveTo>
                  <a:lnTo>
                    <a:pt x="445" y="137"/>
                  </a:lnTo>
                  <a:moveTo>
                    <a:pt x="339" y="245"/>
                  </a:moveTo>
                  <a:lnTo>
                    <a:pt x="447" y="140"/>
                  </a:lnTo>
                  <a:moveTo>
                    <a:pt x="339" y="248"/>
                  </a:moveTo>
                  <a:lnTo>
                    <a:pt x="447" y="142"/>
                  </a:lnTo>
                  <a:moveTo>
                    <a:pt x="339" y="253"/>
                  </a:moveTo>
                  <a:lnTo>
                    <a:pt x="450" y="145"/>
                  </a:lnTo>
                  <a:moveTo>
                    <a:pt x="339" y="257"/>
                  </a:moveTo>
                  <a:lnTo>
                    <a:pt x="452" y="147"/>
                  </a:lnTo>
                  <a:moveTo>
                    <a:pt x="339" y="262"/>
                  </a:moveTo>
                  <a:lnTo>
                    <a:pt x="452" y="149"/>
                  </a:lnTo>
                  <a:moveTo>
                    <a:pt x="342" y="265"/>
                  </a:moveTo>
                  <a:lnTo>
                    <a:pt x="452" y="154"/>
                  </a:lnTo>
                  <a:moveTo>
                    <a:pt x="344" y="267"/>
                  </a:moveTo>
                  <a:lnTo>
                    <a:pt x="450" y="159"/>
                  </a:lnTo>
                  <a:moveTo>
                    <a:pt x="289" y="5"/>
                  </a:moveTo>
                  <a:lnTo>
                    <a:pt x="106" y="188"/>
                  </a:lnTo>
                  <a:moveTo>
                    <a:pt x="267" y="82"/>
                  </a:moveTo>
                  <a:lnTo>
                    <a:pt x="133" y="214"/>
                  </a:lnTo>
                  <a:moveTo>
                    <a:pt x="238" y="142"/>
                  </a:moveTo>
                  <a:lnTo>
                    <a:pt x="6" y="373"/>
                  </a:lnTo>
                  <a:moveTo>
                    <a:pt x="6" y="375"/>
                  </a:moveTo>
                  <a:lnTo>
                    <a:pt x="1" y="387"/>
                  </a:lnTo>
                  <a:lnTo>
                    <a:pt x="6" y="399"/>
                  </a:lnTo>
                  <a:moveTo>
                    <a:pt x="106" y="473"/>
                  </a:moveTo>
                  <a:lnTo>
                    <a:pt x="243" y="337"/>
                  </a:lnTo>
                  <a:moveTo>
                    <a:pt x="80" y="473"/>
                  </a:moveTo>
                  <a:lnTo>
                    <a:pt x="92" y="478"/>
                  </a:lnTo>
                  <a:lnTo>
                    <a:pt x="104" y="473"/>
                  </a:lnTo>
                  <a:moveTo>
                    <a:pt x="447" y="164"/>
                  </a:moveTo>
                  <a:lnTo>
                    <a:pt x="346" y="265"/>
                  </a:lnTo>
                  <a:moveTo>
                    <a:pt x="255" y="149"/>
                  </a:moveTo>
                  <a:lnTo>
                    <a:pt x="255" y="305"/>
                  </a:lnTo>
                  <a:moveTo>
                    <a:pt x="243" y="337"/>
                  </a:moveTo>
                  <a:lnTo>
                    <a:pt x="253" y="322"/>
                  </a:lnTo>
                  <a:lnTo>
                    <a:pt x="255" y="305"/>
                  </a:lnTo>
                  <a:moveTo>
                    <a:pt x="255" y="149"/>
                  </a:moveTo>
                  <a:lnTo>
                    <a:pt x="253" y="142"/>
                  </a:lnTo>
                  <a:lnTo>
                    <a:pt x="246" y="140"/>
                  </a:lnTo>
                  <a:lnTo>
                    <a:pt x="238" y="142"/>
                  </a:lnTo>
                  <a:moveTo>
                    <a:pt x="342" y="111"/>
                  </a:moveTo>
                  <a:lnTo>
                    <a:pt x="339" y="262"/>
                  </a:lnTo>
                  <a:moveTo>
                    <a:pt x="6" y="399"/>
                  </a:moveTo>
                  <a:lnTo>
                    <a:pt x="80" y="473"/>
                  </a:lnTo>
                  <a:moveTo>
                    <a:pt x="313" y="5"/>
                  </a:moveTo>
                  <a:lnTo>
                    <a:pt x="447" y="140"/>
                  </a:lnTo>
                  <a:moveTo>
                    <a:pt x="445" y="164"/>
                  </a:moveTo>
                  <a:lnTo>
                    <a:pt x="450" y="152"/>
                  </a:lnTo>
                  <a:lnTo>
                    <a:pt x="445" y="140"/>
                  </a:lnTo>
                  <a:moveTo>
                    <a:pt x="313" y="8"/>
                  </a:moveTo>
                  <a:lnTo>
                    <a:pt x="301" y="3"/>
                  </a:lnTo>
                  <a:lnTo>
                    <a:pt x="289" y="8"/>
                  </a:lnTo>
                  <a:moveTo>
                    <a:pt x="342" y="262"/>
                  </a:moveTo>
                  <a:lnTo>
                    <a:pt x="346" y="265"/>
                  </a:lnTo>
                  <a:moveTo>
                    <a:pt x="339" y="111"/>
                  </a:moveTo>
                  <a:lnTo>
                    <a:pt x="337" y="94"/>
                  </a:lnTo>
                  <a:lnTo>
                    <a:pt x="327" y="80"/>
                  </a:lnTo>
                  <a:lnTo>
                    <a:pt x="313" y="70"/>
                  </a:lnTo>
                  <a:lnTo>
                    <a:pt x="296" y="68"/>
                  </a:lnTo>
                  <a:lnTo>
                    <a:pt x="279" y="70"/>
                  </a:lnTo>
                  <a:lnTo>
                    <a:pt x="265" y="80"/>
                  </a:lnTo>
                  <a:moveTo>
                    <a:pt x="106" y="214"/>
                  </a:moveTo>
                  <a:lnTo>
                    <a:pt x="106" y="212"/>
                  </a:lnTo>
                  <a:moveTo>
                    <a:pt x="106" y="190"/>
                  </a:moveTo>
                  <a:lnTo>
                    <a:pt x="102" y="202"/>
                  </a:lnTo>
                  <a:lnTo>
                    <a:pt x="106" y="214"/>
                  </a:lnTo>
                  <a:moveTo>
                    <a:pt x="106" y="214"/>
                  </a:moveTo>
                  <a:lnTo>
                    <a:pt x="118" y="219"/>
                  </a:lnTo>
                  <a:lnTo>
                    <a:pt x="130" y="214"/>
                  </a:lnTo>
                  <a:moveTo>
                    <a:pt x="145" y="466"/>
                  </a:moveTo>
                  <a:lnTo>
                    <a:pt x="253" y="358"/>
                  </a:lnTo>
                  <a:moveTo>
                    <a:pt x="145" y="471"/>
                  </a:moveTo>
                  <a:lnTo>
                    <a:pt x="255" y="361"/>
                  </a:lnTo>
                  <a:moveTo>
                    <a:pt x="145" y="476"/>
                  </a:moveTo>
                  <a:lnTo>
                    <a:pt x="255" y="363"/>
                  </a:lnTo>
                  <a:moveTo>
                    <a:pt x="145" y="478"/>
                  </a:moveTo>
                  <a:lnTo>
                    <a:pt x="255" y="368"/>
                  </a:lnTo>
                  <a:moveTo>
                    <a:pt x="145" y="481"/>
                  </a:moveTo>
                  <a:lnTo>
                    <a:pt x="255" y="373"/>
                  </a:lnTo>
                  <a:moveTo>
                    <a:pt x="147" y="483"/>
                  </a:moveTo>
                  <a:lnTo>
                    <a:pt x="255" y="375"/>
                  </a:lnTo>
                  <a:moveTo>
                    <a:pt x="150" y="485"/>
                  </a:moveTo>
                  <a:lnTo>
                    <a:pt x="255" y="380"/>
                  </a:lnTo>
                  <a:moveTo>
                    <a:pt x="152" y="488"/>
                  </a:moveTo>
                  <a:lnTo>
                    <a:pt x="255" y="385"/>
                  </a:lnTo>
                  <a:moveTo>
                    <a:pt x="154" y="490"/>
                  </a:moveTo>
                  <a:lnTo>
                    <a:pt x="255" y="387"/>
                  </a:lnTo>
                  <a:moveTo>
                    <a:pt x="344" y="298"/>
                  </a:moveTo>
                  <a:lnTo>
                    <a:pt x="498" y="147"/>
                  </a:lnTo>
                  <a:moveTo>
                    <a:pt x="157" y="493"/>
                  </a:moveTo>
                  <a:lnTo>
                    <a:pt x="255" y="392"/>
                  </a:lnTo>
                  <a:moveTo>
                    <a:pt x="342" y="305"/>
                  </a:moveTo>
                  <a:lnTo>
                    <a:pt x="502" y="145"/>
                  </a:lnTo>
                  <a:moveTo>
                    <a:pt x="157" y="493"/>
                  </a:moveTo>
                  <a:lnTo>
                    <a:pt x="255" y="397"/>
                  </a:lnTo>
                  <a:moveTo>
                    <a:pt x="342" y="310"/>
                  </a:moveTo>
                  <a:lnTo>
                    <a:pt x="505" y="145"/>
                  </a:lnTo>
                  <a:moveTo>
                    <a:pt x="159" y="495"/>
                  </a:moveTo>
                  <a:lnTo>
                    <a:pt x="255" y="399"/>
                  </a:lnTo>
                  <a:moveTo>
                    <a:pt x="339" y="315"/>
                  </a:moveTo>
                  <a:lnTo>
                    <a:pt x="510" y="147"/>
                  </a:lnTo>
                  <a:moveTo>
                    <a:pt x="162" y="497"/>
                  </a:moveTo>
                  <a:lnTo>
                    <a:pt x="255" y="404"/>
                  </a:lnTo>
                  <a:moveTo>
                    <a:pt x="339" y="320"/>
                  </a:moveTo>
                  <a:lnTo>
                    <a:pt x="512" y="147"/>
                  </a:lnTo>
                  <a:moveTo>
                    <a:pt x="164" y="500"/>
                  </a:moveTo>
                  <a:lnTo>
                    <a:pt x="255" y="409"/>
                  </a:lnTo>
                  <a:moveTo>
                    <a:pt x="339" y="325"/>
                  </a:moveTo>
                  <a:lnTo>
                    <a:pt x="514" y="149"/>
                  </a:lnTo>
                  <a:moveTo>
                    <a:pt x="166" y="502"/>
                  </a:moveTo>
                  <a:lnTo>
                    <a:pt x="255" y="413"/>
                  </a:lnTo>
                  <a:moveTo>
                    <a:pt x="339" y="327"/>
                  </a:moveTo>
                  <a:lnTo>
                    <a:pt x="517" y="152"/>
                  </a:lnTo>
                  <a:moveTo>
                    <a:pt x="169" y="505"/>
                  </a:moveTo>
                  <a:lnTo>
                    <a:pt x="255" y="416"/>
                  </a:lnTo>
                  <a:moveTo>
                    <a:pt x="339" y="332"/>
                  </a:moveTo>
                  <a:lnTo>
                    <a:pt x="519" y="154"/>
                  </a:lnTo>
                  <a:moveTo>
                    <a:pt x="169" y="505"/>
                  </a:moveTo>
                  <a:lnTo>
                    <a:pt x="255" y="421"/>
                  </a:lnTo>
                  <a:moveTo>
                    <a:pt x="339" y="337"/>
                  </a:moveTo>
                  <a:lnTo>
                    <a:pt x="519" y="157"/>
                  </a:lnTo>
                  <a:moveTo>
                    <a:pt x="171" y="507"/>
                  </a:moveTo>
                  <a:lnTo>
                    <a:pt x="255" y="425"/>
                  </a:lnTo>
                  <a:moveTo>
                    <a:pt x="339" y="339"/>
                  </a:moveTo>
                  <a:lnTo>
                    <a:pt x="522" y="157"/>
                  </a:lnTo>
                  <a:moveTo>
                    <a:pt x="174" y="509"/>
                  </a:moveTo>
                  <a:lnTo>
                    <a:pt x="255" y="428"/>
                  </a:lnTo>
                  <a:moveTo>
                    <a:pt x="339" y="344"/>
                  </a:moveTo>
                  <a:lnTo>
                    <a:pt x="524" y="159"/>
                  </a:lnTo>
                  <a:moveTo>
                    <a:pt x="176" y="512"/>
                  </a:moveTo>
                  <a:lnTo>
                    <a:pt x="255" y="433"/>
                  </a:lnTo>
                  <a:moveTo>
                    <a:pt x="339" y="349"/>
                  </a:moveTo>
                  <a:lnTo>
                    <a:pt x="526" y="161"/>
                  </a:lnTo>
                  <a:moveTo>
                    <a:pt x="178" y="514"/>
                  </a:moveTo>
                  <a:lnTo>
                    <a:pt x="255" y="437"/>
                  </a:lnTo>
                  <a:moveTo>
                    <a:pt x="339" y="353"/>
                  </a:moveTo>
                  <a:lnTo>
                    <a:pt x="529" y="164"/>
                  </a:lnTo>
                  <a:moveTo>
                    <a:pt x="181" y="517"/>
                  </a:moveTo>
                  <a:lnTo>
                    <a:pt x="255" y="440"/>
                  </a:lnTo>
                  <a:moveTo>
                    <a:pt x="339" y="356"/>
                  </a:moveTo>
                  <a:lnTo>
                    <a:pt x="531" y="166"/>
                  </a:lnTo>
                  <a:moveTo>
                    <a:pt x="183" y="519"/>
                  </a:moveTo>
                  <a:lnTo>
                    <a:pt x="255" y="445"/>
                  </a:lnTo>
                  <a:moveTo>
                    <a:pt x="339" y="361"/>
                  </a:moveTo>
                  <a:lnTo>
                    <a:pt x="534" y="169"/>
                  </a:lnTo>
                  <a:moveTo>
                    <a:pt x="183" y="519"/>
                  </a:moveTo>
                  <a:lnTo>
                    <a:pt x="255" y="449"/>
                  </a:lnTo>
                  <a:moveTo>
                    <a:pt x="339" y="365"/>
                  </a:moveTo>
                  <a:lnTo>
                    <a:pt x="534" y="169"/>
                  </a:lnTo>
                  <a:moveTo>
                    <a:pt x="186" y="521"/>
                  </a:moveTo>
                  <a:lnTo>
                    <a:pt x="255" y="454"/>
                  </a:lnTo>
                  <a:moveTo>
                    <a:pt x="339" y="368"/>
                  </a:moveTo>
                  <a:lnTo>
                    <a:pt x="536" y="171"/>
                  </a:lnTo>
                  <a:moveTo>
                    <a:pt x="188" y="524"/>
                  </a:moveTo>
                  <a:lnTo>
                    <a:pt x="255" y="457"/>
                  </a:lnTo>
                  <a:moveTo>
                    <a:pt x="339" y="373"/>
                  </a:moveTo>
                  <a:lnTo>
                    <a:pt x="538" y="173"/>
                  </a:lnTo>
                  <a:moveTo>
                    <a:pt x="190" y="526"/>
                  </a:moveTo>
                  <a:lnTo>
                    <a:pt x="255" y="461"/>
                  </a:lnTo>
                  <a:moveTo>
                    <a:pt x="339" y="377"/>
                  </a:moveTo>
                  <a:lnTo>
                    <a:pt x="541" y="176"/>
                  </a:lnTo>
                  <a:moveTo>
                    <a:pt x="193" y="529"/>
                  </a:moveTo>
                  <a:lnTo>
                    <a:pt x="255" y="466"/>
                  </a:lnTo>
                  <a:moveTo>
                    <a:pt x="339" y="380"/>
                  </a:moveTo>
                  <a:lnTo>
                    <a:pt x="543" y="178"/>
                  </a:lnTo>
                  <a:moveTo>
                    <a:pt x="195" y="531"/>
                  </a:moveTo>
                  <a:lnTo>
                    <a:pt x="255" y="469"/>
                  </a:lnTo>
                  <a:moveTo>
                    <a:pt x="339" y="385"/>
                  </a:moveTo>
                  <a:lnTo>
                    <a:pt x="546" y="181"/>
                  </a:lnTo>
                  <a:moveTo>
                    <a:pt x="195" y="533"/>
                  </a:moveTo>
                  <a:lnTo>
                    <a:pt x="255" y="473"/>
                  </a:lnTo>
                  <a:moveTo>
                    <a:pt x="339" y="389"/>
                  </a:moveTo>
                  <a:lnTo>
                    <a:pt x="546" y="183"/>
                  </a:lnTo>
                  <a:moveTo>
                    <a:pt x="198" y="533"/>
                  </a:moveTo>
                  <a:lnTo>
                    <a:pt x="255" y="478"/>
                  </a:lnTo>
                  <a:moveTo>
                    <a:pt x="339" y="394"/>
                  </a:moveTo>
                  <a:lnTo>
                    <a:pt x="548" y="183"/>
                  </a:lnTo>
                  <a:moveTo>
                    <a:pt x="200" y="536"/>
                  </a:moveTo>
                  <a:lnTo>
                    <a:pt x="255" y="483"/>
                  </a:lnTo>
                  <a:moveTo>
                    <a:pt x="339" y="397"/>
                  </a:moveTo>
                  <a:lnTo>
                    <a:pt x="550" y="185"/>
                  </a:lnTo>
                  <a:moveTo>
                    <a:pt x="202" y="538"/>
                  </a:moveTo>
                  <a:lnTo>
                    <a:pt x="255" y="485"/>
                  </a:lnTo>
                  <a:moveTo>
                    <a:pt x="339" y="401"/>
                  </a:moveTo>
                  <a:lnTo>
                    <a:pt x="553" y="188"/>
                  </a:lnTo>
                  <a:moveTo>
                    <a:pt x="205" y="541"/>
                  </a:moveTo>
                  <a:lnTo>
                    <a:pt x="255" y="490"/>
                  </a:lnTo>
                  <a:moveTo>
                    <a:pt x="339" y="406"/>
                  </a:moveTo>
                  <a:lnTo>
                    <a:pt x="555" y="190"/>
                  </a:lnTo>
                  <a:moveTo>
                    <a:pt x="207" y="543"/>
                  </a:moveTo>
                  <a:lnTo>
                    <a:pt x="255" y="495"/>
                  </a:lnTo>
                  <a:moveTo>
                    <a:pt x="339" y="409"/>
                  </a:moveTo>
                  <a:lnTo>
                    <a:pt x="558" y="193"/>
                  </a:lnTo>
                  <a:moveTo>
                    <a:pt x="210" y="545"/>
                  </a:moveTo>
                  <a:lnTo>
                    <a:pt x="255" y="497"/>
                  </a:lnTo>
                  <a:moveTo>
                    <a:pt x="339" y="413"/>
                  </a:moveTo>
                  <a:lnTo>
                    <a:pt x="560" y="195"/>
                  </a:lnTo>
                  <a:moveTo>
                    <a:pt x="210" y="545"/>
                  </a:moveTo>
                  <a:lnTo>
                    <a:pt x="255" y="502"/>
                  </a:lnTo>
                  <a:moveTo>
                    <a:pt x="339" y="418"/>
                  </a:moveTo>
                  <a:lnTo>
                    <a:pt x="560" y="195"/>
                  </a:lnTo>
                  <a:moveTo>
                    <a:pt x="212" y="548"/>
                  </a:moveTo>
                  <a:lnTo>
                    <a:pt x="255" y="507"/>
                  </a:lnTo>
                  <a:moveTo>
                    <a:pt x="339" y="421"/>
                  </a:moveTo>
                  <a:lnTo>
                    <a:pt x="562" y="197"/>
                  </a:lnTo>
                  <a:moveTo>
                    <a:pt x="214" y="550"/>
                  </a:moveTo>
                  <a:lnTo>
                    <a:pt x="255" y="509"/>
                  </a:lnTo>
                  <a:moveTo>
                    <a:pt x="339" y="425"/>
                  </a:moveTo>
                  <a:lnTo>
                    <a:pt x="565" y="200"/>
                  </a:lnTo>
                  <a:moveTo>
                    <a:pt x="217" y="553"/>
                  </a:moveTo>
                  <a:lnTo>
                    <a:pt x="255" y="514"/>
                  </a:lnTo>
                  <a:moveTo>
                    <a:pt x="339" y="430"/>
                  </a:moveTo>
                  <a:lnTo>
                    <a:pt x="567" y="202"/>
                  </a:lnTo>
                  <a:moveTo>
                    <a:pt x="219" y="555"/>
                  </a:moveTo>
                  <a:lnTo>
                    <a:pt x="255" y="519"/>
                  </a:lnTo>
                  <a:moveTo>
                    <a:pt x="339" y="435"/>
                  </a:moveTo>
                  <a:lnTo>
                    <a:pt x="570" y="205"/>
                  </a:lnTo>
                  <a:moveTo>
                    <a:pt x="222" y="557"/>
                  </a:moveTo>
                  <a:lnTo>
                    <a:pt x="255" y="521"/>
                  </a:lnTo>
                  <a:moveTo>
                    <a:pt x="339" y="437"/>
                  </a:moveTo>
                  <a:lnTo>
                    <a:pt x="572" y="207"/>
                  </a:lnTo>
                  <a:moveTo>
                    <a:pt x="224" y="560"/>
                  </a:moveTo>
                  <a:lnTo>
                    <a:pt x="258" y="524"/>
                  </a:lnTo>
                  <a:moveTo>
                    <a:pt x="339" y="442"/>
                  </a:moveTo>
                  <a:lnTo>
                    <a:pt x="572" y="209"/>
                  </a:lnTo>
                  <a:moveTo>
                    <a:pt x="224" y="560"/>
                  </a:moveTo>
                  <a:lnTo>
                    <a:pt x="258" y="529"/>
                  </a:lnTo>
                  <a:moveTo>
                    <a:pt x="339" y="447"/>
                  </a:moveTo>
                  <a:lnTo>
                    <a:pt x="574" y="209"/>
                  </a:lnTo>
                  <a:moveTo>
                    <a:pt x="226" y="562"/>
                  </a:moveTo>
                  <a:lnTo>
                    <a:pt x="260" y="531"/>
                  </a:lnTo>
                  <a:moveTo>
                    <a:pt x="339" y="449"/>
                  </a:moveTo>
                  <a:lnTo>
                    <a:pt x="577" y="212"/>
                  </a:lnTo>
                  <a:moveTo>
                    <a:pt x="229" y="565"/>
                  </a:moveTo>
                  <a:lnTo>
                    <a:pt x="260" y="533"/>
                  </a:lnTo>
                  <a:moveTo>
                    <a:pt x="339" y="454"/>
                  </a:moveTo>
                  <a:lnTo>
                    <a:pt x="579" y="214"/>
                  </a:lnTo>
                  <a:moveTo>
                    <a:pt x="231" y="567"/>
                  </a:moveTo>
                  <a:lnTo>
                    <a:pt x="262" y="536"/>
                  </a:lnTo>
                  <a:moveTo>
                    <a:pt x="339" y="459"/>
                  </a:moveTo>
                  <a:lnTo>
                    <a:pt x="582" y="217"/>
                  </a:lnTo>
                  <a:moveTo>
                    <a:pt x="234" y="569"/>
                  </a:moveTo>
                  <a:lnTo>
                    <a:pt x="265" y="538"/>
                  </a:lnTo>
                  <a:moveTo>
                    <a:pt x="339" y="464"/>
                  </a:moveTo>
                  <a:lnTo>
                    <a:pt x="584" y="219"/>
                  </a:lnTo>
                  <a:moveTo>
                    <a:pt x="236" y="572"/>
                  </a:moveTo>
                  <a:lnTo>
                    <a:pt x="265" y="541"/>
                  </a:lnTo>
                  <a:moveTo>
                    <a:pt x="339" y="466"/>
                  </a:moveTo>
                  <a:lnTo>
                    <a:pt x="586" y="221"/>
                  </a:lnTo>
                  <a:moveTo>
                    <a:pt x="236" y="572"/>
                  </a:moveTo>
                  <a:lnTo>
                    <a:pt x="267" y="543"/>
                  </a:lnTo>
                  <a:moveTo>
                    <a:pt x="339" y="471"/>
                  </a:moveTo>
                  <a:lnTo>
                    <a:pt x="586" y="224"/>
                  </a:lnTo>
                  <a:moveTo>
                    <a:pt x="238" y="574"/>
                  </a:moveTo>
                  <a:lnTo>
                    <a:pt x="270" y="545"/>
                  </a:lnTo>
                  <a:moveTo>
                    <a:pt x="339" y="476"/>
                  </a:moveTo>
                  <a:lnTo>
                    <a:pt x="589" y="224"/>
                  </a:lnTo>
                  <a:moveTo>
                    <a:pt x="241" y="577"/>
                  </a:moveTo>
                  <a:lnTo>
                    <a:pt x="272" y="545"/>
                  </a:lnTo>
                  <a:moveTo>
                    <a:pt x="339" y="478"/>
                  </a:moveTo>
                  <a:lnTo>
                    <a:pt x="591" y="226"/>
                  </a:lnTo>
                  <a:moveTo>
                    <a:pt x="243" y="579"/>
                  </a:moveTo>
                  <a:lnTo>
                    <a:pt x="274" y="548"/>
                  </a:lnTo>
                  <a:moveTo>
                    <a:pt x="342" y="481"/>
                  </a:moveTo>
                  <a:lnTo>
                    <a:pt x="594" y="229"/>
                  </a:lnTo>
                  <a:moveTo>
                    <a:pt x="246" y="581"/>
                  </a:moveTo>
                  <a:lnTo>
                    <a:pt x="277" y="550"/>
                  </a:lnTo>
                  <a:moveTo>
                    <a:pt x="344" y="483"/>
                  </a:moveTo>
                  <a:lnTo>
                    <a:pt x="594" y="233"/>
                  </a:lnTo>
                  <a:moveTo>
                    <a:pt x="248" y="584"/>
                  </a:moveTo>
                  <a:lnTo>
                    <a:pt x="279" y="550"/>
                  </a:lnTo>
                  <a:moveTo>
                    <a:pt x="346" y="485"/>
                  </a:moveTo>
                  <a:lnTo>
                    <a:pt x="594" y="236"/>
                  </a:lnTo>
                  <a:moveTo>
                    <a:pt x="250" y="586"/>
                  </a:moveTo>
                  <a:lnTo>
                    <a:pt x="282" y="553"/>
                  </a:lnTo>
                  <a:moveTo>
                    <a:pt x="349" y="485"/>
                  </a:moveTo>
                  <a:lnTo>
                    <a:pt x="594" y="241"/>
                  </a:lnTo>
                  <a:moveTo>
                    <a:pt x="250" y="586"/>
                  </a:moveTo>
                  <a:lnTo>
                    <a:pt x="284" y="553"/>
                  </a:lnTo>
                  <a:moveTo>
                    <a:pt x="354" y="485"/>
                  </a:moveTo>
                  <a:lnTo>
                    <a:pt x="594" y="245"/>
                  </a:lnTo>
                  <a:moveTo>
                    <a:pt x="253" y="589"/>
                  </a:moveTo>
                  <a:lnTo>
                    <a:pt x="289" y="555"/>
                  </a:lnTo>
                  <a:moveTo>
                    <a:pt x="255" y="591"/>
                  </a:moveTo>
                  <a:lnTo>
                    <a:pt x="291" y="555"/>
                  </a:lnTo>
                  <a:moveTo>
                    <a:pt x="258" y="593"/>
                  </a:moveTo>
                  <a:lnTo>
                    <a:pt x="296" y="555"/>
                  </a:lnTo>
                  <a:moveTo>
                    <a:pt x="260" y="596"/>
                  </a:moveTo>
                  <a:lnTo>
                    <a:pt x="298" y="555"/>
                  </a:lnTo>
                  <a:moveTo>
                    <a:pt x="262" y="598"/>
                  </a:moveTo>
                  <a:lnTo>
                    <a:pt x="303" y="555"/>
                  </a:lnTo>
                  <a:moveTo>
                    <a:pt x="262" y="601"/>
                  </a:moveTo>
                  <a:lnTo>
                    <a:pt x="308" y="555"/>
                  </a:lnTo>
                  <a:moveTo>
                    <a:pt x="265" y="601"/>
                  </a:moveTo>
                  <a:lnTo>
                    <a:pt x="315" y="553"/>
                  </a:lnTo>
                  <a:moveTo>
                    <a:pt x="267" y="603"/>
                  </a:moveTo>
                  <a:lnTo>
                    <a:pt x="325" y="545"/>
                  </a:lnTo>
                  <a:moveTo>
                    <a:pt x="270" y="605"/>
                  </a:moveTo>
                  <a:lnTo>
                    <a:pt x="507" y="368"/>
                  </a:lnTo>
                  <a:moveTo>
                    <a:pt x="272" y="608"/>
                  </a:moveTo>
                  <a:lnTo>
                    <a:pt x="512" y="368"/>
                  </a:lnTo>
                  <a:moveTo>
                    <a:pt x="274" y="610"/>
                  </a:moveTo>
                  <a:lnTo>
                    <a:pt x="517" y="368"/>
                  </a:lnTo>
                  <a:moveTo>
                    <a:pt x="519" y="368"/>
                  </a:moveTo>
                  <a:lnTo>
                    <a:pt x="277" y="613"/>
                  </a:lnTo>
                  <a:lnTo>
                    <a:pt x="522" y="370"/>
                  </a:lnTo>
                  <a:moveTo>
                    <a:pt x="279" y="615"/>
                  </a:moveTo>
                  <a:lnTo>
                    <a:pt x="524" y="370"/>
                  </a:lnTo>
                  <a:moveTo>
                    <a:pt x="282" y="617"/>
                  </a:moveTo>
                  <a:lnTo>
                    <a:pt x="526" y="373"/>
                  </a:lnTo>
                  <a:moveTo>
                    <a:pt x="284" y="620"/>
                  </a:moveTo>
                  <a:lnTo>
                    <a:pt x="529" y="375"/>
                  </a:lnTo>
                  <a:moveTo>
                    <a:pt x="286" y="622"/>
                  </a:moveTo>
                  <a:lnTo>
                    <a:pt x="529" y="377"/>
                  </a:lnTo>
                  <a:moveTo>
                    <a:pt x="289" y="622"/>
                  </a:moveTo>
                  <a:lnTo>
                    <a:pt x="531" y="382"/>
                  </a:lnTo>
                  <a:moveTo>
                    <a:pt x="294" y="622"/>
                  </a:moveTo>
                  <a:lnTo>
                    <a:pt x="531" y="385"/>
                  </a:lnTo>
                  <a:moveTo>
                    <a:pt x="296" y="622"/>
                  </a:moveTo>
                  <a:lnTo>
                    <a:pt x="531" y="389"/>
                  </a:lnTo>
                  <a:moveTo>
                    <a:pt x="303" y="620"/>
                  </a:moveTo>
                  <a:lnTo>
                    <a:pt x="529" y="394"/>
                  </a:lnTo>
                  <a:moveTo>
                    <a:pt x="308" y="617"/>
                  </a:moveTo>
                  <a:lnTo>
                    <a:pt x="526" y="399"/>
                  </a:lnTo>
                  <a:moveTo>
                    <a:pt x="330" y="543"/>
                  </a:moveTo>
                  <a:lnTo>
                    <a:pt x="500" y="373"/>
                  </a:lnTo>
                  <a:moveTo>
                    <a:pt x="358" y="483"/>
                  </a:moveTo>
                  <a:lnTo>
                    <a:pt x="589" y="250"/>
                  </a:lnTo>
                  <a:moveTo>
                    <a:pt x="589" y="250"/>
                  </a:moveTo>
                  <a:lnTo>
                    <a:pt x="594" y="238"/>
                  </a:lnTo>
                  <a:lnTo>
                    <a:pt x="589" y="226"/>
                  </a:lnTo>
                  <a:moveTo>
                    <a:pt x="490" y="149"/>
                  </a:moveTo>
                  <a:lnTo>
                    <a:pt x="354" y="289"/>
                  </a:lnTo>
                  <a:moveTo>
                    <a:pt x="514" y="152"/>
                  </a:moveTo>
                  <a:lnTo>
                    <a:pt x="502" y="147"/>
                  </a:lnTo>
                  <a:lnTo>
                    <a:pt x="490" y="152"/>
                  </a:lnTo>
                  <a:moveTo>
                    <a:pt x="150" y="459"/>
                  </a:moveTo>
                  <a:lnTo>
                    <a:pt x="248" y="358"/>
                  </a:lnTo>
                  <a:moveTo>
                    <a:pt x="339" y="473"/>
                  </a:moveTo>
                  <a:lnTo>
                    <a:pt x="339" y="317"/>
                  </a:lnTo>
                  <a:moveTo>
                    <a:pt x="351" y="286"/>
                  </a:moveTo>
                  <a:lnTo>
                    <a:pt x="342" y="301"/>
                  </a:lnTo>
                  <a:lnTo>
                    <a:pt x="339" y="317"/>
                  </a:lnTo>
                  <a:moveTo>
                    <a:pt x="342" y="473"/>
                  </a:moveTo>
                  <a:lnTo>
                    <a:pt x="344" y="481"/>
                  </a:lnTo>
                  <a:lnTo>
                    <a:pt x="351" y="483"/>
                  </a:lnTo>
                  <a:lnTo>
                    <a:pt x="358" y="481"/>
                  </a:lnTo>
                  <a:moveTo>
                    <a:pt x="255" y="512"/>
                  </a:moveTo>
                  <a:lnTo>
                    <a:pt x="255" y="361"/>
                  </a:lnTo>
                  <a:moveTo>
                    <a:pt x="589" y="224"/>
                  </a:moveTo>
                  <a:lnTo>
                    <a:pt x="514" y="149"/>
                  </a:lnTo>
                  <a:moveTo>
                    <a:pt x="282" y="617"/>
                  </a:moveTo>
                  <a:lnTo>
                    <a:pt x="150" y="485"/>
                  </a:lnTo>
                  <a:moveTo>
                    <a:pt x="150" y="459"/>
                  </a:moveTo>
                  <a:lnTo>
                    <a:pt x="145" y="471"/>
                  </a:lnTo>
                  <a:lnTo>
                    <a:pt x="150" y="483"/>
                  </a:lnTo>
                  <a:moveTo>
                    <a:pt x="282" y="617"/>
                  </a:moveTo>
                  <a:lnTo>
                    <a:pt x="294" y="622"/>
                  </a:lnTo>
                  <a:lnTo>
                    <a:pt x="306" y="617"/>
                  </a:lnTo>
                  <a:moveTo>
                    <a:pt x="255" y="361"/>
                  </a:moveTo>
                  <a:lnTo>
                    <a:pt x="250" y="358"/>
                  </a:lnTo>
                  <a:moveTo>
                    <a:pt x="255" y="512"/>
                  </a:moveTo>
                  <a:lnTo>
                    <a:pt x="258" y="529"/>
                  </a:lnTo>
                  <a:lnTo>
                    <a:pt x="267" y="543"/>
                  </a:lnTo>
                  <a:lnTo>
                    <a:pt x="282" y="553"/>
                  </a:lnTo>
                  <a:lnTo>
                    <a:pt x="298" y="555"/>
                  </a:lnTo>
                  <a:lnTo>
                    <a:pt x="315" y="553"/>
                  </a:lnTo>
                  <a:lnTo>
                    <a:pt x="330" y="543"/>
                  </a:lnTo>
                  <a:moveTo>
                    <a:pt x="490" y="409"/>
                  </a:moveTo>
                  <a:lnTo>
                    <a:pt x="490" y="406"/>
                  </a:lnTo>
                  <a:moveTo>
                    <a:pt x="524" y="399"/>
                  </a:moveTo>
                  <a:lnTo>
                    <a:pt x="529" y="387"/>
                  </a:lnTo>
                  <a:lnTo>
                    <a:pt x="524" y="375"/>
                  </a:lnTo>
                  <a:moveTo>
                    <a:pt x="524" y="375"/>
                  </a:moveTo>
                  <a:lnTo>
                    <a:pt x="512" y="370"/>
                  </a:lnTo>
                  <a:lnTo>
                    <a:pt x="500" y="375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504" name="path 13504"/>
            <p:cNvSpPr/>
            <p:nvPr/>
          </p:nvSpPr>
          <p:spPr>
            <a:xfrm>
              <a:off x="518160" y="65531"/>
              <a:ext cx="803148" cy="272795"/>
            </a:xfrm>
            <a:custGeom>
              <a:avLst/>
              <a:gdLst/>
              <a:ahLst/>
              <a:cxnLst/>
              <a:rect l="0" t="0" r="0" b="0"/>
              <a:pathLst>
                <a:path w="1264" h="429">
                  <a:moveTo>
                    <a:pt x="150" y="181"/>
                  </a:moveTo>
                  <a:lnTo>
                    <a:pt x="123" y="181"/>
                  </a:lnTo>
                  <a:lnTo>
                    <a:pt x="123" y="238"/>
                  </a:lnTo>
                  <a:lnTo>
                    <a:pt x="123" y="260"/>
                  </a:lnTo>
                  <a:lnTo>
                    <a:pt x="121" y="265"/>
                  </a:lnTo>
                  <a:lnTo>
                    <a:pt x="121" y="289"/>
                  </a:lnTo>
                  <a:lnTo>
                    <a:pt x="152" y="289"/>
                  </a:lnTo>
                  <a:lnTo>
                    <a:pt x="152" y="281"/>
                  </a:lnTo>
                  <a:lnTo>
                    <a:pt x="150" y="274"/>
                  </a:lnTo>
                  <a:lnTo>
                    <a:pt x="150" y="181"/>
                  </a:lnTo>
                  <a:lnTo>
                    <a:pt x="150" y="181"/>
                  </a:lnTo>
                  <a:close/>
                </a:path>
                <a:path w="1264" h="429">
                  <a:moveTo>
                    <a:pt x="10" y="181"/>
                  </a:moveTo>
                  <a:lnTo>
                    <a:pt x="10" y="200"/>
                  </a:lnTo>
                  <a:lnTo>
                    <a:pt x="39" y="200"/>
                  </a:lnTo>
                  <a:lnTo>
                    <a:pt x="39" y="181"/>
                  </a:lnTo>
                  <a:lnTo>
                    <a:pt x="123" y="181"/>
                  </a:lnTo>
                  <a:lnTo>
                    <a:pt x="234" y="181"/>
                  </a:lnTo>
                  <a:lnTo>
                    <a:pt x="10" y="181"/>
                  </a:lnTo>
                  <a:lnTo>
                    <a:pt x="10" y="181"/>
                  </a:lnTo>
                  <a:close/>
                </a:path>
                <a:path w="1264" h="429">
                  <a:moveTo>
                    <a:pt x="123" y="90"/>
                  </a:moveTo>
                  <a:lnTo>
                    <a:pt x="123" y="161"/>
                  </a:lnTo>
                  <a:lnTo>
                    <a:pt x="39" y="161"/>
                  </a:lnTo>
                  <a:lnTo>
                    <a:pt x="150" y="161"/>
                  </a:lnTo>
                  <a:lnTo>
                    <a:pt x="150" y="90"/>
                  </a:lnTo>
                  <a:lnTo>
                    <a:pt x="234" y="90"/>
                  </a:lnTo>
                  <a:lnTo>
                    <a:pt x="123" y="90"/>
                  </a:lnTo>
                  <a:lnTo>
                    <a:pt x="123" y="90"/>
                  </a:lnTo>
                  <a:close/>
                </a:path>
                <a:path w="1264" h="429">
                  <a:moveTo>
                    <a:pt x="10" y="90"/>
                  </a:moveTo>
                  <a:lnTo>
                    <a:pt x="10" y="181"/>
                  </a:lnTo>
                  <a:lnTo>
                    <a:pt x="234" y="181"/>
                  </a:lnTo>
                  <a:lnTo>
                    <a:pt x="234" y="200"/>
                  </a:lnTo>
                  <a:lnTo>
                    <a:pt x="262" y="200"/>
                  </a:lnTo>
                  <a:lnTo>
                    <a:pt x="262" y="166"/>
                  </a:lnTo>
                  <a:lnTo>
                    <a:pt x="150" y="161"/>
                  </a:lnTo>
                  <a:lnTo>
                    <a:pt x="39" y="161"/>
                  </a:lnTo>
                  <a:lnTo>
                    <a:pt x="39" y="90"/>
                  </a:lnTo>
                  <a:lnTo>
                    <a:pt x="123" y="90"/>
                  </a:lnTo>
                  <a:lnTo>
                    <a:pt x="10" y="90"/>
                  </a:lnTo>
                  <a:lnTo>
                    <a:pt x="10" y="90"/>
                  </a:lnTo>
                  <a:close/>
                </a:path>
                <a:path w="1264" h="429">
                  <a:moveTo>
                    <a:pt x="152" y="5"/>
                  </a:moveTo>
                  <a:lnTo>
                    <a:pt x="121" y="5"/>
                  </a:lnTo>
                  <a:lnTo>
                    <a:pt x="121" y="8"/>
                  </a:lnTo>
                  <a:lnTo>
                    <a:pt x="121" y="27"/>
                  </a:lnTo>
                  <a:lnTo>
                    <a:pt x="123" y="32"/>
                  </a:lnTo>
                  <a:lnTo>
                    <a:pt x="123" y="70"/>
                  </a:lnTo>
                  <a:lnTo>
                    <a:pt x="10" y="70"/>
                  </a:lnTo>
                  <a:lnTo>
                    <a:pt x="10" y="90"/>
                  </a:lnTo>
                  <a:lnTo>
                    <a:pt x="123" y="90"/>
                  </a:lnTo>
                  <a:lnTo>
                    <a:pt x="234" y="90"/>
                  </a:lnTo>
                  <a:lnTo>
                    <a:pt x="234" y="161"/>
                  </a:lnTo>
                  <a:lnTo>
                    <a:pt x="150" y="161"/>
                  </a:lnTo>
                  <a:lnTo>
                    <a:pt x="262" y="166"/>
                  </a:lnTo>
                  <a:lnTo>
                    <a:pt x="262" y="145"/>
                  </a:lnTo>
                  <a:lnTo>
                    <a:pt x="260" y="138"/>
                  </a:lnTo>
                  <a:lnTo>
                    <a:pt x="260" y="130"/>
                  </a:lnTo>
                  <a:lnTo>
                    <a:pt x="262" y="123"/>
                  </a:lnTo>
                  <a:lnTo>
                    <a:pt x="262" y="70"/>
                  </a:lnTo>
                  <a:lnTo>
                    <a:pt x="150" y="70"/>
                  </a:lnTo>
                  <a:lnTo>
                    <a:pt x="150" y="18"/>
                  </a:lnTo>
                  <a:lnTo>
                    <a:pt x="152" y="1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  <a:path w="1264" h="429">
                  <a:moveTo>
                    <a:pt x="318" y="224"/>
                  </a:moveTo>
                  <a:lnTo>
                    <a:pt x="320" y="229"/>
                  </a:lnTo>
                  <a:lnTo>
                    <a:pt x="322" y="236"/>
                  </a:lnTo>
                  <a:lnTo>
                    <a:pt x="325" y="241"/>
                  </a:lnTo>
                  <a:lnTo>
                    <a:pt x="325" y="250"/>
                  </a:lnTo>
                  <a:lnTo>
                    <a:pt x="330" y="250"/>
                  </a:lnTo>
                  <a:lnTo>
                    <a:pt x="334" y="248"/>
                  </a:lnTo>
                  <a:lnTo>
                    <a:pt x="342" y="245"/>
                  </a:lnTo>
                  <a:lnTo>
                    <a:pt x="349" y="243"/>
                  </a:lnTo>
                  <a:lnTo>
                    <a:pt x="354" y="241"/>
                  </a:lnTo>
                  <a:lnTo>
                    <a:pt x="361" y="241"/>
                  </a:lnTo>
                  <a:lnTo>
                    <a:pt x="366" y="238"/>
                  </a:lnTo>
                  <a:lnTo>
                    <a:pt x="373" y="236"/>
                  </a:lnTo>
                  <a:lnTo>
                    <a:pt x="375" y="236"/>
                  </a:lnTo>
                  <a:lnTo>
                    <a:pt x="382" y="233"/>
                  </a:lnTo>
                  <a:lnTo>
                    <a:pt x="390" y="231"/>
                  </a:lnTo>
                  <a:lnTo>
                    <a:pt x="397" y="231"/>
                  </a:lnTo>
                  <a:lnTo>
                    <a:pt x="402" y="229"/>
                  </a:lnTo>
                  <a:lnTo>
                    <a:pt x="409" y="229"/>
                  </a:lnTo>
                  <a:lnTo>
                    <a:pt x="318" y="224"/>
                  </a:lnTo>
                  <a:lnTo>
                    <a:pt x="318" y="224"/>
                  </a:lnTo>
                  <a:close/>
                </a:path>
                <a:path w="1264" h="429">
                  <a:moveTo>
                    <a:pt x="457" y="198"/>
                  </a:moveTo>
                  <a:lnTo>
                    <a:pt x="450" y="198"/>
                  </a:lnTo>
                  <a:lnTo>
                    <a:pt x="445" y="200"/>
                  </a:lnTo>
                  <a:lnTo>
                    <a:pt x="438" y="202"/>
                  </a:lnTo>
                  <a:lnTo>
                    <a:pt x="430" y="202"/>
                  </a:lnTo>
                  <a:lnTo>
                    <a:pt x="457" y="205"/>
                  </a:lnTo>
                  <a:lnTo>
                    <a:pt x="457" y="198"/>
                  </a:lnTo>
                  <a:lnTo>
                    <a:pt x="457" y="198"/>
                  </a:lnTo>
                  <a:close/>
                </a:path>
                <a:path w="1264" h="429">
                  <a:moveTo>
                    <a:pt x="548" y="195"/>
                  </a:moveTo>
                  <a:lnTo>
                    <a:pt x="529" y="195"/>
                  </a:lnTo>
                  <a:lnTo>
                    <a:pt x="531" y="202"/>
                  </a:lnTo>
                  <a:lnTo>
                    <a:pt x="534" y="207"/>
                  </a:lnTo>
                  <a:lnTo>
                    <a:pt x="536" y="214"/>
                  </a:lnTo>
                  <a:lnTo>
                    <a:pt x="538" y="219"/>
                  </a:lnTo>
                  <a:lnTo>
                    <a:pt x="541" y="224"/>
                  </a:lnTo>
                  <a:lnTo>
                    <a:pt x="546" y="231"/>
                  </a:lnTo>
                  <a:lnTo>
                    <a:pt x="548" y="236"/>
                  </a:lnTo>
                  <a:lnTo>
                    <a:pt x="550" y="241"/>
                  </a:lnTo>
                  <a:lnTo>
                    <a:pt x="555" y="245"/>
                  </a:lnTo>
                  <a:lnTo>
                    <a:pt x="558" y="250"/>
                  </a:lnTo>
                  <a:lnTo>
                    <a:pt x="560" y="253"/>
                  </a:lnTo>
                  <a:lnTo>
                    <a:pt x="565" y="258"/>
                  </a:lnTo>
                  <a:lnTo>
                    <a:pt x="567" y="260"/>
                  </a:lnTo>
                  <a:lnTo>
                    <a:pt x="572" y="265"/>
                  </a:lnTo>
                  <a:lnTo>
                    <a:pt x="577" y="270"/>
                  </a:lnTo>
                  <a:lnTo>
                    <a:pt x="582" y="274"/>
                  </a:lnTo>
                  <a:lnTo>
                    <a:pt x="586" y="279"/>
                  </a:lnTo>
                  <a:lnTo>
                    <a:pt x="591" y="281"/>
                  </a:lnTo>
                  <a:lnTo>
                    <a:pt x="598" y="286"/>
                  </a:lnTo>
                  <a:lnTo>
                    <a:pt x="603" y="291"/>
                  </a:lnTo>
                  <a:lnTo>
                    <a:pt x="603" y="286"/>
                  </a:lnTo>
                  <a:lnTo>
                    <a:pt x="606" y="279"/>
                  </a:lnTo>
                  <a:lnTo>
                    <a:pt x="610" y="274"/>
                  </a:lnTo>
                  <a:lnTo>
                    <a:pt x="613" y="270"/>
                  </a:lnTo>
                  <a:lnTo>
                    <a:pt x="618" y="265"/>
                  </a:lnTo>
                  <a:lnTo>
                    <a:pt x="622" y="260"/>
                  </a:lnTo>
                  <a:lnTo>
                    <a:pt x="618" y="260"/>
                  </a:lnTo>
                  <a:lnTo>
                    <a:pt x="613" y="258"/>
                  </a:lnTo>
                  <a:lnTo>
                    <a:pt x="608" y="255"/>
                  </a:lnTo>
                  <a:lnTo>
                    <a:pt x="601" y="253"/>
                  </a:lnTo>
                  <a:lnTo>
                    <a:pt x="596" y="250"/>
                  </a:lnTo>
                  <a:lnTo>
                    <a:pt x="591" y="248"/>
                  </a:lnTo>
                  <a:lnTo>
                    <a:pt x="586" y="243"/>
                  </a:lnTo>
                  <a:lnTo>
                    <a:pt x="582" y="238"/>
                  </a:lnTo>
                  <a:lnTo>
                    <a:pt x="577" y="233"/>
                  </a:lnTo>
                  <a:lnTo>
                    <a:pt x="572" y="229"/>
                  </a:lnTo>
                  <a:lnTo>
                    <a:pt x="567" y="226"/>
                  </a:lnTo>
                  <a:lnTo>
                    <a:pt x="565" y="221"/>
                  </a:lnTo>
                  <a:lnTo>
                    <a:pt x="560" y="214"/>
                  </a:lnTo>
                  <a:lnTo>
                    <a:pt x="558" y="210"/>
                  </a:lnTo>
                  <a:lnTo>
                    <a:pt x="553" y="205"/>
                  </a:lnTo>
                  <a:lnTo>
                    <a:pt x="550" y="200"/>
                  </a:lnTo>
                  <a:lnTo>
                    <a:pt x="548" y="195"/>
                  </a:lnTo>
                  <a:lnTo>
                    <a:pt x="548" y="195"/>
                  </a:lnTo>
                  <a:close/>
                </a:path>
                <a:path w="1264" h="429">
                  <a:moveTo>
                    <a:pt x="510" y="171"/>
                  </a:moveTo>
                  <a:lnTo>
                    <a:pt x="507" y="176"/>
                  </a:lnTo>
                  <a:lnTo>
                    <a:pt x="507" y="183"/>
                  </a:lnTo>
                  <a:lnTo>
                    <a:pt x="505" y="188"/>
                  </a:lnTo>
                  <a:lnTo>
                    <a:pt x="502" y="195"/>
                  </a:lnTo>
                  <a:lnTo>
                    <a:pt x="500" y="200"/>
                  </a:lnTo>
                  <a:lnTo>
                    <a:pt x="500" y="205"/>
                  </a:lnTo>
                  <a:lnTo>
                    <a:pt x="498" y="212"/>
                  </a:lnTo>
                  <a:lnTo>
                    <a:pt x="495" y="217"/>
                  </a:lnTo>
                  <a:lnTo>
                    <a:pt x="490" y="221"/>
                  </a:lnTo>
                  <a:lnTo>
                    <a:pt x="488" y="226"/>
                  </a:lnTo>
                  <a:lnTo>
                    <a:pt x="483" y="233"/>
                  </a:lnTo>
                  <a:lnTo>
                    <a:pt x="481" y="241"/>
                  </a:lnTo>
                  <a:lnTo>
                    <a:pt x="476" y="245"/>
                  </a:lnTo>
                  <a:lnTo>
                    <a:pt x="471" y="250"/>
                  </a:lnTo>
                  <a:lnTo>
                    <a:pt x="469" y="255"/>
                  </a:lnTo>
                  <a:lnTo>
                    <a:pt x="464" y="260"/>
                  </a:lnTo>
                  <a:lnTo>
                    <a:pt x="459" y="265"/>
                  </a:lnTo>
                  <a:lnTo>
                    <a:pt x="454" y="270"/>
                  </a:lnTo>
                  <a:lnTo>
                    <a:pt x="450" y="272"/>
                  </a:lnTo>
                  <a:lnTo>
                    <a:pt x="445" y="274"/>
                  </a:lnTo>
                  <a:lnTo>
                    <a:pt x="450" y="277"/>
                  </a:lnTo>
                  <a:lnTo>
                    <a:pt x="457" y="281"/>
                  </a:lnTo>
                  <a:lnTo>
                    <a:pt x="459" y="284"/>
                  </a:lnTo>
                  <a:lnTo>
                    <a:pt x="464" y="289"/>
                  </a:lnTo>
                  <a:lnTo>
                    <a:pt x="469" y="293"/>
                  </a:lnTo>
                  <a:lnTo>
                    <a:pt x="469" y="291"/>
                  </a:lnTo>
                  <a:lnTo>
                    <a:pt x="474" y="286"/>
                  </a:lnTo>
                  <a:lnTo>
                    <a:pt x="478" y="281"/>
                  </a:lnTo>
                  <a:lnTo>
                    <a:pt x="483" y="277"/>
                  </a:lnTo>
                  <a:lnTo>
                    <a:pt x="488" y="272"/>
                  </a:lnTo>
                  <a:lnTo>
                    <a:pt x="490" y="267"/>
                  </a:lnTo>
                  <a:lnTo>
                    <a:pt x="495" y="262"/>
                  </a:lnTo>
                  <a:lnTo>
                    <a:pt x="498" y="255"/>
                  </a:lnTo>
                  <a:lnTo>
                    <a:pt x="502" y="250"/>
                  </a:lnTo>
                  <a:lnTo>
                    <a:pt x="505" y="245"/>
                  </a:lnTo>
                  <a:lnTo>
                    <a:pt x="507" y="241"/>
                  </a:lnTo>
                  <a:lnTo>
                    <a:pt x="512" y="236"/>
                  </a:lnTo>
                  <a:lnTo>
                    <a:pt x="514" y="231"/>
                  </a:lnTo>
                  <a:lnTo>
                    <a:pt x="517" y="224"/>
                  </a:lnTo>
                  <a:lnTo>
                    <a:pt x="519" y="219"/>
                  </a:lnTo>
                  <a:lnTo>
                    <a:pt x="522" y="212"/>
                  </a:lnTo>
                  <a:lnTo>
                    <a:pt x="524" y="207"/>
                  </a:lnTo>
                  <a:lnTo>
                    <a:pt x="526" y="200"/>
                  </a:lnTo>
                  <a:lnTo>
                    <a:pt x="529" y="195"/>
                  </a:lnTo>
                  <a:lnTo>
                    <a:pt x="548" y="195"/>
                  </a:lnTo>
                  <a:lnTo>
                    <a:pt x="546" y="188"/>
                  </a:lnTo>
                  <a:lnTo>
                    <a:pt x="543" y="183"/>
                  </a:lnTo>
                  <a:lnTo>
                    <a:pt x="541" y="176"/>
                  </a:lnTo>
                  <a:lnTo>
                    <a:pt x="541" y="171"/>
                  </a:lnTo>
                  <a:lnTo>
                    <a:pt x="574" y="171"/>
                  </a:lnTo>
                  <a:lnTo>
                    <a:pt x="510" y="171"/>
                  </a:lnTo>
                  <a:lnTo>
                    <a:pt x="510" y="171"/>
                  </a:lnTo>
                  <a:close/>
                </a:path>
                <a:path w="1264" h="429">
                  <a:moveTo>
                    <a:pt x="610" y="150"/>
                  </a:moveTo>
                  <a:lnTo>
                    <a:pt x="586" y="150"/>
                  </a:lnTo>
                  <a:lnTo>
                    <a:pt x="579" y="152"/>
                  </a:lnTo>
                  <a:lnTo>
                    <a:pt x="493" y="152"/>
                  </a:lnTo>
                  <a:lnTo>
                    <a:pt x="510" y="171"/>
                  </a:lnTo>
                  <a:lnTo>
                    <a:pt x="610" y="171"/>
                  </a:lnTo>
                  <a:lnTo>
                    <a:pt x="610" y="150"/>
                  </a:lnTo>
                  <a:lnTo>
                    <a:pt x="610" y="150"/>
                  </a:lnTo>
                  <a:close/>
                </a:path>
                <a:path w="1264" h="429">
                  <a:moveTo>
                    <a:pt x="450" y="150"/>
                  </a:moveTo>
                  <a:lnTo>
                    <a:pt x="450" y="171"/>
                  </a:lnTo>
                  <a:lnTo>
                    <a:pt x="454" y="171"/>
                  </a:lnTo>
                  <a:lnTo>
                    <a:pt x="510" y="171"/>
                  </a:lnTo>
                  <a:lnTo>
                    <a:pt x="493" y="152"/>
                  </a:lnTo>
                  <a:lnTo>
                    <a:pt x="488" y="152"/>
                  </a:lnTo>
                  <a:lnTo>
                    <a:pt x="483" y="150"/>
                  </a:lnTo>
                  <a:lnTo>
                    <a:pt x="450" y="150"/>
                  </a:lnTo>
                  <a:lnTo>
                    <a:pt x="450" y="150"/>
                  </a:lnTo>
                  <a:close/>
                </a:path>
                <a:path w="1264" h="429">
                  <a:moveTo>
                    <a:pt x="514" y="87"/>
                  </a:moveTo>
                  <a:lnTo>
                    <a:pt x="514" y="111"/>
                  </a:lnTo>
                  <a:lnTo>
                    <a:pt x="512" y="118"/>
                  </a:lnTo>
                  <a:lnTo>
                    <a:pt x="512" y="152"/>
                  </a:lnTo>
                  <a:lnTo>
                    <a:pt x="536" y="152"/>
                  </a:lnTo>
                  <a:lnTo>
                    <a:pt x="536" y="130"/>
                  </a:lnTo>
                  <a:lnTo>
                    <a:pt x="538" y="125"/>
                  </a:lnTo>
                  <a:lnTo>
                    <a:pt x="538" y="87"/>
                  </a:lnTo>
                  <a:lnTo>
                    <a:pt x="565" y="87"/>
                  </a:lnTo>
                  <a:lnTo>
                    <a:pt x="514" y="87"/>
                  </a:lnTo>
                  <a:lnTo>
                    <a:pt x="514" y="87"/>
                  </a:lnTo>
                  <a:close/>
                </a:path>
                <a:path w="1264" h="429">
                  <a:moveTo>
                    <a:pt x="606" y="68"/>
                  </a:moveTo>
                  <a:lnTo>
                    <a:pt x="555" y="68"/>
                  </a:lnTo>
                  <a:lnTo>
                    <a:pt x="514" y="87"/>
                  </a:lnTo>
                  <a:lnTo>
                    <a:pt x="589" y="87"/>
                  </a:lnTo>
                  <a:lnTo>
                    <a:pt x="596" y="90"/>
                  </a:lnTo>
                  <a:lnTo>
                    <a:pt x="606" y="90"/>
                  </a:lnTo>
                  <a:lnTo>
                    <a:pt x="606" y="68"/>
                  </a:lnTo>
                  <a:lnTo>
                    <a:pt x="606" y="68"/>
                  </a:lnTo>
                  <a:close/>
                </a:path>
                <a:path w="1264" h="429">
                  <a:moveTo>
                    <a:pt x="459" y="68"/>
                  </a:moveTo>
                  <a:lnTo>
                    <a:pt x="459" y="90"/>
                  </a:lnTo>
                  <a:lnTo>
                    <a:pt x="462" y="90"/>
                  </a:lnTo>
                  <a:lnTo>
                    <a:pt x="469" y="90"/>
                  </a:lnTo>
                  <a:lnTo>
                    <a:pt x="476" y="87"/>
                  </a:lnTo>
                  <a:lnTo>
                    <a:pt x="514" y="87"/>
                  </a:lnTo>
                  <a:lnTo>
                    <a:pt x="555" y="68"/>
                  </a:lnTo>
                  <a:lnTo>
                    <a:pt x="459" y="68"/>
                  </a:lnTo>
                  <a:lnTo>
                    <a:pt x="459" y="68"/>
                  </a:lnTo>
                  <a:close/>
                </a:path>
                <a:path w="1264" h="429">
                  <a:moveTo>
                    <a:pt x="430" y="41"/>
                  </a:moveTo>
                  <a:lnTo>
                    <a:pt x="409" y="41"/>
                  </a:lnTo>
                  <a:lnTo>
                    <a:pt x="409" y="85"/>
                  </a:lnTo>
                  <a:lnTo>
                    <a:pt x="368" y="85"/>
                  </a:lnTo>
                  <a:lnTo>
                    <a:pt x="409" y="104"/>
                  </a:lnTo>
                  <a:lnTo>
                    <a:pt x="409" y="152"/>
                  </a:lnTo>
                  <a:lnTo>
                    <a:pt x="368" y="152"/>
                  </a:lnTo>
                  <a:lnTo>
                    <a:pt x="409" y="171"/>
                  </a:lnTo>
                  <a:lnTo>
                    <a:pt x="409" y="207"/>
                  </a:lnTo>
                  <a:lnTo>
                    <a:pt x="406" y="210"/>
                  </a:lnTo>
                  <a:lnTo>
                    <a:pt x="399" y="210"/>
                  </a:lnTo>
                  <a:lnTo>
                    <a:pt x="390" y="212"/>
                  </a:lnTo>
                  <a:lnTo>
                    <a:pt x="385" y="212"/>
                  </a:lnTo>
                  <a:lnTo>
                    <a:pt x="378" y="214"/>
                  </a:lnTo>
                  <a:lnTo>
                    <a:pt x="373" y="214"/>
                  </a:lnTo>
                  <a:lnTo>
                    <a:pt x="368" y="217"/>
                  </a:lnTo>
                  <a:lnTo>
                    <a:pt x="454" y="217"/>
                  </a:lnTo>
                  <a:lnTo>
                    <a:pt x="454" y="212"/>
                  </a:lnTo>
                  <a:lnTo>
                    <a:pt x="457" y="205"/>
                  </a:lnTo>
                  <a:lnTo>
                    <a:pt x="430" y="202"/>
                  </a:lnTo>
                  <a:lnTo>
                    <a:pt x="430" y="41"/>
                  </a:lnTo>
                  <a:lnTo>
                    <a:pt x="430" y="41"/>
                  </a:lnTo>
                  <a:close/>
                </a:path>
                <a:path w="1264" h="429">
                  <a:moveTo>
                    <a:pt x="344" y="41"/>
                  </a:moveTo>
                  <a:lnTo>
                    <a:pt x="344" y="219"/>
                  </a:lnTo>
                  <a:lnTo>
                    <a:pt x="342" y="219"/>
                  </a:lnTo>
                  <a:lnTo>
                    <a:pt x="334" y="221"/>
                  </a:lnTo>
                  <a:lnTo>
                    <a:pt x="322" y="221"/>
                  </a:lnTo>
                  <a:lnTo>
                    <a:pt x="318" y="224"/>
                  </a:lnTo>
                  <a:lnTo>
                    <a:pt x="409" y="229"/>
                  </a:lnTo>
                  <a:lnTo>
                    <a:pt x="409" y="250"/>
                  </a:lnTo>
                  <a:lnTo>
                    <a:pt x="406" y="255"/>
                  </a:lnTo>
                  <a:lnTo>
                    <a:pt x="406" y="286"/>
                  </a:lnTo>
                  <a:lnTo>
                    <a:pt x="404" y="293"/>
                  </a:lnTo>
                  <a:lnTo>
                    <a:pt x="433" y="293"/>
                  </a:lnTo>
                  <a:lnTo>
                    <a:pt x="433" y="289"/>
                  </a:lnTo>
                  <a:lnTo>
                    <a:pt x="433" y="281"/>
                  </a:lnTo>
                  <a:lnTo>
                    <a:pt x="430" y="274"/>
                  </a:lnTo>
                  <a:lnTo>
                    <a:pt x="430" y="224"/>
                  </a:lnTo>
                  <a:lnTo>
                    <a:pt x="435" y="221"/>
                  </a:lnTo>
                  <a:lnTo>
                    <a:pt x="440" y="221"/>
                  </a:lnTo>
                  <a:lnTo>
                    <a:pt x="447" y="219"/>
                  </a:lnTo>
                  <a:lnTo>
                    <a:pt x="454" y="219"/>
                  </a:lnTo>
                  <a:lnTo>
                    <a:pt x="454" y="217"/>
                  </a:lnTo>
                  <a:lnTo>
                    <a:pt x="368" y="217"/>
                  </a:lnTo>
                  <a:lnTo>
                    <a:pt x="368" y="171"/>
                  </a:lnTo>
                  <a:lnTo>
                    <a:pt x="409" y="171"/>
                  </a:lnTo>
                  <a:lnTo>
                    <a:pt x="368" y="152"/>
                  </a:lnTo>
                  <a:lnTo>
                    <a:pt x="368" y="104"/>
                  </a:lnTo>
                  <a:lnTo>
                    <a:pt x="409" y="104"/>
                  </a:lnTo>
                  <a:lnTo>
                    <a:pt x="368" y="85"/>
                  </a:lnTo>
                  <a:lnTo>
                    <a:pt x="368" y="41"/>
                  </a:lnTo>
                  <a:lnTo>
                    <a:pt x="409" y="41"/>
                  </a:lnTo>
                  <a:lnTo>
                    <a:pt x="430" y="41"/>
                  </a:lnTo>
                  <a:lnTo>
                    <a:pt x="344" y="41"/>
                  </a:lnTo>
                  <a:lnTo>
                    <a:pt x="344" y="41"/>
                  </a:lnTo>
                  <a:close/>
                </a:path>
                <a:path w="1264" h="429">
                  <a:moveTo>
                    <a:pt x="457" y="22"/>
                  </a:moveTo>
                  <a:lnTo>
                    <a:pt x="351" y="22"/>
                  </a:lnTo>
                  <a:lnTo>
                    <a:pt x="344" y="41"/>
                  </a:lnTo>
                  <a:lnTo>
                    <a:pt x="457" y="41"/>
                  </a:lnTo>
                  <a:lnTo>
                    <a:pt x="457" y="22"/>
                  </a:lnTo>
                  <a:lnTo>
                    <a:pt x="457" y="22"/>
                  </a:lnTo>
                  <a:close/>
                </a:path>
                <a:path w="1264" h="429">
                  <a:moveTo>
                    <a:pt x="320" y="22"/>
                  </a:moveTo>
                  <a:lnTo>
                    <a:pt x="320" y="44"/>
                  </a:lnTo>
                  <a:lnTo>
                    <a:pt x="325" y="41"/>
                  </a:lnTo>
                  <a:lnTo>
                    <a:pt x="344" y="41"/>
                  </a:lnTo>
                  <a:lnTo>
                    <a:pt x="351" y="22"/>
                  </a:lnTo>
                  <a:lnTo>
                    <a:pt x="320" y="22"/>
                  </a:lnTo>
                  <a:lnTo>
                    <a:pt x="320" y="22"/>
                  </a:lnTo>
                  <a:close/>
                </a:path>
                <a:path w="1264" h="429">
                  <a:moveTo>
                    <a:pt x="483" y="5"/>
                  </a:moveTo>
                  <a:lnTo>
                    <a:pt x="481" y="8"/>
                  </a:lnTo>
                  <a:lnTo>
                    <a:pt x="474" y="13"/>
                  </a:lnTo>
                  <a:lnTo>
                    <a:pt x="469" y="15"/>
                  </a:lnTo>
                  <a:lnTo>
                    <a:pt x="466" y="18"/>
                  </a:lnTo>
                  <a:lnTo>
                    <a:pt x="469" y="22"/>
                  </a:lnTo>
                  <a:lnTo>
                    <a:pt x="474" y="30"/>
                  </a:lnTo>
                  <a:lnTo>
                    <a:pt x="476" y="34"/>
                  </a:lnTo>
                  <a:lnTo>
                    <a:pt x="481" y="41"/>
                  </a:lnTo>
                  <a:lnTo>
                    <a:pt x="483" y="46"/>
                  </a:lnTo>
                  <a:lnTo>
                    <a:pt x="488" y="51"/>
                  </a:lnTo>
                  <a:lnTo>
                    <a:pt x="490" y="56"/>
                  </a:lnTo>
                  <a:lnTo>
                    <a:pt x="490" y="61"/>
                  </a:lnTo>
                  <a:lnTo>
                    <a:pt x="493" y="63"/>
                  </a:lnTo>
                  <a:lnTo>
                    <a:pt x="495" y="61"/>
                  </a:lnTo>
                  <a:lnTo>
                    <a:pt x="500" y="58"/>
                  </a:lnTo>
                  <a:lnTo>
                    <a:pt x="507" y="56"/>
                  </a:lnTo>
                  <a:lnTo>
                    <a:pt x="514" y="51"/>
                  </a:lnTo>
                  <a:lnTo>
                    <a:pt x="512" y="51"/>
                  </a:lnTo>
                  <a:lnTo>
                    <a:pt x="512" y="46"/>
                  </a:lnTo>
                  <a:lnTo>
                    <a:pt x="510" y="44"/>
                  </a:lnTo>
                  <a:lnTo>
                    <a:pt x="505" y="39"/>
                  </a:lnTo>
                  <a:lnTo>
                    <a:pt x="502" y="34"/>
                  </a:lnTo>
                  <a:lnTo>
                    <a:pt x="498" y="27"/>
                  </a:lnTo>
                  <a:lnTo>
                    <a:pt x="495" y="22"/>
                  </a:lnTo>
                  <a:lnTo>
                    <a:pt x="490" y="15"/>
                  </a:lnTo>
                  <a:lnTo>
                    <a:pt x="483" y="5"/>
                  </a:lnTo>
                  <a:lnTo>
                    <a:pt x="483" y="5"/>
                  </a:lnTo>
                  <a:close/>
                </a:path>
                <a:path w="1264" h="429">
                  <a:moveTo>
                    <a:pt x="558" y="3"/>
                  </a:moveTo>
                  <a:lnTo>
                    <a:pt x="555" y="10"/>
                  </a:lnTo>
                  <a:lnTo>
                    <a:pt x="553" y="15"/>
                  </a:lnTo>
                  <a:lnTo>
                    <a:pt x="553" y="20"/>
                  </a:lnTo>
                  <a:lnTo>
                    <a:pt x="550" y="27"/>
                  </a:lnTo>
                  <a:lnTo>
                    <a:pt x="548" y="32"/>
                  </a:lnTo>
                  <a:lnTo>
                    <a:pt x="546" y="39"/>
                  </a:lnTo>
                  <a:lnTo>
                    <a:pt x="543" y="44"/>
                  </a:lnTo>
                  <a:lnTo>
                    <a:pt x="541" y="51"/>
                  </a:lnTo>
                  <a:lnTo>
                    <a:pt x="538" y="56"/>
                  </a:lnTo>
                  <a:lnTo>
                    <a:pt x="536" y="63"/>
                  </a:lnTo>
                  <a:lnTo>
                    <a:pt x="534" y="68"/>
                  </a:lnTo>
                  <a:lnTo>
                    <a:pt x="500" y="68"/>
                  </a:lnTo>
                  <a:lnTo>
                    <a:pt x="555" y="68"/>
                  </a:lnTo>
                  <a:lnTo>
                    <a:pt x="555" y="65"/>
                  </a:lnTo>
                  <a:lnTo>
                    <a:pt x="560" y="61"/>
                  </a:lnTo>
                  <a:lnTo>
                    <a:pt x="562" y="53"/>
                  </a:lnTo>
                  <a:lnTo>
                    <a:pt x="567" y="49"/>
                  </a:lnTo>
                  <a:lnTo>
                    <a:pt x="570" y="44"/>
                  </a:lnTo>
                  <a:lnTo>
                    <a:pt x="572" y="39"/>
                  </a:lnTo>
                  <a:lnTo>
                    <a:pt x="574" y="34"/>
                  </a:lnTo>
                  <a:lnTo>
                    <a:pt x="577" y="30"/>
                  </a:lnTo>
                  <a:lnTo>
                    <a:pt x="582" y="25"/>
                  </a:lnTo>
                  <a:lnTo>
                    <a:pt x="584" y="18"/>
                  </a:lnTo>
                  <a:lnTo>
                    <a:pt x="579" y="15"/>
                  </a:lnTo>
                  <a:lnTo>
                    <a:pt x="572" y="13"/>
                  </a:lnTo>
                  <a:lnTo>
                    <a:pt x="565" y="8"/>
                  </a:lnTo>
                  <a:lnTo>
                    <a:pt x="560" y="5"/>
                  </a:lnTo>
                  <a:lnTo>
                    <a:pt x="558" y="3"/>
                  </a:lnTo>
                  <a:lnTo>
                    <a:pt x="558" y="3"/>
                  </a:lnTo>
                  <a:close/>
                </a:path>
                <a:path w="1264" h="429">
                  <a:moveTo>
                    <a:pt x="896" y="260"/>
                  </a:moveTo>
                  <a:lnTo>
                    <a:pt x="870" y="262"/>
                  </a:lnTo>
                  <a:lnTo>
                    <a:pt x="870" y="286"/>
                  </a:lnTo>
                  <a:lnTo>
                    <a:pt x="896" y="286"/>
                  </a:lnTo>
                  <a:lnTo>
                    <a:pt x="896" y="260"/>
                  </a:lnTo>
                  <a:lnTo>
                    <a:pt x="896" y="260"/>
                  </a:lnTo>
                  <a:close/>
                </a:path>
                <a:path w="1264" h="429">
                  <a:moveTo>
                    <a:pt x="699" y="190"/>
                  </a:moveTo>
                  <a:lnTo>
                    <a:pt x="699" y="217"/>
                  </a:lnTo>
                  <a:lnTo>
                    <a:pt x="702" y="224"/>
                  </a:lnTo>
                  <a:lnTo>
                    <a:pt x="702" y="241"/>
                  </a:lnTo>
                  <a:lnTo>
                    <a:pt x="699" y="250"/>
                  </a:lnTo>
                  <a:lnTo>
                    <a:pt x="699" y="289"/>
                  </a:lnTo>
                  <a:lnTo>
                    <a:pt x="726" y="289"/>
                  </a:lnTo>
                  <a:lnTo>
                    <a:pt x="726" y="262"/>
                  </a:lnTo>
                  <a:lnTo>
                    <a:pt x="870" y="262"/>
                  </a:lnTo>
                  <a:lnTo>
                    <a:pt x="896" y="260"/>
                  </a:lnTo>
                  <a:lnTo>
                    <a:pt x="896" y="245"/>
                  </a:lnTo>
                  <a:lnTo>
                    <a:pt x="726" y="243"/>
                  </a:lnTo>
                  <a:lnTo>
                    <a:pt x="726" y="190"/>
                  </a:lnTo>
                  <a:lnTo>
                    <a:pt x="870" y="190"/>
                  </a:lnTo>
                  <a:lnTo>
                    <a:pt x="699" y="190"/>
                  </a:lnTo>
                  <a:lnTo>
                    <a:pt x="699" y="190"/>
                  </a:lnTo>
                  <a:close/>
                </a:path>
                <a:path w="1264" h="429">
                  <a:moveTo>
                    <a:pt x="896" y="171"/>
                  </a:moveTo>
                  <a:lnTo>
                    <a:pt x="699" y="171"/>
                  </a:lnTo>
                  <a:lnTo>
                    <a:pt x="699" y="176"/>
                  </a:lnTo>
                  <a:lnTo>
                    <a:pt x="699" y="190"/>
                  </a:lnTo>
                  <a:lnTo>
                    <a:pt x="870" y="190"/>
                  </a:lnTo>
                  <a:lnTo>
                    <a:pt x="870" y="243"/>
                  </a:lnTo>
                  <a:lnTo>
                    <a:pt x="726" y="243"/>
                  </a:lnTo>
                  <a:lnTo>
                    <a:pt x="896" y="245"/>
                  </a:lnTo>
                  <a:lnTo>
                    <a:pt x="896" y="171"/>
                  </a:lnTo>
                  <a:lnTo>
                    <a:pt x="896" y="171"/>
                  </a:lnTo>
                  <a:close/>
                </a:path>
                <a:path w="1264" h="429">
                  <a:moveTo>
                    <a:pt x="874" y="121"/>
                  </a:moveTo>
                  <a:lnTo>
                    <a:pt x="766" y="121"/>
                  </a:lnTo>
                  <a:lnTo>
                    <a:pt x="838" y="142"/>
                  </a:lnTo>
                  <a:lnTo>
                    <a:pt x="874" y="142"/>
                  </a:lnTo>
                  <a:lnTo>
                    <a:pt x="874" y="121"/>
                  </a:lnTo>
                  <a:lnTo>
                    <a:pt x="874" y="121"/>
                  </a:lnTo>
                  <a:close/>
                </a:path>
                <a:path w="1264" h="429">
                  <a:moveTo>
                    <a:pt x="723" y="121"/>
                  </a:moveTo>
                  <a:lnTo>
                    <a:pt x="723" y="142"/>
                  </a:lnTo>
                  <a:lnTo>
                    <a:pt x="726" y="142"/>
                  </a:lnTo>
                  <a:lnTo>
                    <a:pt x="838" y="142"/>
                  </a:lnTo>
                  <a:lnTo>
                    <a:pt x="766" y="121"/>
                  </a:lnTo>
                  <a:lnTo>
                    <a:pt x="723" y="121"/>
                  </a:lnTo>
                  <a:lnTo>
                    <a:pt x="723" y="121"/>
                  </a:lnTo>
                  <a:close/>
                </a:path>
                <a:path w="1264" h="429">
                  <a:moveTo>
                    <a:pt x="819" y="37"/>
                  </a:moveTo>
                  <a:lnTo>
                    <a:pt x="795" y="41"/>
                  </a:lnTo>
                  <a:lnTo>
                    <a:pt x="798" y="41"/>
                  </a:lnTo>
                  <a:lnTo>
                    <a:pt x="802" y="46"/>
                  </a:lnTo>
                  <a:lnTo>
                    <a:pt x="807" y="53"/>
                  </a:lnTo>
                  <a:lnTo>
                    <a:pt x="812" y="58"/>
                  </a:lnTo>
                  <a:lnTo>
                    <a:pt x="817" y="63"/>
                  </a:lnTo>
                  <a:lnTo>
                    <a:pt x="819" y="68"/>
                  </a:lnTo>
                  <a:lnTo>
                    <a:pt x="824" y="73"/>
                  </a:lnTo>
                  <a:lnTo>
                    <a:pt x="829" y="78"/>
                  </a:lnTo>
                  <a:lnTo>
                    <a:pt x="834" y="82"/>
                  </a:lnTo>
                  <a:lnTo>
                    <a:pt x="838" y="85"/>
                  </a:lnTo>
                  <a:lnTo>
                    <a:pt x="841" y="90"/>
                  </a:lnTo>
                  <a:lnTo>
                    <a:pt x="846" y="92"/>
                  </a:lnTo>
                  <a:lnTo>
                    <a:pt x="850" y="97"/>
                  </a:lnTo>
                  <a:lnTo>
                    <a:pt x="855" y="101"/>
                  </a:lnTo>
                  <a:lnTo>
                    <a:pt x="862" y="106"/>
                  </a:lnTo>
                  <a:lnTo>
                    <a:pt x="867" y="111"/>
                  </a:lnTo>
                  <a:lnTo>
                    <a:pt x="872" y="113"/>
                  </a:lnTo>
                  <a:lnTo>
                    <a:pt x="877" y="118"/>
                  </a:lnTo>
                  <a:lnTo>
                    <a:pt x="882" y="121"/>
                  </a:lnTo>
                  <a:lnTo>
                    <a:pt x="886" y="123"/>
                  </a:lnTo>
                  <a:lnTo>
                    <a:pt x="891" y="128"/>
                  </a:lnTo>
                  <a:lnTo>
                    <a:pt x="898" y="130"/>
                  </a:lnTo>
                  <a:lnTo>
                    <a:pt x="903" y="133"/>
                  </a:lnTo>
                  <a:lnTo>
                    <a:pt x="908" y="135"/>
                  </a:lnTo>
                  <a:lnTo>
                    <a:pt x="915" y="138"/>
                  </a:lnTo>
                  <a:lnTo>
                    <a:pt x="920" y="142"/>
                  </a:lnTo>
                  <a:lnTo>
                    <a:pt x="927" y="145"/>
                  </a:lnTo>
                  <a:lnTo>
                    <a:pt x="934" y="147"/>
                  </a:lnTo>
                  <a:lnTo>
                    <a:pt x="934" y="142"/>
                  </a:lnTo>
                  <a:lnTo>
                    <a:pt x="939" y="138"/>
                  </a:lnTo>
                  <a:lnTo>
                    <a:pt x="942" y="133"/>
                  </a:lnTo>
                  <a:lnTo>
                    <a:pt x="946" y="128"/>
                  </a:lnTo>
                  <a:lnTo>
                    <a:pt x="951" y="121"/>
                  </a:lnTo>
                  <a:lnTo>
                    <a:pt x="944" y="121"/>
                  </a:lnTo>
                  <a:lnTo>
                    <a:pt x="937" y="118"/>
                  </a:lnTo>
                  <a:lnTo>
                    <a:pt x="932" y="116"/>
                  </a:lnTo>
                  <a:lnTo>
                    <a:pt x="925" y="113"/>
                  </a:lnTo>
                  <a:lnTo>
                    <a:pt x="920" y="111"/>
                  </a:lnTo>
                  <a:lnTo>
                    <a:pt x="913" y="109"/>
                  </a:lnTo>
                  <a:lnTo>
                    <a:pt x="910" y="106"/>
                  </a:lnTo>
                  <a:lnTo>
                    <a:pt x="906" y="104"/>
                  </a:lnTo>
                  <a:lnTo>
                    <a:pt x="898" y="101"/>
                  </a:lnTo>
                  <a:lnTo>
                    <a:pt x="894" y="99"/>
                  </a:lnTo>
                  <a:lnTo>
                    <a:pt x="889" y="94"/>
                  </a:lnTo>
                  <a:lnTo>
                    <a:pt x="882" y="92"/>
                  </a:lnTo>
                  <a:lnTo>
                    <a:pt x="877" y="87"/>
                  </a:lnTo>
                  <a:lnTo>
                    <a:pt x="870" y="85"/>
                  </a:lnTo>
                  <a:lnTo>
                    <a:pt x="870" y="82"/>
                  </a:lnTo>
                  <a:lnTo>
                    <a:pt x="865" y="80"/>
                  </a:lnTo>
                  <a:lnTo>
                    <a:pt x="862" y="78"/>
                  </a:lnTo>
                  <a:lnTo>
                    <a:pt x="858" y="75"/>
                  </a:lnTo>
                  <a:lnTo>
                    <a:pt x="853" y="70"/>
                  </a:lnTo>
                  <a:lnTo>
                    <a:pt x="850" y="68"/>
                  </a:lnTo>
                  <a:lnTo>
                    <a:pt x="846" y="63"/>
                  </a:lnTo>
                  <a:lnTo>
                    <a:pt x="841" y="58"/>
                  </a:lnTo>
                  <a:lnTo>
                    <a:pt x="836" y="53"/>
                  </a:lnTo>
                  <a:lnTo>
                    <a:pt x="831" y="49"/>
                  </a:lnTo>
                  <a:lnTo>
                    <a:pt x="826" y="44"/>
                  </a:lnTo>
                  <a:lnTo>
                    <a:pt x="819" y="37"/>
                  </a:lnTo>
                  <a:lnTo>
                    <a:pt x="819" y="37"/>
                  </a:lnTo>
                  <a:close/>
                </a:path>
                <a:path w="1264" h="429">
                  <a:moveTo>
                    <a:pt x="790" y="3"/>
                  </a:moveTo>
                  <a:lnTo>
                    <a:pt x="788" y="10"/>
                  </a:lnTo>
                  <a:lnTo>
                    <a:pt x="783" y="15"/>
                  </a:lnTo>
                  <a:lnTo>
                    <a:pt x="781" y="20"/>
                  </a:lnTo>
                  <a:lnTo>
                    <a:pt x="778" y="25"/>
                  </a:lnTo>
                  <a:lnTo>
                    <a:pt x="774" y="30"/>
                  </a:lnTo>
                  <a:lnTo>
                    <a:pt x="771" y="37"/>
                  </a:lnTo>
                  <a:lnTo>
                    <a:pt x="766" y="41"/>
                  </a:lnTo>
                  <a:lnTo>
                    <a:pt x="762" y="46"/>
                  </a:lnTo>
                  <a:lnTo>
                    <a:pt x="759" y="51"/>
                  </a:lnTo>
                  <a:lnTo>
                    <a:pt x="754" y="56"/>
                  </a:lnTo>
                  <a:lnTo>
                    <a:pt x="750" y="61"/>
                  </a:lnTo>
                  <a:lnTo>
                    <a:pt x="747" y="61"/>
                  </a:lnTo>
                  <a:lnTo>
                    <a:pt x="742" y="68"/>
                  </a:lnTo>
                  <a:lnTo>
                    <a:pt x="738" y="73"/>
                  </a:lnTo>
                  <a:lnTo>
                    <a:pt x="733" y="78"/>
                  </a:lnTo>
                  <a:lnTo>
                    <a:pt x="728" y="80"/>
                  </a:lnTo>
                  <a:lnTo>
                    <a:pt x="723" y="85"/>
                  </a:lnTo>
                  <a:lnTo>
                    <a:pt x="718" y="90"/>
                  </a:lnTo>
                  <a:lnTo>
                    <a:pt x="714" y="94"/>
                  </a:lnTo>
                  <a:lnTo>
                    <a:pt x="711" y="97"/>
                  </a:lnTo>
                  <a:lnTo>
                    <a:pt x="706" y="101"/>
                  </a:lnTo>
                  <a:lnTo>
                    <a:pt x="702" y="104"/>
                  </a:lnTo>
                  <a:lnTo>
                    <a:pt x="699" y="104"/>
                  </a:lnTo>
                  <a:lnTo>
                    <a:pt x="694" y="109"/>
                  </a:lnTo>
                  <a:lnTo>
                    <a:pt x="690" y="111"/>
                  </a:lnTo>
                  <a:lnTo>
                    <a:pt x="682" y="116"/>
                  </a:lnTo>
                  <a:lnTo>
                    <a:pt x="678" y="118"/>
                  </a:lnTo>
                  <a:lnTo>
                    <a:pt x="673" y="123"/>
                  </a:lnTo>
                  <a:lnTo>
                    <a:pt x="666" y="125"/>
                  </a:lnTo>
                  <a:lnTo>
                    <a:pt x="661" y="128"/>
                  </a:lnTo>
                  <a:lnTo>
                    <a:pt x="654" y="130"/>
                  </a:lnTo>
                  <a:lnTo>
                    <a:pt x="649" y="133"/>
                  </a:lnTo>
                  <a:lnTo>
                    <a:pt x="651" y="138"/>
                  </a:lnTo>
                  <a:lnTo>
                    <a:pt x="658" y="142"/>
                  </a:lnTo>
                  <a:lnTo>
                    <a:pt x="663" y="147"/>
                  </a:lnTo>
                  <a:lnTo>
                    <a:pt x="668" y="150"/>
                  </a:lnTo>
                  <a:lnTo>
                    <a:pt x="670" y="154"/>
                  </a:lnTo>
                  <a:lnTo>
                    <a:pt x="675" y="150"/>
                  </a:lnTo>
                  <a:lnTo>
                    <a:pt x="680" y="147"/>
                  </a:lnTo>
                  <a:lnTo>
                    <a:pt x="687" y="142"/>
                  </a:lnTo>
                  <a:lnTo>
                    <a:pt x="692" y="140"/>
                  </a:lnTo>
                  <a:lnTo>
                    <a:pt x="697" y="135"/>
                  </a:lnTo>
                  <a:lnTo>
                    <a:pt x="702" y="133"/>
                  </a:lnTo>
                  <a:lnTo>
                    <a:pt x="706" y="128"/>
                  </a:lnTo>
                  <a:lnTo>
                    <a:pt x="709" y="128"/>
                  </a:lnTo>
                  <a:lnTo>
                    <a:pt x="714" y="125"/>
                  </a:lnTo>
                  <a:lnTo>
                    <a:pt x="716" y="121"/>
                  </a:lnTo>
                  <a:lnTo>
                    <a:pt x="721" y="118"/>
                  </a:lnTo>
                  <a:lnTo>
                    <a:pt x="726" y="113"/>
                  </a:lnTo>
                  <a:lnTo>
                    <a:pt x="733" y="109"/>
                  </a:lnTo>
                  <a:lnTo>
                    <a:pt x="738" y="104"/>
                  </a:lnTo>
                  <a:lnTo>
                    <a:pt x="742" y="99"/>
                  </a:lnTo>
                  <a:lnTo>
                    <a:pt x="747" y="94"/>
                  </a:lnTo>
                  <a:lnTo>
                    <a:pt x="750" y="94"/>
                  </a:lnTo>
                  <a:lnTo>
                    <a:pt x="754" y="90"/>
                  </a:lnTo>
                  <a:lnTo>
                    <a:pt x="757" y="85"/>
                  </a:lnTo>
                  <a:lnTo>
                    <a:pt x="762" y="82"/>
                  </a:lnTo>
                  <a:lnTo>
                    <a:pt x="766" y="78"/>
                  </a:lnTo>
                  <a:lnTo>
                    <a:pt x="771" y="73"/>
                  </a:lnTo>
                  <a:lnTo>
                    <a:pt x="776" y="68"/>
                  </a:lnTo>
                  <a:lnTo>
                    <a:pt x="778" y="63"/>
                  </a:lnTo>
                  <a:lnTo>
                    <a:pt x="783" y="58"/>
                  </a:lnTo>
                  <a:lnTo>
                    <a:pt x="788" y="51"/>
                  </a:lnTo>
                  <a:lnTo>
                    <a:pt x="793" y="46"/>
                  </a:lnTo>
                  <a:lnTo>
                    <a:pt x="795" y="41"/>
                  </a:lnTo>
                  <a:lnTo>
                    <a:pt x="819" y="37"/>
                  </a:lnTo>
                  <a:lnTo>
                    <a:pt x="814" y="32"/>
                  </a:lnTo>
                  <a:lnTo>
                    <a:pt x="810" y="25"/>
                  </a:lnTo>
                  <a:lnTo>
                    <a:pt x="817" y="18"/>
                  </a:lnTo>
                  <a:lnTo>
                    <a:pt x="814" y="18"/>
                  </a:lnTo>
                  <a:lnTo>
                    <a:pt x="807" y="13"/>
                  </a:lnTo>
                  <a:lnTo>
                    <a:pt x="802" y="10"/>
                  </a:lnTo>
                  <a:lnTo>
                    <a:pt x="795" y="8"/>
                  </a:lnTo>
                  <a:lnTo>
                    <a:pt x="790" y="3"/>
                  </a:lnTo>
                  <a:lnTo>
                    <a:pt x="790" y="3"/>
                  </a:lnTo>
                  <a:close/>
                </a:path>
                <a:path w="1264" h="429">
                  <a:moveTo>
                    <a:pt x="1131" y="226"/>
                  </a:moveTo>
                  <a:lnTo>
                    <a:pt x="1131" y="233"/>
                  </a:lnTo>
                  <a:lnTo>
                    <a:pt x="1129" y="238"/>
                  </a:lnTo>
                  <a:lnTo>
                    <a:pt x="1129" y="245"/>
                  </a:lnTo>
                  <a:lnTo>
                    <a:pt x="1126" y="250"/>
                  </a:lnTo>
                  <a:lnTo>
                    <a:pt x="1124" y="255"/>
                  </a:lnTo>
                  <a:lnTo>
                    <a:pt x="1119" y="258"/>
                  </a:lnTo>
                  <a:lnTo>
                    <a:pt x="1059" y="258"/>
                  </a:lnTo>
                  <a:lnTo>
                    <a:pt x="1150" y="260"/>
                  </a:lnTo>
                  <a:lnTo>
                    <a:pt x="1153" y="253"/>
                  </a:lnTo>
                  <a:lnTo>
                    <a:pt x="1158" y="245"/>
                  </a:lnTo>
                  <a:lnTo>
                    <a:pt x="1160" y="236"/>
                  </a:lnTo>
                  <a:lnTo>
                    <a:pt x="1155" y="236"/>
                  </a:lnTo>
                  <a:lnTo>
                    <a:pt x="1148" y="233"/>
                  </a:lnTo>
                  <a:lnTo>
                    <a:pt x="1143" y="231"/>
                  </a:lnTo>
                  <a:lnTo>
                    <a:pt x="1136" y="229"/>
                  </a:lnTo>
                  <a:lnTo>
                    <a:pt x="1131" y="226"/>
                  </a:lnTo>
                  <a:lnTo>
                    <a:pt x="1131" y="226"/>
                  </a:lnTo>
                  <a:close/>
                </a:path>
                <a:path w="1264" h="429">
                  <a:moveTo>
                    <a:pt x="1021" y="125"/>
                  </a:moveTo>
                  <a:lnTo>
                    <a:pt x="1021" y="262"/>
                  </a:lnTo>
                  <a:lnTo>
                    <a:pt x="1023" y="267"/>
                  </a:lnTo>
                  <a:lnTo>
                    <a:pt x="1026" y="272"/>
                  </a:lnTo>
                  <a:lnTo>
                    <a:pt x="1030" y="274"/>
                  </a:lnTo>
                  <a:lnTo>
                    <a:pt x="1035" y="277"/>
                  </a:lnTo>
                  <a:lnTo>
                    <a:pt x="1040" y="279"/>
                  </a:lnTo>
                  <a:lnTo>
                    <a:pt x="1124" y="279"/>
                  </a:lnTo>
                  <a:lnTo>
                    <a:pt x="1131" y="277"/>
                  </a:lnTo>
                  <a:lnTo>
                    <a:pt x="1136" y="277"/>
                  </a:lnTo>
                  <a:lnTo>
                    <a:pt x="1143" y="272"/>
                  </a:lnTo>
                  <a:lnTo>
                    <a:pt x="1146" y="270"/>
                  </a:lnTo>
                  <a:lnTo>
                    <a:pt x="1148" y="265"/>
                  </a:lnTo>
                  <a:lnTo>
                    <a:pt x="1150" y="260"/>
                  </a:lnTo>
                  <a:lnTo>
                    <a:pt x="1059" y="258"/>
                  </a:lnTo>
                  <a:lnTo>
                    <a:pt x="1054" y="258"/>
                  </a:lnTo>
                  <a:lnTo>
                    <a:pt x="1050" y="255"/>
                  </a:lnTo>
                  <a:lnTo>
                    <a:pt x="1047" y="253"/>
                  </a:lnTo>
                  <a:lnTo>
                    <a:pt x="1045" y="248"/>
                  </a:lnTo>
                  <a:lnTo>
                    <a:pt x="1045" y="128"/>
                  </a:lnTo>
                  <a:lnTo>
                    <a:pt x="1102" y="128"/>
                  </a:lnTo>
                  <a:lnTo>
                    <a:pt x="1021" y="125"/>
                  </a:lnTo>
                  <a:lnTo>
                    <a:pt x="1021" y="125"/>
                  </a:lnTo>
                  <a:close/>
                </a:path>
                <a:path w="1264" h="429">
                  <a:moveTo>
                    <a:pt x="982" y="109"/>
                  </a:moveTo>
                  <a:lnTo>
                    <a:pt x="978" y="111"/>
                  </a:lnTo>
                  <a:lnTo>
                    <a:pt x="978" y="113"/>
                  </a:lnTo>
                  <a:lnTo>
                    <a:pt x="982" y="116"/>
                  </a:lnTo>
                  <a:lnTo>
                    <a:pt x="987" y="121"/>
                  </a:lnTo>
                  <a:lnTo>
                    <a:pt x="994" y="125"/>
                  </a:lnTo>
                  <a:lnTo>
                    <a:pt x="999" y="130"/>
                  </a:lnTo>
                  <a:lnTo>
                    <a:pt x="1002" y="128"/>
                  </a:lnTo>
                  <a:lnTo>
                    <a:pt x="1006" y="123"/>
                  </a:lnTo>
                  <a:lnTo>
                    <a:pt x="1011" y="118"/>
                  </a:lnTo>
                  <a:lnTo>
                    <a:pt x="1016" y="113"/>
                  </a:lnTo>
                  <a:lnTo>
                    <a:pt x="1018" y="109"/>
                  </a:lnTo>
                  <a:lnTo>
                    <a:pt x="982" y="109"/>
                  </a:lnTo>
                  <a:lnTo>
                    <a:pt x="982" y="109"/>
                  </a:lnTo>
                  <a:close/>
                </a:path>
                <a:path w="1264" h="429">
                  <a:moveTo>
                    <a:pt x="1196" y="53"/>
                  </a:moveTo>
                  <a:lnTo>
                    <a:pt x="1167" y="53"/>
                  </a:lnTo>
                  <a:lnTo>
                    <a:pt x="1167" y="56"/>
                  </a:lnTo>
                  <a:lnTo>
                    <a:pt x="1170" y="61"/>
                  </a:lnTo>
                  <a:lnTo>
                    <a:pt x="1170" y="217"/>
                  </a:lnTo>
                  <a:lnTo>
                    <a:pt x="1167" y="224"/>
                  </a:lnTo>
                  <a:lnTo>
                    <a:pt x="1196" y="224"/>
                  </a:lnTo>
                  <a:lnTo>
                    <a:pt x="1196" y="221"/>
                  </a:lnTo>
                  <a:lnTo>
                    <a:pt x="1196" y="217"/>
                  </a:lnTo>
                  <a:lnTo>
                    <a:pt x="1194" y="210"/>
                  </a:lnTo>
                  <a:lnTo>
                    <a:pt x="1194" y="97"/>
                  </a:lnTo>
                  <a:lnTo>
                    <a:pt x="1194" y="90"/>
                  </a:lnTo>
                  <a:lnTo>
                    <a:pt x="1194" y="65"/>
                  </a:lnTo>
                  <a:lnTo>
                    <a:pt x="1196" y="58"/>
                  </a:lnTo>
                  <a:lnTo>
                    <a:pt x="1196" y="53"/>
                  </a:lnTo>
                  <a:lnTo>
                    <a:pt x="1196" y="53"/>
                  </a:lnTo>
                  <a:close/>
                </a:path>
                <a:path w="1264" h="429">
                  <a:moveTo>
                    <a:pt x="1110" y="44"/>
                  </a:moveTo>
                  <a:lnTo>
                    <a:pt x="1074" y="46"/>
                  </a:lnTo>
                  <a:lnTo>
                    <a:pt x="1076" y="46"/>
                  </a:lnTo>
                  <a:lnTo>
                    <a:pt x="1081" y="51"/>
                  </a:lnTo>
                  <a:lnTo>
                    <a:pt x="1086" y="53"/>
                  </a:lnTo>
                  <a:lnTo>
                    <a:pt x="1090" y="58"/>
                  </a:lnTo>
                  <a:lnTo>
                    <a:pt x="1098" y="61"/>
                  </a:lnTo>
                  <a:lnTo>
                    <a:pt x="1102" y="65"/>
                  </a:lnTo>
                  <a:lnTo>
                    <a:pt x="1107" y="68"/>
                  </a:lnTo>
                  <a:lnTo>
                    <a:pt x="1110" y="73"/>
                  </a:lnTo>
                  <a:lnTo>
                    <a:pt x="1114" y="75"/>
                  </a:lnTo>
                  <a:lnTo>
                    <a:pt x="1119" y="80"/>
                  </a:lnTo>
                  <a:lnTo>
                    <a:pt x="1124" y="85"/>
                  </a:lnTo>
                  <a:lnTo>
                    <a:pt x="1129" y="90"/>
                  </a:lnTo>
                  <a:lnTo>
                    <a:pt x="1134" y="97"/>
                  </a:lnTo>
                  <a:lnTo>
                    <a:pt x="1141" y="104"/>
                  </a:lnTo>
                  <a:lnTo>
                    <a:pt x="1141" y="101"/>
                  </a:lnTo>
                  <a:lnTo>
                    <a:pt x="1146" y="97"/>
                  </a:lnTo>
                  <a:lnTo>
                    <a:pt x="1150" y="92"/>
                  </a:lnTo>
                  <a:lnTo>
                    <a:pt x="1155" y="87"/>
                  </a:lnTo>
                  <a:lnTo>
                    <a:pt x="1160" y="85"/>
                  </a:lnTo>
                  <a:lnTo>
                    <a:pt x="1158" y="82"/>
                  </a:lnTo>
                  <a:lnTo>
                    <a:pt x="1153" y="78"/>
                  </a:lnTo>
                  <a:lnTo>
                    <a:pt x="1148" y="73"/>
                  </a:lnTo>
                  <a:lnTo>
                    <a:pt x="1141" y="68"/>
                  </a:lnTo>
                  <a:lnTo>
                    <a:pt x="1136" y="63"/>
                  </a:lnTo>
                  <a:lnTo>
                    <a:pt x="1131" y="58"/>
                  </a:lnTo>
                  <a:lnTo>
                    <a:pt x="1126" y="56"/>
                  </a:lnTo>
                  <a:lnTo>
                    <a:pt x="1122" y="53"/>
                  </a:lnTo>
                  <a:lnTo>
                    <a:pt x="1117" y="49"/>
                  </a:lnTo>
                  <a:lnTo>
                    <a:pt x="1114" y="46"/>
                  </a:lnTo>
                  <a:lnTo>
                    <a:pt x="1110" y="44"/>
                  </a:lnTo>
                  <a:lnTo>
                    <a:pt x="1110" y="44"/>
                  </a:lnTo>
                  <a:close/>
                </a:path>
                <a:path w="1264" h="429">
                  <a:moveTo>
                    <a:pt x="1263" y="10"/>
                  </a:moveTo>
                  <a:lnTo>
                    <a:pt x="1237" y="10"/>
                  </a:lnTo>
                  <a:lnTo>
                    <a:pt x="1237" y="15"/>
                  </a:lnTo>
                  <a:lnTo>
                    <a:pt x="1237" y="34"/>
                  </a:lnTo>
                  <a:lnTo>
                    <a:pt x="1239" y="41"/>
                  </a:lnTo>
                  <a:lnTo>
                    <a:pt x="1239" y="245"/>
                  </a:lnTo>
                  <a:lnTo>
                    <a:pt x="1237" y="253"/>
                  </a:lnTo>
                  <a:lnTo>
                    <a:pt x="1234" y="258"/>
                  </a:lnTo>
                  <a:lnTo>
                    <a:pt x="1232" y="260"/>
                  </a:lnTo>
                  <a:lnTo>
                    <a:pt x="1201" y="260"/>
                  </a:lnTo>
                  <a:lnTo>
                    <a:pt x="1206" y="265"/>
                  </a:lnTo>
                  <a:lnTo>
                    <a:pt x="1208" y="272"/>
                  </a:lnTo>
                  <a:lnTo>
                    <a:pt x="1210" y="277"/>
                  </a:lnTo>
                  <a:lnTo>
                    <a:pt x="1213" y="281"/>
                  </a:lnTo>
                  <a:lnTo>
                    <a:pt x="1213" y="289"/>
                  </a:lnTo>
                  <a:lnTo>
                    <a:pt x="1220" y="289"/>
                  </a:lnTo>
                  <a:lnTo>
                    <a:pt x="1230" y="286"/>
                  </a:lnTo>
                  <a:lnTo>
                    <a:pt x="1234" y="284"/>
                  </a:lnTo>
                  <a:lnTo>
                    <a:pt x="1242" y="284"/>
                  </a:lnTo>
                  <a:lnTo>
                    <a:pt x="1246" y="281"/>
                  </a:lnTo>
                  <a:lnTo>
                    <a:pt x="1251" y="281"/>
                  </a:lnTo>
                  <a:lnTo>
                    <a:pt x="1254" y="279"/>
                  </a:lnTo>
                  <a:lnTo>
                    <a:pt x="1258" y="274"/>
                  </a:lnTo>
                  <a:lnTo>
                    <a:pt x="1261" y="270"/>
                  </a:lnTo>
                  <a:lnTo>
                    <a:pt x="1261" y="30"/>
                  </a:lnTo>
                  <a:lnTo>
                    <a:pt x="1263" y="22"/>
                  </a:lnTo>
                  <a:lnTo>
                    <a:pt x="1263" y="10"/>
                  </a:lnTo>
                  <a:lnTo>
                    <a:pt x="1263" y="10"/>
                  </a:lnTo>
                  <a:close/>
                </a:path>
                <a:path w="1264" h="429">
                  <a:moveTo>
                    <a:pt x="1069" y="1"/>
                  </a:moveTo>
                  <a:lnTo>
                    <a:pt x="1066" y="8"/>
                  </a:lnTo>
                  <a:lnTo>
                    <a:pt x="1064" y="13"/>
                  </a:lnTo>
                  <a:lnTo>
                    <a:pt x="1059" y="20"/>
                  </a:lnTo>
                  <a:lnTo>
                    <a:pt x="1057" y="25"/>
                  </a:lnTo>
                  <a:lnTo>
                    <a:pt x="1054" y="30"/>
                  </a:lnTo>
                  <a:lnTo>
                    <a:pt x="1050" y="34"/>
                  </a:lnTo>
                  <a:lnTo>
                    <a:pt x="1047" y="39"/>
                  </a:lnTo>
                  <a:lnTo>
                    <a:pt x="1045" y="44"/>
                  </a:lnTo>
                  <a:lnTo>
                    <a:pt x="1040" y="49"/>
                  </a:lnTo>
                  <a:lnTo>
                    <a:pt x="1035" y="53"/>
                  </a:lnTo>
                  <a:lnTo>
                    <a:pt x="1033" y="58"/>
                  </a:lnTo>
                  <a:lnTo>
                    <a:pt x="1028" y="63"/>
                  </a:lnTo>
                  <a:lnTo>
                    <a:pt x="1026" y="68"/>
                  </a:lnTo>
                  <a:lnTo>
                    <a:pt x="1021" y="73"/>
                  </a:lnTo>
                  <a:lnTo>
                    <a:pt x="1018" y="78"/>
                  </a:lnTo>
                  <a:lnTo>
                    <a:pt x="1014" y="82"/>
                  </a:lnTo>
                  <a:lnTo>
                    <a:pt x="1009" y="85"/>
                  </a:lnTo>
                  <a:lnTo>
                    <a:pt x="1004" y="90"/>
                  </a:lnTo>
                  <a:lnTo>
                    <a:pt x="1002" y="92"/>
                  </a:lnTo>
                  <a:lnTo>
                    <a:pt x="997" y="97"/>
                  </a:lnTo>
                  <a:lnTo>
                    <a:pt x="992" y="99"/>
                  </a:lnTo>
                  <a:lnTo>
                    <a:pt x="987" y="104"/>
                  </a:lnTo>
                  <a:lnTo>
                    <a:pt x="982" y="109"/>
                  </a:lnTo>
                  <a:lnTo>
                    <a:pt x="1018" y="109"/>
                  </a:lnTo>
                  <a:lnTo>
                    <a:pt x="1018" y="113"/>
                  </a:lnTo>
                  <a:lnTo>
                    <a:pt x="1021" y="118"/>
                  </a:lnTo>
                  <a:lnTo>
                    <a:pt x="1021" y="125"/>
                  </a:lnTo>
                  <a:lnTo>
                    <a:pt x="1102" y="128"/>
                  </a:lnTo>
                  <a:lnTo>
                    <a:pt x="1102" y="133"/>
                  </a:lnTo>
                  <a:lnTo>
                    <a:pt x="1105" y="142"/>
                  </a:lnTo>
                  <a:lnTo>
                    <a:pt x="1102" y="152"/>
                  </a:lnTo>
                  <a:lnTo>
                    <a:pt x="1102" y="176"/>
                  </a:lnTo>
                  <a:lnTo>
                    <a:pt x="1100" y="181"/>
                  </a:lnTo>
                  <a:lnTo>
                    <a:pt x="1100" y="183"/>
                  </a:lnTo>
                  <a:lnTo>
                    <a:pt x="1098" y="185"/>
                  </a:lnTo>
                  <a:lnTo>
                    <a:pt x="1093" y="188"/>
                  </a:lnTo>
                  <a:lnTo>
                    <a:pt x="1088" y="188"/>
                  </a:lnTo>
                  <a:lnTo>
                    <a:pt x="1083" y="190"/>
                  </a:lnTo>
                  <a:lnTo>
                    <a:pt x="1066" y="190"/>
                  </a:lnTo>
                  <a:lnTo>
                    <a:pt x="1066" y="195"/>
                  </a:lnTo>
                  <a:lnTo>
                    <a:pt x="1071" y="200"/>
                  </a:lnTo>
                  <a:lnTo>
                    <a:pt x="1071" y="207"/>
                  </a:lnTo>
                  <a:lnTo>
                    <a:pt x="1074" y="212"/>
                  </a:lnTo>
                  <a:lnTo>
                    <a:pt x="1076" y="219"/>
                  </a:lnTo>
                  <a:lnTo>
                    <a:pt x="1078" y="217"/>
                  </a:lnTo>
                  <a:lnTo>
                    <a:pt x="1086" y="217"/>
                  </a:lnTo>
                  <a:lnTo>
                    <a:pt x="1090" y="214"/>
                  </a:lnTo>
                  <a:lnTo>
                    <a:pt x="1098" y="214"/>
                  </a:lnTo>
                  <a:lnTo>
                    <a:pt x="1102" y="212"/>
                  </a:lnTo>
                  <a:lnTo>
                    <a:pt x="1110" y="210"/>
                  </a:lnTo>
                  <a:lnTo>
                    <a:pt x="1114" y="207"/>
                  </a:lnTo>
                  <a:lnTo>
                    <a:pt x="1119" y="202"/>
                  </a:lnTo>
                  <a:lnTo>
                    <a:pt x="1124" y="198"/>
                  </a:lnTo>
                  <a:lnTo>
                    <a:pt x="1126" y="190"/>
                  </a:lnTo>
                  <a:lnTo>
                    <a:pt x="1126" y="181"/>
                  </a:lnTo>
                  <a:lnTo>
                    <a:pt x="1129" y="173"/>
                  </a:lnTo>
                  <a:lnTo>
                    <a:pt x="1129" y="106"/>
                  </a:lnTo>
                  <a:lnTo>
                    <a:pt x="1023" y="106"/>
                  </a:lnTo>
                  <a:lnTo>
                    <a:pt x="1042" y="85"/>
                  </a:lnTo>
                  <a:lnTo>
                    <a:pt x="1045" y="82"/>
                  </a:lnTo>
                  <a:lnTo>
                    <a:pt x="1050" y="78"/>
                  </a:lnTo>
                  <a:lnTo>
                    <a:pt x="1052" y="73"/>
                  </a:lnTo>
                  <a:lnTo>
                    <a:pt x="1057" y="68"/>
                  </a:lnTo>
                  <a:lnTo>
                    <a:pt x="1059" y="63"/>
                  </a:lnTo>
                  <a:lnTo>
                    <a:pt x="1064" y="58"/>
                  </a:lnTo>
                  <a:lnTo>
                    <a:pt x="1069" y="51"/>
                  </a:lnTo>
                  <a:lnTo>
                    <a:pt x="1074" y="46"/>
                  </a:lnTo>
                  <a:lnTo>
                    <a:pt x="1110" y="44"/>
                  </a:lnTo>
                  <a:lnTo>
                    <a:pt x="1105" y="41"/>
                  </a:lnTo>
                  <a:lnTo>
                    <a:pt x="1098" y="37"/>
                  </a:lnTo>
                  <a:lnTo>
                    <a:pt x="1093" y="34"/>
                  </a:lnTo>
                  <a:lnTo>
                    <a:pt x="1088" y="30"/>
                  </a:lnTo>
                  <a:lnTo>
                    <a:pt x="1083" y="27"/>
                  </a:lnTo>
                  <a:lnTo>
                    <a:pt x="1086" y="25"/>
                  </a:lnTo>
                  <a:lnTo>
                    <a:pt x="1090" y="22"/>
                  </a:lnTo>
                  <a:lnTo>
                    <a:pt x="1098" y="18"/>
                  </a:lnTo>
                  <a:lnTo>
                    <a:pt x="1090" y="15"/>
                  </a:lnTo>
                  <a:lnTo>
                    <a:pt x="1083" y="10"/>
                  </a:lnTo>
                  <a:lnTo>
                    <a:pt x="1078" y="8"/>
                  </a:lnTo>
                  <a:lnTo>
                    <a:pt x="1074" y="5"/>
                  </a:lnTo>
                  <a:lnTo>
                    <a:pt x="1069" y="1"/>
                  </a:lnTo>
                  <a:lnTo>
                    <a:pt x="1069" y="1"/>
                  </a:lnTo>
                  <a:close/>
                </a:path>
                <a:path w="1264" h="429">
                  <a:moveTo>
                    <a:pt x="61" y="339"/>
                  </a:moveTo>
                  <a:lnTo>
                    <a:pt x="3" y="339"/>
                  </a:lnTo>
                  <a:lnTo>
                    <a:pt x="3" y="349"/>
                  </a:lnTo>
                  <a:lnTo>
                    <a:pt x="49" y="349"/>
                  </a:lnTo>
                  <a:lnTo>
                    <a:pt x="1" y="418"/>
                  </a:lnTo>
                  <a:lnTo>
                    <a:pt x="1" y="428"/>
                  </a:lnTo>
                  <a:lnTo>
                    <a:pt x="63" y="428"/>
                  </a:lnTo>
                  <a:lnTo>
                    <a:pt x="63" y="418"/>
                  </a:lnTo>
                  <a:lnTo>
                    <a:pt x="13" y="418"/>
                  </a:lnTo>
                  <a:lnTo>
                    <a:pt x="61" y="349"/>
                  </a:lnTo>
                  <a:lnTo>
                    <a:pt x="61" y="339"/>
                  </a:lnTo>
                  <a:lnTo>
                    <a:pt x="61" y="339"/>
                  </a:lnTo>
                  <a:close/>
                </a:path>
                <a:path w="1264" h="429">
                  <a:moveTo>
                    <a:pt x="138" y="339"/>
                  </a:moveTo>
                  <a:lnTo>
                    <a:pt x="123" y="339"/>
                  </a:lnTo>
                  <a:lnTo>
                    <a:pt x="123" y="378"/>
                  </a:lnTo>
                  <a:lnTo>
                    <a:pt x="90" y="378"/>
                  </a:lnTo>
                  <a:lnTo>
                    <a:pt x="123" y="387"/>
                  </a:lnTo>
                  <a:lnTo>
                    <a:pt x="123" y="428"/>
                  </a:lnTo>
                  <a:lnTo>
                    <a:pt x="138" y="428"/>
                  </a:lnTo>
                  <a:lnTo>
                    <a:pt x="138" y="339"/>
                  </a:lnTo>
                  <a:lnTo>
                    <a:pt x="138" y="339"/>
                  </a:lnTo>
                  <a:close/>
                </a:path>
                <a:path w="1264" h="429">
                  <a:moveTo>
                    <a:pt x="90" y="339"/>
                  </a:moveTo>
                  <a:lnTo>
                    <a:pt x="78" y="339"/>
                  </a:lnTo>
                  <a:lnTo>
                    <a:pt x="78" y="428"/>
                  </a:lnTo>
                  <a:lnTo>
                    <a:pt x="90" y="428"/>
                  </a:lnTo>
                  <a:lnTo>
                    <a:pt x="90" y="387"/>
                  </a:lnTo>
                  <a:lnTo>
                    <a:pt x="123" y="387"/>
                  </a:lnTo>
                  <a:lnTo>
                    <a:pt x="90" y="378"/>
                  </a:lnTo>
                  <a:lnTo>
                    <a:pt x="90" y="339"/>
                  </a:lnTo>
                  <a:lnTo>
                    <a:pt x="90" y="339"/>
                  </a:lnTo>
                  <a:close/>
                </a:path>
                <a:path w="1264" h="429">
                  <a:moveTo>
                    <a:pt x="205" y="349"/>
                  </a:moveTo>
                  <a:lnTo>
                    <a:pt x="183" y="349"/>
                  </a:lnTo>
                  <a:lnTo>
                    <a:pt x="186" y="349"/>
                  </a:lnTo>
                  <a:lnTo>
                    <a:pt x="188" y="349"/>
                  </a:lnTo>
                  <a:lnTo>
                    <a:pt x="190" y="351"/>
                  </a:lnTo>
                  <a:lnTo>
                    <a:pt x="193" y="353"/>
                  </a:lnTo>
                  <a:lnTo>
                    <a:pt x="195" y="356"/>
                  </a:lnTo>
                  <a:lnTo>
                    <a:pt x="198" y="358"/>
                  </a:lnTo>
                  <a:lnTo>
                    <a:pt x="198" y="363"/>
                  </a:lnTo>
                  <a:lnTo>
                    <a:pt x="200" y="368"/>
                  </a:lnTo>
                  <a:lnTo>
                    <a:pt x="200" y="399"/>
                  </a:lnTo>
                  <a:lnTo>
                    <a:pt x="198" y="401"/>
                  </a:lnTo>
                  <a:lnTo>
                    <a:pt x="198" y="409"/>
                  </a:lnTo>
                  <a:lnTo>
                    <a:pt x="195" y="409"/>
                  </a:lnTo>
                  <a:lnTo>
                    <a:pt x="195" y="411"/>
                  </a:lnTo>
                  <a:lnTo>
                    <a:pt x="193" y="413"/>
                  </a:lnTo>
                  <a:lnTo>
                    <a:pt x="190" y="416"/>
                  </a:lnTo>
                  <a:lnTo>
                    <a:pt x="188" y="418"/>
                  </a:lnTo>
                  <a:lnTo>
                    <a:pt x="159" y="418"/>
                  </a:lnTo>
                  <a:lnTo>
                    <a:pt x="162" y="421"/>
                  </a:lnTo>
                  <a:lnTo>
                    <a:pt x="164" y="423"/>
                  </a:lnTo>
                  <a:lnTo>
                    <a:pt x="166" y="423"/>
                  </a:lnTo>
                  <a:lnTo>
                    <a:pt x="169" y="425"/>
                  </a:lnTo>
                  <a:lnTo>
                    <a:pt x="171" y="425"/>
                  </a:lnTo>
                  <a:lnTo>
                    <a:pt x="174" y="428"/>
                  </a:lnTo>
                  <a:lnTo>
                    <a:pt x="190" y="428"/>
                  </a:lnTo>
                  <a:lnTo>
                    <a:pt x="193" y="425"/>
                  </a:lnTo>
                  <a:lnTo>
                    <a:pt x="195" y="425"/>
                  </a:lnTo>
                  <a:lnTo>
                    <a:pt x="198" y="423"/>
                  </a:lnTo>
                  <a:lnTo>
                    <a:pt x="200" y="423"/>
                  </a:lnTo>
                  <a:lnTo>
                    <a:pt x="202" y="421"/>
                  </a:lnTo>
                  <a:lnTo>
                    <a:pt x="205" y="418"/>
                  </a:lnTo>
                  <a:lnTo>
                    <a:pt x="207" y="418"/>
                  </a:lnTo>
                  <a:lnTo>
                    <a:pt x="207" y="416"/>
                  </a:lnTo>
                  <a:lnTo>
                    <a:pt x="207" y="413"/>
                  </a:lnTo>
                  <a:lnTo>
                    <a:pt x="210" y="413"/>
                  </a:lnTo>
                  <a:lnTo>
                    <a:pt x="210" y="409"/>
                  </a:lnTo>
                  <a:lnTo>
                    <a:pt x="212" y="406"/>
                  </a:lnTo>
                  <a:lnTo>
                    <a:pt x="212" y="401"/>
                  </a:lnTo>
                  <a:lnTo>
                    <a:pt x="214" y="399"/>
                  </a:lnTo>
                  <a:lnTo>
                    <a:pt x="214" y="368"/>
                  </a:lnTo>
                  <a:lnTo>
                    <a:pt x="212" y="365"/>
                  </a:lnTo>
                  <a:lnTo>
                    <a:pt x="212" y="358"/>
                  </a:lnTo>
                  <a:lnTo>
                    <a:pt x="210" y="356"/>
                  </a:lnTo>
                  <a:lnTo>
                    <a:pt x="210" y="353"/>
                  </a:lnTo>
                  <a:lnTo>
                    <a:pt x="207" y="351"/>
                  </a:lnTo>
                  <a:lnTo>
                    <a:pt x="207" y="349"/>
                  </a:lnTo>
                  <a:lnTo>
                    <a:pt x="205" y="349"/>
                  </a:lnTo>
                  <a:lnTo>
                    <a:pt x="205" y="349"/>
                  </a:lnTo>
                  <a:close/>
                </a:path>
                <a:path w="1264" h="429">
                  <a:moveTo>
                    <a:pt x="183" y="339"/>
                  </a:moveTo>
                  <a:lnTo>
                    <a:pt x="171" y="339"/>
                  </a:lnTo>
                  <a:lnTo>
                    <a:pt x="169" y="341"/>
                  </a:lnTo>
                  <a:lnTo>
                    <a:pt x="166" y="341"/>
                  </a:lnTo>
                  <a:lnTo>
                    <a:pt x="164" y="344"/>
                  </a:lnTo>
                  <a:lnTo>
                    <a:pt x="162" y="346"/>
                  </a:lnTo>
                  <a:lnTo>
                    <a:pt x="159" y="346"/>
                  </a:lnTo>
                  <a:lnTo>
                    <a:pt x="159" y="349"/>
                  </a:lnTo>
                  <a:lnTo>
                    <a:pt x="157" y="351"/>
                  </a:lnTo>
                  <a:lnTo>
                    <a:pt x="154" y="353"/>
                  </a:lnTo>
                  <a:lnTo>
                    <a:pt x="154" y="356"/>
                  </a:lnTo>
                  <a:lnTo>
                    <a:pt x="152" y="358"/>
                  </a:lnTo>
                  <a:lnTo>
                    <a:pt x="152" y="365"/>
                  </a:lnTo>
                  <a:lnTo>
                    <a:pt x="150" y="368"/>
                  </a:lnTo>
                  <a:lnTo>
                    <a:pt x="150" y="385"/>
                  </a:lnTo>
                  <a:lnTo>
                    <a:pt x="150" y="390"/>
                  </a:lnTo>
                  <a:lnTo>
                    <a:pt x="150" y="399"/>
                  </a:lnTo>
                  <a:lnTo>
                    <a:pt x="152" y="401"/>
                  </a:lnTo>
                  <a:lnTo>
                    <a:pt x="152" y="409"/>
                  </a:lnTo>
                  <a:lnTo>
                    <a:pt x="154" y="411"/>
                  </a:lnTo>
                  <a:lnTo>
                    <a:pt x="157" y="413"/>
                  </a:lnTo>
                  <a:lnTo>
                    <a:pt x="157" y="416"/>
                  </a:lnTo>
                  <a:lnTo>
                    <a:pt x="159" y="418"/>
                  </a:lnTo>
                  <a:lnTo>
                    <a:pt x="183" y="418"/>
                  </a:lnTo>
                  <a:lnTo>
                    <a:pt x="181" y="418"/>
                  </a:lnTo>
                  <a:lnTo>
                    <a:pt x="178" y="418"/>
                  </a:lnTo>
                  <a:lnTo>
                    <a:pt x="176" y="416"/>
                  </a:lnTo>
                  <a:lnTo>
                    <a:pt x="174" y="416"/>
                  </a:lnTo>
                  <a:lnTo>
                    <a:pt x="171" y="413"/>
                  </a:lnTo>
                  <a:lnTo>
                    <a:pt x="169" y="411"/>
                  </a:lnTo>
                  <a:lnTo>
                    <a:pt x="169" y="409"/>
                  </a:lnTo>
                  <a:lnTo>
                    <a:pt x="166" y="409"/>
                  </a:lnTo>
                  <a:lnTo>
                    <a:pt x="166" y="404"/>
                  </a:lnTo>
                  <a:lnTo>
                    <a:pt x="164" y="401"/>
                  </a:lnTo>
                  <a:lnTo>
                    <a:pt x="164" y="363"/>
                  </a:lnTo>
                  <a:lnTo>
                    <a:pt x="166" y="361"/>
                  </a:lnTo>
                  <a:lnTo>
                    <a:pt x="166" y="358"/>
                  </a:lnTo>
                  <a:lnTo>
                    <a:pt x="169" y="356"/>
                  </a:lnTo>
                  <a:lnTo>
                    <a:pt x="169" y="353"/>
                  </a:lnTo>
                  <a:lnTo>
                    <a:pt x="171" y="351"/>
                  </a:lnTo>
                  <a:lnTo>
                    <a:pt x="174" y="351"/>
                  </a:lnTo>
                  <a:lnTo>
                    <a:pt x="176" y="349"/>
                  </a:lnTo>
                  <a:lnTo>
                    <a:pt x="205" y="349"/>
                  </a:lnTo>
                  <a:lnTo>
                    <a:pt x="202" y="346"/>
                  </a:lnTo>
                  <a:lnTo>
                    <a:pt x="200" y="344"/>
                  </a:lnTo>
                  <a:lnTo>
                    <a:pt x="198" y="344"/>
                  </a:lnTo>
                  <a:lnTo>
                    <a:pt x="195" y="341"/>
                  </a:lnTo>
                  <a:lnTo>
                    <a:pt x="193" y="341"/>
                  </a:lnTo>
                  <a:lnTo>
                    <a:pt x="190" y="339"/>
                  </a:lnTo>
                  <a:lnTo>
                    <a:pt x="183" y="339"/>
                  </a:lnTo>
                  <a:lnTo>
                    <a:pt x="183" y="339"/>
                  </a:lnTo>
                  <a:close/>
                </a:path>
                <a:path w="1264" h="429">
                  <a:moveTo>
                    <a:pt x="241" y="339"/>
                  </a:moveTo>
                  <a:lnTo>
                    <a:pt x="226" y="339"/>
                  </a:lnTo>
                  <a:lnTo>
                    <a:pt x="226" y="428"/>
                  </a:lnTo>
                  <a:lnTo>
                    <a:pt x="238" y="428"/>
                  </a:lnTo>
                  <a:lnTo>
                    <a:pt x="238" y="363"/>
                  </a:lnTo>
                  <a:lnTo>
                    <a:pt x="241" y="363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  <a:path w="1264" h="429">
                  <a:moveTo>
                    <a:pt x="241" y="339"/>
                  </a:moveTo>
                  <a:lnTo>
                    <a:pt x="241" y="363"/>
                  </a:lnTo>
                  <a:lnTo>
                    <a:pt x="272" y="428"/>
                  </a:lnTo>
                  <a:lnTo>
                    <a:pt x="272" y="404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  <a:path w="1264" h="429">
                  <a:moveTo>
                    <a:pt x="286" y="339"/>
                  </a:moveTo>
                  <a:lnTo>
                    <a:pt x="274" y="339"/>
                  </a:lnTo>
                  <a:lnTo>
                    <a:pt x="274" y="404"/>
                  </a:lnTo>
                  <a:lnTo>
                    <a:pt x="272" y="404"/>
                  </a:lnTo>
                  <a:lnTo>
                    <a:pt x="272" y="428"/>
                  </a:lnTo>
                  <a:lnTo>
                    <a:pt x="286" y="428"/>
                  </a:lnTo>
                  <a:lnTo>
                    <a:pt x="286" y="339"/>
                  </a:lnTo>
                  <a:lnTo>
                    <a:pt x="286" y="339"/>
                  </a:lnTo>
                  <a:close/>
                </a:path>
                <a:path w="1264" h="429">
                  <a:moveTo>
                    <a:pt x="313" y="418"/>
                  </a:moveTo>
                  <a:lnTo>
                    <a:pt x="315" y="421"/>
                  </a:lnTo>
                  <a:lnTo>
                    <a:pt x="318" y="423"/>
                  </a:lnTo>
                  <a:lnTo>
                    <a:pt x="320" y="425"/>
                  </a:lnTo>
                  <a:lnTo>
                    <a:pt x="325" y="425"/>
                  </a:lnTo>
                  <a:lnTo>
                    <a:pt x="327" y="428"/>
                  </a:lnTo>
                  <a:lnTo>
                    <a:pt x="339" y="428"/>
                  </a:lnTo>
                  <a:lnTo>
                    <a:pt x="344" y="425"/>
                  </a:lnTo>
                  <a:lnTo>
                    <a:pt x="346" y="423"/>
                  </a:lnTo>
                  <a:lnTo>
                    <a:pt x="349" y="423"/>
                  </a:lnTo>
                  <a:lnTo>
                    <a:pt x="351" y="421"/>
                  </a:lnTo>
                  <a:lnTo>
                    <a:pt x="313" y="418"/>
                  </a:lnTo>
                  <a:lnTo>
                    <a:pt x="313" y="418"/>
                  </a:lnTo>
                  <a:close/>
                </a:path>
                <a:path w="1264" h="429">
                  <a:moveTo>
                    <a:pt x="361" y="382"/>
                  </a:moveTo>
                  <a:lnTo>
                    <a:pt x="332" y="382"/>
                  </a:lnTo>
                  <a:lnTo>
                    <a:pt x="332" y="392"/>
                  </a:lnTo>
                  <a:lnTo>
                    <a:pt x="351" y="392"/>
                  </a:lnTo>
                  <a:lnTo>
                    <a:pt x="351" y="399"/>
                  </a:lnTo>
                  <a:lnTo>
                    <a:pt x="351" y="401"/>
                  </a:lnTo>
                  <a:lnTo>
                    <a:pt x="349" y="404"/>
                  </a:lnTo>
                  <a:lnTo>
                    <a:pt x="349" y="409"/>
                  </a:lnTo>
                  <a:lnTo>
                    <a:pt x="346" y="411"/>
                  </a:lnTo>
                  <a:lnTo>
                    <a:pt x="346" y="413"/>
                  </a:lnTo>
                  <a:lnTo>
                    <a:pt x="344" y="416"/>
                  </a:lnTo>
                  <a:lnTo>
                    <a:pt x="342" y="416"/>
                  </a:lnTo>
                  <a:lnTo>
                    <a:pt x="339" y="418"/>
                  </a:lnTo>
                  <a:lnTo>
                    <a:pt x="313" y="418"/>
                  </a:lnTo>
                  <a:lnTo>
                    <a:pt x="351" y="421"/>
                  </a:lnTo>
                  <a:lnTo>
                    <a:pt x="351" y="428"/>
                  </a:lnTo>
                  <a:lnTo>
                    <a:pt x="361" y="428"/>
                  </a:lnTo>
                  <a:lnTo>
                    <a:pt x="361" y="382"/>
                  </a:lnTo>
                  <a:lnTo>
                    <a:pt x="361" y="382"/>
                  </a:lnTo>
                  <a:close/>
                </a:path>
                <a:path w="1264" h="429">
                  <a:moveTo>
                    <a:pt x="310" y="349"/>
                  </a:moveTo>
                  <a:lnTo>
                    <a:pt x="308" y="351"/>
                  </a:lnTo>
                  <a:lnTo>
                    <a:pt x="308" y="353"/>
                  </a:lnTo>
                  <a:lnTo>
                    <a:pt x="306" y="353"/>
                  </a:lnTo>
                  <a:lnTo>
                    <a:pt x="306" y="358"/>
                  </a:lnTo>
                  <a:lnTo>
                    <a:pt x="303" y="361"/>
                  </a:lnTo>
                  <a:lnTo>
                    <a:pt x="303" y="365"/>
                  </a:lnTo>
                  <a:lnTo>
                    <a:pt x="301" y="368"/>
                  </a:lnTo>
                  <a:lnTo>
                    <a:pt x="301" y="401"/>
                  </a:lnTo>
                  <a:lnTo>
                    <a:pt x="303" y="404"/>
                  </a:lnTo>
                  <a:lnTo>
                    <a:pt x="303" y="409"/>
                  </a:lnTo>
                  <a:lnTo>
                    <a:pt x="306" y="411"/>
                  </a:lnTo>
                  <a:lnTo>
                    <a:pt x="306" y="413"/>
                  </a:lnTo>
                  <a:lnTo>
                    <a:pt x="308" y="413"/>
                  </a:lnTo>
                  <a:lnTo>
                    <a:pt x="308" y="416"/>
                  </a:lnTo>
                  <a:lnTo>
                    <a:pt x="310" y="418"/>
                  </a:lnTo>
                  <a:lnTo>
                    <a:pt x="334" y="418"/>
                  </a:lnTo>
                  <a:lnTo>
                    <a:pt x="332" y="418"/>
                  </a:lnTo>
                  <a:lnTo>
                    <a:pt x="330" y="418"/>
                  </a:lnTo>
                  <a:lnTo>
                    <a:pt x="327" y="416"/>
                  </a:lnTo>
                  <a:lnTo>
                    <a:pt x="325" y="416"/>
                  </a:lnTo>
                  <a:lnTo>
                    <a:pt x="322" y="413"/>
                  </a:lnTo>
                  <a:lnTo>
                    <a:pt x="320" y="411"/>
                  </a:lnTo>
                  <a:lnTo>
                    <a:pt x="320" y="409"/>
                  </a:lnTo>
                  <a:lnTo>
                    <a:pt x="318" y="406"/>
                  </a:lnTo>
                  <a:lnTo>
                    <a:pt x="318" y="404"/>
                  </a:lnTo>
                  <a:lnTo>
                    <a:pt x="315" y="401"/>
                  </a:lnTo>
                  <a:lnTo>
                    <a:pt x="315" y="363"/>
                  </a:lnTo>
                  <a:lnTo>
                    <a:pt x="318" y="363"/>
                  </a:lnTo>
                  <a:lnTo>
                    <a:pt x="318" y="358"/>
                  </a:lnTo>
                  <a:lnTo>
                    <a:pt x="320" y="356"/>
                  </a:lnTo>
                  <a:lnTo>
                    <a:pt x="322" y="353"/>
                  </a:lnTo>
                  <a:lnTo>
                    <a:pt x="322" y="351"/>
                  </a:lnTo>
                  <a:lnTo>
                    <a:pt x="325" y="351"/>
                  </a:lnTo>
                  <a:lnTo>
                    <a:pt x="327" y="349"/>
                  </a:lnTo>
                  <a:lnTo>
                    <a:pt x="334" y="349"/>
                  </a:lnTo>
                  <a:lnTo>
                    <a:pt x="310" y="349"/>
                  </a:lnTo>
                  <a:lnTo>
                    <a:pt x="310" y="349"/>
                  </a:lnTo>
                  <a:close/>
                </a:path>
                <a:path w="1264" h="429">
                  <a:moveTo>
                    <a:pt x="334" y="339"/>
                  </a:moveTo>
                  <a:lnTo>
                    <a:pt x="325" y="339"/>
                  </a:lnTo>
                  <a:lnTo>
                    <a:pt x="322" y="341"/>
                  </a:lnTo>
                  <a:lnTo>
                    <a:pt x="320" y="341"/>
                  </a:lnTo>
                  <a:lnTo>
                    <a:pt x="318" y="344"/>
                  </a:lnTo>
                  <a:lnTo>
                    <a:pt x="315" y="344"/>
                  </a:lnTo>
                  <a:lnTo>
                    <a:pt x="313" y="346"/>
                  </a:lnTo>
                  <a:lnTo>
                    <a:pt x="310" y="349"/>
                  </a:lnTo>
                  <a:lnTo>
                    <a:pt x="339" y="349"/>
                  </a:lnTo>
                  <a:lnTo>
                    <a:pt x="342" y="351"/>
                  </a:lnTo>
                  <a:lnTo>
                    <a:pt x="344" y="351"/>
                  </a:lnTo>
                  <a:lnTo>
                    <a:pt x="344" y="353"/>
                  </a:lnTo>
                  <a:lnTo>
                    <a:pt x="346" y="353"/>
                  </a:lnTo>
                  <a:lnTo>
                    <a:pt x="346" y="356"/>
                  </a:lnTo>
                  <a:lnTo>
                    <a:pt x="346" y="358"/>
                  </a:lnTo>
                  <a:lnTo>
                    <a:pt x="349" y="361"/>
                  </a:lnTo>
                  <a:lnTo>
                    <a:pt x="349" y="370"/>
                  </a:lnTo>
                  <a:lnTo>
                    <a:pt x="361" y="370"/>
                  </a:lnTo>
                  <a:lnTo>
                    <a:pt x="361" y="365"/>
                  </a:lnTo>
                  <a:lnTo>
                    <a:pt x="361" y="363"/>
                  </a:lnTo>
                  <a:lnTo>
                    <a:pt x="361" y="358"/>
                  </a:lnTo>
                  <a:lnTo>
                    <a:pt x="358" y="356"/>
                  </a:lnTo>
                  <a:lnTo>
                    <a:pt x="358" y="351"/>
                  </a:lnTo>
                  <a:lnTo>
                    <a:pt x="356" y="349"/>
                  </a:lnTo>
                  <a:lnTo>
                    <a:pt x="354" y="346"/>
                  </a:lnTo>
                  <a:lnTo>
                    <a:pt x="351" y="344"/>
                  </a:lnTo>
                  <a:lnTo>
                    <a:pt x="349" y="344"/>
                  </a:lnTo>
                  <a:lnTo>
                    <a:pt x="346" y="341"/>
                  </a:lnTo>
                  <a:lnTo>
                    <a:pt x="344" y="341"/>
                  </a:lnTo>
                  <a:lnTo>
                    <a:pt x="342" y="339"/>
                  </a:lnTo>
                  <a:lnTo>
                    <a:pt x="334" y="339"/>
                  </a:lnTo>
                  <a:lnTo>
                    <a:pt x="334" y="339"/>
                  </a:lnTo>
                  <a:close/>
                </a:path>
                <a:path w="1264" h="429">
                  <a:moveTo>
                    <a:pt x="390" y="339"/>
                  </a:moveTo>
                  <a:lnTo>
                    <a:pt x="378" y="339"/>
                  </a:lnTo>
                  <a:lnTo>
                    <a:pt x="378" y="428"/>
                  </a:lnTo>
                  <a:lnTo>
                    <a:pt x="438" y="428"/>
                  </a:lnTo>
                  <a:lnTo>
                    <a:pt x="438" y="418"/>
                  </a:lnTo>
                  <a:lnTo>
                    <a:pt x="390" y="418"/>
                  </a:lnTo>
                  <a:lnTo>
                    <a:pt x="390" y="339"/>
                  </a:lnTo>
                  <a:lnTo>
                    <a:pt x="390" y="339"/>
                  </a:lnTo>
                  <a:close/>
                </a:path>
                <a:path w="1264" h="429">
                  <a:moveTo>
                    <a:pt x="488" y="428"/>
                  </a:moveTo>
                  <a:lnTo>
                    <a:pt x="476" y="428"/>
                  </a:lnTo>
                  <a:lnTo>
                    <a:pt x="476" y="339"/>
                  </a:lnTo>
                  <a:lnTo>
                    <a:pt x="488" y="339"/>
                  </a:lnTo>
                  <a:lnTo>
                    <a:pt x="488" y="428"/>
                  </a:lnTo>
                  <a:lnTo>
                    <a:pt x="488" y="428"/>
                  </a:lnTo>
                  <a:close/>
                </a:path>
                <a:path w="1264" h="429">
                  <a:moveTo>
                    <a:pt x="562" y="339"/>
                  </a:moveTo>
                  <a:lnTo>
                    <a:pt x="550" y="339"/>
                  </a:lnTo>
                  <a:lnTo>
                    <a:pt x="522" y="428"/>
                  </a:lnTo>
                  <a:lnTo>
                    <a:pt x="536" y="428"/>
                  </a:lnTo>
                  <a:lnTo>
                    <a:pt x="543" y="399"/>
                  </a:lnTo>
                  <a:lnTo>
                    <a:pt x="570" y="399"/>
                  </a:lnTo>
                  <a:lnTo>
                    <a:pt x="548" y="390"/>
                  </a:lnTo>
                  <a:lnTo>
                    <a:pt x="555" y="358"/>
                  </a:lnTo>
                  <a:lnTo>
                    <a:pt x="558" y="358"/>
                  </a:lnTo>
                  <a:lnTo>
                    <a:pt x="562" y="339"/>
                  </a:lnTo>
                  <a:lnTo>
                    <a:pt x="562" y="339"/>
                  </a:lnTo>
                  <a:close/>
                </a:path>
                <a:path w="1264" h="429">
                  <a:moveTo>
                    <a:pt x="562" y="339"/>
                  </a:moveTo>
                  <a:lnTo>
                    <a:pt x="558" y="358"/>
                  </a:lnTo>
                  <a:lnTo>
                    <a:pt x="567" y="390"/>
                  </a:lnTo>
                  <a:lnTo>
                    <a:pt x="548" y="390"/>
                  </a:lnTo>
                  <a:lnTo>
                    <a:pt x="570" y="399"/>
                  </a:lnTo>
                  <a:lnTo>
                    <a:pt x="579" y="428"/>
                  </a:lnTo>
                  <a:lnTo>
                    <a:pt x="591" y="428"/>
                  </a:lnTo>
                  <a:lnTo>
                    <a:pt x="562" y="339"/>
                  </a:lnTo>
                  <a:lnTo>
                    <a:pt x="562" y="339"/>
                  </a:lnTo>
                  <a:close/>
                </a:path>
                <a:path w="1264" h="429">
                  <a:moveTo>
                    <a:pt x="615" y="339"/>
                  </a:moveTo>
                  <a:lnTo>
                    <a:pt x="601" y="339"/>
                  </a:lnTo>
                  <a:lnTo>
                    <a:pt x="601" y="428"/>
                  </a:lnTo>
                  <a:lnTo>
                    <a:pt x="615" y="428"/>
                  </a:lnTo>
                  <a:lnTo>
                    <a:pt x="615" y="363"/>
                  </a:lnTo>
                  <a:lnTo>
                    <a:pt x="615" y="339"/>
                  </a:lnTo>
                  <a:lnTo>
                    <a:pt x="615" y="339"/>
                  </a:lnTo>
                  <a:close/>
                </a:path>
                <a:path w="1264" h="429">
                  <a:moveTo>
                    <a:pt x="615" y="339"/>
                  </a:moveTo>
                  <a:lnTo>
                    <a:pt x="615" y="363"/>
                  </a:lnTo>
                  <a:lnTo>
                    <a:pt x="646" y="428"/>
                  </a:lnTo>
                  <a:lnTo>
                    <a:pt x="649" y="404"/>
                  </a:lnTo>
                  <a:lnTo>
                    <a:pt x="615" y="339"/>
                  </a:lnTo>
                  <a:lnTo>
                    <a:pt x="615" y="339"/>
                  </a:lnTo>
                  <a:close/>
                </a:path>
                <a:path w="1264" h="429">
                  <a:moveTo>
                    <a:pt x="661" y="339"/>
                  </a:moveTo>
                  <a:lnTo>
                    <a:pt x="649" y="339"/>
                  </a:lnTo>
                  <a:lnTo>
                    <a:pt x="649" y="404"/>
                  </a:lnTo>
                  <a:lnTo>
                    <a:pt x="646" y="428"/>
                  </a:lnTo>
                  <a:lnTo>
                    <a:pt x="661" y="428"/>
                  </a:lnTo>
                  <a:lnTo>
                    <a:pt x="661" y="339"/>
                  </a:lnTo>
                  <a:lnTo>
                    <a:pt x="661" y="339"/>
                  </a:lnTo>
                  <a:close/>
                </a:path>
                <a:path w="1264" h="429">
                  <a:moveTo>
                    <a:pt x="738" y="339"/>
                  </a:moveTo>
                  <a:lnTo>
                    <a:pt x="723" y="339"/>
                  </a:lnTo>
                  <a:lnTo>
                    <a:pt x="723" y="378"/>
                  </a:lnTo>
                  <a:lnTo>
                    <a:pt x="690" y="378"/>
                  </a:lnTo>
                  <a:lnTo>
                    <a:pt x="723" y="387"/>
                  </a:lnTo>
                  <a:lnTo>
                    <a:pt x="723" y="428"/>
                  </a:lnTo>
                  <a:lnTo>
                    <a:pt x="738" y="428"/>
                  </a:lnTo>
                  <a:lnTo>
                    <a:pt x="738" y="339"/>
                  </a:lnTo>
                  <a:lnTo>
                    <a:pt x="738" y="339"/>
                  </a:lnTo>
                  <a:close/>
                </a:path>
                <a:path w="1264" h="429">
                  <a:moveTo>
                    <a:pt x="690" y="339"/>
                  </a:moveTo>
                  <a:lnTo>
                    <a:pt x="678" y="339"/>
                  </a:lnTo>
                  <a:lnTo>
                    <a:pt x="678" y="428"/>
                  </a:lnTo>
                  <a:lnTo>
                    <a:pt x="690" y="428"/>
                  </a:lnTo>
                  <a:lnTo>
                    <a:pt x="690" y="387"/>
                  </a:lnTo>
                  <a:lnTo>
                    <a:pt x="723" y="387"/>
                  </a:lnTo>
                  <a:lnTo>
                    <a:pt x="690" y="378"/>
                  </a:lnTo>
                  <a:lnTo>
                    <a:pt x="690" y="339"/>
                  </a:lnTo>
                  <a:lnTo>
                    <a:pt x="690" y="339"/>
                  </a:lnTo>
                  <a:close/>
                </a:path>
                <a:path w="1264" h="429">
                  <a:moveTo>
                    <a:pt x="810" y="339"/>
                  </a:moveTo>
                  <a:lnTo>
                    <a:pt x="752" y="339"/>
                  </a:lnTo>
                  <a:lnTo>
                    <a:pt x="752" y="428"/>
                  </a:lnTo>
                  <a:lnTo>
                    <a:pt x="812" y="428"/>
                  </a:lnTo>
                  <a:lnTo>
                    <a:pt x="812" y="418"/>
                  </a:lnTo>
                  <a:lnTo>
                    <a:pt x="766" y="418"/>
                  </a:lnTo>
                  <a:lnTo>
                    <a:pt x="766" y="387"/>
                  </a:lnTo>
                  <a:lnTo>
                    <a:pt x="807" y="387"/>
                  </a:lnTo>
                  <a:lnTo>
                    <a:pt x="807" y="378"/>
                  </a:lnTo>
                  <a:lnTo>
                    <a:pt x="766" y="378"/>
                  </a:lnTo>
                  <a:lnTo>
                    <a:pt x="766" y="349"/>
                  </a:lnTo>
                  <a:lnTo>
                    <a:pt x="810" y="349"/>
                  </a:lnTo>
                  <a:lnTo>
                    <a:pt x="810" y="339"/>
                  </a:lnTo>
                  <a:lnTo>
                    <a:pt x="810" y="339"/>
                  </a:lnTo>
                  <a:close/>
                </a:path>
                <a:path w="1264" h="429">
                  <a:moveTo>
                    <a:pt x="889" y="392"/>
                  </a:moveTo>
                  <a:lnTo>
                    <a:pt x="877" y="392"/>
                  </a:lnTo>
                  <a:lnTo>
                    <a:pt x="877" y="394"/>
                  </a:lnTo>
                  <a:lnTo>
                    <a:pt x="877" y="399"/>
                  </a:lnTo>
                  <a:lnTo>
                    <a:pt x="874" y="404"/>
                  </a:lnTo>
                  <a:lnTo>
                    <a:pt x="874" y="409"/>
                  </a:lnTo>
                  <a:lnTo>
                    <a:pt x="872" y="409"/>
                  </a:lnTo>
                  <a:lnTo>
                    <a:pt x="872" y="413"/>
                  </a:lnTo>
                  <a:lnTo>
                    <a:pt x="870" y="413"/>
                  </a:lnTo>
                  <a:lnTo>
                    <a:pt x="867" y="416"/>
                  </a:lnTo>
                  <a:lnTo>
                    <a:pt x="865" y="418"/>
                  </a:lnTo>
                  <a:lnTo>
                    <a:pt x="836" y="418"/>
                  </a:lnTo>
                  <a:lnTo>
                    <a:pt x="838" y="421"/>
                  </a:lnTo>
                  <a:lnTo>
                    <a:pt x="841" y="423"/>
                  </a:lnTo>
                  <a:lnTo>
                    <a:pt x="843" y="423"/>
                  </a:lnTo>
                  <a:lnTo>
                    <a:pt x="846" y="425"/>
                  </a:lnTo>
                  <a:lnTo>
                    <a:pt x="848" y="425"/>
                  </a:lnTo>
                  <a:lnTo>
                    <a:pt x="850" y="428"/>
                  </a:lnTo>
                  <a:lnTo>
                    <a:pt x="860" y="428"/>
                  </a:lnTo>
                  <a:lnTo>
                    <a:pt x="860" y="428"/>
                  </a:lnTo>
                  <a:lnTo>
                    <a:pt x="865" y="428"/>
                  </a:lnTo>
                  <a:lnTo>
                    <a:pt x="867" y="425"/>
                  </a:lnTo>
                  <a:lnTo>
                    <a:pt x="874" y="425"/>
                  </a:lnTo>
                  <a:lnTo>
                    <a:pt x="877" y="423"/>
                  </a:lnTo>
                  <a:lnTo>
                    <a:pt x="879" y="421"/>
                  </a:lnTo>
                  <a:lnTo>
                    <a:pt x="882" y="418"/>
                  </a:lnTo>
                  <a:lnTo>
                    <a:pt x="884" y="416"/>
                  </a:lnTo>
                  <a:lnTo>
                    <a:pt x="884" y="413"/>
                  </a:lnTo>
                  <a:lnTo>
                    <a:pt x="886" y="411"/>
                  </a:lnTo>
                  <a:lnTo>
                    <a:pt x="886" y="406"/>
                  </a:lnTo>
                  <a:lnTo>
                    <a:pt x="889" y="404"/>
                  </a:lnTo>
                  <a:lnTo>
                    <a:pt x="889" y="392"/>
                  </a:lnTo>
                  <a:lnTo>
                    <a:pt x="889" y="392"/>
                  </a:lnTo>
                  <a:close/>
                </a:path>
                <a:path w="1264" h="429">
                  <a:moveTo>
                    <a:pt x="836" y="349"/>
                  </a:moveTo>
                  <a:lnTo>
                    <a:pt x="836" y="351"/>
                  </a:lnTo>
                  <a:lnTo>
                    <a:pt x="834" y="351"/>
                  </a:lnTo>
                  <a:lnTo>
                    <a:pt x="834" y="353"/>
                  </a:lnTo>
                  <a:lnTo>
                    <a:pt x="831" y="356"/>
                  </a:lnTo>
                  <a:lnTo>
                    <a:pt x="829" y="358"/>
                  </a:lnTo>
                  <a:lnTo>
                    <a:pt x="829" y="363"/>
                  </a:lnTo>
                  <a:lnTo>
                    <a:pt x="826" y="365"/>
                  </a:lnTo>
                  <a:lnTo>
                    <a:pt x="826" y="404"/>
                  </a:lnTo>
                  <a:lnTo>
                    <a:pt x="829" y="406"/>
                  </a:lnTo>
                  <a:lnTo>
                    <a:pt x="829" y="409"/>
                  </a:lnTo>
                  <a:lnTo>
                    <a:pt x="831" y="411"/>
                  </a:lnTo>
                  <a:lnTo>
                    <a:pt x="831" y="413"/>
                  </a:lnTo>
                  <a:lnTo>
                    <a:pt x="834" y="416"/>
                  </a:lnTo>
                  <a:lnTo>
                    <a:pt x="836" y="418"/>
                  </a:lnTo>
                  <a:lnTo>
                    <a:pt x="860" y="418"/>
                  </a:lnTo>
                  <a:lnTo>
                    <a:pt x="855" y="418"/>
                  </a:lnTo>
                  <a:lnTo>
                    <a:pt x="853" y="418"/>
                  </a:lnTo>
                  <a:lnTo>
                    <a:pt x="850" y="416"/>
                  </a:lnTo>
                  <a:lnTo>
                    <a:pt x="848" y="416"/>
                  </a:lnTo>
                  <a:lnTo>
                    <a:pt x="848" y="413"/>
                  </a:lnTo>
                  <a:lnTo>
                    <a:pt x="846" y="411"/>
                  </a:lnTo>
                  <a:lnTo>
                    <a:pt x="843" y="409"/>
                  </a:lnTo>
                  <a:lnTo>
                    <a:pt x="843" y="404"/>
                  </a:lnTo>
                  <a:lnTo>
                    <a:pt x="841" y="404"/>
                  </a:lnTo>
                  <a:lnTo>
                    <a:pt x="841" y="394"/>
                  </a:lnTo>
                  <a:lnTo>
                    <a:pt x="838" y="392"/>
                  </a:lnTo>
                  <a:lnTo>
                    <a:pt x="838" y="378"/>
                  </a:lnTo>
                  <a:lnTo>
                    <a:pt x="841" y="375"/>
                  </a:lnTo>
                  <a:lnTo>
                    <a:pt x="841" y="363"/>
                  </a:lnTo>
                  <a:lnTo>
                    <a:pt x="843" y="363"/>
                  </a:lnTo>
                  <a:lnTo>
                    <a:pt x="843" y="358"/>
                  </a:lnTo>
                  <a:lnTo>
                    <a:pt x="846" y="356"/>
                  </a:lnTo>
                  <a:lnTo>
                    <a:pt x="848" y="353"/>
                  </a:lnTo>
                  <a:lnTo>
                    <a:pt x="850" y="351"/>
                  </a:lnTo>
                  <a:lnTo>
                    <a:pt x="853" y="351"/>
                  </a:lnTo>
                  <a:lnTo>
                    <a:pt x="855" y="349"/>
                  </a:lnTo>
                  <a:lnTo>
                    <a:pt x="860" y="349"/>
                  </a:lnTo>
                  <a:lnTo>
                    <a:pt x="836" y="349"/>
                  </a:lnTo>
                  <a:lnTo>
                    <a:pt x="836" y="349"/>
                  </a:lnTo>
                  <a:close/>
                </a:path>
                <a:path w="1264" h="429">
                  <a:moveTo>
                    <a:pt x="860" y="339"/>
                  </a:moveTo>
                  <a:lnTo>
                    <a:pt x="850" y="339"/>
                  </a:lnTo>
                  <a:lnTo>
                    <a:pt x="848" y="341"/>
                  </a:lnTo>
                  <a:lnTo>
                    <a:pt x="846" y="341"/>
                  </a:lnTo>
                  <a:lnTo>
                    <a:pt x="843" y="344"/>
                  </a:lnTo>
                  <a:lnTo>
                    <a:pt x="841" y="344"/>
                  </a:lnTo>
                  <a:lnTo>
                    <a:pt x="838" y="346"/>
                  </a:lnTo>
                  <a:lnTo>
                    <a:pt x="836" y="349"/>
                  </a:lnTo>
                  <a:lnTo>
                    <a:pt x="865" y="349"/>
                  </a:lnTo>
                  <a:lnTo>
                    <a:pt x="867" y="351"/>
                  </a:lnTo>
                  <a:lnTo>
                    <a:pt x="870" y="351"/>
                  </a:lnTo>
                  <a:lnTo>
                    <a:pt x="872" y="353"/>
                  </a:lnTo>
                  <a:lnTo>
                    <a:pt x="872" y="356"/>
                  </a:lnTo>
                  <a:lnTo>
                    <a:pt x="874" y="358"/>
                  </a:lnTo>
                  <a:lnTo>
                    <a:pt x="874" y="363"/>
                  </a:lnTo>
                  <a:lnTo>
                    <a:pt x="877" y="365"/>
                  </a:lnTo>
                  <a:lnTo>
                    <a:pt x="877" y="370"/>
                  </a:lnTo>
                  <a:lnTo>
                    <a:pt x="889" y="370"/>
                  </a:lnTo>
                  <a:lnTo>
                    <a:pt x="889" y="368"/>
                  </a:lnTo>
                  <a:lnTo>
                    <a:pt x="889" y="361"/>
                  </a:lnTo>
                  <a:lnTo>
                    <a:pt x="886" y="358"/>
                  </a:lnTo>
                  <a:lnTo>
                    <a:pt x="886" y="353"/>
                  </a:lnTo>
                  <a:lnTo>
                    <a:pt x="884" y="351"/>
                  </a:lnTo>
                  <a:lnTo>
                    <a:pt x="884" y="349"/>
                  </a:lnTo>
                  <a:lnTo>
                    <a:pt x="882" y="346"/>
                  </a:lnTo>
                  <a:lnTo>
                    <a:pt x="879" y="344"/>
                  </a:lnTo>
                  <a:lnTo>
                    <a:pt x="877" y="344"/>
                  </a:lnTo>
                  <a:lnTo>
                    <a:pt x="874" y="341"/>
                  </a:lnTo>
                  <a:lnTo>
                    <a:pt x="872" y="341"/>
                  </a:lnTo>
                  <a:lnTo>
                    <a:pt x="870" y="339"/>
                  </a:lnTo>
                  <a:lnTo>
                    <a:pt x="860" y="339"/>
                  </a:lnTo>
                  <a:lnTo>
                    <a:pt x="860" y="339"/>
                  </a:lnTo>
                  <a:close/>
                </a:path>
                <a:path w="1264" h="429">
                  <a:moveTo>
                    <a:pt x="961" y="339"/>
                  </a:moveTo>
                  <a:lnTo>
                    <a:pt x="949" y="339"/>
                  </a:lnTo>
                  <a:lnTo>
                    <a:pt x="949" y="378"/>
                  </a:lnTo>
                  <a:lnTo>
                    <a:pt x="915" y="378"/>
                  </a:lnTo>
                  <a:lnTo>
                    <a:pt x="949" y="387"/>
                  </a:lnTo>
                  <a:lnTo>
                    <a:pt x="949" y="428"/>
                  </a:lnTo>
                  <a:lnTo>
                    <a:pt x="961" y="428"/>
                  </a:lnTo>
                  <a:lnTo>
                    <a:pt x="961" y="339"/>
                  </a:lnTo>
                  <a:lnTo>
                    <a:pt x="961" y="339"/>
                  </a:lnTo>
                  <a:close/>
                </a:path>
                <a:path w="1264" h="429">
                  <a:moveTo>
                    <a:pt x="915" y="339"/>
                  </a:moveTo>
                  <a:lnTo>
                    <a:pt x="901" y="339"/>
                  </a:lnTo>
                  <a:lnTo>
                    <a:pt x="901" y="428"/>
                  </a:lnTo>
                  <a:lnTo>
                    <a:pt x="915" y="428"/>
                  </a:lnTo>
                  <a:lnTo>
                    <a:pt x="915" y="387"/>
                  </a:lnTo>
                  <a:lnTo>
                    <a:pt x="949" y="387"/>
                  </a:lnTo>
                  <a:lnTo>
                    <a:pt x="915" y="378"/>
                  </a:lnTo>
                  <a:lnTo>
                    <a:pt x="915" y="339"/>
                  </a:lnTo>
                  <a:lnTo>
                    <a:pt x="915" y="339"/>
                  </a:lnTo>
                  <a:close/>
                </a:path>
                <a:path w="1264" h="429">
                  <a:moveTo>
                    <a:pt x="990" y="339"/>
                  </a:moveTo>
                  <a:lnTo>
                    <a:pt x="975" y="339"/>
                  </a:lnTo>
                  <a:lnTo>
                    <a:pt x="975" y="401"/>
                  </a:lnTo>
                  <a:lnTo>
                    <a:pt x="978" y="404"/>
                  </a:lnTo>
                  <a:lnTo>
                    <a:pt x="978" y="413"/>
                  </a:lnTo>
                  <a:lnTo>
                    <a:pt x="980" y="416"/>
                  </a:lnTo>
                  <a:lnTo>
                    <a:pt x="982" y="418"/>
                  </a:lnTo>
                  <a:lnTo>
                    <a:pt x="985" y="421"/>
                  </a:lnTo>
                  <a:lnTo>
                    <a:pt x="987" y="423"/>
                  </a:lnTo>
                  <a:lnTo>
                    <a:pt x="990" y="425"/>
                  </a:lnTo>
                  <a:lnTo>
                    <a:pt x="994" y="425"/>
                  </a:lnTo>
                  <a:lnTo>
                    <a:pt x="997" y="428"/>
                  </a:lnTo>
                  <a:lnTo>
                    <a:pt x="1016" y="428"/>
                  </a:lnTo>
                  <a:lnTo>
                    <a:pt x="1018" y="425"/>
                  </a:lnTo>
                  <a:lnTo>
                    <a:pt x="1021" y="425"/>
                  </a:lnTo>
                  <a:lnTo>
                    <a:pt x="1023" y="425"/>
                  </a:lnTo>
                  <a:lnTo>
                    <a:pt x="1026" y="423"/>
                  </a:lnTo>
                  <a:lnTo>
                    <a:pt x="1028" y="423"/>
                  </a:lnTo>
                  <a:lnTo>
                    <a:pt x="1030" y="421"/>
                  </a:lnTo>
                  <a:lnTo>
                    <a:pt x="1033" y="418"/>
                  </a:lnTo>
                  <a:lnTo>
                    <a:pt x="1002" y="418"/>
                  </a:lnTo>
                  <a:lnTo>
                    <a:pt x="999" y="416"/>
                  </a:lnTo>
                  <a:lnTo>
                    <a:pt x="997" y="416"/>
                  </a:lnTo>
                  <a:lnTo>
                    <a:pt x="994" y="413"/>
                  </a:lnTo>
                  <a:lnTo>
                    <a:pt x="992" y="411"/>
                  </a:lnTo>
                  <a:lnTo>
                    <a:pt x="992" y="409"/>
                  </a:lnTo>
                  <a:lnTo>
                    <a:pt x="990" y="406"/>
                  </a:lnTo>
                  <a:lnTo>
                    <a:pt x="990" y="339"/>
                  </a:lnTo>
                  <a:lnTo>
                    <a:pt x="990" y="339"/>
                  </a:lnTo>
                  <a:close/>
                </a:path>
                <a:path w="1264" h="429">
                  <a:moveTo>
                    <a:pt x="1038" y="339"/>
                  </a:moveTo>
                  <a:lnTo>
                    <a:pt x="1023" y="339"/>
                  </a:lnTo>
                  <a:lnTo>
                    <a:pt x="1023" y="401"/>
                  </a:lnTo>
                  <a:lnTo>
                    <a:pt x="1023" y="409"/>
                  </a:lnTo>
                  <a:lnTo>
                    <a:pt x="1021" y="411"/>
                  </a:lnTo>
                  <a:lnTo>
                    <a:pt x="1021" y="413"/>
                  </a:lnTo>
                  <a:lnTo>
                    <a:pt x="1018" y="413"/>
                  </a:lnTo>
                  <a:lnTo>
                    <a:pt x="1018" y="416"/>
                  </a:lnTo>
                  <a:lnTo>
                    <a:pt x="1016" y="416"/>
                  </a:lnTo>
                  <a:lnTo>
                    <a:pt x="1014" y="418"/>
                  </a:lnTo>
                  <a:lnTo>
                    <a:pt x="1006" y="418"/>
                  </a:lnTo>
                  <a:lnTo>
                    <a:pt x="1033" y="418"/>
                  </a:lnTo>
                  <a:lnTo>
                    <a:pt x="1033" y="416"/>
                  </a:lnTo>
                  <a:lnTo>
                    <a:pt x="1035" y="413"/>
                  </a:lnTo>
                  <a:lnTo>
                    <a:pt x="1035" y="409"/>
                  </a:lnTo>
                  <a:lnTo>
                    <a:pt x="1038" y="406"/>
                  </a:lnTo>
                  <a:lnTo>
                    <a:pt x="1038" y="339"/>
                  </a:lnTo>
                  <a:lnTo>
                    <a:pt x="1038" y="339"/>
                  </a:lnTo>
                  <a:close/>
                </a:path>
                <a:path w="1264" h="429">
                  <a:moveTo>
                    <a:pt x="1088" y="339"/>
                  </a:moveTo>
                  <a:lnTo>
                    <a:pt x="1076" y="339"/>
                  </a:lnTo>
                  <a:lnTo>
                    <a:pt x="1047" y="428"/>
                  </a:lnTo>
                  <a:lnTo>
                    <a:pt x="1062" y="428"/>
                  </a:lnTo>
                  <a:lnTo>
                    <a:pt x="1069" y="399"/>
                  </a:lnTo>
                  <a:lnTo>
                    <a:pt x="1095" y="399"/>
                  </a:lnTo>
                  <a:lnTo>
                    <a:pt x="1071" y="390"/>
                  </a:lnTo>
                  <a:lnTo>
                    <a:pt x="1081" y="358"/>
                  </a:lnTo>
                  <a:lnTo>
                    <a:pt x="1083" y="358"/>
                  </a:lnTo>
                  <a:lnTo>
                    <a:pt x="1088" y="339"/>
                  </a:lnTo>
                  <a:lnTo>
                    <a:pt x="1088" y="339"/>
                  </a:lnTo>
                  <a:close/>
                </a:path>
                <a:path w="1264" h="429">
                  <a:moveTo>
                    <a:pt x="1088" y="339"/>
                  </a:moveTo>
                  <a:lnTo>
                    <a:pt x="1083" y="358"/>
                  </a:lnTo>
                  <a:lnTo>
                    <a:pt x="1093" y="390"/>
                  </a:lnTo>
                  <a:lnTo>
                    <a:pt x="1071" y="390"/>
                  </a:lnTo>
                  <a:lnTo>
                    <a:pt x="1095" y="399"/>
                  </a:lnTo>
                  <a:lnTo>
                    <a:pt x="1102" y="428"/>
                  </a:lnTo>
                  <a:lnTo>
                    <a:pt x="1117" y="428"/>
                  </a:lnTo>
                  <a:lnTo>
                    <a:pt x="1088" y="339"/>
                  </a:lnTo>
                  <a:lnTo>
                    <a:pt x="1088" y="339"/>
                  </a:lnTo>
                  <a:close/>
                </a:path>
                <a:path w="1264" h="429">
                  <a:moveTo>
                    <a:pt x="1141" y="339"/>
                  </a:moveTo>
                  <a:lnTo>
                    <a:pt x="1126" y="339"/>
                  </a:lnTo>
                  <a:lnTo>
                    <a:pt x="1126" y="428"/>
                  </a:lnTo>
                  <a:lnTo>
                    <a:pt x="1138" y="428"/>
                  </a:lnTo>
                  <a:lnTo>
                    <a:pt x="1138" y="363"/>
                  </a:lnTo>
                  <a:lnTo>
                    <a:pt x="1141" y="363"/>
                  </a:lnTo>
                  <a:lnTo>
                    <a:pt x="1141" y="339"/>
                  </a:lnTo>
                  <a:lnTo>
                    <a:pt x="1141" y="339"/>
                  </a:lnTo>
                  <a:close/>
                </a:path>
                <a:path w="1264" h="429">
                  <a:moveTo>
                    <a:pt x="1141" y="339"/>
                  </a:moveTo>
                  <a:lnTo>
                    <a:pt x="1141" y="363"/>
                  </a:lnTo>
                  <a:lnTo>
                    <a:pt x="1172" y="428"/>
                  </a:lnTo>
                  <a:lnTo>
                    <a:pt x="1172" y="404"/>
                  </a:lnTo>
                  <a:lnTo>
                    <a:pt x="1141" y="339"/>
                  </a:lnTo>
                  <a:lnTo>
                    <a:pt x="1141" y="339"/>
                  </a:lnTo>
                  <a:close/>
                </a:path>
                <a:path w="1264" h="429">
                  <a:moveTo>
                    <a:pt x="1186" y="339"/>
                  </a:moveTo>
                  <a:lnTo>
                    <a:pt x="1172" y="339"/>
                  </a:lnTo>
                  <a:lnTo>
                    <a:pt x="1172" y="404"/>
                  </a:lnTo>
                  <a:lnTo>
                    <a:pt x="1172" y="428"/>
                  </a:lnTo>
                  <a:lnTo>
                    <a:pt x="1186" y="428"/>
                  </a:lnTo>
                  <a:lnTo>
                    <a:pt x="1186" y="339"/>
                  </a:lnTo>
                  <a:lnTo>
                    <a:pt x="1186" y="339"/>
                  </a:lnTo>
                  <a:close/>
                </a:path>
                <a:path w="1264" h="429">
                  <a:moveTo>
                    <a:pt x="1213" y="418"/>
                  </a:moveTo>
                  <a:lnTo>
                    <a:pt x="1213" y="421"/>
                  </a:lnTo>
                  <a:lnTo>
                    <a:pt x="1215" y="423"/>
                  </a:lnTo>
                  <a:lnTo>
                    <a:pt x="1218" y="425"/>
                  </a:lnTo>
                  <a:lnTo>
                    <a:pt x="1225" y="425"/>
                  </a:lnTo>
                  <a:lnTo>
                    <a:pt x="1227" y="428"/>
                  </a:lnTo>
                  <a:lnTo>
                    <a:pt x="1239" y="428"/>
                  </a:lnTo>
                  <a:lnTo>
                    <a:pt x="1244" y="425"/>
                  </a:lnTo>
                  <a:lnTo>
                    <a:pt x="1246" y="423"/>
                  </a:lnTo>
                  <a:lnTo>
                    <a:pt x="1249" y="423"/>
                  </a:lnTo>
                  <a:lnTo>
                    <a:pt x="1249" y="421"/>
                  </a:lnTo>
                  <a:lnTo>
                    <a:pt x="1213" y="418"/>
                  </a:lnTo>
                  <a:lnTo>
                    <a:pt x="1213" y="418"/>
                  </a:lnTo>
                  <a:close/>
                </a:path>
                <a:path w="1264" h="429">
                  <a:moveTo>
                    <a:pt x="1261" y="382"/>
                  </a:moveTo>
                  <a:lnTo>
                    <a:pt x="1232" y="382"/>
                  </a:lnTo>
                  <a:lnTo>
                    <a:pt x="1232" y="392"/>
                  </a:lnTo>
                  <a:lnTo>
                    <a:pt x="1249" y="392"/>
                  </a:lnTo>
                  <a:lnTo>
                    <a:pt x="1249" y="399"/>
                  </a:lnTo>
                  <a:lnTo>
                    <a:pt x="1249" y="409"/>
                  </a:lnTo>
                  <a:lnTo>
                    <a:pt x="1246" y="411"/>
                  </a:lnTo>
                  <a:lnTo>
                    <a:pt x="1246" y="413"/>
                  </a:lnTo>
                  <a:lnTo>
                    <a:pt x="1244" y="416"/>
                  </a:lnTo>
                  <a:lnTo>
                    <a:pt x="1242" y="416"/>
                  </a:lnTo>
                  <a:lnTo>
                    <a:pt x="1239" y="418"/>
                  </a:lnTo>
                  <a:lnTo>
                    <a:pt x="1213" y="418"/>
                  </a:lnTo>
                  <a:lnTo>
                    <a:pt x="1249" y="421"/>
                  </a:lnTo>
                  <a:lnTo>
                    <a:pt x="1251" y="428"/>
                  </a:lnTo>
                  <a:lnTo>
                    <a:pt x="1261" y="428"/>
                  </a:lnTo>
                  <a:lnTo>
                    <a:pt x="1261" y="382"/>
                  </a:lnTo>
                  <a:lnTo>
                    <a:pt x="1261" y="382"/>
                  </a:lnTo>
                  <a:close/>
                </a:path>
                <a:path w="1264" h="429">
                  <a:moveTo>
                    <a:pt x="1210" y="349"/>
                  </a:moveTo>
                  <a:lnTo>
                    <a:pt x="1208" y="351"/>
                  </a:lnTo>
                  <a:lnTo>
                    <a:pt x="1208" y="353"/>
                  </a:lnTo>
                  <a:lnTo>
                    <a:pt x="1206" y="353"/>
                  </a:lnTo>
                  <a:lnTo>
                    <a:pt x="1206" y="356"/>
                  </a:lnTo>
                  <a:lnTo>
                    <a:pt x="1203" y="358"/>
                  </a:lnTo>
                  <a:lnTo>
                    <a:pt x="1203" y="365"/>
                  </a:lnTo>
                  <a:lnTo>
                    <a:pt x="1201" y="368"/>
                  </a:lnTo>
                  <a:lnTo>
                    <a:pt x="1201" y="401"/>
                  </a:lnTo>
                  <a:lnTo>
                    <a:pt x="1203" y="404"/>
                  </a:lnTo>
                  <a:lnTo>
                    <a:pt x="1203" y="409"/>
                  </a:lnTo>
                  <a:lnTo>
                    <a:pt x="1206" y="411"/>
                  </a:lnTo>
                  <a:lnTo>
                    <a:pt x="1206" y="413"/>
                  </a:lnTo>
                  <a:lnTo>
                    <a:pt x="1208" y="413"/>
                  </a:lnTo>
                  <a:lnTo>
                    <a:pt x="1208" y="416"/>
                  </a:lnTo>
                  <a:lnTo>
                    <a:pt x="1210" y="418"/>
                  </a:lnTo>
                  <a:lnTo>
                    <a:pt x="1234" y="418"/>
                  </a:lnTo>
                  <a:lnTo>
                    <a:pt x="1232" y="418"/>
                  </a:lnTo>
                  <a:lnTo>
                    <a:pt x="1230" y="418"/>
                  </a:lnTo>
                  <a:lnTo>
                    <a:pt x="1227" y="416"/>
                  </a:lnTo>
                  <a:lnTo>
                    <a:pt x="1225" y="416"/>
                  </a:lnTo>
                  <a:lnTo>
                    <a:pt x="1222" y="413"/>
                  </a:lnTo>
                  <a:lnTo>
                    <a:pt x="1220" y="411"/>
                  </a:lnTo>
                  <a:lnTo>
                    <a:pt x="1218" y="409"/>
                  </a:lnTo>
                  <a:lnTo>
                    <a:pt x="1218" y="406"/>
                  </a:lnTo>
                  <a:lnTo>
                    <a:pt x="1215" y="404"/>
                  </a:lnTo>
                  <a:lnTo>
                    <a:pt x="1215" y="363"/>
                  </a:lnTo>
                  <a:lnTo>
                    <a:pt x="1218" y="363"/>
                  </a:lnTo>
                  <a:lnTo>
                    <a:pt x="1218" y="358"/>
                  </a:lnTo>
                  <a:lnTo>
                    <a:pt x="1220" y="356"/>
                  </a:lnTo>
                  <a:lnTo>
                    <a:pt x="1220" y="353"/>
                  </a:lnTo>
                  <a:lnTo>
                    <a:pt x="1222" y="351"/>
                  </a:lnTo>
                  <a:lnTo>
                    <a:pt x="1225" y="351"/>
                  </a:lnTo>
                  <a:lnTo>
                    <a:pt x="1227" y="349"/>
                  </a:lnTo>
                  <a:lnTo>
                    <a:pt x="1232" y="349"/>
                  </a:lnTo>
                  <a:lnTo>
                    <a:pt x="1210" y="349"/>
                  </a:lnTo>
                  <a:lnTo>
                    <a:pt x="1210" y="349"/>
                  </a:lnTo>
                  <a:close/>
                </a:path>
                <a:path w="1264" h="429">
                  <a:moveTo>
                    <a:pt x="1232" y="339"/>
                  </a:moveTo>
                  <a:lnTo>
                    <a:pt x="1225" y="339"/>
                  </a:lnTo>
                  <a:lnTo>
                    <a:pt x="1222" y="341"/>
                  </a:lnTo>
                  <a:lnTo>
                    <a:pt x="1220" y="341"/>
                  </a:lnTo>
                  <a:lnTo>
                    <a:pt x="1218" y="344"/>
                  </a:lnTo>
                  <a:lnTo>
                    <a:pt x="1215" y="344"/>
                  </a:lnTo>
                  <a:lnTo>
                    <a:pt x="1213" y="346"/>
                  </a:lnTo>
                  <a:lnTo>
                    <a:pt x="1210" y="349"/>
                  </a:lnTo>
                  <a:lnTo>
                    <a:pt x="1237" y="349"/>
                  </a:lnTo>
                  <a:lnTo>
                    <a:pt x="1242" y="351"/>
                  </a:lnTo>
                  <a:lnTo>
                    <a:pt x="1244" y="353"/>
                  </a:lnTo>
                  <a:lnTo>
                    <a:pt x="1246" y="353"/>
                  </a:lnTo>
                  <a:lnTo>
                    <a:pt x="1246" y="356"/>
                  </a:lnTo>
                  <a:lnTo>
                    <a:pt x="1246" y="358"/>
                  </a:lnTo>
                  <a:lnTo>
                    <a:pt x="1249" y="361"/>
                  </a:lnTo>
                  <a:lnTo>
                    <a:pt x="1249" y="370"/>
                  </a:lnTo>
                  <a:lnTo>
                    <a:pt x="1261" y="370"/>
                  </a:lnTo>
                  <a:lnTo>
                    <a:pt x="1261" y="365"/>
                  </a:lnTo>
                  <a:lnTo>
                    <a:pt x="1261" y="363"/>
                  </a:lnTo>
                  <a:lnTo>
                    <a:pt x="1261" y="358"/>
                  </a:lnTo>
                  <a:lnTo>
                    <a:pt x="1258" y="356"/>
                  </a:lnTo>
                  <a:lnTo>
                    <a:pt x="1258" y="353"/>
                  </a:lnTo>
                  <a:lnTo>
                    <a:pt x="1256" y="351"/>
                  </a:lnTo>
                  <a:lnTo>
                    <a:pt x="1256" y="349"/>
                  </a:lnTo>
                  <a:lnTo>
                    <a:pt x="1254" y="346"/>
                  </a:lnTo>
                  <a:lnTo>
                    <a:pt x="1251" y="344"/>
                  </a:lnTo>
                  <a:lnTo>
                    <a:pt x="1249" y="344"/>
                  </a:lnTo>
                  <a:lnTo>
                    <a:pt x="1246" y="341"/>
                  </a:lnTo>
                  <a:lnTo>
                    <a:pt x="1244" y="341"/>
                  </a:lnTo>
                  <a:lnTo>
                    <a:pt x="1242" y="339"/>
                  </a:lnTo>
                  <a:lnTo>
                    <a:pt x="1232" y="339"/>
                  </a:lnTo>
                  <a:lnTo>
                    <a:pt x="1232" y="339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22" name="group 622"/>
          <p:cNvGrpSpPr/>
          <p:nvPr/>
        </p:nvGrpSpPr>
        <p:grpSpPr>
          <a:xfrm rot="21600000">
            <a:off x="6428232" y="6448297"/>
            <a:ext cx="6184391" cy="345948"/>
            <a:chOff x="0" y="0"/>
            <a:chExt cx="6184391" cy="345948"/>
          </a:xfrm>
        </p:grpSpPr>
        <p:sp>
          <p:nvSpPr>
            <p:cNvPr id="13506" name="path 13506"/>
            <p:cNvSpPr/>
            <p:nvPr/>
          </p:nvSpPr>
          <p:spPr>
            <a:xfrm>
              <a:off x="2966465" y="252984"/>
              <a:ext cx="292608" cy="3047"/>
            </a:xfrm>
            <a:custGeom>
              <a:avLst/>
              <a:gdLst/>
              <a:ahLst/>
              <a:cxnLst/>
              <a:rect l="0" t="0" r="0" b="0"/>
              <a:pathLst>
                <a:path w="460" h="4">
                  <a:moveTo>
                    <a:pt x="1" y="3"/>
                  </a:moveTo>
                  <a:lnTo>
                    <a:pt x="1" y="1"/>
                  </a:lnTo>
                  <a:moveTo>
                    <a:pt x="459" y="3"/>
                  </a:moveTo>
                  <a:lnTo>
                    <a:pt x="1" y="3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508" name="path 13508"/>
            <p:cNvSpPr/>
            <p:nvPr/>
          </p:nvSpPr>
          <p:spPr>
            <a:xfrm>
              <a:off x="2944367" y="230886"/>
              <a:ext cx="45719" cy="47244"/>
            </a:xfrm>
            <a:custGeom>
              <a:avLst/>
              <a:gdLst/>
              <a:ahLst/>
              <a:cxnLst/>
              <a:rect l="0" t="0" r="0" b="0"/>
              <a:pathLst>
                <a:path w="71" h="74">
                  <a:moveTo>
                    <a:pt x="0" y="57"/>
                  </a:moveTo>
                  <a:lnTo>
                    <a:pt x="14" y="74"/>
                  </a:lnTo>
                  <a:lnTo>
                    <a:pt x="57" y="0"/>
                  </a:lnTo>
                  <a:lnTo>
                    <a:pt x="0" y="57"/>
                  </a:lnTo>
                </a:path>
                <a:path w="71" h="74">
                  <a:moveTo>
                    <a:pt x="14" y="74"/>
                  </a:moveTo>
                  <a:lnTo>
                    <a:pt x="57" y="0"/>
                  </a:lnTo>
                  <a:lnTo>
                    <a:pt x="71" y="16"/>
                  </a:lnTo>
                  <a:lnTo>
                    <a:pt x="14" y="7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510" name="path 13510"/>
            <p:cNvSpPr/>
            <p:nvPr/>
          </p:nvSpPr>
          <p:spPr>
            <a:xfrm>
              <a:off x="2966465" y="0"/>
              <a:ext cx="1523" cy="345948"/>
            </a:xfrm>
            <a:custGeom>
              <a:avLst/>
              <a:gdLst/>
              <a:ahLst/>
              <a:cxnLst/>
              <a:rect l="0" t="0" r="0" b="0"/>
              <a:pathLst>
                <a:path w="2" h="544">
                  <a:moveTo>
                    <a:pt x="1" y="1"/>
                  </a:moveTo>
                  <a:lnTo>
                    <a:pt x="1" y="543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512" name="path 13512"/>
            <p:cNvSpPr/>
            <p:nvPr/>
          </p:nvSpPr>
          <p:spPr>
            <a:xfrm>
              <a:off x="3235452" y="230886"/>
              <a:ext cx="45719" cy="47244"/>
            </a:xfrm>
            <a:custGeom>
              <a:avLst/>
              <a:gdLst/>
              <a:ahLst/>
              <a:cxnLst/>
              <a:rect l="0" t="0" r="0" b="0"/>
              <a:pathLst>
                <a:path w="71" h="74">
                  <a:moveTo>
                    <a:pt x="0" y="57"/>
                  </a:moveTo>
                  <a:lnTo>
                    <a:pt x="14" y="74"/>
                  </a:lnTo>
                  <a:lnTo>
                    <a:pt x="55" y="0"/>
                  </a:lnTo>
                  <a:lnTo>
                    <a:pt x="0" y="57"/>
                  </a:lnTo>
                </a:path>
                <a:path w="71" h="74">
                  <a:moveTo>
                    <a:pt x="14" y="74"/>
                  </a:moveTo>
                  <a:lnTo>
                    <a:pt x="55" y="0"/>
                  </a:lnTo>
                  <a:lnTo>
                    <a:pt x="71" y="16"/>
                  </a:lnTo>
                  <a:lnTo>
                    <a:pt x="14" y="7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514" name="path 13514"/>
            <p:cNvSpPr/>
            <p:nvPr/>
          </p:nvSpPr>
          <p:spPr>
            <a:xfrm>
              <a:off x="3048761" y="0"/>
              <a:ext cx="3112008" cy="345948"/>
            </a:xfrm>
            <a:custGeom>
              <a:avLst/>
              <a:gdLst/>
              <a:ahLst/>
              <a:cxnLst/>
              <a:rect l="0" t="0" r="0" b="0"/>
              <a:pathLst>
                <a:path w="4900" h="544">
                  <a:moveTo>
                    <a:pt x="330" y="1"/>
                  </a:moveTo>
                  <a:lnTo>
                    <a:pt x="330" y="543"/>
                  </a:lnTo>
                  <a:moveTo>
                    <a:pt x="6" y="200"/>
                  </a:moveTo>
                  <a:lnTo>
                    <a:pt x="6" y="190"/>
                  </a:lnTo>
                  <a:lnTo>
                    <a:pt x="10" y="174"/>
                  </a:lnTo>
                  <a:lnTo>
                    <a:pt x="18" y="166"/>
                  </a:lnTo>
                  <a:lnTo>
                    <a:pt x="30" y="159"/>
                  </a:lnTo>
                  <a:lnTo>
                    <a:pt x="51" y="159"/>
                  </a:lnTo>
                  <a:lnTo>
                    <a:pt x="63" y="166"/>
                  </a:lnTo>
                  <a:lnTo>
                    <a:pt x="68" y="174"/>
                  </a:lnTo>
                  <a:lnTo>
                    <a:pt x="75" y="190"/>
                  </a:lnTo>
                  <a:lnTo>
                    <a:pt x="75" y="207"/>
                  </a:lnTo>
                  <a:lnTo>
                    <a:pt x="68" y="224"/>
                  </a:lnTo>
                  <a:lnTo>
                    <a:pt x="58" y="248"/>
                  </a:lnTo>
                  <a:lnTo>
                    <a:pt x="1" y="330"/>
                  </a:lnTo>
                  <a:lnTo>
                    <a:pt x="80" y="330"/>
                  </a:lnTo>
                  <a:moveTo>
                    <a:pt x="171" y="159"/>
                  </a:moveTo>
                  <a:lnTo>
                    <a:pt x="114" y="272"/>
                  </a:lnTo>
                  <a:lnTo>
                    <a:pt x="200" y="272"/>
                  </a:lnTo>
                  <a:moveTo>
                    <a:pt x="171" y="159"/>
                  </a:moveTo>
                  <a:lnTo>
                    <a:pt x="171" y="330"/>
                  </a:lnTo>
                  <a:moveTo>
                    <a:pt x="4443" y="402"/>
                  </a:moveTo>
                  <a:lnTo>
                    <a:pt x="4443" y="399"/>
                  </a:lnTo>
                  <a:moveTo>
                    <a:pt x="4899" y="402"/>
                  </a:moveTo>
                  <a:lnTo>
                    <a:pt x="4443" y="402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516" name="path 13516"/>
            <p:cNvSpPr/>
            <p:nvPr/>
          </p:nvSpPr>
          <p:spPr>
            <a:xfrm>
              <a:off x="5846063" y="230886"/>
              <a:ext cx="47244" cy="47244"/>
            </a:xfrm>
            <a:custGeom>
              <a:avLst/>
              <a:gdLst/>
              <a:ahLst/>
              <a:cxnLst/>
              <a:rect l="0" t="0" r="0" b="0"/>
              <a:pathLst>
                <a:path w="74" h="74">
                  <a:moveTo>
                    <a:pt x="0" y="57"/>
                  </a:moveTo>
                  <a:lnTo>
                    <a:pt x="16" y="74"/>
                  </a:lnTo>
                  <a:lnTo>
                    <a:pt x="57" y="0"/>
                  </a:lnTo>
                  <a:lnTo>
                    <a:pt x="0" y="57"/>
                  </a:lnTo>
                </a:path>
                <a:path w="74" h="74">
                  <a:moveTo>
                    <a:pt x="16" y="74"/>
                  </a:moveTo>
                  <a:lnTo>
                    <a:pt x="57" y="0"/>
                  </a:lnTo>
                  <a:lnTo>
                    <a:pt x="74" y="16"/>
                  </a:lnTo>
                  <a:lnTo>
                    <a:pt x="16" y="7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518" name="path 13518"/>
            <p:cNvSpPr/>
            <p:nvPr/>
          </p:nvSpPr>
          <p:spPr>
            <a:xfrm>
              <a:off x="5869685" y="0"/>
              <a:ext cx="1523" cy="345948"/>
            </a:xfrm>
            <a:custGeom>
              <a:avLst/>
              <a:gdLst/>
              <a:ahLst/>
              <a:cxnLst/>
              <a:rect l="0" t="0" r="0" b="0"/>
              <a:pathLst>
                <a:path w="2" h="544">
                  <a:moveTo>
                    <a:pt x="1" y="1"/>
                  </a:moveTo>
                  <a:lnTo>
                    <a:pt x="1" y="543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520" name="path 13520"/>
            <p:cNvSpPr/>
            <p:nvPr/>
          </p:nvSpPr>
          <p:spPr>
            <a:xfrm>
              <a:off x="6137147" y="230886"/>
              <a:ext cx="47243" cy="47244"/>
            </a:xfrm>
            <a:custGeom>
              <a:avLst/>
              <a:gdLst/>
              <a:ahLst/>
              <a:cxnLst/>
              <a:rect l="0" t="0" r="0" b="0"/>
              <a:pathLst>
                <a:path w="74" h="74">
                  <a:moveTo>
                    <a:pt x="0" y="57"/>
                  </a:moveTo>
                  <a:lnTo>
                    <a:pt x="16" y="74"/>
                  </a:lnTo>
                  <a:lnTo>
                    <a:pt x="57" y="0"/>
                  </a:lnTo>
                  <a:lnTo>
                    <a:pt x="0" y="57"/>
                  </a:lnTo>
                </a:path>
                <a:path w="74" h="74">
                  <a:moveTo>
                    <a:pt x="16" y="74"/>
                  </a:moveTo>
                  <a:lnTo>
                    <a:pt x="57" y="0"/>
                  </a:lnTo>
                  <a:lnTo>
                    <a:pt x="74" y="16"/>
                  </a:lnTo>
                  <a:lnTo>
                    <a:pt x="16" y="7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522" name="path 13522"/>
            <p:cNvSpPr/>
            <p:nvPr/>
          </p:nvSpPr>
          <p:spPr>
            <a:xfrm>
              <a:off x="22097" y="0"/>
              <a:ext cx="6138671" cy="345948"/>
            </a:xfrm>
            <a:custGeom>
              <a:avLst/>
              <a:gdLst/>
              <a:ahLst/>
              <a:cxnLst/>
              <a:rect l="0" t="0" r="0" b="0"/>
              <a:pathLst>
                <a:path w="9667" h="544">
                  <a:moveTo>
                    <a:pt x="9665" y="1"/>
                  </a:moveTo>
                  <a:lnTo>
                    <a:pt x="9665" y="543"/>
                  </a:lnTo>
                  <a:moveTo>
                    <a:pt x="9344" y="200"/>
                  </a:moveTo>
                  <a:lnTo>
                    <a:pt x="9344" y="190"/>
                  </a:lnTo>
                  <a:lnTo>
                    <a:pt x="9349" y="174"/>
                  </a:lnTo>
                  <a:lnTo>
                    <a:pt x="9353" y="166"/>
                  </a:lnTo>
                  <a:lnTo>
                    <a:pt x="9365" y="159"/>
                  </a:lnTo>
                  <a:lnTo>
                    <a:pt x="9390" y="159"/>
                  </a:lnTo>
                  <a:lnTo>
                    <a:pt x="9401" y="166"/>
                  </a:lnTo>
                  <a:lnTo>
                    <a:pt x="9406" y="174"/>
                  </a:lnTo>
                  <a:lnTo>
                    <a:pt x="9411" y="190"/>
                  </a:lnTo>
                  <a:lnTo>
                    <a:pt x="9411" y="207"/>
                  </a:lnTo>
                  <a:lnTo>
                    <a:pt x="9406" y="224"/>
                  </a:lnTo>
                  <a:lnTo>
                    <a:pt x="9394" y="248"/>
                  </a:lnTo>
                  <a:lnTo>
                    <a:pt x="9337" y="330"/>
                  </a:lnTo>
                  <a:lnTo>
                    <a:pt x="9418" y="330"/>
                  </a:lnTo>
                  <a:moveTo>
                    <a:pt x="9510" y="159"/>
                  </a:moveTo>
                  <a:lnTo>
                    <a:pt x="9452" y="272"/>
                  </a:lnTo>
                  <a:lnTo>
                    <a:pt x="9538" y="272"/>
                  </a:lnTo>
                  <a:moveTo>
                    <a:pt x="9510" y="159"/>
                  </a:moveTo>
                  <a:lnTo>
                    <a:pt x="9510" y="330"/>
                  </a:lnTo>
                  <a:moveTo>
                    <a:pt x="1" y="402"/>
                  </a:moveTo>
                  <a:lnTo>
                    <a:pt x="1" y="399"/>
                  </a:lnTo>
                  <a:moveTo>
                    <a:pt x="459" y="402"/>
                  </a:moveTo>
                  <a:lnTo>
                    <a:pt x="1" y="402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524" name="path 13524"/>
            <p:cNvSpPr/>
            <p:nvPr/>
          </p:nvSpPr>
          <p:spPr>
            <a:xfrm>
              <a:off x="0" y="230886"/>
              <a:ext cx="47243" cy="47244"/>
            </a:xfrm>
            <a:custGeom>
              <a:avLst/>
              <a:gdLst/>
              <a:ahLst/>
              <a:cxnLst/>
              <a:rect l="0" t="0" r="0" b="0"/>
              <a:pathLst>
                <a:path w="74" h="74">
                  <a:moveTo>
                    <a:pt x="0" y="57"/>
                  </a:moveTo>
                  <a:lnTo>
                    <a:pt x="16" y="74"/>
                  </a:lnTo>
                  <a:lnTo>
                    <a:pt x="57" y="0"/>
                  </a:lnTo>
                  <a:lnTo>
                    <a:pt x="0" y="57"/>
                  </a:lnTo>
                </a:path>
                <a:path w="74" h="74">
                  <a:moveTo>
                    <a:pt x="16" y="74"/>
                  </a:moveTo>
                  <a:lnTo>
                    <a:pt x="57" y="0"/>
                  </a:lnTo>
                  <a:lnTo>
                    <a:pt x="74" y="16"/>
                  </a:lnTo>
                  <a:lnTo>
                    <a:pt x="16" y="7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526" name="path 13526"/>
            <p:cNvSpPr/>
            <p:nvPr/>
          </p:nvSpPr>
          <p:spPr>
            <a:xfrm>
              <a:off x="22097" y="0"/>
              <a:ext cx="1523" cy="345948"/>
            </a:xfrm>
            <a:custGeom>
              <a:avLst/>
              <a:gdLst/>
              <a:ahLst/>
              <a:cxnLst/>
              <a:rect l="0" t="0" r="0" b="0"/>
              <a:pathLst>
                <a:path w="2" h="544">
                  <a:moveTo>
                    <a:pt x="1" y="1"/>
                  </a:moveTo>
                  <a:lnTo>
                    <a:pt x="1" y="543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528" name="path 13528"/>
            <p:cNvSpPr/>
            <p:nvPr/>
          </p:nvSpPr>
          <p:spPr>
            <a:xfrm>
              <a:off x="291083" y="230886"/>
              <a:ext cx="45720" cy="47244"/>
            </a:xfrm>
            <a:custGeom>
              <a:avLst/>
              <a:gdLst/>
              <a:ahLst/>
              <a:cxnLst/>
              <a:rect l="0" t="0" r="0" b="0"/>
              <a:pathLst>
                <a:path w="72" h="74">
                  <a:moveTo>
                    <a:pt x="0" y="57"/>
                  </a:moveTo>
                  <a:lnTo>
                    <a:pt x="16" y="74"/>
                  </a:lnTo>
                  <a:lnTo>
                    <a:pt x="57" y="0"/>
                  </a:lnTo>
                  <a:lnTo>
                    <a:pt x="0" y="57"/>
                  </a:lnTo>
                </a:path>
                <a:path w="72" h="74">
                  <a:moveTo>
                    <a:pt x="16" y="74"/>
                  </a:moveTo>
                  <a:lnTo>
                    <a:pt x="57" y="0"/>
                  </a:lnTo>
                  <a:lnTo>
                    <a:pt x="72" y="16"/>
                  </a:lnTo>
                  <a:lnTo>
                    <a:pt x="16" y="7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530" name="path 13530"/>
            <p:cNvSpPr/>
            <p:nvPr/>
          </p:nvSpPr>
          <p:spPr>
            <a:xfrm>
              <a:off x="104393" y="0"/>
              <a:ext cx="210311" cy="345948"/>
            </a:xfrm>
            <a:custGeom>
              <a:avLst/>
              <a:gdLst/>
              <a:ahLst/>
              <a:cxnLst/>
              <a:rect l="0" t="0" r="0" b="0"/>
              <a:pathLst>
                <a:path w="331" h="544">
                  <a:moveTo>
                    <a:pt x="330" y="1"/>
                  </a:moveTo>
                  <a:lnTo>
                    <a:pt x="330" y="543"/>
                  </a:lnTo>
                  <a:moveTo>
                    <a:pt x="5" y="200"/>
                  </a:moveTo>
                  <a:lnTo>
                    <a:pt x="5" y="190"/>
                  </a:lnTo>
                  <a:lnTo>
                    <a:pt x="13" y="174"/>
                  </a:lnTo>
                  <a:lnTo>
                    <a:pt x="17" y="166"/>
                  </a:lnTo>
                  <a:lnTo>
                    <a:pt x="30" y="159"/>
                  </a:lnTo>
                  <a:lnTo>
                    <a:pt x="51" y="159"/>
                  </a:lnTo>
                  <a:lnTo>
                    <a:pt x="63" y="166"/>
                  </a:lnTo>
                  <a:lnTo>
                    <a:pt x="70" y="174"/>
                  </a:lnTo>
                  <a:lnTo>
                    <a:pt x="75" y="190"/>
                  </a:lnTo>
                  <a:lnTo>
                    <a:pt x="75" y="207"/>
                  </a:lnTo>
                  <a:lnTo>
                    <a:pt x="70" y="224"/>
                  </a:lnTo>
                  <a:lnTo>
                    <a:pt x="58" y="248"/>
                  </a:lnTo>
                  <a:lnTo>
                    <a:pt x="1" y="330"/>
                  </a:lnTo>
                  <a:lnTo>
                    <a:pt x="80" y="330"/>
                  </a:lnTo>
                  <a:moveTo>
                    <a:pt x="173" y="159"/>
                  </a:moveTo>
                  <a:lnTo>
                    <a:pt x="116" y="272"/>
                  </a:lnTo>
                  <a:lnTo>
                    <a:pt x="200" y="272"/>
                  </a:lnTo>
                  <a:moveTo>
                    <a:pt x="173" y="159"/>
                  </a:moveTo>
                  <a:lnTo>
                    <a:pt x="173" y="330"/>
                  </a:lnTo>
                </a:path>
              </a:pathLst>
            </a:custGeom>
            <a:noFill/>
            <a:ln w="1524" cap="rnd">
              <a:solidFill>
                <a:srgbClr val="000000"/>
              </a:solidFill>
              <a:prstDash val="solid"/>
              <a:round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3532" name="path 13532"/>
          <p:cNvSpPr/>
          <p:nvPr/>
        </p:nvSpPr>
        <p:spPr>
          <a:xfrm>
            <a:off x="608609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49" y="164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0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7" y="106"/>
                </a:ln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4" y="123"/>
                </a:lnTo>
                <a:lnTo>
                  <a:pt x="106" y="125"/>
                </a:lnTo>
                <a:lnTo>
                  <a:pt x="109" y="130"/>
                </a:lnTo>
                <a:lnTo>
                  <a:pt x="109" y="133"/>
                </a:lnTo>
                <a:lnTo>
                  <a:pt x="111" y="138"/>
                </a:lnTo>
                <a:lnTo>
                  <a:pt x="111" y="140"/>
                </a:lnTo>
                <a:lnTo>
                  <a:pt x="114" y="142"/>
                </a:lnTo>
                <a:lnTo>
                  <a:pt x="114" y="145"/>
                </a:lnTo>
                <a:lnTo>
                  <a:pt x="116" y="147"/>
                </a:lnTo>
                <a:lnTo>
                  <a:pt x="116" y="154"/>
                </a:lnTo>
                <a:lnTo>
                  <a:pt x="118" y="159"/>
                </a:lnTo>
                <a:lnTo>
                  <a:pt x="118" y="161"/>
                </a:lnTo>
                <a:lnTo>
                  <a:pt x="121" y="164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0"/>
                </a:lnTo>
                <a:lnTo>
                  <a:pt x="125" y="147"/>
                </a:lnTo>
                <a:lnTo>
                  <a:pt x="125" y="145"/>
                </a:lnTo>
                <a:lnTo>
                  <a:pt x="123" y="140"/>
                </a:lnTo>
                <a:lnTo>
                  <a:pt x="121" y="138"/>
                </a:lnTo>
                <a:lnTo>
                  <a:pt x="121" y="135"/>
                </a:lnTo>
                <a:lnTo>
                  <a:pt x="118" y="133"/>
                </a:lnTo>
                <a:lnTo>
                  <a:pt x="118" y="130"/>
                </a:lnTo>
                <a:lnTo>
                  <a:pt x="116" y="128"/>
                </a:lnTo>
                <a:lnTo>
                  <a:pt x="114" y="125"/>
                </a:lnTo>
                <a:lnTo>
                  <a:pt x="111" y="123"/>
                </a:lnTo>
                <a:lnTo>
                  <a:pt x="109" y="121"/>
                </a:lnTo>
                <a:lnTo>
                  <a:pt x="106" y="116"/>
                </a:lnTo>
                <a:lnTo>
                  <a:pt x="104" y="113"/>
                </a:lnTo>
                <a:lnTo>
                  <a:pt x="102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78" y="104"/>
                </a:moveTo>
                <a:lnTo>
                  <a:pt x="78" y="109"/>
                </a:lnTo>
                <a:lnTo>
                  <a:pt x="75" y="111"/>
                </a:lnTo>
                <a:lnTo>
                  <a:pt x="75" y="118"/>
                </a:lnTo>
                <a:lnTo>
                  <a:pt x="73" y="121"/>
                </a:lnTo>
                <a:lnTo>
                  <a:pt x="70" y="125"/>
                </a:lnTo>
                <a:lnTo>
                  <a:pt x="70" y="128"/>
                </a:lnTo>
                <a:lnTo>
                  <a:pt x="68" y="133"/>
                </a:lnTo>
                <a:lnTo>
                  <a:pt x="68" y="135"/>
                </a:lnTo>
                <a:lnTo>
                  <a:pt x="65" y="138"/>
                </a:lnTo>
                <a:lnTo>
                  <a:pt x="65" y="142"/>
                </a:lnTo>
                <a:lnTo>
                  <a:pt x="63" y="145"/>
                </a:lnTo>
                <a:lnTo>
                  <a:pt x="61" y="147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6" y="159"/>
                </a:lnTo>
                <a:lnTo>
                  <a:pt x="54" y="161"/>
                </a:lnTo>
                <a:lnTo>
                  <a:pt x="51" y="164"/>
                </a:lnTo>
                <a:lnTo>
                  <a:pt x="54" y="166"/>
                </a:lnTo>
                <a:lnTo>
                  <a:pt x="56" y="164"/>
                </a:lnTo>
                <a:lnTo>
                  <a:pt x="58" y="161"/>
                </a:lnTo>
                <a:lnTo>
                  <a:pt x="61" y="159"/>
                </a:lnTo>
                <a:lnTo>
                  <a:pt x="61" y="157"/>
                </a:lnTo>
                <a:lnTo>
                  <a:pt x="63" y="154"/>
                </a:lnTo>
                <a:lnTo>
                  <a:pt x="65" y="152"/>
                </a:lnTo>
                <a:lnTo>
                  <a:pt x="65" y="150"/>
                </a:lnTo>
                <a:lnTo>
                  <a:pt x="68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5" y="133"/>
                </a:lnTo>
                <a:lnTo>
                  <a:pt x="78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78" y="104"/>
                </a:lnTo>
                <a:lnTo>
                  <a:pt x="78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0" y="22"/>
                </a:moveTo>
                <a:lnTo>
                  <a:pt x="13" y="22"/>
                </a:lnTo>
                <a:lnTo>
                  <a:pt x="13" y="130"/>
                </a:lnTo>
                <a:lnTo>
                  <a:pt x="10" y="130"/>
                </a:lnTo>
                <a:lnTo>
                  <a:pt x="8" y="133"/>
                </a:lnTo>
                <a:lnTo>
                  <a:pt x="3" y="133"/>
                </a:lnTo>
                <a:lnTo>
                  <a:pt x="8" y="147"/>
                </a:lnTo>
                <a:lnTo>
                  <a:pt x="10" y="142"/>
                </a:lnTo>
                <a:lnTo>
                  <a:pt x="13" y="142"/>
                </a:lnTo>
                <a:lnTo>
                  <a:pt x="15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0" y="133"/>
                </a:lnTo>
                <a:lnTo>
                  <a:pt x="32" y="130"/>
                </a:lnTo>
                <a:lnTo>
                  <a:pt x="34" y="130"/>
                </a:lnTo>
                <a:lnTo>
                  <a:pt x="37" y="128"/>
                </a:lnTo>
                <a:lnTo>
                  <a:pt x="20" y="128"/>
                </a:lnTo>
                <a:lnTo>
                  <a:pt x="20" y="94"/>
                </a:lnTo>
                <a:lnTo>
                  <a:pt x="42" y="94"/>
                </a:lnTo>
                <a:lnTo>
                  <a:pt x="20" y="90"/>
                </a:lnTo>
                <a:lnTo>
                  <a:pt x="20" y="58"/>
                </a:lnTo>
                <a:lnTo>
                  <a:pt x="42" y="58"/>
                </a:lnTo>
                <a:lnTo>
                  <a:pt x="20" y="53"/>
                </a:lnTo>
                <a:lnTo>
                  <a:pt x="20" y="22"/>
                </a:lnTo>
                <a:lnTo>
                  <a:pt x="20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0" y="53"/>
                </a:lnTo>
                <a:lnTo>
                  <a:pt x="42" y="58"/>
                </a:lnTo>
                <a:lnTo>
                  <a:pt x="42" y="90"/>
                </a:lnTo>
                <a:lnTo>
                  <a:pt x="20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18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6" y="20"/>
                </a:lnTo>
                <a:lnTo>
                  <a:pt x="75" y="20"/>
                </a:lnTo>
                <a:lnTo>
                  <a:pt x="118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5" y="25"/>
                </a:lnTo>
                <a:lnTo>
                  <a:pt x="8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6" y="140"/>
                </a:lnTo>
                <a:lnTo>
                  <a:pt x="349" y="140"/>
                </a:lnTo>
                <a:lnTo>
                  <a:pt x="351" y="142"/>
                </a:lnTo>
                <a:lnTo>
                  <a:pt x="354" y="145"/>
                </a:lnTo>
                <a:lnTo>
                  <a:pt x="356" y="145"/>
                </a:lnTo>
                <a:lnTo>
                  <a:pt x="358" y="147"/>
                </a:lnTo>
                <a:lnTo>
                  <a:pt x="363" y="150"/>
                </a:lnTo>
                <a:lnTo>
                  <a:pt x="365" y="152"/>
                </a:lnTo>
                <a:lnTo>
                  <a:pt x="368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2" y="169"/>
                </a:lnTo>
                <a:lnTo>
                  <a:pt x="385" y="171"/>
                </a:lnTo>
                <a:lnTo>
                  <a:pt x="390" y="171"/>
                </a:lnTo>
                <a:lnTo>
                  <a:pt x="390" y="16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50"/>
                </a:lnTo>
                <a:lnTo>
                  <a:pt x="380" y="147"/>
                </a:lnTo>
                <a:lnTo>
                  <a:pt x="375" y="147"/>
                </a:lnTo>
                <a:lnTo>
                  <a:pt x="373" y="145"/>
                </a:lnTo>
                <a:lnTo>
                  <a:pt x="368" y="145"/>
                </a:lnTo>
                <a:lnTo>
                  <a:pt x="365" y="142"/>
                </a:lnTo>
                <a:lnTo>
                  <a:pt x="363" y="142"/>
                </a:lnTo>
                <a:lnTo>
                  <a:pt x="358" y="140"/>
                </a:lnTo>
                <a:lnTo>
                  <a:pt x="356" y="140"/>
                </a:lnTo>
                <a:lnTo>
                  <a:pt x="351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39" y="97"/>
                </a:moveTo>
                <a:lnTo>
                  <a:pt x="339" y="121"/>
                </a:lnTo>
                <a:lnTo>
                  <a:pt x="337" y="123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38"/>
                </a:lnTo>
                <a:lnTo>
                  <a:pt x="332" y="142"/>
                </a:lnTo>
                <a:lnTo>
                  <a:pt x="330" y="145"/>
                </a:lnTo>
                <a:lnTo>
                  <a:pt x="327" y="147"/>
                </a:lnTo>
                <a:lnTo>
                  <a:pt x="325" y="150"/>
                </a:lnTo>
                <a:lnTo>
                  <a:pt x="322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5" y="164"/>
                </a:lnTo>
                <a:lnTo>
                  <a:pt x="301" y="164"/>
                </a:lnTo>
                <a:lnTo>
                  <a:pt x="298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1" y="169"/>
                </a:lnTo>
                <a:lnTo>
                  <a:pt x="305" y="169"/>
                </a:lnTo>
                <a:lnTo>
                  <a:pt x="308" y="166"/>
                </a:lnTo>
                <a:lnTo>
                  <a:pt x="313" y="166"/>
                </a:lnTo>
                <a:lnTo>
                  <a:pt x="315" y="164"/>
                </a:lnTo>
                <a:lnTo>
                  <a:pt x="318" y="164"/>
                </a:lnTo>
                <a:lnTo>
                  <a:pt x="320" y="161"/>
                </a:lnTo>
                <a:lnTo>
                  <a:pt x="322" y="161"/>
                </a:lnTo>
                <a:lnTo>
                  <a:pt x="325" y="159"/>
                </a:lnTo>
                <a:lnTo>
                  <a:pt x="327" y="157"/>
                </a:lnTo>
                <a:lnTo>
                  <a:pt x="330" y="154"/>
                </a:lnTo>
                <a:lnTo>
                  <a:pt x="332" y="152"/>
                </a:lnTo>
                <a:lnTo>
                  <a:pt x="334" y="152"/>
                </a:lnTo>
                <a:lnTo>
                  <a:pt x="337" y="150"/>
                </a:lnTo>
                <a:lnTo>
                  <a:pt x="339" y="147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25"/>
                </a:lnTo>
                <a:lnTo>
                  <a:pt x="346" y="121"/>
                </a:lnTo>
                <a:lnTo>
                  <a:pt x="346" y="106"/>
                </a:lnTo>
                <a:lnTo>
                  <a:pt x="351" y="104"/>
                </a:lnTo>
                <a:lnTo>
                  <a:pt x="339" y="97"/>
                </a:lnTo>
                <a:lnTo>
                  <a:pt x="339" y="97"/>
                </a:lnTo>
                <a:close/>
              </a:path>
              <a:path w="405" h="172">
                <a:moveTo>
                  <a:pt x="308" y="87"/>
                </a:moveTo>
                <a:lnTo>
                  <a:pt x="308" y="145"/>
                </a:lnTo>
                <a:lnTo>
                  <a:pt x="315" y="140"/>
                </a:lnTo>
                <a:lnTo>
                  <a:pt x="315" y="87"/>
                </a:lnTo>
                <a:lnTo>
                  <a:pt x="373" y="87"/>
                </a:lnTo>
                <a:lnTo>
                  <a:pt x="308" y="87"/>
                </a:lnTo>
                <a:lnTo>
                  <a:pt x="308" y="87"/>
                </a:lnTo>
                <a:close/>
              </a:path>
              <a:path w="405" h="172">
                <a:moveTo>
                  <a:pt x="308" y="75"/>
                </a:moveTo>
                <a:lnTo>
                  <a:pt x="308" y="82"/>
                </a:lnTo>
                <a:lnTo>
                  <a:pt x="315" y="82"/>
                </a:lnTo>
                <a:lnTo>
                  <a:pt x="308" y="75"/>
                </a:lnTo>
                <a:lnTo>
                  <a:pt x="308" y="75"/>
                </a:lnTo>
                <a:close/>
              </a:path>
              <a:path w="405" h="172">
                <a:moveTo>
                  <a:pt x="378" y="75"/>
                </a:moveTo>
                <a:lnTo>
                  <a:pt x="373" y="82"/>
                </a:lnTo>
                <a:lnTo>
                  <a:pt x="308" y="82"/>
                </a:lnTo>
                <a:lnTo>
                  <a:pt x="308" y="87"/>
                </a:lnTo>
                <a:lnTo>
                  <a:pt x="373" y="87"/>
                </a:lnTo>
                <a:lnTo>
                  <a:pt x="373" y="140"/>
                </a:lnTo>
                <a:lnTo>
                  <a:pt x="382" y="135"/>
                </a:lnTo>
                <a:lnTo>
                  <a:pt x="382" y="123"/>
                </a:lnTo>
                <a:lnTo>
                  <a:pt x="380" y="121"/>
                </a:lnTo>
                <a:lnTo>
                  <a:pt x="380" y="90"/>
                </a:lnTo>
                <a:lnTo>
                  <a:pt x="385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87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5" y="41"/>
                </a:lnTo>
                <a:lnTo>
                  <a:pt x="310" y="49"/>
                </a:lnTo>
                <a:lnTo>
                  <a:pt x="313" y="49"/>
                </a:lnTo>
                <a:lnTo>
                  <a:pt x="315" y="46"/>
                </a:lnTo>
                <a:lnTo>
                  <a:pt x="382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5" y="22"/>
                </a:lnTo>
                <a:lnTo>
                  <a:pt x="296" y="22"/>
                </a:lnTo>
                <a:lnTo>
                  <a:pt x="301" y="27"/>
                </a:lnTo>
                <a:lnTo>
                  <a:pt x="308" y="27"/>
                </a:lnTo>
                <a:lnTo>
                  <a:pt x="310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39" y="1"/>
                </a:moveTo>
                <a:lnTo>
                  <a:pt x="342" y="3"/>
                </a:ln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1" y="8"/>
                </a:lnTo>
                <a:lnTo>
                  <a:pt x="339" y="1"/>
                </a:lnTo>
                <a:lnTo>
                  <a:pt x="339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34" name="path 13534"/>
          <p:cNvSpPr/>
          <p:nvPr/>
        </p:nvSpPr>
        <p:spPr>
          <a:xfrm>
            <a:off x="6680453" y="9345421"/>
            <a:ext cx="249936" cy="111251"/>
          </a:xfrm>
          <a:custGeom>
            <a:avLst/>
            <a:gdLst/>
            <a:ahLst/>
            <a:cxnLst/>
            <a:rect l="0" t="0" r="0" b="0"/>
            <a:pathLst>
              <a:path w="393" h="175">
                <a:moveTo>
                  <a:pt x="73" y="130"/>
                </a:moveTo>
                <a:lnTo>
                  <a:pt x="66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8" y="140"/>
                </a:lnTo>
                <a:lnTo>
                  <a:pt x="80" y="142"/>
                </a:lnTo>
                <a:lnTo>
                  <a:pt x="82" y="145"/>
                </a:lnTo>
                <a:lnTo>
                  <a:pt x="85" y="147"/>
                </a:lnTo>
                <a:lnTo>
                  <a:pt x="87" y="147"/>
                </a:lnTo>
                <a:lnTo>
                  <a:pt x="90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2" y="161"/>
                </a:lnTo>
                <a:lnTo>
                  <a:pt x="102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1"/>
                </a:lnTo>
                <a:lnTo>
                  <a:pt x="111" y="159"/>
                </a:lnTo>
                <a:lnTo>
                  <a:pt x="111" y="154"/>
                </a:lnTo>
                <a:lnTo>
                  <a:pt x="109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2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90" y="138"/>
                </a:lnTo>
                <a:lnTo>
                  <a:pt x="87" y="135"/>
                </a:lnTo>
                <a:lnTo>
                  <a:pt x="82" y="135"/>
                </a:lnTo>
                <a:lnTo>
                  <a:pt x="80" y="133"/>
                </a:lnTo>
                <a:lnTo>
                  <a:pt x="78" y="133"/>
                </a:lnTo>
                <a:lnTo>
                  <a:pt x="73" y="130"/>
                </a:lnTo>
                <a:lnTo>
                  <a:pt x="73" y="130"/>
                </a:lnTo>
                <a:close/>
              </a:path>
              <a:path w="39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58" y="123"/>
                </a:lnTo>
                <a:lnTo>
                  <a:pt x="58" y="125"/>
                </a:lnTo>
                <a:lnTo>
                  <a:pt x="56" y="128"/>
                </a:lnTo>
                <a:lnTo>
                  <a:pt x="56" y="133"/>
                </a:lnTo>
                <a:lnTo>
                  <a:pt x="54" y="135"/>
                </a:lnTo>
                <a:lnTo>
                  <a:pt x="51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2" y="150"/>
                </a:lnTo>
                <a:lnTo>
                  <a:pt x="39" y="152"/>
                </a:lnTo>
                <a:lnTo>
                  <a:pt x="37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30" y="159"/>
                </a:lnTo>
                <a:lnTo>
                  <a:pt x="27" y="161"/>
                </a:lnTo>
                <a:lnTo>
                  <a:pt x="25" y="161"/>
                </a:lnTo>
                <a:lnTo>
                  <a:pt x="20" y="164"/>
                </a:lnTo>
                <a:lnTo>
                  <a:pt x="18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6" y="171"/>
                </a:lnTo>
                <a:lnTo>
                  <a:pt x="15" y="171"/>
                </a:lnTo>
                <a:lnTo>
                  <a:pt x="18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4" y="150"/>
                </a:lnTo>
                <a:lnTo>
                  <a:pt x="56" y="147"/>
                </a:lnTo>
                <a:lnTo>
                  <a:pt x="56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6" y="130"/>
                </a:lnTo>
                <a:lnTo>
                  <a:pt x="73" y="130"/>
                </a:lnTo>
                <a:lnTo>
                  <a:pt x="70" y="130"/>
                </a:lnTo>
                <a:lnTo>
                  <a:pt x="66" y="128"/>
                </a:lnTo>
                <a:lnTo>
                  <a:pt x="66" y="125"/>
                </a:lnTo>
                <a:lnTo>
                  <a:pt x="68" y="123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93" h="175">
                <a:moveTo>
                  <a:pt x="114" y="101"/>
                </a:moveTo>
                <a:lnTo>
                  <a:pt x="104" y="111"/>
                </a:lnTo>
                <a:lnTo>
                  <a:pt x="1" y="111"/>
                </a:lnTo>
                <a:lnTo>
                  <a:pt x="6" y="118"/>
                </a:lnTo>
                <a:lnTo>
                  <a:pt x="8" y="118"/>
                </a:lnTo>
                <a:lnTo>
                  <a:pt x="10" y="116"/>
                </a:lnTo>
                <a:lnTo>
                  <a:pt x="123" y="116"/>
                </a:lnTo>
                <a:lnTo>
                  <a:pt x="114" y="101"/>
                </a:lnTo>
                <a:lnTo>
                  <a:pt x="114" y="101"/>
                </a:lnTo>
                <a:close/>
              </a:path>
              <a:path w="393" h="175">
                <a:moveTo>
                  <a:pt x="20" y="75"/>
                </a:moveTo>
                <a:lnTo>
                  <a:pt x="18" y="78"/>
                </a:lnTo>
                <a:lnTo>
                  <a:pt x="20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30" y="94"/>
                </a:lnTo>
                <a:lnTo>
                  <a:pt x="30" y="97"/>
                </a:lnTo>
                <a:lnTo>
                  <a:pt x="32" y="99"/>
                </a:lnTo>
                <a:lnTo>
                  <a:pt x="32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30" y="82"/>
                </a:lnTo>
                <a:lnTo>
                  <a:pt x="27" y="80"/>
                </a:lnTo>
                <a:lnTo>
                  <a:pt x="22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93" h="175">
                <a:moveTo>
                  <a:pt x="34" y="49"/>
                </a:moveTo>
                <a:lnTo>
                  <a:pt x="32" y="51"/>
                </a:lnTo>
                <a:lnTo>
                  <a:pt x="34" y="51"/>
                </a:lnTo>
                <a:lnTo>
                  <a:pt x="37" y="56"/>
                </a:lnTo>
                <a:lnTo>
                  <a:pt x="37" y="58"/>
                </a:lnTo>
                <a:lnTo>
                  <a:pt x="39" y="61"/>
                </a:lnTo>
                <a:lnTo>
                  <a:pt x="42" y="63"/>
                </a:lnTo>
                <a:lnTo>
                  <a:pt x="42" y="68"/>
                </a:lnTo>
                <a:lnTo>
                  <a:pt x="44" y="70"/>
                </a:lnTo>
                <a:lnTo>
                  <a:pt x="44" y="73"/>
                </a:lnTo>
                <a:lnTo>
                  <a:pt x="46" y="75"/>
                </a:lnTo>
                <a:lnTo>
                  <a:pt x="46" y="80"/>
                </a:lnTo>
                <a:lnTo>
                  <a:pt x="49" y="80"/>
                </a:lnTo>
                <a:lnTo>
                  <a:pt x="51" y="75"/>
                </a:lnTo>
                <a:lnTo>
                  <a:pt x="54" y="70"/>
                </a:lnTo>
                <a:lnTo>
                  <a:pt x="54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2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93" h="175">
                <a:moveTo>
                  <a:pt x="66" y="46"/>
                </a:moveTo>
                <a:lnTo>
                  <a:pt x="66" y="90"/>
                </a:lnTo>
                <a:lnTo>
                  <a:pt x="63" y="94"/>
                </a:lnTo>
                <a:lnTo>
                  <a:pt x="63" y="111"/>
                </a:lnTo>
                <a:lnTo>
                  <a:pt x="70" y="111"/>
                </a:lnTo>
                <a:lnTo>
                  <a:pt x="70" y="106"/>
                </a:lnTo>
                <a:lnTo>
                  <a:pt x="73" y="101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6" y="46"/>
                </a:lnTo>
                <a:lnTo>
                  <a:pt x="66" y="46"/>
                </a:lnTo>
                <a:close/>
              </a:path>
              <a:path w="39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6"/>
                </a:lnTo>
                <a:lnTo>
                  <a:pt x="3" y="58"/>
                </a:lnTo>
                <a:lnTo>
                  <a:pt x="3" y="63"/>
                </a:lnTo>
                <a:lnTo>
                  <a:pt x="6" y="63"/>
                </a:lnTo>
                <a:lnTo>
                  <a:pt x="8" y="65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5" y="58"/>
                </a:lnTo>
                <a:lnTo>
                  <a:pt x="18" y="56"/>
                </a:lnTo>
                <a:lnTo>
                  <a:pt x="18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93" h="175">
                <a:moveTo>
                  <a:pt x="114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99" y="61"/>
                </a:lnTo>
                <a:lnTo>
                  <a:pt x="102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4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4" y="27"/>
                </a:lnTo>
                <a:lnTo>
                  <a:pt x="114" y="27"/>
                </a:lnTo>
                <a:close/>
              </a:path>
              <a:path w="393" h="175">
                <a:moveTo>
                  <a:pt x="18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8" y="37"/>
                </a:lnTo>
                <a:lnTo>
                  <a:pt x="18" y="27"/>
                </a:lnTo>
                <a:lnTo>
                  <a:pt x="18" y="27"/>
                </a:lnTo>
                <a:close/>
              </a:path>
              <a:path w="393" h="175">
                <a:moveTo>
                  <a:pt x="54" y="1"/>
                </a:moveTo>
                <a:lnTo>
                  <a:pt x="51" y="3"/>
                </a:lnTo>
                <a:lnTo>
                  <a:pt x="54" y="3"/>
                </a:lnTo>
                <a:lnTo>
                  <a:pt x="54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30"/>
                </a:lnTo>
                <a:lnTo>
                  <a:pt x="63" y="32"/>
                </a:lnTo>
                <a:lnTo>
                  <a:pt x="63" y="34"/>
                </a:lnTo>
                <a:lnTo>
                  <a:pt x="66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6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4" y="1"/>
                </a:lnTo>
                <a:lnTo>
                  <a:pt x="54" y="1"/>
                </a:lnTo>
                <a:close/>
              </a:path>
              <a:path w="393" h="175">
                <a:moveTo>
                  <a:pt x="318" y="154"/>
                </a:moveTo>
                <a:lnTo>
                  <a:pt x="318" y="169"/>
                </a:lnTo>
                <a:lnTo>
                  <a:pt x="327" y="166"/>
                </a:lnTo>
                <a:lnTo>
                  <a:pt x="327" y="157"/>
                </a:lnTo>
                <a:lnTo>
                  <a:pt x="380" y="157"/>
                </a:lnTo>
                <a:lnTo>
                  <a:pt x="318" y="154"/>
                </a:lnTo>
                <a:lnTo>
                  <a:pt x="318" y="154"/>
                </a:lnTo>
                <a:close/>
              </a:path>
              <a:path w="393" h="175">
                <a:moveTo>
                  <a:pt x="308" y="113"/>
                </a:moveTo>
                <a:lnTo>
                  <a:pt x="306" y="113"/>
                </a:lnTo>
                <a:lnTo>
                  <a:pt x="303" y="116"/>
                </a:lnTo>
                <a:lnTo>
                  <a:pt x="301" y="118"/>
                </a:lnTo>
                <a:lnTo>
                  <a:pt x="298" y="121"/>
                </a:lnTo>
                <a:lnTo>
                  <a:pt x="296" y="121"/>
                </a:lnTo>
                <a:lnTo>
                  <a:pt x="294" y="123"/>
                </a:lnTo>
                <a:lnTo>
                  <a:pt x="291" y="125"/>
                </a:lnTo>
                <a:lnTo>
                  <a:pt x="289" y="125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79" y="133"/>
                </a:lnTo>
                <a:lnTo>
                  <a:pt x="279" y="135"/>
                </a:lnTo>
                <a:lnTo>
                  <a:pt x="279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5"/>
                </a:lnTo>
                <a:lnTo>
                  <a:pt x="301" y="125"/>
                </a:lnTo>
                <a:lnTo>
                  <a:pt x="303" y="123"/>
                </a:lnTo>
                <a:lnTo>
                  <a:pt x="306" y="123"/>
                </a:lnTo>
                <a:lnTo>
                  <a:pt x="308" y="121"/>
                </a:lnTo>
                <a:lnTo>
                  <a:pt x="310" y="118"/>
                </a:lnTo>
                <a:lnTo>
                  <a:pt x="313" y="118"/>
                </a:lnTo>
                <a:lnTo>
                  <a:pt x="315" y="116"/>
                </a:lnTo>
                <a:lnTo>
                  <a:pt x="318" y="113"/>
                </a:lnTo>
                <a:lnTo>
                  <a:pt x="308" y="113"/>
                </a:lnTo>
                <a:lnTo>
                  <a:pt x="308" y="113"/>
                </a:lnTo>
                <a:close/>
              </a:path>
              <a:path w="393" h="175">
                <a:moveTo>
                  <a:pt x="315" y="106"/>
                </a:moveTo>
                <a:lnTo>
                  <a:pt x="313" y="109"/>
                </a:lnTo>
                <a:lnTo>
                  <a:pt x="310" y="111"/>
                </a:lnTo>
                <a:lnTo>
                  <a:pt x="308" y="113"/>
                </a:lnTo>
                <a:lnTo>
                  <a:pt x="318" y="113"/>
                </a:lnTo>
                <a:lnTo>
                  <a:pt x="318" y="138"/>
                </a:lnTo>
                <a:lnTo>
                  <a:pt x="318" y="154"/>
                </a:lnTo>
                <a:lnTo>
                  <a:pt x="380" y="157"/>
                </a:lnTo>
                <a:lnTo>
                  <a:pt x="380" y="169"/>
                </a:lnTo>
                <a:lnTo>
                  <a:pt x="390" y="161"/>
                </a:lnTo>
                <a:lnTo>
                  <a:pt x="390" y="154"/>
                </a:lnTo>
                <a:lnTo>
                  <a:pt x="327" y="152"/>
                </a:lnTo>
                <a:lnTo>
                  <a:pt x="327" y="109"/>
                </a:lnTo>
                <a:lnTo>
                  <a:pt x="380" y="109"/>
                </a:lnTo>
                <a:lnTo>
                  <a:pt x="315" y="106"/>
                </a:lnTo>
                <a:lnTo>
                  <a:pt x="315" y="106"/>
                </a:lnTo>
                <a:close/>
              </a:path>
              <a:path w="393" h="175">
                <a:moveTo>
                  <a:pt x="385" y="97"/>
                </a:moveTo>
                <a:lnTo>
                  <a:pt x="380" y="104"/>
                </a:lnTo>
                <a:lnTo>
                  <a:pt x="318" y="104"/>
                </a:lnTo>
                <a:lnTo>
                  <a:pt x="315" y="106"/>
                </a:lnTo>
                <a:lnTo>
                  <a:pt x="380" y="109"/>
                </a:lnTo>
                <a:lnTo>
                  <a:pt x="380" y="152"/>
                </a:lnTo>
                <a:lnTo>
                  <a:pt x="327" y="152"/>
                </a:lnTo>
                <a:lnTo>
                  <a:pt x="390" y="154"/>
                </a:lnTo>
                <a:lnTo>
                  <a:pt x="390" y="150"/>
                </a:lnTo>
                <a:lnTo>
                  <a:pt x="387" y="145"/>
                </a:lnTo>
                <a:lnTo>
                  <a:pt x="387" y="111"/>
                </a:lnTo>
                <a:lnTo>
                  <a:pt x="392" y="106"/>
                </a:lnTo>
                <a:lnTo>
                  <a:pt x="385" y="97"/>
                </a:lnTo>
                <a:lnTo>
                  <a:pt x="385" y="97"/>
                </a:lnTo>
                <a:close/>
              </a:path>
              <a:path w="393" h="175">
                <a:moveTo>
                  <a:pt x="318" y="97"/>
                </a:moveTo>
                <a:lnTo>
                  <a:pt x="318" y="104"/>
                </a:lnTo>
                <a:lnTo>
                  <a:pt x="332" y="104"/>
                </a:lnTo>
                <a:lnTo>
                  <a:pt x="334" y="101"/>
                </a:lnTo>
                <a:lnTo>
                  <a:pt x="325" y="99"/>
                </a:lnTo>
                <a:lnTo>
                  <a:pt x="318" y="97"/>
                </a:lnTo>
                <a:lnTo>
                  <a:pt x="318" y="97"/>
                </a:lnTo>
                <a:close/>
              </a:path>
              <a:path w="393" h="175">
                <a:moveTo>
                  <a:pt x="308" y="53"/>
                </a:moveTo>
                <a:lnTo>
                  <a:pt x="306" y="58"/>
                </a:lnTo>
                <a:lnTo>
                  <a:pt x="303" y="61"/>
                </a:lnTo>
                <a:lnTo>
                  <a:pt x="301" y="63"/>
                </a:lnTo>
                <a:lnTo>
                  <a:pt x="298" y="65"/>
                </a:lnTo>
                <a:lnTo>
                  <a:pt x="298" y="68"/>
                </a:lnTo>
                <a:lnTo>
                  <a:pt x="296" y="70"/>
                </a:lnTo>
                <a:lnTo>
                  <a:pt x="294" y="73"/>
                </a:lnTo>
                <a:lnTo>
                  <a:pt x="291" y="75"/>
                </a:lnTo>
                <a:lnTo>
                  <a:pt x="289" y="78"/>
                </a:lnTo>
                <a:lnTo>
                  <a:pt x="286" y="80"/>
                </a:lnTo>
                <a:lnTo>
                  <a:pt x="289" y="82"/>
                </a:lnTo>
                <a:lnTo>
                  <a:pt x="289" y="80"/>
                </a:lnTo>
                <a:lnTo>
                  <a:pt x="291" y="80"/>
                </a:lnTo>
                <a:lnTo>
                  <a:pt x="294" y="78"/>
                </a:lnTo>
                <a:lnTo>
                  <a:pt x="296" y="75"/>
                </a:lnTo>
                <a:lnTo>
                  <a:pt x="298" y="73"/>
                </a:lnTo>
                <a:lnTo>
                  <a:pt x="301" y="70"/>
                </a:lnTo>
                <a:lnTo>
                  <a:pt x="303" y="70"/>
                </a:lnTo>
                <a:lnTo>
                  <a:pt x="306" y="68"/>
                </a:lnTo>
                <a:lnTo>
                  <a:pt x="306" y="65"/>
                </a:lnTo>
                <a:lnTo>
                  <a:pt x="308" y="63"/>
                </a:lnTo>
                <a:lnTo>
                  <a:pt x="310" y="58"/>
                </a:lnTo>
                <a:lnTo>
                  <a:pt x="313" y="56"/>
                </a:lnTo>
                <a:lnTo>
                  <a:pt x="308" y="53"/>
                </a:lnTo>
                <a:lnTo>
                  <a:pt x="308" y="53"/>
                </a:lnTo>
                <a:close/>
              </a:path>
              <a:path w="393" h="175">
                <a:moveTo>
                  <a:pt x="390" y="34"/>
                </a:moveTo>
                <a:lnTo>
                  <a:pt x="373" y="34"/>
                </a:lnTo>
                <a:lnTo>
                  <a:pt x="373" y="37"/>
                </a:lnTo>
                <a:lnTo>
                  <a:pt x="370" y="39"/>
                </a:lnTo>
                <a:lnTo>
                  <a:pt x="370" y="44"/>
                </a:lnTo>
                <a:lnTo>
                  <a:pt x="368" y="46"/>
                </a:lnTo>
                <a:lnTo>
                  <a:pt x="366" y="49"/>
                </a:lnTo>
                <a:lnTo>
                  <a:pt x="366" y="51"/>
                </a:lnTo>
                <a:lnTo>
                  <a:pt x="363" y="53"/>
                </a:lnTo>
                <a:lnTo>
                  <a:pt x="361" y="58"/>
                </a:lnTo>
                <a:lnTo>
                  <a:pt x="358" y="61"/>
                </a:lnTo>
                <a:lnTo>
                  <a:pt x="356" y="63"/>
                </a:lnTo>
                <a:lnTo>
                  <a:pt x="356" y="65"/>
                </a:lnTo>
                <a:lnTo>
                  <a:pt x="354" y="68"/>
                </a:lnTo>
                <a:lnTo>
                  <a:pt x="351" y="70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2" y="82"/>
                </a:lnTo>
                <a:lnTo>
                  <a:pt x="339" y="85"/>
                </a:lnTo>
                <a:lnTo>
                  <a:pt x="337" y="87"/>
                </a:lnTo>
                <a:lnTo>
                  <a:pt x="334" y="90"/>
                </a:lnTo>
                <a:lnTo>
                  <a:pt x="332" y="92"/>
                </a:lnTo>
                <a:lnTo>
                  <a:pt x="330" y="94"/>
                </a:lnTo>
                <a:lnTo>
                  <a:pt x="330" y="97"/>
                </a:lnTo>
                <a:lnTo>
                  <a:pt x="327" y="99"/>
                </a:lnTo>
                <a:lnTo>
                  <a:pt x="325" y="99"/>
                </a:lnTo>
                <a:lnTo>
                  <a:pt x="334" y="101"/>
                </a:lnTo>
                <a:lnTo>
                  <a:pt x="337" y="99"/>
                </a:lnTo>
                <a:lnTo>
                  <a:pt x="339" y="97"/>
                </a:lnTo>
                <a:lnTo>
                  <a:pt x="342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87"/>
                </a:lnTo>
                <a:lnTo>
                  <a:pt x="351" y="85"/>
                </a:lnTo>
                <a:lnTo>
                  <a:pt x="354" y="82"/>
                </a:lnTo>
                <a:lnTo>
                  <a:pt x="356" y="80"/>
                </a:lnTo>
                <a:lnTo>
                  <a:pt x="358" y="78"/>
                </a:lnTo>
                <a:lnTo>
                  <a:pt x="358" y="75"/>
                </a:lnTo>
                <a:lnTo>
                  <a:pt x="361" y="73"/>
                </a:lnTo>
                <a:lnTo>
                  <a:pt x="363" y="70"/>
                </a:lnTo>
                <a:lnTo>
                  <a:pt x="366" y="68"/>
                </a:lnTo>
                <a:lnTo>
                  <a:pt x="366" y="65"/>
                </a:lnTo>
                <a:lnTo>
                  <a:pt x="368" y="63"/>
                </a:lnTo>
                <a:lnTo>
                  <a:pt x="370" y="61"/>
                </a:lnTo>
                <a:lnTo>
                  <a:pt x="373" y="56"/>
                </a:lnTo>
                <a:lnTo>
                  <a:pt x="373" y="53"/>
                </a:lnTo>
                <a:lnTo>
                  <a:pt x="375" y="51"/>
                </a:lnTo>
                <a:lnTo>
                  <a:pt x="378" y="49"/>
                </a:lnTo>
                <a:lnTo>
                  <a:pt x="380" y="44"/>
                </a:lnTo>
                <a:lnTo>
                  <a:pt x="380" y="41"/>
                </a:lnTo>
                <a:lnTo>
                  <a:pt x="382" y="39"/>
                </a:lnTo>
                <a:lnTo>
                  <a:pt x="390" y="34"/>
                </a:lnTo>
                <a:lnTo>
                  <a:pt x="390" y="34"/>
                </a:lnTo>
                <a:close/>
              </a:path>
              <a:path w="393" h="175">
                <a:moveTo>
                  <a:pt x="378" y="22"/>
                </a:moveTo>
                <a:lnTo>
                  <a:pt x="373" y="32"/>
                </a:lnTo>
                <a:lnTo>
                  <a:pt x="327" y="32"/>
                </a:lnTo>
                <a:lnTo>
                  <a:pt x="318" y="34"/>
                </a:lnTo>
                <a:lnTo>
                  <a:pt x="318" y="37"/>
                </a:lnTo>
                <a:lnTo>
                  <a:pt x="315" y="39"/>
                </a:lnTo>
                <a:lnTo>
                  <a:pt x="313" y="44"/>
                </a:lnTo>
                <a:lnTo>
                  <a:pt x="313" y="46"/>
                </a:lnTo>
                <a:lnTo>
                  <a:pt x="310" y="49"/>
                </a:lnTo>
                <a:lnTo>
                  <a:pt x="308" y="51"/>
                </a:lnTo>
                <a:lnTo>
                  <a:pt x="308" y="53"/>
                </a:lnTo>
                <a:lnTo>
                  <a:pt x="313" y="56"/>
                </a:lnTo>
                <a:lnTo>
                  <a:pt x="315" y="58"/>
                </a:lnTo>
                <a:lnTo>
                  <a:pt x="318" y="61"/>
                </a:lnTo>
                <a:lnTo>
                  <a:pt x="320" y="63"/>
                </a:lnTo>
                <a:lnTo>
                  <a:pt x="322" y="68"/>
                </a:lnTo>
                <a:lnTo>
                  <a:pt x="322" y="70"/>
                </a:lnTo>
                <a:lnTo>
                  <a:pt x="325" y="73"/>
                </a:lnTo>
                <a:lnTo>
                  <a:pt x="325" y="75"/>
                </a:lnTo>
                <a:lnTo>
                  <a:pt x="327" y="78"/>
                </a:lnTo>
                <a:lnTo>
                  <a:pt x="327" y="80"/>
                </a:lnTo>
                <a:lnTo>
                  <a:pt x="330" y="82"/>
                </a:lnTo>
                <a:lnTo>
                  <a:pt x="332" y="82"/>
                </a:lnTo>
                <a:lnTo>
                  <a:pt x="332" y="78"/>
                </a:lnTo>
                <a:lnTo>
                  <a:pt x="334" y="75"/>
                </a:lnTo>
                <a:lnTo>
                  <a:pt x="334" y="73"/>
                </a:lnTo>
                <a:lnTo>
                  <a:pt x="334" y="68"/>
                </a:lnTo>
                <a:lnTo>
                  <a:pt x="332" y="65"/>
                </a:lnTo>
                <a:lnTo>
                  <a:pt x="332" y="63"/>
                </a:lnTo>
                <a:lnTo>
                  <a:pt x="330" y="63"/>
                </a:lnTo>
                <a:lnTo>
                  <a:pt x="327" y="61"/>
                </a:lnTo>
                <a:lnTo>
                  <a:pt x="325" y="58"/>
                </a:lnTo>
                <a:lnTo>
                  <a:pt x="322" y="56"/>
                </a:lnTo>
                <a:lnTo>
                  <a:pt x="318" y="53"/>
                </a:lnTo>
                <a:lnTo>
                  <a:pt x="315" y="53"/>
                </a:lnTo>
                <a:lnTo>
                  <a:pt x="318" y="51"/>
                </a:lnTo>
                <a:lnTo>
                  <a:pt x="318" y="49"/>
                </a:lnTo>
                <a:lnTo>
                  <a:pt x="320" y="44"/>
                </a:lnTo>
                <a:lnTo>
                  <a:pt x="322" y="41"/>
                </a:lnTo>
                <a:lnTo>
                  <a:pt x="325" y="39"/>
                </a:lnTo>
                <a:lnTo>
                  <a:pt x="327" y="34"/>
                </a:lnTo>
                <a:lnTo>
                  <a:pt x="390" y="34"/>
                </a:lnTo>
                <a:lnTo>
                  <a:pt x="378" y="22"/>
                </a:lnTo>
                <a:lnTo>
                  <a:pt x="378" y="22"/>
                </a:lnTo>
                <a:close/>
              </a:path>
              <a:path w="393" h="175">
                <a:moveTo>
                  <a:pt x="330" y="3"/>
                </a:move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2" y="25"/>
                </a:lnTo>
                <a:lnTo>
                  <a:pt x="320" y="27"/>
                </a:lnTo>
                <a:lnTo>
                  <a:pt x="320" y="30"/>
                </a:lnTo>
                <a:lnTo>
                  <a:pt x="318" y="34"/>
                </a:lnTo>
                <a:lnTo>
                  <a:pt x="327" y="32"/>
                </a:lnTo>
                <a:lnTo>
                  <a:pt x="327" y="30"/>
                </a:lnTo>
                <a:lnTo>
                  <a:pt x="330" y="27"/>
                </a:lnTo>
                <a:lnTo>
                  <a:pt x="332" y="25"/>
                </a:lnTo>
                <a:lnTo>
                  <a:pt x="332" y="20"/>
                </a:lnTo>
                <a:lnTo>
                  <a:pt x="334" y="18"/>
                </a:lnTo>
                <a:lnTo>
                  <a:pt x="342" y="15"/>
                </a:lnTo>
                <a:lnTo>
                  <a:pt x="330" y="3"/>
                </a:lnTo>
                <a:lnTo>
                  <a:pt x="33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36" name="path 13536"/>
          <p:cNvSpPr/>
          <p:nvPr/>
        </p:nvSpPr>
        <p:spPr>
          <a:xfrm>
            <a:off x="789965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51" y="164"/>
                </a:lnTo>
                <a:lnTo>
                  <a:pt x="49" y="161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2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6" y="123"/>
                </a:lnTo>
                <a:lnTo>
                  <a:pt x="106" y="125"/>
                </a:lnTo>
                <a:lnTo>
                  <a:pt x="109" y="130"/>
                </a:lnTo>
                <a:lnTo>
                  <a:pt x="111" y="133"/>
                </a:lnTo>
                <a:lnTo>
                  <a:pt x="111" y="138"/>
                </a:lnTo>
                <a:lnTo>
                  <a:pt x="114" y="140"/>
                </a:lnTo>
                <a:lnTo>
                  <a:pt x="114" y="142"/>
                </a:lnTo>
                <a:lnTo>
                  <a:pt x="116" y="145"/>
                </a:lnTo>
                <a:lnTo>
                  <a:pt x="116" y="150"/>
                </a:lnTo>
                <a:lnTo>
                  <a:pt x="118" y="152"/>
                </a:lnTo>
                <a:lnTo>
                  <a:pt x="118" y="159"/>
                </a:lnTo>
                <a:lnTo>
                  <a:pt x="121" y="161"/>
                </a:lnTo>
                <a:lnTo>
                  <a:pt x="121" y="164"/>
                </a:lnTo>
                <a:lnTo>
                  <a:pt x="123" y="161"/>
                </a:lnTo>
                <a:lnTo>
                  <a:pt x="126" y="159"/>
                </a:lnTo>
                <a:lnTo>
                  <a:pt x="126" y="157"/>
                </a:lnTo>
                <a:lnTo>
                  <a:pt x="128" y="154"/>
                </a:lnTo>
                <a:lnTo>
                  <a:pt x="128" y="150"/>
                </a:lnTo>
                <a:lnTo>
                  <a:pt x="126" y="147"/>
                </a:lnTo>
                <a:lnTo>
                  <a:pt x="126" y="145"/>
                </a:lnTo>
                <a:lnTo>
                  <a:pt x="123" y="140"/>
                </a:lnTo>
                <a:lnTo>
                  <a:pt x="123" y="138"/>
                </a:lnTo>
                <a:lnTo>
                  <a:pt x="121" y="135"/>
                </a:lnTo>
                <a:lnTo>
                  <a:pt x="121" y="133"/>
                </a:lnTo>
                <a:lnTo>
                  <a:pt x="118" y="130"/>
                </a:lnTo>
                <a:lnTo>
                  <a:pt x="116" y="128"/>
                </a:lnTo>
                <a:lnTo>
                  <a:pt x="116" y="125"/>
                </a:lnTo>
                <a:lnTo>
                  <a:pt x="114" y="123"/>
                </a:lnTo>
                <a:lnTo>
                  <a:pt x="111" y="121"/>
                </a:lnTo>
                <a:lnTo>
                  <a:pt x="109" y="116"/>
                </a:lnTo>
                <a:lnTo>
                  <a:pt x="106" y="113"/>
                </a:lnTo>
                <a:lnTo>
                  <a:pt x="104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80" y="104"/>
                </a:moveTo>
                <a:lnTo>
                  <a:pt x="80" y="106"/>
                </a:lnTo>
                <a:lnTo>
                  <a:pt x="78" y="109"/>
                </a:lnTo>
                <a:lnTo>
                  <a:pt x="78" y="111"/>
                </a:lnTo>
                <a:lnTo>
                  <a:pt x="75" y="116"/>
                </a:lnTo>
                <a:lnTo>
                  <a:pt x="75" y="118"/>
                </a:lnTo>
                <a:lnTo>
                  <a:pt x="73" y="121"/>
                </a:lnTo>
                <a:lnTo>
                  <a:pt x="73" y="125"/>
                </a:lnTo>
                <a:lnTo>
                  <a:pt x="70" y="128"/>
                </a:lnTo>
                <a:lnTo>
                  <a:pt x="70" y="133"/>
                </a:lnTo>
                <a:lnTo>
                  <a:pt x="68" y="135"/>
                </a:lnTo>
                <a:lnTo>
                  <a:pt x="68" y="138"/>
                </a:lnTo>
                <a:lnTo>
                  <a:pt x="66" y="142"/>
                </a:lnTo>
                <a:lnTo>
                  <a:pt x="63" y="145"/>
                </a:lnTo>
                <a:lnTo>
                  <a:pt x="63" y="147"/>
                </a:lnTo>
                <a:lnTo>
                  <a:pt x="61" y="152"/>
                </a:lnTo>
                <a:lnTo>
                  <a:pt x="58" y="154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54" y="166"/>
                </a:lnTo>
                <a:lnTo>
                  <a:pt x="56" y="164"/>
                </a:lnTo>
                <a:lnTo>
                  <a:pt x="58" y="164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3" y="154"/>
                </a:lnTo>
                <a:lnTo>
                  <a:pt x="66" y="152"/>
                </a:lnTo>
                <a:lnTo>
                  <a:pt x="68" y="150"/>
                </a:lnTo>
                <a:lnTo>
                  <a:pt x="70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8" y="133"/>
                </a:lnTo>
                <a:lnTo>
                  <a:pt x="80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80" y="104"/>
                </a:lnTo>
                <a:lnTo>
                  <a:pt x="80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2" y="22"/>
                </a:moveTo>
                <a:lnTo>
                  <a:pt x="15" y="22"/>
                </a:lnTo>
                <a:lnTo>
                  <a:pt x="15" y="130"/>
                </a:lnTo>
                <a:lnTo>
                  <a:pt x="13" y="130"/>
                </a:lnTo>
                <a:lnTo>
                  <a:pt x="8" y="133"/>
                </a:lnTo>
                <a:lnTo>
                  <a:pt x="3" y="133"/>
                </a:lnTo>
                <a:lnTo>
                  <a:pt x="10" y="147"/>
                </a:lnTo>
                <a:lnTo>
                  <a:pt x="13" y="142"/>
                </a:lnTo>
                <a:lnTo>
                  <a:pt x="15" y="142"/>
                </a:lnTo>
                <a:lnTo>
                  <a:pt x="18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2" y="133"/>
                </a:lnTo>
                <a:lnTo>
                  <a:pt x="34" y="130"/>
                </a:lnTo>
                <a:lnTo>
                  <a:pt x="37" y="130"/>
                </a:lnTo>
                <a:lnTo>
                  <a:pt x="39" y="128"/>
                </a:lnTo>
                <a:lnTo>
                  <a:pt x="22" y="128"/>
                </a:lnTo>
                <a:lnTo>
                  <a:pt x="22" y="94"/>
                </a:lnTo>
                <a:lnTo>
                  <a:pt x="42" y="94"/>
                </a:lnTo>
                <a:lnTo>
                  <a:pt x="22" y="90"/>
                </a:lnTo>
                <a:lnTo>
                  <a:pt x="22" y="58"/>
                </a:lnTo>
                <a:lnTo>
                  <a:pt x="42" y="58"/>
                </a:lnTo>
                <a:lnTo>
                  <a:pt x="22" y="53"/>
                </a:lnTo>
                <a:lnTo>
                  <a:pt x="22" y="22"/>
                </a:lnTo>
                <a:lnTo>
                  <a:pt x="22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2" y="53"/>
                </a:lnTo>
                <a:lnTo>
                  <a:pt x="42" y="58"/>
                </a:lnTo>
                <a:lnTo>
                  <a:pt x="42" y="90"/>
                </a:lnTo>
                <a:lnTo>
                  <a:pt x="22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21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9" y="20"/>
                </a:lnTo>
                <a:lnTo>
                  <a:pt x="75" y="20"/>
                </a:lnTo>
                <a:lnTo>
                  <a:pt x="121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6" y="25"/>
                </a:lnTo>
                <a:lnTo>
                  <a:pt x="10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9" y="140"/>
                </a:lnTo>
                <a:lnTo>
                  <a:pt x="354" y="142"/>
                </a:lnTo>
                <a:lnTo>
                  <a:pt x="356" y="145"/>
                </a:lnTo>
                <a:lnTo>
                  <a:pt x="358" y="145"/>
                </a:lnTo>
                <a:lnTo>
                  <a:pt x="361" y="147"/>
                </a:lnTo>
                <a:lnTo>
                  <a:pt x="363" y="150"/>
                </a:lnTo>
                <a:lnTo>
                  <a:pt x="366" y="150"/>
                </a:lnTo>
                <a:lnTo>
                  <a:pt x="368" y="152"/>
                </a:lnTo>
                <a:lnTo>
                  <a:pt x="370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5" y="169"/>
                </a:lnTo>
                <a:lnTo>
                  <a:pt x="387" y="171"/>
                </a:lnTo>
                <a:lnTo>
                  <a:pt x="390" y="171"/>
                </a:lnTo>
                <a:lnTo>
                  <a:pt x="390" y="169"/>
                </a:lnTo>
                <a:lnTo>
                  <a:pt x="392" y="164"/>
                </a:lnTo>
                <a:lnTo>
                  <a:pt x="392" y="15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47"/>
                </a:lnTo>
                <a:lnTo>
                  <a:pt x="378" y="147"/>
                </a:lnTo>
                <a:lnTo>
                  <a:pt x="375" y="145"/>
                </a:lnTo>
                <a:lnTo>
                  <a:pt x="368" y="145"/>
                </a:lnTo>
                <a:lnTo>
                  <a:pt x="366" y="142"/>
                </a:lnTo>
                <a:lnTo>
                  <a:pt x="363" y="142"/>
                </a:lnTo>
                <a:lnTo>
                  <a:pt x="361" y="140"/>
                </a:lnTo>
                <a:lnTo>
                  <a:pt x="356" y="140"/>
                </a:lnTo>
                <a:lnTo>
                  <a:pt x="354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42" y="97"/>
                </a:moveTo>
                <a:lnTo>
                  <a:pt x="342" y="106"/>
                </a:lnTo>
                <a:lnTo>
                  <a:pt x="339" y="109"/>
                </a:lnTo>
                <a:lnTo>
                  <a:pt x="339" y="123"/>
                </a:lnTo>
                <a:lnTo>
                  <a:pt x="337" y="125"/>
                </a:lnTo>
                <a:lnTo>
                  <a:pt x="337" y="133"/>
                </a:lnTo>
                <a:lnTo>
                  <a:pt x="334" y="135"/>
                </a:lnTo>
                <a:lnTo>
                  <a:pt x="334" y="138"/>
                </a:lnTo>
                <a:lnTo>
                  <a:pt x="332" y="142"/>
                </a:lnTo>
                <a:lnTo>
                  <a:pt x="330" y="145"/>
                </a:lnTo>
                <a:lnTo>
                  <a:pt x="330" y="147"/>
                </a:lnTo>
                <a:lnTo>
                  <a:pt x="327" y="150"/>
                </a:lnTo>
                <a:lnTo>
                  <a:pt x="325" y="152"/>
                </a:lnTo>
                <a:lnTo>
                  <a:pt x="322" y="154"/>
                </a:lnTo>
                <a:lnTo>
                  <a:pt x="320" y="157"/>
                </a:lnTo>
                <a:lnTo>
                  <a:pt x="318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6" y="164"/>
                </a:lnTo>
                <a:lnTo>
                  <a:pt x="303" y="164"/>
                </a:lnTo>
                <a:lnTo>
                  <a:pt x="301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3" y="169"/>
                </a:lnTo>
                <a:lnTo>
                  <a:pt x="308" y="169"/>
                </a:lnTo>
                <a:lnTo>
                  <a:pt x="310" y="166"/>
                </a:lnTo>
                <a:lnTo>
                  <a:pt x="313" y="166"/>
                </a:lnTo>
                <a:lnTo>
                  <a:pt x="315" y="164"/>
                </a:lnTo>
                <a:lnTo>
                  <a:pt x="320" y="164"/>
                </a:lnTo>
                <a:lnTo>
                  <a:pt x="322" y="161"/>
                </a:lnTo>
                <a:lnTo>
                  <a:pt x="325" y="161"/>
                </a:lnTo>
                <a:lnTo>
                  <a:pt x="325" y="159"/>
                </a:lnTo>
                <a:lnTo>
                  <a:pt x="330" y="157"/>
                </a:lnTo>
                <a:lnTo>
                  <a:pt x="332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7"/>
                </a:lnTo>
                <a:lnTo>
                  <a:pt x="342" y="142"/>
                </a:lnTo>
                <a:lnTo>
                  <a:pt x="342" y="140"/>
                </a:lnTo>
                <a:lnTo>
                  <a:pt x="344" y="138"/>
                </a:lnTo>
                <a:lnTo>
                  <a:pt x="344" y="130"/>
                </a:lnTo>
                <a:lnTo>
                  <a:pt x="346" y="128"/>
                </a:lnTo>
                <a:lnTo>
                  <a:pt x="346" y="116"/>
                </a:lnTo>
                <a:lnTo>
                  <a:pt x="349" y="111"/>
                </a:lnTo>
                <a:lnTo>
                  <a:pt x="349" y="106"/>
                </a:lnTo>
                <a:lnTo>
                  <a:pt x="354" y="104"/>
                </a:lnTo>
                <a:lnTo>
                  <a:pt x="342" y="97"/>
                </a:lnTo>
                <a:lnTo>
                  <a:pt x="342" y="97"/>
                </a:lnTo>
                <a:close/>
              </a:path>
              <a:path w="405" h="172">
                <a:moveTo>
                  <a:pt x="310" y="87"/>
                </a:moveTo>
                <a:lnTo>
                  <a:pt x="310" y="145"/>
                </a:lnTo>
                <a:lnTo>
                  <a:pt x="318" y="140"/>
                </a:lnTo>
                <a:lnTo>
                  <a:pt x="318" y="87"/>
                </a:lnTo>
                <a:lnTo>
                  <a:pt x="375" y="87"/>
                </a:lnTo>
                <a:lnTo>
                  <a:pt x="310" y="87"/>
                </a:lnTo>
                <a:lnTo>
                  <a:pt x="310" y="87"/>
                </a:lnTo>
                <a:close/>
              </a:path>
              <a:path w="405" h="172">
                <a:moveTo>
                  <a:pt x="310" y="75"/>
                </a:moveTo>
                <a:lnTo>
                  <a:pt x="310" y="82"/>
                </a:lnTo>
                <a:lnTo>
                  <a:pt x="318" y="82"/>
                </a:lnTo>
                <a:lnTo>
                  <a:pt x="310" y="75"/>
                </a:lnTo>
                <a:lnTo>
                  <a:pt x="310" y="75"/>
                </a:lnTo>
                <a:close/>
              </a:path>
              <a:path w="405" h="172">
                <a:moveTo>
                  <a:pt x="378" y="75"/>
                </a:moveTo>
                <a:lnTo>
                  <a:pt x="375" y="82"/>
                </a:lnTo>
                <a:lnTo>
                  <a:pt x="310" y="82"/>
                </a:lnTo>
                <a:lnTo>
                  <a:pt x="310" y="87"/>
                </a:lnTo>
                <a:lnTo>
                  <a:pt x="375" y="87"/>
                </a:lnTo>
                <a:lnTo>
                  <a:pt x="375" y="140"/>
                </a:lnTo>
                <a:lnTo>
                  <a:pt x="382" y="135"/>
                </a:lnTo>
                <a:lnTo>
                  <a:pt x="382" y="90"/>
                </a:lnTo>
                <a:lnTo>
                  <a:pt x="387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90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8" y="41"/>
                </a:lnTo>
                <a:lnTo>
                  <a:pt x="313" y="49"/>
                </a:lnTo>
                <a:lnTo>
                  <a:pt x="315" y="49"/>
                </a:lnTo>
                <a:lnTo>
                  <a:pt x="318" y="46"/>
                </a:lnTo>
                <a:lnTo>
                  <a:pt x="385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8" y="22"/>
                </a:lnTo>
                <a:lnTo>
                  <a:pt x="296" y="22"/>
                </a:lnTo>
                <a:lnTo>
                  <a:pt x="301" y="27"/>
                </a:lnTo>
                <a:lnTo>
                  <a:pt x="310" y="27"/>
                </a:lnTo>
                <a:lnTo>
                  <a:pt x="313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42" y="1"/>
                </a:move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4" y="8"/>
                </a:lnTo>
                <a:lnTo>
                  <a:pt x="342" y="1"/>
                </a:lnTo>
                <a:lnTo>
                  <a:pt x="34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38" name="path 13538"/>
          <p:cNvSpPr/>
          <p:nvPr/>
        </p:nvSpPr>
        <p:spPr>
          <a:xfrm>
            <a:off x="7323581" y="9346945"/>
            <a:ext cx="252983" cy="108203"/>
          </a:xfrm>
          <a:custGeom>
            <a:avLst/>
            <a:gdLst/>
            <a:ahLst/>
            <a:cxnLst/>
            <a:rect l="0" t="0" r="0" b="0"/>
            <a:pathLst>
              <a:path w="398" h="170">
                <a:moveTo>
                  <a:pt x="116" y="147"/>
                </a:moveTo>
                <a:lnTo>
                  <a:pt x="106" y="157"/>
                </a:lnTo>
                <a:lnTo>
                  <a:pt x="6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6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98" h="170">
                <a:moveTo>
                  <a:pt x="30" y="111"/>
                </a:move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4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9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8" y="118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6" y="150"/>
                </a:lnTo>
                <a:lnTo>
                  <a:pt x="66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6" y="123"/>
                </a:lnTo>
                <a:lnTo>
                  <a:pt x="66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9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8"/>
                </a:lnTo>
                <a:lnTo>
                  <a:pt x="85" y="130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8" y="152"/>
                </a:lnTo>
                <a:lnTo>
                  <a:pt x="78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90" y="140"/>
                </a:lnTo>
                <a:lnTo>
                  <a:pt x="90" y="135"/>
                </a:lnTo>
                <a:lnTo>
                  <a:pt x="92" y="133"/>
                </a:lnTo>
                <a:lnTo>
                  <a:pt x="94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98" h="170">
                <a:moveTo>
                  <a:pt x="82" y="87"/>
                </a:moveTo>
                <a:lnTo>
                  <a:pt x="78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98" h="170">
                <a:moveTo>
                  <a:pt x="68" y="63"/>
                </a:moveTo>
                <a:lnTo>
                  <a:pt x="66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8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7" y="97"/>
                </a:lnTo>
                <a:lnTo>
                  <a:pt x="99" y="97"/>
                </a:lnTo>
                <a:lnTo>
                  <a:pt x="102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6" y="99"/>
                </a:lnTo>
                <a:lnTo>
                  <a:pt x="128" y="99"/>
                </a:lnTo>
                <a:lnTo>
                  <a:pt x="128" y="97"/>
                </a:lnTo>
                <a:lnTo>
                  <a:pt x="126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9" y="92"/>
                </a:lnTo>
                <a:lnTo>
                  <a:pt x="106" y="90"/>
                </a:lnTo>
                <a:lnTo>
                  <a:pt x="104" y="90"/>
                </a:lnTo>
                <a:lnTo>
                  <a:pt x="102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8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9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4" y="90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6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8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8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6" y="63"/>
                </a:lnTo>
                <a:lnTo>
                  <a:pt x="68" y="63"/>
                </a:lnTo>
                <a:lnTo>
                  <a:pt x="68" y="61"/>
                </a:lnTo>
                <a:lnTo>
                  <a:pt x="73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9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9" y="41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98" h="170">
                <a:moveTo>
                  <a:pt x="94" y="32"/>
                </a:moveTo>
                <a:lnTo>
                  <a:pt x="92" y="32"/>
                </a:lnTo>
                <a:lnTo>
                  <a:pt x="94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1"/>
                </a:lnTo>
                <a:lnTo>
                  <a:pt x="102" y="56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98" h="170">
                <a:moveTo>
                  <a:pt x="61" y="20"/>
                </a:moveTo>
                <a:lnTo>
                  <a:pt x="54" y="27"/>
                </a:lnTo>
                <a:lnTo>
                  <a:pt x="22" y="27"/>
                </a:lnTo>
                <a:lnTo>
                  <a:pt x="20" y="32"/>
                </a:lnTo>
                <a:lnTo>
                  <a:pt x="18" y="34"/>
                </a:lnTo>
                <a:lnTo>
                  <a:pt x="18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6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6" y="68"/>
                </a:lnTo>
                <a:lnTo>
                  <a:pt x="6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8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7" y="34"/>
                </a:lnTo>
                <a:lnTo>
                  <a:pt x="27" y="32"/>
                </a:lnTo>
                <a:lnTo>
                  <a:pt x="34" y="32"/>
                </a:lnTo>
                <a:lnTo>
                  <a:pt x="68" y="32"/>
                </a:lnTo>
                <a:lnTo>
                  <a:pt x="61" y="20"/>
                </a:lnTo>
                <a:lnTo>
                  <a:pt x="61" y="20"/>
                </a:lnTo>
                <a:close/>
              </a:path>
              <a:path w="39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8" y="39"/>
                </a:lnTo>
                <a:lnTo>
                  <a:pt x="80" y="34"/>
                </a:lnTo>
                <a:lnTo>
                  <a:pt x="82" y="32"/>
                </a:lnTo>
                <a:lnTo>
                  <a:pt x="126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9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2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9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8"/>
                </a:lnTo>
                <a:lnTo>
                  <a:pt x="78" y="20"/>
                </a:lnTo>
                <a:lnTo>
                  <a:pt x="78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90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98" h="170">
                <a:moveTo>
                  <a:pt x="322" y="152"/>
                </a:moveTo>
                <a:lnTo>
                  <a:pt x="322" y="169"/>
                </a:lnTo>
                <a:lnTo>
                  <a:pt x="330" y="164"/>
                </a:lnTo>
                <a:lnTo>
                  <a:pt x="330" y="154"/>
                </a:lnTo>
                <a:lnTo>
                  <a:pt x="385" y="154"/>
                </a:lnTo>
                <a:lnTo>
                  <a:pt x="322" y="152"/>
                </a:lnTo>
                <a:lnTo>
                  <a:pt x="322" y="152"/>
                </a:lnTo>
                <a:close/>
              </a:path>
              <a:path w="398" h="170">
                <a:moveTo>
                  <a:pt x="313" y="111"/>
                </a:moveTo>
                <a:lnTo>
                  <a:pt x="310" y="113"/>
                </a:lnTo>
                <a:lnTo>
                  <a:pt x="308" y="113"/>
                </a:lnTo>
                <a:lnTo>
                  <a:pt x="306" y="116"/>
                </a:lnTo>
                <a:lnTo>
                  <a:pt x="303" y="118"/>
                </a:lnTo>
                <a:lnTo>
                  <a:pt x="301" y="121"/>
                </a:lnTo>
                <a:lnTo>
                  <a:pt x="298" y="121"/>
                </a:lnTo>
                <a:lnTo>
                  <a:pt x="296" y="123"/>
                </a:lnTo>
                <a:lnTo>
                  <a:pt x="294" y="126"/>
                </a:lnTo>
                <a:lnTo>
                  <a:pt x="291" y="126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82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8" y="121"/>
                </a:lnTo>
                <a:lnTo>
                  <a:pt x="310" y="121"/>
                </a:lnTo>
                <a:lnTo>
                  <a:pt x="313" y="118"/>
                </a:lnTo>
                <a:lnTo>
                  <a:pt x="315" y="118"/>
                </a:lnTo>
                <a:lnTo>
                  <a:pt x="318" y="116"/>
                </a:lnTo>
                <a:lnTo>
                  <a:pt x="320" y="113"/>
                </a:lnTo>
                <a:lnTo>
                  <a:pt x="322" y="111"/>
                </a:lnTo>
                <a:lnTo>
                  <a:pt x="313" y="111"/>
                </a:lnTo>
                <a:lnTo>
                  <a:pt x="313" y="111"/>
                </a:lnTo>
                <a:close/>
              </a:path>
              <a:path w="398" h="170">
                <a:moveTo>
                  <a:pt x="320" y="106"/>
                </a:moveTo>
                <a:lnTo>
                  <a:pt x="318" y="106"/>
                </a:lnTo>
                <a:lnTo>
                  <a:pt x="315" y="109"/>
                </a:lnTo>
                <a:lnTo>
                  <a:pt x="313" y="111"/>
                </a:lnTo>
                <a:lnTo>
                  <a:pt x="322" y="111"/>
                </a:lnTo>
                <a:lnTo>
                  <a:pt x="322" y="135"/>
                </a:lnTo>
                <a:lnTo>
                  <a:pt x="322" y="152"/>
                </a:lnTo>
                <a:lnTo>
                  <a:pt x="385" y="154"/>
                </a:lnTo>
                <a:lnTo>
                  <a:pt x="385" y="166"/>
                </a:lnTo>
                <a:lnTo>
                  <a:pt x="392" y="159"/>
                </a:lnTo>
                <a:lnTo>
                  <a:pt x="392" y="152"/>
                </a:lnTo>
                <a:lnTo>
                  <a:pt x="330" y="150"/>
                </a:lnTo>
                <a:lnTo>
                  <a:pt x="330" y="106"/>
                </a:lnTo>
                <a:lnTo>
                  <a:pt x="385" y="106"/>
                </a:lnTo>
                <a:lnTo>
                  <a:pt x="320" y="106"/>
                </a:lnTo>
                <a:lnTo>
                  <a:pt x="320" y="106"/>
                </a:lnTo>
                <a:close/>
              </a:path>
              <a:path w="398" h="170">
                <a:moveTo>
                  <a:pt x="387" y="94"/>
                </a:moveTo>
                <a:lnTo>
                  <a:pt x="382" y="101"/>
                </a:lnTo>
                <a:lnTo>
                  <a:pt x="334" y="101"/>
                </a:lnTo>
                <a:lnTo>
                  <a:pt x="322" y="104"/>
                </a:lnTo>
                <a:lnTo>
                  <a:pt x="320" y="106"/>
                </a:lnTo>
                <a:lnTo>
                  <a:pt x="385" y="106"/>
                </a:lnTo>
                <a:lnTo>
                  <a:pt x="385" y="150"/>
                </a:lnTo>
                <a:lnTo>
                  <a:pt x="330" y="150"/>
                </a:lnTo>
                <a:lnTo>
                  <a:pt x="392" y="152"/>
                </a:lnTo>
                <a:lnTo>
                  <a:pt x="392" y="109"/>
                </a:lnTo>
                <a:lnTo>
                  <a:pt x="397" y="104"/>
                </a:lnTo>
                <a:lnTo>
                  <a:pt x="387" y="94"/>
                </a:lnTo>
                <a:lnTo>
                  <a:pt x="387" y="94"/>
                </a:lnTo>
                <a:close/>
              </a:path>
              <a:path w="398" h="170">
                <a:moveTo>
                  <a:pt x="322" y="94"/>
                </a:moveTo>
                <a:lnTo>
                  <a:pt x="322" y="104"/>
                </a:lnTo>
                <a:lnTo>
                  <a:pt x="334" y="101"/>
                </a:lnTo>
                <a:lnTo>
                  <a:pt x="337" y="101"/>
                </a:lnTo>
                <a:lnTo>
                  <a:pt x="339" y="99"/>
                </a:lnTo>
                <a:lnTo>
                  <a:pt x="327" y="99"/>
                </a:lnTo>
                <a:lnTo>
                  <a:pt x="322" y="94"/>
                </a:lnTo>
                <a:lnTo>
                  <a:pt x="322" y="94"/>
                </a:lnTo>
                <a:close/>
              </a:path>
              <a:path w="398" h="170">
                <a:moveTo>
                  <a:pt x="310" y="53"/>
                </a:moveTo>
                <a:lnTo>
                  <a:pt x="308" y="56"/>
                </a:lnTo>
                <a:lnTo>
                  <a:pt x="306" y="58"/>
                </a:lnTo>
                <a:lnTo>
                  <a:pt x="306" y="61"/>
                </a:lnTo>
                <a:lnTo>
                  <a:pt x="303" y="63"/>
                </a:lnTo>
                <a:lnTo>
                  <a:pt x="301" y="68"/>
                </a:lnTo>
                <a:lnTo>
                  <a:pt x="298" y="70"/>
                </a:lnTo>
                <a:lnTo>
                  <a:pt x="296" y="73"/>
                </a:lnTo>
                <a:lnTo>
                  <a:pt x="294" y="75"/>
                </a:lnTo>
                <a:lnTo>
                  <a:pt x="291" y="78"/>
                </a:lnTo>
                <a:lnTo>
                  <a:pt x="294" y="80"/>
                </a:lnTo>
                <a:lnTo>
                  <a:pt x="296" y="78"/>
                </a:lnTo>
                <a:lnTo>
                  <a:pt x="298" y="75"/>
                </a:lnTo>
                <a:lnTo>
                  <a:pt x="301" y="73"/>
                </a:lnTo>
                <a:lnTo>
                  <a:pt x="303" y="73"/>
                </a:lnTo>
                <a:lnTo>
                  <a:pt x="303" y="70"/>
                </a:lnTo>
                <a:lnTo>
                  <a:pt x="306" y="68"/>
                </a:lnTo>
                <a:lnTo>
                  <a:pt x="308" y="66"/>
                </a:lnTo>
                <a:lnTo>
                  <a:pt x="310" y="63"/>
                </a:lnTo>
                <a:lnTo>
                  <a:pt x="313" y="61"/>
                </a:lnTo>
                <a:lnTo>
                  <a:pt x="315" y="58"/>
                </a:lnTo>
                <a:lnTo>
                  <a:pt x="315" y="56"/>
                </a:lnTo>
                <a:lnTo>
                  <a:pt x="318" y="53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398" h="170">
                <a:moveTo>
                  <a:pt x="392" y="32"/>
                </a:moveTo>
                <a:lnTo>
                  <a:pt x="378" y="34"/>
                </a:lnTo>
                <a:lnTo>
                  <a:pt x="375" y="37"/>
                </a:lnTo>
                <a:lnTo>
                  <a:pt x="375" y="39"/>
                </a:lnTo>
                <a:lnTo>
                  <a:pt x="373" y="41"/>
                </a:lnTo>
                <a:lnTo>
                  <a:pt x="370" y="44"/>
                </a:lnTo>
                <a:lnTo>
                  <a:pt x="370" y="46"/>
                </a:lnTo>
                <a:lnTo>
                  <a:pt x="368" y="51"/>
                </a:lnTo>
                <a:lnTo>
                  <a:pt x="366" y="53"/>
                </a:lnTo>
                <a:lnTo>
                  <a:pt x="366" y="56"/>
                </a:lnTo>
                <a:lnTo>
                  <a:pt x="363" y="58"/>
                </a:lnTo>
                <a:lnTo>
                  <a:pt x="361" y="61"/>
                </a:lnTo>
                <a:lnTo>
                  <a:pt x="358" y="63"/>
                </a:lnTo>
                <a:lnTo>
                  <a:pt x="356" y="66"/>
                </a:lnTo>
                <a:lnTo>
                  <a:pt x="354" y="70"/>
                </a:lnTo>
                <a:lnTo>
                  <a:pt x="351" y="73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4" y="82"/>
                </a:lnTo>
                <a:lnTo>
                  <a:pt x="342" y="85"/>
                </a:lnTo>
                <a:lnTo>
                  <a:pt x="339" y="87"/>
                </a:lnTo>
                <a:lnTo>
                  <a:pt x="337" y="90"/>
                </a:lnTo>
                <a:lnTo>
                  <a:pt x="334" y="92"/>
                </a:lnTo>
                <a:lnTo>
                  <a:pt x="332" y="94"/>
                </a:lnTo>
                <a:lnTo>
                  <a:pt x="330" y="97"/>
                </a:lnTo>
                <a:lnTo>
                  <a:pt x="327" y="99"/>
                </a:lnTo>
                <a:lnTo>
                  <a:pt x="339" y="99"/>
                </a:lnTo>
                <a:lnTo>
                  <a:pt x="342" y="97"/>
                </a:lnTo>
                <a:lnTo>
                  <a:pt x="344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90"/>
                </a:lnTo>
                <a:lnTo>
                  <a:pt x="351" y="87"/>
                </a:lnTo>
                <a:lnTo>
                  <a:pt x="354" y="85"/>
                </a:lnTo>
                <a:lnTo>
                  <a:pt x="356" y="80"/>
                </a:lnTo>
                <a:lnTo>
                  <a:pt x="358" y="78"/>
                </a:lnTo>
                <a:lnTo>
                  <a:pt x="361" y="75"/>
                </a:lnTo>
                <a:lnTo>
                  <a:pt x="363" y="73"/>
                </a:lnTo>
                <a:lnTo>
                  <a:pt x="366" y="70"/>
                </a:lnTo>
                <a:lnTo>
                  <a:pt x="366" y="68"/>
                </a:lnTo>
                <a:lnTo>
                  <a:pt x="368" y="66"/>
                </a:lnTo>
                <a:lnTo>
                  <a:pt x="370" y="63"/>
                </a:lnTo>
                <a:lnTo>
                  <a:pt x="373" y="61"/>
                </a:lnTo>
                <a:lnTo>
                  <a:pt x="373" y="58"/>
                </a:lnTo>
                <a:lnTo>
                  <a:pt x="375" y="56"/>
                </a:lnTo>
                <a:lnTo>
                  <a:pt x="378" y="53"/>
                </a:lnTo>
                <a:lnTo>
                  <a:pt x="380" y="49"/>
                </a:lnTo>
                <a:lnTo>
                  <a:pt x="380" y="46"/>
                </a:lnTo>
                <a:lnTo>
                  <a:pt x="382" y="44"/>
                </a:lnTo>
                <a:lnTo>
                  <a:pt x="385" y="39"/>
                </a:lnTo>
                <a:lnTo>
                  <a:pt x="387" y="37"/>
                </a:lnTo>
                <a:lnTo>
                  <a:pt x="392" y="32"/>
                </a:lnTo>
                <a:lnTo>
                  <a:pt x="392" y="32"/>
                </a:lnTo>
                <a:close/>
              </a:path>
              <a:path w="398" h="170">
                <a:moveTo>
                  <a:pt x="382" y="22"/>
                </a:moveTo>
                <a:lnTo>
                  <a:pt x="378" y="30"/>
                </a:lnTo>
                <a:lnTo>
                  <a:pt x="332" y="30"/>
                </a:lnTo>
                <a:lnTo>
                  <a:pt x="322" y="32"/>
                </a:lnTo>
                <a:lnTo>
                  <a:pt x="320" y="34"/>
                </a:lnTo>
                <a:lnTo>
                  <a:pt x="320" y="39"/>
                </a:lnTo>
                <a:lnTo>
                  <a:pt x="318" y="41"/>
                </a:lnTo>
                <a:lnTo>
                  <a:pt x="315" y="44"/>
                </a:lnTo>
                <a:lnTo>
                  <a:pt x="315" y="46"/>
                </a:lnTo>
                <a:lnTo>
                  <a:pt x="313" y="49"/>
                </a:lnTo>
                <a:lnTo>
                  <a:pt x="310" y="53"/>
                </a:lnTo>
                <a:lnTo>
                  <a:pt x="318" y="53"/>
                </a:lnTo>
                <a:lnTo>
                  <a:pt x="320" y="56"/>
                </a:lnTo>
                <a:lnTo>
                  <a:pt x="322" y="58"/>
                </a:lnTo>
                <a:lnTo>
                  <a:pt x="322" y="63"/>
                </a:lnTo>
                <a:lnTo>
                  <a:pt x="325" y="66"/>
                </a:lnTo>
                <a:lnTo>
                  <a:pt x="327" y="68"/>
                </a:lnTo>
                <a:lnTo>
                  <a:pt x="327" y="70"/>
                </a:lnTo>
                <a:lnTo>
                  <a:pt x="330" y="73"/>
                </a:lnTo>
                <a:lnTo>
                  <a:pt x="330" y="75"/>
                </a:lnTo>
                <a:lnTo>
                  <a:pt x="332" y="80"/>
                </a:lnTo>
                <a:lnTo>
                  <a:pt x="334" y="80"/>
                </a:lnTo>
                <a:lnTo>
                  <a:pt x="337" y="78"/>
                </a:lnTo>
                <a:lnTo>
                  <a:pt x="337" y="70"/>
                </a:lnTo>
                <a:lnTo>
                  <a:pt x="337" y="66"/>
                </a:lnTo>
                <a:lnTo>
                  <a:pt x="337" y="63"/>
                </a:lnTo>
                <a:lnTo>
                  <a:pt x="334" y="63"/>
                </a:lnTo>
                <a:lnTo>
                  <a:pt x="334" y="61"/>
                </a:lnTo>
                <a:lnTo>
                  <a:pt x="332" y="58"/>
                </a:lnTo>
                <a:lnTo>
                  <a:pt x="330" y="56"/>
                </a:lnTo>
                <a:lnTo>
                  <a:pt x="325" y="56"/>
                </a:lnTo>
                <a:lnTo>
                  <a:pt x="322" y="53"/>
                </a:lnTo>
                <a:lnTo>
                  <a:pt x="320" y="51"/>
                </a:lnTo>
                <a:lnTo>
                  <a:pt x="320" y="49"/>
                </a:lnTo>
                <a:lnTo>
                  <a:pt x="322" y="46"/>
                </a:lnTo>
                <a:lnTo>
                  <a:pt x="325" y="44"/>
                </a:lnTo>
                <a:lnTo>
                  <a:pt x="325" y="39"/>
                </a:lnTo>
                <a:lnTo>
                  <a:pt x="327" y="37"/>
                </a:lnTo>
                <a:lnTo>
                  <a:pt x="330" y="34"/>
                </a:lnTo>
                <a:lnTo>
                  <a:pt x="378" y="34"/>
                </a:lnTo>
                <a:lnTo>
                  <a:pt x="392" y="32"/>
                </a:lnTo>
                <a:lnTo>
                  <a:pt x="382" y="22"/>
                </a:lnTo>
                <a:lnTo>
                  <a:pt x="382" y="22"/>
                </a:lnTo>
                <a:close/>
              </a:path>
              <a:path w="398" h="170">
                <a:moveTo>
                  <a:pt x="332" y="1"/>
                </a:moveTo>
                <a:lnTo>
                  <a:pt x="332" y="6"/>
                </a:lnTo>
                <a:lnTo>
                  <a:pt x="330" y="8"/>
                </a:lnTo>
                <a:lnTo>
                  <a:pt x="330" y="13"/>
                </a:lnTo>
                <a:lnTo>
                  <a:pt x="327" y="15"/>
                </a:lnTo>
                <a:lnTo>
                  <a:pt x="327" y="18"/>
                </a:lnTo>
                <a:lnTo>
                  <a:pt x="325" y="22"/>
                </a:lnTo>
                <a:lnTo>
                  <a:pt x="325" y="25"/>
                </a:lnTo>
                <a:lnTo>
                  <a:pt x="322" y="30"/>
                </a:lnTo>
                <a:lnTo>
                  <a:pt x="322" y="32"/>
                </a:lnTo>
                <a:lnTo>
                  <a:pt x="332" y="30"/>
                </a:lnTo>
                <a:lnTo>
                  <a:pt x="332" y="27"/>
                </a:lnTo>
                <a:lnTo>
                  <a:pt x="334" y="25"/>
                </a:lnTo>
                <a:lnTo>
                  <a:pt x="334" y="22"/>
                </a:lnTo>
                <a:lnTo>
                  <a:pt x="337" y="20"/>
                </a:lnTo>
                <a:lnTo>
                  <a:pt x="339" y="15"/>
                </a:lnTo>
                <a:lnTo>
                  <a:pt x="344" y="13"/>
                </a:lnTo>
                <a:lnTo>
                  <a:pt x="332" y="1"/>
                </a:lnTo>
                <a:lnTo>
                  <a:pt x="33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40" name="path 13540"/>
          <p:cNvSpPr/>
          <p:nvPr/>
        </p:nvSpPr>
        <p:spPr>
          <a:xfrm>
            <a:off x="8522970" y="9345421"/>
            <a:ext cx="205739" cy="111251"/>
          </a:xfrm>
          <a:custGeom>
            <a:avLst/>
            <a:gdLst/>
            <a:ahLst/>
            <a:cxnLst/>
            <a:rect l="0" t="0" r="0" b="0"/>
            <a:pathLst>
              <a:path w="323" h="175">
                <a:moveTo>
                  <a:pt x="75" y="130"/>
                </a:moveTo>
                <a:lnTo>
                  <a:pt x="65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7" y="140"/>
                </a:lnTo>
                <a:lnTo>
                  <a:pt x="80" y="142"/>
                </a:lnTo>
                <a:lnTo>
                  <a:pt x="82" y="145"/>
                </a:lnTo>
                <a:lnTo>
                  <a:pt x="87" y="147"/>
                </a:lnTo>
                <a:lnTo>
                  <a:pt x="89" y="147"/>
                </a:lnTo>
                <a:lnTo>
                  <a:pt x="89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1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6"/>
                </a:lnTo>
                <a:lnTo>
                  <a:pt x="113" y="161"/>
                </a:lnTo>
                <a:lnTo>
                  <a:pt x="111" y="159"/>
                </a:lnTo>
                <a:lnTo>
                  <a:pt x="111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1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89" y="138"/>
                </a:lnTo>
                <a:lnTo>
                  <a:pt x="87" y="135"/>
                </a:lnTo>
                <a:lnTo>
                  <a:pt x="85" y="135"/>
                </a:lnTo>
                <a:lnTo>
                  <a:pt x="80" y="133"/>
                </a:lnTo>
                <a:lnTo>
                  <a:pt x="77" y="133"/>
                </a:lnTo>
                <a:lnTo>
                  <a:pt x="75" y="130"/>
                </a:lnTo>
                <a:lnTo>
                  <a:pt x="75" y="130"/>
                </a:lnTo>
                <a:close/>
              </a:path>
              <a:path w="32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61" y="123"/>
                </a:lnTo>
                <a:lnTo>
                  <a:pt x="58" y="125"/>
                </a:lnTo>
                <a:lnTo>
                  <a:pt x="58" y="128"/>
                </a:lnTo>
                <a:lnTo>
                  <a:pt x="56" y="133"/>
                </a:lnTo>
                <a:lnTo>
                  <a:pt x="53" y="135"/>
                </a:lnTo>
                <a:lnTo>
                  <a:pt x="53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1" y="150"/>
                </a:lnTo>
                <a:lnTo>
                  <a:pt x="39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29" y="159"/>
                </a:lnTo>
                <a:lnTo>
                  <a:pt x="27" y="161"/>
                </a:lnTo>
                <a:lnTo>
                  <a:pt x="25" y="161"/>
                </a:lnTo>
                <a:lnTo>
                  <a:pt x="22" y="164"/>
                </a:lnTo>
                <a:lnTo>
                  <a:pt x="17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5" y="171"/>
                </a:lnTo>
                <a:lnTo>
                  <a:pt x="15" y="171"/>
                </a:lnTo>
                <a:lnTo>
                  <a:pt x="17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29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3" y="150"/>
                </a:lnTo>
                <a:lnTo>
                  <a:pt x="56" y="147"/>
                </a:lnTo>
                <a:lnTo>
                  <a:pt x="58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5" y="130"/>
                </a:lnTo>
                <a:lnTo>
                  <a:pt x="75" y="130"/>
                </a:lnTo>
                <a:lnTo>
                  <a:pt x="70" y="130"/>
                </a:lnTo>
                <a:lnTo>
                  <a:pt x="65" y="128"/>
                </a:lnTo>
                <a:lnTo>
                  <a:pt x="68" y="125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23" h="175">
                <a:moveTo>
                  <a:pt x="113" y="101"/>
                </a:moveTo>
                <a:lnTo>
                  <a:pt x="104" y="111"/>
                </a:lnTo>
                <a:lnTo>
                  <a:pt x="1" y="111"/>
                </a:lnTo>
                <a:lnTo>
                  <a:pt x="5" y="118"/>
                </a:lnTo>
                <a:lnTo>
                  <a:pt x="8" y="118"/>
                </a:lnTo>
                <a:lnTo>
                  <a:pt x="10" y="116"/>
                </a:lnTo>
                <a:lnTo>
                  <a:pt x="125" y="116"/>
                </a:lnTo>
                <a:lnTo>
                  <a:pt x="113" y="101"/>
                </a:lnTo>
                <a:lnTo>
                  <a:pt x="113" y="101"/>
                </a:lnTo>
                <a:close/>
              </a:path>
              <a:path w="323" h="175">
                <a:moveTo>
                  <a:pt x="20" y="75"/>
                </a:moveTo>
                <a:lnTo>
                  <a:pt x="17" y="78"/>
                </a:lnTo>
                <a:lnTo>
                  <a:pt x="20" y="78"/>
                </a:lnTo>
                <a:lnTo>
                  <a:pt x="22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29" y="94"/>
                </a:lnTo>
                <a:lnTo>
                  <a:pt x="29" y="97"/>
                </a:lnTo>
                <a:lnTo>
                  <a:pt x="32" y="99"/>
                </a:lnTo>
                <a:lnTo>
                  <a:pt x="32" y="101"/>
                </a:lnTo>
                <a:lnTo>
                  <a:pt x="34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101"/>
                </a:lnTo>
                <a:lnTo>
                  <a:pt x="41" y="97"/>
                </a:lnTo>
                <a:lnTo>
                  <a:pt x="39" y="9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29" y="82"/>
                </a:lnTo>
                <a:lnTo>
                  <a:pt x="27" y="80"/>
                </a:lnTo>
                <a:lnTo>
                  <a:pt x="25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23" h="175">
                <a:moveTo>
                  <a:pt x="34" y="49"/>
                </a:moveTo>
                <a:lnTo>
                  <a:pt x="34" y="51"/>
                </a:lnTo>
                <a:lnTo>
                  <a:pt x="37" y="56"/>
                </a:lnTo>
                <a:lnTo>
                  <a:pt x="39" y="58"/>
                </a:lnTo>
                <a:lnTo>
                  <a:pt x="39" y="61"/>
                </a:lnTo>
                <a:lnTo>
                  <a:pt x="41" y="63"/>
                </a:lnTo>
                <a:lnTo>
                  <a:pt x="44" y="68"/>
                </a:lnTo>
                <a:lnTo>
                  <a:pt x="44" y="70"/>
                </a:lnTo>
                <a:lnTo>
                  <a:pt x="46" y="73"/>
                </a:lnTo>
                <a:lnTo>
                  <a:pt x="46" y="75"/>
                </a:lnTo>
                <a:lnTo>
                  <a:pt x="49" y="80"/>
                </a:lnTo>
                <a:lnTo>
                  <a:pt x="51" y="80"/>
                </a:lnTo>
                <a:lnTo>
                  <a:pt x="51" y="75"/>
                </a:lnTo>
                <a:lnTo>
                  <a:pt x="53" y="70"/>
                </a:lnTo>
                <a:lnTo>
                  <a:pt x="53" y="63"/>
                </a:lnTo>
                <a:lnTo>
                  <a:pt x="51" y="61"/>
                </a:lnTo>
                <a:lnTo>
                  <a:pt x="51" y="58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1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23" h="175">
                <a:moveTo>
                  <a:pt x="65" y="46"/>
                </a:moveTo>
                <a:lnTo>
                  <a:pt x="65" y="94"/>
                </a:lnTo>
                <a:lnTo>
                  <a:pt x="63" y="99"/>
                </a:lnTo>
                <a:lnTo>
                  <a:pt x="63" y="111"/>
                </a:lnTo>
                <a:lnTo>
                  <a:pt x="70" y="111"/>
                </a:lnTo>
                <a:lnTo>
                  <a:pt x="70" y="109"/>
                </a:lnTo>
                <a:lnTo>
                  <a:pt x="73" y="106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5" y="46"/>
                </a:lnTo>
                <a:lnTo>
                  <a:pt x="65" y="46"/>
                </a:lnTo>
                <a:close/>
              </a:path>
              <a:path w="32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5" y="56"/>
                </a:lnTo>
                <a:lnTo>
                  <a:pt x="5" y="58"/>
                </a:lnTo>
                <a:lnTo>
                  <a:pt x="3" y="61"/>
                </a:lnTo>
                <a:lnTo>
                  <a:pt x="3" y="63"/>
                </a:lnTo>
                <a:lnTo>
                  <a:pt x="5" y="63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7" y="58"/>
                </a:lnTo>
                <a:lnTo>
                  <a:pt x="17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23" h="175">
                <a:moveTo>
                  <a:pt x="113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101" y="61"/>
                </a:lnTo>
                <a:lnTo>
                  <a:pt x="101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3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3" y="27"/>
                </a:lnTo>
                <a:lnTo>
                  <a:pt x="113" y="27"/>
                </a:lnTo>
                <a:close/>
              </a:path>
              <a:path w="323" h="175">
                <a:moveTo>
                  <a:pt x="17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7" y="37"/>
                </a:lnTo>
                <a:lnTo>
                  <a:pt x="17" y="27"/>
                </a:lnTo>
                <a:lnTo>
                  <a:pt x="17" y="27"/>
                </a:lnTo>
                <a:close/>
              </a:path>
              <a:path w="323" h="175">
                <a:moveTo>
                  <a:pt x="53" y="1"/>
                </a:moveTo>
                <a:lnTo>
                  <a:pt x="51" y="3"/>
                </a:lnTo>
                <a:lnTo>
                  <a:pt x="53" y="3"/>
                </a:lnTo>
                <a:lnTo>
                  <a:pt x="53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27"/>
                </a:lnTo>
                <a:lnTo>
                  <a:pt x="63" y="30"/>
                </a:lnTo>
                <a:lnTo>
                  <a:pt x="63" y="32"/>
                </a:lnTo>
                <a:lnTo>
                  <a:pt x="65" y="34"/>
                </a:lnTo>
                <a:lnTo>
                  <a:pt x="65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5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3" y="1"/>
                </a:lnTo>
                <a:lnTo>
                  <a:pt x="53" y="1"/>
                </a:lnTo>
                <a:close/>
              </a:path>
              <a:path w="323" h="175">
                <a:moveTo>
                  <a:pt x="248" y="154"/>
                </a:moveTo>
                <a:lnTo>
                  <a:pt x="248" y="169"/>
                </a:lnTo>
                <a:lnTo>
                  <a:pt x="257" y="166"/>
                </a:lnTo>
                <a:lnTo>
                  <a:pt x="257" y="157"/>
                </a:lnTo>
                <a:lnTo>
                  <a:pt x="310" y="157"/>
                </a:lnTo>
                <a:lnTo>
                  <a:pt x="248" y="154"/>
                </a:lnTo>
                <a:lnTo>
                  <a:pt x="248" y="154"/>
                </a:lnTo>
                <a:close/>
              </a:path>
              <a:path w="323" h="175">
                <a:moveTo>
                  <a:pt x="238" y="113"/>
                </a:moveTo>
                <a:lnTo>
                  <a:pt x="236" y="113"/>
                </a:lnTo>
                <a:lnTo>
                  <a:pt x="236" y="116"/>
                </a:lnTo>
                <a:lnTo>
                  <a:pt x="233" y="118"/>
                </a:lnTo>
                <a:lnTo>
                  <a:pt x="229" y="121"/>
                </a:lnTo>
                <a:lnTo>
                  <a:pt x="226" y="121"/>
                </a:lnTo>
                <a:lnTo>
                  <a:pt x="224" y="123"/>
                </a:lnTo>
                <a:lnTo>
                  <a:pt x="221" y="125"/>
                </a:lnTo>
                <a:lnTo>
                  <a:pt x="219" y="125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09" y="133"/>
                </a:lnTo>
                <a:lnTo>
                  <a:pt x="209" y="135"/>
                </a:lnTo>
                <a:lnTo>
                  <a:pt x="209" y="133"/>
                </a:lnTo>
                <a:lnTo>
                  <a:pt x="214" y="133"/>
                </a:lnTo>
                <a:lnTo>
                  <a:pt x="217" y="130"/>
                </a:lnTo>
                <a:lnTo>
                  <a:pt x="221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5"/>
                </a:lnTo>
                <a:lnTo>
                  <a:pt x="231" y="125"/>
                </a:lnTo>
                <a:lnTo>
                  <a:pt x="233" y="123"/>
                </a:lnTo>
                <a:lnTo>
                  <a:pt x="236" y="123"/>
                </a:lnTo>
                <a:lnTo>
                  <a:pt x="238" y="121"/>
                </a:lnTo>
                <a:lnTo>
                  <a:pt x="241" y="118"/>
                </a:lnTo>
                <a:lnTo>
                  <a:pt x="243" y="118"/>
                </a:lnTo>
                <a:lnTo>
                  <a:pt x="245" y="116"/>
                </a:lnTo>
                <a:lnTo>
                  <a:pt x="248" y="113"/>
                </a:lnTo>
                <a:lnTo>
                  <a:pt x="238" y="113"/>
                </a:lnTo>
                <a:lnTo>
                  <a:pt x="238" y="113"/>
                </a:lnTo>
                <a:close/>
              </a:path>
              <a:path w="323" h="175">
                <a:moveTo>
                  <a:pt x="245" y="106"/>
                </a:moveTo>
                <a:lnTo>
                  <a:pt x="243" y="109"/>
                </a:lnTo>
                <a:lnTo>
                  <a:pt x="241" y="111"/>
                </a:lnTo>
                <a:lnTo>
                  <a:pt x="238" y="113"/>
                </a:lnTo>
                <a:lnTo>
                  <a:pt x="248" y="113"/>
                </a:lnTo>
                <a:lnTo>
                  <a:pt x="248" y="138"/>
                </a:lnTo>
                <a:lnTo>
                  <a:pt x="248" y="154"/>
                </a:lnTo>
                <a:lnTo>
                  <a:pt x="310" y="157"/>
                </a:lnTo>
                <a:lnTo>
                  <a:pt x="310" y="169"/>
                </a:lnTo>
                <a:lnTo>
                  <a:pt x="320" y="161"/>
                </a:lnTo>
                <a:lnTo>
                  <a:pt x="320" y="154"/>
                </a:lnTo>
                <a:lnTo>
                  <a:pt x="257" y="152"/>
                </a:lnTo>
                <a:lnTo>
                  <a:pt x="257" y="109"/>
                </a:lnTo>
                <a:lnTo>
                  <a:pt x="310" y="109"/>
                </a:lnTo>
                <a:lnTo>
                  <a:pt x="245" y="106"/>
                </a:lnTo>
                <a:lnTo>
                  <a:pt x="245" y="106"/>
                </a:lnTo>
                <a:close/>
              </a:path>
              <a:path w="323" h="175">
                <a:moveTo>
                  <a:pt x="315" y="97"/>
                </a:moveTo>
                <a:lnTo>
                  <a:pt x="310" y="104"/>
                </a:lnTo>
                <a:lnTo>
                  <a:pt x="248" y="104"/>
                </a:lnTo>
                <a:lnTo>
                  <a:pt x="245" y="106"/>
                </a:lnTo>
                <a:lnTo>
                  <a:pt x="310" y="109"/>
                </a:lnTo>
                <a:lnTo>
                  <a:pt x="310" y="152"/>
                </a:lnTo>
                <a:lnTo>
                  <a:pt x="257" y="152"/>
                </a:lnTo>
                <a:lnTo>
                  <a:pt x="320" y="154"/>
                </a:lnTo>
                <a:lnTo>
                  <a:pt x="320" y="150"/>
                </a:lnTo>
                <a:lnTo>
                  <a:pt x="317" y="145"/>
                </a:lnTo>
                <a:lnTo>
                  <a:pt x="317" y="111"/>
                </a:lnTo>
                <a:lnTo>
                  <a:pt x="322" y="106"/>
                </a:lnTo>
                <a:lnTo>
                  <a:pt x="315" y="97"/>
                </a:lnTo>
                <a:lnTo>
                  <a:pt x="315" y="97"/>
                </a:lnTo>
                <a:close/>
              </a:path>
              <a:path w="323" h="175">
                <a:moveTo>
                  <a:pt x="248" y="97"/>
                </a:moveTo>
                <a:lnTo>
                  <a:pt x="248" y="104"/>
                </a:lnTo>
                <a:lnTo>
                  <a:pt x="262" y="104"/>
                </a:lnTo>
                <a:lnTo>
                  <a:pt x="265" y="101"/>
                </a:lnTo>
                <a:lnTo>
                  <a:pt x="255" y="99"/>
                </a:lnTo>
                <a:lnTo>
                  <a:pt x="248" y="97"/>
                </a:lnTo>
                <a:lnTo>
                  <a:pt x="248" y="97"/>
                </a:lnTo>
                <a:close/>
              </a:path>
              <a:path w="323" h="175">
                <a:moveTo>
                  <a:pt x="238" y="53"/>
                </a:moveTo>
                <a:lnTo>
                  <a:pt x="236" y="58"/>
                </a:lnTo>
                <a:lnTo>
                  <a:pt x="233" y="61"/>
                </a:lnTo>
                <a:lnTo>
                  <a:pt x="231" y="63"/>
                </a:lnTo>
                <a:lnTo>
                  <a:pt x="229" y="65"/>
                </a:lnTo>
                <a:lnTo>
                  <a:pt x="229" y="68"/>
                </a:lnTo>
                <a:lnTo>
                  <a:pt x="226" y="70"/>
                </a:lnTo>
                <a:lnTo>
                  <a:pt x="224" y="73"/>
                </a:lnTo>
                <a:lnTo>
                  <a:pt x="221" y="75"/>
                </a:lnTo>
                <a:lnTo>
                  <a:pt x="219" y="78"/>
                </a:lnTo>
                <a:lnTo>
                  <a:pt x="217" y="80"/>
                </a:lnTo>
                <a:lnTo>
                  <a:pt x="219" y="82"/>
                </a:lnTo>
                <a:lnTo>
                  <a:pt x="219" y="80"/>
                </a:lnTo>
                <a:lnTo>
                  <a:pt x="221" y="80"/>
                </a:lnTo>
                <a:lnTo>
                  <a:pt x="224" y="78"/>
                </a:lnTo>
                <a:lnTo>
                  <a:pt x="226" y="75"/>
                </a:lnTo>
                <a:lnTo>
                  <a:pt x="229" y="73"/>
                </a:lnTo>
                <a:lnTo>
                  <a:pt x="231" y="70"/>
                </a:lnTo>
                <a:lnTo>
                  <a:pt x="233" y="70"/>
                </a:lnTo>
                <a:lnTo>
                  <a:pt x="236" y="68"/>
                </a:lnTo>
                <a:lnTo>
                  <a:pt x="236" y="65"/>
                </a:lnTo>
                <a:lnTo>
                  <a:pt x="238" y="63"/>
                </a:lnTo>
                <a:lnTo>
                  <a:pt x="241" y="58"/>
                </a:lnTo>
                <a:lnTo>
                  <a:pt x="243" y="56"/>
                </a:lnTo>
                <a:lnTo>
                  <a:pt x="238" y="53"/>
                </a:lnTo>
                <a:lnTo>
                  <a:pt x="238" y="53"/>
                </a:lnTo>
                <a:close/>
              </a:path>
              <a:path w="323" h="175">
                <a:moveTo>
                  <a:pt x="320" y="34"/>
                </a:moveTo>
                <a:lnTo>
                  <a:pt x="303" y="34"/>
                </a:lnTo>
                <a:lnTo>
                  <a:pt x="303" y="37"/>
                </a:lnTo>
                <a:lnTo>
                  <a:pt x="301" y="39"/>
                </a:lnTo>
                <a:lnTo>
                  <a:pt x="301" y="44"/>
                </a:lnTo>
                <a:lnTo>
                  <a:pt x="298" y="46"/>
                </a:lnTo>
                <a:lnTo>
                  <a:pt x="296" y="49"/>
                </a:lnTo>
                <a:lnTo>
                  <a:pt x="296" y="51"/>
                </a:lnTo>
                <a:lnTo>
                  <a:pt x="293" y="53"/>
                </a:lnTo>
                <a:lnTo>
                  <a:pt x="291" y="58"/>
                </a:lnTo>
                <a:lnTo>
                  <a:pt x="289" y="61"/>
                </a:lnTo>
                <a:lnTo>
                  <a:pt x="286" y="63"/>
                </a:lnTo>
                <a:lnTo>
                  <a:pt x="286" y="65"/>
                </a:lnTo>
                <a:lnTo>
                  <a:pt x="284" y="68"/>
                </a:lnTo>
                <a:lnTo>
                  <a:pt x="281" y="70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69" y="85"/>
                </a:lnTo>
                <a:lnTo>
                  <a:pt x="267" y="87"/>
                </a:lnTo>
                <a:lnTo>
                  <a:pt x="265" y="90"/>
                </a:lnTo>
                <a:lnTo>
                  <a:pt x="262" y="92"/>
                </a:lnTo>
                <a:lnTo>
                  <a:pt x="260" y="94"/>
                </a:lnTo>
                <a:lnTo>
                  <a:pt x="260" y="97"/>
                </a:lnTo>
                <a:lnTo>
                  <a:pt x="257" y="99"/>
                </a:lnTo>
                <a:lnTo>
                  <a:pt x="255" y="99"/>
                </a:lnTo>
                <a:lnTo>
                  <a:pt x="265" y="101"/>
                </a:lnTo>
                <a:lnTo>
                  <a:pt x="267" y="99"/>
                </a:lnTo>
                <a:lnTo>
                  <a:pt x="269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87"/>
                </a:lnTo>
                <a:lnTo>
                  <a:pt x="281" y="85"/>
                </a:lnTo>
                <a:lnTo>
                  <a:pt x="284" y="82"/>
                </a:lnTo>
                <a:lnTo>
                  <a:pt x="286" y="80"/>
                </a:lnTo>
                <a:lnTo>
                  <a:pt x="289" y="78"/>
                </a:lnTo>
                <a:lnTo>
                  <a:pt x="289" y="75"/>
                </a:lnTo>
                <a:lnTo>
                  <a:pt x="291" y="73"/>
                </a:lnTo>
                <a:lnTo>
                  <a:pt x="293" y="70"/>
                </a:lnTo>
                <a:lnTo>
                  <a:pt x="296" y="68"/>
                </a:lnTo>
                <a:lnTo>
                  <a:pt x="296" y="65"/>
                </a:lnTo>
                <a:lnTo>
                  <a:pt x="298" y="63"/>
                </a:lnTo>
                <a:lnTo>
                  <a:pt x="301" y="61"/>
                </a:lnTo>
                <a:lnTo>
                  <a:pt x="303" y="56"/>
                </a:lnTo>
                <a:lnTo>
                  <a:pt x="303" y="53"/>
                </a:lnTo>
                <a:lnTo>
                  <a:pt x="305" y="51"/>
                </a:lnTo>
                <a:lnTo>
                  <a:pt x="308" y="49"/>
                </a:lnTo>
                <a:lnTo>
                  <a:pt x="310" y="44"/>
                </a:lnTo>
                <a:lnTo>
                  <a:pt x="310" y="41"/>
                </a:lnTo>
                <a:lnTo>
                  <a:pt x="313" y="39"/>
                </a:lnTo>
                <a:lnTo>
                  <a:pt x="320" y="34"/>
                </a:lnTo>
                <a:lnTo>
                  <a:pt x="320" y="34"/>
                </a:lnTo>
                <a:close/>
              </a:path>
              <a:path w="323" h="175">
                <a:moveTo>
                  <a:pt x="308" y="22"/>
                </a:moveTo>
                <a:lnTo>
                  <a:pt x="303" y="32"/>
                </a:lnTo>
                <a:lnTo>
                  <a:pt x="257" y="32"/>
                </a:lnTo>
                <a:lnTo>
                  <a:pt x="248" y="34"/>
                </a:lnTo>
                <a:lnTo>
                  <a:pt x="248" y="37"/>
                </a:lnTo>
                <a:lnTo>
                  <a:pt x="245" y="39"/>
                </a:lnTo>
                <a:lnTo>
                  <a:pt x="243" y="44"/>
                </a:lnTo>
                <a:lnTo>
                  <a:pt x="243" y="46"/>
                </a:lnTo>
                <a:lnTo>
                  <a:pt x="241" y="49"/>
                </a:lnTo>
                <a:lnTo>
                  <a:pt x="238" y="51"/>
                </a:lnTo>
                <a:lnTo>
                  <a:pt x="238" y="53"/>
                </a:lnTo>
                <a:lnTo>
                  <a:pt x="243" y="56"/>
                </a:lnTo>
                <a:lnTo>
                  <a:pt x="245" y="58"/>
                </a:lnTo>
                <a:lnTo>
                  <a:pt x="248" y="61"/>
                </a:lnTo>
                <a:lnTo>
                  <a:pt x="250" y="63"/>
                </a:lnTo>
                <a:lnTo>
                  <a:pt x="253" y="68"/>
                </a:lnTo>
                <a:lnTo>
                  <a:pt x="253" y="70"/>
                </a:lnTo>
                <a:lnTo>
                  <a:pt x="255" y="73"/>
                </a:lnTo>
                <a:lnTo>
                  <a:pt x="255" y="75"/>
                </a:lnTo>
                <a:lnTo>
                  <a:pt x="257" y="78"/>
                </a:lnTo>
                <a:lnTo>
                  <a:pt x="257" y="80"/>
                </a:lnTo>
                <a:lnTo>
                  <a:pt x="260" y="82"/>
                </a:lnTo>
                <a:lnTo>
                  <a:pt x="262" y="82"/>
                </a:lnTo>
                <a:lnTo>
                  <a:pt x="265" y="78"/>
                </a:lnTo>
                <a:lnTo>
                  <a:pt x="265" y="73"/>
                </a:lnTo>
                <a:lnTo>
                  <a:pt x="265" y="68"/>
                </a:lnTo>
                <a:lnTo>
                  <a:pt x="262" y="65"/>
                </a:lnTo>
                <a:lnTo>
                  <a:pt x="262" y="63"/>
                </a:lnTo>
                <a:lnTo>
                  <a:pt x="260" y="63"/>
                </a:lnTo>
                <a:lnTo>
                  <a:pt x="257" y="61"/>
                </a:lnTo>
                <a:lnTo>
                  <a:pt x="255" y="58"/>
                </a:lnTo>
                <a:lnTo>
                  <a:pt x="253" y="56"/>
                </a:lnTo>
                <a:lnTo>
                  <a:pt x="248" y="53"/>
                </a:lnTo>
                <a:lnTo>
                  <a:pt x="245" y="53"/>
                </a:lnTo>
                <a:lnTo>
                  <a:pt x="248" y="51"/>
                </a:lnTo>
                <a:lnTo>
                  <a:pt x="248" y="49"/>
                </a:lnTo>
                <a:lnTo>
                  <a:pt x="250" y="44"/>
                </a:lnTo>
                <a:lnTo>
                  <a:pt x="253" y="41"/>
                </a:lnTo>
                <a:lnTo>
                  <a:pt x="255" y="39"/>
                </a:lnTo>
                <a:lnTo>
                  <a:pt x="257" y="34"/>
                </a:lnTo>
                <a:lnTo>
                  <a:pt x="320" y="34"/>
                </a:lnTo>
                <a:lnTo>
                  <a:pt x="308" y="22"/>
                </a:lnTo>
                <a:lnTo>
                  <a:pt x="308" y="22"/>
                </a:lnTo>
                <a:close/>
              </a:path>
              <a:path w="323" h="175">
                <a:moveTo>
                  <a:pt x="260" y="3"/>
                </a:moveTo>
                <a:lnTo>
                  <a:pt x="257" y="8"/>
                </a:lnTo>
                <a:lnTo>
                  <a:pt x="257" y="10"/>
                </a:lnTo>
                <a:lnTo>
                  <a:pt x="255" y="13"/>
                </a:lnTo>
                <a:lnTo>
                  <a:pt x="255" y="18"/>
                </a:lnTo>
                <a:lnTo>
                  <a:pt x="253" y="20"/>
                </a:lnTo>
                <a:lnTo>
                  <a:pt x="253" y="25"/>
                </a:lnTo>
                <a:lnTo>
                  <a:pt x="250" y="27"/>
                </a:lnTo>
                <a:lnTo>
                  <a:pt x="250" y="30"/>
                </a:lnTo>
                <a:lnTo>
                  <a:pt x="248" y="34"/>
                </a:lnTo>
                <a:lnTo>
                  <a:pt x="257" y="32"/>
                </a:lnTo>
                <a:lnTo>
                  <a:pt x="257" y="30"/>
                </a:lnTo>
                <a:lnTo>
                  <a:pt x="260" y="27"/>
                </a:lnTo>
                <a:lnTo>
                  <a:pt x="262" y="25"/>
                </a:lnTo>
                <a:lnTo>
                  <a:pt x="262" y="20"/>
                </a:lnTo>
                <a:lnTo>
                  <a:pt x="265" y="18"/>
                </a:lnTo>
                <a:lnTo>
                  <a:pt x="272" y="15"/>
                </a:lnTo>
                <a:lnTo>
                  <a:pt x="260" y="3"/>
                </a:lnTo>
                <a:lnTo>
                  <a:pt x="26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42" name="path 13542"/>
          <p:cNvSpPr/>
          <p:nvPr/>
        </p:nvSpPr>
        <p:spPr>
          <a:xfrm>
            <a:off x="9179814" y="9346945"/>
            <a:ext cx="208788" cy="108203"/>
          </a:xfrm>
          <a:custGeom>
            <a:avLst/>
            <a:gdLst/>
            <a:ahLst/>
            <a:cxnLst/>
            <a:rect l="0" t="0" r="0" b="0"/>
            <a:pathLst>
              <a:path w="328" h="170">
                <a:moveTo>
                  <a:pt x="116" y="147"/>
                </a:moveTo>
                <a:lnTo>
                  <a:pt x="106" y="157"/>
                </a:lnTo>
                <a:lnTo>
                  <a:pt x="5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5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28" h="170">
                <a:moveTo>
                  <a:pt x="30" y="111"/>
                </a:moveTo>
                <a:lnTo>
                  <a:pt x="27" y="113"/>
                </a:lnTo>
                <a:lnTo>
                  <a:pt x="30" y="113"/>
                </a:ln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2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2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6" y="118"/>
                </a:lnTo>
                <a:lnTo>
                  <a:pt x="58" y="123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5" y="150"/>
                </a:lnTo>
                <a:lnTo>
                  <a:pt x="65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5" y="123"/>
                </a:lnTo>
                <a:lnTo>
                  <a:pt x="65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2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3"/>
                </a:lnTo>
                <a:lnTo>
                  <a:pt x="85" y="128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7" y="152"/>
                </a:lnTo>
                <a:lnTo>
                  <a:pt x="77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87" y="140"/>
                </a:lnTo>
                <a:lnTo>
                  <a:pt x="90" y="135"/>
                </a:lnTo>
                <a:lnTo>
                  <a:pt x="92" y="133"/>
                </a:lnTo>
                <a:lnTo>
                  <a:pt x="92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28" h="170">
                <a:moveTo>
                  <a:pt x="82" y="87"/>
                </a:moveTo>
                <a:lnTo>
                  <a:pt x="77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28" h="170">
                <a:moveTo>
                  <a:pt x="68" y="63"/>
                </a:moveTo>
                <a:lnTo>
                  <a:pt x="65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7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4" y="97"/>
                </a:lnTo>
                <a:lnTo>
                  <a:pt x="99" y="97"/>
                </a:lnTo>
                <a:lnTo>
                  <a:pt x="99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5" y="99"/>
                </a:lnTo>
                <a:lnTo>
                  <a:pt x="128" y="99"/>
                </a:lnTo>
                <a:lnTo>
                  <a:pt x="128" y="97"/>
                </a:lnTo>
                <a:lnTo>
                  <a:pt x="123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6" y="92"/>
                </a:lnTo>
                <a:lnTo>
                  <a:pt x="106" y="90"/>
                </a:lnTo>
                <a:lnTo>
                  <a:pt x="104" y="90"/>
                </a:lnTo>
                <a:lnTo>
                  <a:pt x="99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7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2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7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5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5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7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5" y="63"/>
                </a:lnTo>
                <a:lnTo>
                  <a:pt x="68" y="63"/>
                </a:lnTo>
                <a:lnTo>
                  <a:pt x="68" y="61"/>
                </a:lnTo>
                <a:lnTo>
                  <a:pt x="70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2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7" y="41"/>
                </a:lnTo>
                <a:lnTo>
                  <a:pt x="39" y="46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28" h="170">
                <a:moveTo>
                  <a:pt x="94" y="32"/>
                </a:move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6"/>
                </a:lnTo>
                <a:lnTo>
                  <a:pt x="102" y="58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28" h="170">
                <a:moveTo>
                  <a:pt x="58" y="20"/>
                </a:moveTo>
                <a:lnTo>
                  <a:pt x="54" y="27"/>
                </a:lnTo>
                <a:lnTo>
                  <a:pt x="20" y="27"/>
                </a:lnTo>
                <a:lnTo>
                  <a:pt x="20" y="32"/>
                </a:lnTo>
                <a:lnTo>
                  <a:pt x="17" y="34"/>
                </a:lnTo>
                <a:lnTo>
                  <a:pt x="17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5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5" y="68"/>
                </a:lnTo>
                <a:lnTo>
                  <a:pt x="5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7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5" y="34"/>
                </a:lnTo>
                <a:lnTo>
                  <a:pt x="27" y="32"/>
                </a:lnTo>
                <a:lnTo>
                  <a:pt x="68" y="32"/>
                </a:lnTo>
                <a:lnTo>
                  <a:pt x="58" y="20"/>
                </a:lnTo>
                <a:lnTo>
                  <a:pt x="58" y="20"/>
                </a:lnTo>
                <a:close/>
              </a:path>
              <a:path w="32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7" y="39"/>
                </a:lnTo>
                <a:lnTo>
                  <a:pt x="80" y="34"/>
                </a:lnTo>
                <a:lnTo>
                  <a:pt x="82" y="32"/>
                </a:lnTo>
                <a:lnTo>
                  <a:pt x="125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2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0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2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5"/>
                </a:lnTo>
                <a:lnTo>
                  <a:pt x="77" y="18"/>
                </a:lnTo>
                <a:lnTo>
                  <a:pt x="77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87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28" h="170">
                <a:moveTo>
                  <a:pt x="253" y="152"/>
                </a:moveTo>
                <a:lnTo>
                  <a:pt x="253" y="161"/>
                </a:lnTo>
                <a:lnTo>
                  <a:pt x="250" y="169"/>
                </a:lnTo>
                <a:lnTo>
                  <a:pt x="260" y="164"/>
                </a:lnTo>
                <a:lnTo>
                  <a:pt x="260" y="154"/>
                </a:lnTo>
                <a:lnTo>
                  <a:pt x="315" y="154"/>
                </a:lnTo>
                <a:lnTo>
                  <a:pt x="253" y="152"/>
                </a:lnTo>
                <a:lnTo>
                  <a:pt x="253" y="152"/>
                </a:lnTo>
                <a:close/>
              </a:path>
              <a:path w="328" h="170">
                <a:moveTo>
                  <a:pt x="243" y="111"/>
                </a:moveTo>
                <a:lnTo>
                  <a:pt x="241" y="113"/>
                </a:lnTo>
                <a:lnTo>
                  <a:pt x="238" y="113"/>
                </a:lnTo>
                <a:lnTo>
                  <a:pt x="236" y="116"/>
                </a:lnTo>
                <a:lnTo>
                  <a:pt x="234" y="118"/>
                </a:lnTo>
                <a:lnTo>
                  <a:pt x="231" y="121"/>
                </a:lnTo>
                <a:lnTo>
                  <a:pt x="229" y="121"/>
                </a:lnTo>
                <a:lnTo>
                  <a:pt x="226" y="123"/>
                </a:lnTo>
                <a:lnTo>
                  <a:pt x="224" y="126"/>
                </a:lnTo>
                <a:lnTo>
                  <a:pt x="219" y="126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12" y="133"/>
                </a:lnTo>
                <a:lnTo>
                  <a:pt x="217" y="130"/>
                </a:lnTo>
                <a:lnTo>
                  <a:pt x="222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6"/>
                </a:lnTo>
                <a:lnTo>
                  <a:pt x="231" y="126"/>
                </a:lnTo>
                <a:lnTo>
                  <a:pt x="234" y="123"/>
                </a:lnTo>
                <a:lnTo>
                  <a:pt x="236" y="121"/>
                </a:lnTo>
                <a:lnTo>
                  <a:pt x="238" y="121"/>
                </a:lnTo>
                <a:lnTo>
                  <a:pt x="243" y="118"/>
                </a:lnTo>
                <a:lnTo>
                  <a:pt x="245" y="118"/>
                </a:lnTo>
                <a:lnTo>
                  <a:pt x="248" y="116"/>
                </a:lnTo>
                <a:lnTo>
                  <a:pt x="250" y="113"/>
                </a:lnTo>
                <a:lnTo>
                  <a:pt x="253" y="111"/>
                </a:lnTo>
                <a:lnTo>
                  <a:pt x="243" y="111"/>
                </a:lnTo>
                <a:lnTo>
                  <a:pt x="243" y="111"/>
                </a:lnTo>
                <a:close/>
              </a:path>
              <a:path w="328" h="170">
                <a:moveTo>
                  <a:pt x="250" y="106"/>
                </a:moveTo>
                <a:lnTo>
                  <a:pt x="248" y="106"/>
                </a:lnTo>
                <a:lnTo>
                  <a:pt x="245" y="109"/>
                </a:lnTo>
                <a:lnTo>
                  <a:pt x="243" y="111"/>
                </a:lnTo>
                <a:lnTo>
                  <a:pt x="253" y="111"/>
                </a:lnTo>
                <a:lnTo>
                  <a:pt x="253" y="135"/>
                </a:lnTo>
                <a:lnTo>
                  <a:pt x="253" y="152"/>
                </a:lnTo>
                <a:lnTo>
                  <a:pt x="315" y="154"/>
                </a:lnTo>
                <a:lnTo>
                  <a:pt x="315" y="166"/>
                </a:lnTo>
                <a:lnTo>
                  <a:pt x="322" y="159"/>
                </a:lnTo>
                <a:lnTo>
                  <a:pt x="322" y="152"/>
                </a:lnTo>
                <a:lnTo>
                  <a:pt x="260" y="150"/>
                </a:lnTo>
                <a:lnTo>
                  <a:pt x="260" y="106"/>
                </a:lnTo>
                <a:lnTo>
                  <a:pt x="315" y="106"/>
                </a:lnTo>
                <a:lnTo>
                  <a:pt x="250" y="106"/>
                </a:lnTo>
                <a:lnTo>
                  <a:pt x="250" y="106"/>
                </a:lnTo>
                <a:close/>
              </a:path>
              <a:path w="328" h="170">
                <a:moveTo>
                  <a:pt x="317" y="94"/>
                </a:moveTo>
                <a:lnTo>
                  <a:pt x="313" y="101"/>
                </a:lnTo>
                <a:lnTo>
                  <a:pt x="265" y="101"/>
                </a:lnTo>
                <a:lnTo>
                  <a:pt x="250" y="104"/>
                </a:lnTo>
                <a:lnTo>
                  <a:pt x="250" y="106"/>
                </a:lnTo>
                <a:lnTo>
                  <a:pt x="315" y="106"/>
                </a:lnTo>
                <a:lnTo>
                  <a:pt x="315" y="150"/>
                </a:lnTo>
                <a:lnTo>
                  <a:pt x="260" y="150"/>
                </a:lnTo>
                <a:lnTo>
                  <a:pt x="322" y="152"/>
                </a:lnTo>
                <a:lnTo>
                  <a:pt x="322" y="109"/>
                </a:lnTo>
                <a:lnTo>
                  <a:pt x="327" y="104"/>
                </a:lnTo>
                <a:lnTo>
                  <a:pt x="317" y="94"/>
                </a:lnTo>
                <a:lnTo>
                  <a:pt x="317" y="94"/>
                </a:lnTo>
                <a:close/>
              </a:path>
              <a:path w="328" h="170">
                <a:moveTo>
                  <a:pt x="253" y="94"/>
                </a:moveTo>
                <a:lnTo>
                  <a:pt x="253" y="101"/>
                </a:lnTo>
                <a:lnTo>
                  <a:pt x="250" y="104"/>
                </a:lnTo>
                <a:lnTo>
                  <a:pt x="265" y="101"/>
                </a:lnTo>
                <a:lnTo>
                  <a:pt x="267" y="101"/>
                </a:lnTo>
                <a:lnTo>
                  <a:pt x="270" y="99"/>
                </a:lnTo>
                <a:lnTo>
                  <a:pt x="257" y="99"/>
                </a:lnTo>
                <a:lnTo>
                  <a:pt x="253" y="94"/>
                </a:lnTo>
                <a:lnTo>
                  <a:pt x="253" y="94"/>
                </a:lnTo>
                <a:close/>
              </a:path>
              <a:path w="328" h="170">
                <a:moveTo>
                  <a:pt x="241" y="53"/>
                </a:moveTo>
                <a:lnTo>
                  <a:pt x="238" y="56"/>
                </a:lnTo>
                <a:lnTo>
                  <a:pt x="236" y="58"/>
                </a:lnTo>
                <a:lnTo>
                  <a:pt x="234" y="61"/>
                </a:lnTo>
                <a:lnTo>
                  <a:pt x="234" y="63"/>
                </a:lnTo>
                <a:lnTo>
                  <a:pt x="231" y="68"/>
                </a:lnTo>
                <a:lnTo>
                  <a:pt x="229" y="70"/>
                </a:lnTo>
                <a:lnTo>
                  <a:pt x="226" y="73"/>
                </a:lnTo>
                <a:lnTo>
                  <a:pt x="224" y="73"/>
                </a:lnTo>
                <a:lnTo>
                  <a:pt x="224" y="75"/>
                </a:lnTo>
                <a:lnTo>
                  <a:pt x="222" y="78"/>
                </a:lnTo>
                <a:lnTo>
                  <a:pt x="222" y="80"/>
                </a:lnTo>
                <a:lnTo>
                  <a:pt x="224" y="80"/>
                </a:lnTo>
                <a:lnTo>
                  <a:pt x="226" y="78"/>
                </a:lnTo>
                <a:lnTo>
                  <a:pt x="229" y="75"/>
                </a:lnTo>
                <a:lnTo>
                  <a:pt x="229" y="73"/>
                </a:lnTo>
                <a:lnTo>
                  <a:pt x="231" y="73"/>
                </a:lnTo>
                <a:lnTo>
                  <a:pt x="234" y="70"/>
                </a:lnTo>
                <a:lnTo>
                  <a:pt x="236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61"/>
                </a:lnTo>
                <a:lnTo>
                  <a:pt x="243" y="58"/>
                </a:lnTo>
                <a:lnTo>
                  <a:pt x="245" y="56"/>
                </a:lnTo>
                <a:lnTo>
                  <a:pt x="248" y="53"/>
                </a:lnTo>
                <a:lnTo>
                  <a:pt x="241" y="53"/>
                </a:lnTo>
                <a:lnTo>
                  <a:pt x="241" y="53"/>
                </a:lnTo>
                <a:close/>
              </a:path>
              <a:path w="328" h="170">
                <a:moveTo>
                  <a:pt x="322" y="32"/>
                </a:moveTo>
                <a:lnTo>
                  <a:pt x="308" y="34"/>
                </a:lnTo>
                <a:lnTo>
                  <a:pt x="305" y="37"/>
                </a:lnTo>
                <a:lnTo>
                  <a:pt x="305" y="39"/>
                </a:lnTo>
                <a:lnTo>
                  <a:pt x="303" y="41"/>
                </a:lnTo>
                <a:lnTo>
                  <a:pt x="301" y="44"/>
                </a:lnTo>
                <a:lnTo>
                  <a:pt x="301" y="46"/>
                </a:lnTo>
                <a:lnTo>
                  <a:pt x="298" y="51"/>
                </a:lnTo>
                <a:lnTo>
                  <a:pt x="296" y="53"/>
                </a:lnTo>
                <a:lnTo>
                  <a:pt x="294" y="56"/>
                </a:lnTo>
                <a:lnTo>
                  <a:pt x="294" y="58"/>
                </a:lnTo>
                <a:lnTo>
                  <a:pt x="291" y="61"/>
                </a:lnTo>
                <a:lnTo>
                  <a:pt x="289" y="63"/>
                </a:lnTo>
                <a:lnTo>
                  <a:pt x="286" y="66"/>
                </a:lnTo>
                <a:lnTo>
                  <a:pt x="284" y="70"/>
                </a:lnTo>
                <a:lnTo>
                  <a:pt x="282" y="73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70" y="85"/>
                </a:lnTo>
                <a:lnTo>
                  <a:pt x="270" y="87"/>
                </a:lnTo>
                <a:lnTo>
                  <a:pt x="267" y="90"/>
                </a:lnTo>
                <a:lnTo>
                  <a:pt x="265" y="92"/>
                </a:lnTo>
                <a:lnTo>
                  <a:pt x="262" y="94"/>
                </a:lnTo>
                <a:lnTo>
                  <a:pt x="260" y="97"/>
                </a:lnTo>
                <a:lnTo>
                  <a:pt x="257" y="99"/>
                </a:lnTo>
                <a:lnTo>
                  <a:pt x="270" y="99"/>
                </a:lnTo>
                <a:lnTo>
                  <a:pt x="270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90"/>
                </a:lnTo>
                <a:lnTo>
                  <a:pt x="282" y="87"/>
                </a:lnTo>
                <a:lnTo>
                  <a:pt x="284" y="85"/>
                </a:lnTo>
                <a:lnTo>
                  <a:pt x="286" y="80"/>
                </a:lnTo>
                <a:lnTo>
                  <a:pt x="289" y="78"/>
                </a:lnTo>
                <a:lnTo>
                  <a:pt x="291" y="75"/>
                </a:lnTo>
                <a:lnTo>
                  <a:pt x="294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1" y="61"/>
                </a:lnTo>
                <a:lnTo>
                  <a:pt x="303" y="58"/>
                </a:lnTo>
                <a:lnTo>
                  <a:pt x="305" y="56"/>
                </a:lnTo>
                <a:lnTo>
                  <a:pt x="308" y="53"/>
                </a:lnTo>
                <a:lnTo>
                  <a:pt x="310" y="49"/>
                </a:lnTo>
                <a:lnTo>
                  <a:pt x="310" y="46"/>
                </a:lnTo>
                <a:lnTo>
                  <a:pt x="313" y="44"/>
                </a:lnTo>
                <a:lnTo>
                  <a:pt x="315" y="39"/>
                </a:lnTo>
                <a:lnTo>
                  <a:pt x="317" y="37"/>
                </a:lnTo>
                <a:lnTo>
                  <a:pt x="322" y="32"/>
                </a:lnTo>
                <a:lnTo>
                  <a:pt x="322" y="32"/>
                </a:lnTo>
                <a:close/>
              </a:path>
              <a:path w="328" h="170">
                <a:moveTo>
                  <a:pt x="313" y="22"/>
                </a:moveTo>
                <a:lnTo>
                  <a:pt x="308" y="30"/>
                </a:lnTo>
                <a:lnTo>
                  <a:pt x="262" y="30"/>
                </a:lnTo>
                <a:lnTo>
                  <a:pt x="253" y="32"/>
                </a:lnTo>
                <a:lnTo>
                  <a:pt x="250" y="34"/>
                </a:lnTo>
                <a:lnTo>
                  <a:pt x="248" y="39"/>
                </a:lnTo>
                <a:lnTo>
                  <a:pt x="248" y="41"/>
                </a:lnTo>
                <a:lnTo>
                  <a:pt x="245" y="44"/>
                </a:lnTo>
                <a:lnTo>
                  <a:pt x="243" y="46"/>
                </a:lnTo>
                <a:lnTo>
                  <a:pt x="243" y="49"/>
                </a:lnTo>
                <a:lnTo>
                  <a:pt x="241" y="53"/>
                </a:lnTo>
                <a:lnTo>
                  <a:pt x="248" y="53"/>
                </a:lnTo>
                <a:lnTo>
                  <a:pt x="248" y="56"/>
                </a:lnTo>
                <a:lnTo>
                  <a:pt x="250" y="58"/>
                </a:lnTo>
                <a:lnTo>
                  <a:pt x="253" y="63"/>
                </a:lnTo>
                <a:lnTo>
                  <a:pt x="255" y="66"/>
                </a:lnTo>
                <a:lnTo>
                  <a:pt x="257" y="68"/>
                </a:lnTo>
                <a:lnTo>
                  <a:pt x="257" y="70"/>
                </a:lnTo>
                <a:lnTo>
                  <a:pt x="260" y="73"/>
                </a:lnTo>
                <a:lnTo>
                  <a:pt x="260" y="75"/>
                </a:lnTo>
                <a:lnTo>
                  <a:pt x="262" y="80"/>
                </a:lnTo>
                <a:lnTo>
                  <a:pt x="265" y="80"/>
                </a:lnTo>
                <a:lnTo>
                  <a:pt x="267" y="78"/>
                </a:lnTo>
                <a:lnTo>
                  <a:pt x="267" y="70"/>
                </a:lnTo>
                <a:lnTo>
                  <a:pt x="267" y="66"/>
                </a:lnTo>
                <a:lnTo>
                  <a:pt x="267" y="63"/>
                </a:lnTo>
                <a:lnTo>
                  <a:pt x="265" y="63"/>
                </a:lnTo>
                <a:lnTo>
                  <a:pt x="265" y="61"/>
                </a:lnTo>
                <a:lnTo>
                  <a:pt x="262" y="58"/>
                </a:lnTo>
                <a:lnTo>
                  <a:pt x="260" y="56"/>
                </a:lnTo>
                <a:lnTo>
                  <a:pt x="255" y="56"/>
                </a:lnTo>
                <a:lnTo>
                  <a:pt x="253" y="53"/>
                </a:lnTo>
                <a:lnTo>
                  <a:pt x="248" y="51"/>
                </a:lnTo>
                <a:lnTo>
                  <a:pt x="250" y="49"/>
                </a:lnTo>
                <a:lnTo>
                  <a:pt x="253" y="46"/>
                </a:lnTo>
                <a:lnTo>
                  <a:pt x="253" y="44"/>
                </a:lnTo>
                <a:lnTo>
                  <a:pt x="255" y="39"/>
                </a:lnTo>
                <a:lnTo>
                  <a:pt x="257" y="37"/>
                </a:lnTo>
                <a:lnTo>
                  <a:pt x="260" y="34"/>
                </a:lnTo>
                <a:lnTo>
                  <a:pt x="308" y="34"/>
                </a:lnTo>
                <a:lnTo>
                  <a:pt x="322" y="32"/>
                </a:lnTo>
                <a:lnTo>
                  <a:pt x="313" y="22"/>
                </a:lnTo>
                <a:lnTo>
                  <a:pt x="313" y="22"/>
                </a:lnTo>
                <a:close/>
              </a:path>
              <a:path w="328" h="170">
                <a:moveTo>
                  <a:pt x="262" y="1"/>
                </a:moveTo>
                <a:lnTo>
                  <a:pt x="262" y="6"/>
                </a:lnTo>
                <a:lnTo>
                  <a:pt x="260" y="8"/>
                </a:lnTo>
                <a:lnTo>
                  <a:pt x="260" y="13"/>
                </a:lnTo>
                <a:lnTo>
                  <a:pt x="257" y="15"/>
                </a:lnTo>
                <a:lnTo>
                  <a:pt x="257" y="18"/>
                </a:lnTo>
                <a:lnTo>
                  <a:pt x="255" y="22"/>
                </a:lnTo>
                <a:lnTo>
                  <a:pt x="255" y="25"/>
                </a:lnTo>
                <a:lnTo>
                  <a:pt x="253" y="30"/>
                </a:lnTo>
                <a:lnTo>
                  <a:pt x="253" y="32"/>
                </a:lnTo>
                <a:lnTo>
                  <a:pt x="262" y="30"/>
                </a:lnTo>
                <a:lnTo>
                  <a:pt x="262" y="25"/>
                </a:lnTo>
                <a:lnTo>
                  <a:pt x="265" y="22"/>
                </a:lnTo>
                <a:lnTo>
                  <a:pt x="267" y="20"/>
                </a:lnTo>
                <a:lnTo>
                  <a:pt x="270" y="15"/>
                </a:lnTo>
                <a:lnTo>
                  <a:pt x="274" y="13"/>
                </a:lnTo>
                <a:lnTo>
                  <a:pt x="262" y="1"/>
                </a:lnTo>
                <a:lnTo>
                  <a:pt x="26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44" name="path 13544"/>
          <p:cNvSpPr/>
          <p:nvPr/>
        </p:nvSpPr>
        <p:spPr>
          <a:xfrm>
            <a:off x="9644634" y="9359138"/>
            <a:ext cx="257555" cy="289559"/>
          </a:xfrm>
          <a:custGeom>
            <a:avLst/>
            <a:gdLst/>
            <a:ahLst/>
            <a:cxnLst/>
            <a:rect l="0" t="0" r="0" b="0"/>
            <a:pathLst>
              <a:path w="405" h="455">
                <a:moveTo>
                  <a:pt x="90" y="430"/>
                </a:moveTo>
                <a:lnTo>
                  <a:pt x="82" y="430"/>
                </a:lnTo>
                <a:lnTo>
                  <a:pt x="82" y="452"/>
                </a:lnTo>
                <a:lnTo>
                  <a:pt x="90" y="445"/>
                </a:lnTo>
                <a:lnTo>
                  <a:pt x="90" y="430"/>
                </a:lnTo>
                <a:lnTo>
                  <a:pt x="90" y="430"/>
                </a:lnTo>
                <a:close/>
              </a:path>
              <a:path w="405" h="455">
                <a:moveTo>
                  <a:pt x="15" y="382"/>
                </a:moveTo>
                <a:lnTo>
                  <a:pt x="15" y="428"/>
                </a:lnTo>
                <a:lnTo>
                  <a:pt x="25" y="428"/>
                </a:lnTo>
                <a:lnTo>
                  <a:pt x="25" y="387"/>
                </a:lnTo>
                <a:lnTo>
                  <a:pt x="82" y="387"/>
                </a:lnTo>
                <a:lnTo>
                  <a:pt x="15" y="382"/>
                </a:lnTo>
                <a:lnTo>
                  <a:pt x="15" y="382"/>
                </a:lnTo>
                <a:close/>
              </a:path>
              <a:path w="405" h="455">
                <a:moveTo>
                  <a:pt x="15" y="346"/>
                </a:moveTo>
                <a:lnTo>
                  <a:pt x="15" y="382"/>
                </a:lnTo>
                <a:lnTo>
                  <a:pt x="25" y="382"/>
                </a:lnTo>
                <a:lnTo>
                  <a:pt x="25" y="346"/>
                </a:lnTo>
                <a:lnTo>
                  <a:pt x="82" y="346"/>
                </a:lnTo>
                <a:lnTo>
                  <a:pt x="15" y="346"/>
                </a:lnTo>
                <a:lnTo>
                  <a:pt x="15" y="346"/>
                </a:lnTo>
                <a:close/>
              </a:path>
              <a:path w="405" h="455">
                <a:moveTo>
                  <a:pt x="97" y="303"/>
                </a:moveTo>
                <a:lnTo>
                  <a:pt x="82" y="306"/>
                </a:lnTo>
                <a:lnTo>
                  <a:pt x="82" y="341"/>
                </a:lnTo>
                <a:lnTo>
                  <a:pt x="25" y="341"/>
                </a:lnTo>
                <a:lnTo>
                  <a:pt x="15" y="346"/>
                </a:lnTo>
                <a:lnTo>
                  <a:pt x="82" y="346"/>
                </a:lnTo>
                <a:lnTo>
                  <a:pt x="82" y="382"/>
                </a:lnTo>
                <a:lnTo>
                  <a:pt x="15" y="382"/>
                </a:lnTo>
                <a:lnTo>
                  <a:pt x="82" y="387"/>
                </a:lnTo>
                <a:lnTo>
                  <a:pt x="82" y="428"/>
                </a:lnTo>
                <a:lnTo>
                  <a:pt x="25" y="428"/>
                </a:lnTo>
                <a:lnTo>
                  <a:pt x="15" y="428"/>
                </a:lnTo>
                <a:lnTo>
                  <a:pt x="15" y="433"/>
                </a:lnTo>
                <a:lnTo>
                  <a:pt x="15" y="452"/>
                </a:lnTo>
                <a:lnTo>
                  <a:pt x="25" y="445"/>
                </a:lnTo>
                <a:lnTo>
                  <a:pt x="25" y="430"/>
                </a:lnTo>
                <a:lnTo>
                  <a:pt x="82" y="430"/>
                </a:lnTo>
                <a:lnTo>
                  <a:pt x="90" y="430"/>
                </a:lnTo>
                <a:lnTo>
                  <a:pt x="90" y="426"/>
                </a:lnTo>
                <a:lnTo>
                  <a:pt x="90" y="421"/>
                </a:lnTo>
                <a:lnTo>
                  <a:pt x="90" y="308"/>
                </a:lnTo>
                <a:lnTo>
                  <a:pt x="97" y="303"/>
                </a:lnTo>
                <a:lnTo>
                  <a:pt x="97" y="303"/>
                </a:lnTo>
                <a:close/>
              </a:path>
              <a:path w="405" h="455">
                <a:moveTo>
                  <a:pt x="85" y="293"/>
                </a:moveTo>
                <a:lnTo>
                  <a:pt x="80" y="301"/>
                </a:lnTo>
                <a:lnTo>
                  <a:pt x="25" y="301"/>
                </a:lnTo>
                <a:lnTo>
                  <a:pt x="15" y="303"/>
                </a:lnTo>
                <a:lnTo>
                  <a:pt x="15" y="346"/>
                </a:lnTo>
                <a:lnTo>
                  <a:pt x="25" y="341"/>
                </a:lnTo>
                <a:lnTo>
                  <a:pt x="25" y="306"/>
                </a:lnTo>
                <a:lnTo>
                  <a:pt x="82" y="306"/>
                </a:lnTo>
                <a:lnTo>
                  <a:pt x="97" y="303"/>
                </a:lnTo>
                <a:lnTo>
                  <a:pt x="85" y="293"/>
                </a:lnTo>
                <a:lnTo>
                  <a:pt x="85" y="293"/>
                </a:lnTo>
                <a:close/>
              </a:path>
              <a:path w="405" h="455">
                <a:moveTo>
                  <a:pt x="15" y="293"/>
                </a:moveTo>
                <a:lnTo>
                  <a:pt x="15" y="303"/>
                </a:lnTo>
                <a:lnTo>
                  <a:pt x="25" y="301"/>
                </a:lnTo>
                <a:lnTo>
                  <a:pt x="15" y="293"/>
                </a:lnTo>
                <a:lnTo>
                  <a:pt x="15" y="293"/>
                </a:lnTo>
                <a:close/>
              </a:path>
              <a:path w="405" h="455">
                <a:moveTo>
                  <a:pt x="169" y="438"/>
                </a:moveTo>
                <a:lnTo>
                  <a:pt x="169" y="452"/>
                </a:lnTo>
                <a:lnTo>
                  <a:pt x="178" y="447"/>
                </a:lnTo>
                <a:lnTo>
                  <a:pt x="178" y="438"/>
                </a:lnTo>
                <a:lnTo>
                  <a:pt x="231" y="438"/>
                </a:lnTo>
                <a:lnTo>
                  <a:pt x="169" y="438"/>
                </a:lnTo>
                <a:lnTo>
                  <a:pt x="169" y="438"/>
                </a:lnTo>
                <a:close/>
              </a:path>
              <a:path w="405" h="455">
                <a:moveTo>
                  <a:pt x="161" y="394"/>
                </a:moveTo>
                <a:lnTo>
                  <a:pt x="159" y="397"/>
                </a:lnTo>
                <a:lnTo>
                  <a:pt x="157" y="399"/>
                </a:lnTo>
                <a:lnTo>
                  <a:pt x="154" y="399"/>
                </a:lnTo>
                <a:lnTo>
                  <a:pt x="152" y="401"/>
                </a:lnTo>
                <a:lnTo>
                  <a:pt x="150" y="404"/>
                </a:lnTo>
                <a:lnTo>
                  <a:pt x="145" y="404"/>
                </a:lnTo>
                <a:lnTo>
                  <a:pt x="142" y="406"/>
                </a:lnTo>
                <a:lnTo>
                  <a:pt x="140" y="409"/>
                </a:lnTo>
                <a:lnTo>
                  <a:pt x="137" y="409"/>
                </a:lnTo>
                <a:lnTo>
                  <a:pt x="135" y="411"/>
                </a:lnTo>
                <a:lnTo>
                  <a:pt x="133" y="413"/>
                </a:lnTo>
                <a:lnTo>
                  <a:pt x="130" y="413"/>
                </a:lnTo>
                <a:lnTo>
                  <a:pt x="130" y="416"/>
                </a:lnTo>
                <a:lnTo>
                  <a:pt x="133" y="416"/>
                </a:lnTo>
                <a:lnTo>
                  <a:pt x="135" y="413"/>
                </a:lnTo>
                <a:lnTo>
                  <a:pt x="140" y="413"/>
                </a:lnTo>
                <a:lnTo>
                  <a:pt x="142" y="411"/>
                </a:lnTo>
                <a:lnTo>
                  <a:pt x="145" y="411"/>
                </a:lnTo>
                <a:lnTo>
                  <a:pt x="147" y="409"/>
                </a:lnTo>
                <a:lnTo>
                  <a:pt x="150" y="409"/>
                </a:lnTo>
                <a:lnTo>
                  <a:pt x="152" y="406"/>
                </a:lnTo>
                <a:lnTo>
                  <a:pt x="154" y="406"/>
                </a:lnTo>
                <a:lnTo>
                  <a:pt x="157" y="404"/>
                </a:lnTo>
                <a:lnTo>
                  <a:pt x="159" y="401"/>
                </a:lnTo>
                <a:lnTo>
                  <a:pt x="161" y="401"/>
                </a:lnTo>
                <a:lnTo>
                  <a:pt x="164" y="399"/>
                </a:lnTo>
                <a:lnTo>
                  <a:pt x="166" y="397"/>
                </a:lnTo>
                <a:lnTo>
                  <a:pt x="169" y="397"/>
                </a:lnTo>
                <a:lnTo>
                  <a:pt x="161" y="394"/>
                </a:lnTo>
                <a:lnTo>
                  <a:pt x="161" y="394"/>
                </a:lnTo>
                <a:close/>
              </a:path>
              <a:path w="405" h="455">
                <a:moveTo>
                  <a:pt x="166" y="390"/>
                </a:moveTo>
                <a:lnTo>
                  <a:pt x="164" y="390"/>
                </a:lnTo>
                <a:lnTo>
                  <a:pt x="161" y="392"/>
                </a:lnTo>
                <a:lnTo>
                  <a:pt x="161" y="394"/>
                </a:lnTo>
                <a:lnTo>
                  <a:pt x="169" y="397"/>
                </a:lnTo>
                <a:lnTo>
                  <a:pt x="169" y="438"/>
                </a:lnTo>
                <a:lnTo>
                  <a:pt x="231" y="438"/>
                </a:lnTo>
                <a:lnTo>
                  <a:pt x="231" y="450"/>
                </a:lnTo>
                <a:lnTo>
                  <a:pt x="241" y="445"/>
                </a:lnTo>
                <a:lnTo>
                  <a:pt x="241" y="435"/>
                </a:lnTo>
                <a:lnTo>
                  <a:pt x="178" y="435"/>
                </a:lnTo>
                <a:lnTo>
                  <a:pt x="178" y="390"/>
                </a:lnTo>
                <a:lnTo>
                  <a:pt x="231" y="390"/>
                </a:lnTo>
                <a:lnTo>
                  <a:pt x="166" y="390"/>
                </a:lnTo>
                <a:lnTo>
                  <a:pt x="166" y="390"/>
                </a:lnTo>
                <a:close/>
              </a:path>
              <a:path w="405" h="455">
                <a:moveTo>
                  <a:pt x="236" y="380"/>
                </a:moveTo>
                <a:lnTo>
                  <a:pt x="231" y="387"/>
                </a:lnTo>
                <a:lnTo>
                  <a:pt x="169" y="387"/>
                </a:lnTo>
                <a:lnTo>
                  <a:pt x="166" y="390"/>
                </a:lnTo>
                <a:lnTo>
                  <a:pt x="231" y="390"/>
                </a:lnTo>
                <a:lnTo>
                  <a:pt x="231" y="435"/>
                </a:lnTo>
                <a:lnTo>
                  <a:pt x="178" y="435"/>
                </a:lnTo>
                <a:lnTo>
                  <a:pt x="241" y="435"/>
                </a:lnTo>
                <a:lnTo>
                  <a:pt x="241" y="392"/>
                </a:lnTo>
                <a:lnTo>
                  <a:pt x="243" y="390"/>
                </a:lnTo>
                <a:lnTo>
                  <a:pt x="236" y="380"/>
                </a:lnTo>
                <a:lnTo>
                  <a:pt x="236" y="380"/>
                </a:lnTo>
                <a:close/>
              </a:path>
              <a:path w="405" h="455">
                <a:moveTo>
                  <a:pt x="169" y="380"/>
                </a:moveTo>
                <a:lnTo>
                  <a:pt x="169" y="387"/>
                </a:lnTo>
                <a:lnTo>
                  <a:pt x="183" y="387"/>
                </a:lnTo>
                <a:lnTo>
                  <a:pt x="183" y="385"/>
                </a:lnTo>
                <a:lnTo>
                  <a:pt x="185" y="382"/>
                </a:lnTo>
                <a:lnTo>
                  <a:pt x="176" y="382"/>
                </a:lnTo>
                <a:lnTo>
                  <a:pt x="169" y="380"/>
                </a:lnTo>
                <a:lnTo>
                  <a:pt x="169" y="380"/>
                </a:lnTo>
                <a:close/>
              </a:path>
              <a:path w="405" h="455">
                <a:moveTo>
                  <a:pt x="159" y="337"/>
                </a:moveTo>
                <a:lnTo>
                  <a:pt x="157" y="339"/>
                </a:lnTo>
                <a:lnTo>
                  <a:pt x="154" y="341"/>
                </a:lnTo>
                <a:lnTo>
                  <a:pt x="152" y="346"/>
                </a:lnTo>
                <a:lnTo>
                  <a:pt x="150" y="349"/>
                </a:lnTo>
                <a:lnTo>
                  <a:pt x="150" y="351"/>
                </a:lnTo>
                <a:lnTo>
                  <a:pt x="147" y="353"/>
                </a:lnTo>
                <a:lnTo>
                  <a:pt x="145" y="356"/>
                </a:lnTo>
                <a:lnTo>
                  <a:pt x="142" y="358"/>
                </a:lnTo>
                <a:lnTo>
                  <a:pt x="140" y="361"/>
                </a:lnTo>
                <a:lnTo>
                  <a:pt x="137" y="361"/>
                </a:lnTo>
                <a:lnTo>
                  <a:pt x="140" y="363"/>
                </a:lnTo>
                <a:lnTo>
                  <a:pt x="142" y="363"/>
                </a:lnTo>
                <a:lnTo>
                  <a:pt x="142" y="361"/>
                </a:lnTo>
                <a:lnTo>
                  <a:pt x="145" y="358"/>
                </a:lnTo>
                <a:lnTo>
                  <a:pt x="147" y="358"/>
                </a:lnTo>
                <a:lnTo>
                  <a:pt x="150" y="356"/>
                </a:lnTo>
                <a:lnTo>
                  <a:pt x="152" y="353"/>
                </a:lnTo>
                <a:lnTo>
                  <a:pt x="154" y="351"/>
                </a:lnTo>
                <a:lnTo>
                  <a:pt x="157" y="349"/>
                </a:lnTo>
                <a:lnTo>
                  <a:pt x="157" y="346"/>
                </a:lnTo>
                <a:lnTo>
                  <a:pt x="159" y="344"/>
                </a:lnTo>
                <a:lnTo>
                  <a:pt x="161" y="341"/>
                </a:lnTo>
                <a:lnTo>
                  <a:pt x="164" y="339"/>
                </a:lnTo>
                <a:lnTo>
                  <a:pt x="164" y="337"/>
                </a:lnTo>
                <a:lnTo>
                  <a:pt x="159" y="337"/>
                </a:lnTo>
                <a:lnTo>
                  <a:pt x="159" y="337"/>
                </a:lnTo>
                <a:close/>
              </a:path>
              <a:path w="405" h="455">
                <a:moveTo>
                  <a:pt x="241" y="315"/>
                </a:moveTo>
                <a:lnTo>
                  <a:pt x="224" y="318"/>
                </a:lnTo>
                <a:lnTo>
                  <a:pt x="224" y="320"/>
                </a:lnTo>
                <a:lnTo>
                  <a:pt x="221" y="322"/>
                </a:lnTo>
                <a:lnTo>
                  <a:pt x="221" y="325"/>
                </a:lnTo>
                <a:lnTo>
                  <a:pt x="219" y="327"/>
                </a:lnTo>
                <a:lnTo>
                  <a:pt x="217" y="332"/>
                </a:lnTo>
                <a:lnTo>
                  <a:pt x="217" y="334"/>
                </a:lnTo>
                <a:lnTo>
                  <a:pt x="214" y="337"/>
                </a:lnTo>
                <a:lnTo>
                  <a:pt x="212" y="339"/>
                </a:lnTo>
                <a:lnTo>
                  <a:pt x="210" y="341"/>
                </a:lnTo>
                <a:lnTo>
                  <a:pt x="207" y="344"/>
                </a:lnTo>
                <a:lnTo>
                  <a:pt x="207" y="346"/>
                </a:lnTo>
                <a:lnTo>
                  <a:pt x="205" y="351"/>
                </a:lnTo>
                <a:lnTo>
                  <a:pt x="202" y="353"/>
                </a:lnTo>
                <a:lnTo>
                  <a:pt x="200" y="356"/>
                </a:lnTo>
                <a:lnTo>
                  <a:pt x="197" y="358"/>
                </a:lnTo>
                <a:lnTo>
                  <a:pt x="195" y="361"/>
                </a:lnTo>
                <a:lnTo>
                  <a:pt x="193" y="363"/>
                </a:lnTo>
                <a:lnTo>
                  <a:pt x="190" y="366"/>
                </a:lnTo>
                <a:lnTo>
                  <a:pt x="188" y="368"/>
                </a:lnTo>
                <a:lnTo>
                  <a:pt x="185" y="370"/>
                </a:lnTo>
                <a:lnTo>
                  <a:pt x="183" y="373"/>
                </a:lnTo>
                <a:lnTo>
                  <a:pt x="183" y="375"/>
                </a:lnTo>
                <a:lnTo>
                  <a:pt x="181" y="378"/>
                </a:lnTo>
                <a:lnTo>
                  <a:pt x="178" y="380"/>
                </a:lnTo>
                <a:lnTo>
                  <a:pt x="176" y="382"/>
                </a:lnTo>
                <a:lnTo>
                  <a:pt x="185" y="382"/>
                </a:lnTo>
                <a:lnTo>
                  <a:pt x="188" y="380"/>
                </a:lnTo>
                <a:lnTo>
                  <a:pt x="190" y="378"/>
                </a:lnTo>
                <a:lnTo>
                  <a:pt x="193" y="378"/>
                </a:lnTo>
                <a:lnTo>
                  <a:pt x="195" y="375"/>
                </a:lnTo>
                <a:lnTo>
                  <a:pt x="197" y="373"/>
                </a:lnTo>
                <a:lnTo>
                  <a:pt x="200" y="370"/>
                </a:lnTo>
                <a:lnTo>
                  <a:pt x="202" y="368"/>
                </a:lnTo>
                <a:lnTo>
                  <a:pt x="205" y="366"/>
                </a:lnTo>
                <a:lnTo>
                  <a:pt x="207" y="363"/>
                </a:lnTo>
                <a:lnTo>
                  <a:pt x="210" y="358"/>
                </a:lnTo>
                <a:lnTo>
                  <a:pt x="210" y="356"/>
                </a:lnTo>
                <a:lnTo>
                  <a:pt x="212" y="356"/>
                </a:lnTo>
                <a:lnTo>
                  <a:pt x="214" y="353"/>
                </a:lnTo>
                <a:lnTo>
                  <a:pt x="217" y="349"/>
                </a:lnTo>
                <a:lnTo>
                  <a:pt x="217" y="346"/>
                </a:lnTo>
                <a:lnTo>
                  <a:pt x="219" y="344"/>
                </a:lnTo>
                <a:lnTo>
                  <a:pt x="221" y="341"/>
                </a:lnTo>
                <a:lnTo>
                  <a:pt x="224" y="339"/>
                </a:lnTo>
                <a:lnTo>
                  <a:pt x="226" y="337"/>
                </a:lnTo>
                <a:lnTo>
                  <a:pt x="226" y="332"/>
                </a:lnTo>
                <a:lnTo>
                  <a:pt x="229" y="330"/>
                </a:lnTo>
                <a:lnTo>
                  <a:pt x="231" y="327"/>
                </a:lnTo>
                <a:lnTo>
                  <a:pt x="233" y="322"/>
                </a:lnTo>
                <a:lnTo>
                  <a:pt x="233" y="320"/>
                </a:lnTo>
                <a:lnTo>
                  <a:pt x="241" y="315"/>
                </a:lnTo>
                <a:lnTo>
                  <a:pt x="241" y="315"/>
                </a:lnTo>
                <a:close/>
              </a:path>
              <a:path w="405" h="455">
                <a:moveTo>
                  <a:pt x="229" y="306"/>
                </a:moveTo>
                <a:lnTo>
                  <a:pt x="224" y="313"/>
                </a:lnTo>
                <a:lnTo>
                  <a:pt x="178" y="313"/>
                </a:lnTo>
                <a:lnTo>
                  <a:pt x="169" y="315"/>
                </a:lnTo>
                <a:lnTo>
                  <a:pt x="169" y="318"/>
                </a:lnTo>
                <a:lnTo>
                  <a:pt x="166" y="322"/>
                </a:lnTo>
                <a:lnTo>
                  <a:pt x="164" y="325"/>
                </a:lnTo>
                <a:lnTo>
                  <a:pt x="164" y="327"/>
                </a:lnTo>
                <a:lnTo>
                  <a:pt x="161" y="330"/>
                </a:lnTo>
                <a:lnTo>
                  <a:pt x="159" y="334"/>
                </a:lnTo>
                <a:lnTo>
                  <a:pt x="159" y="337"/>
                </a:lnTo>
                <a:lnTo>
                  <a:pt x="164" y="337"/>
                </a:lnTo>
                <a:lnTo>
                  <a:pt x="166" y="339"/>
                </a:lnTo>
                <a:lnTo>
                  <a:pt x="169" y="341"/>
                </a:lnTo>
                <a:lnTo>
                  <a:pt x="171" y="346"/>
                </a:lnTo>
                <a:lnTo>
                  <a:pt x="173" y="349"/>
                </a:lnTo>
                <a:lnTo>
                  <a:pt x="173" y="351"/>
                </a:lnTo>
                <a:lnTo>
                  <a:pt x="176" y="353"/>
                </a:lnTo>
                <a:lnTo>
                  <a:pt x="178" y="356"/>
                </a:lnTo>
                <a:lnTo>
                  <a:pt x="178" y="363"/>
                </a:lnTo>
                <a:lnTo>
                  <a:pt x="181" y="363"/>
                </a:lnTo>
                <a:lnTo>
                  <a:pt x="183" y="363"/>
                </a:lnTo>
                <a:lnTo>
                  <a:pt x="185" y="361"/>
                </a:lnTo>
                <a:lnTo>
                  <a:pt x="185" y="353"/>
                </a:lnTo>
                <a:lnTo>
                  <a:pt x="185" y="349"/>
                </a:lnTo>
                <a:lnTo>
                  <a:pt x="183" y="349"/>
                </a:lnTo>
                <a:lnTo>
                  <a:pt x="183" y="346"/>
                </a:lnTo>
                <a:lnTo>
                  <a:pt x="181" y="344"/>
                </a:lnTo>
                <a:lnTo>
                  <a:pt x="178" y="341"/>
                </a:lnTo>
                <a:lnTo>
                  <a:pt x="176" y="341"/>
                </a:lnTo>
                <a:lnTo>
                  <a:pt x="173" y="339"/>
                </a:lnTo>
                <a:lnTo>
                  <a:pt x="171" y="337"/>
                </a:lnTo>
                <a:lnTo>
                  <a:pt x="166" y="334"/>
                </a:lnTo>
                <a:lnTo>
                  <a:pt x="169" y="332"/>
                </a:lnTo>
                <a:lnTo>
                  <a:pt x="169" y="330"/>
                </a:lnTo>
                <a:lnTo>
                  <a:pt x="171" y="327"/>
                </a:lnTo>
                <a:lnTo>
                  <a:pt x="173" y="325"/>
                </a:lnTo>
                <a:lnTo>
                  <a:pt x="176" y="320"/>
                </a:lnTo>
                <a:lnTo>
                  <a:pt x="178" y="318"/>
                </a:lnTo>
                <a:lnTo>
                  <a:pt x="224" y="318"/>
                </a:lnTo>
                <a:lnTo>
                  <a:pt x="241" y="315"/>
                </a:lnTo>
                <a:lnTo>
                  <a:pt x="229" y="306"/>
                </a:lnTo>
                <a:lnTo>
                  <a:pt x="229" y="306"/>
                </a:lnTo>
                <a:close/>
              </a:path>
              <a:path w="405" h="455">
                <a:moveTo>
                  <a:pt x="181" y="284"/>
                </a:moveTo>
                <a:lnTo>
                  <a:pt x="181" y="286"/>
                </a:lnTo>
                <a:lnTo>
                  <a:pt x="178" y="289"/>
                </a:lnTo>
                <a:lnTo>
                  <a:pt x="178" y="291"/>
                </a:lnTo>
                <a:lnTo>
                  <a:pt x="176" y="296"/>
                </a:lnTo>
                <a:lnTo>
                  <a:pt x="176" y="303"/>
                </a:lnTo>
                <a:lnTo>
                  <a:pt x="173" y="306"/>
                </a:lnTo>
                <a:lnTo>
                  <a:pt x="173" y="308"/>
                </a:lnTo>
                <a:lnTo>
                  <a:pt x="171" y="313"/>
                </a:lnTo>
                <a:lnTo>
                  <a:pt x="169" y="315"/>
                </a:lnTo>
                <a:lnTo>
                  <a:pt x="178" y="313"/>
                </a:lnTo>
                <a:lnTo>
                  <a:pt x="181" y="313"/>
                </a:lnTo>
                <a:lnTo>
                  <a:pt x="181" y="308"/>
                </a:lnTo>
                <a:lnTo>
                  <a:pt x="183" y="306"/>
                </a:lnTo>
                <a:lnTo>
                  <a:pt x="183" y="303"/>
                </a:lnTo>
                <a:lnTo>
                  <a:pt x="185" y="298"/>
                </a:lnTo>
                <a:lnTo>
                  <a:pt x="193" y="296"/>
                </a:lnTo>
                <a:lnTo>
                  <a:pt x="181" y="284"/>
                </a:lnTo>
                <a:lnTo>
                  <a:pt x="181" y="284"/>
                </a:lnTo>
                <a:close/>
              </a:path>
              <a:path w="405" h="455">
                <a:moveTo>
                  <a:pt x="332" y="433"/>
                </a:moveTo>
                <a:lnTo>
                  <a:pt x="332" y="438"/>
                </a:lnTo>
                <a:lnTo>
                  <a:pt x="349" y="438"/>
                </a:lnTo>
                <a:lnTo>
                  <a:pt x="346" y="438"/>
                </a:lnTo>
                <a:lnTo>
                  <a:pt x="344" y="435"/>
                </a:lnTo>
                <a:lnTo>
                  <a:pt x="337" y="435"/>
                </a:lnTo>
                <a:lnTo>
                  <a:pt x="332" y="433"/>
                </a:lnTo>
                <a:lnTo>
                  <a:pt x="332" y="433"/>
                </a:lnTo>
                <a:close/>
              </a:path>
              <a:path w="405" h="455">
                <a:moveTo>
                  <a:pt x="286" y="368"/>
                </a:moveTo>
                <a:lnTo>
                  <a:pt x="286" y="373"/>
                </a:lnTo>
                <a:lnTo>
                  <a:pt x="284" y="375"/>
                </a:lnTo>
                <a:lnTo>
                  <a:pt x="284" y="380"/>
                </a:lnTo>
                <a:lnTo>
                  <a:pt x="281" y="382"/>
                </a:lnTo>
                <a:lnTo>
                  <a:pt x="281" y="385"/>
                </a:lnTo>
                <a:lnTo>
                  <a:pt x="279" y="390"/>
                </a:lnTo>
                <a:lnTo>
                  <a:pt x="279" y="392"/>
                </a:lnTo>
                <a:lnTo>
                  <a:pt x="277" y="397"/>
                </a:lnTo>
                <a:lnTo>
                  <a:pt x="277" y="399"/>
                </a:lnTo>
                <a:lnTo>
                  <a:pt x="274" y="401"/>
                </a:lnTo>
                <a:lnTo>
                  <a:pt x="272" y="406"/>
                </a:lnTo>
                <a:lnTo>
                  <a:pt x="272" y="409"/>
                </a:lnTo>
                <a:lnTo>
                  <a:pt x="270" y="411"/>
                </a:lnTo>
                <a:lnTo>
                  <a:pt x="270" y="413"/>
                </a:lnTo>
                <a:lnTo>
                  <a:pt x="267" y="416"/>
                </a:lnTo>
                <a:lnTo>
                  <a:pt x="267" y="418"/>
                </a:lnTo>
                <a:lnTo>
                  <a:pt x="270" y="418"/>
                </a:lnTo>
                <a:lnTo>
                  <a:pt x="272" y="416"/>
                </a:lnTo>
                <a:lnTo>
                  <a:pt x="272" y="413"/>
                </a:lnTo>
                <a:lnTo>
                  <a:pt x="274" y="411"/>
                </a:lnTo>
                <a:lnTo>
                  <a:pt x="277" y="409"/>
                </a:lnTo>
                <a:lnTo>
                  <a:pt x="277" y="406"/>
                </a:lnTo>
                <a:lnTo>
                  <a:pt x="279" y="401"/>
                </a:lnTo>
                <a:lnTo>
                  <a:pt x="281" y="399"/>
                </a:lnTo>
                <a:lnTo>
                  <a:pt x="284" y="397"/>
                </a:lnTo>
                <a:lnTo>
                  <a:pt x="284" y="394"/>
                </a:lnTo>
                <a:lnTo>
                  <a:pt x="286" y="390"/>
                </a:lnTo>
                <a:lnTo>
                  <a:pt x="286" y="387"/>
                </a:lnTo>
                <a:lnTo>
                  <a:pt x="289" y="385"/>
                </a:lnTo>
                <a:lnTo>
                  <a:pt x="291" y="380"/>
                </a:lnTo>
                <a:lnTo>
                  <a:pt x="291" y="378"/>
                </a:lnTo>
                <a:lnTo>
                  <a:pt x="293" y="373"/>
                </a:lnTo>
                <a:lnTo>
                  <a:pt x="293" y="370"/>
                </a:lnTo>
                <a:lnTo>
                  <a:pt x="286" y="368"/>
                </a:lnTo>
                <a:lnTo>
                  <a:pt x="286" y="368"/>
                </a:lnTo>
                <a:close/>
              </a:path>
              <a:path w="405" h="455">
                <a:moveTo>
                  <a:pt x="365" y="366"/>
                </a:moveTo>
                <a:lnTo>
                  <a:pt x="365" y="373"/>
                </a:lnTo>
                <a:lnTo>
                  <a:pt x="368" y="375"/>
                </a:lnTo>
                <a:lnTo>
                  <a:pt x="370" y="380"/>
                </a:lnTo>
                <a:lnTo>
                  <a:pt x="370" y="382"/>
                </a:lnTo>
                <a:lnTo>
                  <a:pt x="373" y="385"/>
                </a:lnTo>
                <a:lnTo>
                  <a:pt x="373" y="390"/>
                </a:lnTo>
                <a:lnTo>
                  <a:pt x="375" y="392"/>
                </a:lnTo>
                <a:lnTo>
                  <a:pt x="375" y="394"/>
                </a:lnTo>
                <a:lnTo>
                  <a:pt x="377" y="397"/>
                </a:lnTo>
                <a:lnTo>
                  <a:pt x="377" y="399"/>
                </a:lnTo>
                <a:lnTo>
                  <a:pt x="380" y="401"/>
                </a:lnTo>
                <a:lnTo>
                  <a:pt x="380" y="409"/>
                </a:lnTo>
                <a:lnTo>
                  <a:pt x="382" y="413"/>
                </a:lnTo>
                <a:lnTo>
                  <a:pt x="382" y="416"/>
                </a:lnTo>
                <a:lnTo>
                  <a:pt x="385" y="418"/>
                </a:lnTo>
                <a:lnTo>
                  <a:pt x="385" y="426"/>
                </a:lnTo>
                <a:lnTo>
                  <a:pt x="387" y="426"/>
                </a:lnTo>
                <a:lnTo>
                  <a:pt x="390" y="423"/>
                </a:lnTo>
                <a:lnTo>
                  <a:pt x="392" y="421"/>
                </a:lnTo>
                <a:lnTo>
                  <a:pt x="392" y="416"/>
                </a:lnTo>
                <a:lnTo>
                  <a:pt x="392" y="411"/>
                </a:lnTo>
                <a:lnTo>
                  <a:pt x="390" y="409"/>
                </a:lnTo>
                <a:lnTo>
                  <a:pt x="390" y="404"/>
                </a:lnTo>
                <a:lnTo>
                  <a:pt x="387" y="399"/>
                </a:lnTo>
                <a:lnTo>
                  <a:pt x="385" y="397"/>
                </a:lnTo>
                <a:lnTo>
                  <a:pt x="385" y="394"/>
                </a:lnTo>
                <a:lnTo>
                  <a:pt x="382" y="392"/>
                </a:lnTo>
                <a:lnTo>
                  <a:pt x="382" y="390"/>
                </a:lnTo>
                <a:lnTo>
                  <a:pt x="380" y="387"/>
                </a:lnTo>
                <a:lnTo>
                  <a:pt x="377" y="382"/>
                </a:lnTo>
                <a:lnTo>
                  <a:pt x="375" y="380"/>
                </a:lnTo>
                <a:lnTo>
                  <a:pt x="373" y="378"/>
                </a:lnTo>
                <a:lnTo>
                  <a:pt x="370" y="373"/>
                </a:lnTo>
                <a:lnTo>
                  <a:pt x="368" y="370"/>
                </a:lnTo>
                <a:lnTo>
                  <a:pt x="365" y="366"/>
                </a:lnTo>
                <a:lnTo>
                  <a:pt x="365" y="366"/>
                </a:lnTo>
                <a:close/>
              </a:path>
              <a:path w="405" h="455">
                <a:moveTo>
                  <a:pt x="337" y="363"/>
                </a:moveTo>
                <a:lnTo>
                  <a:pt x="334" y="363"/>
                </a:lnTo>
                <a:lnTo>
                  <a:pt x="334" y="366"/>
                </a:lnTo>
                <a:lnTo>
                  <a:pt x="334" y="373"/>
                </a:lnTo>
                <a:lnTo>
                  <a:pt x="332" y="378"/>
                </a:lnTo>
                <a:lnTo>
                  <a:pt x="332" y="380"/>
                </a:lnTo>
                <a:lnTo>
                  <a:pt x="330" y="385"/>
                </a:lnTo>
                <a:lnTo>
                  <a:pt x="330" y="387"/>
                </a:lnTo>
                <a:lnTo>
                  <a:pt x="327" y="392"/>
                </a:lnTo>
                <a:lnTo>
                  <a:pt x="327" y="397"/>
                </a:lnTo>
                <a:lnTo>
                  <a:pt x="325" y="399"/>
                </a:lnTo>
                <a:lnTo>
                  <a:pt x="325" y="404"/>
                </a:lnTo>
                <a:lnTo>
                  <a:pt x="322" y="406"/>
                </a:lnTo>
                <a:lnTo>
                  <a:pt x="322" y="409"/>
                </a:lnTo>
                <a:lnTo>
                  <a:pt x="320" y="413"/>
                </a:lnTo>
                <a:lnTo>
                  <a:pt x="317" y="416"/>
                </a:lnTo>
                <a:lnTo>
                  <a:pt x="317" y="418"/>
                </a:lnTo>
                <a:lnTo>
                  <a:pt x="315" y="423"/>
                </a:lnTo>
                <a:lnTo>
                  <a:pt x="313" y="426"/>
                </a:lnTo>
                <a:lnTo>
                  <a:pt x="313" y="430"/>
                </a:lnTo>
                <a:lnTo>
                  <a:pt x="315" y="430"/>
                </a:lnTo>
                <a:lnTo>
                  <a:pt x="315" y="428"/>
                </a:lnTo>
                <a:lnTo>
                  <a:pt x="317" y="426"/>
                </a:lnTo>
                <a:lnTo>
                  <a:pt x="320" y="423"/>
                </a:lnTo>
                <a:lnTo>
                  <a:pt x="320" y="421"/>
                </a:lnTo>
                <a:lnTo>
                  <a:pt x="322" y="418"/>
                </a:lnTo>
                <a:lnTo>
                  <a:pt x="325" y="416"/>
                </a:lnTo>
                <a:lnTo>
                  <a:pt x="325" y="413"/>
                </a:lnTo>
                <a:lnTo>
                  <a:pt x="327" y="411"/>
                </a:lnTo>
                <a:lnTo>
                  <a:pt x="330" y="406"/>
                </a:lnTo>
                <a:lnTo>
                  <a:pt x="330" y="404"/>
                </a:lnTo>
                <a:lnTo>
                  <a:pt x="332" y="401"/>
                </a:lnTo>
                <a:lnTo>
                  <a:pt x="334" y="397"/>
                </a:lnTo>
                <a:lnTo>
                  <a:pt x="334" y="394"/>
                </a:lnTo>
                <a:lnTo>
                  <a:pt x="337" y="390"/>
                </a:lnTo>
                <a:lnTo>
                  <a:pt x="339" y="387"/>
                </a:lnTo>
                <a:lnTo>
                  <a:pt x="339" y="382"/>
                </a:lnTo>
                <a:lnTo>
                  <a:pt x="341" y="380"/>
                </a:lnTo>
                <a:lnTo>
                  <a:pt x="341" y="375"/>
                </a:lnTo>
                <a:lnTo>
                  <a:pt x="346" y="370"/>
                </a:lnTo>
                <a:lnTo>
                  <a:pt x="337" y="363"/>
                </a:lnTo>
                <a:lnTo>
                  <a:pt x="337" y="363"/>
                </a:lnTo>
                <a:close/>
              </a:path>
              <a:path w="405" h="455">
                <a:moveTo>
                  <a:pt x="289" y="361"/>
                </a:moveTo>
                <a:lnTo>
                  <a:pt x="289" y="366"/>
                </a:lnTo>
                <a:lnTo>
                  <a:pt x="286" y="368"/>
                </a:lnTo>
                <a:lnTo>
                  <a:pt x="293" y="370"/>
                </a:lnTo>
                <a:lnTo>
                  <a:pt x="293" y="452"/>
                </a:lnTo>
                <a:lnTo>
                  <a:pt x="293" y="454"/>
                </a:lnTo>
                <a:lnTo>
                  <a:pt x="301" y="450"/>
                </a:lnTo>
                <a:lnTo>
                  <a:pt x="301" y="361"/>
                </a:lnTo>
                <a:lnTo>
                  <a:pt x="289" y="361"/>
                </a:lnTo>
                <a:lnTo>
                  <a:pt x="289" y="361"/>
                </a:lnTo>
                <a:close/>
              </a:path>
              <a:path w="405" h="455">
                <a:moveTo>
                  <a:pt x="301" y="344"/>
                </a:moveTo>
                <a:lnTo>
                  <a:pt x="293" y="344"/>
                </a:lnTo>
                <a:lnTo>
                  <a:pt x="293" y="349"/>
                </a:lnTo>
                <a:lnTo>
                  <a:pt x="291" y="351"/>
                </a:lnTo>
                <a:lnTo>
                  <a:pt x="291" y="358"/>
                </a:lnTo>
                <a:lnTo>
                  <a:pt x="289" y="361"/>
                </a:lnTo>
                <a:lnTo>
                  <a:pt x="301" y="361"/>
                </a:lnTo>
                <a:lnTo>
                  <a:pt x="301" y="363"/>
                </a:lnTo>
                <a:lnTo>
                  <a:pt x="303" y="366"/>
                </a:lnTo>
                <a:lnTo>
                  <a:pt x="305" y="368"/>
                </a:lnTo>
                <a:lnTo>
                  <a:pt x="308" y="370"/>
                </a:lnTo>
                <a:lnTo>
                  <a:pt x="308" y="373"/>
                </a:lnTo>
                <a:lnTo>
                  <a:pt x="310" y="378"/>
                </a:lnTo>
                <a:lnTo>
                  <a:pt x="313" y="380"/>
                </a:lnTo>
                <a:lnTo>
                  <a:pt x="313" y="382"/>
                </a:lnTo>
                <a:lnTo>
                  <a:pt x="315" y="387"/>
                </a:lnTo>
                <a:lnTo>
                  <a:pt x="315" y="392"/>
                </a:lnTo>
                <a:lnTo>
                  <a:pt x="317" y="392"/>
                </a:lnTo>
                <a:lnTo>
                  <a:pt x="320" y="387"/>
                </a:lnTo>
                <a:lnTo>
                  <a:pt x="320" y="378"/>
                </a:lnTo>
                <a:lnTo>
                  <a:pt x="317" y="373"/>
                </a:lnTo>
                <a:lnTo>
                  <a:pt x="315" y="370"/>
                </a:lnTo>
                <a:lnTo>
                  <a:pt x="313" y="368"/>
                </a:lnTo>
                <a:lnTo>
                  <a:pt x="313" y="366"/>
                </a:lnTo>
                <a:lnTo>
                  <a:pt x="310" y="363"/>
                </a:lnTo>
                <a:lnTo>
                  <a:pt x="308" y="363"/>
                </a:lnTo>
                <a:lnTo>
                  <a:pt x="303" y="361"/>
                </a:lnTo>
                <a:lnTo>
                  <a:pt x="301" y="358"/>
                </a:lnTo>
                <a:lnTo>
                  <a:pt x="301" y="344"/>
                </a:lnTo>
                <a:lnTo>
                  <a:pt x="301" y="344"/>
                </a:lnTo>
                <a:close/>
              </a:path>
              <a:path w="405" h="455">
                <a:moveTo>
                  <a:pt x="351" y="334"/>
                </a:moveTo>
                <a:lnTo>
                  <a:pt x="351" y="426"/>
                </a:lnTo>
                <a:lnTo>
                  <a:pt x="351" y="430"/>
                </a:lnTo>
                <a:lnTo>
                  <a:pt x="351" y="438"/>
                </a:lnTo>
                <a:lnTo>
                  <a:pt x="349" y="438"/>
                </a:lnTo>
                <a:lnTo>
                  <a:pt x="332" y="438"/>
                </a:lnTo>
                <a:lnTo>
                  <a:pt x="337" y="440"/>
                </a:lnTo>
                <a:lnTo>
                  <a:pt x="339" y="440"/>
                </a:lnTo>
                <a:lnTo>
                  <a:pt x="341" y="442"/>
                </a:lnTo>
                <a:lnTo>
                  <a:pt x="341" y="445"/>
                </a:lnTo>
                <a:lnTo>
                  <a:pt x="344" y="445"/>
                </a:lnTo>
                <a:lnTo>
                  <a:pt x="344" y="447"/>
                </a:lnTo>
                <a:lnTo>
                  <a:pt x="346" y="450"/>
                </a:lnTo>
                <a:lnTo>
                  <a:pt x="349" y="454"/>
                </a:lnTo>
                <a:lnTo>
                  <a:pt x="351" y="452"/>
                </a:lnTo>
                <a:lnTo>
                  <a:pt x="353" y="450"/>
                </a:lnTo>
                <a:lnTo>
                  <a:pt x="356" y="447"/>
                </a:lnTo>
                <a:lnTo>
                  <a:pt x="356" y="445"/>
                </a:lnTo>
                <a:lnTo>
                  <a:pt x="358" y="442"/>
                </a:lnTo>
                <a:lnTo>
                  <a:pt x="358" y="349"/>
                </a:lnTo>
                <a:lnTo>
                  <a:pt x="363" y="344"/>
                </a:lnTo>
                <a:lnTo>
                  <a:pt x="351" y="334"/>
                </a:lnTo>
                <a:lnTo>
                  <a:pt x="351" y="334"/>
                </a:lnTo>
                <a:close/>
              </a:path>
              <a:path w="405" h="455">
                <a:moveTo>
                  <a:pt x="313" y="332"/>
                </a:moveTo>
                <a:lnTo>
                  <a:pt x="305" y="341"/>
                </a:lnTo>
                <a:lnTo>
                  <a:pt x="267" y="341"/>
                </a:lnTo>
                <a:lnTo>
                  <a:pt x="272" y="346"/>
                </a:lnTo>
                <a:lnTo>
                  <a:pt x="279" y="346"/>
                </a:lnTo>
                <a:lnTo>
                  <a:pt x="284" y="344"/>
                </a:lnTo>
                <a:lnTo>
                  <a:pt x="322" y="344"/>
                </a:lnTo>
                <a:lnTo>
                  <a:pt x="313" y="332"/>
                </a:lnTo>
                <a:lnTo>
                  <a:pt x="313" y="332"/>
                </a:lnTo>
                <a:close/>
              </a:path>
              <a:path w="405" h="455">
                <a:moveTo>
                  <a:pt x="332" y="325"/>
                </a:moveTo>
                <a:lnTo>
                  <a:pt x="332" y="327"/>
                </a:lnTo>
                <a:lnTo>
                  <a:pt x="330" y="332"/>
                </a:lnTo>
                <a:lnTo>
                  <a:pt x="330" y="334"/>
                </a:lnTo>
                <a:lnTo>
                  <a:pt x="327" y="339"/>
                </a:lnTo>
                <a:lnTo>
                  <a:pt x="327" y="341"/>
                </a:lnTo>
                <a:lnTo>
                  <a:pt x="325" y="344"/>
                </a:lnTo>
                <a:lnTo>
                  <a:pt x="325" y="349"/>
                </a:lnTo>
                <a:lnTo>
                  <a:pt x="322" y="351"/>
                </a:lnTo>
                <a:lnTo>
                  <a:pt x="322" y="353"/>
                </a:lnTo>
                <a:lnTo>
                  <a:pt x="320" y="358"/>
                </a:lnTo>
                <a:lnTo>
                  <a:pt x="317" y="361"/>
                </a:lnTo>
                <a:lnTo>
                  <a:pt x="320" y="363"/>
                </a:lnTo>
                <a:lnTo>
                  <a:pt x="322" y="361"/>
                </a:lnTo>
                <a:lnTo>
                  <a:pt x="322" y="358"/>
                </a:lnTo>
                <a:lnTo>
                  <a:pt x="325" y="356"/>
                </a:lnTo>
                <a:lnTo>
                  <a:pt x="327" y="353"/>
                </a:lnTo>
                <a:lnTo>
                  <a:pt x="327" y="349"/>
                </a:lnTo>
                <a:lnTo>
                  <a:pt x="330" y="346"/>
                </a:lnTo>
                <a:lnTo>
                  <a:pt x="332" y="344"/>
                </a:lnTo>
                <a:lnTo>
                  <a:pt x="332" y="339"/>
                </a:lnTo>
                <a:lnTo>
                  <a:pt x="334" y="337"/>
                </a:lnTo>
                <a:lnTo>
                  <a:pt x="337" y="334"/>
                </a:lnTo>
                <a:lnTo>
                  <a:pt x="337" y="330"/>
                </a:lnTo>
                <a:lnTo>
                  <a:pt x="339" y="325"/>
                </a:lnTo>
                <a:lnTo>
                  <a:pt x="380" y="325"/>
                </a:lnTo>
                <a:lnTo>
                  <a:pt x="332" y="325"/>
                </a:lnTo>
                <a:lnTo>
                  <a:pt x="332" y="325"/>
                </a:lnTo>
                <a:close/>
              </a:path>
              <a:path w="405" h="455">
                <a:moveTo>
                  <a:pt x="385" y="313"/>
                </a:moveTo>
                <a:lnTo>
                  <a:pt x="380" y="322"/>
                </a:lnTo>
                <a:lnTo>
                  <a:pt x="341" y="322"/>
                </a:lnTo>
                <a:lnTo>
                  <a:pt x="332" y="325"/>
                </a:lnTo>
                <a:lnTo>
                  <a:pt x="380" y="325"/>
                </a:lnTo>
                <a:lnTo>
                  <a:pt x="373" y="349"/>
                </a:lnTo>
                <a:lnTo>
                  <a:pt x="373" y="351"/>
                </a:lnTo>
                <a:lnTo>
                  <a:pt x="375" y="349"/>
                </a:lnTo>
                <a:lnTo>
                  <a:pt x="377" y="346"/>
                </a:lnTo>
                <a:lnTo>
                  <a:pt x="380" y="341"/>
                </a:lnTo>
                <a:lnTo>
                  <a:pt x="380" y="339"/>
                </a:lnTo>
                <a:lnTo>
                  <a:pt x="382" y="337"/>
                </a:lnTo>
                <a:lnTo>
                  <a:pt x="385" y="334"/>
                </a:lnTo>
                <a:lnTo>
                  <a:pt x="385" y="332"/>
                </a:lnTo>
                <a:lnTo>
                  <a:pt x="387" y="332"/>
                </a:lnTo>
                <a:lnTo>
                  <a:pt x="390" y="330"/>
                </a:lnTo>
                <a:lnTo>
                  <a:pt x="392" y="327"/>
                </a:lnTo>
                <a:lnTo>
                  <a:pt x="394" y="327"/>
                </a:lnTo>
                <a:lnTo>
                  <a:pt x="385" y="313"/>
                </a:lnTo>
                <a:lnTo>
                  <a:pt x="385" y="313"/>
                </a:lnTo>
                <a:close/>
              </a:path>
              <a:path w="405" h="455">
                <a:moveTo>
                  <a:pt x="274" y="308"/>
                </a:moveTo>
                <a:lnTo>
                  <a:pt x="272" y="308"/>
                </a:lnTo>
                <a:lnTo>
                  <a:pt x="270" y="310"/>
                </a:lnTo>
                <a:lnTo>
                  <a:pt x="270" y="313"/>
                </a:lnTo>
                <a:lnTo>
                  <a:pt x="272" y="313"/>
                </a:lnTo>
                <a:lnTo>
                  <a:pt x="274" y="310"/>
                </a:lnTo>
                <a:lnTo>
                  <a:pt x="289" y="310"/>
                </a:lnTo>
                <a:lnTo>
                  <a:pt x="291" y="308"/>
                </a:lnTo>
                <a:lnTo>
                  <a:pt x="293" y="308"/>
                </a:lnTo>
                <a:lnTo>
                  <a:pt x="274" y="308"/>
                </a:lnTo>
                <a:lnTo>
                  <a:pt x="274" y="308"/>
                </a:lnTo>
                <a:close/>
              </a:path>
              <a:path w="405" h="455">
                <a:moveTo>
                  <a:pt x="315" y="289"/>
                </a:moveTo>
                <a:lnTo>
                  <a:pt x="313" y="291"/>
                </a:lnTo>
                <a:lnTo>
                  <a:pt x="310" y="293"/>
                </a:lnTo>
                <a:lnTo>
                  <a:pt x="308" y="293"/>
                </a:lnTo>
                <a:lnTo>
                  <a:pt x="305" y="296"/>
                </a:lnTo>
                <a:lnTo>
                  <a:pt x="303" y="296"/>
                </a:lnTo>
                <a:lnTo>
                  <a:pt x="301" y="298"/>
                </a:lnTo>
                <a:lnTo>
                  <a:pt x="298" y="301"/>
                </a:lnTo>
                <a:lnTo>
                  <a:pt x="293" y="301"/>
                </a:lnTo>
                <a:lnTo>
                  <a:pt x="291" y="303"/>
                </a:lnTo>
                <a:lnTo>
                  <a:pt x="289" y="303"/>
                </a:lnTo>
                <a:lnTo>
                  <a:pt x="286" y="306"/>
                </a:lnTo>
                <a:lnTo>
                  <a:pt x="281" y="306"/>
                </a:lnTo>
                <a:lnTo>
                  <a:pt x="277" y="308"/>
                </a:lnTo>
                <a:lnTo>
                  <a:pt x="274" y="308"/>
                </a:lnTo>
                <a:lnTo>
                  <a:pt x="293" y="308"/>
                </a:lnTo>
                <a:lnTo>
                  <a:pt x="293" y="341"/>
                </a:lnTo>
                <a:lnTo>
                  <a:pt x="301" y="341"/>
                </a:lnTo>
                <a:lnTo>
                  <a:pt x="301" y="308"/>
                </a:lnTo>
                <a:lnTo>
                  <a:pt x="303" y="306"/>
                </a:lnTo>
                <a:lnTo>
                  <a:pt x="308" y="306"/>
                </a:lnTo>
                <a:lnTo>
                  <a:pt x="310" y="303"/>
                </a:lnTo>
                <a:lnTo>
                  <a:pt x="313" y="303"/>
                </a:lnTo>
                <a:lnTo>
                  <a:pt x="317" y="303"/>
                </a:lnTo>
                <a:lnTo>
                  <a:pt x="320" y="303"/>
                </a:lnTo>
                <a:lnTo>
                  <a:pt x="322" y="301"/>
                </a:lnTo>
                <a:lnTo>
                  <a:pt x="315" y="289"/>
                </a:lnTo>
                <a:lnTo>
                  <a:pt x="315" y="289"/>
                </a:lnTo>
                <a:close/>
              </a:path>
              <a:path w="405" h="455">
                <a:moveTo>
                  <a:pt x="341" y="284"/>
                </a:moveTo>
                <a:lnTo>
                  <a:pt x="341" y="289"/>
                </a:lnTo>
                <a:lnTo>
                  <a:pt x="339" y="293"/>
                </a:lnTo>
                <a:lnTo>
                  <a:pt x="339" y="301"/>
                </a:lnTo>
                <a:lnTo>
                  <a:pt x="337" y="303"/>
                </a:lnTo>
                <a:lnTo>
                  <a:pt x="337" y="310"/>
                </a:lnTo>
                <a:lnTo>
                  <a:pt x="334" y="315"/>
                </a:lnTo>
                <a:lnTo>
                  <a:pt x="334" y="320"/>
                </a:lnTo>
                <a:lnTo>
                  <a:pt x="332" y="320"/>
                </a:lnTo>
                <a:lnTo>
                  <a:pt x="332" y="325"/>
                </a:lnTo>
                <a:lnTo>
                  <a:pt x="341" y="322"/>
                </a:lnTo>
                <a:lnTo>
                  <a:pt x="341" y="315"/>
                </a:lnTo>
                <a:lnTo>
                  <a:pt x="344" y="310"/>
                </a:lnTo>
                <a:lnTo>
                  <a:pt x="346" y="306"/>
                </a:lnTo>
                <a:lnTo>
                  <a:pt x="346" y="303"/>
                </a:lnTo>
                <a:lnTo>
                  <a:pt x="349" y="298"/>
                </a:lnTo>
                <a:lnTo>
                  <a:pt x="351" y="296"/>
                </a:lnTo>
                <a:lnTo>
                  <a:pt x="351" y="293"/>
                </a:lnTo>
                <a:lnTo>
                  <a:pt x="353" y="293"/>
                </a:lnTo>
                <a:lnTo>
                  <a:pt x="341" y="284"/>
                </a:lnTo>
                <a:lnTo>
                  <a:pt x="341" y="284"/>
                </a:lnTo>
                <a:close/>
              </a:path>
              <a:path w="405" h="455">
                <a:moveTo>
                  <a:pt x="113" y="135"/>
                </a:moveTo>
                <a:lnTo>
                  <a:pt x="104" y="147"/>
                </a:lnTo>
                <a:lnTo>
                  <a:pt x="1" y="147"/>
                </a:lnTo>
                <a:lnTo>
                  <a:pt x="5" y="154"/>
                </a:lnTo>
                <a:lnTo>
                  <a:pt x="10" y="154"/>
                </a:lnTo>
                <a:lnTo>
                  <a:pt x="13" y="152"/>
                </a:lnTo>
                <a:lnTo>
                  <a:pt x="125" y="152"/>
                </a:lnTo>
                <a:lnTo>
                  <a:pt x="113" y="135"/>
                </a:lnTo>
                <a:lnTo>
                  <a:pt x="113" y="135"/>
                </a:lnTo>
                <a:close/>
              </a:path>
              <a:path w="405" h="455">
                <a:moveTo>
                  <a:pt x="68" y="147"/>
                </a:moveTo>
                <a:lnTo>
                  <a:pt x="68" y="30"/>
                </a:lnTo>
                <a:lnTo>
                  <a:pt x="61" y="30"/>
                </a:lnTo>
                <a:lnTo>
                  <a:pt x="61" y="147"/>
                </a:lnTo>
                <a:lnTo>
                  <a:pt x="68" y="147"/>
                </a:lnTo>
                <a:close/>
              </a:path>
              <a:path w="405" h="455">
                <a:moveTo>
                  <a:pt x="109" y="15"/>
                </a:moveTo>
                <a:lnTo>
                  <a:pt x="99" y="25"/>
                </a:lnTo>
                <a:lnTo>
                  <a:pt x="10" y="25"/>
                </a:lnTo>
                <a:lnTo>
                  <a:pt x="15" y="32"/>
                </a:lnTo>
                <a:lnTo>
                  <a:pt x="20" y="30"/>
                </a:lnTo>
                <a:lnTo>
                  <a:pt x="118" y="30"/>
                </a:lnTo>
                <a:lnTo>
                  <a:pt x="109" y="15"/>
                </a:lnTo>
                <a:lnTo>
                  <a:pt x="109" y="15"/>
                </a:lnTo>
                <a:close/>
              </a:path>
              <a:path w="405" h="455">
                <a:moveTo>
                  <a:pt x="260" y="147"/>
                </a:moveTo>
                <a:lnTo>
                  <a:pt x="253" y="154"/>
                </a:lnTo>
                <a:lnTo>
                  <a:pt x="185" y="154"/>
                </a:lnTo>
                <a:lnTo>
                  <a:pt x="190" y="161"/>
                </a:lnTo>
                <a:lnTo>
                  <a:pt x="193" y="161"/>
                </a:lnTo>
                <a:lnTo>
                  <a:pt x="195" y="159"/>
                </a:lnTo>
                <a:lnTo>
                  <a:pt x="270" y="159"/>
                </a:lnTo>
                <a:lnTo>
                  <a:pt x="260" y="147"/>
                </a:lnTo>
                <a:lnTo>
                  <a:pt x="260" y="147"/>
                </a:lnTo>
                <a:close/>
              </a:path>
              <a:path w="405" h="455">
                <a:moveTo>
                  <a:pt x="231" y="154"/>
                </a:moveTo>
                <a:lnTo>
                  <a:pt x="231" y="121"/>
                </a:lnTo>
                <a:lnTo>
                  <a:pt x="224" y="121"/>
                </a:lnTo>
                <a:lnTo>
                  <a:pt x="224" y="154"/>
                </a:lnTo>
                <a:lnTo>
                  <a:pt x="231" y="154"/>
                </a:lnTo>
                <a:close/>
              </a:path>
              <a:path w="405" h="455">
                <a:moveTo>
                  <a:pt x="253" y="109"/>
                </a:moveTo>
                <a:lnTo>
                  <a:pt x="248" y="116"/>
                </a:lnTo>
                <a:lnTo>
                  <a:pt x="197" y="116"/>
                </a:lnTo>
                <a:lnTo>
                  <a:pt x="202" y="123"/>
                </a:lnTo>
                <a:lnTo>
                  <a:pt x="207" y="123"/>
                </a:lnTo>
                <a:lnTo>
                  <a:pt x="210" y="121"/>
                </a:lnTo>
                <a:lnTo>
                  <a:pt x="262" y="121"/>
                </a:lnTo>
                <a:lnTo>
                  <a:pt x="253" y="109"/>
                </a:lnTo>
                <a:lnTo>
                  <a:pt x="253" y="109"/>
                </a:lnTo>
                <a:close/>
              </a:path>
              <a:path w="405" h="455">
                <a:moveTo>
                  <a:pt x="231" y="116"/>
                </a:moveTo>
                <a:lnTo>
                  <a:pt x="231" y="85"/>
                </a:lnTo>
                <a:lnTo>
                  <a:pt x="224" y="85"/>
                </a:lnTo>
                <a:lnTo>
                  <a:pt x="224" y="116"/>
                </a:lnTo>
                <a:lnTo>
                  <a:pt x="231" y="116"/>
                </a:lnTo>
                <a:close/>
              </a:path>
              <a:path w="405" h="455">
                <a:moveTo>
                  <a:pt x="159" y="85"/>
                </a:moveTo>
                <a:lnTo>
                  <a:pt x="159" y="87"/>
                </a:lnTo>
                <a:lnTo>
                  <a:pt x="157" y="92"/>
                </a:lnTo>
                <a:lnTo>
                  <a:pt x="157" y="97"/>
                </a:lnTo>
                <a:lnTo>
                  <a:pt x="154" y="99"/>
                </a:lnTo>
                <a:lnTo>
                  <a:pt x="154" y="106"/>
                </a:lnTo>
                <a:lnTo>
                  <a:pt x="152" y="109"/>
                </a:lnTo>
                <a:lnTo>
                  <a:pt x="152" y="113"/>
                </a:lnTo>
                <a:lnTo>
                  <a:pt x="150" y="116"/>
                </a:lnTo>
                <a:lnTo>
                  <a:pt x="150" y="118"/>
                </a:lnTo>
                <a:lnTo>
                  <a:pt x="147" y="123"/>
                </a:lnTo>
                <a:lnTo>
                  <a:pt x="145" y="126"/>
                </a:lnTo>
                <a:lnTo>
                  <a:pt x="145" y="130"/>
                </a:lnTo>
                <a:lnTo>
                  <a:pt x="142" y="133"/>
                </a:lnTo>
                <a:lnTo>
                  <a:pt x="142" y="135"/>
                </a:lnTo>
                <a:lnTo>
                  <a:pt x="140" y="140"/>
                </a:lnTo>
                <a:lnTo>
                  <a:pt x="140" y="142"/>
                </a:lnTo>
                <a:lnTo>
                  <a:pt x="142" y="140"/>
                </a:lnTo>
                <a:lnTo>
                  <a:pt x="145" y="138"/>
                </a:lnTo>
                <a:lnTo>
                  <a:pt x="145" y="135"/>
                </a:lnTo>
                <a:lnTo>
                  <a:pt x="147" y="133"/>
                </a:lnTo>
                <a:lnTo>
                  <a:pt x="150" y="128"/>
                </a:lnTo>
                <a:lnTo>
                  <a:pt x="150" y="126"/>
                </a:lnTo>
                <a:lnTo>
                  <a:pt x="152" y="123"/>
                </a:lnTo>
                <a:lnTo>
                  <a:pt x="154" y="121"/>
                </a:lnTo>
                <a:lnTo>
                  <a:pt x="154" y="116"/>
                </a:lnTo>
                <a:lnTo>
                  <a:pt x="157" y="113"/>
                </a:lnTo>
                <a:lnTo>
                  <a:pt x="157" y="111"/>
                </a:lnTo>
                <a:lnTo>
                  <a:pt x="159" y="106"/>
                </a:lnTo>
                <a:lnTo>
                  <a:pt x="161" y="104"/>
                </a:lnTo>
                <a:lnTo>
                  <a:pt x="161" y="99"/>
                </a:lnTo>
                <a:lnTo>
                  <a:pt x="164" y="97"/>
                </a:lnTo>
                <a:lnTo>
                  <a:pt x="164" y="94"/>
                </a:lnTo>
                <a:lnTo>
                  <a:pt x="166" y="90"/>
                </a:lnTo>
                <a:lnTo>
                  <a:pt x="166" y="85"/>
                </a:lnTo>
                <a:lnTo>
                  <a:pt x="159" y="85"/>
                </a:lnTo>
                <a:lnTo>
                  <a:pt x="159" y="85"/>
                </a:lnTo>
                <a:close/>
              </a:path>
              <a:path w="405" h="455">
                <a:moveTo>
                  <a:pt x="176" y="75"/>
                </a:moveTo>
                <a:lnTo>
                  <a:pt x="173" y="75"/>
                </a:lnTo>
                <a:lnTo>
                  <a:pt x="176" y="78"/>
                </a:lnTo>
                <a:lnTo>
                  <a:pt x="178" y="82"/>
                </a:lnTo>
                <a:lnTo>
                  <a:pt x="178" y="85"/>
                </a:lnTo>
                <a:lnTo>
                  <a:pt x="181" y="87"/>
                </a:lnTo>
                <a:lnTo>
                  <a:pt x="183" y="90"/>
                </a:lnTo>
                <a:lnTo>
                  <a:pt x="183" y="94"/>
                </a:lnTo>
                <a:lnTo>
                  <a:pt x="185" y="97"/>
                </a:lnTo>
                <a:lnTo>
                  <a:pt x="185" y="99"/>
                </a:lnTo>
                <a:lnTo>
                  <a:pt x="188" y="104"/>
                </a:lnTo>
                <a:lnTo>
                  <a:pt x="190" y="99"/>
                </a:lnTo>
                <a:lnTo>
                  <a:pt x="193" y="97"/>
                </a:lnTo>
                <a:lnTo>
                  <a:pt x="193" y="92"/>
                </a:lnTo>
                <a:lnTo>
                  <a:pt x="190" y="87"/>
                </a:lnTo>
                <a:lnTo>
                  <a:pt x="188" y="85"/>
                </a:lnTo>
                <a:lnTo>
                  <a:pt x="188" y="82"/>
                </a:lnTo>
                <a:lnTo>
                  <a:pt x="185" y="80"/>
                </a:lnTo>
                <a:lnTo>
                  <a:pt x="183" y="80"/>
                </a:lnTo>
                <a:lnTo>
                  <a:pt x="181" y="78"/>
                </a:lnTo>
                <a:lnTo>
                  <a:pt x="176" y="75"/>
                </a:lnTo>
                <a:lnTo>
                  <a:pt x="176" y="75"/>
                </a:lnTo>
                <a:close/>
              </a:path>
              <a:path w="405" h="455">
                <a:moveTo>
                  <a:pt x="257" y="73"/>
                </a:moveTo>
                <a:lnTo>
                  <a:pt x="250" y="82"/>
                </a:lnTo>
                <a:lnTo>
                  <a:pt x="193" y="82"/>
                </a:lnTo>
                <a:lnTo>
                  <a:pt x="197" y="87"/>
                </a:lnTo>
                <a:lnTo>
                  <a:pt x="207" y="87"/>
                </a:lnTo>
                <a:lnTo>
                  <a:pt x="210" y="85"/>
                </a:lnTo>
                <a:lnTo>
                  <a:pt x="265" y="85"/>
                </a:lnTo>
                <a:lnTo>
                  <a:pt x="257" y="73"/>
                </a:lnTo>
                <a:lnTo>
                  <a:pt x="257" y="73"/>
                </a:lnTo>
                <a:close/>
              </a:path>
              <a:path w="405" h="455">
                <a:moveTo>
                  <a:pt x="173" y="61"/>
                </a:moveTo>
                <a:lnTo>
                  <a:pt x="164" y="61"/>
                </a:lnTo>
                <a:lnTo>
                  <a:pt x="164" y="63"/>
                </a:lnTo>
                <a:lnTo>
                  <a:pt x="164" y="70"/>
                </a:lnTo>
                <a:lnTo>
                  <a:pt x="161" y="73"/>
                </a:lnTo>
                <a:lnTo>
                  <a:pt x="161" y="80"/>
                </a:lnTo>
                <a:lnTo>
                  <a:pt x="159" y="85"/>
                </a:lnTo>
                <a:lnTo>
                  <a:pt x="166" y="85"/>
                </a:lnTo>
                <a:lnTo>
                  <a:pt x="166" y="90"/>
                </a:lnTo>
                <a:lnTo>
                  <a:pt x="166" y="147"/>
                </a:lnTo>
                <a:lnTo>
                  <a:pt x="166" y="150"/>
                </a:lnTo>
                <a:lnTo>
                  <a:pt x="166" y="171"/>
                </a:lnTo>
                <a:lnTo>
                  <a:pt x="173" y="164"/>
                </a:lnTo>
                <a:lnTo>
                  <a:pt x="173" y="75"/>
                </a:lnTo>
                <a:lnTo>
                  <a:pt x="176" y="75"/>
                </a:lnTo>
                <a:lnTo>
                  <a:pt x="173" y="73"/>
                </a:lnTo>
                <a:lnTo>
                  <a:pt x="173" y="61"/>
                </a:lnTo>
                <a:lnTo>
                  <a:pt x="173" y="61"/>
                </a:lnTo>
                <a:close/>
              </a:path>
              <a:path w="405" h="455">
                <a:moveTo>
                  <a:pt x="257" y="58"/>
                </a:moveTo>
                <a:lnTo>
                  <a:pt x="250" y="61"/>
                </a:lnTo>
                <a:lnTo>
                  <a:pt x="250" y="68"/>
                </a:lnTo>
                <a:lnTo>
                  <a:pt x="257" y="66"/>
                </a:lnTo>
                <a:lnTo>
                  <a:pt x="257" y="58"/>
                </a:lnTo>
                <a:lnTo>
                  <a:pt x="257" y="58"/>
                </a:lnTo>
                <a:close/>
              </a:path>
              <a:path w="405" h="455">
                <a:moveTo>
                  <a:pt x="188" y="46"/>
                </a:moveTo>
                <a:lnTo>
                  <a:pt x="181" y="56"/>
                </a:lnTo>
                <a:lnTo>
                  <a:pt x="140" y="56"/>
                </a:lnTo>
                <a:lnTo>
                  <a:pt x="145" y="61"/>
                </a:lnTo>
                <a:lnTo>
                  <a:pt x="197" y="61"/>
                </a:lnTo>
                <a:lnTo>
                  <a:pt x="188" y="46"/>
                </a:lnTo>
                <a:lnTo>
                  <a:pt x="188" y="46"/>
                </a:lnTo>
                <a:close/>
              </a:path>
              <a:path w="405" h="455">
                <a:moveTo>
                  <a:pt x="147" y="20"/>
                </a:moveTo>
                <a:lnTo>
                  <a:pt x="145" y="20"/>
                </a:lnTo>
                <a:lnTo>
                  <a:pt x="145" y="25"/>
                </a:lnTo>
                <a:lnTo>
                  <a:pt x="147" y="22"/>
                </a:lnTo>
                <a:lnTo>
                  <a:pt x="159" y="22"/>
                </a:lnTo>
                <a:lnTo>
                  <a:pt x="161" y="20"/>
                </a:lnTo>
                <a:lnTo>
                  <a:pt x="166" y="20"/>
                </a:lnTo>
                <a:lnTo>
                  <a:pt x="147" y="20"/>
                </a:lnTo>
                <a:lnTo>
                  <a:pt x="147" y="20"/>
                </a:lnTo>
                <a:close/>
              </a:path>
              <a:path w="405" h="455">
                <a:moveTo>
                  <a:pt x="262" y="18"/>
                </a:moveTo>
                <a:lnTo>
                  <a:pt x="250" y="18"/>
                </a:lnTo>
                <a:lnTo>
                  <a:pt x="250" y="56"/>
                </a:lnTo>
                <a:lnTo>
                  <a:pt x="210" y="56"/>
                </a:lnTo>
                <a:lnTo>
                  <a:pt x="257" y="56"/>
                </a:lnTo>
                <a:lnTo>
                  <a:pt x="257" y="20"/>
                </a:lnTo>
                <a:lnTo>
                  <a:pt x="262" y="18"/>
                </a:lnTo>
                <a:lnTo>
                  <a:pt x="262" y="18"/>
                </a:lnTo>
                <a:close/>
              </a:path>
              <a:path w="405" h="455">
                <a:moveTo>
                  <a:pt x="200" y="6"/>
                </a:moveTo>
                <a:lnTo>
                  <a:pt x="200" y="15"/>
                </a:lnTo>
                <a:lnTo>
                  <a:pt x="210" y="13"/>
                </a:lnTo>
                <a:lnTo>
                  <a:pt x="200" y="6"/>
                </a:lnTo>
                <a:lnTo>
                  <a:pt x="200" y="6"/>
                </a:lnTo>
                <a:close/>
              </a:path>
              <a:path w="405" h="455">
                <a:moveTo>
                  <a:pt x="253" y="6"/>
                </a:moveTo>
                <a:lnTo>
                  <a:pt x="248" y="13"/>
                </a:lnTo>
                <a:lnTo>
                  <a:pt x="210" y="13"/>
                </a:lnTo>
                <a:lnTo>
                  <a:pt x="200" y="15"/>
                </a:lnTo>
                <a:lnTo>
                  <a:pt x="202" y="20"/>
                </a:lnTo>
                <a:lnTo>
                  <a:pt x="202" y="56"/>
                </a:lnTo>
                <a:lnTo>
                  <a:pt x="200" y="61"/>
                </a:lnTo>
                <a:lnTo>
                  <a:pt x="200" y="73"/>
                </a:lnTo>
                <a:lnTo>
                  <a:pt x="210" y="68"/>
                </a:lnTo>
                <a:lnTo>
                  <a:pt x="210" y="61"/>
                </a:lnTo>
                <a:lnTo>
                  <a:pt x="250" y="61"/>
                </a:lnTo>
                <a:lnTo>
                  <a:pt x="257" y="58"/>
                </a:lnTo>
                <a:lnTo>
                  <a:pt x="257" y="56"/>
                </a:lnTo>
                <a:lnTo>
                  <a:pt x="210" y="56"/>
                </a:lnTo>
                <a:lnTo>
                  <a:pt x="210" y="18"/>
                </a:lnTo>
                <a:lnTo>
                  <a:pt x="250" y="18"/>
                </a:lnTo>
                <a:lnTo>
                  <a:pt x="262" y="18"/>
                </a:lnTo>
                <a:lnTo>
                  <a:pt x="253" y="6"/>
                </a:lnTo>
                <a:lnTo>
                  <a:pt x="253" y="6"/>
                </a:lnTo>
                <a:close/>
              </a:path>
              <a:path w="405" h="455">
                <a:moveTo>
                  <a:pt x="185" y="3"/>
                </a:moveTo>
                <a:lnTo>
                  <a:pt x="183" y="6"/>
                </a:lnTo>
                <a:lnTo>
                  <a:pt x="181" y="8"/>
                </a:lnTo>
                <a:lnTo>
                  <a:pt x="178" y="8"/>
                </a:lnTo>
                <a:lnTo>
                  <a:pt x="176" y="10"/>
                </a:lnTo>
                <a:lnTo>
                  <a:pt x="171" y="10"/>
                </a:lnTo>
                <a:lnTo>
                  <a:pt x="169" y="13"/>
                </a:lnTo>
                <a:lnTo>
                  <a:pt x="164" y="15"/>
                </a:lnTo>
                <a:lnTo>
                  <a:pt x="161" y="15"/>
                </a:lnTo>
                <a:lnTo>
                  <a:pt x="159" y="18"/>
                </a:lnTo>
                <a:lnTo>
                  <a:pt x="154" y="18"/>
                </a:lnTo>
                <a:lnTo>
                  <a:pt x="152" y="20"/>
                </a:lnTo>
                <a:lnTo>
                  <a:pt x="147" y="20"/>
                </a:lnTo>
                <a:lnTo>
                  <a:pt x="166" y="20"/>
                </a:lnTo>
                <a:lnTo>
                  <a:pt x="166" y="56"/>
                </a:lnTo>
                <a:lnTo>
                  <a:pt x="173" y="56"/>
                </a:lnTo>
                <a:lnTo>
                  <a:pt x="173" y="20"/>
                </a:lnTo>
                <a:lnTo>
                  <a:pt x="178" y="18"/>
                </a:lnTo>
                <a:lnTo>
                  <a:pt x="185" y="18"/>
                </a:lnTo>
                <a:lnTo>
                  <a:pt x="188" y="15"/>
                </a:lnTo>
                <a:lnTo>
                  <a:pt x="190" y="15"/>
                </a:lnTo>
                <a:lnTo>
                  <a:pt x="193" y="15"/>
                </a:lnTo>
                <a:lnTo>
                  <a:pt x="185" y="3"/>
                </a:lnTo>
                <a:lnTo>
                  <a:pt x="185" y="3"/>
                </a:lnTo>
                <a:close/>
              </a:path>
              <a:path w="405" h="455">
                <a:moveTo>
                  <a:pt x="370" y="123"/>
                </a:moveTo>
                <a:lnTo>
                  <a:pt x="370" y="126"/>
                </a:lnTo>
                <a:lnTo>
                  <a:pt x="373" y="128"/>
                </a:lnTo>
                <a:lnTo>
                  <a:pt x="375" y="130"/>
                </a:lnTo>
                <a:lnTo>
                  <a:pt x="377" y="133"/>
                </a:lnTo>
                <a:lnTo>
                  <a:pt x="380" y="135"/>
                </a:lnTo>
                <a:lnTo>
                  <a:pt x="382" y="138"/>
                </a:lnTo>
                <a:lnTo>
                  <a:pt x="382" y="140"/>
                </a:lnTo>
                <a:lnTo>
                  <a:pt x="385" y="142"/>
                </a:lnTo>
                <a:lnTo>
                  <a:pt x="387" y="145"/>
                </a:lnTo>
                <a:lnTo>
                  <a:pt x="387" y="147"/>
                </a:lnTo>
                <a:lnTo>
                  <a:pt x="390" y="150"/>
                </a:lnTo>
                <a:lnTo>
                  <a:pt x="392" y="154"/>
                </a:lnTo>
                <a:lnTo>
                  <a:pt x="392" y="157"/>
                </a:lnTo>
                <a:lnTo>
                  <a:pt x="394" y="159"/>
                </a:lnTo>
                <a:lnTo>
                  <a:pt x="397" y="161"/>
                </a:lnTo>
                <a:lnTo>
                  <a:pt x="399" y="166"/>
                </a:lnTo>
                <a:lnTo>
                  <a:pt x="401" y="166"/>
                </a:lnTo>
                <a:lnTo>
                  <a:pt x="401" y="161"/>
                </a:lnTo>
                <a:lnTo>
                  <a:pt x="401" y="152"/>
                </a:lnTo>
                <a:lnTo>
                  <a:pt x="401" y="150"/>
                </a:lnTo>
                <a:lnTo>
                  <a:pt x="401" y="145"/>
                </a:lnTo>
                <a:lnTo>
                  <a:pt x="399" y="142"/>
                </a:lnTo>
                <a:lnTo>
                  <a:pt x="397" y="142"/>
                </a:lnTo>
                <a:lnTo>
                  <a:pt x="397" y="140"/>
                </a:lnTo>
                <a:lnTo>
                  <a:pt x="394" y="140"/>
                </a:lnTo>
                <a:lnTo>
                  <a:pt x="392" y="138"/>
                </a:lnTo>
                <a:lnTo>
                  <a:pt x="390" y="135"/>
                </a:lnTo>
                <a:lnTo>
                  <a:pt x="387" y="135"/>
                </a:lnTo>
                <a:lnTo>
                  <a:pt x="385" y="133"/>
                </a:lnTo>
                <a:lnTo>
                  <a:pt x="382" y="130"/>
                </a:lnTo>
                <a:lnTo>
                  <a:pt x="377" y="128"/>
                </a:lnTo>
                <a:lnTo>
                  <a:pt x="375" y="126"/>
                </a:lnTo>
                <a:lnTo>
                  <a:pt x="370" y="123"/>
                </a:lnTo>
                <a:lnTo>
                  <a:pt x="370" y="123"/>
                </a:lnTo>
                <a:close/>
              </a:path>
              <a:path w="405" h="455">
                <a:moveTo>
                  <a:pt x="332" y="101"/>
                </a:moveTo>
                <a:lnTo>
                  <a:pt x="310" y="111"/>
                </a:lnTo>
                <a:lnTo>
                  <a:pt x="322" y="111"/>
                </a:lnTo>
                <a:lnTo>
                  <a:pt x="325" y="109"/>
                </a:lnTo>
                <a:lnTo>
                  <a:pt x="330" y="106"/>
                </a:lnTo>
                <a:lnTo>
                  <a:pt x="334" y="104"/>
                </a:lnTo>
                <a:lnTo>
                  <a:pt x="332" y="101"/>
                </a:lnTo>
                <a:lnTo>
                  <a:pt x="332" y="101"/>
                </a:lnTo>
                <a:close/>
              </a:path>
              <a:path w="405" h="455">
                <a:moveTo>
                  <a:pt x="363" y="61"/>
                </a:moveTo>
                <a:lnTo>
                  <a:pt x="363" y="104"/>
                </a:lnTo>
                <a:lnTo>
                  <a:pt x="361" y="106"/>
                </a:lnTo>
                <a:lnTo>
                  <a:pt x="361" y="116"/>
                </a:lnTo>
                <a:lnTo>
                  <a:pt x="358" y="121"/>
                </a:lnTo>
                <a:lnTo>
                  <a:pt x="358" y="128"/>
                </a:lnTo>
                <a:lnTo>
                  <a:pt x="356" y="130"/>
                </a:lnTo>
                <a:lnTo>
                  <a:pt x="356" y="133"/>
                </a:lnTo>
                <a:lnTo>
                  <a:pt x="353" y="138"/>
                </a:lnTo>
                <a:lnTo>
                  <a:pt x="353" y="140"/>
                </a:lnTo>
                <a:lnTo>
                  <a:pt x="351" y="140"/>
                </a:lnTo>
                <a:lnTo>
                  <a:pt x="351" y="142"/>
                </a:lnTo>
                <a:lnTo>
                  <a:pt x="349" y="145"/>
                </a:lnTo>
                <a:lnTo>
                  <a:pt x="346" y="147"/>
                </a:lnTo>
                <a:lnTo>
                  <a:pt x="344" y="150"/>
                </a:lnTo>
                <a:lnTo>
                  <a:pt x="341" y="152"/>
                </a:lnTo>
                <a:lnTo>
                  <a:pt x="341" y="154"/>
                </a:lnTo>
                <a:lnTo>
                  <a:pt x="339" y="154"/>
                </a:lnTo>
                <a:lnTo>
                  <a:pt x="334" y="157"/>
                </a:lnTo>
                <a:lnTo>
                  <a:pt x="332" y="159"/>
                </a:lnTo>
                <a:lnTo>
                  <a:pt x="330" y="161"/>
                </a:lnTo>
                <a:lnTo>
                  <a:pt x="327" y="164"/>
                </a:lnTo>
                <a:lnTo>
                  <a:pt x="322" y="166"/>
                </a:lnTo>
                <a:lnTo>
                  <a:pt x="320" y="169"/>
                </a:lnTo>
                <a:lnTo>
                  <a:pt x="320" y="171"/>
                </a:lnTo>
                <a:lnTo>
                  <a:pt x="325" y="169"/>
                </a:lnTo>
                <a:lnTo>
                  <a:pt x="327" y="169"/>
                </a:lnTo>
                <a:lnTo>
                  <a:pt x="330" y="166"/>
                </a:lnTo>
                <a:lnTo>
                  <a:pt x="332" y="166"/>
                </a:lnTo>
                <a:lnTo>
                  <a:pt x="334" y="164"/>
                </a:lnTo>
                <a:lnTo>
                  <a:pt x="339" y="161"/>
                </a:lnTo>
                <a:lnTo>
                  <a:pt x="341" y="161"/>
                </a:lnTo>
                <a:lnTo>
                  <a:pt x="344" y="159"/>
                </a:lnTo>
                <a:lnTo>
                  <a:pt x="344" y="157"/>
                </a:lnTo>
                <a:lnTo>
                  <a:pt x="346" y="157"/>
                </a:lnTo>
                <a:lnTo>
                  <a:pt x="349" y="154"/>
                </a:lnTo>
                <a:lnTo>
                  <a:pt x="351" y="152"/>
                </a:lnTo>
                <a:lnTo>
                  <a:pt x="353" y="150"/>
                </a:lnTo>
                <a:lnTo>
                  <a:pt x="356" y="147"/>
                </a:lnTo>
                <a:lnTo>
                  <a:pt x="356" y="145"/>
                </a:lnTo>
                <a:lnTo>
                  <a:pt x="358" y="142"/>
                </a:lnTo>
                <a:lnTo>
                  <a:pt x="361" y="140"/>
                </a:lnTo>
                <a:lnTo>
                  <a:pt x="363" y="138"/>
                </a:lnTo>
                <a:lnTo>
                  <a:pt x="363" y="133"/>
                </a:lnTo>
                <a:lnTo>
                  <a:pt x="365" y="130"/>
                </a:lnTo>
                <a:lnTo>
                  <a:pt x="365" y="126"/>
                </a:lnTo>
                <a:lnTo>
                  <a:pt x="368" y="123"/>
                </a:lnTo>
                <a:lnTo>
                  <a:pt x="368" y="111"/>
                </a:lnTo>
                <a:lnTo>
                  <a:pt x="370" y="109"/>
                </a:lnTo>
                <a:lnTo>
                  <a:pt x="370" y="73"/>
                </a:lnTo>
                <a:lnTo>
                  <a:pt x="375" y="68"/>
                </a:lnTo>
                <a:lnTo>
                  <a:pt x="363" y="61"/>
                </a:lnTo>
                <a:lnTo>
                  <a:pt x="363" y="61"/>
                </a:lnTo>
                <a:close/>
              </a:path>
              <a:path w="405" h="455">
                <a:moveTo>
                  <a:pt x="337" y="46"/>
                </a:moveTo>
                <a:lnTo>
                  <a:pt x="337" y="128"/>
                </a:lnTo>
                <a:lnTo>
                  <a:pt x="344" y="121"/>
                </a:lnTo>
                <a:lnTo>
                  <a:pt x="344" y="46"/>
                </a:lnTo>
                <a:lnTo>
                  <a:pt x="390" y="46"/>
                </a:lnTo>
                <a:lnTo>
                  <a:pt x="337" y="46"/>
                </a:lnTo>
                <a:lnTo>
                  <a:pt x="337" y="46"/>
                </a:lnTo>
                <a:close/>
              </a:path>
              <a:path w="405" h="455">
                <a:moveTo>
                  <a:pt x="337" y="37"/>
                </a:moveTo>
                <a:lnTo>
                  <a:pt x="337" y="46"/>
                </a:lnTo>
                <a:lnTo>
                  <a:pt x="390" y="46"/>
                </a:lnTo>
                <a:lnTo>
                  <a:pt x="390" y="126"/>
                </a:lnTo>
                <a:lnTo>
                  <a:pt x="397" y="118"/>
                </a:lnTo>
                <a:lnTo>
                  <a:pt x="397" y="49"/>
                </a:lnTo>
                <a:lnTo>
                  <a:pt x="401" y="44"/>
                </a:lnTo>
                <a:lnTo>
                  <a:pt x="344" y="44"/>
                </a:lnTo>
                <a:lnTo>
                  <a:pt x="337" y="37"/>
                </a:lnTo>
                <a:lnTo>
                  <a:pt x="337" y="37"/>
                </a:lnTo>
                <a:close/>
              </a:path>
              <a:path w="405" h="455">
                <a:moveTo>
                  <a:pt x="392" y="37"/>
                </a:moveTo>
                <a:lnTo>
                  <a:pt x="387" y="44"/>
                </a:lnTo>
                <a:lnTo>
                  <a:pt x="361" y="44"/>
                </a:lnTo>
                <a:lnTo>
                  <a:pt x="401" y="44"/>
                </a:lnTo>
                <a:lnTo>
                  <a:pt x="392" y="37"/>
                </a:lnTo>
                <a:lnTo>
                  <a:pt x="392" y="37"/>
                </a:lnTo>
                <a:close/>
              </a:path>
              <a:path w="405" h="455">
                <a:moveTo>
                  <a:pt x="310" y="32"/>
                </a:moveTo>
                <a:lnTo>
                  <a:pt x="303" y="32"/>
                </a:lnTo>
                <a:lnTo>
                  <a:pt x="303" y="113"/>
                </a:lnTo>
                <a:lnTo>
                  <a:pt x="298" y="116"/>
                </a:lnTo>
                <a:lnTo>
                  <a:pt x="296" y="118"/>
                </a:lnTo>
                <a:lnTo>
                  <a:pt x="293" y="118"/>
                </a:lnTo>
                <a:lnTo>
                  <a:pt x="289" y="121"/>
                </a:lnTo>
                <a:lnTo>
                  <a:pt x="284" y="121"/>
                </a:lnTo>
                <a:lnTo>
                  <a:pt x="284" y="123"/>
                </a:lnTo>
                <a:lnTo>
                  <a:pt x="281" y="123"/>
                </a:lnTo>
                <a:lnTo>
                  <a:pt x="289" y="138"/>
                </a:lnTo>
                <a:lnTo>
                  <a:pt x="289" y="135"/>
                </a:lnTo>
                <a:lnTo>
                  <a:pt x="291" y="133"/>
                </a:lnTo>
                <a:lnTo>
                  <a:pt x="293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3" y="118"/>
                </a:lnTo>
                <a:lnTo>
                  <a:pt x="315" y="116"/>
                </a:lnTo>
                <a:lnTo>
                  <a:pt x="317" y="113"/>
                </a:lnTo>
                <a:lnTo>
                  <a:pt x="322" y="111"/>
                </a:lnTo>
                <a:lnTo>
                  <a:pt x="310" y="111"/>
                </a:lnTo>
                <a:lnTo>
                  <a:pt x="310" y="32"/>
                </a:lnTo>
                <a:lnTo>
                  <a:pt x="310" y="32"/>
                </a:lnTo>
                <a:close/>
              </a:path>
              <a:path w="405" h="455">
                <a:moveTo>
                  <a:pt x="325" y="20"/>
                </a:moveTo>
                <a:lnTo>
                  <a:pt x="317" y="27"/>
                </a:lnTo>
                <a:lnTo>
                  <a:pt x="281" y="27"/>
                </a:lnTo>
                <a:lnTo>
                  <a:pt x="286" y="34"/>
                </a:lnTo>
                <a:lnTo>
                  <a:pt x="291" y="34"/>
                </a:lnTo>
                <a:lnTo>
                  <a:pt x="293" y="32"/>
                </a:lnTo>
                <a:lnTo>
                  <a:pt x="334" y="32"/>
                </a:lnTo>
                <a:lnTo>
                  <a:pt x="325" y="20"/>
                </a:lnTo>
                <a:lnTo>
                  <a:pt x="325" y="20"/>
                </a:lnTo>
                <a:close/>
              </a:path>
              <a:path w="405" h="455">
                <a:moveTo>
                  <a:pt x="370" y="15"/>
                </a:moveTo>
                <a:lnTo>
                  <a:pt x="361" y="15"/>
                </a:lnTo>
                <a:lnTo>
                  <a:pt x="361" y="18"/>
                </a:lnTo>
                <a:lnTo>
                  <a:pt x="361" y="22"/>
                </a:lnTo>
                <a:lnTo>
                  <a:pt x="358" y="25"/>
                </a:lnTo>
                <a:lnTo>
                  <a:pt x="358" y="44"/>
                </a:lnTo>
                <a:lnTo>
                  <a:pt x="344" y="44"/>
                </a:lnTo>
                <a:lnTo>
                  <a:pt x="361" y="44"/>
                </a:lnTo>
                <a:lnTo>
                  <a:pt x="361" y="41"/>
                </a:lnTo>
                <a:lnTo>
                  <a:pt x="363" y="37"/>
                </a:lnTo>
                <a:lnTo>
                  <a:pt x="363" y="32"/>
                </a:lnTo>
                <a:lnTo>
                  <a:pt x="365" y="27"/>
                </a:lnTo>
                <a:lnTo>
                  <a:pt x="365" y="25"/>
                </a:lnTo>
                <a:lnTo>
                  <a:pt x="368" y="22"/>
                </a:lnTo>
                <a:lnTo>
                  <a:pt x="368" y="18"/>
                </a:lnTo>
                <a:lnTo>
                  <a:pt x="370" y="15"/>
                </a:lnTo>
                <a:lnTo>
                  <a:pt x="370" y="15"/>
                </a:lnTo>
                <a:close/>
              </a:path>
              <a:path w="405" h="455">
                <a:moveTo>
                  <a:pt x="397" y="1"/>
                </a:moveTo>
                <a:lnTo>
                  <a:pt x="387" y="10"/>
                </a:lnTo>
                <a:lnTo>
                  <a:pt x="327" y="10"/>
                </a:lnTo>
                <a:lnTo>
                  <a:pt x="332" y="18"/>
                </a:lnTo>
                <a:lnTo>
                  <a:pt x="334" y="15"/>
                </a:lnTo>
                <a:lnTo>
                  <a:pt x="404" y="15"/>
                </a:lnTo>
                <a:lnTo>
                  <a:pt x="397" y="1"/>
                </a:lnTo>
                <a:lnTo>
                  <a:pt x="39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46" name="path 13546"/>
          <p:cNvSpPr/>
          <p:nvPr/>
        </p:nvSpPr>
        <p:spPr>
          <a:xfrm>
            <a:off x="6041897" y="9543542"/>
            <a:ext cx="345947" cy="111251"/>
          </a:xfrm>
          <a:custGeom>
            <a:avLst/>
            <a:gdLst/>
            <a:ahLst/>
            <a:cxnLst/>
            <a:rect l="0" t="0" r="0" b="0"/>
            <a:pathLst>
              <a:path w="544" h="175">
                <a:moveTo>
                  <a:pt x="92" y="126"/>
                </a:moveTo>
                <a:lnTo>
                  <a:pt x="90" y="126"/>
                </a:lnTo>
                <a:lnTo>
                  <a:pt x="90" y="128"/>
                </a:lnTo>
                <a:lnTo>
                  <a:pt x="92" y="130"/>
                </a:lnTo>
                <a:lnTo>
                  <a:pt x="94" y="133"/>
                </a:lnTo>
                <a:lnTo>
                  <a:pt x="97" y="135"/>
                </a:lnTo>
                <a:lnTo>
                  <a:pt x="99" y="138"/>
                </a:lnTo>
                <a:lnTo>
                  <a:pt x="102" y="140"/>
                </a:lnTo>
                <a:lnTo>
                  <a:pt x="104" y="142"/>
                </a:lnTo>
                <a:lnTo>
                  <a:pt x="104" y="145"/>
                </a:lnTo>
                <a:lnTo>
                  <a:pt x="106" y="147"/>
                </a:lnTo>
                <a:lnTo>
                  <a:pt x="109" y="150"/>
                </a:lnTo>
                <a:lnTo>
                  <a:pt x="109" y="152"/>
                </a:lnTo>
                <a:lnTo>
                  <a:pt x="111" y="157"/>
                </a:lnTo>
                <a:lnTo>
                  <a:pt x="114" y="159"/>
                </a:lnTo>
                <a:lnTo>
                  <a:pt x="114" y="161"/>
                </a:lnTo>
                <a:lnTo>
                  <a:pt x="116" y="164"/>
                </a:lnTo>
                <a:lnTo>
                  <a:pt x="118" y="169"/>
                </a:lnTo>
                <a:lnTo>
                  <a:pt x="121" y="169"/>
                </a:lnTo>
                <a:lnTo>
                  <a:pt x="121" y="164"/>
                </a:lnTo>
                <a:lnTo>
                  <a:pt x="123" y="159"/>
                </a:lnTo>
                <a:lnTo>
                  <a:pt x="123" y="154"/>
                </a:lnTo>
                <a:lnTo>
                  <a:pt x="121" y="152"/>
                </a:lnTo>
                <a:lnTo>
                  <a:pt x="121" y="147"/>
                </a:lnTo>
                <a:lnTo>
                  <a:pt x="118" y="145"/>
                </a:lnTo>
                <a:lnTo>
                  <a:pt x="116" y="145"/>
                </a:lnTo>
                <a:lnTo>
                  <a:pt x="116" y="142"/>
                </a:lnTo>
                <a:lnTo>
                  <a:pt x="114" y="142"/>
                </a:lnTo>
                <a:lnTo>
                  <a:pt x="111" y="140"/>
                </a:lnTo>
                <a:lnTo>
                  <a:pt x="111" y="138"/>
                </a:lnTo>
                <a:lnTo>
                  <a:pt x="109" y="138"/>
                </a:lnTo>
                <a:lnTo>
                  <a:pt x="104" y="135"/>
                </a:lnTo>
                <a:lnTo>
                  <a:pt x="102" y="133"/>
                </a:lnTo>
                <a:lnTo>
                  <a:pt x="99" y="130"/>
                </a:lnTo>
                <a:lnTo>
                  <a:pt x="94" y="128"/>
                </a:lnTo>
                <a:lnTo>
                  <a:pt x="92" y="126"/>
                </a:lnTo>
                <a:lnTo>
                  <a:pt x="92" y="126"/>
                </a:lnTo>
                <a:close/>
              </a:path>
              <a:path w="544" h="175">
                <a:moveTo>
                  <a:pt x="54" y="104"/>
                </a:moveTo>
                <a:lnTo>
                  <a:pt x="32" y="113"/>
                </a:lnTo>
                <a:lnTo>
                  <a:pt x="42" y="113"/>
                </a:lnTo>
                <a:lnTo>
                  <a:pt x="46" y="111"/>
                </a:lnTo>
                <a:lnTo>
                  <a:pt x="49" y="109"/>
                </a:lnTo>
                <a:lnTo>
                  <a:pt x="54" y="106"/>
                </a:lnTo>
                <a:lnTo>
                  <a:pt x="54" y="104"/>
                </a:lnTo>
                <a:lnTo>
                  <a:pt x="54" y="104"/>
                </a:lnTo>
                <a:close/>
              </a:path>
              <a:path w="544" h="175">
                <a:moveTo>
                  <a:pt x="82" y="63"/>
                </a:moveTo>
                <a:lnTo>
                  <a:pt x="82" y="111"/>
                </a:lnTo>
                <a:lnTo>
                  <a:pt x="80" y="116"/>
                </a:lnTo>
                <a:lnTo>
                  <a:pt x="80" y="123"/>
                </a:lnTo>
                <a:lnTo>
                  <a:pt x="78" y="126"/>
                </a:lnTo>
                <a:lnTo>
                  <a:pt x="78" y="130"/>
                </a:lnTo>
                <a:lnTo>
                  <a:pt x="75" y="133"/>
                </a:lnTo>
                <a:lnTo>
                  <a:pt x="75" y="135"/>
                </a:lnTo>
                <a:lnTo>
                  <a:pt x="73" y="140"/>
                </a:lnTo>
                <a:lnTo>
                  <a:pt x="73" y="142"/>
                </a:lnTo>
                <a:lnTo>
                  <a:pt x="70" y="145"/>
                </a:lnTo>
                <a:lnTo>
                  <a:pt x="70" y="147"/>
                </a:lnTo>
                <a:lnTo>
                  <a:pt x="68" y="147"/>
                </a:lnTo>
                <a:lnTo>
                  <a:pt x="65" y="150"/>
                </a:lnTo>
                <a:lnTo>
                  <a:pt x="65" y="152"/>
                </a:lnTo>
                <a:lnTo>
                  <a:pt x="63" y="154"/>
                </a:lnTo>
                <a:lnTo>
                  <a:pt x="61" y="157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49" y="164"/>
                </a:lnTo>
                <a:lnTo>
                  <a:pt x="46" y="166"/>
                </a:lnTo>
                <a:lnTo>
                  <a:pt x="44" y="169"/>
                </a:lnTo>
                <a:lnTo>
                  <a:pt x="39" y="171"/>
                </a:lnTo>
                <a:lnTo>
                  <a:pt x="42" y="173"/>
                </a:lnTo>
                <a:lnTo>
                  <a:pt x="44" y="171"/>
                </a:lnTo>
                <a:lnTo>
                  <a:pt x="46" y="171"/>
                </a:lnTo>
                <a:lnTo>
                  <a:pt x="49" y="169"/>
                </a:lnTo>
                <a:lnTo>
                  <a:pt x="51" y="166"/>
                </a:lnTo>
                <a:lnTo>
                  <a:pt x="56" y="166"/>
                </a:lnTo>
                <a:lnTo>
                  <a:pt x="58" y="164"/>
                </a:lnTo>
                <a:lnTo>
                  <a:pt x="61" y="164"/>
                </a:lnTo>
                <a:lnTo>
                  <a:pt x="63" y="161"/>
                </a:lnTo>
                <a:lnTo>
                  <a:pt x="65" y="159"/>
                </a:lnTo>
                <a:lnTo>
                  <a:pt x="68" y="159"/>
                </a:lnTo>
                <a:lnTo>
                  <a:pt x="68" y="157"/>
                </a:lnTo>
                <a:lnTo>
                  <a:pt x="70" y="154"/>
                </a:lnTo>
                <a:lnTo>
                  <a:pt x="73" y="152"/>
                </a:lnTo>
                <a:lnTo>
                  <a:pt x="75" y="150"/>
                </a:lnTo>
                <a:lnTo>
                  <a:pt x="78" y="147"/>
                </a:lnTo>
                <a:lnTo>
                  <a:pt x="78" y="145"/>
                </a:lnTo>
                <a:lnTo>
                  <a:pt x="80" y="142"/>
                </a:lnTo>
                <a:lnTo>
                  <a:pt x="82" y="140"/>
                </a:lnTo>
                <a:lnTo>
                  <a:pt x="82" y="135"/>
                </a:lnTo>
                <a:lnTo>
                  <a:pt x="85" y="133"/>
                </a:lnTo>
                <a:lnTo>
                  <a:pt x="85" y="130"/>
                </a:lnTo>
                <a:lnTo>
                  <a:pt x="87" y="128"/>
                </a:lnTo>
                <a:lnTo>
                  <a:pt x="87" y="118"/>
                </a:lnTo>
                <a:lnTo>
                  <a:pt x="90" y="113"/>
                </a:lnTo>
                <a:lnTo>
                  <a:pt x="90" y="75"/>
                </a:lnTo>
                <a:lnTo>
                  <a:pt x="94" y="70"/>
                </a:lnTo>
                <a:lnTo>
                  <a:pt x="82" y="63"/>
                </a:lnTo>
                <a:lnTo>
                  <a:pt x="82" y="63"/>
                </a:lnTo>
                <a:close/>
              </a:path>
              <a:path w="544" h="175">
                <a:moveTo>
                  <a:pt x="56" y="49"/>
                </a:moveTo>
                <a:lnTo>
                  <a:pt x="58" y="51"/>
                </a:lnTo>
                <a:lnTo>
                  <a:pt x="58" y="121"/>
                </a:lnTo>
                <a:lnTo>
                  <a:pt x="56" y="123"/>
                </a:lnTo>
                <a:lnTo>
                  <a:pt x="56" y="130"/>
                </a:lnTo>
                <a:lnTo>
                  <a:pt x="65" y="123"/>
                </a:lnTo>
                <a:lnTo>
                  <a:pt x="65" y="49"/>
                </a:lnTo>
                <a:lnTo>
                  <a:pt x="109" y="49"/>
                </a:lnTo>
                <a:lnTo>
                  <a:pt x="56" y="49"/>
                </a:lnTo>
                <a:lnTo>
                  <a:pt x="56" y="49"/>
                </a:lnTo>
                <a:close/>
              </a:path>
              <a:path w="544" h="175">
                <a:moveTo>
                  <a:pt x="56" y="39"/>
                </a:moveTo>
                <a:lnTo>
                  <a:pt x="56" y="49"/>
                </a:lnTo>
                <a:lnTo>
                  <a:pt x="109" y="49"/>
                </a:lnTo>
                <a:lnTo>
                  <a:pt x="109" y="128"/>
                </a:lnTo>
                <a:lnTo>
                  <a:pt x="116" y="121"/>
                </a:lnTo>
                <a:lnTo>
                  <a:pt x="116" y="51"/>
                </a:lnTo>
                <a:lnTo>
                  <a:pt x="121" y="46"/>
                </a:lnTo>
                <a:lnTo>
                  <a:pt x="65" y="46"/>
                </a:lnTo>
                <a:lnTo>
                  <a:pt x="56" y="39"/>
                </a:lnTo>
                <a:lnTo>
                  <a:pt x="56" y="39"/>
                </a:lnTo>
                <a:close/>
              </a:path>
              <a:path w="544" h="175">
                <a:moveTo>
                  <a:pt x="111" y="39"/>
                </a:moveTo>
                <a:lnTo>
                  <a:pt x="106" y="46"/>
                </a:lnTo>
                <a:lnTo>
                  <a:pt x="80" y="46"/>
                </a:lnTo>
                <a:lnTo>
                  <a:pt x="121" y="46"/>
                </a:lnTo>
                <a:lnTo>
                  <a:pt x="111" y="39"/>
                </a:lnTo>
                <a:lnTo>
                  <a:pt x="111" y="39"/>
                </a:lnTo>
                <a:close/>
              </a:path>
              <a:path w="544" h="175">
                <a:moveTo>
                  <a:pt x="32" y="34"/>
                </a:moveTo>
                <a:lnTo>
                  <a:pt x="25" y="34"/>
                </a:lnTo>
                <a:lnTo>
                  <a:pt x="25" y="116"/>
                </a:lnTo>
                <a:lnTo>
                  <a:pt x="22" y="116"/>
                </a:lnTo>
                <a:lnTo>
                  <a:pt x="18" y="118"/>
                </a:lnTo>
                <a:lnTo>
                  <a:pt x="15" y="121"/>
                </a:lnTo>
                <a:lnTo>
                  <a:pt x="13" y="121"/>
                </a:lnTo>
                <a:lnTo>
                  <a:pt x="10" y="123"/>
                </a:lnTo>
                <a:lnTo>
                  <a:pt x="5" y="123"/>
                </a:lnTo>
                <a:lnTo>
                  <a:pt x="3" y="126"/>
                </a:lnTo>
                <a:lnTo>
                  <a:pt x="1" y="126"/>
                </a:lnTo>
                <a:lnTo>
                  <a:pt x="8" y="140"/>
                </a:lnTo>
                <a:lnTo>
                  <a:pt x="10" y="138"/>
                </a:lnTo>
                <a:lnTo>
                  <a:pt x="13" y="135"/>
                </a:lnTo>
                <a:lnTo>
                  <a:pt x="15" y="130"/>
                </a:lnTo>
                <a:lnTo>
                  <a:pt x="18" y="130"/>
                </a:lnTo>
                <a:lnTo>
                  <a:pt x="18" y="128"/>
                </a:lnTo>
                <a:lnTo>
                  <a:pt x="20" y="128"/>
                </a:lnTo>
                <a:lnTo>
                  <a:pt x="22" y="126"/>
                </a:lnTo>
                <a:lnTo>
                  <a:pt x="25" y="126"/>
                </a:lnTo>
                <a:lnTo>
                  <a:pt x="27" y="123"/>
                </a:lnTo>
                <a:lnTo>
                  <a:pt x="30" y="121"/>
                </a:lnTo>
                <a:lnTo>
                  <a:pt x="32" y="121"/>
                </a:lnTo>
                <a:lnTo>
                  <a:pt x="34" y="118"/>
                </a:lnTo>
                <a:lnTo>
                  <a:pt x="39" y="116"/>
                </a:lnTo>
                <a:lnTo>
                  <a:pt x="42" y="113"/>
                </a:lnTo>
                <a:lnTo>
                  <a:pt x="32" y="113"/>
                </a:lnTo>
                <a:lnTo>
                  <a:pt x="32" y="34"/>
                </a:lnTo>
                <a:lnTo>
                  <a:pt x="32" y="34"/>
                </a:lnTo>
                <a:close/>
              </a:path>
              <a:path w="544" h="175">
                <a:moveTo>
                  <a:pt x="44" y="22"/>
                </a:moveTo>
                <a:lnTo>
                  <a:pt x="37" y="30"/>
                </a:lnTo>
                <a:lnTo>
                  <a:pt x="1" y="30"/>
                </a:lnTo>
                <a:lnTo>
                  <a:pt x="5" y="37"/>
                </a:lnTo>
                <a:lnTo>
                  <a:pt x="10" y="37"/>
                </a:lnTo>
                <a:lnTo>
                  <a:pt x="13" y="34"/>
                </a:lnTo>
                <a:lnTo>
                  <a:pt x="54" y="34"/>
                </a:lnTo>
                <a:lnTo>
                  <a:pt x="44" y="22"/>
                </a:lnTo>
                <a:lnTo>
                  <a:pt x="44" y="22"/>
                </a:lnTo>
                <a:close/>
              </a:path>
              <a:path w="544" h="175">
                <a:moveTo>
                  <a:pt x="90" y="18"/>
                </a:moveTo>
                <a:lnTo>
                  <a:pt x="80" y="18"/>
                </a:lnTo>
                <a:lnTo>
                  <a:pt x="80" y="20"/>
                </a:lnTo>
                <a:lnTo>
                  <a:pt x="80" y="27"/>
                </a:lnTo>
                <a:lnTo>
                  <a:pt x="78" y="32"/>
                </a:lnTo>
                <a:lnTo>
                  <a:pt x="78" y="46"/>
                </a:lnTo>
                <a:lnTo>
                  <a:pt x="65" y="46"/>
                </a:lnTo>
                <a:lnTo>
                  <a:pt x="80" y="46"/>
                </a:lnTo>
                <a:lnTo>
                  <a:pt x="80" y="44"/>
                </a:lnTo>
                <a:lnTo>
                  <a:pt x="82" y="39"/>
                </a:lnTo>
                <a:lnTo>
                  <a:pt x="82" y="34"/>
                </a:lnTo>
                <a:lnTo>
                  <a:pt x="85" y="30"/>
                </a:lnTo>
                <a:lnTo>
                  <a:pt x="85" y="27"/>
                </a:lnTo>
                <a:lnTo>
                  <a:pt x="87" y="25"/>
                </a:lnTo>
                <a:lnTo>
                  <a:pt x="87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close/>
              </a:path>
              <a:path w="544" h="175">
                <a:moveTo>
                  <a:pt x="116" y="3"/>
                </a:moveTo>
                <a:lnTo>
                  <a:pt x="109" y="13"/>
                </a:lnTo>
                <a:lnTo>
                  <a:pt x="46" y="13"/>
                </a:lnTo>
                <a:lnTo>
                  <a:pt x="51" y="20"/>
                </a:lnTo>
                <a:lnTo>
                  <a:pt x="54" y="18"/>
                </a:lnTo>
                <a:lnTo>
                  <a:pt x="125" y="18"/>
                </a:lnTo>
                <a:lnTo>
                  <a:pt x="116" y="3"/>
                </a:lnTo>
                <a:lnTo>
                  <a:pt x="116" y="3"/>
                </a:lnTo>
                <a:close/>
              </a:path>
              <a:path w="544" h="175">
                <a:moveTo>
                  <a:pt x="241" y="147"/>
                </a:moveTo>
                <a:lnTo>
                  <a:pt x="234" y="150"/>
                </a:lnTo>
                <a:lnTo>
                  <a:pt x="234" y="169"/>
                </a:lnTo>
                <a:lnTo>
                  <a:pt x="241" y="164"/>
                </a:lnTo>
                <a:lnTo>
                  <a:pt x="241" y="147"/>
                </a:lnTo>
                <a:lnTo>
                  <a:pt x="241" y="147"/>
                </a:lnTo>
                <a:close/>
              </a:path>
              <a:path w="544" h="175">
                <a:moveTo>
                  <a:pt x="166" y="101"/>
                </a:moveTo>
                <a:lnTo>
                  <a:pt x="166" y="147"/>
                </a:lnTo>
                <a:lnTo>
                  <a:pt x="174" y="145"/>
                </a:lnTo>
                <a:lnTo>
                  <a:pt x="174" y="104"/>
                </a:lnTo>
                <a:lnTo>
                  <a:pt x="234" y="104"/>
                </a:lnTo>
                <a:lnTo>
                  <a:pt x="166" y="101"/>
                </a:lnTo>
                <a:lnTo>
                  <a:pt x="166" y="101"/>
                </a:lnTo>
                <a:close/>
              </a:path>
              <a:path w="544" h="175">
                <a:moveTo>
                  <a:pt x="166" y="63"/>
                </a:moveTo>
                <a:lnTo>
                  <a:pt x="166" y="101"/>
                </a:lnTo>
                <a:lnTo>
                  <a:pt x="174" y="101"/>
                </a:lnTo>
                <a:lnTo>
                  <a:pt x="174" y="63"/>
                </a:lnTo>
                <a:lnTo>
                  <a:pt x="234" y="63"/>
                </a:lnTo>
                <a:lnTo>
                  <a:pt x="166" y="63"/>
                </a:lnTo>
                <a:lnTo>
                  <a:pt x="166" y="63"/>
                </a:lnTo>
                <a:close/>
              </a:path>
              <a:path w="544" h="175">
                <a:moveTo>
                  <a:pt x="245" y="20"/>
                </a:moveTo>
                <a:lnTo>
                  <a:pt x="234" y="22"/>
                </a:lnTo>
                <a:lnTo>
                  <a:pt x="234" y="61"/>
                </a:lnTo>
                <a:lnTo>
                  <a:pt x="174" y="61"/>
                </a:lnTo>
                <a:lnTo>
                  <a:pt x="166" y="63"/>
                </a:lnTo>
                <a:lnTo>
                  <a:pt x="234" y="63"/>
                </a:lnTo>
                <a:lnTo>
                  <a:pt x="234" y="101"/>
                </a:lnTo>
                <a:lnTo>
                  <a:pt x="166" y="101"/>
                </a:lnTo>
                <a:lnTo>
                  <a:pt x="234" y="104"/>
                </a:lnTo>
                <a:lnTo>
                  <a:pt x="234" y="145"/>
                </a:lnTo>
                <a:lnTo>
                  <a:pt x="174" y="145"/>
                </a:lnTo>
                <a:lnTo>
                  <a:pt x="166" y="147"/>
                </a:lnTo>
                <a:lnTo>
                  <a:pt x="166" y="171"/>
                </a:lnTo>
                <a:lnTo>
                  <a:pt x="174" y="164"/>
                </a:lnTo>
                <a:lnTo>
                  <a:pt x="174" y="150"/>
                </a:lnTo>
                <a:lnTo>
                  <a:pt x="234" y="150"/>
                </a:lnTo>
                <a:lnTo>
                  <a:pt x="241" y="147"/>
                </a:lnTo>
                <a:lnTo>
                  <a:pt x="241" y="142"/>
                </a:lnTo>
                <a:lnTo>
                  <a:pt x="241" y="138"/>
                </a:lnTo>
                <a:lnTo>
                  <a:pt x="241" y="25"/>
                </a:lnTo>
                <a:lnTo>
                  <a:pt x="245" y="20"/>
                </a:lnTo>
                <a:lnTo>
                  <a:pt x="245" y="20"/>
                </a:lnTo>
                <a:close/>
              </a:path>
              <a:path w="544" h="175">
                <a:moveTo>
                  <a:pt x="236" y="10"/>
                </a:moveTo>
                <a:lnTo>
                  <a:pt x="231" y="18"/>
                </a:lnTo>
                <a:lnTo>
                  <a:pt x="174" y="18"/>
                </a:lnTo>
                <a:lnTo>
                  <a:pt x="166" y="20"/>
                </a:lnTo>
                <a:lnTo>
                  <a:pt x="166" y="63"/>
                </a:lnTo>
                <a:lnTo>
                  <a:pt x="174" y="61"/>
                </a:lnTo>
                <a:lnTo>
                  <a:pt x="174" y="22"/>
                </a:lnTo>
                <a:lnTo>
                  <a:pt x="234" y="22"/>
                </a:lnTo>
                <a:lnTo>
                  <a:pt x="245" y="20"/>
                </a:lnTo>
                <a:lnTo>
                  <a:pt x="236" y="10"/>
                </a:lnTo>
                <a:lnTo>
                  <a:pt x="236" y="10"/>
                </a:lnTo>
                <a:close/>
              </a:path>
              <a:path w="544" h="175">
                <a:moveTo>
                  <a:pt x="166" y="10"/>
                </a:moveTo>
                <a:lnTo>
                  <a:pt x="166" y="20"/>
                </a:lnTo>
                <a:lnTo>
                  <a:pt x="174" y="18"/>
                </a:lnTo>
                <a:lnTo>
                  <a:pt x="166" y="10"/>
                </a:lnTo>
                <a:lnTo>
                  <a:pt x="166" y="10"/>
                </a:lnTo>
                <a:close/>
              </a:path>
              <a:path w="544" h="175">
                <a:moveTo>
                  <a:pt x="354" y="133"/>
                </a:moveTo>
                <a:lnTo>
                  <a:pt x="354" y="135"/>
                </a:lnTo>
                <a:lnTo>
                  <a:pt x="356" y="135"/>
                </a:lnTo>
                <a:lnTo>
                  <a:pt x="358" y="138"/>
                </a:lnTo>
                <a:lnTo>
                  <a:pt x="363" y="140"/>
                </a:lnTo>
                <a:lnTo>
                  <a:pt x="365" y="142"/>
                </a:lnTo>
                <a:lnTo>
                  <a:pt x="368" y="142"/>
                </a:lnTo>
                <a:lnTo>
                  <a:pt x="370" y="145"/>
                </a:lnTo>
                <a:lnTo>
                  <a:pt x="373" y="147"/>
                </a:lnTo>
                <a:lnTo>
                  <a:pt x="375" y="150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7"/>
                </a:lnTo>
                <a:lnTo>
                  <a:pt x="387" y="159"/>
                </a:lnTo>
                <a:lnTo>
                  <a:pt x="390" y="164"/>
                </a:lnTo>
                <a:lnTo>
                  <a:pt x="392" y="166"/>
                </a:lnTo>
                <a:lnTo>
                  <a:pt x="394" y="169"/>
                </a:lnTo>
                <a:lnTo>
                  <a:pt x="397" y="169"/>
                </a:lnTo>
                <a:lnTo>
                  <a:pt x="397" y="166"/>
                </a:lnTo>
                <a:lnTo>
                  <a:pt x="399" y="164"/>
                </a:lnTo>
                <a:lnTo>
                  <a:pt x="399" y="159"/>
                </a:lnTo>
                <a:lnTo>
                  <a:pt x="397" y="154"/>
                </a:lnTo>
                <a:lnTo>
                  <a:pt x="394" y="152"/>
                </a:lnTo>
                <a:lnTo>
                  <a:pt x="394" y="150"/>
                </a:lnTo>
                <a:lnTo>
                  <a:pt x="392" y="147"/>
                </a:lnTo>
                <a:lnTo>
                  <a:pt x="390" y="147"/>
                </a:lnTo>
                <a:lnTo>
                  <a:pt x="387" y="145"/>
                </a:lnTo>
                <a:lnTo>
                  <a:pt x="385" y="142"/>
                </a:lnTo>
                <a:lnTo>
                  <a:pt x="380" y="142"/>
                </a:lnTo>
                <a:lnTo>
                  <a:pt x="378" y="140"/>
                </a:lnTo>
                <a:lnTo>
                  <a:pt x="375" y="140"/>
                </a:lnTo>
                <a:lnTo>
                  <a:pt x="373" y="138"/>
                </a:lnTo>
                <a:lnTo>
                  <a:pt x="368" y="138"/>
                </a:lnTo>
                <a:lnTo>
                  <a:pt x="365" y="135"/>
                </a:lnTo>
                <a:lnTo>
                  <a:pt x="363" y="135"/>
                </a:lnTo>
                <a:lnTo>
                  <a:pt x="361" y="133"/>
                </a:lnTo>
                <a:lnTo>
                  <a:pt x="354" y="133"/>
                </a:lnTo>
                <a:lnTo>
                  <a:pt x="354" y="133"/>
                </a:lnTo>
                <a:close/>
              </a:path>
              <a:path w="544" h="175">
                <a:moveTo>
                  <a:pt x="344" y="75"/>
                </a:moveTo>
                <a:lnTo>
                  <a:pt x="344" y="80"/>
                </a:lnTo>
                <a:lnTo>
                  <a:pt x="342" y="85"/>
                </a:lnTo>
                <a:lnTo>
                  <a:pt x="342" y="116"/>
                </a:lnTo>
                <a:lnTo>
                  <a:pt x="339" y="121"/>
                </a:lnTo>
                <a:lnTo>
                  <a:pt x="339" y="123"/>
                </a:lnTo>
                <a:lnTo>
                  <a:pt x="337" y="128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40"/>
                </a:lnTo>
                <a:lnTo>
                  <a:pt x="330" y="142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5" y="161"/>
                </a:lnTo>
                <a:lnTo>
                  <a:pt x="301" y="161"/>
                </a:lnTo>
                <a:lnTo>
                  <a:pt x="298" y="164"/>
                </a:lnTo>
                <a:lnTo>
                  <a:pt x="296" y="166"/>
                </a:lnTo>
                <a:lnTo>
                  <a:pt x="291" y="166"/>
                </a:lnTo>
                <a:lnTo>
                  <a:pt x="289" y="169"/>
                </a:lnTo>
                <a:lnTo>
                  <a:pt x="284" y="171"/>
                </a:lnTo>
                <a:lnTo>
                  <a:pt x="284" y="173"/>
                </a:lnTo>
                <a:lnTo>
                  <a:pt x="289" y="173"/>
                </a:lnTo>
                <a:lnTo>
                  <a:pt x="291" y="171"/>
                </a:lnTo>
                <a:lnTo>
                  <a:pt x="294" y="171"/>
                </a:lnTo>
                <a:lnTo>
                  <a:pt x="298" y="169"/>
                </a:lnTo>
                <a:lnTo>
                  <a:pt x="301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5" y="161"/>
                </a:lnTo>
                <a:lnTo>
                  <a:pt x="318" y="161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7" y="145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33"/>
                </a:lnTo>
                <a:lnTo>
                  <a:pt x="346" y="130"/>
                </a:lnTo>
                <a:lnTo>
                  <a:pt x="346" y="123"/>
                </a:lnTo>
                <a:lnTo>
                  <a:pt x="349" y="118"/>
                </a:lnTo>
                <a:lnTo>
                  <a:pt x="349" y="106"/>
                </a:lnTo>
                <a:lnTo>
                  <a:pt x="351" y="104"/>
                </a:lnTo>
                <a:lnTo>
                  <a:pt x="351" y="90"/>
                </a:lnTo>
                <a:lnTo>
                  <a:pt x="356" y="85"/>
                </a:lnTo>
                <a:lnTo>
                  <a:pt x="344" y="75"/>
                </a:lnTo>
                <a:lnTo>
                  <a:pt x="344" y="75"/>
                </a:lnTo>
                <a:close/>
              </a:path>
              <a:path w="544" h="175">
                <a:moveTo>
                  <a:pt x="310" y="63"/>
                </a:moveTo>
                <a:lnTo>
                  <a:pt x="310" y="135"/>
                </a:lnTo>
                <a:lnTo>
                  <a:pt x="320" y="130"/>
                </a:lnTo>
                <a:lnTo>
                  <a:pt x="320" y="63"/>
                </a:lnTo>
                <a:lnTo>
                  <a:pt x="375" y="63"/>
                </a:lnTo>
                <a:lnTo>
                  <a:pt x="310" y="63"/>
                </a:lnTo>
                <a:lnTo>
                  <a:pt x="310" y="63"/>
                </a:lnTo>
                <a:close/>
              </a:path>
              <a:path w="544" h="175">
                <a:moveTo>
                  <a:pt x="310" y="53"/>
                </a:moveTo>
                <a:lnTo>
                  <a:pt x="310" y="58"/>
                </a:lnTo>
                <a:lnTo>
                  <a:pt x="318" y="58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544" h="175">
                <a:moveTo>
                  <a:pt x="380" y="51"/>
                </a:moveTo>
                <a:lnTo>
                  <a:pt x="375" y="58"/>
                </a:lnTo>
                <a:lnTo>
                  <a:pt x="310" y="58"/>
                </a:lnTo>
                <a:lnTo>
                  <a:pt x="310" y="63"/>
                </a:lnTo>
                <a:lnTo>
                  <a:pt x="375" y="63"/>
                </a:lnTo>
                <a:lnTo>
                  <a:pt x="375" y="128"/>
                </a:lnTo>
                <a:lnTo>
                  <a:pt x="385" y="123"/>
                </a:lnTo>
                <a:lnTo>
                  <a:pt x="385" y="66"/>
                </a:lnTo>
                <a:lnTo>
                  <a:pt x="390" y="61"/>
                </a:lnTo>
                <a:lnTo>
                  <a:pt x="380" y="51"/>
                </a:lnTo>
                <a:lnTo>
                  <a:pt x="380" y="51"/>
                </a:lnTo>
                <a:close/>
              </a:path>
              <a:path w="544" h="175">
                <a:moveTo>
                  <a:pt x="375" y="27"/>
                </a:moveTo>
                <a:lnTo>
                  <a:pt x="361" y="27"/>
                </a:lnTo>
                <a:lnTo>
                  <a:pt x="346" y="58"/>
                </a:lnTo>
                <a:lnTo>
                  <a:pt x="349" y="58"/>
                </a:lnTo>
                <a:lnTo>
                  <a:pt x="351" y="56"/>
                </a:lnTo>
                <a:lnTo>
                  <a:pt x="354" y="53"/>
                </a:lnTo>
                <a:lnTo>
                  <a:pt x="356" y="49"/>
                </a:lnTo>
                <a:lnTo>
                  <a:pt x="358" y="46"/>
                </a:lnTo>
                <a:lnTo>
                  <a:pt x="358" y="44"/>
                </a:lnTo>
                <a:lnTo>
                  <a:pt x="361" y="41"/>
                </a:lnTo>
                <a:lnTo>
                  <a:pt x="363" y="39"/>
                </a:lnTo>
                <a:lnTo>
                  <a:pt x="363" y="37"/>
                </a:lnTo>
                <a:lnTo>
                  <a:pt x="365" y="34"/>
                </a:lnTo>
                <a:lnTo>
                  <a:pt x="368" y="32"/>
                </a:lnTo>
                <a:lnTo>
                  <a:pt x="370" y="30"/>
                </a:lnTo>
                <a:lnTo>
                  <a:pt x="373" y="30"/>
                </a:lnTo>
                <a:lnTo>
                  <a:pt x="375" y="27"/>
                </a:lnTo>
                <a:lnTo>
                  <a:pt x="375" y="27"/>
                </a:lnTo>
                <a:close/>
              </a:path>
              <a:path w="544" h="175">
                <a:moveTo>
                  <a:pt x="365" y="15"/>
                </a:moveTo>
                <a:lnTo>
                  <a:pt x="361" y="22"/>
                </a:lnTo>
                <a:lnTo>
                  <a:pt x="327" y="22"/>
                </a:lnTo>
                <a:lnTo>
                  <a:pt x="318" y="25"/>
                </a:lnTo>
                <a:lnTo>
                  <a:pt x="318" y="30"/>
                </a:lnTo>
                <a:lnTo>
                  <a:pt x="315" y="32"/>
                </a:lnTo>
                <a:lnTo>
                  <a:pt x="313" y="37"/>
                </a:lnTo>
                <a:lnTo>
                  <a:pt x="310" y="39"/>
                </a:lnTo>
                <a:lnTo>
                  <a:pt x="310" y="41"/>
                </a:lnTo>
                <a:lnTo>
                  <a:pt x="308" y="44"/>
                </a:lnTo>
                <a:lnTo>
                  <a:pt x="305" y="49"/>
                </a:lnTo>
                <a:lnTo>
                  <a:pt x="305" y="51"/>
                </a:lnTo>
                <a:lnTo>
                  <a:pt x="303" y="53"/>
                </a:lnTo>
                <a:lnTo>
                  <a:pt x="301" y="56"/>
                </a:lnTo>
                <a:lnTo>
                  <a:pt x="298" y="58"/>
                </a:lnTo>
                <a:lnTo>
                  <a:pt x="296" y="61"/>
                </a:lnTo>
                <a:lnTo>
                  <a:pt x="296" y="63"/>
                </a:lnTo>
                <a:lnTo>
                  <a:pt x="294" y="66"/>
                </a:lnTo>
                <a:lnTo>
                  <a:pt x="291" y="68"/>
                </a:lnTo>
                <a:lnTo>
                  <a:pt x="289" y="73"/>
                </a:lnTo>
                <a:lnTo>
                  <a:pt x="286" y="75"/>
                </a:lnTo>
                <a:lnTo>
                  <a:pt x="284" y="78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3" y="61"/>
                </a:lnTo>
                <a:lnTo>
                  <a:pt x="305" y="58"/>
                </a:lnTo>
                <a:lnTo>
                  <a:pt x="308" y="56"/>
                </a:lnTo>
                <a:lnTo>
                  <a:pt x="310" y="53"/>
                </a:lnTo>
                <a:lnTo>
                  <a:pt x="313" y="51"/>
                </a:lnTo>
                <a:lnTo>
                  <a:pt x="313" y="49"/>
                </a:lnTo>
                <a:lnTo>
                  <a:pt x="315" y="44"/>
                </a:lnTo>
                <a:lnTo>
                  <a:pt x="318" y="41"/>
                </a:lnTo>
                <a:lnTo>
                  <a:pt x="320" y="39"/>
                </a:lnTo>
                <a:lnTo>
                  <a:pt x="322" y="37"/>
                </a:lnTo>
                <a:lnTo>
                  <a:pt x="322" y="34"/>
                </a:lnTo>
                <a:lnTo>
                  <a:pt x="325" y="32"/>
                </a:lnTo>
                <a:lnTo>
                  <a:pt x="327" y="27"/>
                </a:lnTo>
                <a:lnTo>
                  <a:pt x="375" y="27"/>
                </a:lnTo>
                <a:lnTo>
                  <a:pt x="365" y="15"/>
                </a:lnTo>
                <a:lnTo>
                  <a:pt x="365" y="15"/>
                </a:lnTo>
                <a:close/>
              </a:path>
              <a:path w="544" h="175">
                <a:moveTo>
                  <a:pt x="327" y="1"/>
                </a:moveTo>
                <a:lnTo>
                  <a:pt x="327" y="6"/>
                </a:lnTo>
                <a:lnTo>
                  <a:pt x="325" y="8"/>
                </a:lnTo>
                <a:lnTo>
                  <a:pt x="325" y="13"/>
                </a:lnTo>
                <a:lnTo>
                  <a:pt x="322" y="15"/>
                </a:lnTo>
                <a:lnTo>
                  <a:pt x="322" y="18"/>
                </a:lnTo>
                <a:lnTo>
                  <a:pt x="320" y="22"/>
                </a:lnTo>
                <a:lnTo>
                  <a:pt x="318" y="25"/>
                </a:lnTo>
                <a:lnTo>
                  <a:pt x="327" y="22"/>
                </a:lnTo>
                <a:lnTo>
                  <a:pt x="332" y="15"/>
                </a:lnTo>
                <a:lnTo>
                  <a:pt x="339" y="13"/>
                </a:lnTo>
                <a:lnTo>
                  <a:pt x="327" y="1"/>
                </a:lnTo>
                <a:lnTo>
                  <a:pt x="327" y="1"/>
                </a:lnTo>
                <a:close/>
              </a:path>
              <a:path w="544" h="175">
                <a:moveTo>
                  <a:pt x="488" y="138"/>
                </a:moveTo>
                <a:lnTo>
                  <a:pt x="488" y="140"/>
                </a:lnTo>
                <a:lnTo>
                  <a:pt x="490" y="142"/>
                </a:lnTo>
                <a:lnTo>
                  <a:pt x="493" y="142"/>
                </a:lnTo>
                <a:lnTo>
                  <a:pt x="498" y="145"/>
                </a:lnTo>
                <a:lnTo>
                  <a:pt x="500" y="147"/>
                </a:lnTo>
                <a:lnTo>
                  <a:pt x="502" y="147"/>
                </a:lnTo>
                <a:lnTo>
                  <a:pt x="505" y="150"/>
                </a:lnTo>
                <a:lnTo>
                  <a:pt x="507" y="152"/>
                </a:lnTo>
                <a:lnTo>
                  <a:pt x="510" y="154"/>
                </a:lnTo>
                <a:lnTo>
                  <a:pt x="512" y="157"/>
                </a:lnTo>
                <a:lnTo>
                  <a:pt x="514" y="159"/>
                </a:lnTo>
                <a:lnTo>
                  <a:pt x="517" y="161"/>
                </a:lnTo>
                <a:lnTo>
                  <a:pt x="519" y="164"/>
                </a:lnTo>
                <a:lnTo>
                  <a:pt x="522" y="166"/>
                </a:lnTo>
                <a:lnTo>
                  <a:pt x="524" y="169"/>
                </a:lnTo>
                <a:lnTo>
                  <a:pt x="526" y="171"/>
                </a:lnTo>
                <a:lnTo>
                  <a:pt x="529" y="171"/>
                </a:lnTo>
                <a:lnTo>
                  <a:pt x="529" y="169"/>
                </a:lnTo>
                <a:lnTo>
                  <a:pt x="529" y="157"/>
                </a:lnTo>
                <a:lnTo>
                  <a:pt x="526" y="154"/>
                </a:lnTo>
                <a:lnTo>
                  <a:pt x="524" y="152"/>
                </a:lnTo>
                <a:lnTo>
                  <a:pt x="522" y="150"/>
                </a:lnTo>
                <a:lnTo>
                  <a:pt x="519" y="147"/>
                </a:lnTo>
                <a:lnTo>
                  <a:pt x="514" y="147"/>
                </a:lnTo>
                <a:lnTo>
                  <a:pt x="512" y="145"/>
                </a:lnTo>
                <a:lnTo>
                  <a:pt x="510" y="145"/>
                </a:lnTo>
                <a:lnTo>
                  <a:pt x="507" y="142"/>
                </a:lnTo>
                <a:lnTo>
                  <a:pt x="502" y="142"/>
                </a:lnTo>
                <a:lnTo>
                  <a:pt x="498" y="140"/>
                </a:lnTo>
                <a:lnTo>
                  <a:pt x="495" y="140"/>
                </a:lnTo>
                <a:lnTo>
                  <a:pt x="490" y="138"/>
                </a:lnTo>
                <a:lnTo>
                  <a:pt x="488" y="138"/>
                </a:lnTo>
                <a:lnTo>
                  <a:pt x="488" y="138"/>
                </a:lnTo>
                <a:close/>
              </a:path>
              <a:path w="544" h="175">
                <a:moveTo>
                  <a:pt x="478" y="94"/>
                </a:moveTo>
                <a:lnTo>
                  <a:pt x="478" y="121"/>
                </a:lnTo>
                <a:lnTo>
                  <a:pt x="476" y="123"/>
                </a:lnTo>
                <a:lnTo>
                  <a:pt x="476" y="130"/>
                </a:lnTo>
                <a:lnTo>
                  <a:pt x="474" y="133"/>
                </a:lnTo>
                <a:lnTo>
                  <a:pt x="474" y="135"/>
                </a:lnTo>
                <a:lnTo>
                  <a:pt x="471" y="138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2" y="152"/>
                </a:lnTo>
                <a:lnTo>
                  <a:pt x="459" y="154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1"/>
                </a:lnTo>
                <a:lnTo>
                  <a:pt x="447" y="161"/>
                </a:lnTo>
                <a:lnTo>
                  <a:pt x="445" y="164"/>
                </a:lnTo>
                <a:lnTo>
                  <a:pt x="440" y="164"/>
                </a:lnTo>
                <a:lnTo>
                  <a:pt x="438" y="166"/>
                </a:lnTo>
                <a:lnTo>
                  <a:pt x="435" y="166"/>
                </a:lnTo>
                <a:lnTo>
                  <a:pt x="433" y="169"/>
                </a:lnTo>
                <a:lnTo>
                  <a:pt x="425" y="169"/>
                </a:lnTo>
                <a:lnTo>
                  <a:pt x="425" y="171"/>
                </a:lnTo>
                <a:lnTo>
                  <a:pt x="435" y="171"/>
                </a:lnTo>
                <a:lnTo>
                  <a:pt x="438" y="169"/>
                </a:lnTo>
                <a:lnTo>
                  <a:pt x="445" y="169"/>
                </a:lnTo>
                <a:lnTo>
                  <a:pt x="450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1"/>
                </a:lnTo>
                <a:lnTo>
                  <a:pt x="462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4"/>
                </a:lnTo>
                <a:lnTo>
                  <a:pt x="471" y="152"/>
                </a:lnTo>
                <a:lnTo>
                  <a:pt x="474" y="150"/>
                </a:lnTo>
                <a:lnTo>
                  <a:pt x="476" y="147"/>
                </a:lnTo>
                <a:lnTo>
                  <a:pt x="478" y="145"/>
                </a:lnTo>
                <a:lnTo>
                  <a:pt x="478" y="142"/>
                </a:lnTo>
                <a:lnTo>
                  <a:pt x="481" y="140"/>
                </a:lnTo>
                <a:lnTo>
                  <a:pt x="481" y="138"/>
                </a:lnTo>
                <a:lnTo>
                  <a:pt x="483" y="135"/>
                </a:lnTo>
                <a:lnTo>
                  <a:pt x="483" y="128"/>
                </a:lnTo>
                <a:lnTo>
                  <a:pt x="485" y="123"/>
                </a:lnTo>
                <a:lnTo>
                  <a:pt x="485" y="106"/>
                </a:lnTo>
                <a:lnTo>
                  <a:pt x="490" y="101"/>
                </a:lnTo>
                <a:lnTo>
                  <a:pt x="478" y="94"/>
                </a:lnTo>
                <a:lnTo>
                  <a:pt x="478" y="94"/>
                </a:lnTo>
                <a:close/>
              </a:path>
              <a:path w="544" h="175">
                <a:moveTo>
                  <a:pt x="447" y="87"/>
                </a:moveTo>
                <a:lnTo>
                  <a:pt x="447" y="145"/>
                </a:lnTo>
                <a:lnTo>
                  <a:pt x="454" y="140"/>
                </a:lnTo>
                <a:lnTo>
                  <a:pt x="454" y="87"/>
                </a:lnTo>
                <a:lnTo>
                  <a:pt x="512" y="87"/>
                </a:lnTo>
                <a:lnTo>
                  <a:pt x="447" y="87"/>
                </a:lnTo>
                <a:lnTo>
                  <a:pt x="447" y="87"/>
                </a:lnTo>
                <a:close/>
              </a:path>
              <a:path w="544" h="175">
                <a:moveTo>
                  <a:pt x="447" y="75"/>
                </a:moveTo>
                <a:lnTo>
                  <a:pt x="447" y="82"/>
                </a:lnTo>
                <a:lnTo>
                  <a:pt x="457" y="82"/>
                </a:lnTo>
                <a:lnTo>
                  <a:pt x="447" y="75"/>
                </a:lnTo>
                <a:lnTo>
                  <a:pt x="447" y="75"/>
                </a:lnTo>
                <a:close/>
              </a:path>
              <a:path w="544" h="175">
                <a:moveTo>
                  <a:pt x="517" y="75"/>
                </a:moveTo>
                <a:lnTo>
                  <a:pt x="512" y="82"/>
                </a:lnTo>
                <a:lnTo>
                  <a:pt x="447" y="82"/>
                </a:lnTo>
                <a:lnTo>
                  <a:pt x="447" y="87"/>
                </a:lnTo>
                <a:lnTo>
                  <a:pt x="512" y="87"/>
                </a:lnTo>
                <a:lnTo>
                  <a:pt x="512" y="140"/>
                </a:lnTo>
                <a:lnTo>
                  <a:pt x="522" y="135"/>
                </a:lnTo>
                <a:lnTo>
                  <a:pt x="522" y="116"/>
                </a:lnTo>
                <a:lnTo>
                  <a:pt x="519" y="113"/>
                </a:lnTo>
                <a:lnTo>
                  <a:pt x="519" y="90"/>
                </a:lnTo>
                <a:lnTo>
                  <a:pt x="524" y="85"/>
                </a:lnTo>
                <a:lnTo>
                  <a:pt x="517" y="75"/>
                </a:lnTo>
                <a:lnTo>
                  <a:pt x="517" y="75"/>
                </a:lnTo>
                <a:close/>
              </a:path>
              <a:path w="544" h="175">
                <a:moveTo>
                  <a:pt x="534" y="56"/>
                </a:moveTo>
                <a:lnTo>
                  <a:pt x="526" y="66"/>
                </a:lnTo>
                <a:lnTo>
                  <a:pt x="423" y="66"/>
                </a:lnTo>
                <a:lnTo>
                  <a:pt x="428" y="70"/>
                </a:lnTo>
                <a:lnTo>
                  <a:pt x="543" y="70"/>
                </a:lnTo>
                <a:lnTo>
                  <a:pt x="534" y="56"/>
                </a:lnTo>
                <a:lnTo>
                  <a:pt x="534" y="56"/>
                </a:lnTo>
                <a:close/>
              </a:path>
              <a:path w="544" h="175">
                <a:moveTo>
                  <a:pt x="488" y="66"/>
                </a:moveTo>
                <a:lnTo>
                  <a:pt x="488" y="46"/>
                </a:lnTo>
                <a:lnTo>
                  <a:pt x="481" y="46"/>
                </a:lnTo>
                <a:lnTo>
                  <a:pt x="481" y="66"/>
                </a:lnTo>
                <a:lnTo>
                  <a:pt x="488" y="66"/>
                </a:lnTo>
                <a:close/>
              </a:path>
              <a:path w="544" h="175">
                <a:moveTo>
                  <a:pt x="514" y="32"/>
                </a:moveTo>
                <a:lnTo>
                  <a:pt x="507" y="41"/>
                </a:lnTo>
                <a:lnTo>
                  <a:pt x="445" y="41"/>
                </a:lnTo>
                <a:lnTo>
                  <a:pt x="450" y="49"/>
                </a:lnTo>
                <a:lnTo>
                  <a:pt x="452" y="46"/>
                </a:lnTo>
                <a:lnTo>
                  <a:pt x="524" y="46"/>
                </a:lnTo>
                <a:lnTo>
                  <a:pt x="514" y="32"/>
                </a:lnTo>
                <a:lnTo>
                  <a:pt x="514" y="32"/>
                </a:lnTo>
                <a:close/>
              </a:path>
              <a:path w="544" h="175">
                <a:moveTo>
                  <a:pt x="488" y="41"/>
                </a:moveTo>
                <a:lnTo>
                  <a:pt x="488" y="25"/>
                </a:lnTo>
                <a:lnTo>
                  <a:pt x="481" y="25"/>
                </a:lnTo>
                <a:lnTo>
                  <a:pt x="481" y="41"/>
                </a:lnTo>
                <a:lnTo>
                  <a:pt x="488" y="41"/>
                </a:lnTo>
                <a:close/>
              </a:path>
              <a:path w="544" h="175">
                <a:moveTo>
                  <a:pt x="522" y="13"/>
                </a:moveTo>
                <a:lnTo>
                  <a:pt x="514" y="22"/>
                </a:lnTo>
                <a:lnTo>
                  <a:pt x="435" y="22"/>
                </a:lnTo>
                <a:lnTo>
                  <a:pt x="440" y="27"/>
                </a:lnTo>
                <a:lnTo>
                  <a:pt x="445" y="27"/>
                </a:lnTo>
                <a:lnTo>
                  <a:pt x="447" y="25"/>
                </a:lnTo>
                <a:lnTo>
                  <a:pt x="531" y="25"/>
                </a:lnTo>
                <a:lnTo>
                  <a:pt x="522" y="13"/>
                </a:lnTo>
                <a:lnTo>
                  <a:pt x="522" y="13"/>
                </a:lnTo>
                <a:close/>
              </a:path>
              <a:path w="544" h="175">
                <a:moveTo>
                  <a:pt x="481" y="1"/>
                </a:moveTo>
                <a:lnTo>
                  <a:pt x="481" y="22"/>
                </a:lnTo>
                <a:lnTo>
                  <a:pt x="488" y="22"/>
                </a:lnTo>
                <a:lnTo>
                  <a:pt x="488" y="13"/>
                </a:lnTo>
                <a:lnTo>
                  <a:pt x="490" y="8"/>
                </a:lnTo>
                <a:lnTo>
                  <a:pt x="481" y="1"/>
                </a:lnTo>
                <a:lnTo>
                  <a:pt x="48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48" name="path 13548"/>
          <p:cNvSpPr/>
          <p:nvPr/>
        </p:nvSpPr>
        <p:spPr>
          <a:xfrm>
            <a:off x="7898130" y="9545066"/>
            <a:ext cx="260604" cy="109727"/>
          </a:xfrm>
          <a:custGeom>
            <a:avLst/>
            <a:gdLst/>
            <a:ahLst/>
            <a:cxnLst/>
            <a:rect l="0" t="0" r="0" b="0"/>
            <a:pathLst>
              <a:path w="410" h="172">
                <a:moveTo>
                  <a:pt x="73" y="140"/>
                </a:moveTo>
                <a:lnTo>
                  <a:pt x="70" y="142"/>
                </a:lnTo>
                <a:lnTo>
                  <a:pt x="70" y="145"/>
                </a:lnTo>
                <a:lnTo>
                  <a:pt x="68" y="147"/>
                </a:lnTo>
                <a:lnTo>
                  <a:pt x="65" y="150"/>
                </a:lnTo>
                <a:lnTo>
                  <a:pt x="63" y="150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3" y="157"/>
                </a:lnTo>
                <a:lnTo>
                  <a:pt x="51" y="159"/>
                </a:lnTo>
                <a:lnTo>
                  <a:pt x="49" y="161"/>
                </a:lnTo>
                <a:lnTo>
                  <a:pt x="44" y="161"/>
                </a:lnTo>
                <a:lnTo>
                  <a:pt x="41" y="164"/>
                </a:lnTo>
                <a:lnTo>
                  <a:pt x="39" y="166"/>
                </a:lnTo>
                <a:lnTo>
                  <a:pt x="37" y="166"/>
                </a:lnTo>
                <a:lnTo>
                  <a:pt x="37" y="169"/>
                </a:lnTo>
                <a:lnTo>
                  <a:pt x="41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3" y="161"/>
                </a:lnTo>
                <a:lnTo>
                  <a:pt x="56" y="161"/>
                </a:lnTo>
                <a:lnTo>
                  <a:pt x="58" y="159"/>
                </a:lnTo>
                <a:lnTo>
                  <a:pt x="63" y="159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2"/>
                </a:lnTo>
                <a:lnTo>
                  <a:pt x="82" y="140"/>
                </a:lnTo>
                <a:lnTo>
                  <a:pt x="73" y="140"/>
                </a:lnTo>
                <a:lnTo>
                  <a:pt x="73" y="140"/>
                </a:lnTo>
                <a:close/>
              </a:path>
              <a:path w="410" h="172">
                <a:moveTo>
                  <a:pt x="65" y="85"/>
                </a:moveTo>
                <a:lnTo>
                  <a:pt x="63" y="85"/>
                </a:lnTo>
                <a:lnTo>
                  <a:pt x="63" y="87"/>
                </a:lnTo>
                <a:lnTo>
                  <a:pt x="65" y="92"/>
                </a:lnTo>
                <a:lnTo>
                  <a:pt x="65" y="99"/>
                </a:lnTo>
                <a:lnTo>
                  <a:pt x="68" y="104"/>
                </a:lnTo>
                <a:lnTo>
                  <a:pt x="68" y="106"/>
                </a:lnTo>
                <a:lnTo>
                  <a:pt x="70" y="111"/>
                </a:lnTo>
                <a:lnTo>
                  <a:pt x="70" y="114"/>
                </a:lnTo>
                <a:lnTo>
                  <a:pt x="73" y="118"/>
                </a:lnTo>
                <a:lnTo>
                  <a:pt x="73" y="121"/>
                </a:lnTo>
                <a:lnTo>
                  <a:pt x="75" y="123"/>
                </a:lnTo>
                <a:lnTo>
                  <a:pt x="75" y="126"/>
                </a:lnTo>
                <a:lnTo>
                  <a:pt x="77" y="130"/>
                </a:lnTo>
                <a:lnTo>
                  <a:pt x="77" y="135"/>
                </a:lnTo>
                <a:lnTo>
                  <a:pt x="75" y="138"/>
                </a:lnTo>
                <a:lnTo>
                  <a:pt x="73" y="140"/>
                </a:lnTo>
                <a:lnTo>
                  <a:pt x="82" y="140"/>
                </a:lnTo>
                <a:lnTo>
                  <a:pt x="85" y="142"/>
                </a:lnTo>
                <a:lnTo>
                  <a:pt x="85" y="145"/>
                </a:lnTo>
                <a:lnTo>
                  <a:pt x="87" y="147"/>
                </a:lnTo>
                <a:lnTo>
                  <a:pt x="90" y="147"/>
                </a:lnTo>
                <a:lnTo>
                  <a:pt x="92" y="150"/>
                </a:lnTo>
                <a:lnTo>
                  <a:pt x="94" y="152"/>
                </a:lnTo>
                <a:lnTo>
                  <a:pt x="97" y="154"/>
                </a:lnTo>
                <a:lnTo>
                  <a:pt x="99" y="157"/>
                </a:lnTo>
                <a:lnTo>
                  <a:pt x="101" y="159"/>
                </a:lnTo>
                <a:lnTo>
                  <a:pt x="104" y="159"/>
                </a:lnTo>
                <a:lnTo>
                  <a:pt x="106" y="161"/>
                </a:lnTo>
                <a:lnTo>
                  <a:pt x="109" y="164"/>
                </a:lnTo>
                <a:lnTo>
                  <a:pt x="111" y="164"/>
                </a:lnTo>
                <a:lnTo>
                  <a:pt x="113" y="166"/>
                </a:lnTo>
                <a:lnTo>
                  <a:pt x="116" y="166"/>
                </a:lnTo>
                <a:lnTo>
                  <a:pt x="118" y="169"/>
                </a:lnTo>
                <a:lnTo>
                  <a:pt x="121" y="166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30" y="159"/>
                </a:lnTo>
                <a:lnTo>
                  <a:pt x="130" y="157"/>
                </a:lnTo>
                <a:lnTo>
                  <a:pt x="128" y="154"/>
                </a:lnTo>
                <a:lnTo>
                  <a:pt x="116" y="154"/>
                </a:lnTo>
                <a:lnTo>
                  <a:pt x="113" y="152"/>
                </a:lnTo>
                <a:lnTo>
                  <a:pt x="111" y="152"/>
                </a:lnTo>
                <a:lnTo>
                  <a:pt x="109" y="150"/>
                </a:lnTo>
                <a:lnTo>
                  <a:pt x="106" y="150"/>
                </a:lnTo>
                <a:lnTo>
                  <a:pt x="104" y="147"/>
                </a:lnTo>
                <a:lnTo>
                  <a:pt x="101" y="147"/>
                </a:lnTo>
                <a:lnTo>
                  <a:pt x="99" y="145"/>
                </a:lnTo>
                <a:lnTo>
                  <a:pt x="97" y="142"/>
                </a:lnTo>
                <a:lnTo>
                  <a:pt x="94" y="140"/>
                </a:lnTo>
                <a:lnTo>
                  <a:pt x="92" y="138"/>
                </a:lnTo>
                <a:lnTo>
                  <a:pt x="90" y="135"/>
                </a:lnTo>
                <a:lnTo>
                  <a:pt x="87" y="133"/>
                </a:lnTo>
                <a:lnTo>
                  <a:pt x="90" y="130"/>
                </a:lnTo>
                <a:lnTo>
                  <a:pt x="90" y="128"/>
                </a:lnTo>
                <a:lnTo>
                  <a:pt x="82" y="128"/>
                </a:lnTo>
                <a:lnTo>
                  <a:pt x="82" y="126"/>
                </a:lnTo>
                <a:lnTo>
                  <a:pt x="80" y="123"/>
                </a:lnTo>
                <a:lnTo>
                  <a:pt x="80" y="121"/>
                </a:lnTo>
                <a:lnTo>
                  <a:pt x="77" y="118"/>
                </a:lnTo>
                <a:lnTo>
                  <a:pt x="77" y="116"/>
                </a:lnTo>
                <a:lnTo>
                  <a:pt x="75" y="114"/>
                </a:lnTo>
                <a:lnTo>
                  <a:pt x="75" y="111"/>
                </a:lnTo>
                <a:lnTo>
                  <a:pt x="73" y="106"/>
                </a:lnTo>
                <a:lnTo>
                  <a:pt x="70" y="104"/>
                </a:lnTo>
                <a:lnTo>
                  <a:pt x="70" y="99"/>
                </a:lnTo>
                <a:lnTo>
                  <a:pt x="68" y="97"/>
                </a:lnTo>
                <a:lnTo>
                  <a:pt x="68" y="92"/>
                </a:lnTo>
                <a:lnTo>
                  <a:pt x="65" y="87"/>
                </a:lnTo>
                <a:lnTo>
                  <a:pt x="65" y="85"/>
                </a:lnTo>
                <a:lnTo>
                  <a:pt x="65" y="85"/>
                </a:lnTo>
                <a:close/>
              </a:path>
              <a:path w="410" h="172">
                <a:moveTo>
                  <a:pt x="17" y="82"/>
                </a:moveTo>
                <a:lnTo>
                  <a:pt x="15" y="87"/>
                </a:lnTo>
                <a:lnTo>
                  <a:pt x="15" y="94"/>
                </a:lnTo>
                <a:lnTo>
                  <a:pt x="13" y="97"/>
                </a:lnTo>
                <a:lnTo>
                  <a:pt x="13" y="99"/>
                </a:lnTo>
                <a:lnTo>
                  <a:pt x="10" y="104"/>
                </a:lnTo>
                <a:lnTo>
                  <a:pt x="10" y="106"/>
                </a:lnTo>
                <a:lnTo>
                  <a:pt x="8" y="109"/>
                </a:lnTo>
                <a:lnTo>
                  <a:pt x="8" y="114"/>
                </a:lnTo>
                <a:lnTo>
                  <a:pt x="5" y="116"/>
                </a:lnTo>
                <a:lnTo>
                  <a:pt x="5" y="118"/>
                </a:lnTo>
                <a:lnTo>
                  <a:pt x="3" y="123"/>
                </a:lnTo>
                <a:lnTo>
                  <a:pt x="3" y="126"/>
                </a:lnTo>
                <a:lnTo>
                  <a:pt x="1" y="128"/>
                </a:lnTo>
                <a:lnTo>
                  <a:pt x="3" y="130"/>
                </a:lnTo>
                <a:lnTo>
                  <a:pt x="3" y="128"/>
                </a:lnTo>
                <a:lnTo>
                  <a:pt x="5" y="126"/>
                </a:lnTo>
                <a:lnTo>
                  <a:pt x="8" y="121"/>
                </a:lnTo>
                <a:lnTo>
                  <a:pt x="10" y="118"/>
                </a:lnTo>
                <a:lnTo>
                  <a:pt x="10" y="116"/>
                </a:lnTo>
                <a:lnTo>
                  <a:pt x="13" y="111"/>
                </a:lnTo>
                <a:lnTo>
                  <a:pt x="15" y="109"/>
                </a:lnTo>
                <a:lnTo>
                  <a:pt x="15" y="106"/>
                </a:lnTo>
                <a:lnTo>
                  <a:pt x="17" y="101"/>
                </a:lnTo>
                <a:lnTo>
                  <a:pt x="17" y="99"/>
                </a:lnTo>
                <a:lnTo>
                  <a:pt x="20" y="97"/>
                </a:lnTo>
                <a:lnTo>
                  <a:pt x="20" y="92"/>
                </a:lnTo>
                <a:lnTo>
                  <a:pt x="22" y="90"/>
                </a:lnTo>
                <a:lnTo>
                  <a:pt x="22" y="87"/>
                </a:lnTo>
                <a:lnTo>
                  <a:pt x="25" y="82"/>
                </a:lnTo>
                <a:lnTo>
                  <a:pt x="17" y="82"/>
                </a:lnTo>
                <a:lnTo>
                  <a:pt x="17" y="82"/>
                </a:lnTo>
                <a:close/>
              </a:path>
              <a:path w="410" h="172">
                <a:moveTo>
                  <a:pt x="99" y="78"/>
                </a:move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9"/>
                </a:lnTo>
                <a:lnTo>
                  <a:pt x="92" y="101"/>
                </a:lnTo>
                <a:lnTo>
                  <a:pt x="92" y="106"/>
                </a:lnTo>
                <a:lnTo>
                  <a:pt x="90" y="109"/>
                </a:lnTo>
                <a:lnTo>
                  <a:pt x="90" y="114"/>
                </a:lnTo>
                <a:lnTo>
                  <a:pt x="87" y="116"/>
                </a:lnTo>
                <a:lnTo>
                  <a:pt x="87" y="118"/>
                </a:lnTo>
                <a:lnTo>
                  <a:pt x="85" y="121"/>
                </a:lnTo>
                <a:lnTo>
                  <a:pt x="85" y="126"/>
                </a:lnTo>
                <a:lnTo>
                  <a:pt x="82" y="128"/>
                </a:lnTo>
                <a:lnTo>
                  <a:pt x="90" y="128"/>
                </a:lnTo>
                <a:lnTo>
                  <a:pt x="92" y="126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101" y="106"/>
                </a:lnTo>
                <a:lnTo>
                  <a:pt x="101" y="101"/>
                </a:lnTo>
                <a:lnTo>
                  <a:pt x="104" y="97"/>
                </a:lnTo>
                <a:lnTo>
                  <a:pt x="106" y="94"/>
                </a:lnTo>
                <a:lnTo>
                  <a:pt x="106" y="92"/>
                </a:lnTo>
                <a:lnTo>
                  <a:pt x="109" y="90"/>
                </a:lnTo>
                <a:lnTo>
                  <a:pt x="111" y="90"/>
                </a:lnTo>
                <a:lnTo>
                  <a:pt x="99" y="78"/>
                </a:lnTo>
                <a:lnTo>
                  <a:pt x="99" y="78"/>
                </a:lnTo>
                <a:close/>
              </a:path>
              <a:path w="410" h="172">
                <a:moveTo>
                  <a:pt x="39" y="66"/>
                </a:moveTo>
                <a:lnTo>
                  <a:pt x="32" y="66"/>
                </a:lnTo>
                <a:lnTo>
                  <a:pt x="34" y="68"/>
                </a:lnTo>
                <a:lnTo>
                  <a:pt x="34" y="70"/>
                </a:lnTo>
                <a:lnTo>
                  <a:pt x="37" y="75"/>
                </a:lnTo>
                <a:lnTo>
                  <a:pt x="39" y="78"/>
                </a:lnTo>
                <a:lnTo>
                  <a:pt x="39" y="80"/>
                </a:lnTo>
                <a:lnTo>
                  <a:pt x="41" y="85"/>
                </a:lnTo>
                <a:lnTo>
                  <a:pt x="44" y="90"/>
                </a:lnTo>
                <a:lnTo>
                  <a:pt x="46" y="90"/>
                </a:lnTo>
                <a:lnTo>
                  <a:pt x="46" y="85"/>
                </a:lnTo>
                <a:lnTo>
                  <a:pt x="49" y="82"/>
                </a:lnTo>
                <a:lnTo>
                  <a:pt x="49" y="78"/>
                </a:lnTo>
                <a:lnTo>
                  <a:pt x="46" y="73"/>
                </a:lnTo>
                <a:lnTo>
                  <a:pt x="46" y="70"/>
                </a:lnTo>
                <a:lnTo>
                  <a:pt x="44" y="70"/>
                </a:lnTo>
                <a:lnTo>
                  <a:pt x="44" y="68"/>
                </a:lnTo>
                <a:lnTo>
                  <a:pt x="41" y="68"/>
                </a:lnTo>
                <a:lnTo>
                  <a:pt x="39" y="66"/>
                </a:lnTo>
                <a:lnTo>
                  <a:pt x="39" y="66"/>
                </a:lnTo>
                <a:close/>
              </a:path>
              <a:path w="410" h="172">
                <a:moveTo>
                  <a:pt x="32" y="49"/>
                </a:moveTo>
                <a:lnTo>
                  <a:pt x="25" y="49"/>
                </a:lnTo>
                <a:lnTo>
                  <a:pt x="22" y="54"/>
                </a:lnTo>
                <a:lnTo>
                  <a:pt x="22" y="63"/>
                </a:lnTo>
                <a:lnTo>
                  <a:pt x="20" y="68"/>
                </a:lnTo>
                <a:lnTo>
                  <a:pt x="20" y="75"/>
                </a:lnTo>
                <a:lnTo>
                  <a:pt x="17" y="80"/>
                </a:lnTo>
                <a:lnTo>
                  <a:pt x="17" y="82"/>
                </a:lnTo>
                <a:lnTo>
                  <a:pt x="25" y="82"/>
                </a:lnTo>
                <a:lnTo>
                  <a:pt x="25" y="133"/>
                </a:lnTo>
                <a:lnTo>
                  <a:pt x="25" y="138"/>
                </a:lnTo>
                <a:lnTo>
                  <a:pt x="25" y="159"/>
                </a:lnTo>
                <a:lnTo>
                  <a:pt x="22" y="164"/>
                </a:lnTo>
                <a:lnTo>
                  <a:pt x="22" y="171"/>
                </a:lnTo>
                <a:lnTo>
                  <a:pt x="32" y="164"/>
                </a:lnTo>
                <a:lnTo>
                  <a:pt x="32" y="66"/>
                </a:lnTo>
                <a:lnTo>
                  <a:pt x="39" y="66"/>
                </a:lnTo>
                <a:lnTo>
                  <a:pt x="34" y="63"/>
                </a:lnTo>
                <a:lnTo>
                  <a:pt x="32" y="61"/>
                </a:lnTo>
                <a:lnTo>
                  <a:pt x="32" y="49"/>
                </a:lnTo>
                <a:lnTo>
                  <a:pt x="32" y="49"/>
                </a:lnTo>
                <a:close/>
              </a:path>
              <a:path w="410" h="172">
                <a:moveTo>
                  <a:pt x="94" y="49"/>
                </a:moveTo>
                <a:lnTo>
                  <a:pt x="92" y="51"/>
                </a:lnTo>
                <a:lnTo>
                  <a:pt x="94" y="54"/>
                </a:lnTo>
                <a:lnTo>
                  <a:pt x="97" y="56"/>
                </a:lnTo>
                <a:lnTo>
                  <a:pt x="99" y="58"/>
                </a:lnTo>
                <a:lnTo>
                  <a:pt x="101" y="63"/>
                </a:lnTo>
                <a:lnTo>
                  <a:pt x="104" y="66"/>
                </a:lnTo>
                <a:lnTo>
                  <a:pt x="106" y="68"/>
                </a:lnTo>
                <a:lnTo>
                  <a:pt x="109" y="70"/>
                </a:lnTo>
                <a:lnTo>
                  <a:pt x="109" y="73"/>
                </a:lnTo>
                <a:lnTo>
                  <a:pt x="111" y="75"/>
                </a:lnTo>
                <a:lnTo>
                  <a:pt x="111" y="78"/>
                </a:lnTo>
                <a:lnTo>
                  <a:pt x="113" y="80"/>
                </a:lnTo>
                <a:lnTo>
                  <a:pt x="116" y="85"/>
                </a:lnTo>
                <a:lnTo>
                  <a:pt x="116" y="87"/>
                </a:lnTo>
                <a:lnTo>
                  <a:pt x="118" y="87"/>
                </a:lnTo>
                <a:lnTo>
                  <a:pt x="121" y="85"/>
                </a:lnTo>
                <a:lnTo>
                  <a:pt x="121" y="68"/>
                </a:lnTo>
                <a:lnTo>
                  <a:pt x="118" y="66"/>
                </a:lnTo>
                <a:lnTo>
                  <a:pt x="116" y="63"/>
                </a:lnTo>
                <a:lnTo>
                  <a:pt x="113" y="61"/>
                </a:lnTo>
                <a:lnTo>
                  <a:pt x="111" y="58"/>
                </a:lnTo>
                <a:lnTo>
                  <a:pt x="109" y="58"/>
                </a:lnTo>
                <a:lnTo>
                  <a:pt x="104" y="56"/>
                </a:lnTo>
                <a:lnTo>
                  <a:pt x="101" y="54"/>
                </a:lnTo>
                <a:lnTo>
                  <a:pt x="97" y="51"/>
                </a:lnTo>
                <a:lnTo>
                  <a:pt x="94" y="49"/>
                </a:lnTo>
                <a:lnTo>
                  <a:pt x="94" y="49"/>
                </a:lnTo>
                <a:close/>
              </a:path>
              <a:path w="410" h="172">
                <a:moveTo>
                  <a:pt x="70" y="44"/>
                </a:moveTo>
                <a:lnTo>
                  <a:pt x="70" y="46"/>
                </a:lnTo>
                <a:lnTo>
                  <a:pt x="68" y="49"/>
                </a:lnTo>
                <a:lnTo>
                  <a:pt x="68" y="54"/>
                </a:lnTo>
                <a:lnTo>
                  <a:pt x="65" y="56"/>
                </a:lnTo>
                <a:lnTo>
                  <a:pt x="65" y="58"/>
                </a:lnTo>
                <a:lnTo>
                  <a:pt x="63" y="63"/>
                </a:lnTo>
                <a:lnTo>
                  <a:pt x="61" y="66"/>
                </a:lnTo>
                <a:lnTo>
                  <a:pt x="61" y="68"/>
                </a:lnTo>
                <a:lnTo>
                  <a:pt x="58" y="73"/>
                </a:lnTo>
                <a:lnTo>
                  <a:pt x="56" y="75"/>
                </a:lnTo>
                <a:lnTo>
                  <a:pt x="56" y="78"/>
                </a:lnTo>
                <a:lnTo>
                  <a:pt x="53" y="82"/>
                </a:lnTo>
                <a:lnTo>
                  <a:pt x="51" y="85"/>
                </a:lnTo>
                <a:lnTo>
                  <a:pt x="49" y="87"/>
                </a:lnTo>
                <a:lnTo>
                  <a:pt x="49" y="90"/>
                </a:lnTo>
                <a:lnTo>
                  <a:pt x="46" y="92"/>
                </a:lnTo>
                <a:lnTo>
                  <a:pt x="46" y="94"/>
                </a:lnTo>
                <a:lnTo>
                  <a:pt x="49" y="92"/>
                </a:lnTo>
                <a:lnTo>
                  <a:pt x="51" y="90"/>
                </a:lnTo>
                <a:lnTo>
                  <a:pt x="53" y="87"/>
                </a:lnTo>
                <a:lnTo>
                  <a:pt x="56" y="87"/>
                </a:lnTo>
                <a:lnTo>
                  <a:pt x="56" y="85"/>
                </a:lnTo>
                <a:lnTo>
                  <a:pt x="58" y="82"/>
                </a:lnTo>
                <a:lnTo>
                  <a:pt x="61" y="78"/>
                </a:lnTo>
                <a:lnTo>
                  <a:pt x="63" y="75"/>
                </a:lnTo>
                <a:lnTo>
                  <a:pt x="65" y="73"/>
                </a:lnTo>
                <a:lnTo>
                  <a:pt x="68" y="70"/>
                </a:lnTo>
                <a:lnTo>
                  <a:pt x="68" y="68"/>
                </a:lnTo>
                <a:lnTo>
                  <a:pt x="70" y="63"/>
                </a:lnTo>
                <a:lnTo>
                  <a:pt x="73" y="61"/>
                </a:lnTo>
                <a:lnTo>
                  <a:pt x="75" y="58"/>
                </a:lnTo>
                <a:lnTo>
                  <a:pt x="77" y="56"/>
                </a:lnTo>
                <a:lnTo>
                  <a:pt x="80" y="56"/>
                </a:lnTo>
                <a:lnTo>
                  <a:pt x="82" y="54"/>
                </a:lnTo>
                <a:lnTo>
                  <a:pt x="70" y="44"/>
                </a:lnTo>
                <a:lnTo>
                  <a:pt x="70" y="44"/>
                </a:lnTo>
                <a:close/>
              </a:path>
              <a:path w="410" h="172">
                <a:moveTo>
                  <a:pt x="44" y="37"/>
                </a:moveTo>
                <a:lnTo>
                  <a:pt x="39" y="44"/>
                </a:lnTo>
                <a:lnTo>
                  <a:pt x="1" y="44"/>
                </a:lnTo>
                <a:lnTo>
                  <a:pt x="5" y="51"/>
                </a:lnTo>
                <a:lnTo>
                  <a:pt x="10" y="49"/>
                </a:lnTo>
                <a:lnTo>
                  <a:pt x="53" y="49"/>
                </a:lnTo>
                <a:lnTo>
                  <a:pt x="44" y="37"/>
                </a:lnTo>
                <a:lnTo>
                  <a:pt x="44" y="37"/>
                </a:lnTo>
                <a:close/>
              </a:path>
              <a:path w="410" h="172">
                <a:moveTo>
                  <a:pt x="116" y="25"/>
                </a:moveTo>
                <a:lnTo>
                  <a:pt x="109" y="34"/>
                </a:lnTo>
                <a:lnTo>
                  <a:pt x="49" y="34"/>
                </a:lnTo>
                <a:lnTo>
                  <a:pt x="53" y="41"/>
                </a:lnTo>
                <a:lnTo>
                  <a:pt x="56" y="39"/>
                </a:lnTo>
                <a:lnTo>
                  <a:pt x="128" y="39"/>
                </a:lnTo>
                <a:lnTo>
                  <a:pt x="116" y="25"/>
                </a:lnTo>
                <a:lnTo>
                  <a:pt x="116" y="25"/>
                </a:lnTo>
                <a:close/>
              </a:path>
              <a:path w="410" h="172">
                <a:moveTo>
                  <a:pt x="22" y="1"/>
                </a:moveTo>
                <a:lnTo>
                  <a:pt x="22" y="6"/>
                </a:lnTo>
                <a:lnTo>
                  <a:pt x="25" y="8"/>
                </a:lnTo>
                <a:lnTo>
                  <a:pt x="25" y="44"/>
                </a:lnTo>
                <a:lnTo>
                  <a:pt x="32" y="44"/>
                </a:lnTo>
                <a:lnTo>
                  <a:pt x="32" y="13"/>
                </a:lnTo>
                <a:lnTo>
                  <a:pt x="37" y="10"/>
                </a:lnTo>
                <a:lnTo>
                  <a:pt x="22" y="1"/>
                </a:lnTo>
                <a:lnTo>
                  <a:pt x="22" y="1"/>
                </a:lnTo>
                <a:close/>
              </a:path>
              <a:path w="410" h="172">
                <a:moveTo>
                  <a:pt x="73" y="1"/>
                </a:moveTo>
                <a:lnTo>
                  <a:pt x="70" y="1"/>
                </a:lnTo>
                <a:lnTo>
                  <a:pt x="73" y="3"/>
                </a:lnTo>
                <a:lnTo>
                  <a:pt x="75" y="8"/>
                </a:lnTo>
                <a:lnTo>
                  <a:pt x="77" y="10"/>
                </a:lnTo>
                <a:lnTo>
                  <a:pt x="77" y="15"/>
                </a:lnTo>
                <a:lnTo>
                  <a:pt x="80" y="18"/>
                </a:lnTo>
                <a:lnTo>
                  <a:pt x="80" y="20"/>
                </a:lnTo>
                <a:lnTo>
                  <a:pt x="82" y="22"/>
                </a:lnTo>
                <a:lnTo>
                  <a:pt x="82" y="32"/>
                </a:lnTo>
                <a:lnTo>
                  <a:pt x="85" y="34"/>
                </a:lnTo>
                <a:lnTo>
                  <a:pt x="85" y="32"/>
                </a:lnTo>
                <a:lnTo>
                  <a:pt x="90" y="30"/>
                </a:lnTo>
                <a:lnTo>
                  <a:pt x="90" y="15"/>
                </a:lnTo>
                <a:lnTo>
                  <a:pt x="87" y="13"/>
                </a:lnTo>
                <a:lnTo>
                  <a:pt x="87" y="10"/>
                </a:lnTo>
                <a:lnTo>
                  <a:pt x="85" y="8"/>
                </a:lnTo>
                <a:lnTo>
                  <a:pt x="82" y="8"/>
                </a:lnTo>
                <a:lnTo>
                  <a:pt x="80" y="6"/>
                </a:lnTo>
                <a:lnTo>
                  <a:pt x="77" y="3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10" h="172">
                <a:moveTo>
                  <a:pt x="353" y="147"/>
                </a:moveTo>
                <a:lnTo>
                  <a:pt x="353" y="152"/>
                </a:lnTo>
                <a:lnTo>
                  <a:pt x="373" y="152"/>
                </a:lnTo>
                <a:lnTo>
                  <a:pt x="368" y="152"/>
                </a:lnTo>
                <a:lnTo>
                  <a:pt x="365" y="150"/>
                </a:lnTo>
                <a:lnTo>
                  <a:pt x="358" y="150"/>
                </a:lnTo>
                <a:lnTo>
                  <a:pt x="353" y="147"/>
                </a:lnTo>
                <a:lnTo>
                  <a:pt x="353" y="147"/>
                </a:lnTo>
                <a:close/>
              </a:path>
              <a:path w="410" h="172">
                <a:moveTo>
                  <a:pt x="325" y="99"/>
                </a:moveTo>
                <a:lnTo>
                  <a:pt x="317" y="99"/>
                </a:lnTo>
                <a:lnTo>
                  <a:pt x="317" y="101"/>
                </a:lnTo>
                <a:lnTo>
                  <a:pt x="317" y="104"/>
                </a:lnTo>
                <a:lnTo>
                  <a:pt x="320" y="109"/>
                </a:lnTo>
                <a:lnTo>
                  <a:pt x="320" y="111"/>
                </a:lnTo>
                <a:lnTo>
                  <a:pt x="322" y="116"/>
                </a:lnTo>
                <a:lnTo>
                  <a:pt x="322" y="123"/>
                </a:lnTo>
                <a:lnTo>
                  <a:pt x="325" y="126"/>
                </a:lnTo>
                <a:lnTo>
                  <a:pt x="325" y="133"/>
                </a:lnTo>
                <a:lnTo>
                  <a:pt x="327" y="135"/>
                </a:lnTo>
                <a:lnTo>
                  <a:pt x="327" y="145"/>
                </a:lnTo>
                <a:lnTo>
                  <a:pt x="330" y="147"/>
                </a:lnTo>
                <a:lnTo>
                  <a:pt x="332" y="145"/>
                </a:lnTo>
                <a:lnTo>
                  <a:pt x="334" y="142"/>
                </a:lnTo>
                <a:lnTo>
                  <a:pt x="334" y="126"/>
                </a:lnTo>
                <a:lnTo>
                  <a:pt x="332" y="121"/>
                </a:lnTo>
                <a:lnTo>
                  <a:pt x="332" y="116"/>
                </a:lnTo>
                <a:lnTo>
                  <a:pt x="330" y="114"/>
                </a:lnTo>
                <a:lnTo>
                  <a:pt x="330" y="111"/>
                </a:lnTo>
                <a:lnTo>
                  <a:pt x="327" y="106"/>
                </a:lnTo>
                <a:lnTo>
                  <a:pt x="325" y="104"/>
                </a:lnTo>
                <a:lnTo>
                  <a:pt x="325" y="99"/>
                </a:lnTo>
                <a:lnTo>
                  <a:pt x="325" y="99"/>
                </a:lnTo>
                <a:close/>
              </a:path>
              <a:path w="410" h="172">
                <a:moveTo>
                  <a:pt x="344" y="70"/>
                </a:moveTo>
                <a:lnTo>
                  <a:pt x="341" y="70"/>
                </a:lnTo>
                <a:lnTo>
                  <a:pt x="344" y="73"/>
                </a:lnTo>
                <a:lnTo>
                  <a:pt x="344" y="78"/>
                </a:lnTo>
                <a:lnTo>
                  <a:pt x="346" y="80"/>
                </a:lnTo>
                <a:lnTo>
                  <a:pt x="346" y="85"/>
                </a:lnTo>
                <a:lnTo>
                  <a:pt x="349" y="87"/>
                </a:lnTo>
                <a:lnTo>
                  <a:pt x="349" y="94"/>
                </a:lnTo>
                <a:lnTo>
                  <a:pt x="351" y="97"/>
                </a:lnTo>
                <a:lnTo>
                  <a:pt x="351" y="111"/>
                </a:lnTo>
                <a:lnTo>
                  <a:pt x="353" y="114"/>
                </a:lnTo>
                <a:lnTo>
                  <a:pt x="356" y="114"/>
                </a:lnTo>
                <a:lnTo>
                  <a:pt x="358" y="109"/>
                </a:lnTo>
                <a:lnTo>
                  <a:pt x="358" y="106"/>
                </a:lnTo>
                <a:lnTo>
                  <a:pt x="361" y="104"/>
                </a:lnTo>
                <a:lnTo>
                  <a:pt x="361" y="97"/>
                </a:lnTo>
                <a:lnTo>
                  <a:pt x="358" y="92"/>
                </a:lnTo>
                <a:lnTo>
                  <a:pt x="358" y="87"/>
                </a:lnTo>
                <a:lnTo>
                  <a:pt x="356" y="87"/>
                </a:lnTo>
                <a:lnTo>
                  <a:pt x="356" y="85"/>
                </a:lnTo>
                <a:lnTo>
                  <a:pt x="353" y="82"/>
                </a:lnTo>
                <a:lnTo>
                  <a:pt x="351" y="80"/>
                </a:lnTo>
                <a:lnTo>
                  <a:pt x="349" y="75"/>
                </a:lnTo>
                <a:lnTo>
                  <a:pt x="346" y="73"/>
                </a:lnTo>
                <a:lnTo>
                  <a:pt x="344" y="70"/>
                </a:lnTo>
                <a:lnTo>
                  <a:pt x="344" y="70"/>
                </a:lnTo>
                <a:close/>
              </a:path>
              <a:path w="410" h="172">
                <a:moveTo>
                  <a:pt x="385" y="54"/>
                </a:moveTo>
                <a:lnTo>
                  <a:pt x="377" y="54"/>
                </a:lnTo>
                <a:lnTo>
                  <a:pt x="377" y="145"/>
                </a:lnTo>
                <a:lnTo>
                  <a:pt x="377" y="147"/>
                </a:lnTo>
                <a:lnTo>
                  <a:pt x="375" y="150"/>
                </a:lnTo>
                <a:lnTo>
                  <a:pt x="373" y="152"/>
                </a:lnTo>
                <a:lnTo>
                  <a:pt x="353" y="152"/>
                </a:lnTo>
                <a:lnTo>
                  <a:pt x="358" y="154"/>
                </a:lnTo>
                <a:lnTo>
                  <a:pt x="361" y="157"/>
                </a:lnTo>
                <a:lnTo>
                  <a:pt x="365" y="159"/>
                </a:lnTo>
                <a:lnTo>
                  <a:pt x="368" y="159"/>
                </a:lnTo>
                <a:lnTo>
                  <a:pt x="368" y="161"/>
                </a:lnTo>
                <a:lnTo>
                  <a:pt x="370" y="164"/>
                </a:lnTo>
                <a:lnTo>
                  <a:pt x="373" y="166"/>
                </a:lnTo>
                <a:lnTo>
                  <a:pt x="373" y="169"/>
                </a:lnTo>
                <a:lnTo>
                  <a:pt x="375" y="169"/>
                </a:lnTo>
                <a:lnTo>
                  <a:pt x="377" y="166"/>
                </a:lnTo>
                <a:lnTo>
                  <a:pt x="380" y="164"/>
                </a:lnTo>
                <a:lnTo>
                  <a:pt x="382" y="161"/>
                </a:lnTo>
                <a:lnTo>
                  <a:pt x="382" y="159"/>
                </a:lnTo>
                <a:lnTo>
                  <a:pt x="385" y="157"/>
                </a:lnTo>
                <a:lnTo>
                  <a:pt x="385" y="154"/>
                </a:lnTo>
                <a:lnTo>
                  <a:pt x="385" y="150"/>
                </a:lnTo>
                <a:lnTo>
                  <a:pt x="385" y="54"/>
                </a:lnTo>
                <a:lnTo>
                  <a:pt x="385" y="54"/>
                </a:lnTo>
                <a:close/>
              </a:path>
              <a:path w="410" h="172">
                <a:moveTo>
                  <a:pt x="291" y="46"/>
                </a:moveTo>
                <a:lnTo>
                  <a:pt x="289" y="49"/>
                </a:lnTo>
                <a:lnTo>
                  <a:pt x="291" y="51"/>
                </a:lnTo>
                <a:lnTo>
                  <a:pt x="291" y="54"/>
                </a:lnTo>
                <a:lnTo>
                  <a:pt x="293" y="54"/>
                </a:lnTo>
                <a:lnTo>
                  <a:pt x="293" y="56"/>
                </a:lnTo>
                <a:lnTo>
                  <a:pt x="296" y="61"/>
                </a:lnTo>
                <a:lnTo>
                  <a:pt x="296" y="63"/>
                </a:lnTo>
                <a:lnTo>
                  <a:pt x="298" y="66"/>
                </a:lnTo>
                <a:lnTo>
                  <a:pt x="301" y="68"/>
                </a:lnTo>
                <a:lnTo>
                  <a:pt x="301" y="73"/>
                </a:lnTo>
                <a:lnTo>
                  <a:pt x="303" y="75"/>
                </a:lnTo>
                <a:lnTo>
                  <a:pt x="305" y="80"/>
                </a:lnTo>
                <a:lnTo>
                  <a:pt x="308" y="82"/>
                </a:lnTo>
                <a:lnTo>
                  <a:pt x="315" y="82"/>
                </a:lnTo>
                <a:lnTo>
                  <a:pt x="313" y="80"/>
                </a:lnTo>
                <a:lnTo>
                  <a:pt x="310" y="78"/>
                </a:lnTo>
                <a:lnTo>
                  <a:pt x="310" y="75"/>
                </a:lnTo>
                <a:lnTo>
                  <a:pt x="308" y="70"/>
                </a:lnTo>
                <a:lnTo>
                  <a:pt x="305" y="68"/>
                </a:lnTo>
                <a:lnTo>
                  <a:pt x="303" y="66"/>
                </a:lnTo>
                <a:lnTo>
                  <a:pt x="303" y="63"/>
                </a:lnTo>
                <a:lnTo>
                  <a:pt x="301" y="61"/>
                </a:lnTo>
                <a:lnTo>
                  <a:pt x="298" y="58"/>
                </a:lnTo>
                <a:lnTo>
                  <a:pt x="296" y="54"/>
                </a:lnTo>
                <a:lnTo>
                  <a:pt x="293" y="51"/>
                </a:lnTo>
                <a:lnTo>
                  <a:pt x="293" y="49"/>
                </a:lnTo>
                <a:lnTo>
                  <a:pt x="291" y="46"/>
                </a:lnTo>
                <a:lnTo>
                  <a:pt x="291" y="46"/>
                </a:lnTo>
                <a:close/>
              </a:path>
              <a:path w="410" h="172">
                <a:moveTo>
                  <a:pt x="397" y="41"/>
                </a:moveTo>
                <a:lnTo>
                  <a:pt x="390" y="51"/>
                </a:lnTo>
                <a:lnTo>
                  <a:pt x="334" y="51"/>
                </a:lnTo>
                <a:lnTo>
                  <a:pt x="339" y="56"/>
                </a:lnTo>
                <a:lnTo>
                  <a:pt x="346" y="56"/>
                </a:lnTo>
                <a:lnTo>
                  <a:pt x="349" y="54"/>
                </a:lnTo>
                <a:lnTo>
                  <a:pt x="409" y="54"/>
                </a:lnTo>
                <a:lnTo>
                  <a:pt x="397" y="41"/>
                </a:lnTo>
                <a:lnTo>
                  <a:pt x="397" y="41"/>
                </a:lnTo>
                <a:close/>
              </a:path>
              <a:path w="410" h="172">
                <a:moveTo>
                  <a:pt x="339" y="32"/>
                </a:moveTo>
                <a:lnTo>
                  <a:pt x="327" y="32"/>
                </a:lnTo>
                <a:lnTo>
                  <a:pt x="325" y="37"/>
                </a:lnTo>
                <a:lnTo>
                  <a:pt x="325" y="44"/>
                </a:lnTo>
                <a:lnTo>
                  <a:pt x="322" y="49"/>
                </a:lnTo>
                <a:lnTo>
                  <a:pt x="322" y="56"/>
                </a:lnTo>
                <a:lnTo>
                  <a:pt x="320" y="61"/>
                </a:lnTo>
                <a:lnTo>
                  <a:pt x="320" y="68"/>
                </a:lnTo>
                <a:lnTo>
                  <a:pt x="317" y="70"/>
                </a:lnTo>
                <a:lnTo>
                  <a:pt x="317" y="78"/>
                </a:lnTo>
                <a:lnTo>
                  <a:pt x="315" y="80"/>
                </a:lnTo>
                <a:lnTo>
                  <a:pt x="315" y="82"/>
                </a:lnTo>
                <a:lnTo>
                  <a:pt x="308" y="82"/>
                </a:lnTo>
                <a:lnTo>
                  <a:pt x="310" y="87"/>
                </a:lnTo>
                <a:lnTo>
                  <a:pt x="313" y="92"/>
                </a:lnTo>
                <a:lnTo>
                  <a:pt x="310" y="92"/>
                </a:lnTo>
                <a:lnTo>
                  <a:pt x="310" y="94"/>
                </a:lnTo>
                <a:lnTo>
                  <a:pt x="310" y="99"/>
                </a:lnTo>
                <a:lnTo>
                  <a:pt x="308" y="101"/>
                </a:lnTo>
                <a:lnTo>
                  <a:pt x="305" y="104"/>
                </a:lnTo>
                <a:lnTo>
                  <a:pt x="305" y="109"/>
                </a:lnTo>
                <a:lnTo>
                  <a:pt x="303" y="111"/>
                </a:lnTo>
                <a:lnTo>
                  <a:pt x="301" y="114"/>
                </a:lnTo>
                <a:lnTo>
                  <a:pt x="301" y="118"/>
                </a:lnTo>
                <a:lnTo>
                  <a:pt x="298" y="121"/>
                </a:lnTo>
                <a:lnTo>
                  <a:pt x="298" y="123"/>
                </a:lnTo>
                <a:lnTo>
                  <a:pt x="296" y="126"/>
                </a:lnTo>
                <a:lnTo>
                  <a:pt x="293" y="130"/>
                </a:lnTo>
                <a:lnTo>
                  <a:pt x="291" y="133"/>
                </a:lnTo>
                <a:lnTo>
                  <a:pt x="291" y="135"/>
                </a:lnTo>
                <a:lnTo>
                  <a:pt x="289" y="138"/>
                </a:lnTo>
                <a:lnTo>
                  <a:pt x="286" y="140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9" y="154"/>
                </a:lnTo>
                <a:lnTo>
                  <a:pt x="281" y="152"/>
                </a:lnTo>
                <a:lnTo>
                  <a:pt x="284" y="150"/>
                </a:lnTo>
                <a:lnTo>
                  <a:pt x="286" y="147"/>
                </a:lnTo>
                <a:lnTo>
                  <a:pt x="289" y="145"/>
                </a:lnTo>
                <a:lnTo>
                  <a:pt x="291" y="142"/>
                </a:lnTo>
                <a:lnTo>
                  <a:pt x="293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3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0" y="114"/>
                </a:lnTo>
                <a:lnTo>
                  <a:pt x="310" y="111"/>
                </a:lnTo>
                <a:lnTo>
                  <a:pt x="313" y="109"/>
                </a:lnTo>
                <a:lnTo>
                  <a:pt x="313" y="106"/>
                </a:lnTo>
                <a:lnTo>
                  <a:pt x="315" y="101"/>
                </a:lnTo>
                <a:lnTo>
                  <a:pt x="317" y="99"/>
                </a:lnTo>
                <a:lnTo>
                  <a:pt x="325" y="99"/>
                </a:lnTo>
                <a:lnTo>
                  <a:pt x="322" y="94"/>
                </a:lnTo>
                <a:lnTo>
                  <a:pt x="320" y="92"/>
                </a:lnTo>
                <a:lnTo>
                  <a:pt x="320" y="87"/>
                </a:lnTo>
                <a:lnTo>
                  <a:pt x="322" y="85"/>
                </a:lnTo>
                <a:lnTo>
                  <a:pt x="322" y="80"/>
                </a:lnTo>
                <a:lnTo>
                  <a:pt x="325" y="78"/>
                </a:lnTo>
                <a:lnTo>
                  <a:pt x="325" y="70"/>
                </a:lnTo>
                <a:lnTo>
                  <a:pt x="327" y="68"/>
                </a:lnTo>
                <a:lnTo>
                  <a:pt x="327" y="63"/>
                </a:lnTo>
                <a:lnTo>
                  <a:pt x="330" y="61"/>
                </a:lnTo>
                <a:lnTo>
                  <a:pt x="330" y="54"/>
                </a:lnTo>
                <a:lnTo>
                  <a:pt x="332" y="49"/>
                </a:lnTo>
                <a:lnTo>
                  <a:pt x="332" y="46"/>
                </a:lnTo>
                <a:lnTo>
                  <a:pt x="334" y="41"/>
                </a:lnTo>
                <a:lnTo>
                  <a:pt x="334" y="37"/>
                </a:lnTo>
                <a:lnTo>
                  <a:pt x="339" y="32"/>
                </a:lnTo>
                <a:lnTo>
                  <a:pt x="339" y="32"/>
                </a:lnTo>
                <a:close/>
              </a:path>
              <a:path w="410" h="172">
                <a:moveTo>
                  <a:pt x="330" y="20"/>
                </a:moveTo>
                <a:lnTo>
                  <a:pt x="327" y="27"/>
                </a:lnTo>
                <a:lnTo>
                  <a:pt x="284" y="27"/>
                </a:lnTo>
                <a:lnTo>
                  <a:pt x="289" y="34"/>
                </a:lnTo>
                <a:lnTo>
                  <a:pt x="293" y="34"/>
                </a:lnTo>
                <a:lnTo>
                  <a:pt x="296" y="32"/>
                </a:lnTo>
                <a:lnTo>
                  <a:pt x="339" y="32"/>
                </a:lnTo>
                <a:lnTo>
                  <a:pt x="330" y="20"/>
                </a:lnTo>
                <a:lnTo>
                  <a:pt x="330" y="20"/>
                </a:lnTo>
                <a:close/>
              </a:path>
              <a:path w="410" h="172">
                <a:moveTo>
                  <a:pt x="377" y="3"/>
                </a:moveTo>
                <a:lnTo>
                  <a:pt x="377" y="51"/>
                </a:lnTo>
                <a:lnTo>
                  <a:pt x="385" y="51"/>
                </a:lnTo>
                <a:lnTo>
                  <a:pt x="385" y="18"/>
                </a:lnTo>
                <a:lnTo>
                  <a:pt x="390" y="13"/>
                </a:lnTo>
                <a:lnTo>
                  <a:pt x="377" y="3"/>
                </a:lnTo>
                <a:lnTo>
                  <a:pt x="377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50" name="path 13550"/>
          <p:cNvSpPr/>
          <p:nvPr/>
        </p:nvSpPr>
        <p:spPr>
          <a:xfrm>
            <a:off x="11679173" y="9465818"/>
            <a:ext cx="76200" cy="449579"/>
          </a:xfrm>
          <a:custGeom>
            <a:avLst/>
            <a:gdLst/>
            <a:ahLst/>
            <a:cxnLst/>
            <a:rect l="0" t="0" r="0" b="0"/>
            <a:pathLst>
              <a:path w="120" h="707">
                <a:moveTo>
                  <a:pt x="114" y="150"/>
                </a:moveTo>
                <a:lnTo>
                  <a:pt x="106" y="152"/>
                </a:lnTo>
                <a:lnTo>
                  <a:pt x="106" y="166"/>
                </a:lnTo>
                <a:lnTo>
                  <a:pt x="114" y="161"/>
                </a:lnTo>
                <a:lnTo>
                  <a:pt x="114" y="150"/>
                </a:lnTo>
                <a:lnTo>
                  <a:pt x="114" y="150"/>
                </a:lnTo>
                <a:close/>
              </a:path>
              <a:path w="120" h="707">
                <a:moveTo>
                  <a:pt x="39" y="118"/>
                </a:moveTo>
                <a:lnTo>
                  <a:pt x="39" y="121"/>
                </a:lnTo>
                <a:lnTo>
                  <a:pt x="44" y="123"/>
                </a:lnTo>
                <a:lnTo>
                  <a:pt x="49" y="123"/>
                </a:lnTo>
                <a:lnTo>
                  <a:pt x="51" y="125"/>
                </a:lnTo>
                <a:lnTo>
                  <a:pt x="54" y="128"/>
                </a:lnTo>
                <a:lnTo>
                  <a:pt x="56" y="128"/>
                </a:lnTo>
                <a:lnTo>
                  <a:pt x="61" y="130"/>
                </a:lnTo>
                <a:lnTo>
                  <a:pt x="63" y="130"/>
                </a:lnTo>
                <a:lnTo>
                  <a:pt x="66" y="133"/>
                </a:lnTo>
                <a:lnTo>
                  <a:pt x="68" y="135"/>
                </a:lnTo>
                <a:lnTo>
                  <a:pt x="70" y="138"/>
                </a:lnTo>
                <a:lnTo>
                  <a:pt x="73" y="138"/>
                </a:lnTo>
                <a:lnTo>
                  <a:pt x="73" y="140"/>
                </a:lnTo>
                <a:lnTo>
                  <a:pt x="75" y="140"/>
                </a:lnTo>
                <a:lnTo>
                  <a:pt x="78" y="142"/>
                </a:lnTo>
                <a:lnTo>
                  <a:pt x="78" y="145"/>
                </a:lnTo>
                <a:lnTo>
                  <a:pt x="80" y="142"/>
                </a:lnTo>
                <a:lnTo>
                  <a:pt x="80" y="130"/>
                </a:lnTo>
                <a:lnTo>
                  <a:pt x="78" y="128"/>
                </a:lnTo>
                <a:lnTo>
                  <a:pt x="75" y="125"/>
                </a:lnTo>
                <a:lnTo>
                  <a:pt x="73" y="123"/>
                </a:lnTo>
                <a:lnTo>
                  <a:pt x="66" y="123"/>
                </a:lnTo>
                <a:lnTo>
                  <a:pt x="63" y="121"/>
                </a:lnTo>
                <a:lnTo>
                  <a:pt x="54" y="121"/>
                </a:lnTo>
                <a:lnTo>
                  <a:pt x="51" y="118"/>
                </a:lnTo>
                <a:lnTo>
                  <a:pt x="39" y="118"/>
                </a:lnTo>
                <a:lnTo>
                  <a:pt x="39" y="118"/>
                </a:lnTo>
                <a:close/>
              </a:path>
              <a:path w="120" h="707">
                <a:moveTo>
                  <a:pt x="49" y="92"/>
                </a:moveTo>
                <a:lnTo>
                  <a:pt x="49" y="94"/>
                </a:lnTo>
                <a:lnTo>
                  <a:pt x="51" y="97"/>
                </a:lnTo>
                <a:lnTo>
                  <a:pt x="56" y="99"/>
                </a:lnTo>
                <a:lnTo>
                  <a:pt x="58" y="101"/>
                </a:lnTo>
                <a:lnTo>
                  <a:pt x="61" y="104"/>
                </a:lnTo>
                <a:lnTo>
                  <a:pt x="63" y="104"/>
                </a:lnTo>
                <a:lnTo>
                  <a:pt x="63" y="106"/>
                </a:lnTo>
                <a:lnTo>
                  <a:pt x="66" y="109"/>
                </a:lnTo>
                <a:lnTo>
                  <a:pt x="68" y="111"/>
                </a:lnTo>
                <a:lnTo>
                  <a:pt x="68" y="113"/>
                </a:lnTo>
                <a:lnTo>
                  <a:pt x="70" y="113"/>
                </a:lnTo>
                <a:lnTo>
                  <a:pt x="73" y="113"/>
                </a:lnTo>
                <a:lnTo>
                  <a:pt x="73" y="111"/>
                </a:lnTo>
                <a:lnTo>
                  <a:pt x="73" y="101"/>
                </a:lnTo>
                <a:lnTo>
                  <a:pt x="70" y="99"/>
                </a:lnTo>
                <a:lnTo>
                  <a:pt x="68" y="97"/>
                </a:lnTo>
                <a:lnTo>
                  <a:pt x="66" y="97"/>
                </a:lnTo>
                <a:lnTo>
                  <a:pt x="63" y="94"/>
                </a:lnTo>
                <a:lnTo>
                  <a:pt x="56" y="94"/>
                </a:lnTo>
                <a:lnTo>
                  <a:pt x="54" y="92"/>
                </a:lnTo>
                <a:lnTo>
                  <a:pt x="49" y="92"/>
                </a:lnTo>
                <a:lnTo>
                  <a:pt x="49" y="92"/>
                </a:lnTo>
                <a:close/>
              </a:path>
              <a:path w="120" h="707">
                <a:moveTo>
                  <a:pt x="51" y="75"/>
                </a:moveTo>
                <a:lnTo>
                  <a:pt x="49" y="78"/>
                </a:lnTo>
                <a:lnTo>
                  <a:pt x="49" y="80"/>
                </a:lnTo>
                <a:lnTo>
                  <a:pt x="46" y="80"/>
                </a:lnTo>
                <a:lnTo>
                  <a:pt x="44" y="82"/>
                </a:lnTo>
                <a:lnTo>
                  <a:pt x="41" y="85"/>
                </a:lnTo>
                <a:lnTo>
                  <a:pt x="39" y="87"/>
                </a:lnTo>
                <a:lnTo>
                  <a:pt x="37" y="90"/>
                </a:lnTo>
                <a:lnTo>
                  <a:pt x="34" y="90"/>
                </a:lnTo>
                <a:lnTo>
                  <a:pt x="32" y="92"/>
                </a:lnTo>
                <a:lnTo>
                  <a:pt x="30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7"/>
                </a:lnTo>
                <a:lnTo>
                  <a:pt x="37" y="94"/>
                </a:lnTo>
                <a:lnTo>
                  <a:pt x="39" y="94"/>
                </a:lnTo>
                <a:lnTo>
                  <a:pt x="41" y="92"/>
                </a:lnTo>
                <a:lnTo>
                  <a:pt x="44" y="90"/>
                </a:lnTo>
                <a:lnTo>
                  <a:pt x="46" y="87"/>
                </a:lnTo>
                <a:lnTo>
                  <a:pt x="49" y="85"/>
                </a:lnTo>
                <a:lnTo>
                  <a:pt x="51" y="85"/>
                </a:lnTo>
                <a:lnTo>
                  <a:pt x="54" y="82"/>
                </a:lnTo>
                <a:lnTo>
                  <a:pt x="56" y="80"/>
                </a:lnTo>
                <a:lnTo>
                  <a:pt x="58" y="78"/>
                </a:lnTo>
                <a:lnTo>
                  <a:pt x="61" y="75"/>
                </a:lnTo>
                <a:lnTo>
                  <a:pt x="51" y="75"/>
                </a:lnTo>
                <a:lnTo>
                  <a:pt x="51" y="75"/>
                </a:lnTo>
                <a:close/>
              </a:path>
              <a:path w="120" h="707">
                <a:moveTo>
                  <a:pt x="39" y="37"/>
                </a:moveTo>
                <a:lnTo>
                  <a:pt x="37" y="39"/>
                </a:lnTo>
                <a:lnTo>
                  <a:pt x="37" y="44"/>
                </a:lnTo>
                <a:lnTo>
                  <a:pt x="34" y="46"/>
                </a:lnTo>
                <a:lnTo>
                  <a:pt x="34" y="49"/>
                </a:lnTo>
                <a:lnTo>
                  <a:pt x="32" y="53"/>
                </a:lnTo>
                <a:lnTo>
                  <a:pt x="30" y="56"/>
                </a:lnTo>
                <a:lnTo>
                  <a:pt x="30" y="58"/>
                </a:lnTo>
                <a:lnTo>
                  <a:pt x="27" y="61"/>
                </a:lnTo>
                <a:lnTo>
                  <a:pt x="25" y="65"/>
                </a:lnTo>
                <a:lnTo>
                  <a:pt x="25" y="70"/>
                </a:lnTo>
                <a:lnTo>
                  <a:pt x="27" y="68"/>
                </a:lnTo>
                <a:lnTo>
                  <a:pt x="30" y="65"/>
                </a:lnTo>
                <a:lnTo>
                  <a:pt x="30" y="63"/>
                </a:lnTo>
                <a:lnTo>
                  <a:pt x="32" y="61"/>
                </a:lnTo>
                <a:lnTo>
                  <a:pt x="34" y="58"/>
                </a:lnTo>
                <a:lnTo>
                  <a:pt x="37" y="56"/>
                </a:lnTo>
                <a:lnTo>
                  <a:pt x="37" y="51"/>
                </a:lnTo>
                <a:lnTo>
                  <a:pt x="39" y="49"/>
                </a:lnTo>
                <a:lnTo>
                  <a:pt x="41" y="46"/>
                </a:lnTo>
                <a:lnTo>
                  <a:pt x="41" y="41"/>
                </a:lnTo>
                <a:lnTo>
                  <a:pt x="44" y="39"/>
                </a:lnTo>
                <a:lnTo>
                  <a:pt x="39" y="37"/>
                </a:lnTo>
                <a:lnTo>
                  <a:pt x="39" y="37"/>
                </a:lnTo>
                <a:close/>
              </a:path>
              <a:path w="120" h="707">
                <a:moveTo>
                  <a:pt x="90" y="34"/>
                </a:moveTo>
                <a:lnTo>
                  <a:pt x="78" y="34"/>
                </a:lnTo>
                <a:lnTo>
                  <a:pt x="75" y="37"/>
                </a:lnTo>
                <a:lnTo>
                  <a:pt x="75" y="39"/>
                </a:lnTo>
                <a:lnTo>
                  <a:pt x="73" y="44"/>
                </a:lnTo>
                <a:lnTo>
                  <a:pt x="70" y="46"/>
                </a:lnTo>
                <a:lnTo>
                  <a:pt x="70" y="49"/>
                </a:lnTo>
                <a:lnTo>
                  <a:pt x="68" y="53"/>
                </a:lnTo>
                <a:lnTo>
                  <a:pt x="66" y="56"/>
                </a:lnTo>
                <a:lnTo>
                  <a:pt x="66" y="58"/>
                </a:lnTo>
                <a:lnTo>
                  <a:pt x="63" y="61"/>
                </a:lnTo>
                <a:lnTo>
                  <a:pt x="61" y="63"/>
                </a:lnTo>
                <a:lnTo>
                  <a:pt x="68" y="65"/>
                </a:lnTo>
                <a:lnTo>
                  <a:pt x="70" y="63"/>
                </a:lnTo>
                <a:lnTo>
                  <a:pt x="73" y="58"/>
                </a:lnTo>
                <a:lnTo>
                  <a:pt x="75" y="56"/>
                </a:lnTo>
                <a:lnTo>
                  <a:pt x="75" y="53"/>
                </a:lnTo>
                <a:lnTo>
                  <a:pt x="78" y="51"/>
                </a:lnTo>
                <a:lnTo>
                  <a:pt x="80" y="46"/>
                </a:lnTo>
                <a:lnTo>
                  <a:pt x="82" y="44"/>
                </a:lnTo>
                <a:lnTo>
                  <a:pt x="82" y="41"/>
                </a:lnTo>
                <a:lnTo>
                  <a:pt x="85" y="39"/>
                </a:lnTo>
                <a:lnTo>
                  <a:pt x="90" y="34"/>
                </a:lnTo>
                <a:lnTo>
                  <a:pt x="90" y="34"/>
                </a:lnTo>
                <a:close/>
              </a:path>
              <a:path w="120" h="707">
                <a:moveTo>
                  <a:pt x="80" y="25"/>
                </a:moveTo>
                <a:lnTo>
                  <a:pt x="78" y="32"/>
                </a:lnTo>
                <a:lnTo>
                  <a:pt x="41" y="32"/>
                </a:lnTo>
                <a:lnTo>
                  <a:pt x="39" y="37"/>
                </a:lnTo>
                <a:lnTo>
                  <a:pt x="44" y="39"/>
                </a:lnTo>
                <a:lnTo>
                  <a:pt x="46" y="44"/>
                </a:lnTo>
                <a:lnTo>
                  <a:pt x="46" y="46"/>
                </a:lnTo>
                <a:lnTo>
                  <a:pt x="49" y="51"/>
                </a:lnTo>
                <a:lnTo>
                  <a:pt x="49" y="53"/>
                </a:lnTo>
                <a:lnTo>
                  <a:pt x="51" y="56"/>
                </a:lnTo>
                <a:lnTo>
                  <a:pt x="54" y="61"/>
                </a:lnTo>
                <a:lnTo>
                  <a:pt x="54" y="63"/>
                </a:lnTo>
                <a:lnTo>
                  <a:pt x="56" y="65"/>
                </a:lnTo>
                <a:lnTo>
                  <a:pt x="56" y="70"/>
                </a:lnTo>
                <a:lnTo>
                  <a:pt x="54" y="73"/>
                </a:lnTo>
                <a:lnTo>
                  <a:pt x="51" y="75"/>
                </a:lnTo>
                <a:lnTo>
                  <a:pt x="61" y="75"/>
                </a:lnTo>
                <a:lnTo>
                  <a:pt x="63" y="78"/>
                </a:lnTo>
                <a:lnTo>
                  <a:pt x="66" y="80"/>
                </a:lnTo>
                <a:lnTo>
                  <a:pt x="68" y="82"/>
                </a:lnTo>
                <a:lnTo>
                  <a:pt x="68" y="85"/>
                </a:lnTo>
                <a:lnTo>
                  <a:pt x="70" y="87"/>
                </a:lnTo>
                <a:lnTo>
                  <a:pt x="73" y="87"/>
                </a:lnTo>
                <a:lnTo>
                  <a:pt x="75" y="90"/>
                </a:lnTo>
                <a:lnTo>
                  <a:pt x="78" y="92"/>
                </a:lnTo>
                <a:lnTo>
                  <a:pt x="80" y="94"/>
                </a:lnTo>
                <a:lnTo>
                  <a:pt x="82" y="94"/>
                </a:lnTo>
                <a:lnTo>
                  <a:pt x="87" y="97"/>
                </a:lnTo>
                <a:lnTo>
                  <a:pt x="90" y="99"/>
                </a:lnTo>
                <a:lnTo>
                  <a:pt x="92" y="99"/>
                </a:lnTo>
                <a:lnTo>
                  <a:pt x="94" y="101"/>
                </a:lnTo>
                <a:lnTo>
                  <a:pt x="94" y="99"/>
                </a:lnTo>
                <a:lnTo>
                  <a:pt x="97" y="97"/>
                </a:lnTo>
                <a:lnTo>
                  <a:pt x="99" y="94"/>
                </a:lnTo>
                <a:lnTo>
                  <a:pt x="101" y="94"/>
                </a:lnTo>
                <a:lnTo>
                  <a:pt x="104" y="92"/>
                </a:lnTo>
                <a:lnTo>
                  <a:pt x="104" y="90"/>
                </a:lnTo>
                <a:lnTo>
                  <a:pt x="101" y="90"/>
                </a:lnTo>
                <a:lnTo>
                  <a:pt x="99" y="90"/>
                </a:lnTo>
                <a:lnTo>
                  <a:pt x="94" y="87"/>
                </a:lnTo>
                <a:lnTo>
                  <a:pt x="90" y="87"/>
                </a:lnTo>
                <a:lnTo>
                  <a:pt x="87" y="85"/>
                </a:lnTo>
                <a:lnTo>
                  <a:pt x="85" y="85"/>
                </a:lnTo>
                <a:lnTo>
                  <a:pt x="82" y="82"/>
                </a:lnTo>
                <a:lnTo>
                  <a:pt x="80" y="82"/>
                </a:lnTo>
                <a:lnTo>
                  <a:pt x="78" y="80"/>
                </a:lnTo>
                <a:lnTo>
                  <a:pt x="75" y="78"/>
                </a:lnTo>
                <a:lnTo>
                  <a:pt x="73" y="75"/>
                </a:lnTo>
                <a:lnTo>
                  <a:pt x="70" y="75"/>
                </a:lnTo>
                <a:lnTo>
                  <a:pt x="68" y="73"/>
                </a:lnTo>
                <a:lnTo>
                  <a:pt x="66" y="70"/>
                </a:lnTo>
                <a:lnTo>
                  <a:pt x="68" y="68"/>
                </a:lnTo>
                <a:lnTo>
                  <a:pt x="68" y="65"/>
                </a:lnTo>
                <a:lnTo>
                  <a:pt x="61" y="63"/>
                </a:lnTo>
                <a:lnTo>
                  <a:pt x="58" y="61"/>
                </a:lnTo>
                <a:lnTo>
                  <a:pt x="58" y="58"/>
                </a:lnTo>
                <a:lnTo>
                  <a:pt x="56" y="56"/>
                </a:lnTo>
                <a:lnTo>
                  <a:pt x="54" y="53"/>
                </a:lnTo>
                <a:lnTo>
                  <a:pt x="54" y="49"/>
                </a:lnTo>
                <a:lnTo>
                  <a:pt x="51" y="46"/>
                </a:lnTo>
                <a:lnTo>
                  <a:pt x="49" y="44"/>
                </a:lnTo>
                <a:lnTo>
                  <a:pt x="49" y="39"/>
                </a:lnTo>
                <a:lnTo>
                  <a:pt x="46" y="34"/>
                </a:lnTo>
                <a:lnTo>
                  <a:pt x="90" y="34"/>
                </a:lnTo>
                <a:lnTo>
                  <a:pt x="80" y="25"/>
                </a:lnTo>
                <a:lnTo>
                  <a:pt x="80" y="25"/>
                </a:lnTo>
                <a:close/>
              </a:path>
              <a:path w="120" h="707">
                <a:moveTo>
                  <a:pt x="46" y="13"/>
                </a:moveTo>
                <a:lnTo>
                  <a:pt x="46" y="15"/>
                </a:lnTo>
                <a:lnTo>
                  <a:pt x="44" y="18"/>
                </a:lnTo>
                <a:lnTo>
                  <a:pt x="44" y="25"/>
                </a:lnTo>
                <a:lnTo>
                  <a:pt x="41" y="27"/>
                </a:lnTo>
                <a:lnTo>
                  <a:pt x="41" y="32"/>
                </a:lnTo>
                <a:lnTo>
                  <a:pt x="49" y="32"/>
                </a:lnTo>
                <a:lnTo>
                  <a:pt x="49" y="27"/>
                </a:lnTo>
                <a:lnTo>
                  <a:pt x="51" y="25"/>
                </a:lnTo>
                <a:lnTo>
                  <a:pt x="54" y="20"/>
                </a:lnTo>
                <a:lnTo>
                  <a:pt x="56" y="18"/>
                </a:lnTo>
                <a:lnTo>
                  <a:pt x="46" y="13"/>
                </a:lnTo>
                <a:lnTo>
                  <a:pt x="46" y="13"/>
                </a:lnTo>
                <a:close/>
              </a:path>
              <a:path w="120" h="707">
                <a:moveTo>
                  <a:pt x="8" y="10"/>
                </a:moveTo>
                <a:lnTo>
                  <a:pt x="10" y="15"/>
                </a:lnTo>
                <a:lnTo>
                  <a:pt x="10" y="150"/>
                </a:lnTo>
                <a:lnTo>
                  <a:pt x="18" y="147"/>
                </a:lnTo>
                <a:lnTo>
                  <a:pt x="18" y="104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18" y="101"/>
                </a:lnTo>
                <a:lnTo>
                  <a:pt x="18" y="13"/>
                </a:lnTo>
                <a:lnTo>
                  <a:pt x="106" y="13"/>
                </a:lnTo>
                <a:lnTo>
                  <a:pt x="8" y="10"/>
                </a:lnTo>
                <a:lnTo>
                  <a:pt x="8" y="10"/>
                </a:lnTo>
                <a:close/>
              </a:path>
              <a:path w="120" h="707">
                <a:moveTo>
                  <a:pt x="8" y="1"/>
                </a:moveTo>
                <a:lnTo>
                  <a:pt x="8" y="10"/>
                </a:lnTo>
                <a:lnTo>
                  <a:pt x="106" y="13"/>
                </a:lnTo>
                <a:lnTo>
                  <a:pt x="106" y="147"/>
                </a:lnTo>
                <a:lnTo>
                  <a:pt x="18" y="147"/>
                </a:lnTo>
                <a:lnTo>
                  <a:pt x="10" y="150"/>
                </a:lnTo>
                <a:lnTo>
                  <a:pt x="10" y="157"/>
                </a:lnTo>
                <a:lnTo>
                  <a:pt x="8" y="161"/>
                </a:lnTo>
                <a:lnTo>
                  <a:pt x="8" y="169"/>
                </a:lnTo>
                <a:lnTo>
                  <a:pt x="18" y="164"/>
                </a:lnTo>
                <a:lnTo>
                  <a:pt x="18" y="152"/>
                </a:lnTo>
                <a:lnTo>
                  <a:pt x="106" y="152"/>
                </a:lnTo>
                <a:lnTo>
                  <a:pt x="114" y="150"/>
                </a:lnTo>
                <a:lnTo>
                  <a:pt x="114" y="15"/>
                </a:lnTo>
                <a:lnTo>
                  <a:pt x="118" y="10"/>
                </a:lnTo>
                <a:lnTo>
                  <a:pt x="18" y="8"/>
                </a:lnTo>
                <a:lnTo>
                  <a:pt x="8" y="1"/>
                </a:lnTo>
                <a:lnTo>
                  <a:pt x="8" y="1"/>
                </a:lnTo>
                <a:close/>
              </a:path>
              <a:path w="120" h="707">
                <a:moveTo>
                  <a:pt x="109" y="1"/>
                </a:moveTo>
                <a:lnTo>
                  <a:pt x="104" y="8"/>
                </a:lnTo>
                <a:lnTo>
                  <a:pt x="18" y="8"/>
                </a:lnTo>
                <a:lnTo>
                  <a:pt x="118" y="10"/>
                </a:lnTo>
                <a:lnTo>
                  <a:pt x="109" y="1"/>
                </a:lnTo>
                <a:lnTo>
                  <a:pt x="109" y="1"/>
                </a:lnTo>
                <a:close/>
              </a:path>
              <a:path w="120" h="707">
                <a:moveTo>
                  <a:pt x="39" y="689"/>
                </a:moveTo>
                <a:lnTo>
                  <a:pt x="39" y="706"/>
                </a:lnTo>
                <a:lnTo>
                  <a:pt x="49" y="701"/>
                </a:lnTo>
                <a:lnTo>
                  <a:pt x="49" y="692"/>
                </a:lnTo>
                <a:lnTo>
                  <a:pt x="101" y="692"/>
                </a:lnTo>
                <a:lnTo>
                  <a:pt x="39" y="689"/>
                </a:lnTo>
                <a:lnTo>
                  <a:pt x="39" y="689"/>
                </a:lnTo>
                <a:close/>
              </a:path>
              <a:path w="120" h="707">
                <a:moveTo>
                  <a:pt x="30" y="649"/>
                </a:moveTo>
                <a:lnTo>
                  <a:pt x="30" y="651"/>
                </a:lnTo>
                <a:lnTo>
                  <a:pt x="27" y="651"/>
                </a:lnTo>
                <a:lnTo>
                  <a:pt x="25" y="653"/>
                </a:lnTo>
                <a:lnTo>
                  <a:pt x="22" y="656"/>
                </a:lnTo>
                <a:lnTo>
                  <a:pt x="18" y="656"/>
                </a:lnTo>
                <a:lnTo>
                  <a:pt x="15" y="658"/>
                </a:lnTo>
                <a:lnTo>
                  <a:pt x="13" y="661"/>
                </a:lnTo>
                <a:lnTo>
                  <a:pt x="10" y="661"/>
                </a:lnTo>
                <a:lnTo>
                  <a:pt x="8" y="663"/>
                </a:lnTo>
                <a:lnTo>
                  <a:pt x="6" y="665"/>
                </a:lnTo>
                <a:lnTo>
                  <a:pt x="3" y="665"/>
                </a:lnTo>
                <a:lnTo>
                  <a:pt x="1" y="668"/>
                </a:lnTo>
                <a:lnTo>
                  <a:pt x="1" y="670"/>
                </a:lnTo>
                <a:lnTo>
                  <a:pt x="3" y="668"/>
                </a:lnTo>
                <a:lnTo>
                  <a:pt x="10" y="668"/>
                </a:lnTo>
                <a:lnTo>
                  <a:pt x="13" y="665"/>
                </a:lnTo>
                <a:lnTo>
                  <a:pt x="15" y="665"/>
                </a:lnTo>
                <a:lnTo>
                  <a:pt x="18" y="663"/>
                </a:lnTo>
                <a:lnTo>
                  <a:pt x="20" y="663"/>
                </a:lnTo>
                <a:lnTo>
                  <a:pt x="22" y="661"/>
                </a:lnTo>
                <a:lnTo>
                  <a:pt x="25" y="658"/>
                </a:lnTo>
                <a:lnTo>
                  <a:pt x="27" y="658"/>
                </a:lnTo>
                <a:lnTo>
                  <a:pt x="30" y="656"/>
                </a:lnTo>
                <a:lnTo>
                  <a:pt x="32" y="656"/>
                </a:lnTo>
                <a:lnTo>
                  <a:pt x="34" y="653"/>
                </a:lnTo>
                <a:lnTo>
                  <a:pt x="37" y="651"/>
                </a:lnTo>
                <a:lnTo>
                  <a:pt x="39" y="649"/>
                </a:lnTo>
                <a:lnTo>
                  <a:pt x="30" y="649"/>
                </a:lnTo>
                <a:lnTo>
                  <a:pt x="30" y="649"/>
                </a:lnTo>
                <a:close/>
              </a:path>
              <a:path w="120" h="707">
                <a:moveTo>
                  <a:pt x="37" y="641"/>
                </a:moveTo>
                <a:lnTo>
                  <a:pt x="34" y="644"/>
                </a:lnTo>
                <a:lnTo>
                  <a:pt x="32" y="646"/>
                </a:lnTo>
                <a:lnTo>
                  <a:pt x="30" y="649"/>
                </a:lnTo>
                <a:lnTo>
                  <a:pt x="39" y="649"/>
                </a:lnTo>
                <a:lnTo>
                  <a:pt x="39" y="673"/>
                </a:lnTo>
                <a:lnTo>
                  <a:pt x="39" y="689"/>
                </a:lnTo>
                <a:lnTo>
                  <a:pt x="101" y="692"/>
                </a:lnTo>
                <a:lnTo>
                  <a:pt x="101" y="704"/>
                </a:lnTo>
                <a:lnTo>
                  <a:pt x="111" y="697"/>
                </a:lnTo>
                <a:lnTo>
                  <a:pt x="111" y="689"/>
                </a:lnTo>
                <a:lnTo>
                  <a:pt x="49" y="687"/>
                </a:lnTo>
                <a:lnTo>
                  <a:pt x="49" y="644"/>
                </a:lnTo>
                <a:lnTo>
                  <a:pt x="101" y="644"/>
                </a:lnTo>
                <a:lnTo>
                  <a:pt x="37" y="641"/>
                </a:lnTo>
                <a:lnTo>
                  <a:pt x="37" y="641"/>
                </a:lnTo>
                <a:close/>
              </a:path>
              <a:path w="120" h="707">
                <a:moveTo>
                  <a:pt x="106" y="632"/>
                </a:moveTo>
                <a:lnTo>
                  <a:pt x="101" y="639"/>
                </a:lnTo>
                <a:lnTo>
                  <a:pt x="54" y="639"/>
                </a:lnTo>
                <a:lnTo>
                  <a:pt x="39" y="641"/>
                </a:lnTo>
                <a:lnTo>
                  <a:pt x="37" y="641"/>
                </a:lnTo>
                <a:lnTo>
                  <a:pt x="101" y="644"/>
                </a:lnTo>
                <a:lnTo>
                  <a:pt x="101" y="687"/>
                </a:lnTo>
                <a:lnTo>
                  <a:pt x="49" y="687"/>
                </a:lnTo>
                <a:lnTo>
                  <a:pt x="111" y="689"/>
                </a:lnTo>
                <a:lnTo>
                  <a:pt x="111" y="682"/>
                </a:lnTo>
                <a:lnTo>
                  <a:pt x="109" y="677"/>
                </a:lnTo>
                <a:lnTo>
                  <a:pt x="109" y="646"/>
                </a:lnTo>
                <a:lnTo>
                  <a:pt x="114" y="641"/>
                </a:lnTo>
                <a:lnTo>
                  <a:pt x="106" y="632"/>
                </a:lnTo>
                <a:lnTo>
                  <a:pt x="106" y="632"/>
                </a:lnTo>
                <a:close/>
              </a:path>
              <a:path w="120" h="707">
                <a:moveTo>
                  <a:pt x="39" y="632"/>
                </a:moveTo>
                <a:lnTo>
                  <a:pt x="39" y="641"/>
                </a:lnTo>
                <a:lnTo>
                  <a:pt x="54" y="639"/>
                </a:lnTo>
                <a:lnTo>
                  <a:pt x="56" y="637"/>
                </a:lnTo>
                <a:lnTo>
                  <a:pt x="46" y="637"/>
                </a:lnTo>
                <a:lnTo>
                  <a:pt x="39" y="632"/>
                </a:lnTo>
                <a:lnTo>
                  <a:pt x="39" y="632"/>
                </a:lnTo>
                <a:close/>
              </a:path>
              <a:path w="120" h="707">
                <a:moveTo>
                  <a:pt x="30" y="591"/>
                </a:moveTo>
                <a:lnTo>
                  <a:pt x="27" y="593"/>
                </a:lnTo>
                <a:lnTo>
                  <a:pt x="25" y="596"/>
                </a:lnTo>
                <a:lnTo>
                  <a:pt x="22" y="598"/>
                </a:lnTo>
                <a:lnTo>
                  <a:pt x="20" y="601"/>
                </a:lnTo>
                <a:lnTo>
                  <a:pt x="20" y="603"/>
                </a:lnTo>
                <a:lnTo>
                  <a:pt x="18" y="608"/>
                </a:lnTo>
                <a:lnTo>
                  <a:pt x="15" y="608"/>
                </a:lnTo>
                <a:lnTo>
                  <a:pt x="13" y="610"/>
                </a:lnTo>
                <a:lnTo>
                  <a:pt x="10" y="613"/>
                </a:lnTo>
                <a:lnTo>
                  <a:pt x="8" y="615"/>
                </a:lnTo>
                <a:lnTo>
                  <a:pt x="10" y="618"/>
                </a:lnTo>
                <a:lnTo>
                  <a:pt x="13" y="618"/>
                </a:lnTo>
                <a:lnTo>
                  <a:pt x="13" y="615"/>
                </a:lnTo>
                <a:lnTo>
                  <a:pt x="15" y="613"/>
                </a:lnTo>
                <a:lnTo>
                  <a:pt x="18" y="610"/>
                </a:lnTo>
                <a:lnTo>
                  <a:pt x="20" y="610"/>
                </a:lnTo>
                <a:lnTo>
                  <a:pt x="22" y="608"/>
                </a:lnTo>
                <a:lnTo>
                  <a:pt x="25" y="605"/>
                </a:lnTo>
                <a:lnTo>
                  <a:pt x="27" y="603"/>
                </a:lnTo>
                <a:lnTo>
                  <a:pt x="27" y="601"/>
                </a:lnTo>
                <a:lnTo>
                  <a:pt x="30" y="598"/>
                </a:lnTo>
                <a:lnTo>
                  <a:pt x="32" y="596"/>
                </a:lnTo>
                <a:lnTo>
                  <a:pt x="34" y="593"/>
                </a:lnTo>
                <a:lnTo>
                  <a:pt x="34" y="591"/>
                </a:lnTo>
                <a:lnTo>
                  <a:pt x="30" y="591"/>
                </a:lnTo>
                <a:lnTo>
                  <a:pt x="30" y="591"/>
                </a:lnTo>
                <a:close/>
              </a:path>
              <a:path w="120" h="707">
                <a:moveTo>
                  <a:pt x="111" y="570"/>
                </a:moveTo>
                <a:lnTo>
                  <a:pt x="94" y="572"/>
                </a:lnTo>
                <a:lnTo>
                  <a:pt x="92" y="577"/>
                </a:lnTo>
                <a:lnTo>
                  <a:pt x="92" y="579"/>
                </a:lnTo>
                <a:lnTo>
                  <a:pt x="90" y="581"/>
                </a:lnTo>
                <a:lnTo>
                  <a:pt x="87" y="584"/>
                </a:lnTo>
                <a:lnTo>
                  <a:pt x="87" y="586"/>
                </a:lnTo>
                <a:lnTo>
                  <a:pt x="85" y="591"/>
                </a:lnTo>
                <a:lnTo>
                  <a:pt x="82" y="593"/>
                </a:lnTo>
                <a:lnTo>
                  <a:pt x="80" y="596"/>
                </a:lnTo>
                <a:lnTo>
                  <a:pt x="78" y="598"/>
                </a:lnTo>
                <a:lnTo>
                  <a:pt x="78" y="601"/>
                </a:lnTo>
                <a:lnTo>
                  <a:pt x="75" y="603"/>
                </a:lnTo>
                <a:lnTo>
                  <a:pt x="73" y="605"/>
                </a:lnTo>
                <a:lnTo>
                  <a:pt x="73" y="608"/>
                </a:lnTo>
                <a:lnTo>
                  <a:pt x="70" y="610"/>
                </a:lnTo>
                <a:lnTo>
                  <a:pt x="68" y="613"/>
                </a:lnTo>
                <a:lnTo>
                  <a:pt x="66" y="615"/>
                </a:lnTo>
                <a:lnTo>
                  <a:pt x="63" y="618"/>
                </a:lnTo>
                <a:lnTo>
                  <a:pt x="61" y="620"/>
                </a:lnTo>
                <a:lnTo>
                  <a:pt x="58" y="622"/>
                </a:lnTo>
                <a:lnTo>
                  <a:pt x="56" y="625"/>
                </a:lnTo>
                <a:lnTo>
                  <a:pt x="54" y="627"/>
                </a:lnTo>
                <a:lnTo>
                  <a:pt x="51" y="630"/>
                </a:lnTo>
                <a:lnTo>
                  <a:pt x="51" y="632"/>
                </a:lnTo>
                <a:lnTo>
                  <a:pt x="49" y="634"/>
                </a:lnTo>
                <a:lnTo>
                  <a:pt x="46" y="637"/>
                </a:lnTo>
                <a:lnTo>
                  <a:pt x="56" y="637"/>
                </a:lnTo>
                <a:lnTo>
                  <a:pt x="58" y="634"/>
                </a:lnTo>
                <a:lnTo>
                  <a:pt x="61" y="632"/>
                </a:lnTo>
                <a:lnTo>
                  <a:pt x="63" y="630"/>
                </a:lnTo>
                <a:lnTo>
                  <a:pt x="66" y="627"/>
                </a:lnTo>
                <a:lnTo>
                  <a:pt x="68" y="625"/>
                </a:lnTo>
                <a:lnTo>
                  <a:pt x="70" y="622"/>
                </a:lnTo>
                <a:lnTo>
                  <a:pt x="73" y="620"/>
                </a:lnTo>
                <a:lnTo>
                  <a:pt x="75" y="618"/>
                </a:lnTo>
                <a:lnTo>
                  <a:pt x="78" y="615"/>
                </a:lnTo>
                <a:lnTo>
                  <a:pt x="80" y="613"/>
                </a:lnTo>
                <a:lnTo>
                  <a:pt x="80" y="610"/>
                </a:lnTo>
                <a:lnTo>
                  <a:pt x="82" y="608"/>
                </a:lnTo>
                <a:lnTo>
                  <a:pt x="85" y="605"/>
                </a:lnTo>
                <a:lnTo>
                  <a:pt x="87" y="603"/>
                </a:lnTo>
                <a:lnTo>
                  <a:pt x="87" y="601"/>
                </a:lnTo>
                <a:lnTo>
                  <a:pt x="90" y="598"/>
                </a:lnTo>
                <a:lnTo>
                  <a:pt x="92" y="596"/>
                </a:lnTo>
                <a:lnTo>
                  <a:pt x="94" y="593"/>
                </a:lnTo>
                <a:lnTo>
                  <a:pt x="94" y="591"/>
                </a:lnTo>
                <a:lnTo>
                  <a:pt x="97" y="586"/>
                </a:lnTo>
                <a:lnTo>
                  <a:pt x="99" y="584"/>
                </a:lnTo>
                <a:lnTo>
                  <a:pt x="101" y="581"/>
                </a:lnTo>
                <a:lnTo>
                  <a:pt x="101" y="577"/>
                </a:lnTo>
                <a:lnTo>
                  <a:pt x="104" y="574"/>
                </a:lnTo>
                <a:lnTo>
                  <a:pt x="111" y="570"/>
                </a:lnTo>
                <a:lnTo>
                  <a:pt x="111" y="570"/>
                </a:lnTo>
                <a:close/>
              </a:path>
              <a:path w="120" h="707">
                <a:moveTo>
                  <a:pt x="99" y="558"/>
                </a:moveTo>
                <a:lnTo>
                  <a:pt x="94" y="567"/>
                </a:lnTo>
                <a:lnTo>
                  <a:pt x="49" y="567"/>
                </a:lnTo>
                <a:lnTo>
                  <a:pt x="39" y="570"/>
                </a:lnTo>
                <a:lnTo>
                  <a:pt x="39" y="572"/>
                </a:lnTo>
                <a:lnTo>
                  <a:pt x="37" y="577"/>
                </a:lnTo>
                <a:lnTo>
                  <a:pt x="34" y="579"/>
                </a:lnTo>
                <a:lnTo>
                  <a:pt x="34" y="581"/>
                </a:lnTo>
                <a:lnTo>
                  <a:pt x="32" y="584"/>
                </a:lnTo>
                <a:lnTo>
                  <a:pt x="30" y="586"/>
                </a:lnTo>
                <a:lnTo>
                  <a:pt x="30" y="591"/>
                </a:lnTo>
                <a:lnTo>
                  <a:pt x="34" y="591"/>
                </a:lnTo>
                <a:lnTo>
                  <a:pt x="37" y="593"/>
                </a:lnTo>
                <a:lnTo>
                  <a:pt x="39" y="596"/>
                </a:lnTo>
                <a:lnTo>
                  <a:pt x="41" y="601"/>
                </a:lnTo>
                <a:lnTo>
                  <a:pt x="44" y="603"/>
                </a:lnTo>
                <a:lnTo>
                  <a:pt x="44" y="605"/>
                </a:lnTo>
                <a:lnTo>
                  <a:pt x="46" y="608"/>
                </a:lnTo>
                <a:lnTo>
                  <a:pt x="46" y="610"/>
                </a:lnTo>
                <a:lnTo>
                  <a:pt x="49" y="613"/>
                </a:lnTo>
                <a:lnTo>
                  <a:pt x="49" y="615"/>
                </a:lnTo>
                <a:lnTo>
                  <a:pt x="51" y="618"/>
                </a:lnTo>
                <a:lnTo>
                  <a:pt x="54" y="618"/>
                </a:lnTo>
                <a:lnTo>
                  <a:pt x="56" y="615"/>
                </a:lnTo>
                <a:lnTo>
                  <a:pt x="56" y="608"/>
                </a:lnTo>
                <a:lnTo>
                  <a:pt x="56" y="603"/>
                </a:lnTo>
                <a:lnTo>
                  <a:pt x="54" y="601"/>
                </a:lnTo>
                <a:lnTo>
                  <a:pt x="51" y="598"/>
                </a:lnTo>
                <a:lnTo>
                  <a:pt x="49" y="596"/>
                </a:lnTo>
                <a:lnTo>
                  <a:pt x="46" y="593"/>
                </a:lnTo>
                <a:lnTo>
                  <a:pt x="44" y="593"/>
                </a:lnTo>
                <a:lnTo>
                  <a:pt x="39" y="591"/>
                </a:lnTo>
                <a:lnTo>
                  <a:pt x="37" y="589"/>
                </a:lnTo>
                <a:lnTo>
                  <a:pt x="39" y="586"/>
                </a:lnTo>
                <a:lnTo>
                  <a:pt x="39" y="584"/>
                </a:lnTo>
                <a:lnTo>
                  <a:pt x="41" y="581"/>
                </a:lnTo>
                <a:lnTo>
                  <a:pt x="44" y="577"/>
                </a:lnTo>
                <a:lnTo>
                  <a:pt x="46" y="574"/>
                </a:lnTo>
                <a:lnTo>
                  <a:pt x="49" y="572"/>
                </a:lnTo>
                <a:lnTo>
                  <a:pt x="94" y="572"/>
                </a:lnTo>
                <a:lnTo>
                  <a:pt x="111" y="570"/>
                </a:lnTo>
                <a:lnTo>
                  <a:pt x="99" y="558"/>
                </a:lnTo>
                <a:lnTo>
                  <a:pt x="99" y="558"/>
                </a:lnTo>
                <a:close/>
              </a:path>
              <a:path w="120" h="707">
                <a:moveTo>
                  <a:pt x="51" y="538"/>
                </a:moveTo>
                <a:lnTo>
                  <a:pt x="49" y="543"/>
                </a:lnTo>
                <a:lnTo>
                  <a:pt x="49" y="545"/>
                </a:lnTo>
                <a:lnTo>
                  <a:pt x="46" y="550"/>
                </a:lnTo>
                <a:lnTo>
                  <a:pt x="46" y="555"/>
                </a:lnTo>
                <a:lnTo>
                  <a:pt x="44" y="560"/>
                </a:lnTo>
                <a:lnTo>
                  <a:pt x="41" y="562"/>
                </a:lnTo>
                <a:lnTo>
                  <a:pt x="41" y="565"/>
                </a:lnTo>
                <a:lnTo>
                  <a:pt x="39" y="570"/>
                </a:lnTo>
                <a:lnTo>
                  <a:pt x="49" y="567"/>
                </a:lnTo>
                <a:lnTo>
                  <a:pt x="51" y="565"/>
                </a:lnTo>
                <a:lnTo>
                  <a:pt x="51" y="562"/>
                </a:lnTo>
                <a:lnTo>
                  <a:pt x="54" y="560"/>
                </a:lnTo>
                <a:lnTo>
                  <a:pt x="54" y="558"/>
                </a:lnTo>
                <a:lnTo>
                  <a:pt x="56" y="553"/>
                </a:lnTo>
                <a:lnTo>
                  <a:pt x="63" y="550"/>
                </a:lnTo>
                <a:lnTo>
                  <a:pt x="51" y="538"/>
                </a:lnTo>
                <a:lnTo>
                  <a:pt x="51" y="538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52" name="path 13552"/>
          <p:cNvSpPr/>
          <p:nvPr/>
        </p:nvSpPr>
        <p:spPr>
          <a:xfrm>
            <a:off x="13919454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20" y="147"/>
                </a:moveTo>
                <a:lnTo>
                  <a:pt x="20" y="150"/>
                </a:lnTo>
                <a:lnTo>
                  <a:pt x="22" y="152"/>
                </a:lnTo>
                <a:lnTo>
                  <a:pt x="37" y="150"/>
                </a:lnTo>
                <a:lnTo>
                  <a:pt x="27" y="150"/>
                </a:lnTo>
                <a:lnTo>
                  <a:pt x="25" y="147"/>
                </a:lnTo>
                <a:lnTo>
                  <a:pt x="20" y="147"/>
                </a:lnTo>
                <a:lnTo>
                  <a:pt x="20" y="147"/>
                </a:lnTo>
                <a:close/>
              </a:path>
              <a:path w="405" h="172">
                <a:moveTo>
                  <a:pt x="123" y="125"/>
                </a:moveTo>
                <a:lnTo>
                  <a:pt x="121" y="125"/>
                </a:lnTo>
                <a:lnTo>
                  <a:pt x="121" y="128"/>
                </a:lnTo>
                <a:lnTo>
                  <a:pt x="121" y="138"/>
                </a:lnTo>
                <a:lnTo>
                  <a:pt x="118" y="140"/>
                </a:lnTo>
                <a:lnTo>
                  <a:pt x="118" y="150"/>
                </a:lnTo>
                <a:lnTo>
                  <a:pt x="116" y="152"/>
                </a:lnTo>
                <a:lnTo>
                  <a:pt x="113" y="154"/>
                </a:lnTo>
                <a:lnTo>
                  <a:pt x="78" y="154"/>
                </a:lnTo>
                <a:lnTo>
                  <a:pt x="128" y="157"/>
                </a:lnTo>
                <a:lnTo>
                  <a:pt x="130" y="154"/>
                </a:lnTo>
                <a:lnTo>
                  <a:pt x="128" y="152"/>
                </a:lnTo>
                <a:lnTo>
                  <a:pt x="125" y="150"/>
                </a:lnTo>
                <a:lnTo>
                  <a:pt x="123" y="147"/>
                </a:lnTo>
                <a:lnTo>
                  <a:pt x="123" y="125"/>
                </a:lnTo>
                <a:lnTo>
                  <a:pt x="123" y="125"/>
                </a:lnTo>
                <a:close/>
              </a:path>
              <a:path w="405" h="172">
                <a:moveTo>
                  <a:pt x="97" y="118"/>
                </a:moveTo>
                <a:lnTo>
                  <a:pt x="97" y="121"/>
                </a:lnTo>
                <a:lnTo>
                  <a:pt x="104" y="118"/>
                </a:lnTo>
                <a:lnTo>
                  <a:pt x="97" y="118"/>
                </a:lnTo>
                <a:lnTo>
                  <a:pt x="97" y="118"/>
                </a:lnTo>
                <a:close/>
              </a:path>
              <a:path w="405" h="172">
                <a:moveTo>
                  <a:pt x="73" y="94"/>
                </a:moveTo>
                <a:lnTo>
                  <a:pt x="65" y="97"/>
                </a:lnTo>
                <a:lnTo>
                  <a:pt x="65" y="159"/>
                </a:lnTo>
                <a:lnTo>
                  <a:pt x="68" y="161"/>
                </a:lnTo>
                <a:lnTo>
                  <a:pt x="70" y="164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28" y="157"/>
                </a:lnTo>
                <a:lnTo>
                  <a:pt x="78" y="154"/>
                </a:lnTo>
                <a:lnTo>
                  <a:pt x="75" y="154"/>
                </a:lnTo>
                <a:lnTo>
                  <a:pt x="73" y="152"/>
                </a:lnTo>
                <a:lnTo>
                  <a:pt x="73" y="94"/>
                </a:lnTo>
                <a:lnTo>
                  <a:pt x="73" y="94"/>
                </a:lnTo>
                <a:close/>
              </a:path>
              <a:path w="405" h="172">
                <a:moveTo>
                  <a:pt x="92" y="85"/>
                </a:moveTo>
                <a:lnTo>
                  <a:pt x="85" y="90"/>
                </a:lnTo>
                <a:lnTo>
                  <a:pt x="85" y="145"/>
                </a:lnTo>
                <a:lnTo>
                  <a:pt x="92" y="140"/>
                </a:lnTo>
                <a:lnTo>
                  <a:pt x="92" y="85"/>
                </a:lnTo>
                <a:lnTo>
                  <a:pt x="92" y="85"/>
                </a:lnTo>
                <a:close/>
              </a:path>
              <a:path w="405" h="172">
                <a:moveTo>
                  <a:pt x="116" y="78"/>
                </a:moveTo>
                <a:lnTo>
                  <a:pt x="109" y="78"/>
                </a:lnTo>
                <a:lnTo>
                  <a:pt x="109" y="82"/>
                </a:lnTo>
                <a:lnTo>
                  <a:pt x="109" y="116"/>
                </a:lnTo>
                <a:lnTo>
                  <a:pt x="106" y="118"/>
                </a:lnTo>
                <a:lnTo>
                  <a:pt x="104" y="118"/>
                </a:lnTo>
                <a:lnTo>
                  <a:pt x="97" y="121"/>
                </a:lnTo>
                <a:lnTo>
                  <a:pt x="99" y="123"/>
                </a:lnTo>
                <a:lnTo>
                  <a:pt x="101" y="123"/>
                </a:lnTo>
                <a:lnTo>
                  <a:pt x="104" y="125"/>
                </a:lnTo>
                <a:lnTo>
                  <a:pt x="104" y="128"/>
                </a:lnTo>
                <a:lnTo>
                  <a:pt x="106" y="130"/>
                </a:lnTo>
                <a:lnTo>
                  <a:pt x="109" y="130"/>
                </a:lnTo>
                <a:lnTo>
                  <a:pt x="111" y="128"/>
                </a:lnTo>
                <a:lnTo>
                  <a:pt x="113" y="125"/>
                </a:lnTo>
                <a:lnTo>
                  <a:pt x="116" y="121"/>
                </a:lnTo>
                <a:lnTo>
                  <a:pt x="116" y="78"/>
                </a:lnTo>
                <a:lnTo>
                  <a:pt x="116" y="78"/>
                </a:lnTo>
                <a:close/>
              </a:path>
              <a:path w="405" h="172">
                <a:moveTo>
                  <a:pt x="53" y="75"/>
                </a:moveTo>
                <a:lnTo>
                  <a:pt x="41" y="78"/>
                </a:lnTo>
                <a:lnTo>
                  <a:pt x="41" y="135"/>
                </a:lnTo>
                <a:lnTo>
                  <a:pt x="39" y="138"/>
                </a:lnTo>
                <a:lnTo>
                  <a:pt x="39" y="147"/>
                </a:lnTo>
                <a:lnTo>
                  <a:pt x="37" y="150"/>
                </a:lnTo>
                <a:lnTo>
                  <a:pt x="22" y="152"/>
                </a:lnTo>
                <a:lnTo>
                  <a:pt x="25" y="154"/>
                </a:lnTo>
                <a:lnTo>
                  <a:pt x="27" y="154"/>
                </a:lnTo>
                <a:lnTo>
                  <a:pt x="30" y="157"/>
                </a:lnTo>
                <a:lnTo>
                  <a:pt x="32" y="159"/>
                </a:lnTo>
                <a:lnTo>
                  <a:pt x="32" y="164"/>
                </a:lnTo>
                <a:lnTo>
                  <a:pt x="34" y="164"/>
                </a:lnTo>
                <a:lnTo>
                  <a:pt x="37" y="161"/>
                </a:lnTo>
                <a:lnTo>
                  <a:pt x="39" y="161"/>
                </a:lnTo>
                <a:lnTo>
                  <a:pt x="41" y="159"/>
                </a:lnTo>
                <a:lnTo>
                  <a:pt x="44" y="157"/>
                </a:lnTo>
                <a:lnTo>
                  <a:pt x="46" y="152"/>
                </a:lnTo>
                <a:lnTo>
                  <a:pt x="46" y="140"/>
                </a:lnTo>
                <a:lnTo>
                  <a:pt x="49" y="138"/>
                </a:lnTo>
                <a:lnTo>
                  <a:pt x="49" y="80"/>
                </a:lnTo>
                <a:lnTo>
                  <a:pt x="53" y="75"/>
                </a:lnTo>
                <a:lnTo>
                  <a:pt x="53" y="75"/>
                </a:lnTo>
                <a:close/>
              </a:path>
              <a:path w="405" h="172">
                <a:moveTo>
                  <a:pt x="44" y="68"/>
                </a:moveTo>
                <a:lnTo>
                  <a:pt x="41" y="73"/>
                </a:lnTo>
                <a:lnTo>
                  <a:pt x="27" y="73"/>
                </a:lnTo>
                <a:lnTo>
                  <a:pt x="53" y="75"/>
                </a:lnTo>
                <a:lnTo>
                  <a:pt x="44" y="68"/>
                </a:lnTo>
                <a:lnTo>
                  <a:pt x="44" y="68"/>
                </a:lnTo>
                <a:close/>
              </a:path>
              <a:path w="405" h="172">
                <a:moveTo>
                  <a:pt x="111" y="65"/>
                </a:moveTo>
                <a:lnTo>
                  <a:pt x="109" y="73"/>
                </a:lnTo>
                <a:lnTo>
                  <a:pt x="92" y="80"/>
                </a:lnTo>
                <a:lnTo>
                  <a:pt x="85" y="82"/>
                </a:lnTo>
                <a:lnTo>
                  <a:pt x="73" y="90"/>
                </a:lnTo>
                <a:lnTo>
                  <a:pt x="65" y="92"/>
                </a:lnTo>
                <a:lnTo>
                  <a:pt x="51" y="97"/>
                </a:lnTo>
                <a:lnTo>
                  <a:pt x="56" y="104"/>
                </a:lnTo>
                <a:lnTo>
                  <a:pt x="58" y="99"/>
                </a:lnTo>
                <a:lnTo>
                  <a:pt x="65" y="97"/>
                </a:lnTo>
                <a:lnTo>
                  <a:pt x="73" y="94"/>
                </a:lnTo>
                <a:lnTo>
                  <a:pt x="85" y="90"/>
                </a:lnTo>
                <a:lnTo>
                  <a:pt x="92" y="85"/>
                </a:lnTo>
                <a:lnTo>
                  <a:pt x="109" y="78"/>
                </a:lnTo>
                <a:lnTo>
                  <a:pt x="116" y="78"/>
                </a:lnTo>
                <a:lnTo>
                  <a:pt x="121" y="73"/>
                </a:lnTo>
                <a:lnTo>
                  <a:pt x="111" y="65"/>
                </a:lnTo>
                <a:lnTo>
                  <a:pt x="111" y="65"/>
                </a:lnTo>
                <a:close/>
              </a:path>
              <a:path w="405" h="172">
                <a:moveTo>
                  <a:pt x="63" y="61"/>
                </a:moveTo>
                <a:lnTo>
                  <a:pt x="63" y="78"/>
                </a:lnTo>
                <a:lnTo>
                  <a:pt x="65" y="82"/>
                </a:lnTo>
                <a:lnTo>
                  <a:pt x="65" y="92"/>
                </a:lnTo>
                <a:lnTo>
                  <a:pt x="73" y="90"/>
                </a:lnTo>
                <a:lnTo>
                  <a:pt x="73" y="73"/>
                </a:lnTo>
                <a:lnTo>
                  <a:pt x="78" y="68"/>
                </a:lnTo>
                <a:lnTo>
                  <a:pt x="63" y="61"/>
                </a:lnTo>
                <a:lnTo>
                  <a:pt x="63" y="61"/>
                </a:lnTo>
                <a:close/>
              </a:path>
              <a:path w="405" h="172">
                <a:moveTo>
                  <a:pt x="27" y="46"/>
                </a:moveTo>
                <a:lnTo>
                  <a:pt x="20" y="46"/>
                </a:lnTo>
                <a:lnTo>
                  <a:pt x="20" y="82"/>
                </a:lnTo>
                <a:lnTo>
                  <a:pt x="20" y="101"/>
                </a:lnTo>
                <a:lnTo>
                  <a:pt x="18" y="106"/>
                </a:lnTo>
                <a:lnTo>
                  <a:pt x="18" y="121"/>
                </a:lnTo>
                <a:lnTo>
                  <a:pt x="15" y="125"/>
                </a:lnTo>
                <a:lnTo>
                  <a:pt x="15" y="135"/>
                </a:lnTo>
                <a:lnTo>
                  <a:pt x="13" y="138"/>
                </a:lnTo>
                <a:lnTo>
                  <a:pt x="13" y="142"/>
                </a:lnTo>
                <a:lnTo>
                  <a:pt x="10" y="145"/>
                </a:lnTo>
                <a:lnTo>
                  <a:pt x="10" y="147"/>
                </a:lnTo>
                <a:lnTo>
                  <a:pt x="8" y="152"/>
                </a:lnTo>
                <a:lnTo>
                  <a:pt x="8" y="154"/>
                </a:lnTo>
                <a:lnTo>
                  <a:pt x="5" y="157"/>
                </a:lnTo>
                <a:lnTo>
                  <a:pt x="5" y="161"/>
                </a:lnTo>
                <a:lnTo>
                  <a:pt x="3" y="164"/>
                </a:lnTo>
                <a:lnTo>
                  <a:pt x="3" y="166"/>
                </a:lnTo>
                <a:lnTo>
                  <a:pt x="1" y="169"/>
                </a:lnTo>
                <a:lnTo>
                  <a:pt x="3" y="171"/>
                </a:lnTo>
                <a:lnTo>
                  <a:pt x="3" y="169"/>
                </a:lnTo>
                <a:lnTo>
                  <a:pt x="5" y="166"/>
                </a:lnTo>
                <a:lnTo>
                  <a:pt x="8" y="164"/>
                </a:lnTo>
                <a:lnTo>
                  <a:pt x="8" y="161"/>
                </a:lnTo>
                <a:lnTo>
                  <a:pt x="10" y="159"/>
                </a:lnTo>
                <a:lnTo>
                  <a:pt x="13" y="157"/>
                </a:lnTo>
                <a:lnTo>
                  <a:pt x="13" y="152"/>
                </a:lnTo>
                <a:lnTo>
                  <a:pt x="15" y="150"/>
                </a:lnTo>
                <a:lnTo>
                  <a:pt x="15" y="147"/>
                </a:lnTo>
                <a:lnTo>
                  <a:pt x="18" y="145"/>
                </a:lnTo>
                <a:lnTo>
                  <a:pt x="18" y="142"/>
                </a:lnTo>
                <a:lnTo>
                  <a:pt x="20" y="138"/>
                </a:lnTo>
                <a:lnTo>
                  <a:pt x="20" y="135"/>
                </a:lnTo>
                <a:lnTo>
                  <a:pt x="22" y="133"/>
                </a:lnTo>
                <a:lnTo>
                  <a:pt x="22" y="121"/>
                </a:lnTo>
                <a:lnTo>
                  <a:pt x="25" y="118"/>
                </a:lnTo>
                <a:lnTo>
                  <a:pt x="25" y="106"/>
                </a:lnTo>
                <a:lnTo>
                  <a:pt x="27" y="104"/>
                </a:lnTo>
                <a:lnTo>
                  <a:pt x="27" y="78"/>
                </a:lnTo>
                <a:lnTo>
                  <a:pt x="41" y="78"/>
                </a:lnTo>
                <a:lnTo>
                  <a:pt x="53" y="75"/>
                </a:lnTo>
                <a:lnTo>
                  <a:pt x="27" y="73"/>
                </a:lnTo>
                <a:lnTo>
                  <a:pt x="27" y="46"/>
                </a:lnTo>
                <a:lnTo>
                  <a:pt x="27" y="46"/>
                </a:lnTo>
                <a:close/>
              </a:path>
              <a:path w="405" h="172">
                <a:moveTo>
                  <a:pt x="85" y="44"/>
                </a:moveTo>
                <a:lnTo>
                  <a:pt x="85" y="82"/>
                </a:lnTo>
                <a:lnTo>
                  <a:pt x="92" y="80"/>
                </a:lnTo>
                <a:lnTo>
                  <a:pt x="92" y="58"/>
                </a:lnTo>
                <a:lnTo>
                  <a:pt x="97" y="53"/>
                </a:lnTo>
                <a:lnTo>
                  <a:pt x="85" y="44"/>
                </a:lnTo>
                <a:lnTo>
                  <a:pt x="85" y="44"/>
                </a:lnTo>
                <a:close/>
              </a:path>
              <a:path w="405" h="172">
                <a:moveTo>
                  <a:pt x="53" y="32"/>
                </a:moveTo>
                <a:lnTo>
                  <a:pt x="46" y="41"/>
                </a:lnTo>
                <a:lnTo>
                  <a:pt x="3" y="41"/>
                </a:lnTo>
                <a:lnTo>
                  <a:pt x="8" y="46"/>
                </a:lnTo>
                <a:lnTo>
                  <a:pt x="63" y="46"/>
                </a:lnTo>
                <a:lnTo>
                  <a:pt x="53" y="32"/>
                </a:lnTo>
                <a:lnTo>
                  <a:pt x="53" y="32"/>
                </a:lnTo>
                <a:close/>
              </a:path>
              <a:path w="405" h="172">
                <a:moveTo>
                  <a:pt x="118" y="25"/>
                </a:moveTo>
                <a:lnTo>
                  <a:pt x="111" y="32"/>
                </a:lnTo>
                <a:lnTo>
                  <a:pt x="78" y="32"/>
                </a:lnTo>
                <a:lnTo>
                  <a:pt x="68" y="34"/>
                </a:lnTo>
                <a:lnTo>
                  <a:pt x="68" y="39"/>
                </a:lnTo>
                <a:lnTo>
                  <a:pt x="65" y="41"/>
                </a:lnTo>
                <a:lnTo>
                  <a:pt x="65" y="44"/>
                </a:lnTo>
                <a:lnTo>
                  <a:pt x="63" y="49"/>
                </a:lnTo>
                <a:lnTo>
                  <a:pt x="63" y="51"/>
                </a:lnTo>
                <a:lnTo>
                  <a:pt x="61" y="53"/>
                </a:lnTo>
                <a:lnTo>
                  <a:pt x="58" y="56"/>
                </a:lnTo>
                <a:lnTo>
                  <a:pt x="58" y="58"/>
                </a:lnTo>
                <a:lnTo>
                  <a:pt x="56" y="63"/>
                </a:lnTo>
                <a:lnTo>
                  <a:pt x="53" y="65"/>
                </a:lnTo>
                <a:lnTo>
                  <a:pt x="53" y="68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3" y="58"/>
                </a:lnTo>
                <a:lnTo>
                  <a:pt x="65" y="56"/>
                </a:lnTo>
                <a:lnTo>
                  <a:pt x="68" y="53"/>
                </a:lnTo>
                <a:lnTo>
                  <a:pt x="68" y="49"/>
                </a:lnTo>
                <a:lnTo>
                  <a:pt x="70" y="46"/>
                </a:lnTo>
                <a:lnTo>
                  <a:pt x="73" y="44"/>
                </a:lnTo>
                <a:lnTo>
                  <a:pt x="73" y="41"/>
                </a:lnTo>
                <a:lnTo>
                  <a:pt x="75" y="37"/>
                </a:lnTo>
                <a:lnTo>
                  <a:pt x="128" y="37"/>
                </a:lnTo>
                <a:lnTo>
                  <a:pt x="118" y="25"/>
                </a:lnTo>
                <a:lnTo>
                  <a:pt x="118" y="25"/>
                </a:lnTo>
                <a:close/>
              </a:path>
              <a:path w="405" h="172">
                <a:moveTo>
                  <a:pt x="22" y="3"/>
                </a:moveTo>
                <a:lnTo>
                  <a:pt x="22" y="8"/>
                </a:lnTo>
                <a:lnTo>
                  <a:pt x="25" y="10"/>
                </a:lnTo>
                <a:lnTo>
                  <a:pt x="25" y="15"/>
                </a:lnTo>
                <a:lnTo>
                  <a:pt x="27" y="18"/>
                </a:lnTo>
                <a:lnTo>
                  <a:pt x="30" y="22"/>
                </a:lnTo>
                <a:lnTo>
                  <a:pt x="30" y="27"/>
                </a:lnTo>
                <a:lnTo>
                  <a:pt x="32" y="30"/>
                </a:lnTo>
                <a:lnTo>
                  <a:pt x="32" y="37"/>
                </a:lnTo>
                <a:lnTo>
                  <a:pt x="34" y="37"/>
                </a:lnTo>
                <a:lnTo>
                  <a:pt x="37" y="32"/>
                </a:lnTo>
                <a:lnTo>
                  <a:pt x="39" y="30"/>
                </a:lnTo>
                <a:lnTo>
                  <a:pt x="39" y="22"/>
                </a:lnTo>
                <a:lnTo>
                  <a:pt x="37" y="20"/>
                </a:lnTo>
                <a:lnTo>
                  <a:pt x="37" y="18"/>
                </a:lnTo>
                <a:lnTo>
                  <a:pt x="34" y="15"/>
                </a:lnTo>
                <a:lnTo>
                  <a:pt x="34" y="13"/>
                </a:lnTo>
                <a:lnTo>
                  <a:pt x="32" y="10"/>
                </a:lnTo>
                <a:lnTo>
                  <a:pt x="30" y="8"/>
                </a:lnTo>
                <a:lnTo>
                  <a:pt x="25" y="5"/>
                </a:lnTo>
                <a:lnTo>
                  <a:pt x="22" y="3"/>
                </a:lnTo>
                <a:lnTo>
                  <a:pt x="22" y="3"/>
                </a:lnTo>
                <a:close/>
              </a:path>
              <a:path w="405" h="172">
                <a:moveTo>
                  <a:pt x="78" y="1"/>
                </a:moveTo>
                <a:lnTo>
                  <a:pt x="78" y="10"/>
                </a:lnTo>
                <a:lnTo>
                  <a:pt x="75" y="13"/>
                </a:lnTo>
                <a:lnTo>
                  <a:pt x="75" y="18"/>
                </a:lnTo>
                <a:lnTo>
                  <a:pt x="73" y="22"/>
                </a:lnTo>
                <a:lnTo>
                  <a:pt x="73" y="25"/>
                </a:lnTo>
                <a:lnTo>
                  <a:pt x="70" y="27"/>
                </a:lnTo>
                <a:lnTo>
                  <a:pt x="70" y="32"/>
                </a:lnTo>
                <a:lnTo>
                  <a:pt x="68" y="34"/>
                </a:lnTo>
                <a:lnTo>
                  <a:pt x="78" y="32"/>
                </a:lnTo>
                <a:lnTo>
                  <a:pt x="80" y="30"/>
                </a:lnTo>
                <a:lnTo>
                  <a:pt x="80" y="25"/>
                </a:lnTo>
                <a:lnTo>
                  <a:pt x="82" y="22"/>
                </a:lnTo>
                <a:lnTo>
                  <a:pt x="85" y="18"/>
                </a:lnTo>
                <a:lnTo>
                  <a:pt x="85" y="15"/>
                </a:lnTo>
                <a:lnTo>
                  <a:pt x="90" y="10"/>
                </a:lnTo>
                <a:lnTo>
                  <a:pt x="78" y="1"/>
                </a:lnTo>
                <a:lnTo>
                  <a:pt x="78" y="1"/>
                </a:lnTo>
                <a:close/>
              </a:path>
              <a:path w="405" h="172">
                <a:moveTo>
                  <a:pt x="255" y="138"/>
                </a:moveTo>
                <a:lnTo>
                  <a:pt x="245" y="152"/>
                </a:lnTo>
                <a:lnTo>
                  <a:pt x="142" y="152"/>
                </a:lnTo>
                <a:lnTo>
                  <a:pt x="147" y="157"/>
                </a:lnTo>
                <a:lnTo>
                  <a:pt x="154" y="157"/>
                </a:lnTo>
                <a:lnTo>
                  <a:pt x="159" y="154"/>
                </a:lnTo>
                <a:lnTo>
                  <a:pt x="267" y="154"/>
                </a:lnTo>
                <a:lnTo>
                  <a:pt x="255" y="138"/>
                </a:lnTo>
                <a:lnTo>
                  <a:pt x="255" y="138"/>
                </a:lnTo>
                <a:close/>
              </a:path>
              <a:path w="405" h="172">
                <a:moveTo>
                  <a:pt x="210" y="152"/>
                </a:moveTo>
                <a:lnTo>
                  <a:pt x="210" y="32"/>
                </a:lnTo>
                <a:lnTo>
                  <a:pt x="202" y="32"/>
                </a:lnTo>
                <a:lnTo>
                  <a:pt x="202" y="152"/>
                </a:lnTo>
                <a:lnTo>
                  <a:pt x="210" y="152"/>
                </a:lnTo>
                <a:close/>
              </a:path>
              <a:path w="405" h="172">
                <a:moveTo>
                  <a:pt x="250" y="18"/>
                </a:moveTo>
                <a:lnTo>
                  <a:pt x="241" y="27"/>
                </a:lnTo>
                <a:lnTo>
                  <a:pt x="150" y="27"/>
                </a:lnTo>
                <a:lnTo>
                  <a:pt x="157" y="34"/>
                </a:lnTo>
                <a:lnTo>
                  <a:pt x="159" y="34"/>
                </a:lnTo>
                <a:lnTo>
                  <a:pt x="164" y="32"/>
                </a:lnTo>
                <a:lnTo>
                  <a:pt x="260" y="32"/>
                </a:lnTo>
                <a:lnTo>
                  <a:pt x="250" y="18"/>
                </a:lnTo>
                <a:lnTo>
                  <a:pt x="250" y="18"/>
                </a:lnTo>
                <a:close/>
              </a:path>
              <a:path w="405" h="172">
                <a:moveTo>
                  <a:pt x="399" y="154"/>
                </a:moveTo>
                <a:lnTo>
                  <a:pt x="392" y="157"/>
                </a:lnTo>
                <a:lnTo>
                  <a:pt x="392" y="171"/>
                </a:lnTo>
                <a:lnTo>
                  <a:pt x="399" y="164"/>
                </a:lnTo>
                <a:lnTo>
                  <a:pt x="399" y="154"/>
                </a:lnTo>
                <a:lnTo>
                  <a:pt x="399" y="154"/>
                </a:lnTo>
                <a:close/>
              </a:path>
              <a:path w="405" h="172">
                <a:moveTo>
                  <a:pt x="325" y="121"/>
                </a:moveTo>
                <a:lnTo>
                  <a:pt x="325" y="123"/>
                </a:lnTo>
                <a:lnTo>
                  <a:pt x="327" y="125"/>
                </a:lnTo>
                <a:lnTo>
                  <a:pt x="330" y="125"/>
                </a:lnTo>
                <a:lnTo>
                  <a:pt x="334" y="128"/>
                </a:lnTo>
                <a:lnTo>
                  <a:pt x="337" y="128"/>
                </a:lnTo>
                <a:lnTo>
                  <a:pt x="339" y="130"/>
                </a:lnTo>
                <a:lnTo>
                  <a:pt x="344" y="133"/>
                </a:lnTo>
                <a:lnTo>
                  <a:pt x="346" y="133"/>
                </a:lnTo>
                <a:lnTo>
                  <a:pt x="349" y="135"/>
                </a:lnTo>
                <a:lnTo>
                  <a:pt x="351" y="135"/>
                </a:lnTo>
                <a:lnTo>
                  <a:pt x="353" y="138"/>
                </a:lnTo>
                <a:lnTo>
                  <a:pt x="353" y="140"/>
                </a:lnTo>
                <a:lnTo>
                  <a:pt x="356" y="140"/>
                </a:lnTo>
                <a:lnTo>
                  <a:pt x="358" y="142"/>
                </a:lnTo>
                <a:lnTo>
                  <a:pt x="361" y="145"/>
                </a:lnTo>
                <a:lnTo>
                  <a:pt x="363" y="147"/>
                </a:lnTo>
                <a:lnTo>
                  <a:pt x="365" y="147"/>
                </a:lnTo>
                <a:lnTo>
                  <a:pt x="365" y="145"/>
                </a:lnTo>
                <a:lnTo>
                  <a:pt x="365" y="133"/>
                </a:lnTo>
                <a:lnTo>
                  <a:pt x="363" y="130"/>
                </a:lnTo>
                <a:lnTo>
                  <a:pt x="361" y="130"/>
                </a:lnTo>
                <a:lnTo>
                  <a:pt x="358" y="128"/>
                </a:lnTo>
                <a:lnTo>
                  <a:pt x="356" y="128"/>
                </a:lnTo>
                <a:lnTo>
                  <a:pt x="356" y="125"/>
                </a:lnTo>
                <a:lnTo>
                  <a:pt x="346" y="125"/>
                </a:lnTo>
                <a:lnTo>
                  <a:pt x="344" y="123"/>
                </a:lnTo>
                <a:lnTo>
                  <a:pt x="332" y="123"/>
                </a:lnTo>
                <a:lnTo>
                  <a:pt x="330" y="121"/>
                </a:lnTo>
                <a:lnTo>
                  <a:pt x="325" y="121"/>
                </a:lnTo>
                <a:lnTo>
                  <a:pt x="325" y="121"/>
                </a:lnTo>
                <a:close/>
              </a:path>
              <a:path w="405" h="172">
                <a:moveTo>
                  <a:pt x="337" y="94"/>
                </a:moveTo>
                <a:lnTo>
                  <a:pt x="334" y="97"/>
                </a:lnTo>
                <a:lnTo>
                  <a:pt x="339" y="99"/>
                </a:lnTo>
                <a:lnTo>
                  <a:pt x="341" y="101"/>
                </a:lnTo>
                <a:lnTo>
                  <a:pt x="344" y="104"/>
                </a:lnTo>
                <a:lnTo>
                  <a:pt x="346" y="106"/>
                </a:lnTo>
                <a:lnTo>
                  <a:pt x="349" y="109"/>
                </a:lnTo>
                <a:lnTo>
                  <a:pt x="349" y="111"/>
                </a:lnTo>
                <a:lnTo>
                  <a:pt x="351" y="113"/>
                </a:lnTo>
                <a:lnTo>
                  <a:pt x="353" y="113"/>
                </a:lnTo>
                <a:lnTo>
                  <a:pt x="356" y="116"/>
                </a:lnTo>
                <a:lnTo>
                  <a:pt x="356" y="118"/>
                </a:lnTo>
                <a:lnTo>
                  <a:pt x="358" y="118"/>
                </a:lnTo>
                <a:lnTo>
                  <a:pt x="358" y="106"/>
                </a:lnTo>
                <a:lnTo>
                  <a:pt x="356" y="104"/>
                </a:lnTo>
                <a:lnTo>
                  <a:pt x="353" y="101"/>
                </a:lnTo>
                <a:lnTo>
                  <a:pt x="351" y="99"/>
                </a:lnTo>
                <a:lnTo>
                  <a:pt x="346" y="99"/>
                </a:lnTo>
                <a:lnTo>
                  <a:pt x="341" y="97"/>
                </a:lnTo>
                <a:lnTo>
                  <a:pt x="339" y="97"/>
                </a:lnTo>
                <a:lnTo>
                  <a:pt x="337" y="94"/>
                </a:lnTo>
                <a:lnTo>
                  <a:pt x="337" y="94"/>
                </a:lnTo>
                <a:close/>
              </a:path>
              <a:path w="405" h="172">
                <a:moveTo>
                  <a:pt x="337" y="78"/>
                </a:moveTo>
                <a:lnTo>
                  <a:pt x="337" y="80"/>
                </a:lnTo>
                <a:lnTo>
                  <a:pt x="334" y="82"/>
                </a:lnTo>
                <a:lnTo>
                  <a:pt x="332" y="85"/>
                </a:lnTo>
                <a:lnTo>
                  <a:pt x="330" y="87"/>
                </a:lnTo>
                <a:lnTo>
                  <a:pt x="327" y="90"/>
                </a:lnTo>
                <a:lnTo>
                  <a:pt x="325" y="90"/>
                </a:lnTo>
                <a:lnTo>
                  <a:pt x="322" y="92"/>
                </a:lnTo>
                <a:lnTo>
                  <a:pt x="320" y="94"/>
                </a:lnTo>
                <a:lnTo>
                  <a:pt x="318" y="97"/>
                </a:lnTo>
                <a:lnTo>
                  <a:pt x="315" y="99"/>
                </a:lnTo>
                <a:lnTo>
                  <a:pt x="313" y="99"/>
                </a:lnTo>
                <a:lnTo>
                  <a:pt x="308" y="101"/>
                </a:lnTo>
                <a:lnTo>
                  <a:pt x="305" y="104"/>
                </a:lnTo>
                <a:lnTo>
                  <a:pt x="303" y="104"/>
                </a:lnTo>
                <a:lnTo>
                  <a:pt x="310" y="106"/>
                </a:lnTo>
                <a:lnTo>
                  <a:pt x="313" y="104"/>
                </a:lnTo>
                <a:lnTo>
                  <a:pt x="315" y="104"/>
                </a:lnTo>
                <a:lnTo>
                  <a:pt x="318" y="101"/>
                </a:lnTo>
                <a:lnTo>
                  <a:pt x="320" y="99"/>
                </a:lnTo>
                <a:lnTo>
                  <a:pt x="322" y="99"/>
                </a:lnTo>
                <a:lnTo>
                  <a:pt x="325" y="97"/>
                </a:lnTo>
                <a:lnTo>
                  <a:pt x="327" y="94"/>
                </a:lnTo>
                <a:lnTo>
                  <a:pt x="330" y="94"/>
                </a:lnTo>
                <a:lnTo>
                  <a:pt x="332" y="92"/>
                </a:lnTo>
                <a:lnTo>
                  <a:pt x="334" y="90"/>
                </a:lnTo>
                <a:lnTo>
                  <a:pt x="337" y="87"/>
                </a:lnTo>
                <a:lnTo>
                  <a:pt x="339" y="85"/>
                </a:lnTo>
                <a:lnTo>
                  <a:pt x="341" y="82"/>
                </a:lnTo>
                <a:lnTo>
                  <a:pt x="344" y="82"/>
                </a:lnTo>
                <a:lnTo>
                  <a:pt x="346" y="80"/>
                </a:lnTo>
                <a:lnTo>
                  <a:pt x="337" y="78"/>
                </a:lnTo>
                <a:lnTo>
                  <a:pt x="337" y="78"/>
                </a:lnTo>
                <a:close/>
              </a:path>
              <a:path w="405" h="172">
                <a:moveTo>
                  <a:pt x="325" y="39"/>
                </a:moveTo>
                <a:lnTo>
                  <a:pt x="322" y="44"/>
                </a:lnTo>
                <a:lnTo>
                  <a:pt x="322" y="46"/>
                </a:lnTo>
                <a:lnTo>
                  <a:pt x="320" y="49"/>
                </a:lnTo>
                <a:lnTo>
                  <a:pt x="320" y="53"/>
                </a:lnTo>
                <a:lnTo>
                  <a:pt x="318" y="56"/>
                </a:lnTo>
                <a:lnTo>
                  <a:pt x="318" y="58"/>
                </a:lnTo>
                <a:lnTo>
                  <a:pt x="315" y="63"/>
                </a:lnTo>
                <a:lnTo>
                  <a:pt x="313" y="65"/>
                </a:lnTo>
                <a:lnTo>
                  <a:pt x="313" y="68"/>
                </a:lnTo>
                <a:lnTo>
                  <a:pt x="310" y="73"/>
                </a:lnTo>
                <a:lnTo>
                  <a:pt x="313" y="73"/>
                </a:lnTo>
                <a:lnTo>
                  <a:pt x="315" y="70"/>
                </a:lnTo>
                <a:lnTo>
                  <a:pt x="315" y="65"/>
                </a:lnTo>
                <a:lnTo>
                  <a:pt x="318" y="63"/>
                </a:lnTo>
                <a:lnTo>
                  <a:pt x="320" y="61"/>
                </a:lnTo>
                <a:lnTo>
                  <a:pt x="322" y="58"/>
                </a:lnTo>
                <a:lnTo>
                  <a:pt x="322" y="56"/>
                </a:lnTo>
                <a:lnTo>
                  <a:pt x="325" y="53"/>
                </a:lnTo>
                <a:lnTo>
                  <a:pt x="327" y="49"/>
                </a:lnTo>
                <a:lnTo>
                  <a:pt x="330" y="46"/>
                </a:lnTo>
                <a:lnTo>
                  <a:pt x="330" y="41"/>
                </a:lnTo>
                <a:lnTo>
                  <a:pt x="325" y="39"/>
                </a:lnTo>
                <a:lnTo>
                  <a:pt x="325" y="39"/>
                </a:lnTo>
                <a:close/>
              </a:path>
              <a:path w="405" h="172">
                <a:moveTo>
                  <a:pt x="375" y="39"/>
                </a:moveTo>
                <a:lnTo>
                  <a:pt x="361" y="39"/>
                </a:lnTo>
                <a:lnTo>
                  <a:pt x="361" y="44"/>
                </a:lnTo>
                <a:lnTo>
                  <a:pt x="358" y="46"/>
                </a:lnTo>
                <a:lnTo>
                  <a:pt x="356" y="51"/>
                </a:lnTo>
                <a:lnTo>
                  <a:pt x="356" y="53"/>
                </a:lnTo>
                <a:lnTo>
                  <a:pt x="353" y="56"/>
                </a:lnTo>
                <a:lnTo>
                  <a:pt x="351" y="58"/>
                </a:lnTo>
                <a:lnTo>
                  <a:pt x="351" y="63"/>
                </a:lnTo>
                <a:lnTo>
                  <a:pt x="349" y="65"/>
                </a:lnTo>
                <a:lnTo>
                  <a:pt x="346" y="68"/>
                </a:lnTo>
                <a:lnTo>
                  <a:pt x="356" y="68"/>
                </a:lnTo>
                <a:lnTo>
                  <a:pt x="356" y="65"/>
                </a:lnTo>
                <a:lnTo>
                  <a:pt x="358" y="63"/>
                </a:lnTo>
                <a:lnTo>
                  <a:pt x="361" y="61"/>
                </a:lnTo>
                <a:lnTo>
                  <a:pt x="363" y="56"/>
                </a:lnTo>
                <a:lnTo>
                  <a:pt x="363" y="53"/>
                </a:lnTo>
                <a:lnTo>
                  <a:pt x="365" y="51"/>
                </a:lnTo>
                <a:lnTo>
                  <a:pt x="368" y="49"/>
                </a:lnTo>
                <a:lnTo>
                  <a:pt x="368" y="44"/>
                </a:lnTo>
                <a:lnTo>
                  <a:pt x="370" y="41"/>
                </a:lnTo>
                <a:lnTo>
                  <a:pt x="375" y="39"/>
                </a:lnTo>
                <a:lnTo>
                  <a:pt x="375" y="39"/>
                </a:lnTo>
                <a:close/>
              </a:path>
              <a:path w="405" h="172">
                <a:moveTo>
                  <a:pt x="365" y="27"/>
                </a:moveTo>
                <a:lnTo>
                  <a:pt x="363" y="34"/>
                </a:lnTo>
                <a:lnTo>
                  <a:pt x="327" y="34"/>
                </a:lnTo>
                <a:lnTo>
                  <a:pt x="325" y="39"/>
                </a:lnTo>
                <a:lnTo>
                  <a:pt x="330" y="41"/>
                </a:lnTo>
                <a:lnTo>
                  <a:pt x="330" y="44"/>
                </a:lnTo>
                <a:lnTo>
                  <a:pt x="332" y="46"/>
                </a:lnTo>
                <a:lnTo>
                  <a:pt x="332" y="51"/>
                </a:lnTo>
                <a:lnTo>
                  <a:pt x="334" y="53"/>
                </a:lnTo>
                <a:lnTo>
                  <a:pt x="334" y="56"/>
                </a:lnTo>
                <a:lnTo>
                  <a:pt x="337" y="61"/>
                </a:lnTo>
                <a:lnTo>
                  <a:pt x="339" y="63"/>
                </a:lnTo>
                <a:lnTo>
                  <a:pt x="339" y="65"/>
                </a:lnTo>
                <a:lnTo>
                  <a:pt x="341" y="70"/>
                </a:lnTo>
                <a:lnTo>
                  <a:pt x="341" y="75"/>
                </a:lnTo>
                <a:lnTo>
                  <a:pt x="339" y="78"/>
                </a:lnTo>
                <a:lnTo>
                  <a:pt x="337" y="78"/>
                </a:lnTo>
                <a:lnTo>
                  <a:pt x="346" y="80"/>
                </a:lnTo>
                <a:lnTo>
                  <a:pt x="349" y="82"/>
                </a:lnTo>
                <a:lnTo>
                  <a:pt x="351" y="82"/>
                </a:lnTo>
                <a:lnTo>
                  <a:pt x="353" y="85"/>
                </a:lnTo>
                <a:lnTo>
                  <a:pt x="356" y="87"/>
                </a:lnTo>
                <a:lnTo>
                  <a:pt x="358" y="90"/>
                </a:lnTo>
                <a:lnTo>
                  <a:pt x="358" y="92"/>
                </a:lnTo>
                <a:lnTo>
                  <a:pt x="361" y="94"/>
                </a:lnTo>
                <a:lnTo>
                  <a:pt x="363" y="97"/>
                </a:lnTo>
                <a:lnTo>
                  <a:pt x="368" y="97"/>
                </a:lnTo>
                <a:lnTo>
                  <a:pt x="370" y="99"/>
                </a:lnTo>
                <a:lnTo>
                  <a:pt x="373" y="101"/>
                </a:lnTo>
                <a:lnTo>
                  <a:pt x="375" y="101"/>
                </a:lnTo>
                <a:lnTo>
                  <a:pt x="378" y="104"/>
                </a:lnTo>
                <a:lnTo>
                  <a:pt x="380" y="104"/>
                </a:lnTo>
                <a:lnTo>
                  <a:pt x="380" y="101"/>
                </a:lnTo>
                <a:lnTo>
                  <a:pt x="382" y="99"/>
                </a:lnTo>
                <a:lnTo>
                  <a:pt x="385" y="99"/>
                </a:lnTo>
                <a:lnTo>
                  <a:pt x="387" y="97"/>
                </a:lnTo>
                <a:lnTo>
                  <a:pt x="390" y="97"/>
                </a:lnTo>
                <a:lnTo>
                  <a:pt x="390" y="94"/>
                </a:lnTo>
                <a:lnTo>
                  <a:pt x="387" y="92"/>
                </a:lnTo>
                <a:lnTo>
                  <a:pt x="378" y="92"/>
                </a:lnTo>
                <a:lnTo>
                  <a:pt x="375" y="90"/>
                </a:lnTo>
                <a:lnTo>
                  <a:pt x="373" y="90"/>
                </a:lnTo>
                <a:lnTo>
                  <a:pt x="370" y="87"/>
                </a:lnTo>
                <a:lnTo>
                  <a:pt x="368" y="87"/>
                </a:lnTo>
                <a:lnTo>
                  <a:pt x="365" y="85"/>
                </a:lnTo>
                <a:lnTo>
                  <a:pt x="363" y="82"/>
                </a:lnTo>
                <a:lnTo>
                  <a:pt x="361" y="82"/>
                </a:lnTo>
                <a:lnTo>
                  <a:pt x="358" y="80"/>
                </a:lnTo>
                <a:lnTo>
                  <a:pt x="356" y="78"/>
                </a:lnTo>
                <a:lnTo>
                  <a:pt x="353" y="75"/>
                </a:lnTo>
                <a:lnTo>
                  <a:pt x="351" y="73"/>
                </a:lnTo>
                <a:lnTo>
                  <a:pt x="353" y="70"/>
                </a:lnTo>
                <a:lnTo>
                  <a:pt x="356" y="68"/>
                </a:lnTo>
                <a:lnTo>
                  <a:pt x="346" y="68"/>
                </a:lnTo>
                <a:lnTo>
                  <a:pt x="346" y="65"/>
                </a:lnTo>
                <a:lnTo>
                  <a:pt x="344" y="63"/>
                </a:lnTo>
                <a:lnTo>
                  <a:pt x="344" y="61"/>
                </a:lnTo>
                <a:lnTo>
                  <a:pt x="341" y="58"/>
                </a:lnTo>
                <a:lnTo>
                  <a:pt x="341" y="56"/>
                </a:lnTo>
                <a:lnTo>
                  <a:pt x="339" y="53"/>
                </a:lnTo>
                <a:lnTo>
                  <a:pt x="337" y="49"/>
                </a:lnTo>
                <a:lnTo>
                  <a:pt x="337" y="46"/>
                </a:lnTo>
                <a:lnTo>
                  <a:pt x="334" y="44"/>
                </a:lnTo>
                <a:lnTo>
                  <a:pt x="332" y="39"/>
                </a:lnTo>
                <a:lnTo>
                  <a:pt x="375" y="39"/>
                </a:lnTo>
                <a:lnTo>
                  <a:pt x="365" y="27"/>
                </a:lnTo>
                <a:lnTo>
                  <a:pt x="365" y="27"/>
                </a:lnTo>
                <a:close/>
              </a:path>
              <a:path w="405" h="172">
                <a:moveTo>
                  <a:pt x="332" y="15"/>
                </a:moveTo>
                <a:lnTo>
                  <a:pt x="332" y="20"/>
                </a:lnTo>
                <a:lnTo>
                  <a:pt x="330" y="25"/>
                </a:lnTo>
                <a:lnTo>
                  <a:pt x="330" y="27"/>
                </a:lnTo>
                <a:lnTo>
                  <a:pt x="327" y="32"/>
                </a:lnTo>
                <a:lnTo>
                  <a:pt x="327" y="34"/>
                </a:lnTo>
                <a:lnTo>
                  <a:pt x="334" y="34"/>
                </a:lnTo>
                <a:lnTo>
                  <a:pt x="334" y="32"/>
                </a:lnTo>
                <a:lnTo>
                  <a:pt x="337" y="27"/>
                </a:lnTo>
                <a:lnTo>
                  <a:pt x="339" y="25"/>
                </a:lnTo>
                <a:lnTo>
                  <a:pt x="341" y="22"/>
                </a:lnTo>
                <a:lnTo>
                  <a:pt x="332" y="15"/>
                </a:lnTo>
                <a:lnTo>
                  <a:pt x="332" y="15"/>
                </a:lnTo>
                <a:close/>
              </a:path>
              <a:path w="405" h="172">
                <a:moveTo>
                  <a:pt x="296" y="15"/>
                </a:moveTo>
                <a:lnTo>
                  <a:pt x="296" y="154"/>
                </a:lnTo>
                <a:lnTo>
                  <a:pt x="303" y="152"/>
                </a:lnTo>
                <a:lnTo>
                  <a:pt x="303" y="109"/>
                </a:lnTo>
                <a:lnTo>
                  <a:pt x="305" y="109"/>
                </a:lnTo>
                <a:lnTo>
                  <a:pt x="308" y="106"/>
                </a:lnTo>
                <a:lnTo>
                  <a:pt x="310" y="106"/>
                </a:lnTo>
                <a:lnTo>
                  <a:pt x="303" y="104"/>
                </a:lnTo>
                <a:lnTo>
                  <a:pt x="303" y="15"/>
                </a:lnTo>
                <a:lnTo>
                  <a:pt x="332" y="15"/>
                </a:lnTo>
                <a:lnTo>
                  <a:pt x="392" y="15"/>
                </a:lnTo>
                <a:lnTo>
                  <a:pt x="296" y="15"/>
                </a:lnTo>
                <a:lnTo>
                  <a:pt x="296" y="15"/>
                </a:lnTo>
                <a:close/>
              </a:path>
              <a:path w="405" h="172">
                <a:moveTo>
                  <a:pt x="293" y="5"/>
                </a:moveTo>
                <a:lnTo>
                  <a:pt x="296" y="5"/>
                </a:lnTo>
                <a:lnTo>
                  <a:pt x="296" y="10"/>
                </a:lnTo>
                <a:lnTo>
                  <a:pt x="296" y="15"/>
                </a:lnTo>
                <a:lnTo>
                  <a:pt x="392" y="15"/>
                </a:lnTo>
                <a:lnTo>
                  <a:pt x="392" y="152"/>
                </a:lnTo>
                <a:lnTo>
                  <a:pt x="303" y="152"/>
                </a:lnTo>
                <a:lnTo>
                  <a:pt x="296" y="154"/>
                </a:lnTo>
                <a:lnTo>
                  <a:pt x="296" y="169"/>
                </a:lnTo>
                <a:lnTo>
                  <a:pt x="293" y="171"/>
                </a:lnTo>
                <a:lnTo>
                  <a:pt x="303" y="169"/>
                </a:lnTo>
                <a:lnTo>
                  <a:pt x="303" y="157"/>
                </a:lnTo>
                <a:lnTo>
                  <a:pt x="392" y="157"/>
                </a:lnTo>
                <a:lnTo>
                  <a:pt x="399" y="154"/>
                </a:lnTo>
                <a:lnTo>
                  <a:pt x="399" y="18"/>
                </a:lnTo>
                <a:lnTo>
                  <a:pt x="404" y="13"/>
                </a:lnTo>
                <a:lnTo>
                  <a:pt x="303" y="10"/>
                </a:lnTo>
                <a:lnTo>
                  <a:pt x="293" y="5"/>
                </a:lnTo>
                <a:lnTo>
                  <a:pt x="293" y="5"/>
                </a:lnTo>
                <a:close/>
              </a:path>
              <a:path w="405" h="172">
                <a:moveTo>
                  <a:pt x="394" y="3"/>
                </a:moveTo>
                <a:lnTo>
                  <a:pt x="390" y="10"/>
                </a:lnTo>
                <a:lnTo>
                  <a:pt x="303" y="10"/>
                </a:lnTo>
                <a:lnTo>
                  <a:pt x="404" y="13"/>
                </a:lnTo>
                <a:lnTo>
                  <a:pt x="394" y="3"/>
                </a:lnTo>
                <a:lnTo>
                  <a:pt x="394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54" name="path 13554"/>
          <p:cNvSpPr/>
          <p:nvPr/>
        </p:nvSpPr>
        <p:spPr>
          <a:xfrm>
            <a:off x="13299186" y="9345421"/>
            <a:ext cx="347471" cy="109727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70" y="142"/>
                </a:moveTo>
                <a:lnTo>
                  <a:pt x="68" y="142"/>
                </a:lnTo>
                <a:lnTo>
                  <a:pt x="65" y="145"/>
                </a:lnTo>
                <a:lnTo>
                  <a:pt x="65" y="147"/>
                </a:lnTo>
                <a:lnTo>
                  <a:pt x="63" y="150"/>
                </a:lnTo>
                <a:lnTo>
                  <a:pt x="61" y="152"/>
                </a:lnTo>
                <a:lnTo>
                  <a:pt x="58" y="152"/>
                </a:lnTo>
                <a:lnTo>
                  <a:pt x="56" y="154"/>
                </a:lnTo>
                <a:lnTo>
                  <a:pt x="53" y="157"/>
                </a:lnTo>
                <a:lnTo>
                  <a:pt x="51" y="157"/>
                </a:lnTo>
                <a:lnTo>
                  <a:pt x="49" y="159"/>
                </a:lnTo>
                <a:lnTo>
                  <a:pt x="46" y="161"/>
                </a:lnTo>
                <a:lnTo>
                  <a:pt x="41" y="161"/>
                </a:lnTo>
                <a:lnTo>
                  <a:pt x="39" y="164"/>
                </a:lnTo>
                <a:lnTo>
                  <a:pt x="37" y="166"/>
                </a:lnTo>
                <a:lnTo>
                  <a:pt x="34" y="166"/>
                </a:lnTo>
                <a:lnTo>
                  <a:pt x="29" y="169"/>
                </a:lnTo>
                <a:lnTo>
                  <a:pt x="27" y="169"/>
                </a:lnTo>
                <a:lnTo>
                  <a:pt x="27" y="171"/>
                </a:lnTo>
                <a:lnTo>
                  <a:pt x="34" y="171"/>
                </a:lnTo>
                <a:lnTo>
                  <a:pt x="37" y="169"/>
                </a:lnTo>
                <a:lnTo>
                  <a:pt x="41" y="169"/>
                </a:lnTo>
                <a:lnTo>
                  <a:pt x="46" y="166"/>
                </a:lnTo>
                <a:lnTo>
                  <a:pt x="49" y="166"/>
                </a:lnTo>
                <a:lnTo>
                  <a:pt x="51" y="164"/>
                </a:lnTo>
                <a:lnTo>
                  <a:pt x="53" y="164"/>
                </a:lnTo>
                <a:lnTo>
                  <a:pt x="56" y="161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5"/>
                </a:lnTo>
                <a:lnTo>
                  <a:pt x="82" y="142"/>
                </a:lnTo>
                <a:lnTo>
                  <a:pt x="70" y="142"/>
                </a:lnTo>
                <a:lnTo>
                  <a:pt x="70" y="142"/>
                </a:lnTo>
                <a:close/>
              </a:path>
              <a:path w="547" h="172">
                <a:moveTo>
                  <a:pt x="51" y="111"/>
                </a:moveTo>
                <a:lnTo>
                  <a:pt x="29" y="135"/>
                </a:lnTo>
                <a:lnTo>
                  <a:pt x="22" y="135"/>
                </a:lnTo>
                <a:lnTo>
                  <a:pt x="22" y="140"/>
                </a:lnTo>
                <a:lnTo>
                  <a:pt x="22" y="142"/>
                </a:lnTo>
                <a:lnTo>
                  <a:pt x="20" y="145"/>
                </a:lnTo>
                <a:lnTo>
                  <a:pt x="29" y="157"/>
                </a:lnTo>
                <a:lnTo>
                  <a:pt x="29" y="152"/>
                </a:lnTo>
                <a:lnTo>
                  <a:pt x="32" y="150"/>
                </a:lnTo>
                <a:lnTo>
                  <a:pt x="34" y="145"/>
                </a:lnTo>
                <a:lnTo>
                  <a:pt x="34" y="142"/>
                </a:lnTo>
                <a:lnTo>
                  <a:pt x="37" y="140"/>
                </a:lnTo>
                <a:lnTo>
                  <a:pt x="39" y="138"/>
                </a:lnTo>
                <a:lnTo>
                  <a:pt x="39" y="133"/>
                </a:lnTo>
                <a:lnTo>
                  <a:pt x="41" y="130"/>
                </a:lnTo>
                <a:lnTo>
                  <a:pt x="44" y="128"/>
                </a:lnTo>
                <a:lnTo>
                  <a:pt x="44" y="125"/>
                </a:lnTo>
                <a:lnTo>
                  <a:pt x="46" y="123"/>
                </a:lnTo>
                <a:lnTo>
                  <a:pt x="49" y="118"/>
                </a:lnTo>
                <a:lnTo>
                  <a:pt x="51" y="116"/>
                </a:lnTo>
                <a:lnTo>
                  <a:pt x="53" y="113"/>
                </a:lnTo>
                <a:lnTo>
                  <a:pt x="51" y="111"/>
                </a:lnTo>
                <a:lnTo>
                  <a:pt x="51" y="111"/>
                </a:lnTo>
                <a:close/>
              </a:path>
              <a:path w="547" h="172">
                <a:moveTo>
                  <a:pt x="61" y="82"/>
                </a:moveTo>
                <a:lnTo>
                  <a:pt x="61" y="90"/>
                </a:lnTo>
                <a:lnTo>
                  <a:pt x="63" y="94"/>
                </a:lnTo>
                <a:lnTo>
                  <a:pt x="63" y="101"/>
                </a:lnTo>
                <a:lnTo>
                  <a:pt x="65" y="104"/>
                </a:lnTo>
                <a:lnTo>
                  <a:pt x="65" y="109"/>
                </a:lnTo>
                <a:lnTo>
                  <a:pt x="68" y="111"/>
                </a:lnTo>
                <a:lnTo>
                  <a:pt x="68" y="118"/>
                </a:lnTo>
                <a:lnTo>
                  <a:pt x="70" y="121"/>
                </a:lnTo>
                <a:lnTo>
                  <a:pt x="70" y="125"/>
                </a:lnTo>
                <a:lnTo>
                  <a:pt x="73" y="128"/>
                </a:lnTo>
                <a:lnTo>
                  <a:pt x="75" y="130"/>
                </a:lnTo>
                <a:lnTo>
                  <a:pt x="75" y="135"/>
                </a:lnTo>
                <a:lnTo>
                  <a:pt x="73" y="138"/>
                </a:lnTo>
                <a:lnTo>
                  <a:pt x="73" y="140"/>
                </a:lnTo>
                <a:lnTo>
                  <a:pt x="70" y="142"/>
                </a:lnTo>
                <a:lnTo>
                  <a:pt x="82" y="142"/>
                </a:lnTo>
                <a:lnTo>
                  <a:pt x="85" y="145"/>
                </a:lnTo>
                <a:lnTo>
                  <a:pt x="85" y="147"/>
                </a:lnTo>
                <a:lnTo>
                  <a:pt x="87" y="150"/>
                </a:lnTo>
                <a:lnTo>
                  <a:pt x="89" y="152"/>
                </a:lnTo>
                <a:lnTo>
                  <a:pt x="92" y="154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4" y="161"/>
                </a:lnTo>
                <a:lnTo>
                  <a:pt x="106" y="164"/>
                </a:lnTo>
                <a:lnTo>
                  <a:pt x="109" y="166"/>
                </a:lnTo>
                <a:lnTo>
                  <a:pt x="111" y="166"/>
                </a:lnTo>
                <a:lnTo>
                  <a:pt x="113" y="169"/>
                </a:lnTo>
                <a:lnTo>
                  <a:pt x="116" y="166"/>
                </a:lnTo>
                <a:lnTo>
                  <a:pt x="116" y="164"/>
                </a:lnTo>
                <a:lnTo>
                  <a:pt x="118" y="161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4"/>
                </a:lnTo>
                <a:lnTo>
                  <a:pt x="123" y="154"/>
                </a:lnTo>
                <a:lnTo>
                  <a:pt x="116" y="154"/>
                </a:lnTo>
                <a:lnTo>
                  <a:pt x="113" y="152"/>
                </a:lnTo>
                <a:lnTo>
                  <a:pt x="109" y="152"/>
                </a:lnTo>
                <a:lnTo>
                  <a:pt x="106" y="150"/>
                </a:lnTo>
                <a:lnTo>
                  <a:pt x="104" y="150"/>
                </a:lnTo>
                <a:lnTo>
                  <a:pt x="101" y="147"/>
                </a:lnTo>
                <a:lnTo>
                  <a:pt x="99" y="147"/>
                </a:lnTo>
                <a:lnTo>
                  <a:pt x="97" y="145"/>
                </a:lnTo>
                <a:lnTo>
                  <a:pt x="94" y="142"/>
                </a:lnTo>
                <a:lnTo>
                  <a:pt x="92" y="142"/>
                </a:lnTo>
                <a:lnTo>
                  <a:pt x="89" y="140"/>
                </a:lnTo>
                <a:lnTo>
                  <a:pt x="87" y="138"/>
                </a:lnTo>
                <a:lnTo>
                  <a:pt x="87" y="133"/>
                </a:lnTo>
                <a:lnTo>
                  <a:pt x="89" y="130"/>
                </a:lnTo>
                <a:lnTo>
                  <a:pt x="80" y="128"/>
                </a:lnTo>
                <a:lnTo>
                  <a:pt x="80" y="125"/>
                </a:lnTo>
                <a:lnTo>
                  <a:pt x="77" y="125"/>
                </a:lnTo>
                <a:lnTo>
                  <a:pt x="77" y="123"/>
                </a:lnTo>
                <a:lnTo>
                  <a:pt x="75" y="121"/>
                </a:lnTo>
                <a:lnTo>
                  <a:pt x="75" y="116"/>
                </a:lnTo>
                <a:lnTo>
                  <a:pt x="73" y="113"/>
                </a:lnTo>
                <a:lnTo>
                  <a:pt x="73" y="111"/>
                </a:lnTo>
                <a:lnTo>
                  <a:pt x="70" y="106"/>
                </a:lnTo>
                <a:lnTo>
                  <a:pt x="68" y="104"/>
                </a:lnTo>
                <a:lnTo>
                  <a:pt x="68" y="99"/>
                </a:lnTo>
                <a:lnTo>
                  <a:pt x="65" y="97"/>
                </a:lnTo>
                <a:lnTo>
                  <a:pt x="65" y="87"/>
                </a:lnTo>
                <a:lnTo>
                  <a:pt x="63" y="82"/>
                </a:lnTo>
                <a:lnTo>
                  <a:pt x="97" y="82"/>
                </a:lnTo>
                <a:lnTo>
                  <a:pt x="61" y="82"/>
                </a:lnTo>
                <a:lnTo>
                  <a:pt x="61" y="82"/>
                </a:lnTo>
                <a:close/>
              </a:path>
              <a:path w="547" h="172">
                <a:moveTo>
                  <a:pt x="111" y="82"/>
                </a:moveTo>
                <a:lnTo>
                  <a:pt x="61" y="82"/>
                </a:lnTo>
                <a:lnTo>
                  <a:pt x="97" y="82"/>
                </a:lnTo>
                <a:lnTo>
                  <a:pt x="97" y="90"/>
                </a:lnTo>
                <a:lnTo>
                  <a:pt x="94" y="94"/>
                </a:lnTo>
                <a:lnTo>
                  <a:pt x="94" y="97"/>
                </a:lnTo>
                <a:lnTo>
                  <a:pt x="92" y="101"/>
                </a:lnTo>
                <a:lnTo>
                  <a:pt x="92" y="104"/>
                </a:lnTo>
                <a:lnTo>
                  <a:pt x="89" y="109"/>
                </a:lnTo>
                <a:lnTo>
                  <a:pt x="89" y="111"/>
                </a:lnTo>
                <a:lnTo>
                  <a:pt x="87" y="113"/>
                </a:lnTo>
                <a:lnTo>
                  <a:pt x="87" y="118"/>
                </a:lnTo>
                <a:lnTo>
                  <a:pt x="85" y="121"/>
                </a:lnTo>
                <a:lnTo>
                  <a:pt x="85" y="123"/>
                </a:lnTo>
                <a:lnTo>
                  <a:pt x="82" y="125"/>
                </a:lnTo>
                <a:lnTo>
                  <a:pt x="80" y="128"/>
                </a:lnTo>
                <a:lnTo>
                  <a:pt x="89" y="130"/>
                </a:lnTo>
                <a:lnTo>
                  <a:pt x="89" y="128"/>
                </a:lnTo>
                <a:lnTo>
                  <a:pt x="92" y="125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99" y="106"/>
                </a:lnTo>
                <a:lnTo>
                  <a:pt x="101" y="101"/>
                </a:lnTo>
                <a:lnTo>
                  <a:pt x="101" y="99"/>
                </a:lnTo>
                <a:lnTo>
                  <a:pt x="104" y="94"/>
                </a:lnTo>
                <a:lnTo>
                  <a:pt x="104" y="92"/>
                </a:lnTo>
                <a:lnTo>
                  <a:pt x="106" y="87"/>
                </a:lnTo>
                <a:lnTo>
                  <a:pt x="111" y="82"/>
                </a:lnTo>
                <a:lnTo>
                  <a:pt x="111" y="82"/>
                </a:lnTo>
                <a:close/>
              </a:path>
              <a:path w="547" h="172">
                <a:moveTo>
                  <a:pt x="101" y="73"/>
                </a:moveTo>
                <a:lnTo>
                  <a:pt x="97" y="80"/>
                </a:lnTo>
                <a:lnTo>
                  <a:pt x="49" y="80"/>
                </a:lnTo>
                <a:lnTo>
                  <a:pt x="53" y="85"/>
                </a:lnTo>
                <a:lnTo>
                  <a:pt x="58" y="82"/>
                </a:lnTo>
                <a:lnTo>
                  <a:pt x="111" y="82"/>
                </a:lnTo>
                <a:lnTo>
                  <a:pt x="101" y="73"/>
                </a:lnTo>
                <a:lnTo>
                  <a:pt x="101" y="73"/>
                </a:lnTo>
                <a:close/>
              </a:path>
              <a:path w="547" h="172">
                <a:moveTo>
                  <a:pt x="37" y="65"/>
                </a:moveTo>
                <a:lnTo>
                  <a:pt x="22" y="68"/>
                </a:lnTo>
                <a:lnTo>
                  <a:pt x="22" y="135"/>
                </a:lnTo>
                <a:lnTo>
                  <a:pt x="29" y="135"/>
                </a:lnTo>
                <a:lnTo>
                  <a:pt x="29" y="73"/>
                </a:lnTo>
                <a:lnTo>
                  <a:pt x="37" y="65"/>
                </a:lnTo>
                <a:lnTo>
                  <a:pt x="37" y="65"/>
                </a:lnTo>
                <a:close/>
              </a:path>
              <a:path w="547" h="172">
                <a:moveTo>
                  <a:pt x="27" y="56"/>
                </a:moveTo>
                <a:lnTo>
                  <a:pt x="22" y="65"/>
                </a:lnTo>
                <a:lnTo>
                  <a:pt x="1" y="65"/>
                </a:lnTo>
                <a:lnTo>
                  <a:pt x="5" y="70"/>
                </a:lnTo>
                <a:lnTo>
                  <a:pt x="10" y="70"/>
                </a:lnTo>
                <a:lnTo>
                  <a:pt x="13" y="68"/>
                </a:lnTo>
                <a:lnTo>
                  <a:pt x="22" y="68"/>
                </a:lnTo>
                <a:lnTo>
                  <a:pt x="37" y="65"/>
                </a:lnTo>
                <a:lnTo>
                  <a:pt x="27" y="56"/>
                </a:lnTo>
                <a:lnTo>
                  <a:pt x="27" y="56"/>
                </a:lnTo>
                <a:close/>
              </a:path>
              <a:path w="547" h="172">
                <a:moveTo>
                  <a:pt x="118" y="53"/>
                </a:moveTo>
                <a:lnTo>
                  <a:pt x="116" y="56"/>
                </a:lnTo>
                <a:lnTo>
                  <a:pt x="104" y="56"/>
                </a:lnTo>
                <a:lnTo>
                  <a:pt x="89" y="58"/>
                </a:lnTo>
                <a:lnTo>
                  <a:pt x="92" y="61"/>
                </a:lnTo>
                <a:lnTo>
                  <a:pt x="92" y="63"/>
                </a:lnTo>
                <a:lnTo>
                  <a:pt x="94" y="65"/>
                </a:lnTo>
                <a:lnTo>
                  <a:pt x="123" y="65"/>
                </a:lnTo>
                <a:lnTo>
                  <a:pt x="125" y="63"/>
                </a:lnTo>
                <a:lnTo>
                  <a:pt x="123" y="61"/>
                </a:lnTo>
                <a:lnTo>
                  <a:pt x="123" y="56"/>
                </a:lnTo>
                <a:lnTo>
                  <a:pt x="121" y="56"/>
                </a:lnTo>
                <a:lnTo>
                  <a:pt x="118" y="53"/>
                </a:lnTo>
                <a:lnTo>
                  <a:pt x="118" y="53"/>
                </a:lnTo>
                <a:close/>
              </a:path>
              <a:path w="547" h="172">
                <a:moveTo>
                  <a:pt x="58" y="18"/>
                </a:moveTo>
                <a:lnTo>
                  <a:pt x="58" y="39"/>
                </a:lnTo>
                <a:lnTo>
                  <a:pt x="56" y="44"/>
                </a:lnTo>
                <a:lnTo>
                  <a:pt x="56" y="53"/>
                </a:lnTo>
                <a:lnTo>
                  <a:pt x="53" y="56"/>
                </a:lnTo>
                <a:lnTo>
                  <a:pt x="53" y="58"/>
                </a:lnTo>
                <a:lnTo>
                  <a:pt x="51" y="61"/>
                </a:lnTo>
                <a:lnTo>
                  <a:pt x="51" y="63"/>
                </a:lnTo>
                <a:lnTo>
                  <a:pt x="49" y="65"/>
                </a:lnTo>
                <a:lnTo>
                  <a:pt x="46" y="68"/>
                </a:lnTo>
                <a:lnTo>
                  <a:pt x="46" y="70"/>
                </a:lnTo>
                <a:lnTo>
                  <a:pt x="44" y="75"/>
                </a:lnTo>
                <a:lnTo>
                  <a:pt x="41" y="78"/>
                </a:lnTo>
                <a:lnTo>
                  <a:pt x="37" y="80"/>
                </a:lnTo>
                <a:lnTo>
                  <a:pt x="34" y="82"/>
                </a:lnTo>
                <a:lnTo>
                  <a:pt x="37" y="85"/>
                </a:lnTo>
                <a:lnTo>
                  <a:pt x="39" y="82"/>
                </a:lnTo>
                <a:lnTo>
                  <a:pt x="41" y="80"/>
                </a:lnTo>
                <a:lnTo>
                  <a:pt x="44" y="78"/>
                </a:lnTo>
                <a:lnTo>
                  <a:pt x="46" y="75"/>
                </a:lnTo>
                <a:lnTo>
                  <a:pt x="49" y="75"/>
                </a:lnTo>
                <a:lnTo>
                  <a:pt x="51" y="73"/>
                </a:lnTo>
                <a:lnTo>
                  <a:pt x="53" y="70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1" y="56"/>
                </a:lnTo>
                <a:lnTo>
                  <a:pt x="63" y="53"/>
                </a:lnTo>
                <a:lnTo>
                  <a:pt x="63" y="49"/>
                </a:lnTo>
                <a:lnTo>
                  <a:pt x="65" y="46"/>
                </a:lnTo>
                <a:lnTo>
                  <a:pt x="65" y="18"/>
                </a:lnTo>
                <a:lnTo>
                  <a:pt x="89" y="18"/>
                </a:lnTo>
                <a:lnTo>
                  <a:pt x="58" y="18"/>
                </a:lnTo>
                <a:lnTo>
                  <a:pt x="58" y="18"/>
                </a:lnTo>
                <a:close/>
              </a:path>
              <a:path w="547" h="172">
                <a:moveTo>
                  <a:pt x="58" y="8"/>
                </a:moveTo>
                <a:lnTo>
                  <a:pt x="58" y="18"/>
                </a:lnTo>
                <a:lnTo>
                  <a:pt x="89" y="18"/>
                </a:lnTo>
                <a:lnTo>
                  <a:pt x="89" y="58"/>
                </a:lnTo>
                <a:lnTo>
                  <a:pt x="104" y="56"/>
                </a:lnTo>
                <a:lnTo>
                  <a:pt x="101" y="56"/>
                </a:lnTo>
                <a:lnTo>
                  <a:pt x="99" y="53"/>
                </a:lnTo>
                <a:lnTo>
                  <a:pt x="99" y="20"/>
                </a:lnTo>
                <a:lnTo>
                  <a:pt x="104" y="15"/>
                </a:lnTo>
                <a:lnTo>
                  <a:pt x="65" y="13"/>
                </a:lnTo>
                <a:lnTo>
                  <a:pt x="58" y="8"/>
                </a:lnTo>
                <a:lnTo>
                  <a:pt x="58" y="8"/>
                </a:lnTo>
                <a:close/>
              </a:path>
              <a:path w="547" h="172">
                <a:moveTo>
                  <a:pt x="94" y="5"/>
                </a:moveTo>
                <a:lnTo>
                  <a:pt x="89" y="13"/>
                </a:lnTo>
                <a:lnTo>
                  <a:pt x="65" y="13"/>
                </a:lnTo>
                <a:lnTo>
                  <a:pt x="104" y="15"/>
                </a:lnTo>
                <a:lnTo>
                  <a:pt x="94" y="5"/>
                </a:lnTo>
                <a:lnTo>
                  <a:pt x="94" y="5"/>
                </a:lnTo>
                <a:close/>
              </a:path>
              <a:path w="547" h="172">
                <a:moveTo>
                  <a:pt x="17" y="5"/>
                </a:moveTo>
                <a:lnTo>
                  <a:pt x="15" y="8"/>
                </a:lnTo>
                <a:lnTo>
                  <a:pt x="17" y="13"/>
                </a:lnTo>
                <a:lnTo>
                  <a:pt x="20" y="15"/>
                </a:lnTo>
                <a:lnTo>
                  <a:pt x="20" y="20"/>
                </a:lnTo>
                <a:lnTo>
                  <a:pt x="22" y="22"/>
                </a:lnTo>
                <a:lnTo>
                  <a:pt x="22" y="32"/>
                </a:lnTo>
                <a:lnTo>
                  <a:pt x="25" y="34"/>
                </a:lnTo>
                <a:lnTo>
                  <a:pt x="25" y="37"/>
                </a:lnTo>
                <a:lnTo>
                  <a:pt x="27" y="39"/>
                </a:lnTo>
                <a:lnTo>
                  <a:pt x="29" y="37"/>
                </a:lnTo>
                <a:lnTo>
                  <a:pt x="29" y="34"/>
                </a:lnTo>
                <a:lnTo>
                  <a:pt x="32" y="32"/>
                </a:lnTo>
                <a:lnTo>
                  <a:pt x="32" y="22"/>
                </a:lnTo>
                <a:lnTo>
                  <a:pt x="29" y="18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7" y="5"/>
                </a:lnTo>
                <a:lnTo>
                  <a:pt x="17" y="5"/>
                </a:lnTo>
                <a:close/>
              </a:path>
              <a:path w="547" h="172">
                <a:moveTo>
                  <a:pt x="190" y="118"/>
                </a:moveTo>
                <a:lnTo>
                  <a:pt x="169" y="145"/>
                </a:lnTo>
                <a:lnTo>
                  <a:pt x="178" y="145"/>
                </a:lnTo>
                <a:lnTo>
                  <a:pt x="178" y="142"/>
                </a:lnTo>
                <a:lnTo>
                  <a:pt x="181" y="138"/>
                </a:lnTo>
                <a:lnTo>
                  <a:pt x="183" y="133"/>
                </a:lnTo>
                <a:lnTo>
                  <a:pt x="185" y="130"/>
                </a:lnTo>
                <a:lnTo>
                  <a:pt x="188" y="125"/>
                </a:lnTo>
                <a:lnTo>
                  <a:pt x="190" y="121"/>
                </a:lnTo>
                <a:lnTo>
                  <a:pt x="190" y="118"/>
                </a:lnTo>
                <a:lnTo>
                  <a:pt x="190" y="118"/>
                </a:lnTo>
                <a:close/>
              </a:path>
              <a:path w="547" h="172">
                <a:moveTo>
                  <a:pt x="224" y="73"/>
                </a:moveTo>
                <a:lnTo>
                  <a:pt x="217" y="73"/>
                </a:lnTo>
                <a:lnTo>
                  <a:pt x="217" y="138"/>
                </a:lnTo>
                <a:lnTo>
                  <a:pt x="217" y="171"/>
                </a:lnTo>
                <a:lnTo>
                  <a:pt x="226" y="166"/>
                </a:lnTo>
                <a:lnTo>
                  <a:pt x="226" y="161"/>
                </a:lnTo>
                <a:lnTo>
                  <a:pt x="224" y="159"/>
                </a:lnTo>
                <a:lnTo>
                  <a:pt x="224" y="73"/>
                </a:lnTo>
                <a:lnTo>
                  <a:pt x="224" y="73"/>
                </a:lnTo>
                <a:close/>
              </a:path>
              <a:path w="547" h="172">
                <a:moveTo>
                  <a:pt x="173" y="70"/>
                </a:moveTo>
                <a:lnTo>
                  <a:pt x="161" y="73"/>
                </a:lnTo>
                <a:lnTo>
                  <a:pt x="161" y="147"/>
                </a:lnTo>
                <a:lnTo>
                  <a:pt x="159" y="150"/>
                </a:lnTo>
                <a:lnTo>
                  <a:pt x="159" y="152"/>
                </a:lnTo>
                <a:lnTo>
                  <a:pt x="166" y="164"/>
                </a:lnTo>
                <a:lnTo>
                  <a:pt x="169" y="164"/>
                </a:lnTo>
                <a:lnTo>
                  <a:pt x="169" y="161"/>
                </a:lnTo>
                <a:lnTo>
                  <a:pt x="171" y="159"/>
                </a:lnTo>
                <a:lnTo>
                  <a:pt x="171" y="157"/>
                </a:lnTo>
                <a:lnTo>
                  <a:pt x="173" y="154"/>
                </a:lnTo>
                <a:lnTo>
                  <a:pt x="173" y="150"/>
                </a:lnTo>
                <a:lnTo>
                  <a:pt x="176" y="147"/>
                </a:lnTo>
                <a:lnTo>
                  <a:pt x="178" y="145"/>
                </a:lnTo>
                <a:lnTo>
                  <a:pt x="169" y="145"/>
                </a:lnTo>
                <a:lnTo>
                  <a:pt x="169" y="75"/>
                </a:lnTo>
                <a:lnTo>
                  <a:pt x="173" y="70"/>
                </a:lnTo>
                <a:lnTo>
                  <a:pt x="173" y="70"/>
                </a:lnTo>
                <a:close/>
              </a:path>
              <a:path w="547" h="172">
                <a:moveTo>
                  <a:pt x="166" y="61"/>
                </a:moveTo>
                <a:lnTo>
                  <a:pt x="161" y="68"/>
                </a:lnTo>
                <a:lnTo>
                  <a:pt x="137" y="68"/>
                </a:lnTo>
                <a:lnTo>
                  <a:pt x="142" y="75"/>
                </a:lnTo>
                <a:lnTo>
                  <a:pt x="145" y="75"/>
                </a:lnTo>
                <a:lnTo>
                  <a:pt x="147" y="73"/>
                </a:lnTo>
                <a:lnTo>
                  <a:pt x="161" y="73"/>
                </a:lnTo>
                <a:lnTo>
                  <a:pt x="173" y="70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547" h="172">
                <a:moveTo>
                  <a:pt x="257" y="61"/>
                </a:moveTo>
                <a:lnTo>
                  <a:pt x="250" y="70"/>
                </a:lnTo>
                <a:lnTo>
                  <a:pt x="178" y="70"/>
                </a:lnTo>
                <a:lnTo>
                  <a:pt x="185" y="75"/>
                </a:lnTo>
                <a:lnTo>
                  <a:pt x="195" y="75"/>
                </a:lnTo>
                <a:lnTo>
                  <a:pt x="197" y="73"/>
                </a:lnTo>
                <a:lnTo>
                  <a:pt x="267" y="73"/>
                </a:lnTo>
                <a:lnTo>
                  <a:pt x="257" y="61"/>
                </a:lnTo>
                <a:lnTo>
                  <a:pt x="257" y="61"/>
                </a:lnTo>
                <a:close/>
              </a:path>
              <a:path w="547" h="172">
                <a:moveTo>
                  <a:pt x="154" y="8"/>
                </a:moveTo>
                <a:lnTo>
                  <a:pt x="154" y="10"/>
                </a:lnTo>
                <a:lnTo>
                  <a:pt x="157" y="13"/>
                </a:lnTo>
                <a:lnTo>
                  <a:pt x="159" y="18"/>
                </a:lnTo>
                <a:lnTo>
                  <a:pt x="161" y="20"/>
                </a:lnTo>
                <a:lnTo>
                  <a:pt x="161" y="22"/>
                </a:lnTo>
                <a:lnTo>
                  <a:pt x="164" y="25"/>
                </a:lnTo>
                <a:lnTo>
                  <a:pt x="166" y="27"/>
                </a:lnTo>
                <a:lnTo>
                  <a:pt x="166" y="32"/>
                </a:lnTo>
                <a:lnTo>
                  <a:pt x="169" y="37"/>
                </a:lnTo>
                <a:lnTo>
                  <a:pt x="169" y="39"/>
                </a:lnTo>
                <a:lnTo>
                  <a:pt x="171" y="39"/>
                </a:lnTo>
                <a:lnTo>
                  <a:pt x="173" y="37"/>
                </a:lnTo>
                <a:lnTo>
                  <a:pt x="176" y="34"/>
                </a:lnTo>
                <a:lnTo>
                  <a:pt x="176" y="27"/>
                </a:lnTo>
                <a:lnTo>
                  <a:pt x="173" y="22"/>
                </a:lnTo>
                <a:lnTo>
                  <a:pt x="171" y="20"/>
                </a:lnTo>
                <a:lnTo>
                  <a:pt x="169" y="18"/>
                </a:lnTo>
                <a:lnTo>
                  <a:pt x="166" y="15"/>
                </a:lnTo>
                <a:lnTo>
                  <a:pt x="164" y="13"/>
                </a:lnTo>
                <a:lnTo>
                  <a:pt x="161" y="13"/>
                </a:lnTo>
                <a:lnTo>
                  <a:pt x="157" y="10"/>
                </a:lnTo>
                <a:lnTo>
                  <a:pt x="154" y="8"/>
                </a:lnTo>
                <a:lnTo>
                  <a:pt x="154" y="8"/>
                </a:lnTo>
                <a:close/>
              </a:path>
              <a:path w="547" h="172">
                <a:moveTo>
                  <a:pt x="217" y="5"/>
                </a:moveTo>
                <a:lnTo>
                  <a:pt x="217" y="70"/>
                </a:lnTo>
                <a:lnTo>
                  <a:pt x="224" y="70"/>
                </a:lnTo>
                <a:lnTo>
                  <a:pt x="224" y="20"/>
                </a:lnTo>
                <a:lnTo>
                  <a:pt x="229" y="15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339" y="65"/>
                </a:moveTo>
                <a:lnTo>
                  <a:pt x="339" y="121"/>
                </a:lnTo>
                <a:lnTo>
                  <a:pt x="337" y="125"/>
                </a:lnTo>
                <a:lnTo>
                  <a:pt x="337" y="135"/>
                </a:lnTo>
                <a:lnTo>
                  <a:pt x="334" y="138"/>
                </a:lnTo>
                <a:lnTo>
                  <a:pt x="334" y="145"/>
                </a:lnTo>
                <a:lnTo>
                  <a:pt x="332" y="147"/>
                </a:lnTo>
                <a:lnTo>
                  <a:pt x="330" y="150"/>
                </a:lnTo>
                <a:lnTo>
                  <a:pt x="330" y="152"/>
                </a:lnTo>
                <a:lnTo>
                  <a:pt x="327" y="154"/>
                </a:lnTo>
                <a:lnTo>
                  <a:pt x="325" y="157"/>
                </a:lnTo>
                <a:lnTo>
                  <a:pt x="322" y="159"/>
                </a:lnTo>
                <a:lnTo>
                  <a:pt x="320" y="161"/>
                </a:lnTo>
                <a:lnTo>
                  <a:pt x="317" y="164"/>
                </a:lnTo>
                <a:lnTo>
                  <a:pt x="315" y="166"/>
                </a:lnTo>
                <a:lnTo>
                  <a:pt x="313" y="169"/>
                </a:lnTo>
                <a:lnTo>
                  <a:pt x="313" y="171"/>
                </a:lnTo>
                <a:lnTo>
                  <a:pt x="315" y="171"/>
                </a:lnTo>
                <a:lnTo>
                  <a:pt x="317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1"/>
                </a:lnTo>
                <a:lnTo>
                  <a:pt x="330" y="159"/>
                </a:lnTo>
                <a:lnTo>
                  <a:pt x="332" y="157"/>
                </a:lnTo>
                <a:lnTo>
                  <a:pt x="334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5"/>
                </a:lnTo>
                <a:lnTo>
                  <a:pt x="341" y="142"/>
                </a:lnTo>
                <a:lnTo>
                  <a:pt x="341" y="135"/>
                </a:lnTo>
                <a:lnTo>
                  <a:pt x="344" y="133"/>
                </a:lnTo>
                <a:lnTo>
                  <a:pt x="344" y="123"/>
                </a:lnTo>
                <a:lnTo>
                  <a:pt x="346" y="121"/>
                </a:lnTo>
                <a:lnTo>
                  <a:pt x="346" y="78"/>
                </a:lnTo>
                <a:lnTo>
                  <a:pt x="351" y="75"/>
                </a:lnTo>
                <a:lnTo>
                  <a:pt x="339" y="65"/>
                </a:lnTo>
                <a:lnTo>
                  <a:pt x="339" y="65"/>
                </a:lnTo>
                <a:close/>
              </a:path>
              <a:path w="547" h="172">
                <a:moveTo>
                  <a:pt x="368" y="65"/>
                </a:moveTo>
                <a:lnTo>
                  <a:pt x="368" y="82"/>
                </a:lnTo>
                <a:lnTo>
                  <a:pt x="370" y="85"/>
                </a:lnTo>
                <a:lnTo>
                  <a:pt x="370" y="147"/>
                </a:lnTo>
                <a:lnTo>
                  <a:pt x="368" y="150"/>
                </a:lnTo>
                <a:lnTo>
                  <a:pt x="368" y="154"/>
                </a:lnTo>
                <a:lnTo>
                  <a:pt x="368" y="159"/>
                </a:lnTo>
                <a:lnTo>
                  <a:pt x="368" y="169"/>
                </a:lnTo>
                <a:lnTo>
                  <a:pt x="377" y="164"/>
                </a:lnTo>
                <a:lnTo>
                  <a:pt x="377" y="80"/>
                </a:lnTo>
                <a:lnTo>
                  <a:pt x="380" y="75"/>
                </a:lnTo>
                <a:lnTo>
                  <a:pt x="368" y="65"/>
                </a:lnTo>
                <a:lnTo>
                  <a:pt x="368" y="65"/>
                </a:lnTo>
                <a:close/>
              </a:path>
              <a:path w="547" h="172">
                <a:moveTo>
                  <a:pt x="325" y="22"/>
                </a:moveTo>
                <a:lnTo>
                  <a:pt x="313" y="22"/>
                </a:lnTo>
                <a:lnTo>
                  <a:pt x="301" y="68"/>
                </a:lnTo>
                <a:lnTo>
                  <a:pt x="303" y="70"/>
                </a:lnTo>
                <a:lnTo>
                  <a:pt x="305" y="75"/>
                </a:lnTo>
                <a:lnTo>
                  <a:pt x="308" y="78"/>
                </a:lnTo>
                <a:lnTo>
                  <a:pt x="310" y="82"/>
                </a:lnTo>
                <a:lnTo>
                  <a:pt x="310" y="85"/>
                </a:lnTo>
                <a:lnTo>
                  <a:pt x="313" y="87"/>
                </a:lnTo>
                <a:lnTo>
                  <a:pt x="313" y="97"/>
                </a:lnTo>
                <a:lnTo>
                  <a:pt x="315" y="99"/>
                </a:lnTo>
                <a:lnTo>
                  <a:pt x="315" y="109"/>
                </a:lnTo>
                <a:lnTo>
                  <a:pt x="313" y="111"/>
                </a:lnTo>
                <a:lnTo>
                  <a:pt x="313" y="113"/>
                </a:lnTo>
                <a:lnTo>
                  <a:pt x="310" y="116"/>
                </a:lnTo>
                <a:lnTo>
                  <a:pt x="310" y="118"/>
                </a:lnTo>
                <a:lnTo>
                  <a:pt x="308" y="118"/>
                </a:lnTo>
                <a:lnTo>
                  <a:pt x="291" y="118"/>
                </a:lnTo>
                <a:lnTo>
                  <a:pt x="293" y="118"/>
                </a:lnTo>
                <a:lnTo>
                  <a:pt x="296" y="121"/>
                </a:lnTo>
                <a:lnTo>
                  <a:pt x="298" y="123"/>
                </a:lnTo>
                <a:lnTo>
                  <a:pt x="301" y="125"/>
                </a:lnTo>
                <a:lnTo>
                  <a:pt x="303" y="128"/>
                </a:lnTo>
                <a:lnTo>
                  <a:pt x="303" y="133"/>
                </a:lnTo>
                <a:lnTo>
                  <a:pt x="305" y="133"/>
                </a:lnTo>
                <a:lnTo>
                  <a:pt x="308" y="130"/>
                </a:lnTo>
                <a:lnTo>
                  <a:pt x="310" y="128"/>
                </a:lnTo>
                <a:lnTo>
                  <a:pt x="313" y="128"/>
                </a:lnTo>
                <a:lnTo>
                  <a:pt x="315" y="125"/>
                </a:lnTo>
                <a:lnTo>
                  <a:pt x="317" y="123"/>
                </a:lnTo>
                <a:lnTo>
                  <a:pt x="317" y="121"/>
                </a:lnTo>
                <a:lnTo>
                  <a:pt x="320" y="118"/>
                </a:lnTo>
                <a:lnTo>
                  <a:pt x="320" y="116"/>
                </a:lnTo>
                <a:lnTo>
                  <a:pt x="322" y="111"/>
                </a:lnTo>
                <a:lnTo>
                  <a:pt x="322" y="99"/>
                </a:lnTo>
                <a:lnTo>
                  <a:pt x="320" y="97"/>
                </a:lnTo>
                <a:lnTo>
                  <a:pt x="320" y="94"/>
                </a:lnTo>
                <a:lnTo>
                  <a:pt x="317" y="90"/>
                </a:lnTo>
                <a:lnTo>
                  <a:pt x="317" y="87"/>
                </a:lnTo>
                <a:lnTo>
                  <a:pt x="315" y="85"/>
                </a:lnTo>
                <a:lnTo>
                  <a:pt x="315" y="82"/>
                </a:lnTo>
                <a:lnTo>
                  <a:pt x="313" y="80"/>
                </a:lnTo>
                <a:lnTo>
                  <a:pt x="310" y="75"/>
                </a:lnTo>
                <a:lnTo>
                  <a:pt x="308" y="73"/>
                </a:lnTo>
                <a:lnTo>
                  <a:pt x="305" y="70"/>
                </a:lnTo>
                <a:lnTo>
                  <a:pt x="305" y="65"/>
                </a:lnTo>
                <a:lnTo>
                  <a:pt x="308" y="61"/>
                </a:lnTo>
                <a:lnTo>
                  <a:pt x="308" y="56"/>
                </a:lnTo>
                <a:lnTo>
                  <a:pt x="310" y="53"/>
                </a:lnTo>
                <a:lnTo>
                  <a:pt x="310" y="49"/>
                </a:lnTo>
                <a:lnTo>
                  <a:pt x="313" y="46"/>
                </a:lnTo>
                <a:lnTo>
                  <a:pt x="313" y="41"/>
                </a:lnTo>
                <a:lnTo>
                  <a:pt x="315" y="39"/>
                </a:lnTo>
                <a:lnTo>
                  <a:pt x="315" y="37"/>
                </a:lnTo>
                <a:lnTo>
                  <a:pt x="317" y="32"/>
                </a:lnTo>
                <a:lnTo>
                  <a:pt x="317" y="30"/>
                </a:lnTo>
                <a:lnTo>
                  <a:pt x="320" y="27"/>
                </a:lnTo>
                <a:lnTo>
                  <a:pt x="320" y="25"/>
                </a:lnTo>
                <a:lnTo>
                  <a:pt x="325" y="22"/>
                </a:lnTo>
                <a:lnTo>
                  <a:pt x="325" y="22"/>
                </a:lnTo>
                <a:close/>
              </a:path>
              <a:path w="547" h="172">
                <a:moveTo>
                  <a:pt x="349" y="18"/>
                </a:moveTo>
                <a:lnTo>
                  <a:pt x="349" y="20"/>
                </a:lnTo>
                <a:lnTo>
                  <a:pt x="346" y="25"/>
                </a:lnTo>
                <a:lnTo>
                  <a:pt x="344" y="30"/>
                </a:lnTo>
                <a:lnTo>
                  <a:pt x="344" y="34"/>
                </a:lnTo>
                <a:lnTo>
                  <a:pt x="341" y="37"/>
                </a:lnTo>
                <a:lnTo>
                  <a:pt x="341" y="39"/>
                </a:lnTo>
                <a:lnTo>
                  <a:pt x="339" y="41"/>
                </a:lnTo>
                <a:lnTo>
                  <a:pt x="337" y="46"/>
                </a:lnTo>
                <a:lnTo>
                  <a:pt x="337" y="49"/>
                </a:lnTo>
                <a:lnTo>
                  <a:pt x="334" y="51"/>
                </a:lnTo>
                <a:lnTo>
                  <a:pt x="332" y="53"/>
                </a:lnTo>
                <a:lnTo>
                  <a:pt x="332" y="56"/>
                </a:lnTo>
                <a:lnTo>
                  <a:pt x="330" y="58"/>
                </a:lnTo>
                <a:lnTo>
                  <a:pt x="327" y="61"/>
                </a:lnTo>
                <a:lnTo>
                  <a:pt x="325" y="65"/>
                </a:lnTo>
                <a:lnTo>
                  <a:pt x="322" y="68"/>
                </a:lnTo>
                <a:lnTo>
                  <a:pt x="320" y="70"/>
                </a:lnTo>
                <a:lnTo>
                  <a:pt x="317" y="73"/>
                </a:lnTo>
                <a:lnTo>
                  <a:pt x="315" y="75"/>
                </a:lnTo>
                <a:lnTo>
                  <a:pt x="317" y="78"/>
                </a:lnTo>
                <a:lnTo>
                  <a:pt x="320" y="75"/>
                </a:lnTo>
                <a:lnTo>
                  <a:pt x="322" y="73"/>
                </a:lnTo>
                <a:lnTo>
                  <a:pt x="325" y="70"/>
                </a:lnTo>
                <a:lnTo>
                  <a:pt x="327" y="68"/>
                </a:lnTo>
                <a:lnTo>
                  <a:pt x="330" y="68"/>
                </a:lnTo>
                <a:lnTo>
                  <a:pt x="332" y="65"/>
                </a:lnTo>
                <a:lnTo>
                  <a:pt x="334" y="63"/>
                </a:lnTo>
                <a:lnTo>
                  <a:pt x="337" y="61"/>
                </a:lnTo>
                <a:lnTo>
                  <a:pt x="337" y="56"/>
                </a:lnTo>
                <a:lnTo>
                  <a:pt x="339" y="56"/>
                </a:lnTo>
                <a:lnTo>
                  <a:pt x="341" y="53"/>
                </a:lnTo>
                <a:lnTo>
                  <a:pt x="341" y="51"/>
                </a:lnTo>
                <a:lnTo>
                  <a:pt x="344" y="49"/>
                </a:lnTo>
                <a:lnTo>
                  <a:pt x="344" y="46"/>
                </a:lnTo>
                <a:lnTo>
                  <a:pt x="346" y="44"/>
                </a:lnTo>
                <a:lnTo>
                  <a:pt x="349" y="39"/>
                </a:lnTo>
                <a:lnTo>
                  <a:pt x="349" y="37"/>
                </a:lnTo>
                <a:lnTo>
                  <a:pt x="351" y="34"/>
                </a:lnTo>
                <a:lnTo>
                  <a:pt x="353" y="30"/>
                </a:lnTo>
                <a:lnTo>
                  <a:pt x="353" y="25"/>
                </a:lnTo>
                <a:lnTo>
                  <a:pt x="356" y="22"/>
                </a:lnTo>
                <a:lnTo>
                  <a:pt x="358" y="18"/>
                </a:lnTo>
                <a:lnTo>
                  <a:pt x="349" y="18"/>
                </a:lnTo>
                <a:lnTo>
                  <a:pt x="349" y="18"/>
                </a:lnTo>
                <a:close/>
              </a:path>
              <a:path w="547" h="172">
                <a:moveTo>
                  <a:pt x="317" y="13"/>
                </a:moveTo>
                <a:lnTo>
                  <a:pt x="313" y="18"/>
                </a:lnTo>
                <a:lnTo>
                  <a:pt x="291" y="18"/>
                </a:lnTo>
                <a:lnTo>
                  <a:pt x="284" y="20"/>
                </a:lnTo>
                <a:lnTo>
                  <a:pt x="284" y="116"/>
                </a:lnTo>
                <a:lnTo>
                  <a:pt x="284" y="121"/>
                </a:lnTo>
                <a:lnTo>
                  <a:pt x="284" y="171"/>
                </a:lnTo>
                <a:lnTo>
                  <a:pt x="291" y="166"/>
                </a:lnTo>
                <a:lnTo>
                  <a:pt x="291" y="118"/>
                </a:lnTo>
                <a:lnTo>
                  <a:pt x="305" y="118"/>
                </a:lnTo>
                <a:lnTo>
                  <a:pt x="301" y="118"/>
                </a:lnTo>
                <a:lnTo>
                  <a:pt x="298" y="116"/>
                </a:lnTo>
                <a:lnTo>
                  <a:pt x="296" y="116"/>
                </a:lnTo>
                <a:lnTo>
                  <a:pt x="291" y="113"/>
                </a:lnTo>
                <a:lnTo>
                  <a:pt x="291" y="22"/>
                </a:lnTo>
                <a:lnTo>
                  <a:pt x="313" y="22"/>
                </a:lnTo>
                <a:lnTo>
                  <a:pt x="325" y="22"/>
                </a:lnTo>
                <a:lnTo>
                  <a:pt x="317" y="13"/>
                </a:lnTo>
                <a:lnTo>
                  <a:pt x="317" y="13"/>
                </a:lnTo>
                <a:close/>
              </a:path>
              <a:path w="547" h="172">
                <a:moveTo>
                  <a:pt x="284" y="13"/>
                </a:moveTo>
                <a:lnTo>
                  <a:pt x="284" y="20"/>
                </a:lnTo>
                <a:lnTo>
                  <a:pt x="291" y="18"/>
                </a:lnTo>
                <a:lnTo>
                  <a:pt x="284" y="13"/>
                </a:lnTo>
                <a:lnTo>
                  <a:pt x="284" y="13"/>
                </a:lnTo>
                <a:close/>
              </a:path>
              <a:path w="547" h="172">
                <a:moveTo>
                  <a:pt x="353" y="1"/>
                </a:moveTo>
                <a:lnTo>
                  <a:pt x="353" y="5"/>
                </a:lnTo>
                <a:lnTo>
                  <a:pt x="351" y="8"/>
                </a:lnTo>
                <a:lnTo>
                  <a:pt x="351" y="13"/>
                </a:lnTo>
                <a:lnTo>
                  <a:pt x="349" y="18"/>
                </a:lnTo>
                <a:lnTo>
                  <a:pt x="358" y="18"/>
                </a:lnTo>
                <a:lnTo>
                  <a:pt x="358" y="20"/>
                </a:lnTo>
                <a:lnTo>
                  <a:pt x="361" y="22"/>
                </a:lnTo>
                <a:lnTo>
                  <a:pt x="361" y="27"/>
                </a:lnTo>
                <a:lnTo>
                  <a:pt x="363" y="30"/>
                </a:lnTo>
                <a:lnTo>
                  <a:pt x="363" y="34"/>
                </a:lnTo>
                <a:lnTo>
                  <a:pt x="365" y="37"/>
                </a:lnTo>
                <a:lnTo>
                  <a:pt x="365" y="39"/>
                </a:lnTo>
                <a:lnTo>
                  <a:pt x="368" y="44"/>
                </a:lnTo>
                <a:lnTo>
                  <a:pt x="370" y="46"/>
                </a:lnTo>
                <a:lnTo>
                  <a:pt x="370" y="49"/>
                </a:lnTo>
                <a:lnTo>
                  <a:pt x="373" y="51"/>
                </a:lnTo>
                <a:lnTo>
                  <a:pt x="375" y="53"/>
                </a:lnTo>
                <a:lnTo>
                  <a:pt x="375" y="56"/>
                </a:lnTo>
                <a:lnTo>
                  <a:pt x="377" y="58"/>
                </a:lnTo>
                <a:lnTo>
                  <a:pt x="380" y="61"/>
                </a:lnTo>
                <a:lnTo>
                  <a:pt x="382" y="63"/>
                </a:lnTo>
                <a:lnTo>
                  <a:pt x="385" y="65"/>
                </a:lnTo>
                <a:lnTo>
                  <a:pt x="387" y="68"/>
                </a:lnTo>
                <a:lnTo>
                  <a:pt x="390" y="70"/>
                </a:lnTo>
                <a:lnTo>
                  <a:pt x="392" y="73"/>
                </a:lnTo>
                <a:lnTo>
                  <a:pt x="394" y="75"/>
                </a:lnTo>
                <a:lnTo>
                  <a:pt x="397" y="75"/>
                </a:lnTo>
                <a:lnTo>
                  <a:pt x="399" y="73"/>
                </a:lnTo>
                <a:lnTo>
                  <a:pt x="401" y="70"/>
                </a:lnTo>
                <a:lnTo>
                  <a:pt x="404" y="68"/>
                </a:lnTo>
                <a:lnTo>
                  <a:pt x="406" y="68"/>
                </a:lnTo>
                <a:lnTo>
                  <a:pt x="406" y="65"/>
                </a:lnTo>
                <a:lnTo>
                  <a:pt x="404" y="63"/>
                </a:lnTo>
                <a:lnTo>
                  <a:pt x="401" y="63"/>
                </a:lnTo>
                <a:lnTo>
                  <a:pt x="397" y="61"/>
                </a:lnTo>
                <a:lnTo>
                  <a:pt x="394" y="61"/>
                </a:lnTo>
                <a:lnTo>
                  <a:pt x="392" y="58"/>
                </a:lnTo>
                <a:lnTo>
                  <a:pt x="390" y="58"/>
                </a:lnTo>
                <a:lnTo>
                  <a:pt x="387" y="56"/>
                </a:lnTo>
                <a:lnTo>
                  <a:pt x="385" y="53"/>
                </a:lnTo>
                <a:lnTo>
                  <a:pt x="382" y="51"/>
                </a:lnTo>
                <a:lnTo>
                  <a:pt x="380" y="49"/>
                </a:lnTo>
                <a:lnTo>
                  <a:pt x="377" y="46"/>
                </a:lnTo>
                <a:lnTo>
                  <a:pt x="375" y="44"/>
                </a:lnTo>
                <a:lnTo>
                  <a:pt x="375" y="41"/>
                </a:lnTo>
                <a:lnTo>
                  <a:pt x="373" y="39"/>
                </a:lnTo>
                <a:lnTo>
                  <a:pt x="370" y="37"/>
                </a:lnTo>
                <a:lnTo>
                  <a:pt x="370" y="34"/>
                </a:lnTo>
                <a:lnTo>
                  <a:pt x="368" y="32"/>
                </a:lnTo>
                <a:lnTo>
                  <a:pt x="365" y="27"/>
                </a:lnTo>
                <a:lnTo>
                  <a:pt x="363" y="25"/>
                </a:lnTo>
                <a:lnTo>
                  <a:pt x="363" y="22"/>
                </a:lnTo>
                <a:lnTo>
                  <a:pt x="361" y="18"/>
                </a:lnTo>
                <a:lnTo>
                  <a:pt x="358" y="15"/>
                </a:lnTo>
                <a:lnTo>
                  <a:pt x="363" y="10"/>
                </a:lnTo>
                <a:lnTo>
                  <a:pt x="353" y="1"/>
                </a:lnTo>
                <a:lnTo>
                  <a:pt x="353" y="1"/>
                </a:lnTo>
                <a:close/>
              </a:path>
              <a:path w="547" h="172">
                <a:moveTo>
                  <a:pt x="493" y="140"/>
                </a:moveTo>
                <a:lnTo>
                  <a:pt x="490" y="142"/>
                </a:lnTo>
                <a:lnTo>
                  <a:pt x="490" y="145"/>
                </a:lnTo>
                <a:lnTo>
                  <a:pt x="488" y="145"/>
                </a:lnTo>
                <a:lnTo>
                  <a:pt x="485" y="147"/>
                </a:lnTo>
                <a:lnTo>
                  <a:pt x="483" y="150"/>
                </a:lnTo>
                <a:lnTo>
                  <a:pt x="478" y="152"/>
                </a:lnTo>
                <a:lnTo>
                  <a:pt x="476" y="154"/>
                </a:lnTo>
                <a:lnTo>
                  <a:pt x="473" y="157"/>
                </a:lnTo>
                <a:lnTo>
                  <a:pt x="471" y="159"/>
                </a:lnTo>
                <a:lnTo>
                  <a:pt x="469" y="159"/>
                </a:lnTo>
                <a:lnTo>
                  <a:pt x="466" y="161"/>
                </a:lnTo>
                <a:lnTo>
                  <a:pt x="464" y="161"/>
                </a:lnTo>
                <a:lnTo>
                  <a:pt x="461" y="164"/>
                </a:lnTo>
                <a:lnTo>
                  <a:pt x="459" y="164"/>
                </a:lnTo>
                <a:lnTo>
                  <a:pt x="454" y="166"/>
                </a:lnTo>
                <a:lnTo>
                  <a:pt x="452" y="166"/>
                </a:lnTo>
                <a:lnTo>
                  <a:pt x="450" y="169"/>
                </a:lnTo>
                <a:lnTo>
                  <a:pt x="450" y="171"/>
                </a:lnTo>
                <a:lnTo>
                  <a:pt x="452" y="171"/>
                </a:lnTo>
                <a:lnTo>
                  <a:pt x="454" y="169"/>
                </a:lnTo>
                <a:lnTo>
                  <a:pt x="461" y="169"/>
                </a:lnTo>
                <a:lnTo>
                  <a:pt x="464" y="166"/>
                </a:lnTo>
                <a:lnTo>
                  <a:pt x="466" y="166"/>
                </a:lnTo>
                <a:lnTo>
                  <a:pt x="469" y="164"/>
                </a:lnTo>
                <a:lnTo>
                  <a:pt x="471" y="164"/>
                </a:lnTo>
                <a:lnTo>
                  <a:pt x="473" y="161"/>
                </a:lnTo>
                <a:lnTo>
                  <a:pt x="476" y="161"/>
                </a:lnTo>
                <a:lnTo>
                  <a:pt x="478" y="159"/>
                </a:lnTo>
                <a:lnTo>
                  <a:pt x="481" y="159"/>
                </a:lnTo>
                <a:lnTo>
                  <a:pt x="483" y="157"/>
                </a:lnTo>
                <a:lnTo>
                  <a:pt x="485" y="157"/>
                </a:lnTo>
                <a:lnTo>
                  <a:pt x="488" y="154"/>
                </a:lnTo>
                <a:lnTo>
                  <a:pt x="490" y="152"/>
                </a:lnTo>
                <a:lnTo>
                  <a:pt x="493" y="150"/>
                </a:lnTo>
                <a:lnTo>
                  <a:pt x="495" y="150"/>
                </a:lnTo>
                <a:lnTo>
                  <a:pt x="497" y="147"/>
                </a:lnTo>
                <a:lnTo>
                  <a:pt x="500" y="145"/>
                </a:lnTo>
                <a:lnTo>
                  <a:pt x="502" y="142"/>
                </a:lnTo>
                <a:lnTo>
                  <a:pt x="505" y="140"/>
                </a:lnTo>
                <a:lnTo>
                  <a:pt x="493" y="140"/>
                </a:lnTo>
                <a:lnTo>
                  <a:pt x="493" y="140"/>
                </a:lnTo>
                <a:close/>
              </a:path>
              <a:path w="547" h="172">
                <a:moveTo>
                  <a:pt x="440" y="130"/>
                </a:moveTo>
                <a:lnTo>
                  <a:pt x="433" y="135"/>
                </a:lnTo>
                <a:lnTo>
                  <a:pt x="433" y="171"/>
                </a:lnTo>
                <a:lnTo>
                  <a:pt x="440" y="166"/>
                </a:lnTo>
                <a:lnTo>
                  <a:pt x="440" y="130"/>
                </a:lnTo>
                <a:lnTo>
                  <a:pt x="440" y="130"/>
                </a:lnTo>
                <a:close/>
              </a:path>
              <a:path w="547" h="172">
                <a:moveTo>
                  <a:pt x="478" y="111"/>
                </a:moveTo>
                <a:lnTo>
                  <a:pt x="440" y="123"/>
                </a:lnTo>
                <a:lnTo>
                  <a:pt x="433" y="123"/>
                </a:lnTo>
                <a:lnTo>
                  <a:pt x="430" y="125"/>
                </a:lnTo>
                <a:lnTo>
                  <a:pt x="423" y="125"/>
                </a:lnTo>
                <a:lnTo>
                  <a:pt x="421" y="128"/>
                </a:lnTo>
                <a:lnTo>
                  <a:pt x="418" y="128"/>
                </a:lnTo>
                <a:lnTo>
                  <a:pt x="423" y="140"/>
                </a:lnTo>
                <a:lnTo>
                  <a:pt x="425" y="140"/>
                </a:lnTo>
                <a:lnTo>
                  <a:pt x="425" y="138"/>
                </a:lnTo>
                <a:lnTo>
                  <a:pt x="430" y="135"/>
                </a:lnTo>
                <a:lnTo>
                  <a:pt x="433" y="135"/>
                </a:lnTo>
                <a:lnTo>
                  <a:pt x="440" y="130"/>
                </a:lnTo>
                <a:lnTo>
                  <a:pt x="481" y="113"/>
                </a:lnTo>
                <a:lnTo>
                  <a:pt x="478" y="111"/>
                </a:lnTo>
                <a:lnTo>
                  <a:pt x="478" y="111"/>
                </a:lnTo>
                <a:close/>
              </a:path>
              <a:path w="547" h="172">
                <a:moveTo>
                  <a:pt x="485" y="87"/>
                </a:moveTo>
                <a:lnTo>
                  <a:pt x="485" y="94"/>
                </a:lnTo>
                <a:lnTo>
                  <a:pt x="488" y="97"/>
                </a:lnTo>
                <a:lnTo>
                  <a:pt x="488" y="101"/>
                </a:lnTo>
                <a:lnTo>
                  <a:pt x="490" y="104"/>
                </a:lnTo>
                <a:lnTo>
                  <a:pt x="490" y="111"/>
                </a:lnTo>
                <a:lnTo>
                  <a:pt x="493" y="113"/>
                </a:lnTo>
                <a:lnTo>
                  <a:pt x="493" y="116"/>
                </a:lnTo>
                <a:lnTo>
                  <a:pt x="495" y="121"/>
                </a:lnTo>
                <a:lnTo>
                  <a:pt x="495" y="123"/>
                </a:lnTo>
                <a:lnTo>
                  <a:pt x="497" y="128"/>
                </a:lnTo>
                <a:lnTo>
                  <a:pt x="497" y="130"/>
                </a:lnTo>
                <a:lnTo>
                  <a:pt x="500" y="133"/>
                </a:lnTo>
                <a:lnTo>
                  <a:pt x="497" y="135"/>
                </a:lnTo>
                <a:lnTo>
                  <a:pt x="495" y="138"/>
                </a:lnTo>
                <a:lnTo>
                  <a:pt x="493" y="140"/>
                </a:lnTo>
                <a:lnTo>
                  <a:pt x="505" y="140"/>
                </a:lnTo>
                <a:lnTo>
                  <a:pt x="505" y="142"/>
                </a:lnTo>
                <a:lnTo>
                  <a:pt x="507" y="145"/>
                </a:lnTo>
                <a:lnTo>
                  <a:pt x="510" y="147"/>
                </a:lnTo>
                <a:lnTo>
                  <a:pt x="512" y="150"/>
                </a:lnTo>
                <a:lnTo>
                  <a:pt x="514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1"/>
                </a:lnTo>
                <a:lnTo>
                  <a:pt x="524" y="161"/>
                </a:lnTo>
                <a:lnTo>
                  <a:pt x="526" y="164"/>
                </a:lnTo>
                <a:lnTo>
                  <a:pt x="529" y="166"/>
                </a:lnTo>
                <a:lnTo>
                  <a:pt x="531" y="169"/>
                </a:lnTo>
                <a:lnTo>
                  <a:pt x="536" y="169"/>
                </a:lnTo>
                <a:lnTo>
                  <a:pt x="538" y="166"/>
                </a:lnTo>
                <a:lnTo>
                  <a:pt x="541" y="164"/>
                </a:lnTo>
                <a:lnTo>
                  <a:pt x="543" y="161"/>
                </a:lnTo>
                <a:lnTo>
                  <a:pt x="545" y="161"/>
                </a:lnTo>
                <a:lnTo>
                  <a:pt x="545" y="159"/>
                </a:lnTo>
                <a:lnTo>
                  <a:pt x="541" y="159"/>
                </a:lnTo>
                <a:lnTo>
                  <a:pt x="538" y="157"/>
                </a:lnTo>
                <a:lnTo>
                  <a:pt x="536" y="157"/>
                </a:lnTo>
                <a:lnTo>
                  <a:pt x="533" y="154"/>
                </a:lnTo>
                <a:lnTo>
                  <a:pt x="531" y="154"/>
                </a:lnTo>
                <a:lnTo>
                  <a:pt x="529" y="152"/>
                </a:lnTo>
                <a:lnTo>
                  <a:pt x="526" y="152"/>
                </a:lnTo>
                <a:lnTo>
                  <a:pt x="524" y="150"/>
                </a:lnTo>
                <a:lnTo>
                  <a:pt x="521" y="147"/>
                </a:lnTo>
                <a:lnTo>
                  <a:pt x="519" y="145"/>
                </a:lnTo>
                <a:lnTo>
                  <a:pt x="517" y="145"/>
                </a:lnTo>
                <a:lnTo>
                  <a:pt x="514" y="142"/>
                </a:lnTo>
                <a:lnTo>
                  <a:pt x="512" y="140"/>
                </a:lnTo>
                <a:lnTo>
                  <a:pt x="512" y="135"/>
                </a:lnTo>
                <a:lnTo>
                  <a:pt x="510" y="133"/>
                </a:lnTo>
                <a:lnTo>
                  <a:pt x="512" y="130"/>
                </a:lnTo>
                <a:lnTo>
                  <a:pt x="512" y="125"/>
                </a:lnTo>
                <a:lnTo>
                  <a:pt x="505" y="125"/>
                </a:lnTo>
                <a:lnTo>
                  <a:pt x="502" y="125"/>
                </a:lnTo>
                <a:lnTo>
                  <a:pt x="502" y="123"/>
                </a:lnTo>
                <a:lnTo>
                  <a:pt x="500" y="118"/>
                </a:lnTo>
                <a:lnTo>
                  <a:pt x="497" y="116"/>
                </a:lnTo>
                <a:lnTo>
                  <a:pt x="497" y="113"/>
                </a:lnTo>
                <a:lnTo>
                  <a:pt x="495" y="109"/>
                </a:lnTo>
                <a:lnTo>
                  <a:pt x="495" y="106"/>
                </a:lnTo>
                <a:lnTo>
                  <a:pt x="493" y="104"/>
                </a:lnTo>
                <a:lnTo>
                  <a:pt x="493" y="101"/>
                </a:lnTo>
                <a:lnTo>
                  <a:pt x="490" y="97"/>
                </a:lnTo>
                <a:lnTo>
                  <a:pt x="490" y="94"/>
                </a:lnTo>
                <a:lnTo>
                  <a:pt x="488" y="90"/>
                </a:lnTo>
                <a:lnTo>
                  <a:pt x="488" y="87"/>
                </a:lnTo>
                <a:lnTo>
                  <a:pt x="517" y="87"/>
                </a:lnTo>
                <a:lnTo>
                  <a:pt x="485" y="87"/>
                </a:lnTo>
                <a:lnTo>
                  <a:pt x="485" y="87"/>
                </a:lnTo>
                <a:close/>
              </a:path>
              <a:path w="547" h="172">
                <a:moveTo>
                  <a:pt x="531" y="85"/>
                </a:moveTo>
                <a:lnTo>
                  <a:pt x="485" y="87"/>
                </a:lnTo>
                <a:lnTo>
                  <a:pt x="517" y="87"/>
                </a:lnTo>
                <a:lnTo>
                  <a:pt x="517" y="90"/>
                </a:lnTo>
                <a:lnTo>
                  <a:pt x="517" y="94"/>
                </a:lnTo>
                <a:lnTo>
                  <a:pt x="514" y="97"/>
                </a:lnTo>
                <a:lnTo>
                  <a:pt x="514" y="101"/>
                </a:lnTo>
                <a:lnTo>
                  <a:pt x="512" y="104"/>
                </a:lnTo>
                <a:lnTo>
                  <a:pt x="512" y="111"/>
                </a:lnTo>
                <a:lnTo>
                  <a:pt x="510" y="113"/>
                </a:lnTo>
                <a:lnTo>
                  <a:pt x="507" y="118"/>
                </a:lnTo>
                <a:lnTo>
                  <a:pt x="507" y="121"/>
                </a:lnTo>
                <a:lnTo>
                  <a:pt x="505" y="123"/>
                </a:lnTo>
                <a:lnTo>
                  <a:pt x="505" y="125"/>
                </a:lnTo>
                <a:lnTo>
                  <a:pt x="512" y="125"/>
                </a:lnTo>
                <a:lnTo>
                  <a:pt x="514" y="123"/>
                </a:lnTo>
                <a:lnTo>
                  <a:pt x="514" y="121"/>
                </a:lnTo>
                <a:lnTo>
                  <a:pt x="517" y="116"/>
                </a:lnTo>
                <a:lnTo>
                  <a:pt x="519" y="113"/>
                </a:lnTo>
                <a:lnTo>
                  <a:pt x="519" y="111"/>
                </a:lnTo>
                <a:lnTo>
                  <a:pt x="521" y="106"/>
                </a:lnTo>
                <a:lnTo>
                  <a:pt x="521" y="104"/>
                </a:lnTo>
                <a:lnTo>
                  <a:pt x="524" y="99"/>
                </a:lnTo>
                <a:lnTo>
                  <a:pt x="524" y="97"/>
                </a:lnTo>
                <a:lnTo>
                  <a:pt x="524" y="94"/>
                </a:lnTo>
                <a:lnTo>
                  <a:pt x="526" y="90"/>
                </a:lnTo>
                <a:lnTo>
                  <a:pt x="531" y="85"/>
                </a:lnTo>
                <a:lnTo>
                  <a:pt x="531" y="85"/>
                </a:lnTo>
                <a:close/>
              </a:path>
              <a:path w="547" h="172">
                <a:moveTo>
                  <a:pt x="464" y="78"/>
                </a:moveTo>
                <a:lnTo>
                  <a:pt x="459" y="85"/>
                </a:lnTo>
                <a:lnTo>
                  <a:pt x="440" y="85"/>
                </a:lnTo>
                <a:lnTo>
                  <a:pt x="473" y="90"/>
                </a:lnTo>
                <a:lnTo>
                  <a:pt x="464" y="78"/>
                </a:lnTo>
                <a:lnTo>
                  <a:pt x="464" y="78"/>
                </a:lnTo>
                <a:close/>
              </a:path>
              <a:path w="547" h="172">
                <a:moveTo>
                  <a:pt x="521" y="75"/>
                </a:moveTo>
                <a:lnTo>
                  <a:pt x="517" y="82"/>
                </a:lnTo>
                <a:lnTo>
                  <a:pt x="473" y="82"/>
                </a:lnTo>
                <a:lnTo>
                  <a:pt x="478" y="90"/>
                </a:lnTo>
                <a:lnTo>
                  <a:pt x="485" y="87"/>
                </a:lnTo>
                <a:lnTo>
                  <a:pt x="531" y="85"/>
                </a:lnTo>
                <a:lnTo>
                  <a:pt x="521" y="75"/>
                </a:lnTo>
                <a:lnTo>
                  <a:pt x="521" y="75"/>
                </a:lnTo>
                <a:close/>
              </a:path>
              <a:path w="547" h="172">
                <a:moveTo>
                  <a:pt x="538" y="58"/>
                </a:moveTo>
                <a:lnTo>
                  <a:pt x="536" y="58"/>
                </a:lnTo>
                <a:lnTo>
                  <a:pt x="533" y="61"/>
                </a:lnTo>
                <a:lnTo>
                  <a:pt x="526" y="61"/>
                </a:lnTo>
                <a:lnTo>
                  <a:pt x="514" y="63"/>
                </a:lnTo>
                <a:lnTo>
                  <a:pt x="514" y="65"/>
                </a:lnTo>
                <a:lnTo>
                  <a:pt x="517" y="68"/>
                </a:lnTo>
                <a:lnTo>
                  <a:pt x="541" y="68"/>
                </a:lnTo>
                <a:lnTo>
                  <a:pt x="541" y="65"/>
                </a:lnTo>
                <a:lnTo>
                  <a:pt x="541" y="61"/>
                </a:lnTo>
                <a:lnTo>
                  <a:pt x="538" y="58"/>
                </a:lnTo>
                <a:lnTo>
                  <a:pt x="538" y="58"/>
                </a:lnTo>
                <a:close/>
              </a:path>
              <a:path w="547" h="172">
                <a:moveTo>
                  <a:pt x="464" y="44"/>
                </a:moveTo>
                <a:lnTo>
                  <a:pt x="459" y="51"/>
                </a:lnTo>
                <a:lnTo>
                  <a:pt x="440" y="51"/>
                </a:lnTo>
                <a:lnTo>
                  <a:pt x="433" y="56"/>
                </a:lnTo>
                <a:lnTo>
                  <a:pt x="433" y="123"/>
                </a:lnTo>
                <a:lnTo>
                  <a:pt x="440" y="123"/>
                </a:lnTo>
                <a:lnTo>
                  <a:pt x="440" y="90"/>
                </a:lnTo>
                <a:lnTo>
                  <a:pt x="473" y="90"/>
                </a:lnTo>
                <a:lnTo>
                  <a:pt x="440" y="85"/>
                </a:lnTo>
                <a:lnTo>
                  <a:pt x="440" y="56"/>
                </a:lnTo>
                <a:lnTo>
                  <a:pt x="473" y="56"/>
                </a:lnTo>
                <a:lnTo>
                  <a:pt x="464" y="44"/>
                </a:lnTo>
                <a:lnTo>
                  <a:pt x="464" y="44"/>
                </a:lnTo>
                <a:close/>
              </a:path>
              <a:path w="547" h="172">
                <a:moveTo>
                  <a:pt x="524" y="20"/>
                </a:moveTo>
                <a:lnTo>
                  <a:pt x="514" y="22"/>
                </a:lnTo>
                <a:lnTo>
                  <a:pt x="514" y="63"/>
                </a:lnTo>
                <a:lnTo>
                  <a:pt x="526" y="61"/>
                </a:lnTo>
                <a:lnTo>
                  <a:pt x="524" y="61"/>
                </a:lnTo>
                <a:lnTo>
                  <a:pt x="521" y="58"/>
                </a:lnTo>
                <a:lnTo>
                  <a:pt x="521" y="25"/>
                </a:lnTo>
                <a:lnTo>
                  <a:pt x="524" y="20"/>
                </a:lnTo>
                <a:lnTo>
                  <a:pt x="524" y="20"/>
                </a:lnTo>
                <a:close/>
              </a:path>
              <a:path w="547" h="172">
                <a:moveTo>
                  <a:pt x="433" y="15"/>
                </a:moveTo>
                <a:lnTo>
                  <a:pt x="433" y="56"/>
                </a:lnTo>
                <a:lnTo>
                  <a:pt x="440" y="51"/>
                </a:lnTo>
                <a:lnTo>
                  <a:pt x="440" y="25"/>
                </a:lnTo>
                <a:lnTo>
                  <a:pt x="442" y="25"/>
                </a:lnTo>
                <a:lnTo>
                  <a:pt x="445" y="25"/>
                </a:lnTo>
                <a:lnTo>
                  <a:pt x="447" y="22"/>
                </a:lnTo>
                <a:lnTo>
                  <a:pt x="457" y="22"/>
                </a:lnTo>
                <a:lnTo>
                  <a:pt x="459" y="20"/>
                </a:lnTo>
                <a:lnTo>
                  <a:pt x="440" y="20"/>
                </a:lnTo>
                <a:lnTo>
                  <a:pt x="433" y="15"/>
                </a:lnTo>
                <a:lnTo>
                  <a:pt x="433" y="15"/>
                </a:lnTo>
                <a:close/>
              </a:path>
              <a:path w="547" h="172">
                <a:moveTo>
                  <a:pt x="485" y="10"/>
                </a:moveTo>
                <a:lnTo>
                  <a:pt x="485" y="18"/>
                </a:lnTo>
                <a:lnTo>
                  <a:pt x="493" y="18"/>
                </a:lnTo>
                <a:lnTo>
                  <a:pt x="485" y="10"/>
                </a:lnTo>
                <a:lnTo>
                  <a:pt x="485" y="10"/>
                </a:lnTo>
                <a:close/>
              </a:path>
              <a:path w="547" h="172">
                <a:moveTo>
                  <a:pt x="517" y="10"/>
                </a:moveTo>
                <a:lnTo>
                  <a:pt x="512" y="18"/>
                </a:lnTo>
                <a:lnTo>
                  <a:pt x="485" y="18"/>
                </a:lnTo>
                <a:lnTo>
                  <a:pt x="485" y="22"/>
                </a:lnTo>
                <a:lnTo>
                  <a:pt x="485" y="49"/>
                </a:lnTo>
                <a:lnTo>
                  <a:pt x="483" y="51"/>
                </a:lnTo>
                <a:lnTo>
                  <a:pt x="483" y="61"/>
                </a:lnTo>
                <a:lnTo>
                  <a:pt x="481" y="63"/>
                </a:lnTo>
                <a:lnTo>
                  <a:pt x="481" y="65"/>
                </a:lnTo>
                <a:lnTo>
                  <a:pt x="478" y="68"/>
                </a:lnTo>
                <a:lnTo>
                  <a:pt x="476" y="73"/>
                </a:lnTo>
                <a:lnTo>
                  <a:pt x="473" y="75"/>
                </a:lnTo>
                <a:lnTo>
                  <a:pt x="471" y="78"/>
                </a:lnTo>
                <a:lnTo>
                  <a:pt x="469" y="80"/>
                </a:lnTo>
                <a:lnTo>
                  <a:pt x="471" y="82"/>
                </a:lnTo>
                <a:lnTo>
                  <a:pt x="473" y="80"/>
                </a:lnTo>
                <a:lnTo>
                  <a:pt x="476" y="78"/>
                </a:lnTo>
                <a:lnTo>
                  <a:pt x="478" y="75"/>
                </a:lnTo>
                <a:lnTo>
                  <a:pt x="481" y="73"/>
                </a:lnTo>
                <a:lnTo>
                  <a:pt x="483" y="70"/>
                </a:lnTo>
                <a:lnTo>
                  <a:pt x="485" y="68"/>
                </a:lnTo>
                <a:lnTo>
                  <a:pt x="485" y="65"/>
                </a:lnTo>
                <a:lnTo>
                  <a:pt x="488" y="63"/>
                </a:lnTo>
                <a:lnTo>
                  <a:pt x="488" y="61"/>
                </a:lnTo>
                <a:lnTo>
                  <a:pt x="490" y="56"/>
                </a:lnTo>
                <a:lnTo>
                  <a:pt x="490" y="51"/>
                </a:lnTo>
                <a:lnTo>
                  <a:pt x="493" y="49"/>
                </a:lnTo>
                <a:lnTo>
                  <a:pt x="493" y="22"/>
                </a:lnTo>
                <a:lnTo>
                  <a:pt x="514" y="22"/>
                </a:lnTo>
                <a:lnTo>
                  <a:pt x="524" y="20"/>
                </a:lnTo>
                <a:lnTo>
                  <a:pt x="517" y="10"/>
                </a:lnTo>
                <a:lnTo>
                  <a:pt x="517" y="10"/>
                </a:lnTo>
                <a:close/>
              </a:path>
              <a:path w="547" h="172">
                <a:moveTo>
                  <a:pt x="471" y="5"/>
                </a:moveTo>
                <a:lnTo>
                  <a:pt x="469" y="5"/>
                </a:lnTo>
                <a:lnTo>
                  <a:pt x="466" y="8"/>
                </a:lnTo>
                <a:lnTo>
                  <a:pt x="464" y="10"/>
                </a:lnTo>
                <a:lnTo>
                  <a:pt x="461" y="13"/>
                </a:lnTo>
                <a:lnTo>
                  <a:pt x="459" y="13"/>
                </a:lnTo>
                <a:lnTo>
                  <a:pt x="457" y="15"/>
                </a:lnTo>
                <a:lnTo>
                  <a:pt x="454" y="15"/>
                </a:lnTo>
                <a:lnTo>
                  <a:pt x="452" y="18"/>
                </a:lnTo>
                <a:lnTo>
                  <a:pt x="447" y="18"/>
                </a:lnTo>
                <a:lnTo>
                  <a:pt x="445" y="20"/>
                </a:lnTo>
                <a:lnTo>
                  <a:pt x="440" y="20"/>
                </a:lnTo>
                <a:lnTo>
                  <a:pt x="459" y="20"/>
                </a:lnTo>
                <a:lnTo>
                  <a:pt x="466" y="20"/>
                </a:lnTo>
                <a:lnTo>
                  <a:pt x="469" y="18"/>
                </a:lnTo>
                <a:lnTo>
                  <a:pt x="478" y="18"/>
                </a:lnTo>
                <a:lnTo>
                  <a:pt x="471" y="5"/>
                </a:lnTo>
                <a:lnTo>
                  <a:pt x="471" y="5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56" name="path 13556"/>
          <p:cNvSpPr/>
          <p:nvPr/>
        </p:nvSpPr>
        <p:spPr>
          <a:xfrm>
            <a:off x="13351002" y="9545066"/>
            <a:ext cx="248411" cy="108203"/>
          </a:xfrm>
          <a:custGeom>
            <a:avLst/>
            <a:gdLst/>
            <a:ahLst/>
            <a:cxnLst/>
            <a:rect l="0" t="0" r="0" b="0"/>
            <a:pathLst>
              <a:path w="391" h="170">
                <a:moveTo>
                  <a:pt x="106" y="152"/>
                </a:moveTo>
                <a:lnTo>
                  <a:pt x="97" y="152"/>
                </a:lnTo>
                <a:lnTo>
                  <a:pt x="97" y="166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1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3"/>
                </a:lnTo>
                <a:lnTo>
                  <a:pt x="41" y="126"/>
                </a:lnTo>
                <a:lnTo>
                  <a:pt x="46" y="128"/>
                </a:lnTo>
                <a:lnTo>
                  <a:pt x="49" y="128"/>
                </a:lnTo>
                <a:lnTo>
                  <a:pt x="51" y="130"/>
                </a:lnTo>
                <a:lnTo>
                  <a:pt x="53" y="130"/>
                </a:lnTo>
                <a:lnTo>
                  <a:pt x="56" y="133"/>
                </a:lnTo>
                <a:lnTo>
                  <a:pt x="58" y="135"/>
                </a:lnTo>
                <a:lnTo>
                  <a:pt x="61" y="135"/>
                </a:lnTo>
                <a:lnTo>
                  <a:pt x="61" y="138"/>
                </a:lnTo>
                <a:lnTo>
                  <a:pt x="63" y="138"/>
                </a:lnTo>
                <a:lnTo>
                  <a:pt x="66" y="140"/>
                </a:lnTo>
                <a:lnTo>
                  <a:pt x="68" y="142"/>
                </a:lnTo>
                <a:lnTo>
                  <a:pt x="70" y="145"/>
                </a:lnTo>
                <a:lnTo>
                  <a:pt x="70" y="142"/>
                </a:lnTo>
                <a:lnTo>
                  <a:pt x="73" y="140"/>
                </a:lnTo>
                <a:lnTo>
                  <a:pt x="73" y="133"/>
                </a:lnTo>
                <a:lnTo>
                  <a:pt x="70" y="130"/>
                </a:lnTo>
                <a:lnTo>
                  <a:pt x="70" y="128"/>
                </a:lnTo>
                <a:lnTo>
                  <a:pt x="68" y="126"/>
                </a:lnTo>
                <a:lnTo>
                  <a:pt x="63" y="123"/>
                </a:lnTo>
                <a:lnTo>
                  <a:pt x="56" y="123"/>
                </a:lnTo>
                <a:lnTo>
                  <a:pt x="53" y="121"/>
                </a:lnTo>
                <a:lnTo>
                  <a:pt x="46" y="121"/>
                </a:lnTo>
                <a:lnTo>
                  <a:pt x="41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1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6"/>
                </a:lnTo>
                <a:lnTo>
                  <a:pt x="56" y="109"/>
                </a:lnTo>
                <a:lnTo>
                  <a:pt x="58" y="111"/>
                </a:lnTo>
                <a:lnTo>
                  <a:pt x="61" y="114"/>
                </a:lnTo>
                <a:lnTo>
                  <a:pt x="63" y="116"/>
                </a:lnTo>
                <a:lnTo>
                  <a:pt x="63" y="114"/>
                </a:lnTo>
                <a:lnTo>
                  <a:pt x="66" y="109"/>
                </a:lnTo>
                <a:lnTo>
                  <a:pt x="66" y="106"/>
                </a:lnTo>
                <a:lnTo>
                  <a:pt x="63" y="101"/>
                </a:lnTo>
                <a:lnTo>
                  <a:pt x="63" y="99"/>
                </a:lnTo>
                <a:lnTo>
                  <a:pt x="61" y="99"/>
                </a:lnTo>
                <a:lnTo>
                  <a:pt x="58" y="97"/>
                </a:lnTo>
                <a:lnTo>
                  <a:pt x="53" y="97"/>
                </a:lnTo>
                <a:lnTo>
                  <a:pt x="51" y="94"/>
                </a:lnTo>
                <a:lnTo>
                  <a:pt x="49" y="94"/>
                </a:lnTo>
                <a:lnTo>
                  <a:pt x="44" y="92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1" h="170">
                <a:moveTo>
                  <a:pt x="44" y="75"/>
                </a:moveTo>
                <a:lnTo>
                  <a:pt x="41" y="78"/>
                </a:lnTo>
                <a:lnTo>
                  <a:pt x="39" y="80"/>
                </a:lnTo>
                <a:lnTo>
                  <a:pt x="37" y="82"/>
                </a:lnTo>
                <a:lnTo>
                  <a:pt x="34" y="82"/>
                </a:lnTo>
                <a:lnTo>
                  <a:pt x="32" y="85"/>
                </a:lnTo>
                <a:lnTo>
                  <a:pt x="30" y="87"/>
                </a:lnTo>
                <a:lnTo>
                  <a:pt x="27" y="90"/>
                </a:lnTo>
                <a:lnTo>
                  <a:pt x="25" y="92"/>
                </a:lnTo>
                <a:lnTo>
                  <a:pt x="22" y="92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99"/>
                </a:lnTo>
                <a:lnTo>
                  <a:pt x="8" y="101"/>
                </a:lnTo>
                <a:lnTo>
                  <a:pt x="18" y="101"/>
                </a:lnTo>
                <a:lnTo>
                  <a:pt x="22" y="99"/>
                </a:lnTo>
                <a:lnTo>
                  <a:pt x="25" y="99"/>
                </a:lnTo>
                <a:lnTo>
                  <a:pt x="27" y="97"/>
                </a:lnTo>
                <a:lnTo>
                  <a:pt x="30" y="94"/>
                </a:lnTo>
                <a:lnTo>
                  <a:pt x="32" y="94"/>
                </a:lnTo>
                <a:lnTo>
                  <a:pt x="34" y="92"/>
                </a:lnTo>
                <a:lnTo>
                  <a:pt x="37" y="90"/>
                </a:lnTo>
                <a:lnTo>
                  <a:pt x="39" y="87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8"/>
                </a:lnTo>
                <a:lnTo>
                  <a:pt x="51" y="75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1" h="170">
                <a:moveTo>
                  <a:pt x="30" y="37"/>
                </a:moveTo>
                <a:lnTo>
                  <a:pt x="30" y="39"/>
                </a:lnTo>
                <a:lnTo>
                  <a:pt x="27" y="44"/>
                </a:lnTo>
                <a:lnTo>
                  <a:pt x="27" y="46"/>
                </a:lnTo>
                <a:lnTo>
                  <a:pt x="25" y="49"/>
                </a:lnTo>
                <a:lnTo>
                  <a:pt x="22" y="54"/>
                </a:lnTo>
                <a:lnTo>
                  <a:pt x="22" y="56"/>
                </a:lnTo>
                <a:lnTo>
                  <a:pt x="20" y="58"/>
                </a:lnTo>
                <a:lnTo>
                  <a:pt x="20" y="63"/>
                </a:lnTo>
                <a:lnTo>
                  <a:pt x="18" y="66"/>
                </a:lnTo>
                <a:lnTo>
                  <a:pt x="15" y="68"/>
                </a:lnTo>
                <a:lnTo>
                  <a:pt x="18" y="70"/>
                </a:lnTo>
                <a:lnTo>
                  <a:pt x="18" y="68"/>
                </a:lnTo>
                <a:lnTo>
                  <a:pt x="20" y="66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1"/>
                </a:lnTo>
                <a:lnTo>
                  <a:pt x="30" y="49"/>
                </a:lnTo>
                <a:lnTo>
                  <a:pt x="32" y="46"/>
                </a:lnTo>
                <a:lnTo>
                  <a:pt x="34" y="41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1" h="170">
                <a:moveTo>
                  <a:pt x="80" y="34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6"/>
                </a:lnTo>
                <a:lnTo>
                  <a:pt x="61" y="51"/>
                </a:lnTo>
                <a:lnTo>
                  <a:pt x="58" y="54"/>
                </a:lnTo>
                <a:lnTo>
                  <a:pt x="58" y="56"/>
                </a:lnTo>
                <a:lnTo>
                  <a:pt x="56" y="58"/>
                </a:lnTo>
                <a:lnTo>
                  <a:pt x="53" y="61"/>
                </a:lnTo>
                <a:lnTo>
                  <a:pt x="53" y="63"/>
                </a:lnTo>
                <a:lnTo>
                  <a:pt x="61" y="66"/>
                </a:lnTo>
                <a:lnTo>
                  <a:pt x="63" y="63"/>
                </a:lnTo>
                <a:lnTo>
                  <a:pt x="63" y="61"/>
                </a:lnTo>
                <a:lnTo>
                  <a:pt x="66" y="56"/>
                </a:lnTo>
                <a:lnTo>
                  <a:pt x="68" y="54"/>
                </a:lnTo>
                <a:lnTo>
                  <a:pt x="70" y="51"/>
                </a:lnTo>
                <a:lnTo>
                  <a:pt x="70" y="49"/>
                </a:lnTo>
                <a:lnTo>
                  <a:pt x="73" y="44"/>
                </a:lnTo>
                <a:lnTo>
                  <a:pt x="75" y="41"/>
                </a:lnTo>
                <a:lnTo>
                  <a:pt x="75" y="39"/>
                </a:lnTo>
                <a:lnTo>
                  <a:pt x="80" y="34"/>
                </a:lnTo>
                <a:lnTo>
                  <a:pt x="80" y="34"/>
                </a:lnTo>
                <a:close/>
              </a:path>
              <a:path w="391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6"/>
                </a:lnTo>
                <a:lnTo>
                  <a:pt x="39" y="51"/>
                </a:lnTo>
                <a:lnTo>
                  <a:pt x="41" y="54"/>
                </a:lnTo>
                <a:lnTo>
                  <a:pt x="41" y="56"/>
                </a:lnTo>
                <a:lnTo>
                  <a:pt x="44" y="61"/>
                </a:lnTo>
                <a:lnTo>
                  <a:pt x="46" y="63"/>
                </a:lnTo>
                <a:lnTo>
                  <a:pt x="46" y="66"/>
                </a:lnTo>
                <a:lnTo>
                  <a:pt x="49" y="68"/>
                </a:lnTo>
                <a:lnTo>
                  <a:pt x="46" y="70"/>
                </a:lnTo>
                <a:lnTo>
                  <a:pt x="44" y="73"/>
                </a:lnTo>
                <a:lnTo>
                  <a:pt x="44" y="75"/>
                </a:lnTo>
                <a:lnTo>
                  <a:pt x="51" y="75"/>
                </a:lnTo>
                <a:lnTo>
                  <a:pt x="53" y="78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90"/>
                </a:lnTo>
                <a:lnTo>
                  <a:pt x="68" y="90"/>
                </a:lnTo>
                <a:lnTo>
                  <a:pt x="70" y="92"/>
                </a:lnTo>
                <a:lnTo>
                  <a:pt x="73" y="94"/>
                </a:lnTo>
                <a:lnTo>
                  <a:pt x="75" y="97"/>
                </a:lnTo>
                <a:lnTo>
                  <a:pt x="78" y="97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4"/>
                </a:lnTo>
                <a:lnTo>
                  <a:pt x="92" y="94"/>
                </a:lnTo>
                <a:lnTo>
                  <a:pt x="97" y="92"/>
                </a:lnTo>
                <a:lnTo>
                  <a:pt x="97" y="90"/>
                </a:lnTo>
                <a:lnTo>
                  <a:pt x="94" y="90"/>
                </a:lnTo>
                <a:lnTo>
                  <a:pt x="90" y="90"/>
                </a:lnTo>
                <a:lnTo>
                  <a:pt x="87" y="87"/>
                </a:lnTo>
                <a:lnTo>
                  <a:pt x="82" y="87"/>
                </a:lnTo>
                <a:lnTo>
                  <a:pt x="80" y="85"/>
                </a:lnTo>
                <a:lnTo>
                  <a:pt x="75" y="85"/>
                </a:lnTo>
                <a:lnTo>
                  <a:pt x="73" y="82"/>
                </a:lnTo>
                <a:lnTo>
                  <a:pt x="70" y="82"/>
                </a:lnTo>
                <a:lnTo>
                  <a:pt x="68" y="80"/>
                </a:lnTo>
                <a:lnTo>
                  <a:pt x="66" y="78"/>
                </a:lnTo>
                <a:lnTo>
                  <a:pt x="63" y="78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6"/>
                </a:lnTo>
                <a:lnTo>
                  <a:pt x="53" y="63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4"/>
                </a:lnTo>
                <a:lnTo>
                  <a:pt x="44" y="49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68" y="37"/>
                </a:lnTo>
                <a:lnTo>
                  <a:pt x="80" y="34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1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8"/>
                </a:lnTo>
                <a:lnTo>
                  <a:pt x="34" y="20"/>
                </a:lnTo>
                <a:lnTo>
                  <a:pt x="34" y="27"/>
                </a:lnTo>
                <a:lnTo>
                  <a:pt x="32" y="32"/>
                </a:lnTo>
                <a:lnTo>
                  <a:pt x="39" y="32"/>
                </a:lnTo>
                <a:lnTo>
                  <a:pt x="39" y="30"/>
                </a:lnTo>
                <a:lnTo>
                  <a:pt x="41" y="27"/>
                </a:lnTo>
                <a:lnTo>
                  <a:pt x="41" y="25"/>
                </a:lnTo>
                <a:lnTo>
                  <a:pt x="44" y="20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1" h="170">
                <a:moveTo>
                  <a:pt x="1" y="10"/>
                </a:moveTo>
                <a:lnTo>
                  <a:pt x="1" y="150"/>
                </a:lnTo>
                <a:lnTo>
                  <a:pt x="8" y="147"/>
                </a:lnTo>
                <a:lnTo>
                  <a:pt x="8" y="106"/>
                </a:lnTo>
                <a:lnTo>
                  <a:pt x="10" y="104"/>
                </a:lnTo>
                <a:lnTo>
                  <a:pt x="13" y="104"/>
                </a:lnTo>
                <a:lnTo>
                  <a:pt x="15" y="101"/>
                </a:lnTo>
                <a:lnTo>
                  <a:pt x="8" y="101"/>
                </a:lnTo>
                <a:lnTo>
                  <a:pt x="8" y="13"/>
                </a:lnTo>
                <a:lnTo>
                  <a:pt x="97" y="13"/>
                </a:lnTo>
                <a:lnTo>
                  <a:pt x="1" y="10"/>
                </a:lnTo>
                <a:lnTo>
                  <a:pt x="1" y="10"/>
                </a:lnTo>
                <a:close/>
              </a:path>
              <a:path w="391" h="170">
                <a:moveTo>
                  <a:pt x="1" y="1"/>
                </a:moveTo>
                <a:lnTo>
                  <a:pt x="1" y="10"/>
                </a:lnTo>
                <a:lnTo>
                  <a:pt x="97" y="13"/>
                </a:lnTo>
                <a:lnTo>
                  <a:pt x="97" y="147"/>
                </a:lnTo>
                <a:lnTo>
                  <a:pt x="8" y="147"/>
                </a:lnTo>
                <a:lnTo>
                  <a:pt x="1" y="150"/>
                </a:lnTo>
                <a:lnTo>
                  <a:pt x="1" y="169"/>
                </a:lnTo>
                <a:lnTo>
                  <a:pt x="8" y="164"/>
                </a:lnTo>
                <a:lnTo>
                  <a:pt x="8" y="152"/>
                </a:lnTo>
                <a:lnTo>
                  <a:pt x="97" y="152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1"/>
                </a:lnTo>
                <a:lnTo>
                  <a:pt x="1" y="1"/>
                </a:lnTo>
                <a:close/>
              </a:path>
              <a:path w="391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1" h="170">
                <a:moveTo>
                  <a:pt x="353" y="150"/>
                </a:moveTo>
                <a:lnTo>
                  <a:pt x="353" y="154"/>
                </a:lnTo>
                <a:lnTo>
                  <a:pt x="356" y="154"/>
                </a:lnTo>
                <a:lnTo>
                  <a:pt x="358" y="154"/>
                </a:lnTo>
                <a:lnTo>
                  <a:pt x="361" y="157"/>
                </a:lnTo>
                <a:lnTo>
                  <a:pt x="363" y="159"/>
                </a:lnTo>
                <a:lnTo>
                  <a:pt x="366" y="159"/>
                </a:lnTo>
                <a:lnTo>
                  <a:pt x="368" y="161"/>
                </a:lnTo>
                <a:lnTo>
                  <a:pt x="370" y="164"/>
                </a:lnTo>
                <a:lnTo>
                  <a:pt x="370" y="166"/>
                </a:lnTo>
                <a:lnTo>
                  <a:pt x="373" y="169"/>
                </a:lnTo>
                <a:lnTo>
                  <a:pt x="375" y="169"/>
                </a:lnTo>
                <a:lnTo>
                  <a:pt x="378" y="166"/>
                </a:lnTo>
                <a:lnTo>
                  <a:pt x="380" y="164"/>
                </a:lnTo>
                <a:lnTo>
                  <a:pt x="380" y="161"/>
                </a:lnTo>
                <a:lnTo>
                  <a:pt x="382" y="159"/>
                </a:lnTo>
                <a:lnTo>
                  <a:pt x="382" y="157"/>
                </a:lnTo>
                <a:lnTo>
                  <a:pt x="385" y="154"/>
                </a:lnTo>
                <a:lnTo>
                  <a:pt x="373" y="152"/>
                </a:lnTo>
                <a:lnTo>
                  <a:pt x="361" y="152"/>
                </a:lnTo>
                <a:lnTo>
                  <a:pt x="358" y="150"/>
                </a:lnTo>
                <a:lnTo>
                  <a:pt x="353" y="150"/>
                </a:lnTo>
                <a:lnTo>
                  <a:pt x="353" y="150"/>
                </a:lnTo>
                <a:close/>
              </a:path>
              <a:path w="391" h="170">
                <a:moveTo>
                  <a:pt x="306" y="150"/>
                </a:moveTo>
                <a:lnTo>
                  <a:pt x="306" y="152"/>
                </a:lnTo>
                <a:lnTo>
                  <a:pt x="308" y="154"/>
                </a:lnTo>
                <a:lnTo>
                  <a:pt x="310" y="154"/>
                </a:lnTo>
                <a:lnTo>
                  <a:pt x="313" y="157"/>
                </a:lnTo>
                <a:lnTo>
                  <a:pt x="315" y="159"/>
                </a:lnTo>
                <a:lnTo>
                  <a:pt x="318" y="161"/>
                </a:lnTo>
                <a:lnTo>
                  <a:pt x="318" y="164"/>
                </a:lnTo>
                <a:lnTo>
                  <a:pt x="320" y="166"/>
                </a:lnTo>
                <a:lnTo>
                  <a:pt x="322" y="164"/>
                </a:lnTo>
                <a:lnTo>
                  <a:pt x="325" y="161"/>
                </a:lnTo>
                <a:lnTo>
                  <a:pt x="327" y="161"/>
                </a:lnTo>
                <a:lnTo>
                  <a:pt x="330" y="157"/>
                </a:lnTo>
                <a:lnTo>
                  <a:pt x="332" y="154"/>
                </a:lnTo>
                <a:lnTo>
                  <a:pt x="332" y="152"/>
                </a:lnTo>
                <a:lnTo>
                  <a:pt x="320" y="152"/>
                </a:lnTo>
                <a:lnTo>
                  <a:pt x="313" y="152"/>
                </a:lnTo>
                <a:lnTo>
                  <a:pt x="310" y="150"/>
                </a:lnTo>
                <a:lnTo>
                  <a:pt x="306" y="150"/>
                </a:lnTo>
                <a:lnTo>
                  <a:pt x="306" y="150"/>
                </a:lnTo>
                <a:close/>
              </a:path>
              <a:path w="391" h="170">
                <a:moveTo>
                  <a:pt x="308" y="94"/>
                </a:moveTo>
                <a:lnTo>
                  <a:pt x="298" y="94"/>
                </a:lnTo>
                <a:lnTo>
                  <a:pt x="298" y="99"/>
                </a:lnTo>
                <a:lnTo>
                  <a:pt x="298" y="109"/>
                </a:lnTo>
                <a:lnTo>
                  <a:pt x="296" y="114"/>
                </a:lnTo>
                <a:lnTo>
                  <a:pt x="296" y="121"/>
                </a:lnTo>
                <a:lnTo>
                  <a:pt x="293" y="123"/>
                </a:lnTo>
                <a:lnTo>
                  <a:pt x="293" y="126"/>
                </a:lnTo>
                <a:lnTo>
                  <a:pt x="291" y="130"/>
                </a:lnTo>
                <a:lnTo>
                  <a:pt x="291" y="133"/>
                </a:lnTo>
                <a:lnTo>
                  <a:pt x="289" y="135"/>
                </a:lnTo>
                <a:lnTo>
                  <a:pt x="289" y="140"/>
                </a:lnTo>
                <a:lnTo>
                  <a:pt x="286" y="142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7" y="154"/>
                </a:lnTo>
                <a:lnTo>
                  <a:pt x="274" y="157"/>
                </a:lnTo>
                <a:lnTo>
                  <a:pt x="272" y="159"/>
                </a:lnTo>
                <a:lnTo>
                  <a:pt x="270" y="161"/>
                </a:lnTo>
                <a:lnTo>
                  <a:pt x="267" y="164"/>
                </a:lnTo>
                <a:lnTo>
                  <a:pt x="270" y="166"/>
                </a:lnTo>
                <a:lnTo>
                  <a:pt x="272" y="164"/>
                </a:lnTo>
                <a:lnTo>
                  <a:pt x="274" y="164"/>
                </a:lnTo>
                <a:lnTo>
                  <a:pt x="277" y="161"/>
                </a:lnTo>
                <a:lnTo>
                  <a:pt x="279" y="159"/>
                </a:lnTo>
                <a:lnTo>
                  <a:pt x="281" y="157"/>
                </a:lnTo>
                <a:lnTo>
                  <a:pt x="284" y="154"/>
                </a:lnTo>
                <a:lnTo>
                  <a:pt x="286" y="152"/>
                </a:lnTo>
                <a:lnTo>
                  <a:pt x="289" y="150"/>
                </a:lnTo>
                <a:lnTo>
                  <a:pt x="291" y="147"/>
                </a:lnTo>
                <a:lnTo>
                  <a:pt x="291" y="145"/>
                </a:lnTo>
                <a:lnTo>
                  <a:pt x="293" y="142"/>
                </a:lnTo>
                <a:lnTo>
                  <a:pt x="296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1" y="126"/>
                </a:lnTo>
                <a:lnTo>
                  <a:pt x="303" y="121"/>
                </a:lnTo>
                <a:lnTo>
                  <a:pt x="303" y="114"/>
                </a:lnTo>
                <a:lnTo>
                  <a:pt x="306" y="111"/>
                </a:lnTo>
                <a:lnTo>
                  <a:pt x="306" y="99"/>
                </a:lnTo>
                <a:lnTo>
                  <a:pt x="308" y="94"/>
                </a:lnTo>
                <a:lnTo>
                  <a:pt x="308" y="94"/>
                </a:lnTo>
                <a:close/>
              </a:path>
              <a:path w="391" h="170">
                <a:moveTo>
                  <a:pt x="341" y="92"/>
                </a:moveTo>
                <a:lnTo>
                  <a:pt x="330" y="94"/>
                </a:lnTo>
                <a:lnTo>
                  <a:pt x="330" y="104"/>
                </a:lnTo>
                <a:lnTo>
                  <a:pt x="327" y="111"/>
                </a:lnTo>
                <a:lnTo>
                  <a:pt x="327" y="135"/>
                </a:lnTo>
                <a:lnTo>
                  <a:pt x="325" y="138"/>
                </a:lnTo>
                <a:lnTo>
                  <a:pt x="325" y="147"/>
                </a:lnTo>
                <a:lnTo>
                  <a:pt x="322" y="150"/>
                </a:lnTo>
                <a:lnTo>
                  <a:pt x="322" y="152"/>
                </a:lnTo>
                <a:lnTo>
                  <a:pt x="320" y="152"/>
                </a:lnTo>
                <a:lnTo>
                  <a:pt x="332" y="152"/>
                </a:lnTo>
                <a:lnTo>
                  <a:pt x="332" y="150"/>
                </a:lnTo>
                <a:lnTo>
                  <a:pt x="332" y="145"/>
                </a:lnTo>
                <a:lnTo>
                  <a:pt x="334" y="140"/>
                </a:lnTo>
                <a:lnTo>
                  <a:pt x="334" y="138"/>
                </a:lnTo>
                <a:lnTo>
                  <a:pt x="334" y="121"/>
                </a:lnTo>
                <a:lnTo>
                  <a:pt x="337" y="116"/>
                </a:lnTo>
                <a:lnTo>
                  <a:pt x="337" y="99"/>
                </a:lnTo>
                <a:lnTo>
                  <a:pt x="341" y="92"/>
                </a:lnTo>
                <a:lnTo>
                  <a:pt x="341" y="92"/>
                </a:lnTo>
                <a:close/>
              </a:path>
              <a:path w="391" h="170">
                <a:moveTo>
                  <a:pt x="334" y="85"/>
                </a:moveTo>
                <a:lnTo>
                  <a:pt x="330" y="92"/>
                </a:lnTo>
                <a:lnTo>
                  <a:pt x="270" y="92"/>
                </a:lnTo>
                <a:lnTo>
                  <a:pt x="274" y="97"/>
                </a:lnTo>
                <a:lnTo>
                  <a:pt x="279" y="94"/>
                </a:lnTo>
                <a:lnTo>
                  <a:pt x="330" y="94"/>
                </a:lnTo>
                <a:lnTo>
                  <a:pt x="341" y="92"/>
                </a:lnTo>
                <a:lnTo>
                  <a:pt x="334" y="85"/>
                </a:lnTo>
                <a:lnTo>
                  <a:pt x="334" y="85"/>
                </a:lnTo>
                <a:close/>
              </a:path>
              <a:path w="391" h="170">
                <a:moveTo>
                  <a:pt x="298" y="61"/>
                </a:moveTo>
                <a:lnTo>
                  <a:pt x="298" y="92"/>
                </a:lnTo>
                <a:lnTo>
                  <a:pt x="308" y="92"/>
                </a:lnTo>
                <a:lnTo>
                  <a:pt x="308" y="70"/>
                </a:lnTo>
                <a:lnTo>
                  <a:pt x="313" y="68"/>
                </a:lnTo>
                <a:lnTo>
                  <a:pt x="298" y="61"/>
                </a:lnTo>
                <a:lnTo>
                  <a:pt x="298" y="61"/>
                </a:lnTo>
                <a:close/>
              </a:path>
              <a:path w="391" h="170">
                <a:moveTo>
                  <a:pt x="281" y="56"/>
                </a:moveTo>
                <a:lnTo>
                  <a:pt x="281" y="68"/>
                </a:lnTo>
                <a:lnTo>
                  <a:pt x="291" y="63"/>
                </a:lnTo>
                <a:lnTo>
                  <a:pt x="291" y="56"/>
                </a:lnTo>
                <a:lnTo>
                  <a:pt x="325" y="56"/>
                </a:lnTo>
                <a:lnTo>
                  <a:pt x="281" y="56"/>
                </a:lnTo>
                <a:lnTo>
                  <a:pt x="281" y="56"/>
                </a:lnTo>
                <a:close/>
              </a:path>
              <a:path w="391" h="170">
                <a:moveTo>
                  <a:pt x="349" y="27"/>
                </a:moveTo>
                <a:lnTo>
                  <a:pt x="349" y="118"/>
                </a:lnTo>
                <a:lnTo>
                  <a:pt x="349" y="123"/>
                </a:lnTo>
                <a:lnTo>
                  <a:pt x="349" y="130"/>
                </a:lnTo>
                <a:lnTo>
                  <a:pt x="358" y="123"/>
                </a:lnTo>
                <a:lnTo>
                  <a:pt x="358" y="114"/>
                </a:lnTo>
                <a:lnTo>
                  <a:pt x="356" y="109"/>
                </a:lnTo>
                <a:lnTo>
                  <a:pt x="356" y="41"/>
                </a:lnTo>
                <a:lnTo>
                  <a:pt x="361" y="37"/>
                </a:lnTo>
                <a:lnTo>
                  <a:pt x="349" y="27"/>
                </a:lnTo>
                <a:lnTo>
                  <a:pt x="349" y="27"/>
                </a:lnTo>
                <a:close/>
              </a:path>
              <a:path w="391" h="170">
                <a:moveTo>
                  <a:pt x="281" y="15"/>
                </a:moveTo>
                <a:lnTo>
                  <a:pt x="281" y="22"/>
                </a:lnTo>
                <a:lnTo>
                  <a:pt x="284" y="27"/>
                </a:lnTo>
                <a:lnTo>
                  <a:pt x="284" y="49"/>
                </a:lnTo>
                <a:lnTo>
                  <a:pt x="281" y="54"/>
                </a:lnTo>
                <a:lnTo>
                  <a:pt x="281" y="56"/>
                </a:lnTo>
                <a:lnTo>
                  <a:pt x="325" y="56"/>
                </a:lnTo>
                <a:lnTo>
                  <a:pt x="325" y="66"/>
                </a:lnTo>
                <a:lnTo>
                  <a:pt x="332" y="61"/>
                </a:lnTo>
                <a:lnTo>
                  <a:pt x="332" y="54"/>
                </a:lnTo>
                <a:lnTo>
                  <a:pt x="291" y="51"/>
                </a:lnTo>
                <a:lnTo>
                  <a:pt x="291" y="18"/>
                </a:lnTo>
                <a:lnTo>
                  <a:pt x="325" y="18"/>
                </a:lnTo>
                <a:lnTo>
                  <a:pt x="281" y="15"/>
                </a:lnTo>
                <a:lnTo>
                  <a:pt x="281" y="15"/>
                </a:lnTo>
                <a:close/>
              </a:path>
              <a:path w="391" h="170">
                <a:moveTo>
                  <a:pt x="281" y="6"/>
                </a:moveTo>
                <a:lnTo>
                  <a:pt x="281" y="15"/>
                </a:lnTo>
                <a:lnTo>
                  <a:pt x="325" y="18"/>
                </a:lnTo>
                <a:lnTo>
                  <a:pt x="325" y="51"/>
                </a:lnTo>
                <a:lnTo>
                  <a:pt x="291" y="51"/>
                </a:lnTo>
                <a:lnTo>
                  <a:pt x="332" y="54"/>
                </a:lnTo>
                <a:lnTo>
                  <a:pt x="332" y="20"/>
                </a:lnTo>
                <a:lnTo>
                  <a:pt x="337" y="15"/>
                </a:lnTo>
                <a:lnTo>
                  <a:pt x="291" y="13"/>
                </a:lnTo>
                <a:lnTo>
                  <a:pt x="281" y="6"/>
                </a:lnTo>
                <a:lnTo>
                  <a:pt x="281" y="6"/>
                </a:lnTo>
                <a:close/>
              </a:path>
              <a:path w="391" h="170">
                <a:moveTo>
                  <a:pt x="327" y="6"/>
                </a:moveTo>
                <a:lnTo>
                  <a:pt x="322" y="13"/>
                </a:lnTo>
                <a:lnTo>
                  <a:pt x="291" y="13"/>
                </a:lnTo>
                <a:lnTo>
                  <a:pt x="337" y="15"/>
                </a:lnTo>
                <a:lnTo>
                  <a:pt x="327" y="6"/>
                </a:lnTo>
                <a:lnTo>
                  <a:pt x="327" y="6"/>
                </a:lnTo>
                <a:close/>
              </a:path>
              <a:path w="391" h="170">
                <a:moveTo>
                  <a:pt x="375" y="1"/>
                </a:moveTo>
                <a:lnTo>
                  <a:pt x="375" y="6"/>
                </a:lnTo>
                <a:lnTo>
                  <a:pt x="378" y="10"/>
                </a:lnTo>
                <a:lnTo>
                  <a:pt x="378" y="147"/>
                </a:lnTo>
                <a:lnTo>
                  <a:pt x="375" y="150"/>
                </a:lnTo>
                <a:lnTo>
                  <a:pt x="375" y="152"/>
                </a:lnTo>
                <a:lnTo>
                  <a:pt x="373" y="152"/>
                </a:lnTo>
                <a:lnTo>
                  <a:pt x="385" y="154"/>
                </a:lnTo>
                <a:lnTo>
                  <a:pt x="385" y="15"/>
                </a:lnTo>
                <a:lnTo>
                  <a:pt x="390" y="8"/>
                </a:lnTo>
                <a:lnTo>
                  <a:pt x="375" y="1"/>
                </a:lnTo>
                <a:lnTo>
                  <a:pt x="375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58" name="path 13558"/>
          <p:cNvSpPr/>
          <p:nvPr/>
        </p:nvSpPr>
        <p:spPr>
          <a:xfrm>
            <a:off x="7899653" y="9744709"/>
            <a:ext cx="259081" cy="106679"/>
          </a:xfrm>
          <a:custGeom>
            <a:avLst/>
            <a:gdLst/>
            <a:ahLst/>
            <a:cxnLst/>
            <a:rect l="0" t="0" r="0" b="0"/>
            <a:pathLst>
              <a:path w="408" h="167">
                <a:moveTo>
                  <a:pt x="70" y="135"/>
                </a:moveTo>
                <a:lnTo>
                  <a:pt x="70" y="137"/>
                </a:lnTo>
                <a:lnTo>
                  <a:pt x="68" y="140"/>
                </a:lnTo>
                <a:lnTo>
                  <a:pt x="66" y="142"/>
                </a:lnTo>
                <a:lnTo>
                  <a:pt x="63" y="142"/>
                </a:lnTo>
                <a:lnTo>
                  <a:pt x="61" y="145"/>
                </a:lnTo>
                <a:lnTo>
                  <a:pt x="58" y="147"/>
                </a:lnTo>
                <a:lnTo>
                  <a:pt x="56" y="150"/>
                </a:lnTo>
                <a:lnTo>
                  <a:pt x="54" y="150"/>
                </a:lnTo>
                <a:lnTo>
                  <a:pt x="51" y="152"/>
                </a:lnTo>
                <a:lnTo>
                  <a:pt x="49" y="154"/>
                </a:lnTo>
                <a:lnTo>
                  <a:pt x="46" y="154"/>
                </a:lnTo>
                <a:lnTo>
                  <a:pt x="44" y="157"/>
                </a:lnTo>
                <a:lnTo>
                  <a:pt x="42" y="159"/>
                </a:lnTo>
                <a:lnTo>
                  <a:pt x="37" y="159"/>
                </a:lnTo>
                <a:lnTo>
                  <a:pt x="34" y="161"/>
                </a:lnTo>
                <a:lnTo>
                  <a:pt x="32" y="161"/>
                </a:lnTo>
                <a:lnTo>
                  <a:pt x="27" y="164"/>
                </a:lnTo>
                <a:lnTo>
                  <a:pt x="27" y="166"/>
                </a:lnTo>
                <a:lnTo>
                  <a:pt x="30" y="166"/>
                </a:lnTo>
                <a:lnTo>
                  <a:pt x="32" y="166"/>
                </a:lnTo>
                <a:lnTo>
                  <a:pt x="34" y="164"/>
                </a:lnTo>
                <a:lnTo>
                  <a:pt x="42" y="164"/>
                </a:lnTo>
                <a:lnTo>
                  <a:pt x="44" y="161"/>
                </a:lnTo>
                <a:lnTo>
                  <a:pt x="46" y="161"/>
                </a:lnTo>
                <a:lnTo>
                  <a:pt x="49" y="159"/>
                </a:lnTo>
                <a:lnTo>
                  <a:pt x="51" y="159"/>
                </a:lnTo>
                <a:lnTo>
                  <a:pt x="54" y="157"/>
                </a:lnTo>
                <a:lnTo>
                  <a:pt x="56" y="157"/>
                </a:lnTo>
                <a:lnTo>
                  <a:pt x="58" y="154"/>
                </a:lnTo>
                <a:lnTo>
                  <a:pt x="61" y="152"/>
                </a:lnTo>
                <a:lnTo>
                  <a:pt x="63" y="152"/>
                </a:lnTo>
                <a:lnTo>
                  <a:pt x="66" y="150"/>
                </a:lnTo>
                <a:lnTo>
                  <a:pt x="68" y="147"/>
                </a:lnTo>
                <a:lnTo>
                  <a:pt x="70" y="147"/>
                </a:lnTo>
                <a:lnTo>
                  <a:pt x="73" y="145"/>
                </a:lnTo>
                <a:lnTo>
                  <a:pt x="75" y="142"/>
                </a:lnTo>
                <a:lnTo>
                  <a:pt x="78" y="140"/>
                </a:lnTo>
                <a:lnTo>
                  <a:pt x="80" y="137"/>
                </a:lnTo>
                <a:lnTo>
                  <a:pt x="82" y="135"/>
                </a:lnTo>
                <a:lnTo>
                  <a:pt x="70" y="135"/>
                </a:lnTo>
                <a:lnTo>
                  <a:pt x="70" y="135"/>
                </a:lnTo>
                <a:close/>
              </a:path>
              <a:path w="408" h="167">
                <a:moveTo>
                  <a:pt x="51" y="104"/>
                </a:moveTo>
                <a:lnTo>
                  <a:pt x="32" y="130"/>
                </a:lnTo>
                <a:lnTo>
                  <a:pt x="25" y="130"/>
                </a:lnTo>
                <a:lnTo>
                  <a:pt x="25" y="133"/>
                </a:lnTo>
                <a:lnTo>
                  <a:pt x="22" y="137"/>
                </a:lnTo>
                <a:lnTo>
                  <a:pt x="20" y="140"/>
                </a:lnTo>
                <a:lnTo>
                  <a:pt x="30" y="150"/>
                </a:lnTo>
                <a:lnTo>
                  <a:pt x="32" y="145"/>
                </a:lnTo>
                <a:lnTo>
                  <a:pt x="32" y="142"/>
                </a:lnTo>
                <a:lnTo>
                  <a:pt x="34" y="140"/>
                </a:lnTo>
                <a:lnTo>
                  <a:pt x="37" y="137"/>
                </a:lnTo>
                <a:lnTo>
                  <a:pt x="37" y="133"/>
                </a:lnTo>
                <a:lnTo>
                  <a:pt x="39" y="130"/>
                </a:lnTo>
                <a:lnTo>
                  <a:pt x="42" y="128"/>
                </a:lnTo>
                <a:lnTo>
                  <a:pt x="42" y="125"/>
                </a:lnTo>
                <a:lnTo>
                  <a:pt x="44" y="123"/>
                </a:lnTo>
                <a:lnTo>
                  <a:pt x="46" y="118"/>
                </a:lnTo>
                <a:lnTo>
                  <a:pt x="49" y="116"/>
                </a:lnTo>
                <a:lnTo>
                  <a:pt x="49" y="113"/>
                </a:lnTo>
                <a:lnTo>
                  <a:pt x="51" y="111"/>
                </a:lnTo>
                <a:lnTo>
                  <a:pt x="54" y="106"/>
                </a:lnTo>
                <a:lnTo>
                  <a:pt x="51" y="104"/>
                </a:lnTo>
                <a:lnTo>
                  <a:pt x="51" y="104"/>
                </a:lnTo>
                <a:close/>
              </a:path>
              <a:path w="408" h="167">
                <a:moveTo>
                  <a:pt x="61" y="77"/>
                </a:moveTo>
                <a:lnTo>
                  <a:pt x="61" y="80"/>
                </a:lnTo>
                <a:lnTo>
                  <a:pt x="63" y="85"/>
                </a:lnTo>
                <a:lnTo>
                  <a:pt x="63" y="92"/>
                </a:lnTo>
                <a:lnTo>
                  <a:pt x="66" y="94"/>
                </a:lnTo>
                <a:lnTo>
                  <a:pt x="66" y="101"/>
                </a:lnTo>
                <a:lnTo>
                  <a:pt x="68" y="106"/>
                </a:lnTo>
                <a:lnTo>
                  <a:pt x="68" y="109"/>
                </a:lnTo>
                <a:lnTo>
                  <a:pt x="70" y="113"/>
                </a:lnTo>
                <a:lnTo>
                  <a:pt x="70" y="116"/>
                </a:lnTo>
                <a:lnTo>
                  <a:pt x="73" y="118"/>
                </a:lnTo>
                <a:lnTo>
                  <a:pt x="73" y="123"/>
                </a:lnTo>
                <a:lnTo>
                  <a:pt x="75" y="125"/>
                </a:lnTo>
                <a:lnTo>
                  <a:pt x="78" y="128"/>
                </a:lnTo>
                <a:lnTo>
                  <a:pt x="75" y="130"/>
                </a:lnTo>
                <a:lnTo>
                  <a:pt x="73" y="133"/>
                </a:lnTo>
                <a:lnTo>
                  <a:pt x="70" y="135"/>
                </a:lnTo>
                <a:lnTo>
                  <a:pt x="82" y="135"/>
                </a:lnTo>
                <a:lnTo>
                  <a:pt x="85" y="137"/>
                </a:lnTo>
                <a:lnTo>
                  <a:pt x="87" y="140"/>
                </a:lnTo>
                <a:lnTo>
                  <a:pt x="90" y="142"/>
                </a:lnTo>
                <a:lnTo>
                  <a:pt x="92" y="145"/>
                </a:lnTo>
                <a:lnTo>
                  <a:pt x="92" y="147"/>
                </a:lnTo>
                <a:lnTo>
                  <a:pt x="94" y="150"/>
                </a:lnTo>
                <a:lnTo>
                  <a:pt x="97" y="152"/>
                </a:lnTo>
                <a:lnTo>
                  <a:pt x="99" y="154"/>
                </a:lnTo>
                <a:lnTo>
                  <a:pt x="102" y="154"/>
                </a:lnTo>
                <a:lnTo>
                  <a:pt x="104" y="157"/>
                </a:lnTo>
                <a:lnTo>
                  <a:pt x="109" y="159"/>
                </a:lnTo>
                <a:lnTo>
                  <a:pt x="111" y="159"/>
                </a:lnTo>
                <a:lnTo>
                  <a:pt x="114" y="161"/>
                </a:lnTo>
                <a:lnTo>
                  <a:pt x="116" y="161"/>
                </a:lnTo>
                <a:lnTo>
                  <a:pt x="116" y="159"/>
                </a:lnTo>
                <a:lnTo>
                  <a:pt x="118" y="157"/>
                </a:lnTo>
                <a:lnTo>
                  <a:pt x="121" y="154"/>
                </a:lnTo>
                <a:lnTo>
                  <a:pt x="123" y="152"/>
                </a:lnTo>
                <a:lnTo>
                  <a:pt x="128" y="152"/>
                </a:lnTo>
                <a:lnTo>
                  <a:pt x="128" y="150"/>
                </a:lnTo>
                <a:lnTo>
                  <a:pt x="123" y="150"/>
                </a:lnTo>
                <a:lnTo>
                  <a:pt x="118" y="147"/>
                </a:lnTo>
                <a:lnTo>
                  <a:pt x="114" y="147"/>
                </a:lnTo>
                <a:lnTo>
                  <a:pt x="111" y="145"/>
                </a:lnTo>
                <a:lnTo>
                  <a:pt x="109" y="145"/>
                </a:lnTo>
                <a:lnTo>
                  <a:pt x="106" y="142"/>
                </a:lnTo>
                <a:lnTo>
                  <a:pt x="104" y="142"/>
                </a:lnTo>
                <a:lnTo>
                  <a:pt x="102" y="140"/>
                </a:lnTo>
                <a:lnTo>
                  <a:pt x="99" y="140"/>
                </a:lnTo>
                <a:lnTo>
                  <a:pt x="97" y="137"/>
                </a:lnTo>
                <a:lnTo>
                  <a:pt x="94" y="135"/>
                </a:lnTo>
                <a:lnTo>
                  <a:pt x="92" y="133"/>
                </a:lnTo>
                <a:lnTo>
                  <a:pt x="90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82" y="123"/>
                </a:lnTo>
                <a:lnTo>
                  <a:pt x="80" y="121"/>
                </a:lnTo>
                <a:lnTo>
                  <a:pt x="80" y="118"/>
                </a:lnTo>
                <a:lnTo>
                  <a:pt x="78" y="116"/>
                </a:lnTo>
                <a:lnTo>
                  <a:pt x="75" y="113"/>
                </a:lnTo>
                <a:lnTo>
                  <a:pt x="75" y="111"/>
                </a:lnTo>
                <a:lnTo>
                  <a:pt x="73" y="109"/>
                </a:lnTo>
                <a:lnTo>
                  <a:pt x="73" y="104"/>
                </a:lnTo>
                <a:lnTo>
                  <a:pt x="70" y="101"/>
                </a:lnTo>
                <a:lnTo>
                  <a:pt x="70" y="99"/>
                </a:lnTo>
                <a:lnTo>
                  <a:pt x="68" y="94"/>
                </a:lnTo>
                <a:lnTo>
                  <a:pt x="68" y="90"/>
                </a:lnTo>
                <a:lnTo>
                  <a:pt x="66" y="87"/>
                </a:lnTo>
                <a:lnTo>
                  <a:pt x="66" y="82"/>
                </a:lnTo>
                <a:lnTo>
                  <a:pt x="63" y="77"/>
                </a:lnTo>
                <a:lnTo>
                  <a:pt x="99" y="77"/>
                </a:lnTo>
                <a:lnTo>
                  <a:pt x="61" y="77"/>
                </a:lnTo>
                <a:lnTo>
                  <a:pt x="61" y="77"/>
                </a:lnTo>
                <a:close/>
              </a:path>
              <a:path w="408" h="167">
                <a:moveTo>
                  <a:pt x="111" y="77"/>
                </a:moveTo>
                <a:lnTo>
                  <a:pt x="61" y="77"/>
                </a:lnTo>
                <a:lnTo>
                  <a:pt x="99" y="77"/>
                </a:ln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4"/>
                </a:lnTo>
                <a:lnTo>
                  <a:pt x="92" y="99"/>
                </a:lnTo>
                <a:lnTo>
                  <a:pt x="92" y="101"/>
                </a:lnTo>
                <a:lnTo>
                  <a:pt x="90" y="104"/>
                </a:lnTo>
                <a:lnTo>
                  <a:pt x="90" y="109"/>
                </a:lnTo>
                <a:lnTo>
                  <a:pt x="87" y="111"/>
                </a:lnTo>
                <a:lnTo>
                  <a:pt x="87" y="113"/>
                </a:lnTo>
                <a:lnTo>
                  <a:pt x="85" y="116"/>
                </a:lnTo>
                <a:lnTo>
                  <a:pt x="82" y="121"/>
                </a:lnTo>
                <a:lnTo>
                  <a:pt x="82" y="123"/>
                </a:lnTo>
                <a:lnTo>
                  <a:pt x="90" y="125"/>
                </a:lnTo>
                <a:lnTo>
                  <a:pt x="92" y="121"/>
                </a:lnTo>
                <a:lnTo>
                  <a:pt x="92" y="118"/>
                </a:lnTo>
                <a:lnTo>
                  <a:pt x="94" y="116"/>
                </a:lnTo>
                <a:lnTo>
                  <a:pt x="97" y="113"/>
                </a:lnTo>
                <a:lnTo>
                  <a:pt x="97" y="109"/>
                </a:lnTo>
                <a:lnTo>
                  <a:pt x="99" y="106"/>
                </a:lnTo>
                <a:lnTo>
                  <a:pt x="99" y="104"/>
                </a:lnTo>
                <a:lnTo>
                  <a:pt x="102" y="99"/>
                </a:lnTo>
                <a:lnTo>
                  <a:pt x="102" y="97"/>
                </a:lnTo>
                <a:lnTo>
                  <a:pt x="104" y="92"/>
                </a:lnTo>
                <a:lnTo>
                  <a:pt x="104" y="90"/>
                </a:lnTo>
                <a:lnTo>
                  <a:pt x="106" y="85"/>
                </a:lnTo>
                <a:lnTo>
                  <a:pt x="106" y="80"/>
                </a:lnTo>
                <a:lnTo>
                  <a:pt x="111" y="77"/>
                </a:lnTo>
                <a:lnTo>
                  <a:pt x="111" y="77"/>
                </a:lnTo>
                <a:close/>
              </a:path>
              <a:path w="408" h="167">
                <a:moveTo>
                  <a:pt x="102" y="65"/>
                </a:moveTo>
                <a:lnTo>
                  <a:pt x="99" y="73"/>
                </a:lnTo>
                <a:lnTo>
                  <a:pt x="49" y="73"/>
                </a:lnTo>
                <a:lnTo>
                  <a:pt x="54" y="80"/>
                </a:lnTo>
                <a:lnTo>
                  <a:pt x="58" y="77"/>
                </a:lnTo>
                <a:lnTo>
                  <a:pt x="111" y="77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408" h="167">
                <a:moveTo>
                  <a:pt x="37" y="61"/>
                </a:moveTo>
                <a:lnTo>
                  <a:pt x="25" y="63"/>
                </a:lnTo>
                <a:lnTo>
                  <a:pt x="25" y="130"/>
                </a:lnTo>
                <a:lnTo>
                  <a:pt x="32" y="130"/>
                </a:lnTo>
                <a:lnTo>
                  <a:pt x="32" y="65"/>
                </a:lnTo>
                <a:lnTo>
                  <a:pt x="37" y="61"/>
                </a:lnTo>
                <a:lnTo>
                  <a:pt x="37" y="61"/>
                </a:lnTo>
                <a:close/>
              </a:path>
              <a:path w="408" h="167">
                <a:moveTo>
                  <a:pt x="27" y="51"/>
                </a:moveTo>
                <a:lnTo>
                  <a:pt x="22" y="58"/>
                </a:lnTo>
                <a:lnTo>
                  <a:pt x="1" y="58"/>
                </a:lnTo>
                <a:lnTo>
                  <a:pt x="6" y="65"/>
                </a:lnTo>
                <a:lnTo>
                  <a:pt x="8" y="63"/>
                </a:lnTo>
                <a:lnTo>
                  <a:pt x="25" y="63"/>
                </a:lnTo>
                <a:lnTo>
                  <a:pt x="37" y="61"/>
                </a:lnTo>
                <a:lnTo>
                  <a:pt x="27" y="51"/>
                </a:lnTo>
                <a:lnTo>
                  <a:pt x="27" y="51"/>
                </a:lnTo>
                <a:close/>
              </a:path>
              <a:path w="408" h="167">
                <a:moveTo>
                  <a:pt x="121" y="49"/>
                </a:moveTo>
                <a:lnTo>
                  <a:pt x="116" y="49"/>
                </a:lnTo>
                <a:lnTo>
                  <a:pt x="114" y="51"/>
                </a:lnTo>
                <a:lnTo>
                  <a:pt x="92" y="51"/>
                </a:lnTo>
                <a:lnTo>
                  <a:pt x="92" y="53"/>
                </a:lnTo>
                <a:lnTo>
                  <a:pt x="94" y="56"/>
                </a:lnTo>
                <a:lnTo>
                  <a:pt x="94" y="58"/>
                </a:lnTo>
                <a:lnTo>
                  <a:pt x="97" y="58"/>
                </a:lnTo>
                <a:lnTo>
                  <a:pt x="102" y="61"/>
                </a:lnTo>
                <a:lnTo>
                  <a:pt x="121" y="61"/>
                </a:lnTo>
                <a:lnTo>
                  <a:pt x="123" y="58"/>
                </a:lnTo>
                <a:lnTo>
                  <a:pt x="126" y="58"/>
                </a:lnTo>
                <a:lnTo>
                  <a:pt x="126" y="56"/>
                </a:lnTo>
                <a:lnTo>
                  <a:pt x="123" y="51"/>
                </a:lnTo>
                <a:lnTo>
                  <a:pt x="123" y="49"/>
                </a:lnTo>
                <a:lnTo>
                  <a:pt x="121" y="49"/>
                </a:lnTo>
                <a:lnTo>
                  <a:pt x="121" y="49"/>
                </a:lnTo>
                <a:close/>
              </a:path>
              <a:path w="408" h="167">
                <a:moveTo>
                  <a:pt x="58" y="10"/>
                </a:moveTo>
                <a:lnTo>
                  <a:pt x="58" y="41"/>
                </a:lnTo>
                <a:lnTo>
                  <a:pt x="56" y="46"/>
                </a:lnTo>
                <a:lnTo>
                  <a:pt x="56" y="49"/>
                </a:lnTo>
                <a:lnTo>
                  <a:pt x="54" y="51"/>
                </a:lnTo>
                <a:lnTo>
                  <a:pt x="54" y="53"/>
                </a:lnTo>
                <a:lnTo>
                  <a:pt x="51" y="56"/>
                </a:lnTo>
                <a:lnTo>
                  <a:pt x="51" y="61"/>
                </a:lnTo>
                <a:lnTo>
                  <a:pt x="49" y="63"/>
                </a:lnTo>
                <a:lnTo>
                  <a:pt x="46" y="65"/>
                </a:lnTo>
                <a:lnTo>
                  <a:pt x="44" y="68"/>
                </a:lnTo>
                <a:lnTo>
                  <a:pt x="42" y="70"/>
                </a:lnTo>
                <a:lnTo>
                  <a:pt x="39" y="75"/>
                </a:lnTo>
                <a:lnTo>
                  <a:pt x="37" y="77"/>
                </a:lnTo>
                <a:lnTo>
                  <a:pt x="37" y="80"/>
                </a:lnTo>
                <a:lnTo>
                  <a:pt x="39" y="77"/>
                </a:lnTo>
                <a:lnTo>
                  <a:pt x="44" y="75"/>
                </a:lnTo>
                <a:lnTo>
                  <a:pt x="46" y="73"/>
                </a:lnTo>
                <a:lnTo>
                  <a:pt x="49" y="70"/>
                </a:lnTo>
                <a:lnTo>
                  <a:pt x="51" y="68"/>
                </a:lnTo>
                <a:lnTo>
                  <a:pt x="54" y="65"/>
                </a:lnTo>
                <a:lnTo>
                  <a:pt x="56" y="63"/>
                </a:lnTo>
                <a:lnTo>
                  <a:pt x="56" y="61"/>
                </a:lnTo>
                <a:lnTo>
                  <a:pt x="58" y="58"/>
                </a:lnTo>
                <a:lnTo>
                  <a:pt x="61" y="56"/>
                </a:lnTo>
                <a:lnTo>
                  <a:pt x="61" y="53"/>
                </a:lnTo>
                <a:lnTo>
                  <a:pt x="63" y="51"/>
                </a:lnTo>
                <a:lnTo>
                  <a:pt x="63" y="46"/>
                </a:lnTo>
                <a:lnTo>
                  <a:pt x="66" y="41"/>
                </a:lnTo>
                <a:lnTo>
                  <a:pt x="66" y="32"/>
                </a:lnTo>
                <a:lnTo>
                  <a:pt x="68" y="30"/>
                </a:lnTo>
                <a:lnTo>
                  <a:pt x="68" y="13"/>
                </a:lnTo>
                <a:lnTo>
                  <a:pt x="92" y="13"/>
                </a:lnTo>
                <a:lnTo>
                  <a:pt x="58" y="10"/>
                </a:lnTo>
                <a:lnTo>
                  <a:pt x="58" y="10"/>
                </a:lnTo>
                <a:close/>
              </a:path>
              <a:path w="408" h="167">
                <a:moveTo>
                  <a:pt x="58" y="1"/>
                </a:moveTo>
                <a:lnTo>
                  <a:pt x="58" y="10"/>
                </a:lnTo>
                <a:lnTo>
                  <a:pt x="92" y="13"/>
                </a:lnTo>
                <a:lnTo>
                  <a:pt x="92" y="51"/>
                </a:lnTo>
                <a:lnTo>
                  <a:pt x="106" y="51"/>
                </a:lnTo>
                <a:lnTo>
                  <a:pt x="104" y="51"/>
                </a:lnTo>
                <a:lnTo>
                  <a:pt x="102" y="49"/>
                </a:lnTo>
                <a:lnTo>
                  <a:pt x="99" y="46"/>
                </a:lnTo>
                <a:lnTo>
                  <a:pt x="99" y="15"/>
                </a:lnTo>
                <a:lnTo>
                  <a:pt x="104" y="10"/>
                </a:lnTo>
                <a:lnTo>
                  <a:pt x="68" y="8"/>
                </a:lnTo>
                <a:lnTo>
                  <a:pt x="58" y="1"/>
                </a:lnTo>
                <a:lnTo>
                  <a:pt x="58" y="1"/>
                </a:lnTo>
                <a:close/>
              </a:path>
              <a:path w="408" h="167">
                <a:moveTo>
                  <a:pt x="94" y="1"/>
                </a:moveTo>
                <a:lnTo>
                  <a:pt x="92" y="8"/>
                </a:lnTo>
                <a:lnTo>
                  <a:pt x="68" y="8"/>
                </a:lnTo>
                <a:lnTo>
                  <a:pt x="104" y="10"/>
                </a:lnTo>
                <a:lnTo>
                  <a:pt x="94" y="1"/>
                </a:lnTo>
                <a:lnTo>
                  <a:pt x="94" y="1"/>
                </a:lnTo>
                <a:close/>
              </a:path>
              <a:path w="408" h="167">
                <a:moveTo>
                  <a:pt x="18" y="1"/>
                </a:moveTo>
                <a:lnTo>
                  <a:pt x="15" y="1"/>
                </a:lnTo>
                <a:lnTo>
                  <a:pt x="18" y="3"/>
                </a:lnTo>
                <a:lnTo>
                  <a:pt x="18" y="5"/>
                </a:lnTo>
                <a:lnTo>
                  <a:pt x="20" y="10"/>
                </a:lnTo>
                <a:lnTo>
                  <a:pt x="20" y="13"/>
                </a:lnTo>
                <a:lnTo>
                  <a:pt x="22" y="17"/>
                </a:lnTo>
                <a:lnTo>
                  <a:pt x="22" y="20"/>
                </a:lnTo>
                <a:lnTo>
                  <a:pt x="25" y="22"/>
                </a:lnTo>
                <a:lnTo>
                  <a:pt x="25" y="30"/>
                </a:lnTo>
                <a:lnTo>
                  <a:pt x="27" y="32"/>
                </a:lnTo>
                <a:lnTo>
                  <a:pt x="32" y="30"/>
                </a:lnTo>
                <a:lnTo>
                  <a:pt x="32" y="25"/>
                </a:lnTo>
                <a:lnTo>
                  <a:pt x="34" y="22"/>
                </a:lnTo>
                <a:lnTo>
                  <a:pt x="34" y="20"/>
                </a:lnTo>
                <a:lnTo>
                  <a:pt x="32" y="15"/>
                </a:lnTo>
                <a:lnTo>
                  <a:pt x="30" y="13"/>
                </a:lnTo>
                <a:lnTo>
                  <a:pt x="30" y="10"/>
                </a:lnTo>
                <a:lnTo>
                  <a:pt x="27" y="10"/>
                </a:lnTo>
                <a:lnTo>
                  <a:pt x="25" y="8"/>
                </a:lnTo>
                <a:lnTo>
                  <a:pt x="22" y="5"/>
                </a:lnTo>
                <a:lnTo>
                  <a:pt x="20" y="3"/>
                </a:lnTo>
                <a:lnTo>
                  <a:pt x="18" y="1"/>
                </a:lnTo>
                <a:lnTo>
                  <a:pt x="18" y="1"/>
                </a:lnTo>
                <a:close/>
              </a:path>
              <a:path w="408" h="167">
                <a:moveTo>
                  <a:pt x="330" y="113"/>
                </a:moveTo>
                <a:lnTo>
                  <a:pt x="308" y="137"/>
                </a:lnTo>
                <a:lnTo>
                  <a:pt x="318" y="137"/>
                </a:lnTo>
                <a:lnTo>
                  <a:pt x="320" y="135"/>
                </a:lnTo>
                <a:lnTo>
                  <a:pt x="322" y="133"/>
                </a:lnTo>
                <a:lnTo>
                  <a:pt x="325" y="128"/>
                </a:lnTo>
                <a:lnTo>
                  <a:pt x="327" y="123"/>
                </a:lnTo>
                <a:lnTo>
                  <a:pt x="330" y="121"/>
                </a:lnTo>
                <a:lnTo>
                  <a:pt x="332" y="116"/>
                </a:lnTo>
                <a:lnTo>
                  <a:pt x="330" y="113"/>
                </a:lnTo>
                <a:lnTo>
                  <a:pt x="330" y="113"/>
                </a:lnTo>
                <a:close/>
              </a:path>
              <a:path w="408" h="167">
                <a:moveTo>
                  <a:pt x="366" y="68"/>
                </a:moveTo>
                <a:lnTo>
                  <a:pt x="356" y="68"/>
                </a:lnTo>
                <a:lnTo>
                  <a:pt x="356" y="133"/>
                </a:lnTo>
                <a:lnTo>
                  <a:pt x="356" y="166"/>
                </a:lnTo>
                <a:lnTo>
                  <a:pt x="366" y="161"/>
                </a:lnTo>
                <a:lnTo>
                  <a:pt x="366" y="68"/>
                </a:lnTo>
                <a:lnTo>
                  <a:pt x="366" y="68"/>
                </a:lnTo>
                <a:close/>
              </a:path>
              <a:path w="408" h="167">
                <a:moveTo>
                  <a:pt x="315" y="65"/>
                </a:moveTo>
                <a:lnTo>
                  <a:pt x="303" y="68"/>
                </a:lnTo>
                <a:lnTo>
                  <a:pt x="303" y="133"/>
                </a:lnTo>
                <a:lnTo>
                  <a:pt x="301" y="137"/>
                </a:lnTo>
                <a:lnTo>
                  <a:pt x="301" y="147"/>
                </a:lnTo>
                <a:lnTo>
                  <a:pt x="308" y="159"/>
                </a:lnTo>
                <a:lnTo>
                  <a:pt x="308" y="157"/>
                </a:lnTo>
                <a:lnTo>
                  <a:pt x="310" y="154"/>
                </a:lnTo>
                <a:lnTo>
                  <a:pt x="310" y="152"/>
                </a:lnTo>
                <a:lnTo>
                  <a:pt x="313" y="150"/>
                </a:lnTo>
                <a:lnTo>
                  <a:pt x="313" y="147"/>
                </a:lnTo>
                <a:lnTo>
                  <a:pt x="315" y="145"/>
                </a:lnTo>
                <a:lnTo>
                  <a:pt x="318" y="142"/>
                </a:lnTo>
                <a:lnTo>
                  <a:pt x="318" y="137"/>
                </a:lnTo>
                <a:lnTo>
                  <a:pt x="308" y="137"/>
                </a:lnTo>
                <a:lnTo>
                  <a:pt x="308" y="70"/>
                </a:lnTo>
                <a:lnTo>
                  <a:pt x="315" y="65"/>
                </a:lnTo>
                <a:lnTo>
                  <a:pt x="315" y="65"/>
                </a:lnTo>
                <a:close/>
              </a:path>
              <a:path w="408" h="167">
                <a:moveTo>
                  <a:pt x="308" y="56"/>
                </a:moveTo>
                <a:lnTo>
                  <a:pt x="301" y="63"/>
                </a:lnTo>
                <a:lnTo>
                  <a:pt x="279" y="63"/>
                </a:lnTo>
                <a:lnTo>
                  <a:pt x="284" y="70"/>
                </a:lnTo>
                <a:lnTo>
                  <a:pt x="284" y="68"/>
                </a:lnTo>
                <a:lnTo>
                  <a:pt x="289" y="68"/>
                </a:lnTo>
                <a:lnTo>
                  <a:pt x="303" y="68"/>
                </a:lnTo>
                <a:lnTo>
                  <a:pt x="315" y="65"/>
                </a:lnTo>
                <a:lnTo>
                  <a:pt x="308" y="56"/>
                </a:lnTo>
                <a:lnTo>
                  <a:pt x="308" y="56"/>
                </a:lnTo>
                <a:close/>
              </a:path>
              <a:path w="408" h="167">
                <a:moveTo>
                  <a:pt x="397" y="53"/>
                </a:moveTo>
                <a:lnTo>
                  <a:pt x="390" y="63"/>
                </a:lnTo>
                <a:lnTo>
                  <a:pt x="320" y="63"/>
                </a:lnTo>
                <a:lnTo>
                  <a:pt x="325" y="70"/>
                </a:lnTo>
                <a:lnTo>
                  <a:pt x="327" y="70"/>
                </a:lnTo>
                <a:lnTo>
                  <a:pt x="330" y="68"/>
                </a:lnTo>
                <a:lnTo>
                  <a:pt x="406" y="68"/>
                </a:lnTo>
                <a:lnTo>
                  <a:pt x="397" y="53"/>
                </a:lnTo>
                <a:lnTo>
                  <a:pt x="397" y="53"/>
                </a:lnTo>
                <a:close/>
              </a:path>
              <a:path w="408" h="167">
                <a:moveTo>
                  <a:pt x="296" y="1"/>
                </a:moveTo>
                <a:lnTo>
                  <a:pt x="294" y="3"/>
                </a:lnTo>
                <a:lnTo>
                  <a:pt x="296" y="5"/>
                </a:lnTo>
                <a:lnTo>
                  <a:pt x="298" y="8"/>
                </a:lnTo>
                <a:lnTo>
                  <a:pt x="298" y="10"/>
                </a:lnTo>
                <a:lnTo>
                  <a:pt x="301" y="13"/>
                </a:lnTo>
                <a:lnTo>
                  <a:pt x="303" y="15"/>
                </a:lnTo>
                <a:lnTo>
                  <a:pt x="306" y="20"/>
                </a:lnTo>
                <a:lnTo>
                  <a:pt x="306" y="22"/>
                </a:lnTo>
                <a:lnTo>
                  <a:pt x="308" y="25"/>
                </a:lnTo>
                <a:lnTo>
                  <a:pt x="308" y="30"/>
                </a:lnTo>
                <a:lnTo>
                  <a:pt x="310" y="32"/>
                </a:lnTo>
                <a:lnTo>
                  <a:pt x="313" y="34"/>
                </a:lnTo>
                <a:lnTo>
                  <a:pt x="315" y="32"/>
                </a:lnTo>
                <a:lnTo>
                  <a:pt x="315" y="17"/>
                </a:lnTo>
                <a:lnTo>
                  <a:pt x="313" y="15"/>
                </a:lnTo>
                <a:lnTo>
                  <a:pt x="310" y="13"/>
                </a:lnTo>
                <a:lnTo>
                  <a:pt x="308" y="10"/>
                </a:lnTo>
                <a:lnTo>
                  <a:pt x="306" y="10"/>
                </a:lnTo>
                <a:lnTo>
                  <a:pt x="303" y="8"/>
                </a:lnTo>
                <a:lnTo>
                  <a:pt x="301" y="5"/>
                </a:lnTo>
                <a:lnTo>
                  <a:pt x="298" y="3"/>
                </a:lnTo>
                <a:lnTo>
                  <a:pt x="296" y="1"/>
                </a:lnTo>
                <a:lnTo>
                  <a:pt x="296" y="1"/>
                </a:lnTo>
                <a:close/>
              </a:path>
              <a:path w="408" h="167">
                <a:moveTo>
                  <a:pt x="356" y="1"/>
                </a:moveTo>
                <a:lnTo>
                  <a:pt x="356" y="63"/>
                </a:lnTo>
                <a:lnTo>
                  <a:pt x="366" y="63"/>
                </a:lnTo>
                <a:lnTo>
                  <a:pt x="366" y="15"/>
                </a:lnTo>
                <a:lnTo>
                  <a:pt x="370" y="8"/>
                </a:lnTo>
                <a:lnTo>
                  <a:pt x="356" y="1"/>
                </a:lnTo>
                <a:lnTo>
                  <a:pt x="35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60" name="path 13560"/>
          <p:cNvSpPr/>
          <p:nvPr/>
        </p:nvSpPr>
        <p:spPr>
          <a:xfrm>
            <a:off x="13963650" y="9526778"/>
            <a:ext cx="172212" cy="111252"/>
          </a:xfrm>
          <a:custGeom>
            <a:avLst/>
            <a:gdLst/>
            <a:ahLst/>
            <a:cxnLst/>
            <a:rect l="0" t="0" r="0" b="0"/>
            <a:pathLst>
              <a:path w="271" h="175">
                <a:moveTo>
                  <a:pt x="130" y="152"/>
                </a:moveTo>
                <a:lnTo>
                  <a:pt x="113" y="152"/>
                </a:lnTo>
                <a:lnTo>
                  <a:pt x="109" y="154"/>
                </a:lnTo>
                <a:lnTo>
                  <a:pt x="49" y="154"/>
                </a:lnTo>
                <a:lnTo>
                  <a:pt x="51" y="157"/>
                </a:lnTo>
                <a:lnTo>
                  <a:pt x="53" y="157"/>
                </a:lnTo>
                <a:lnTo>
                  <a:pt x="53" y="159"/>
                </a:lnTo>
                <a:lnTo>
                  <a:pt x="58" y="159"/>
                </a:lnTo>
                <a:lnTo>
                  <a:pt x="61" y="162"/>
                </a:lnTo>
                <a:lnTo>
                  <a:pt x="68" y="162"/>
                </a:lnTo>
                <a:lnTo>
                  <a:pt x="70" y="162"/>
                </a:lnTo>
                <a:lnTo>
                  <a:pt x="73" y="164"/>
                </a:lnTo>
                <a:lnTo>
                  <a:pt x="92" y="164"/>
                </a:lnTo>
                <a:lnTo>
                  <a:pt x="94" y="166"/>
                </a:lnTo>
                <a:lnTo>
                  <a:pt x="121" y="166"/>
                </a:lnTo>
                <a:lnTo>
                  <a:pt x="121" y="164"/>
                </a:lnTo>
                <a:lnTo>
                  <a:pt x="121" y="162"/>
                </a:lnTo>
                <a:lnTo>
                  <a:pt x="123" y="159"/>
                </a:lnTo>
                <a:lnTo>
                  <a:pt x="123" y="157"/>
                </a:lnTo>
                <a:lnTo>
                  <a:pt x="126" y="154"/>
                </a:lnTo>
                <a:lnTo>
                  <a:pt x="130" y="154"/>
                </a:lnTo>
                <a:lnTo>
                  <a:pt x="130" y="152"/>
                </a:lnTo>
                <a:lnTo>
                  <a:pt x="130" y="152"/>
                </a:lnTo>
                <a:close/>
              </a:path>
              <a:path w="271" h="175">
                <a:moveTo>
                  <a:pt x="20" y="133"/>
                </a:moveTo>
                <a:lnTo>
                  <a:pt x="18" y="133"/>
                </a:lnTo>
                <a:lnTo>
                  <a:pt x="15" y="135"/>
                </a:lnTo>
                <a:lnTo>
                  <a:pt x="13" y="138"/>
                </a:lnTo>
                <a:lnTo>
                  <a:pt x="10" y="140"/>
                </a:lnTo>
                <a:lnTo>
                  <a:pt x="8" y="142"/>
                </a:lnTo>
                <a:lnTo>
                  <a:pt x="6" y="142"/>
                </a:lnTo>
                <a:lnTo>
                  <a:pt x="3" y="145"/>
                </a:lnTo>
                <a:lnTo>
                  <a:pt x="10" y="154"/>
                </a:lnTo>
                <a:lnTo>
                  <a:pt x="13" y="152"/>
                </a:lnTo>
                <a:lnTo>
                  <a:pt x="13" y="147"/>
                </a:lnTo>
                <a:lnTo>
                  <a:pt x="15" y="145"/>
                </a:lnTo>
                <a:lnTo>
                  <a:pt x="18" y="142"/>
                </a:lnTo>
                <a:lnTo>
                  <a:pt x="18" y="140"/>
                </a:lnTo>
                <a:lnTo>
                  <a:pt x="22" y="138"/>
                </a:lnTo>
                <a:lnTo>
                  <a:pt x="25" y="135"/>
                </a:lnTo>
                <a:lnTo>
                  <a:pt x="25" y="133"/>
                </a:lnTo>
                <a:lnTo>
                  <a:pt x="27" y="133"/>
                </a:lnTo>
                <a:lnTo>
                  <a:pt x="20" y="133"/>
                </a:lnTo>
                <a:lnTo>
                  <a:pt x="20" y="133"/>
                </a:lnTo>
                <a:close/>
              </a:path>
              <a:path w="271" h="175">
                <a:moveTo>
                  <a:pt x="111" y="130"/>
                </a:moveTo>
                <a:lnTo>
                  <a:pt x="104" y="130"/>
                </a:lnTo>
                <a:lnTo>
                  <a:pt x="104" y="142"/>
                </a:lnTo>
                <a:lnTo>
                  <a:pt x="111" y="138"/>
                </a:lnTo>
                <a:lnTo>
                  <a:pt x="111" y="130"/>
                </a:lnTo>
                <a:lnTo>
                  <a:pt x="111" y="130"/>
                </a:lnTo>
                <a:close/>
              </a:path>
              <a:path w="271" h="175">
                <a:moveTo>
                  <a:pt x="111" y="106"/>
                </a:moveTo>
                <a:lnTo>
                  <a:pt x="104" y="109"/>
                </a:lnTo>
                <a:lnTo>
                  <a:pt x="104" y="126"/>
                </a:lnTo>
                <a:lnTo>
                  <a:pt x="63" y="126"/>
                </a:lnTo>
                <a:lnTo>
                  <a:pt x="56" y="128"/>
                </a:lnTo>
                <a:lnTo>
                  <a:pt x="56" y="142"/>
                </a:lnTo>
                <a:lnTo>
                  <a:pt x="63" y="140"/>
                </a:lnTo>
                <a:lnTo>
                  <a:pt x="63" y="130"/>
                </a:lnTo>
                <a:lnTo>
                  <a:pt x="104" y="130"/>
                </a:lnTo>
                <a:lnTo>
                  <a:pt x="111" y="130"/>
                </a:lnTo>
                <a:lnTo>
                  <a:pt x="111" y="126"/>
                </a:lnTo>
                <a:lnTo>
                  <a:pt x="111" y="106"/>
                </a:lnTo>
                <a:lnTo>
                  <a:pt x="111" y="106"/>
                </a:lnTo>
                <a:close/>
              </a:path>
              <a:path w="271" h="175">
                <a:moveTo>
                  <a:pt x="56" y="82"/>
                </a:moveTo>
                <a:lnTo>
                  <a:pt x="56" y="106"/>
                </a:lnTo>
                <a:lnTo>
                  <a:pt x="63" y="104"/>
                </a:lnTo>
                <a:lnTo>
                  <a:pt x="63" y="85"/>
                </a:lnTo>
                <a:lnTo>
                  <a:pt x="104" y="85"/>
                </a:lnTo>
                <a:lnTo>
                  <a:pt x="56" y="82"/>
                </a:lnTo>
                <a:lnTo>
                  <a:pt x="56" y="82"/>
                </a:lnTo>
                <a:close/>
              </a:path>
              <a:path w="271" h="175">
                <a:moveTo>
                  <a:pt x="37" y="66"/>
                </a:moveTo>
                <a:lnTo>
                  <a:pt x="25" y="68"/>
                </a:lnTo>
                <a:lnTo>
                  <a:pt x="25" y="128"/>
                </a:lnTo>
                <a:lnTo>
                  <a:pt x="22" y="130"/>
                </a:lnTo>
                <a:lnTo>
                  <a:pt x="20" y="133"/>
                </a:lnTo>
                <a:lnTo>
                  <a:pt x="30" y="133"/>
                </a:lnTo>
                <a:lnTo>
                  <a:pt x="30" y="135"/>
                </a:lnTo>
                <a:lnTo>
                  <a:pt x="32" y="138"/>
                </a:lnTo>
                <a:lnTo>
                  <a:pt x="37" y="142"/>
                </a:lnTo>
                <a:lnTo>
                  <a:pt x="37" y="145"/>
                </a:lnTo>
                <a:lnTo>
                  <a:pt x="39" y="147"/>
                </a:lnTo>
                <a:lnTo>
                  <a:pt x="41" y="150"/>
                </a:lnTo>
                <a:lnTo>
                  <a:pt x="44" y="152"/>
                </a:lnTo>
                <a:lnTo>
                  <a:pt x="46" y="154"/>
                </a:lnTo>
                <a:lnTo>
                  <a:pt x="87" y="154"/>
                </a:lnTo>
                <a:lnTo>
                  <a:pt x="85" y="154"/>
                </a:lnTo>
                <a:lnTo>
                  <a:pt x="75" y="154"/>
                </a:lnTo>
                <a:lnTo>
                  <a:pt x="73" y="152"/>
                </a:lnTo>
                <a:lnTo>
                  <a:pt x="68" y="152"/>
                </a:lnTo>
                <a:lnTo>
                  <a:pt x="66" y="152"/>
                </a:lnTo>
                <a:lnTo>
                  <a:pt x="58" y="152"/>
                </a:lnTo>
                <a:lnTo>
                  <a:pt x="56" y="150"/>
                </a:lnTo>
                <a:lnTo>
                  <a:pt x="53" y="150"/>
                </a:lnTo>
                <a:lnTo>
                  <a:pt x="51" y="147"/>
                </a:lnTo>
                <a:lnTo>
                  <a:pt x="49" y="147"/>
                </a:lnTo>
                <a:lnTo>
                  <a:pt x="46" y="145"/>
                </a:lnTo>
                <a:lnTo>
                  <a:pt x="44" y="142"/>
                </a:lnTo>
                <a:lnTo>
                  <a:pt x="41" y="140"/>
                </a:lnTo>
                <a:lnTo>
                  <a:pt x="39" y="138"/>
                </a:lnTo>
                <a:lnTo>
                  <a:pt x="37" y="135"/>
                </a:lnTo>
                <a:lnTo>
                  <a:pt x="34" y="133"/>
                </a:lnTo>
                <a:lnTo>
                  <a:pt x="32" y="130"/>
                </a:lnTo>
                <a:lnTo>
                  <a:pt x="32" y="70"/>
                </a:lnTo>
                <a:lnTo>
                  <a:pt x="37" y="66"/>
                </a:lnTo>
                <a:lnTo>
                  <a:pt x="37" y="66"/>
                </a:lnTo>
                <a:close/>
              </a:path>
              <a:path w="271" h="175">
                <a:moveTo>
                  <a:pt x="116" y="61"/>
                </a:moveTo>
                <a:lnTo>
                  <a:pt x="104" y="63"/>
                </a:lnTo>
                <a:lnTo>
                  <a:pt x="104" y="80"/>
                </a:lnTo>
                <a:lnTo>
                  <a:pt x="63" y="80"/>
                </a:lnTo>
                <a:lnTo>
                  <a:pt x="56" y="82"/>
                </a:lnTo>
                <a:lnTo>
                  <a:pt x="104" y="85"/>
                </a:lnTo>
                <a:lnTo>
                  <a:pt x="104" y="104"/>
                </a:lnTo>
                <a:lnTo>
                  <a:pt x="63" y="104"/>
                </a:lnTo>
                <a:lnTo>
                  <a:pt x="56" y="106"/>
                </a:lnTo>
                <a:lnTo>
                  <a:pt x="56" y="128"/>
                </a:lnTo>
                <a:lnTo>
                  <a:pt x="63" y="126"/>
                </a:lnTo>
                <a:lnTo>
                  <a:pt x="63" y="109"/>
                </a:lnTo>
                <a:lnTo>
                  <a:pt x="104" y="109"/>
                </a:lnTo>
                <a:lnTo>
                  <a:pt x="111" y="106"/>
                </a:lnTo>
                <a:lnTo>
                  <a:pt x="111" y="66"/>
                </a:lnTo>
                <a:lnTo>
                  <a:pt x="116" y="61"/>
                </a:lnTo>
                <a:lnTo>
                  <a:pt x="116" y="61"/>
                </a:lnTo>
                <a:close/>
              </a:path>
              <a:path w="271" h="175">
                <a:moveTo>
                  <a:pt x="30" y="56"/>
                </a:moveTo>
                <a:lnTo>
                  <a:pt x="22" y="63"/>
                </a:lnTo>
                <a:lnTo>
                  <a:pt x="1" y="63"/>
                </a:lnTo>
                <a:lnTo>
                  <a:pt x="6" y="70"/>
                </a:lnTo>
                <a:lnTo>
                  <a:pt x="8" y="70"/>
                </a:lnTo>
                <a:lnTo>
                  <a:pt x="10" y="68"/>
                </a:lnTo>
                <a:lnTo>
                  <a:pt x="25" y="68"/>
                </a:lnTo>
                <a:lnTo>
                  <a:pt x="37" y="66"/>
                </a:lnTo>
                <a:lnTo>
                  <a:pt x="30" y="56"/>
                </a:lnTo>
                <a:lnTo>
                  <a:pt x="30" y="56"/>
                </a:lnTo>
                <a:close/>
              </a:path>
              <a:path w="271" h="175">
                <a:moveTo>
                  <a:pt x="56" y="54"/>
                </a:moveTo>
                <a:lnTo>
                  <a:pt x="56" y="58"/>
                </a:lnTo>
                <a:lnTo>
                  <a:pt x="63" y="58"/>
                </a:lnTo>
                <a:lnTo>
                  <a:pt x="56" y="54"/>
                </a:lnTo>
                <a:lnTo>
                  <a:pt x="56" y="54"/>
                </a:lnTo>
                <a:close/>
              </a:path>
              <a:path w="271" h="175">
                <a:moveTo>
                  <a:pt x="109" y="51"/>
                </a:moveTo>
                <a:lnTo>
                  <a:pt x="104" y="58"/>
                </a:lnTo>
                <a:lnTo>
                  <a:pt x="56" y="58"/>
                </a:lnTo>
                <a:lnTo>
                  <a:pt x="56" y="63"/>
                </a:lnTo>
                <a:lnTo>
                  <a:pt x="56" y="82"/>
                </a:lnTo>
                <a:lnTo>
                  <a:pt x="63" y="80"/>
                </a:lnTo>
                <a:lnTo>
                  <a:pt x="63" y="63"/>
                </a:lnTo>
                <a:lnTo>
                  <a:pt x="104" y="63"/>
                </a:lnTo>
                <a:lnTo>
                  <a:pt x="116" y="61"/>
                </a:lnTo>
                <a:lnTo>
                  <a:pt x="109" y="51"/>
                </a:lnTo>
                <a:lnTo>
                  <a:pt x="109" y="51"/>
                </a:lnTo>
                <a:close/>
              </a:path>
              <a:path w="271" h="175">
                <a:moveTo>
                  <a:pt x="85" y="42"/>
                </a:moveTo>
                <a:lnTo>
                  <a:pt x="75" y="42"/>
                </a:lnTo>
                <a:lnTo>
                  <a:pt x="75" y="58"/>
                </a:lnTo>
                <a:lnTo>
                  <a:pt x="78" y="58"/>
                </a:lnTo>
                <a:lnTo>
                  <a:pt x="85" y="42"/>
                </a:lnTo>
                <a:lnTo>
                  <a:pt x="85" y="42"/>
                </a:lnTo>
                <a:close/>
              </a:path>
              <a:path w="271" h="175">
                <a:moveTo>
                  <a:pt x="118" y="27"/>
                </a:moveTo>
                <a:lnTo>
                  <a:pt x="111" y="37"/>
                </a:lnTo>
                <a:lnTo>
                  <a:pt x="39" y="37"/>
                </a:lnTo>
                <a:lnTo>
                  <a:pt x="44" y="44"/>
                </a:lnTo>
                <a:lnTo>
                  <a:pt x="46" y="42"/>
                </a:lnTo>
                <a:lnTo>
                  <a:pt x="128" y="42"/>
                </a:lnTo>
                <a:lnTo>
                  <a:pt x="118" y="27"/>
                </a:lnTo>
                <a:lnTo>
                  <a:pt x="118" y="27"/>
                </a:lnTo>
                <a:close/>
              </a:path>
              <a:path w="271" h="175">
                <a:moveTo>
                  <a:pt x="15" y="6"/>
                </a:moveTo>
                <a:lnTo>
                  <a:pt x="15" y="8"/>
                </a:lnTo>
                <a:lnTo>
                  <a:pt x="18" y="13"/>
                </a:lnTo>
                <a:lnTo>
                  <a:pt x="20" y="15"/>
                </a:lnTo>
                <a:lnTo>
                  <a:pt x="20" y="18"/>
                </a:lnTo>
                <a:lnTo>
                  <a:pt x="22" y="22"/>
                </a:lnTo>
                <a:lnTo>
                  <a:pt x="22" y="30"/>
                </a:lnTo>
                <a:lnTo>
                  <a:pt x="25" y="32"/>
                </a:lnTo>
                <a:lnTo>
                  <a:pt x="27" y="37"/>
                </a:lnTo>
                <a:lnTo>
                  <a:pt x="32" y="34"/>
                </a:lnTo>
                <a:lnTo>
                  <a:pt x="32" y="20"/>
                </a:lnTo>
                <a:lnTo>
                  <a:pt x="30" y="15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8" y="6"/>
                </a:lnTo>
                <a:lnTo>
                  <a:pt x="15" y="6"/>
                </a:lnTo>
                <a:lnTo>
                  <a:pt x="15" y="6"/>
                </a:lnTo>
                <a:close/>
              </a:path>
              <a:path w="271" h="175">
                <a:moveTo>
                  <a:pt x="56" y="3"/>
                </a:moveTo>
                <a:lnTo>
                  <a:pt x="56" y="8"/>
                </a:lnTo>
                <a:lnTo>
                  <a:pt x="58" y="10"/>
                </a:lnTo>
                <a:lnTo>
                  <a:pt x="61" y="15"/>
                </a:lnTo>
                <a:lnTo>
                  <a:pt x="63" y="18"/>
                </a:lnTo>
                <a:lnTo>
                  <a:pt x="63" y="20"/>
                </a:lnTo>
                <a:lnTo>
                  <a:pt x="66" y="22"/>
                </a:lnTo>
                <a:lnTo>
                  <a:pt x="66" y="30"/>
                </a:lnTo>
                <a:lnTo>
                  <a:pt x="68" y="32"/>
                </a:lnTo>
                <a:lnTo>
                  <a:pt x="68" y="34"/>
                </a:lnTo>
                <a:lnTo>
                  <a:pt x="70" y="32"/>
                </a:lnTo>
                <a:lnTo>
                  <a:pt x="73" y="32"/>
                </a:lnTo>
                <a:lnTo>
                  <a:pt x="73" y="27"/>
                </a:lnTo>
                <a:lnTo>
                  <a:pt x="75" y="25"/>
                </a:lnTo>
                <a:lnTo>
                  <a:pt x="73" y="22"/>
                </a:lnTo>
                <a:lnTo>
                  <a:pt x="73" y="18"/>
                </a:lnTo>
                <a:lnTo>
                  <a:pt x="70" y="13"/>
                </a:lnTo>
                <a:lnTo>
                  <a:pt x="68" y="13"/>
                </a:lnTo>
                <a:lnTo>
                  <a:pt x="68" y="10"/>
                </a:lnTo>
                <a:lnTo>
                  <a:pt x="66" y="10"/>
                </a:lnTo>
                <a:lnTo>
                  <a:pt x="63" y="8"/>
                </a:lnTo>
                <a:lnTo>
                  <a:pt x="58" y="6"/>
                </a:lnTo>
                <a:lnTo>
                  <a:pt x="56" y="3"/>
                </a:lnTo>
                <a:lnTo>
                  <a:pt x="56" y="3"/>
                </a:lnTo>
                <a:close/>
              </a:path>
              <a:path w="271" h="175">
                <a:moveTo>
                  <a:pt x="99" y="1"/>
                </a:moveTo>
                <a:lnTo>
                  <a:pt x="99" y="6"/>
                </a:lnTo>
                <a:lnTo>
                  <a:pt x="97" y="8"/>
                </a:lnTo>
                <a:lnTo>
                  <a:pt x="97" y="15"/>
                </a:lnTo>
                <a:lnTo>
                  <a:pt x="94" y="18"/>
                </a:lnTo>
                <a:lnTo>
                  <a:pt x="94" y="20"/>
                </a:lnTo>
                <a:lnTo>
                  <a:pt x="92" y="25"/>
                </a:lnTo>
                <a:lnTo>
                  <a:pt x="90" y="30"/>
                </a:lnTo>
                <a:lnTo>
                  <a:pt x="90" y="32"/>
                </a:lnTo>
                <a:lnTo>
                  <a:pt x="87" y="37"/>
                </a:lnTo>
                <a:lnTo>
                  <a:pt x="92" y="37"/>
                </a:lnTo>
                <a:lnTo>
                  <a:pt x="94" y="32"/>
                </a:lnTo>
                <a:lnTo>
                  <a:pt x="94" y="30"/>
                </a:lnTo>
                <a:lnTo>
                  <a:pt x="97" y="25"/>
                </a:lnTo>
                <a:lnTo>
                  <a:pt x="99" y="22"/>
                </a:lnTo>
                <a:lnTo>
                  <a:pt x="101" y="20"/>
                </a:lnTo>
                <a:lnTo>
                  <a:pt x="104" y="18"/>
                </a:lnTo>
                <a:lnTo>
                  <a:pt x="106" y="15"/>
                </a:lnTo>
                <a:lnTo>
                  <a:pt x="109" y="13"/>
                </a:lnTo>
                <a:lnTo>
                  <a:pt x="111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271" h="175">
                <a:moveTo>
                  <a:pt x="210" y="154"/>
                </a:moveTo>
                <a:lnTo>
                  <a:pt x="210" y="174"/>
                </a:lnTo>
                <a:lnTo>
                  <a:pt x="217" y="166"/>
                </a:lnTo>
                <a:lnTo>
                  <a:pt x="217" y="157"/>
                </a:lnTo>
                <a:lnTo>
                  <a:pt x="246" y="157"/>
                </a:lnTo>
                <a:lnTo>
                  <a:pt x="210" y="154"/>
                </a:lnTo>
                <a:lnTo>
                  <a:pt x="210" y="154"/>
                </a:lnTo>
                <a:close/>
              </a:path>
              <a:path w="271" h="175">
                <a:moveTo>
                  <a:pt x="195" y="130"/>
                </a:moveTo>
                <a:lnTo>
                  <a:pt x="176" y="138"/>
                </a:lnTo>
                <a:lnTo>
                  <a:pt x="188" y="138"/>
                </a:lnTo>
                <a:lnTo>
                  <a:pt x="190" y="135"/>
                </a:lnTo>
                <a:lnTo>
                  <a:pt x="193" y="135"/>
                </a:lnTo>
                <a:lnTo>
                  <a:pt x="195" y="133"/>
                </a:lnTo>
                <a:lnTo>
                  <a:pt x="195" y="130"/>
                </a:lnTo>
                <a:lnTo>
                  <a:pt x="195" y="130"/>
                </a:lnTo>
                <a:close/>
              </a:path>
              <a:path w="271" h="175">
                <a:moveTo>
                  <a:pt x="255" y="106"/>
                </a:moveTo>
                <a:lnTo>
                  <a:pt x="246" y="109"/>
                </a:lnTo>
                <a:lnTo>
                  <a:pt x="246" y="152"/>
                </a:lnTo>
                <a:lnTo>
                  <a:pt x="217" y="152"/>
                </a:lnTo>
                <a:lnTo>
                  <a:pt x="210" y="152"/>
                </a:lnTo>
                <a:lnTo>
                  <a:pt x="210" y="154"/>
                </a:lnTo>
                <a:lnTo>
                  <a:pt x="246" y="157"/>
                </a:lnTo>
                <a:lnTo>
                  <a:pt x="246" y="169"/>
                </a:lnTo>
                <a:lnTo>
                  <a:pt x="253" y="164"/>
                </a:lnTo>
                <a:lnTo>
                  <a:pt x="253" y="111"/>
                </a:lnTo>
                <a:lnTo>
                  <a:pt x="255" y="106"/>
                </a:lnTo>
                <a:lnTo>
                  <a:pt x="255" y="106"/>
                </a:lnTo>
                <a:close/>
              </a:path>
              <a:path w="271" h="175">
                <a:moveTo>
                  <a:pt x="202" y="102"/>
                </a:moveTo>
                <a:lnTo>
                  <a:pt x="200" y="104"/>
                </a:lnTo>
                <a:lnTo>
                  <a:pt x="198" y="104"/>
                </a:lnTo>
                <a:lnTo>
                  <a:pt x="198" y="106"/>
                </a:lnTo>
                <a:lnTo>
                  <a:pt x="195" y="109"/>
                </a:lnTo>
                <a:lnTo>
                  <a:pt x="193" y="111"/>
                </a:lnTo>
                <a:lnTo>
                  <a:pt x="190" y="114"/>
                </a:lnTo>
                <a:lnTo>
                  <a:pt x="188" y="114"/>
                </a:lnTo>
                <a:lnTo>
                  <a:pt x="188" y="116"/>
                </a:lnTo>
                <a:lnTo>
                  <a:pt x="190" y="116"/>
                </a:lnTo>
                <a:lnTo>
                  <a:pt x="193" y="114"/>
                </a:lnTo>
                <a:lnTo>
                  <a:pt x="195" y="111"/>
                </a:lnTo>
                <a:lnTo>
                  <a:pt x="198" y="111"/>
                </a:lnTo>
                <a:lnTo>
                  <a:pt x="200" y="109"/>
                </a:lnTo>
                <a:lnTo>
                  <a:pt x="202" y="109"/>
                </a:lnTo>
                <a:lnTo>
                  <a:pt x="205" y="106"/>
                </a:lnTo>
                <a:lnTo>
                  <a:pt x="207" y="104"/>
                </a:lnTo>
                <a:lnTo>
                  <a:pt x="210" y="102"/>
                </a:lnTo>
                <a:lnTo>
                  <a:pt x="202" y="102"/>
                </a:lnTo>
                <a:lnTo>
                  <a:pt x="202" y="102"/>
                </a:lnTo>
                <a:close/>
              </a:path>
              <a:path w="271" h="175">
                <a:moveTo>
                  <a:pt x="248" y="99"/>
                </a:moveTo>
                <a:lnTo>
                  <a:pt x="246" y="104"/>
                </a:lnTo>
                <a:lnTo>
                  <a:pt x="219" y="104"/>
                </a:lnTo>
                <a:lnTo>
                  <a:pt x="210" y="106"/>
                </a:lnTo>
                <a:lnTo>
                  <a:pt x="210" y="152"/>
                </a:lnTo>
                <a:lnTo>
                  <a:pt x="217" y="152"/>
                </a:lnTo>
                <a:lnTo>
                  <a:pt x="217" y="109"/>
                </a:lnTo>
                <a:lnTo>
                  <a:pt x="246" y="109"/>
                </a:lnTo>
                <a:lnTo>
                  <a:pt x="255" y="106"/>
                </a:lnTo>
                <a:lnTo>
                  <a:pt x="248" y="99"/>
                </a:lnTo>
                <a:lnTo>
                  <a:pt x="248" y="99"/>
                </a:lnTo>
                <a:close/>
              </a:path>
              <a:path w="271" h="175">
                <a:moveTo>
                  <a:pt x="152" y="85"/>
                </a:moveTo>
                <a:lnTo>
                  <a:pt x="152" y="145"/>
                </a:lnTo>
                <a:lnTo>
                  <a:pt x="142" y="150"/>
                </a:lnTo>
                <a:lnTo>
                  <a:pt x="147" y="159"/>
                </a:lnTo>
                <a:lnTo>
                  <a:pt x="152" y="157"/>
                </a:lnTo>
                <a:lnTo>
                  <a:pt x="154" y="154"/>
                </a:lnTo>
                <a:lnTo>
                  <a:pt x="157" y="152"/>
                </a:lnTo>
                <a:lnTo>
                  <a:pt x="159" y="152"/>
                </a:lnTo>
                <a:lnTo>
                  <a:pt x="164" y="150"/>
                </a:lnTo>
                <a:lnTo>
                  <a:pt x="166" y="150"/>
                </a:lnTo>
                <a:lnTo>
                  <a:pt x="169" y="147"/>
                </a:lnTo>
                <a:lnTo>
                  <a:pt x="171" y="145"/>
                </a:lnTo>
                <a:lnTo>
                  <a:pt x="173" y="145"/>
                </a:lnTo>
                <a:lnTo>
                  <a:pt x="159" y="142"/>
                </a:lnTo>
                <a:lnTo>
                  <a:pt x="159" y="99"/>
                </a:lnTo>
                <a:lnTo>
                  <a:pt x="161" y="94"/>
                </a:lnTo>
                <a:lnTo>
                  <a:pt x="152" y="85"/>
                </a:lnTo>
                <a:lnTo>
                  <a:pt x="152" y="85"/>
                </a:lnTo>
                <a:close/>
              </a:path>
              <a:path w="271" h="175">
                <a:moveTo>
                  <a:pt x="188" y="85"/>
                </a:moveTo>
                <a:lnTo>
                  <a:pt x="183" y="94"/>
                </a:lnTo>
                <a:lnTo>
                  <a:pt x="176" y="94"/>
                </a:lnTo>
                <a:lnTo>
                  <a:pt x="198" y="97"/>
                </a:lnTo>
                <a:lnTo>
                  <a:pt x="188" y="85"/>
                </a:lnTo>
                <a:lnTo>
                  <a:pt x="188" y="85"/>
                </a:lnTo>
                <a:close/>
              </a:path>
              <a:path w="271" h="175">
                <a:moveTo>
                  <a:pt x="221" y="78"/>
                </a:moveTo>
                <a:lnTo>
                  <a:pt x="219" y="82"/>
                </a:lnTo>
                <a:lnTo>
                  <a:pt x="217" y="85"/>
                </a:lnTo>
                <a:lnTo>
                  <a:pt x="217" y="87"/>
                </a:lnTo>
                <a:lnTo>
                  <a:pt x="214" y="90"/>
                </a:lnTo>
                <a:lnTo>
                  <a:pt x="212" y="92"/>
                </a:lnTo>
                <a:lnTo>
                  <a:pt x="210" y="94"/>
                </a:lnTo>
                <a:lnTo>
                  <a:pt x="207" y="97"/>
                </a:lnTo>
                <a:lnTo>
                  <a:pt x="205" y="99"/>
                </a:lnTo>
                <a:lnTo>
                  <a:pt x="202" y="102"/>
                </a:lnTo>
                <a:lnTo>
                  <a:pt x="210" y="102"/>
                </a:lnTo>
                <a:lnTo>
                  <a:pt x="210" y="106"/>
                </a:lnTo>
                <a:lnTo>
                  <a:pt x="219" y="104"/>
                </a:lnTo>
                <a:lnTo>
                  <a:pt x="212" y="99"/>
                </a:lnTo>
                <a:lnTo>
                  <a:pt x="214" y="99"/>
                </a:lnTo>
                <a:lnTo>
                  <a:pt x="217" y="94"/>
                </a:lnTo>
                <a:lnTo>
                  <a:pt x="219" y="92"/>
                </a:lnTo>
                <a:lnTo>
                  <a:pt x="221" y="90"/>
                </a:lnTo>
                <a:lnTo>
                  <a:pt x="224" y="87"/>
                </a:lnTo>
                <a:lnTo>
                  <a:pt x="226" y="85"/>
                </a:lnTo>
                <a:lnTo>
                  <a:pt x="229" y="82"/>
                </a:lnTo>
                <a:lnTo>
                  <a:pt x="229" y="80"/>
                </a:lnTo>
                <a:lnTo>
                  <a:pt x="231" y="78"/>
                </a:lnTo>
                <a:lnTo>
                  <a:pt x="221" y="78"/>
                </a:lnTo>
                <a:lnTo>
                  <a:pt x="221" y="78"/>
                </a:lnTo>
                <a:close/>
              </a:path>
              <a:path w="271" h="175">
                <a:moveTo>
                  <a:pt x="169" y="66"/>
                </a:moveTo>
                <a:lnTo>
                  <a:pt x="169" y="140"/>
                </a:lnTo>
                <a:lnTo>
                  <a:pt x="159" y="142"/>
                </a:lnTo>
                <a:lnTo>
                  <a:pt x="173" y="145"/>
                </a:lnTo>
                <a:lnTo>
                  <a:pt x="176" y="142"/>
                </a:lnTo>
                <a:lnTo>
                  <a:pt x="178" y="142"/>
                </a:lnTo>
                <a:lnTo>
                  <a:pt x="181" y="140"/>
                </a:lnTo>
                <a:lnTo>
                  <a:pt x="183" y="140"/>
                </a:lnTo>
                <a:lnTo>
                  <a:pt x="186" y="138"/>
                </a:lnTo>
                <a:lnTo>
                  <a:pt x="176" y="138"/>
                </a:lnTo>
                <a:lnTo>
                  <a:pt x="176" y="97"/>
                </a:lnTo>
                <a:lnTo>
                  <a:pt x="198" y="97"/>
                </a:lnTo>
                <a:lnTo>
                  <a:pt x="176" y="94"/>
                </a:lnTo>
                <a:lnTo>
                  <a:pt x="176" y="66"/>
                </a:lnTo>
                <a:lnTo>
                  <a:pt x="186" y="66"/>
                </a:lnTo>
                <a:lnTo>
                  <a:pt x="169" y="66"/>
                </a:lnTo>
                <a:lnTo>
                  <a:pt x="169" y="66"/>
                </a:lnTo>
                <a:close/>
              </a:path>
              <a:path w="271" h="175">
                <a:moveTo>
                  <a:pt x="193" y="66"/>
                </a:moveTo>
                <a:lnTo>
                  <a:pt x="169" y="66"/>
                </a:lnTo>
                <a:lnTo>
                  <a:pt x="186" y="66"/>
                </a:lnTo>
                <a:lnTo>
                  <a:pt x="186" y="73"/>
                </a:lnTo>
                <a:lnTo>
                  <a:pt x="193" y="68"/>
                </a:lnTo>
                <a:lnTo>
                  <a:pt x="193" y="66"/>
                </a:lnTo>
                <a:lnTo>
                  <a:pt x="193" y="66"/>
                </a:lnTo>
                <a:close/>
              </a:path>
              <a:path w="271" h="175">
                <a:moveTo>
                  <a:pt x="207" y="39"/>
                </a:moveTo>
                <a:lnTo>
                  <a:pt x="207" y="44"/>
                </a:lnTo>
                <a:lnTo>
                  <a:pt x="205" y="46"/>
                </a:lnTo>
                <a:lnTo>
                  <a:pt x="205" y="51"/>
                </a:lnTo>
                <a:lnTo>
                  <a:pt x="202" y="54"/>
                </a:lnTo>
                <a:lnTo>
                  <a:pt x="202" y="56"/>
                </a:lnTo>
                <a:lnTo>
                  <a:pt x="200" y="61"/>
                </a:lnTo>
                <a:lnTo>
                  <a:pt x="200" y="63"/>
                </a:lnTo>
                <a:lnTo>
                  <a:pt x="198" y="68"/>
                </a:lnTo>
                <a:lnTo>
                  <a:pt x="195" y="70"/>
                </a:lnTo>
                <a:lnTo>
                  <a:pt x="195" y="75"/>
                </a:lnTo>
                <a:lnTo>
                  <a:pt x="198" y="75"/>
                </a:lnTo>
                <a:lnTo>
                  <a:pt x="198" y="73"/>
                </a:lnTo>
                <a:lnTo>
                  <a:pt x="200" y="68"/>
                </a:lnTo>
                <a:lnTo>
                  <a:pt x="202" y="66"/>
                </a:lnTo>
                <a:lnTo>
                  <a:pt x="202" y="63"/>
                </a:lnTo>
                <a:lnTo>
                  <a:pt x="205" y="61"/>
                </a:lnTo>
                <a:lnTo>
                  <a:pt x="207" y="58"/>
                </a:lnTo>
                <a:lnTo>
                  <a:pt x="207" y="54"/>
                </a:lnTo>
                <a:lnTo>
                  <a:pt x="210" y="51"/>
                </a:lnTo>
                <a:lnTo>
                  <a:pt x="210" y="46"/>
                </a:lnTo>
                <a:lnTo>
                  <a:pt x="212" y="44"/>
                </a:lnTo>
                <a:lnTo>
                  <a:pt x="214" y="39"/>
                </a:lnTo>
                <a:lnTo>
                  <a:pt x="207" y="39"/>
                </a:lnTo>
                <a:lnTo>
                  <a:pt x="207" y="39"/>
                </a:lnTo>
                <a:close/>
              </a:path>
              <a:path w="271" h="175">
                <a:moveTo>
                  <a:pt x="210" y="30"/>
                </a:moveTo>
                <a:lnTo>
                  <a:pt x="210" y="37"/>
                </a:lnTo>
                <a:lnTo>
                  <a:pt x="207" y="39"/>
                </a:lnTo>
                <a:lnTo>
                  <a:pt x="214" y="39"/>
                </a:lnTo>
                <a:lnTo>
                  <a:pt x="214" y="42"/>
                </a:lnTo>
                <a:lnTo>
                  <a:pt x="214" y="46"/>
                </a:lnTo>
                <a:lnTo>
                  <a:pt x="217" y="49"/>
                </a:lnTo>
                <a:lnTo>
                  <a:pt x="217" y="54"/>
                </a:lnTo>
                <a:lnTo>
                  <a:pt x="219" y="56"/>
                </a:lnTo>
                <a:lnTo>
                  <a:pt x="221" y="58"/>
                </a:lnTo>
                <a:lnTo>
                  <a:pt x="221" y="63"/>
                </a:lnTo>
                <a:lnTo>
                  <a:pt x="224" y="66"/>
                </a:lnTo>
                <a:lnTo>
                  <a:pt x="224" y="68"/>
                </a:lnTo>
                <a:lnTo>
                  <a:pt x="226" y="70"/>
                </a:lnTo>
                <a:lnTo>
                  <a:pt x="226" y="73"/>
                </a:lnTo>
                <a:lnTo>
                  <a:pt x="224" y="75"/>
                </a:lnTo>
                <a:lnTo>
                  <a:pt x="221" y="78"/>
                </a:lnTo>
                <a:lnTo>
                  <a:pt x="231" y="78"/>
                </a:lnTo>
                <a:lnTo>
                  <a:pt x="233" y="80"/>
                </a:lnTo>
                <a:lnTo>
                  <a:pt x="236" y="82"/>
                </a:lnTo>
                <a:lnTo>
                  <a:pt x="238" y="85"/>
                </a:lnTo>
                <a:lnTo>
                  <a:pt x="238" y="87"/>
                </a:lnTo>
                <a:lnTo>
                  <a:pt x="241" y="90"/>
                </a:lnTo>
                <a:lnTo>
                  <a:pt x="243" y="92"/>
                </a:lnTo>
                <a:lnTo>
                  <a:pt x="246" y="94"/>
                </a:lnTo>
                <a:lnTo>
                  <a:pt x="248" y="97"/>
                </a:lnTo>
                <a:lnTo>
                  <a:pt x="250" y="99"/>
                </a:lnTo>
                <a:lnTo>
                  <a:pt x="253" y="102"/>
                </a:lnTo>
                <a:lnTo>
                  <a:pt x="255" y="102"/>
                </a:lnTo>
                <a:lnTo>
                  <a:pt x="258" y="104"/>
                </a:lnTo>
                <a:lnTo>
                  <a:pt x="260" y="106"/>
                </a:lnTo>
                <a:lnTo>
                  <a:pt x="262" y="104"/>
                </a:lnTo>
                <a:lnTo>
                  <a:pt x="262" y="102"/>
                </a:lnTo>
                <a:lnTo>
                  <a:pt x="265" y="99"/>
                </a:lnTo>
                <a:lnTo>
                  <a:pt x="267" y="99"/>
                </a:lnTo>
                <a:lnTo>
                  <a:pt x="270" y="97"/>
                </a:lnTo>
                <a:lnTo>
                  <a:pt x="270" y="94"/>
                </a:lnTo>
                <a:lnTo>
                  <a:pt x="267" y="94"/>
                </a:lnTo>
                <a:lnTo>
                  <a:pt x="265" y="92"/>
                </a:lnTo>
                <a:lnTo>
                  <a:pt x="262" y="92"/>
                </a:lnTo>
                <a:lnTo>
                  <a:pt x="260" y="90"/>
                </a:lnTo>
                <a:lnTo>
                  <a:pt x="258" y="90"/>
                </a:lnTo>
                <a:lnTo>
                  <a:pt x="255" y="87"/>
                </a:lnTo>
                <a:lnTo>
                  <a:pt x="250" y="85"/>
                </a:lnTo>
                <a:lnTo>
                  <a:pt x="248" y="85"/>
                </a:lnTo>
                <a:lnTo>
                  <a:pt x="246" y="82"/>
                </a:lnTo>
                <a:lnTo>
                  <a:pt x="246" y="80"/>
                </a:lnTo>
                <a:lnTo>
                  <a:pt x="243" y="78"/>
                </a:lnTo>
                <a:lnTo>
                  <a:pt x="241" y="75"/>
                </a:lnTo>
                <a:lnTo>
                  <a:pt x="238" y="73"/>
                </a:lnTo>
                <a:lnTo>
                  <a:pt x="236" y="70"/>
                </a:lnTo>
                <a:lnTo>
                  <a:pt x="238" y="68"/>
                </a:lnTo>
                <a:lnTo>
                  <a:pt x="231" y="66"/>
                </a:lnTo>
                <a:lnTo>
                  <a:pt x="229" y="63"/>
                </a:lnTo>
                <a:lnTo>
                  <a:pt x="226" y="61"/>
                </a:lnTo>
                <a:lnTo>
                  <a:pt x="226" y="58"/>
                </a:lnTo>
                <a:lnTo>
                  <a:pt x="224" y="56"/>
                </a:lnTo>
                <a:lnTo>
                  <a:pt x="221" y="51"/>
                </a:lnTo>
                <a:lnTo>
                  <a:pt x="221" y="49"/>
                </a:lnTo>
                <a:lnTo>
                  <a:pt x="219" y="46"/>
                </a:lnTo>
                <a:lnTo>
                  <a:pt x="217" y="44"/>
                </a:lnTo>
                <a:lnTo>
                  <a:pt x="217" y="39"/>
                </a:lnTo>
                <a:lnTo>
                  <a:pt x="214" y="37"/>
                </a:lnTo>
                <a:lnTo>
                  <a:pt x="217" y="30"/>
                </a:lnTo>
                <a:lnTo>
                  <a:pt x="246" y="30"/>
                </a:lnTo>
                <a:lnTo>
                  <a:pt x="210" y="30"/>
                </a:lnTo>
                <a:lnTo>
                  <a:pt x="210" y="30"/>
                </a:lnTo>
                <a:close/>
              </a:path>
              <a:path w="271" h="175">
                <a:moveTo>
                  <a:pt x="152" y="22"/>
                </a:moveTo>
                <a:lnTo>
                  <a:pt x="152" y="75"/>
                </a:lnTo>
                <a:lnTo>
                  <a:pt x="159" y="70"/>
                </a:lnTo>
                <a:lnTo>
                  <a:pt x="159" y="66"/>
                </a:lnTo>
                <a:lnTo>
                  <a:pt x="169" y="66"/>
                </a:lnTo>
                <a:lnTo>
                  <a:pt x="193" y="66"/>
                </a:lnTo>
                <a:lnTo>
                  <a:pt x="193" y="63"/>
                </a:lnTo>
                <a:lnTo>
                  <a:pt x="159" y="61"/>
                </a:lnTo>
                <a:lnTo>
                  <a:pt x="159" y="22"/>
                </a:lnTo>
                <a:lnTo>
                  <a:pt x="186" y="22"/>
                </a:lnTo>
                <a:lnTo>
                  <a:pt x="152" y="22"/>
                </a:lnTo>
                <a:lnTo>
                  <a:pt x="152" y="22"/>
                </a:lnTo>
                <a:close/>
              </a:path>
              <a:path w="271" h="175">
                <a:moveTo>
                  <a:pt x="250" y="20"/>
                </a:moveTo>
                <a:lnTo>
                  <a:pt x="246" y="27"/>
                </a:lnTo>
                <a:lnTo>
                  <a:pt x="219" y="27"/>
                </a:lnTo>
                <a:lnTo>
                  <a:pt x="260" y="30"/>
                </a:lnTo>
                <a:lnTo>
                  <a:pt x="250" y="20"/>
                </a:lnTo>
                <a:lnTo>
                  <a:pt x="250" y="20"/>
                </a:lnTo>
                <a:close/>
              </a:path>
              <a:path w="271" h="175">
                <a:moveTo>
                  <a:pt x="152" y="13"/>
                </a:moveTo>
                <a:lnTo>
                  <a:pt x="152" y="22"/>
                </a:lnTo>
                <a:lnTo>
                  <a:pt x="186" y="22"/>
                </a:lnTo>
                <a:lnTo>
                  <a:pt x="186" y="61"/>
                </a:lnTo>
                <a:lnTo>
                  <a:pt x="159" y="61"/>
                </a:lnTo>
                <a:lnTo>
                  <a:pt x="193" y="63"/>
                </a:lnTo>
                <a:lnTo>
                  <a:pt x="190" y="61"/>
                </a:lnTo>
                <a:lnTo>
                  <a:pt x="190" y="25"/>
                </a:lnTo>
                <a:lnTo>
                  <a:pt x="195" y="20"/>
                </a:lnTo>
                <a:lnTo>
                  <a:pt x="159" y="20"/>
                </a:lnTo>
                <a:lnTo>
                  <a:pt x="152" y="13"/>
                </a:lnTo>
                <a:lnTo>
                  <a:pt x="152" y="13"/>
                </a:lnTo>
                <a:close/>
              </a:path>
              <a:path w="271" h="175">
                <a:moveTo>
                  <a:pt x="188" y="13"/>
                </a:moveTo>
                <a:lnTo>
                  <a:pt x="183" y="20"/>
                </a:lnTo>
                <a:lnTo>
                  <a:pt x="159" y="20"/>
                </a:lnTo>
                <a:lnTo>
                  <a:pt x="195" y="20"/>
                </a:lnTo>
                <a:lnTo>
                  <a:pt x="188" y="13"/>
                </a:lnTo>
                <a:lnTo>
                  <a:pt x="188" y="13"/>
                </a:lnTo>
                <a:close/>
              </a:path>
              <a:path w="271" h="175">
                <a:moveTo>
                  <a:pt x="217" y="1"/>
                </a:moveTo>
                <a:lnTo>
                  <a:pt x="217" y="6"/>
                </a:lnTo>
                <a:lnTo>
                  <a:pt x="214" y="8"/>
                </a:lnTo>
                <a:lnTo>
                  <a:pt x="214" y="15"/>
                </a:lnTo>
                <a:lnTo>
                  <a:pt x="212" y="20"/>
                </a:lnTo>
                <a:lnTo>
                  <a:pt x="212" y="27"/>
                </a:lnTo>
                <a:lnTo>
                  <a:pt x="210" y="30"/>
                </a:lnTo>
                <a:lnTo>
                  <a:pt x="246" y="30"/>
                </a:lnTo>
                <a:lnTo>
                  <a:pt x="246" y="34"/>
                </a:lnTo>
                <a:lnTo>
                  <a:pt x="243" y="37"/>
                </a:lnTo>
                <a:lnTo>
                  <a:pt x="243" y="42"/>
                </a:lnTo>
                <a:lnTo>
                  <a:pt x="241" y="44"/>
                </a:lnTo>
                <a:lnTo>
                  <a:pt x="238" y="49"/>
                </a:lnTo>
                <a:lnTo>
                  <a:pt x="238" y="51"/>
                </a:lnTo>
                <a:lnTo>
                  <a:pt x="236" y="54"/>
                </a:lnTo>
                <a:lnTo>
                  <a:pt x="236" y="56"/>
                </a:lnTo>
                <a:lnTo>
                  <a:pt x="233" y="61"/>
                </a:lnTo>
                <a:lnTo>
                  <a:pt x="231" y="63"/>
                </a:lnTo>
                <a:lnTo>
                  <a:pt x="231" y="66"/>
                </a:lnTo>
                <a:lnTo>
                  <a:pt x="238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58"/>
                </a:lnTo>
                <a:lnTo>
                  <a:pt x="243" y="56"/>
                </a:lnTo>
                <a:lnTo>
                  <a:pt x="246" y="54"/>
                </a:lnTo>
                <a:lnTo>
                  <a:pt x="248" y="49"/>
                </a:lnTo>
                <a:lnTo>
                  <a:pt x="248" y="46"/>
                </a:lnTo>
                <a:lnTo>
                  <a:pt x="250" y="44"/>
                </a:lnTo>
                <a:lnTo>
                  <a:pt x="250" y="39"/>
                </a:lnTo>
                <a:lnTo>
                  <a:pt x="253" y="37"/>
                </a:lnTo>
                <a:lnTo>
                  <a:pt x="255" y="34"/>
                </a:lnTo>
                <a:lnTo>
                  <a:pt x="260" y="30"/>
                </a:lnTo>
                <a:lnTo>
                  <a:pt x="219" y="27"/>
                </a:lnTo>
                <a:lnTo>
                  <a:pt x="219" y="22"/>
                </a:lnTo>
                <a:lnTo>
                  <a:pt x="221" y="20"/>
                </a:lnTo>
                <a:lnTo>
                  <a:pt x="221" y="15"/>
                </a:lnTo>
                <a:lnTo>
                  <a:pt x="224" y="13"/>
                </a:lnTo>
                <a:lnTo>
                  <a:pt x="226" y="10"/>
                </a:lnTo>
                <a:lnTo>
                  <a:pt x="217" y="1"/>
                </a:lnTo>
                <a:lnTo>
                  <a:pt x="21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62" name="path 13562"/>
          <p:cNvSpPr/>
          <p:nvPr/>
        </p:nvSpPr>
        <p:spPr>
          <a:xfrm>
            <a:off x="6089141" y="9743185"/>
            <a:ext cx="252984" cy="109727"/>
          </a:xfrm>
          <a:custGeom>
            <a:avLst/>
            <a:gdLst/>
            <a:ahLst/>
            <a:cxnLst/>
            <a:rect l="0" t="0" r="0" b="0"/>
            <a:pathLst>
              <a:path w="398" h="172">
                <a:moveTo>
                  <a:pt x="58" y="125"/>
                </a:moveTo>
                <a:lnTo>
                  <a:pt x="51" y="125"/>
                </a:lnTo>
                <a:lnTo>
                  <a:pt x="51" y="130"/>
                </a:lnTo>
                <a:lnTo>
                  <a:pt x="51" y="171"/>
                </a:lnTo>
                <a:lnTo>
                  <a:pt x="58" y="166"/>
                </a:lnTo>
                <a:lnTo>
                  <a:pt x="58" y="125"/>
                </a:lnTo>
                <a:lnTo>
                  <a:pt x="58" y="125"/>
                </a:lnTo>
                <a:close/>
              </a:path>
              <a:path w="398" h="172">
                <a:moveTo>
                  <a:pt x="97" y="125"/>
                </a:moveTo>
                <a:lnTo>
                  <a:pt x="90" y="125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398" h="172">
                <a:moveTo>
                  <a:pt x="58" y="121"/>
                </a:moveTo>
                <a:lnTo>
                  <a:pt x="58" y="97"/>
                </a:lnTo>
                <a:lnTo>
                  <a:pt x="51" y="97"/>
                </a:lnTo>
                <a:lnTo>
                  <a:pt x="51" y="121"/>
                </a:lnTo>
                <a:lnTo>
                  <a:pt x="58" y="121"/>
                </a:lnTo>
                <a:close/>
              </a:path>
              <a:path w="398" h="172">
                <a:moveTo>
                  <a:pt x="15" y="97"/>
                </a:moveTo>
                <a:lnTo>
                  <a:pt x="15" y="121"/>
                </a:lnTo>
                <a:lnTo>
                  <a:pt x="22" y="121"/>
                </a:lnTo>
                <a:lnTo>
                  <a:pt x="22" y="97"/>
                </a:lnTo>
                <a:lnTo>
                  <a:pt x="51" y="97"/>
                </a:lnTo>
                <a:lnTo>
                  <a:pt x="90" y="97"/>
                </a:lnTo>
                <a:lnTo>
                  <a:pt x="15" y="97"/>
                </a:lnTo>
                <a:lnTo>
                  <a:pt x="15" y="97"/>
                </a:lnTo>
                <a:close/>
              </a:path>
              <a:path w="398" h="172">
                <a:moveTo>
                  <a:pt x="51" y="70"/>
                </a:moveTo>
                <a:lnTo>
                  <a:pt x="51" y="92"/>
                </a:lnTo>
                <a:lnTo>
                  <a:pt x="58" y="92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398" h="172">
                <a:moveTo>
                  <a:pt x="102" y="65"/>
                </a:moveTo>
                <a:lnTo>
                  <a:pt x="51" y="70"/>
                </a:lnTo>
                <a:lnTo>
                  <a:pt x="90" y="70"/>
                </a:lnTo>
                <a:lnTo>
                  <a:pt x="90" y="92"/>
                </a:lnTo>
                <a:lnTo>
                  <a:pt x="15" y="92"/>
                </a:lnTo>
                <a:lnTo>
                  <a:pt x="15" y="97"/>
                </a:lnTo>
                <a:lnTo>
                  <a:pt x="90" y="97"/>
                </a:lnTo>
                <a:lnTo>
                  <a:pt x="90" y="121"/>
                </a:lnTo>
                <a:lnTo>
                  <a:pt x="15" y="121"/>
                </a:lnTo>
                <a:lnTo>
                  <a:pt x="13" y="125"/>
                </a:lnTo>
                <a:lnTo>
                  <a:pt x="13" y="135"/>
                </a:lnTo>
                <a:lnTo>
                  <a:pt x="22" y="130"/>
                </a:lnTo>
                <a:lnTo>
                  <a:pt x="22" y="125"/>
                </a:lnTo>
                <a:lnTo>
                  <a:pt x="51" y="125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0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398" h="172">
                <a:moveTo>
                  <a:pt x="13" y="61"/>
                </a:moveTo>
                <a:lnTo>
                  <a:pt x="13" y="65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398" h="172">
                <a:moveTo>
                  <a:pt x="92" y="58"/>
                </a:moveTo>
                <a:lnTo>
                  <a:pt x="90" y="65"/>
                </a:lnTo>
                <a:lnTo>
                  <a:pt x="13" y="65"/>
                </a:lnTo>
                <a:lnTo>
                  <a:pt x="13" y="70"/>
                </a:lnTo>
                <a:lnTo>
                  <a:pt x="15" y="73"/>
                </a:lnTo>
                <a:lnTo>
                  <a:pt x="15" y="92"/>
                </a:lnTo>
                <a:lnTo>
                  <a:pt x="22" y="92"/>
                </a:lnTo>
                <a:lnTo>
                  <a:pt x="22" y="70"/>
                </a:lnTo>
                <a:lnTo>
                  <a:pt x="51" y="70"/>
                </a:lnTo>
                <a:lnTo>
                  <a:pt x="102" y="65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398" h="172">
                <a:moveTo>
                  <a:pt x="51" y="37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7"/>
                </a:lnTo>
                <a:lnTo>
                  <a:pt x="51" y="37"/>
                </a:lnTo>
                <a:close/>
              </a:path>
              <a:path w="398" h="172">
                <a:moveTo>
                  <a:pt x="6" y="32"/>
                </a:moveTo>
                <a:lnTo>
                  <a:pt x="6" y="39"/>
                </a:lnTo>
                <a:lnTo>
                  <a:pt x="3" y="41"/>
                </a:lnTo>
                <a:lnTo>
                  <a:pt x="3" y="44"/>
                </a:lnTo>
                <a:lnTo>
                  <a:pt x="1" y="46"/>
                </a:lnTo>
                <a:lnTo>
                  <a:pt x="1" y="51"/>
                </a:lnTo>
                <a:lnTo>
                  <a:pt x="3" y="53"/>
                </a:lnTo>
                <a:lnTo>
                  <a:pt x="6" y="53"/>
                </a:lnTo>
                <a:lnTo>
                  <a:pt x="8" y="51"/>
                </a:lnTo>
                <a:lnTo>
                  <a:pt x="10" y="49"/>
                </a:lnTo>
                <a:lnTo>
                  <a:pt x="10" y="34"/>
                </a:lnTo>
                <a:lnTo>
                  <a:pt x="102" y="34"/>
                </a:lnTo>
                <a:lnTo>
                  <a:pt x="6" y="32"/>
                </a:lnTo>
                <a:lnTo>
                  <a:pt x="6" y="32"/>
                </a:lnTo>
                <a:close/>
              </a:path>
              <a:path w="398" h="172">
                <a:moveTo>
                  <a:pt x="106" y="22"/>
                </a:moveTo>
                <a:lnTo>
                  <a:pt x="102" y="29"/>
                </a:lnTo>
                <a:lnTo>
                  <a:pt x="10" y="29"/>
                </a:lnTo>
                <a:lnTo>
                  <a:pt x="6" y="32"/>
                </a:lnTo>
                <a:lnTo>
                  <a:pt x="102" y="34"/>
                </a:lnTo>
                <a:lnTo>
                  <a:pt x="94" y="51"/>
                </a:lnTo>
                <a:lnTo>
                  <a:pt x="97" y="53"/>
                </a:lnTo>
                <a:lnTo>
                  <a:pt x="97" y="49"/>
                </a:lnTo>
                <a:lnTo>
                  <a:pt x="99" y="46"/>
                </a:lnTo>
                <a:lnTo>
                  <a:pt x="102" y="44"/>
                </a:lnTo>
                <a:lnTo>
                  <a:pt x="104" y="41"/>
                </a:lnTo>
                <a:lnTo>
                  <a:pt x="106" y="39"/>
                </a:lnTo>
                <a:lnTo>
                  <a:pt x="109" y="37"/>
                </a:lnTo>
                <a:lnTo>
                  <a:pt x="114" y="37"/>
                </a:lnTo>
                <a:lnTo>
                  <a:pt x="116" y="34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398" h="172">
                <a:moveTo>
                  <a:pt x="10" y="20"/>
                </a:moveTo>
                <a:lnTo>
                  <a:pt x="8" y="20"/>
                </a:lnTo>
                <a:lnTo>
                  <a:pt x="8" y="25"/>
                </a:lnTo>
                <a:lnTo>
                  <a:pt x="8" y="27"/>
                </a:lnTo>
                <a:lnTo>
                  <a:pt x="6" y="32"/>
                </a:lnTo>
                <a:lnTo>
                  <a:pt x="10" y="29"/>
                </a:lnTo>
                <a:lnTo>
                  <a:pt x="10" y="20"/>
                </a:lnTo>
                <a:lnTo>
                  <a:pt x="10" y="20"/>
                </a:lnTo>
                <a:close/>
              </a:path>
              <a:path w="398" h="172">
                <a:moveTo>
                  <a:pt x="46" y="1"/>
                </a:moveTo>
                <a:lnTo>
                  <a:pt x="46" y="3"/>
                </a:lnTo>
                <a:lnTo>
                  <a:pt x="49" y="5"/>
                </a:lnTo>
                <a:lnTo>
                  <a:pt x="49" y="10"/>
                </a:lnTo>
                <a:lnTo>
                  <a:pt x="51" y="13"/>
                </a:lnTo>
                <a:lnTo>
                  <a:pt x="51" y="15"/>
                </a:lnTo>
                <a:lnTo>
                  <a:pt x="54" y="20"/>
                </a:lnTo>
                <a:lnTo>
                  <a:pt x="54" y="25"/>
                </a:lnTo>
                <a:lnTo>
                  <a:pt x="56" y="27"/>
                </a:lnTo>
                <a:lnTo>
                  <a:pt x="56" y="29"/>
                </a:lnTo>
                <a:lnTo>
                  <a:pt x="58" y="27"/>
                </a:lnTo>
                <a:lnTo>
                  <a:pt x="58" y="25"/>
                </a:lnTo>
                <a:lnTo>
                  <a:pt x="61" y="25"/>
                </a:lnTo>
                <a:lnTo>
                  <a:pt x="61" y="13"/>
                </a:lnTo>
                <a:lnTo>
                  <a:pt x="58" y="10"/>
                </a:lnTo>
                <a:lnTo>
                  <a:pt x="58" y="8"/>
                </a:lnTo>
                <a:lnTo>
                  <a:pt x="56" y="5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398" h="172">
                <a:moveTo>
                  <a:pt x="397" y="152"/>
                </a:moveTo>
                <a:lnTo>
                  <a:pt x="378" y="152"/>
                </a:lnTo>
                <a:lnTo>
                  <a:pt x="373" y="154"/>
                </a:lnTo>
                <a:lnTo>
                  <a:pt x="327" y="154"/>
                </a:lnTo>
                <a:lnTo>
                  <a:pt x="330" y="154"/>
                </a:lnTo>
                <a:lnTo>
                  <a:pt x="332" y="157"/>
                </a:lnTo>
                <a:lnTo>
                  <a:pt x="334" y="159"/>
                </a:lnTo>
                <a:lnTo>
                  <a:pt x="342" y="159"/>
                </a:lnTo>
                <a:lnTo>
                  <a:pt x="344" y="161"/>
                </a:lnTo>
                <a:lnTo>
                  <a:pt x="349" y="161"/>
                </a:lnTo>
                <a:lnTo>
                  <a:pt x="351" y="164"/>
                </a:lnTo>
                <a:lnTo>
                  <a:pt x="354" y="164"/>
                </a:lnTo>
                <a:lnTo>
                  <a:pt x="358" y="164"/>
                </a:lnTo>
                <a:lnTo>
                  <a:pt x="366" y="164"/>
                </a:lnTo>
                <a:lnTo>
                  <a:pt x="368" y="166"/>
                </a:lnTo>
                <a:lnTo>
                  <a:pt x="385" y="166"/>
                </a:lnTo>
                <a:lnTo>
                  <a:pt x="387" y="164"/>
                </a:lnTo>
                <a:lnTo>
                  <a:pt x="387" y="161"/>
                </a:lnTo>
                <a:lnTo>
                  <a:pt x="390" y="159"/>
                </a:lnTo>
                <a:lnTo>
                  <a:pt x="392" y="157"/>
                </a:lnTo>
                <a:lnTo>
                  <a:pt x="394" y="157"/>
                </a:lnTo>
                <a:lnTo>
                  <a:pt x="397" y="154"/>
                </a:lnTo>
                <a:lnTo>
                  <a:pt x="397" y="152"/>
                </a:lnTo>
                <a:lnTo>
                  <a:pt x="397" y="152"/>
                </a:lnTo>
                <a:close/>
              </a:path>
              <a:path w="398" h="172">
                <a:moveTo>
                  <a:pt x="308" y="121"/>
                </a:moveTo>
                <a:lnTo>
                  <a:pt x="306" y="121"/>
                </a:lnTo>
                <a:lnTo>
                  <a:pt x="308" y="125"/>
                </a:lnTo>
                <a:lnTo>
                  <a:pt x="308" y="128"/>
                </a:lnTo>
                <a:lnTo>
                  <a:pt x="310" y="133"/>
                </a:lnTo>
                <a:lnTo>
                  <a:pt x="313" y="135"/>
                </a:lnTo>
                <a:lnTo>
                  <a:pt x="313" y="137"/>
                </a:lnTo>
                <a:lnTo>
                  <a:pt x="315" y="140"/>
                </a:lnTo>
                <a:lnTo>
                  <a:pt x="318" y="142"/>
                </a:lnTo>
                <a:lnTo>
                  <a:pt x="320" y="145"/>
                </a:lnTo>
                <a:lnTo>
                  <a:pt x="322" y="147"/>
                </a:lnTo>
                <a:lnTo>
                  <a:pt x="332" y="147"/>
                </a:lnTo>
                <a:lnTo>
                  <a:pt x="330" y="145"/>
                </a:lnTo>
                <a:lnTo>
                  <a:pt x="327" y="142"/>
                </a:lnTo>
                <a:lnTo>
                  <a:pt x="325" y="142"/>
                </a:lnTo>
                <a:lnTo>
                  <a:pt x="322" y="140"/>
                </a:lnTo>
                <a:lnTo>
                  <a:pt x="320" y="137"/>
                </a:lnTo>
                <a:lnTo>
                  <a:pt x="318" y="135"/>
                </a:lnTo>
                <a:lnTo>
                  <a:pt x="315" y="133"/>
                </a:lnTo>
                <a:lnTo>
                  <a:pt x="313" y="130"/>
                </a:lnTo>
                <a:lnTo>
                  <a:pt x="313" y="128"/>
                </a:lnTo>
                <a:lnTo>
                  <a:pt x="310" y="123"/>
                </a:lnTo>
                <a:lnTo>
                  <a:pt x="308" y="121"/>
                </a:lnTo>
                <a:lnTo>
                  <a:pt x="308" y="121"/>
                </a:lnTo>
                <a:close/>
              </a:path>
              <a:path w="398" h="172">
                <a:moveTo>
                  <a:pt x="373" y="99"/>
                </a:moveTo>
                <a:lnTo>
                  <a:pt x="366" y="109"/>
                </a:lnTo>
                <a:lnTo>
                  <a:pt x="342" y="109"/>
                </a:lnTo>
                <a:lnTo>
                  <a:pt x="382" y="113"/>
                </a:lnTo>
                <a:lnTo>
                  <a:pt x="373" y="99"/>
                </a:lnTo>
                <a:lnTo>
                  <a:pt x="373" y="99"/>
                </a:lnTo>
                <a:close/>
              </a:path>
              <a:path w="398" h="172">
                <a:moveTo>
                  <a:pt x="301" y="87"/>
                </a:moveTo>
                <a:lnTo>
                  <a:pt x="301" y="106"/>
                </a:lnTo>
                <a:lnTo>
                  <a:pt x="298" y="111"/>
                </a:lnTo>
                <a:lnTo>
                  <a:pt x="298" y="121"/>
                </a:lnTo>
                <a:lnTo>
                  <a:pt x="296" y="123"/>
                </a:lnTo>
                <a:lnTo>
                  <a:pt x="296" y="130"/>
                </a:lnTo>
                <a:lnTo>
                  <a:pt x="294" y="135"/>
                </a:lnTo>
                <a:lnTo>
                  <a:pt x="294" y="137"/>
                </a:lnTo>
                <a:lnTo>
                  <a:pt x="291" y="142"/>
                </a:lnTo>
                <a:lnTo>
                  <a:pt x="289" y="145"/>
                </a:lnTo>
                <a:lnTo>
                  <a:pt x="289" y="147"/>
                </a:lnTo>
                <a:lnTo>
                  <a:pt x="286" y="152"/>
                </a:lnTo>
                <a:lnTo>
                  <a:pt x="286" y="154"/>
                </a:lnTo>
                <a:lnTo>
                  <a:pt x="284" y="157"/>
                </a:lnTo>
                <a:lnTo>
                  <a:pt x="282" y="159"/>
                </a:lnTo>
                <a:lnTo>
                  <a:pt x="279" y="164"/>
                </a:lnTo>
                <a:lnTo>
                  <a:pt x="277" y="166"/>
                </a:lnTo>
                <a:lnTo>
                  <a:pt x="274" y="169"/>
                </a:lnTo>
                <a:lnTo>
                  <a:pt x="277" y="171"/>
                </a:lnTo>
                <a:lnTo>
                  <a:pt x="279" y="169"/>
                </a:lnTo>
                <a:lnTo>
                  <a:pt x="282" y="166"/>
                </a:lnTo>
                <a:lnTo>
                  <a:pt x="284" y="164"/>
                </a:lnTo>
                <a:lnTo>
                  <a:pt x="286" y="161"/>
                </a:lnTo>
                <a:lnTo>
                  <a:pt x="289" y="159"/>
                </a:lnTo>
                <a:lnTo>
                  <a:pt x="289" y="157"/>
                </a:lnTo>
                <a:lnTo>
                  <a:pt x="291" y="154"/>
                </a:lnTo>
                <a:lnTo>
                  <a:pt x="294" y="152"/>
                </a:lnTo>
                <a:lnTo>
                  <a:pt x="294" y="149"/>
                </a:lnTo>
                <a:lnTo>
                  <a:pt x="296" y="147"/>
                </a:lnTo>
                <a:lnTo>
                  <a:pt x="296" y="145"/>
                </a:lnTo>
                <a:lnTo>
                  <a:pt x="298" y="142"/>
                </a:lnTo>
                <a:lnTo>
                  <a:pt x="298" y="140"/>
                </a:lnTo>
                <a:lnTo>
                  <a:pt x="301" y="137"/>
                </a:lnTo>
                <a:lnTo>
                  <a:pt x="301" y="133"/>
                </a:lnTo>
                <a:lnTo>
                  <a:pt x="303" y="130"/>
                </a:lnTo>
                <a:lnTo>
                  <a:pt x="303" y="125"/>
                </a:lnTo>
                <a:lnTo>
                  <a:pt x="306" y="121"/>
                </a:lnTo>
                <a:lnTo>
                  <a:pt x="308" y="121"/>
                </a:lnTo>
                <a:lnTo>
                  <a:pt x="306" y="118"/>
                </a:lnTo>
                <a:lnTo>
                  <a:pt x="308" y="116"/>
                </a:lnTo>
                <a:lnTo>
                  <a:pt x="308" y="104"/>
                </a:lnTo>
                <a:lnTo>
                  <a:pt x="310" y="101"/>
                </a:lnTo>
                <a:lnTo>
                  <a:pt x="315" y="97"/>
                </a:lnTo>
                <a:lnTo>
                  <a:pt x="301" y="87"/>
                </a:lnTo>
                <a:lnTo>
                  <a:pt x="301" y="87"/>
                </a:lnTo>
                <a:close/>
              </a:path>
              <a:path w="398" h="172">
                <a:moveTo>
                  <a:pt x="342" y="73"/>
                </a:moveTo>
                <a:lnTo>
                  <a:pt x="332" y="73"/>
                </a:lnTo>
                <a:lnTo>
                  <a:pt x="332" y="147"/>
                </a:lnTo>
                <a:lnTo>
                  <a:pt x="322" y="147"/>
                </a:ln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66" y="154"/>
                </a:lnTo>
                <a:lnTo>
                  <a:pt x="363" y="154"/>
                </a:lnTo>
                <a:lnTo>
                  <a:pt x="361" y="154"/>
                </a:lnTo>
                <a:lnTo>
                  <a:pt x="358" y="152"/>
                </a:lnTo>
                <a:lnTo>
                  <a:pt x="344" y="152"/>
                </a:lnTo>
                <a:lnTo>
                  <a:pt x="342" y="149"/>
                </a:lnTo>
                <a:lnTo>
                  <a:pt x="342" y="113"/>
                </a:lnTo>
                <a:lnTo>
                  <a:pt x="382" y="113"/>
                </a:lnTo>
                <a:lnTo>
                  <a:pt x="342" y="109"/>
                </a:lnTo>
                <a:lnTo>
                  <a:pt x="342" y="73"/>
                </a:lnTo>
                <a:lnTo>
                  <a:pt x="342" y="73"/>
                </a:lnTo>
                <a:close/>
              </a:path>
              <a:path w="398" h="172">
                <a:moveTo>
                  <a:pt x="378" y="58"/>
                </a:moveTo>
                <a:lnTo>
                  <a:pt x="370" y="68"/>
                </a:lnTo>
                <a:lnTo>
                  <a:pt x="284" y="68"/>
                </a:lnTo>
                <a:lnTo>
                  <a:pt x="289" y="75"/>
                </a:lnTo>
                <a:lnTo>
                  <a:pt x="291" y="75"/>
                </a:lnTo>
                <a:lnTo>
                  <a:pt x="294" y="73"/>
                </a:lnTo>
                <a:lnTo>
                  <a:pt x="387" y="73"/>
                </a:lnTo>
                <a:lnTo>
                  <a:pt x="378" y="58"/>
                </a:lnTo>
                <a:lnTo>
                  <a:pt x="378" y="58"/>
                </a:lnTo>
                <a:close/>
              </a:path>
              <a:path w="398" h="172">
                <a:moveTo>
                  <a:pt x="289" y="37"/>
                </a:moveTo>
                <a:lnTo>
                  <a:pt x="289" y="39"/>
                </a:lnTo>
                <a:lnTo>
                  <a:pt x="286" y="41"/>
                </a:lnTo>
                <a:lnTo>
                  <a:pt x="286" y="44"/>
                </a:lnTo>
                <a:lnTo>
                  <a:pt x="284" y="46"/>
                </a:lnTo>
                <a:lnTo>
                  <a:pt x="282" y="49"/>
                </a:lnTo>
                <a:lnTo>
                  <a:pt x="282" y="53"/>
                </a:lnTo>
                <a:lnTo>
                  <a:pt x="279" y="56"/>
                </a:lnTo>
                <a:lnTo>
                  <a:pt x="282" y="58"/>
                </a:lnTo>
                <a:lnTo>
                  <a:pt x="289" y="58"/>
                </a:lnTo>
                <a:lnTo>
                  <a:pt x="291" y="56"/>
                </a:lnTo>
                <a:lnTo>
                  <a:pt x="294" y="53"/>
                </a:lnTo>
                <a:lnTo>
                  <a:pt x="294" y="37"/>
                </a:lnTo>
                <a:lnTo>
                  <a:pt x="380" y="37"/>
                </a:lnTo>
                <a:lnTo>
                  <a:pt x="289" y="37"/>
                </a:lnTo>
                <a:lnTo>
                  <a:pt x="289" y="37"/>
                </a:lnTo>
                <a:close/>
              </a:path>
              <a:path w="398" h="172">
                <a:moveTo>
                  <a:pt x="385" y="25"/>
                </a:moveTo>
                <a:lnTo>
                  <a:pt x="380" y="34"/>
                </a:lnTo>
                <a:lnTo>
                  <a:pt x="294" y="34"/>
                </a:lnTo>
                <a:lnTo>
                  <a:pt x="289" y="37"/>
                </a:lnTo>
                <a:lnTo>
                  <a:pt x="380" y="37"/>
                </a:lnTo>
                <a:lnTo>
                  <a:pt x="373" y="56"/>
                </a:lnTo>
                <a:lnTo>
                  <a:pt x="375" y="58"/>
                </a:lnTo>
                <a:lnTo>
                  <a:pt x="378" y="53"/>
                </a:lnTo>
                <a:lnTo>
                  <a:pt x="380" y="51"/>
                </a:lnTo>
                <a:lnTo>
                  <a:pt x="382" y="49"/>
                </a:lnTo>
                <a:lnTo>
                  <a:pt x="385" y="46"/>
                </a:lnTo>
                <a:lnTo>
                  <a:pt x="387" y="44"/>
                </a:lnTo>
                <a:lnTo>
                  <a:pt x="390" y="41"/>
                </a:lnTo>
                <a:lnTo>
                  <a:pt x="392" y="41"/>
                </a:lnTo>
                <a:lnTo>
                  <a:pt x="394" y="39"/>
                </a:lnTo>
                <a:lnTo>
                  <a:pt x="385" y="25"/>
                </a:lnTo>
                <a:lnTo>
                  <a:pt x="385" y="25"/>
                </a:lnTo>
                <a:close/>
              </a:path>
              <a:path w="398" h="172">
                <a:moveTo>
                  <a:pt x="294" y="25"/>
                </a:moveTo>
                <a:lnTo>
                  <a:pt x="291" y="25"/>
                </a:lnTo>
                <a:lnTo>
                  <a:pt x="291" y="29"/>
                </a:lnTo>
                <a:lnTo>
                  <a:pt x="291" y="32"/>
                </a:lnTo>
                <a:lnTo>
                  <a:pt x="289" y="37"/>
                </a:lnTo>
                <a:lnTo>
                  <a:pt x="294" y="34"/>
                </a:lnTo>
                <a:lnTo>
                  <a:pt x="294" y="25"/>
                </a:lnTo>
                <a:lnTo>
                  <a:pt x="294" y="25"/>
                </a:lnTo>
                <a:close/>
              </a:path>
              <a:path w="398" h="172">
                <a:moveTo>
                  <a:pt x="327" y="1"/>
                </a:moveTo>
                <a:lnTo>
                  <a:pt x="327" y="5"/>
                </a:lnTo>
                <a:lnTo>
                  <a:pt x="330" y="8"/>
                </a:lnTo>
                <a:lnTo>
                  <a:pt x="332" y="13"/>
                </a:lnTo>
                <a:lnTo>
                  <a:pt x="332" y="15"/>
                </a:lnTo>
                <a:lnTo>
                  <a:pt x="334" y="17"/>
                </a:lnTo>
                <a:lnTo>
                  <a:pt x="334" y="27"/>
                </a:lnTo>
                <a:lnTo>
                  <a:pt x="337" y="29"/>
                </a:lnTo>
                <a:lnTo>
                  <a:pt x="337" y="32"/>
                </a:lnTo>
                <a:lnTo>
                  <a:pt x="339" y="29"/>
                </a:lnTo>
                <a:lnTo>
                  <a:pt x="342" y="27"/>
                </a:lnTo>
                <a:lnTo>
                  <a:pt x="342" y="22"/>
                </a:lnTo>
                <a:lnTo>
                  <a:pt x="344" y="20"/>
                </a:lnTo>
                <a:lnTo>
                  <a:pt x="344" y="17"/>
                </a:lnTo>
                <a:lnTo>
                  <a:pt x="342" y="15"/>
                </a:lnTo>
                <a:lnTo>
                  <a:pt x="342" y="13"/>
                </a:lnTo>
                <a:lnTo>
                  <a:pt x="339" y="10"/>
                </a:lnTo>
                <a:lnTo>
                  <a:pt x="337" y="8"/>
                </a:lnTo>
                <a:lnTo>
                  <a:pt x="334" y="5"/>
                </a:lnTo>
                <a:lnTo>
                  <a:pt x="332" y="3"/>
                </a:lnTo>
                <a:lnTo>
                  <a:pt x="327" y="1"/>
                </a:lnTo>
                <a:lnTo>
                  <a:pt x="32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64" name="path 13564"/>
          <p:cNvSpPr/>
          <p:nvPr/>
        </p:nvSpPr>
        <p:spPr>
          <a:xfrm>
            <a:off x="9637014" y="9753854"/>
            <a:ext cx="268223" cy="291083"/>
          </a:xfrm>
          <a:custGeom>
            <a:avLst/>
            <a:gdLst/>
            <a:ahLst/>
            <a:cxnLst/>
            <a:rect l="0" t="0" r="0" b="0"/>
            <a:pathLst>
              <a:path w="422" h="458">
                <a:moveTo>
                  <a:pt x="118" y="430"/>
                </a:moveTo>
                <a:lnTo>
                  <a:pt x="111" y="440"/>
                </a:lnTo>
                <a:lnTo>
                  <a:pt x="37" y="440"/>
                </a:lnTo>
                <a:lnTo>
                  <a:pt x="42" y="447"/>
                </a:lnTo>
                <a:lnTo>
                  <a:pt x="44" y="445"/>
                </a:lnTo>
                <a:lnTo>
                  <a:pt x="128" y="445"/>
                </a:lnTo>
                <a:lnTo>
                  <a:pt x="118" y="430"/>
                </a:lnTo>
                <a:lnTo>
                  <a:pt x="118" y="430"/>
                </a:lnTo>
                <a:close/>
              </a:path>
              <a:path w="422" h="458">
                <a:moveTo>
                  <a:pt x="54" y="351"/>
                </a:moveTo>
                <a:lnTo>
                  <a:pt x="51" y="351"/>
                </a:lnTo>
                <a:lnTo>
                  <a:pt x="51" y="356"/>
                </a:lnTo>
                <a:lnTo>
                  <a:pt x="54" y="358"/>
                </a:lnTo>
                <a:lnTo>
                  <a:pt x="54" y="363"/>
                </a:lnTo>
                <a:lnTo>
                  <a:pt x="56" y="368"/>
                </a:lnTo>
                <a:lnTo>
                  <a:pt x="56" y="375"/>
                </a:lnTo>
                <a:lnTo>
                  <a:pt x="58" y="377"/>
                </a:lnTo>
                <a:lnTo>
                  <a:pt x="58" y="387"/>
                </a:lnTo>
                <a:lnTo>
                  <a:pt x="61" y="392"/>
                </a:lnTo>
                <a:lnTo>
                  <a:pt x="61" y="409"/>
                </a:lnTo>
                <a:lnTo>
                  <a:pt x="63" y="413"/>
                </a:lnTo>
                <a:lnTo>
                  <a:pt x="63" y="421"/>
                </a:lnTo>
                <a:lnTo>
                  <a:pt x="65" y="418"/>
                </a:lnTo>
                <a:lnTo>
                  <a:pt x="68" y="416"/>
                </a:lnTo>
                <a:lnTo>
                  <a:pt x="70" y="411"/>
                </a:lnTo>
                <a:lnTo>
                  <a:pt x="70" y="394"/>
                </a:lnTo>
                <a:lnTo>
                  <a:pt x="68" y="389"/>
                </a:lnTo>
                <a:lnTo>
                  <a:pt x="68" y="385"/>
                </a:lnTo>
                <a:lnTo>
                  <a:pt x="65" y="382"/>
                </a:lnTo>
                <a:lnTo>
                  <a:pt x="65" y="377"/>
                </a:lnTo>
                <a:lnTo>
                  <a:pt x="63" y="375"/>
                </a:lnTo>
                <a:lnTo>
                  <a:pt x="63" y="373"/>
                </a:lnTo>
                <a:lnTo>
                  <a:pt x="61" y="368"/>
                </a:lnTo>
                <a:lnTo>
                  <a:pt x="58" y="363"/>
                </a:lnTo>
                <a:lnTo>
                  <a:pt x="58" y="361"/>
                </a:lnTo>
                <a:lnTo>
                  <a:pt x="56" y="356"/>
                </a:lnTo>
                <a:lnTo>
                  <a:pt x="54" y="351"/>
                </a:lnTo>
                <a:lnTo>
                  <a:pt x="54" y="351"/>
                </a:lnTo>
                <a:close/>
              </a:path>
              <a:path w="422" h="458">
                <a:moveTo>
                  <a:pt x="30" y="349"/>
                </a:moveTo>
                <a:lnTo>
                  <a:pt x="22" y="349"/>
                </a:lnTo>
                <a:lnTo>
                  <a:pt x="22" y="353"/>
                </a:lnTo>
                <a:lnTo>
                  <a:pt x="22" y="447"/>
                </a:lnTo>
                <a:lnTo>
                  <a:pt x="22" y="449"/>
                </a:lnTo>
                <a:lnTo>
                  <a:pt x="22" y="457"/>
                </a:lnTo>
                <a:lnTo>
                  <a:pt x="30" y="452"/>
                </a:lnTo>
                <a:lnTo>
                  <a:pt x="30" y="349"/>
                </a:lnTo>
                <a:lnTo>
                  <a:pt x="30" y="349"/>
                </a:lnTo>
                <a:close/>
              </a:path>
              <a:path w="422" h="458">
                <a:moveTo>
                  <a:pt x="97" y="344"/>
                </a:moveTo>
                <a:lnTo>
                  <a:pt x="97" y="363"/>
                </a:lnTo>
                <a:lnTo>
                  <a:pt x="94" y="368"/>
                </a:lnTo>
                <a:lnTo>
                  <a:pt x="94" y="377"/>
                </a:lnTo>
                <a:lnTo>
                  <a:pt x="92" y="382"/>
                </a:lnTo>
                <a:lnTo>
                  <a:pt x="92" y="392"/>
                </a:lnTo>
                <a:lnTo>
                  <a:pt x="90" y="397"/>
                </a:lnTo>
                <a:lnTo>
                  <a:pt x="90" y="406"/>
                </a:lnTo>
                <a:lnTo>
                  <a:pt x="87" y="411"/>
                </a:lnTo>
                <a:lnTo>
                  <a:pt x="87" y="418"/>
                </a:lnTo>
                <a:lnTo>
                  <a:pt x="85" y="421"/>
                </a:lnTo>
                <a:lnTo>
                  <a:pt x="85" y="430"/>
                </a:lnTo>
                <a:lnTo>
                  <a:pt x="85" y="433"/>
                </a:lnTo>
                <a:lnTo>
                  <a:pt x="82" y="437"/>
                </a:lnTo>
                <a:lnTo>
                  <a:pt x="82" y="440"/>
                </a:lnTo>
                <a:lnTo>
                  <a:pt x="85" y="440"/>
                </a:lnTo>
                <a:lnTo>
                  <a:pt x="87" y="437"/>
                </a:lnTo>
                <a:lnTo>
                  <a:pt x="87" y="433"/>
                </a:lnTo>
                <a:lnTo>
                  <a:pt x="90" y="428"/>
                </a:lnTo>
                <a:lnTo>
                  <a:pt x="90" y="423"/>
                </a:lnTo>
                <a:lnTo>
                  <a:pt x="92" y="421"/>
                </a:lnTo>
                <a:lnTo>
                  <a:pt x="92" y="411"/>
                </a:lnTo>
                <a:lnTo>
                  <a:pt x="94" y="409"/>
                </a:lnTo>
                <a:lnTo>
                  <a:pt x="94" y="401"/>
                </a:lnTo>
                <a:lnTo>
                  <a:pt x="97" y="399"/>
                </a:lnTo>
                <a:lnTo>
                  <a:pt x="97" y="392"/>
                </a:lnTo>
                <a:lnTo>
                  <a:pt x="99" y="389"/>
                </a:lnTo>
                <a:lnTo>
                  <a:pt x="99" y="382"/>
                </a:lnTo>
                <a:lnTo>
                  <a:pt x="102" y="380"/>
                </a:lnTo>
                <a:lnTo>
                  <a:pt x="102" y="373"/>
                </a:lnTo>
                <a:lnTo>
                  <a:pt x="104" y="368"/>
                </a:lnTo>
                <a:lnTo>
                  <a:pt x="104" y="363"/>
                </a:lnTo>
                <a:lnTo>
                  <a:pt x="106" y="361"/>
                </a:lnTo>
                <a:lnTo>
                  <a:pt x="106" y="358"/>
                </a:lnTo>
                <a:lnTo>
                  <a:pt x="109" y="356"/>
                </a:lnTo>
                <a:lnTo>
                  <a:pt x="109" y="353"/>
                </a:lnTo>
                <a:lnTo>
                  <a:pt x="111" y="351"/>
                </a:lnTo>
                <a:lnTo>
                  <a:pt x="97" y="344"/>
                </a:lnTo>
                <a:lnTo>
                  <a:pt x="97" y="344"/>
                </a:lnTo>
                <a:close/>
              </a:path>
              <a:path w="422" h="458">
                <a:moveTo>
                  <a:pt x="114" y="320"/>
                </a:moveTo>
                <a:lnTo>
                  <a:pt x="104" y="332"/>
                </a:lnTo>
                <a:lnTo>
                  <a:pt x="39" y="332"/>
                </a:lnTo>
                <a:lnTo>
                  <a:pt x="44" y="337"/>
                </a:lnTo>
                <a:lnTo>
                  <a:pt x="54" y="337"/>
                </a:lnTo>
                <a:lnTo>
                  <a:pt x="56" y="334"/>
                </a:lnTo>
                <a:lnTo>
                  <a:pt x="123" y="334"/>
                </a:lnTo>
                <a:lnTo>
                  <a:pt x="114" y="320"/>
                </a:lnTo>
                <a:lnTo>
                  <a:pt x="114" y="320"/>
                </a:lnTo>
                <a:close/>
              </a:path>
              <a:path w="422" h="458">
                <a:moveTo>
                  <a:pt x="68" y="289"/>
                </a:moveTo>
                <a:lnTo>
                  <a:pt x="65" y="291"/>
                </a:lnTo>
                <a:lnTo>
                  <a:pt x="68" y="293"/>
                </a:lnTo>
                <a:lnTo>
                  <a:pt x="70" y="298"/>
                </a:lnTo>
                <a:lnTo>
                  <a:pt x="70" y="301"/>
                </a:lnTo>
                <a:lnTo>
                  <a:pt x="73" y="305"/>
                </a:lnTo>
                <a:lnTo>
                  <a:pt x="73" y="308"/>
                </a:lnTo>
                <a:lnTo>
                  <a:pt x="75" y="310"/>
                </a:lnTo>
                <a:lnTo>
                  <a:pt x="75" y="322"/>
                </a:lnTo>
                <a:lnTo>
                  <a:pt x="77" y="325"/>
                </a:lnTo>
                <a:lnTo>
                  <a:pt x="80" y="325"/>
                </a:lnTo>
                <a:lnTo>
                  <a:pt x="82" y="322"/>
                </a:lnTo>
                <a:lnTo>
                  <a:pt x="85" y="320"/>
                </a:lnTo>
                <a:lnTo>
                  <a:pt x="85" y="308"/>
                </a:lnTo>
                <a:lnTo>
                  <a:pt x="82" y="305"/>
                </a:lnTo>
                <a:lnTo>
                  <a:pt x="82" y="303"/>
                </a:lnTo>
                <a:lnTo>
                  <a:pt x="80" y="301"/>
                </a:lnTo>
                <a:lnTo>
                  <a:pt x="77" y="298"/>
                </a:lnTo>
                <a:lnTo>
                  <a:pt x="75" y="296"/>
                </a:lnTo>
                <a:lnTo>
                  <a:pt x="73" y="293"/>
                </a:lnTo>
                <a:lnTo>
                  <a:pt x="68" y="289"/>
                </a:lnTo>
                <a:lnTo>
                  <a:pt x="68" y="289"/>
                </a:lnTo>
                <a:close/>
              </a:path>
              <a:path w="422" h="458">
                <a:moveTo>
                  <a:pt x="32" y="286"/>
                </a:moveTo>
                <a:lnTo>
                  <a:pt x="32" y="293"/>
                </a:lnTo>
                <a:lnTo>
                  <a:pt x="30" y="296"/>
                </a:lnTo>
                <a:lnTo>
                  <a:pt x="30" y="303"/>
                </a:lnTo>
                <a:lnTo>
                  <a:pt x="27" y="308"/>
                </a:lnTo>
                <a:lnTo>
                  <a:pt x="27" y="315"/>
                </a:lnTo>
                <a:lnTo>
                  <a:pt x="25" y="317"/>
                </a:lnTo>
                <a:lnTo>
                  <a:pt x="25" y="322"/>
                </a:lnTo>
                <a:lnTo>
                  <a:pt x="22" y="325"/>
                </a:lnTo>
                <a:lnTo>
                  <a:pt x="22" y="332"/>
                </a:lnTo>
                <a:lnTo>
                  <a:pt x="20" y="337"/>
                </a:lnTo>
                <a:lnTo>
                  <a:pt x="20" y="339"/>
                </a:lnTo>
                <a:lnTo>
                  <a:pt x="17" y="341"/>
                </a:lnTo>
                <a:lnTo>
                  <a:pt x="17" y="344"/>
                </a:lnTo>
                <a:lnTo>
                  <a:pt x="15" y="349"/>
                </a:lnTo>
                <a:lnTo>
                  <a:pt x="15" y="351"/>
                </a:lnTo>
                <a:lnTo>
                  <a:pt x="13" y="353"/>
                </a:lnTo>
                <a:lnTo>
                  <a:pt x="13" y="358"/>
                </a:lnTo>
                <a:lnTo>
                  <a:pt x="10" y="361"/>
                </a:lnTo>
                <a:lnTo>
                  <a:pt x="10" y="365"/>
                </a:lnTo>
                <a:lnTo>
                  <a:pt x="8" y="368"/>
                </a:lnTo>
                <a:lnTo>
                  <a:pt x="8" y="370"/>
                </a:lnTo>
                <a:lnTo>
                  <a:pt x="5" y="375"/>
                </a:lnTo>
                <a:lnTo>
                  <a:pt x="5" y="377"/>
                </a:lnTo>
                <a:lnTo>
                  <a:pt x="3" y="380"/>
                </a:lnTo>
                <a:lnTo>
                  <a:pt x="1" y="382"/>
                </a:lnTo>
                <a:lnTo>
                  <a:pt x="1" y="387"/>
                </a:lnTo>
                <a:lnTo>
                  <a:pt x="3" y="387"/>
                </a:lnTo>
                <a:lnTo>
                  <a:pt x="5" y="385"/>
                </a:lnTo>
                <a:lnTo>
                  <a:pt x="5" y="382"/>
                </a:lnTo>
                <a:lnTo>
                  <a:pt x="8" y="380"/>
                </a:lnTo>
                <a:lnTo>
                  <a:pt x="8" y="377"/>
                </a:lnTo>
                <a:lnTo>
                  <a:pt x="10" y="373"/>
                </a:lnTo>
                <a:lnTo>
                  <a:pt x="13" y="370"/>
                </a:lnTo>
                <a:lnTo>
                  <a:pt x="13" y="368"/>
                </a:lnTo>
                <a:lnTo>
                  <a:pt x="15" y="363"/>
                </a:lnTo>
                <a:lnTo>
                  <a:pt x="17" y="361"/>
                </a:lnTo>
                <a:lnTo>
                  <a:pt x="20" y="356"/>
                </a:lnTo>
                <a:lnTo>
                  <a:pt x="20" y="353"/>
                </a:lnTo>
                <a:lnTo>
                  <a:pt x="22" y="349"/>
                </a:lnTo>
                <a:lnTo>
                  <a:pt x="30" y="349"/>
                </a:lnTo>
                <a:lnTo>
                  <a:pt x="34" y="344"/>
                </a:lnTo>
                <a:lnTo>
                  <a:pt x="27" y="337"/>
                </a:lnTo>
                <a:lnTo>
                  <a:pt x="27" y="334"/>
                </a:lnTo>
                <a:lnTo>
                  <a:pt x="30" y="332"/>
                </a:lnTo>
                <a:lnTo>
                  <a:pt x="30" y="327"/>
                </a:lnTo>
                <a:lnTo>
                  <a:pt x="32" y="325"/>
                </a:lnTo>
                <a:lnTo>
                  <a:pt x="32" y="320"/>
                </a:lnTo>
                <a:lnTo>
                  <a:pt x="34" y="317"/>
                </a:lnTo>
                <a:lnTo>
                  <a:pt x="34" y="313"/>
                </a:lnTo>
                <a:lnTo>
                  <a:pt x="37" y="308"/>
                </a:lnTo>
                <a:lnTo>
                  <a:pt x="37" y="305"/>
                </a:lnTo>
                <a:lnTo>
                  <a:pt x="39" y="301"/>
                </a:lnTo>
                <a:lnTo>
                  <a:pt x="44" y="296"/>
                </a:lnTo>
                <a:lnTo>
                  <a:pt x="32" y="286"/>
                </a:lnTo>
                <a:lnTo>
                  <a:pt x="32" y="286"/>
                </a:lnTo>
                <a:close/>
              </a:path>
              <a:path w="422" h="458">
                <a:moveTo>
                  <a:pt x="181" y="440"/>
                </a:moveTo>
                <a:lnTo>
                  <a:pt x="181" y="454"/>
                </a:lnTo>
                <a:lnTo>
                  <a:pt x="190" y="449"/>
                </a:lnTo>
                <a:lnTo>
                  <a:pt x="190" y="442"/>
                </a:lnTo>
                <a:lnTo>
                  <a:pt x="243" y="442"/>
                </a:lnTo>
                <a:lnTo>
                  <a:pt x="181" y="440"/>
                </a:lnTo>
                <a:lnTo>
                  <a:pt x="181" y="440"/>
                </a:lnTo>
                <a:close/>
              </a:path>
              <a:path w="422" h="458">
                <a:moveTo>
                  <a:pt x="174" y="397"/>
                </a:moveTo>
                <a:lnTo>
                  <a:pt x="171" y="399"/>
                </a:lnTo>
                <a:lnTo>
                  <a:pt x="169" y="401"/>
                </a:lnTo>
                <a:lnTo>
                  <a:pt x="166" y="404"/>
                </a:lnTo>
                <a:lnTo>
                  <a:pt x="164" y="404"/>
                </a:lnTo>
                <a:lnTo>
                  <a:pt x="162" y="406"/>
                </a:lnTo>
                <a:lnTo>
                  <a:pt x="157" y="409"/>
                </a:lnTo>
                <a:lnTo>
                  <a:pt x="154" y="409"/>
                </a:lnTo>
                <a:lnTo>
                  <a:pt x="152" y="411"/>
                </a:lnTo>
                <a:lnTo>
                  <a:pt x="150" y="413"/>
                </a:lnTo>
                <a:lnTo>
                  <a:pt x="147" y="413"/>
                </a:lnTo>
                <a:lnTo>
                  <a:pt x="145" y="416"/>
                </a:lnTo>
                <a:lnTo>
                  <a:pt x="142" y="416"/>
                </a:lnTo>
                <a:lnTo>
                  <a:pt x="142" y="418"/>
                </a:lnTo>
                <a:lnTo>
                  <a:pt x="145" y="418"/>
                </a:lnTo>
                <a:lnTo>
                  <a:pt x="147" y="416"/>
                </a:lnTo>
                <a:lnTo>
                  <a:pt x="154" y="416"/>
                </a:lnTo>
                <a:lnTo>
                  <a:pt x="157" y="413"/>
                </a:lnTo>
                <a:lnTo>
                  <a:pt x="159" y="413"/>
                </a:lnTo>
                <a:lnTo>
                  <a:pt x="162" y="411"/>
                </a:lnTo>
                <a:lnTo>
                  <a:pt x="164" y="409"/>
                </a:lnTo>
                <a:lnTo>
                  <a:pt x="166" y="409"/>
                </a:lnTo>
                <a:lnTo>
                  <a:pt x="169" y="406"/>
                </a:lnTo>
                <a:lnTo>
                  <a:pt x="171" y="406"/>
                </a:lnTo>
                <a:lnTo>
                  <a:pt x="174" y="404"/>
                </a:lnTo>
                <a:lnTo>
                  <a:pt x="176" y="401"/>
                </a:lnTo>
                <a:lnTo>
                  <a:pt x="178" y="401"/>
                </a:lnTo>
                <a:lnTo>
                  <a:pt x="181" y="399"/>
                </a:lnTo>
                <a:lnTo>
                  <a:pt x="174" y="397"/>
                </a:lnTo>
                <a:lnTo>
                  <a:pt x="174" y="397"/>
                </a:lnTo>
                <a:close/>
              </a:path>
              <a:path w="422" h="458">
                <a:moveTo>
                  <a:pt x="178" y="392"/>
                </a:moveTo>
                <a:lnTo>
                  <a:pt x="176" y="394"/>
                </a:lnTo>
                <a:lnTo>
                  <a:pt x="174" y="397"/>
                </a:lnTo>
                <a:lnTo>
                  <a:pt x="181" y="399"/>
                </a:lnTo>
                <a:lnTo>
                  <a:pt x="181" y="440"/>
                </a:lnTo>
                <a:lnTo>
                  <a:pt x="243" y="442"/>
                </a:lnTo>
                <a:lnTo>
                  <a:pt x="243" y="452"/>
                </a:lnTo>
                <a:lnTo>
                  <a:pt x="253" y="447"/>
                </a:lnTo>
                <a:lnTo>
                  <a:pt x="253" y="437"/>
                </a:lnTo>
                <a:lnTo>
                  <a:pt x="190" y="437"/>
                </a:lnTo>
                <a:lnTo>
                  <a:pt x="190" y="394"/>
                </a:lnTo>
                <a:lnTo>
                  <a:pt x="243" y="394"/>
                </a:lnTo>
                <a:lnTo>
                  <a:pt x="178" y="392"/>
                </a:lnTo>
                <a:lnTo>
                  <a:pt x="178" y="392"/>
                </a:lnTo>
                <a:close/>
              </a:path>
              <a:path w="422" h="458">
                <a:moveTo>
                  <a:pt x="248" y="382"/>
                </a:moveTo>
                <a:lnTo>
                  <a:pt x="243" y="389"/>
                </a:lnTo>
                <a:lnTo>
                  <a:pt x="181" y="389"/>
                </a:lnTo>
                <a:lnTo>
                  <a:pt x="178" y="392"/>
                </a:lnTo>
                <a:lnTo>
                  <a:pt x="243" y="394"/>
                </a:lnTo>
                <a:lnTo>
                  <a:pt x="243" y="437"/>
                </a:lnTo>
                <a:lnTo>
                  <a:pt x="190" y="437"/>
                </a:lnTo>
                <a:lnTo>
                  <a:pt x="253" y="437"/>
                </a:lnTo>
                <a:lnTo>
                  <a:pt x="253" y="435"/>
                </a:lnTo>
                <a:lnTo>
                  <a:pt x="253" y="397"/>
                </a:lnTo>
                <a:lnTo>
                  <a:pt x="255" y="392"/>
                </a:lnTo>
                <a:lnTo>
                  <a:pt x="248" y="382"/>
                </a:lnTo>
                <a:lnTo>
                  <a:pt x="248" y="382"/>
                </a:lnTo>
                <a:close/>
              </a:path>
              <a:path w="422" h="458">
                <a:moveTo>
                  <a:pt x="181" y="382"/>
                </a:moveTo>
                <a:lnTo>
                  <a:pt x="181" y="389"/>
                </a:lnTo>
                <a:lnTo>
                  <a:pt x="195" y="389"/>
                </a:lnTo>
                <a:lnTo>
                  <a:pt x="195" y="387"/>
                </a:lnTo>
                <a:lnTo>
                  <a:pt x="197" y="385"/>
                </a:lnTo>
                <a:lnTo>
                  <a:pt x="188" y="385"/>
                </a:lnTo>
                <a:lnTo>
                  <a:pt x="181" y="382"/>
                </a:lnTo>
                <a:lnTo>
                  <a:pt x="181" y="382"/>
                </a:lnTo>
                <a:close/>
              </a:path>
              <a:path w="422" h="458">
                <a:moveTo>
                  <a:pt x="171" y="339"/>
                </a:moveTo>
                <a:lnTo>
                  <a:pt x="169" y="341"/>
                </a:lnTo>
                <a:lnTo>
                  <a:pt x="166" y="346"/>
                </a:lnTo>
                <a:lnTo>
                  <a:pt x="164" y="349"/>
                </a:lnTo>
                <a:lnTo>
                  <a:pt x="162" y="351"/>
                </a:lnTo>
                <a:lnTo>
                  <a:pt x="162" y="353"/>
                </a:lnTo>
                <a:lnTo>
                  <a:pt x="159" y="356"/>
                </a:lnTo>
                <a:lnTo>
                  <a:pt x="157" y="358"/>
                </a:lnTo>
                <a:lnTo>
                  <a:pt x="154" y="361"/>
                </a:lnTo>
                <a:lnTo>
                  <a:pt x="152" y="363"/>
                </a:lnTo>
                <a:lnTo>
                  <a:pt x="150" y="365"/>
                </a:lnTo>
                <a:lnTo>
                  <a:pt x="152" y="368"/>
                </a:lnTo>
                <a:lnTo>
                  <a:pt x="154" y="365"/>
                </a:lnTo>
                <a:lnTo>
                  <a:pt x="154" y="363"/>
                </a:lnTo>
                <a:lnTo>
                  <a:pt x="157" y="363"/>
                </a:lnTo>
                <a:lnTo>
                  <a:pt x="159" y="361"/>
                </a:lnTo>
                <a:lnTo>
                  <a:pt x="162" y="358"/>
                </a:lnTo>
                <a:lnTo>
                  <a:pt x="164" y="356"/>
                </a:lnTo>
                <a:lnTo>
                  <a:pt x="166" y="353"/>
                </a:lnTo>
                <a:lnTo>
                  <a:pt x="169" y="351"/>
                </a:lnTo>
                <a:lnTo>
                  <a:pt x="169" y="349"/>
                </a:lnTo>
                <a:lnTo>
                  <a:pt x="171" y="346"/>
                </a:lnTo>
                <a:lnTo>
                  <a:pt x="174" y="344"/>
                </a:lnTo>
                <a:lnTo>
                  <a:pt x="176" y="341"/>
                </a:lnTo>
                <a:lnTo>
                  <a:pt x="176" y="339"/>
                </a:lnTo>
                <a:lnTo>
                  <a:pt x="171" y="339"/>
                </a:lnTo>
                <a:lnTo>
                  <a:pt x="171" y="339"/>
                </a:lnTo>
                <a:close/>
              </a:path>
              <a:path w="422" h="458">
                <a:moveTo>
                  <a:pt x="253" y="320"/>
                </a:moveTo>
                <a:lnTo>
                  <a:pt x="236" y="320"/>
                </a:lnTo>
                <a:lnTo>
                  <a:pt x="236" y="322"/>
                </a:lnTo>
                <a:lnTo>
                  <a:pt x="234" y="325"/>
                </a:lnTo>
                <a:lnTo>
                  <a:pt x="234" y="327"/>
                </a:lnTo>
                <a:lnTo>
                  <a:pt x="231" y="332"/>
                </a:lnTo>
                <a:lnTo>
                  <a:pt x="229" y="334"/>
                </a:lnTo>
                <a:lnTo>
                  <a:pt x="229" y="337"/>
                </a:lnTo>
                <a:lnTo>
                  <a:pt x="226" y="339"/>
                </a:lnTo>
                <a:lnTo>
                  <a:pt x="224" y="341"/>
                </a:lnTo>
                <a:lnTo>
                  <a:pt x="222" y="344"/>
                </a:lnTo>
                <a:lnTo>
                  <a:pt x="219" y="349"/>
                </a:lnTo>
                <a:lnTo>
                  <a:pt x="219" y="351"/>
                </a:lnTo>
                <a:lnTo>
                  <a:pt x="217" y="353"/>
                </a:lnTo>
                <a:lnTo>
                  <a:pt x="214" y="356"/>
                </a:lnTo>
                <a:lnTo>
                  <a:pt x="212" y="358"/>
                </a:lnTo>
                <a:lnTo>
                  <a:pt x="210" y="363"/>
                </a:lnTo>
                <a:lnTo>
                  <a:pt x="207" y="365"/>
                </a:lnTo>
                <a:lnTo>
                  <a:pt x="205" y="368"/>
                </a:lnTo>
                <a:lnTo>
                  <a:pt x="202" y="370"/>
                </a:lnTo>
                <a:lnTo>
                  <a:pt x="200" y="373"/>
                </a:lnTo>
                <a:lnTo>
                  <a:pt x="197" y="375"/>
                </a:lnTo>
                <a:lnTo>
                  <a:pt x="195" y="377"/>
                </a:lnTo>
                <a:lnTo>
                  <a:pt x="195" y="380"/>
                </a:lnTo>
                <a:lnTo>
                  <a:pt x="193" y="380"/>
                </a:lnTo>
                <a:lnTo>
                  <a:pt x="190" y="382"/>
                </a:lnTo>
                <a:lnTo>
                  <a:pt x="188" y="385"/>
                </a:lnTo>
                <a:lnTo>
                  <a:pt x="200" y="385"/>
                </a:lnTo>
                <a:lnTo>
                  <a:pt x="202" y="382"/>
                </a:lnTo>
                <a:lnTo>
                  <a:pt x="205" y="380"/>
                </a:lnTo>
                <a:lnTo>
                  <a:pt x="207" y="377"/>
                </a:lnTo>
                <a:lnTo>
                  <a:pt x="210" y="375"/>
                </a:lnTo>
                <a:lnTo>
                  <a:pt x="212" y="373"/>
                </a:lnTo>
                <a:lnTo>
                  <a:pt x="214" y="370"/>
                </a:lnTo>
                <a:lnTo>
                  <a:pt x="217" y="368"/>
                </a:lnTo>
                <a:lnTo>
                  <a:pt x="219" y="365"/>
                </a:lnTo>
                <a:lnTo>
                  <a:pt x="222" y="363"/>
                </a:lnTo>
                <a:lnTo>
                  <a:pt x="222" y="361"/>
                </a:lnTo>
                <a:lnTo>
                  <a:pt x="224" y="358"/>
                </a:lnTo>
                <a:lnTo>
                  <a:pt x="226" y="356"/>
                </a:lnTo>
                <a:lnTo>
                  <a:pt x="229" y="353"/>
                </a:lnTo>
                <a:lnTo>
                  <a:pt x="229" y="351"/>
                </a:lnTo>
                <a:lnTo>
                  <a:pt x="231" y="349"/>
                </a:lnTo>
                <a:lnTo>
                  <a:pt x="234" y="344"/>
                </a:lnTo>
                <a:lnTo>
                  <a:pt x="236" y="341"/>
                </a:lnTo>
                <a:lnTo>
                  <a:pt x="238" y="339"/>
                </a:lnTo>
                <a:lnTo>
                  <a:pt x="238" y="337"/>
                </a:lnTo>
                <a:lnTo>
                  <a:pt x="241" y="332"/>
                </a:lnTo>
                <a:lnTo>
                  <a:pt x="243" y="329"/>
                </a:lnTo>
                <a:lnTo>
                  <a:pt x="245" y="327"/>
                </a:lnTo>
                <a:lnTo>
                  <a:pt x="245" y="322"/>
                </a:lnTo>
                <a:lnTo>
                  <a:pt x="253" y="320"/>
                </a:lnTo>
                <a:lnTo>
                  <a:pt x="253" y="320"/>
                </a:lnTo>
                <a:close/>
              </a:path>
              <a:path w="422" h="458">
                <a:moveTo>
                  <a:pt x="241" y="308"/>
                </a:moveTo>
                <a:lnTo>
                  <a:pt x="236" y="315"/>
                </a:lnTo>
                <a:lnTo>
                  <a:pt x="190" y="315"/>
                </a:lnTo>
                <a:lnTo>
                  <a:pt x="181" y="317"/>
                </a:lnTo>
                <a:lnTo>
                  <a:pt x="181" y="322"/>
                </a:lnTo>
                <a:lnTo>
                  <a:pt x="178" y="325"/>
                </a:lnTo>
                <a:lnTo>
                  <a:pt x="176" y="327"/>
                </a:lnTo>
                <a:lnTo>
                  <a:pt x="176" y="332"/>
                </a:lnTo>
                <a:lnTo>
                  <a:pt x="174" y="334"/>
                </a:lnTo>
                <a:lnTo>
                  <a:pt x="171" y="337"/>
                </a:lnTo>
                <a:lnTo>
                  <a:pt x="171" y="339"/>
                </a:lnTo>
                <a:lnTo>
                  <a:pt x="176" y="339"/>
                </a:lnTo>
                <a:lnTo>
                  <a:pt x="178" y="341"/>
                </a:lnTo>
                <a:lnTo>
                  <a:pt x="181" y="346"/>
                </a:lnTo>
                <a:lnTo>
                  <a:pt x="183" y="349"/>
                </a:lnTo>
                <a:lnTo>
                  <a:pt x="185" y="351"/>
                </a:lnTo>
                <a:lnTo>
                  <a:pt x="185" y="353"/>
                </a:lnTo>
                <a:lnTo>
                  <a:pt x="188" y="358"/>
                </a:lnTo>
                <a:lnTo>
                  <a:pt x="190" y="358"/>
                </a:lnTo>
                <a:lnTo>
                  <a:pt x="190" y="361"/>
                </a:lnTo>
                <a:lnTo>
                  <a:pt x="190" y="365"/>
                </a:lnTo>
                <a:lnTo>
                  <a:pt x="193" y="368"/>
                </a:lnTo>
                <a:lnTo>
                  <a:pt x="195" y="365"/>
                </a:lnTo>
                <a:lnTo>
                  <a:pt x="197" y="363"/>
                </a:lnTo>
                <a:lnTo>
                  <a:pt x="197" y="358"/>
                </a:lnTo>
                <a:lnTo>
                  <a:pt x="197" y="353"/>
                </a:lnTo>
                <a:lnTo>
                  <a:pt x="195" y="351"/>
                </a:lnTo>
                <a:lnTo>
                  <a:pt x="195" y="349"/>
                </a:lnTo>
                <a:lnTo>
                  <a:pt x="193" y="346"/>
                </a:lnTo>
                <a:lnTo>
                  <a:pt x="190" y="346"/>
                </a:lnTo>
                <a:lnTo>
                  <a:pt x="188" y="344"/>
                </a:lnTo>
                <a:lnTo>
                  <a:pt x="185" y="341"/>
                </a:lnTo>
                <a:lnTo>
                  <a:pt x="183" y="339"/>
                </a:lnTo>
                <a:lnTo>
                  <a:pt x="178" y="337"/>
                </a:lnTo>
                <a:lnTo>
                  <a:pt x="181" y="337"/>
                </a:lnTo>
                <a:lnTo>
                  <a:pt x="181" y="332"/>
                </a:lnTo>
                <a:lnTo>
                  <a:pt x="183" y="329"/>
                </a:lnTo>
                <a:lnTo>
                  <a:pt x="185" y="327"/>
                </a:lnTo>
                <a:lnTo>
                  <a:pt x="188" y="325"/>
                </a:lnTo>
                <a:lnTo>
                  <a:pt x="190" y="320"/>
                </a:lnTo>
                <a:lnTo>
                  <a:pt x="253" y="320"/>
                </a:lnTo>
                <a:lnTo>
                  <a:pt x="241" y="308"/>
                </a:lnTo>
                <a:lnTo>
                  <a:pt x="241" y="308"/>
                </a:lnTo>
                <a:close/>
              </a:path>
              <a:path w="422" h="458">
                <a:moveTo>
                  <a:pt x="193" y="286"/>
                </a:moveTo>
                <a:lnTo>
                  <a:pt x="193" y="289"/>
                </a:lnTo>
                <a:lnTo>
                  <a:pt x="190" y="291"/>
                </a:lnTo>
                <a:lnTo>
                  <a:pt x="190" y="296"/>
                </a:lnTo>
                <a:lnTo>
                  <a:pt x="188" y="298"/>
                </a:lnTo>
                <a:lnTo>
                  <a:pt x="188" y="305"/>
                </a:lnTo>
                <a:lnTo>
                  <a:pt x="185" y="308"/>
                </a:lnTo>
                <a:lnTo>
                  <a:pt x="185" y="313"/>
                </a:lnTo>
                <a:lnTo>
                  <a:pt x="183" y="315"/>
                </a:lnTo>
                <a:lnTo>
                  <a:pt x="181" y="317"/>
                </a:lnTo>
                <a:lnTo>
                  <a:pt x="190" y="315"/>
                </a:lnTo>
                <a:lnTo>
                  <a:pt x="193" y="315"/>
                </a:lnTo>
                <a:lnTo>
                  <a:pt x="193" y="313"/>
                </a:lnTo>
                <a:lnTo>
                  <a:pt x="195" y="308"/>
                </a:lnTo>
                <a:lnTo>
                  <a:pt x="195" y="305"/>
                </a:lnTo>
                <a:lnTo>
                  <a:pt x="197" y="303"/>
                </a:lnTo>
                <a:lnTo>
                  <a:pt x="205" y="298"/>
                </a:lnTo>
                <a:lnTo>
                  <a:pt x="193" y="286"/>
                </a:lnTo>
                <a:lnTo>
                  <a:pt x="193" y="286"/>
                </a:lnTo>
                <a:close/>
              </a:path>
              <a:path w="422" h="458">
                <a:moveTo>
                  <a:pt x="344" y="437"/>
                </a:moveTo>
                <a:lnTo>
                  <a:pt x="344" y="440"/>
                </a:lnTo>
                <a:lnTo>
                  <a:pt x="361" y="440"/>
                </a:lnTo>
                <a:lnTo>
                  <a:pt x="356" y="440"/>
                </a:lnTo>
                <a:lnTo>
                  <a:pt x="354" y="437"/>
                </a:lnTo>
                <a:lnTo>
                  <a:pt x="344" y="437"/>
                </a:lnTo>
                <a:lnTo>
                  <a:pt x="344" y="437"/>
                </a:lnTo>
                <a:close/>
              </a:path>
              <a:path w="422" h="458">
                <a:moveTo>
                  <a:pt x="298" y="370"/>
                </a:moveTo>
                <a:lnTo>
                  <a:pt x="298" y="375"/>
                </a:lnTo>
                <a:lnTo>
                  <a:pt x="296" y="377"/>
                </a:lnTo>
                <a:lnTo>
                  <a:pt x="296" y="382"/>
                </a:lnTo>
                <a:lnTo>
                  <a:pt x="294" y="385"/>
                </a:lnTo>
                <a:lnTo>
                  <a:pt x="294" y="387"/>
                </a:lnTo>
                <a:lnTo>
                  <a:pt x="291" y="392"/>
                </a:lnTo>
                <a:lnTo>
                  <a:pt x="291" y="394"/>
                </a:lnTo>
                <a:lnTo>
                  <a:pt x="289" y="399"/>
                </a:lnTo>
                <a:lnTo>
                  <a:pt x="289" y="401"/>
                </a:lnTo>
                <a:lnTo>
                  <a:pt x="286" y="406"/>
                </a:lnTo>
                <a:lnTo>
                  <a:pt x="284" y="409"/>
                </a:lnTo>
                <a:lnTo>
                  <a:pt x="284" y="411"/>
                </a:lnTo>
                <a:lnTo>
                  <a:pt x="282" y="413"/>
                </a:lnTo>
                <a:lnTo>
                  <a:pt x="282" y="416"/>
                </a:lnTo>
                <a:lnTo>
                  <a:pt x="279" y="421"/>
                </a:lnTo>
                <a:lnTo>
                  <a:pt x="279" y="423"/>
                </a:lnTo>
                <a:lnTo>
                  <a:pt x="282" y="421"/>
                </a:lnTo>
                <a:lnTo>
                  <a:pt x="284" y="418"/>
                </a:lnTo>
                <a:lnTo>
                  <a:pt x="284" y="416"/>
                </a:lnTo>
                <a:lnTo>
                  <a:pt x="286" y="413"/>
                </a:lnTo>
                <a:lnTo>
                  <a:pt x="289" y="411"/>
                </a:lnTo>
                <a:lnTo>
                  <a:pt x="289" y="409"/>
                </a:lnTo>
                <a:lnTo>
                  <a:pt x="291" y="406"/>
                </a:lnTo>
                <a:lnTo>
                  <a:pt x="294" y="401"/>
                </a:lnTo>
                <a:lnTo>
                  <a:pt x="296" y="399"/>
                </a:lnTo>
                <a:lnTo>
                  <a:pt x="296" y="397"/>
                </a:lnTo>
                <a:lnTo>
                  <a:pt x="298" y="394"/>
                </a:lnTo>
                <a:lnTo>
                  <a:pt x="298" y="389"/>
                </a:lnTo>
                <a:lnTo>
                  <a:pt x="301" y="387"/>
                </a:lnTo>
                <a:lnTo>
                  <a:pt x="303" y="382"/>
                </a:lnTo>
                <a:lnTo>
                  <a:pt x="303" y="380"/>
                </a:lnTo>
                <a:lnTo>
                  <a:pt x="305" y="375"/>
                </a:lnTo>
                <a:lnTo>
                  <a:pt x="305" y="373"/>
                </a:lnTo>
                <a:lnTo>
                  <a:pt x="298" y="370"/>
                </a:lnTo>
                <a:lnTo>
                  <a:pt x="298" y="370"/>
                </a:lnTo>
                <a:close/>
              </a:path>
              <a:path w="422" h="458">
                <a:moveTo>
                  <a:pt x="377" y="368"/>
                </a:moveTo>
                <a:lnTo>
                  <a:pt x="377" y="375"/>
                </a:lnTo>
                <a:lnTo>
                  <a:pt x="380" y="377"/>
                </a:lnTo>
                <a:lnTo>
                  <a:pt x="382" y="382"/>
                </a:lnTo>
                <a:lnTo>
                  <a:pt x="382" y="385"/>
                </a:lnTo>
                <a:lnTo>
                  <a:pt x="385" y="389"/>
                </a:lnTo>
                <a:lnTo>
                  <a:pt x="385" y="392"/>
                </a:lnTo>
                <a:lnTo>
                  <a:pt x="387" y="394"/>
                </a:lnTo>
                <a:lnTo>
                  <a:pt x="387" y="397"/>
                </a:lnTo>
                <a:lnTo>
                  <a:pt x="390" y="399"/>
                </a:lnTo>
                <a:lnTo>
                  <a:pt x="390" y="401"/>
                </a:lnTo>
                <a:lnTo>
                  <a:pt x="392" y="406"/>
                </a:lnTo>
                <a:lnTo>
                  <a:pt x="392" y="413"/>
                </a:lnTo>
                <a:lnTo>
                  <a:pt x="394" y="416"/>
                </a:lnTo>
                <a:lnTo>
                  <a:pt x="394" y="418"/>
                </a:lnTo>
                <a:lnTo>
                  <a:pt x="397" y="423"/>
                </a:lnTo>
                <a:lnTo>
                  <a:pt x="397" y="428"/>
                </a:lnTo>
                <a:lnTo>
                  <a:pt x="399" y="428"/>
                </a:lnTo>
                <a:lnTo>
                  <a:pt x="402" y="425"/>
                </a:lnTo>
                <a:lnTo>
                  <a:pt x="404" y="423"/>
                </a:lnTo>
                <a:lnTo>
                  <a:pt x="404" y="418"/>
                </a:lnTo>
                <a:lnTo>
                  <a:pt x="404" y="413"/>
                </a:lnTo>
                <a:lnTo>
                  <a:pt x="402" y="411"/>
                </a:lnTo>
                <a:lnTo>
                  <a:pt x="402" y="406"/>
                </a:lnTo>
                <a:lnTo>
                  <a:pt x="399" y="404"/>
                </a:lnTo>
                <a:lnTo>
                  <a:pt x="399" y="401"/>
                </a:lnTo>
                <a:lnTo>
                  <a:pt x="397" y="399"/>
                </a:lnTo>
                <a:lnTo>
                  <a:pt x="397" y="397"/>
                </a:lnTo>
                <a:lnTo>
                  <a:pt x="394" y="394"/>
                </a:lnTo>
                <a:lnTo>
                  <a:pt x="394" y="392"/>
                </a:lnTo>
                <a:lnTo>
                  <a:pt x="392" y="389"/>
                </a:lnTo>
                <a:lnTo>
                  <a:pt x="390" y="387"/>
                </a:lnTo>
                <a:lnTo>
                  <a:pt x="387" y="382"/>
                </a:lnTo>
                <a:lnTo>
                  <a:pt x="385" y="380"/>
                </a:lnTo>
                <a:lnTo>
                  <a:pt x="382" y="375"/>
                </a:lnTo>
                <a:lnTo>
                  <a:pt x="380" y="373"/>
                </a:lnTo>
                <a:lnTo>
                  <a:pt x="377" y="368"/>
                </a:lnTo>
                <a:lnTo>
                  <a:pt x="377" y="368"/>
                </a:lnTo>
                <a:close/>
              </a:path>
              <a:path w="422" h="458">
                <a:moveTo>
                  <a:pt x="349" y="365"/>
                </a:moveTo>
                <a:lnTo>
                  <a:pt x="346" y="365"/>
                </a:lnTo>
                <a:lnTo>
                  <a:pt x="346" y="370"/>
                </a:lnTo>
                <a:lnTo>
                  <a:pt x="346" y="375"/>
                </a:lnTo>
                <a:lnTo>
                  <a:pt x="344" y="380"/>
                </a:lnTo>
                <a:lnTo>
                  <a:pt x="344" y="382"/>
                </a:lnTo>
                <a:lnTo>
                  <a:pt x="342" y="387"/>
                </a:lnTo>
                <a:lnTo>
                  <a:pt x="342" y="392"/>
                </a:lnTo>
                <a:lnTo>
                  <a:pt x="339" y="394"/>
                </a:lnTo>
                <a:lnTo>
                  <a:pt x="339" y="399"/>
                </a:lnTo>
                <a:lnTo>
                  <a:pt x="337" y="404"/>
                </a:lnTo>
                <a:lnTo>
                  <a:pt x="337" y="406"/>
                </a:lnTo>
                <a:lnTo>
                  <a:pt x="334" y="409"/>
                </a:lnTo>
                <a:lnTo>
                  <a:pt x="334" y="413"/>
                </a:lnTo>
                <a:lnTo>
                  <a:pt x="332" y="416"/>
                </a:lnTo>
                <a:lnTo>
                  <a:pt x="330" y="418"/>
                </a:lnTo>
                <a:lnTo>
                  <a:pt x="330" y="423"/>
                </a:lnTo>
                <a:lnTo>
                  <a:pt x="327" y="425"/>
                </a:lnTo>
                <a:lnTo>
                  <a:pt x="325" y="428"/>
                </a:lnTo>
                <a:lnTo>
                  <a:pt x="325" y="433"/>
                </a:lnTo>
                <a:lnTo>
                  <a:pt x="327" y="433"/>
                </a:lnTo>
                <a:lnTo>
                  <a:pt x="327" y="430"/>
                </a:lnTo>
                <a:lnTo>
                  <a:pt x="330" y="428"/>
                </a:lnTo>
                <a:lnTo>
                  <a:pt x="332" y="425"/>
                </a:lnTo>
                <a:lnTo>
                  <a:pt x="332" y="423"/>
                </a:lnTo>
                <a:lnTo>
                  <a:pt x="334" y="421"/>
                </a:lnTo>
                <a:lnTo>
                  <a:pt x="337" y="418"/>
                </a:lnTo>
                <a:lnTo>
                  <a:pt x="337" y="416"/>
                </a:lnTo>
                <a:lnTo>
                  <a:pt x="339" y="413"/>
                </a:lnTo>
                <a:lnTo>
                  <a:pt x="342" y="411"/>
                </a:lnTo>
                <a:lnTo>
                  <a:pt x="342" y="406"/>
                </a:lnTo>
                <a:lnTo>
                  <a:pt x="344" y="404"/>
                </a:lnTo>
                <a:lnTo>
                  <a:pt x="346" y="401"/>
                </a:lnTo>
                <a:lnTo>
                  <a:pt x="346" y="397"/>
                </a:lnTo>
                <a:lnTo>
                  <a:pt x="349" y="394"/>
                </a:lnTo>
                <a:lnTo>
                  <a:pt x="351" y="389"/>
                </a:lnTo>
                <a:lnTo>
                  <a:pt x="351" y="387"/>
                </a:lnTo>
                <a:lnTo>
                  <a:pt x="354" y="382"/>
                </a:lnTo>
                <a:lnTo>
                  <a:pt x="354" y="377"/>
                </a:lnTo>
                <a:lnTo>
                  <a:pt x="358" y="375"/>
                </a:lnTo>
                <a:lnTo>
                  <a:pt x="349" y="365"/>
                </a:lnTo>
                <a:lnTo>
                  <a:pt x="349" y="365"/>
                </a:lnTo>
                <a:close/>
              </a:path>
              <a:path w="422" h="458">
                <a:moveTo>
                  <a:pt x="301" y="365"/>
                </a:moveTo>
                <a:lnTo>
                  <a:pt x="301" y="368"/>
                </a:lnTo>
                <a:lnTo>
                  <a:pt x="298" y="370"/>
                </a:lnTo>
                <a:lnTo>
                  <a:pt x="305" y="373"/>
                </a:lnTo>
                <a:lnTo>
                  <a:pt x="305" y="454"/>
                </a:lnTo>
                <a:lnTo>
                  <a:pt x="305" y="457"/>
                </a:lnTo>
                <a:lnTo>
                  <a:pt x="313" y="452"/>
                </a:lnTo>
                <a:lnTo>
                  <a:pt x="313" y="365"/>
                </a:lnTo>
                <a:lnTo>
                  <a:pt x="301" y="365"/>
                </a:lnTo>
                <a:lnTo>
                  <a:pt x="301" y="365"/>
                </a:lnTo>
                <a:close/>
              </a:path>
              <a:path w="422" h="458">
                <a:moveTo>
                  <a:pt x="313" y="349"/>
                </a:moveTo>
                <a:lnTo>
                  <a:pt x="305" y="349"/>
                </a:lnTo>
                <a:lnTo>
                  <a:pt x="305" y="351"/>
                </a:lnTo>
                <a:lnTo>
                  <a:pt x="303" y="353"/>
                </a:lnTo>
                <a:lnTo>
                  <a:pt x="303" y="361"/>
                </a:lnTo>
                <a:lnTo>
                  <a:pt x="301" y="365"/>
                </a:lnTo>
                <a:lnTo>
                  <a:pt x="313" y="365"/>
                </a:lnTo>
                <a:lnTo>
                  <a:pt x="315" y="368"/>
                </a:lnTo>
                <a:lnTo>
                  <a:pt x="317" y="370"/>
                </a:lnTo>
                <a:lnTo>
                  <a:pt x="320" y="373"/>
                </a:lnTo>
                <a:lnTo>
                  <a:pt x="320" y="377"/>
                </a:lnTo>
                <a:lnTo>
                  <a:pt x="322" y="380"/>
                </a:lnTo>
                <a:lnTo>
                  <a:pt x="325" y="382"/>
                </a:lnTo>
                <a:lnTo>
                  <a:pt x="325" y="387"/>
                </a:lnTo>
                <a:lnTo>
                  <a:pt x="327" y="392"/>
                </a:lnTo>
                <a:lnTo>
                  <a:pt x="327" y="394"/>
                </a:lnTo>
                <a:lnTo>
                  <a:pt x="330" y="394"/>
                </a:lnTo>
                <a:lnTo>
                  <a:pt x="332" y="392"/>
                </a:lnTo>
                <a:lnTo>
                  <a:pt x="332" y="380"/>
                </a:lnTo>
                <a:lnTo>
                  <a:pt x="330" y="377"/>
                </a:lnTo>
                <a:lnTo>
                  <a:pt x="327" y="373"/>
                </a:lnTo>
                <a:lnTo>
                  <a:pt x="325" y="370"/>
                </a:lnTo>
                <a:lnTo>
                  <a:pt x="325" y="368"/>
                </a:lnTo>
                <a:lnTo>
                  <a:pt x="322" y="368"/>
                </a:lnTo>
                <a:lnTo>
                  <a:pt x="320" y="365"/>
                </a:lnTo>
                <a:lnTo>
                  <a:pt x="315" y="363"/>
                </a:lnTo>
                <a:lnTo>
                  <a:pt x="313" y="361"/>
                </a:lnTo>
                <a:lnTo>
                  <a:pt x="313" y="349"/>
                </a:lnTo>
                <a:lnTo>
                  <a:pt x="313" y="349"/>
                </a:lnTo>
                <a:close/>
              </a:path>
              <a:path w="422" h="458">
                <a:moveTo>
                  <a:pt x="363" y="339"/>
                </a:moveTo>
                <a:lnTo>
                  <a:pt x="363" y="428"/>
                </a:lnTo>
                <a:lnTo>
                  <a:pt x="363" y="435"/>
                </a:lnTo>
                <a:lnTo>
                  <a:pt x="363" y="440"/>
                </a:lnTo>
                <a:lnTo>
                  <a:pt x="361" y="440"/>
                </a:lnTo>
                <a:lnTo>
                  <a:pt x="344" y="440"/>
                </a:lnTo>
                <a:lnTo>
                  <a:pt x="349" y="442"/>
                </a:lnTo>
                <a:lnTo>
                  <a:pt x="351" y="442"/>
                </a:lnTo>
                <a:lnTo>
                  <a:pt x="354" y="445"/>
                </a:lnTo>
                <a:lnTo>
                  <a:pt x="354" y="447"/>
                </a:lnTo>
                <a:lnTo>
                  <a:pt x="356" y="447"/>
                </a:lnTo>
                <a:lnTo>
                  <a:pt x="356" y="449"/>
                </a:lnTo>
                <a:lnTo>
                  <a:pt x="358" y="452"/>
                </a:lnTo>
                <a:lnTo>
                  <a:pt x="361" y="457"/>
                </a:lnTo>
                <a:lnTo>
                  <a:pt x="363" y="454"/>
                </a:lnTo>
                <a:lnTo>
                  <a:pt x="365" y="452"/>
                </a:lnTo>
                <a:lnTo>
                  <a:pt x="368" y="449"/>
                </a:lnTo>
                <a:lnTo>
                  <a:pt x="368" y="447"/>
                </a:lnTo>
                <a:lnTo>
                  <a:pt x="370" y="445"/>
                </a:lnTo>
                <a:lnTo>
                  <a:pt x="370" y="351"/>
                </a:lnTo>
                <a:lnTo>
                  <a:pt x="375" y="346"/>
                </a:lnTo>
                <a:lnTo>
                  <a:pt x="363" y="339"/>
                </a:lnTo>
                <a:lnTo>
                  <a:pt x="363" y="339"/>
                </a:lnTo>
                <a:close/>
              </a:path>
              <a:path w="422" h="458">
                <a:moveTo>
                  <a:pt x="325" y="334"/>
                </a:moveTo>
                <a:lnTo>
                  <a:pt x="317" y="344"/>
                </a:lnTo>
                <a:lnTo>
                  <a:pt x="279" y="344"/>
                </a:lnTo>
                <a:lnTo>
                  <a:pt x="284" y="351"/>
                </a:lnTo>
                <a:lnTo>
                  <a:pt x="286" y="349"/>
                </a:lnTo>
                <a:lnTo>
                  <a:pt x="334" y="349"/>
                </a:lnTo>
                <a:lnTo>
                  <a:pt x="325" y="334"/>
                </a:lnTo>
                <a:lnTo>
                  <a:pt x="325" y="334"/>
                </a:lnTo>
                <a:close/>
              </a:path>
              <a:path w="422" h="458">
                <a:moveTo>
                  <a:pt x="344" y="327"/>
                </a:moveTo>
                <a:lnTo>
                  <a:pt x="344" y="332"/>
                </a:lnTo>
                <a:lnTo>
                  <a:pt x="342" y="334"/>
                </a:lnTo>
                <a:lnTo>
                  <a:pt x="342" y="337"/>
                </a:lnTo>
                <a:lnTo>
                  <a:pt x="339" y="341"/>
                </a:lnTo>
                <a:lnTo>
                  <a:pt x="339" y="344"/>
                </a:lnTo>
                <a:lnTo>
                  <a:pt x="337" y="349"/>
                </a:lnTo>
                <a:lnTo>
                  <a:pt x="337" y="351"/>
                </a:lnTo>
                <a:lnTo>
                  <a:pt x="334" y="353"/>
                </a:lnTo>
                <a:lnTo>
                  <a:pt x="334" y="358"/>
                </a:lnTo>
                <a:lnTo>
                  <a:pt x="332" y="361"/>
                </a:lnTo>
                <a:lnTo>
                  <a:pt x="330" y="363"/>
                </a:lnTo>
                <a:lnTo>
                  <a:pt x="332" y="365"/>
                </a:lnTo>
                <a:lnTo>
                  <a:pt x="334" y="363"/>
                </a:lnTo>
                <a:lnTo>
                  <a:pt x="334" y="361"/>
                </a:lnTo>
                <a:lnTo>
                  <a:pt x="337" y="358"/>
                </a:lnTo>
                <a:lnTo>
                  <a:pt x="339" y="356"/>
                </a:lnTo>
                <a:lnTo>
                  <a:pt x="339" y="353"/>
                </a:lnTo>
                <a:lnTo>
                  <a:pt x="342" y="349"/>
                </a:lnTo>
                <a:lnTo>
                  <a:pt x="344" y="346"/>
                </a:lnTo>
                <a:lnTo>
                  <a:pt x="344" y="344"/>
                </a:lnTo>
                <a:lnTo>
                  <a:pt x="346" y="339"/>
                </a:lnTo>
                <a:lnTo>
                  <a:pt x="349" y="337"/>
                </a:lnTo>
                <a:lnTo>
                  <a:pt x="349" y="332"/>
                </a:lnTo>
                <a:lnTo>
                  <a:pt x="351" y="329"/>
                </a:lnTo>
                <a:lnTo>
                  <a:pt x="392" y="329"/>
                </a:lnTo>
                <a:lnTo>
                  <a:pt x="344" y="327"/>
                </a:lnTo>
                <a:lnTo>
                  <a:pt x="344" y="327"/>
                </a:lnTo>
                <a:close/>
              </a:path>
              <a:path w="422" h="458">
                <a:moveTo>
                  <a:pt x="397" y="317"/>
                </a:moveTo>
                <a:lnTo>
                  <a:pt x="392" y="325"/>
                </a:lnTo>
                <a:lnTo>
                  <a:pt x="354" y="325"/>
                </a:lnTo>
                <a:lnTo>
                  <a:pt x="344" y="327"/>
                </a:lnTo>
                <a:lnTo>
                  <a:pt x="392" y="329"/>
                </a:lnTo>
                <a:lnTo>
                  <a:pt x="385" y="351"/>
                </a:lnTo>
                <a:lnTo>
                  <a:pt x="385" y="353"/>
                </a:lnTo>
                <a:lnTo>
                  <a:pt x="387" y="351"/>
                </a:lnTo>
                <a:lnTo>
                  <a:pt x="390" y="349"/>
                </a:lnTo>
                <a:lnTo>
                  <a:pt x="392" y="344"/>
                </a:lnTo>
                <a:lnTo>
                  <a:pt x="392" y="341"/>
                </a:lnTo>
                <a:lnTo>
                  <a:pt x="394" y="339"/>
                </a:lnTo>
                <a:lnTo>
                  <a:pt x="397" y="337"/>
                </a:lnTo>
                <a:lnTo>
                  <a:pt x="397" y="334"/>
                </a:lnTo>
                <a:lnTo>
                  <a:pt x="399" y="334"/>
                </a:lnTo>
                <a:lnTo>
                  <a:pt x="402" y="332"/>
                </a:lnTo>
                <a:lnTo>
                  <a:pt x="404" y="332"/>
                </a:lnTo>
                <a:lnTo>
                  <a:pt x="406" y="329"/>
                </a:lnTo>
                <a:lnTo>
                  <a:pt x="397" y="317"/>
                </a:lnTo>
                <a:lnTo>
                  <a:pt x="397" y="317"/>
                </a:lnTo>
                <a:close/>
              </a:path>
              <a:path w="422" h="458">
                <a:moveTo>
                  <a:pt x="286" y="310"/>
                </a:moveTo>
                <a:lnTo>
                  <a:pt x="284" y="313"/>
                </a:lnTo>
                <a:lnTo>
                  <a:pt x="282" y="313"/>
                </a:lnTo>
                <a:lnTo>
                  <a:pt x="282" y="315"/>
                </a:lnTo>
                <a:lnTo>
                  <a:pt x="289" y="315"/>
                </a:lnTo>
                <a:lnTo>
                  <a:pt x="294" y="313"/>
                </a:lnTo>
                <a:lnTo>
                  <a:pt x="303" y="313"/>
                </a:lnTo>
                <a:lnTo>
                  <a:pt x="305" y="310"/>
                </a:lnTo>
                <a:lnTo>
                  <a:pt x="286" y="310"/>
                </a:lnTo>
                <a:lnTo>
                  <a:pt x="286" y="310"/>
                </a:lnTo>
                <a:close/>
              </a:path>
              <a:path w="422" h="458">
                <a:moveTo>
                  <a:pt x="327" y="291"/>
                </a:moveTo>
                <a:lnTo>
                  <a:pt x="325" y="293"/>
                </a:lnTo>
                <a:lnTo>
                  <a:pt x="322" y="296"/>
                </a:lnTo>
                <a:lnTo>
                  <a:pt x="320" y="298"/>
                </a:lnTo>
                <a:lnTo>
                  <a:pt x="317" y="298"/>
                </a:lnTo>
                <a:lnTo>
                  <a:pt x="315" y="301"/>
                </a:lnTo>
                <a:lnTo>
                  <a:pt x="313" y="301"/>
                </a:lnTo>
                <a:lnTo>
                  <a:pt x="310" y="303"/>
                </a:lnTo>
                <a:lnTo>
                  <a:pt x="308" y="303"/>
                </a:lnTo>
                <a:lnTo>
                  <a:pt x="305" y="305"/>
                </a:lnTo>
                <a:lnTo>
                  <a:pt x="301" y="305"/>
                </a:lnTo>
                <a:lnTo>
                  <a:pt x="298" y="308"/>
                </a:lnTo>
                <a:lnTo>
                  <a:pt x="296" y="308"/>
                </a:lnTo>
                <a:lnTo>
                  <a:pt x="294" y="310"/>
                </a:lnTo>
                <a:lnTo>
                  <a:pt x="286" y="310"/>
                </a:lnTo>
                <a:lnTo>
                  <a:pt x="305" y="310"/>
                </a:lnTo>
                <a:lnTo>
                  <a:pt x="305" y="344"/>
                </a:lnTo>
                <a:lnTo>
                  <a:pt x="313" y="344"/>
                </a:lnTo>
                <a:lnTo>
                  <a:pt x="313" y="310"/>
                </a:lnTo>
                <a:lnTo>
                  <a:pt x="315" y="308"/>
                </a:lnTo>
                <a:lnTo>
                  <a:pt x="322" y="308"/>
                </a:lnTo>
                <a:lnTo>
                  <a:pt x="325" y="305"/>
                </a:lnTo>
                <a:lnTo>
                  <a:pt x="330" y="305"/>
                </a:lnTo>
                <a:lnTo>
                  <a:pt x="334" y="305"/>
                </a:lnTo>
                <a:lnTo>
                  <a:pt x="327" y="291"/>
                </a:lnTo>
                <a:lnTo>
                  <a:pt x="327" y="291"/>
                </a:lnTo>
                <a:close/>
              </a:path>
              <a:path w="422" h="458">
                <a:moveTo>
                  <a:pt x="354" y="286"/>
                </a:moveTo>
                <a:lnTo>
                  <a:pt x="354" y="293"/>
                </a:lnTo>
                <a:lnTo>
                  <a:pt x="351" y="296"/>
                </a:lnTo>
                <a:lnTo>
                  <a:pt x="351" y="303"/>
                </a:lnTo>
                <a:lnTo>
                  <a:pt x="349" y="305"/>
                </a:lnTo>
                <a:lnTo>
                  <a:pt x="349" y="315"/>
                </a:lnTo>
                <a:lnTo>
                  <a:pt x="346" y="317"/>
                </a:lnTo>
                <a:lnTo>
                  <a:pt x="346" y="322"/>
                </a:lnTo>
                <a:lnTo>
                  <a:pt x="344" y="325"/>
                </a:lnTo>
                <a:lnTo>
                  <a:pt x="344" y="327"/>
                </a:lnTo>
                <a:lnTo>
                  <a:pt x="354" y="325"/>
                </a:lnTo>
                <a:lnTo>
                  <a:pt x="354" y="317"/>
                </a:lnTo>
                <a:lnTo>
                  <a:pt x="356" y="313"/>
                </a:lnTo>
                <a:lnTo>
                  <a:pt x="358" y="310"/>
                </a:lnTo>
                <a:lnTo>
                  <a:pt x="358" y="305"/>
                </a:lnTo>
                <a:lnTo>
                  <a:pt x="361" y="303"/>
                </a:lnTo>
                <a:lnTo>
                  <a:pt x="363" y="301"/>
                </a:lnTo>
                <a:lnTo>
                  <a:pt x="363" y="296"/>
                </a:lnTo>
                <a:lnTo>
                  <a:pt x="365" y="296"/>
                </a:lnTo>
                <a:lnTo>
                  <a:pt x="354" y="286"/>
                </a:lnTo>
                <a:lnTo>
                  <a:pt x="354" y="286"/>
                </a:lnTo>
                <a:close/>
              </a:path>
              <a:path w="422" h="458">
                <a:moveTo>
                  <a:pt x="140" y="154"/>
                </a:moveTo>
                <a:lnTo>
                  <a:pt x="137" y="157"/>
                </a:lnTo>
                <a:lnTo>
                  <a:pt x="121" y="157"/>
                </a:lnTo>
                <a:lnTo>
                  <a:pt x="118" y="159"/>
                </a:lnTo>
                <a:lnTo>
                  <a:pt x="97" y="159"/>
                </a:lnTo>
                <a:lnTo>
                  <a:pt x="137" y="159"/>
                </a:lnTo>
                <a:lnTo>
                  <a:pt x="140" y="159"/>
                </a:lnTo>
                <a:lnTo>
                  <a:pt x="140" y="154"/>
                </a:lnTo>
                <a:lnTo>
                  <a:pt x="140" y="154"/>
                </a:lnTo>
                <a:close/>
              </a:path>
              <a:path w="422" h="458">
                <a:moveTo>
                  <a:pt x="34" y="145"/>
                </a:moveTo>
                <a:lnTo>
                  <a:pt x="32" y="147"/>
                </a:lnTo>
                <a:lnTo>
                  <a:pt x="30" y="152"/>
                </a:lnTo>
                <a:lnTo>
                  <a:pt x="30" y="154"/>
                </a:lnTo>
                <a:lnTo>
                  <a:pt x="27" y="157"/>
                </a:lnTo>
                <a:lnTo>
                  <a:pt x="25" y="159"/>
                </a:lnTo>
                <a:lnTo>
                  <a:pt x="22" y="161"/>
                </a:lnTo>
                <a:lnTo>
                  <a:pt x="20" y="164"/>
                </a:lnTo>
                <a:lnTo>
                  <a:pt x="17" y="166"/>
                </a:lnTo>
                <a:lnTo>
                  <a:pt x="15" y="169"/>
                </a:lnTo>
                <a:lnTo>
                  <a:pt x="13" y="171"/>
                </a:lnTo>
                <a:lnTo>
                  <a:pt x="15" y="173"/>
                </a:lnTo>
                <a:lnTo>
                  <a:pt x="17" y="171"/>
                </a:lnTo>
                <a:lnTo>
                  <a:pt x="20" y="169"/>
                </a:lnTo>
                <a:lnTo>
                  <a:pt x="22" y="166"/>
                </a:lnTo>
                <a:lnTo>
                  <a:pt x="25" y="164"/>
                </a:lnTo>
                <a:lnTo>
                  <a:pt x="27" y="161"/>
                </a:lnTo>
                <a:lnTo>
                  <a:pt x="30" y="159"/>
                </a:lnTo>
                <a:lnTo>
                  <a:pt x="32" y="157"/>
                </a:lnTo>
                <a:lnTo>
                  <a:pt x="34" y="154"/>
                </a:lnTo>
                <a:lnTo>
                  <a:pt x="37" y="152"/>
                </a:lnTo>
                <a:lnTo>
                  <a:pt x="37" y="149"/>
                </a:lnTo>
                <a:lnTo>
                  <a:pt x="39" y="147"/>
                </a:lnTo>
                <a:lnTo>
                  <a:pt x="42" y="145"/>
                </a:lnTo>
                <a:lnTo>
                  <a:pt x="34" y="145"/>
                </a:lnTo>
                <a:lnTo>
                  <a:pt x="34" y="145"/>
                </a:lnTo>
                <a:close/>
              </a:path>
              <a:path w="422" h="458">
                <a:moveTo>
                  <a:pt x="94" y="125"/>
                </a:moveTo>
                <a:lnTo>
                  <a:pt x="87" y="125"/>
                </a:lnTo>
                <a:lnTo>
                  <a:pt x="87" y="130"/>
                </a:lnTo>
                <a:lnTo>
                  <a:pt x="87" y="157"/>
                </a:lnTo>
                <a:lnTo>
                  <a:pt x="94" y="152"/>
                </a:lnTo>
                <a:lnTo>
                  <a:pt x="94" y="125"/>
                </a:lnTo>
                <a:lnTo>
                  <a:pt x="94" y="125"/>
                </a:lnTo>
                <a:close/>
              </a:path>
              <a:path w="422" h="458">
                <a:moveTo>
                  <a:pt x="125" y="113"/>
                </a:moveTo>
                <a:lnTo>
                  <a:pt x="118" y="121"/>
                </a:lnTo>
                <a:lnTo>
                  <a:pt x="51" y="121"/>
                </a:lnTo>
                <a:lnTo>
                  <a:pt x="56" y="128"/>
                </a:lnTo>
                <a:lnTo>
                  <a:pt x="61" y="125"/>
                </a:lnTo>
                <a:lnTo>
                  <a:pt x="135" y="125"/>
                </a:lnTo>
                <a:lnTo>
                  <a:pt x="125" y="113"/>
                </a:lnTo>
                <a:lnTo>
                  <a:pt x="125" y="113"/>
                </a:lnTo>
                <a:close/>
              </a:path>
              <a:path w="422" h="458">
                <a:moveTo>
                  <a:pt x="94" y="121"/>
                </a:moveTo>
                <a:lnTo>
                  <a:pt x="94" y="104"/>
                </a:lnTo>
                <a:lnTo>
                  <a:pt x="87" y="104"/>
                </a:lnTo>
                <a:lnTo>
                  <a:pt x="87" y="121"/>
                </a:lnTo>
                <a:lnTo>
                  <a:pt x="94" y="121"/>
                </a:lnTo>
                <a:close/>
              </a:path>
              <a:path w="422" h="458">
                <a:moveTo>
                  <a:pt x="25" y="101"/>
                </a:moveTo>
                <a:lnTo>
                  <a:pt x="22" y="104"/>
                </a:lnTo>
                <a:lnTo>
                  <a:pt x="25" y="104"/>
                </a:lnTo>
                <a:lnTo>
                  <a:pt x="25" y="106"/>
                </a:lnTo>
                <a:lnTo>
                  <a:pt x="25" y="111"/>
                </a:lnTo>
                <a:lnTo>
                  <a:pt x="27" y="113"/>
                </a:lnTo>
                <a:lnTo>
                  <a:pt x="27" y="118"/>
                </a:lnTo>
                <a:lnTo>
                  <a:pt x="30" y="121"/>
                </a:lnTo>
                <a:lnTo>
                  <a:pt x="30" y="123"/>
                </a:lnTo>
                <a:lnTo>
                  <a:pt x="32" y="128"/>
                </a:lnTo>
                <a:lnTo>
                  <a:pt x="32" y="130"/>
                </a:lnTo>
                <a:lnTo>
                  <a:pt x="34" y="133"/>
                </a:lnTo>
                <a:lnTo>
                  <a:pt x="39" y="133"/>
                </a:lnTo>
                <a:lnTo>
                  <a:pt x="39" y="130"/>
                </a:lnTo>
                <a:lnTo>
                  <a:pt x="37" y="128"/>
                </a:lnTo>
                <a:lnTo>
                  <a:pt x="34" y="125"/>
                </a:lnTo>
                <a:lnTo>
                  <a:pt x="34" y="121"/>
                </a:lnTo>
                <a:lnTo>
                  <a:pt x="32" y="118"/>
                </a:lnTo>
                <a:lnTo>
                  <a:pt x="30" y="116"/>
                </a:lnTo>
                <a:lnTo>
                  <a:pt x="30" y="111"/>
                </a:lnTo>
                <a:lnTo>
                  <a:pt x="27" y="109"/>
                </a:lnTo>
                <a:lnTo>
                  <a:pt x="27" y="106"/>
                </a:lnTo>
                <a:lnTo>
                  <a:pt x="25" y="101"/>
                </a:lnTo>
                <a:lnTo>
                  <a:pt x="25" y="101"/>
                </a:lnTo>
                <a:close/>
              </a:path>
              <a:path w="422" h="458">
                <a:moveTo>
                  <a:pt x="114" y="89"/>
                </a:moveTo>
                <a:lnTo>
                  <a:pt x="109" y="99"/>
                </a:lnTo>
                <a:lnTo>
                  <a:pt x="61" y="99"/>
                </a:lnTo>
                <a:lnTo>
                  <a:pt x="65" y="104"/>
                </a:lnTo>
                <a:lnTo>
                  <a:pt x="123" y="104"/>
                </a:lnTo>
                <a:lnTo>
                  <a:pt x="114" y="89"/>
                </a:lnTo>
                <a:lnTo>
                  <a:pt x="114" y="89"/>
                </a:lnTo>
                <a:close/>
              </a:path>
              <a:path w="422" h="458">
                <a:moveTo>
                  <a:pt x="58" y="82"/>
                </a:moveTo>
                <a:lnTo>
                  <a:pt x="46" y="82"/>
                </a:lnTo>
                <a:lnTo>
                  <a:pt x="46" y="85"/>
                </a:lnTo>
                <a:lnTo>
                  <a:pt x="46" y="99"/>
                </a:lnTo>
                <a:lnTo>
                  <a:pt x="44" y="104"/>
                </a:lnTo>
                <a:lnTo>
                  <a:pt x="44" y="113"/>
                </a:lnTo>
                <a:lnTo>
                  <a:pt x="42" y="118"/>
                </a:lnTo>
                <a:lnTo>
                  <a:pt x="42" y="128"/>
                </a:lnTo>
                <a:lnTo>
                  <a:pt x="39" y="130"/>
                </a:lnTo>
                <a:lnTo>
                  <a:pt x="39" y="133"/>
                </a:lnTo>
                <a:lnTo>
                  <a:pt x="34" y="133"/>
                </a:lnTo>
                <a:lnTo>
                  <a:pt x="34" y="137"/>
                </a:lnTo>
                <a:lnTo>
                  <a:pt x="37" y="140"/>
                </a:lnTo>
                <a:lnTo>
                  <a:pt x="34" y="142"/>
                </a:lnTo>
                <a:lnTo>
                  <a:pt x="34" y="145"/>
                </a:lnTo>
                <a:lnTo>
                  <a:pt x="42" y="145"/>
                </a:lnTo>
                <a:lnTo>
                  <a:pt x="42" y="147"/>
                </a:lnTo>
                <a:lnTo>
                  <a:pt x="44" y="149"/>
                </a:lnTo>
                <a:lnTo>
                  <a:pt x="46" y="152"/>
                </a:lnTo>
                <a:lnTo>
                  <a:pt x="49" y="154"/>
                </a:lnTo>
                <a:lnTo>
                  <a:pt x="51" y="157"/>
                </a:lnTo>
                <a:lnTo>
                  <a:pt x="54" y="157"/>
                </a:lnTo>
                <a:lnTo>
                  <a:pt x="56" y="159"/>
                </a:lnTo>
                <a:lnTo>
                  <a:pt x="58" y="161"/>
                </a:lnTo>
                <a:lnTo>
                  <a:pt x="61" y="161"/>
                </a:lnTo>
                <a:lnTo>
                  <a:pt x="63" y="164"/>
                </a:lnTo>
                <a:lnTo>
                  <a:pt x="65" y="164"/>
                </a:lnTo>
                <a:lnTo>
                  <a:pt x="68" y="166"/>
                </a:lnTo>
                <a:lnTo>
                  <a:pt x="75" y="166"/>
                </a:lnTo>
                <a:lnTo>
                  <a:pt x="77" y="169"/>
                </a:lnTo>
                <a:lnTo>
                  <a:pt x="130" y="169"/>
                </a:lnTo>
                <a:lnTo>
                  <a:pt x="130" y="166"/>
                </a:lnTo>
                <a:lnTo>
                  <a:pt x="133" y="164"/>
                </a:lnTo>
                <a:lnTo>
                  <a:pt x="135" y="161"/>
                </a:lnTo>
                <a:lnTo>
                  <a:pt x="137" y="159"/>
                </a:lnTo>
                <a:lnTo>
                  <a:pt x="82" y="159"/>
                </a:lnTo>
                <a:lnTo>
                  <a:pt x="77" y="157"/>
                </a:lnTo>
                <a:lnTo>
                  <a:pt x="70" y="157"/>
                </a:lnTo>
                <a:lnTo>
                  <a:pt x="68" y="154"/>
                </a:lnTo>
                <a:lnTo>
                  <a:pt x="63" y="154"/>
                </a:lnTo>
                <a:lnTo>
                  <a:pt x="63" y="152"/>
                </a:lnTo>
                <a:lnTo>
                  <a:pt x="61" y="152"/>
                </a:lnTo>
                <a:lnTo>
                  <a:pt x="58" y="149"/>
                </a:lnTo>
                <a:lnTo>
                  <a:pt x="54" y="149"/>
                </a:lnTo>
                <a:lnTo>
                  <a:pt x="51" y="147"/>
                </a:lnTo>
                <a:lnTo>
                  <a:pt x="49" y="145"/>
                </a:lnTo>
                <a:lnTo>
                  <a:pt x="49" y="142"/>
                </a:lnTo>
                <a:lnTo>
                  <a:pt x="46" y="140"/>
                </a:lnTo>
                <a:lnTo>
                  <a:pt x="44" y="137"/>
                </a:lnTo>
                <a:lnTo>
                  <a:pt x="46" y="135"/>
                </a:lnTo>
                <a:lnTo>
                  <a:pt x="46" y="128"/>
                </a:lnTo>
                <a:lnTo>
                  <a:pt x="49" y="125"/>
                </a:lnTo>
                <a:lnTo>
                  <a:pt x="49" y="118"/>
                </a:lnTo>
                <a:lnTo>
                  <a:pt x="51" y="116"/>
                </a:lnTo>
                <a:lnTo>
                  <a:pt x="51" y="104"/>
                </a:lnTo>
                <a:lnTo>
                  <a:pt x="54" y="99"/>
                </a:lnTo>
                <a:lnTo>
                  <a:pt x="54" y="87"/>
                </a:lnTo>
                <a:lnTo>
                  <a:pt x="58" y="82"/>
                </a:lnTo>
                <a:lnTo>
                  <a:pt x="58" y="82"/>
                </a:lnTo>
                <a:close/>
              </a:path>
              <a:path w="422" h="458">
                <a:moveTo>
                  <a:pt x="87" y="77"/>
                </a:moveTo>
                <a:lnTo>
                  <a:pt x="87" y="99"/>
                </a:lnTo>
                <a:lnTo>
                  <a:pt x="94" y="99"/>
                </a:lnTo>
                <a:lnTo>
                  <a:pt x="94" y="77"/>
                </a:lnTo>
                <a:lnTo>
                  <a:pt x="114" y="77"/>
                </a:lnTo>
                <a:lnTo>
                  <a:pt x="87" y="77"/>
                </a:lnTo>
                <a:lnTo>
                  <a:pt x="87" y="77"/>
                </a:lnTo>
                <a:close/>
              </a:path>
              <a:path w="422" h="458">
                <a:moveTo>
                  <a:pt x="123" y="75"/>
                </a:moveTo>
                <a:lnTo>
                  <a:pt x="87" y="77"/>
                </a:lnTo>
                <a:lnTo>
                  <a:pt x="114" y="77"/>
                </a:lnTo>
                <a:lnTo>
                  <a:pt x="114" y="85"/>
                </a:lnTo>
                <a:lnTo>
                  <a:pt x="123" y="80"/>
                </a:lnTo>
                <a:lnTo>
                  <a:pt x="123" y="75"/>
                </a:lnTo>
                <a:lnTo>
                  <a:pt x="123" y="75"/>
                </a:lnTo>
                <a:close/>
              </a:path>
              <a:path w="422" h="458">
                <a:moveTo>
                  <a:pt x="51" y="73"/>
                </a:moveTo>
                <a:lnTo>
                  <a:pt x="46" y="80"/>
                </a:lnTo>
                <a:lnTo>
                  <a:pt x="20" y="80"/>
                </a:lnTo>
                <a:lnTo>
                  <a:pt x="27" y="89"/>
                </a:lnTo>
                <a:lnTo>
                  <a:pt x="30" y="82"/>
                </a:lnTo>
                <a:lnTo>
                  <a:pt x="58" y="82"/>
                </a:lnTo>
                <a:lnTo>
                  <a:pt x="51" y="73"/>
                </a:lnTo>
                <a:lnTo>
                  <a:pt x="51" y="73"/>
                </a:lnTo>
                <a:close/>
              </a:path>
              <a:path w="422" h="458">
                <a:moveTo>
                  <a:pt x="94" y="73"/>
                </a:moveTo>
                <a:lnTo>
                  <a:pt x="94" y="56"/>
                </a:lnTo>
                <a:lnTo>
                  <a:pt x="87" y="56"/>
                </a:lnTo>
                <a:lnTo>
                  <a:pt x="87" y="73"/>
                </a:lnTo>
                <a:lnTo>
                  <a:pt x="94" y="73"/>
                </a:lnTo>
                <a:close/>
              </a:path>
              <a:path w="422" h="458">
                <a:moveTo>
                  <a:pt x="121" y="56"/>
                </a:moveTo>
                <a:lnTo>
                  <a:pt x="114" y="56"/>
                </a:lnTo>
                <a:lnTo>
                  <a:pt x="114" y="73"/>
                </a:lnTo>
                <a:lnTo>
                  <a:pt x="61" y="73"/>
                </a:lnTo>
                <a:lnTo>
                  <a:pt x="65" y="80"/>
                </a:lnTo>
                <a:lnTo>
                  <a:pt x="70" y="77"/>
                </a:lnTo>
                <a:lnTo>
                  <a:pt x="87" y="77"/>
                </a:lnTo>
                <a:lnTo>
                  <a:pt x="123" y="75"/>
                </a:lnTo>
                <a:lnTo>
                  <a:pt x="121" y="73"/>
                </a:lnTo>
                <a:lnTo>
                  <a:pt x="121" y="56"/>
                </a:lnTo>
                <a:lnTo>
                  <a:pt x="121" y="56"/>
                </a:lnTo>
                <a:close/>
              </a:path>
              <a:path w="422" h="458">
                <a:moveTo>
                  <a:pt x="130" y="44"/>
                </a:moveTo>
                <a:lnTo>
                  <a:pt x="123" y="51"/>
                </a:lnTo>
                <a:lnTo>
                  <a:pt x="54" y="51"/>
                </a:lnTo>
                <a:lnTo>
                  <a:pt x="56" y="58"/>
                </a:lnTo>
                <a:lnTo>
                  <a:pt x="61" y="56"/>
                </a:lnTo>
                <a:lnTo>
                  <a:pt x="137" y="56"/>
                </a:lnTo>
                <a:lnTo>
                  <a:pt x="130" y="44"/>
                </a:lnTo>
                <a:lnTo>
                  <a:pt x="130" y="44"/>
                </a:lnTo>
                <a:close/>
              </a:path>
              <a:path w="422" h="458">
                <a:moveTo>
                  <a:pt x="87" y="34"/>
                </a:moveTo>
                <a:lnTo>
                  <a:pt x="87" y="51"/>
                </a:lnTo>
                <a:lnTo>
                  <a:pt x="94" y="51"/>
                </a:lnTo>
                <a:lnTo>
                  <a:pt x="94" y="34"/>
                </a:lnTo>
                <a:lnTo>
                  <a:pt x="114" y="34"/>
                </a:lnTo>
                <a:lnTo>
                  <a:pt x="87" y="34"/>
                </a:lnTo>
                <a:lnTo>
                  <a:pt x="87" y="34"/>
                </a:lnTo>
                <a:close/>
              </a:path>
              <a:path w="422" h="458">
                <a:moveTo>
                  <a:pt x="125" y="32"/>
                </a:moveTo>
                <a:lnTo>
                  <a:pt x="87" y="34"/>
                </a:lnTo>
                <a:lnTo>
                  <a:pt x="114" y="34"/>
                </a:lnTo>
                <a:lnTo>
                  <a:pt x="114" y="51"/>
                </a:lnTo>
                <a:lnTo>
                  <a:pt x="121" y="51"/>
                </a:lnTo>
                <a:lnTo>
                  <a:pt x="121" y="37"/>
                </a:lnTo>
                <a:lnTo>
                  <a:pt x="125" y="32"/>
                </a:lnTo>
                <a:lnTo>
                  <a:pt x="125" y="32"/>
                </a:lnTo>
                <a:close/>
              </a:path>
              <a:path w="422" h="458">
                <a:moveTo>
                  <a:pt x="56" y="32"/>
                </a:moveTo>
                <a:lnTo>
                  <a:pt x="44" y="32"/>
                </a:lnTo>
                <a:lnTo>
                  <a:pt x="25" y="77"/>
                </a:lnTo>
                <a:lnTo>
                  <a:pt x="20" y="80"/>
                </a:lnTo>
                <a:lnTo>
                  <a:pt x="32" y="80"/>
                </a:lnTo>
                <a:lnTo>
                  <a:pt x="51" y="34"/>
                </a:lnTo>
                <a:lnTo>
                  <a:pt x="56" y="32"/>
                </a:lnTo>
                <a:lnTo>
                  <a:pt x="56" y="32"/>
                </a:lnTo>
                <a:close/>
              </a:path>
              <a:path w="422" h="458">
                <a:moveTo>
                  <a:pt x="118" y="22"/>
                </a:moveTo>
                <a:lnTo>
                  <a:pt x="114" y="29"/>
                </a:lnTo>
                <a:lnTo>
                  <a:pt x="61" y="29"/>
                </a:lnTo>
                <a:lnTo>
                  <a:pt x="65" y="34"/>
                </a:lnTo>
                <a:lnTo>
                  <a:pt x="87" y="34"/>
                </a:lnTo>
                <a:lnTo>
                  <a:pt x="125" y="32"/>
                </a:lnTo>
                <a:lnTo>
                  <a:pt x="118" y="22"/>
                </a:lnTo>
                <a:lnTo>
                  <a:pt x="118" y="22"/>
                </a:lnTo>
                <a:close/>
              </a:path>
              <a:path w="422" h="458">
                <a:moveTo>
                  <a:pt x="49" y="20"/>
                </a:moveTo>
                <a:lnTo>
                  <a:pt x="44" y="27"/>
                </a:lnTo>
                <a:lnTo>
                  <a:pt x="15" y="27"/>
                </a:lnTo>
                <a:lnTo>
                  <a:pt x="20" y="34"/>
                </a:lnTo>
                <a:lnTo>
                  <a:pt x="25" y="32"/>
                </a:lnTo>
                <a:lnTo>
                  <a:pt x="56" y="32"/>
                </a:lnTo>
                <a:lnTo>
                  <a:pt x="49" y="20"/>
                </a:lnTo>
                <a:lnTo>
                  <a:pt x="49" y="20"/>
                </a:lnTo>
                <a:close/>
              </a:path>
              <a:path w="422" h="458">
                <a:moveTo>
                  <a:pt x="87" y="3"/>
                </a:moveTo>
                <a:lnTo>
                  <a:pt x="87" y="29"/>
                </a:lnTo>
                <a:lnTo>
                  <a:pt x="94" y="29"/>
                </a:lnTo>
                <a:lnTo>
                  <a:pt x="94" y="17"/>
                </a:lnTo>
                <a:lnTo>
                  <a:pt x="99" y="10"/>
                </a:lnTo>
                <a:lnTo>
                  <a:pt x="87" y="3"/>
                </a:lnTo>
                <a:lnTo>
                  <a:pt x="87" y="3"/>
                </a:lnTo>
                <a:close/>
              </a:path>
              <a:path w="422" h="458">
                <a:moveTo>
                  <a:pt x="224" y="142"/>
                </a:moveTo>
                <a:lnTo>
                  <a:pt x="222" y="145"/>
                </a:lnTo>
                <a:lnTo>
                  <a:pt x="219" y="147"/>
                </a:lnTo>
                <a:lnTo>
                  <a:pt x="217" y="149"/>
                </a:lnTo>
                <a:lnTo>
                  <a:pt x="214" y="152"/>
                </a:lnTo>
                <a:lnTo>
                  <a:pt x="212" y="154"/>
                </a:lnTo>
                <a:lnTo>
                  <a:pt x="210" y="154"/>
                </a:lnTo>
                <a:lnTo>
                  <a:pt x="207" y="157"/>
                </a:lnTo>
                <a:lnTo>
                  <a:pt x="205" y="159"/>
                </a:lnTo>
                <a:lnTo>
                  <a:pt x="202" y="159"/>
                </a:lnTo>
                <a:lnTo>
                  <a:pt x="200" y="161"/>
                </a:lnTo>
                <a:lnTo>
                  <a:pt x="195" y="164"/>
                </a:lnTo>
                <a:lnTo>
                  <a:pt x="193" y="164"/>
                </a:lnTo>
                <a:lnTo>
                  <a:pt x="190" y="166"/>
                </a:lnTo>
                <a:lnTo>
                  <a:pt x="185" y="169"/>
                </a:lnTo>
                <a:lnTo>
                  <a:pt x="183" y="169"/>
                </a:lnTo>
                <a:lnTo>
                  <a:pt x="181" y="171"/>
                </a:lnTo>
                <a:lnTo>
                  <a:pt x="181" y="173"/>
                </a:lnTo>
                <a:lnTo>
                  <a:pt x="183" y="173"/>
                </a:lnTo>
                <a:lnTo>
                  <a:pt x="185" y="171"/>
                </a:lnTo>
                <a:lnTo>
                  <a:pt x="190" y="171"/>
                </a:lnTo>
                <a:lnTo>
                  <a:pt x="193" y="169"/>
                </a:lnTo>
                <a:lnTo>
                  <a:pt x="197" y="169"/>
                </a:lnTo>
                <a:lnTo>
                  <a:pt x="202" y="166"/>
                </a:lnTo>
                <a:lnTo>
                  <a:pt x="205" y="166"/>
                </a:lnTo>
                <a:lnTo>
                  <a:pt x="207" y="164"/>
                </a:lnTo>
                <a:lnTo>
                  <a:pt x="210" y="161"/>
                </a:lnTo>
                <a:lnTo>
                  <a:pt x="212" y="161"/>
                </a:lnTo>
                <a:lnTo>
                  <a:pt x="214" y="159"/>
                </a:lnTo>
                <a:lnTo>
                  <a:pt x="217" y="159"/>
                </a:lnTo>
                <a:lnTo>
                  <a:pt x="219" y="157"/>
                </a:lnTo>
                <a:lnTo>
                  <a:pt x="222" y="154"/>
                </a:lnTo>
                <a:lnTo>
                  <a:pt x="224" y="152"/>
                </a:lnTo>
                <a:lnTo>
                  <a:pt x="226" y="152"/>
                </a:lnTo>
                <a:lnTo>
                  <a:pt x="229" y="149"/>
                </a:lnTo>
                <a:lnTo>
                  <a:pt x="231" y="147"/>
                </a:lnTo>
                <a:lnTo>
                  <a:pt x="234" y="145"/>
                </a:lnTo>
                <a:lnTo>
                  <a:pt x="234" y="142"/>
                </a:lnTo>
                <a:lnTo>
                  <a:pt x="224" y="142"/>
                </a:lnTo>
                <a:lnTo>
                  <a:pt x="224" y="142"/>
                </a:lnTo>
                <a:close/>
              </a:path>
              <a:path w="422" h="458">
                <a:moveTo>
                  <a:pt x="205" y="111"/>
                </a:moveTo>
                <a:lnTo>
                  <a:pt x="183" y="137"/>
                </a:lnTo>
                <a:lnTo>
                  <a:pt x="176" y="137"/>
                </a:lnTo>
                <a:lnTo>
                  <a:pt x="176" y="140"/>
                </a:lnTo>
                <a:lnTo>
                  <a:pt x="176" y="145"/>
                </a:lnTo>
                <a:lnTo>
                  <a:pt x="174" y="147"/>
                </a:lnTo>
                <a:lnTo>
                  <a:pt x="181" y="157"/>
                </a:lnTo>
                <a:lnTo>
                  <a:pt x="183" y="154"/>
                </a:lnTo>
                <a:lnTo>
                  <a:pt x="183" y="152"/>
                </a:lnTo>
                <a:lnTo>
                  <a:pt x="185" y="149"/>
                </a:lnTo>
                <a:lnTo>
                  <a:pt x="188" y="147"/>
                </a:lnTo>
                <a:lnTo>
                  <a:pt x="188" y="142"/>
                </a:lnTo>
                <a:lnTo>
                  <a:pt x="190" y="140"/>
                </a:lnTo>
                <a:lnTo>
                  <a:pt x="193" y="137"/>
                </a:lnTo>
                <a:lnTo>
                  <a:pt x="193" y="135"/>
                </a:lnTo>
                <a:lnTo>
                  <a:pt x="195" y="133"/>
                </a:lnTo>
                <a:lnTo>
                  <a:pt x="197" y="128"/>
                </a:lnTo>
                <a:lnTo>
                  <a:pt x="197" y="125"/>
                </a:lnTo>
                <a:lnTo>
                  <a:pt x="200" y="123"/>
                </a:lnTo>
                <a:lnTo>
                  <a:pt x="202" y="121"/>
                </a:lnTo>
                <a:lnTo>
                  <a:pt x="205" y="116"/>
                </a:lnTo>
                <a:lnTo>
                  <a:pt x="207" y="113"/>
                </a:lnTo>
                <a:lnTo>
                  <a:pt x="205" y="111"/>
                </a:lnTo>
                <a:lnTo>
                  <a:pt x="205" y="111"/>
                </a:lnTo>
                <a:close/>
              </a:path>
              <a:path w="422" h="458">
                <a:moveTo>
                  <a:pt x="214" y="85"/>
                </a:moveTo>
                <a:lnTo>
                  <a:pt x="214" y="92"/>
                </a:lnTo>
                <a:lnTo>
                  <a:pt x="217" y="94"/>
                </a:lnTo>
                <a:lnTo>
                  <a:pt x="217" y="101"/>
                </a:lnTo>
                <a:lnTo>
                  <a:pt x="219" y="106"/>
                </a:lnTo>
                <a:lnTo>
                  <a:pt x="219" y="113"/>
                </a:lnTo>
                <a:lnTo>
                  <a:pt x="222" y="116"/>
                </a:lnTo>
                <a:lnTo>
                  <a:pt x="222" y="118"/>
                </a:lnTo>
                <a:lnTo>
                  <a:pt x="224" y="123"/>
                </a:lnTo>
                <a:lnTo>
                  <a:pt x="224" y="125"/>
                </a:lnTo>
                <a:lnTo>
                  <a:pt x="226" y="128"/>
                </a:lnTo>
                <a:lnTo>
                  <a:pt x="229" y="133"/>
                </a:lnTo>
                <a:lnTo>
                  <a:pt x="229" y="135"/>
                </a:lnTo>
                <a:lnTo>
                  <a:pt x="226" y="137"/>
                </a:lnTo>
                <a:lnTo>
                  <a:pt x="226" y="140"/>
                </a:lnTo>
                <a:lnTo>
                  <a:pt x="224" y="142"/>
                </a:lnTo>
                <a:lnTo>
                  <a:pt x="236" y="142"/>
                </a:lnTo>
                <a:lnTo>
                  <a:pt x="236" y="145"/>
                </a:lnTo>
                <a:lnTo>
                  <a:pt x="238" y="147"/>
                </a:lnTo>
                <a:lnTo>
                  <a:pt x="241" y="149"/>
                </a:lnTo>
                <a:lnTo>
                  <a:pt x="243" y="152"/>
                </a:lnTo>
                <a:lnTo>
                  <a:pt x="245" y="154"/>
                </a:lnTo>
                <a:lnTo>
                  <a:pt x="248" y="157"/>
                </a:lnTo>
                <a:lnTo>
                  <a:pt x="250" y="159"/>
                </a:lnTo>
                <a:lnTo>
                  <a:pt x="253" y="159"/>
                </a:lnTo>
                <a:lnTo>
                  <a:pt x="255" y="161"/>
                </a:lnTo>
                <a:lnTo>
                  <a:pt x="257" y="164"/>
                </a:lnTo>
                <a:lnTo>
                  <a:pt x="260" y="164"/>
                </a:lnTo>
                <a:lnTo>
                  <a:pt x="262" y="166"/>
                </a:lnTo>
                <a:lnTo>
                  <a:pt x="265" y="169"/>
                </a:lnTo>
                <a:lnTo>
                  <a:pt x="267" y="169"/>
                </a:lnTo>
                <a:lnTo>
                  <a:pt x="267" y="166"/>
                </a:lnTo>
                <a:lnTo>
                  <a:pt x="270" y="166"/>
                </a:lnTo>
                <a:lnTo>
                  <a:pt x="270" y="164"/>
                </a:lnTo>
                <a:lnTo>
                  <a:pt x="272" y="161"/>
                </a:lnTo>
                <a:lnTo>
                  <a:pt x="277" y="159"/>
                </a:lnTo>
                <a:lnTo>
                  <a:pt x="279" y="159"/>
                </a:lnTo>
                <a:lnTo>
                  <a:pt x="279" y="157"/>
                </a:lnTo>
                <a:lnTo>
                  <a:pt x="277" y="157"/>
                </a:lnTo>
                <a:lnTo>
                  <a:pt x="274" y="154"/>
                </a:lnTo>
                <a:lnTo>
                  <a:pt x="265" y="154"/>
                </a:lnTo>
                <a:lnTo>
                  <a:pt x="262" y="152"/>
                </a:lnTo>
                <a:lnTo>
                  <a:pt x="260" y="152"/>
                </a:lnTo>
                <a:lnTo>
                  <a:pt x="257" y="149"/>
                </a:lnTo>
                <a:lnTo>
                  <a:pt x="255" y="149"/>
                </a:lnTo>
                <a:lnTo>
                  <a:pt x="253" y="147"/>
                </a:lnTo>
                <a:lnTo>
                  <a:pt x="250" y="145"/>
                </a:lnTo>
                <a:lnTo>
                  <a:pt x="248" y="145"/>
                </a:lnTo>
                <a:lnTo>
                  <a:pt x="245" y="142"/>
                </a:lnTo>
                <a:lnTo>
                  <a:pt x="243" y="140"/>
                </a:lnTo>
                <a:lnTo>
                  <a:pt x="241" y="137"/>
                </a:lnTo>
                <a:lnTo>
                  <a:pt x="241" y="133"/>
                </a:lnTo>
                <a:lnTo>
                  <a:pt x="243" y="130"/>
                </a:lnTo>
                <a:lnTo>
                  <a:pt x="234" y="130"/>
                </a:lnTo>
                <a:lnTo>
                  <a:pt x="234" y="128"/>
                </a:lnTo>
                <a:lnTo>
                  <a:pt x="231" y="125"/>
                </a:lnTo>
                <a:lnTo>
                  <a:pt x="231" y="123"/>
                </a:lnTo>
                <a:lnTo>
                  <a:pt x="229" y="121"/>
                </a:lnTo>
                <a:lnTo>
                  <a:pt x="226" y="118"/>
                </a:lnTo>
                <a:lnTo>
                  <a:pt x="226" y="116"/>
                </a:lnTo>
                <a:lnTo>
                  <a:pt x="224" y="111"/>
                </a:lnTo>
                <a:lnTo>
                  <a:pt x="224" y="109"/>
                </a:lnTo>
                <a:lnTo>
                  <a:pt x="222" y="104"/>
                </a:lnTo>
                <a:lnTo>
                  <a:pt x="222" y="101"/>
                </a:lnTo>
                <a:lnTo>
                  <a:pt x="219" y="97"/>
                </a:lnTo>
                <a:lnTo>
                  <a:pt x="219" y="92"/>
                </a:lnTo>
                <a:lnTo>
                  <a:pt x="217" y="89"/>
                </a:lnTo>
                <a:lnTo>
                  <a:pt x="217" y="85"/>
                </a:lnTo>
                <a:lnTo>
                  <a:pt x="250" y="85"/>
                </a:lnTo>
                <a:lnTo>
                  <a:pt x="214" y="85"/>
                </a:lnTo>
                <a:lnTo>
                  <a:pt x="214" y="85"/>
                </a:lnTo>
                <a:close/>
              </a:path>
              <a:path w="422" h="458">
                <a:moveTo>
                  <a:pt x="265" y="85"/>
                </a:moveTo>
                <a:lnTo>
                  <a:pt x="214" y="85"/>
                </a:lnTo>
                <a:lnTo>
                  <a:pt x="250" y="85"/>
                </a:lnTo>
                <a:lnTo>
                  <a:pt x="250" y="89"/>
                </a:lnTo>
                <a:lnTo>
                  <a:pt x="248" y="94"/>
                </a:lnTo>
                <a:lnTo>
                  <a:pt x="248" y="99"/>
                </a:lnTo>
                <a:lnTo>
                  <a:pt x="245" y="101"/>
                </a:lnTo>
                <a:lnTo>
                  <a:pt x="245" y="106"/>
                </a:lnTo>
                <a:lnTo>
                  <a:pt x="243" y="109"/>
                </a:lnTo>
                <a:lnTo>
                  <a:pt x="243" y="111"/>
                </a:lnTo>
                <a:lnTo>
                  <a:pt x="241" y="116"/>
                </a:lnTo>
                <a:lnTo>
                  <a:pt x="241" y="118"/>
                </a:lnTo>
                <a:lnTo>
                  <a:pt x="238" y="121"/>
                </a:lnTo>
                <a:lnTo>
                  <a:pt x="236" y="123"/>
                </a:lnTo>
                <a:lnTo>
                  <a:pt x="236" y="125"/>
                </a:lnTo>
                <a:lnTo>
                  <a:pt x="234" y="130"/>
                </a:lnTo>
                <a:lnTo>
                  <a:pt x="243" y="130"/>
                </a:lnTo>
                <a:lnTo>
                  <a:pt x="243" y="128"/>
                </a:lnTo>
                <a:lnTo>
                  <a:pt x="245" y="125"/>
                </a:lnTo>
                <a:lnTo>
                  <a:pt x="248" y="123"/>
                </a:lnTo>
                <a:lnTo>
                  <a:pt x="248" y="118"/>
                </a:lnTo>
                <a:lnTo>
                  <a:pt x="250" y="116"/>
                </a:lnTo>
                <a:lnTo>
                  <a:pt x="250" y="113"/>
                </a:lnTo>
                <a:lnTo>
                  <a:pt x="253" y="109"/>
                </a:lnTo>
                <a:lnTo>
                  <a:pt x="253" y="106"/>
                </a:lnTo>
                <a:lnTo>
                  <a:pt x="255" y="101"/>
                </a:lnTo>
                <a:lnTo>
                  <a:pt x="255" y="99"/>
                </a:lnTo>
                <a:lnTo>
                  <a:pt x="257" y="94"/>
                </a:lnTo>
                <a:lnTo>
                  <a:pt x="257" y="92"/>
                </a:lnTo>
                <a:lnTo>
                  <a:pt x="260" y="87"/>
                </a:lnTo>
                <a:lnTo>
                  <a:pt x="265" y="85"/>
                </a:lnTo>
                <a:lnTo>
                  <a:pt x="265" y="85"/>
                </a:lnTo>
                <a:close/>
              </a:path>
              <a:path w="422" h="458">
                <a:moveTo>
                  <a:pt x="255" y="73"/>
                </a:moveTo>
                <a:lnTo>
                  <a:pt x="250" y="80"/>
                </a:lnTo>
                <a:lnTo>
                  <a:pt x="202" y="80"/>
                </a:lnTo>
                <a:lnTo>
                  <a:pt x="207" y="85"/>
                </a:lnTo>
                <a:lnTo>
                  <a:pt x="265" y="85"/>
                </a:lnTo>
                <a:lnTo>
                  <a:pt x="255" y="73"/>
                </a:lnTo>
                <a:lnTo>
                  <a:pt x="255" y="73"/>
                </a:lnTo>
                <a:close/>
              </a:path>
              <a:path w="422" h="458">
                <a:moveTo>
                  <a:pt x="190" y="68"/>
                </a:moveTo>
                <a:lnTo>
                  <a:pt x="176" y="70"/>
                </a:lnTo>
                <a:lnTo>
                  <a:pt x="176" y="137"/>
                </a:lnTo>
                <a:lnTo>
                  <a:pt x="183" y="137"/>
                </a:lnTo>
                <a:lnTo>
                  <a:pt x="183" y="73"/>
                </a:lnTo>
                <a:lnTo>
                  <a:pt x="190" y="68"/>
                </a:lnTo>
                <a:lnTo>
                  <a:pt x="190" y="68"/>
                </a:lnTo>
                <a:close/>
              </a:path>
              <a:path w="422" h="458">
                <a:moveTo>
                  <a:pt x="181" y="58"/>
                </a:moveTo>
                <a:lnTo>
                  <a:pt x="176" y="65"/>
                </a:lnTo>
                <a:lnTo>
                  <a:pt x="154" y="65"/>
                </a:lnTo>
                <a:lnTo>
                  <a:pt x="159" y="73"/>
                </a:lnTo>
                <a:lnTo>
                  <a:pt x="162" y="70"/>
                </a:lnTo>
                <a:lnTo>
                  <a:pt x="176" y="70"/>
                </a:lnTo>
                <a:lnTo>
                  <a:pt x="190" y="68"/>
                </a:lnTo>
                <a:lnTo>
                  <a:pt x="181" y="58"/>
                </a:lnTo>
                <a:lnTo>
                  <a:pt x="181" y="58"/>
                </a:lnTo>
                <a:close/>
              </a:path>
              <a:path w="422" h="458">
                <a:moveTo>
                  <a:pt x="272" y="56"/>
                </a:moveTo>
                <a:lnTo>
                  <a:pt x="267" y="56"/>
                </a:lnTo>
                <a:lnTo>
                  <a:pt x="265" y="58"/>
                </a:lnTo>
                <a:lnTo>
                  <a:pt x="243" y="58"/>
                </a:lnTo>
                <a:lnTo>
                  <a:pt x="245" y="61"/>
                </a:lnTo>
                <a:lnTo>
                  <a:pt x="245" y="63"/>
                </a:lnTo>
                <a:lnTo>
                  <a:pt x="248" y="65"/>
                </a:lnTo>
                <a:lnTo>
                  <a:pt x="277" y="65"/>
                </a:lnTo>
                <a:lnTo>
                  <a:pt x="277" y="61"/>
                </a:lnTo>
                <a:lnTo>
                  <a:pt x="277" y="58"/>
                </a:lnTo>
                <a:lnTo>
                  <a:pt x="274" y="56"/>
                </a:lnTo>
                <a:lnTo>
                  <a:pt x="272" y="56"/>
                </a:lnTo>
                <a:lnTo>
                  <a:pt x="272" y="56"/>
                </a:lnTo>
                <a:close/>
              </a:path>
              <a:path w="422" h="458">
                <a:moveTo>
                  <a:pt x="212" y="17"/>
                </a:moveTo>
                <a:lnTo>
                  <a:pt x="212" y="41"/>
                </a:lnTo>
                <a:lnTo>
                  <a:pt x="210" y="44"/>
                </a:lnTo>
                <a:lnTo>
                  <a:pt x="210" y="53"/>
                </a:lnTo>
                <a:lnTo>
                  <a:pt x="207" y="56"/>
                </a:lnTo>
                <a:lnTo>
                  <a:pt x="207" y="58"/>
                </a:lnTo>
                <a:lnTo>
                  <a:pt x="205" y="61"/>
                </a:lnTo>
                <a:lnTo>
                  <a:pt x="205" y="63"/>
                </a:lnTo>
                <a:lnTo>
                  <a:pt x="202" y="65"/>
                </a:lnTo>
                <a:lnTo>
                  <a:pt x="200" y="70"/>
                </a:lnTo>
                <a:lnTo>
                  <a:pt x="197" y="73"/>
                </a:lnTo>
                <a:lnTo>
                  <a:pt x="195" y="75"/>
                </a:lnTo>
                <a:lnTo>
                  <a:pt x="193" y="77"/>
                </a:lnTo>
                <a:lnTo>
                  <a:pt x="190" y="80"/>
                </a:lnTo>
                <a:lnTo>
                  <a:pt x="188" y="85"/>
                </a:lnTo>
                <a:lnTo>
                  <a:pt x="190" y="87"/>
                </a:lnTo>
                <a:lnTo>
                  <a:pt x="193" y="85"/>
                </a:lnTo>
                <a:lnTo>
                  <a:pt x="195" y="82"/>
                </a:lnTo>
                <a:lnTo>
                  <a:pt x="197" y="80"/>
                </a:lnTo>
                <a:lnTo>
                  <a:pt x="200" y="77"/>
                </a:lnTo>
                <a:lnTo>
                  <a:pt x="202" y="75"/>
                </a:lnTo>
                <a:lnTo>
                  <a:pt x="205" y="73"/>
                </a:lnTo>
                <a:lnTo>
                  <a:pt x="207" y="70"/>
                </a:lnTo>
                <a:lnTo>
                  <a:pt x="210" y="68"/>
                </a:lnTo>
                <a:lnTo>
                  <a:pt x="210" y="65"/>
                </a:lnTo>
                <a:lnTo>
                  <a:pt x="212" y="63"/>
                </a:lnTo>
                <a:lnTo>
                  <a:pt x="214" y="61"/>
                </a:lnTo>
                <a:lnTo>
                  <a:pt x="214" y="56"/>
                </a:lnTo>
                <a:lnTo>
                  <a:pt x="217" y="53"/>
                </a:lnTo>
                <a:lnTo>
                  <a:pt x="217" y="49"/>
                </a:lnTo>
                <a:lnTo>
                  <a:pt x="219" y="46"/>
                </a:lnTo>
                <a:lnTo>
                  <a:pt x="219" y="17"/>
                </a:lnTo>
                <a:lnTo>
                  <a:pt x="243" y="17"/>
                </a:lnTo>
                <a:lnTo>
                  <a:pt x="212" y="17"/>
                </a:lnTo>
                <a:lnTo>
                  <a:pt x="212" y="17"/>
                </a:lnTo>
                <a:close/>
              </a:path>
              <a:path w="422" h="458">
                <a:moveTo>
                  <a:pt x="212" y="8"/>
                </a:moveTo>
                <a:lnTo>
                  <a:pt x="212" y="17"/>
                </a:lnTo>
                <a:lnTo>
                  <a:pt x="243" y="17"/>
                </a:lnTo>
                <a:lnTo>
                  <a:pt x="243" y="58"/>
                </a:lnTo>
                <a:lnTo>
                  <a:pt x="257" y="58"/>
                </a:lnTo>
                <a:lnTo>
                  <a:pt x="255" y="58"/>
                </a:lnTo>
                <a:lnTo>
                  <a:pt x="253" y="56"/>
                </a:lnTo>
                <a:lnTo>
                  <a:pt x="253" y="20"/>
                </a:lnTo>
                <a:lnTo>
                  <a:pt x="257" y="17"/>
                </a:lnTo>
                <a:lnTo>
                  <a:pt x="219" y="15"/>
                </a:lnTo>
                <a:lnTo>
                  <a:pt x="212" y="8"/>
                </a:lnTo>
                <a:lnTo>
                  <a:pt x="212" y="8"/>
                </a:lnTo>
                <a:close/>
              </a:path>
              <a:path w="422" h="458">
                <a:moveTo>
                  <a:pt x="248" y="8"/>
                </a:moveTo>
                <a:lnTo>
                  <a:pt x="243" y="15"/>
                </a:lnTo>
                <a:lnTo>
                  <a:pt x="219" y="15"/>
                </a:lnTo>
                <a:lnTo>
                  <a:pt x="257" y="17"/>
                </a:lnTo>
                <a:lnTo>
                  <a:pt x="248" y="8"/>
                </a:lnTo>
                <a:lnTo>
                  <a:pt x="248" y="8"/>
                </a:lnTo>
                <a:close/>
              </a:path>
              <a:path w="422" h="458">
                <a:moveTo>
                  <a:pt x="171" y="8"/>
                </a:moveTo>
                <a:lnTo>
                  <a:pt x="169" y="8"/>
                </a:lnTo>
                <a:lnTo>
                  <a:pt x="171" y="13"/>
                </a:lnTo>
                <a:lnTo>
                  <a:pt x="171" y="17"/>
                </a:lnTo>
                <a:lnTo>
                  <a:pt x="174" y="20"/>
                </a:lnTo>
                <a:lnTo>
                  <a:pt x="174" y="22"/>
                </a:lnTo>
                <a:lnTo>
                  <a:pt x="176" y="27"/>
                </a:lnTo>
                <a:lnTo>
                  <a:pt x="176" y="32"/>
                </a:lnTo>
                <a:lnTo>
                  <a:pt x="178" y="34"/>
                </a:lnTo>
                <a:lnTo>
                  <a:pt x="178" y="39"/>
                </a:lnTo>
                <a:lnTo>
                  <a:pt x="181" y="39"/>
                </a:lnTo>
                <a:lnTo>
                  <a:pt x="183" y="37"/>
                </a:lnTo>
                <a:lnTo>
                  <a:pt x="185" y="32"/>
                </a:lnTo>
                <a:lnTo>
                  <a:pt x="185" y="22"/>
                </a:lnTo>
                <a:lnTo>
                  <a:pt x="183" y="20"/>
                </a:lnTo>
                <a:lnTo>
                  <a:pt x="183" y="17"/>
                </a:lnTo>
                <a:lnTo>
                  <a:pt x="181" y="15"/>
                </a:lnTo>
                <a:lnTo>
                  <a:pt x="178" y="15"/>
                </a:lnTo>
                <a:lnTo>
                  <a:pt x="176" y="13"/>
                </a:lnTo>
                <a:lnTo>
                  <a:pt x="174" y="10"/>
                </a:lnTo>
                <a:lnTo>
                  <a:pt x="171" y="8"/>
                </a:lnTo>
                <a:lnTo>
                  <a:pt x="171" y="8"/>
                </a:lnTo>
                <a:close/>
              </a:path>
              <a:path w="422" h="458">
                <a:moveTo>
                  <a:pt x="358" y="130"/>
                </a:moveTo>
                <a:lnTo>
                  <a:pt x="351" y="130"/>
                </a:lnTo>
                <a:lnTo>
                  <a:pt x="351" y="133"/>
                </a:lnTo>
                <a:lnTo>
                  <a:pt x="351" y="161"/>
                </a:lnTo>
                <a:lnTo>
                  <a:pt x="349" y="166"/>
                </a:lnTo>
                <a:lnTo>
                  <a:pt x="349" y="173"/>
                </a:lnTo>
                <a:lnTo>
                  <a:pt x="358" y="169"/>
                </a:lnTo>
                <a:lnTo>
                  <a:pt x="358" y="130"/>
                </a:lnTo>
                <a:lnTo>
                  <a:pt x="358" y="130"/>
                </a:lnTo>
                <a:close/>
              </a:path>
              <a:path w="422" h="458">
                <a:moveTo>
                  <a:pt x="409" y="113"/>
                </a:moveTo>
                <a:lnTo>
                  <a:pt x="399" y="125"/>
                </a:lnTo>
                <a:lnTo>
                  <a:pt x="294" y="125"/>
                </a:lnTo>
                <a:lnTo>
                  <a:pt x="296" y="130"/>
                </a:lnTo>
                <a:lnTo>
                  <a:pt x="421" y="130"/>
                </a:lnTo>
                <a:lnTo>
                  <a:pt x="409" y="113"/>
                </a:lnTo>
                <a:lnTo>
                  <a:pt x="409" y="113"/>
                </a:lnTo>
                <a:close/>
              </a:path>
              <a:path w="422" h="458">
                <a:moveTo>
                  <a:pt x="351" y="101"/>
                </a:moveTo>
                <a:lnTo>
                  <a:pt x="351" y="125"/>
                </a:lnTo>
                <a:lnTo>
                  <a:pt x="358" y="125"/>
                </a:lnTo>
                <a:lnTo>
                  <a:pt x="358" y="101"/>
                </a:lnTo>
                <a:lnTo>
                  <a:pt x="390" y="101"/>
                </a:lnTo>
                <a:lnTo>
                  <a:pt x="351" y="101"/>
                </a:lnTo>
                <a:lnTo>
                  <a:pt x="351" y="101"/>
                </a:lnTo>
                <a:close/>
              </a:path>
              <a:path w="422" h="458">
                <a:moveTo>
                  <a:pt x="397" y="101"/>
                </a:moveTo>
                <a:lnTo>
                  <a:pt x="351" y="101"/>
                </a:lnTo>
                <a:lnTo>
                  <a:pt x="390" y="101"/>
                </a:lnTo>
                <a:lnTo>
                  <a:pt x="390" y="111"/>
                </a:lnTo>
                <a:lnTo>
                  <a:pt x="397" y="106"/>
                </a:lnTo>
                <a:lnTo>
                  <a:pt x="397" y="101"/>
                </a:lnTo>
                <a:lnTo>
                  <a:pt x="397" y="101"/>
                </a:lnTo>
                <a:close/>
              </a:path>
              <a:path w="422" h="458">
                <a:moveTo>
                  <a:pt x="351" y="73"/>
                </a:moveTo>
                <a:lnTo>
                  <a:pt x="351" y="97"/>
                </a:lnTo>
                <a:lnTo>
                  <a:pt x="358" y="97"/>
                </a:lnTo>
                <a:lnTo>
                  <a:pt x="358" y="73"/>
                </a:lnTo>
                <a:lnTo>
                  <a:pt x="390" y="73"/>
                </a:lnTo>
                <a:lnTo>
                  <a:pt x="351" y="73"/>
                </a:lnTo>
                <a:lnTo>
                  <a:pt x="351" y="73"/>
                </a:lnTo>
                <a:close/>
              </a:path>
              <a:path w="422" h="458">
                <a:moveTo>
                  <a:pt x="397" y="73"/>
                </a:moveTo>
                <a:lnTo>
                  <a:pt x="351" y="73"/>
                </a:lnTo>
                <a:lnTo>
                  <a:pt x="390" y="73"/>
                </a:lnTo>
                <a:lnTo>
                  <a:pt x="390" y="97"/>
                </a:lnTo>
                <a:lnTo>
                  <a:pt x="358" y="97"/>
                </a:lnTo>
                <a:lnTo>
                  <a:pt x="320" y="97"/>
                </a:lnTo>
                <a:lnTo>
                  <a:pt x="313" y="101"/>
                </a:lnTo>
                <a:lnTo>
                  <a:pt x="313" y="116"/>
                </a:lnTo>
                <a:lnTo>
                  <a:pt x="320" y="111"/>
                </a:lnTo>
                <a:lnTo>
                  <a:pt x="320" y="101"/>
                </a:lnTo>
                <a:lnTo>
                  <a:pt x="351" y="101"/>
                </a:lnTo>
                <a:lnTo>
                  <a:pt x="397" y="101"/>
                </a:lnTo>
                <a:lnTo>
                  <a:pt x="397" y="97"/>
                </a:lnTo>
                <a:lnTo>
                  <a:pt x="397" y="73"/>
                </a:lnTo>
                <a:lnTo>
                  <a:pt x="397" y="73"/>
                </a:lnTo>
                <a:close/>
              </a:path>
              <a:path w="422" h="458">
                <a:moveTo>
                  <a:pt x="351" y="44"/>
                </a:moveTo>
                <a:lnTo>
                  <a:pt x="351" y="68"/>
                </a:lnTo>
                <a:lnTo>
                  <a:pt x="358" y="68"/>
                </a:lnTo>
                <a:lnTo>
                  <a:pt x="358" y="44"/>
                </a:lnTo>
                <a:lnTo>
                  <a:pt x="390" y="44"/>
                </a:lnTo>
                <a:lnTo>
                  <a:pt x="351" y="44"/>
                </a:lnTo>
                <a:lnTo>
                  <a:pt x="351" y="44"/>
                </a:lnTo>
                <a:close/>
              </a:path>
              <a:path w="422" h="458">
                <a:moveTo>
                  <a:pt x="313" y="44"/>
                </a:moveTo>
                <a:lnTo>
                  <a:pt x="313" y="70"/>
                </a:lnTo>
                <a:lnTo>
                  <a:pt x="320" y="68"/>
                </a:lnTo>
                <a:lnTo>
                  <a:pt x="320" y="44"/>
                </a:lnTo>
                <a:lnTo>
                  <a:pt x="351" y="44"/>
                </a:lnTo>
                <a:lnTo>
                  <a:pt x="313" y="44"/>
                </a:lnTo>
                <a:lnTo>
                  <a:pt x="313" y="44"/>
                </a:lnTo>
                <a:close/>
              </a:path>
              <a:path w="422" h="458">
                <a:moveTo>
                  <a:pt x="392" y="34"/>
                </a:moveTo>
                <a:lnTo>
                  <a:pt x="387" y="41"/>
                </a:lnTo>
                <a:lnTo>
                  <a:pt x="313" y="41"/>
                </a:lnTo>
                <a:lnTo>
                  <a:pt x="313" y="44"/>
                </a:lnTo>
                <a:lnTo>
                  <a:pt x="390" y="44"/>
                </a:lnTo>
                <a:lnTo>
                  <a:pt x="390" y="68"/>
                </a:lnTo>
                <a:lnTo>
                  <a:pt x="320" y="68"/>
                </a:lnTo>
                <a:lnTo>
                  <a:pt x="313" y="70"/>
                </a:lnTo>
                <a:lnTo>
                  <a:pt x="313" y="101"/>
                </a:lnTo>
                <a:lnTo>
                  <a:pt x="320" y="97"/>
                </a:lnTo>
                <a:lnTo>
                  <a:pt x="320" y="73"/>
                </a:lnTo>
                <a:lnTo>
                  <a:pt x="351" y="73"/>
                </a:lnTo>
                <a:lnTo>
                  <a:pt x="397" y="73"/>
                </a:lnTo>
                <a:lnTo>
                  <a:pt x="397" y="68"/>
                </a:lnTo>
                <a:lnTo>
                  <a:pt x="397" y="63"/>
                </a:lnTo>
                <a:lnTo>
                  <a:pt x="397" y="58"/>
                </a:lnTo>
                <a:lnTo>
                  <a:pt x="397" y="49"/>
                </a:lnTo>
                <a:lnTo>
                  <a:pt x="402" y="41"/>
                </a:lnTo>
                <a:lnTo>
                  <a:pt x="392" y="34"/>
                </a:lnTo>
                <a:lnTo>
                  <a:pt x="392" y="34"/>
                </a:lnTo>
                <a:close/>
              </a:path>
              <a:path w="422" h="458">
                <a:moveTo>
                  <a:pt x="313" y="34"/>
                </a:moveTo>
                <a:lnTo>
                  <a:pt x="313" y="41"/>
                </a:lnTo>
                <a:lnTo>
                  <a:pt x="365" y="41"/>
                </a:lnTo>
                <a:lnTo>
                  <a:pt x="322" y="41"/>
                </a:lnTo>
                <a:lnTo>
                  <a:pt x="313" y="34"/>
                </a:lnTo>
                <a:lnTo>
                  <a:pt x="313" y="34"/>
                </a:lnTo>
                <a:close/>
              </a:path>
              <a:path w="422" h="458">
                <a:moveTo>
                  <a:pt x="327" y="3"/>
                </a:moveTo>
                <a:lnTo>
                  <a:pt x="325" y="5"/>
                </a:lnTo>
                <a:lnTo>
                  <a:pt x="327" y="5"/>
                </a:lnTo>
                <a:lnTo>
                  <a:pt x="327" y="10"/>
                </a:lnTo>
                <a:lnTo>
                  <a:pt x="330" y="13"/>
                </a:lnTo>
                <a:lnTo>
                  <a:pt x="332" y="15"/>
                </a:lnTo>
                <a:lnTo>
                  <a:pt x="334" y="20"/>
                </a:lnTo>
                <a:lnTo>
                  <a:pt x="334" y="22"/>
                </a:lnTo>
                <a:lnTo>
                  <a:pt x="337" y="25"/>
                </a:lnTo>
                <a:lnTo>
                  <a:pt x="337" y="29"/>
                </a:lnTo>
                <a:lnTo>
                  <a:pt x="339" y="34"/>
                </a:lnTo>
                <a:lnTo>
                  <a:pt x="339" y="37"/>
                </a:lnTo>
                <a:lnTo>
                  <a:pt x="342" y="37"/>
                </a:lnTo>
                <a:lnTo>
                  <a:pt x="344" y="34"/>
                </a:lnTo>
                <a:lnTo>
                  <a:pt x="346" y="29"/>
                </a:lnTo>
                <a:lnTo>
                  <a:pt x="346" y="25"/>
                </a:lnTo>
                <a:lnTo>
                  <a:pt x="344" y="22"/>
                </a:lnTo>
                <a:lnTo>
                  <a:pt x="344" y="17"/>
                </a:lnTo>
                <a:lnTo>
                  <a:pt x="342" y="15"/>
                </a:lnTo>
                <a:lnTo>
                  <a:pt x="339" y="13"/>
                </a:lnTo>
                <a:lnTo>
                  <a:pt x="337" y="10"/>
                </a:lnTo>
                <a:lnTo>
                  <a:pt x="334" y="10"/>
                </a:lnTo>
                <a:lnTo>
                  <a:pt x="332" y="8"/>
                </a:lnTo>
                <a:lnTo>
                  <a:pt x="330" y="5"/>
                </a:lnTo>
                <a:lnTo>
                  <a:pt x="327" y="3"/>
                </a:lnTo>
                <a:lnTo>
                  <a:pt x="327" y="3"/>
                </a:lnTo>
                <a:close/>
              </a:path>
              <a:path w="422" h="458">
                <a:moveTo>
                  <a:pt x="377" y="1"/>
                </a:moveTo>
                <a:lnTo>
                  <a:pt x="375" y="3"/>
                </a:lnTo>
                <a:lnTo>
                  <a:pt x="375" y="10"/>
                </a:lnTo>
                <a:lnTo>
                  <a:pt x="373" y="13"/>
                </a:lnTo>
                <a:lnTo>
                  <a:pt x="373" y="17"/>
                </a:lnTo>
                <a:lnTo>
                  <a:pt x="370" y="20"/>
                </a:lnTo>
                <a:lnTo>
                  <a:pt x="370" y="25"/>
                </a:lnTo>
                <a:lnTo>
                  <a:pt x="368" y="27"/>
                </a:lnTo>
                <a:lnTo>
                  <a:pt x="368" y="32"/>
                </a:lnTo>
                <a:lnTo>
                  <a:pt x="365" y="34"/>
                </a:lnTo>
                <a:lnTo>
                  <a:pt x="363" y="37"/>
                </a:lnTo>
                <a:lnTo>
                  <a:pt x="363" y="41"/>
                </a:lnTo>
                <a:lnTo>
                  <a:pt x="322" y="41"/>
                </a:lnTo>
                <a:lnTo>
                  <a:pt x="365" y="41"/>
                </a:lnTo>
                <a:lnTo>
                  <a:pt x="368" y="39"/>
                </a:lnTo>
                <a:lnTo>
                  <a:pt x="368" y="37"/>
                </a:lnTo>
                <a:lnTo>
                  <a:pt x="370" y="32"/>
                </a:lnTo>
                <a:lnTo>
                  <a:pt x="373" y="29"/>
                </a:lnTo>
                <a:lnTo>
                  <a:pt x="375" y="27"/>
                </a:lnTo>
                <a:lnTo>
                  <a:pt x="377" y="25"/>
                </a:lnTo>
                <a:lnTo>
                  <a:pt x="377" y="22"/>
                </a:lnTo>
                <a:lnTo>
                  <a:pt x="380" y="17"/>
                </a:lnTo>
                <a:lnTo>
                  <a:pt x="382" y="15"/>
                </a:lnTo>
                <a:lnTo>
                  <a:pt x="385" y="15"/>
                </a:lnTo>
                <a:lnTo>
                  <a:pt x="387" y="13"/>
                </a:lnTo>
                <a:lnTo>
                  <a:pt x="377" y="1"/>
                </a:lnTo>
                <a:lnTo>
                  <a:pt x="3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66" name="path 13566"/>
          <p:cNvSpPr/>
          <p:nvPr/>
        </p:nvSpPr>
        <p:spPr>
          <a:xfrm>
            <a:off x="13351002" y="9743185"/>
            <a:ext cx="249935" cy="108203"/>
          </a:xfrm>
          <a:custGeom>
            <a:avLst/>
            <a:gdLst/>
            <a:ahLst/>
            <a:cxnLst/>
            <a:rect l="0" t="0" r="0" b="0"/>
            <a:pathLst>
              <a:path w="393" h="170">
                <a:moveTo>
                  <a:pt x="106" y="152"/>
                </a:moveTo>
                <a:lnTo>
                  <a:pt x="97" y="154"/>
                </a:lnTo>
                <a:lnTo>
                  <a:pt x="97" y="169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3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5"/>
                </a:lnTo>
                <a:lnTo>
                  <a:pt x="41" y="125"/>
                </a:lnTo>
                <a:lnTo>
                  <a:pt x="46" y="128"/>
                </a:lnTo>
                <a:lnTo>
                  <a:pt x="49" y="130"/>
                </a:lnTo>
                <a:lnTo>
                  <a:pt x="51" y="130"/>
                </a:lnTo>
                <a:lnTo>
                  <a:pt x="53" y="133"/>
                </a:lnTo>
                <a:lnTo>
                  <a:pt x="56" y="133"/>
                </a:lnTo>
                <a:lnTo>
                  <a:pt x="58" y="135"/>
                </a:lnTo>
                <a:lnTo>
                  <a:pt x="61" y="137"/>
                </a:lnTo>
                <a:lnTo>
                  <a:pt x="63" y="140"/>
                </a:lnTo>
                <a:lnTo>
                  <a:pt x="66" y="140"/>
                </a:lnTo>
                <a:lnTo>
                  <a:pt x="66" y="142"/>
                </a:lnTo>
                <a:lnTo>
                  <a:pt x="68" y="145"/>
                </a:lnTo>
                <a:lnTo>
                  <a:pt x="70" y="145"/>
                </a:lnTo>
                <a:lnTo>
                  <a:pt x="73" y="142"/>
                </a:lnTo>
                <a:lnTo>
                  <a:pt x="73" y="135"/>
                </a:lnTo>
                <a:lnTo>
                  <a:pt x="70" y="130"/>
                </a:lnTo>
                <a:lnTo>
                  <a:pt x="70" y="128"/>
                </a:lnTo>
                <a:lnTo>
                  <a:pt x="68" y="128"/>
                </a:lnTo>
                <a:lnTo>
                  <a:pt x="63" y="125"/>
                </a:lnTo>
                <a:lnTo>
                  <a:pt x="61" y="123"/>
                </a:lnTo>
                <a:lnTo>
                  <a:pt x="51" y="123"/>
                </a:lnTo>
                <a:lnTo>
                  <a:pt x="49" y="121"/>
                </a:lnTo>
                <a:lnTo>
                  <a:pt x="39" y="121"/>
                </a:lnTo>
                <a:lnTo>
                  <a:pt x="34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3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9"/>
                </a:lnTo>
                <a:lnTo>
                  <a:pt x="56" y="111"/>
                </a:lnTo>
                <a:lnTo>
                  <a:pt x="58" y="111"/>
                </a:lnTo>
                <a:lnTo>
                  <a:pt x="61" y="113"/>
                </a:lnTo>
                <a:lnTo>
                  <a:pt x="63" y="116"/>
                </a:lnTo>
                <a:lnTo>
                  <a:pt x="63" y="113"/>
                </a:lnTo>
                <a:lnTo>
                  <a:pt x="66" y="109"/>
                </a:lnTo>
                <a:lnTo>
                  <a:pt x="66" y="106"/>
                </a:lnTo>
                <a:lnTo>
                  <a:pt x="63" y="104"/>
                </a:lnTo>
                <a:lnTo>
                  <a:pt x="63" y="101"/>
                </a:lnTo>
                <a:lnTo>
                  <a:pt x="61" y="99"/>
                </a:lnTo>
                <a:lnTo>
                  <a:pt x="58" y="99"/>
                </a:lnTo>
                <a:lnTo>
                  <a:pt x="56" y="97"/>
                </a:lnTo>
                <a:lnTo>
                  <a:pt x="53" y="97"/>
                </a:lnTo>
                <a:lnTo>
                  <a:pt x="51" y="94"/>
                </a:lnTo>
                <a:lnTo>
                  <a:pt x="44" y="94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3" h="170">
                <a:moveTo>
                  <a:pt x="44" y="75"/>
                </a:moveTo>
                <a:lnTo>
                  <a:pt x="41" y="77"/>
                </a:lnTo>
                <a:lnTo>
                  <a:pt x="39" y="80"/>
                </a:lnTo>
                <a:lnTo>
                  <a:pt x="37" y="82"/>
                </a:lnTo>
                <a:lnTo>
                  <a:pt x="34" y="85"/>
                </a:lnTo>
                <a:lnTo>
                  <a:pt x="32" y="87"/>
                </a:lnTo>
                <a:lnTo>
                  <a:pt x="30" y="87"/>
                </a:lnTo>
                <a:lnTo>
                  <a:pt x="27" y="89"/>
                </a:lnTo>
                <a:lnTo>
                  <a:pt x="25" y="92"/>
                </a:lnTo>
                <a:lnTo>
                  <a:pt x="22" y="94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101"/>
                </a:lnTo>
                <a:lnTo>
                  <a:pt x="8" y="101"/>
                </a:lnTo>
                <a:lnTo>
                  <a:pt x="15" y="104"/>
                </a:lnTo>
                <a:lnTo>
                  <a:pt x="18" y="101"/>
                </a:lnTo>
                <a:lnTo>
                  <a:pt x="22" y="101"/>
                </a:lnTo>
                <a:lnTo>
                  <a:pt x="25" y="99"/>
                </a:lnTo>
                <a:lnTo>
                  <a:pt x="27" y="97"/>
                </a:lnTo>
                <a:lnTo>
                  <a:pt x="30" y="97"/>
                </a:lnTo>
                <a:lnTo>
                  <a:pt x="32" y="94"/>
                </a:lnTo>
                <a:lnTo>
                  <a:pt x="34" y="92"/>
                </a:lnTo>
                <a:lnTo>
                  <a:pt x="37" y="92"/>
                </a:lnTo>
                <a:lnTo>
                  <a:pt x="39" y="89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7"/>
                </a:lnTo>
                <a:lnTo>
                  <a:pt x="51" y="77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3" h="170">
                <a:moveTo>
                  <a:pt x="30" y="37"/>
                </a:moveTo>
                <a:lnTo>
                  <a:pt x="30" y="41"/>
                </a:lnTo>
                <a:lnTo>
                  <a:pt x="27" y="44"/>
                </a:lnTo>
                <a:lnTo>
                  <a:pt x="27" y="46"/>
                </a:lnTo>
                <a:lnTo>
                  <a:pt x="25" y="51"/>
                </a:lnTo>
                <a:lnTo>
                  <a:pt x="22" y="53"/>
                </a:lnTo>
                <a:lnTo>
                  <a:pt x="22" y="56"/>
                </a:lnTo>
                <a:lnTo>
                  <a:pt x="20" y="61"/>
                </a:lnTo>
                <a:lnTo>
                  <a:pt x="20" y="63"/>
                </a:lnTo>
                <a:lnTo>
                  <a:pt x="18" y="65"/>
                </a:lnTo>
                <a:lnTo>
                  <a:pt x="15" y="70"/>
                </a:lnTo>
                <a:lnTo>
                  <a:pt x="18" y="70"/>
                </a:lnTo>
                <a:lnTo>
                  <a:pt x="20" y="68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3"/>
                </a:lnTo>
                <a:lnTo>
                  <a:pt x="30" y="49"/>
                </a:lnTo>
                <a:lnTo>
                  <a:pt x="32" y="46"/>
                </a:lnTo>
                <a:lnTo>
                  <a:pt x="34" y="44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3" h="170">
                <a:moveTo>
                  <a:pt x="80" y="37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9"/>
                </a:lnTo>
                <a:lnTo>
                  <a:pt x="61" y="51"/>
                </a:lnTo>
                <a:lnTo>
                  <a:pt x="58" y="53"/>
                </a:lnTo>
                <a:lnTo>
                  <a:pt x="58" y="56"/>
                </a:lnTo>
                <a:lnTo>
                  <a:pt x="56" y="61"/>
                </a:lnTo>
                <a:lnTo>
                  <a:pt x="53" y="63"/>
                </a:lnTo>
                <a:lnTo>
                  <a:pt x="53" y="65"/>
                </a:lnTo>
                <a:lnTo>
                  <a:pt x="61" y="65"/>
                </a:lnTo>
                <a:lnTo>
                  <a:pt x="63" y="63"/>
                </a:lnTo>
                <a:lnTo>
                  <a:pt x="63" y="61"/>
                </a:lnTo>
                <a:lnTo>
                  <a:pt x="66" y="58"/>
                </a:lnTo>
                <a:lnTo>
                  <a:pt x="68" y="53"/>
                </a:lnTo>
                <a:lnTo>
                  <a:pt x="70" y="51"/>
                </a:lnTo>
                <a:lnTo>
                  <a:pt x="70" y="49"/>
                </a:lnTo>
                <a:lnTo>
                  <a:pt x="73" y="46"/>
                </a:lnTo>
                <a:lnTo>
                  <a:pt x="75" y="41"/>
                </a:lnTo>
                <a:lnTo>
                  <a:pt x="75" y="39"/>
                </a:lnTo>
                <a:lnTo>
                  <a:pt x="80" y="37"/>
                </a:lnTo>
                <a:lnTo>
                  <a:pt x="80" y="37"/>
                </a:lnTo>
                <a:close/>
              </a:path>
              <a:path w="393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9"/>
                </a:lnTo>
                <a:lnTo>
                  <a:pt x="39" y="51"/>
                </a:lnTo>
                <a:lnTo>
                  <a:pt x="41" y="53"/>
                </a:lnTo>
                <a:lnTo>
                  <a:pt x="41" y="58"/>
                </a:lnTo>
                <a:lnTo>
                  <a:pt x="44" y="61"/>
                </a:lnTo>
                <a:lnTo>
                  <a:pt x="46" y="63"/>
                </a:lnTo>
                <a:lnTo>
                  <a:pt x="46" y="68"/>
                </a:lnTo>
                <a:lnTo>
                  <a:pt x="49" y="70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51" y="77"/>
                </a:lnTo>
                <a:lnTo>
                  <a:pt x="53" y="77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89"/>
                </a:lnTo>
                <a:lnTo>
                  <a:pt x="68" y="92"/>
                </a:lnTo>
                <a:lnTo>
                  <a:pt x="70" y="94"/>
                </a:lnTo>
                <a:lnTo>
                  <a:pt x="73" y="94"/>
                </a:lnTo>
                <a:lnTo>
                  <a:pt x="75" y="97"/>
                </a:lnTo>
                <a:lnTo>
                  <a:pt x="78" y="99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7"/>
                </a:lnTo>
                <a:lnTo>
                  <a:pt x="92" y="94"/>
                </a:lnTo>
                <a:lnTo>
                  <a:pt x="97" y="94"/>
                </a:lnTo>
                <a:lnTo>
                  <a:pt x="97" y="92"/>
                </a:lnTo>
                <a:lnTo>
                  <a:pt x="94" y="92"/>
                </a:lnTo>
                <a:lnTo>
                  <a:pt x="92" y="89"/>
                </a:lnTo>
                <a:lnTo>
                  <a:pt x="87" y="89"/>
                </a:lnTo>
                <a:lnTo>
                  <a:pt x="85" y="87"/>
                </a:lnTo>
                <a:lnTo>
                  <a:pt x="80" y="87"/>
                </a:lnTo>
                <a:lnTo>
                  <a:pt x="75" y="85"/>
                </a:lnTo>
                <a:lnTo>
                  <a:pt x="73" y="85"/>
                </a:lnTo>
                <a:lnTo>
                  <a:pt x="70" y="82"/>
                </a:lnTo>
                <a:lnTo>
                  <a:pt x="68" y="80"/>
                </a:lnTo>
                <a:lnTo>
                  <a:pt x="66" y="80"/>
                </a:lnTo>
                <a:lnTo>
                  <a:pt x="63" y="77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5"/>
                </a:lnTo>
                <a:lnTo>
                  <a:pt x="53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3"/>
                </a:lnTo>
                <a:lnTo>
                  <a:pt x="44" y="51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80" y="37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3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7"/>
                </a:lnTo>
                <a:lnTo>
                  <a:pt x="34" y="22"/>
                </a:lnTo>
                <a:lnTo>
                  <a:pt x="34" y="29"/>
                </a:lnTo>
                <a:lnTo>
                  <a:pt x="32" y="32"/>
                </a:lnTo>
                <a:lnTo>
                  <a:pt x="39" y="32"/>
                </a:lnTo>
                <a:lnTo>
                  <a:pt x="41" y="29"/>
                </a:lnTo>
                <a:lnTo>
                  <a:pt x="41" y="25"/>
                </a:lnTo>
                <a:lnTo>
                  <a:pt x="44" y="22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3" h="170">
                <a:moveTo>
                  <a:pt x="1" y="13"/>
                </a:moveTo>
                <a:lnTo>
                  <a:pt x="1" y="152"/>
                </a:lnTo>
                <a:lnTo>
                  <a:pt x="8" y="149"/>
                </a:lnTo>
                <a:lnTo>
                  <a:pt x="8" y="106"/>
                </a:lnTo>
                <a:lnTo>
                  <a:pt x="10" y="106"/>
                </a:lnTo>
                <a:lnTo>
                  <a:pt x="13" y="104"/>
                </a:lnTo>
                <a:lnTo>
                  <a:pt x="15" y="104"/>
                </a:lnTo>
                <a:lnTo>
                  <a:pt x="8" y="101"/>
                </a:lnTo>
                <a:lnTo>
                  <a:pt x="8" y="13"/>
                </a:lnTo>
                <a:lnTo>
                  <a:pt x="37" y="13"/>
                </a:lnTo>
                <a:lnTo>
                  <a:pt x="97" y="13"/>
                </a:lnTo>
                <a:lnTo>
                  <a:pt x="1" y="13"/>
                </a:lnTo>
                <a:lnTo>
                  <a:pt x="1" y="13"/>
                </a:lnTo>
                <a:close/>
              </a:path>
              <a:path w="393" h="170">
                <a:moveTo>
                  <a:pt x="1" y="3"/>
                </a:moveTo>
                <a:lnTo>
                  <a:pt x="1" y="13"/>
                </a:lnTo>
                <a:lnTo>
                  <a:pt x="97" y="13"/>
                </a:lnTo>
                <a:lnTo>
                  <a:pt x="97" y="149"/>
                </a:lnTo>
                <a:lnTo>
                  <a:pt x="8" y="149"/>
                </a:lnTo>
                <a:lnTo>
                  <a:pt x="1" y="152"/>
                </a:lnTo>
                <a:lnTo>
                  <a:pt x="1" y="169"/>
                </a:lnTo>
                <a:lnTo>
                  <a:pt x="8" y="166"/>
                </a:lnTo>
                <a:lnTo>
                  <a:pt x="8" y="154"/>
                </a:lnTo>
                <a:lnTo>
                  <a:pt x="97" y="154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3"/>
                </a:lnTo>
                <a:lnTo>
                  <a:pt x="1" y="3"/>
                </a:lnTo>
                <a:close/>
              </a:path>
              <a:path w="393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3" h="170">
                <a:moveTo>
                  <a:pt x="322" y="147"/>
                </a:move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44" y="152"/>
                </a:lnTo>
                <a:lnTo>
                  <a:pt x="337" y="152"/>
                </a:lnTo>
                <a:lnTo>
                  <a:pt x="334" y="149"/>
                </a:lnTo>
                <a:lnTo>
                  <a:pt x="327" y="149"/>
                </a:lnTo>
                <a:lnTo>
                  <a:pt x="322" y="147"/>
                </a:lnTo>
                <a:lnTo>
                  <a:pt x="322" y="147"/>
                </a:lnTo>
                <a:close/>
              </a:path>
              <a:path w="393" h="170">
                <a:moveTo>
                  <a:pt x="375" y="106"/>
                </a:moveTo>
                <a:lnTo>
                  <a:pt x="361" y="109"/>
                </a:lnTo>
                <a:lnTo>
                  <a:pt x="358" y="116"/>
                </a:lnTo>
                <a:lnTo>
                  <a:pt x="358" y="130"/>
                </a:lnTo>
                <a:lnTo>
                  <a:pt x="356" y="135"/>
                </a:lnTo>
                <a:lnTo>
                  <a:pt x="356" y="142"/>
                </a:lnTo>
                <a:lnTo>
                  <a:pt x="353" y="145"/>
                </a:lnTo>
                <a:lnTo>
                  <a:pt x="353" y="149"/>
                </a:lnTo>
                <a:lnTo>
                  <a:pt x="351" y="149"/>
                </a:lnTo>
                <a:lnTo>
                  <a:pt x="351" y="152"/>
                </a:lnTo>
                <a:lnTo>
                  <a:pt x="346" y="152"/>
                </a:lnTo>
                <a:lnTo>
                  <a:pt x="344" y="152"/>
                </a:lnTo>
                <a:lnTo>
                  <a:pt x="327" y="154"/>
                </a:lnTo>
                <a:lnTo>
                  <a:pt x="332" y="157"/>
                </a:lnTo>
                <a:lnTo>
                  <a:pt x="334" y="157"/>
                </a:lnTo>
                <a:lnTo>
                  <a:pt x="334" y="159"/>
                </a:lnTo>
                <a:lnTo>
                  <a:pt x="337" y="161"/>
                </a:lnTo>
                <a:lnTo>
                  <a:pt x="339" y="164"/>
                </a:lnTo>
                <a:lnTo>
                  <a:pt x="339" y="166"/>
                </a:lnTo>
                <a:lnTo>
                  <a:pt x="339" y="169"/>
                </a:lnTo>
                <a:lnTo>
                  <a:pt x="341" y="169"/>
                </a:lnTo>
                <a:lnTo>
                  <a:pt x="346" y="166"/>
                </a:lnTo>
                <a:lnTo>
                  <a:pt x="349" y="166"/>
                </a:lnTo>
                <a:lnTo>
                  <a:pt x="351" y="164"/>
                </a:lnTo>
                <a:lnTo>
                  <a:pt x="353" y="164"/>
                </a:lnTo>
                <a:lnTo>
                  <a:pt x="356" y="161"/>
                </a:lnTo>
                <a:lnTo>
                  <a:pt x="358" y="159"/>
                </a:lnTo>
                <a:lnTo>
                  <a:pt x="361" y="157"/>
                </a:lnTo>
                <a:lnTo>
                  <a:pt x="361" y="149"/>
                </a:lnTo>
                <a:lnTo>
                  <a:pt x="363" y="147"/>
                </a:lnTo>
                <a:lnTo>
                  <a:pt x="363" y="142"/>
                </a:lnTo>
                <a:lnTo>
                  <a:pt x="366" y="137"/>
                </a:lnTo>
                <a:lnTo>
                  <a:pt x="366" y="128"/>
                </a:lnTo>
                <a:lnTo>
                  <a:pt x="368" y="123"/>
                </a:lnTo>
                <a:lnTo>
                  <a:pt x="368" y="111"/>
                </a:lnTo>
                <a:lnTo>
                  <a:pt x="375" y="106"/>
                </a:lnTo>
                <a:lnTo>
                  <a:pt x="375" y="106"/>
                </a:lnTo>
                <a:close/>
              </a:path>
              <a:path w="393" h="170">
                <a:moveTo>
                  <a:pt x="366" y="97"/>
                </a:moveTo>
                <a:lnTo>
                  <a:pt x="361" y="104"/>
                </a:lnTo>
                <a:lnTo>
                  <a:pt x="310" y="104"/>
                </a:lnTo>
                <a:lnTo>
                  <a:pt x="375" y="106"/>
                </a:lnTo>
                <a:lnTo>
                  <a:pt x="366" y="97"/>
                </a:lnTo>
                <a:lnTo>
                  <a:pt x="366" y="97"/>
                </a:lnTo>
                <a:close/>
              </a:path>
              <a:path w="393" h="170">
                <a:moveTo>
                  <a:pt x="320" y="77"/>
                </a:moveTo>
                <a:lnTo>
                  <a:pt x="310" y="77"/>
                </a:lnTo>
                <a:lnTo>
                  <a:pt x="308" y="80"/>
                </a:lnTo>
                <a:lnTo>
                  <a:pt x="308" y="89"/>
                </a:lnTo>
                <a:lnTo>
                  <a:pt x="306" y="92"/>
                </a:lnTo>
                <a:lnTo>
                  <a:pt x="306" y="97"/>
                </a:lnTo>
                <a:lnTo>
                  <a:pt x="303" y="99"/>
                </a:lnTo>
                <a:lnTo>
                  <a:pt x="301" y="101"/>
                </a:lnTo>
                <a:lnTo>
                  <a:pt x="298" y="104"/>
                </a:lnTo>
                <a:lnTo>
                  <a:pt x="306" y="113"/>
                </a:lnTo>
                <a:lnTo>
                  <a:pt x="310" y="109"/>
                </a:lnTo>
                <a:lnTo>
                  <a:pt x="361" y="109"/>
                </a:lnTo>
                <a:lnTo>
                  <a:pt x="375" y="106"/>
                </a:lnTo>
                <a:lnTo>
                  <a:pt x="310" y="104"/>
                </a:lnTo>
                <a:lnTo>
                  <a:pt x="320" y="77"/>
                </a:lnTo>
                <a:lnTo>
                  <a:pt x="320" y="77"/>
                </a:lnTo>
                <a:close/>
              </a:path>
              <a:path w="393" h="170">
                <a:moveTo>
                  <a:pt x="382" y="63"/>
                </a:moveTo>
                <a:lnTo>
                  <a:pt x="375" y="73"/>
                </a:lnTo>
                <a:lnTo>
                  <a:pt x="270" y="73"/>
                </a:lnTo>
                <a:lnTo>
                  <a:pt x="274" y="80"/>
                </a:lnTo>
                <a:lnTo>
                  <a:pt x="279" y="77"/>
                </a:lnTo>
                <a:lnTo>
                  <a:pt x="392" y="77"/>
                </a:lnTo>
                <a:lnTo>
                  <a:pt x="382" y="63"/>
                </a:lnTo>
                <a:lnTo>
                  <a:pt x="382" y="63"/>
                </a:lnTo>
                <a:close/>
              </a:path>
              <a:path w="393" h="170">
                <a:moveTo>
                  <a:pt x="296" y="56"/>
                </a:moveTo>
                <a:lnTo>
                  <a:pt x="296" y="65"/>
                </a:lnTo>
                <a:lnTo>
                  <a:pt x="303" y="61"/>
                </a:lnTo>
                <a:lnTo>
                  <a:pt x="303" y="56"/>
                </a:lnTo>
                <a:lnTo>
                  <a:pt x="358" y="56"/>
                </a:lnTo>
                <a:lnTo>
                  <a:pt x="296" y="56"/>
                </a:lnTo>
                <a:lnTo>
                  <a:pt x="296" y="56"/>
                </a:lnTo>
                <a:close/>
              </a:path>
              <a:path w="393" h="170">
                <a:moveTo>
                  <a:pt x="296" y="13"/>
                </a:moveTo>
                <a:lnTo>
                  <a:pt x="296" y="51"/>
                </a:lnTo>
                <a:lnTo>
                  <a:pt x="303" y="51"/>
                </a:lnTo>
                <a:lnTo>
                  <a:pt x="303" y="13"/>
                </a:lnTo>
                <a:lnTo>
                  <a:pt x="358" y="13"/>
                </a:lnTo>
                <a:lnTo>
                  <a:pt x="296" y="13"/>
                </a:lnTo>
                <a:lnTo>
                  <a:pt x="296" y="13"/>
                </a:lnTo>
                <a:close/>
              </a:path>
              <a:path w="393" h="170">
                <a:moveTo>
                  <a:pt x="296" y="3"/>
                </a:moveTo>
                <a:lnTo>
                  <a:pt x="296" y="13"/>
                </a:lnTo>
                <a:lnTo>
                  <a:pt x="358" y="13"/>
                </a:lnTo>
                <a:lnTo>
                  <a:pt x="358" y="51"/>
                </a:lnTo>
                <a:lnTo>
                  <a:pt x="303" y="51"/>
                </a:lnTo>
                <a:lnTo>
                  <a:pt x="296" y="51"/>
                </a:lnTo>
                <a:lnTo>
                  <a:pt x="296" y="56"/>
                </a:lnTo>
                <a:lnTo>
                  <a:pt x="358" y="56"/>
                </a:lnTo>
                <a:lnTo>
                  <a:pt x="358" y="63"/>
                </a:lnTo>
                <a:lnTo>
                  <a:pt x="366" y="58"/>
                </a:lnTo>
                <a:lnTo>
                  <a:pt x="366" y="15"/>
                </a:lnTo>
                <a:lnTo>
                  <a:pt x="370" y="10"/>
                </a:lnTo>
                <a:lnTo>
                  <a:pt x="303" y="10"/>
                </a:lnTo>
                <a:lnTo>
                  <a:pt x="296" y="3"/>
                </a:lnTo>
                <a:lnTo>
                  <a:pt x="296" y="3"/>
                </a:lnTo>
                <a:close/>
              </a:path>
              <a:path w="393" h="170">
                <a:moveTo>
                  <a:pt x="363" y="3"/>
                </a:moveTo>
                <a:lnTo>
                  <a:pt x="356" y="10"/>
                </a:lnTo>
                <a:lnTo>
                  <a:pt x="303" y="10"/>
                </a:lnTo>
                <a:lnTo>
                  <a:pt x="370" y="10"/>
                </a:lnTo>
                <a:lnTo>
                  <a:pt x="363" y="3"/>
                </a:lnTo>
                <a:lnTo>
                  <a:pt x="363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68" name="path 13568"/>
          <p:cNvSpPr/>
          <p:nvPr/>
        </p:nvSpPr>
        <p:spPr>
          <a:xfrm>
            <a:off x="7853933" y="9941306"/>
            <a:ext cx="347471" cy="109728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41" y="128"/>
                </a:moveTo>
                <a:lnTo>
                  <a:pt x="41" y="133"/>
                </a:lnTo>
                <a:lnTo>
                  <a:pt x="44" y="133"/>
                </a:lnTo>
                <a:lnTo>
                  <a:pt x="46" y="135"/>
                </a:lnTo>
                <a:lnTo>
                  <a:pt x="51" y="138"/>
                </a:lnTo>
                <a:lnTo>
                  <a:pt x="54" y="140"/>
                </a:lnTo>
                <a:lnTo>
                  <a:pt x="56" y="142"/>
                </a:lnTo>
                <a:lnTo>
                  <a:pt x="58" y="142"/>
                </a:lnTo>
                <a:lnTo>
                  <a:pt x="61" y="145"/>
                </a:lnTo>
                <a:lnTo>
                  <a:pt x="73" y="142"/>
                </a:lnTo>
                <a:lnTo>
                  <a:pt x="70" y="142"/>
                </a:lnTo>
                <a:lnTo>
                  <a:pt x="68" y="140"/>
                </a:lnTo>
                <a:lnTo>
                  <a:pt x="65" y="140"/>
                </a:lnTo>
                <a:lnTo>
                  <a:pt x="63" y="138"/>
                </a:lnTo>
                <a:lnTo>
                  <a:pt x="61" y="138"/>
                </a:lnTo>
                <a:lnTo>
                  <a:pt x="56" y="135"/>
                </a:lnTo>
                <a:lnTo>
                  <a:pt x="54" y="133"/>
                </a:lnTo>
                <a:lnTo>
                  <a:pt x="51" y="133"/>
                </a:lnTo>
                <a:lnTo>
                  <a:pt x="49" y="130"/>
                </a:lnTo>
                <a:lnTo>
                  <a:pt x="46" y="130"/>
                </a:lnTo>
                <a:lnTo>
                  <a:pt x="41" y="128"/>
                </a:lnTo>
                <a:lnTo>
                  <a:pt x="41" y="128"/>
                </a:lnTo>
                <a:close/>
              </a:path>
              <a:path w="547" h="172">
                <a:moveTo>
                  <a:pt x="39" y="102"/>
                </a:moveTo>
                <a:lnTo>
                  <a:pt x="46" y="111"/>
                </a:lnTo>
                <a:lnTo>
                  <a:pt x="49" y="106"/>
                </a:lnTo>
                <a:lnTo>
                  <a:pt x="94" y="106"/>
                </a:lnTo>
                <a:lnTo>
                  <a:pt x="39" y="102"/>
                </a:lnTo>
                <a:lnTo>
                  <a:pt x="39" y="102"/>
                </a:lnTo>
                <a:close/>
              </a:path>
              <a:path w="547" h="172">
                <a:moveTo>
                  <a:pt x="99" y="94"/>
                </a:moveTo>
                <a:lnTo>
                  <a:pt x="94" y="102"/>
                </a:lnTo>
                <a:lnTo>
                  <a:pt x="39" y="102"/>
                </a:lnTo>
                <a:lnTo>
                  <a:pt x="94" y="106"/>
                </a:lnTo>
                <a:lnTo>
                  <a:pt x="94" y="109"/>
                </a:lnTo>
                <a:lnTo>
                  <a:pt x="92" y="114"/>
                </a:lnTo>
                <a:lnTo>
                  <a:pt x="90" y="116"/>
                </a:lnTo>
                <a:lnTo>
                  <a:pt x="87" y="118"/>
                </a:lnTo>
                <a:lnTo>
                  <a:pt x="85" y="123"/>
                </a:lnTo>
                <a:lnTo>
                  <a:pt x="85" y="125"/>
                </a:lnTo>
                <a:lnTo>
                  <a:pt x="82" y="128"/>
                </a:lnTo>
                <a:lnTo>
                  <a:pt x="80" y="130"/>
                </a:lnTo>
                <a:lnTo>
                  <a:pt x="80" y="135"/>
                </a:lnTo>
                <a:lnTo>
                  <a:pt x="78" y="138"/>
                </a:lnTo>
                <a:lnTo>
                  <a:pt x="75" y="140"/>
                </a:lnTo>
                <a:lnTo>
                  <a:pt x="75" y="142"/>
                </a:lnTo>
                <a:lnTo>
                  <a:pt x="73" y="142"/>
                </a:lnTo>
                <a:lnTo>
                  <a:pt x="61" y="145"/>
                </a:lnTo>
                <a:lnTo>
                  <a:pt x="63" y="147"/>
                </a:lnTo>
                <a:lnTo>
                  <a:pt x="65" y="147"/>
                </a:lnTo>
                <a:lnTo>
                  <a:pt x="65" y="150"/>
                </a:lnTo>
                <a:lnTo>
                  <a:pt x="68" y="152"/>
                </a:lnTo>
                <a:lnTo>
                  <a:pt x="70" y="154"/>
                </a:lnTo>
                <a:lnTo>
                  <a:pt x="73" y="157"/>
                </a:lnTo>
                <a:lnTo>
                  <a:pt x="75" y="159"/>
                </a:lnTo>
                <a:lnTo>
                  <a:pt x="78" y="162"/>
                </a:lnTo>
                <a:lnTo>
                  <a:pt x="80" y="162"/>
                </a:lnTo>
                <a:lnTo>
                  <a:pt x="82" y="164"/>
                </a:lnTo>
                <a:lnTo>
                  <a:pt x="82" y="166"/>
                </a:lnTo>
                <a:lnTo>
                  <a:pt x="85" y="171"/>
                </a:lnTo>
                <a:lnTo>
                  <a:pt x="87" y="171"/>
                </a:lnTo>
                <a:lnTo>
                  <a:pt x="90" y="169"/>
                </a:lnTo>
                <a:lnTo>
                  <a:pt x="90" y="154"/>
                </a:lnTo>
                <a:lnTo>
                  <a:pt x="87" y="152"/>
                </a:lnTo>
                <a:lnTo>
                  <a:pt x="85" y="150"/>
                </a:lnTo>
                <a:lnTo>
                  <a:pt x="80" y="147"/>
                </a:lnTo>
                <a:lnTo>
                  <a:pt x="78" y="145"/>
                </a:lnTo>
                <a:lnTo>
                  <a:pt x="78" y="142"/>
                </a:lnTo>
                <a:lnTo>
                  <a:pt x="80" y="140"/>
                </a:lnTo>
                <a:lnTo>
                  <a:pt x="82" y="138"/>
                </a:lnTo>
                <a:lnTo>
                  <a:pt x="85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92" y="123"/>
                </a:lnTo>
                <a:lnTo>
                  <a:pt x="94" y="121"/>
                </a:lnTo>
                <a:lnTo>
                  <a:pt x="97" y="118"/>
                </a:lnTo>
                <a:lnTo>
                  <a:pt x="99" y="116"/>
                </a:lnTo>
                <a:lnTo>
                  <a:pt x="101" y="114"/>
                </a:lnTo>
                <a:lnTo>
                  <a:pt x="104" y="111"/>
                </a:lnTo>
                <a:lnTo>
                  <a:pt x="106" y="111"/>
                </a:lnTo>
                <a:lnTo>
                  <a:pt x="109" y="109"/>
                </a:lnTo>
                <a:lnTo>
                  <a:pt x="111" y="109"/>
                </a:lnTo>
                <a:lnTo>
                  <a:pt x="99" y="94"/>
                </a:lnTo>
                <a:lnTo>
                  <a:pt x="99" y="94"/>
                </a:lnTo>
                <a:close/>
              </a:path>
              <a:path w="547" h="172">
                <a:moveTo>
                  <a:pt x="56" y="73"/>
                </a:moveTo>
                <a:lnTo>
                  <a:pt x="46" y="73"/>
                </a:lnTo>
                <a:lnTo>
                  <a:pt x="46" y="75"/>
                </a:lnTo>
                <a:lnTo>
                  <a:pt x="46" y="85"/>
                </a:lnTo>
                <a:lnTo>
                  <a:pt x="44" y="90"/>
                </a:lnTo>
                <a:lnTo>
                  <a:pt x="44" y="94"/>
                </a:lnTo>
                <a:lnTo>
                  <a:pt x="41" y="97"/>
                </a:lnTo>
                <a:lnTo>
                  <a:pt x="41" y="99"/>
                </a:lnTo>
                <a:lnTo>
                  <a:pt x="39" y="102"/>
                </a:lnTo>
                <a:lnTo>
                  <a:pt x="51" y="102"/>
                </a:lnTo>
                <a:lnTo>
                  <a:pt x="51" y="99"/>
                </a:lnTo>
                <a:lnTo>
                  <a:pt x="51" y="92"/>
                </a:lnTo>
                <a:lnTo>
                  <a:pt x="54" y="90"/>
                </a:lnTo>
                <a:lnTo>
                  <a:pt x="54" y="78"/>
                </a:lnTo>
                <a:lnTo>
                  <a:pt x="56" y="73"/>
                </a:lnTo>
                <a:lnTo>
                  <a:pt x="56" y="73"/>
                </a:lnTo>
                <a:close/>
              </a:path>
              <a:path w="547" h="172">
                <a:moveTo>
                  <a:pt x="118" y="58"/>
                </a:moveTo>
                <a:lnTo>
                  <a:pt x="109" y="70"/>
                </a:lnTo>
                <a:lnTo>
                  <a:pt x="1" y="70"/>
                </a:lnTo>
                <a:lnTo>
                  <a:pt x="8" y="75"/>
                </a:lnTo>
                <a:lnTo>
                  <a:pt x="15" y="75"/>
                </a:lnTo>
                <a:lnTo>
                  <a:pt x="18" y="73"/>
                </a:lnTo>
                <a:lnTo>
                  <a:pt x="128" y="73"/>
                </a:lnTo>
                <a:lnTo>
                  <a:pt x="118" y="58"/>
                </a:lnTo>
                <a:lnTo>
                  <a:pt x="118" y="58"/>
                </a:lnTo>
                <a:close/>
              </a:path>
              <a:path w="547" h="172">
                <a:moveTo>
                  <a:pt x="61" y="39"/>
                </a:moveTo>
                <a:lnTo>
                  <a:pt x="51" y="39"/>
                </a:lnTo>
                <a:lnTo>
                  <a:pt x="51" y="42"/>
                </a:lnTo>
                <a:lnTo>
                  <a:pt x="51" y="54"/>
                </a:lnTo>
                <a:lnTo>
                  <a:pt x="49" y="56"/>
                </a:lnTo>
                <a:lnTo>
                  <a:pt x="49" y="70"/>
                </a:lnTo>
                <a:lnTo>
                  <a:pt x="56" y="70"/>
                </a:lnTo>
                <a:lnTo>
                  <a:pt x="56" y="63"/>
                </a:lnTo>
                <a:lnTo>
                  <a:pt x="58" y="61"/>
                </a:lnTo>
                <a:lnTo>
                  <a:pt x="58" y="46"/>
                </a:lnTo>
                <a:lnTo>
                  <a:pt x="61" y="42"/>
                </a:lnTo>
                <a:lnTo>
                  <a:pt x="61" y="39"/>
                </a:lnTo>
                <a:lnTo>
                  <a:pt x="61" y="39"/>
                </a:lnTo>
                <a:close/>
              </a:path>
              <a:path w="547" h="172">
                <a:moveTo>
                  <a:pt x="101" y="25"/>
                </a:moveTo>
                <a:lnTo>
                  <a:pt x="92" y="34"/>
                </a:lnTo>
                <a:lnTo>
                  <a:pt x="15" y="34"/>
                </a:lnTo>
                <a:lnTo>
                  <a:pt x="20" y="39"/>
                </a:lnTo>
                <a:lnTo>
                  <a:pt x="111" y="39"/>
                </a:lnTo>
                <a:lnTo>
                  <a:pt x="101" y="25"/>
                </a:lnTo>
                <a:lnTo>
                  <a:pt x="101" y="25"/>
                </a:lnTo>
                <a:close/>
              </a:path>
              <a:path w="547" h="172">
                <a:moveTo>
                  <a:pt x="56" y="1"/>
                </a:moveTo>
                <a:lnTo>
                  <a:pt x="56" y="13"/>
                </a:lnTo>
                <a:lnTo>
                  <a:pt x="54" y="18"/>
                </a:lnTo>
                <a:lnTo>
                  <a:pt x="54" y="34"/>
                </a:lnTo>
                <a:lnTo>
                  <a:pt x="61" y="34"/>
                </a:lnTo>
                <a:lnTo>
                  <a:pt x="61" y="27"/>
                </a:lnTo>
                <a:lnTo>
                  <a:pt x="63" y="22"/>
                </a:lnTo>
                <a:lnTo>
                  <a:pt x="63" y="13"/>
                </a:lnTo>
                <a:lnTo>
                  <a:pt x="68" y="8"/>
                </a:lnTo>
                <a:lnTo>
                  <a:pt x="56" y="1"/>
                </a:lnTo>
                <a:lnTo>
                  <a:pt x="56" y="1"/>
                </a:lnTo>
                <a:close/>
              </a:path>
              <a:path w="547" h="172">
                <a:moveTo>
                  <a:pt x="258" y="142"/>
                </a:moveTo>
                <a:lnTo>
                  <a:pt x="250" y="152"/>
                </a:lnTo>
                <a:lnTo>
                  <a:pt x="140" y="152"/>
                </a:lnTo>
                <a:lnTo>
                  <a:pt x="145" y="159"/>
                </a:lnTo>
                <a:lnTo>
                  <a:pt x="150" y="159"/>
                </a:lnTo>
                <a:lnTo>
                  <a:pt x="152" y="157"/>
                </a:lnTo>
                <a:lnTo>
                  <a:pt x="270" y="157"/>
                </a:lnTo>
                <a:lnTo>
                  <a:pt x="258" y="142"/>
                </a:lnTo>
                <a:lnTo>
                  <a:pt x="258" y="142"/>
                </a:lnTo>
                <a:close/>
              </a:path>
              <a:path w="547" h="172">
                <a:moveTo>
                  <a:pt x="150" y="44"/>
                </a:moveTo>
                <a:lnTo>
                  <a:pt x="147" y="46"/>
                </a:lnTo>
                <a:lnTo>
                  <a:pt x="150" y="49"/>
                </a:lnTo>
                <a:lnTo>
                  <a:pt x="150" y="54"/>
                </a:lnTo>
                <a:lnTo>
                  <a:pt x="152" y="58"/>
                </a:lnTo>
                <a:lnTo>
                  <a:pt x="154" y="63"/>
                </a:lnTo>
                <a:lnTo>
                  <a:pt x="154" y="65"/>
                </a:lnTo>
                <a:lnTo>
                  <a:pt x="157" y="70"/>
                </a:lnTo>
                <a:lnTo>
                  <a:pt x="157" y="75"/>
                </a:lnTo>
                <a:lnTo>
                  <a:pt x="159" y="78"/>
                </a:lnTo>
                <a:lnTo>
                  <a:pt x="159" y="82"/>
                </a:lnTo>
                <a:lnTo>
                  <a:pt x="161" y="85"/>
                </a:lnTo>
                <a:lnTo>
                  <a:pt x="161" y="90"/>
                </a:lnTo>
                <a:lnTo>
                  <a:pt x="164" y="92"/>
                </a:lnTo>
                <a:lnTo>
                  <a:pt x="164" y="102"/>
                </a:lnTo>
                <a:lnTo>
                  <a:pt x="166" y="104"/>
                </a:lnTo>
                <a:lnTo>
                  <a:pt x="166" y="116"/>
                </a:lnTo>
                <a:lnTo>
                  <a:pt x="169" y="121"/>
                </a:lnTo>
                <a:lnTo>
                  <a:pt x="169" y="123"/>
                </a:lnTo>
                <a:lnTo>
                  <a:pt x="171" y="123"/>
                </a:lnTo>
                <a:lnTo>
                  <a:pt x="171" y="123"/>
                </a:lnTo>
                <a:lnTo>
                  <a:pt x="171" y="121"/>
                </a:lnTo>
                <a:lnTo>
                  <a:pt x="176" y="118"/>
                </a:lnTo>
                <a:lnTo>
                  <a:pt x="176" y="97"/>
                </a:lnTo>
                <a:lnTo>
                  <a:pt x="174" y="94"/>
                </a:lnTo>
                <a:lnTo>
                  <a:pt x="174" y="90"/>
                </a:lnTo>
                <a:lnTo>
                  <a:pt x="171" y="87"/>
                </a:lnTo>
                <a:lnTo>
                  <a:pt x="171" y="85"/>
                </a:lnTo>
                <a:lnTo>
                  <a:pt x="169" y="82"/>
                </a:lnTo>
                <a:lnTo>
                  <a:pt x="166" y="78"/>
                </a:lnTo>
                <a:lnTo>
                  <a:pt x="166" y="75"/>
                </a:lnTo>
                <a:lnTo>
                  <a:pt x="164" y="70"/>
                </a:lnTo>
                <a:lnTo>
                  <a:pt x="161" y="68"/>
                </a:lnTo>
                <a:lnTo>
                  <a:pt x="159" y="63"/>
                </a:lnTo>
                <a:lnTo>
                  <a:pt x="157" y="58"/>
                </a:lnTo>
                <a:lnTo>
                  <a:pt x="154" y="54"/>
                </a:lnTo>
                <a:lnTo>
                  <a:pt x="152" y="49"/>
                </a:lnTo>
                <a:lnTo>
                  <a:pt x="150" y="44"/>
                </a:lnTo>
                <a:lnTo>
                  <a:pt x="150" y="44"/>
                </a:lnTo>
                <a:close/>
              </a:path>
              <a:path w="547" h="172">
                <a:moveTo>
                  <a:pt x="253" y="42"/>
                </a:moveTo>
                <a:lnTo>
                  <a:pt x="253" y="46"/>
                </a:lnTo>
                <a:lnTo>
                  <a:pt x="250" y="49"/>
                </a:lnTo>
                <a:lnTo>
                  <a:pt x="250" y="56"/>
                </a:lnTo>
                <a:lnTo>
                  <a:pt x="248" y="58"/>
                </a:lnTo>
                <a:lnTo>
                  <a:pt x="248" y="63"/>
                </a:lnTo>
                <a:lnTo>
                  <a:pt x="245" y="65"/>
                </a:lnTo>
                <a:lnTo>
                  <a:pt x="245" y="73"/>
                </a:lnTo>
                <a:lnTo>
                  <a:pt x="243" y="75"/>
                </a:lnTo>
                <a:lnTo>
                  <a:pt x="243" y="80"/>
                </a:lnTo>
                <a:lnTo>
                  <a:pt x="241" y="82"/>
                </a:lnTo>
                <a:lnTo>
                  <a:pt x="241" y="85"/>
                </a:lnTo>
                <a:lnTo>
                  <a:pt x="238" y="90"/>
                </a:lnTo>
                <a:lnTo>
                  <a:pt x="238" y="92"/>
                </a:lnTo>
                <a:lnTo>
                  <a:pt x="236" y="97"/>
                </a:lnTo>
                <a:lnTo>
                  <a:pt x="236" y="99"/>
                </a:lnTo>
                <a:lnTo>
                  <a:pt x="234" y="102"/>
                </a:lnTo>
                <a:lnTo>
                  <a:pt x="231" y="106"/>
                </a:lnTo>
                <a:lnTo>
                  <a:pt x="231" y="109"/>
                </a:lnTo>
                <a:lnTo>
                  <a:pt x="229" y="114"/>
                </a:lnTo>
                <a:lnTo>
                  <a:pt x="226" y="116"/>
                </a:lnTo>
                <a:lnTo>
                  <a:pt x="226" y="121"/>
                </a:lnTo>
                <a:lnTo>
                  <a:pt x="224" y="123"/>
                </a:lnTo>
                <a:lnTo>
                  <a:pt x="226" y="125"/>
                </a:lnTo>
                <a:lnTo>
                  <a:pt x="229" y="123"/>
                </a:lnTo>
                <a:lnTo>
                  <a:pt x="229" y="121"/>
                </a:lnTo>
                <a:lnTo>
                  <a:pt x="231" y="118"/>
                </a:lnTo>
                <a:lnTo>
                  <a:pt x="234" y="116"/>
                </a:lnTo>
                <a:lnTo>
                  <a:pt x="234" y="114"/>
                </a:lnTo>
                <a:lnTo>
                  <a:pt x="236" y="111"/>
                </a:lnTo>
                <a:lnTo>
                  <a:pt x="236" y="109"/>
                </a:lnTo>
                <a:lnTo>
                  <a:pt x="238" y="106"/>
                </a:lnTo>
                <a:lnTo>
                  <a:pt x="241" y="102"/>
                </a:lnTo>
                <a:lnTo>
                  <a:pt x="241" y="99"/>
                </a:lnTo>
                <a:lnTo>
                  <a:pt x="243" y="97"/>
                </a:lnTo>
                <a:lnTo>
                  <a:pt x="245" y="92"/>
                </a:lnTo>
                <a:lnTo>
                  <a:pt x="245" y="90"/>
                </a:lnTo>
                <a:lnTo>
                  <a:pt x="248" y="87"/>
                </a:lnTo>
                <a:lnTo>
                  <a:pt x="250" y="82"/>
                </a:lnTo>
                <a:lnTo>
                  <a:pt x="250" y="78"/>
                </a:lnTo>
                <a:lnTo>
                  <a:pt x="253" y="75"/>
                </a:lnTo>
                <a:lnTo>
                  <a:pt x="255" y="70"/>
                </a:lnTo>
                <a:lnTo>
                  <a:pt x="255" y="68"/>
                </a:lnTo>
                <a:lnTo>
                  <a:pt x="258" y="63"/>
                </a:lnTo>
                <a:lnTo>
                  <a:pt x="260" y="58"/>
                </a:lnTo>
                <a:lnTo>
                  <a:pt x="265" y="56"/>
                </a:lnTo>
                <a:lnTo>
                  <a:pt x="253" y="42"/>
                </a:lnTo>
                <a:lnTo>
                  <a:pt x="253" y="42"/>
                </a:lnTo>
                <a:close/>
              </a:path>
              <a:path w="547" h="172">
                <a:moveTo>
                  <a:pt x="217" y="5"/>
                </a:moveTo>
                <a:lnTo>
                  <a:pt x="217" y="152"/>
                </a:lnTo>
                <a:lnTo>
                  <a:pt x="195" y="152"/>
                </a:lnTo>
                <a:lnTo>
                  <a:pt x="185" y="152"/>
                </a:lnTo>
                <a:lnTo>
                  <a:pt x="224" y="152"/>
                </a:lnTo>
                <a:lnTo>
                  <a:pt x="224" y="128"/>
                </a:lnTo>
                <a:lnTo>
                  <a:pt x="226" y="128"/>
                </a:lnTo>
                <a:lnTo>
                  <a:pt x="226" y="125"/>
                </a:lnTo>
                <a:lnTo>
                  <a:pt x="224" y="123"/>
                </a:lnTo>
                <a:lnTo>
                  <a:pt x="224" y="18"/>
                </a:lnTo>
                <a:lnTo>
                  <a:pt x="229" y="13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185" y="5"/>
                </a:moveTo>
                <a:lnTo>
                  <a:pt x="185" y="152"/>
                </a:lnTo>
                <a:lnTo>
                  <a:pt x="195" y="152"/>
                </a:lnTo>
                <a:lnTo>
                  <a:pt x="195" y="20"/>
                </a:lnTo>
                <a:lnTo>
                  <a:pt x="200" y="13"/>
                </a:lnTo>
                <a:lnTo>
                  <a:pt x="185" y="5"/>
                </a:lnTo>
                <a:lnTo>
                  <a:pt x="185" y="5"/>
                </a:lnTo>
                <a:close/>
              </a:path>
              <a:path w="547" h="172">
                <a:moveTo>
                  <a:pt x="356" y="130"/>
                </a:moveTo>
                <a:lnTo>
                  <a:pt x="356" y="133"/>
                </a:lnTo>
                <a:lnTo>
                  <a:pt x="358" y="135"/>
                </a:lnTo>
                <a:lnTo>
                  <a:pt x="361" y="138"/>
                </a:lnTo>
                <a:lnTo>
                  <a:pt x="365" y="138"/>
                </a:lnTo>
                <a:lnTo>
                  <a:pt x="368" y="140"/>
                </a:lnTo>
                <a:lnTo>
                  <a:pt x="370" y="142"/>
                </a:lnTo>
                <a:lnTo>
                  <a:pt x="373" y="145"/>
                </a:lnTo>
                <a:lnTo>
                  <a:pt x="375" y="145"/>
                </a:lnTo>
                <a:lnTo>
                  <a:pt x="378" y="147"/>
                </a:lnTo>
                <a:lnTo>
                  <a:pt x="380" y="150"/>
                </a:lnTo>
                <a:lnTo>
                  <a:pt x="382" y="152"/>
                </a:lnTo>
                <a:lnTo>
                  <a:pt x="385" y="152"/>
                </a:lnTo>
                <a:lnTo>
                  <a:pt x="385" y="154"/>
                </a:lnTo>
                <a:lnTo>
                  <a:pt x="387" y="157"/>
                </a:lnTo>
                <a:lnTo>
                  <a:pt x="390" y="159"/>
                </a:lnTo>
                <a:lnTo>
                  <a:pt x="392" y="162"/>
                </a:lnTo>
                <a:lnTo>
                  <a:pt x="394" y="164"/>
                </a:lnTo>
                <a:lnTo>
                  <a:pt x="397" y="166"/>
                </a:lnTo>
                <a:lnTo>
                  <a:pt x="399" y="166"/>
                </a:lnTo>
                <a:lnTo>
                  <a:pt x="399" y="164"/>
                </a:lnTo>
                <a:lnTo>
                  <a:pt x="401" y="164"/>
                </a:lnTo>
                <a:lnTo>
                  <a:pt x="401" y="159"/>
                </a:lnTo>
                <a:lnTo>
                  <a:pt x="401" y="157"/>
                </a:lnTo>
                <a:lnTo>
                  <a:pt x="399" y="154"/>
                </a:lnTo>
                <a:lnTo>
                  <a:pt x="397" y="150"/>
                </a:lnTo>
                <a:lnTo>
                  <a:pt x="394" y="147"/>
                </a:lnTo>
                <a:lnTo>
                  <a:pt x="392" y="145"/>
                </a:lnTo>
                <a:lnTo>
                  <a:pt x="390" y="142"/>
                </a:lnTo>
                <a:lnTo>
                  <a:pt x="387" y="142"/>
                </a:lnTo>
                <a:lnTo>
                  <a:pt x="382" y="140"/>
                </a:lnTo>
                <a:lnTo>
                  <a:pt x="380" y="140"/>
                </a:lnTo>
                <a:lnTo>
                  <a:pt x="378" y="138"/>
                </a:lnTo>
                <a:lnTo>
                  <a:pt x="375" y="138"/>
                </a:lnTo>
                <a:lnTo>
                  <a:pt x="373" y="135"/>
                </a:lnTo>
                <a:lnTo>
                  <a:pt x="368" y="135"/>
                </a:lnTo>
                <a:lnTo>
                  <a:pt x="365" y="133"/>
                </a:lnTo>
                <a:lnTo>
                  <a:pt x="363" y="133"/>
                </a:lnTo>
                <a:lnTo>
                  <a:pt x="358" y="130"/>
                </a:lnTo>
                <a:lnTo>
                  <a:pt x="356" y="130"/>
                </a:lnTo>
                <a:lnTo>
                  <a:pt x="356" y="130"/>
                </a:lnTo>
                <a:close/>
              </a:path>
              <a:path w="547" h="172">
                <a:moveTo>
                  <a:pt x="344" y="73"/>
                </a:moveTo>
                <a:lnTo>
                  <a:pt x="344" y="116"/>
                </a:lnTo>
                <a:lnTo>
                  <a:pt x="341" y="118"/>
                </a:lnTo>
                <a:lnTo>
                  <a:pt x="341" y="123"/>
                </a:lnTo>
                <a:lnTo>
                  <a:pt x="339" y="125"/>
                </a:lnTo>
                <a:lnTo>
                  <a:pt x="339" y="128"/>
                </a:lnTo>
                <a:lnTo>
                  <a:pt x="337" y="133"/>
                </a:lnTo>
                <a:lnTo>
                  <a:pt x="337" y="135"/>
                </a:lnTo>
                <a:lnTo>
                  <a:pt x="334" y="138"/>
                </a:lnTo>
                <a:lnTo>
                  <a:pt x="332" y="140"/>
                </a:lnTo>
                <a:lnTo>
                  <a:pt x="330" y="142"/>
                </a:lnTo>
                <a:lnTo>
                  <a:pt x="330" y="145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3" y="162"/>
                </a:lnTo>
                <a:lnTo>
                  <a:pt x="301" y="164"/>
                </a:lnTo>
                <a:lnTo>
                  <a:pt x="298" y="164"/>
                </a:lnTo>
                <a:lnTo>
                  <a:pt x="294" y="166"/>
                </a:lnTo>
                <a:lnTo>
                  <a:pt x="291" y="166"/>
                </a:lnTo>
                <a:lnTo>
                  <a:pt x="286" y="169"/>
                </a:lnTo>
                <a:lnTo>
                  <a:pt x="286" y="171"/>
                </a:lnTo>
                <a:lnTo>
                  <a:pt x="289" y="171"/>
                </a:lnTo>
                <a:lnTo>
                  <a:pt x="294" y="171"/>
                </a:lnTo>
                <a:lnTo>
                  <a:pt x="296" y="169"/>
                </a:lnTo>
                <a:lnTo>
                  <a:pt x="298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3" y="162"/>
                </a:lnTo>
                <a:lnTo>
                  <a:pt x="315" y="162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9" y="145"/>
                </a:lnTo>
                <a:lnTo>
                  <a:pt x="339" y="142"/>
                </a:lnTo>
                <a:lnTo>
                  <a:pt x="341" y="142"/>
                </a:lnTo>
                <a:lnTo>
                  <a:pt x="344" y="140"/>
                </a:lnTo>
                <a:lnTo>
                  <a:pt x="344" y="138"/>
                </a:lnTo>
                <a:lnTo>
                  <a:pt x="346" y="133"/>
                </a:lnTo>
                <a:lnTo>
                  <a:pt x="346" y="130"/>
                </a:lnTo>
                <a:lnTo>
                  <a:pt x="349" y="128"/>
                </a:lnTo>
                <a:lnTo>
                  <a:pt x="349" y="121"/>
                </a:lnTo>
                <a:lnTo>
                  <a:pt x="351" y="118"/>
                </a:lnTo>
                <a:lnTo>
                  <a:pt x="351" y="106"/>
                </a:lnTo>
                <a:lnTo>
                  <a:pt x="354" y="102"/>
                </a:lnTo>
                <a:lnTo>
                  <a:pt x="354" y="87"/>
                </a:lnTo>
                <a:lnTo>
                  <a:pt x="358" y="82"/>
                </a:lnTo>
                <a:lnTo>
                  <a:pt x="344" y="73"/>
                </a:lnTo>
                <a:lnTo>
                  <a:pt x="344" y="73"/>
                </a:lnTo>
                <a:close/>
              </a:path>
              <a:path w="547" h="172">
                <a:moveTo>
                  <a:pt x="313" y="61"/>
                </a:moveTo>
                <a:lnTo>
                  <a:pt x="313" y="133"/>
                </a:lnTo>
                <a:lnTo>
                  <a:pt x="320" y="128"/>
                </a:lnTo>
                <a:lnTo>
                  <a:pt x="320" y="61"/>
                </a:lnTo>
                <a:lnTo>
                  <a:pt x="378" y="61"/>
                </a:lnTo>
                <a:lnTo>
                  <a:pt x="313" y="61"/>
                </a:lnTo>
                <a:lnTo>
                  <a:pt x="313" y="61"/>
                </a:lnTo>
                <a:close/>
              </a:path>
              <a:path w="547" h="172">
                <a:moveTo>
                  <a:pt x="313" y="51"/>
                </a:moveTo>
                <a:lnTo>
                  <a:pt x="313" y="58"/>
                </a:lnTo>
                <a:lnTo>
                  <a:pt x="320" y="56"/>
                </a:lnTo>
                <a:lnTo>
                  <a:pt x="313" y="51"/>
                </a:lnTo>
                <a:lnTo>
                  <a:pt x="313" y="51"/>
                </a:lnTo>
                <a:close/>
              </a:path>
              <a:path w="547" h="172">
                <a:moveTo>
                  <a:pt x="382" y="49"/>
                </a:moveTo>
                <a:lnTo>
                  <a:pt x="378" y="56"/>
                </a:lnTo>
                <a:lnTo>
                  <a:pt x="320" y="56"/>
                </a:lnTo>
                <a:lnTo>
                  <a:pt x="313" y="58"/>
                </a:lnTo>
                <a:lnTo>
                  <a:pt x="313" y="61"/>
                </a:lnTo>
                <a:lnTo>
                  <a:pt x="378" y="61"/>
                </a:lnTo>
                <a:lnTo>
                  <a:pt x="378" y="128"/>
                </a:lnTo>
                <a:lnTo>
                  <a:pt x="387" y="121"/>
                </a:lnTo>
                <a:lnTo>
                  <a:pt x="387" y="63"/>
                </a:lnTo>
                <a:lnTo>
                  <a:pt x="392" y="61"/>
                </a:lnTo>
                <a:lnTo>
                  <a:pt x="382" y="49"/>
                </a:lnTo>
                <a:lnTo>
                  <a:pt x="382" y="49"/>
                </a:lnTo>
                <a:close/>
              </a:path>
              <a:path w="547" h="172">
                <a:moveTo>
                  <a:pt x="378" y="27"/>
                </a:moveTo>
                <a:lnTo>
                  <a:pt x="363" y="27"/>
                </a:lnTo>
                <a:lnTo>
                  <a:pt x="349" y="56"/>
                </a:lnTo>
                <a:lnTo>
                  <a:pt x="351" y="56"/>
                </a:lnTo>
                <a:lnTo>
                  <a:pt x="354" y="54"/>
                </a:lnTo>
                <a:lnTo>
                  <a:pt x="356" y="51"/>
                </a:lnTo>
                <a:lnTo>
                  <a:pt x="358" y="49"/>
                </a:lnTo>
                <a:lnTo>
                  <a:pt x="361" y="44"/>
                </a:lnTo>
                <a:lnTo>
                  <a:pt x="361" y="42"/>
                </a:lnTo>
                <a:lnTo>
                  <a:pt x="363" y="39"/>
                </a:lnTo>
                <a:lnTo>
                  <a:pt x="365" y="37"/>
                </a:lnTo>
                <a:lnTo>
                  <a:pt x="365" y="34"/>
                </a:lnTo>
                <a:lnTo>
                  <a:pt x="368" y="34"/>
                </a:lnTo>
                <a:lnTo>
                  <a:pt x="370" y="32"/>
                </a:lnTo>
                <a:lnTo>
                  <a:pt x="373" y="30"/>
                </a:lnTo>
                <a:lnTo>
                  <a:pt x="375" y="27"/>
                </a:lnTo>
                <a:lnTo>
                  <a:pt x="378" y="27"/>
                </a:lnTo>
                <a:lnTo>
                  <a:pt x="378" y="27"/>
                </a:lnTo>
                <a:close/>
              </a:path>
              <a:path w="547" h="172">
                <a:moveTo>
                  <a:pt x="368" y="15"/>
                </a:moveTo>
                <a:lnTo>
                  <a:pt x="363" y="22"/>
                </a:lnTo>
                <a:lnTo>
                  <a:pt x="330" y="22"/>
                </a:lnTo>
                <a:lnTo>
                  <a:pt x="320" y="25"/>
                </a:lnTo>
                <a:lnTo>
                  <a:pt x="320" y="27"/>
                </a:lnTo>
                <a:lnTo>
                  <a:pt x="318" y="32"/>
                </a:lnTo>
                <a:lnTo>
                  <a:pt x="315" y="34"/>
                </a:lnTo>
                <a:lnTo>
                  <a:pt x="313" y="39"/>
                </a:lnTo>
                <a:lnTo>
                  <a:pt x="313" y="42"/>
                </a:lnTo>
                <a:lnTo>
                  <a:pt x="310" y="44"/>
                </a:lnTo>
                <a:lnTo>
                  <a:pt x="308" y="46"/>
                </a:lnTo>
                <a:lnTo>
                  <a:pt x="308" y="49"/>
                </a:lnTo>
                <a:lnTo>
                  <a:pt x="305" y="51"/>
                </a:lnTo>
                <a:lnTo>
                  <a:pt x="303" y="54"/>
                </a:lnTo>
                <a:lnTo>
                  <a:pt x="301" y="58"/>
                </a:lnTo>
                <a:lnTo>
                  <a:pt x="298" y="61"/>
                </a:lnTo>
                <a:lnTo>
                  <a:pt x="298" y="63"/>
                </a:lnTo>
                <a:lnTo>
                  <a:pt x="296" y="65"/>
                </a:lnTo>
                <a:lnTo>
                  <a:pt x="294" y="68"/>
                </a:lnTo>
                <a:lnTo>
                  <a:pt x="291" y="70"/>
                </a:lnTo>
                <a:lnTo>
                  <a:pt x="289" y="73"/>
                </a:lnTo>
                <a:lnTo>
                  <a:pt x="286" y="75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70"/>
                </a:lnTo>
                <a:lnTo>
                  <a:pt x="298" y="68"/>
                </a:lnTo>
                <a:lnTo>
                  <a:pt x="301" y="65"/>
                </a:lnTo>
                <a:lnTo>
                  <a:pt x="303" y="63"/>
                </a:lnTo>
                <a:lnTo>
                  <a:pt x="305" y="61"/>
                </a:lnTo>
                <a:lnTo>
                  <a:pt x="308" y="58"/>
                </a:lnTo>
                <a:lnTo>
                  <a:pt x="310" y="56"/>
                </a:lnTo>
                <a:lnTo>
                  <a:pt x="310" y="54"/>
                </a:lnTo>
                <a:lnTo>
                  <a:pt x="313" y="51"/>
                </a:lnTo>
                <a:lnTo>
                  <a:pt x="315" y="49"/>
                </a:lnTo>
                <a:lnTo>
                  <a:pt x="315" y="46"/>
                </a:lnTo>
                <a:lnTo>
                  <a:pt x="318" y="44"/>
                </a:lnTo>
                <a:lnTo>
                  <a:pt x="320" y="42"/>
                </a:lnTo>
                <a:lnTo>
                  <a:pt x="322" y="39"/>
                </a:lnTo>
                <a:lnTo>
                  <a:pt x="325" y="34"/>
                </a:lnTo>
                <a:lnTo>
                  <a:pt x="325" y="32"/>
                </a:lnTo>
                <a:lnTo>
                  <a:pt x="327" y="30"/>
                </a:lnTo>
                <a:lnTo>
                  <a:pt x="330" y="27"/>
                </a:lnTo>
                <a:lnTo>
                  <a:pt x="378" y="27"/>
                </a:lnTo>
                <a:lnTo>
                  <a:pt x="368" y="15"/>
                </a:lnTo>
                <a:lnTo>
                  <a:pt x="368" y="15"/>
                </a:lnTo>
                <a:close/>
              </a:path>
              <a:path w="547" h="172">
                <a:moveTo>
                  <a:pt x="330" y="1"/>
                </a:moveTo>
                <a:lnTo>
                  <a:pt x="330" y="5"/>
                </a:ln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0" y="25"/>
                </a:lnTo>
                <a:lnTo>
                  <a:pt x="330" y="22"/>
                </a:lnTo>
                <a:lnTo>
                  <a:pt x="334" y="13"/>
                </a:lnTo>
                <a:lnTo>
                  <a:pt x="341" y="10"/>
                </a:lnTo>
                <a:lnTo>
                  <a:pt x="330" y="1"/>
                </a:lnTo>
                <a:lnTo>
                  <a:pt x="330" y="1"/>
                </a:lnTo>
                <a:close/>
              </a:path>
              <a:path w="547" h="172">
                <a:moveTo>
                  <a:pt x="490" y="135"/>
                </a:moveTo>
                <a:lnTo>
                  <a:pt x="490" y="140"/>
                </a:lnTo>
                <a:lnTo>
                  <a:pt x="493" y="140"/>
                </a:lnTo>
                <a:lnTo>
                  <a:pt x="495" y="142"/>
                </a:lnTo>
                <a:lnTo>
                  <a:pt x="498" y="145"/>
                </a:lnTo>
                <a:lnTo>
                  <a:pt x="502" y="145"/>
                </a:lnTo>
                <a:lnTo>
                  <a:pt x="505" y="147"/>
                </a:lnTo>
                <a:lnTo>
                  <a:pt x="507" y="150"/>
                </a:lnTo>
                <a:lnTo>
                  <a:pt x="510" y="152"/>
                </a:lnTo>
                <a:lnTo>
                  <a:pt x="512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2"/>
                </a:lnTo>
                <a:lnTo>
                  <a:pt x="524" y="164"/>
                </a:lnTo>
                <a:lnTo>
                  <a:pt x="526" y="166"/>
                </a:lnTo>
                <a:lnTo>
                  <a:pt x="526" y="169"/>
                </a:lnTo>
                <a:lnTo>
                  <a:pt x="529" y="171"/>
                </a:lnTo>
                <a:lnTo>
                  <a:pt x="531" y="169"/>
                </a:lnTo>
                <a:lnTo>
                  <a:pt x="531" y="154"/>
                </a:lnTo>
                <a:lnTo>
                  <a:pt x="529" y="152"/>
                </a:lnTo>
                <a:lnTo>
                  <a:pt x="526" y="150"/>
                </a:lnTo>
                <a:lnTo>
                  <a:pt x="524" y="147"/>
                </a:lnTo>
                <a:lnTo>
                  <a:pt x="521" y="147"/>
                </a:lnTo>
                <a:lnTo>
                  <a:pt x="519" y="145"/>
                </a:lnTo>
                <a:lnTo>
                  <a:pt x="514" y="145"/>
                </a:lnTo>
                <a:lnTo>
                  <a:pt x="512" y="142"/>
                </a:lnTo>
                <a:lnTo>
                  <a:pt x="510" y="142"/>
                </a:lnTo>
                <a:lnTo>
                  <a:pt x="507" y="140"/>
                </a:lnTo>
                <a:lnTo>
                  <a:pt x="500" y="140"/>
                </a:lnTo>
                <a:lnTo>
                  <a:pt x="498" y="138"/>
                </a:lnTo>
                <a:lnTo>
                  <a:pt x="493" y="138"/>
                </a:lnTo>
                <a:lnTo>
                  <a:pt x="490" y="135"/>
                </a:lnTo>
                <a:lnTo>
                  <a:pt x="490" y="135"/>
                </a:lnTo>
                <a:close/>
              </a:path>
              <a:path w="547" h="172">
                <a:moveTo>
                  <a:pt x="481" y="94"/>
                </a:moveTo>
                <a:lnTo>
                  <a:pt x="481" y="118"/>
                </a:lnTo>
                <a:lnTo>
                  <a:pt x="478" y="121"/>
                </a:lnTo>
                <a:lnTo>
                  <a:pt x="478" y="128"/>
                </a:lnTo>
                <a:lnTo>
                  <a:pt x="476" y="130"/>
                </a:lnTo>
                <a:lnTo>
                  <a:pt x="476" y="133"/>
                </a:lnTo>
                <a:lnTo>
                  <a:pt x="474" y="138"/>
                </a:lnTo>
                <a:lnTo>
                  <a:pt x="474" y="140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1" y="152"/>
                </a:lnTo>
                <a:lnTo>
                  <a:pt x="459" y="154"/>
                </a:lnTo>
                <a:lnTo>
                  <a:pt x="459" y="157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2"/>
                </a:lnTo>
                <a:lnTo>
                  <a:pt x="447" y="162"/>
                </a:lnTo>
                <a:lnTo>
                  <a:pt x="442" y="164"/>
                </a:lnTo>
                <a:lnTo>
                  <a:pt x="440" y="164"/>
                </a:lnTo>
                <a:lnTo>
                  <a:pt x="438" y="166"/>
                </a:lnTo>
                <a:lnTo>
                  <a:pt x="430" y="166"/>
                </a:lnTo>
                <a:lnTo>
                  <a:pt x="428" y="169"/>
                </a:lnTo>
                <a:lnTo>
                  <a:pt x="428" y="171"/>
                </a:lnTo>
                <a:lnTo>
                  <a:pt x="430" y="171"/>
                </a:lnTo>
                <a:lnTo>
                  <a:pt x="433" y="169"/>
                </a:lnTo>
                <a:lnTo>
                  <a:pt x="442" y="169"/>
                </a:lnTo>
                <a:lnTo>
                  <a:pt x="445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2"/>
                </a:lnTo>
                <a:lnTo>
                  <a:pt x="461" y="162"/>
                </a:lnTo>
                <a:lnTo>
                  <a:pt x="461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7"/>
                </a:lnTo>
                <a:lnTo>
                  <a:pt x="471" y="154"/>
                </a:lnTo>
                <a:lnTo>
                  <a:pt x="474" y="152"/>
                </a:lnTo>
                <a:lnTo>
                  <a:pt x="476" y="150"/>
                </a:lnTo>
                <a:lnTo>
                  <a:pt x="478" y="147"/>
                </a:lnTo>
                <a:lnTo>
                  <a:pt x="481" y="145"/>
                </a:lnTo>
                <a:lnTo>
                  <a:pt x="481" y="142"/>
                </a:lnTo>
                <a:lnTo>
                  <a:pt x="483" y="140"/>
                </a:lnTo>
                <a:lnTo>
                  <a:pt x="483" y="135"/>
                </a:lnTo>
                <a:lnTo>
                  <a:pt x="485" y="133"/>
                </a:lnTo>
                <a:lnTo>
                  <a:pt x="485" y="123"/>
                </a:lnTo>
                <a:lnTo>
                  <a:pt x="488" y="118"/>
                </a:lnTo>
                <a:lnTo>
                  <a:pt x="488" y="106"/>
                </a:lnTo>
                <a:lnTo>
                  <a:pt x="493" y="102"/>
                </a:lnTo>
                <a:lnTo>
                  <a:pt x="481" y="94"/>
                </a:lnTo>
                <a:lnTo>
                  <a:pt x="481" y="94"/>
                </a:lnTo>
                <a:close/>
              </a:path>
              <a:path w="547" h="172">
                <a:moveTo>
                  <a:pt x="450" y="85"/>
                </a:moveTo>
                <a:lnTo>
                  <a:pt x="450" y="142"/>
                </a:lnTo>
                <a:lnTo>
                  <a:pt x="457" y="138"/>
                </a:lnTo>
                <a:lnTo>
                  <a:pt x="457" y="85"/>
                </a:lnTo>
                <a:lnTo>
                  <a:pt x="514" y="85"/>
                </a:lnTo>
                <a:lnTo>
                  <a:pt x="450" y="85"/>
                </a:lnTo>
                <a:lnTo>
                  <a:pt x="450" y="85"/>
                </a:lnTo>
                <a:close/>
              </a:path>
              <a:path w="547" h="172">
                <a:moveTo>
                  <a:pt x="450" y="75"/>
                </a:moveTo>
                <a:lnTo>
                  <a:pt x="450" y="80"/>
                </a:lnTo>
                <a:lnTo>
                  <a:pt x="459" y="80"/>
                </a:lnTo>
                <a:lnTo>
                  <a:pt x="450" y="75"/>
                </a:lnTo>
                <a:lnTo>
                  <a:pt x="450" y="75"/>
                </a:lnTo>
                <a:close/>
              </a:path>
              <a:path w="547" h="172">
                <a:moveTo>
                  <a:pt x="519" y="73"/>
                </a:moveTo>
                <a:lnTo>
                  <a:pt x="514" y="80"/>
                </a:lnTo>
                <a:lnTo>
                  <a:pt x="450" y="80"/>
                </a:lnTo>
                <a:lnTo>
                  <a:pt x="450" y="85"/>
                </a:lnTo>
                <a:lnTo>
                  <a:pt x="514" y="85"/>
                </a:lnTo>
                <a:lnTo>
                  <a:pt x="514" y="140"/>
                </a:lnTo>
                <a:lnTo>
                  <a:pt x="524" y="135"/>
                </a:lnTo>
                <a:lnTo>
                  <a:pt x="524" y="118"/>
                </a:lnTo>
                <a:lnTo>
                  <a:pt x="521" y="116"/>
                </a:lnTo>
                <a:lnTo>
                  <a:pt x="521" y="87"/>
                </a:lnTo>
                <a:lnTo>
                  <a:pt x="526" y="82"/>
                </a:lnTo>
                <a:lnTo>
                  <a:pt x="519" y="73"/>
                </a:lnTo>
                <a:lnTo>
                  <a:pt x="519" y="73"/>
                </a:lnTo>
                <a:close/>
              </a:path>
              <a:path w="547" h="172">
                <a:moveTo>
                  <a:pt x="536" y="56"/>
                </a:moveTo>
                <a:lnTo>
                  <a:pt x="529" y="63"/>
                </a:lnTo>
                <a:lnTo>
                  <a:pt x="425" y="63"/>
                </a:lnTo>
                <a:lnTo>
                  <a:pt x="430" y="70"/>
                </a:lnTo>
                <a:lnTo>
                  <a:pt x="433" y="70"/>
                </a:lnTo>
                <a:lnTo>
                  <a:pt x="435" y="68"/>
                </a:lnTo>
                <a:lnTo>
                  <a:pt x="545" y="68"/>
                </a:lnTo>
                <a:lnTo>
                  <a:pt x="536" y="56"/>
                </a:lnTo>
                <a:lnTo>
                  <a:pt x="536" y="56"/>
                </a:lnTo>
                <a:close/>
              </a:path>
              <a:path w="547" h="172">
                <a:moveTo>
                  <a:pt x="490" y="63"/>
                </a:moveTo>
                <a:lnTo>
                  <a:pt x="490" y="44"/>
                </a:lnTo>
                <a:lnTo>
                  <a:pt x="483" y="44"/>
                </a:lnTo>
                <a:lnTo>
                  <a:pt x="483" y="63"/>
                </a:lnTo>
                <a:lnTo>
                  <a:pt x="490" y="63"/>
                </a:lnTo>
                <a:close/>
              </a:path>
              <a:path w="547" h="172">
                <a:moveTo>
                  <a:pt x="517" y="32"/>
                </a:moveTo>
                <a:lnTo>
                  <a:pt x="510" y="39"/>
                </a:lnTo>
                <a:lnTo>
                  <a:pt x="447" y="39"/>
                </a:lnTo>
                <a:lnTo>
                  <a:pt x="452" y="46"/>
                </a:lnTo>
                <a:lnTo>
                  <a:pt x="457" y="46"/>
                </a:lnTo>
                <a:lnTo>
                  <a:pt x="461" y="44"/>
                </a:lnTo>
                <a:lnTo>
                  <a:pt x="526" y="44"/>
                </a:lnTo>
                <a:lnTo>
                  <a:pt x="517" y="32"/>
                </a:lnTo>
                <a:lnTo>
                  <a:pt x="517" y="32"/>
                </a:lnTo>
                <a:close/>
              </a:path>
              <a:path w="547" h="172">
                <a:moveTo>
                  <a:pt x="490" y="39"/>
                </a:moveTo>
                <a:lnTo>
                  <a:pt x="490" y="25"/>
                </a:lnTo>
                <a:lnTo>
                  <a:pt x="483" y="25"/>
                </a:lnTo>
                <a:lnTo>
                  <a:pt x="483" y="39"/>
                </a:lnTo>
                <a:lnTo>
                  <a:pt x="490" y="39"/>
                </a:lnTo>
                <a:close/>
              </a:path>
              <a:path w="547" h="172">
                <a:moveTo>
                  <a:pt x="524" y="10"/>
                </a:moveTo>
                <a:lnTo>
                  <a:pt x="517" y="20"/>
                </a:lnTo>
                <a:lnTo>
                  <a:pt x="438" y="20"/>
                </a:lnTo>
                <a:lnTo>
                  <a:pt x="442" y="27"/>
                </a:lnTo>
                <a:lnTo>
                  <a:pt x="445" y="25"/>
                </a:lnTo>
                <a:lnTo>
                  <a:pt x="534" y="25"/>
                </a:lnTo>
                <a:lnTo>
                  <a:pt x="524" y="10"/>
                </a:lnTo>
                <a:lnTo>
                  <a:pt x="524" y="10"/>
                </a:lnTo>
                <a:close/>
              </a:path>
              <a:path w="547" h="172">
                <a:moveTo>
                  <a:pt x="483" y="1"/>
                </a:moveTo>
                <a:lnTo>
                  <a:pt x="483" y="20"/>
                </a:lnTo>
                <a:lnTo>
                  <a:pt x="490" y="20"/>
                </a:lnTo>
                <a:lnTo>
                  <a:pt x="490" y="10"/>
                </a:lnTo>
                <a:lnTo>
                  <a:pt x="493" y="8"/>
                </a:lnTo>
                <a:lnTo>
                  <a:pt x="483" y="1"/>
                </a:lnTo>
                <a:lnTo>
                  <a:pt x="483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70" name="path 13570"/>
          <p:cNvSpPr/>
          <p:nvPr/>
        </p:nvSpPr>
        <p:spPr>
          <a:xfrm>
            <a:off x="6089141" y="9941306"/>
            <a:ext cx="254508" cy="109728"/>
          </a:xfrm>
          <a:custGeom>
            <a:avLst/>
            <a:gdLst/>
            <a:ahLst/>
            <a:cxnLst/>
            <a:rect l="0" t="0" r="0" b="0"/>
            <a:pathLst>
              <a:path w="400" h="172">
                <a:moveTo>
                  <a:pt x="58" y="128"/>
                </a:moveTo>
                <a:lnTo>
                  <a:pt x="51" y="128"/>
                </a:lnTo>
                <a:lnTo>
                  <a:pt x="51" y="133"/>
                </a:lnTo>
                <a:lnTo>
                  <a:pt x="51" y="171"/>
                </a:lnTo>
                <a:lnTo>
                  <a:pt x="58" y="166"/>
                </a:lnTo>
                <a:lnTo>
                  <a:pt x="58" y="128"/>
                </a:lnTo>
                <a:lnTo>
                  <a:pt x="58" y="128"/>
                </a:lnTo>
                <a:close/>
              </a:path>
              <a:path w="400" h="172">
                <a:moveTo>
                  <a:pt x="97" y="125"/>
                </a:moveTo>
                <a:lnTo>
                  <a:pt x="90" y="128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400" h="172">
                <a:moveTo>
                  <a:pt x="58" y="123"/>
                </a:moveTo>
                <a:lnTo>
                  <a:pt x="58" y="99"/>
                </a:lnTo>
                <a:lnTo>
                  <a:pt x="51" y="99"/>
                </a:lnTo>
                <a:lnTo>
                  <a:pt x="51" y="123"/>
                </a:lnTo>
                <a:lnTo>
                  <a:pt x="58" y="123"/>
                </a:lnTo>
                <a:close/>
              </a:path>
              <a:path w="400" h="172">
                <a:moveTo>
                  <a:pt x="15" y="99"/>
                </a:moveTo>
                <a:lnTo>
                  <a:pt x="15" y="123"/>
                </a:lnTo>
                <a:lnTo>
                  <a:pt x="22" y="123"/>
                </a:lnTo>
                <a:lnTo>
                  <a:pt x="22" y="99"/>
                </a:lnTo>
                <a:lnTo>
                  <a:pt x="51" y="99"/>
                </a:lnTo>
                <a:lnTo>
                  <a:pt x="90" y="99"/>
                </a:lnTo>
                <a:lnTo>
                  <a:pt x="15" y="99"/>
                </a:lnTo>
                <a:lnTo>
                  <a:pt x="15" y="99"/>
                </a:lnTo>
                <a:close/>
              </a:path>
              <a:path w="400" h="172">
                <a:moveTo>
                  <a:pt x="51" y="70"/>
                </a:moveTo>
                <a:lnTo>
                  <a:pt x="51" y="94"/>
                </a:lnTo>
                <a:lnTo>
                  <a:pt x="58" y="94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400" h="172">
                <a:moveTo>
                  <a:pt x="102" y="68"/>
                </a:moveTo>
                <a:lnTo>
                  <a:pt x="51" y="70"/>
                </a:lnTo>
                <a:lnTo>
                  <a:pt x="90" y="70"/>
                </a:lnTo>
                <a:lnTo>
                  <a:pt x="90" y="94"/>
                </a:lnTo>
                <a:lnTo>
                  <a:pt x="15" y="94"/>
                </a:lnTo>
                <a:lnTo>
                  <a:pt x="15" y="99"/>
                </a:lnTo>
                <a:lnTo>
                  <a:pt x="90" y="99"/>
                </a:lnTo>
                <a:lnTo>
                  <a:pt x="90" y="123"/>
                </a:lnTo>
                <a:lnTo>
                  <a:pt x="15" y="123"/>
                </a:lnTo>
                <a:lnTo>
                  <a:pt x="13" y="125"/>
                </a:lnTo>
                <a:lnTo>
                  <a:pt x="13" y="135"/>
                </a:lnTo>
                <a:lnTo>
                  <a:pt x="22" y="133"/>
                </a:lnTo>
                <a:lnTo>
                  <a:pt x="22" y="128"/>
                </a:lnTo>
                <a:lnTo>
                  <a:pt x="51" y="128"/>
                </a:lnTo>
                <a:lnTo>
                  <a:pt x="90" y="128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3"/>
                </a:lnTo>
                <a:lnTo>
                  <a:pt x="102" y="68"/>
                </a:lnTo>
                <a:lnTo>
                  <a:pt x="102" y="68"/>
                </a:lnTo>
                <a:close/>
              </a:path>
              <a:path w="400" h="172">
                <a:moveTo>
                  <a:pt x="13" y="61"/>
                </a:moveTo>
                <a:lnTo>
                  <a:pt x="13" y="68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400" h="172">
                <a:moveTo>
                  <a:pt x="92" y="58"/>
                </a:moveTo>
                <a:lnTo>
                  <a:pt x="90" y="65"/>
                </a:lnTo>
                <a:lnTo>
                  <a:pt x="58" y="65"/>
                </a:lnTo>
                <a:lnTo>
                  <a:pt x="13" y="68"/>
                </a:lnTo>
                <a:lnTo>
                  <a:pt x="13" y="70"/>
                </a:lnTo>
                <a:lnTo>
                  <a:pt x="15" y="75"/>
                </a:lnTo>
                <a:lnTo>
                  <a:pt x="15" y="94"/>
                </a:lnTo>
                <a:lnTo>
                  <a:pt x="22" y="94"/>
                </a:lnTo>
                <a:lnTo>
                  <a:pt x="22" y="70"/>
                </a:lnTo>
                <a:lnTo>
                  <a:pt x="51" y="70"/>
                </a:lnTo>
                <a:lnTo>
                  <a:pt x="102" y="68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400" h="172">
                <a:moveTo>
                  <a:pt x="51" y="39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9"/>
                </a:lnTo>
                <a:lnTo>
                  <a:pt x="51" y="39"/>
                </a:lnTo>
                <a:close/>
              </a:path>
              <a:path w="400" h="172">
                <a:moveTo>
                  <a:pt x="6" y="34"/>
                </a:moveTo>
                <a:lnTo>
                  <a:pt x="6" y="39"/>
                </a:lnTo>
                <a:lnTo>
                  <a:pt x="3" y="44"/>
                </a:lnTo>
                <a:lnTo>
                  <a:pt x="3" y="46"/>
                </a:lnTo>
                <a:lnTo>
                  <a:pt x="1" y="49"/>
                </a:lnTo>
                <a:lnTo>
                  <a:pt x="1" y="54"/>
                </a:lnTo>
                <a:lnTo>
                  <a:pt x="3" y="54"/>
                </a:lnTo>
                <a:lnTo>
                  <a:pt x="8" y="54"/>
                </a:lnTo>
                <a:lnTo>
                  <a:pt x="10" y="51"/>
                </a:lnTo>
                <a:lnTo>
                  <a:pt x="10" y="34"/>
                </a:lnTo>
                <a:lnTo>
                  <a:pt x="102" y="34"/>
                </a:lnTo>
                <a:lnTo>
                  <a:pt x="6" y="34"/>
                </a:lnTo>
                <a:lnTo>
                  <a:pt x="6" y="34"/>
                </a:lnTo>
                <a:close/>
              </a:path>
              <a:path w="400" h="172">
                <a:moveTo>
                  <a:pt x="106" y="22"/>
                </a:moveTo>
                <a:lnTo>
                  <a:pt x="102" y="32"/>
                </a:lnTo>
                <a:lnTo>
                  <a:pt x="10" y="32"/>
                </a:lnTo>
                <a:lnTo>
                  <a:pt x="6" y="34"/>
                </a:lnTo>
                <a:lnTo>
                  <a:pt x="102" y="34"/>
                </a:lnTo>
                <a:lnTo>
                  <a:pt x="94" y="54"/>
                </a:lnTo>
                <a:lnTo>
                  <a:pt x="97" y="54"/>
                </a:lnTo>
                <a:lnTo>
                  <a:pt x="97" y="51"/>
                </a:lnTo>
                <a:lnTo>
                  <a:pt x="99" y="49"/>
                </a:lnTo>
                <a:lnTo>
                  <a:pt x="102" y="44"/>
                </a:lnTo>
                <a:lnTo>
                  <a:pt x="104" y="42"/>
                </a:lnTo>
                <a:lnTo>
                  <a:pt x="106" y="39"/>
                </a:lnTo>
                <a:lnTo>
                  <a:pt x="109" y="39"/>
                </a:lnTo>
                <a:lnTo>
                  <a:pt x="111" y="37"/>
                </a:lnTo>
                <a:lnTo>
                  <a:pt x="116" y="37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400" h="172">
                <a:moveTo>
                  <a:pt x="10" y="22"/>
                </a:moveTo>
                <a:lnTo>
                  <a:pt x="8" y="22"/>
                </a:lnTo>
                <a:lnTo>
                  <a:pt x="8" y="25"/>
                </a:lnTo>
                <a:lnTo>
                  <a:pt x="8" y="30"/>
                </a:lnTo>
                <a:lnTo>
                  <a:pt x="6" y="34"/>
                </a:lnTo>
                <a:lnTo>
                  <a:pt x="10" y="32"/>
                </a:lnTo>
                <a:lnTo>
                  <a:pt x="10" y="22"/>
                </a:lnTo>
                <a:lnTo>
                  <a:pt x="10" y="22"/>
                </a:lnTo>
                <a:close/>
              </a:path>
              <a:path w="400" h="172">
                <a:moveTo>
                  <a:pt x="46" y="1"/>
                </a:moveTo>
                <a:lnTo>
                  <a:pt x="46" y="3"/>
                </a:lnTo>
                <a:lnTo>
                  <a:pt x="49" y="8"/>
                </a:lnTo>
                <a:lnTo>
                  <a:pt x="49" y="10"/>
                </a:lnTo>
                <a:lnTo>
                  <a:pt x="51" y="15"/>
                </a:lnTo>
                <a:lnTo>
                  <a:pt x="51" y="18"/>
                </a:lnTo>
                <a:lnTo>
                  <a:pt x="54" y="20"/>
                </a:lnTo>
                <a:lnTo>
                  <a:pt x="54" y="25"/>
                </a:lnTo>
                <a:lnTo>
                  <a:pt x="56" y="30"/>
                </a:lnTo>
                <a:lnTo>
                  <a:pt x="58" y="30"/>
                </a:lnTo>
                <a:lnTo>
                  <a:pt x="58" y="27"/>
                </a:lnTo>
                <a:lnTo>
                  <a:pt x="61" y="27"/>
                </a:lnTo>
                <a:lnTo>
                  <a:pt x="61" y="22"/>
                </a:lnTo>
                <a:lnTo>
                  <a:pt x="61" y="15"/>
                </a:lnTo>
                <a:lnTo>
                  <a:pt x="58" y="10"/>
                </a:lnTo>
                <a:lnTo>
                  <a:pt x="56" y="8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400" h="172">
                <a:moveTo>
                  <a:pt x="370" y="130"/>
                </a:moveTo>
                <a:lnTo>
                  <a:pt x="363" y="130"/>
                </a:lnTo>
                <a:lnTo>
                  <a:pt x="366" y="133"/>
                </a:lnTo>
                <a:lnTo>
                  <a:pt x="368" y="135"/>
                </a:lnTo>
                <a:lnTo>
                  <a:pt x="370" y="138"/>
                </a:lnTo>
                <a:lnTo>
                  <a:pt x="373" y="140"/>
                </a:lnTo>
                <a:lnTo>
                  <a:pt x="375" y="142"/>
                </a:lnTo>
                <a:lnTo>
                  <a:pt x="378" y="147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9"/>
                </a:lnTo>
                <a:lnTo>
                  <a:pt x="385" y="162"/>
                </a:lnTo>
                <a:lnTo>
                  <a:pt x="387" y="166"/>
                </a:lnTo>
                <a:lnTo>
                  <a:pt x="387" y="169"/>
                </a:lnTo>
                <a:lnTo>
                  <a:pt x="390" y="169"/>
                </a:lnTo>
                <a:lnTo>
                  <a:pt x="392" y="166"/>
                </a:lnTo>
                <a:lnTo>
                  <a:pt x="392" y="152"/>
                </a:lnTo>
                <a:lnTo>
                  <a:pt x="390" y="150"/>
                </a:lnTo>
                <a:lnTo>
                  <a:pt x="387" y="147"/>
                </a:lnTo>
                <a:lnTo>
                  <a:pt x="387" y="147"/>
                </a:lnTo>
                <a:lnTo>
                  <a:pt x="385" y="145"/>
                </a:lnTo>
                <a:lnTo>
                  <a:pt x="385" y="142"/>
                </a:lnTo>
                <a:lnTo>
                  <a:pt x="382" y="140"/>
                </a:lnTo>
                <a:lnTo>
                  <a:pt x="380" y="138"/>
                </a:lnTo>
                <a:lnTo>
                  <a:pt x="375" y="135"/>
                </a:lnTo>
                <a:lnTo>
                  <a:pt x="373" y="133"/>
                </a:lnTo>
                <a:lnTo>
                  <a:pt x="370" y="130"/>
                </a:lnTo>
                <a:lnTo>
                  <a:pt x="370" y="130"/>
                </a:lnTo>
                <a:close/>
              </a:path>
              <a:path w="400" h="172">
                <a:moveTo>
                  <a:pt x="382" y="85"/>
                </a:moveTo>
                <a:lnTo>
                  <a:pt x="380" y="87"/>
                </a:lnTo>
                <a:lnTo>
                  <a:pt x="380" y="90"/>
                </a:lnTo>
                <a:lnTo>
                  <a:pt x="378" y="92"/>
                </a:lnTo>
                <a:lnTo>
                  <a:pt x="375" y="97"/>
                </a:lnTo>
                <a:lnTo>
                  <a:pt x="375" y="99"/>
                </a:lnTo>
                <a:lnTo>
                  <a:pt x="373" y="102"/>
                </a:lnTo>
                <a:lnTo>
                  <a:pt x="373" y="104"/>
                </a:lnTo>
                <a:lnTo>
                  <a:pt x="370" y="109"/>
                </a:lnTo>
                <a:lnTo>
                  <a:pt x="368" y="111"/>
                </a:lnTo>
                <a:lnTo>
                  <a:pt x="366" y="114"/>
                </a:lnTo>
                <a:lnTo>
                  <a:pt x="366" y="116"/>
                </a:lnTo>
                <a:lnTo>
                  <a:pt x="363" y="118"/>
                </a:lnTo>
                <a:lnTo>
                  <a:pt x="361" y="121"/>
                </a:lnTo>
                <a:lnTo>
                  <a:pt x="358" y="125"/>
                </a:lnTo>
                <a:lnTo>
                  <a:pt x="358" y="128"/>
                </a:lnTo>
                <a:lnTo>
                  <a:pt x="356" y="130"/>
                </a:lnTo>
                <a:lnTo>
                  <a:pt x="354" y="133"/>
                </a:lnTo>
                <a:lnTo>
                  <a:pt x="351" y="135"/>
                </a:lnTo>
                <a:lnTo>
                  <a:pt x="349" y="138"/>
                </a:lnTo>
                <a:lnTo>
                  <a:pt x="349" y="140"/>
                </a:lnTo>
                <a:lnTo>
                  <a:pt x="346" y="142"/>
                </a:lnTo>
                <a:lnTo>
                  <a:pt x="344" y="142"/>
                </a:lnTo>
                <a:lnTo>
                  <a:pt x="342" y="145"/>
                </a:lnTo>
                <a:lnTo>
                  <a:pt x="339" y="147"/>
                </a:lnTo>
                <a:lnTo>
                  <a:pt x="337" y="150"/>
                </a:lnTo>
                <a:lnTo>
                  <a:pt x="334" y="152"/>
                </a:lnTo>
                <a:lnTo>
                  <a:pt x="332" y="154"/>
                </a:lnTo>
                <a:lnTo>
                  <a:pt x="330" y="157"/>
                </a:lnTo>
                <a:lnTo>
                  <a:pt x="327" y="157"/>
                </a:lnTo>
                <a:lnTo>
                  <a:pt x="325" y="159"/>
                </a:lnTo>
                <a:lnTo>
                  <a:pt x="322" y="162"/>
                </a:lnTo>
                <a:lnTo>
                  <a:pt x="320" y="162"/>
                </a:lnTo>
                <a:lnTo>
                  <a:pt x="318" y="164"/>
                </a:lnTo>
                <a:lnTo>
                  <a:pt x="315" y="166"/>
                </a:lnTo>
                <a:lnTo>
                  <a:pt x="313" y="166"/>
                </a:lnTo>
                <a:lnTo>
                  <a:pt x="313" y="171"/>
                </a:lnTo>
                <a:lnTo>
                  <a:pt x="313" y="169"/>
                </a:lnTo>
                <a:lnTo>
                  <a:pt x="318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4"/>
                </a:lnTo>
                <a:lnTo>
                  <a:pt x="330" y="162"/>
                </a:lnTo>
                <a:lnTo>
                  <a:pt x="332" y="162"/>
                </a:lnTo>
                <a:lnTo>
                  <a:pt x="334" y="159"/>
                </a:lnTo>
                <a:lnTo>
                  <a:pt x="337" y="157"/>
                </a:lnTo>
                <a:lnTo>
                  <a:pt x="339" y="154"/>
                </a:lnTo>
                <a:lnTo>
                  <a:pt x="342" y="154"/>
                </a:lnTo>
                <a:lnTo>
                  <a:pt x="344" y="152"/>
                </a:lnTo>
                <a:lnTo>
                  <a:pt x="346" y="150"/>
                </a:lnTo>
                <a:lnTo>
                  <a:pt x="349" y="147"/>
                </a:lnTo>
                <a:lnTo>
                  <a:pt x="351" y="145"/>
                </a:lnTo>
                <a:lnTo>
                  <a:pt x="354" y="142"/>
                </a:lnTo>
                <a:lnTo>
                  <a:pt x="356" y="140"/>
                </a:lnTo>
                <a:lnTo>
                  <a:pt x="358" y="138"/>
                </a:lnTo>
                <a:lnTo>
                  <a:pt x="361" y="135"/>
                </a:lnTo>
                <a:lnTo>
                  <a:pt x="361" y="133"/>
                </a:lnTo>
                <a:lnTo>
                  <a:pt x="363" y="130"/>
                </a:lnTo>
                <a:lnTo>
                  <a:pt x="370" y="130"/>
                </a:lnTo>
                <a:lnTo>
                  <a:pt x="366" y="128"/>
                </a:lnTo>
                <a:lnTo>
                  <a:pt x="368" y="125"/>
                </a:lnTo>
                <a:lnTo>
                  <a:pt x="370" y="123"/>
                </a:lnTo>
                <a:lnTo>
                  <a:pt x="373" y="121"/>
                </a:lnTo>
                <a:lnTo>
                  <a:pt x="375" y="118"/>
                </a:lnTo>
                <a:lnTo>
                  <a:pt x="375" y="116"/>
                </a:lnTo>
                <a:lnTo>
                  <a:pt x="378" y="111"/>
                </a:lnTo>
                <a:lnTo>
                  <a:pt x="380" y="109"/>
                </a:lnTo>
                <a:lnTo>
                  <a:pt x="382" y="106"/>
                </a:lnTo>
                <a:lnTo>
                  <a:pt x="382" y="104"/>
                </a:lnTo>
                <a:lnTo>
                  <a:pt x="385" y="102"/>
                </a:lnTo>
                <a:lnTo>
                  <a:pt x="387" y="97"/>
                </a:lnTo>
                <a:lnTo>
                  <a:pt x="392" y="94"/>
                </a:lnTo>
                <a:lnTo>
                  <a:pt x="382" y="85"/>
                </a:lnTo>
                <a:lnTo>
                  <a:pt x="382" y="85"/>
                </a:lnTo>
                <a:close/>
              </a:path>
              <a:path w="400" h="172">
                <a:moveTo>
                  <a:pt x="289" y="82"/>
                </a:moveTo>
                <a:lnTo>
                  <a:pt x="289" y="87"/>
                </a:lnTo>
                <a:lnTo>
                  <a:pt x="286" y="90"/>
                </a:lnTo>
                <a:lnTo>
                  <a:pt x="286" y="97"/>
                </a:lnTo>
                <a:lnTo>
                  <a:pt x="284" y="99"/>
                </a:lnTo>
                <a:lnTo>
                  <a:pt x="284" y="104"/>
                </a:lnTo>
                <a:lnTo>
                  <a:pt x="282" y="106"/>
                </a:lnTo>
                <a:lnTo>
                  <a:pt x="282" y="109"/>
                </a:lnTo>
                <a:lnTo>
                  <a:pt x="279" y="114"/>
                </a:lnTo>
                <a:lnTo>
                  <a:pt x="279" y="116"/>
                </a:lnTo>
                <a:lnTo>
                  <a:pt x="277" y="118"/>
                </a:lnTo>
                <a:lnTo>
                  <a:pt x="277" y="123"/>
                </a:lnTo>
                <a:lnTo>
                  <a:pt x="274" y="125"/>
                </a:lnTo>
                <a:lnTo>
                  <a:pt x="274" y="130"/>
                </a:lnTo>
                <a:lnTo>
                  <a:pt x="277" y="128"/>
                </a:lnTo>
                <a:lnTo>
                  <a:pt x="279" y="125"/>
                </a:lnTo>
                <a:lnTo>
                  <a:pt x="279" y="123"/>
                </a:lnTo>
                <a:lnTo>
                  <a:pt x="282" y="121"/>
                </a:lnTo>
                <a:lnTo>
                  <a:pt x="284" y="116"/>
                </a:lnTo>
                <a:lnTo>
                  <a:pt x="284" y="114"/>
                </a:lnTo>
                <a:lnTo>
                  <a:pt x="286" y="111"/>
                </a:lnTo>
                <a:lnTo>
                  <a:pt x="286" y="106"/>
                </a:lnTo>
                <a:lnTo>
                  <a:pt x="289" y="104"/>
                </a:lnTo>
                <a:lnTo>
                  <a:pt x="291" y="102"/>
                </a:lnTo>
                <a:lnTo>
                  <a:pt x="291" y="97"/>
                </a:lnTo>
                <a:lnTo>
                  <a:pt x="294" y="94"/>
                </a:lnTo>
                <a:lnTo>
                  <a:pt x="294" y="90"/>
                </a:lnTo>
                <a:lnTo>
                  <a:pt x="296" y="87"/>
                </a:lnTo>
                <a:lnTo>
                  <a:pt x="296" y="82"/>
                </a:lnTo>
                <a:lnTo>
                  <a:pt x="289" y="82"/>
                </a:lnTo>
                <a:lnTo>
                  <a:pt x="289" y="82"/>
                </a:lnTo>
                <a:close/>
              </a:path>
              <a:path w="400" h="172">
                <a:moveTo>
                  <a:pt x="368" y="82"/>
                </a:moveTo>
                <a:lnTo>
                  <a:pt x="358" y="82"/>
                </a:lnTo>
                <a:lnTo>
                  <a:pt x="358" y="85"/>
                </a:lnTo>
                <a:lnTo>
                  <a:pt x="356" y="90"/>
                </a:lnTo>
                <a:lnTo>
                  <a:pt x="354" y="92"/>
                </a:lnTo>
                <a:lnTo>
                  <a:pt x="351" y="94"/>
                </a:lnTo>
                <a:lnTo>
                  <a:pt x="349" y="97"/>
                </a:lnTo>
                <a:lnTo>
                  <a:pt x="349" y="102"/>
                </a:lnTo>
                <a:lnTo>
                  <a:pt x="346" y="104"/>
                </a:lnTo>
                <a:lnTo>
                  <a:pt x="344" y="106"/>
                </a:lnTo>
                <a:lnTo>
                  <a:pt x="342" y="109"/>
                </a:lnTo>
                <a:lnTo>
                  <a:pt x="339" y="111"/>
                </a:lnTo>
                <a:lnTo>
                  <a:pt x="339" y="114"/>
                </a:lnTo>
                <a:lnTo>
                  <a:pt x="337" y="116"/>
                </a:lnTo>
                <a:lnTo>
                  <a:pt x="334" y="118"/>
                </a:lnTo>
                <a:lnTo>
                  <a:pt x="332" y="121"/>
                </a:lnTo>
                <a:lnTo>
                  <a:pt x="330" y="123"/>
                </a:lnTo>
                <a:lnTo>
                  <a:pt x="327" y="125"/>
                </a:lnTo>
                <a:lnTo>
                  <a:pt x="325" y="128"/>
                </a:lnTo>
                <a:lnTo>
                  <a:pt x="322" y="130"/>
                </a:lnTo>
                <a:lnTo>
                  <a:pt x="322" y="133"/>
                </a:lnTo>
                <a:lnTo>
                  <a:pt x="320" y="133"/>
                </a:lnTo>
                <a:lnTo>
                  <a:pt x="318" y="135"/>
                </a:lnTo>
                <a:lnTo>
                  <a:pt x="318" y="138"/>
                </a:lnTo>
                <a:lnTo>
                  <a:pt x="320" y="135"/>
                </a:lnTo>
                <a:lnTo>
                  <a:pt x="322" y="135"/>
                </a:lnTo>
                <a:lnTo>
                  <a:pt x="325" y="133"/>
                </a:lnTo>
                <a:lnTo>
                  <a:pt x="327" y="130"/>
                </a:lnTo>
                <a:lnTo>
                  <a:pt x="330" y="128"/>
                </a:lnTo>
                <a:lnTo>
                  <a:pt x="332" y="128"/>
                </a:lnTo>
                <a:lnTo>
                  <a:pt x="334" y="125"/>
                </a:lnTo>
                <a:lnTo>
                  <a:pt x="337" y="123"/>
                </a:lnTo>
                <a:lnTo>
                  <a:pt x="339" y="121"/>
                </a:lnTo>
                <a:lnTo>
                  <a:pt x="342" y="118"/>
                </a:lnTo>
                <a:lnTo>
                  <a:pt x="342" y="116"/>
                </a:lnTo>
                <a:lnTo>
                  <a:pt x="344" y="114"/>
                </a:lnTo>
                <a:lnTo>
                  <a:pt x="346" y="111"/>
                </a:lnTo>
                <a:lnTo>
                  <a:pt x="349" y="109"/>
                </a:lnTo>
                <a:lnTo>
                  <a:pt x="351" y="106"/>
                </a:lnTo>
                <a:lnTo>
                  <a:pt x="354" y="104"/>
                </a:lnTo>
                <a:lnTo>
                  <a:pt x="356" y="102"/>
                </a:lnTo>
                <a:lnTo>
                  <a:pt x="356" y="99"/>
                </a:lnTo>
                <a:lnTo>
                  <a:pt x="358" y="97"/>
                </a:lnTo>
                <a:lnTo>
                  <a:pt x="361" y="94"/>
                </a:lnTo>
                <a:lnTo>
                  <a:pt x="363" y="92"/>
                </a:lnTo>
                <a:lnTo>
                  <a:pt x="366" y="87"/>
                </a:lnTo>
                <a:lnTo>
                  <a:pt x="366" y="85"/>
                </a:lnTo>
                <a:lnTo>
                  <a:pt x="368" y="82"/>
                </a:lnTo>
                <a:lnTo>
                  <a:pt x="368" y="82"/>
                </a:lnTo>
                <a:close/>
              </a:path>
              <a:path w="400" h="172">
                <a:moveTo>
                  <a:pt x="291" y="70"/>
                </a:moveTo>
                <a:lnTo>
                  <a:pt x="291" y="80"/>
                </a:lnTo>
                <a:lnTo>
                  <a:pt x="289" y="82"/>
                </a:lnTo>
                <a:lnTo>
                  <a:pt x="296" y="82"/>
                </a:lnTo>
                <a:lnTo>
                  <a:pt x="296" y="87"/>
                </a:lnTo>
                <a:lnTo>
                  <a:pt x="296" y="162"/>
                </a:lnTo>
                <a:lnTo>
                  <a:pt x="296" y="164"/>
                </a:lnTo>
                <a:lnTo>
                  <a:pt x="296" y="171"/>
                </a:lnTo>
                <a:lnTo>
                  <a:pt x="306" y="166"/>
                </a:lnTo>
                <a:lnTo>
                  <a:pt x="306" y="164"/>
                </a:lnTo>
                <a:lnTo>
                  <a:pt x="303" y="159"/>
                </a:lnTo>
                <a:lnTo>
                  <a:pt x="303" y="70"/>
                </a:lnTo>
                <a:lnTo>
                  <a:pt x="291" y="70"/>
                </a:lnTo>
                <a:lnTo>
                  <a:pt x="291" y="70"/>
                </a:lnTo>
                <a:close/>
              </a:path>
              <a:path w="400" h="172">
                <a:moveTo>
                  <a:pt x="373" y="51"/>
                </a:moveTo>
                <a:lnTo>
                  <a:pt x="370" y="56"/>
                </a:lnTo>
                <a:lnTo>
                  <a:pt x="370" y="61"/>
                </a:lnTo>
                <a:lnTo>
                  <a:pt x="368" y="63"/>
                </a:lnTo>
                <a:lnTo>
                  <a:pt x="368" y="65"/>
                </a:lnTo>
                <a:lnTo>
                  <a:pt x="366" y="70"/>
                </a:lnTo>
                <a:lnTo>
                  <a:pt x="363" y="73"/>
                </a:lnTo>
                <a:lnTo>
                  <a:pt x="363" y="75"/>
                </a:lnTo>
                <a:lnTo>
                  <a:pt x="361" y="80"/>
                </a:lnTo>
                <a:lnTo>
                  <a:pt x="334" y="80"/>
                </a:lnTo>
                <a:lnTo>
                  <a:pt x="370" y="80"/>
                </a:lnTo>
                <a:lnTo>
                  <a:pt x="373" y="75"/>
                </a:lnTo>
                <a:lnTo>
                  <a:pt x="373" y="73"/>
                </a:lnTo>
                <a:lnTo>
                  <a:pt x="375" y="68"/>
                </a:lnTo>
                <a:lnTo>
                  <a:pt x="378" y="65"/>
                </a:lnTo>
                <a:lnTo>
                  <a:pt x="382" y="63"/>
                </a:lnTo>
                <a:lnTo>
                  <a:pt x="373" y="51"/>
                </a:lnTo>
                <a:lnTo>
                  <a:pt x="373" y="51"/>
                </a:lnTo>
                <a:close/>
              </a:path>
              <a:path w="400" h="172">
                <a:moveTo>
                  <a:pt x="303" y="49"/>
                </a:moveTo>
                <a:lnTo>
                  <a:pt x="296" y="49"/>
                </a:lnTo>
                <a:lnTo>
                  <a:pt x="296" y="51"/>
                </a:lnTo>
                <a:lnTo>
                  <a:pt x="294" y="56"/>
                </a:lnTo>
                <a:lnTo>
                  <a:pt x="294" y="68"/>
                </a:lnTo>
                <a:lnTo>
                  <a:pt x="291" y="70"/>
                </a:lnTo>
                <a:lnTo>
                  <a:pt x="303" y="70"/>
                </a:lnTo>
                <a:lnTo>
                  <a:pt x="306" y="73"/>
                </a:lnTo>
                <a:lnTo>
                  <a:pt x="308" y="75"/>
                </a:lnTo>
                <a:lnTo>
                  <a:pt x="308" y="80"/>
                </a:lnTo>
                <a:lnTo>
                  <a:pt x="310" y="82"/>
                </a:lnTo>
                <a:lnTo>
                  <a:pt x="313" y="85"/>
                </a:lnTo>
                <a:lnTo>
                  <a:pt x="313" y="90"/>
                </a:lnTo>
                <a:lnTo>
                  <a:pt x="315" y="94"/>
                </a:lnTo>
                <a:lnTo>
                  <a:pt x="318" y="97"/>
                </a:lnTo>
                <a:lnTo>
                  <a:pt x="320" y="97"/>
                </a:lnTo>
                <a:lnTo>
                  <a:pt x="320" y="94"/>
                </a:lnTo>
                <a:lnTo>
                  <a:pt x="320" y="90"/>
                </a:lnTo>
                <a:lnTo>
                  <a:pt x="322" y="87"/>
                </a:lnTo>
                <a:lnTo>
                  <a:pt x="322" y="85"/>
                </a:lnTo>
                <a:lnTo>
                  <a:pt x="320" y="80"/>
                </a:lnTo>
                <a:lnTo>
                  <a:pt x="318" y="78"/>
                </a:lnTo>
                <a:lnTo>
                  <a:pt x="318" y="75"/>
                </a:lnTo>
                <a:lnTo>
                  <a:pt x="315" y="75"/>
                </a:lnTo>
                <a:lnTo>
                  <a:pt x="313" y="73"/>
                </a:lnTo>
                <a:lnTo>
                  <a:pt x="310" y="73"/>
                </a:lnTo>
                <a:lnTo>
                  <a:pt x="308" y="70"/>
                </a:lnTo>
                <a:lnTo>
                  <a:pt x="303" y="68"/>
                </a:lnTo>
                <a:lnTo>
                  <a:pt x="303" y="49"/>
                </a:lnTo>
                <a:lnTo>
                  <a:pt x="303" y="49"/>
                </a:lnTo>
                <a:close/>
              </a:path>
              <a:path w="400" h="172">
                <a:moveTo>
                  <a:pt x="318" y="37"/>
                </a:moveTo>
                <a:lnTo>
                  <a:pt x="310" y="46"/>
                </a:lnTo>
                <a:lnTo>
                  <a:pt x="274" y="46"/>
                </a:lnTo>
                <a:lnTo>
                  <a:pt x="279" y="51"/>
                </a:lnTo>
                <a:lnTo>
                  <a:pt x="284" y="49"/>
                </a:lnTo>
                <a:lnTo>
                  <a:pt x="327" y="49"/>
                </a:lnTo>
                <a:lnTo>
                  <a:pt x="318" y="37"/>
                </a:lnTo>
                <a:lnTo>
                  <a:pt x="318" y="37"/>
                </a:lnTo>
                <a:close/>
              </a:path>
              <a:path w="400" h="172">
                <a:moveTo>
                  <a:pt x="351" y="37"/>
                </a:moveTo>
                <a:lnTo>
                  <a:pt x="349" y="37"/>
                </a:lnTo>
                <a:lnTo>
                  <a:pt x="346" y="42"/>
                </a:lnTo>
                <a:lnTo>
                  <a:pt x="346" y="49"/>
                </a:lnTo>
                <a:lnTo>
                  <a:pt x="344" y="51"/>
                </a:lnTo>
                <a:lnTo>
                  <a:pt x="342" y="54"/>
                </a:lnTo>
                <a:lnTo>
                  <a:pt x="342" y="58"/>
                </a:lnTo>
                <a:lnTo>
                  <a:pt x="339" y="61"/>
                </a:lnTo>
                <a:lnTo>
                  <a:pt x="339" y="63"/>
                </a:lnTo>
                <a:lnTo>
                  <a:pt x="337" y="68"/>
                </a:lnTo>
                <a:lnTo>
                  <a:pt x="334" y="73"/>
                </a:lnTo>
                <a:lnTo>
                  <a:pt x="332" y="75"/>
                </a:lnTo>
                <a:lnTo>
                  <a:pt x="330" y="75"/>
                </a:lnTo>
                <a:lnTo>
                  <a:pt x="327" y="78"/>
                </a:lnTo>
                <a:lnTo>
                  <a:pt x="332" y="92"/>
                </a:lnTo>
                <a:lnTo>
                  <a:pt x="332" y="90"/>
                </a:lnTo>
                <a:lnTo>
                  <a:pt x="334" y="90"/>
                </a:lnTo>
                <a:lnTo>
                  <a:pt x="337" y="87"/>
                </a:lnTo>
                <a:lnTo>
                  <a:pt x="342" y="87"/>
                </a:lnTo>
                <a:lnTo>
                  <a:pt x="344" y="85"/>
                </a:lnTo>
                <a:lnTo>
                  <a:pt x="346" y="85"/>
                </a:lnTo>
                <a:lnTo>
                  <a:pt x="351" y="85"/>
                </a:lnTo>
                <a:lnTo>
                  <a:pt x="356" y="82"/>
                </a:lnTo>
                <a:lnTo>
                  <a:pt x="368" y="82"/>
                </a:lnTo>
                <a:lnTo>
                  <a:pt x="370" y="80"/>
                </a:lnTo>
                <a:lnTo>
                  <a:pt x="334" y="80"/>
                </a:lnTo>
                <a:lnTo>
                  <a:pt x="334" y="78"/>
                </a:lnTo>
                <a:lnTo>
                  <a:pt x="337" y="75"/>
                </a:lnTo>
                <a:lnTo>
                  <a:pt x="339" y="73"/>
                </a:lnTo>
                <a:lnTo>
                  <a:pt x="342" y="70"/>
                </a:lnTo>
                <a:lnTo>
                  <a:pt x="344" y="68"/>
                </a:lnTo>
                <a:lnTo>
                  <a:pt x="344" y="65"/>
                </a:lnTo>
                <a:lnTo>
                  <a:pt x="346" y="63"/>
                </a:lnTo>
                <a:lnTo>
                  <a:pt x="349" y="58"/>
                </a:lnTo>
                <a:lnTo>
                  <a:pt x="351" y="56"/>
                </a:lnTo>
                <a:lnTo>
                  <a:pt x="351" y="54"/>
                </a:lnTo>
                <a:lnTo>
                  <a:pt x="354" y="51"/>
                </a:lnTo>
                <a:lnTo>
                  <a:pt x="356" y="46"/>
                </a:lnTo>
                <a:lnTo>
                  <a:pt x="361" y="46"/>
                </a:lnTo>
                <a:lnTo>
                  <a:pt x="351" y="37"/>
                </a:lnTo>
                <a:lnTo>
                  <a:pt x="351" y="37"/>
                </a:lnTo>
                <a:close/>
              </a:path>
              <a:path w="400" h="172">
                <a:moveTo>
                  <a:pt x="390" y="22"/>
                </a:moveTo>
                <a:lnTo>
                  <a:pt x="382" y="32"/>
                </a:lnTo>
                <a:lnTo>
                  <a:pt x="322" y="32"/>
                </a:lnTo>
                <a:lnTo>
                  <a:pt x="327" y="39"/>
                </a:lnTo>
                <a:lnTo>
                  <a:pt x="332" y="37"/>
                </a:lnTo>
                <a:lnTo>
                  <a:pt x="399" y="37"/>
                </a:lnTo>
                <a:lnTo>
                  <a:pt x="390" y="22"/>
                </a:lnTo>
                <a:lnTo>
                  <a:pt x="390" y="22"/>
                </a:lnTo>
                <a:close/>
              </a:path>
              <a:path w="400" h="172">
                <a:moveTo>
                  <a:pt x="349" y="1"/>
                </a:moveTo>
                <a:lnTo>
                  <a:pt x="346" y="3"/>
                </a:lnTo>
                <a:lnTo>
                  <a:pt x="349" y="5"/>
                </a:lnTo>
                <a:lnTo>
                  <a:pt x="349" y="10"/>
                </a:lnTo>
                <a:lnTo>
                  <a:pt x="351" y="13"/>
                </a:lnTo>
                <a:lnTo>
                  <a:pt x="351" y="15"/>
                </a:lnTo>
                <a:lnTo>
                  <a:pt x="354" y="20"/>
                </a:lnTo>
                <a:lnTo>
                  <a:pt x="354" y="25"/>
                </a:lnTo>
                <a:lnTo>
                  <a:pt x="356" y="30"/>
                </a:lnTo>
                <a:lnTo>
                  <a:pt x="358" y="30"/>
                </a:lnTo>
                <a:lnTo>
                  <a:pt x="361" y="27"/>
                </a:lnTo>
                <a:lnTo>
                  <a:pt x="361" y="13"/>
                </a:lnTo>
                <a:lnTo>
                  <a:pt x="358" y="10"/>
                </a:lnTo>
                <a:lnTo>
                  <a:pt x="356" y="8"/>
                </a:lnTo>
                <a:lnTo>
                  <a:pt x="354" y="5"/>
                </a:lnTo>
                <a:lnTo>
                  <a:pt x="351" y="3"/>
                </a:lnTo>
                <a:lnTo>
                  <a:pt x="349" y="1"/>
                </a:lnTo>
                <a:lnTo>
                  <a:pt x="349" y="1"/>
                </a:lnTo>
                <a:close/>
              </a:path>
              <a:path w="400" h="172">
                <a:moveTo>
                  <a:pt x="296" y="1"/>
                </a:moveTo>
                <a:lnTo>
                  <a:pt x="296" y="46"/>
                </a:lnTo>
                <a:lnTo>
                  <a:pt x="303" y="46"/>
                </a:lnTo>
                <a:lnTo>
                  <a:pt x="303" y="13"/>
                </a:lnTo>
                <a:lnTo>
                  <a:pt x="308" y="8"/>
                </a:lnTo>
                <a:lnTo>
                  <a:pt x="296" y="1"/>
                </a:lnTo>
                <a:lnTo>
                  <a:pt x="29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72" name="path 13572"/>
          <p:cNvSpPr/>
          <p:nvPr/>
        </p:nvSpPr>
        <p:spPr>
          <a:xfrm>
            <a:off x="13357097" y="9941306"/>
            <a:ext cx="243839" cy="109728"/>
          </a:xfrm>
          <a:custGeom>
            <a:avLst/>
            <a:gdLst/>
            <a:ahLst/>
            <a:cxnLst/>
            <a:rect l="0" t="0" r="0" b="0"/>
            <a:pathLst>
              <a:path w="383" h="172">
                <a:moveTo>
                  <a:pt x="82" y="142"/>
                </a:moveTo>
                <a:lnTo>
                  <a:pt x="75" y="145"/>
                </a:lnTo>
                <a:lnTo>
                  <a:pt x="75" y="164"/>
                </a:lnTo>
                <a:lnTo>
                  <a:pt x="82" y="159"/>
                </a:lnTo>
                <a:lnTo>
                  <a:pt x="82" y="142"/>
                </a:lnTo>
                <a:lnTo>
                  <a:pt x="82" y="142"/>
                </a:lnTo>
                <a:close/>
              </a:path>
              <a:path w="383" h="172">
                <a:moveTo>
                  <a:pt x="1" y="78"/>
                </a:moveTo>
                <a:lnTo>
                  <a:pt x="1" y="142"/>
                </a:lnTo>
                <a:lnTo>
                  <a:pt x="10" y="142"/>
                </a:lnTo>
                <a:lnTo>
                  <a:pt x="10" y="78"/>
                </a:lnTo>
                <a:lnTo>
                  <a:pt x="75" y="78"/>
                </a:lnTo>
                <a:lnTo>
                  <a:pt x="1" y="78"/>
                </a:lnTo>
                <a:lnTo>
                  <a:pt x="1" y="78"/>
                </a:lnTo>
                <a:close/>
              </a:path>
              <a:path w="383" h="172">
                <a:moveTo>
                  <a:pt x="1" y="18"/>
                </a:moveTo>
                <a:lnTo>
                  <a:pt x="1" y="78"/>
                </a:lnTo>
                <a:lnTo>
                  <a:pt x="10" y="73"/>
                </a:lnTo>
                <a:lnTo>
                  <a:pt x="10" y="18"/>
                </a:lnTo>
                <a:lnTo>
                  <a:pt x="75" y="18"/>
                </a:lnTo>
                <a:lnTo>
                  <a:pt x="1" y="18"/>
                </a:lnTo>
                <a:lnTo>
                  <a:pt x="1" y="18"/>
                </a:lnTo>
                <a:close/>
              </a:path>
              <a:path w="383" h="172">
                <a:moveTo>
                  <a:pt x="1" y="8"/>
                </a:moveTo>
                <a:lnTo>
                  <a:pt x="1" y="18"/>
                </a:lnTo>
                <a:lnTo>
                  <a:pt x="75" y="18"/>
                </a:lnTo>
                <a:lnTo>
                  <a:pt x="75" y="73"/>
                </a:lnTo>
                <a:lnTo>
                  <a:pt x="10" y="73"/>
                </a:lnTo>
                <a:lnTo>
                  <a:pt x="1" y="78"/>
                </a:lnTo>
                <a:lnTo>
                  <a:pt x="75" y="78"/>
                </a:lnTo>
                <a:lnTo>
                  <a:pt x="75" y="142"/>
                </a:lnTo>
                <a:lnTo>
                  <a:pt x="1" y="142"/>
                </a:lnTo>
                <a:lnTo>
                  <a:pt x="1" y="147"/>
                </a:lnTo>
                <a:lnTo>
                  <a:pt x="1" y="166"/>
                </a:lnTo>
                <a:lnTo>
                  <a:pt x="10" y="159"/>
                </a:lnTo>
                <a:lnTo>
                  <a:pt x="10" y="145"/>
                </a:lnTo>
                <a:lnTo>
                  <a:pt x="75" y="145"/>
                </a:lnTo>
                <a:lnTo>
                  <a:pt x="82" y="142"/>
                </a:lnTo>
                <a:lnTo>
                  <a:pt x="82" y="128"/>
                </a:lnTo>
                <a:lnTo>
                  <a:pt x="82" y="123"/>
                </a:lnTo>
                <a:lnTo>
                  <a:pt x="82" y="20"/>
                </a:lnTo>
                <a:lnTo>
                  <a:pt x="87" y="15"/>
                </a:lnTo>
                <a:lnTo>
                  <a:pt x="10" y="15"/>
                </a:lnTo>
                <a:lnTo>
                  <a:pt x="1" y="8"/>
                </a:lnTo>
                <a:lnTo>
                  <a:pt x="1" y="8"/>
                </a:lnTo>
                <a:close/>
              </a:path>
              <a:path w="383" h="172">
                <a:moveTo>
                  <a:pt x="78" y="8"/>
                </a:moveTo>
                <a:lnTo>
                  <a:pt x="73" y="15"/>
                </a:lnTo>
                <a:lnTo>
                  <a:pt x="10" y="15"/>
                </a:lnTo>
                <a:lnTo>
                  <a:pt x="87" y="15"/>
                </a:lnTo>
                <a:lnTo>
                  <a:pt x="78" y="8"/>
                </a:lnTo>
                <a:lnTo>
                  <a:pt x="78" y="8"/>
                </a:lnTo>
                <a:close/>
              </a:path>
              <a:path w="383" h="172">
                <a:moveTo>
                  <a:pt x="351" y="152"/>
                </a:moveTo>
                <a:lnTo>
                  <a:pt x="351" y="154"/>
                </a:lnTo>
                <a:lnTo>
                  <a:pt x="366" y="152"/>
                </a:lnTo>
                <a:lnTo>
                  <a:pt x="351" y="152"/>
                </a:lnTo>
                <a:lnTo>
                  <a:pt x="351" y="152"/>
                </a:lnTo>
                <a:close/>
              </a:path>
              <a:path w="383" h="172">
                <a:moveTo>
                  <a:pt x="303" y="118"/>
                </a:moveTo>
                <a:lnTo>
                  <a:pt x="301" y="121"/>
                </a:lnTo>
                <a:lnTo>
                  <a:pt x="303" y="121"/>
                </a:lnTo>
                <a:lnTo>
                  <a:pt x="306" y="125"/>
                </a:lnTo>
                <a:lnTo>
                  <a:pt x="306" y="128"/>
                </a:lnTo>
                <a:lnTo>
                  <a:pt x="308" y="133"/>
                </a:lnTo>
                <a:lnTo>
                  <a:pt x="310" y="135"/>
                </a:lnTo>
                <a:lnTo>
                  <a:pt x="310" y="138"/>
                </a:lnTo>
                <a:lnTo>
                  <a:pt x="313" y="140"/>
                </a:lnTo>
                <a:lnTo>
                  <a:pt x="313" y="145"/>
                </a:lnTo>
                <a:lnTo>
                  <a:pt x="315" y="147"/>
                </a:lnTo>
                <a:lnTo>
                  <a:pt x="315" y="150"/>
                </a:lnTo>
                <a:lnTo>
                  <a:pt x="318" y="150"/>
                </a:lnTo>
                <a:lnTo>
                  <a:pt x="318" y="145"/>
                </a:lnTo>
                <a:lnTo>
                  <a:pt x="320" y="142"/>
                </a:lnTo>
                <a:lnTo>
                  <a:pt x="320" y="135"/>
                </a:lnTo>
                <a:lnTo>
                  <a:pt x="318" y="133"/>
                </a:lnTo>
                <a:lnTo>
                  <a:pt x="318" y="130"/>
                </a:lnTo>
                <a:lnTo>
                  <a:pt x="315" y="130"/>
                </a:lnTo>
                <a:lnTo>
                  <a:pt x="315" y="128"/>
                </a:lnTo>
                <a:lnTo>
                  <a:pt x="313" y="125"/>
                </a:lnTo>
                <a:lnTo>
                  <a:pt x="310" y="123"/>
                </a:lnTo>
                <a:lnTo>
                  <a:pt x="306" y="121"/>
                </a:lnTo>
                <a:lnTo>
                  <a:pt x="303" y="118"/>
                </a:lnTo>
                <a:lnTo>
                  <a:pt x="303" y="118"/>
                </a:lnTo>
                <a:close/>
              </a:path>
              <a:path w="383" h="172">
                <a:moveTo>
                  <a:pt x="284" y="116"/>
                </a:moveTo>
                <a:lnTo>
                  <a:pt x="284" y="121"/>
                </a:lnTo>
                <a:lnTo>
                  <a:pt x="281" y="123"/>
                </a:lnTo>
                <a:lnTo>
                  <a:pt x="281" y="125"/>
                </a:lnTo>
                <a:lnTo>
                  <a:pt x="279" y="130"/>
                </a:lnTo>
                <a:lnTo>
                  <a:pt x="277" y="133"/>
                </a:lnTo>
                <a:lnTo>
                  <a:pt x="277" y="135"/>
                </a:lnTo>
                <a:lnTo>
                  <a:pt x="274" y="140"/>
                </a:lnTo>
                <a:lnTo>
                  <a:pt x="274" y="142"/>
                </a:lnTo>
                <a:lnTo>
                  <a:pt x="272" y="145"/>
                </a:lnTo>
                <a:lnTo>
                  <a:pt x="270" y="147"/>
                </a:lnTo>
                <a:lnTo>
                  <a:pt x="267" y="150"/>
                </a:lnTo>
                <a:lnTo>
                  <a:pt x="265" y="154"/>
                </a:lnTo>
                <a:lnTo>
                  <a:pt x="265" y="157"/>
                </a:lnTo>
                <a:lnTo>
                  <a:pt x="262" y="159"/>
                </a:lnTo>
                <a:lnTo>
                  <a:pt x="260" y="162"/>
                </a:lnTo>
                <a:lnTo>
                  <a:pt x="258" y="164"/>
                </a:lnTo>
                <a:lnTo>
                  <a:pt x="260" y="166"/>
                </a:lnTo>
                <a:lnTo>
                  <a:pt x="260" y="164"/>
                </a:lnTo>
                <a:lnTo>
                  <a:pt x="262" y="164"/>
                </a:lnTo>
                <a:lnTo>
                  <a:pt x="265" y="162"/>
                </a:lnTo>
                <a:lnTo>
                  <a:pt x="267" y="159"/>
                </a:lnTo>
                <a:lnTo>
                  <a:pt x="270" y="157"/>
                </a:lnTo>
                <a:lnTo>
                  <a:pt x="272" y="154"/>
                </a:lnTo>
                <a:lnTo>
                  <a:pt x="274" y="152"/>
                </a:lnTo>
                <a:lnTo>
                  <a:pt x="274" y="150"/>
                </a:lnTo>
                <a:lnTo>
                  <a:pt x="277" y="147"/>
                </a:lnTo>
                <a:lnTo>
                  <a:pt x="279" y="145"/>
                </a:lnTo>
                <a:lnTo>
                  <a:pt x="281" y="142"/>
                </a:lnTo>
                <a:lnTo>
                  <a:pt x="284" y="138"/>
                </a:lnTo>
                <a:lnTo>
                  <a:pt x="286" y="135"/>
                </a:lnTo>
                <a:lnTo>
                  <a:pt x="289" y="133"/>
                </a:lnTo>
                <a:lnTo>
                  <a:pt x="289" y="130"/>
                </a:lnTo>
                <a:lnTo>
                  <a:pt x="293" y="128"/>
                </a:lnTo>
                <a:lnTo>
                  <a:pt x="284" y="116"/>
                </a:lnTo>
                <a:lnTo>
                  <a:pt x="284" y="116"/>
                </a:lnTo>
                <a:close/>
              </a:path>
              <a:path w="383" h="172">
                <a:moveTo>
                  <a:pt x="334" y="102"/>
                </a:moveTo>
                <a:lnTo>
                  <a:pt x="334" y="114"/>
                </a:lnTo>
                <a:lnTo>
                  <a:pt x="332" y="116"/>
                </a:lnTo>
                <a:lnTo>
                  <a:pt x="332" y="125"/>
                </a:lnTo>
                <a:lnTo>
                  <a:pt x="330" y="130"/>
                </a:lnTo>
                <a:lnTo>
                  <a:pt x="330" y="133"/>
                </a:lnTo>
                <a:lnTo>
                  <a:pt x="327" y="138"/>
                </a:lnTo>
                <a:lnTo>
                  <a:pt x="327" y="140"/>
                </a:lnTo>
                <a:lnTo>
                  <a:pt x="325" y="142"/>
                </a:lnTo>
                <a:lnTo>
                  <a:pt x="325" y="147"/>
                </a:lnTo>
                <a:lnTo>
                  <a:pt x="322" y="150"/>
                </a:lnTo>
                <a:lnTo>
                  <a:pt x="320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62"/>
                </a:lnTo>
                <a:lnTo>
                  <a:pt x="313" y="164"/>
                </a:lnTo>
                <a:lnTo>
                  <a:pt x="310" y="166"/>
                </a:lnTo>
                <a:lnTo>
                  <a:pt x="308" y="169"/>
                </a:lnTo>
                <a:lnTo>
                  <a:pt x="310" y="171"/>
                </a:lnTo>
                <a:lnTo>
                  <a:pt x="310" y="171"/>
                </a:lnTo>
                <a:lnTo>
                  <a:pt x="313" y="169"/>
                </a:lnTo>
                <a:lnTo>
                  <a:pt x="315" y="166"/>
                </a:lnTo>
                <a:lnTo>
                  <a:pt x="318" y="164"/>
                </a:lnTo>
                <a:lnTo>
                  <a:pt x="320" y="162"/>
                </a:lnTo>
                <a:lnTo>
                  <a:pt x="322" y="159"/>
                </a:lnTo>
                <a:lnTo>
                  <a:pt x="322" y="157"/>
                </a:lnTo>
                <a:lnTo>
                  <a:pt x="325" y="154"/>
                </a:lnTo>
                <a:lnTo>
                  <a:pt x="327" y="152"/>
                </a:lnTo>
                <a:lnTo>
                  <a:pt x="330" y="150"/>
                </a:lnTo>
                <a:lnTo>
                  <a:pt x="332" y="147"/>
                </a:lnTo>
                <a:lnTo>
                  <a:pt x="332" y="142"/>
                </a:lnTo>
                <a:lnTo>
                  <a:pt x="334" y="140"/>
                </a:lnTo>
                <a:lnTo>
                  <a:pt x="334" y="138"/>
                </a:lnTo>
                <a:lnTo>
                  <a:pt x="337" y="135"/>
                </a:lnTo>
                <a:lnTo>
                  <a:pt x="337" y="133"/>
                </a:lnTo>
                <a:lnTo>
                  <a:pt x="339" y="128"/>
                </a:lnTo>
                <a:lnTo>
                  <a:pt x="339" y="121"/>
                </a:lnTo>
                <a:lnTo>
                  <a:pt x="341" y="118"/>
                </a:lnTo>
                <a:lnTo>
                  <a:pt x="341" y="102"/>
                </a:lnTo>
                <a:lnTo>
                  <a:pt x="370" y="102"/>
                </a:lnTo>
                <a:lnTo>
                  <a:pt x="334" y="102"/>
                </a:lnTo>
                <a:lnTo>
                  <a:pt x="334" y="102"/>
                </a:lnTo>
                <a:close/>
              </a:path>
              <a:path w="383" h="172">
                <a:moveTo>
                  <a:pt x="322" y="102"/>
                </a:moveTo>
                <a:lnTo>
                  <a:pt x="315" y="109"/>
                </a:lnTo>
                <a:lnTo>
                  <a:pt x="260" y="109"/>
                </a:lnTo>
                <a:lnTo>
                  <a:pt x="265" y="114"/>
                </a:lnTo>
                <a:lnTo>
                  <a:pt x="332" y="114"/>
                </a:lnTo>
                <a:lnTo>
                  <a:pt x="322" y="102"/>
                </a:lnTo>
                <a:lnTo>
                  <a:pt x="322" y="102"/>
                </a:lnTo>
                <a:close/>
              </a:path>
              <a:path w="383" h="172">
                <a:moveTo>
                  <a:pt x="334" y="61"/>
                </a:moveTo>
                <a:lnTo>
                  <a:pt x="334" y="102"/>
                </a:lnTo>
                <a:lnTo>
                  <a:pt x="341" y="97"/>
                </a:lnTo>
                <a:lnTo>
                  <a:pt x="341" y="92"/>
                </a:lnTo>
                <a:lnTo>
                  <a:pt x="344" y="87"/>
                </a:lnTo>
                <a:lnTo>
                  <a:pt x="344" y="61"/>
                </a:lnTo>
                <a:lnTo>
                  <a:pt x="370" y="61"/>
                </a:lnTo>
                <a:lnTo>
                  <a:pt x="334" y="61"/>
                </a:lnTo>
                <a:lnTo>
                  <a:pt x="334" y="61"/>
                </a:lnTo>
                <a:close/>
              </a:path>
              <a:path w="383" h="172">
                <a:moveTo>
                  <a:pt x="286" y="37"/>
                </a:moveTo>
                <a:lnTo>
                  <a:pt x="277" y="37"/>
                </a:lnTo>
                <a:lnTo>
                  <a:pt x="277" y="109"/>
                </a:lnTo>
                <a:lnTo>
                  <a:pt x="286" y="109"/>
                </a:lnTo>
                <a:lnTo>
                  <a:pt x="286" y="87"/>
                </a:lnTo>
                <a:lnTo>
                  <a:pt x="308" y="87"/>
                </a:lnTo>
                <a:lnTo>
                  <a:pt x="286" y="82"/>
                </a:lnTo>
                <a:lnTo>
                  <a:pt x="286" y="61"/>
                </a:lnTo>
                <a:lnTo>
                  <a:pt x="308" y="61"/>
                </a:lnTo>
                <a:lnTo>
                  <a:pt x="286" y="56"/>
                </a:lnTo>
                <a:lnTo>
                  <a:pt x="286" y="37"/>
                </a:lnTo>
                <a:lnTo>
                  <a:pt x="286" y="37"/>
                </a:lnTo>
                <a:close/>
              </a:path>
              <a:path w="383" h="172">
                <a:moveTo>
                  <a:pt x="315" y="37"/>
                </a:moveTo>
                <a:lnTo>
                  <a:pt x="308" y="37"/>
                </a:lnTo>
                <a:lnTo>
                  <a:pt x="308" y="56"/>
                </a:lnTo>
                <a:lnTo>
                  <a:pt x="286" y="56"/>
                </a:lnTo>
                <a:lnTo>
                  <a:pt x="308" y="61"/>
                </a:lnTo>
                <a:lnTo>
                  <a:pt x="308" y="82"/>
                </a:lnTo>
                <a:lnTo>
                  <a:pt x="286" y="82"/>
                </a:lnTo>
                <a:lnTo>
                  <a:pt x="308" y="87"/>
                </a:lnTo>
                <a:lnTo>
                  <a:pt x="308" y="109"/>
                </a:lnTo>
                <a:lnTo>
                  <a:pt x="315" y="109"/>
                </a:lnTo>
                <a:lnTo>
                  <a:pt x="315" y="37"/>
                </a:lnTo>
                <a:lnTo>
                  <a:pt x="315" y="37"/>
                </a:lnTo>
                <a:close/>
              </a:path>
              <a:path w="383" h="172">
                <a:moveTo>
                  <a:pt x="322" y="25"/>
                </a:moveTo>
                <a:lnTo>
                  <a:pt x="318" y="32"/>
                </a:lnTo>
                <a:lnTo>
                  <a:pt x="260" y="32"/>
                </a:lnTo>
                <a:lnTo>
                  <a:pt x="265" y="39"/>
                </a:lnTo>
                <a:lnTo>
                  <a:pt x="272" y="37"/>
                </a:lnTo>
                <a:lnTo>
                  <a:pt x="332" y="37"/>
                </a:lnTo>
                <a:lnTo>
                  <a:pt x="322" y="25"/>
                </a:lnTo>
                <a:lnTo>
                  <a:pt x="322" y="25"/>
                </a:lnTo>
                <a:close/>
              </a:path>
              <a:path w="383" h="172">
                <a:moveTo>
                  <a:pt x="334" y="18"/>
                </a:moveTo>
                <a:lnTo>
                  <a:pt x="334" y="61"/>
                </a:lnTo>
                <a:lnTo>
                  <a:pt x="344" y="56"/>
                </a:lnTo>
                <a:lnTo>
                  <a:pt x="344" y="20"/>
                </a:lnTo>
                <a:lnTo>
                  <a:pt x="370" y="20"/>
                </a:lnTo>
                <a:lnTo>
                  <a:pt x="334" y="18"/>
                </a:lnTo>
                <a:lnTo>
                  <a:pt x="334" y="18"/>
                </a:lnTo>
                <a:close/>
              </a:path>
              <a:path w="383" h="172">
                <a:moveTo>
                  <a:pt x="334" y="8"/>
                </a:moveTo>
                <a:lnTo>
                  <a:pt x="334" y="18"/>
                </a:lnTo>
                <a:lnTo>
                  <a:pt x="370" y="20"/>
                </a:lnTo>
                <a:lnTo>
                  <a:pt x="370" y="56"/>
                </a:lnTo>
                <a:lnTo>
                  <a:pt x="344" y="56"/>
                </a:lnTo>
                <a:lnTo>
                  <a:pt x="334" y="61"/>
                </a:lnTo>
                <a:lnTo>
                  <a:pt x="370" y="61"/>
                </a:lnTo>
                <a:lnTo>
                  <a:pt x="370" y="97"/>
                </a:lnTo>
                <a:lnTo>
                  <a:pt x="341" y="97"/>
                </a:lnTo>
                <a:lnTo>
                  <a:pt x="334" y="102"/>
                </a:lnTo>
                <a:lnTo>
                  <a:pt x="370" y="102"/>
                </a:lnTo>
                <a:lnTo>
                  <a:pt x="370" y="145"/>
                </a:lnTo>
                <a:lnTo>
                  <a:pt x="370" y="147"/>
                </a:lnTo>
                <a:lnTo>
                  <a:pt x="368" y="150"/>
                </a:lnTo>
                <a:lnTo>
                  <a:pt x="368" y="152"/>
                </a:lnTo>
                <a:lnTo>
                  <a:pt x="366" y="152"/>
                </a:lnTo>
                <a:lnTo>
                  <a:pt x="351" y="154"/>
                </a:lnTo>
                <a:lnTo>
                  <a:pt x="353" y="154"/>
                </a:lnTo>
                <a:lnTo>
                  <a:pt x="356" y="157"/>
                </a:lnTo>
                <a:lnTo>
                  <a:pt x="358" y="159"/>
                </a:lnTo>
                <a:lnTo>
                  <a:pt x="361" y="159"/>
                </a:lnTo>
                <a:lnTo>
                  <a:pt x="363" y="162"/>
                </a:lnTo>
                <a:lnTo>
                  <a:pt x="366" y="164"/>
                </a:lnTo>
                <a:lnTo>
                  <a:pt x="366" y="166"/>
                </a:lnTo>
                <a:lnTo>
                  <a:pt x="366" y="169"/>
                </a:lnTo>
                <a:lnTo>
                  <a:pt x="368" y="166"/>
                </a:lnTo>
                <a:lnTo>
                  <a:pt x="370" y="166"/>
                </a:lnTo>
                <a:lnTo>
                  <a:pt x="373" y="164"/>
                </a:lnTo>
                <a:lnTo>
                  <a:pt x="375" y="162"/>
                </a:lnTo>
                <a:lnTo>
                  <a:pt x="375" y="159"/>
                </a:lnTo>
                <a:lnTo>
                  <a:pt x="378" y="154"/>
                </a:lnTo>
                <a:lnTo>
                  <a:pt x="378" y="22"/>
                </a:lnTo>
                <a:lnTo>
                  <a:pt x="382" y="18"/>
                </a:lnTo>
                <a:lnTo>
                  <a:pt x="344" y="15"/>
                </a:lnTo>
                <a:lnTo>
                  <a:pt x="334" y="8"/>
                </a:lnTo>
                <a:lnTo>
                  <a:pt x="334" y="8"/>
                </a:lnTo>
                <a:close/>
              </a:path>
              <a:path w="383" h="172">
                <a:moveTo>
                  <a:pt x="373" y="8"/>
                </a:moveTo>
                <a:lnTo>
                  <a:pt x="368" y="15"/>
                </a:lnTo>
                <a:lnTo>
                  <a:pt x="344" y="15"/>
                </a:lnTo>
                <a:lnTo>
                  <a:pt x="382" y="18"/>
                </a:lnTo>
                <a:lnTo>
                  <a:pt x="373" y="8"/>
                </a:lnTo>
                <a:lnTo>
                  <a:pt x="373" y="8"/>
                </a:lnTo>
                <a:close/>
              </a:path>
              <a:path w="383" h="172">
                <a:moveTo>
                  <a:pt x="308" y="1"/>
                </a:moveTo>
                <a:lnTo>
                  <a:pt x="308" y="32"/>
                </a:lnTo>
                <a:lnTo>
                  <a:pt x="286" y="32"/>
                </a:lnTo>
                <a:lnTo>
                  <a:pt x="277" y="32"/>
                </a:lnTo>
                <a:lnTo>
                  <a:pt x="315" y="32"/>
                </a:lnTo>
                <a:lnTo>
                  <a:pt x="315" y="15"/>
                </a:lnTo>
                <a:lnTo>
                  <a:pt x="320" y="10"/>
                </a:lnTo>
                <a:lnTo>
                  <a:pt x="308" y="1"/>
                </a:lnTo>
                <a:lnTo>
                  <a:pt x="308" y="1"/>
                </a:lnTo>
                <a:close/>
              </a:path>
              <a:path w="383" h="172">
                <a:moveTo>
                  <a:pt x="277" y="1"/>
                </a:moveTo>
                <a:lnTo>
                  <a:pt x="277" y="32"/>
                </a:lnTo>
                <a:lnTo>
                  <a:pt x="286" y="32"/>
                </a:lnTo>
                <a:lnTo>
                  <a:pt x="286" y="15"/>
                </a:lnTo>
                <a:lnTo>
                  <a:pt x="289" y="10"/>
                </a:lnTo>
                <a:lnTo>
                  <a:pt x="277" y="1"/>
                </a:lnTo>
                <a:lnTo>
                  <a:pt x="2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rnd">
            <a:solidFill>
              <a:srgbClr val="000000"/>
            </a:solidFill>
            <a:prstDash val="solid"/>
            <a:round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13574" name="picture 1357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66521" y="259333"/>
            <a:ext cx="14392656" cy="10178796"/>
          </a:xfrm>
          <a:prstGeom prst="rect">
            <a:avLst/>
          </a:prstGeom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576" name="table 13576"/>
          <p:cNvGraphicFramePr>
            <a:graphicFrameLocks noGrp="1"/>
          </p:cNvGraphicFramePr>
          <p:nvPr/>
        </p:nvGraphicFramePr>
        <p:xfrm>
          <a:off x="366521" y="260095"/>
          <a:ext cx="14392275" cy="10177780"/>
        </p:xfrm>
        <a:graphic>
          <a:graphicData uri="http://schemas.openxmlformats.org/drawingml/2006/table">
            <a:tbl>
              <a:tblPr/>
              <a:tblGrid>
                <a:gridCol w="14392275"/>
              </a:tblGrid>
              <a:tr h="1017460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3578" name="path 13578"/>
          <p:cNvSpPr/>
          <p:nvPr/>
        </p:nvSpPr>
        <p:spPr>
          <a:xfrm>
            <a:off x="1330452" y="587755"/>
            <a:ext cx="13101828" cy="32004"/>
          </a:xfrm>
          <a:custGeom>
            <a:avLst/>
            <a:gdLst/>
            <a:ahLst/>
            <a:cxnLst/>
            <a:rect l="0" t="0" r="0" b="0"/>
            <a:pathLst>
              <a:path w="20632" h="50">
                <a:moveTo>
                  <a:pt x="0" y="0"/>
                </a:moveTo>
                <a:lnTo>
                  <a:pt x="0" y="50"/>
                </a:lnTo>
                <a:lnTo>
                  <a:pt x="20632" y="0"/>
                </a:lnTo>
                <a:lnTo>
                  <a:pt x="0" y="0"/>
                </a:lnTo>
              </a:path>
              <a:path w="20632" h="50">
                <a:moveTo>
                  <a:pt x="0" y="50"/>
                </a:moveTo>
                <a:lnTo>
                  <a:pt x="20632" y="0"/>
                </a:lnTo>
                <a:lnTo>
                  <a:pt x="20582" y="50"/>
                </a:lnTo>
                <a:lnTo>
                  <a:pt x="0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80" name="path 13580"/>
          <p:cNvSpPr/>
          <p:nvPr/>
        </p:nvSpPr>
        <p:spPr>
          <a:xfrm>
            <a:off x="14400276" y="587755"/>
            <a:ext cx="32004" cy="9523476"/>
          </a:xfrm>
          <a:custGeom>
            <a:avLst/>
            <a:gdLst/>
            <a:ahLst/>
            <a:cxnLst/>
            <a:rect l="0" t="0" r="0" b="0"/>
            <a:pathLst>
              <a:path w="50" h="14997">
                <a:moveTo>
                  <a:pt x="50" y="0"/>
                </a:moveTo>
                <a:lnTo>
                  <a:pt x="0" y="50"/>
                </a:lnTo>
                <a:lnTo>
                  <a:pt x="50" y="14997"/>
                </a:lnTo>
                <a:lnTo>
                  <a:pt x="5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82" name="path 13582"/>
          <p:cNvSpPr/>
          <p:nvPr/>
        </p:nvSpPr>
        <p:spPr>
          <a:xfrm>
            <a:off x="14400276" y="619759"/>
            <a:ext cx="32004" cy="9491471"/>
          </a:xfrm>
          <a:custGeom>
            <a:avLst/>
            <a:gdLst/>
            <a:ahLst/>
            <a:cxnLst/>
            <a:rect l="0" t="0" r="0" b="0"/>
            <a:pathLst>
              <a:path w="50" h="14947">
                <a:moveTo>
                  <a:pt x="0" y="0"/>
                </a:moveTo>
                <a:lnTo>
                  <a:pt x="50" y="14947"/>
                </a:lnTo>
                <a:lnTo>
                  <a:pt x="0" y="14896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84" name="path 13584"/>
          <p:cNvSpPr/>
          <p:nvPr/>
        </p:nvSpPr>
        <p:spPr>
          <a:xfrm>
            <a:off x="1313687" y="10079228"/>
            <a:ext cx="13118593" cy="32004"/>
          </a:xfrm>
          <a:custGeom>
            <a:avLst/>
            <a:gdLst/>
            <a:ahLst/>
            <a:cxnLst/>
            <a:rect l="0" t="0" r="0" b="0"/>
            <a:pathLst>
              <a:path w="20659" h="50">
                <a:moveTo>
                  <a:pt x="20659" y="50"/>
                </a:moveTo>
                <a:lnTo>
                  <a:pt x="20608" y="0"/>
                </a:lnTo>
                <a:lnTo>
                  <a:pt x="0" y="50"/>
                </a:lnTo>
                <a:lnTo>
                  <a:pt x="20659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86" name="path 13586"/>
          <p:cNvSpPr/>
          <p:nvPr/>
        </p:nvSpPr>
        <p:spPr>
          <a:xfrm>
            <a:off x="1313687" y="10079228"/>
            <a:ext cx="13086588" cy="32004"/>
          </a:xfrm>
          <a:custGeom>
            <a:avLst/>
            <a:gdLst/>
            <a:ahLst/>
            <a:cxnLst/>
            <a:rect l="0" t="0" r="0" b="0"/>
            <a:pathLst>
              <a:path w="20608" h="50">
                <a:moveTo>
                  <a:pt x="20608" y="0"/>
                </a:moveTo>
                <a:lnTo>
                  <a:pt x="0" y="50"/>
                </a:lnTo>
                <a:lnTo>
                  <a:pt x="50" y="0"/>
                </a:lnTo>
                <a:lnTo>
                  <a:pt x="20608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88" name="path 13588"/>
          <p:cNvSpPr/>
          <p:nvPr/>
        </p:nvSpPr>
        <p:spPr>
          <a:xfrm>
            <a:off x="1313687" y="602995"/>
            <a:ext cx="32004" cy="9508235"/>
          </a:xfrm>
          <a:custGeom>
            <a:avLst/>
            <a:gdLst/>
            <a:ahLst/>
            <a:cxnLst/>
            <a:rect l="0" t="0" r="0" b="0"/>
            <a:pathLst>
              <a:path w="50" h="14973">
                <a:moveTo>
                  <a:pt x="0" y="14973"/>
                </a:moveTo>
                <a:lnTo>
                  <a:pt x="50" y="14923"/>
                </a:lnTo>
                <a:lnTo>
                  <a:pt x="0" y="0"/>
                </a:lnTo>
                <a:lnTo>
                  <a:pt x="0" y="1497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90" name="path 13590"/>
          <p:cNvSpPr/>
          <p:nvPr/>
        </p:nvSpPr>
        <p:spPr>
          <a:xfrm>
            <a:off x="1313687" y="602995"/>
            <a:ext cx="32004" cy="9476232"/>
          </a:xfrm>
          <a:custGeom>
            <a:avLst/>
            <a:gdLst/>
            <a:ahLst/>
            <a:cxnLst/>
            <a:rect l="0" t="0" r="0" b="0"/>
            <a:pathLst>
              <a:path w="50" h="14923">
                <a:moveTo>
                  <a:pt x="50" y="14923"/>
                </a:moveTo>
                <a:lnTo>
                  <a:pt x="0" y="0"/>
                </a:lnTo>
                <a:lnTo>
                  <a:pt x="50" y="0"/>
                </a:lnTo>
                <a:lnTo>
                  <a:pt x="50" y="149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92" name="path 13592"/>
          <p:cNvSpPr/>
          <p:nvPr/>
        </p:nvSpPr>
        <p:spPr>
          <a:xfrm>
            <a:off x="1330452" y="9789668"/>
            <a:ext cx="3287267" cy="10667"/>
          </a:xfrm>
          <a:custGeom>
            <a:avLst/>
            <a:gdLst/>
            <a:ahLst/>
            <a:cxnLst/>
            <a:rect l="0" t="0" r="0" b="0"/>
            <a:pathLst>
              <a:path w="5176" h="16">
                <a:moveTo>
                  <a:pt x="0" y="0"/>
                </a:moveTo>
                <a:lnTo>
                  <a:pt x="0" y="16"/>
                </a:lnTo>
                <a:lnTo>
                  <a:pt x="5176" y="0"/>
                </a:lnTo>
                <a:lnTo>
                  <a:pt x="0" y="0"/>
                </a:lnTo>
              </a:path>
              <a:path w="5176" h="16">
                <a:moveTo>
                  <a:pt x="0" y="16"/>
                </a:moveTo>
                <a:lnTo>
                  <a:pt x="5176" y="0"/>
                </a:lnTo>
                <a:lnTo>
                  <a:pt x="5176" y="16"/>
                </a:lnTo>
                <a:lnTo>
                  <a:pt x="0" y="16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3594" name="table 13594"/>
          <p:cNvGraphicFramePr>
            <a:graphicFrameLocks noGrp="1"/>
          </p:cNvGraphicFramePr>
          <p:nvPr/>
        </p:nvGraphicFramePr>
        <p:xfrm>
          <a:off x="1313687" y="587755"/>
          <a:ext cx="13118462" cy="9523094"/>
        </p:xfrm>
        <a:graphic>
          <a:graphicData uri="http://schemas.openxmlformats.org/drawingml/2006/table">
            <a:tbl>
              <a:tblPr/>
              <a:tblGrid>
                <a:gridCol w="3303904"/>
                <a:gridCol w="1351915"/>
                <a:gridCol w="495300"/>
                <a:gridCol w="661669"/>
                <a:gridCol w="661669"/>
                <a:gridCol w="496569"/>
                <a:gridCol w="661034"/>
                <a:gridCol w="661669"/>
                <a:gridCol w="330834"/>
                <a:gridCol w="1688464"/>
                <a:gridCol w="198120"/>
                <a:gridCol w="1400810"/>
                <a:gridCol w="496569"/>
                <a:gridCol w="709930"/>
              </a:tblGrid>
              <a:tr h="8713469">
                <a:tc gridSpan="1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754"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1555750" algn="l" rtl="0" eaLnBrk="0">
                        <a:lnSpc>
                          <a:spcPct val="99000"/>
                        </a:lnSpc>
                        <a:spcBef>
                          <a:spcPts val="0"/>
                        </a:spcBef>
                      </a:pPr>
                      <a:r>
                        <a:rPr sz="1300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120"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120"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629"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624" name="group 624"/>
          <p:cNvGrpSpPr/>
          <p:nvPr/>
        </p:nvGrpSpPr>
        <p:grpSpPr>
          <a:xfrm rot="21600000">
            <a:off x="2770632" y="2531618"/>
            <a:ext cx="3930395" cy="3710177"/>
            <a:chOff x="0" y="0"/>
            <a:chExt cx="3930395" cy="3710177"/>
          </a:xfrm>
        </p:grpSpPr>
        <p:sp>
          <p:nvSpPr>
            <p:cNvPr id="13596" name="path 13596"/>
            <p:cNvSpPr/>
            <p:nvPr/>
          </p:nvSpPr>
          <p:spPr>
            <a:xfrm>
              <a:off x="1928621" y="413765"/>
              <a:ext cx="1589532" cy="3274314"/>
            </a:xfrm>
            <a:custGeom>
              <a:avLst/>
              <a:gdLst/>
              <a:ahLst/>
              <a:cxnLst/>
              <a:rect l="0" t="0" r="0" b="0"/>
              <a:pathLst>
                <a:path w="2503" h="5156">
                  <a:moveTo>
                    <a:pt x="975" y="247"/>
                  </a:moveTo>
                  <a:lnTo>
                    <a:pt x="1220" y="2"/>
                  </a:lnTo>
                  <a:moveTo>
                    <a:pt x="975" y="551"/>
                  </a:moveTo>
                  <a:lnTo>
                    <a:pt x="1522" y="2"/>
                  </a:lnTo>
                  <a:moveTo>
                    <a:pt x="975" y="854"/>
                  </a:moveTo>
                  <a:lnTo>
                    <a:pt x="1827" y="2"/>
                  </a:lnTo>
                  <a:moveTo>
                    <a:pt x="975" y="1159"/>
                  </a:moveTo>
                  <a:lnTo>
                    <a:pt x="2091" y="43"/>
                  </a:lnTo>
                  <a:moveTo>
                    <a:pt x="975" y="1461"/>
                  </a:moveTo>
                  <a:lnTo>
                    <a:pt x="2120" y="316"/>
                  </a:lnTo>
                  <a:moveTo>
                    <a:pt x="975" y="1766"/>
                  </a:moveTo>
                  <a:lnTo>
                    <a:pt x="2120" y="621"/>
                  </a:lnTo>
                  <a:moveTo>
                    <a:pt x="975" y="2068"/>
                  </a:moveTo>
                  <a:lnTo>
                    <a:pt x="2120" y="924"/>
                  </a:lnTo>
                  <a:moveTo>
                    <a:pt x="975" y="2373"/>
                  </a:moveTo>
                  <a:lnTo>
                    <a:pt x="2120" y="1228"/>
                  </a:lnTo>
                  <a:moveTo>
                    <a:pt x="975" y="2676"/>
                  </a:moveTo>
                  <a:lnTo>
                    <a:pt x="2120" y="1531"/>
                  </a:lnTo>
                  <a:moveTo>
                    <a:pt x="975" y="2980"/>
                  </a:moveTo>
                  <a:lnTo>
                    <a:pt x="2120" y="1835"/>
                  </a:lnTo>
                  <a:moveTo>
                    <a:pt x="226" y="4032"/>
                  </a:moveTo>
                  <a:lnTo>
                    <a:pt x="2120" y="2138"/>
                  </a:lnTo>
                  <a:moveTo>
                    <a:pt x="1" y="4560"/>
                  </a:moveTo>
                  <a:lnTo>
                    <a:pt x="2120" y="2443"/>
                  </a:lnTo>
                  <a:moveTo>
                    <a:pt x="1" y="4864"/>
                  </a:moveTo>
                  <a:lnTo>
                    <a:pt x="2120" y="2745"/>
                  </a:lnTo>
                  <a:moveTo>
                    <a:pt x="15" y="5155"/>
                  </a:moveTo>
                  <a:lnTo>
                    <a:pt x="2120" y="3050"/>
                  </a:lnTo>
                  <a:moveTo>
                    <a:pt x="318" y="5155"/>
                  </a:moveTo>
                  <a:lnTo>
                    <a:pt x="2120" y="3352"/>
                  </a:lnTo>
                  <a:moveTo>
                    <a:pt x="622" y="5155"/>
                  </a:moveTo>
                  <a:lnTo>
                    <a:pt x="2120" y="3657"/>
                  </a:lnTo>
                  <a:moveTo>
                    <a:pt x="925" y="5155"/>
                  </a:moveTo>
                  <a:lnTo>
                    <a:pt x="2120" y="3960"/>
                  </a:lnTo>
                  <a:moveTo>
                    <a:pt x="1230" y="5155"/>
                  </a:moveTo>
                  <a:lnTo>
                    <a:pt x="2120" y="4264"/>
                  </a:lnTo>
                  <a:moveTo>
                    <a:pt x="1532" y="5155"/>
                  </a:moveTo>
                  <a:lnTo>
                    <a:pt x="2120" y="4567"/>
                  </a:lnTo>
                  <a:moveTo>
                    <a:pt x="1837" y="5155"/>
                  </a:moveTo>
                  <a:lnTo>
                    <a:pt x="2120" y="4872"/>
                  </a:lnTo>
                  <a:moveTo>
                    <a:pt x="1088" y="501"/>
                  </a:moveTo>
                  <a:lnTo>
                    <a:pt x="1129" y="451"/>
                  </a:lnTo>
                  <a:moveTo>
                    <a:pt x="1206" y="1147"/>
                  </a:moveTo>
                  <a:lnTo>
                    <a:pt x="1249" y="1096"/>
                  </a:lnTo>
                  <a:moveTo>
                    <a:pt x="1702" y="554"/>
                  </a:moveTo>
                  <a:lnTo>
                    <a:pt x="1746" y="506"/>
                  </a:lnTo>
                  <a:moveTo>
                    <a:pt x="1326" y="1792"/>
                  </a:moveTo>
                  <a:lnTo>
                    <a:pt x="1366" y="1744"/>
                  </a:lnTo>
                  <a:moveTo>
                    <a:pt x="1822" y="1200"/>
                  </a:moveTo>
                  <a:lnTo>
                    <a:pt x="1863" y="1151"/>
                  </a:lnTo>
                  <a:moveTo>
                    <a:pt x="975" y="3000"/>
                  </a:moveTo>
                  <a:lnTo>
                    <a:pt x="990" y="2980"/>
                  </a:lnTo>
                  <a:moveTo>
                    <a:pt x="1446" y="2438"/>
                  </a:moveTo>
                  <a:lnTo>
                    <a:pt x="1486" y="2390"/>
                  </a:lnTo>
                  <a:moveTo>
                    <a:pt x="1942" y="1848"/>
                  </a:moveTo>
                  <a:lnTo>
                    <a:pt x="1983" y="1797"/>
                  </a:lnTo>
                  <a:moveTo>
                    <a:pt x="73" y="4860"/>
                  </a:moveTo>
                  <a:lnTo>
                    <a:pt x="116" y="4812"/>
                  </a:lnTo>
                  <a:moveTo>
                    <a:pt x="570" y="4269"/>
                  </a:moveTo>
                  <a:lnTo>
                    <a:pt x="613" y="4219"/>
                  </a:lnTo>
                  <a:moveTo>
                    <a:pt x="1066" y="3676"/>
                  </a:moveTo>
                  <a:lnTo>
                    <a:pt x="1110" y="3628"/>
                  </a:lnTo>
                  <a:moveTo>
                    <a:pt x="1563" y="3084"/>
                  </a:moveTo>
                  <a:lnTo>
                    <a:pt x="1606" y="3036"/>
                  </a:lnTo>
                  <a:moveTo>
                    <a:pt x="2060" y="2493"/>
                  </a:moveTo>
                  <a:lnTo>
                    <a:pt x="2103" y="2443"/>
                  </a:lnTo>
                  <a:moveTo>
                    <a:pt x="690" y="4915"/>
                  </a:moveTo>
                  <a:lnTo>
                    <a:pt x="730" y="4864"/>
                  </a:lnTo>
                  <a:moveTo>
                    <a:pt x="1186" y="4322"/>
                  </a:moveTo>
                  <a:lnTo>
                    <a:pt x="1227" y="4274"/>
                  </a:lnTo>
                  <a:moveTo>
                    <a:pt x="1683" y="3732"/>
                  </a:moveTo>
                  <a:lnTo>
                    <a:pt x="1724" y="3681"/>
                  </a:lnTo>
                  <a:moveTo>
                    <a:pt x="1306" y="4968"/>
                  </a:moveTo>
                  <a:lnTo>
                    <a:pt x="1347" y="4920"/>
                  </a:lnTo>
                  <a:moveTo>
                    <a:pt x="1803" y="4377"/>
                  </a:moveTo>
                  <a:lnTo>
                    <a:pt x="1844" y="4327"/>
                  </a:lnTo>
                  <a:moveTo>
                    <a:pt x="1921" y="5023"/>
                  </a:moveTo>
                  <a:lnTo>
                    <a:pt x="1964" y="4972"/>
                  </a:lnTo>
                  <a:moveTo>
                    <a:pt x="1088" y="501"/>
                  </a:moveTo>
                  <a:lnTo>
                    <a:pt x="1138" y="506"/>
                  </a:lnTo>
                  <a:moveTo>
                    <a:pt x="1702" y="554"/>
                  </a:moveTo>
                  <a:lnTo>
                    <a:pt x="1755" y="559"/>
                  </a:lnTo>
                  <a:moveTo>
                    <a:pt x="1206" y="1147"/>
                  </a:moveTo>
                  <a:lnTo>
                    <a:pt x="1258" y="1151"/>
                  </a:lnTo>
                  <a:moveTo>
                    <a:pt x="1822" y="1200"/>
                  </a:moveTo>
                  <a:lnTo>
                    <a:pt x="1873" y="1204"/>
                  </a:lnTo>
                  <a:moveTo>
                    <a:pt x="1326" y="1792"/>
                  </a:moveTo>
                  <a:lnTo>
                    <a:pt x="1376" y="1797"/>
                  </a:lnTo>
                  <a:moveTo>
                    <a:pt x="1942" y="1848"/>
                  </a:moveTo>
                  <a:lnTo>
                    <a:pt x="1993" y="1850"/>
                  </a:lnTo>
                  <a:moveTo>
                    <a:pt x="1446" y="2438"/>
                  </a:moveTo>
                  <a:lnTo>
                    <a:pt x="1496" y="2443"/>
                  </a:lnTo>
                  <a:moveTo>
                    <a:pt x="2060" y="2493"/>
                  </a:moveTo>
                  <a:lnTo>
                    <a:pt x="2113" y="2498"/>
                  </a:lnTo>
                  <a:moveTo>
                    <a:pt x="975" y="3033"/>
                  </a:moveTo>
                  <a:lnTo>
                    <a:pt x="999" y="3036"/>
                  </a:lnTo>
                  <a:moveTo>
                    <a:pt x="1563" y="3084"/>
                  </a:moveTo>
                  <a:lnTo>
                    <a:pt x="1616" y="3088"/>
                  </a:lnTo>
                  <a:moveTo>
                    <a:pt x="1066" y="3676"/>
                  </a:moveTo>
                  <a:lnTo>
                    <a:pt x="1119" y="3681"/>
                  </a:lnTo>
                  <a:moveTo>
                    <a:pt x="1683" y="3732"/>
                  </a:moveTo>
                  <a:lnTo>
                    <a:pt x="1734" y="3734"/>
                  </a:lnTo>
                  <a:moveTo>
                    <a:pt x="570" y="4269"/>
                  </a:moveTo>
                  <a:lnTo>
                    <a:pt x="622" y="4274"/>
                  </a:lnTo>
                  <a:moveTo>
                    <a:pt x="1186" y="4322"/>
                  </a:moveTo>
                  <a:lnTo>
                    <a:pt x="1237" y="4327"/>
                  </a:lnTo>
                  <a:moveTo>
                    <a:pt x="1803" y="4377"/>
                  </a:moveTo>
                  <a:lnTo>
                    <a:pt x="1854" y="4382"/>
                  </a:lnTo>
                  <a:moveTo>
                    <a:pt x="73" y="4860"/>
                  </a:moveTo>
                  <a:lnTo>
                    <a:pt x="126" y="4864"/>
                  </a:lnTo>
                  <a:moveTo>
                    <a:pt x="690" y="4915"/>
                  </a:moveTo>
                  <a:lnTo>
                    <a:pt x="740" y="4920"/>
                  </a:lnTo>
                  <a:moveTo>
                    <a:pt x="1306" y="4968"/>
                  </a:moveTo>
                  <a:lnTo>
                    <a:pt x="1357" y="4972"/>
                  </a:lnTo>
                  <a:moveTo>
                    <a:pt x="1921" y="5023"/>
                  </a:moveTo>
                  <a:lnTo>
                    <a:pt x="1974" y="5028"/>
                  </a:lnTo>
                  <a:moveTo>
                    <a:pt x="126" y="4864"/>
                  </a:moveTo>
                  <a:lnTo>
                    <a:pt x="116" y="4812"/>
                  </a:lnTo>
                  <a:moveTo>
                    <a:pt x="740" y="4920"/>
                  </a:moveTo>
                  <a:lnTo>
                    <a:pt x="730" y="4867"/>
                  </a:lnTo>
                  <a:moveTo>
                    <a:pt x="622" y="4274"/>
                  </a:moveTo>
                  <a:lnTo>
                    <a:pt x="613" y="4219"/>
                  </a:lnTo>
                  <a:moveTo>
                    <a:pt x="1357" y="4972"/>
                  </a:moveTo>
                  <a:lnTo>
                    <a:pt x="1347" y="4920"/>
                  </a:lnTo>
                  <a:moveTo>
                    <a:pt x="1237" y="4327"/>
                  </a:moveTo>
                  <a:lnTo>
                    <a:pt x="1227" y="4274"/>
                  </a:lnTo>
                  <a:moveTo>
                    <a:pt x="1119" y="3681"/>
                  </a:moveTo>
                  <a:lnTo>
                    <a:pt x="1110" y="3628"/>
                  </a:lnTo>
                  <a:moveTo>
                    <a:pt x="999" y="3036"/>
                  </a:moveTo>
                  <a:lnTo>
                    <a:pt x="990" y="2983"/>
                  </a:lnTo>
                  <a:moveTo>
                    <a:pt x="1974" y="5028"/>
                  </a:moveTo>
                  <a:lnTo>
                    <a:pt x="1964" y="4972"/>
                  </a:lnTo>
                  <a:moveTo>
                    <a:pt x="1854" y="4382"/>
                  </a:moveTo>
                  <a:lnTo>
                    <a:pt x="1844" y="4327"/>
                  </a:lnTo>
                  <a:moveTo>
                    <a:pt x="1734" y="3736"/>
                  </a:moveTo>
                  <a:lnTo>
                    <a:pt x="1724" y="3681"/>
                  </a:lnTo>
                  <a:moveTo>
                    <a:pt x="1616" y="3088"/>
                  </a:moveTo>
                  <a:lnTo>
                    <a:pt x="1606" y="3036"/>
                  </a:lnTo>
                  <a:moveTo>
                    <a:pt x="1496" y="2443"/>
                  </a:moveTo>
                  <a:lnTo>
                    <a:pt x="1486" y="2390"/>
                  </a:lnTo>
                  <a:moveTo>
                    <a:pt x="1378" y="1797"/>
                  </a:moveTo>
                  <a:lnTo>
                    <a:pt x="1366" y="1744"/>
                  </a:lnTo>
                  <a:moveTo>
                    <a:pt x="1258" y="1151"/>
                  </a:moveTo>
                  <a:lnTo>
                    <a:pt x="1249" y="1099"/>
                  </a:lnTo>
                  <a:moveTo>
                    <a:pt x="1138" y="506"/>
                  </a:moveTo>
                  <a:lnTo>
                    <a:pt x="1129" y="451"/>
                  </a:lnTo>
                  <a:moveTo>
                    <a:pt x="2113" y="2498"/>
                  </a:moveTo>
                  <a:lnTo>
                    <a:pt x="2103" y="2443"/>
                  </a:lnTo>
                  <a:moveTo>
                    <a:pt x="1993" y="1852"/>
                  </a:moveTo>
                  <a:lnTo>
                    <a:pt x="1983" y="1797"/>
                  </a:lnTo>
                  <a:moveTo>
                    <a:pt x="1875" y="1204"/>
                  </a:moveTo>
                  <a:lnTo>
                    <a:pt x="1863" y="1151"/>
                  </a:lnTo>
                  <a:moveTo>
                    <a:pt x="1755" y="559"/>
                  </a:moveTo>
                  <a:lnTo>
                    <a:pt x="1746" y="506"/>
                  </a:lnTo>
                  <a:moveTo>
                    <a:pt x="1482" y="962"/>
                  </a:moveTo>
                  <a:lnTo>
                    <a:pt x="1546" y="892"/>
                  </a:lnTo>
                  <a:moveTo>
                    <a:pt x="1594" y="1939"/>
                  </a:moveTo>
                  <a:lnTo>
                    <a:pt x="1662" y="1869"/>
                  </a:lnTo>
                  <a:moveTo>
                    <a:pt x="104" y="4591"/>
                  </a:moveTo>
                  <a:lnTo>
                    <a:pt x="171" y="4521"/>
                  </a:lnTo>
                  <a:moveTo>
                    <a:pt x="906" y="3756"/>
                  </a:moveTo>
                  <a:lnTo>
                    <a:pt x="973" y="3686"/>
                  </a:lnTo>
                  <a:moveTo>
                    <a:pt x="1707" y="2918"/>
                  </a:moveTo>
                  <a:lnTo>
                    <a:pt x="1774" y="2848"/>
                  </a:lnTo>
                  <a:moveTo>
                    <a:pt x="1018" y="4735"/>
                  </a:moveTo>
                  <a:lnTo>
                    <a:pt x="1086" y="4663"/>
                  </a:lnTo>
                  <a:moveTo>
                    <a:pt x="1822" y="3897"/>
                  </a:moveTo>
                  <a:lnTo>
                    <a:pt x="1890" y="3828"/>
                  </a:lnTo>
                  <a:moveTo>
                    <a:pt x="1935" y="4876"/>
                  </a:moveTo>
                  <a:lnTo>
                    <a:pt x="2002" y="4807"/>
                  </a:lnTo>
                  <a:moveTo>
                    <a:pt x="181" y="4603"/>
                  </a:moveTo>
                  <a:lnTo>
                    <a:pt x="171" y="4521"/>
                  </a:lnTo>
                  <a:moveTo>
                    <a:pt x="1095" y="4747"/>
                  </a:moveTo>
                  <a:lnTo>
                    <a:pt x="1086" y="4665"/>
                  </a:lnTo>
                  <a:moveTo>
                    <a:pt x="982" y="3768"/>
                  </a:moveTo>
                  <a:lnTo>
                    <a:pt x="973" y="3686"/>
                  </a:lnTo>
                  <a:moveTo>
                    <a:pt x="2012" y="4888"/>
                  </a:moveTo>
                  <a:lnTo>
                    <a:pt x="2002" y="4807"/>
                  </a:lnTo>
                  <a:moveTo>
                    <a:pt x="1899" y="3909"/>
                  </a:moveTo>
                  <a:lnTo>
                    <a:pt x="1890" y="3828"/>
                  </a:lnTo>
                  <a:moveTo>
                    <a:pt x="1784" y="2930"/>
                  </a:moveTo>
                  <a:lnTo>
                    <a:pt x="1774" y="2848"/>
                  </a:lnTo>
                  <a:moveTo>
                    <a:pt x="1671" y="1951"/>
                  </a:moveTo>
                  <a:lnTo>
                    <a:pt x="1662" y="1869"/>
                  </a:lnTo>
                  <a:moveTo>
                    <a:pt x="1549" y="892"/>
                  </a:moveTo>
                  <a:lnTo>
                    <a:pt x="1556" y="974"/>
                  </a:lnTo>
                  <a:lnTo>
                    <a:pt x="1482" y="962"/>
                  </a:lnTo>
                  <a:moveTo>
                    <a:pt x="1594" y="1939"/>
                  </a:moveTo>
                  <a:lnTo>
                    <a:pt x="1671" y="1951"/>
                  </a:lnTo>
                  <a:moveTo>
                    <a:pt x="1707" y="2918"/>
                  </a:moveTo>
                  <a:lnTo>
                    <a:pt x="1784" y="2930"/>
                  </a:lnTo>
                  <a:moveTo>
                    <a:pt x="906" y="3756"/>
                  </a:moveTo>
                  <a:lnTo>
                    <a:pt x="982" y="3768"/>
                  </a:lnTo>
                  <a:moveTo>
                    <a:pt x="1822" y="3897"/>
                  </a:moveTo>
                  <a:lnTo>
                    <a:pt x="1899" y="3909"/>
                  </a:lnTo>
                  <a:moveTo>
                    <a:pt x="104" y="4591"/>
                  </a:moveTo>
                  <a:lnTo>
                    <a:pt x="178" y="4603"/>
                  </a:lnTo>
                  <a:moveTo>
                    <a:pt x="1018" y="4735"/>
                  </a:moveTo>
                  <a:lnTo>
                    <a:pt x="1095" y="4744"/>
                  </a:lnTo>
                  <a:moveTo>
                    <a:pt x="1935" y="4876"/>
                  </a:moveTo>
                  <a:lnTo>
                    <a:pt x="2012" y="4888"/>
                  </a:lnTo>
                  <a:moveTo>
                    <a:pt x="1059" y="398"/>
                  </a:moveTo>
                  <a:lnTo>
                    <a:pt x="1119" y="376"/>
                  </a:lnTo>
                  <a:moveTo>
                    <a:pt x="1779" y="122"/>
                  </a:moveTo>
                  <a:lnTo>
                    <a:pt x="1839" y="98"/>
                  </a:lnTo>
                  <a:moveTo>
                    <a:pt x="1570" y="746"/>
                  </a:moveTo>
                  <a:lnTo>
                    <a:pt x="1630" y="722"/>
                  </a:lnTo>
                  <a:moveTo>
                    <a:pt x="1362" y="1368"/>
                  </a:moveTo>
                  <a:lnTo>
                    <a:pt x="1422" y="1344"/>
                  </a:lnTo>
                  <a:moveTo>
                    <a:pt x="2084" y="1091"/>
                  </a:moveTo>
                  <a:lnTo>
                    <a:pt x="2120" y="1077"/>
                  </a:lnTo>
                  <a:moveTo>
                    <a:pt x="1153" y="1989"/>
                  </a:moveTo>
                  <a:lnTo>
                    <a:pt x="1213" y="1968"/>
                  </a:lnTo>
                  <a:moveTo>
                    <a:pt x="1875" y="1713"/>
                  </a:moveTo>
                  <a:lnTo>
                    <a:pt x="1935" y="1689"/>
                  </a:lnTo>
                  <a:moveTo>
                    <a:pt x="975" y="2601"/>
                  </a:moveTo>
                  <a:lnTo>
                    <a:pt x="1004" y="2589"/>
                  </a:lnTo>
                  <a:moveTo>
                    <a:pt x="1666" y="2337"/>
                  </a:moveTo>
                  <a:lnTo>
                    <a:pt x="1726" y="2313"/>
                  </a:lnTo>
                  <a:moveTo>
                    <a:pt x="1458" y="2959"/>
                  </a:moveTo>
                  <a:lnTo>
                    <a:pt x="1518" y="2935"/>
                  </a:lnTo>
                  <a:moveTo>
                    <a:pt x="526" y="3859"/>
                  </a:moveTo>
                  <a:lnTo>
                    <a:pt x="586" y="3835"/>
                  </a:lnTo>
                  <a:moveTo>
                    <a:pt x="1249" y="3580"/>
                  </a:moveTo>
                  <a:lnTo>
                    <a:pt x="1309" y="3559"/>
                  </a:lnTo>
                  <a:moveTo>
                    <a:pt x="1969" y="3304"/>
                  </a:moveTo>
                  <a:lnTo>
                    <a:pt x="2029" y="3280"/>
                  </a:lnTo>
                  <a:moveTo>
                    <a:pt x="318" y="4480"/>
                  </a:moveTo>
                  <a:lnTo>
                    <a:pt x="378" y="4459"/>
                  </a:lnTo>
                  <a:moveTo>
                    <a:pt x="1040" y="4204"/>
                  </a:moveTo>
                  <a:lnTo>
                    <a:pt x="1100" y="4180"/>
                  </a:lnTo>
                  <a:moveTo>
                    <a:pt x="1760" y="3928"/>
                  </a:moveTo>
                  <a:lnTo>
                    <a:pt x="1820" y="3904"/>
                  </a:lnTo>
                  <a:moveTo>
                    <a:pt x="109" y="5104"/>
                  </a:moveTo>
                  <a:lnTo>
                    <a:pt x="169" y="5080"/>
                  </a:lnTo>
                  <a:moveTo>
                    <a:pt x="831" y="4826"/>
                  </a:moveTo>
                  <a:lnTo>
                    <a:pt x="891" y="4804"/>
                  </a:lnTo>
                  <a:moveTo>
                    <a:pt x="1551" y="4550"/>
                  </a:moveTo>
                  <a:lnTo>
                    <a:pt x="1611" y="4526"/>
                  </a:lnTo>
                  <a:moveTo>
                    <a:pt x="1388" y="5155"/>
                  </a:moveTo>
                  <a:lnTo>
                    <a:pt x="1402" y="5150"/>
                  </a:lnTo>
                  <a:moveTo>
                    <a:pt x="2065" y="4896"/>
                  </a:moveTo>
                  <a:lnTo>
                    <a:pt x="2120" y="4874"/>
                  </a:lnTo>
                  <a:moveTo>
                    <a:pt x="1779" y="122"/>
                  </a:moveTo>
                  <a:lnTo>
                    <a:pt x="1822" y="151"/>
                  </a:lnTo>
                  <a:moveTo>
                    <a:pt x="1059" y="398"/>
                  </a:moveTo>
                  <a:lnTo>
                    <a:pt x="1102" y="427"/>
                  </a:lnTo>
                  <a:moveTo>
                    <a:pt x="1570" y="746"/>
                  </a:moveTo>
                  <a:lnTo>
                    <a:pt x="1614" y="775"/>
                  </a:lnTo>
                  <a:moveTo>
                    <a:pt x="2084" y="1091"/>
                  </a:moveTo>
                  <a:lnTo>
                    <a:pt x="2120" y="1115"/>
                  </a:lnTo>
                  <a:moveTo>
                    <a:pt x="1362" y="1368"/>
                  </a:moveTo>
                  <a:lnTo>
                    <a:pt x="1405" y="1396"/>
                  </a:lnTo>
                  <a:moveTo>
                    <a:pt x="1875" y="1713"/>
                  </a:moveTo>
                  <a:lnTo>
                    <a:pt x="1918" y="1742"/>
                  </a:lnTo>
                  <a:moveTo>
                    <a:pt x="1153" y="1989"/>
                  </a:moveTo>
                  <a:lnTo>
                    <a:pt x="1196" y="2018"/>
                  </a:lnTo>
                  <a:moveTo>
                    <a:pt x="1666" y="2337"/>
                  </a:moveTo>
                  <a:lnTo>
                    <a:pt x="1710" y="2366"/>
                  </a:lnTo>
                  <a:moveTo>
                    <a:pt x="975" y="2635"/>
                  </a:moveTo>
                  <a:lnTo>
                    <a:pt x="987" y="2642"/>
                  </a:lnTo>
                  <a:moveTo>
                    <a:pt x="1458" y="2959"/>
                  </a:moveTo>
                  <a:lnTo>
                    <a:pt x="1498" y="2988"/>
                  </a:lnTo>
                  <a:moveTo>
                    <a:pt x="1969" y="3304"/>
                  </a:moveTo>
                  <a:lnTo>
                    <a:pt x="2012" y="3333"/>
                  </a:lnTo>
                  <a:moveTo>
                    <a:pt x="1249" y="3580"/>
                  </a:moveTo>
                  <a:lnTo>
                    <a:pt x="1290" y="3609"/>
                  </a:lnTo>
                  <a:moveTo>
                    <a:pt x="1760" y="3928"/>
                  </a:moveTo>
                  <a:lnTo>
                    <a:pt x="1803" y="3957"/>
                  </a:lnTo>
                  <a:moveTo>
                    <a:pt x="526" y="3859"/>
                  </a:moveTo>
                  <a:lnTo>
                    <a:pt x="570" y="3888"/>
                  </a:lnTo>
                  <a:moveTo>
                    <a:pt x="1040" y="4204"/>
                  </a:moveTo>
                  <a:lnTo>
                    <a:pt x="1081" y="4233"/>
                  </a:lnTo>
                  <a:moveTo>
                    <a:pt x="1551" y="4550"/>
                  </a:moveTo>
                  <a:lnTo>
                    <a:pt x="1594" y="4579"/>
                  </a:lnTo>
                  <a:moveTo>
                    <a:pt x="2065" y="4896"/>
                  </a:moveTo>
                  <a:lnTo>
                    <a:pt x="2108" y="4924"/>
                  </a:lnTo>
                  <a:moveTo>
                    <a:pt x="318" y="4480"/>
                  </a:moveTo>
                  <a:lnTo>
                    <a:pt x="361" y="4509"/>
                  </a:lnTo>
                  <a:moveTo>
                    <a:pt x="831" y="4826"/>
                  </a:moveTo>
                  <a:lnTo>
                    <a:pt x="872" y="4855"/>
                  </a:lnTo>
                  <a:moveTo>
                    <a:pt x="109" y="5104"/>
                  </a:moveTo>
                  <a:lnTo>
                    <a:pt x="152" y="5133"/>
                  </a:lnTo>
                  <a:moveTo>
                    <a:pt x="1102" y="429"/>
                  </a:moveTo>
                  <a:lnTo>
                    <a:pt x="1119" y="376"/>
                  </a:lnTo>
                  <a:moveTo>
                    <a:pt x="152" y="5133"/>
                  </a:moveTo>
                  <a:lnTo>
                    <a:pt x="169" y="5080"/>
                  </a:lnTo>
                  <a:moveTo>
                    <a:pt x="361" y="4509"/>
                  </a:moveTo>
                  <a:lnTo>
                    <a:pt x="378" y="4459"/>
                  </a:lnTo>
                  <a:moveTo>
                    <a:pt x="570" y="3888"/>
                  </a:moveTo>
                  <a:lnTo>
                    <a:pt x="586" y="3835"/>
                  </a:lnTo>
                  <a:moveTo>
                    <a:pt x="987" y="2642"/>
                  </a:moveTo>
                  <a:lnTo>
                    <a:pt x="1004" y="2589"/>
                  </a:lnTo>
                  <a:moveTo>
                    <a:pt x="1196" y="2020"/>
                  </a:moveTo>
                  <a:lnTo>
                    <a:pt x="1213" y="1968"/>
                  </a:lnTo>
                  <a:moveTo>
                    <a:pt x="1405" y="1396"/>
                  </a:moveTo>
                  <a:lnTo>
                    <a:pt x="1422" y="1346"/>
                  </a:lnTo>
                  <a:moveTo>
                    <a:pt x="1614" y="775"/>
                  </a:moveTo>
                  <a:lnTo>
                    <a:pt x="1630" y="722"/>
                  </a:lnTo>
                  <a:moveTo>
                    <a:pt x="1822" y="151"/>
                  </a:moveTo>
                  <a:lnTo>
                    <a:pt x="1839" y="100"/>
                  </a:lnTo>
                  <a:moveTo>
                    <a:pt x="872" y="4857"/>
                  </a:moveTo>
                  <a:lnTo>
                    <a:pt x="891" y="4804"/>
                  </a:lnTo>
                  <a:moveTo>
                    <a:pt x="1081" y="4233"/>
                  </a:moveTo>
                  <a:lnTo>
                    <a:pt x="1100" y="4180"/>
                  </a:lnTo>
                  <a:moveTo>
                    <a:pt x="1292" y="3612"/>
                  </a:moveTo>
                  <a:lnTo>
                    <a:pt x="1309" y="3559"/>
                  </a:lnTo>
                  <a:moveTo>
                    <a:pt x="1501" y="2988"/>
                  </a:moveTo>
                  <a:lnTo>
                    <a:pt x="1518" y="2937"/>
                  </a:lnTo>
                  <a:moveTo>
                    <a:pt x="1710" y="2366"/>
                  </a:moveTo>
                  <a:lnTo>
                    <a:pt x="1726" y="2313"/>
                  </a:lnTo>
                  <a:moveTo>
                    <a:pt x="1918" y="1742"/>
                  </a:moveTo>
                  <a:lnTo>
                    <a:pt x="1935" y="1691"/>
                  </a:lnTo>
                  <a:moveTo>
                    <a:pt x="1400" y="5155"/>
                  </a:moveTo>
                  <a:lnTo>
                    <a:pt x="1402" y="5150"/>
                  </a:lnTo>
                  <a:moveTo>
                    <a:pt x="1594" y="4579"/>
                  </a:moveTo>
                  <a:lnTo>
                    <a:pt x="1611" y="4528"/>
                  </a:lnTo>
                  <a:moveTo>
                    <a:pt x="1803" y="3957"/>
                  </a:moveTo>
                  <a:lnTo>
                    <a:pt x="1820" y="3904"/>
                  </a:lnTo>
                  <a:moveTo>
                    <a:pt x="2012" y="3333"/>
                  </a:moveTo>
                  <a:lnTo>
                    <a:pt x="2029" y="3283"/>
                  </a:lnTo>
                  <a:moveTo>
                    <a:pt x="2108" y="4924"/>
                  </a:moveTo>
                  <a:lnTo>
                    <a:pt x="2120" y="4886"/>
                  </a:lnTo>
                  <a:moveTo>
                    <a:pt x="1088" y="112"/>
                  </a:moveTo>
                  <a:lnTo>
                    <a:pt x="1088" y="110"/>
                  </a:lnTo>
                  <a:moveTo>
                    <a:pt x="1076" y="398"/>
                  </a:moveTo>
                  <a:lnTo>
                    <a:pt x="1076" y="395"/>
                  </a:lnTo>
                  <a:moveTo>
                    <a:pt x="1534" y="50"/>
                  </a:moveTo>
                  <a:lnTo>
                    <a:pt x="1534" y="48"/>
                  </a:lnTo>
                  <a:moveTo>
                    <a:pt x="1066" y="686"/>
                  </a:moveTo>
                  <a:lnTo>
                    <a:pt x="1066" y="684"/>
                  </a:lnTo>
                  <a:moveTo>
                    <a:pt x="1522" y="335"/>
                  </a:moveTo>
                  <a:lnTo>
                    <a:pt x="1522" y="333"/>
                  </a:lnTo>
                  <a:moveTo>
                    <a:pt x="1057" y="971"/>
                  </a:moveTo>
                  <a:lnTo>
                    <a:pt x="1057" y="969"/>
                  </a:lnTo>
                  <a:moveTo>
                    <a:pt x="1513" y="621"/>
                  </a:moveTo>
                  <a:lnTo>
                    <a:pt x="1513" y="619"/>
                  </a:lnTo>
                  <a:moveTo>
                    <a:pt x="1964" y="273"/>
                  </a:moveTo>
                  <a:lnTo>
                    <a:pt x="1964" y="271"/>
                  </a:lnTo>
                  <a:moveTo>
                    <a:pt x="1045" y="1257"/>
                  </a:moveTo>
                  <a:lnTo>
                    <a:pt x="1045" y="1255"/>
                  </a:lnTo>
                  <a:moveTo>
                    <a:pt x="1503" y="907"/>
                  </a:moveTo>
                  <a:lnTo>
                    <a:pt x="1503" y="904"/>
                  </a:lnTo>
                  <a:moveTo>
                    <a:pt x="1954" y="561"/>
                  </a:moveTo>
                  <a:lnTo>
                    <a:pt x="1954" y="559"/>
                  </a:lnTo>
                  <a:moveTo>
                    <a:pt x="1035" y="1543"/>
                  </a:moveTo>
                  <a:lnTo>
                    <a:pt x="1035" y="1540"/>
                  </a:lnTo>
                  <a:moveTo>
                    <a:pt x="1491" y="1192"/>
                  </a:moveTo>
                  <a:lnTo>
                    <a:pt x="1491" y="1190"/>
                  </a:lnTo>
                  <a:moveTo>
                    <a:pt x="1942" y="847"/>
                  </a:moveTo>
                  <a:lnTo>
                    <a:pt x="1942" y="844"/>
                  </a:lnTo>
                  <a:moveTo>
                    <a:pt x="1026" y="1828"/>
                  </a:moveTo>
                  <a:lnTo>
                    <a:pt x="1026" y="1826"/>
                  </a:lnTo>
                  <a:moveTo>
                    <a:pt x="1482" y="1478"/>
                  </a:moveTo>
                  <a:lnTo>
                    <a:pt x="1482" y="1475"/>
                  </a:lnTo>
                  <a:moveTo>
                    <a:pt x="1933" y="1132"/>
                  </a:moveTo>
                  <a:lnTo>
                    <a:pt x="1933" y="1130"/>
                  </a:lnTo>
                  <a:moveTo>
                    <a:pt x="1014" y="2114"/>
                  </a:moveTo>
                  <a:lnTo>
                    <a:pt x="1014" y="2112"/>
                  </a:lnTo>
                  <a:moveTo>
                    <a:pt x="1470" y="1764"/>
                  </a:moveTo>
                  <a:lnTo>
                    <a:pt x="1470" y="1761"/>
                  </a:lnTo>
                  <a:moveTo>
                    <a:pt x="1923" y="1418"/>
                  </a:moveTo>
                  <a:lnTo>
                    <a:pt x="1923" y="1415"/>
                  </a:lnTo>
                  <a:moveTo>
                    <a:pt x="1004" y="2400"/>
                  </a:moveTo>
                  <a:lnTo>
                    <a:pt x="1004" y="2397"/>
                  </a:lnTo>
                  <a:moveTo>
                    <a:pt x="1460" y="2049"/>
                  </a:moveTo>
                  <a:lnTo>
                    <a:pt x="1460" y="2047"/>
                  </a:lnTo>
                  <a:moveTo>
                    <a:pt x="1911" y="1704"/>
                  </a:moveTo>
                  <a:lnTo>
                    <a:pt x="1911" y="1701"/>
                  </a:lnTo>
                  <a:moveTo>
                    <a:pt x="994" y="2685"/>
                  </a:moveTo>
                  <a:lnTo>
                    <a:pt x="994" y="2683"/>
                  </a:lnTo>
                  <a:moveTo>
                    <a:pt x="1450" y="2335"/>
                  </a:moveTo>
                  <a:lnTo>
                    <a:pt x="1450" y="2332"/>
                  </a:lnTo>
                  <a:moveTo>
                    <a:pt x="1902" y="1989"/>
                  </a:moveTo>
                  <a:lnTo>
                    <a:pt x="1902" y="1987"/>
                  </a:lnTo>
                  <a:moveTo>
                    <a:pt x="982" y="2973"/>
                  </a:moveTo>
                  <a:lnTo>
                    <a:pt x="982" y="2971"/>
                  </a:lnTo>
                  <a:moveTo>
                    <a:pt x="1438" y="2623"/>
                  </a:moveTo>
                  <a:lnTo>
                    <a:pt x="1438" y="2620"/>
                  </a:lnTo>
                  <a:moveTo>
                    <a:pt x="1890" y="2275"/>
                  </a:moveTo>
                  <a:lnTo>
                    <a:pt x="1890" y="2272"/>
                  </a:lnTo>
                  <a:moveTo>
                    <a:pt x="973" y="3259"/>
                  </a:moveTo>
                  <a:lnTo>
                    <a:pt x="973" y="3256"/>
                  </a:lnTo>
                  <a:moveTo>
                    <a:pt x="1429" y="2908"/>
                  </a:moveTo>
                  <a:lnTo>
                    <a:pt x="1429" y="2906"/>
                  </a:lnTo>
                  <a:moveTo>
                    <a:pt x="1880" y="2560"/>
                  </a:moveTo>
                  <a:lnTo>
                    <a:pt x="1880" y="2558"/>
                  </a:lnTo>
                  <a:moveTo>
                    <a:pt x="66" y="4231"/>
                  </a:moveTo>
                  <a:lnTo>
                    <a:pt x="66" y="4228"/>
                  </a:lnTo>
                  <a:moveTo>
                    <a:pt x="517" y="3885"/>
                  </a:moveTo>
                  <a:lnTo>
                    <a:pt x="517" y="3883"/>
                  </a:lnTo>
                  <a:moveTo>
                    <a:pt x="963" y="3544"/>
                  </a:moveTo>
                  <a:lnTo>
                    <a:pt x="963" y="3542"/>
                  </a:lnTo>
                  <a:moveTo>
                    <a:pt x="1419" y="3194"/>
                  </a:moveTo>
                  <a:lnTo>
                    <a:pt x="1419" y="3192"/>
                  </a:lnTo>
                  <a:moveTo>
                    <a:pt x="1870" y="2846"/>
                  </a:moveTo>
                  <a:lnTo>
                    <a:pt x="1870" y="2844"/>
                  </a:lnTo>
                  <a:moveTo>
                    <a:pt x="56" y="4516"/>
                  </a:moveTo>
                  <a:lnTo>
                    <a:pt x="56" y="4514"/>
                  </a:lnTo>
                  <a:moveTo>
                    <a:pt x="507" y="4171"/>
                  </a:moveTo>
                  <a:lnTo>
                    <a:pt x="507" y="4168"/>
                  </a:lnTo>
                  <a:moveTo>
                    <a:pt x="951" y="3830"/>
                  </a:moveTo>
                  <a:lnTo>
                    <a:pt x="951" y="3828"/>
                  </a:lnTo>
                  <a:moveTo>
                    <a:pt x="1407" y="3480"/>
                  </a:moveTo>
                  <a:lnTo>
                    <a:pt x="1407" y="3477"/>
                  </a:lnTo>
                  <a:moveTo>
                    <a:pt x="1858" y="3134"/>
                  </a:moveTo>
                  <a:lnTo>
                    <a:pt x="1858" y="3132"/>
                  </a:lnTo>
                  <a:moveTo>
                    <a:pt x="46" y="4802"/>
                  </a:moveTo>
                  <a:lnTo>
                    <a:pt x="46" y="4800"/>
                  </a:lnTo>
                  <a:moveTo>
                    <a:pt x="498" y="4456"/>
                  </a:moveTo>
                  <a:lnTo>
                    <a:pt x="498" y="4454"/>
                  </a:lnTo>
                  <a:moveTo>
                    <a:pt x="942" y="4116"/>
                  </a:moveTo>
                  <a:lnTo>
                    <a:pt x="942" y="4113"/>
                  </a:lnTo>
                  <a:moveTo>
                    <a:pt x="1398" y="3765"/>
                  </a:moveTo>
                  <a:lnTo>
                    <a:pt x="1398" y="3763"/>
                  </a:lnTo>
                  <a:moveTo>
                    <a:pt x="1849" y="3420"/>
                  </a:moveTo>
                  <a:lnTo>
                    <a:pt x="1849" y="3417"/>
                  </a:lnTo>
                  <a:moveTo>
                    <a:pt x="34" y="5088"/>
                  </a:moveTo>
                  <a:lnTo>
                    <a:pt x="34" y="5085"/>
                  </a:lnTo>
                  <a:moveTo>
                    <a:pt x="486" y="4742"/>
                  </a:moveTo>
                  <a:lnTo>
                    <a:pt x="486" y="4740"/>
                  </a:lnTo>
                  <a:moveTo>
                    <a:pt x="930" y="4401"/>
                  </a:moveTo>
                  <a:lnTo>
                    <a:pt x="930" y="4399"/>
                  </a:lnTo>
                  <a:moveTo>
                    <a:pt x="1388" y="4051"/>
                  </a:moveTo>
                  <a:lnTo>
                    <a:pt x="1388" y="4048"/>
                  </a:lnTo>
                  <a:moveTo>
                    <a:pt x="1839" y="3705"/>
                  </a:moveTo>
                  <a:lnTo>
                    <a:pt x="1839" y="3703"/>
                  </a:lnTo>
                  <a:moveTo>
                    <a:pt x="476" y="5028"/>
                  </a:moveTo>
                  <a:lnTo>
                    <a:pt x="476" y="5025"/>
                  </a:lnTo>
                  <a:moveTo>
                    <a:pt x="920" y="4687"/>
                  </a:moveTo>
                  <a:lnTo>
                    <a:pt x="920" y="4684"/>
                  </a:lnTo>
                  <a:moveTo>
                    <a:pt x="1376" y="4336"/>
                  </a:moveTo>
                  <a:lnTo>
                    <a:pt x="1376" y="4334"/>
                  </a:lnTo>
                  <a:moveTo>
                    <a:pt x="1827" y="3991"/>
                  </a:moveTo>
                  <a:lnTo>
                    <a:pt x="1827" y="3988"/>
                  </a:lnTo>
                  <a:moveTo>
                    <a:pt x="910" y="4972"/>
                  </a:moveTo>
                  <a:lnTo>
                    <a:pt x="910" y="4970"/>
                  </a:lnTo>
                  <a:moveTo>
                    <a:pt x="1366" y="4622"/>
                  </a:moveTo>
                  <a:lnTo>
                    <a:pt x="1366" y="4620"/>
                  </a:lnTo>
                  <a:moveTo>
                    <a:pt x="1818" y="4276"/>
                  </a:moveTo>
                  <a:lnTo>
                    <a:pt x="1818" y="4274"/>
                  </a:lnTo>
                  <a:moveTo>
                    <a:pt x="1357" y="4908"/>
                  </a:moveTo>
                  <a:lnTo>
                    <a:pt x="1357" y="4905"/>
                  </a:lnTo>
                  <a:moveTo>
                    <a:pt x="1808" y="4562"/>
                  </a:moveTo>
                  <a:lnTo>
                    <a:pt x="1808" y="4560"/>
                  </a:lnTo>
                  <a:moveTo>
                    <a:pt x="1796" y="4848"/>
                  </a:moveTo>
                  <a:lnTo>
                    <a:pt x="1796" y="4845"/>
                  </a:lnTo>
                  <a:moveTo>
                    <a:pt x="1786" y="5133"/>
                  </a:moveTo>
                  <a:lnTo>
                    <a:pt x="1786" y="5131"/>
                  </a:lnTo>
                  <a:moveTo>
                    <a:pt x="1122" y="60"/>
                  </a:moveTo>
                  <a:lnTo>
                    <a:pt x="1122" y="57"/>
                  </a:lnTo>
                  <a:moveTo>
                    <a:pt x="1446" y="16"/>
                  </a:moveTo>
                  <a:lnTo>
                    <a:pt x="1446" y="14"/>
                  </a:lnTo>
                  <a:moveTo>
                    <a:pt x="1220" y="355"/>
                  </a:moveTo>
                  <a:lnTo>
                    <a:pt x="1220" y="352"/>
                  </a:lnTo>
                  <a:moveTo>
                    <a:pt x="1762" y="283"/>
                  </a:moveTo>
                  <a:lnTo>
                    <a:pt x="1762" y="280"/>
                  </a:lnTo>
                  <a:moveTo>
                    <a:pt x="1978" y="254"/>
                  </a:moveTo>
                  <a:lnTo>
                    <a:pt x="1978" y="251"/>
                  </a:lnTo>
                  <a:moveTo>
                    <a:pt x="994" y="693"/>
                  </a:moveTo>
                  <a:lnTo>
                    <a:pt x="994" y="691"/>
                  </a:lnTo>
                  <a:moveTo>
                    <a:pt x="1537" y="621"/>
                  </a:moveTo>
                  <a:lnTo>
                    <a:pt x="1537" y="619"/>
                  </a:lnTo>
                  <a:moveTo>
                    <a:pt x="1753" y="595"/>
                  </a:moveTo>
                  <a:lnTo>
                    <a:pt x="1753" y="592"/>
                  </a:lnTo>
                  <a:moveTo>
                    <a:pt x="2077" y="551"/>
                  </a:moveTo>
                  <a:lnTo>
                    <a:pt x="2077" y="549"/>
                  </a:lnTo>
                  <a:moveTo>
                    <a:pt x="1311" y="960"/>
                  </a:moveTo>
                  <a:lnTo>
                    <a:pt x="1311" y="957"/>
                  </a:lnTo>
                  <a:moveTo>
                    <a:pt x="1527" y="933"/>
                  </a:moveTo>
                  <a:lnTo>
                    <a:pt x="1527" y="931"/>
                  </a:lnTo>
                  <a:moveTo>
                    <a:pt x="1851" y="890"/>
                  </a:moveTo>
                  <a:lnTo>
                    <a:pt x="1851" y="888"/>
                  </a:lnTo>
                  <a:moveTo>
                    <a:pt x="1086" y="1300"/>
                  </a:moveTo>
                  <a:lnTo>
                    <a:pt x="1086" y="1298"/>
                  </a:lnTo>
                  <a:moveTo>
                    <a:pt x="1302" y="1271"/>
                  </a:moveTo>
                  <a:lnTo>
                    <a:pt x="1302" y="1269"/>
                  </a:lnTo>
                  <a:moveTo>
                    <a:pt x="1626" y="1228"/>
                  </a:moveTo>
                  <a:lnTo>
                    <a:pt x="1626" y="1226"/>
                  </a:lnTo>
                  <a:moveTo>
                    <a:pt x="1074" y="1610"/>
                  </a:moveTo>
                  <a:lnTo>
                    <a:pt x="1074" y="1608"/>
                  </a:lnTo>
                  <a:moveTo>
                    <a:pt x="1400" y="1567"/>
                  </a:moveTo>
                  <a:lnTo>
                    <a:pt x="1400" y="1564"/>
                  </a:lnTo>
                  <a:moveTo>
                    <a:pt x="1942" y="1495"/>
                  </a:moveTo>
                  <a:lnTo>
                    <a:pt x="1942" y="1492"/>
                  </a:lnTo>
                  <a:moveTo>
                    <a:pt x="1174" y="1905"/>
                  </a:moveTo>
                  <a:lnTo>
                    <a:pt x="1174" y="1903"/>
                  </a:lnTo>
                  <a:moveTo>
                    <a:pt x="1717" y="1833"/>
                  </a:moveTo>
                  <a:lnTo>
                    <a:pt x="1717" y="1831"/>
                  </a:lnTo>
                  <a:moveTo>
                    <a:pt x="1930" y="1807"/>
                  </a:moveTo>
                  <a:lnTo>
                    <a:pt x="1930" y="1804"/>
                  </a:lnTo>
                  <a:moveTo>
                    <a:pt x="1491" y="2174"/>
                  </a:moveTo>
                  <a:lnTo>
                    <a:pt x="1491" y="2172"/>
                  </a:lnTo>
                  <a:moveTo>
                    <a:pt x="1705" y="2145"/>
                  </a:moveTo>
                  <a:lnTo>
                    <a:pt x="1705" y="2143"/>
                  </a:lnTo>
                  <a:moveTo>
                    <a:pt x="2031" y="2102"/>
                  </a:moveTo>
                  <a:lnTo>
                    <a:pt x="2031" y="2100"/>
                  </a:lnTo>
                  <a:moveTo>
                    <a:pt x="1263" y="2512"/>
                  </a:moveTo>
                  <a:lnTo>
                    <a:pt x="1263" y="2510"/>
                  </a:lnTo>
                  <a:moveTo>
                    <a:pt x="1479" y="2484"/>
                  </a:moveTo>
                  <a:lnTo>
                    <a:pt x="1479" y="2481"/>
                  </a:lnTo>
                  <a:moveTo>
                    <a:pt x="1806" y="2440"/>
                  </a:moveTo>
                  <a:lnTo>
                    <a:pt x="1806" y="2438"/>
                  </a:lnTo>
                  <a:moveTo>
                    <a:pt x="1038" y="2851"/>
                  </a:moveTo>
                  <a:lnTo>
                    <a:pt x="1038" y="2848"/>
                  </a:lnTo>
                  <a:moveTo>
                    <a:pt x="1254" y="2822"/>
                  </a:moveTo>
                  <a:lnTo>
                    <a:pt x="1254" y="2820"/>
                  </a:lnTo>
                  <a:moveTo>
                    <a:pt x="1578" y="2779"/>
                  </a:moveTo>
                  <a:lnTo>
                    <a:pt x="1578" y="2776"/>
                  </a:lnTo>
                  <a:moveTo>
                    <a:pt x="1028" y="3160"/>
                  </a:moveTo>
                  <a:lnTo>
                    <a:pt x="1028" y="3158"/>
                  </a:lnTo>
                  <a:moveTo>
                    <a:pt x="1352" y="3117"/>
                  </a:moveTo>
                  <a:lnTo>
                    <a:pt x="1352" y="3115"/>
                  </a:lnTo>
                  <a:moveTo>
                    <a:pt x="1894" y="3048"/>
                  </a:moveTo>
                  <a:lnTo>
                    <a:pt x="1894" y="3045"/>
                  </a:lnTo>
                  <a:moveTo>
                    <a:pt x="2110" y="3019"/>
                  </a:moveTo>
                  <a:lnTo>
                    <a:pt x="2110" y="3016"/>
                  </a:lnTo>
                  <a:moveTo>
                    <a:pt x="802" y="3499"/>
                  </a:moveTo>
                  <a:lnTo>
                    <a:pt x="802" y="3496"/>
                  </a:lnTo>
                  <a:moveTo>
                    <a:pt x="1126" y="3456"/>
                  </a:moveTo>
                  <a:lnTo>
                    <a:pt x="1126" y="3453"/>
                  </a:lnTo>
                  <a:moveTo>
                    <a:pt x="1669" y="3386"/>
                  </a:moveTo>
                  <a:lnTo>
                    <a:pt x="1669" y="3384"/>
                  </a:lnTo>
                  <a:moveTo>
                    <a:pt x="1885" y="3357"/>
                  </a:moveTo>
                  <a:lnTo>
                    <a:pt x="1885" y="3355"/>
                  </a:lnTo>
                  <a:moveTo>
                    <a:pt x="577" y="3837"/>
                  </a:moveTo>
                  <a:lnTo>
                    <a:pt x="577" y="3835"/>
                  </a:lnTo>
                  <a:moveTo>
                    <a:pt x="901" y="3796"/>
                  </a:moveTo>
                  <a:lnTo>
                    <a:pt x="901" y="3794"/>
                  </a:lnTo>
                  <a:moveTo>
                    <a:pt x="1443" y="3724"/>
                  </a:moveTo>
                  <a:lnTo>
                    <a:pt x="1443" y="3722"/>
                  </a:lnTo>
                  <a:moveTo>
                    <a:pt x="1659" y="3696"/>
                  </a:moveTo>
                  <a:lnTo>
                    <a:pt x="1659" y="3693"/>
                  </a:lnTo>
                  <a:moveTo>
                    <a:pt x="1983" y="3652"/>
                  </a:moveTo>
                  <a:lnTo>
                    <a:pt x="1983" y="3650"/>
                  </a:lnTo>
                  <a:moveTo>
                    <a:pt x="135" y="4204"/>
                  </a:moveTo>
                  <a:lnTo>
                    <a:pt x="135" y="4202"/>
                  </a:lnTo>
                  <a:moveTo>
                    <a:pt x="349" y="4178"/>
                  </a:moveTo>
                  <a:lnTo>
                    <a:pt x="349" y="4176"/>
                  </a:lnTo>
                  <a:moveTo>
                    <a:pt x="675" y="4135"/>
                  </a:moveTo>
                  <a:lnTo>
                    <a:pt x="675" y="4132"/>
                  </a:lnTo>
                  <a:moveTo>
                    <a:pt x="1218" y="4063"/>
                  </a:moveTo>
                  <a:lnTo>
                    <a:pt x="1218" y="4060"/>
                  </a:lnTo>
                  <a:moveTo>
                    <a:pt x="1431" y="4034"/>
                  </a:moveTo>
                  <a:lnTo>
                    <a:pt x="1431" y="4032"/>
                  </a:lnTo>
                  <a:moveTo>
                    <a:pt x="1758" y="3991"/>
                  </a:moveTo>
                  <a:lnTo>
                    <a:pt x="1758" y="3988"/>
                  </a:lnTo>
                  <a:moveTo>
                    <a:pt x="123" y="4516"/>
                  </a:moveTo>
                  <a:lnTo>
                    <a:pt x="123" y="4514"/>
                  </a:lnTo>
                  <a:moveTo>
                    <a:pt x="450" y="4473"/>
                  </a:moveTo>
                  <a:lnTo>
                    <a:pt x="450" y="4471"/>
                  </a:lnTo>
                  <a:moveTo>
                    <a:pt x="992" y="4401"/>
                  </a:moveTo>
                  <a:lnTo>
                    <a:pt x="992" y="4399"/>
                  </a:lnTo>
                  <a:moveTo>
                    <a:pt x="1206" y="4372"/>
                  </a:moveTo>
                  <a:lnTo>
                    <a:pt x="1206" y="4370"/>
                  </a:lnTo>
                  <a:moveTo>
                    <a:pt x="1532" y="4329"/>
                  </a:moveTo>
                  <a:lnTo>
                    <a:pt x="1532" y="4327"/>
                  </a:lnTo>
                  <a:moveTo>
                    <a:pt x="2074" y="4260"/>
                  </a:moveTo>
                  <a:lnTo>
                    <a:pt x="2074" y="4257"/>
                  </a:lnTo>
                  <a:moveTo>
                    <a:pt x="224" y="4812"/>
                  </a:moveTo>
                  <a:lnTo>
                    <a:pt x="224" y="4809"/>
                  </a:lnTo>
                  <a:moveTo>
                    <a:pt x="766" y="4740"/>
                  </a:moveTo>
                  <a:lnTo>
                    <a:pt x="766" y="4737"/>
                  </a:lnTo>
                  <a:moveTo>
                    <a:pt x="980" y="4711"/>
                  </a:moveTo>
                  <a:lnTo>
                    <a:pt x="980" y="4708"/>
                  </a:lnTo>
                  <a:moveTo>
                    <a:pt x="1306" y="4670"/>
                  </a:moveTo>
                  <a:lnTo>
                    <a:pt x="1306" y="4668"/>
                  </a:lnTo>
                  <a:moveTo>
                    <a:pt x="1849" y="4598"/>
                  </a:moveTo>
                  <a:lnTo>
                    <a:pt x="1849" y="4596"/>
                  </a:lnTo>
                  <a:moveTo>
                    <a:pt x="2062" y="4569"/>
                  </a:moveTo>
                  <a:lnTo>
                    <a:pt x="2062" y="4567"/>
                  </a:lnTo>
                  <a:moveTo>
                    <a:pt x="541" y="5078"/>
                  </a:moveTo>
                  <a:lnTo>
                    <a:pt x="541" y="5076"/>
                  </a:lnTo>
                  <a:moveTo>
                    <a:pt x="754" y="5052"/>
                  </a:moveTo>
                  <a:lnTo>
                    <a:pt x="754" y="5049"/>
                  </a:lnTo>
                  <a:moveTo>
                    <a:pt x="1081" y="5008"/>
                  </a:moveTo>
                  <a:lnTo>
                    <a:pt x="1081" y="5006"/>
                  </a:lnTo>
                  <a:moveTo>
                    <a:pt x="1623" y="4936"/>
                  </a:moveTo>
                  <a:lnTo>
                    <a:pt x="1623" y="4934"/>
                  </a:lnTo>
                  <a:moveTo>
                    <a:pt x="1837" y="4908"/>
                  </a:moveTo>
                  <a:lnTo>
                    <a:pt x="1837" y="4905"/>
                  </a:lnTo>
                  <a:moveTo>
                    <a:pt x="2120" y="201"/>
                  </a:moveTo>
                  <a:lnTo>
                    <a:pt x="2120" y="199"/>
                  </a:lnTo>
                  <a:moveTo>
                    <a:pt x="1662" y="182"/>
                  </a:moveTo>
                  <a:lnTo>
                    <a:pt x="1662" y="180"/>
                  </a:lnTo>
                  <a:moveTo>
                    <a:pt x="1842" y="297"/>
                  </a:moveTo>
                  <a:lnTo>
                    <a:pt x="1842" y="295"/>
                  </a:lnTo>
                  <a:moveTo>
                    <a:pt x="1203" y="163"/>
                  </a:moveTo>
                  <a:lnTo>
                    <a:pt x="1203" y="160"/>
                  </a:lnTo>
                  <a:moveTo>
                    <a:pt x="1383" y="278"/>
                  </a:moveTo>
                  <a:lnTo>
                    <a:pt x="1383" y="275"/>
                  </a:lnTo>
                  <a:moveTo>
                    <a:pt x="1950" y="638"/>
                  </a:moveTo>
                  <a:lnTo>
                    <a:pt x="1950" y="635"/>
                  </a:lnTo>
                  <a:moveTo>
                    <a:pt x="1491" y="619"/>
                  </a:moveTo>
                  <a:lnTo>
                    <a:pt x="1491" y="616"/>
                  </a:lnTo>
                  <a:moveTo>
                    <a:pt x="1033" y="600"/>
                  </a:moveTo>
                  <a:lnTo>
                    <a:pt x="1033" y="597"/>
                  </a:lnTo>
                  <a:moveTo>
                    <a:pt x="1782" y="1077"/>
                  </a:moveTo>
                  <a:lnTo>
                    <a:pt x="1782" y="1075"/>
                  </a:lnTo>
                  <a:moveTo>
                    <a:pt x="1964" y="1192"/>
                  </a:moveTo>
                  <a:lnTo>
                    <a:pt x="1964" y="1190"/>
                  </a:lnTo>
                  <a:moveTo>
                    <a:pt x="1323" y="1058"/>
                  </a:moveTo>
                  <a:lnTo>
                    <a:pt x="1323" y="1055"/>
                  </a:lnTo>
                  <a:moveTo>
                    <a:pt x="1506" y="1173"/>
                  </a:moveTo>
                  <a:lnTo>
                    <a:pt x="1506" y="1171"/>
                  </a:lnTo>
                  <a:moveTo>
                    <a:pt x="2070" y="1533"/>
                  </a:moveTo>
                  <a:lnTo>
                    <a:pt x="2070" y="1531"/>
                  </a:lnTo>
                  <a:moveTo>
                    <a:pt x="1047" y="1154"/>
                  </a:moveTo>
                  <a:lnTo>
                    <a:pt x="1047" y="1151"/>
                  </a:lnTo>
                  <a:moveTo>
                    <a:pt x="1611" y="1514"/>
                  </a:moveTo>
                  <a:lnTo>
                    <a:pt x="1611" y="1511"/>
                  </a:lnTo>
                  <a:moveTo>
                    <a:pt x="1153" y="1495"/>
                  </a:moveTo>
                  <a:lnTo>
                    <a:pt x="1153" y="1492"/>
                  </a:lnTo>
                  <a:moveTo>
                    <a:pt x="1902" y="1972"/>
                  </a:moveTo>
                  <a:lnTo>
                    <a:pt x="1902" y="1970"/>
                  </a:lnTo>
                  <a:moveTo>
                    <a:pt x="2084" y="2088"/>
                  </a:moveTo>
                  <a:lnTo>
                    <a:pt x="2084" y="2085"/>
                  </a:lnTo>
                  <a:moveTo>
                    <a:pt x="1443" y="1953"/>
                  </a:moveTo>
                  <a:lnTo>
                    <a:pt x="1443" y="1951"/>
                  </a:lnTo>
                  <a:moveTo>
                    <a:pt x="1626" y="2068"/>
                  </a:moveTo>
                  <a:lnTo>
                    <a:pt x="1626" y="2066"/>
                  </a:lnTo>
                  <a:moveTo>
                    <a:pt x="985" y="1934"/>
                  </a:moveTo>
                  <a:lnTo>
                    <a:pt x="985" y="1931"/>
                  </a:lnTo>
                  <a:moveTo>
                    <a:pt x="1167" y="2049"/>
                  </a:moveTo>
                  <a:lnTo>
                    <a:pt x="1167" y="2047"/>
                  </a:lnTo>
                  <a:moveTo>
                    <a:pt x="1731" y="2409"/>
                  </a:moveTo>
                  <a:lnTo>
                    <a:pt x="1731" y="2407"/>
                  </a:lnTo>
                  <a:moveTo>
                    <a:pt x="1273" y="2390"/>
                  </a:moveTo>
                  <a:lnTo>
                    <a:pt x="1273" y="2388"/>
                  </a:lnTo>
                  <a:moveTo>
                    <a:pt x="2022" y="2868"/>
                  </a:moveTo>
                  <a:lnTo>
                    <a:pt x="2022" y="2865"/>
                  </a:lnTo>
                  <a:moveTo>
                    <a:pt x="1563" y="2848"/>
                  </a:moveTo>
                  <a:lnTo>
                    <a:pt x="1563" y="2846"/>
                  </a:lnTo>
                  <a:moveTo>
                    <a:pt x="1746" y="2964"/>
                  </a:moveTo>
                  <a:lnTo>
                    <a:pt x="1746" y="2961"/>
                  </a:lnTo>
                  <a:moveTo>
                    <a:pt x="1105" y="2829"/>
                  </a:moveTo>
                  <a:lnTo>
                    <a:pt x="1105" y="2827"/>
                  </a:lnTo>
                  <a:moveTo>
                    <a:pt x="1287" y="2944"/>
                  </a:moveTo>
                  <a:lnTo>
                    <a:pt x="1287" y="2942"/>
                  </a:lnTo>
                  <a:moveTo>
                    <a:pt x="1851" y="3304"/>
                  </a:moveTo>
                  <a:lnTo>
                    <a:pt x="1851" y="3302"/>
                  </a:lnTo>
                  <a:moveTo>
                    <a:pt x="1393" y="3285"/>
                  </a:moveTo>
                  <a:lnTo>
                    <a:pt x="1393" y="3283"/>
                  </a:lnTo>
                  <a:moveTo>
                    <a:pt x="934" y="3266"/>
                  </a:moveTo>
                  <a:lnTo>
                    <a:pt x="934" y="3264"/>
                  </a:lnTo>
                  <a:moveTo>
                    <a:pt x="1686" y="3744"/>
                  </a:moveTo>
                  <a:lnTo>
                    <a:pt x="1686" y="3741"/>
                  </a:lnTo>
                  <a:moveTo>
                    <a:pt x="1866" y="3859"/>
                  </a:moveTo>
                  <a:lnTo>
                    <a:pt x="1866" y="3856"/>
                  </a:lnTo>
                  <a:moveTo>
                    <a:pt x="1227" y="3722"/>
                  </a:moveTo>
                  <a:lnTo>
                    <a:pt x="1227" y="3720"/>
                  </a:lnTo>
                  <a:moveTo>
                    <a:pt x="1407" y="3837"/>
                  </a:moveTo>
                  <a:lnTo>
                    <a:pt x="1407" y="3835"/>
                  </a:lnTo>
                  <a:moveTo>
                    <a:pt x="1971" y="4197"/>
                  </a:moveTo>
                  <a:lnTo>
                    <a:pt x="1971" y="4195"/>
                  </a:lnTo>
                  <a:moveTo>
                    <a:pt x="769" y="3703"/>
                  </a:moveTo>
                  <a:lnTo>
                    <a:pt x="769" y="3700"/>
                  </a:lnTo>
                  <a:moveTo>
                    <a:pt x="949" y="3818"/>
                  </a:moveTo>
                  <a:lnTo>
                    <a:pt x="949" y="3816"/>
                  </a:lnTo>
                  <a:moveTo>
                    <a:pt x="1513" y="4178"/>
                  </a:moveTo>
                  <a:lnTo>
                    <a:pt x="1513" y="4176"/>
                  </a:lnTo>
                  <a:moveTo>
                    <a:pt x="490" y="3799"/>
                  </a:moveTo>
                  <a:lnTo>
                    <a:pt x="490" y="3796"/>
                  </a:lnTo>
                  <a:moveTo>
                    <a:pt x="1054" y="4159"/>
                  </a:moveTo>
                  <a:lnTo>
                    <a:pt x="1054" y="4156"/>
                  </a:lnTo>
                  <a:moveTo>
                    <a:pt x="1806" y="4636"/>
                  </a:moveTo>
                  <a:lnTo>
                    <a:pt x="1806" y="4634"/>
                  </a:lnTo>
                  <a:moveTo>
                    <a:pt x="1986" y="4752"/>
                  </a:moveTo>
                  <a:lnTo>
                    <a:pt x="1986" y="4749"/>
                  </a:lnTo>
                  <a:moveTo>
                    <a:pt x="596" y="4140"/>
                  </a:moveTo>
                  <a:lnTo>
                    <a:pt x="596" y="4137"/>
                  </a:lnTo>
                  <a:moveTo>
                    <a:pt x="1347" y="4617"/>
                  </a:moveTo>
                  <a:lnTo>
                    <a:pt x="1347" y="4615"/>
                  </a:lnTo>
                  <a:moveTo>
                    <a:pt x="1527" y="4732"/>
                  </a:moveTo>
                  <a:lnTo>
                    <a:pt x="1527" y="4730"/>
                  </a:lnTo>
                  <a:moveTo>
                    <a:pt x="2091" y="5092"/>
                  </a:moveTo>
                  <a:lnTo>
                    <a:pt x="2091" y="5090"/>
                  </a:lnTo>
                  <a:moveTo>
                    <a:pt x="889" y="4598"/>
                  </a:moveTo>
                  <a:lnTo>
                    <a:pt x="889" y="4596"/>
                  </a:lnTo>
                  <a:moveTo>
                    <a:pt x="1069" y="4713"/>
                  </a:moveTo>
                  <a:lnTo>
                    <a:pt x="1069" y="4711"/>
                  </a:lnTo>
                  <a:moveTo>
                    <a:pt x="1633" y="5073"/>
                  </a:moveTo>
                  <a:lnTo>
                    <a:pt x="1633" y="5071"/>
                  </a:lnTo>
                  <a:moveTo>
                    <a:pt x="430" y="4579"/>
                  </a:moveTo>
                  <a:lnTo>
                    <a:pt x="430" y="4576"/>
                  </a:lnTo>
                  <a:moveTo>
                    <a:pt x="610" y="4694"/>
                  </a:moveTo>
                  <a:lnTo>
                    <a:pt x="610" y="4692"/>
                  </a:lnTo>
                  <a:moveTo>
                    <a:pt x="1177" y="5054"/>
                  </a:moveTo>
                  <a:lnTo>
                    <a:pt x="1177" y="5052"/>
                  </a:lnTo>
                  <a:moveTo>
                    <a:pt x="152" y="4675"/>
                  </a:moveTo>
                  <a:lnTo>
                    <a:pt x="152" y="4672"/>
                  </a:lnTo>
                  <a:moveTo>
                    <a:pt x="718" y="5035"/>
                  </a:moveTo>
                  <a:lnTo>
                    <a:pt x="718" y="5032"/>
                  </a:lnTo>
                  <a:moveTo>
                    <a:pt x="260" y="5016"/>
                  </a:moveTo>
                  <a:lnTo>
                    <a:pt x="260" y="5013"/>
                  </a:lnTo>
                  <a:moveTo>
                    <a:pt x="1618" y="103"/>
                  </a:moveTo>
                  <a:lnTo>
                    <a:pt x="1618" y="100"/>
                  </a:lnTo>
                  <a:moveTo>
                    <a:pt x="1947" y="405"/>
                  </a:moveTo>
                  <a:lnTo>
                    <a:pt x="1947" y="403"/>
                  </a:lnTo>
                  <a:moveTo>
                    <a:pt x="1119" y="189"/>
                  </a:moveTo>
                  <a:lnTo>
                    <a:pt x="1119" y="187"/>
                  </a:lnTo>
                  <a:moveTo>
                    <a:pt x="1446" y="491"/>
                  </a:moveTo>
                  <a:lnTo>
                    <a:pt x="1446" y="489"/>
                  </a:lnTo>
                  <a:moveTo>
                    <a:pt x="1911" y="916"/>
                  </a:moveTo>
                  <a:lnTo>
                    <a:pt x="1911" y="914"/>
                  </a:lnTo>
                  <a:moveTo>
                    <a:pt x="2118" y="1106"/>
                  </a:moveTo>
                  <a:lnTo>
                    <a:pt x="2118" y="1104"/>
                  </a:lnTo>
                  <a:moveTo>
                    <a:pt x="1412" y="1003"/>
                  </a:moveTo>
                  <a:lnTo>
                    <a:pt x="1412" y="1000"/>
                  </a:lnTo>
                  <a:moveTo>
                    <a:pt x="1616" y="1192"/>
                  </a:moveTo>
                  <a:lnTo>
                    <a:pt x="1616" y="1190"/>
                  </a:lnTo>
                  <a:moveTo>
                    <a:pt x="1945" y="1492"/>
                  </a:moveTo>
                  <a:lnTo>
                    <a:pt x="1945" y="1490"/>
                  </a:lnTo>
                  <a:moveTo>
                    <a:pt x="1117" y="1276"/>
                  </a:moveTo>
                  <a:lnTo>
                    <a:pt x="1117" y="1274"/>
                  </a:lnTo>
                  <a:moveTo>
                    <a:pt x="1443" y="1579"/>
                  </a:moveTo>
                  <a:lnTo>
                    <a:pt x="1443" y="1576"/>
                  </a:lnTo>
                  <a:moveTo>
                    <a:pt x="1909" y="2004"/>
                  </a:moveTo>
                  <a:lnTo>
                    <a:pt x="1909" y="2001"/>
                  </a:lnTo>
                  <a:moveTo>
                    <a:pt x="2115" y="2193"/>
                  </a:moveTo>
                  <a:lnTo>
                    <a:pt x="2115" y="2191"/>
                  </a:lnTo>
                  <a:moveTo>
                    <a:pt x="1407" y="2090"/>
                  </a:moveTo>
                  <a:lnTo>
                    <a:pt x="1407" y="2088"/>
                  </a:lnTo>
                  <a:moveTo>
                    <a:pt x="1614" y="2280"/>
                  </a:moveTo>
                  <a:lnTo>
                    <a:pt x="1614" y="2277"/>
                  </a:lnTo>
                  <a:moveTo>
                    <a:pt x="1942" y="2580"/>
                  </a:moveTo>
                  <a:lnTo>
                    <a:pt x="1942" y="2577"/>
                  </a:lnTo>
                  <a:moveTo>
                    <a:pt x="1114" y="2364"/>
                  </a:moveTo>
                  <a:lnTo>
                    <a:pt x="1114" y="2361"/>
                  </a:lnTo>
                  <a:moveTo>
                    <a:pt x="1441" y="2666"/>
                  </a:moveTo>
                  <a:lnTo>
                    <a:pt x="1441" y="2664"/>
                  </a:lnTo>
                  <a:moveTo>
                    <a:pt x="1906" y="3091"/>
                  </a:moveTo>
                  <a:lnTo>
                    <a:pt x="1906" y="3088"/>
                  </a:lnTo>
                  <a:moveTo>
                    <a:pt x="2113" y="3280"/>
                  </a:moveTo>
                  <a:lnTo>
                    <a:pt x="2113" y="3278"/>
                  </a:lnTo>
                  <a:moveTo>
                    <a:pt x="1405" y="3177"/>
                  </a:moveTo>
                  <a:lnTo>
                    <a:pt x="1405" y="3175"/>
                  </a:lnTo>
                  <a:moveTo>
                    <a:pt x="1611" y="3367"/>
                  </a:moveTo>
                  <a:lnTo>
                    <a:pt x="1611" y="3364"/>
                  </a:lnTo>
                  <a:moveTo>
                    <a:pt x="1940" y="3667"/>
                  </a:moveTo>
                  <a:lnTo>
                    <a:pt x="1940" y="3664"/>
                  </a:lnTo>
                  <a:moveTo>
                    <a:pt x="906" y="3264"/>
                  </a:moveTo>
                  <a:lnTo>
                    <a:pt x="906" y="3261"/>
                  </a:lnTo>
                  <a:moveTo>
                    <a:pt x="1110" y="3453"/>
                  </a:moveTo>
                  <a:lnTo>
                    <a:pt x="1110" y="3451"/>
                  </a:lnTo>
                  <a:moveTo>
                    <a:pt x="1438" y="3753"/>
                  </a:moveTo>
                  <a:lnTo>
                    <a:pt x="1438" y="3751"/>
                  </a:lnTo>
                  <a:moveTo>
                    <a:pt x="1904" y="4178"/>
                  </a:moveTo>
                  <a:lnTo>
                    <a:pt x="1904" y="4176"/>
                  </a:lnTo>
                  <a:moveTo>
                    <a:pt x="2110" y="4368"/>
                  </a:moveTo>
                  <a:lnTo>
                    <a:pt x="2110" y="4365"/>
                  </a:lnTo>
                  <a:moveTo>
                    <a:pt x="937" y="3840"/>
                  </a:moveTo>
                  <a:lnTo>
                    <a:pt x="937" y="3837"/>
                  </a:lnTo>
                  <a:moveTo>
                    <a:pt x="1402" y="4264"/>
                  </a:moveTo>
                  <a:lnTo>
                    <a:pt x="1402" y="4262"/>
                  </a:lnTo>
                  <a:moveTo>
                    <a:pt x="1609" y="4454"/>
                  </a:moveTo>
                  <a:lnTo>
                    <a:pt x="1609" y="4452"/>
                  </a:lnTo>
                  <a:moveTo>
                    <a:pt x="1938" y="4754"/>
                  </a:moveTo>
                  <a:lnTo>
                    <a:pt x="1938" y="4752"/>
                  </a:lnTo>
                  <a:moveTo>
                    <a:pt x="438" y="3924"/>
                  </a:moveTo>
                  <a:lnTo>
                    <a:pt x="438" y="3921"/>
                  </a:lnTo>
                  <a:moveTo>
                    <a:pt x="903" y="4351"/>
                  </a:moveTo>
                  <a:lnTo>
                    <a:pt x="903" y="4348"/>
                  </a:lnTo>
                  <a:moveTo>
                    <a:pt x="1107" y="4540"/>
                  </a:moveTo>
                  <a:lnTo>
                    <a:pt x="1107" y="4538"/>
                  </a:lnTo>
                  <a:moveTo>
                    <a:pt x="1436" y="4840"/>
                  </a:moveTo>
                  <a:lnTo>
                    <a:pt x="1436" y="4838"/>
                  </a:lnTo>
                  <a:moveTo>
                    <a:pt x="402" y="4437"/>
                  </a:moveTo>
                  <a:lnTo>
                    <a:pt x="402" y="4435"/>
                  </a:lnTo>
                  <a:moveTo>
                    <a:pt x="608" y="4624"/>
                  </a:moveTo>
                  <a:lnTo>
                    <a:pt x="608" y="4622"/>
                  </a:lnTo>
                  <a:moveTo>
                    <a:pt x="934" y="4927"/>
                  </a:moveTo>
                  <a:lnTo>
                    <a:pt x="934" y="4924"/>
                  </a:lnTo>
                  <a:moveTo>
                    <a:pt x="106" y="4711"/>
                  </a:moveTo>
                  <a:lnTo>
                    <a:pt x="106" y="4708"/>
                  </a:lnTo>
                  <a:moveTo>
                    <a:pt x="435" y="5013"/>
                  </a:moveTo>
                  <a:lnTo>
                    <a:pt x="435" y="5011"/>
                  </a:lnTo>
                  <a:moveTo>
                    <a:pt x="1" y="5155"/>
                  </a:moveTo>
                  <a:lnTo>
                    <a:pt x="2120" y="5155"/>
                  </a:lnTo>
                  <a:lnTo>
                    <a:pt x="2120" y="117"/>
                  </a:lnTo>
                  <a:moveTo>
                    <a:pt x="2118" y="117"/>
                  </a:moveTo>
                  <a:lnTo>
                    <a:pt x="2113" y="88"/>
                  </a:lnTo>
                  <a:lnTo>
                    <a:pt x="2103" y="60"/>
                  </a:lnTo>
                  <a:lnTo>
                    <a:pt x="2084" y="38"/>
                  </a:lnTo>
                  <a:lnTo>
                    <a:pt x="2060" y="19"/>
                  </a:lnTo>
                  <a:lnTo>
                    <a:pt x="2034" y="9"/>
                  </a:lnTo>
                  <a:lnTo>
                    <a:pt x="2005" y="4"/>
                  </a:lnTo>
                  <a:moveTo>
                    <a:pt x="2005" y="2"/>
                  </a:moveTo>
                  <a:lnTo>
                    <a:pt x="1090" y="2"/>
                  </a:lnTo>
                  <a:moveTo>
                    <a:pt x="1090" y="4"/>
                  </a:moveTo>
                  <a:lnTo>
                    <a:pt x="1062" y="9"/>
                  </a:lnTo>
                  <a:lnTo>
                    <a:pt x="1033" y="19"/>
                  </a:lnTo>
                  <a:lnTo>
                    <a:pt x="1011" y="38"/>
                  </a:lnTo>
                  <a:lnTo>
                    <a:pt x="992" y="60"/>
                  </a:lnTo>
                  <a:lnTo>
                    <a:pt x="982" y="88"/>
                  </a:lnTo>
                  <a:lnTo>
                    <a:pt x="978" y="117"/>
                  </a:lnTo>
                  <a:moveTo>
                    <a:pt x="975" y="117"/>
                  </a:moveTo>
                  <a:lnTo>
                    <a:pt x="975" y="3151"/>
                  </a:lnTo>
                  <a:lnTo>
                    <a:pt x="1" y="4296"/>
                  </a:lnTo>
                  <a:lnTo>
                    <a:pt x="1" y="5155"/>
                  </a:lnTo>
                  <a:moveTo>
                    <a:pt x="2502" y="5155"/>
                  </a:moveTo>
                  <a:lnTo>
                    <a:pt x="2502" y="5152"/>
                  </a:lnTo>
                  <a:moveTo>
                    <a:pt x="2502" y="2"/>
                  </a:moveTo>
                  <a:lnTo>
                    <a:pt x="2502" y="0"/>
                  </a:lnTo>
                  <a:moveTo>
                    <a:pt x="2502" y="5155"/>
                  </a:moveTo>
                  <a:lnTo>
                    <a:pt x="2502" y="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598" name="path 13598"/>
            <p:cNvSpPr/>
            <p:nvPr/>
          </p:nvSpPr>
          <p:spPr>
            <a:xfrm>
              <a:off x="3494531" y="3664457"/>
              <a:ext cx="45719" cy="45720"/>
            </a:xfrm>
            <a:custGeom>
              <a:avLst/>
              <a:gdLst/>
              <a:ahLst/>
              <a:cxnLst/>
              <a:rect l="0" t="0" r="0" b="0"/>
              <a:pathLst>
                <a:path w="71" h="72">
                  <a:moveTo>
                    <a:pt x="57" y="72"/>
                  </a:moveTo>
                  <a:lnTo>
                    <a:pt x="71" y="57"/>
                  </a:lnTo>
                  <a:lnTo>
                    <a:pt x="0" y="16"/>
                  </a:lnTo>
                  <a:lnTo>
                    <a:pt x="57" y="72"/>
                  </a:lnTo>
                </a:path>
                <a:path w="71" h="72">
                  <a:moveTo>
                    <a:pt x="71" y="57"/>
                  </a:moveTo>
                  <a:lnTo>
                    <a:pt x="0" y="16"/>
                  </a:lnTo>
                  <a:lnTo>
                    <a:pt x="14" y="0"/>
                  </a:lnTo>
                  <a:lnTo>
                    <a:pt x="71" y="5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00" name="path 13600"/>
            <p:cNvSpPr/>
            <p:nvPr/>
          </p:nvSpPr>
          <p:spPr>
            <a:xfrm>
              <a:off x="3384803" y="3686555"/>
              <a:ext cx="224028" cy="1523"/>
            </a:xfrm>
            <a:custGeom>
              <a:avLst/>
              <a:gdLst/>
              <a:ahLst/>
              <a:cxnLst/>
              <a:rect l="0" t="0" r="0" b="0"/>
              <a:pathLst>
                <a:path w="352" h="2">
                  <a:moveTo>
                    <a:pt x="0" y="1"/>
                  </a:moveTo>
                  <a:lnTo>
                    <a:pt x="352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02" name="path 13602"/>
            <p:cNvSpPr/>
            <p:nvPr/>
          </p:nvSpPr>
          <p:spPr>
            <a:xfrm>
              <a:off x="3494531" y="3118865"/>
              <a:ext cx="45719" cy="47244"/>
            </a:xfrm>
            <a:custGeom>
              <a:avLst/>
              <a:gdLst/>
              <a:ahLst/>
              <a:cxnLst/>
              <a:rect l="0" t="0" r="0" b="0"/>
              <a:pathLst>
                <a:path w="71" h="74">
                  <a:moveTo>
                    <a:pt x="57" y="74"/>
                  </a:moveTo>
                  <a:lnTo>
                    <a:pt x="71" y="57"/>
                  </a:lnTo>
                  <a:lnTo>
                    <a:pt x="0" y="16"/>
                  </a:lnTo>
                  <a:lnTo>
                    <a:pt x="57" y="74"/>
                  </a:lnTo>
                </a:path>
                <a:path w="71" h="74">
                  <a:moveTo>
                    <a:pt x="71" y="57"/>
                  </a:moveTo>
                  <a:lnTo>
                    <a:pt x="0" y="16"/>
                  </a:lnTo>
                  <a:lnTo>
                    <a:pt x="14" y="0"/>
                  </a:lnTo>
                  <a:lnTo>
                    <a:pt x="71" y="5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04" name="path 13604"/>
            <p:cNvSpPr/>
            <p:nvPr/>
          </p:nvSpPr>
          <p:spPr>
            <a:xfrm>
              <a:off x="3384803" y="3140963"/>
              <a:ext cx="224028" cy="1523"/>
            </a:xfrm>
            <a:custGeom>
              <a:avLst/>
              <a:gdLst/>
              <a:ahLst/>
              <a:cxnLst/>
              <a:rect l="0" t="0" r="0" b="0"/>
              <a:pathLst>
                <a:path w="352" h="2">
                  <a:moveTo>
                    <a:pt x="0" y="1"/>
                  </a:moveTo>
                  <a:lnTo>
                    <a:pt x="352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06" name="path 13606"/>
            <p:cNvSpPr/>
            <p:nvPr/>
          </p:nvSpPr>
          <p:spPr>
            <a:xfrm>
              <a:off x="3494531" y="2391917"/>
              <a:ext cx="45719" cy="47243"/>
            </a:xfrm>
            <a:custGeom>
              <a:avLst/>
              <a:gdLst/>
              <a:ahLst/>
              <a:cxnLst/>
              <a:rect l="0" t="0" r="0" b="0"/>
              <a:pathLst>
                <a:path w="71" h="74">
                  <a:moveTo>
                    <a:pt x="57" y="74"/>
                  </a:moveTo>
                  <a:lnTo>
                    <a:pt x="71" y="57"/>
                  </a:lnTo>
                  <a:lnTo>
                    <a:pt x="0" y="16"/>
                  </a:lnTo>
                  <a:lnTo>
                    <a:pt x="57" y="74"/>
                  </a:lnTo>
                </a:path>
                <a:path w="71" h="74">
                  <a:moveTo>
                    <a:pt x="71" y="57"/>
                  </a:moveTo>
                  <a:lnTo>
                    <a:pt x="0" y="16"/>
                  </a:lnTo>
                  <a:lnTo>
                    <a:pt x="14" y="0"/>
                  </a:lnTo>
                  <a:lnTo>
                    <a:pt x="71" y="5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08" name="path 13608"/>
            <p:cNvSpPr/>
            <p:nvPr/>
          </p:nvSpPr>
          <p:spPr>
            <a:xfrm>
              <a:off x="3384803" y="2414015"/>
              <a:ext cx="224028" cy="1523"/>
            </a:xfrm>
            <a:custGeom>
              <a:avLst/>
              <a:gdLst/>
              <a:ahLst/>
              <a:cxnLst/>
              <a:rect l="0" t="0" r="0" b="0"/>
              <a:pathLst>
                <a:path w="352" h="2">
                  <a:moveTo>
                    <a:pt x="0" y="1"/>
                  </a:moveTo>
                  <a:lnTo>
                    <a:pt x="352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10" name="path 13610"/>
            <p:cNvSpPr/>
            <p:nvPr/>
          </p:nvSpPr>
          <p:spPr>
            <a:xfrm>
              <a:off x="3494531" y="392429"/>
              <a:ext cx="45719" cy="47244"/>
            </a:xfrm>
            <a:custGeom>
              <a:avLst/>
              <a:gdLst/>
              <a:ahLst/>
              <a:cxnLst/>
              <a:rect l="0" t="0" r="0" b="0"/>
              <a:pathLst>
                <a:path w="71" h="74">
                  <a:moveTo>
                    <a:pt x="57" y="74"/>
                  </a:moveTo>
                  <a:lnTo>
                    <a:pt x="71" y="57"/>
                  </a:lnTo>
                  <a:lnTo>
                    <a:pt x="0" y="16"/>
                  </a:lnTo>
                  <a:lnTo>
                    <a:pt x="57" y="74"/>
                  </a:lnTo>
                </a:path>
                <a:path w="71" h="74">
                  <a:moveTo>
                    <a:pt x="71" y="57"/>
                  </a:moveTo>
                  <a:lnTo>
                    <a:pt x="0" y="16"/>
                  </a:lnTo>
                  <a:lnTo>
                    <a:pt x="14" y="0"/>
                  </a:lnTo>
                  <a:lnTo>
                    <a:pt x="71" y="5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12" name="path 13612"/>
            <p:cNvSpPr/>
            <p:nvPr/>
          </p:nvSpPr>
          <p:spPr>
            <a:xfrm>
              <a:off x="2547365" y="171450"/>
              <a:ext cx="1061466" cy="3298697"/>
            </a:xfrm>
            <a:custGeom>
              <a:avLst/>
              <a:gdLst/>
              <a:ahLst/>
              <a:cxnLst/>
              <a:rect l="0" t="0" r="0" b="0"/>
              <a:pathLst>
                <a:path w="1671" h="5194">
                  <a:moveTo>
                    <a:pt x="1318" y="383"/>
                  </a:moveTo>
                  <a:lnTo>
                    <a:pt x="1671" y="383"/>
                  </a:lnTo>
                  <a:moveTo>
                    <a:pt x="1316" y="5193"/>
                  </a:moveTo>
                  <a:lnTo>
                    <a:pt x="1309" y="5181"/>
                  </a:lnTo>
                  <a:lnTo>
                    <a:pt x="1285" y="5164"/>
                  </a:lnTo>
                  <a:lnTo>
                    <a:pt x="1455" y="5164"/>
                  </a:lnTo>
                  <a:moveTo>
                    <a:pt x="1285" y="5032"/>
                  </a:moveTo>
                  <a:lnTo>
                    <a:pt x="1285" y="5090"/>
                  </a:lnTo>
                  <a:lnTo>
                    <a:pt x="1357" y="5095"/>
                  </a:lnTo>
                  <a:lnTo>
                    <a:pt x="1350" y="5090"/>
                  </a:lnTo>
                  <a:lnTo>
                    <a:pt x="1342" y="5073"/>
                  </a:lnTo>
                  <a:lnTo>
                    <a:pt x="1342" y="5056"/>
                  </a:lnTo>
                  <a:lnTo>
                    <a:pt x="1350" y="5039"/>
                  </a:lnTo>
                  <a:lnTo>
                    <a:pt x="1366" y="5027"/>
                  </a:lnTo>
                  <a:lnTo>
                    <a:pt x="1390" y="5020"/>
                  </a:lnTo>
                  <a:lnTo>
                    <a:pt x="1407" y="5020"/>
                  </a:lnTo>
                  <a:lnTo>
                    <a:pt x="1431" y="5027"/>
                  </a:lnTo>
                  <a:lnTo>
                    <a:pt x="1445" y="5039"/>
                  </a:lnTo>
                  <a:lnTo>
                    <a:pt x="1455" y="5056"/>
                  </a:lnTo>
                  <a:lnTo>
                    <a:pt x="1455" y="5073"/>
                  </a:lnTo>
                  <a:lnTo>
                    <a:pt x="1445" y="5090"/>
                  </a:lnTo>
                  <a:lnTo>
                    <a:pt x="1438" y="5095"/>
                  </a:lnTo>
                  <a:lnTo>
                    <a:pt x="1422" y="5102"/>
                  </a:lnTo>
                  <a:moveTo>
                    <a:pt x="1325" y="4197"/>
                  </a:moveTo>
                  <a:lnTo>
                    <a:pt x="1316" y="4197"/>
                  </a:lnTo>
                  <a:lnTo>
                    <a:pt x="1302" y="4192"/>
                  </a:lnTo>
                  <a:lnTo>
                    <a:pt x="1292" y="4185"/>
                  </a:lnTo>
                  <a:lnTo>
                    <a:pt x="1285" y="4173"/>
                  </a:lnTo>
                  <a:lnTo>
                    <a:pt x="1285" y="4151"/>
                  </a:lnTo>
                  <a:lnTo>
                    <a:pt x="1292" y="4139"/>
                  </a:lnTo>
                  <a:lnTo>
                    <a:pt x="1302" y="4135"/>
                  </a:lnTo>
                  <a:lnTo>
                    <a:pt x="1316" y="4127"/>
                  </a:lnTo>
                  <a:lnTo>
                    <a:pt x="1333" y="4127"/>
                  </a:lnTo>
                  <a:lnTo>
                    <a:pt x="1350" y="4135"/>
                  </a:lnTo>
                  <a:lnTo>
                    <a:pt x="1374" y="4147"/>
                  </a:lnTo>
                  <a:lnTo>
                    <a:pt x="1455" y="4202"/>
                  </a:lnTo>
                  <a:lnTo>
                    <a:pt x="1455" y="4123"/>
                  </a:lnTo>
                  <a:moveTo>
                    <a:pt x="1285" y="4053"/>
                  </a:moveTo>
                  <a:lnTo>
                    <a:pt x="1292" y="4070"/>
                  </a:lnTo>
                  <a:lnTo>
                    <a:pt x="1316" y="4082"/>
                  </a:lnTo>
                  <a:lnTo>
                    <a:pt x="1357" y="4089"/>
                  </a:lnTo>
                  <a:lnTo>
                    <a:pt x="1381" y="4089"/>
                  </a:lnTo>
                  <a:lnTo>
                    <a:pt x="1422" y="4082"/>
                  </a:lnTo>
                  <a:lnTo>
                    <a:pt x="1445" y="4070"/>
                  </a:lnTo>
                  <a:lnTo>
                    <a:pt x="1455" y="4053"/>
                  </a:lnTo>
                  <a:lnTo>
                    <a:pt x="1455" y="4043"/>
                  </a:lnTo>
                  <a:lnTo>
                    <a:pt x="1445" y="4024"/>
                  </a:lnTo>
                  <a:lnTo>
                    <a:pt x="1422" y="4015"/>
                  </a:lnTo>
                  <a:lnTo>
                    <a:pt x="1381" y="4007"/>
                  </a:lnTo>
                  <a:lnTo>
                    <a:pt x="1357" y="4007"/>
                  </a:lnTo>
                  <a:lnTo>
                    <a:pt x="1316" y="4015"/>
                  </a:lnTo>
                  <a:lnTo>
                    <a:pt x="1292" y="4024"/>
                  </a:lnTo>
                  <a:lnTo>
                    <a:pt x="1285" y="4043"/>
                  </a:lnTo>
                  <a:lnTo>
                    <a:pt x="1285" y="4053"/>
                  </a:lnTo>
                  <a:close/>
                  <a:moveTo>
                    <a:pt x="1285" y="1987"/>
                  </a:moveTo>
                  <a:lnTo>
                    <a:pt x="1285" y="2044"/>
                  </a:lnTo>
                  <a:lnTo>
                    <a:pt x="1357" y="2049"/>
                  </a:lnTo>
                  <a:lnTo>
                    <a:pt x="1350" y="2044"/>
                  </a:lnTo>
                  <a:lnTo>
                    <a:pt x="1342" y="2027"/>
                  </a:lnTo>
                  <a:lnTo>
                    <a:pt x="1342" y="2011"/>
                  </a:lnTo>
                  <a:lnTo>
                    <a:pt x="1350" y="1994"/>
                  </a:lnTo>
                  <a:lnTo>
                    <a:pt x="1366" y="1982"/>
                  </a:lnTo>
                  <a:lnTo>
                    <a:pt x="1390" y="1975"/>
                  </a:lnTo>
                  <a:lnTo>
                    <a:pt x="1407" y="1975"/>
                  </a:lnTo>
                  <a:lnTo>
                    <a:pt x="1431" y="1982"/>
                  </a:lnTo>
                  <a:lnTo>
                    <a:pt x="1445" y="1994"/>
                  </a:lnTo>
                  <a:lnTo>
                    <a:pt x="1455" y="2011"/>
                  </a:lnTo>
                  <a:lnTo>
                    <a:pt x="1455" y="2027"/>
                  </a:lnTo>
                  <a:lnTo>
                    <a:pt x="1445" y="2044"/>
                  </a:lnTo>
                  <a:lnTo>
                    <a:pt x="1438" y="2049"/>
                  </a:lnTo>
                  <a:lnTo>
                    <a:pt x="1422" y="2056"/>
                  </a:lnTo>
                  <a:moveTo>
                    <a:pt x="1285" y="1874"/>
                  </a:moveTo>
                  <a:lnTo>
                    <a:pt x="1285" y="1929"/>
                  </a:lnTo>
                  <a:lnTo>
                    <a:pt x="1357" y="1936"/>
                  </a:lnTo>
                  <a:lnTo>
                    <a:pt x="1350" y="1929"/>
                  </a:lnTo>
                  <a:lnTo>
                    <a:pt x="1342" y="1912"/>
                  </a:lnTo>
                  <a:lnTo>
                    <a:pt x="1342" y="1895"/>
                  </a:lnTo>
                  <a:lnTo>
                    <a:pt x="1350" y="1879"/>
                  </a:lnTo>
                  <a:lnTo>
                    <a:pt x="1366" y="1867"/>
                  </a:lnTo>
                  <a:lnTo>
                    <a:pt x="1390" y="1862"/>
                  </a:lnTo>
                  <a:lnTo>
                    <a:pt x="1407" y="1862"/>
                  </a:lnTo>
                  <a:lnTo>
                    <a:pt x="1431" y="1867"/>
                  </a:lnTo>
                  <a:lnTo>
                    <a:pt x="1445" y="1879"/>
                  </a:lnTo>
                  <a:lnTo>
                    <a:pt x="1455" y="1895"/>
                  </a:lnTo>
                  <a:lnTo>
                    <a:pt x="1455" y="1912"/>
                  </a:lnTo>
                  <a:lnTo>
                    <a:pt x="1445" y="1929"/>
                  </a:lnTo>
                  <a:lnTo>
                    <a:pt x="1438" y="1936"/>
                  </a:lnTo>
                  <a:lnTo>
                    <a:pt x="1422" y="1941"/>
                  </a:lnTo>
                  <a:moveTo>
                    <a:pt x="1" y="2"/>
                  </a:moveTo>
                  <a:lnTo>
                    <a:pt x="1" y="0"/>
                  </a:lnTo>
                  <a:moveTo>
                    <a:pt x="1145" y="2"/>
                  </a:moveTo>
                  <a:lnTo>
                    <a:pt x="1" y="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14" name="path 13614"/>
            <p:cNvSpPr/>
            <p:nvPr/>
          </p:nvSpPr>
          <p:spPr>
            <a:xfrm>
              <a:off x="2525267" y="150114"/>
              <a:ext cx="45719" cy="47243"/>
            </a:xfrm>
            <a:custGeom>
              <a:avLst/>
              <a:gdLst/>
              <a:ahLst/>
              <a:cxnLst/>
              <a:rect l="0" t="0" r="0" b="0"/>
              <a:pathLst>
                <a:path w="71" h="74">
                  <a:moveTo>
                    <a:pt x="0" y="57"/>
                  </a:moveTo>
                  <a:lnTo>
                    <a:pt x="14" y="74"/>
                  </a:lnTo>
                  <a:lnTo>
                    <a:pt x="57" y="0"/>
                  </a:lnTo>
                  <a:lnTo>
                    <a:pt x="0" y="57"/>
                  </a:lnTo>
                </a:path>
                <a:path w="71" h="74">
                  <a:moveTo>
                    <a:pt x="14" y="74"/>
                  </a:moveTo>
                  <a:lnTo>
                    <a:pt x="57" y="0"/>
                  </a:lnTo>
                  <a:lnTo>
                    <a:pt x="71" y="16"/>
                  </a:lnTo>
                  <a:lnTo>
                    <a:pt x="14" y="7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16" name="path 13616"/>
            <p:cNvSpPr/>
            <p:nvPr/>
          </p:nvSpPr>
          <p:spPr>
            <a:xfrm>
              <a:off x="2547365" y="83057"/>
              <a:ext cx="1523" cy="224027"/>
            </a:xfrm>
            <a:custGeom>
              <a:avLst/>
              <a:gdLst/>
              <a:ahLst/>
              <a:cxnLst/>
              <a:rect l="0" t="0" r="0" b="0"/>
              <a:pathLst>
                <a:path w="2" h="352">
                  <a:moveTo>
                    <a:pt x="1" y="352"/>
                  </a:moveTo>
                  <a:lnTo>
                    <a:pt x="1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18" name="path 13618"/>
            <p:cNvSpPr/>
            <p:nvPr/>
          </p:nvSpPr>
          <p:spPr>
            <a:xfrm>
              <a:off x="3252215" y="150114"/>
              <a:ext cx="45720" cy="47243"/>
            </a:xfrm>
            <a:custGeom>
              <a:avLst/>
              <a:gdLst/>
              <a:ahLst/>
              <a:cxnLst/>
              <a:rect l="0" t="0" r="0" b="0"/>
              <a:pathLst>
                <a:path w="72" h="74">
                  <a:moveTo>
                    <a:pt x="0" y="57"/>
                  </a:moveTo>
                  <a:lnTo>
                    <a:pt x="14" y="74"/>
                  </a:lnTo>
                  <a:lnTo>
                    <a:pt x="57" y="0"/>
                  </a:lnTo>
                  <a:lnTo>
                    <a:pt x="0" y="57"/>
                  </a:lnTo>
                </a:path>
                <a:path w="72" h="74">
                  <a:moveTo>
                    <a:pt x="14" y="74"/>
                  </a:moveTo>
                  <a:lnTo>
                    <a:pt x="57" y="0"/>
                  </a:lnTo>
                  <a:lnTo>
                    <a:pt x="72" y="16"/>
                  </a:lnTo>
                  <a:lnTo>
                    <a:pt x="14" y="7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20" name="path 13620"/>
            <p:cNvSpPr/>
            <p:nvPr/>
          </p:nvSpPr>
          <p:spPr>
            <a:xfrm>
              <a:off x="2849117" y="18288"/>
              <a:ext cx="426719" cy="288797"/>
            </a:xfrm>
            <a:custGeom>
              <a:avLst/>
              <a:gdLst/>
              <a:ahLst/>
              <a:cxnLst/>
              <a:rect l="0" t="0" r="0" b="0"/>
              <a:pathLst>
                <a:path w="671" h="454">
                  <a:moveTo>
                    <a:pt x="670" y="454"/>
                  </a:moveTo>
                  <a:lnTo>
                    <a:pt x="670" y="101"/>
                  </a:lnTo>
                  <a:moveTo>
                    <a:pt x="5" y="41"/>
                  </a:moveTo>
                  <a:lnTo>
                    <a:pt x="5" y="34"/>
                  </a:lnTo>
                  <a:lnTo>
                    <a:pt x="13" y="17"/>
                  </a:lnTo>
                  <a:lnTo>
                    <a:pt x="18" y="10"/>
                  </a:lnTo>
                  <a:lnTo>
                    <a:pt x="30" y="1"/>
                  </a:lnTo>
                  <a:lnTo>
                    <a:pt x="51" y="1"/>
                  </a:lnTo>
                  <a:lnTo>
                    <a:pt x="63" y="10"/>
                  </a:lnTo>
                  <a:lnTo>
                    <a:pt x="70" y="17"/>
                  </a:lnTo>
                  <a:lnTo>
                    <a:pt x="75" y="34"/>
                  </a:lnTo>
                  <a:lnTo>
                    <a:pt x="75" y="49"/>
                  </a:lnTo>
                  <a:lnTo>
                    <a:pt x="70" y="65"/>
                  </a:lnTo>
                  <a:lnTo>
                    <a:pt x="58" y="89"/>
                  </a:lnTo>
                  <a:lnTo>
                    <a:pt x="1" y="171"/>
                  </a:lnTo>
                  <a:lnTo>
                    <a:pt x="80" y="171"/>
                  </a:lnTo>
                  <a:moveTo>
                    <a:pt x="150" y="1"/>
                  </a:moveTo>
                  <a:lnTo>
                    <a:pt x="133" y="10"/>
                  </a:lnTo>
                  <a:lnTo>
                    <a:pt x="121" y="34"/>
                  </a:lnTo>
                  <a:lnTo>
                    <a:pt x="116" y="75"/>
                  </a:lnTo>
                  <a:lnTo>
                    <a:pt x="116" y="99"/>
                  </a:lnTo>
                  <a:lnTo>
                    <a:pt x="121" y="140"/>
                  </a:lnTo>
                  <a:lnTo>
                    <a:pt x="133" y="164"/>
                  </a:lnTo>
                  <a:lnTo>
                    <a:pt x="150" y="171"/>
                  </a:lnTo>
                  <a:lnTo>
                    <a:pt x="161" y="171"/>
                  </a:lnTo>
                  <a:lnTo>
                    <a:pt x="178" y="164"/>
                  </a:lnTo>
                  <a:lnTo>
                    <a:pt x="190" y="140"/>
                  </a:lnTo>
                  <a:lnTo>
                    <a:pt x="195" y="99"/>
                  </a:lnTo>
                  <a:lnTo>
                    <a:pt x="195" y="75"/>
                  </a:lnTo>
                  <a:lnTo>
                    <a:pt x="190" y="34"/>
                  </a:lnTo>
                  <a:lnTo>
                    <a:pt x="178" y="10"/>
                  </a:lnTo>
                  <a:lnTo>
                    <a:pt x="161" y="1"/>
                  </a:lnTo>
                  <a:lnTo>
                    <a:pt x="150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22" name="path 13622"/>
            <p:cNvSpPr/>
            <p:nvPr/>
          </p:nvSpPr>
          <p:spPr>
            <a:xfrm>
              <a:off x="1470659" y="418337"/>
              <a:ext cx="2459735" cy="3278124"/>
            </a:xfrm>
            <a:custGeom>
              <a:avLst/>
              <a:gdLst/>
              <a:ahLst/>
              <a:cxnLst/>
              <a:rect l="0" t="0" r="0" b="0"/>
              <a:pathLst>
                <a:path w="3873" h="5162">
                  <a:moveTo>
                    <a:pt x="3873" y="5162"/>
                  </a:moveTo>
                  <a:lnTo>
                    <a:pt x="3873" y="5133"/>
                  </a:lnTo>
                  <a:lnTo>
                    <a:pt x="0" y="5162"/>
                  </a:lnTo>
                  <a:lnTo>
                    <a:pt x="3873" y="5162"/>
                  </a:lnTo>
                </a:path>
                <a:path w="3873" h="5162">
                  <a:moveTo>
                    <a:pt x="3873" y="5133"/>
                  </a:moveTo>
                  <a:lnTo>
                    <a:pt x="0" y="5162"/>
                  </a:lnTo>
                  <a:lnTo>
                    <a:pt x="0" y="5133"/>
                  </a:lnTo>
                  <a:lnTo>
                    <a:pt x="3873" y="5133"/>
                  </a:lnTo>
                </a:path>
                <a:path w="3873" h="5162">
                  <a:moveTo>
                    <a:pt x="2836" y="4"/>
                  </a:moveTo>
                  <a:lnTo>
                    <a:pt x="2815" y="0"/>
                  </a:lnTo>
                  <a:lnTo>
                    <a:pt x="2824" y="84"/>
                  </a:lnTo>
                  <a:lnTo>
                    <a:pt x="2836" y="4"/>
                  </a:lnTo>
                </a:path>
                <a:path w="3873" h="5162">
                  <a:moveTo>
                    <a:pt x="2815" y="0"/>
                  </a:moveTo>
                  <a:lnTo>
                    <a:pt x="2824" y="84"/>
                  </a:lnTo>
                  <a:lnTo>
                    <a:pt x="2800" y="81"/>
                  </a:lnTo>
                  <a:lnTo>
                    <a:pt x="2815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24" name="path 13624"/>
            <p:cNvSpPr/>
            <p:nvPr/>
          </p:nvSpPr>
          <p:spPr>
            <a:xfrm>
              <a:off x="3260907" y="51815"/>
              <a:ext cx="410857" cy="394567"/>
            </a:xfrm>
            <a:custGeom>
              <a:avLst/>
              <a:gdLst/>
              <a:ahLst/>
              <a:cxnLst/>
              <a:rect l="0" t="0" r="0" b="0"/>
              <a:pathLst>
                <a:path w="647" h="621">
                  <a:moveTo>
                    <a:pt x="646" y="147"/>
                  </a:moveTo>
                  <a:lnTo>
                    <a:pt x="91" y="553"/>
                  </a:lnTo>
                  <a:lnTo>
                    <a:pt x="0" y="620"/>
                  </a:lnTo>
                  <a:moveTo>
                    <a:pt x="396" y="241"/>
                  </a:moveTo>
                  <a:lnTo>
                    <a:pt x="295" y="101"/>
                  </a:lnTo>
                  <a:lnTo>
                    <a:pt x="336" y="73"/>
                  </a:lnTo>
                  <a:lnTo>
                    <a:pt x="355" y="68"/>
                  </a:lnTo>
                  <a:lnTo>
                    <a:pt x="365" y="73"/>
                  </a:lnTo>
                  <a:lnTo>
                    <a:pt x="379" y="82"/>
                  </a:lnTo>
                  <a:lnTo>
                    <a:pt x="389" y="94"/>
                  </a:lnTo>
                  <a:lnTo>
                    <a:pt x="394" y="111"/>
                  </a:lnTo>
                  <a:lnTo>
                    <a:pt x="394" y="121"/>
                  </a:lnTo>
                  <a:lnTo>
                    <a:pt x="384" y="138"/>
                  </a:lnTo>
                  <a:lnTo>
                    <a:pt x="343" y="169"/>
                  </a:lnTo>
                  <a:moveTo>
                    <a:pt x="375" y="145"/>
                  </a:moveTo>
                  <a:lnTo>
                    <a:pt x="461" y="193"/>
                  </a:lnTo>
                  <a:moveTo>
                    <a:pt x="420" y="61"/>
                  </a:moveTo>
                  <a:lnTo>
                    <a:pt x="415" y="54"/>
                  </a:lnTo>
                  <a:lnTo>
                    <a:pt x="411" y="39"/>
                  </a:lnTo>
                  <a:lnTo>
                    <a:pt x="411" y="27"/>
                  </a:lnTo>
                  <a:lnTo>
                    <a:pt x="415" y="15"/>
                  </a:lnTo>
                  <a:lnTo>
                    <a:pt x="435" y="1"/>
                  </a:lnTo>
                  <a:lnTo>
                    <a:pt x="449" y="1"/>
                  </a:lnTo>
                  <a:lnTo>
                    <a:pt x="459" y="3"/>
                  </a:lnTo>
                  <a:lnTo>
                    <a:pt x="471" y="13"/>
                  </a:lnTo>
                  <a:lnTo>
                    <a:pt x="480" y="27"/>
                  </a:lnTo>
                  <a:lnTo>
                    <a:pt x="485" y="44"/>
                  </a:lnTo>
                  <a:lnTo>
                    <a:pt x="492" y="70"/>
                  </a:lnTo>
                  <a:lnTo>
                    <a:pt x="492" y="169"/>
                  </a:lnTo>
                  <a:lnTo>
                    <a:pt x="557" y="12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26" name="path 13626"/>
            <p:cNvSpPr/>
            <p:nvPr/>
          </p:nvSpPr>
          <p:spPr>
            <a:xfrm>
              <a:off x="2542031" y="430529"/>
              <a:ext cx="51816" cy="15240"/>
            </a:xfrm>
            <a:custGeom>
              <a:avLst/>
              <a:gdLst/>
              <a:ahLst/>
              <a:cxnLst/>
              <a:rect l="0" t="0" r="0" b="0"/>
              <a:pathLst>
                <a:path w="81" h="24">
                  <a:moveTo>
                    <a:pt x="0" y="2"/>
                  </a:moveTo>
                  <a:lnTo>
                    <a:pt x="0" y="24"/>
                  </a:lnTo>
                  <a:lnTo>
                    <a:pt x="81" y="0"/>
                  </a:lnTo>
                  <a:lnTo>
                    <a:pt x="0" y="2"/>
                  </a:lnTo>
                </a:path>
                <a:path w="81" h="24">
                  <a:moveTo>
                    <a:pt x="0" y="24"/>
                  </a:moveTo>
                  <a:lnTo>
                    <a:pt x="81" y="0"/>
                  </a:lnTo>
                  <a:lnTo>
                    <a:pt x="81" y="21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28" name="path 13628"/>
            <p:cNvSpPr/>
            <p:nvPr/>
          </p:nvSpPr>
          <p:spPr>
            <a:xfrm>
              <a:off x="1733549" y="0"/>
              <a:ext cx="834921" cy="3687317"/>
            </a:xfrm>
            <a:custGeom>
              <a:avLst/>
              <a:gdLst/>
              <a:ahLst/>
              <a:cxnLst/>
              <a:rect l="0" t="0" r="0" b="0"/>
              <a:pathLst>
                <a:path w="1314" h="5806">
                  <a:moveTo>
                    <a:pt x="735" y="135"/>
                  </a:moveTo>
                  <a:lnTo>
                    <a:pt x="1232" y="610"/>
                  </a:lnTo>
                  <a:lnTo>
                    <a:pt x="1314" y="690"/>
                  </a:lnTo>
                  <a:moveTo>
                    <a:pt x="826" y="123"/>
                  </a:moveTo>
                  <a:lnTo>
                    <a:pt x="944" y="1"/>
                  </a:lnTo>
                  <a:lnTo>
                    <a:pt x="980" y="37"/>
                  </a:lnTo>
                  <a:lnTo>
                    <a:pt x="987" y="53"/>
                  </a:lnTo>
                  <a:lnTo>
                    <a:pt x="987" y="63"/>
                  </a:lnTo>
                  <a:lnTo>
                    <a:pt x="980" y="80"/>
                  </a:lnTo>
                  <a:lnTo>
                    <a:pt x="968" y="90"/>
                  </a:lnTo>
                  <a:lnTo>
                    <a:pt x="954" y="99"/>
                  </a:lnTo>
                  <a:lnTo>
                    <a:pt x="944" y="99"/>
                  </a:lnTo>
                  <a:lnTo>
                    <a:pt x="925" y="94"/>
                  </a:lnTo>
                  <a:lnTo>
                    <a:pt x="889" y="58"/>
                  </a:lnTo>
                  <a:moveTo>
                    <a:pt x="918" y="87"/>
                  </a:moveTo>
                  <a:lnTo>
                    <a:pt x="884" y="178"/>
                  </a:lnTo>
                  <a:moveTo>
                    <a:pt x="1006" y="116"/>
                  </a:moveTo>
                  <a:lnTo>
                    <a:pt x="1011" y="111"/>
                  </a:lnTo>
                  <a:lnTo>
                    <a:pt x="1028" y="104"/>
                  </a:lnTo>
                  <a:lnTo>
                    <a:pt x="1038" y="101"/>
                  </a:lnTo>
                  <a:lnTo>
                    <a:pt x="1052" y="104"/>
                  </a:lnTo>
                  <a:lnTo>
                    <a:pt x="1069" y="118"/>
                  </a:lnTo>
                  <a:lnTo>
                    <a:pt x="1071" y="133"/>
                  </a:lnTo>
                  <a:lnTo>
                    <a:pt x="1069" y="142"/>
                  </a:lnTo>
                  <a:lnTo>
                    <a:pt x="1062" y="159"/>
                  </a:lnTo>
                  <a:lnTo>
                    <a:pt x="1050" y="169"/>
                  </a:lnTo>
                  <a:lnTo>
                    <a:pt x="1035" y="178"/>
                  </a:lnTo>
                  <a:lnTo>
                    <a:pt x="1011" y="188"/>
                  </a:lnTo>
                  <a:lnTo>
                    <a:pt x="913" y="207"/>
                  </a:lnTo>
                  <a:lnTo>
                    <a:pt x="970" y="262"/>
                  </a:lnTo>
                  <a:moveTo>
                    <a:pt x="1" y="5806"/>
                  </a:moveTo>
                  <a:lnTo>
                    <a:pt x="1" y="5804"/>
                  </a:lnTo>
                  <a:moveTo>
                    <a:pt x="1" y="4947"/>
                  </a:moveTo>
                  <a:lnTo>
                    <a:pt x="1" y="5806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30" name="path 13630"/>
            <p:cNvSpPr/>
            <p:nvPr/>
          </p:nvSpPr>
          <p:spPr>
            <a:xfrm>
              <a:off x="1711451" y="3664457"/>
              <a:ext cx="45719" cy="45720"/>
            </a:xfrm>
            <a:custGeom>
              <a:avLst/>
              <a:gdLst/>
              <a:ahLst/>
              <a:cxnLst/>
              <a:rect l="0" t="0" r="0" b="0"/>
              <a:pathLst>
                <a:path w="71" h="72">
                  <a:moveTo>
                    <a:pt x="57" y="72"/>
                  </a:moveTo>
                  <a:lnTo>
                    <a:pt x="71" y="57"/>
                  </a:lnTo>
                  <a:lnTo>
                    <a:pt x="0" y="16"/>
                  </a:lnTo>
                  <a:lnTo>
                    <a:pt x="57" y="72"/>
                  </a:lnTo>
                </a:path>
                <a:path w="71" h="72">
                  <a:moveTo>
                    <a:pt x="71" y="57"/>
                  </a:moveTo>
                  <a:lnTo>
                    <a:pt x="0" y="16"/>
                  </a:lnTo>
                  <a:lnTo>
                    <a:pt x="16" y="0"/>
                  </a:lnTo>
                  <a:lnTo>
                    <a:pt x="71" y="5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32" name="path 13632"/>
            <p:cNvSpPr/>
            <p:nvPr/>
          </p:nvSpPr>
          <p:spPr>
            <a:xfrm>
              <a:off x="1642871" y="3686555"/>
              <a:ext cx="178308" cy="1523"/>
            </a:xfrm>
            <a:custGeom>
              <a:avLst/>
              <a:gdLst/>
              <a:ahLst/>
              <a:cxnLst/>
              <a:rect l="0" t="0" r="0" b="0"/>
              <a:pathLst>
                <a:path w="280" h="2">
                  <a:moveTo>
                    <a:pt x="280" y="1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34" name="path 13634"/>
            <p:cNvSpPr/>
            <p:nvPr/>
          </p:nvSpPr>
          <p:spPr>
            <a:xfrm>
              <a:off x="1711451" y="3118865"/>
              <a:ext cx="45719" cy="47244"/>
            </a:xfrm>
            <a:custGeom>
              <a:avLst/>
              <a:gdLst/>
              <a:ahLst/>
              <a:cxnLst/>
              <a:rect l="0" t="0" r="0" b="0"/>
              <a:pathLst>
                <a:path w="71" h="74">
                  <a:moveTo>
                    <a:pt x="57" y="74"/>
                  </a:moveTo>
                  <a:lnTo>
                    <a:pt x="71" y="57"/>
                  </a:lnTo>
                  <a:lnTo>
                    <a:pt x="0" y="16"/>
                  </a:lnTo>
                  <a:lnTo>
                    <a:pt x="57" y="74"/>
                  </a:lnTo>
                </a:path>
                <a:path w="71" h="74">
                  <a:moveTo>
                    <a:pt x="71" y="57"/>
                  </a:moveTo>
                  <a:lnTo>
                    <a:pt x="0" y="16"/>
                  </a:lnTo>
                  <a:lnTo>
                    <a:pt x="16" y="0"/>
                  </a:lnTo>
                  <a:lnTo>
                    <a:pt x="71" y="5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36" name="path 13636"/>
            <p:cNvSpPr/>
            <p:nvPr/>
          </p:nvSpPr>
          <p:spPr>
            <a:xfrm>
              <a:off x="1579625" y="2281695"/>
              <a:ext cx="812110" cy="1188451"/>
            </a:xfrm>
            <a:custGeom>
              <a:avLst/>
              <a:gdLst/>
              <a:ahLst/>
              <a:cxnLst/>
              <a:rect l="0" t="0" r="0" b="0"/>
              <a:pathLst>
                <a:path w="1278" h="1871">
                  <a:moveTo>
                    <a:pt x="380" y="1354"/>
                  </a:moveTo>
                  <a:lnTo>
                    <a:pt x="99" y="1354"/>
                  </a:lnTo>
                  <a:moveTo>
                    <a:pt x="32" y="1870"/>
                  </a:moveTo>
                  <a:lnTo>
                    <a:pt x="25" y="1858"/>
                  </a:lnTo>
                  <a:lnTo>
                    <a:pt x="1" y="1841"/>
                  </a:lnTo>
                  <a:lnTo>
                    <a:pt x="171" y="1841"/>
                  </a:lnTo>
                  <a:moveTo>
                    <a:pt x="1" y="1709"/>
                  </a:moveTo>
                  <a:lnTo>
                    <a:pt x="1" y="1767"/>
                  </a:lnTo>
                  <a:lnTo>
                    <a:pt x="73" y="1771"/>
                  </a:lnTo>
                  <a:lnTo>
                    <a:pt x="66" y="1767"/>
                  </a:lnTo>
                  <a:lnTo>
                    <a:pt x="58" y="1750"/>
                  </a:lnTo>
                  <a:lnTo>
                    <a:pt x="58" y="1733"/>
                  </a:lnTo>
                  <a:lnTo>
                    <a:pt x="66" y="1716"/>
                  </a:lnTo>
                  <a:lnTo>
                    <a:pt x="82" y="1704"/>
                  </a:lnTo>
                  <a:lnTo>
                    <a:pt x="106" y="1697"/>
                  </a:lnTo>
                  <a:lnTo>
                    <a:pt x="123" y="1697"/>
                  </a:lnTo>
                  <a:lnTo>
                    <a:pt x="147" y="1704"/>
                  </a:lnTo>
                  <a:lnTo>
                    <a:pt x="164" y="1716"/>
                  </a:lnTo>
                  <a:lnTo>
                    <a:pt x="171" y="1733"/>
                  </a:lnTo>
                  <a:lnTo>
                    <a:pt x="171" y="1750"/>
                  </a:lnTo>
                  <a:lnTo>
                    <a:pt x="164" y="1767"/>
                  </a:lnTo>
                  <a:lnTo>
                    <a:pt x="154" y="1771"/>
                  </a:lnTo>
                  <a:lnTo>
                    <a:pt x="138" y="1779"/>
                  </a:lnTo>
                  <a:moveTo>
                    <a:pt x="303" y="1145"/>
                  </a:moveTo>
                  <a:lnTo>
                    <a:pt x="303" y="1143"/>
                  </a:lnTo>
                  <a:moveTo>
                    <a:pt x="1278" y="0"/>
                  </a:moveTo>
                  <a:lnTo>
                    <a:pt x="303" y="114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38" name="path 13638"/>
            <p:cNvSpPr/>
            <p:nvPr/>
          </p:nvSpPr>
          <p:spPr>
            <a:xfrm>
              <a:off x="1763267" y="2981705"/>
              <a:ext cx="18288" cy="53339"/>
            </a:xfrm>
            <a:custGeom>
              <a:avLst/>
              <a:gdLst/>
              <a:ahLst/>
              <a:cxnLst/>
              <a:rect l="0" t="0" r="0" b="0"/>
              <a:pathLst>
                <a:path w="28" h="83">
                  <a:moveTo>
                    <a:pt x="7" y="83"/>
                  </a:moveTo>
                  <a:lnTo>
                    <a:pt x="28" y="81"/>
                  </a:lnTo>
                  <a:lnTo>
                    <a:pt x="0" y="2"/>
                  </a:lnTo>
                  <a:lnTo>
                    <a:pt x="7" y="83"/>
                  </a:lnTo>
                </a:path>
                <a:path w="28" h="83">
                  <a:moveTo>
                    <a:pt x="28" y="81"/>
                  </a:moveTo>
                  <a:lnTo>
                    <a:pt x="0" y="2"/>
                  </a:lnTo>
                  <a:lnTo>
                    <a:pt x="24" y="0"/>
                  </a:lnTo>
                  <a:lnTo>
                    <a:pt x="28" y="8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40" name="path 13640"/>
            <p:cNvSpPr/>
            <p:nvPr/>
          </p:nvSpPr>
          <p:spPr>
            <a:xfrm>
              <a:off x="1703337" y="2949121"/>
              <a:ext cx="144243" cy="123080"/>
            </a:xfrm>
            <a:custGeom>
              <a:avLst/>
              <a:gdLst/>
              <a:ahLst/>
              <a:cxnLst/>
              <a:rect l="0" t="0" r="0" b="0"/>
              <a:pathLst>
                <a:path w="227" h="193">
                  <a:moveTo>
                    <a:pt x="226" y="192"/>
                  </a:moveTo>
                  <a:lnTo>
                    <a:pt x="0" y="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42" name="path 13642"/>
            <p:cNvSpPr/>
            <p:nvPr/>
          </p:nvSpPr>
          <p:spPr>
            <a:xfrm>
              <a:off x="2382011" y="2254757"/>
              <a:ext cx="18288" cy="53340"/>
            </a:xfrm>
            <a:custGeom>
              <a:avLst/>
              <a:gdLst/>
              <a:ahLst/>
              <a:cxnLst/>
              <a:rect l="0" t="0" r="0" b="0"/>
              <a:pathLst>
                <a:path w="28" h="84">
                  <a:moveTo>
                    <a:pt x="4" y="84"/>
                  </a:moveTo>
                  <a:lnTo>
                    <a:pt x="28" y="81"/>
                  </a:lnTo>
                  <a:lnTo>
                    <a:pt x="0" y="2"/>
                  </a:lnTo>
                  <a:lnTo>
                    <a:pt x="4" y="84"/>
                  </a:lnTo>
                </a:path>
                <a:path w="28" h="84">
                  <a:moveTo>
                    <a:pt x="28" y="81"/>
                  </a:moveTo>
                  <a:lnTo>
                    <a:pt x="0" y="2"/>
                  </a:lnTo>
                  <a:lnTo>
                    <a:pt x="21" y="0"/>
                  </a:lnTo>
                  <a:lnTo>
                    <a:pt x="28" y="8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44" name="path 13644"/>
            <p:cNvSpPr/>
            <p:nvPr/>
          </p:nvSpPr>
          <p:spPr>
            <a:xfrm>
              <a:off x="1899665" y="413765"/>
              <a:ext cx="565136" cy="2291334"/>
            </a:xfrm>
            <a:custGeom>
              <a:avLst/>
              <a:gdLst/>
              <a:ahLst/>
              <a:cxnLst/>
              <a:rect l="0" t="0" r="0" b="0"/>
              <a:pathLst>
                <a:path w="889" h="3608">
                  <a:moveTo>
                    <a:pt x="889" y="3040"/>
                  </a:moveTo>
                  <a:lnTo>
                    <a:pt x="663" y="2848"/>
                  </a:lnTo>
                  <a:moveTo>
                    <a:pt x="18" y="3518"/>
                  </a:moveTo>
                  <a:lnTo>
                    <a:pt x="10" y="3513"/>
                  </a:lnTo>
                  <a:lnTo>
                    <a:pt x="3" y="3499"/>
                  </a:lnTo>
                  <a:lnTo>
                    <a:pt x="1" y="3489"/>
                  </a:lnTo>
                  <a:lnTo>
                    <a:pt x="1" y="3475"/>
                  </a:lnTo>
                  <a:lnTo>
                    <a:pt x="18" y="3456"/>
                  </a:lnTo>
                  <a:lnTo>
                    <a:pt x="30" y="3453"/>
                  </a:lnTo>
                  <a:lnTo>
                    <a:pt x="39" y="3453"/>
                  </a:lnTo>
                  <a:lnTo>
                    <a:pt x="56" y="3460"/>
                  </a:lnTo>
                  <a:lnTo>
                    <a:pt x="68" y="3470"/>
                  </a:lnTo>
                  <a:lnTo>
                    <a:pt x="78" y="3487"/>
                  </a:lnTo>
                  <a:lnTo>
                    <a:pt x="87" y="3511"/>
                  </a:lnTo>
                  <a:lnTo>
                    <a:pt x="114" y="3607"/>
                  </a:lnTo>
                  <a:lnTo>
                    <a:pt x="164" y="3544"/>
                  </a:lnTo>
                  <a:moveTo>
                    <a:pt x="121" y="3372"/>
                  </a:moveTo>
                  <a:lnTo>
                    <a:pt x="104" y="3367"/>
                  </a:lnTo>
                  <a:lnTo>
                    <a:pt x="87" y="3374"/>
                  </a:lnTo>
                  <a:lnTo>
                    <a:pt x="80" y="3384"/>
                  </a:lnTo>
                  <a:lnTo>
                    <a:pt x="75" y="3400"/>
                  </a:lnTo>
                  <a:lnTo>
                    <a:pt x="85" y="3424"/>
                  </a:lnTo>
                  <a:lnTo>
                    <a:pt x="114" y="3456"/>
                  </a:lnTo>
                  <a:lnTo>
                    <a:pt x="145" y="3482"/>
                  </a:lnTo>
                  <a:lnTo>
                    <a:pt x="171" y="3499"/>
                  </a:lnTo>
                  <a:lnTo>
                    <a:pt x="193" y="3501"/>
                  </a:lnTo>
                  <a:lnTo>
                    <a:pt x="210" y="3494"/>
                  </a:lnTo>
                  <a:lnTo>
                    <a:pt x="212" y="3489"/>
                  </a:lnTo>
                  <a:lnTo>
                    <a:pt x="217" y="3470"/>
                  </a:lnTo>
                  <a:lnTo>
                    <a:pt x="212" y="3451"/>
                  </a:lnTo>
                  <a:lnTo>
                    <a:pt x="198" y="3432"/>
                  </a:lnTo>
                  <a:lnTo>
                    <a:pt x="193" y="3424"/>
                  </a:lnTo>
                  <a:lnTo>
                    <a:pt x="169" y="3415"/>
                  </a:lnTo>
                  <a:lnTo>
                    <a:pt x="150" y="3412"/>
                  </a:lnTo>
                  <a:lnTo>
                    <a:pt x="133" y="3420"/>
                  </a:lnTo>
                  <a:lnTo>
                    <a:pt x="128" y="3424"/>
                  </a:lnTo>
                  <a:lnTo>
                    <a:pt x="123" y="3444"/>
                  </a:lnTo>
                  <a:lnTo>
                    <a:pt x="128" y="3463"/>
                  </a:lnTo>
                  <a:lnTo>
                    <a:pt x="145" y="3482"/>
                  </a:lnTo>
                  <a:moveTo>
                    <a:pt x="253" y="3417"/>
                  </a:moveTo>
                  <a:lnTo>
                    <a:pt x="255" y="3427"/>
                  </a:lnTo>
                  <a:lnTo>
                    <a:pt x="265" y="3427"/>
                  </a:lnTo>
                  <a:lnTo>
                    <a:pt x="262" y="3417"/>
                  </a:lnTo>
                  <a:moveTo>
                    <a:pt x="202" y="3300"/>
                  </a:moveTo>
                  <a:lnTo>
                    <a:pt x="198" y="3295"/>
                  </a:lnTo>
                  <a:lnTo>
                    <a:pt x="188" y="3280"/>
                  </a:lnTo>
                  <a:lnTo>
                    <a:pt x="185" y="3271"/>
                  </a:lnTo>
                  <a:lnTo>
                    <a:pt x="188" y="3256"/>
                  </a:lnTo>
                  <a:lnTo>
                    <a:pt x="202" y="3240"/>
                  </a:lnTo>
                  <a:lnTo>
                    <a:pt x="214" y="3235"/>
                  </a:lnTo>
                  <a:lnTo>
                    <a:pt x="226" y="3235"/>
                  </a:lnTo>
                  <a:lnTo>
                    <a:pt x="241" y="3242"/>
                  </a:lnTo>
                  <a:lnTo>
                    <a:pt x="253" y="3252"/>
                  </a:lnTo>
                  <a:lnTo>
                    <a:pt x="262" y="3268"/>
                  </a:lnTo>
                  <a:lnTo>
                    <a:pt x="274" y="3292"/>
                  </a:lnTo>
                  <a:lnTo>
                    <a:pt x="298" y="3388"/>
                  </a:lnTo>
                  <a:lnTo>
                    <a:pt x="351" y="3326"/>
                  </a:lnTo>
                  <a:moveTo>
                    <a:pt x="697" y="2"/>
                  </a:moveTo>
                  <a:lnTo>
                    <a:pt x="697" y="0"/>
                  </a:lnTo>
                  <a:moveTo>
                    <a:pt x="697" y="3151"/>
                  </a:moveTo>
                  <a:lnTo>
                    <a:pt x="697" y="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46" name="path 13646"/>
            <p:cNvSpPr/>
            <p:nvPr/>
          </p:nvSpPr>
          <p:spPr>
            <a:xfrm>
              <a:off x="2319527" y="392429"/>
              <a:ext cx="47243" cy="47244"/>
            </a:xfrm>
            <a:custGeom>
              <a:avLst/>
              <a:gdLst/>
              <a:ahLst/>
              <a:cxnLst/>
              <a:rect l="0" t="0" r="0" b="0"/>
              <a:pathLst>
                <a:path w="74" h="74">
                  <a:moveTo>
                    <a:pt x="57" y="74"/>
                  </a:moveTo>
                  <a:lnTo>
                    <a:pt x="74" y="57"/>
                  </a:lnTo>
                  <a:lnTo>
                    <a:pt x="0" y="16"/>
                  </a:lnTo>
                  <a:lnTo>
                    <a:pt x="57" y="74"/>
                  </a:lnTo>
                </a:path>
                <a:path w="74" h="74">
                  <a:moveTo>
                    <a:pt x="74" y="57"/>
                  </a:moveTo>
                  <a:lnTo>
                    <a:pt x="0" y="16"/>
                  </a:lnTo>
                  <a:lnTo>
                    <a:pt x="16" y="0"/>
                  </a:lnTo>
                  <a:lnTo>
                    <a:pt x="74" y="5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48" name="path 13648"/>
            <p:cNvSpPr/>
            <p:nvPr/>
          </p:nvSpPr>
          <p:spPr>
            <a:xfrm>
              <a:off x="2252471" y="414527"/>
              <a:ext cx="185928" cy="1523"/>
            </a:xfrm>
            <a:custGeom>
              <a:avLst/>
              <a:gdLst/>
              <a:ahLst/>
              <a:cxnLst/>
              <a:rect l="0" t="0" r="0" b="0"/>
              <a:pathLst>
                <a:path w="292" h="2">
                  <a:moveTo>
                    <a:pt x="292" y="1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50" name="path 13650"/>
            <p:cNvSpPr/>
            <p:nvPr/>
          </p:nvSpPr>
          <p:spPr>
            <a:xfrm>
              <a:off x="2319527" y="2391917"/>
              <a:ext cx="47243" cy="47243"/>
            </a:xfrm>
            <a:custGeom>
              <a:avLst/>
              <a:gdLst/>
              <a:ahLst/>
              <a:cxnLst/>
              <a:rect l="0" t="0" r="0" b="0"/>
              <a:pathLst>
                <a:path w="74" h="74">
                  <a:moveTo>
                    <a:pt x="57" y="74"/>
                  </a:moveTo>
                  <a:lnTo>
                    <a:pt x="74" y="57"/>
                  </a:lnTo>
                  <a:lnTo>
                    <a:pt x="0" y="16"/>
                  </a:lnTo>
                  <a:lnTo>
                    <a:pt x="57" y="74"/>
                  </a:lnTo>
                </a:path>
                <a:path w="74" h="74">
                  <a:moveTo>
                    <a:pt x="74" y="57"/>
                  </a:moveTo>
                  <a:lnTo>
                    <a:pt x="0" y="16"/>
                  </a:lnTo>
                  <a:lnTo>
                    <a:pt x="16" y="0"/>
                  </a:lnTo>
                  <a:lnTo>
                    <a:pt x="74" y="5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52" name="path 13652"/>
            <p:cNvSpPr/>
            <p:nvPr/>
          </p:nvSpPr>
          <p:spPr>
            <a:xfrm>
              <a:off x="2187701" y="413765"/>
              <a:ext cx="1597152" cy="3273552"/>
            </a:xfrm>
            <a:custGeom>
              <a:avLst/>
              <a:gdLst/>
              <a:ahLst/>
              <a:cxnLst/>
              <a:rect l="0" t="0" r="0" b="0"/>
              <a:pathLst>
                <a:path w="2515" h="5155">
                  <a:moveTo>
                    <a:pt x="394" y="3151"/>
                  </a:moveTo>
                  <a:lnTo>
                    <a:pt x="101" y="3151"/>
                  </a:lnTo>
                  <a:moveTo>
                    <a:pt x="1" y="1605"/>
                  </a:moveTo>
                  <a:lnTo>
                    <a:pt x="1" y="1663"/>
                  </a:lnTo>
                  <a:lnTo>
                    <a:pt x="75" y="1668"/>
                  </a:lnTo>
                  <a:lnTo>
                    <a:pt x="65" y="1663"/>
                  </a:lnTo>
                  <a:lnTo>
                    <a:pt x="58" y="1646"/>
                  </a:lnTo>
                  <a:lnTo>
                    <a:pt x="58" y="1629"/>
                  </a:lnTo>
                  <a:lnTo>
                    <a:pt x="65" y="1612"/>
                  </a:lnTo>
                  <a:lnTo>
                    <a:pt x="82" y="1600"/>
                  </a:lnTo>
                  <a:lnTo>
                    <a:pt x="106" y="1593"/>
                  </a:lnTo>
                  <a:lnTo>
                    <a:pt x="123" y="1593"/>
                  </a:lnTo>
                  <a:lnTo>
                    <a:pt x="147" y="1600"/>
                  </a:lnTo>
                  <a:lnTo>
                    <a:pt x="164" y="1612"/>
                  </a:lnTo>
                  <a:lnTo>
                    <a:pt x="171" y="1629"/>
                  </a:lnTo>
                  <a:lnTo>
                    <a:pt x="171" y="1646"/>
                  </a:lnTo>
                  <a:lnTo>
                    <a:pt x="164" y="1663"/>
                  </a:lnTo>
                  <a:lnTo>
                    <a:pt x="154" y="1668"/>
                  </a:lnTo>
                  <a:lnTo>
                    <a:pt x="140" y="1675"/>
                  </a:lnTo>
                  <a:moveTo>
                    <a:pt x="1" y="1492"/>
                  </a:moveTo>
                  <a:lnTo>
                    <a:pt x="1" y="1548"/>
                  </a:lnTo>
                  <a:lnTo>
                    <a:pt x="75" y="1555"/>
                  </a:lnTo>
                  <a:lnTo>
                    <a:pt x="65" y="1548"/>
                  </a:lnTo>
                  <a:lnTo>
                    <a:pt x="58" y="1531"/>
                  </a:lnTo>
                  <a:lnTo>
                    <a:pt x="58" y="1514"/>
                  </a:lnTo>
                  <a:lnTo>
                    <a:pt x="65" y="1497"/>
                  </a:lnTo>
                  <a:lnTo>
                    <a:pt x="82" y="1485"/>
                  </a:lnTo>
                  <a:lnTo>
                    <a:pt x="106" y="1480"/>
                  </a:lnTo>
                  <a:lnTo>
                    <a:pt x="123" y="1480"/>
                  </a:lnTo>
                  <a:lnTo>
                    <a:pt x="147" y="1485"/>
                  </a:lnTo>
                  <a:lnTo>
                    <a:pt x="164" y="1497"/>
                  </a:lnTo>
                  <a:lnTo>
                    <a:pt x="171" y="1514"/>
                  </a:lnTo>
                  <a:lnTo>
                    <a:pt x="171" y="1531"/>
                  </a:lnTo>
                  <a:lnTo>
                    <a:pt x="164" y="1548"/>
                  </a:lnTo>
                  <a:lnTo>
                    <a:pt x="154" y="1555"/>
                  </a:lnTo>
                  <a:lnTo>
                    <a:pt x="140" y="1560"/>
                  </a:lnTo>
                  <a:moveTo>
                    <a:pt x="2514" y="2"/>
                  </a:moveTo>
                  <a:lnTo>
                    <a:pt x="2514" y="0"/>
                  </a:lnTo>
                  <a:moveTo>
                    <a:pt x="2514" y="5155"/>
                  </a:moveTo>
                  <a:lnTo>
                    <a:pt x="2514" y="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54" name="path 13654"/>
            <p:cNvSpPr/>
            <p:nvPr/>
          </p:nvSpPr>
          <p:spPr>
            <a:xfrm>
              <a:off x="3761231" y="392429"/>
              <a:ext cx="45719" cy="47244"/>
            </a:xfrm>
            <a:custGeom>
              <a:avLst/>
              <a:gdLst/>
              <a:ahLst/>
              <a:cxnLst/>
              <a:rect l="0" t="0" r="0" b="0"/>
              <a:pathLst>
                <a:path w="71" h="74">
                  <a:moveTo>
                    <a:pt x="57" y="74"/>
                  </a:moveTo>
                  <a:lnTo>
                    <a:pt x="71" y="57"/>
                  </a:lnTo>
                  <a:lnTo>
                    <a:pt x="0" y="16"/>
                  </a:lnTo>
                  <a:lnTo>
                    <a:pt x="57" y="74"/>
                  </a:lnTo>
                </a:path>
                <a:path w="71" h="74">
                  <a:moveTo>
                    <a:pt x="71" y="57"/>
                  </a:moveTo>
                  <a:lnTo>
                    <a:pt x="0" y="16"/>
                  </a:lnTo>
                  <a:lnTo>
                    <a:pt x="16" y="0"/>
                  </a:lnTo>
                  <a:lnTo>
                    <a:pt x="71" y="5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56" name="path 13656"/>
            <p:cNvSpPr/>
            <p:nvPr/>
          </p:nvSpPr>
          <p:spPr>
            <a:xfrm>
              <a:off x="3311651" y="414527"/>
              <a:ext cx="563880" cy="1523"/>
            </a:xfrm>
            <a:custGeom>
              <a:avLst/>
              <a:gdLst/>
              <a:ahLst/>
              <a:cxnLst/>
              <a:rect l="0" t="0" r="0" b="0"/>
              <a:pathLst>
                <a:path w="888" h="2">
                  <a:moveTo>
                    <a:pt x="0" y="1"/>
                  </a:moveTo>
                  <a:lnTo>
                    <a:pt x="888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58" name="path 13658"/>
            <p:cNvSpPr/>
            <p:nvPr/>
          </p:nvSpPr>
          <p:spPr>
            <a:xfrm>
              <a:off x="3761231" y="3664457"/>
              <a:ext cx="45719" cy="45720"/>
            </a:xfrm>
            <a:custGeom>
              <a:avLst/>
              <a:gdLst/>
              <a:ahLst/>
              <a:cxnLst/>
              <a:rect l="0" t="0" r="0" b="0"/>
              <a:pathLst>
                <a:path w="71" h="72">
                  <a:moveTo>
                    <a:pt x="57" y="72"/>
                  </a:moveTo>
                  <a:lnTo>
                    <a:pt x="71" y="57"/>
                  </a:lnTo>
                  <a:lnTo>
                    <a:pt x="0" y="16"/>
                  </a:lnTo>
                  <a:lnTo>
                    <a:pt x="57" y="72"/>
                  </a:lnTo>
                </a:path>
                <a:path w="71" h="72">
                  <a:moveTo>
                    <a:pt x="71" y="57"/>
                  </a:moveTo>
                  <a:lnTo>
                    <a:pt x="0" y="16"/>
                  </a:lnTo>
                  <a:lnTo>
                    <a:pt x="16" y="0"/>
                  </a:lnTo>
                  <a:lnTo>
                    <a:pt x="71" y="5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60" name="path 13660"/>
            <p:cNvSpPr/>
            <p:nvPr/>
          </p:nvSpPr>
          <p:spPr>
            <a:xfrm>
              <a:off x="3311651" y="1988819"/>
              <a:ext cx="563880" cy="1699260"/>
            </a:xfrm>
            <a:custGeom>
              <a:avLst/>
              <a:gdLst/>
              <a:ahLst/>
              <a:cxnLst/>
              <a:rect l="0" t="0" r="0" b="0"/>
              <a:pathLst>
                <a:path w="888" h="2676">
                  <a:moveTo>
                    <a:pt x="0" y="2674"/>
                  </a:moveTo>
                  <a:lnTo>
                    <a:pt x="888" y="2674"/>
                  </a:lnTo>
                  <a:moveTo>
                    <a:pt x="559" y="121"/>
                  </a:moveTo>
                  <a:lnTo>
                    <a:pt x="583" y="128"/>
                  </a:lnTo>
                  <a:lnTo>
                    <a:pt x="600" y="137"/>
                  </a:lnTo>
                  <a:lnTo>
                    <a:pt x="607" y="157"/>
                  </a:lnTo>
                  <a:lnTo>
                    <a:pt x="607" y="162"/>
                  </a:lnTo>
                  <a:lnTo>
                    <a:pt x="600" y="178"/>
                  </a:lnTo>
                  <a:lnTo>
                    <a:pt x="583" y="190"/>
                  </a:lnTo>
                  <a:lnTo>
                    <a:pt x="559" y="195"/>
                  </a:lnTo>
                  <a:lnTo>
                    <a:pt x="549" y="195"/>
                  </a:lnTo>
                  <a:lnTo>
                    <a:pt x="525" y="190"/>
                  </a:lnTo>
                  <a:lnTo>
                    <a:pt x="508" y="178"/>
                  </a:lnTo>
                  <a:lnTo>
                    <a:pt x="501" y="162"/>
                  </a:lnTo>
                  <a:lnTo>
                    <a:pt x="501" y="157"/>
                  </a:lnTo>
                  <a:lnTo>
                    <a:pt x="508" y="137"/>
                  </a:lnTo>
                  <a:lnTo>
                    <a:pt x="525" y="128"/>
                  </a:lnTo>
                  <a:lnTo>
                    <a:pt x="559" y="121"/>
                  </a:lnTo>
                  <a:lnTo>
                    <a:pt x="600" y="121"/>
                  </a:lnTo>
                  <a:lnTo>
                    <a:pt x="640" y="128"/>
                  </a:lnTo>
                  <a:lnTo>
                    <a:pt x="664" y="137"/>
                  </a:lnTo>
                  <a:lnTo>
                    <a:pt x="671" y="157"/>
                  </a:lnTo>
                  <a:lnTo>
                    <a:pt x="671" y="166"/>
                  </a:lnTo>
                  <a:lnTo>
                    <a:pt x="664" y="185"/>
                  </a:lnTo>
                  <a:lnTo>
                    <a:pt x="648" y="190"/>
                  </a:lnTo>
                  <a:moveTo>
                    <a:pt x="501" y="46"/>
                  </a:moveTo>
                  <a:lnTo>
                    <a:pt x="508" y="63"/>
                  </a:lnTo>
                  <a:lnTo>
                    <a:pt x="535" y="75"/>
                  </a:lnTo>
                  <a:lnTo>
                    <a:pt x="573" y="82"/>
                  </a:lnTo>
                  <a:lnTo>
                    <a:pt x="600" y="82"/>
                  </a:lnTo>
                  <a:lnTo>
                    <a:pt x="640" y="75"/>
                  </a:lnTo>
                  <a:lnTo>
                    <a:pt x="664" y="63"/>
                  </a:lnTo>
                  <a:lnTo>
                    <a:pt x="671" y="46"/>
                  </a:lnTo>
                  <a:lnTo>
                    <a:pt x="671" y="34"/>
                  </a:lnTo>
                  <a:lnTo>
                    <a:pt x="664" y="17"/>
                  </a:lnTo>
                  <a:lnTo>
                    <a:pt x="640" y="8"/>
                  </a:lnTo>
                  <a:lnTo>
                    <a:pt x="600" y="1"/>
                  </a:lnTo>
                  <a:lnTo>
                    <a:pt x="573" y="1"/>
                  </a:lnTo>
                  <a:lnTo>
                    <a:pt x="535" y="8"/>
                  </a:lnTo>
                  <a:lnTo>
                    <a:pt x="508" y="17"/>
                  </a:lnTo>
                  <a:lnTo>
                    <a:pt x="501" y="34"/>
                  </a:lnTo>
                  <a:lnTo>
                    <a:pt x="501" y="4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62" name="path 13662"/>
            <p:cNvSpPr/>
            <p:nvPr/>
          </p:nvSpPr>
          <p:spPr>
            <a:xfrm>
              <a:off x="1917191" y="403097"/>
              <a:ext cx="1370076" cy="3284220"/>
            </a:xfrm>
            <a:custGeom>
              <a:avLst/>
              <a:gdLst/>
              <a:ahLst/>
              <a:cxnLst/>
              <a:rect l="0" t="0" r="0" b="0"/>
              <a:pathLst>
                <a:path w="2157" h="5172">
                  <a:moveTo>
                    <a:pt x="2157" y="134"/>
                  </a:moveTo>
                  <a:lnTo>
                    <a:pt x="2119" y="134"/>
                  </a:lnTo>
                  <a:lnTo>
                    <a:pt x="2152" y="100"/>
                  </a:lnTo>
                  <a:lnTo>
                    <a:pt x="2157" y="134"/>
                  </a:lnTo>
                </a:path>
                <a:path w="2157" h="5172">
                  <a:moveTo>
                    <a:pt x="2119" y="134"/>
                  </a:moveTo>
                  <a:lnTo>
                    <a:pt x="2152" y="100"/>
                  </a:lnTo>
                  <a:lnTo>
                    <a:pt x="2114" y="110"/>
                  </a:lnTo>
                  <a:lnTo>
                    <a:pt x="2119" y="134"/>
                  </a:lnTo>
                </a:path>
                <a:path w="2157" h="5172">
                  <a:moveTo>
                    <a:pt x="2152" y="100"/>
                  </a:moveTo>
                  <a:lnTo>
                    <a:pt x="2114" y="110"/>
                  </a:lnTo>
                  <a:lnTo>
                    <a:pt x="2140" y="67"/>
                  </a:lnTo>
                  <a:lnTo>
                    <a:pt x="2152" y="100"/>
                  </a:lnTo>
                </a:path>
                <a:path w="2157" h="5172">
                  <a:moveTo>
                    <a:pt x="2114" y="110"/>
                  </a:moveTo>
                  <a:lnTo>
                    <a:pt x="2140" y="67"/>
                  </a:lnTo>
                  <a:lnTo>
                    <a:pt x="2104" y="86"/>
                  </a:lnTo>
                  <a:lnTo>
                    <a:pt x="2114" y="110"/>
                  </a:lnTo>
                </a:path>
                <a:path w="2157" h="5172">
                  <a:moveTo>
                    <a:pt x="2140" y="67"/>
                  </a:moveTo>
                  <a:lnTo>
                    <a:pt x="2104" y="86"/>
                  </a:lnTo>
                  <a:lnTo>
                    <a:pt x="2119" y="38"/>
                  </a:lnTo>
                  <a:lnTo>
                    <a:pt x="2140" y="67"/>
                  </a:lnTo>
                </a:path>
                <a:path w="2157" h="5172">
                  <a:moveTo>
                    <a:pt x="2104" y="86"/>
                  </a:moveTo>
                  <a:lnTo>
                    <a:pt x="2119" y="38"/>
                  </a:lnTo>
                  <a:lnTo>
                    <a:pt x="2090" y="67"/>
                  </a:lnTo>
                  <a:lnTo>
                    <a:pt x="2104" y="86"/>
                  </a:lnTo>
                </a:path>
                <a:path w="2157" h="5172">
                  <a:moveTo>
                    <a:pt x="2119" y="38"/>
                  </a:moveTo>
                  <a:lnTo>
                    <a:pt x="2090" y="67"/>
                  </a:lnTo>
                  <a:lnTo>
                    <a:pt x="2090" y="16"/>
                  </a:lnTo>
                  <a:lnTo>
                    <a:pt x="2119" y="38"/>
                  </a:lnTo>
                </a:path>
                <a:path w="2157" h="5172">
                  <a:moveTo>
                    <a:pt x="2090" y="67"/>
                  </a:moveTo>
                  <a:lnTo>
                    <a:pt x="2090" y="16"/>
                  </a:lnTo>
                  <a:lnTo>
                    <a:pt x="2071" y="52"/>
                  </a:lnTo>
                  <a:lnTo>
                    <a:pt x="2090" y="67"/>
                  </a:lnTo>
                </a:path>
                <a:path w="2157" h="5172">
                  <a:moveTo>
                    <a:pt x="2090" y="16"/>
                  </a:moveTo>
                  <a:lnTo>
                    <a:pt x="2071" y="52"/>
                  </a:lnTo>
                  <a:lnTo>
                    <a:pt x="2059" y="4"/>
                  </a:lnTo>
                  <a:lnTo>
                    <a:pt x="2090" y="16"/>
                  </a:lnTo>
                </a:path>
                <a:path w="2157" h="5172">
                  <a:moveTo>
                    <a:pt x="2071" y="52"/>
                  </a:moveTo>
                  <a:lnTo>
                    <a:pt x="2059" y="4"/>
                  </a:lnTo>
                  <a:lnTo>
                    <a:pt x="2047" y="43"/>
                  </a:lnTo>
                  <a:lnTo>
                    <a:pt x="2071" y="52"/>
                  </a:lnTo>
                </a:path>
                <a:path w="2157" h="5172">
                  <a:moveTo>
                    <a:pt x="2059" y="4"/>
                  </a:moveTo>
                  <a:lnTo>
                    <a:pt x="2047" y="43"/>
                  </a:lnTo>
                  <a:lnTo>
                    <a:pt x="2023" y="0"/>
                  </a:lnTo>
                  <a:lnTo>
                    <a:pt x="2059" y="4"/>
                  </a:lnTo>
                </a:path>
                <a:path w="2157" h="5172">
                  <a:moveTo>
                    <a:pt x="2047" y="43"/>
                  </a:moveTo>
                  <a:lnTo>
                    <a:pt x="2023" y="0"/>
                  </a:lnTo>
                  <a:lnTo>
                    <a:pt x="2023" y="40"/>
                  </a:lnTo>
                  <a:lnTo>
                    <a:pt x="2047" y="43"/>
                  </a:lnTo>
                </a:path>
                <a:path w="2157" h="5172">
                  <a:moveTo>
                    <a:pt x="2023" y="40"/>
                  </a:moveTo>
                  <a:lnTo>
                    <a:pt x="2023" y="0"/>
                  </a:lnTo>
                  <a:lnTo>
                    <a:pt x="1108" y="40"/>
                  </a:lnTo>
                  <a:lnTo>
                    <a:pt x="2023" y="40"/>
                  </a:lnTo>
                </a:path>
                <a:path w="2157" h="5172">
                  <a:moveTo>
                    <a:pt x="2023" y="0"/>
                  </a:moveTo>
                  <a:lnTo>
                    <a:pt x="1108" y="40"/>
                  </a:lnTo>
                  <a:lnTo>
                    <a:pt x="1108" y="0"/>
                  </a:lnTo>
                  <a:lnTo>
                    <a:pt x="2023" y="0"/>
                  </a:lnTo>
                </a:path>
                <a:path w="2157" h="5172">
                  <a:moveTo>
                    <a:pt x="1108" y="0"/>
                  </a:moveTo>
                  <a:lnTo>
                    <a:pt x="1108" y="40"/>
                  </a:lnTo>
                  <a:lnTo>
                    <a:pt x="1072" y="4"/>
                  </a:lnTo>
                  <a:lnTo>
                    <a:pt x="1108" y="0"/>
                  </a:lnTo>
                </a:path>
                <a:path w="2157" h="5172">
                  <a:moveTo>
                    <a:pt x="1108" y="40"/>
                  </a:moveTo>
                  <a:lnTo>
                    <a:pt x="1072" y="4"/>
                  </a:lnTo>
                  <a:lnTo>
                    <a:pt x="1082" y="43"/>
                  </a:lnTo>
                  <a:lnTo>
                    <a:pt x="1108" y="40"/>
                  </a:lnTo>
                </a:path>
                <a:path w="2157" h="5172">
                  <a:moveTo>
                    <a:pt x="1072" y="4"/>
                  </a:moveTo>
                  <a:lnTo>
                    <a:pt x="1082" y="43"/>
                  </a:lnTo>
                  <a:lnTo>
                    <a:pt x="1041" y="16"/>
                  </a:lnTo>
                  <a:lnTo>
                    <a:pt x="1072" y="4"/>
                  </a:lnTo>
                </a:path>
                <a:path w="2157" h="5172">
                  <a:moveTo>
                    <a:pt x="1082" y="43"/>
                  </a:moveTo>
                  <a:lnTo>
                    <a:pt x="1041" y="16"/>
                  </a:lnTo>
                  <a:lnTo>
                    <a:pt x="1060" y="52"/>
                  </a:lnTo>
                  <a:lnTo>
                    <a:pt x="1082" y="43"/>
                  </a:lnTo>
                </a:path>
                <a:path w="2157" h="5172">
                  <a:moveTo>
                    <a:pt x="1041" y="16"/>
                  </a:moveTo>
                  <a:lnTo>
                    <a:pt x="1060" y="52"/>
                  </a:lnTo>
                  <a:lnTo>
                    <a:pt x="1012" y="38"/>
                  </a:lnTo>
                  <a:lnTo>
                    <a:pt x="1041" y="16"/>
                  </a:lnTo>
                </a:path>
                <a:path w="2157" h="5172">
                  <a:moveTo>
                    <a:pt x="1060" y="52"/>
                  </a:moveTo>
                  <a:lnTo>
                    <a:pt x="1012" y="38"/>
                  </a:lnTo>
                  <a:lnTo>
                    <a:pt x="1041" y="67"/>
                  </a:lnTo>
                  <a:lnTo>
                    <a:pt x="1060" y="52"/>
                  </a:lnTo>
                </a:path>
                <a:path w="2157" h="5172">
                  <a:moveTo>
                    <a:pt x="1012" y="38"/>
                  </a:moveTo>
                  <a:lnTo>
                    <a:pt x="1041" y="67"/>
                  </a:lnTo>
                  <a:lnTo>
                    <a:pt x="991" y="67"/>
                  </a:lnTo>
                  <a:lnTo>
                    <a:pt x="1012" y="38"/>
                  </a:lnTo>
                </a:path>
                <a:path w="2157" h="5172">
                  <a:moveTo>
                    <a:pt x="1041" y="67"/>
                  </a:moveTo>
                  <a:lnTo>
                    <a:pt x="991" y="67"/>
                  </a:lnTo>
                  <a:lnTo>
                    <a:pt x="1027" y="86"/>
                  </a:lnTo>
                  <a:lnTo>
                    <a:pt x="1041" y="67"/>
                  </a:lnTo>
                </a:path>
                <a:path w="2157" h="5172">
                  <a:moveTo>
                    <a:pt x="991" y="67"/>
                  </a:moveTo>
                  <a:lnTo>
                    <a:pt x="1027" y="86"/>
                  </a:lnTo>
                  <a:lnTo>
                    <a:pt x="979" y="100"/>
                  </a:lnTo>
                  <a:lnTo>
                    <a:pt x="991" y="67"/>
                  </a:lnTo>
                </a:path>
                <a:path w="2157" h="5172">
                  <a:moveTo>
                    <a:pt x="1027" y="86"/>
                  </a:moveTo>
                  <a:lnTo>
                    <a:pt x="979" y="100"/>
                  </a:lnTo>
                  <a:lnTo>
                    <a:pt x="1017" y="110"/>
                  </a:lnTo>
                  <a:lnTo>
                    <a:pt x="1027" y="86"/>
                  </a:lnTo>
                </a:path>
                <a:path w="2157" h="5172">
                  <a:moveTo>
                    <a:pt x="979" y="100"/>
                  </a:moveTo>
                  <a:lnTo>
                    <a:pt x="1017" y="110"/>
                  </a:lnTo>
                  <a:lnTo>
                    <a:pt x="974" y="134"/>
                  </a:lnTo>
                  <a:lnTo>
                    <a:pt x="979" y="100"/>
                  </a:lnTo>
                </a:path>
                <a:path w="2157" h="5172">
                  <a:moveTo>
                    <a:pt x="1017" y="110"/>
                  </a:moveTo>
                  <a:lnTo>
                    <a:pt x="974" y="134"/>
                  </a:lnTo>
                  <a:lnTo>
                    <a:pt x="1012" y="134"/>
                  </a:lnTo>
                  <a:lnTo>
                    <a:pt x="1017" y="110"/>
                  </a:lnTo>
                </a:path>
                <a:path w="2157" h="5172">
                  <a:moveTo>
                    <a:pt x="1012" y="134"/>
                  </a:moveTo>
                  <a:lnTo>
                    <a:pt x="974" y="134"/>
                  </a:lnTo>
                  <a:lnTo>
                    <a:pt x="1012" y="3175"/>
                  </a:lnTo>
                  <a:lnTo>
                    <a:pt x="1012" y="134"/>
                  </a:lnTo>
                </a:path>
                <a:path w="2157" h="5172">
                  <a:moveTo>
                    <a:pt x="974" y="134"/>
                  </a:moveTo>
                  <a:lnTo>
                    <a:pt x="1012" y="3175"/>
                  </a:lnTo>
                  <a:lnTo>
                    <a:pt x="974" y="3160"/>
                  </a:lnTo>
                  <a:lnTo>
                    <a:pt x="974" y="134"/>
                  </a:lnTo>
                </a:path>
                <a:path w="2157" h="5172">
                  <a:moveTo>
                    <a:pt x="1012" y="3175"/>
                  </a:moveTo>
                  <a:lnTo>
                    <a:pt x="974" y="3160"/>
                  </a:lnTo>
                  <a:lnTo>
                    <a:pt x="40" y="4320"/>
                  </a:lnTo>
                  <a:lnTo>
                    <a:pt x="1012" y="3175"/>
                  </a:lnTo>
                </a:path>
                <a:path w="2157" h="5172">
                  <a:moveTo>
                    <a:pt x="974" y="3160"/>
                  </a:moveTo>
                  <a:lnTo>
                    <a:pt x="40" y="4320"/>
                  </a:lnTo>
                  <a:lnTo>
                    <a:pt x="0" y="4305"/>
                  </a:lnTo>
                  <a:lnTo>
                    <a:pt x="974" y="3160"/>
                  </a:lnTo>
                </a:path>
                <a:path w="2157" h="5172">
                  <a:moveTo>
                    <a:pt x="40" y="4320"/>
                  </a:moveTo>
                  <a:lnTo>
                    <a:pt x="0" y="4305"/>
                  </a:lnTo>
                  <a:lnTo>
                    <a:pt x="40" y="5172"/>
                  </a:lnTo>
                  <a:lnTo>
                    <a:pt x="40" y="4320"/>
                  </a:lnTo>
                </a:path>
                <a:path w="2157" h="5172">
                  <a:moveTo>
                    <a:pt x="0" y="4305"/>
                  </a:moveTo>
                  <a:lnTo>
                    <a:pt x="40" y="5172"/>
                  </a:lnTo>
                  <a:lnTo>
                    <a:pt x="0" y="5172"/>
                  </a:lnTo>
                  <a:lnTo>
                    <a:pt x="0" y="4305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64" name="path 13664"/>
            <p:cNvSpPr/>
            <p:nvPr/>
          </p:nvSpPr>
          <p:spPr>
            <a:xfrm>
              <a:off x="991361" y="1975103"/>
              <a:ext cx="523585" cy="123444"/>
            </a:xfrm>
            <a:custGeom>
              <a:avLst/>
              <a:gdLst/>
              <a:ahLst/>
              <a:cxnLst/>
              <a:rect l="0" t="0" r="0" b="0"/>
              <a:pathLst>
                <a:path w="824" h="194">
                  <a:moveTo>
                    <a:pt x="49" y="51"/>
                  </a:moveTo>
                  <a:lnTo>
                    <a:pt x="104" y="44"/>
                  </a:lnTo>
                  <a:moveTo>
                    <a:pt x="49" y="77"/>
                  </a:moveTo>
                  <a:lnTo>
                    <a:pt x="92" y="75"/>
                  </a:lnTo>
                  <a:moveTo>
                    <a:pt x="49" y="106"/>
                  </a:moveTo>
                  <a:lnTo>
                    <a:pt x="104" y="99"/>
                  </a:lnTo>
                  <a:moveTo>
                    <a:pt x="49" y="39"/>
                  </a:moveTo>
                  <a:lnTo>
                    <a:pt x="49" y="113"/>
                  </a:lnTo>
                  <a:moveTo>
                    <a:pt x="32" y="1"/>
                  </a:moveTo>
                  <a:lnTo>
                    <a:pt x="27" y="70"/>
                  </a:lnTo>
                  <a:lnTo>
                    <a:pt x="18" y="135"/>
                  </a:lnTo>
                  <a:lnTo>
                    <a:pt x="1" y="185"/>
                  </a:lnTo>
                  <a:moveTo>
                    <a:pt x="106" y="39"/>
                  </a:moveTo>
                  <a:lnTo>
                    <a:pt x="102" y="101"/>
                  </a:lnTo>
                  <a:moveTo>
                    <a:pt x="75" y="106"/>
                  </a:moveTo>
                  <a:lnTo>
                    <a:pt x="75" y="193"/>
                  </a:lnTo>
                  <a:lnTo>
                    <a:pt x="56" y="169"/>
                  </a:lnTo>
                  <a:moveTo>
                    <a:pt x="56" y="130"/>
                  </a:moveTo>
                  <a:lnTo>
                    <a:pt x="18" y="176"/>
                  </a:lnTo>
                  <a:moveTo>
                    <a:pt x="121" y="166"/>
                  </a:moveTo>
                  <a:lnTo>
                    <a:pt x="90" y="128"/>
                  </a:lnTo>
                  <a:moveTo>
                    <a:pt x="32" y="20"/>
                  </a:moveTo>
                  <a:lnTo>
                    <a:pt x="111" y="8"/>
                  </a:lnTo>
                  <a:moveTo>
                    <a:pt x="73" y="15"/>
                  </a:moveTo>
                  <a:lnTo>
                    <a:pt x="68" y="49"/>
                  </a:lnTo>
                  <a:moveTo>
                    <a:pt x="241" y="75"/>
                  </a:moveTo>
                  <a:lnTo>
                    <a:pt x="241" y="193"/>
                  </a:lnTo>
                  <a:moveTo>
                    <a:pt x="214" y="77"/>
                  </a:moveTo>
                  <a:lnTo>
                    <a:pt x="260" y="70"/>
                  </a:lnTo>
                  <a:moveTo>
                    <a:pt x="217" y="20"/>
                  </a:moveTo>
                  <a:lnTo>
                    <a:pt x="212" y="123"/>
                  </a:lnTo>
                  <a:lnTo>
                    <a:pt x="207" y="149"/>
                  </a:lnTo>
                  <a:lnTo>
                    <a:pt x="200" y="181"/>
                  </a:lnTo>
                  <a:moveTo>
                    <a:pt x="250" y="10"/>
                  </a:moveTo>
                  <a:lnTo>
                    <a:pt x="217" y="39"/>
                  </a:lnTo>
                  <a:moveTo>
                    <a:pt x="188" y="125"/>
                  </a:moveTo>
                  <a:lnTo>
                    <a:pt x="205" y="149"/>
                  </a:lnTo>
                  <a:moveTo>
                    <a:pt x="169" y="125"/>
                  </a:moveTo>
                  <a:lnTo>
                    <a:pt x="145" y="164"/>
                  </a:lnTo>
                  <a:moveTo>
                    <a:pt x="176" y="80"/>
                  </a:moveTo>
                  <a:lnTo>
                    <a:pt x="176" y="183"/>
                  </a:lnTo>
                  <a:lnTo>
                    <a:pt x="164" y="164"/>
                  </a:lnTo>
                  <a:moveTo>
                    <a:pt x="152" y="116"/>
                  </a:moveTo>
                  <a:lnTo>
                    <a:pt x="202" y="106"/>
                  </a:lnTo>
                  <a:moveTo>
                    <a:pt x="145" y="85"/>
                  </a:moveTo>
                  <a:lnTo>
                    <a:pt x="207" y="77"/>
                  </a:lnTo>
                  <a:moveTo>
                    <a:pt x="188" y="37"/>
                  </a:moveTo>
                  <a:lnTo>
                    <a:pt x="183" y="77"/>
                  </a:lnTo>
                  <a:moveTo>
                    <a:pt x="164" y="46"/>
                  </a:moveTo>
                  <a:lnTo>
                    <a:pt x="169" y="70"/>
                  </a:lnTo>
                  <a:moveTo>
                    <a:pt x="152" y="39"/>
                  </a:moveTo>
                  <a:lnTo>
                    <a:pt x="202" y="32"/>
                  </a:lnTo>
                  <a:moveTo>
                    <a:pt x="169" y="3"/>
                  </a:moveTo>
                  <a:lnTo>
                    <a:pt x="178" y="22"/>
                  </a:lnTo>
                  <a:moveTo>
                    <a:pt x="282" y="140"/>
                  </a:moveTo>
                  <a:lnTo>
                    <a:pt x="298" y="164"/>
                  </a:lnTo>
                  <a:lnTo>
                    <a:pt x="318" y="56"/>
                  </a:lnTo>
                  <a:moveTo>
                    <a:pt x="301" y="77"/>
                  </a:moveTo>
                  <a:lnTo>
                    <a:pt x="284" y="51"/>
                  </a:lnTo>
                  <a:moveTo>
                    <a:pt x="301" y="1"/>
                  </a:moveTo>
                  <a:lnTo>
                    <a:pt x="318" y="29"/>
                  </a:lnTo>
                  <a:moveTo>
                    <a:pt x="380" y="1"/>
                  </a:moveTo>
                  <a:lnTo>
                    <a:pt x="356" y="46"/>
                  </a:lnTo>
                  <a:lnTo>
                    <a:pt x="318" y="89"/>
                  </a:lnTo>
                  <a:moveTo>
                    <a:pt x="339" y="25"/>
                  </a:moveTo>
                  <a:lnTo>
                    <a:pt x="385" y="82"/>
                  </a:lnTo>
                  <a:lnTo>
                    <a:pt x="402" y="82"/>
                  </a:lnTo>
                  <a:moveTo>
                    <a:pt x="380" y="97"/>
                  </a:moveTo>
                  <a:lnTo>
                    <a:pt x="330" y="99"/>
                  </a:lnTo>
                  <a:moveTo>
                    <a:pt x="318" y="133"/>
                  </a:moveTo>
                  <a:lnTo>
                    <a:pt x="390" y="125"/>
                  </a:lnTo>
                  <a:moveTo>
                    <a:pt x="354" y="68"/>
                  </a:moveTo>
                  <a:lnTo>
                    <a:pt x="354" y="190"/>
                  </a:lnTo>
                  <a:moveTo>
                    <a:pt x="327" y="15"/>
                  </a:moveTo>
                  <a:lnTo>
                    <a:pt x="378" y="10"/>
                  </a:lnTo>
                  <a:moveTo>
                    <a:pt x="428" y="29"/>
                  </a:moveTo>
                  <a:lnTo>
                    <a:pt x="538" y="20"/>
                  </a:lnTo>
                  <a:moveTo>
                    <a:pt x="447" y="58"/>
                  </a:moveTo>
                  <a:lnTo>
                    <a:pt x="450" y="188"/>
                  </a:lnTo>
                  <a:moveTo>
                    <a:pt x="450" y="169"/>
                  </a:moveTo>
                  <a:lnTo>
                    <a:pt x="512" y="161"/>
                  </a:lnTo>
                  <a:lnTo>
                    <a:pt x="524" y="176"/>
                  </a:lnTo>
                  <a:moveTo>
                    <a:pt x="524" y="181"/>
                  </a:moveTo>
                  <a:lnTo>
                    <a:pt x="529" y="56"/>
                  </a:lnTo>
                  <a:moveTo>
                    <a:pt x="529" y="61"/>
                  </a:moveTo>
                  <a:lnTo>
                    <a:pt x="447" y="68"/>
                  </a:lnTo>
                  <a:moveTo>
                    <a:pt x="476" y="25"/>
                  </a:moveTo>
                  <a:lnTo>
                    <a:pt x="474" y="85"/>
                  </a:lnTo>
                  <a:lnTo>
                    <a:pt x="469" y="116"/>
                  </a:lnTo>
                  <a:lnTo>
                    <a:pt x="450" y="135"/>
                  </a:lnTo>
                  <a:moveTo>
                    <a:pt x="495" y="22"/>
                  </a:moveTo>
                  <a:lnTo>
                    <a:pt x="495" y="116"/>
                  </a:lnTo>
                  <a:lnTo>
                    <a:pt x="502" y="121"/>
                  </a:lnTo>
                  <a:lnTo>
                    <a:pt x="517" y="121"/>
                  </a:lnTo>
                  <a:moveTo>
                    <a:pt x="601" y="1"/>
                  </a:moveTo>
                  <a:lnTo>
                    <a:pt x="601" y="193"/>
                  </a:lnTo>
                  <a:lnTo>
                    <a:pt x="579" y="166"/>
                  </a:lnTo>
                  <a:moveTo>
                    <a:pt x="567" y="125"/>
                  </a:moveTo>
                  <a:lnTo>
                    <a:pt x="620" y="89"/>
                  </a:lnTo>
                  <a:moveTo>
                    <a:pt x="644" y="1"/>
                  </a:moveTo>
                  <a:lnTo>
                    <a:pt x="658" y="37"/>
                  </a:lnTo>
                  <a:moveTo>
                    <a:pt x="675" y="41"/>
                  </a:moveTo>
                  <a:lnTo>
                    <a:pt x="670" y="97"/>
                  </a:lnTo>
                  <a:moveTo>
                    <a:pt x="675" y="51"/>
                  </a:moveTo>
                  <a:lnTo>
                    <a:pt x="632" y="58"/>
                  </a:lnTo>
                  <a:moveTo>
                    <a:pt x="632" y="39"/>
                  </a:moveTo>
                  <a:lnTo>
                    <a:pt x="630" y="121"/>
                  </a:lnTo>
                  <a:moveTo>
                    <a:pt x="605" y="193"/>
                  </a:moveTo>
                  <a:lnTo>
                    <a:pt x="622" y="159"/>
                  </a:lnTo>
                  <a:lnTo>
                    <a:pt x="630" y="121"/>
                  </a:lnTo>
                  <a:moveTo>
                    <a:pt x="630" y="101"/>
                  </a:moveTo>
                  <a:lnTo>
                    <a:pt x="678" y="97"/>
                  </a:lnTo>
                  <a:moveTo>
                    <a:pt x="620" y="58"/>
                  </a:moveTo>
                  <a:lnTo>
                    <a:pt x="572" y="65"/>
                  </a:lnTo>
                  <a:moveTo>
                    <a:pt x="747" y="58"/>
                  </a:moveTo>
                  <a:lnTo>
                    <a:pt x="706" y="65"/>
                  </a:lnTo>
                  <a:moveTo>
                    <a:pt x="733" y="5"/>
                  </a:moveTo>
                  <a:lnTo>
                    <a:pt x="733" y="190"/>
                  </a:lnTo>
                  <a:moveTo>
                    <a:pt x="704" y="133"/>
                  </a:moveTo>
                  <a:lnTo>
                    <a:pt x="733" y="68"/>
                  </a:lnTo>
                  <a:lnTo>
                    <a:pt x="745" y="97"/>
                  </a:lnTo>
                  <a:moveTo>
                    <a:pt x="764" y="17"/>
                  </a:moveTo>
                  <a:lnTo>
                    <a:pt x="774" y="58"/>
                  </a:lnTo>
                  <a:moveTo>
                    <a:pt x="802" y="3"/>
                  </a:moveTo>
                  <a:lnTo>
                    <a:pt x="790" y="75"/>
                  </a:lnTo>
                  <a:moveTo>
                    <a:pt x="757" y="80"/>
                  </a:moveTo>
                  <a:lnTo>
                    <a:pt x="817" y="73"/>
                  </a:lnTo>
                  <a:moveTo>
                    <a:pt x="764" y="121"/>
                  </a:moveTo>
                  <a:lnTo>
                    <a:pt x="810" y="116"/>
                  </a:lnTo>
                  <a:moveTo>
                    <a:pt x="745" y="173"/>
                  </a:moveTo>
                  <a:lnTo>
                    <a:pt x="824" y="16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66" name="path 13666"/>
            <p:cNvSpPr/>
            <p:nvPr/>
          </p:nvSpPr>
          <p:spPr>
            <a:xfrm>
              <a:off x="2874263" y="2114549"/>
              <a:ext cx="28956" cy="28956"/>
            </a:xfrm>
            <a:custGeom>
              <a:avLst/>
              <a:gdLst/>
              <a:ahLst/>
              <a:cxnLst/>
              <a:rect l="0" t="0" r="0" b="0"/>
              <a:pathLst>
                <a:path w="45" h="45">
                  <a:moveTo>
                    <a:pt x="45" y="21"/>
                  </a:moveTo>
                  <a:lnTo>
                    <a:pt x="43" y="9"/>
                  </a:lnTo>
                  <a:lnTo>
                    <a:pt x="24" y="21"/>
                  </a:lnTo>
                  <a:lnTo>
                    <a:pt x="45" y="21"/>
                  </a:lnTo>
                </a:path>
                <a:path w="45" h="45">
                  <a:moveTo>
                    <a:pt x="43" y="9"/>
                  </a:moveTo>
                  <a:lnTo>
                    <a:pt x="35" y="2"/>
                  </a:lnTo>
                  <a:lnTo>
                    <a:pt x="24" y="21"/>
                  </a:lnTo>
                  <a:lnTo>
                    <a:pt x="43" y="9"/>
                  </a:lnTo>
                </a:path>
                <a:path w="45" h="45">
                  <a:moveTo>
                    <a:pt x="35" y="2"/>
                  </a:moveTo>
                  <a:lnTo>
                    <a:pt x="24" y="0"/>
                  </a:lnTo>
                  <a:lnTo>
                    <a:pt x="24" y="21"/>
                  </a:lnTo>
                  <a:lnTo>
                    <a:pt x="35" y="2"/>
                  </a:lnTo>
                </a:path>
                <a:path w="45" h="45">
                  <a:moveTo>
                    <a:pt x="24" y="0"/>
                  </a:moveTo>
                  <a:lnTo>
                    <a:pt x="11" y="2"/>
                  </a:lnTo>
                  <a:lnTo>
                    <a:pt x="24" y="21"/>
                  </a:lnTo>
                  <a:lnTo>
                    <a:pt x="24" y="0"/>
                  </a:lnTo>
                </a:path>
                <a:path w="45" h="45">
                  <a:moveTo>
                    <a:pt x="11" y="2"/>
                  </a:moveTo>
                  <a:lnTo>
                    <a:pt x="2" y="9"/>
                  </a:lnTo>
                  <a:lnTo>
                    <a:pt x="24" y="21"/>
                  </a:lnTo>
                  <a:lnTo>
                    <a:pt x="11" y="2"/>
                  </a:lnTo>
                </a:path>
                <a:path w="45" h="45">
                  <a:moveTo>
                    <a:pt x="2" y="9"/>
                  </a:moveTo>
                  <a:lnTo>
                    <a:pt x="0" y="21"/>
                  </a:lnTo>
                  <a:lnTo>
                    <a:pt x="24" y="21"/>
                  </a:lnTo>
                  <a:lnTo>
                    <a:pt x="2" y="9"/>
                  </a:lnTo>
                </a:path>
                <a:path w="45" h="45">
                  <a:moveTo>
                    <a:pt x="0" y="21"/>
                  </a:moveTo>
                  <a:lnTo>
                    <a:pt x="2" y="33"/>
                  </a:lnTo>
                  <a:lnTo>
                    <a:pt x="24" y="21"/>
                  </a:lnTo>
                  <a:lnTo>
                    <a:pt x="0" y="21"/>
                  </a:lnTo>
                </a:path>
                <a:path w="45" h="45">
                  <a:moveTo>
                    <a:pt x="2" y="33"/>
                  </a:moveTo>
                  <a:lnTo>
                    <a:pt x="11" y="40"/>
                  </a:lnTo>
                  <a:lnTo>
                    <a:pt x="24" y="21"/>
                  </a:lnTo>
                  <a:lnTo>
                    <a:pt x="2" y="33"/>
                  </a:lnTo>
                </a:path>
                <a:path w="45" h="45">
                  <a:moveTo>
                    <a:pt x="11" y="40"/>
                  </a:moveTo>
                  <a:lnTo>
                    <a:pt x="24" y="45"/>
                  </a:lnTo>
                  <a:lnTo>
                    <a:pt x="24" y="21"/>
                  </a:lnTo>
                  <a:lnTo>
                    <a:pt x="11" y="40"/>
                  </a:lnTo>
                </a:path>
                <a:path w="45" h="45">
                  <a:moveTo>
                    <a:pt x="24" y="45"/>
                  </a:moveTo>
                  <a:lnTo>
                    <a:pt x="35" y="40"/>
                  </a:lnTo>
                  <a:lnTo>
                    <a:pt x="24" y="21"/>
                  </a:lnTo>
                  <a:lnTo>
                    <a:pt x="24" y="45"/>
                  </a:lnTo>
                </a:path>
                <a:path w="45" h="45">
                  <a:moveTo>
                    <a:pt x="35" y="40"/>
                  </a:moveTo>
                  <a:lnTo>
                    <a:pt x="43" y="33"/>
                  </a:lnTo>
                  <a:lnTo>
                    <a:pt x="24" y="21"/>
                  </a:lnTo>
                  <a:lnTo>
                    <a:pt x="35" y="40"/>
                  </a:lnTo>
                </a:path>
                <a:path w="45" h="45">
                  <a:moveTo>
                    <a:pt x="43" y="33"/>
                  </a:moveTo>
                  <a:lnTo>
                    <a:pt x="45" y="21"/>
                  </a:lnTo>
                  <a:lnTo>
                    <a:pt x="24" y="21"/>
                  </a:lnTo>
                  <a:lnTo>
                    <a:pt x="43" y="33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68" name="path 13668"/>
            <p:cNvSpPr/>
            <p:nvPr/>
          </p:nvSpPr>
          <p:spPr>
            <a:xfrm>
              <a:off x="986027" y="1720595"/>
              <a:ext cx="1903476" cy="408432"/>
            </a:xfrm>
            <a:custGeom>
              <a:avLst/>
              <a:gdLst/>
              <a:ahLst/>
              <a:cxnLst/>
              <a:rect l="0" t="0" r="0" b="0"/>
              <a:pathLst>
                <a:path w="2997" h="643">
                  <a:moveTo>
                    <a:pt x="0" y="642"/>
                  </a:moveTo>
                  <a:lnTo>
                    <a:pt x="2997" y="642"/>
                  </a:lnTo>
                  <a:moveTo>
                    <a:pt x="88" y="116"/>
                  </a:moveTo>
                  <a:lnTo>
                    <a:pt x="84" y="152"/>
                  </a:lnTo>
                  <a:moveTo>
                    <a:pt x="48" y="116"/>
                  </a:moveTo>
                  <a:lnTo>
                    <a:pt x="48" y="166"/>
                  </a:lnTo>
                  <a:moveTo>
                    <a:pt x="117" y="85"/>
                  </a:moveTo>
                  <a:lnTo>
                    <a:pt x="105" y="190"/>
                  </a:lnTo>
                  <a:lnTo>
                    <a:pt x="86" y="166"/>
                  </a:lnTo>
                  <a:moveTo>
                    <a:pt x="24" y="87"/>
                  </a:moveTo>
                  <a:lnTo>
                    <a:pt x="24" y="188"/>
                  </a:lnTo>
                  <a:moveTo>
                    <a:pt x="93" y="44"/>
                  </a:moveTo>
                  <a:lnTo>
                    <a:pt x="88" y="77"/>
                  </a:lnTo>
                  <a:moveTo>
                    <a:pt x="43" y="44"/>
                  </a:moveTo>
                  <a:lnTo>
                    <a:pt x="43" y="92"/>
                  </a:lnTo>
                  <a:moveTo>
                    <a:pt x="19" y="34"/>
                  </a:moveTo>
                  <a:lnTo>
                    <a:pt x="117" y="25"/>
                  </a:lnTo>
                  <a:moveTo>
                    <a:pt x="62" y="1"/>
                  </a:moveTo>
                  <a:lnTo>
                    <a:pt x="69" y="20"/>
                  </a:lnTo>
                  <a:moveTo>
                    <a:pt x="43" y="82"/>
                  </a:moveTo>
                  <a:lnTo>
                    <a:pt x="95" y="77"/>
                  </a:lnTo>
                  <a:moveTo>
                    <a:pt x="43" y="54"/>
                  </a:moveTo>
                  <a:lnTo>
                    <a:pt x="91" y="49"/>
                  </a:lnTo>
                  <a:moveTo>
                    <a:pt x="48" y="159"/>
                  </a:moveTo>
                  <a:lnTo>
                    <a:pt x="88" y="154"/>
                  </a:lnTo>
                  <a:moveTo>
                    <a:pt x="48" y="126"/>
                  </a:moveTo>
                  <a:lnTo>
                    <a:pt x="86" y="123"/>
                  </a:lnTo>
                  <a:moveTo>
                    <a:pt x="24" y="104"/>
                  </a:moveTo>
                  <a:lnTo>
                    <a:pt x="115" y="97"/>
                  </a:lnTo>
                  <a:moveTo>
                    <a:pt x="218" y="166"/>
                  </a:moveTo>
                  <a:lnTo>
                    <a:pt x="218" y="44"/>
                  </a:lnTo>
                  <a:moveTo>
                    <a:pt x="237" y="121"/>
                  </a:moveTo>
                  <a:lnTo>
                    <a:pt x="252" y="142"/>
                  </a:lnTo>
                  <a:moveTo>
                    <a:pt x="184" y="90"/>
                  </a:moveTo>
                  <a:lnTo>
                    <a:pt x="252" y="82"/>
                  </a:lnTo>
                  <a:moveTo>
                    <a:pt x="170" y="174"/>
                  </a:moveTo>
                  <a:lnTo>
                    <a:pt x="268" y="162"/>
                  </a:lnTo>
                  <a:moveTo>
                    <a:pt x="177" y="30"/>
                  </a:moveTo>
                  <a:lnTo>
                    <a:pt x="256" y="20"/>
                  </a:lnTo>
                  <a:moveTo>
                    <a:pt x="177" y="10"/>
                  </a:moveTo>
                  <a:lnTo>
                    <a:pt x="175" y="109"/>
                  </a:lnTo>
                  <a:lnTo>
                    <a:pt x="168" y="147"/>
                  </a:lnTo>
                  <a:lnTo>
                    <a:pt x="151" y="188"/>
                  </a:lnTo>
                  <a:moveTo>
                    <a:pt x="352" y="6"/>
                  </a:moveTo>
                  <a:lnTo>
                    <a:pt x="352" y="193"/>
                  </a:lnTo>
                  <a:lnTo>
                    <a:pt x="335" y="162"/>
                  </a:lnTo>
                  <a:moveTo>
                    <a:pt x="292" y="85"/>
                  </a:moveTo>
                  <a:lnTo>
                    <a:pt x="340" y="77"/>
                  </a:lnTo>
                  <a:moveTo>
                    <a:pt x="343" y="70"/>
                  </a:moveTo>
                  <a:lnTo>
                    <a:pt x="328" y="123"/>
                  </a:lnTo>
                  <a:lnTo>
                    <a:pt x="309" y="154"/>
                  </a:lnTo>
                  <a:lnTo>
                    <a:pt x="288" y="181"/>
                  </a:lnTo>
                  <a:moveTo>
                    <a:pt x="352" y="70"/>
                  </a:moveTo>
                  <a:lnTo>
                    <a:pt x="393" y="162"/>
                  </a:lnTo>
                  <a:lnTo>
                    <a:pt x="412" y="162"/>
                  </a:lnTo>
                  <a:moveTo>
                    <a:pt x="393" y="46"/>
                  </a:moveTo>
                  <a:lnTo>
                    <a:pt x="364" y="92"/>
                  </a:lnTo>
                  <a:moveTo>
                    <a:pt x="427" y="152"/>
                  </a:moveTo>
                  <a:lnTo>
                    <a:pt x="463" y="70"/>
                  </a:lnTo>
                  <a:moveTo>
                    <a:pt x="484" y="63"/>
                  </a:moveTo>
                  <a:lnTo>
                    <a:pt x="432" y="70"/>
                  </a:lnTo>
                  <a:moveTo>
                    <a:pt x="482" y="114"/>
                  </a:moveTo>
                  <a:lnTo>
                    <a:pt x="463" y="85"/>
                  </a:lnTo>
                  <a:moveTo>
                    <a:pt x="463" y="190"/>
                  </a:moveTo>
                  <a:lnTo>
                    <a:pt x="463" y="8"/>
                  </a:lnTo>
                  <a:moveTo>
                    <a:pt x="511" y="6"/>
                  </a:moveTo>
                  <a:lnTo>
                    <a:pt x="508" y="20"/>
                  </a:lnTo>
                  <a:lnTo>
                    <a:pt x="480" y="94"/>
                  </a:lnTo>
                  <a:moveTo>
                    <a:pt x="496" y="80"/>
                  </a:moveTo>
                  <a:lnTo>
                    <a:pt x="496" y="166"/>
                  </a:lnTo>
                  <a:lnTo>
                    <a:pt x="506" y="186"/>
                  </a:lnTo>
                  <a:lnTo>
                    <a:pt x="528" y="186"/>
                  </a:lnTo>
                  <a:lnTo>
                    <a:pt x="537" y="181"/>
                  </a:lnTo>
                  <a:lnTo>
                    <a:pt x="537" y="142"/>
                  </a:lnTo>
                  <a:moveTo>
                    <a:pt x="506" y="123"/>
                  </a:moveTo>
                  <a:lnTo>
                    <a:pt x="520" y="140"/>
                  </a:lnTo>
                  <a:lnTo>
                    <a:pt x="523" y="77"/>
                  </a:lnTo>
                  <a:moveTo>
                    <a:pt x="523" y="85"/>
                  </a:moveTo>
                  <a:lnTo>
                    <a:pt x="496" y="87"/>
                  </a:lnTo>
                  <a:moveTo>
                    <a:pt x="508" y="20"/>
                  </a:moveTo>
                  <a:lnTo>
                    <a:pt x="537" y="85"/>
                  </a:lnTo>
                  <a:lnTo>
                    <a:pt x="556" y="85"/>
                  </a:lnTo>
                  <a:moveTo>
                    <a:pt x="575" y="162"/>
                  </a:moveTo>
                  <a:lnTo>
                    <a:pt x="588" y="178"/>
                  </a:lnTo>
                  <a:lnTo>
                    <a:pt x="607" y="75"/>
                  </a:lnTo>
                  <a:moveTo>
                    <a:pt x="590" y="94"/>
                  </a:moveTo>
                  <a:lnTo>
                    <a:pt x="573" y="68"/>
                  </a:lnTo>
                  <a:moveTo>
                    <a:pt x="585" y="17"/>
                  </a:moveTo>
                  <a:lnTo>
                    <a:pt x="602" y="46"/>
                  </a:lnTo>
                  <a:moveTo>
                    <a:pt x="619" y="39"/>
                  </a:moveTo>
                  <a:lnTo>
                    <a:pt x="674" y="27"/>
                  </a:lnTo>
                  <a:moveTo>
                    <a:pt x="672" y="51"/>
                  </a:moveTo>
                  <a:lnTo>
                    <a:pt x="624" y="61"/>
                  </a:lnTo>
                  <a:moveTo>
                    <a:pt x="614" y="85"/>
                  </a:moveTo>
                  <a:lnTo>
                    <a:pt x="688" y="70"/>
                  </a:lnTo>
                  <a:moveTo>
                    <a:pt x="645" y="77"/>
                  </a:moveTo>
                  <a:lnTo>
                    <a:pt x="645" y="1"/>
                  </a:lnTo>
                  <a:moveTo>
                    <a:pt x="624" y="94"/>
                  </a:moveTo>
                  <a:lnTo>
                    <a:pt x="624" y="190"/>
                  </a:lnTo>
                  <a:moveTo>
                    <a:pt x="645" y="166"/>
                  </a:moveTo>
                  <a:lnTo>
                    <a:pt x="664" y="193"/>
                  </a:lnTo>
                  <a:lnTo>
                    <a:pt x="667" y="94"/>
                  </a:lnTo>
                  <a:moveTo>
                    <a:pt x="667" y="99"/>
                  </a:moveTo>
                  <a:lnTo>
                    <a:pt x="624" y="104"/>
                  </a:lnTo>
                  <a:moveTo>
                    <a:pt x="624" y="126"/>
                  </a:moveTo>
                  <a:lnTo>
                    <a:pt x="652" y="123"/>
                  </a:lnTo>
                  <a:moveTo>
                    <a:pt x="655" y="142"/>
                  </a:moveTo>
                  <a:lnTo>
                    <a:pt x="624" y="147"/>
                  </a:lnTo>
                  <a:moveTo>
                    <a:pt x="794" y="3"/>
                  </a:moveTo>
                  <a:lnTo>
                    <a:pt x="794" y="94"/>
                  </a:lnTo>
                  <a:moveTo>
                    <a:pt x="835" y="145"/>
                  </a:moveTo>
                  <a:lnTo>
                    <a:pt x="837" y="188"/>
                  </a:lnTo>
                  <a:lnTo>
                    <a:pt x="806" y="188"/>
                  </a:lnTo>
                  <a:lnTo>
                    <a:pt x="799" y="178"/>
                  </a:lnTo>
                  <a:lnTo>
                    <a:pt x="799" y="99"/>
                  </a:lnTo>
                  <a:moveTo>
                    <a:pt x="782" y="102"/>
                  </a:moveTo>
                  <a:lnTo>
                    <a:pt x="768" y="150"/>
                  </a:lnTo>
                  <a:lnTo>
                    <a:pt x="751" y="176"/>
                  </a:lnTo>
                  <a:lnTo>
                    <a:pt x="729" y="195"/>
                  </a:lnTo>
                  <a:moveTo>
                    <a:pt x="832" y="90"/>
                  </a:moveTo>
                  <a:lnTo>
                    <a:pt x="748" y="104"/>
                  </a:lnTo>
                  <a:moveTo>
                    <a:pt x="765" y="61"/>
                  </a:moveTo>
                  <a:lnTo>
                    <a:pt x="820" y="51"/>
                  </a:lnTo>
                  <a:moveTo>
                    <a:pt x="758" y="85"/>
                  </a:moveTo>
                  <a:lnTo>
                    <a:pt x="770" y="17"/>
                  </a:lnTo>
                  <a:moveTo>
                    <a:pt x="748" y="70"/>
                  </a:moveTo>
                  <a:lnTo>
                    <a:pt x="729" y="181"/>
                  </a:lnTo>
                  <a:lnTo>
                    <a:pt x="715" y="157"/>
                  </a:lnTo>
                  <a:moveTo>
                    <a:pt x="727" y="20"/>
                  </a:moveTo>
                  <a:lnTo>
                    <a:pt x="741" y="44"/>
                  </a:lnTo>
                  <a:moveTo>
                    <a:pt x="712" y="66"/>
                  </a:moveTo>
                  <a:lnTo>
                    <a:pt x="729" y="92"/>
                  </a:lnTo>
                  <a:moveTo>
                    <a:pt x="957" y="87"/>
                  </a:moveTo>
                  <a:lnTo>
                    <a:pt x="935" y="186"/>
                  </a:lnTo>
                  <a:lnTo>
                    <a:pt x="919" y="154"/>
                  </a:lnTo>
                  <a:moveTo>
                    <a:pt x="897" y="66"/>
                  </a:moveTo>
                  <a:lnTo>
                    <a:pt x="969" y="51"/>
                  </a:lnTo>
                  <a:moveTo>
                    <a:pt x="904" y="22"/>
                  </a:moveTo>
                  <a:lnTo>
                    <a:pt x="957" y="10"/>
                  </a:lnTo>
                  <a:moveTo>
                    <a:pt x="849" y="66"/>
                  </a:moveTo>
                  <a:lnTo>
                    <a:pt x="871" y="90"/>
                  </a:lnTo>
                  <a:moveTo>
                    <a:pt x="866" y="10"/>
                  </a:moveTo>
                  <a:lnTo>
                    <a:pt x="883" y="37"/>
                  </a:lnTo>
                  <a:moveTo>
                    <a:pt x="868" y="171"/>
                  </a:moveTo>
                  <a:lnTo>
                    <a:pt x="892" y="66"/>
                  </a:lnTo>
                  <a:moveTo>
                    <a:pt x="856" y="142"/>
                  </a:moveTo>
                  <a:lnTo>
                    <a:pt x="868" y="166"/>
                  </a:lnTo>
                  <a:moveTo>
                    <a:pt x="924" y="61"/>
                  </a:moveTo>
                  <a:lnTo>
                    <a:pt x="916" y="104"/>
                  </a:lnTo>
                  <a:moveTo>
                    <a:pt x="909" y="106"/>
                  </a:moveTo>
                  <a:lnTo>
                    <a:pt x="955" y="97"/>
                  </a:lnTo>
                  <a:moveTo>
                    <a:pt x="1012" y="13"/>
                  </a:moveTo>
                  <a:lnTo>
                    <a:pt x="1022" y="44"/>
                  </a:lnTo>
                  <a:moveTo>
                    <a:pt x="995" y="70"/>
                  </a:moveTo>
                  <a:lnTo>
                    <a:pt x="1012" y="90"/>
                  </a:lnTo>
                  <a:moveTo>
                    <a:pt x="995" y="159"/>
                  </a:moveTo>
                  <a:lnTo>
                    <a:pt x="1003" y="181"/>
                  </a:lnTo>
                  <a:lnTo>
                    <a:pt x="1024" y="85"/>
                  </a:lnTo>
                  <a:moveTo>
                    <a:pt x="1044" y="30"/>
                  </a:moveTo>
                  <a:lnTo>
                    <a:pt x="1099" y="22"/>
                  </a:lnTo>
                  <a:moveTo>
                    <a:pt x="1046" y="56"/>
                  </a:moveTo>
                  <a:lnTo>
                    <a:pt x="1092" y="49"/>
                  </a:lnTo>
                  <a:moveTo>
                    <a:pt x="1034" y="85"/>
                  </a:moveTo>
                  <a:lnTo>
                    <a:pt x="1111" y="75"/>
                  </a:lnTo>
                  <a:moveTo>
                    <a:pt x="1072" y="6"/>
                  </a:moveTo>
                  <a:lnTo>
                    <a:pt x="1072" y="80"/>
                  </a:lnTo>
                  <a:moveTo>
                    <a:pt x="1048" y="97"/>
                  </a:moveTo>
                  <a:lnTo>
                    <a:pt x="1048" y="162"/>
                  </a:lnTo>
                  <a:moveTo>
                    <a:pt x="1094" y="94"/>
                  </a:moveTo>
                  <a:lnTo>
                    <a:pt x="1092" y="162"/>
                  </a:lnTo>
                  <a:moveTo>
                    <a:pt x="1048" y="104"/>
                  </a:moveTo>
                  <a:lnTo>
                    <a:pt x="1094" y="99"/>
                  </a:lnTo>
                  <a:moveTo>
                    <a:pt x="1070" y="121"/>
                  </a:moveTo>
                  <a:lnTo>
                    <a:pt x="1063" y="162"/>
                  </a:lnTo>
                  <a:lnTo>
                    <a:pt x="1041" y="195"/>
                  </a:lnTo>
                  <a:moveTo>
                    <a:pt x="1072" y="162"/>
                  </a:moveTo>
                  <a:lnTo>
                    <a:pt x="1101" y="19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70" name="path 13670"/>
            <p:cNvSpPr/>
            <p:nvPr/>
          </p:nvSpPr>
          <p:spPr>
            <a:xfrm>
              <a:off x="2549651" y="1860041"/>
              <a:ext cx="28956" cy="28956"/>
            </a:xfrm>
            <a:custGeom>
              <a:avLst/>
              <a:gdLst/>
              <a:ahLst/>
              <a:cxnLst/>
              <a:rect l="0" t="0" r="0" b="0"/>
              <a:pathLst>
                <a:path w="45" h="45">
                  <a:moveTo>
                    <a:pt x="45" y="21"/>
                  </a:moveTo>
                  <a:lnTo>
                    <a:pt x="43" y="12"/>
                  </a:lnTo>
                  <a:lnTo>
                    <a:pt x="24" y="21"/>
                  </a:lnTo>
                  <a:lnTo>
                    <a:pt x="45" y="21"/>
                  </a:lnTo>
                </a:path>
                <a:path w="45" h="45">
                  <a:moveTo>
                    <a:pt x="43" y="12"/>
                  </a:moveTo>
                  <a:lnTo>
                    <a:pt x="35" y="2"/>
                  </a:lnTo>
                  <a:lnTo>
                    <a:pt x="24" y="21"/>
                  </a:lnTo>
                  <a:lnTo>
                    <a:pt x="43" y="12"/>
                  </a:lnTo>
                </a:path>
                <a:path w="45" h="45">
                  <a:moveTo>
                    <a:pt x="35" y="2"/>
                  </a:moveTo>
                  <a:lnTo>
                    <a:pt x="24" y="0"/>
                  </a:lnTo>
                  <a:lnTo>
                    <a:pt x="24" y="21"/>
                  </a:lnTo>
                  <a:lnTo>
                    <a:pt x="35" y="2"/>
                  </a:lnTo>
                </a:path>
                <a:path w="45" h="45">
                  <a:moveTo>
                    <a:pt x="24" y="0"/>
                  </a:moveTo>
                  <a:lnTo>
                    <a:pt x="11" y="2"/>
                  </a:lnTo>
                  <a:lnTo>
                    <a:pt x="24" y="21"/>
                  </a:lnTo>
                  <a:lnTo>
                    <a:pt x="24" y="0"/>
                  </a:lnTo>
                </a:path>
                <a:path w="45" h="45">
                  <a:moveTo>
                    <a:pt x="11" y="2"/>
                  </a:moveTo>
                  <a:lnTo>
                    <a:pt x="4" y="12"/>
                  </a:lnTo>
                  <a:lnTo>
                    <a:pt x="24" y="21"/>
                  </a:lnTo>
                  <a:lnTo>
                    <a:pt x="11" y="2"/>
                  </a:lnTo>
                </a:path>
                <a:path w="45" h="45">
                  <a:moveTo>
                    <a:pt x="4" y="12"/>
                  </a:moveTo>
                  <a:lnTo>
                    <a:pt x="0" y="21"/>
                  </a:lnTo>
                  <a:lnTo>
                    <a:pt x="24" y="21"/>
                  </a:lnTo>
                  <a:lnTo>
                    <a:pt x="4" y="12"/>
                  </a:lnTo>
                </a:path>
                <a:path w="45" h="45">
                  <a:moveTo>
                    <a:pt x="0" y="21"/>
                  </a:moveTo>
                  <a:lnTo>
                    <a:pt x="4" y="33"/>
                  </a:lnTo>
                  <a:lnTo>
                    <a:pt x="24" y="21"/>
                  </a:lnTo>
                  <a:lnTo>
                    <a:pt x="0" y="21"/>
                  </a:lnTo>
                </a:path>
                <a:path w="45" h="45">
                  <a:moveTo>
                    <a:pt x="4" y="33"/>
                  </a:moveTo>
                  <a:lnTo>
                    <a:pt x="11" y="43"/>
                  </a:lnTo>
                  <a:lnTo>
                    <a:pt x="24" y="21"/>
                  </a:lnTo>
                  <a:lnTo>
                    <a:pt x="4" y="33"/>
                  </a:lnTo>
                </a:path>
                <a:path w="45" h="45">
                  <a:moveTo>
                    <a:pt x="11" y="43"/>
                  </a:moveTo>
                  <a:lnTo>
                    <a:pt x="24" y="45"/>
                  </a:lnTo>
                  <a:lnTo>
                    <a:pt x="24" y="21"/>
                  </a:lnTo>
                  <a:lnTo>
                    <a:pt x="11" y="43"/>
                  </a:lnTo>
                </a:path>
                <a:path w="45" h="45">
                  <a:moveTo>
                    <a:pt x="24" y="45"/>
                  </a:moveTo>
                  <a:lnTo>
                    <a:pt x="35" y="43"/>
                  </a:lnTo>
                  <a:lnTo>
                    <a:pt x="24" y="21"/>
                  </a:lnTo>
                  <a:lnTo>
                    <a:pt x="24" y="45"/>
                  </a:lnTo>
                </a:path>
                <a:path w="45" h="45">
                  <a:moveTo>
                    <a:pt x="35" y="43"/>
                  </a:moveTo>
                  <a:lnTo>
                    <a:pt x="43" y="33"/>
                  </a:lnTo>
                  <a:lnTo>
                    <a:pt x="24" y="21"/>
                  </a:lnTo>
                  <a:lnTo>
                    <a:pt x="35" y="43"/>
                  </a:lnTo>
                </a:path>
                <a:path w="45" h="45">
                  <a:moveTo>
                    <a:pt x="43" y="33"/>
                  </a:moveTo>
                  <a:lnTo>
                    <a:pt x="45" y="21"/>
                  </a:lnTo>
                  <a:lnTo>
                    <a:pt x="24" y="21"/>
                  </a:lnTo>
                  <a:lnTo>
                    <a:pt x="43" y="33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72" name="path 13672"/>
            <p:cNvSpPr/>
            <p:nvPr/>
          </p:nvSpPr>
          <p:spPr>
            <a:xfrm>
              <a:off x="11429" y="1325879"/>
              <a:ext cx="2553461" cy="548640"/>
            </a:xfrm>
            <a:custGeom>
              <a:avLst/>
              <a:gdLst/>
              <a:ahLst/>
              <a:cxnLst/>
              <a:rect l="0" t="0" r="0" b="0"/>
              <a:pathLst>
                <a:path w="4021" h="864">
                  <a:moveTo>
                    <a:pt x="1534" y="862"/>
                  </a:moveTo>
                  <a:lnTo>
                    <a:pt x="4021" y="862"/>
                  </a:lnTo>
                  <a:moveTo>
                    <a:pt x="73" y="116"/>
                  </a:moveTo>
                  <a:lnTo>
                    <a:pt x="68" y="152"/>
                  </a:lnTo>
                  <a:moveTo>
                    <a:pt x="32" y="116"/>
                  </a:moveTo>
                  <a:lnTo>
                    <a:pt x="32" y="166"/>
                  </a:lnTo>
                  <a:moveTo>
                    <a:pt x="99" y="85"/>
                  </a:moveTo>
                  <a:lnTo>
                    <a:pt x="90" y="190"/>
                  </a:lnTo>
                  <a:lnTo>
                    <a:pt x="70" y="166"/>
                  </a:lnTo>
                  <a:moveTo>
                    <a:pt x="6" y="87"/>
                  </a:moveTo>
                  <a:lnTo>
                    <a:pt x="6" y="188"/>
                  </a:lnTo>
                  <a:moveTo>
                    <a:pt x="75" y="42"/>
                  </a:moveTo>
                  <a:lnTo>
                    <a:pt x="73" y="78"/>
                  </a:lnTo>
                  <a:moveTo>
                    <a:pt x="25" y="42"/>
                  </a:moveTo>
                  <a:lnTo>
                    <a:pt x="25" y="92"/>
                  </a:lnTo>
                  <a:moveTo>
                    <a:pt x="1" y="34"/>
                  </a:moveTo>
                  <a:lnTo>
                    <a:pt x="99" y="22"/>
                  </a:lnTo>
                  <a:moveTo>
                    <a:pt x="44" y="1"/>
                  </a:moveTo>
                  <a:lnTo>
                    <a:pt x="54" y="20"/>
                  </a:lnTo>
                  <a:moveTo>
                    <a:pt x="25" y="80"/>
                  </a:moveTo>
                  <a:lnTo>
                    <a:pt x="78" y="78"/>
                  </a:lnTo>
                  <a:moveTo>
                    <a:pt x="25" y="54"/>
                  </a:moveTo>
                  <a:lnTo>
                    <a:pt x="73" y="49"/>
                  </a:lnTo>
                  <a:moveTo>
                    <a:pt x="32" y="157"/>
                  </a:moveTo>
                  <a:lnTo>
                    <a:pt x="73" y="154"/>
                  </a:lnTo>
                  <a:moveTo>
                    <a:pt x="32" y="125"/>
                  </a:moveTo>
                  <a:lnTo>
                    <a:pt x="70" y="121"/>
                  </a:lnTo>
                  <a:moveTo>
                    <a:pt x="6" y="104"/>
                  </a:moveTo>
                  <a:lnTo>
                    <a:pt x="97" y="97"/>
                  </a:lnTo>
                  <a:moveTo>
                    <a:pt x="202" y="166"/>
                  </a:moveTo>
                  <a:lnTo>
                    <a:pt x="202" y="42"/>
                  </a:lnTo>
                  <a:moveTo>
                    <a:pt x="222" y="118"/>
                  </a:moveTo>
                  <a:lnTo>
                    <a:pt x="236" y="142"/>
                  </a:lnTo>
                  <a:moveTo>
                    <a:pt x="166" y="90"/>
                  </a:moveTo>
                  <a:lnTo>
                    <a:pt x="236" y="80"/>
                  </a:lnTo>
                  <a:moveTo>
                    <a:pt x="152" y="174"/>
                  </a:moveTo>
                  <a:lnTo>
                    <a:pt x="250" y="162"/>
                  </a:lnTo>
                  <a:moveTo>
                    <a:pt x="162" y="30"/>
                  </a:moveTo>
                  <a:lnTo>
                    <a:pt x="241" y="20"/>
                  </a:lnTo>
                  <a:moveTo>
                    <a:pt x="162" y="10"/>
                  </a:moveTo>
                  <a:lnTo>
                    <a:pt x="157" y="109"/>
                  </a:lnTo>
                  <a:lnTo>
                    <a:pt x="150" y="147"/>
                  </a:lnTo>
                  <a:lnTo>
                    <a:pt x="133" y="188"/>
                  </a:lnTo>
                  <a:moveTo>
                    <a:pt x="277" y="159"/>
                  </a:moveTo>
                  <a:lnTo>
                    <a:pt x="289" y="176"/>
                  </a:lnTo>
                  <a:lnTo>
                    <a:pt x="308" y="75"/>
                  </a:lnTo>
                  <a:moveTo>
                    <a:pt x="291" y="94"/>
                  </a:moveTo>
                  <a:lnTo>
                    <a:pt x="274" y="68"/>
                  </a:lnTo>
                  <a:moveTo>
                    <a:pt x="286" y="18"/>
                  </a:moveTo>
                  <a:lnTo>
                    <a:pt x="303" y="46"/>
                  </a:lnTo>
                  <a:moveTo>
                    <a:pt x="320" y="39"/>
                  </a:moveTo>
                  <a:lnTo>
                    <a:pt x="375" y="27"/>
                  </a:lnTo>
                  <a:moveTo>
                    <a:pt x="373" y="51"/>
                  </a:moveTo>
                  <a:lnTo>
                    <a:pt x="325" y="58"/>
                  </a:lnTo>
                  <a:moveTo>
                    <a:pt x="315" y="82"/>
                  </a:moveTo>
                  <a:lnTo>
                    <a:pt x="390" y="70"/>
                  </a:lnTo>
                  <a:moveTo>
                    <a:pt x="346" y="78"/>
                  </a:moveTo>
                  <a:lnTo>
                    <a:pt x="346" y="1"/>
                  </a:lnTo>
                  <a:moveTo>
                    <a:pt x="325" y="94"/>
                  </a:moveTo>
                  <a:lnTo>
                    <a:pt x="325" y="190"/>
                  </a:lnTo>
                  <a:moveTo>
                    <a:pt x="346" y="166"/>
                  </a:moveTo>
                  <a:lnTo>
                    <a:pt x="366" y="193"/>
                  </a:lnTo>
                  <a:lnTo>
                    <a:pt x="368" y="94"/>
                  </a:lnTo>
                  <a:moveTo>
                    <a:pt x="368" y="97"/>
                  </a:moveTo>
                  <a:lnTo>
                    <a:pt x="325" y="104"/>
                  </a:lnTo>
                  <a:moveTo>
                    <a:pt x="325" y="125"/>
                  </a:moveTo>
                  <a:lnTo>
                    <a:pt x="356" y="121"/>
                  </a:lnTo>
                  <a:moveTo>
                    <a:pt x="358" y="142"/>
                  </a:moveTo>
                  <a:lnTo>
                    <a:pt x="325" y="147"/>
                  </a:lnTo>
                  <a:moveTo>
                    <a:pt x="495" y="1"/>
                  </a:moveTo>
                  <a:lnTo>
                    <a:pt x="495" y="94"/>
                  </a:lnTo>
                  <a:moveTo>
                    <a:pt x="536" y="145"/>
                  </a:moveTo>
                  <a:lnTo>
                    <a:pt x="538" y="188"/>
                  </a:lnTo>
                  <a:lnTo>
                    <a:pt x="510" y="188"/>
                  </a:lnTo>
                  <a:lnTo>
                    <a:pt x="500" y="176"/>
                  </a:lnTo>
                  <a:lnTo>
                    <a:pt x="500" y="97"/>
                  </a:lnTo>
                  <a:moveTo>
                    <a:pt x="483" y="99"/>
                  </a:moveTo>
                  <a:lnTo>
                    <a:pt x="471" y="150"/>
                  </a:lnTo>
                  <a:lnTo>
                    <a:pt x="452" y="174"/>
                  </a:lnTo>
                  <a:lnTo>
                    <a:pt x="433" y="193"/>
                  </a:lnTo>
                  <a:moveTo>
                    <a:pt x="534" y="90"/>
                  </a:moveTo>
                  <a:lnTo>
                    <a:pt x="450" y="102"/>
                  </a:lnTo>
                  <a:moveTo>
                    <a:pt x="466" y="58"/>
                  </a:moveTo>
                  <a:lnTo>
                    <a:pt x="522" y="51"/>
                  </a:lnTo>
                  <a:moveTo>
                    <a:pt x="459" y="85"/>
                  </a:moveTo>
                  <a:lnTo>
                    <a:pt x="471" y="18"/>
                  </a:lnTo>
                  <a:moveTo>
                    <a:pt x="450" y="70"/>
                  </a:moveTo>
                  <a:lnTo>
                    <a:pt x="430" y="178"/>
                  </a:lnTo>
                  <a:lnTo>
                    <a:pt x="416" y="154"/>
                  </a:lnTo>
                  <a:moveTo>
                    <a:pt x="428" y="20"/>
                  </a:moveTo>
                  <a:lnTo>
                    <a:pt x="442" y="42"/>
                  </a:lnTo>
                  <a:moveTo>
                    <a:pt x="414" y="65"/>
                  </a:moveTo>
                  <a:lnTo>
                    <a:pt x="433" y="92"/>
                  </a:lnTo>
                  <a:moveTo>
                    <a:pt x="649" y="8"/>
                  </a:moveTo>
                  <a:lnTo>
                    <a:pt x="625" y="25"/>
                  </a:lnTo>
                  <a:lnTo>
                    <a:pt x="586" y="39"/>
                  </a:lnTo>
                  <a:moveTo>
                    <a:pt x="586" y="20"/>
                  </a:moveTo>
                  <a:lnTo>
                    <a:pt x="586" y="75"/>
                  </a:lnTo>
                  <a:lnTo>
                    <a:pt x="577" y="135"/>
                  </a:lnTo>
                  <a:lnTo>
                    <a:pt x="555" y="188"/>
                  </a:lnTo>
                  <a:moveTo>
                    <a:pt x="591" y="75"/>
                  </a:moveTo>
                  <a:lnTo>
                    <a:pt x="670" y="61"/>
                  </a:lnTo>
                  <a:moveTo>
                    <a:pt x="606" y="116"/>
                  </a:moveTo>
                  <a:lnTo>
                    <a:pt x="654" y="109"/>
                  </a:lnTo>
                  <a:moveTo>
                    <a:pt x="656" y="102"/>
                  </a:moveTo>
                  <a:lnTo>
                    <a:pt x="651" y="162"/>
                  </a:lnTo>
                  <a:moveTo>
                    <a:pt x="606" y="99"/>
                  </a:moveTo>
                  <a:lnTo>
                    <a:pt x="606" y="178"/>
                  </a:lnTo>
                  <a:moveTo>
                    <a:pt x="606" y="169"/>
                  </a:moveTo>
                  <a:lnTo>
                    <a:pt x="658" y="162"/>
                  </a:lnTo>
                  <a:moveTo>
                    <a:pt x="757" y="94"/>
                  </a:moveTo>
                  <a:lnTo>
                    <a:pt x="798" y="159"/>
                  </a:lnTo>
                  <a:lnTo>
                    <a:pt x="814" y="159"/>
                  </a:lnTo>
                  <a:moveTo>
                    <a:pt x="757" y="94"/>
                  </a:moveTo>
                  <a:lnTo>
                    <a:pt x="697" y="171"/>
                  </a:lnTo>
                  <a:moveTo>
                    <a:pt x="757" y="68"/>
                  </a:moveTo>
                  <a:lnTo>
                    <a:pt x="757" y="190"/>
                  </a:lnTo>
                  <a:moveTo>
                    <a:pt x="699" y="99"/>
                  </a:moveTo>
                  <a:lnTo>
                    <a:pt x="814" y="87"/>
                  </a:lnTo>
                  <a:moveTo>
                    <a:pt x="793" y="25"/>
                  </a:moveTo>
                  <a:lnTo>
                    <a:pt x="774" y="70"/>
                  </a:lnTo>
                  <a:moveTo>
                    <a:pt x="752" y="30"/>
                  </a:moveTo>
                  <a:lnTo>
                    <a:pt x="759" y="61"/>
                  </a:lnTo>
                  <a:moveTo>
                    <a:pt x="728" y="39"/>
                  </a:moveTo>
                  <a:lnTo>
                    <a:pt x="735" y="68"/>
                  </a:lnTo>
                  <a:moveTo>
                    <a:pt x="790" y="1"/>
                  </a:moveTo>
                  <a:lnTo>
                    <a:pt x="716" y="37"/>
                  </a:lnTo>
                  <a:moveTo>
                    <a:pt x="877" y="70"/>
                  </a:moveTo>
                  <a:lnTo>
                    <a:pt x="934" y="61"/>
                  </a:lnTo>
                  <a:moveTo>
                    <a:pt x="934" y="102"/>
                  </a:moveTo>
                  <a:lnTo>
                    <a:pt x="874" y="109"/>
                  </a:lnTo>
                  <a:moveTo>
                    <a:pt x="903" y="174"/>
                  </a:moveTo>
                  <a:lnTo>
                    <a:pt x="903" y="22"/>
                  </a:lnTo>
                  <a:moveTo>
                    <a:pt x="946" y="13"/>
                  </a:moveTo>
                  <a:lnTo>
                    <a:pt x="946" y="190"/>
                  </a:lnTo>
                  <a:lnTo>
                    <a:pt x="925" y="159"/>
                  </a:lnTo>
                  <a:moveTo>
                    <a:pt x="870" y="25"/>
                  </a:moveTo>
                  <a:lnTo>
                    <a:pt x="946" y="15"/>
                  </a:lnTo>
                  <a:moveTo>
                    <a:pt x="846" y="176"/>
                  </a:moveTo>
                  <a:lnTo>
                    <a:pt x="860" y="145"/>
                  </a:lnTo>
                  <a:lnTo>
                    <a:pt x="870" y="80"/>
                  </a:lnTo>
                  <a:lnTo>
                    <a:pt x="870" y="10"/>
                  </a:lnTo>
                  <a:moveTo>
                    <a:pt x="1076" y="75"/>
                  </a:moveTo>
                  <a:lnTo>
                    <a:pt x="1076" y="193"/>
                  </a:lnTo>
                  <a:moveTo>
                    <a:pt x="1050" y="78"/>
                  </a:moveTo>
                  <a:lnTo>
                    <a:pt x="1095" y="70"/>
                  </a:lnTo>
                  <a:moveTo>
                    <a:pt x="1052" y="20"/>
                  </a:moveTo>
                  <a:lnTo>
                    <a:pt x="1047" y="123"/>
                  </a:lnTo>
                  <a:lnTo>
                    <a:pt x="1042" y="150"/>
                  </a:lnTo>
                  <a:lnTo>
                    <a:pt x="1035" y="181"/>
                  </a:lnTo>
                  <a:moveTo>
                    <a:pt x="1086" y="10"/>
                  </a:moveTo>
                  <a:lnTo>
                    <a:pt x="1052" y="39"/>
                  </a:lnTo>
                  <a:moveTo>
                    <a:pt x="1023" y="125"/>
                  </a:moveTo>
                  <a:lnTo>
                    <a:pt x="1040" y="150"/>
                  </a:lnTo>
                  <a:moveTo>
                    <a:pt x="1004" y="125"/>
                  </a:moveTo>
                  <a:lnTo>
                    <a:pt x="980" y="164"/>
                  </a:lnTo>
                  <a:moveTo>
                    <a:pt x="1011" y="80"/>
                  </a:moveTo>
                  <a:lnTo>
                    <a:pt x="1011" y="183"/>
                  </a:lnTo>
                  <a:lnTo>
                    <a:pt x="999" y="164"/>
                  </a:lnTo>
                  <a:moveTo>
                    <a:pt x="987" y="116"/>
                  </a:moveTo>
                  <a:lnTo>
                    <a:pt x="1038" y="106"/>
                  </a:lnTo>
                  <a:moveTo>
                    <a:pt x="980" y="85"/>
                  </a:moveTo>
                  <a:lnTo>
                    <a:pt x="1042" y="78"/>
                  </a:lnTo>
                  <a:moveTo>
                    <a:pt x="1023" y="37"/>
                  </a:moveTo>
                  <a:lnTo>
                    <a:pt x="1018" y="78"/>
                  </a:lnTo>
                  <a:moveTo>
                    <a:pt x="999" y="46"/>
                  </a:moveTo>
                  <a:lnTo>
                    <a:pt x="1004" y="70"/>
                  </a:lnTo>
                  <a:moveTo>
                    <a:pt x="987" y="39"/>
                  </a:moveTo>
                  <a:lnTo>
                    <a:pt x="1038" y="32"/>
                  </a:lnTo>
                  <a:moveTo>
                    <a:pt x="1004" y="3"/>
                  </a:moveTo>
                  <a:lnTo>
                    <a:pt x="1014" y="22"/>
                  </a:lnTo>
                  <a:moveTo>
                    <a:pt x="1146" y="150"/>
                  </a:moveTo>
                  <a:lnTo>
                    <a:pt x="1210" y="145"/>
                  </a:lnTo>
                  <a:moveTo>
                    <a:pt x="1119" y="188"/>
                  </a:moveTo>
                  <a:lnTo>
                    <a:pt x="1234" y="181"/>
                  </a:lnTo>
                  <a:moveTo>
                    <a:pt x="1177" y="109"/>
                  </a:moveTo>
                  <a:lnTo>
                    <a:pt x="1177" y="183"/>
                  </a:lnTo>
                  <a:moveTo>
                    <a:pt x="1134" y="27"/>
                  </a:moveTo>
                  <a:lnTo>
                    <a:pt x="1186" y="20"/>
                  </a:lnTo>
                  <a:moveTo>
                    <a:pt x="1150" y="27"/>
                  </a:moveTo>
                  <a:lnTo>
                    <a:pt x="1148" y="73"/>
                  </a:lnTo>
                  <a:lnTo>
                    <a:pt x="1136" y="116"/>
                  </a:lnTo>
                  <a:lnTo>
                    <a:pt x="1119" y="142"/>
                  </a:lnTo>
                  <a:moveTo>
                    <a:pt x="1170" y="22"/>
                  </a:moveTo>
                  <a:lnTo>
                    <a:pt x="1170" y="123"/>
                  </a:lnTo>
                  <a:moveTo>
                    <a:pt x="1119" y="78"/>
                  </a:moveTo>
                  <a:lnTo>
                    <a:pt x="1191" y="68"/>
                  </a:lnTo>
                  <a:moveTo>
                    <a:pt x="1201" y="27"/>
                  </a:moveTo>
                  <a:lnTo>
                    <a:pt x="1201" y="99"/>
                  </a:lnTo>
                  <a:moveTo>
                    <a:pt x="1225" y="8"/>
                  </a:moveTo>
                  <a:lnTo>
                    <a:pt x="1225" y="138"/>
                  </a:lnTo>
                  <a:lnTo>
                    <a:pt x="1203" y="111"/>
                  </a:lnTo>
                  <a:moveTo>
                    <a:pt x="1321" y="3"/>
                  </a:moveTo>
                  <a:lnTo>
                    <a:pt x="1321" y="193"/>
                  </a:lnTo>
                  <a:lnTo>
                    <a:pt x="1304" y="162"/>
                  </a:lnTo>
                  <a:moveTo>
                    <a:pt x="1261" y="82"/>
                  </a:moveTo>
                  <a:lnTo>
                    <a:pt x="1309" y="78"/>
                  </a:lnTo>
                  <a:moveTo>
                    <a:pt x="1309" y="70"/>
                  </a:moveTo>
                  <a:lnTo>
                    <a:pt x="1294" y="121"/>
                  </a:lnTo>
                  <a:lnTo>
                    <a:pt x="1275" y="154"/>
                  </a:lnTo>
                  <a:lnTo>
                    <a:pt x="1254" y="178"/>
                  </a:lnTo>
                  <a:moveTo>
                    <a:pt x="1321" y="70"/>
                  </a:moveTo>
                  <a:lnTo>
                    <a:pt x="1362" y="162"/>
                  </a:lnTo>
                  <a:lnTo>
                    <a:pt x="1381" y="159"/>
                  </a:lnTo>
                  <a:moveTo>
                    <a:pt x="1362" y="46"/>
                  </a:moveTo>
                  <a:lnTo>
                    <a:pt x="1330" y="92"/>
                  </a:lnTo>
                  <a:moveTo>
                    <a:pt x="1503" y="116"/>
                  </a:moveTo>
                  <a:lnTo>
                    <a:pt x="1453" y="125"/>
                  </a:lnTo>
                  <a:moveTo>
                    <a:pt x="1450" y="78"/>
                  </a:moveTo>
                  <a:lnTo>
                    <a:pt x="1508" y="65"/>
                  </a:lnTo>
                  <a:moveTo>
                    <a:pt x="1482" y="174"/>
                  </a:moveTo>
                  <a:lnTo>
                    <a:pt x="1482" y="5"/>
                  </a:lnTo>
                  <a:moveTo>
                    <a:pt x="1436" y="178"/>
                  </a:moveTo>
                  <a:lnTo>
                    <a:pt x="1518" y="171"/>
                  </a:lnTo>
                  <a:moveTo>
                    <a:pt x="1458" y="37"/>
                  </a:moveTo>
                  <a:lnTo>
                    <a:pt x="1443" y="116"/>
                  </a:lnTo>
                  <a:moveTo>
                    <a:pt x="1443" y="65"/>
                  </a:moveTo>
                  <a:lnTo>
                    <a:pt x="1424" y="46"/>
                  </a:lnTo>
                  <a:moveTo>
                    <a:pt x="1424" y="1"/>
                  </a:moveTo>
                  <a:lnTo>
                    <a:pt x="1424" y="190"/>
                  </a:lnTo>
                  <a:moveTo>
                    <a:pt x="1410" y="51"/>
                  </a:moveTo>
                  <a:lnTo>
                    <a:pt x="1400" y="109"/>
                  </a:lnTo>
                  <a:moveTo>
                    <a:pt x="1573" y="10"/>
                  </a:moveTo>
                  <a:lnTo>
                    <a:pt x="1546" y="78"/>
                  </a:lnTo>
                  <a:moveTo>
                    <a:pt x="1542" y="174"/>
                  </a:moveTo>
                  <a:lnTo>
                    <a:pt x="1587" y="145"/>
                  </a:lnTo>
                  <a:moveTo>
                    <a:pt x="1549" y="128"/>
                  </a:moveTo>
                  <a:lnTo>
                    <a:pt x="1587" y="114"/>
                  </a:lnTo>
                  <a:moveTo>
                    <a:pt x="1587" y="56"/>
                  </a:moveTo>
                  <a:lnTo>
                    <a:pt x="1554" y="125"/>
                  </a:lnTo>
                  <a:moveTo>
                    <a:pt x="1542" y="82"/>
                  </a:moveTo>
                  <a:lnTo>
                    <a:pt x="1578" y="68"/>
                  </a:lnTo>
                  <a:moveTo>
                    <a:pt x="1594" y="58"/>
                  </a:moveTo>
                  <a:lnTo>
                    <a:pt x="1652" y="51"/>
                  </a:lnTo>
                  <a:moveTo>
                    <a:pt x="1592" y="133"/>
                  </a:moveTo>
                  <a:lnTo>
                    <a:pt x="1640" y="125"/>
                  </a:lnTo>
                  <a:moveTo>
                    <a:pt x="1642" y="82"/>
                  </a:moveTo>
                  <a:lnTo>
                    <a:pt x="1640" y="133"/>
                  </a:lnTo>
                  <a:moveTo>
                    <a:pt x="1616" y="176"/>
                  </a:moveTo>
                  <a:lnTo>
                    <a:pt x="1628" y="185"/>
                  </a:lnTo>
                  <a:lnTo>
                    <a:pt x="1659" y="185"/>
                  </a:lnTo>
                  <a:lnTo>
                    <a:pt x="1654" y="150"/>
                  </a:lnTo>
                  <a:moveTo>
                    <a:pt x="1594" y="130"/>
                  </a:moveTo>
                  <a:lnTo>
                    <a:pt x="1594" y="85"/>
                  </a:lnTo>
                  <a:moveTo>
                    <a:pt x="1618" y="5"/>
                  </a:moveTo>
                  <a:lnTo>
                    <a:pt x="1616" y="174"/>
                  </a:lnTo>
                  <a:moveTo>
                    <a:pt x="1734" y="94"/>
                  </a:moveTo>
                  <a:lnTo>
                    <a:pt x="1707" y="147"/>
                  </a:lnTo>
                  <a:moveTo>
                    <a:pt x="1741" y="159"/>
                  </a:moveTo>
                  <a:lnTo>
                    <a:pt x="1748" y="174"/>
                  </a:lnTo>
                  <a:lnTo>
                    <a:pt x="1798" y="171"/>
                  </a:lnTo>
                  <a:lnTo>
                    <a:pt x="1794" y="130"/>
                  </a:lnTo>
                  <a:moveTo>
                    <a:pt x="1707" y="147"/>
                  </a:moveTo>
                  <a:lnTo>
                    <a:pt x="1681" y="178"/>
                  </a:lnTo>
                  <a:moveTo>
                    <a:pt x="1690" y="78"/>
                  </a:moveTo>
                  <a:lnTo>
                    <a:pt x="1789" y="65"/>
                  </a:lnTo>
                  <a:moveTo>
                    <a:pt x="1707" y="25"/>
                  </a:moveTo>
                  <a:lnTo>
                    <a:pt x="1774" y="20"/>
                  </a:lnTo>
                  <a:moveTo>
                    <a:pt x="1741" y="159"/>
                  </a:moveTo>
                  <a:lnTo>
                    <a:pt x="1741" y="73"/>
                  </a:lnTo>
                  <a:moveTo>
                    <a:pt x="1734" y="94"/>
                  </a:moveTo>
                  <a:lnTo>
                    <a:pt x="1741" y="22"/>
                  </a:lnTo>
                  <a:moveTo>
                    <a:pt x="1822" y="147"/>
                  </a:moveTo>
                  <a:lnTo>
                    <a:pt x="1856" y="65"/>
                  </a:lnTo>
                  <a:moveTo>
                    <a:pt x="1880" y="58"/>
                  </a:moveTo>
                  <a:lnTo>
                    <a:pt x="1825" y="65"/>
                  </a:lnTo>
                  <a:moveTo>
                    <a:pt x="1875" y="109"/>
                  </a:moveTo>
                  <a:lnTo>
                    <a:pt x="1856" y="78"/>
                  </a:lnTo>
                  <a:moveTo>
                    <a:pt x="1856" y="185"/>
                  </a:moveTo>
                  <a:lnTo>
                    <a:pt x="1856" y="3"/>
                  </a:lnTo>
                  <a:moveTo>
                    <a:pt x="1940" y="138"/>
                  </a:moveTo>
                  <a:lnTo>
                    <a:pt x="1940" y="174"/>
                  </a:lnTo>
                  <a:lnTo>
                    <a:pt x="1923" y="174"/>
                  </a:lnTo>
                  <a:lnTo>
                    <a:pt x="1916" y="157"/>
                  </a:lnTo>
                  <a:lnTo>
                    <a:pt x="1916" y="20"/>
                  </a:lnTo>
                  <a:moveTo>
                    <a:pt x="1916" y="30"/>
                  </a:moveTo>
                  <a:lnTo>
                    <a:pt x="1890" y="34"/>
                  </a:lnTo>
                  <a:moveTo>
                    <a:pt x="1866" y="190"/>
                  </a:moveTo>
                  <a:lnTo>
                    <a:pt x="1880" y="154"/>
                  </a:lnTo>
                  <a:lnTo>
                    <a:pt x="1890" y="102"/>
                  </a:lnTo>
                  <a:lnTo>
                    <a:pt x="1890" y="20"/>
                  </a:lnTo>
                  <a:moveTo>
                    <a:pt x="1976" y="171"/>
                  </a:moveTo>
                  <a:lnTo>
                    <a:pt x="1993" y="70"/>
                  </a:lnTo>
                  <a:moveTo>
                    <a:pt x="1962" y="63"/>
                  </a:moveTo>
                  <a:lnTo>
                    <a:pt x="1983" y="90"/>
                  </a:lnTo>
                  <a:moveTo>
                    <a:pt x="1978" y="10"/>
                  </a:moveTo>
                  <a:lnTo>
                    <a:pt x="1995" y="37"/>
                  </a:lnTo>
                  <a:moveTo>
                    <a:pt x="1969" y="150"/>
                  </a:moveTo>
                  <a:lnTo>
                    <a:pt x="1976" y="166"/>
                  </a:lnTo>
                  <a:moveTo>
                    <a:pt x="2034" y="1"/>
                  </a:moveTo>
                  <a:lnTo>
                    <a:pt x="2012" y="46"/>
                  </a:lnTo>
                  <a:moveTo>
                    <a:pt x="2007" y="49"/>
                  </a:moveTo>
                  <a:lnTo>
                    <a:pt x="2058" y="37"/>
                  </a:lnTo>
                  <a:moveTo>
                    <a:pt x="2048" y="20"/>
                  </a:moveTo>
                  <a:lnTo>
                    <a:pt x="2067" y="46"/>
                  </a:lnTo>
                  <a:moveTo>
                    <a:pt x="2000" y="75"/>
                  </a:moveTo>
                  <a:lnTo>
                    <a:pt x="2074" y="61"/>
                  </a:lnTo>
                  <a:moveTo>
                    <a:pt x="2034" y="46"/>
                  </a:moveTo>
                  <a:lnTo>
                    <a:pt x="2022" y="85"/>
                  </a:lnTo>
                  <a:moveTo>
                    <a:pt x="2036" y="70"/>
                  </a:moveTo>
                  <a:lnTo>
                    <a:pt x="2065" y="116"/>
                  </a:lnTo>
                  <a:lnTo>
                    <a:pt x="2084" y="116"/>
                  </a:lnTo>
                  <a:moveTo>
                    <a:pt x="2036" y="97"/>
                  </a:moveTo>
                  <a:lnTo>
                    <a:pt x="2024" y="123"/>
                  </a:lnTo>
                  <a:lnTo>
                    <a:pt x="2007" y="145"/>
                  </a:lnTo>
                  <a:moveTo>
                    <a:pt x="2048" y="118"/>
                  </a:moveTo>
                  <a:lnTo>
                    <a:pt x="2031" y="145"/>
                  </a:lnTo>
                  <a:lnTo>
                    <a:pt x="2010" y="166"/>
                  </a:lnTo>
                  <a:moveTo>
                    <a:pt x="2058" y="135"/>
                  </a:moveTo>
                  <a:lnTo>
                    <a:pt x="2041" y="164"/>
                  </a:lnTo>
                  <a:lnTo>
                    <a:pt x="2002" y="198"/>
                  </a:lnTo>
                  <a:moveTo>
                    <a:pt x="2022" y="85"/>
                  </a:moveTo>
                  <a:lnTo>
                    <a:pt x="1995" y="135"/>
                  </a:lnTo>
                  <a:moveTo>
                    <a:pt x="2156" y="99"/>
                  </a:moveTo>
                  <a:lnTo>
                    <a:pt x="2190" y="97"/>
                  </a:lnTo>
                  <a:moveTo>
                    <a:pt x="2182" y="121"/>
                  </a:moveTo>
                  <a:lnTo>
                    <a:pt x="2204" y="116"/>
                  </a:lnTo>
                  <a:moveTo>
                    <a:pt x="2173" y="99"/>
                  </a:moveTo>
                  <a:lnTo>
                    <a:pt x="2161" y="135"/>
                  </a:lnTo>
                  <a:lnTo>
                    <a:pt x="2146" y="159"/>
                  </a:lnTo>
                  <a:moveTo>
                    <a:pt x="2206" y="114"/>
                  </a:moveTo>
                  <a:lnTo>
                    <a:pt x="2187" y="171"/>
                  </a:lnTo>
                  <a:moveTo>
                    <a:pt x="2194" y="90"/>
                  </a:moveTo>
                  <a:lnTo>
                    <a:pt x="2185" y="118"/>
                  </a:lnTo>
                  <a:moveTo>
                    <a:pt x="2185" y="51"/>
                  </a:moveTo>
                  <a:lnTo>
                    <a:pt x="2209" y="94"/>
                  </a:lnTo>
                  <a:lnTo>
                    <a:pt x="2223" y="94"/>
                  </a:lnTo>
                  <a:moveTo>
                    <a:pt x="2137" y="99"/>
                  </a:moveTo>
                  <a:lnTo>
                    <a:pt x="2163" y="73"/>
                  </a:lnTo>
                  <a:lnTo>
                    <a:pt x="2178" y="51"/>
                  </a:lnTo>
                  <a:moveTo>
                    <a:pt x="2182" y="20"/>
                  </a:moveTo>
                  <a:lnTo>
                    <a:pt x="2182" y="94"/>
                  </a:lnTo>
                  <a:moveTo>
                    <a:pt x="2144" y="54"/>
                  </a:moveTo>
                  <a:lnTo>
                    <a:pt x="2221" y="39"/>
                  </a:lnTo>
                  <a:moveTo>
                    <a:pt x="2204" y="5"/>
                  </a:moveTo>
                  <a:lnTo>
                    <a:pt x="2154" y="32"/>
                  </a:lnTo>
                  <a:moveTo>
                    <a:pt x="2103" y="97"/>
                  </a:moveTo>
                  <a:lnTo>
                    <a:pt x="2132" y="87"/>
                  </a:lnTo>
                  <a:moveTo>
                    <a:pt x="2134" y="82"/>
                  </a:moveTo>
                  <a:lnTo>
                    <a:pt x="2122" y="116"/>
                  </a:lnTo>
                  <a:lnTo>
                    <a:pt x="2127" y="133"/>
                  </a:lnTo>
                  <a:lnTo>
                    <a:pt x="2120" y="157"/>
                  </a:lnTo>
                  <a:lnTo>
                    <a:pt x="2103" y="157"/>
                  </a:lnTo>
                  <a:moveTo>
                    <a:pt x="2120" y="157"/>
                  </a:moveTo>
                  <a:lnTo>
                    <a:pt x="2204" y="190"/>
                  </a:lnTo>
                  <a:lnTo>
                    <a:pt x="2223" y="185"/>
                  </a:lnTo>
                  <a:moveTo>
                    <a:pt x="2120" y="30"/>
                  </a:moveTo>
                  <a:lnTo>
                    <a:pt x="2132" y="54"/>
                  </a:lnTo>
                  <a:moveTo>
                    <a:pt x="2187" y="174"/>
                  </a:moveTo>
                  <a:lnTo>
                    <a:pt x="2170" y="150"/>
                  </a:lnTo>
                  <a:moveTo>
                    <a:pt x="2257" y="15"/>
                  </a:moveTo>
                  <a:lnTo>
                    <a:pt x="2274" y="39"/>
                  </a:lnTo>
                  <a:moveTo>
                    <a:pt x="2242" y="58"/>
                  </a:moveTo>
                  <a:lnTo>
                    <a:pt x="2259" y="87"/>
                  </a:lnTo>
                  <a:moveTo>
                    <a:pt x="2274" y="78"/>
                  </a:moveTo>
                  <a:lnTo>
                    <a:pt x="2257" y="181"/>
                  </a:lnTo>
                  <a:lnTo>
                    <a:pt x="2242" y="154"/>
                  </a:lnTo>
                  <a:moveTo>
                    <a:pt x="2264" y="183"/>
                  </a:moveTo>
                  <a:lnTo>
                    <a:pt x="2295" y="135"/>
                  </a:lnTo>
                  <a:moveTo>
                    <a:pt x="2281" y="121"/>
                  </a:moveTo>
                  <a:lnTo>
                    <a:pt x="2346" y="111"/>
                  </a:lnTo>
                  <a:moveTo>
                    <a:pt x="2334" y="78"/>
                  </a:moveTo>
                  <a:lnTo>
                    <a:pt x="2295" y="82"/>
                  </a:lnTo>
                  <a:moveTo>
                    <a:pt x="2365" y="82"/>
                  </a:moveTo>
                  <a:lnTo>
                    <a:pt x="2350" y="85"/>
                  </a:lnTo>
                  <a:lnTo>
                    <a:pt x="2312" y="20"/>
                  </a:lnTo>
                  <a:moveTo>
                    <a:pt x="2314" y="80"/>
                  </a:moveTo>
                  <a:lnTo>
                    <a:pt x="2314" y="193"/>
                  </a:lnTo>
                  <a:lnTo>
                    <a:pt x="2295" y="166"/>
                  </a:lnTo>
                  <a:moveTo>
                    <a:pt x="2329" y="135"/>
                  </a:moveTo>
                  <a:lnTo>
                    <a:pt x="2350" y="178"/>
                  </a:lnTo>
                  <a:moveTo>
                    <a:pt x="2317" y="3"/>
                  </a:moveTo>
                  <a:lnTo>
                    <a:pt x="2312" y="20"/>
                  </a:lnTo>
                  <a:lnTo>
                    <a:pt x="2278" y="94"/>
                  </a:lnTo>
                  <a:moveTo>
                    <a:pt x="2478" y="193"/>
                  </a:moveTo>
                  <a:lnTo>
                    <a:pt x="2478" y="1"/>
                  </a:lnTo>
                  <a:moveTo>
                    <a:pt x="2434" y="133"/>
                  </a:moveTo>
                  <a:lnTo>
                    <a:pt x="2504" y="114"/>
                  </a:lnTo>
                  <a:moveTo>
                    <a:pt x="2451" y="73"/>
                  </a:moveTo>
                  <a:lnTo>
                    <a:pt x="2463" y="104"/>
                  </a:lnTo>
                  <a:moveTo>
                    <a:pt x="2451" y="32"/>
                  </a:moveTo>
                  <a:lnTo>
                    <a:pt x="2461" y="58"/>
                  </a:lnTo>
                  <a:moveTo>
                    <a:pt x="2418" y="90"/>
                  </a:moveTo>
                  <a:lnTo>
                    <a:pt x="2434" y="116"/>
                  </a:lnTo>
                  <a:moveTo>
                    <a:pt x="2418" y="80"/>
                  </a:moveTo>
                  <a:lnTo>
                    <a:pt x="2398" y="123"/>
                  </a:lnTo>
                  <a:lnTo>
                    <a:pt x="2379" y="157"/>
                  </a:lnTo>
                  <a:moveTo>
                    <a:pt x="2396" y="34"/>
                  </a:moveTo>
                  <a:lnTo>
                    <a:pt x="2403" y="65"/>
                  </a:lnTo>
                  <a:moveTo>
                    <a:pt x="2437" y="30"/>
                  </a:moveTo>
                  <a:lnTo>
                    <a:pt x="2425" y="78"/>
                  </a:lnTo>
                  <a:moveTo>
                    <a:pt x="2384" y="85"/>
                  </a:moveTo>
                  <a:lnTo>
                    <a:pt x="2442" y="78"/>
                  </a:lnTo>
                  <a:moveTo>
                    <a:pt x="2418" y="3"/>
                  </a:moveTo>
                  <a:lnTo>
                    <a:pt x="2418" y="188"/>
                  </a:lnTo>
                  <a:moveTo>
                    <a:pt x="2530" y="44"/>
                  </a:moveTo>
                  <a:lnTo>
                    <a:pt x="2530" y="123"/>
                  </a:lnTo>
                  <a:moveTo>
                    <a:pt x="2530" y="104"/>
                  </a:moveTo>
                  <a:lnTo>
                    <a:pt x="2554" y="102"/>
                  </a:lnTo>
                  <a:moveTo>
                    <a:pt x="2550" y="102"/>
                  </a:moveTo>
                  <a:lnTo>
                    <a:pt x="2554" y="46"/>
                  </a:lnTo>
                  <a:moveTo>
                    <a:pt x="2552" y="56"/>
                  </a:moveTo>
                  <a:lnTo>
                    <a:pt x="2530" y="58"/>
                  </a:lnTo>
                  <a:moveTo>
                    <a:pt x="2576" y="37"/>
                  </a:moveTo>
                  <a:lnTo>
                    <a:pt x="2634" y="30"/>
                  </a:lnTo>
                  <a:moveTo>
                    <a:pt x="2564" y="78"/>
                  </a:moveTo>
                  <a:lnTo>
                    <a:pt x="2643" y="65"/>
                  </a:lnTo>
                  <a:moveTo>
                    <a:pt x="2602" y="1"/>
                  </a:moveTo>
                  <a:lnTo>
                    <a:pt x="2602" y="73"/>
                  </a:lnTo>
                  <a:moveTo>
                    <a:pt x="2583" y="51"/>
                  </a:moveTo>
                  <a:lnTo>
                    <a:pt x="2586" y="94"/>
                  </a:lnTo>
                  <a:moveTo>
                    <a:pt x="2624" y="49"/>
                  </a:moveTo>
                  <a:lnTo>
                    <a:pt x="2617" y="92"/>
                  </a:lnTo>
                  <a:moveTo>
                    <a:pt x="2626" y="97"/>
                  </a:moveTo>
                  <a:lnTo>
                    <a:pt x="2624" y="157"/>
                  </a:lnTo>
                  <a:moveTo>
                    <a:pt x="2578" y="104"/>
                  </a:moveTo>
                  <a:lnTo>
                    <a:pt x="2578" y="157"/>
                  </a:lnTo>
                  <a:moveTo>
                    <a:pt x="2578" y="109"/>
                  </a:moveTo>
                  <a:lnTo>
                    <a:pt x="2626" y="102"/>
                  </a:lnTo>
                  <a:moveTo>
                    <a:pt x="2605" y="123"/>
                  </a:moveTo>
                  <a:lnTo>
                    <a:pt x="2595" y="162"/>
                  </a:lnTo>
                  <a:lnTo>
                    <a:pt x="2581" y="181"/>
                  </a:lnTo>
                  <a:lnTo>
                    <a:pt x="2559" y="193"/>
                  </a:lnTo>
                  <a:moveTo>
                    <a:pt x="2605" y="162"/>
                  </a:moveTo>
                  <a:lnTo>
                    <a:pt x="2636" y="193"/>
                  </a:lnTo>
                  <a:moveTo>
                    <a:pt x="2679" y="15"/>
                  </a:moveTo>
                  <a:lnTo>
                    <a:pt x="2696" y="39"/>
                  </a:lnTo>
                  <a:moveTo>
                    <a:pt x="2665" y="58"/>
                  </a:moveTo>
                  <a:lnTo>
                    <a:pt x="2682" y="87"/>
                  </a:lnTo>
                  <a:moveTo>
                    <a:pt x="2696" y="78"/>
                  </a:moveTo>
                  <a:lnTo>
                    <a:pt x="2679" y="181"/>
                  </a:lnTo>
                  <a:lnTo>
                    <a:pt x="2665" y="154"/>
                  </a:lnTo>
                  <a:moveTo>
                    <a:pt x="2686" y="183"/>
                  </a:moveTo>
                  <a:lnTo>
                    <a:pt x="2718" y="135"/>
                  </a:lnTo>
                  <a:moveTo>
                    <a:pt x="2703" y="121"/>
                  </a:moveTo>
                  <a:lnTo>
                    <a:pt x="2768" y="111"/>
                  </a:lnTo>
                  <a:moveTo>
                    <a:pt x="2756" y="78"/>
                  </a:moveTo>
                  <a:lnTo>
                    <a:pt x="2718" y="82"/>
                  </a:lnTo>
                  <a:moveTo>
                    <a:pt x="2787" y="82"/>
                  </a:moveTo>
                  <a:lnTo>
                    <a:pt x="2773" y="85"/>
                  </a:lnTo>
                  <a:lnTo>
                    <a:pt x="2734" y="20"/>
                  </a:lnTo>
                  <a:moveTo>
                    <a:pt x="2737" y="80"/>
                  </a:moveTo>
                  <a:lnTo>
                    <a:pt x="2737" y="193"/>
                  </a:lnTo>
                  <a:lnTo>
                    <a:pt x="2718" y="166"/>
                  </a:lnTo>
                  <a:moveTo>
                    <a:pt x="2751" y="135"/>
                  </a:moveTo>
                  <a:lnTo>
                    <a:pt x="2773" y="178"/>
                  </a:lnTo>
                  <a:moveTo>
                    <a:pt x="2739" y="3"/>
                  </a:moveTo>
                  <a:lnTo>
                    <a:pt x="2734" y="20"/>
                  </a:lnTo>
                  <a:lnTo>
                    <a:pt x="2701" y="94"/>
                  </a:lnTo>
                  <a:moveTo>
                    <a:pt x="2864" y="1"/>
                  </a:moveTo>
                  <a:lnTo>
                    <a:pt x="2864" y="90"/>
                  </a:lnTo>
                  <a:moveTo>
                    <a:pt x="2833" y="65"/>
                  </a:moveTo>
                  <a:lnTo>
                    <a:pt x="2895" y="58"/>
                  </a:lnTo>
                  <a:moveTo>
                    <a:pt x="2862" y="92"/>
                  </a:moveTo>
                  <a:lnTo>
                    <a:pt x="2838" y="123"/>
                  </a:lnTo>
                  <a:lnTo>
                    <a:pt x="2802" y="164"/>
                  </a:lnTo>
                  <a:moveTo>
                    <a:pt x="2847" y="116"/>
                  </a:moveTo>
                  <a:lnTo>
                    <a:pt x="2847" y="190"/>
                  </a:lnTo>
                  <a:moveTo>
                    <a:pt x="2842" y="193"/>
                  </a:moveTo>
                  <a:lnTo>
                    <a:pt x="2871" y="157"/>
                  </a:lnTo>
                  <a:moveTo>
                    <a:pt x="2862" y="97"/>
                  </a:moveTo>
                  <a:lnTo>
                    <a:pt x="2900" y="174"/>
                  </a:lnTo>
                  <a:lnTo>
                    <a:pt x="2926" y="174"/>
                  </a:lnTo>
                  <a:moveTo>
                    <a:pt x="2902" y="102"/>
                  </a:moveTo>
                  <a:lnTo>
                    <a:pt x="2881" y="135"/>
                  </a:lnTo>
                  <a:moveTo>
                    <a:pt x="2922" y="85"/>
                  </a:moveTo>
                  <a:lnTo>
                    <a:pt x="2809" y="97"/>
                  </a:lnTo>
                  <a:moveTo>
                    <a:pt x="2823" y="39"/>
                  </a:moveTo>
                  <a:lnTo>
                    <a:pt x="2910" y="30"/>
                  </a:lnTo>
                  <a:moveTo>
                    <a:pt x="2979" y="5"/>
                  </a:moveTo>
                  <a:lnTo>
                    <a:pt x="2979" y="58"/>
                  </a:lnTo>
                  <a:lnTo>
                    <a:pt x="2972" y="123"/>
                  </a:lnTo>
                  <a:lnTo>
                    <a:pt x="2950" y="193"/>
                  </a:lnTo>
                  <a:moveTo>
                    <a:pt x="3042" y="49"/>
                  </a:moveTo>
                  <a:lnTo>
                    <a:pt x="3046" y="8"/>
                  </a:lnTo>
                  <a:moveTo>
                    <a:pt x="3044" y="15"/>
                  </a:moveTo>
                  <a:lnTo>
                    <a:pt x="2979" y="20"/>
                  </a:lnTo>
                  <a:moveTo>
                    <a:pt x="2979" y="56"/>
                  </a:moveTo>
                  <a:lnTo>
                    <a:pt x="3044" y="49"/>
                  </a:lnTo>
                  <a:moveTo>
                    <a:pt x="2994" y="87"/>
                  </a:moveTo>
                  <a:lnTo>
                    <a:pt x="3049" y="80"/>
                  </a:lnTo>
                  <a:moveTo>
                    <a:pt x="3032" y="138"/>
                  </a:moveTo>
                  <a:lnTo>
                    <a:pt x="3056" y="183"/>
                  </a:lnTo>
                  <a:moveTo>
                    <a:pt x="2984" y="176"/>
                  </a:moveTo>
                  <a:lnTo>
                    <a:pt x="3044" y="162"/>
                  </a:lnTo>
                  <a:moveTo>
                    <a:pt x="2982" y="123"/>
                  </a:moveTo>
                  <a:lnTo>
                    <a:pt x="3063" y="114"/>
                  </a:lnTo>
                  <a:moveTo>
                    <a:pt x="3015" y="121"/>
                  </a:moveTo>
                  <a:lnTo>
                    <a:pt x="2986" y="17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74" name="path 13674"/>
            <p:cNvSpPr/>
            <p:nvPr/>
          </p:nvSpPr>
          <p:spPr>
            <a:xfrm>
              <a:off x="2532887" y="1475993"/>
              <a:ext cx="28956" cy="28956"/>
            </a:xfrm>
            <a:custGeom>
              <a:avLst/>
              <a:gdLst/>
              <a:ahLst/>
              <a:cxnLst/>
              <a:rect l="0" t="0" r="0" b="0"/>
              <a:pathLst>
                <a:path w="45" h="45">
                  <a:moveTo>
                    <a:pt x="45" y="21"/>
                  </a:moveTo>
                  <a:lnTo>
                    <a:pt x="43" y="9"/>
                  </a:lnTo>
                  <a:lnTo>
                    <a:pt x="24" y="21"/>
                  </a:lnTo>
                  <a:lnTo>
                    <a:pt x="45" y="21"/>
                  </a:lnTo>
                </a:path>
                <a:path w="45" h="45">
                  <a:moveTo>
                    <a:pt x="43" y="9"/>
                  </a:moveTo>
                  <a:lnTo>
                    <a:pt x="36" y="2"/>
                  </a:lnTo>
                  <a:lnTo>
                    <a:pt x="24" y="21"/>
                  </a:lnTo>
                  <a:lnTo>
                    <a:pt x="43" y="9"/>
                  </a:lnTo>
                </a:path>
                <a:path w="45" h="45">
                  <a:moveTo>
                    <a:pt x="36" y="2"/>
                  </a:moveTo>
                  <a:lnTo>
                    <a:pt x="24" y="0"/>
                  </a:lnTo>
                  <a:lnTo>
                    <a:pt x="24" y="21"/>
                  </a:lnTo>
                  <a:lnTo>
                    <a:pt x="36" y="2"/>
                  </a:lnTo>
                </a:path>
                <a:path w="45" h="45">
                  <a:moveTo>
                    <a:pt x="24" y="0"/>
                  </a:moveTo>
                  <a:lnTo>
                    <a:pt x="12" y="2"/>
                  </a:lnTo>
                  <a:lnTo>
                    <a:pt x="24" y="21"/>
                  </a:lnTo>
                  <a:lnTo>
                    <a:pt x="24" y="0"/>
                  </a:lnTo>
                </a:path>
                <a:path w="45" h="45">
                  <a:moveTo>
                    <a:pt x="12" y="2"/>
                  </a:moveTo>
                  <a:lnTo>
                    <a:pt x="4" y="9"/>
                  </a:lnTo>
                  <a:lnTo>
                    <a:pt x="24" y="21"/>
                  </a:lnTo>
                  <a:lnTo>
                    <a:pt x="12" y="2"/>
                  </a:lnTo>
                </a:path>
                <a:path w="45" h="45">
                  <a:moveTo>
                    <a:pt x="4" y="9"/>
                  </a:moveTo>
                  <a:lnTo>
                    <a:pt x="0" y="21"/>
                  </a:lnTo>
                  <a:lnTo>
                    <a:pt x="24" y="21"/>
                  </a:lnTo>
                  <a:lnTo>
                    <a:pt x="4" y="9"/>
                  </a:lnTo>
                </a:path>
                <a:path w="45" h="45">
                  <a:moveTo>
                    <a:pt x="0" y="21"/>
                  </a:moveTo>
                  <a:lnTo>
                    <a:pt x="4" y="33"/>
                  </a:lnTo>
                  <a:lnTo>
                    <a:pt x="24" y="21"/>
                  </a:lnTo>
                  <a:lnTo>
                    <a:pt x="0" y="21"/>
                  </a:lnTo>
                </a:path>
                <a:path w="45" h="45">
                  <a:moveTo>
                    <a:pt x="4" y="33"/>
                  </a:moveTo>
                  <a:lnTo>
                    <a:pt x="12" y="40"/>
                  </a:lnTo>
                  <a:lnTo>
                    <a:pt x="24" y="21"/>
                  </a:lnTo>
                  <a:lnTo>
                    <a:pt x="4" y="33"/>
                  </a:lnTo>
                </a:path>
                <a:path w="45" h="45">
                  <a:moveTo>
                    <a:pt x="12" y="40"/>
                  </a:moveTo>
                  <a:lnTo>
                    <a:pt x="24" y="45"/>
                  </a:lnTo>
                  <a:lnTo>
                    <a:pt x="24" y="21"/>
                  </a:lnTo>
                  <a:lnTo>
                    <a:pt x="12" y="40"/>
                  </a:lnTo>
                </a:path>
                <a:path w="45" h="45">
                  <a:moveTo>
                    <a:pt x="24" y="45"/>
                  </a:moveTo>
                  <a:lnTo>
                    <a:pt x="36" y="40"/>
                  </a:lnTo>
                  <a:lnTo>
                    <a:pt x="24" y="21"/>
                  </a:lnTo>
                  <a:lnTo>
                    <a:pt x="24" y="45"/>
                  </a:lnTo>
                </a:path>
                <a:path w="45" h="45">
                  <a:moveTo>
                    <a:pt x="36" y="40"/>
                  </a:moveTo>
                  <a:lnTo>
                    <a:pt x="43" y="33"/>
                  </a:lnTo>
                  <a:lnTo>
                    <a:pt x="24" y="21"/>
                  </a:lnTo>
                  <a:lnTo>
                    <a:pt x="36" y="40"/>
                  </a:lnTo>
                </a:path>
                <a:path w="45" h="45">
                  <a:moveTo>
                    <a:pt x="43" y="33"/>
                  </a:moveTo>
                  <a:lnTo>
                    <a:pt x="45" y="21"/>
                  </a:lnTo>
                  <a:lnTo>
                    <a:pt x="24" y="21"/>
                  </a:lnTo>
                  <a:lnTo>
                    <a:pt x="43" y="33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76" name="path 13676"/>
            <p:cNvSpPr/>
            <p:nvPr/>
          </p:nvSpPr>
          <p:spPr>
            <a:xfrm>
              <a:off x="0" y="1488947"/>
              <a:ext cx="2548127" cy="1523"/>
            </a:xfrm>
            <a:custGeom>
              <a:avLst/>
              <a:gdLst/>
              <a:ahLst/>
              <a:cxnLst/>
              <a:rect l="0" t="0" r="0" b="0"/>
              <a:pathLst>
                <a:path w="4012" h="2">
                  <a:moveTo>
                    <a:pt x="0" y="1"/>
                  </a:moveTo>
                  <a:lnTo>
                    <a:pt x="4012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26" name="group 626"/>
          <p:cNvGrpSpPr/>
          <p:nvPr/>
        </p:nvGrpSpPr>
        <p:grpSpPr>
          <a:xfrm rot="21600000">
            <a:off x="8593835" y="2542285"/>
            <a:ext cx="3279648" cy="4203192"/>
            <a:chOff x="0" y="0"/>
            <a:chExt cx="3279648" cy="4203192"/>
          </a:xfrm>
        </p:grpSpPr>
        <p:sp>
          <p:nvSpPr>
            <p:cNvPr id="13678" name="path 13678"/>
            <p:cNvSpPr/>
            <p:nvPr/>
          </p:nvSpPr>
          <p:spPr>
            <a:xfrm>
              <a:off x="319278" y="524255"/>
              <a:ext cx="30479" cy="3317748"/>
            </a:xfrm>
            <a:custGeom>
              <a:avLst/>
              <a:gdLst/>
              <a:ahLst/>
              <a:cxnLst/>
              <a:rect l="0" t="0" r="0" b="0"/>
              <a:pathLst>
                <a:path w="47" h="5224">
                  <a:moveTo>
                    <a:pt x="1" y="1"/>
                  </a:moveTo>
                  <a:lnTo>
                    <a:pt x="1" y="5223"/>
                  </a:lnTo>
                  <a:moveTo>
                    <a:pt x="46" y="1"/>
                  </a:moveTo>
                  <a:lnTo>
                    <a:pt x="46" y="522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80" name="path 13680"/>
            <p:cNvSpPr/>
            <p:nvPr/>
          </p:nvSpPr>
          <p:spPr>
            <a:xfrm>
              <a:off x="338328" y="525017"/>
              <a:ext cx="22859" cy="3316224"/>
            </a:xfrm>
            <a:custGeom>
              <a:avLst/>
              <a:gdLst/>
              <a:ahLst/>
              <a:cxnLst/>
              <a:rect l="0" t="0" r="0" b="0"/>
              <a:pathLst>
                <a:path w="35" h="5222">
                  <a:moveTo>
                    <a:pt x="35" y="0"/>
                  </a:moveTo>
                  <a:lnTo>
                    <a:pt x="0" y="0"/>
                  </a:lnTo>
                  <a:lnTo>
                    <a:pt x="35" y="5222"/>
                  </a:lnTo>
                  <a:lnTo>
                    <a:pt x="35" y="0"/>
                  </a:lnTo>
                </a:path>
                <a:path w="35" h="5222">
                  <a:moveTo>
                    <a:pt x="0" y="0"/>
                  </a:moveTo>
                  <a:lnTo>
                    <a:pt x="35" y="5222"/>
                  </a:lnTo>
                  <a:lnTo>
                    <a:pt x="0" y="5222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82" name="path 13682"/>
            <p:cNvSpPr/>
            <p:nvPr/>
          </p:nvSpPr>
          <p:spPr>
            <a:xfrm>
              <a:off x="1325118" y="525017"/>
              <a:ext cx="1523" cy="3316224"/>
            </a:xfrm>
            <a:custGeom>
              <a:avLst/>
              <a:gdLst/>
              <a:ahLst/>
              <a:cxnLst/>
              <a:rect l="0" t="0" r="0" b="0"/>
              <a:pathLst>
                <a:path w="2" h="5222">
                  <a:moveTo>
                    <a:pt x="1" y="0"/>
                  </a:moveTo>
                  <a:lnTo>
                    <a:pt x="1" y="5222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84" name="path 13684"/>
            <p:cNvSpPr/>
            <p:nvPr/>
          </p:nvSpPr>
          <p:spPr>
            <a:xfrm>
              <a:off x="1283207" y="525017"/>
              <a:ext cx="22860" cy="3316224"/>
            </a:xfrm>
            <a:custGeom>
              <a:avLst/>
              <a:gdLst/>
              <a:ahLst/>
              <a:cxnLst/>
              <a:rect l="0" t="0" r="0" b="0"/>
              <a:pathLst>
                <a:path w="36" h="5222">
                  <a:moveTo>
                    <a:pt x="36" y="0"/>
                  </a:moveTo>
                  <a:lnTo>
                    <a:pt x="0" y="0"/>
                  </a:lnTo>
                  <a:lnTo>
                    <a:pt x="36" y="5222"/>
                  </a:lnTo>
                  <a:lnTo>
                    <a:pt x="36" y="0"/>
                  </a:lnTo>
                </a:path>
                <a:path w="36" h="5222">
                  <a:moveTo>
                    <a:pt x="0" y="0"/>
                  </a:moveTo>
                  <a:lnTo>
                    <a:pt x="36" y="5222"/>
                  </a:lnTo>
                  <a:lnTo>
                    <a:pt x="0" y="5222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86" name="path 13686"/>
            <p:cNvSpPr/>
            <p:nvPr/>
          </p:nvSpPr>
          <p:spPr>
            <a:xfrm>
              <a:off x="262128" y="3899154"/>
              <a:ext cx="146303" cy="291846"/>
            </a:xfrm>
            <a:custGeom>
              <a:avLst/>
              <a:gdLst/>
              <a:ahLst/>
              <a:cxnLst/>
              <a:rect l="0" t="0" r="0" b="0"/>
              <a:pathLst>
                <a:path w="230" h="459">
                  <a:moveTo>
                    <a:pt x="91" y="0"/>
                  </a:moveTo>
                  <a:lnTo>
                    <a:pt x="91" y="247"/>
                  </a:lnTo>
                  <a:moveTo>
                    <a:pt x="136" y="0"/>
                  </a:moveTo>
                  <a:lnTo>
                    <a:pt x="136" y="247"/>
                  </a:lnTo>
                  <a:moveTo>
                    <a:pt x="91" y="155"/>
                  </a:moveTo>
                  <a:lnTo>
                    <a:pt x="0" y="155"/>
                  </a:lnTo>
                  <a:moveTo>
                    <a:pt x="136" y="155"/>
                  </a:moveTo>
                  <a:lnTo>
                    <a:pt x="230" y="155"/>
                  </a:lnTo>
                  <a:moveTo>
                    <a:pt x="19" y="319"/>
                  </a:moveTo>
                  <a:lnTo>
                    <a:pt x="19" y="311"/>
                  </a:lnTo>
                  <a:lnTo>
                    <a:pt x="24" y="292"/>
                  </a:lnTo>
                  <a:lnTo>
                    <a:pt x="31" y="285"/>
                  </a:lnTo>
                  <a:lnTo>
                    <a:pt x="43" y="275"/>
                  </a:lnTo>
                  <a:lnTo>
                    <a:pt x="67" y="275"/>
                  </a:lnTo>
                  <a:lnTo>
                    <a:pt x="79" y="285"/>
                  </a:lnTo>
                  <a:lnTo>
                    <a:pt x="86" y="292"/>
                  </a:lnTo>
                  <a:lnTo>
                    <a:pt x="91" y="311"/>
                  </a:lnTo>
                  <a:lnTo>
                    <a:pt x="91" y="328"/>
                  </a:lnTo>
                  <a:lnTo>
                    <a:pt x="86" y="345"/>
                  </a:lnTo>
                  <a:lnTo>
                    <a:pt x="74" y="371"/>
                  </a:lnTo>
                  <a:lnTo>
                    <a:pt x="12" y="458"/>
                  </a:lnTo>
                  <a:lnTo>
                    <a:pt x="98" y="458"/>
                  </a:lnTo>
                  <a:moveTo>
                    <a:pt x="208" y="275"/>
                  </a:moveTo>
                  <a:lnTo>
                    <a:pt x="146" y="275"/>
                  </a:lnTo>
                  <a:lnTo>
                    <a:pt x="141" y="355"/>
                  </a:lnTo>
                  <a:lnTo>
                    <a:pt x="146" y="345"/>
                  </a:lnTo>
                  <a:lnTo>
                    <a:pt x="165" y="335"/>
                  </a:lnTo>
                  <a:lnTo>
                    <a:pt x="184" y="335"/>
                  </a:lnTo>
                  <a:lnTo>
                    <a:pt x="201" y="345"/>
                  </a:lnTo>
                  <a:lnTo>
                    <a:pt x="213" y="362"/>
                  </a:lnTo>
                  <a:lnTo>
                    <a:pt x="220" y="388"/>
                  </a:lnTo>
                  <a:lnTo>
                    <a:pt x="220" y="407"/>
                  </a:lnTo>
                  <a:lnTo>
                    <a:pt x="213" y="431"/>
                  </a:lnTo>
                  <a:lnTo>
                    <a:pt x="201" y="451"/>
                  </a:lnTo>
                  <a:lnTo>
                    <a:pt x="184" y="458"/>
                  </a:lnTo>
                  <a:lnTo>
                    <a:pt x="165" y="458"/>
                  </a:lnTo>
                  <a:lnTo>
                    <a:pt x="146" y="451"/>
                  </a:lnTo>
                  <a:lnTo>
                    <a:pt x="141" y="441"/>
                  </a:lnTo>
                  <a:lnTo>
                    <a:pt x="134" y="424"/>
                  </a:lnTo>
                  <a:moveTo>
                    <a:pt x="91" y="155"/>
                  </a:moveTo>
                  <a:lnTo>
                    <a:pt x="136" y="15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88" name="path 13688"/>
            <p:cNvSpPr/>
            <p:nvPr/>
          </p:nvSpPr>
          <p:spPr>
            <a:xfrm>
              <a:off x="283464" y="3961638"/>
              <a:ext cx="103632" cy="73151"/>
            </a:xfrm>
            <a:custGeom>
              <a:avLst/>
              <a:gdLst/>
              <a:ahLst/>
              <a:cxnLst/>
              <a:rect l="0" t="0" r="0" b="0"/>
              <a:pathLst>
                <a:path w="163" h="115">
                  <a:moveTo>
                    <a:pt x="0" y="91"/>
                  </a:moveTo>
                  <a:lnTo>
                    <a:pt x="26" y="115"/>
                  </a:lnTo>
                  <a:lnTo>
                    <a:pt x="91" y="0"/>
                  </a:lnTo>
                  <a:lnTo>
                    <a:pt x="0" y="91"/>
                  </a:lnTo>
                </a:path>
                <a:path w="163" h="115">
                  <a:moveTo>
                    <a:pt x="26" y="115"/>
                  </a:moveTo>
                  <a:lnTo>
                    <a:pt x="91" y="0"/>
                  </a:lnTo>
                  <a:lnTo>
                    <a:pt x="117" y="23"/>
                  </a:lnTo>
                  <a:lnTo>
                    <a:pt x="26" y="115"/>
                  </a:lnTo>
                </a:path>
                <a:path w="163" h="115">
                  <a:moveTo>
                    <a:pt x="163" y="23"/>
                  </a:moveTo>
                  <a:lnTo>
                    <a:pt x="136" y="0"/>
                  </a:lnTo>
                  <a:lnTo>
                    <a:pt x="71" y="115"/>
                  </a:lnTo>
                  <a:lnTo>
                    <a:pt x="163" y="23"/>
                  </a:lnTo>
                </a:path>
                <a:path w="163" h="115">
                  <a:moveTo>
                    <a:pt x="136" y="0"/>
                  </a:moveTo>
                  <a:lnTo>
                    <a:pt x="71" y="115"/>
                  </a:lnTo>
                  <a:lnTo>
                    <a:pt x="45" y="91"/>
                  </a:lnTo>
                  <a:lnTo>
                    <a:pt x="136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90" name="path 13690"/>
            <p:cNvSpPr/>
            <p:nvPr/>
          </p:nvSpPr>
          <p:spPr>
            <a:xfrm>
              <a:off x="0" y="3899154"/>
              <a:ext cx="1642872" cy="157733"/>
            </a:xfrm>
            <a:custGeom>
              <a:avLst/>
              <a:gdLst/>
              <a:ahLst/>
              <a:cxnLst/>
              <a:rect l="0" t="0" r="0" b="0"/>
              <a:pathLst>
                <a:path w="2587" h="248">
                  <a:moveTo>
                    <a:pt x="549" y="0"/>
                  </a:moveTo>
                  <a:lnTo>
                    <a:pt x="549" y="247"/>
                  </a:lnTo>
                  <a:moveTo>
                    <a:pt x="2040" y="0"/>
                  </a:moveTo>
                  <a:lnTo>
                    <a:pt x="2040" y="247"/>
                  </a:lnTo>
                  <a:moveTo>
                    <a:pt x="0" y="155"/>
                  </a:moveTo>
                  <a:lnTo>
                    <a:pt x="1204" y="155"/>
                  </a:lnTo>
                  <a:moveTo>
                    <a:pt x="2587" y="155"/>
                  </a:moveTo>
                  <a:lnTo>
                    <a:pt x="1382" y="155"/>
                  </a:lnTo>
                  <a:moveTo>
                    <a:pt x="1250" y="247"/>
                  </a:moveTo>
                  <a:lnTo>
                    <a:pt x="1250" y="64"/>
                  </a:lnTo>
                  <a:lnTo>
                    <a:pt x="1293" y="64"/>
                  </a:lnTo>
                  <a:lnTo>
                    <a:pt x="1312" y="71"/>
                  </a:lnTo>
                  <a:lnTo>
                    <a:pt x="1324" y="91"/>
                  </a:lnTo>
                  <a:lnTo>
                    <a:pt x="1329" y="107"/>
                  </a:lnTo>
                  <a:lnTo>
                    <a:pt x="1336" y="134"/>
                  </a:lnTo>
                  <a:lnTo>
                    <a:pt x="1336" y="177"/>
                  </a:lnTo>
                  <a:lnTo>
                    <a:pt x="1329" y="203"/>
                  </a:lnTo>
                  <a:lnTo>
                    <a:pt x="1324" y="220"/>
                  </a:lnTo>
                  <a:lnTo>
                    <a:pt x="1312" y="240"/>
                  </a:lnTo>
                  <a:lnTo>
                    <a:pt x="1293" y="247"/>
                  </a:lnTo>
                  <a:lnTo>
                    <a:pt x="1250" y="24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92" name="path 13692"/>
            <p:cNvSpPr/>
            <p:nvPr/>
          </p:nvSpPr>
          <p:spPr>
            <a:xfrm>
              <a:off x="312420" y="3961638"/>
              <a:ext cx="1019555" cy="73151"/>
            </a:xfrm>
            <a:custGeom>
              <a:avLst/>
              <a:gdLst/>
              <a:ahLst/>
              <a:cxnLst/>
              <a:rect l="0" t="0" r="0" b="0"/>
              <a:pathLst>
                <a:path w="1605" h="115">
                  <a:moveTo>
                    <a:pt x="117" y="23"/>
                  </a:moveTo>
                  <a:lnTo>
                    <a:pt x="91" y="0"/>
                  </a:lnTo>
                  <a:lnTo>
                    <a:pt x="26" y="115"/>
                  </a:lnTo>
                  <a:lnTo>
                    <a:pt x="117" y="23"/>
                  </a:lnTo>
                </a:path>
                <a:path w="1605" h="115">
                  <a:moveTo>
                    <a:pt x="91" y="0"/>
                  </a:moveTo>
                  <a:lnTo>
                    <a:pt x="26" y="115"/>
                  </a:lnTo>
                  <a:lnTo>
                    <a:pt x="0" y="91"/>
                  </a:lnTo>
                  <a:lnTo>
                    <a:pt x="91" y="0"/>
                  </a:lnTo>
                </a:path>
                <a:path w="1605" h="115">
                  <a:moveTo>
                    <a:pt x="1488" y="91"/>
                  </a:moveTo>
                  <a:lnTo>
                    <a:pt x="1514" y="115"/>
                  </a:lnTo>
                  <a:lnTo>
                    <a:pt x="1579" y="0"/>
                  </a:lnTo>
                  <a:lnTo>
                    <a:pt x="1488" y="91"/>
                  </a:lnTo>
                </a:path>
                <a:path w="1605" h="115">
                  <a:moveTo>
                    <a:pt x="1514" y="115"/>
                  </a:moveTo>
                  <a:lnTo>
                    <a:pt x="1579" y="0"/>
                  </a:lnTo>
                  <a:lnTo>
                    <a:pt x="1605" y="23"/>
                  </a:lnTo>
                  <a:lnTo>
                    <a:pt x="1514" y="115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94" name="path 13694"/>
            <p:cNvSpPr/>
            <p:nvPr/>
          </p:nvSpPr>
          <p:spPr>
            <a:xfrm>
              <a:off x="1227581" y="3899154"/>
              <a:ext cx="156210" cy="304038"/>
            </a:xfrm>
            <a:custGeom>
              <a:avLst/>
              <a:gdLst/>
              <a:ahLst/>
              <a:cxnLst/>
              <a:rect l="0" t="0" r="0" b="0"/>
              <a:pathLst>
                <a:path w="246" h="478">
                  <a:moveTo>
                    <a:pt x="106" y="0"/>
                  </a:moveTo>
                  <a:lnTo>
                    <a:pt x="106" y="247"/>
                  </a:lnTo>
                  <a:moveTo>
                    <a:pt x="154" y="0"/>
                  </a:moveTo>
                  <a:lnTo>
                    <a:pt x="154" y="247"/>
                  </a:lnTo>
                  <a:moveTo>
                    <a:pt x="106" y="155"/>
                  </a:moveTo>
                  <a:lnTo>
                    <a:pt x="13" y="155"/>
                  </a:lnTo>
                  <a:moveTo>
                    <a:pt x="154" y="155"/>
                  </a:moveTo>
                  <a:lnTo>
                    <a:pt x="246" y="155"/>
                  </a:lnTo>
                  <a:moveTo>
                    <a:pt x="6" y="338"/>
                  </a:moveTo>
                  <a:lnTo>
                    <a:pt x="6" y="328"/>
                  </a:lnTo>
                  <a:lnTo>
                    <a:pt x="13" y="311"/>
                  </a:lnTo>
                  <a:lnTo>
                    <a:pt x="20" y="302"/>
                  </a:lnTo>
                  <a:lnTo>
                    <a:pt x="32" y="295"/>
                  </a:lnTo>
                  <a:lnTo>
                    <a:pt x="56" y="295"/>
                  </a:lnTo>
                  <a:lnTo>
                    <a:pt x="68" y="302"/>
                  </a:lnTo>
                  <a:lnTo>
                    <a:pt x="73" y="311"/>
                  </a:lnTo>
                  <a:lnTo>
                    <a:pt x="80" y="328"/>
                  </a:lnTo>
                  <a:lnTo>
                    <a:pt x="80" y="345"/>
                  </a:lnTo>
                  <a:lnTo>
                    <a:pt x="73" y="364"/>
                  </a:lnTo>
                  <a:lnTo>
                    <a:pt x="61" y="391"/>
                  </a:lnTo>
                  <a:lnTo>
                    <a:pt x="1" y="477"/>
                  </a:lnTo>
                  <a:lnTo>
                    <a:pt x="87" y="477"/>
                  </a:lnTo>
                  <a:moveTo>
                    <a:pt x="195" y="295"/>
                  </a:moveTo>
                  <a:lnTo>
                    <a:pt x="135" y="295"/>
                  </a:lnTo>
                  <a:lnTo>
                    <a:pt x="128" y="371"/>
                  </a:lnTo>
                  <a:lnTo>
                    <a:pt x="135" y="364"/>
                  </a:lnTo>
                  <a:lnTo>
                    <a:pt x="154" y="355"/>
                  </a:lnTo>
                  <a:lnTo>
                    <a:pt x="171" y="355"/>
                  </a:lnTo>
                  <a:lnTo>
                    <a:pt x="190" y="364"/>
                  </a:lnTo>
                  <a:lnTo>
                    <a:pt x="202" y="381"/>
                  </a:lnTo>
                  <a:lnTo>
                    <a:pt x="207" y="407"/>
                  </a:lnTo>
                  <a:lnTo>
                    <a:pt x="207" y="424"/>
                  </a:lnTo>
                  <a:lnTo>
                    <a:pt x="202" y="451"/>
                  </a:lnTo>
                  <a:lnTo>
                    <a:pt x="190" y="467"/>
                  </a:lnTo>
                  <a:lnTo>
                    <a:pt x="171" y="477"/>
                  </a:lnTo>
                  <a:lnTo>
                    <a:pt x="154" y="477"/>
                  </a:lnTo>
                  <a:lnTo>
                    <a:pt x="135" y="467"/>
                  </a:lnTo>
                  <a:lnTo>
                    <a:pt x="128" y="460"/>
                  </a:lnTo>
                  <a:lnTo>
                    <a:pt x="123" y="441"/>
                  </a:lnTo>
                  <a:moveTo>
                    <a:pt x="106" y="155"/>
                  </a:moveTo>
                  <a:lnTo>
                    <a:pt x="154" y="15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96" name="path 13696"/>
            <p:cNvSpPr/>
            <p:nvPr/>
          </p:nvSpPr>
          <p:spPr>
            <a:xfrm>
              <a:off x="1257300" y="3961638"/>
              <a:ext cx="105154" cy="73151"/>
            </a:xfrm>
            <a:custGeom>
              <a:avLst/>
              <a:gdLst/>
              <a:ahLst/>
              <a:cxnLst/>
              <a:rect l="0" t="0" r="0" b="0"/>
              <a:pathLst>
                <a:path w="165" h="115">
                  <a:moveTo>
                    <a:pt x="0" y="91"/>
                  </a:moveTo>
                  <a:lnTo>
                    <a:pt x="26" y="115"/>
                  </a:lnTo>
                  <a:lnTo>
                    <a:pt x="91" y="0"/>
                  </a:lnTo>
                  <a:lnTo>
                    <a:pt x="0" y="91"/>
                  </a:lnTo>
                </a:path>
                <a:path w="165" h="115">
                  <a:moveTo>
                    <a:pt x="26" y="115"/>
                  </a:moveTo>
                  <a:lnTo>
                    <a:pt x="91" y="0"/>
                  </a:lnTo>
                  <a:lnTo>
                    <a:pt x="117" y="23"/>
                  </a:lnTo>
                  <a:lnTo>
                    <a:pt x="26" y="115"/>
                  </a:lnTo>
                </a:path>
                <a:path w="165" h="115">
                  <a:moveTo>
                    <a:pt x="165" y="23"/>
                  </a:moveTo>
                  <a:lnTo>
                    <a:pt x="139" y="0"/>
                  </a:lnTo>
                  <a:lnTo>
                    <a:pt x="74" y="115"/>
                  </a:lnTo>
                  <a:lnTo>
                    <a:pt x="165" y="23"/>
                  </a:lnTo>
                </a:path>
                <a:path w="165" h="115">
                  <a:moveTo>
                    <a:pt x="139" y="0"/>
                  </a:moveTo>
                  <a:lnTo>
                    <a:pt x="74" y="115"/>
                  </a:lnTo>
                  <a:lnTo>
                    <a:pt x="47" y="91"/>
                  </a:lnTo>
                  <a:lnTo>
                    <a:pt x="139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98" name="path 13698"/>
            <p:cNvSpPr/>
            <p:nvPr/>
          </p:nvSpPr>
          <p:spPr>
            <a:xfrm>
              <a:off x="313218" y="0"/>
              <a:ext cx="2966429" cy="1560050"/>
            </a:xfrm>
            <a:custGeom>
              <a:avLst/>
              <a:gdLst/>
              <a:ahLst/>
              <a:cxnLst/>
              <a:rect l="0" t="0" r="0" b="0"/>
              <a:pathLst>
                <a:path w="4671" h="2456">
                  <a:moveTo>
                    <a:pt x="1601" y="2456"/>
                  </a:moveTo>
                  <a:lnTo>
                    <a:pt x="1870" y="1633"/>
                  </a:lnTo>
                  <a:moveTo>
                    <a:pt x="262" y="1652"/>
                  </a:moveTo>
                  <a:lnTo>
                    <a:pt x="4414" y="1601"/>
                  </a:lnTo>
                  <a:moveTo>
                    <a:pt x="3896" y="1366"/>
                  </a:moveTo>
                  <a:lnTo>
                    <a:pt x="3953" y="1359"/>
                  </a:lnTo>
                  <a:moveTo>
                    <a:pt x="3896" y="1402"/>
                  </a:moveTo>
                  <a:lnTo>
                    <a:pt x="3939" y="1397"/>
                  </a:lnTo>
                  <a:moveTo>
                    <a:pt x="3896" y="1438"/>
                  </a:moveTo>
                  <a:lnTo>
                    <a:pt x="3953" y="1431"/>
                  </a:lnTo>
                  <a:moveTo>
                    <a:pt x="3896" y="1352"/>
                  </a:moveTo>
                  <a:lnTo>
                    <a:pt x="3896" y="1445"/>
                  </a:lnTo>
                  <a:moveTo>
                    <a:pt x="3879" y="1299"/>
                  </a:moveTo>
                  <a:lnTo>
                    <a:pt x="3874" y="1390"/>
                  </a:lnTo>
                  <a:lnTo>
                    <a:pt x="3865" y="1474"/>
                  </a:lnTo>
                  <a:lnTo>
                    <a:pt x="3848" y="1541"/>
                  </a:lnTo>
                  <a:moveTo>
                    <a:pt x="3956" y="1352"/>
                  </a:moveTo>
                  <a:lnTo>
                    <a:pt x="3951" y="1434"/>
                  </a:lnTo>
                  <a:moveTo>
                    <a:pt x="3925" y="1438"/>
                  </a:moveTo>
                  <a:lnTo>
                    <a:pt x="3925" y="1551"/>
                  </a:lnTo>
                  <a:lnTo>
                    <a:pt x="3905" y="1517"/>
                  </a:lnTo>
                  <a:moveTo>
                    <a:pt x="3905" y="1470"/>
                  </a:moveTo>
                  <a:lnTo>
                    <a:pt x="3865" y="1530"/>
                  </a:lnTo>
                  <a:moveTo>
                    <a:pt x="3970" y="1515"/>
                  </a:moveTo>
                  <a:lnTo>
                    <a:pt x="3939" y="1467"/>
                  </a:lnTo>
                  <a:moveTo>
                    <a:pt x="3879" y="1325"/>
                  </a:moveTo>
                  <a:lnTo>
                    <a:pt x="3963" y="1311"/>
                  </a:lnTo>
                  <a:moveTo>
                    <a:pt x="3922" y="1321"/>
                  </a:moveTo>
                  <a:lnTo>
                    <a:pt x="3915" y="1364"/>
                  </a:lnTo>
                  <a:moveTo>
                    <a:pt x="4006" y="1321"/>
                  </a:moveTo>
                  <a:lnTo>
                    <a:pt x="4006" y="1402"/>
                  </a:lnTo>
                  <a:moveTo>
                    <a:pt x="4006" y="1340"/>
                  </a:moveTo>
                  <a:lnTo>
                    <a:pt x="4037" y="1333"/>
                  </a:lnTo>
                  <a:moveTo>
                    <a:pt x="4040" y="1325"/>
                  </a:moveTo>
                  <a:lnTo>
                    <a:pt x="4035" y="1378"/>
                  </a:lnTo>
                  <a:moveTo>
                    <a:pt x="4040" y="1378"/>
                  </a:moveTo>
                  <a:lnTo>
                    <a:pt x="4006" y="1383"/>
                  </a:lnTo>
                  <a:moveTo>
                    <a:pt x="4023" y="1436"/>
                  </a:moveTo>
                  <a:lnTo>
                    <a:pt x="4047" y="1431"/>
                  </a:lnTo>
                  <a:moveTo>
                    <a:pt x="3994" y="1522"/>
                  </a:moveTo>
                  <a:lnTo>
                    <a:pt x="4047" y="1489"/>
                  </a:lnTo>
                  <a:moveTo>
                    <a:pt x="4023" y="1381"/>
                  </a:moveTo>
                  <a:lnTo>
                    <a:pt x="4023" y="1503"/>
                  </a:lnTo>
                  <a:moveTo>
                    <a:pt x="4001" y="1515"/>
                  </a:moveTo>
                  <a:lnTo>
                    <a:pt x="4001" y="1424"/>
                  </a:lnTo>
                  <a:moveTo>
                    <a:pt x="4076" y="1311"/>
                  </a:moveTo>
                  <a:lnTo>
                    <a:pt x="4047" y="1405"/>
                  </a:lnTo>
                  <a:moveTo>
                    <a:pt x="4061" y="1354"/>
                  </a:moveTo>
                  <a:lnTo>
                    <a:pt x="4097" y="1347"/>
                  </a:lnTo>
                  <a:moveTo>
                    <a:pt x="4078" y="1402"/>
                  </a:moveTo>
                  <a:lnTo>
                    <a:pt x="4037" y="1462"/>
                  </a:lnTo>
                  <a:moveTo>
                    <a:pt x="4059" y="1369"/>
                  </a:moveTo>
                  <a:lnTo>
                    <a:pt x="4105" y="1453"/>
                  </a:lnTo>
                  <a:lnTo>
                    <a:pt x="4117" y="1453"/>
                  </a:lnTo>
                  <a:moveTo>
                    <a:pt x="4059" y="1457"/>
                  </a:moveTo>
                  <a:lnTo>
                    <a:pt x="4059" y="1546"/>
                  </a:lnTo>
                  <a:moveTo>
                    <a:pt x="4059" y="1470"/>
                  </a:moveTo>
                  <a:lnTo>
                    <a:pt x="4097" y="1462"/>
                  </a:lnTo>
                  <a:moveTo>
                    <a:pt x="4100" y="1457"/>
                  </a:moveTo>
                  <a:lnTo>
                    <a:pt x="4095" y="1527"/>
                  </a:lnTo>
                  <a:moveTo>
                    <a:pt x="4100" y="1527"/>
                  </a:moveTo>
                  <a:lnTo>
                    <a:pt x="4059" y="1532"/>
                  </a:lnTo>
                  <a:moveTo>
                    <a:pt x="4102" y="1342"/>
                  </a:moveTo>
                  <a:lnTo>
                    <a:pt x="4078" y="1405"/>
                  </a:lnTo>
                  <a:moveTo>
                    <a:pt x="4184" y="1304"/>
                  </a:moveTo>
                  <a:lnTo>
                    <a:pt x="4138" y="1431"/>
                  </a:lnTo>
                  <a:moveTo>
                    <a:pt x="4167" y="1354"/>
                  </a:moveTo>
                  <a:lnTo>
                    <a:pt x="4167" y="1549"/>
                  </a:lnTo>
                  <a:moveTo>
                    <a:pt x="4189" y="1335"/>
                  </a:moveTo>
                  <a:lnTo>
                    <a:pt x="4189" y="1477"/>
                  </a:lnTo>
                  <a:moveTo>
                    <a:pt x="4189" y="1347"/>
                  </a:moveTo>
                  <a:lnTo>
                    <a:pt x="4220" y="1342"/>
                  </a:lnTo>
                  <a:moveTo>
                    <a:pt x="4220" y="1335"/>
                  </a:moveTo>
                  <a:lnTo>
                    <a:pt x="4220" y="1474"/>
                  </a:lnTo>
                  <a:moveTo>
                    <a:pt x="4201" y="1486"/>
                  </a:moveTo>
                  <a:lnTo>
                    <a:pt x="4222" y="1527"/>
                  </a:lnTo>
                  <a:moveTo>
                    <a:pt x="4237" y="1364"/>
                  </a:moveTo>
                  <a:lnTo>
                    <a:pt x="4237" y="1474"/>
                  </a:lnTo>
                  <a:moveTo>
                    <a:pt x="4258" y="1314"/>
                  </a:moveTo>
                  <a:lnTo>
                    <a:pt x="4258" y="1549"/>
                  </a:lnTo>
                  <a:lnTo>
                    <a:pt x="4237" y="1515"/>
                  </a:lnTo>
                  <a:moveTo>
                    <a:pt x="4203" y="1371"/>
                  </a:moveTo>
                  <a:lnTo>
                    <a:pt x="4201" y="1474"/>
                  </a:lnTo>
                  <a:lnTo>
                    <a:pt x="4177" y="1546"/>
                  </a:lnTo>
                  <a:moveTo>
                    <a:pt x="4289" y="1350"/>
                  </a:moveTo>
                  <a:lnTo>
                    <a:pt x="4409" y="1333"/>
                  </a:lnTo>
                  <a:moveTo>
                    <a:pt x="4328" y="1438"/>
                  </a:moveTo>
                  <a:lnTo>
                    <a:pt x="4383" y="1431"/>
                  </a:lnTo>
                  <a:moveTo>
                    <a:pt x="4385" y="1421"/>
                  </a:moveTo>
                  <a:lnTo>
                    <a:pt x="4378" y="1510"/>
                  </a:lnTo>
                  <a:moveTo>
                    <a:pt x="4385" y="1510"/>
                  </a:moveTo>
                  <a:lnTo>
                    <a:pt x="4328" y="1517"/>
                  </a:lnTo>
                  <a:moveTo>
                    <a:pt x="4357" y="1342"/>
                  </a:moveTo>
                  <a:lnTo>
                    <a:pt x="4328" y="1419"/>
                  </a:lnTo>
                  <a:lnTo>
                    <a:pt x="4285" y="1491"/>
                  </a:lnTo>
                  <a:moveTo>
                    <a:pt x="4328" y="1421"/>
                  </a:moveTo>
                  <a:lnTo>
                    <a:pt x="4328" y="1530"/>
                  </a:lnTo>
                  <a:moveTo>
                    <a:pt x="1" y="2456"/>
                  </a:moveTo>
                  <a:lnTo>
                    <a:pt x="262" y="1652"/>
                  </a:lnTo>
                  <a:moveTo>
                    <a:pt x="1546" y="1340"/>
                  </a:moveTo>
                  <a:lnTo>
                    <a:pt x="2470" y="1"/>
                  </a:lnTo>
                  <a:moveTo>
                    <a:pt x="925" y="1"/>
                  </a:moveTo>
                  <a:lnTo>
                    <a:pt x="4671" y="1"/>
                  </a:lnTo>
                  <a:moveTo>
                    <a:pt x="56" y="1342"/>
                  </a:moveTo>
                  <a:lnTo>
                    <a:pt x="925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700" name="path 13700"/>
            <p:cNvSpPr/>
            <p:nvPr/>
          </p:nvSpPr>
          <p:spPr>
            <a:xfrm>
              <a:off x="810768" y="3723894"/>
              <a:ext cx="22859" cy="117348"/>
            </a:xfrm>
            <a:custGeom>
              <a:avLst/>
              <a:gdLst/>
              <a:ahLst/>
              <a:cxnLst/>
              <a:rect l="0" t="0" r="0" b="0"/>
              <a:pathLst>
                <a:path w="35" h="184">
                  <a:moveTo>
                    <a:pt x="35" y="0"/>
                  </a:moveTo>
                  <a:lnTo>
                    <a:pt x="0" y="0"/>
                  </a:lnTo>
                  <a:lnTo>
                    <a:pt x="35" y="184"/>
                  </a:lnTo>
                  <a:lnTo>
                    <a:pt x="35" y="0"/>
                  </a:lnTo>
                </a:path>
                <a:path w="35" h="184">
                  <a:moveTo>
                    <a:pt x="0" y="0"/>
                  </a:moveTo>
                  <a:lnTo>
                    <a:pt x="35" y="184"/>
                  </a:lnTo>
                  <a:lnTo>
                    <a:pt x="0" y="184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702" name="path 13702"/>
            <p:cNvSpPr/>
            <p:nvPr/>
          </p:nvSpPr>
          <p:spPr>
            <a:xfrm>
              <a:off x="820796" y="1783775"/>
              <a:ext cx="2458852" cy="1090141"/>
            </a:xfrm>
            <a:custGeom>
              <a:avLst/>
              <a:gdLst/>
              <a:ahLst/>
              <a:cxnLst/>
              <a:rect l="0" t="0" r="0" b="0"/>
              <a:pathLst>
                <a:path w="3872" h="1716">
                  <a:moveTo>
                    <a:pt x="869" y="374"/>
                  </a:moveTo>
                  <a:lnTo>
                    <a:pt x="3872" y="374"/>
                  </a:lnTo>
                  <a:moveTo>
                    <a:pt x="1419" y="232"/>
                  </a:moveTo>
                  <a:lnTo>
                    <a:pt x="1419" y="43"/>
                  </a:lnTo>
                  <a:lnTo>
                    <a:pt x="1385" y="86"/>
                  </a:lnTo>
                  <a:moveTo>
                    <a:pt x="1467" y="232"/>
                  </a:moveTo>
                  <a:lnTo>
                    <a:pt x="1501" y="232"/>
                  </a:lnTo>
                  <a:moveTo>
                    <a:pt x="1501" y="230"/>
                  </a:moveTo>
                  <a:lnTo>
                    <a:pt x="1513" y="228"/>
                  </a:lnTo>
                  <a:lnTo>
                    <a:pt x="1522" y="218"/>
                  </a:lnTo>
                  <a:lnTo>
                    <a:pt x="1529" y="206"/>
                  </a:lnTo>
                  <a:lnTo>
                    <a:pt x="1532" y="189"/>
                  </a:lnTo>
                  <a:moveTo>
                    <a:pt x="1534" y="189"/>
                  </a:moveTo>
                  <a:lnTo>
                    <a:pt x="1534" y="168"/>
                  </a:lnTo>
                  <a:moveTo>
                    <a:pt x="1532" y="168"/>
                  </a:moveTo>
                  <a:lnTo>
                    <a:pt x="1529" y="151"/>
                  </a:lnTo>
                  <a:lnTo>
                    <a:pt x="1522" y="139"/>
                  </a:lnTo>
                  <a:lnTo>
                    <a:pt x="1513" y="129"/>
                  </a:lnTo>
                  <a:lnTo>
                    <a:pt x="1501" y="127"/>
                  </a:lnTo>
                  <a:moveTo>
                    <a:pt x="1501" y="127"/>
                  </a:moveTo>
                  <a:lnTo>
                    <a:pt x="1467" y="127"/>
                  </a:lnTo>
                  <a:lnTo>
                    <a:pt x="1467" y="43"/>
                  </a:lnTo>
                  <a:lnTo>
                    <a:pt x="1527" y="43"/>
                  </a:lnTo>
                  <a:moveTo>
                    <a:pt x="1635" y="232"/>
                  </a:moveTo>
                  <a:lnTo>
                    <a:pt x="1613" y="232"/>
                  </a:lnTo>
                  <a:moveTo>
                    <a:pt x="1585" y="194"/>
                  </a:moveTo>
                  <a:lnTo>
                    <a:pt x="1589" y="211"/>
                  </a:lnTo>
                  <a:lnTo>
                    <a:pt x="1599" y="225"/>
                  </a:lnTo>
                  <a:lnTo>
                    <a:pt x="1613" y="230"/>
                  </a:lnTo>
                  <a:moveTo>
                    <a:pt x="1585" y="194"/>
                  </a:moveTo>
                  <a:lnTo>
                    <a:pt x="1585" y="144"/>
                  </a:lnTo>
                  <a:moveTo>
                    <a:pt x="1613" y="108"/>
                  </a:moveTo>
                  <a:lnTo>
                    <a:pt x="1599" y="112"/>
                  </a:lnTo>
                  <a:lnTo>
                    <a:pt x="1589" y="124"/>
                  </a:lnTo>
                  <a:lnTo>
                    <a:pt x="1585" y="144"/>
                  </a:lnTo>
                  <a:moveTo>
                    <a:pt x="1613" y="105"/>
                  </a:moveTo>
                  <a:lnTo>
                    <a:pt x="1635" y="105"/>
                  </a:lnTo>
                  <a:moveTo>
                    <a:pt x="1685" y="232"/>
                  </a:moveTo>
                  <a:lnTo>
                    <a:pt x="1685" y="105"/>
                  </a:lnTo>
                  <a:lnTo>
                    <a:pt x="1757" y="105"/>
                  </a:lnTo>
                  <a:moveTo>
                    <a:pt x="1786" y="144"/>
                  </a:moveTo>
                  <a:lnTo>
                    <a:pt x="1781" y="124"/>
                  </a:lnTo>
                  <a:lnTo>
                    <a:pt x="1772" y="112"/>
                  </a:lnTo>
                  <a:lnTo>
                    <a:pt x="1757" y="108"/>
                  </a:lnTo>
                  <a:moveTo>
                    <a:pt x="1786" y="144"/>
                  </a:moveTo>
                  <a:lnTo>
                    <a:pt x="1786" y="232"/>
                  </a:lnTo>
                  <a:moveTo>
                    <a:pt x="1736" y="232"/>
                  </a:moveTo>
                  <a:lnTo>
                    <a:pt x="1736" y="105"/>
                  </a:lnTo>
                  <a:moveTo>
                    <a:pt x="1841" y="55"/>
                  </a:moveTo>
                  <a:lnTo>
                    <a:pt x="1935" y="40"/>
                  </a:lnTo>
                  <a:moveTo>
                    <a:pt x="1841" y="38"/>
                  </a:moveTo>
                  <a:lnTo>
                    <a:pt x="1837" y="93"/>
                  </a:lnTo>
                  <a:moveTo>
                    <a:pt x="1940" y="31"/>
                  </a:moveTo>
                  <a:lnTo>
                    <a:pt x="1925" y="76"/>
                  </a:lnTo>
                  <a:moveTo>
                    <a:pt x="1877" y="9"/>
                  </a:moveTo>
                  <a:lnTo>
                    <a:pt x="1892" y="36"/>
                  </a:lnTo>
                  <a:moveTo>
                    <a:pt x="1870" y="62"/>
                  </a:moveTo>
                  <a:lnTo>
                    <a:pt x="1873" y="117"/>
                  </a:lnTo>
                  <a:moveTo>
                    <a:pt x="1901" y="57"/>
                  </a:moveTo>
                  <a:lnTo>
                    <a:pt x="1897" y="117"/>
                  </a:lnTo>
                  <a:moveTo>
                    <a:pt x="1844" y="96"/>
                  </a:moveTo>
                  <a:lnTo>
                    <a:pt x="1928" y="84"/>
                  </a:lnTo>
                  <a:moveTo>
                    <a:pt x="1858" y="120"/>
                  </a:moveTo>
                  <a:lnTo>
                    <a:pt x="1858" y="204"/>
                  </a:lnTo>
                  <a:moveTo>
                    <a:pt x="1858" y="136"/>
                  </a:moveTo>
                  <a:lnTo>
                    <a:pt x="1911" y="132"/>
                  </a:lnTo>
                  <a:moveTo>
                    <a:pt x="1913" y="127"/>
                  </a:moveTo>
                  <a:lnTo>
                    <a:pt x="1911" y="213"/>
                  </a:lnTo>
                  <a:moveTo>
                    <a:pt x="1887" y="184"/>
                  </a:moveTo>
                  <a:lnTo>
                    <a:pt x="1887" y="242"/>
                  </a:lnTo>
                  <a:lnTo>
                    <a:pt x="1897" y="254"/>
                  </a:lnTo>
                  <a:lnTo>
                    <a:pt x="1945" y="254"/>
                  </a:lnTo>
                  <a:lnTo>
                    <a:pt x="1942" y="204"/>
                  </a:lnTo>
                  <a:moveTo>
                    <a:pt x="1885" y="158"/>
                  </a:moveTo>
                  <a:lnTo>
                    <a:pt x="1875" y="201"/>
                  </a:lnTo>
                  <a:lnTo>
                    <a:pt x="1858" y="232"/>
                  </a:lnTo>
                  <a:lnTo>
                    <a:pt x="1822" y="259"/>
                  </a:lnTo>
                  <a:moveTo>
                    <a:pt x="2000" y="52"/>
                  </a:moveTo>
                  <a:lnTo>
                    <a:pt x="1990" y="86"/>
                  </a:lnTo>
                  <a:lnTo>
                    <a:pt x="1983" y="120"/>
                  </a:lnTo>
                  <a:lnTo>
                    <a:pt x="1983" y="153"/>
                  </a:lnTo>
                  <a:lnTo>
                    <a:pt x="1990" y="187"/>
                  </a:lnTo>
                  <a:lnTo>
                    <a:pt x="2000" y="220"/>
                  </a:lnTo>
                  <a:moveTo>
                    <a:pt x="2029" y="55"/>
                  </a:moveTo>
                  <a:lnTo>
                    <a:pt x="2019" y="45"/>
                  </a:lnTo>
                  <a:lnTo>
                    <a:pt x="2009" y="45"/>
                  </a:lnTo>
                  <a:lnTo>
                    <a:pt x="2000" y="55"/>
                  </a:lnTo>
                  <a:moveTo>
                    <a:pt x="2031" y="220"/>
                  </a:moveTo>
                  <a:lnTo>
                    <a:pt x="2041" y="187"/>
                  </a:lnTo>
                  <a:lnTo>
                    <a:pt x="2048" y="153"/>
                  </a:lnTo>
                  <a:lnTo>
                    <a:pt x="2048" y="120"/>
                  </a:lnTo>
                  <a:lnTo>
                    <a:pt x="2041" y="86"/>
                  </a:lnTo>
                  <a:lnTo>
                    <a:pt x="2031" y="52"/>
                  </a:lnTo>
                  <a:moveTo>
                    <a:pt x="2000" y="220"/>
                  </a:moveTo>
                  <a:lnTo>
                    <a:pt x="2009" y="230"/>
                  </a:lnTo>
                  <a:lnTo>
                    <a:pt x="2019" y="230"/>
                  </a:lnTo>
                  <a:lnTo>
                    <a:pt x="2029" y="220"/>
                  </a:lnTo>
                  <a:moveTo>
                    <a:pt x="2098" y="232"/>
                  </a:moveTo>
                  <a:lnTo>
                    <a:pt x="2098" y="220"/>
                  </a:lnTo>
                  <a:moveTo>
                    <a:pt x="2182" y="45"/>
                  </a:moveTo>
                  <a:lnTo>
                    <a:pt x="2168" y="50"/>
                  </a:lnTo>
                  <a:lnTo>
                    <a:pt x="2156" y="60"/>
                  </a:lnTo>
                  <a:lnTo>
                    <a:pt x="2151" y="74"/>
                  </a:lnTo>
                  <a:moveTo>
                    <a:pt x="2209" y="108"/>
                  </a:moveTo>
                  <a:lnTo>
                    <a:pt x="2213" y="91"/>
                  </a:lnTo>
                  <a:lnTo>
                    <a:pt x="2211" y="74"/>
                  </a:lnTo>
                  <a:lnTo>
                    <a:pt x="2206" y="60"/>
                  </a:lnTo>
                  <a:lnTo>
                    <a:pt x="2194" y="48"/>
                  </a:lnTo>
                  <a:lnTo>
                    <a:pt x="2182" y="45"/>
                  </a:lnTo>
                  <a:moveTo>
                    <a:pt x="2211" y="108"/>
                  </a:moveTo>
                  <a:lnTo>
                    <a:pt x="2149" y="232"/>
                  </a:lnTo>
                  <a:lnTo>
                    <a:pt x="2216" y="232"/>
                  </a:lnTo>
                  <a:moveTo>
                    <a:pt x="2317" y="232"/>
                  </a:moveTo>
                  <a:lnTo>
                    <a:pt x="2295" y="232"/>
                  </a:lnTo>
                  <a:moveTo>
                    <a:pt x="2266" y="194"/>
                  </a:moveTo>
                  <a:lnTo>
                    <a:pt x="2271" y="211"/>
                  </a:lnTo>
                  <a:lnTo>
                    <a:pt x="2281" y="225"/>
                  </a:lnTo>
                  <a:lnTo>
                    <a:pt x="2295" y="230"/>
                  </a:lnTo>
                  <a:moveTo>
                    <a:pt x="2266" y="194"/>
                  </a:moveTo>
                  <a:lnTo>
                    <a:pt x="2266" y="144"/>
                  </a:lnTo>
                  <a:moveTo>
                    <a:pt x="2295" y="108"/>
                  </a:moveTo>
                  <a:lnTo>
                    <a:pt x="2281" y="112"/>
                  </a:lnTo>
                  <a:lnTo>
                    <a:pt x="2271" y="124"/>
                  </a:lnTo>
                  <a:lnTo>
                    <a:pt x="2266" y="144"/>
                  </a:lnTo>
                  <a:moveTo>
                    <a:pt x="2295" y="105"/>
                  </a:moveTo>
                  <a:lnTo>
                    <a:pt x="2317" y="105"/>
                  </a:lnTo>
                  <a:moveTo>
                    <a:pt x="2367" y="232"/>
                  </a:moveTo>
                  <a:lnTo>
                    <a:pt x="2367" y="105"/>
                  </a:lnTo>
                  <a:lnTo>
                    <a:pt x="2437" y="105"/>
                  </a:lnTo>
                  <a:moveTo>
                    <a:pt x="2465" y="144"/>
                  </a:moveTo>
                  <a:lnTo>
                    <a:pt x="2461" y="124"/>
                  </a:lnTo>
                  <a:lnTo>
                    <a:pt x="2451" y="112"/>
                  </a:lnTo>
                  <a:lnTo>
                    <a:pt x="2437" y="108"/>
                  </a:lnTo>
                  <a:moveTo>
                    <a:pt x="2465" y="144"/>
                  </a:moveTo>
                  <a:lnTo>
                    <a:pt x="2465" y="232"/>
                  </a:lnTo>
                  <a:moveTo>
                    <a:pt x="2415" y="232"/>
                  </a:moveTo>
                  <a:lnTo>
                    <a:pt x="2415" y="105"/>
                  </a:lnTo>
                  <a:moveTo>
                    <a:pt x="2576" y="168"/>
                  </a:moveTo>
                  <a:lnTo>
                    <a:pt x="2602" y="127"/>
                  </a:lnTo>
                  <a:moveTo>
                    <a:pt x="2571" y="151"/>
                  </a:moveTo>
                  <a:lnTo>
                    <a:pt x="2578" y="177"/>
                  </a:lnTo>
                  <a:lnTo>
                    <a:pt x="2578" y="256"/>
                  </a:lnTo>
                  <a:moveTo>
                    <a:pt x="2528" y="187"/>
                  </a:moveTo>
                  <a:lnTo>
                    <a:pt x="2626" y="170"/>
                  </a:lnTo>
                  <a:moveTo>
                    <a:pt x="2578" y="256"/>
                  </a:moveTo>
                  <a:lnTo>
                    <a:pt x="2554" y="223"/>
                  </a:lnTo>
                  <a:moveTo>
                    <a:pt x="2605" y="48"/>
                  </a:moveTo>
                  <a:lnTo>
                    <a:pt x="2549" y="57"/>
                  </a:lnTo>
                  <a:moveTo>
                    <a:pt x="2600" y="103"/>
                  </a:moveTo>
                  <a:lnTo>
                    <a:pt x="2605" y="40"/>
                  </a:lnTo>
                  <a:moveTo>
                    <a:pt x="2549" y="112"/>
                  </a:moveTo>
                  <a:lnTo>
                    <a:pt x="2605" y="103"/>
                  </a:lnTo>
                  <a:moveTo>
                    <a:pt x="2549" y="40"/>
                  </a:moveTo>
                  <a:lnTo>
                    <a:pt x="2549" y="122"/>
                  </a:lnTo>
                  <a:moveTo>
                    <a:pt x="2525" y="28"/>
                  </a:moveTo>
                  <a:lnTo>
                    <a:pt x="2617" y="14"/>
                  </a:lnTo>
                  <a:moveTo>
                    <a:pt x="2525" y="7"/>
                  </a:moveTo>
                  <a:lnTo>
                    <a:pt x="2521" y="148"/>
                  </a:lnTo>
                  <a:lnTo>
                    <a:pt x="2501" y="244"/>
                  </a:lnTo>
                  <a:moveTo>
                    <a:pt x="2540" y="139"/>
                  </a:moveTo>
                  <a:lnTo>
                    <a:pt x="2600" y="129"/>
                  </a:lnTo>
                  <a:moveTo>
                    <a:pt x="2549" y="86"/>
                  </a:moveTo>
                  <a:lnTo>
                    <a:pt x="2590" y="79"/>
                  </a:lnTo>
                  <a:moveTo>
                    <a:pt x="2773" y="76"/>
                  </a:moveTo>
                  <a:lnTo>
                    <a:pt x="2648" y="96"/>
                  </a:lnTo>
                  <a:moveTo>
                    <a:pt x="2698" y="86"/>
                  </a:moveTo>
                  <a:lnTo>
                    <a:pt x="2696" y="2"/>
                  </a:lnTo>
                  <a:moveTo>
                    <a:pt x="2732" y="0"/>
                  </a:moveTo>
                  <a:lnTo>
                    <a:pt x="2725" y="81"/>
                  </a:lnTo>
                  <a:moveTo>
                    <a:pt x="2681" y="105"/>
                  </a:moveTo>
                  <a:lnTo>
                    <a:pt x="2681" y="204"/>
                  </a:lnTo>
                  <a:moveTo>
                    <a:pt x="2741" y="182"/>
                  </a:moveTo>
                  <a:lnTo>
                    <a:pt x="2749" y="103"/>
                  </a:lnTo>
                  <a:moveTo>
                    <a:pt x="2693" y="153"/>
                  </a:moveTo>
                  <a:lnTo>
                    <a:pt x="2732" y="146"/>
                  </a:lnTo>
                  <a:moveTo>
                    <a:pt x="2713" y="86"/>
                  </a:moveTo>
                  <a:lnTo>
                    <a:pt x="2713" y="187"/>
                  </a:lnTo>
                  <a:moveTo>
                    <a:pt x="2703" y="206"/>
                  </a:moveTo>
                  <a:lnTo>
                    <a:pt x="2660" y="264"/>
                  </a:lnTo>
                  <a:moveTo>
                    <a:pt x="2722" y="201"/>
                  </a:moveTo>
                  <a:lnTo>
                    <a:pt x="2753" y="256"/>
                  </a:lnTo>
                  <a:moveTo>
                    <a:pt x="2756" y="40"/>
                  </a:moveTo>
                  <a:lnTo>
                    <a:pt x="2667" y="55"/>
                  </a:lnTo>
                  <a:moveTo>
                    <a:pt x="2681" y="127"/>
                  </a:moveTo>
                  <a:lnTo>
                    <a:pt x="2746" y="117"/>
                  </a:lnTo>
                  <a:moveTo>
                    <a:pt x="2746" y="184"/>
                  </a:moveTo>
                  <a:lnTo>
                    <a:pt x="2681" y="194"/>
                  </a:lnTo>
                  <a:moveTo>
                    <a:pt x="2852" y="7"/>
                  </a:moveTo>
                  <a:lnTo>
                    <a:pt x="2797" y="132"/>
                  </a:lnTo>
                  <a:moveTo>
                    <a:pt x="2835" y="48"/>
                  </a:moveTo>
                  <a:lnTo>
                    <a:pt x="2881" y="43"/>
                  </a:lnTo>
                  <a:moveTo>
                    <a:pt x="2818" y="93"/>
                  </a:moveTo>
                  <a:lnTo>
                    <a:pt x="2818" y="232"/>
                  </a:lnTo>
                  <a:lnTo>
                    <a:pt x="2830" y="254"/>
                  </a:lnTo>
                  <a:moveTo>
                    <a:pt x="2885" y="38"/>
                  </a:moveTo>
                  <a:lnTo>
                    <a:pt x="2857" y="105"/>
                  </a:lnTo>
                  <a:moveTo>
                    <a:pt x="2818" y="115"/>
                  </a:moveTo>
                  <a:lnTo>
                    <a:pt x="2888" y="105"/>
                  </a:lnTo>
                  <a:moveTo>
                    <a:pt x="2890" y="100"/>
                  </a:moveTo>
                  <a:lnTo>
                    <a:pt x="2885" y="158"/>
                  </a:lnTo>
                  <a:moveTo>
                    <a:pt x="2890" y="158"/>
                  </a:moveTo>
                  <a:lnTo>
                    <a:pt x="2818" y="168"/>
                  </a:lnTo>
                  <a:moveTo>
                    <a:pt x="2854" y="163"/>
                  </a:moveTo>
                  <a:lnTo>
                    <a:pt x="2857" y="112"/>
                  </a:lnTo>
                  <a:moveTo>
                    <a:pt x="2830" y="256"/>
                  </a:moveTo>
                  <a:lnTo>
                    <a:pt x="2912" y="254"/>
                  </a:lnTo>
                  <a:lnTo>
                    <a:pt x="2909" y="196"/>
                  </a:lnTo>
                  <a:moveTo>
                    <a:pt x="2941" y="196"/>
                  </a:moveTo>
                  <a:lnTo>
                    <a:pt x="2977" y="93"/>
                  </a:lnTo>
                  <a:moveTo>
                    <a:pt x="3001" y="81"/>
                  </a:moveTo>
                  <a:lnTo>
                    <a:pt x="2945" y="93"/>
                  </a:lnTo>
                  <a:moveTo>
                    <a:pt x="2996" y="148"/>
                  </a:moveTo>
                  <a:lnTo>
                    <a:pt x="2977" y="110"/>
                  </a:lnTo>
                  <a:moveTo>
                    <a:pt x="2977" y="247"/>
                  </a:moveTo>
                  <a:lnTo>
                    <a:pt x="2977" y="12"/>
                  </a:lnTo>
                  <a:moveTo>
                    <a:pt x="3063" y="187"/>
                  </a:moveTo>
                  <a:lnTo>
                    <a:pt x="3063" y="232"/>
                  </a:lnTo>
                  <a:lnTo>
                    <a:pt x="3046" y="232"/>
                  </a:lnTo>
                  <a:lnTo>
                    <a:pt x="3037" y="211"/>
                  </a:lnTo>
                  <a:lnTo>
                    <a:pt x="3037" y="36"/>
                  </a:lnTo>
                  <a:moveTo>
                    <a:pt x="3037" y="45"/>
                  </a:moveTo>
                  <a:lnTo>
                    <a:pt x="3010" y="50"/>
                  </a:lnTo>
                  <a:moveTo>
                    <a:pt x="2986" y="254"/>
                  </a:moveTo>
                  <a:lnTo>
                    <a:pt x="3003" y="206"/>
                  </a:lnTo>
                  <a:lnTo>
                    <a:pt x="3010" y="139"/>
                  </a:lnTo>
                  <a:lnTo>
                    <a:pt x="3010" y="31"/>
                  </a:lnTo>
                  <a:moveTo>
                    <a:pt x="3130" y="156"/>
                  </a:moveTo>
                  <a:lnTo>
                    <a:pt x="3145" y="206"/>
                  </a:lnTo>
                  <a:moveTo>
                    <a:pt x="3094" y="206"/>
                  </a:moveTo>
                  <a:lnTo>
                    <a:pt x="3137" y="184"/>
                  </a:lnTo>
                  <a:moveTo>
                    <a:pt x="3118" y="112"/>
                  </a:moveTo>
                  <a:lnTo>
                    <a:pt x="3101" y="201"/>
                  </a:lnTo>
                  <a:moveTo>
                    <a:pt x="3092" y="117"/>
                  </a:moveTo>
                  <a:lnTo>
                    <a:pt x="3145" y="103"/>
                  </a:lnTo>
                  <a:moveTo>
                    <a:pt x="3101" y="67"/>
                  </a:moveTo>
                  <a:lnTo>
                    <a:pt x="3145" y="57"/>
                  </a:lnTo>
                  <a:moveTo>
                    <a:pt x="3178" y="9"/>
                  </a:moveTo>
                  <a:lnTo>
                    <a:pt x="3173" y="98"/>
                  </a:lnTo>
                  <a:lnTo>
                    <a:pt x="3161" y="172"/>
                  </a:lnTo>
                  <a:lnTo>
                    <a:pt x="3135" y="254"/>
                  </a:lnTo>
                  <a:moveTo>
                    <a:pt x="3202" y="93"/>
                  </a:moveTo>
                  <a:lnTo>
                    <a:pt x="3181" y="254"/>
                  </a:lnTo>
                  <a:lnTo>
                    <a:pt x="3171" y="213"/>
                  </a:lnTo>
                  <a:moveTo>
                    <a:pt x="3154" y="115"/>
                  </a:moveTo>
                  <a:lnTo>
                    <a:pt x="3200" y="100"/>
                  </a:lnTo>
                  <a:moveTo>
                    <a:pt x="3250" y="148"/>
                  </a:moveTo>
                  <a:lnTo>
                    <a:pt x="3329" y="127"/>
                  </a:lnTo>
                  <a:moveTo>
                    <a:pt x="3238" y="67"/>
                  </a:moveTo>
                  <a:lnTo>
                    <a:pt x="3339" y="48"/>
                  </a:lnTo>
                  <a:moveTo>
                    <a:pt x="3293" y="12"/>
                  </a:moveTo>
                  <a:lnTo>
                    <a:pt x="3253" y="146"/>
                  </a:lnTo>
                  <a:moveTo>
                    <a:pt x="3231" y="201"/>
                  </a:moveTo>
                  <a:lnTo>
                    <a:pt x="3349" y="177"/>
                  </a:lnTo>
                  <a:moveTo>
                    <a:pt x="3296" y="84"/>
                  </a:moveTo>
                  <a:lnTo>
                    <a:pt x="3296" y="259"/>
                  </a:lnTo>
                  <a:moveTo>
                    <a:pt x="3394" y="84"/>
                  </a:moveTo>
                  <a:lnTo>
                    <a:pt x="3485" y="72"/>
                  </a:lnTo>
                  <a:moveTo>
                    <a:pt x="3394" y="57"/>
                  </a:moveTo>
                  <a:lnTo>
                    <a:pt x="3394" y="177"/>
                  </a:lnTo>
                  <a:moveTo>
                    <a:pt x="3440" y="7"/>
                  </a:moveTo>
                  <a:lnTo>
                    <a:pt x="3440" y="254"/>
                  </a:lnTo>
                  <a:moveTo>
                    <a:pt x="3488" y="64"/>
                  </a:moveTo>
                  <a:lnTo>
                    <a:pt x="3481" y="148"/>
                  </a:lnTo>
                  <a:moveTo>
                    <a:pt x="3485" y="148"/>
                  </a:moveTo>
                  <a:lnTo>
                    <a:pt x="3394" y="163"/>
                  </a:lnTo>
                  <a:moveTo>
                    <a:pt x="3613" y="76"/>
                  </a:moveTo>
                  <a:lnTo>
                    <a:pt x="3641" y="139"/>
                  </a:lnTo>
                  <a:moveTo>
                    <a:pt x="3572" y="31"/>
                  </a:moveTo>
                  <a:lnTo>
                    <a:pt x="3589" y="100"/>
                  </a:lnTo>
                  <a:moveTo>
                    <a:pt x="3557" y="103"/>
                  </a:moveTo>
                  <a:lnTo>
                    <a:pt x="3569" y="168"/>
                  </a:lnTo>
                  <a:lnTo>
                    <a:pt x="3596" y="218"/>
                  </a:lnTo>
                  <a:lnTo>
                    <a:pt x="3627" y="230"/>
                  </a:lnTo>
                  <a:lnTo>
                    <a:pt x="3617" y="156"/>
                  </a:lnTo>
                  <a:moveTo>
                    <a:pt x="3538" y="98"/>
                  </a:moveTo>
                  <a:lnTo>
                    <a:pt x="3531" y="187"/>
                  </a:lnTo>
                  <a:moveTo>
                    <a:pt x="3713" y="148"/>
                  </a:moveTo>
                  <a:lnTo>
                    <a:pt x="3673" y="168"/>
                  </a:lnTo>
                  <a:moveTo>
                    <a:pt x="3709" y="72"/>
                  </a:moveTo>
                  <a:lnTo>
                    <a:pt x="3677" y="165"/>
                  </a:lnTo>
                  <a:moveTo>
                    <a:pt x="3668" y="110"/>
                  </a:moveTo>
                  <a:lnTo>
                    <a:pt x="3701" y="93"/>
                  </a:lnTo>
                  <a:moveTo>
                    <a:pt x="3673" y="218"/>
                  </a:moveTo>
                  <a:lnTo>
                    <a:pt x="3716" y="187"/>
                  </a:lnTo>
                  <a:moveTo>
                    <a:pt x="3699" y="24"/>
                  </a:moveTo>
                  <a:lnTo>
                    <a:pt x="3673" y="105"/>
                  </a:lnTo>
                  <a:moveTo>
                    <a:pt x="3723" y="96"/>
                  </a:moveTo>
                  <a:lnTo>
                    <a:pt x="3771" y="67"/>
                  </a:lnTo>
                  <a:moveTo>
                    <a:pt x="3721" y="139"/>
                  </a:moveTo>
                  <a:lnTo>
                    <a:pt x="3776" y="115"/>
                  </a:lnTo>
                  <a:moveTo>
                    <a:pt x="3759" y="196"/>
                  </a:moveTo>
                  <a:lnTo>
                    <a:pt x="3790" y="249"/>
                  </a:lnTo>
                  <a:lnTo>
                    <a:pt x="3790" y="194"/>
                  </a:lnTo>
                  <a:moveTo>
                    <a:pt x="3757" y="26"/>
                  </a:moveTo>
                  <a:lnTo>
                    <a:pt x="3771" y="45"/>
                  </a:lnTo>
                  <a:moveTo>
                    <a:pt x="3735" y="12"/>
                  </a:moveTo>
                  <a:lnTo>
                    <a:pt x="3742" y="139"/>
                  </a:lnTo>
                  <a:lnTo>
                    <a:pt x="3759" y="196"/>
                  </a:lnTo>
                  <a:moveTo>
                    <a:pt x="3773" y="139"/>
                  </a:moveTo>
                  <a:lnTo>
                    <a:pt x="3754" y="182"/>
                  </a:lnTo>
                  <a:lnTo>
                    <a:pt x="3711" y="237"/>
                  </a:lnTo>
                  <a:moveTo>
                    <a:pt x="1" y="1716"/>
                  </a:moveTo>
                  <a:lnTo>
                    <a:pt x="869" y="37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704" name="path 13704"/>
            <p:cNvSpPr/>
            <p:nvPr/>
          </p:nvSpPr>
          <p:spPr>
            <a:xfrm>
              <a:off x="810768" y="525017"/>
              <a:ext cx="22859" cy="3025140"/>
            </a:xfrm>
            <a:custGeom>
              <a:avLst/>
              <a:gdLst/>
              <a:ahLst/>
              <a:cxnLst/>
              <a:rect l="0" t="0" r="0" b="0"/>
              <a:pathLst>
                <a:path w="35" h="4764">
                  <a:moveTo>
                    <a:pt x="35" y="4579"/>
                  </a:moveTo>
                  <a:lnTo>
                    <a:pt x="0" y="4579"/>
                  </a:lnTo>
                  <a:lnTo>
                    <a:pt x="35" y="4764"/>
                  </a:lnTo>
                  <a:lnTo>
                    <a:pt x="35" y="4579"/>
                  </a:lnTo>
                </a:path>
                <a:path w="35" h="4764">
                  <a:moveTo>
                    <a:pt x="0" y="4579"/>
                  </a:moveTo>
                  <a:lnTo>
                    <a:pt x="35" y="4764"/>
                  </a:lnTo>
                  <a:lnTo>
                    <a:pt x="0" y="4764"/>
                  </a:lnTo>
                  <a:lnTo>
                    <a:pt x="0" y="4579"/>
                  </a:lnTo>
                </a:path>
                <a:path w="35" h="4764">
                  <a:moveTo>
                    <a:pt x="35" y="4123"/>
                  </a:moveTo>
                  <a:lnTo>
                    <a:pt x="0" y="4123"/>
                  </a:lnTo>
                  <a:lnTo>
                    <a:pt x="35" y="4305"/>
                  </a:lnTo>
                  <a:lnTo>
                    <a:pt x="35" y="4123"/>
                  </a:lnTo>
                </a:path>
                <a:path w="35" h="4764">
                  <a:moveTo>
                    <a:pt x="0" y="4123"/>
                  </a:moveTo>
                  <a:lnTo>
                    <a:pt x="35" y="4305"/>
                  </a:lnTo>
                  <a:lnTo>
                    <a:pt x="0" y="4305"/>
                  </a:lnTo>
                  <a:lnTo>
                    <a:pt x="0" y="4123"/>
                  </a:lnTo>
                </a:path>
                <a:path w="35" h="4764">
                  <a:moveTo>
                    <a:pt x="35" y="3664"/>
                  </a:moveTo>
                  <a:lnTo>
                    <a:pt x="0" y="3664"/>
                  </a:lnTo>
                  <a:lnTo>
                    <a:pt x="35" y="3847"/>
                  </a:lnTo>
                  <a:lnTo>
                    <a:pt x="35" y="3664"/>
                  </a:lnTo>
                </a:path>
                <a:path w="35" h="4764">
                  <a:moveTo>
                    <a:pt x="0" y="3664"/>
                  </a:moveTo>
                  <a:lnTo>
                    <a:pt x="35" y="3847"/>
                  </a:lnTo>
                  <a:lnTo>
                    <a:pt x="0" y="3847"/>
                  </a:lnTo>
                  <a:lnTo>
                    <a:pt x="0" y="3664"/>
                  </a:lnTo>
                </a:path>
                <a:path w="35" h="4764">
                  <a:moveTo>
                    <a:pt x="35" y="3206"/>
                  </a:moveTo>
                  <a:lnTo>
                    <a:pt x="0" y="3206"/>
                  </a:lnTo>
                  <a:lnTo>
                    <a:pt x="35" y="3388"/>
                  </a:lnTo>
                  <a:lnTo>
                    <a:pt x="35" y="3206"/>
                  </a:lnTo>
                </a:path>
                <a:path w="35" h="4764">
                  <a:moveTo>
                    <a:pt x="0" y="3206"/>
                  </a:moveTo>
                  <a:lnTo>
                    <a:pt x="35" y="3388"/>
                  </a:lnTo>
                  <a:lnTo>
                    <a:pt x="0" y="3388"/>
                  </a:lnTo>
                  <a:lnTo>
                    <a:pt x="0" y="3206"/>
                  </a:lnTo>
                </a:path>
                <a:path w="35" h="4764">
                  <a:moveTo>
                    <a:pt x="35" y="2748"/>
                  </a:moveTo>
                  <a:lnTo>
                    <a:pt x="0" y="2748"/>
                  </a:lnTo>
                  <a:lnTo>
                    <a:pt x="35" y="2930"/>
                  </a:lnTo>
                  <a:lnTo>
                    <a:pt x="35" y="2748"/>
                  </a:lnTo>
                </a:path>
                <a:path w="35" h="4764">
                  <a:moveTo>
                    <a:pt x="0" y="2748"/>
                  </a:moveTo>
                  <a:lnTo>
                    <a:pt x="35" y="2930"/>
                  </a:lnTo>
                  <a:lnTo>
                    <a:pt x="0" y="2930"/>
                  </a:lnTo>
                  <a:lnTo>
                    <a:pt x="0" y="2748"/>
                  </a:lnTo>
                </a:path>
                <a:path w="35" h="4764">
                  <a:moveTo>
                    <a:pt x="35" y="2289"/>
                  </a:moveTo>
                  <a:lnTo>
                    <a:pt x="0" y="2289"/>
                  </a:lnTo>
                  <a:lnTo>
                    <a:pt x="35" y="2474"/>
                  </a:lnTo>
                  <a:lnTo>
                    <a:pt x="35" y="2289"/>
                  </a:lnTo>
                </a:path>
                <a:path w="35" h="4764">
                  <a:moveTo>
                    <a:pt x="0" y="2289"/>
                  </a:moveTo>
                  <a:lnTo>
                    <a:pt x="35" y="2474"/>
                  </a:lnTo>
                  <a:lnTo>
                    <a:pt x="0" y="2474"/>
                  </a:lnTo>
                  <a:lnTo>
                    <a:pt x="0" y="2289"/>
                  </a:lnTo>
                </a:path>
                <a:path w="35" h="4764">
                  <a:moveTo>
                    <a:pt x="35" y="1831"/>
                  </a:moveTo>
                  <a:lnTo>
                    <a:pt x="0" y="1831"/>
                  </a:lnTo>
                  <a:lnTo>
                    <a:pt x="35" y="2016"/>
                  </a:lnTo>
                  <a:lnTo>
                    <a:pt x="35" y="1831"/>
                  </a:lnTo>
                </a:path>
                <a:path w="35" h="4764">
                  <a:moveTo>
                    <a:pt x="0" y="1831"/>
                  </a:moveTo>
                  <a:lnTo>
                    <a:pt x="35" y="2016"/>
                  </a:lnTo>
                  <a:lnTo>
                    <a:pt x="0" y="2016"/>
                  </a:lnTo>
                  <a:lnTo>
                    <a:pt x="0" y="1831"/>
                  </a:lnTo>
                </a:path>
                <a:path w="35" h="4764">
                  <a:moveTo>
                    <a:pt x="35" y="1375"/>
                  </a:moveTo>
                  <a:lnTo>
                    <a:pt x="0" y="1375"/>
                  </a:lnTo>
                  <a:lnTo>
                    <a:pt x="35" y="1557"/>
                  </a:lnTo>
                  <a:lnTo>
                    <a:pt x="35" y="1375"/>
                  </a:lnTo>
                </a:path>
                <a:path w="35" h="4764">
                  <a:moveTo>
                    <a:pt x="0" y="1375"/>
                  </a:moveTo>
                  <a:lnTo>
                    <a:pt x="35" y="1557"/>
                  </a:lnTo>
                  <a:lnTo>
                    <a:pt x="0" y="1557"/>
                  </a:lnTo>
                  <a:lnTo>
                    <a:pt x="0" y="1375"/>
                  </a:lnTo>
                </a:path>
                <a:path w="35" h="4764">
                  <a:moveTo>
                    <a:pt x="35" y="916"/>
                  </a:moveTo>
                  <a:lnTo>
                    <a:pt x="0" y="916"/>
                  </a:lnTo>
                  <a:lnTo>
                    <a:pt x="35" y="1099"/>
                  </a:lnTo>
                  <a:lnTo>
                    <a:pt x="35" y="916"/>
                  </a:lnTo>
                </a:path>
                <a:path w="35" h="4764">
                  <a:moveTo>
                    <a:pt x="0" y="916"/>
                  </a:moveTo>
                  <a:lnTo>
                    <a:pt x="35" y="1099"/>
                  </a:lnTo>
                  <a:lnTo>
                    <a:pt x="0" y="1099"/>
                  </a:lnTo>
                  <a:lnTo>
                    <a:pt x="0" y="916"/>
                  </a:lnTo>
                </a:path>
                <a:path w="35" h="4764">
                  <a:moveTo>
                    <a:pt x="35" y="458"/>
                  </a:moveTo>
                  <a:lnTo>
                    <a:pt x="0" y="458"/>
                  </a:lnTo>
                  <a:lnTo>
                    <a:pt x="35" y="640"/>
                  </a:lnTo>
                  <a:lnTo>
                    <a:pt x="35" y="458"/>
                  </a:lnTo>
                </a:path>
                <a:path w="35" h="4764">
                  <a:moveTo>
                    <a:pt x="0" y="458"/>
                  </a:moveTo>
                  <a:lnTo>
                    <a:pt x="35" y="640"/>
                  </a:lnTo>
                  <a:lnTo>
                    <a:pt x="0" y="640"/>
                  </a:lnTo>
                  <a:lnTo>
                    <a:pt x="0" y="458"/>
                  </a:lnTo>
                </a:path>
                <a:path w="35" h="4764">
                  <a:moveTo>
                    <a:pt x="35" y="0"/>
                  </a:moveTo>
                  <a:lnTo>
                    <a:pt x="0" y="0"/>
                  </a:lnTo>
                  <a:lnTo>
                    <a:pt x="35" y="182"/>
                  </a:lnTo>
                  <a:lnTo>
                    <a:pt x="35" y="0"/>
                  </a:lnTo>
                </a:path>
                <a:path w="35" h="4764">
                  <a:moveTo>
                    <a:pt x="0" y="0"/>
                  </a:moveTo>
                  <a:lnTo>
                    <a:pt x="35" y="182"/>
                  </a:lnTo>
                  <a:lnTo>
                    <a:pt x="0" y="182"/>
                  </a:lnTo>
                  <a:lnTo>
                    <a:pt x="0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706" name="path 13706"/>
            <p:cNvSpPr/>
            <p:nvPr/>
          </p:nvSpPr>
          <p:spPr>
            <a:xfrm>
              <a:off x="880872" y="3374898"/>
              <a:ext cx="304037" cy="815340"/>
            </a:xfrm>
            <a:custGeom>
              <a:avLst/>
              <a:gdLst/>
              <a:ahLst/>
              <a:cxnLst/>
              <a:rect l="0" t="0" r="0" b="0"/>
              <a:pathLst>
                <a:path w="478" h="1284">
                  <a:moveTo>
                    <a:pt x="0" y="734"/>
                  </a:moveTo>
                  <a:lnTo>
                    <a:pt x="247" y="734"/>
                  </a:lnTo>
                  <a:moveTo>
                    <a:pt x="0" y="549"/>
                  </a:moveTo>
                  <a:lnTo>
                    <a:pt x="247" y="549"/>
                  </a:lnTo>
                  <a:moveTo>
                    <a:pt x="155" y="1284"/>
                  </a:moveTo>
                  <a:lnTo>
                    <a:pt x="155" y="0"/>
                  </a:lnTo>
                  <a:moveTo>
                    <a:pt x="295" y="746"/>
                  </a:moveTo>
                  <a:lnTo>
                    <a:pt x="415" y="806"/>
                  </a:lnTo>
                  <a:lnTo>
                    <a:pt x="415" y="715"/>
                  </a:lnTo>
                  <a:moveTo>
                    <a:pt x="295" y="746"/>
                  </a:moveTo>
                  <a:lnTo>
                    <a:pt x="477" y="746"/>
                  </a:lnTo>
                  <a:moveTo>
                    <a:pt x="295" y="647"/>
                  </a:moveTo>
                  <a:lnTo>
                    <a:pt x="302" y="667"/>
                  </a:lnTo>
                  <a:lnTo>
                    <a:pt x="328" y="679"/>
                  </a:lnTo>
                  <a:lnTo>
                    <a:pt x="371" y="684"/>
                  </a:lnTo>
                  <a:lnTo>
                    <a:pt x="398" y="684"/>
                  </a:lnTo>
                  <a:lnTo>
                    <a:pt x="441" y="679"/>
                  </a:lnTo>
                  <a:lnTo>
                    <a:pt x="467" y="667"/>
                  </a:lnTo>
                  <a:lnTo>
                    <a:pt x="477" y="647"/>
                  </a:lnTo>
                  <a:lnTo>
                    <a:pt x="477" y="635"/>
                  </a:lnTo>
                  <a:lnTo>
                    <a:pt x="467" y="616"/>
                  </a:lnTo>
                  <a:lnTo>
                    <a:pt x="441" y="604"/>
                  </a:lnTo>
                  <a:lnTo>
                    <a:pt x="398" y="600"/>
                  </a:lnTo>
                  <a:lnTo>
                    <a:pt x="371" y="600"/>
                  </a:lnTo>
                  <a:lnTo>
                    <a:pt x="328" y="604"/>
                  </a:lnTo>
                  <a:lnTo>
                    <a:pt x="302" y="616"/>
                  </a:lnTo>
                  <a:lnTo>
                    <a:pt x="295" y="635"/>
                  </a:lnTo>
                  <a:lnTo>
                    <a:pt x="295" y="647"/>
                  </a:lnTo>
                  <a:close/>
                  <a:moveTo>
                    <a:pt x="295" y="525"/>
                  </a:moveTo>
                  <a:lnTo>
                    <a:pt x="302" y="544"/>
                  </a:lnTo>
                  <a:lnTo>
                    <a:pt x="328" y="556"/>
                  </a:lnTo>
                  <a:lnTo>
                    <a:pt x="371" y="561"/>
                  </a:lnTo>
                  <a:lnTo>
                    <a:pt x="398" y="561"/>
                  </a:lnTo>
                  <a:lnTo>
                    <a:pt x="441" y="556"/>
                  </a:lnTo>
                  <a:lnTo>
                    <a:pt x="467" y="544"/>
                  </a:lnTo>
                  <a:lnTo>
                    <a:pt x="477" y="525"/>
                  </a:lnTo>
                  <a:lnTo>
                    <a:pt x="477" y="513"/>
                  </a:lnTo>
                  <a:lnTo>
                    <a:pt x="467" y="494"/>
                  </a:lnTo>
                  <a:lnTo>
                    <a:pt x="441" y="482"/>
                  </a:lnTo>
                  <a:lnTo>
                    <a:pt x="398" y="477"/>
                  </a:lnTo>
                  <a:lnTo>
                    <a:pt x="371" y="477"/>
                  </a:lnTo>
                  <a:lnTo>
                    <a:pt x="328" y="482"/>
                  </a:lnTo>
                  <a:lnTo>
                    <a:pt x="302" y="494"/>
                  </a:lnTo>
                  <a:lnTo>
                    <a:pt x="295" y="513"/>
                  </a:lnTo>
                  <a:lnTo>
                    <a:pt x="295" y="525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708" name="path 13708"/>
            <p:cNvSpPr/>
            <p:nvPr/>
          </p:nvSpPr>
          <p:spPr>
            <a:xfrm>
              <a:off x="941831" y="3687318"/>
              <a:ext cx="74676" cy="190500"/>
            </a:xfrm>
            <a:custGeom>
              <a:avLst/>
              <a:gdLst/>
              <a:ahLst/>
              <a:cxnLst/>
              <a:rect l="0" t="0" r="0" b="0"/>
              <a:pathLst>
                <a:path w="117" h="300">
                  <a:moveTo>
                    <a:pt x="26" y="182"/>
                  </a:moveTo>
                  <a:lnTo>
                    <a:pt x="0" y="208"/>
                  </a:lnTo>
                  <a:lnTo>
                    <a:pt x="117" y="273"/>
                  </a:lnTo>
                  <a:lnTo>
                    <a:pt x="26" y="182"/>
                  </a:lnTo>
                </a:path>
                <a:path w="117" h="300">
                  <a:moveTo>
                    <a:pt x="0" y="208"/>
                  </a:moveTo>
                  <a:lnTo>
                    <a:pt x="117" y="273"/>
                  </a:lnTo>
                  <a:lnTo>
                    <a:pt x="93" y="300"/>
                  </a:lnTo>
                  <a:lnTo>
                    <a:pt x="0" y="208"/>
                  </a:lnTo>
                </a:path>
                <a:path w="117" h="300">
                  <a:moveTo>
                    <a:pt x="93" y="117"/>
                  </a:moveTo>
                  <a:lnTo>
                    <a:pt x="117" y="91"/>
                  </a:lnTo>
                  <a:lnTo>
                    <a:pt x="0" y="23"/>
                  </a:lnTo>
                  <a:lnTo>
                    <a:pt x="93" y="117"/>
                  </a:lnTo>
                </a:path>
                <a:path w="117" h="300">
                  <a:moveTo>
                    <a:pt x="117" y="91"/>
                  </a:moveTo>
                  <a:lnTo>
                    <a:pt x="0" y="23"/>
                  </a:lnTo>
                  <a:lnTo>
                    <a:pt x="26" y="0"/>
                  </a:lnTo>
                  <a:lnTo>
                    <a:pt x="117" y="9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710" name="path 13710"/>
            <p:cNvSpPr/>
            <p:nvPr/>
          </p:nvSpPr>
          <p:spPr>
            <a:xfrm>
              <a:off x="880872" y="1456182"/>
              <a:ext cx="304037" cy="871727"/>
            </a:xfrm>
            <a:custGeom>
              <a:avLst/>
              <a:gdLst/>
              <a:ahLst/>
              <a:cxnLst/>
              <a:rect l="0" t="0" r="0" b="0"/>
              <a:pathLst>
                <a:path w="478" h="1372">
                  <a:moveTo>
                    <a:pt x="0" y="823"/>
                  </a:moveTo>
                  <a:lnTo>
                    <a:pt x="247" y="823"/>
                  </a:lnTo>
                  <a:moveTo>
                    <a:pt x="0" y="549"/>
                  </a:moveTo>
                  <a:lnTo>
                    <a:pt x="247" y="549"/>
                  </a:lnTo>
                  <a:moveTo>
                    <a:pt x="155" y="1372"/>
                  </a:moveTo>
                  <a:lnTo>
                    <a:pt x="155" y="0"/>
                  </a:lnTo>
                  <a:moveTo>
                    <a:pt x="319" y="777"/>
                  </a:moveTo>
                  <a:lnTo>
                    <a:pt x="302" y="784"/>
                  </a:lnTo>
                  <a:lnTo>
                    <a:pt x="295" y="801"/>
                  </a:lnTo>
                  <a:lnTo>
                    <a:pt x="295" y="813"/>
                  </a:lnTo>
                  <a:lnTo>
                    <a:pt x="302" y="832"/>
                  </a:lnTo>
                  <a:lnTo>
                    <a:pt x="328" y="844"/>
                  </a:lnTo>
                  <a:lnTo>
                    <a:pt x="371" y="851"/>
                  </a:lnTo>
                  <a:lnTo>
                    <a:pt x="415" y="851"/>
                  </a:lnTo>
                  <a:lnTo>
                    <a:pt x="451" y="844"/>
                  </a:lnTo>
                  <a:lnTo>
                    <a:pt x="467" y="832"/>
                  </a:lnTo>
                  <a:lnTo>
                    <a:pt x="477" y="813"/>
                  </a:lnTo>
                  <a:lnTo>
                    <a:pt x="477" y="808"/>
                  </a:lnTo>
                  <a:lnTo>
                    <a:pt x="467" y="789"/>
                  </a:lnTo>
                  <a:lnTo>
                    <a:pt x="451" y="777"/>
                  </a:lnTo>
                  <a:lnTo>
                    <a:pt x="424" y="772"/>
                  </a:lnTo>
                  <a:lnTo>
                    <a:pt x="415" y="772"/>
                  </a:lnTo>
                  <a:lnTo>
                    <a:pt x="391" y="777"/>
                  </a:lnTo>
                  <a:lnTo>
                    <a:pt x="371" y="789"/>
                  </a:lnTo>
                  <a:lnTo>
                    <a:pt x="364" y="808"/>
                  </a:lnTo>
                  <a:lnTo>
                    <a:pt x="364" y="813"/>
                  </a:lnTo>
                  <a:lnTo>
                    <a:pt x="371" y="832"/>
                  </a:lnTo>
                  <a:lnTo>
                    <a:pt x="391" y="844"/>
                  </a:lnTo>
                  <a:lnTo>
                    <a:pt x="415" y="851"/>
                  </a:lnTo>
                  <a:moveTo>
                    <a:pt x="295" y="691"/>
                  </a:moveTo>
                  <a:lnTo>
                    <a:pt x="302" y="710"/>
                  </a:lnTo>
                  <a:lnTo>
                    <a:pt x="328" y="722"/>
                  </a:lnTo>
                  <a:lnTo>
                    <a:pt x="371" y="729"/>
                  </a:lnTo>
                  <a:lnTo>
                    <a:pt x="398" y="729"/>
                  </a:lnTo>
                  <a:lnTo>
                    <a:pt x="441" y="722"/>
                  </a:lnTo>
                  <a:lnTo>
                    <a:pt x="467" y="710"/>
                  </a:lnTo>
                  <a:lnTo>
                    <a:pt x="477" y="691"/>
                  </a:lnTo>
                  <a:lnTo>
                    <a:pt x="477" y="679"/>
                  </a:lnTo>
                  <a:lnTo>
                    <a:pt x="467" y="662"/>
                  </a:lnTo>
                  <a:lnTo>
                    <a:pt x="441" y="650"/>
                  </a:lnTo>
                  <a:lnTo>
                    <a:pt x="398" y="643"/>
                  </a:lnTo>
                  <a:lnTo>
                    <a:pt x="371" y="643"/>
                  </a:lnTo>
                  <a:lnTo>
                    <a:pt x="328" y="650"/>
                  </a:lnTo>
                  <a:lnTo>
                    <a:pt x="302" y="662"/>
                  </a:lnTo>
                  <a:lnTo>
                    <a:pt x="295" y="679"/>
                  </a:lnTo>
                  <a:lnTo>
                    <a:pt x="295" y="691"/>
                  </a:lnTo>
                  <a:close/>
                  <a:moveTo>
                    <a:pt x="295" y="571"/>
                  </a:moveTo>
                  <a:lnTo>
                    <a:pt x="302" y="587"/>
                  </a:lnTo>
                  <a:lnTo>
                    <a:pt x="328" y="599"/>
                  </a:lnTo>
                  <a:lnTo>
                    <a:pt x="371" y="607"/>
                  </a:lnTo>
                  <a:lnTo>
                    <a:pt x="398" y="607"/>
                  </a:lnTo>
                  <a:lnTo>
                    <a:pt x="441" y="599"/>
                  </a:lnTo>
                  <a:lnTo>
                    <a:pt x="467" y="587"/>
                  </a:lnTo>
                  <a:lnTo>
                    <a:pt x="477" y="571"/>
                  </a:lnTo>
                  <a:lnTo>
                    <a:pt x="477" y="556"/>
                  </a:lnTo>
                  <a:lnTo>
                    <a:pt x="467" y="539"/>
                  </a:lnTo>
                  <a:lnTo>
                    <a:pt x="441" y="527"/>
                  </a:lnTo>
                  <a:lnTo>
                    <a:pt x="398" y="520"/>
                  </a:lnTo>
                  <a:lnTo>
                    <a:pt x="371" y="520"/>
                  </a:lnTo>
                  <a:lnTo>
                    <a:pt x="328" y="527"/>
                  </a:lnTo>
                  <a:lnTo>
                    <a:pt x="302" y="539"/>
                  </a:lnTo>
                  <a:lnTo>
                    <a:pt x="295" y="556"/>
                  </a:lnTo>
                  <a:lnTo>
                    <a:pt x="295" y="57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712" name="path 13712"/>
            <p:cNvSpPr/>
            <p:nvPr/>
          </p:nvSpPr>
          <p:spPr>
            <a:xfrm>
              <a:off x="941831" y="1767078"/>
              <a:ext cx="74676" cy="249935"/>
            </a:xfrm>
            <a:custGeom>
              <a:avLst/>
              <a:gdLst/>
              <a:ahLst/>
              <a:cxnLst/>
              <a:rect l="0" t="0" r="0" b="0"/>
              <a:pathLst>
                <a:path w="117" h="393">
                  <a:moveTo>
                    <a:pt x="26" y="276"/>
                  </a:moveTo>
                  <a:lnTo>
                    <a:pt x="0" y="300"/>
                  </a:lnTo>
                  <a:lnTo>
                    <a:pt x="117" y="367"/>
                  </a:lnTo>
                  <a:lnTo>
                    <a:pt x="26" y="276"/>
                  </a:lnTo>
                </a:path>
                <a:path w="117" h="393">
                  <a:moveTo>
                    <a:pt x="0" y="300"/>
                  </a:moveTo>
                  <a:lnTo>
                    <a:pt x="117" y="367"/>
                  </a:lnTo>
                  <a:lnTo>
                    <a:pt x="93" y="393"/>
                  </a:lnTo>
                  <a:lnTo>
                    <a:pt x="0" y="300"/>
                  </a:lnTo>
                </a:path>
                <a:path w="117" h="393">
                  <a:moveTo>
                    <a:pt x="93" y="117"/>
                  </a:moveTo>
                  <a:lnTo>
                    <a:pt x="117" y="91"/>
                  </a:lnTo>
                  <a:lnTo>
                    <a:pt x="0" y="26"/>
                  </a:lnTo>
                  <a:lnTo>
                    <a:pt x="93" y="117"/>
                  </a:lnTo>
                </a:path>
                <a:path w="117" h="393">
                  <a:moveTo>
                    <a:pt x="117" y="91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117" y="91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pic>
        <p:nvPicPr>
          <p:cNvPr id="13714" name="picture 1371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1381504" y="9301988"/>
            <a:ext cx="4506469" cy="794003"/>
          </a:xfrm>
          <a:prstGeom prst="rect">
            <a:avLst/>
          </a:prstGeom>
        </p:spPr>
      </p:pic>
      <p:sp>
        <p:nvSpPr>
          <p:cNvPr id="13716" name="path 13716"/>
          <p:cNvSpPr/>
          <p:nvPr/>
        </p:nvSpPr>
        <p:spPr>
          <a:xfrm>
            <a:off x="10338575" y="8684006"/>
            <a:ext cx="2663431" cy="397763"/>
          </a:xfrm>
          <a:custGeom>
            <a:avLst/>
            <a:gdLst/>
            <a:ahLst/>
            <a:cxnLst/>
            <a:rect l="0" t="0" r="0" b="0"/>
            <a:pathLst>
              <a:path w="4194" h="626">
                <a:moveTo>
                  <a:pt x="259" y="387"/>
                </a:moveTo>
                <a:lnTo>
                  <a:pt x="276" y="375"/>
                </a:lnTo>
                <a:lnTo>
                  <a:pt x="302" y="344"/>
                </a:lnTo>
                <a:lnTo>
                  <a:pt x="302" y="565"/>
                </a:lnTo>
                <a:moveTo>
                  <a:pt x="427" y="510"/>
                </a:moveTo>
                <a:lnTo>
                  <a:pt x="444" y="512"/>
                </a:lnTo>
                <a:lnTo>
                  <a:pt x="456" y="514"/>
                </a:lnTo>
                <a:lnTo>
                  <a:pt x="461" y="514"/>
                </a:lnTo>
                <a:lnTo>
                  <a:pt x="463" y="517"/>
                </a:lnTo>
                <a:lnTo>
                  <a:pt x="468" y="519"/>
                </a:lnTo>
                <a:lnTo>
                  <a:pt x="470" y="524"/>
                </a:lnTo>
                <a:lnTo>
                  <a:pt x="473" y="529"/>
                </a:lnTo>
                <a:lnTo>
                  <a:pt x="473" y="533"/>
                </a:lnTo>
                <a:lnTo>
                  <a:pt x="468" y="541"/>
                </a:lnTo>
                <a:lnTo>
                  <a:pt x="465" y="546"/>
                </a:lnTo>
                <a:lnTo>
                  <a:pt x="463" y="548"/>
                </a:lnTo>
                <a:lnTo>
                  <a:pt x="458" y="548"/>
                </a:lnTo>
                <a:lnTo>
                  <a:pt x="456" y="546"/>
                </a:lnTo>
                <a:lnTo>
                  <a:pt x="453" y="541"/>
                </a:lnTo>
                <a:lnTo>
                  <a:pt x="453" y="536"/>
                </a:lnTo>
                <a:lnTo>
                  <a:pt x="451" y="531"/>
                </a:lnTo>
                <a:lnTo>
                  <a:pt x="449" y="524"/>
                </a:lnTo>
                <a:lnTo>
                  <a:pt x="441" y="514"/>
                </a:lnTo>
                <a:lnTo>
                  <a:pt x="434" y="512"/>
                </a:lnTo>
                <a:lnTo>
                  <a:pt x="425" y="510"/>
                </a:lnTo>
                <a:moveTo>
                  <a:pt x="470" y="524"/>
                </a:moveTo>
                <a:lnTo>
                  <a:pt x="470" y="536"/>
                </a:lnTo>
                <a:moveTo>
                  <a:pt x="468" y="543"/>
                </a:moveTo>
                <a:lnTo>
                  <a:pt x="468" y="519"/>
                </a:lnTo>
                <a:moveTo>
                  <a:pt x="463" y="517"/>
                </a:moveTo>
                <a:lnTo>
                  <a:pt x="463" y="546"/>
                </a:lnTo>
                <a:moveTo>
                  <a:pt x="461" y="548"/>
                </a:moveTo>
                <a:lnTo>
                  <a:pt x="461" y="514"/>
                </a:lnTo>
                <a:moveTo>
                  <a:pt x="456" y="514"/>
                </a:moveTo>
                <a:lnTo>
                  <a:pt x="456" y="546"/>
                </a:lnTo>
                <a:moveTo>
                  <a:pt x="453" y="541"/>
                </a:moveTo>
                <a:lnTo>
                  <a:pt x="453" y="514"/>
                </a:lnTo>
                <a:moveTo>
                  <a:pt x="451" y="514"/>
                </a:moveTo>
                <a:lnTo>
                  <a:pt x="451" y="526"/>
                </a:lnTo>
                <a:moveTo>
                  <a:pt x="446" y="521"/>
                </a:moveTo>
                <a:lnTo>
                  <a:pt x="446" y="514"/>
                </a:lnTo>
                <a:moveTo>
                  <a:pt x="444" y="512"/>
                </a:moveTo>
                <a:lnTo>
                  <a:pt x="444" y="517"/>
                </a:lnTo>
                <a:moveTo>
                  <a:pt x="439" y="514"/>
                </a:moveTo>
                <a:lnTo>
                  <a:pt x="439" y="512"/>
                </a:lnTo>
                <a:moveTo>
                  <a:pt x="434" y="512"/>
                </a:moveTo>
                <a:lnTo>
                  <a:pt x="444" y="512"/>
                </a:lnTo>
                <a:moveTo>
                  <a:pt x="453" y="514"/>
                </a:moveTo>
                <a:lnTo>
                  <a:pt x="439" y="514"/>
                </a:lnTo>
                <a:moveTo>
                  <a:pt x="441" y="514"/>
                </a:moveTo>
                <a:lnTo>
                  <a:pt x="461" y="514"/>
                </a:lnTo>
                <a:moveTo>
                  <a:pt x="463" y="517"/>
                </a:moveTo>
                <a:lnTo>
                  <a:pt x="444" y="517"/>
                </a:lnTo>
                <a:moveTo>
                  <a:pt x="446" y="519"/>
                </a:moveTo>
                <a:lnTo>
                  <a:pt x="465" y="519"/>
                </a:lnTo>
                <a:moveTo>
                  <a:pt x="470" y="524"/>
                </a:moveTo>
                <a:lnTo>
                  <a:pt x="449" y="524"/>
                </a:lnTo>
                <a:moveTo>
                  <a:pt x="451" y="529"/>
                </a:moveTo>
                <a:lnTo>
                  <a:pt x="473" y="529"/>
                </a:lnTo>
                <a:moveTo>
                  <a:pt x="473" y="533"/>
                </a:moveTo>
                <a:lnTo>
                  <a:pt x="453" y="533"/>
                </a:lnTo>
                <a:moveTo>
                  <a:pt x="453" y="536"/>
                </a:moveTo>
                <a:lnTo>
                  <a:pt x="470" y="536"/>
                </a:lnTo>
                <a:moveTo>
                  <a:pt x="468" y="541"/>
                </a:moveTo>
                <a:lnTo>
                  <a:pt x="453" y="541"/>
                </a:lnTo>
                <a:moveTo>
                  <a:pt x="456" y="546"/>
                </a:moveTo>
                <a:lnTo>
                  <a:pt x="465" y="546"/>
                </a:lnTo>
                <a:moveTo>
                  <a:pt x="638" y="339"/>
                </a:moveTo>
                <a:lnTo>
                  <a:pt x="641" y="361"/>
                </a:lnTo>
                <a:lnTo>
                  <a:pt x="641" y="577"/>
                </a:lnTo>
                <a:lnTo>
                  <a:pt x="638" y="557"/>
                </a:lnTo>
                <a:lnTo>
                  <a:pt x="641" y="531"/>
                </a:lnTo>
                <a:moveTo>
                  <a:pt x="643" y="358"/>
                </a:moveTo>
                <a:lnTo>
                  <a:pt x="691" y="351"/>
                </a:lnTo>
                <a:lnTo>
                  <a:pt x="686" y="346"/>
                </a:lnTo>
                <a:lnTo>
                  <a:pt x="669" y="399"/>
                </a:lnTo>
                <a:lnTo>
                  <a:pt x="669" y="409"/>
                </a:lnTo>
                <a:lnTo>
                  <a:pt x="677" y="421"/>
                </a:lnTo>
                <a:lnTo>
                  <a:pt x="677" y="450"/>
                </a:lnTo>
                <a:lnTo>
                  <a:pt x="674" y="459"/>
                </a:lnTo>
                <a:lnTo>
                  <a:pt x="669" y="469"/>
                </a:lnTo>
                <a:lnTo>
                  <a:pt x="667" y="469"/>
                </a:lnTo>
                <a:lnTo>
                  <a:pt x="653" y="450"/>
                </a:lnTo>
                <a:moveTo>
                  <a:pt x="734" y="320"/>
                </a:moveTo>
                <a:lnTo>
                  <a:pt x="734" y="330"/>
                </a:lnTo>
                <a:lnTo>
                  <a:pt x="720" y="377"/>
                </a:lnTo>
                <a:lnTo>
                  <a:pt x="705" y="409"/>
                </a:lnTo>
                <a:lnTo>
                  <a:pt x="693" y="435"/>
                </a:lnTo>
                <a:lnTo>
                  <a:pt x="686" y="450"/>
                </a:lnTo>
                <a:moveTo>
                  <a:pt x="729" y="349"/>
                </a:moveTo>
                <a:lnTo>
                  <a:pt x="780" y="433"/>
                </a:lnTo>
                <a:lnTo>
                  <a:pt x="806" y="435"/>
                </a:lnTo>
                <a:lnTo>
                  <a:pt x="782" y="430"/>
                </a:lnTo>
                <a:lnTo>
                  <a:pt x="770" y="416"/>
                </a:lnTo>
                <a:moveTo>
                  <a:pt x="708" y="433"/>
                </a:moveTo>
                <a:lnTo>
                  <a:pt x="758" y="426"/>
                </a:lnTo>
                <a:moveTo>
                  <a:pt x="734" y="430"/>
                </a:moveTo>
                <a:lnTo>
                  <a:pt x="732" y="555"/>
                </a:lnTo>
                <a:lnTo>
                  <a:pt x="732" y="572"/>
                </a:lnTo>
                <a:lnTo>
                  <a:pt x="729" y="577"/>
                </a:lnTo>
                <a:lnTo>
                  <a:pt x="705" y="546"/>
                </a:lnTo>
                <a:lnTo>
                  <a:pt x="729" y="572"/>
                </a:lnTo>
                <a:moveTo>
                  <a:pt x="684" y="476"/>
                </a:moveTo>
                <a:lnTo>
                  <a:pt x="780" y="466"/>
                </a:lnTo>
                <a:lnTo>
                  <a:pt x="773" y="464"/>
                </a:lnTo>
                <a:lnTo>
                  <a:pt x="758" y="469"/>
                </a:lnTo>
                <a:moveTo>
                  <a:pt x="701" y="495"/>
                </a:moveTo>
                <a:lnTo>
                  <a:pt x="701" y="505"/>
                </a:lnTo>
                <a:lnTo>
                  <a:pt x="684" y="531"/>
                </a:lnTo>
                <a:lnTo>
                  <a:pt x="674" y="546"/>
                </a:lnTo>
                <a:lnTo>
                  <a:pt x="665" y="555"/>
                </a:lnTo>
                <a:moveTo>
                  <a:pt x="753" y="497"/>
                </a:moveTo>
                <a:lnTo>
                  <a:pt x="775" y="521"/>
                </a:lnTo>
                <a:lnTo>
                  <a:pt x="782" y="533"/>
                </a:lnTo>
                <a:lnTo>
                  <a:pt x="787" y="550"/>
                </a:lnTo>
                <a:moveTo>
                  <a:pt x="869" y="349"/>
                </a:moveTo>
                <a:lnTo>
                  <a:pt x="883" y="368"/>
                </a:lnTo>
                <a:lnTo>
                  <a:pt x="890" y="377"/>
                </a:lnTo>
                <a:lnTo>
                  <a:pt x="893" y="390"/>
                </a:lnTo>
                <a:moveTo>
                  <a:pt x="845" y="423"/>
                </a:moveTo>
                <a:lnTo>
                  <a:pt x="852" y="430"/>
                </a:lnTo>
                <a:lnTo>
                  <a:pt x="864" y="445"/>
                </a:lnTo>
                <a:lnTo>
                  <a:pt x="869" y="452"/>
                </a:lnTo>
                <a:lnTo>
                  <a:pt x="871" y="461"/>
                </a:lnTo>
                <a:moveTo>
                  <a:pt x="847" y="550"/>
                </a:moveTo>
                <a:lnTo>
                  <a:pt x="871" y="574"/>
                </a:lnTo>
                <a:lnTo>
                  <a:pt x="907" y="423"/>
                </a:lnTo>
                <a:moveTo>
                  <a:pt x="950" y="325"/>
                </a:moveTo>
                <a:lnTo>
                  <a:pt x="960" y="339"/>
                </a:lnTo>
                <a:lnTo>
                  <a:pt x="965" y="353"/>
                </a:lnTo>
                <a:lnTo>
                  <a:pt x="969" y="363"/>
                </a:lnTo>
                <a:lnTo>
                  <a:pt x="969" y="375"/>
                </a:lnTo>
                <a:moveTo>
                  <a:pt x="919" y="401"/>
                </a:moveTo>
                <a:lnTo>
                  <a:pt x="1001" y="392"/>
                </a:lnTo>
                <a:lnTo>
                  <a:pt x="1022" y="390"/>
                </a:lnTo>
                <a:lnTo>
                  <a:pt x="1015" y="387"/>
                </a:lnTo>
                <a:lnTo>
                  <a:pt x="1005" y="392"/>
                </a:lnTo>
                <a:moveTo>
                  <a:pt x="919" y="478"/>
                </a:moveTo>
                <a:lnTo>
                  <a:pt x="993" y="471"/>
                </a:lnTo>
                <a:lnTo>
                  <a:pt x="1013" y="469"/>
                </a:lnTo>
                <a:lnTo>
                  <a:pt x="1005" y="466"/>
                </a:lnTo>
                <a:lnTo>
                  <a:pt x="1001" y="469"/>
                </a:lnTo>
                <a:moveTo>
                  <a:pt x="962" y="399"/>
                </a:moveTo>
                <a:lnTo>
                  <a:pt x="962" y="565"/>
                </a:lnTo>
                <a:moveTo>
                  <a:pt x="902" y="572"/>
                </a:moveTo>
                <a:lnTo>
                  <a:pt x="1039" y="560"/>
                </a:lnTo>
                <a:lnTo>
                  <a:pt x="1037" y="555"/>
                </a:lnTo>
                <a:lnTo>
                  <a:pt x="1020" y="562"/>
                </a:lnTo>
                <a:moveTo>
                  <a:pt x="1082" y="346"/>
                </a:moveTo>
                <a:lnTo>
                  <a:pt x="1087" y="368"/>
                </a:lnTo>
                <a:lnTo>
                  <a:pt x="1089" y="512"/>
                </a:lnTo>
                <a:lnTo>
                  <a:pt x="1085" y="493"/>
                </a:lnTo>
                <a:lnTo>
                  <a:pt x="1089" y="493"/>
                </a:lnTo>
                <a:lnTo>
                  <a:pt x="1118" y="486"/>
                </a:lnTo>
                <a:lnTo>
                  <a:pt x="1128" y="505"/>
                </a:lnTo>
                <a:lnTo>
                  <a:pt x="1130" y="495"/>
                </a:lnTo>
                <a:lnTo>
                  <a:pt x="1133" y="426"/>
                </a:lnTo>
                <a:lnTo>
                  <a:pt x="1133" y="353"/>
                </a:lnTo>
                <a:lnTo>
                  <a:pt x="1135" y="363"/>
                </a:lnTo>
                <a:lnTo>
                  <a:pt x="1128" y="366"/>
                </a:lnTo>
                <a:lnTo>
                  <a:pt x="1089" y="368"/>
                </a:lnTo>
                <a:moveTo>
                  <a:pt x="1092" y="428"/>
                </a:moveTo>
                <a:lnTo>
                  <a:pt x="1116" y="421"/>
                </a:lnTo>
                <a:moveTo>
                  <a:pt x="1166" y="322"/>
                </a:moveTo>
                <a:lnTo>
                  <a:pt x="1171" y="346"/>
                </a:lnTo>
                <a:lnTo>
                  <a:pt x="1171" y="435"/>
                </a:lnTo>
                <a:lnTo>
                  <a:pt x="1164" y="469"/>
                </a:lnTo>
                <a:lnTo>
                  <a:pt x="1157" y="497"/>
                </a:lnTo>
                <a:lnTo>
                  <a:pt x="1142" y="531"/>
                </a:lnTo>
                <a:lnTo>
                  <a:pt x="1128" y="555"/>
                </a:lnTo>
                <a:lnTo>
                  <a:pt x="1113" y="572"/>
                </a:lnTo>
                <a:lnTo>
                  <a:pt x="1109" y="577"/>
                </a:lnTo>
                <a:moveTo>
                  <a:pt x="1171" y="461"/>
                </a:moveTo>
                <a:lnTo>
                  <a:pt x="1173" y="459"/>
                </a:lnTo>
                <a:lnTo>
                  <a:pt x="1214" y="452"/>
                </a:lnTo>
                <a:lnTo>
                  <a:pt x="1207" y="450"/>
                </a:lnTo>
                <a:lnTo>
                  <a:pt x="1200" y="457"/>
                </a:lnTo>
                <a:moveTo>
                  <a:pt x="1173" y="409"/>
                </a:moveTo>
                <a:lnTo>
                  <a:pt x="1176" y="409"/>
                </a:lnTo>
                <a:lnTo>
                  <a:pt x="1214" y="399"/>
                </a:lnTo>
                <a:lnTo>
                  <a:pt x="1209" y="397"/>
                </a:lnTo>
                <a:lnTo>
                  <a:pt x="1205" y="399"/>
                </a:lnTo>
                <a:moveTo>
                  <a:pt x="1173" y="346"/>
                </a:moveTo>
                <a:lnTo>
                  <a:pt x="1176" y="344"/>
                </a:lnTo>
                <a:lnTo>
                  <a:pt x="1238" y="337"/>
                </a:lnTo>
                <a:lnTo>
                  <a:pt x="1229" y="327"/>
                </a:lnTo>
                <a:lnTo>
                  <a:pt x="1229" y="344"/>
                </a:lnTo>
                <a:lnTo>
                  <a:pt x="1226" y="502"/>
                </a:lnTo>
                <a:lnTo>
                  <a:pt x="1226" y="555"/>
                </a:lnTo>
                <a:lnTo>
                  <a:pt x="1224" y="577"/>
                </a:lnTo>
                <a:lnTo>
                  <a:pt x="1195" y="538"/>
                </a:lnTo>
                <a:moveTo>
                  <a:pt x="1346" y="330"/>
                </a:moveTo>
                <a:lnTo>
                  <a:pt x="1346" y="341"/>
                </a:lnTo>
                <a:lnTo>
                  <a:pt x="1332" y="380"/>
                </a:lnTo>
                <a:lnTo>
                  <a:pt x="1317" y="409"/>
                </a:lnTo>
                <a:lnTo>
                  <a:pt x="1303" y="440"/>
                </a:lnTo>
                <a:lnTo>
                  <a:pt x="1289" y="459"/>
                </a:lnTo>
                <a:moveTo>
                  <a:pt x="1332" y="399"/>
                </a:moveTo>
                <a:lnTo>
                  <a:pt x="1337" y="401"/>
                </a:lnTo>
                <a:lnTo>
                  <a:pt x="1377" y="394"/>
                </a:lnTo>
                <a:lnTo>
                  <a:pt x="1380" y="390"/>
                </a:lnTo>
                <a:lnTo>
                  <a:pt x="1375" y="394"/>
                </a:lnTo>
                <a:lnTo>
                  <a:pt x="1361" y="442"/>
                </a:lnTo>
                <a:lnTo>
                  <a:pt x="1349" y="473"/>
                </a:lnTo>
                <a:lnTo>
                  <a:pt x="1332" y="502"/>
                </a:lnTo>
                <a:lnTo>
                  <a:pt x="1315" y="526"/>
                </a:lnTo>
                <a:lnTo>
                  <a:pt x="1313" y="526"/>
                </a:lnTo>
                <a:lnTo>
                  <a:pt x="1293" y="548"/>
                </a:lnTo>
                <a:lnTo>
                  <a:pt x="1286" y="555"/>
                </a:lnTo>
                <a:moveTo>
                  <a:pt x="1317" y="418"/>
                </a:moveTo>
                <a:lnTo>
                  <a:pt x="1329" y="435"/>
                </a:lnTo>
                <a:lnTo>
                  <a:pt x="1339" y="450"/>
                </a:lnTo>
                <a:lnTo>
                  <a:pt x="1341" y="461"/>
                </a:lnTo>
                <a:moveTo>
                  <a:pt x="1401" y="313"/>
                </a:moveTo>
                <a:lnTo>
                  <a:pt x="1409" y="330"/>
                </a:lnTo>
                <a:lnTo>
                  <a:pt x="1406" y="325"/>
                </a:lnTo>
                <a:lnTo>
                  <a:pt x="1404" y="586"/>
                </a:lnTo>
                <a:lnTo>
                  <a:pt x="1401" y="570"/>
                </a:lnTo>
                <a:lnTo>
                  <a:pt x="1404" y="543"/>
                </a:lnTo>
                <a:moveTo>
                  <a:pt x="1409" y="409"/>
                </a:moveTo>
                <a:lnTo>
                  <a:pt x="1437" y="426"/>
                </a:lnTo>
                <a:lnTo>
                  <a:pt x="1469" y="452"/>
                </a:lnTo>
                <a:lnTo>
                  <a:pt x="1471" y="464"/>
                </a:lnTo>
                <a:moveTo>
                  <a:pt x="1567" y="625"/>
                </a:moveTo>
                <a:lnTo>
                  <a:pt x="1574" y="618"/>
                </a:lnTo>
                <a:lnTo>
                  <a:pt x="1584" y="598"/>
                </a:lnTo>
                <a:lnTo>
                  <a:pt x="1584" y="577"/>
                </a:lnTo>
                <a:lnTo>
                  <a:pt x="1574" y="565"/>
                </a:lnTo>
                <a:lnTo>
                  <a:pt x="1567" y="577"/>
                </a:lnTo>
                <a:lnTo>
                  <a:pt x="1574" y="586"/>
                </a:lnTo>
                <a:lnTo>
                  <a:pt x="1584" y="577"/>
                </a:lnTo>
                <a:moveTo>
                  <a:pt x="1740" y="325"/>
                </a:moveTo>
                <a:lnTo>
                  <a:pt x="1745" y="351"/>
                </a:lnTo>
                <a:lnTo>
                  <a:pt x="1747" y="574"/>
                </a:lnTo>
                <a:lnTo>
                  <a:pt x="1745" y="550"/>
                </a:lnTo>
                <a:lnTo>
                  <a:pt x="1867" y="550"/>
                </a:lnTo>
                <a:lnTo>
                  <a:pt x="1860" y="548"/>
                </a:lnTo>
                <a:lnTo>
                  <a:pt x="1843" y="550"/>
                </a:lnTo>
                <a:moveTo>
                  <a:pt x="1745" y="351"/>
                </a:moveTo>
                <a:lnTo>
                  <a:pt x="1891" y="339"/>
                </a:lnTo>
                <a:lnTo>
                  <a:pt x="1884" y="332"/>
                </a:lnTo>
                <a:lnTo>
                  <a:pt x="1881" y="351"/>
                </a:lnTo>
                <a:lnTo>
                  <a:pt x="1879" y="546"/>
                </a:lnTo>
                <a:lnTo>
                  <a:pt x="1879" y="567"/>
                </a:lnTo>
                <a:lnTo>
                  <a:pt x="1867" y="550"/>
                </a:lnTo>
                <a:moveTo>
                  <a:pt x="1802" y="353"/>
                </a:moveTo>
                <a:lnTo>
                  <a:pt x="1802" y="366"/>
                </a:lnTo>
                <a:lnTo>
                  <a:pt x="1788" y="397"/>
                </a:lnTo>
                <a:lnTo>
                  <a:pt x="1769" y="423"/>
                </a:lnTo>
                <a:lnTo>
                  <a:pt x="1759" y="433"/>
                </a:lnTo>
                <a:moveTo>
                  <a:pt x="1793" y="387"/>
                </a:moveTo>
                <a:lnTo>
                  <a:pt x="1800" y="387"/>
                </a:lnTo>
                <a:lnTo>
                  <a:pt x="1848" y="382"/>
                </a:lnTo>
                <a:lnTo>
                  <a:pt x="1843" y="375"/>
                </a:lnTo>
                <a:lnTo>
                  <a:pt x="1821" y="416"/>
                </a:lnTo>
                <a:lnTo>
                  <a:pt x="1805" y="437"/>
                </a:lnTo>
                <a:lnTo>
                  <a:pt x="1788" y="454"/>
                </a:lnTo>
                <a:lnTo>
                  <a:pt x="1773" y="471"/>
                </a:lnTo>
                <a:lnTo>
                  <a:pt x="1757" y="481"/>
                </a:lnTo>
                <a:moveTo>
                  <a:pt x="1790" y="409"/>
                </a:moveTo>
                <a:lnTo>
                  <a:pt x="1795" y="409"/>
                </a:lnTo>
                <a:lnTo>
                  <a:pt x="1848" y="466"/>
                </a:lnTo>
                <a:lnTo>
                  <a:pt x="1867" y="466"/>
                </a:lnTo>
                <a:lnTo>
                  <a:pt x="1848" y="461"/>
                </a:lnTo>
                <a:lnTo>
                  <a:pt x="1841" y="457"/>
                </a:lnTo>
                <a:moveTo>
                  <a:pt x="1800" y="464"/>
                </a:moveTo>
                <a:lnTo>
                  <a:pt x="1817" y="478"/>
                </a:lnTo>
                <a:lnTo>
                  <a:pt x="1826" y="490"/>
                </a:lnTo>
                <a:moveTo>
                  <a:pt x="1793" y="500"/>
                </a:moveTo>
                <a:lnTo>
                  <a:pt x="1814" y="514"/>
                </a:lnTo>
                <a:lnTo>
                  <a:pt x="1824" y="526"/>
                </a:lnTo>
                <a:moveTo>
                  <a:pt x="1958" y="368"/>
                </a:moveTo>
                <a:lnTo>
                  <a:pt x="1963" y="394"/>
                </a:lnTo>
                <a:lnTo>
                  <a:pt x="1965" y="471"/>
                </a:lnTo>
                <a:lnTo>
                  <a:pt x="1965" y="495"/>
                </a:lnTo>
                <a:moveTo>
                  <a:pt x="1963" y="399"/>
                </a:moveTo>
                <a:lnTo>
                  <a:pt x="2107" y="382"/>
                </a:lnTo>
                <a:lnTo>
                  <a:pt x="2105" y="375"/>
                </a:lnTo>
                <a:lnTo>
                  <a:pt x="2095" y="461"/>
                </a:lnTo>
                <a:lnTo>
                  <a:pt x="2102" y="461"/>
                </a:lnTo>
                <a:lnTo>
                  <a:pt x="1965" y="471"/>
                </a:lnTo>
                <a:moveTo>
                  <a:pt x="2028" y="313"/>
                </a:moveTo>
                <a:lnTo>
                  <a:pt x="2037" y="325"/>
                </a:lnTo>
                <a:lnTo>
                  <a:pt x="2033" y="325"/>
                </a:lnTo>
                <a:lnTo>
                  <a:pt x="2033" y="586"/>
                </a:lnTo>
                <a:lnTo>
                  <a:pt x="2030" y="574"/>
                </a:lnTo>
                <a:lnTo>
                  <a:pt x="2030" y="557"/>
                </a:lnTo>
                <a:moveTo>
                  <a:pt x="2210" y="317"/>
                </a:moveTo>
                <a:lnTo>
                  <a:pt x="2217" y="341"/>
                </a:lnTo>
                <a:lnTo>
                  <a:pt x="2220" y="361"/>
                </a:lnTo>
                <a:lnTo>
                  <a:pt x="2220" y="385"/>
                </a:lnTo>
                <a:lnTo>
                  <a:pt x="2217" y="404"/>
                </a:lnTo>
                <a:lnTo>
                  <a:pt x="2215" y="430"/>
                </a:lnTo>
                <a:lnTo>
                  <a:pt x="2213" y="450"/>
                </a:lnTo>
                <a:lnTo>
                  <a:pt x="2208" y="469"/>
                </a:lnTo>
                <a:lnTo>
                  <a:pt x="2205" y="486"/>
                </a:lnTo>
                <a:lnTo>
                  <a:pt x="2203" y="500"/>
                </a:lnTo>
                <a:lnTo>
                  <a:pt x="2196" y="519"/>
                </a:lnTo>
                <a:lnTo>
                  <a:pt x="2184" y="536"/>
                </a:lnTo>
                <a:lnTo>
                  <a:pt x="2177" y="553"/>
                </a:lnTo>
                <a:lnTo>
                  <a:pt x="2167" y="565"/>
                </a:lnTo>
                <a:lnTo>
                  <a:pt x="2162" y="572"/>
                </a:lnTo>
                <a:lnTo>
                  <a:pt x="2153" y="581"/>
                </a:lnTo>
                <a:moveTo>
                  <a:pt x="2232" y="423"/>
                </a:moveTo>
                <a:lnTo>
                  <a:pt x="2234" y="430"/>
                </a:lnTo>
                <a:lnTo>
                  <a:pt x="2316" y="562"/>
                </a:lnTo>
                <a:lnTo>
                  <a:pt x="2318" y="562"/>
                </a:lnTo>
                <a:lnTo>
                  <a:pt x="2357" y="560"/>
                </a:lnTo>
                <a:lnTo>
                  <a:pt x="2354" y="560"/>
                </a:lnTo>
                <a:lnTo>
                  <a:pt x="2316" y="557"/>
                </a:lnTo>
                <a:lnTo>
                  <a:pt x="2299" y="533"/>
                </a:lnTo>
                <a:moveTo>
                  <a:pt x="2220" y="346"/>
                </a:moveTo>
                <a:lnTo>
                  <a:pt x="2311" y="332"/>
                </a:lnTo>
                <a:lnTo>
                  <a:pt x="2309" y="325"/>
                </a:lnTo>
                <a:lnTo>
                  <a:pt x="2306" y="341"/>
                </a:lnTo>
                <a:lnTo>
                  <a:pt x="2297" y="411"/>
                </a:lnTo>
                <a:lnTo>
                  <a:pt x="2309" y="409"/>
                </a:lnTo>
                <a:lnTo>
                  <a:pt x="2306" y="409"/>
                </a:lnTo>
                <a:lnTo>
                  <a:pt x="2215" y="423"/>
                </a:lnTo>
                <a:moveTo>
                  <a:pt x="2496" y="313"/>
                </a:moveTo>
                <a:lnTo>
                  <a:pt x="2501" y="330"/>
                </a:lnTo>
                <a:lnTo>
                  <a:pt x="2501" y="557"/>
                </a:lnTo>
                <a:lnTo>
                  <a:pt x="2498" y="586"/>
                </a:lnTo>
                <a:lnTo>
                  <a:pt x="2484" y="567"/>
                </a:lnTo>
                <a:lnTo>
                  <a:pt x="2481" y="562"/>
                </a:lnTo>
                <a:lnTo>
                  <a:pt x="2462" y="543"/>
                </a:lnTo>
                <a:lnTo>
                  <a:pt x="2498" y="579"/>
                </a:lnTo>
                <a:moveTo>
                  <a:pt x="2433" y="440"/>
                </a:moveTo>
                <a:lnTo>
                  <a:pt x="2450" y="476"/>
                </a:lnTo>
                <a:lnTo>
                  <a:pt x="2453" y="493"/>
                </a:lnTo>
                <a:moveTo>
                  <a:pt x="2383" y="426"/>
                </a:moveTo>
                <a:lnTo>
                  <a:pt x="2563" y="401"/>
                </a:lnTo>
                <a:lnTo>
                  <a:pt x="2553" y="399"/>
                </a:lnTo>
                <a:lnTo>
                  <a:pt x="2541" y="404"/>
                </a:lnTo>
                <a:moveTo>
                  <a:pt x="2647" y="320"/>
                </a:moveTo>
                <a:lnTo>
                  <a:pt x="2669" y="349"/>
                </a:lnTo>
                <a:lnTo>
                  <a:pt x="2671" y="370"/>
                </a:lnTo>
                <a:lnTo>
                  <a:pt x="2666" y="346"/>
                </a:lnTo>
                <a:moveTo>
                  <a:pt x="2719" y="313"/>
                </a:moveTo>
                <a:lnTo>
                  <a:pt x="2729" y="325"/>
                </a:lnTo>
                <a:lnTo>
                  <a:pt x="2724" y="322"/>
                </a:lnTo>
                <a:lnTo>
                  <a:pt x="2702" y="382"/>
                </a:lnTo>
                <a:moveTo>
                  <a:pt x="2628" y="366"/>
                </a:moveTo>
                <a:lnTo>
                  <a:pt x="2635" y="385"/>
                </a:lnTo>
                <a:lnTo>
                  <a:pt x="2640" y="421"/>
                </a:lnTo>
                <a:lnTo>
                  <a:pt x="2640" y="457"/>
                </a:lnTo>
                <a:lnTo>
                  <a:pt x="2642" y="481"/>
                </a:lnTo>
                <a:lnTo>
                  <a:pt x="2635" y="466"/>
                </a:lnTo>
                <a:lnTo>
                  <a:pt x="2753" y="454"/>
                </a:lnTo>
                <a:lnTo>
                  <a:pt x="2741" y="452"/>
                </a:lnTo>
                <a:lnTo>
                  <a:pt x="2750" y="377"/>
                </a:lnTo>
                <a:lnTo>
                  <a:pt x="2755" y="373"/>
                </a:lnTo>
                <a:lnTo>
                  <a:pt x="2750" y="370"/>
                </a:lnTo>
                <a:lnTo>
                  <a:pt x="2748" y="375"/>
                </a:lnTo>
                <a:lnTo>
                  <a:pt x="2637" y="387"/>
                </a:lnTo>
                <a:moveTo>
                  <a:pt x="2657" y="430"/>
                </a:moveTo>
                <a:lnTo>
                  <a:pt x="2726" y="416"/>
                </a:lnTo>
                <a:moveTo>
                  <a:pt x="2690" y="387"/>
                </a:moveTo>
                <a:lnTo>
                  <a:pt x="2690" y="510"/>
                </a:lnTo>
                <a:lnTo>
                  <a:pt x="2693" y="570"/>
                </a:lnTo>
                <a:lnTo>
                  <a:pt x="2693" y="586"/>
                </a:lnTo>
                <a:lnTo>
                  <a:pt x="2690" y="572"/>
                </a:lnTo>
                <a:lnTo>
                  <a:pt x="2690" y="536"/>
                </a:lnTo>
                <a:moveTo>
                  <a:pt x="2594" y="517"/>
                </a:moveTo>
                <a:lnTo>
                  <a:pt x="2789" y="495"/>
                </a:lnTo>
                <a:lnTo>
                  <a:pt x="2779" y="493"/>
                </a:lnTo>
                <a:lnTo>
                  <a:pt x="2765" y="497"/>
                </a:lnTo>
                <a:moveTo>
                  <a:pt x="2875" y="313"/>
                </a:moveTo>
                <a:lnTo>
                  <a:pt x="2873" y="325"/>
                </a:lnTo>
                <a:lnTo>
                  <a:pt x="2858" y="366"/>
                </a:lnTo>
                <a:lnTo>
                  <a:pt x="2846" y="387"/>
                </a:lnTo>
                <a:lnTo>
                  <a:pt x="2825" y="428"/>
                </a:lnTo>
                <a:lnTo>
                  <a:pt x="2808" y="450"/>
                </a:lnTo>
                <a:moveTo>
                  <a:pt x="2851" y="380"/>
                </a:moveTo>
                <a:lnTo>
                  <a:pt x="2851" y="586"/>
                </a:lnTo>
                <a:lnTo>
                  <a:pt x="2849" y="567"/>
                </a:lnTo>
                <a:lnTo>
                  <a:pt x="2851" y="550"/>
                </a:lnTo>
                <a:moveTo>
                  <a:pt x="2923" y="320"/>
                </a:moveTo>
                <a:lnTo>
                  <a:pt x="2935" y="351"/>
                </a:lnTo>
                <a:lnTo>
                  <a:pt x="2940" y="373"/>
                </a:lnTo>
                <a:lnTo>
                  <a:pt x="2937" y="356"/>
                </a:lnTo>
                <a:moveTo>
                  <a:pt x="2882" y="401"/>
                </a:moveTo>
                <a:lnTo>
                  <a:pt x="2993" y="385"/>
                </a:lnTo>
                <a:moveTo>
                  <a:pt x="2899" y="428"/>
                </a:moveTo>
                <a:lnTo>
                  <a:pt x="2904" y="447"/>
                </a:lnTo>
                <a:lnTo>
                  <a:pt x="2913" y="471"/>
                </a:lnTo>
                <a:lnTo>
                  <a:pt x="2918" y="493"/>
                </a:lnTo>
                <a:lnTo>
                  <a:pt x="2921" y="507"/>
                </a:lnTo>
                <a:lnTo>
                  <a:pt x="2921" y="490"/>
                </a:lnTo>
                <a:lnTo>
                  <a:pt x="2911" y="471"/>
                </a:lnTo>
                <a:moveTo>
                  <a:pt x="2964" y="406"/>
                </a:moveTo>
                <a:lnTo>
                  <a:pt x="2964" y="426"/>
                </a:lnTo>
                <a:lnTo>
                  <a:pt x="2957" y="473"/>
                </a:lnTo>
                <a:lnTo>
                  <a:pt x="2949" y="512"/>
                </a:lnTo>
                <a:lnTo>
                  <a:pt x="2942" y="548"/>
                </a:lnTo>
                <a:moveTo>
                  <a:pt x="2873" y="555"/>
                </a:moveTo>
                <a:lnTo>
                  <a:pt x="2983" y="546"/>
                </a:lnTo>
                <a:lnTo>
                  <a:pt x="3014" y="543"/>
                </a:lnTo>
                <a:moveTo>
                  <a:pt x="3079" y="325"/>
                </a:moveTo>
                <a:lnTo>
                  <a:pt x="3081" y="337"/>
                </a:lnTo>
                <a:lnTo>
                  <a:pt x="3081" y="495"/>
                </a:lnTo>
                <a:moveTo>
                  <a:pt x="3041" y="428"/>
                </a:moveTo>
                <a:lnTo>
                  <a:pt x="3110" y="413"/>
                </a:lnTo>
                <a:moveTo>
                  <a:pt x="3041" y="524"/>
                </a:moveTo>
                <a:lnTo>
                  <a:pt x="3045" y="524"/>
                </a:lnTo>
                <a:lnTo>
                  <a:pt x="3117" y="476"/>
                </a:lnTo>
                <a:moveTo>
                  <a:pt x="3151" y="327"/>
                </a:moveTo>
                <a:lnTo>
                  <a:pt x="3151" y="344"/>
                </a:lnTo>
                <a:lnTo>
                  <a:pt x="3139" y="387"/>
                </a:lnTo>
                <a:lnTo>
                  <a:pt x="3127" y="428"/>
                </a:lnTo>
                <a:lnTo>
                  <a:pt x="3113" y="457"/>
                </a:lnTo>
                <a:moveTo>
                  <a:pt x="3139" y="399"/>
                </a:moveTo>
                <a:lnTo>
                  <a:pt x="3149" y="401"/>
                </a:lnTo>
                <a:lnTo>
                  <a:pt x="3216" y="385"/>
                </a:lnTo>
                <a:lnTo>
                  <a:pt x="3209" y="377"/>
                </a:lnTo>
                <a:lnTo>
                  <a:pt x="3209" y="401"/>
                </a:lnTo>
                <a:lnTo>
                  <a:pt x="3204" y="459"/>
                </a:lnTo>
                <a:lnTo>
                  <a:pt x="3204" y="466"/>
                </a:lnTo>
                <a:lnTo>
                  <a:pt x="3199" y="490"/>
                </a:lnTo>
                <a:lnTo>
                  <a:pt x="3194" y="521"/>
                </a:lnTo>
                <a:lnTo>
                  <a:pt x="3192" y="546"/>
                </a:lnTo>
                <a:lnTo>
                  <a:pt x="3185" y="562"/>
                </a:lnTo>
                <a:lnTo>
                  <a:pt x="3180" y="572"/>
                </a:lnTo>
                <a:lnTo>
                  <a:pt x="3149" y="533"/>
                </a:lnTo>
                <a:lnTo>
                  <a:pt x="3182" y="570"/>
                </a:lnTo>
                <a:moveTo>
                  <a:pt x="3141" y="435"/>
                </a:moveTo>
                <a:lnTo>
                  <a:pt x="3163" y="452"/>
                </a:lnTo>
                <a:lnTo>
                  <a:pt x="3170" y="461"/>
                </a:lnTo>
                <a:moveTo>
                  <a:pt x="3113" y="519"/>
                </a:moveTo>
                <a:lnTo>
                  <a:pt x="3120" y="517"/>
                </a:lnTo>
                <a:lnTo>
                  <a:pt x="3180" y="481"/>
                </a:lnTo>
                <a:moveTo>
                  <a:pt x="3283" y="346"/>
                </a:moveTo>
                <a:lnTo>
                  <a:pt x="3285" y="358"/>
                </a:lnTo>
                <a:lnTo>
                  <a:pt x="3281" y="543"/>
                </a:lnTo>
                <a:lnTo>
                  <a:pt x="3273" y="548"/>
                </a:lnTo>
                <a:lnTo>
                  <a:pt x="3341" y="464"/>
                </a:lnTo>
                <a:moveTo>
                  <a:pt x="3326" y="353"/>
                </a:moveTo>
                <a:lnTo>
                  <a:pt x="3343" y="385"/>
                </a:lnTo>
                <a:lnTo>
                  <a:pt x="3345" y="399"/>
                </a:lnTo>
                <a:lnTo>
                  <a:pt x="3348" y="411"/>
                </a:lnTo>
                <a:lnTo>
                  <a:pt x="3338" y="380"/>
                </a:lnTo>
                <a:moveTo>
                  <a:pt x="3408" y="325"/>
                </a:moveTo>
                <a:lnTo>
                  <a:pt x="3408" y="346"/>
                </a:lnTo>
                <a:lnTo>
                  <a:pt x="3403" y="382"/>
                </a:lnTo>
                <a:lnTo>
                  <a:pt x="3398" y="413"/>
                </a:lnTo>
                <a:lnTo>
                  <a:pt x="3396" y="418"/>
                </a:lnTo>
                <a:lnTo>
                  <a:pt x="3393" y="435"/>
                </a:lnTo>
                <a:lnTo>
                  <a:pt x="3386" y="459"/>
                </a:lnTo>
                <a:lnTo>
                  <a:pt x="3381" y="481"/>
                </a:lnTo>
                <a:lnTo>
                  <a:pt x="3374" y="495"/>
                </a:lnTo>
                <a:lnTo>
                  <a:pt x="3367" y="510"/>
                </a:lnTo>
                <a:lnTo>
                  <a:pt x="3357" y="521"/>
                </a:lnTo>
                <a:lnTo>
                  <a:pt x="3348" y="533"/>
                </a:lnTo>
                <a:lnTo>
                  <a:pt x="3338" y="548"/>
                </a:lnTo>
                <a:lnTo>
                  <a:pt x="3326" y="555"/>
                </a:lnTo>
                <a:lnTo>
                  <a:pt x="3314" y="565"/>
                </a:lnTo>
                <a:lnTo>
                  <a:pt x="3307" y="574"/>
                </a:lnTo>
                <a:moveTo>
                  <a:pt x="3422" y="555"/>
                </a:moveTo>
                <a:lnTo>
                  <a:pt x="3415" y="533"/>
                </a:lnTo>
                <a:lnTo>
                  <a:pt x="3381" y="490"/>
                </a:lnTo>
                <a:moveTo>
                  <a:pt x="3516" y="322"/>
                </a:moveTo>
                <a:lnTo>
                  <a:pt x="3518" y="346"/>
                </a:lnTo>
                <a:lnTo>
                  <a:pt x="3518" y="377"/>
                </a:lnTo>
                <a:lnTo>
                  <a:pt x="3516" y="430"/>
                </a:lnTo>
                <a:lnTo>
                  <a:pt x="3511" y="473"/>
                </a:lnTo>
                <a:lnTo>
                  <a:pt x="3506" y="495"/>
                </a:lnTo>
                <a:lnTo>
                  <a:pt x="3499" y="521"/>
                </a:lnTo>
                <a:lnTo>
                  <a:pt x="3489" y="548"/>
                </a:lnTo>
                <a:lnTo>
                  <a:pt x="3480" y="567"/>
                </a:lnTo>
                <a:lnTo>
                  <a:pt x="3475" y="577"/>
                </a:lnTo>
                <a:moveTo>
                  <a:pt x="3521" y="346"/>
                </a:moveTo>
                <a:lnTo>
                  <a:pt x="3643" y="334"/>
                </a:lnTo>
                <a:lnTo>
                  <a:pt x="3636" y="332"/>
                </a:lnTo>
                <a:lnTo>
                  <a:pt x="3624" y="339"/>
                </a:lnTo>
                <a:moveTo>
                  <a:pt x="3585" y="385"/>
                </a:moveTo>
                <a:lnTo>
                  <a:pt x="3583" y="555"/>
                </a:lnTo>
                <a:moveTo>
                  <a:pt x="3607" y="416"/>
                </a:moveTo>
                <a:lnTo>
                  <a:pt x="3559" y="426"/>
                </a:lnTo>
                <a:moveTo>
                  <a:pt x="3626" y="502"/>
                </a:moveTo>
                <a:lnTo>
                  <a:pt x="3535" y="514"/>
                </a:lnTo>
                <a:moveTo>
                  <a:pt x="3513" y="560"/>
                </a:moveTo>
                <a:lnTo>
                  <a:pt x="3657" y="553"/>
                </a:lnTo>
                <a:lnTo>
                  <a:pt x="3645" y="553"/>
                </a:lnTo>
                <a:lnTo>
                  <a:pt x="3631" y="555"/>
                </a:lnTo>
                <a:moveTo>
                  <a:pt x="3542" y="368"/>
                </a:moveTo>
                <a:lnTo>
                  <a:pt x="3545" y="385"/>
                </a:lnTo>
                <a:lnTo>
                  <a:pt x="3545" y="430"/>
                </a:lnTo>
                <a:lnTo>
                  <a:pt x="3547" y="486"/>
                </a:lnTo>
                <a:lnTo>
                  <a:pt x="3545" y="469"/>
                </a:lnTo>
                <a:lnTo>
                  <a:pt x="3626" y="459"/>
                </a:lnTo>
                <a:lnTo>
                  <a:pt x="3619" y="459"/>
                </a:lnTo>
                <a:lnTo>
                  <a:pt x="3631" y="366"/>
                </a:lnTo>
                <a:lnTo>
                  <a:pt x="3636" y="373"/>
                </a:lnTo>
                <a:lnTo>
                  <a:pt x="3545" y="385"/>
                </a:lnTo>
                <a:moveTo>
                  <a:pt x="3734" y="361"/>
                </a:moveTo>
                <a:lnTo>
                  <a:pt x="3746" y="380"/>
                </a:lnTo>
                <a:lnTo>
                  <a:pt x="3753" y="387"/>
                </a:lnTo>
                <a:lnTo>
                  <a:pt x="3753" y="409"/>
                </a:lnTo>
                <a:moveTo>
                  <a:pt x="3833" y="346"/>
                </a:moveTo>
                <a:lnTo>
                  <a:pt x="3830" y="358"/>
                </a:lnTo>
                <a:lnTo>
                  <a:pt x="3792" y="421"/>
                </a:lnTo>
                <a:moveTo>
                  <a:pt x="3785" y="317"/>
                </a:moveTo>
                <a:lnTo>
                  <a:pt x="3787" y="330"/>
                </a:lnTo>
                <a:lnTo>
                  <a:pt x="3785" y="325"/>
                </a:lnTo>
                <a:lnTo>
                  <a:pt x="3785" y="579"/>
                </a:lnTo>
                <a:lnTo>
                  <a:pt x="3782" y="565"/>
                </a:lnTo>
                <a:lnTo>
                  <a:pt x="3785" y="553"/>
                </a:lnTo>
                <a:moveTo>
                  <a:pt x="3770" y="435"/>
                </a:moveTo>
                <a:lnTo>
                  <a:pt x="3758" y="464"/>
                </a:lnTo>
                <a:lnTo>
                  <a:pt x="3744" y="488"/>
                </a:lnTo>
                <a:lnTo>
                  <a:pt x="3729" y="510"/>
                </a:lnTo>
                <a:lnTo>
                  <a:pt x="3713" y="526"/>
                </a:lnTo>
                <a:lnTo>
                  <a:pt x="3701" y="538"/>
                </a:lnTo>
                <a:lnTo>
                  <a:pt x="3693" y="546"/>
                </a:lnTo>
                <a:moveTo>
                  <a:pt x="3705" y="440"/>
                </a:moveTo>
                <a:lnTo>
                  <a:pt x="3864" y="423"/>
                </a:lnTo>
                <a:lnTo>
                  <a:pt x="3857" y="423"/>
                </a:lnTo>
                <a:lnTo>
                  <a:pt x="3837" y="428"/>
                </a:lnTo>
                <a:moveTo>
                  <a:pt x="3792" y="430"/>
                </a:moveTo>
                <a:lnTo>
                  <a:pt x="3842" y="526"/>
                </a:lnTo>
                <a:lnTo>
                  <a:pt x="3876" y="531"/>
                </a:lnTo>
                <a:lnTo>
                  <a:pt x="3845" y="524"/>
                </a:lnTo>
                <a:lnTo>
                  <a:pt x="3835" y="512"/>
                </a:lnTo>
                <a:moveTo>
                  <a:pt x="3938" y="322"/>
                </a:moveTo>
                <a:lnTo>
                  <a:pt x="3953" y="344"/>
                </a:lnTo>
                <a:lnTo>
                  <a:pt x="3960" y="353"/>
                </a:lnTo>
                <a:lnTo>
                  <a:pt x="3962" y="368"/>
                </a:lnTo>
                <a:moveTo>
                  <a:pt x="3912" y="418"/>
                </a:moveTo>
                <a:lnTo>
                  <a:pt x="3960" y="409"/>
                </a:lnTo>
                <a:lnTo>
                  <a:pt x="3957" y="406"/>
                </a:lnTo>
                <a:lnTo>
                  <a:pt x="3955" y="538"/>
                </a:lnTo>
                <a:lnTo>
                  <a:pt x="3948" y="548"/>
                </a:lnTo>
                <a:lnTo>
                  <a:pt x="3993" y="488"/>
                </a:lnTo>
                <a:moveTo>
                  <a:pt x="3984" y="418"/>
                </a:moveTo>
                <a:lnTo>
                  <a:pt x="4094" y="409"/>
                </a:lnTo>
                <a:lnTo>
                  <a:pt x="4089" y="406"/>
                </a:lnTo>
                <a:lnTo>
                  <a:pt x="4075" y="409"/>
                </a:lnTo>
                <a:moveTo>
                  <a:pt x="4037" y="315"/>
                </a:moveTo>
                <a:lnTo>
                  <a:pt x="4039" y="330"/>
                </a:lnTo>
                <a:lnTo>
                  <a:pt x="4039" y="581"/>
                </a:lnTo>
                <a:lnTo>
                  <a:pt x="4037" y="565"/>
                </a:lnTo>
                <a:lnTo>
                  <a:pt x="4039" y="543"/>
                </a:lnTo>
                <a:moveTo>
                  <a:pt x="4193" y="526"/>
                </a:moveTo>
                <a:lnTo>
                  <a:pt x="4193" y="524"/>
                </a:lnTo>
                <a:moveTo>
                  <a:pt x="4173" y="507"/>
                </a:moveTo>
                <a:lnTo>
                  <a:pt x="4164" y="510"/>
                </a:lnTo>
                <a:lnTo>
                  <a:pt x="4159" y="519"/>
                </a:lnTo>
                <a:lnTo>
                  <a:pt x="4157" y="529"/>
                </a:lnTo>
                <a:lnTo>
                  <a:pt x="4161" y="538"/>
                </a:lnTo>
                <a:lnTo>
                  <a:pt x="4169" y="546"/>
                </a:lnTo>
                <a:lnTo>
                  <a:pt x="4178" y="546"/>
                </a:lnTo>
                <a:lnTo>
                  <a:pt x="4185" y="538"/>
                </a:lnTo>
                <a:lnTo>
                  <a:pt x="4190" y="529"/>
                </a:lnTo>
                <a:lnTo>
                  <a:pt x="4188" y="519"/>
                </a:lnTo>
                <a:lnTo>
                  <a:pt x="4183" y="510"/>
                </a:lnTo>
                <a:lnTo>
                  <a:pt x="4173" y="507"/>
                </a:lnTo>
                <a:close/>
                <a:moveTo>
                  <a:pt x="24" y="32"/>
                </a:moveTo>
                <a:lnTo>
                  <a:pt x="45" y="53"/>
                </a:lnTo>
                <a:lnTo>
                  <a:pt x="50" y="63"/>
                </a:lnTo>
                <a:lnTo>
                  <a:pt x="43" y="51"/>
                </a:lnTo>
                <a:moveTo>
                  <a:pt x="0" y="121"/>
                </a:moveTo>
                <a:lnTo>
                  <a:pt x="7" y="123"/>
                </a:lnTo>
                <a:lnTo>
                  <a:pt x="53" y="111"/>
                </a:lnTo>
                <a:lnTo>
                  <a:pt x="45" y="106"/>
                </a:lnTo>
                <a:lnTo>
                  <a:pt x="43" y="236"/>
                </a:lnTo>
                <a:lnTo>
                  <a:pt x="81" y="176"/>
                </a:lnTo>
                <a:moveTo>
                  <a:pt x="86" y="17"/>
                </a:moveTo>
                <a:lnTo>
                  <a:pt x="91" y="20"/>
                </a:lnTo>
                <a:lnTo>
                  <a:pt x="108" y="46"/>
                </a:lnTo>
                <a:lnTo>
                  <a:pt x="110" y="63"/>
                </a:lnTo>
                <a:moveTo>
                  <a:pt x="151" y="1"/>
                </a:moveTo>
                <a:lnTo>
                  <a:pt x="153" y="15"/>
                </a:lnTo>
                <a:lnTo>
                  <a:pt x="129" y="80"/>
                </a:lnTo>
                <a:moveTo>
                  <a:pt x="86" y="73"/>
                </a:moveTo>
                <a:lnTo>
                  <a:pt x="89" y="85"/>
                </a:lnTo>
                <a:lnTo>
                  <a:pt x="91" y="154"/>
                </a:lnTo>
                <a:lnTo>
                  <a:pt x="86" y="142"/>
                </a:lnTo>
                <a:lnTo>
                  <a:pt x="153" y="133"/>
                </a:lnTo>
                <a:lnTo>
                  <a:pt x="149" y="133"/>
                </a:lnTo>
                <a:lnTo>
                  <a:pt x="153" y="73"/>
                </a:lnTo>
                <a:lnTo>
                  <a:pt x="158" y="75"/>
                </a:lnTo>
                <a:lnTo>
                  <a:pt x="91" y="85"/>
                </a:lnTo>
                <a:moveTo>
                  <a:pt x="108" y="145"/>
                </a:moveTo>
                <a:lnTo>
                  <a:pt x="105" y="164"/>
                </a:lnTo>
                <a:lnTo>
                  <a:pt x="101" y="190"/>
                </a:lnTo>
                <a:lnTo>
                  <a:pt x="89" y="219"/>
                </a:lnTo>
                <a:lnTo>
                  <a:pt x="79" y="233"/>
                </a:lnTo>
                <a:lnTo>
                  <a:pt x="62" y="253"/>
                </a:lnTo>
                <a:lnTo>
                  <a:pt x="50" y="267"/>
                </a:lnTo>
                <a:moveTo>
                  <a:pt x="129" y="145"/>
                </a:moveTo>
                <a:lnTo>
                  <a:pt x="132" y="159"/>
                </a:lnTo>
                <a:lnTo>
                  <a:pt x="129" y="224"/>
                </a:lnTo>
                <a:lnTo>
                  <a:pt x="132" y="241"/>
                </a:lnTo>
                <a:lnTo>
                  <a:pt x="137" y="248"/>
                </a:lnTo>
                <a:lnTo>
                  <a:pt x="144" y="250"/>
                </a:lnTo>
                <a:lnTo>
                  <a:pt x="189" y="250"/>
                </a:lnTo>
                <a:lnTo>
                  <a:pt x="187" y="190"/>
                </a:lnTo>
                <a:moveTo>
                  <a:pt x="235" y="30"/>
                </a:moveTo>
                <a:lnTo>
                  <a:pt x="240" y="53"/>
                </a:lnTo>
                <a:lnTo>
                  <a:pt x="242" y="195"/>
                </a:lnTo>
                <a:lnTo>
                  <a:pt x="240" y="178"/>
                </a:lnTo>
                <a:lnTo>
                  <a:pt x="242" y="176"/>
                </a:lnTo>
                <a:lnTo>
                  <a:pt x="271" y="169"/>
                </a:lnTo>
                <a:lnTo>
                  <a:pt x="283" y="188"/>
                </a:lnTo>
                <a:lnTo>
                  <a:pt x="283" y="181"/>
                </a:lnTo>
                <a:lnTo>
                  <a:pt x="285" y="109"/>
                </a:lnTo>
                <a:lnTo>
                  <a:pt x="285" y="39"/>
                </a:lnTo>
                <a:lnTo>
                  <a:pt x="288" y="46"/>
                </a:lnTo>
                <a:lnTo>
                  <a:pt x="283" y="49"/>
                </a:lnTo>
                <a:lnTo>
                  <a:pt x="242" y="53"/>
                </a:lnTo>
                <a:moveTo>
                  <a:pt x="245" y="111"/>
                </a:moveTo>
                <a:lnTo>
                  <a:pt x="271" y="104"/>
                </a:lnTo>
                <a:lnTo>
                  <a:pt x="269" y="104"/>
                </a:lnTo>
                <a:moveTo>
                  <a:pt x="319" y="6"/>
                </a:moveTo>
                <a:lnTo>
                  <a:pt x="324" y="30"/>
                </a:lnTo>
                <a:lnTo>
                  <a:pt x="324" y="121"/>
                </a:lnTo>
                <a:lnTo>
                  <a:pt x="319" y="152"/>
                </a:lnTo>
                <a:lnTo>
                  <a:pt x="309" y="183"/>
                </a:lnTo>
                <a:lnTo>
                  <a:pt x="295" y="214"/>
                </a:lnTo>
                <a:lnTo>
                  <a:pt x="283" y="238"/>
                </a:lnTo>
                <a:lnTo>
                  <a:pt x="266" y="255"/>
                </a:lnTo>
                <a:lnTo>
                  <a:pt x="261" y="260"/>
                </a:lnTo>
                <a:moveTo>
                  <a:pt x="324" y="145"/>
                </a:moveTo>
                <a:lnTo>
                  <a:pt x="326" y="145"/>
                </a:lnTo>
                <a:lnTo>
                  <a:pt x="367" y="137"/>
                </a:lnTo>
                <a:lnTo>
                  <a:pt x="360" y="135"/>
                </a:lnTo>
                <a:lnTo>
                  <a:pt x="353" y="142"/>
                </a:lnTo>
                <a:moveTo>
                  <a:pt x="326" y="92"/>
                </a:moveTo>
                <a:lnTo>
                  <a:pt x="331" y="92"/>
                </a:lnTo>
                <a:lnTo>
                  <a:pt x="367" y="82"/>
                </a:lnTo>
                <a:lnTo>
                  <a:pt x="362" y="80"/>
                </a:lnTo>
                <a:lnTo>
                  <a:pt x="357" y="82"/>
                </a:lnTo>
                <a:moveTo>
                  <a:pt x="326" y="30"/>
                </a:moveTo>
                <a:lnTo>
                  <a:pt x="329" y="27"/>
                </a:lnTo>
                <a:lnTo>
                  <a:pt x="391" y="20"/>
                </a:lnTo>
                <a:lnTo>
                  <a:pt x="381" y="13"/>
                </a:lnTo>
                <a:lnTo>
                  <a:pt x="381" y="27"/>
                </a:lnTo>
                <a:lnTo>
                  <a:pt x="379" y="186"/>
                </a:lnTo>
                <a:lnTo>
                  <a:pt x="379" y="238"/>
                </a:lnTo>
                <a:lnTo>
                  <a:pt x="377" y="262"/>
                </a:lnTo>
                <a:lnTo>
                  <a:pt x="348" y="224"/>
                </a:lnTo>
                <a:moveTo>
                  <a:pt x="509" y="147"/>
                </a:moveTo>
                <a:lnTo>
                  <a:pt x="518" y="137"/>
                </a:lnTo>
                <a:lnTo>
                  <a:pt x="509" y="126"/>
                </a:lnTo>
                <a:lnTo>
                  <a:pt x="501" y="137"/>
                </a:lnTo>
                <a:lnTo>
                  <a:pt x="509" y="147"/>
                </a:lnTo>
                <a:close/>
                <a:moveTo>
                  <a:pt x="509" y="270"/>
                </a:moveTo>
                <a:lnTo>
                  <a:pt x="518" y="260"/>
                </a:lnTo>
                <a:lnTo>
                  <a:pt x="509" y="248"/>
                </a:lnTo>
                <a:lnTo>
                  <a:pt x="501" y="260"/>
                </a:lnTo>
                <a:lnTo>
                  <a:pt x="509" y="270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28" name="group 628"/>
          <p:cNvGrpSpPr/>
          <p:nvPr/>
        </p:nvGrpSpPr>
        <p:grpSpPr>
          <a:xfrm rot="21600000">
            <a:off x="4325111" y="7142238"/>
            <a:ext cx="2282952" cy="349998"/>
            <a:chOff x="0" y="0"/>
            <a:chExt cx="2282952" cy="349998"/>
          </a:xfrm>
        </p:grpSpPr>
        <p:sp>
          <p:nvSpPr>
            <p:cNvPr id="13718" name="path 13718"/>
            <p:cNvSpPr/>
            <p:nvPr/>
          </p:nvSpPr>
          <p:spPr>
            <a:xfrm>
              <a:off x="14478" y="0"/>
              <a:ext cx="2097023" cy="247688"/>
            </a:xfrm>
            <a:custGeom>
              <a:avLst/>
              <a:gdLst/>
              <a:ahLst/>
              <a:cxnLst/>
              <a:rect l="0" t="0" r="0" b="0"/>
              <a:pathLst>
                <a:path w="3302" h="390">
                  <a:moveTo>
                    <a:pt x="193" y="149"/>
                  </a:moveTo>
                  <a:lnTo>
                    <a:pt x="193" y="384"/>
                  </a:lnTo>
                  <a:moveTo>
                    <a:pt x="142" y="153"/>
                  </a:moveTo>
                  <a:lnTo>
                    <a:pt x="231" y="141"/>
                  </a:lnTo>
                  <a:moveTo>
                    <a:pt x="147" y="43"/>
                  </a:moveTo>
                  <a:lnTo>
                    <a:pt x="137" y="247"/>
                  </a:lnTo>
                  <a:lnTo>
                    <a:pt x="130" y="297"/>
                  </a:lnTo>
                  <a:lnTo>
                    <a:pt x="114" y="362"/>
                  </a:lnTo>
                  <a:moveTo>
                    <a:pt x="214" y="21"/>
                  </a:moveTo>
                  <a:lnTo>
                    <a:pt x="147" y="81"/>
                  </a:lnTo>
                  <a:moveTo>
                    <a:pt x="87" y="252"/>
                  </a:moveTo>
                  <a:lnTo>
                    <a:pt x="121" y="297"/>
                  </a:lnTo>
                  <a:moveTo>
                    <a:pt x="49" y="252"/>
                  </a:moveTo>
                  <a:lnTo>
                    <a:pt x="1" y="329"/>
                  </a:lnTo>
                  <a:moveTo>
                    <a:pt x="65" y="163"/>
                  </a:moveTo>
                  <a:lnTo>
                    <a:pt x="65" y="367"/>
                  </a:lnTo>
                  <a:lnTo>
                    <a:pt x="39" y="329"/>
                  </a:lnTo>
                  <a:moveTo>
                    <a:pt x="17" y="230"/>
                  </a:moveTo>
                  <a:lnTo>
                    <a:pt x="116" y="213"/>
                  </a:lnTo>
                  <a:moveTo>
                    <a:pt x="1" y="170"/>
                  </a:moveTo>
                  <a:lnTo>
                    <a:pt x="125" y="153"/>
                  </a:lnTo>
                  <a:moveTo>
                    <a:pt x="87" y="72"/>
                  </a:moveTo>
                  <a:lnTo>
                    <a:pt x="77" y="153"/>
                  </a:lnTo>
                  <a:moveTo>
                    <a:pt x="39" y="93"/>
                  </a:moveTo>
                  <a:lnTo>
                    <a:pt x="54" y="141"/>
                  </a:lnTo>
                  <a:moveTo>
                    <a:pt x="17" y="77"/>
                  </a:moveTo>
                  <a:lnTo>
                    <a:pt x="116" y="65"/>
                  </a:lnTo>
                  <a:moveTo>
                    <a:pt x="54" y="9"/>
                  </a:moveTo>
                  <a:lnTo>
                    <a:pt x="70" y="48"/>
                  </a:lnTo>
                  <a:moveTo>
                    <a:pt x="279" y="281"/>
                  </a:moveTo>
                  <a:lnTo>
                    <a:pt x="308" y="329"/>
                  </a:lnTo>
                  <a:lnTo>
                    <a:pt x="346" y="110"/>
                  </a:lnTo>
                  <a:moveTo>
                    <a:pt x="317" y="153"/>
                  </a:moveTo>
                  <a:lnTo>
                    <a:pt x="284" y="103"/>
                  </a:lnTo>
                  <a:moveTo>
                    <a:pt x="313" y="5"/>
                  </a:moveTo>
                  <a:lnTo>
                    <a:pt x="346" y="60"/>
                  </a:lnTo>
                  <a:moveTo>
                    <a:pt x="474" y="5"/>
                  </a:moveTo>
                  <a:lnTo>
                    <a:pt x="423" y="93"/>
                  </a:lnTo>
                  <a:lnTo>
                    <a:pt x="346" y="180"/>
                  </a:lnTo>
                  <a:moveTo>
                    <a:pt x="390" y="50"/>
                  </a:moveTo>
                  <a:lnTo>
                    <a:pt x="483" y="165"/>
                  </a:lnTo>
                  <a:lnTo>
                    <a:pt x="517" y="165"/>
                  </a:lnTo>
                  <a:moveTo>
                    <a:pt x="474" y="192"/>
                  </a:moveTo>
                  <a:lnTo>
                    <a:pt x="373" y="201"/>
                  </a:lnTo>
                  <a:moveTo>
                    <a:pt x="346" y="264"/>
                  </a:moveTo>
                  <a:lnTo>
                    <a:pt x="493" y="252"/>
                  </a:lnTo>
                  <a:moveTo>
                    <a:pt x="418" y="137"/>
                  </a:moveTo>
                  <a:lnTo>
                    <a:pt x="418" y="379"/>
                  </a:lnTo>
                  <a:moveTo>
                    <a:pt x="368" y="31"/>
                  </a:moveTo>
                  <a:lnTo>
                    <a:pt x="466" y="21"/>
                  </a:lnTo>
                  <a:moveTo>
                    <a:pt x="570" y="60"/>
                  </a:moveTo>
                  <a:lnTo>
                    <a:pt x="790" y="38"/>
                  </a:lnTo>
                  <a:moveTo>
                    <a:pt x="608" y="115"/>
                  </a:moveTo>
                  <a:lnTo>
                    <a:pt x="610" y="374"/>
                  </a:lnTo>
                  <a:moveTo>
                    <a:pt x="610" y="336"/>
                  </a:moveTo>
                  <a:lnTo>
                    <a:pt x="740" y="324"/>
                  </a:lnTo>
                  <a:lnTo>
                    <a:pt x="759" y="355"/>
                  </a:lnTo>
                  <a:moveTo>
                    <a:pt x="759" y="362"/>
                  </a:moveTo>
                  <a:lnTo>
                    <a:pt x="769" y="110"/>
                  </a:lnTo>
                  <a:moveTo>
                    <a:pt x="769" y="125"/>
                  </a:moveTo>
                  <a:lnTo>
                    <a:pt x="608" y="137"/>
                  </a:lnTo>
                  <a:moveTo>
                    <a:pt x="665" y="50"/>
                  </a:moveTo>
                  <a:lnTo>
                    <a:pt x="663" y="170"/>
                  </a:lnTo>
                  <a:lnTo>
                    <a:pt x="649" y="230"/>
                  </a:lnTo>
                  <a:lnTo>
                    <a:pt x="610" y="273"/>
                  </a:lnTo>
                  <a:moveTo>
                    <a:pt x="704" y="48"/>
                  </a:moveTo>
                  <a:lnTo>
                    <a:pt x="704" y="230"/>
                  </a:lnTo>
                  <a:lnTo>
                    <a:pt x="718" y="242"/>
                  </a:lnTo>
                  <a:lnTo>
                    <a:pt x="747" y="242"/>
                  </a:lnTo>
                  <a:moveTo>
                    <a:pt x="913" y="5"/>
                  </a:moveTo>
                  <a:lnTo>
                    <a:pt x="913" y="384"/>
                  </a:lnTo>
                  <a:lnTo>
                    <a:pt x="872" y="333"/>
                  </a:lnTo>
                  <a:moveTo>
                    <a:pt x="850" y="252"/>
                  </a:moveTo>
                  <a:lnTo>
                    <a:pt x="951" y="180"/>
                  </a:lnTo>
                  <a:moveTo>
                    <a:pt x="1004" y="0"/>
                  </a:moveTo>
                  <a:lnTo>
                    <a:pt x="1028" y="72"/>
                  </a:lnTo>
                  <a:moveTo>
                    <a:pt x="1064" y="86"/>
                  </a:moveTo>
                  <a:lnTo>
                    <a:pt x="1054" y="192"/>
                  </a:lnTo>
                  <a:moveTo>
                    <a:pt x="1064" y="103"/>
                  </a:moveTo>
                  <a:lnTo>
                    <a:pt x="977" y="115"/>
                  </a:lnTo>
                  <a:moveTo>
                    <a:pt x="977" y="77"/>
                  </a:moveTo>
                  <a:lnTo>
                    <a:pt x="973" y="242"/>
                  </a:lnTo>
                  <a:moveTo>
                    <a:pt x="927" y="384"/>
                  </a:moveTo>
                  <a:lnTo>
                    <a:pt x="956" y="319"/>
                  </a:lnTo>
                  <a:lnTo>
                    <a:pt x="973" y="242"/>
                  </a:lnTo>
                  <a:moveTo>
                    <a:pt x="973" y="204"/>
                  </a:moveTo>
                  <a:lnTo>
                    <a:pt x="1066" y="192"/>
                  </a:lnTo>
                  <a:moveTo>
                    <a:pt x="951" y="115"/>
                  </a:moveTo>
                  <a:lnTo>
                    <a:pt x="857" y="132"/>
                  </a:lnTo>
                  <a:moveTo>
                    <a:pt x="1208" y="115"/>
                  </a:moveTo>
                  <a:lnTo>
                    <a:pt x="1126" y="132"/>
                  </a:lnTo>
                  <a:moveTo>
                    <a:pt x="1179" y="12"/>
                  </a:moveTo>
                  <a:lnTo>
                    <a:pt x="1179" y="379"/>
                  </a:lnTo>
                  <a:moveTo>
                    <a:pt x="1121" y="264"/>
                  </a:moveTo>
                  <a:lnTo>
                    <a:pt x="1179" y="137"/>
                  </a:lnTo>
                  <a:lnTo>
                    <a:pt x="1203" y="192"/>
                  </a:lnTo>
                  <a:moveTo>
                    <a:pt x="1241" y="33"/>
                  </a:moveTo>
                  <a:lnTo>
                    <a:pt x="1258" y="120"/>
                  </a:lnTo>
                  <a:moveTo>
                    <a:pt x="1318" y="9"/>
                  </a:moveTo>
                  <a:lnTo>
                    <a:pt x="1294" y="149"/>
                  </a:lnTo>
                  <a:moveTo>
                    <a:pt x="1225" y="163"/>
                  </a:moveTo>
                  <a:lnTo>
                    <a:pt x="1345" y="144"/>
                  </a:lnTo>
                  <a:moveTo>
                    <a:pt x="1241" y="242"/>
                  </a:moveTo>
                  <a:lnTo>
                    <a:pt x="1333" y="230"/>
                  </a:lnTo>
                  <a:moveTo>
                    <a:pt x="1203" y="345"/>
                  </a:moveTo>
                  <a:lnTo>
                    <a:pt x="1361" y="329"/>
                  </a:lnTo>
                  <a:moveTo>
                    <a:pt x="1412" y="60"/>
                  </a:moveTo>
                  <a:lnTo>
                    <a:pt x="1450" y="98"/>
                  </a:lnTo>
                  <a:moveTo>
                    <a:pt x="1405" y="175"/>
                  </a:moveTo>
                  <a:lnTo>
                    <a:pt x="1481" y="127"/>
                  </a:lnTo>
                  <a:moveTo>
                    <a:pt x="1481" y="9"/>
                  </a:moveTo>
                  <a:lnTo>
                    <a:pt x="1481" y="204"/>
                  </a:lnTo>
                  <a:moveTo>
                    <a:pt x="1498" y="93"/>
                  </a:moveTo>
                  <a:lnTo>
                    <a:pt x="1625" y="77"/>
                  </a:lnTo>
                  <a:moveTo>
                    <a:pt x="1558" y="0"/>
                  </a:moveTo>
                  <a:lnTo>
                    <a:pt x="1558" y="158"/>
                  </a:lnTo>
                  <a:moveTo>
                    <a:pt x="1505" y="165"/>
                  </a:moveTo>
                  <a:lnTo>
                    <a:pt x="1609" y="153"/>
                  </a:lnTo>
                  <a:moveTo>
                    <a:pt x="1510" y="182"/>
                  </a:moveTo>
                  <a:lnTo>
                    <a:pt x="1527" y="218"/>
                  </a:lnTo>
                  <a:moveTo>
                    <a:pt x="1421" y="240"/>
                  </a:moveTo>
                  <a:lnTo>
                    <a:pt x="1625" y="218"/>
                  </a:lnTo>
                  <a:moveTo>
                    <a:pt x="1489" y="278"/>
                  </a:moveTo>
                  <a:lnTo>
                    <a:pt x="1489" y="374"/>
                  </a:lnTo>
                  <a:moveTo>
                    <a:pt x="1477" y="389"/>
                  </a:moveTo>
                  <a:lnTo>
                    <a:pt x="1541" y="329"/>
                  </a:lnTo>
                  <a:moveTo>
                    <a:pt x="1522" y="240"/>
                  </a:moveTo>
                  <a:lnTo>
                    <a:pt x="1609" y="374"/>
                  </a:lnTo>
                  <a:lnTo>
                    <a:pt x="1642" y="374"/>
                  </a:lnTo>
                  <a:moveTo>
                    <a:pt x="1597" y="252"/>
                  </a:moveTo>
                  <a:lnTo>
                    <a:pt x="1558" y="295"/>
                  </a:lnTo>
                  <a:moveTo>
                    <a:pt x="1527" y="230"/>
                  </a:moveTo>
                  <a:lnTo>
                    <a:pt x="1489" y="278"/>
                  </a:lnTo>
                  <a:lnTo>
                    <a:pt x="1405" y="355"/>
                  </a:lnTo>
                  <a:moveTo>
                    <a:pt x="1911" y="163"/>
                  </a:moveTo>
                  <a:lnTo>
                    <a:pt x="1904" y="319"/>
                  </a:lnTo>
                  <a:lnTo>
                    <a:pt x="1882" y="290"/>
                  </a:lnTo>
                  <a:moveTo>
                    <a:pt x="1813" y="192"/>
                  </a:moveTo>
                  <a:lnTo>
                    <a:pt x="1906" y="175"/>
                  </a:lnTo>
                  <a:moveTo>
                    <a:pt x="1813" y="170"/>
                  </a:moveTo>
                  <a:lnTo>
                    <a:pt x="1813" y="319"/>
                  </a:lnTo>
                  <a:moveTo>
                    <a:pt x="1817" y="93"/>
                  </a:moveTo>
                  <a:lnTo>
                    <a:pt x="1916" y="72"/>
                  </a:lnTo>
                  <a:moveTo>
                    <a:pt x="1839" y="5"/>
                  </a:moveTo>
                  <a:lnTo>
                    <a:pt x="1789" y="144"/>
                  </a:lnTo>
                  <a:moveTo>
                    <a:pt x="1741" y="115"/>
                  </a:moveTo>
                  <a:lnTo>
                    <a:pt x="1741" y="336"/>
                  </a:lnTo>
                  <a:moveTo>
                    <a:pt x="1791" y="65"/>
                  </a:moveTo>
                  <a:lnTo>
                    <a:pt x="1770" y="125"/>
                  </a:lnTo>
                  <a:moveTo>
                    <a:pt x="1724" y="89"/>
                  </a:moveTo>
                  <a:lnTo>
                    <a:pt x="1784" y="77"/>
                  </a:lnTo>
                  <a:moveTo>
                    <a:pt x="1753" y="5"/>
                  </a:moveTo>
                  <a:lnTo>
                    <a:pt x="1693" y="170"/>
                  </a:lnTo>
                  <a:moveTo>
                    <a:pt x="1736" y="341"/>
                  </a:moveTo>
                  <a:lnTo>
                    <a:pt x="1784" y="269"/>
                  </a:lnTo>
                  <a:moveTo>
                    <a:pt x="1861" y="105"/>
                  </a:moveTo>
                  <a:lnTo>
                    <a:pt x="1861" y="379"/>
                  </a:lnTo>
                  <a:moveTo>
                    <a:pt x="2005" y="120"/>
                  </a:moveTo>
                  <a:lnTo>
                    <a:pt x="2005" y="379"/>
                  </a:lnTo>
                  <a:moveTo>
                    <a:pt x="2026" y="132"/>
                  </a:moveTo>
                  <a:lnTo>
                    <a:pt x="2115" y="120"/>
                  </a:lnTo>
                  <a:moveTo>
                    <a:pt x="2038" y="192"/>
                  </a:moveTo>
                  <a:lnTo>
                    <a:pt x="2038" y="319"/>
                  </a:lnTo>
                  <a:moveTo>
                    <a:pt x="2094" y="209"/>
                  </a:moveTo>
                  <a:lnTo>
                    <a:pt x="2038" y="218"/>
                  </a:lnTo>
                  <a:moveTo>
                    <a:pt x="2098" y="201"/>
                  </a:moveTo>
                  <a:lnTo>
                    <a:pt x="2091" y="285"/>
                  </a:lnTo>
                  <a:moveTo>
                    <a:pt x="2098" y="285"/>
                  </a:moveTo>
                  <a:lnTo>
                    <a:pt x="2038" y="295"/>
                  </a:lnTo>
                  <a:moveTo>
                    <a:pt x="2065" y="213"/>
                  </a:moveTo>
                  <a:lnTo>
                    <a:pt x="2070" y="0"/>
                  </a:lnTo>
                  <a:moveTo>
                    <a:pt x="2154" y="9"/>
                  </a:moveTo>
                  <a:lnTo>
                    <a:pt x="2103" y="230"/>
                  </a:lnTo>
                  <a:moveTo>
                    <a:pt x="2130" y="132"/>
                  </a:moveTo>
                  <a:lnTo>
                    <a:pt x="2206" y="120"/>
                  </a:lnTo>
                  <a:moveTo>
                    <a:pt x="2115" y="192"/>
                  </a:moveTo>
                  <a:lnTo>
                    <a:pt x="2175" y="367"/>
                  </a:lnTo>
                  <a:lnTo>
                    <a:pt x="2209" y="367"/>
                  </a:lnTo>
                  <a:moveTo>
                    <a:pt x="2038" y="9"/>
                  </a:moveTo>
                  <a:lnTo>
                    <a:pt x="2000" y="127"/>
                  </a:lnTo>
                  <a:lnTo>
                    <a:pt x="1966" y="204"/>
                  </a:lnTo>
                  <a:moveTo>
                    <a:pt x="2158" y="240"/>
                  </a:moveTo>
                  <a:lnTo>
                    <a:pt x="2115" y="341"/>
                  </a:lnTo>
                  <a:lnTo>
                    <a:pt x="2074" y="389"/>
                  </a:lnTo>
                  <a:moveTo>
                    <a:pt x="2180" y="137"/>
                  </a:moveTo>
                  <a:lnTo>
                    <a:pt x="2158" y="240"/>
                  </a:lnTo>
                  <a:moveTo>
                    <a:pt x="2341" y="357"/>
                  </a:moveTo>
                  <a:lnTo>
                    <a:pt x="2394" y="221"/>
                  </a:lnTo>
                  <a:moveTo>
                    <a:pt x="2417" y="278"/>
                  </a:moveTo>
                  <a:lnTo>
                    <a:pt x="2470" y="374"/>
                  </a:lnTo>
                  <a:moveTo>
                    <a:pt x="2334" y="362"/>
                  </a:moveTo>
                  <a:lnTo>
                    <a:pt x="2449" y="341"/>
                  </a:lnTo>
                  <a:moveTo>
                    <a:pt x="2401" y="218"/>
                  </a:moveTo>
                  <a:lnTo>
                    <a:pt x="2401" y="12"/>
                  </a:lnTo>
                  <a:moveTo>
                    <a:pt x="2317" y="225"/>
                  </a:moveTo>
                  <a:lnTo>
                    <a:pt x="2487" y="209"/>
                  </a:lnTo>
                  <a:moveTo>
                    <a:pt x="2334" y="137"/>
                  </a:moveTo>
                  <a:lnTo>
                    <a:pt x="2470" y="120"/>
                  </a:lnTo>
                  <a:moveTo>
                    <a:pt x="2269" y="362"/>
                  </a:moveTo>
                  <a:lnTo>
                    <a:pt x="2321" y="141"/>
                  </a:lnTo>
                  <a:moveTo>
                    <a:pt x="2252" y="329"/>
                  </a:moveTo>
                  <a:lnTo>
                    <a:pt x="2274" y="374"/>
                  </a:lnTo>
                  <a:moveTo>
                    <a:pt x="2247" y="137"/>
                  </a:moveTo>
                  <a:lnTo>
                    <a:pt x="2283" y="197"/>
                  </a:lnTo>
                  <a:moveTo>
                    <a:pt x="2278" y="43"/>
                  </a:moveTo>
                  <a:lnTo>
                    <a:pt x="2317" y="98"/>
                  </a:lnTo>
                  <a:moveTo>
                    <a:pt x="2746" y="141"/>
                  </a:moveTo>
                  <a:lnTo>
                    <a:pt x="2537" y="165"/>
                  </a:lnTo>
                  <a:moveTo>
                    <a:pt x="2645" y="0"/>
                  </a:moveTo>
                  <a:lnTo>
                    <a:pt x="2636" y="153"/>
                  </a:lnTo>
                  <a:moveTo>
                    <a:pt x="2641" y="153"/>
                  </a:moveTo>
                  <a:lnTo>
                    <a:pt x="2717" y="367"/>
                  </a:lnTo>
                  <a:lnTo>
                    <a:pt x="2768" y="367"/>
                  </a:lnTo>
                  <a:moveTo>
                    <a:pt x="2636" y="153"/>
                  </a:moveTo>
                  <a:lnTo>
                    <a:pt x="2619" y="230"/>
                  </a:lnTo>
                  <a:lnTo>
                    <a:pt x="2585" y="317"/>
                  </a:lnTo>
                  <a:lnTo>
                    <a:pt x="2530" y="384"/>
                  </a:lnTo>
                  <a:moveTo>
                    <a:pt x="2811" y="120"/>
                  </a:moveTo>
                  <a:lnTo>
                    <a:pt x="2912" y="105"/>
                  </a:lnTo>
                  <a:moveTo>
                    <a:pt x="2866" y="0"/>
                  </a:moveTo>
                  <a:lnTo>
                    <a:pt x="2866" y="379"/>
                  </a:lnTo>
                  <a:moveTo>
                    <a:pt x="2866" y="125"/>
                  </a:moveTo>
                  <a:lnTo>
                    <a:pt x="2811" y="278"/>
                  </a:lnTo>
                  <a:moveTo>
                    <a:pt x="2866" y="149"/>
                  </a:moveTo>
                  <a:lnTo>
                    <a:pt x="2910" y="201"/>
                  </a:lnTo>
                  <a:moveTo>
                    <a:pt x="2921" y="21"/>
                  </a:moveTo>
                  <a:lnTo>
                    <a:pt x="2950" y="86"/>
                  </a:lnTo>
                  <a:moveTo>
                    <a:pt x="3015" y="9"/>
                  </a:moveTo>
                  <a:lnTo>
                    <a:pt x="2981" y="103"/>
                  </a:lnTo>
                  <a:moveTo>
                    <a:pt x="2917" y="115"/>
                  </a:moveTo>
                  <a:lnTo>
                    <a:pt x="3027" y="103"/>
                  </a:lnTo>
                  <a:moveTo>
                    <a:pt x="2931" y="180"/>
                  </a:moveTo>
                  <a:lnTo>
                    <a:pt x="3020" y="170"/>
                  </a:lnTo>
                  <a:moveTo>
                    <a:pt x="2900" y="247"/>
                  </a:moveTo>
                  <a:lnTo>
                    <a:pt x="3049" y="235"/>
                  </a:lnTo>
                  <a:moveTo>
                    <a:pt x="2972" y="110"/>
                  </a:moveTo>
                  <a:lnTo>
                    <a:pt x="2972" y="379"/>
                  </a:lnTo>
                  <a:moveTo>
                    <a:pt x="3301" y="38"/>
                  </a:moveTo>
                  <a:lnTo>
                    <a:pt x="3123" y="55"/>
                  </a:lnTo>
                  <a:moveTo>
                    <a:pt x="3123" y="345"/>
                  </a:moveTo>
                  <a:lnTo>
                    <a:pt x="3289" y="333"/>
                  </a:lnTo>
                  <a:moveTo>
                    <a:pt x="3301" y="21"/>
                  </a:moveTo>
                  <a:lnTo>
                    <a:pt x="3296" y="355"/>
                  </a:lnTo>
                  <a:lnTo>
                    <a:pt x="3296" y="367"/>
                  </a:lnTo>
                  <a:moveTo>
                    <a:pt x="3296" y="355"/>
                  </a:moveTo>
                  <a:lnTo>
                    <a:pt x="3289" y="333"/>
                  </a:lnTo>
                  <a:moveTo>
                    <a:pt x="3123" y="21"/>
                  </a:moveTo>
                  <a:lnTo>
                    <a:pt x="3123" y="357"/>
                  </a:lnTo>
                  <a:moveTo>
                    <a:pt x="3123" y="17"/>
                  </a:moveTo>
                  <a:lnTo>
                    <a:pt x="3123" y="374"/>
                  </a:lnTo>
                  <a:moveTo>
                    <a:pt x="3217" y="72"/>
                  </a:moveTo>
                  <a:lnTo>
                    <a:pt x="3147" y="170"/>
                  </a:lnTo>
                  <a:moveTo>
                    <a:pt x="3185" y="141"/>
                  </a:moveTo>
                  <a:lnTo>
                    <a:pt x="3272" y="230"/>
                  </a:lnTo>
                  <a:lnTo>
                    <a:pt x="3294" y="225"/>
                  </a:lnTo>
                  <a:moveTo>
                    <a:pt x="3197" y="225"/>
                  </a:moveTo>
                  <a:lnTo>
                    <a:pt x="3229" y="259"/>
                  </a:lnTo>
                  <a:moveTo>
                    <a:pt x="3185" y="273"/>
                  </a:moveTo>
                  <a:lnTo>
                    <a:pt x="3229" y="319"/>
                  </a:lnTo>
                  <a:moveTo>
                    <a:pt x="3190" y="115"/>
                  </a:moveTo>
                  <a:lnTo>
                    <a:pt x="3245" y="105"/>
                  </a:lnTo>
                  <a:moveTo>
                    <a:pt x="3190" y="201"/>
                  </a:moveTo>
                  <a:lnTo>
                    <a:pt x="3217" y="165"/>
                  </a:lnTo>
                  <a:lnTo>
                    <a:pt x="3257" y="89"/>
                  </a:lnTo>
                  <a:moveTo>
                    <a:pt x="3130" y="252"/>
                  </a:moveTo>
                  <a:lnTo>
                    <a:pt x="3190" y="20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720" name="path 13720"/>
            <p:cNvSpPr/>
            <p:nvPr/>
          </p:nvSpPr>
          <p:spPr>
            <a:xfrm>
              <a:off x="0" y="285229"/>
              <a:ext cx="2282952" cy="24384"/>
            </a:xfrm>
            <a:custGeom>
              <a:avLst/>
              <a:gdLst/>
              <a:ahLst/>
              <a:cxnLst/>
              <a:rect l="0" t="0" r="0" b="0"/>
              <a:pathLst>
                <a:path w="3595" h="38">
                  <a:moveTo>
                    <a:pt x="0" y="0"/>
                  </a:moveTo>
                  <a:lnTo>
                    <a:pt x="0" y="38"/>
                  </a:lnTo>
                  <a:lnTo>
                    <a:pt x="3595" y="0"/>
                  </a:lnTo>
                  <a:lnTo>
                    <a:pt x="0" y="0"/>
                  </a:lnTo>
                </a:path>
                <a:path w="3595" h="38">
                  <a:moveTo>
                    <a:pt x="0" y="38"/>
                  </a:moveTo>
                  <a:lnTo>
                    <a:pt x="3595" y="0"/>
                  </a:lnTo>
                  <a:lnTo>
                    <a:pt x="3595" y="38"/>
                  </a:lnTo>
                  <a:lnTo>
                    <a:pt x="0" y="38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722" name="path 13722"/>
            <p:cNvSpPr/>
            <p:nvPr/>
          </p:nvSpPr>
          <p:spPr>
            <a:xfrm>
              <a:off x="0" y="348475"/>
              <a:ext cx="2282952" cy="1523"/>
            </a:xfrm>
            <a:custGeom>
              <a:avLst/>
              <a:gdLst/>
              <a:ahLst/>
              <a:cxnLst/>
              <a:rect l="0" t="0" r="0" b="0"/>
              <a:pathLst>
                <a:path w="3595" h="2">
                  <a:moveTo>
                    <a:pt x="0" y="1"/>
                  </a:moveTo>
                  <a:lnTo>
                    <a:pt x="3595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3724" name="path 13724"/>
          <p:cNvSpPr/>
          <p:nvPr/>
        </p:nvSpPr>
        <p:spPr>
          <a:xfrm>
            <a:off x="9949434" y="9452102"/>
            <a:ext cx="1624583" cy="490727"/>
          </a:xfrm>
          <a:custGeom>
            <a:avLst/>
            <a:gdLst/>
            <a:ahLst/>
            <a:cxnLst/>
            <a:rect l="0" t="0" r="0" b="0"/>
            <a:pathLst>
              <a:path w="2558" h="772">
                <a:moveTo>
                  <a:pt x="82" y="85"/>
                </a:moveTo>
                <a:lnTo>
                  <a:pt x="80" y="85"/>
                </a:lnTo>
                <a:lnTo>
                  <a:pt x="80" y="87"/>
                </a:lnTo>
                <a:lnTo>
                  <a:pt x="80" y="118"/>
                </a:lnTo>
                <a:lnTo>
                  <a:pt x="77" y="121"/>
                </a:lnTo>
                <a:lnTo>
                  <a:pt x="75" y="121"/>
                </a:lnTo>
                <a:lnTo>
                  <a:pt x="73" y="123"/>
                </a:lnTo>
                <a:lnTo>
                  <a:pt x="17" y="123"/>
                </a:lnTo>
                <a:lnTo>
                  <a:pt x="90" y="123"/>
                </a:lnTo>
                <a:lnTo>
                  <a:pt x="90" y="121"/>
                </a:lnTo>
                <a:lnTo>
                  <a:pt x="92" y="118"/>
                </a:lnTo>
                <a:lnTo>
                  <a:pt x="87" y="118"/>
                </a:lnTo>
                <a:lnTo>
                  <a:pt x="87" y="116"/>
                </a:lnTo>
                <a:lnTo>
                  <a:pt x="85" y="113"/>
                </a:lnTo>
                <a:lnTo>
                  <a:pt x="85" y="109"/>
                </a:lnTo>
                <a:lnTo>
                  <a:pt x="85" y="109"/>
                </a:lnTo>
                <a:lnTo>
                  <a:pt x="85" y="94"/>
                </a:lnTo>
                <a:lnTo>
                  <a:pt x="82" y="90"/>
                </a:lnTo>
                <a:lnTo>
                  <a:pt x="82" y="85"/>
                </a:lnTo>
                <a:lnTo>
                  <a:pt x="82" y="85"/>
                </a:lnTo>
                <a:close/>
              </a:path>
              <a:path w="2558" h="772">
                <a:moveTo>
                  <a:pt x="1" y="20"/>
                </a:moveTo>
                <a:lnTo>
                  <a:pt x="5" y="27"/>
                </a:lnTo>
                <a:lnTo>
                  <a:pt x="5" y="25"/>
                </a:lnTo>
                <a:lnTo>
                  <a:pt x="8" y="25"/>
                </a:lnTo>
                <a:lnTo>
                  <a:pt x="53" y="25"/>
                </a:lnTo>
                <a:lnTo>
                  <a:pt x="1" y="20"/>
                </a:lnTo>
                <a:lnTo>
                  <a:pt x="1" y="20"/>
                </a:lnTo>
                <a:close/>
              </a:path>
              <a:path w="2558" h="772">
                <a:moveTo>
                  <a:pt x="58" y="15"/>
                </a:moveTo>
                <a:lnTo>
                  <a:pt x="53" y="20"/>
                </a:lnTo>
                <a:lnTo>
                  <a:pt x="1" y="20"/>
                </a:lnTo>
                <a:lnTo>
                  <a:pt x="53" y="25"/>
                </a:lnTo>
                <a:lnTo>
                  <a:pt x="51" y="27"/>
                </a:lnTo>
                <a:lnTo>
                  <a:pt x="49" y="32"/>
                </a:lnTo>
                <a:lnTo>
                  <a:pt x="46" y="34"/>
                </a:lnTo>
                <a:lnTo>
                  <a:pt x="44" y="39"/>
                </a:lnTo>
                <a:lnTo>
                  <a:pt x="41" y="41"/>
                </a:lnTo>
                <a:lnTo>
                  <a:pt x="39" y="46"/>
                </a:lnTo>
                <a:lnTo>
                  <a:pt x="37" y="49"/>
                </a:lnTo>
                <a:lnTo>
                  <a:pt x="34" y="51"/>
                </a:lnTo>
                <a:lnTo>
                  <a:pt x="32" y="53"/>
                </a:lnTo>
                <a:lnTo>
                  <a:pt x="30" y="58"/>
                </a:lnTo>
                <a:lnTo>
                  <a:pt x="27" y="61"/>
                </a:lnTo>
                <a:lnTo>
                  <a:pt x="27" y="63"/>
                </a:lnTo>
                <a:lnTo>
                  <a:pt x="25" y="65"/>
                </a:lnTo>
                <a:lnTo>
                  <a:pt x="22" y="68"/>
                </a:lnTo>
                <a:lnTo>
                  <a:pt x="22" y="70"/>
                </a:lnTo>
                <a:lnTo>
                  <a:pt x="20" y="73"/>
                </a:lnTo>
                <a:lnTo>
                  <a:pt x="17" y="75"/>
                </a:lnTo>
                <a:lnTo>
                  <a:pt x="17" y="77"/>
                </a:lnTo>
                <a:lnTo>
                  <a:pt x="15" y="80"/>
                </a:lnTo>
                <a:lnTo>
                  <a:pt x="13" y="82"/>
                </a:lnTo>
                <a:lnTo>
                  <a:pt x="13" y="85"/>
                </a:lnTo>
                <a:lnTo>
                  <a:pt x="13" y="87"/>
                </a:lnTo>
                <a:lnTo>
                  <a:pt x="10" y="87"/>
                </a:lnTo>
                <a:lnTo>
                  <a:pt x="10" y="90"/>
                </a:lnTo>
                <a:lnTo>
                  <a:pt x="8" y="92"/>
                </a:lnTo>
                <a:lnTo>
                  <a:pt x="8" y="97"/>
                </a:lnTo>
                <a:lnTo>
                  <a:pt x="5" y="99"/>
                </a:lnTo>
                <a:lnTo>
                  <a:pt x="3" y="101"/>
                </a:lnTo>
                <a:lnTo>
                  <a:pt x="3" y="109"/>
                </a:lnTo>
                <a:lnTo>
                  <a:pt x="1" y="111"/>
                </a:lnTo>
                <a:lnTo>
                  <a:pt x="1" y="116"/>
                </a:lnTo>
                <a:lnTo>
                  <a:pt x="3" y="118"/>
                </a:lnTo>
                <a:lnTo>
                  <a:pt x="3" y="121"/>
                </a:lnTo>
                <a:lnTo>
                  <a:pt x="5" y="125"/>
                </a:lnTo>
                <a:lnTo>
                  <a:pt x="5" y="128"/>
                </a:lnTo>
                <a:lnTo>
                  <a:pt x="8" y="128"/>
                </a:lnTo>
                <a:lnTo>
                  <a:pt x="10" y="130"/>
                </a:lnTo>
                <a:lnTo>
                  <a:pt x="80" y="130"/>
                </a:lnTo>
                <a:lnTo>
                  <a:pt x="82" y="128"/>
                </a:lnTo>
                <a:lnTo>
                  <a:pt x="87" y="128"/>
                </a:lnTo>
                <a:lnTo>
                  <a:pt x="87" y="125"/>
                </a:lnTo>
                <a:lnTo>
                  <a:pt x="90" y="123"/>
                </a:lnTo>
                <a:lnTo>
                  <a:pt x="13" y="123"/>
                </a:lnTo>
                <a:lnTo>
                  <a:pt x="10" y="121"/>
                </a:lnTo>
                <a:lnTo>
                  <a:pt x="10" y="118"/>
                </a:lnTo>
                <a:lnTo>
                  <a:pt x="8" y="113"/>
                </a:lnTo>
                <a:lnTo>
                  <a:pt x="10" y="111"/>
                </a:lnTo>
                <a:lnTo>
                  <a:pt x="10" y="106"/>
                </a:lnTo>
                <a:lnTo>
                  <a:pt x="13" y="101"/>
                </a:lnTo>
                <a:lnTo>
                  <a:pt x="13" y="99"/>
                </a:lnTo>
                <a:lnTo>
                  <a:pt x="15" y="94"/>
                </a:lnTo>
                <a:lnTo>
                  <a:pt x="17" y="92"/>
                </a:lnTo>
                <a:lnTo>
                  <a:pt x="17" y="90"/>
                </a:lnTo>
                <a:lnTo>
                  <a:pt x="20" y="87"/>
                </a:lnTo>
                <a:lnTo>
                  <a:pt x="20" y="85"/>
                </a:lnTo>
                <a:lnTo>
                  <a:pt x="22" y="85"/>
                </a:lnTo>
                <a:lnTo>
                  <a:pt x="22" y="82"/>
                </a:lnTo>
                <a:lnTo>
                  <a:pt x="25" y="80"/>
                </a:lnTo>
                <a:lnTo>
                  <a:pt x="27" y="77"/>
                </a:lnTo>
                <a:lnTo>
                  <a:pt x="27" y="75"/>
                </a:lnTo>
                <a:lnTo>
                  <a:pt x="30" y="73"/>
                </a:lnTo>
                <a:lnTo>
                  <a:pt x="32" y="70"/>
                </a:lnTo>
                <a:lnTo>
                  <a:pt x="32" y="65"/>
                </a:lnTo>
                <a:lnTo>
                  <a:pt x="34" y="63"/>
                </a:lnTo>
                <a:lnTo>
                  <a:pt x="37" y="61"/>
                </a:lnTo>
                <a:lnTo>
                  <a:pt x="39" y="58"/>
                </a:lnTo>
                <a:lnTo>
                  <a:pt x="41" y="53"/>
                </a:lnTo>
                <a:lnTo>
                  <a:pt x="44" y="51"/>
                </a:lnTo>
                <a:lnTo>
                  <a:pt x="46" y="46"/>
                </a:lnTo>
                <a:lnTo>
                  <a:pt x="49" y="44"/>
                </a:lnTo>
                <a:lnTo>
                  <a:pt x="51" y="41"/>
                </a:lnTo>
                <a:lnTo>
                  <a:pt x="53" y="39"/>
                </a:lnTo>
                <a:lnTo>
                  <a:pt x="53" y="37"/>
                </a:lnTo>
                <a:lnTo>
                  <a:pt x="56" y="34"/>
                </a:lnTo>
                <a:lnTo>
                  <a:pt x="58" y="32"/>
                </a:lnTo>
                <a:lnTo>
                  <a:pt x="61" y="30"/>
                </a:lnTo>
                <a:lnTo>
                  <a:pt x="63" y="27"/>
                </a:lnTo>
                <a:lnTo>
                  <a:pt x="65" y="27"/>
                </a:lnTo>
                <a:lnTo>
                  <a:pt x="65" y="25"/>
                </a:lnTo>
                <a:lnTo>
                  <a:pt x="58" y="15"/>
                </a:lnTo>
                <a:lnTo>
                  <a:pt x="58" y="15"/>
                </a:lnTo>
                <a:close/>
              </a:path>
              <a:path w="2558" h="772">
                <a:moveTo>
                  <a:pt x="181" y="116"/>
                </a:moveTo>
                <a:lnTo>
                  <a:pt x="181" y="118"/>
                </a:lnTo>
                <a:lnTo>
                  <a:pt x="183" y="121"/>
                </a:lnTo>
                <a:lnTo>
                  <a:pt x="188" y="121"/>
                </a:lnTo>
                <a:lnTo>
                  <a:pt x="188" y="123"/>
                </a:lnTo>
                <a:lnTo>
                  <a:pt x="190" y="125"/>
                </a:lnTo>
                <a:lnTo>
                  <a:pt x="190" y="128"/>
                </a:lnTo>
                <a:lnTo>
                  <a:pt x="193" y="130"/>
                </a:lnTo>
                <a:lnTo>
                  <a:pt x="195" y="128"/>
                </a:lnTo>
                <a:lnTo>
                  <a:pt x="197" y="128"/>
                </a:lnTo>
                <a:lnTo>
                  <a:pt x="197" y="125"/>
                </a:lnTo>
                <a:lnTo>
                  <a:pt x="200" y="123"/>
                </a:lnTo>
                <a:lnTo>
                  <a:pt x="200" y="118"/>
                </a:lnTo>
                <a:lnTo>
                  <a:pt x="193" y="118"/>
                </a:lnTo>
                <a:lnTo>
                  <a:pt x="185" y="118"/>
                </a:lnTo>
                <a:lnTo>
                  <a:pt x="181" y="116"/>
                </a:lnTo>
                <a:lnTo>
                  <a:pt x="181" y="116"/>
                </a:lnTo>
                <a:close/>
              </a:path>
              <a:path w="2558" h="772">
                <a:moveTo>
                  <a:pt x="121" y="92"/>
                </a:moveTo>
                <a:lnTo>
                  <a:pt x="121" y="94"/>
                </a:lnTo>
                <a:lnTo>
                  <a:pt x="118" y="97"/>
                </a:lnTo>
                <a:lnTo>
                  <a:pt x="118" y="106"/>
                </a:lnTo>
                <a:lnTo>
                  <a:pt x="116" y="109"/>
                </a:lnTo>
                <a:lnTo>
                  <a:pt x="116" y="116"/>
                </a:lnTo>
                <a:lnTo>
                  <a:pt x="113" y="118"/>
                </a:lnTo>
                <a:lnTo>
                  <a:pt x="113" y="123"/>
                </a:lnTo>
                <a:lnTo>
                  <a:pt x="111" y="125"/>
                </a:lnTo>
                <a:lnTo>
                  <a:pt x="111" y="128"/>
                </a:lnTo>
                <a:lnTo>
                  <a:pt x="109" y="133"/>
                </a:lnTo>
                <a:lnTo>
                  <a:pt x="109" y="135"/>
                </a:lnTo>
                <a:lnTo>
                  <a:pt x="106" y="137"/>
                </a:lnTo>
                <a:lnTo>
                  <a:pt x="104" y="140"/>
                </a:lnTo>
                <a:lnTo>
                  <a:pt x="106" y="142"/>
                </a:lnTo>
                <a:lnTo>
                  <a:pt x="109" y="140"/>
                </a:lnTo>
                <a:lnTo>
                  <a:pt x="109" y="137"/>
                </a:lnTo>
                <a:lnTo>
                  <a:pt x="111" y="135"/>
                </a:lnTo>
                <a:lnTo>
                  <a:pt x="113" y="133"/>
                </a:lnTo>
                <a:lnTo>
                  <a:pt x="113" y="130"/>
                </a:lnTo>
                <a:lnTo>
                  <a:pt x="116" y="128"/>
                </a:lnTo>
                <a:lnTo>
                  <a:pt x="116" y="125"/>
                </a:lnTo>
                <a:lnTo>
                  <a:pt x="118" y="123"/>
                </a:lnTo>
                <a:lnTo>
                  <a:pt x="118" y="121"/>
                </a:lnTo>
                <a:lnTo>
                  <a:pt x="121" y="118"/>
                </a:lnTo>
                <a:lnTo>
                  <a:pt x="121" y="116"/>
                </a:lnTo>
                <a:lnTo>
                  <a:pt x="123" y="113"/>
                </a:lnTo>
                <a:lnTo>
                  <a:pt x="123" y="106"/>
                </a:lnTo>
                <a:lnTo>
                  <a:pt x="125" y="104"/>
                </a:lnTo>
                <a:lnTo>
                  <a:pt x="125" y="92"/>
                </a:lnTo>
                <a:lnTo>
                  <a:pt x="121" y="92"/>
                </a:lnTo>
                <a:lnTo>
                  <a:pt x="121" y="92"/>
                </a:lnTo>
                <a:close/>
              </a:path>
              <a:path w="2558" h="772">
                <a:moveTo>
                  <a:pt x="157" y="85"/>
                </a:moveTo>
                <a:lnTo>
                  <a:pt x="150" y="85"/>
                </a:lnTo>
                <a:lnTo>
                  <a:pt x="150" y="87"/>
                </a:lnTo>
                <a:lnTo>
                  <a:pt x="150" y="130"/>
                </a:lnTo>
                <a:lnTo>
                  <a:pt x="157" y="125"/>
                </a:lnTo>
                <a:lnTo>
                  <a:pt x="157" y="85"/>
                </a:lnTo>
                <a:lnTo>
                  <a:pt x="157" y="85"/>
                </a:lnTo>
                <a:close/>
              </a:path>
              <a:path w="2558" h="772">
                <a:moveTo>
                  <a:pt x="171" y="85"/>
                </a:moveTo>
                <a:lnTo>
                  <a:pt x="171" y="142"/>
                </a:lnTo>
                <a:lnTo>
                  <a:pt x="178" y="137"/>
                </a:lnTo>
                <a:lnTo>
                  <a:pt x="178" y="133"/>
                </a:lnTo>
                <a:lnTo>
                  <a:pt x="178" y="130"/>
                </a:lnTo>
                <a:lnTo>
                  <a:pt x="178" y="85"/>
                </a:lnTo>
                <a:lnTo>
                  <a:pt x="195" y="85"/>
                </a:lnTo>
                <a:lnTo>
                  <a:pt x="171" y="85"/>
                </a:lnTo>
                <a:lnTo>
                  <a:pt x="171" y="85"/>
                </a:lnTo>
                <a:close/>
              </a:path>
              <a:path w="2558" h="772">
                <a:moveTo>
                  <a:pt x="145" y="85"/>
                </a:moveTo>
                <a:lnTo>
                  <a:pt x="145" y="87"/>
                </a:lnTo>
                <a:lnTo>
                  <a:pt x="142" y="90"/>
                </a:lnTo>
                <a:lnTo>
                  <a:pt x="140" y="92"/>
                </a:lnTo>
                <a:lnTo>
                  <a:pt x="137" y="94"/>
                </a:lnTo>
                <a:lnTo>
                  <a:pt x="137" y="97"/>
                </a:lnTo>
                <a:lnTo>
                  <a:pt x="140" y="97"/>
                </a:lnTo>
                <a:lnTo>
                  <a:pt x="140" y="94"/>
                </a:lnTo>
                <a:lnTo>
                  <a:pt x="142" y="94"/>
                </a:lnTo>
                <a:lnTo>
                  <a:pt x="145" y="92"/>
                </a:lnTo>
                <a:lnTo>
                  <a:pt x="147" y="90"/>
                </a:lnTo>
                <a:lnTo>
                  <a:pt x="147" y="87"/>
                </a:lnTo>
                <a:lnTo>
                  <a:pt x="150" y="85"/>
                </a:lnTo>
                <a:lnTo>
                  <a:pt x="171" y="85"/>
                </a:lnTo>
                <a:lnTo>
                  <a:pt x="145" y="85"/>
                </a:lnTo>
                <a:lnTo>
                  <a:pt x="145" y="85"/>
                </a:lnTo>
                <a:close/>
              </a:path>
              <a:path w="2558" h="772">
                <a:moveTo>
                  <a:pt x="197" y="75"/>
                </a:moveTo>
                <a:lnTo>
                  <a:pt x="195" y="80"/>
                </a:lnTo>
                <a:lnTo>
                  <a:pt x="178" y="80"/>
                </a:lnTo>
                <a:lnTo>
                  <a:pt x="147" y="82"/>
                </a:lnTo>
                <a:lnTo>
                  <a:pt x="145" y="85"/>
                </a:lnTo>
                <a:lnTo>
                  <a:pt x="195" y="85"/>
                </a:lnTo>
                <a:lnTo>
                  <a:pt x="195" y="113"/>
                </a:lnTo>
                <a:lnTo>
                  <a:pt x="195" y="116"/>
                </a:lnTo>
                <a:lnTo>
                  <a:pt x="193" y="118"/>
                </a:lnTo>
                <a:lnTo>
                  <a:pt x="200" y="118"/>
                </a:lnTo>
                <a:lnTo>
                  <a:pt x="200" y="116"/>
                </a:lnTo>
                <a:lnTo>
                  <a:pt x="200" y="85"/>
                </a:lnTo>
                <a:lnTo>
                  <a:pt x="205" y="82"/>
                </a:lnTo>
                <a:lnTo>
                  <a:pt x="197" y="75"/>
                </a:lnTo>
                <a:lnTo>
                  <a:pt x="197" y="75"/>
                </a:lnTo>
                <a:close/>
              </a:path>
              <a:path w="2558" h="772">
                <a:moveTo>
                  <a:pt x="171" y="63"/>
                </a:moveTo>
                <a:lnTo>
                  <a:pt x="171" y="80"/>
                </a:lnTo>
                <a:lnTo>
                  <a:pt x="157" y="80"/>
                </a:lnTo>
                <a:lnTo>
                  <a:pt x="178" y="80"/>
                </a:lnTo>
                <a:lnTo>
                  <a:pt x="178" y="73"/>
                </a:lnTo>
                <a:lnTo>
                  <a:pt x="181" y="68"/>
                </a:lnTo>
                <a:lnTo>
                  <a:pt x="171" y="63"/>
                </a:lnTo>
                <a:lnTo>
                  <a:pt x="171" y="63"/>
                </a:lnTo>
                <a:close/>
              </a:path>
              <a:path w="2558" h="772">
                <a:moveTo>
                  <a:pt x="166" y="61"/>
                </a:moveTo>
                <a:lnTo>
                  <a:pt x="159" y="61"/>
                </a:lnTo>
                <a:lnTo>
                  <a:pt x="157" y="63"/>
                </a:lnTo>
                <a:lnTo>
                  <a:pt x="157" y="65"/>
                </a:lnTo>
                <a:lnTo>
                  <a:pt x="154" y="68"/>
                </a:lnTo>
                <a:lnTo>
                  <a:pt x="154" y="70"/>
                </a:lnTo>
                <a:lnTo>
                  <a:pt x="152" y="73"/>
                </a:lnTo>
                <a:lnTo>
                  <a:pt x="152" y="75"/>
                </a:lnTo>
                <a:lnTo>
                  <a:pt x="150" y="77"/>
                </a:lnTo>
                <a:lnTo>
                  <a:pt x="150" y="80"/>
                </a:lnTo>
                <a:lnTo>
                  <a:pt x="147" y="82"/>
                </a:lnTo>
                <a:lnTo>
                  <a:pt x="178" y="80"/>
                </a:lnTo>
                <a:lnTo>
                  <a:pt x="154" y="80"/>
                </a:lnTo>
                <a:lnTo>
                  <a:pt x="157" y="77"/>
                </a:lnTo>
                <a:lnTo>
                  <a:pt x="157" y="75"/>
                </a:lnTo>
                <a:lnTo>
                  <a:pt x="159" y="73"/>
                </a:lnTo>
                <a:lnTo>
                  <a:pt x="161" y="70"/>
                </a:lnTo>
                <a:lnTo>
                  <a:pt x="161" y="68"/>
                </a:lnTo>
                <a:lnTo>
                  <a:pt x="164" y="65"/>
                </a:lnTo>
                <a:lnTo>
                  <a:pt x="164" y="63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2558" h="772">
                <a:moveTo>
                  <a:pt x="200" y="49"/>
                </a:moveTo>
                <a:lnTo>
                  <a:pt x="195" y="56"/>
                </a:lnTo>
                <a:lnTo>
                  <a:pt x="135" y="56"/>
                </a:lnTo>
                <a:lnTo>
                  <a:pt x="140" y="61"/>
                </a:lnTo>
                <a:lnTo>
                  <a:pt x="210" y="61"/>
                </a:lnTo>
                <a:lnTo>
                  <a:pt x="200" y="49"/>
                </a:lnTo>
                <a:lnTo>
                  <a:pt x="200" y="49"/>
                </a:lnTo>
                <a:close/>
              </a:path>
              <a:path w="2558" h="772">
                <a:moveTo>
                  <a:pt x="113" y="39"/>
                </a:moveTo>
                <a:lnTo>
                  <a:pt x="111" y="41"/>
                </a:lnTo>
                <a:lnTo>
                  <a:pt x="111" y="51"/>
                </a:lnTo>
                <a:lnTo>
                  <a:pt x="109" y="56"/>
                </a:lnTo>
                <a:lnTo>
                  <a:pt x="109" y="58"/>
                </a:lnTo>
                <a:lnTo>
                  <a:pt x="106" y="61"/>
                </a:lnTo>
                <a:lnTo>
                  <a:pt x="106" y="68"/>
                </a:lnTo>
                <a:lnTo>
                  <a:pt x="109" y="70"/>
                </a:lnTo>
                <a:lnTo>
                  <a:pt x="111" y="70"/>
                </a:lnTo>
                <a:lnTo>
                  <a:pt x="113" y="68"/>
                </a:lnTo>
                <a:lnTo>
                  <a:pt x="113" y="65"/>
                </a:lnTo>
                <a:lnTo>
                  <a:pt x="116" y="61"/>
                </a:lnTo>
                <a:lnTo>
                  <a:pt x="116" y="51"/>
                </a:lnTo>
                <a:lnTo>
                  <a:pt x="116" y="46"/>
                </a:lnTo>
                <a:lnTo>
                  <a:pt x="113" y="44"/>
                </a:lnTo>
                <a:lnTo>
                  <a:pt x="113" y="39"/>
                </a:lnTo>
                <a:lnTo>
                  <a:pt x="113" y="39"/>
                </a:lnTo>
                <a:close/>
              </a:path>
              <a:path w="2558" h="772">
                <a:moveTo>
                  <a:pt x="166" y="39"/>
                </a:moveTo>
                <a:lnTo>
                  <a:pt x="164" y="41"/>
                </a:lnTo>
                <a:lnTo>
                  <a:pt x="164" y="49"/>
                </a:lnTo>
                <a:lnTo>
                  <a:pt x="161" y="51"/>
                </a:lnTo>
                <a:lnTo>
                  <a:pt x="161" y="53"/>
                </a:lnTo>
                <a:lnTo>
                  <a:pt x="159" y="56"/>
                </a:lnTo>
                <a:lnTo>
                  <a:pt x="166" y="56"/>
                </a:lnTo>
                <a:lnTo>
                  <a:pt x="169" y="53"/>
                </a:lnTo>
                <a:lnTo>
                  <a:pt x="169" y="51"/>
                </a:lnTo>
                <a:lnTo>
                  <a:pt x="171" y="49"/>
                </a:lnTo>
                <a:lnTo>
                  <a:pt x="173" y="46"/>
                </a:lnTo>
                <a:lnTo>
                  <a:pt x="173" y="44"/>
                </a:lnTo>
                <a:lnTo>
                  <a:pt x="166" y="39"/>
                </a:lnTo>
                <a:lnTo>
                  <a:pt x="166" y="39"/>
                </a:lnTo>
                <a:close/>
              </a:path>
              <a:path w="2558" h="772">
                <a:moveTo>
                  <a:pt x="166" y="27"/>
                </a:moveTo>
                <a:lnTo>
                  <a:pt x="166" y="30"/>
                </a:lnTo>
                <a:lnTo>
                  <a:pt x="164" y="32"/>
                </a:lnTo>
                <a:lnTo>
                  <a:pt x="161" y="32"/>
                </a:lnTo>
                <a:lnTo>
                  <a:pt x="159" y="34"/>
                </a:lnTo>
                <a:lnTo>
                  <a:pt x="159" y="37"/>
                </a:lnTo>
                <a:lnTo>
                  <a:pt x="157" y="37"/>
                </a:lnTo>
                <a:lnTo>
                  <a:pt x="154" y="39"/>
                </a:lnTo>
                <a:lnTo>
                  <a:pt x="152" y="41"/>
                </a:lnTo>
                <a:lnTo>
                  <a:pt x="150" y="44"/>
                </a:lnTo>
                <a:lnTo>
                  <a:pt x="147" y="44"/>
                </a:lnTo>
                <a:lnTo>
                  <a:pt x="145" y="46"/>
                </a:lnTo>
                <a:lnTo>
                  <a:pt x="145" y="49"/>
                </a:lnTo>
                <a:lnTo>
                  <a:pt x="147" y="49"/>
                </a:lnTo>
                <a:lnTo>
                  <a:pt x="150" y="46"/>
                </a:lnTo>
                <a:lnTo>
                  <a:pt x="152" y="44"/>
                </a:lnTo>
                <a:lnTo>
                  <a:pt x="154" y="44"/>
                </a:lnTo>
                <a:lnTo>
                  <a:pt x="157" y="41"/>
                </a:lnTo>
                <a:lnTo>
                  <a:pt x="159" y="39"/>
                </a:lnTo>
                <a:lnTo>
                  <a:pt x="161" y="39"/>
                </a:lnTo>
                <a:lnTo>
                  <a:pt x="164" y="37"/>
                </a:lnTo>
                <a:lnTo>
                  <a:pt x="166" y="34"/>
                </a:lnTo>
                <a:lnTo>
                  <a:pt x="169" y="34"/>
                </a:lnTo>
                <a:lnTo>
                  <a:pt x="169" y="32"/>
                </a:lnTo>
                <a:lnTo>
                  <a:pt x="171" y="32"/>
                </a:lnTo>
                <a:lnTo>
                  <a:pt x="173" y="30"/>
                </a:lnTo>
                <a:lnTo>
                  <a:pt x="173" y="27"/>
                </a:lnTo>
                <a:lnTo>
                  <a:pt x="166" y="27"/>
                </a:lnTo>
                <a:lnTo>
                  <a:pt x="166" y="27"/>
                </a:lnTo>
                <a:close/>
              </a:path>
              <a:path w="2558" h="772">
                <a:moveTo>
                  <a:pt x="140" y="22"/>
                </a:moveTo>
                <a:lnTo>
                  <a:pt x="140" y="25"/>
                </a:lnTo>
                <a:lnTo>
                  <a:pt x="137" y="30"/>
                </a:lnTo>
                <a:lnTo>
                  <a:pt x="137" y="34"/>
                </a:lnTo>
                <a:lnTo>
                  <a:pt x="135" y="37"/>
                </a:lnTo>
                <a:lnTo>
                  <a:pt x="135" y="39"/>
                </a:lnTo>
                <a:lnTo>
                  <a:pt x="133" y="41"/>
                </a:lnTo>
                <a:lnTo>
                  <a:pt x="130" y="44"/>
                </a:lnTo>
                <a:lnTo>
                  <a:pt x="130" y="46"/>
                </a:lnTo>
                <a:lnTo>
                  <a:pt x="128" y="49"/>
                </a:lnTo>
                <a:lnTo>
                  <a:pt x="133" y="49"/>
                </a:lnTo>
                <a:lnTo>
                  <a:pt x="135" y="46"/>
                </a:lnTo>
                <a:lnTo>
                  <a:pt x="137" y="44"/>
                </a:lnTo>
                <a:lnTo>
                  <a:pt x="137" y="41"/>
                </a:lnTo>
                <a:lnTo>
                  <a:pt x="140" y="39"/>
                </a:lnTo>
                <a:lnTo>
                  <a:pt x="142" y="37"/>
                </a:lnTo>
                <a:lnTo>
                  <a:pt x="145" y="34"/>
                </a:lnTo>
                <a:lnTo>
                  <a:pt x="147" y="32"/>
                </a:lnTo>
                <a:lnTo>
                  <a:pt x="140" y="22"/>
                </a:lnTo>
                <a:lnTo>
                  <a:pt x="140" y="22"/>
                </a:lnTo>
                <a:close/>
              </a:path>
              <a:path w="2558" h="772">
                <a:moveTo>
                  <a:pt x="150" y="8"/>
                </a:moveTo>
                <a:lnTo>
                  <a:pt x="150" y="10"/>
                </a:lnTo>
                <a:lnTo>
                  <a:pt x="152" y="13"/>
                </a:lnTo>
                <a:lnTo>
                  <a:pt x="154" y="15"/>
                </a:lnTo>
                <a:lnTo>
                  <a:pt x="157" y="15"/>
                </a:lnTo>
                <a:lnTo>
                  <a:pt x="159" y="17"/>
                </a:lnTo>
                <a:lnTo>
                  <a:pt x="161" y="17"/>
                </a:lnTo>
                <a:lnTo>
                  <a:pt x="164" y="20"/>
                </a:lnTo>
                <a:lnTo>
                  <a:pt x="166" y="22"/>
                </a:lnTo>
                <a:lnTo>
                  <a:pt x="173" y="20"/>
                </a:lnTo>
                <a:lnTo>
                  <a:pt x="171" y="17"/>
                </a:lnTo>
                <a:lnTo>
                  <a:pt x="166" y="17"/>
                </a:lnTo>
                <a:lnTo>
                  <a:pt x="164" y="15"/>
                </a:lnTo>
                <a:lnTo>
                  <a:pt x="161" y="15"/>
                </a:lnTo>
                <a:lnTo>
                  <a:pt x="159" y="13"/>
                </a:lnTo>
                <a:lnTo>
                  <a:pt x="157" y="10"/>
                </a:lnTo>
                <a:lnTo>
                  <a:pt x="152" y="10"/>
                </a:lnTo>
                <a:lnTo>
                  <a:pt x="150" y="8"/>
                </a:lnTo>
                <a:lnTo>
                  <a:pt x="150" y="8"/>
                </a:lnTo>
                <a:close/>
              </a:path>
              <a:path w="2558" h="772">
                <a:moveTo>
                  <a:pt x="188" y="3"/>
                </a:moveTo>
                <a:lnTo>
                  <a:pt x="185" y="5"/>
                </a:lnTo>
                <a:lnTo>
                  <a:pt x="185" y="8"/>
                </a:lnTo>
                <a:lnTo>
                  <a:pt x="183" y="10"/>
                </a:lnTo>
                <a:lnTo>
                  <a:pt x="181" y="10"/>
                </a:lnTo>
                <a:lnTo>
                  <a:pt x="181" y="13"/>
                </a:lnTo>
                <a:lnTo>
                  <a:pt x="178" y="15"/>
                </a:lnTo>
                <a:lnTo>
                  <a:pt x="176" y="17"/>
                </a:lnTo>
                <a:lnTo>
                  <a:pt x="173" y="20"/>
                </a:lnTo>
                <a:lnTo>
                  <a:pt x="166" y="22"/>
                </a:lnTo>
                <a:lnTo>
                  <a:pt x="169" y="22"/>
                </a:lnTo>
                <a:lnTo>
                  <a:pt x="171" y="25"/>
                </a:lnTo>
                <a:lnTo>
                  <a:pt x="169" y="25"/>
                </a:lnTo>
                <a:lnTo>
                  <a:pt x="169" y="27"/>
                </a:lnTo>
                <a:lnTo>
                  <a:pt x="166" y="27"/>
                </a:lnTo>
                <a:lnTo>
                  <a:pt x="173" y="27"/>
                </a:lnTo>
                <a:lnTo>
                  <a:pt x="176" y="30"/>
                </a:lnTo>
                <a:lnTo>
                  <a:pt x="178" y="32"/>
                </a:lnTo>
                <a:lnTo>
                  <a:pt x="181" y="32"/>
                </a:lnTo>
                <a:lnTo>
                  <a:pt x="183" y="34"/>
                </a:lnTo>
                <a:lnTo>
                  <a:pt x="185" y="37"/>
                </a:lnTo>
                <a:lnTo>
                  <a:pt x="185" y="39"/>
                </a:lnTo>
                <a:lnTo>
                  <a:pt x="188" y="39"/>
                </a:lnTo>
                <a:lnTo>
                  <a:pt x="190" y="41"/>
                </a:lnTo>
                <a:lnTo>
                  <a:pt x="190" y="44"/>
                </a:lnTo>
                <a:lnTo>
                  <a:pt x="193" y="46"/>
                </a:lnTo>
                <a:lnTo>
                  <a:pt x="195" y="46"/>
                </a:lnTo>
                <a:lnTo>
                  <a:pt x="195" y="41"/>
                </a:lnTo>
                <a:lnTo>
                  <a:pt x="195" y="37"/>
                </a:lnTo>
                <a:lnTo>
                  <a:pt x="193" y="34"/>
                </a:lnTo>
                <a:lnTo>
                  <a:pt x="193" y="32"/>
                </a:lnTo>
                <a:lnTo>
                  <a:pt x="190" y="32"/>
                </a:lnTo>
                <a:lnTo>
                  <a:pt x="190" y="30"/>
                </a:lnTo>
                <a:lnTo>
                  <a:pt x="188" y="30"/>
                </a:lnTo>
                <a:lnTo>
                  <a:pt x="185" y="27"/>
                </a:lnTo>
                <a:lnTo>
                  <a:pt x="181" y="25"/>
                </a:lnTo>
                <a:lnTo>
                  <a:pt x="178" y="22"/>
                </a:lnTo>
                <a:lnTo>
                  <a:pt x="181" y="22"/>
                </a:lnTo>
                <a:lnTo>
                  <a:pt x="181" y="20"/>
                </a:lnTo>
                <a:lnTo>
                  <a:pt x="183" y="17"/>
                </a:lnTo>
                <a:lnTo>
                  <a:pt x="185" y="15"/>
                </a:lnTo>
                <a:lnTo>
                  <a:pt x="188" y="13"/>
                </a:lnTo>
                <a:lnTo>
                  <a:pt x="193" y="13"/>
                </a:lnTo>
                <a:lnTo>
                  <a:pt x="195" y="10"/>
                </a:lnTo>
                <a:lnTo>
                  <a:pt x="188" y="3"/>
                </a:lnTo>
                <a:lnTo>
                  <a:pt x="188" y="3"/>
                </a:lnTo>
                <a:close/>
              </a:path>
              <a:path w="2558" h="772">
                <a:moveTo>
                  <a:pt x="121" y="1"/>
                </a:moveTo>
                <a:lnTo>
                  <a:pt x="121" y="13"/>
                </a:lnTo>
                <a:lnTo>
                  <a:pt x="123" y="15"/>
                </a:lnTo>
                <a:lnTo>
                  <a:pt x="123" y="68"/>
                </a:lnTo>
                <a:lnTo>
                  <a:pt x="121" y="70"/>
                </a:lnTo>
                <a:lnTo>
                  <a:pt x="121" y="77"/>
                </a:lnTo>
                <a:lnTo>
                  <a:pt x="121" y="80"/>
                </a:lnTo>
                <a:lnTo>
                  <a:pt x="121" y="92"/>
                </a:lnTo>
                <a:lnTo>
                  <a:pt x="125" y="92"/>
                </a:lnTo>
                <a:lnTo>
                  <a:pt x="128" y="97"/>
                </a:lnTo>
                <a:lnTo>
                  <a:pt x="130" y="99"/>
                </a:lnTo>
                <a:lnTo>
                  <a:pt x="133" y="101"/>
                </a:lnTo>
                <a:lnTo>
                  <a:pt x="133" y="104"/>
                </a:lnTo>
                <a:lnTo>
                  <a:pt x="135" y="106"/>
                </a:lnTo>
                <a:lnTo>
                  <a:pt x="135" y="111"/>
                </a:lnTo>
                <a:lnTo>
                  <a:pt x="137" y="113"/>
                </a:lnTo>
                <a:lnTo>
                  <a:pt x="137" y="118"/>
                </a:lnTo>
                <a:lnTo>
                  <a:pt x="140" y="121"/>
                </a:lnTo>
                <a:lnTo>
                  <a:pt x="142" y="121"/>
                </a:lnTo>
                <a:lnTo>
                  <a:pt x="142" y="118"/>
                </a:lnTo>
                <a:lnTo>
                  <a:pt x="142" y="113"/>
                </a:lnTo>
                <a:lnTo>
                  <a:pt x="145" y="111"/>
                </a:lnTo>
                <a:lnTo>
                  <a:pt x="142" y="109"/>
                </a:lnTo>
                <a:lnTo>
                  <a:pt x="142" y="106"/>
                </a:lnTo>
                <a:lnTo>
                  <a:pt x="140" y="101"/>
                </a:lnTo>
                <a:lnTo>
                  <a:pt x="137" y="99"/>
                </a:lnTo>
                <a:lnTo>
                  <a:pt x="135" y="97"/>
                </a:lnTo>
                <a:lnTo>
                  <a:pt x="133" y="94"/>
                </a:lnTo>
                <a:lnTo>
                  <a:pt x="130" y="92"/>
                </a:lnTo>
                <a:lnTo>
                  <a:pt x="128" y="90"/>
                </a:lnTo>
                <a:lnTo>
                  <a:pt x="128" y="53"/>
                </a:lnTo>
                <a:lnTo>
                  <a:pt x="130" y="51"/>
                </a:lnTo>
                <a:lnTo>
                  <a:pt x="133" y="49"/>
                </a:lnTo>
                <a:lnTo>
                  <a:pt x="128" y="49"/>
                </a:lnTo>
                <a:lnTo>
                  <a:pt x="128" y="13"/>
                </a:lnTo>
                <a:lnTo>
                  <a:pt x="133" y="8"/>
                </a:lnTo>
                <a:lnTo>
                  <a:pt x="121" y="1"/>
                </a:lnTo>
                <a:lnTo>
                  <a:pt x="121" y="1"/>
                </a:lnTo>
                <a:close/>
              </a:path>
              <a:path w="2558" h="772">
                <a:moveTo>
                  <a:pt x="236" y="10"/>
                </a:moveTo>
                <a:lnTo>
                  <a:pt x="236" y="17"/>
                </a:lnTo>
                <a:lnTo>
                  <a:pt x="243" y="15"/>
                </a:lnTo>
                <a:lnTo>
                  <a:pt x="236" y="10"/>
                </a:lnTo>
                <a:lnTo>
                  <a:pt x="236" y="10"/>
                </a:lnTo>
                <a:close/>
              </a:path>
              <a:path w="2558" h="772">
                <a:moveTo>
                  <a:pt x="313" y="5"/>
                </a:moveTo>
                <a:lnTo>
                  <a:pt x="305" y="15"/>
                </a:lnTo>
                <a:lnTo>
                  <a:pt x="243" y="15"/>
                </a:lnTo>
                <a:lnTo>
                  <a:pt x="236" y="17"/>
                </a:lnTo>
                <a:lnTo>
                  <a:pt x="236" y="85"/>
                </a:lnTo>
                <a:lnTo>
                  <a:pt x="233" y="87"/>
                </a:lnTo>
                <a:lnTo>
                  <a:pt x="233" y="104"/>
                </a:lnTo>
                <a:lnTo>
                  <a:pt x="231" y="106"/>
                </a:lnTo>
                <a:lnTo>
                  <a:pt x="231" y="113"/>
                </a:lnTo>
                <a:lnTo>
                  <a:pt x="229" y="116"/>
                </a:lnTo>
                <a:lnTo>
                  <a:pt x="229" y="121"/>
                </a:lnTo>
                <a:lnTo>
                  <a:pt x="226" y="125"/>
                </a:lnTo>
                <a:lnTo>
                  <a:pt x="226" y="128"/>
                </a:lnTo>
                <a:lnTo>
                  <a:pt x="224" y="130"/>
                </a:lnTo>
                <a:lnTo>
                  <a:pt x="224" y="135"/>
                </a:lnTo>
                <a:lnTo>
                  <a:pt x="221" y="137"/>
                </a:lnTo>
                <a:lnTo>
                  <a:pt x="219" y="140"/>
                </a:lnTo>
                <a:lnTo>
                  <a:pt x="221" y="142"/>
                </a:lnTo>
                <a:lnTo>
                  <a:pt x="224" y="140"/>
                </a:lnTo>
                <a:lnTo>
                  <a:pt x="226" y="137"/>
                </a:lnTo>
                <a:lnTo>
                  <a:pt x="226" y="135"/>
                </a:lnTo>
                <a:lnTo>
                  <a:pt x="229" y="133"/>
                </a:lnTo>
                <a:lnTo>
                  <a:pt x="229" y="130"/>
                </a:lnTo>
                <a:lnTo>
                  <a:pt x="231" y="125"/>
                </a:lnTo>
                <a:lnTo>
                  <a:pt x="231" y="123"/>
                </a:lnTo>
                <a:lnTo>
                  <a:pt x="233" y="121"/>
                </a:lnTo>
                <a:lnTo>
                  <a:pt x="233" y="116"/>
                </a:lnTo>
                <a:lnTo>
                  <a:pt x="236" y="113"/>
                </a:lnTo>
                <a:lnTo>
                  <a:pt x="236" y="106"/>
                </a:lnTo>
                <a:lnTo>
                  <a:pt x="238" y="104"/>
                </a:lnTo>
                <a:lnTo>
                  <a:pt x="238" y="94"/>
                </a:lnTo>
                <a:lnTo>
                  <a:pt x="241" y="92"/>
                </a:lnTo>
                <a:lnTo>
                  <a:pt x="241" y="58"/>
                </a:lnTo>
                <a:lnTo>
                  <a:pt x="243" y="56"/>
                </a:lnTo>
                <a:lnTo>
                  <a:pt x="243" y="20"/>
                </a:lnTo>
                <a:lnTo>
                  <a:pt x="322" y="20"/>
                </a:lnTo>
                <a:lnTo>
                  <a:pt x="313" y="5"/>
                </a:lnTo>
                <a:lnTo>
                  <a:pt x="313" y="5"/>
                </a:lnTo>
                <a:close/>
              </a:path>
              <a:path w="2558" h="772">
                <a:moveTo>
                  <a:pt x="375" y="85"/>
                </a:moveTo>
                <a:lnTo>
                  <a:pt x="358" y="94"/>
                </a:lnTo>
                <a:lnTo>
                  <a:pt x="365" y="94"/>
                </a:lnTo>
                <a:lnTo>
                  <a:pt x="370" y="92"/>
                </a:lnTo>
                <a:lnTo>
                  <a:pt x="373" y="90"/>
                </a:lnTo>
                <a:lnTo>
                  <a:pt x="375" y="87"/>
                </a:lnTo>
                <a:lnTo>
                  <a:pt x="375" y="85"/>
                </a:lnTo>
                <a:lnTo>
                  <a:pt x="375" y="85"/>
                </a:lnTo>
                <a:close/>
              </a:path>
              <a:path w="2558" h="772">
                <a:moveTo>
                  <a:pt x="411" y="61"/>
                </a:moveTo>
                <a:lnTo>
                  <a:pt x="411" y="65"/>
                </a:lnTo>
                <a:lnTo>
                  <a:pt x="413" y="68"/>
                </a:lnTo>
                <a:lnTo>
                  <a:pt x="416" y="70"/>
                </a:lnTo>
                <a:lnTo>
                  <a:pt x="416" y="73"/>
                </a:lnTo>
                <a:lnTo>
                  <a:pt x="418" y="75"/>
                </a:lnTo>
                <a:lnTo>
                  <a:pt x="421" y="77"/>
                </a:lnTo>
                <a:lnTo>
                  <a:pt x="421" y="80"/>
                </a:lnTo>
                <a:lnTo>
                  <a:pt x="423" y="82"/>
                </a:lnTo>
                <a:lnTo>
                  <a:pt x="423" y="85"/>
                </a:lnTo>
                <a:lnTo>
                  <a:pt x="425" y="87"/>
                </a:lnTo>
                <a:lnTo>
                  <a:pt x="425" y="92"/>
                </a:lnTo>
                <a:lnTo>
                  <a:pt x="428" y="94"/>
                </a:lnTo>
                <a:lnTo>
                  <a:pt x="428" y="99"/>
                </a:lnTo>
                <a:lnTo>
                  <a:pt x="430" y="101"/>
                </a:lnTo>
                <a:lnTo>
                  <a:pt x="433" y="99"/>
                </a:lnTo>
                <a:lnTo>
                  <a:pt x="433" y="97"/>
                </a:lnTo>
                <a:lnTo>
                  <a:pt x="435" y="94"/>
                </a:lnTo>
                <a:lnTo>
                  <a:pt x="435" y="90"/>
                </a:lnTo>
                <a:lnTo>
                  <a:pt x="433" y="87"/>
                </a:lnTo>
                <a:lnTo>
                  <a:pt x="433" y="85"/>
                </a:lnTo>
                <a:lnTo>
                  <a:pt x="430" y="80"/>
                </a:lnTo>
                <a:lnTo>
                  <a:pt x="430" y="77"/>
                </a:lnTo>
                <a:lnTo>
                  <a:pt x="428" y="77"/>
                </a:lnTo>
                <a:lnTo>
                  <a:pt x="428" y="75"/>
                </a:lnTo>
                <a:lnTo>
                  <a:pt x="425" y="75"/>
                </a:lnTo>
                <a:lnTo>
                  <a:pt x="423" y="73"/>
                </a:lnTo>
                <a:lnTo>
                  <a:pt x="421" y="70"/>
                </a:lnTo>
                <a:lnTo>
                  <a:pt x="418" y="68"/>
                </a:lnTo>
                <a:lnTo>
                  <a:pt x="416" y="65"/>
                </a:lnTo>
                <a:lnTo>
                  <a:pt x="413" y="63"/>
                </a:lnTo>
                <a:lnTo>
                  <a:pt x="411" y="61"/>
                </a:lnTo>
                <a:lnTo>
                  <a:pt x="411" y="61"/>
                </a:lnTo>
                <a:close/>
              </a:path>
              <a:path w="2558" h="772">
                <a:moveTo>
                  <a:pt x="358" y="58"/>
                </a:moveTo>
                <a:lnTo>
                  <a:pt x="353" y="58"/>
                </a:lnTo>
                <a:lnTo>
                  <a:pt x="353" y="97"/>
                </a:lnTo>
                <a:lnTo>
                  <a:pt x="351" y="97"/>
                </a:lnTo>
                <a:lnTo>
                  <a:pt x="349" y="99"/>
                </a:lnTo>
                <a:lnTo>
                  <a:pt x="346" y="99"/>
                </a:lnTo>
                <a:lnTo>
                  <a:pt x="344" y="101"/>
                </a:lnTo>
                <a:lnTo>
                  <a:pt x="339" y="101"/>
                </a:lnTo>
                <a:lnTo>
                  <a:pt x="337" y="104"/>
                </a:lnTo>
                <a:lnTo>
                  <a:pt x="334" y="104"/>
                </a:lnTo>
                <a:lnTo>
                  <a:pt x="339" y="116"/>
                </a:lnTo>
                <a:lnTo>
                  <a:pt x="339" y="113"/>
                </a:lnTo>
                <a:lnTo>
                  <a:pt x="341" y="113"/>
                </a:lnTo>
                <a:lnTo>
                  <a:pt x="341" y="111"/>
                </a:lnTo>
                <a:lnTo>
                  <a:pt x="344" y="111"/>
                </a:lnTo>
                <a:lnTo>
                  <a:pt x="346" y="109"/>
                </a:lnTo>
                <a:lnTo>
                  <a:pt x="349" y="106"/>
                </a:lnTo>
                <a:lnTo>
                  <a:pt x="351" y="106"/>
                </a:lnTo>
                <a:lnTo>
                  <a:pt x="351" y="104"/>
                </a:lnTo>
                <a:lnTo>
                  <a:pt x="353" y="101"/>
                </a:lnTo>
                <a:lnTo>
                  <a:pt x="356" y="101"/>
                </a:lnTo>
                <a:lnTo>
                  <a:pt x="358" y="99"/>
                </a:lnTo>
                <a:lnTo>
                  <a:pt x="361" y="97"/>
                </a:lnTo>
                <a:lnTo>
                  <a:pt x="363" y="94"/>
                </a:lnTo>
                <a:lnTo>
                  <a:pt x="358" y="94"/>
                </a:lnTo>
                <a:lnTo>
                  <a:pt x="358" y="58"/>
                </a:lnTo>
                <a:lnTo>
                  <a:pt x="358" y="58"/>
                </a:lnTo>
                <a:close/>
              </a:path>
              <a:path w="2558" h="772">
                <a:moveTo>
                  <a:pt x="392" y="56"/>
                </a:moveTo>
                <a:lnTo>
                  <a:pt x="392" y="58"/>
                </a:lnTo>
                <a:lnTo>
                  <a:pt x="390" y="61"/>
                </a:lnTo>
                <a:lnTo>
                  <a:pt x="390" y="63"/>
                </a:lnTo>
                <a:lnTo>
                  <a:pt x="387" y="65"/>
                </a:lnTo>
                <a:lnTo>
                  <a:pt x="387" y="68"/>
                </a:lnTo>
                <a:lnTo>
                  <a:pt x="385" y="70"/>
                </a:lnTo>
                <a:lnTo>
                  <a:pt x="385" y="73"/>
                </a:lnTo>
                <a:lnTo>
                  <a:pt x="382" y="77"/>
                </a:lnTo>
                <a:lnTo>
                  <a:pt x="382" y="80"/>
                </a:lnTo>
                <a:lnTo>
                  <a:pt x="380" y="82"/>
                </a:lnTo>
                <a:lnTo>
                  <a:pt x="380" y="85"/>
                </a:lnTo>
                <a:lnTo>
                  <a:pt x="377" y="87"/>
                </a:lnTo>
                <a:lnTo>
                  <a:pt x="377" y="90"/>
                </a:lnTo>
                <a:lnTo>
                  <a:pt x="375" y="90"/>
                </a:lnTo>
                <a:lnTo>
                  <a:pt x="373" y="92"/>
                </a:lnTo>
                <a:lnTo>
                  <a:pt x="373" y="94"/>
                </a:lnTo>
                <a:lnTo>
                  <a:pt x="370" y="97"/>
                </a:lnTo>
                <a:lnTo>
                  <a:pt x="370" y="99"/>
                </a:lnTo>
                <a:lnTo>
                  <a:pt x="368" y="101"/>
                </a:lnTo>
                <a:lnTo>
                  <a:pt x="365" y="104"/>
                </a:lnTo>
                <a:lnTo>
                  <a:pt x="368" y="106"/>
                </a:lnTo>
                <a:lnTo>
                  <a:pt x="368" y="104"/>
                </a:lnTo>
                <a:lnTo>
                  <a:pt x="370" y="104"/>
                </a:lnTo>
                <a:lnTo>
                  <a:pt x="370" y="101"/>
                </a:lnTo>
                <a:lnTo>
                  <a:pt x="373" y="99"/>
                </a:lnTo>
                <a:lnTo>
                  <a:pt x="375" y="97"/>
                </a:lnTo>
                <a:lnTo>
                  <a:pt x="377" y="94"/>
                </a:lnTo>
                <a:lnTo>
                  <a:pt x="380" y="92"/>
                </a:lnTo>
                <a:lnTo>
                  <a:pt x="380" y="90"/>
                </a:lnTo>
                <a:lnTo>
                  <a:pt x="382" y="87"/>
                </a:lnTo>
                <a:lnTo>
                  <a:pt x="385" y="85"/>
                </a:lnTo>
                <a:lnTo>
                  <a:pt x="385" y="82"/>
                </a:lnTo>
                <a:lnTo>
                  <a:pt x="387" y="80"/>
                </a:lnTo>
                <a:lnTo>
                  <a:pt x="387" y="77"/>
                </a:lnTo>
                <a:lnTo>
                  <a:pt x="390" y="75"/>
                </a:lnTo>
                <a:lnTo>
                  <a:pt x="392" y="73"/>
                </a:lnTo>
                <a:lnTo>
                  <a:pt x="392" y="70"/>
                </a:lnTo>
                <a:lnTo>
                  <a:pt x="394" y="68"/>
                </a:lnTo>
                <a:lnTo>
                  <a:pt x="394" y="65"/>
                </a:lnTo>
                <a:lnTo>
                  <a:pt x="397" y="61"/>
                </a:lnTo>
                <a:lnTo>
                  <a:pt x="397" y="58"/>
                </a:lnTo>
                <a:lnTo>
                  <a:pt x="399" y="56"/>
                </a:lnTo>
                <a:lnTo>
                  <a:pt x="392" y="56"/>
                </a:lnTo>
                <a:lnTo>
                  <a:pt x="392" y="56"/>
                </a:lnTo>
                <a:close/>
              </a:path>
              <a:path w="2558" h="772">
                <a:moveTo>
                  <a:pt x="368" y="49"/>
                </a:moveTo>
                <a:lnTo>
                  <a:pt x="363" y="56"/>
                </a:lnTo>
                <a:lnTo>
                  <a:pt x="337" y="56"/>
                </a:lnTo>
                <a:lnTo>
                  <a:pt x="339" y="61"/>
                </a:lnTo>
                <a:lnTo>
                  <a:pt x="344" y="61"/>
                </a:lnTo>
                <a:lnTo>
                  <a:pt x="346" y="58"/>
                </a:lnTo>
                <a:lnTo>
                  <a:pt x="375" y="58"/>
                </a:lnTo>
                <a:lnTo>
                  <a:pt x="368" y="49"/>
                </a:lnTo>
                <a:lnTo>
                  <a:pt x="368" y="49"/>
                </a:lnTo>
                <a:close/>
              </a:path>
              <a:path w="2558" h="772">
                <a:moveTo>
                  <a:pt x="409" y="20"/>
                </a:moveTo>
                <a:lnTo>
                  <a:pt x="401" y="20"/>
                </a:lnTo>
                <a:lnTo>
                  <a:pt x="401" y="25"/>
                </a:lnTo>
                <a:lnTo>
                  <a:pt x="401" y="27"/>
                </a:lnTo>
                <a:lnTo>
                  <a:pt x="399" y="30"/>
                </a:lnTo>
                <a:lnTo>
                  <a:pt x="399" y="37"/>
                </a:lnTo>
                <a:lnTo>
                  <a:pt x="397" y="39"/>
                </a:lnTo>
                <a:lnTo>
                  <a:pt x="397" y="44"/>
                </a:lnTo>
                <a:lnTo>
                  <a:pt x="394" y="46"/>
                </a:lnTo>
                <a:lnTo>
                  <a:pt x="394" y="51"/>
                </a:lnTo>
                <a:lnTo>
                  <a:pt x="392" y="53"/>
                </a:lnTo>
                <a:lnTo>
                  <a:pt x="392" y="56"/>
                </a:lnTo>
                <a:lnTo>
                  <a:pt x="399" y="56"/>
                </a:lnTo>
                <a:lnTo>
                  <a:pt x="399" y="99"/>
                </a:lnTo>
                <a:lnTo>
                  <a:pt x="399" y="101"/>
                </a:lnTo>
                <a:lnTo>
                  <a:pt x="399" y="140"/>
                </a:lnTo>
                <a:lnTo>
                  <a:pt x="406" y="135"/>
                </a:lnTo>
                <a:lnTo>
                  <a:pt x="406" y="56"/>
                </a:lnTo>
                <a:lnTo>
                  <a:pt x="409" y="51"/>
                </a:lnTo>
                <a:lnTo>
                  <a:pt x="401" y="46"/>
                </a:lnTo>
                <a:lnTo>
                  <a:pt x="401" y="44"/>
                </a:lnTo>
                <a:lnTo>
                  <a:pt x="404" y="41"/>
                </a:lnTo>
                <a:lnTo>
                  <a:pt x="404" y="37"/>
                </a:lnTo>
                <a:lnTo>
                  <a:pt x="406" y="34"/>
                </a:lnTo>
                <a:lnTo>
                  <a:pt x="406" y="27"/>
                </a:lnTo>
                <a:lnTo>
                  <a:pt x="409" y="25"/>
                </a:lnTo>
                <a:lnTo>
                  <a:pt x="409" y="20"/>
                </a:lnTo>
                <a:lnTo>
                  <a:pt x="409" y="20"/>
                </a:lnTo>
                <a:close/>
              </a:path>
              <a:path w="2558" h="772">
                <a:moveTo>
                  <a:pt x="358" y="56"/>
                </a:moveTo>
                <a:lnTo>
                  <a:pt x="358" y="20"/>
                </a:lnTo>
                <a:lnTo>
                  <a:pt x="353" y="20"/>
                </a:lnTo>
                <a:lnTo>
                  <a:pt x="353" y="56"/>
                </a:lnTo>
                <a:lnTo>
                  <a:pt x="358" y="56"/>
                </a:lnTo>
                <a:close/>
              </a:path>
              <a:path w="2558" h="772">
                <a:moveTo>
                  <a:pt x="368" y="10"/>
                </a:moveTo>
                <a:lnTo>
                  <a:pt x="363" y="17"/>
                </a:lnTo>
                <a:lnTo>
                  <a:pt x="334" y="17"/>
                </a:lnTo>
                <a:lnTo>
                  <a:pt x="339" y="22"/>
                </a:lnTo>
                <a:lnTo>
                  <a:pt x="344" y="22"/>
                </a:lnTo>
                <a:lnTo>
                  <a:pt x="346" y="20"/>
                </a:lnTo>
                <a:lnTo>
                  <a:pt x="375" y="20"/>
                </a:lnTo>
                <a:lnTo>
                  <a:pt x="368" y="10"/>
                </a:lnTo>
                <a:lnTo>
                  <a:pt x="368" y="10"/>
                </a:lnTo>
                <a:close/>
              </a:path>
              <a:path w="2558" h="772">
                <a:moveTo>
                  <a:pt x="430" y="8"/>
                </a:moveTo>
                <a:lnTo>
                  <a:pt x="423" y="15"/>
                </a:lnTo>
                <a:lnTo>
                  <a:pt x="375" y="15"/>
                </a:lnTo>
                <a:lnTo>
                  <a:pt x="380" y="20"/>
                </a:lnTo>
                <a:lnTo>
                  <a:pt x="437" y="20"/>
                </a:lnTo>
                <a:lnTo>
                  <a:pt x="430" y="8"/>
                </a:lnTo>
                <a:lnTo>
                  <a:pt x="430" y="8"/>
                </a:lnTo>
                <a:close/>
              </a:path>
              <a:path w="2558" h="772">
                <a:moveTo>
                  <a:pt x="464" y="10"/>
                </a:moveTo>
                <a:lnTo>
                  <a:pt x="464" y="17"/>
                </a:lnTo>
                <a:lnTo>
                  <a:pt x="471" y="15"/>
                </a:lnTo>
                <a:lnTo>
                  <a:pt x="464" y="10"/>
                </a:lnTo>
                <a:lnTo>
                  <a:pt x="464" y="10"/>
                </a:lnTo>
                <a:close/>
              </a:path>
              <a:path w="2558" h="772">
                <a:moveTo>
                  <a:pt x="541" y="5"/>
                </a:moveTo>
                <a:lnTo>
                  <a:pt x="533" y="15"/>
                </a:lnTo>
                <a:lnTo>
                  <a:pt x="471" y="15"/>
                </a:lnTo>
                <a:lnTo>
                  <a:pt x="464" y="17"/>
                </a:lnTo>
                <a:lnTo>
                  <a:pt x="464" y="51"/>
                </a:lnTo>
                <a:lnTo>
                  <a:pt x="466" y="53"/>
                </a:lnTo>
                <a:lnTo>
                  <a:pt x="466" y="61"/>
                </a:lnTo>
                <a:lnTo>
                  <a:pt x="464" y="61"/>
                </a:lnTo>
                <a:lnTo>
                  <a:pt x="464" y="85"/>
                </a:lnTo>
                <a:lnTo>
                  <a:pt x="464" y="87"/>
                </a:lnTo>
                <a:lnTo>
                  <a:pt x="464" y="97"/>
                </a:lnTo>
                <a:lnTo>
                  <a:pt x="461" y="99"/>
                </a:lnTo>
                <a:lnTo>
                  <a:pt x="461" y="106"/>
                </a:lnTo>
                <a:lnTo>
                  <a:pt x="459" y="111"/>
                </a:lnTo>
                <a:lnTo>
                  <a:pt x="459" y="118"/>
                </a:lnTo>
                <a:lnTo>
                  <a:pt x="457" y="121"/>
                </a:lnTo>
                <a:lnTo>
                  <a:pt x="457" y="125"/>
                </a:lnTo>
                <a:lnTo>
                  <a:pt x="454" y="128"/>
                </a:lnTo>
                <a:lnTo>
                  <a:pt x="454" y="130"/>
                </a:lnTo>
                <a:lnTo>
                  <a:pt x="452" y="133"/>
                </a:lnTo>
                <a:lnTo>
                  <a:pt x="452" y="137"/>
                </a:lnTo>
                <a:lnTo>
                  <a:pt x="450" y="140"/>
                </a:lnTo>
                <a:lnTo>
                  <a:pt x="452" y="142"/>
                </a:lnTo>
                <a:lnTo>
                  <a:pt x="452" y="140"/>
                </a:lnTo>
                <a:lnTo>
                  <a:pt x="454" y="137"/>
                </a:lnTo>
                <a:lnTo>
                  <a:pt x="457" y="135"/>
                </a:lnTo>
                <a:lnTo>
                  <a:pt x="457" y="133"/>
                </a:lnTo>
                <a:lnTo>
                  <a:pt x="459" y="130"/>
                </a:lnTo>
                <a:lnTo>
                  <a:pt x="459" y="125"/>
                </a:lnTo>
                <a:lnTo>
                  <a:pt x="461" y="123"/>
                </a:lnTo>
                <a:lnTo>
                  <a:pt x="461" y="121"/>
                </a:lnTo>
                <a:lnTo>
                  <a:pt x="464" y="118"/>
                </a:lnTo>
                <a:lnTo>
                  <a:pt x="464" y="113"/>
                </a:lnTo>
                <a:lnTo>
                  <a:pt x="466" y="111"/>
                </a:lnTo>
                <a:lnTo>
                  <a:pt x="466" y="101"/>
                </a:lnTo>
                <a:lnTo>
                  <a:pt x="469" y="101"/>
                </a:lnTo>
                <a:lnTo>
                  <a:pt x="469" y="82"/>
                </a:lnTo>
                <a:lnTo>
                  <a:pt x="471" y="80"/>
                </a:lnTo>
                <a:lnTo>
                  <a:pt x="471" y="20"/>
                </a:lnTo>
                <a:lnTo>
                  <a:pt x="553" y="20"/>
                </a:lnTo>
                <a:lnTo>
                  <a:pt x="541" y="5"/>
                </a:lnTo>
                <a:lnTo>
                  <a:pt x="541" y="5"/>
                </a:lnTo>
                <a:close/>
              </a:path>
              <a:path w="2558" h="772">
                <a:moveTo>
                  <a:pt x="617" y="128"/>
                </a:moveTo>
                <a:lnTo>
                  <a:pt x="617" y="142"/>
                </a:lnTo>
                <a:lnTo>
                  <a:pt x="625" y="137"/>
                </a:lnTo>
                <a:lnTo>
                  <a:pt x="625" y="128"/>
                </a:lnTo>
                <a:lnTo>
                  <a:pt x="649" y="128"/>
                </a:lnTo>
                <a:lnTo>
                  <a:pt x="617" y="128"/>
                </a:lnTo>
                <a:lnTo>
                  <a:pt x="617" y="128"/>
                </a:lnTo>
                <a:close/>
              </a:path>
              <a:path w="2558" h="772">
                <a:moveTo>
                  <a:pt x="608" y="109"/>
                </a:moveTo>
                <a:lnTo>
                  <a:pt x="591" y="113"/>
                </a:lnTo>
                <a:lnTo>
                  <a:pt x="603" y="113"/>
                </a:lnTo>
                <a:lnTo>
                  <a:pt x="605" y="111"/>
                </a:lnTo>
                <a:lnTo>
                  <a:pt x="608" y="111"/>
                </a:lnTo>
                <a:lnTo>
                  <a:pt x="608" y="109"/>
                </a:lnTo>
                <a:lnTo>
                  <a:pt x="608" y="109"/>
                </a:lnTo>
                <a:close/>
              </a:path>
              <a:path w="2558" h="772">
                <a:moveTo>
                  <a:pt x="656" y="90"/>
                </a:moveTo>
                <a:lnTo>
                  <a:pt x="649" y="90"/>
                </a:lnTo>
                <a:lnTo>
                  <a:pt x="649" y="125"/>
                </a:lnTo>
                <a:lnTo>
                  <a:pt x="617" y="125"/>
                </a:lnTo>
                <a:lnTo>
                  <a:pt x="617" y="128"/>
                </a:lnTo>
                <a:lnTo>
                  <a:pt x="649" y="128"/>
                </a:lnTo>
                <a:lnTo>
                  <a:pt x="649" y="140"/>
                </a:lnTo>
                <a:lnTo>
                  <a:pt x="653" y="135"/>
                </a:lnTo>
                <a:lnTo>
                  <a:pt x="653" y="92"/>
                </a:lnTo>
                <a:lnTo>
                  <a:pt x="656" y="90"/>
                </a:lnTo>
                <a:lnTo>
                  <a:pt x="656" y="90"/>
                </a:lnTo>
                <a:close/>
              </a:path>
              <a:path w="2558" h="772">
                <a:moveTo>
                  <a:pt x="613" y="85"/>
                </a:moveTo>
                <a:lnTo>
                  <a:pt x="610" y="85"/>
                </a:lnTo>
                <a:lnTo>
                  <a:pt x="610" y="87"/>
                </a:lnTo>
                <a:lnTo>
                  <a:pt x="608" y="90"/>
                </a:lnTo>
                <a:lnTo>
                  <a:pt x="605" y="90"/>
                </a:lnTo>
                <a:lnTo>
                  <a:pt x="603" y="92"/>
                </a:lnTo>
                <a:lnTo>
                  <a:pt x="601" y="94"/>
                </a:lnTo>
                <a:lnTo>
                  <a:pt x="601" y="97"/>
                </a:lnTo>
                <a:lnTo>
                  <a:pt x="603" y="97"/>
                </a:lnTo>
                <a:lnTo>
                  <a:pt x="605" y="94"/>
                </a:lnTo>
                <a:lnTo>
                  <a:pt x="608" y="94"/>
                </a:lnTo>
                <a:lnTo>
                  <a:pt x="610" y="92"/>
                </a:lnTo>
                <a:lnTo>
                  <a:pt x="610" y="90"/>
                </a:lnTo>
                <a:lnTo>
                  <a:pt x="613" y="90"/>
                </a:lnTo>
                <a:lnTo>
                  <a:pt x="615" y="87"/>
                </a:lnTo>
                <a:lnTo>
                  <a:pt x="617" y="87"/>
                </a:lnTo>
                <a:lnTo>
                  <a:pt x="617" y="85"/>
                </a:lnTo>
                <a:lnTo>
                  <a:pt x="613" y="85"/>
                </a:lnTo>
                <a:lnTo>
                  <a:pt x="613" y="85"/>
                </a:lnTo>
                <a:close/>
              </a:path>
              <a:path w="2558" h="772">
                <a:moveTo>
                  <a:pt x="651" y="82"/>
                </a:moveTo>
                <a:lnTo>
                  <a:pt x="646" y="87"/>
                </a:lnTo>
                <a:lnTo>
                  <a:pt x="617" y="87"/>
                </a:lnTo>
                <a:lnTo>
                  <a:pt x="617" y="92"/>
                </a:lnTo>
                <a:lnTo>
                  <a:pt x="617" y="125"/>
                </a:lnTo>
                <a:lnTo>
                  <a:pt x="625" y="125"/>
                </a:lnTo>
                <a:lnTo>
                  <a:pt x="625" y="90"/>
                </a:lnTo>
                <a:lnTo>
                  <a:pt x="649" y="90"/>
                </a:lnTo>
                <a:lnTo>
                  <a:pt x="656" y="90"/>
                </a:lnTo>
                <a:lnTo>
                  <a:pt x="651" y="82"/>
                </a:lnTo>
                <a:lnTo>
                  <a:pt x="651" y="82"/>
                </a:lnTo>
                <a:close/>
              </a:path>
              <a:path w="2558" h="772">
                <a:moveTo>
                  <a:pt x="570" y="73"/>
                </a:moveTo>
                <a:lnTo>
                  <a:pt x="570" y="97"/>
                </a:lnTo>
                <a:lnTo>
                  <a:pt x="572" y="99"/>
                </a:lnTo>
                <a:lnTo>
                  <a:pt x="572" y="121"/>
                </a:lnTo>
                <a:lnTo>
                  <a:pt x="565" y="123"/>
                </a:lnTo>
                <a:lnTo>
                  <a:pt x="567" y="133"/>
                </a:lnTo>
                <a:lnTo>
                  <a:pt x="572" y="128"/>
                </a:lnTo>
                <a:lnTo>
                  <a:pt x="574" y="128"/>
                </a:lnTo>
                <a:lnTo>
                  <a:pt x="577" y="125"/>
                </a:lnTo>
                <a:lnTo>
                  <a:pt x="579" y="123"/>
                </a:lnTo>
                <a:lnTo>
                  <a:pt x="581" y="123"/>
                </a:lnTo>
                <a:lnTo>
                  <a:pt x="584" y="121"/>
                </a:lnTo>
                <a:lnTo>
                  <a:pt x="586" y="121"/>
                </a:lnTo>
                <a:lnTo>
                  <a:pt x="589" y="121"/>
                </a:lnTo>
                <a:lnTo>
                  <a:pt x="577" y="118"/>
                </a:lnTo>
                <a:lnTo>
                  <a:pt x="577" y="82"/>
                </a:lnTo>
                <a:lnTo>
                  <a:pt x="579" y="77"/>
                </a:lnTo>
                <a:lnTo>
                  <a:pt x="570" y="73"/>
                </a:lnTo>
                <a:lnTo>
                  <a:pt x="570" y="73"/>
                </a:lnTo>
                <a:close/>
              </a:path>
              <a:path w="2558" h="772">
                <a:moveTo>
                  <a:pt x="601" y="70"/>
                </a:moveTo>
                <a:lnTo>
                  <a:pt x="596" y="77"/>
                </a:lnTo>
                <a:lnTo>
                  <a:pt x="591" y="77"/>
                </a:lnTo>
                <a:lnTo>
                  <a:pt x="608" y="80"/>
                </a:lnTo>
                <a:lnTo>
                  <a:pt x="601" y="70"/>
                </a:lnTo>
                <a:lnTo>
                  <a:pt x="601" y="70"/>
                </a:lnTo>
                <a:close/>
              </a:path>
              <a:path w="2558" h="772">
                <a:moveTo>
                  <a:pt x="630" y="65"/>
                </a:moveTo>
                <a:lnTo>
                  <a:pt x="627" y="68"/>
                </a:lnTo>
                <a:lnTo>
                  <a:pt x="625" y="70"/>
                </a:lnTo>
                <a:lnTo>
                  <a:pt x="625" y="73"/>
                </a:lnTo>
                <a:lnTo>
                  <a:pt x="622" y="75"/>
                </a:lnTo>
                <a:lnTo>
                  <a:pt x="620" y="75"/>
                </a:lnTo>
                <a:lnTo>
                  <a:pt x="617" y="77"/>
                </a:lnTo>
                <a:lnTo>
                  <a:pt x="617" y="80"/>
                </a:lnTo>
                <a:lnTo>
                  <a:pt x="615" y="82"/>
                </a:lnTo>
                <a:lnTo>
                  <a:pt x="613" y="85"/>
                </a:lnTo>
                <a:lnTo>
                  <a:pt x="617" y="85"/>
                </a:lnTo>
                <a:lnTo>
                  <a:pt x="617" y="87"/>
                </a:lnTo>
                <a:lnTo>
                  <a:pt x="625" y="87"/>
                </a:lnTo>
                <a:lnTo>
                  <a:pt x="622" y="82"/>
                </a:lnTo>
                <a:lnTo>
                  <a:pt x="625" y="80"/>
                </a:lnTo>
                <a:lnTo>
                  <a:pt x="627" y="77"/>
                </a:lnTo>
                <a:lnTo>
                  <a:pt x="630" y="75"/>
                </a:lnTo>
                <a:lnTo>
                  <a:pt x="630" y="73"/>
                </a:lnTo>
                <a:lnTo>
                  <a:pt x="632" y="70"/>
                </a:lnTo>
                <a:lnTo>
                  <a:pt x="634" y="68"/>
                </a:lnTo>
                <a:lnTo>
                  <a:pt x="637" y="65"/>
                </a:lnTo>
                <a:lnTo>
                  <a:pt x="630" y="65"/>
                </a:lnTo>
                <a:lnTo>
                  <a:pt x="630" y="65"/>
                </a:lnTo>
                <a:close/>
              </a:path>
              <a:path w="2558" h="772">
                <a:moveTo>
                  <a:pt x="584" y="56"/>
                </a:moveTo>
                <a:lnTo>
                  <a:pt x="584" y="116"/>
                </a:lnTo>
                <a:lnTo>
                  <a:pt x="577" y="118"/>
                </a:lnTo>
                <a:lnTo>
                  <a:pt x="589" y="121"/>
                </a:lnTo>
                <a:lnTo>
                  <a:pt x="591" y="118"/>
                </a:lnTo>
                <a:lnTo>
                  <a:pt x="593" y="118"/>
                </a:lnTo>
                <a:lnTo>
                  <a:pt x="596" y="116"/>
                </a:lnTo>
                <a:lnTo>
                  <a:pt x="598" y="116"/>
                </a:lnTo>
                <a:lnTo>
                  <a:pt x="601" y="113"/>
                </a:lnTo>
                <a:lnTo>
                  <a:pt x="591" y="113"/>
                </a:lnTo>
                <a:lnTo>
                  <a:pt x="591" y="80"/>
                </a:lnTo>
                <a:lnTo>
                  <a:pt x="608" y="80"/>
                </a:lnTo>
                <a:lnTo>
                  <a:pt x="591" y="77"/>
                </a:lnTo>
                <a:lnTo>
                  <a:pt x="591" y="56"/>
                </a:lnTo>
                <a:lnTo>
                  <a:pt x="598" y="56"/>
                </a:lnTo>
                <a:lnTo>
                  <a:pt x="584" y="56"/>
                </a:lnTo>
                <a:lnTo>
                  <a:pt x="584" y="56"/>
                </a:lnTo>
                <a:close/>
              </a:path>
              <a:path w="2558" h="772">
                <a:moveTo>
                  <a:pt x="603" y="53"/>
                </a:moveTo>
                <a:lnTo>
                  <a:pt x="584" y="56"/>
                </a:lnTo>
                <a:lnTo>
                  <a:pt x="598" y="56"/>
                </a:lnTo>
                <a:lnTo>
                  <a:pt x="598" y="61"/>
                </a:lnTo>
                <a:lnTo>
                  <a:pt x="603" y="56"/>
                </a:lnTo>
                <a:lnTo>
                  <a:pt x="603" y="53"/>
                </a:lnTo>
                <a:lnTo>
                  <a:pt x="603" y="53"/>
                </a:lnTo>
                <a:close/>
              </a:path>
              <a:path w="2558" h="772">
                <a:moveTo>
                  <a:pt x="617" y="34"/>
                </a:moveTo>
                <a:lnTo>
                  <a:pt x="615" y="37"/>
                </a:lnTo>
                <a:lnTo>
                  <a:pt x="615" y="39"/>
                </a:lnTo>
                <a:lnTo>
                  <a:pt x="613" y="41"/>
                </a:lnTo>
                <a:lnTo>
                  <a:pt x="613" y="49"/>
                </a:lnTo>
                <a:lnTo>
                  <a:pt x="610" y="51"/>
                </a:lnTo>
                <a:lnTo>
                  <a:pt x="610" y="53"/>
                </a:lnTo>
                <a:lnTo>
                  <a:pt x="608" y="56"/>
                </a:lnTo>
                <a:lnTo>
                  <a:pt x="608" y="58"/>
                </a:lnTo>
                <a:lnTo>
                  <a:pt x="605" y="61"/>
                </a:lnTo>
                <a:lnTo>
                  <a:pt x="608" y="63"/>
                </a:lnTo>
                <a:lnTo>
                  <a:pt x="610" y="61"/>
                </a:lnTo>
                <a:lnTo>
                  <a:pt x="610" y="58"/>
                </a:lnTo>
                <a:lnTo>
                  <a:pt x="613" y="56"/>
                </a:lnTo>
                <a:lnTo>
                  <a:pt x="613" y="53"/>
                </a:lnTo>
                <a:lnTo>
                  <a:pt x="615" y="51"/>
                </a:lnTo>
                <a:lnTo>
                  <a:pt x="615" y="49"/>
                </a:lnTo>
                <a:lnTo>
                  <a:pt x="617" y="46"/>
                </a:lnTo>
                <a:lnTo>
                  <a:pt x="617" y="44"/>
                </a:lnTo>
                <a:lnTo>
                  <a:pt x="620" y="39"/>
                </a:lnTo>
                <a:lnTo>
                  <a:pt x="620" y="37"/>
                </a:lnTo>
                <a:lnTo>
                  <a:pt x="622" y="34"/>
                </a:lnTo>
                <a:lnTo>
                  <a:pt x="617" y="34"/>
                </a:lnTo>
                <a:lnTo>
                  <a:pt x="617" y="34"/>
                </a:lnTo>
                <a:close/>
              </a:path>
              <a:path w="2558" h="772">
                <a:moveTo>
                  <a:pt x="620" y="25"/>
                </a:moveTo>
                <a:lnTo>
                  <a:pt x="617" y="27"/>
                </a:lnTo>
                <a:lnTo>
                  <a:pt x="617" y="34"/>
                </a:lnTo>
                <a:lnTo>
                  <a:pt x="622" y="34"/>
                </a:lnTo>
                <a:lnTo>
                  <a:pt x="622" y="39"/>
                </a:lnTo>
                <a:lnTo>
                  <a:pt x="625" y="41"/>
                </a:lnTo>
                <a:lnTo>
                  <a:pt x="625" y="44"/>
                </a:lnTo>
                <a:lnTo>
                  <a:pt x="627" y="46"/>
                </a:lnTo>
                <a:lnTo>
                  <a:pt x="627" y="49"/>
                </a:lnTo>
                <a:lnTo>
                  <a:pt x="630" y="51"/>
                </a:lnTo>
                <a:lnTo>
                  <a:pt x="630" y="56"/>
                </a:lnTo>
                <a:lnTo>
                  <a:pt x="632" y="58"/>
                </a:lnTo>
                <a:lnTo>
                  <a:pt x="632" y="61"/>
                </a:lnTo>
                <a:lnTo>
                  <a:pt x="630" y="63"/>
                </a:lnTo>
                <a:lnTo>
                  <a:pt x="630" y="65"/>
                </a:lnTo>
                <a:lnTo>
                  <a:pt x="637" y="65"/>
                </a:lnTo>
                <a:lnTo>
                  <a:pt x="637" y="68"/>
                </a:lnTo>
                <a:lnTo>
                  <a:pt x="639" y="70"/>
                </a:lnTo>
                <a:lnTo>
                  <a:pt x="641" y="70"/>
                </a:lnTo>
                <a:lnTo>
                  <a:pt x="644" y="73"/>
                </a:lnTo>
                <a:lnTo>
                  <a:pt x="644" y="75"/>
                </a:lnTo>
                <a:lnTo>
                  <a:pt x="646" y="77"/>
                </a:lnTo>
                <a:lnTo>
                  <a:pt x="649" y="77"/>
                </a:lnTo>
                <a:lnTo>
                  <a:pt x="651" y="80"/>
                </a:lnTo>
                <a:lnTo>
                  <a:pt x="653" y="82"/>
                </a:lnTo>
                <a:lnTo>
                  <a:pt x="656" y="85"/>
                </a:lnTo>
                <a:lnTo>
                  <a:pt x="658" y="87"/>
                </a:lnTo>
                <a:lnTo>
                  <a:pt x="661" y="87"/>
                </a:lnTo>
                <a:lnTo>
                  <a:pt x="663" y="85"/>
                </a:lnTo>
                <a:lnTo>
                  <a:pt x="663" y="82"/>
                </a:lnTo>
                <a:lnTo>
                  <a:pt x="665" y="82"/>
                </a:lnTo>
                <a:lnTo>
                  <a:pt x="668" y="80"/>
                </a:lnTo>
                <a:lnTo>
                  <a:pt x="668" y="77"/>
                </a:lnTo>
                <a:lnTo>
                  <a:pt x="665" y="77"/>
                </a:lnTo>
                <a:lnTo>
                  <a:pt x="663" y="77"/>
                </a:lnTo>
                <a:lnTo>
                  <a:pt x="661" y="75"/>
                </a:lnTo>
                <a:lnTo>
                  <a:pt x="656" y="75"/>
                </a:lnTo>
                <a:lnTo>
                  <a:pt x="656" y="73"/>
                </a:lnTo>
                <a:lnTo>
                  <a:pt x="653" y="70"/>
                </a:lnTo>
                <a:lnTo>
                  <a:pt x="651" y="70"/>
                </a:lnTo>
                <a:lnTo>
                  <a:pt x="649" y="68"/>
                </a:lnTo>
                <a:lnTo>
                  <a:pt x="646" y="68"/>
                </a:lnTo>
                <a:lnTo>
                  <a:pt x="646" y="65"/>
                </a:lnTo>
                <a:lnTo>
                  <a:pt x="644" y="63"/>
                </a:lnTo>
                <a:lnTo>
                  <a:pt x="641" y="61"/>
                </a:lnTo>
                <a:lnTo>
                  <a:pt x="639" y="61"/>
                </a:lnTo>
                <a:lnTo>
                  <a:pt x="639" y="58"/>
                </a:lnTo>
                <a:lnTo>
                  <a:pt x="641" y="56"/>
                </a:lnTo>
                <a:lnTo>
                  <a:pt x="637" y="56"/>
                </a:lnTo>
                <a:lnTo>
                  <a:pt x="634" y="53"/>
                </a:lnTo>
                <a:lnTo>
                  <a:pt x="632" y="51"/>
                </a:lnTo>
                <a:lnTo>
                  <a:pt x="632" y="49"/>
                </a:lnTo>
                <a:lnTo>
                  <a:pt x="630" y="46"/>
                </a:lnTo>
                <a:lnTo>
                  <a:pt x="630" y="44"/>
                </a:lnTo>
                <a:lnTo>
                  <a:pt x="627" y="41"/>
                </a:lnTo>
                <a:lnTo>
                  <a:pt x="627" y="39"/>
                </a:lnTo>
                <a:lnTo>
                  <a:pt x="625" y="37"/>
                </a:lnTo>
                <a:lnTo>
                  <a:pt x="625" y="34"/>
                </a:lnTo>
                <a:lnTo>
                  <a:pt x="622" y="32"/>
                </a:lnTo>
                <a:lnTo>
                  <a:pt x="625" y="27"/>
                </a:lnTo>
                <a:lnTo>
                  <a:pt x="649" y="27"/>
                </a:lnTo>
                <a:lnTo>
                  <a:pt x="620" y="25"/>
                </a:lnTo>
                <a:lnTo>
                  <a:pt x="620" y="25"/>
                </a:lnTo>
                <a:close/>
              </a:path>
              <a:path w="2558" h="772">
                <a:moveTo>
                  <a:pt x="572" y="20"/>
                </a:moveTo>
                <a:lnTo>
                  <a:pt x="572" y="63"/>
                </a:lnTo>
                <a:lnTo>
                  <a:pt x="577" y="61"/>
                </a:lnTo>
                <a:lnTo>
                  <a:pt x="577" y="56"/>
                </a:lnTo>
                <a:lnTo>
                  <a:pt x="584" y="56"/>
                </a:lnTo>
                <a:lnTo>
                  <a:pt x="603" y="53"/>
                </a:lnTo>
                <a:lnTo>
                  <a:pt x="603" y="51"/>
                </a:lnTo>
                <a:lnTo>
                  <a:pt x="577" y="51"/>
                </a:lnTo>
                <a:lnTo>
                  <a:pt x="577" y="20"/>
                </a:lnTo>
                <a:lnTo>
                  <a:pt x="598" y="20"/>
                </a:lnTo>
                <a:lnTo>
                  <a:pt x="572" y="20"/>
                </a:lnTo>
                <a:lnTo>
                  <a:pt x="572" y="20"/>
                </a:lnTo>
                <a:close/>
              </a:path>
              <a:path w="2558" h="772">
                <a:moveTo>
                  <a:pt x="651" y="17"/>
                </a:moveTo>
                <a:lnTo>
                  <a:pt x="649" y="22"/>
                </a:lnTo>
                <a:lnTo>
                  <a:pt x="625" y="22"/>
                </a:lnTo>
                <a:lnTo>
                  <a:pt x="658" y="25"/>
                </a:lnTo>
                <a:lnTo>
                  <a:pt x="651" y="17"/>
                </a:lnTo>
                <a:lnTo>
                  <a:pt x="651" y="17"/>
                </a:lnTo>
                <a:close/>
              </a:path>
              <a:path w="2558" h="772">
                <a:moveTo>
                  <a:pt x="572" y="13"/>
                </a:moveTo>
                <a:lnTo>
                  <a:pt x="572" y="20"/>
                </a:lnTo>
                <a:lnTo>
                  <a:pt x="598" y="20"/>
                </a:lnTo>
                <a:lnTo>
                  <a:pt x="598" y="51"/>
                </a:lnTo>
                <a:lnTo>
                  <a:pt x="577" y="51"/>
                </a:lnTo>
                <a:lnTo>
                  <a:pt x="603" y="51"/>
                </a:lnTo>
                <a:lnTo>
                  <a:pt x="603" y="46"/>
                </a:lnTo>
                <a:lnTo>
                  <a:pt x="603" y="22"/>
                </a:lnTo>
                <a:lnTo>
                  <a:pt x="608" y="17"/>
                </a:lnTo>
                <a:lnTo>
                  <a:pt x="577" y="17"/>
                </a:lnTo>
                <a:lnTo>
                  <a:pt x="572" y="13"/>
                </a:lnTo>
                <a:lnTo>
                  <a:pt x="572" y="13"/>
                </a:lnTo>
                <a:close/>
              </a:path>
              <a:path w="2558" h="772">
                <a:moveTo>
                  <a:pt x="601" y="10"/>
                </a:moveTo>
                <a:lnTo>
                  <a:pt x="598" y="17"/>
                </a:lnTo>
                <a:lnTo>
                  <a:pt x="577" y="17"/>
                </a:lnTo>
                <a:lnTo>
                  <a:pt x="608" y="17"/>
                </a:lnTo>
                <a:lnTo>
                  <a:pt x="601" y="10"/>
                </a:lnTo>
                <a:lnTo>
                  <a:pt x="601" y="10"/>
                </a:lnTo>
                <a:close/>
              </a:path>
              <a:path w="2558" h="772">
                <a:moveTo>
                  <a:pt x="625" y="3"/>
                </a:moveTo>
                <a:lnTo>
                  <a:pt x="625" y="5"/>
                </a:lnTo>
                <a:lnTo>
                  <a:pt x="622" y="8"/>
                </a:lnTo>
                <a:lnTo>
                  <a:pt x="622" y="17"/>
                </a:lnTo>
                <a:lnTo>
                  <a:pt x="620" y="20"/>
                </a:lnTo>
                <a:lnTo>
                  <a:pt x="620" y="25"/>
                </a:lnTo>
                <a:lnTo>
                  <a:pt x="649" y="27"/>
                </a:lnTo>
                <a:lnTo>
                  <a:pt x="646" y="30"/>
                </a:lnTo>
                <a:lnTo>
                  <a:pt x="646" y="32"/>
                </a:lnTo>
                <a:lnTo>
                  <a:pt x="644" y="34"/>
                </a:lnTo>
                <a:lnTo>
                  <a:pt x="644" y="39"/>
                </a:lnTo>
                <a:lnTo>
                  <a:pt x="641" y="44"/>
                </a:lnTo>
                <a:lnTo>
                  <a:pt x="641" y="46"/>
                </a:lnTo>
                <a:lnTo>
                  <a:pt x="639" y="49"/>
                </a:lnTo>
                <a:lnTo>
                  <a:pt x="639" y="51"/>
                </a:lnTo>
                <a:lnTo>
                  <a:pt x="637" y="53"/>
                </a:lnTo>
                <a:lnTo>
                  <a:pt x="637" y="56"/>
                </a:lnTo>
                <a:lnTo>
                  <a:pt x="641" y="56"/>
                </a:lnTo>
                <a:lnTo>
                  <a:pt x="641" y="53"/>
                </a:lnTo>
                <a:lnTo>
                  <a:pt x="644" y="51"/>
                </a:lnTo>
                <a:lnTo>
                  <a:pt x="646" y="49"/>
                </a:lnTo>
                <a:lnTo>
                  <a:pt x="646" y="46"/>
                </a:lnTo>
                <a:lnTo>
                  <a:pt x="649" y="44"/>
                </a:lnTo>
                <a:lnTo>
                  <a:pt x="649" y="41"/>
                </a:lnTo>
                <a:lnTo>
                  <a:pt x="651" y="39"/>
                </a:lnTo>
                <a:lnTo>
                  <a:pt x="651" y="37"/>
                </a:lnTo>
                <a:lnTo>
                  <a:pt x="653" y="34"/>
                </a:lnTo>
                <a:lnTo>
                  <a:pt x="653" y="32"/>
                </a:lnTo>
                <a:lnTo>
                  <a:pt x="656" y="30"/>
                </a:lnTo>
                <a:lnTo>
                  <a:pt x="658" y="25"/>
                </a:lnTo>
                <a:lnTo>
                  <a:pt x="625" y="22"/>
                </a:lnTo>
                <a:lnTo>
                  <a:pt x="627" y="20"/>
                </a:lnTo>
                <a:lnTo>
                  <a:pt x="627" y="17"/>
                </a:lnTo>
                <a:lnTo>
                  <a:pt x="630" y="15"/>
                </a:lnTo>
                <a:lnTo>
                  <a:pt x="630" y="13"/>
                </a:lnTo>
                <a:lnTo>
                  <a:pt x="632" y="8"/>
                </a:lnTo>
                <a:lnTo>
                  <a:pt x="625" y="3"/>
                </a:lnTo>
                <a:lnTo>
                  <a:pt x="625" y="3"/>
                </a:lnTo>
                <a:close/>
              </a:path>
              <a:path w="2558" h="772">
                <a:moveTo>
                  <a:pt x="769" y="13"/>
                </a:moveTo>
                <a:lnTo>
                  <a:pt x="766" y="15"/>
                </a:lnTo>
                <a:lnTo>
                  <a:pt x="764" y="17"/>
                </a:lnTo>
                <a:lnTo>
                  <a:pt x="761" y="20"/>
                </a:lnTo>
                <a:lnTo>
                  <a:pt x="759" y="20"/>
                </a:lnTo>
                <a:lnTo>
                  <a:pt x="759" y="22"/>
                </a:lnTo>
                <a:lnTo>
                  <a:pt x="757" y="25"/>
                </a:lnTo>
                <a:lnTo>
                  <a:pt x="754" y="27"/>
                </a:lnTo>
                <a:lnTo>
                  <a:pt x="752" y="30"/>
                </a:lnTo>
                <a:lnTo>
                  <a:pt x="752" y="32"/>
                </a:lnTo>
                <a:lnTo>
                  <a:pt x="750" y="34"/>
                </a:lnTo>
                <a:lnTo>
                  <a:pt x="750" y="37"/>
                </a:lnTo>
                <a:lnTo>
                  <a:pt x="747" y="39"/>
                </a:lnTo>
                <a:lnTo>
                  <a:pt x="745" y="41"/>
                </a:lnTo>
                <a:lnTo>
                  <a:pt x="745" y="44"/>
                </a:lnTo>
                <a:lnTo>
                  <a:pt x="742" y="49"/>
                </a:lnTo>
                <a:lnTo>
                  <a:pt x="742" y="51"/>
                </a:lnTo>
                <a:lnTo>
                  <a:pt x="740" y="53"/>
                </a:lnTo>
                <a:lnTo>
                  <a:pt x="740" y="70"/>
                </a:lnTo>
                <a:lnTo>
                  <a:pt x="740" y="73"/>
                </a:lnTo>
                <a:lnTo>
                  <a:pt x="740" y="92"/>
                </a:lnTo>
                <a:lnTo>
                  <a:pt x="742" y="94"/>
                </a:lnTo>
                <a:lnTo>
                  <a:pt x="742" y="97"/>
                </a:lnTo>
                <a:lnTo>
                  <a:pt x="745" y="99"/>
                </a:lnTo>
                <a:lnTo>
                  <a:pt x="745" y="104"/>
                </a:lnTo>
                <a:lnTo>
                  <a:pt x="747" y="106"/>
                </a:lnTo>
                <a:lnTo>
                  <a:pt x="747" y="109"/>
                </a:lnTo>
                <a:lnTo>
                  <a:pt x="750" y="111"/>
                </a:lnTo>
                <a:lnTo>
                  <a:pt x="752" y="113"/>
                </a:lnTo>
                <a:lnTo>
                  <a:pt x="752" y="116"/>
                </a:lnTo>
                <a:lnTo>
                  <a:pt x="754" y="118"/>
                </a:lnTo>
                <a:lnTo>
                  <a:pt x="757" y="121"/>
                </a:lnTo>
                <a:lnTo>
                  <a:pt x="759" y="121"/>
                </a:lnTo>
                <a:lnTo>
                  <a:pt x="759" y="123"/>
                </a:lnTo>
                <a:lnTo>
                  <a:pt x="761" y="125"/>
                </a:lnTo>
                <a:lnTo>
                  <a:pt x="764" y="125"/>
                </a:lnTo>
                <a:lnTo>
                  <a:pt x="766" y="128"/>
                </a:lnTo>
                <a:lnTo>
                  <a:pt x="769" y="130"/>
                </a:lnTo>
                <a:lnTo>
                  <a:pt x="771" y="130"/>
                </a:lnTo>
                <a:lnTo>
                  <a:pt x="769" y="130"/>
                </a:lnTo>
                <a:lnTo>
                  <a:pt x="769" y="128"/>
                </a:lnTo>
                <a:lnTo>
                  <a:pt x="766" y="125"/>
                </a:lnTo>
                <a:lnTo>
                  <a:pt x="764" y="123"/>
                </a:lnTo>
                <a:lnTo>
                  <a:pt x="764" y="121"/>
                </a:lnTo>
                <a:lnTo>
                  <a:pt x="761" y="121"/>
                </a:lnTo>
                <a:lnTo>
                  <a:pt x="759" y="118"/>
                </a:lnTo>
                <a:lnTo>
                  <a:pt x="759" y="116"/>
                </a:lnTo>
                <a:lnTo>
                  <a:pt x="757" y="113"/>
                </a:lnTo>
                <a:lnTo>
                  <a:pt x="757" y="111"/>
                </a:lnTo>
                <a:lnTo>
                  <a:pt x="754" y="109"/>
                </a:lnTo>
                <a:lnTo>
                  <a:pt x="752" y="106"/>
                </a:lnTo>
                <a:lnTo>
                  <a:pt x="752" y="104"/>
                </a:lnTo>
                <a:lnTo>
                  <a:pt x="750" y="101"/>
                </a:lnTo>
                <a:lnTo>
                  <a:pt x="750" y="99"/>
                </a:lnTo>
                <a:lnTo>
                  <a:pt x="747" y="94"/>
                </a:lnTo>
                <a:lnTo>
                  <a:pt x="747" y="87"/>
                </a:lnTo>
                <a:lnTo>
                  <a:pt x="745" y="85"/>
                </a:lnTo>
                <a:lnTo>
                  <a:pt x="745" y="63"/>
                </a:lnTo>
                <a:lnTo>
                  <a:pt x="747" y="61"/>
                </a:lnTo>
                <a:lnTo>
                  <a:pt x="747" y="51"/>
                </a:lnTo>
                <a:lnTo>
                  <a:pt x="750" y="49"/>
                </a:lnTo>
                <a:lnTo>
                  <a:pt x="750" y="44"/>
                </a:lnTo>
                <a:lnTo>
                  <a:pt x="752" y="41"/>
                </a:lnTo>
                <a:lnTo>
                  <a:pt x="752" y="39"/>
                </a:lnTo>
                <a:lnTo>
                  <a:pt x="754" y="37"/>
                </a:lnTo>
                <a:lnTo>
                  <a:pt x="754" y="34"/>
                </a:lnTo>
                <a:lnTo>
                  <a:pt x="757" y="32"/>
                </a:lnTo>
                <a:lnTo>
                  <a:pt x="757" y="30"/>
                </a:lnTo>
                <a:lnTo>
                  <a:pt x="759" y="27"/>
                </a:lnTo>
                <a:lnTo>
                  <a:pt x="761" y="25"/>
                </a:lnTo>
                <a:lnTo>
                  <a:pt x="761" y="22"/>
                </a:lnTo>
                <a:lnTo>
                  <a:pt x="764" y="22"/>
                </a:lnTo>
                <a:lnTo>
                  <a:pt x="766" y="17"/>
                </a:lnTo>
                <a:lnTo>
                  <a:pt x="769" y="15"/>
                </a:lnTo>
                <a:lnTo>
                  <a:pt x="771" y="13"/>
                </a:lnTo>
                <a:lnTo>
                  <a:pt x="769" y="13"/>
                </a:lnTo>
                <a:lnTo>
                  <a:pt x="769" y="13"/>
                </a:lnTo>
                <a:close/>
              </a:path>
              <a:path w="2558" h="772">
                <a:moveTo>
                  <a:pt x="857" y="101"/>
                </a:moveTo>
                <a:lnTo>
                  <a:pt x="857" y="104"/>
                </a:lnTo>
                <a:lnTo>
                  <a:pt x="860" y="106"/>
                </a:lnTo>
                <a:lnTo>
                  <a:pt x="862" y="109"/>
                </a:lnTo>
                <a:lnTo>
                  <a:pt x="865" y="111"/>
                </a:lnTo>
                <a:lnTo>
                  <a:pt x="865" y="113"/>
                </a:lnTo>
                <a:lnTo>
                  <a:pt x="867" y="116"/>
                </a:lnTo>
                <a:lnTo>
                  <a:pt x="870" y="118"/>
                </a:lnTo>
                <a:lnTo>
                  <a:pt x="872" y="121"/>
                </a:lnTo>
                <a:lnTo>
                  <a:pt x="872" y="123"/>
                </a:lnTo>
                <a:lnTo>
                  <a:pt x="874" y="123"/>
                </a:lnTo>
                <a:lnTo>
                  <a:pt x="812" y="125"/>
                </a:lnTo>
                <a:lnTo>
                  <a:pt x="877" y="128"/>
                </a:lnTo>
                <a:lnTo>
                  <a:pt x="879" y="133"/>
                </a:lnTo>
                <a:lnTo>
                  <a:pt x="879" y="135"/>
                </a:lnTo>
                <a:lnTo>
                  <a:pt x="881" y="137"/>
                </a:lnTo>
                <a:lnTo>
                  <a:pt x="881" y="140"/>
                </a:lnTo>
                <a:lnTo>
                  <a:pt x="884" y="137"/>
                </a:lnTo>
                <a:lnTo>
                  <a:pt x="884" y="135"/>
                </a:lnTo>
                <a:lnTo>
                  <a:pt x="886" y="135"/>
                </a:lnTo>
                <a:lnTo>
                  <a:pt x="886" y="128"/>
                </a:lnTo>
                <a:lnTo>
                  <a:pt x="886" y="125"/>
                </a:lnTo>
                <a:lnTo>
                  <a:pt x="884" y="123"/>
                </a:lnTo>
                <a:lnTo>
                  <a:pt x="884" y="121"/>
                </a:lnTo>
                <a:lnTo>
                  <a:pt x="881" y="118"/>
                </a:lnTo>
                <a:lnTo>
                  <a:pt x="879" y="116"/>
                </a:lnTo>
                <a:lnTo>
                  <a:pt x="877" y="113"/>
                </a:lnTo>
                <a:lnTo>
                  <a:pt x="874" y="111"/>
                </a:lnTo>
                <a:lnTo>
                  <a:pt x="872" y="111"/>
                </a:lnTo>
                <a:lnTo>
                  <a:pt x="870" y="109"/>
                </a:lnTo>
                <a:lnTo>
                  <a:pt x="867" y="106"/>
                </a:lnTo>
                <a:lnTo>
                  <a:pt x="865" y="106"/>
                </a:lnTo>
                <a:lnTo>
                  <a:pt x="862" y="104"/>
                </a:lnTo>
                <a:lnTo>
                  <a:pt x="857" y="101"/>
                </a:lnTo>
                <a:lnTo>
                  <a:pt x="857" y="101"/>
                </a:lnTo>
                <a:close/>
              </a:path>
              <a:path w="2558" h="772">
                <a:moveTo>
                  <a:pt x="836" y="90"/>
                </a:moveTo>
                <a:lnTo>
                  <a:pt x="833" y="90"/>
                </a:lnTo>
                <a:lnTo>
                  <a:pt x="833" y="92"/>
                </a:lnTo>
                <a:lnTo>
                  <a:pt x="831" y="94"/>
                </a:lnTo>
                <a:lnTo>
                  <a:pt x="831" y="97"/>
                </a:lnTo>
                <a:lnTo>
                  <a:pt x="829" y="99"/>
                </a:lnTo>
                <a:lnTo>
                  <a:pt x="826" y="101"/>
                </a:lnTo>
                <a:lnTo>
                  <a:pt x="826" y="104"/>
                </a:lnTo>
                <a:lnTo>
                  <a:pt x="824" y="106"/>
                </a:lnTo>
                <a:lnTo>
                  <a:pt x="821" y="111"/>
                </a:lnTo>
                <a:lnTo>
                  <a:pt x="819" y="111"/>
                </a:lnTo>
                <a:lnTo>
                  <a:pt x="817" y="113"/>
                </a:lnTo>
                <a:lnTo>
                  <a:pt x="814" y="116"/>
                </a:lnTo>
                <a:lnTo>
                  <a:pt x="814" y="118"/>
                </a:lnTo>
                <a:lnTo>
                  <a:pt x="812" y="121"/>
                </a:lnTo>
                <a:lnTo>
                  <a:pt x="810" y="123"/>
                </a:lnTo>
                <a:lnTo>
                  <a:pt x="807" y="123"/>
                </a:lnTo>
                <a:lnTo>
                  <a:pt x="807" y="125"/>
                </a:lnTo>
                <a:lnTo>
                  <a:pt x="802" y="125"/>
                </a:lnTo>
                <a:lnTo>
                  <a:pt x="810" y="137"/>
                </a:lnTo>
                <a:lnTo>
                  <a:pt x="812" y="135"/>
                </a:lnTo>
                <a:lnTo>
                  <a:pt x="814" y="135"/>
                </a:lnTo>
                <a:lnTo>
                  <a:pt x="817" y="135"/>
                </a:lnTo>
                <a:lnTo>
                  <a:pt x="821" y="133"/>
                </a:lnTo>
                <a:lnTo>
                  <a:pt x="833" y="133"/>
                </a:lnTo>
                <a:lnTo>
                  <a:pt x="833" y="130"/>
                </a:lnTo>
                <a:lnTo>
                  <a:pt x="853" y="130"/>
                </a:lnTo>
                <a:lnTo>
                  <a:pt x="855" y="128"/>
                </a:lnTo>
                <a:lnTo>
                  <a:pt x="877" y="128"/>
                </a:lnTo>
                <a:lnTo>
                  <a:pt x="812" y="125"/>
                </a:lnTo>
                <a:lnTo>
                  <a:pt x="814" y="125"/>
                </a:lnTo>
                <a:lnTo>
                  <a:pt x="814" y="123"/>
                </a:lnTo>
                <a:lnTo>
                  <a:pt x="817" y="121"/>
                </a:lnTo>
                <a:lnTo>
                  <a:pt x="819" y="121"/>
                </a:lnTo>
                <a:lnTo>
                  <a:pt x="821" y="118"/>
                </a:lnTo>
                <a:lnTo>
                  <a:pt x="824" y="116"/>
                </a:lnTo>
                <a:lnTo>
                  <a:pt x="824" y="113"/>
                </a:lnTo>
                <a:lnTo>
                  <a:pt x="826" y="113"/>
                </a:lnTo>
                <a:lnTo>
                  <a:pt x="829" y="111"/>
                </a:lnTo>
                <a:lnTo>
                  <a:pt x="831" y="109"/>
                </a:lnTo>
                <a:lnTo>
                  <a:pt x="833" y="106"/>
                </a:lnTo>
                <a:lnTo>
                  <a:pt x="836" y="104"/>
                </a:lnTo>
                <a:lnTo>
                  <a:pt x="836" y="101"/>
                </a:lnTo>
                <a:lnTo>
                  <a:pt x="838" y="101"/>
                </a:lnTo>
                <a:lnTo>
                  <a:pt x="841" y="99"/>
                </a:lnTo>
                <a:lnTo>
                  <a:pt x="843" y="99"/>
                </a:lnTo>
                <a:lnTo>
                  <a:pt x="836" y="90"/>
                </a:lnTo>
                <a:lnTo>
                  <a:pt x="836" y="90"/>
                </a:lnTo>
                <a:close/>
              </a:path>
              <a:path w="2558" h="772">
                <a:moveTo>
                  <a:pt x="889" y="77"/>
                </a:moveTo>
                <a:lnTo>
                  <a:pt x="881" y="85"/>
                </a:lnTo>
                <a:lnTo>
                  <a:pt x="793" y="85"/>
                </a:lnTo>
                <a:lnTo>
                  <a:pt x="797" y="90"/>
                </a:lnTo>
                <a:lnTo>
                  <a:pt x="896" y="90"/>
                </a:lnTo>
                <a:lnTo>
                  <a:pt x="889" y="77"/>
                </a:lnTo>
                <a:lnTo>
                  <a:pt x="889" y="77"/>
                </a:lnTo>
                <a:close/>
              </a:path>
              <a:path w="2558" h="772">
                <a:moveTo>
                  <a:pt x="817" y="13"/>
                </a:moveTo>
                <a:lnTo>
                  <a:pt x="817" y="85"/>
                </a:lnTo>
                <a:lnTo>
                  <a:pt x="821" y="85"/>
                </a:lnTo>
                <a:lnTo>
                  <a:pt x="821" y="63"/>
                </a:lnTo>
                <a:lnTo>
                  <a:pt x="865" y="63"/>
                </a:lnTo>
                <a:lnTo>
                  <a:pt x="821" y="61"/>
                </a:lnTo>
                <a:lnTo>
                  <a:pt x="821" y="39"/>
                </a:lnTo>
                <a:lnTo>
                  <a:pt x="865" y="39"/>
                </a:lnTo>
                <a:lnTo>
                  <a:pt x="821" y="37"/>
                </a:lnTo>
                <a:lnTo>
                  <a:pt x="821" y="15"/>
                </a:lnTo>
                <a:lnTo>
                  <a:pt x="865" y="15"/>
                </a:lnTo>
                <a:lnTo>
                  <a:pt x="817" y="13"/>
                </a:lnTo>
                <a:lnTo>
                  <a:pt x="817" y="13"/>
                </a:lnTo>
                <a:close/>
              </a:path>
              <a:path w="2558" h="772">
                <a:moveTo>
                  <a:pt x="817" y="8"/>
                </a:moveTo>
                <a:lnTo>
                  <a:pt x="817" y="13"/>
                </a:lnTo>
                <a:lnTo>
                  <a:pt x="865" y="15"/>
                </a:lnTo>
                <a:lnTo>
                  <a:pt x="865" y="37"/>
                </a:lnTo>
                <a:lnTo>
                  <a:pt x="821" y="37"/>
                </a:lnTo>
                <a:lnTo>
                  <a:pt x="865" y="39"/>
                </a:lnTo>
                <a:lnTo>
                  <a:pt x="865" y="61"/>
                </a:lnTo>
                <a:lnTo>
                  <a:pt x="821" y="61"/>
                </a:lnTo>
                <a:lnTo>
                  <a:pt x="865" y="63"/>
                </a:lnTo>
                <a:lnTo>
                  <a:pt x="865" y="85"/>
                </a:lnTo>
                <a:lnTo>
                  <a:pt x="872" y="85"/>
                </a:lnTo>
                <a:lnTo>
                  <a:pt x="872" y="17"/>
                </a:lnTo>
                <a:lnTo>
                  <a:pt x="877" y="13"/>
                </a:lnTo>
                <a:lnTo>
                  <a:pt x="821" y="10"/>
                </a:lnTo>
                <a:lnTo>
                  <a:pt x="817" y="8"/>
                </a:lnTo>
                <a:lnTo>
                  <a:pt x="817" y="8"/>
                </a:lnTo>
                <a:close/>
              </a:path>
              <a:path w="2558" h="772">
                <a:moveTo>
                  <a:pt x="867" y="5"/>
                </a:moveTo>
                <a:lnTo>
                  <a:pt x="865" y="10"/>
                </a:lnTo>
                <a:lnTo>
                  <a:pt x="821" y="10"/>
                </a:lnTo>
                <a:lnTo>
                  <a:pt x="877" y="13"/>
                </a:lnTo>
                <a:lnTo>
                  <a:pt x="867" y="5"/>
                </a:lnTo>
                <a:lnTo>
                  <a:pt x="867" y="5"/>
                </a:lnTo>
                <a:close/>
              </a:path>
              <a:path w="2558" h="772">
                <a:moveTo>
                  <a:pt x="1011" y="125"/>
                </a:moveTo>
                <a:lnTo>
                  <a:pt x="997" y="125"/>
                </a:lnTo>
                <a:lnTo>
                  <a:pt x="994" y="128"/>
                </a:lnTo>
                <a:lnTo>
                  <a:pt x="946" y="128"/>
                </a:lnTo>
                <a:lnTo>
                  <a:pt x="946" y="130"/>
                </a:lnTo>
                <a:lnTo>
                  <a:pt x="951" y="130"/>
                </a:lnTo>
                <a:lnTo>
                  <a:pt x="953" y="133"/>
                </a:lnTo>
                <a:lnTo>
                  <a:pt x="958" y="133"/>
                </a:lnTo>
                <a:lnTo>
                  <a:pt x="961" y="135"/>
                </a:lnTo>
                <a:lnTo>
                  <a:pt x="963" y="135"/>
                </a:lnTo>
                <a:lnTo>
                  <a:pt x="977" y="135"/>
                </a:lnTo>
                <a:lnTo>
                  <a:pt x="977" y="137"/>
                </a:lnTo>
                <a:lnTo>
                  <a:pt x="1004" y="137"/>
                </a:lnTo>
                <a:lnTo>
                  <a:pt x="1004" y="135"/>
                </a:lnTo>
                <a:lnTo>
                  <a:pt x="1004" y="130"/>
                </a:lnTo>
                <a:lnTo>
                  <a:pt x="1006" y="130"/>
                </a:lnTo>
                <a:lnTo>
                  <a:pt x="1009" y="128"/>
                </a:lnTo>
                <a:lnTo>
                  <a:pt x="1011" y="128"/>
                </a:lnTo>
                <a:lnTo>
                  <a:pt x="1011" y="125"/>
                </a:lnTo>
                <a:lnTo>
                  <a:pt x="1011" y="125"/>
                </a:lnTo>
                <a:close/>
              </a:path>
              <a:path w="2558" h="772">
                <a:moveTo>
                  <a:pt x="920" y="109"/>
                </a:moveTo>
                <a:lnTo>
                  <a:pt x="920" y="111"/>
                </a:lnTo>
                <a:lnTo>
                  <a:pt x="917" y="113"/>
                </a:lnTo>
                <a:lnTo>
                  <a:pt x="915" y="113"/>
                </a:lnTo>
                <a:lnTo>
                  <a:pt x="913" y="116"/>
                </a:lnTo>
                <a:lnTo>
                  <a:pt x="910" y="116"/>
                </a:lnTo>
                <a:lnTo>
                  <a:pt x="910" y="118"/>
                </a:lnTo>
                <a:lnTo>
                  <a:pt x="908" y="121"/>
                </a:lnTo>
                <a:lnTo>
                  <a:pt x="913" y="128"/>
                </a:lnTo>
                <a:lnTo>
                  <a:pt x="915" y="125"/>
                </a:lnTo>
                <a:lnTo>
                  <a:pt x="915" y="123"/>
                </a:lnTo>
                <a:lnTo>
                  <a:pt x="917" y="121"/>
                </a:lnTo>
                <a:lnTo>
                  <a:pt x="920" y="116"/>
                </a:lnTo>
                <a:lnTo>
                  <a:pt x="922" y="113"/>
                </a:lnTo>
                <a:lnTo>
                  <a:pt x="925" y="111"/>
                </a:lnTo>
                <a:lnTo>
                  <a:pt x="927" y="109"/>
                </a:lnTo>
                <a:lnTo>
                  <a:pt x="920" y="109"/>
                </a:lnTo>
                <a:lnTo>
                  <a:pt x="920" y="109"/>
                </a:lnTo>
                <a:close/>
              </a:path>
              <a:path w="2558" h="772">
                <a:moveTo>
                  <a:pt x="997" y="106"/>
                </a:moveTo>
                <a:lnTo>
                  <a:pt x="990" y="109"/>
                </a:lnTo>
                <a:lnTo>
                  <a:pt x="990" y="116"/>
                </a:lnTo>
                <a:lnTo>
                  <a:pt x="997" y="113"/>
                </a:lnTo>
                <a:lnTo>
                  <a:pt x="997" y="106"/>
                </a:lnTo>
                <a:lnTo>
                  <a:pt x="997" y="106"/>
                </a:lnTo>
                <a:close/>
              </a:path>
              <a:path w="2558" h="772">
                <a:moveTo>
                  <a:pt x="997" y="90"/>
                </a:moveTo>
                <a:lnTo>
                  <a:pt x="990" y="90"/>
                </a:lnTo>
                <a:lnTo>
                  <a:pt x="990" y="104"/>
                </a:lnTo>
                <a:lnTo>
                  <a:pt x="956" y="104"/>
                </a:lnTo>
                <a:lnTo>
                  <a:pt x="951" y="106"/>
                </a:lnTo>
                <a:lnTo>
                  <a:pt x="951" y="118"/>
                </a:lnTo>
                <a:lnTo>
                  <a:pt x="956" y="116"/>
                </a:lnTo>
                <a:lnTo>
                  <a:pt x="956" y="109"/>
                </a:lnTo>
                <a:lnTo>
                  <a:pt x="990" y="109"/>
                </a:lnTo>
                <a:lnTo>
                  <a:pt x="997" y="106"/>
                </a:lnTo>
                <a:lnTo>
                  <a:pt x="997" y="90"/>
                </a:lnTo>
                <a:lnTo>
                  <a:pt x="997" y="90"/>
                </a:lnTo>
                <a:close/>
              </a:path>
              <a:path w="2558" h="772">
                <a:moveTo>
                  <a:pt x="951" y="68"/>
                </a:moveTo>
                <a:lnTo>
                  <a:pt x="951" y="87"/>
                </a:lnTo>
                <a:lnTo>
                  <a:pt x="956" y="87"/>
                </a:lnTo>
                <a:lnTo>
                  <a:pt x="956" y="70"/>
                </a:lnTo>
                <a:lnTo>
                  <a:pt x="990" y="70"/>
                </a:lnTo>
                <a:lnTo>
                  <a:pt x="951" y="68"/>
                </a:lnTo>
                <a:lnTo>
                  <a:pt x="951" y="68"/>
                </a:lnTo>
                <a:close/>
              </a:path>
              <a:path w="2558" h="772">
                <a:moveTo>
                  <a:pt x="934" y="56"/>
                </a:moveTo>
                <a:lnTo>
                  <a:pt x="925" y="56"/>
                </a:lnTo>
                <a:lnTo>
                  <a:pt x="925" y="106"/>
                </a:lnTo>
                <a:lnTo>
                  <a:pt x="922" y="106"/>
                </a:lnTo>
                <a:lnTo>
                  <a:pt x="920" y="109"/>
                </a:lnTo>
                <a:lnTo>
                  <a:pt x="927" y="109"/>
                </a:lnTo>
                <a:lnTo>
                  <a:pt x="930" y="111"/>
                </a:lnTo>
                <a:lnTo>
                  <a:pt x="932" y="113"/>
                </a:lnTo>
                <a:lnTo>
                  <a:pt x="934" y="118"/>
                </a:lnTo>
                <a:lnTo>
                  <a:pt x="937" y="121"/>
                </a:lnTo>
                <a:lnTo>
                  <a:pt x="937" y="123"/>
                </a:lnTo>
                <a:lnTo>
                  <a:pt x="939" y="123"/>
                </a:lnTo>
                <a:lnTo>
                  <a:pt x="941" y="125"/>
                </a:lnTo>
                <a:lnTo>
                  <a:pt x="944" y="128"/>
                </a:lnTo>
                <a:lnTo>
                  <a:pt x="977" y="128"/>
                </a:lnTo>
                <a:lnTo>
                  <a:pt x="975" y="128"/>
                </a:lnTo>
                <a:lnTo>
                  <a:pt x="968" y="128"/>
                </a:lnTo>
                <a:lnTo>
                  <a:pt x="963" y="125"/>
                </a:lnTo>
                <a:lnTo>
                  <a:pt x="961" y="125"/>
                </a:lnTo>
                <a:lnTo>
                  <a:pt x="958" y="125"/>
                </a:lnTo>
                <a:lnTo>
                  <a:pt x="953" y="125"/>
                </a:lnTo>
                <a:lnTo>
                  <a:pt x="951" y="123"/>
                </a:lnTo>
                <a:lnTo>
                  <a:pt x="946" y="123"/>
                </a:lnTo>
                <a:lnTo>
                  <a:pt x="944" y="121"/>
                </a:lnTo>
                <a:lnTo>
                  <a:pt x="941" y="121"/>
                </a:lnTo>
                <a:lnTo>
                  <a:pt x="941" y="118"/>
                </a:lnTo>
                <a:lnTo>
                  <a:pt x="939" y="116"/>
                </a:lnTo>
                <a:lnTo>
                  <a:pt x="937" y="113"/>
                </a:lnTo>
                <a:lnTo>
                  <a:pt x="934" y="113"/>
                </a:lnTo>
                <a:lnTo>
                  <a:pt x="932" y="111"/>
                </a:lnTo>
                <a:lnTo>
                  <a:pt x="932" y="109"/>
                </a:lnTo>
                <a:lnTo>
                  <a:pt x="930" y="106"/>
                </a:lnTo>
                <a:lnTo>
                  <a:pt x="930" y="58"/>
                </a:lnTo>
                <a:lnTo>
                  <a:pt x="934" y="56"/>
                </a:lnTo>
                <a:lnTo>
                  <a:pt x="934" y="56"/>
                </a:lnTo>
                <a:close/>
              </a:path>
              <a:path w="2558" h="772">
                <a:moveTo>
                  <a:pt x="999" y="51"/>
                </a:moveTo>
                <a:lnTo>
                  <a:pt x="990" y="53"/>
                </a:lnTo>
                <a:lnTo>
                  <a:pt x="990" y="68"/>
                </a:lnTo>
                <a:lnTo>
                  <a:pt x="956" y="68"/>
                </a:lnTo>
                <a:lnTo>
                  <a:pt x="951" y="68"/>
                </a:lnTo>
                <a:lnTo>
                  <a:pt x="990" y="70"/>
                </a:lnTo>
                <a:lnTo>
                  <a:pt x="990" y="87"/>
                </a:lnTo>
                <a:lnTo>
                  <a:pt x="956" y="87"/>
                </a:lnTo>
                <a:lnTo>
                  <a:pt x="951" y="87"/>
                </a:lnTo>
                <a:lnTo>
                  <a:pt x="951" y="90"/>
                </a:lnTo>
                <a:lnTo>
                  <a:pt x="951" y="106"/>
                </a:lnTo>
                <a:lnTo>
                  <a:pt x="956" y="104"/>
                </a:lnTo>
                <a:lnTo>
                  <a:pt x="956" y="90"/>
                </a:lnTo>
                <a:lnTo>
                  <a:pt x="990" y="90"/>
                </a:lnTo>
                <a:lnTo>
                  <a:pt x="997" y="90"/>
                </a:lnTo>
                <a:lnTo>
                  <a:pt x="997" y="85"/>
                </a:lnTo>
                <a:lnTo>
                  <a:pt x="997" y="56"/>
                </a:lnTo>
                <a:lnTo>
                  <a:pt x="999" y="51"/>
                </a:lnTo>
                <a:lnTo>
                  <a:pt x="999" y="51"/>
                </a:lnTo>
                <a:close/>
              </a:path>
              <a:path w="2558" h="772">
                <a:moveTo>
                  <a:pt x="930" y="46"/>
                </a:moveTo>
                <a:lnTo>
                  <a:pt x="925" y="53"/>
                </a:lnTo>
                <a:lnTo>
                  <a:pt x="905" y="53"/>
                </a:lnTo>
                <a:lnTo>
                  <a:pt x="910" y="58"/>
                </a:lnTo>
                <a:lnTo>
                  <a:pt x="913" y="58"/>
                </a:lnTo>
                <a:lnTo>
                  <a:pt x="915" y="56"/>
                </a:lnTo>
                <a:lnTo>
                  <a:pt x="934" y="56"/>
                </a:lnTo>
                <a:lnTo>
                  <a:pt x="930" y="46"/>
                </a:lnTo>
                <a:lnTo>
                  <a:pt x="930" y="46"/>
                </a:lnTo>
                <a:close/>
              </a:path>
              <a:path w="2558" h="772">
                <a:moveTo>
                  <a:pt x="951" y="44"/>
                </a:moveTo>
                <a:lnTo>
                  <a:pt x="951" y="49"/>
                </a:lnTo>
                <a:lnTo>
                  <a:pt x="956" y="49"/>
                </a:lnTo>
                <a:lnTo>
                  <a:pt x="951" y="44"/>
                </a:lnTo>
                <a:lnTo>
                  <a:pt x="951" y="44"/>
                </a:lnTo>
                <a:close/>
              </a:path>
              <a:path w="2558" h="772">
                <a:moveTo>
                  <a:pt x="994" y="44"/>
                </a:moveTo>
                <a:lnTo>
                  <a:pt x="990" y="49"/>
                </a:lnTo>
                <a:lnTo>
                  <a:pt x="951" y="49"/>
                </a:lnTo>
                <a:lnTo>
                  <a:pt x="951" y="53"/>
                </a:lnTo>
                <a:lnTo>
                  <a:pt x="951" y="68"/>
                </a:lnTo>
                <a:lnTo>
                  <a:pt x="956" y="68"/>
                </a:lnTo>
                <a:lnTo>
                  <a:pt x="956" y="53"/>
                </a:lnTo>
                <a:lnTo>
                  <a:pt x="990" y="53"/>
                </a:lnTo>
                <a:lnTo>
                  <a:pt x="999" y="51"/>
                </a:lnTo>
                <a:lnTo>
                  <a:pt x="994" y="44"/>
                </a:lnTo>
                <a:lnTo>
                  <a:pt x="994" y="44"/>
                </a:lnTo>
                <a:close/>
              </a:path>
              <a:path w="2558" h="772">
                <a:moveTo>
                  <a:pt x="975" y="34"/>
                </a:moveTo>
                <a:lnTo>
                  <a:pt x="968" y="34"/>
                </a:lnTo>
                <a:lnTo>
                  <a:pt x="965" y="49"/>
                </a:lnTo>
                <a:lnTo>
                  <a:pt x="968" y="49"/>
                </a:lnTo>
                <a:lnTo>
                  <a:pt x="975" y="34"/>
                </a:lnTo>
                <a:lnTo>
                  <a:pt x="975" y="34"/>
                </a:lnTo>
                <a:close/>
              </a:path>
              <a:path w="2558" h="772">
                <a:moveTo>
                  <a:pt x="1001" y="22"/>
                </a:moveTo>
                <a:lnTo>
                  <a:pt x="997" y="32"/>
                </a:lnTo>
                <a:lnTo>
                  <a:pt x="937" y="32"/>
                </a:lnTo>
                <a:lnTo>
                  <a:pt x="941" y="37"/>
                </a:lnTo>
                <a:lnTo>
                  <a:pt x="944" y="34"/>
                </a:lnTo>
                <a:lnTo>
                  <a:pt x="1011" y="34"/>
                </a:lnTo>
                <a:lnTo>
                  <a:pt x="1001" y="22"/>
                </a:lnTo>
                <a:lnTo>
                  <a:pt x="1001" y="22"/>
                </a:lnTo>
                <a:close/>
              </a:path>
              <a:path w="2558" h="772">
                <a:moveTo>
                  <a:pt x="917" y="5"/>
                </a:moveTo>
                <a:lnTo>
                  <a:pt x="917" y="8"/>
                </a:lnTo>
                <a:lnTo>
                  <a:pt x="920" y="10"/>
                </a:lnTo>
                <a:lnTo>
                  <a:pt x="920" y="13"/>
                </a:lnTo>
                <a:lnTo>
                  <a:pt x="922" y="15"/>
                </a:lnTo>
                <a:lnTo>
                  <a:pt x="922" y="22"/>
                </a:lnTo>
                <a:lnTo>
                  <a:pt x="925" y="25"/>
                </a:lnTo>
                <a:lnTo>
                  <a:pt x="925" y="27"/>
                </a:lnTo>
                <a:lnTo>
                  <a:pt x="927" y="30"/>
                </a:lnTo>
                <a:lnTo>
                  <a:pt x="927" y="32"/>
                </a:lnTo>
                <a:lnTo>
                  <a:pt x="930" y="30"/>
                </a:lnTo>
                <a:lnTo>
                  <a:pt x="932" y="27"/>
                </a:lnTo>
                <a:lnTo>
                  <a:pt x="932" y="20"/>
                </a:lnTo>
                <a:lnTo>
                  <a:pt x="930" y="17"/>
                </a:lnTo>
                <a:lnTo>
                  <a:pt x="930" y="15"/>
                </a:lnTo>
                <a:lnTo>
                  <a:pt x="927" y="13"/>
                </a:lnTo>
                <a:lnTo>
                  <a:pt x="927" y="10"/>
                </a:lnTo>
                <a:lnTo>
                  <a:pt x="925" y="10"/>
                </a:lnTo>
                <a:lnTo>
                  <a:pt x="922" y="8"/>
                </a:lnTo>
                <a:lnTo>
                  <a:pt x="920" y="5"/>
                </a:lnTo>
                <a:lnTo>
                  <a:pt x="917" y="5"/>
                </a:lnTo>
                <a:lnTo>
                  <a:pt x="917" y="5"/>
                </a:lnTo>
                <a:close/>
              </a:path>
              <a:path w="2558" h="772">
                <a:moveTo>
                  <a:pt x="951" y="3"/>
                </a:moveTo>
                <a:lnTo>
                  <a:pt x="951" y="8"/>
                </a:lnTo>
                <a:lnTo>
                  <a:pt x="953" y="10"/>
                </a:lnTo>
                <a:lnTo>
                  <a:pt x="953" y="13"/>
                </a:lnTo>
                <a:lnTo>
                  <a:pt x="956" y="15"/>
                </a:lnTo>
                <a:lnTo>
                  <a:pt x="956" y="17"/>
                </a:lnTo>
                <a:lnTo>
                  <a:pt x="958" y="20"/>
                </a:lnTo>
                <a:lnTo>
                  <a:pt x="958" y="25"/>
                </a:lnTo>
                <a:lnTo>
                  <a:pt x="961" y="27"/>
                </a:lnTo>
                <a:lnTo>
                  <a:pt x="961" y="30"/>
                </a:lnTo>
                <a:lnTo>
                  <a:pt x="963" y="27"/>
                </a:lnTo>
                <a:lnTo>
                  <a:pt x="965" y="25"/>
                </a:lnTo>
                <a:lnTo>
                  <a:pt x="965" y="17"/>
                </a:lnTo>
                <a:lnTo>
                  <a:pt x="963" y="15"/>
                </a:lnTo>
                <a:lnTo>
                  <a:pt x="963" y="13"/>
                </a:lnTo>
                <a:lnTo>
                  <a:pt x="961" y="13"/>
                </a:lnTo>
                <a:lnTo>
                  <a:pt x="961" y="10"/>
                </a:lnTo>
                <a:lnTo>
                  <a:pt x="958" y="8"/>
                </a:lnTo>
                <a:lnTo>
                  <a:pt x="956" y="8"/>
                </a:lnTo>
                <a:lnTo>
                  <a:pt x="953" y="5"/>
                </a:lnTo>
                <a:lnTo>
                  <a:pt x="951" y="3"/>
                </a:lnTo>
                <a:lnTo>
                  <a:pt x="951" y="3"/>
                </a:lnTo>
                <a:close/>
              </a:path>
              <a:path w="2558" h="772">
                <a:moveTo>
                  <a:pt x="987" y="1"/>
                </a:moveTo>
                <a:lnTo>
                  <a:pt x="987" y="3"/>
                </a:lnTo>
                <a:lnTo>
                  <a:pt x="985" y="5"/>
                </a:lnTo>
                <a:lnTo>
                  <a:pt x="985" y="10"/>
                </a:lnTo>
                <a:lnTo>
                  <a:pt x="982" y="13"/>
                </a:lnTo>
                <a:lnTo>
                  <a:pt x="982" y="17"/>
                </a:lnTo>
                <a:lnTo>
                  <a:pt x="980" y="22"/>
                </a:lnTo>
                <a:lnTo>
                  <a:pt x="980" y="25"/>
                </a:lnTo>
                <a:lnTo>
                  <a:pt x="977" y="27"/>
                </a:lnTo>
                <a:lnTo>
                  <a:pt x="977" y="32"/>
                </a:lnTo>
                <a:lnTo>
                  <a:pt x="980" y="32"/>
                </a:lnTo>
                <a:lnTo>
                  <a:pt x="980" y="30"/>
                </a:lnTo>
                <a:lnTo>
                  <a:pt x="982" y="27"/>
                </a:lnTo>
                <a:lnTo>
                  <a:pt x="982" y="25"/>
                </a:lnTo>
                <a:lnTo>
                  <a:pt x="985" y="22"/>
                </a:lnTo>
                <a:lnTo>
                  <a:pt x="987" y="20"/>
                </a:lnTo>
                <a:lnTo>
                  <a:pt x="987" y="17"/>
                </a:lnTo>
                <a:lnTo>
                  <a:pt x="990" y="17"/>
                </a:lnTo>
                <a:lnTo>
                  <a:pt x="990" y="15"/>
                </a:lnTo>
                <a:lnTo>
                  <a:pt x="992" y="13"/>
                </a:lnTo>
                <a:lnTo>
                  <a:pt x="994" y="10"/>
                </a:lnTo>
                <a:lnTo>
                  <a:pt x="997" y="10"/>
                </a:lnTo>
                <a:lnTo>
                  <a:pt x="987" y="1"/>
                </a:lnTo>
                <a:lnTo>
                  <a:pt x="987" y="1"/>
                </a:lnTo>
                <a:close/>
              </a:path>
              <a:path w="2558" h="772">
                <a:moveTo>
                  <a:pt x="1042" y="75"/>
                </a:moveTo>
                <a:lnTo>
                  <a:pt x="1028" y="116"/>
                </a:lnTo>
                <a:lnTo>
                  <a:pt x="1028" y="118"/>
                </a:lnTo>
                <a:lnTo>
                  <a:pt x="1025" y="118"/>
                </a:lnTo>
                <a:lnTo>
                  <a:pt x="1023" y="121"/>
                </a:lnTo>
                <a:lnTo>
                  <a:pt x="1021" y="121"/>
                </a:lnTo>
                <a:lnTo>
                  <a:pt x="1021" y="125"/>
                </a:lnTo>
                <a:lnTo>
                  <a:pt x="1037" y="125"/>
                </a:lnTo>
                <a:lnTo>
                  <a:pt x="1037" y="121"/>
                </a:lnTo>
                <a:lnTo>
                  <a:pt x="1033" y="121"/>
                </a:lnTo>
                <a:lnTo>
                  <a:pt x="1033" y="116"/>
                </a:lnTo>
                <a:lnTo>
                  <a:pt x="1033" y="113"/>
                </a:lnTo>
                <a:lnTo>
                  <a:pt x="1035" y="109"/>
                </a:lnTo>
                <a:lnTo>
                  <a:pt x="1045" y="80"/>
                </a:lnTo>
                <a:lnTo>
                  <a:pt x="1042" y="75"/>
                </a:lnTo>
                <a:lnTo>
                  <a:pt x="1042" y="75"/>
                </a:lnTo>
                <a:close/>
              </a:path>
              <a:path w="2558" h="772">
                <a:moveTo>
                  <a:pt x="1040" y="22"/>
                </a:moveTo>
                <a:lnTo>
                  <a:pt x="1021" y="22"/>
                </a:lnTo>
                <a:lnTo>
                  <a:pt x="1021" y="27"/>
                </a:lnTo>
                <a:lnTo>
                  <a:pt x="1025" y="27"/>
                </a:lnTo>
                <a:lnTo>
                  <a:pt x="1028" y="30"/>
                </a:lnTo>
                <a:lnTo>
                  <a:pt x="1042" y="75"/>
                </a:lnTo>
                <a:lnTo>
                  <a:pt x="1045" y="80"/>
                </a:lnTo>
                <a:lnTo>
                  <a:pt x="1057" y="116"/>
                </a:lnTo>
                <a:lnTo>
                  <a:pt x="1057" y="121"/>
                </a:lnTo>
                <a:lnTo>
                  <a:pt x="1054" y="121"/>
                </a:lnTo>
                <a:lnTo>
                  <a:pt x="1052" y="121"/>
                </a:lnTo>
                <a:lnTo>
                  <a:pt x="1052" y="125"/>
                </a:lnTo>
                <a:lnTo>
                  <a:pt x="1071" y="125"/>
                </a:lnTo>
                <a:lnTo>
                  <a:pt x="1071" y="121"/>
                </a:lnTo>
                <a:lnTo>
                  <a:pt x="1069" y="121"/>
                </a:lnTo>
                <a:lnTo>
                  <a:pt x="1066" y="118"/>
                </a:lnTo>
                <a:lnTo>
                  <a:pt x="1064" y="118"/>
                </a:lnTo>
                <a:lnTo>
                  <a:pt x="1064" y="113"/>
                </a:lnTo>
                <a:lnTo>
                  <a:pt x="1047" y="70"/>
                </a:lnTo>
                <a:lnTo>
                  <a:pt x="1047" y="65"/>
                </a:lnTo>
                <a:lnTo>
                  <a:pt x="1035" y="34"/>
                </a:lnTo>
                <a:lnTo>
                  <a:pt x="1035" y="27"/>
                </a:lnTo>
                <a:lnTo>
                  <a:pt x="1037" y="27"/>
                </a:lnTo>
                <a:lnTo>
                  <a:pt x="1040" y="27"/>
                </a:lnTo>
                <a:lnTo>
                  <a:pt x="1040" y="22"/>
                </a:lnTo>
                <a:lnTo>
                  <a:pt x="1040" y="22"/>
                </a:lnTo>
                <a:close/>
              </a:path>
              <a:path w="2558" h="772">
                <a:moveTo>
                  <a:pt x="1069" y="22"/>
                </a:moveTo>
                <a:lnTo>
                  <a:pt x="1052" y="22"/>
                </a:lnTo>
                <a:lnTo>
                  <a:pt x="1052" y="27"/>
                </a:lnTo>
                <a:lnTo>
                  <a:pt x="1057" y="27"/>
                </a:lnTo>
                <a:lnTo>
                  <a:pt x="1057" y="30"/>
                </a:lnTo>
                <a:lnTo>
                  <a:pt x="1057" y="34"/>
                </a:lnTo>
                <a:lnTo>
                  <a:pt x="1047" y="65"/>
                </a:lnTo>
                <a:lnTo>
                  <a:pt x="1047" y="70"/>
                </a:lnTo>
                <a:lnTo>
                  <a:pt x="1061" y="32"/>
                </a:lnTo>
                <a:lnTo>
                  <a:pt x="1064" y="30"/>
                </a:lnTo>
                <a:lnTo>
                  <a:pt x="1064" y="27"/>
                </a:lnTo>
                <a:lnTo>
                  <a:pt x="1066" y="27"/>
                </a:lnTo>
                <a:lnTo>
                  <a:pt x="1069" y="27"/>
                </a:lnTo>
                <a:lnTo>
                  <a:pt x="1069" y="22"/>
                </a:lnTo>
                <a:lnTo>
                  <a:pt x="1069" y="22"/>
                </a:lnTo>
                <a:close/>
              </a:path>
              <a:path w="2558" h="772">
                <a:moveTo>
                  <a:pt x="1090" y="73"/>
                </a:moveTo>
                <a:lnTo>
                  <a:pt x="1088" y="75"/>
                </a:lnTo>
                <a:lnTo>
                  <a:pt x="1088" y="77"/>
                </a:lnTo>
                <a:lnTo>
                  <a:pt x="1085" y="77"/>
                </a:lnTo>
                <a:lnTo>
                  <a:pt x="1083" y="80"/>
                </a:lnTo>
                <a:lnTo>
                  <a:pt x="1083" y="82"/>
                </a:lnTo>
                <a:lnTo>
                  <a:pt x="1081" y="85"/>
                </a:lnTo>
                <a:lnTo>
                  <a:pt x="1081" y="92"/>
                </a:lnTo>
                <a:lnTo>
                  <a:pt x="1078" y="94"/>
                </a:lnTo>
                <a:lnTo>
                  <a:pt x="1078" y="106"/>
                </a:lnTo>
                <a:lnTo>
                  <a:pt x="1081" y="109"/>
                </a:lnTo>
                <a:lnTo>
                  <a:pt x="1081" y="111"/>
                </a:lnTo>
                <a:lnTo>
                  <a:pt x="1083" y="113"/>
                </a:lnTo>
                <a:lnTo>
                  <a:pt x="1083" y="116"/>
                </a:lnTo>
                <a:lnTo>
                  <a:pt x="1085" y="118"/>
                </a:lnTo>
                <a:lnTo>
                  <a:pt x="1088" y="121"/>
                </a:lnTo>
                <a:lnTo>
                  <a:pt x="1090" y="123"/>
                </a:lnTo>
                <a:lnTo>
                  <a:pt x="1102" y="121"/>
                </a:lnTo>
                <a:lnTo>
                  <a:pt x="1097" y="121"/>
                </a:lnTo>
                <a:lnTo>
                  <a:pt x="1095" y="121"/>
                </a:lnTo>
                <a:lnTo>
                  <a:pt x="1093" y="118"/>
                </a:lnTo>
                <a:lnTo>
                  <a:pt x="1090" y="116"/>
                </a:lnTo>
                <a:lnTo>
                  <a:pt x="1088" y="113"/>
                </a:lnTo>
                <a:lnTo>
                  <a:pt x="1088" y="111"/>
                </a:lnTo>
                <a:lnTo>
                  <a:pt x="1085" y="109"/>
                </a:lnTo>
                <a:lnTo>
                  <a:pt x="1085" y="90"/>
                </a:lnTo>
                <a:lnTo>
                  <a:pt x="1088" y="87"/>
                </a:lnTo>
                <a:lnTo>
                  <a:pt x="1088" y="85"/>
                </a:lnTo>
                <a:lnTo>
                  <a:pt x="1090" y="82"/>
                </a:lnTo>
                <a:lnTo>
                  <a:pt x="1090" y="80"/>
                </a:lnTo>
                <a:lnTo>
                  <a:pt x="1093" y="77"/>
                </a:lnTo>
                <a:lnTo>
                  <a:pt x="1095" y="75"/>
                </a:lnTo>
                <a:lnTo>
                  <a:pt x="1097" y="73"/>
                </a:lnTo>
                <a:lnTo>
                  <a:pt x="1090" y="73"/>
                </a:lnTo>
                <a:lnTo>
                  <a:pt x="1090" y="73"/>
                </a:lnTo>
                <a:close/>
              </a:path>
              <a:path w="2558" h="772">
                <a:moveTo>
                  <a:pt x="1090" y="25"/>
                </a:moveTo>
                <a:lnTo>
                  <a:pt x="1088" y="27"/>
                </a:lnTo>
                <a:lnTo>
                  <a:pt x="1085" y="30"/>
                </a:lnTo>
                <a:lnTo>
                  <a:pt x="1083" y="32"/>
                </a:lnTo>
                <a:lnTo>
                  <a:pt x="1083" y="34"/>
                </a:lnTo>
                <a:lnTo>
                  <a:pt x="1081" y="37"/>
                </a:lnTo>
                <a:lnTo>
                  <a:pt x="1081" y="51"/>
                </a:lnTo>
                <a:lnTo>
                  <a:pt x="1083" y="53"/>
                </a:lnTo>
                <a:lnTo>
                  <a:pt x="1083" y="61"/>
                </a:lnTo>
                <a:lnTo>
                  <a:pt x="1085" y="61"/>
                </a:lnTo>
                <a:lnTo>
                  <a:pt x="1085" y="63"/>
                </a:lnTo>
                <a:lnTo>
                  <a:pt x="1088" y="65"/>
                </a:lnTo>
                <a:lnTo>
                  <a:pt x="1090" y="68"/>
                </a:lnTo>
                <a:lnTo>
                  <a:pt x="1093" y="70"/>
                </a:lnTo>
                <a:lnTo>
                  <a:pt x="1090" y="73"/>
                </a:lnTo>
                <a:lnTo>
                  <a:pt x="1097" y="73"/>
                </a:lnTo>
                <a:lnTo>
                  <a:pt x="1100" y="75"/>
                </a:lnTo>
                <a:lnTo>
                  <a:pt x="1102" y="75"/>
                </a:lnTo>
                <a:lnTo>
                  <a:pt x="1105" y="77"/>
                </a:lnTo>
                <a:lnTo>
                  <a:pt x="1107" y="80"/>
                </a:lnTo>
                <a:lnTo>
                  <a:pt x="1110" y="82"/>
                </a:lnTo>
                <a:lnTo>
                  <a:pt x="1112" y="85"/>
                </a:lnTo>
                <a:lnTo>
                  <a:pt x="1114" y="87"/>
                </a:lnTo>
                <a:lnTo>
                  <a:pt x="1114" y="90"/>
                </a:lnTo>
                <a:lnTo>
                  <a:pt x="1117" y="92"/>
                </a:lnTo>
                <a:lnTo>
                  <a:pt x="1117" y="111"/>
                </a:lnTo>
                <a:lnTo>
                  <a:pt x="1114" y="113"/>
                </a:lnTo>
                <a:lnTo>
                  <a:pt x="1114" y="116"/>
                </a:lnTo>
                <a:lnTo>
                  <a:pt x="1112" y="118"/>
                </a:lnTo>
                <a:lnTo>
                  <a:pt x="1110" y="121"/>
                </a:lnTo>
                <a:lnTo>
                  <a:pt x="1102" y="121"/>
                </a:lnTo>
                <a:lnTo>
                  <a:pt x="1090" y="123"/>
                </a:lnTo>
                <a:lnTo>
                  <a:pt x="1093" y="123"/>
                </a:lnTo>
                <a:lnTo>
                  <a:pt x="1095" y="125"/>
                </a:lnTo>
                <a:lnTo>
                  <a:pt x="1110" y="125"/>
                </a:lnTo>
                <a:lnTo>
                  <a:pt x="1112" y="123"/>
                </a:lnTo>
                <a:lnTo>
                  <a:pt x="1114" y="121"/>
                </a:lnTo>
                <a:lnTo>
                  <a:pt x="1117" y="121"/>
                </a:lnTo>
                <a:lnTo>
                  <a:pt x="1119" y="118"/>
                </a:lnTo>
                <a:lnTo>
                  <a:pt x="1119" y="116"/>
                </a:lnTo>
                <a:lnTo>
                  <a:pt x="1121" y="113"/>
                </a:lnTo>
                <a:lnTo>
                  <a:pt x="1121" y="111"/>
                </a:lnTo>
                <a:lnTo>
                  <a:pt x="1124" y="109"/>
                </a:lnTo>
                <a:lnTo>
                  <a:pt x="1124" y="90"/>
                </a:lnTo>
                <a:lnTo>
                  <a:pt x="1121" y="87"/>
                </a:lnTo>
                <a:lnTo>
                  <a:pt x="1121" y="82"/>
                </a:lnTo>
                <a:lnTo>
                  <a:pt x="1119" y="82"/>
                </a:lnTo>
                <a:lnTo>
                  <a:pt x="1119" y="80"/>
                </a:lnTo>
                <a:lnTo>
                  <a:pt x="1117" y="77"/>
                </a:lnTo>
                <a:lnTo>
                  <a:pt x="1117" y="75"/>
                </a:lnTo>
                <a:lnTo>
                  <a:pt x="1114" y="75"/>
                </a:lnTo>
                <a:lnTo>
                  <a:pt x="1112" y="73"/>
                </a:lnTo>
                <a:lnTo>
                  <a:pt x="1110" y="70"/>
                </a:lnTo>
                <a:lnTo>
                  <a:pt x="1112" y="68"/>
                </a:lnTo>
                <a:lnTo>
                  <a:pt x="1105" y="68"/>
                </a:lnTo>
                <a:lnTo>
                  <a:pt x="1102" y="65"/>
                </a:lnTo>
                <a:lnTo>
                  <a:pt x="1100" y="65"/>
                </a:lnTo>
                <a:lnTo>
                  <a:pt x="1100" y="63"/>
                </a:lnTo>
                <a:lnTo>
                  <a:pt x="1097" y="61"/>
                </a:lnTo>
                <a:lnTo>
                  <a:pt x="1095" y="61"/>
                </a:lnTo>
                <a:lnTo>
                  <a:pt x="1093" y="58"/>
                </a:lnTo>
                <a:lnTo>
                  <a:pt x="1093" y="56"/>
                </a:lnTo>
                <a:lnTo>
                  <a:pt x="1090" y="53"/>
                </a:lnTo>
                <a:lnTo>
                  <a:pt x="1088" y="51"/>
                </a:lnTo>
                <a:lnTo>
                  <a:pt x="1088" y="34"/>
                </a:lnTo>
                <a:lnTo>
                  <a:pt x="1090" y="32"/>
                </a:lnTo>
                <a:lnTo>
                  <a:pt x="1093" y="30"/>
                </a:lnTo>
                <a:lnTo>
                  <a:pt x="1093" y="27"/>
                </a:lnTo>
                <a:lnTo>
                  <a:pt x="1095" y="27"/>
                </a:lnTo>
                <a:lnTo>
                  <a:pt x="1097" y="27"/>
                </a:lnTo>
                <a:lnTo>
                  <a:pt x="1100" y="25"/>
                </a:lnTo>
                <a:lnTo>
                  <a:pt x="1102" y="25"/>
                </a:lnTo>
                <a:lnTo>
                  <a:pt x="1090" y="25"/>
                </a:lnTo>
                <a:lnTo>
                  <a:pt x="1090" y="25"/>
                </a:lnTo>
                <a:close/>
              </a:path>
              <a:path w="2558" h="772">
                <a:moveTo>
                  <a:pt x="1102" y="22"/>
                </a:moveTo>
                <a:lnTo>
                  <a:pt x="1093" y="22"/>
                </a:lnTo>
                <a:lnTo>
                  <a:pt x="1093" y="25"/>
                </a:lnTo>
                <a:lnTo>
                  <a:pt x="1090" y="25"/>
                </a:lnTo>
                <a:lnTo>
                  <a:pt x="1102" y="25"/>
                </a:lnTo>
                <a:lnTo>
                  <a:pt x="1105" y="25"/>
                </a:lnTo>
                <a:lnTo>
                  <a:pt x="1107" y="27"/>
                </a:lnTo>
                <a:lnTo>
                  <a:pt x="1112" y="27"/>
                </a:lnTo>
                <a:lnTo>
                  <a:pt x="1112" y="30"/>
                </a:lnTo>
                <a:lnTo>
                  <a:pt x="1114" y="32"/>
                </a:lnTo>
                <a:lnTo>
                  <a:pt x="1114" y="34"/>
                </a:lnTo>
                <a:lnTo>
                  <a:pt x="1117" y="37"/>
                </a:lnTo>
                <a:lnTo>
                  <a:pt x="1117" y="56"/>
                </a:lnTo>
                <a:lnTo>
                  <a:pt x="1114" y="58"/>
                </a:lnTo>
                <a:lnTo>
                  <a:pt x="1114" y="61"/>
                </a:lnTo>
                <a:lnTo>
                  <a:pt x="1112" y="63"/>
                </a:lnTo>
                <a:lnTo>
                  <a:pt x="1112" y="65"/>
                </a:lnTo>
                <a:lnTo>
                  <a:pt x="1110" y="65"/>
                </a:lnTo>
                <a:lnTo>
                  <a:pt x="1107" y="68"/>
                </a:lnTo>
                <a:lnTo>
                  <a:pt x="1114" y="68"/>
                </a:lnTo>
                <a:lnTo>
                  <a:pt x="1117" y="65"/>
                </a:lnTo>
                <a:lnTo>
                  <a:pt x="1117" y="63"/>
                </a:lnTo>
                <a:lnTo>
                  <a:pt x="1119" y="61"/>
                </a:lnTo>
                <a:lnTo>
                  <a:pt x="1121" y="58"/>
                </a:lnTo>
                <a:lnTo>
                  <a:pt x="1121" y="53"/>
                </a:lnTo>
                <a:lnTo>
                  <a:pt x="1124" y="51"/>
                </a:lnTo>
                <a:lnTo>
                  <a:pt x="1124" y="39"/>
                </a:lnTo>
                <a:lnTo>
                  <a:pt x="1121" y="37"/>
                </a:lnTo>
                <a:lnTo>
                  <a:pt x="1121" y="34"/>
                </a:lnTo>
                <a:lnTo>
                  <a:pt x="1119" y="32"/>
                </a:lnTo>
                <a:lnTo>
                  <a:pt x="1117" y="30"/>
                </a:lnTo>
                <a:lnTo>
                  <a:pt x="1117" y="27"/>
                </a:lnTo>
                <a:lnTo>
                  <a:pt x="1114" y="25"/>
                </a:lnTo>
                <a:lnTo>
                  <a:pt x="1112" y="25"/>
                </a:lnTo>
                <a:lnTo>
                  <a:pt x="1110" y="22"/>
                </a:lnTo>
                <a:lnTo>
                  <a:pt x="1102" y="22"/>
                </a:lnTo>
                <a:lnTo>
                  <a:pt x="1102" y="22"/>
                </a:lnTo>
                <a:close/>
              </a:path>
              <a:path w="2558" h="772">
                <a:moveTo>
                  <a:pt x="1143" y="94"/>
                </a:moveTo>
                <a:lnTo>
                  <a:pt x="1141" y="97"/>
                </a:lnTo>
                <a:lnTo>
                  <a:pt x="1138" y="99"/>
                </a:lnTo>
                <a:lnTo>
                  <a:pt x="1138" y="111"/>
                </a:lnTo>
                <a:lnTo>
                  <a:pt x="1141" y="113"/>
                </a:lnTo>
                <a:lnTo>
                  <a:pt x="1141" y="116"/>
                </a:lnTo>
                <a:lnTo>
                  <a:pt x="1143" y="118"/>
                </a:lnTo>
                <a:lnTo>
                  <a:pt x="1145" y="121"/>
                </a:lnTo>
                <a:lnTo>
                  <a:pt x="1148" y="123"/>
                </a:lnTo>
                <a:lnTo>
                  <a:pt x="1150" y="123"/>
                </a:lnTo>
                <a:lnTo>
                  <a:pt x="1153" y="125"/>
                </a:lnTo>
                <a:lnTo>
                  <a:pt x="1165" y="125"/>
                </a:lnTo>
                <a:lnTo>
                  <a:pt x="1167" y="123"/>
                </a:lnTo>
                <a:lnTo>
                  <a:pt x="1170" y="123"/>
                </a:lnTo>
                <a:lnTo>
                  <a:pt x="1172" y="121"/>
                </a:lnTo>
                <a:lnTo>
                  <a:pt x="1153" y="121"/>
                </a:lnTo>
                <a:lnTo>
                  <a:pt x="1150" y="118"/>
                </a:lnTo>
                <a:lnTo>
                  <a:pt x="1148" y="118"/>
                </a:lnTo>
                <a:lnTo>
                  <a:pt x="1148" y="116"/>
                </a:lnTo>
                <a:lnTo>
                  <a:pt x="1145" y="113"/>
                </a:lnTo>
                <a:lnTo>
                  <a:pt x="1145" y="111"/>
                </a:lnTo>
                <a:lnTo>
                  <a:pt x="1148" y="106"/>
                </a:lnTo>
                <a:lnTo>
                  <a:pt x="1148" y="97"/>
                </a:lnTo>
                <a:lnTo>
                  <a:pt x="1145" y="97"/>
                </a:lnTo>
                <a:lnTo>
                  <a:pt x="1143" y="94"/>
                </a:lnTo>
                <a:lnTo>
                  <a:pt x="1143" y="94"/>
                </a:lnTo>
                <a:close/>
              </a:path>
              <a:path w="2558" h="772">
                <a:moveTo>
                  <a:pt x="1150" y="63"/>
                </a:moveTo>
                <a:lnTo>
                  <a:pt x="1148" y="65"/>
                </a:lnTo>
                <a:lnTo>
                  <a:pt x="1145" y="68"/>
                </a:lnTo>
                <a:lnTo>
                  <a:pt x="1145" y="70"/>
                </a:lnTo>
                <a:lnTo>
                  <a:pt x="1148" y="73"/>
                </a:lnTo>
                <a:lnTo>
                  <a:pt x="1148" y="70"/>
                </a:lnTo>
                <a:lnTo>
                  <a:pt x="1150" y="68"/>
                </a:lnTo>
                <a:lnTo>
                  <a:pt x="1153" y="68"/>
                </a:lnTo>
                <a:lnTo>
                  <a:pt x="1153" y="65"/>
                </a:lnTo>
                <a:lnTo>
                  <a:pt x="1160" y="65"/>
                </a:lnTo>
                <a:lnTo>
                  <a:pt x="1150" y="63"/>
                </a:lnTo>
                <a:lnTo>
                  <a:pt x="1150" y="63"/>
                </a:lnTo>
                <a:close/>
              </a:path>
              <a:path w="2558" h="772">
                <a:moveTo>
                  <a:pt x="1162" y="58"/>
                </a:moveTo>
                <a:lnTo>
                  <a:pt x="1157" y="58"/>
                </a:lnTo>
                <a:lnTo>
                  <a:pt x="1155" y="61"/>
                </a:lnTo>
                <a:lnTo>
                  <a:pt x="1153" y="61"/>
                </a:lnTo>
                <a:lnTo>
                  <a:pt x="1150" y="63"/>
                </a:lnTo>
                <a:lnTo>
                  <a:pt x="1160" y="65"/>
                </a:lnTo>
                <a:lnTo>
                  <a:pt x="1165" y="65"/>
                </a:lnTo>
                <a:lnTo>
                  <a:pt x="1167" y="68"/>
                </a:lnTo>
                <a:lnTo>
                  <a:pt x="1170" y="70"/>
                </a:lnTo>
                <a:lnTo>
                  <a:pt x="1170" y="73"/>
                </a:lnTo>
                <a:lnTo>
                  <a:pt x="1172" y="73"/>
                </a:lnTo>
                <a:lnTo>
                  <a:pt x="1172" y="80"/>
                </a:lnTo>
                <a:lnTo>
                  <a:pt x="1174" y="82"/>
                </a:lnTo>
                <a:lnTo>
                  <a:pt x="1174" y="101"/>
                </a:lnTo>
                <a:lnTo>
                  <a:pt x="1172" y="104"/>
                </a:lnTo>
                <a:lnTo>
                  <a:pt x="1172" y="106"/>
                </a:lnTo>
                <a:lnTo>
                  <a:pt x="1172" y="111"/>
                </a:lnTo>
                <a:lnTo>
                  <a:pt x="1170" y="113"/>
                </a:lnTo>
                <a:lnTo>
                  <a:pt x="1170" y="116"/>
                </a:lnTo>
                <a:lnTo>
                  <a:pt x="1167" y="118"/>
                </a:lnTo>
                <a:lnTo>
                  <a:pt x="1165" y="121"/>
                </a:lnTo>
                <a:lnTo>
                  <a:pt x="1160" y="121"/>
                </a:lnTo>
                <a:lnTo>
                  <a:pt x="1172" y="121"/>
                </a:lnTo>
                <a:lnTo>
                  <a:pt x="1174" y="118"/>
                </a:lnTo>
                <a:lnTo>
                  <a:pt x="1177" y="116"/>
                </a:lnTo>
                <a:lnTo>
                  <a:pt x="1177" y="113"/>
                </a:lnTo>
                <a:lnTo>
                  <a:pt x="1179" y="111"/>
                </a:lnTo>
                <a:lnTo>
                  <a:pt x="1179" y="106"/>
                </a:lnTo>
                <a:lnTo>
                  <a:pt x="1181" y="104"/>
                </a:lnTo>
                <a:lnTo>
                  <a:pt x="1181" y="80"/>
                </a:lnTo>
                <a:lnTo>
                  <a:pt x="1179" y="77"/>
                </a:lnTo>
                <a:lnTo>
                  <a:pt x="1179" y="73"/>
                </a:lnTo>
                <a:lnTo>
                  <a:pt x="1177" y="70"/>
                </a:lnTo>
                <a:lnTo>
                  <a:pt x="1177" y="68"/>
                </a:lnTo>
                <a:lnTo>
                  <a:pt x="1174" y="65"/>
                </a:lnTo>
                <a:lnTo>
                  <a:pt x="1172" y="63"/>
                </a:lnTo>
                <a:lnTo>
                  <a:pt x="1172" y="61"/>
                </a:lnTo>
                <a:lnTo>
                  <a:pt x="1170" y="61"/>
                </a:lnTo>
                <a:lnTo>
                  <a:pt x="1167" y="61"/>
                </a:lnTo>
                <a:lnTo>
                  <a:pt x="1165" y="58"/>
                </a:lnTo>
                <a:lnTo>
                  <a:pt x="1162" y="58"/>
                </a:lnTo>
                <a:lnTo>
                  <a:pt x="1162" y="58"/>
                </a:lnTo>
                <a:close/>
              </a:path>
              <a:path w="2558" h="772">
                <a:moveTo>
                  <a:pt x="1179" y="22"/>
                </a:moveTo>
                <a:lnTo>
                  <a:pt x="1143" y="22"/>
                </a:lnTo>
                <a:lnTo>
                  <a:pt x="1141" y="77"/>
                </a:lnTo>
                <a:lnTo>
                  <a:pt x="1145" y="77"/>
                </a:lnTo>
                <a:lnTo>
                  <a:pt x="1145" y="75"/>
                </a:lnTo>
                <a:lnTo>
                  <a:pt x="1148" y="73"/>
                </a:lnTo>
                <a:lnTo>
                  <a:pt x="1145" y="70"/>
                </a:lnTo>
                <a:lnTo>
                  <a:pt x="1145" y="32"/>
                </a:lnTo>
                <a:lnTo>
                  <a:pt x="1179" y="32"/>
                </a:lnTo>
                <a:lnTo>
                  <a:pt x="1179" y="22"/>
                </a:lnTo>
                <a:lnTo>
                  <a:pt x="1179" y="22"/>
                </a:lnTo>
                <a:close/>
              </a:path>
              <a:path w="2558" h="772">
                <a:moveTo>
                  <a:pt x="1205" y="73"/>
                </a:moveTo>
                <a:lnTo>
                  <a:pt x="1203" y="75"/>
                </a:lnTo>
                <a:lnTo>
                  <a:pt x="1201" y="77"/>
                </a:lnTo>
                <a:lnTo>
                  <a:pt x="1198" y="80"/>
                </a:lnTo>
                <a:lnTo>
                  <a:pt x="1198" y="82"/>
                </a:lnTo>
                <a:lnTo>
                  <a:pt x="1196" y="85"/>
                </a:lnTo>
                <a:lnTo>
                  <a:pt x="1196" y="87"/>
                </a:lnTo>
                <a:lnTo>
                  <a:pt x="1193" y="92"/>
                </a:lnTo>
                <a:lnTo>
                  <a:pt x="1193" y="109"/>
                </a:lnTo>
                <a:lnTo>
                  <a:pt x="1196" y="111"/>
                </a:lnTo>
                <a:lnTo>
                  <a:pt x="1196" y="113"/>
                </a:lnTo>
                <a:lnTo>
                  <a:pt x="1198" y="116"/>
                </a:lnTo>
                <a:lnTo>
                  <a:pt x="1201" y="118"/>
                </a:lnTo>
                <a:lnTo>
                  <a:pt x="1201" y="121"/>
                </a:lnTo>
                <a:lnTo>
                  <a:pt x="1203" y="121"/>
                </a:lnTo>
                <a:lnTo>
                  <a:pt x="1205" y="123"/>
                </a:lnTo>
                <a:lnTo>
                  <a:pt x="1215" y="121"/>
                </a:lnTo>
                <a:lnTo>
                  <a:pt x="1213" y="121"/>
                </a:lnTo>
                <a:lnTo>
                  <a:pt x="1210" y="121"/>
                </a:lnTo>
                <a:lnTo>
                  <a:pt x="1208" y="118"/>
                </a:lnTo>
                <a:lnTo>
                  <a:pt x="1205" y="118"/>
                </a:lnTo>
                <a:lnTo>
                  <a:pt x="1205" y="116"/>
                </a:lnTo>
                <a:lnTo>
                  <a:pt x="1203" y="113"/>
                </a:lnTo>
                <a:lnTo>
                  <a:pt x="1203" y="111"/>
                </a:lnTo>
                <a:lnTo>
                  <a:pt x="1201" y="109"/>
                </a:lnTo>
                <a:lnTo>
                  <a:pt x="1201" y="87"/>
                </a:lnTo>
                <a:lnTo>
                  <a:pt x="1203" y="85"/>
                </a:lnTo>
                <a:lnTo>
                  <a:pt x="1205" y="82"/>
                </a:lnTo>
                <a:lnTo>
                  <a:pt x="1205" y="80"/>
                </a:lnTo>
                <a:lnTo>
                  <a:pt x="1208" y="77"/>
                </a:lnTo>
                <a:lnTo>
                  <a:pt x="1208" y="75"/>
                </a:lnTo>
                <a:lnTo>
                  <a:pt x="1210" y="73"/>
                </a:lnTo>
                <a:lnTo>
                  <a:pt x="1205" y="73"/>
                </a:lnTo>
                <a:lnTo>
                  <a:pt x="1205" y="73"/>
                </a:lnTo>
                <a:close/>
              </a:path>
              <a:path w="2558" h="772">
                <a:moveTo>
                  <a:pt x="1205" y="25"/>
                </a:moveTo>
                <a:lnTo>
                  <a:pt x="1203" y="27"/>
                </a:lnTo>
                <a:lnTo>
                  <a:pt x="1201" y="30"/>
                </a:lnTo>
                <a:lnTo>
                  <a:pt x="1198" y="32"/>
                </a:lnTo>
                <a:lnTo>
                  <a:pt x="1198" y="34"/>
                </a:lnTo>
                <a:lnTo>
                  <a:pt x="1196" y="37"/>
                </a:lnTo>
                <a:lnTo>
                  <a:pt x="1196" y="53"/>
                </a:lnTo>
                <a:lnTo>
                  <a:pt x="1198" y="58"/>
                </a:lnTo>
                <a:lnTo>
                  <a:pt x="1198" y="61"/>
                </a:lnTo>
                <a:lnTo>
                  <a:pt x="1201" y="63"/>
                </a:lnTo>
                <a:lnTo>
                  <a:pt x="1203" y="65"/>
                </a:lnTo>
                <a:lnTo>
                  <a:pt x="1203" y="68"/>
                </a:lnTo>
                <a:lnTo>
                  <a:pt x="1205" y="68"/>
                </a:lnTo>
                <a:lnTo>
                  <a:pt x="1208" y="70"/>
                </a:lnTo>
                <a:lnTo>
                  <a:pt x="1205" y="73"/>
                </a:lnTo>
                <a:lnTo>
                  <a:pt x="1213" y="73"/>
                </a:lnTo>
                <a:lnTo>
                  <a:pt x="1215" y="75"/>
                </a:lnTo>
                <a:lnTo>
                  <a:pt x="1217" y="75"/>
                </a:lnTo>
                <a:lnTo>
                  <a:pt x="1217" y="77"/>
                </a:lnTo>
                <a:lnTo>
                  <a:pt x="1220" y="80"/>
                </a:lnTo>
                <a:lnTo>
                  <a:pt x="1222" y="80"/>
                </a:lnTo>
                <a:lnTo>
                  <a:pt x="1225" y="82"/>
                </a:lnTo>
                <a:lnTo>
                  <a:pt x="1225" y="85"/>
                </a:lnTo>
                <a:lnTo>
                  <a:pt x="1227" y="85"/>
                </a:lnTo>
                <a:lnTo>
                  <a:pt x="1227" y="87"/>
                </a:lnTo>
                <a:lnTo>
                  <a:pt x="1230" y="90"/>
                </a:lnTo>
                <a:lnTo>
                  <a:pt x="1232" y="92"/>
                </a:lnTo>
                <a:lnTo>
                  <a:pt x="1232" y="111"/>
                </a:lnTo>
                <a:lnTo>
                  <a:pt x="1230" y="113"/>
                </a:lnTo>
                <a:lnTo>
                  <a:pt x="1230" y="116"/>
                </a:lnTo>
                <a:lnTo>
                  <a:pt x="1227" y="118"/>
                </a:lnTo>
                <a:lnTo>
                  <a:pt x="1225" y="118"/>
                </a:lnTo>
                <a:lnTo>
                  <a:pt x="1225" y="121"/>
                </a:lnTo>
                <a:lnTo>
                  <a:pt x="1215" y="121"/>
                </a:lnTo>
                <a:lnTo>
                  <a:pt x="1205" y="123"/>
                </a:lnTo>
                <a:lnTo>
                  <a:pt x="1208" y="123"/>
                </a:lnTo>
                <a:lnTo>
                  <a:pt x="1210" y="125"/>
                </a:lnTo>
                <a:lnTo>
                  <a:pt x="1222" y="125"/>
                </a:lnTo>
                <a:lnTo>
                  <a:pt x="1225" y="123"/>
                </a:lnTo>
                <a:lnTo>
                  <a:pt x="1227" y="123"/>
                </a:lnTo>
                <a:lnTo>
                  <a:pt x="1230" y="121"/>
                </a:lnTo>
                <a:lnTo>
                  <a:pt x="1232" y="121"/>
                </a:lnTo>
                <a:lnTo>
                  <a:pt x="1232" y="118"/>
                </a:lnTo>
                <a:lnTo>
                  <a:pt x="1234" y="118"/>
                </a:lnTo>
                <a:lnTo>
                  <a:pt x="1234" y="116"/>
                </a:lnTo>
                <a:lnTo>
                  <a:pt x="1237" y="113"/>
                </a:lnTo>
                <a:lnTo>
                  <a:pt x="1237" y="111"/>
                </a:lnTo>
                <a:lnTo>
                  <a:pt x="1239" y="109"/>
                </a:lnTo>
                <a:lnTo>
                  <a:pt x="1239" y="92"/>
                </a:lnTo>
                <a:lnTo>
                  <a:pt x="1237" y="90"/>
                </a:lnTo>
                <a:lnTo>
                  <a:pt x="1237" y="82"/>
                </a:lnTo>
                <a:lnTo>
                  <a:pt x="1234" y="82"/>
                </a:lnTo>
                <a:lnTo>
                  <a:pt x="1234" y="80"/>
                </a:lnTo>
                <a:lnTo>
                  <a:pt x="1232" y="77"/>
                </a:lnTo>
                <a:lnTo>
                  <a:pt x="1230" y="75"/>
                </a:lnTo>
                <a:lnTo>
                  <a:pt x="1227" y="73"/>
                </a:lnTo>
                <a:lnTo>
                  <a:pt x="1225" y="70"/>
                </a:lnTo>
                <a:lnTo>
                  <a:pt x="1227" y="68"/>
                </a:lnTo>
                <a:lnTo>
                  <a:pt x="1220" y="68"/>
                </a:lnTo>
                <a:lnTo>
                  <a:pt x="1217" y="65"/>
                </a:lnTo>
                <a:lnTo>
                  <a:pt x="1215" y="65"/>
                </a:lnTo>
                <a:lnTo>
                  <a:pt x="1213" y="63"/>
                </a:lnTo>
                <a:lnTo>
                  <a:pt x="1213" y="61"/>
                </a:lnTo>
                <a:lnTo>
                  <a:pt x="1210" y="61"/>
                </a:lnTo>
                <a:lnTo>
                  <a:pt x="1208" y="58"/>
                </a:lnTo>
                <a:lnTo>
                  <a:pt x="1208" y="56"/>
                </a:lnTo>
                <a:lnTo>
                  <a:pt x="1205" y="53"/>
                </a:lnTo>
                <a:lnTo>
                  <a:pt x="1203" y="51"/>
                </a:lnTo>
                <a:lnTo>
                  <a:pt x="1203" y="49"/>
                </a:lnTo>
                <a:lnTo>
                  <a:pt x="1201" y="46"/>
                </a:lnTo>
                <a:lnTo>
                  <a:pt x="1201" y="41"/>
                </a:lnTo>
                <a:lnTo>
                  <a:pt x="1203" y="39"/>
                </a:lnTo>
                <a:lnTo>
                  <a:pt x="1203" y="34"/>
                </a:lnTo>
                <a:lnTo>
                  <a:pt x="1205" y="32"/>
                </a:lnTo>
                <a:lnTo>
                  <a:pt x="1205" y="30"/>
                </a:lnTo>
                <a:lnTo>
                  <a:pt x="1208" y="27"/>
                </a:lnTo>
                <a:lnTo>
                  <a:pt x="1213" y="27"/>
                </a:lnTo>
                <a:lnTo>
                  <a:pt x="1215" y="25"/>
                </a:lnTo>
                <a:lnTo>
                  <a:pt x="1217" y="25"/>
                </a:lnTo>
                <a:lnTo>
                  <a:pt x="1205" y="25"/>
                </a:lnTo>
                <a:lnTo>
                  <a:pt x="1205" y="25"/>
                </a:lnTo>
                <a:close/>
              </a:path>
              <a:path w="2558" h="772">
                <a:moveTo>
                  <a:pt x="1217" y="22"/>
                </a:moveTo>
                <a:lnTo>
                  <a:pt x="1208" y="22"/>
                </a:lnTo>
                <a:lnTo>
                  <a:pt x="1205" y="25"/>
                </a:lnTo>
                <a:lnTo>
                  <a:pt x="1220" y="25"/>
                </a:lnTo>
                <a:lnTo>
                  <a:pt x="1222" y="27"/>
                </a:lnTo>
                <a:lnTo>
                  <a:pt x="1225" y="27"/>
                </a:lnTo>
                <a:lnTo>
                  <a:pt x="1227" y="30"/>
                </a:lnTo>
                <a:lnTo>
                  <a:pt x="1230" y="32"/>
                </a:lnTo>
                <a:lnTo>
                  <a:pt x="1230" y="34"/>
                </a:lnTo>
                <a:lnTo>
                  <a:pt x="1232" y="37"/>
                </a:lnTo>
                <a:lnTo>
                  <a:pt x="1232" y="53"/>
                </a:lnTo>
                <a:lnTo>
                  <a:pt x="1230" y="56"/>
                </a:lnTo>
                <a:lnTo>
                  <a:pt x="1230" y="61"/>
                </a:lnTo>
                <a:lnTo>
                  <a:pt x="1227" y="63"/>
                </a:lnTo>
                <a:lnTo>
                  <a:pt x="1225" y="65"/>
                </a:lnTo>
                <a:lnTo>
                  <a:pt x="1222" y="65"/>
                </a:lnTo>
                <a:lnTo>
                  <a:pt x="1222" y="68"/>
                </a:lnTo>
                <a:lnTo>
                  <a:pt x="1230" y="68"/>
                </a:lnTo>
                <a:lnTo>
                  <a:pt x="1230" y="65"/>
                </a:lnTo>
                <a:lnTo>
                  <a:pt x="1232" y="63"/>
                </a:lnTo>
                <a:lnTo>
                  <a:pt x="1234" y="61"/>
                </a:lnTo>
                <a:lnTo>
                  <a:pt x="1234" y="58"/>
                </a:lnTo>
                <a:lnTo>
                  <a:pt x="1237" y="58"/>
                </a:lnTo>
                <a:lnTo>
                  <a:pt x="1237" y="51"/>
                </a:lnTo>
                <a:lnTo>
                  <a:pt x="1239" y="49"/>
                </a:lnTo>
                <a:lnTo>
                  <a:pt x="1239" y="44"/>
                </a:lnTo>
                <a:lnTo>
                  <a:pt x="1237" y="41"/>
                </a:lnTo>
                <a:lnTo>
                  <a:pt x="1237" y="37"/>
                </a:lnTo>
                <a:lnTo>
                  <a:pt x="1234" y="34"/>
                </a:lnTo>
                <a:lnTo>
                  <a:pt x="1234" y="32"/>
                </a:lnTo>
                <a:lnTo>
                  <a:pt x="1232" y="30"/>
                </a:lnTo>
                <a:lnTo>
                  <a:pt x="1232" y="27"/>
                </a:lnTo>
                <a:lnTo>
                  <a:pt x="1230" y="27"/>
                </a:lnTo>
                <a:lnTo>
                  <a:pt x="1227" y="25"/>
                </a:lnTo>
                <a:lnTo>
                  <a:pt x="1225" y="22"/>
                </a:lnTo>
                <a:lnTo>
                  <a:pt x="1217" y="22"/>
                </a:lnTo>
                <a:lnTo>
                  <a:pt x="1217" y="22"/>
                </a:lnTo>
                <a:close/>
              </a:path>
              <a:path w="2558" h="772">
                <a:moveTo>
                  <a:pt x="1263" y="10"/>
                </a:moveTo>
                <a:lnTo>
                  <a:pt x="1263" y="13"/>
                </a:lnTo>
                <a:lnTo>
                  <a:pt x="1265" y="15"/>
                </a:lnTo>
                <a:lnTo>
                  <a:pt x="1265" y="17"/>
                </a:lnTo>
                <a:lnTo>
                  <a:pt x="1270" y="20"/>
                </a:lnTo>
                <a:lnTo>
                  <a:pt x="1270" y="22"/>
                </a:lnTo>
                <a:lnTo>
                  <a:pt x="1273" y="25"/>
                </a:lnTo>
                <a:lnTo>
                  <a:pt x="1275" y="27"/>
                </a:lnTo>
                <a:lnTo>
                  <a:pt x="1275" y="30"/>
                </a:lnTo>
                <a:lnTo>
                  <a:pt x="1277" y="32"/>
                </a:lnTo>
                <a:lnTo>
                  <a:pt x="1277" y="34"/>
                </a:lnTo>
                <a:lnTo>
                  <a:pt x="1280" y="37"/>
                </a:lnTo>
                <a:lnTo>
                  <a:pt x="1282" y="39"/>
                </a:lnTo>
                <a:lnTo>
                  <a:pt x="1282" y="44"/>
                </a:lnTo>
                <a:lnTo>
                  <a:pt x="1285" y="46"/>
                </a:lnTo>
                <a:lnTo>
                  <a:pt x="1285" y="51"/>
                </a:lnTo>
                <a:lnTo>
                  <a:pt x="1287" y="53"/>
                </a:lnTo>
                <a:lnTo>
                  <a:pt x="1287" y="68"/>
                </a:lnTo>
                <a:lnTo>
                  <a:pt x="1290" y="70"/>
                </a:lnTo>
                <a:lnTo>
                  <a:pt x="1290" y="77"/>
                </a:lnTo>
                <a:lnTo>
                  <a:pt x="1287" y="80"/>
                </a:lnTo>
                <a:lnTo>
                  <a:pt x="1287" y="92"/>
                </a:lnTo>
                <a:lnTo>
                  <a:pt x="1285" y="94"/>
                </a:lnTo>
                <a:lnTo>
                  <a:pt x="1285" y="99"/>
                </a:lnTo>
                <a:lnTo>
                  <a:pt x="1282" y="101"/>
                </a:lnTo>
                <a:lnTo>
                  <a:pt x="1280" y="106"/>
                </a:lnTo>
                <a:lnTo>
                  <a:pt x="1280" y="109"/>
                </a:lnTo>
                <a:lnTo>
                  <a:pt x="1277" y="111"/>
                </a:lnTo>
                <a:lnTo>
                  <a:pt x="1277" y="113"/>
                </a:lnTo>
                <a:lnTo>
                  <a:pt x="1275" y="116"/>
                </a:lnTo>
                <a:lnTo>
                  <a:pt x="1273" y="118"/>
                </a:lnTo>
                <a:lnTo>
                  <a:pt x="1273" y="121"/>
                </a:lnTo>
                <a:lnTo>
                  <a:pt x="1270" y="121"/>
                </a:lnTo>
                <a:lnTo>
                  <a:pt x="1270" y="123"/>
                </a:lnTo>
                <a:lnTo>
                  <a:pt x="1265" y="125"/>
                </a:lnTo>
                <a:lnTo>
                  <a:pt x="1263" y="128"/>
                </a:lnTo>
                <a:lnTo>
                  <a:pt x="1263" y="130"/>
                </a:lnTo>
                <a:lnTo>
                  <a:pt x="1265" y="130"/>
                </a:lnTo>
                <a:lnTo>
                  <a:pt x="1268" y="128"/>
                </a:lnTo>
                <a:lnTo>
                  <a:pt x="1273" y="125"/>
                </a:lnTo>
                <a:lnTo>
                  <a:pt x="1275" y="123"/>
                </a:lnTo>
                <a:lnTo>
                  <a:pt x="1275" y="121"/>
                </a:lnTo>
                <a:lnTo>
                  <a:pt x="1277" y="121"/>
                </a:lnTo>
                <a:lnTo>
                  <a:pt x="1280" y="118"/>
                </a:lnTo>
                <a:lnTo>
                  <a:pt x="1282" y="116"/>
                </a:lnTo>
                <a:lnTo>
                  <a:pt x="1282" y="113"/>
                </a:lnTo>
                <a:lnTo>
                  <a:pt x="1285" y="111"/>
                </a:lnTo>
                <a:lnTo>
                  <a:pt x="1287" y="109"/>
                </a:lnTo>
                <a:lnTo>
                  <a:pt x="1287" y="106"/>
                </a:lnTo>
                <a:lnTo>
                  <a:pt x="1290" y="106"/>
                </a:lnTo>
                <a:lnTo>
                  <a:pt x="1290" y="101"/>
                </a:lnTo>
                <a:lnTo>
                  <a:pt x="1292" y="99"/>
                </a:lnTo>
                <a:lnTo>
                  <a:pt x="1292" y="94"/>
                </a:lnTo>
                <a:lnTo>
                  <a:pt x="1294" y="92"/>
                </a:lnTo>
                <a:lnTo>
                  <a:pt x="1294" y="77"/>
                </a:lnTo>
                <a:lnTo>
                  <a:pt x="1297" y="75"/>
                </a:lnTo>
                <a:lnTo>
                  <a:pt x="1297" y="73"/>
                </a:lnTo>
                <a:lnTo>
                  <a:pt x="1294" y="70"/>
                </a:lnTo>
                <a:lnTo>
                  <a:pt x="1294" y="56"/>
                </a:lnTo>
                <a:lnTo>
                  <a:pt x="1292" y="53"/>
                </a:lnTo>
                <a:lnTo>
                  <a:pt x="1292" y="46"/>
                </a:lnTo>
                <a:lnTo>
                  <a:pt x="1290" y="44"/>
                </a:lnTo>
                <a:lnTo>
                  <a:pt x="1290" y="41"/>
                </a:lnTo>
                <a:lnTo>
                  <a:pt x="1287" y="39"/>
                </a:lnTo>
                <a:lnTo>
                  <a:pt x="1285" y="37"/>
                </a:lnTo>
                <a:lnTo>
                  <a:pt x="1285" y="34"/>
                </a:lnTo>
                <a:lnTo>
                  <a:pt x="1282" y="32"/>
                </a:lnTo>
                <a:lnTo>
                  <a:pt x="1280" y="30"/>
                </a:lnTo>
                <a:lnTo>
                  <a:pt x="1280" y="27"/>
                </a:lnTo>
                <a:lnTo>
                  <a:pt x="1277" y="25"/>
                </a:lnTo>
                <a:lnTo>
                  <a:pt x="1275" y="22"/>
                </a:lnTo>
                <a:lnTo>
                  <a:pt x="1275" y="20"/>
                </a:lnTo>
                <a:lnTo>
                  <a:pt x="1273" y="20"/>
                </a:lnTo>
                <a:lnTo>
                  <a:pt x="1270" y="17"/>
                </a:lnTo>
                <a:lnTo>
                  <a:pt x="1270" y="15"/>
                </a:lnTo>
                <a:lnTo>
                  <a:pt x="1265" y="13"/>
                </a:lnTo>
                <a:lnTo>
                  <a:pt x="1263" y="10"/>
                </a:lnTo>
                <a:lnTo>
                  <a:pt x="1263" y="10"/>
                </a:lnTo>
                <a:close/>
              </a:path>
              <a:path w="2558" h="772">
                <a:moveTo>
                  <a:pt x="1373" y="123"/>
                </a:moveTo>
                <a:lnTo>
                  <a:pt x="1373" y="140"/>
                </a:lnTo>
                <a:lnTo>
                  <a:pt x="1381" y="135"/>
                </a:lnTo>
                <a:lnTo>
                  <a:pt x="1381" y="123"/>
                </a:lnTo>
                <a:lnTo>
                  <a:pt x="1405" y="123"/>
                </a:lnTo>
                <a:lnTo>
                  <a:pt x="1373" y="123"/>
                </a:lnTo>
                <a:lnTo>
                  <a:pt x="1373" y="123"/>
                </a:lnTo>
                <a:close/>
              </a:path>
              <a:path w="2558" h="772">
                <a:moveTo>
                  <a:pt x="1431" y="123"/>
                </a:moveTo>
                <a:lnTo>
                  <a:pt x="1431" y="125"/>
                </a:lnTo>
                <a:lnTo>
                  <a:pt x="1433" y="125"/>
                </a:lnTo>
                <a:lnTo>
                  <a:pt x="1448" y="125"/>
                </a:lnTo>
                <a:lnTo>
                  <a:pt x="1445" y="125"/>
                </a:lnTo>
                <a:lnTo>
                  <a:pt x="1436" y="125"/>
                </a:lnTo>
                <a:lnTo>
                  <a:pt x="1433" y="123"/>
                </a:lnTo>
                <a:lnTo>
                  <a:pt x="1431" y="123"/>
                </a:lnTo>
                <a:lnTo>
                  <a:pt x="1431" y="123"/>
                </a:lnTo>
                <a:close/>
              </a:path>
              <a:path w="2558" h="772">
                <a:moveTo>
                  <a:pt x="1410" y="77"/>
                </a:moveTo>
                <a:lnTo>
                  <a:pt x="1405" y="80"/>
                </a:lnTo>
                <a:lnTo>
                  <a:pt x="1405" y="121"/>
                </a:lnTo>
                <a:lnTo>
                  <a:pt x="1381" y="121"/>
                </a:lnTo>
                <a:lnTo>
                  <a:pt x="1373" y="121"/>
                </a:lnTo>
                <a:lnTo>
                  <a:pt x="1373" y="123"/>
                </a:lnTo>
                <a:lnTo>
                  <a:pt x="1405" y="123"/>
                </a:lnTo>
                <a:lnTo>
                  <a:pt x="1405" y="137"/>
                </a:lnTo>
                <a:lnTo>
                  <a:pt x="1410" y="133"/>
                </a:lnTo>
                <a:lnTo>
                  <a:pt x="1410" y="92"/>
                </a:lnTo>
                <a:lnTo>
                  <a:pt x="1410" y="90"/>
                </a:lnTo>
                <a:lnTo>
                  <a:pt x="1410" y="77"/>
                </a:lnTo>
                <a:lnTo>
                  <a:pt x="1410" y="77"/>
                </a:lnTo>
                <a:close/>
              </a:path>
              <a:path w="2558" h="772">
                <a:moveTo>
                  <a:pt x="1424" y="61"/>
                </a:moveTo>
                <a:lnTo>
                  <a:pt x="1421" y="63"/>
                </a:lnTo>
                <a:lnTo>
                  <a:pt x="1424" y="65"/>
                </a:lnTo>
                <a:lnTo>
                  <a:pt x="1424" y="68"/>
                </a:lnTo>
                <a:lnTo>
                  <a:pt x="1426" y="70"/>
                </a:lnTo>
                <a:lnTo>
                  <a:pt x="1426" y="73"/>
                </a:lnTo>
                <a:lnTo>
                  <a:pt x="1429" y="75"/>
                </a:lnTo>
                <a:lnTo>
                  <a:pt x="1429" y="80"/>
                </a:lnTo>
                <a:lnTo>
                  <a:pt x="1431" y="85"/>
                </a:lnTo>
                <a:lnTo>
                  <a:pt x="1431" y="92"/>
                </a:lnTo>
                <a:lnTo>
                  <a:pt x="1433" y="94"/>
                </a:lnTo>
                <a:lnTo>
                  <a:pt x="1436" y="92"/>
                </a:lnTo>
                <a:lnTo>
                  <a:pt x="1436" y="90"/>
                </a:lnTo>
                <a:lnTo>
                  <a:pt x="1438" y="87"/>
                </a:lnTo>
                <a:lnTo>
                  <a:pt x="1438" y="80"/>
                </a:lnTo>
                <a:lnTo>
                  <a:pt x="1436" y="77"/>
                </a:lnTo>
                <a:lnTo>
                  <a:pt x="1436" y="75"/>
                </a:lnTo>
                <a:lnTo>
                  <a:pt x="1433" y="73"/>
                </a:lnTo>
                <a:lnTo>
                  <a:pt x="1433" y="70"/>
                </a:lnTo>
                <a:lnTo>
                  <a:pt x="1431" y="68"/>
                </a:lnTo>
                <a:lnTo>
                  <a:pt x="1429" y="65"/>
                </a:lnTo>
                <a:lnTo>
                  <a:pt x="1426" y="63"/>
                </a:lnTo>
                <a:lnTo>
                  <a:pt x="1424" y="61"/>
                </a:lnTo>
                <a:lnTo>
                  <a:pt x="1424" y="61"/>
                </a:lnTo>
                <a:close/>
              </a:path>
              <a:path w="2558" h="772">
                <a:moveTo>
                  <a:pt x="1467" y="37"/>
                </a:moveTo>
                <a:lnTo>
                  <a:pt x="1455" y="39"/>
                </a:lnTo>
                <a:lnTo>
                  <a:pt x="1455" y="109"/>
                </a:lnTo>
                <a:lnTo>
                  <a:pt x="1453" y="109"/>
                </a:lnTo>
                <a:lnTo>
                  <a:pt x="1453" y="113"/>
                </a:lnTo>
                <a:lnTo>
                  <a:pt x="1453" y="116"/>
                </a:lnTo>
                <a:lnTo>
                  <a:pt x="1453" y="123"/>
                </a:lnTo>
                <a:lnTo>
                  <a:pt x="1450" y="125"/>
                </a:lnTo>
                <a:lnTo>
                  <a:pt x="1433" y="125"/>
                </a:lnTo>
                <a:lnTo>
                  <a:pt x="1436" y="128"/>
                </a:lnTo>
                <a:lnTo>
                  <a:pt x="1438" y="130"/>
                </a:lnTo>
                <a:lnTo>
                  <a:pt x="1441" y="130"/>
                </a:lnTo>
                <a:lnTo>
                  <a:pt x="1441" y="133"/>
                </a:lnTo>
                <a:lnTo>
                  <a:pt x="1443" y="135"/>
                </a:lnTo>
                <a:lnTo>
                  <a:pt x="1445" y="135"/>
                </a:lnTo>
                <a:lnTo>
                  <a:pt x="1445" y="137"/>
                </a:lnTo>
                <a:lnTo>
                  <a:pt x="1445" y="140"/>
                </a:lnTo>
                <a:lnTo>
                  <a:pt x="1448" y="140"/>
                </a:lnTo>
                <a:lnTo>
                  <a:pt x="1450" y="137"/>
                </a:lnTo>
                <a:lnTo>
                  <a:pt x="1453" y="137"/>
                </a:lnTo>
                <a:lnTo>
                  <a:pt x="1453" y="135"/>
                </a:lnTo>
                <a:lnTo>
                  <a:pt x="1455" y="133"/>
                </a:lnTo>
                <a:lnTo>
                  <a:pt x="1457" y="130"/>
                </a:lnTo>
                <a:lnTo>
                  <a:pt x="1457" y="128"/>
                </a:lnTo>
                <a:lnTo>
                  <a:pt x="1460" y="123"/>
                </a:lnTo>
                <a:lnTo>
                  <a:pt x="1460" y="97"/>
                </a:lnTo>
                <a:lnTo>
                  <a:pt x="1462" y="94"/>
                </a:lnTo>
                <a:lnTo>
                  <a:pt x="1462" y="41"/>
                </a:lnTo>
                <a:lnTo>
                  <a:pt x="1467" y="37"/>
                </a:lnTo>
                <a:lnTo>
                  <a:pt x="1467" y="37"/>
                </a:lnTo>
                <a:close/>
              </a:path>
              <a:path w="2558" h="772">
                <a:moveTo>
                  <a:pt x="1373" y="37"/>
                </a:moveTo>
                <a:lnTo>
                  <a:pt x="1373" y="65"/>
                </a:lnTo>
                <a:lnTo>
                  <a:pt x="1376" y="68"/>
                </a:lnTo>
                <a:lnTo>
                  <a:pt x="1376" y="77"/>
                </a:lnTo>
                <a:lnTo>
                  <a:pt x="1381" y="75"/>
                </a:lnTo>
                <a:lnTo>
                  <a:pt x="1381" y="37"/>
                </a:lnTo>
                <a:lnTo>
                  <a:pt x="1405" y="37"/>
                </a:lnTo>
                <a:lnTo>
                  <a:pt x="1373" y="37"/>
                </a:lnTo>
                <a:lnTo>
                  <a:pt x="1373" y="37"/>
                </a:lnTo>
                <a:close/>
              </a:path>
              <a:path w="2558" h="772">
                <a:moveTo>
                  <a:pt x="1460" y="30"/>
                </a:moveTo>
                <a:lnTo>
                  <a:pt x="1455" y="34"/>
                </a:lnTo>
                <a:lnTo>
                  <a:pt x="1431" y="34"/>
                </a:lnTo>
                <a:lnTo>
                  <a:pt x="1424" y="37"/>
                </a:lnTo>
                <a:lnTo>
                  <a:pt x="1424" y="39"/>
                </a:lnTo>
                <a:lnTo>
                  <a:pt x="1421" y="41"/>
                </a:lnTo>
                <a:lnTo>
                  <a:pt x="1421" y="44"/>
                </a:lnTo>
                <a:lnTo>
                  <a:pt x="1419" y="46"/>
                </a:lnTo>
                <a:lnTo>
                  <a:pt x="1419" y="49"/>
                </a:lnTo>
                <a:lnTo>
                  <a:pt x="1417" y="53"/>
                </a:lnTo>
                <a:lnTo>
                  <a:pt x="1417" y="56"/>
                </a:lnTo>
                <a:lnTo>
                  <a:pt x="1414" y="58"/>
                </a:lnTo>
                <a:lnTo>
                  <a:pt x="1414" y="61"/>
                </a:lnTo>
                <a:lnTo>
                  <a:pt x="1412" y="63"/>
                </a:lnTo>
                <a:lnTo>
                  <a:pt x="1412" y="68"/>
                </a:lnTo>
                <a:lnTo>
                  <a:pt x="1414" y="65"/>
                </a:lnTo>
                <a:lnTo>
                  <a:pt x="1414" y="63"/>
                </a:lnTo>
                <a:lnTo>
                  <a:pt x="1417" y="61"/>
                </a:lnTo>
                <a:lnTo>
                  <a:pt x="1419" y="58"/>
                </a:lnTo>
                <a:lnTo>
                  <a:pt x="1419" y="56"/>
                </a:lnTo>
                <a:lnTo>
                  <a:pt x="1421" y="53"/>
                </a:lnTo>
                <a:lnTo>
                  <a:pt x="1421" y="51"/>
                </a:lnTo>
                <a:lnTo>
                  <a:pt x="1424" y="49"/>
                </a:lnTo>
                <a:lnTo>
                  <a:pt x="1426" y="46"/>
                </a:lnTo>
                <a:lnTo>
                  <a:pt x="1426" y="44"/>
                </a:lnTo>
                <a:lnTo>
                  <a:pt x="1429" y="41"/>
                </a:lnTo>
                <a:lnTo>
                  <a:pt x="1429" y="39"/>
                </a:lnTo>
                <a:lnTo>
                  <a:pt x="1455" y="39"/>
                </a:lnTo>
                <a:lnTo>
                  <a:pt x="1467" y="37"/>
                </a:lnTo>
                <a:lnTo>
                  <a:pt x="1460" y="30"/>
                </a:lnTo>
                <a:lnTo>
                  <a:pt x="1460" y="30"/>
                </a:lnTo>
                <a:close/>
              </a:path>
              <a:path w="2558" h="772">
                <a:moveTo>
                  <a:pt x="1373" y="27"/>
                </a:moveTo>
                <a:lnTo>
                  <a:pt x="1373" y="34"/>
                </a:lnTo>
                <a:lnTo>
                  <a:pt x="1381" y="34"/>
                </a:lnTo>
                <a:lnTo>
                  <a:pt x="1373" y="27"/>
                </a:lnTo>
                <a:lnTo>
                  <a:pt x="1373" y="27"/>
                </a:lnTo>
                <a:close/>
              </a:path>
              <a:path w="2558" h="772">
                <a:moveTo>
                  <a:pt x="1407" y="27"/>
                </a:moveTo>
                <a:lnTo>
                  <a:pt x="1402" y="34"/>
                </a:lnTo>
                <a:lnTo>
                  <a:pt x="1373" y="34"/>
                </a:lnTo>
                <a:lnTo>
                  <a:pt x="1373" y="37"/>
                </a:lnTo>
                <a:lnTo>
                  <a:pt x="1405" y="37"/>
                </a:lnTo>
                <a:lnTo>
                  <a:pt x="1405" y="75"/>
                </a:lnTo>
                <a:lnTo>
                  <a:pt x="1381" y="75"/>
                </a:lnTo>
                <a:lnTo>
                  <a:pt x="1376" y="77"/>
                </a:lnTo>
                <a:lnTo>
                  <a:pt x="1376" y="99"/>
                </a:lnTo>
                <a:lnTo>
                  <a:pt x="1373" y="101"/>
                </a:lnTo>
                <a:lnTo>
                  <a:pt x="1373" y="121"/>
                </a:lnTo>
                <a:lnTo>
                  <a:pt x="1381" y="121"/>
                </a:lnTo>
                <a:lnTo>
                  <a:pt x="1381" y="80"/>
                </a:lnTo>
                <a:lnTo>
                  <a:pt x="1405" y="80"/>
                </a:lnTo>
                <a:lnTo>
                  <a:pt x="1410" y="77"/>
                </a:lnTo>
                <a:lnTo>
                  <a:pt x="1410" y="41"/>
                </a:lnTo>
                <a:lnTo>
                  <a:pt x="1414" y="37"/>
                </a:lnTo>
                <a:lnTo>
                  <a:pt x="1407" y="27"/>
                </a:lnTo>
                <a:lnTo>
                  <a:pt x="1407" y="27"/>
                </a:lnTo>
                <a:close/>
              </a:path>
              <a:path w="2558" h="772">
                <a:moveTo>
                  <a:pt x="1431" y="3"/>
                </a:moveTo>
                <a:lnTo>
                  <a:pt x="1431" y="13"/>
                </a:lnTo>
                <a:lnTo>
                  <a:pt x="1429" y="15"/>
                </a:lnTo>
                <a:lnTo>
                  <a:pt x="1429" y="20"/>
                </a:lnTo>
                <a:lnTo>
                  <a:pt x="1426" y="25"/>
                </a:lnTo>
                <a:lnTo>
                  <a:pt x="1426" y="30"/>
                </a:lnTo>
                <a:lnTo>
                  <a:pt x="1424" y="32"/>
                </a:lnTo>
                <a:lnTo>
                  <a:pt x="1424" y="37"/>
                </a:lnTo>
                <a:lnTo>
                  <a:pt x="1431" y="34"/>
                </a:lnTo>
                <a:lnTo>
                  <a:pt x="1431" y="32"/>
                </a:lnTo>
                <a:lnTo>
                  <a:pt x="1433" y="30"/>
                </a:lnTo>
                <a:lnTo>
                  <a:pt x="1433" y="25"/>
                </a:lnTo>
                <a:lnTo>
                  <a:pt x="1436" y="22"/>
                </a:lnTo>
                <a:lnTo>
                  <a:pt x="1436" y="20"/>
                </a:lnTo>
                <a:lnTo>
                  <a:pt x="1438" y="17"/>
                </a:lnTo>
                <a:lnTo>
                  <a:pt x="1438" y="15"/>
                </a:lnTo>
                <a:lnTo>
                  <a:pt x="1441" y="13"/>
                </a:lnTo>
                <a:lnTo>
                  <a:pt x="1441" y="10"/>
                </a:lnTo>
                <a:lnTo>
                  <a:pt x="1431" y="3"/>
                </a:lnTo>
                <a:lnTo>
                  <a:pt x="1431" y="3"/>
                </a:lnTo>
                <a:close/>
              </a:path>
              <a:path w="2558" h="772">
                <a:moveTo>
                  <a:pt x="1390" y="3"/>
                </a:moveTo>
                <a:lnTo>
                  <a:pt x="1390" y="13"/>
                </a:lnTo>
                <a:lnTo>
                  <a:pt x="1388" y="15"/>
                </a:lnTo>
                <a:lnTo>
                  <a:pt x="1388" y="25"/>
                </a:lnTo>
                <a:lnTo>
                  <a:pt x="1385" y="30"/>
                </a:lnTo>
                <a:lnTo>
                  <a:pt x="1385" y="34"/>
                </a:lnTo>
                <a:lnTo>
                  <a:pt x="1388" y="34"/>
                </a:lnTo>
                <a:lnTo>
                  <a:pt x="1390" y="30"/>
                </a:lnTo>
                <a:lnTo>
                  <a:pt x="1390" y="27"/>
                </a:lnTo>
                <a:lnTo>
                  <a:pt x="1393" y="22"/>
                </a:lnTo>
                <a:lnTo>
                  <a:pt x="1393" y="20"/>
                </a:lnTo>
                <a:lnTo>
                  <a:pt x="1395" y="17"/>
                </a:lnTo>
                <a:lnTo>
                  <a:pt x="1395" y="15"/>
                </a:lnTo>
                <a:lnTo>
                  <a:pt x="1397" y="13"/>
                </a:lnTo>
                <a:lnTo>
                  <a:pt x="1397" y="10"/>
                </a:lnTo>
                <a:lnTo>
                  <a:pt x="1400" y="10"/>
                </a:lnTo>
                <a:lnTo>
                  <a:pt x="1390" y="3"/>
                </a:lnTo>
                <a:lnTo>
                  <a:pt x="1390" y="3"/>
                </a:lnTo>
                <a:close/>
              </a:path>
              <a:path w="2558" h="772">
                <a:moveTo>
                  <a:pt x="1520" y="85"/>
                </a:moveTo>
                <a:lnTo>
                  <a:pt x="1505" y="94"/>
                </a:lnTo>
                <a:lnTo>
                  <a:pt x="1513" y="94"/>
                </a:lnTo>
                <a:lnTo>
                  <a:pt x="1515" y="92"/>
                </a:lnTo>
                <a:lnTo>
                  <a:pt x="1517" y="90"/>
                </a:lnTo>
                <a:lnTo>
                  <a:pt x="1522" y="87"/>
                </a:lnTo>
                <a:lnTo>
                  <a:pt x="1520" y="85"/>
                </a:lnTo>
                <a:lnTo>
                  <a:pt x="1520" y="85"/>
                </a:lnTo>
                <a:close/>
              </a:path>
              <a:path w="2558" h="772">
                <a:moveTo>
                  <a:pt x="1556" y="61"/>
                </a:moveTo>
                <a:lnTo>
                  <a:pt x="1556" y="63"/>
                </a:lnTo>
                <a:lnTo>
                  <a:pt x="1558" y="65"/>
                </a:lnTo>
                <a:lnTo>
                  <a:pt x="1561" y="68"/>
                </a:lnTo>
                <a:lnTo>
                  <a:pt x="1561" y="70"/>
                </a:lnTo>
                <a:lnTo>
                  <a:pt x="1563" y="73"/>
                </a:lnTo>
                <a:lnTo>
                  <a:pt x="1565" y="75"/>
                </a:lnTo>
                <a:lnTo>
                  <a:pt x="1565" y="77"/>
                </a:lnTo>
                <a:lnTo>
                  <a:pt x="1568" y="80"/>
                </a:lnTo>
                <a:lnTo>
                  <a:pt x="1568" y="82"/>
                </a:lnTo>
                <a:lnTo>
                  <a:pt x="1570" y="85"/>
                </a:lnTo>
                <a:lnTo>
                  <a:pt x="1570" y="87"/>
                </a:lnTo>
                <a:lnTo>
                  <a:pt x="1573" y="92"/>
                </a:lnTo>
                <a:lnTo>
                  <a:pt x="1573" y="94"/>
                </a:lnTo>
                <a:lnTo>
                  <a:pt x="1575" y="97"/>
                </a:lnTo>
                <a:lnTo>
                  <a:pt x="1575" y="101"/>
                </a:lnTo>
                <a:lnTo>
                  <a:pt x="1577" y="101"/>
                </a:lnTo>
                <a:lnTo>
                  <a:pt x="1580" y="99"/>
                </a:lnTo>
                <a:lnTo>
                  <a:pt x="1580" y="90"/>
                </a:lnTo>
                <a:lnTo>
                  <a:pt x="1580" y="87"/>
                </a:lnTo>
                <a:lnTo>
                  <a:pt x="1577" y="85"/>
                </a:lnTo>
                <a:lnTo>
                  <a:pt x="1577" y="80"/>
                </a:lnTo>
                <a:lnTo>
                  <a:pt x="1575" y="80"/>
                </a:lnTo>
                <a:lnTo>
                  <a:pt x="1575" y="77"/>
                </a:lnTo>
                <a:lnTo>
                  <a:pt x="1573" y="75"/>
                </a:lnTo>
                <a:lnTo>
                  <a:pt x="1570" y="75"/>
                </a:lnTo>
                <a:lnTo>
                  <a:pt x="1570" y="73"/>
                </a:lnTo>
                <a:lnTo>
                  <a:pt x="1568" y="70"/>
                </a:lnTo>
                <a:lnTo>
                  <a:pt x="1565" y="68"/>
                </a:lnTo>
                <a:lnTo>
                  <a:pt x="1563" y="65"/>
                </a:lnTo>
                <a:lnTo>
                  <a:pt x="1561" y="63"/>
                </a:lnTo>
                <a:lnTo>
                  <a:pt x="1556" y="61"/>
                </a:lnTo>
                <a:lnTo>
                  <a:pt x="1556" y="61"/>
                </a:lnTo>
                <a:close/>
              </a:path>
              <a:path w="2558" h="772">
                <a:moveTo>
                  <a:pt x="1505" y="58"/>
                </a:moveTo>
                <a:lnTo>
                  <a:pt x="1498" y="58"/>
                </a:lnTo>
                <a:lnTo>
                  <a:pt x="1498" y="97"/>
                </a:lnTo>
                <a:lnTo>
                  <a:pt x="1496" y="97"/>
                </a:lnTo>
                <a:lnTo>
                  <a:pt x="1493" y="99"/>
                </a:lnTo>
                <a:lnTo>
                  <a:pt x="1491" y="101"/>
                </a:lnTo>
                <a:lnTo>
                  <a:pt x="1486" y="101"/>
                </a:lnTo>
                <a:lnTo>
                  <a:pt x="1484" y="104"/>
                </a:lnTo>
                <a:lnTo>
                  <a:pt x="1479" y="104"/>
                </a:lnTo>
                <a:lnTo>
                  <a:pt x="1484" y="116"/>
                </a:lnTo>
                <a:lnTo>
                  <a:pt x="1486" y="113"/>
                </a:lnTo>
                <a:lnTo>
                  <a:pt x="1489" y="111"/>
                </a:lnTo>
                <a:lnTo>
                  <a:pt x="1491" y="111"/>
                </a:lnTo>
                <a:lnTo>
                  <a:pt x="1493" y="109"/>
                </a:lnTo>
                <a:lnTo>
                  <a:pt x="1493" y="106"/>
                </a:lnTo>
                <a:lnTo>
                  <a:pt x="1496" y="106"/>
                </a:lnTo>
                <a:lnTo>
                  <a:pt x="1498" y="104"/>
                </a:lnTo>
                <a:lnTo>
                  <a:pt x="1501" y="101"/>
                </a:lnTo>
                <a:lnTo>
                  <a:pt x="1503" y="101"/>
                </a:lnTo>
                <a:lnTo>
                  <a:pt x="1505" y="99"/>
                </a:lnTo>
                <a:lnTo>
                  <a:pt x="1508" y="97"/>
                </a:lnTo>
                <a:lnTo>
                  <a:pt x="1510" y="94"/>
                </a:lnTo>
                <a:lnTo>
                  <a:pt x="1505" y="94"/>
                </a:lnTo>
                <a:lnTo>
                  <a:pt x="1505" y="58"/>
                </a:lnTo>
                <a:lnTo>
                  <a:pt x="1505" y="58"/>
                </a:lnTo>
                <a:close/>
              </a:path>
              <a:path w="2558" h="772">
                <a:moveTo>
                  <a:pt x="1537" y="56"/>
                </a:moveTo>
                <a:lnTo>
                  <a:pt x="1537" y="61"/>
                </a:lnTo>
                <a:lnTo>
                  <a:pt x="1534" y="63"/>
                </a:lnTo>
                <a:lnTo>
                  <a:pt x="1534" y="65"/>
                </a:lnTo>
                <a:lnTo>
                  <a:pt x="1532" y="68"/>
                </a:lnTo>
                <a:lnTo>
                  <a:pt x="1532" y="70"/>
                </a:lnTo>
                <a:lnTo>
                  <a:pt x="1530" y="73"/>
                </a:lnTo>
                <a:lnTo>
                  <a:pt x="1530" y="77"/>
                </a:lnTo>
                <a:lnTo>
                  <a:pt x="1527" y="80"/>
                </a:lnTo>
                <a:lnTo>
                  <a:pt x="1527" y="82"/>
                </a:lnTo>
                <a:lnTo>
                  <a:pt x="1525" y="85"/>
                </a:lnTo>
                <a:lnTo>
                  <a:pt x="1525" y="87"/>
                </a:lnTo>
                <a:lnTo>
                  <a:pt x="1522" y="90"/>
                </a:lnTo>
                <a:lnTo>
                  <a:pt x="1520" y="90"/>
                </a:lnTo>
                <a:lnTo>
                  <a:pt x="1520" y="92"/>
                </a:lnTo>
                <a:lnTo>
                  <a:pt x="1517" y="94"/>
                </a:lnTo>
                <a:lnTo>
                  <a:pt x="1517" y="97"/>
                </a:lnTo>
                <a:lnTo>
                  <a:pt x="1515" y="99"/>
                </a:lnTo>
                <a:lnTo>
                  <a:pt x="1513" y="101"/>
                </a:lnTo>
                <a:lnTo>
                  <a:pt x="1513" y="106"/>
                </a:lnTo>
                <a:lnTo>
                  <a:pt x="1515" y="104"/>
                </a:lnTo>
                <a:lnTo>
                  <a:pt x="1517" y="101"/>
                </a:lnTo>
                <a:lnTo>
                  <a:pt x="1520" y="99"/>
                </a:lnTo>
                <a:lnTo>
                  <a:pt x="1520" y="97"/>
                </a:lnTo>
                <a:lnTo>
                  <a:pt x="1522" y="97"/>
                </a:lnTo>
                <a:lnTo>
                  <a:pt x="1525" y="94"/>
                </a:lnTo>
                <a:lnTo>
                  <a:pt x="1525" y="92"/>
                </a:lnTo>
                <a:lnTo>
                  <a:pt x="1527" y="90"/>
                </a:lnTo>
                <a:lnTo>
                  <a:pt x="1530" y="87"/>
                </a:lnTo>
                <a:lnTo>
                  <a:pt x="1530" y="85"/>
                </a:lnTo>
                <a:lnTo>
                  <a:pt x="1532" y="82"/>
                </a:lnTo>
                <a:lnTo>
                  <a:pt x="1532" y="80"/>
                </a:lnTo>
                <a:lnTo>
                  <a:pt x="1534" y="77"/>
                </a:lnTo>
                <a:lnTo>
                  <a:pt x="1537" y="75"/>
                </a:lnTo>
                <a:lnTo>
                  <a:pt x="1537" y="73"/>
                </a:lnTo>
                <a:lnTo>
                  <a:pt x="1539" y="70"/>
                </a:lnTo>
                <a:lnTo>
                  <a:pt x="1539" y="68"/>
                </a:lnTo>
                <a:lnTo>
                  <a:pt x="1541" y="65"/>
                </a:lnTo>
                <a:lnTo>
                  <a:pt x="1541" y="61"/>
                </a:lnTo>
                <a:lnTo>
                  <a:pt x="1544" y="58"/>
                </a:lnTo>
                <a:lnTo>
                  <a:pt x="1544" y="56"/>
                </a:lnTo>
                <a:lnTo>
                  <a:pt x="1537" y="56"/>
                </a:lnTo>
                <a:lnTo>
                  <a:pt x="1537" y="56"/>
                </a:lnTo>
                <a:close/>
              </a:path>
              <a:path w="2558" h="772">
                <a:moveTo>
                  <a:pt x="1515" y="49"/>
                </a:moveTo>
                <a:lnTo>
                  <a:pt x="1510" y="56"/>
                </a:lnTo>
                <a:lnTo>
                  <a:pt x="1481" y="56"/>
                </a:lnTo>
                <a:lnTo>
                  <a:pt x="1486" y="61"/>
                </a:lnTo>
                <a:lnTo>
                  <a:pt x="1491" y="61"/>
                </a:lnTo>
                <a:lnTo>
                  <a:pt x="1491" y="58"/>
                </a:lnTo>
                <a:lnTo>
                  <a:pt x="1522" y="58"/>
                </a:lnTo>
                <a:lnTo>
                  <a:pt x="1515" y="49"/>
                </a:lnTo>
                <a:lnTo>
                  <a:pt x="1515" y="49"/>
                </a:lnTo>
                <a:close/>
              </a:path>
              <a:path w="2558" h="772">
                <a:moveTo>
                  <a:pt x="1556" y="20"/>
                </a:moveTo>
                <a:lnTo>
                  <a:pt x="1549" y="20"/>
                </a:lnTo>
                <a:lnTo>
                  <a:pt x="1546" y="25"/>
                </a:lnTo>
                <a:lnTo>
                  <a:pt x="1546" y="30"/>
                </a:lnTo>
                <a:lnTo>
                  <a:pt x="1544" y="32"/>
                </a:lnTo>
                <a:lnTo>
                  <a:pt x="1544" y="39"/>
                </a:lnTo>
                <a:lnTo>
                  <a:pt x="1541" y="41"/>
                </a:lnTo>
                <a:lnTo>
                  <a:pt x="1541" y="46"/>
                </a:lnTo>
                <a:lnTo>
                  <a:pt x="1539" y="51"/>
                </a:lnTo>
                <a:lnTo>
                  <a:pt x="1539" y="53"/>
                </a:lnTo>
                <a:lnTo>
                  <a:pt x="1537" y="56"/>
                </a:lnTo>
                <a:lnTo>
                  <a:pt x="1544" y="56"/>
                </a:lnTo>
                <a:lnTo>
                  <a:pt x="1544" y="61"/>
                </a:lnTo>
                <a:lnTo>
                  <a:pt x="1544" y="99"/>
                </a:lnTo>
                <a:lnTo>
                  <a:pt x="1544" y="101"/>
                </a:lnTo>
                <a:lnTo>
                  <a:pt x="1544" y="140"/>
                </a:lnTo>
                <a:lnTo>
                  <a:pt x="1551" y="135"/>
                </a:lnTo>
                <a:lnTo>
                  <a:pt x="1551" y="56"/>
                </a:lnTo>
                <a:lnTo>
                  <a:pt x="1553" y="51"/>
                </a:lnTo>
                <a:lnTo>
                  <a:pt x="1549" y="46"/>
                </a:lnTo>
                <a:lnTo>
                  <a:pt x="1549" y="41"/>
                </a:lnTo>
                <a:lnTo>
                  <a:pt x="1551" y="39"/>
                </a:lnTo>
                <a:lnTo>
                  <a:pt x="1551" y="34"/>
                </a:lnTo>
                <a:lnTo>
                  <a:pt x="1553" y="32"/>
                </a:lnTo>
                <a:lnTo>
                  <a:pt x="1553" y="25"/>
                </a:lnTo>
                <a:lnTo>
                  <a:pt x="1556" y="22"/>
                </a:lnTo>
                <a:lnTo>
                  <a:pt x="1556" y="20"/>
                </a:lnTo>
                <a:lnTo>
                  <a:pt x="1556" y="20"/>
                </a:lnTo>
                <a:close/>
              </a:path>
              <a:path w="2558" h="772">
                <a:moveTo>
                  <a:pt x="1505" y="56"/>
                </a:moveTo>
                <a:lnTo>
                  <a:pt x="1505" y="20"/>
                </a:lnTo>
                <a:lnTo>
                  <a:pt x="1498" y="20"/>
                </a:lnTo>
                <a:lnTo>
                  <a:pt x="1498" y="56"/>
                </a:lnTo>
                <a:lnTo>
                  <a:pt x="1505" y="56"/>
                </a:lnTo>
                <a:close/>
              </a:path>
              <a:path w="2558" h="772">
                <a:moveTo>
                  <a:pt x="1515" y="10"/>
                </a:moveTo>
                <a:lnTo>
                  <a:pt x="1508" y="17"/>
                </a:lnTo>
                <a:lnTo>
                  <a:pt x="1481" y="17"/>
                </a:lnTo>
                <a:lnTo>
                  <a:pt x="1484" y="22"/>
                </a:lnTo>
                <a:lnTo>
                  <a:pt x="1491" y="22"/>
                </a:lnTo>
                <a:lnTo>
                  <a:pt x="1493" y="20"/>
                </a:lnTo>
                <a:lnTo>
                  <a:pt x="1522" y="20"/>
                </a:lnTo>
                <a:lnTo>
                  <a:pt x="1515" y="10"/>
                </a:lnTo>
                <a:lnTo>
                  <a:pt x="1515" y="10"/>
                </a:lnTo>
                <a:close/>
              </a:path>
              <a:path w="2558" h="772">
                <a:moveTo>
                  <a:pt x="1577" y="8"/>
                </a:moveTo>
                <a:lnTo>
                  <a:pt x="1570" y="15"/>
                </a:lnTo>
                <a:lnTo>
                  <a:pt x="1522" y="15"/>
                </a:lnTo>
                <a:lnTo>
                  <a:pt x="1525" y="20"/>
                </a:lnTo>
                <a:lnTo>
                  <a:pt x="1585" y="20"/>
                </a:lnTo>
                <a:lnTo>
                  <a:pt x="1577" y="8"/>
                </a:lnTo>
                <a:lnTo>
                  <a:pt x="1577" y="8"/>
                </a:lnTo>
                <a:close/>
              </a:path>
              <a:path w="2558" h="772">
                <a:moveTo>
                  <a:pt x="1695" y="106"/>
                </a:moveTo>
                <a:lnTo>
                  <a:pt x="1693" y="106"/>
                </a:lnTo>
                <a:lnTo>
                  <a:pt x="1690" y="111"/>
                </a:lnTo>
                <a:lnTo>
                  <a:pt x="1690" y="128"/>
                </a:lnTo>
                <a:lnTo>
                  <a:pt x="1688" y="130"/>
                </a:lnTo>
                <a:lnTo>
                  <a:pt x="1688" y="133"/>
                </a:lnTo>
                <a:lnTo>
                  <a:pt x="1685" y="133"/>
                </a:lnTo>
                <a:lnTo>
                  <a:pt x="1678" y="133"/>
                </a:lnTo>
                <a:lnTo>
                  <a:pt x="1697" y="133"/>
                </a:lnTo>
                <a:lnTo>
                  <a:pt x="1700" y="130"/>
                </a:lnTo>
                <a:lnTo>
                  <a:pt x="1697" y="130"/>
                </a:lnTo>
                <a:lnTo>
                  <a:pt x="1695" y="128"/>
                </a:lnTo>
                <a:lnTo>
                  <a:pt x="1695" y="106"/>
                </a:lnTo>
                <a:lnTo>
                  <a:pt x="1695" y="106"/>
                </a:lnTo>
                <a:close/>
              </a:path>
              <a:path w="2558" h="772">
                <a:moveTo>
                  <a:pt x="1652" y="101"/>
                </a:moveTo>
                <a:lnTo>
                  <a:pt x="1652" y="106"/>
                </a:lnTo>
                <a:lnTo>
                  <a:pt x="1650" y="111"/>
                </a:lnTo>
                <a:lnTo>
                  <a:pt x="1650" y="116"/>
                </a:lnTo>
                <a:lnTo>
                  <a:pt x="1647" y="118"/>
                </a:lnTo>
                <a:lnTo>
                  <a:pt x="1647" y="121"/>
                </a:lnTo>
                <a:lnTo>
                  <a:pt x="1645" y="123"/>
                </a:lnTo>
                <a:lnTo>
                  <a:pt x="1645" y="125"/>
                </a:lnTo>
                <a:lnTo>
                  <a:pt x="1642" y="128"/>
                </a:lnTo>
                <a:lnTo>
                  <a:pt x="1640" y="128"/>
                </a:lnTo>
                <a:lnTo>
                  <a:pt x="1640" y="130"/>
                </a:lnTo>
                <a:lnTo>
                  <a:pt x="1637" y="130"/>
                </a:lnTo>
                <a:lnTo>
                  <a:pt x="1635" y="133"/>
                </a:lnTo>
                <a:lnTo>
                  <a:pt x="1633" y="133"/>
                </a:lnTo>
                <a:lnTo>
                  <a:pt x="1630" y="135"/>
                </a:lnTo>
                <a:lnTo>
                  <a:pt x="1628" y="135"/>
                </a:lnTo>
                <a:lnTo>
                  <a:pt x="1625" y="137"/>
                </a:lnTo>
                <a:lnTo>
                  <a:pt x="1618" y="137"/>
                </a:lnTo>
                <a:lnTo>
                  <a:pt x="1616" y="140"/>
                </a:lnTo>
                <a:lnTo>
                  <a:pt x="1616" y="142"/>
                </a:lnTo>
                <a:lnTo>
                  <a:pt x="1621" y="142"/>
                </a:lnTo>
                <a:lnTo>
                  <a:pt x="1623" y="140"/>
                </a:lnTo>
                <a:lnTo>
                  <a:pt x="1628" y="140"/>
                </a:lnTo>
                <a:lnTo>
                  <a:pt x="1630" y="137"/>
                </a:lnTo>
                <a:lnTo>
                  <a:pt x="1635" y="137"/>
                </a:lnTo>
                <a:lnTo>
                  <a:pt x="1637" y="135"/>
                </a:lnTo>
                <a:lnTo>
                  <a:pt x="1642" y="135"/>
                </a:lnTo>
                <a:lnTo>
                  <a:pt x="1642" y="133"/>
                </a:lnTo>
                <a:lnTo>
                  <a:pt x="1645" y="133"/>
                </a:lnTo>
                <a:lnTo>
                  <a:pt x="1647" y="130"/>
                </a:lnTo>
                <a:lnTo>
                  <a:pt x="1650" y="128"/>
                </a:lnTo>
                <a:lnTo>
                  <a:pt x="1652" y="125"/>
                </a:lnTo>
                <a:lnTo>
                  <a:pt x="1652" y="123"/>
                </a:lnTo>
                <a:lnTo>
                  <a:pt x="1654" y="121"/>
                </a:lnTo>
                <a:lnTo>
                  <a:pt x="1654" y="118"/>
                </a:lnTo>
                <a:lnTo>
                  <a:pt x="1657" y="116"/>
                </a:lnTo>
                <a:lnTo>
                  <a:pt x="1657" y="101"/>
                </a:lnTo>
                <a:lnTo>
                  <a:pt x="1666" y="101"/>
                </a:lnTo>
                <a:lnTo>
                  <a:pt x="1652" y="101"/>
                </a:lnTo>
                <a:lnTo>
                  <a:pt x="1652" y="101"/>
                </a:lnTo>
                <a:close/>
              </a:path>
              <a:path w="2558" h="772">
                <a:moveTo>
                  <a:pt x="1671" y="101"/>
                </a:moveTo>
                <a:lnTo>
                  <a:pt x="1652" y="101"/>
                </a:lnTo>
                <a:lnTo>
                  <a:pt x="1666" y="101"/>
                </a:lnTo>
                <a:lnTo>
                  <a:pt x="1666" y="133"/>
                </a:lnTo>
                <a:lnTo>
                  <a:pt x="1669" y="135"/>
                </a:lnTo>
                <a:lnTo>
                  <a:pt x="1669" y="137"/>
                </a:lnTo>
                <a:lnTo>
                  <a:pt x="1671" y="137"/>
                </a:lnTo>
                <a:lnTo>
                  <a:pt x="1673" y="140"/>
                </a:lnTo>
                <a:lnTo>
                  <a:pt x="1688" y="140"/>
                </a:lnTo>
                <a:lnTo>
                  <a:pt x="1690" y="137"/>
                </a:lnTo>
                <a:lnTo>
                  <a:pt x="1695" y="137"/>
                </a:lnTo>
                <a:lnTo>
                  <a:pt x="1697" y="135"/>
                </a:lnTo>
                <a:lnTo>
                  <a:pt x="1697" y="133"/>
                </a:lnTo>
                <a:lnTo>
                  <a:pt x="1678" y="133"/>
                </a:lnTo>
                <a:lnTo>
                  <a:pt x="1676" y="133"/>
                </a:lnTo>
                <a:lnTo>
                  <a:pt x="1673" y="130"/>
                </a:lnTo>
                <a:lnTo>
                  <a:pt x="1671" y="130"/>
                </a:lnTo>
                <a:lnTo>
                  <a:pt x="1671" y="125"/>
                </a:lnTo>
                <a:lnTo>
                  <a:pt x="1671" y="123"/>
                </a:lnTo>
                <a:lnTo>
                  <a:pt x="1671" y="101"/>
                </a:lnTo>
                <a:lnTo>
                  <a:pt x="1671" y="101"/>
                </a:lnTo>
                <a:close/>
              </a:path>
              <a:path w="2558" h="772">
                <a:moveTo>
                  <a:pt x="1685" y="101"/>
                </a:moveTo>
                <a:lnTo>
                  <a:pt x="1678" y="101"/>
                </a:lnTo>
                <a:lnTo>
                  <a:pt x="1678" y="106"/>
                </a:lnTo>
                <a:lnTo>
                  <a:pt x="1685" y="104"/>
                </a:lnTo>
                <a:lnTo>
                  <a:pt x="1685" y="101"/>
                </a:lnTo>
                <a:lnTo>
                  <a:pt x="1685" y="101"/>
                </a:lnTo>
                <a:close/>
              </a:path>
              <a:path w="2558" h="772">
                <a:moveTo>
                  <a:pt x="1635" y="90"/>
                </a:moveTo>
                <a:lnTo>
                  <a:pt x="1618" y="97"/>
                </a:lnTo>
                <a:lnTo>
                  <a:pt x="1628" y="97"/>
                </a:lnTo>
                <a:lnTo>
                  <a:pt x="1633" y="94"/>
                </a:lnTo>
                <a:lnTo>
                  <a:pt x="1635" y="92"/>
                </a:lnTo>
                <a:lnTo>
                  <a:pt x="1635" y="90"/>
                </a:lnTo>
                <a:lnTo>
                  <a:pt x="1635" y="90"/>
                </a:lnTo>
                <a:close/>
              </a:path>
              <a:path w="2558" h="772">
                <a:moveTo>
                  <a:pt x="1637" y="85"/>
                </a:moveTo>
                <a:lnTo>
                  <a:pt x="1637" y="99"/>
                </a:lnTo>
                <a:lnTo>
                  <a:pt x="1645" y="99"/>
                </a:lnTo>
                <a:lnTo>
                  <a:pt x="1645" y="85"/>
                </a:lnTo>
                <a:lnTo>
                  <a:pt x="1678" y="85"/>
                </a:lnTo>
                <a:lnTo>
                  <a:pt x="1637" y="85"/>
                </a:lnTo>
                <a:lnTo>
                  <a:pt x="1637" y="85"/>
                </a:lnTo>
                <a:close/>
              </a:path>
              <a:path w="2558" h="772">
                <a:moveTo>
                  <a:pt x="1688" y="68"/>
                </a:moveTo>
                <a:lnTo>
                  <a:pt x="1678" y="68"/>
                </a:lnTo>
                <a:lnTo>
                  <a:pt x="1678" y="80"/>
                </a:lnTo>
                <a:lnTo>
                  <a:pt x="1645" y="80"/>
                </a:lnTo>
                <a:lnTo>
                  <a:pt x="1637" y="82"/>
                </a:lnTo>
                <a:lnTo>
                  <a:pt x="1637" y="85"/>
                </a:lnTo>
                <a:lnTo>
                  <a:pt x="1678" y="85"/>
                </a:lnTo>
                <a:lnTo>
                  <a:pt x="1678" y="99"/>
                </a:lnTo>
                <a:lnTo>
                  <a:pt x="1645" y="99"/>
                </a:lnTo>
                <a:lnTo>
                  <a:pt x="1637" y="99"/>
                </a:lnTo>
                <a:lnTo>
                  <a:pt x="1637" y="101"/>
                </a:lnTo>
                <a:lnTo>
                  <a:pt x="1637" y="109"/>
                </a:lnTo>
                <a:lnTo>
                  <a:pt x="1645" y="104"/>
                </a:lnTo>
                <a:lnTo>
                  <a:pt x="1645" y="101"/>
                </a:lnTo>
                <a:lnTo>
                  <a:pt x="1652" y="101"/>
                </a:lnTo>
                <a:lnTo>
                  <a:pt x="1685" y="101"/>
                </a:lnTo>
                <a:lnTo>
                  <a:pt x="1685" y="99"/>
                </a:lnTo>
                <a:lnTo>
                  <a:pt x="1685" y="80"/>
                </a:lnTo>
                <a:lnTo>
                  <a:pt x="1685" y="75"/>
                </a:lnTo>
                <a:lnTo>
                  <a:pt x="1685" y="70"/>
                </a:lnTo>
                <a:lnTo>
                  <a:pt x="1688" y="68"/>
                </a:lnTo>
                <a:lnTo>
                  <a:pt x="1688" y="68"/>
                </a:lnTo>
                <a:close/>
              </a:path>
              <a:path w="2558" h="772">
                <a:moveTo>
                  <a:pt x="1683" y="58"/>
                </a:moveTo>
                <a:lnTo>
                  <a:pt x="1678" y="63"/>
                </a:lnTo>
                <a:lnTo>
                  <a:pt x="1645" y="63"/>
                </a:lnTo>
                <a:lnTo>
                  <a:pt x="1637" y="65"/>
                </a:lnTo>
                <a:lnTo>
                  <a:pt x="1637" y="82"/>
                </a:lnTo>
                <a:lnTo>
                  <a:pt x="1645" y="80"/>
                </a:lnTo>
                <a:lnTo>
                  <a:pt x="1645" y="68"/>
                </a:lnTo>
                <a:lnTo>
                  <a:pt x="1678" y="68"/>
                </a:lnTo>
                <a:lnTo>
                  <a:pt x="1688" y="68"/>
                </a:lnTo>
                <a:lnTo>
                  <a:pt x="1683" y="58"/>
                </a:lnTo>
                <a:lnTo>
                  <a:pt x="1683" y="58"/>
                </a:lnTo>
                <a:close/>
              </a:path>
              <a:path w="2558" h="772">
                <a:moveTo>
                  <a:pt x="1637" y="58"/>
                </a:moveTo>
                <a:lnTo>
                  <a:pt x="1637" y="65"/>
                </a:lnTo>
                <a:lnTo>
                  <a:pt x="1645" y="63"/>
                </a:lnTo>
                <a:lnTo>
                  <a:pt x="1637" y="58"/>
                </a:lnTo>
                <a:lnTo>
                  <a:pt x="1637" y="58"/>
                </a:lnTo>
                <a:close/>
              </a:path>
              <a:path w="2558" h="772">
                <a:moveTo>
                  <a:pt x="1618" y="49"/>
                </a:moveTo>
                <a:lnTo>
                  <a:pt x="1611" y="49"/>
                </a:lnTo>
                <a:lnTo>
                  <a:pt x="1611" y="97"/>
                </a:lnTo>
                <a:lnTo>
                  <a:pt x="1611" y="99"/>
                </a:lnTo>
                <a:lnTo>
                  <a:pt x="1609" y="99"/>
                </a:lnTo>
                <a:lnTo>
                  <a:pt x="1606" y="99"/>
                </a:lnTo>
                <a:lnTo>
                  <a:pt x="1604" y="101"/>
                </a:lnTo>
                <a:lnTo>
                  <a:pt x="1594" y="101"/>
                </a:lnTo>
                <a:lnTo>
                  <a:pt x="1599" y="113"/>
                </a:lnTo>
                <a:lnTo>
                  <a:pt x="1601" y="113"/>
                </a:lnTo>
                <a:lnTo>
                  <a:pt x="1601" y="111"/>
                </a:lnTo>
                <a:lnTo>
                  <a:pt x="1604" y="111"/>
                </a:lnTo>
                <a:lnTo>
                  <a:pt x="1604" y="109"/>
                </a:lnTo>
                <a:lnTo>
                  <a:pt x="1606" y="109"/>
                </a:lnTo>
                <a:lnTo>
                  <a:pt x="1609" y="106"/>
                </a:lnTo>
                <a:lnTo>
                  <a:pt x="1611" y="104"/>
                </a:lnTo>
                <a:lnTo>
                  <a:pt x="1613" y="104"/>
                </a:lnTo>
                <a:lnTo>
                  <a:pt x="1616" y="101"/>
                </a:lnTo>
                <a:lnTo>
                  <a:pt x="1618" y="101"/>
                </a:lnTo>
                <a:lnTo>
                  <a:pt x="1623" y="99"/>
                </a:lnTo>
                <a:lnTo>
                  <a:pt x="1625" y="97"/>
                </a:lnTo>
                <a:lnTo>
                  <a:pt x="1618" y="97"/>
                </a:lnTo>
                <a:lnTo>
                  <a:pt x="1618" y="49"/>
                </a:lnTo>
                <a:lnTo>
                  <a:pt x="1618" y="49"/>
                </a:lnTo>
                <a:close/>
              </a:path>
              <a:path w="2558" h="772">
                <a:moveTo>
                  <a:pt x="1690" y="44"/>
                </a:moveTo>
                <a:lnTo>
                  <a:pt x="1685" y="51"/>
                </a:lnTo>
                <a:lnTo>
                  <a:pt x="1628" y="51"/>
                </a:lnTo>
                <a:lnTo>
                  <a:pt x="1630" y="56"/>
                </a:lnTo>
                <a:lnTo>
                  <a:pt x="1633" y="56"/>
                </a:lnTo>
                <a:lnTo>
                  <a:pt x="1635" y="53"/>
                </a:lnTo>
                <a:lnTo>
                  <a:pt x="1700" y="53"/>
                </a:lnTo>
                <a:lnTo>
                  <a:pt x="1690" y="44"/>
                </a:lnTo>
                <a:lnTo>
                  <a:pt x="1690" y="44"/>
                </a:lnTo>
                <a:close/>
              </a:path>
              <a:path w="2558" h="772">
                <a:moveTo>
                  <a:pt x="1625" y="39"/>
                </a:moveTo>
                <a:lnTo>
                  <a:pt x="1621" y="44"/>
                </a:lnTo>
                <a:lnTo>
                  <a:pt x="1594" y="44"/>
                </a:lnTo>
                <a:lnTo>
                  <a:pt x="1599" y="49"/>
                </a:lnTo>
                <a:lnTo>
                  <a:pt x="1633" y="49"/>
                </a:lnTo>
                <a:lnTo>
                  <a:pt x="1625" y="39"/>
                </a:lnTo>
                <a:lnTo>
                  <a:pt x="1625" y="39"/>
                </a:lnTo>
                <a:close/>
              </a:path>
              <a:path w="2558" h="772">
                <a:moveTo>
                  <a:pt x="1647" y="27"/>
                </a:moveTo>
                <a:lnTo>
                  <a:pt x="1645" y="30"/>
                </a:lnTo>
                <a:lnTo>
                  <a:pt x="1647" y="30"/>
                </a:lnTo>
                <a:lnTo>
                  <a:pt x="1647" y="34"/>
                </a:lnTo>
                <a:lnTo>
                  <a:pt x="1650" y="37"/>
                </a:lnTo>
                <a:lnTo>
                  <a:pt x="1650" y="44"/>
                </a:lnTo>
                <a:lnTo>
                  <a:pt x="1652" y="49"/>
                </a:lnTo>
                <a:lnTo>
                  <a:pt x="1654" y="46"/>
                </a:lnTo>
                <a:lnTo>
                  <a:pt x="1657" y="46"/>
                </a:lnTo>
                <a:lnTo>
                  <a:pt x="1657" y="44"/>
                </a:lnTo>
                <a:lnTo>
                  <a:pt x="1657" y="37"/>
                </a:lnTo>
                <a:lnTo>
                  <a:pt x="1654" y="37"/>
                </a:lnTo>
                <a:lnTo>
                  <a:pt x="1654" y="34"/>
                </a:lnTo>
                <a:lnTo>
                  <a:pt x="1652" y="32"/>
                </a:lnTo>
                <a:lnTo>
                  <a:pt x="1650" y="30"/>
                </a:lnTo>
                <a:lnTo>
                  <a:pt x="1647" y="27"/>
                </a:lnTo>
                <a:lnTo>
                  <a:pt x="1647" y="27"/>
                </a:lnTo>
                <a:close/>
              </a:path>
              <a:path w="2558" h="772">
                <a:moveTo>
                  <a:pt x="1673" y="27"/>
                </a:moveTo>
                <a:lnTo>
                  <a:pt x="1673" y="32"/>
                </a:lnTo>
                <a:lnTo>
                  <a:pt x="1671" y="34"/>
                </a:lnTo>
                <a:lnTo>
                  <a:pt x="1671" y="41"/>
                </a:lnTo>
                <a:lnTo>
                  <a:pt x="1669" y="44"/>
                </a:lnTo>
                <a:lnTo>
                  <a:pt x="1669" y="51"/>
                </a:lnTo>
                <a:lnTo>
                  <a:pt x="1671" y="49"/>
                </a:lnTo>
                <a:lnTo>
                  <a:pt x="1671" y="46"/>
                </a:lnTo>
                <a:lnTo>
                  <a:pt x="1673" y="44"/>
                </a:lnTo>
                <a:lnTo>
                  <a:pt x="1676" y="41"/>
                </a:lnTo>
                <a:lnTo>
                  <a:pt x="1676" y="39"/>
                </a:lnTo>
                <a:lnTo>
                  <a:pt x="1678" y="37"/>
                </a:lnTo>
                <a:lnTo>
                  <a:pt x="1683" y="34"/>
                </a:lnTo>
                <a:lnTo>
                  <a:pt x="1673" y="27"/>
                </a:lnTo>
                <a:lnTo>
                  <a:pt x="1673" y="27"/>
                </a:lnTo>
                <a:close/>
              </a:path>
              <a:path w="2558" h="772">
                <a:moveTo>
                  <a:pt x="1685" y="15"/>
                </a:moveTo>
                <a:lnTo>
                  <a:pt x="1681" y="22"/>
                </a:lnTo>
                <a:lnTo>
                  <a:pt x="1633" y="22"/>
                </a:lnTo>
                <a:lnTo>
                  <a:pt x="1637" y="27"/>
                </a:lnTo>
                <a:lnTo>
                  <a:pt x="1640" y="25"/>
                </a:lnTo>
                <a:lnTo>
                  <a:pt x="1693" y="25"/>
                </a:lnTo>
                <a:lnTo>
                  <a:pt x="1685" y="15"/>
                </a:lnTo>
                <a:lnTo>
                  <a:pt x="1685" y="15"/>
                </a:lnTo>
                <a:close/>
              </a:path>
              <a:path w="2558" h="772">
                <a:moveTo>
                  <a:pt x="1611" y="5"/>
                </a:moveTo>
                <a:lnTo>
                  <a:pt x="1611" y="44"/>
                </a:lnTo>
                <a:lnTo>
                  <a:pt x="1618" y="44"/>
                </a:lnTo>
                <a:lnTo>
                  <a:pt x="1618" y="15"/>
                </a:lnTo>
                <a:lnTo>
                  <a:pt x="1621" y="10"/>
                </a:lnTo>
                <a:lnTo>
                  <a:pt x="1611" y="5"/>
                </a:lnTo>
                <a:lnTo>
                  <a:pt x="1611" y="5"/>
                </a:lnTo>
                <a:close/>
              </a:path>
              <a:path w="2558" h="772">
                <a:moveTo>
                  <a:pt x="1654" y="1"/>
                </a:moveTo>
                <a:lnTo>
                  <a:pt x="1654" y="3"/>
                </a:lnTo>
                <a:lnTo>
                  <a:pt x="1657" y="5"/>
                </a:lnTo>
                <a:lnTo>
                  <a:pt x="1657" y="10"/>
                </a:lnTo>
                <a:lnTo>
                  <a:pt x="1659" y="13"/>
                </a:lnTo>
                <a:lnTo>
                  <a:pt x="1659" y="17"/>
                </a:lnTo>
                <a:lnTo>
                  <a:pt x="1661" y="20"/>
                </a:lnTo>
                <a:lnTo>
                  <a:pt x="1664" y="17"/>
                </a:lnTo>
                <a:lnTo>
                  <a:pt x="1666" y="15"/>
                </a:lnTo>
                <a:lnTo>
                  <a:pt x="1666" y="10"/>
                </a:lnTo>
                <a:lnTo>
                  <a:pt x="1664" y="8"/>
                </a:lnTo>
                <a:lnTo>
                  <a:pt x="1661" y="5"/>
                </a:lnTo>
                <a:lnTo>
                  <a:pt x="1659" y="3"/>
                </a:lnTo>
                <a:lnTo>
                  <a:pt x="1654" y="1"/>
                </a:lnTo>
                <a:lnTo>
                  <a:pt x="1654" y="1"/>
                </a:lnTo>
                <a:close/>
              </a:path>
              <a:path w="2558" h="772">
                <a:moveTo>
                  <a:pt x="1801" y="123"/>
                </a:moveTo>
                <a:lnTo>
                  <a:pt x="1796" y="130"/>
                </a:lnTo>
                <a:lnTo>
                  <a:pt x="1712" y="130"/>
                </a:lnTo>
                <a:lnTo>
                  <a:pt x="1717" y="137"/>
                </a:lnTo>
                <a:lnTo>
                  <a:pt x="1719" y="135"/>
                </a:lnTo>
                <a:lnTo>
                  <a:pt x="1810" y="135"/>
                </a:lnTo>
                <a:lnTo>
                  <a:pt x="1801" y="123"/>
                </a:lnTo>
                <a:lnTo>
                  <a:pt x="1801" y="123"/>
                </a:lnTo>
                <a:close/>
              </a:path>
              <a:path w="2558" h="772">
                <a:moveTo>
                  <a:pt x="1789" y="101"/>
                </a:moveTo>
                <a:lnTo>
                  <a:pt x="1784" y="109"/>
                </a:lnTo>
                <a:lnTo>
                  <a:pt x="1765" y="109"/>
                </a:lnTo>
                <a:lnTo>
                  <a:pt x="1796" y="111"/>
                </a:lnTo>
                <a:lnTo>
                  <a:pt x="1789" y="101"/>
                </a:lnTo>
                <a:lnTo>
                  <a:pt x="1789" y="101"/>
                </a:lnTo>
                <a:close/>
              </a:path>
              <a:path w="2558" h="772">
                <a:moveTo>
                  <a:pt x="1736" y="101"/>
                </a:moveTo>
                <a:lnTo>
                  <a:pt x="1736" y="130"/>
                </a:lnTo>
                <a:lnTo>
                  <a:pt x="1741" y="130"/>
                </a:lnTo>
                <a:lnTo>
                  <a:pt x="1741" y="111"/>
                </a:lnTo>
                <a:lnTo>
                  <a:pt x="1745" y="106"/>
                </a:lnTo>
                <a:lnTo>
                  <a:pt x="1736" y="101"/>
                </a:lnTo>
                <a:lnTo>
                  <a:pt x="1736" y="101"/>
                </a:lnTo>
                <a:close/>
              </a:path>
              <a:path w="2558" h="772">
                <a:moveTo>
                  <a:pt x="1765" y="92"/>
                </a:moveTo>
                <a:lnTo>
                  <a:pt x="1760" y="92"/>
                </a:lnTo>
                <a:lnTo>
                  <a:pt x="1760" y="130"/>
                </a:lnTo>
                <a:lnTo>
                  <a:pt x="1765" y="130"/>
                </a:lnTo>
                <a:lnTo>
                  <a:pt x="1765" y="111"/>
                </a:lnTo>
                <a:lnTo>
                  <a:pt x="1796" y="111"/>
                </a:lnTo>
                <a:lnTo>
                  <a:pt x="1765" y="109"/>
                </a:lnTo>
                <a:lnTo>
                  <a:pt x="1765" y="92"/>
                </a:lnTo>
                <a:lnTo>
                  <a:pt x="1765" y="92"/>
                </a:lnTo>
                <a:close/>
              </a:path>
              <a:path w="2558" h="772">
                <a:moveTo>
                  <a:pt x="1793" y="80"/>
                </a:moveTo>
                <a:lnTo>
                  <a:pt x="1786" y="87"/>
                </a:lnTo>
                <a:lnTo>
                  <a:pt x="1721" y="87"/>
                </a:lnTo>
                <a:lnTo>
                  <a:pt x="1726" y="94"/>
                </a:lnTo>
                <a:lnTo>
                  <a:pt x="1729" y="94"/>
                </a:lnTo>
                <a:lnTo>
                  <a:pt x="1729" y="92"/>
                </a:lnTo>
                <a:lnTo>
                  <a:pt x="1801" y="92"/>
                </a:lnTo>
                <a:lnTo>
                  <a:pt x="1793" y="80"/>
                </a:lnTo>
                <a:lnTo>
                  <a:pt x="1793" y="80"/>
                </a:lnTo>
                <a:close/>
              </a:path>
              <a:path w="2558" h="772">
                <a:moveTo>
                  <a:pt x="1793" y="68"/>
                </a:moveTo>
                <a:lnTo>
                  <a:pt x="1786" y="68"/>
                </a:lnTo>
                <a:lnTo>
                  <a:pt x="1789" y="70"/>
                </a:lnTo>
                <a:lnTo>
                  <a:pt x="1791" y="73"/>
                </a:lnTo>
                <a:lnTo>
                  <a:pt x="1793" y="75"/>
                </a:lnTo>
                <a:lnTo>
                  <a:pt x="1793" y="77"/>
                </a:lnTo>
                <a:lnTo>
                  <a:pt x="1796" y="80"/>
                </a:lnTo>
                <a:lnTo>
                  <a:pt x="1798" y="80"/>
                </a:lnTo>
                <a:lnTo>
                  <a:pt x="1801" y="82"/>
                </a:lnTo>
                <a:lnTo>
                  <a:pt x="1801" y="85"/>
                </a:lnTo>
                <a:lnTo>
                  <a:pt x="1803" y="85"/>
                </a:lnTo>
                <a:lnTo>
                  <a:pt x="1805" y="87"/>
                </a:lnTo>
                <a:lnTo>
                  <a:pt x="1805" y="85"/>
                </a:lnTo>
                <a:lnTo>
                  <a:pt x="1808" y="82"/>
                </a:lnTo>
                <a:lnTo>
                  <a:pt x="1810" y="80"/>
                </a:lnTo>
                <a:lnTo>
                  <a:pt x="1813" y="80"/>
                </a:lnTo>
                <a:lnTo>
                  <a:pt x="1813" y="77"/>
                </a:lnTo>
                <a:lnTo>
                  <a:pt x="1810" y="77"/>
                </a:lnTo>
                <a:lnTo>
                  <a:pt x="1808" y="75"/>
                </a:lnTo>
                <a:lnTo>
                  <a:pt x="1803" y="75"/>
                </a:lnTo>
                <a:lnTo>
                  <a:pt x="1801" y="73"/>
                </a:lnTo>
                <a:lnTo>
                  <a:pt x="1798" y="73"/>
                </a:lnTo>
                <a:lnTo>
                  <a:pt x="1798" y="70"/>
                </a:lnTo>
                <a:lnTo>
                  <a:pt x="1796" y="68"/>
                </a:lnTo>
                <a:lnTo>
                  <a:pt x="1793" y="68"/>
                </a:lnTo>
                <a:lnTo>
                  <a:pt x="1793" y="68"/>
                </a:lnTo>
                <a:close/>
              </a:path>
              <a:path w="2558" h="772">
                <a:moveTo>
                  <a:pt x="1743" y="63"/>
                </a:moveTo>
                <a:lnTo>
                  <a:pt x="1738" y="63"/>
                </a:lnTo>
                <a:lnTo>
                  <a:pt x="1738" y="65"/>
                </a:lnTo>
                <a:lnTo>
                  <a:pt x="1738" y="80"/>
                </a:lnTo>
                <a:lnTo>
                  <a:pt x="1736" y="82"/>
                </a:lnTo>
                <a:lnTo>
                  <a:pt x="1736" y="87"/>
                </a:lnTo>
                <a:lnTo>
                  <a:pt x="1743" y="82"/>
                </a:lnTo>
                <a:lnTo>
                  <a:pt x="1743" y="63"/>
                </a:lnTo>
                <a:lnTo>
                  <a:pt x="1743" y="63"/>
                </a:lnTo>
                <a:close/>
              </a:path>
              <a:path w="2558" h="772">
                <a:moveTo>
                  <a:pt x="1731" y="61"/>
                </a:moveTo>
                <a:lnTo>
                  <a:pt x="1731" y="63"/>
                </a:lnTo>
                <a:lnTo>
                  <a:pt x="1729" y="65"/>
                </a:lnTo>
                <a:lnTo>
                  <a:pt x="1729" y="68"/>
                </a:lnTo>
                <a:lnTo>
                  <a:pt x="1726" y="70"/>
                </a:lnTo>
                <a:lnTo>
                  <a:pt x="1724" y="73"/>
                </a:lnTo>
                <a:lnTo>
                  <a:pt x="1724" y="75"/>
                </a:lnTo>
                <a:lnTo>
                  <a:pt x="1721" y="75"/>
                </a:lnTo>
                <a:lnTo>
                  <a:pt x="1719" y="77"/>
                </a:lnTo>
                <a:lnTo>
                  <a:pt x="1717" y="80"/>
                </a:lnTo>
                <a:lnTo>
                  <a:pt x="1714" y="82"/>
                </a:lnTo>
                <a:lnTo>
                  <a:pt x="1714" y="85"/>
                </a:lnTo>
                <a:lnTo>
                  <a:pt x="1712" y="85"/>
                </a:lnTo>
                <a:lnTo>
                  <a:pt x="1710" y="87"/>
                </a:lnTo>
                <a:lnTo>
                  <a:pt x="1710" y="90"/>
                </a:lnTo>
                <a:lnTo>
                  <a:pt x="1712" y="87"/>
                </a:lnTo>
                <a:lnTo>
                  <a:pt x="1714" y="87"/>
                </a:lnTo>
                <a:lnTo>
                  <a:pt x="1717" y="85"/>
                </a:lnTo>
                <a:lnTo>
                  <a:pt x="1719" y="82"/>
                </a:lnTo>
                <a:lnTo>
                  <a:pt x="1721" y="82"/>
                </a:lnTo>
                <a:lnTo>
                  <a:pt x="1721" y="80"/>
                </a:lnTo>
                <a:lnTo>
                  <a:pt x="1724" y="77"/>
                </a:lnTo>
                <a:lnTo>
                  <a:pt x="1726" y="77"/>
                </a:lnTo>
                <a:lnTo>
                  <a:pt x="1729" y="75"/>
                </a:lnTo>
                <a:lnTo>
                  <a:pt x="1731" y="73"/>
                </a:lnTo>
                <a:lnTo>
                  <a:pt x="1731" y="70"/>
                </a:lnTo>
                <a:lnTo>
                  <a:pt x="1733" y="70"/>
                </a:lnTo>
                <a:lnTo>
                  <a:pt x="1733" y="68"/>
                </a:lnTo>
                <a:lnTo>
                  <a:pt x="1736" y="65"/>
                </a:lnTo>
                <a:lnTo>
                  <a:pt x="1738" y="63"/>
                </a:lnTo>
                <a:lnTo>
                  <a:pt x="1743" y="63"/>
                </a:lnTo>
                <a:lnTo>
                  <a:pt x="1731" y="61"/>
                </a:lnTo>
                <a:lnTo>
                  <a:pt x="1731" y="61"/>
                </a:lnTo>
                <a:close/>
              </a:path>
              <a:path w="2558" h="772">
                <a:moveTo>
                  <a:pt x="1733" y="56"/>
                </a:moveTo>
                <a:lnTo>
                  <a:pt x="1733" y="58"/>
                </a:lnTo>
                <a:lnTo>
                  <a:pt x="1731" y="61"/>
                </a:lnTo>
                <a:lnTo>
                  <a:pt x="1743" y="63"/>
                </a:lnTo>
                <a:lnTo>
                  <a:pt x="1745" y="65"/>
                </a:lnTo>
                <a:lnTo>
                  <a:pt x="1748" y="68"/>
                </a:lnTo>
                <a:lnTo>
                  <a:pt x="1750" y="70"/>
                </a:lnTo>
                <a:lnTo>
                  <a:pt x="1750" y="73"/>
                </a:lnTo>
                <a:lnTo>
                  <a:pt x="1753" y="73"/>
                </a:lnTo>
                <a:lnTo>
                  <a:pt x="1755" y="75"/>
                </a:lnTo>
                <a:lnTo>
                  <a:pt x="1755" y="77"/>
                </a:lnTo>
                <a:lnTo>
                  <a:pt x="1757" y="80"/>
                </a:lnTo>
                <a:lnTo>
                  <a:pt x="1757" y="77"/>
                </a:lnTo>
                <a:lnTo>
                  <a:pt x="1760" y="75"/>
                </a:lnTo>
                <a:lnTo>
                  <a:pt x="1760" y="70"/>
                </a:lnTo>
                <a:lnTo>
                  <a:pt x="1757" y="68"/>
                </a:lnTo>
                <a:lnTo>
                  <a:pt x="1755" y="65"/>
                </a:lnTo>
                <a:lnTo>
                  <a:pt x="1753" y="65"/>
                </a:lnTo>
                <a:lnTo>
                  <a:pt x="1750" y="63"/>
                </a:lnTo>
                <a:lnTo>
                  <a:pt x="1748" y="63"/>
                </a:lnTo>
                <a:lnTo>
                  <a:pt x="1745" y="61"/>
                </a:lnTo>
                <a:lnTo>
                  <a:pt x="1743" y="61"/>
                </a:lnTo>
                <a:lnTo>
                  <a:pt x="1743" y="56"/>
                </a:lnTo>
                <a:lnTo>
                  <a:pt x="1755" y="56"/>
                </a:lnTo>
                <a:lnTo>
                  <a:pt x="1733" y="56"/>
                </a:lnTo>
                <a:lnTo>
                  <a:pt x="1733" y="56"/>
                </a:lnTo>
                <a:close/>
              </a:path>
              <a:path w="2558" h="772">
                <a:moveTo>
                  <a:pt x="1760" y="56"/>
                </a:moveTo>
                <a:lnTo>
                  <a:pt x="1733" y="56"/>
                </a:lnTo>
                <a:lnTo>
                  <a:pt x="1755" y="56"/>
                </a:lnTo>
                <a:lnTo>
                  <a:pt x="1755" y="61"/>
                </a:lnTo>
                <a:lnTo>
                  <a:pt x="1760" y="58"/>
                </a:lnTo>
                <a:lnTo>
                  <a:pt x="1760" y="56"/>
                </a:lnTo>
                <a:lnTo>
                  <a:pt x="1760" y="56"/>
                </a:lnTo>
                <a:close/>
              </a:path>
              <a:path w="2558" h="772">
                <a:moveTo>
                  <a:pt x="1738" y="37"/>
                </a:moveTo>
                <a:lnTo>
                  <a:pt x="1738" y="53"/>
                </a:lnTo>
                <a:lnTo>
                  <a:pt x="1726" y="53"/>
                </a:lnTo>
                <a:lnTo>
                  <a:pt x="1743" y="53"/>
                </a:lnTo>
                <a:lnTo>
                  <a:pt x="1743" y="37"/>
                </a:lnTo>
                <a:lnTo>
                  <a:pt x="1755" y="37"/>
                </a:lnTo>
                <a:lnTo>
                  <a:pt x="1738" y="37"/>
                </a:lnTo>
                <a:lnTo>
                  <a:pt x="1738" y="37"/>
                </a:lnTo>
                <a:close/>
              </a:path>
              <a:path w="2558" h="772">
                <a:moveTo>
                  <a:pt x="1721" y="37"/>
                </a:moveTo>
                <a:lnTo>
                  <a:pt x="1721" y="53"/>
                </a:lnTo>
                <a:lnTo>
                  <a:pt x="1743" y="53"/>
                </a:lnTo>
                <a:lnTo>
                  <a:pt x="1726" y="53"/>
                </a:lnTo>
                <a:lnTo>
                  <a:pt x="1726" y="37"/>
                </a:lnTo>
                <a:lnTo>
                  <a:pt x="1738" y="37"/>
                </a:lnTo>
                <a:lnTo>
                  <a:pt x="1721" y="37"/>
                </a:lnTo>
                <a:lnTo>
                  <a:pt x="1721" y="37"/>
                </a:lnTo>
                <a:close/>
              </a:path>
              <a:path w="2558" h="772">
                <a:moveTo>
                  <a:pt x="1770" y="32"/>
                </a:moveTo>
                <a:lnTo>
                  <a:pt x="1767" y="34"/>
                </a:lnTo>
                <a:lnTo>
                  <a:pt x="1767" y="39"/>
                </a:lnTo>
                <a:lnTo>
                  <a:pt x="1765" y="44"/>
                </a:lnTo>
                <a:lnTo>
                  <a:pt x="1765" y="49"/>
                </a:lnTo>
                <a:lnTo>
                  <a:pt x="1762" y="51"/>
                </a:lnTo>
                <a:lnTo>
                  <a:pt x="1762" y="53"/>
                </a:lnTo>
                <a:lnTo>
                  <a:pt x="1765" y="51"/>
                </a:lnTo>
                <a:lnTo>
                  <a:pt x="1767" y="49"/>
                </a:lnTo>
                <a:lnTo>
                  <a:pt x="1767" y="46"/>
                </a:lnTo>
                <a:lnTo>
                  <a:pt x="1770" y="44"/>
                </a:lnTo>
                <a:lnTo>
                  <a:pt x="1770" y="41"/>
                </a:lnTo>
                <a:lnTo>
                  <a:pt x="1772" y="39"/>
                </a:lnTo>
                <a:lnTo>
                  <a:pt x="1772" y="37"/>
                </a:lnTo>
                <a:lnTo>
                  <a:pt x="1774" y="32"/>
                </a:lnTo>
                <a:lnTo>
                  <a:pt x="1770" y="32"/>
                </a:lnTo>
                <a:lnTo>
                  <a:pt x="1770" y="32"/>
                </a:lnTo>
                <a:close/>
              </a:path>
              <a:path w="2558" h="772">
                <a:moveTo>
                  <a:pt x="1721" y="30"/>
                </a:moveTo>
                <a:lnTo>
                  <a:pt x="1721" y="37"/>
                </a:lnTo>
                <a:lnTo>
                  <a:pt x="1738" y="37"/>
                </a:lnTo>
                <a:lnTo>
                  <a:pt x="1755" y="37"/>
                </a:lnTo>
                <a:lnTo>
                  <a:pt x="1755" y="53"/>
                </a:lnTo>
                <a:lnTo>
                  <a:pt x="1721" y="53"/>
                </a:lnTo>
                <a:lnTo>
                  <a:pt x="1721" y="56"/>
                </a:lnTo>
                <a:lnTo>
                  <a:pt x="1721" y="63"/>
                </a:lnTo>
                <a:lnTo>
                  <a:pt x="1726" y="61"/>
                </a:lnTo>
                <a:lnTo>
                  <a:pt x="1726" y="56"/>
                </a:lnTo>
                <a:lnTo>
                  <a:pt x="1733" y="56"/>
                </a:lnTo>
                <a:lnTo>
                  <a:pt x="1760" y="56"/>
                </a:lnTo>
                <a:lnTo>
                  <a:pt x="1760" y="51"/>
                </a:lnTo>
                <a:lnTo>
                  <a:pt x="1760" y="39"/>
                </a:lnTo>
                <a:lnTo>
                  <a:pt x="1762" y="37"/>
                </a:lnTo>
                <a:lnTo>
                  <a:pt x="1743" y="34"/>
                </a:lnTo>
                <a:lnTo>
                  <a:pt x="1726" y="34"/>
                </a:lnTo>
                <a:lnTo>
                  <a:pt x="1721" y="30"/>
                </a:lnTo>
                <a:lnTo>
                  <a:pt x="1721" y="30"/>
                </a:lnTo>
                <a:close/>
              </a:path>
              <a:path w="2558" h="772">
                <a:moveTo>
                  <a:pt x="1757" y="30"/>
                </a:moveTo>
                <a:lnTo>
                  <a:pt x="1753" y="34"/>
                </a:lnTo>
                <a:lnTo>
                  <a:pt x="1743" y="34"/>
                </a:lnTo>
                <a:lnTo>
                  <a:pt x="1762" y="37"/>
                </a:lnTo>
                <a:lnTo>
                  <a:pt x="1757" y="30"/>
                </a:lnTo>
                <a:lnTo>
                  <a:pt x="1757" y="30"/>
                </a:lnTo>
                <a:close/>
              </a:path>
              <a:path w="2558" h="772">
                <a:moveTo>
                  <a:pt x="1801" y="27"/>
                </a:moveTo>
                <a:lnTo>
                  <a:pt x="1793" y="27"/>
                </a:lnTo>
                <a:lnTo>
                  <a:pt x="1793" y="30"/>
                </a:lnTo>
                <a:lnTo>
                  <a:pt x="1793" y="34"/>
                </a:lnTo>
                <a:lnTo>
                  <a:pt x="1791" y="39"/>
                </a:lnTo>
                <a:lnTo>
                  <a:pt x="1791" y="44"/>
                </a:lnTo>
                <a:lnTo>
                  <a:pt x="1789" y="46"/>
                </a:lnTo>
                <a:lnTo>
                  <a:pt x="1789" y="51"/>
                </a:lnTo>
                <a:lnTo>
                  <a:pt x="1786" y="56"/>
                </a:lnTo>
                <a:lnTo>
                  <a:pt x="1786" y="58"/>
                </a:lnTo>
                <a:lnTo>
                  <a:pt x="1791" y="58"/>
                </a:lnTo>
                <a:lnTo>
                  <a:pt x="1793" y="56"/>
                </a:lnTo>
                <a:lnTo>
                  <a:pt x="1793" y="53"/>
                </a:lnTo>
                <a:lnTo>
                  <a:pt x="1796" y="51"/>
                </a:lnTo>
                <a:lnTo>
                  <a:pt x="1796" y="44"/>
                </a:lnTo>
                <a:lnTo>
                  <a:pt x="1798" y="41"/>
                </a:lnTo>
                <a:lnTo>
                  <a:pt x="1798" y="37"/>
                </a:lnTo>
                <a:lnTo>
                  <a:pt x="1801" y="34"/>
                </a:lnTo>
                <a:lnTo>
                  <a:pt x="1801" y="27"/>
                </a:lnTo>
                <a:lnTo>
                  <a:pt x="1801" y="27"/>
                </a:lnTo>
                <a:close/>
              </a:path>
              <a:path w="2558" h="772">
                <a:moveTo>
                  <a:pt x="1743" y="22"/>
                </a:moveTo>
                <a:lnTo>
                  <a:pt x="1738" y="22"/>
                </a:lnTo>
                <a:lnTo>
                  <a:pt x="1738" y="34"/>
                </a:lnTo>
                <a:lnTo>
                  <a:pt x="1726" y="34"/>
                </a:lnTo>
                <a:lnTo>
                  <a:pt x="1743" y="34"/>
                </a:lnTo>
                <a:lnTo>
                  <a:pt x="1743" y="22"/>
                </a:lnTo>
                <a:lnTo>
                  <a:pt x="1743" y="22"/>
                </a:lnTo>
                <a:close/>
              </a:path>
              <a:path w="2558" h="772">
                <a:moveTo>
                  <a:pt x="1805" y="17"/>
                </a:moveTo>
                <a:lnTo>
                  <a:pt x="1801" y="25"/>
                </a:lnTo>
                <a:lnTo>
                  <a:pt x="1777" y="25"/>
                </a:lnTo>
                <a:lnTo>
                  <a:pt x="1770" y="27"/>
                </a:lnTo>
                <a:lnTo>
                  <a:pt x="1770" y="32"/>
                </a:lnTo>
                <a:lnTo>
                  <a:pt x="1774" y="32"/>
                </a:lnTo>
                <a:lnTo>
                  <a:pt x="1774" y="39"/>
                </a:lnTo>
                <a:lnTo>
                  <a:pt x="1777" y="44"/>
                </a:lnTo>
                <a:lnTo>
                  <a:pt x="1777" y="49"/>
                </a:lnTo>
                <a:lnTo>
                  <a:pt x="1779" y="51"/>
                </a:lnTo>
                <a:lnTo>
                  <a:pt x="1779" y="53"/>
                </a:lnTo>
                <a:lnTo>
                  <a:pt x="1781" y="58"/>
                </a:lnTo>
                <a:lnTo>
                  <a:pt x="1781" y="65"/>
                </a:lnTo>
                <a:lnTo>
                  <a:pt x="1779" y="65"/>
                </a:lnTo>
                <a:lnTo>
                  <a:pt x="1777" y="68"/>
                </a:lnTo>
                <a:lnTo>
                  <a:pt x="1777" y="70"/>
                </a:lnTo>
                <a:lnTo>
                  <a:pt x="1774" y="73"/>
                </a:lnTo>
                <a:lnTo>
                  <a:pt x="1772" y="73"/>
                </a:lnTo>
                <a:lnTo>
                  <a:pt x="1770" y="75"/>
                </a:lnTo>
                <a:lnTo>
                  <a:pt x="1770" y="75"/>
                </a:lnTo>
                <a:lnTo>
                  <a:pt x="1767" y="77"/>
                </a:lnTo>
                <a:lnTo>
                  <a:pt x="1765" y="80"/>
                </a:lnTo>
                <a:lnTo>
                  <a:pt x="1762" y="80"/>
                </a:lnTo>
                <a:lnTo>
                  <a:pt x="1760" y="82"/>
                </a:lnTo>
                <a:lnTo>
                  <a:pt x="1757" y="82"/>
                </a:lnTo>
                <a:lnTo>
                  <a:pt x="1755" y="85"/>
                </a:lnTo>
                <a:lnTo>
                  <a:pt x="1753" y="85"/>
                </a:lnTo>
                <a:lnTo>
                  <a:pt x="1753" y="87"/>
                </a:lnTo>
                <a:lnTo>
                  <a:pt x="1755" y="87"/>
                </a:lnTo>
                <a:lnTo>
                  <a:pt x="1757" y="85"/>
                </a:lnTo>
                <a:lnTo>
                  <a:pt x="1762" y="85"/>
                </a:lnTo>
                <a:lnTo>
                  <a:pt x="1765" y="82"/>
                </a:lnTo>
                <a:lnTo>
                  <a:pt x="1767" y="82"/>
                </a:lnTo>
                <a:lnTo>
                  <a:pt x="1770" y="80"/>
                </a:lnTo>
                <a:lnTo>
                  <a:pt x="1772" y="77"/>
                </a:lnTo>
                <a:lnTo>
                  <a:pt x="1774" y="77"/>
                </a:lnTo>
                <a:lnTo>
                  <a:pt x="1777" y="75"/>
                </a:lnTo>
                <a:lnTo>
                  <a:pt x="1779" y="75"/>
                </a:lnTo>
                <a:lnTo>
                  <a:pt x="1781" y="73"/>
                </a:lnTo>
                <a:lnTo>
                  <a:pt x="1781" y="70"/>
                </a:lnTo>
                <a:lnTo>
                  <a:pt x="1784" y="70"/>
                </a:lnTo>
                <a:lnTo>
                  <a:pt x="1786" y="68"/>
                </a:lnTo>
                <a:lnTo>
                  <a:pt x="1793" y="68"/>
                </a:lnTo>
                <a:lnTo>
                  <a:pt x="1791" y="65"/>
                </a:lnTo>
                <a:lnTo>
                  <a:pt x="1789" y="63"/>
                </a:lnTo>
                <a:lnTo>
                  <a:pt x="1791" y="61"/>
                </a:lnTo>
                <a:lnTo>
                  <a:pt x="1791" y="58"/>
                </a:lnTo>
                <a:lnTo>
                  <a:pt x="1786" y="58"/>
                </a:lnTo>
                <a:lnTo>
                  <a:pt x="1786" y="56"/>
                </a:lnTo>
                <a:lnTo>
                  <a:pt x="1784" y="53"/>
                </a:lnTo>
                <a:lnTo>
                  <a:pt x="1784" y="51"/>
                </a:lnTo>
                <a:lnTo>
                  <a:pt x="1781" y="49"/>
                </a:lnTo>
                <a:lnTo>
                  <a:pt x="1781" y="46"/>
                </a:lnTo>
                <a:lnTo>
                  <a:pt x="1779" y="44"/>
                </a:lnTo>
                <a:lnTo>
                  <a:pt x="1779" y="41"/>
                </a:lnTo>
                <a:lnTo>
                  <a:pt x="1777" y="39"/>
                </a:lnTo>
                <a:lnTo>
                  <a:pt x="1777" y="32"/>
                </a:lnTo>
                <a:lnTo>
                  <a:pt x="1774" y="30"/>
                </a:lnTo>
                <a:lnTo>
                  <a:pt x="1777" y="27"/>
                </a:lnTo>
                <a:lnTo>
                  <a:pt x="1813" y="27"/>
                </a:lnTo>
                <a:lnTo>
                  <a:pt x="1805" y="17"/>
                </a:lnTo>
                <a:lnTo>
                  <a:pt x="1805" y="17"/>
                </a:lnTo>
                <a:close/>
              </a:path>
              <a:path w="2558" h="772">
                <a:moveTo>
                  <a:pt x="1760" y="13"/>
                </a:moveTo>
                <a:lnTo>
                  <a:pt x="1755" y="20"/>
                </a:lnTo>
                <a:lnTo>
                  <a:pt x="1712" y="20"/>
                </a:lnTo>
                <a:lnTo>
                  <a:pt x="1717" y="25"/>
                </a:lnTo>
                <a:lnTo>
                  <a:pt x="1719" y="25"/>
                </a:lnTo>
                <a:lnTo>
                  <a:pt x="1721" y="22"/>
                </a:lnTo>
                <a:lnTo>
                  <a:pt x="1767" y="22"/>
                </a:lnTo>
                <a:lnTo>
                  <a:pt x="1760" y="13"/>
                </a:lnTo>
                <a:lnTo>
                  <a:pt x="1760" y="13"/>
                </a:lnTo>
                <a:close/>
              </a:path>
              <a:path w="2558" h="772">
                <a:moveTo>
                  <a:pt x="1736" y="3"/>
                </a:moveTo>
                <a:lnTo>
                  <a:pt x="1738" y="8"/>
                </a:lnTo>
                <a:lnTo>
                  <a:pt x="1738" y="20"/>
                </a:lnTo>
                <a:lnTo>
                  <a:pt x="1743" y="20"/>
                </a:lnTo>
                <a:lnTo>
                  <a:pt x="1743" y="13"/>
                </a:lnTo>
                <a:lnTo>
                  <a:pt x="1748" y="8"/>
                </a:lnTo>
                <a:lnTo>
                  <a:pt x="1736" y="3"/>
                </a:lnTo>
                <a:lnTo>
                  <a:pt x="1736" y="3"/>
                </a:lnTo>
                <a:close/>
              </a:path>
              <a:path w="2558" h="772">
                <a:moveTo>
                  <a:pt x="1777" y="1"/>
                </a:moveTo>
                <a:lnTo>
                  <a:pt x="1774" y="5"/>
                </a:lnTo>
                <a:lnTo>
                  <a:pt x="1774" y="15"/>
                </a:lnTo>
                <a:lnTo>
                  <a:pt x="1772" y="17"/>
                </a:lnTo>
                <a:lnTo>
                  <a:pt x="1772" y="22"/>
                </a:lnTo>
                <a:lnTo>
                  <a:pt x="1770" y="27"/>
                </a:lnTo>
                <a:lnTo>
                  <a:pt x="1777" y="25"/>
                </a:lnTo>
                <a:lnTo>
                  <a:pt x="1777" y="22"/>
                </a:lnTo>
                <a:lnTo>
                  <a:pt x="1779" y="20"/>
                </a:lnTo>
                <a:lnTo>
                  <a:pt x="1779" y="15"/>
                </a:lnTo>
                <a:lnTo>
                  <a:pt x="1781" y="13"/>
                </a:lnTo>
                <a:lnTo>
                  <a:pt x="1781" y="10"/>
                </a:lnTo>
                <a:lnTo>
                  <a:pt x="1786" y="8"/>
                </a:lnTo>
                <a:lnTo>
                  <a:pt x="1777" y="1"/>
                </a:lnTo>
                <a:lnTo>
                  <a:pt x="1777" y="1"/>
                </a:lnTo>
                <a:close/>
              </a:path>
              <a:path w="2558" h="772">
                <a:moveTo>
                  <a:pt x="1868" y="123"/>
                </a:moveTo>
                <a:lnTo>
                  <a:pt x="1868" y="137"/>
                </a:lnTo>
                <a:lnTo>
                  <a:pt x="1873" y="135"/>
                </a:lnTo>
                <a:lnTo>
                  <a:pt x="1873" y="123"/>
                </a:lnTo>
                <a:lnTo>
                  <a:pt x="1909" y="123"/>
                </a:lnTo>
                <a:lnTo>
                  <a:pt x="1868" y="123"/>
                </a:lnTo>
                <a:lnTo>
                  <a:pt x="1868" y="123"/>
                </a:lnTo>
                <a:close/>
              </a:path>
              <a:path w="2558" h="772">
                <a:moveTo>
                  <a:pt x="1827" y="97"/>
                </a:moveTo>
                <a:lnTo>
                  <a:pt x="1827" y="99"/>
                </a:lnTo>
                <a:lnTo>
                  <a:pt x="1830" y="101"/>
                </a:lnTo>
                <a:lnTo>
                  <a:pt x="1832" y="101"/>
                </a:lnTo>
                <a:lnTo>
                  <a:pt x="1834" y="104"/>
                </a:lnTo>
                <a:lnTo>
                  <a:pt x="1837" y="104"/>
                </a:lnTo>
                <a:lnTo>
                  <a:pt x="1837" y="106"/>
                </a:lnTo>
                <a:lnTo>
                  <a:pt x="1839" y="109"/>
                </a:lnTo>
                <a:lnTo>
                  <a:pt x="1839" y="116"/>
                </a:lnTo>
                <a:lnTo>
                  <a:pt x="1837" y="121"/>
                </a:lnTo>
                <a:lnTo>
                  <a:pt x="1837" y="133"/>
                </a:lnTo>
                <a:lnTo>
                  <a:pt x="1839" y="135"/>
                </a:lnTo>
                <a:lnTo>
                  <a:pt x="1841" y="137"/>
                </a:lnTo>
                <a:lnTo>
                  <a:pt x="1844" y="137"/>
                </a:lnTo>
                <a:lnTo>
                  <a:pt x="1846" y="135"/>
                </a:lnTo>
                <a:lnTo>
                  <a:pt x="1846" y="133"/>
                </a:lnTo>
                <a:lnTo>
                  <a:pt x="1846" y="99"/>
                </a:lnTo>
                <a:lnTo>
                  <a:pt x="1837" y="99"/>
                </a:lnTo>
                <a:lnTo>
                  <a:pt x="1832" y="99"/>
                </a:lnTo>
                <a:lnTo>
                  <a:pt x="1827" y="97"/>
                </a:lnTo>
                <a:lnTo>
                  <a:pt x="1827" y="97"/>
                </a:lnTo>
                <a:close/>
              </a:path>
              <a:path w="2558" h="772">
                <a:moveTo>
                  <a:pt x="1868" y="82"/>
                </a:moveTo>
                <a:lnTo>
                  <a:pt x="1868" y="121"/>
                </a:lnTo>
                <a:lnTo>
                  <a:pt x="1873" y="121"/>
                </a:lnTo>
                <a:lnTo>
                  <a:pt x="1873" y="82"/>
                </a:lnTo>
                <a:lnTo>
                  <a:pt x="1909" y="82"/>
                </a:lnTo>
                <a:lnTo>
                  <a:pt x="1868" y="82"/>
                </a:lnTo>
                <a:lnTo>
                  <a:pt x="1868" y="82"/>
                </a:lnTo>
                <a:close/>
              </a:path>
              <a:path w="2558" h="772">
                <a:moveTo>
                  <a:pt x="1868" y="73"/>
                </a:moveTo>
                <a:lnTo>
                  <a:pt x="1868" y="82"/>
                </a:lnTo>
                <a:lnTo>
                  <a:pt x="1909" y="82"/>
                </a:lnTo>
                <a:lnTo>
                  <a:pt x="1909" y="121"/>
                </a:lnTo>
                <a:lnTo>
                  <a:pt x="1873" y="121"/>
                </a:lnTo>
                <a:lnTo>
                  <a:pt x="1868" y="121"/>
                </a:lnTo>
                <a:lnTo>
                  <a:pt x="1868" y="123"/>
                </a:lnTo>
                <a:lnTo>
                  <a:pt x="1909" y="123"/>
                </a:lnTo>
                <a:lnTo>
                  <a:pt x="1909" y="137"/>
                </a:lnTo>
                <a:lnTo>
                  <a:pt x="1913" y="135"/>
                </a:lnTo>
                <a:lnTo>
                  <a:pt x="1913" y="85"/>
                </a:lnTo>
                <a:lnTo>
                  <a:pt x="1918" y="80"/>
                </a:lnTo>
                <a:lnTo>
                  <a:pt x="1873" y="80"/>
                </a:lnTo>
                <a:lnTo>
                  <a:pt x="1868" y="73"/>
                </a:lnTo>
                <a:lnTo>
                  <a:pt x="1868" y="73"/>
                </a:lnTo>
                <a:close/>
              </a:path>
              <a:path w="2558" h="772">
                <a:moveTo>
                  <a:pt x="1911" y="73"/>
                </a:moveTo>
                <a:lnTo>
                  <a:pt x="1906" y="80"/>
                </a:lnTo>
                <a:lnTo>
                  <a:pt x="1873" y="80"/>
                </a:lnTo>
                <a:lnTo>
                  <a:pt x="1918" y="80"/>
                </a:lnTo>
                <a:lnTo>
                  <a:pt x="1911" y="73"/>
                </a:lnTo>
                <a:lnTo>
                  <a:pt x="1911" y="73"/>
                </a:lnTo>
                <a:close/>
              </a:path>
              <a:path w="2558" h="772">
                <a:moveTo>
                  <a:pt x="1923" y="53"/>
                </a:moveTo>
                <a:lnTo>
                  <a:pt x="1913" y="53"/>
                </a:lnTo>
                <a:lnTo>
                  <a:pt x="1916" y="56"/>
                </a:lnTo>
                <a:lnTo>
                  <a:pt x="1916" y="61"/>
                </a:lnTo>
                <a:lnTo>
                  <a:pt x="1918" y="65"/>
                </a:lnTo>
                <a:lnTo>
                  <a:pt x="1918" y="68"/>
                </a:lnTo>
                <a:lnTo>
                  <a:pt x="1921" y="65"/>
                </a:lnTo>
                <a:lnTo>
                  <a:pt x="1921" y="63"/>
                </a:lnTo>
                <a:lnTo>
                  <a:pt x="1923" y="63"/>
                </a:lnTo>
                <a:lnTo>
                  <a:pt x="1923" y="53"/>
                </a:lnTo>
                <a:lnTo>
                  <a:pt x="1923" y="53"/>
                </a:lnTo>
                <a:close/>
              </a:path>
              <a:path w="2558" h="772">
                <a:moveTo>
                  <a:pt x="1827" y="44"/>
                </a:moveTo>
                <a:lnTo>
                  <a:pt x="1827" y="49"/>
                </a:lnTo>
                <a:lnTo>
                  <a:pt x="1830" y="51"/>
                </a:lnTo>
                <a:lnTo>
                  <a:pt x="1832" y="53"/>
                </a:lnTo>
                <a:lnTo>
                  <a:pt x="1832" y="56"/>
                </a:lnTo>
                <a:lnTo>
                  <a:pt x="1834" y="58"/>
                </a:lnTo>
                <a:lnTo>
                  <a:pt x="1834" y="63"/>
                </a:lnTo>
                <a:lnTo>
                  <a:pt x="1837" y="65"/>
                </a:lnTo>
                <a:lnTo>
                  <a:pt x="1837" y="70"/>
                </a:lnTo>
                <a:lnTo>
                  <a:pt x="1839" y="70"/>
                </a:lnTo>
                <a:lnTo>
                  <a:pt x="1841" y="68"/>
                </a:lnTo>
                <a:lnTo>
                  <a:pt x="1841" y="56"/>
                </a:lnTo>
                <a:lnTo>
                  <a:pt x="1839" y="53"/>
                </a:lnTo>
                <a:lnTo>
                  <a:pt x="1837" y="51"/>
                </a:lnTo>
                <a:lnTo>
                  <a:pt x="1832" y="49"/>
                </a:lnTo>
                <a:lnTo>
                  <a:pt x="1830" y="46"/>
                </a:lnTo>
                <a:lnTo>
                  <a:pt x="1827" y="44"/>
                </a:lnTo>
                <a:lnTo>
                  <a:pt x="1827" y="44"/>
                </a:lnTo>
                <a:close/>
              </a:path>
              <a:path w="2558" h="772">
                <a:moveTo>
                  <a:pt x="1901" y="27"/>
                </a:moveTo>
                <a:lnTo>
                  <a:pt x="1901" y="32"/>
                </a:lnTo>
                <a:lnTo>
                  <a:pt x="1904" y="34"/>
                </a:lnTo>
                <a:lnTo>
                  <a:pt x="1906" y="37"/>
                </a:lnTo>
                <a:lnTo>
                  <a:pt x="1906" y="39"/>
                </a:lnTo>
                <a:lnTo>
                  <a:pt x="1909" y="41"/>
                </a:lnTo>
                <a:lnTo>
                  <a:pt x="1909" y="44"/>
                </a:lnTo>
                <a:lnTo>
                  <a:pt x="1911" y="46"/>
                </a:lnTo>
                <a:lnTo>
                  <a:pt x="1911" y="49"/>
                </a:lnTo>
                <a:lnTo>
                  <a:pt x="1913" y="51"/>
                </a:lnTo>
                <a:lnTo>
                  <a:pt x="1894" y="51"/>
                </a:lnTo>
                <a:lnTo>
                  <a:pt x="1894" y="53"/>
                </a:lnTo>
                <a:lnTo>
                  <a:pt x="1880" y="53"/>
                </a:lnTo>
                <a:lnTo>
                  <a:pt x="1877" y="53"/>
                </a:lnTo>
                <a:lnTo>
                  <a:pt x="1870" y="53"/>
                </a:lnTo>
                <a:lnTo>
                  <a:pt x="1923" y="53"/>
                </a:lnTo>
                <a:lnTo>
                  <a:pt x="1923" y="51"/>
                </a:lnTo>
                <a:lnTo>
                  <a:pt x="1921" y="49"/>
                </a:lnTo>
                <a:lnTo>
                  <a:pt x="1921" y="46"/>
                </a:lnTo>
                <a:lnTo>
                  <a:pt x="1918" y="46"/>
                </a:lnTo>
                <a:lnTo>
                  <a:pt x="1918" y="44"/>
                </a:lnTo>
                <a:lnTo>
                  <a:pt x="1916" y="41"/>
                </a:lnTo>
                <a:lnTo>
                  <a:pt x="1913" y="39"/>
                </a:lnTo>
                <a:lnTo>
                  <a:pt x="1911" y="37"/>
                </a:lnTo>
                <a:lnTo>
                  <a:pt x="1909" y="34"/>
                </a:lnTo>
                <a:lnTo>
                  <a:pt x="1906" y="32"/>
                </a:lnTo>
                <a:lnTo>
                  <a:pt x="1901" y="27"/>
                </a:lnTo>
                <a:lnTo>
                  <a:pt x="1901" y="27"/>
                </a:lnTo>
                <a:close/>
              </a:path>
              <a:path w="2558" h="772">
                <a:moveTo>
                  <a:pt x="1863" y="27"/>
                </a:moveTo>
                <a:lnTo>
                  <a:pt x="1863" y="30"/>
                </a:lnTo>
                <a:lnTo>
                  <a:pt x="1861" y="34"/>
                </a:lnTo>
                <a:lnTo>
                  <a:pt x="1861" y="39"/>
                </a:lnTo>
                <a:lnTo>
                  <a:pt x="1858" y="44"/>
                </a:lnTo>
                <a:lnTo>
                  <a:pt x="1856" y="49"/>
                </a:lnTo>
                <a:lnTo>
                  <a:pt x="1856" y="51"/>
                </a:lnTo>
                <a:lnTo>
                  <a:pt x="1853" y="56"/>
                </a:lnTo>
                <a:lnTo>
                  <a:pt x="1853" y="61"/>
                </a:lnTo>
                <a:lnTo>
                  <a:pt x="1851" y="63"/>
                </a:lnTo>
                <a:lnTo>
                  <a:pt x="1851" y="70"/>
                </a:lnTo>
                <a:lnTo>
                  <a:pt x="1849" y="73"/>
                </a:lnTo>
                <a:lnTo>
                  <a:pt x="1849" y="77"/>
                </a:lnTo>
                <a:lnTo>
                  <a:pt x="1846" y="80"/>
                </a:lnTo>
                <a:lnTo>
                  <a:pt x="1846" y="85"/>
                </a:lnTo>
                <a:lnTo>
                  <a:pt x="1844" y="87"/>
                </a:lnTo>
                <a:lnTo>
                  <a:pt x="1844" y="92"/>
                </a:lnTo>
                <a:lnTo>
                  <a:pt x="1841" y="92"/>
                </a:lnTo>
                <a:lnTo>
                  <a:pt x="1841" y="97"/>
                </a:lnTo>
                <a:lnTo>
                  <a:pt x="1839" y="97"/>
                </a:lnTo>
                <a:lnTo>
                  <a:pt x="1839" y="99"/>
                </a:lnTo>
                <a:lnTo>
                  <a:pt x="1837" y="99"/>
                </a:lnTo>
                <a:lnTo>
                  <a:pt x="1846" y="99"/>
                </a:lnTo>
                <a:lnTo>
                  <a:pt x="1849" y="97"/>
                </a:lnTo>
                <a:lnTo>
                  <a:pt x="1849" y="87"/>
                </a:lnTo>
                <a:lnTo>
                  <a:pt x="1851" y="85"/>
                </a:lnTo>
                <a:lnTo>
                  <a:pt x="1851" y="77"/>
                </a:lnTo>
                <a:lnTo>
                  <a:pt x="1853" y="75"/>
                </a:lnTo>
                <a:lnTo>
                  <a:pt x="1853" y="68"/>
                </a:lnTo>
                <a:lnTo>
                  <a:pt x="1856" y="63"/>
                </a:lnTo>
                <a:lnTo>
                  <a:pt x="1856" y="61"/>
                </a:lnTo>
                <a:lnTo>
                  <a:pt x="1858" y="56"/>
                </a:lnTo>
                <a:lnTo>
                  <a:pt x="1858" y="51"/>
                </a:lnTo>
                <a:lnTo>
                  <a:pt x="1861" y="49"/>
                </a:lnTo>
                <a:lnTo>
                  <a:pt x="1861" y="44"/>
                </a:lnTo>
                <a:lnTo>
                  <a:pt x="1863" y="39"/>
                </a:lnTo>
                <a:lnTo>
                  <a:pt x="1863" y="34"/>
                </a:lnTo>
                <a:lnTo>
                  <a:pt x="1865" y="27"/>
                </a:lnTo>
                <a:lnTo>
                  <a:pt x="1863" y="27"/>
                </a:lnTo>
                <a:lnTo>
                  <a:pt x="1863" y="27"/>
                </a:lnTo>
                <a:close/>
              </a:path>
              <a:path w="2558" h="772">
                <a:moveTo>
                  <a:pt x="1839" y="8"/>
                </a:moveTo>
                <a:lnTo>
                  <a:pt x="1837" y="10"/>
                </a:lnTo>
                <a:lnTo>
                  <a:pt x="1837" y="13"/>
                </a:lnTo>
                <a:lnTo>
                  <a:pt x="1839" y="15"/>
                </a:lnTo>
                <a:lnTo>
                  <a:pt x="1841" y="17"/>
                </a:lnTo>
                <a:lnTo>
                  <a:pt x="1841" y="20"/>
                </a:lnTo>
                <a:lnTo>
                  <a:pt x="1844" y="22"/>
                </a:lnTo>
                <a:lnTo>
                  <a:pt x="1844" y="25"/>
                </a:lnTo>
                <a:lnTo>
                  <a:pt x="1846" y="27"/>
                </a:lnTo>
                <a:lnTo>
                  <a:pt x="1846" y="32"/>
                </a:lnTo>
                <a:lnTo>
                  <a:pt x="1849" y="34"/>
                </a:lnTo>
                <a:lnTo>
                  <a:pt x="1851" y="32"/>
                </a:lnTo>
                <a:lnTo>
                  <a:pt x="1851" y="30"/>
                </a:lnTo>
                <a:lnTo>
                  <a:pt x="1853" y="27"/>
                </a:lnTo>
                <a:lnTo>
                  <a:pt x="1853" y="25"/>
                </a:lnTo>
                <a:lnTo>
                  <a:pt x="1851" y="20"/>
                </a:lnTo>
                <a:lnTo>
                  <a:pt x="1851" y="17"/>
                </a:lnTo>
                <a:lnTo>
                  <a:pt x="1849" y="15"/>
                </a:lnTo>
                <a:lnTo>
                  <a:pt x="1846" y="15"/>
                </a:lnTo>
                <a:lnTo>
                  <a:pt x="1844" y="13"/>
                </a:lnTo>
                <a:lnTo>
                  <a:pt x="1841" y="10"/>
                </a:lnTo>
                <a:lnTo>
                  <a:pt x="1839" y="8"/>
                </a:lnTo>
                <a:lnTo>
                  <a:pt x="1839" y="8"/>
                </a:lnTo>
                <a:close/>
              </a:path>
              <a:path w="2558" h="772">
                <a:moveTo>
                  <a:pt x="1885" y="3"/>
                </a:moveTo>
                <a:lnTo>
                  <a:pt x="1885" y="10"/>
                </a:lnTo>
                <a:lnTo>
                  <a:pt x="1882" y="13"/>
                </a:lnTo>
                <a:lnTo>
                  <a:pt x="1882" y="17"/>
                </a:lnTo>
                <a:lnTo>
                  <a:pt x="1880" y="20"/>
                </a:lnTo>
                <a:lnTo>
                  <a:pt x="1880" y="25"/>
                </a:lnTo>
                <a:lnTo>
                  <a:pt x="1877" y="27"/>
                </a:lnTo>
                <a:lnTo>
                  <a:pt x="1877" y="32"/>
                </a:lnTo>
                <a:lnTo>
                  <a:pt x="1875" y="34"/>
                </a:lnTo>
                <a:lnTo>
                  <a:pt x="1873" y="37"/>
                </a:lnTo>
                <a:lnTo>
                  <a:pt x="1873" y="39"/>
                </a:lnTo>
                <a:lnTo>
                  <a:pt x="1870" y="41"/>
                </a:lnTo>
                <a:lnTo>
                  <a:pt x="1870" y="44"/>
                </a:lnTo>
                <a:lnTo>
                  <a:pt x="1868" y="46"/>
                </a:lnTo>
                <a:lnTo>
                  <a:pt x="1868" y="49"/>
                </a:lnTo>
                <a:lnTo>
                  <a:pt x="1865" y="51"/>
                </a:lnTo>
                <a:lnTo>
                  <a:pt x="1863" y="51"/>
                </a:lnTo>
                <a:lnTo>
                  <a:pt x="1863" y="53"/>
                </a:lnTo>
                <a:lnTo>
                  <a:pt x="1861" y="53"/>
                </a:lnTo>
                <a:lnTo>
                  <a:pt x="1865" y="65"/>
                </a:lnTo>
                <a:lnTo>
                  <a:pt x="1868" y="63"/>
                </a:lnTo>
                <a:lnTo>
                  <a:pt x="1868" y="63"/>
                </a:lnTo>
                <a:lnTo>
                  <a:pt x="1870" y="61"/>
                </a:lnTo>
                <a:lnTo>
                  <a:pt x="1875" y="61"/>
                </a:lnTo>
                <a:lnTo>
                  <a:pt x="1877" y="58"/>
                </a:lnTo>
                <a:lnTo>
                  <a:pt x="1890" y="58"/>
                </a:lnTo>
                <a:lnTo>
                  <a:pt x="1890" y="56"/>
                </a:lnTo>
                <a:lnTo>
                  <a:pt x="1909" y="56"/>
                </a:lnTo>
                <a:lnTo>
                  <a:pt x="1911" y="53"/>
                </a:lnTo>
                <a:lnTo>
                  <a:pt x="1923" y="53"/>
                </a:lnTo>
                <a:lnTo>
                  <a:pt x="1870" y="53"/>
                </a:lnTo>
                <a:lnTo>
                  <a:pt x="1870" y="51"/>
                </a:lnTo>
                <a:lnTo>
                  <a:pt x="1873" y="49"/>
                </a:lnTo>
                <a:lnTo>
                  <a:pt x="1875" y="46"/>
                </a:lnTo>
                <a:lnTo>
                  <a:pt x="1875" y="44"/>
                </a:lnTo>
                <a:lnTo>
                  <a:pt x="1877" y="39"/>
                </a:lnTo>
                <a:lnTo>
                  <a:pt x="1877" y="37"/>
                </a:lnTo>
                <a:lnTo>
                  <a:pt x="1880" y="34"/>
                </a:lnTo>
                <a:lnTo>
                  <a:pt x="1880" y="32"/>
                </a:lnTo>
                <a:lnTo>
                  <a:pt x="1882" y="30"/>
                </a:lnTo>
                <a:lnTo>
                  <a:pt x="1882" y="27"/>
                </a:lnTo>
                <a:lnTo>
                  <a:pt x="1885" y="27"/>
                </a:lnTo>
                <a:lnTo>
                  <a:pt x="1885" y="25"/>
                </a:lnTo>
                <a:lnTo>
                  <a:pt x="1887" y="22"/>
                </a:lnTo>
                <a:lnTo>
                  <a:pt x="1890" y="20"/>
                </a:lnTo>
                <a:lnTo>
                  <a:pt x="1890" y="17"/>
                </a:lnTo>
                <a:lnTo>
                  <a:pt x="1892" y="15"/>
                </a:lnTo>
                <a:lnTo>
                  <a:pt x="1892" y="13"/>
                </a:lnTo>
                <a:lnTo>
                  <a:pt x="1894" y="13"/>
                </a:lnTo>
                <a:lnTo>
                  <a:pt x="1885" y="3"/>
                </a:lnTo>
                <a:lnTo>
                  <a:pt x="1885" y="3"/>
                </a:lnTo>
                <a:close/>
              </a:path>
              <a:path w="2558" h="772">
                <a:moveTo>
                  <a:pt x="2014" y="101"/>
                </a:moveTo>
                <a:lnTo>
                  <a:pt x="2012" y="104"/>
                </a:lnTo>
                <a:lnTo>
                  <a:pt x="2014" y="106"/>
                </a:lnTo>
                <a:lnTo>
                  <a:pt x="2017" y="109"/>
                </a:lnTo>
                <a:lnTo>
                  <a:pt x="2019" y="111"/>
                </a:lnTo>
                <a:lnTo>
                  <a:pt x="2019" y="113"/>
                </a:lnTo>
                <a:lnTo>
                  <a:pt x="2021" y="116"/>
                </a:lnTo>
                <a:lnTo>
                  <a:pt x="2024" y="118"/>
                </a:lnTo>
                <a:lnTo>
                  <a:pt x="2026" y="121"/>
                </a:lnTo>
                <a:lnTo>
                  <a:pt x="2026" y="123"/>
                </a:lnTo>
                <a:lnTo>
                  <a:pt x="2029" y="125"/>
                </a:lnTo>
                <a:lnTo>
                  <a:pt x="2029" y="128"/>
                </a:lnTo>
                <a:lnTo>
                  <a:pt x="2031" y="130"/>
                </a:lnTo>
                <a:lnTo>
                  <a:pt x="2033" y="133"/>
                </a:lnTo>
                <a:lnTo>
                  <a:pt x="2033" y="135"/>
                </a:lnTo>
                <a:lnTo>
                  <a:pt x="2036" y="137"/>
                </a:lnTo>
                <a:lnTo>
                  <a:pt x="2036" y="140"/>
                </a:lnTo>
                <a:lnTo>
                  <a:pt x="2038" y="140"/>
                </a:lnTo>
                <a:lnTo>
                  <a:pt x="2038" y="128"/>
                </a:lnTo>
                <a:lnTo>
                  <a:pt x="2038" y="123"/>
                </a:lnTo>
                <a:lnTo>
                  <a:pt x="2038" y="121"/>
                </a:lnTo>
                <a:lnTo>
                  <a:pt x="2036" y="118"/>
                </a:lnTo>
                <a:lnTo>
                  <a:pt x="2033" y="118"/>
                </a:lnTo>
                <a:lnTo>
                  <a:pt x="2031" y="116"/>
                </a:lnTo>
                <a:lnTo>
                  <a:pt x="2029" y="113"/>
                </a:lnTo>
                <a:lnTo>
                  <a:pt x="2026" y="113"/>
                </a:lnTo>
                <a:lnTo>
                  <a:pt x="2024" y="111"/>
                </a:lnTo>
                <a:lnTo>
                  <a:pt x="2021" y="109"/>
                </a:lnTo>
                <a:lnTo>
                  <a:pt x="2019" y="106"/>
                </a:lnTo>
                <a:lnTo>
                  <a:pt x="2017" y="104"/>
                </a:lnTo>
                <a:lnTo>
                  <a:pt x="2014" y="101"/>
                </a:lnTo>
                <a:lnTo>
                  <a:pt x="2014" y="101"/>
                </a:lnTo>
                <a:close/>
              </a:path>
              <a:path w="2558" h="772">
                <a:moveTo>
                  <a:pt x="1981" y="85"/>
                </a:moveTo>
                <a:lnTo>
                  <a:pt x="1964" y="94"/>
                </a:lnTo>
                <a:lnTo>
                  <a:pt x="1973" y="94"/>
                </a:lnTo>
                <a:lnTo>
                  <a:pt x="1976" y="92"/>
                </a:lnTo>
                <a:lnTo>
                  <a:pt x="1978" y="90"/>
                </a:lnTo>
                <a:lnTo>
                  <a:pt x="1983" y="87"/>
                </a:lnTo>
                <a:lnTo>
                  <a:pt x="1981" y="85"/>
                </a:lnTo>
                <a:lnTo>
                  <a:pt x="1981" y="85"/>
                </a:lnTo>
                <a:close/>
              </a:path>
              <a:path w="2558" h="772">
                <a:moveTo>
                  <a:pt x="2007" y="51"/>
                </a:moveTo>
                <a:lnTo>
                  <a:pt x="2007" y="82"/>
                </a:lnTo>
                <a:lnTo>
                  <a:pt x="2005" y="85"/>
                </a:lnTo>
                <a:lnTo>
                  <a:pt x="2005" y="101"/>
                </a:lnTo>
                <a:lnTo>
                  <a:pt x="2002" y="104"/>
                </a:lnTo>
                <a:lnTo>
                  <a:pt x="2002" y="109"/>
                </a:lnTo>
                <a:lnTo>
                  <a:pt x="2000" y="111"/>
                </a:lnTo>
                <a:lnTo>
                  <a:pt x="2000" y="113"/>
                </a:lnTo>
                <a:lnTo>
                  <a:pt x="1997" y="116"/>
                </a:lnTo>
                <a:lnTo>
                  <a:pt x="1997" y="118"/>
                </a:lnTo>
                <a:lnTo>
                  <a:pt x="1995" y="121"/>
                </a:lnTo>
                <a:lnTo>
                  <a:pt x="1993" y="123"/>
                </a:lnTo>
                <a:lnTo>
                  <a:pt x="1993" y="125"/>
                </a:lnTo>
                <a:lnTo>
                  <a:pt x="1990" y="125"/>
                </a:lnTo>
                <a:lnTo>
                  <a:pt x="1988" y="128"/>
                </a:lnTo>
                <a:lnTo>
                  <a:pt x="1985" y="130"/>
                </a:lnTo>
                <a:lnTo>
                  <a:pt x="1983" y="133"/>
                </a:lnTo>
                <a:lnTo>
                  <a:pt x="1981" y="133"/>
                </a:lnTo>
                <a:lnTo>
                  <a:pt x="1978" y="135"/>
                </a:lnTo>
                <a:lnTo>
                  <a:pt x="1976" y="137"/>
                </a:lnTo>
                <a:lnTo>
                  <a:pt x="1973" y="137"/>
                </a:lnTo>
                <a:lnTo>
                  <a:pt x="1971" y="140"/>
                </a:lnTo>
                <a:lnTo>
                  <a:pt x="1971" y="142"/>
                </a:lnTo>
                <a:lnTo>
                  <a:pt x="1973" y="142"/>
                </a:lnTo>
                <a:lnTo>
                  <a:pt x="1976" y="140"/>
                </a:lnTo>
                <a:lnTo>
                  <a:pt x="1978" y="140"/>
                </a:lnTo>
                <a:lnTo>
                  <a:pt x="1981" y="137"/>
                </a:lnTo>
                <a:lnTo>
                  <a:pt x="1983" y="137"/>
                </a:lnTo>
                <a:lnTo>
                  <a:pt x="1985" y="135"/>
                </a:lnTo>
                <a:lnTo>
                  <a:pt x="1988" y="135"/>
                </a:lnTo>
                <a:lnTo>
                  <a:pt x="1990" y="133"/>
                </a:lnTo>
                <a:lnTo>
                  <a:pt x="1993" y="133"/>
                </a:lnTo>
                <a:lnTo>
                  <a:pt x="1993" y="130"/>
                </a:lnTo>
                <a:lnTo>
                  <a:pt x="1995" y="128"/>
                </a:lnTo>
                <a:lnTo>
                  <a:pt x="1997" y="128"/>
                </a:lnTo>
                <a:lnTo>
                  <a:pt x="1997" y="125"/>
                </a:lnTo>
                <a:lnTo>
                  <a:pt x="2000" y="123"/>
                </a:lnTo>
                <a:lnTo>
                  <a:pt x="2002" y="121"/>
                </a:lnTo>
                <a:lnTo>
                  <a:pt x="2002" y="118"/>
                </a:lnTo>
                <a:lnTo>
                  <a:pt x="2005" y="118"/>
                </a:lnTo>
                <a:lnTo>
                  <a:pt x="2005" y="116"/>
                </a:lnTo>
                <a:lnTo>
                  <a:pt x="2007" y="111"/>
                </a:lnTo>
                <a:lnTo>
                  <a:pt x="2007" y="109"/>
                </a:lnTo>
                <a:lnTo>
                  <a:pt x="2010" y="106"/>
                </a:lnTo>
                <a:lnTo>
                  <a:pt x="2010" y="99"/>
                </a:lnTo>
                <a:lnTo>
                  <a:pt x="2012" y="97"/>
                </a:lnTo>
                <a:lnTo>
                  <a:pt x="2012" y="63"/>
                </a:lnTo>
                <a:lnTo>
                  <a:pt x="2017" y="58"/>
                </a:lnTo>
                <a:lnTo>
                  <a:pt x="2007" y="51"/>
                </a:lnTo>
                <a:lnTo>
                  <a:pt x="2007" y="51"/>
                </a:lnTo>
                <a:close/>
              </a:path>
              <a:path w="2558" h="772">
                <a:moveTo>
                  <a:pt x="1985" y="39"/>
                </a:moveTo>
                <a:lnTo>
                  <a:pt x="1985" y="106"/>
                </a:lnTo>
                <a:lnTo>
                  <a:pt x="1993" y="101"/>
                </a:lnTo>
                <a:lnTo>
                  <a:pt x="1993" y="41"/>
                </a:lnTo>
                <a:lnTo>
                  <a:pt x="2026" y="41"/>
                </a:lnTo>
                <a:lnTo>
                  <a:pt x="1985" y="39"/>
                </a:lnTo>
                <a:lnTo>
                  <a:pt x="1985" y="39"/>
                </a:lnTo>
                <a:close/>
              </a:path>
              <a:path w="2558" h="772">
                <a:moveTo>
                  <a:pt x="1985" y="32"/>
                </a:moveTo>
                <a:lnTo>
                  <a:pt x="1985" y="39"/>
                </a:lnTo>
                <a:lnTo>
                  <a:pt x="2026" y="41"/>
                </a:lnTo>
                <a:lnTo>
                  <a:pt x="2026" y="104"/>
                </a:lnTo>
                <a:lnTo>
                  <a:pt x="2033" y="99"/>
                </a:lnTo>
                <a:lnTo>
                  <a:pt x="2033" y="44"/>
                </a:lnTo>
                <a:lnTo>
                  <a:pt x="2038" y="39"/>
                </a:lnTo>
                <a:lnTo>
                  <a:pt x="2005" y="37"/>
                </a:lnTo>
                <a:lnTo>
                  <a:pt x="1993" y="37"/>
                </a:lnTo>
                <a:lnTo>
                  <a:pt x="1985" y="32"/>
                </a:lnTo>
                <a:lnTo>
                  <a:pt x="1985" y="32"/>
                </a:lnTo>
                <a:close/>
              </a:path>
              <a:path w="2558" h="772">
                <a:moveTo>
                  <a:pt x="2031" y="32"/>
                </a:moveTo>
                <a:lnTo>
                  <a:pt x="2026" y="37"/>
                </a:lnTo>
                <a:lnTo>
                  <a:pt x="2005" y="37"/>
                </a:lnTo>
                <a:lnTo>
                  <a:pt x="2038" y="39"/>
                </a:lnTo>
                <a:lnTo>
                  <a:pt x="2031" y="32"/>
                </a:lnTo>
                <a:lnTo>
                  <a:pt x="2031" y="32"/>
                </a:lnTo>
                <a:close/>
              </a:path>
              <a:path w="2558" h="772">
                <a:moveTo>
                  <a:pt x="1964" y="30"/>
                </a:moveTo>
                <a:lnTo>
                  <a:pt x="1959" y="30"/>
                </a:lnTo>
                <a:lnTo>
                  <a:pt x="1959" y="97"/>
                </a:lnTo>
                <a:lnTo>
                  <a:pt x="1954" y="97"/>
                </a:lnTo>
                <a:lnTo>
                  <a:pt x="1952" y="99"/>
                </a:lnTo>
                <a:lnTo>
                  <a:pt x="1950" y="99"/>
                </a:lnTo>
                <a:lnTo>
                  <a:pt x="1947" y="101"/>
                </a:lnTo>
                <a:lnTo>
                  <a:pt x="1942" y="101"/>
                </a:lnTo>
                <a:lnTo>
                  <a:pt x="1940" y="104"/>
                </a:lnTo>
                <a:lnTo>
                  <a:pt x="1945" y="116"/>
                </a:lnTo>
                <a:lnTo>
                  <a:pt x="1945" y="113"/>
                </a:lnTo>
                <a:lnTo>
                  <a:pt x="1947" y="113"/>
                </a:lnTo>
                <a:lnTo>
                  <a:pt x="1947" y="111"/>
                </a:lnTo>
                <a:lnTo>
                  <a:pt x="1950" y="109"/>
                </a:lnTo>
                <a:lnTo>
                  <a:pt x="1952" y="109"/>
                </a:lnTo>
                <a:lnTo>
                  <a:pt x="1952" y="106"/>
                </a:lnTo>
                <a:lnTo>
                  <a:pt x="1954" y="106"/>
                </a:lnTo>
                <a:lnTo>
                  <a:pt x="1954" y="104"/>
                </a:lnTo>
                <a:lnTo>
                  <a:pt x="1959" y="104"/>
                </a:lnTo>
                <a:lnTo>
                  <a:pt x="1959" y="101"/>
                </a:lnTo>
                <a:lnTo>
                  <a:pt x="1961" y="101"/>
                </a:lnTo>
                <a:lnTo>
                  <a:pt x="1964" y="99"/>
                </a:lnTo>
                <a:lnTo>
                  <a:pt x="1966" y="97"/>
                </a:lnTo>
                <a:lnTo>
                  <a:pt x="1969" y="97"/>
                </a:lnTo>
                <a:lnTo>
                  <a:pt x="1973" y="94"/>
                </a:lnTo>
                <a:lnTo>
                  <a:pt x="1964" y="94"/>
                </a:lnTo>
                <a:lnTo>
                  <a:pt x="1964" y="30"/>
                </a:lnTo>
                <a:lnTo>
                  <a:pt x="1964" y="30"/>
                </a:lnTo>
                <a:close/>
              </a:path>
              <a:path w="2558" h="772">
                <a:moveTo>
                  <a:pt x="1976" y="17"/>
                </a:moveTo>
                <a:lnTo>
                  <a:pt x="1969" y="25"/>
                </a:lnTo>
                <a:lnTo>
                  <a:pt x="1940" y="25"/>
                </a:lnTo>
                <a:lnTo>
                  <a:pt x="1945" y="32"/>
                </a:lnTo>
                <a:lnTo>
                  <a:pt x="1945" y="30"/>
                </a:lnTo>
                <a:lnTo>
                  <a:pt x="1947" y="30"/>
                </a:lnTo>
                <a:lnTo>
                  <a:pt x="1983" y="30"/>
                </a:lnTo>
                <a:lnTo>
                  <a:pt x="1976" y="17"/>
                </a:lnTo>
                <a:lnTo>
                  <a:pt x="1976" y="17"/>
                </a:lnTo>
                <a:close/>
              </a:path>
              <a:path w="2558" h="772">
                <a:moveTo>
                  <a:pt x="2012" y="15"/>
                </a:moveTo>
                <a:lnTo>
                  <a:pt x="2005" y="15"/>
                </a:lnTo>
                <a:lnTo>
                  <a:pt x="2005" y="17"/>
                </a:lnTo>
                <a:lnTo>
                  <a:pt x="2005" y="20"/>
                </a:lnTo>
                <a:lnTo>
                  <a:pt x="2002" y="22"/>
                </a:lnTo>
                <a:lnTo>
                  <a:pt x="2002" y="37"/>
                </a:lnTo>
                <a:lnTo>
                  <a:pt x="1993" y="37"/>
                </a:lnTo>
                <a:lnTo>
                  <a:pt x="2005" y="37"/>
                </a:lnTo>
                <a:lnTo>
                  <a:pt x="2005" y="32"/>
                </a:lnTo>
                <a:lnTo>
                  <a:pt x="2007" y="30"/>
                </a:lnTo>
                <a:lnTo>
                  <a:pt x="2007" y="25"/>
                </a:lnTo>
                <a:lnTo>
                  <a:pt x="2010" y="22"/>
                </a:lnTo>
                <a:lnTo>
                  <a:pt x="2010" y="20"/>
                </a:lnTo>
                <a:lnTo>
                  <a:pt x="2012" y="17"/>
                </a:lnTo>
                <a:lnTo>
                  <a:pt x="2012" y="15"/>
                </a:lnTo>
                <a:lnTo>
                  <a:pt x="2012" y="15"/>
                </a:lnTo>
                <a:close/>
              </a:path>
              <a:path w="2558" h="772">
                <a:moveTo>
                  <a:pt x="2033" y="3"/>
                </a:moveTo>
                <a:lnTo>
                  <a:pt x="2026" y="10"/>
                </a:lnTo>
                <a:lnTo>
                  <a:pt x="1976" y="10"/>
                </a:lnTo>
                <a:lnTo>
                  <a:pt x="1981" y="15"/>
                </a:lnTo>
                <a:lnTo>
                  <a:pt x="2041" y="15"/>
                </a:lnTo>
                <a:lnTo>
                  <a:pt x="2033" y="3"/>
                </a:lnTo>
                <a:lnTo>
                  <a:pt x="2033" y="3"/>
                </a:lnTo>
                <a:close/>
              </a:path>
              <a:path w="2558" h="772">
                <a:moveTo>
                  <a:pt x="2137" y="121"/>
                </a:moveTo>
                <a:lnTo>
                  <a:pt x="2130" y="123"/>
                </a:lnTo>
                <a:lnTo>
                  <a:pt x="2130" y="140"/>
                </a:lnTo>
                <a:lnTo>
                  <a:pt x="2137" y="135"/>
                </a:lnTo>
                <a:lnTo>
                  <a:pt x="2137" y="121"/>
                </a:lnTo>
                <a:lnTo>
                  <a:pt x="2137" y="121"/>
                </a:lnTo>
                <a:close/>
              </a:path>
              <a:path w="2558" h="772">
                <a:moveTo>
                  <a:pt x="2074" y="82"/>
                </a:moveTo>
                <a:lnTo>
                  <a:pt x="2074" y="121"/>
                </a:lnTo>
                <a:lnTo>
                  <a:pt x="2081" y="118"/>
                </a:lnTo>
                <a:lnTo>
                  <a:pt x="2081" y="87"/>
                </a:lnTo>
                <a:lnTo>
                  <a:pt x="2130" y="87"/>
                </a:lnTo>
                <a:lnTo>
                  <a:pt x="2074" y="82"/>
                </a:lnTo>
                <a:lnTo>
                  <a:pt x="2074" y="82"/>
                </a:lnTo>
                <a:close/>
              </a:path>
              <a:path w="2558" h="772">
                <a:moveTo>
                  <a:pt x="2074" y="53"/>
                </a:moveTo>
                <a:lnTo>
                  <a:pt x="2074" y="82"/>
                </a:lnTo>
                <a:lnTo>
                  <a:pt x="2081" y="82"/>
                </a:lnTo>
                <a:lnTo>
                  <a:pt x="2081" y="53"/>
                </a:lnTo>
                <a:lnTo>
                  <a:pt x="2130" y="53"/>
                </a:lnTo>
                <a:lnTo>
                  <a:pt x="2074" y="53"/>
                </a:lnTo>
                <a:lnTo>
                  <a:pt x="2074" y="53"/>
                </a:lnTo>
                <a:close/>
              </a:path>
              <a:path w="2558" h="772">
                <a:moveTo>
                  <a:pt x="2141" y="17"/>
                </a:moveTo>
                <a:lnTo>
                  <a:pt x="2130" y="20"/>
                </a:lnTo>
                <a:lnTo>
                  <a:pt x="2130" y="49"/>
                </a:lnTo>
                <a:lnTo>
                  <a:pt x="2081" y="49"/>
                </a:lnTo>
                <a:lnTo>
                  <a:pt x="2074" y="53"/>
                </a:lnTo>
                <a:lnTo>
                  <a:pt x="2130" y="53"/>
                </a:lnTo>
                <a:lnTo>
                  <a:pt x="2130" y="82"/>
                </a:lnTo>
                <a:lnTo>
                  <a:pt x="2074" y="82"/>
                </a:lnTo>
                <a:lnTo>
                  <a:pt x="2130" y="87"/>
                </a:lnTo>
                <a:lnTo>
                  <a:pt x="2130" y="118"/>
                </a:lnTo>
                <a:lnTo>
                  <a:pt x="2081" y="118"/>
                </a:lnTo>
                <a:lnTo>
                  <a:pt x="2074" y="121"/>
                </a:lnTo>
                <a:lnTo>
                  <a:pt x="2074" y="140"/>
                </a:lnTo>
                <a:lnTo>
                  <a:pt x="2081" y="135"/>
                </a:lnTo>
                <a:lnTo>
                  <a:pt x="2081" y="123"/>
                </a:lnTo>
                <a:lnTo>
                  <a:pt x="2130" y="123"/>
                </a:lnTo>
                <a:lnTo>
                  <a:pt x="2137" y="121"/>
                </a:lnTo>
                <a:lnTo>
                  <a:pt x="2137" y="118"/>
                </a:lnTo>
                <a:lnTo>
                  <a:pt x="2137" y="113"/>
                </a:lnTo>
                <a:lnTo>
                  <a:pt x="2137" y="22"/>
                </a:lnTo>
                <a:lnTo>
                  <a:pt x="2141" y="17"/>
                </a:lnTo>
                <a:lnTo>
                  <a:pt x="2141" y="17"/>
                </a:lnTo>
                <a:close/>
              </a:path>
              <a:path w="2558" h="772">
                <a:moveTo>
                  <a:pt x="2132" y="8"/>
                </a:moveTo>
                <a:lnTo>
                  <a:pt x="2130" y="15"/>
                </a:lnTo>
                <a:lnTo>
                  <a:pt x="2081" y="15"/>
                </a:lnTo>
                <a:lnTo>
                  <a:pt x="2074" y="17"/>
                </a:lnTo>
                <a:lnTo>
                  <a:pt x="2074" y="53"/>
                </a:lnTo>
                <a:lnTo>
                  <a:pt x="2081" y="49"/>
                </a:lnTo>
                <a:lnTo>
                  <a:pt x="2081" y="20"/>
                </a:lnTo>
                <a:lnTo>
                  <a:pt x="2130" y="20"/>
                </a:lnTo>
                <a:lnTo>
                  <a:pt x="2141" y="17"/>
                </a:lnTo>
                <a:lnTo>
                  <a:pt x="2132" y="8"/>
                </a:lnTo>
                <a:lnTo>
                  <a:pt x="2132" y="8"/>
                </a:lnTo>
                <a:close/>
              </a:path>
              <a:path w="2558" h="772">
                <a:moveTo>
                  <a:pt x="2074" y="8"/>
                </a:moveTo>
                <a:lnTo>
                  <a:pt x="2074" y="17"/>
                </a:lnTo>
                <a:lnTo>
                  <a:pt x="2081" y="15"/>
                </a:lnTo>
                <a:lnTo>
                  <a:pt x="2074" y="8"/>
                </a:lnTo>
                <a:lnTo>
                  <a:pt x="2074" y="8"/>
                </a:lnTo>
                <a:close/>
              </a:path>
              <a:path w="2558" h="772">
                <a:moveTo>
                  <a:pt x="2259" y="13"/>
                </a:moveTo>
                <a:lnTo>
                  <a:pt x="2257" y="15"/>
                </a:lnTo>
                <a:lnTo>
                  <a:pt x="2254" y="17"/>
                </a:lnTo>
                <a:lnTo>
                  <a:pt x="2250" y="20"/>
                </a:lnTo>
                <a:lnTo>
                  <a:pt x="2247" y="22"/>
                </a:lnTo>
                <a:lnTo>
                  <a:pt x="2247" y="25"/>
                </a:lnTo>
                <a:lnTo>
                  <a:pt x="2245" y="27"/>
                </a:lnTo>
                <a:lnTo>
                  <a:pt x="2242" y="30"/>
                </a:lnTo>
                <a:lnTo>
                  <a:pt x="2242" y="32"/>
                </a:lnTo>
                <a:lnTo>
                  <a:pt x="2240" y="34"/>
                </a:lnTo>
                <a:lnTo>
                  <a:pt x="2237" y="37"/>
                </a:lnTo>
                <a:lnTo>
                  <a:pt x="2237" y="39"/>
                </a:lnTo>
                <a:lnTo>
                  <a:pt x="2235" y="41"/>
                </a:lnTo>
                <a:lnTo>
                  <a:pt x="2235" y="44"/>
                </a:lnTo>
                <a:lnTo>
                  <a:pt x="2233" y="44"/>
                </a:lnTo>
                <a:lnTo>
                  <a:pt x="2233" y="51"/>
                </a:lnTo>
                <a:lnTo>
                  <a:pt x="2230" y="53"/>
                </a:lnTo>
                <a:lnTo>
                  <a:pt x="2230" y="61"/>
                </a:lnTo>
                <a:lnTo>
                  <a:pt x="2228" y="65"/>
                </a:lnTo>
                <a:lnTo>
                  <a:pt x="2228" y="70"/>
                </a:lnTo>
                <a:lnTo>
                  <a:pt x="2228" y="73"/>
                </a:lnTo>
                <a:lnTo>
                  <a:pt x="2228" y="80"/>
                </a:lnTo>
                <a:lnTo>
                  <a:pt x="2230" y="82"/>
                </a:lnTo>
                <a:lnTo>
                  <a:pt x="2230" y="92"/>
                </a:lnTo>
                <a:lnTo>
                  <a:pt x="2233" y="94"/>
                </a:lnTo>
                <a:lnTo>
                  <a:pt x="2233" y="99"/>
                </a:lnTo>
                <a:lnTo>
                  <a:pt x="2235" y="101"/>
                </a:lnTo>
                <a:lnTo>
                  <a:pt x="2235" y="104"/>
                </a:lnTo>
                <a:lnTo>
                  <a:pt x="2237" y="106"/>
                </a:lnTo>
                <a:lnTo>
                  <a:pt x="2237" y="109"/>
                </a:lnTo>
                <a:lnTo>
                  <a:pt x="2240" y="111"/>
                </a:lnTo>
                <a:lnTo>
                  <a:pt x="2240" y="113"/>
                </a:lnTo>
                <a:lnTo>
                  <a:pt x="2242" y="116"/>
                </a:lnTo>
                <a:lnTo>
                  <a:pt x="2245" y="118"/>
                </a:lnTo>
                <a:lnTo>
                  <a:pt x="2247" y="121"/>
                </a:lnTo>
                <a:lnTo>
                  <a:pt x="2250" y="123"/>
                </a:lnTo>
                <a:lnTo>
                  <a:pt x="2252" y="125"/>
                </a:lnTo>
                <a:lnTo>
                  <a:pt x="2257" y="128"/>
                </a:lnTo>
                <a:lnTo>
                  <a:pt x="2257" y="130"/>
                </a:lnTo>
                <a:lnTo>
                  <a:pt x="2259" y="130"/>
                </a:lnTo>
                <a:lnTo>
                  <a:pt x="2259" y="128"/>
                </a:lnTo>
                <a:lnTo>
                  <a:pt x="2257" y="125"/>
                </a:lnTo>
                <a:lnTo>
                  <a:pt x="2254" y="123"/>
                </a:lnTo>
                <a:lnTo>
                  <a:pt x="2254" y="121"/>
                </a:lnTo>
                <a:lnTo>
                  <a:pt x="2252" y="121"/>
                </a:lnTo>
                <a:lnTo>
                  <a:pt x="2250" y="118"/>
                </a:lnTo>
                <a:lnTo>
                  <a:pt x="2250" y="116"/>
                </a:lnTo>
                <a:lnTo>
                  <a:pt x="2247" y="113"/>
                </a:lnTo>
                <a:lnTo>
                  <a:pt x="2245" y="111"/>
                </a:lnTo>
                <a:lnTo>
                  <a:pt x="2245" y="109"/>
                </a:lnTo>
                <a:lnTo>
                  <a:pt x="2242" y="106"/>
                </a:lnTo>
                <a:lnTo>
                  <a:pt x="2240" y="104"/>
                </a:lnTo>
                <a:lnTo>
                  <a:pt x="2240" y="101"/>
                </a:lnTo>
                <a:lnTo>
                  <a:pt x="2237" y="99"/>
                </a:lnTo>
                <a:lnTo>
                  <a:pt x="2237" y="90"/>
                </a:lnTo>
                <a:lnTo>
                  <a:pt x="2235" y="87"/>
                </a:lnTo>
                <a:lnTo>
                  <a:pt x="2235" y="61"/>
                </a:lnTo>
                <a:lnTo>
                  <a:pt x="2237" y="56"/>
                </a:lnTo>
                <a:lnTo>
                  <a:pt x="2237" y="49"/>
                </a:lnTo>
                <a:lnTo>
                  <a:pt x="2240" y="46"/>
                </a:lnTo>
                <a:lnTo>
                  <a:pt x="2240" y="44"/>
                </a:lnTo>
                <a:lnTo>
                  <a:pt x="2242" y="41"/>
                </a:lnTo>
                <a:lnTo>
                  <a:pt x="2242" y="37"/>
                </a:lnTo>
                <a:lnTo>
                  <a:pt x="2245" y="34"/>
                </a:lnTo>
                <a:lnTo>
                  <a:pt x="2247" y="32"/>
                </a:lnTo>
                <a:lnTo>
                  <a:pt x="2247" y="30"/>
                </a:lnTo>
                <a:lnTo>
                  <a:pt x="2250" y="27"/>
                </a:lnTo>
                <a:lnTo>
                  <a:pt x="2250" y="25"/>
                </a:lnTo>
                <a:lnTo>
                  <a:pt x="2252" y="22"/>
                </a:lnTo>
                <a:lnTo>
                  <a:pt x="2254" y="22"/>
                </a:lnTo>
                <a:lnTo>
                  <a:pt x="2257" y="17"/>
                </a:lnTo>
                <a:lnTo>
                  <a:pt x="2259" y="15"/>
                </a:lnTo>
                <a:lnTo>
                  <a:pt x="2259" y="13"/>
                </a:lnTo>
                <a:lnTo>
                  <a:pt x="2259" y="13"/>
                </a:lnTo>
                <a:close/>
              </a:path>
              <a:path w="2558" h="772">
                <a:moveTo>
                  <a:pt x="2374" y="106"/>
                </a:moveTo>
                <a:lnTo>
                  <a:pt x="2367" y="116"/>
                </a:lnTo>
                <a:lnTo>
                  <a:pt x="2283" y="116"/>
                </a:lnTo>
                <a:lnTo>
                  <a:pt x="2288" y="123"/>
                </a:lnTo>
                <a:lnTo>
                  <a:pt x="2290" y="121"/>
                </a:lnTo>
                <a:lnTo>
                  <a:pt x="2386" y="121"/>
                </a:lnTo>
                <a:lnTo>
                  <a:pt x="2374" y="106"/>
                </a:lnTo>
                <a:lnTo>
                  <a:pt x="2374" y="106"/>
                </a:lnTo>
                <a:close/>
              </a:path>
              <a:path w="2558" h="772">
                <a:moveTo>
                  <a:pt x="2367" y="25"/>
                </a:moveTo>
                <a:lnTo>
                  <a:pt x="2360" y="34"/>
                </a:lnTo>
                <a:lnTo>
                  <a:pt x="2295" y="34"/>
                </a:lnTo>
                <a:lnTo>
                  <a:pt x="2300" y="39"/>
                </a:lnTo>
                <a:lnTo>
                  <a:pt x="2302" y="39"/>
                </a:lnTo>
                <a:lnTo>
                  <a:pt x="2305" y="37"/>
                </a:lnTo>
                <a:lnTo>
                  <a:pt x="2377" y="37"/>
                </a:lnTo>
                <a:lnTo>
                  <a:pt x="2367" y="25"/>
                </a:lnTo>
                <a:lnTo>
                  <a:pt x="2367" y="25"/>
                </a:lnTo>
                <a:close/>
              </a:path>
              <a:path w="2558" h="772">
                <a:moveTo>
                  <a:pt x="2473" y="125"/>
                </a:moveTo>
                <a:lnTo>
                  <a:pt x="2473" y="128"/>
                </a:lnTo>
                <a:lnTo>
                  <a:pt x="2485" y="128"/>
                </a:lnTo>
                <a:lnTo>
                  <a:pt x="2480" y="128"/>
                </a:lnTo>
                <a:lnTo>
                  <a:pt x="2475" y="125"/>
                </a:lnTo>
                <a:lnTo>
                  <a:pt x="2473" y="125"/>
                </a:lnTo>
                <a:lnTo>
                  <a:pt x="2473" y="125"/>
                </a:lnTo>
                <a:close/>
              </a:path>
              <a:path w="2558" h="772">
                <a:moveTo>
                  <a:pt x="2434" y="99"/>
                </a:moveTo>
                <a:lnTo>
                  <a:pt x="2434" y="101"/>
                </a:lnTo>
                <a:lnTo>
                  <a:pt x="2437" y="104"/>
                </a:lnTo>
                <a:lnTo>
                  <a:pt x="2437" y="109"/>
                </a:lnTo>
                <a:lnTo>
                  <a:pt x="2439" y="111"/>
                </a:lnTo>
                <a:lnTo>
                  <a:pt x="2439" y="113"/>
                </a:lnTo>
                <a:lnTo>
                  <a:pt x="2441" y="116"/>
                </a:lnTo>
                <a:lnTo>
                  <a:pt x="2441" y="121"/>
                </a:lnTo>
                <a:lnTo>
                  <a:pt x="2444" y="123"/>
                </a:lnTo>
                <a:lnTo>
                  <a:pt x="2444" y="125"/>
                </a:lnTo>
                <a:lnTo>
                  <a:pt x="2446" y="125"/>
                </a:lnTo>
                <a:lnTo>
                  <a:pt x="2446" y="121"/>
                </a:lnTo>
                <a:lnTo>
                  <a:pt x="2449" y="118"/>
                </a:lnTo>
                <a:lnTo>
                  <a:pt x="2449" y="113"/>
                </a:lnTo>
                <a:lnTo>
                  <a:pt x="2446" y="111"/>
                </a:lnTo>
                <a:lnTo>
                  <a:pt x="2446" y="109"/>
                </a:lnTo>
                <a:lnTo>
                  <a:pt x="2444" y="106"/>
                </a:lnTo>
                <a:lnTo>
                  <a:pt x="2441" y="106"/>
                </a:lnTo>
                <a:lnTo>
                  <a:pt x="2439" y="104"/>
                </a:lnTo>
                <a:lnTo>
                  <a:pt x="2437" y="101"/>
                </a:lnTo>
                <a:lnTo>
                  <a:pt x="2434" y="99"/>
                </a:lnTo>
                <a:lnTo>
                  <a:pt x="2434" y="99"/>
                </a:lnTo>
                <a:close/>
              </a:path>
              <a:path w="2558" h="772">
                <a:moveTo>
                  <a:pt x="2420" y="97"/>
                </a:moveTo>
                <a:lnTo>
                  <a:pt x="2417" y="101"/>
                </a:lnTo>
                <a:lnTo>
                  <a:pt x="2417" y="104"/>
                </a:lnTo>
                <a:lnTo>
                  <a:pt x="2415" y="106"/>
                </a:lnTo>
                <a:lnTo>
                  <a:pt x="2415" y="111"/>
                </a:lnTo>
                <a:lnTo>
                  <a:pt x="2413" y="113"/>
                </a:lnTo>
                <a:lnTo>
                  <a:pt x="2410" y="116"/>
                </a:lnTo>
                <a:lnTo>
                  <a:pt x="2410" y="118"/>
                </a:lnTo>
                <a:lnTo>
                  <a:pt x="2408" y="121"/>
                </a:lnTo>
                <a:lnTo>
                  <a:pt x="2408" y="123"/>
                </a:lnTo>
                <a:lnTo>
                  <a:pt x="2405" y="125"/>
                </a:lnTo>
                <a:lnTo>
                  <a:pt x="2403" y="128"/>
                </a:lnTo>
                <a:lnTo>
                  <a:pt x="2403" y="130"/>
                </a:lnTo>
                <a:lnTo>
                  <a:pt x="2401" y="133"/>
                </a:lnTo>
                <a:lnTo>
                  <a:pt x="2398" y="135"/>
                </a:lnTo>
                <a:lnTo>
                  <a:pt x="2398" y="137"/>
                </a:lnTo>
                <a:lnTo>
                  <a:pt x="2401" y="137"/>
                </a:lnTo>
                <a:lnTo>
                  <a:pt x="2401" y="135"/>
                </a:lnTo>
                <a:lnTo>
                  <a:pt x="2403" y="135"/>
                </a:lnTo>
                <a:lnTo>
                  <a:pt x="2405" y="133"/>
                </a:lnTo>
                <a:lnTo>
                  <a:pt x="2408" y="130"/>
                </a:lnTo>
                <a:lnTo>
                  <a:pt x="2408" y="128"/>
                </a:lnTo>
                <a:lnTo>
                  <a:pt x="2410" y="128"/>
                </a:lnTo>
                <a:lnTo>
                  <a:pt x="2413" y="125"/>
                </a:lnTo>
                <a:lnTo>
                  <a:pt x="2413" y="123"/>
                </a:lnTo>
                <a:lnTo>
                  <a:pt x="2415" y="121"/>
                </a:lnTo>
                <a:lnTo>
                  <a:pt x="2417" y="118"/>
                </a:lnTo>
                <a:lnTo>
                  <a:pt x="2417" y="116"/>
                </a:lnTo>
                <a:lnTo>
                  <a:pt x="2420" y="113"/>
                </a:lnTo>
                <a:lnTo>
                  <a:pt x="2422" y="111"/>
                </a:lnTo>
                <a:lnTo>
                  <a:pt x="2425" y="109"/>
                </a:lnTo>
                <a:lnTo>
                  <a:pt x="2427" y="106"/>
                </a:lnTo>
                <a:lnTo>
                  <a:pt x="2420" y="97"/>
                </a:lnTo>
                <a:lnTo>
                  <a:pt x="2420" y="97"/>
                </a:lnTo>
                <a:close/>
              </a:path>
              <a:path w="2558" h="772">
                <a:moveTo>
                  <a:pt x="2461" y="85"/>
                </a:moveTo>
                <a:lnTo>
                  <a:pt x="2461" y="94"/>
                </a:lnTo>
                <a:lnTo>
                  <a:pt x="2458" y="97"/>
                </a:lnTo>
                <a:lnTo>
                  <a:pt x="2458" y="106"/>
                </a:lnTo>
                <a:lnTo>
                  <a:pt x="2456" y="109"/>
                </a:lnTo>
                <a:lnTo>
                  <a:pt x="2456" y="113"/>
                </a:lnTo>
                <a:lnTo>
                  <a:pt x="2453" y="116"/>
                </a:lnTo>
                <a:lnTo>
                  <a:pt x="2453" y="118"/>
                </a:lnTo>
                <a:lnTo>
                  <a:pt x="2451" y="121"/>
                </a:lnTo>
                <a:lnTo>
                  <a:pt x="2451" y="125"/>
                </a:lnTo>
                <a:lnTo>
                  <a:pt x="2449" y="128"/>
                </a:lnTo>
                <a:lnTo>
                  <a:pt x="2449" y="130"/>
                </a:lnTo>
                <a:lnTo>
                  <a:pt x="2446" y="133"/>
                </a:lnTo>
                <a:lnTo>
                  <a:pt x="2444" y="133"/>
                </a:lnTo>
                <a:lnTo>
                  <a:pt x="2444" y="135"/>
                </a:lnTo>
                <a:lnTo>
                  <a:pt x="2441" y="137"/>
                </a:lnTo>
                <a:lnTo>
                  <a:pt x="2439" y="140"/>
                </a:lnTo>
                <a:lnTo>
                  <a:pt x="2439" y="142"/>
                </a:lnTo>
                <a:lnTo>
                  <a:pt x="2439" y="142"/>
                </a:lnTo>
                <a:lnTo>
                  <a:pt x="2441" y="140"/>
                </a:lnTo>
                <a:lnTo>
                  <a:pt x="2444" y="137"/>
                </a:lnTo>
                <a:lnTo>
                  <a:pt x="2446" y="137"/>
                </a:lnTo>
                <a:lnTo>
                  <a:pt x="2449" y="135"/>
                </a:lnTo>
                <a:lnTo>
                  <a:pt x="2449" y="133"/>
                </a:lnTo>
                <a:lnTo>
                  <a:pt x="2451" y="130"/>
                </a:lnTo>
                <a:lnTo>
                  <a:pt x="2453" y="128"/>
                </a:lnTo>
                <a:lnTo>
                  <a:pt x="2456" y="125"/>
                </a:lnTo>
                <a:lnTo>
                  <a:pt x="2458" y="123"/>
                </a:lnTo>
                <a:lnTo>
                  <a:pt x="2458" y="121"/>
                </a:lnTo>
                <a:lnTo>
                  <a:pt x="2461" y="118"/>
                </a:lnTo>
                <a:lnTo>
                  <a:pt x="2461" y="116"/>
                </a:lnTo>
                <a:lnTo>
                  <a:pt x="2463" y="113"/>
                </a:lnTo>
                <a:lnTo>
                  <a:pt x="2463" y="109"/>
                </a:lnTo>
                <a:lnTo>
                  <a:pt x="2465" y="104"/>
                </a:lnTo>
                <a:lnTo>
                  <a:pt x="2465" y="92"/>
                </a:lnTo>
                <a:lnTo>
                  <a:pt x="2468" y="90"/>
                </a:lnTo>
                <a:lnTo>
                  <a:pt x="2468" y="85"/>
                </a:lnTo>
                <a:lnTo>
                  <a:pt x="2490" y="85"/>
                </a:lnTo>
                <a:lnTo>
                  <a:pt x="2461" y="85"/>
                </a:lnTo>
                <a:lnTo>
                  <a:pt x="2461" y="85"/>
                </a:lnTo>
                <a:close/>
              </a:path>
              <a:path w="2558" h="772">
                <a:moveTo>
                  <a:pt x="2451" y="85"/>
                </a:moveTo>
                <a:lnTo>
                  <a:pt x="2444" y="92"/>
                </a:lnTo>
                <a:lnTo>
                  <a:pt x="2398" y="92"/>
                </a:lnTo>
                <a:lnTo>
                  <a:pt x="2403" y="97"/>
                </a:lnTo>
                <a:lnTo>
                  <a:pt x="2408" y="94"/>
                </a:lnTo>
                <a:lnTo>
                  <a:pt x="2458" y="94"/>
                </a:lnTo>
                <a:lnTo>
                  <a:pt x="2451" y="85"/>
                </a:lnTo>
                <a:lnTo>
                  <a:pt x="2451" y="85"/>
                </a:lnTo>
                <a:close/>
              </a:path>
              <a:path w="2558" h="772">
                <a:moveTo>
                  <a:pt x="2461" y="51"/>
                </a:moveTo>
                <a:lnTo>
                  <a:pt x="2461" y="85"/>
                </a:lnTo>
                <a:lnTo>
                  <a:pt x="2468" y="82"/>
                </a:lnTo>
                <a:lnTo>
                  <a:pt x="2468" y="51"/>
                </a:lnTo>
                <a:lnTo>
                  <a:pt x="2490" y="51"/>
                </a:lnTo>
                <a:lnTo>
                  <a:pt x="2461" y="51"/>
                </a:lnTo>
                <a:lnTo>
                  <a:pt x="2461" y="51"/>
                </a:lnTo>
                <a:close/>
              </a:path>
              <a:path w="2558" h="772">
                <a:moveTo>
                  <a:pt x="2420" y="32"/>
                </a:moveTo>
                <a:lnTo>
                  <a:pt x="2413" y="32"/>
                </a:lnTo>
                <a:lnTo>
                  <a:pt x="2413" y="92"/>
                </a:lnTo>
                <a:lnTo>
                  <a:pt x="2420" y="92"/>
                </a:lnTo>
                <a:lnTo>
                  <a:pt x="2420" y="73"/>
                </a:lnTo>
                <a:lnTo>
                  <a:pt x="2439" y="73"/>
                </a:lnTo>
                <a:lnTo>
                  <a:pt x="2420" y="70"/>
                </a:lnTo>
                <a:lnTo>
                  <a:pt x="2420" y="51"/>
                </a:lnTo>
                <a:lnTo>
                  <a:pt x="2439" y="51"/>
                </a:lnTo>
                <a:lnTo>
                  <a:pt x="2420" y="49"/>
                </a:lnTo>
                <a:lnTo>
                  <a:pt x="2420" y="32"/>
                </a:lnTo>
                <a:lnTo>
                  <a:pt x="2420" y="32"/>
                </a:lnTo>
                <a:close/>
              </a:path>
              <a:path w="2558" h="772">
                <a:moveTo>
                  <a:pt x="2444" y="32"/>
                </a:moveTo>
                <a:lnTo>
                  <a:pt x="2439" y="32"/>
                </a:lnTo>
                <a:lnTo>
                  <a:pt x="2439" y="49"/>
                </a:lnTo>
                <a:lnTo>
                  <a:pt x="2420" y="49"/>
                </a:lnTo>
                <a:lnTo>
                  <a:pt x="2439" y="51"/>
                </a:lnTo>
                <a:lnTo>
                  <a:pt x="2439" y="70"/>
                </a:lnTo>
                <a:lnTo>
                  <a:pt x="2420" y="70"/>
                </a:lnTo>
                <a:lnTo>
                  <a:pt x="2439" y="73"/>
                </a:lnTo>
                <a:lnTo>
                  <a:pt x="2439" y="92"/>
                </a:lnTo>
                <a:lnTo>
                  <a:pt x="2444" y="92"/>
                </a:lnTo>
                <a:lnTo>
                  <a:pt x="2444" y="32"/>
                </a:lnTo>
                <a:lnTo>
                  <a:pt x="2444" y="32"/>
                </a:lnTo>
                <a:close/>
              </a:path>
              <a:path w="2558" h="772">
                <a:moveTo>
                  <a:pt x="2451" y="22"/>
                </a:moveTo>
                <a:lnTo>
                  <a:pt x="2446" y="30"/>
                </a:lnTo>
                <a:lnTo>
                  <a:pt x="2401" y="30"/>
                </a:lnTo>
                <a:lnTo>
                  <a:pt x="2403" y="34"/>
                </a:lnTo>
                <a:lnTo>
                  <a:pt x="2410" y="32"/>
                </a:lnTo>
                <a:lnTo>
                  <a:pt x="2458" y="32"/>
                </a:lnTo>
                <a:lnTo>
                  <a:pt x="2451" y="22"/>
                </a:lnTo>
                <a:lnTo>
                  <a:pt x="2451" y="22"/>
                </a:lnTo>
                <a:close/>
              </a:path>
              <a:path w="2558" h="772">
                <a:moveTo>
                  <a:pt x="2461" y="15"/>
                </a:moveTo>
                <a:lnTo>
                  <a:pt x="2461" y="51"/>
                </a:lnTo>
                <a:lnTo>
                  <a:pt x="2468" y="49"/>
                </a:lnTo>
                <a:lnTo>
                  <a:pt x="2468" y="17"/>
                </a:lnTo>
                <a:lnTo>
                  <a:pt x="2490" y="17"/>
                </a:lnTo>
                <a:lnTo>
                  <a:pt x="2461" y="15"/>
                </a:lnTo>
                <a:lnTo>
                  <a:pt x="2461" y="15"/>
                </a:lnTo>
                <a:close/>
              </a:path>
              <a:path w="2558" h="772">
                <a:moveTo>
                  <a:pt x="2461" y="10"/>
                </a:moveTo>
                <a:lnTo>
                  <a:pt x="2461" y="15"/>
                </a:lnTo>
                <a:lnTo>
                  <a:pt x="2490" y="17"/>
                </a:lnTo>
                <a:lnTo>
                  <a:pt x="2490" y="49"/>
                </a:lnTo>
                <a:lnTo>
                  <a:pt x="2468" y="49"/>
                </a:lnTo>
                <a:lnTo>
                  <a:pt x="2461" y="51"/>
                </a:lnTo>
                <a:lnTo>
                  <a:pt x="2490" y="51"/>
                </a:lnTo>
                <a:lnTo>
                  <a:pt x="2490" y="82"/>
                </a:lnTo>
                <a:lnTo>
                  <a:pt x="2468" y="82"/>
                </a:lnTo>
                <a:lnTo>
                  <a:pt x="2461" y="85"/>
                </a:lnTo>
                <a:lnTo>
                  <a:pt x="2490" y="85"/>
                </a:lnTo>
                <a:lnTo>
                  <a:pt x="2490" y="121"/>
                </a:lnTo>
                <a:lnTo>
                  <a:pt x="2490" y="125"/>
                </a:lnTo>
                <a:lnTo>
                  <a:pt x="2487" y="128"/>
                </a:lnTo>
                <a:lnTo>
                  <a:pt x="2473" y="128"/>
                </a:lnTo>
                <a:lnTo>
                  <a:pt x="2475" y="130"/>
                </a:lnTo>
                <a:lnTo>
                  <a:pt x="2477" y="130"/>
                </a:lnTo>
                <a:lnTo>
                  <a:pt x="2480" y="133"/>
                </a:lnTo>
                <a:lnTo>
                  <a:pt x="2482" y="133"/>
                </a:lnTo>
                <a:lnTo>
                  <a:pt x="2485" y="135"/>
                </a:lnTo>
                <a:lnTo>
                  <a:pt x="2485" y="140"/>
                </a:lnTo>
                <a:lnTo>
                  <a:pt x="2485" y="140"/>
                </a:lnTo>
                <a:lnTo>
                  <a:pt x="2490" y="140"/>
                </a:lnTo>
                <a:lnTo>
                  <a:pt x="2490" y="137"/>
                </a:lnTo>
                <a:lnTo>
                  <a:pt x="2492" y="135"/>
                </a:lnTo>
                <a:lnTo>
                  <a:pt x="2494" y="135"/>
                </a:lnTo>
                <a:lnTo>
                  <a:pt x="2494" y="133"/>
                </a:lnTo>
                <a:lnTo>
                  <a:pt x="2494" y="130"/>
                </a:lnTo>
                <a:lnTo>
                  <a:pt x="2497" y="128"/>
                </a:lnTo>
                <a:lnTo>
                  <a:pt x="2497" y="20"/>
                </a:lnTo>
                <a:lnTo>
                  <a:pt x="2499" y="15"/>
                </a:lnTo>
                <a:lnTo>
                  <a:pt x="2468" y="15"/>
                </a:lnTo>
                <a:lnTo>
                  <a:pt x="2461" y="10"/>
                </a:lnTo>
                <a:lnTo>
                  <a:pt x="2461" y="10"/>
                </a:lnTo>
                <a:close/>
              </a:path>
              <a:path w="2558" h="772">
                <a:moveTo>
                  <a:pt x="2492" y="8"/>
                </a:moveTo>
                <a:lnTo>
                  <a:pt x="2490" y="15"/>
                </a:lnTo>
                <a:lnTo>
                  <a:pt x="2468" y="15"/>
                </a:lnTo>
                <a:lnTo>
                  <a:pt x="2499" y="15"/>
                </a:lnTo>
                <a:lnTo>
                  <a:pt x="2492" y="8"/>
                </a:lnTo>
                <a:lnTo>
                  <a:pt x="2492" y="8"/>
                </a:lnTo>
                <a:close/>
              </a:path>
              <a:path w="2558" h="772">
                <a:moveTo>
                  <a:pt x="2413" y="3"/>
                </a:moveTo>
                <a:lnTo>
                  <a:pt x="2413" y="30"/>
                </a:lnTo>
                <a:lnTo>
                  <a:pt x="2420" y="30"/>
                </a:lnTo>
                <a:lnTo>
                  <a:pt x="2420" y="15"/>
                </a:lnTo>
                <a:lnTo>
                  <a:pt x="2425" y="10"/>
                </a:lnTo>
                <a:lnTo>
                  <a:pt x="2413" y="3"/>
                </a:lnTo>
                <a:lnTo>
                  <a:pt x="2413" y="3"/>
                </a:lnTo>
                <a:close/>
              </a:path>
              <a:path w="2558" h="772">
                <a:moveTo>
                  <a:pt x="2439" y="3"/>
                </a:moveTo>
                <a:lnTo>
                  <a:pt x="2439" y="30"/>
                </a:lnTo>
                <a:lnTo>
                  <a:pt x="2444" y="30"/>
                </a:lnTo>
                <a:lnTo>
                  <a:pt x="2444" y="15"/>
                </a:lnTo>
                <a:lnTo>
                  <a:pt x="2449" y="10"/>
                </a:lnTo>
                <a:lnTo>
                  <a:pt x="2439" y="3"/>
                </a:lnTo>
                <a:lnTo>
                  <a:pt x="2439" y="3"/>
                </a:lnTo>
                <a:close/>
              </a:path>
              <a:path w="2558" h="772">
                <a:moveTo>
                  <a:pt x="2523" y="10"/>
                </a:moveTo>
                <a:lnTo>
                  <a:pt x="2523" y="13"/>
                </a:lnTo>
                <a:lnTo>
                  <a:pt x="2525" y="15"/>
                </a:lnTo>
                <a:lnTo>
                  <a:pt x="2528" y="17"/>
                </a:lnTo>
                <a:lnTo>
                  <a:pt x="2530" y="20"/>
                </a:lnTo>
                <a:lnTo>
                  <a:pt x="2533" y="22"/>
                </a:lnTo>
                <a:lnTo>
                  <a:pt x="2533" y="25"/>
                </a:lnTo>
                <a:lnTo>
                  <a:pt x="2535" y="27"/>
                </a:lnTo>
                <a:lnTo>
                  <a:pt x="2535" y="30"/>
                </a:lnTo>
                <a:lnTo>
                  <a:pt x="2537" y="32"/>
                </a:lnTo>
                <a:lnTo>
                  <a:pt x="2540" y="34"/>
                </a:lnTo>
                <a:lnTo>
                  <a:pt x="2540" y="37"/>
                </a:lnTo>
                <a:lnTo>
                  <a:pt x="2542" y="39"/>
                </a:lnTo>
                <a:lnTo>
                  <a:pt x="2542" y="41"/>
                </a:lnTo>
                <a:lnTo>
                  <a:pt x="2545" y="44"/>
                </a:lnTo>
                <a:lnTo>
                  <a:pt x="2545" y="49"/>
                </a:lnTo>
                <a:lnTo>
                  <a:pt x="2547" y="51"/>
                </a:lnTo>
                <a:lnTo>
                  <a:pt x="2547" y="61"/>
                </a:lnTo>
                <a:lnTo>
                  <a:pt x="2550" y="63"/>
                </a:lnTo>
                <a:lnTo>
                  <a:pt x="2550" y="68"/>
                </a:lnTo>
                <a:lnTo>
                  <a:pt x="2550" y="70"/>
                </a:lnTo>
                <a:lnTo>
                  <a:pt x="2550" y="85"/>
                </a:lnTo>
                <a:lnTo>
                  <a:pt x="2547" y="87"/>
                </a:lnTo>
                <a:lnTo>
                  <a:pt x="2547" y="94"/>
                </a:lnTo>
                <a:lnTo>
                  <a:pt x="2545" y="97"/>
                </a:lnTo>
                <a:lnTo>
                  <a:pt x="2545" y="99"/>
                </a:lnTo>
                <a:lnTo>
                  <a:pt x="2542" y="101"/>
                </a:lnTo>
                <a:lnTo>
                  <a:pt x="2542" y="106"/>
                </a:lnTo>
                <a:lnTo>
                  <a:pt x="2540" y="109"/>
                </a:lnTo>
                <a:lnTo>
                  <a:pt x="2537" y="111"/>
                </a:lnTo>
                <a:lnTo>
                  <a:pt x="2537" y="113"/>
                </a:lnTo>
                <a:lnTo>
                  <a:pt x="2535" y="116"/>
                </a:lnTo>
                <a:lnTo>
                  <a:pt x="2535" y="118"/>
                </a:lnTo>
                <a:lnTo>
                  <a:pt x="2533" y="121"/>
                </a:lnTo>
                <a:lnTo>
                  <a:pt x="2530" y="121"/>
                </a:lnTo>
                <a:lnTo>
                  <a:pt x="2530" y="123"/>
                </a:lnTo>
                <a:lnTo>
                  <a:pt x="2528" y="125"/>
                </a:lnTo>
                <a:lnTo>
                  <a:pt x="2525" y="128"/>
                </a:lnTo>
                <a:lnTo>
                  <a:pt x="2523" y="130"/>
                </a:lnTo>
                <a:lnTo>
                  <a:pt x="2525" y="130"/>
                </a:lnTo>
                <a:lnTo>
                  <a:pt x="2528" y="128"/>
                </a:lnTo>
                <a:lnTo>
                  <a:pt x="2533" y="125"/>
                </a:lnTo>
                <a:lnTo>
                  <a:pt x="2535" y="123"/>
                </a:lnTo>
                <a:lnTo>
                  <a:pt x="2537" y="121"/>
                </a:lnTo>
                <a:lnTo>
                  <a:pt x="2540" y="118"/>
                </a:lnTo>
                <a:lnTo>
                  <a:pt x="2542" y="116"/>
                </a:lnTo>
                <a:lnTo>
                  <a:pt x="2545" y="113"/>
                </a:lnTo>
                <a:lnTo>
                  <a:pt x="2545" y="111"/>
                </a:lnTo>
                <a:lnTo>
                  <a:pt x="2547" y="109"/>
                </a:lnTo>
                <a:lnTo>
                  <a:pt x="2550" y="106"/>
                </a:lnTo>
                <a:lnTo>
                  <a:pt x="2550" y="104"/>
                </a:lnTo>
                <a:lnTo>
                  <a:pt x="2552" y="101"/>
                </a:lnTo>
                <a:lnTo>
                  <a:pt x="2552" y="94"/>
                </a:lnTo>
                <a:lnTo>
                  <a:pt x="2554" y="92"/>
                </a:lnTo>
                <a:lnTo>
                  <a:pt x="2554" y="85"/>
                </a:lnTo>
                <a:lnTo>
                  <a:pt x="2557" y="80"/>
                </a:lnTo>
                <a:lnTo>
                  <a:pt x="2557" y="63"/>
                </a:lnTo>
                <a:lnTo>
                  <a:pt x="2554" y="61"/>
                </a:lnTo>
                <a:lnTo>
                  <a:pt x="2554" y="53"/>
                </a:lnTo>
                <a:lnTo>
                  <a:pt x="2552" y="49"/>
                </a:lnTo>
                <a:lnTo>
                  <a:pt x="2552" y="46"/>
                </a:lnTo>
                <a:lnTo>
                  <a:pt x="2550" y="44"/>
                </a:lnTo>
                <a:lnTo>
                  <a:pt x="2550" y="41"/>
                </a:lnTo>
                <a:lnTo>
                  <a:pt x="2547" y="39"/>
                </a:lnTo>
                <a:lnTo>
                  <a:pt x="2547" y="37"/>
                </a:lnTo>
                <a:lnTo>
                  <a:pt x="2545" y="34"/>
                </a:lnTo>
                <a:lnTo>
                  <a:pt x="2542" y="32"/>
                </a:lnTo>
                <a:lnTo>
                  <a:pt x="2542" y="30"/>
                </a:lnTo>
                <a:lnTo>
                  <a:pt x="2540" y="27"/>
                </a:lnTo>
                <a:lnTo>
                  <a:pt x="2537" y="25"/>
                </a:lnTo>
                <a:lnTo>
                  <a:pt x="2537" y="22"/>
                </a:lnTo>
                <a:lnTo>
                  <a:pt x="2535" y="20"/>
                </a:lnTo>
                <a:lnTo>
                  <a:pt x="2533" y="20"/>
                </a:lnTo>
                <a:lnTo>
                  <a:pt x="2533" y="17"/>
                </a:lnTo>
                <a:lnTo>
                  <a:pt x="2530" y="15"/>
                </a:lnTo>
                <a:lnTo>
                  <a:pt x="2528" y="13"/>
                </a:lnTo>
                <a:lnTo>
                  <a:pt x="2525" y="13"/>
                </a:lnTo>
                <a:lnTo>
                  <a:pt x="2523" y="10"/>
                </a:lnTo>
                <a:lnTo>
                  <a:pt x="2523" y="10"/>
                </a:lnTo>
                <a:close/>
              </a:path>
              <a:path w="2558" h="772">
                <a:moveTo>
                  <a:pt x="644" y="740"/>
                </a:moveTo>
                <a:lnTo>
                  <a:pt x="644" y="742"/>
                </a:lnTo>
                <a:lnTo>
                  <a:pt x="641" y="745"/>
                </a:lnTo>
                <a:lnTo>
                  <a:pt x="639" y="747"/>
                </a:lnTo>
                <a:lnTo>
                  <a:pt x="637" y="749"/>
                </a:lnTo>
                <a:lnTo>
                  <a:pt x="634" y="752"/>
                </a:lnTo>
                <a:lnTo>
                  <a:pt x="632" y="752"/>
                </a:lnTo>
                <a:lnTo>
                  <a:pt x="630" y="754"/>
                </a:lnTo>
                <a:lnTo>
                  <a:pt x="630" y="757"/>
                </a:lnTo>
                <a:lnTo>
                  <a:pt x="627" y="757"/>
                </a:lnTo>
                <a:lnTo>
                  <a:pt x="625" y="759"/>
                </a:lnTo>
                <a:lnTo>
                  <a:pt x="622" y="761"/>
                </a:lnTo>
                <a:lnTo>
                  <a:pt x="620" y="761"/>
                </a:lnTo>
                <a:lnTo>
                  <a:pt x="617" y="764"/>
                </a:lnTo>
                <a:lnTo>
                  <a:pt x="615" y="764"/>
                </a:lnTo>
                <a:lnTo>
                  <a:pt x="617" y="766"/>
                </a:lnTo>
                <a:lnTo>
                  <a:pt x="620" y="764"/>
                </a:lnTo>
                <a:lnTo>
                  <a:pt x="625" y="764"/>
                </a:lnTo>
                <a:lnTo>
                  <a:pt x="627" y="761"/>
                </a:lnTo>
                <a:lnTo>
                  <a:pt x="630" y="761"/>
                </a:lnTo>
                <a:lnTo>
                  <a:pt x="630" y="759"/>
                </a:lnTo>
                <a:lnTo>
                  <a:pt x="632" y="759"/>
                </a:lnTo>
                <a:lnTo>
                  <a:pt x="634" y="757"/>
                </a:lnTo>
                <a:lnTo>
                  <a:pt x="637" y="754"/>
                </a:lnTo>
                <a:lnTo>
                  <a:pt x="639" y="754"/>
                </a:lnTo>
                <a:lnTo>
                  <a:pt x="641" y="752"/>
                </a:lnTo>
                <a:lnTo>
                  <a:pt x="641" y="749"/>
                </a:lnTo>
                <a:lnTo>
                  <a:pt x="644" y="749"/>
                </a:lnTo>
                <a:lnTo>
                  <a:pt x="646" y="747"/>
                </a:lnTo>
                <a:lnTo>
                  <a:pt x="649" y="745"/>
                </a:lnTo>
                <a:lnTo>
                  <a:pt x="651" y="742"/>
                </a:lnTo>
                <a:lnTo>
                  <a:pt x="653" y="740"/>
                </a:lnTo>
                <a:lnTo>
                  <a:pt x="644" y="740"/>
                </a:lnTo>
                <a:lnTo>
                  <a:pt x="644" y="740"/>
                </a:lnTo>
                <a:close/>
              </a:path>
              <a:path w="2558" h="772">
                <a:moveTo>
                  <a:pt x="685" y="733"/>
                </a:moveTo>
                <a:lnTo>
                  <a:pt x="680" y="757"/>
                </a:lnTo>
                <a:lnTo>
                  <a:pt x="668" y="759"/>
                </a:lnTo>
                <a:lnTo>
                  <a:pt x="670" y="759"/>
                </a:lnTo>
                <a:lnTo>
                  <a:pt x="670" y="761"/>
                </a:lnTo>
                <a:lnTo>
                  <a:pt x="673" y="761"/>
                </a:lnTo>
                <a:lnTo>
                  <a:pt x="673" y="764"/>
                </a:lnTo>
                <a:lnTo>
                  <a:pt x="675" y="764"/>
                </a:lnTo>
                <a:lnTo>
                  <a:pt x="677" y="766"/>
                </a:lnTo>
                <a:lnTo>
                  <a:pt x="680" y="766"/>
                </a:lnTo>
                <a:lnTo>
                  <a:pt x="682" y="769"/>
                </a:lnTo>
                <a:lnTo>
                  <a:pt x="690" y="769"/>
                </a:lnTo>
                <a:lnTo>
                  <a:pt x="687" y="769"/>
                </a:lnTo>
                <a:lnTo>
                  <a:pt x="687" y="737"/>
                </a:lnTo>
                <a:lnTo>
                  <a:pt x="687" y="733"/>
                </a:lnTo>
                <a:lnTo>
                  <a:pt x="685" y="733"/>
                </a:lnTo>
                <a:lnTo>
                  <a:pt x="685" y="733"/>
                </a:lnTo>
                <a:close/>
              </a:path>
              <a:path w="2558" h="772">
                <a:moveTo>
                  <a:pt x="668" y="699"/>
                </a:moveTo>
                <a:lnTo>
                  <a:pt x="665" y="701"/>
                </a:lnTo>
                <a:lnTo>
                  <a:pt x="665" y="706"/>
                </a:lnTo>
                <a:lnTo>
                  <a:pt x="663" y="709"/>
                </a:lnTo>
                <a:lnTo>
                  <a:pt x="663" y="713"/>
                </a:lnTo>
                <a:lnTo>
                  <a:pt x="661" y="716"/>
                </a:lnTo>
                <a:lnTo>
                  <a:pt x="661" y="718"/>
                </a:lnTo>
                <a:lnTo>
                  <a:pt x="658" y="721"/>
                </a:lnTo>
                <a:lnTo>
                  <a:pt x="658" y="723"/>
                </a:lnTo>
                <a:lnTo>
                  <a:pt x="656" y="725"/>
                </a:lnTo>
                <a:lnTo>
                  <a:pt x="653" y="728"/>
                </a:lnTo>
                <a:lnTo>
                  <a:pt x="661" y="730"/>
                </a:lnTo>
                <a:lnTo>
                  <a:pt x="663" y="728"/>
                </a:lnTo>
                <a:lnTo>
                  <a:pt x="663" y="725"/>
                </a:lnTo>
                <a:lnTo>
                  <a:pt x="665" y="723"/>
                </a:lnTo>
                <a:lnTo>
                  <a:pt x="668" y="718"/>
                </a:lnTo>
                <a:lnTo>
                  <a:pt x="668" y="716"/>
                </a:lnTo>
                <a:lnTo>
                  <a:pt x="670" y="713"/>
                </a:lnTo>
                <a:lnTo>
                  <a:pt x="670" y="711"/>
                </a:lnTo>
                <a:lnTo>
                  <a:pt x="675" y="709"/>
                </a:lnTo>
                <a:lnTo>
                  <a:pt x="668" y="699"/>
                </a:lnTo>
                <a:lnTo>
                  <a:pt x="668" y="699"/>
                </a:lnTo>
                <a:close/>
              </a:path>
              <a:path w="2558" h="772">
                <a:moveTo>
                  <a:pt x="649" y="694"/>
                </a:moveTo>
                <a:lnTo>
                  <a:pt x="641" y="694"/>
                </a:lnTo>
                <a:lnTo>
                  <a:pt x="641" y="697"/>
                </a:lnTo>
                <a:lnTo>
                  <a:pt x="644" y="701"/>
                </a:lnTo>
                <a:lnTo>
                  <a:pt x="644" y="716"/>
                </a:lnTo>
                <a:lnTo>
                  <a:pt x="646" y="721"/>
                </a:lnTo>
                <a:lnTo>
                  <a:pt x="646" y="728"/>
                </a:lnTo>
                <a:lnTo>
                  <a:pt x="649" y="730"/>
                </a:lnTo>
                <a:lnTo>
                  <a:pt x="649" y="737"/>
                </a:lnTo>
                <a:lnTo>
                  <a:pt x="646" y="740"/>
                </a:lnTo>
                <a:lnTo>
                  <a:pt x="644" y="740"/>
                </a:lnTo>
                <a:lnTo>
                  <a:pt x="653" y="740"/>
                </a:lnTo>
                <a:lnTo>
                  <a:pt x="653" y="742"/>
                </a:lnTo>
                <a:lnTo>
                  <a:pt x="656" y="745"/>
                </a:lnTo>
                <a:lnTo>
                  <a:pt x="656" y="747"/>
                </a:lnTo>
                <a:lnTo>
                  <a:pt x="658" y="749"/>
                </a:lnTo>
                <a:lnTo>
                  <a:pt x="661" y="752"/>
                </a:lnTo>
                <a:lnTo>
                  <a:pt x="663" y="754"/>
                </a:lnTo>
                <a:lnTo>
                  <a:pt x="665" y="757"/>
                </a:lnTo>
                <a:lnTo>
                  <a:pt x="668" y="759"/>
                </a:lnTo>
                <a:lnTo>
                  <a:pt x="680" y="757"/>
                </a:lnTo>
                <a:lnTo>
                  <a:pt x="677" y="754"/>
                </a:lnTo>
                <a:lnTo>
                  <a:pt x="675" y="754"/>
                </a:lnTo>
                <a:lnTo>
                  <a:pt x="673" y="752"/>
                </a:lnTo>
                <a:lnTo>
                  <a:pt x="670" y="749"/>
                </a:lnTo>
                <a:lnTo>
                  <a:pt x="668" y="747"/>
                </a:lnTo>
                <a:lnTo>
                  <a:pt x="665" y="747"/>
                </a:lnTo>
                <a:lnTo>
                  <a:pt x="665" y="745"/>
                </a:lnTo>
                <a:lnTo>
                  <a:pt x="663" y="742"/>
                </a:lnTo>
                <a:lnTo>
                  <a:pt x="661" y="740"/>
                </a:lnTo>
                <a:lnTo>
                  <a:pt x="658" y="737"/>
                </a:lnTo>
                <a:lnTo>
                  <a:pt x="658" y="733"/>
                </a:lnTo>
                <a:lnTo>
                  <a:pt x="661" y="730"/>
                </a:lnTo>
                <a:lnTo>
                  <a:pt x="653" y="728"/>
                </a:lnTo>
                <a:lnTo>
                  <a:pt x="653" y="723"/>
                </a:lnTo>
                <a:lnTo>
                  <a:pt x="651" y="721"/>
                </a:lnTo>
                <a:lnTo>
                  <a:pt x="651" y="709"/>
                </a:lnTo>
                <a:lnTo>
                  <a:pt x="649" y="704"/>
                </a:lnTo>
                <a:lnTo>
                  <a:pt x="649" y="694"/>
                </a:lnTo>
                <a:lnTo>
                  <a:pt x="649" y="694"/>
                </a:lnTo>
                <a:close/>
              </a:path>
              <a:path w="2558" h="772">
                <a:moveTo>
                  <a:pt x="605" y="682"/>
                </a:moveTo>
                <a:lnTo>
                  <a:pt x="605" y="689"/>
                </a:lnTo>
                <a:lnTo>
                  <a:pt x="649" y="689"/>
                </a:lnTo>
                <a:lnTo>
                  <a:pt x="610" y="689"/>
                </a:lnTo>
                <a:lnTo>
                  <a:pt x="605" y="682"/>
                </a:lnTo>
                <a:lnTo>
                  <a:pt x="605" y="682"/>
                </a:lnTo>
                <a:close/>
              </a:path>
              <a:path w="2558" h="772">
                <a:moveTo>
                  <a:pt x="680" y="682"/>
                </a:moveTo>
                <a:lnTo>
                  <a:pt x="673" y="689"/>
                </a:lnTo>
                <a:lnTo>
                  <a:pt x="605" y="689"/>
                </a:lnTo>
                <a:lnTo>
                  <a:pt x="605" y="694"/>
                </a:lnTo>
                <a:lnTo>
                  <a:pt x="605" y="713"/>
                </a:lnTo>
                <a:lnTo>
                  <a:pt x="603" y="718"/>
                </a:lnTo>
                <a:lnTo>
                  <a:pt x="603" y="740"/>
                </a:lnTo>
                <a:lnTo>
                  <a:pt x="601" y="742"/>
                </a:lnTo>
                <a:lnTo>
                  <a:pt x="601" y="749"/>
                </a:lnTo>
                <a:lnTo>
                  <a:pt x="598" y="752"/>
                </a:lnTo>
                <a:lnTo>
                  <a:pt x="598" y="754"/>
                </a:lnTo>
                <a:lnTo>
                  <a:pt x="596" y="757"/>
                </a:lnTo>
                <a:lnTo>
                  <a:pt x="596" y="759"/>
                </a:lnTo>
                <a:lnTo>
                  <a:pt x="593" y="761"/>
                </a:lnTo>
                <a:lnTo>
                  <a:pt x="593" y="764"/>
                </a:lnTo>
                <a:lnTo>
                  <a:pt x="591" y="766"/>
                </a:lnTo>
                <a:lnTo>
                  <a:pt x="589" y="769"/>
                </a:lnTo>
                <a:lnTo>
                  <a:pt x="591" y="771"/>
                </a:lnTo>
                <a:lnTo>
                  <a:pt x="591" y="769"/>
                </a:lnTo>
                <a:lnTo>
                  <a:pt x="593" y="766"/>
                </a:lnTo>
                <a:lnTo>
                  <a:pt x="596" y="766"/>
                </a:lnTo>
                <a:lnTo>
                  <a:pt x="596" y="764"/>
                </a:lnTo>
                <a:lnTo>
                  <a:pt x="598" y="761"/>
                </a:lnTo>
                <a:lnTo>
                  <a:pt x="601" y="759"/>
                </a:lnTo>
                <a:lnTo>
                  <a:pt x="601" y="757"/>
                </a:lnTo>
                <a:lnTo>
                  <a:pt x="603" y="754"/>
                </a:lnTo>
                <a:lnTo>
                  <a:pt x="603" y="752"/>
                </a:lnTo>
                <a:lnTo>
                  <a:pt x="605" y="749"/>
                </a:lnTo>
                <a:lnTo>
                  <a:pt x="605" y="747"/>
                </a:lnTo>
                <a:lnTo>
                  <a:pt x="608" y="745"/>
                </a:lnTo>
                <a:lnTo>
                  <a:pt x="608" y="735"/>
                </a:lnTo>
                <a:lnTo>
                  <a:pt x="610" y="733"/>
                </a:lnTo>
                <a:lnTo>
                  <a:pt x="610" y="694"/>
                </a:lnTo>
                <a:lnTo>
                  <a:pt x="641" y="694"/>
                </a:lnTo>
                <a:lnTo>
                  <a:pt x="690" y="694"/>
                </a:lnTo>
                <a:lnTo>
                  <a:pt x="680" y="682"/>
                </a:lnTo>
                <a:lnTo>
                  <a:pt x="680" y="682"/>
                </a:lnTo>
                <a:close/>
              </a:path>
              <a:path w="2558" h="772">
                <a:moveTo>
                  <a:pt x="658" y="668"/>
                </a:moveTo>
                <a:lnTo>
                  <a:pt x="658" y="670"/>
                </a:lnTo>
                <a:lnTo>
                  <a:pt x="661" y="670"/>
                </a:lnTo>
                <a:lnTo>
                  <a:pt x="661" y="673"/>
                </a:lnTo>
                <a:lnTo>
                  <a:pt x="663" y="675"/>
                </a:lnTo>
                <a:lnTo>
                  <a:pt x="665" y="677"/>
                </a:lnTo>
                <a:lnTo>
                  <a:pt x="665" y="680"/>
                </a:lnTo>
                <a:lnTo>
                  <a:pt x="668" y="682"/>
                </a:lnTo>
                <a:lnTo>
                  <a:pt x="668" y="685"/>
                </a:lnTo>
                <a:lnTo>
                  <a:pt x="670" y="687"/>
                </a:lnTo>
                <a:lnTo>
                  <a:pt x="670" y="689"/>
                </a:lnTo>
                <a:lnTo>
                  <a:pt x="670" y="687"/>
                </a:lnTo>
                <a:lnTo>
                  <a:pt x="673" y="685"/>
                </a:lnTo>
                <a:lnTo>
                  <a:pt x="673" y="682"/>
                </a:lnTo>
                <a:lnTo>
                  <a:pt x="675" y="680"/>
                </a:lnTo>
                <a:lnTo>
                  <a:pt x="673" y="677"/>
                </a:lnTo>
                <a:lnTo>
                  <a:pt x="670" y="675"/>
                </a:lnTo>
                <a:lnTo>
                  <a:pt x="670" y="673"/>
                </a:lnTo>
                <a:lnTo>
                  <a:pt x="668" y="673"/>
                </a:lnTo>
                <a:lnTo>
                  <a:pt x="665" y="670"/>
                </a:lnTo>
                <a:lnTo>
                  <a:pt x="663" y="670"/>
                </a:lnTo>
                <a:lnTo>
                  <a:pt x="658" y="668"/>
                </a:lnTo>
                <a:lnTo>
                  <a:pt x="658" y="668"/>
                </a:lnTo>
                <a:close/>
              </a:path>
              <a:path w="2558" h="772">
                <a:moveTo>
                  <a:pt x="639" y="665"/>
                </a:moveTo>
                <a:lnTo>
                  <a:pt x="641" y="668"/>
                </a:lnTo>
                <a:lnTo>
                  <a:pt x="641" y="689"/>
                </a:lnTo>
                <a:lnTo>
                  <a:pt x="610" y="689"/>
                </a:lnTo>
                <a:lnTo>
                  <a:pt x="649" y="689"/>
                </a:lnTo>
                <a:lnTo>
                  <a:pt x="649" y="687"/>
                </a:lnTo>
                <a:lnTo>
                  <a:pt x="646" y="682"/>
                </a:lnTo>
                <a:lnTo>
                  <a:pt x="646" y="677"/>
                </a:lnTo>
                <a:lnTo>
                  <a:pt x="651" y="673"/>
                </a:lnTo>
                <a:lnTo>
                  <a:pt x="639" y="665"/>
                </a:lnTo>
                <a:lnTo>
                  <a:pt x="639" y="665"/>
                </a:lnTo>
                <a:close/>
              </a:path>
              <a:path w="2558" h="772">
                <a:moveTo>
                  <a:pt x="622" y="653"/>
                </a:moveTo>
                <a:lnTo>
                  <a:pt x="622" y="673"/>
                </a:lnTo>
                <a:lnTo>
                  <a:pt x="630" y="668"/>
                </a:lnTo>
                <a:lnTo>
                  <a:pt x="630" y="653"/>
                </a:lnTo>
                <a:lnTo>
                  <a:pt x="653" y="653"/>
                </a:lnTo>
                <a:lnTo>
                  <a:pt x="622" y="653"/>
                </a:lnTo>
                <a:lnTo>
                  <a:pt x="622" y="653"/>
                </a:lnTo>
                <a:close/>
              </a:path>
              <a:path w="2558" h="772">
                <a:moveTo>
                  <a:pt x="658" y="653"/>
                </a:moveTo>
                <a:lnTo>
                  <a:pt x="622" y="653"/>
                </a:lnTo>
                <a:lnTo>
                  <a:pt x="653" y="653"/>
                </a:lnTo>
                <a:lnTo>
                  <a:pt x="653" y="670"/>
                </a:lnTo>
                <a:lnTo>
                  <a:pt x="658" y="665"/>
                </a:lnTo>
                <a:lnTo>
                  <a:pt x="658" y="653"/>
                </a:lnTo>
                <a:lnTo>
                  <a:pt x="658" y="653"/>
                </a:lnTo>
                <a:close/>
              </a:path>
              <a:path w="2558" h="772">
                <a:moveTo>
                  <a:pt x="682" y="641"/>
                </a:moveTo>
                <a:lnTo>
                  <a:pt x="673" y="651"/>
                </a:lnTo>
                <a:lnTo>
                  <a:pt x="589" y="651"/>
                </a:lnTo>
                <a:lnTo>
                  <a:pt x="593" y="656"/>
                </a:lnTo>
                <a:lnTo>
                  <a:pt x="596" y="656"/>
                </a:lnTo>
                <a:lnTo>
                  <a:pt x="598" y="653"/>
                </a:lnTo>
                <a:lnTo>
                  <a:pt x="692" y="653"/>
                </a:lnTo>
                <a:lnTo>
                  <a:pt x="682" y="641"/>
                </a:lnTo>
                <a:lnTo>
                  <a:pt x="682" y="641"/>
                </a:lnTo>
                <a:close/>
              </a:path>
              <a:path w="2558" h="772">
                <a:moveTo>
                  <a:pt x="653" y="632"/>
                </a:moveTo>
                <a:lnTo>
                  <a:pt x="653" y="651"/>
                </a:lnTo>
                <a:lnTo>
                  <a:pt x="658" y="651"/>
                </a:lnTo>
                <a:lnTo>
                  <a:pt x="658" y="641"/>
                </a:lnTo>
                <a:lnTo>
                  <a:pt x="663" y="637"/>
                </a:lnTo>
                <a:lnTo>
                  <a:pt x="653" y="632"/>
                </a:lnTo>
                <a:lnTo>
                  <a:pt x="653" y="632"/>
                </a:lnTo>
                <a:close/>
              </a:path>
              <a:path w="2558" h="772">
                <a:moveTo>
                  <a:pt x="622" y="630"/>
                </a:moveTo>
                <a:lnTo>
                  <a:pt x="622" y="651"/>
                </a:lnTo>
                <a:lnTo>
                  <a:pt x="630" y="651"/>
                </a:lnTo>
                <a:lnTo>
                  <a:pt x="630" y="639"/>
                </a:lnTo>
                <a:lnTo>
                  <a:pt x="632" y="637"/>
                </a:lnTo>
                <a:lnTo>
                  <a:pt x="622" y="630"/>
                </a:lnTo>
                <a:lnTo>
                  <a:pt x="622" y="630"/>
                </a:lnTo>
                <a:close/>
              </a:path>
              <a:path w="2558" h="772">
                <a:moveTo>
                  <a:pt x="737" y="757"/>
                </a:moveTo>
                <a:lnTo>
                  <a:pt x="737" y="769"/>
                </a:lnTo>
                <a:lnTo>
                  <a:pt x="742" y="764"/>
                </a:lnTo>
                <a:lnTo>
                  <a:pt x="742" y="757"/>
                </a:lnTo>
                <a:lnTo>
                  <a:pt x="788" y="757"/>
                </a:lnTo>
                <a:lnTo>
                  <a:pt x="737" y="757"/>
                </a:lnTo>
                <a:lnTo>
                  <a:pt x="737" y="757"/>
                </a:lnTo>
                <a:close/>
              </a:path>
              <a:path w="2558" h="772">
                <a:moveTo>
                  <a:pt x="730" y="721"/>
                </a:moveTo>
                <a:lnTo>
                  <a:pt x="728" y="723"/>
                </a:lnTo>
                <a:lnTo>
                  <a:pt x="725" y="723"/>
                </a:lnTo>
                <a:lnTo>
                  <a:pt x="723" y="725"/>
                </a:lnTo>
                <a:lnTo>
                  <a:pt x="721" y="725"/>
                </a:lnTo>
                <a:lnTo>
                  <a:pt x="718" y="728"/>
                </a:lnTo>
                <a:lnTo>
                  <a:pt x="718" y="730"/>
                </a:lnTo>
                <a:lnTo>
                  <a:pt x="716" y="730"/>
                </a:lnTo>
                <a:lnTo>
                  <a:pt x="713" y="733"/>
                </a:lnTo>
                <a:lnTo>
                  <a:pt x="711" y="733"/>
                </a:lnTo>
                <a:lnTo>
                  <a:pt x="709" y="735"/>
                </a:lnTo>
                <a:lnTo>
                  <a:pt x="706" y="735"/>
                </a:lnTo>
                <a:lnTo>
                  <a:pt x="704" y="737"/>
                </a:lnTo>
                <a:lnTo>
                  <a:pt x="709" y="737"/>
                </a:lnTo>
                <a:lnTo>
                  <a:pt x="711" y="735"/>
                </a:lnTo>
                <a:lnTo>
                  <a:pt x="716" y="735"/>
                </a:lnTo>
                <a:lnTo>
                  <a:pt x="718" y="733"/>
                </a:lnTo>
                <a:lnTo>
                  <a:pt x="721" y="733"/>
                </a:lnTo>
                <a:lnTo>
                  <a:pt x="723" y="730"/>
                </a:lnTo>
                <a:lnTo>
                  <a:pt x="725" y="730"/>
                </a:lnTo>
                <a:lnTo>
                  <a:pt x="725" y="728"/>
                </a:lnTo>
                <a:lnTo>
                  <a:pt x="728" y="728"/>
                </a:lnTo>
                <a:lnTo>
                  <a:pt x="730" y="725"/>
                </a:lnTo>
                <a:lnTo>
                  <a:pt x="733" y="725"/>
                </a:lnTo>
                <a:lnTo>
                  <a:pt x="735" y="723"/>
                </a:lnTo>
                <a:lnTo>
                  <a:pt x="737" y="723"/>
                </a:lnTo>
                <a:lnTo>
                  <a:pt x="730" y="721"/>
                </a:lnTo>
                <a:lnTo>
                  <a:pt x="730" y="721"/>
                </a:lnTo>
                <a:close/>
              </a:path>
              <a:path w="2558" h="772">
                <a:moveTo>
                  <a:pt x="735" y="716"/>
                </a:moveTo>
                <a:lnTo>
                  <a:pt x="733" y="718"/>
                </a:lnTo>
                <a:lnTo>
                  <a:pt x="730" y="718"/>
                </a:lnTo>
                <a:lnTo>
                  <a:pt x="730" y="721"/>
                </a:lnTo>
                <a:lnTo>
                  <a:pt x="737" y="723"/>
                </a:lnTo>
                <a:lnTo>
                  <a:pt x="737" y="757"/>
                </a:lnTo>
                <a:lnTo>
                  <a:pt x="788" y="757"/>
                </a:lnTo>
                <a:lnTo>
                  <a:pt x="788" y="766"/>
                </a:lnTo>
                <a:lnTo>
                  <a:pt x="795" y="761"/>
                </a:lnTo>
                <a:lnTo>
                  <a:pt x="795" y="754"/>
                </a:lnTo>
                <a:lnTo>
                  <a:pt x="742" y="754"/>
                </a:lnTo>
                <a:lnTo>
                  <a:pt x="742" y="718"/>
                </a:lnTo>
                <a:lnTo>
                  <a:pt x="788" y="718"/>
                </a:lnTo>
                <a:lnTo>
                  <a:pt x="735" y="716"/>
                </a:lnTo>
                <a:lnTo>
                  <a:pt x="735" y="716"/>
                </a:lnTo>
                <a:close/>
              </a:path>
              <a:path w="2558" h="772">
                <a:moveTo>
                  <a:pt x="790" y="709"/>
                </a:moveTo>
                <a:lnTo>
                  <a:pt x="788" y="713"/>
                </a:lnTo>
                <a:lnTo>
                  <a:pt x="737" y="713"/>
                </a:lnTo>
                <a:lnTo>
                  <a:pt x="735" y="716"/>
                </a:lnTo>
                <a:lnTo>
                  <a:pt x="788" y="718"/>
                </a:lnTo>
                <a:lnTo>
                  <a:pt x="788" y="754"/>
                </a:lnTo>
                <a:lnTo>
                  <a:pt x="742" y="754"/>
                </a:lnTo>
                <a:lnTo>
                  <a:pt x="795" y="754"/>
                </a:lnTo>
                <a:lnTo>
                  <a:pt x="795" y="752"/>
                </a:lnTo>
                <a:lnTo>
                  <a:pt x="795" y="721"/>
                </a:lnTo>
                <a:lnTo>
                  <a:pt x="797" y="716"/>
                </a:lnTo>
                <a:lnTo>
                  <a:pt x="790" y="709"/>
                </a:lnTo>
                <a:lnTo>
                  <a:pt x="790" y="709"/>
                </a:lnTo>
                <a:close/>
              </a:path>
              <a:path w="2558" h="772">
                <a:moveTo>
                  <a:pt x="737" y="709"/>
                </a:moveTo>
                <a:lnTo>
                  <a:pt x="737" y="713"/>
                </a:lnTo>
                <a:lnTo>
                  <a:pt x="747" y="713"/>
                </a:lnTo>
                <a:lnTo>
                  <a:pt x="750" y="713"/>
                </a:lnTo>
                <a:lnTo>
                  <a:pt x="750" y="711"/>
                </a:lnTo>
                <a:lnTo>
                  <a:pt x="742" y="711"/>
                </a:lnTo>
                <a:lnTo>
                  <a:pt x="737" y="709"/>
                </a:lnTo>
                <a:lnTo>
                  <a:pt x="737" y="709"/>
                </a:lnTo>
                <a:close/>
              </a:path>
              <a:path w="2558" h="772">
                <a:moveTo>
                  <a:pt x="728" y="673"/>
                </a:moveTo>
                <a:lnTo>
                  <a:pt x="725" y="675"/>
                </a:lnTo>
                <a:lnTo>
                  <a:pt x="723" y="677"/>
                </a:lnTo>
                <a:lnTo>
                  <a:pt x="723" y="680"/>
                </a:lnTo>
                <a:lnTo>
                  <a:pt x="721" y="682"/>
                </a:lnTo>
                <a:lnTo>
                  <a:pt x="718" y="685"/>
                </a:lnTo>
                <a:lnTo>
                  <a:pt x="718" y="687"/>
                </a:lnTo>
                <a:lnTo>
                  <a:pt x="716" y="689"/>
                </a:lnTo>
                <a:lnTo>
                  <a:pt x="713" y="689"/>
                </a:lnTo>
                <a:lnTo>
                  <a:pt x="713" y="692"/>
                </a:lnTo>
                <a:lnTo>
                  <a:pt x="711" y="694"/>
                </a:lnTo>
                <a:lnTo>
                  <a:pt x="713" y="697"/>
                </a:lnTo>
                <a:lnTo>
                  <a:pt x="713" y="694"/>
                </a:lnTo>
                <a:lnTo>
                  <a:pt x="716" y="694"/>
                </a:lnTo>
                <a:lnTo>
                  <a:pt x="716" y="692"/>
                </a:lnTo>
                <a:lnTo>
                  <a:pt x="718" y="689"/>
                </a:lnTo>
                <a:lnTo>
                  <a:pt x="721" y="689"/>
                </a:lnTo>
                <a:lnTo>
                  <a:pt x="723" y="687"/>
                </a:lnTo>
                <a:lnTo>
                  <a:pt x="723" y="685"/>
                </a:lnTo>
                <a:lnTo>
                  <a:pt x="725" y="682"/>
                </a:lnTo>
                <a:lnTo>
                  <a:pt x="728" y="682"/>
                </a:lnTo>
                <a:lnTo>
                  <a:pt x="728" y="680"/>
                </a:lnTo>
                <a:lnTo>
                  <a:pt x="730" y="677"/>
                </a:lnTo>
                <a:lnTo>
                  <a:pt x="733" y="675"/>
                </a:lnTo>
                <a:lnTo>
                  <a:pt x="733" y="673"/>
                </a:lnTo>
                <a:lnTo>
                  <a:pt x="728" y="673"/>
                </a:lnTo>
                <a:lnTo>
                  <a:pt x="728" y="673"/>
                </a:lnTo>
                <a:close/>
              </a:path>
              <a:path w="2558" h="772">
                <a:moveTo>
                  <a:pt x="795" y="656"/>
                </a:moveTo>
                <a:lnTo>
                  <a:pt x="783" y="658"/>
                </a:lnTo>
                <a:lnTo>
                  <a:pt x="781" y="658"/>
                </a:lnTo>
                <a:lnTo>
                  <a:pt x="781" y="661"/>
                </a:lnTo>
                <a:lnTo>
                  <a:pt x="778" y="663"/>
                </a:lnTo>
                <a:lnTo>
                  <a:pt x="778" y="665"/>
                </a:lnTo>
                <a:lnTo>
                  <a:pt x="776" y="668"/>
                </a:lnTo>
                <a:lnTo>
                  <a:pt x="773" y="670"/>
                </a:lnTo>
                <a:lnTo>
                  <a:pt x="773" y="673"/>
                </a:lnTo>
                <a:lnTo>
                  <a:pt x="771" y="675"/>
                </a:lnTo>
                <a:lnTo>
                  <a:pt x="771" y="677"/>
                </a:lnTo>
                <a:lnTo>
                  <a:pt x="769" y="680"/>
                </a:lnTo>
                <a:lnTo>
                  <a:pt x="766" y="682"/>
                </a:lnTo>
                <a:lnTo>
                  <a:pt x="764" y="685"/>
                </a:lnTo>
                <a:lnTo>
                  <a:pt x="764" y="687"/>
                </a:lnTo>
                <a:lnTo>
                  <a:pt x="761" y="689"/>
                </a:lnTo>
                <a:lnTo>
                  <a:pt x="759" y="692"/>
                </a:lnTo>
                <a:lnTo>
                  <a:pt x="757" y="694"/>
                </a:lnTo>
                <a:lnTo>
                  <a:pt x="757" y="697"/>
                </a:lnTo>
                <a:lnTo>
                  <a:pt x="754" y="699"/>
                </a:lnTo>
                <a:lnTo>
                  <a:pt x="752" y="699"/>
                </a:lnTo>
                <a:lnTo>
                  <a:pt x="750" y="701"/>
                </a:lnTo>
                <a:lnTo>
                  <a:pt x="750" y="704"/>
                </a:lnTo>
                <a:lnTo>
                  <a:pt x="747" y="706"/>
                </a:lnTo>
                <a:lnTo>
                  <a:pt x="745" y="706"/>
                </a:lnTo>
                <a:lnTo>
                  <a:pt x="745" y="709"/>
                </a:lnTo>
                <a:lnTo>
                  <a:pt x="742" y="711"/>
                </a:lnTo>
                <a:lnTo>
                  <a:pt x="750" y="711"/>
                </a:lnTo>
                <a:lnTo>
                  <a:pt x="752" y="709"/>
                </a:lnTo>
                <a:lnTo>
                  <a:pt x="754" y="709"/>
                </a:lnTo>
                <a:lnTo>
                  <a:pt x="757" y="706"/>
                </a:lnTo>
                <a:lnTo>
                  <a:pt x="757" y="704"/>
                </a:lnTo>
                <a:lnTo>
                  <a:pt x="759" y="701"/>
                </a:lnTo>
                <a:lnTo>
                  <a:pt x="761" y="701"/>
                </a:lnTo>
                <a:lnTo>
                  <a:pt x="764" y="699"/>
                </a:lnTo>
                <a:lnTo>
                  <a:pt x="764" y="697"/>
                </a:lnTo>
                <a:lnTo>
                  <a:pt x="766" y="694"/>
                </a:lnTo>
                <a:lnTo>
                  <a:pt x="769" y="692"/>
                </a:lnTo>
                <a:lnTo>
                  <a:pt x="771" y="689"/>
                </a:lnTo>
                <a:lnTo>
                  <a:pt x="773" y="687"/>
                </a:lnTo>
                <a:lnTo>
                  <a:pt x="776" y="685"/>
                </a:lnTo>
                <a:lnTo>
                  <a:pt x="776" y="682"/>
                </a:lnTo>
                <a:lnTo>
                  <a:pt x="778" y="680"/>
                </a:lnTo>
                <a:lnTo>
                  <a:pt x="778" y="677"/>
                </a:lnTo>
                <a:lnTo>
                  <a:pt x="781" y="675"/>
                </a:lnTo>
                <a:lnTo>
                  <a:pt x="783" y="673"/>
                </a:lnTo>
                <a:lnTo>
                  <a:pt x="783" y="670"/>
                </a:lnTo>
                <a:lnTo>
                  <a:pt x="785" y="668"/>
                </a:lnTo>
                <a:lnTo>
                  <a:pt x="788" y="665"/>
                </a:lnTo>
                <a:lnTo>
                  <a:pt x="788" y="663"/>
                </a:lnTo>
                <a:lnTo>
                  <a:pt x="790" y="661"/>
                </a:lnTo>
                <a:lnTo>
                  <a:pt x="795" y="656"/>
                </a:lnTo>
                <a:lnTo>
                  <a:pt x="795" y="656"/>
                </a:lnTo>
                <a:close/>
              </a:path>
              <a:path w="2558" h="772">
                <a:moveTo>
                  <a:pt x="785" y="646"/>
                </a:moveTo>
                <a:lnTo>
                  <a:pt x="783" y="653"/>
                </a:lnTo>
                <a:lnTo>
                  <a:pt x="745" y="653"/>
                </a:lnTo>
                <a:lnTo>
                  <a:pt x="737" y="656"/>
                </a:lnTo>
                <a:lnTo>
                  <a:pt x="735" y="658"/>
                </a:lnTo>
                <a:lnTo>
                  <a:pt x="735" y="661"/>
                </a:lnTo>
                <a:lnTo>
                  <a:pt x="733" y="663"/>
                </a:lnTo>
                <a:lnTo>
                  <a:pt x="733" y="665"/>
                </a:lnTo>
                <a:lnTo>
                  <a:pt x="730" y="668"/>
                </a:lnTo>
                <a:lnTo>
                  <a:pt x="728" y="670"/>
                </a:lnTo>
                <a:lnTo>
                  <a:pt x="728" y="673"/>
                </a:lnTo>
                <a:lnTo>
                  <a:pt x="733" y="673"/>
                </a:lnTo>
                <a:lnTo>
                  <a:pt x="735" y="675"/>
                </a:lnTo>
                <a:lnTo>
                  <a:pt x="735" y="677"/>
                </a:lnTo>
                <a:lnTo>
                  <a:pt x="737" y="680"/>
                </a:lnTo>
                <a:lnTo>
                  <a:pt x="740" y="682"/>
                </a:lnTo>
                <a:lnTo>
                  <a:pt x="740" y="685"/>
                </a:lnTo>
                <a:lnTo>
                  <a:pt x="742" y="687"/>
                </a:lnTo>
                <a:lnTo>
                  <a:pt x="742" y="689"/>
                </a:lnTo>
                <a:lnTo>
                  <a:pt x="745" y="692"/>
                </a:lnTo>
                <a:lnTo>
                  <a:pt x="745" y="697"/>
                </a:lnTo>
                <a:lnTo>
                  <a:pt x="747" y="694"/>
                </a:lnTo>
                <a:lnTo>
                  <a:pt x="750" y="692"/>
                </a:lnTo>
                <a:lnTo>
                  <a:pt x="750" y="687"/>
                </a:lnTo>
                <a:lnTo>
                  <a:pt x="750" y="685"/>
                </a:lnTo>
                <a:lnTo>
                  <a:pt x="750" y="682"/>
                </a:lnTo>
                <a:lnTo>
                  <a:pt x="747" y="682"/>
                </a:lnTo>
                <a:lnTo>
                  <a:pt x="747" y="680"/>
                </a:lnTo>
                <a:lnTo>
                  <a:pt x="745" y="677"/>
                </a:lnTo>
                <a:lnTo>
                  <a:pt x="742" y="677"/>
                </a:lnTo>
                <a:lnTo>
                  <a:pt x="740" y="675"/>
                </a:lnTo>
                <a:lnTo>
                  <a:pt x="737" y="673"/>
                </a:lnTo>
                <a:lnTo>
                  <a:pt x="735" y="673"/>
                </a:lnTo>
                <a:lnTo>
                  <a:pt x="735" y="670"/>
                </a:lnTo>
                <a:lnTo>
                  <a:pt x="737" y="668"/>
                </a:lnTo>
                <a:lnTo>
                  <a:pt x="737" y="665"/>
                </a:lnTo>
                <a:lnTo>
                  <a:pt x="740" y="663"/>
                </a:lnTo>
                <a:lnTo>
                  <a:pt x="742" y="661"/>
                </a:lnTo>
                <a:lnTo>
                  <a:pt x="742" y="658"/>
                </a:lnTo>
                <a:lnTo>
                  <a:pt x="783" y="658"/>
                </a:lnTo>
                <a:lnTo>
                  <a:pt x="795" y="656"/>
                </a:lnTo>
                <a:lnTo>
                  <a:pt x="785" y="646"/>
                </a:lnTo>
                <a:lnTo>
                  <a:pt x="785" y="646"/>
                </a:lnTo>
                <a:close/>
              </a:path>
              <a:path w="2558" h="772">
                <a:moveTo>
                  <a:pt x="745" y="630"/>
                </a:moveTo>
                <a:lnTo>
                  <a:pt x="745" y="637"/>
                </a:lnTo>
                <a:lnTo>
                  <a:pt x="742" y="639"/>
                </a:lnTo>
                <a:lnTo>
                  <a:pt x="742" y="641"/>
                </a:lnTo>
                <a:lnTo>
                  <a:pt x="740" y="646"/>
                </a:lnTo>
                <a:lnTo>
                  <a:pt x="740" y="651"/>
                </a:lnTo>
                <a:lnTo>
                  <a:pt x="737" y="653"/>
                </a:lnTo>
                <a:lnTo>
                  <a:pt x="737" y="656"/>
                </a:lnTo>
                <a:lnTo>
                  <a:pt x="745" y="653"/>
                </a:lnTo>
                <a:lnTo>
                  <a:pt x="747" y="651"/>
                </a:lnTo>
                <a:lnTo>
                  <a:pt x="747" y="649"/>
                </a:lnTo>
                <a:lnTo>
                  <a:pt x="750" y="646"/>
                </a:lnTo>
                <a:lnTo>
                  <a:pt x="750" y="641"/>
                </a:lnTo>
                <a:lnTo>
                  <a:pt x="754" y="639"/>
                </a:lnTo>
                <a:lnTo>
                  <a:pt x="745" y="630"/>
                </a:lnTo>
                <a:lnTo>
                  <a:pt x="745" y="630"/>
                </a:lnTo>
                <a:close/>
              </a:path>
              <a:path w="2558" h="772">
                <a:moveTo>
                  <a:pt x="889" y="757"/>
                </a:moveTo>
                <a:lnTo>
                  <a:pt x="889" y="759"/>
                </a:lnTo>
                <a:lnTo>
                  <a:pt x="903" y="757"/>
                </a:lnTo>
                <a:lnTo>
                  <a:pt x="889" y="757"/>
                </a:lnTo>
                <a:lnTo>
                  <a:pt x="889" y="757"/>
                </a:lnTo>
                <a:close/>
              </a:path>
              <a:path w="2558" h="772">
                <a:moveTo>
                  <a:pt x="889" y="742"/>
                </a:moveTo>
                <a:lnTo>
                  <a:pt x="881" y="745"/>
                </a:lnTo>
                <a:lnTo>
                  <a:pt x="881" y="752"/>
                </a:lnTo>
                <a:lnTo>
                  <a:pt x="889" y="749"/>
                </a:lnTo>
                <a:lnTo>
                  <a:pt x="889" y="742"/>
                </a:lnTo>
                <a:lnTo>
                  <a:pt x="889" y="742"/>
                </a:lnTo>
                <a:close/>
              </a:path>
              <a:path w="2558" h="772">
                <a:moveTo>
                  <a:pt x="891" y="721"/>
                </a:moveTo>
                <a:lnTo>
                  <a:pt x="881" y="721"/>
                </a:lnTo>
                <a:lnTo>
                  <a:pt x="881" y="740"/>
                </a:lnTo>
                <a:lnTo>
                  <a:pt x="855" y="740"/>
                </a:lnTo>
                <a:lnTo>
                  <a:pt x="850" y="742"/>
                </a:lnTo>
                <a:lnTo>
                  <a:pt x="850" y="754"/>
                </a:lnTo>
                <a:lnTo>
                  <a:pt x="855" y="749"/>
                </a:lnTo>
                <a:lnTo>
                  <a:pt x="855" y="745"/>
                </a:lnTo>
                <a:lnTo>
                  <a:pt x="881" y="745"/>
                </a:lnTo>
                <a:lnTo>
                  <a:pt x="889" y="742"/>
                </a:lnTo>
                <a:lnTo>
                  <a:pt x="889" y="723"/>
                </a:lnTo>
                <a:lnTo>
                  <a:pt x="891" y="721"/>
                </a:lnTo>
                <a:lnTo>
                  <a:pt x="891" y="721"/>
                </a:lnTo>
                <a:close/>
              </a:path>
              <a:path w="2558" h="772">
                <a:moveTo>
                  <a:pt x="850" y="713"/>
                </a:moveTo>
                <a:lnTo>
                  <a:pt x="850" y="718"/>
                </a:lnTo>
                <a:lnTo>
                  <a:pt x="855" y="718"/>
                </a:lnTo>
                <a:lnTo>
                  <a:pt x="850" y="713"/>
                </a:lnTo>
                <a:lnTo>
                  <a:pt x="850" y="713"/>
                </a:lnTo>
                <a:close/>
              </a:path>
              <a:path w="2558" h="772">
                <a:moveTo>
                  <a:pt x="886" y="713"/>
                </a:moveTo>
                <a:lnTo>
                  <a:pt x="881" y="718"/>
                </a:lnTo>
                <a:lnTo>
                  <a:pt x="850" y="718"/>
                </a:lnTo>
                <a:lnTo>
                  <a:pt x="850" y="721"/>
                </a:lnTo>
                <a:lnTo>
                  <a:pt x="850" y="742"/>
                </a:lnTo>
                <a:lnTo>
                  <a:pt x="855" y="740"/>
                </a:lnTo>
                <a:lnTo>
                  <a:pt x="855" y="721"/>
                </a:lnTo>
                <a:lnTo>
                  <a:pt x="881" y="721"/>
                </a:lnTo>
                <a:lnTo>
                  <a:pt x="891" y="721"/>
                </a:lnTo>
                <a:lnTo>
                  <a:pt x="886" y="713"/>
                </a:lnTo>
                <a:lnTo>
                  <a:pt x="886" y="713"/>
                </a:lnTo>
                <a:close/>
              </a:path>
              <a:path w="2558" h="772">
                <a:moveTo>
                  <a:pt x="915" y="706"/>
                </a:moveTo>
                <a:lnTo>
                  <a:pt x="905" y="706"/>
                </a:lnTo>
                <a:lnTo>
                  <a:pt x="905" y="754"/>
                </a:lnTo>
                <a:lnTo>
                  <a:pt x="905" y="757"/>
                </a:lnTo>
                <a:lnTo>
                  <a:pt x="903" y="757"/>
                </a:lnTo>
                <a:lnTo>
                  <a:pt x="889" y="759"/>
                </a:lnTo>
                <a:lnTo>
                  <a:pt x="893" y="759"/>
                </a:lnTo>
                <a:lnTo>
                  <a:pt x="896" y="761"/>
                </a:lnTo>
                <a:lnTo>
                  <a:pt x="898" y="761"/>
                </a:lnTo>
                <a:lnTo>
                  <a:pt x="901" y="764"/>
                </a:lnTo>
                <a:lnTo>
                  <a:pt x="901" y="766"/>
                </a:lnTo>
                <a:lnTo>
                  <a:pt x="903" y="766"/>
                </a:lnTo>
                <a:lnTo>
                  <a:pt x="903" y="769"/>
                </a:lnTo>
                <a:lnTo>
                  <a:pt x="905" y="771"/>
                </a:lnTo>
                <a:lnTo>
                  <a:pt x="908" y="769"/>
                </a:lnTo>
                <a:lnTo>
                  <a:pt x="910" y="766"/>
                </a:lnTo>
                <a:lnTo>
                  <a:pt x="910" y="761"/>
                </a:lnTo>
                <a:lnTo>
                  <a:pt x="913" y="759"/>
                </a:lnTo>
                <a:lnTo>
                  <a:pt x="913" y="709"/>
                </a:lnTo>
                <a:lnTo>
                  <a:pt x="915" y="706"/>
                </a:lnTo>
                <a:lnTo>
                  <a:pt x="915" y="706"/>
                </a:lnTo>
                <a:close/>
              </a:path>
              <a:path w="2558" h="772">
                <a:moveTo>
                  <a:pt x="829" y="699"/>
                </a:moveTo>
                <a:lnTo>
                  <a:pt x="829" y="706"/>
                </a:lnTo>
                <a:lnTo>
                  <a:pt x="833" y="704"/>
                </a:lnTo>
                <a:lnTo>
                  <a:pt x="829" y="699"/>
                </a:lnTo>
                <a:lnTo>
                  <a:pt x="829" y="699"/>
                </a:lnTo>
                <a:close/>
              </a:path>
              <a:path w="2558" h="772">
                <a:moveTo>
                  <a:pt x="910" y="697"/>
                </a:moveTo>
                <a:lnTo>
                  <a:pt x="905" y="704"/>
                </a:lnTo>
                <a:lnTo>
                  <a:pt x="833" y="704"/>
                </a:lnTo>
                <a:lnTo>
                  <a:pt x="829" y="706"/>
                </a:lnTo>
                <a:lnTo>
                  <a:pt x="829" y="769"/>
                </a:lnTo>
                <a:lnTo>
                  <a:pt x="833" y="764"/>
                </a:lnTo>
                <a:lnTo>
                  <a:pt x="833" y="706"/>
                </a:lnTo>
                <a:lnTo>
                  <a:pt x="915" y="706"/>
                </a:lnTo>
                <a:lnTo>
                  <a:pt x="910" y="697"/>
                </a:lnTo>
                <a:lnTo>
                  <a:pt x="910" y="697"/>
                </a:lnTo>
                <a:close/>
              </a:path>
              <a:path w="2558" h="772">
                <a:moveTo>
                  <a:pt x="843" y="687"/>
                </a:moveTo>
                <a:lnTo>
                  <a:pt x="843" y="697"/>
                </a:lnTo>
                <a:lnTo>
                  <a:pt x="850" y="694"/>
                </a:lnTo>
                <a:lnTo>
                  <a:pt x="850" y="689"/>
                </a:lnTo>
                <a:lnTo>
                  <a:pt x="889" y="689"/>
                </a:lnTo>
                <a:lnTo>
                  <a:pt x="843" y="687"/>
                </a:lnTo>
                <a:lnTo>
                  <a:pt x="843" y="687"/>
                </a:lnTo>
                <a:close/>
              </a:path>
              <a:path w="2558" h="772">
                <a:moveTo>
                  <a:pt x="898" y="668"/>
                </a:moveTo>
                <a:lnTo>
                  <a:pt x="889" y="670"/>
                </a:lnTo>
                <a:lnTo>
                  <a:pt x="889" y="687"/>
                </a:lnTo>
                <a:lnTo>
                  <a:pt x="850" y="687"/>
                </a:lnTo>
                <a:lnTo>
                  <a:pt x="896" y="687"/>
                </a:lnTo>
                <a:lnTo>
                  <a:pt x="893" y="685"/>
                </a:lnTo>
                <a:lnTo>
                  <a:pt x="893" y="670"/>
                </a:lnTo>
                <a:lnTo>
                  <a:pt x="898" y="668"/>
                </a:lnTo>
                <a:lnTo>
                  <a:pt x="898" y="668"/>
                </a:lnTo>
                <a:close/>
              </a:path>
              <a:path w="2558" h="772">
                <a:moveTo>
                  <a:pt x="843" y="661"/>
                </a:moveTo>
                <a:lnTo>
                  <a:pt x="843" y="668"/>
                </a:lnTo>
                <a:lnTo>
                  <a:pt x="850" y="665"/>
                </a:lnTo>
                <a:lnTo>
                  <a:pt x="843" y="661"/>
                </a:lnTo>
                <a:lnTo>
                  <a:pt x="843" y="661"/>
                </a:lnTo>
                <a:close/>
              </a:path>
              <a:path w="2558" h="772">
                <a:moveTo>
                  <a:pt x="891" y="661"/>
                </a:moveTo>
                <a:lnTo>
                  <a:pt x="889" y="665"/>
                </a:lnTo>
                <a:lnTo>
                  <a:pt x="850" y="665"/>
                </a:lnTo>
                <a:lnTo>
                  <a:pt x="843" y="668"/>
                </a:lnTo>
                <a:lnTo>
                  <a:pt x="843" y="687"/>
                </a:lnTo>
                <a:lnTo>
                  <a:pt x="889" y="689"/>
                </a:lnTo>
                <a:lnTo>
                  <a:pt x="889" y="697"/>
                </a:lnTo>
                <a:lnTo>
                  <a:pt x="896" y="694"/>
                </a:lnTo>
                <a:lnTo>
                  <a:pt x="896" y="687"/>
                </a:lnTo>
                <a:lnTo>
                  <a:pt x="850" y="687"/>
                </a:lnTo>
                <a:lnTo>
                  <a:pt x="850" y="670"/>
                </a:lnTo>
                <a:lnTo>
                  <a:pt x="889" y="670"/>
                </a:lnTo>
                <a:lnTo>
                  <a:pt x="898" y="668"/>
                </a:lnTo>
                <a:lnTo>
                  <a:pt x="891" y="661"/>
                </a:lnTo>
                <a:lnTo>
                  <a:pt x="891" y="661"/>
                </a:lnTo>
                <a:close/>
              </a:path>
              <a:path w="2558" h="772">
                <a:moveTo>
                  <a:pt x="915" y="644"/>
                </a:moveTo>
                <a:lnTo>
                  <a:pt x="910" y="651"/>
                </a:lnTo>
                <a:lnTo>
                  <a:pt x="819" y="651"/>
                </a:lnTo>
                <a:lnTo>
                  <a:pt x="824" y="656"/>
                </a:lnTo>
                <a:lnTo>
                  <a:pt x="831" y="656"/>
                </a:lnTo>
                <a:lnTo>
                  <a:pt x="833" y="653"/>
                </a:lnTo>
                <a:lnTo>
                  <a:pt x="922" y="653"/>
                </a:lnTo>
                <a:lnTo>
                  <a:pt x="915" y="644"/>
                </a:lnTo>
                <a:lnTo>
                  <a:pt x="915" y="644"/>
                </a:lnTo>
                <a:close/>
              </a:path>
              <a:path w="2558" h="772">
                <a:moveTo>
                  <a:pt x="860" y="630"/>
                </a:moveTo>
                <a:lnTo>
                  <a:pt x="860" y="632"/>
                </a:lnTo>
                <a:lnTo>
                  <a:pt x="862" y="634"/>
                </a:lnTo>
                <a:lnTo>
                  <a:pt x="865" y="637"/>
                </a:lnTo>
                <a:lnTo>
                  <a:pt x="865" y="639"/>
                </a:lnTo>
                <a:lnTo>
                  <a:pt x="867" y="641"/>
                </a:lnTo>
                <a:lnTo>
                  <a:pt x="867" y="649"/>
                </a:lnTo>
                <a:lnTo>
                  <a:pt x="870" y="649"/>
                </a:lnTo>
                <a:lnTo>
                  <a:pt x="872" y="646"/>
                </a:lnTo>
                <a:lnTo>
                  <a:pt x="872" y="637"/>
                </a:lnTo>
                <a:lnTo>
                  <a:pt x="870" y="634"/>
                </a:lnTo>
                <a:lnTo>
                  <a:pt x="867" y="634"/>
                </a:lnTo>
                <a:lnTo>
                  <a:pt x="865" y="632"/>
                </a:lnTo>
                <a:lnTo>
                  <a:pt x="862" y="632"/>
                </a:lnTo>
                <a:lnTo>
                  <a:pt x="860" y="630"/>
                </a:lnTo>
                <a:lnTo>
                  <a:pt x="860" y="630"/>
                </a:lnTo>
                <a:close/>
              </a:path>
              <a:path w="2558" h="772">
                <a:moveTo>
                  <a:pt x="946" y="754"/>
                </a:moveTo>
                <a:lnTo>
                  <a:pt x="946" y="757"/>
                </a:lnTo>
                <a:lnTo>
                  <a:pt x="958" y="754"/>
                </a:lnTo>
                <a:lnTo>
                  <a:pt x="946" y="754"/>
                </a:lnTo>
                <a:lnTo>
                  <a:pt x="946" y="754"/>
                </a:lnTo>
                <a:close/>
              </a:path>
              <a:path w="2558" h="772">
                <a:moveTo>
                  <a:pt x="970" y="723"/>
                </a:moveTo>
                <a:lnTo>
                  <a:pt x="970" y="725"/>
                </a:lnTo>
                <a:lnTo>
                  <a:pt x="973" y="728"/>
                </a:lnTo>
                <a:lnTo>
                  <a:pt x="973" y="730"/>
                </a:lnTo>
                <a:lnTo>
                  <a:pt x="975" y="733"/>
                </a:lnTo>
                <a:lnTo>
                  <a:pt x="977" y="735"/>
                </a:lnTo>
                <a:lnTo>
                  <a:pt x="977" y="740"/>
                </a:lnTo>
                <a:lnTo>
                  <a:pt x="980" y="742"/>
                </a:lnTo>
                <a:lnTo>
                  <a:pt x="980" y="747"/>
                </a:lnTo>
                <a:lnTo>
                  <a:pt x="982" y="747"/>
                </a:lnTo>
                <a:lnTo>
                  <a:pt x="985" y="745"/>
                </a:lnTo>
                <a:lnTo>
                  <a:pt x="985" y="735"/>
                </a:lnTo>
                <a:lnTo>
                  <a:pt x="982" y="733"/>
                </a:lnTo>
                <a:lnTo>
                  <a:pt x="982" y="730"/>
                </a:lnTo>
                <a:lnTo>
                  <a:pt x="980" y="730"/>
                </a:lnTo>
                <a:lnTo>
                  <a:pt x="977" y="728"/>
                </a:lnTo>
                <a:lnTo>
                  <a:pt x="975" y="725"/>
                </a:lnTo>
                <a:lnTo>
                  <a:pt x="973" y="723"/>
                </a:lnTo>
                <a:lnTo>
                  <a:pt x="970" y="723"/>
                </a:lnTo>
                <a:lnTo>
                  <a:pt x="970" y="723"/>
                </a:lnTo>
                <a:close/>
              </a:path>
              <a:path w="2558" h="772">
                <a:moveTo>
                  <a:pt x="946" y="721"/>
                </a:moveTo>
                <a:lnTo>
                  <a:pt x="946" y="728"/>
                </a:lnTo>
                <a:lnTo>
                  <a:pt x="944" y="730"/>
                </a:lnTo>
                <a:lnTo>
                  <a:pt x="944" y="735"/>
                </a:lnTo>
                <a:lnTo>
                  <a:pt x="941" y="737"/>
                </a:lnTo>
                <a:lnTo>
                  <a:pt x="941" y="740"/>
                </a:lnTo>
                <a:lnTo>
                  <a:pt x="939" y="742"/>
                </a:lnTo>
                <a:lnTo>
                  <a:pt x="939" y="747"/>
                </a:lnTo>
                <a:lnTo>
                  <a:pt x="937" y="749"/>
                </a:lnTo>
                <a:lnTo>
                  <a:pt x="937" y="752"/>
                </a:lnTo>
                <a:lnTo>
                  <a:pt x="934" y="754"/>
                </a:lnTo>
                <a:lnTo>
                  <a:pt x="934" y="757"/>
                </a:lnTo>
                <a:lnTo>
                  <a:pt x="932" y="759"/>
                </a:lnTo>
                <a:lnTo>
                  <a:pt x="934" y="761"/>
                </a:lnTo>
                <a:lnTo>
                  <a:pt x="934" y="759"/>
                </a:lnTo>
                <a:lnTo>
                  <a:pt x="937" y="757"/>
                </a:lnTo>
                <a:lnTo>
                  <a:pt x="937" y="754"/>
                </a:lnTo>
                <a:lnTo>
                  <a:pt x="939" y="754"/>
                </a:lnTo>
                <a:lnTo>
                  <a:pt x="941" y="752"/>
                </a:lnTo>
                <a:lnTo>
                  <a:pt x="941" y="749"/>
                </a:lnTo>
                <a:lnTo>
                  <a:pt x="944" y="747"/>
                </a:lnTo>
                <a:lnTo>
                  <a:pt x="944" y="745"/>
                </a:lnTo>
                <a:lnTo>
                  <a:pt x="946" y="742"/>
                </a:lnTo>
                <a:lnTo>
                  <a:pt x="949" y="737"/>
                </a:lnTo>
                <a:lnTo>
                  <a:pt x="949" y="735"/>
                </a:lnTo>
                <a:lnTo>
                  <a:pt x="951" y="733"/>
                </a:lnTo>
                <a:lnTo>
                  <a:pt x="951" y="730"/>
                </a:lnTo>
                <a:lnTo>
                  <a:pt x="956" y="728"/>
                </a:lnTo>
                <a:lnTo>
                  <a:pt x="946" y="721"/>
                </a:lnTo>
                <a:lnTo>
                  <a:pt x="946" y="721"/>
                </a:lnTo>
                <a:close/>
              </a:path>
              <a:path w="2558" h="772">
                <a:moveTo>
                  <a:pt x="965" y="713"/>
                </a:moveTo>
                <a:lnTo>
                  <a:pt x="961" y="713"/>
                </a:lnTo>
                <a:lnTo>
                  <a:pt x="961" y="749"/>
                </a:lnTo>
                <a:lnTo>
                  <a:pt x="961" y="752"/>
                </a:lnTo>
                <a:lnTo>
                  <a:pt x="958" y="754"/>
                </a:lnTo>
                <a:lnTo>
                  <a:pt x="946" y="757"/>
                </a:lnTo>
                <a:lnTo>
                  <a:pt x="949" y="757"/>
                </a:lnTo>
                <a:lnTo>
                  <a:pt x="951" y="759"/>
                </a:lnTo>
                <a:lnTo>
                  <a:pt x="953" y="761"/>
                </a:lnTo>
                <a:lnTo>
                  <a:pt x="956" y="761"/>
                </a:lnTo>
                <a:lnTo>
                  <a:pt x="956" y="764"/>
                </a:lnTo>
                <a:lnTo>
                  <a:pt x="958" y="766"/>
                </a:lnTo>
                <a:lnTo>
                  <a:pt x="958" y="769"/>
                </a:lnTo>
                <a:lnTo>
                  <a:pt x="958" y="766"/>
                </a:lnTo>
                <a:lnTo>
                  <a:pt x="961" y="766"/>
                </a:lnTo>
                <a:lnTo>
                  <a:pt x="963" y="764"/>
                </a:lnTo>
                <a:lnTo>
                  <a:pt x="963" y="761"/>
                </a:lnTo>
                <a:lnTo>
                  <a:pt x="965" y="759"/>
                </a:lnTo>
                <a:lnTo>
                  <a:pt x="965" y="713"/>
                </a:lnTo>
                <a:lnTo>
                  <a:pt x="965" y="713"/>
                </a:lnTo>
                <a:close/>
              </a:path>
              <a:path w="2558" h="772">
                <a:moveTo>
                  <a:pt x="982" y="701"/>
                </a:moveTo>
                <a:lnTo>
                  <a:pt x="977" y="709"/>
                </a:lnTo>
                <a:lnTo>
                  <a:pt x="937" y="709"/>
                </a:lnTo>
                <a:lnTo>
                  <a:pt x="939" y="713"/>
                </a:lnTo>
                <a:lnTo>
                  <a:pt x="990" y="713"/>
                </a:lnTo>
                <a:lnTo>
                  <a:pt x="982" y="701"/>
                </a:lnTo>
                <a:lnTo>
                  <a:pt x="982" y="701"/>
                </a:lnTo>
                <a:close/>
              </a:path>
              <a:path w="2558" h="772">
                <a:moveTo>
                  <a:pt x="1021" y="689"/>
                </a:moveTo>
                <a:lnTo>
                  <a:pt x="1016" y="689"/>
                </a:lnTo>
                <a:lnTo>
                  <a:pt x="1016" y="692"/>
                </a:lnTo>
                <a:lnTo>
                  <a:pt x="1016" y="747"/>
                </a:lnTo>
                <a:lnTo>
                  <a:pt x="1013" y="749"/>
                </a:lnTo>
                <a:lnTo>
                  <a:pt x="1013" y="764"/>
                </a:lnTo>
                <a:lnTo>
                  <a:pt x="1013" y="766"/>
                </a:lnTo>
                <a:lnTo>
                  <a:pt x="1013" y="771"/>
                </a:lnTo>
                <a:lnTo>
                  <a:pt x="1021" y="766"/>
                </a:lnTo>
                <a:lnTo>
                  <a:pt x="1021" y="689"/>
                </a:lnTo>
                <a:lnTo>
                  <a:pt x="1021" y="689"/>
                </a:lnTo>
                <a:close/>
              </a:path>
              <a:path w="2558" h="772">
                <a:moveTo>
                  <a:pt x="965" y="709"/>
                </a:moveTo>
                <a:lnTo>
                  <a:pt x="965" y="689"/>
                </a:lnTo>
                <a:lnTo>
                  <a:pt x="961" y="689"/>
                </a:lnTo>
                <a:lnTo>
                  <a:pt x="961" y="709"/>
                </a:lnTo>
                <a:lnTo>
                  <a:pt x="965" y="709"/>
                </a:lnTo>
                <a:close/>
              </a:path>
              <a:path w="2558" h="772">
                <a:moveTo>
                  <a:pt x="985" y="677"/>
                </a:moveTo>
                <a:lnTo>
                  <a:pt x="980" y="685"/>
                </a:lnTo>
                <a:lnTo>
                  <a:pt x="932" y="685"/>
                </a:lnTo>
                <a:lnTo>
                  <a:pt x="937" y="689"/>
                </a:lnTo>
                <a:lnTo>
                  <a:pt x="992" y="689"/>
                </a:lnTo>
                <a:lnTo>
                  <a:pt x="985" y="677"/>
                </a:lnTo>
                <a:lnTo>
                  <a:pt x="985" y="677"/>
                </a:lnTo>
                <a:close/>
              </a:path>
              <a:path w="2558" h="772">
                <a:moveTo>
                  <a:pt x="1028" y="677"/>
                </a:moveTo>
                <a:lnTo>
                  <a:pt x="1023" y="685"/>
                </a:lnTo>
                <a:lnTo>
                  <a:pt x="1001" y="685"/>
                </a:lnTo>
                <a:lnTo>
                  <a:pt x="994" y="687"/>
                </a:lnTo>
                <a:lnTo>
                  <a:pt x="994" y="725"/>
                </a:lnTo>
                <a:lnTo>
                  <a:pt x="992" y="728"/>
                </a:lnTo>
                <a:lnTo>
                  <a:pt x="992" y="733"/>
                </a:lnTo>
                <a:lnTo>
                  <a:pt x="990" y="737"/>
                </a:lnTo>
                <a:lnTo>
                  <a:pt x="990" y="742"/>
                </a:lnTo>
                <a:lnTo>
                  <a:pt x="987" y="745"/>
                </a:lnTo>
                <a:lnTo>
                  <a:pt x="987" y="747"/>
                </a:lnTo>
                <a:lnTo>
                  <a:pt x="985" y="749"/>
                </a:lnTo>
                <a:lnTo>
                  <a:pt x="985" y="752"/>
                </a:lnTo>
                <a:lnTo>
                  <a:pt x="982" y="754"/>
                </a:lnTo>
                <a:lnTo>
                  <a:pt x="982" y="757"/>
                </a:lnTo>
                <a:lnTo>
                  <a:pt x="980" y="759"/>
                </a:lnTo>
                <a:lnTo>
                  <a:pt x="977" y="761"/>
                </a:lnTo>
                <a:lnTo>
                  <a:pt x="977" y="764"/>
                </a:lnTo>
                <a:lnTo>
                  <a:pt x="975" y="766"/>
                </a:lnTo>
                <a:lnTo>
                  <a:pt x="973" y="769"/>
                </a:lnTo>
                <a:lnTo>
                  <a:pt x="973" y="771"/>
                </a:lnTo>
                <a:lnTo>
                  <a:pt x="975" y="771"/>
                </a:lnTo>
                <a:lnTo>
                  <a:pt x="975" y="769"/>
                </a:lnTo>
                <a:lnTo>
                  <a:pt x="977" y="766"/>
                </a:lnTo>
                <a:lnTo>
                  <a:pt x="980" y="764"/>
                </a:lnTo>
                <a:lnTo>
                  <a:pt x="982" y="761"/>
                </a:lnTo>
                <a:lnTo>
                  <a:pt x="985" y="759"/>
                </a:lnTo>
                <a:lnTo>
                  <a:pt x="987" y="757"/>
                </a:lnTo>
                <a:lnTo>
                  <a:pt x="987" y="754"/>
                </a:lnTo>
                <a:lnTo>
                  <a:pt x="990" y="752"/>
                </a:lnTo>
                <a:lnTo>
                  <a:pt x="990" y="749"/>
                </a:lnTo>
                <a:lnTo>
                  <a:pt x="992" y="747"/>
                </a:lnTo>
                <a:lnTo>
                  <a:pt x="994" y="745"/>
                </a:lnTo>
                <a:lnTo>
                  <a:pt x="994" y="740"/>
                </a:lnTo>
                <a:lnTo>
                  <a:pt x="997" y="740"/>
                </a:lnTo>
                <a:lnTo>
                  <a:pt x="997" y="733"/>
                </a:lnTo>
                <a:lnTo>
                  <a:pt x="999" y="730"/>
                </a:lnTo>
                <a:lnTo>
                  <a:pt x="999" y="711"/>
                </a:lnTo>
                <a:lnTo>
                  <a:pt x="1001" y="709"/>
                </a:lnTo>
                <a:lnTo>
                  <a:pt x="1001" y="689"/>
                </a:lnTo>
                <a:lnTo>
                  <a:pt x="1016" y="689"/>
                </a:lnTo>
                <a:lnTo>
                  <a:pt x="1037" y="689"/>
                </a:lnTo>
                <a:lnTo>
                  <a:pt x="1028" y="677"/>
                </a:lnTo>
                <a:lnTo>
                  <a:pt x="1028" y="677"/>
                </a:lnTo>
                <a:close/>
              </a:path>
              <a:path w="2558" h="772">
                <a:moveTo>
                  <a:pt x="946" y="658"/>
                </a:moveTo>
                <a:lnTo>
                  <a:pt x="944" y="661"/>
                </a:lnTo>
                <a:lnTo>
                  <a:pt x="946" y="663"/>
                </a:lnTo>
                <a:lnTo>
                  <a:pt x="949" y="665"/>
                </a:lnTo>
                <a:lnTo>
                  <a:pt x="949" y="670"/>
                </a:lnTo>
                <a:lnTo>
                  <a:pt x="951" y="673"/>
                </a:lnTo>
                <a:lnTo>
                  <a:pt x="951" y="677"/>
                </a:lnTo>
                <a:lnTo>
                  <a:pt x="953" y="682"/>
                </a:lnTo>
                <a:lnTo>
                  <a:pt x="956" y="680"/>
                </a:lnTo>
                <a:lnTo>
                  <a:pt x="958" y="677"/>
                </a:lnTo>
                <a:lnTo>
                  <a:pt x="958" y="673"/>
                </a:lnTo>
                <a:lnTo>
                  <a:pt x="956" y="670"/>
                </a:lnTo>
                <a:lnTo>
                  <a:pt x="956" y="668"/>
                </a:lnTo>
                <a:lnTo>
                  <a:pt x="953" y="665"/>
                </a:lnTo>
                <a:lnTo>
                  <a:pt x="951" y="663"/>
                </a:lnTo>
                <a:lnTo>
                  <a:pt x="949" y="661"/>
                </a:lnTo>
                <a:lnTo>
                  <a:pt x="946" y="658"/>
                </a:lnTo>
                <a:lnTo>
                  <a:pt x="946" y="658"/>
                </a:lnTo>
                <a:close/>
              </a:path>
              <a:path w="2558" h="772">
                <a:moveTo>
                  <a:pt x="973" y="656"/>
                </a:moveTo>
                <a:lnTo>
                  <a:pt x="973" y="658"/>
                </a:lnTo>
                <a:lnTo>
                  <a:pt x="970" y="661"/>
                </a:lnTo>
                <a:lnTo>
                  <a:pt x="970" y="670"/>
                </a:lnTo>
                <a:lnTo>
                  <a:pt x="968" y="673"/>
                </a:lnTo>
                <a:lnTo>
                  <a:pt x="968" y="677"/>
                </a:lnTo>
                <a:lnTo>
                  <a:pt x="965" y="682"/>
                </a:lnTo>
                <a:lnTo>
                  <a:pt x="965" y="685"/>
                </a:lnTo>
                <a:lnTo>
                  <a:pt x="968" y="685"/>
                </a:lnTo>
                <a:lnTo>
                  <a:pt x="968" y="682"/>
                </a:lnTo>
                <a:lnTo>
                  <a:pt x="970" y="680"/>
                </a:lnTo>
                <a:lnTo>
                  <a:pt x="970" y="677"/>
                </a:lnTo>
                <a:lnTo>
                  <a:pt x="973" y="675"/>
                </a:lnTo>
                <a:lnTo>
                  <a:pt x="973" y="673"/>
                </a:lnTo>
                <a:lnTo>
                  <a:pt x="975" y="670"/>
                </a:lnTo>
                <a:lnTo>
                  <a:pt x="975" y="668"/>
                </a:lnTo>
                <a:lnTo>
                  <a:pt x="977" y="665"/>
                </a:lnTo>
                <a:lnTo>
                  <a:pt x="980" y="663"/>
                </a:lnTo>
                <a:lnTo>
                  <a:pt x="973" y="656"/>
                </a:lnTo>
                <a:lnTo>
                  <a:pt x="973" y="656"/>
                </a:lnTo>
                <a:close/>
              </a:path>
              <a:path w="2558" h="772">
                <a:moveTo>
                  <a:pt x="980" y="646"/>
                </a:moveTo>
                <a:lnTo>
                  <a:pt x="975" y="653"/>
                </a:lnTo>
                <a:lnTo>
                  <a:pt x="937" y="653"/>
                </a:lnTo>
                <a:lnTo>
                  <a:pt x="939" y="658"/>
                </a:lnTo>
                <a:lnTo>
                  <a:pt x="941" y="658"/>
                </a:lnTo>
                <a:lnTo>
                  <a:pt x="944" y="656"/>
                </a:lnTo>
                <a:lnTo>
                  <a:pt x="990" y="656"/>
                </a:lnTo>
                <a:lnTo>
                  <a:pt x="980" y="646"/>
                </a:lnTo>
                <a:lnTo>
                  <a:pt x="980" y="646"/>
                </a:lnTo>
                <a:close/>
              </a:path>
              <a:path w="2558" h="772">
                <a:moveTo>
                  <a:pt x="994" y="644"/>
                </a:moveTo>
                <a:lnTo>
                  <a:pt x="994" y="687"/>
                </a:lnTo>
                <a:lnTo>
                  <a:pt x="1001" y="685"/>
                </a:lnTo>
                <a:lnTo>
                  <a:pt x="1001" y="651"/>
                </a:lnTo>
                <a:lnTo>
                  <a:pt x="1004" y="651"/>
                </a:lnTo>
                <a:lnTo>
                  <a:pt x="1006" y="651"/>
                </a:lnTo>
                <a:lnTo>
                  <a:pt x="1009" y="649"/>
                </a:lnTo>
                <a:lnTo>
                  <a:pt x="1013" y="649"/>
                </a:lnTo>
                <a:lnTo>
                  <a:pt x="1001" y="649"/>
                </a:lnTo>
                <a:lnTo>
                  <a:pt x="994" y="644"/>
                </a:lnTo>
                <a:lnTo>
                  <a:pt x="994" y="644"/>
                </a:lnTo>
                <a:close/>
              </a:path>
              <a:path w="2558" h="772">
                <a:moveTo>
                  <a:pt x="1025" y="634"/>
                </a:moveTo>
                <a:lnTo>
                  <a:pt x="1025" y="637"/>
                </a:lnTo>
                <a:lnTo>
                  <a:pt x="1023" y="637"/>
                </a:lnTo>
                <a:lnTo>
                  <a:pt x="1021" y="639"/>
                </a:lnTo>
                <a:lnTo>
                  <a:pt x="1018" y="641"/>
                </a:lnTo>
                <a:lnTo>
                  <a:pt x="1016" y="641"/>
                </a:lnTo>
                <a:lnTo>
                  <a:pt x="1013" y="644"/>
                </a:lnTo>
                <a:lnTo>
                  <a:pt x="1011" y="644"/>
                </a:lnTo>
                <a:lnTo>
                  <a:pt x="1009" y="646"/>
                </a:lnTo>
                <a:lnTo>
                  <a:pt x="1004" y="646"/>
                </a:lnTo>
                <a:lnTo>
                  <a:pt x="1001" y="649"/>
                </a:lnTo>
                <a:lnTo>
                  <a:pt x="1018" y="649"/>
                </a:lnTo>
                <a:lnTo>
                  <a:pt x="1021" y="646"/>
                </a:lnTo>
                <a:lnTo>
                  <a:pt x="1033" y="646"/>
                </a:lnTo>
                <a:lnTo>
                  <a:pt x="1025" y="634"/>
                </a:lnTo>
                <a:lnTo>
                  <a:pt x="1025" y="634"/>
                </a:lnTo>
                <a:close/>
              </a:path>
              <a:path w="2558" h="772">
                <a:moveTo>
                  <a:pt x="956" y="632"/>
                </a:moveTo>
                <a:lnTo>
                  <a:pt x="953" y="632"/>
                </a:lnTo>
                <a:lnTo>
                  <a:pt x="953" y="634"/>
                </a:lnTo>
                <a:lnTo>
                  <a:pt x="956" y="637"/>
                </a:lnTo>
                <a:lnTo>
                  <a:pt x="958" y="639"/>
                </a:lnTo>
                <a:lnTo>
                  <a:pt x="958" y="646"/>
                </a:lnTo>
                <a:lnTo>
                  <a:pt x="961" y="649"/>
                </a:lnTo>
                <a:lnTo>
                  <a:pt x="961" y="653"/>
                </a:lnTo>
                <a:lnTo>
                  <a:pt x="963" y="653"/>
                </a:lnTo>
                <a:lnTo>
                  <a:pt x="965" y="651"/>
                </a:lnTo>
                <a:lnTo>
                  <a:pt x="965" y="641"/>
                </a:lnTo>
                <a:lnTo>
                  <a:pt x="963" y="639"/>
                </a:lnTo>
                <a:lnTo>
                  <a:pt x="963" y="637"/>
                </a:lnTo>
                <a:lnTo>
                  <a:pt x="961" y="637"/>
                </a:lnTo>
                <a:lnTo>
                  <a:pt x="958" y="634"/>
                </a:lnTo>
                <a:lnTo>
                  <a:pt x="956" y="632"/>
                </a:lnTo>
                <a:lnTo>
                  <a:pt x="956" y="632"/>
                </a:lnTo>
                <a:close/>
              </a:path>
              <a:path w="2558" h="772">
                <a:moveTo>
                  <a:pt x="1138" y="749"/>
                </a:moveTo>
                <a:lnTo>
                  <a:pt x="1131" y="757"/>
                </a:lnTo>
                <a:lnTo>
                  <a:pt x="1064" y="757"/>
                </a:lnTo>
                <a:lnTo>
                  <a:pt x="1054" y="759"/>
                </a:lnTo>
                <a:lnTo>
                  <a:pt x="1061" y="766"/>
                </a:lnTo>
                <a:lnTo>
                  <a:pt x="1064" y="761"/>
                </a:lnTo>
                <a:lnTo>
                  <a:pt x="1145" y="761"/>
                </a:lnTo>
                <a:lnTo>
                  <a:pt x="1138" y="749"/>
                </a:lnTo>
                <a:lnTo>
                  <a:pt x="1138" y="749"/>
                </a:lnTo>
                <a:close/>
              </a:path>
              <a:path w="2558" h="772">
                <a:moveTo>
                  <a:pt x="1114" y="706"/>
                </a:moveTo>
                <a:lnTo>
                  <a:pt x="1105" y="706"/>
                </a:lnTo>
                <a:lnTo>
                  <a:pt x="1107" y="706"/>
                </a:lnTo>
                <a:lnTo>
                  <a:pt x="1107" y="709"/>
                </a:lnTo>
                <a:lnTo>
                  <a:pt x="1110" y="713"/>
                </a:lnTo>
                <a:lnTo>
                  <a:pt x="1112" y="716"/>
                </a:lnTo>
                <a:lnTo>
                  <a:pt x="1114" y="718"/>
                </a:lnTo>
                <a:lnTo>
                  <a:pt x="1114" y="721"/>
                </a:lnTo>
                <a:lnTo>
                  <a:pt x="1117" y="723"/>
                </a:lnTo>
                <a:lnTo>
                  <a:pt x="1117" y="725"/>
                </a:lnTo>
                <a:lnTo>
                  <a:pt x="1119" y="728"/>
                </a:lnTo>
                <a:lnTo>
                  <a:pt x="1119" y="730"/>
                </a:lnTo>
                <a:lnTo>
                  <a:pt x="1121" y="735"/>
                </a:lnTo>
                <a:lnTo>
                  <a:pt x="1121" y="737"/>
                </a:lnTo>
                <a:lnTo>
                  <a:pt x="1124" y="740"/>
                </a:lnTo>
                <a:lnTo>
                  <a:pt x="1124" y="742"/>
                </a:lnTo>
                <a:lnTo>
                  <a:pt x="1126" y="742"/>
                </a:lnTo>
                <a:lnTo>
                  <a:pt x="1129" y="740"/>
                </a:lnTo>
                <a:lnTo>
                  <a:pt x="1129" y="728"/>
                </a:lnTo>
                <a:lnTo>
                  <a:pt x="1126" y="725"/>
                </a:lnTo>
                <a:lnTo>
                  <a:pt x="1126" y="725"/>
                </a:lnTo>
                <a:lnTo>
                  <a:pt x="1126" y="721"/>
                </a:lnTo>
                <a:lnTo>
                  <a:pt x="1124" y="718"/>
                </a:lnTo>
                <a:lnTo>
                  <a:pt x="1121" y="716"/>
                </a:lnTo>
                <a:lnTo>
                  <a:pt x="1121" y="713"/>
                </a:lnTo>
                <a:lnTo>
                  <a:pt x="1119" y="711"/>
                </a:lnTo>
                <a:lnTo>
                  <a:pt x="1117" y="709"/>
                </a:lnTo>
                <a:lnTo>
                  <a:pt x="1114" y="706"/>
                </a:lnTo>
                <a:lnTo>
                  <a:pt x="1114" y="706"/>
                </a:lnTo>
                <a:close/>
              </a:path>
              <a:path w="2558" h="772">
                <a:moveTo>
                  <a:pt x="1078" y="663"/>
                </a:moveTo>
                <a:lnTo>
                  <a:pt x="1076" y="665"/>
                </a:lnTo>
                <a:lnTo>
                  <a:pt x="1078" y="668"/>
                </a:lnTo>
                <a:lnTo>
                  <a:pt x="1081" y="670"/>
                </a:lnTo>
                <a:lnTo>
                  <a:pt x="1083" y="673"/>
                </a:lnTo>
                <a:lnTo>
                  <a:pt x="1083" y="675"/>
                </a:lnTo>
                <a:lnTo>
                  <a:pt x="1085" y="677"/>
                </a:lnTo>
                <a:lnTo>
                  <a:pt x="1088" y="680"/>
                </a:lnTo>
                <a:lnTo>
                  <a:pt x="1088" y="682"/>
                </a:lnTo>
                <a:lnTo>
                  <a:pt x="1090" y="685"/>
                </a:lnTo>
                <a:lnTo>
                  <a:pt x="1093" y="687"/>
                </a:lnTo>
                <a:lnTo>
                  <a:pt x="1093" y="689"/>
                </a:lnTo>
                <a:lnTo>
                  <a:pt x="1095" y="692"/>
                </a:lnTo>
                <a:lnTo>
                  <a:pt x="1097" y="694"/>
                </a:lnTo>
                <a:lnTo>
                  <a:pt x="1097" y="697"/>
                </a:lnTo>
                <a:lnTo>
                  <a:pt x="1100" y="699"/>
                </a:lnTo>
                <a:lnTo>
                  <a:pt x="1102" y="701"/>
                </a:lnTo>
                <a:lnTo>
                  <a:pt x="1100" y="704"/>
                </a:lnTo>
                <a:lnTo>
                  <a:pt x="1097" y="706"/>
                </a:lnTo>
                <a:lnTo>
                  <a:pt x="1097" y="709"/>
                </a:lnTo>
                <a:lnTo>
                  <a:pt x="1095" y="711"/>
                </a:lnTo>
                <a:lnTo>
                  <a:pt x="1095" y="713"/>
                </a:lnTo>
                <a:lnTo>
                  <a:pt x="1093" y="716"/>
                </a:lnTo>
                <a:lnTo>
                  <a:pt x="1090" y="718"/>
                </a:lnTo>
                <a:lnTo>
                  <a:pt x="1090" y="721"/>
                </a:lnTo>
                <a:lnTo>
                  <a:pt x="1088" y="721"/>
                </a:lnTo>
                <a:lnTo>
                  <a:pt x="1088" y="723"/>
                </a:lnTo>
                <a:lnTo>
                  <a:pt x="1085" y="725"/>
                </a:lnTo>
                <a:lnTo>
                  <a:pt x="1083" y="728"/>
                </a:lnTo>
                <a:lnTo>
                  <a:pt x="1083" y="730"/>
                </a:lnTo>
                <a:lnTo>
                  <a:pt x="1081" y="733"/>
                </a:lnTo>
                <a:lnTo>
                  <a:pt x="1078" y="735"/>
                </a:lnTo>
                <a:lnTo>
                  <a:pt x="1076" y="737"/>
                </a:lnTo>
                <a:lnTo>
                  <a:pt x="1076" y="740"/>
                </a:lnTo>
                <a:lnTo>
                  <a:pt x="1073" y="740"/>
                </a:lnTo>
                <a:lnTo>
                  <a:pt x="1071" y="742"/>
                </a:lnTo>
                <a:lnTo>
                  <a:pt x="1073" y="745"/>
                </a:lnTo>
                <a:lnTo>
                  <a:pt x="1076" y="742"/>
                </a:lnTo>
                <a:lnTo>
                  <a:pt x="1078" y="740"/>
                </a:lnTo>
                <a:lnTo>
                  <a:pt x="1081" y="737"/>
                </a:lnTo>
                <a:lnTo>
                  <a:pt x="1083" y="735"/>
                </a:lnTo>
                <a:lnTo>
                  <a:pt x="1085" y="733"/>
                </a:lnTo>
                <a:lnTo>
                  <a:pt x="1088" y="730"/>
                </a:lnTo>
                <a:lnTo>
                  <a:pt x="1090" y="728"/>
                </a:lnTo>
                <a:lnTo>
                  <a:pt x="1090" y="725"/>
                </a:lnTo>
                <a:lnTo>
                  <a:pt x="1093" y="725"/>
                </a:lnTo>
                <a:lnTo>
                  <a:pt x="1095" y="723"/>
                </a:lnTo>
                <a:lnTo>
                  <a:pt x="1095" y="721"/>
                </a:lnTo>
                <a:lnTo>
                  <a:pt x="1097" y="718"/>
                </a:lnTo>
                <a:lnTo>
                  <a:pt x="1100" y="716"/>
                </a:lnTo>
                <a:lnTo>
                  <a:pt x="1100" y="713"/>
                </a:lnTo>
                <a:lnTo>
                  <a:pt x="1102" y="711"/>
                </a:lnTo>
                <a:lnTo>
                  <a:pt x="1105" y="709"/>
                </a:lnTo>
                <a:lnTo>
                  <a:pt x="1105" y="706"/>
                </a:lnTo>
                <a:lnTo>
                  <a:pt x="1114" y="706"/>
                </a:lnTo>
                <a:lnTo>
                  <a:pt x="1112" y="701"/>
                </a:lnTo>
                <a:lnTo>
                  <a:pt x="1110" y="699"/>
                </a:lnTo>
                <a:lnTo>
                  <a:pt x="1112" y="697"/>
                </a:lnTo>
                <a:lnTo>
                  <a:pt x="1112" y="694"/>
                </a:lnTo>
                <a:lnTo>
                  <a:pt x="1105" y="694"/>
                </a:lnTo>
                <a:lnTo>
                  <a:pt x="1105" y="692"/>
                </a:lnTo>
                <a:lnTo>
                  <a:pt x="1102" y="689"/>
                </a:lnTo>
                <a:lnTo>
                  <a:pt x="1100" y="689"/>
                </a:lnTo>
                <a:lnTo>
                  <a:pt x="1097" y="687"/>
                </a:lnTo>
                <a:lnTo>
                  <a:pt x="1097" y="685"/>
                </a:lnTo>
                <a:lnTo>
                  <a:pt x="1095" y="682"/>
                </a:lnTo>
                <a:lnTo>
                  <a:pt x="1093" y="680"/>
                </a:lnTo>
                <a:lnTo>
                  <a:pt x="1090" y="677"/>
                </a:lnTo>
                <a:lnTo>
                  <a:pt x="1090" y="675"/>
                </a:lnTo>
                <a:lnTo>
                  <a:pt x="1088" y="673"/>
                </a:lnTo>
                <a:lnTo>
                  <a:pt x="1085" y="673"/>
                </a:lnTo>
                <a:lnTo>
                  <a:pt x="1085" y="670"/>
                </a:lnTo>
                <a:lnTo>
                  <a:pt x="1083" y="668"/>
                </a:lnTo>
                <a:lnTo>
                  <a:pt x="1081" y="665"/>
                </a:lnTo>
                <a:lnTo>
                  <a:pt x="1078" y="663"/>
                </a:lnTo>
                <a:lnTo>
                  <a:pt x="1078" y="663"/>
                </a:lnTo>
                <a:close/>
              </a:path>
              <a:path w="2558" h="772">
                <a:moveTo>
                  <a:pt x="1121" y="656"/>
                </a:moveTo>
                <a:lnTo>
                  <a:pt x="1121" y="658"/>
                </a:lnTo>
                <a:lnTo>
                  <a:pt x="1119" y="661"/>
                </a:lnTo>
                <a:lnTo>
                  <a:pt x="1119" y="663"/>
                </a:lnTo>
                <a:lnTo>
                  <a:pt x="1117" y="668"/>
                </a:lnTo>
                <a:lnTo>
                  <a:pt x="1117" y="670"/>
                </a:lnTo>
                <a:lnTo>
                  <a:pt x="1114" y="673"/>
                </a:lnTo>
                <a:lnTo>
                  <a:pt x="1114" y="675"/>
                </a:lnTo>
                <a:lnTo>
                  <a:pt x="1112" y="677"/>
                </a:lnTo>
                <a:lnTo>
                  <a:pt x="1112" y="680"/>
                </a:lnTo>
                <a:lnTo>
                  <a:pt x="1110" y="682"/>
                </a:lnTo>
                <a:lnTo>
                  <a:pt x="1110" y="687"/>
                </a:lnTo>
                <a:lnTo>
                  <a:pt x="1107" y="689"/>
                </a:lnTo>
                <a:lnTo>
                  <a:pt x="1107" y="692"/>
                </a:lnTo>
                <a:lnTo>
                  <a:pt x="1105" y="694"/>
                </a:lnTo>
                <a:lnTo>
                  <a:pt x="1112" y="694"/>
                </a:lnTo>
                <a:lnTo>
                  <a:pt x="1114" y="692"/>
                </a:lnTo>
                <a:lnTo>
                  <a:pt x="1114" y="689"/>
                </a:lnTo>
                <a:lnTo>
                  <a:pt x="1117" y="687"/>
                </a:lnTo>
                <a:lnTo>
                  <a:pt x="1119" y="685"/>
                </a:lnTo>
                <a:lnTo>
                  <a:pt x="1119" y="682"/>
                </a:lnTo>
                <a:lnTo>
                  <a:pt x="1121" y="680"/>
                </a:lnTo>
                <a:lnTo>
                  <a:pt x="1121" y="677"/>
                </a:lnTo>
                <a:lnTo>
                  <a:pt x="1124" y="675"/>
                </a:lnTo>
                <a:lnTo>
                  <a:pt x="1126" y="673"/>
                </a:lnTo>
                <a:lnTo>
                  <a:pt x="1126" y="670"/>
                </a:lnTo>
                <a:lnTo>
                  <a:pt x="1129" y="668"/>
                </a:lnTo>
                <a:lnTo>
                  <a:pt x="1131" y="665"/>
                </a:lnTo>
                <a:lnTo>
                  <a:pt x="1121" y="656"/>
                </a:lnTo>
                <a:lnTo>
                  <a:pt x="1121" y="656"/>
                </a:lnTo>
                <a:close/>
              </a:path>
              <a:path w="2558" h="772">
                <a:moveTo>
                  <a:pt x="1057" y="637"/>
                </a:moveTo>
                <a:lnTo>
                  <a:pt x="1057" y="644"/>
                </a:lnTo>
                <a:lnTo>
                  <a:pt x="1064" y="641"/>
                </a:lnTo>
                <a:lnTo>
                  <a:pt x="1057" y="637"/>
                </a:lnTo>
                <a:lnTo>
                  <a:pt x="1057" y="637"/>
                </a:lnTo>
                <a:close/>
              </a:path>
              <a:path w="2558" h="772">
                <a:moveTo>
                  <a:pt x="1136" y="634"/>
                </a:moveTo>
                <a:lnTo>
                  <a:pt x="1131" y="641"/>
                </a:lnTo>
                <a:lnTo>
                  <a:pt x="1064" y="641"/>
                </a:lnTo>
                <a:lnTo>
                  <a:pt x="1057" y="644"/>
                </a:lnTo>
                <a:lnTo>
                  <a:pt x="1057" y="757"/>
                </a:lnTo>
                <a:lnTo>
                  <a:pt x="1054" y="759"/>
                </a:lnTo>
                <a:lnTo>
                  <a:pt x="1064" y="757"/>
                </a:lnTo>
                <a:lnTo>
                  <a:pt x="1064" y="646"/>
                </a:lnTo>
                <a:lnTo>
                  <a:pt x="1145" y="646"/>
                </a:lnTo>
                <a:lnTo>
                  <a:pt x="1136" y="634"/>
                </a:lnTo>
                <a:lnTo>
                  <a:pt x="1136" y="634"/>
                </a:lnTo>
                <a:close/>
              </a:path>
              <a:path w="2558" h="772">
                <a:moveTo>
                  <a:pt x="1249" y="752"/>
                </a:moveTo>
                <a:lnTo>
                  <a:pt x="1239" y="752"/>
                </a:lnTo>
                <a:lnTo>
                  <a:pt x="1239" y="754"/>
                </a:lnTo>
                <a:lnTo>
                  <a:pt x="1239" y="757"/>
                </a:lnTo>
                <a:lnTo>
                  <a:pt x="1241" y="761"/>
                </a:lnTo>
                <a:lnTo>
                  <a:pt x="1241" y="766"/>
                </a:lnTo>
                <a:lnTo>
                  <a:pt x="1244" y="769"/>
                </a:lnTo>
                <a:lnTo>
                  <a:pt x="1246" y="764"/>
                </a:lnTo>
                <a:lnTo>
                  <a:pt x="1249" y="761"/>
                </a:lnTo>
                <a:lnTo>
                  <a:pt x="1249" y="752"/>
                </a:lnTo>
                <a:lnTo>
                  <a:pt x="1249" y="752"/>
                </a:lnTo>
                <a:close/>
              </a:path>
              <a:path w="2558" h="772">
                <a:moveTo>
                  <a:pt x="1225" y="721"/>
                </a:moveTo>
                <a:lnTo>
                  <a:pt x="1222" y="723"/>
                </a:lnTo>
                <a:lnTo>
                  <a:pt x="1225" y="725"/>
                </a:lnTo>
                <a:lnTo>
                  <a:pt x="1227" y="728"/>
                </a:lnTo>
                <a:lnTo>
                  <a:pt x="1227" y="730"/>
                </a:lnTo>
                <a:lnTo>
                  <a:pt x="1230" y="733"/>
                </a:lnTo>
                <a:lnTo>
                  <a:pt x="1230" y="735"/>
                </a:lnTo>
                <a:lnTo>
                  <a:pt x="1232" y="737"/>
                </a:lnTo>
                <a:lnTo>
                  <a:pt x="1234" y="740"/>
                </a:lnTo>
                <a:lnTo>
                  <a:pt x="1234" y="745"/>
                </a:lnTo>
                <a:lnTo>
                  <a:pt x="1237" y="747"/>
                </a:lnTo>
                <a:lnTo>
                  <a:pt x="1237" y="749"/>
                </a:lnTo>
                <a:lnTo>
                  <a:pt x="1184" y="752"/>
                </a:lnTo>
                <a:lnTo>
                  <a:pt x="1249" y="752"/>
                </a:lnTo>
                <a:lnTo>
                  <a:pt x="1246" y="749"/>
                </a:lnTo>
                <a:lnTo>
                  <a:pt x="1244" y="747"/>
                </a:lnTo>
                <a:lnTo>
                  <a:pt x="1244" y="742"/>
                </a:lnTo>
                <a:lnTo>
                  <a:pt x="1241" y="742"/>
                </a:lnTo>
                <a:lnTo>
                  <a:pt x="1241" y="740"/>
                </a:lnTo>
                <a:lnTo>
                  <a:pt x="1239" y="737"/>
                </a:lnTo>
                <a:lnTo>
                  <a:pt x="1237" y="735"/>
                </a:lnTo>
                <a:lnTo>
                  <a:pt x="1237" y="733"/>
                </a:lnTo>
                <a:lnTo>
                  <a:pt x="1234" y="730"/>
                </a:lnTo>
                <a:lnTo>
                  <a:pt x="1232" y="728"/>
                </a:lnTo>
                <a:lnTo>
                  <a:pt x="1230" y="725"/>
                </a:lnTo>
                <a:lnTo>
                  <a:pt x="1227" y="723"/>
                </a:lnTo>
                <a:lnTo>
                  <a:pt x="1225" y="721"/>
                </a:lnTo>
                <a:lnTo>
                  <a:pt x="1225" y="721"/>
                </a:lnTo>
                <a:close/>
              </a:path>
              <a:path w="2558" h="772">
                <a:moveTo>
                  <a:pt x="1210" y="685"/>
                </a:moveTo>
                <a:lnTo>
                  <a:pt x="1210" y="692"/>
                </a:lnTo>
                <a:lnTo>
                  <a:pt x="1208" y="694"/>
                </a:lnTo>
                <a:lnTo>
                  <a:pt x="1208" y="699"/>
                </a:lnTo>
                <a:lnTo>
                  <a:pt x="1205" y="701"/>
                </a:lnTo>
                <a:lnTo>
                  <a:pt x="1205" y="706"/>
                </a:lnTo>
                <a:lnTo>
                  <a:pt x="1203" y="709"/>
                </a:lnTo>
                <a:lnTo>
                  <a:pt x="1203" y="711"/>
                </a:lnTo>
                <a:lnTo>
                  <a:pt x="1201" y="713"/>
                </a:lnTo>
                <a:lnTo>
                  <a:pt x="1198" y="718"/>
                </a:lnTo>
                <a:lnTo>
                  <a:pt x="1198" y="721"/>
                </a:lnTo>
                <a:lnTo>
                  <a:pt x="1196" y="723"/>
                </a:lnTo>
                <a:lnTo>
                  <a:pt x="1196" y="725"/>
                </a:lnTo>
                <a:lnTo>
                  <a:pt x="1193" y="728"/>
                </a:lnTo>
                <a:lnTo>
                  <a:pt x="1191" y="730"/>
                </a:lnTo>
                <a:lnTo>
                  <a:pt x="1191" y="733"/>
                </a:lnTo>
                <a:lnTo>
                  <a:pt x="1189" y="735"/>
                </a:lnTo>
                <a:lnTo>
                  <a:pt x="1189" y="737"/>
                </a:lnTo>
                <a:lnTo>
                  <a:pt x="1186" y="740"/>
                </a:lnTo>
                <a:lnTo>
                  <a:pt x="1186" y="742"/>
                </a:lnTo>
                <a:lnTo>
                  <a:pt x="1184" y="742"/>
                </a:lnTo>
                <a:lnTo>
                  <a:pt x="1181" y="747"/>
                </a:lnTo>
                <a:lnTo>
                  <a:pt x="1181" y="747"/>
                </a:lnTo>
                <a:lnTo>
                  <a:pt x="1179" y="749"/>
                </a:lnTo>
                <a:lnTo>
                  <a:pt x="1177" y="752"/>
                </a:lnTo>
                <a:lnTo>
                  <a:pt x="1181" y="764"/>
                </a:lnTo>
                <a:lnTo>
                  <a:pt x="1181" y="761"/>
                </a:lnTo>
                <a:lnTo>
                  <a:pt x="1184" y="761"/>
                </a:lnTo>
                <a:lnTo>
                  <a:pt x="1186" y="759"/>
                </a:lnTo>
                <a:lnTo>
                  <a:pt x="1193" y="759"/>
                </a:lnTo>
                <a:lnTo>
                  <a:pt x="1196" y="757"/>
                </a:lnTo>
                <a:lnTo>
                  <a:pt x="1210" y="757"/>
                </a:lnTo>
                <a:lnTo>
                  <a:pt x="1215" y="754"/>
                </a:lnTo>
                <a:lnTo>
                  <a:pt x="1234" y="754"/>
                </a:lnTo>
                <a:lnTo>
                  <a:pt x="1239" y="752"/>
                </a:lnTo>
                <a:lnTo>
                  <a:pt x="1249" y="752"/>
                </a:lnTo>
                <a:lnTo>
                  <a:pt x="1184" y="752"/>
                </a:lnTo>
                <a:lnTo>
                  <a:pt x="1186" y="749"/>
                </a:lnTo>
                <a:lnTo>
                  <a:pt x="1189" y="747"/>
                </a:lnTo>
                <a:lnTo>
                  <a:pt x="1189" y="745"/>
                </a:lnTo>
                <a:lnTo>
                  <a:pt x="1191" y="742"/>
                </a:lnTo>
                <a:lnTo>
                  <a:pt x="1191" y="740"/>
                </a:lnTo>
                <a:lnTo>
                  <a:pt x="1193" y="737"/>
                </a:lnTo>
                <a:lnTo>
                  <a:pt x="1196" y="737"/>
                </a:lnTo>
                <a:lnTo>
                  <a:pt x="1196" y="735"/>
                </a:lnTo>
                <a:lnTo>
                  <a:pt x="1198" y="733"/>
                </a:lnTo>
                <a:lnTo>
                  <a:pt x="1198" y="730"/>
                </a:lnTo>
                <a:lnTo>
                  <a:pt x="1201" y="728"/>
                </a:lnTo>
                <a:lnTo>
                  <a:pt x="1201" y="725"/>
                </a:lnTo>
                <a:lnTo>
                  <a:pt x="1203" y="723"/>
                </a:lnTo>
                <a:lnTo>
                  <a:pt x="1205" y="721"/>
                </a:lnTo>
                <a:lnTo>
                  <a:pt x="1205" y="716"/>
                </a:lnTo>
                <a:lnTo>
                  <a:pt x="1208" y="713"/>
                </a:lnTo>
                <a:lnTo>
                  <a:pt x="1208" y="711"/>
                </a:lnTo>
                <a:lnTo>
                  <a:pt x="1210" y="709"/>
                </a:lnTo>
                <a:lnTo>
                  <a:pt x="1213" y="706"/>
                </a:lnTo>
                <a:lnTo>
                  <a:pt x="1213" y="704"/>
                </a:lnTo>
                <a:lnTo>
                  <a:pt x="1215" y="701"/>
                </a:lnTo>
                <a:lnTo>
                  <a:pt x="1217" y="697"/>
                </a:lnTo>
                <a:lnTo>
                  <a:pt x="1222" y="694"/>
                </a:lnTo>
                <a:lnTo>
                  <a:pt x="1210" y="685"/>
                </a:lnTo>
                <a:lnTo>
                  <a:pt x="1210" y="685"/>
                </a:lnTo>
                <a:close/>
              </a:path>
              <a:path w="2558" h="772">
                <a:moveTo>
                  <a:pt x="1198" y="637"/>
                </a:moveTo>
                <a:lnTo>
                  <a:pt x="1198" y="644"/>
                </a:lnTo>
                <a:lnTo>
                  <a:pt x="1196" y="646"/>
                </a:lnTo>
                <a:lnTo>
                  <a:pt x="1196" y="653"/>
                </a:lnTo>
                <a:lnTo>
                  <a:pt x="1193" y="656"/>
                </a:lnTo>
                <a:lnTo>
                  <a:pt x="1193" y="658"/>
                </a:lnTo>
                <a:lnTo>
                  <a:pt x="1191" y="661"/>
                </a:lnTo>
                <a:lnTo>
                  <a:pt x="1191" y="665"/>
                </a:lnTo>
                <a:lnTo>
                  <a:pt x="1189" y="668"/>
                </a:lnTo>
                <a:lnTo>
                  <a:pt x="1189" y="673"/>
                </a:lnTo>
                <a:lnTo>
                  <a:pt x="1186" y="673"/>
                </a:lnTo>
                <a:lnTo>
                  <a:pt x="1186" y="675"/>
                </a:lnTo>
                <a:lnTo>
                  <a:pt x="1184" y="677"/>
                </a:lnTo>
                <a:lnTo>
                  <a:pt x="1184" y="680"/>
                </a:lnTo>
                <a:lnTo>
                  <a:pt x="1181" y="682"/>
                </a:lnTo>
                <a:lnTo>
                  <a:pt x="1181" y="685"/>
                </a:lnTo>
                <a:lnTo>
                  <a:pt x="1179" y="687"/>
                </a:lnTo>
                <a:lnTo>
                  <a:pt x="1179" y="689"/>
                </a:lnTo>
                <a:lnTo>
                  <a:pt x="1177" y="692"/>
                </a:lnTo>
                <a:lnTo>
                  <a:pt x="1174" y="694"/>
                </a:lnTo>
                <a:lnTo>
                  <a:pt x="1174" y="697"/>
                </a:lnTo>
                <a:lnTo>
                  <a:pt x="1172" y="699"/>
                </a:lnTo>
                <a:lnTo>
                  <a:pt x="1170" y="701"/>
                </a:lnTo>
                <a:lnTo>
                  <a:pt x="1167" y="704"/>
                </a:lnTo>
                <a:lnTo>
                  <a:pt x="1167" y="706"/>
                </a:lnTo>
                <a:lnTo>
                  <a:pt x="1165" y="709"/>
                </a:lnTo>
                <a:lnTo>
                  <a:pt x="1165" y="711"/>
                </a:lnTo>
                <a:lnTo>
                  <a:pt x="1167" y="711"/>
                </a:lnTo>
                <a:lnTo>
                  <a:pt x="1167" y="709"/>
                </a:lnTo>
                <a:lnTo>
                  <a:pt x="1170" y="709"/>
                </a:lnTo>
                <a:lnTo>
                  <a:pt x="1172" y="706"/>
                </a:lnTo>
                <a:lnTo>
                  <a:pt x="1172" y="704"/>
                </a:lnTo>
                <a:lnTo>
                  <a:pt x="1174" y="701"/>
                </a:lnTo>
                <a:lnTo>
                  <a:pt x="1177" y="701"/>
                </a:lnTo>
                <a:lnTo>
                  <a:pt x="1177" y="699"/>
                </a:lnTo>
                <a:lnTo>
                  <a:pt x="1179" y="697"/>
                </a:lnTo>
                <a:lnTo>
                  <a:pt x="1181" y="694"/>
                </a:lnTo>
                <a:lnTo>
                  <a:pt x="1181" y="692"/>
                </a:lnTo>
                <a:lnTo>
                  <a:pt x="1184" y="689"/>
                </a:lnTo>
                <a:lnTo>
                  <a:pt x="1186" y="689"/>
                </a:lnTo>
                <a:lnTo>
                  <a:pt x="1186" y="687"/>
                </a:lnTo>
                <a:lnTo>
                  <a:pt x="1189" y="685"/>
                </a:lnTo>
                <a:lnTo>
                  <a:pt x="1189" y="682"/>
                </a:lnTo>
                <a:lnTo>
                  <a:pt x="1191" y="680"/>
                </a:lnTo>
                <a:lnTo>
                  <a:pt x="1191" y="677"/>
                </a:lnTo>
                <a:lnTo>
                  <a:pt x="1193" y="675"/>
                </a:lnTo>
                <a:lnTo>
                  <a:pt x="1196" y="670"/>
                </a:lnTo>
                <a:lnTo>
                  <a:pt x="1196" y="668"/>
                </a:lnTo>
                <a:lnTo>
                  <a:pt x="1198" y="665"/>
                </a:lnTo>
                <a:lnTo>
                  <a:pt x="1198" y="663"/>
                </a:lnTo>
                <a:lnTo>
                  <a:pt x="1201" y="661"/>
                </a:lnTo>
                <a:lnTo>
                  <a:pt x="1201" y="658"/>
                </a:lnTo>
                <a:lnTo>
                  <a:pt x="1203" y="653"/>
                </a:lnTo>
                <a:lnTo>
                  <a:pt x="1203" y="649"/>
                </a:lnTo>
                <a:lnTo>
                  <a:pt x="1210" y="644"/>
                </a:lnTo>
                <a:lnTo>
                  <a:pt x="1198" y="637"/>
                </a:lnTo>
                <a:lnTo>
                  <a:pt x="1198" y="637"/>
                </a:lnTo>
                <a:close/>
              </a:path>
              <a:path w="2558" h="772">
                <a:moveTo>
                  <a:pt x="1220" y="632"/>
                </a:moveTo>
                <a:lnTo>
                  <a:pt x="1220" y="637"/>
                </a:lnTo>
                <a:lnTo>
                  <a:pt x="1222" y="641"/>
                </a:lnTo>
                <a:lnTo>
                  <a:pt x="1222" y="649"/>
                </a:lnTo>
                <a:lnTo>
                  <a:pt x="1225" y="653"/>
                </a:lnTo>
                <a:lnTo>
                  <a:pt x="1225" y="658"/>
                </a:lnTo>
                <a:lnTo>
                  <a:pt x="1227" y="661"/>
                </a:lnTo>
                <a:lnTo>
                  <a:pt x="1227" y="665"/>
                </a:lnTo>
                <a:lnTo>
                  <a:pt x="1230" y="668"/>
                </a:lnTo>
                <a:lnTo>
                  <a:pt x="1230" y="673"/>
                </a:lnTo>
                <a:lnTo>
                  <a:pt x="1232" y="675"/>
                </a:lnTo>
                <a:lnTo>
                  <a:pt x="1232" y="677"/>
                </a:lnTo>
                <a:lnTo>
                  <a:pt x="1234" y="680"/>
                </a:lnTo>
                <a:lnTo>
                  <a:pt x="1234" y="682"/>
                </a:lnTo>
                <a:lnTo>
                  <a:pt x="1237" y="685"/>
                </a:lnTo>
                <a:lnTo>
                  <a:pt x="1239" y="687"/>
                </a:lnTo>
                <a:lnTo>
                  <a:pt x="1239" y="689"/>
                </a:lnTo>
                <a:lnTo>
                  <a:pt x="1241" y="692"/>
                </a:lnTo>
                <a:lnTo>
                  <a:pt x="1241" y="694"/>
                </a:lnTo>
                <a:lnTo>
                  <a:pt x="1244" y="697"/>
                </a:lnTo>
                <a:lnTo>
                  <a:pt x="1246" y="699"/>
                </a:lnTo>
                <a:lnTo>
                  <a:pt x="1246" y="701"/>
                </a:lnTo>
                <a:lnTo>
                  <a:pt x="1249" y="704"/>
                </a:lnTo>
                <a:lnTo>
                  <a:pt x="1251" y="704"/>
                </a:lnTo>
                <a:lnTo>
                  <a:pt x="1251" y="706"/>
                </a:lnTo>
                <a:lnTo>
                  <a:pt x="1253" y="709"/>
                </a:lnTo>
                <a:lnTo>
                  <a:pt x="1253" y="706"/>
                </a:lnTo>
                <a:lnTo>
                  <a:pt x="1256" y="706"/>
                </a:lnTo>
                <a:lnTo>
                  <a:pt x="1258" y="704"/>
                </a:lnTo>
                <a:lnTo>
                  <a:pt x="1261" y="701"/>
                </a:lnTo>
                <a:lnTo>
                  <a:pt x="1263" y="701"/>
                </a:lnTo>
                <a:lnTo>
                  <a:pt x="1263" y="699"/>
                </a:lnTo>
                <a:lnTo>
                  <a:pt x="1261" y="697"/>
                </a:lnTo>
                <a:lnTo>
                  <a:pt x="1258" y="697"/>
                </a:lnTo>
                <a:lnTo>
                  <a:pt x="1256" y="694"/>
                </a:lnTo>
                <a:lnTo>
                  <a:pt x="1253" y="694"/>
                </a:lnTo>
                <a:lnTo>
                  <a:pt x="1251" y="692"/>
                </a:lnTo>
                <a:lnTo>
                  <a:pt x="1251" y="689"/>
                </a:lnTo>
                <a:lnTo>
                  <a:pt x="1249" y="689"/>
                </a:lnTo>
                <a:lnTo>
                  <a:pt x="1246" y="687"/>
                </a:lnTo>
                <a:lnTo>
                  <a:pt x="1246" y="685"/>
                </a:lnTo>
                <a:lnTo>
                  <a:pt x="1244" y="682"/>
                </a:lnTo>
                <a:lnTo>
                  <a:pt x="1241" y="680"/>
                </a:lnTo>
                <a:lnTo>
                  <a:pt x="1241" y="677"/>
                </a:lnTo>
                <a:lnTo>
                  <a:pt x="1239" y="675"/>
                </a:lnTo>
                <a:lnTo>
                  <a:pt x="1237" y="673"/>
                </a:lnTo>
                <a:lnTo>
                  <a:pt x="1237" y="670"/>
                </a:lnTo>
                <a:lnTo>
                  <a:pt x="1234" y="665"/>
                </a:lnTo>
                <a:lnTo>
                  <a:pt x="1232" y="663"/>
                </a:lnTo>
                <a:lnTo>
                  <a:pt x="1232" y="658"/>
                </a:lnTo>
                <a:lnTo>
                  <a:pt x="1230" y="656"/>
                </a:lnTo>
                <a:lnTo>
                  <a:pt x="1230" y="653"/>
                </a:lnTo>
                <a:lnTo>
                  <a:pt x="1227" y="651"/>
                </a:lnTo>
                <a:lnTo>
                  <a:pt x="1227" y="644"/>
                </a:lnTo>
                <a:lnTo>
                  <a:pt x="1225" y="641"/>
                </a:lnTo>
                <a:lnTo>
                  <a:pt x="1225" y="639"/>
                </a:lnTo>
                <a:lnTo>
                  <a:pt x="1230" y="637"/>
                </a:lnTo>
                <a:lnTo>
                  <a:pt x="1220" y="632"/>
                </a:lnTo>
                <a:lnTo>
                  <a:pt x="1220" y="632"/>
                </a:lnTo>
                <a:close/>
              </a:path>
              <a:path w="2558" h="772">
                <a:moveTo>
                  <a:pt x="1330" y="757"/>
                </a:moveTo>
                <a:lnTo>
                  <a:pt x="1330" y="771"/>
                </a:lnTo>
                <a:lnTo>
                  <a:pt x="1337" y="766"/>
                </a:lnTo>
                <a:lnTo>
                  <a:pt x="1337" y="757"/>
                </a:lnTo>
                <a:lnTo>
                  <a:pt x="1361" y="757"/>
                </a:lnTo>
                <a:lnTo>
                  <a:pt x="1330" y="757"/>
                </a:lnTo>
                <a:lnTo>
                  <a:pt x="1330" y="757"/>
                </a:lnTo>
                <a:close/>
              </a:path>
              <a:path w="2558" h="772">
                <a:moveTo>
                  <a:pt x="1321" y="737"/>
                </a:moveTo>
                <a:lnTo>
                  <a:pt x="1304" y="742"/>
                </a:lnTo>
                <a:lnTo>
                  <a:pt x="1313" y="742"/>
                </a:lnTo>
                <a:lnTo>
                  <a:pt x="1316" y="740"/>
                </a:lnTo>
                <a:lnTo>
                  <a:pt x="1321" y="740"/>
                </a:lnTo>
                <a:lnTo>
                  <a:pt x="1321" y="737"/>
                </a:lnTo>
                <a:lnTo>
                  <a:pt x="1321" y="737"/>
                </a:lnTo>
                <a:close/>
              </a:path>
              <a:path w="2558" h="772">
                <a:moveTo>
                  <a:pt x="1369" y="718"/>
                </a:moveTo>
                <a:lnTo>
                  <a:pt x="1361" y="718"/>
                </a:lnTo>
                <a:lnTo>
                  <a:pt x="1361" y="754"/>
                </a:lnTo>
                <a:lnTo>
                  <a:pt x="1330" y="754"/>
                </a:lnTo>
                <a:lnTo>
                  <a:pt x="1330" y="757"/>
                </a:lnTo>
                <a:lnTo>
                  <a:pt x="1361" y="757"/>
                </a:lnTo>
                <a:lnTo>
                  <a:pt x="1361" y="769"/>
                </a:lnTo>
                <a:lnTo>
                  <a:pt x="1366" y="764"/>
                </a:lnTo>
                <a:lnTo>
                  <a:pt x="1366" y="721"/>
                </a:lnTo>
                <a:lnTo>
                  <a:pt x="1369" y="718"/>
                </a:lnTo>
                <a:lnTo>
                  <a:pt x="1369" y="718"/>
                </a:lnTo>
                <a:close/>
              </a:path>
              <a:path w="2558" h="772">
                <a:moveTo>
                  <a:pt x="1325" y="711"/>
                </a:moveTo>
                <a:lnTo>
                  <a:pt x="1323" y="713"/>
                </a:lnTo>
                <a:lnTo>
                  <a:pt x="1323" y="716"/>
                </a:lnTo>
                <a:lnTo>
                  <a:pt x="1321" y="718"/>
                </a:lnTo>
                <a:lnTo>
                  <a:pt x="1318" y="718"/>
                </a:lnTo>
                <a:lnTo>
                  <a:pt x="1316" y="721"/>
                </a:lnTo>
                <a:lnTo>
                  <a:pt x="1313" y="721"/>
                </a:lnTo>
                <a:lnTo>
                  <a:pt x="1313" y="723"/>
                </a:lnTo>
                <a:lnTo>
                  <a:pt x="1313" y="725"/>
                </a:lnTo>
                <a:lnTo>
                  <a:pt x="1316" y="723"/>
                </a:lnTo>
                <a:lnTo>
                  <a:pt x="1318" y="723"/>
                </a:lnTo>
                <a:lnTo>
                  <a:pt x="1321" y="721"/>
                </a:lnTo>
                <a:lnTo>
                  <a:pt x="1323" y="721"/>
                </a:lnTo>
                <a:lnTo>
                  <a:pt x="1323" y="718"/>
                </a:lnTo>
                <a:lnTo>
                  <a:pt x="1325" y="718"/>
                </a:lnTo>
                <a:lnTo>
                  <a:pt x="1328" y="716"/>
                </a:lnTo>
                <a:lnTo>
                  <a:pt x="1330" y="716"/>
                </a:lnTo>
                <a:lnTo>
                  <a:pt x="1330" y="713"/>
                </a:lnTo>
                <a:lnTo>
                  <a:pt x="1325" y="711"/>
                </a:lnTo>
                <a:lnTo>
                  <a:pt x="1325" y="711"/>
                </a:lnTo>
                <a:close/>
              </a:path>
              <a:path w="2558" h="772">
                <a:moveTo>
                  <a:pt x="1364" y="711"/>
                </a:moveTo>
                <a:lnTo>
                  <a:pt x="1359" y="716"/>
                </a:lnTo>
                <a:lnTo>
                  <a:pt x="1330" y="716"/>
                </a:lnTo>
                <a:lnTo>
                  <a:pt x="1330" y="721"/>
                </a:lnTo>
                <a:lnTo>
                  <a:pt x="1330" y="754"/>
                </a:lnTo>
                <a:lnTo>
                  <a:pt x="1337" y="754"/>
                </a:lnTo>
                <a:lnTo>
                  <a:pt x="1337" y="718"/>
                </a:lnTo>
                <a:lnTo>
                  <a:pt x="1361" y="718"/>
                </a:lnTo>
                <a:lnTo>
                  <a:pt x="1369" y="718"/>
                </a:lnTo>
                <a:lnTo>
                  <a:pt x="1364" y="711"/>
                </a:lnTo>
                <a:lnTo>
                  <a:pt x="1364" y="711"/>
                </a:lnTo>
                <a:close/>
              </a:path>
              <a:path w="2558" h="772">
                <a:moveTo>
                  <a:pt x="1282" y="699"/>
                </a:moveTo>
                <a:lnTo>
                  <a:pt x="1282" y="740"/>
                </a:lnTo>
                <a:lnTo>
                  <a:pt x="1285" y="745"/>
                </a:lnTo>
                <a:lnTo>
                  <a:pt x="1285" y="749"/>
                </a:lnTo>
                <a:lnTo>
                  <a:pt x="1277" y="752"/>
                </a:lnTo>
                <a:lnTo>
                  <a:pt x="1280" y="759"/>
                </a:lnTo>
                <a:lnTo>
                  <a:pt x="1285" y="757"/>
                </a:lnTo>
                <a:lnTo>
                  <a:pt x="1287" y="757"/>
                </a:lnTo>
                <a:lnTo>
                  <a:pt x="1290" y="754"/>
                </a:lnTo>
                <a:lnTo>
                  <a:pt x="1292" y="752"/>
                </a:lnTo>
                <a:lnTo>
                  <a:pt x="1294" y="752"/>
                </a:lnTo>
                <a:lnTo>
                  <a:pt x="1297" y="749"/>
                </a:lnTo>
                <a:lnTo>
                  <a:pt x="1299" y="749"/>
                </a:lnTo>
                <a:lnTo>
                  <a:pt x="1301" y="747"/>
                </a:lnTo>
                <a:lnTo>
                  <a:pt x="1290" y="747"/>
                </a:lnTo>
                <a:lnTo>
                  <a:pt x="1290" y="711"/>
                </a:lnTo>
                <a:lnTo>
                  <a:pt x="1292" y="706"/>
                </a:lnTo>
                <a:lnTo>
                  <a:pt x="1282" y="699"/>
                </a:lnTo>
                <a:lnTo>
                  <a:pt x="1282" y="699"/>
                </a:lnTo>
                <a:close/>
              </a:path>
              <a:path w="2558" h="772">
                <a:moveTo>
                  <a:pt x="1313" y="699"/>
                </a:moveTo>
                <a:lnTo>
                  <a:pt x="1309" y="706"/>
                </a:lnTo>
                <a:lnTo>
                  <a:pt x="1304" y="706"/>
                </a:lnTo>
                <a:lnTo>
                  <a:pt x="1321" y="709"/>
                </a:lnTo>
                <a:lnTo>
                  <a:pt x="1313" y="699"/>
                </a:lnTo>
                <a:lnTo>
                  <a:pt x="1313" y="699"/>
                </a:lnTo>
                <a:close/>
              </a:path>
              <a:path w="2558" h="772">
                <a:moveTo>
                  <a:pt x="1342" y="694"/>
                </a:moveTo>
                <a:lnTo>
                  <a:pt x="1340" y="697"/>
                </a:lnTo>
                <a:lnTo>
                  <a:pt x="1337" y="699"/>
                </a:lnTo>
                <a:lnTo>
                  <a:pt x="1335" y="701"/>
                </a:lnTo>
                <a:lnTo>
                  <a:pt x="1333" y="704"/>
                </a:lnTo>
                <a:lnTo>
                  <a:pt x="1330" y="706"/>
                </a:lnTo>
                <a:lnTo>
                  <a:pt x="1330" y="709"/>
                </a:lnTo>
                <a:lnTo>
                  <a:pt x="1328" y="711"/>
                </a:lnTo>
                <a:lnTo>
                  <a:pt x="1325" y="711"/>
                </a:lnTo>
                <a:lnTo>
                  <a:pt x="1330" y="713"/>
                </a:lnTo>
                <a:lnTo>
                  <a:pt x="1330" y="716"/>
                </a:lnTo>
                <a:lnTo>
                  <a:pt x="1337" y="716"/>
                </a:lnTo>
                <a:lnTo>
                  <a:pt x="1335" y="711"/>
                </a:lnTo>
                <a:lnTo>
                  <a:pt x="1335" y="709"/>
                </a:lnTo>
                <a:lnTo>
                  <a:pt x="1337" y="709"/>
                </a:lnTo>
                <a:lnTo>
                  <a:pt x="1340" y="706"/>
                </a:lnTo>
                <a:lnTo>
                  <a:pt x="1342" y="704"/>
                </a:lnTo>
                <a:lnTo>
                  <a:pt x="1342" y="701"/>
                </a:lnTo>
                <a:lnTo>
                  <a:pt x="1345" y="699"/>
                </a:lnTo>
                <a:lnTo>
                  <a:pt x="1347" y="697"/>
                </a:lnTo>
                <a:lnTo>
                  <a:pt x="1350" y="694"/>
                </a:lnTo>
                <a:lnTo>
                  <a:pt x="1342" y="694"/>
                </a:lnTo>
                <a:lnTo>
                  <a:pt x="1342" y="694"/>
                </a:lnTo>
                <a:close/>
              </a:path>
              <a:path w="2558" h="772">
                <a:moveTo>
                  <a:pt x="1297" y="682"/>
                </a:moveTo>
                <a:lnTo>
                  <a:pt x="1297" y="745"/>
                </a:lnTo>
                <a:lnTo>
                  <a:pt x="1290" y="747"/>
                </a:lnTo>
                <a:lnTo>
                  <a:pt x="1304" y="747"/>
                </a:lnTo>
                <a:lnTo>
                  <a:pt x="1306" y="745"/>
                </a:lnTo>
                <a:lnTo>
                  <a:pt x="1311" y="745"/>
                </a:lnTo>
                <a:lnTo>
                  <a:pt x="1313" y="742"/>
                </a:lnTo>
                <a:lnTo>
                  <a:pt x="1304" y="742"/>
                </a:lnTo>
                <a:lnTo>
                  <a:pt x="1304" y="709"/>
                </a:lnTo>
                <a:lnTo>
                  <a:pt x="1321" y="709"/>
                </a:lnTo>
                <a:lnTo>
                  <a:pt x="1304" y="706"/>
                </a:lnTo>
                <a:lnTo>
                  <a:pt x="1304" y="682"/>
                </a:lnTo>
                <a:lnTo>
                  <a:pt x="1311" y="682"/>
                </a:lnTo>
                <a:lnTo>
                  <a:pt x="1297" y="682"/>
                </a:lnTo>
                <a:lnTo>
                  <a:pt x="1297" y="682"/>
                </a:lnTo>
                <a:close/>
              </a:path>
              <a:path w="2558" h="772">
                <a:moveTo>
                  <a:pt x="1316" y="682"/>
                </a:moveTo>
                <a:lnTo>
                  <a:pt x="1297" y="682"/>
                </a:lnTo>
                <a:lnTo>
                  <a:pt x="1311" y="682"/>
                </a:lnTo>
                <a:lnTo>
                  <a:pt x="1311" y="689"/>
                </a:lnTo>
                <a:lnTo>
                  <a:pt x="1316" y="685"/>
                </a:lnTo>
                <a:lnTo>
                  <a:pt x="1316" y="682"/>
                </a:lnTo>
                <a:lnTo>
                  <a:pt x="1316" y="682"/>
                </a:lnTo>
                <a:close/>
              </a:path>
              <a:path w="2558" h="772">
                <a:moveTo>
                  <a:pt x="1330" y="663"/>
                </a:moveTo>
                <a:lnTo>
                  <a:pt x="1328" y="665"/>
                </a:lnTo>
                <a:lnTo>
                  <a:pt x="1328" y="668"/>
                </a:lnTo>
                <a:lnTo>
                  <a:pt x="1325" y="670"/>
                </a:lnTo>
                <a:lnTo>
                  <a:pt x="1325" y="675"/>
                </a:lnTo>
                <a:lnTo>
                  <a:pt x="1323" y="680"/>
                </a:lnTo>
                <a:lnTo>
                  <a:pt x="1323" y="682"/>
                </a:lnTo>
                <a:lnTo>
                  <a:pt x="1321" y="685"/>
                </a:lnTo>
                <a:lnTo>
                  <a:pt x="1321" y="687"/>
                </a:lnTo>
                <a:lnTo>
                  <a:pt x="1318" y="689"/>
                </a:lnTo>
                <a:lnTo>
                  <a:pt x="1321" y="692"/>
                </a:lnTo>
                <a:lnTo>
                  <a:pt x="1321" y="689"/>
                </a:lnTo>
                <a:lnTo>
                  <a:pt x="1323" y="687"/>
                </a:lnTo>
                <a:lnTo>
                  <a:pt x="1325" y="685"/>
                </a:lnTo>
                <a:lnTo>
                  <a:pt x="1325" y="682"/>
                </a:lnTo>
                <a:lnTo>
                  <a:pt x="1328" y="680"/>
                </a:lnTo>
                <a:lnTo>
                  <a:pt x="1328" y="677"/>
                </a:lnTo>
                <a:lnTo>
                  <a:pt x="1330" y="673"/>
                </a:lnTo>
                <a:lnTo>
                  <a:pt x="1330" y="670"/>
                </a:lnTo>
                <a:lnTo>
                  <a:pt x="1333" y="668"/>
                </a:lnTo>
                <a:lnTo>
                  <a:pt x="1333" y="665"/>
                </a:lnTo>
                <a:lnTo>
                  <a:pt x="1335" y="663"/>
                </a:lnTo>
                <a:lnTo>
                  <a:pt x="1330" y="663"/>
                </a:lnTo>
                <a:lnTo>
                  <a:pt x="1330" y="663"/>
                </a:lnTo>
                <a:close/>
              </a:path>
              <a:path w="2558" h="772">
                <a:moveTo>
                  <a:pt x="1333" y="653"/>
                </a:moveTo>
                <a:lnTo>
                  <a:pt x="1330" y="656"/>
                </a:lnTo>
                <a:lnTo>
                  <a:pt x="1330" y="663"/>
                </a:lnTo>
                <a:lnTo>
                  <a:pt x="1335" y="663"/>
                </a:lnTo>
                <a:lnTo>
                  <a:pt x="1335" y="668"/>
                </a:lnTo>
                <a:lnTo>
                  <a:pt x="1337" y="670"/>
                </a:lnTo>
                <a:lnTo>
                  <a:pt x="1337" y="673"/>
                </a:lnTo>
                <a:lnTo>
                  <a:pt x="1340" y="675"/>
                </a:lnTo>
                <a:lnTo>
                  <a:pt x="1340" y="677"/>
                </a:lnTo>
                <a:lnTo>
                  <a:pt x="1342" y="680"/>
                </a:lnTo>
                <a:lnTo>
                  <a:pt x="1342" y="682"/>
                </a:lnTo>
                <a:lnTo>
                  <a:pt x="1345" y="685"/>
                </a:lnTo>
                <a:lnTo>
                  <a:pt x="1345" y="689"/>
                </a:lnTo>
                <a:lnTo>
                  <a:pt x="1342" y="692"/>
                </a:lnTo>
                <a:lnTo>
                  <a:pt x="1342" y="694"/>
                </a:lnTo>
                <a:lnTo>
                  <a:pt x="1350" y="694"/>
                </a:lnTo>
                <a:lnTo>
                  <a:pt x="1350" y="697"/>
                </a:lnTo>
                <a:lnTo>
                  <a:pt x="1352" y="697"/>
                </a:lnTo>
                <a:lnTo>
                  <a:pt x="1354" y="699"/>
                </a:lnTo>
                <a:lnTo>
                  <a:pt x="1357" y="701"/>
                </a:lnTo>
                <a:lnTo>
                  <a:pt x="1357" y="704"/>
                </a:lnTo>
                <a:lnTo>
                  <a:pt x="1359" y="706"/>
                </a:lnTo>
                <a:lnTo>
                  <a:pt x="1361" y="706"/>
                </a:lnTo>
                <a:lnTo>
                  <a:pt x="1364" y="709"/>
                </a:lnTo>
                <a:lnTo>
                  <a:pt x="1366" y="711"/>
                </a:lnTo>
                <a:lnTo>
                  <a:pt x="1369" y="713"/>
                </a:lnTo>
                <a:lnTo>
                  <a:pt x="1371" y="713"/>
                </a:lnTo>
                <a:lnTo>
                  <a:pt x="1373" y="716"/>
                </a:lnTo>
                <a:lnTo>
                  <a:pt x="1373" y="713"/>
                </a:lnTo>
                <a:lnTo>
                  <a:pt x="1376" y="713"/>
                </a:lnTo>
                <a:lnTo>
                  <a:pt x="1376" y="711"/>
                </a:lnTo>
                <a:lnTo>
                  <a:pt x="1378" y="711"/>
                </a:lnTo>
                <a:lnTo>
                  <a:pt x="1381" y="709"/>
                </a:lnTo>
                <a:lnTo>
                  <a:pt x="1381" y="706"/>
                </a:lnTo>
                <a:lnTo>
                  <a:pt x="1378" y="706"/>
                </a:lnTo>
                <a:lnTo>
                  <a:pt x="1376" y="706"/>
                </a:lnTo>
                <a:lnTo>
                  <a:pt x="1373" y="704"/>
                </a:lnTo>
                <a:lnTo>
                  <a:pt x="1371" y="704"/>
                </a:lnTo>
                <a:lnTo>
                  <a:pt x="1369" y="701"/>
                </a:lnTo>
                <a:lnTo>
                  <a:pt x="1366" y="699"/>
                </a:lnTo>
                <a:lnTo>
                  <a:pt x="1364" y="699"/>
                </a:lnTo>
                <a:lnTo>
                  <a:pt x="1361" y="697"/>
                </a:lnTo>
                <a:lnTo>
                  <a:pt x="1359" y="694"/>
                </a:lnTo>
                <a:lnTo>
                  <a:pt x="1357" y="694"/>
                </a:lnTo>
                <a:lnTo>
                  <a:pt x="1357" y="692"/>
                </a:lnTo>
                <a:lnTo>
                  <a:pt x="1354" y="689"/>
                </a:lnTo>
                <a:lnTo>
                  <a:pt x="1352" y="687"/>
                </a:lnTo>
                <a:lnTo>
                  <a:pt x="1354" y="685"/>
                </a:lnTo>
                <a:lnTo>
                  <a:pt x="1350" y="682"/>
                </a:lnTo>
                <a:lnTo>
                  <a:pt x="1347" y="682"/>
                </a:lnTo>
                <a:lnTo>
                  <a:pt x="1345" y="680"/>
                </a:lnTo>
                <a:lnTo>
                  <a:pt x="1345" y="677"/>
                </a:lnTo>
                <a:lnTo>
                  <a:pt x="1342" y="675"/>
                </a:lnTo>
                <a:lnTo>
                  <a:pt x="1342" y="673"/>
                </a:lnTo>
                <a:lnTo>
                  <a:pt x="1340" y="670"/>
                </a:lnTo>
                <a:lnTo>
                  <a:pt x="1340" y="668"/>
                </a:lnTo>
                <a:lnTo>
                  <a:pt x="1337" y="665"/>
                </a:lnTo>
                <a:lnTo>
                  <a:pt x="1337" y="661"/>
                </a:lnTo>
                <a:lnTo>
                  <a:pt x="1335" y="658"/>
                </a:lnTo>
                <a:lnTo>
                  <a:pt x="1337" y="653"/>
                </a:lnTo>
                <a:lnTo>
                  <a:pt x="1361" y="653"/>
                </a:lnTo>
                <a:lnTo>
                  <a:pt x="1333" y="653"/>
                </a:lnTo>
                <a:lnTo>
                  <a:pt x="1333" y="653"/>
                </a:lnTo>
                <a:close/>
              </a:path>
              <a:path w="2558" h="772">
                <a:moveTo>
                  <a:pt x="1285" y="646"/>
                </a:moveTo>
                <a:lnTo>
                  <a:pt x="1285" y="692"/>
                </a:lnTo>
                <a:lnTo>
                  <a:pt x="1290" y="687"/>
                </a:lnTo>
                <a:lnTo>
                  <a:pt x="1290" y="682"/>
                </a:lnTo>
                <a:lnTo>
                  <a:pt x="1297" y="682"/>
                </a:lnTo>
                <a:lnTo>
                  <a:pt x="1316" y="682"/>
                </a:lnTo>
                <a:lnTo>
                  <a:pt x="1316" y="680"/>
                </a:lnTo>
                <a:lnTo>
                  <a:pt x="1290" y="680"/>
                </a:lnTo>
                <a:lnTo>
                  <a:pt x="1290" y="649"/>
                </a:lnTo>
                <a:lnTo>
                  <a:pt x="1311" y="649"/>
                </a:lnTo>
                <a:lnTo>
                  <a:pt x="1285" y="646"/>
                </a:lnTo>
                <a:lnTo>
                  <a:pt x="1285" y="646"/>
                </a:lnTo>
                <a:close/>
              </a:path>
              <a:path w="2558" h="772">
                <a:moveTo>
                  <a:pt x="1364" y="644"/>
                </a:moveTo>
                <a:lnTo>
                  <a:pt x="1361" y="651"/>
                </a:lnTo>
                <a:lnTo>
                  <a:pt x="1337" y="651"/>
                </a:lnTo>
                <a:lnTo>
                  <a:pt x="1371" y="653"/>
                </a:lnTo>
                <a:lnTo>
                  <a:pt x="1364" y="644"/>
                </a:lnTo>
                <a:lnTo>
                  <a:pt x="1364" y="644"/>
                </a:lnTo>
                <a:close/>
              </a:path>
              <a:path w="2558" h="772">
                <a:moveTo>
                  <a:pt x="1285" y="641"/>
                </a:moveTo>
                <a:lnTo>
                  <a:pt x="1285" y="646"/>
                </a:lnTo>
                <a:lnTo>
                  <a:pt x="1311" y="649"/>
                </a:lnTo>
                <a:lnTo>
                  <a:pt x="1311" y="680"/>
                </a:lnTo>
                <a:lnTo>
                  <a:pt x="1290" y="680"/>
                </a:lnTo>
                <a:lnTo>
                  <a:pt x="1316" y="680"/>
                </a:lnTo>
                <a:lnTo>
                  <a:pt x="1316" y="677"/>
                </a:lnTo>
                <a:lnTo>
                  <a:pt x="1316" y="651"/>
                </a:lnTo>
                <a:lnTo>
                  <a:pt x="1321" y="646"/>
                </a:lnTo>
                <a:lnTo>
                  <a:pt x="1290" y="644"/>
                </a:lnTo>
                <a:lnTo>
                  <a:pt x="1285" y="641"/>
                </a:lnTo>
                <a:lnTo>
                  <a:pt x="1285" y="641"/>
                </a:lnTo>
                <a:close/>
              </a:path>
              <a:path w="2558" h="772">
                <a:moveTo>
                  <a:pt x="1313" y="639"/>
                </a:moveTo>
                <a:lnTo>
                  <a:pt x="1311" y="644"/>
                </a:lnTo>
                <a:lnTo>
                  <a:pt x="1290" y="644"/>
                </a:lnTo>
                <a:lnTo>
                  <a:pt x="1321" y="646"/>
                </a:lnTo>
                <a:lnTo>
                  <a:pt x="1313" y="639"/>
                </a:lnTo>
                <a:lnTo>
                  <a:pt x="1313" y="639"/>
                </a:lnTo>
                <a:close/>
              </a:path>
              <a:path w="2558" h="772">
                <a:moveTo>
                  <a:pt x="1337" y="630"/>
                </a:moveTo>
                <a:lnTo>
                  <a:pt x="1335" y="634"/>
                </a:lnTo>
                <a:lnTo>
                  <a:pt x="1335" y="644"/>
                </a:lnTo>
                <a:lnTo>
                  <a:pt x="1333" y="649"/>
                </a:lnTo>
                <a:lnTo>
                  <a:pt x="1333" y="653"/>
                </a:lnTo>
                <a:lnTo>
                  <a:pt x="1361" y="653"/>
                </a:lnTo>
                <a:lnTo>
                  <a:pt x="1359" y="658"/>
                </a:lnTo>
                <a:lnTo>
                  <a:pt x="1359" y="661"/>
                </a:lnTo>
                <a:lnTo>
                  <a:pt x="1357" y="663"/>
                </a:lnTo>
                <a:lnTo>
                  <a:pt x="1357" y="668"/>
                </a:lnTo>
                <a:lnTo>
                  <a:pt x="1354" y="670"/>
                </a:lnTo>
                <a:lnTo>
                  <a:pt x="1354" y="673"/>
                </a:lnTo>
                <a:lnTo>
                  <a:pt x="1352" y="675"/>
                </a:lnTo>
                <a:lnTo>
                  <a:pt x="1352" y="677"/>
                </a:lnTo>
                <a:lnTo>
                  <a:pt x="1350" y="680"/>
                </a:lnTo>
                <a:lnTo>
                  <a:pt x="1350" y="682"/>
                </a:lnTo>
                <a:lnTo>
                  <a:pt x="1354" y="685"/>
                </a:lnTo>
                <a:lnTo>
                  <a:pt x="1354" y="682"/>
                </a:lnTo>
                <a:lnTo>
                  <a:pt x="1357" y="680"/>
                </a:lnTo>
                <a:lnTo>
                  <a:pt x="1359" y="677"/>
                </a:lnTo>
                <a:lnTo>
                  <a:pt x="1359" y="675"/>
                </a:lnTo>
                <a:lnTo>
                  <a:pt x="1361" y="673"/>
                </a:lnTo>
                <a:lnTo>
                  <a:pt x="1361" y="670"/>
                </a:lnTo>
                <a:lnTo>
                  <a:pt x="1364" y="668"/>
                </a:lnTo>
                <a:lnTo>
                  <a:pt x="1364" y="665"/>
                </a:lnTo>
                <a:lnTo>
                  <a:pt x="1366" y="663"/>
                </a:lnTo>
                <a:lnTo>
                  <a:pt x="1366" y="661"/>
                </a:lnTo>
                <a:lnTo>
                  <a:pt x="1369" y="656"/>
                </a:lnTo>
                <a:lnTo>
                  <a:pt x="1371" y="653"/>
                </a:lnTo>
                <a:lnTo>
                  <a:pt x="1337" y="651"/>
                </a:lnTo>
                <a:lnTo>
                  <a:pt x="1340" y="649"/>
                </a:lnTo>
                <a:lnTo>
                  <a:pt x="1340" y="644"/>
                </a:lnTo>
                <a:lnTo>
                  <a:pt x="1342" y="641"/>
                </a:lnTo>
                <a:lnTo>
                  <a:pt x="1345" y="637"/>
                </a:lnTo>
                <a:lnTo>
                  <a:pt x="1337" y="630"/>
                </a:lnTo>
                <a:lnTo>
                  <a:pt x="1337" y="630"/>
                </a:lnTo>
                <a:close/>
              </a:path>
              <a:path w="2558" h="772">
                <a:moveTo>
                  <a:pt x="1496" y="754"/>
                </a:moveTo>
                <a:lnTo>
                  <a:pt x="1493" y="757"/>
                </a:lnTo>
                <a:lnTo>
                  <a:pt x="1474" y="757"/>
                </a:lnTo>
                <a:lnTo>
                  <a:pt x="1472" y="759"/>
                </a:lnTo>
                <a:lnTo>
                  <a:pt x="1460" y="759"/>
                </a:lnTo>
                <a:lnTo>
                  <a:pt x="1493" y="759"/>
                </a:lnTo>
                <a:lnTo>
                  <a:pt x="1496" y="757"/>
                </a:lnTo>
                <a:lnTo>
                  <a:pt x="1496" y="754"/>
                </a:lnTo>
                <a:lnTo>
                  <a:pt x="1496" y="754"/>
                </a:lnTo>
                <a:close/>
              </a:path>
              <a:path w="2558" h="772">
                <a:moveTo>
                  <a:pt x="1407" y="747"/>
                </a:moveTo>
                <a:lnTo>
                  <a:pt x="1407" y="749"/>
                </a:lnTo>
                <a:lnTo>
                  <a:pt x="1405" y="752"/>
                </a:lnTo>
                <a:lnTo>
                  <a:pt x="1402" y="754"/>
                </a:lnTo>
                <a:lnTo>
                  <a:pt x="1402" y="757"/>
                </a:lnTo>
                <a:lnTo>
                  <a:pt x="1400" y="759"/>
                </a:lnTo>
                <a:lnTo>
                  <a:pt x="1397" y="761"/>
                </a:lnTo>
                <a:lnTo>
                  <a:pt x="1395" y="764"/>
                </a:lnTo>
                <a:lnTo>
                  <a:pt x="1393" y="766"/>
                </a:lnTo>
                <a:lnTo>
                  <a:pt x="1390" y="769"/>
                </a:lnTo>
                <a:lnTo>
                  <a:pt x="1395" y="769"/>
                </a:lnTo>
                <a:lnTo>
                  <a:pt x="1397" y="766"/>
                </a:lnTo>
                <a:lnTo>
                  <a:pt x="1397" y="764"/>
                </a:lnTo>
                <a:lnTo>
                  <a:pt x="1400" y="764"/>
                </a:lnTo>
                <a:lnTo>
                  <a:pt x="1402" y="761"/>
                </a:lnTo>
                <a:lnTo>
                  <a:pt x="1405" y="759"/>
                </a:lnTo>
                <a:lnTo>
                  <a:pt x="1407" y="757"/>
                </a:lnTo>
                <a:lnTo>
                  <a:pt x="1407" y="754"/>
                </a:lnTo>
                <a:lnTo>
                  <a:pt x="1410" y="754"/>
                </a:lnTo>
                <a:lnTo>
                  <a:pt x="1412" y="752"/>
                </a:lnTo>
                <a:lnTo>
                  <a:pt x="1412" y="749"/>
                </a:lnTo>
                <a:lnTo>
                  <a:pt x="1414" y="747"/>
                </a:lnTo>
                <a:lnTo>
                  <a:pt x="1407" y="747"/>
                </a:lnTo>
                <a:lnTo>
                  <a:pt x="1407" y="747"/>
                </a:lnTo>
                <a:close/>
              </a:path>
              <a:path w="2558" h="772">
                <a:moveTo>
                  <a:pt x="1457" y="730"/>
                </a:moveTo>
                <a:lnTo>
                  <a:pt x="1450" y="730"/>
                </a:lnTo>
                <a:lnTo>
                  <a:pt x="1450" y="735"/>
                </a:lnTo>
                <a:lnTo>
                  <a:pt x="1450" y="757"/>
                </a:lnTo>
                <a:lnTo>
                  <a:pt x="1457" y="752"/>
                </a:lnTo>
                <a:lnTo>
                  <a:pt x="1457" y="730"/>
                </a:lnTo>
                <a:lnTo>
                  <a:pt x="1457" y="730"/>
                </a:lnTo>
                <a:close/>
              </a:path>
              <a:path w="2558" h="772">
                <a:moveTo>
                  <a:pt x="1484" y="721"/>
                </a:moveTo>
                <a:lnTo>
                  <a:pt x="1477" y="728"/>
                </a:lnTo>
                <a:lnTo>
                  <a:pt x="1424" y="728"/>
                </a:lnTo>
                <a:lnTo>
                  <a:pt x="1426" y="733"/>
                </a:lnTo>
                <a:lnTo>
                  <a:pt x="1431" y="730"/>
                </a:lnTo>
                <a:lnTo>
                  <a:pt x="1491" y="730"/>
                </a:lnTo>
                <a:lnTo>
                  <a:pt x="1484" y="721"/>
                </a:lnTo>
                <a:lnTo>
                  <a:pt x="1484" y="721"/>
                </a:lnTo>
                <a:close/>
              </a:path>
              <a:path w="2558" h="772">
                <a:moveTo>
                  <a:pt x="1457" y="728"/>
                </a:moveTo>
                <a:lnTo>
                  <a:pt x="1457" y="713"/>
                </a:lnTo>
                <a:lnTo>
                  <a:pt x="1450" y="713"/>
                </a:lnTo>
                <a:lnTo>
                  <a:pt x="1450" y="728"/>
                </a:lnTo>
                <a:lnTo>
                  <a:pt x="1457" y="728"/>
                </a:lnTo>
                <a:close/>
              </a:path>
              <a:path w="2558" h="772">
                <a:moveTo>
                  <a:pt x="1402" y="711"/>
                </a:moveTo>
                <a:lnTo>
                  <a:pt x="1400" y="713"/>
                </a:lnTo>
                <a:lnTo>
                  <a:pt x="1400" y="718"/>
                </a:lnTo>
                <a:lnTo>
                  <a:pt x="1402" y="721"/>
                </a:lnTo>
                <a:lnTo>
                  <a:pt x="1402" y="728"/>
                </a:lnTo>
                <a:lnTo>
                  <a:pt x="1405" y="730"/>
                </a:lnTo>
                <a:lnTo>
                  <a:pt x="1405" y="733"/>
                </a:lnTo>
                <a:lnTo>
                  <a:pt x="1407" y="735"/>
                </a:lnTo>
                <a:lnTo>
                  <a:pt x="1407" y="737"/>
                </a:lnTo>
                <a:lnTo>
                  <a:pt x="1412" y="735"/>
                </a:lnTo>
                <a:lnTo>
                  <a:pt x="1410" y="733"/>
                </a:lnTo>
                <a:lnTo>
                  <a:pt x="1410" y="730"/>
                </a:lnTo>
                <a:lnTo>
                  <a:pt x="1407" y="728"/>
                </a:lnTo>
                <a:lnTo>
                  <a:pt x="1407" y="725"/>
                </a:lnTo>
                <a:lnTo>
                  <a:pt x="1405" y="723"/>
                </a:lnTo>
                <a:lnTo>
                  <a:pt x="1405" y="721"/>
                </a:lnTo>
                <a:lnTo>
                  <a:pt x="1402" y="716"/>
                </a:lnTo>
                <a:lnTo>
                  <a:pt x="1402" y="711"/>
                </a:lnTo>
                <a:lnTo>
                  <a:pt x="1402" y="711"/>
                </a:lnTo>
                <a:close/>
              </a:path>
              <a:path w="2558" h="772">
                <a:moveTo>
                  <a:pt x="1474" y="701"/>
                </a:moveTo>
                <a:lnTo>
                  <a:pt x="1470" y="709"/>
                </a:lnTo>
                <a:lnTo>
                  <a:pt x="1429" y="709"/>
                </a:lnTo>
                <a:lnTo>
                  <a:pt x="1433" y="713"/>
                </a:lnTo>
                <a:lnTo>
                  <a:pt x="1481" y="713"/>
                </a:lnTo>
                <a:lnTo>
                  <a:pt x="1474" y="701"/>
                </a:lnTo>
                <a:lnTo>
                  <a:pt x="1474" y="701"/>
                </a:lnTo>
                <a:close/>
              </a:path>
              <a:path w="2558" h="772">
                <a:moveTo>
                  <a:pt x="1429" y="694"/>
                </a:moveTo>
                <a:lnTo>
                  <a:pt x="1419" y="697"/>
                </a:lnTo>
                <a:lnTo>
                  <a:pt x="1419" y="706"/>
                </a:lnTo>
                <a:lnTo>
                  <a:pt x="1417" y="709"/>
                </a:lnTo>
                <a:lnTo>
                  <a:pt x="1417" y="721"/>
                </a:lnTo>
                <a:lnTo>
                  <a:pt x="1414" y="725"/>
                </a:lnTo>
                <a:lnTo>
                  <a:pt x="1414" y="733"/>
                </a:lnTo>
                <a:lnTo>
                  <a:pt x="1412" y="735"/>
                </a:lnTo>
                <a:lnTo>
                  <a:pt x="1407" y="737"/>
                </a:lnTo>
                <a:lnTo>
                  <a:pt x="1410" y="740"/>
                </a:lnTo>
                <a:lnTo>
                  <a:pt x="1410" y="745"/>
                </a:lnTo>
                <a:lnTo>
                  <a:pt x="1407" y="747"/>
                </a:lnTo>
                <a:lnTo>
                  <a:pt x="1414" y="747"/>
                </a:lnTo>
                <a:lnTo>
                  <a:pt x="1414" y="749"/>
                </a:lnTo>
                <a:lnTo>
                  <a:pt x="1417" y="749"/>
                </a:lnTo>
                <a:lnTo>
                  <a:pt x="1417" y="752"/>
                </a:lnTo>
                <a:lnTo>
                  <a:pt x="1419" y="754"/>
                </a:lnTo>
                <a:lnTo>
                  <a:pt x="1421" y="754"/>
                </a:lnTo>
                <a:lnTo>
                  <a:pt x="1424" y="757"/>
                </a:lnTo>
                <a:lnTo>
                  <a:pt x="1426" y="759"/>
                </a:lnTo>
                <a:lnTo>
                  <a:pt x="1429" y="761"/>
                </a:lnTo>
                <a:lnTo>
                  <a:pt x="1433" y="761"/>
                </a:lnTo>
                <a:lnTo>
                  <a:pt x="1436" y="764"/>
                </a:lnTo>
                <a:lnTo>
                  <a:pt x="1441" y="764"/>
                </a:lnTo>
                <a:lnTo>
                  <a:pt x="1443" y="766"/>
                </a:lnTo>
                <a:lnTo>
                  <a:pt x="1486" y="766"/>
                </a:lnTo>
                <a:lnTo>
                  <a:pt x="1489" y="764"/>
                </a:lnTo>
                <a:lnTo>
                  <a:pt x="1491" y="761"/>
                </a:lnTo>
                <a:lnTo>
                  <a:pt x="1493" y="759"/>
                </a:lnTo>
                <a:lnTo>
                  <a:pt x="1453" y="759"/>
                </a:lnTo>
                <a:lnTo>
                  <a:pt x="1450" y="757"/>
                </a:lnTo>
                <a:lnTo>
                  <a:pt x="1438" y="757"/>
                </a:lnTo>
                <a:lnTo>
                  <a:pt x="1436" y="754"/>
                </a:lnTo>
                <a:lnTo>
                  <a:pt x="1431" y="754"/>
                </a:lnTo>
                <a:lnTo>
                  <a:pt x="1429" y="752"/>
                </a:lnTo>
                <a:lnTo>
                  <a:pt x="1426" y="752"/>
                </a:lnTo>
                <a:lnTo>
                  <a:pt x="1424" y="749"/>
                </a:lnTo>
                <a:lnTo>
                  <a:pt x="1421" y="747"/>
                </a:lnTo>
                <a:lnTo>
                  <a:pt x="1419" y="745"/>
                </a:lnTo>
                <a:lnTo>
                  <a:pt x="1417" y="742"/>
                </a:lnTo>
                <a:lnTo>
                  <a:pt x="1417" y="735"/>
                </a:lnTo>
                <a:lnTo>
                  <a:pt x="1419" y="733"/>
                </a:lnTo>
                <a:lnTo>
                  <a:pt x="1419" y="728"/>
                </a:lnTo>
                <a:lnTo>
                  <a:pt x="1421" y="725"/>
                </a:lnTo>
                <a:lnTo>
                  <a:pt x="1421" y="716"/>
                </a:lnTo>
                <a:lnTo>
                  <a:pt x="1424" y="713"/>
                </a:lnTo>
                <a:lnTo>
                  <a:pt x="1424" y="699"/>
                </a:lnTo>
                <a:lnTo>
                  <a:pt x="1429" y="694"/>
                </a:lnTo>
                <a:lnTo>
                  <a:pt x="1429" y="694"/>
                </a:lnTo>
                <a:close/>
              </a:path>
              <a:path w="2558" h="772">
                <a:moveTo>
                  <a:pt x="1450" y="692"/>
                </a:moveTo>
                <a:lnTo>
                  <a:pt x="1450" y="709"/>
                </a:lnTo>
                <a:lnTo>
                  <a:pt x="1457" y="709"/>
                </a:lnTo>
                <a:lnTo>
                  <a:pt x="1457" y="692"/>
                </a:lnTo>
                <a:lnTo>
                  <a:pt x="1474" y="692"/>
                </a:lnTo>
                <a:lnTo>
                  <a:pt x="1450" y="692"/>
                </a:lnTo>
                <a:lnTo>
                  <a:pt x="1450" y="692"/>
                </a:lnTo>
                <a:close/>
              </a:path>
              <a:path w="2558" h="772">
                <a:moveTo>
                  <a:pt x="1479" y="689"/>
                </a:moveTo>
                <a:lnTo>
                  <a:pt x="1450" y="692"/>
                </a:lnTo>
                <a:lnTo>
                  <a:pt x="1474" y="692"/>
                </a:lnTo>
                <a:lnTo>
                  <a:pt x="1474" y="697"/>
                </a:lnTo>
                <a:lnTo>
                  <a:pt x="1481" y="694"/>
                </a:lnTo>
                <a:lnTo>
                  <a:pt x="1481" y="692"/>
                </a:lnTo>
                <a:lnTo>
                  <a:pt x="1479" y="689"/>
                </a:lnTo>
                <a:lnTo>
                  <a:pt x="1479" y="689"/>
                </a:lnTo>
                <a:close/>
              </a:path>
              <a:path w="2558" h="772">
                <a:moveTo>
                  <a:pt x="1421" y="687"/>
                </a:moveTo>
                <a:lnTo>
                  <a:pt x="1419" y="692"/>
                </a:lnTo>
                <a:lnTo>
                  <a:pt x="1405" y="692"/>
                </a:lnTo>
                <a:lnTo>
                  <a:pt x="1395" y="694"/>
                </a:lnTo>
                <a:lnTo>
                  <a:pt x="1402" y="701"/>
                </a:lnTo>
                <a:lnTo>
                  <a:pt x="1405" y="697"/>
                </a:lnTo>
                <a:lnTo>
                  <a:pt x="1419" y="697"/>
                </a:lnTo>
                <a:lnTo>
                  <a:pt x="1429" y="694"/>
                </a:lnTo>
                <a:lnTo>
                  <a:pt x="1421" y="687"/>
                </a:lnTo>
                <a:lnTo>
                  <a:pt x="1421" y="687"/>
                </a:lnTo>
                <a:close/>
              </a:path>
              <a:path w="2558" h="772">
                <a:moveTo>
                  <a:pt x="1457" y="689"/>
                </a:moveTo>
                <a:lnTo>
                  <a:pt x="1457" y="673"/>
                </a:lnTo>
                <a:lnTo>
                  <a:pt x="1450" y="673"/>
                </a:lnTo>
                <a:lnTo>
                  <a:pt x="1450" y="689"/>
                </a:lnTo>
                <a:lnTo>
                  <a:pt x="1457" y="689"/>
                </a:lnTo>
                <a:close/>
              </a:path>
              <a:path w="2558" h="772">
                <a:moveTo>
                  <a:pt x="1479" y="673"/>
                </a:moveTo>
                <a:lnTo>
                  <a:pt x="1474" y="673"/>
                </a:lnTo>
                <a:lnTo>
                  <a:pt x="1474" y="689"/>
                </a:lnTo>
                <a:lnTo>
                  <a:pt x="1429" y="689"/>
                </a:lnTo>
                <a:lnTo>
                  <a:pt x="1433" y="694"/>
                </a:lnTo>
                <a:lnTo>
                  <a:pt x="1436" y="692"/>
                </a:lnTo>
                <a:lnTo>
                  <a:pt x="1450" y="692"/>
                </a:lnTo>
                <a:lnTo>
                  <a:pt x="1479" y="689"/>
                </a:lnTo>
                <a:lnTo>
                  <a:pt x="1479" y="673"/>
                </a:lnTo>
                <a:lnTo>
                  <a:pt x="1479" y="673"/>
                </a:lnTo>
                <a:close/>
              </a:path>
              <a:path w="2558" h="772">
                <a:moveTo>
                  <a:pt x="1486" y="663"/>
                </a:moveTo>
                <a:lnTo>
                  <a:pt x="1481" y="670"/>
                </a:lnTo>
                <a:lnTo>
                  <a:pt x="1424" y="670"/>
                </a:lnTo>
                <a:lnTo>
                  <a:pt x="1426" y="675"/>
                </a:lnTo>
                <a:lnTo>
                  <a:pt x="1431" y="673"/>
                </a:lnTo>
                <a:lnTo>
                  <a:pt x="1493" y="673"/>
                </a:lnTo>
                <a:lnTo>
                  <a:pt x="1486" y="663"/>
                </a:lnTo>
                <a:lnTo>
                  <a:pt x="1486" y="663"/>
                </a:lnTo>
                <a:close/>
              </a:path>
              <a:path w="2558" h="772">
                <a:moveTo>
                  <a:pt x="1450" y="656"/>
                </a:moveTo>
                <a:lnTo>
                  <a:pt x="1450" y="670"/>
                </a:lnTo>
                <a:lnTo>
                  <a:pt x="1457" y="670"/>
                </a:lnTo>
                <a:lnTo>
                  <a:pt x="1457" y="656"/>
                </a:lnTo>
                <a:lnTo>
                  <a:pt x="1474" y="656"/>
                </a:lnTo>
                <a:lnTo>
                  <a:pt x="1450" y="656"/>
                </a:lnTo>
                <a:lnTo>
                  <a:pt x="1450" y="656"/>
                </a:lnTo>
                <a:close/>
              </a:path>
              <a:path w="2558" h="772">
                <a:moveTo>
                  <a:pt x="1484" y="653"/>
                </a:moveTo>
                <a:lnTo>
                  <a:pt x="1450" y="656"/>
                </a:lnTo>
                <a:lnTo>
                  <a:pt x="1474" y="656"/>
                </a:lnTo>
                <a:lnTo>
                  <a:pt x="1474" y="670"/>
                </a:lnTo>
                <a:lnTo>
                  <a:pt x="1479" y="670"/>
                </a:lnTo>
                <a:lnTo>
                  <a:pt x="1479" y="658"/>
                </a:lnTo>
                <a:lnTo>
                  <a:pt x="1484" y="653"/>
                </a:lnTo>
                <a:lnTo>
                  <a:pt x="1484" y="653"/>
                </a:lnTo>
                <a:close/>
              </a:path>
              <a:path w="2558" h="772">
                <a:moveTo>
                  <a:pt x="1426" y="653"/>
                </a:moveTo>
                <a:lnTo>
                  <a:pt x="1417" y="653"/>
                </a:lnTo>
                <a:lnTo>
                  <a:pt x="1400" y="692"/>
                </a:lnTo>
                <a:lnTo>
                  <a:pt x="1395" y="694"/>
                </a:lnTo>
                <a:lnTo>
                  <a:pt x="1405" y="692"/>
                </a:lnTo>
                <a:lnTo>
                  <a:pt x="1421" y="656"/>
                </a:lnTo>
                <a:lnTo>
                  <a:pt x="1426" y="653"/>
                </a:lnTo>
                <a:lnTo>
                  <a:pt x="1426" y="653"/>
                </a:lnTo>
                <a:close/>
              </a:path>
              <a:path w="2558" h="772">
                <a:moveTo>
                  <a:pt x="1477" y="646"/>
                </a:moveTo>
                <a:lnTo>
                  <a:pt x="1474" y="651"/>
                </a:lnTo>
                <a:lnTo>
                  <a:pt x="1431" y="651"/>
                </a:lnTo>
                <a:lnTo>
                  <a:pt x="1433" y="656"/>
                </a:lnTo>
                <a:lnTo>
                  <a:pt x="1450" y="656"/>
                </a:lnTo>
                <a:lnTo>
                  <a:pt x="1484" y="653"/>
                </a:lnTo>
                <a:lnTo>
                  <a:pt x="1477" y="646"/>
                </a:lnTo>
                <a:lnTo>
                  <a:pt x="1477" y="646"/>
                </a:lnTo>
                <a:close/>
              </a:path>
              <a:path w="2558" h="772">
                <a:moveTo>
                  <a:pt x="1419" y="644"/>
                </a:moveTo>
                <a:lnTo>
                  <a:pt x="1417" y="651"/>
                </a:lnTo>
                <a:lnTo>
                  <a:pt x="1393" y="651"/>
                </a:lnTo>
                <a:lnTo>
                  <a:pt x="1397" y="656"/>
                </a:lnTo>
                <a:lnTo>
                  <a:pt x="1400" y="653"/>
                </a:lnTo>
                <a:lnTo>
                  <a:pt x="1426" y="653"/>
                </a:lnTo>
                <a:lnTo>
                  <a:pt x="1419" y="644"/>
                </a:lnTo>
                <a:lnTo>
                  <a:pt x="1419" y="644"/>
                </a:lnTo>
                <a:close/>
              </a:path>
              <a:path w="2558" h="772">
                <a:moveTo>
                  <a:pt x="1450" y="630"/>
                </a:moveTo>
                <a:lnTo>
                  <a:pt x="1450" y="651"/>
                </a:lnTo>
                <a:lnTo>
                  <a:pt x="1457" y="651"/>
                </a:lnTo>
                <a:lnTo>
                  <a:pt x="1457" y="641"/>
                </a:lnTo>
                <a:lnTo>
                  <a:pt x="1462" y="637"/>
                </a:lnTo>
                <a:lnTo>
                  <a:pt x="1450" y="630"/>
                </a:lnTo>
                <a:lnTo>
                  <a:pt x="1450" y="630"/>
                </a:lnTo>
                <a:close/>
              </a:path>
              <a:path w="2558" h="772">
                <a:moveTo>
                  <a:pt x="1563" y="745"/>
                </a:moveTo>
                <a:lnTo>
                  <a:pt x="1563" y="747"/>
                </a:lnTo>
                <a:lnTo>
                  <a:pt x="1561" y="747"/>
                </a:lnTo>
                <a:lnTo>
                  <a:pt x="1558" y="749"/>
                </a:lnTo>
                <a:lnTo>
                  <a:pt x="1558" y="752"/>
                </a:lnTo>
                <a:lnTo>
                  <a:pt x="1556" y="752"/>
                </a:lnTo>
                <a:lnTo>
                  <a:pt x="1553" y="754"/>
                </a:lnTo>
                <a:lnTo>
                  <a:pt x="1551" y="754"/>
                </a:lnTo>
                <a:lnTo>
                  <a:pt x="1549" y="757"/>
                </a:lnTo>
                <a:lnTo>
                  <a:pt x="1549" y="759"/>
                </a:lnTo>
                <a:lnTo>
                  <a:pt x="1546" y="759"/>
                </a:lnTo>
                <a:lnTo>
                  <a:pt x="1544" y="761"/>
                </a:lnTo>
                <a:lnTo>
                  <a:pt x="1541" y="761"/>
                </a:lnTo>
                <a:lnTo>
                  <a:pt x="1539" y="764"/>
                </a:lnTo>
                <a:lnTo>
                  <a:pt x="1537" y="764"/>
                </a:lnTo>
                <a:lnTo>
                  <a:pt x="1534" y="766"/>
                </a:lnTo>
                <a:lnTo>
                  <a:pt x="1530" y="766"/>
                </a:lnTo>
                <a:lnTo>
                  <a:pt x="1527" y="769"/>
                </a:lnTo>
                <a:lnTo>
                  <a:pt x="1537" y="769"/>
                </a:lnTo>
                <a:lnTo>
                  <a:pt x="1539" y="766"/>
                </a:lnTo>
                <a:lnTo>
                  <a:pt x="1544" y="766"/>
                </a:lnTo>
                <a:lnTo>
                  <a:pt x="1546" y="764"/>
                </a:lnTo>
                <a:lnTo>
                  <a:pt x="1549" y="761"/>
                </a:lnTo>
                <a:lnTo>
                  <a:pt x="1551" y="761"/>
                </a:lnTo>
                <a:lnTo>
                  <a:pt x="1553" y="759"/>
                </a:lnTo>
                <a:lnTo>
                  <a:pt x="1556" y="759"/>
                </a:lnTo>
                <a:lnTo>
                  <a:pt x="1558" y="757"/>
                </a:lnTo>
                <a:lnTo>
                  <a:pt x="1561" y="757"/>
                </a:lnTo>
                <a:lnTo>
                  <a:pt x="1561" y="754"/>
                </a:lnTo>
                <a:lnTo>
                  <a:pt x="1563" y="754"/>
                </a:lnTo>
                <a:lnTo>
                  <a:pt x="1565" y="752"/>
                </a:lnTo>
                <a:lnTo>
                  <a:pt x="1568" y="749"/>
                </a:lnTo>
                <a:lnTo>
                  <a:pt x="1570" y="747"/>
                </a:lnTo>
                <a:lnTo>
                  <a:pt x="1573" y="745"/>
                </a:lnTo>
                <a:lnTo>
                  <a:pt x="1563" y="745"/>
                </a:lnTo>
                <a:lnTo>
                  <a:pt x="1563" y="745"/>
                </a:lnTo>
                <a:close/>
              </a:path>
              <a:path w="2558" h="772">
                <a:moveTo>
                  <a:pt x="1549" y="721"/>
                </a:moveTo>
                <a:lnTo>
                  <a:pt x="1532" y="740"/>
                </a:lnTo>
                <a:lnTo>
                  <a:pt x="1525" y="740"/>
                </a:lnTo>
                <a:lnTo>
                  <a:pt x="1525" y="742"/>
                </a:lnTo>
                <a:lnTo>
                  <a:pt x="1525" y="745"/>
                </a:lnTo>
                <a:lnTo>
                  <a:pt x="1522" y="747"/>
                </a:lnTo>
                <a:lnTo>
                  <a:pt x="1530" y="757"/>
                </a:lnTo>
                <a:lnTo>
                  <a:pt x="1530" y="754"/>
                </a:lnTo>
                <a:lnTo>
                  <a:pt x="1532" y="752"/>
                </a:lnTo>
                <a:lnTo>
                  <a:pt x="1532" y="749"/>
                </a:lnTo>
                <a:lnTo>
                  <a:pt x="1534" y="747"/>
                </a:lnTo>
                <a:lnTo>
                  <a:pt x="1534" y="745"/>
                </a:lnTo>
                <a:lnTo>
                  <a:pt x="1537" y="742"/>
                </a:lnTo>
                <a:lnTo>
                  <a:pt x="1537" y="740"/>
                </a:lnTo>
                <a:lnTo>
                  <a:pt x="1539" y="737"/>
                </a:lnTo>
                <a:lnTo>
                  <a:pt x="1539" y="735"/>
                </a:lnTo>
                <a:lnTo>
                  <a:pt x="1541" y="733"/>
                </a:lnTo>
                <a:lnTo>
                  <a:pt x="1544" y="730"/>
                </a:lnTo>
                <a:lnTo>
                  <a:pt x="1544" y="728"/>
                </a:lnTo>
                <a:lnTo>
                  <a:pt x="1546" y="725"/>
                </a:lnTo>
                <a:lnTo>
                  <a:pt x="1549" y="723"/>
                </a:lnTo>
                <a:lnTo>
                  <a:pt x="1549" y="721"/>
                </a:lnTo>
                <a:lnTo>
                  <a:pt x="1549" y="721"/>
                </a:lnTo>
                <a:close/>
              </a:path>
              <a:path w="2558" h="772">
                <a:moveTo>
                  <a:pt x="1556" y="697"/>
                </a:moveTo>
                <a:lnTo>
                  <a:pt x="1556" y="704"/>
                </a:lnTo>
                <a:lnTo>
                  <a:pt x="1558" y="706"/>
                </a:lnTo>
                <a:lnTo>
                  <a:pt x="1558" y="713"/>
                </a:lnTo>
                <a:lnTo>
                  <a:pt x="1561" y="718"/>
                </a:lnTo>
                <a:lnTo>
                  <a:pt x="1561" y="723"/>
                </a:lnTo>
                <a:lnTo>
                  <a:pt x="1563" y="725"/>
                </a:lnTo>
                <a:lnTo>
                  <a:pt x="1563" y="728"/>
                </a:lnTo>
                <a:lnTo>
                  <a:pt x="1565" y="730"/>
                </a:lnTo>
                <a:lnTo>
                  <a:pt x="1565" y="733"/>
                </a:lnTo>
                <a:lnTo>
                  <a:pt x="1568" y="735"/>
                </a:lnTo>
                <a:lnTo>
                  <a:pt x="1568" y="740"/>
                </a:lnTo>
                <a:lnTo>
                  <a:pt x="1565" y="742"/>
                </a:lnTo>
                <a:lnTo>
                  <a:pt x="1563" y="745"/>
                </a:lnTo>
                <a:lnTo>
                  <a:pt x="1573" y="745"/>
                </a:lnTo>
                <a:lnTo>
                  <a:pt x="1575" y="747"/>
                </a:lnTo>
                <a:lnTo>
                  <a:pt x="1575" y="749"/>
                </a:lnTo>
                <a:lnTo>
                  <a:pt x="1577" y="752"/>
                </a:lnTo>
                <a:lnTo>
                  <a:pt x="1580" y="752"/>
                </a:lnTo>
                <a:lnTo>
                  <a:pt x="1582" y="754"/>
                </a:lnTo>
                <a:lnTo>
                  <a:pt x="1585" y="757"/>
                </a:lnTo>
                <a:lnTo>
                  <a:pt x="1587" y="759"/>
                </a:lnTo>
                <a:lnTo>
                  <a:pt x="1590" y="761"/>
                </a:lnTo>
                <a:lnTo>
                  <a:pt x="1592" y="761"/>
                </a:lnTo>
                <a:lnTo>
                  <a:pt x="1594" y="764"/>
                </a:lnTo>
                <a:lnTo>
                  <a:pt x="1597" y="764"/>
                </a:lnTo>
                <a:lnTo>
                  <a:pt x="1597" y="766"/>
                </a:lnTo>
                <a:lnTo>
                  <a:pt x="1599" y="766"/>
                </a:lnTo>
                <a:lnTo>
                  <a:pt x="1601" y="764"/>
                </a:lnTo>
                <a:lnTo>
                  <a:pt x="1601" y="761"/>
                </a:lnTo>
                <a:lnTo>
                  <a:pt x="1604" y="759"/>
                </a:lnTo>
                <a:lnTo>
                  <a:pt x="1606" y="759"/>
                </a:lnTo>
                <a:lnTo>
                  <a:pt x="1609" y="757"/>
                </a:lnTo>
                <a:lnTo>
                  <a:pt x="1606" y="754"/>
                </a:lnTo>
                <a:lnTo>
                  <a:pt x="1599" y="754"/>
                </a:lnTo>
                <a:lnTo>
                  <a:pt x="1597" y="752"/>
                </a:lnTo>
                <a:lnTo>
                  <a:pt x="1592" y="752"/>
                </a:lnTo>
                <a:lnTo>
                  <a:pt x="1590" y="749"/>
                </a:lnTo>
                <a:lnTo>
                  <a:pt x="1587" y="749"/>
                </a:lnTo>
                <a:lnTo>
                  <a:pt x="1585" y="747"/>
                </a:lnTo>
                <a:lnTo>
                  <a:pt x="1582" y="745"/>
                </a:lnTo>
                <a:lnTo>
                  <a:pt x="1580" y="742"/>
                </a:lnTo>
                <a:lnTo>
                  <a:pt x="1577" y="742"/>
                </a:lnTo>
                <a:lnTo>
                  <a:pt x="1577" y="740"/>
                </a:lnTo>
                <a:lnTo>
                  <a:pt x="1577" y="737"/>
                </a:lnTo>
                <a:lnTo>
                  <a:pt x="1580" y="735"/>
                </a:lnTo>
                <a:lnTo>
                  <a:pt x="1573" y="733"/>
                </a:lnTo>
                <a:lnTo>
                  <a:pt x="1570" y="733"/>
                </a:lnTo>
                <a:lnTo>
                  <a:pt x="1570" y="730"/>
                </a:lnTo>
                <a:lnTo>
                  <a:pt x="1568" y="728"/>
                </a:lnTo>
                <a:lnTo>
                  <a:pt x="1568" y="725"/>
                </a:lnTo>
                <a:lnTo>
                  <a:pt x="1565" y="723"/>
                </a:lnTo>
                <a:lnTo>
                  <a:pt x="1565" y="718"/>
                </a:lnTo>
                <a:lnTo>
                  <a:pt x="1563" y="716"/>
                </a:lnTo>
                <a:lnTo>
                  <a:pt x="1563" y="713"/>
                </a:lnTo>
                <a:lnTo>
                  <a:pt x="1561" y="711"/>
                </a:lnTo>
                <a:lnTo>
                  <a:pt x="1561" y="704"/>
                </a:lnTo>
                <a:lnTo>
                  <a:pt x="1558" y="701"/>
                </a:lnTo>
                <a:lnTo>
                  <a:pt x="1558" y="697"/>
                </a:lnTo>
                <a:lnTo>
                  <a:pt x="1587" y="697"/>
                </a:lnTo>
                <a:lnTo>
                  <a:pt x="1556" y="697"/>
                </a:lnTo>
                <a:lnTo>
                  <a:pt x="1556" y="697"/>
                </a:lnTo>
                <a:close/>
              </a:path>
              <a:path w="2558" h="772">
                <a:moveTo>
                  <a:pt x="1597" y="697"/>
                </a:moveTo>
                <a:lnTo>
                  <a:pt x="1556" y="697"/>
                </a:lnTo>
                <a:lnTo>
                  <a:pt x="1587" y="697"/>
                </a:lnTo>
                <a:lnTo>
                  <a:pt x="1585" y="699"/>
                </a:lnTo>
                <a:lnTo>
                  <a:pt x="1585" y="706"/>
                </a:lnTo>
                <a:lnTo>
                  <a:pt x="1582" y="709"/>
                </a:lnTo>
                <a:lnTo>
                  <a:pt x="1582" y="713"/>
                </a:lnTo>
                <a:lnTo>
                  <a:pt x="1580" y="716"/>
                </a:lnTo>
                <a:lnTo>
                  <a:pt x="1580" y="721"/>
                </a:lnTo>
                <a:lnTo>
                  <a:pt x="1577" y="723"/>
                </a:lnTo>
                <a:lnTo>
                  <a:pt x="1577" y="725"/>
                </a:lnTo>
                <a:lnTo>
                  <a:pt x="1575" y="728"/>
                </a:lnTo>
                <a:lnTo>
                  <a:pt x="1575" y="730"/>
                </a:lnTo>
                <a:lnTo>
                  <a:pt x="1573" y="733"/>
                </a:lnTo>
                <a:lnTo>
                  <a:pt x="1580" y="735"/>
                </a:lnTo>
                <a:lnTo>
                  <a:pt x="1580" y="733"/>
                </a:lnTo>
                <a:lnTo>
                  <a:pt x="1582" y="730"/>
                </a:lnTo>
                <a:lnTo>
                  <a:pt x="1582" y="728"/>
                </a:lnTo>
                <a:lnTo>
                  <a:pt x="1585" y="725"/>
                </a:lnTo>
                <a:lnTo>
                  <a:pt x="1585" y="723"/>
                </a:lnTo>
                <a:lnTo>
                  <a:pt x="1587" y="721"/>
                </a:lnTo>
                <a:lnTo>
                  <a:pt x="1587" y="716"/>
                </a:lnTo>
                <a:lnTo>
                  <a:pt x="1590" y="711"/>
                </a:lnTo>
                <a:lnTo>
                  <a:pt x="1590" y="709"/>
                </a:lnTo>
                <a:lnTo>
                  <a:pt x="1592" y="706"/>
                </a:lnTo>
                <a:lnTo>
                  <a:pt x="1592" y="699"/>
                </a:lnTo>
                <a:lnTo>
                  <a:pt x="1597" y="697"/>
                </a:lnTo>
                <a:lnTo>
                  <a:pt x="1597" y="697"/>
                </a:lnTo>
                <a:close/>
              </a:path>
              <a:path w="2558" h="772">
                <a:moveTo>
                  <a:pt x="1590" y="687"/>
                </a:moveTo>
                <a:lnTo>
                  <a:pt x="1585" y="694"/>
                </a:lnTo>
                <a:lnTo>
                  <a:pt x="1546" y="694"/>
                </a:lnTo>
                <a:lnTo>
                  <a:pt x="1549" y="699"/>
                </a:lnTo>
                <a:lnTo>
                  <a:pt x="1553" y="697"/>
                </a:lnTo>
                <a:lnTo>
                  <a:pt x="1597" y="697"/>
                </a:lnTo>
                <a:lnTo>
                  <a:pt x="1590" y="687"/>
                </a:lnTo>
                <a:lnTo>
                  <a:pt x="1590" y="687"/>
                </a:lnTo>
                <a:close/>
              </a:path>
              <a:path w="2558" h="772">
                <a:moveTo>
                  <a:pt x="1537" y="682"/>
                </a:moveTo>
                <a:lnTo>
                  <a:pt x="1525" y="685"/>
                </a:lnTo>
                <a:lnTo>
                  <a:pt x="1525" y="740"/>
                </a:lnTo>
                <a:lnTo>
                  <a:pt x="1532" y="740"/>
                </a:lnTo>
                <a:lnTo>
                  <a:pt x="1532" y="687"/>
                </a:lnTo>
                <a:lnTo>
                  <a:pt x="1537" y="682"/>
                </a:lnTo>
                <a:lnTo>
                  <a:pt x="1537" y="682"/>
                </a:lnTo>
                <a:close/>
              </a:path>
              <a:path w="2558" h="772">
                <a:moveTo>
                  <a:pt x="1527" y="675"/>
                </a:moveTo>
                <a:lnTo>
                  <a:pt x="1525" y="682"/>
                </a:lnTo>
                <a:lnTo>
                  <a:pt x="1505" y="682"/>
                </a:lnTo>
                <a:lnTo>
                  <a:pt x="1510" y="687"/>
                </a:lnTo>
                <a:lnTo>
                  <a:pt x="1513" y="687"/>
                </a:lnTo>
                <a:lnTo>
                  <a:pt x="1515" y="685"/>
                </a:lnTo>
                <a:lnTo>
                  <a:pt x="1525" y="685"/>
                </a:lnTo>
                <a:lnTo>
                  <a:pt x="1537" y="682"/>
                </a:lnTo>
                <a:lnTo>
                  <a:pt x="1527" y="675"/>
                </a:lnTo>
                <a:lnTo>
                  <a:pt x="1527" y="675"/>
                </a:lnTo>
                <a:close/>
              </a:path>
              <a:path w="2558" h="772">
                <a:moveTo>
                  <a:pt x="1604" y="673"/>
                </a:moveTo>
                <a:lnTo>
                  <a:pt x="1601" y="673"/>
                </a:lnTo>
                <a:lnTo>
                  <a:pt x="1599" y="675"/>
                </a:lnTo>
                <a:lnTo>
                  <a:pt x="1580" y="675"/>
                </a:lnTo>
                <a:lnTo>
                  <a:pt x="1580" y="677"/>
                </a:lnTo>
                <a:lnTo>
                  <a:pt x="1582" y="680"/>
                </a:lnTo>
                <a:lnTo>
                  <a:pt x="1582" y="682"/>
                </a:lnTo>
                <a:lnTo>
                  <a:pt x="1585" y="682"/>
                </a:lnTo>
                <a:lnTo>
                  <a:pt x="1606" y="682"/>
                </a:lnTo>
                <a:lnTo>
                  <a:pt x="1609" y="680"/>
                </a:lnTo>
                <a:lnTo>
                  <a:pt x="1609" y="677"/>
                </a:lnTo>
                <a:lnTo>
                  <a:pt x="1606" y="675"/>
                </a:lnTo>
                <a:lnTo>
                  <a:pt x="1604" y="673"/>
                </a:lnTo>
                <a:lnTo>
                  <a:pt x="1604" y="673"/>
                </a:lnTo>
                <a:close/>
              </a:path>
              <a:path w="2558" h="772">
                <a:moveTo>
                  <a:pt x="1553" y="641"/>
                </a:moveTo>
                <a:lnTo>
                  <a:pt x="1553" y="663"/>
                </a:lnTo>
                <a:lnTo>
                  <a:pt x="1551" y="668"/>
                </a:lnTo>
                <a:lnTo>
                  <a:pt x="1551" y="673"/>
                </a:lnTo>
                <a:lnTo>
                  <a:pt x="1549" y="675"/>
                </a:lnTo>
                <a:lnTo>
                  <a:pt x="1549" y="680"/>
                </a:lnTo>
                <a:lnTo>
                  <a:pt x="1546" y="682"/>
                </a:lnTo>
                <a:lnTo>
                  <a:pt x="1544" y="685"/>
                </a:lnTo>
                <a:lnTo>
                  <a:pt x="1544" y="687"/>
                </a:lnTo>
                <a:lnTo>
                  <a:pt x="1541" y="689"/>
                </a:lnTo>
                <a:lnTo>
                  <a:pt x="1539" y="692"/>
                </a:lnTo>
                <a:lnTo>
                  <a:pt x="1537" y="694"/>
                </a:lnTo>
                <a:lnTo>
                  <a:pt x="1534" y="697"/>
                </a:lnTo>
                <a:lnTo>
                  <a:pt x="1537" y="699"/>
                </a:lnTo>
                <a:lnTo>
                  <a:pt x="1539" y="697"/>
                </a:lnTo>
                <a:lnTo>
                  <a:pt x="1541" y="694"/>
                </a:lnTo>
                <a:lnTo>
                  <a:pt x="1544" y="692"/>
                </a:lnTo>
                <a:lnTo>
                  <a:pt x="1546" y="689"/>
                </a:lnTo>
                <a:lnTo>
                  <a:pt x="1549" y="687"/>
                </a:lnTo>
                <a:lnTo>
                  <a:pt x="1551" y="685"/>
                </a:lnTo>
                <a:lnTo>
                  <a:pt x="1551" y="682"/>
                </a:lnTo>
                <a:lnTo>
                  <a:pt x="1553" y="682"/>
                </a:lnTo>
                <a:lnTo>
                  <a:pt x="1553" y="680"/>
                </a:lnTo>
                <a:lnTo>
                  <a:pt x="1556" y="677"/>
                </a:lnTo>
                <a:lnTo>
                  <a:pt x="1556" y="673"/>
                </a:lnTo>
                <a:lnTo>
                  <a:pt x="1558" y="670"/>
                </a:lnTo>
                <a:lnTo>
                  <a:pt x="1558" y="663"/>
                </a:lnTo>
                <a:lnTo>
                  <a:pt x="1561" y="661"/>
                </a:lnTo>
                <a:lnTo>
                  <a:pt x="1561" y="644"/>
                </a:lnTo>
                <a:lnTo>
                  <a:pt x="1580" y="644"/>
                </a:lnTo>
                <a:lnTo>
                  <a:pt x="1553" y="641"/>
                </a:lnTo>
                <a:lnTo>
                  <a:pt x="1553" y="641"/>
                </a:lnTo>
                <a:close/>
              </a:path>
              <a:path w="2558" h="772">
                <a:moveTo>
                  <a:pt x="1553" y="634"/>
                </a:moveTo>
                <a:lnTo>
                  <a:pt x="1553" y="641"/>
                </a:lnTo>
                <a:lnTo>
                  <a:pt x="1580" y="644"/>
                </a:lnTo>
                <a:lnTo>
                  <a:pt x="1580" y="675"/>
                </a:lnTo>
                <a:lnTo>
                  <a:pt x="1592" y="675"/>
                </a:lnTo>
                <a:lnTo>
                  <a:pt x="1590" y="675"/>
                </a:lnTo>
                <a:lnTo>
                  <a:pt x="1587" y="673"/>
                </a:lnTo>
                <a:lnTo>
                  <a:pt x="1587" y="644"/>
                </a:lnTo>
                <a:lnTo>
                  <a:pt x="1590" y="641"/>
                </a:lnTo>
                <a:lnTo>
                  <a:pt x="1561" y="639"/>
                </a:lnTo>
                <a:lnTo>
                  <a:pt x="1553" y="634"/>
                </a:lnTo>
                <a:lnTo>
                  <a:pt x="1553" y="634"/>
                </a:lnTo>
                <a:close/>
              </a:path>
              <a:path w="2558" h="772">
                <a:moveTo>
                  <a:pt x="1582" y="634"/>
                </a:moveTo>
                <a:lnTo>
                  <a:pt x="1580" y="639"/>
                </a:lnTo>
                <a:lnTo>
                  <a:pt x="1561" y="639"/>
                </a:lnTo>
                <a:lnTo>
                  <a:pt x="1590" y="641"/>
                </a:lnTo>
                <a:lnTo>
                  <a:pt x="1582" y="634"/>
                </a:lnTo>
                <a:lnTo>
                  <a:pt x="1582" y="634"/>
                </a:lnTo>
                <a:close/>
              </a:path>
              <a:path w="2558" h="772">
                <a:moveTo>
                  <a:pt x="1520" y="634"/>
                </a:moveTo>
                <a:lnTo>
                  <a:pt x="1517" y="634"/>
                </a:lnTo>
                <a:lnTo>
                  <a:pt x="1520" y="634"/>
                </a:lnTo>
                <a:lnTo>
                  <a:pt x="1520" y="639"/>
                </a:lnTo>
                <a:lnTo>
                  <a:pt x="1522" y="641"/>
                </a:lnTo>
                <a:lnTo>
                  <a:pt x="1522" y="646"/>
                </a:lnTo>
                <a:lnTo>
                  <a:pt x="1525" y="649"/>
                </a:lnTo>
                <a:lnTo>
                  <a:pt x="1525" y="656"/>
                </a:lnTo>
                <a:lnTo>
                  <a:pt x="1527" y="661"/>
                </a:lnTo>
                <a:lnTo>
                  <a:pt x="1530" y="661"/>
                </a:lnTo>
                <a:lnTo>
                  <a:pt x="1530" y="658"/>
                </a:lnTo>
                <a:lnTo>
                  <a:pt x="1532" y="658"/>
                </a:lnTo>
                <a:lnTo>
                  <a:pt x="1532" y="653"/>
                </a:lnTo>
                <a:lnTo>
                  <a:pt x="1532" y="646"/>
                </a:lnTo>
                <a:lnTo>
                  <a:pt x="1530" y="644"/>
                </a:lnTo>
                <a:lnTo>
                  <a:pt x="1527" y="641"/>
                </a:lnTo>
                <a:lnTo>
                  <a:pt x="1527" y="639"/>
                </a:lnTo>
                <a:lnTo>
                  <a:pt x="1525" y="637"/>
                </a:lnTo>
                <a:lnTo>
                  <a:pt x="1522" y="637"/>
                </a:lnTo>
                <a:lnTo>
                  <a:pt x="1520" y="634"/>
                </a:lnTo>
                <a:lnTo>
                  <a:pt x="1520" y="634"/>
                </a:lnTo>
                <a:close/>
              </a:path>
              <a:path w="2558" h="772">
                <a:moveTo>
                  <a:pt x="1654" y="713"/>
                </a:moveTo>
                <a:lnTo>
                  <a:pt x="1654" y="723"/>
                </a:lnTo>
                <a:lnTo>
                  <a:pt x="1652" y="725"/>
                </a:lnTo>
                <a:lnTo>
                  <a:pt x="1652" y="740"/>
                </a:lnTo>
                <a:lnTo>
                  <a:pt x="1650" y="742"/>
                </a:lnTo>
                <a:lnTo>
                  <a:pt x="1650" y="747"/>
                </a:lnTo>
                <a:lnTo>
                  <a:pt x="1647" y="747"/>
                </a:lnTo>
                <a:lnTo>
                  <a:pt x="1647" y="749"/>
                </a:lnTo>
                <a:lnTo>
                  <a:pt x="1645" y="752"/>
                </a:lnTo>
                <a:lnTo>
                  <a:pt x="1645" y="754"/>
                </a:lnTo>
                <a:lnTo>
                  <a:pt x="1642" y="757"/>
                </a:lnTo>
                <a:lnTo>
                  <a:pt x="1640" y="757"/>
                </a:lnTo>
                <a:lnTo>
                  <a:pt x="1640" y="759"/>
                </a:lnTo>
                <a:lnTo>
                  <a:pt x="1637" y="761"/>
                </a:lnTo>
                <a:lnTo>
                  <a:pt x="1635" y="764"/>
                </a:lnTo>
                <a:lnTo>
                  <a:pt x="1633" y="766"/>
                </a:lnTo>
                <a:lnTo>
                  <a:pt x="1630" y="766"/>
                </a:lnTo>
                <a:lnTo>
                  <a:pt x="1628" y="769"/>
                </a:lnTo>
                <a:lnTo>
                  <a:pt x="1628" y="771"/>
                </a:lnTo>
                <a:lnTo>
                  <a:pt x="1630" y="771"/>
                </a:lnTo>
                <a:lnTo>
                  <a:pt x="1633" y="769"/>
                </a:lnTo>
                <a:lnTo>
                  <a:pt x="1635" y="769"/>
                </a:lnTo>
                <a:lnTo>
                  <a:pt x="1637" y="766"/>
                </a:lnTo>
                <a:lnTo>
                  <a:pt x="1640" y="766"/>
                </a:lnTo>
                <a:lnTo>
                  <a:pt x="1640" y="764"/>
                </a:lnTo>
                <a:lnTo>
                  <a:pt x="1642" y="761"/>
                </a:lnTo>
                <a:lnTo>
                  <a:pt x="1645" y="761"/>
                </a:lnTo>
                <a:lnTo>
                  <a:pt x="1647" y="759"/>
                </a:lnTo>
                <a:lnTo>
                  <a:pt x="1647" y="757"/>
                </a:lnTo>
                <a:lnTo>
                  <a:pt x="1650" y="754"/>
                </a:lnTo>
                <a:lnTo>
                  <a:pt x="1652" y="754"/>
                </a:lnTo>
                <a:lnTo>
                  <a:pt x="1652" y="752"/>
                </a:lnTo>
                <a:lnTo>
                  <a:pt x="1654" y="749"/>
                </a:lnTo>
                <a:lnTo>
                  <a:pt x="1654" y="747"/>
                </a:lnTo>
                <a:lnTo>
                  <a:pt x="1657" y="745"/>
                </a:lnTo>
                <a:lnTo>
                  <a:pt x="1657" y="735"/>
                </a:lnTo>
                <a:lnTo>
                  <a:pt x="1659" y="733"/>
                </a:lnTo>
                <a:lnTo>
                  <a:pt x="1659" y="723"/>
                </a:lnTo>
                <a:lnTo>
                  <a:pt x="1664" y="718"/>
                </a:lnTo>
                <a:lnTo>
                  <a:pt x="1654" y="713"/>
                </a:lnTo>
                <a:lnTo>
                  <a:pt x="1654" y="713"/>
                </a:lnTo>
                <a:close/>
              </a:path>
              <a:path w="2558" h="772">
                <a:moveTo>
                  <a:pt x="1683" y="711"/>
                </a:moveTo>
                <a:lnTo>
                  <a:pt x="1683" y="771"/>
                </a:lnTo>
                <a:lnTo>
                  <a:pt x="1690" y="766"/>
                </a:lnTo>
                <a:lnTo>
                  <a:pt x="1690" y="757"/>
                </a:lnTo>
                <a:lnTo>
                  <a:pt x="1688" y="752"/>
                </a:lnTo>
                <a:lnTo>
                  <a:pt x="1688" y="723"/>
                </a:lnTo>
                <a:lnTo>
                  <a:pt x="1693" y="718"/>
                </a:lnTo>
                <a:lnTo>
                  <a:pt x="1683" y="711"/>
                </a:lnTo>
                <a:lnTo>
                  <a:pt x="1683" y="711"/>
                </a:lnTo>
                <a:close/>
              </a:path>
              <a:path w="2558" h="772">
                <a:moveTo>
                  <a:pt x="1664" y="697"/>
                </a:moveTo>
                <a:lnTo>
                  <a:pt x="1659" y="697"/>
                </a:lnTo>
                <a:lnTo>
                  <a:pt x="1657" y="699"/>
                </a:lnTo>
                <a:lnTo>
                  <a:pt x="1657" y="701"/>
                </a:lnTo>
                <a:lnTo>
                  <a:pt x="1654" y="704"/>
                </a:lnTo>
                <a:lnTo>
                  <a:pt x="1652" y="706"/>
                </a:lnTo>
                <a:lnTo>
                  <a:pt x="1650" y="709"/>
                </a:lnTo>
                <a:lnTo>
                  <a:pt x="1647" y="711"/>
                </a:lnTo>
                <a:lnTo>
                  <a:pt x="1645" y="713"/>
                </a:lnTo>
                <a:lnTo>
                  <a:pt x="1645" y="716"/>
                </a:lnTo>
                <a:lnTo>
                  <a:pt x="1642" y="716"/>
                </a:lnTo>
                <a:lnTo>
                  <a:pt x="1640" y="718"/>
                </a:lnTo>
                <a:lnTo>
                  <a:pt x="1637" y="721"/>
                </a:lnTo>
                <a:lnTo>
                  <a:pt x="1635" y="723"/>
                </a:lnTo>
                <a:lnTo>
                  <a:pt x="1633" y="723"/>
                </a:lnTo>
                <a:lnTo>
                  <a:pt x="1630" y="725"/>
                </a:lnTo>
                <a:lnTo>
                  <a:pt x="1628" y="728"/>
                </a:lnTo>
                <a:lnTo>
                  <a:pt x="1625" y="728"/>
                </a:lnTo>
                <a:lnTo>
                  <a:pt x="1623" y="730"/>
                </a:lnTo>
                <a:lnTo>
                  <a:pt x="1621" y="733"/>
                </a:lnTo>
                <a:lnTo>
                  <a:pt x="1623" y="733"/>
                </a:lnTo>
                <a:lnTo>
                  <a:pt x="1625" y="733"/>
                </a:lnTo>
                <a:lnTo>
                  <a:pt x="1625" y="730"/>
                </a:lnTo>
                <a:lnTo>
                  <a:pt x="1628" y="730"/>
                </a:lnTo>
                <a:lnTo>
                  <a:pt x="1630" y="730"/>
                </a:lnTo>
                <a:lnTo>
                  <a:pt x="1633" y="728"/>
                </a:lnTo>
                <a:lnTo>
                  <a:pt x="1635" y="728"/>
                </a:lnTo>
                <a:lnTo>
                  <a:pt x="1637" y="725"/>
                </a:lnTo>
                <a:lnTo>
                  <a:pt x="1640" y="723"/>
                </a:lnTo>
                <a:lnTo>
                  <a:pt x="1642" y="723"/>
                </a:lnTo>
                <a:lnTo>
                  <a:pt x="1642" y="721"/>
                </a:lnTo>
                <a:lnTo>
                  <a:pt x="1645" y="721"/>
                </a:lnTo>
                <a:lnTo>
                  <a:pt x="1647" y="718"/>
                </a:lnTo>
                <a:lnTo>
                  <a:pt x="1650" y="716"/>
                </a:lnTo>
                <a:lnTo>
                  <a:pt x="1652" y="713"/>
                </a:lnTo>
                <a:lnTo>
                  <a:pt x="1654" y="711"/>
                </a:lnTo>
                <a:lnTo>
                  <a:pt x="1657" y="709"/>
                </a:lnTo>
                <a:lnTo>
                  <a:pt x="1659" y="706"/>
                </a:lnTo>
                <a:lnTo>
                  <a:pt x="1661" y="704"/>
                </a:lnTo>
                <a:lnTo>
                  <a:pt x="1661" y="701"/>
                </a:lnTo>
                <a:lnTo>
                  <a:pt x="1664" y="699"/>
                </a:lnTo>
                <a:lnTo>
                  <a:pt x="1664" y="697"/>
                </a:lnTo>
                <a:lnTo>
                  <a:pt x="1664" y="697"/>
                </a:lnTo>
                <a:close/>
              </a:path>
              <a:path w="2558" h="772">
                <a:moveTo>
                  <a:pt x="1683" y="697"/>
                </a:moveTo>
                <a:lnTo>
                  <a:pt x="1681" y="697"/>
                </a:lnTo>
                <a:lnTo>
                  <a:pt x="1681" y="699"/>
                </a:lnTo>
                <a:lnTo>
                  <a:pt x="1683" y="701"/>
                </a:lnTo>
                <a:lnTo>
                  <a:pt x="1683" y="704"/>
                </a:lnTo>
                <a:lnTo>
                  <a:pt x="1685" y="706"/>
                </a:lnTo>
                <a:lnTo>
                  <a:pt x="1688" y="709"/>
                </a:lnTo>
                <a:lnTo>
                  <a:pt x="1688" y="711"/>
                </a:lnTo>
                <a:lnTo>
                  <a:pt x="1690" y="713"/>
                </a:lnTo>
                <a:lnTo>
                  <a:pt x="1693" y="713"/>
                </a:lnTo>
                <a:lnTo>
                  <a:pt x="1695" y="716"/>
                </a:lnTo>
                <a:lnTo>
                  <a:pt x="1695" y="718"/>
                </a:lnTo>
                <a:lnTo>
                  <a:pt x="1697" y="718"/>
                </a:lnTo>
                <a:lnTo>
                  <a:pt x="1697" y="721"/>
                </a:lnTo>
                <a:lnTo>
                  <a:pt x="1700" y="723"/>
                </a:lnTo>
                <a:lnTo>
                  <a:pt x="1702" y="723"/>
                </a:lnTo>
                <a:lnTo>
                  <a:pt x="1705" y="725"/>
                </a:lnTo>
                <a:lnTo>
                  <a:pt x="1707" y="728"/>
                </a:lnTo>
                <a:lnTo>
                  <a:pt x="1710" y="730"/>
                </a:lnTo>
                <a:lnTo>
                  <a:pt x="1712" y="730"/>
                </a:lnTo>
                <a:lnTo>
                  <a:pt x="1714" y="733"/>
                </a:lnTo>
                <a:lnTo>
                  <a:pt x="1717" y="730"/>
                </a:lnTo>
                <a:lnTo>
                  <a:pt x="1717" y="728"/>
                </a:lnTo>
                <a:lnTo>
                  <a:pt x="1719" y="725"/>
                </a:lnTo>
                <a:lnTo>
                  <a:pt x="1721" y="725"/>
                </a:lnTo>
                <a:lnTo>
                  <a:pt x="1724" y="725"/>
                </a:lnTo>
                <a:lnTo>
                  <a:pt x="1724" y="723"/>
                </a:lnTo>
                <a:lnTo>
                  <a:pt x="1724" y="721"/>
                </a:lnTo>
                <a:lnTo>
                  <a:pt x="1721" y="721"/>
                </a:lnTo>
                <a:lnTo>
                  <a:pt x="1714" y="721"/>
                </a:lnTo>
                <a:lnTo>
                  <a:pt x="1712" y="718"/>
                </a:lnTo>
                <a:lnTo>
                  <a:pt x="1707" y="718"/>
                </a:lnTo>
                <a:lnTo>
                  <a:pt x="1707" y="716"/>
                </a:lnTo>
                <a:lnTo>
                  <a:pt x="1705" y="716"/>
                </a:lnTo>
                <a:lnTo>
                  <a:pt x="1702" y="713"/>
                </a:lnTo>
                <a:lnTo>
                  <a:pt x="1700" y="713"/>
                </a:lnTo>
                <a:lnTo>
                  <a:pt x="1697" y="711"/>
                </a:lnTo>
                <a:lnTo>
                  <a:pt x="1695" y="709"/>
                </a:lnTo>
                <a:lnTo>
                  <a:pt x="1693" y="709"/>
                </a:lnTo>
                <a:lnTo>
                  <a:pt x="1690" y="706"/>
                </a:lnTo>
                <a:lnTo>
                  <a:pt x="1688" y="704"/>
                </a:lnTo>
                <a:lnTo>
                  <a:pt x="1688" y="701"/>
                </a:lnTo>
                <a:lnTo>
                  <a:pt x="1685" y="701"/>
                </a:lnTo>
                <a:lnTo>
                  <a:pt x="1683" y="699"/>
                </a:lnTo>
                <a:lnTo>
                  <a:pt x="1683" y="697"/>
                </a:lnTo>
                <a:lnTo>
                  <a:pt x="1683" y="697"/>
                </a:lnTo>
                <a:close/>
              </a:path>
              <a:path w="2558" h="772">
                <a:moveTo>
                  <a:pt x="1712" y="685"/>
                </a:moveTo>
                <a:lnTo>
                  <a:pt x="1705" y="692"/>
                </a:lnTo>
                <a:lnTo>
                  <a:pt x="1623" y="692"/>
                </a:lnTo>
                <a:lnTo>
                  <a:pt x="1625" y="699"/>
                </a:lnTo>
                <a:lnTo>
                  <a:pt x="1628" y="697"/>
                </a:lnTo>
                <a:lnTo>
                  <a:pt x="1721" y="697"/>
                </a:lnTo>
                <a:lnTo>
                  <a:pt x="1712" y="685"/>
                </a:lnTo>
                <a:lnTo>
                  <a:pt x="1712" y="685"/>
                </a:lnTo>
                <a:close/>
              </a:path>
              <a:path w="2558" h="772">
                <a:moveTo>
                  <a:pt x="1669" y="677"/>
                </a:moveTo>
                <a:lnTo>
                  <a:pt x="1664" y="677"/>
                </a:lnTo>
                <a:lnTo>
                  <a:pt x="1664" y="682"/>
                </a:lnTo>
                <a:lnTo>
                  <a:pt x="1661" y="685"/>
                </a:lnTo>
                <a:lnTo>
                  <a:pt x="1661" y="689"/>
                </a:lnTo>
                <a:lnTo>
                  <a:pt x="1659" y="692"/>
                </a:lnTo>
                <a:lnTo>
                  <a:pt x="1666" y="692"/>
                </a:lnTo>
                <a:lnTo>
                  <a:pt x="1666" y="689"/>
                </a:lnTo>
                <a:lnTo>
                  <a:pt x="1669" y="687"/>
                </a:lnTo>
                <a:lnTo>
                  <a:pt x="1669" y="677"/>
                </a:lnTo>
                <a:lnTo>
                  <a:pt x="1669" y="677"/>
                </a:lnTo>
                <a:close/>
              </a:path>
              <a:path w="2558" h="772">
                <a:moveTo>
                  <a:pt x="1700" y="665"/>
                </a:moveTo>
                <a:lnTo>
                  <a:pt x="1695" y="673"/>
                </a:lnTo>
                <a:lnTo>
                  <a:pt x="1635" y="673"/>
                </a:lnTo>
                <a:lnTo>
                  <a:pt x="1637" y="680"/>
                </a:lnTo>
                <a:lnTo>
                  <a:pt x="1640" y="677"/>
                </a:lnTo>
                <a:lnTo>
                  <a:pt x="1710" y="677"/>
                </a:lnTo>
                <a:lnTo>
                  <a:pt x="1700" y="665"/>
                </a:lnTo>
                <a:lnTo>
                  <a:pt x="1700" y="665"/>
                </a:lnTo>
                <a:close/>
              </a:path>
              <a:path w="2558" h="772">
                <a:moveTo>
                  <a:pt x="1671" y="658"/>
                </a:moveTo>
                <a:lnTo>
                  <a:pt x="1666" y="658"/>
                </a:lnTo>
                <a:lnTo>
                  <a:pt x="1666" y="661"/>
                </a:lnTo>
                <a:lnTo>
                  <a:pt x="1664" y="663"/>
                </a:lnTo>
                <a:lnTo>
                  <a:pt x="1664" y="673"/>
                </a:lnTo>
                <a:lnTo>
                  <a:pt x="1671" y="673"/>
                </a:lnTo>
                <a:lnTo>
                  <a:pt x="1671" y="658"/>
                </a:lnTo>
                <a:lnTo>
                  <a:pt x="1671" y="658"/>
                </a:lnTo>
                <a:close/>
              </a:path>
              <a:path w="2558" h="772">
                <a:moveTo>
                  <a:pt x="1707" y="646"/>
                </a:moveTo>
                <a:lnTo>
                  <a:pt x="1702" y="653"/>
                </a:lnTo>
                <a:lnTo>
                  <a:pt x="1628" y="653"/>
                </a:lnTo>
                <a:lnTo>
                  <a:pt x="1630" y="661"/>
                </a:lnTo>
                <a:lnTo>
                  <a:pt x="1633" y="658"/>
                </a:lnTo>
                <a:lnTo>
                  <a:pt x="1717" y="658"/>
                </a:lnTo>
                <a:lnTo>
                  <a:pt x="1707" y="646"/>
                </a:lnTo>
                <a:lnTo>
                  <a:pt x="1707" y="646"/>
                </a:lnTo>
                <a:close/>
              </a:path>
              <a:path w="2558" h="772">
                <a:moveTo>
                  <a:pt x="1650" y="632"/>
                </a:moveTo>
                <a:lnTo>
                  <a:pt x="1647" y="632"/>
                </a:lnTo>
                <a:lnTo>
                  <a:pt x="1650" y="637"/>
                </a:lnTo>
                <a:lnTo>
                  <a:pt x="1652" y="639"/>
                </a:lnTo>
                <a:lnTo>
                  <a:pt x="1652" y="641"/>
                </a:lnTo>
                <a:lnTo>
                  <a:pt x="1654" y="644"/>
                </a:lnTo>
                <a:lnTo>
                  <a:pt x="1654" y="646"/>
                </a:lnTo>
                <a:lnTo>
                  <a:pt x="1657" y="649"/>
                </a:lnTo>
                <a:lnTo>
                  <a:pt x="1659" y="653"/>
                </a:lnTo>
                <a:lnTo>
                  <a:pt x="1661" y="653"/>
                </a:lnTo>
                <a:lnTo>
                  <a:pt x="1661" y="651"/>
                </a:lnTo>
                <a:lnTo>
                  <a:pt x="1664" y="646"/>
                </a:lnTo>
                <a:lnTo>
                  <a:pt x="1664" y="644"/>
                </a:lnTo>
                <a:lnTo>
                  <a:pt x="1661" y="641"/>
                </a:lnTo>
                <a:lnTo>
                  <a:pt x="1661" y="639"/>
                </a:lnTo>
                <a:lnTo>
                  <a:pt x="1659" y="639"/>
                </a:lnTo>
                <a:lnTo>
                  <a:pt x="1659" y="637"/>
                </a:lnTo>
                <a:lnTo>
                  <a:pt x="1657" y="637"/>
                </a:lnTo>
                <a:lnTo>
                  <a:pt x="1654" y="634"/>
                </a:lnTo>
                <a:lnTo>
                  <a:pt x="1652" y="632"/>
                </a:lnTo>
                <a:lnTo>
                  <a:pt x="1650" y="632"/>
                </a:lnTo>
                <a:lnTo>
                  <a:pt x="1650" y="632"/>
                </a:lnTo>
                <a:close/>
              </a:path>
              <a:path w="2558" h="772">
                <a:moveTo>
                  <a:pt x="1688" y="630"/>
                </a:moveTo>
                <a:lnTo>
                  <a:pt x="1688" y="632"/>
                </a:lnTo>
                <a:lnTo>
                  <a:pt x="1685" y="632"/>
                </a:lnTo>
                <a:lnTo>
                  <a:pt x="1685" y="637"/>
                </a:lnTo>
                <a:lnTo>
                  <a:pt x="1683" y="639"/>
                </a:lnTo>
                <a:lnTo>
                  <a:pt x="1683" y="644"/>
                </a:lnTo>
                <a:lnTo>
                  <a:pt x="1681" y="646"/>
                </a:lnTo>
                <a:lnTo>
                  <a:pt x="1681" y="651"/>
                </a:lnTo>
                <a:lnTo>
                  <a:pt x="1678" y="653"/>
                </a:lnTo>
                <a:lnTo>
                  <a:pt x="1681" y="653"/>
                </a:lnTo>
                <a:lnTo>
                  <a:pt x="1683" y="651"/>
                </a:lnTo>
                <a:lnTo>
                  <a:pt x="1685" y="649"/>
                </a:lnTo>
                <a:lnTo>
                  <a:pt x="1685" y="646"/>
                </a:lnTo>
                <a:lnTo>
                  <a:pt x="1688" y="644"/>
                </a:lnTo>
                <a:lnTo>
                  <a:pt x="1690" y="641"/>
                </a:lnTo>
                <a:lnTo>
                  <a:pt x="1693" y="639"/>
                </a:lnTo>
                <a:lnTo>
                  <a:pt x="1695" y="637"/>
                </a:lnTo>
                <a:lnTo>
                  <a:pt x="1688" y="630"/>
                </a:lnTo>
                <a:lnTo>
                  <a:pt x="1688" y="630"/>
                </a:lnTo>
                <a:close/>
              </a:path>
              <a:path w="2558" h="772">
                <a:moveTo>
                  <a:pt x="1738" y="754"/>
                </a:moveTo>
                <a:lnTo>
                  <a:pt x="1738" y="757"/>
                </a:lnTo>
                <a:lnTo>
                  <a:pt x="1750" y="757"/>
                </a:lnTo>
                <a:lnTo>
                  <a:pt x="1748" y="757"/>
                </a:lnTo>
                <a:lnTo>
                  <a:pt x="1745" y="754"/>
                </a:lnTo>
                <a:lnTo>
                  <a:pt x="1738" y="754"/>
                </a:lnTo>
                <a:lnTo>
                  <a:pt x="1738" y="754"/>
                </a:lnTo>
                <a:close/>
              </a:path>
              <a:path w="2558" h="772">
                <a:moveTo>
                  <a:pt x="1733" y="709"/>
                </a:moveTo>
                <a:lnTo>
                  <a:pt x="1741" y="721"/>
                </a:lnTo>
                <a:lnTo>
                  <a:pt x="1741" y="718"/>
                </a:lnTo>
                <a:lnTo>
                  <a:pt x="1743" y="716"/>
                </a:lnTo>
                <a:lnTo>
                  <a:pt x="1745" y="713"/>
                </a:lnTo>
                <a:lnTo>
                  <a:pt x="1748" y="711"/>
                </a:lnTo>
                <a:lnTo>
                  <a:pt x="1750" y="709"/>
                </a:lnTo>
                <a:lnTo>
                  <a:pt x="1733" y="709"/>
                </a:lnTo>
                <a:lnTo>
                  <a:pt x="1733" y="709"/>
                </a:lnTo>
                <a:close/>
              </a:path>
              <a:path w="2558" h="772">
                <a:moveTo>
                  <a:pt x="1738" y="706"/>
                </a:moveTo>
                <a:lnTo>
                  <a:pt x="1738" y="709"/>
                </a:lnTo>
                <a:lnTo>
                  <a:pt x="1736" y="709"/>
                </a:lnTo>
                <a:lnTo>
                  <a:pt x="1750" y="709"/>
                </a:lnTo>
                <a:lnTo>
                  <a:pt x="1755" y="706"/>
                </a:lnTo>
                <a:lnTo>
                  <a:pt x="1738" y="706"/>
                </a:lnTo>
                <a:lnTo>
                  <a:pt x="1738" y="706"/>
                </a:lnTo>
                <a:close/>
              </a:path>
              <a:path w="2558" h="772">
                <a:moveTo>
                  <a:pt x="1832" y="699"/>
                </a:moveTo>
                <a:lnTo>
                  <a:pt x="1825" y="699"/>
                </a:lnTo>
                <a:lnTo>
                  <a:pt x="1825" y="709"/>
                </a:lnTo>
                <a:lnTo>
                  <a:pt x="1832" y="706"/>
                </a:lnTo>
                <a:lnTo>
                  <a:pt x="1832" y="699"/>
                </a:lnTo>
                <a:lnTo>
                  <a:pt x="1832" y="699"/>
                </a:lnTo>
                <a:close/>
              </a:path>
              <a:path w="2558" h="772">
                <a:moveTo>
                  <a:pt x="1777" y="689"/>
                </a:moveTo>
                <a:lnTo>
                  <a:pt x="1762" y="697"/>
                </a:lnTo>
                <a:lnTo>
                  <a:pt x="1755" y="699"/>
                </a:lnTo>
                <a:lnTo>
                  <a:pt x="1753" y="701"/>
                </a:lnTo>
                <a:lnTo>
                  <a:pt x="1750" y="701"/>
                </a:lnTo>
                <a:lnTo>
                  <a:pt x="1745" y="704"/>
                </a:lnTo>
                <a:lnTo>
                  <a:pt x="1743" y="706"/>
                </a:lnTo>
                <a:lnTo>
                  <a:pt x="1738" y="706"/>
                </a:lnTo>
                <a:lnTo>
                  <a:pt x="1755" y="706"/>
                </a:lnTo>
                <a:lnTo>
                  <a:pt x="1755" y="754"/>
                </a:lnTo>
                <a:lnTo>
                  <a:pt x="1753" y="757"/>
                </a:lnTo>
                <a:lnTo>
                  <a:pt x="1738" y="757"/>
                </a:lnTo>
                <a:lnTo>
                  <a:pt x="1741" y="759"/>
                </a:lnTo>
                <a:lnTo>
                  <a:pt x="1743" y="759"/>
                </a:lnTo>
                <a:lnTo>
                  <a:pt x="1745" y="761"/>
                </a:lnTo>
                <a:lnTo>
                  <a:pt x="1748" y="764"/>
                </a:lnTo>
                <a:lnTo>
                  <a:pt x="1750" y="764"/>
                </a:lnTo>
                <a:lnTo>
                  <a:pt x="1750" y="766"/>
                </a:lnTo>
                <a:lnTo>
                  <a:pt x="1750" y="771"/>
                </a:lnTo>
                <a:lnTo>
                  <a:pt x="1753" y="769"/>
                </a:lnTo>
                <a:lnTo>
                  <a:pt x="1755" y="769"/>
                </a:lnTo>
                <a:lnTo>
                  <a:pt x="1757" y="766"/>
                </a:lnTo>
                <a:lnTo>
                  <a:pt x="1757" y="764"/>
                </a:lnTo>
                <a:lnTo>
                  <a:pt x="1760" y="761"/>
                </a:lnTo>
                <a:lnTo>
                  <a:pt x="1760" y="757"/>
                </a:lnTo>
                <a:lnTo>
                  <a:pt x="1762" y="754"/>
                </a:lnTo>
                <a:lnTo>
                  <a:pt x="1762" y="704"/>
                </a:lnTo>
                <a:lnTo>
                  <a:pt x="1779" y="692"/>
                </a:lnTo>
                <a:lnTo>
                  <a:pt x="1777" y="689"/>
                </a:lnTo>
                <a:lnTo>
                  <a:pt x="1777" y="689"/>
                </a:lnTo>
                <a:close/>
              </a:path>
              <a:path w="2558" h="772">
                <a:moveTo>
                  <a:pt x="1762" y="670"/>
                </a:moveTo>
                <a:lnTo>
                  <a:pt x="1755" y="670"/>
                </a:lnTo>
                <a:lnTo>
                  <a:pt x="1755" y="699"/>
                </a:lnTo>
                <a:lnTo>
                  <a:pt x="1762" y="697"/>
                </a:lnTo>
                <a:lnTo>
                  <a:pt x="1762" y="670"/>
                </a:lnTo>
                <a:lnTo>
                  <a:pt x="1762" y="670"/>
                </a:lnTo>
                <a:close/>
              </a:path>
              <a:path w="2558" h="772">
                <a:moveTo>
                  <a:pt x="1834" y="663"/>
                </a:moveTo>
                <a:lnTo>
                  <a:pt x="1825" y="663"/>
                </a:lnTo>
                <a:lnTo>
                  <a:pt x="1825" y="697"/>
                </a:lnTo>
                <a:lnTo>
                  <a:pt x="1781" y="697"/>
                </a:lnTo>
                <a:lnTo>
                  <a:pt x="1781" y="699"/>
                </a:lnTo>
                <a:lnTo>
                  <a:pt x="1781" y="721"/>
                </a:lnTo>
                <a:lnTo>
                  <a:pt x="1779" y="723"/>
                </a:lnTo>
                <a:lnTo>
                  <a:pt x="1779" y="730"/>
                </a:lnTo>
                <a:lnTo>
                  <a:pt x="1777" y="733"/>
                </a:lnTo>
                <a:lnTo>
                  <a:pt x="1777" y="740"/>
                </a:lnTo>
                <a:lnTo>
                  <a:pt x="1774" y="742"/>
                </a:lnTo>
                <a:lnTo>
                  <a:pt x="1774" y="745"/>
                </a:lnTo>
                <a:lnTo>
                  <a:pt x="1772" y="747"/>
                </a:lnTo>
                <a:lnTo>
                  <a:pt x="1772" y="749"/>
                </a:lnTo>
                <a:lnTo>
                  <a:pt x="1770" y="752"/>
                </a:lnTo>
                <a:lnTo>
                  <a:pt x="1770" y="754"/>
                </a:lnTo>
                <a:lnTo>
                  <a:pt x="1767" y="759"/>
                </a:lnTo>
                <a:lnTo>
                  <a:pt x="1767" y="761"/>
                </a:lnTo>
                <a:lnTo>
                  <a:pt x="1765" y="764"/>
                </a:lnTo>
                <a:lnTo>
                  <a:pt x="1762" y="766"/>
                </a:lnTo>
                <a:lnTo>
                  <a:pt x="1762" y="771"/>
                </a:lnTo>
                <a:lnTo>
                  <a:pt x="1762" y="769"/>
                </a:lnTo>
                <a:lnTo>
                  <a:pt x="1765" y="766"/>
                </a:lnTo>
                <a:lnTo>
                  <a:pt x="1767" y="766"/>
                </a:lnTo>
                <a:lnTo>
                  <a:pt x="1770" y="764"/>
                </a:lnTo>
                <a:lnTo>
                  <a:pt x="1770" y="761"/>
                </a:lnTo>
                <a:lnTo>
                  <a:pt x="1772" y="759"/>
                </a:lnTo>
                <a:lnTo>
                  <a:pt x="1772" y="757"/>
                </a:lnTo>
                <a:lnTo>
                  <a:pt x="1774" y="754"/>
                </a:lnTo>
                <a:lnTo>
                  <a:pt x="1777" y="752"/>
                </a:lnTo>
                <a:lnTo>
                  <a:pt x="1777" y="749"/>
                </a:lnTo>
                <a:lnTo>
                  <a:pt x="1779" y="747"/>
                </a:lnTo>
                <a:lnTo>
                  <a:pt x="1779" y="745"/>
                </a:lnTo>
                <a:lnTo>
                  <a:pt x="1781" y="742"/>
                </a:lnTo>
                <a:lnTo>
                  <a:pt x="1781" y="737"/>
                </a:lnTo>
                <a:lnTo>
                  <a:pt x="1784" y="735"/>
                </a:lnTo>
                <a:lnTo>
                  <a:pt x="1784" y="730"/>
                </a:lnTo>
                <a:lnTo>
                  <a:pt x="1786" y="728"/>
                </a:lnTo>
                <a:lnTo>
                  <a:pt x="1786" y="718"/>
                </a:lnTo>
                <a:lnTo>
                  <a:pt x="1789" y="716"/>
                </a:lnTo>
                <a:lnTo>
                  <a:pt x="1789" y="699"/>
                </a:lnTo>
                <a:lnTo>
                  <a:pt x="1825" y="699"/>
                </a:lnTo>
                <a:lnTo>
                  <a:pt x="1832" y="699"/>
                </a:lnTo>
                <a:lnTo>
                  <a:pt x="1832" y="697"/>
                </a:lnTo>
                <a:lnTo>
                  <a:pt x="1832" y="665"/>
                </a:lnTo>
                <a:lnTo>
                  <a:pt x="1834" y="663"/>
                </a:lnTo>
                <a:lnTo>
                  <a:pt x="1834" y="663"/>
                </a:lnTo>
                <a:close/>
              </a:path>
              <a:path w="2558" h="772">
                <a:moveTo>
                  <a:pt x="1772" y="661"/>
                </a:moveTo>
                <a:lnTo>
                  <a:pt x="1767" y="665"/>
                </a:lnTo>
                <a:lnTo>
                  <a:pt x="1736" y="665"/>
                </a:lnTo>
                <a:lnTo>
                  <a:pt x="1738" y="670"/>
                </a:lnTo>
                <a:lnTo>
                  <a:pt x="1779" y="670"/>
                </a:lnTo>
                <a:lnTo>
                  <a:pt x="1772" y="661"/>
                </a:lnTo>
                <a:lnTo>
                  <a:pt x="1772" y="661"/>
                </a:lnTo>
                <a:close/>
              </a:path>
              <a:path w="2558" h="772">
                <a:moveTo>
                  <a:pt x="1781" y="656"/>
                </a:moveTo>
                <a:lnTo>
                  <a:pt x="1781" y="661"/>
                </a:lnTo>
                <a:lnTo>
                  <a:pt x="1791" y="661"/>
                </a:lnTo>
                <a:lnTo>
                  <a:pt x="1781" y="656"/>
                </a:lnTo>
                <a:lnTo>
                  <a:pt x="1781" y="656"/>
                </a:lnTo>
                <a:close/>
              </a:path>
              <a:path w="2558" h="772">
                <a:moveTo>
                  <a:pt x="1830" y="653"/>
                </a:moveTo>
                <a:lnTo>
                  <a:pt x="1825" y="661"/>
                </a:lnTo>
                <a:lnTo>
                  <a:pt x="1781" y="661"/>
                </a:lnTo>
                <a:lnTo>
                  <a:pt x="1781" y="663"/>
                </a:lnTo>
                <a:lnTo>
                  <a:pt x="1781" y="697"/>
                </a:lnTo>
                <a:lnTo>
                  <a:pt x="1789" y="697"/>
                </a:lnTo>
                <a:lnTo>
                  <a:pt x="1789" y="663"/>
                </a:lnTo>
                <a:lnTo>
                  <a:pt x="1825" y="663"/>
                </a:lnTo>
                <a:lnTo>
                  <a:pt x="1834" y="663"/>
                </a:lnTo>
                <a:lnTo>
                  <a:pt x="1830" y="653"/>
                </a:lnTo>
                <a:lnTo>
                  <a:pt x="1830" y="653"/>
                </a:lnTo>
                <a:close/>
              </a:path>
              <a:path w="2558" h="772">
                <a:moveTo>
                  <a:pt x="1755" y="632"/>
                </a:moveTo>
                <a:lnTo>
                  <a:pt x="1755" y="665"/>
                </a:lnTo>
                <a:lnTo>
                  <a:pt x="1762" y="665"/>
                </a:lnTo>
                <a:lnTo>
                  <a:pt x="1762" y="641"/>
                </a:lnTo>
                <a:lnTo>
                  <a:pt x="1765" y="637"/>
                </a:lnTo>
                <a:lnTo>
                  <a:pt x="1755" y="632"/>
                </a:lnTo>
                <a:lnTo>
                  <a:pt x="1755" y="632"/>
                </a:lnTo>
                <a:close/>
              </a:path>
              <a:path w="2558" h="772">
                <a:moveTo>
                  <a:pt x="1796" y="632"/>
                </a:moveTo>
                <a:lnTo>
                  <a:pt x="1796" y="634"/>
                </a:lnTo>
                <a:lnTo>
                  <a:pt x="1798" y="639"/>
                </a:lnTo>
                <a:lnTo>
                  <a:pt x="1798" y="641"/>
                </a:lnTo>
                <a:lnTo>
                  <a:pt x="1801" y="644"/>
                </a:lnTo>
                <a:lnTo>
                  <a:pt x="1801" y="646"/>
                </a:lnTo>
                <a:lnTo>
                  <a:pt x="1803" y="649"/>
                </a:lnTo>
                <a:lnTo>
                  <a:pt x="1803" y="653"/>
                </a:lnTo>
                <a:lnTo>
                  <a:pt x="1805" y="658"/>
                </a:lnTo>
                <a:lnTo>
                  <a:pt x="1808" y="658"/>
                </a:lnTo>
                <a:lnTo>
                  <a:pt x="1808" y="656"/>
                </a:lnTo>
                <a:lnTo>
                  <a:pt x="1810" y="656"/>
                </a:lnTo>
                <a:lnTo>
                  <a:pt x="1810" y="651"/>
                </a:lnTo>
                <a:lnTo>
                  <a:pt x="1810" y="646"/>
                </a:lnTo>
                <a:lnTo>
                  <a:pt x="1808" y="644"/>
                </a:lnTo>
                <a:lnTo>
                  <a:pt x="1808" y="641"/>
                </a:lnTo>
                <a:lnTo>
                  <a:pt x="1805" y="641"/>
                </a:lnTo>
                <a:lnTo>
                  <a:pt x="1803" y="639"/>
                </a:lnTo>
                <a:lnTo>
                  <a:pt x="1801" y="637"/>
                </a:lnTo>
                <a:lnTo>
                  <a:pt x="1798" y="634"/>
                </a:lnTo>
                <a:lnTo>
                  <a:pt x="1796" y="632"/>
                </a:lnTo>
                <a:lnTo>
                  <a:pt x="1796" y="632"/>
                </a:lnTo>
                <a:close/>
              </a:path>
              <a:path w="2558" h="772">
                <a:moveTo>
                  <a:pt x="1897" y="711"/>
                </a:moveTo>
                <a:lnTo>
                  <a:pt x="1897" y="771"/>
                </a:lnTo>
                <a:lnTo>
                  <a:pt x="1904" y="764"/>
                </a:lnTo>
                <a:lnTo>
                  <a:pt x="1904" y="761"/>
                </a:lnTo>
                <a:lnTo>
                  <a:pt x="1904" y="759"/>
                </a:lnTo>
                <a:lnTo>
                  <a:pt x="1904" y="711"/>
                </a:lnTo>
                <a:lnTo>
                  <a:pt x="1935" y="711"/>
                </a:lnTo>
                <a:lnTo>
                  <a:pt x="1897" y="711"/>
                </a:lnTo>
                <a:lnTo>
                  <a:pt x="1897" y="711"/>
                </a:lnTo>
                <a:close/>
              </a:path>
              <a:path w="2558" h="772">
                <a:moveTo>
                  <a:pt x="1942" y="711"/>
                </a:moveTo>
                <a:lnTo>
                  <a:pt x="1897" y="711"/>
                </a:lnTo>
                <a:lnTo>
                  <a:pt x="1935" y="711"/>
                </a:lnTo>
                <a:lnTo>
                  <a:pt x="1935" y="723"/>
                </a:lnTo>
                <a:lnTo>
                  <a:pt x="1942" y="718"/>
                </a:lnTo>
                <a:lnTo>
                  <a:pt x="1942" y="711"/>
                </a:lnTo>
                <a:lnTo>
                  <a:pt x="1942" y="711"/>
                </a:lnTo>
                <a:close/>
              </a:path>
              <a:path w="2558" h="772">
                <a:moveTo>
                  <a:pt x="1897" y="668"/>
                </a:moveTo>
                <a:lnTo>
                  <a:pt x="1897" y="709"/>
                </a:lnTo>
                <a:lnTo>
                  <a:pt x="1904" y="709"/>
                </a:lnTo>
                <a:lnTo>
                  <a:pt x="1904" y="668"/>
                </a:lnTo>
                <a:lnTo>
                  <a:pt x="1935" y="668"/>
                </a:lnTo>
                <a:lnTo>
                  <a:pt x="1897" y="668"/>
                </a:lnTo>
                <a:lnTo>
                  <a:pt x="1897" y="668"/>
                </a:lnTo>
                <a:close/>
              </a:path>
              <a:path w="2558" h="772">
                <a:moveTo>
                  <a:pt x="1858" y="668"/>
                </a:moveTo>
                <a:lnTo>
                  <a:pt x="1858" y="673"/>
                </a:lnTo>
                <a:lnTo>
                  <a:pt x="1861" y="675"/>
                </a:lnTo>
                <a:lnTo>
                  <a:pt x="1861" y="711"/>
                </a:lnTo>
                <a:lnTo>
                  <a:pt x="1865" y="709"/>
                </a:lnTo>
                <a:lnTo>
                  <a:pt x="1865" y="668"/>
                </a:lnTo>
                <a:lnTo>
                  <a:pt x="1897" y="668"/>
                </a:lnTo>
                <a:lnTo>
                  <a:pt x="1858" y="668"/>
                </a:lnTo>
                <a:lnTo>
                  <a:pt x="1858" y="668"/>
                </a:lnTo>
                <a:close/>
              </a:path>
              <a:path w="2558" h="772">
                <a:moveTo>
                  <a:pt x="1858" y="661"/>
                </a:moveTo>
                <a:lnTo>
                  <a:pt x="1858" y="668"/>
                </a:lnTo>
                <a:lnTo>
                  <a:pt x="1897" y="668"/>
                </a:lnTo>
                <a:lnTo>
                  <a:pt x="1935" y="668"/>
                </a:lnTo>
                <a:lnTo>
                  <a:pt x="1935" y="709"/>
                </a:lnTo>
                <a:lnTo>
                  <a:pt x="1865" y="709"/>
                </a:lnTo>
                <a:lnTo>
                  <a:pt x="1861" y="711"/>
                </a:lnTo>
                <a:lnTo>
                  <a:pt x="1858" y="713"/>
                </a:lnTo>
                <a:lnTo>
                  <a:pt x="1858" y="723"/>
                </a:lnTo>
                <a:lnTo>
                  <a:pt x="1865" y="718"/>
                </a:lnTo>
                <a:lnTo>
                  <a:pt x="1865" y="711"/>
                </a:lnTo>
                <a:lnTo>
                  <a:pt x="1897" y="711"/>
                </a:lnTo>
                <a:lnTo>
                  <a:pt x="1942" y="711"/>
                </a:lnTo>
                <a:lnTo>
                  <a:pt x="1942" y="709"/>
                </a:lnTo>
                <a:lnTo>
                  <a:pt x="1942" y="670"/>
                </a:lnTo>
                <a:lnTo>
                  <a:pt x="1947" y="665"/>
                </a:lnTo>
                <a:lnTo>
                  <a:pt x="1865" y="665"/>
                </a:lnTo>
                <a:lnTo>
                  <a:pt x="1858" y="661"/>
                </a:lnTo>
                <a:lnTo>
                  <a:pt x="1858" y="661"/>
                </a:lnTo>
                <a:close/>
              </a:path>
              <a:path w="2558" h="772">
                <a:moveTo>
                  <a:pt x="1937" y="658"/>
                </a:moveTo>
                <a:lnTo>
                  <a:pt x="1935" y="665"/>
                </a:lnTo>
                <a:lnTo>
                  <a:pt x="1865" y="665"/>
                </a:lnTo>
                <a:lnTo>
                  <a:pt x="1947" y="665"/>
                </a:lnTo>
                <a:lnTo>
                  <a:pt x="1937" y="658"/>
                </a:lnTo>
                <a:lnTo>
                  <a:pt x="1937" y="658"/>
                </a:lnTo>
                <a:close/>
              </a:path>
              <a:path w="2558" h="772">
                <a:moveTo>
                  <a:pt x="1897" y="630"/>
                </a:moveTo>
                <a:lnTo>
                  <a:pt x="1897" y="665"/>
                </a:lnTo>
                <a:lnTo>
                  <a:pt x="1904" y="665"/>
                </a:lnTo>
                <a:lnTo>
                  <a:pt x="1904" y="641"/>
                </a:lnTo>
                <a:lnTo>
                  <a:pt x="1906" y="637"/>
                </a:lnTo>
                <a:lnTo>
                  <a:pt x="1897" y="630"/>
                </a:lnTo>
                <a:lnTo>
                  <a:pt x="1897" y="630"/>
                </a:lnTo>
                <a:close/>
              </a:path>
              <a:path w="2558" h="772">
                <a:moveTo>
                  <a:pt x="2043" y="716"/>
                </a:moveTo>
                <a:lnTo>
                  <a:pt x="2041" y="716"/>
                </a:lnTo>
                <a:lnTo>
                  <a:pt x="2041" y="721"/>
                </a:lnTo>
                <a:lnTo>
                  <a:pt x="2041" y="740"/>
                </a:lnTo>
                <a:lnTo>
                  <a:pt x="2038" y="745"/>
                </a:lnTo>
                <a:lnTo>
                  <a:pt x="2038" y="749"/>
                </a:lnTo>
                <a:lnTo>
                  <a:pt x="2036" y="749"/>
                </a:lnTo>
                <a:lnTo>
                  <a:pt x="2007" y="749"/>
                </a:lnTo>
                <a:lnTo>
                  <a:pt x="2050" y="752"/>
                </a:lnTo>
                <a:lnTo>
                  <a:pt x="2050" y="747"/>
                </a:lnTo>
                <a:lnTo>
                  <a:pt x="2048" y="747"/>
                </a:lnTo>
                <a:lnTo>
                  <a:pt x="2045" y="745"/>
                </a:lnTo>
                <a:lnTo>
                  <a:pt x="2045" y="735"/>
                </a:lnTo>
                <a:lnTo>
                  <a:pt x="2043" y="733"/>
                </a:lnTo>
                <a:lnTo>
                  <a:pt x="2043" y="716"/>
                </a:lnTo>
                <a:lnTo>
                  <a:pt x="2043" y="716"/>
                </a:lnTo>
                <a:close/>
              </a:path>
              <a:path w="2558" h="772">
                <a:moveTo>
                  <a:pt x="1983" y="687"/>
                </a:moveTo>
                <a:lnTo>
                  <a:pt x="1981" y="687"/>
                </a:lnTo>
                <a:lnTo>
                  <a:pt x="1981" y="689"/>
                </a:lnTo>
                <a:lnTo>
                  <a:pt x="1978" y="694"/>
                </a:lnTo>
                <a:lnTo>
                  <a:pt x="1978" y="699"/>
                </a:lnTo>
                <a:lnTo>
                  <a:pt x="1976" y="704"/>
                </a:lnTo>
                <a:lnTo>
                  <a:pt x="1976" y="709"/>
                </a:lnTo>
                <a:lnTo>
                  <a:pt x="1973" y="711"/>
                </a:lnTo>
                <a:lnTo>
                  <a:pt x="1973" y="713"/>
                </a:lnTo>
                <a:lnTo>
                  <a:pt x="1971" y="716"/>
                </a:lnTo>
                <a:lnTo>
                  <a:pt x="1971" y="718"/>
                </a:lnTo>
                <a:lnTo>
                  <a:pt x="1969" y="721"/>
                </a:lnTo>
                <a:lnTo>
                  <a:pt x="1966" y="723"/>
                </a:lnTo>
                <a:lnTo>
                  <a:pt x="1966" y="725"/>
                </a:lnTo>
                <a:lnTo>
                  <a:pt x="1969" y="728"/>
                </a:lnTo>
                <a:lnTo>
                  <a:pt x="1976" y="728"/>
                </a:lnTo>
                <a:lnTo>
                  <a:pt x="1978" y="725"/>
                </a:lnTo>
                <a:lnTo>
                  <a:pt x="1981" y="723"/>
                </a:lnTo>
                <a:lnTo>
                  <a:pt x="1981" y="721"/>
                </a:lnTo>
                <a:lnTo>
                  <a:pt x="1981" y="713"/>
                </a:lnTo>
                <a:lnTo>
                  <a:pt x="1983" y="711"/>
                </a:lnTo>
                <a:lnTo>
                  <a:pt x="1983" y="687"/>
                </a:lnTo>
                <a:lnTo>
                  <a:pt x="1983" y="687"/>
                </a:lnTo>
                <a:close/>
              </a:path>
              <a:path w="2558" h="772">
                <a:moveTo>
                  <a:pt x="2048" y="685"/>
                </a:moveTo>
                <a:lnTo>
                  <a:pt x="2045" y="685"/>
                </a:lnTo>
                <a:lnTo>
                  <a:pt x="2048" y="689"/>
                </a:lnTo>
                <a:lnTo>
                  <a:pt x="2048" y="692"/>
                </a:lnTo>
                <a:lnTo>
                  <a:pt x="2050" y="697"/>
                </a:lnTo>
                <a:lnTo>
                  <a:pt x="2050" y="699"/>
                </a:lnTo>
                <a:lnTo>
                  <a:pt x="2053" y="701"/>
                </a:lnTo>
                <a:lnTo>
                  <a:pt x="2053" y="709"/>
                </a:lnTo>
                <a:lnTo>
                  <a:pt x="2055" y="711"/>
                </a:lnTo>
                <a:lnTo>
                  <a:pt x="2055" y="718"/>
                </a:lnTo>
                <a:lnTo>
                  <a:pt x="2057" y="721"/>
                </a:lnTo>
                <a:lnTo>
                  <a:pt x="2057" y="725"/>
                </a:lnTo>
                <a:lnTo>
                  <a:pt x="2060" y="728"/>
                </a:lnTo>
                <a:lnTo>
                  <a:pt x="2062" y="725"/>
                </a:lnTo>
                <a:lnTo>
                  <a:pt x="2065" y="723"/>
                </a:lnTo>
                <a:lnTo>
                  <a:pt x="2065" y="711"/>
                </a:lnTo>
                <a:lnTo>
                  <a:pt x="2065" y="709"/>
                </a:lnTo>
                <a:lnTo>
                  <a:pt x="2062" y="706"/>
                </a:lnTo>
                <a:lnTo>
                  <a:pt x="2062" y="704"/>
                </a:lnTo>
                <a:lnTo>
                  <a:pt x="2060" y="701"/>
                </a:lnTo>
                <a:lnTo>
                  <a:pt x="2060" y="699"/>
                </a:lnTo>
                <a:lnTo>
                  <a:pt x="2057" y="697"/>
                </a:lnTo>
                <a:lnTo>
                  <a:pt x="2055" y="694"/>
                </a:lnTo>
                <a:lnTo>
                  <a:pt x="2053" y="692"/>
                </a:lnTo>
                <a:lnTo>
                  <a:pt x="2053" y="689"/>
                </a:lnTo>
                <a:lnTo>
                  <a:pt x="2050" y="687"/>
                </a:lnTo>
                <a:lnTo>
                  <a:pt x="2048" y="685"/>
                </a:lnTo>
                <a:lnTo>
                  <a:pt x="2048" y="685"/>
                </a:lnTo>
                <a:close/>
              </a:path>
              <a:path w="2558" h="772">
                <a:moveTo>
                  <a:pt x="1995" y="665"/>
                </a:moveTo>
                <a:lnTo>
                  <a:pt x="1995" y="749"/>
                </a:lnTo>
                <a:lnTo>
                  <a:pt x="1997" y="752"/>
                </a:lnTo>
                <a:lnTo>
                  <a:pt x="1997" y="754"/>
                </a:lnTo>
                <a:lnTo>
                  <a:pt x="2000" y="757"/>
                </a:lnTo>
                <a:lnTo>
                  <a:pt x="2002" y="759"/>
                </a:lnTo>
                <a:lnTo>
                  <a:pt x="2041" y="759"/>
                </a:lnTo>
                <a:lnTo>
                  <a:pt x="2043" y="757"/>
                </a:lnTo>
                <a:lnTo>
                  <a:pt x="2045" y="757"/>
                </a:lnTo>
                <a:lnTo>
                  <a:pt x="2048" y="754"/>
                </a:lnTo>
                <a:lnTo>
                  <a:pt x="2050" y="752"/>
                </a:lnTo>
                <a:lnTo>
                  <a:pt x="2007" y="749"/>
                </a:lnTo>
                <a:lnTo>
                  <a:pt x="2005" y="749"/>
                </a:lnTo>
                <a:lnTo>
                  <a:pt x="2002" y="747"/>
                </a:lnTo>
                <a:lnTo>
                  <a:pt x="2002" y="677"/>
                </a:lnTo>
                <a:lnTo>
                  <a:pt x="2007" y="673"/>
                </a:lnTo>
                <a:lnTo>
                  <a:pt x="1995" y="665"/>
                </a:lnTo>
                <a:lnTo>
                  <a:pt x="1995" y="665"/>
                </a:lnTo>
                <a:close/>
              </a:path>
              <a:path w="2558" h="772">
                <a:moveTo>
                  <a:pt x="2007" y="639"/>
                </a:moveTo>
                <a:lnTo>
                  <a:pt x="2007" y="641"/>
                </a:lnTo>
                <a:lnTo>
                  <a:pt x="2010" y="644"/>
                </a:lnTo>
                <a:lnTo>
                  <a:pt x="2010" y="649"/>
                </a:lnTo>
                <a:lnTo>
                  <a:pt x="2012" y="651"/>
                </a:lnTo>
                <a:lnTo>
                  <a:pt x="2014" y="653"/>
                </a:lnTo>
                <a:lnTo>
                  <a:pt x="2014" y="658"/>
                </a:lnTo>
                <a:lnTo>
                  <a:pt x="2017" y="661"/>
                </a:lnTo>
                <a:lnTo>
                  <a:pt x="2017" y="663"/>
                </a:lnTo>
                <a:lnTo>
                  <a:pt x="2019" y="665"/>
                </a:lnTo>
                <a:lnTo>
                  <a:pt x="2019" y="673"/>
                </a:lnTo>
                <a:lnTo>
                  <a:pt x="2021" y="675"/>
                </a:lnTo>
                <a:lnTo>
                  <a:pt x="2024" y="675"/>
                </a:lnTo>
                <a:lnTo>
                  <a:pt x="2026" y="673"/>
                </a:lnTo>
                <a:lnTo>
                  <a:pt x="2026" y="668"/>
                </a:lnTo>
                <a:lnTo>
                  <a:pt x="2029" y="665"/>
                </a:lnTo>
                <a:lnTo>
                  <a:pt x="2029" y="661"/>
                </a:lnTo>
                <a:lnTo>
                  <a:pt x="2026" y="658"/>
                </a:lnTo>
                <a:lnTo>
                  <a:pt x="2026" y="656"/>
                </a:lnTo>
                <a:lnTo>
                  <a:pt x="2024" y="653"/>
                </a:lnTo>
                <a:lnTo>
                  <a:pt x="2021" y="651"/>
                </a:lnTo>
                <a:lnTo>
                  <a:pt x="2021" y="649"/>
                </a:lnTo>
                <a:lnTo>
                  <a:pt x="2019" y="649"/>
                </a:lnTo>
                <a:lnTo>
                  <a:pt x="2017" y="646"/>
                </a:lnTo>
                <a:lnTo>
                  <a:pt x="2014" y="644"/>
                </a:lnTo>
                <a:lnTo>
                  <a:pt x="2012" y="644"/>
                </a:lnTo>
                <a:lnTo>
                  <a:pt x="2010" y="641"/>
                </a:lnTo>
                <a:lnTo>
                  <a:pt x="2007" y="639"/>
                </a:lnTo>
                <a:lnTo>
                  <a:pt x="2007" y="639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3726" name="table 13726"/>
          <p:cNvGraphicFramePr>
            <a:graphicFrameLocks noGrp="1"/>
          </p:cNvGraphicFramePr>
          <p:nvPr/>
        </p:nvGraphicFramePr>
        <p:xfrm>
          <a:off x="4677155" y="6306566"/>
          <a:ext cx="1391284" cy="509270"/>
        </p:xfrm>
        <a:graphic>
          <a:graphicData uri="http://schemas.openxmlformats.org/drawingml/2006/table">
            <a:tbl>
              <a:tblPr/>
              <a:tblGrid>
                <a:gridCol w="286384"/>
                <a:gridCol w="354965"/>
                <a:gridCol w="749934"/>
              </a:tblGrid>
              <a:tr h="15367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6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6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6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5600"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13728" name="picture 1372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8477250" y="9476485"/>
            <a:ext cx="982217" cy="622553"/>
          </a:xfrm>
          <a:prstGeom prst="rect">
            <a:avLst/>
          </a:prstGeom>
        </p:spPr>
      </p:pic>
      <p:pic>
        <p:nvPicPr>
          <p:cNvPr id="13730" name="picture 137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6649973" y="9503156"/>
            <a:ext cx="1083564" cy="563117"/>
          </a:xfrm>
          <a:prstGeom prst="rect">
            <a:avLst/>
          </a:prstGeom>
        </p:spPr>
      </p:pic>
      <p:grpSp>
        <p:nvGrpSpPr>
          <p:cNvPr id="630" name="group 630"/>
          <p:cNvGrpSpPr/>
          <p:nvPr/>
        </p:nvGrpSpPr>
        <p:grpSpPr>
          <a:xfrm rot="21600000">
            <a:off x="1430272" y="9349994"/>
            <a:ext cx="1321309" cy="396239"/>
            <a:chOff x="0" y="0"/>
            <a:chExt cx="1321309" cy="396239"/>
          </a:xfrm>
        </p:grpSpPr>
        <p:sp>
          <p:nvSpPr>
            <p:cNvPr id="13732" name="path 13732"/>
            <p:cNvSpPr/>
            <p:nvPr/>
          </p:nvSpPr>
          <p:spPr>
            <a:xfrm>
              <a:off x="0" y="0"/>
              <a:ext cx="377955" cy="396239"/>
            </a:xfrm>
            <a:custGeom>
              <a:avLst/>
              <a:gdLst/>
              <a:ahLst/>
              <a:cxnLst/>
              <a:rect l="0" t="0" r="0" b="0"/>
              <a:pathLst>
                <a:path w="595" h="623">
                  <a:moveTo>
                    <a:pt x="102" y="195"/>
                  </a:moveTo>
                  <a:lnTo>
                    <a:pt x="294" y="3"/>
                  </a:lnTo>
                  <a:moveTo>
                    <a:pt x="99" y="200"/>
                  </a:moveTo>
                  <a:lnTo>
                    <a:pt x="298" y="1"/>
                  </a:lnTo>
                  <a:moveTo>
                    <a:pt x="99" y="205"/>
                  </a:moveTo>
                  <a:lnTo>
                    <a:pt x="303" y="1"/>
                  </a:lnTo>
                  <a:moveTo>
                    <a:pt x="102" y="207"/>
                  </a:moveTo>
                  <a:lnTo>
                    <a:pt x="306" y="1"/>
                  </a:lnTo>
                  <a:moveTo>
                    <a:pt x="102" y="209"/>
                  </a:moveTo>
                  <a:lnTo>
                    <a:pt x="310" y="3"/>
                  </a:lnTo>
                  <a:moveTo>
                    <a:pt x="104" y="212"/>
                  </a:moveTo>
                  <a:lnTo>
                    <a:pt x="313" y="5"/>
                  </a:lnTo>
                  <a:lnTo>
                    <a:pt x="106" y="214"/>
                  </a:lnTo>
                  <a:moveTo>
                    <a:pt x="106" y="217"/>
                  </a:moveTo>
                  <a:lnTo>
                    <a:pt x="315" y="8"/>
                  </a:lnTo>
                  <a:moveTo>
                    <a:pt x="109" y="219"/>
                  </a:moveTo>
                  <a:lnTo>
                    <a:pt x="318" y="10"/>
                  </a:lnTo>
                  <a:moveTo>
                    <a:pt x="114" y="219"/>
                  </a:moveTo>
                  <a:lnTo>
                    <a:pt x="320" y="13"/>
                  </a:lnTo>
                  <a:moveTo>
                    <a:pt x="116" y="221"/>
                  </a:moveTo>
                  <a:lnTo>
                    <a:pt x="322" y="15"/>
                  </a:lnTo>
                  <a:moveTo>
                    <a:pt x="121" y="221"/>
                  </a:moveTo>
                  <a:lnTo>
                    <a:pt x="325" y="17"/>
                  </a:lnTo>
                  <a:moveTo>
                    <a:pt x="126" y="219"/>
                  </a:moveTo>
                  <a:lnTo>
                    <a:pt x="327" y="20"/>
                  </a:lnTo>
                  <a:lnTo>
                    <a:pt x="274" y="75"/>
                  </a:lnTo>
                  <a:moveTo>
                    <a:pt x="282" y="70"/>
                  </a:moveTo>
                  <a:lnTo>
                    <a:pt x="330" y="22"/>
                  </a:lnTo>
                  <a:moveTo>
                    <a:pt x="286" y="70"/>
                  </a:moveTo>
                  <a:lnTo>
                    <a:pt x="332" y="25"/>
                  </a:lnTo>
                  <a:moveTo>
                    <a:pt x="291" y="68"/>
                  </a:moveTo>
                  <a:lnTo>
                    <a:pt x="334" y="27"/>
                  </a:lnTo>
                  <a:moveTo>
                    <a:pt x="296" y="68"/>
                  </a:moveTo>
                  <a:lnTo>
                    <a:pt x="337" y="29"/>
                  </a:lnTo>
                  <a:moveTo>
                    <a:pt x="301" y="68"/>
                  </a:moveTo>
                  <a:lnTo>
                    <a:pt x="339" y="32"/>
                  </a:lnTo>
                  <a:lnTo>
                    <a:pt x="303" y="70"/>
                  </a:lnTo>
                  <a:moveTo>
                    <a:pt x="308" y="70"/>
                  </a:moveTo>
                  <a:lnTo>
                    <a:pt x="342" y="34"/>
                  </a:lnTo>
                  <a:moveTo>
                    <a:pt x="1" y="380"/>
                  </a:moveTo>
                  <a:lnTo>
                    <a:pt x="243" y="140"/>
                  </a:lnTo>
                  <a:moveTo>
                    <a:pt x="310" y="70"/>
                  </a:moveTo>
                  <a:lnTo>
                    <a:pt x="344" y="37"/>
                  </a:lnTo>
                  <a:moveTo>
                    <a:pt x="1" y="385"/>
                  </a:moveTo>
                  <a:lnTo>
                    <a:pt x="248" y="140"/>
                  </a:lnTo>
                  <a:moveTo>
                    <a:pt x="313" y="73"/>
                  </a:moveTo>
                  <a:lnTo>
                    <a:pt x="346" y="39"/>
                  </a:lnTo>
                  <a:moveTo>
                    <a:pt x="1" y="389"/>
                  </a:moveTo>
                  <a:lnTo>
                    <a:pt x="250" y="140"/>
                  </a:lnTo>
                  <a:moveTo>
                    <a:pt x="318" y="73"/>
                  </a:moveTo>
                  <a:lnTo>
                    <a:pt x="349" y="41"/>
                  </a:lnTo>
                  <a:moveTo>
                    <a:pt x="1" y="392"/>
                  </a:moveTo>
                  <a:lnTo>
                    <a:pt x="253" y="142"/>
                  </a:lnTo>
                  <a:moveTo>
                    <a:pt x="320" y="75"/>
                  </a:moveTo>
                  <a:lnTo>
                    <a:pt x="351" y="44"/>
                  </a:lnTo>
                  <a:moveTo>
                    <a:pt x="3" y="394"/>
                  </a:moveTo>
                  <a:lnTo>
                    <a:pt x="255" y="142"/>
                  </a:lnTo>
                  <a:moveTo>
                    <a:pt x="322" y="75"/>
                  </a:moveTo>
                  <a:lnTo>
                    <a:pt x="354" y="46"/>
                  </a:lnTo>
                  <a:moveTo>
                    <a:pt x="3" y="397"/>
                  </a:moveTo>
                  <a:lnTo>
                    <a:pt x="255" y="147"/>
                  </a:lnTo>
                  <a:moveTo>
                    <a:pt x="325" y="77"/>
                  </a:moveTo>
                  <a:lnTo>
                    <a:pt x="354" y="46"/>
                  </a:lnTo>
                  <a:moveTo>
                    <a:pt x="6" y="399"/>
                  </a:moveTo>
                  <a:lnTo>
                    <a:pt x="255" y="149"/>
                  </a:lnTo>
                  <a:moveTo>
                    <a:pt x="327" y="80"/>
                  </a:moveTo>
                  <a:lnTo>
                    <a:pt x="356" y="49"/>
                  </a:lnTo>
                  <a:moveTo>
                    <a:pt x="8" y="401"/>
                  </a:moveTo>
                  <a:lnTo>
                    <a:pt x="255" y="154"/>
                  </a:lnTo>
                  <a:moveTo>
                    <a:pt x="327" y="82"/>
                  </a:moveTo>
                  <a:lnTo>
                    <a:pt x="358" y="51"/>
                  </a:lnTo>
                  <a:moveTo>
                    <a:pt x="10" y="404"/>
                  </a:moveTo>
                  <a:lnTo>
                    <a:pt x="255" y="159"/>
                  </a:lnTo>
                  <a:moveTo>
                    <a:pt x="330" y="85"/>
                  </a:moveTo>
                  <a:lnTo>
                    <a:pt x="361" y="53"/>
                  </a:lnTo>
                  <a:moveTo>
                    <a:pt x="13" y="406"/>
                  </a:moveTo>
                  <a:lnTo>
                    <a:pt x="255" y="161"/>
                  </a:lnTo>
                  <a:moveTo>
                    <a:pt x="332" y="87"/>
                  </a:moveTo>
                  <a:lnTo>
                    <a:pt x="363" y="56"/>
                  </a:lnTo>
                  <a:moveTo>
                    <a:pt x="15" y="409"/>
                  </a:moveTo>
                  <a:lnTo>
                    <a:pt x="255" y="166"/>
                  </a:lnTo>
                  <a:moveTo>
                    <a:pt x="334" y="89"/>
                  </a:moveTo>
                  <a:lnTo>
                    <a:pt x="366" y="58"/>
                  </a:lnTo>
                  <a:moveTo>
                    <a:pt x="15" y="409"/>
                  </a:moveTo>
                  <a:lnTo>
                    <a:pt x="255" y="171"/>
                  </a:lnTo>
                  <a:moveTo>
                    <a:pt x="334" y="92"/>
                  </a:moveTo>
                  <a:lnTo>
                    <a:pt x="368" y="61"/>
                  </a:lnTo>
                  <a:moveTo>
                    <a:pt x="18" y="411"/>
                  </a:moveTo>
                  <a:lnTo>
                    <a:pt x="255" y="173"/>
                  </a:lnTo>
                  <a:moveTo>
                    <a:pt x="337" y="94"/>
                  </a:moveTo>
                  <a:lnTo>
                    <a:pt x="368" y="61"/>
                  </a:lnTo>
                  <a:moveTo>
                    <a:pt x="20" y="413"/>
                  </a:moveTo>
                  <a:lnTo>
                    <a:pt x="255" y="178"/>
                  </a:lnTo>
                  <a:moveTo>
                    <a:pt x="337" y="97"/>
                  </a:moveTo>
                  <a:lnTo>
                    <a:pt x="370" y="63"/>
                  </a:lnTo>
                  <a:moveTo>
                    <a:pt x="22" y="416"/>
                  </a:moveTo>
                  <a:lnTo>
                    <a:pt x="255" y="183"/>
                  </a:lnTo>
                  <a:moveTo>
                    <a:pt x="339" y="99"/>
                  </a:moveTo>
                  <a:lnTo>
                    <a:pt x="373" y="65"/>
                  </a:lnTo>
                  <a:moveTo>
                    <a:pt x="25" y="418"/>
                  </a:moveTo>
                  <a:lnTo>
                    <a:pt x="255" y="185"/>
                  </a:lnTo>
                  <a:moveTo>
                    <a:pt x="339" y="104"/>
                  </a:moveTo>
                  <a:lnTo>
                    <a:pt x="375" y="68"/>
                  </a:lnTo>
                  <a:moveTo>
                    <a:pt x="27" y="421"/>
                  </a:moveTo>
                  <a:lnTo>
                    <a:pt x="255" y="190"/>
                  </a:lnTo>
                  <a:moveTo>
                    <a:pt x="339" y="106"/>
                  </a:moveTo>
                  <a:lnTo>
                    <a:pt x="378" y="70"/>
                  </a:lnTo>
                  <a:moveTo>
                    <a:pt x="30" y="423"/>
                  </a:moveTo>
                  <a:lnTo>
                    <a:pt x="255" y="195"/>
                  </a:lnTo>
                  <a:moveTo>
                    <a:pt x="342" y="111"/>
                  </a:moveTo>
                  <a:lnTo>
                    <a:pt x="380" y="73"/>
                  </a:lnTo>
                  <a:moveTo>
                    <a:pt x="30" y="423"/>
                  </a:moveTo>
                  <a:lnTo>
                    <a:pt x="255" y="200"/>
                  </a:lnTo>
                  <a:moveTo>
                    <a:pt x="342" y="113"/>
                  </a:moveTo>
                  <a:lnTo>
                    <a:pt x="380" y="73"/>
                  </a:lnTo>
                  <a:moveTo>
                    <a:pt x="32" y="425"/>
                  </a:moveTo>
                  <a:lnTo>
                    <a:pt x="255" y="202"/>
                  </a:lnTo>
                  <a:moveTo>
                    <a:pt x="342" y="118"/>
                  </a:moveTo>
                  <a:lnTo>
                    <a:pt x="382" y="75"/>
                  </a:lnTo>
                  <a:moveTo>
                    <a:pt x="34" y="428"/>
                  </a:moveTo>
                  <a:lnTo>
                    <a:pt x="255" y="207"/>
                  </a:lnTo>
                  <a:moveTo>
                    <a:pt x="342" y="123"/>
                  </a:moveTo>
                  <a:lnTo>
                    <a:pt x="385" y="77"/>
                  </a:lnTo>
                  <a:moveTo>
                    <a:pt x="37" y="430"/>
                  </a:moveTo>
                  <a:lnTo>
                    <a:pt x="255" y="212"/>
                  </a:lnTo>
                  <a:moveTo>
                    <a:pt x="342" y="125"/>
                  </a:moveTo>
                  <a:lnTo>
                    <a:pt x="387" y="80"/>
                  </a:lnTo>
                  <a:moveTo>
                    <a:pt x="39" y="433"/>
                  </a:moveTo>
                  <a:lnTo>
                    <a:pt x="255" y="214"/>
                  </a:lnTo>
                  <a:moveTo>
                    <a:pt x="342" y="130"/>
                  </a:moveTo>
                  <a:lnTo>
                    <a:pt x="390" y="82"/>
                  </a:lnTo>
                  <a:moveTo>
                    <a:pt x="42" y="435"/>
                  </a:moveTo>
                  <a:lnTo>
                    <a:pt x="255" y="219"/>
                  </a:lnTo>
                  <a:moveTo>
                    <a:pt x="342" y="135"/>
                  </a:moveTo>
                  <a:lnTo>
                    <a:pt x="392" y="85"/>
                  </a:lnTo>
                  <a:moveTo>
                    <a:pt x="44" y="435"/>
                  </a:moveTo>
                  <a:lnTo>
                    <a:pt x="255" y="224"/>
                  </a:lnTo>
                  <a:moveTo>
                    <a:pt x="342" y="140"/>
                  </a:moveTo>
                  <a:lnTo>
                    <a:pt x="394" y="87"/>
                  </a:lnTo>
                  <a:moveTo>
                    <a:pt x="44" y="437"/>
                  </a:moveTo>
                  <a:lnTo>
                    <a:pt x="255" y="226"/>
                  </a:lnTo>
                  <a:moveTo>
                    <a:pt x="342" y="142"/>
                  </a:moveTo>
                  <a:lnTo>
                    <a:pt x="394" y="87"/>
                  </a:lnTo>
                  <a:moveTo>
                    <a:pt x="46" y="440"/>
                  </a:moveTo>
                  <a:lnTo>
                    <a:pt x="255" y="231"/>
                  </a:lnTo>
                  <a:moveTo>
                    <a:pt x="342" y="147"/>
                  </a:moveTo>
                  <a:lnTo>
                    <a:pt x="397" y="89"/>
                  </a:lnTo>
                  <a:moveTo>
                    <a:pt x="49" y="442"/>
                  </a:moveTo>
                  <a:lnTo>
                    <a:pt x="255" y="236"/>
                  </a:lnTo>
                  <a:moveTo>
                    <a:pt x="342" y="152"/>
                  </a:moveTo>
                  <a:lnTo>
                    <a:pt x="399" y="92"/>
                  </a:lnTo>
                  <a:moveTo>
                    <a:pt x="51" y="445"/>
                  </a:moveTo>
                  <a:lnTo>
                    <a:pt x="255" y="241"/>
                  </a:lnTo>
                  <a:moveTo>
                    <a:pt x="339" y="154"/>
                  </a:moveTo>
                  <a:lnTo>
                    <a:pt x="402" y="94"/>
                  </a:lnTo>
                  <a:moveTo>
                    <a:pt x="54" y="447"/>
                  </a:moveTo>
                  <a:lnTo>
                    <a:pt x="255" y="243"/>
                  </a:lnTo>
                  <a:moveTo>
                    <a:pt x="339" y="159"/>
                  </a:moveTo>
                  <a:lnTo>
                    <a:pt x="404" y="97"/>
                  </a:lnTo>
                  <a:moveTo>
                    <a:pt x="56" y="449"/>
                  </a:moveTo>
                  <a:lnTo>
                    <a:pt x="255" y="248"/>
                  </a:lnTo>
                  <a:moveTo>
                    <a:pt x="339" y="164"/>
                  </a:moveTo>
                  <a:lnTo>
                    <a:pt x="406" y="99"/>
                  </a:lnTo>
                  <a:moveTo>
                    <a:pt x="56" y="449"/>
                  </a:moveTo>
                  <a:lnTo>
                    <a:pt x="255" y="253"/>
                  </a:lnTo>
                  <a:moveTo>
                    <a:pt x="339" y="166"/>
                  </a:moveTo>
                  <a:lnTo>
                    <a:pt x="406" y="99"/>
                  </a:lnTo>
                  <a:moveTo>
                    <a:pt x="58" y="452"/>
                  </a:moveTo>
                  <a:lnTo>
                    <a:pt x="255" y="255"/>
                  </a:lnTo>
                  <a:moveTo>
                    <a:pt x="339" y="171"/>
                  </a:moveTo>
                  <a:lnTo>
                    <a:pt x="409" y="101"/>
                  </a:lnTo>
                  <a:moveTo>
                    <a:pt x="61" y="454"/>
                  </a:moveTo>
                  <a:lnTo>
                    <a:pt x="255" y="260"/>
                  </a:lnTo>
                  <a:moveTo>
                    <a:pt x="339" y="176"/>
                  </a:moveTo>
                  <a:lnTo>
                    <a:pt x="411" y="104"/>
                  </a:lnTo>
                  <a:moveTo>
                    <a:pt x="63" y="457"/>
                  </a:moveTo>
                  <a:lnTo>
                    <a:pt x="255" y="265"/>
                  </a:lnTo>
                  <a:moveTo>
                    <a:pt x="339" y="181"/>
                  </a:moveTo>
                  <a:lnTo>
                    <a:pt x="414" y="106"/>
                  </a:lnTo>
                  <a:moveTo>
                    <a:pt x="66" y="459"/>
                  </a:moveTo>
                  <a:lnTo>
                    <a:pt x="255" y="267"/>
                  </a:lnTo>
                  <a:moveTo>
                    <a:pt x="339" y="183"/>
                  </a:moveTo>
                  <a:lnTo>
                    <a:pt x="416" y="109"/>
                  </a:lnTo>
                  <a:moveTo>
                    <a:pt x="68" y="461"/>
                  </a:moveTo>
                  <a:lnTo>
                    <a:pt x="255" y="272"/>
                  </a:lnTo>
                  <a:moveTo>
                    <a:pt x="339" y="188"/>
                  </a:moveTo>
                  <a:lnTo>
                    <a:pt x="418" y="111"/>
                  </a:lnTo>
                  <a:moveTo>
                    <a:pt x="70" y="461"/>
                  </a:moveTo>
                  <a:lnTo>
                    <a:pt x="255" y="277"/>
                  </a:lnTo>
                  <a:moveTo>
                    <a:pt x="339" y="193"/>
                  </a:moveTo>
                  <a:lnTo>
                    <a:pt x="421" y="113"/>
                  </a:lnTo>
                  <a:moveTo>
                    <a:pt x="70" y="464"/>
                  </a:moveTo>
                  <a:lnTo>
                    <a:pt x="255" y="281"/>
                  </a:lnTo>
                  <a:moveTo>
                    <a:pt x="339" y="195"/>
                  </a:moveTo>
                  <a:lnTo>
                    <a:pt x="421" y="113"/>
                  </a:lnTo>
                  <a:moveTo>
                    <a:pt x="73" y="466"/>
                  </a:moveTo>
                  <a:lnTo>
                    <a:pt x="255" y="284"/>
                  </a:lnTo>
                  <a:moveTo>
                    <a:pt x="339" y="200"/>
                  </a:moveTo>
                  <a:lnTo>
                    <a:pt x="423" y="116"/>
                  </a:lnTo>
                  <a:moveTo>
                    <a:pt x="75" y="469"/>
                  </a:moveTo>
                  <a:lnTo>
                    <a:pt x="255" y="289"/>
                  </a:lnTo>
                  <a:moveTo>
                    <a:pt x="339" y="205"/>
                  </a:moveTo>
                  <a:lnTo>
                    <a:pt x="426" y="118"/>
                  </a:lnTo>
                  <a:moveTo>
                    <a:pt x="78" y="471"/>
                  </a:moveTo>
                  <a:lnTo>
                    <a:pt x="255" y="293"/>
                  </a:lnTo>
                  <a:moveTo>
                    <a:pt x="339" y="207"/>
                  </a:moveTo>
                  <a:lnTo>
                    <a:pt x="428" y="121"/>
                  </a:lnTo>
                  <a:moveTo>
                    <a:pt x="80" y="473"/>
                  </a:moveTo>
                  <a:lnTo>
                    <a:pt x="255" y="296"/>
                  </a:lnTo>
                  <a:moveTo>
                    <a:pt x="339" y="212"/>
                  </a:moveTo>
                  <a:lnTo>
                    <a:pt x="430" y="123"/>
                  </a:lnTo>
                  <a:moveTo>
                    <a:pt x="82" y="476"/>
                  </a:moveTo>
                  <a:lnTo>
                    <a:pt x="255" y="301"/>
                  </a:lnTo>
                  <a:moveTo>
                    <a:pt x="339" y="217"/>
                  </a:moveTo>
                  <a:lnTo>
                    <a:pt x="433" y="125"/>
                  </a:lnTo>
                  <a:moveTo>
                    <a:pt x="85" y="476"/>
                  </a:moveTo>
                  <a:lnTo>
                    <a:pt x="255" y="305"/>
                  </a:lnTo>
                  <a:moveTo>
                    <a:pt x="339" y="221"/>
                  </a:moveTo>
                  <a:lnTo>
                    <a:pt x="433" y="128"/>
                  </a:lnTo>
                  <a:moveTo>
                    <a:pt x="87" y="478"/>
                  </a:moveTo>
                  <a:lnTo>
                    <a:pt x="255" y="310"/>
                  </a:lnTo>
                  <a:moveTo>
                    <a:pt x="339" y="224"/>
                  </a:moveTo>
                  <a:lnTo>
                    <a:pt x="435" y="128"/>
                  </a:lnTo>
                  <a:moveTo>
                    <a:pt x="90" y="478"/>
                  </a:moveTo>
                  <a:lnTo>
                    <a:pt x="255" y="315"/>
                  </a:lnTo>
                  <a:moveTo>
                    <a:pt x="339" y="229"/>
                  </a:moveTo>
                  <a:lnTo>
                    <a:pt x="438" y="130"/>
                  </a:lnTo>
                  <a:moveTo>
                    <a:pt x="94" y="478"/>
                  </a:moveTo>
                  <a:lnTo>
                    <a:pt x="253" y="320"/>
                  </a:lnTo>
                  <a:moveTo>
                    <a:pt x="339" y="233"/>
                  </a:moveTo>
                  <a:lnTo>
                    <a:pt x="440" y="133"/>
                  </a:lnTo>
                  <a:moveTo>
                    <a:pt x="99" y="478"/>
                  </a:moveTo>
                  <a:lnTo>
                    <a:pt x="250" y="327"/>
                  </a:lnTo>
                  <a:moveTo>
                    <a:pt x="339" y="236"/>
                  </a:moveTo>
                  <a:lnTo>
                    <a:pt x="442" y="135"/>
                  </a:lnTo>
                  <a:moveTo>
                    <a:pt x="339" y="241"/>
                  </a:moveTo>
                  <a:lnTo>
                    <a:pt x="445" y="137"/>
                  </a:lnTo>
                  <a:moveTo>
                    <a:pt x="339" y="245"/>
                  </a:moveTo>
                  <a:lnTo>
                    <a:pt x="447" y="140"/>
                  </a:lnTo>
                  <a:moveTo>
                    <a:pt x="339" y="248"/>
                  </a:moveTo>
                  <a:lnTo>
                    <a:pt x="447" y="142"/>
                  </a:lnTo>
                  <a:moveTo>
                    <a:pt x="339" y="253"/>
                  </a:moveTo>
                  <a:lnTo>
                    <a:pt x="450" y="145"/>
                  </a:lnTo>
                  <a:moveTo>
                    <a:pt x="339" y="257"/>
                  </a:moveTo>
                  <a:lnTo>
                    <a:pt x="452" y="147"/>
                  </a:lnTo>
                  <a:moveTo>
                    <a:pt x="339" y="262"/>
                  </a:moveTo>
                  <a:lnTo>
                    <a:pt x="452" y="149"/>
                  </a:lnTo>
                  <a:moveTo>
                    <a:pt x="342" y="265"/>
                  </a:moveTo>
                  <a:lnTo>
                    <a:pt x="452" y="154"/>
                  </a:lnTo>
                  <a:moveTo>
                    <a:pt x="344" y="267"/>
                  </a:moveTo>
                  <a:lnTo>
                    <a:pt x="450" y="159"/>
                  </a:lnTo>
                  <a:moveTo>
                    <a:pt x="289" y="5"/>
                  </a:moveTo>
                  <a:lnTo>
                    <a:pt x="106" y="188"/>
                  </a:lnTo>
                  <a:moveTo>
                    <a:pt x="267" y="82"/>
                  </a:moveTo>
                  <a:lnTo>
                    <a:pt x="133" y="214"/>
                  </a:lnTo>
                  <a:moveTo>
                    <a:pt x="238" y="142"/>
                  </a:moveTo>
                  <a:lnTo>
                    <a:pt x="6" y="373"/>
                  </a:lnTo>
                  <a:moveTo>
                    <a:pt x="6" y="375"/>
                  </a:moveTo>
                  <a:lnTo>
                    <a:pt x="1" y="387"/>
                  </a:lnTo>
                  <a:lnTo>
                    <a:pt x="6" y="399"/>
                  </a:lnTo>
                  <a:moveTo>
                    <a:pt x="106" y="473"/>
                  </a:moveTo>
                  <a:lnTo>
                    <a:pt x="243" y="337"/>
                  </a:lnTo>
                  <a:moveTo>
                    <a:pt x="80" y="473"/>
                  </a:moveTo>
                  <a:lnTo>
                    <a:pt x="92" y="478"/>
                  </a:lnTo>
                  <a:lnTo>
                    <a:pt x="104" y="473"/>
                  </a:lnTo>
                  <a:moveTo>
                    <a:pt x="447" y="164"/>
                  </a:moveTo>
                  <a:lnTo>
                    <a:pt x="346" y="265"/>
                  </a:lnTo>
                  <a:moveTo>
                    <a:pt x="255" y="149"/>
                  </a:moveTo>
                  <a:lnTo>
                    <a:pt x="255" y="305"/>
                  </a:lnTo>
                  <a:moveTo>
                    <a:pt x="243" y="337"/>
                  </a:moveTo>
                  <a:lnTo>
                    <a:pt x="253" y="322"/>
                  </a:lnTo>
                  <a:lnTo>
                    <a:pt x="255" y="305"/>
                  </a:lnTo>
                  <a:moveTo>
                    <a:pt x="255" y="149"/>
                  </a:moveTo>
                  <a:lnTo>
                    <a:pt x="253" y="142"/>
                  </a:lnTo>
                  <a:lnTo>
                    <a:pt x="246" y="140"/>
                  </a:lnTo>
                  <a:lnTo>
                    <a:pt x="238" y="142"/>
                  </a:lnTo>
                  <a:moveTo>
                    <a:pt x="342" y="111"/>
                  </a:moveTo>
                  <a:lnTo>
                    <a:pt x="339" y="262"/>
                  </a:lnTo>
                  <a:moveTo>
                    <a:pt x="6" y="399"/>
                  </a:moveTo>
                  <a:lnTo>
                    <a:pt x="80" y="473"/>
                  </a:lnTo>
                  <a:moveTo>
                    <a:pt x="313" y="5"/>
                  </a:moveTo>
                  <a:lnTo>
                    <a:pt x="447" y="140"/>
                  </a:lnTo>
                  <a:moveTo>
                    <a:pt x="445" y="164"/>
                  </a:moveTo>
                  <a:lnTo>
                    <a:pt x="450" y="152"/>
                  </a:lnTo>
                  <a:lnTo>
                    <a:pt x="445" y="140"/>
                  </a:lnTo>
                  <a:moveTo>
                    <a:pt x="313" y="8"/>
                  </a:moveTo>
                  <a:lnTo>
                    <a:pt x="301" y="3"/>
                  </a:lnTo>
                  <a:lnTo>
                    <a:pt x="289" y="8"/>
                  </a:lnTo>
                  <a:moveTo>
                    <a:pt x="342" y="262"/>
                  </a:moveTo>
                  <a:lnTo>
                    <a:pt x="346" y="265"/>
                  </a:lnTo>
                  <a:moveTo>
                    <a:pt x="339" y="111"/>
                  </a:moveTo>
                  <a:lnTo>
                    <a:pt x="337" y="94"/>
                  </a:lnTo>
                  <a:lnTo>
                    <a:pt x="327" y="80"/>
                  </a:lnTo>
                  <a:lnTo>
                    <a:pt x="313" y="70"/>
                  </a:lnTo>
                  <a:lnTo>
                    <a:pt x="296" y="68"/>
                  </a:lnTo>
                  <a:lnTo>
                    <a:pt x="279" y="70"/>
                  </a:lnTo>
                  <a:lnTo>
                    <a:pt x="265" y="80"/>
                  </a:lnTo>
                  <a:moveTo>
                    <a:pt x="106" y="214"/>
                  </a:moveTo>
                  <a:lnTo>
                    <a:pt x="106" y="212"/>
                  </a:lnTo>
                  <a:moveTo>
                    <a:pt x="106" y="190"/>
                  </a:moveTo>
                  <a:lnTo>
                    <a:pt x="102" y="202"/>
                  </a:lnTo>
                  <a:lnTo>
                    <a:pt x="106" y="214"/>
                  </a:lnTo>
                  <a:moveTo>
                    <a:pt x="106" y="214"/>
                  </a:moveTo>
                  <a:lnTo>
                    <a:pt x="118" y="219"/>
                  </a:lnTo>
                  <a:lnTo>
                    <a:pt x="130" y="214"/>
                  </a:lnTo>
                  <a:moveTo>
                    <a:pt x="145" y="466"/>
                  </a:moveTo>
                  <a:lnTo>
                    <a:pt x="253" y="358"/>
                  </a:lnTo>
                  <a:moveTo>
                    <a:pt x="145" y="471"/>
                  </a:moveTo>
                  <a:lnTo>
                    <a:pt x="255" y="361"/>
                  </a:lnTo>
                  <a:moveTo>
                    <a:pt x="145" y="476"/>
                  </a:moveTo>
                  <a:lnTo>
                    <a:pt x="255" y="363"/>
                  </a:lnTo>
                  <a:moveTo>
                    <a:pt x="145" y="478"/>
                  </a:moveTo>
                  <a:lnTo>
                    <a:pt x="255" y="368"/>
                  </a:lnTo>
                  <a:moveTo>
                    <a:pt x="145" y="481"/>
                  </a:moveTo>
                  <a:lnTo>
                    <a:pt x="255" y="373"/>
                  </a:lnTo>
                  <a:moveTo>
                    <a:pt x="147" y="483"/>
                  </a:moveTo>
                  <a:lnTo>
                    <a:pt x="255" y="375"/>
                  </a:lnTo>
                  <a:moveTo>
                    <a:pt x="150" y="485"/>
                  </a:moveTo>
                  <a:lnTo>
                    <a:pt x="255" y="380"/>
                  </a:lnTo>
                  <a:moveTo>
                    <a:pt x="152" y="488"/>
                  </a:moveTo>
                  <a:lnTo>
                    <a:pt x="255" y="385"/>
                  </a:lnTo>
                  <a:moveTo>
                    <a:pt x="154" y="490"/>
                  </a:moveTo>
                  <a:lnTo>
                    <a:pt x="255" y="387"/>
                  </a:lnTo>
                  <a:moveTo>
                    <a:pt x="344" y="298"/>
                  </a:moveTo>
                  <a:lnTo>
                    <a:pt x="498" y="147"/>
                  </a:lnTo>
                  <a:moveTo>
                    <a:pt x="157" y="493"/>
                  </a:moveTo>
                  <a:lnTo>
                    <a:pt x="255" y="392"/>
                  </a:lnTo>
                  <a:moveTo>
                    <a:pt x="342" y="305"/>
                  </a:moveTo>
                  <a:lnTo>
                    <a:pt x="502" y="145"/>
                  </a:lnTo>
                  <a:moveTo>
                    <a:pt x="157" y="493"/>
                  </a:moveTo>
                  <a:lnTo>
                    <a:pt x="255" y="397"/>
                  </a:lnTo>
                  <a:moveTo>
                    <a:pt x="342" y="310"/>
                  </a:moveTo>
                  <a:lnTo>
                    <a:pt x="505" y="145"/>
                  </a:lnTo>
                  <a:moveTo>
                    <a:pt x="159" y="495"/>
                  </a:moveTo>
                  <a:lnTo>
                    <a:pt x="255" y="399"/>
                  </a:lnTo>
                  <a:moveTo>
                    <a:pt x="339" y="315"/>
                  </a:moveTo>
                  <a:lnTo>
                    <a:pt x="510" y="147"/>
                  </a:lnTo>
                  <a:moveTo>
                    <a:pt x="162" y="497"/>
                  </a:moveTo>
                  <a:lnTo>
                    <a:pt x="255" y="404"/>
                  </a:lnTo>
                  <a:moveTo>
                    <a:pt x="339" y="320"/>
                  </a:moveTo>
                  <a:lnTo>
                    <a:pt x="512" y="147"/>
                  </a:lnTo>
                  <a:moveTo>
                    <a:pt x="164" y="500"/>
                  </a:moveTo>
                  <a:lnTo>
                    <a:pt x="255" y="409"/>
                  </a:lnTo>
                  <a:moveTo>
                    <a:pt x="339" y="325"/>
                  </a:moveTo>
                  <a:lnTo>
                    <a:pt x="514" y="149"/>
                  </a:lnTo>
                  <a:moveTo>
                    <a:pt x="166" y="502"/>
                  </a:moveTo>
                  <a:lnTo>
                    <a:pt x="255" y="413"/>
                  </a:lnTo>
                  <a:moveTo>
                    <a:pt x="339" y="327"/>
                  </a:moveTo>
                  <a:lnTo>
                    <a:pt x="517" y="152"/>
                  </a:lnTo>
                  <a:moveTo>
                    <a:pt x="169" y="505"/>
                  </a:moveTo>
                  <a:lnTo>
                    <a:pt x="255" y="416"/>
                  </a:lnTo>
                  <a:moveTo>
                    <a:pt x="339" y="332"/>
                  </a:moveTo>
                  <a:lnTo>
                    <a:pt x="519" y="154"/>
                  </a:lnTo>
                  <a:moveTo>
                    <a:pt x="169" y="505"/>
                  </a:moveTo>
                  <a:lnTo>
                    <a:pt x="255" y="421"/>
                  </a:lnTo>
                  <a:moveTo>
                    <a:pt x="339" y="337"/>
                  </a:moveTo>
                  <a:lnTo>
                    <a:pt x="519" y="157"/>
                  </a:lnTo>
                  <a:moveTo>
                    <a:pt x="171" y="507"/>
                  </a:moveTo>
                  <a:lnTo>
                    <a:pt x="255" y="425"/>
                  </a:lnTo>
                  <a:moveTo>
                    <a:pt x="339" y="339"/>
                  </a:moveTo>
                  <a:lnTo>
                    <a:pt x="522" y="157"/>
                  </a:lnTo>
                  <a:moveTo>
                    <a:pt x="174" y="509"/>
                  </a:moveTo>
                  <a:lnTo>
                    <a:pt x="255" y="428"/>
                  </a:lnTo>
                  <a:moveTo>
                    <a:pt x="339" y="344"/>
                  </a:moveTo>
                  <a:lnTo>
                    <a:pt x="524" y="159"/>
                  </a:lnTo>
                  <a:moveTo>
                    <a:pt x="176" y="512"/>
                  </a:moveTo>
                  <a:lnTo>
                    <a:pt x="255" y="433"/>
                  </a:lnTo>
                  <a:moveTo>
                    <a:pt x="339" y="349"/>
                  </a:moveTo>
                  <a:lnTo>
                    <a:pt x="526" y="161"/>
                  </a:lnTo>
                  <a:moveTo>
                    <a:pt x="178" y="514"/>
                  </a:moveTo>
                  <a:lnTo>
                    <a:pt x="255" y="437"/>
                  </a:lnTo>
                  <a:moveTo>
                    <a:pt x="339" y="353"/>
                  </a:moveTo>
                  <a:lnTo>
                    <a:pt x="529" y="164"/>
                  </a:lnTo>
                  <a:moveTo>
                    <a:pt x="181" y="517"/>
                  </a:moveTo>
                  <a:lnTo>
                    <a:pt x="255" y="440"/>
                  </a:lnTo>
                  <a:moveTo>
                    <a:pt x="339" y="356"/>
                  </a:moveTo>
                  <a:lnTo>
                    <a:pt x="531" y="166"/>
                  </a:lnTo>
                  <a:moveTo>
                    <a:pt x="183" y="519"/>
                  </a:moveTo>
                  <a:lnTo>
                    <a:pt x="255" y="445"/>
                  </a:lnTo>
                  <a:moveTo>
                    <a:pt x="339" y="361"/>
                  </a:moveTo>
                  <a:lnTo>
                    <a:pt x="534" y="169"/>
                  </a:lnTo>
                  <a:moveTo>
                    <a:pt x="183" y="519"/>
                  </a:moveTo>
                  <a:lnTo>
                    <a:pt x="255" y="449"/>
                  </a:lnTo>
                  <a:moveTo>
                    <a:pt x="339" y="365"/>
                  </a:moveTo>
                  <a:lnTo>
                    <a:pt x="534" y="169"/>
                  </a:lnTo>
                  <a:moveTo>
                    <a:pt x="186" y="521"/>
                  </a:moveTo>
                  <a:lnTo>
                    <a:pt x="255" y="454"/>
                  </a:lnTo>
                  <a:moveTo>
                    <a:pt x="339" y="368"/>
                  </a:moveTo>
                  <a:lnTo>
                    <a:pt x="536" y="171"/>
                  </a:lnTo>
                  <a:moveTo>
                    <a:pt x="188" y="524"/>
                  </a:moveTo>
                  <a:lnTo>
                    <a:pt x="255" y="457"/>
                  </a:lnTo>
                  <a:moveTo>
                    <a:pt x="339" y="373"/>
                  </a:moveTo>
                  <a:lnTo>
                    <a:pt x="538" y="173"/>
                  </a:lnTo>
                  <a:moveTo>
                    <a:pt x="190" y="526"/>
                  </a:moveTo>
                  <a:lnTo>
                    <a:pt x="255" y="461"/>
                  </a:lnTo>
                  <a:moveTo>
                    <a:pt x="339" y="377"/>
                  </a:moveTo>
                  <a:lnTo>
                    <a:pt x="541" y="176"/>
                  </a:lnTo>
                  <a:moveTo>
                    <a:pt x="193" y="529"/>
                  </a:moveTo>
                  <a:lnTo>
                    <a:pt x="255" y="466"/>
                  </a:lnTo>
                  <a:moveTo>
                    <a:pt x="339" y="380"/>
                  </a:moveTo>
                  <a:lnTo>
                    <a:pt x="543" y="178"/>
                  </a:lnTo>
                  <a:moveTo>
                    <a:pt x="195" y="531"/>
                  </a:moveTo>
                  <a:lnTo>
                    <a:pt x="255" y="469"/>
                  </a:lnTo>
                  <a:moveTo>
                    <a:pt x="339" y="385"/>
                  </a:moveTo>
                  <a:lnTo>
                    <a:pt x="546" y="181"/>
                  </a:lnTo>
                  <a:moveTo>
                    <a:pt x="195" y="533"/>
                  </a:moveTo>
                  <a:lnTo>
                    <a:pt x="255" y="473"/>
                  </a:lnTo>
                  <a:moveTo>
                    <a:pt x="339" y="389"/>
                  </a:moveTo>
                  <a:lnTo>
                    <a:pt x="546" y="183"/>
                  </a:lnTo>
                  <a:moveTo>
                    <a:pt x="198" y="533"/>
                  </a:moveTo>
                  <a:lnTo>
                    <a:pt x="255" y="478"/>
                  </a:lnTo>
                  <a:moveTo>
                    <a:pt x="339" y="394"/>
                  </a:moveTo>
                  <a:lnTo>
                    <a:pt x="548" y="183"/>
                  </a:lnTo>
                  <a:moveTo>
                    <a:pt x="200" y="536"/>
                  </a:moveTo>
                  <a:lnTo>
                    <a:pt x="255" y="483"/>
                  </a:lnTo>
                  <a:moveTo>
                    <a:pt x="339" y="397"/>
                  </a:moveTo>
                  <a:lnTo>
                    <a:pt x="550" y="185"/>
                  </a:lnTo>
                  <a:moveTo>
                    <a:pt x="202" y="538"/>
                  </a:moveTo>
                  <a:lnTo>
                    <a:pt x="255" y="485"/>
                  </a:lnTo>
                  <a:moveTo>
                    <a:pt x="339" y="401"/>
                  </a:moveTo>
                  <a:lnTo>
                    <a:pt x="553" y="188"/>
                  </a:lnTo>
                  <a:moveTo>
                    <a:pt x="205" y="541"/>
                  </a:moveTo>
                  <a:lnTo>
                    <a:pt x="255" y="490"/>
                  </a:lnTo>
                  <a:moveTo>
                    <a:pt x="339" y="406"/>
                  </a:moveTo>
                  <a:lnTo>
                    <a:pt x="555" y="190"/>
                  </a:lnTo>
                  <a:moveTo>
                    <a:pt x="207" y="543"/>
                  </a:moveTo>
                  <a:lnTo>
                    <a:pt x="255" y="495"/>
                  </a:lnTo>
                  <a:moveTo>
                    <a:pt x="339" y="409"/>
                  </a:moveTo>
                  <a:lnTo>
                    <a:pt x="558" y="193"/>
                  </a:lnTo>
                  <a:moveTo>
                    <a:pt x="210" y="545"/>
                  </a:moveTo>
                  <a:lnTo>
                    <a:pt x="255" y="497"/>
                  </a:lnTo>
                  <a:moveTo>
                    <a:pt x="339" y="413"/>
                  </a:moveTo>
                  <a:lnTo>
                    <a:pt x="560" y="195"/>
                  </a:lnTo>
                  <a:moveTo>
                    <a:pt x="210" y="545"/>
                  </a:moveTo>
                  <a:lnTo>
                    <a:pt x="255" y="502"/>
                  </a:lnTo>
                  <a:moveTo>
                    <a:pt x="339" y="418"/>
                  </a:moveTo>
                  <a:lnTo>
                    <a:pt x="560" y="195"/>
                  </a:lnTo>
                  <a:moveTo>
                    <a:pt x="212" y="548"/>
                  </a:moveTo>
                  <a:lnTo>
                    <a:pt x="255" y="507"/>
                  </a:lnTo>
                  <a:moveTo>
                    <a:pt x="339" y="421"/>
                  </a:moveTo>
                  <a:lnTo>
                    <a:pt x="562" y="197"/>
                  </a:lnTo>
                  <a:moveTo>
                    <a:pt x="214" y="550"/>
                  </a:moveTo>
                  <a:lnTo>
                    <a:pt x="255" y="509"/>
                  </a:lnTo>
                  <a:moveTo>
                    <a:pt x="339" y="425"/>
                  </a:moveTo>
                  <a:lnTo>
                    <a:pt x="565" y="200"/>
                  </a:lnTo>
                  <a:moveTo>
                    <a:pt x="217" y="553"/>
                  </a:moveTo>
                  <a:lnTo>
                    <a:pt x="255" y="514"/>
                  </a:lnTo>
                  <a:moveTo>
                    <a:pt x="339" y="430"/>
                  </a:moveTo>
                  <a:lnTo>
                    <a:pt x="567" y="202"/>
                  </a:lnTo>
                  <a:moveTo>
                    <a:pt x="219" y="555"/>
                  </a:moveTo>
                  <a:lnTo>
                    <a:pt x="255" y="519"/>
                  </a:lnTo>
                  <a:moveTo>
                    <a:pt x="339" y="435"/>
                  </a:moveTo>
                  <a:lnTo>
                    <a:pt x="570" y="205"/>
                  </a:lnTo>
                  <a:moveTo>
                    <a:pt x="222" y="557"/>
                  </a:moveTo>
                  <a:lnTo>
                    <a:pt x="255" y="521"/>
                  </a:lnTo>
                  <a:moveTo>
                    <a:pt x="339" y="437"/>
                  </a:moveTo>
                  <a:lnTo>
                    <a:pt x="572" y="207"/>
                  </a:lnTo>
                  <a:moveTo>
                    <a:pt x="224" y="560"/>
                  </a:moveTo>
                  <a:lnTo>
                    <a:pt x="258" y="524"/>
                  </a:lnTo>
                  <a:moveTo>
                    <a:pt x="339" y="442"/>
                  </a:moveTo>
                  <a:lnTo>
                    <a:pt x="572" y="209"/>
                  </a:lnTo>
                  <a:moveTo>
                    <a:pt x="224" y="560"/>
                  </a:moveTo>
                  <a:lnTo>
                    <a:pt x="258" y="529"/>
                  </a:lnTo>
                  <a:moveTo>
                    <a:pt x="339" y="447"/>
                  </a:moveTo>
                  <a:lnTo>
                    <a:pt x="574" y="209"/>
                  </a:lnTo>
                  <a:moveTo>
                    <a:pt x="226" y="562"/>
                  </a:moveTo>
                  <a:lnTo>
                    <a:pt x="260" y="531"/>
                  </a:lnTo>
                  <a:moveTo>
                    <a:pt x="339" y="449"/>
                  </a:moveTo>
                  <a:lnTo>
                    <a:pt x="577" y="212"/>
                  </a:lnTo>
                  <a:moveTo>
                    <a:pt x="229" y="565"/>
                  </a:moveTo>
                  <a:lnTo>
                    <a:pt x="260" y="533"/>
                  </a:lnTo>
                  <a:moveTo>
                    <a:pt x="339" y="454"/>
                  </a:moveTo>
                  <a:lnTo>
                    <a:pt x="579" y="214"/>
                  </a:lnTo>
                  <a:moveTo>
                    <a:pt x="231" y="567"/>
                  </a:moveTo>
                  <a:lnTo>
                    <a:pt x="262" y="536"/>
                  </a:lnTo>
                  <a:moveTo>
                    <a:pt x="339" y="459"/>
                  </a:moveTo>
                  <a:lnTo>
                    <a:pt x="582" y="217"/>
                  </a:lnTo>
                  <a:moveTo>
                    <a:pt x="234" y="569"/>
                  </a:moveTo>
                  <a:lnTo>
                    <a:pt x="265" y="538"/>
                  </a:lnTo>
                  <a:moveTo>
                    <a:pt x="339" y="464"/>
                  </a:moveTo>
                  <a:lnTo>
                    <a:pt x="584" y="219"/>
                  </a:lnTo>
                  <a:moveTo>
                    <a:pt x="236" y="572"/>
                  </a:moveTo>
                  <a:lnTo>
                    <a:pt x="265" y="541"/>
                  </a:lnTo>
                  <a:moveTo>
                    <a:pt x="339" y="466"/>
                  </a:moveTo>
                  <a:lnTo>
                    <a:pt x="586" y="221"/>
                  </a:lnTo>
                  <a:moveTo>
                    <a:pt x="236" y="572"/>
                  </a:moveTo>
                  <a:lnTo>
                    <a:pt x="267" y="543"/>
                  </a:lnTo>
                  <a:moveTo>
                    <a:pt x="339" y="471"/>
                  </a:moveTo>
                  <a:lnTo>
                    <a:pt x="586" y="224"/>
                  </a:lnTo>
                  <a:moveTo>
                    <a:pt x="238" y="574"/>
                  </a:moveTo>
                  <a:lnTo>
                    <a:pt x="270" y="545"/>
                  </a:lnTo>
                  <a:moveTo>
                    <a:pt x="339" y="476"/>
                  </a:moveTo>
                  <a:lnTo>
                    <a:pt x="589" y="224"/>
                  </a:lnTo>
                  <a:moveTo>
                    <a:pt x="241" y="577"/>
                  </a:moveTo>
                  <a:lnTo>
                    <a:pt x="272" y="545"/>
                  </a:lnTo>
                  <a:moveTo>
                    <a:pt x="339" y="478"/>
                  </a:moveTo>
                  <a:lnTo>
                    <a:pt x="591" y="226"/>
                  </a:lnTo>
                  <a:moveTo>
                    <a:pt x="243" y="579"/>
                  </a:moveTo>
                  <a:lnTo>
                    <a:pt x="274" y="548"/>
                  </a:lnTo>
                  <a:moveTo>
                    <a:pt x="342" y="481"/>
                  </a:moveTo>
                  <a:lnTo>
                    <a:pt x="594" y="229"/>
                  </a:lnTo>
                  <a:moveTo>
                    <a:pt x="246" y="581"/>
                  </a:moveTo>
                  <a:lnTo>
                    <a:pt x="277" y="550"/>
                  </a:lnTo>
                  <a:moveTo>
                    <a:pt x="344" y="483"/>
                  </a:moveTo>
                  <a:lnTo>
                    <a:pt x="594" y="233"/>
                  </a:lnTo>
                  <a:moveTo>
                    <a:pt x="248" y="584"/>
                  </a:moveTo>
                  <a:lnTo>
                    <a:pt x="279" y="550"/>
                  </a:lnTo>
                  <a:moveTo>
                    <a:pt x="346" y="485"/>
                  </a:moveTo>
                  <a:lnTo>
                    <a:pt x="594" y="236"/>
                  </a:lnTo>
                  <a:moveTo>
                    <a:pt x="250" y="586"/>
                  </a:moveTo>
                  <a:lnTo>
                    <a:pt x="282" y="553"/>
                  </a:lnTo>
                  <a:moveTo>
                    <a:pt x="349" y="485"/>
                  </a:moveTo>
                  <a:lnTo>
                    <a:pt x="594" y="241"/>
                  </a:lnTo>
                  <a:moveTo>
                    <a:pt x="250" y="586"/>
                  </a:moveTo>
                  <a:lnTo>
                    <a:pt x="284" y="553"/>
                  </a:lnTo>
                  <a:moveTo>
                    <a:pt x="354" y="485"/>
                  </a:moveTo>
                  <a:lnTo>
                    <a:pt x="594" y="245"/>
                  </a:lnTo>
                  <a:moveTo>
                    <a:pt x="253" y="589"/>
                  </a:moveTo>
                  <a:lnTo>
                    <a:pt x="289" y="555"/>
                  </a:lnTo>
                  <a:moveTo>
                    <a:pt x="255" y="591"/>
                  </a:moveTo>
                  <a:lnTo>
                    <a:pt x="291" y="555"/>
                  </a:lnTo>
                  <a:moveTo>
                    <a:pt x="258" y="593"/>
                  </a:moveTo>
                  <a:lnTo>
                    <a:pt x="296" y="555"/>
                  </a:lnTo>
                  <a:moveTo>
                    <a:pt x="260" y="596"/>
                  </a:moveTo>
                  <a:lnTo>
                    <a:pt x="298" y="555"/>
                  </a:lnTo>
                  <a:moveTo>
                    <a:pt x="262" y="598"/>
                  </a:moveTo>
                  <a:lnTo>
                    <a:pt x="303" y="555"/>
                  </a:lnTo>
                  <a:moveTo>
                    <a:pt x="262" y="601"/>
                  </a:moveTo>
                  <a:lnTo>
                    <a:pt x="308" y="555"/>
                  </a:lnTo>
                  <a:moveTo>
                    <a:pt x="265" y="601"/>
                  </a:moveTo>
                  <a:lnTo>
                    <a:pt x="315" y="553"/>
                  </a:lnTo>
                  <a:moveTo>
                    <a:pt x="267" y="603"/>
                  </a:moveTo>
                  <a:lnTo>
                    <a:pt x="325" y="545"/>
                  </a:lnTo>
                  <a:moveTo>
                    <a:pt x="270" y="605"/>
                  </a:moveTo>
                  <a:lnTo>
                    <a:pt x="507" y="368"/>
                  </a:lnTo>
                  <a:moveTo>
                    <a:pt x="272" y="608"/>
                  </a:moveTo>
                  <a:lnTo>
                    <a:pt x="512" y="368"/>
                  </a:lnTo>
                  <a:moveTo>
                    <a:pt x="274" y="610"/>
                  </a:moveTo>
                  <a:lnTo>
                    <a:pt x="517" y="368"/>
                  </a:lnTo>
                  <a:moveTo>
                    <a:pt x="519" y="368"/>
                  </a:moveTo>
                  <a:lnTo>
                    <a:pt x="277" y="613"/>
                  </a:lnTo>
                  <a:lnTo>
                    <a:pt x="522" y="370"/>
                  </a:lnTo>
                  <a:moveTo>
                    <a:pt x="279" y="615"/>
                  </a:moveTo>
                  <a:lnTo>
                    <a:pt x="524" y="370"/>
                  </a:lnTo>
                  <a:moveTo>
                    <a:pt x="282" y="617"/>
                  </a:moveTo>
                  <a:lnTo>
                    <a:pt x="526" y="373"/>
                  </a:lnTo>
                  <a:moveTo>
                    <a:pt x="284" y="620"/>
                  </a:moveTo>
                  <a:lnTo>
                    <a:pt x="529" y="375"/>
                  </a:lnTo>
                  <a:moveTo>
                    <a:pt x="286" y="622"/>
                  </a:moveTo>
                  <a:lnTo>
                    <a:pt x="529" y="377"/>
                  </a:lnTo>
                  <a:moveTo>
                    <a:pt x="289" y="622"/>
                  </a:moveTo>
                  <a:lnTo>
                    <a:pt x="531" y="382"/>
                  </a:lnTo>
                  <a:moveTo>
                    <a:pt x="294" y="622"/>
                  </a:moveTo>
                  <a:lnTo>
                    <a:pt x="531" y="385"/>
                  </a:lnTo>
                  <a:moveTo>
                    <a:pt x="296" y="622"/>
                  </a:moveTo>
                  <a:lnTo>
                    <a:pt x="531" y="389"/>
                  </a:lnTo>
                  <a:moveTo>
                    <a:pt x="303" y="620"/>
                  </a:moveTo>
                  <a:lnTo>
                    <a:pt x="529" y="394"/>
                  </a:lnTo>
                  <a:moveTo>
                    <a:pt x="308" y="617"/>
                  </a:moveTo>
                  <a:lnTo>
                    <a:pt x="526" y="399"/>
                  </a:lnTo>
                  <a:moveTo>
                    <a:pt x="330" y="543"/>
                  </a:moveTo>
                  <a:lnTo>
                    <a:pt x="500" y="373"/>
                  </a:lnTo>
                  <a:moveTo>
                    <a:pt x="358" y="483"/>
                  </a:moveTo>
                  <a:lnTo>
                    <a:pt x="589" y="250"/>
                  </a:lnTo>
                  <a:moveTo>
                    <a:pt x="589" y="250"/>
                  </a:moveTo>
                  <a:lnTo>
                    <a:pt x="594" y="238"/>
                  </a:lnTo>
                  <a:lnTo>
                    <a:pt x="589" y="226"/>
                  </a:lnTo>
                  <a:moveTo>
                    <a:pt x="490" y="149"/>
                  </a:moveTo>
                  <a:lnTo>
                    <a:pt x="354" y="289"/>
                  </a:lnTo>
                  <a:moveTo>
                    <a:pt x="514" y="152"/>
                  </a:moveTo>
                  <a:lnTo>
                    <a:pt x="502" y="147"/>
                  </a:lnTo>
                  <a:lnTo>
                    <a:pt x="490" y="152"/>
                  </a:lnTo>
                  <a:moveTo>
                    <a:pt x="150" y="459"/>
                  </a:moveTo>
                  <a:lnTo>
                    <a:pt x="248" y="358"/>
                  </a:lnTo>
                  <a:moveTo>
                    <a:pt x="339" y="473"/>
                  </a:moveTo>
                  <a:lnTo>
                    <a:pt x="339" y="317"/>
                  </a:lnTo>
                  <a:moveTo>
                    <a:pt x="351" y="286"/>
                  </a:moveTo>
                  <a:lnTo>
                    <a:pt x="342" y="301"/>
                  </a:lnTo>
                  <a:lnTo>
                    <a:pt x="339" y="317"/>
                  </a:lnTo>
                  <a:moveTo>
                    <a:pt x="342" y="473"/>
                  </a:moveTo>
                  <a:lnTo>
                    <a:pt x="344" y="481"/>
                  </a:lnTo>
                  <a:lnTo>
                    <a:pt x="351" y="483"/>
                  </a:lnTo>
                  <a:lnTo>
                    <a:pt x="358" y="481"/>
                  </a:lnTo>
                  <a:moveTo>
                    <a:pt x="255" y="512"/>
                  </a:moveTo>
                  <a:lnTo>
                    <a:pt x="255" y="361"/>
                  </a:lnTo>
                  <a:moveTo>
                    <a:pt x="589" y="224"/>
                  </a:moveTo>
                  <a:lnTo>
                    <a:pt x="514" y="149"/>
                  </a:lnTo>
                  <a:moveTo>
                    <a:pt x="282" y="617"/>
                  </a:moveTo>
                  <a:lnTo>
                    <a:pt x="150" y="485"/>
                  </a:lnTo>
                  <a:moveTo>
                    <a:pt x="150" y="459"/>
                  </a:moveTo>
                  <a:lnTo>
                    <a:pt x="145" y="471"/>
                  </a:lnTo>
                  <a:lnTo>
                    <a:pt x="150" y="483"/>
                  </a:lnTo>
                  <a:moveTo>
                    <a:pt x="282" y="617"/>
                  </a:moveTo>
                  <a:lnTo>
                    <a:pt x="294" y="622"/>
                  </a:lnTo>
                  <a:lnTo>
                    <a:pt x="306" y="617"/>
                  </a:lnTo>
                  <a:moveTo>
                    <a:pt x="255" y="361"/>
                  </a:moveTo>
                  <a:lnTo>
                    <a:pt x="250" y="358"/>
                  </a:lnTo>
                  <a:moveTo>
                    <a:pt x="255" y="512"/>
                  </a:moveTo>
                  <a:lnTo>
                    <a:pt x="258" y="529"/>
                  </a:lnTo>
                  <a:lnTo>
                    <a:pt x="267" y="543"/>
                  </a:lnTo>
                  <a:lnTo>
                    <a:pt x="282" y="553"/>
                  </a:lnTo>
                  <a:lnTo>
                    <a:pt x="298" y="555"/>
                  </a:lnTo>
                  <a:lnTo>
                    <a:pt x="315" y="553"/>
                  </a:lnTo>
                  <a:lnTo>
                    <a:pt x="330" y="543"/>
                  </a:lnTo>
                  <a:moveTo>
                    <a:pt x="490" y="409"/>
                  </a:moveTo>
                  <a:lnTo>
                    <a:pt x="490" y="406"/>
                  </a:lnTo>
                  <a:moveTo>
                    <a:pt x="524" y="399"/>
                  </a:moveTo>
                  <a:lnTo>
                    <a:pt x="529" y="387"/>
                  </a:lnTo>
                  <a:lnTo>
                    <a:pt x="524" y="375"/>
                  </a:lnTo>
                  <a:moveTo>
                    <a:pt x="524" y="375"/>
                  </a:moveTo>
                  <a:lnTo>
                    <a:pt x="512" y="370"/>
                  </a:lnTo>
                  <a:lnTo>
                    <a:pt x="500" y="37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734" name="path 13734"/>
            <p:cNvSpPr/>
            <p:nvPr/>
          </p:nvSpPr>
          <p:spPr>
            <a:xfrm>
              <a:off x="518160" y="65531"/>
              <a:ext cx="803148" cy="272795"/>
            </a:xfrm>
            <a:custGeom>
              <a:avLst/>
              <a:gdLst/>
              <a:ahLst/>
              <a:cxnLst/>
              <a:rect l="0" t="0" r="0" b="0"/>
              <a:pathLst>
                <a:path w="1264" h="429">
                  <a:moveTo>
                    <a:pt x="150" y="181"/>
                  </a:moveTo>
                  <a:lnTo>
                    <a:pt x="123" y="181"/>
                  </a:lnTo>
                  <a:lnTo>
                    <a:pt x="123" y="238"/>
                  </a:lnTo>
                  <a:lnTo>
                    <a:pt x="123" y="260"/>
                  </a:lnTo>
                  <a:lnTo>
                    <a:pt x="121" y="265"/>
                  </a:lnTo>
                  <a:lnTo>
                    <a:pt x="121" y="289"/>
                  </a:lnTo>
                  <a:lnTo>
                    <a:pt x="152" y="289"/>
                  </a:lnTo>
                  <a:lnTo>
                    <a:pt x="152" y="281"/>
                  </a:lnTo>
                  <a:lnTo>
                    <a:pt x="150" y="274"/>
                  </a:lnTo>
                  <a:lnTo>
                    <a:pt x="150" y="181"/>
                  </a:lnTo>
                  <a:lnTo>
                    <a:pt x="150" y="181"/>
                  </a:lnTo>
                  <a:close/>
                </a:path>
                <a:path w="1264" h="429">
                  <a:moveTo>
                    <a:pt x="10" y="181"/>
                  </a:moveTo>
                  <a:lnTo>
                    <a:pt x="10" y="200"/>
                  </a:lnTo>
                  <a:lnTo>
                    <a:pt x="39" y="200"/>
                  </a:lnTo>
                  <a:lnTo>
                    <a:pt x="39" y="181"/>
                  </a:lnTo>
                  <a:lnTo>
                    <a:pt x="123" y="181"/>
                  </a:lnTo>
                  <a:lnTo>
                    <a:pt x="234" y="181"/>
                  </a:lnTo>
                  <a:lnTo>
                    <a:pt x="10" y="181"/>
                  </a:lnTo>
                  <a:lnTo>
                    <a:pt x="10" y="181"/>
                  </a:lnTo>
                  <a:close/>
                </a:path>
                <a:path w="1264" h="429">
                  <a:moveTo>
                    <a:pt x="123" y="90"/>
                  </a:moveTo>
                  <a:lnTo>
                    <a:pt x="123" y="161"/>
                  </a:lnTo>
                  <a:lnTo>
                    <a:pt x="39" y="161"/>
                  </a:lnTo>
                  <a:lnTo>
                    <a:pt x="150" y="161"/>
                  </a:lnTo>
                  <a:lnTo>
                    <a:pt x="150" y="90"/>
                  </a:lnTo>
                  <a:lnTo>
                    <a:pt x="234" y="90"/>
                  </a:lnTo>
                  <a:lnTo>
                    <a:pt x="123" y="90"/>
                  </a:lnTo>
                  <a:lnTo>
                    <a:pt x="123" y="90"/>
                  </a:lnTo>
                  <a:close/>
                </a:path>
                <a:path w="1264" h="429">
                  <a:moveTo>
                    <a:pt x="10" y="90"/>
                  </a:moveTo>
                  <a:lnTo>
                    <a:pt x="10" y="181"/>
                  </a:lnTo>
                  <a:lnTo>
                    <a:pt x="234" y="181"/>
                  </a:lnTo>
                  <a:lnTo>
                    <a:pt x="234" y="200"/>
                  </a:lnTo>
                  <a:lnTo>
                    <a:pt x="262" y="200"/>
                  </a:lnTo>
                  <a:lnTo>
                    <a:pt x="262" y="166"/>
                  </a:lnTo>
                  <a:lnTo>
                    <a:pt x="150" y="161"/>
                  </a:lnTo>
                  <a:lnTo>
                    <a:pt x="39" y="161"/>
                  </a:lnTo>
                  <a:lnTo>
                    <a:pt x="39" y="90"/>
                  </a:lnTo>
                  <a:lnTo>
                    <a:pt x="123" y="90"/>
                  </a:lnTo>
                  <a:lnTo>
                    <a:pt x="10" y="90"/>
                  </a:lnTo>
                  <a:lnTo>
                    <a:pt x="10" y="90"/>
                  </a:lnTo>
                  <a:close/>
                </a:path>
                <a:path w="1264" h="429">
                  <a:moveTo>
                    <a:pt x="152" y="5"/>
                  </a:moveTo>
                  <a:lnTo>
                    <a:pt x="121" y="5"/>
                  </a:lnTo>
                  <a:lnTo>
                    <a:pt x="121" y="8"/>
                  </a:lnTo>
                  <a:lnTo>
                    <a:pt x="121" y="27"/>
                  </a:lnTo>
                  <a:lnTo>
                    <a:pt x="123" y="32"/>
                  </a:lnTo>
                  <a:lnTo>
                    <a:pt x="123" y="70"/>
                  </a:lnTo>
                  <a:lnTo>
                    <a:pt x="10" y="70"/>
                  </a:lnTo>
                  <a:lnTo>
                    <a:pt x="10" y="90"/>
                  </a:lnTo>
                  <a:lnTo>
                    <a:pt x="123" y="90"/>
                  </a:lnTo>
                  <a:lnTo>
                    <a:pt x="234" y="90"/>
                  </a:lnTo>
                  <a:lnTo>
                    <a:pt x="234" y="161"/>
                  </a:lnTo>
                  <a:lnTo>
                    <a:pt x="150" y="161"/>
                  </a:lnTo>
                  <a:lnTo>
                    <a:pt x="262" y="166"/>
                  </a:lnTo>
                  <a:lnTo>
                    <a:pt x="262" y="145"/>
                  </a:lnTo>
                  <a:lnTo>
                    <a:pt x="260" y="138"/>
                  </a:lnTo>
                  <a:lnTo>
                    <a:pt x="260" y="130"/>
                  </a:lnTo>
                  <a:lnTo>
                    <a:pt x="262" y="123"/>
                  </a:lnTo>
                  <a:lnTo>
                    <a:pt x="262" y="70"/>
                  </a:lnTo>
                  <a:lnTo>
                    <a:pt x="150" y="70"/>
                  </a:lnTo>
                  <a:lnTo>
                    <a:pt x="150" y="18"/>
                  </a:lnTo>
                  <a:lnTo>
                    <a:pt x="152" y="1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  <a:path w="1264" h="429">
                  <a:moveTo>
                    <a:pt x="318" y="224"/>
                  </a:moveTo>
                  <a:lnTo>
                    <a:pt x="320" y="229"/>
                  </a:lnTo>
                  <a:lnTo>
                    <a:pt x="322" y="236"/>
                  </a:lnTo>
                  <a:lnTo>
                    <a:pt x="325" y="241"/>
                  </a:lnTo>
                  <a:lnTo>
                    <a:pt x="325" y="250"/>
                  </a:lnTo>
                  <a:lnTo>
                    <a:pt x="330" y="250"/>
                  </a:lnTo>
                  <a:lnTo>
                    <a:pt x="334" y="248"/>
                  </a:lnTo>
                  <a:lnTo>
                    <a:pt x="342" y="245"/>
                  </a:lnTo>
                  <a:lnTo>
                    <a:pt x="349" y="243"/>
                  </a:lnTo>
                  <a:lnTo>
                    <a:pt x="354" y="241"/>
                  </a:lnTo>
                  <a:lnTo>
                    <a:pt x="361" y="241"/>
                  </a:lnTo>
                  <a:lnTo>
                    <a:pt x="366" y="238"/>
                  </a:lnTo>
                  <a:lnTo>
                    <a:pt x="373" y="236"/>
                  </a:lnTo>
                  <a:lnTo>
                    <a:pt x="375" y="236"/>
                  </a:lnTo>
                  <a:lnTo>
                    <a:pt x="382" y="233"/>
                  </a:lnTo>
                  <a:lnTo>
                    <a:pt x="390" y="231"/>
                  </a:lnTo>
                  <a:lnTo>
                    <a:pt x="397" y="231"/>
                  </a:lnTo>
                  <a:lnTo>
                    <a:pt x="402" y="229"/>
                  </a:lnTo>
                  <a:lnTo>
                    <a:pt x="409" y="229"/>
                  </a:lnTo>
                  <a:lnTo>
                    <a:pt x="318" y="224"/>
                  </a:lnTo>
                  <a:lnTo>
                    <a:pt x="318" y="224"/>
                  </a:lnTo>
                  <a:close/>
                </a:path>
                <a:path w="1264" h="429">
                  <a:moveTo>
                    <a:pt x="457" y="198"/>
                  </a:moveTo>
                  <a:lnTo>
                    <a:pt x="450" y="198"/>
                  </a:lnTo>
                  <a:lnTo>
                    <a:pt x="445" y="200"/>
                  </a:lnTo>
                  <a:lnTo>
                    <a:pt x="438" y="202"/>
                  </a:lnTo>
                  <a:lnTo>
                    <a:pt x="430" y="202"/>
                  </a:lnTo>
                  <a:lnTo>
                    <a:pt x="457" y="205"/>
                  </a:lnTo>
                  <a:lnTo>
                    <a:pt x="457" y="198"/>
                  </a:lnTo>
                  <a:lnTo>
                    <a:pt x="457" y="198"/>
                  </a:lnTo>
                  <a:close/>
                </a:path>
                <a:path w="1264" h="429">
                  <a:moveTo>
                    <a:pt x="548" y="195"/>
                  </a:moveTo>
                  <a:lnTo>
                    <a:pt x="529" y="195"/>
                  </a:lnTo>
                  <a:lnTo>
                    <a:pt x="531" y="202"/>
                  </a:lnTo>
                  <a:lnTo>
                    <a:pt x="534" y="207"/>
                  </a:lnTo>
                  <a:lnTo>
                    <a:pt x="536" y="214"/>
                  </a:lnTo>
                  <a:lnTo>
                    <a:pt x="538" y="219"/>
                  </a:lnTo>
                  <a:lnTo>
                    <a:pt x="541" y="224"/>
                  </a:lnTo>
                  <a:lnTo>
                    <a:pt x="546" y="231"/>
                  </a:lnTo>
                  <a:lnTo>
                    <a:pt x="548" y="236"/>
                  </a:lnTo>
                  <a:lnTo>
                    <a:pt x="550" y="241"/>
                  </a:lnTo>
                  <a:lnTo>
                    <a:pt x="555" y="245"/>
                  </a:lnTo>
                  <a:lnTo>
                    <a:pt x="558" y="250"/>
                  </a:lnTo>
                  <a:lnTo>
                    <a:pt x="560" y="253"/>
                  </a:lnTo>
                  <a:lnTo>
                    <a:pt x="565" y="258"/>
                  </a:lnTo>
                  <a:lnTo>
                    <a:pt x="567" y="260"/>
                  </a:lnTo>
                  <a:lnTo>
                    <a:pt x="572" y="265"/>
                  </a:lnTo>
                  <a:lnTo>
                    <a:pt x="577" y="270"/>
                  </a:lnTo>
                  <a:lnTo>
                    <a:pt x="582" y="274"/>
                  </a:lnTo>
                  <a:lnTo>
                    <a:pt x="586" y="279"/>
                  </a:lnTo>
                  <a:lnTo>
                    <a:pt x="591" y="281"/>
                  </a:lnTo>
                  <a:lnTo>
                    <a:pt x="598" y="286"/>
                  </a:lnTo>
                  <a:lnTo>
                    <a:pt x="603" y="291"/>
                  </a:lnTo>
                  <a:lnTo>
                    <a:pt x="603" y="286"/>
                  </a:lnTo>
                  <a:lnTo>
                    <a:pt x="606" y="279"/>
                  </a:lnTo>
                  <a:lnTo>
                    <a:pt x="610" y="274"/>
                  </a:lnTo>
                  <a:lnTo>
                    <a:pt x="613" y="270"/>
                  </a:lnTo>
                  <a:lnTo>
                    <a:pt x="618" y="265"/>
                  </a:lnTo>
                  <a:lnTo>
                    <a:pt x="622" y="260"/>
                  </a:lnTo>
                  <a:lnTo>
                    <a:pt x="618" y="260"/>
                  </a:lnTo>
                  <a:lnTo>
                    <a:pt x="613" y="258"/>
                  </a:lnTo>
                  <a:lnTo>
                    <a:pt x="608" y="255"/>
                  </a:lnTo>
                  <a:lnTo>
                    <a:pt x="601" y="253"/>
                  </a:lnTo>
                  <a:lnTo>
                    <a:pt x="596" y="250"/>
                  </a:lnTo>
                  <a:lnTo>
                    <a:pt x="591" y="248"/>
                  </a:lnTo>
                  <a:lnTo>
                    <a:pt x="586" y="243"/>
                  </a:lnTo>
                  <a:lnTo>
                    <a:pt x="582" y="238"/>
                  </a:lnTo>
                  <a:lnTo>
                    <a:pt x="577" y="233"/>
                  </a:lnTo>
                  <a:lnTo>
                    <a:pt x="572" y="229"/>
                  </a:lnTo>
                  <a:lnTo>
                    <a:pt x="567" y="226"/>
                  </a:lnTo>
                  <a:lnTo>
                    <a:pt x="565" y="221"/>
                  </a:lnTo>
                  <a:lnTo>
                    <a:pt x="560" y="214"/>
                  </a:lnTo>
                  <a:lnTo>
                    <a:pt x="558" y="210"/>
                  </a:lnTo>
                  <a:lnTo>
                    <a:pt x="553" y="205"/>
                  </a:lnTo>
                  <a:lnTo>
                    <a:pt x="550" y="200"/>
                  </a:lnTo>
                  <a:lnTo>
                    <a:pt x="548" y="195"/>
                  </a:lnTo>
                  <a:lnTo>
                    <a:pt x="548" y="195"/>
                  </a:lnTo>
                  <a:close/>
                </a:path>
                <a:path w="1264" h="429">
                  <a:moveTo>
                    <a:pt x="510" y="171"/>
                  </a:moveTo>
                  <a:lnTo>
                    <a:pt x="507" y="176"/>
                  </a:lnTo>
                  <a:lnTo>
                    <a:pt x="507" y="183"/>
                  </a:lnTo>
                  <a:lnTo>
                    <a:pt x="505" y="188"/>
                  </a:lnTo>
                  <a:lnTo>
                    <a:pt x="502" y="195"/>
                  </a:lnTo>
                  <a:lnTo>
                    <a:pt x="500" y="200"/>
                  </a:lnTo>
                  <a:lnTo>
                    <a:pt x="500" y="205"/>
                  </a:lnTo>
                  <a:lnTo>
                    <a:pt x="498" y="212"/>
                  </a:lnTo>
                  <a:lnTo>
                    <a:pt x="495" y="217"/>
                  </a:lnTo>
                  <a:lnTo>
                    <a:pt x="490" y="221"/>
                  </a:lnTo>
                  <a:lnTo>
                    <a:pt x="488" y="226"/>
                  </a:lnTo>
                  <a:lnTo>
                    <a:pt x="483" y="233"/>
                  </a:lnTo>
                  <a:lnTo>
                    <a:pt x="481" y="241"/>
                  </a:lnTo>
                  <a:lnTo>
                    <a:pt x="476" y="245"/>
                  </a:lnTo>
                  <a:lnTo>
                    <a:pt x="471" y="250"/>
                  </a:lnTo>
                  <a:lnTo>
                    <a:pt x="469" y="255"/>
                  </a:lnTo>
                  <a:lnTo>
                    <a:pt x="464" y="260"/>
                  </a:lnTo>
                  <a:lnTo>
                    <a:pt x="459" y="265"/>
                  </a:lnTo>
                  <a:lnTo>
                    <a:pt x="454" y="270"/>
                  </a:lnTo>
                  <a:lnTo>
                    <a:pt x="450" y="272"/>
                  </a:lnTo>
                  <a:lnTo>
                    <a:pt x="445" y="274"/>
                  </a:lnTo>
                  <a:lnTo>
                    <a:pt x="450" y="277"/>
                  </a:lnTo>
                  <a:lnTo>
                    <a:pt x="457" y="281"/>
                  </a:lnTo>
                  <a:lnTo>
                    <a:pt x="459" y="284"/>
                  </a:lnTo>
                  <a:lnTo>
                    <a:pt x="464" y="289"/>
                  </a:lnTo>
                  <a:lnTo>
                    <a:pt x="469" y="293"/>
                  </a:lnTo>
                  <a:lnTo>
                    <a:pt x="469" y="291"/>
                  </a:lnTo>
                  <a:lnTo>
                    <a:pt x="474" y="286"/>
                  </a:lnTo>
                  <a:lnTo>
                    <a:pt x="478" y="281"/>
                  </a:lnTo>
                  <a:lnTo>
                    <a:pt x="483" y="277"/>
                  </a:lnTo>
                  <a:lnTo>
                    <a:pt x="488" y="272"/>
                  </a:lnTo>
                  <a:lnTo>
                    <a:pt x="490" y="267"/>
                  </a:lnTo>
                  <a:lnTo>
                    <a:pt x="495" y="262"/>
                  </a:lnTo>
                  <a:lnTo>
                    <a:pt x="498" y="255"/>
                  </a:lnTo>
                  <a:lnTo>
                    <a:pt x="502" y="250"/>
                  </a:lnTo>
                  <a:lnTo>
                    <a:pt x="505" y="245"/>
                  </a:lnTo>
                  <a:lnTo>
                    <a:pt x="507" y="241"/>
                  </a:lnTo>
                  <a:lnTo>
                    <a:pt x="512" y="236"/>
                  </a:lnTo>
                  <a:lnTo>
                    <a:pt x="514" y="231"/>
                  </a:lnTo>
                  <a:lnTo>
                    <a:pt x="517" y="224"/>
                  </a:lnTo>
                  <a:lnTo>
                    <a:pt x="519" y="219"/>
                  </a:lnTo>
                  <a:lnTo>
                    <a:pt x="522" y="212"/>
                  </a:lnTo>
                  <a:lnTo>
                    <a:pt x="524" y="207"/>
                  </a:lnTo>
                  <a:lnTo>
                    <a:pt x="526" y="200"/>
                  </a:lnTo>
                  <a:lnTo>
                    <a:pt x="529" y="195"/>
                  </a:lnTo>
                  <a:lnTo>
                    <a:pt x="548" y="195"/>
                  </a:lnTo>
                  <a:lnTo>
                    <a:pt x="546" y="188"/>
                  </a:lnTo>
                  <a:lnTo>
                    <a:pt x="543" y="183"/>
                  </a:lnTo>
                  <a:lnTo>
                    <a:pt x="541" y="176"/>
                  </a:lnTo>
                  <a:lnTo>
                    <a:pt x="541" y="171"/>
                  </a:lnTo>
                  <a:lnTo>
                    <a:pt x="574" y="171"/>
                  </a:lnTo>
                  <a:lnTo>
                    <a:pt x="510" y="171"/>
                  </a:lnTo>
                  <a:lnTo>
                    <a:pt x="510" y="171"/>
                  </a:lnTo>
                  <a:close/>
                </a:path>
                <a:path w="1264" h="429">
                  <a:moveTo>
                    <a:pt x="610" y="150"/>
                  </a:moveTo>
                  <a:lnTo>
                    <a:pt x="586" y="150"/>
                  </a:lnTo>
                  <a:lnTo>
                    <a:pt x="579" y="152"/>
                  </a:lnTo>
                  <a:lnTo>
                    <a:pt x="493" y="152"/>
                  </a:lnTo>
                  <a:lnTo>
                    <a:pt x="510" y="171"/>
                  </a:lnTo>
                  <a:lnTo>
                    <a:pt x="610" y="171"/>
                  </a:lnTo>
                  <a:lnTo>
                    <a:pt x="610" y="150"/>
                  </a:lnTo>
                  <a:lnTo>
                    <a:pt x="610" y="150"/>
                  </a:lnTo>
                  <a:close/>
                </a:path>
                <a:path w="1264" h="429">
                  <a:moveTo>
                    <a:pt x="450" y="150"/>
                  </a:moveTo>
                  <a:lnTo>
                    <a:pt x="450" y="171"/>
                  </a:lnTo>
                  <a:lnTo>
                    <a:pt x="454" y="171"/>
                  </a:lnTo>
                  <a:lnTo>
                    <a:pt x="510" y="171"/>
                  </a:lnTo>
                  <a:lnTo>
                    <a:pt x="493" y="152"/>
                  </a:lnTo>
                  <a:lnTo>
                    <a:pt x="488" y="152"/>
                  </a:lnTo>
                  <a:lnTo>
                    <a:pt x="483" y="150"/>
                  </a:lnTo>
                  <a:lnTo>
                    <a:pt x="450" y="150"/>
                  </a:lnTo>
                  <a:lnTo>
                    <a:pt x="450" y="150"/>
                  </a:lnTo>
                  <a:close/>
                </a:path>
                <a:path w="1264" h="429">
                  <a:moveTo>
                    <a:pt x="514" y="87"/>
                  </a:moveTo>
                  <a:lnTo>
                    <a:pt x="514" y="111"/>
                  </a:lnTo>
                  <a:lnTo>
                    <a:pt x="512" y="118"/>
                  </a:lnTo>
                  <a:lnTo>
                    <a:pt x="512" y="152"/>
                  </a:lnTo>
                  <a:lnTo>
                    <a:pt x="536" y="152"/>
                  </a:lnTo>
                  <a:lnTo>
                    <a:pt x="536" y="130"/>
                  </a:lnTo>
                  <a:lnTo>
                    <a:pt x="538" y="125"/>
                  </a:lnTo>
                  <a:lnTo>
                    <a:pt x="538" y="87"/>
                  </a:lnTo>
                  <a:lnTo>
                    <a:pt x="565" y="87"/>
                  </a:lnTo>
                  <a:lnTo>
                    <a:pt x="514" y="87"/>
                  </a:lnTo>
                  <a:lnTo>
                    <a:pt x="514" y="87"/>
                  </a:lnTo>
                  <a:close/>
                </a:path>
                <a:path w="1264" h="429">
                  <a:moveTo>
                    <a:pt x="606" y="68"/>
                  </a:moveTo>
                  <a:lnTo>
                    <a:pt x="555" y="68"/>
                  </a:lnTo>
                  <a:lnTo>
                    <a:pt x="514" y="87"/>
                  </a:lnTo>
                  <a:lnTo>
                    <a:pt x="589" y="87"/>
                  </a:lnTo>
                  <a:lnTo>
                    <a:pt x="596" y="90"/>
                  </a:lnTo>
                  <a:lnTo>
                    <a:pt x="606" y="90"/>
                  </a:lnTo>
                  <a:lnTo>
                    <a:pt x="606" y="68"/>
                  </a:lnTo>
                  <a:lnTo>
                    <a:pt x="606" y="68"/>
                  </a:lnTo>
                  <a:close/>
                </a:path>
                <a:path w="1264" h="429">
                  <a:moveTo>
                    <a:pt x="459" y="68"/>
                  </a:moveTo>
                  <a:lnTo>
                    <a:pt x="459" y="90"/>
                  </a:lnTo>
                  <a:lnTo>
                    <a:pt x="462" y="90"/>
                  </a:lnTo>
                  <a:lnTo>
                    <a:pt x="469" y="90"/>
                  </a:lnTo>
                  <a:lnTo>
                    <a:pt x="476" y="87"/>
                  </a:lnTo>
                  <a:lnTo>
                    <a:pt x="514" y="87"/>
                  </a:lnTo>
                  <a:lnTo>
                    <a:pt x="555" y="68"/>
                  </a:lnTo>
                  <a:lnTo>
                    <a:pt x="459" y="68"/>
                  </a:lnTo>
                  <a:lnTo>
                    <a:pt x="459" y="68"/>
                  </a:lnTo>
                  <a:close/>
                </a:path>
                <a:path w="1264" h="429">
                  <a:moveTo>
                    <a:pt x="430" y="41"/>
                  </a:moveTo>
                  <a:lnTo>
                    <a:pt x="409" y="41"/>
                  </a:lnTo>
                  <a:lnTo>
                    <a:pt x="409" y="85"/>
                  </a:lnTo>
                  <a:lnTo>
                    <a:pt x="368" y="85"/>
                  </a:lnTo>
                  <a:lnTo>
                    <a:pt x="409" y="104"/>
                  </a:lnTo>
                  <a:lnTo>
                    <a:pt x="409" y="152"/>
                  </a:lnTo>
                  <a:lnTo>
                    <a:pt x="368" y="152"/>
                  </a:lnTo>
                  <a:lnTo>
                    <a:pt x="409" y="171"/>
                  </a:lnTo>
                  <a:lnTo>
                    <a:pt x="409" y="207"/>
                  </a:lnTo>
                  <a:lnTo>
                    <a:pt x="406" y="210"/>
                  </a:lnTo>
                  <a:lnTo>
                    <a:pt x="399" y="210"/>
                  </a:lnTo>
                  <a:lnTo>
                    <a:pt x="390" y="212"/>
                  </a:lnTo>
                  <a:lnTo>
                    <a:pt x="385" y="212"/>
                  </a:lnTo>
                  <a:lnTo>
                    <a:pt x="378" y="214"/>
                  </a:lnTo>
                  <a:lnTo>
                    <a:pt x="373" y="214"/>
                  </a:lnTo>
                  <a:lnTo>
                    <a:pt x="368" y="217"/>
                  </a:lnTo>
                  <a:lnTo>
                    <a:pt x="454" y="217"/>
                  </a:lnTo>
                  <a:lnTo>
                    <a:pt x="454" y="212"/>
                  </a:lnTo>
                  <a:lnTo>
                    <a:pt x="457" y="205"/>
                  </a:lnTo>
                  <a:lnTo>
                    <a:pt x="430" y="202"/>
                  </a:lnTo>
                  <a:lnTo>
                    <a:pt x="430" y="41"/>
                  </a:lnTo>
                  <a:lnTo>
                    <a:pt x="430" y="41"/>
                  </a:lnTo>
                  <a:close/>
                </a:path>
                <a:path w="1264" h="429">
                  <a:moveTo>
                    <a:pt x="344" y="41"/>
                  </a:moveTo>
                  <a:lnTo>
                    <a:pt x="344" y="219"/>
                  </a:lnTo>
                  <a:lnTo>
                    <a:pt x="342" y="219"/>
                  </a:lnTo>
                  <a:lnTo>
                    <a:pt x="334" y="221"/>
                  </a:lnTo>
                  <a:lnTo>
                    <a:pt x="322" y="221"/>
                  </a:lnTo>
                  <a:lnTo>
                    <a:pt x="318" y="224"/>
                  </a:lnTo>
                  <a:lnTo>
                    <a:pt x="409" y="229"/>
                  </a:lnTo>
                  <a:lnTo>
                    <a:pt x="409" y="250"/>
                  </a:lnTo>
                  <a:lnTo>
                    <a:pt x="406" y="255"/>
                  </a:lnTo>
                  <a:lnTo>
                    <a:pt x="406" y="286"/>
                  </a:lnTo>
                  <a:lnTo>
                    <a:pt x="404" y="293"/>
                  </a:lnTo>
                  <a:lnTo>
                    <a:pt x="433" y="293"/>
                  </a:lnTo>
                  <a:lnTo>
                    <a:pt x="433" y="289"/>
                  </a:lnTo>
                  <a:lnTo>
                    <a:pt x="433" y="281"/>
                  </a:lnTo>
                  <a:lnTo>
                    <a:pt x="430" y="274"/>
                  </a:lnTo>
                  <a:lnTo>
                    <a:pt x="430" y="224"/>
                  </a:lnTo>
                  <a:lnTo>
                    <a:pt x="435" y="221"/>
                  </a:lnTo>
                  <a:lnTo>
                    <a:pt x="440" y="221"/>
                  </a:lnTo>
                  <a:lnTo>
                    <a:pt x="447" y="219"/>
                  </a:lnTo>
                  <a:lnTo>
                    <a:pt x="454" y="219"/>
                  </a:lnTo>
                  <a:lnTo>
                    <a:pt x="454" y="217"/>
                  </a:lnTo>
                  <a:lnTo>
                    <a:pt x="368" y="217"/>
                  </a:lnTo>
                  <a:lnTo>
                    <a:pt x="368" y="171"/>
                  </a:lnTo>
                  <a:lnTo>
                    <a:pt x="409" y="171"/>
                  </a:lnTo>
                  <a:lnTo>
                    <a:pt x="368" y="152"/>
                  </a:lnTo>
                  <a:lnTo>
                    <a:pt x="368" y="104"/>
                  </a:lnTo>
                  <a:lnTo>
                    <a:pt x="409" y="104"/>
                  </a:lnTo>
                  <a:lnTo>
                    <a:pt x="368" y="85"/>
                  </a:lnTo>
                  <a:lnTo>
                    <a:pt x="368" y="41"/>
                  </a:lnTo>
                  <a:lnTo>
                    <a:pt x="409" y="41"/>
                  </a:lnTo>
                  <a:lnTo>
                    <a:pt x="430" y="41"/>
                  </a:lnTo>
                  <a:lnTo>
                    <a:pt x="344" y="41"/>
                  </a:lnTo>
                  <a:lnTo>
                    <a:pt x="344" y="41"/>
                  </a:lnTo>
                  <a:close/>
                </a:path>
                <a:path w="1264" h="429">
                  <a:moveTo>
                    <a:pt x="457" y="22"/>
                  </a:moveTo>
                  <a:lnTo>
                    <a:pt x="351" y="22"/>
                  </a:lnTo>
                  <a:lnTo>
                    <a:pt x="344" y="41"/>
                  </a:lnTo>
                  <a:lnTo>
                    <a:pt x="457" y="41"/>
                  </a:lnTo>
                  <a:lnTo>
                    <a:pt x="457" y="22"/>
                  </a:lnTo>
                  <a:lnTo>
                    <a:pt x="457" y="22"/>
                  </a:lnTo>
                  <a:close/>
                </a:path>
                <a:path w="1264" h="429">
                  <a:moveTo>
                    <a:pt x="320" y="22"/>
                  </a:moveTo>
                  <a:lnTo>
                    <a:pt x="320" y="44"/>
                  </a:lnTo>
                  <a:lnTo>
                    <a:pt x="325" y="41"/>
                  </a:lnTo>
                  <a:lnTo>
                    <a:pt x="344" y="41"/>
                  </a:lnTo>
                  <a:lnTo>
                    <a:pt x="351" y="22"/>
                  </a:lnTo>
                  <a:lnTo>
                    <a:pt x="320" y="22"/>
                  </a:lnTo>
                  <a:lnTo>
                    <a:pt x="320" y="22"/>
                  </a:lnTo>
                  <a:close/>
                </a:path>
                <a:path w="1264" h="429">
                  <a:moveTo>
                    <a:pt x="483" y="5"/>
                  </a:moveTo>
                  <a:lnTo>
                    <a:pt x="481" y="8"/>
                  </a:lnTo>
                  <a:lnTo>
                    <a:pt x="474" y="13"/>
                  </a:lnTo>
                  <a:lnTo>
                    <a:pt x="469" y="15"/>
                  </a:lnTo>
                  <a:lnTo>
                    <a:pt x="466" y="18"/>
                  </a:lnTo>
                  <a:lnTo>
                    <a:pt x="469" y="22"/>
                  </a:lnTo>
                  <a:lnTo>
                    <a:pt x="474" y="30"/>
                  </a:lnTo>
                  <a:lnTo>
                    <a:pt x="476" y="34"/>
                  </a:lnTo>
                  <a:lnTo>
                    <a:pt x="481" y="41"/>
                  </a:lnTo>
                  <a:lnTo>
                    <a:pt x="483" y="46"/>
                  </a:lnTo>
                  <a:lnTo>
                    <a:pt x="488" y="51"/>
                  </a:lnTo>
                  <a:lnTo>
                    <a:pt x="490" y="56"/>
                  </a:lnTo>
                  <a:lnTo>
                    <a:pt x="490" y="61"/>
                  </a:lnTo>
                  <a:lnTo>
                    <a:pt x="493" y="63"/>
                  </a:lnTo>
                  <a:lnTo>
                    <a:pt x="495" y="61"/>
                  </a:lnTo>
                  <a:lnTo>
                    <a:pt x="500" y="58"/>
                  </a:lnTo>
                  <a:lnTo>
                    <a:pt x="507" y="56"/>
                  </a:lnTo>
                  <a:lnTo>
                    <a:pt x="514" y="51"/>
                  </a:lnTo>
                  <a:lnTo>
                    <a:pt x="512" y="51"/>
                  </a:lnTo>
                  <a:lnTo>
                    <a:pt x="512" y="46"/>
                  </a:lnTo>
                  <a:lnTo>
                    <a:pt x="510" y="44"/>
                  </a:lnTo>
                  <a:lnTo>
                    <a:pt x="505" y="39"/>
                  </a:lnTo>
                  <a:lnTo>
                    <a:pt x="502" y="34"/>
                  </a:lnTo>
                  <a:lnTo>
                    <a:pt x="498" y="27"/>
                  </a:lnTo>
                  <a:lnTo>
                    <a:pt x="495" y="22"/>
                  </a:lnTo>
                  <a:lnTo>
                    <a:pt x="490" y="15"/>
                  </a:lnTo>
                  <a:lnTo>
                    <a:pt x="483" y="5"/>
                  </a:lnTo>
                  <a:lnTo>
                    <a:pt x="483" y="5"/>
                  </a:lnTo>
                  <a:close/>
                </a:path>
                <a:path w="1264" h="429">
                  <a:moveTo>
                    <a:pt x="558" y="3"/>
                  </a:moveTo>
                  <a:lnTo>
                    <a:pt x="555" y="10"/>
                  </a:lnTo>
                  <a:lnTo>
                    <a:pt x="553" y="15"/>
                  </a:lnTo>
                  <a:lnTo>
                    <a:pt x="553" y="20"/>
                  </a:lnTo>
                  <a:lnTo>
                    <a:pt x="550" y="27"/>
                  </a:lnTo>
                  <a:lnTo>
                    <a:pt x="548" y="32"/>
                  </a:lnTo>
                  <a:lnTo>
                    <a:pt x="546" y="39"/>
                  </a:lnTo>
                  <a:lnTo>
                    <a:pt x="543" y="44"/>
                  </a:lnTo>
                  <a:lnTo>
                    <a:pt x="541" y="51"/>
                  </a:lnTo>
                  <a:lnTo>
                    <a:pt x="538" y="56"/>
                  </a:lnTo>
                  <a:lnTo>
                    <a:pt x="536" y="63"/>
                  </a:lnTo>
                  <a:lnTo>
                    <a:pt x="534" y="68"/>
                  </a:lnTo>
                  <a:lnTo>
                    <a:pt x="500" y="68"/>
                  </a:lnTo>
                  <a:lnTo>
                    <a:pt x="555" y="68"/>
                  </a:lnTo>
                  <a:lnTo>
                    <a:pt x="555" y="65"/>
                  </a:lnTo>
                  <a:lnTo>
                    <a:pt x="560" y="61"/>
                  </a:lnTo>
                  <a:lnTo>
                    <a:pt x="562" y="53"/>
                  </a:lnTo>
                  <a:lnTo>
                    <a:pt x="567" y="49"/>
                  </a:lnTo>
                  <a:lnTo>
                    <a:pt x="570" y="44"/>
                  </a:lnTo>
                  <a:lnTo>
                    <a:pt x="572" y="39"/>
                  </a:lnTo>
                  <a:lnTo>
                    <a:pt x="574" y="34"/>
                  </a:lnTo>
                  <a:lnTo>
                    <a:pt x="577" y="30"/>
                  </a:lnTo>
                  <a:lnTo>
                    <a:pt x="582" y="25"/>
                  </a:lnTo>
                  <a:lnTo>
                    <a:pt x="584" y="18"/>
                  </a:lnTo>
                  <a:lnTo>
                    <a:pt x="579" y="15"/>
                  </a:lnTo>
                  <a:lnTo>
                    <a:pt x="572" y="13"/>
                  </a:lnTo>
                  <a:lnTo>
                    <a:pt x="565" y="8"/>
                  </a:lnTo>
                  <a:lnTo>
                    <a:pt x="560" y="5"/>
                  </a:lnTo>
                  <a:lnTo>
                    <a:pt x="558" y="3"/>
                  </a:lnTo>
                  <a:lnTo>
                    <a:pt x="558" y="3"/>
                  </a:lnTo>
                  <a:close/>
                </a:path>
                <a:path w="1264" h="429">
                  <a:moveTo>
                    <a:pt x="896" y="260"/>
                  </a:moveTo>
                  <a:lnTo>
                    <a:pt x="870" y="262"/>
                  </a:lnTo>
                  <a:lnTo>
                    <a:pt x="870" y="286"/>
                  </a:lnTo>
                  <a:lnTo>
                    <a:pt x="896" y="286"/>
                  </a:lnTo>
                  <a:lnTo>
                    <a:pt x="896" y="260"/>
                  </a:lnTo>
                  <a:lnTo>
                    <a:pt x="896" y="260"/>
                  </a:lnTo>
                  <a:close/>
                </a:path>
                <a:path w="1264" h="429">
                  <a:moveTo>
                    <a:pt x="699" y="190"/>
                  </a:moveTo>
                  <a:lnTo>
                    <a:pt x="699" y="217"/>
                  </a:lnTo>
                  <a:lnTo>
                    <a:pt x="702" y="224"/>
                  </a:lnTo>
                  <a:lnTo>
                    <a:pt x="702" y="241"/>
                  </a:lnTo>
                  <a:lnTo>
                    <a:pt x="699" y="250"/>
                  </a:lnTo>
                  <a:lnTo>
                    <a:pt x="699" y="289"/>
                  </a:lnTo>
                  <a:lnTo>
                    <a:pt x="726" y="289"/>
                  </a:lnTo>
                  <a:lnTo>
                    <a:pt x="726" y="262"/>
                  </a:lnTo>
                  <a:lnTo>
                    <a:pt x="870" y="262"/>
                  </a:lnTo>
                  <a:lnTo>
                    <a:pt x="896" y="260"/>
                  </a:lnTo>
                  <a:lnTo>
                    <a:pt x="896" y="245"/>
                  </a:lnTo>
                  <a:lnTo>
                    <a:pt x="726" y="243"/>
                  </a:lnTo>
                  <a:lnTo>
                    <a:pt x="726" y="190"/>
                  </a:lnTo>
                  <a:lnTo>
                    <a:pt x="870" y="190"/>
                  </a:lnTo>
                  <a:lnTo>
                    <a:pt x="699" y="190"/>
                  </a:lnTo>
                  <a:lnTo>
                    <a:pt x="699" y="190"/>
                  </a:lnTo>
                  <a:close/>
                </a:path>
                <a:path w="1264" h="429">
                  <a:moveTo>
                    <a:pt x="896" y="171"/>
                  </a:moveTo>
                  <a:lnTo>
                    <a:pt x="699" y="171"/>
                  </a:lnTo>
                  <a:lnTo>
                    <a:pt x="699" y="176"/>
                  </a:lnTo>
                  <a:lnTo>
                    <a:pt x="699" y="190"/>
                  </a:lnTo>
                  <a:lnTo>
                    <a:pt x="870" y="190"/>
                  </a:lnTo>
                  <a:lnTo>
                    <a:pt x="870" y="243"/>
                  </a:lnTo>
                  <a:lnTo>
                    <a:pt x="726" y="243"/>
                  </a:lnTo>
                  <a:lnTo>
                    <a:pt x="896" y="245"/>
                  </a:lnTo>
                  <a:lnTo>
                    <a:pt x="896" y="171"/>
                  </a:lnTo>
                  <a:lnTo>
                    <a:pt x="896" y="171"/>
                  </a:lnTo>
                  <a:close/>
                </a:path>
                <a:path w="1264" h="429">
                  <a:moveTo>
                    <a:pt x="874" y="121"/>
                  </a:moveTo>
                  <a:lnTo>
                    <a:pt x="766" y="121"/>
                  </a:lnTo>
                  <a:lnTo>
                    <a:pt x="838" y="142"/>
                  </a:lnTo>
                  <a:lnTo>
                    <a:pt x="874" y="142"/>
                  </a:lnTo>
                  <a:lnTo>
                    <a:pt x="874" y="121"/>
                  </a:lnTo>
                  <a:lnTo>
                    <a:pt x="874" y="121"/>
                  </a:lnTo>
                  <a:close/>
                </a:path>
                <a:path w="1264" h="429">
                  <a:moveTo>
                    <a:pt x="723" y="121"/>
                  </a:moveTo>
                  <a:lnTo>
                    <a:pt x="723" y="142"/>
                  </a:lnTo>
                  <a:lnTo>
                    <a:pt x="726" y="142"/>
                  </a:lnTo>
                  <a:lnTo>
                    <a:pt x="838" y="142"/>
                  </a:lnTo>
                  <a:lnTo>
                    <a:pt x="766" y="121"/>
                  </a:lnTo>
                  <a:lnTo>
                    <a:pt x="723" y="121"/>
                  </a:lnTo>
                  <a:lnTo>
                    <a:pt x="723" y="121"/>
                  </a:lnTo>
                  <a:close/>
                </a:path>
                <a:path w="1264" h="429">
                  <a:moveTo>
                    <a:pt x="819" y="37"/>
                  </a:moveTo>
                  <a:lnTo>
                    <a:pt x="795" y="41"/>
                  </a:lnTo>
                  <a:lnTo>
                    <a:pt x="798" y="41"/>
                  </a:lnTo>
                  <a:lnTo>
                    <a:pt x="802" y="46"/>
                  </a:lnTo>
                  <a:lnTo>
                    <a:pt x="807" y="53"/>
                  </a:lnTo>
                  <a:lnTo>
                    <a:pt x="812" y="58"/>
                  </a:lnTo>
                  <a:lnTo>
                    <a:pt x="817" y="63"/>
                  </a:lnTo>
                  <a:lnTo>
                    <a:pt x="819" y="68"/>
                  </a:lnTo>
                  <a:lnTo>
                    <a:pt x="824" y="73"/>
                  </a:lnTo>
                  <a:lnTo>
                    <a:pt x="829" y="78"/>
                  </a:lnTo>
                  <a:lnTo>
                    <a:pt x="834" y="82"/>
                  </a:lnTo>
                  <a:lnTo>
                    <a:pt x="838" y="85"/>
                  </a:lnTo>
                  <a:lnTo>
                    <a:pt x="841" y="90"/>
                  </a:lnTo>
                  <a:lnTo>
                    <a:pt x="846" y="92"/>
                  </a:lnTo>
                  <a:lnTo>
                    <a:pt x="850" y="97"/>
                  </a:lnTo>
                  <a:lnTo>
                    <a:pt x="855" y="101"/>
                  </a:lnTo>
                  <a:lnTo>
                    <a:pt x="862" y="106"/>
                  </a:lnTo>
                  <a:lnTo>
                    <a:pt x="867" y="111"/>
                  </a:lnTo>
                  <a:lnTo>
                    <a:pt x="872" y="113"/>
                  </a:lnTo>
                  <a:lnTo>
                    <a:pt x="877" y="118"/>
                  </a:lnTo>
                  <a:lnTo>
                    <a:pt x="882" y="121"/>
                  </a:lnTo>
                  <a:lnTo>
                    <a:pt x="886" y="123"/>
                  </a:lnTo>
                  <a:lnTo>
                    <a:pt x="891" y="128"/>
                  </a:lnTo>
                  <a:lnTo>
                    <a:pt x="898" y="130"/>
                  </a:lnTo>
                  <a:lnTo>
                    <a:pt x="903" y="133"/>
                  </a:lnTo>
                  <a:lnTo>
                    <a:pt x="908" y="135"/>
                  </a:lnTo>
                  <a:lnTo>
                    <a:pt x="915" y="138"/>
                  </a:lnTo>
                  <a:lnTo>
                    <a:pt x="920" y="142"/>
                  </a:lnTo>
                  <a:lnTo>
                    <a:pt x="927" y="145"/>
                  </a:lnTo>
                  <a:lnTo>
                    <a:pt x="934" y="147"/>
                  </a:lnTo>
                  <a:lnTo>
                    <a:pt x="934" y="142"/>
                  </a:lnTo>
                  <a:lnTo>
                    <a:pt x="939" y="138"/>
                  </a:lnTo>
                  <a:lnTo>
                    <a:pt x="942" y="133"/>
                  </a:lnTo>
                  <a:lnTo>
                    <a:pt x="946" y="128"/>
                  </a:lnTo>
                  <a:lnTo>
                    <a:pt x="951" y="121"/>
                  </a:lnTo>
                  <a:lnTo>
                    <a:pt x="944" y="121"/>
                  </a:lnTo>
                  <a:lnTo>
                    <a:pt x="937" y="118"/>
                  </a:lnTo>
                  <a:lnTo>
                    <a:pt x="932" y="116"/>
                  </a:lnTo>
                  <a:lnTo>
                    <a:pt x="925" y="113"/>
                  </a:lnTo>
                  <a:lnTo>
                    <a:pt x="920" y="111"/>
                  </a:lnTo>
                  <a:lnTo>
                    <a:pt x="913" y="109"/>
                  </a:lnTo>
                  <a:lnTo>
                    <a:pt x="910" y="106"/>
                  </a:lnTo>
                  <a:lnTo>
                    <a:pt x="906" y="104"/>
                  </a:lnTo>
                  <a:lnTo>
                    <a:pt x="898" y="101"/>
                  </a:lnTo>
                  <a:lnTo>
                    <a:pt x="894" y="99"/>
                  </a:lnTo>
                  <a:lnTo>
                    <a:pt x="889" y="94"/>
                  </a:lnTo>
                  <a:lnTo>
                    <a:pt x="882" y="92"/>
                  </a:lnTo>
                  <a:lnTo>
                    <a:pt x="877" y="87"/>
                  </a:lnTo>
                  <a:lnTo>
                    <a:pt x="870" y="85"/>
                  </a:lnTo>
                  <a:lnTo>
                    <a:pt x="870" y="82"/>
                  </a:lnTo>
                  <a:lnTo>
                    <a:pt x="865" y="80"/>
                  </a:lnTo>
                  <a:lnTo>
                    <a:pt x="862" y="78"/>
                  </a:lnTo>
                  <a:lnTo>
                    <a:pt x="858" y="75"/>
                  </a:lnTo>
                  <a:lnTo>
                    <a:pt x="853" y="70"/>
                  </a:lnTo>
                  <a:lnTo>
                    <a:pt x="850" y="68"/>
                  </a:lnTo>
                  <a:lnTo>
                    <a:pt x="846" y="63"/>
                  </a:lnTo>
                  <a:lnTo>
                    <a:pt x="841" y="58"/>
                  </a:lnTo>
                  <a:lnTo>
                    <a:pt x="836" y="53"/>
                  </a:lnTo>
                  <a:lnTo>
                    <a:pt x="831" y="49"/>
                  </a:lnTo>
                  <a:lnTo>
                    <a:pt x="826" y="44"/>
                  </a:lnTo>
                  <a:lnTo>
                    <a:pt x="819" y="37"/>
                  </a:lnTo>
                  <a:lnTo>
                    <a:pt x="819" y="37"/>
                  </a:lnTo>
                  <a:close/>
                </a:path>
                <a:path w="1264" h="429">
                  <a:moveTo>
                    <a:pt x="790" y="3"/>
                  </a:moveTo>
                  <a:lnTo>
                    <a:pt x="788" y="10"/>
                  </a:lnTo>
                  <a:lnTo>
                    <a:pt x="783" y="15"/>
                  </a:lnTo>
                  <a:lnTo>
                    <a:pt x="781" y="20"/>
                  </a:lnTo>
                  <a:lnTo>
                    <a:pt x="778" y="25"/>
                  </a:lnTo>
                  <a:lnTo>
                    <a:pt x="774" y="30"/>
                  </a:lnTo>
                  <a:lnTo>
                    <a:pt x="771" y="37"/>
                  </a:lnTo>
                  <a:lnTo>
                    <a:pt x="766" y="41"/>
                  </a:lnTo>
                  <a:lnTo>
                    <a:pt x="762" y="46"/>
                  </a:lnTo>
                  <a:lnTo>
                    <a:pt x="759" y="51"/>
                  </a:lnTo>
                  <a:lnTo>
                    <a:pt x="754" y="56"/>
                  </a:lnTo>
                  <a:lnTo>
                    <a:pt x="750" y="61"/>
                  </a:lnTo>
                  <a:lnTo>
                    <a:pt x="747" y="61"/>
                  </a:lnTo>
                  <a:lnTo>
                    <a:pt x="742" y="68"/>
                  </a:lnTo>
                  <a:lnTo>
                    <a:pt x="738" y="73"/>
                  </a:lnTo>
                  <a:lnTo>
                    <a:pt x="733" y="78"/>
                  </a:lnTo>
                  <a:lnTo>
                    <a:pt x="728" y="80"/>
                  </a:lnTo>
                  <a:lnTo>
                    <a:pt x="723" y="85"/>
                  </a:lnTo>
                  <a:lnTo>
                    <a:pt x="718" y="90"/>
                  </a:lnTo>
                  <a:lnTo>
                    <a:pt x="714" y="94"/>
                  </a:lnTo>
                  <a:lnTo>
                    <a:pt x="711" y="97"/>
                  </a:lnTo>
                  <a:lnTo>
                    <a:pt x="706" y="101"/>
                  </a:lnTo>
                  <a:lnTo>
                    <a:pt x="702" y="104"/>
                  </a:lnTo>
                  <a:lnTo>
                    <a:pt x="699" y="104"/>
                  </a:lnTo>
                  <a:lnTo>
                    <a:pt x="694" y="109"/>
                  </a:lnTo>
                  <a:lnTo>
                    <a:pt x="690" y="111"/>
                  </a:lnTo>
                  <a:lnTo>
                    <a:pt x="682" y="116"/>
                  </a:lnTo>
                  <a:lnTo>
                    <a:pt x="678" y="118"/>
                  </a:lnTo>
                  <a:lnTo>
                    <a:pt x="673" y="123"/>
                  </a:lnTo>
                  <a:lnTo>
                    <a:pt x="666" y="125"/>
                  </a:lnTo>
                  <a:lnTo>
                    <a:pt x="661" y="128"/>
                  </a:lnTo>
                  <a:lnTo>
                    <a:pt x="654" y="130"/>
                  </a:lnTo>
                  <a:lnTo>
                    <a:pt x="649" y="133"/>
                  </a:lnTo>
                  <a:lnTo>
                    <a:pt x="651" y="138"/>
                  </a:lnTo>
                  <a:lnTo>
                    <a:pt x="658" y="142"/>
                  </a:lnTo>
                  <a:lnTo>
                    <a:pt x="663" y="147"/>
                  </a:lnTo>
                  <a:lnTo>
                    <a:pt x="668" y="150"/>
                  </a:lnTo>
                  <a:lnTo>
                    <a:pt x="670" y="154"/>
                  </a:lnTo>
                  <a:lnTo>
                    <a:pt x="675" y="150"/>
                  </a:lnTo>
                  <a:lnTo>
                    <a:pt x="680" y="147"/>
                  </a:lnTo>
                  <a:lnTo>
                    <a:pt x="687" y="142"/>
                  </a:lnTo>
                  <a:lnTo>
                    <a:pt x="692" y="140"/>
                  </a:lnTo>
                  <a:lnTo>
                    <a:pt x="697" y="135"/>
                  </a:lnTo>
                  <a:lnTo>
                    <a:pt x="702" y="133"/>
                  </a:lnTo>
                  <a:lnTo>
                    <a:pt x="706" y="128"/>
                  </a:lnTo>
                  <a:lnTo>
                    <a:pt x="709" y="128"/>
                  </a:lnTo>
                  <a:lnTo>
                    <a:pt x="714" y="125"/>
                  </a:lnTo>
                  <a:lnTo>
                    <a:pt x="716" y="121"/>
                  </a:lnTo>
                  <a:lnTo>
                    <a:pt x="721" y="118"/>
                  </a:lnTo>
                  <a:lnTo>
                    <a:pt x="726" y="113"/>
                  </a:lnTo>
                  <a:lnTo>
                    <a:pt x="733" y="109"/>
                  </a:lnTo>
                  <a:lnTo>
                    <a:pt x="738" y="104"/>
                  </a:lnTo>
                  <a:lnTo>
                    <a:pt x="742" y="99"/>
                  </a:lnTo>
                  <a:lnTo>
                    <a:pt x="747" y="94"/>
                  </a:lnTo>
                  <a:lnTo>
                    <a:pt x="750" y="94"/>
                  </a:lnTo>
                  <a:lnTo>
                    <a:pt x="754" y="90"/>
                  </a:lnTo>
                  <a:lnTo>
                    <a:pt x="757" y="85"/>
                  </a:lnTo>
                  <a:lnTo>
                    <a:pt x="762" y="82"/>
                  </a:lnTo>
                  <a:lnTo>
                    <a:pt x="766" y="78"/>
                  </a:lnTo>
                  <a:lnTo>
                    <a:pt x="771" y="73"/>
                  </a:lnTo>
                  <a:lnTo>
                    <a:pt x="776" y="68"/>
                  </a:lnTo>
                  <a:lnTo>
                    <a:pt x="778" y="63"/>
                  </a:lnTo>
                  <a:lnTo>
                    <a:pt x="783" y="58"/>
                  </a:lnTo>
                  <a:lnTo>
                    <a:pt x="788" y="51"/>
                  </a:lnTo>
                  <a:lnTo>
                    <a:pt x="793" y="46"/>
                  </a:lnTo>
                  <a:lnTo>
                    <a:pt x="795" y="41"/>
                  </a:lnTo>
                  <a:lnTo>
                    <a:pt x="819" y="37"/>
                  </a:lnTo>
                  <a:lnTo>
                    <a:pt x="814" y="32"/>
                  </a:lnTo>
                  <a:lnTo>
                    <a:pt x="810" y="25"/>
                  </a:lnTo>
                  <a:lnTo>
                    <a:pt x="817" y="18"/>
                  </a:lnTo>
                  <a:lnTo>
                    <a:pt x="814" y="18"/>
                  </a:lnTo>
                  <a:lnTo>
                    <a:pt x="807" y="13"/>
                  </a:lnTo>
                  <a:lnTo>
                    <a:pt x="802" y="10"/>
                  </a:lnTo>
                  <a:lnTo>
                    <a:pt x="795" y="8"/>
                  </a:lnTo>
                  <a:lnTo>
                    <a:pt x="790" y="3"/>
                  </a:lnTo>
                  <a:lnTo>
                    <a:pt x="790" y="3"/>
                  </a:lnTo>
                  <a:close/>
                </a:path>
                <a:path w="1264" h="429">
                  <a:moveTo>
                    <a:pt x="1131" y="226"/>
                  </a:moveTo>
                  <a:lnTo>
                    <a:pt x="1131" y="233"/>
                  </a:lnTo>
                  <a:lnTo>
                    <a:pt x="1129" y="238"/>
                  </a:lnTo>
                  <a:lnTo>
                    <a:pt x="1129" y="245"/>
                  </a:lnTo>
                  <a:lnTo>
                    <a:pt x="1126" y="250"/>
                  </a:lnTo>
                  <a:lnTo>
                    <a:pt x="1124" y="255"/>
                  </a:lnTo>
                  <a:lnTo>
                    <a:pt x="1119" y="258"/>
                  </a:lnTo>
                  <a:lnTo>
                    <a:pt x="1059" y="258"/>
                  </a:lnTo>
                  <a:lnTo>
                    <a:pt x="1150" y="260"/>
                  </a:lnTo>
                  <a:lnTo>
                    <a:pt x="1153" y="253"/>
                  </a:lnTo>
                  <a:lnTo>
                    <a:pt x="1158" y="245"/>
                  </a:lnTo>
                  <a:lnTo>
                    <a:pt x="1160" y="236"/>
                  </a:lnTo>
                  <a:lnTo>
                    <a:pt x="1155" y="236"/>
                  </a:lnTo>
                  <a:lnTo>
                    <a:pt x="1148" y="233"/>
                  </a:lnTo>
                  <a:lnTo>
                    <a:pt x="1143" y="231"/>
                  </a:lnTo>
                  <a:lnTo>
                    <a:pt x="1136" y="229"/>
                  </a:lnTo>
                  <a:lnTo>
                    <a:pt x="1131" y="226"/>
                  </a:lnTo>
                  <a:lnTo>
                    <a:pt x="1131" y="226"/>
                  </a:lnTo>
                  <a:close/>
                </a:path>
                <a:path w="1264" h="429">
                  <a:moveTo>
                    <a:pt x="1021" y="125"/>
                  </a:moveTo>
                  <a:lnTo>
                    <a:pt x="1021" y="262"/>
                  </a:lnTo>
                  <a:lnTo>
                    <a:pt x="1023" y="267"/>
                  </a:lnTo>
                  <a:lnTo>
                    <a:pt x="1026" y="272"/>
                  </a:lnTo>
                  <a:lnTo>
                    <a:pt x="1030" y="274"/>
                  </a:lnTo>
                  <a:lnTo>
                    <a:pt x="1035" y="277"/>
                  </a:lnTo>
                  <a:lnTo>
                    <a:pt x="1040" y="279"/>
                  </a:lnTo>
                  <a:lnTo>
                    <a:pt x="1124" y="279"/>
                  </a:lnTo>
                  <a:lnTo>
                    <a:pt x="1131" y="277"/>
                  </a:lnTo>
                  <a:lnTo>
                    <a:pt x="1136" y="277"/>
                  </a:lnTo>
                  <a:lnTo>
                    <a:pt x="1143" y="272"/>
                  </a:lnTo>
                  <a:lnTo>
                    <a:pt x="1146" y="270"/>
                  </a:lnTo>
                  <a:lnTo>
                    <a:pt x="1148" y="265"/>
                  </a:lnTo>
                  <a:lnTo>
                    <a:pt x="1150" y="260"/>
                  </a:lnTo>
                  <a:lnTo>
                    <a:pt x="1059" y="258"/>
                  </a:lnTo>
                  <a:lnTo>
                    <a:pt x="1054" y="258"/>
                  </a:lnTo>
                  <a:lnTo>
                    <a:pt x="1050" y="255"/>
                  </a:lnTo>
                  <a:lnTo>
                    <a:pt x="1047" y="253"/>
                  </a:lnTo>
                  <a:lnTo>
                    <a:pt x="1045" y="248"/>
                  </a:lnTo>
                  <a:lnTo>
                    <a:pt x="1045" y="128"/>
                  </a:lnTo>
                  <a:lnTo>
                    <a:pt x="1102" y="128"/>
                  </a:lnTo>
                  <a:lnTo>
                    <a:pt x="1021" y="125"/>
                  </a:lnTo>
                  <a:lnTo>
                    <a:pt x="1021" y="125"/>
                  </a:lnTo>
                  <a:close/>
                </a:path>
                <a:path w="1264" h="429">
                  <a:moveTo>
                    <a:pt x="982" y="109"/>
                  </a:moveTo>
                  <a:lnTo>
                    <a:pt x="978" y="111"/>
                  </a:lnTo>
                  <a:lnTo>
                    <a:pt x="978" y="113"/>
                  </a:lnTo>
                  <a:lnTo>
                    <a:pt x="982" y="116"/>
                  </a:lnTo>
                  <a:lnTo>
                    <a:pt x="987" y="121"/>
                  </a:lnTo>
                  <a:lnTo>
                    <a:pt x="994" y="125"/>
                  </a:lnTo>
                  <a:lnTo>
                    <a:pt x="999" y="130"/>
                  </a:lnTo>
                  <a:lnTo>
                    <a:pt x="1002" y="128"/>
                  </a:lnTo>
                  <a:lnTo>
                    <a:pt x="1006" y="123"/>
                  </a:lnTo>
                  <a:lnTo>
                    <a:pt x="1011" y="118"/>
                  </a:lnTo>
                  <a:lnTo>
                    <a:pt x="1016" y="113"/>
                  </a:lnTo>
                  <a:lnTo>
                    <a:pt x="1018" y="109"/>
                  </a:lnTo>
                  <a:lnTo>
                    <a:pt x="982" y="109"/>
                  </a:lnTo>
                  <a:lnTo>
                    <a:pt x="982" y="109"/>
                  </a:lnTo>
                  <a:close/>
                </a:path>
                <a:path w="1264" h="429">
                  <a:moveTo>
                    <a:pt x="1196" y="53"/>
                  </a:moveTo>
                  <a:lnTo>
                    <a:pt x="1167" y="53"/>
                  </a:lnTo>
                  <a:lnTo>
                    <a:pt x="1167" y="56"/>
                  </a:lnTo>
                  <a:lnTo>
                    <a:pt x="1170" y="61"/>
                  </a:lnTo>
                  <a:lnTo>
                    <a:pt x="1170" y="217"/>
                  </a:lnTo>
                  <a:lnTo>
                    <a:pt x="1167" y="224"/>
                  </a:lnTo>
                  <a:lnTo>
                    <a:pt x="1196" y="224"/>
                  </a:lnTo>
                  <a:lnTo>
                    <a:pt x="1196" y="221"/>
                  </a:lnTo>
                  <a:lnTo>
                    <a:pt x="1196" y="217"/>
                  </a:lnTo>
                  <a:lnTo>
                    <a:pt x="1194" y="210"/>
                  </a:lnTo>
                  <a:lnTo>
                    <a:pt x="1194" y="97"/>
                  </a:lnTo>
                  <a:lnTo>
                    <a:pt x="1194" y="90"/>
                  </a:lnTo>
                  <a:lnTo>
                    <a:pt x="1194" y="65"/>
                  </a:lnTo>
                  <a:lnTo>
                    <a:pt x="1196" y="58"/>
                  </a:lnTo>
                  <a:lnTo>
                    <a:pt x="1196" y="53"/>
                  </a:lnTo>
                  <a:lnTo>
                    <a:pt x="1196" y="53"/>
                  </a:lnTo>
                  <a:close/>
                </a:path>
                <a:path w="1264" h="429">
                  <a:moveTo>
                    <a:pt x="1110" y="44"/>
                  </a:moveTo>
                  <a:lnTo>
                    <a:pt x="1074" y="46"/>
                  </a:lnTo>
                  <a:lnTo>
                    <a:pt x="1076" y="46"/>
                  </a:lnTo>
                  <a:lnTo>
                    <a:pt x="1081" y="51"/>
                  </a:lnTo>
                  <a:lnTo>
                    <a:pt x="1086" y="53"/>
                  </a:lnTo>
                  <a:lnTo>
                    <a:pt x="1090" y="58"/>
                  </a:lnTo>
                  <a:lnTo>
                    <a:pt x="1098" y="61"/>
                  </a:lnTo>
                  <a:lnTo>
                    <a:pt x="1102" y="65"/>
                  </a:lnTo>
                  <a:lnTo>
                    <a:pt x="1107" y="68"/>
                  </a:lnTo>
                  <a:lnTo>
                    <a:pt x="1110" y="73"/>
                  </a:lnTo>
                  <a:lnTo>
                    <a:pt x="1114" y="75"/>
                  </a:lnTo>
                  <a:lnTo>
                    <a:pt x="1119" y="80"/>
                  </a:lnTo>
                  <a:lnTo>
                    <a:pt x="1124" y="85"/>
                  </a:lnTo>
                  <a:lnTo>
                    <a:pt x="1129" y="90"/>
                  </a:lnTo>
                  <a:lnTo>
                    <a:pt x="1134" y="97"/>
                  </a:lnTo>
                  <a:lnTo>
                    <a:pt x="1141" y="104"/>
                  </a:lnTo>
                  <a:lnTo>
                    <a:pt x="1141" y="101"/>
                  </a:lnTo>
                  <a:lnTo>
                    <a:pt x="1146" y="97"/>
                  </a:lnTo>
                  <a:lnTo>
                    <a:pt x="1150" y="92"/>
                  </a:lnTo>
                  <a:lnTo>
                    <a:pt x="1155" y="87"/>
                  </a:lnTo>
                  <a:lnTo>
                    <a:pt x="1160" y="85"/>
                  </a:lnTo>
                  <a:lnTo>
                    <a:pt x="1158" y="82"/>
                  </a:lnTo>
                  <a:lnTo>
                    <a:pt x="1153" y="78"/>
                  </a:lnTo>
                  <a:lnTo>
                    <a:pt x="1148" y="73"/>
                  </a:lnTo>
                  <a:lnTo>
                    <a:pt x="1141" y="68"/>
                  </a:lnTo>
                  <a:lnTo>
                    <a:pt x="1136" y="63"/>
                  </a:lnTo>
                  <a:lnTo>
                    <a:pt x="1131" y="58"/>
                  </a:lnTo>
                  <a:lnTo>
                    <a:pt x="1126" y="56"/>
                  </a:lnTo>
                  <a:lnTo>
                    <a:pt x="1122" y="53"/>
                  </a:lnTo>
                  <a:lnTo>
                    <a:pt x="1117" y="49"/>
                  </a:lnTo>
                  <a:lnTo>
                    <a:pt x="1114" y="46"/>
                  </a:lnTo>
                  <a:lnTo>
                    <a:pt x="1110" y="44"/>
                  </a:lnTo>
                  <a:lnTo>
                    <a:pt x="1110" y="44"/>
                  </a:lnTo>
                  <a:close/>
                </a:path>
                <a:path w="1264" h="429">
                  <a:moveTo>
                    <a:pt x="1263" y="10"/>
                  </a:moveTo>
                  <a:lnTo>
                    <a:pt x="1237" y="10"/>
                  </a:lnTo>
                  <a:lnTo>
                    <a:pt x="1237" y="15"/>
                  </a:lnTo>
                  <a:lnTo>
                    <a:pt x="1237" y="34"/>
                  </a:lnTo>
                  <a:lnTo>
                    <a:pt x="1239" y="41"/>
                  </a:lnTo>
                  <a:lnTo>
                    <a:pt x="1239" y="245"/>
                  </a:lnTo>
                  <a:lnTo>
                    <a:pt x="1237" y="253"/>
                  </a:lnTo>
                  <a:lnTo>
                    <a:pt x="1234" y="258"/>
                  </a:lnTo>
                  <a:lnTo>
                    <a:pt x="1232" y="260"/>
                  </a:lnTo>
                  <a:lnTo>
                    <a:pt x="1201" y="260"/>
                  </a:lnTo>
                  <a:lnTo>
                    <a:pt x="1206" y="265"/>
                  </a:lnTo>
                  <a:lnTo>
                    <a:pt x="1208" y="272"/>
                  </a:lnTo>
                  <a:lnTo>
                    <a:pt x="1210" y="277"/>
                  </a:lnTo>
                  <a:lnTo>
                    <a:pt x="1213" y="281"/>
                  </a:lnTo>
                  <a:lnTo>
                    <a:pt x="1213" y="289"/>
                  </a:lnTo>
                  <a:lnTo>
                    <a:pt x="1220" y="289"/>
                  </a:lnTo>
                  <a:lnTo>
                    <a:pt x="1230" y="286"/>
                  </a:lnTo>
                  <a:lnTo>
                    <a:pt x="1234" y="284"/>
                  </a:lnTo>
                  <a:lnTo>
                    <a:pt x="1242" y="284"/>
                  </a:lnTo>
                  <a:lnTo>
                    <a:pt x="1246" y="281"/>
                  </a:lnTo>
                  <a:lnTo>
                    <a:pt x="1251" y="281"/>
                  </a:lnTo>
                  <a:lnTo>
                    <a:pt x="1254" y="279"/>
                  </a:lnTo>
                  <a:lnTo>
                    <a:pt x="1258" y="274"/>
                  </a:lnTo>
                  <a:lnTo>
                    <a:pt x="1261" y="270"/>
                  </a:lnTo>
                  <a:lnTo>
                    <a:pt x="1261" y="30"/>
                  </a:lnTo>
                  <a:lnTo>
                    <a:pt x="1263" y="22"/>
                  </a:lnTo>
                  <a:lnTo>
                    <a:pt x="1263" y="10"/>
                  </a:lnTo>
                  <a:lnTo>
                    <a:pt x="1263" y="10"/>
                  </a:lnTo>
                  <a:close/>
                </a:path>
                <a:path w="1264" h="429">
                  <a:moveTo>
                    <a:pt x="1069" y="1"/>
                  </a:moveTo>
                  <a:lnTo>
                    <a:pt x="1066" y="8"/>
                  </a:lnTo>
                  <a:lnTo>
                    <a:pt x="1064" y="13"/>
                  </a:lnTo>
                  <a:lnTo>
                    <a:pt x="1059" y="20"/>
                  </a:lnTo>
                  <a:lnTo>
                    <a:pt x="1057" y="25"/>
                  </a:lnTo>
                  <a:lnTo>
                    <a:pt x="1054" y="30"/>
                  </a:lnTo>
                  <a:lnTo>
                    <a:pt x="1050" y="34"/>
                  </a:lnTo>
                  <a:lnTo>
                    <a:pt x="1047" y="39"/>
                  </a:lnTo>
                  <a:lnTo>
                    <a:pt x="1045" y="44"/>
                  </a:lnTo>
                  <a:lnTo>
                    <a:pt x="1040" y="49"/>
                  </a:lnTo>
                  <a:lnTo>
                    <a:pt x="1035" y="53"/>
                  </a:lnTo>
                  <a:lnTo>
                    <a:pt x="1033" y="58"/>
                  </a:lnTo>
                  <a:lnTo>
                    <a:pt x="1028" y="63"/>
                  </a:lnTo>
                  <a:lnTo>
                    <a:pt x="1026" y="68"/>
                  </a:lnTo>
                  <a:lnTo>
                    <a:pt x="1021" y="73"/>
                  </a:lnTo>
                  <a:lnTo>
                    <a:pt x="1018" y="78"/>
                  </a:lnTo>
                  <a:lnTo>
                    <a:pt x="1014" y="82"/>
                  </a:lnTo>
                  <a:lnTo>
                    <a:pt x="1009" y="85"/>
                  </a:lnTo>
                  <a:lnTo>
                    <a:pt x="1004" y="90"/>
                  </a:lnTo>
                  <a:lnTo>
                    <a:pt x="1002" y="92"/>
                  </a:lnTo>
                  <a:lnTo>
                    <a:pt x="997" y="97"/>
                  </a:lnTo>
                  <a:lnTo>
                    <a:pt x="992" y="99"/>
                  </a:lnTo>
                  <a:lnTo>
                    <a:pt x="987" y="104"/>
                  </a:lnTo>
                  <a:lnTo>
                    <a:pt x="982" y="109"/>
                  </a:lnTo>
                  <a:lnTo>
                    <a:pt x="1018" y="109"/>
                  </a:lnTo>
                  <a:lnTo>
                    <a:pt x="1018" y="113"/>
                  </a:lnTo>
                  <a:lnTo>
                    <a:pt x="1021" y="118"/>
                  </a:lnTo>
                  <a:lnTo>
                    <a:pt x="1021" y="125"/>
                  </a:lnTo>
                  <a:lnTo>
                    <a:pt x="1102" y="128"/>
                  </a:lnTo>
                  <a:lnTo>
                    <a:pt x="1102" y="133"/>
                  </a:lnTo>
                  <a:lnTo>
                    <a:pt x="1105" y="142"/>
                  </a:lnTo>
                  <a:lnTo>
                    <a:pt x="1102" y="152"/>
                  </a:lnTo>
                  <a:lnTo>
                    <a:pt x="1102" y="176"/>
                  </a:lnTo>
                  <a:lnTo>
                    <a:pt x="1100" y="181"/>
                  </a:lnTo>
                  <a:lnTo>
                    <a:pt x="1100" y="183"/>
                  </a:lnTo>
                  <a:lnTo>
                    <a:pt x="1098" y="185"/>
                  </a:lnTo>
                  <a:lnTo>
                    <a:pt x="1093" y="188"/>
                  </a:lnTo>
                  <a:lnTo>
                    <a:pt x="1088" y="188"/>
                  </a:lnTo>
                  <a:lnTo>
                    <a:pt x="1083" y="190"/>
                  </a:lnTo>
                  <a:lnTo>
                    <a:pt x="1066" y="190"/>
                  </a:lnTo>
                  <a:lnTo>
                    <a:pt x="1066" y="195"/>
                  </a:lnTo>
                  <a:lnTo>
                    <a:pt x="1071" y="200"/>
                  </a:lnTo>
                  <a:lnTo>
                    <a:pt x="1071" y="207"/>
                  </a:lnTo>
                  <a:lnTo>
                    <a:pt x="1074" y="212"/>
                  </a:lnTo>
                  <a:lnTo>
                    <a:pt x="1076" y="219"/>
                  </a:lnTo>
                  <a:lnTo>
                    <a:pt x="1078" y="217"/>
                  </a:lnTo>
                  <a:lnTo>
                    <a:pt x="1086" y="217"/>
                  </a:lnTo>
                  <a:lnTo>
                    <a:pt x="1090" y="214"/>
                  </a:lnTo>
                  <a:lnTo>
                    <a:pt x="1098" y="214"/>
                  </a:lnTo>
                  <a:lnTo>
                    <a:pt x="1102" y="212"/>
                  </a:lnTo>
                  <a:lnTo>
                    <a:pt x="1110" y="210"/>
                  </a:lnTo>
                  <a:lnTo>
                    <a:pt x="1114" y="207"/>
                  </a:lnTo>
                  <a:lnTo>
                    <a:pt x="1119" y="202"/>
                  </a:lnTo>
                  <a:lnTo>
                    <a:pt x="1124" y="198"/>
                  </a:lnTo>
                  <a:lnTo>
                    <a:pt x="1126" y="190"/>
                  </a:lnTo>
                  <a:lnTo>
                    <a:pt x="1126" y="181"/>
                  </a:lnTo>
                  <a:lnTo>
                    <a:pt x="1129" y="173"/>
                  </a:lnTo>
                  <a:lnTo>
                    <a:pt x="1129" y="106"/>
                  </a:lnTo>
                  <a:lnTo>
                    <a:pt x="1023" y="106"/>
                  </a:lnTo>
                  <a:lnTo>
                    <a:pt x="1042" y="85"/>
                  </a:lnTo>
                  <a:lnTo>
                    <a:pt x="1045" y="82"/>
                  </a:lnTo>
                  <a:lnTo>
                    <a:pt x="1050" y="78"/>
                  </a:lnTo>
                  <a:lnTo>
                    <a:pt x="1052" y="73"/>
                  </a:lnTo>
                  <a:lnTo>
                    <a:pt x="1057" y="68"/>
                  </a:lnTo>
                  <a:lnTo>
                    <a:pt x="1059" y="63"/>
                  </a:lnTo>
                  <a:lnTo>
                    <a:pt x="1064" y="58"/>
                  </a:lnTo>
                  <a:lnTo>
                    <a:pt x="1069" y="51"/>
                  </a:lnTo>
                  <a:lnTo>
                    <a:pt x="1074" y="46"/>
                  </a:lnTo>
                  <a:lnTo>
                    <a:pt x="1110" y="44"/>
                  </a:lnTo>
                  <a:lnTo>
                    <a:pt x="1105" y="41"/>
                  </a:lnTo>
                  <a:lnTo>
                    <a:pt x="1098" y="37"/>
                  </a:lnTo>
                  <a:lnTo>
                    <a:pt x="1093" y="34"/>
                  </a:lnTo>
                  <a:lnTo>
                    <a:pt x="1088" y="30"/>
                  </a:lnTo>
                  <a:lnTo>
                    <a:pt x="1083" y="27"/>
                  </a:lnTo>
                  <a:lnTo>
                    <a:pt x="1086" y="25"/>
                  </a:lnTo>
                  <a:lnTo>
                    <a:pt x="1090" y="22"/>
                  </a:lnTo>
                  <a:lnTo>
                    <a:pt x="1098" y="18"/>
                  </a:lnTo>
                  <a:lnTo>
                    <a:pt x="1090" y="15"/>
                  </a:lnTo>
                  <a:lnTo>
                    <a:pt x="1083" y="10"/>
                  </a:lnTo>
                  <a:lnTo>
                    <a:pt x="1078" y="8"/>
                  </a:lnTo>
                  <a:lnTo>
                    <a:pt x="1074" y="5"/>
                  </a:lnTo>
                  <a:lnTo>
                    <a:pt x="1069" y="1"/>
                  </a:lnTo>
                  <a:lnTo>
                    <a:pt x="1069" y="1"/>
                  </a:lnTo>
                  <a:close/>
                </a:path>
                <a:path w="1264" h="429">
                  <a:moveTo>
                    <a:pt x="61" y="339"/>
                  </a:moveTo>
                  <a:lnTo>
                    <a:pt x="3" y="339"/>
                  </a:lnTo>
                  <a:lnTo>
                    <a:pt x="3" y="349"/>
                  </a:lnTo>
                  <a:lnTo>
                    <a:pt x="49" y="349"/>
                  </a:lnTo>
                  <a:lnTo>
                    <a:pt x="1" y="418"/>
                  </a:lnTo>
                  <a:lnTo>
                    <a:pt x="1" y="428"/>
                  </a:lnTo>
                  <a:lnTo>
                    <a:pt x="63" y="428"/>
                  </a:lnTo>
                  <a:lnTo>
                    <a:pt x="63" y="418"/>
                  </a:lnTo>
                  <a:lnTo>
                    <a:pt x="13" y="418"/>
                  </a:lnTo>
                  <a:lnTo>
                    <a:pt x="61" y="349"/>
                  </a:lnTo>
                  <a:lnTo>
                    <a:pt x="61" y="339"/>
                  </a:lnTo>
                  <a:lnTo>
                    <a:pt x="61" y="339"/>
                  </a:lnTo>
                  <a:close/>
                </a:path>
                <a:path w="1264" h="429">
                  <a:moveTo>
                    <a:pt x="138" y="339"/>
                  </a:moveTo>
                  <a:lnTo>
                    <a:pt x="123" y="339"/>
                  </a:lnTo>
                  <a:lnTo>
                    <a:pt x="123" y="378"/>
                  </a:lnTo>
                  <a:lnTo>
                    <a:pt x="90" y="378"/>
                  </a:lnTo>
                  <a:lnTo>
                    <a:pt x="123" y="387"/>
                  </a:lnTo>
                  <a:lnTo>
                    <a:pt x="123" y="428"/>
                  </a:lnTo>
                  <a:lnTo>
                    <a:pt x="138" y="428"/>
                  </a:lnTo>
                  <a:lnTo>
                    <a:pt x="138" y="339"/>
                  </a:lnTo>
                  <a:lnTo>
                    <a:pt x="138" y="339"/>
                  </a:lnTo>
                  <a:close/>
                </a:path>
                <a:path w="1264" h="429">
                  <a:moveTo>
                    <a:pt x="90" y="339"/>
                  </a:moveTo>
                  <a:lnTo>
                    <a:pt x="78" y="339"/>
                  </a:lnTo>
                  <a:lnTo>
                    <a:pt x="78" y="428"/>
                  </a:lnTo>
                  <a:lnTo>
                    <a:pt x="90" y="428"/>
                  </a:lnTo>
                  <a:lnTo>
                    <a:pt x="90" y="387"/>
                  </a:lnTo>
                  <a:lnTo>
                    <a:pt x="123" y="387"/>
                  </a:lnTo>
                  <a:lnTo>
                    <a:pt x="90" y="378"/>
                  </a:lnTo>
                  <a:lnTo>
                    <a:pt x="90" y="339"/>
                  </a:lnTo>
                  <a:lnTo>
                    <a:pt x="90" y="339"/>
                  </a:lnTo>
                  <a:close/>
                </a:path>
                <a:path w="1264" h="429">
                  <a:moveTo>
                    <a:pt x="205" y="349"/>
                  </a:moveTo>
                  <a:lnTo>
                    <a:pt x="183" y="349"/>
                  </a:lnTo>
                  <a:lnTo>
                    <a:pt x="186" y="349"/>
                  </a:lnTo>
                  <a:lnTo>
                    <a:pt x="188" y="349"/>
                  </a:lnTo>
                  <a:lnTo>
                    <a:pt x="190" y="351"/>
                  </a:lnTo>
                  <a:lnTo>
                    <a:pt x="193" y="353"/>
                  </a:lnTo>
                  <a:lnTo>
                    <a:pt x="195" y="356"/>
                  </a:lnTo>
                  <a:lnTo>
                    <a:pt x="198" y="358"/>
                  </a:lnTo>
                  <a:lnTo>
                    <a:pt x="198" y="363"/>
                  </a:lnTo>
                  <a:lnTo>
                    <a:pt x="200" y="368"/>
                  </a:lnTo>
                  <a:lnTo>
                    <a:pt x="200" y="399"/>
                  </a:lnTo>
                  <a:lnTo>
                    <a:pt x="198" y="401"/>
                  </a:lnTo>
                  <a:lnTo>
                    <a:pt x="198" y="409"/>
                  </a:lnTo>
                  <a:lnTo>
                    <a:pt x="195" y="409"/>
                  </a:lnTo>
                  <a:lnTo>
                    <a:pt x="195" y="411"/>
                  </a:lnTo>
                  <a:lnTo>
                    <a:pt x="193" y="413"/>
                  </a:lnTo>
                  <a:lnTo>
                    <a:pt x="190" y="416"/>
                  </a:lnTo>
                  <a:lnTo>
                    <a:pt x="188" y="418"/>
                  </a:lnTo>
                  <a:lnTo>
                    <a:pt x="159" y="418"/>
                  </a:lnTo>
                  <a:lnTo>
                    <a:pt x="162" y="421"/>
                  </a:lnTo>
                  <a:lnTo>
                    <a:pt x="164" y="423"/>
                  </a:lnTo>
                  <a:lnTo>
                    <a:pt x="166" y="423"/>
                  </a:lnTo>
                  <a:lnTo>
                    <a:pt x="169" y="425"/>
                  </a:lnTo>
                  <a:lnTo>
                    <a:pt x="171" y="425"/>
                  </a:lnTo>
                  <a:lnTo>
                    <a:pt x="174" y="428"/>
                  </a:lnTo>
                  <a:lnTo>
                    <a:pt x="190" y="428"/>
                  </a:lnTo>
                  <a:lnTo>
                    <a:pt x="193" y="425"/>
                  </a:lnTo>
                  <a:lnTo>
                    <a:pt x="195" y="425"/>
                  </a:lnTo>
                  <a:lnTo>
                    <a:pt x="198" y="423"/>
                  </a:lnTo>
                  <a:lnTo>
                    <a:pt x="200" y="423"/>
                  </a:lnTo>
                  <a:lnTo>
                    <a:pt x="202" y="421"/>
                  </a:lnTo>
                  <a:lnTo>
                    <a:pt x="205" y="418"/>
                  </a:lnTo>
                  <a:lnTo>
                    <a:pt x="207" y="418"/>
                  </a:lnTo>
                  <a:lnTo>
                    <a:pt x="207" y="416"/>
                  </a:lnTo>
                  <a:lnTo>
                    <a:pt x="207" y="413"/>
                  </a:lnTo>
                  <a:lnTo>
                    <a:pt x="210" y="413"/>
                  </a:lnTo>
                  <a:lnTo>
                    <a:pt x="210" y="409"/>
                  </a:lnTo>
                  <a:lnTo>
                    <a:pt x="212" y="406"/>
                  </a:lnTo>
                  <a:lnTo>
                    <a:pt x="212" y="401"/>
                  </a:lnTo>
                  <a:lnTo>
                    <a:pt x="214" y="399"/>
                  </a:lnTo>
                  <a:lnTo>
                    <a:pt x="214" y="368"/>
                  </a:lnTo>
                  <a:lnTo>
                    <a:pt x="212" y="365"/>
                  </a:lnTo>
                  <a:lnTo>
                    <a:pt x="212" y="358"/>
                  </a:lnTo>
                  <a:lnTo>
                    <a:pt x="210" y="356"/>
                  </a:lnTo>
                  <a:lnTo>
                    <a:pt x="210" y="353"/>
                  </a:lnTo>
                  <a:lnTo>
                    <a:pt x="207" y="351"/>
                  </a:lnTo>
                  <a:lnTo>
                    <a:pt x="207" y="349"/>
                  </a:lnTo>
                  <a:lnTo>
                    <a:pt x="205" y="349"/>
                  </a:lnTo>
                  <a:lnTo>
                    <a:pt x="205" y="349"/>
                  </a:lnTo>
                  <a:close/>
                </a:path>
                <a:path w="1264" h="429">
                  <a:moveTo>
                    <a:pt x="183" y="339"/>
                  </a:moveTo>
                  <a:lnTo>
                    <a:pt x="171" y="339"/>
                  </a:lnTo>
                  <a:lnTo>
                    <a:pt x="169" y="341"/>
                  </a:lnTo>
                  <a:lnTo>
                    <a:pt x="166" y="341"/>
                  </a:lnTo>
                  <a:lnTo>
                    <a:pt x="164" y="344"/>
                  </a:lnTo>
                  <a:lnTo>
                    <a:pt x="162" y="346"/>
                  </a:lnTo>
                  <a:lnTo>
                    <a:pt x="159" y="346"/>
                  </a:lnTo>
                  <a:lnTo>
                    <a:pt x="159" y="349"/>
                  </a:lnTo>
                  <a:lnTo>
                    <a:pt x="157" y="351"/>
                  </a:lnTo>
                  <a:lnTo>
                    <a:pt x="154" y="353"/>
                  </a:lnTo>
                  <a:lnTo>
                    <a:pt x="154" y="356"/>
                  </a:lnTo>
                  <a:lnTo>
                    <a:pt x="152" y="358"/>
                  </a:lnTo>
                  <a:lnTo>
                    <a:pt x="152" y="365"/>
                  </a:lnTo>
                  <a:lnTo>
                    <a:pt x="150" y="368"/>
                  </a:lnTo>
                  <a:lnTo>
                    <a:pt x="150" y="385"/>
                  </a:lnTo>
                  <a:lnTo>
                    <a:pt x="150" y="390"/>
                  </a:lnTo>
                  <a:lnTo>
                    <a:pt x="150" y="399"/>
                  </a:lnTo>
                  <a:lnTo>
                    <a:pt x="152" y="401"/>
                  </a:lnTo>
                  <a:lnTo>
                    <a:pt x="152" y="409"/>
                  </a:lnTo>
                  <a:lnTo>
                    <a:pt x="154" y="411"/>
                  </a:lnTo>
                  <a:lnTo>
                    <a:pt x="157" y="413"/>
                  </a:lnTo>
                  <a:lnTo>
                    <a:pt x="157" y="416"/>
                  </a:lnTo>
                  <a:lnTo>
                    <a:pt x="159" y="418"/>
                  </a:lnTo>
                  <a:lnTo>
                    <a:pt x="183" y="418"/>
                  </a:lnTo>
                  <a:lnTo>
                    <a:pt x="181" y="418"/>
                  </a:lnTo>
                  <a:lnTo>
                    <a:pt x="178" y="418"/>
                  </a:lnTo>
                  <a:lnTo>
                    <a:pt x="176" y="416"/>
                  </a:lnTo>
                  <a:lnTo>
                    <a:pt x="174" y="416"/>
                  </a:lnTo>
                  <a:lnTo>
                    <a:pt x="171" y="413"/>
                  </a:lnTo>
                  <a:lnTo>
                    <a:pt x="169" y="411"/>
                  </a:lnTo>
                  <a:lnTo>
                    <a:pt x="169" y="409"/>
                  </a:lnTo>
                  <a:lnTo>
                    <a:pt x="166" y="409"/>
                  </a:lnTo>
                  <a:lnTo>
                    <a:pt x="166" y="404"/>
                  </a:lnTo>
                  <a:lnTo>
                    <a:pt x="164" y="401"/>
                  </a:lnTo>
                  <a:lnTo>
                    <a:pt x="164" y="363"/>
                  </a:lnTo>
                  <a:lnTo>
                    <a:pt x="166" y="361"/>
                  </a:lnTo>
                  <a:lnTo>
                    <a:pt x="166" y="358"/>
                  </a:lnTo>
                  <a:lnTo>
                    <a:pt x="169" y="356"/>
                  </a:lnTo>
                  <a:lnTo>
                    <a:pt x="169" y="353"/>
                  </a:lnTo>
                  <a:lnTo>
                    <a:pt x="171" y="351"/>
                  </a:lnTo>
                  <a:lnTo>
                    <a:pt x="174" y="351"/>
                  </a:lnTo>
                  <a:lnTo>
                    <a:pt x="176" y="349"/>
                  </a:lnTo>
                  <a:lnTo>
                    <a:pt x="205" y="349"/>
                  </a:lnTo>
                  <a:lnTo>
                    <a:pt x="202" y="346"/>
                  </a:lnTo>
                  <a:lnTo>
                    <a:pt x="200" y="344"/>
                  </a:lnTo>
                  <a:lnTo>
                    <a:pt x="198" y="344"/>
                  </a:lnTo>
                  <a:lnTo>
                    <a:pt x="195" y="341"/>
                  </a:lnTo>
                  <a:lnTo>
                    <a:pt x="193" y="341"/>
                  </a:lnTo>
                  <a:lnTo>
                    <a:pt x="190" y="339"/>
                  </a:lnTo>
                  <a:lnTo>
                    <a:pt x="183" y="339"/>
                  </a:lnTo>
                  <a:lnTo>
                    <a:pt x="183" y="339"/>
                  </a:lnTo>
                  <a:close/>
                </a:path>
                <a:path w="1264" h="429">
                  <a:moveTo>
                    <a:pt x="241" y="339"/>
                  </a:moveTo>
                  <a:lnTo>
                    <a:pt x="226" y="339"/>
                  </a:lnTo>
                  <a:lnTo>
                    <a:pt x="226" y="428"/>
                  </a:lnTo>
                  <a:lnTo>
                    <a:pt x="238" y="428"/>
                  </a:lnTo>
                  <a:lnTo>
                    <a:pt x="238" y="363"/>
                  </a:lnTo>
                  <a:lnTo>
                    <a:pt x="241" y="363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  <a:path w="1264" h="429">
                  <a:moveTo>
                    <a:pt x="241" y="339"/>
                  </a:moveTo>
                  <a:lnTo>
                    <a:pt x="241" y="363"/>
                  </a:lnTo>
                  <a:lnTo>
                    <a:pt x="272" y="428"/>
                  </a:lnTo>
                  <a:lnTo>
                    <a:pt x="272" y="404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  <a:path w="1264" h="429">
                  <a:moveTo>
                    <a:pt x="286" y="339"/>
                  </a:moveTo>
                  <a:lnTo>
                    <a:pt x="274" y="339"/>
                  </a:lnTo>
                  <a:lnTo>
                    <a:pt x="274" y="404"/>
                  </a:lnTo>
                  <a:lnTo>
                    <a:pt x="272" y="404"/>
                  </a:lnTo>
                  <a:lnTo>
                    <a:pt x="272" y="428"/>
                  </a:lnTo>
                  <a:lnTo>
                    <a:pt x="286" y="428"/>
                  </a:lnTo>
                  <a:lnTo>
                    <a:pt x="286" y="339"/>
                  </a:lnTo>
                  <a:lnTo>
                    <a:pt x="286" y="339"/>
                  </a:lnTo>
                  <a:close/>
                </a:path>
                <a:path w="1264" h="429">
                  <a:moveTo>
                    <a:pt x="313" y="418"/>
                  </a:moveTo>
                  <a:lnTo>
                    <a:pt x="315" y="421"/>
                  </a:lnTo>
                  <a:lnTo>
                    <a:pt x="318" y="423"/>
                  </a:lnTo>
                  <a:lnTo>
                    <a:pt x="320" y="425"/>
                  </a:lnTo>
                  <a:lnTo>
                    <a:pt x="325" y="425"/>
                  </a:lnTo>
                  <a:lnTo>
                    <a:pt x="327" y="428"/>
                  </a:lnTo>
                  <a:lnTo>
                    <a:pt x="339" y="428"/>
                  </a:lnTo>
                  <a:lnTo>
                    <a:pt x="344" y="425"/>
                  </a:lnTo>
                  <a:lnTo>
                    <a:pt x="346" y="423"/>
                  </a:lnTo>
                  <a:lnTo>
                    <a:pt x="349" y="423"/>
                  </a:lnTo>
                  <a:lnTo>
                    <a:pt x="351" y="421"/>
                  </a:lnTo>
                  <a:lnTo>
                    <a:pt x="313" y="418"/>
                  </a:lnTo>
                  <a:lnTo>
                    <a:pt x="313" y="418"/>
                  </a:lnTo>
                  <a:close/>
                </a:path>
                <a:path w="1264" h="429">
                  <a:moveTo>
                    <a:pt x="361" y="382"/>
                  </a:moveTo>
                  <a:lnTo>
                    <a:pt x="332" y="382"/>
                  </a:lnTo>
                  <a:lnTo>
                    <a:pt x="332" y="392"/>
                  </a:lnTo>
                  <a:lnTo>
                    <a:pt x="351" y="392"/>
                  </a:lnTo>
                  <a:lnTo>
                    <a:pt x="351" y="399"/>
                  </a:lnTo>
                  <a:lnTo>
                    <a:pt x="351" y="401"/>
                  </a:lnTo>
                  <a:lnTo>
                    <a:pt x="349" y="404"/>
                  </a:lnTo>
                  <a:lnTo>
                    <a:pt x="349" y="409"/>
                  </a:lnTo>
                  <a:lnTo>
                    <a:pt x="346" y="411"/>
                  </a:lnTo>
                  <a:lnTo>
                    <a:pt x="346" y="413"/>
                  </a:lnTo>
                  <a:lnTo>
                    <a:pt x="344" y="416"/>
                  </a:lnTo>
                  <a:lnTo>
                    <a:pt x="342" y="416"/>
                  </a:lnTo>
                  <a:lnTo>
                    <a:pt x="339" y="418"/>
                  </a:lnTo>
                  <a:lnTo>
                    <a:pt x="313" y="418"/>
                  </a:lnTo>
                  <a:lnTo>
                    <a:pt x="351" y="421"/>
                  </a:lnTo>
                  <a:lnTo>
                    <a:pt x="351" y="428"/>
                  </a:lnTo>
                  <a:lnTo>
                    <a:pt x="361" y="428"/>
                  </a:lnTo>
                  <a:lnTo>
                    <a:pt x="361" y="382"/>
                  </a:lnTo>
                  <a:lnTo>
                    <a:pt x="361" y="382"/>
                  </a:lnTo>
                  <a:close/>
                </a:path>
                <a:path w="1264" h="429">
                  <a:moveTo>
                    <a:pt x="310" y="349"/>
                  </a:moveTo>
                  <a:lnTo>
                    <a:pt x="308" y="351"/>
                  </a:lnTo>
                  <a:lnTo>
                    <a:pt x="308" y="353"/>
                  </a:lnTo>
                  <a:lnTo>
                    <a:pt x="306" y="353"/>
                  </a:lnTo>
                  <a:lnTo>
                    <a:pt x="306" y="358"/>
                  </a:lnTo>
                  <a:lnTo>
                    <a:pt x="303" y="361"/>
                  </a:lnTo>
                  <a:lnTo>
                    <a:pt x="303" y="365"/>
                  </a:lnTo>
                  <a:lnTo>
                    <a:pt x="301" y="368"/>
                  </a:lnTo>
                  <a:lnTo>
                    <a:pt x="301" y="401"/>
                  </a:lnTo>
                  <a:lnTo>
                    <a:pt x="303" y="404"/>
                  </a:lnTo>
                  <a:lnTo>
                    <a:pt x="303" y="409"/>
                  </a:lnTo>
                  <a:lnTo>
                    <a:pt x="306" y="411"/>
                  </a:lnTo>
                  <a:lnTo>
                    <a:pt x="306" y="413"/>
                  </a:lnTo>
                  <a:lnTo>
                    <a:pt x="308" y="413"/>
                  </a:lnTo>
                  <a:lnTo>
                    <a:pt x="308" y="416"/>
                  </a:lnTo>
                  <a:lnTo>
                    <a:pt x="310" y="418"/>
                  </a:lnTo>
                  <a:lnTo>
                    <a:pt x="334" y="418"/>
                  </a:lnTo>
                  <a:lnTo>
                    <a:pt x="332" y="418"/>
                  </a:lnTo>
                  <a:lnTo>
                    <a:pt x="330" y="418"/>
                  </a:lnTo>
                  <a:lnTo>
                    <a:pt x="327" y="416"/>
                  </a:lnTo>
                  <a:lnTo>
                    <a:pt x="325" y="416"/>
                  </a:lnTo>
                  <a:lnTo>
                    <a:pt x="322" y="413"/>
                  </a:lnTo>
                  <a:lnTo>
                    <a:pt x="320" y="411"/>
                  </a:lnTo>
                  <a:lnTo>
                    <a:pt x="320" y="409"/>
                  </a:lnTo>
                  <a:lnTo>
                    <a:pt x="318" y="406"/>
                  </a:lnTo>
                  <a:lnTo>
                    <a:pt x="318" y="404"/>
                  </a:lnTo>
                  <a:lnTo>
                    <a:pt x="315" y="401"/>
                  </a:lnTo>
                  <a:lnTo>
                    <a:pt x="315" y="363"/>
                  </a:lnTo>
                  <a:lnTo>
                    <a:pt x="318" y="363"/>
                  </a:lnTo>
                  <a:lnTo>
                    <a:pt x="318" y="358"/>
                  </a:lnTo>
                  <a:lnTo>
                    <a:pt x="320" y="356"/>
                  </a:lnTo>
                  <a:lnTo>
                    <a:pt x="322" y="353"/>
                  </a:lnTo>
                  <a:lnTo>
                    <a:pt x="322" y="351"/>
                  </a:lnTo>
                  <a:lnTo>
                    <a:pt x="325" y="351"/>
                  </a:lnTo>
                  <a:lnTo>
                    <a:pt x="327" y="349"/>
                  </a:lnTo>
                  <a:lnTo>
                    <a:pt x="334" y="349"/>
                  </a:lnTo>
                  <a:lnTo>
                    <a:pt x="310" y="349"/>
                  </a:lnTo>
                  <a:lnTo>
                    <a:pt x="310" y="349"/>
                  </a:lnTo>
                  <a:close/>
                </a:path>
                <a:path w="1264" h="429">
                  <a:moveTo>
                    <a:pt x="334" y="339"/>
                  </a:moveTo>
                  <a:lnTo>
                    <a:pt x="325" y="339"/>
                  </a:lnTo>
                  <a:lnTo>
                    <a:pt x="322" y="341"/>
                  </a:lnTo>
                  <a:lnTo>
                    <a:pt x="320" y="341"/>
                  </a:lnTo>
                  <a:lnTo>
                    <a:pt x="318" y="344"/>
                  </a:lnTo>
                  <a:lnTo>
                    <a:pt x="315" y="344"/>
                  </a:lnTo>
                  <a:lnTo>
                    <a:pt x="313" y="346"/>
                  </a:lnTo>
                  <a:lnTo>
                    <a:pt x="310" y="349"/>
                  </a:lnTo>
                  <a:lnTo>
                    <a:pt x="339" y="349"/>
                  </a:lnTo>
                  <a:lnTo>
                    <a:pt x="342" y="351"/>
                  </a:lnTo>
                  <a:lnTo>
                    <a:pt x="344" y="351"/>
                  </a:lnTo>
                  <a:lnTo>
                    <a:pt x="344" y="353"/>
                  </a:lnTo>
                  <a:lnTo>
                    <a:pt x="346" y="353"/>
                  </a:lnTo>
                  <a:lnTo>
                    <a:pt x="346" y="356"/>
                  </a:lnTo>
                  <a:lnTo>
                    <a:pt x="346" y="358"/>
                  </a:lnTo>
                  <a:lnTo>
                    <a:pt x="349" y="361"/>
                  </a:lnTo>
                  <a:lnTo>
                    <a:pt x="349" y="370"/>
                  </a:lnTo>
                  <a:lnTo>
                    <a:pt x="361" y="370"/>
                  </a:lnTo>
                  <a:lnTo>
                    <a:pt x="361" y="365"/>
                  </a:lnTo>
                  <a:lnTo>
                    <a:pt x="361" y="363"/>
                  </a:lnTo>
                  <a:lnTo>
                    <a:pt x="361" y="358"/>
                  </a:lnTo>
                  <a:lnTo>
                    <a:pt x="358" y="356"/>
                  </a:lnTo>
                  <a:lnTo>
                    <a:pt x="358" y="351"/>
                  </a:lnTo>
                  <a:lnTo>
                    <a:pt x="356" y="349"/>
                  </a:lnTo>
                  <a:lnTo>
                    <a:pt x="354" y="346"/>
                  </a:lnTo>
                  <a:lnTo>
                    <a:pt x="351" y="344"/>
                  </a:lnTo>
                  <a:lnTo>
                    <a:pt x="349" y="344"/>
                  </a:lnTo>
                  <a:lnTo>
                    <a:pt x="346" y="341"/>
                  </a:lnTo>
                  <a:lnTo>
                    <a:pt x="344" y="341"/>
                  </a:lnTo>
                  <a:lnTo>
                    <a:pt x="342" y="339"/>
                  </a:lnTo>
                  <a:lnTo>
                    <a:pt x="334" y="339"/>
                  </a:lnTo>
                  <a:lnTo>
                    <a:pt x="334" y="339"/>
                  </a:lnTo>
                  <a:close/>
                </a:path>
                <a:path w="1264" h="429">
                  <a:moveTo>
                    <a:pt x="390" y="339"/>
                  </a:moveTo>
                  <a:lnTo>
                    <a:pt x="378" y="339"/>
                  </a:lnTo>
                  <a:lnTo>
                    <a:pt x="378" y="428"/>
                  </a:lnTo>
                  <a:lnTo>
                    <a:pt x="438" y="428"/>
                  </a:lnTo>
                  <a:lnTo>
                    <a:pt x="438" y="418"/>
                  </a:lnTo>
                  <a:lnTo>
                    <a:pt x="390" y="418"/>
                  </a:lnTo>
                  <a:lnTo>
                    <a:pt x="390" y="339"/>
                  </a:lnTo>
                  <a:lnTo>
                    <a:pt x="390" y="339"/>
                  </a:lnTo>
                  <a:close/>
                </a:path>
                <a:path w="1264" h="429">
                  <a:moveTo>
                    <a:pt x="488" y="428"/>
                  </a:moveTo>
                  <a:lnTo>
                    <a:pt x="476" y="428"/>
                  </a:lnTo>
                  <a:lnTo>
                    <a:pt x="476" y="339"/>
                  </a:lnTo>
                  <a:lnTo>
                    <a:pt x="488" y="339"/>
                  </a:lnTo>
                  <a:lnTo>
                    <a:pt x="488" y="428"/>
                  </a:lnTo>
                  <a:lnTo>
                    <a:pt x="488" y="428"/>
                  </a:lnTo>
                  <a:close/>
                </a:path>
                <a:path w="1264" h="429">
                  <a:moveTo>
                    <a:pt x="562" y="339"/>
                  </a:moveTo>
                  <a:lnTo>
                    <a:pt x="550" y="339"/>
                  </a:lnTo>
                  <a:lnTo>
                    <a:pt x="522" y="428"/>
                  </a:lnTo>
                  <a:lnTo>
                    <a:pt x="536" y="428"/>
                  </a:lnTo>
                  <a:lnTo>
                    <a:pt x="543" y="399"/>
                  </a:lnTo>
                  <a:lnTo>
                    <a:pt x="570" y="399"/>
                  </a:lnTo>
                  <a:lnTo>
                    <a:pt x="548" y="390"/>
                  </a:lnTo>
                  <a:lnTo>
                    <a:pt x="555" y="358"/>
                  </a:lnTo>
                  <a:lnTo>
                    <a:pt x="558" y="358"/>
                  </a:lnTo>
                  <a:lnTo>
                    <a:pt x="562" y="339"/>
                  </a:lnTo>
                  <a:lnTo>
                    <a:pt x="562" y="339"/>
                  </a:lnTo>
                  <a:close/>
                </a:path>
                <a:path w="1264" h="429">
                  <a:moveTo>
                    <a:pt x="562" y="339"/>
                  </a:moveTo>
                  <a:lnTo>
                    <a:pt x="558" y="358"/>
                  </a:lnTo>
                  <a:lnTo>
                    <a:pt x="567" y="390"/>
                  </a:lnTo>
                  <a:lnTo>
                    <a:pt x="548" y="390"/>
                  </a:lnTo>
                  <a:lnTo>
                    <a:pt x="570" y="399"/>
                  </a:lnTo>
                  <a:lnTo>
                    <a:pt x="579" y="428"/>
                  </a:lnTo>
                  <a:lnTo>
                    <a:pt x="591" y="428"/>
                  </a:lnTo>
                  <a:lnTo>
                    <a:pt x="562" y="339"/>
                  </a:lnTo>
                  <a:lnTo>
                    <a:pt x="562" y="339"/>
                  </a:lnTo>
                  <a:close/>
                </a:path>
                <a:path w="1264" h="429">
                  <a:moveTo>
                    <a:pt x="615" y="339"/>
                  </a:moveTo>
                  <a:lnTo>
                    <a:pt x="601" y="339"/>
                  </a:lnTo>
                  <a:lnTo>
                    <a:pt x="601" y="428"/>
                  </a:lnTo>
                  <a:lnTo>
                    <a:pt x="615" y="428"/>
                  </a:lnTo>
                  <a:lnTo>
                    <a:pt x="615" y="363"/>
                  </a:lnTo>
                  <a:lnTo>
                    <a:pt x="615" y="339"/>
                  </a:lnTo>
                  <a:lnTo>
                    <a:pt x="615" y="339"/>
                  </a:lnTo>
                  <a:close/>
                </a:path>
                <a:path w="1264" h="429">
                  <a:moveTo>
                    <a:pt x="615" y="339"/>
                  </a:moveTo>
                  <a:lnTo>
                    <a:pt x="615" y="363"/>
                  </a:lnTo>
                  <a:lnTo>
                    <a:pt x="646" y="428"/>
                  </a:lnTo>
                  <a:lnTo>
                    <a:pt x="649" y="404"/>
                  </a:lnTo>
                  <a:lnTo>
                    <a:pt x="615" y="339"/>
                  </a:lnTo>
                  <a:lnTo>
                    <a:pt x="615" y="339"/>
                  </a:lnTo>
                  <a:close/>
                </a:path>
                <a:path w="1264" h="429">
                  <a:moveTo>
                    <a:pt x="661" y="339"/>
                  </a:moveTo>
                  <a:lnTo>
                    <a:pt x="649" y="339"/>
                  </a:lnTo>
                  <a:lnTo>
                    <a:pt x="649" y="404"/>
                  </a:lnTo>
                  <a:lnTo>
                    <a:pt x="646" y="428"/>
                  </a:lnTo>
                  <a:lnTo>
                    <a:pt x="661" y="428"/>
                  </a:lnTo>
                  <a:lnTo>
                    <a:pt x="661" y="339"/>
                  </a:lnTo>
                  <a:lnTo>
                    <a:pt x="661" y="339"/>
                  </a:lnTo>
                  <a:close/>
                </a:path>
                <a:path w="1264" h="429">
                  <a:moveTo>
                    <a:pt x="738" y="339"/>
                  </a:moveTo>
                  <a:lnTo>
                    <a:pt x="723" y="339"/>
                  </a:lnTo>
                  <a:lnTo>
                    <a:pt x="723" y="378"/>
                  </a:lnTo>
                  <a:lnTo>
                    <a:pt x="690" y="378"/>
                  </a:lnTo>
                  <a:lnTo>
                    <a:pt x="723" y="387"/>
                  </a:lnTo>
                  <a:lnTo>
                    <a:pt x="723" y="428"/>
                  </a:lnTo>
                  <a:lnTo>
                    <a:pt x="738" y="428"/>
                  </a:lnTo>
                  <a:lnTo>
                    <a:pt x="738" y="339"/>
                  </a:lnTo>
                  <a:lnTo>
                    <a:pt x="738" y="339"/>
                  </a:lnTo>
                  <a:close/>
                </a:path>
                <a:path w="1264" h="429">
                  <a:moveTo>
                    <a:pt x="690" y="339"/>
                  </a:moveTo>
                  <a:lnTo>
                    <a:pt x="678" y="339"/>
                  </a:lnTo>
                  <a:lnTo>
                    <a:pt x="678" y="428"/>
                  </a:lnTo>
                  <a:lnTo>
                    <a:pt x="690" y="428"/>
                  </a:lnTo>
                  <a:lnTo>
                    <a:pt x="690" y="387"/>
                  </a:lnTo>
                  <a:lnTo>
                    <a:pt x="723" y="387"/>
                  </a:lnTo>
                  <a:lnTo>
                    <a:pt x="690" y="378"/>
                  </a:lnTo>
                  <a:lnTo>
                    <a:pt x="690" y="339"/>
                  </a:lnTo>
                  <a:lnTo>
                    <a:pt x="690" y="339"/>
                  </a:lnTo>
                  <a:close/>
                </a:path>
                <a:path w="1264" h="429">
                  <a:moveTo>
                    <a:pt x="810" y="339"/>
                  </a:moveTo>
                  <a:lnTo>
                    <a:pt x="752" y="339"/>
                  </a:lnTo>
                  <a:lnTo>
                    <a:pt x="752" y="428"/>
                  </a:lnTo>
                  <a:lnTo>
                    <a:pt x="812" y="428"/>
                  </a:lnTo>
                  <a:lnTo>
                    <a:pt x="812" y="418"/>
                  </a:lnTo>
                  <a:lnTo>
                    <a:pt x="766" y="418"/>
                  </a:lnTo>
                  <a:lnTo>
                    <a:pt x="766" y="387"/>
                  </a:lnTo>
                  <a:lnTo>
                    <a:pt x="807" y="387"/>
                  </a:lnTo>
                  <a:lnTo>
                    <a:pt x="807" y="378"/>
                  </a:lnTo>
                  <a:lnTo>
                    <a:pt x="766" y="378"/>
                  </a:lnTo>
                  <a:lnTo>
                    <a:pt x="766" y="349"/>
                  </a:lnTo>
                  <a:lnTo>
                    <a:pt x="810" y="349"/>
                  </a:lnTo>
                  <a:lnTo>
                    <a:pt x="810" y="339"/>
                  </a:lnTo>
                  <a:lnTo>
                    <a:pt x="810" y="339"/>
                  </a:lnTo>
                  <a:close/>
                </a:path>
                <a:path w="1264" h="429">
                  <a:moveTo>
                    <a:pt x="889" y="392"/>
                  </a:moveTo>
                  <a:lnTo>
                    <a:pt x="877" y="392"/>
                  </a:lnTo>
                  <a:lnTo>
                    <a:pt x="877" y="394"/>
                  </a:lnTo>
                  <a:lnTo>
                    <a:pt x="877" y="399"/>
                  </a:lnTo>
                  <a:lnTo>
                    <a:pt x="874" y="404"/>
                  </a:lnTo>
                  <a:lnTo>
                    <a:pt x="874" y="409"/>
                  </a:lnTo>
                  <a:lnTo>
                    <a:pt x="872" y="409"/>
                  </a:lnTo>
                  <a:lnTo>
                    <a:pt x="872" y="413"/>
                  </a:lnTo>
                  <a:lnTo>
                    <a:pt x="870" y="413"/>
                  </a:lnTo>
                  <a:lnTo>
                    <a:pt x="867" y="416"/>
                  </a:lnTo>
                  <a:lnTo>
                    <a:pt x="865" y="418"/>
                  </a:lnTo>
                  <a:lnTo>
                    <a:pt x="836" y="418"/>
                  </a:lnTo>
                  <a:lnTo>
                    <a:pt x="838" y="421"/>
                  </a:lnTo>
                  <a:lnTo>
                    <a:pt x="841" y="423"/>
                  </a:lnTo>
                  <a:lnTo>
                    <a:pt x="843" y="423"/>
                  </a:lnTo>
                  <a:lnTo>
                    <a:pt x="846" y="425"/>
                  </a:lnTo>
                  <a:lnTo>
                    <a:pt x="848" y="425"/>
                  </a:lnTo>
                  <a:lnTo>
                    <a:pt x="850" y="428"/>
                  </a:lnTo>
                  <a:lnTo>
                    <a:pt x="860" y="428"/>
                  </a:lnTo>
                  <a:lnTo>
                    <a:pt x="860" y="428"/>
                  </a:lnTo>
                  <a:lnTo>
                    <a:pt x="865" y="428"/>
                  </a:lnTo>
                  <a:lnTo>
                    <a:pt x="867" y="425"/>
                  </a:lnTo>
                  <a:lnTo>
                    <a:pt x="874" y="425"/>
                  </a:lnTo>
                  <a:lnTo>
                    <a:pt x="877" y="423"/>
                  </a:lnTo>
                  <a:lnTo>
                    <a:pt x="879" y="421"/>
                  </a:lnTo>
                  <a:lnTo>
                    <a:pt x="882" y="418"/>
                  </a:lnTo>
                  <a:lnTo>
                    <a:pt x="884" y="416"/>
                  </a:lnTo>
                  <a:lnTo>
                    <a:pt x="884" y="413"/>
                  </a:lnTo>
                  <a:lnTo>
                    <a:pt x="886" y="411"/>
                  </a:lnTo>
                  <a:lnTo>
                    <a:pt x="886" y="406"/>
                  </a:lnTo>
                  <a:lnTo>
                    <a:pt x="889" y="404"/>
                  </a:lnTo>
                  <a:lnTo>
                    <a:pt x="889" y="392"/>
                  </a:lnTo>
                  <a:lnTo>
                    <a:pt x="889" y="392"/>
                  </a:lnTo>
                  <a:close/>
                </a:path>
                <a:path w="1264" h="429">
                  <a:moveTo>
                    <a:pt x="836" y="349"/>
                  </a:moveTo>
                  <a:lnTo>
                    <a:pt x="836" y="351"/>
                  </a:lnTo>
                  <a:lnTo>
                    <a:pt x="834" y="351"/>
                  </a:lnTo>
                  <a:lnTo>
                    <a:pt x="834" y="353"/>
                  </a:lnTo>
                  <a:lnTo>
                    <a:pt x="831" y="356"/>
                  </a:lnTo>
                  <a:lnTo>
                    <a:pt x="829" y="358"/>
                  </a:lnTo>
                  <a:lnTo>
                    <a:pt x="829" y="363"/>
                  </a:lnTo>
                  <a:lnTo>
                    <a:pt x="826" y="365"/>
                  </a:lnTo>
                  <a:lnTo>
                    <a:pt x="826" y="404"/>
                  </a:lnTo>
                  <a:lnTo>
                    <a:pt x="829" y="406"/>
                  </a:lnTo>
                  <a:lnTo>
                    <a:pt x="829" y="409"/>
                  </a:lnTo>
                  <a:lnTo>
                    <a:pt x="831" y="411"/>
                  </a:lnTo>
                  <a:lnTo>
                    <a:pt x="831" y="413"/>
                  </a:lnTo>
                  <a:lnTo>
                    <a:pt x="834" y="416"/>
                  </a:lnTo>
                  <a:lnTo>
                    <a:pt x="836" y="418"/>
                  </a:lnTo>
                  <a:lnTo>
                    <a:pt x="860" y="418"/>
                  </a:lnTo>
                  <a:lnTo>
                    <a:pt x="855" y="418"/>
                  </a:lnTo>
                  <a:lnTo>
                    <a:pt x="853" y="418"/>
                  </a:lnTo>
                  <a:lnTo>
                    <a:pt x="850" y="416"/>
                  </a:lnTo>
                  <a:lnTo>
                    <a:pt x="848" y="416"/>
                  </a:lnTo>
                  <a:lnTo>
                    <a:pt x="848" y="413"/>
                  </a:lnTo>
                  <a:lnTo>
                    <a:pt x="846" y="411"/>
                  </a:lnTo>
                  <a:lnTo>
                    <a:pt x="843" y="409"/>
                  </a:lnTo>
                  <a:lnTo>
                    <a:pt x="843" y="404"/>
                  </a:lnTo>
                  <a:lnTo>
                    <a:pt x="841" y="404"/>
                  </a:lnTo>
                  <a:lnTo>
                    <a:pt x="841" y="394"/>
                  </a:lnTo>
                  <a:lnTo>
                    <a:pt x="838" y="392"/>
                  </a:lnTo>
                  <a:lnTo>
                    <a:pt x="838" y="378"/>
                  </a:lnTo>
                  <a:lnTo>
                    <a:pt x="841" y="375"/>
                  </a:lnTo>
                  <a:lnTo>
                    <a:pt x="841" y="363"/>
                  </a:lnTo>
                  <a:lnTo>
                    <a:pt x="843" y="363"/>
                  </a:lnTo>
                  <a:lnTo>
                    <a:pt x="843" y="358"/>
                  </a:lnTo>
                  <a:lnTo>
                    <a:pt x="846" y="356"/>
                  </a:lnTo>
                  <a:lnTo>
                    <a:pt x="848" y="353"/>
                  </a:lnTo>
                  <a:lnTo>
                    <a:pt x="850" y="351"/>
                  </a:lnTo>
                  <a:lnTo>
                    <a:pt x="853" y="351"/>
                  </a:lnTo>
                  <a:lnTo>
                    <a:pt x="855" y="349"/>
                  </a:lnTo>
                  <a:lnTo>
                    <a:pt x="860" y="349"/>
                  </a:lnTo>
                  <a:lnTo>
                    <a:pt x="836" y="349"/>
                  </a:lnTo>
                  <a:lnTo>
                    <a:pt x="836" y="349"/>
                  </a:lnTo>
                  <a:close/>
                </a:path>
                <a:path w="1264" h="429">
                  <a:moveTo>
                    <a:pt x="860" y="339"/>
                  </a:moveTo>
                  <a:lnTo>
                    <a:pt x="850" y="339"/>
                  </a:lnTo>
                  <a:lnTo>
                    <a:pt x="848" y="341"/>
                  </a:lnTo>
                  <a:lnTo>
                    <a:pt x="846" y="341"/>
                  </a:lnTo>
                  <a:lnTo>
                    <a:pt x="843" y="344"/>
                  </a:lnTo>
                  <a:lnTo>
                    <a:pt x="841" y="344"/>
                  </a:lnTo>
                  <a:lnTo>
                    <a:pt x="838" y="346"/>
                  </a:lnTo>
                  <a:lnTo>
                    <a:pt x="836" y="349"/>
                  </a:lnTo>
                  <a:lnTo>
                    <a:pt x="865" y="349"/>
                  </a:lnTo>
                  <a:lnTo>
                    <a:pt x="867" y="351"/>
                  </a:lnTo>
                  <a:lnTo>
                    <a:pt x="870" y="351"/>
                  </a:lnTo>
                  <a:lnTo>
                    <a:pt x="872" y="353"/>
                  </a:lnTo>
                  <a:lnTo>
                    <a:pt x="872" y="356"/>
                  </a:lnTo>
                  <a:lnTo>
                    <a:pt x="874" y="358"/>
                  </a:lnTo>
                  <a:lnTo>
                    <a:pt x="874" y="363"/>
                  </a:lnTo>
                  <a:lnTo>
                    <a:pt x="877" y="365"/>
                  </a:lnTo>
                  <a:lnTo>
                    <a:pt x="877" y="370"/>
                  </a:lnTo>
                  <a:lnTo>
                    <a:pt x="889" y="370"/>
                  </a:lnTo>
                  <a:lnTo>
                    <a:pt x="889" y="368"/>
                  </a:lnTo>
                  <a:lnTo>
                    <a:pt x="889" y="361"/>
                  </a:lnTo>
                  <a:lnTo>
                    <a:pt x="886" y="358"/>
                  </a:lnTo>
                  <a:lnTo>
                    <a:pt x="886" y="353"/>
                  </a:lnTo>
                  <a:lnTo>
                    <a:pt x="884" y="351"/>
                  </a:lnTo>
                  <a:lnTo>
                    <a:pt x="884" y="349"/>
                  </a:lnTo>
                  <a:lnTo>
                    <a:pt x="882" y="346"/>
                  </a:lnTo>
                  <a:lnTo>
                    <a:pt x="879" y="344"/>
                  </a:lnTo>
                  <a:lnTo>
                    <a:pt x="877" y="344"/>
                  </a:lnTo>
                  <a:lnTo>
                    <a:pt x="874" y="341"/>
                  </a:lnTo>
                  <a:lnTo>
                    <a:pt x="872" y="341"/>
                  </a:lnTo>
                  <a:lnTo>
                    <a:pt x="870" y="339"/>
                  </a:lnTo>
                  <a:lnTo>
                    <a:pt x="860" y="339"/>
                  </a:lnTo>
                  <a:lnTo>
                    <a:pt x="860" y="339"/>
                  </a:lnTo>
                  <a:close/>
                </a:path>
                <a:path w="1264" h="429">
                  <a:moveTo>
                    <a:pt x="961" y="339"/>
                  </a:moveTo>
                  <a:lnTo>
                    <a:pt x="949" y="339"/>
                  </a:lnTo>
                  <a:lnTo>
                    <a:pt x="949" y="378"/>
                  </a:lnTo>
                  <a:lnTo>
                    <a:pt x="915" y="378"/>
                  </a:lnTo>
                  <a:lnTo>
                    <a:pt x="949" y="387"/>
                  </a:lnTo>
                  <a:lnTo>
                    <a:pt x="949" y="428"/>
                  </a:lnTo>
                  <a:lnTo>
                    <a:pt x="961" y="428"/>
                  </a:lnTo>
                  <a:lnTo>
                    <a:pt x="961" y="339"/>
                  </a:lnTo>
                  <a:lnTo>
                    <a:pt x="961" y="339"/>
                  </a:lnTo>
                  <a:close/>
                </a:path>
                <a:path w="1264" h="429">
                  <a:moveTo>
                    <a:pt x="915" y="339"/>
                  </a:moveTo>
                  <a:lnTo>
                    <a:pt x="901" y="339"/>
                  </a:lnTo>
                  <a:lnTo>
                    <a:pt x="901" y="428"/>
                  </a:lnTo>
                  <a:lnTo>
                    <a:pt x="915" y="428"/>
                  </a:lnTo>
                  <a:lnTo>
                    <a:pt x="915" y="387"/>
                  </a:lnTo>
                  <a:lnTo>
                    <a:pt x="949" y="387"/>
                  </a:lnTo>
                  <a:lnTo>
                    <a:pt x="915" y="378"/>
                  </a:lnTo>
                  <a:lnTo>
                    <a:pt x="915" y="339"/>
                  </a:lnTo>
                  <a:lnTo>
                    <a:pt x="915" y="339"/>
                  </a:lnTo>
                  <a:close/>
                </a:path>
                <a:path w="1264" h="429">
                  <a:moveTo>
                    <a:pt x="990" y="339"/>
                  </a:moveTo>
                  <a:lnTo>
                    <a:pt x="975" y="339"/>
                  </a:lnTo>
                  <a:lnTo>
                    <a:pt x="975" y="401"/>
                  </a:lnTo>
                  <a:lnTo>
                    <a:pt x="978" y="404"/>
                  </a:lnTo>
                  <a:lnTo>
                    <a:pt x="978" y="413"/>
                  </a:lnTo>
                  <a:lnTo>
                    <a:pt x="980" y="416"/>
                  </a:lnTo>
                  <a:lnTo>
                    <a:pt x="982" y="418"/>
                  </a:lnTo>
                  <a:lnTo>
                    <a:pt x="985" y="421"/>
                  </a:lnTo>
                  <a:lnTo>
                    <a:pt x="987" y="423"/>
                  </a:lnTo>
                  <a:lnTo>
                    <a:pt x="990" y="425"/>
                  </a:lnTo>
                  <a:lnTo>
                    <a:pt x="994" y="425"/>
                  </a:lnTo>
                  <a:lnTo>
                    <a:pt x="997" y="428"/>
                  </a:lnTo>
                  <a:lnTo>
                    <a:pt x="1016" y="428"/>
                  </a:lnTo>
                  <a:lnTo>
                    <a:pt x="1018" y="425"/>
                  </a:lnTo>
                  <a:lnTo>
                    <a:pt x="1021" y="425"/>
                  </a:lnTo>
                  <a:lnTo>
                    <a:pt x="1023" y="425"/>
                  </a:lnTo>
                  <a:lnTo>
                    <a:pt x="1026" y="423"/>
                  </a:lnTo>
                  <a:lnTo>
                    <a:pt x="1028" y="423"/>
                  </a:lnTo>
                  <a:lnTo>
                    <a:pt x="1030" y="421"/>
                  </a:lnTo>
                  <a:lnTo>
                    <a:pt x="1033" y="418"/>
                  </a:lnTo>
                  <a:lnTo>
                    <a:pt x="1002" y="418"/>
                  </a:lnTo>
                  <a:lnTo>
                    <a:pt x="999" y="416"/>
                  </a:lnTo>
                  <a:lnTo>
                    <a:pt x="997" y="416"/>
                  </a:lnTo>
                  <a:lnTo>
                    <a:pt x="994" y="413"/>
                  </a:lnTo>
                  <a:lnTo>
                    <a:pt x="992" y="411"/>
                  </a:lnTo>
                  <a:lnTo>
                    <a:pt x="992" y="409"/>
                  </a:lnTo>
                  <a:lnTo>
                    <a:pt x="990" y="406"/>
                  </a:lnTo>
                  <a:lnTo>
                    <a:pt x="990" y="339"/>
                  </a:lnTo>
                  <a:lnTo>
                    <a:pt x="990" y="339"/>
                  </a:lnTo>
                  <a:close/>
                </a:path>
                <a:path w="1264" h="429">
                  <a:moveTo>
                    <a:pt x="1038" y="339"/>
                  </a:moveTo>
                  <a:lnTo>
                    <a:pt x="1023" y="339"/>
                  </a:lnTo>
                  <a:lnTo>
                    <a:pt x="1023" y="401"/>
                  </a:lnTo>
                  <a:lnTo>
                    <a:pt x="1023" y="409"/>
                  </a:lnTo>
                  <a:lnTo>
                    <a:pt x="1021" y="411"/>
                  </a:lnTo>
                  <a:lnTo>
                    <a:pt x="1021" y="413"/>
                  </a:lnTo>
                  <a:lnTo>
                    <a:pt x="1018" y="413"/>
                  </a:lnTo>
                  <a:lnTo>
                    <a:pt x="1018" y="416"/>
                  </a:lnTo>
                  <a:lnTo>
                    <a:pt x="1016" y="416"/>
                  </a:lnTo>
                  <a:lnTo>
                    <a:pt x="1014" y="418"/>
                  </a:lnTo>
                  <a:lnTo>
                    <a:pt x="1006" y="418"/>
                  </a:lnTo>
                  <a:lnTo>
                    <a:pt x="1033" y="418"/>
                  </a:lnTo>
                  <a:lnTo>
                    <a:pt x="1033" y="416"/>
                  </a:lnTo>
                  <a:lnTo>
                    <a:pt x="1035" y="413"/>
                  </a:lnTo>
                  <a:lnTo>
                    <a:pt x="1035" y="409"/>
                  </a:lnTo>
                  <a:lnTo>
                    <a:pt x="1038" y="406"/>
                  </a:lnTo>
                  <a:lnTo>
                    <a:pt x="1038" y="339"/>
                  </a:lnTo>
                  <a:lnTo>
                    <a:pt x="1038" y="339"/>
                  </a:lnTo>
                  <a:close/>
                </a:path>
                <a:path w="1264" h="429">
                  <a:moveTo>
                    <a:pt x="1088" y="339"/>
                  </a:moveTo>
                  <a:lnTo>
                    <a:pt x="1076" y="339"/>
                  </a:lnTo>
                  <a:lnTo>
                    <a:pt x="1047" y="428"/>
                  </a:lnTo>
                  <a:lnTo>
                    <a:pt x="1062" y="428"/>
                  </a:lnTo>
                  <a:lnTo>
                    <a:pt x="1069" y="399"/>
                  </a:lnTo>
                  <a:lnTo>
                    <a:pt x="1095" y="399"/>
                  </a:lnTo>
                  <a:lnTo>
                    <a:pt x="1071" y="390"/>
                  </a:lnTo>
                  <a:lnTo>
                    <a:pt x="1081" y="358"/>
                  </a:lnTo>
                  <a:lnTo>
                    <a:pt x="1083" y="358"/>
                  </a:lnTo>
                  <a:lnTo>
                    <a:pt x="1088" y="339"/>
                  </a:lnTo>
                  <a:lnTo>
                    <a:pt x="1088" y="339"/>
                  </a:lnTo>
                  <a:close/>
                </a:path>
                <a:path w="1264" h="429">
                  <a:moveTo>
                    <a:pt x="1088" y="339"/>
                  </a:moveTo>
                  <a:lnTo>
                    <a:pt x="1083" y="358"/>
                  </a:lnTo>
                  <a:lnTo>
                    <a:pt x="1093" y="390"/>
                  </a:lnTo>
                  <a:lnTo>
                    <a:pt x="1071" y="390"/>
                  </a:lnTo>
                  <a:lnTo>
                    <a:pt x="1095" y="399"/>
                  </a:lnTo>
                  <a:lnTo>
                    <a:pt x="1102" y="428"/>
                  </a:lnTo>
                  <a:lnTo>
                    <a:pt x="1117" y="428"/>
                  </a:lnTo>
                  <a:lnTo>
                    <a:pt x="1088" y="339"/>
                  </a:lnTo>
                  <a:lnTo>
                    <a:pt x="1088" y="339"/>
                  </a:lnTo>
                  <a:close/>
                </a:path>
                <a:path w="1264" h="429">
                  <a:moveTo>
                    <a:pt x="1141" y="339"/>
                  </a:moveTo>
                  <a:lnTo>
                    <a:pt x="1126" y="339"/>
                  </a:lnTo>
                  <a:lnTo>
                    <a:pt x="1126" y="428"/>
                  </a:lnTo>
                  <a:lnTo>
                    <a:pt x="1138" y="428"/>
                  </a:lnTo>
                  <a:lnTo>
                    <a:pt x="1138" y="363"/>
                  </a:lnTo>
                  <a:lnTo>
                    <a:pt x="1141" y="363"/>
                  </a:lnTo>
                  <a:lnTo>
                    <a:pt x="1141" y="339"/>
                  </a:lnTo>
                  <a:lnTo>
                    <a:pt x="1141" y="339"/>
                  </a:lnTo>
                  <a:close/>
                </a:path>
                <a:path w="1264" h="429">
                  <a:moveTo>
                    <a:pt x="1141" y="339"/>
                  </a:moveTo>
                  <a:lnTo>
                    <a:pt x="1141" y="363"/>
                  </a:lnTo>
                  <a:lnTo>
                    <a:pt x="1172" y="428"/>
                  </a:lnTo>
                  <a:lnTo>
                    <a:pt x="1172" y="404"/>
                  </a:lnTo>
                  <a:lnTo>
                    <a:pt x="1141" y="339"/>
                  </a:lnTo>
                  <a:lnTo>
                    <a:pt x="1141" y="339"/>
                  </a:lnTo>
                  <a:close/>
                </a:path>
                <a:path w="1264" h="429">
                  <a:moveTo>
                    <a:pt x="1186" y="339"/>
                  </a:moveTo>
                  <a:lnTo>
                    <a:pt x="1172" y="339"/>
                  </a:lnTo>
                  <a:lnTo>
                    <a:pt x="1172" y="404"/>
                  </a:lnTo>
                  <a:lnTo>
                    <a:pt x="1172" y="428"/>
                  </a:lnTo>
                  <a:lnTo>
                    <a:pt x="1186" y="428"/>
                  </a:lnTo>
                  <a:lnTo>
                    <a:pt x="1186" y="339"/>
                  </a:lnTo>
                  <a:lnTo>
                    <a:pt x="1186" y="339"/>
                  </a:lnTo>
                  <a:close/>
                </a:path>
                <a:path w="1264" h="429">
                  <a:moveTo>
                    <a:pt x="1213" y="418"/>
                  </a:moveTo>
                  <a:lnTo>
                    <a:pt x="1213" y="421"/>
                  </a:lnTo>
                  <a:lnTo>
                    <a:pt x="1215" y="423"/>
                  </a:lnTo>
                  <a:lnTo>
                    <a:pt x="1218" y="425"/>
                  </a:lnTo>
                  <a:lnTo>
                    <a:pt x="1225" y="425"/>
                  </a:lnTo>
                  <a:lnTo>
                    <a:pt x="1227" y="428"/>
                  </a:lnTo>
                  <a:lnTo>
                    <a:pt x="1239" y="428"/>
                  </a:lnTo>
                  <a:lnTo>
                    <a:pt x="1244" y="425"/>
                  </a:lnTo>
                  <a:lnTo>
                    <a:pt x="1246" y="423"/>
                  </a:lnTo>
                  <a:lnTo>
                    <a:pt x="1249" y="423"/>
                  </a:lnTo>
                  <a:lnTo>
                    <a:pt x="1249" y="421"/>
                  </a:lnTo>
                  <a:lnTo>
                    <a:pt x="1213" y="418"/>
                  </a:lnTo>
                  <a:lnTo>
                    <a:pt x="1213" y="418"/>
                  </a:lnTo>
                  <a:close/>
                </a:path>
                <a:path w="1264" h="429">
                  <a:moveTo>
                    <a:pt x="1261" y="382"/>
                  </a:moveTo>
                  <a:lnTo>
                    <a:pt x="1232" y="382"/>
                  </a:lnTo>
                  <a:lnTo>
                    <a:pt x="1232" y="392"/>
                  </a:lnTo>
                  <a:lnTo>
                    <a:pt x="1249" y="392"/>
                  </a:lnTo>
                  <a:lnTo>
                    <a:pt x="1249" y="399"/>
                  </a:lnTo>
                  <a:lnTo>
                    <a:pt x="1249" y="409"/>
                  </a:lnTo>
                  <a:lnTo>
                    <a:pt x="1246" y="411"/>
                  </a:lnTo>
                  <a:lnTo>
                    <a:pt x="1246" y="413"/>
                  </a:lnTo>
                  <a:lnTo>
                    <a:pt x="1244" y="416"/>
                  </a:lnTo>
                  <a:lnTo>
                    <a:pt x="1242" y="416"/>
                  </a:lnTo>
                  <a:lnTo>
                    <a:pt x="1239" y="418"/>
                  </a:lnTo>
                  <a:lnTo>
                    <a:pt x="1213" y="418"/>
                  </a:lnTo>
                  <a:lnTo>
                    <a:pt x="1249" y="421"/>
                  </a:lnTo>
                  <a:lnTo>
                    <a:pt x="1251" y="428"/>
                  </a:lnTo>
                  <a:lnTo>
                    <a:pt x="1261" y="428"/>
                  </a:lnTo>
                  <a:lnTo>
                    <a:pt x="1261" y="382"/>
                  </a:lnTo>
                  <a:lnTo>
                    <a:pt x="1261" y="382"/>
                  </a:lnTo>
                  <a:close/>
                </a:path>
                <a:path w="1264" h="429">
                  <a:moveTo>
                    <a:pt x="1210" y="349"/>
                  </a:moveTo>
                  <a:lnTo>
                    <a:pt x="1208" y="351"/>
                  </a:lnTo>
                  <a:lnTo>
                    <a:pt x="1208" y="353"/>
                  </a:lnTo>
                  <a:lnTo>
                    <a:pt x="1206" y="353"/>
                  </a:lnTo>
                  <a:lnTo>
                    <a:pt x="1206" y="356"/>
                  </a:lnTo>
                  <a:lnTo>
                    <a:pt x="1203" y="358"/>
                  </a:lnTo>
                  <a:lnTo>
                    <a:pt x="1203" y="365"/>
                  </a:lnTo>
                  <a:lnTo>
                    <a:pt x="1201" y="368"/>
                  </a:lnTo>
                  <a:lnTo>
                    <a:pt x="1201" y="401"/>
                  </a:lnTo>
                  <a:lnTo>
                    <a:pt x="1203" y="404"/>
                  </a:lnTo>
                  <a:lnTo>
                    <a:pt x="1203" y="409"/>
                  </a:lnTo>
                  <a:lnTo>
                    <a:pt x="1206" y="411"/>
                  </a:lnTo>
                  <a:lnTo>
                    <a:pt x="1206" y="413"/>
                  </a:lnTo>
                  <a:lnTo>
                    <a:pt x="1208" y="413"/>
                  </a:lnTo>
                  <a:lnTo>
                    <a:pt x="1208" y="416"/>
                  </a:lnTo>
                  <a:lnTo>
                    <a:pt x="1210" y="418"/>
                  </a:lnTo>
                  <a:lnTo>
                    <a:pt x="1234" y="418"/>
                  </a:lnTo>
                  <a:lnTo>
                    <a:pt x="1232" y="418"/>
                  </a:lnTo>
                  <a:lnTo>
                    <a:pt x="1230" y="418"/>
                  </a:lnTo>
                  <a:lnTo>
                    <a:pt x="1227" y="416"/>
                  </a:lnTo>
                  <a:lnTo>
                    <a:pt x="1225" y="416"/>
                  </a:lnTo>
                  <a:lnTo>
                    <a:pt x="1222" y="413"/>
                  </a:lnTo>
                  <a:lnTo>
                    <a:pt x="1220" y="411"/>
                  </a:lnTo>
                  <a:lnTo>
                    <a:pt x="1218" y="409"/>
                  </a:lnTo>
                  <a:lnTo>
                    <a:pt x="1218" y="406"/>
                  </a:lnTo>
                  <a:lnTo>
                    <a:pt x="1215" y="404"/>
                  </a:lnTo>
                  <a:lnTo>
                    <a:pt x="1215" y="363"/>
                  </a:lnTo>
                  <a:lnTo>
                    <a:pt x="1218" y="363"/>
                  </a:lnTo>
                  <a:lnTo>
                    <a:pt x="1218" y="358"/>
                  </a:lnTo>
                  <a:lnTo>
                    <a:pt x="1220" y="356"/>
                  </a:lnTo>
                  <a:lnTo>
                    <a:pt x="1220" y="353"/>
                  </a:lnTo>
                  <a:lnTo>
                    <a:pt x="1222" y="351"/>
                  </a:lnTo>
                  <a:lnTo>
                    <a:pt x="1225" y="351"/>
                  </a:lnTo>
                  <a:lnTo>
                    <a:pt x="1227" y="349"/>
                  </a:lnTo>
                  <a:lnTo>
                    <a:pt x="1232" y="349"/>
                  </a:lnTo>
                  <a:lnTo>
                    <a:pt x="1210" y="349"/>
                  </a:lnTo>
                  <a:lnTo>
                    <a:pt x="1210" y="349"/>
                  </a:lnTo>
                  <a:close/>
                </a:path>
                <a:path w="1264" h="429">
                  <a:moveTo>
                    <a:pt x="1232" y="339"/>
                  </a:moveTo>
                  <a:lnTo>
                    <a:pt x="1225" y="339"/>
                  </a:lnTo>
                  <a:lnTo>
                    <a:pt x="1222" y="341"/>
                  </a:lnTo>
                  <a:lnTo>
                    <a:pt x="1220" y="341"/>
                  </a:lnTo>
                  <a:lnTo>
                    <a:pt x="1218" y="344"/>
                  </a:lnTo>
                  <a:lnTo>
                    <a:pt x="1215" y="344"/>
                  </a:lnTo>
                  <a:lnTo>
                    <a:pt x="1213" y="346"/>
                  </a:lnTo>
                  <a:lnTo>
                    <a:pt x="1210" y="349"/>
                  </a:lnTo>
                  <a:lnTo>
                    <a:pt x="1237" y="349"/>
                  </a:lnTo>
                  <a:lnTo>
                    <a:pt x="1242" y="351"/>
                  </a:lnTo>
                  <a:lnTo>
                    <a:pt x="1244" y="353"/>
                  </a:lnTo>
                  <a:lnTo>
                    <a:pt x="1246" y="353"/>
                  </a:lnTo>
                  <a:lnTo>
                    <a:pt x="1246" y="356"/>
                  </a:lnTo>
                  <a:lnTo>
                    <a:pt x="1246" y="358"/>
                  </a:lnTo>
                  <a:lnTo>
                    <a:pt x="1249" y="361"/>
                  </a:lnTo>
                  <a:lnTo>
                    <a:pt x="1249" y="370"/>
                  </a:lnTo>
                  <a:lnTo>
                    <a:pt x="1261" y="370"/>
                  </a:lnTo>
                  <a:lnTo>
                    <a:pt x="1261" y="365"/>
                  </a:lnTo>
                  <a:lnTo>
                    <a:pt x="1261" y="363"/>
                  </a:lnTo>
                  <a:lnTo>
                    <a:pt x="1261" y="358"/>
                  </a:lnTo>
                  <a:lnTo>
                    <a:pt x="1258" y="356"/>
                  </a:lnTo>
                  <a:lnTo>
                    <a:pt x="1258" y="353"/>
                  </a:lnTo>
                  <a:lnTo>
                    <a:pt x="1256" y="351"/>
                  </a:lnTo>
                  <a:lnTo>
                    <a:pt x="1256" y="349"/>
                  </a:lnTo>
                  <a:lnTo>
                    <a:pt x="1254" y="346"/>
                  </a:lnTo>
                  <a:lnTo>
                    <a:pt x="1251" y="344"/>
                  </a:lnTo>
                  <a:lnTo>
                    <a:pt x="1249" y="344"/>
                  </a:lnTo>
                  <a:lnTo>
                    <a:pt x="1246" y="341"/>
                  </a:lnTo>
                  <a:lnTo>
                    <a:pt x="1244" y="341"/>
                  </a:lnTo>
                  <a:lnTo>
                    <a:pt x="1242" y="339"/>
                  </a:lnTo>
                  <a:lnTo>
                    <a:pt x="1232" y="339"/>
                  </a:lnTo>
                  <a:lnTo>
                    <a:pt x="1232" y="339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32" name="group 632"/>
          <p:cNvGrpSpPr/>
          <p:nvPr/>
        </p:nvGrpSpPr>
        <p:grpSpPr>
          <a:xfrm rot="21600000">
            <a:off x="8587740" y="7091835"/>
            <a:ext cx="1552955" cy="334870"/>
            <a:chOff x="0" y="0"/>
            <a:chExt cx="1552955" cy="334870"/>
          </a:xfrm>
        </p:grpSpPr>
        <p:sp>
          <p:nvSpPr>
            <p:cNvPr id="13736" name="path 13736"/>
            <p:cNvSpPr/>
            <p:nvPr/>
          </p:nvSpPr>
          <p:spPr>
            <a:xfrm>
              <a:off x="16160" y="0"/>
              <a:ext cx="1506315" cy="237038"/>
            </a:xfrm>
            <a:custGeom>
              <a:avLst/>
              <a:gdLst/>
              <a:ahLst/>
              <a:cxnLst/>
              <a:rect l="0" t="0" r="0" b="0"/>
              <a:pathLst>
                <a:path w="2372" h="373">
                  <a:moveTo>
                    <a:pt x="87" y="0"/>
                  </a:moveTo>
                  <a:lnTo>
                    <a:pt x="116" y="55"/>
                  </a:lnTo>
                  <a:moveTo>
                    <a:pt x="5" y="96"/>
                  </a:moveTo>
                  <a:lnTo>
                    <a:pt x="207" y="65"/>
                  </a:lnTo>
                  <a:moveTo>
                    <a:pt x="75" y="106"/>
                  </a:moveTo>
                  <a:lnTo>
                    <a:pt x="10" y="235"/>
                  </a:lnTo>
                  <a:moveTo>
                    <a:pt x="132" y="106"/>
                  </a:moveTo>
                  <a:lnTo>
                    <a:pt x="197" y="182"/>
                  </a:lnTo>
                  <a:moveTo>
                    <a:pt x="58" y="180"/>
                  </a:moveTo>
                  <a:lnTo>
                    <a:pt x="178" y="360"/>
                  </a:lnTo>
                  <a:lnTo>
                    <a:pt x="219" y="360"/>
                  </a:lnTo>
                  <a:moveTo>
                    <a:pt x="140" y="151"/>
                  </a:moveTo>
                  <a:lnTo>
                    <a:pt x="99" y="245"/>
                  </a:lnTo>
                  <a:lnTo>
                    <a:pt x="0" y="372"/>
                  </a:lnTo>
                  <a:moveTo>
                    <a:pt x="416" y="101"/>
                  </a:moveTo>
                  <a:lnTo>
                    <a:pt x="416" y="286"/>
                  </a:lnTo>
                  <a:moveTo>
                    <a:pt x="387" y="216"/>
                  </a:moveTo>
                  <a:lnTo>
                    <a:pt x="447" y="206"/>
                  </a:lnTo>
                  <a:moveTo>
                    <a:pt x="387" y="163"/>
                  </a:moveTo>
                  <a:lnTo>
                    <a:pt x="440" y="154"/>
                  </a:lnTo>
                  <a:moveTo>
                    <a:pt x="394" y="60"/>
                  </a:moveTo>
                  <a:lnTo>
                    <a:pt x="423" y="96"/>
                  </a:lnTo>
                  <a:moveTo>
                    <a:pt x="365" y="110"/>
                  </a:moveTo>
                  <a:lnTo>
                    <a:pt x="468" y="94"/>
                  </a:lnTo>
                  <a:moveTo>
                    <a:pt x="468" y="84"/>
                  </a:moveTo>
                  <a:lnTo>
                    <a:pt x="459" y="305"/>
                  </a:lnTo>
                  <a:lnTo>
                    <a:pt x="432" y="264"/>
                  </a:lnTo>
                  <a:moveTo>
                    <a:pt x="365" y="89"/>
                  </a:moveTo>
                  <a:lnTo>
                    <a:pt x="365" y="281"/>
                  </a:lnTo>
                  <a:moveTo>
                    <a:pt x="267" y="166"/>
                  </a:moveTo>
                  <a:lnTo>
                    <a:pt x="336" y="151"/>
                  </a:lnTo>
                  <a:moveTo>
                    <a:pt x="272" y="290"/>
                  </a:moveTo>
                  <a:lnTo>
                    <a:pt x="320" y="293"/>
                  </a:lnTo>
                  <a:lnTo>
                    <a:pt x="473" y="360"/>
                  </a:lnTo>
                  <a:moveTo>
                    <a:pt x="341" y="137"/>
                  </a:moveTo>
                  <a:lnTo>
                    <a:pt x="324" y="206"/>
                  </a:lnTo>
                  <a:lnTo>
                    <a:pt x="336" y="240"/>
                  </a:lnTo>
                  <a:lnTo>
                    <a:pt x="320" y="293"/>
                  </a:lnTo>
                  <a:moveTo>
                    <a:pt x="300" y="36"/>
                  </a:moveTo>
                  <a:lnTo>
                    <a:pt x="329" y="89"/>
                  </a:lnTo>
                  <a:moveTo>
                    <a:pt x="459" y="7"/>
                  </a:moveTo>
                  <a:lnTo>
                    <a:pt x="411" y="77"/>
                  </a:lnTo>
                  <a:moveTo>
                    <a:pt x="365" y="31"/>
                  </a:moveTo>
                  <a:lnTo>
                    <a:pt x="447" y="19"/>
                  </a:lnTo>
                  <a:moveTo>
                    <a:pt x="473" y="355"/>
                  </a:moveTo>
                  <a:lnTo>
                    <a:pt x="497" y="343"/>
                  </a:lnTo>
                  <a:moveTo>
                    <a:pt x="713" y="204"/>
                  </a:moveTo>
                  <a:lnTo>
                    <a:pt x="764" y="293"/>
                  </a:lnTo>
                  <a:moveTo>
                    <a:pt x="660" y="194"/>
                  </a:moveTo>
                  <a:lnTo>
                    <a:pt x="608" y="302"/>
                  </a:lnTo>
                  <a:moveTo>
                    <a:pt x="694" y="362"/>
                  </a:moveTo>
                  <a:lnTo>
                    <a:pt x="648" y="310"/>
                  </a:lnTo>
                  <a:moveTo>
                    <a:pt x="624" y="151"/>
                  </a:moveTo>
                  <a:lnTo>
                    <a:pt x="764" y="130"/>
                  </a:lnTo>
                  <a:moveTo>
                    <a:pt x="644" y="55"/>
                  </a:moveTo>
                  <a:lnTo>
                    <a:pt x="730" y="41"/>
                  </a:lnTo>
                  <a:moveTo>
                    <a:pt x="612" y="182"/>
                  </a:moveTo>
                  <a:lnTo>
                    <a:pt x="586" y="130"/>
                  </a:lnTo>
                  <a:lnTo>
                    <a:pt x="533" y="252"/>
                  </a:lnTo>
                  <a:moveTo>
                    <a:pt x="586" y="7"/>
                  </a:moveTo>
                  <a:lnTo>
                    <a:pt x="586" y="360"/>
                  </a:lnTo>
                  <a:moveTo>
                    <a:pt x="615" y="101"/>
                  </a:moveTo>
                  <a:lnTo>
                    <a:pt x="538" y="118"/>
                  </a:lnTo>
                  <a:moveTo>
                    <a:pt x="694" y="360"/>
                  </a:moveTo>
                  <a:lnTo>
                    <a:pt x="694" y="137"/>
                  </a:lnTo>
                  <a:moveTo>
                    <a:pt x="886" y="206"/>
                  </a:moveTo>
                  <a:lnTo>
                    <a:pt x="807" y="235"/>
                  </a:lnTo>
                  <a:moveTo>
                    <a:pt x="876" y="94"/>
                  </a:moveTo>
                  <a:lnTo>
                    <a:pt x="816" y="233"/>
                  </a:lnTo>
                  <a:moveTo>
                    <a:pt x="800" y="151"/>
                  </a:moveTo>
                  <a:lnTo>
                    <a:pt x="862" y="125"/>
                  </a:lnTo>
                  <a:moveTo>
                    <a:pt x="807" y="310"/>
                  </a:moveTo>
                  <a:lnTo>
                    <a:pt x="891" y="264"/>
                  </a:lnTo>
                  <a:moveTo>
                    <a:pt x="857" y="24"/>
                  </a:moveTo>
                  <a:lnTo>
                    <a:pt x="807" y="146"/>
                  </a:lnTo>
                  <a:moveTo>
                    <a:pt x="903" y="130"/>
                  </a:moveTo>
                  <a:lnTo>
                    <a:pt x="992" y="89"/>
                  </a:lnTo>
                  <a:moveTo>
                    <a:pt x="898" y="194"/>
                  </a:moveTo>
                  <a:lnTo>
                    <a:pt x="1001" y="158"/>
                  </a:lnTo>
                  <a:moveTo>
                    <a:pt x="968" y="281"/>
                  </a:moveTo>
                  <a:lnTo>
                    <a:pt x="1025" y="360"/>
                  </a:lnTo>
                  <a:lnTo>
                    <a:pt x="1025" y="276"/>
                  </a:lnTo>
                  <a:moveTo>
                    <a:pt x="963" y="26"/>
                  </a:moveTo>
                  <a:lnTo>
                    <a:pt x="992" y="55"/>
                  </a:lnTo>
                  <a:moveTo>
                    <a:pt x="927" y="7"/>
                  </a:moveTo>
                  <a:lnTo>
                    <a:pt x="939" y="194"/>
                  </a:lnTo>
                  <a:lnTo>
                    <a:pt x="968" y="281"/>
                  </a:lnTo>
                  <a:moveTo>
                    <a:pt x="996" y="194"/>
                  </a:moveTo>
                  <a:lnTo>
                    <a:pt x="958" y="257"/>
                  </a:lnTo>
                  <a:lnTo>
                    <a:pt x="881" y="338"/>
                  </a:lnTo>
                  <a:moveTo>
                    <a:pt x="1107" y="41"/>
                  </a:moveTo>
                  <a:lnTo>
                    <a:pt x="1270" y="19"/>
                  </a:lnTo>
                  <a:moveTo>
                    <a:pt x="1304" y="163"/>
                  </a:moveTo>
                  <a:lnTo>
                    <a:pt x="1073" y="192"/>
                  </a:lnTo>
                  <a:moveTo>
                    <a:pt x="1126" y="82"/>
                  </a:moveTo>
                  <a:lnTo>
                    <a:pt x="1148" y="151"/>
                  </a:lnTo>
                  <a:moveTo>
                    <a:pt x="1224" y="158"/>
                  </a:moveTo>
                  <a:lnTo>
                    <a:pt x="1258" y="65"/>
                  </a:lnTo>
                  <a:moveTo>
                    <a:pt x="1193" y="31"/>
                  </a:moveTo>
                  <a:lnTo>
                    <a:pt x="1193" y="362"/>
                  </a:lnTo>
                  <a:moveTo>
                    <a:pt x="1443" y="125"/>
                  </a:moveTo>
                  <a:lnTo>
                    <a:pt x="1460" y="36"/>
                  </a:lnTo>
                  <a:moveTo>
                    <a:pt x="1536" y="118"/>
                  </a:moveTo>
                  <a:lnTo>
                    <a:pt x="1380" y="134"/>
                  </a:lnTo>
                  <a:moveTo>
                    <a:pt x="1472" y="175"/>
                  </a:moveTo>
                  <a:lnTo>
                    <a:pt x="1431" y="182"/>
                  </a:lnTo>
                  <a:moveTo>
                    <a:pt x="1431" y="240"/>
                  </a:moveTo>
                  <a:lnTo>
                    <a:pt x="1472" y="233"/>
                  </a:lnTo>
                  <a:moveTo>
                    <a:pt x="1486" y="125"/>
                  </a:moveTo>
                  <a:lnTo>
                    <a:pt x="1484" y="310"/>
                  </a:lnTo>
                  <a:moveTo>
                    <a:pt x="1431" y="130"/>
                  </a:moveTo>
                  <a:lnTo>
                    <a:pt x="1431" y="314"/>
                  </a:lnTo>
                  <a:moveTo>
                    <a:pt x="1529" y="346"/>
                  </a:moveTo>
                  <a:lnTo>
                    <a:pt x="1541" y="96"/>
                  </a:lnTo>
                  <a:moveTo>
                    <a:pt x="1385" y="322"/>
                  </a:moveTo>
                  <a:lnTo>
                    <a:pt x="1529" y="305"/>
                  </a:lnTo>
                  <a:moveTo>
                    <a:pt x="1380" y="101"/>
                  </a:moveTo>
                  <a:lnTo>
                    <a:pt x="1385" y="350"/>
                  </a:lnTo>
                  <a:moveTo>
                    <a:pt x="1565" y="26"/>
                  </a:moveTo>
                  <a:lnTo>
                    <a:pt x="1352" y="48"/>
                  </a:lnTo>
                  <a:moveTo>
                    <a:pt x="1793" y="204"/>
                  </a:moveTo>
                  <a:lnTo>
                    <a:pt x="1844" y="293"/>
                  </a:lnTo>
                  <a:moveTo>
                    <a:pt x="1740" y="194"/>
                  </a:moveTo>
                  <a:lnTo>
                    <a:pt x="1688" y="302"/>
                  </a:lnTo>
                  <a:moveTo>
                    <a:pt x="1774" y="362"/>
                  </a:moveTo>
                  <a:lnTo>
                    <a:pt x="1728" y="310"/>
                  </a:lnTo>
                  <a:moveTo>
                    <a:pt x="1704" y="151"/>
                  </a:moveTo>
                  <a:lnTo>
                    <a:pt x="1844" y="130"/>
                  </a:lnTo>
                  <a:moveTo>
                    <a:pt x="1724" y="55"/>
                  </a:moveTo>
                  <a:lnTo>
                    <a:pt x="1810" y="41"/>
                  </a:lnTo>
                  <a:moveTo>
                    <a:pt x="1692" y="182"/>
                  </a:moveTo>
                  <a:lnTo>
                    <a:pt x="1666" y="130"/>
                  </a:lnTo>
                  <a:lnTo>
                    <a:pt x="1613" y="252"/>
                  </a:lnTo>
                  <a:moveTo>
                    <a:pt x="1666" y="7"/>
                  </a:moveTo>
                  <a:lnTo>
                    <a:pt x="1666" y="360"/>
                  </a:lnTo>
                  <a:moveTo>
                    <a:pt x="1695" y="101"/>
                  </a:moveTo>
                  <a:lnTo>
                    <a:pt x="1618" y="118"/>
                  </a:lnTo>
                  <a:moveTo>
                    <a:pt x="1774" y="360"/>
                  </a:moveTo>
                  <a:lnTo>
                    <a:pt x="1774" y="137"/>
                  </a:lnTo>
                  <a:moveTo>
                    <a:pt x="1892" y="262"/>
                  </a:moveTo>
                  <a:lnTo>
                    <a:pt x="1913" y="298"/>
                  </a:lnTo>
                  <a:lnTo>
                    <a:pt x="1959" y="122"/>
                  </a:lnTo>
                  <a:moveTo>
                    <a:pt x="1932" y="122"/>
                  </a:moveTo>
                  <a:lnTo>
                    <a:pt x="1904" y="72"/>
                  </a:lnTo>
                  <a:moveTo>
                    <a:pt x="2014" y="2"/>
                  </a:moveTo>
                  <a:lnTo>
                    <a:pt x="1959" y="170"/>
                  </a:lnTo>
                  <a:moveTo>
                    <a:pt x="1985" y="118"/>
                  </a:moveTo>
                  <a:lnTo>
                    <a:pt x="2093" y="106"/>
                  </a:lnTo>
                  <a:moveTo>
                    <a:pt x="2012" y="187"/>
                  </a:moveTo>
                  <a:lnTo>
                    <a:pt x="2088" y="175"/>
                  </a:lnTo>
                  <a:moveTo>
                    <a:pt x="2012" y="257"/>
                  </a:moveTo>
                  <a:lnTo>
                    <a:pt x="2084" y="250"/>
                  </a:lnTo>
                  <a:moveTo>
                    <a:pt x="2048" y="113"/>
                  </a:moveTo>
                  <a:lnTo>
                    <a:pt x="2043" y="331"/>
                  </a:lnTo>
                  <a:moveTo>
                    <a:pt x="1983" y="334"/>
                  </a:moveTo>
                  <a:lnTo>
                    <a:pt x="2105" y="322"/>
                  </a:lnTo>
                  <a:moveTo>
                    <a:pt x="2043" y="26"/>
                  </a:moveTo>
                  <a:lnTo>
                    <a:pt x="2060" y="89"/>
                  </a:lnTo>
                  <a:moveTo>
                    <a:pt x="1983" y="110"/>
                  </a:moveTo>
                  <a:lnTo>
                    <a:pt x="1983" y="367"/>
                  </a:lnTo>
                  <a:moveTo>
                    <a:pt x="2372" y="343"/>
                  </a:moveTo>
                  <a:lnTo>
                    <a:pt x="2348" y="343"/>
                  </a:lnTo>
                  <a:lnTo>
                    <a:pt x="2273" y="216"/>
                  </a:lnTo>
                  <a:moveTo>
                    <a:pt x="2348" y="175"/>
                  </a:moveTo>
                  <a:lnTo>
                    <a:pt x="2304" y="269"/>
                  </a:lnTo>
                  <a:lnTo>
                    <a:pt x="2232" y="360"/>
                  </a:lnTo>
                  <a:moveTo>
                    <a:pt x="2333" y="130"/>
                  </a:moveTo>
                  <a:lnTo>
                    <a:pt x="2348" y="142"/>
                  </a:lnTo>
                  <a:lnTo>
                    <a:pt x="2367" y="142"/>
                  </a:lnTo>
                  <a:moveTo>
                    <a:pt x="2292" y="43"/>
                  </a:moveTo>
                  <a:lnTo>
                    <a:pt x="2333" y="36"/>
                  </a:lnTo>
                  <a:moveTo>
                    <a:pt x="2333" y="24"/>
                  </a:moveTo>
                  <a:lnTo>
                    <a:pt x="2333" y="125"/>
                  </a:lnTo>
                  <a:moveTo>
                    <a:pt x="2194" y="170"/>
                  </a:moveTo>
                  <a:lnTo>
                    <a:pt x="2240" y="158"/>
                  </a:lnTo>
                  <a:moveTo>
                    <a:pt x="2194" y="118"/>
                  </a:moveTo>
                  <a:lnTo>
                    <a:pt x="2240" y="106"/>
                  </a:lnTo>
                  <a:moveTo>
                    <a:pt x="2158" y="252"/>
                  </a:moveTo>
                  <a:lnTo>
                    <a:pt x="2244" y="216"/>
                  </a:lnTo>
                  <a:moveTo>
                    <a:pt x="2194" y="41"/>
                  </a:moveTo>
                  <a:lnTo>
                    <a:pt x="2194" y="343"/>
                  </a:lnTo>
                  <a:moveTo>
                    <a:pt x="2249" y="19"/>
                  </a:moveTo>
                  <a:lnTo>
                    <a:pt x="2194" y="67"/>
                  </a:lnTo>
                  <a:moveTo>
                    <a:pt x="2273" y="194"/>
                  </a:moveTo>
                  <a:lnTo>
                    <a:pt x="2343" y="182"/>
                  </a:lnTo>
                  <a:moveTo>
                    <a:pt x="2292" y="19"/>
                  </a:moveTo>
                  <a:lnTo>
                    <a:pt x="2292" y="110"/>
                  </a:lnTo>
                  <a:lnTo>
                    <a:pt x="2268" y="17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738" name="path 13738"/>
            <p:cNvSpPr/>
            <p:nvPr/>
          </p:nvSpPr>
          <p:spPr>
            <a:xfrm>
              <a:off x="0" y="273148"/>
              <a:ext cx="1552955" cy="24383"/>
            </a:xfrm>
            <a:custGeom>
              <a:avLst/>
              <a:gdLst/>
              <a:ahLst/>
              <a:cxnLst/>
              <a:rect l="0" t="0" r="0" b="0"/>
              <a:pathLst>
                <a:path w="2445" h="38">
                  <a:moveTo>
                    <a:pt x="0" y="0"/>
                  </a:moveTo>
                  <a:lnTo>
                    <a:pt x="0" y="38"/>
                  </a:lnTo>
                  <a:lnTo>
                    <a:pt x="2445" y="0"/>
                  </a:lnTo>
                  <a:lnTo>
                    <a:pt x="0" y="0"/>
                  </a:lnTo>
                </a:path>
                <a:path w="2445" h="38">
                  <a:moveTo>
                    <a:pt x="0" y="38"/>
                  </a:moveTo>
                  <a:lnTo>
                    <a:pt x="2445" y="0"/>
                  </a:lnTo>
                  <a:lnTo>
                    <a:pt x="2445" y="38"/>
                  </a:lnTo>
                  <a:lnTo>
                    <a:pt x="0" y="38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740" name="path 13740"/>
            <p:cNvSpPr/>
            <p:nvPr/>
          </p:nvSpPr>
          <p:spPr>
            <a:xfrm>
              <a:off x="0" y="333346"/>
              <a:ext cx="1552955" cy="1523"/>
            </a:xfrm>
            <a:custGeom>
              <a:avLst/>
              <a:gdLst/>
              <a:ahLst/>
              <a:cxnLst/>
              <a:rect l="0" t="0" r="0" b="0"/>
              <a:pathLst>
                <a:path w="2445" h="2">
                  <a:moveTo>
                    <a:pt x="0" y="1"/>
                  </a:moveTo>
                  <a:lnTo>
                    <a:pt x="2445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634" name="group 634"/>
          <p:cNvGrpSpPr/>
          <p:nvPr/>
        </p:nvGrpSpPr>
        <p:grpSpPr>
          <a:xfrm rot="21600000">
            <a:off x="4677155" y="6438391"/>
            <a:ext cx="1391412" cy="309372"/>
            <a:chOff x="0" y="0"/>
            <a:chExt cx="1391412" cy="309372"/>
          </a:xfrm>
        </p:grpSpPr>
        <p:sp>
          <p:nvSpPr>
            <p:cNvPr id="13742" name="path 13742"/>
            <p:cNvSpPr/>
            <p:nvPr/>
          </p:nvSpPr>
          <p:spPr>
            <a:xfrm>
              <a:off x="0" y="0"/>
              <a:ext cx="1391412" cy="309372"/>
            </a:xfrm>
            <a:custGeom>
              <a:avLst/>
              <a:gdLst/>
              <a:ahLst/>
              <a:cxnLst/>
              <a:rect l="0" t="0" r="0" b="0"/>
              <a:pathLst>
                <a:path w="2191" h="487">
                  <a:moveTo>
                    <a:pt x="0" y="57"/>
                  </a:moveTo>
                  <a:lnTo>
                    <a:pt x="16" y="72"/>
                  </a:lnTo>
                  <a:lnTo>
                    <a:pt x="57" y="0"/>
                  </a:lnTo>
                  <a:lnTo>
                    <a:pt x="0" y="57"/>
                  </a:lnTo>
                </a:path>
                <a:path w="2191" h="487">
                  <a:moveTo>
                    <a:pt x="16" y="72"/>
                  </a:moveTo>
                  <a:lnTo>
                    <a:pt x="57" y="0"/>
                  </a:lnTo>
                  <a:lnTo>
                    <a:pt x="74" y="16"/>
                  </a:lnTo>
                  <a:lnTo>
                    <a:pt x="16" y="72"/>
                  </a:lnTo>
                </a:path>
                <a:path w="2191" h="487">
                  <a:moveTo>
                    <a:pt x="974" y="57"/>
                  </a:moveTo>
                  <a:lnTo>
                    <a:pt x="988" y="72"/>
                  </a:lnTo>
                  <a:lnTo>
                    <a:pt x="1032" y="0"/>
                  </a:lnTo>
                  <a:lnTo>
                    <a:pt x="974" y="57"/>
                  </a:lnTo>
                </a:path>
                <a:path w="2191" h="487">
                  <a:moveTo>
                    <a:pt x="988" y="72"/>
                  </a:moveTo>
                  <a:lnTo>
                    <a:pt x="1032" y="0"/>
                  </a:lnTo>
                  <a:lnTo>
                    <a:pt x="1046" y="16"/>
                  </a:lnTo>
                  <a:lnTo>
                    <a:pt x="988" y="72"/>
                  </a:lnTo>
                </a:path>
                <a:path w="2191" h="487">
                  <a:moveTo>
                    <a:pt x="2119" y="57"/>
                  </a:moveTo>
                  <a:lnTo>
                    <a:pt x="2133" y="72"/>
                  </a:lnTo>
                  <a:lnTo>
                    <a:pt x="2176" y="0"/>
                  </a:lnTo>
                  <a:lnTo>
                    <a:pt x="2119" y="57"/>
                  </a:lnTo>
                </a:path>
                <a:path w="2191" h="487">
                  <a:moveTo>
                    <a:pt x="2133" y="72"/>
                  </a:moveTo>
                  <a:lnTo>
                    <a:pt x="2176" y="0"/>
                  </a:lnTo>
                  <a:lnTo>
                    <a:pt x="2191" y="16"/>
                  </a:lnTo>
                  <a:lnTo>
                    <a:pt x="2133" y="72"/>
                  </a:lnTo>
                </a:path>
                <a:path w="2191" h="487">
                  <a:moveTo>
                    <a:pt x="0" y="472"/>
                  </a:moveTo>
                  <a:lnTo>
                    <a:pt x="16" y="487"/>
                  </a:lnTo>
                  <a:lnTo>
                    <a:pt x="57" y="415"/>
                  </a:lnTo>
                  <a:lnTo>
                    <a:pt x="0" y="472"/>
                  </a:lnTo>
                </a:path>
                <a:path w="2191" h="487">
                  <a:moveTo>
                    <a:pt x="16" y="487"/>
                  </a:moveTo>
                  <a:lnTo>
                    <a:pt x="57" y="415"/>
                  </a:lnTo>
                  <a:lnTo>
                    <a:pt x="74" y="429"/>
                  </a:lnTo>
                  <a:lnTo>
                    <a:pt x="16" y="487"/>
                  </a:lnTo>
                </a:path>
                <a:path w="2191" h="487">
                  <a:moveTo>
                    <a:pt x="2119" y="472"/>
                  </a:moveTo>
                  <a:lnTo>
                    <a:pt x="2133" y="487"/>
                  </a:lnTo>
                  <a:lnTo>
                    <a:pt x="2176" y="415"/>
                  </a:lnTo>
                  <a:lnTo>
                    <a:pt x="2119" y="472"/>
                  </a:lnTo>
                </a:path>
                <a:path w="2191" h="487">
                  <a:moveTo>
                    <a:pt x="2133" y="487"/>
                  </a:moveTo>
                  <a:lnTo>
                    <a:pt x="2176" y="415"/>
                  </a:lnTo>
                  <a:lnTo>
                    <a:pt x="2191" y="429"/>
                  </a:lnTo>
                  <a:lnTo>
                    <a:pt x="2133" y="487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744" name="path 13744"/>
            <p:cNvSpPr/>
            <p:nvPr/>
          </p:nvSpPr>
          <p:spPr>
            <a:xfrm>
              <a:off x="633222" y="131826"/>
              <a:ext cx="124927" cy="109728"/>
            </a:xfrm>
            <a:custGeom>
              <a:avLst/>
              <a:gdLst/>
              <a:ahLst/>
              <a:cxnLst/>
              <a:rect l="0" t="0" r="0" b="0"/>
              <a:pathLst>
                <a:path w="196" h="172">
                  <a:moveTo>
                    <a:pt x="13" y="1"/>
                  </a:moveTo>
                  <a:lnTo>
                    <a:pt x="75" y="1"/>
                  </a:lnTo>
                  <a:lnTo>
                    <a:pt x="41" y="66"/>
                  </a:lnTo>
                  <a:lnTo>
                    <a:pt x="58" y="66"/>
                  </a:lnTo>
                  <a:lnTo>
                    <a:pt x="70" y="73"/>
                  </a:lnTo>
                  <a:lnTo>
                    <a:pt x="75" y="82"/>
                  </a:lnTo>
                  <a:lnTo>
                    <a:pt x="82" y="106"/>
                  </a:lnTo>
                  <a:lnTo>
                    <a:pt x="82" y="123"/>
                  </a:lnTo>
                  <a:lnTo>
                    <a:pt x="75" y="147"/>
                  </a:lnTo>
                  <a:lnTo>
                    <a:pt x="63" y="164"/>
                  </a:lnTo>
                  <a:lnTo>
                    <a:pt x="46" y="171"/>
                  </a:lnTo>
                  <a:lnTo>
                    <a:pt x="30" y="171"/>
                  </a:lnTo>
                  <a:lnTo>
                    <a:pt x="13" y="164"/>
                  </a:lnTo>
                  <a:lnTo>
                    <a:pt x="8" y="154"/>
                  </a:lnTo>
                  <a:lnTo>
                    <a:pt x="1" y="137"/>
                  </a:lnTo>
                  <a:moveTo>
                    <a:pt x="116" y="1"/>
                  </a:moveTo>
                  <a:lnTo>
                    <a:pt x="195" y="1"/>
                  </a:lnTo>
                  <a:lnTo>
                    <a:pt x="137" y="17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3746" name="path 13746"/>
          <p:cNvSpPr/>
          <p:nvPr/>
        </p:nvSpPr>
        <p:spPr>
          <a:xfrm>
            <a:off x="10293858" y="2309114"/>
            <a:ext cx="1528571" cy="161543"/>
          </a:xfrm>
          <a:custGeom>
            <a:avLst/>
            <a:gdLst/>
            <a:ahLst/>
            <a:cxnLst/>
            <a:rect l="0" t="0" r="0" b="0"/>
            <a:pathLst>
              <a:path w="2407" h="254">
                <a:moveTo>
                  <a:pt x="34" y="224"/>
                </a:moveTo>
                <a:lnTo>
                  <a:pt x="34" y="37"/>
                </a:lnTo>
                <a:lnTo>
                  <a:pt x="1" y="77"/>
                </a:lnTo>
                <a:moveTo>
                  <a:pt x="82" y="224"/>
                </a:moveTo>
                <a:lnTo>
                  <a:pt x="116" y="224"/>
                </a:lnTo>
                <a:moveTo>
                  <a:pt x="116" y="224"/>
                </a:moveTo>
                <a:lnTo>
                  <a:pt x="128" y="221"/>
                </a:lnTo>
                <a:lnTo>
                  <a:pt x="137" y="212"/>
                </a:lnTo>
                <a:lnTo>
                  <a:pt x="145" y="200"/>
                </a:lnTo>
                <a:lnTo>
                  <a:pt x="147" y="183"/>
                </a:lnTo>
                <a:moveTo>
                  <a:pt x="150" y="183"/>
                </a:moveTo>
                <a:lnTo>
                  <a:pt x="150" y="161"/>
                </a:lnTo>
                <a:moveTo>
                  <a:pt x="147" y="161"/>
                </a:moveTo>
                <a:lnTo>
                  <a:pt x="145" y="145"/>
                </a:lnTo>
                <a:lnTo>
                  <a:pt x="137" y="133"/>
                </a:lnTo>
                <a:lnTo>
                  <a:pt x="128" y="123"/>
                </a:lnTo>
                <a:lnTo>
                  <a:pt x="116" y="121"/>
                </a:lnTo>
                <a:moveTo>
                  <a:pt x="116" y="121"/>
                </a:moveTo>
                <a:lnTo>
                  <a:pt x="82" y="121"/>
                </a:lnTo>
                <a:lnTo>
                  <a:pt x="82" y="37"/>
                </a:lnTo>
                <a:lnTo>
                  <a:pt x="142" y="37"/>
                </a:lnTo>
                <a:moveTo>
                  <a:pt x="250" y="224"/>
                </a:moveTo>
                <a:lnTo>
                  <a:pt x="229" y="224"/>
                </a:lnTo>
                <a:moveTo>
                  <a:pt x="200" y="188"/>
                </a:moveTo>
                <a:lnTo>
                  <a:pt x="205" y="205"/>
                </a:lnTo>
                <a:lnTo>
                  <a:pt x="214" y="219"/>
                </a:lnTo>
                <a:lnTo>
                  <a:pt x="229" y="224"/>
                </a:lnTo>
                <a:moveTo>
                  <a:pt x="200" y="188"/>
                </a:moveTo>
                <a:lnTo>
                  <a:pt x="200" y="135"/>
                </a:lnTo>
                <a:moveTo>
                  <a:pt x="229" y="99"/>
                </a:moveTo>
                <a:lnTo>
                  <a:pt x="214" y="104"/>
                </a:lnTo>
                <a:lnTo>
                  <a:pt x="205" y="116"/>
                </a:lnTo>
                <a:lnTo>
                  <a:pt x="200" y="135"/>
                </a:lnTo>
                <a:moveTo>
                  <a:pt x="229" y="99"/>
                </a:moveTo>
                <a:lnTo>
                  <a:pt x="250" y="99"/>
                </a:lnTo>
                <a:moveTo>
                  <a:pt x="301" y="224"/>
                </a:moveTo>
                <a:lnTo>
                  <a:pt x="301" y="99"/>
                </a:lnTo>
                <a:lnTo>
                  <a:pt x="373" y="99"/>
                </a:lnTo>
                <a:moveTo>
                  <a:pt x="401" y="135"/>
                </a:moveTo>
                <a:lnTo>
                  <a:pt x="397" y="116"/>
                </a:lnTo>
                <a:lnTo>
                  <a:pt x="387" y="104"/>
                </a:lnTo>
                <a:lnTo>
                  <a:pt x="373" y="99"/>
                </a:lnTo>
                <a:moveTo>
                  <a:pt x="401" y="135"/>
                </a:moveTo>
                <a:lnTo>
                  <a:pt x="401" y="224"/>
                </a:lnTo>
                <a:moveTo>
                  <a:pt x="351" y="224"/>
                </a:moveTo>
                <a:lnTo>
                  <a:pt x="351" y="99"/>
                </a:lnTo>
                <a:moveTo>
                  <a:pt x="457" y="46"/>
                </a:moveTo>
                <a:lnTo>
                  <a:pt x="550" y="34"/>
                </a:lnTo>
                <a:moveTo>
                  <a:pt x="457" y="30"/>
                </a:moveTo>
                <a:lnTo>
                  <a:pt x="452" y="85"/>
                </a:lnTo>
                <a:moveTo>
                  <a:pt x="555" y="25"/>
                </a:moveTo>
                <a:lnTo>
                  <a:pt x="541" y="70"/>
                </a:lnTo>
                <a:moveTo>
                  <a:pt x="493" y="3"/>
                </a:moveTo>
                <a:lnTo>
                  <a:pt x="507" y="27"/>
                </a:lnTo>
                <a:moveTo>
                  <a:pt x="485" y="56"/>
                </a:moveTo>
                <a:lnTo>
                  <a:pt x="488" y="111"/>
                </a:lnTo>
                <a:moveTo>
                  <a:pt x="517" y="49"/>
                </a:moveTo>
                <a:lnTo>
                  <a:pt x="512" y="111"/>
                </a:lnTo>
                <a:moveTo>
                  <a:pt x="459" y="90"/>
                </a:moveTo>
                <a:lnTo>
                  <a:pt x="543" y="77"/>
                </a:lnTo>
                <a:moveTo>
                  <a:pt x="473" y="113"/>
                </a:moveTo>
                <a:lnTo>
                  <a:pt x="473" y="195"/>
                </a:lnTo>
                <a:moveTo>
                  <a:pt x="473" y="130"/>
                </a:moveTo>
                <a:lnTo>
                  <a:pt x="526" y="125"/>
                </a:lnTo>
                <a:moveTo>
                  <a:pt x="529" y="118"/>
                </a:moveTo>
                <a:lnTo>
                  <a:pt x="526" y="207"/>
                </a:lnTo>
                <a:moveTo>
                  <a:pt x="502" y="176"/>
                </a:moveTo>
                <a:lnTo>
                  <a:pt x="502" y="236"/>
                </a:lnTo>
                <a:lnTo>
                  <a:pt x="512" y="245"/>
                </a:lnTo>
                <a:lnTo>
                  <a:pt x="560" y="245"/>
                </a:lnTo>
                <a:lnTo>
                  <a:pt x="557" y="195"/>
                </a:lnTo>
                <a:moveTo>
                  <a:pt x="500" y="152"/>
                </a:moveTo>
                <a:lnTo>
                  <a:pt x="490" y="193"/>
                </a:lnTo>
                <a:lnTo>
                  <a:pt x="473" y="226"/>
                </a:lnTo>
                <a:lnTo>
                  <a:pt x="437" y="253"/>
                </a:lnTo>
                <a:moveTo>
                  <a:pt x="615" y="46"/>
                </a:moveTo>
                <a:lnTo>
                  <a:pt x="605" y="80"/>
                </a:lnTo>
                <a:lnTo>
                  <a:pt x="598" y="113"/>
                </a:lnTo>
                <a:lnTo>
                  <a:pt x="598" y="147"/>
                </a:lnTo>
                <a:lnTo>
                  <a:pt x="605" y="181"/>
                </a:lnTo>
                <a:lnTo>
                  <a:pt x="615" y="214"/>
                </a:lnTo>
                <a:moveTo>
                  <a:pt x="644" y="49"/>
                </a:moveTo>
                <a:lnTo>
                  <a:pt x="634" y="39"/>
                </a:lnTo>
                <a:lnTo>
                  <a:pt x="625" y="39"/>
                </a:lnTo>
                <a:lnTo>
                  <a:pt x="615" y="49"/>
                </a:lnTo>
                <a:moveTo>
                  <a:pt x="646" y="214"/>
                </a:moveTo>
                <a:lnTo>
                  <a:pt x="656" y="181"/>
                </a:lnTo>
                <a:lnTo>
                  <a:pt x="663" y="147"/>
                </a:lnTo>
                <a:lnTo>
                  <a:pt x="663" y="113"/>
                </a:lnTo>
                <a:lnTo>
                  <a:pt x="656" y="80"/>
                </a:lnTo>
                <a:lnTo>
                  <a:pt x="646" y="46"/>
                </a:lnTo>
                <a:moveTo>
                  <a:pt x="615" y="212"/>
                </a:moveTo>
                <a:lnTo>
                  <a:pt x="625" y="221"/>
                </a:lnTo>
                <a:lnTo>
                  <a:pt x="634" y="221"/>
                </a:lnTo>
                <a:lnTo>
                  <a:pt x="644" y="212"/>
                </a:lnTo>
                <a:moveTo>
                  <a:pt x="713" y="224"/>
                </a:moveTo>
                <a:lnTo>
                  <a:pt x="713" y="214"/>
                </a:lnTo>
                <a:moveTo>
                  <a:pt x="797" y="39"/>
                </a:moveTo>
                <a:lnTo>
                  <a:pt x="783" y="44"/>
                </a:lnTo>
                <a:lnTo>
                  <a:pt x="771" y="53"/>
                </a:lnTo>
                <a:lnTo>
                  <a:pt x="766" y="68"/>
                </a:lnTo>
                <a:moveTo>
                  <a:pt x="824" y="99"/>
                </a:moveTo>
                <a:lnTo>
                  <a:pt x="829" y="82"/>
                </a:lnTo>
                <a:lnTo>
                  <a:pt x="826" y="65"/>
                </a:lnTo>
                <a:lnTo>
                  <a:pt x="821" y="51"/>
                </a:lnTo>
                <a:lnTo>
                  <a:pt x="810" y="39"/>
                </a:lnTo>
                <a:lnTo>
                  <a:pt x="797" y="37"/>
                </a:lnTo>
                <a:moveTo>
                  <a:pt x="826" y="99"/>
                </a:moveTo>
                <a:lnTo>
                  <a:pt x="764" y="224"/>
                </a:lnTo>
                <a:lnTo>
                  <a:pt x="831" y="224"/>
                </a:lnTo>
                <a:moveTo>
                  <a:pt x="932" y="224"/>
                </a:moveTo>
                <a:lnTo>
                  <a:pt x="910" y="224"/>
                </a:lnTo>
                <a:moveTo>
                  <a:pt x="881" y="188"/>
                </a:moveTo>
                <a:lnTo>
                  <a:pt x="886" y="205"/>
                </a:lnTo>
                <a:lnTo>
                  <a:pt x="896" y="219"/>
                </a:lnTo>
                <a:lnTo>
                  <a:pt x="910" y="224"/>
                </a:lnTo>
                <a:moveTo>
                  <a:pt x="881" y="188"/>
                </a:moveTo>
                <a:lnTo>
                  <a:pt x="881" y="135"/>
                </a:lnTo>
                <a:moveTo>
                  <a:pt x="910" y="99"/>
                </a:moveTo>
                <a:lnTo>
                  <a:pt x="896" y="104"/>
                </a:lnTo>
                <a:lnTo>
                  <a:pt x="886" y="116"/>
                </a:lnTo>
                <a:lnTo>
                  <a:pt x="881" y="135"/>
                </a:lnTo>
                <a:moveTo>
                  <a:pt x="910" y="99"/>
                </a:moveTo>
                <a:lnTo>
                  <a:pt x="932" y="99"/>
                </a:lnTo>
                <a:moveTo>
                  <a:pt x="982" y="224"/>
                </a:moveTo>
                <a:lnTo>
                  <a:pt x="982" y="99"/>
                </a:lnTo>
                <a:lnTo>
                  <a:pt x="1052" y="99"/>
                </a:lnTo>
                <a:moveTo>
                  <a:pt x="1081" y="135"/>
                </a:moveTo>
                <a:lnTo>
                  <a:pt x="1076" y="116"/>
                </a:lnTo>
                <a:lnTo>
                  <a:pt x="1066" y="104"/>
                </a:lnTo>
                <a:lnTo>
                  <a:pt x="1052" y="99"/>
                </a:lnTo>
                <a:moveTo>
                  <a:pt x="1081" y="135"/>
                </a:moveTo>
                <a:lnTo>
                  <a:pt x="1081" y="224"/>
                </a:lnTo>
                <a:moveTo>
                  <a:pt x="1030" y="224"/>
                </a:moveTo>
                <a:lnTo>
                  <a:pt x="1030" y="99"/>
                </a:lnTo>
                <a:moveTo>
                  <a:pt x="1191" y="161"/>
                </a:moveTo>
                <a:lnTo>
                  <a:pt x="1217" y="118"/>
                </a:lnTo>
                <a:moveTo>
                  <a:pt x="1186" y="145"/>
                </a:moveTo>
                <a:lnTo>
                  <a:pt x="1193" y="171"/>
                </a:lnTo>
                <a:lnTo>
                  <a:pt x="1193" y="248"/>
                </a:lnTo>
                <a:moveTo>
                  <a:pt x="1143" y="181"/>
                </a:moveTo>
                <a:lnTo>
                  <a:pt x="1241" y="164"/>
                </a:lnTo>
                <a:moveTo>
                  <a:pt x="1193" y="248"/>
                </a:moveTo>
                <a:lnTo>
                  <a:pt x="1170" y="217"/>
                </a:lnTo>
                <a:moveTo>
                  <a:pt x="1220" y="41"/>
                </a:moveTo>
                <a:lnTo>
                  <a:pt x="1165" y="49"/>
                </a:lnTo>
                <a:moveTo>
                  <a:pt x="1215" y="97"/>
                </a:moveTo>
                <a:lnTo>
                  <a:pt x="1220" y="34"/>
                </a:lnTo>
                <a:moveTo>
                  <a:pt x="1165" y="104"/>
                </a:moveTo>
                <a:lnTo>
                  <a:pt x="1220" y="97"/>
                </a:lnTo>
                <a:moveTo>
                  <a:pt x="1165" y="34"/>
                </a:moveTo>
                <a:lnTo>
                  <a:pt x="1165" y="116"/>
                </a:lnTo>
                <a:moveTo>
                  <a:pt x="1141" y="22"/>
                </a:moveTo>
                <a:lnTo>
                  <a:pt x="1232" y="8"/>
                </a:lnTo>
                <a:moveTo>
                  <a:pt x="1141" y="1"/>
                </a:moveTo>
                <a:lnTo>
                  <a:pt x="1136" y="140"/>
                </a:lnTo>
                <a:lnTo>
                  <a:pt x="1117" y="238"/>
                </a:lnTo>
                <a:moveTo>
                  <a:pt x="1155" y="133"/>
                </a:moveTo>
                <a:lnTo>
                  <a:pt x="1215" y="121"/>
                </a:lnTo>
                <a:moveTo>
                  <a:pt x="1165" y="80"/>
                </a:moveTo>
                <a:lnTo>
                  <a:pt x="1205" y="73"/>
                </a:lnTo>
                <a:moveTo>
                  <a:pt x="1290" y="61"/>
                </a:moveTo>
                <a:lnTo>
                  <a:pt x="1290" y="245"/>
                </a:lnTo>
                <a:moveTo>
                  <a:pt x="1354" y="243"/>
                </a:moveTo>
                <a:lnTo>
                  <a:pt x="1369" y="61"/>
                </a:lnTo>
                <a:moveTo>
                  <a:pt x="1366" y="75"/>
                </a:moveTo>
                <a:lnTo>
                  <a:pt x="1290" y="92"/>
                </a:lnTo>
                <a:moveTo>
                  <a:pt x="1290" y="226"/>
                </a:moveTo>
                <a:lnTo>
                  <a:pt x="1357" y="212"/>
                </a:lnTo>
                <a:moveTo>
                  <a:pt x="1290" y="161"/>
                </a:moveTo>
                <a:lnTo>
                  <a:pt x="1352" y="147"/>
                </a:lnTo>
                <a:moveTo>
                  <a:pt x="1297" y="90"/>
                </a:moveTo>
                <a:lnTo>
                  <a:pt x="1330" y="8"/>
                </a:lnTo>
                <a:moveTo>
                  <a:pt x="1467" y="1"/>
                </a:moveTo>
                <a:lnTo>
                  <a:pt x="1412" y="125"/>
                </a:lnTo>
                <a:moveTo>
                  <a:pt x="1450" y="41"/>
                </a:moveTo>
                <a:lnTo>
                  <a:pt x="1496" y="37"/>
                </a:lnTo>
                <a:moveTo>
                  <a:pt x="1433" y="85"/>
                </a:moveTo>
                <a:lnTo>
                  <a:pt x="1433" y="226"/>
                </a:lnTo>
                <a:lnTo>
                  <a:pt x="1445" y="245"/>
                </a:lnTo>
                <a:moveTo>
                  <a:pt x="1501" y="30"/>
                </a:moveTo>
                <a:lnTo>
                  <a:pt x="1472" y="99"/>
                </a:lnTo>
                <a:moveTo>
                  <a:pt x="1433" y="109"/>
                </a:moveTo>
                <a:lnTo>
                  <a:pt x="1503" y="99"/>
                </a:lnTo>
                <a:moveTo>
                  <a:pt x="1505" y="94"/>
                </a:moveTo>
                <a:lnTo>
                  <a:pt x="1501" y="152"/>
                </a:lnTo>
                <a:moveTo>
                  <a:pt x="1505" y="152"/>
                </a:moveTo>
                <a:lnTo>
                  <a:pt x="1433" y="161"/>
                </a:lnTo>
                <a:moveTo>
                  <a:pt x="1470" y="154"/>
                </a:moveTo>
                <a:lnTo>
                  <a:pt x="1472" y="104"/>
                </a:lnTo>
                <a:moveTo>
                  <a:pt x="1445" y="248"/>
                </a:moveTo>
                <a:lnTo>
                  <a:pt x="1527" y="245"/>
                </a:lnTo>
                <a:lnTo>
                  <a:pt x="1525" y="190"/>
                </a:lnTo>
                <a:moveTo>
                  <a:pt x="1556" y="190"/>
                </a:moveTo>
                <a:lnTo>
                  <a:pt x="1592" y="85"/>
                </a:lnTo>
                <a:moveTo>
                  <a:pt x="1616" y="75"/>
                </a:moveTo>
                <a:lnTo>
                  <a:pt x="1561" y="85"/>
                </a:lnTo>
                <a:moveTo>
                  <a:pt x="1611" y="140"/>
                </a:moveTo>
                <a:lnTo>
                  <a:pt x="1592" y="101"/>
                </a:lnTo>
                <a:moveTo>
                  <a:pt x="1592" y="241"/>
                </a:moveTo>
                <a:lnTo>
                  <a:pt x="1592" y="5"/>
                </a:lnTo>
                <a:moveTo>
                  <a:pt x="1678" y="181"/>
                </a:moveTo>
                <a:lnTo>
                  <a:pt x="1678" y="226"/>
                </a:lnTo>
                <a:lnTo>
                  <a:pt x="1661" y="226"/>
                </a:lnTo>
                <a:lnTo>
                  <a:pt x="1652" y="205"/>
                </a:lnTo>
                <a:lnTo>
                  <a:pt x="1652" y="27"/>
                </a:lnTo>
                <a:moveTo>
                  <a:pt x="1652" y="39"/>
                </a:moveTo>
                <a:lnTo>
                  <a:pt x="1625" y="44"/>
                </a:lnTo>
                <a:moveTo>
                  <a:pt x="1601" y="245"/>
                </a:moveTo>
                <a:lnTo>
                  <a:pt x="1618" y="200"/>
                </a:lnTo>
                <a:lnTo>
                  <a:pt x="1625" y="133"/>
                </a:lnTo>
                <a:lnTo>
                  <a:pt x="1625" y="25"/>
                </a:lnTo>
                <a:moveTo>
                  <a:pt x="1745" y="150"/>
                </a:moveTo>
                <a:lnTo>
                  <a:pt x="1760" y="200"/>
                </a:lnTo>
                <a:moveTo>
                  <a:pt x="1710" y="200"/>
                </a:moveTo>
                <a:lnTo>
                  <a:pt x="1753" y="176"/>
                </a:lnTo>
                <a:moveTo>
                  <a:pt x="1733" y="104"/>
                </a:moveTo>
                <a:lnTo>
                  <a:pt x="1717" y="193"/>
                </a:lnTo>
                <a:moveTo>
                  <a:pt x="1707" y="111"/>
                </a:moveTo>
                <a:lnTo>
                  <a:pt x="1760" y="97"/>
                </a:lnTo>
                <a:moveTo>
                  <a:pt x="1717" y="61"/>
                </a:moveTo>
                <a:lnTo>
                  <a:pt x="1760" y="49"/>
                </a:lnTo>
                <a:moveTo>
                  <a:pt x="1793" y="3"/>
                </a:moveTo>
                <a:lnTo>
                  <a:pt x="1789" y="92"/>
                </a:lnTo>
                <a:lnTo>
                  <a:pt x="1777" y="166"/>
                </a:lnTo>
                <a:lnTo>
                  <a:pt x="1750" y="245"/>
                </a:lnTo>
                <a:moveTo>
                  <a:pt x="1817" y="85"/>
                </a:moveTo>
                <a:lnTo>
                  <a:pt x="1796" y="245"/>
                </a:lnTo>
                <a:lnTo>
                  <a:pt x="1786" y="207"/>
                </a:lnTo>
                <a:moveTo>
                  <a:pt x="1770" y="109"/>
                </a:moveTo>
                <a:lnTo>
                  <a:pt x="1815" y="94"/>
                </a:lnTo>
                <a:moveTo>
                  <a:pt x="1865" y="140"/>
                </a:moveTo>
                <a:lnTo>
                  <a:pt x="1945" y="118"/>
                </a:lnTo>
                <a:moveTo>
                  <a:pt x="1853" y="61"/>
                </a:moveTo>
                <a:lnTo>
                  <a:pt x="1954" y="41"/>
                </a:lnTo>
                <a:moveTo>
                  <a:pt x="1909" y="5"/>
                </a:moveTo>
                <a:lnTo>
                  <a:pt x="1868" y="137"/>
                </a:lnTo>
                <a:moveTo>
                  <a:pt x="1846" y="193"/>
                </a:moveTo>
                <a:lnTo>
                  <a:pt x="1964" y="171"/>
                </a:lnTo>
                <a:moveTo>
                  <a:pt x="1911" y="77"/>
                </a:moveTo>
                <a:lnTo>
                  <a:pt x="1911" y="253"/>
                </a:lnTo>
                <a:moveTo>
                  <a:pt x="2101" y="61"/>
                </a:moveTo>
                <a:lnTo>
                  <a:pt x="2096" y="130"/>
                </a:lnTo>
                <a:lnTo>
                  <a:pt x="2086" y="202"/>
                </a:lnTo>
                <a:lnTo>
                  <a:pt x="2072" y="166"/>
                </a:lnTo>
                <a:moveTo>
                  <a:pt x="2077" y="5"/>
                </a:moveTo>
                <a:lnTo>
                  <a:pt x="2070" y="80"/>
                </a:lnTo>
                <a:lnTo>
                  <a:pt x="2062" y="147"/>
                </a:lnTo>
                <a:lnTo>
                  <a:pt x="2043" y="200"/>
                </a:lnTo>
                <a:moveTo>
                  <a:pt x="1993" y="118"/>
                </a:moveTo>
                <a:lnTo>
                  <a:pt x="2031" y="109"/>
                </a:lnTo>
                <a:moveTo>
                  <a:pt x="1995" y="202"/>
                </a:moveTo>
                <a:lnTo>
                  <a:pt x="2021" y="205"/>
                </a:lnTo>
                <a:lnTo>
                  <a:pt x="2103" y="248"/>
                </a:lnTo>
                <a:lnTo>
                  <a:pt x="2117" y="236"/>
                </a:lnTo>
                <a:moveTo>
                  <a:pt x="2033" y="99"/>
                </a:moveTo>
                <a:lnTo>
                  <a:pt x="2024" y="147"/>
                </a:lnTo>
                <a:lnTo>
                  <a:pt x="2031" y="169"/>
                </a:lnTo>
                <a:lnTo>
                  <a:pt x="2021" y="205"/>
                </a:lnTo>
                <a:moveTo>
                  <a:pt x="2012" y="30"/>
                </a:moveTo>
                <a:lnTo>
                  <a:pt x="2026" y="65"/>
                </a:lnTo>
                <a:moveTo>
                  <a:pt x="2045" y="85"/>
                </a:moveTo>
                <a:lnTo>
                  <a:pt x="2098" y="70"/>
                </a:lnTo>
                <a:moveTo>
                  <a:pt x="2223" y="140"/>
                </a:moveTo>
                <a:lnTo>
                  <a:pt x="2185" y="195"/>
                </a:lnTo>
                <a:moveTo>
                  <a:pt x="2187" y="164"/>
                </a:moveTo>
                <a:lnTo>
                  <a:pt x="2230" y="97"/>
                </a:lnTo>
                <a:moveTo>
                  <a:pt x="2192" y="109"/>
                </a:moveTo>
                <a:lnTo>
                  <a:pt x="2261" y="90"/>
                </a:lnTo>
                <a:moveTo>
                  <a:pt x="2235" y="161"/>
                </a:moveTo>
                <a:lnTo>
                  <a:pt x="2250" y="217"/>
                </a:lnTo>
                <a:lnTo>
                  <a:pt x="2266" y="217"/>
                </a:lnTo>
                <a:moveTo>
                  <a:pt x="2250" y="130"/>
                </a:moveTo>
                <a:lnTo>
                  <a:pt x="2230" y="169"/>
                </a:lnTo>
                <a:moveTo>
                  <a:pt x="2228" y="171"/>
                </a:moveTo>
                <a:lnTo>
                  <a:pt x="2185" y="238"/>
                </a:lnTo>
                <a:moveTo>
                  <a:pt x="2221" y="135"/>
                </a:moveTo>
                <a:lnTo>
                  <a:pt x="2228" y="157"/>
                </a:lnTo>
                <a:lnTo>
                  <a:pt x="2228" y="195"/>
                </a:lnTo>
                <a:lnTo>
                  <a:pt x="2223" y="245"/>
                </a:lnTo>
                <a:lnTo>
                  <a:pt x="2209" y="229"/>
                </a:lnTo>
                <a:moveTo>
                  <a:pt x="2201" y="80"/>
                </a:moveTo>
                <a:lnTo>
                  <a:pt x="2233" y="73"/>
                </a:lnTo>
                <a:moveTo>
                  <a:pt x="2213" y="5"/>
                </a:moveTo>
                <a:lnTo>
                  <a:pt x="2204" y="80"/>
                </a:lnTo>
                <a:moveTo>
                  <a:pt x="2237" y="25"/>
                </a:moveTo>
                <a:lnTo>
                  <a:pt x="2230" y="99"/>
                </a:lnTo>
                <a:moveTo>
                  <a:pt x="2209" y="39"/>
                </a:moveTo>
                <a:lnTo>
                  <a:pt x="2237" y="30"/>
                </a:lnTo>
                <a:moveTo>
                  <a:pt x="2141" y="109"/>
                </a:moveTo>
                <a:lnTo>
                  <a:pt x="2180" y="90"/>
                </a:lnTo>
                <a:moveTo>
                  <a:pt x="2187" y="73"/>
                </a:moveTo>
                <a:lnTo>
                  <a:pt x="2153" y="164"/>
                </a:lnTo>
                <a:moveTo>
                  <a:pt x="2149" y="166"/>
                </a:moveTo>
                <a:lnTo>
                  <a:pt x="2187" y="147"/>
                </a:lnTo>
                <a:moveTo>
                  <a:pt x="2141" y="224"/>
                </a:moveTo>
                <a:lnTo>
                  <a:pt x="2187" y="188"/>
                </a:lnTo>
                <a:moveTo>
                  <a:pt x="2173" y="13"/>
                </a:moveTo>
                <a:lnTo>
                  <a:pt x="2146" y="101"/>
                </a:lnTo>
                <a:moveTo>
                  <a:pt x="2329" y="140"/>
                </a:moveTo>
                <a:lnTo>
                  <a:pt x="2288" y="161"/>
                </a:lnTo>
                <a:moveTo>
                  <a:pt x="2324" y="63"/>
                </a:moveTo>
                <a:lnTo>
                  <a:pt x="2293" y="157"/>
                </a:lnTo>
                <a:moveTo>
                  <a:pt x="2283" y="101"/>
                </a:moveTo>
                <a:lnTo>
                  <a:pt x="2317" y="85"/>
                </a:lnTo>
                <a:moveTo>
                  <a:pt x="2288" y="210"/>
                </a:moveTo>
                <a:lnTo>
                  <a:pt x="2331" y="181"/>
                </a:lnTo>
                <a:moveTo>
                  <a:pt x="2314" y="17"/>
                </a:moveTo>
                <a:lnTo>
                  <a:pt x="2288" y="99"/>
                </a:lnTo>
                <a:moveTo>
                  <a:pt x="2338" y="90"/>
                </a:moveTo>
                <a:lnTo>
                  <a:pt x="2386" y="61"/>
                </a:lnTo>
                <a:moveTo>
                  <a:pt x="2336" y="133"/>
                </a:moveTo>
                <a:lnTo>
                  <a:pt x="2391" y="109"/>
                </a:lnTo>
                <a:moveTo>
                  <a:pt x="2374" y="190"/>
                </a:moveTo>
                <a:lnTo>
                  <a:pt x="2405" y="243"/>
                </a:lnTo>
                <a:lnTo>
                  <a:pt x="2405" y="188"/>
                </a:lnTo>
                <a:moveTo>
                  <a:pt x="2372" y="20"/>
                </a:moveTo>
                <a:lnTo>
                  <a:pt x="2386" y="39"/>
                </a:lnTo>
                <a:moveTo>
                  <a:pt x="2350" y="5"/>
                </a:moveTo>
                <a:lnTo>
                  <a:pt x="2357" y="133"/>
                </a:lnTo>
                <a:lnTo>
                  <a:pt x="2374" y="190"/>
                </a:lnTo>
                <a:moveTo>
                  <a:pt x="2389" y="133"/>
                </a:moveTo>
                <a:lnTo>
                  <a:pt x="2370" y="173"/>
                </a:lnTo>
                <a:lnTo>
                  <a:pt x="2326" y="22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48" name="path 13748"/>
          <p:cNvSpPr/>
          <p:nvPr/>
        </p:nvSpPr>
        <p:spPr>
          <a:xfrm>
            <a:off x="13899641" y="9735566"/>
            <a:ext cx="297180" cy="283463"/>
          </a:xfrm>
          <a:custGeom>
            <a:avLst/>
            <a:gdLst/>
            <a:ahLst/>
            <a:cxnLst/>
            <a:rect l="0" t="0" r="0" b="0"/>
            <a:pathLst>
              <a:path w="468" h="446">
                <a:moveTo>
                  <a:pt x="54" y="411"/>
                </a:moveTo>
                <a:lnTo>
                  <a:pt x="51" y="411"/>
                </a:lnTo>
                <a:lnTo>
                  <a:pt x="51" y="413"/>
                </a:lnTo>
                <a:lnTo>
                  <a:pt x="49" y="418"/>
                </a:lnTo>
                <a:lnTo>
                  <a:pt x="49" y="423"/>
                </a:lnTo>
                <a:lnTo>
                  <a:pt x="46" y="425"/>
                </a:lnTo>
                <a:lnTo>
                  <a:pt x="46" y="428"/>
                </a:lnTo>
                <a:lnTo>
                  <a:pt x="44" y="428"/>
                </a:lnTo>
                <a:lnTo>
                  <a:pt x="44" y="430"/>
                </a:lnTo>
                <a:lnTo>
                  <a:pt x="42" y="433"/>
                </a:lnTo>
                <a:lnTo>
                  <a:pt x="6" y="433"/>
                </a:lnTo>
                <a:lnTo>
                  <a:pt x="1" y="435"/>
                </a:lnTo>
                <a:lnTo>
                  <a:pt x="1" y="445"/>
                </a:lnTo>
                <a:lnTo>
                  <a:pt x="51" y="445"/>
                </a:lnTo>
                <a:lnTo>
                  <a:pt x="54" y="411"/>
                </a:lnTo>
                <a:lnTo>
                  <a:pt x="54" y="411"/>
                </a:lnTo>
                <a:close/>
              </a:path>
              <a:path w="468" h="446">
                <a:moveTo>
                  <a:pt x="15" y="322"/>
                </a:moveTo>
                <a:lnTo>
                  <a:pt x="13" y="325"/>
                </a:lnTo>
                <a:lnTo>
                  <a:pt x="10" y="325"/>
                </a:lnTo>
                <a:lnTo>
                  <a:pt x="8" y="327"/>
                </a:lnTo>
                <a:lnTo>
                  <a:pt x="6" y="329"/>
                </a:lnTo>
                <a:lnTo>
                  <a:pt x="6" y="332"/>
                </a:lnTo>
                <a:lnTo>
                  <a:pt x="3" y="334"/>
                </a:lnTo>
                <a:lnTo>
                  <a:pt x="3" y="337"/>
                </a:lnTo>
                <a:lnTo>
                  <a:pt x="1" y="341"/>
                </a:lnTo>
                <a:lnTo>
                  <a:pt x="1" y="351"/>
                </a:lnTo>
                <a:lnTo>
                  <a:pt x="3" y="353"/>
                </a:lnTo>
                <a:lnTo>
                  <a:pt x="3" y="358"/>
                </a:lnTo>
                <a:lnTo>
                  <a:pt x="6" y="358"/>
                </a:lnTo>
                <a:lnTo>
                  <a:pt x="8" y="361"/>
                </a:lnTo>
                <a:lnTo>
                  <a:pt x="10" y="358"/>
                </a:lnTo>
                <a:lnTo>
                  <a:pt x="13" y="358"/>
                </a:lnTo>
                <a:lnTo>
                  <a:pt x="13" y="356"/>
                </a:lnTo>
                <a:lnTo>
                  <a:pt x="13" y="346"/>
                </a:lnTo>
                <a:lnTo>
                  <a:pt x="10" y="344"/>
                </a:lnTo>
                <a:lnTo>
                  <a:pt x="10" y="339"/>
                </a:lnTo>
                <a:lnTo>
                  <a:pt x="10" y="339"/>
                </a:lnTo>
                <a:lnTo>
                  <a:pt x="10" y="332"/>
                </a:lnTo>
                <a:lnTo>
                  <a:pt x="13" y="329"/>
                </a:lnTo>
                <a:lnTo>
                  <a:pt x="15" y="327"/>
                </a:lnTo>
                <a:lnTo>
                  <a:pt x="18" y="325"/>
                </a:lnTo>
                <a:lnTo>
                  <a:pt x="20" y="325"/>
                </a:lnTo>
                <a:lnTo>
                  <a:pt x="22" y="322"/>
                </a:lnTo>
                <a:lnTo>
                  <a:pt x="25" y="322"/>
                </a:lnTo>
                <a:lnTo>
                  <a:pt x="15" y="322"/>
                </a:lnTo>
                <a:lnTo>
                  <a:pt x="15" y="322"/>
                </a:lnTo>
                <a:close/>
              </a:path>
              <a:path w="468" h="446">
                <a:moveTo>
                  <a:pt x="27" y="317"/>
                </a:moveTo>
                <a:lnTo>
                  <a:pt x="22" y="317"/>
                </a:lnTo>
                <a:lnTo>
                  <a:pt x="20" y="320"/>
                </a:lnTo>
                <a:lnTo>
                  <a:pt x="18" y="320"/>
                </a:lnTo>
                <a:lnTo>
                  <a:pt x="15" y="322"/>
                </a:lnTo>
                <a:lnTo>
                  <a:pt x="30" y="322"/>
                </a:lnTo>
                <a:lnTo>
                  <a:pt x="32" y="325"/>
                </a:lnTo>
                <a:lnTo>
                  <a:pt x="34" y="325"/>
                </a:lnTo>
                <a:lnTo>
                  <a:pt x="37" y="327"/>
                </a:lnTo>
                <a:lnTo>
                  <a:pt x="39" y="329"/>
                </a:lnTo>
                <a:lnTo>
                  <a:pt x="39" y="332"/>
                </a:lnTo>
                <a:lnTo>
                  <a:pt x="42" y="334"/>
                </a:lnTo>
                <a:lnTo>
                  <a:pt x="42" y="337"/>
                </a:lnTo>
                <a:lnTo>
                  <a:pt x="44" y="341"/>
                </a:lnTo>
                <a:lnTo>
                  <a:pt x="44" y="356"/>
                </a:lnTo>
                <a:lnTo>
                  <a:pt x="42" y="358"/>
                </a:lnTo>
                <a:lnTo>
                  <a:pt x="42" y="363"/>
                </a:lnTo>
                <a:lnTo>
                  <a:pt x="39" y="365"/>
                </a:lnTo>
                <a:lnTo>
                  <a:pt x="39" y="370"/>
                </a:lnTo>
                <a:lnTo>
                  <a:pt x="37" y="373"/>
                </a:lnTo>
                <a:lnTo>
                  <a:pt x="37" y="375"/>
                </a:lnTo>
                <a:lnTo>
                  <a:pt x="34" y="377"/>
                </a:lnTo>
                <a:lnTo>
                  <a:pt x="34" y="382"/>
                </a:lnTo>
                <a:lnTo>
                  <a:pt x="32" y="385"/>
                </a:lnTo>
                <a:lnTo>
                  <a:pt x="30" y="387"/>
                </a:lnTo>
                <a:lnTo>
                  <a:pt x="27" y="389"/>
                </a:lnTo>
                <a:lnTo>
                  <a:pt x="25" y="394"/>
                </a:lnTo>
                <a:lnTo>
                  <a:pt x="25" y="397"/>
                </a:lnTo>
                <a:lnTo>
                  <a:pt x="22" y="399"/>
                </a:lnTo>
                <a:lnTo>
                  <a:pt x="20" y="401"/>
                </a:lnTo>
                <a:lnTo>
                  <a:pt x="18" y="404"/>
                </a:lnTo>
                <a:lnTo>
                  <a:pt x="15" y="406"/>
                </a:lnTo>
                <a:lnTo>
                  <a:pt x="13" y="409"/>
                </a:lnTo>
                <a:lnTo>
                  <a:pt x="13" y="413"/>
                </a:lnTo>
                <a:lnTo>
                  <a:pt x="10" y="416"/>
                </a:lnTo>
                <a:lnTo>
                  <a:pt x="8" y="418"/>
                </a:lnTo>
                <a:lnTo>
                  <a:pt x="6" y="423"/>
                </a:lnTo>
                <a:lnTo>
                  <a:pt x="3" y="425"/>
                </a:lnTo>
                <a:lnTo>
                  <a:pt x="3" y="428"/>
                </a:lnTo>
                <a:lnTo>
                  <a:pt x="1" y="433"/>
                </a:lnTo>
                <a:lnTo>
                  <a:pt x="1" y="435"/>
                </a:lnTo>
                <a:lnTo>
                  <a:pt x="6" y="433"/>
                </a:lnTo>
                <a:lnTo>
                  <a:pt x="6" y="430"/>
                </a:lnTo>
                <a:lnTo>
                  <a:pt x="8" y="428"/>
                </a:lnTo>
                <a:lnTo>
                  <a:pt x="8" y="425"/>
                </a:lnTo>
                <a:lnTo>
                  <a:pt x="10" y="423"/>
                </a:lnTo>
                <a:lnTo>
                  <a:pt x="13" y="418"/>
                </a:lnTo>
                <a:lnTo>
                  <a:pt x="15" y="416"/>
                </a:lnTo>
                <a:lnTo>
                  <a:pt x="18" y="413"/>
                </a:lnTo>
                <a:lnTo>
                  <a:pt x="20" y="411"/>
                </a:lnTo>
                <a:lnTo>
                  <a:pt x="20" y="409"/>
                </a:lnTo>
                <a:lnTo>
                  <a:pt x="22" y="406"/>
                </a:lnTo>
                <a:lnTo>
                  <a:pt x="25" y="404"/>
                </a:lnTo>
                <a:lnTo>
                  <a:pt x="27" y="401"/>
                </a:lnTo>
                <a:lnTo>
                  <a:pt x="30" y="397"/>
                </a:lnTo>
                <a:lnTo>
                  <a:pt x="30" y="394"/>
                </a:lnTo>
                <a:lnTo>
                  <a:pt x="32" y="392"/>
                </a:lnTo>
                <a:lnTo>
                  <a:pt x="34" y="389"/>
                </a:lnTo>
                <a:lnTo>
                  <a:pt x="37" y="385"/>
                </a:lnTo>
                <a:lnTo>
                  <a:pt x="39" y="382"/>
                </a:lnTo>
                <a:lnTo>
                  <a:pt x="42" y="380"/>
                </a:lnTo>
                <a:lnTo>
                  <a:pt x="44" y="377"/>
                </a:lnTo>
                <a:lnTo>
                  <a:pt x="46" y="375"/>
                </a:lnTo>
                <a:lnTo>
                  <a:pt x="46" y="373"/>
                </a:lnTo>
                <a:lnTo>
                  <a:pt x="49" y="368"/>
                </a:lnTo>
                <a:lnTo>
                  <a:pt x="49" y="365"/>
                </a:lnTo>
                <a:lnTo>
                  <a:pt x="51" y="363"/>
                </a:lnTo>
                <a:lnTo>
                  <a:pt x="51" y="356"/>
                </a:lnTo>
                <a:lnTo>
                  <a:pt x="54" y="351"/>
                </a:lnTo>
                <a:lnTo>
                  <a:pt x="54" y="346"/>
                </a:lnTo>
                <a:lnTo>
                  <a:pt x="51" y="341"/>
                </a:lnTo>
                <a:lnTo>
                  <a:pt x="51" y="334"/>
                </a:lnTo>
                <a:lnTo>
                  <a:pt x="49" y="332"/>
                </a:lnTo>
                <a:lnTo>
                  <a:pt x="49" y="329"/>
                </a:lnTo>
                <a:lnTo>
                  <a:pt x="46" y="327"/>
                </a:lnTo>
                <a:lnTo>
                  <a:pt x="46" y="325"/>
                </a:lnTo>
                <a:lnTo>
                  <a:pt x="44" y="322"/>
                </a:lnTo>
                <a:lnTo>
                  <a:pt x="42" y="322"/>
                </a:lnTo>
                <a:lnTo>
                  <a:pt x="39" y="320"/>
                </a:lnTo>
                <a:lnTo>
                  <a:pt x="37" y="320"/>
                </a:lnTo>
                <a:lnTo>
                  <a:pt x="34" y="317"/>
                </a:lnTo>
                <a:lnTo>
                  <a:pt x="27" y="317"/>
                </a:lnTo>
                <a:lnTo>
                  <a:pt x="27" y="317"/>
                </a:lnTo>
                <a:close/>
              </a:path>
              <a:path w="468" h="446">
                <a:moveTo>
                  <a:pt x="109" y="322"/>
                </a:moveTo>
                <a:lnTo>
                  <a:pt x="97" y="325"/>
                </a:lnTo>
                <a:lnTo>
                  <a:pt x="102" y="325"/>
                </a:lnTo>
                <a:lnTo>
                  <a:pt x="104" y="327"/>
                </a:lnTo>
                <a:lnTo>
                  <a:pt x="106" y="329"/>
                </a:lnTo>
                <a:lnTo>
                  <a:pt x="109" y="332"/>
                </a:lnTo>
                <a:lnTo>
                  <a:pt x="109" y="334"/>
                </a:lnTo>
                <a:lnTo>
                  <a:pt x="111" y="339"/>
                </a:lnTo>
                <a:lnTo>
                  <a:pt x="111" y="346"/>
                </a:lnTo>
                <a:lnTo>
                  <a:pt x="114" y="349"/>
                </a:lnTo>
                <a:lnTo>
                  <a:pt x="114" y="377"/>
                </a:lnTo>
                <a:lnTo>
                  <a:pt x="116" y="380"/>
                </a:lnTo>
                <a:lnTo>
                  <a:pt x="114" y="385"/>
                </a:lnTo>
                <a:lnTo>
                  <a:pt x="114" y="397"/>
                </a:lnTo>
                <a:lnTo>
                  <a:pt x="114" y="401"/>
                </a:lnTo>
                <a:lnTo>
                  <a:pt x="114" y="411"/>
                </a:lnTo>
                <a:lnTo>
                  <a:pt x="111" y="416"/>
                </a:lnTo>
                <a:lnTo>
                  <a:pt x="111" y="423"/>
                </a:lnTo>
                <a:lnTo>
                  <a:pt x="109" y="428"/>
                </a:lnTo>
                <a:lnTo>
                  <a:pt x="106" y="430"/>
                </a:lnTo>
                <a:lnTo>
                  <a:pt x="106" y="435"/>
                </a:lnTo>
                <a:lnTo>
                  <a:pt x="104" y="437"/>
                </a:lnTo>
                <a:lnTo>
                  <a:pt x="102" y="437"/>
                </a:lnTo>
                <a:lnTo>
                  <a:pt x="99" y="440"/>
                </a:lnTo>
                <a:lnTo>
                  <a:pt x="97" y="440"/>
                </a:lnTo>
                <a:lnTo>
                  <a:pt x="109" y="440"/>
                </a:lnTo>
                <a:lnTo>
                  <a:pt x="111" y="437"/>
                </a:lnTo>
                <a:lnTo>
                  <a:pt x="114" y="435"/>
                </a:lnTo>
                <a:lnTo>
                  <a:pt x="116" y="430"/>
                </a:lnTo>
                <a:lnTo>
                  <a:pt x="118" y="428"/>
                </a:lnTo>
                <a:lnTo>
                  <a:pt x="118" y="425"/>
                </a:lnTo>
                <a:lnTo>
                  <a:pt x="121" y="421"/>
                </a:lnTo>
                <a:lnTo>
                  <a:pt x="121" y="416"/>
                </a:lnTo>
                <a:lnTo>
                  <a:pt x="123" y="413"/>
                </a:lnTo>
                <a:lnTo>
                  <a:pt x="123" y="401"/>
                </a:lnTo>
                <a:lnTo>
                  <a:pt x="126" y="399"/>
                </a:lnTo>
                <a:lnTo>
                  <a:pt x="126" y="363"/>
                </a:lnTo>
                <a:lnTo>
                  <a:pt x="123" y="361"/>
                </a:lnTo>
                <a:lnTo>
                  <a:pt x="123" y="349"/>
                </a:lnTo>
                <a:lnTo>
                  <a:pt x="121" y="346"/>
                </a:lnTo>
                <a:lnTo>
                  <a:pt x="121" y="339"/>
                </a:lnTo>
                <a:lnTo>
                  <a:pt x="118" y="337"/>
                </a:lnTo>
                <a:lnTo>
                  <a:pt x="118" y="334"/>
                </a:lnTo>
                <a:lnTo>
                  <a:pt x="116" y="334"/>
                </a:lnTo>
                <a:lnTo>
                  <a:pt x="116" y="329"/>
                </a:lnTo>
                <a:lnTo>
                  <a:pt x="114" y="327"/>
                </a:lnTo>
                <a:lnTo>
                  <a:pt x="111" y="325"/>
                </a:lnTo>
                <a:lnTo>
                  <a:pt x="109" y="322"/>
                </a:lnTo>
                <a:lnTo>
                  <a:pt x="109" y="322"/>
                </a:lnTo>
                <a:close/>
              </a:path>
              <a:path w="468" h="446">
                <a:moveTo>
                  <a:pt x="97" y="317"/>
                </a:moveTo>
                <a:lnTo>
                  <a:pt x="94" y="317"/>
                </a:lnTo>
                <a:lnTo>
                  <a:pt x="92" y="320"/>
                </a:lnTo>
                <a:lnTo>
                  <a:pt x="90" y="320"/>
                </a:lnTo>
                <a:lnTo>
                  <a:pt x="87" y="322"/>
                </a:lnTo>
                <a:lnTo>
                  <a:pt x="85" y="325"/>
                </a:lnTo>
                <a:lnTo>
                  <a:pt x="82" y="325"/>
                </a:lnTo>
                <a:lnTo>
                  <a:pt x="80" y="329"/>
                </a:lnTo>
                <a:lnTo>
                  <a:pt x="80" y="332"/>
                </a:lnTo>
                <a:lnTo>
                  <a:pt x="78" y="334"/>
                </a:lnTo>
                <a:lnTo>
                  <a:pt x="75" y="337"/>
                </a:lnTo>
                <a:lnTo>
                  <a:pt x="75" y="341"/>
                </a:lnTo>
                <a:lnTo>
                  <a:pt x="73" y="344"/>
                </a:lnTo>
                <a:lnTo>
                  <a:pt x="73" y="351"/>
                </a:lnTo>
                <a:lnTo>
                  <a:pt x="70" y="353"/>
                </a:lnTo>
                <a:lnTo>
                  <a:pt x="70" y="368"/>
                </a:lnTo>
                <a:lnTo>
                  <a:pt x="68" y="373"/>
                </a:lnTo>
                <a:lnTo>
                  <a:pt x="68" y="387"/>
                </a:lnTo>
                <a:lnTo>
                  <a:pt x="70" y="392"/>
                </a:lnTo>
                <a:lnTo>
                  <a:pt x="70" y="411"/>
                </a:lnTo>
                <a:lnTo>
                  <a:pt x="73" y="413"/>
                </a:lnTo>
                <a:lnTo>
                  <a:pt x="73" y="421"/>
                </a:lnTo>
                <a:lnTo>
                  <a:pt x="75" y="423"/>
                </a:lnTo>
                <a:lnTo>
                  <a:pt x="75" y="425"/>
                </a:lnTo>
                <a:lnTo>
                  <a:pt x="78" y="428"/>
                </a:lnTo>
                <a:lnTo>
                  <a:pt x="78" y="430"/>
                </a:lnTo>
                <a:lnTo>
                  <a:pt x="80" y="433"/>
                </a:lnTo>
                <a:lnTo>
                  <a:pt x="82" y="435"/>
                </a:lnTo>
                <a:lnTo>
                  <a:pt x="82" y="437"/>
                </a:lnTo>
                <a:lnTo>
                  <a:pt x="85" y="440"/>
                </a:lnTo>
                <a:lnTo>
                  <a:pt x="87" y="442"/>
                </a:lnTo>
                <a:lnTo>
                  <a:pt x="90" y="442"/>
                </a:lnTo>
                <a:lnTo>
                  <a:pt x="92" y="445"/>
                </a:lnTo>
                <a:lnTo>
                  <a:pt x="104" y="445"/>
                </a:lnTo>
                <a:lnTo>
                  <a:pt x="106" y="442"/>
                </a:lnTo>
                <a:lnTo>
                  <a:pt x="109" y="442"/>
                </a:lnTo>
                <a:lnTo>
                  <a:pt x="109" y="440"/>
                </a:lnTo>
                <a:lnTo>
                  <a:pt x="94" y="440"/>
                </a:lnTo>
                <a:lnTo>
                  <a:pt x="94" y="437"/>
                </a:lnTo>
                <a:lnTo>
                  <a:pt x="92" y="437"/>
                </a:lnTo>
                <a:lnTo>
                  <a:pt x="90" y="435"/>
                </a:lnTo>
                <a:lnTo>
                  <a:pt x="87" y="433"/>
                </a:lnTo>
                <a:lnTo>
                  <a:pt x="87" y="428"/>
                </a:lnTo>
                <a:lnTo>
                  <a:pt x="85" y="423"/>
                </a:lnTo>
                <a:lnTo>
                  <a:pt x="85" y="421"/>
                </a:lnTo>
                <a:lnTo>
                  <a:pt x="82" y="418"/>
                </a:lnTo>
                <a:lnTo>
                  <a:pt x="82" y="409"/>
                </a:lnTo>
                <a:lnTo>
                  <a:pt x="80" y="406"/>
                </a:lnTo>
                <a:lnTo>
                  <a:pt x="80" y="353"/>
                </a:lnTo>
                <a:lnTo>
                  <a:pt x="82" y="351"/>
                </a:lnTo>
                <a:lnTo>
                  <a:pt x="82" y="344"/>
                </a:lnTo>
                <a:lnTo>
                  <a:pt x="85" y="341"/>
                </a:lnTo>
                <a:lnTo>
                  <a:pt x="85" y="339"/>
                </a:lnTo>
                <a:lnTo>
                  <a:pt x="87" y="334"/>
                </a:lnTo>
                <a:lnTo>
                  <a:pt x="87" y="332"/>
                </a:lnTo>
                <a:lnTo>
                  <a:pt x="90" y="329"/>
                </a:lnTo>
                <a:lnTo>
                  <a:pt x="92" y="327"/>
                </a:lnTo>
                <a:lnTo>
                  <a:pt x="92" y="325"/>
                </a:lnTo>
                <a:lnTo>
                  <a:pt x="94" y="325"/>
                </a:lnTo>
                <a:lnTo>
                  <a:pt x="97" y="325"/>
                </a:lnTo>
                <a:lnTo>
                  <a:pt x="109" y="322"/>
                </a:lnTo>
                <a:lnTo>
                  <a:pt x="106" y="320"/>
                </a:lnTo>
                <a:lnTo>
                  <a:pt x="104" y="320"/>
                </a:lnTo>
                <a:lnTo>
                  <a:pt x="102" y="317"/>
                </a:lnTo>
                <a:lnTo>
                  <a:pt x="97" y="317"/>
                </a:lnTo>
                <a:lnTo>
                  <a:pt x="97" y="317"/>
                </a:lnTo>
                <a:close/>
              </a:path>
              <a:path w="468" h="446">
                <a:moveTo>
                  <a:pt x="193" y="411"/>
                </a:moveTo>
                <a:lnTo>
                  <a:pt x="190" y="411"/>
                </a:lnTo>
                <a:lnTo>
                  <a:pt x="190" y="413"/>
                </a:lnTo>
                <a:lnTo>
                  <a:pt x="188" y="418"/>
                </a:lnTo>
                <a:lnTo>
                  <a:pt x="188" y="425"/>
                </a:lnTo>
                <a:lnTo>
                  <a:pt x="186" y="428"/>
                </a:lnTo>
                <a:lnTo>
                  <a:pt x="183" y="430"/>
                </a:lnTo>
                <a:lnTo>
                  <a:pt x="181" y="433"/>
                </a:lnTo>
                <a:lnTo>
                  <a:pt x="145" y="433"/>
                </a:lnTo>
                <a:lnTo>
                  <a:pt x="140" y="435"/>
                </a:lnTo>
                <a:lnTo>
                  <a:pt x="140" y="445"/>
                </a:lnTo>
                <a:lnTo>
                  <a:pt x="190" y="445"/>
                </a:lnTo>
                <a:lnTo>
                  <a:pt x="193" y="411"/>
                </a:lnTo>
                <a:lnTo>
                  <a:pt x="193" y="411"/>
                </a:lnTo>
                <a:close/>
              </a:path>
              <a:path w="468" h="446">
                <a:moveTo>
                  <a:pt x="154" y="322"/>
                </a:moveTo>
                <a:lnTo>
                  <a:pt x="152" y="325"/>
                </a:lnTo>
                <a:lnTo>
                  <a:pt x="150" y="325"/>
                </a:lnTo>
                <a:lnTo>
                  <a:pt x="147" y="327"/>
                </a:lnTo>
                <a:lnTo>
                  <a:pt x="147" y="329"/>
                </a:lnTo>
                <a:lnTo>
                  <a:pt x="145" y="332"/>
                </a:lnTo>
                <a:lnTo>
                  <a:pt x="142" y="334"/>
                </a:lnTo>
                <a:lnTo>
                  <a:pt x="142" y="341"/>
                </a:lnTo>
                <a:lnTo>
                  <a:pt x="140" y="344"/>
                </a:lnTo>
                <a:lnTo>
                  <a:pt x="140" y="351"/>
                </a:lnTo>
                <a:lnTo>
                  <a:pt x="142" y="353"/>
                </a:lnTo>
                <a:lnTo>
                  <a:pt x="142" y="358"/>
                </a:lnTo>
                <a:lnTo>
                  <a:pt x="145" y="358"/>
                </a:lnTo>
                <a:lnTo>
                  <a:pt x="147" y="361"/>
                </a:lnTo>
                <a:lnTo>
                  <a:pt x="150" y="358"/>
                </a:lnTo>
                <a:lnTo>
                  <a:pt x="152" y="358"/>
                </a:lnTo>
                <a:lnTo>
                  <a:pt x="152" y="356"/>
                </a:lnTo>
                <a:lnTo>
                  <a:pt x="154" y="353"/>
                </a:lnTo>
                <a:lnTo>
                  <a:pt x="154" y="351"/>
                </a:lnTo>
                <a:lnTo>
                  <a:pt x="152" y="346"/>
                </a:lnTo>
                <a:lnTo>
                  <a:pt x="150" y="344"/>
                </a:lnTo>
                <a:lnTo>
                  <a:pt x="150" y="339"/>
                </a:lnTo>
                <a:lnTo>
                  <a:pt x="150" y="339"/>
                </a:lnTo>
                <a:lnTo>
                  <a:pt x="150" y="337"/>
                </a:lnTo>
                <a:lnTo>
                  <a:pt x="152" y="332"/>
                </a:lnTo>
                <a:lnTo>
                  <a:pt x="152" y="329"/>
                </a:lnTo>
                <a:lnTo>
                  <a:pt x="154" y="327"/>
                </a:lnTo>
                <a:lnTo>
                  <a:pt x="157" y="325"/>
                </a:lnTo>
                <a:lnTo>
                  <a:pt x="159" y="325"/>
                </a:lnTo>
                <a:lnTo>
                  <a:pt x="162" y="322"/>
                </a:lnTo>
                <a:lnTo>
                  <a:pt x="166" y="322"/>
                </a:lnTo>
                <a:lnTo>
                  <a:pt x="154" y="322"/>
                </a:lnTo>
                <a:lnTo>
                  <a:pt x="154" y="322"/>
                </a:lnTo>
                <a:close/>
              </a:path>
              <a:path w="468" h="446">
                <a:moveTo>
                  <a:pt x="166" y="317"/>
                </a:moveTo>
                <a:lnTo>
                  <a:pt x="162" y="317"/>
                </a:lnTo>
                <a:lnTo>
                  <a:pt x="159" y="320"/>
                </a:lnTo>
                <a:lnTo>
                  <a:pt x="157" y="320"/>
                </a:lnTo>
                <a:lnTo>
                  <a:pt x="154" y="322"/>
                </a:lnTo>
                <a:lnTo>
                  <a:pt x="169" y="322"/>
                </a:lnTo>
                <a:lnTo>
                  <a:pt x="171" y="325"/>
                </a:lnTo>
                <a:lnTo>
                  <a:pt x="174" y="325"/>
                </a:lnTo>
                <a:lnTo>
                  <a:pt x="176" y="327"/>
                </a:lnTo>
                <a:lnTo>
                  <a:pt x="178" y="329"/>
                </a:lnTo>
                <a:lnTo>
                  <a:pt x="181" y="332"/>
                </a:lnTo>
                <a:lnTo>
                  <a:pt x="181" y="337"/>
                </a:lnTo>
                <a:lnTo>
                  <a:pt x="183" y="341"/>
                </a:lnTo>
                <a:lnTo>
                  <a:pt x="183" y="356"/>
                </a:lnTo>
                <a:lnTo>
                  <a:pt x="181" y="358"/>
                </a:lnTo>
                <a:lnTo>
                  <a:pt x="181" y="365"/>
                </a:lnTo>
                <a:lnTo>
                  <a:pt x="178" y="370"/>
                </a:lnTo>
                <a:lnTo>
                  <a:pt x="178" y="373"/>
                </a:lnTo>
                <a:lnTo>
                  <a:pt x="176" y="375"/>
                </a:lnTo>
                <a:lnTo>
                  <a:pt x="174" y="377"/>
                </a:lnTo>
                <a:lnTo>
                  <a:pt x="174" y="382"/>
                </a:lnTo>
                <a:lnTo>
                  <a:pt x="171" y="385"/>
                </a:lnTo>
                <a:lnTo>
                  <a:pt x="169" y="387"/>
                </a:lnTo>
                <a:lnTo>
                  <a:pt x="166" y="389"/>
                </a:lnTo>
                <a:lnTo>
                  <a:pt x="164" y="394"/>
                </a:lnTo>
                <a:lnTo>
                  <a:pt x="164" y="397"/>
                </a:lnTo>
                <a:lnTo>
                  <a:pt x="162" y="399"/>
                </a:lnTo>
                <a:lnTo>
                  <a:pt x="159" y="401"/>
                </a:lnTo>
                <a:lnTo>
                  <a:pt x="157" y="404"/>
                </a:lnTo>
                <a:lnTo>
                  <a:pt x="154" y="406"/>
                </a:lnTo>
                <a:lnTo>
                  <a:pt x="154" y="409"/>
                </a:lnTo>
                <a:lnTo>
                  <a:pt x="152" y="413"/>
                </a:lnTo>
                <a:lnTo>
                  <a:pt x="150" y="416"/>
                </a:lnTo>
                <a:lnTo>
                  <a:pt x="150" y="418"/>
                </a:lnTo>
                <a:lnTo>
                  <a:pt x="147" y="418"/>
                </a:lnTo>
                <a:lnTo>
                  <a:pt x="145" y="423"/>
                </a:lnTo>
                <a:lnTo>
                  <a:pt x="142" y="425"/>
                </a:lnTo>
                <a:lnTo>
                  <a:pt x="142" y="428"/>
                </a:lnTo>
                <a:lnTo>
                  <a:pt x="140" y="433"/>
                </a:lnTo>
                <a:lnTo>
                  <a:pt x="140" y="435"/>
                </a:lnTo>
                <a:lnTo>
                  <a:pt x="145" y="433"/>
                </a:lnTo>
                <a:lnTo>
                  <a:pt x="147" y="430"/>
                </a:lnTo>
                <a:lnTo>
                  <a:pt x="147" y="428"/>
                </a:lnTo>
                <a:lnTo>
                  <a:pt x="150" y="425"/>
                </a:lnTo>
                <a:lnTo>
                  <a:pt x="150" y="423"/>
                </a:lnTo>
                <a:lnTo>
                  <a:pt x="152" y="418"/>
                </a:lnTo>
                <a:lnTo>
                  <a:pt x="157" y="416"/>
                </a:lnTo>
                <a:lnTo>
                  <a:pt x="157" y="413"/>
                </a:lnTo>
                <a:lnTo>
                  <a:pt x="159" y="411"/>
                </a:lnTo>
                <a:lnTo>
                  <a:pt x="162" y="409"/>
                </a:lnTo>
                <a:lnTo>
                  <a:pt x="162" y="406"/>
                </a:lnTo>
                <a:lnTo>
                  <a:pt x="164" y="404"/>
                </a:lnTo>
                <a:lnTo>
                  <a:pt x="166" y="401"/>
                </a:lnTo>
                <a:lnTo>
                  <a:pt x="169" y="397"/>
                </a:lnTo>
                <a:lnTo>
                  <a:pt x="171" y="394"/>
                </a:lnTo>
                <a:lnTo>
                  <a:pt x="174" y="392"/>
                </a:lnTo>
                <a:lnTo>
                  <a:pt x="174" y="389"/>
                </a:lnTo>
                <a:lnTo>
                  <a:pt x="178" y="385"/>
                </a:lnTo>
                <a:lnTo>
                  <a:pt x="181" y="382"/>
                </a:lnTo>
                <a:lnTo>
                  <a:pt x="181" y="380"/>
                </a:lnTo>
                <a:lnTo>
                  <a:pt x="183" y="377"/>
                </a:lnTo>
                <a:lnTo>
                  <a:pt x="186" y="375"/>
                </a:lnTo>
                <a:lnTo>
                  <a:pt x="188" y="373"/>
                </a:lnTo>
                <a:lnTo>
                  <a:pt x="188" y="368"/>
                </a:lnTo>
                <a:lnTo>
                  <a:pt x="190" y="365"/>
                </a:lnTo>
                <a:lnTo>
                  <a:pt x="190" y="358"/>
                </a:lnTo>
                <a:lnTo>
                  <a:pt x="193" y="356"/>
                </a:lnTo>
                <a:lnTo>
                  <a:pt x="193" y="341"/>
                </a:lnTo>
                <a:lnTo>
                  <a:pt x="190" y="339"/>
                </a:lnTo>
                <a:lnTo>
                  <a:pt x="190" y="332"/>
                </a:lnTo>
                <a:lnTo>
                  <a:pt x="188" y="329"/>
                </a:lnTo>
                <a:lnTo>
                  <a:pt x="186" y="327"/>
                </a:lnTo>
                <a:lnTo>
                  <a:pt x="186" y="325"/>
                </a:lnTo>
                <a:lnTo>
                  <a:pt x="183" y="322"/>
                </a:lnTo>
                <a:lnTo>
                  <a:pt x="181" y="322"/>
                </a:lnTo>
                <a:lnTo>
                  <a:pt x="178" y="320"/>
                </a:lnTo>
                <a:lnTo>
                  <a:pt x="176" y="320"/>
                </a:lnTo>
                <a:lnTo>
                  <a:pt x="174" y="317"/>
                </a:lnTo>
                <a:lnTo>
                  <a:pt x="166" y="317"/>
                </a:lnTo>
                <a:lnTo>
                  <a:pt x="166" y="317"/>
                </a:lnTo>
                <a:close/>
              </a:path>
              <a:path w="468" h="446">
                <a:moveTo>
                  <a:pt x="253" y="317"/>
                </a:moveTo>
                <a:lnTo>
                  <a:pt x="248" y="317"/>
                </a:lnTo>
                <a:lnTo>
                  <a:pt x="207" y="401"/>
                </a:lnTo>
                <a:lnTo>
                  <a:pt x="207" y="406"/>
                </a:lnTo>
                <a:lnTo>
                  <a:pt x="243" y="406"/>
                </a:lnTo>
                <a:lnTo>
                  <a:pt x="243" y="435"/>
                </a:lnTo>
                <a:lnTo>
                  <a:pt x="241" y="437"/>
                </a:lnTo>
                <a:lnTo>
                  <a:pt x="238" y="440"/>
                </a:lnTo>
                <a:lnTo>
                  <a:pt x="229" y="440"/>
                </a:lnTo>
                <a:lnTo>
                  <a:pt x="229" y="445"/>
                </a:lnTo>
                <a:lnTo>
                  <a:pt x="265" y="445"/>
                </a:lnTo>
                <a:lnTo>
                  <a:pt x="265" y="440"/>
                </a:lnTo>
                <a:lnTo>
                  <a:pt x="260" y="440"/>
                </a:lnTo>
                <a:lnTo>
                  <a:pt x="258" y="437"/>
                </a:lnTo>
                <a:lnTo>
                  <a:pt x="255" y="437"/>
                </a:lnTo>
                <a:lnTo>
                  <a:pt x="253" y="433"/>
                </a:lnTo>
                <a:lnTo>
                  <a:pt x="253" y="406"/>
                </a:lnTo>
                <a:lnTo>
                  <a:pt x="267" y="406"/>
                </a:lnTo>
                <a:lnTo>
                  <a:pt x="267" y="401"/>
                </a:lnTo>
                <a:lnTo>
                  <a:pt x="253" y="401"/>
                </a:lnTo>
                <a:lnTo>
                  <a:pt x="212" y="401"/>
                </a:lnTo>
                <a:lnTo>
                  <a:pt x="243" y="334"/>
                </a:lnTo>
                <a:lnTo>
                  <a:pt x="253" y="317"/>
                </a:lnTo>
                <a:lnTo>
                  <a:pt x="253" y="317"/>
                </a:lnTo>
                <a:close/>
              </a:path>
              <a:path w="468" h="446">
                <a:moveTo>
                  <a:pt x="253" y="317"/>
                </a:moveTo>
                <a:lnTo>
                  <a:pt x="243" y="334"/>
                </a:lnTo>
                <a:lnTo>
                  <a:pt x="243" y="401"/>
                </a:lnTo>
                <a:lnTo>
                  <a:pt x="212" y="401"/>
                </a:lnTo>
                <a:lnTo>
                  <a:pt x="253" y="401"/>
                </a:lnTo>
                <a:lnTo>
                  <a:pt x="253" y="317"/>
                </a:lnTo>
                <a:lnTo>
                  <a:pt x="253" y="317"/>
                </a:lnTo>
                <a:close/>
              </a:path>
              <a:path w="468" h="446">
                <a:moveTo>
                  <a:pt x="289" y="445"/>
                </a:moveTo>
                <a:lnTo>
                  <a:pt x="286" y="445"/>
                </a:lnTo>
                <a:lnTo>
                  <a:pt x="284" y="442"/>
                </a:lnTo>
                <a:lnTo>
                  <a:pt x="282" y="440"/>
                </a:lnTo>
                <a:lnTo>
                  <a:pt x="282" y="430"/>
                </a:lnTo>
                <a:lnTo>
                  <a:pt x="284" y="428"/>
                </a:lnTo>
                <a:lnTo>
                  <a:pt x="286" y="425"/>
                </a:lnTo>
                <a:lnTo>
                  <a:pt x="289" y="423"/>
                </a:lnTo>
                <a:lnTo>
                  <a:pt x="291" y="425"/>
                </a:lnTo>
                <a:lnTo>
                  <a:pt x="294" y="425"/>
                </a:lnTo>
                <a:lnTo>
                  <a:pt x="296" y="428"/>
                </a:lnTo>
                <a:lnTo>
                  <a:pt x="296" y="430"/>
                </a:lnTo>
                <a:lnTo>
                  <a:pt x="298" y="433"/>
                </a:lnTo>
                <a:lnTo>
                  <a:pt x="298" y="435"/>
                </a:lnTo>
                <a:lnTo>
                  <a:pt x="296" y="437"/>
                </a:lnTo>
                <a:lnTo>
                  <a:pt x="296" y="442"/>
                </a:lnTo>
                <a:lnTo>
                  <a:pt x="294" y="445"/>
                </a:lnTo>
                <a:lnTo>
                  <a:pt x="289" y="445"/>
                </a:lnTo>
                <a:lnTo>
                  <a:pt x="289" y="445"/>
                </a:lnTo>
                <a:close/>
              </a:path>
              <a:path w="468" h="446">
                <a:moveTo>
                  <a:pt x="390" y="322"/>
                </a:moveTo>
                <a:lnTo>
                  <a:pt x="378" y="325"/>
                </a:lnTo>
                <a:lnTo>
                  <a:pt x="382" y="325"/>
                </a:lnTo>
                <a:lnTo>
                  <a:pt x="382" y="327"/>
                </a:lnTo>
                <a:lnTo>
                  <a:pt x="385" y="329"/>
                </a:lnTo>
                <a:lnTo>
                  <a:pt x="387" y="332"/>
                </a:lnTo>
                <a:lnTo>
                  <a:pt x="390" y="334"/>
                </a:lnTo>
                <a:lnTo>
                  <a:pt x="390" y="339"/>
                </a:lnTo>
                <a:lnTo>
                  <a:pt x="392" y="344"/>
                </a:lnTo>
                <a:lnTo>
                  <a:pt x="392" y="356"/>
                </a:lnTo>
                <a:lnTo>
                  <a:pt x="394" y="361"/>
                </a:lnTo>
                <a:lnTo>
                  <a:pt x="394" y="397"/>
                </a:lnTo>
                <a:lnTo>
                  <a:pt x="394" y="401"/>
                </a:lnTo>
                <a:lnTo>
                  <a:pt x="392" y="404"/>
                </a:lnTo>
                <a:lnTo>
                  <a:pt x="392" y="418"/>
                </a:lnTo>
                <a:lnTo>
                  <a:pt x="390" y="421"/>
                </a:lnTo>
                <a:lnTo>
                  <a:pt x="390" y="423"/>
                </a:lnTo>
                <a:lnTo>
                  <a:pt x="387" y="428"/>
                </a:lnTo>
                <a:lnTo>
                  <a:pt x="387" y="430"/>
                </a:lnTo>
                <a:lnTo>
                  <a:pt x="385" y="435"/>
                </a:lnTo>
                <a:lnTo>
                  <a:pt x="382" y="437"/>
                </a:lnTo>
                <a:lnTo>
                  <a:pt x="380" y="437"/>
                </a:lnTo>
                <a:lnTo>
                  <a:pt x="380" y="440"/>
                </a:lnTo>
                <a:lnTo>
                  <a:pt x="378" y="440"/>
                </a:lnTo>
                <a:lnTo>
                  <a:pt x="390" y="440"/>
                </a:lnTo>
                <a:lnTo>
                  <a:pt x="392" y="437"/>
                </a:lnTo>
                <a:lnTo>
                  <a:pt x="394" y="435"/>
                </a:lnTo>
                <a:lnTo>
                  <a:pt x="394" y="430"/>
                </a:lnTo>
                <a:lnTo>
                  <a:pt x="397" y="428"/>
                </a:lnTo>
                <a:lnTo>
                  <a:pt x="399" y="425"/>
                </a:lnTo>
                <a:lnTo>
                  <a:pt x="399" y="418"/>
                </a:lnTo>
                <a:lnTo>
                  <a:pt x="402" y="416"/>
                </a:lnTo>
                <a:lnTo>
                  <a:pt x="402" y="409"/>
                </a:lnTo>
                <a:lnTo>
                  <a:pt x="404" y="406"/>
                </a:lnTo>
                <a:lnTo>
                  <a:pt x="404" y="356"/>
                </a:lnTo>
                <a:lnTo>
                  <a:pt x="402" y="353"/>
                </a:lnTo>
                <a:lnTo>
                  <a:pt x="402" y="346"/>
                </a:lnTo>
                <a:lnTo>
                  <a:pt x="399" y="344"/>
                </a:lnTo>
                <a:lnTo>
                  <a:pt x="399" y="339"/>
                </a:lnTo>
                <a:lnTo>
                  <a:pt x="397" y="337"/>
                </a:lnTo>
                <a:lnTo>
                  <a:pt x="397" y="334"/>
                </a:lnTo>
                <a:lnTo>
                  <a:pt x="394" y="329"/>
                </a:lnTo>
                <a:lnTo>
                  <a:pt x="392" y="327"/>
                </a:lnTo>
                <a:lnTo>
                  <a:pt x="390" y="325"/>
                </a:lnTo>
                <a:lnTo>
                  <a:pt x="390" y="322"/>
                </a:lnTo>
                <a:lnTo>
                  <a:pt x="390" y="322"/>
                </a:lnTo>
                <a:close/>
              </a:path>
              <a:path w="468" h="446">
                <a:moveTo>
                  <a:pt x="378" y="317"/>
                </a:moveTo>
                <a:lnTo>
                  <a:pt x="373" y="317"/>
                </a:lnTo>
                <a:lnTo>
                  <a:pt x="370" y="320"/>
                </a:lnTo>
                <a:lnTo>
                  <a:pt x="368" y="320"/>
                </a:lnTo>
                <a:lnTo>
                  <a:pt x="366" y="322"/>
                </a:lnTo>
                <a:lnTo>
                  <a:pt x="363" y="325"/>
                </a:lnTo>
                <a:lnTo>
                  <a:pt x="361" y="325"/>
                </a:lnTo>
                <a:lnTo>
                  <a:pt x="361" y="329"/>
                </a:lnTo>
                <a:lnTo>
                  <a:pt x="358" y="332"/>
                </a:lnTo>
                <a:lnTo>
                  <a:pt x="356" y="334"/>
                </a:lnTo>
                <a:lnTo>
                  <a:pt x="356" y="337"/>
                </a:lnTo>
                <a:lnTo>
                  <a:pt x="354" y="341"/>
                </a:lnTo>
                <a:lnTo>
                  <a:pt x="354" y="344"/>
                </a:lnTo>
                <a:lnTo>
                  <a:pt x="351" y="346"/>
                </a:lnTo>
                <a:lnTo>
                  <a:pt x="351" y="356"/>
                </a:lnTo>
                <a:lnTo>
                  <a:pt x="349" y="361"/>
                </a:lnTo>
                <a:lnTo>
                  <a:pt x="349" y="387"/>
                </a:lnTo>
                <a:lnTo>
                  <a:pt x="349" y="392"/>
                </a:lnTo>
                <a:lnTo>
                  <a:pt x="349" y="404"/>
                </a:lnTo>
                <a:lnTo>
                  <a:pt x="351" y="406"/>
                </a:lnTo>
                <a:lnTo>
                  <a:pt x="351" y="416"/>
                </a:lnTo>
                <a:lnTo>
                  <a:pt x="354" y="421"/>
                </a:lnTo>
                <a:lnTo>
                  <a:pt x="354" y="423"/>
                </a:lnTo>
                <a:lnTo>
                  <a:pt x="356" y="425"/>
                </a:lnTo>
                <a:lnTo>
                  <a:pt x="356" y="430"/>
                </a:lnTo>
                <a:lnTo>
                  <a:pt x="358" y="433"/>
                </a:lnTo>
                <a:lnTo>
                  <a:pt x="361" y="435"/>
                </a:lnTo>
                <a:lnTo>
                  <a:pt x="363" y="437"/>
                </a:lnTo>
                <a:lnTo>
                  <a:pt x="366" y="440"/>
                </a:lnTo>
                <a:lnTo>
                  <a:pt x="368" y="442"/>
                </a:lnTo>
                <a:lnTo>
                  <a:pt x="370" y="442"/>
                </a:lnTo>
                <a:lnTo>
                  <a:pt x="373" y="445"/>
                </a:lnTo>
                <a:lnTo>
                  <a:pt x="382" y="445"/>
                </a:lnTo>
                <a:lnTo>
                  <a:pt x="385" y="442"/>
                </a:lnTo>
                <a:lnTo>
                  <a:pt x="387" y="442"/>
                </a:lnTo>
                <a:lnTo>
                  <a:pt x="390" y="440"/>
                </a:lnTo>
                <a:lnTo>
                  <a:pt x="375" y="440"/>
                </a:lnTo>
                <a:lnTo>
                  <a:pt x="373" y="437"/>
                </a:lnTo>
                <a:lnTo>
                  <a:pt x="370" y="437"/>
                </a:lnTo>
                <a:lnTo>
                  <a:pt x="368" y="435"/>
                </a:lnTo>
                <a:lnTo>
                  <a:pt x="368" y="433"/>
                </a:lnTo>
                <a:lnTo>
                  <a:pt x="366" y="428"/>
                </a:lnTo>
                <a:lnTo>
                  <a:pt x="363" y="423"/>
                </a:lnTo>
                <a:lnTo>
                  <a:pt x="363" y="418"/>
                </a:lnTo>
                <a:lnTo>
                  <a:pt x="361" y="416"/>
                </a:lnTo>
                <a:lnTo>
                  <a:pt x="361" y="401"/>
                </a:lnTo>
                <a:lnTo>
                  <a:pt x="358" y="399"/>
                </a:lnTo>
                <a:lnTo>
                  <a:pt x="358" y="361"/>
                </a:lnTo>
                <a:lnTo>
                  <a:pt x="361" y="358"/>
                </a:lnTo>
                <a:lnTo>
                  <a:pt x="361" y="349"/>
                </a:lnTo>
                <a:lnTo>
                  <a:pt x="363" y="344"/>
                </a:lnTo>
                <a:lnTo>
                  <a:pt x="363" y="339"/>
                </a:lnTo>
                <a:lnTo>
                  <a:pt x="366" y="334"/>
                </a:lnTo>
                <a:lnTo>
                  <a:pt x="368" y="332"/>
                </a:lnTo>
                <a:lnTo>
                  <a:pt x="368" y="329"/>
                </a:lnTo>
                <a:lnTo>
                  <a:pt x="370" y="327"/>
                </a:lnTo>
                <a:lnTo>
                  <a:pt x="373" y="325"/>
                </a:lnTo>
                <a:lnTo>
                  <a:pt x="378" y="325"/>
                </a:lnTo>
                <a:lnTo>
                  <a:pt x="390" y="322"/>
                </a:lnTo>
                <a:lnTo>
                  <a:pt x="387" y="320"/>
                </a:lnTo>
                <a:lnTo>
                  <a:pt x="385" y="320"/>
                </a:lnTo>
                <a:lnTo>
                  <a:pt x="382" y="317"/>
                </a:lnTo>
                <a:lnTo>
                  <a:pt x="378" y="317"/>
                </a:lnTo>
                <a:lnTo>
                  <a:pt x="378" y="317"/>
                </a:lnTo>
                <a:close/>
              </a:path>
              <a:path w="468" h="446">
                <a:moveTo>
                  <a:pt x="452" y="317"/>
                </a:moveTo>
                <a:lnTo>
                  <a:pt x="450" y="317"/>
                </a:lnTo>
                <a:lnTo>
                  <a:pt x="447" y="320"/>
                </a:lnTo>
                <a:lnTo>
                  <a:pt x="445" y="325"/>
                </a:lnTo>
                <a:lnTo>
                  <a:pt x="442" y="325"/>
                </a:lnTo>
                <a:lnTo>
                  <a:pt x="440" y="327"/>
                </a:lnTo>
                <a:lnTo>
                  <a:pt x="438" y="327"/>
                </a:lnTo>
                <a:lnTo>
                  <a:pt x="435" y="329"/>
                </a:lnTo>
                <a:lnTo>
                  <a:pt x="428" y="329"/>
                </a:lnTo>
                <a:lnTo>
                  <a:pt x="428" y="332"/>
                </a:lnTo>
                <a:lnTo>
                  <a:pt x="438" y="332"/>
                </a:lnTo>
                <a:lnTo>
                  <a:pt x="440" y="334"/>
                </a:lnTo>
                <a:lnTo>
                  <a:pt x="442" y="334"/>
                </a:lnTo>
                <a:lnTo>
                  <a:pt x="442" y="337"/>
                </a:lnTo>
                <a:lnTo>
                  <a:pt x="442" y="433"/>
                </a:lnTo>
                <a:lnTo>
                  <a:pt x="440" y="435"/>
                </a:lnTo>
                <a:lnTo>
                  <a:pt x="440" y="437"/>
                </a:lnTo>
                <a:lnTo>
                  <a:pt x="438" y="437"/>
                </a:lnTo>
                <a:lnTo>
                  <a:pt x="435" y="440"/>
                </a:lnTo>
                <a:lnTo>
                  <a:pt x="433" y="440"/>
                </a:lnTo>
                <a:lnTo>
                  <a:pt x="428" y="440"/>
                </a:lnTo>
                <a:lnTo>
                  <a:pt x="428" y="445"/>
                </a:lnTo>
                <a:lnTo>
                  <a:pt x="466" y="445"/>
                </a:lnTo>
                <a:lnTo>
                  <a:pt x="466" y="440"/>
                </a:lnTo>
                <a:lnTo>
                  <a:pt x="462" y="440"/>
                </a:lnTo>
                <a:lnTo>
                  <a:pt x="459" y="440"/>
                </a:lnTo>
                <a:lnTo>
                  <a:pt x="457" y="437"/>
                </a:lnTo>
                <a:lnTo>
                  <a:pt x="454" y="435"/>
                </a:lnTo>
                <a:lnTo>
                  <a:pt x="452" y="435"/>
                </a:lnTo>
                <a:lnTo>
                  <a:pt x="452" y="430"/>
                </a:lnTo>
                <a:lnTo>
                  <a:pt x="452" y="317"/>
                </a:lnTo>
                <a:lnTo>
                  <a:pt x="452" y="317"/>
                </a:lnTo>
                <a:close/>
              </a:path>
              <a:path w="468" h="446">
                <a:moveTo>
                  <a:pt x="104" y="128"/>
                </a:moveTo>
                <a:lnTo>
                  <a:pt x="104" y="133"/>
                </a:lnTo>
                <a:lnTo>
                  <a:pt x="102" y="138"/>
                </a:lnTo>
                <a:lnTo>
                  <a:pt x="102" y="142"/>
                </a:lnTo>
                <a:lnTo>
                  <a:pt x="99" y="147"/>
                </a:lnTo>
                <a:lnTo>
                  <a:pt x="99" y="150"/>
                </a:lnTo>
                <a:lnTo>
                  <a:pt x="97" y="152"/>
                </a:lnTo>
                <a:lnTo>
                  <a:pt x="97" y="154"/>
                </a:lnTo>
                <a:lnTo>
                  <a:pt x="94" y="157"/>
                </a:lnTo>
                <a:lnTo>
                  <a:pt x="92" y="159"/>
                </a:lnTo>
                <a:lnTo>
                  <a:pt x="87" y="159"/>
                </a:lnTo>
                <a:lnTo>
                  <a:pt x="85" y="161"/>
                </a:lnTo>
                <a:lnTo>
                  <a:pt x="44" y="161"/>
                </a:lnTo>
                <a:lnTo>
                  <a:pt x="44" y="166"/>
                </a:lnTo>
                <a:lnTo>
                  <a:pt x="102" y="166"/>
                </a:lnTo>
                <a:lnTo>
                  <a:pt x="109" y="130"/>
                </a:lnTo>
                <a:lnTo>
                  <a:pt x="104" y="128"/>
                </a:lnTo>
                <a:lnTo>
                  <a:pt x="104" y="128"/>
                </a:lnTo>
                <a:close/>
              </a:path>
              <a:path w="468" h="446">
                <a:moveTo>
                  <a:pt x="70" y="3"/>
                </a:moveTo>
                <a:lnTo>
                  <a:pt x="44" y="3"/>
                </a:lnTo>
                <a:lnTo>
                  <a:pt x="44" y="8"/>
                </a:lnTo>
                <a:lnTo>
                  <a:pt x="49" y="8"/>
                </a:lnTo>
                <a:lnTo>
                  <a:pt x="51" y="10"/>
                </a:lnTo>
                <a:lnTo>
                  <a:pt x="51" y="161"/>
                </a:lnTo>
                <a:lnTo>
                  <a:pt x="46" y="161"/>
                </a:lnTo>
                <a:lnTo>
                  <a:pt x="66" y="161"/>
                </a:lnTo>
                <a:lnTo>
                  <a:pt x="63" y="159"/>
                </a:lnTo>
                <a:lnTo>
                  <a:pt x="61" y="154"/>
                </a:lnTo>
                <a:lnTo>
                  <a:pt x="61" y="13"/>
                </a:lnTo>
                <a:lnTo>
                  <a:pt x="63" y="10"/>
                </a:lnTo>
                <a:lnTo>
                  <a:pt x="66" y="8"/>
                </a:lnTo>
                <a:lnTo>
                  <a:pt x="70" y="8"/>
                </a:lnTo>
                <a:lnTo>
                  <a:pt x="70" y="3"/>
                </a:lnTo>
                <a:lnTo>
                  <a:pt x="70" y="3"/>
                </a:lnTo>
                <a:close/>
              </a:path>
              <a:path w="468" h="446">
                <a:moveTo>
                  <a:pt x="183" y="3"/>
                </a:moveTo>
                <a:lnTo>
                  <a:pt x="159" y="3"/>
                </a:lnTo>
                <a:lnTo>
                  <a:pt x="159" y="8"/>
                </a:lnTo>
                <a:lnTo>
                  <a:pt x="162" y="8"/>
                </a:lnTo>
                <a:lnTo>
                  <a:pt x="164" y="10"/>
                </a:lnTo>
                <a:lnTo>
                  <a:pt x="166" y="10"/>
                </a:lnTo>
                <a:lnTo>
                  <a:pt x="166" y="15"/>
                </a:lnTo>
                <a:lnTo>
                  <a:pt x="166" y="78"/>
                </a:lnTo>
                <a:lnTo>
                  <a:pt x="133" y="78"/>
                </a:lnTo>
                <a:lnTo>
                  <a:pt x="166" y="82"/>
                </a:lnTo>
                <a:lnTo>
                  <a:pt x="166" y="157"/>
                </a:lnTo>
                <a:lnTo>
                  <a:pt x="164" y="159"/>
                </a:lnTo>
                <a:lnTo>
                  <a:pt x="164" y="161"/>
                </a:lnTo>
                <a:lnTo>
                  <a:pt x="162" y="161"/>
                </a:lnTo>
                <a:lnTo>
                  <a:pt x="159" y="161"/>
                </a:lnTo>
                <a:lnTo>
                  <a:pt x="159" y="166"/>
                </a:lnTo>
                <a:lnTo>
                  <a:pt x="183" y="166"/>
                </a:lnTo>
                <a:lnTo>
                  <a:pt x="183" y="161"/>
                </a:lnTo>
                <a:lnTo>
                  <a:pt x="181" y="161"/>
                </a:lnTo>
                <a:lnTo>
                  <a:pt x="178" y="159"/>
                </a:lnTo>
                <a:lnTo>
                  <a:pt x="176" y="159"/>
                </a:lnTo>
                <a:lnTo>
                  <a:pt x="176" y="154"/>
                </a:lnTo>
                <a:lnTo>
                  <a:pt x="176" y="15"/>
                </a:lnTo>
                <a:lnTo>
                  <a:pt x="176" y="13"/>
                </a:lnTo>
                <a:lnTo>
                  <a:pt x="178" y="10"/>
                </a:lnTo>
                <a:lnTo>
                  <a:pt x="181" y="8"/>
                </a:lnTo>
                <a:lnTo>
                  <a:pt x="183" y="8"/>
                </a:lnTo>
                <a:lnTo>
                  <a:pt x="183" y="3"/>
                </a:lnTo>
                <a:lnTo>
                  <a:pt x="183" y="3"/>
                </a:lnTo>
                <a:close/>
              </a:path>
              <a:path w="468" h="446">
                <a:moveTo>
                  <a:pt x="140" y="3"/>
                </a:moveTo>
                <a:lnTo>
                  <a:pt x="116" y="3"/>
                </a:lnTo>
                <a:lnTo>
                  <a:pt x="116" y="8"/>
                </a:lnTo>
                <a:lnTo>
                  <a:pt x="118" y="8"/>
                </a:lnTo>
                <a:lnTo>
                  <a:pt x="121" y="10"/>
                </a:lnTo>
                <a:lnTo>
                  <a:pt x="123" y="10"/>
                </a:lnTo>
                <a:lnTo>
                  <a:pt x="123" y="15"/>
                </a:lnTo>
                <a:lnTo>
                  <a:pt x="123" y="157"/>
                </a:lnTo>
                <a:lnTo>
                  <a:pt x="121" y="159"/>
                </a:lnTo>
                <a:lnTo>
                  <a:pt x="121" y="161"/>
                </a:lnTo>
                <a:lnTo>
                  <a:pt x="118" y="161"/>
                </a:lnTo>
                <a:lnTo>
                  <a:pt x="114" y="161"/>
                </a:lnTo>
                <a:lnTo>
                  <a:pt x="114" y="166"/>
                </a:lnTo>
                <a:lnTo>
                  <a:pt x="140" y="166"/>
                </a:lnTo>
                <a:lnTo>
                  <a:pt x="140" y="161"/>
                </a:lnTo>
                <a:lnTo>
                  <a:pt x="135" y="161"/>
                </a:lnTo>
                <a:lnTo>
                  <a:pt x="133" y="159"/>
                </a:lnTo>
                <a:lnTo>
                  <a:pt x="133" y="82"/>
                </a:lnTo>
                <a:lnTo>
                  <a:pt x="166" y="82"/>
                </a:lnTo>
                <a:lnTo>
                  <a:pt x="133" y="78"/>
                </a:lnTo>
                <a:lnTo>
                  <a:pt x="133" y="15"/>
                </a:lnTo>
                <a:lnTo>
                  <a:pt x="133" y="13"/>
                </a:lnTo>
                <a:lnTo>
                  <a:pt x="133" y="10"/>
                </a:lnTo>
                <a:lnTo>
                  <a:pt x="135" y="10"/>
                </a:lnTo>
                <a:lnTo>
                  <a:pt x="138" y="8"/>
                </a:lnTo>
                <a:lnTo>
                  <a:pt x="140" y="8"/>
                </a:lnTo>
                <a:lnTo>
                  <a:pt x="140" y="3"/>
                </a:lnTo>
                <a:lnTo>
                  <a:pt x="140" y="3"/>
                </a:lnTo>
                <a:close/>
              </a:path>
              <a:path w="468" h="446">
                <a:moveTo>
                  <a:pt x="190" y="85"/>
                </a:moveTo>
                <a:lnTo>
                  <a:pt x="190" y="78"/>
                </a:lnTo>
                <a:lnTo>
                  <a:pt x="255" y="78"/>
                </a:lnTo>
                <a:lnTo>
                  <a:pt x="255" y="85"/>
                </a:lnTo>
                <a:lnTo>
                  <a:pt x="190" y="85"/>
                </a:lnTo>
                <a:lnTo>
                  <a:pt x="190" y="85"/>
                </a:lnTo>
                <a:close/>
              </a:path>
              <a:path w="468" h="446">
                <a:moveTo>
                  <a:pt x="325" y="126"/>
                </a:moveTo>
                <a:lnTo>
                  <a:pt x="322" y="126"/>
                </a:lnTo>
                <a:lnTo>
                  <a:pt x="322" y="128"/>
                </a:lnTo>
                <a:lnTo>
                  <a:pt x="320" y="135"/>
                </a:lnTo>
                <a:lnTo>
                  <a:pt x="320" y="140"/>
                </a:lnTo>
                <a:lnTo>
                  <a:pt x="318" y="142"/>
                </a:lnTo>
                <a:lnTo>
                  <a:pt x="318" y="147"/>
                </a:lnTo>
                <a:lnTo>
                  <a:pt x="315" y="150"/>
                </a:lnTo>
                <a:lnTo>
                  <a:pt x="310" y="152"/>
                </a:lnTo>
                <a:lnTo>
                  <a:pt x="274" y="152"/>
                </a:lnTo>
                <a:lnTo>
                  <a:pt x="267" y="154"/>
                </a:lnTo>
                <a:lnTo>
                  <a:pt x="267" y="166"/>
                </a:lnTo>
                <a:lnTo>
                  <a:pt x="322" y="166"/>
                </a:lnTo>
                <a:lnTo>
                  <a:pt x="325" y="126"/>
                </a:lnTo>
                <a:lnTo>
                  <a:pt x="325" y="126"/>
                </a:lnTo>
                <a:close/>
              </a:path>
              <a:path w="468" h="446">
                <a:moveTo>
                  <a:pt x="284" y="6"/>
                </a:moveTo>
                <a:lnTo>
                  <a:pt x="282" y="8"/>
                </a:lnTo>
                <a:lnTo>
                  <a:pt x="279" y="10"/>
                </a:lnTo>
                <a:lnTo>
                  <a:pt x="277" y="13"/>
                </a:lnTo>
                <a:lnTo>
                  <a:pt x="274" y="15"/>
                </a:lnTo>
                <a:lnTo>
                  <a:pt x="274" y="20"/>
                </a:lnTo>
                <a:lnTo>
                  <a:pt x="272" y="22"/>
                </a:lnTo>
                <a:lnTo>
                  <a:pt x="272" y="27"/>
                </a:lnTo>
                <a:lnTo>
                  <a:pt x="270" y="32"/>
                </a:lnTo>
                <a:lnTo>
                  <a:pt x="270" y="49"/>
                </a:lnTo>
                <a:lnTo>
                  <a:pt x="272" y="54"/>
                </a:lnTo>
                <a:lnTo>
                  <a:pt x="274" y="56"/>
                </a:lnTo>
                <a:lnTo>
                  <a:pt x="279" y="56"/>
                </a:lnTo>
                <a:lnTo>
                  <a:pt x="282" y="54"/>
                </a:lnTo>
                <a:lnTo>
                  <a:pt x="282" y="51"/>
                </a:lnTo>
                <a:lnTo>
                  <a:pt x="284" y="46"/>
                </a:lnTo>
                <a:lnTo>
                  <a:pt x="284" y="44"/>
                </a:lnTo>
                <a:lnTo>
                  <a:pt x="282" y="39"/>
                </a:lnTo>
                <a:lnTo>
                  <a:pt x="279" y="34"/>
                </a:lnTo>
                <a:lnTo>
                  <a:pt x="279" y="30"/>
                </a:lnTo>
                <a:lnTo>
                  <a:pt x="279" y="30"/>
                </a:lnTo>
                <a:lnTo>
                  <a:pt x="279" y="25"/>
                </a:lnTo>
                <a:lnTo>
                  <a:pt x="282" y="20"/>
                </a:lnTo>
                <a:lnTo>
                  <a:pt x="282" y="18"/>
                </a:lnTo>
                <a:lnTo>
                  <a:pt x="284" y="13"/>
                </a:lnTo>
                <a:lnTo>
                  <a:pt x="286" y="10"/>
                </a:lnTo>
                <a:lnTo>
                  <a:pt x="289" y="8"/>
                </a:lnTo>
                <a:lnTo>
                  <a:pt x="296" y="8"/>
                </a:lnTo>
                <a:lnTo>
                  <a:pt x="284" y="6"/>
                </a:lnTo>
                <a:lnTo>
                  <a:pt x="284" y="6"/>
                </a:lnTo>
                <a:close/>
              </a:path>
              <a:path w="468" h="446">
                <a:moveTo>
                  <a:pt x="296" y="1"/>
                </a:moveTo>
                <a:lnTo>
                  <a:pt x="291" y="1"/>
                </a:lnTo>
                <a:lnTo>
                  <a:pt x="289" y="3"/>
                </a:lnTo>
                <a:lnTo>
                  <a:pt x="286" y="3"/>
                </a:lnTo>
                <a:lnTo>
                  <a:pt x="284" y="6"/>
                </a:lnTo>
                <a:lnTo>
                  <a:pt x="296" y="8"/>
                </a:lnTo>
                <a:lnTo>
                  <a:pt x="303" y="8"/>
                </a:lnTo>
                <a:lnTo>
                  <a:pt x="306" y="10"/>
                </a:lnTo>
                <a:lnTo>
                  <a:pt x="308" y="13"/>
                </a:lnTo>
                <a:lnTo>
                  <a:pt x="310" y="15"/>
                </a:lnTo>
                <a:lnTo>
                  <a:pt x="310" y="20"/>
                </a:lnTo>
                <a:lnTo>
                  <a:pt x="313" y="22"/>
                </a:lnTo>
                <a:lnTo>
                  <a:pt x="313" y="32"/>
                </a:lnTo>
                <a:lnTo>
                  <a:pt x="315" y="37"/>
                </a:lnTo>
                <a:lnTo>
                  <a:pt x="315" y="46"/>
                </a:lnTo>
                <a:lnTo>
                  <a:pt x="313" y="51"/>
                </a:lnTo>
                <a:lnTo>
                  <a:pt x="313" y="61"/>
                </a:lnTo>
                <a:lnTo>
                  <a:pt x="310" y="66"/>
                </a:lnTo>
                <a:lnTo>
                  <a:pt x="310" y="70"/>
                </a:lnTo>
                <a:lnTo>
                  <a:pt x="308" y="73"/>
                </a:lnTo>
                <a:lnTo>
                  <a:pt x="308" y="78"/>
                </a:lnTo>
                <a:lnTo>
                  <a:pt x="306" y="80"/>
                </a:lnTo>
                <a:lnTo>
                  <a:pt x="303" y="85"/>
                </a:lnTo>
                <a:lnTo>
                  <a:pt x="301" y="90"/>
                </a:lnTo>
                <a:lnTo>
                  <a:pt x="301" y="92"/>
                </a:lnTo>
                <a:lnTo>
                  <a:pt x="298" y="97"/>
                </a:lnTo>
                <a:lnTo>
                  <a:pt x="296" y="101"/>
                </a:lnTo>
                <a:lnTo>
                  <a:pt x="294" y="104"/>
                </a:lnTo>
                <a:lnTo>
                  <a:pt x="291" y="109"/>
                </a:lnTo>
                <a:lnTo>
                  <a:pt x="289" y="111"/>
                </a:lnTo>
                <a:lnTo>
                  <a:pt x="286" y="116"/>
                </a:lnTo>
                <a:lnTo>
                  <a:pt x="284" y="118"/>
                </a:lnTo>
                <a:lnTo>
                  <a:pt x="284" y="123"/>
                </a:lnTo>
                <a:lnTo>
                  <a:pt x="282" y="126"/>
                </a:lnTo>
                <a:lnTo>
                  <a:pt x="279" y="130"/>
                </a:lnTo>
                <a:lnTo>
                  <a:pt x="277" y="133"/>
                </a:lnTo>
                <a:lnTo>
                  <a:pt x="277" y="135"/>
                </a:lnTo>
                <a:lnTo>
                  <a:pt x="274" y="140"/>
                </a:lnTo>
                <a:lnTo>
                  <a:pt x="272" y="145"/>
                </a:lnTo>
                <a:lnTo>
                  <a:pt x="270" y="147"/>
                </a:lnTo>
                <a:lnTo>
                  <a:pt x="270" y="152"/>
                </a:lnTo>
                <a:lnTo>
                  <a:pt x="267" y="154"/>
                </a:lnTo>
                <a:lnTo>
                  <a:pt x="274" y="152"/>
                </a:lnTo>
                <a:lnTo>
                  <a:pt x="274" y="150"/>
                </a:lnTo>
                <a:lnTo>
                  <a:pt x="277" y="147"/>
                </a:lnTo>
                <a:lnTo>
                  <a:pt x="279" y="145"/>
                </a:lnTo>
                <a:lnTo>
                  <a:pt x="279" y="140"/>
                </a:lnTo>
                <a:lnTo>
                  <a:pt x="282" y="135"/>
                </a:lnTo>
                <a:lnTo>
                  <a:pt x="286" y="130"/>
                </a:lnTo>
                <a:lnTo>
                  <a:pt x="286" y="126"/>
                </a:lnTo>
                <a:lnTo>
                  <a:pt x="289" y="123"/>
                </a:lnTo>
                <a:lnTo>
                  <a:pt x="291" y="121"/>
                </a:lnTo>
                <a:lnTo>
                  <a:pt x="294" y="116"/>
                </a:lnTo>
                <a:lnTo>
                  <a:pt x="294" y="114"/>
                </a:lnTo>
                <a:lnTo>
                  <a:pt x="296" y="111"/>
                </a:lnTo>
                <a:lnTo>
                  <a:pt x="298" y="106"/>
                </a:lnTo>
                <a:lnTo>
                  <a:pt x="301" y="104"/>
                </a:lnTo>
                <a:lnTo>
                  <a:pt x="303" y="99"/>
                </a:lnTo>
                <a:lnTo>
                  <a:pt x="306" y="94"/>
                </a:lnTo>
                <a:lnTo>
                  <a:pt x="308" y="90"/>
                </a:lnTo>
                <a:lnTo>
                  <a:pt x="310" y="87"/>
                </a:lnTo>
                <a:lnTo>
                  <a:pt x="313" y="82"/>
                </a:lnTo>
                <a:lnTo>
                  <a:pt x="315" y="80"/>
                </a:lnTo>
                <a:lnTo>
                  <a:pt x="318" y="75"/>
                </a:lnTo>
                <a:lnTo>
                  <a:pt x="318" y="73"/>
                </a:lnTo>
                <a:lnTo>
                  <a:pt x="320" y="68"/>
                </a:lnTo>
                <a:lnTo>
                  <a:pt x="322" y="63"/>
                </a:lnTo>
                <a:lnTo>
                  <a:pt x="322" y="56"/>
                </a:lnTo>
                <a:lnTo>
                  <a:pt x="325" y="51"/>
                </a:lnTo>
                <a:lnTo>
                  <a:pt x="325" y="34"/>
                </a:lnTo>
                <a:lnTo>
                  <a:pt x="322" y="30"/>
                </a:lnTo>
                <a:lnTo>
                  <a:pt x="322" y="20"/>
                </a:lnTo>
                <a:lnTo>
                  <a:pt x="320" y="15"/>
                </a:lnTo>
                <a:lnTo>
                  <a:pt x="318" y="13"/>
                </a:lnTo>
                <a:lnTo>
                  <a:pt x="318" y="10"/>
                </a:lnTo>
                <a:lnTo>
                  <a:pt x="315" y="8"/>
                </a:lnTo>
                <a:lnTo>
                  <a:pt x="313" y="6"/>
                </a:lnTo>
                <a:lnTo>
                  <a:pt x="310" y="3"/>
                </a:lnTo>
                <a:lnTo>
                  <a:pt x="306" y="3"/>
                </a:lnTo>
                <a:lnTo>
                  <a:pt x="303" y="1"/>
                </a:lnTo>
                <a:lnTo>
                  <a:pt x="296" y="1"/>
                </a:lnTo>
                <a:lnTo>
                  <a:pt x="296" y="1"/>
                </a:lnTo>
                <a:close/>
              </a:path>
              <a:path w="468" h="446">
                <a:moveTo>
                  <a:pt x="399" y="13"/>
                </a:moveTo>
                <a:lnTo>
                  <a:pt x="392" y="18"/>
                </a:lnTo>
                <a:lnTo>
                  <a:pt x="390" y="20"/>
                </a:lnTo>
                <a:lnTo>
                  <a:pt x="390" y="27"/>
                </a:lnTo>
                <a:lnTo>
                  <a:pt x="387" y="32"/>
                </a:lnTo>
                <a:lnTo>
                  <a:pt x="385" y="39"/>
                </a:lnTo>
                <a:lnTo>
                  <a:pt x="382" y="44"/>
                </a:lnTo>
                <a:lnTo>
                  <a:pt x="382" y="49"/>
                </a:lnTo>
                <a:lnTo>
                  <a:pt x="380" y="54"/>
                </a:lnTo>
                <a:lnTo>
                  <a:pt x="378" y="58"/>
                </a:lnTo>
                <a:lnTo>
                  <a:pt x="378" y="63"/>
                </a:lnTo>
                <a:lnTo>
                  <a:pt x="375" y="68"/>
                </a:lnTo>
                <a:lnTo>
                  <a:pt x="375" y="73"/>
                </a:lnTo>
                <a:lnTo>
                  <a:pt x="373" y="78"/>
                </a:lnTo>
                <a:lnTo>
                  <a:pt x="373" y="82"/>
                </a:lnTo>
                <a:lnTo>
                  <a:pt x="370" y="85"/>
                </a:lnTo>
                <a:lnTo>
                  <a:pt x="370" y="90"/>
                </a:lnTo>
                <a:lnTo>
                  <a:pt x="368" y="94"/>
                </a:lnTo>
                <a:lnTo>
                  <a:pt x="368" y="104"/>
                </a:lnTo>
                <a:lnTo>
                  <a:pt x="366" y="106"/>
                </a:lnTo>
                <a:lnTo>
                  <a:pt x="366" y="116"/>
                </a:lnTo>
                <a:lnTo>
                  <a:pt x="363" y="121"/>
                </a:lnTo>
                <a:lnTo>
                  <a:pt x="363" y="128"/>
                </a:lnTo>
                <a:lnTo>
                  <a:pt x="363" y="133"/>
                </a:lnTo>
                <a:lnTo>
                  <a:pt x="361" y="138"/>
                </a:lnTo>
                <a:lnTo>
                  <a:pt x="361" y="161"/>
                </a:lnTo>
                <a:lnTo>
                  <a:pt x="363" y="166"/>
                </a:lnTo>
                <a:lnTo>
                  <a:pt x="366" y="169"/>
                </a:lnTo>
                <a:lnTo>
                  <a:pt x="370" y="169"/>
                </a:lnTo>
                <a:lnTo>
                  <a:pt x="373" y="166"/>
                </a:lnTo>
                <a:lnTo>
                  <a:pt x="373" y="161"/>
                </a:lnTo>
                <a:lnTo>
                  <a:pt x="375" y="157"/>
                </a:lnTo>
                <a:lnTo>
                  <a:pt x="375" y="138"/>
                </a:lnTo>
                <a:lnTo>
                  <a:pt x="373" y="138"/>
                </a:lnTo>
                <a:lnTo>
                  <a:pt x="373" y="116"/>
                </a:lnTo>
                <a:lnTo>
                  <a:pt x="375" y="114"/>
                </a:lnTo>
                <a:lnTo>
                  <a:pt x="375" y="99"/>
                </a:lnTo>
                <a:lnTo>
                  <a:pt x="378" y="94"/>
                </a:lnTo>
                <a:lnTo>
                  <a:pt x="378" y="85"/>
                </a:lnTo>
                <a:lnTo>
                  <a:pt x="380" y="78"/>
                </a:lnTo>
                <a:lnTo>
                  <a:pt x="380" y="73"/>
                </a:lnTo>
                <a:lnTo>
                  <a:pt x="382" y="70"/>
                </a:lnTo>
                <a:lnTo>
                  <a:pt x="382" y="63"/>
                </a:lnTo>
                <a:lnTo>
                  <a:pt x="385" y="58"/>
                </a:lnTo>
                <a:lnTo>
                  <a:pt x="385" y="54"/>
                </a:lnTo>
                <a:lnTo>
                  <a:pt x="387" y="49"/>
                </a:lnTo>
                <a:lnTo>
                  <a:pt x="387" y="44"/>
                </a:lnTo>
                <a:lnTo>
                  <a:pt x="390" y="41"/>
                </a:lnTo>
                <a:lnTo>
                  <a:pt x="392" y="37"/>
                </a:lnTo>
                <a:lnTo>
                  <a:pt x="392" y="32"/>
                </a:lnTo>
                <a:lnTo>
                  <a:pt x="394" y="27"/>
                </a:lnTo>
                <a:lnTo>
                  <a:pt x="394" y="22"/>
                </a:lnTo>
                <a:lnTo>
                  <a:pt x="397" y="18"/>
                </a:lnTo>
                <a:lnTo>
                  <a:pt x="399" y="13"/>
                </a:lnTo>
                <a:lnTo>
                  <a:pt x="399" y="13"/>
                </a:lnTo>
                <a:close/>
              </a:path>
              <a:path w="468" h="446">
                <a:moveTo>
                  <a:pt x="399" y="3"/>
                </a:moveTo>
                <a:lnTo>
                  <a:pt x="349" y="3"/>
                </a:lnTo>
                <a:lnTo>
                  <a:pt x="344" y="44"/>
                </a:lnTo>
                <a:lnTo>
                  <a:pt x="346" y="44"/>
                </a:lnTo>
                <a:lnTo>
                  <a:pt x="349" y="39"/>
                </a:lnTo>
                <a:lnTo>
                  <a:pt x="349" y="34"/>
                </a:lnTo>
                <a:lnTo>
                  <a:pt x="351" y="30"/>
                </a:lnTo>
                <a:lnTo>
                  <a:pt x="351" y="27"/>
                </a:lnTo>
                <a:lnTo>
                  <a:pt x="354" y="25"/>
                </a:lnTo>
                <a:lnTo>
                  <a:pt x="356" y="20"/>
                </a:lnTo>
                <a:lnTo>
                  <a:pt x="356" y="18"/>
                </a:lnTo>
                <a:lnTo>
                  <a:pt x="361" y="18"/>
                </a:lnTo>
                <a:lnTo>
                  <a:pt x="392" y="18"/>
                </a:lnTo>
                <a:lnTo>
                  <a:pt x="399" y="13"/>
                </a:lnTo>
                <a:lnTo>
                  <a:pt x="399" y="3"/>
                </a:lnTo>
                <a:lnTo>
                  <a:pt x="399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50" name="path 13750"/>
          <p:cNvSpPr/>
          <p:nvPr/>
        </p:nvSpPr>
        <p:spPr>
          <a:xfrm>
            <a:off x="9637014" y="9753854"/>
            <a:ext cx="268223" cy="291083"/>
          </a:xfrm>
          <a:custGeom>
            <a:avLst/>
            <a:gdLst/>
            <a:ahLst/>
            <a:cxnLst/>
            <a:rect l="0" t="0" r="0" b="0"/>
            <a:pathLst>
              <a:path w="422" h="458">
                <a:moveTo>
                  <a:pt x="118" y="430"/>
                </a:moveTo>
                <a:lnTo>
                  <a:pt x="111" y="440"/>
                </a:lnTo>
                <a:lnTo>
                  <a:pt x="37" y="440"/>
                </a:lnTo>
                <a:lnTo>
                  <a:pt x="42" y="447"/>
                </a:lnTo>
                <a:lnTo>
                  <a:pt x="44" y="445"/>
                </a:lnTo>
                <a:lnTo>
                  <a:pt x="128" y="445"/>
                </a:lnTo>
                <a:lnTo>
                  <a:pt x="118" y="430"/>
                </a:lnTo>
                <a:lnTo>
                  <a:pt x="118" y="430"/>
                </a:lnTo>
                <a:close/>
              </a:path>
              <a:path w="422" h="458">
                <a:moveTo>
                  <a:pt x="54" y="351"/>
                </a:moveTo>
                <a:lnTo>
                  <a:pt x="51" y="351"/>
                </a:lnTo>
                <a:lnTo>
                  <a:pt x="51" y="356"/>
                </a:lnTo>
                <a:lnTo>
                  <a:pt x="54" y="358"/>
                </a:lnTo>
                <a:lnTo>
                  <a:pt x="54" y="363"/>
                </a:lnTo>
                <a:lnTo>
                  <a:pt x="56" y="368"/>
                </a:lnTo>
                <a:lnTo>
                  <a:pt x="56" y="375"/>
                </a:lnTo>
                <a:lnTo>
                  <a:pt x="58" y="377"/>
                </a:lnTo>
                <a:lnTo>
                  <a:pt x="58" y="387"/>
                </a:lnTo>
                <a:lnTo>
                  <a:pt x="61" y="392"/>
                </a:lnTo>
                <a:lnTo>
                  <a:pt x="61" y="409"/>
                </a:lnTo>
                <a:lnTo>
                  <a:pt x="63" y="413"/>
                </a:lnTo>
                <a:lnTo>
                  <a:pt x="63" y="421"/>
                </a:lnTo>
                <a:lnTo>
                  <a:pt x="65" y="418"/>
                </a:lnTo>
                <a:lnTo>
                  <a:pt x="68" y="416"/>
                </a:lnTo>
                <a:lnTo>
                  <a:pt x="70" y="411"/>
                </a:lnTo>
                <a:lnTo>
                  <a:pt x="70" y="394"/>
                </a:lnTo>
                <a:lnTo>
                  <a:pt x="68" y="389"/>
                </a:lnTo>
                <a:lnTo>
                  <a:pt x="68" y="385"/>
                </a:lnTo>
                <a:lnTo>
                  <a:pt x="65" y="382"/>
                </a:lnTo>
                <a:lnTo>
                  <a:pt x="65" y="377"/>
                </a:lnTo>
                <a:lnTo>
                  <a:pt x="63" y="375"/>
                </a:lnTo>
                <a:lnTo>
                  <a:pt x="63" y="373"/>
                </a:lnTo>
                <a:lnTo>
                  <a:pt x="61" y="368"/>
                </a:lnTo>
                <a:lnTo>
                  <a:pt x="58" y="363"/>
                </a:lnTo>
                <a:lnTo>
                  <a:pt x="58" y="361"/>
                </a:lnTo>
                <a:lnTo>
                  <a:pt x="56" y="356"/>
                </a:lnTo>
                <a:lnTo>
                  <a:pt x="54" y="351"/>
                </a:lnTo>
                <a:lnTo>
                  <a:pt x="54" y="351"/>
                </a:lnTo>
                <a:close/>
              </a:path>
              <a:path w="422" h="458">
                <a:moveTo>
                  <a:pt x="30" y="349"/>
                </a:moveTo>
                <a:lnTo>
                  <a:pt x="22" y="349"/>
                </a:lnTo>
                <a:lnTo>
                  <a:pt x="22" y="353"/>
                </a:lnTo>
                <a:lnTo>
                  <a:pt x="22" y="447"/>
                </a:lnTo>
                <a:lnTo>
                  <a:pt x="22" y="449"/>
                </a:lnTo>
                <a:lnTo>
                  <a:pt x="22" y="457"/>
                </a:lnTo>
                <a:lnTo>
                  <a:pt x="30" y="452"/>
                </a:lnTo>
                <a:lnTo>
                  <a:pt x="30" y="349"/>
                </a:lnTo>
                <a:lnTo>
                  <a:pt x="30" y="349"/>
                </a:lnTo>
                <a:close/>
              </a:path>
              <a:path w="422" h="458">
                <a:moveTo>
                  <a:pt x="97" y="344"/>
                </a:moveTo>
                <a:lnTo>
                  <a:pt x="97" y="363"/>
                </a:lnTo>
                <a:lnTo>
                  <a:pt x="94" y="368"/>
                </a:lnTo>
                <a:lnTo>
                  <a:pt x="94" y="377"/>
                </a:lnTo>
                <a:lnTo>
                  <a:pt x="92" y="382"/>
                </a:lnTo>
                <a:lnTo>
                  <a:pt x="92" y="392"/>
                </a:lnTo>
                <a:lnTo>
                  <a:pt x="90" y="397"/>
                </a:lnTo>
                <a:lnTo>
                  <a:pt x="90" y="406"/>
                </a:lnTo>
                <a:lnTo>
                  <a:pt x="87" y="411"/>
                </a:lnTo>
                <a:lnTo>
                  <a:pt x="87" y="418"/>
                </a:lnTo>
                <a:lnTo>
                  <a:pt x="85" y="421"/>
                </a:lnTo>
                <a:lnTo>
                  <a:pt x="85" y="430"/>
                </a:lnTo>
                <a:lnTo>
                  <a:pt x="85" y="433"/>
                </a:lnTo>
                <a:lnTo>
                  <a:pt x="82" y="437"/>
                </a:lnTo>
                <a:lnTo>
                  <a:pt x="82" y="440"/>
                </a:lnTo>
                <a:lnTo>
                  <a:pt x="85" y="440"/>
                </a:lnTo>
                <a:lnTo>
                  <a:pt x="87" y="437"/>
                </a:lnTo>
                <a:lnTo>
                  <a:pt x="87" y="433"/>
                </a:lnTo>
                <a:lnTo>
                  <a:pt x="90" y="428"/>
                </a:lnTo>
                <a:lnTo>
                  <a:pt x="90" y="423"/>
                </a:lnTo>
                <a:lnTo>
                  <a:pt x="92" y="421"/>
                </a:lnTo>
                <a:lnTo>
                  <a:pt x="92" y="411"/>
                </a:lnTo>
                <a:lnTo>
                  <a:pt x="94" y="409"/>
                </a:lnTo>
                <a:lnTo>
                  <a:pt x="94" y="401"/>
                </a:lnTo>
                <a:lnTo>
                  <a:pt x="97" y="399"/>
                </a:lnTo>
                <a:lnTo>
                  <a:pt x="97" y="392"/>
                </a:lnTo>
                <a:lnTo>
                  <a:pt x="99" y="389"/>
                </a:lnTo>
                <a:lnTo>
                  <a:pt x="99" y="382"/>
                </a:lnTo>
                <a:lnTo>
                  <a:pt x="102" y="380"/>
                </a:lnTo>
                <a:lnTo>
                  <a:pt x="102" y="373"/>
                </a:lnTo>
                <a:lnTo>
                  <a:pt x="104" y="368"/>
                </a:lnTo>
                <a:lnTo>
                  <a:pt x="104" y="363"/>
                </a:lnTo>
                <a:lnTo>
                  <a:pt x="106" y="361"/>
                </a:lnTo>
                <a:lnTo>
                  <a:pt x="106" y="358"/>
                </a:lnTo>
                <a:lnTo>
                  <a:pt x="109" y="356"/>
                </a:lnTo>
                <a:lnTo>
                  <a:pt x="109" y="353"/>
                </a:lnTo>
                <a:lnTo>
                  <a:pt x="111" y="351"/>
                </a:lnTo>
                <a:lnTo>
                  <a:pt x="97" y="344"/>
                </a:lnTo>
                <a:lnTo>
                  <a:pt x="97" y="344"/>
                </a:lnTo>
                <a:close/>
              </a:path>
              <a:path w="422" h="458">
                <a:moveTo>
                  <a:pt x="114" y="320"/>
                </a:moveTo>
                <a:lnTo>
                  <a:pt x="104" y="332"/>
                </a:lnTo>
                <a:lnTo>
                  <a:pt x="39" y="332"/>
                </a:lnTo>
                <a:lnTo>
                  <a:pt x="44" y="337"/>
                </a:lnTo>
                <a:lnTo>
                  <a:pt x="54" y="337"/>
                </a:lnTo>
                <a:lnTo>
                  <a:pt x="56" y="334"/>
                </a:lnTo>
                <a:lnTo>
                  <a:pt x="123" y="334"/>
                </a:lnTo>
                <a:lnTo>
                  <a:pt x="114" y="320"/>
                </a:lnTo>
                <a:lnTo>
                  <a:pt x="114" y="320"/>
                </a:lnTo>
                <a:close/>
              </a:path>
              <a:path w="422" h="458">
                <a:moveTo>
                  <a:pt x="68" y="289"/>
                </a:moveTo>
                <a:lnTo>
                  <a:pt x="65" y="291"/>
                </a:lnTo>
                <a:lnTo>
                  <a:pt x="68" y="293"/>
                </a:lnTo>
                <a:lnTo>
                  <a:pt x="70" y="298"/>
                </a:lnTo>
                <a:lnTo>
                  <a:pt x="70" y="301"/>
                </a:lnTo>
                <a:lnTo>
                  <a:pt x="73" y="305"/>
                </a:lnTo>
                <a:lnTo>
                  <a:pt x="73" y="308"/>
                </a:lnTo>
                <a:lnTo>
                  <a:pt x="75" y="310"/>
                </a:lnTo>
                <a:lnTo>
                  <a:pt x="75" y="322"/>
                </a:lnTo>
                <a:lnTo>
                  <a:pt x="77" y="325"/>
                </a:lnTo>
                <a:lnTo>
                  <a:pt x="80" y="325"/>
                </a:lnTo>
                <a:lnTo>
                  <a:pt x="82" y="322"/>
                </a:lnTo>
                <a:lnTo>
                  <a:pt x="85" y="320"/>
                </a:lnTo>
                <a:lnTo>
                  <a:pt x="85" y="308"/>
                </a:lnTo>
                <a:lnTo>
                  <a:pt x="82" y="305"/>
                </a:lnTo>
                <a:lnTo>
                  <a:pt x="82" y="303"/>
                </a:lnTo>
                <a:lnTo>
                  <a:pt x="80" y="301"/>
                </a:lnTo>
                <a:lnTo>
                  <a:pt x="77" y="298"/>
                </a:lnTo>
                <a:lnTo>
                  <a:pt x="75" y="296"/>
                </a:lnTo>
                <a:lnTo>
                  <a:pt x="73" y="293"/>
                </a:lnTo>
                <a:lnTo>
                  <a:pt x="68" y="289"/>
                </a:lnTo>
                <a:lnTo>
                  <a:pt x="68" y="289"/>
                </a:lnTo>
                <a:close/>
              </a:path>
              <a:path w="422" h="458">
                <a:moveTo>
                  <a:pt x="32" y="286"/>
                </a:moveTo>
                <a:lnTo>
                  <a:pt x="32" y="293"/>
                </a:lnTo>
                <a:lnTo>
                  <a:pt x="30" y="296"/>
                </a:lnTo>
                <a:lnTo>
                  <a:pt x="30" y="303"/>
                </a:lnTo>
                <a:lnTo>
                  <a:pt x="27" y="308"/>
                </a:lnTo>
                <a:lnTo>
                  <a:pt x="27" y="315"/>
                </a:lnTo>
                <a:lnTo>
                  <a:pt x="25" y="317"/>
                </a:lnTo>
                <a:lnTo>
                  <a:pt x="25" y="322"/>
                </a:lnTo>
                <a:lnTo>
                  <a:pt x="22" y="325"/>
                </a:lnTo>
                <a:lnTo>
                  <a:pt x="22" y="332"/>
                </a:lnTo>
                <a:lnTo>
                  <a:pt x="20" y="337"/>
                </a:lnTo>
                <a:lnTo>
                  <a:pt x="20" y="339"/>
                </a:lnTo>
                <a:lnTo>
                  <a:pt x="17" y="341"/>
                </a:lnTo>
                <a:lnTo>
                  <a:pt x="17" y="344"/>
                </a:lnTo>
                <a:lnTo>
                  <a:pt x="15" y="349"/>
                </a:lnTo>
                <a:lnTo>
                  <a:pt x="15" y="351"/>
                </a:lnTo>
                <a:lnTo>
                  <a:pt x="13" y="353"/>
                </a:lnTo>
                <a:lnTo>
                  <a:pt x="13" y="358"/>
                </a:lnTo>
                <a:lnTo>
                  <a:pt x="10" y="361"/>
                </a:lnTo>
                <a:lnTo>
                  <a:pt x="10" y="365"/>
                </a:lnTo>
                <a:lnTo>
                  <a:pt x="8" y="368"/>
                </a:lnTo>
                <a:lnTo>
                  <a:pt x="8" y="370"/>
                </a:lnTo>
                <a:lnTo>
                  <a:pt x="5" y="375"/>
                </a:lnTo>
                <a:lnTo>
                  <a:pt x="5" y="377"/>
                </a:lnTo>
                <a:lnTo>
                  <a:pt x="3" y="380"/>
                </a:lnTo>
                <a:lnTo>
                  <a:pt x="1" y="382"/>
                </a:lnTo>
                <a:lnTo>
                  <a:pt x="1" y="387"/>
                </a:lnTo>
                <a:lnTo>
                  <a:pt x="3" y="387"/>
                </a:lnTo>
                <a:lnTo>
                  <a:pt x="5" y="385"/>
                </a:lnTo>
                <a:lnTo>
                  <a:pt x="5" y="382"/>
                </a:lnTo>
                <a:lnTo>
                  <a:pt x="8" y="380"/>
                </a:lnTo>
                <a:lnTo>
                  <a:pt x="8" y="377"/>
                </a:lnTo>
                <a:lnTo>
                  <a:pt x="10" y="373"/>
                </a:lnTo>
                <a:lnTo>
                  <a:pt x="13" y="370"/>
                </a:lnTo>
                <a:lnTo>
                  <a:pt x="13" y="368"/>
                </a:lnTo>
                <a:lnTo>
                  <a:pt x="15" y="363"/>
                </a:lnTo>
                <a:lnTo>
                  <a:pt x="17" y="361"/>
                </a:lnTo>
                <a:lnTo>
                  <a:pt x="20" y="356"/>
                </a:lnTo>
                <a:lnTo>
                  <a:pt x="20" y="353"/>
                </a:lnTo>
                <a:lnTo>
                  <a:pt x="22" y="349"/>
                </a:lnTo>
                <a:lnTo>
                  <a:pt x="30" y="349"/>
                </a:lnTo>
                <a:lnTo>
                  <a:pt x="34" y="344"/>
                </a:lnTo>
                <a:lnTo>
                  <a:pt x="27" y="337"/>
                </a:lnTo>
                <a:lnTo>
                  <a:pt x="27" y="334"/>
                </a:lnTo>
                <a:lnTo>
                  <a:pt x="30" y="332"/>
                </a:lnTo>
                <a:lnTo>
                  <a:pt x="30" y="327"/>
                </a:lnTo>
                <a:lnTo>
                  <a:pt x="32" y="325"/>
                </a:lnTo>
                <a:lnTo>
                  <a:pt x="32" y="320"/>
                </a:lnTo>
                <a:lnTo>
                  <a:pt x="34" y="317"/>
                </a:lnTo>
                <a:lnTo>
                  <a:pt x="34" y="313"/>
                </a:lnTo>
                <a:lnTo>
                  <a:pt x="37" y="308"/>
                </a:lnTo>
                <a:lnTo>
                  <a:pt x="37" y="305"/>
                </a:lnTo>
                <a:lnTo>
                  <a:pt x="39" y="301"/>
                </a:lnTo>
                <a:lnTo>
                  <a:pt x="44" y="296"/>
                </a:lnTo>
                <a:lnTo>
                  <a:pt x="32" y="286"/>
                </a:lnTo>
                <a:lnTo>
                  <a:pt x="32" y="286"/>
                </a:lnTo>
                <a:close/>
              </a:path>
              <a:path w="422" h="458">
                <a:moveTo>
                  <a:pt x="181" y="440"/>
                </a:moveTo>
                <a:lnTo>
                  <a:pt x="181" y="454"/>
                </a:lnTo>
                <a:lnTo>
                  <a:pt x="190" y="449"/>
                </a:lnTo>
                <a:lnTo>
                  <a:pt x="190" y="442"/>
                </a:lnTo>
                <a:lnTo>
                  <a:pt x="243" y="442"/>
                </a:lnTo>
                <a:lnTo>
                  <a:pt x="181" y="440"/>
                </a:lnTo>
                <a:lnTo>
                  <a:pt x="181" y="440"/>
                </a:lnTo>
                <a:close/>
              </a:path>
              <a:path w="422" h="458">
                <a:moveTo>
                  <a:pt x="174" y="397"/>
                </a:moveTo>
                <a:lnTo>
                  <a:pt x="171" y="399"/>
                </a:lnTo>
                <a:lnTo>
                  <a:pt x="169" y="401"/>
                </a:lnTo>
                <a:lnTo>
                  <a:pt x="166" y="404"/>
                </a:lnTo>
                <a:lnTo>
                  <a:pt x="164" y="404"/>
                </a:lnTo>
                <a:lnTo>
                  <a:pt x="162" y="406"/>
                </a:lnTo>
                <a:lnTo>
                  <a:pt x="157" y="409"/>
                </a:lnTo>
                <a:lnTo>
                  <a:pt x="154" y="409"/>
                </a:lnTo>
                <a:lnTo>
                  <a:pt x="152" y="411"/>
                </a:lnTo>
                <a:lnTo>
                  <a:pt x="150" y="413"/>
                </a:lnTo>
                <a:lnTo>
                  <a:pt x="147" y="413"/>
                </a:lnTo>
                <a:lnTo>
                  <a:pt x="145" y="416"/>
                </a:lnTo>
                <a:lnTo>
                  <a:pt x="142" y="416"/>
                </a:lnTo>
                <a:lnTo>
                  <a:pt x="142" y="418"/>
                </a:lnTo>
                <a:lnTo>
                  <a:pt x="145" y="418"/>
                </a:lnTo>
                <a:lnTo>
                  <a:pt x="147" y="416"/>
                </a:lnTo>
                <a:lnTo>
                  <a:pt x="154" y="416"/>
                </a:lnTo>
                <a:lnTo>
                  <a:pt x="157" y="413"/>
                </a:lnTo>
                <a:lnTo>
                  <a:pt x="159" y="413"/>
                </a:lnTo>
                <a:lnTo>
                  <a:pt x="162" y="411"/>
                </a:lnTo>
                <a:lnTo>
                  <a:pt x="164" y="409"/>
                </a:lnTo>
                <a:lnTo>
                  <a:pt x="166" y="409"/>
                </a:lnTo>
                <a:lnTo>
                  <a:pt x="169" y="406"/>
                </a:lnTo>
                <a:lnTo>
                  <a:pt x="171" y="406"/>
                </a:lnTo>
                <a:lnTo>
                  <a:pt x="174" y="404"/>
                </a:lnTo>
                <a:lnTo>
                  <a:pt x="176" y="401"/>
                </a:lnTo>
                <a:lnTo>
                  <a:pt x="178" y="401"/>
                </a:lnTo>
                <a:lnTo>
                  <a:pt x="181" y="399"/>
                </a:lnTo>
                <a:lnTo>
                  <a:pt x="174" y="397"/>
                </a:lnTo>
                <a:lnTo>
                  <a:pt x="174" y="397"/>
                </a:lnTo>
                <a:close/>
              </a:path>
              <a:path w="422" h="458">
                <a:moveTo>
                  <a:pt x="178" y="392"/>
                </a:moveTo>
                <a:lnTo>
                  <a:pt x="176" y="394"/>
                </a:lnTo>
                <a:lnTo>
                  <a:pt x="174" y="397"/>
                </a:lnTo>
                <a:lnTo>
                  <a:pt x="181" y="399"/>
                </a:lnTo>
                <a:lnTo>
                  <a:pt x="181" y="440"/>
                </a:lnTo>
                <a:lnTo>
                  <a:pt x="243" y="442"/>
                </a:lnTo>
                <a:lnTo>
                  <a:pt x="243" y="452"/>
                </a:lnTo>
                <a:lnTo>
                  <a:pt x="253" y="447"/>
                </a:lnTo>
                <a:lnTo>
                  <a:pt x="253" y="437"/>
                </a:lnTo>
                <a:lnTo>
                  <a:pt x="190" y="437"/>
                </a:lnTo>
                <a:lnTo>
                  <a:pt x="190" y="394"/>
                </a:lnTo>
                <a:lnTo>
                  <a:pt x="243" y="394"/>
                </a:lnTo>
                <a:lnTo>
                  <a:pt x="178" y="392"/>
                </a:lnTo>
                <a:lnTo>
                  <a:pt x="178" y="392"/>
                </a:lnTo>
                <a:close/>
              </a:path>
              <a:path w="422" h="458">
                <a:moveTo>
                  <a:pt x="248" y="382"/>
                </a:moveTo>
                <a:lnTo>
                  <a:pt x="243" y="389"/>
                </a:lnTo>
                <a:lnTo>
                  <a:pt x="181" y="389"/>
                </a:lnTo>
                <a:lnTo>
                  <a:pt x="178" y="392"/>
                </a:lnTo>
                <a:lnTo>
                  <a:pt x="243" y="394"/>
                </a:lnTo>
                <a:lnTo>
                  <a:pt x="243" y="437"/>
                </a:lnTo>
                <a:lnTo>
                  <a:pt x="190" y="437"/>
                </a:lnTo>
                <a:lnTo>
                  <a:pt x="253" y="437"/>
                </a:lnTo>
                <a:lnTo>
                  <a:pt x="253" y="435"/>
                </a:lnTo>
                <a:lnTo>
                  <a:pt x="253" y="397"/>
                </a:lnTo>
                <a:lnTo>
                  <a:pt x="255" y="392"/>
                </a:lnTo>
                <a:lnTo>
                  <a:pt x="248" y="382"/>
                </a:lnTo>
                <a:lnTo>
                  <a:pt x="248" y="382"/>
                </a:lnTo>
                <a:close/>
              </a:path>
              <a:path w="422" h="458">
                <a:moveTo>
                  <a:pt x="181" y="382"/>
                </a:moveTo>
                <a:lnTo>
                  <a:pt x="181" y="389"/>
                </a:lnTo>
                <a:lnTo>
                  <a:pt x="195" y="389"/>
                </a:lnTo>
                <a:lnTo>
                  <a:pt x="195" y="387"/>
                </a:lnTo>
                <a:lnTo>
                  <a:pt x="197" y="385"/>
                </a:lnTo>
                <a:lnTo>
                  <a:pt x="188" y="385"/>
                </a:lnTo>
                <a:lnTo>
                  <a:pt x="181" y="382"/>
                </a:lnTo>
                <a:lnTo>
                  <a:pt x="181" y="382"/>
                </a:lnTo>
                <a:close/>
              </a:path>
              <a:path w="422" h="458">
                <a:moveTo>
                  <a:pt x="171" y="339"/>
                </a:moveTo>
                <a:lnTo>
                  <a:pt x="169" y="341"/>
                </a:lnTo>
                <a:lnTo>
                  <a:pt x="166" y="346"/>
                </a:lnTo>
                <a:lnTo>
                  <a:pt x="164" y="349"/>
                </a:lnTo>
                <a:lnTo>
                  <a:pt x="162" y="351"/>
                </a:lnTo>
                <a:lnTo>
                  <a:pt x="162" y="353"/>
                </a:lnTo>
                <a:lnTo>
                  <a:pt x="159" y="356"/>
                </a:lnTo>
                <a:lnTo>
                  <a:pt x="157" y="358"/>
                </a:lnTo>
                <a:lnTo>
                  <a:pt x="154" y="361"/>
                </a:lnTo>
                <a:lnTo>
                  <a:pt x="152" y="363"/>
                </a:lnTo>
                <a:lnTo>
                  <a:pt x="150" y="365"/>
                </a:lnTo>
                <a:lnTo>
                  <a:pt x="152" y="368"/>
                </a:lnTo>
                <a:lnTo>
                  <a:pt x="154" y="365"/>
                </a:lnTo>
                <a:lnTo>
                  <a:pt x="154" y="363"/>
                </a:lnTo>
                <a:lnTo>
                  <a:pt x="157" y="363"/>
                </a:lnTo>
                <a:lnTo>
                  <a:pt x="159" y="361"/>
                </a:lnTo>
                <a:lnTo>
                  <a:pt x="162" y="358"/>
                </a:lnTo>
                <a:lnTo>
                  <a:pt x="164" y="356"/>
                </a:lnTo>
                <a:lnTo>
                  <a:pt x="166" y="353"/>
                </a:lnTo>
                <a:lnTo>
                  <a:pt x="169" y="351"/>
                </a:lnTo>
                <a:lnTo>
                  <a:pt x="169" y="349"/>
                </a:lnTo>
                <a:lnTo>
                  <a:pt x="171" y="346"/>
                </a:lnTo>
                <a:lnTo>
                  <a:pt x="174" y="344"/>
                </a:lnTo>
                <a:lnTo>
                  <a:pt x="176" y="341"/>
                </a:lnTo>
                <a:lnTo>
                  <a:pt x="176" y="339"/>
                </a:lnTo>
                <a:lnTo>
                  <a:pt x="171" y="339"/>
                </a:lnTo>
                <a:lnTo>
                  <a:pt x="171" y="339"/>
                </a:lnTo>
                <a:close/>
              </a:path>
              <a:path w="422" h="458">
                <a:moveTo>
                  <a:pt x="253" y="320"/>
                </a:moveTo>
                <a:lnTo>
                  <a:pt x="236" y="320"/>
                </a:lnTo>
                <a:lnTo>
                  <a:pt x="236" y="322"/>
                </a:lnTo>
                <a:lnTo>
                  <a:pt x="234" y="325"/>
                </a:lnTo>
                <a:lnTo>
                  <a:pt x="234" y="327"/>
                </a:lnTo>
                <a:lnTo>
                  <a:pt x="231" y="332"/>
                </a:lnTo>
                <a:lnTo>
                  <a:pt x="229" y="334"/>
                </a:lnTo>
                <a:lnTo>
                  <a:pt x="229" y="337"/>
                </a:lnTo>
                <a:lnTo>
                  <a:pt x="226" y="339"/>
                </a:lnTo>
                <a:lnTo>
                  <a:pt x="224" y="341"/>
                </a:lnTo>
                <a:lnTo>
                  <a:pt x="222" y="344"/>
                </a:lnTo>
                <a:lnTo>
                  <a:pt x="219" y="349"/>
                </a:lnTo>
                <a:lnTo>
                  <a:pt x="219" y="351"/>
                </a:lnTo>
                <a:lnTo>
                  <a:pt x="217" y="353"/>
                </a:lnTo>
                <a:lnTo>
                  <a:pt x="214" y="356"/>
                </a:lnTo>
                <a:lnTo>
                  <a:pt x="212" y="358"/>
                </a:lnTo>
                <a:lnTo>
                  <a:pt x="210" y="363"/>
                </a:lnTo>
                <a:lnTo>
                  <a:pt x="207" y="365"/>
                </a:lnTo>
                <a:lnTo>
                  <a:pt x="205" y="368"/>
                </a:lnTo>
                <a:lnTo>
                  <a:pt x="202" y="370"/>
                </a:lnTo>
                <a:lnTo>
                  <a:pt x="200" y="373"/>
                </a:lnTo>
                <a:lnTo>
                  <a:pt x="197" y="375"/>
                </a:lnTo>
                <a:lnTo>
                  <a:pt x="195" y="377"/>
                </a:lnTo>
                <a:lnTo>
                  <a:pt x="195" y="380"/>
                </a:lnTo>
                <a:lnTo>
                  <a:pt x="193" y="380"/>
                </a:lnTo>
                <a:lnTo>
                  <a:pt x="190" y="382"/>
                </a:lnTo>
                <a:lnTo>
                  <a:pt x="188" y="385"/>
                </a:lnTo>
                <a:lnTo>
                  <a:pt x="200" y="385"/>
                </a:lnTo>
                <a:lnTo>
                  <a:pt x="202" y="382"/>
                </a:lnTo>
                <a:lnTo>
                  <a:pt x="205" y="380"/>
                </a:lnTo>
                <a:lnTo>
                  <a:pt x="207" y="377"/>
                </a:lnTo>
                <a:lnTo>
                  <a:pt x="210" y="375"/>
                </a:lnTo>
                <a:lnTo>
                  <a:pt x="212" y="373"/>
                </a:lnTo>
                <a:lnTo>
                  <a:pt x="214" y="370"/>
                </a:lnTo>
                <a:lnTo>
                  <a:pt x="217" y="368"/>
                </a:lnTo>
                <a:lnTo>
                  <a:pt x="219" y="365"/>
                </a:lnTo>
                <a:lnTo>
                  <a:pt x="222" y="363"/>
                </a:lnTo>
                <a:lnTo>
                  <a:pt x="222" y="361"/>
                </a:lnTo>
                <a:lnTo>
                  <a:pt x="224" y="358"/>
                </a:lnTo>
                <a:lnTo>
                  <a:pt x="226" y="356"/>
                </a:lnTo>
                <a:lnTo>
                  <a:pt x="229" y="353"/>
                </a:lnTo>
                <a:lnTo>
                  <a:pt x="229" y="351"/>
                </a:lnTo>
                <a:lnTo>
                  <a:pt x="231" y="349"/>
                </a:lnTo>
                <a:lnTo>
                  <a:pt x="234" y="344"/>
                </a:lnTo>
                <a:lnTo>
                  <a:pt x="236" y="341"/>
                </a:lnTo>
                <a:lnTo>
                  <a:pt x="238" y="339"/>
                </a:lnTo>
                <a:lnTo>
                  <a:pt x="238" y="337"/>
                </a:lnTo>
                <a:lnTo>
                  <a:pt x="241" y="332"/>
                </a:lnTo>
                <a:lnTo>
                  <a:pt x="243" y="329"/>
                </a:lnTo>
                <a:lnTo>
                  <a:pt x="245" y="327"/>
                </a:lnTo>
                <a:lnTo>
                  <a:pt x="245" y="322"/>
                </a:lnTo>
                <a:lnTo>
                  <a:pt x="253" y="320"/>
                </a:lnTo>
                <a:lnTo>
                  <a:pt x="253" y="320"/>
                </a:lnTo>
                <a:close/>
              </a:path>
              <a:path w="422" h="458">
                <a:moveTo>
                  <a:pt x="241" y="308"/>
                </a:moveTo>
                <a:lnTo>
                  <a:pt x="236" y="315"/>
                </a:lnTo>
                <a:lnTo>
                  <a:pt x="190" y="315"/>
                </a:lnTo>
                <a:lnTo>
                  <a:pt x="181" y="317"/>
                </a:lnTo>
                <a:lnTo>
                  <a:pt x="181" y="322"/>
                </a:lnTo>
                <a:lnTo>
                  <a:pt x="178" y="325"/>
                </a:lnTo>
                <a:lnTo>
                  <a:pt x="176" y="327"/>
                </a:lnTo>
                <a:lnTo>
                  <a:pt x="176" y="332"/>
                </a:lnTo>
                <a:lnTo>
                  <a:pt x="174" y="334"/>
                </a:lnTo>
                <a:lnTo>
                  <a:pt x="171" y="337"/>
                </a:lnTo>
                <a:lnTo>
                  <a:pt x="171" y="339"/>
                </a:lnTo>
                <a:lnTo>
                  <a:pt x="176" y="339"/>
                </a:lnTo>
                <a:lnTo>
                  <a:pt x="178" y="341"/>
                </a:lnTo>
                <a:lnTo>
                  <a:pt x="181" y="346"/>
                </a:lnTo>
                <a:lnTo>
                  <a:pt x="183" y="349"/>
                </a:lnTo>
                <a:lnTo>
                  <a:pt x="185" y="351"/>
                </a:lnTo>
                <a:lnTo>
                  <a:pt x="185" y="353"/>
                </a:lnTo>
                <a:lnTo>
                  <a:pt x="188" y="358"/>
                </a:lnTo>
                <a:lnTo>
                  <a:pt x="190" y="358"/>
                </a:lnTo>
                <a:lnTo>
                  <a:pt x="190" y="361"/>
                </a:lnTo>
                <a:lnTo>
                  <a:pt x="190" y="365"/>
                </a:lnTo>
                <a:lnTo>
                  <a:pt x="193" y="368"/>
                </a:lnTo>
                <a:lnTo>
                  <a:pt x="195" y="365"/>
                </a:lnTo>
                <a:lnTo>
                  <a:pt x="197" y="363"/>
                </a:lnTo>
                <a:lnTo>
                  <a:pt x="197" y="358"/>
                </a:lnTo>
                <a:lnTo>
                  <a:pt x="197" y="353"/>
                </a:lnTo>
                <a:lnTo>
                  <a:pt x="195" y="351"/>
                </a:lnTo>
                <a:lnTo>
                  <a:pt x="195" y="349"/>
                </a:lnTo>
                <a:lnTo>
                  <a:pt x="193" y="346"/>
                </a:lnTo>
                <a:lnTo>
                  <a:pt x="190" y="346"/>
                </a:lnTo>
                <a:lnTo>
                  <a:pt x="188" y="344"/>
                </a:lnTo>
                <a:lnTo>
                  <a:pt x="185" y="341"/>
                </a:lnTo>
                <a:lnTo>
                  <a:pt x="183" y="339"/>
                </a:lnTo>
                <a:lnTo>
                  <a:pt x="178" y="337"/>
                </a:lnTo>
                <a:lnTo>
                  <a:pt x="181" y="337"/>
                </a:lnTo>
                <a:lnTo>
                  <a:pt x="181" y="332"/>
                </a:lnTo>
                <a:lnTo>
                  <a:pt x="183" y="329"/>
                </a:lnTo>
                <a:lnTo>
                  <a:pt x="185" y="327"/>
                </a:lnTo>
                <a:lnTo>
                  <a:pt x="188" y="325"/>
                </a:lnTo>
                <a:lnTo>
                  <a:pt x="190" y="320"/>
                </a:lnTo>
                <a:lnTo>
                  <a:pt x="253" y="320"/>
                </a:lnTo>
                <a:lnTo>
                  <a:pt x="241" y="308"/>
                </a:lnTo>
                <a:lnTo>
                  <a:pt x="241" y="308"/>
                </a:lnTo>
                <a:close/>
              </a:path>
              <a:path w="422" h="458">
                <a:moveTo>
                  <a:pt x="193" y="286"/>
                </a:moveTo>
                <a:lnTo>
                  <a:pt x="193" y="289"/>
                </a:lnTo>
                <a:lnTo>
                  <a:pt x="190" y="291"/>
                </a:lnTo>
                <a:lnTo>
                  <a:pt x="190" y="296"/>
                </a:lnTo>
                <a:lnTo>
                  <a:pt x="188" y="298"/>
                </a:lnTo>
                <a:lnTo>
                  <a:pt x="188" y="305"/>
                </a:lnTo>
                <a:lnTo>
                  <a:pt x="185" y="308"/>
                </a:lnTo>
                <a:lnTo>
                  <a:pt x="185" y="313"/>
                </a:lnTo>
                <a:lnTo>
                  <a:pt x="183" y="315"/>
                </a:lnTo>
                <a:lnTo>
                  <a:pt x="181" y="317"/>
                </a:lnTo>
                <a:lnTo>
                  <a:pt x="190" y="315"/>
                </a:lnTo>
                <a:lnTo>
                  <a:pt x="193" y="315"/>
                </a:lnTo>
                <a:lnTo>
                  <a:pt x="193" y="313"/>
                </a:lnTo>
                <a:lnTo>
                  <a:pt x="195" y="308"/>
                </a:lnTo>
                <a:lnTo>
                  <a:pt x="195" y="305"/>
                </a:lnTo>
                <a:lnTo>
                  <a:pt x="197" y="303"/>
                </a:lnTo>
                <a:lnTo>
                  <a:pt x="205" y="298"/>
                </a:lnTo>
                <a:lnTo>
                  <a:pt x="193" y="286"/>
                </a:lnTo>
                <a:lnTo>
                  <a:pt x="193" y="286"/>
                </a:lnTo>
                <a:close/>
              </a:path>
              <a:path w="422" h="458">
                <a:moveTo>
                  <a:pt x="344" y="437"/>
                </a:moveTo>
                <a:lnTo>
                  <a:pt x="344" y="440"/>
                </a:lnTo>
                <a:lnTo>
                  <a:pt x="361" y="440"/>
                </a:lnTo>
                <a:lnTo>
                  <a:pt x="356" y="440"/>
                </a:lnTo>
                <a:lnTo>
                  <a:pt x="354" y="437"/>
                </a:lnTo>
                <a:lnTo>
                  <a:pt x="344" y="437"/>
                </a:lnTo>
                <a:lnTo>
                  <a:pt x="344" y="437"/>
                </a:lnTo>
                <a:close/>
              </a:path>
              <a:path w="422" h="458">
                <a:moveTo>
                  <a:pt x="298" y="370"/>
                </a:moveTo>
                <a:lnTo>
                  <a:pt x="298" y="375"/>
                </a:lnTo>
                <a:lnTo>
                  <a:pt x="296" y="377"/>
                </a:lnTo>
                <a:lnTo>
                  <a:pt x="296" y="382"/>
                </a:lnTo>
                <a:lnTo>
                  <a:pt x="294" y="385"/>
                </a:lnTo>
                <a:lnTo>
                  <a:pt x="294" y="387"/>
                </a:lnTo>
                <a:lnTo>
                  <a:pt x="291" y="392"/>
                </a:lnTo>
                <a:lnTo>
                  <a:pt x="291" y="394"/>
                </a:lnTo>
                <a:lnTo>
                  <a:pt x="289" y="399"/>
                </a:lnTo>
                <a:lnTo>
                  <a:pt x="289" y="401"/>
                </a:lnTo>
                <a:lnTo>
                  <a:pt x="286" y="406"/>
                </a:lnTo>
                <a:lnTo>
                  <a:pt x="284" y="409"/>
                </a:lnTo>
                <a:lnTo>
                  <a:pt x="284" y="411"/>
                </a:lnTo>
                <a:lnTo>
                  <a:pt x="282" y="413"/>
                </a:lnTo>
                <a:lnTo>
                  <a:pt x="282" y="416"/>
                </a:lnTo>
                <a:lnTo>
                  <a:pt x="279" y="421"/>
                </a:lnTo>
                <a:lnTo>
                  <a:pt x="279" y="423"/>
                </a:lnTo>
                <a:lnTo>
                  <a:pt x="282" y="421"/>
                </a:lnTo>
                <a:lnTo>
                  <a:pt x="284" y="418"/>
                </a:lnTo>
                <a:lnTo>
                  <a:pt x="284" y="416"/>
                </a:lnTo>
                <a:lnTo>
                  <a:pt x="286" y="413"/>
                </a:lnTo>
                <a:lnTo>
                  <a:pt x="289" y="411"/>
                </a:lnTo>
                <a:lnTo>
                  <a:pt x="289" y="409"/>
                </a:lnTo>
                <a:lnTo>
                  <a:pt x="291" y="406"/>
                </a:lnTo>
                <a:lnTo>
                  <a:pt x="294" y="401"/>
                </a:lnTo>
                <a:lnTo>
                  <a:pt x="296" y="399"/>
                </a:lnTo>
                <a:lnTo>
                  <a:pt x="296" y="397"/>
                </a:lnTo>
                <a:lnTo>
                  <a:pt x="298" y="394"/>
                </a:lnTo>
                <a:lnTo>
                  <a:pt x="298" y="389"/>
                </a:lnTo>
                <a:lnTo>
                  <a:pt x="301" y="387"/>
                </a:lnTo>
                <a:lnTo>
                  <a:pt x="303" y="382"/>
                </a:lnTo>
                <a:lnTo>
                  <a:pt x="303" y="380"/>
                </a:lnTo>
                <a:lnTo>
                  <a:pt x="305" y="375"/>
                </a:lnTo>
                <a:lnTo>
                  <a:pt x="305" y="373"/>
                </a:lnTo>
                <a:lnTo>
                  <a:pt x="298" y="370"/>
                </a:lnTo>
                <a:lnTo>
                  <a:pt x="298" y="370"/>
                </a:lnTo>
                <a:close/>
              </a:path>
              <a:path w="422" h="458">
                <a:moveTo>
                  <a:pt x="377" y="368"/>
                </a:moveTo>
                <a:lnTo>
                  <a:pt x="377" y="375"/>
                </a:lnTo>
                <a:lnTo>
                  <a:pt x="380" y="377"/>
                </a:lnTo>
                <a:lnTo>
                  <a:pt x="382" y="382"/>
                </a:lnTo>
                <a:lnTo>
                  <a:pt x="382" y="385"/>
                </a:lnTo>
                <a:lnTo>
                  <a:pt x="385" y="389"/>
                </a:lnTo>
                <a:lnTo>
                  <a:pt x="385" y="392"/>
                </a:lnTo>
                <a:lnTo>
                  <a:pt x="387" y="394"/>
                </a:lnTo>
                <a:lnTo>
                  <a:pt x="387" y="397"/>
                </a:lnTo>
                <a:lnTo>
                  <a:pt x="390" y="399"/>
                </a:lnTo>
                <a:lnTo>
                  <a:pt x="390" y="401"/>
                </a:lnTo>
                <a:lnTo>
                  <a:pt x="392" y="406"/>
                </a:lnTo>
                <a:lnTo>
                  <a:pt x="392" y="413"/>
                </a:lnTo>
                <a:lnTo>
                  <a:pt x="394" y="416"/>
                </a:lnTo>
                <a:lnTo>
                  <a:pt x="394" y="418"/>
                </a:lnTo>
                <a:lnTo>
                  <a:pt x="397" y="423"/>
                </a:lnTo>
                <a:lnTo>
                  <a:pt x="397" y="428"/>
                </a:lnTo>
                <a:lnTo>
                  <a:pt x="399" y="428"/>
                </a:lnTo>
                <a:lnTo>
                  <a:pt x="402" y="425"/>
                </a:lnTo>
                <a:lnTo>
                  <a:pt x="404" y="423"/>
                </a:lnTo>
                <a:lnTo>
                  <a:pt x="404" y="418"/>
                </a:lnTo>
                <a:lnTo>
                  <a:pt x="404" y="413"/>
                </a:lnTo>
                <a:lnTo>
                  <a:pt x="402" y="411"/>
                </a:lnTo>
                <a:lnTo>
                  <a:pt x="402" y="406"/>
                </a:lnTo>
                <a:lnTo>
                  <a:pt x="399" y="404"/>
                </a:lnTo>
                <a:lnTo>
                  <a:pt x="399" y="401"/>
                </a:lnTo>
                <a:lnTo>
                  <a:pt x="397" y="399"/>
                </a:lnTo>
                <a:lnTo>
                  <a:pt x="397" y="397"/>
                </a:lnTo>
                <a:lnTo>
                  <a:pt x="394" y="394"/>
                </a:lnTo>
                <a:lnTo>
                  <a:pt x="394" y="392"/>
                </a:lnTo>
                <a:lnTo>
                  <a:pt x="392" y="389"/>
                </a:lnTo>
                <a:lnTo>
                  <a:pt x="390" y="387"/>
                </a:lnTo>
                <a:lnTo>
                  <a:pt x="387" y="382"/>
                </a:lnTo>
                <a:lnTo>
                  <a:pt x="385" y="380"/>
                </a:lnTo>
                <a:lnTo>
                  <a:pt x="382" y="375"/>
                </a:lnTo>
                <a:lnTo>
                  <a:pt x="380" y="373"/>
                </a:lnTo>
                <a:lnTo>
                  <a:pt x="377" y="368"/>
                </a:lnTo>
                <a:lnTo>
                  <a:pt x="377" y="368"/>
                </a:lnTo>
                <a:close/>
              </a:path>
              <a:path w="422" h="458">
                <a:moveTo>
                  <a:pt x="349" y="365"/>
                </a:moveTo>
                <a:lnTo>
                  <a:pt x="346" y="365"/>
                </a:lnTo>
                <a:lnTo>
                  <a:pt x="346" y="370"/>
                </a:lnTo>
                <a:lnTo>
                  <a:pt x="346" y="375"/>
                </a:lnTo>
                <a:lnTo>
                  <a:pt x="344" y="380"/>
                </a:lnTo>
                <a:lnTo>
                  <a:pt x="344" y="382"/>
                </a:lnTo>
                <a:lnTo>
                  <a:pt x="342" y="387"/>
                </a:lnTo>
                <a:lnTo>
                  <a:pt x="342" y="392"/>
                </a:lnTo>
                <a:lnTo>
                  <a:pt x="339" y="394"/>
                </a:lnTo>
                <a:lnTo>
                  <a:pt x="339" y="399"/>
                </a:lnTo>
                <a:lnTo>
                  <a:pt x="337" y="404"/>
                </a:lnTo>
                <a:lnTo>
                  <a:pt x="337" y="406"/>
                </a:lnTo>
                <a:lnTo>
                  <a:pt x="334" y="409"/>
                </a:lnTo>
                <a:lnTo>
                  <a:pt x="334" y="413"/>
                </a:lnTo>
                <a:lnTo>
                  <a:pt x="332" y="416"/>
                </a:lnTo>
                <a:lnTo>
                  <a:pt x="330" y="418"/>
                </a:lnTo>
                <a:lnTo>
                  <a:pt x="330" y="423"/>
                </a:lnTo>
                <a:lnTo>
                  <a:pt x="327" y="425"/>
                </a:lnTo>
                <a:lnTo>
                  <a:pt x="325" y="428"/>
                </a:lnTo>
                <a:lnTo>
                  <a:pt x="325" y="433"/>
                </a:lnTo>
                <a:lnTo>
                  <a:pt x="327" y="433"/>
                </a:lnTo>
                <a:lnTo>
                  <a:pt x="327" y="430"/>
                </a:lnTo>
                <a:lnTo>
                  <a:pt x="330" y="428"/>
                </a:lnTo>
                <a:lnTo>
                  <a:pt x="332" y="425"/>
                </a:lnTo>
                <a:lnTo>
                  <a:pt x="332" y="423"/>
                </a:lnTo>
                <a:lnTo>
                  <a:pt x="334" y="421"/>
                </a:lnTo>
                <a:lnTo>
                  <a:pt x="337" y="418"/>
                </a:lnTo>
                <a:lnTo>
                  <a:pt x="337" y="416"/>
                </a:lnTo>
                <a:lnTo>
                  <a:pt x="339" y="413"/>
                </a:lnTo>
                <a:lnTo>
                  <a:pt x="342" y="411"/>
                </a:lnTo>
                <a:lnTo>
                  <a:pt x="342" y="406"/>
                </a:lnTo>
                <a:lnTo>
                  <a:pt x="344" y="404"/>
                </a:lnTo>
                <a:lnTo>
                  <a:pt x="346" y="401"/>
                </a:lnTo>
                <a:lnTo>
                  <a:pt x="346" y="397"/>
                </a:lnTo>
                <a:lnTo>
                  <a:pt x="349" y="394"/>
                </a:lnTo>
                <a:lnTo>
                  <a:pt x="351" y="389"/>
                </a:lnTo>
                <a:lnTo>
                  <a:pt x="351" y="387"/>
                </a:lnTo>
                <a:lnTo>
                  <a:pt x="354" y="382"/>
                </a:lnTo>
                <a:lnTo>
                  <a:pt x="354" y="377"/>
                </a:lnTo>
                <a:lnTo>
                  <a:pt x="358" y="375"/>
                </a:lnTo>
                <a:lnTo>
                  <a:pt x="349" y="365"/>
                </a:lnTo>
                <a:lnTo>
                  <a:pt x="349" y="365"/>
                </a:lnTo>
                <a:close/>
              </a:path>
              <a:path w="422" h="458">
                <a:moveTo>
                  <a:pt x="301" y="365"/>
                </a:moveTo>
                <a:lnTo>
                  <a:pt x="301" y="368"/>
                </a:lnTo>
                <a:lnTo>
                  <a:pt x="298" y="370"/>
                </a:lnTo>
                <a:lnTo>
                  <a:pt x="305" y="373"/>
                </a:lnTo>
                <a:lnTo>
                  <a:pt x="305" y="454"/>
                </a:lnTo>
                <a:lnTo>
                  <a:pt x="305" y="457"/>
                </a:lnTo>
                <a:lnTo>
                  <a:pt x="313" y="452"/>
                </a:lnTo>
                <a:lnTo>
                  <a:pt x="313" y="365"/>
                </a:lnTo>
                <a:lnTo>
                  <a:pt x="301" y="365"/>
                </a:lnTo>
                <a:lnTo>
                  <a:pt x="301" y="365"/>
                </a:lnTo>
                <a:close/>
              </a:path>
              <a:path w="422" h="458">
                <a:moveTo>
                  <a:pt x="313" y="349"/>
                </a:moveTo>
                <a:lnTo>
                  <a:pt x="305" y="349"/>
                </a:lnTo>
                <a:lnTo>
                  <a:pt x="305" y="351"/>
                </a:lnTo>
                <a:lnTo>
                  <a:pt x="303" y="353"/>
                </a:lnTo>
                <a:lnTo>
                  <a:pt x="303" y="361"/>
                </a:lnTo>
                <a:lnTo>
                  <a:pt x="301" y="365"/>
                </a:lnTo>
                <a:lnTo>
                  <a:pt x="313" y="365"/>
                </a:lnTo>
                <a:lnTo>
                  <a:pt x="315" y="368"/>
                </a:lnTo>
                <a:lnTo>
                  <a:pt x="317" y="370"/>
                </a:lnTo>
                <a:lnTo>
                  <a:pt x="320" y="373"/>
                </a:lnTo>
                <a:lnTo>
                  <a:pt x="320" y="377"/>
                </a:lnTo>
                <a:lnTo>
                  <a:pt x="322" y="380"/>
                </a:lnTo>
                <a:lnTo>
                  <a:pt x="325" y="382"/>
                </a:lnTo>
                <a:lnTo>
                  <a:pt x="325" y="387"/>
                </a:lnTo>
                <a:lnTo>
                  <a:pt x="327" y="392"/>
                </a:lnTo>
                <a:lnTo>
                  <a:pt x="327" y="394"/>
                </a:lnTo>
                <a:lnTo>
                  <a:pt x="330" y="394"/>
                </a:lnTo>
                <a:lnTo>
                  <a:pt x="332" y="392"/>
                </a:lnTo>
                <a:lnTo>
                  <a:pt x="332" y="380"/>
                </a:lnTo>
                <a:lnTo>
                  <a:pt x="330" y="377"/>
                </a:lnTo>
                <a:lnTo>
                  <a:pt x="327" y="373"/>
                </a:lnTo>
                <a:lnTo>
                  <a:pt x="325" y="370"/>
                </a:lnTo>
                <a:lnTo>
                  <a:pt x="325" y="368"/>
                </a:lnTo>
                <a:lnTo>
                  <a:pt x="322" y="368"/>
                </a:lnTo>
                <a:lnTo>
                  <a:pt x="320" y="365"/>
                </a:lnTo>
                <a:lnTo>
                  <a:pt x="315" y="363"/>
                </a:lnTo>
                <a:lnTo>
                  <a:pt x="313" y="361"/>
                </a:lnTo>
                <a:lnTo>
                  <a:pt x="313" y="349"/>
                </a:lnTo>
                <a:lnTo>
                  <a:pt x="313" y="349"/>
                </a:lnTo>
                <a:close/>
              </a:path>
              <a:path w="422" h="458">
                <a:moveTo>
                  <a:pt x="363" y="339"/>
                </a:moveTo>
                <a:lnTo>
                  <a:pt x="363" y="428"/>
                </a:lnTo>
                <a:lnTo>
                  <a:pt x="363" y="435"/>
                </a:lnTo>
                <a:lnTo>
                  <a:pt x="363" y="440"/>
                </a:lnTo>
                <a:lnTo>
                  <a:pt x="361" y="440"/>
                </a:lnTo>
                <a:lnTo>
                  <a:pt x="344" y="440"/>
                </a:lnTo>
                <a:lnTo>
                  <a:pt x="349" y="442"/>
                </a:lnTo>
                <a:lnTo>
                  <a:pt x="351" y="442"/>
                </a:lnTo>
                <a:lnTo>
                  <a:pt x="354" y="445"/>
                </a:lnTo>
                <a:lnTo>
                  <a:pt x="354" y="447"/>
                </a:lnTo>
                <a:lnTo>
                  <a:pt x="356" y="447"/>
                </a:lnTo>
                <a:lnTo>
                  <a:pt x="356" y="449"/>
                </a:lnTo>
                <a:lnTo>
                  <a:pt x="358" y="452"/>
                </a:lnTo>
                <a:lnTo>
                  <a:pt x="361" y="457"/>
                </a:lnTo>
                <a:lnTo>
                  <a:pt x="363" y="454"/>
                </a:lnTo>
                <a:lnTo>
                  <a:pt x="365" y="452"/>
                </a:lnTo>
                <a:lnTo>
                  <a:pt x="368" y="449"/>
                </a:lnTo>
                <a:lnTo>
                  <a:pt x="368" y="447"/>
                </a:lnTo>
                <a:lnTo>
                  <a:pt x="370" y="445"/>
                </a:lnTo>
                <a:lnTo>
                  <a:pt x="370" y="351"/>
                </a:lnTo>
                <a:lnTo>
                  <a:pt x="375" y="346"/>
                </a:lnTo>
                <a:lnTo>
                  <a:pt x="363" y="339"/>
                </a:lnTo>
                <a:lnTo>
                  <a:pt x="363" y="339"/>
                </a:lnTo>
                <a:close/>
              </a:path>
              <a:path w="422" h="458">
                <a:moveTo>
                  <a:pt x="325" y="334"/>
                </a:moveTo>
                <a:lnTo>
                  <a:pt x="317" y="344"/>
                </a:lnTo>
                <a:lnTo>
                  <a:pt x="279" y="344"/>
                </a:lnTo>
                <a:lnTo>
                  <a:pt x="284" y="351"/>
                </a:lnTo>
                <a:lnTo>
                  <a:pt x="286" y="349"/>
                </a:lnTo>
                <a:lnTo>
                  <a:pt x="334" y="349"/>
                </a:lnTo>
                <a:lnTo>
                  <a:pt x="325" y="334"/>
                </a:lnTo>
                <a:lnTo>
                  <a:pt x="325" y="334"/>
                </a:lnTo>
                <a:close/>
              </a:path>
              <a:path w="422" h="458">
                <a:moveTo>
                  <a:pt x="344" y="327"/>
                </a:moveTo>
                <a:lnTo>
                  <a:pt x="344" y="332"/>
                </a:lnTo>
                <a:lnTo>
                  <a:pt x="342" y="334"/>
                </a:lnTo>
                <a:lnTo>
                  <a:pt x="342" y="337"/>
                </a:lnTo>
                <a:lnTo>
                  <a:pt x="339" y="341"/>
                </a:lnTo>
                <a:lnTo>
                  <a:pt x="339" y="344"/>
                </a:lnTo>
                <a:lnTo>
                  <a:pt x="337" y="349"/>
                </a:lnTo>
                <a:lnTo>
                  <a:pt x="337" y="351"/>
                </a:lnTo>
                <a:lnTo>
                  <a:pt x="334" y="353"/>
                </a:lnTo>
                <a:lnTo>
                  <a:pt x="334" y="358"/>
                </a:lnTo>
                <a:lnTo>
                  <a:pt x="332" y="361"/>
                </a:lnTo>
                <a:lnTo>
                  <a:pt x="330" y="363"/>
                </a:lnTo>
                <a:lnTo>
                  <a:pt x="332" y="365"/>
                </a:lnTo>
                <a:lnTo>
                  <a:pt x="334" y="363"/>
                </a:lnTo>
                <a:lnTo>
                  <a:pt x="334" y="361"/>
                </a:lnTo>
                <a:lnTo>
                  <a:pt x="337" y="358"/>
                </a:lnTo>
                <a:lnTo>
                  <a:pt x="339" y="356"/>
                </a:lnTo>
                <a:lnTo>
                  <a:pt x="339" y="353"/>
                </a:lnTo>
                <a:lnTo>
                  <a:pt x="342" y="349"/>
                </a:lnTo>
                <a:lnTo>
                  <a:pt x="344" y="346"/>
                </a:lnTo>
                <a:lnTo>
                  <a:pt x="344" y="344"/>
                </a:lnTo>
                <a:lnTo>
                  <a:pt x="346" y="339"/>
                </a:lnTo>
                <a:lnTo>
                  <a:pt x="349" y="337"/>
                </a:lnTo>
                <a:lnTo>
                  <a:pt x="349" y="332"/>
                </a:lnTo>
                <a:lnTo>
                  <a:pt x="351" y="329"/>
                </a:lnTo>
                <a:lnTo>
                  <a:pt x="392" y="329"/>
                </a:lnTo>
                <a:lnTo>
                  <a:pt x="344" y="327"/>
                </a:lnTo>
                <a:lnTo>
                  <a:pt x="344" y="327"/>
                </a:lnTo>
                <a:close/>
              </a:path>
              <a:path w="422" h="458">
                <a:moveTo>
                  <a:pt x="397" y="317"/>
                </a:moveTo>
                <a:lnTo>
                  <a:pt x="392" y="325"/>
                </a:lnTo>
                <a:lnTo>
                  <a:pt x="354" y="325"/>
                </a:lnTo>
                <a:lnTo>
                  <a:pt x="344" y="327"/>
                </a:lnTo>
                <a:lnTo>
                  <a:pt x="392" y="329"/>
                </a:lnTo>
                <a:lnTo>
                  <a:pt x="385" y="351"/>
                </a:lnTo>
                <a:lnTo>
                  <a:pt x="385" y="353"/>
                </a:lnTo>
                <a:lnTo>
                  <a:pt x="387" y="351"/>
                </a:lnTo>
                <a:lnTo>
                  <a:pt x="390" y="349"/>
                </a:lnTo>
                <a:lnTo>
                  <a:pt x="392" y="344"/>
                </a:lnTo>
                <a:lnTo>
                  <a:pt x="392" y="341"/>
                </a:lnTo>
                <a:lnTo>
                  <a:pt x="394" y="339"/>
                </a:lnTo>
                <a:lnTo>
                  <a:pt x="397" y="337"/>
                </a:lnTo>
                <a:lnTo>
                  <a:pt x="397" y="334"/>
                </a:lnTo>
                <a:lnTo>
                  <a:pt x="399" y="334"/>
                </a:lnTo>
                <a:lnTo>
                  <a:pt x="402" y="332"/>
                </a:lnTo>
                <a:lnTo>
                  <a:pt x="404" y="332"/>
                </a:lnTo>
                <a:lnTo>
                  <a:pt x="406" y="329"/>
                </a:lnTo>
                <a:lnTo>
                  <a:pt x="397" y="317"/>
                </a:lnTo>
                <a:lnTo>
                  <a:pt x="397" y="317"/>
                </a:lnTo>
                <a:close/>
              </a:path>
              <a:path w="422" h="458">
                <a:moveTo>
                  <a:pt x="286" y="310"/>
                </a:moveTo>
                <a:lnTo>
                  <a:pt x="284" y="313"/>
                </a:lnTo>
                <a:lnTo>
                  <a:pt x="282" y="313"/>
                </a:lnTo>
                <a:lnTo>
                  <a:pt x="282" y="315"/>
                </a:lnTo>
                <a:lnTo>
                  <a:pt x="289" y="315"/>
                </a:lnTo>
                <a:lnTo>
                  <a:pt x="294" y="313"/>
                </a:lnTo>
                <a:lnTo>
                  <a:pt x="303" y="313"/>
                </a:lnTo>
                <a:lnTo>
                  <a:pt x="305" y="310"/>
                </a:lnTo>
                <a:lnTo>
                  <a:pt x="286" y="310"/>
                </a:lnTo>
                <a:lnTo>
                  <a:pt x="286" y="310"/>
                </a:lnTo>
                <a:close/>
              </a:path>
              <a:path w="422" h="458">
                <a:moveTo>
                  <a:pt x="327" y="291"/>
                </a:moveTo>
                <a:lnTo>
                  <a:pt x="325" y="293"/>
                </a:lnTo>
                <a:lnTo>
                  <a:pt x="322" y="296"/>
                </a:lnTo>
                <a:lnTo>
                  <a:pt x="320" y="298"/>
                </a:lnTo>
                <a:lnTo>
                  <a:pt x="317" y="298"/>
                </a:lnTo>
                <a:lnTo>
                  <a:pt x="315" y="301"/>
                </a:lnTo>
                <a:lnTo>
                  <a:pt x="313" y="301"/>
                </a:lnTo>
                <a:lnTo>
                  <a:pt x="310" y="303"/>
                </a:lnTo>
                <a:lnTo>
                  <a:pt x="308" y="303"/>
                </a:lnTo>
                <a:lnTo>
                  <a:pt x="305" y="305"/>
                </a:lnTo>
                <a:lnTo>
                  <a:pt x="301" y="305"/>
                </a:lnTo>
                <a:lnTo>
                  <a:pt x="298" y="308"/>
                </a:lnTo>
                <a:lnTo>
                  <a:pt x="296" y="308"/>
                </a:lnTo>
                <a:lnTo>
                  <a:pt x="294" y="310"/>
                </a:lnTo>
                <a:lnTo>
                  <a:pt x="286" y="310"/>
                </a:lnTo>
                <a:lnTo>
                  <a:pt x="305" y="310"/>
                </a:lnTo>
                <a:lnTo>
                  <a:pt x="305" y="344"/>
                </a:lnTo>
                <a:lnTo>
                  <a:pt x="313" y="344"/>
                </a:lnTo>
                <a:lnTo>
                  <a:pt x="313" y="310"/>
                </a:lnTo>
                <a:lnTo>
                  <a:pt x="315" y="308"/>
                </a:lnTo>
                <a:lnTo>
                  <a:pt x="322" y="308"/>
                </a:lnTo>
                <a:lnTo>
                  <a:pt x="325" y="305"/>
                </a:lnTo>
                <a:lnTo>
                  <a:pt x="330" y="305"/>
                </a:lnTo>
                <a:lnTo>
                  <a:pt x="334" y="305"/>
                </a:lnTo>
                <a:lnTo>
                  <a:pt x="327" y="291"/>
                </a:lnTo>
                <a:lnTo>
                  <a:pt x="327" y="291"/>
                </a:lnTo>
                <a:close/>
              </a:path>
              <a:path w="422" h="458">
                <a:moveTo>
                  <a:pt x="354" y="286"/>
                </a:moveTo>
                <a:lnTo>
                  <a:pt x="354" y="293"/>
                </a:lnTo>
                <a:lnTo>
                  <a:pt x="351" y="296"/>
                </a:lnTo>
                <a:lnTo>
                  <a:pt x="351" y="303"/>
                </a:lnTo>
                <a:lnTo>
                  <a:pt x="349" y="305"/>
                </a:lnTo>
                <a:lnTo>
                  <a:pt x="349" y="315"/>
                </a:lnTo>
                <a:lnTo>
                  <a:pt x="346" y="317"/>
                </a:lnTo>
                <a:lnTo>
                  <a:pt x="346" y="322"/>
                </a:lnTo>
                <a:lnTo>
                  <a:pt x="344" y="325"/>
                </a:lnTo>
                <a:lnTo>
                  <a:pt x="344" y="327"/>
                </a:lnTo>
                <a:lnTo>
                  <a:pt x="354" y="325"/>
                </a:lnTo>
                <a:lnTo>
                  <a:pt x="354" y="317"/>
                </a:lnTo>
                <a:lnTo>
                  <a:pt x="356" y="313"/>
                </a:lnTo>
                <a:lnTo>
                  <a:pt x="358" y="310"/>
                </a:lnTo>
                <a:lnTo>
                  <a:pt x="358" y="305"/>
                </a:lnTo>
                <a:lnTo>
                  <a:pt x="361" y="303"/>
                </a:lnTo>
                <a:lnTo>
                  <a:pt x="363" y="301"/>
                </a:lnTo>
                <a:lnTo>
                  <a:pt x="363" y="296"/>
                </a:lnTo>
                <a:lnTo>
                  <a:pt x="365" y="296"/>
                </a:lnTo>
                <a:lnTo>
                  <a:pt x="354" y="286"/>
                </a:lnTo>
                <a:lnTo>
                  <a:pt x="354" y="286"/>
                </a:lnTo>
                <a:close/>
              </a:path>
              <a:path w="422" h="458">
                <a:moveTo>
                  <a:pt x="140" y="154"/>
                </a:moveTo>
                <a:lnTo>
                  <a:pt x="137" y="157"/>
                </a:lnTo>
                <a:lnTo>
                  <a:pt x="121" y="157"/>
                </a:lnTo>
                <a:lnTo>
                  <a:pt x="118" y="159"/>
                </a:lnTo>
                <a:lnTo>
                  <a:pt x="97" y="159"/>
                </a:lnTo>
                <a:lnTo>
                  <a:pt x="137" y="159"/>
                </a:lnTo>
                <a:lnTo>
                  <a:pt x="140" y="159"/>
                </a:lnTo>
                <a:lnTo>
                  <a:pt x="140" y="154"/>
                </a:lnTo>
                <a:lnTo>
                  <a:pt x="140" y="154"/>
                </a:lnTo>
                <a:close/>
              </a:path>
              <a:path w="422" h="458">
                <a:moveTo>
                  <a:pt x="34" y="145"/>
                </a:moveTo>
                <a:lnTo>
                  <a:pt x="32" y="147"/>
                </a:lnTo>
                <a:lnTo>
                  <a:pt x="30" y="152"/>
                </a:lnTo>
                <a:lnTo>
                  <a:pt x="30" y="154"/>
                </a:lnTo>
                <a:lnTo>
                  <a:pt x="27" y="157"/>
                </a:lnTo>
                <a:lnTo>
                  <a:pt x="25" y="159"/>
                </a:lnTo>
                <a:lnTo>
                  <a:pt x="22" y="161"/>
                </a:lnTo>
                <a:lnTo>
                  <a:pt x="20" y="164"/>
                </a:lnTo>
                <a:lnTo>
                  <a:pt x="17" y="166"/>
                </a:lnTo>
                <a:lnTo>
                  <a:pt x="15" y="169"/>
                </a:lnTo>
                <a:lnTo>
                  <a:pt x="13" y="171"/>
                </a:lnTo>
                <a:lnTo>
                  <a:pt x="15" y="173"/>
                </a:lnTo>
                <a:lnTo>
                  <a:pt x="17" y="171"/>
                </a:lnTo>
                <a:lnTo>
                  <a:pt x="20" y="169"/>
                </a:lnTo>
                <a:lnTo>
                  <a:pt x="22" y="166"/>
                </a:lnTo>
                <a:lnTo>
                  <a:pt x="25" y="164"/>
                </a:lnTo>
                <a:lnTo>
                  <a:pt x="27" y="161"/>
                </a:lnTo>
                <a:lnTo>
                  <a:pt x="30" y="159"/>
                </a:lnTo>
                <a:lnTo>
                  <a:pt x="32" y="157"/>
                </a:lnTo>
                <a:lnTo>
                  <a:pt x="34" y="154"/>
                </a:lnTo>
                <a:lnTo>
                  <a:pt x="37" y="152"/>
                </a:lnTo>
                <a:lnTo>
                  <a:pt x="37" y="149"/>
                </a:lnTo>
                <a:lnTo>
                  <a:pt x="39" y="147"/>
                </a:lnTo>
                <a:lnTo>
                  <a:pt x="42" y="145"/>
                </a:lnTo>
                <a:lnTo>
                  <a:pt x="34" y="145"/>
                </a:lnTo>
                <a:lnTo>
                  <a:pt x="34" y="145"/>
                </a:lnTo>
                <a:close/>
              </a:path>
              <a:path w="422" h="458">
                <a:moveTo>
                  <a:pt x="94" y="125"/>
                </a:moveTo>
                <a:lnTo>
                  <a:pt x="87" y="125"/>
                </a:lnTo>
                <a:lnTo>
                  <a:pt x="87" y="130"/>
                </a:lnTo>
                <a:lnTo>
                  <a:pt x="87" y="157"/>
                </a:lnTo>
                <a:lnTo>
                  <a:pt x="94" y="152"/>
                </a:lnTo>
                <a:lnTo>
                  <a:pt x="94" y="125"/>
                </a:lnTo>
                <a:lnTo>
                  <a:pt x="94" y="125"/>
                </a:lnTo>
                <a:close/>
              </a:path>
              <a:path w="422" h="458">
                <a:moveTo>
                  <a:pt x="125" y="113"/>
                </a:moveTo>
                <a:lnTo>
                  <a:pt x="118" y="121"/>
                </a:lnTo>
                <a:lnTo>
                  <a:pt x="51" y="121"/>
                </a:lnTo>
                <a:lnTo>
                  <a:pt x="56" y="128"/>
                </a:lnTo>
                <a:lnTo>
                  <a:pt x="61" y="125"/>
                </a:lnTo>
                <a:lnTo>
                  <a:pt x="135" y="125"/>
                </a:lnTo>
                <a:lnTo>
                  <a:pt x="125" y="113"/>
                </a:lnTo>
                <a:lnTo>
                  <a:pt x="125" y="113"/>
                </a:lnTo>
                <a:close/>
              </a:path>
              <a:path w="422" h="458">
                <a:moveTo>
                  <a:pt x="94" y="121"/>
                </a:moveTo>
                <a:lnTo>
                  <a:pt x="94" y="104"/>
                </a:lnTo>
                <a:lnTo>
                  <a:pt x="87" y="104"/>
                </a:lnTo>
                <a:lnTo>
                  <a:pt x="87" y="121"/>
                </a:lnTo>
                <a:lnTo>
                  <a:pt x="94" y="121"/>
                </a:lnTo>
                <a:close/>
              </a:path>
              <a:path w="422" h="458">
                <a:moveTo>
                  <a:pt x="25" y="101"/>
                </a:moveTo>
                <a:lnTo>
                  <a:pt x="22" y="104"/>
                </a:lnTo>
                <a:lnTo>
                  <a:pt x="25" y="104"/>
                </a:lnTo>
                <a:lnTo>
                  <a:pt x="25" y="106"/>
                </a:lnTo>
                <a:lnTo>
                  <a:pt x="25" y="111"/>
                </a:lnTo>
                <a:lnTo>
                  <a:pt x="27" y="113"/>
                </a:lnTo>
                <a:lnTo>
                  <a:pt x="27" y="118"/>
                </a:lnTo>
                <a:lnTo>
                  <a:pt x="30" y="121"/>
                </a:lnTo>
                <a:lnTo>
                  <a:pt x="30" y="123"/>
                </a:lnTo>
                <a:lnTo>
                  <a:pt x="32" y="128"/>
                </a:lnTo>
                <a:lnTo>
                  <a:pt x="32" y="130"/>
                </a:lnTo>
                <a:lnTo>
                  <a:pt x="34" y="133"/>
                </a:lnTo>
                <a:lnTo>
                  <a:pt x="39" y="133"/>
                </a:lnTo>
                <a:lnTo>
                  <a:pt x="39" y="130"/>
                </a:lnTo>
                <a:lnTo>
                  <a:pt x="37" y="128"/>
                </a:lnTo>
                <a:lnTo>
                  <a:pt x="34" y="125"/>
                </a:lnTo>
                <a:lnTo>
                  <a:pt x="34" y="121"/>
                </a:lnTo>
                <a:lnTo>
                  <a:pt x="32" y="118"/>
                </a:lnTo>
                <a:lnTo>
                  <a:pt x="30" y="116"/>
                </a:lnTo>
                <a:lnTo>
                  <a:pt x="30" y="111"/>
                </a:lnTo>
                <a:lnTo>
                  <a:pt x="27" y="109"/>
                </a:lnTo>
                <a:lnTo>
                  <a:pt x="27" y="106"/>
                </a:lnTo>
                <a:lnTo>
                  <a:pt x="25" y="101"/>
                </a:lnTo>
                <a:lnTo>
                  <a:pt x="25" y="101"/>
                </a:lnTo>
                <a:close/>
              </a:path>
              <a:path w="422" h="458">
                <a:moveTo>
                  <a:pt x="114" y="89"/>
                </a:moveTo>
                <a:lnTo>
                  <a:pt x="109" y="99"/>
                </a:lnTo>
                <a:lnTo>
                  <a:pt x="61" y="99"/>
                </a:lnTo>
                <a:lnTo>
                  <a:pt x="65" y="104"/>
                </a:lnTo>
                <a:lnTo>
                  <a:pt x="123" y="104"/>
                </a:lnTo>
                <a:lnTo>
                  <a:pt x="114" y="89"/>
                </a:lnTo>
                <a:lnTo>
                  <a:pt x="114" y="89"/>
                </a:lnTo>
                <a:close/>
              </a:path>
              <a:path w="422" h="458">
                <a:moveTo>
                  <a:pt x="58" y="82"/>
                </a:moveTo>
                <a:lnTo>
                  <a:pt x="46" y="82"/>
                </a:lnTo>
                <a:lnTo>
                  <a:pt x="46" y="85"/>
                </a:lnTo>
                <a:lnTo>
                  <a:pt x="46" y="99"/>
                </a:lnTo>
                <a:lnTo>
                  <a:pt x="44" y="104"/>
                </a:lnTo>
                <a:lnTo>
                  <a:pt x="44" y="113"/>
                </a:lnTo>
                <a:lnTo>
                  <a:pt x="42" y="118"/>
                </a:lnTo>
                <a:lnTo>
                  <a:pt x="42" y="128"/>
                </a:lnTo>
                <a:lnTo>
                  <a:pt x="39" y="130"/>
                </a:lnTo>
                <a:lnTo>
                  <a:pt x="39" y="133"/>
                </a:lnTo>
                <a:lnTo>
                  <a:pt x="34" y="133"/>
                </a:lnTo>
                <a:lnTo>
                  <a:pt x="34" y="137"/>
                </a:lnTo>
                <a:lnTo>
                  <a:pt x="37" y="140"/>
                </a:lnTo>
                <a:lnTo>
                  <a:pt x="34" y="142"/>
                </a:lnTo>
                <a:lnTo>
                  <a:pt x="34" y="145"/>
                </a:lnTo>
                <a:lnTo>
                  <a:pt x="42" y="145"/>
                </a:lnTo>
                <a:lnTo>
                  <a:pt x="42" y="147"/>
                </a:lnTo>
                <a:lnTo>
                  <a:pt x="44" y="149"/>
                </a:lnTo>
                <a:lnTo>
                  <a:pt x="46" y="152"/>
                </a:lnTo>
                <a:lnTo>
                  <a:pt x="49" y="154"/>
                </a:lnTo>
                <a:lnTo>
                  <a:pt x="51" y="157"/>
                </a:lnTo>
                <a:lnTo>
                  <a:pt x="54" y="157"/>
                </a:lnTo>
                <a:lnTo>
                  <a:pt x="56" y="159"/>
                </a:lnTo>
                <a:lnTo>
                  <a:pt x="58" y="161"/>
                </a:lnTo>
                <a:lnTo>
                  <a:pt x="61" y="161"/>
                </a:lnTo>
                <a:lnTo>
                  <a:pt x="63" y="164"/>
                </a:lnTo>
                <a:lnTo>
                  <a:pt x="65" y="164"/>
                </a:lnTo>
                <a:lnTo>
                  <a:pt x="68" y="166"/>
                </a:lnTo>
                <a:lnTo>
                  <a:pt x="75" y="166"/>
                </a:lnTo>
                <a:lnTo>
                  <a:pt x="77" y="169"/>
                </a:lnTo>
                <a:lnTo>
                  <a:pt x="130" y="169"/>
                </a:lnTo>
                <a:lnTo>
                  <a:pt x="130" y="166"/>
                </a:lnTo>
                <a:lnTo>
                  <a:pt x="133" y="164"/>
                </a:lnTo>
                <a:lnTo>
                  <a:pt x="135" y="161"/>
                </a:lnTo>
                <a:lnTo>
                  <a:pt x="137" y="159"/>
                </a:lnTo>
                <a:lnTo>
                  <a:pt x="82" y="159"/>
                </a:lnTo>
                <a:lnTo>
                  <a:pt x="77" y="157"/>
                </a:lnTo>
                <a:lnTo>
                  <a:pt x="70" y="157"/>
                </a:lnTo>
                <a:lnTo>
                  <a:pt x="68" y="154"/>
                </a:lnTo>
                <a:lnTo>
                  <a:pt x="63" y="154"/>
                </a:lnTo>
                <a:lnTo>
                  <a:pt x="63" y="152"/>
                </a:lnTo>
                <a:lnTo>
                  <a:pt x="61" y="152"/>
                </a:lnTo>
                <a:lnTo>
                  <a:pt x="58" y="149"/>
                </a:lnTo>
                <a:lnTo>
                  <a:pt x="54" y="149"/>
                </a:lnTo>
                <a:lnTo>
                  <a:pt x="51" y="147"/>
                </a:lnTo>
                <a:lnTo>
                  <a:pt x="49" y="145"/>
                </a:lnTo>
                <a:lnTo>
                  <a:pt x="49" y="142"/>
                </a:lnTo>
                <a:lnTo>
                  <a:pt x="46" y="140"/>
                </a:lnTo>
                <a:lnTo>
                  <a:pt x="44" y="137"/>
                </a:lnTo>
                <a:lnTo>
                  <a:pt x="46" y="135"/>
                </a:lnTo>
                <a:lnTo>
                  <a:pt x="46" y="128"/>
                </a:lnTo>
                <a:lnTo>
                  <a:pt x="49" y="125"/>
                </a:lnTo>
                <a:lnTo>
                  <a:pt x="49" y="118"/>
                </a:lnTo>
                <a:lnTo>
                  <a:pt x="51" y="116"/>
                </a:lnTo>
                <a:lnTo>
                  <a:pt x="51" y="104"/>
                </a:lnTo>
                <a:lnTo>
                  <a:pt x="54" y="99"/>
                </a:lnTo>
                <a:lnTo>
                  <a:pt x="54" y="87"/>
                </a:lnTo>
                <a:lnTo>
                  <a:pt x="58" y="82"/>
                </a:lnTo>
                <a:lnTo>
                  <a:pt x="58" y="82"/>
                </a:lnTo>
                <a:close/>
              </a:path>
              <a:path w="422" h="458">
                <a:moveTo>
                  <a:pt x="87" y="77"/>
                </a:moveTo>
                <a:lnTo>
                  <a:pt x="87" y="99"/>
                </a:lnTo>
                <a:lnTo>
                  <a:pt x="94" y="99"/>
                </a:lnTo>
                <a:lnTo>
                  <a:pt x="94" y="77"/>
                </a:lnTo>
                <a:lnTo>
                  <a:pt x="114" y="77"/>
                </a:lnTo>
                <a:lnTo>
                  <a:pt x="87" y="77"/>
                </a:lnTo>
                <a:lnTo>
                  <a:pt x="87" y="77"/>
                </a:lnTo>
                <a:close/>
              </a:path>
              <a:path w="422" h="458">
                <a:moveTo>
                  <a:pt x="123" y="75"/>
                </a:moveTo>
                <a:lnTo>
                  <a:pt x="87" y="77"/>
                </a:lnTo>
                <a:lnTo>
                  <a:pt x="114" y="77"/>
                </a:lnTo>
                <a:lnTo>
                  <a:pt x="114" y="85"/>
                </a:lnTo>
                <a:lnTo>
                  <a:pt x="123" y="80"/>
                </a:lnTo>
                <a:lnTo>
                  <a:pt x="123" y="75"/>
                </a:lnTo>
                <a:lnTo>
                  <a:pt x="123" y="75"/>
                </a:lnTo>
                <a:close/>
              </a:path>
              <a:path w="422" h="458">
                <a:moveTo>
                  <a:pt x="51" y="73"/>
                </a:moveTo>
                <a:lnTo>
                  <a:pt x="46" y="80"/>
                </a:lnTo>
                <a:lnTo>
                  <a:pt x="20" y="80"/>
                </a:lnTo>
                <a:lnTo>
                  <a:pt x="27" y="89"/>
                </a:lnTo>
                <a:lnTo>
                  <a:pt x="30" y="82"/>
                </a:lnTo>
                <a:lnTo>
                  <a:pt x="58" y="82"/>
                </a:lnTo>
                <a:lnTo>
                  <a:pt x="51" y="73"/>
                </a:lnTo>
                <a:lnTo>
                  <a:pt x="51" y="73"/>
                </a:lnTo>
                <a:close/>
              </a:path>
              <a:path w="422" h="458">
                <a:moveTo>
                  <a:pt x="94" y="73"/>
                </a:moveTo>
                <a:lnTo>
                  <a:pt x="94" y="56"/>
                </a:lnTo>
                <a:lnTo>
                  <a:pt x="87" y="56"/>
                </a:lnTo>
                <a:lnTo>
                  <a:pt x="87" y="73"/>
                </a:lnTo>
                <a:lnTo>
                  <a:pt x="94" y="73"/>
                </a:lnTo>
                <a:close/>
              </a:path>
              <a:path w="422" h="458">
                <a:moveTo>
                  <a:pt x="121" y="56"/>
                </a:moveTo>
                <a:lnTo>
                  <a:pt x="114" y="56"/>
                </a:lnTo>
                <a:lnTo>
                  <a:pt x="114" y="73"/>
                </a:lnTo>
                <a:lnTo>
                  <a:pt x="61" y="73"/>
                </a:lnTo>
                <a:lnTo>
                  <a:pt x="65" y="80"/>
                </a:lnTo>
                <a:lnTo>
                  <a:pt x="70" y="77"/>
                </a:lnTo>
                <a:lnTo>
                  <a:pt x="87" y="77"/>
                </a:lnTo>
                <a:lnTo>
                  <a:pt x="123" y="75"/>
                </a:lnTo>
                <a:lnTo>
                  <a:pt x="121" y="73"/>
                </a:lnTo>
                <a:lnTo>
                  <a:pt x="121" y="56"/>
                </a:lnTo>
                <a:lnTo>
                  <a:pt x="121" y="56"/>
                </a:lnTo>
                <a:close/>
              </a:path>
              <a:path w="422" h="458">
                <a:moveTo>
                  <a:pt x="130" y="44"/>
                </a:moveTo>
                <a:lnTo>
                  <a:pt x="123" y="51"/>
                </a:lnTo>
                <a:lnTo>
                  <a:pt x="54" y="51"/>
                </a:lnTo>
                <a:lnTo>
                  <a:pt x="56" y="58"/>
                </a:lnTo>
                <a:lnTo>
                  <a:pt x="61" y="56"/>
                </a:lnTo>
                <a:lnTo>
                  <a:pt x="137" y="56"/>
                </a:lnTo>
                <a:lnTo>
                  <a:pt x="130" y="44"/>
                </a:lnTo>
                <a:lnTo>
                  <a:pt x="130" y="44"/>
                </a:lnTo>
                <a:close/>
              </a:path>
              <a:path w="422" h="458">
                <a:moveTo>
                  <a:pt x="87" y="34"/>
                </a:moveTo>
                <a:lnTo>
                  <a:pt x="87" y="51"/>
                </a:lnTo>
                <a:lnTo>
                  <a:pt x="94" y="51"/>
                </a:lnTo>
                <a:lnTo>
                  <a:pt x="94" y="34"/>
                </a:lnTo>
                <a:lnTo>
                  <a:pt x="114" y="34"/>
                </a:lnTo>
                <a:lnTo>
                  <a:pt x="87" y="34"/>
                </a:lnTo>
                <a:lnTo>
                  <a:pt x="87" y="34"/>
                </a:lnTo>
                <a:close/>
              </a:path>
              <a:path w="422" h="458">
                <a:moveTo>
                  <a:pt x="125" y="32"/>
                </a:moveTo>
                <a:lnTo>
                  <a:pt x="87" y="34"/>
                </a:lnTo>
                <a:lnTo>
                  <a:pt x="114" y="34"/>
                </a:lnTo>
                <a:lnTo>
                  <a:pt x="114" y="51"/>
                </a:lnTo>
                <a:lnTo>
                  <a:pt x="121" y="51"/>
                </a:lnTo>
                <a:lnTo>
                  <a:pt x="121" y="37"/>
                </a:lnTo>
                <a:lnTo>
                  <a:pt x="125" y="32"/>
                </a:lnTo>
                <a:lnTo>
                  <a:pt x="125" y="32"/>
                </a:lnTo>
                <a:close/>
              </a:path>
              <a:path w="422" h="458">
                <a:moveTo>
                  <a:pt x="56" y="32"/>
                </a:moveTo>
                <a:lnTo>
                  <a:pt x="44" y="32"/>
                </a:lnTo>
                <a:lnTo>
                  <a:pt x="25" y="77"/>
                </a:lnTo>
                <a:lnTo>
                  <a:pt x="20" y="80"/>
                </a:lnTo>
                <a:lnTo>
                  <a:pt x="32" y="80"/>
                </a:lnTo>
                <a:lnTo>
                  <a:pt x="51" y="34"/>
                </a:lnTo>
                <a:lnTo>
                  <a:pt x="56" y="32"/>
                </a:lnTo>
                <a:lnTo>
                  <a:pt x="56" y="32"/>
                </a:lnTo>
                <a:close/>
              </a:path>
              <a:path w="422" h="458">
                <a:moveTo>
                  <a:pt x="118" y="22"/>
                </a:moveTo>
                <a:lnTo>
                  <a:pt x="114" y="29"/>
                </a:lnTo>
                <a:lnTo>
                  <a:pt x="61" y="29"/>
                </a:lnTo>
                <a:lnTo>
                  <a:pt x="65" y="34"/>
                </a:lnTo>
                <a:lnTo>
                  <a:pt x="87" y="34"/>
                </a:lnTo>
                <a:lnTo>
                  <a:pt x="125" y="32"/>
                </a:lnTo>
                <a:lnTo>
                  <a:pt x="118" y="22"/>
                </a:lnTo>
                <a:lnTo>
                  <a:pt x="118" y="22"/>
                </a:lnTo>
                <a:close/>
              </a:path>
              <a:path w="422" h="458">
                <a:moveTo>
                  <a:pt x="49" y="20"/>
                </a:moveTo>
                <a:lnTo>
                  <a:pt x="44" y="27"/>
                </a:lnTo>
                <a:lnTo>
                  <a:pt x="15" y="27"/>
                </a:lnTo>
                <a:lnTo>
                  <a:pt x="20" y="34"/>
                </a:lnTo>
                <a:lnTo>
                  <a:pt x="25" y="32"/>
                </a:lnTo>
                <a:lnTo>
                  <a:pt x="56" y="32"/>
                </a:lnTo>
                <a:lnTo>
                  <a:pt x="49" y="20"/>
                </a:lnTo>
                <a:lnTo>
                  <a:pt x="49" y="20"/>
                </a:lnTo>
                <a:close/>
              </a:path>
              <a:path w="422" h="458">
                <a:moveTo>
                  <a:pt x="87" y="3"/>
                </a:moveTo>
                <a:lnTo>
                  <a:pt x="87" y="29"/>
                </a:lnTo>
                <a:lnTo>
                  <a:pt x="94" y="29"/>
                </a:lnTo>
                <a:lnTo>
                  <a:pt x="94" y="17"/>
                </a:lnTo>
                <a:lnTo>
                  <a:pt x="99" y="10"/>
                </a:lnTo>
                <a:lnTo>
                  <a:pt x="87" y="3"/>
                </a:lnTo>
                <a:lnTo>
                  <a:pt x="87" y="3"/>
                </a:lnTo>
                <a:close/>
              </a:path>
              <a:path w="422" h="458">
                <a:moveTo>
                  <a:pt x="224" y="142"/>
                </a:moveTo>
                <a:lnTo>
                  <a:pt x="222" y="145"/>
                </a:lnTo>
                <a:lnTo>
                  <a:pt x="219" y="147"/>
                </a:lnTo>
                <a:lnTo>
                  <a:pt x="217" y="149"/>
                </a:lnTo>
                <a:lnTo>
                  <a:pt x="214" y="152"/>
                </a:lnTo>
                <a:lnTo>
                  <a:pt x="212" y="154"/>
                </a:lnTo>
                <a:lnTo>
                  <a:pt x="210" y="154"/>
                </a:lnTo>
                <a:lnTo>
                  <a:pt x="207" y="157"/>
                </a:lnTo>
                <a:lnTo>
                  <a:pt x="205" y="159"/>
                </a:lnTo>
                <a:lnTo>
                  <a:pt x="202" y="159"/>
                </a:lnTo>
                <a:lnTo>
                  <a:pt x="200" y="161"/>
                </a:lnTo>
                <a:lnTo>
                  <a:pt x="195" y="164"/>
                </a:lnTo>
                <a:lnTo>
                  <a:pt x="193" y="164"/>
                </a:lnTo>
                <a:lnTo>
                  <a:pt x="190" y="166"/>
                </a:lnTo>
                <a:lnTo>
                  <a:pt x="185" y="169"/>
                </a:lnTo>
                <a:lnTo>
                  <a:pt x="183" y="169"/>
                </a:lnTo>
                <a:lnTo>
                  <a:pt x="181" y="171"/>
                </a:lnTo>
                <a:lnTo>
                  <a:pt x="181" y="173"/>
                </a:lnTo>
                <a:lnTo>
                  <a:pt x="183" y="173"/>
                </a:lnTo>
                <a:lnTo>
                  <a:pt x="185" y="171"/>
                </a:lnTo>
                <a:lnTo>
                  <a:pt x="190" y="171"/>
                </a:lnTo>
                <a:lnTo>
                  <a:pt x="193" y="169"/>
                </a:lnTo>
                <a:lnTo>
                  <a:pt x="197" y="169"/>
                </a:lnTo>
                <a:lnTo>
                  <a:pt x="202" y="166"/>
                </a:lnTo>
                <a:lnTo>
                  <a:pt x="205" y="166"/>
                </a:lnTo>
                <a:lnTo>
                  <a:pt x="207" y="164"/>
                </a:lnTo>
                <a:lnTo>
                  <a:pt x="210" y="161"/>
                </a:lnTo>
                <a:lnTo>
                  <a:pt x="212" y="161"/>
                </a:lnTo>
                <a:lnTo>
                  <a:pt x="214" y="159"/>
                </a:lnTo>
                <a:lnTo>
                  <a:pt x="217" y="159"/>
                </a:lnTo>
                <a:lnTo>
                  <a:pt x="219" y="157"/>
                </a:lnTo>
                <a:lnTo>
                  <a:pt x="222" y="154"/>
                </a:lnTo>
                <a:lnTo>
                  <a:pt x="224" y="152"/>
                </a:lnTo>
                <a:lnTo>
                  <a:pt x="226" y="152"/>
                </a:lnTo>
                <a:lnTo>
                  <a:pt x="229" y="149"/>
                </a:lnTo>
                <a:lnTo>
                  <a:pt x="231" y="147"/>
                </a:lnTo>
                <a:lnTo>
                  <a:pt x="234" y="145"/>
                </a:lnTo>
                <a:lnTo>
                  <a:pt x="234" y="142"/>
                </a:lnTo>
                <a:lnTo>
                  <a:pt x="224" y="142"/>
                </a:lnTo>
                <a:lnTo>
                  <a:pt x="224" y="142"/>
                </a:lnTo>
                <a:close/>
              </a:path>
              <a:path w="422" h="458">
                <a:moveTo>
                  <a:pt x="205" y="111"/>
                </a:moveTo>
                <a:lnTo>
                  <a:pt x="183" y="137"/>
                </a:lnTo>
                <a:lnTo>
                  <a:pt x="176" y="137"/>
                </a:lnTo>
                <a:lnTo>
                  <a:pt x="176" y="140"/>
                </a:lnTo>
                <a:lnTo>
                  <a:pt x="176" y="145"/>
                </a:lnTo>
                <a:lnTo>
                  <a:pt x="174" y="147"/>
                </a:lnTo>
                <a:lnTo>
                  <a:pt x="181" y="157"/>
                </a:lnTo>
                <a:lnTo>
                  <a:pt x="183" y="154"/>
                </a:lnTo>
                <a:lnTo>
                  <a:pt x="183" y="152"/>
                </a:lnTo>
                <a:lnTo>
                  <a:pt x="185" y="149"/>
                </a:lnTo>
                <a:lnTo>
                  <a:pt x="188" y="147"/>
                </a:lnTo>
                <a:lnTo>
                  <a:pt x="188" y="142"/>
                </a:lnTo>
                <a:lnTo>
                  <a:pt x="190" y="140"/>
                </a:lnTo>
                <a:lnTo>
                  <a:pt x="193" y="137"/>
                </a:lnTo>
                <a:lnTo>
                  <a:pt x="193" y="135"/>
                </a:lnTo>
                <a:lnTo>
                  <a:pt x="195" y="133"/>
                </a:lnTo>
                <a:lnTo>
                  <a:pt x="197" y="128"/>
                </a:lnTo>
                <a:lnTo>
                  <a:pt x="197" y="125"/>
                </a:lnTo>
                <a:lnTo>
                  <a:pt x="200" y="123"/>
                </a:lnTo>
                <a:lnTo>
                  <a:pt x="202" y="121"/>
                </a:lnTo>
                <a:lnTo>
                  <a:pt x="205" y="116"/>
                </a:lnTo>
                <a:lnTo>
                  <a:pt x="207" y="113"/>
                </a:lnTo>
                <a:lnTo>
                  <a:pt x="205" y="111"/>
                </a:lnTo>
                <a:lnTo>
                  <a:pt x="205" y="111"/>
                </a:lnTo>
                <a:close/>
              </a:path>
              <a:path w="422" h="458">
                <a:moveTo>
                  <a:pt x="214" y="85"/>
                </a:moveTo>
                <a:lnTo>
                  <a:pt x="214" y="92"/>
                </a:lnTo>
                <a:lnTo>
                  <a:pt x="217" y="94"/>
                </a:lnTo>
                <a:lnTo>
                  <a:pt x="217" y="101"/>
                </a:lnTo>
                <a:lnTo>
                  <a:pt x="219" y="106"/>
                </a:lnTo>
                <a:lnTo>
                  <a:pt x="219" y="113"/>
                </a:lnTo>
                <a:lnTo>
                  <a:pt x="222" y="116"/>
                </a:lnTo>
                <a:lnTo>
                  <a:pt x="222" y="118"/>
                </a:lnTo>
                <a:lnTo>
                  <a:pt x="224" y="123"/>
                </a:lnTo>
                <a:lnTo>
                  <a:pt x="224" y="125"/>
                </a:lnTo>
                <a:lnTo>
                  <a:pt x="226" y="128"/>
                </a:lnTo>
                <a:lnTo>
                  <a:pt x="229" y="133"/>
                </a:lnTo>
                <a:lnTo>
                  <a:pt x="229" y="135"/>
                </a:lnTo>
                <a:lnTo>
                  <a:pt x="226" y="137"/>
                </a:lnTo>
                <a:lnTo>
                  <a:pt x="226" y="140"/>
                </a:lnTo>
                <a:lnTo>
                  <a:pt x="224" y="142"/>
                </a:lnTo>
                <a:lnTo>
                  <a:pt x="236" y="142"/>
                </a:lnTo>
                <a:lnTo>
                  <a:pt x="236" y="145"/>
                </a:lnTo>
                <a:lnTo>
                  <a:pt x="238" y="147"/>
                </a:lnTo>
                <a:lnTo>
                  <a:pt x="241" y="149"/>
                </a:lnTo>
                <a:lnTo>
                  <a:pt x="243" y="152"/>
                </a:lnTo>
                <a:lnTo>
                  <a:pt x="245" y="154"/>
                </a:lnTo>
                <a:lnTo>
                  <a:pt x="248" y="157"/>
                </a:lnTo>
                <a:lnTo>
                  <a:pt x="250" y="159"/>
                </a:lnTo>
                <a:lnTo>
                  <a:pt x="253" y="159"/>
                </a:lnTo>
                <a:lnTo>
                  <a:pt x="255" y="161"/>
                </a:lnTo>
                <a:lnTo>
                  <a:pt x="257" y="164"/>
                </a:lnTo>
                <a:lnTo>
                  <a:pt x="260" y="164"/>
                </a:lnTo>
                <a:lnTo>
                  <a:pt x="262" y="166"/>
                </a:lnTo>
                <a:lnTo>
                  <a:pt x="265" y="169"/>
                </a:lnTo>
                <a:lnTo>
                  <a:pt x="267" y="169"/>
                </a:lnTo>
                <a:lnTo>
                  <a:pt x="267" y="166"/>
                </a:lnTo>
                <a:lnTo>
                  <a:pt x="270" y="166"/>
                </a:lnTo>
                <a:lnTo>
                  <a:pt x="270" y="164"/>
                </a:lnTo>
                <a:lnTo>
                  <a:pt x="272" y="161"/>
                </a:lnTo>
                <a:lnTo>
                  <a:pt x="277" y="159"/>
                </a:lnTo>
                <a:lnTo>
                  <a:pt x="279" y="159"/>
                </a:lnTo>
                <a:lnTo>
                  <a:pt x="279" y="157"/>
                </a:lnTo>
                <a:lnTo>
                  <a:pt x="277" y="157"/>
                </a:lnTo>
                <a:lnTo>
                  <a:pt x="274" y="154"/>
                </a:lnTo>
                <a:lnTo>
                  <a:pt x="265" y="154"/>
                </a:lnTo>
                <a:lnTo>
                  <a:pt x="262" y="152"/>
                </a:lnTo>
                <a:lnTo>
                  <a:pt x="260" y="152"/>
                </a:lnTo>
                <a:lnTo>
                  <a:pt x="257" y="149"/>
                </a:lnTo>
                <a:lnTo>
                  <a:pt x="255" y="149"/>
                </a:lnTo>
                <a:lnTo>
                  <a:pt x="253" y="147"/>
                </a:lnTo>
                <a:lnTo>
                  <a:pt x="250" y="145"/>
                </a:lnTo>
                <a:lnTo>
                  <a:pt x="248" y="145"/>
                </a:lnTo>
                <a:lnTo>
                  <a:pt x="245" y="142"/>
                </a:lnTo>
                <a:lnTo>
                  <a:pt x="243" y="140"/>
                </a:lnTo>
                <a:lnTo>
                  <a:pt x="241" y="137"/>
                </a:lnTo>
                <a:lnTo>
                  <a:pt x="241" y="133"/>
                </a:lnTo>
                <a:lnTo>
                  <a:pt x="243" y="130"/>
                </a:lnTo>
                <a:lnTo>
                  <a:pt x="234" y="130"/>
                </a:lnTo>
                <a:lnTo>
                  <a:pt x="234" y="128"/>
                </a:lnTo>
                <a:lnTo>
                  <a:pt x="231" y="125"/>
                </a:lnTo>
                <a:lnTo>
                  <a:pt x="231" y="123"/>
                </a:lnTo>
                <a:lnTo>
                  <a:pt x="229" y="121"/>
                </a:lnTo>
                <a:lnTo>
                  <a:pt x="226" y="118"/>
                </a:lnTo>
                <a:lnTo>
                  <a:pt x="226" y="116"/>
                </a:lnTo>
                <a:lnTo>
                  <a:pt x="224" y="111"/>
                </a:lnTo>
                <a:lnTo>
                  <a:pt x="224" y="109"/>
                </a:lnTo>
                <a:lnTo>
                  <a:pt x="222" y="104"/>
                </a:lnTo>
                <a:lnTo>
                  <a:pt x="222" y="101"/>
                </a:lnTo>
                <a:lnTo>
                  <a:pt x="219" y="97"/>
                </a:lnTo>
                <a:lnTo>
                  <a:pt x="219" y="92"/>
                </a:lnTo>
                <a:lnTo>
                  <a:pt x="217" y="89"/>
                </a:lnTo>
                <a:lnTo>
                  <a:pt x="217" y="85"/>
                </a:lnTo>
                <a:lnTo>
                  <a:pt x="250" y="85"/>
                </a:lnTo>
                <a:lnTo>
                  <a:pt x="214" y="85"/>
                </a:lnTo>
                <a:lnTo>
                  <a:pt x="214" y="85"/>
                </a:lnTo>
                <a:close/>
              </a:path>
              <a:path w="422" h="458">
                <a:moveTo>
                  <a:pt x="265" y="85"/>
                </a:moveTo>
                <a:lnTo>
                  <a:pt x="214" y="85"/>
                </a:lnTo>
                <a:lnTo>
                  <a:pt x="250" y="85"/>
                </a:lnTo>
                <a:lnTo>
                  <a:pt x="250" y="89"/>
                </a:lnTo>
                <a:lnTo>
                  <a:pt x="248" y="94"/>
                </a:lnTo>
                <a:lnTo>
                  <a:pt x="248" y="99"/>
                </a:lnTo>
                <a:lnTo>
                  <a:pt x="245" y="101"/>
                </a:lnTo>
                <a:lnTo>
                  <a:pt x="245" y="106"/>
                </a:lnTo>
                <a:lnTo>
                  <a:pt x="243" y="109"/>
                </a:lnTo>
                <a:lnTo>
                  <a:pt x="243" y="111"/>
                </a:lnTo>
                <a:lnTo>
                  <a:pt x="241" y="116"/>
                </a:lnTo>
                <a:lnTo>
                  <a:pt x="241" y="118"/>
                </a:lnTo>
                <a:lnTo>
                  <a:pt x="238" y="121"/>
                </a:lnTo>
                <a:lnTo>
                  <a:pt x="236" y="123"/>
                </a:lnTo>
                <a:lnTo>
                  <a:pt x="236" y="125"/>
                </a:lnTo>
                <a:lnTo>
                  <a:pt x="234" y="130"/>
                </a:lnTo>
                <a:lnTo>
                  <a:pt x="243" y="130"/>
                </a:lnTo>
                <a:lnTo>
                  <a:pt x="243" y="128"/>
                </a:lnTo>
                <a:lnTo>
                  <a:pt x="245" y="125"/>
                </a:lnTo>
                <a:lnTo>
                  <a:pt x="248" y="123"/>
                </a:lnTo>
                <a:lnTo>
                  <a:pt x="248" y="118"/>
                </a:lnTo>
                <a:lnTo>
                  <a:pt x="250" y="116"/>
                </a:lnTo>
                <a:lnTo>
                  <a:pt x="250" y="113"/>
                </a:lnTo>
                <a:lnTo>
                  <a:pt x="253" y="109"/>
                </a:lnTo>
                <a:lnTo>
                  <a:pt x="253" y="106"/>
                </a:lnTo>
                <a:lnTo>
                  <a:pt x="255" y="101"/>
                </a:lnTo>
                <a:lnTo>
                  <a:pt x="255" y="99"/>
                </a:lnTo>
                <a:lnTo>
                  <a:pt x="257" y="94"/>
                </a:lnTo>
                <a:lnTo>
                  <a:pt x="257" y="92"/>
                </a:lnTo>
                <a:lnTo>
                  <a:pt x="260" y="87"/>
                </a:lnTo>
                <a:lnTo>
                  <a:pt x="265" y="85"/>
                </a:lnTo>
                <a:lnTo>
                  <a:pt x="265" y="85"/>
                </a:lnTo>
                <a:close/>
              </a:path>
              <a:path w="422" h="458">
                <a:moveTo>
                  <a:pt x="255" y="73"/>
                </a:moveTo>
                <a:lnTo>
                  <a:pt x="250" y="80"/>
                </a:lnTo>
                <a:lnTo>
                  <a:pt x="202" y="80"/>
                </a:lnTo>
                <a:lnTo>
                  <a:pt x="207" y="85"/>
                </a:lnTo>
                <a:lnTo>
                  <a:pt x="265" y="85"/>
                </a:lnTo>
                <a:lnTo>
                  <a:pt x="255" y="73"/>
                </a:lnTo>
                <a:lnTo>
                  <a:pt x="255" y="73"/>
                </a:lnTo>
                <a:close/>
              </a:path>
              <a:path w="422" h="458">
                <a:moveTo>
                  <a:pt x="190" y="68"/>
                </a:moveTo>
                <a:lnTo>
                  <a:pt x="176" y="70"/>
                </a:lnTo>
                <a:lnTo>
                  <a:pt x="176" y="137"/>
                </a:lnTo>
                <a:lnTo>
                  <a:pt x="183" y="137"/>
                </a:lnTo>
                <a:lnTo>
                  <a:pt x="183" y="73"/>
                </a:lnTo>
                <a:lnTo>
                  <a:pt x="190" y="68"/>
                </a:lnTo>
                <a:lnTo>
                  <a:pt x="190" y="68"/>
                </a:lnTo>
                <a:close/>
              </a:path>
              <a:path w="422" h="458">
                <a:moveTo>
                  <a:pt x="181" y="58"/>
                </a:moveTo>
                <a:lnTo>
                  <a:pt x="176" y="65"/>
                </a:lnTo>
                <a:lnTo>
                  <a:pt x="154" y="65"/>
                </a:lnTo>
                <a:lnTo>
                  <a:pt x="159" y="73"/>
                </a:lnTo>
                <a:lnTo>
                  <a:pt x="162" y="70"/>
                </a:lnTo>
                <a:lnTo>
                  <a:pt x="176" y="70"/>
                </a:lnTo>
                <a:lnTo>
                  <a:pt x="190" y="68"/>
                </a:lnTo>
                <a:lnTo>
                  <a:pt x="181" y="58"/>
                </a:lnTo>
                <a:lnTo>
                  <a:pt x="181" y="58"/>
                </a:lnTo>
                <a:close/>
              </a:path>
              <a:path w="422" h="458">
                <a:moveTo>
                  <a:pt x="272" y="56"/>
                </a:moveTo>
                <a:lnTo>
                  <a:pt x="267" y="56"/>
                </a:lnTo>
                <a:lnTo>
                  <a:pt x="265" y="58"/>
                </a:lnTo>
                <a:lnTo>
                  <a:pt x="243" y="58"/>
                </a:lnTo>
                <a:lnTo>
                  <a:pt x="245" y="61"/>
                </a:lnTo>
                <a:lnTo>
                  <a:pt x="245" y="63"/>
                </a:lnTo>
                <a:lnTo>
                  <a:pt x="248" y="65"/>
                </a:lnTo>
                <a:lnTo>
                  <a:pt x="277" y="65"/>
                </a:lnTo>
                <a:lnTo>
                  <a:pt x="277" y="61"/>
                </a:lnTo>
                <a:lnTo>
                  <a:pt x="277" y="58"/>
                </a:lnTo>
                <a:lnTo>
                  <a:pt x="274" y="56"/>
                </a:lnTo>
                <a:lnTo>
                  <a:pt x="272" y="56"/>
                </a:lnTo>
                <a:lnTo>
                  <a:pt x="272" y="56"/>
                </a:lnTo>
                <a:close/>
              </a:path>
              <a:path w="422" h="458">
                <a:moveTo>
                  <a:pt x="212" y="17"/>
                </a:moveTo>
                <a:lnTo>
                  <a:pt x="212" y="41"/>
                </a:lnTo>
                <a:lnTo>
                  <a:pt x="210" y="44"/>
                </a:lnTo>
                <a:lnTo>
                  <a:pt x="210" y="53"/>
                </a:lnTo>
                <a:lnTo>
                  <a:pt x="207" y="56"/>
                </a:lnTo>
                <a:lnTo>
                  <a:pt x="207" y="58"/>
                </a:lnTo>
                <a:lnTo>
                  <a:pt x="205" y="61"/>
                </a:lnTo>
                <a:lnTo>
                  <a:pt x="205" y="63"/>
                </a:lnTo>
                <a:lnTo>
                  <a:pt x="202" y="65"/>
                </a:lnTo>
                <a:lnTo>
                  <a:pt x="200" y="70"/>
                </a:lnTo>
                <a:lnTo>
                  <a:pt x="197" y="73"/>
                </a:lnTo>
                <a:lnTo>
                  <a:pt x="195" y="75"/>
                </a:lnTo>
                <a:lnTo>
                  <a:pt x="193" y="77"/>
                </a:lnTo>
                <a:lnTo>
                  <a:pt x="190" y="80"/>
                </a:lnTo>
                <a:lnTo>
                  <a:pt x="188" y="85"/>
                </a:lnTo>
                <a:lnTo>
                  <a:pt x="190" y="87"/>
                </a:lnTo>
                <a:lnTo>
                  <a:pt x="193" y="85"/>
                </a:lnTo>
                <a:lnTo>
                  <a:pt x="195" y="82"/>
                </a:lnTo>
                <a:lnTo>
                  <a:pt x="197" y="80"/>
                </a:lnTo>
                <a:lnTo>
                  <a:pt x="200" y="77"/>
                </a:lnTo>
                <a:lnTo>
                  <a:pt x="202" y="75"/>
                </a:lnTo>
                <a:lnTo>
                  <a:pt x="205" y="73"/>
                </a:lnTo>
                <a:lnTo>
                  <a:pt x="207" y="70"/>
                </a:lnTo>
                <a:lnTo>
                  <a:pt x="210" y="68"/>
                </a:lnTo>
                <a:lnTo>
                  <a:pt x="210" y="65"/>
                </a:lnTo>
                <a:lnTo>
                  <a:pt x="212" y="63"/>
                </a:lnTo>
                <a:lnTo>
                  <a:pt x="214" y="61"/>
                </a:lnTo>
                <a:lnTo>
                  <a:pt x="214" y="56"/>
                </a:lnTo>
                <a:lnTo>
                  <a:pt x="217" y="53"/>
                </a:lnTo>
                <a:lnTo>
                  <a:pt x="217" y="49"/>
                </a:lnTo>
                <a:lnTo>
                  <a:pt x="219" y="46"/>
                </a:lnTo>
                <a:lnTo>
                  <a:pt x="219" y="17"/>
                </a:lnTo>
                <a:lnTo>
                  <a:pt x="243" y="17"/>
                </a:lnTo>
                <a:lnTo>
                  <a:pt x="212" y="17"/>
                </a:lnTo>
                <a:lnTo>
                  <a:pt x="212" y="17"/>
                </a:lnTo>
                <a:close/>
              </a:path>
              <a:path w="422" h="458">
                <a:moveTo>
                  <a:pt x="212" y="8"/>
                </a:moveTo>
                <a:lnTo>
                  <a:pt x="212" y="17"/>
                </a:lnTo>
                <a:lnTo>
                  <a:pt x="243" y="17"/>
                </a:lnTo>
                <a:lnTo>
                  <a:pt x="243" y="58"/>
                </a:lnTo>
                <a:lnTo>
                  <a:pt x="257" y="58"/>
                </a:lnTo>
                <a:lnTo>
                  <a:pt x="255" y="58"/>
                </a:lnTo>
                <a:lnTo>
                  <a:pt x="253" y="56"/>
                </a:lnTo>
                <a:lnTo>
                  <a:pt x="253" y="20"/>
                </a:lnTo>
                <a:lnTo>
                  <a:pt x="257" y="17"/>
                </a:lnTo>
                <a:lnTo>
                  <a:pt x="219" y="15"/>
                </a:lnTo>
                <a:lnTo>
                  <a:pt x="212" y="8"/>
                </a:lnTo>
                <a:lnTo>
                  <a:pt x="212" y="8"/>
                </a:lnTo>
                <a:close/>
              </a:path>
              <a:path w="422" h="458">
                <a:moveTo>
                  <a:pt x="248" y="8"/>
                </a:moveTo>
                <a:lnTo>
                  <a:pt x="243" y="15"/>
                </a:lnTo>
                <a:lnTo>
                  <a:pt x="219" y="15"/>
                </a:lnTo>
                <a:lnTo>
                  <a:pt x="257" y="17"/>
                </a:lnTo>
                <a:lnTo>
                  <a:pt x="248" y="8"/>
                </a:lnTo>
                <a:lnTo>
                  <a:pt x="248" y="8"/>
                </a:lnTo>
                <a:close/>
              </a:path>
              <a:path w="422" h="458">
                <a:moveTo>
                  <a:pt x="171" y="8"/>
                </a:moveTo>
                <a:lnTo>
                  <a:pt x="169" y="8"/>
                </a:lnTo>
                <a:lnTo>
                  <a:pt x="171" y="13"/>
                </a:lnTo>
                <a:lnTo>
                  <a:pt x="171" y="17"/>
                </a:lnTo>
                <a:lnTo>
                  <a:pt x="174" y="20"/>
                </a:lnTo>
                <a:lnTo>
                  <a:pt x="174" y="22"/>
                </a:lnTo>
                <a:lnTo>
                  <a:pt x="176" y="27"/>
                </a:lnTo>
                <a:lnTo>
                  <a:pt x="176" y="32"/>
                </a:lnTo>
                <a:lnTo>
                  <a:pt x="178" y="34"/>
                </a:lnTo>
                <a:lnTo>
                  <a:pt x="178" y="39"/>
                </a:lnTo>
                <a:lnTo>
                  <a:pt x="181" y="39"/>
                </a:lnTo>
                <a:lnTo>
                  <a:pt x="183" y="37"/>
                </a:lnTo>
                <a:lnTo>
                  <a:pt x="185" y="32"/>
                </a:lnTo>
                <a:lnTo>
                  <a:pt x="185" y="22"/>
                </a:lnTo>
                <a:lnTo>
                  <a:pt x="183" y="20"/>
                </a:lnTo>
                <a:lnTo>
                  <a:pt x="183" y="17"/>
                </a:lnTo>
                <a:lnTo>
                  <a:pt x="181" y="15"/>
                </a:lnTo>
                <a:lnTo>
                  <a:pt x="178" y="15"/>
                </a:lnTo>
                <a:lnTo>
                  <a:pt x="176" y="13"/>
                </a:lnTo>
                <a:lnTo>
                  <a:pt x="174" y="10"/>
                </a:lnTo>
                <a:lnTo>
                  <a:pt x="171" y="8"/>
                </a:lnTo>
                <a:lnTo>
                  <a:pt x="171" y="8"/>
                </a:lnTo>
                <a:close/>
              </a:path>
              <a:path w="422" h="458">
                <a:moveTo>
                  <a:pt x="358" y="130"/>
                </a:moveTo>
                <a:lnTo>
                  <a:pt x="351" y="130"/>
                </a:lnTo>
                <a:lnTo>
                  <a:pt x="351" y="133"/>
                </a:lnTo>
                <a:lnTo>
                  <a:pt x="351" y="161"/>
                </a:lnTo>
                <a:lnTo>
                  <a:pt x="349" y="166"/>
                </a:lnTo>
                <a:lnTo>
                  <a:pt x="349" y="173"/>
                </a:lnTo>
                <a:lnTo>
                  <a:pt x="358" y="169"/>
                </a:lnTo>
                <a:lnTo>
                  <a:pt x="358" y="130"/>
                </a:lnTo>
                <a:lnTo>
                  <a:pt x="358" y="130"/>
                </a:lnTo>
                <a:close/>
              </a:path>
              <a:path w="422" h="458">
                <a:moveTo>
                  <a:pt x="409" y="113"/>
                </a:moveTo>
                <a:lnTo>
                  <a:pt x="399" y="125"/>
                </a:lnTo>
                <a:lnTo>
                  <a:pt x="294" y="125"/>
                </a:lnTo>
                <a:lnTo>
                  <a:pt x="296" y="130"/>
                </a:lnTo>
                <a:lnTo>
                  <a:pt x="421" y="130"/>
                </a:lnTo>
                <a:lnTo>
                  <a:pt x="409" y="113"/>
                </a:lnTo>
                <a:lnTo>
                  <a:pt x="409" y="113"/>
                </a:lnTo>
                <a:close/>
              </a:path>
              <a:path w="422" h="458">
                <a:moveTo>
                  <a:pt x="351" y="101"/>
                </a:moveTo>
                <a:lnTo>
                  <a:pt x="351" y="125"/>
                </a:lnTo>
                <a:lnTo>
                  <a:pt x="358" y="125"/>
                </a:lnTo>
                <a:lnTo>
                  <a:pt x="358" y="101"/>
                </a:lnTo>
                <a:lnTo>
                  <a:pt x="390" y="101"/>
                </a:lnTo>
                <a:lnTo>
                  <a:pt x="351" y="101"/>
                </a:lnTo>
                <a:lnTo>
                  <a:pt x="351" y="101"/>
                </a:lnTo>
                <a:close/>
              </a:path>
              <a:path w="422" h="458">
                <a:moveTo>
                  <a:pt x="397" y="101"/>
                </a:moveTo>
                <a:lnTo>
                  <a:pt x="351" y="101"/>
                </a:lnTo>
                <a:lnTo>
                  <a:pt x="390" y="101"/>
                </a:lnTo>
                <a:lnTo>
                  <a:pt x="390" y="111"/>
                </a:lnTo>
                <a:lnTo>
                  <a:pt x="397" y="106"/>
                </a:lnTo>
                <a:lnTo>
                  <a:pt x="397" y="101"/>
                </a:lnTo>
                <a:lnTo>
                  <a:pt x="397" y="101"/>
                </a:lnTo>
                <a:close/>
              </a:path>
              <a:path w="422" h="458">
                <a:moveTo>
                  <a:pt x="351" y="73"/>
                </a:moveTo>
                <a:lnTo>
                  <a:pt x="351" y="97"/>
                </a:lnTo>
                <a:lnTo>
                  <a:pt x="358" y="97"/>
                </a:lnTo>
                <a:lnTo>
                  <a:pt x="358" y="73"/>
                </a:lnTo>
                <a:lnTo>
                  <a:pt x="390" y="73"/>
                </a:lnTo>
                <a:lnTo>
                  <a:pt x="351" y="73"/>
                </a:lnTo>
                <a:lnTo>
                  <a:pt x="351" y="73"/>
                </a:lnTo>
                <a:close/>
              </a:path>
              <a:path w="422" h="458">
                <a:moveTo>
                  <a:pt x="397" y="73"/>
                </a:moveTo>
                <a:lnTo>
                  <a:pt x="351" y="73"/>
                </a:lnTo>
                <a:lnTo>
                  <a:pt x="390" y="73"/>
                </a:lnTo>
                <a:lnTo>
                  <a:pt x="390" y="97"/>
                </a:lnTo>
                <a:lnTo>
                  <a:pt x="358" y="97"/>
                </a:lnTo>
                <a:lnTo>
                  <a:pt x="320" y="97"/>
                </a:lnTo>
                <a:lnTo>
                  <a:pt x="313" y="101"/>
                </a:lnTo>
                <a:lnTo>
                  <a:pt x="313" y="116"/>
                </a:lnTo>
                <a:lnTo>
                  <a:pt x="320" y="111"/>
                </a:lnTo>
                <a:lnTo>
                  <a:pt x="320" y="101"/>
                </a:lnTo>
                <a:lnTo>
                  <a:pt x="351" y="101"/>
                </a:lnTo>
                <a:lnTo>
                  <a:pt x="397" y="101"/>
                </a:lnTo>
                <a:lnTo>
                  <a:pt x="397" y="97"/>
                </a:lnTo>
                <a:lnTo>
                  <a:pt x="397" y="73"/>
                </a:lnTo>
                <a:lnTo>
                  <a:pt x="397" y="73"/>
                </a:lnTo>
                <a:close/>
              </a:path>
              <a:path w="422" h="458">
                <a:moveTo>
                  <a:pt x="351" y="44"/>
                </a:moveTo>
                <a:lnTo>
                  <a:pt x="351" y="68"/>
                </a:lnTo>
                <a:lnTo>
                  <a:pt x="358" y="68"/>
                </a:lnTo>
                <a:lnTo>
                  <a:pt x="358" y="44"/>
                </a:lnTo>
                <a:lnTo>
                  <a:pt x="390" y="44"/>
                </a:lnTo>
                <a:lnTo>
                  <a:pt x="351" y="44"/>
                </a:lnTo>
                <a:lnTo>
                  <a:pt x="351" y="44"/>
                </a:lnTo>
                <a:close/>
              </a:path>
              <a:path w="422" h="458">
                <a:moveTo>
                  <a:pt x="313" y="44"/>
                </a:moveTo>
                <a:lnTo>
                  <a:pt x="313" y="70"/>
                </a:lnTo>
                <a:lnTo>
                  <a:pt x="320" y="68"/>
                </a:lnTo>
                <a:lnTo>
                  <a:pt x="320" y="44"/>
                </a:lnTo>
                <a:lnTo>
                  <a:pt x="351" y="44"/>
                </a:lnTo>
                <a:lnTo>
                  <a:pt x="313" y="44"/>
                </a:lnTo>
                <a:lnTo>
                  <a:pt x="313" y="44"/>
                </a:lnTo>
                <a:close/>
              </a:path>
              <a:path w="422" h="458">
                <a:moveTo>
                  <a:pt x="392" y="34"/>
                </a:moveTo>
                <a:lnTo>
                  <a:pt x="387" y="41"/>
                </a:lnTo>
                <a:lnTo>
                  <a:pt x="313" y="41"/>
                </a:lnTo>
                <a:lnTo>
                  <a:pt x="313" y="44"/>
                </a:lnTo>
                <a:lnTo>
                  <a:pt x="390" y="44"/>
                </a:lnTo>
                <a:lnTo>
                  <a:pt x="390" y="68"/>
                </a:lnTo>
                <a:lnTo>
                  <a:pt x="320" y="68"/>
                </a:lnTo>
                <a:lnTo>
                  <a:pt x="313" y="70"/>
                </a:lnTo>
                <a:lnTo>
                  <a:pt x="313" y="101"/>
                </a:lnTo>
                <a:lnTo>
                  <a:pt x="320" y="97"/>
                </a:lnTo>
                <a:lnTo>
                  <a:pt x="320" y="73"/>
                </a:lnTo>
                <a:lnTo>
                  <a:pt x="351" y="73"/>
                </a:lnTo>
                <a:lnTo>
                  <a:pt x="397" y="73"/>
                </a:lnTo>
                <a:lnTo>
                  <a:pt x="397" y="68"/>
                </a:lnTo>
                <a:lnTo>
                  <a:pt x="397" y="63"/>
                </a:lnTo>
                <a:lnTo>
                  <a:pt x="397" y="58"/>
                </a:lnTo>
                <a:lnTo>
                  <a:pt x="397" y="49"/>
                </a:lnTo>
                <a:lnTo>
                  <a:pt x="402" y="41"/>
                </a:lnTo>
                <a:lnTo>
                  <a:pt x="392" y="34"/>
                </a:lnTo>
                <a:lnTo>
                  <a:pt x="392" y="34"/>
                </a:lnTo>
                <a:close/>
              </a:path>
              <a:path w="422" h="458">
                <a:moveTo>
                  <a:pt x="313" y="34"/>
                </a:moveTo>
                <a:lnTo>
                  <a:pt x="313" y="41"/>
                </a:lnTo>
                <a:lnTo>
                  <a:pt x="365" y="41"/>
                </a:lnTo>
                <a:lnTo>
                  <a:pt x="322" y="41"/>
                </a:lnTo>
                <a:lnTo>
                  <a:pt x="313" y="34"/>
                </a:lnTo>
                <a:lnTo>
                  <a:pt x="313" y="34"/>
                </a:lnTo>
                <a:close/>
              </a:path>
              <a:path w="422" h="458">
                <a:moveTo>
                  <a:pt x="327" y="3"/>
                </a:moveTo>
                <a:lnTo>
                  <a:pt x="325" y="5"/>
                </a:lnTo>
                <a:lnTo>
                  <a:pt x="327" y="5"/>
                </a:lnTo>
                <a:lnTo>
                  <a:pt x="327" y="10"/>
                </a:lnTo>
                <a:lnTo>
                  <a:pt x="330" y="13"/>
                </a:lnTo>
                <a:lnTo>
                  <a:pt x="332" y="15"/>
                </a:lnTo>
                <a:lnTo>
                  <a:pt x="334" y="20"/>
                </a:lnTo>
                <a:lnTo>
                  <a:pt x="334" y="22"/>
                </a:lnTo>
                <a:lnTo>
                  <a:pt x="337" y="25"/>
                </a:lnTo>
                <a:lnTo>
                  <a:pt x="337" y="29"/>
                </a:lnTo>
                <a:lnTo>
                  <a:pt x="339" y="34"/>
                </a:lnTo>
                <a:lnTo>
                  <a:pt x="339" y="37"/>
                </a:lnTo>
                <a:lnTo>
                  <a:pt x="342" y="37"/>
                </a:lnTo>
                <a:lnTo>
                  <a:pt x="344" y="34"/>
                </a:lnTo>
                <a:lnTo>
                  <a:pt x="346" y="29"/>
                </a:lnTo>
                <a:lnTo>
                  <a:pt x="346" y="25"/>
                </a:lnTo>
                <a:lnTo>
                  <a:pt x="344" y="22"/>
                </a:lnTo>
                <a:lnTo>
                  <a:pt x="344" y="17"/>
                </a:lnTo>
                <a:lnTo>
                  <a:pt x="342" y="15"/>
                </a:lnTo>
                <a:lnTo>
                  <a:pt x="339" y="13"/>
                </a:lnTo>
                <a:lnTo>
                  <a:pt x="337" y="10"/>
                </a:lnTo>
                <a:lnTo>
                  <a:pt x="334" y="10"/>
                </a:lnTo>
                <a:lnTo>
                  <a:pt x="332" y="8"/>
                </a:lnTo>
                <a:lnTo>
                  <a:pt x="330" y="5"/>
                </a:lnTo>
                <a:lnTo>
                  <a:pt x="327" y="3"/>
                </a:lnTo>
                <a:lnTo>
                  <a:pt x="327" y="3"/>
                </a:lnTo>
                <a:close/>
              </a:path>
              <a:path w="422" h="458">
                <a:moveTo>
                  <a:pt x="377" y="1"/>
                </a:moveTo>
                <a:lnTo>
                  <a:pt x="375" y="3"/>
                </a:lnTo>
                <a:lnTo>
                  <a:pt x="375" y="10"/>
                </a:lnTo>
                <a:lnTo>
                  <a:pt x="373" y="13"/>
                </a:lnTo>
                <a:lnTo>
                  <a:pt x="373" y="17"/>
                </a:lnTo>
                <a:lnTo>
                  <a:pt x="370" y="20"/>
                </a:lnTo>
                <a:lnTo>
                  <a:pt x="370" y="25"/>
                </a:lnTo>
                <a:lnTo>
                  <a:pt x="368" y="27"/>
                </a:lnTo>
                <a:lnTo>
                  <a:pt x="368" y="32"/>
                </a:lnTo>
                <a:lnTo>
                  <a:pt x="365" y="34"/>
                </a:lnTo>
                <a:lnTo>
                  <a:pt x="363" y="37"/>
                </a:lnTo>
                <a:lnTo>
                  <a:pt x="363" y="41"/>
                </a:lnTo>
                <a:lnTo>
                  <a:pt x="322" y="41"/>
                </a:lnTo>
                <a:lnTo>
                  <a:pt x="365" y="41"/>
                </a:lnTo>
                <a:lnTo>
                  <a:pt x="368" y="39"/>
                </a:lnTo>
                <a:lnTo>
                  <a:pt x="368" y="37"/>
                </a:lnTo>
                <a:lnTo>
                  <a:pt x="370" y="32"/>
                </a:lnTo>
                <a:lnTo>
                  <a:pt x="373" y="29"/>
                </a:lnTo>
                <a:lnTo>
                  <a:pt x="375" y="27"/>
                </a:lnTo>
                <a:lnTo>
                  <a:pt x="377" y="25"/>
                </a:lnTo>
                <a:lnTo>
                  <a:pt x="377" y="22"/>
                </a:lnTo>
                <a:lnTo>
                  <a:pt x="380" y="17"/>
                </a:lnTo>
                <a:lnTo>
                  <a:pt x="382" y="15"/>
                </a:lnTo>
                <a:lnTo>
                  <a:pt x="385" y="15"/>
                </a:lnTo>
                <a:lnTo>
                  <a:pt x="387" y="13"/>
                </a:lnTo>
                <a:lnTo>
                  <a:pt x="377" y="1"/>
                </a:lnTo>
                <a:lnTo>
                  <a:pt x="3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52" name="path 13752"/>
          <p:cNvSpPr/>
          <p:nvPr/>
        </p:nvSpPr>
        <p:spPr>
          <a:xfrm>
            <a:off x="9644634" y="9359138"/>
            <a:ext cx="257555" cy="289559"/>
          </a:xfrm>
          <a:custGeom>
            <a:avLst/>
            <a:gdLst/>
            <a:ahLst/>
            <a:cxnLst/>
            <a:rect l="0" t="0" r="0" b="0"/>
            <a:pathLst>
              <a:path w="405" h="455">
                <a:moveTo>
                  <a:pt x="90" y="430"/>
                </a:moveTo>
                <a:lnTo>
                  <a:pt x="82" y="430"/>
                </a:lnTo>
                <a:lnTo>
                  <a:pt x="82" y="452"/>
                </a:lnTo>
                <a:lnTo>
                  <a:pt x="90" y="445"/>
                </a:lnTo>
                <a:lnTo>
                  <a:pt x="90" y="430"/>
                </a:lnTo>
                <a:lnTo>
                  <a:pt x="90" y="430"/>
                </a:lnTo>
                <a:close/>
              </a:path>
              <a:path w="405" h="455">
                <a:moveTo>
                  <a:pt x="15" y="382"/>
                </a:moveTo>
                <a:lnTo>
                  <a:pt x="15" y="428"/>
                </a:lnTo>
                <a:lnTo>
                  <a:pt x="25" y="428"/>
                </a:lnTo>
                <a:lnTo>
                  <a:pt x="25" y="387"/>
                </a:lnTo>
                <a:lnTo>
                  <a:pt x="82" y="387"/>
                </a:lnTo>
                <a:lnTo>
                  <a:pt x="15" y="382"/>
                </a:lnTo>
                <a:lnTo>
                  <a:pt x="15" y="382"/>
                </a:lnTo>
                <a:close/>
              </a:path>
              <a:path w="405" h="455">
                <a:moveTo>
                  <a:pt x="15" y="346"/>
                </a:moveTo>
                <a:lnTo>
                  <a:pt x="15" y="382"/>
                </a:lnTo>
                <a:lnTo>
                  <a:pt x="25" y="382"/>
                </a:lnTo>
                <a:lnTo>
                  <a:pt x="25" y="346"/>
                </a:lnTo>
                <a:lnTo>
                  <a:pt x="82" y="346"/>
                </a:lnTo>
                <a:lnTo>
                  <a:pt x="15" y="346"/>
                </a:lnTo>
                <a:lnTo>
                  <a:pt x="15" y="346"/>
                </a:lnTo>
                <a:close/>
              </a:path>
              <a:path w="405" h="455">
                <a:moveTo>
                  <a:pt x="97" y="303"/>
                </a:moveTo>
                <a:lnTo>
                  <a:pt x="82" y="306"/>
                </a:lnTo>
                <a:lnTo>
                  <a:pt x="82" y="341"/>
                </a:lnTo>
                <a:lnTo>
                  <a:pt x="25" y="341"/>
                </a:lnTo>
                <a:lnTo>
                  <a:pt x="15" y="346"/>
                </a:lnTo>
                <a:lnTo>
                  <a:pt x="82" y="346"/>
                </a:lnTo>
                <a:lnTo>
                  <a:pt x="82" y="382"/>
                </a:lnTo>
                <a:lnTo>
                  <a:pt x="15" y="382"/>
                </a:lnTo>
                <a:lnTo>
                  <a:pt x="82" y="387"/>
                </a:lnTo>
                <a:lnTo>
                  <a:pt x="82" y="428"/>
                </a:lnTo>
                <a:lnTo>
                  <a:pt x="25" y="428"/>
                </a:lnTo>
                <a:lnTo>
                  <a:pt x="15" y="428"/>
                </a:lnTo>
                <a:lnTo>
                  <a:pt x="15" y="433"/>
                </a:lnTo>
                <a:lnTo>
                  <a:pt x="15" y="452"/>
                </a:lnTo>
                <a:lnTo>
                  <a:pt x="25" y="445"/>
                </a:lnTo>
                <a:lnTo>
                  <a:pt x="25" y="430"/>
                </a:lnTo>
                <a:lnTo>
                  <a:pt x="82" y="430"/>
                </a:lnTo>
                <a:lnTo>
                  <a:pt x="90" y="430"/>
                </a:lnTo>
                <a:lnTo>
                  <a:pt x="90" y="426"/>
                </a:lnTo>
                <a:lnTo>
                  <a:pt x="90" y="421"/>
                </a:lnTo>
                <a:lnTo>
                  <a:pt x="90" y="308"/>
                </a:lnTo>
                <a:lnTo>
                  <a:pt x="97" y="303"/>
                </a:lnTo>
                <a:lnTo>
                  <a:pt x="97" y="303"/>
                </a:lnTo>
                <a:close/>
              </a:path>
              <a:path w="405" h="455">
                <a:moveTo>
                  <a:pt x="85" y="293"/>
                </a:moveTo>
                <a:lnTo>
                  <a:pt x="80" y="301"/>
                </a:lnTo>
                <a:lnTo>
                  <a:pt x="25" y="301"/>
                </a:lnTo>
                <a:lnTo>
                  <a:pt x="15" y="303"/>
                </a:lnTo>
                <a:lnTo>
                  <a:pt x="15" y="346"/>
                </a:lnTo>
                <a:lnTo>
                  <a:pt x="25" y="341"/>
                </a:lnTo>
                <a:lnTo>
                  <a:pt x="25" y="306"/>
                </a:lnTo>
                <a:lnTo>
                  <a:pt x="82" y="306"/>
                </a:lnTo>
                <a:lnTo>
                  <a:pt x="97" y="303"/>
                </a:lnTo>
                <a:lnTo>
                  <a:pt x="85" y="293"/>
                </a:lnTo>
                <a:lnTo>
                  <a:pt x="85" y="293"/>
                </a:lnTo>
                <a:close/>
              </a:path>
              <a:path w="405" h="455">
                <a:moveTo>
                  <a:pt x="15" y="293"/>
                </a:moveTo>
                <a:lnTo>
                  <a:pt x="15" y="303"/>
                </a:lnTo>
                <a:lnTo>
                  <a:pt x="25" y="301"/>
                </a:lnTo>
                <a:lnTo>
                  <a:pt x="15" y="293"/>
                </a:lnTo>
                <a:lnTo>
                  <a:pt x="15" y="293"/>
                </a:lnTo>
                <a:close/>
              </a:path>
              <a:path w="405" h="455">
                <a:moveTo>
                  <a:pt x="169" y="438"/>
                </a:moveTo>
                <a:lnTo>
                  <a:pt x="169" y="452"/>
                </a:lnTo>
                <a:lnTo>
                  <a:pt x="178" y="447"/>
                </a:lnTo>
                <a:lnTo>
                  <a:pt x="178" y="438"/>
                </a:lnTo>
                <a:lnTo>
                  <a:pt x="231" y="438"/>
                </a:lnTo>
                <a:lnTo>
                  <a:pt x="169" y="438"/>
                </a:lnTo>
                <a:lnTo>
                  <a:pt x="169" y="438"/>
                </a:lnTo>
                <a:close/>
              </a:path>
              <a:path w="405" h="455">
                <a:moveTo>
                  <a:pt x="161" y="394"/>
                </a:moveTo>
                <a:lnTo>
                  <a:pt x="159" y="397"/>
                </a:lnTo>
                <a:lnTo>
                  <a:pt x="157" y="399"/>
                </a:lnTo>
                <a:lnTo>
                  <a:pt x="154" y="399"/>
                </a:lnTo>
                <a:lnTo>
                  <a:pt x="152" y="401"/>
                </a:lnTo>
                <a:lnTo>
                  <a:pt x="150" y="404"/>
                </a:lnTo>
                <a:lnTo>
                  <a:pt x="145" y="404"/>
                </a:lnTo>
                <a:lnTo>
                  <a:pt x="142" y="406"/>
                </a:lnTo>
                <a:lnTo>
                  <a:pt x="140" y="409"/>
                </a:lnTo>
                <a:lnTo>
                  <a:pt x="137" y="409"/>
                </a:lnTo>
                <a:lnTo>
                  <a:pt x="135" y="411"/>
                </a:lnTo>
                <a:lnTo>
                  <a:pt x="133" y="413"/>
                </a:lnTo>
                <a:lnTo>
                  <a:pt x="130" y="413"/>
                </a:lnTo>
                <a:lnTo>
                  <a:pt x="130" y="416"/>
                </a:lnTo>
                <a:lnTo>
                  <a:pt x="133" y="416"/>
                </a:lnTo>
                <a:lnTo>
                  <a:pt x="135" y="413"/>
                </a:lnTo>
                <a:lnTo>
                  <a:pt x="140" y="413"/>
                </a:lnTo>
                <a:lnTo>
                  <a:pt x="142" y="411"/>
                </a:lnTo>
                <a:lnTo>
                  <a:pt x="145" y="411"/>
                </a:lnTo>
                <a:lnTo>
                  <a:pt x="147" y="409"/>
                </a:lnTo>
                <a:lnTo>
                  <a:pt x="150" y="409"/>
                </a:lnTo>
                <a:lnTo>
                  <a:pt x="152" y="406"/>
                </a:lnTo>
                <a:lnTo>
                  <a:pt x="154" y="406"/>
                </a:lnTo>
                <a:lnTo>
                  <a:pt x="157" y="404"/>
                </a:lnTo>
                <a:lnTo>
                  <a:pt x="159" y="401"/>
                </a:lnTo>
                <a:lnTo>
                  <a:pt x="161" y="401"/>
                </a:lnTo>
                <a:lnTo>
                  <a:pt x="164" y="399"/>
                </a:lnTo>
                <a:lnTo>
                  <a:pt x="166" y="397"/>
                </a:lnTo>
                <a:lnTo>
                  <a:pt x="169" y="397"/>
                </a:lnTo>
                <a:lnTo>
                  <a:pt x="161" y="394"/>
                </a:lnTo>
                <a:lnTo>
                  <a:pt x="161" y="394"/>
                </a:lnTo>
                <a:close/>
              </a:path>
              <a:path w="405" h="455">
                <a:moveTo>
                  <a:pt x="166" y="390"/>
                </a:moveTo>
                <a:lnTo>
                  <a:pt x="164" y="390"/>
                </a:lnTo>
                <a:lnTo>
                  <a:pt x="161" y="392"/>
                </a:lnTo>
                <a:lnTo>
                  <a:pt x="161" y="394"/>
                </a:lnTo>
                <a:lnTo>
                  <a:pt x="169" y="397"/>
                </a:lnTo>
                <a:lnTo>
                  <a:pt x="169" y="438"/>
                </a:lnTo>
                <a:lnTo>
                  <a:pt x="231" y="438"/>
                </a:lnTo>
                <a:lnTo>
                  <a:pt x="231" y="450"/>
                </a:lnTo>
                <a:lnTo>
                  <a:pt x="241" y="445"/>
                </a:lnTo>
                <a:lnTo>
                  <a:pt x="241" y="435"/>
                </a:lnTo>
                <a:lnTo>
                  <a:pt x="178" y="435"/>
                </a:lnTo>
                <a:lnTo>
                  <a:pt x="178" y="390"/>
                </a:lnTo>
                <a:lnTo>
                  <a:pt x="231" y="390"/>
                </a:lnTo>
                <a:lnTo>
                  <a:pt x="166" y="390"/>
                </a:lnTo>
                <a:lnTo>
                  <a:pt x="166" y="390"/>
                </a:lnTo>
                <a:close/>
              </a:path>
              <a:path w="405" h="455">
                <a:moveTo>
                  <a:pt x="236" y="380"/>
                </a:moveTo>
                <a:lnTo>
                  <a:pt x="231" y="387"/>
                </a:lnTo>
                <a:lnTo>
                  <a:pt x="169" y="387"/>
                </a:lnTo>
                <a:lnTo>
                  <a:pt x="166" y="390"/>
                </a:lnTo>
                <a:lnTo>
                  <a:pt x="231" y="390"/>
                </a:lnTo>
                <a:lnTo>
                  <a:pt x="231" y="435"/>
                </a:lnTo>
                <a:lnTo>
                  <a:pt x="178" y="435"/>
                </a:lnTo>
                <a:lnTo>
                  <a:pt x="241" y="435"/>
                </a:lnTo>
                <a:lnTo>
                  <a:pt x="241" y="392"/>
                </a:lnTo>
                <a:lnTo>
                  <a:pt x="243" y="390"/>
                </a:lnTo>
                <a:lnTo>
                  <a:pt x="236" y="380"/>
                </a:lnTo>
                <a:lnTo>
                  <a:pt x="236" y="380"/>
                </a:lnTo>
                <a:close/>
              </a:path>
              <a:path w="405" h="455">
                <a:moveTo>
                  <a:pt x="169" y="380"/>
                </a:moveTo>
                <a:lnTo>
                  <a:pt x="169" y="387"/>
                </a:lnTo>
                <a:lnTo>
                  <a:pt x="183" y="387"/>
                </a:lnTo>
                <a:lnTo>
                  <a:pt x="183" y="385"/>
                </a:lnTo>
                <a:lnTo>
                  <a:pt x="185" y="382"/>
                </a:lnTo>
                <a:lnTo>
                  <a:pt x="176" y="382"/>
                </a:lnTo>
                <a:lnTo>
                  <a:pt x="169" y="380"/>
                </a:lnTo>
                <a:lnTo>
                  <a:pt x="169" y="380"/>
                </a:lnTo>
                <a:close/>
              </a:path>
              <a:path w="405" h="455">
                <a:moveTo>
                  <a:pt x="159" y="337"/>
                </a:moveTo>
                <a:lnTo>
                  <a:pt x="157" y="339"/>
                </a:lnTo>
                <a:lnTo>
                  <a:pt x="154" y="341"/>
                </a:lnTo>
                <a:lnTo>
                  <a:pt x="152" y="346"/>
                </a:lnTo>
                <a:lnTo>
                  <a:pt x="150" y="349"/>
                </a:lnTo>
                <a:lnTo>
                  <a:pt x="150" y="351"/>
                </a:lnTo>
                <a:lnTo>
                  <a:pt x="147" y="353"/>
                </a:lnTo>
                <a:lnTo>
                  <a:pt x="145" y="356"/>
                </a:lnTo>
                <a:lnTo>
                  <a:pt x="142" y="358"/>
                </a:lnTo>
                <a:lnTo>
                  <a:pt x="140" y="361"/>
                </a:lnTo>
                <a:lnTo>
                  <a:pt x="137" y="361"/>
                </a:lnTo>
                <a:lnTo>
                  <a:pt x="140" y="363"/>
                </a:lnTo>
                <a:lnTo>
                  <a:pt x="142" y="363"/>
                </a:lnTo>
                <a:lnTo>
                  <a:pt x="142" y="361"/>
                </a:lnTo>
                <a:lnTo>
                  <a:pt x="145" y="358"/>
                </a:lnTo>
                <a:lnTo>
                  <a:pt x="147" y="358"/>
                </a:lnTo>
                <a:lnTo>
                  <a:pt x="150" y="356"/>
                </a:lnTo>
                <a:lnTo>
                  <a:pt x="152" y="353"/>
                </a:lnTo>
                <a:lnTo>
                  <a:pt x="154" y="351"/>
                </a:lnTo>
                <a:lnTo>
                  <a:pt x="157" y="349"/>
                </a:lnTo>
                <a:lnTo>
                  <a:pt x="157" y="346"/>
                </a:lnTo>
                <a:lnTo>
                  <a:pt x="159" y="344"/>
                </a:lnTo>
                <a:lnTo>
                  <a:pt x="161" y="341"/>
                </a:lnTo>
                <a:lnTo>
                  <a:pt x="164" y="339"/>
                </a:lnTo>
                <a:lnTo>
                  <a:pt x="164" y="337"/>
                </a:lnTo>
                <a:lnTo>
                  <a:pt x="159" y="337"/>
                </a:lnTo>
                <a:lnTo>
                  <a:pt x="159" y="337"/>
                </a:lnTo>
                <a:close/>
              </a:path>
              <a:path w="405" h="455">
                <a:moveTo>
                  <a:pt x="241" y="315"/>
                </a:moveTo>
                <a:lnTo>
                  <a:pt x="224" y="318"/>
                </a:lnTo>
                <a:lnTo>
                  <a:pt x="224" y="320"/>
                </a:lnTo>
                <a:lnTo>
                  <a:pt x="221" y="322"/>
                </a:lnTo>
                <a:lnTo>
                  <a:pt x="221" y="325"/>
                </a:lnTo>
                <a:lnTo>
                  <a:pt x="219" y="327"/>
                </a:lnTo>
                <a:lnTo>
                  <a:pt x="217" y="332"/>
                </a:lnTo>
                <a:lnTo>
                  <a:pt x="217" y="334"/>
                </a:lnTo>
                <a:lnTo>
                  <a:pt x="214" y="337"/>
                </a:lnTo>
                <a:lnTo>
                  <a:pt x="212" y="339"/>
                </a:lnTo>
                <a:lnTo>
                  <a:pt x="210" y="341"/>
                </a:lnTo>
                <a:lnTo>
                  <a:pt x="207" y="344"/>
                </a:lnTo>
                <a:lnTo>
                  <a:pt x="207" y="346"/>
                </a:lnTo>
                <a:lnTo>
                  <a:pt x="205" y="351"/>
                </a:lnTo>
                <a:lnTo>
                  <a:pt x="202" y="353"/>
                </a:lnTo>
                <a:lnTo>
                  <a:pt x="200" y="356"/>
                </a:lnTo>
                <a:lnTo>
                  <a:pt x="197" y="358"/>
                </a:lnTo>
                <a:lnTo>
                  <a:pt x="195" y="361"/>
                </a:lnTo>
                <a:lnTo>
                  <a:pt x="193" y="363"/>
                </a:lnTo>
                <a:lnTo>
                  <a:pt x="190" y="366"/>
                </a:lnTo>
                <a:lnTo>
                  <a:pt x="188" y="368"/>
                </a:lnTo>
                <a:lnTo>
                  <a:pt x="185" y="370"/>
                </a:lnTo>
                <a:lnTo>
                  <a:pt x="183" y="373"/>
                </a:lnTo>
                <a:lnTo>
                  <a:pt x="183" y="375"/>
                </a:lnTo>
                <a:lnTo>
                  <a:pt x="181" y="378"/>
                </a:lnTo>
                <a:lnTo>
                  <a:pt x="178" y="380"/>
                </a:lnTo>
                <a:lnTo>
                  <a:pt x="176" y="382"/>
                </a:lnTo>
                <a:lnTo>
                  <a:pt x="185" y="382"/>
                </a:lnTo>
                <a:lnTo>
                  <a:pt x="188" y="380"/>
                </a:lnTo>
                <a:lnTo>
                  <a:pt x="190" y="378"/>
                </a:lnTo>
                <a:lnTo>
                  <a:pt x="193" y="378"/>
                </a:lnTo>
                <a:lnTo>
                  <a:pt x="195" y="375"/>
                </a:lnTo>
                <a:lnTo>
                  <a:pt x="197" y="373"/>
                </a:lnTo>
                <a:lnTo>
                  <a:pt x="200" y="370"/>
                </a:lnTo>
                <a:lnTo>
                  <a:pt x="202" y="368"/>
                </a:lnTo>
                <a:lnTo>
                  <a:pt x="205" y="366"/>
                </a:lnTo>
                <a:lnTo>
                  <a:pt x="207" y="363"/>
                </a:lnTo>
                <a:lnTo>
                  <a:pt x="210" y="358"/>
                </a:lnTo>
                <a:lnTo>
                  <a:pt x="210" y="356"/>
                </a:lnTo>
                <a:lnTo>
                  <a:pt x="212" y="356"/>
                </a:lnTo>
                <a:lnTo>
                  <a:pt x="214" y="353"/>
                </a:lnTo>
                <a:lnTo>
                  <a:pt x="217" y="349"/>
                </a:lnTo>
                <a:lnTo>
                  <a:pt x="217" y="346"/>
                </a:lnTo>
                <a:lnTo>
                  <a:pt x="219" y="344"/>
                </a:lnTo>
                <a:lnTo>
                  <a:pt x="221" y="341"/>
                </a:lnTo>
                <a:lnTo>
                  <a:pt x="224" y="339"/>
                </a:lnTo>
                <a:lnTo>
                  <a:pt x="226" y="337"/>
                </a:lnTo>
                <a:lnTo>
                  <a:pt x="226" y="332"/>
                </a:lnTo>
                <a:lnTo>
                  <a:pt x="229" y="330"/>
                </a:lnTo>
                <a:lnTo>
                  <a:pt x="231" y="327"/>
                </a:lnTo>
                <a:lnTo>
                  <a:pt x="233" y="322"/>
                </a:lnTo>
                <a:lnTo>
                  <a:pt x="233" y="320"/>
                </a:lnTo>
                <a:lnTo>
                  <a:pt x="241" y="315"/>
                </a:lnTo>
                <a:lnTo>
                  <a:pt x="241" y="315"/>
                </a:lnTo>
                <a:close/>
              </a:path>
              <a:path w="405" h="455">
                <a:moveTo>
                  <a:pt x="229" y="306"/>
                </a:moveTo>
                <a:lnTo>
                  <a:pt x="224" y="313"/>
                </a:lnTo>
                <a:lnTo>
                  <a:pt x="178" y="313"/>
                </a:lnTo>
                <a:lnTo>
                  <a:pt x="169" y="315"/>
                </a:lnTo>
                <a:lnTo>
                  <a:pt x="169" y="318"/>
                </a:lnTo>
                <a:lnTo>
                  <a:pt x="166" y="322"/>
                </a:lnTo>
                <a:lnTo>
                  <a:pt x="164" y="325"/>
                </a:lnTo>
                <a:lnTo>
                  <a:pt x="164" y="327"/>
                </a:lnTo>
                <a:lnTo>
                  <a:pt x="161" y="330"/>
                </a:lnTo>
                <a:lnTo>
                  <a:pt x="159" y="334"/>
                </a:lnTo>
                <a:lnTo>
                  <a:pt x="159" y="337"/>
                </a:lnTo>
                <a:lnTo>
                  <a:pt x="164" y="337"/>
                </a:lnTo>
                <a:lnTo>
                  <a:pt x="166" y="339"/>
                </a:lnTo>
                <a:lnTo>
                  <a:pt x="169" y="341"/>
                </a:lnTo>
                <a:lnTo>
                  <a:pt x="171" y="346"/>
                </a:lnTo>
                <a:lnTo>
                  <a:pt x="173" y="349"/>
                </a:lnTo>
                <a:lnTo>
                  <a:pt x="173" y="351"/>
                </a:lnTo>
                <a:lnTo>
                  <a:pt x="176" y="353"/>
                </a:lnTo>
                <a:lnTo>
                  <a:pt x="178" y="356"/>
                </a:lnTo>
                <a:lnTo>
                  <a:pt x="178" y="363"/>
                </a:lnTo>
                <a:lnTo>
                  <a:pt x="181" y="363"/>
                </a:lnTo>
                <a:lnTo>
                  <a:pt x="183" y="363"/>
                </a:lnTo>
                <a:lnTo>
                  <a:pt x="185" y="361"/>
                </a:lnTo>
                <a:lnTo>
                  <a:pt x="185" y="353"/>
                </a:lnTo>
                <a:lnTo>
                  <a:pt x="185" y="349"/>
                </a:lnTo>
                <a:lnTo>
                  <a:pt x="183" y="349"/>
                </a:lnTo>
                <a:lnTo>
                  <a:pt x="183" y="346"/>
                </a:lnTo>
                <a:lnTo>
                  <a:pt x="181" y="344"/>
                </a:lnTo>
                <a:lnTo>
                  <a:pt x="178" y="341"/>
                </a:lnTo>
                <a:lnTo>
                  <a:pt x="176" y="341"/>
                </a:lnTo>
                <a:lnTo>
                  <a:pt x="173" y="339"/>
                </a:lnTo>
                <a:lnTo>
                  <a:pt x="171" y="337"/>
                </a:lnTo>
                <a:lnTo>
                  <a:pt x="166" y="334"/>
                </a:lnTo>
                <a:lnTo>
                  <a:pt x="169" y="332"/>
                </a:lnTo>
                <a:lnTo>
                  <a:pt x="169" y="330"/>
                </a:lnTo>
                <a:lnTo>
                  <a:pt x="171" y="327"/>
                </a:lnTo>
                <a:lnTo>
                  <a:pt x="173" y="325"/>
                </a:lnTo>
                <a:lnTo>
                  <a:pt x="176" y="320"/>
                </a:lnTo>
                <a:lnTo>
                  <a:pt x="178" y="318"/>
                </a:lnTo>
                <a:lnTo>
                  <a:pt x="224" y="318"/>
                </a:lnTo>
                <a:lnTo>
                  <a:pt x="241" y="315"/>
                </a:lnTo>
                <a:lnTo>
                  <a:pt x="229" y="306"/>
                </a:lnTo>
                <a:lnTo>
                  <a:pt x="229" y="306"/>
                </a:lnTo>
                <a:close/>
              </a:path>
              <a:path w="405" h="455">
                <a:moveTo>
                  <a:pt x="181" y="284"/>
                </a:moveTo>
                <a:lnTo>
                  <a:pt x="181" y="286"/>
                </a:lnTo>
                <a:lnTo>
                  <a:pt x="178" y="289"/>
                </a:lnTo>
                <a:lnTo>
                  <a:pt x="178" y="291"/>
                </a:lnTo>
                <a:lnTo>
                  <a:pt x="176" y="296"/>
                </a:lnTo>
                <a:lnTo>
                  <a:pt x="176" y="303"/>
                </a:lnTo>
                <a:lnTo>
                  <a:pt x="173" y="306"/>
                </a:lnTo>
                <a:lnTo>
                  <a:pt x="173" y="308"/>
                </a:lnTo>
                <a:lnTo>
                  <a:pt x="171" y="313"/>
                </a:lnTo>
                <a:lnTo>
                  <a:pt x="169" y="315"/>
                </a:lnTo>
                <a:lnTo>
                  <a:pt x="178" y="313"/>
                </a:lnTo>
                <a:lnTo>
                  <a:pt x="181" y="313"/>
                </a:lnTo>
                <a:lnTo>
                  <a:pt x="181" y="308"/>
                </a:lnTo>
                <a:lnTo>
                  <a:pt x="183" y="306"/>
                </a:lnTo>
                <a:lnTo>
                  <a:pt x="183" y="303"/>
                </a:lnTo>
                <a:lnTo>
                  <a:pt x="185" y="298"/>
                </a:lnTo>
                <a:lnTo>
                  <a:pt x="193" y="296"/>
                </a:lnTo>
                <a:lnTo>
                  <a:pt x="181" y="284"/>
                </a:lnTo>
                <a:lnTo>
                  <a:pt x="181" y="284"/>
                </a:lnTo>
                <a:close/>
              </a:path>
              <a:path w="405" h="455">
                <a:moveTo>
                  <a:pt x="332" y="433"/>
                </a:moveTo>
                <a:lnTo>
                  <a:pt x="332" y="438"/>
                </a:lnTo>
                <a:lnTo>
                  <a:pt x="349" y="438"/>
                </a:lnTo>
                <a:lnTo>
                  <a:pt x="346" y="438"/>
                </a:lnTo>
                <a:lnTo>
                  <a:pt x="344" y="435"/>
                </a:lnTo>
                <a:lnTo>
                  <a:pt x="337" y="435"/>
                </a:lnTo>
                <a:lnTo>
                  <a:pt x="332" y="433"/>
                </a:lnTo>
                <a:lnTo>
                  <a:pt x="332" y="433"/>
                </a:lnTo>
                <a:close/>
              </a:path>
              <a:path w="405" h="455">
                <a:moveTo>
                  <a:pt x="286" y="368"/>
                </a:moveTo>
                <a:lnTo>
                  <a:pt x="286" y="373"/>
                </a:lnTo>
                <a:lnTo>
                  <a:pt x="284" y="375"/>
                </a:lnTo>
                <a:lnTo>
                  <a:pt x="284" y="380"/>
                </a:lnTo>
                <a:lnTo>
                  <a:pt x="281" y="382"/>
                </a:lnTo>
                <a:lnTo>
                  <a:pt x="281" y="385"/>
                </a:lnTo>
                <a:lnTo>
                  <a:pt x="279" y="390"/>
                </a:lnTo>
                <a:lnTo>
                  <a:pt x="279" y="392"/>
                </a:lnTo>
                <a:lnTo>
                  <a:pt x="277" y="397"/>
                </a:lnTo>
                <a:lnTo>
                  <a:pt x="277" y="399"/>
                </a:lnTo>
                <a:lnTo>
                  <a:pt x="274" y="401"/>
                </a:lnTo>
                <a:lnTo>
                  <a:pt x="272" y="406"/>
                </a:lnTo>
                <a:lnTo>
                  <a:pt x="272" y="409"/>
                </a:lnTo>
                <a:lnTo>
                  <a:pt x="270" y="411"/>
                </a:lnTo>
                <a:lnTo>
                  <a:pt x="270" y="413"/>
                </a:lnTo>
                <a:lnTo>
                  <a:pt x="267" y="416"/>
                </a:lnTo>
                <a:lnTo>
                  <a:pt x="267" y="418"/>
                </a:lnTo>
                <a:lnTo>
                  <a:pt x="270" y="418"/>
                </a:lnTo>
                <a:lnTo>
                  <a:pt x="272" y="416"/>
                </a:lnTo>
                <a:lnTo>
                  <a:pt x="272" y="413"/>
                </a:lnTo>
                <a:lnTo>
                  <a:pt x="274" y="411"/>
                </a:lnTo>
                <a:lnTo>
                  <a:pt x="277" y="409"/>
                </a:lnTo>
                <a:lnTo>
                  <a:pt x="277" y="406"/>
                </a:lnTo>
                <a:lnTo>
                  <a:pt x="279" y="401"/>
                </a:lnTo>
                <a:lnTo>
                  <a:pt x="281" y="399"/>
                </a:lnTo>
                <a:lnTo>
                  <a:pt x="284" y="397"/>
                </a:lnTo>
                <a:lnTo>
                  <a:pt x="284" y="394"/>
                </a:lnTo>
                <a:lnTo>
                  <a:pt x="286" y="390"/>
                </a:lnTo>
                <a:lnTo>
                  <a:pt x="286" y="387"/>
                </a:lnTo>
                <a:lnTo>
                  <a:pt x="289" y="385"/>
                </a:lnTo>
                <a:lnTo>
                  <a:pt x="291" y="380"/>
                </a:lnTo>
                <a:lnTo>
                  <a:pt x="291" y="378"/>
                </a:lnTo>
                <a:lnTo>
                  <a:pt x="293" y="373"/>
                </a:lnTo>
                <a:lnTo>
                  <a:pt x="293" y="370"/>
                </a:lnTo>
                <a:lnTo>
                  <a:pt x="286" y="368"/>
                </a:lnTo>
                <a:lnTo>
                  <a:pt x="286" y="368"/>
                </a:lnTo>
                <a:close/>
              </a:path>
              <a:path w="405" h="455">
                <a:moveTo>
                  <a:pt x="365" y="366"/>
                </a:moveTo>
                <a:lnTo>
                  <a:pt x="365" y="373"/>
                </a:lnTo>
                <a:lnTo>
                  <a:pt x="368" y="375"/>
                </a:lnTo>
                <a:lnTo>
                  <a:pt x="370" y="380"/>
                </a:lnTo>
                <a:lnTo>
                  <a:pt x="370" y="382"/>
                </a:lnTo>
                <a:lnTo>
                  <a:pt x="373" y="385"/>
                </a:lnTo>
                <a:lnTo>
                  <a:pt x="373" y="390"/>
                </a:lnTo>
                <a:lnTo>
                  <a:pt x="375" y="392"/>
                </a:lnTo>
                <a:lnTo>
                  <a:pt x="375" y="394"/>
                </a:lnTo>
                <a:lnTo>
                  <a:pt x="377" y="397"/>
                </a:lnTo>
                <a:lnTo>
                  <a:pt x="377" y="399"/>
                </a:lnTo>
                <a:lnTo>
                  <a:pt x="380" y="401"/>
                </a:lnTo>
                <a:lnTo>
                  <a:pt x="380" y="409"/>
                </a:lnTo>
                <a:lnTo>
                  <a:pt x="382" y="413"/>
                </a:lnTo>
                <a:lnTo>
                  <a:pt x="382" y="416"/>
                </a:lnTo>
                <a:lnTo>
                  <a:pt x="385" y="418"/>
                </a:lnTo>
                <a:lnTo>
                  <a:pt x="385" y="426"/>
                </a:lnTo>
                <a:lnTo>
                  <a:pt x="387" y="426"/>
                </a:lnTo>
                <a:lnTo>
                  <a:pt x="390" y="423"/>
                </a:lnTo>
                <a:lnTo>
                  <a:pt x="392" y="421"/>
                </a:lnTo>
                <a:lnTo>
                  <a:pt x="392" y="416"/>
                </a:lnTo>
                <a:lnTo>
                  <a:pt x="392" y="411"/>
                </a:lnTo>
                <a:lnTo>
                  <a:pt x="390" y="409"/>
                </a:lnTo>
                <a:lnTo>
                  <a:pt x="390" y="404"/>
                </a:lnTo>
                <a:lnTo>
                  <a:pt x="387" y="399"/>
                </a:lnTo>
                <a:lnTo>
                  <a:pt x="385" y="397"/>
                </a:lnTo>
                <a:lnTo>
                  <a:pt x="385" y="394"/>
                </a:lnTo>
                <a:lnTo>
                  <a:pt x="382" y="392"/>
                </a:lnTo>
                <a:lnTo>
                  <a:pt x="382" y="390"/>
                </a:lnTo>
                <a:lnTo>
                  <a:pt x="380" y="387"/>
                </a:lnTo>
                <a:lnTo>
                  <a:pt x="377" y="382"/>
                </a:lnTo>
                <a:lnTo>
                  <a:pt x="375" y="380"/>
                </a:lnTo>
                <a:lnTo>
                  <a:pt x="373" y="378"/>
                </a:lnTo>
                <a:lnTo>
                  <a:pt x="370" y="373"/>
                </a:lnTo>
                <a:lnTo>
                  <a:pt x="368" y="370"/>
                </a:lnTo>
                <a:lnTo>
                  <a:pt x="365" y="366"/>
                </a:lnTo>
                <a:lnTo>
                  <a:pt x="365" y="366"/>
                </a:lnTo>
                <a:close/>
              </a:path>
              <a:path w="405" h="455">
                <a:moveTo>
                  <a:pt x="337" y="363"/>
                </a:moveTo>
                <a:lnTo>
                  <a:pt x="334" y="363"/>
                </a:lnTo>
                <a:lnTo>
                  <a:pt x="334" y="366"/>
                </a:lnTo>
                <a:lnTo>
                  <a:pt x="334" y="373"/>
                </a:lnTo>
                <a:lnTo>
                  <a:pt x="332" y="378"/>
                </a:lnTo>
                <a:lnTo>
                  <a:pt x="332" y="380"/>
                </a:lnTo>
                <a:lnTo>
                  <a:pt x="330" y="385"/>
                </a:lnTo>
                <a:lnTo>
                  <a:pt x="330" y="387"/>
                </a:lnTo>
                <a:lnTo>
                  <a:pt x="327" y="392"/>
                </a:lnTo>
                <a:lnTo>
                  <a:pt x="327" y="397"/>
                </a:lnTo>
                <a:lnTo>
                  <a:pt x="325" y="399"/>
                </a:lnTo>
                <a:lnTo>
                  <a:pt x="325" y="404"/>
                </a:lnTo>
                <a:lnTo>
                  <a:pt x="322" y="406"/>
                </a:lnTo>
                <a:lnTo>
                  <a:pt x="322" y="409"/>
                </a:lnTo>
                <a:lnTo>
                  <a:pt x="320" y="413"/>
                </a:lnTo>
                <a:lnTo>
                  <a:pt x="317" y="416"/>
                </a:lnTo>
                <a:lnTo>
                  <a:pt x="317" y="418"/>
                </a:lnTo>
                <a:lnTo>
                  <a:pt x="315" y="423"/>
                </a:lnTo>
                <a:lnTo>
                  <a:pt x="313" y="426"/>
                </a:lnTo>
                <a:lnTo>
                  <a:pt x="313" y="430"/>
                </a:lnTo>
                <a:lnTo>
                  <a:pt x="315" y="430"/>
                </a:lnTo>
                <a:lnTo>
                  <a:pt x="315" y="428"/>
                </a:lnTo>
                <a:lnTo>
                  <a:pt x="317" y="426"/>
                </a:lnTo>
                <a:lnTo>
                  <a:pt x="320" y="423"/>
                </a:lnTo>
                <a:lnTo>
                  <a:pt x="320" y="421"/>
                </a:lnTo>
                <a:lnTo>
                  <a:pt x="322" y="418"/>
                </a:lnTo>
                <a:lnTo>
                  <a:pt x="325" y="416"/>
                </a:lnTo>
                <a:lnTo>
                  <a:pt x="325" y="413"/>
                </a:lnTo>
                <a:lnTo>
                  <a:pt x="327" y="411"/>
                </a:lnTo>
                <a:lnTo>
                  <a:pt x="330" y="406"/>
                </a:lnTo>
                <a:lnTo>
                  <a:pt x="330" y="404"/>
                </a:lnTo>
                <a:lnTo>
                  <a:pt x="332" y="401"/>
                </a:lnTo>
                <a:lnTo>
                  <a:pt x="334" y="397"/>
                </a:lnTo>
                <a:lnTo>
                  <a:pt x="334" y="394"/>
                </a:lnTo>
                <a:lnTo>
                  <a:pt x="337" y="390"/>
                </a:lnTo>
                <a:lnTo>
                  <a:pt x="339" y="387"/>
                </a:lnTo>
                <a:lnTo>
                  <a:pt x="339" y="382"/>
                </a:lnTo>
                <a:lnTo>
                  <a:pt x="341" y="380"/>
                </a:lnTo>
                <a:lnTo>
                  <a:pt x="341" y="375"/>
                </a:lnTo>
                <a:lnTo>
                  <a:pt x="346" y="370"/>
                </a:lnTo>
                <a:lnTo>
                  <a:pt x="337" y="363"/>
                </a:lnTo>
                <a:lnTo>
                  <a:pt x="337" y="363"/>
                </a:lnTo>
                <a:close/>
              </a:path>
              <a:path w="405" h="455">
                <a:moveTo>
                  <a:pt x="289" y="361"/>
                </a:moveTo>
                <a:lnTo>
                  <a:pt x="289" y="366"/>
                </a:lnTo>
                <a:lnTo>
                  <a:pt x="286" y="368"/>
                </a:lnTo>
                <a:lnTo>
                  <a:pt x="293" y="370"/>
                </a:lnTo>
                <a:lnTo>
                  <a:pt x="293" y="452"/>
                </a:lnTo>
                <a:lnTo>
                  <a:pt x="293" y="454"/>
                </a:lnTo>
                <a:lnTo>
                  <a:pt x="301" y="450"/>
                </a:lnTo>
                <a:lnTo>
                  <a:pt x="301" y="361"/>
                </a:lnTo>
                <a:lnTo>
                  <a:pt x="289" y="361"/>
                </a:lnTo>
                <a:lnTo>
                  <a:pt x="289" y="361"/>
                </a:lnTo>
                <a:close/>
              </a:path>
              <a:path w="405" h="455">
                <a:moveTo>
                  <a:pt x="301" y="344"/>
                </a:moveTo>
                <a:lnTo>
                  <a:pt x="293" y="344"/>
                </a:lnTo>
                <a:lnTo>
                  <a:pt x="293" y="349"/>
                </a:lnTo>
                <a:lnTo>
                  <a:pt x="291" y="351"/>
                </a:lnTo>
                <a:lnTo>
                  <a:pt x="291" y="358"/>
                </a:lnTo>
                <a:lnTo>
                  <a:pt x="289" y="361"/>
                </a:lnTo>
                <a:lnTo>
                  <a:pt x="301" y="361"/>
                </a:lnTo>
                <a:lnTo>
                  <a:pt x="301" y="363"/>
                </a:lnTo>
                <a:lnTo>
                  <a:pt x="303" y="366"/>
                </a:lnTo>
                <a:lnTo>
                  <a:pt x="305" y="368"/>
                </a:lnTo>
                <a:lnTo>
                  <a:pt x="308" y="370"/>
                </a:lnTo>
                <a:lnTo>
                  <a:pt x="308" y="373"/>
                </a:lnTo>
                <a:lnTo>
                  <a:pt x="310" y="378"/>
                </a:lnTo>
                <a:lnTo>
                  <a:pt x="313" y="380"/>
                </a:lnTo>
                <a:lnTo>
                  <a:pt x="313" y="382"/>
                </a:lnTo>
                <a:lnTo>
                  <a:pt x="315" y="387"/>
                </a:lnTo>
                <a:lnTo>
                  <a:pt x="315" y="392"/>
                </a:lnTo>
                <a:lnTo>
                  <a:pt x="317" y="392"/>
                </a:lnTo>
                <a:lnTo>
                  <a:pt x="320" y="387"/>
                </a:lnTo>
                <a:lnTo>
                  <a:pt x="320" y="378"/>
                </a:lnTo>
                <a:lnTo>
                  <a:pt x="317" y="373"/>
                </a:lnTo>
                <a:lnTo>
                  <a:pt x="315" y="370"/>
                </a:lnTo>
                <a:lnTo>
                  <a:pt x="313" y="368"/>
                </a:lnTo>
                <a:lnTo>
                  <a:pt x="313" y="366"/>
                </a:lnTo>
                <a:lnTo>
                  <a:pt x="310" y="363"/>
                </a:lnTo>
                <a:lnTo>
                  <a:pt x="308" y="363"/>
                </a:lnTo>
                <a:lnTo>
                  <a:pt x="303" y="361"/>
                </a:lnTo>
                <a:lnTo>
                  <a:pt x="301" y="358"/>
                </a:lnTo>
                <a:lnTo>
                  <a:pt x="301" y="344"/>
                </a:lnTo>
                <a:lnTo>
                  <a:pt x="301" y="344"/>
                </a:lnTo>
                <a:close/>
              </a:path>
              <a:path w="405" h="455">
                <a:moveTo>
                  <a:pt x="351" y="334"/>
                </a:moveTo>
                <a:lnTo>
                  <a:pt x="351" y="426"/>
                </a:lnTo>
                <a:lnTo>
                  <a:pt x="351" y="430"/>
                </a:lnTo>
                <a:lnTo>
                  <a:pt x="351" y="438"/>
                </a:lnTo>
                <a:lnTo>
                  <a:pt x="349" y="438"/>
                </a:lnTo>
                <a:lnTo>
                  <a:pt x="332" y="438"/>
                </a:lnTo>
                <a:lnTo>
                  <a:pt x="337" y="440"/>
                </a:lnTo>
                <a:lnTo>
                  <a:pt x="339" y="440"/>
                </a:lnTo>
                <a:lnTo>
                  <a:pt x="341" y="442"/>
                </a:lnTo>
                <a:lnTo>
                  <a:pt x="341" y="445"/>
                </a:lnTo>
                <a:lnTo>
                  <a:pt x="344" y="445"/>
                </a:lnTo>
                <a:lnTo>
                  <a:pt x="344" y="447"/>
                </a:lnTo>
                <a:lnTo>
                  <a:pt x="346" y="450"/>
                </a:lnTo>
                <a:lnTo>
                  <a:pt x="349" y="454"/>
                </a:lnTo>
                <a:lnTo>
                  <a:pt x="351" y="452"/>
                </a:lnTo>
                <a:lnTo>
                  <a:pt x="353" y="450"/>
                </a:lnTo>
                <a:lnTo>
                  <a:pt x="356" y="447"/>
                </a:lnTo>
                <a:lnTo>
                  <a:pt x="356" y="445"/>
                </a:lnTo>
                <a:lnTo>
                  <a:pt x="358" y="442"/>
                </a:lnTo>
                <a:lnTo>
                  <a:pt x="358" y="349"/>
                </a:lnTo>
                <a:lnTo>
                  <a:pt x="363" y="344"/>
                </a:lnTo>
                <a:lnTo>
                  <a:pt x="351" y="334"/>
                </a:lnTo>
                <a:lnTo>
                  <a:pt x="351" y="334"/>
                </a:lnTo>
                <a:close/>
              </a:path>
              <a:path w="405" h="455">
                <a:moveTo>
                  <a:pt x="313" y="332"/>
                </a:moveTo>
                <a:lnTo>
                  <a:pt x="305" y="341"/>
                </a:lnTo>
                <a:lnTo>
                  <a:pt x="267" y="341"/>
                </a:lnTo>
                <a:lnTo>
                  <a:pt x="272" y="346"/>
                </a:lnTo>
                <a:lnTo>
                  <a:pt x="279" y="346"/>
                </a:lnTo>
                <a:lnTo>
                  <a:pt x="284" y="344"/>
                </a:lnTo>
                <a:lnTo>
                  <a:pt x="322" y="344"/>
                </a:lnTo>
                <a:lnTo>
                  <a:pt x="313" y="332"/>
                </a:lnTo>
                <a:lnTo>
                  <a:pt x="313" y="332"/>
                </a:lnTo>
                <a:close/>
              </a:path>
              <a:path w="405" h="455">
                <a:moveTo>
                  <a:pt x="332" y="325"/>
                </a:moveTo>
                <a:lnTo>
                  <a:pt x="332" y="327"/>
                </a:lnTo>
                <a:lnTo>
                  <a:pt x="330" y="332"/>
                </a:lnTo>
                <a:lnTo>
                  <a:pt x="330" y="334"/>
                </a:lnTo>
                <a:lnTo>
                  <a:pt x="327" y="339"/>
                </a:lnTo>
                <a:lnTo>
                  <a:pt x="327" y="341"/>
                </a:lnTo>
                <a:lnTo>
                  <a:pt x="325" y="344"/>
                </a:lnTo>
                <a:lnTo>
                  <a:pt x="325" y="349"/>
                </a:lnTo>
                <a:lnTo>
                  <a:pt x="322" y="351"/>
                </a:lnTo>
                <a:lnTo>
                  <a:pt x="322" y="353"/>
                </a:lnTo>
                <a:lnTo>
                  <a:pt x="320" y="358"/>
                </a:lnTo>
                <a:lnTo>
                  <a:pt x="317" y="361"/>
                </a:lnTo>
                <a:lnTo>
                  <a:pt x="320" y="363"/>
                </a:lnTo>
                <a:lnTo>
                  <a:pt x="322" y="361"/>
                </a:lnTo>
                <a:lnTo>
                  <a:pt x="322" y="358"/>
                </a:lnTo>
                <a:lnTo>
                  <a:pt x="325" y="356"/>
                </a:lnTo>
                <a:lnTo>
                  <a:pt x="327" y="353"/>
                </a:lnTo>
                <a:lnTo>
                  <a:pt x="327" y="349"/>
                </a:lnTo>
                <a:lnTo>
                  <a:pt x="330" y="346"/>
                </a:lnTo>
                <a:lnTo>
                  <a:pt x="332" y="344"/>
                </a:lnTo>
                <a:lnTo>
                  <a:pt x="332" y="339"/>
                </a:lnTo>
                <a:lnTo>
                  <a:pt x="334" y="337"/>
                </a:lnTo>
                <a:lnTo>
                  <a:pt x="337" y="334"/>
                </a:lnTo>
                <a:lnTo>
                  <a:pt x="337" y="330"/>
                </a:lnTo>
                <a:lnTo>
                  <a:pt x="339" y="325"/>
                </a:lnTo>
                <a:lnTo>
                  <a:pt x="380" y="325"/>
                </a:lnTo>
                <a:lnTo>
                  <a:pt x="332" y="325"/>
                </a:lnTo>
                <a:lnTo>
                  <a:pt x="332" y="325"/>
                </a:lnTo>
                <a:close/>
              </a:path>
              <a:path w="405" h="455">
                <a:moveTo>
                  <a:pt x="385" y="313"/>
                </a:moveTo>
                <a:lnTo>
                  <a:pt x="380" y="322"/>
                </a:lnTo>
                <a:lnTo>
                  <a:pt x="341" y="322"/>
                </a:lnTo>
                <a:lnTo>
                  <a:pt x="332" y="325"/>
                </a:lnTo>
                <a:lnTo>
                  <a:pt x="380" y="325"/>
                </a:lnTo>
                <a:lnTo>
                  <a:pt x="373" y="349"/>
                </a:lnTo>
                <a:lnTo>
                  <a:pt x="373" y="351"/>
                </a:lnTo>
                <a:lnTo>
                  <a:pt x="375" y="349"/>
                </a:lnTo>
                <a:lnTo>
                  <a:pt x="377" y="346"/>
                </a:lnTo>
                <a:lnTo>
                  <a:pt x="380" y="341"/>
                </a:lnTo>
                <a:lnTo>
                  <a:pt x="380" y="339"/>
                </a:lnTo>
                <a:lnTo>
                  <a:pt x="382" y="337"/>
                </a:lnTo>
                <a:lnTo>
                  <a:pt x="385" y="334"/>
                </a:lnTo>
                <a:lnTo>
                  <a:pt x="385" y="332"/>
                </a:lnTo>
                <a:lnTo>
                  <a:pt x="387" y="332"/>
                </a:lnTo>
                <a:lnTo>
                  <a:pt x="390" y="330"/>
                </a:lnTo>
                <a:lnTo>
                  <a:pt x="392" y="327"/>
                </a:lnTo>
                <a:lnTo>
                  <a:pt x="394" y="327"/>
                </a:lnTo>
                <a:lnTo>
                  <a:pt x="385" y="313"/>
                </a:lnTo>
                <a:lnTo>
                  <a:pt x="385" y="313"/>
                </a:lnTo>
                <a:close/>
              </a:path>
              <a:path w="405" h="455">
                <a:moveTo>
                  <a:pt x="274" y="308"/>
                </a:moveTo>
                <a:lnTo>
                  <a:pt x="272" y="308"/>
                </a:lnTo>
                <a:lnTo>
                  <a:pt x="270" y="310"/>
                </a:lnTo>
                <a:lnTo>
                  <a:pt x="270" y="313"/>
                </a:lnTo>
                <a:lnTo>
                  <a:pt x="272" y="313"/>
                </a:lnTo>
                <a:lnTo>
                  <a:pt x="274" y="310"/>
                </a:lnTo>
                <a:lnTo>
                  <a:pt x="289" y="310"/>
                </a:lnTo>
                <a:lnTo>
                  <a:pt x="291" y="308"/>
                </a:lnTo>
                <a:lnTo>
                  <a:pt x="293" y="308"/>
                </a:lnTo>
                <a:lnTo>
                  <a:pt x="274" y="308"/>
                </a:lnTo>
                <a:lnTo>
                  <a:pt x="274" y="308"/>
                </a:lnTo>
                <a:close/>
              </a:path>
              <a:path w="405" h="455">
                <a:moveTo>
                  <a:pt x="315" y="289"/>
                </a:moveTo>
                <a:lnTo>
                  <a:pt x="313" y="291"/>
                </a:lnTo>
                <a:lnTo>
                  <a:pt x="310" y="293"/>
                </a:lnTo>
                <a:lnTo>
                  <a:pt x="308" y="293"/>
                </a:lnTo>
                <a:lnTo>
                  <a:pt x="305" y="296"/>
                </a:lnTo>
                <a:lnTo>
                  <a:pt x="303" y="296"/>
                </a:lnTo>
                <a:lnTo>
                  <a:pt x="301" y="298"/>
                </a:lnTo>
                <a:lnTo>
                  <a:pt x="298" y="301"/>
                </a:lnTo>
                <a:lnTo>
                  <a:pt x="293" y="301"/>
                </a:lnTo>
                <a:lnTo>
                  <a:pt x="291" y="303"/>
                </a:lnTo>
                <a:lnTo>
                  <a:pt x="289" y="303"/>
                </a:lnTo>
                <a:lnTo>
                  <a:pt x="286" y="306"/>
                </a:lnTo>
                <a:lnTo>
                  <a:pt x="281" y="306"/>
                </a:lnTo>
                <a:lnTo>
                  <a:pt x="277" y="308"/>
                </a:lnTo>
                <a:lnTo>
                  <a:pt x="274" y="308"/>
                </a:lnTo>
                <a:lnTo>
                  <a:pt x="293" y="308"/>
                </a:lnTo>
                <a:lnTo>
                  <a:pt x="293" y="341"/>
                </a:lnTo>
                <a:lnTo>
                  <a:pt x="301" y="341"/>
                </a:lnTo>
                <a:lnTo>
                  <a:pt x="301" y="308"/>
                </a:lnTo>
                <a:lnTo>
                  <a:pt x="303" y="306"/>
                </a:lnTo>
                <a:lnTo>
                  <a:pt x="308" y="306"/>
                </a:lnTo>
                <a:lnTo>
                  <a:pt x="310" y="303"/>
                </a:lnTo>
                <a:lnTo>
                  <a:pt x="313" y="303"/>
                </a:lnTo>
                <a:lnTo>
                  <a:pt x="317" y="303"/>
                </a:lnTo>
                <a:lnTo>
                  <a:pt x="320" y="303"/>
                </a:lnTo>
                <a:lnTo>
                  <a:pt x="322" y="301"/>
                </a:lnTo>
                <a:lnTo>
                  <a:pt x="315" y="289"/>
                </a:lnTo>
                <a:lnTo>
                  <a:pt x="315" y="289"/>
                </a:lnTo>
                <a:close/>
              </a:path>
              <a:path w="405" h="455">
                <a:moveTo>
                  <a:pt x="341" y="284"/>
                </a:moveTo>
                <a:lnTo>
                  <a:pt x="341" y="289"/>
                </a:lnTo>
                <a:lnTo>
                  <a:pt x="339" y="293"/>
                </a:lnTo>
                <a:lnTo>
                  <a:pt x="339" y="301"/>
                </a:lnTo>
                <a:lnTo>
                  <a:pt x="337" y="303"/>
                </a:lnTo>
                <a:lnTo>
                  <a:pt x="337" y="310"/>
                </a:lnTo>
                <a:lnTo>
                  <a:pt x="334" y="315"/>
                </a:lnTo>
                <a:lnTo>
                  <a:pt x="334" y="320"/>
                </a:lnTo>
                <a:lnTo>
                  <a:pt x="332" y="320"/>
                </a:lnTo>
                <a:lnTo>
                  <a:pt x="332" y="325"/>
                </a:lnTo>
                <a:lnTo>
                  <a:pt x="341" y="322"/>
                </a:lnTo>
                <a:lnTo>
                  <a:pt x="341" y="315"/>
                </a:lnTo>
                <a:lnTo>
                  <a:pt x="344" y="310"/>
                </a:lnTo>
                <a:lnTo>
                  <a:pt x="346" y="306"/>
                </a:lnTo>
                <a:lnTo>
                  <a:pt x="346" y="303"/>
                </a:lnTo>
                <a:lnTo>
                  <a:pt x="349" y="298"/>
                </a:lnTo>
                <a:lnTo>
                  <a:pt x="351" y="296"/>
                </a:lnTo>
                <a:lnTo>
                  <a:pt x="351" y="293"/>
                </a:lnTo>
                <a:lnTo>
                  <a:pt x="353" y="293"/>
                </a:lnTo>
                <a:lnTo>
                  <a:pt x="341" y="284"/>
                </a:lnTo>
                <a:lnTo>
                  <a:pt x="341" y="284"/>
                </a:lnTo>
                <a:close/>
              </a:path>
              <a:path w="405" h="455">
                <a:moveTo>
                  <a:pt x="113" y="135"/>
                </a:moveTo>
                <a:lnTo>
                  <a:pt x="104" y="147"/>
                </a:lnTo>
                <a:lnTo>
                  <a:pt x="1" y="147"/>
                </a:lnTo>
                <a:lnTo>
                  <a:pt x="5" y="154"/>
                </a:lnTo>
                <a:lnTo>
                  <a:pt x="10" y="154"/>
                </a:lnTo>
                <a:lnTo>
                  <a:pt x="13" y="152"/>
                </a:lnTo>
                <a:lnTo>
                  <a:pt x="125" y="152"/>
                </a:lnTo>
                <a:lnTo>
                  <a:pt x="113" y="135"/>
                </a:lnTo>
                <a:lnTo>
                  <a:pt x="113" y="135"/>
                </a:lnTo>
                <a:close/>
              </a:path>
              <a:path w="405" h="455">
                <a:moveTo>
                  <a:pt x="68" y="147"/>
                </a:moveTo>
                <a:lnTo>
                  <a:pt x="68" y="30"/>
                </a:lnTo>
                <a:lnTo>
                  <a:pt x="61" y="30"/>
                </a:lnTo>
                <a:lnTo>
                  <a:pt x="61" y="147"/>
                </a:lnTo>
                <a:lnTo>
                  <a:pt x="68" y="147"/>
                </a:lnTo>
                <a:close/>
              </a:path>
              <a:path w="405" h="455">
                <a:moveTo>
                  <a:pt x="109" y="15"/>
                </a:moveTo>
                <a:lnTo>
                  <a:pt x="99" y="25"/>
                </a:lnTo>
                <a:lnTo>
                  <a:pt x="10" y="25"/>
                </a:lnTo>
                <a:lnTo>
                  <a:pt x="15" y="32"/>
                </a:lnTo>
                <a:lnTo>
                  <a:pt x="20" y="30"/>
                </a:lnTo>
                <a:lnTo>
                  <a:pt x="118" y="30"/>
                </a:lnTo>
                <a:lnTo>
                  <a:pt x="109" y="15"/>
                </a:lnTo>
                <a:lnTo>
                  <a:pt x="109" y="15"/>
                </a:lnTo>
                <a:close/>
              </a:path>
              <a:path w="405" h="455">
                <a:moveTo>
                  <a:pt x="260" y="147"/>
                </a:moveTo>
                <a:lnTo>
                  <a:pt x="253" y="154"/>
                </a:lnTo>
                <a:lnTo>
                  <a:pt x="185" y="154"/>
                </a:lnTo>
                <a:lnTo>
                  <a:pt x="190" y="161"/>
                </a:lnTo>
                <a:lnTo>
                  <a:pt x="193" y="161"/>
                </a:lnTo>
                <a:lnTo>
                  <a:pt x="195" y="159"/>
                </a:lnTo>
                <a:lnTo>
                  <a:pt x="270" y="159"/>
                </a:lnTo>
                <a:lnTo>
                  <a:pt x="260" y="147"/>
                </a:lnTo>
                <a:lnTo>
                  <a:pt x="260" y="147"/>
                </a:lnTo>
                <a:close/>
              </a:path>
              <a:path w="405" h="455">
                <a:moveTo>
                  <a:pt x="231" y="154"/>
                </a:moveTo>
                <a:lnTo>
                  <a:pt x="231" y="121"/>
                </a:lnTo>
                <a:lnTo>
                  <a:pt x="224" y="121"/>
                </a:lnTo>
                <a:lnTo>
                  <a:pt x="224" y="154"/>
                </a:lnTo>
                <a:lnTo>
                  <a:pt x="231" y="154"/>
                </a:lnTo>
                <a:close/>
              </a:path>
              <a:path w="405" h="455">
                <a:moveTo>
                  <a:pt x="253" y="109"/>
                </a:moveTo>
                <a:lnTo>
                  <a:pt x="248" y="116"/>
                </a:lnTo>
                <a:lnTo>
                  <a:pt x="197" y="116"/>
                </a:lnTo>
                <a:lnTo>
                  <a:pt x="202" y="123"/>
                </a:lnTo>
                <a:lnTo>
                  <a:pt x="207" y="123"/>
                </a:lnTo>
                <a:lnTo>
                  <a:pt x="210" y="121"/>
                </a:lnTo>
                <a:lnTo>
                  <a:pt x="262" y="121"/>
                </a:lnTo>
                <a:lnTo>
                  <a:pt x="253" y="109"/>
                </a:lnTo>
                <a:lnTo>
                  <a:pt x="253" y="109"/>
                </a:lnTo>
                <a:close/>
              </a:path>
              <a:path w="405" h="455">
                <a:moveTo>
                  <a:pt x="231" y="116"/>
                </a:moveTo>
                <a:lnTo>
                  <a:pt x="231" y="85"/>
                </a:lnTo>
                <a:lnTo>
                  <a:pt x="224" y="85"/>
                </a:lnTo>
                <a:lnTo>
                  <a:pt x="224" y="116"/>
                </a:lnTo>
                <a:lnTo>
                  <a:pt x="231" y="116"/>
                </a:lnTo>
                <a:close/>
              </a:path>
              <a:path w="405" h="455">
                <a:moveTo>
                  <a:pt x="159" y="85"/>
                </a:moveTo>
                <a:lnTo>
                  <a:pt x="159" y="87"/>
                </a:lnTo>
                <a:lnTo>
                  <a:pt x="157" y="92"/>
                </a:lnTo>
                <a:lnTo>
                  <a:pt x="157" y="97"/>
                </a:lnTo>
                <a:lnTo>
                  <a:pt x="154" y="99"/>
                </a:lnTo>
                <a:lnTo>
                  <a:pt x="154" y="106"/>
                </a:lnTo>
                <a:lnTo>
                  <a:pt x="152" y="109"/>
                </a:lnTo>
                <a:lnTo>
                  <a:pt x="152" y="113"/>
                </a:lnTo>
                <a:lnTo>
                  <a:pt x="150" y="116"/>
                </a:lnTo>
                <a:lnTo>
                  <a:pt x="150" y="118"/>
                </a:lnTo>
                <a:lnTo>
                  <a:pt x="147" y="123"/>
                </a:lnTo>
                <a:lnTo>
                  <a:pt x="145" y="126"/>
                </a:lnTo>
                <a:lnTo>
                  <a:pt x="145" y="130"/>
                </a:lnTo>
                <a:lnTo>
                  <a:pt x="142" y="133"/>
                </a:lnTo>
                <a:lnTo>
                  <a:pt x="142" y="135"/>
                </a:lnTo>
                <a:lnTo>
                  <a:pt x="140" y="140"/>
                </a:lnTo>
                <a:lnTo>
                  <a:pt x="140" y="142"/>
                </a:lnTo>
                <a:lnTo>
                  <a:pt x="142" y="140"/>
                </a:lnTo>
                <a:lnTo>
                  <a:pt x="145" y="138"/>
                </a:lnTo>
                <a:lnTo>
                  <a:pt x="145" y="135"/>
                </a:lnTo>
                <a:lnTo>
                  <a:pt x="147" y="133"/>
                </a:lnTo>
                <a:lnTo>
                  <a:pt x="150" y="128"/>
                </a:lnTo>
                <a:lnTo>
                  <a:pt x="150" y="126"/>
                </a:lnTo>
                <a:lnTo>
                  <a:pt x="152" y="123"/>
                </a:lnTo>
                <a:lnTo>
                  <a:pt x="154" y="121"/>
                </a:lnTo>
                <a:lnTo>
                  <a:pt x="154" y="116"/>
                </a:lnTo>
                <a:lnTo>
                  <a:pt x="157" y="113"/>
                </a:lnTo>
                <a:lnTo>
                  <a:pt x="157" y="111"/>
                </a:lnTo>
                <a:lnTo>
                  <a:pt x="159" y="106"/>
                </a:lnTo>
                <a:lnTo>
                  <a:pt x="161" y="104"/>
                </a:lnTo>
                <a:lnTo>
                  <a:pt x="161" y="99"/>
                </a:lnTo>
                <a:lnTo>
                  <a:pt x="164" y="97"/>
                </a:lnTo>
                <a:lnTo>
                  <a:pt x="164" y="94"/>
                </a:lnTo>
                <a:lnTo>
                  <a:pt x="166" y="90"/>
                </a:lnTo>
                <a:lnTo>
                  <a:pt x="166" y="85"/>
                </a:lnTo>
                <a:lnTo>
                  <a:pt x="159" y="85"/>
                </a:lnTo>
                <a:lnTo>
                  <a:pt x="159" y="85"/>
                </a:lnTo>
                <a:close/>
              </a:path>
              <a:path w="405" h="455">
                <a:moveTo>
                  <a:pt x="176" y="75"/>
                </a:moveTo>
                <a:lnTo>
                  <a:pt x="173" y="75"/>
                </a:lnTo>
                <a:lnTo>
                  <a:pt x="176" y="78"/>
                </a:lnTo>
                <a:lnTo>
                  <a:pt x="178" y="82"/>
                </a:lnTo>
                <a:lnTo>
                  <a:pt x="178" y="85"/>
                </a:lnTo>
                <a:lnTo>
                  <a:pt x="181" y="87"/>
                </a:lnTo>
                <a:lnTo>
                  <a:pt x="183" y="90"/>
                </a:lnTo>
                <a:lnTo>
                  <a:pt x="183" y="94"/>
                </a:lnTo>
                <a:lnTo>
                  <a:pt x="185" y="97"/>
                </a:lnTo>
                <a:lnTo>
                  <a:pt x="185" y="99"/>
                </a:lnTo>
                <a:lnTo>
                  <a:pt x="188" y="104"/>
                </a:lnTo>
                <a:lnTo>
                  <a:pt x="190" y="99"/>
                </a:lnTo>
                <a:lnTo>
                  <a:pt x="193" y="97"/>
                </a:lnTo>
                <a:lnTo>
                  <a:pt x="193" y="92"/>
                </a:lnTo>
                <a:lnTo>
                  <a:pt x="190" y="87"/>
                </a:lnTo>
                <a:lnTo>
                  <a:pt x="188" y="85"/>
                </a:lnTo>
                <a:lnTo>
                  <a:pt x="188" y="82"/>
                </a:lnTo>
                <a:lnTo>
                  <a:pt x="185" y="80"/>
                </a:lnTo>
                <a:lnTo>
                  <a:pt x="183" y="80"/>
                </a:lnTo>
                <a:lnTo>
                  <a:pt x="181" y="78"/>
                </a:lnTo>
                <a:lnTo>
                  <a:pt x="176" y="75"/>
                </a:lnTo>
                <a:lnTo>
                  <a:pt x="176" y="75"/>
                </a:lnTo>
                <a:close/>
              </a:path>
              <a:path w="405" h="455">
                <a:moveTo>
                  <a:pt x="257" y="73"/>
                </a:moveTo>
                <a:lnTo>
                  <a:pt x="250" y="82"/>
                </a:lnTo>
                <a:lnTo>
                  <a:pt x="193" y="82"/>
                </a:lnTo>
                <a:lnTo>
                  <a:pt x="197" y="87"/>
                </a:lnTo>
                <a:lnTo>
                  <a:pt x="207" y="87"/>
                </a:lnTo>
                <a:lnTo>
                  <a:pt x="210" y="85"/>
                </a:lnTo>
                <a:lnTo>
                  <a:pt x="265" y="85"/>
                </a:lnTo>
                <a:lnTo>
                  <a:pt x="257" y="73"/>
                </a:lnTo>
                <a:lnTo>
                  <a:pt x="257" y="73"/>
                </a:lnTo>
                <a:close/>
              </a:path>
              <a:path w="405" h="455">
                <a:moveTo>
                  <a:pt x="173" y="61"/>
                </a:moveTo>
                <a:lnTo>
                  <a:pt x="164" y="61"/>
                </a:lnTo>
                <a:lnTo>
                  <a:pt x="164" y="63"/>
                </a:lnTo>
                <a:lnTo>
                  <a:pt x="164" y="70"/>
                </a:lnTo>
                <a:lnTo>
                  <a:pt x="161" y="73"/>
                </a:lnTo>
                <a:lnTo>
                  <a:pt x="161" y="80"/>
                </a:lnTo>
                <a:lnTo>
                  <a:pt x="159" y="85"/>
                </a:lnTo>
                <a:lnTo>
                  <a:pt x="166" y="85"/>
                </a:lnTo>
                <a:lnTo>
                  <a:pt x="166" y="90"/>
                </a:lnTo>
                <a:lnTo>
                  <a:pt x="166" y="147"/>
                </a:lnTo>
                <a:lnTo>
                  <a:pt x="166" y="150"/>
                </a:lnTo>
                <a:lnTo>
                  <a:pt x="166" y="171"/>
                </a:lnTo>
                <a:lnTo>
                  <a:pt x="173" y="164"/>
                </a:lnTo>
                <a:lnTo>
                  <a:pt x="173" y="75"/>
                </a:lnTo>
                <a:lnTo>
                  <a:pt x="176" y="75"/>
                </a:lnTo>
                <a:lnTo>
                  <a:pt x="173" y="73"/>
                </a:lnTo>
                <a:lnTo>
                  <a:pt x="173" y="61"/>
                </a:lnTo>
                <a:lnTo>
                  <a:pt x="173" y="61"/>
                </a:lnTo>
                <a:close/>
              </a:path>
              <a:path w="405" h="455">
                <a:moveTo>
                  <a:pt x="257" y="58"/>
                </a:moveTo>
                <a:lnTo>
                  <a:pt x="250" y="61"/>
                </a:lnTo>
                <a:lnTo>
                  <a:pt x="250" y="68"/>
                </a:lnTo>
                <a:lnTo>
                  <a:pt x="257" y="66"/>
                </a:lnTo>
                <a:lnTo>
                  <a:pt x="257" y="58"/>
                </a:lnTo>
                <a:lnTo>
                  <a:pt x="257" y="58"/>
                </a:lnTo>
                <a:close/>
              </a:path>
              <a:path w="405" h="455">
                <a:moveTo>
                  <a:pt x="188" y="46"/>
                </a:moveTo>
                <a:lnTo>
                  <a:pt x="181" y="56"/>
                </a:lnTo>
                <a:lnTo>
                  <a:pt x="140" y="56"/>
                </a:lnTo>
                <a:lnTo>
                  <a:pt x="145" y="61"/>
                </a:lnTo>
                <a:lnTo>
                  <a:pt x="197" y="61"/>
                </a:lnTo>
                <a:lnTo>
                  <a:pt x="188" y="46"/>
                </a:lnTo>
                <a:lnTo>
                  <a:pt x="188" y="46"/>
                </a:lnTo>
                <a:close/>
              </a:path>
              <a:path w="405" h="455">
                <a:moveTo>
                  <a:pt x="147" y="20"/>
                </a:moveTo>
                <a:lnTo>
                  <a:pt x="145" y="20"/>
                </a:lnTo>
                <a:lnTo>
                  <a:pt x="145" y="25"/>
                </a:lnTo>
                <a:lnTo>
                  <a:pt x="147" y="22"/>
                </a:lnTo>
                <a:lnTo>
                  <a:pt x="159" y="22"/>
                </a:lnTo>
                <a:lnTo>
                  <a:pt x="161" y="20"/>
                </a:lnTo>
                <a:lnTo>
                  <a:pt x="166" y="20"/>
                </a:lnTo>
                <a:lnTo>
                  <a:pt x="147" y="20"/>
                </a:lnTo>
                <a:lnTo>
                  <a:pt x="147" y="20"/>
                </a:lnTo>
                <a:close/>
              </a:path>
              <a:path w="405" h="455">
                <a:moveTo>
                  <a:pt x="262" y="18"/>
                </a:moveTo>
                <a:lnTo>
                  <a:pt x="250" y="18"/>
                </a:lnTo>
                <a:lnTo>
                  <a:pt x="250" y="56"/>
                </a:lnTo>
                <a:lnTo>
                  <a:pt x="210" y="56"/>
                </a:lnTo>
                <a:lnTo>
                  <a:pt x="257" y="56"/>
                </a:lnTo>
                <a:lnTo>
                  <a:pt x="257" y="20"/>
                </a:lnTo>
                <a:lnTo>
                  <a:pt x="262" y="18"/>
                </a:lnTo>
                <a:lnTo>
                  <a:pt x="262" y="18"/>
                </a:lnTo>
                <a:close/>
              </a:path>
              <a:path w="405" h="455">
                <a:moveTo>
                  <a:pt x="200" y="6"/>
                </a:moveTo>
                <a:lnTo>
                  <a:pt x="200" y="15"/>
                </a:lnTo>
                <a:lnTo>
                  <a:pt x="210" y="13"/>
                </a:lnTo>
                <a:lnTo>
                  <a:pt x="200" y="6"/>
                </a:lnTo>
                <a:lnTo>
                  <a:pt x="200" y="6"/>
                </a:lnTo>
                <a:close/>
              </a:path>
              <a:path w="405" h="455">
                <a:moveTo>
                  <a:pt x="253" y="6"/>
                </a:moveTo>
                <a:lnTo>
                  <a:pt x="248" y="13"/>
                </a:lnTo>
                <a:lnTo>
                  <a:pt x="210" y="13"/>
                </a:lnTo>
                <a:lnTo>
                  <a:pt x="200" y="15"/>
                </a:lnTo>
                <a:lnTo>
                  <a:pt x="202" y="20"/>
                </a:lnTo>
                <a:lnTo>
                  <a:pt x="202" y="56"/>
                </a:lnTo>
                <a:lnTo>
                  <a:pt x="200" y="61"/>
                </a:lnTo>
                <a:lnTo>
                  <a:pt x="200" y="73"/>
                </a:lnTo>
                <a:lnTo>
                  <a:pt x="210" y="68"/>
                </a:lnTo>
                <a:lnTo>
                  <a:pt x="210" y="61"/>
                </a:lnTo>
                <a:lnTo>
                  <a:pt x="250" y="61"/>
                </a:lnTo>
                <a:lnTo>
                  <a:pt x="257" y="58"/>
                </a:lnTo>
                <a:lnTo>
                  <a:pt x="257" y="56"/>
                </a:lnTo>
                <a:lnTo>
                  <a:pt x="210" y="56"/>
                </a:lnTo>
                <a:lnTo>
                  <a:pt x="210" y="18"/>
                </a:lnTo>
                <a:lnTo>
                  <a:pt x="250" y="18"/>
                </a:lnTo>
                <a:lnTo>
                  <a:pt x="262" y="18"/>
                </a:lnTo>
                <a:lnTo>
                  <a:pt x="253" y="6"/>
                </a:lnTo>
                <a:lnTo>
                  <a:pt x="253" y="6"/>
                </a:lnTo>
                <a:close/>
              </a:path>
              <a:path w="405" h="455">
                <a:moveTo>
                  <a:pt x="185" y="3"/>
                </a:moveTo>
                <a:lnTo>
                  <a:pt x="183" y="6"/>
                </a:lnTo>
                <a:lnTo>
                  <a:pt x="181" y="8"/>
                </a:lnTo>
                <a:lnTo>
                  <a:pt x="178" y="8"/>
                </a:lnTo>
                <a:lnTo>
                  <a:pt x="176" y="10"/>
                </a:lnTo>
                <a:lnTo>
                  <a:pt x="171" y="10"/>
                </a:lnTo>
                <a:lnTo>
                  <a:pt x="169" y="13"/>
                </a:lnTo>
                <a:lnTo>
                  <a:pt x="164" y="15"/>
                </a:lnTo>
                <a:lnTo>
                  <a:pt x="161" y="15"/>
                </a:lnTo>
                <a:lnTo>
                  <a:pt x="159" y="18"/>
                </a:lnTo>
                <a:lnTo>
                  <a:pt x="154" y="18"/>
                </a:lnTo>
                <a:lnTo>
                  <a:pt x="152" y="20"/>
                </a:lnTo>
                <a:lnTo>
                  <a:pt x="147" y="20"/>
                </a:lnTo>
                <a:lnTo>
                  <a:pt x="166" y="20"/>
                </a:lnTo>
                <a:lnTo>
                  <a:pt x="166" y="56"/>
                </a:lnTo>
                <a:lnTo>
                  <a:pt x="173" y="56"/>
                </a:lnTo>
                <a:lnTo>
                  <a:pt x="173" y="20"/>
                </a:lnTo>
                <a:lnTo>
                  <a:pt x="178" y="18"/>
                </a:lnTo>
                <a:lnTo>
                  <a:pt x="185" y="18"/>
                </a:lnTo>
                <a:lnTo>
                  <a:pt x="188" y="15"/>
                </a:lnTo>
                <a:lnTo>
                  <a:pt x="190" y="15"/>
                </a:lnTo>
                <a:lnTo>
                  <a:pt x="193" y="15"/>
                </a:lnTo>
                <a:lnTo>
                  <a:pt x="185" y="3"/>
                </a:lnTo>
                <a:lnTo>
                  <a:pt x="185" y="3"/>
                </a:lnTo>
                <a:close/>
              </a:path>
              <a:path w="405" h="455">
                <a:moveTo>
                  <a:pt x="370" y="123"/>
                </a:moveTo>
                <a:lnTo>
                  <a:pt x="370" y="126"/>
                </a:lnTo>
                <a:lnTo>
                  <a:pt x="373" y="128"/>
                </a:lnTo>
                <a:lnTo>
                  <a:pt x="375" y="130"/>
                </a:lnTo>
                <a:lnTo>
                  <a:pt x="377" y="133"/>
                </a:lnTo>
                <a:lnTo>
                  <a:pt x="380" y="135"/>
                </a:lnTo>
                <a:lnTo>
                  <a:pt x="382" y="138"/>
                </a:lnTo>
                <a:lnTo>
                  <a:pt x="382" y="140"/>
                </a:lnTo>
                <a:lnTo>
                  <a:pt x="385" y="142"/>
                </a:lnTo>
                <a:lnTo>
                  <a:pt x="387" y="145"/>
                </a:lnTo>
                <a:lnTo>
                  <a:pt x="387" y="147"/>
                </a:lnTo>
                <a:lnTo>
                  <a:pt x="390" y="150"/>
                </a:lnTo>
                <a:lnTo>
                  <a:pt x="392" y="154"/>
                </a:lnTo>
                <a:lnTo>
                  <a:pt x="392" y="157"/>
                </a:lnTo>
                <a:lnTo>
                  <a:pt x="394" y="159"/>
                </a:lnTo>
                <a:lnTo>
                  <a:pt x="397" y="161"/>
                </a:lnTo>
                <a:lnTo>
                  <a:pt x="399" y="166"/>
                </a:lnTo>
                <a:lnTo>
                  <a:pt x="401" y="166"/>
                </a:lnTo>
                <a:lnTo>
                  <a:pt x="401" y="161"/>
                </a:lnTo>
                <a:lnTo>
                  <a:pt x="401" y="152"/>
                </a:lnTo>
                <a:lnTo>
                  <a:pt x="401" y="150"/>
                </a:lnTo>
                <a:lnTo>
                  <a:pt x="401" y="145"/>
                </a:lnTo>
                <a:lnTo>
                  <a:pt x="399" y="142"/>
                </a:lnTo>
                <a:lnTo>
                  <a:pt x="397" y="142"/>
                </a:lnTo>
                <a:lnTo>
                  <a:pt x="397" y="140"/>
                </a:lnTo>
                <a:lnTo>
                  <a:pt x="394" y="140"/>
                </a:lnTo>
                <a:lnTo>
                  <a:pt x="392" y="138"/>
                </a:lnTo>
                <a:lnTo>
                  <a:pt x="390" y="135"/>
                </a:lnTo>
                <a:lnTo>
                  <a:pt x="387" y="135"/>
                </a:lnTo>
                <a:lnTo>
                  <a:pt x="385" y="133"/>
                </a:lnTo>
                <a:lnTo>
                  <a:pt x="382" y="130"/>
                </a:lnTo>
                <a:lnTo>
                  <a:pt x="377" y="128"/>
                </a:lnTo>
                <a:lnTo>
                  <a:pt x="375" y="126"/>
                </a:lnTo>
                <a:lnTo>
                  <a:pt x="370" y="123"/>
                </a:lnTo>
                <a:lnTo>
                  <a:pt x="370" y="123"/>
                </a:lnTo>
                <a:close/>
              </a:path>
              <a:path w="405" h="455">
                <a:moveTo>
                  <a:pt x="332" y="101"/>
                </a:moveTo>
                <a:lnTo>
                  <a:pt x="310" y="111"/>
                </a:lnTo>
                <a:lnTo>
                  <a:pt x="322" y="111"/>
                </a:lnTo>
                <a:lnTo>
                  <a:pt x="325" y="109"/>
                </a:lnTo>
                <a:lnTo>
                  <a:pt x="330" y="106"/>
                </a:lnTo>
                <a:lnTo>
                  <a:pt x="334" y="104"/>
                </a:lnTo>
                <a:lnTo>
                  <a:pt x="332" y="101"/>
                </a:lnTo>
                <a:lnTo>
                  <a:pt x="332" y="101"/>
                </a:lnTo>
                <a:close/>
              </a:path>
              <a:path w="405" h="455">
                <a:moveTo>
                  <a:pt x="363" y="61"/>
                </a:moveTo>
                <a:lnTo>
                  <a:pt x="363" y="104"/>
                </a:lnTo>
                <a:lnTo>
                  <a:pt x="361" y="106"/>
                </a:lnTo>
                <a:lnTo>
                  <a:pt x="361" y="116"/>
                </a:lnTo>
                <a:lnTo>
                  <a:pt x="358" y="121"/>
                </a:lnTo>
                <a:lnTo>
                  <a:pt x="358" y="128"/>
                </a:lnTo>
                <a:lnTo>
                  <a:pt x="356" y="130"/>
                </a:lnTo>
                <a:lnTo>
                  <a:pt x="356" y="133"/>
                </a:lnTo>
                <a:lnTo>
                  <a:pt x="353" y="138"/>
                </a:lnTo>
                <a:lnTo>
                  <a:pt x="353" y="140"/>
                </a:lnTo>
                <a:lnTo>
                  <a:pt x="351" y="140"/>
                </a:lnTo>
                <a:lnTo>
                  <a:pt x="351" y="142"/>
                </a:lnTo>
                <a:lnTo>
                  <a:pt x="349" y="145"/>
                </a:lnTo>
                <a:lnTo>
                  <a:pt x="346" y="147"/>
                </a:lnTo>
                <a:lnTo>
                  <a:pt x="344" y="150"/>
                </a:lnTo>
                <a:lnTo>
                  <a:pt x="341" y="152"/>
                </a:lnTo>
                <a:lnTo>
                  <a:pt x="341" y="154"/>
                </a:lnTo>
                <a:lnTo>
                  <a:pt x="339" y="154"/>
                </a:lnTo>
                <a:lnTo>
                  <a:pt x="334" y="157"/>
                </a:lnTo>
                <a:lnTo>
                  <a:pt x="332" y="159"/>
                </a:lnTo>
                <a:lnTo>
                  <a:pt x="330" y="161"/>
                </a:lnTo>
                <a:lnTo>
                  <a:pt x="327" y="164"/>
                </a:lnTo>
                <a:lnTo>
                  <a:pt x="322" y="166"/>
                </a:lnTo>
                <a:lnTo>
                  <a:pt x="320" y="169"/>
                </a:lnTo>
                <a:lnTo>
                  <a:pt x="320" y="171"/>
                </a:lnTo>
                <a:lnTo>
                  <a:pt x="325" y="169"/>
                </a:lnTo>
                <a:lnTo>
                  <a:pt x="327" y="169"/>
                </a:lnTo>
                <a:lnTo>
                  <a:pt x="330" y="166"/>
                </a:lnTo>
                <a:lnTo>
                  <a:pt x="332" y="166"/>
                </a:lnTo>
                <a:lnTo>
                  <a:pt x="334" y="164"/>
                </a:lnTo>
                <a:lnTo>
                  <a:pt x="339" y="161"/>
                </a:lnTo>
                <a:lnTo>
                  <a:pt x="341" y="161"/>
                </a:lnTo>
                <a:lnTo>
                  <a:pt x="344" y="159"/>
                </a:lnTo>
                <a:lnTo>
                  <a:pt x="344" y="157"/>
                </a:lnTo>
                <a:lnTo>
                  <a:pt x="346" y="157"/>
                </a:lnTo>
                <a:lnTo>
                  <a:pt x="349" y="154"/>
                </a:lnTo>
                <a:lnTo>
                  <a:pt x="351" y="152"/>
                </a:lnTo>
                <a:lnTo>
                  <a:pt x="353" y="150"/>
                </a:lnTo>
                <a:lnTo>
                  <a:pt x="356" y="147"/>
                </a:lnTo>
                <a:lnTo>
                  <a:pt x="356" y="145"/>
                </a:lnTo>
                <a:lnTo>
                  <a:pt x="358" y="142"/>
                </a:lnTo>
                <a:lnTo>
                  <a:pt x="361" y="140"/>
                </a:lnTo>
                <a:lnTo>
                  <a:pt x="363" y="138"/>
                </a:lnTo>
                <a:lnTo>
                  <a:pt x="363" y="133"/>
                </a:lnTo>
                <a:lnTo>
                  <a:pt x="365" y="130"/>
                </a:lnTo>
                <a:lnTo>
                  <a:pt x="365" y="126"/>
                </a:lnTo>
                <a:lnTo>
                  <a:pt x="368" y="123"/>
                </a:lnTo>
                <a:lnTo>
                  <a:pt x="368" y="111"/>
                </a:lnTo>
                <a:lnTo>
                  <a:pt x="370" y="109"/>
                </a:lnTo>
                <a:lnTo>
                  <a:pt x="370" y="73"/>
                </a:lnTo>
                <a:lnTo>
                  <a:pt x="375" y="68"/>
                </a:lnTo>
                <a:lnTo>
                  <a:pt x="363" y="61"/>
                </a:lnTo>
                <a:lnTo>
                  <a:pt x="363" y="61"/>
                </a:lnTo>
                <a:close/>
              </a:path>
              <a:path w="405" h="455">
                <a:moveTo>
                  <a:pt x="337" y="46"/>
                </a:moveTo>
                <a:lnTo>
                  <a:pt x="337" y="128"/>
                </a:lnTo>
                <a:lnTo>
                  <a:pt x="344" y="121"/>
                </a:lnTo>
                <a:lnTo>
                  <a:pt x="344" y="46"/>
                </a:lnTo>
                <a:lnTo>
                  <a:pt x="390" y="46"/>
                </a:lnTo>
                <a:lnTo>
                  <a:pt x="337" y="46"/>
                </a:lnTo>
                <a:lnTo>
                  <a:pt x="337" y="46"/>
                </a:lnTo>
                <a:close/>
              </a:path>
              <a:path w="405" h="455">
                <a:moveTo>
                  <a:pt x="337" y="37"/>
                </a:moveTo>
                <a:lnTo>
                  <a:pt x="337" y="46"/>
                </a:lnTo>
                <a:lnTo>
                  <a:pt x="390" y="46"/>
                </a:lnTo>
                <a:lnTo>
                  <a:pt x="390" y="126"/>
                </a:lnTo>
                <a:lnTo>
                  <a:pt x="397" y="118"/>
                </a:lnTo>
                <a:lnTo>
                  <a:pt x="397" y="49"/>
                </a:lnTo>
                <a:lnTo>
                  <a:pt x="401" y="44"/>
                </a:lnTo>
                <a:lnTo>
                  <a:pt x="344" y="44"/>
                </a:lnTo>
                <a:lnTo>
                  <a:pt x="337" y="37"/>
                </a:lnTo>
                <a:lnTo>
                  <a:pt x="337" y="37"/>
                </a:lnTo>
                <a:close/>
              </a:path>
              <a:path w="405" h="455">
                <a:moveTo>
                  <a:pt x="392" y="37"/>
                </a:moveTo>
                <a:lnTo>
                  <a:pt x="387" y="44"/>
                </a:lnTo>
                <a:lnTo>
                  <a:pt x="361" y="44"/>
                </a:lnTo>
                <a:lnTo>
                  <a:pt x="401" y="44"/>
                </a:lnTo>
                <a:lnTo>
                  <a:pt x="392" y="37"/>
                </a:lnTo>
                <a:lnTo>
                  <a:pt x="392" y="37"/>
                </a:lnTo>
                <a:close/>
              </a:path>
              <a:path w="405" h="455">
                <a:moveTo>
                  <a:pt x="310" y="32"/>
                </a:moveTo>
                <a:lnTo>
                  <a:pt x="303" y="32"/>
                </a:lnTo>
                <a:lnTo>
                  <a:pt x="303" y="113"/>
                </a:lnTo>
                <a:lnTo>
                  <a:pt x="298" y="116"/>
                </a:lnTo>
                <a:lnTo>
                  <a:pt x="296" y="118"/>
                </a:lnTo>
                <a:lnTo>
                  <a:pt x="293" y="118"/>
                </a:lnTo>
                <a:lnTo>
                  <a:pt x="289" y="121"/>
                </a:lnTo>
                <a:lnTo>
                  <a:pt x="284" y="121"/>
                </a:lnTo>
                <a:lnTo>
                  <a:pt x="284" y="123"/>
                </a:lnTo>
                <a:lnTo>
                  <a:pt x="281" y="123"/>
                </a:lnTo>
                <a:lnTo>
                  <a:pt x="289" y="138"/>
                </a:lnTo>
                <a:lnTo>
                  <a:pt x="289" y="135"/>
                </a:lnTo>
                <a:lnTo>
                  <a:pt x="291" y="133"/>
                </a:lnTo>
                <a:lnTo>
                  <a:pt x="293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3" y="118"/>
                </a:lnTo>
                <a:lnTo>
                  <a:pt x="315" y="116"/>
                </a:lnTo>
                <a:lnTo>
                  <a:pt x="317" y="113"/>
                </a:lnTo>
                <a:lnTo>
                  <a:pt x="322" y="111"/>
                </a:lnTo>
                <a:lnTo>
                  <a:pt x="310" y="111"/>
                </a:lnTo>
                <a:lnTo>
                  <a:pt x="310" y="32"/>
                </a:lnTo>
                <a:lnTo>
                  <a:pt x="310" y="32"/>
                </a:lnTo>
                <a:close/>
              </a:path>
              <a:path w="405" h="455">
                <a:moveTo>
                  <a:pt x="325" y="20"/>
                </a:moveTo>
                <a:lnTo>
                  <a:pt x="317" y="27"/>
                </a:lnTo>
                <a:lnTo>
                  <a:pt x="281" y="27"/>
                </a:lnTo>
                <a:lnTo>
                  <a:pt x="286" y="34"/>
                </a:lnTo>
                <a:lnTo>
                  <a:pt x="291" y="34"/>
                </a:lnTo>
                <a:lnTo>
                  <a:pt x="293" y="32"/>
                </a:lnTo>
                <a:lnTo>
                  <a:pt x="334" y="32"/>
                </a:lnTo>
                <a:lnTo>
                  <a:pt x="325" y="20"/>
                </a:lnTo>
                <a:lnTo>
                  <a:pt x="325" y="20"/>
                </a:lnTo>
                <a:close/>
              </a:path>
              <a:path w="405" h="455">
                <a:moveTo>
                  <a:pt x="370" y="15"/>
                </a:moveTo>
                <a:lnTo>
                  <a:pt x="361" y="15"/>
                </a:lnTo>
                <a:lnTo>
                  <a:pt x="361" y="18"/>
                </a:lnTo>
                <a:lnTo>
                  <a:pt x="361" y="22"/>
                </a:lnTo>
                <a:lnTo>
                  <a:pt x="358" y="25"/>
                </a:lnTo>
                <a:lnTo>
                  <a:pt x="358" y="44"/>
                </a:lnTo>
                <a:lnTo>
                  <a:pt x="344" y="44"/>
                </a:lnTo>
                <a:lnTo>
                  <a:pt x="361" y="44"/>
                </a:lnTo>
                <a:lnTo>
                  <a:pt x="361" y="41"/>
                </a:lnTo>
                <a:lnTo>
                  <a:pt x="363" y="37"/>
                </a:lnTo>
                <a:lnTo>
                  <a:pt x="363" y="32"/>
                </a:lnTo>
                <a:lnTo>
                  <a:pt x="365" y="27"/>
                </a:lnTo>
                <a:lnTo>
                  <a:pt x="365" y="25"/>
                </a:lnTo>
                <a:lnTo>
                  <a:pt x="368" y="22"/>
                </a:lnTo>
                <a:lnTo>
                  <a:pt x="368" y="18"/>
                </a:lnTo>
                <a:lnTo>
                  <a:pt x="370" y="15"/>
                </a:lnTo>
                <a:lnTo>
                  <a:pt x="370" y="15"/>
                </a:lnTo>
                <a:close/>
              </a:path>
              <a:path w="405" h="455">
                <a:moveTo>
                  <a:pt x="397" y="1"/>
                </a:moveTo>
                <a:lnTo>
                  <a:pt x="387" y="10"/>
                </a:lnTo>
                <a:lnTo>
                  <a:pt x="327" y="10"/>
                </a:lnTo>
                <a:lnTo>
                  <a:pt x="332" y="18"/>
                </a:lnTo>
                <a:lnTo>
                  <a:pt x="334" y="15"/>
                </a:lnTo>
                <a:lnTo>
                  <a:pt x="404" y="15"/>
                </a:lnTo>
                <a:lnTo>
                  <a:pt x="397" y="1"/>
                </a:lnTo>
                <a:lnTo>
                  <a:pt x="39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54" name="path 13754"/>
          <p:cNvSpPr/>
          <p:nvPr/>
        </p:nvSpPr>
        <p:spPr>
          <a:xfrm>
            <a:off x="12361926" y="9616694"/>
            <a:ext cx="326135" cy="160019"/>
          </a:xfrm>
          <a:custGeom>
            <a:avLst/>
            <a:gdLst/>
            <a:ahLst/>
            <a:cxnLst/>
            <a:rect l="0" t="0" r="0" b="0"/>
            <a:pathLst>
              <a:path w="513" h="251">
                <a:moveTo>
                  <a:pt x="85" y="106"/>
                </a:moveTo>
                <a:lnTo>
                  <a:pt x="80" y="106"/>
                </a:lnTo>
                <a:lnTo>
                  <a:pt x="80" y="111"/>
                </a:lnTo>
                <a:lnTo>
                  <a:pt x="82" y="116"/>
                </a:lnTo>
                <a:lnTo>
                  <a:pt x="82" y="121"/>
                </a:lnTo>
                <a:lnTo>
                  <a:pt x="85" y="125"/>
                </a:lnTo>
                <a:lnTo>
                  <a:pt x="85" y="130"/>
                </a:lnTo>
                <a:lnTo>
                  <a:pt x="87" y="135"/>
                </a:lnTo>
                <a:lnTo>
                  <a:pt x="87" y="140"/>
                </a:lnTo>
                <a:lnTo>
                  <a:pt x="90" y="145"/>
                </a:lnTo>
                <a:lnTo>
                  <a:pt x="92" y="149"/>
                </a:lnTo>
                <a:lnTo>
                  <a:pt x="92" y="154"/>
                </a:lnTo>
                <a:lnTo>
                  <a:pt x="94" y="159"/>
                </a:lnTo>
                <a:lnTo>
                  <a:pt x="97" y="164"/>
                </a:lnTo>
                <a:lnTo>
                  <a:pt x="97" y="169"/>
                </a:lnTo>
                <a:lnTo>
                  <a:pt x="99" y="173"/>
                </a:lnTo>
                <a:lnTo>
                  <a:pt x="101" y="178"/>
                </a:lnTo>
                <a:lnTo>
                  <a:pt x="104" y="183"/>
                </a:lnTo>
                <a:lnTo>
                  <a:pt x="104" y="185"/>
                </a:lnTo>
                <a:lnTo>
                  <a:pt x="106" y="190"/>
                </a:lnTo>
                <a:lnTo>
                  <a:pt x="109" y="195"/>
                </a:lnTo>
                <a:lnTo>
                  <a:pt x="111" y="200"/>
                </a:lnTo>
                <a:lnTo>
                  <a:pt x="114" y="205"/>
                </a:lnTo>
                <a:lnTo>
                  <a:pt x="116" y="207"/>
                </a:lnTo>
                <a:lnTo>
                  <a:pt x="118" y="212"/>
                </a:lnTo>
                <a:lnTo>
                  <a:pt x="121" y="214"/>
                </a:lnTo>
                <a:lnTo>
                  <a:pt x="123" y="219"/>
                </a:lnTo>
                <a:lnTo>
                  <a:pt x="125" y="221"/>
                </a:lnTo>
                <a:lnTo>
                  <a:pt x="128" y="226"/>
                </a:lnTo>
                <a:lnTo>
                  <a:pt x="130" y="229"/>
                </a:lnTo>
                <a:lnTo>
                  <a:pt x="135" y="231"/>
                </a:lnTo>
                <a:lnTo>
                  <a:pt x="138" y="236"/>
                </a:lnTo>
                <a:lnTo>
                  <a:pt x="140" y="238"/>
                </a:lnTo>
                <a:lnTo>
                  <a:pt x="142" y="241"/>
                </a:lnTo>
                <a:lnTo>
                  <a:pt x="142" y="238"/>
                </a:lnTo>
                <a:lnTo>
                  <a:pt x="145" y="236"/>
                </a:lnTo>
                <a:lnTo>
                  <a:pt x="147" y="231"/>
                </a:lnTo>
                <a:lnTo>
                  <a:pt x="152" y="229"/>
                </a:lnTo>
                <a:lnTo>
                  <a:pt x="154" y="229"/>
                </a:lnTo>
                <a:lnTo>
                  <a:pt x="157" y="226"/>
                </a:lnTo>
                <a:lnTo>
                  <a:pt x="157" y="221"/>
                </a:lnTo>
                <a:lnTo>
                  <a:pt x="152" y="221"/>
                </a:lnTo>
                <a:lnTo>
                  <a:pt x="150" y="219"/>
                </a:lnTo>
                <a:lnTo>
                  <a:pt x="147" y="217"/>
                </a:lnTo>
                <a:lnTo>
                  <a:pt x="142" y="214"/>
                </a:lnTo>
                <a:lnTo>
                  <a:pt x="140" y="212"/>
                </a:lnTo>
                <a:lnTo>
                  <a:pt x="138" y="209"/>
                </a:lnTo>
                <a:lnTo>
                  <a:pt x="133" y="207"/>
                </a:lnTo>
                <a:lnTo>
                  <a:pt x="130" y="205"/>
                </a:lnTo>
                <a:lnTo>
                  <a:pt x="128" y="202"/>
                </a:lnTo>
                <a:lnTo>
                  <a:pt x="125" y="200"/>
                </a:lnTo>
                <a:lnTo>
                  <a:pt x="123" y="195"/>
                </a:lnTo>
                <a:lnTo>
                  <a:pt x="121" y="193"/>
                </a:lnTo>
                <a:lnTo>
                  <a:pt x="118" y="188"/>
                </a:lnTo>
                <a:lnTo>
                  <a:pt x="116" y="185"/>
                </a:lnTo>
                <a:lnTo>
                  <a:pt x="114" y="181"/>
                </a:lnTo>
                <a:lnTo>
                  <a:pt x="111" y="178"/>
                </a:lnTo>
                <a:lnTo>
                  <a:pt x="109" y="173"/>
                </a:lnTo>
                <a:lnTo>
                  <a:pt x="106" y="169"/>
                </a:lnTo>
                <a:lnTo>
                  <a:pt x="106" y="166"/>
                </a:lnTo>
                <a:lnTo>
                  <a:pt x="104" y="161"/>
                </a:lnTo>
                <a:lnTo>
                  <a:pt x="101" y="157"/>
                </a:lnTo>
                <a:lnTo>
                  <a:pt x="99" y="152"/>
                </a:lnTo>
                <a:lnTo>
                  <a:pt x="97" y="147"/>
                </a:lnTo>
                <a:lnTo>
                  <a:pt x="97" y="142"/>
                </a:lnTo>
                <a:lnTo>
                  <a:pt x="94" y="137"/>
                </a:lnTo>
                <a:lnTo>
                  <a:pt x="92" y="135"/>
                </a:lnTo>
                <a:lnTo>
                  <a:pt x="92" y="130"/>
                </a:lnTo>
                <a:lnTo>
                  <a:pt x="90" y="125"/>
                </a:lnTo>
                <a:lnTo>
                  <a:pt x="87" y="121"/>
                </a:lnTo>
                <a:lnTo>
                  <a:pt x="87" y="116"/>
                </a:lnTo>
                <a:lnTo>
                  <a:pt x="85" y="111"/>
                </a:lnTo>
                <a:lnTo>
                  <a:pt x="85" y="106"/>
                </a:lnTo>
                <a:lnTo>
                  <a:pt x="85" y="106"/>
                </a:lnTo>
                <a:close/>
              </a:path>
              <a:path w="513" h="251">
                <a:moveTo>
                  <a:pt x="82" y="82"/>
                </a:moveTo>
                <a:lnTo>
                  <a:pt x="70" y="82"/>
                </a:lnTo>
                <a:lnTo>
                  <a:pt x="70" y="85"/>
                </a:lnTo>
                <a:lnTo>
                  <a:pt x="70" y="106"/>
                </a:lnTo>
                <a:lnTo>
                  <a:pt x="68" y="113"/>
                </a:lnTo>
                <a:lnTo>
                  <a:pt x="68" y="128"/>
                </a:lnTo>
                <a:lnTo>
                  <a:pt x="65" y="133"/>
                </a:lnTo>
                <a:lnTo>
                  <a:pt x="65" y="145"/>
                </a:lnTo>
                <a:lnTo>
                  <a:pt x="63" y="149"/>
                </a:lnTo>
                <a:lnTo>
                  <a:pt x="63" y="152"/>
                </a:lnTo>
                <a:lnTo>
                  <a:pt x="61" y="157"/>
                </a:lnTo>
                <a:lnTo>
                  <a:pt x="61" y="161"/>
                </a:lnTo>
                <a:lnTo>
                  <a:pt x="58" y="166"/>
                </a:lnTo>
                <a:lnTo>
                  <a:pt x="58" y="171"/>
                </a:lnTo>
                <a:lnTo>
                  <a:pt x="56" y="176"/>
                </a:lnTo>
                <a:lnTo>
                  <a:pt x="54" y="181"/>
                </a:lnTo>
                <a:lnTo>
                  <a:pt x="51" y="185"/>
                </a:lnTo>
                <a:lnTo>
                  <a:pt x="49" y="188"/>
                </a:lnTo>
                <a:lnTo>
                  <a:pt x="49" y="193"/>
                </a:lnTo>
                <a:lnTo>
                  <a:pt x="46" y="197"/>
                </a:lnTo>
                <a:lnTo>
                  <a:pt x="44" y="200"/>
                </a:lnTo>
                <a:lnTo>
                  <a:pt x="41" y="205"/>
                </a:lnTo>
                <a:lnTo>
                  <a:pt x="39" y="207"/>
                </a:lnTo>
                <a:lnTo>
                  <a:pt x="37" y="212"/>
                </a:lnTo>
                <a:lnTo>
                  <a:pt x="34" y="214"/>
                </a:lnTo>
                <a:lnTo>
                  <a:pt x="30" y="217"/>
                </a:lnTo>
                <a:lnTo>
                  <a:pt x="27" y="221"/>
                </a:lnTo>
                <a:lnTo>
                  <a:pt x="25" y="224"/>
                </a:lnTo>
                <a:lnTo>
                  <a:pt x="22" y="226"/>
                </a:lnTo>
                <a:lnTo>
                  <a:pt x="20" y="229"/>
                </a:lnTo>
                <a:lnTo>
                  <a:pt x="15" y="233"/>
                </a:lnTo>
                <a:lnTo>
                  <a:pt x="13" y="236"/>
                </a:lnTo>
                <a:lnTo>
                  <a:pt x="10" y="238"/>
                </a:lnTo>
                <a:lnTo>
                  <a:pt x="5" y="241"/>
                </a:lnTo>
                <a:lnTo>
                  <a:pt x="3" y="243"/>
                </a:lnTo>
                <a:lnTo>
                  <a:pt x="1" y="245"/>
                </a:lnTo>
                <a:lnTo>
                  <a:pt x="1" y="250"/>
                </a:lnTo>
                <a:lnTo>
                  <a:pt x="5" y="248"/>
                </a:lnTo>
                <a:lnTo>
                  <a:pt x="8" y="245"/>
                </a:lnTo>
                <a:lnTo>
                  <a:pt x="13" y="243"/>
                </a:lnTo>
                <a:lnTo>
                  <a:pt x="15" y="241"/>
                </a:lnTo>
                <a:lnTo>
                  <a:pt x="18" y="238"/>
                </a:lnTo>
                <a:lnTo>
                  <a:pt x="22" y="236"/>
                </a:lnTo>
                <a:lnTo>
                  <a:pt x="25" y="233"/>
                </a:lnTo>
                <a:lnTo>
                  <a:pt x="27" y="231"/>
                </a:lnTo>
                <a:lnTo>
                  <a:pt x="32" y="229"/>
                </a:lnTo>
                <a:lnTo>
                  <a:pt x="34" y="226"/>
                </a:lnTo>
                <a:lnTo>
                  <a:pt x="37" y="224"/>
                </a:lnTo>
                <a:lnTo>
                  <a:pt x="39" y="219"/>
                </a:lnTo>
                <a:lnTo>
                  <a:pt x="41" y="217"/>
                </a:lnTo>
                <a:lnTo>
                  <a:pt x="44" y="214"/>
                </a:lnTo>
                <a:lnTo>
                  <a:pt x="46" y="212"/>
                </a:lnTo>
                <a:lnTo>
                  <a:pt x="49" y="207"/>
                </a:lnTo>
                <a:lnTo>
                  <a:pt x="51" y="205"/>
                </a:lnTo>
                <a:lnTo>
                  <a:pt x="54" y="200"/>
                </a:lnTo>
                <a:lnTo>
                  <a:pt x="56" y="197"/>
                </a:lnTo>
                <a:lnTo>
                  <a:pt x="58" y="195"/>
                </a:lnTo>
                <a:lnTo>
                  <a:pt x="58" y="193"/>
                </a:lnTo>
                <a:lnTo>
                  <a:pt x="61" y="188"/>
                </a:lnTo>
                <a:lnTo>
                  <a:pt x="63" y="183"/>
                </a:lnTo>
                <a:lnTo>
                  <a:pt x="65" y="181"/>
                </a:lnTo>
                <a:lnTo>
                  <a:pt x="65" y="176"/>
                </a:lnTo>
                <a:lnTo>
                  <a:pt x="68" y="171"/>
                </a:lnTo>
                <a:lnTo>
                  <a:pt x="68" y="166"/>
                </a:lnTo>
                <a:lnTo>
                  <a:pt x="70" y="161"/>
                </a:lnTo>
                <a:lnTo>
                  <a:pt x="73" y="157"/>
                </a:lnTo>
                <a:lnTo>
                  <a:pt x="73" y="152"/>
                </a:lnTo>
                <a:lnTo>
                  <a:pt x="75" y="147"/>
                </a:lnTo>
                <a:lnTo>
                  <a:pt x="75" y="135"/>
                </a:lnTo>
                <a:lnTo>
                  <a:pt x="78" y="130"/>
                </a:lnTo>
                <a:lnTo>
                  <a:pt x="78" y="125"/>
                </a:lnTo>
                <a:lnTo>
                  <a:pt x="80" y="118"/>
                </a:lnTo>
                <a:lnTo>
                  <a:pt x="80" y="106"/>
                </a:lnTo>
                <a:lnTo>
                  <a:pt x="85" y="106"/>
                </a:lnTo>
                <a:lnTo>
                  <a:pt x="82" y="101"/>
                </a:lnTo>
                <a:lnTo>
                  <a:pt x="82" y="82"/>
                </a:lnTo>
                <a:lnTo>
                  <a:pt x="82" y="82"/>
                </a:lnTo>
                <a:close/>
              </a:path>
              <a:path w="513" h="251">
                <a:moveTo>
                  <a:pt x="142" y="58"/>
                </a:moveTo>
                <a:lnTo>
                  <a:pt x="133" y="75"/>
                </a:lnTo>
                <a:lnTo>
                  <a:pt x="3" y="75"/>
                </a:lnTo>
                <a:lnTo>
                  <a:pt x="8" y="85"/>
                </a:lnTo>
                <a:lnTo>
                  <a:pt x="18" y="82"/>
                </a:lnTo>
                <a:lnTo>
                  <a:pt x="159" y="82"/>
                </a:lnTo>
                <a:lnTo>
                  <a:pt x="142" y="58"/>
                </a:lnTo>
                <a:lnTo>
                  <a:pt x="142" y="58"/>
                </a:lnTo>
                <a:close/>
              </a:path>
              <a:path w="513" h="251">
                <a:moveTo>
                  <a:pt x="70" y="1"/>
                </a:moveTo>
                <a:lnTo>
                  <a:pt x="70" y="75"/>
                </a:lnTo>
                <a:lnTo>
                  <a:pt x="82" y="75"/>
                </a:lnTo>
                <a:lnTo>
                  <a:pt x="82" y="22"/>
                </a:lnTo>
                <a:lnTo>
                  <a:pt x="87" y="13"/>
                </a:lnTo>
                <a:lnTo>
                  <a:pt x="70" y="1"/>
                </a:lnTo>
                <a:lnTo>
                  <a:pt x="70" y="1"/>
                </a:lnTo>
                <a:close/>
              </a:path>
              <a:path w="513" h="251">
                <a:moveTo>
                  <a:pt x="284" y="166"/>
                </a:moveTo>
                <a:lnTo>
                  <a:pt x="274" y="166"/>
                </a:lnTo>
                <a:lnTo>
                  <a:pt x="274" y="169"/>
                </a:lnTo>
                <a:lnTo>
                  <a:pt x="274" y="250"/>
                </a:lnTo>
                <a:lnTo>
                  <a:pt x="284" y="243"/>
                </a:lnTo>
                <a:lnTo>
                  <a:pt x="284" y="217"/>
                </a:lnTo>
                <a:lnTo>
                  <a:pt x="284" y="212"/>
                </a:lnTo>
                <a:lnTo>
                  <a:pt x="284" y="166"/>
                </a:lnTo>
                <a:lnTo>
                  <a:pt x="284" y="166"/>
                </a:lnTo>
                <a:close/>
              </a:path>
              <a:path w="513" h="251">
                <a:moveTo>
                  <a:pt x="320" y="147"/>
                </a:moveTo>
                <a:lnTo>
                  <a:pt x="310" y="161"/>
                </a:lnTo>
                <a:lnTo>
                  <a:pt x="229" y="161"/>
                </a:lnTo>
                <a:lnTo>
                  <a:pt x="234" y="171"/>
                </a:lnTo>
                <a:lnTo>
                  <a:pt x="236" y="169"/>
                </a:lnTo>
                <a:lnTo>
                  <a:pt x="243" y="169"/>
                </a:lnTo>
                <a:lnTo>
                  <a:pt x="248" y="166"/>
                </a:lnTo>
                <a:lnTo>
                  <a:pt x="334" y="166"/>
                </a:lnTo>
                <a:lnTo>
                  <a:pt x="320" y="147"/>
                </a:lnTo>
                <a:lnTo>
                  <a:pt x="320" y="147"/>
                </a:lnTo>
                <a:close/>
              </a:path>
              <a:path w="513" h="251">
                <a:moveTo>
                  <a:pt x="193" y="121"/>
                </a:moveTo>
                <a:lnTo>
                  <a:pt x="193" y="128"/>
                </a:lnTo>
                <a:lnTo>
                  <a:pt x="190" y="133"/>
                </a:lnTo>
                <a:lnTo>
                  <a:pt x="190" y="137"/>
                </a:lnTo>
                <a:lnTo>
                  <a:pt x="188" y="142"/>
                </a:lnTo>
                <a:lnTo>
                  <a:pt x="188" y="147"/>
                </a:lnTo>
                <a:lnTo>
                  <a:pt x="185" y="152"/>
                </a:lnTo>
                <a:lnTo>
                  <a:pt x="185" y="157"/>
                </a:lnTo>
                <a:lnTo>
                  <a:pt x="183" y="161"/>
                </a:lnTo>
                <a:lnTo>
                  <a:pt x="181" y="166"/>
                </a:lnTo>
                <a:lnTo>
                  <a:pt x="181" y="169"/>
                </a:lnTo>
                <a:lnTo>
                  <a:pt x="178" y="173"/>
                </a:lnTo>
                <a:lnTo>
                  <a:pt x="178" y="178"/>
                </a:lnTo>
                <a:lnTo>
                  <a:pt x="176" y="183"/>
                </a:lnTo>
                <a:lnTo>
                  <a:pt x="174" y="185"/>
                </a:lnTo>
                <a:lnTo>
                  <a:pt x="174" y="190"/>
                </a:lnTo>
                <a:lnTo>
                  <a:pt x="176" y="193"/>
                </a:lnTo>
                <a:lnTo>
                  <a:pt x="176" y="190"/>
                </a:lnTo>
                <a:lnTo>
                  <a:pt x="178" y="188"/>
                </a:lnTo>
                <a:lnTo>
                  <a:pt x="178" y="183"/>
                </a:lnTo>
                <a:lnTo>
                  <a:pt x="181" y="181"/>
                </a:lnTo>
                <a:lnTo>
                  <a:pt x="183" y="176"/>
                </a:lnTo>
                <a:lnTo>
                  <a:pt x="185" y="171"/>
                </a:lnTo>
                <a:lnTo>
                  <a:pt x="188" y="166"/>
                </a:lnTo>
                <a:lnTo>
                  <a:pt x="188" y="164"/>
                </a:lnTo>
                <a:lnTo>
                  <a:pt x="190" y="159"/>
                </a:lnTo>
                <a:lnTo>
                  <a:pt x="193" y="154"/>
                </a:lnTo>
                <a:lnTo>
                  <a:pt x="195" y="149"/>
                </a:lnTo>
                <a:lnTo>
                  <a:pt x="195" y="145"/>
                </a:lnTo>
                <a:lnTo>
                  <a:pt x="198" y="137"/>
                </a:lnTo>
                <a:lnTo>
                  <a:pt x="200" y="133"/>
                </a:lnTo>
                <a:lnTo>
                  <a:pt x="200" y="128"/>
                </a:lnTo>
                <a:lnTo>
                  <a:pt x="202" y="123"/>
                </a:lnTo>
                <a:lnTo>
                  <a:pt x="193" y="121"/>
                </a:lnTo>
                <a:lnTo>
                  <a:pt x="193" y="121"/>
                </a:lnTo>
                <a:close/>
              </a:path>
              <a:path w="513" h="251">
                <a:moveTo>
                  <a:pt x="284" y="161"/>
                </a:moveTo>
                <a:lnTo>
                  <a:pt x="284" y="116"/>
                </a:lnTo>
                <a:lnTo>
                  <a:pt x="274" y="116"/>
                </a:lnTo>
                <a:lnTo>
                  <a:pt x="274" y="161"/>
                </a:lnTo>
                <a:lnTo>
                  <a:pt x="284" y="161"/>
                </a:lnTo>
                <a:close/>
              </a:path>
              <a:path w="513" h="251">
                <a:moveTo>
                  <a:pt x="219" y="106"/>
                </a:moveTo>
                <a:lnTo>
                  <a:pt x="212" y="106"/>
                </a:lnTo>
                <a:lnTo>
                  <a:pt x="214" y="109"/>
                </a:lnTo>
                <a:lnTo>
                  <a:pt x="217" y="113"/>
                </a:lnTo>
                <a:lnTo>
                  <a:pt x="217" y="116"/>
                </a:lnTo>
                <a:lnTo>
                  <a:pt x="219" y="121"/>
                </a:lnTo>
                <a:lnTo>
                  <a:pt x="221" y="125"/>
                </a:lnTo>
                <a:lnTo>
                  <a:pt x="224" y="130"/>
                </a:lnTo>
                <a:lnTo>
                  <a:pt x="224" y="135"/>
                </a:lnTo>
                <a:lnTo>
                  <a:pt x="226" y="137"/>
                </a:lnTo>
                <a:lnTo>
                  <a:pt x="229" y="142"/>
                </a:lnTo>
                <a:lnTo>
                  <a:pt x="229" y="145"/>
                </a:lnTo>
                <a:lnTo>
                  <a:pt x="231" y="145"/>
                </a:lnTo>
                <a:lnTo>
                  <a:pt x="234" y="137"/>
                </a:lnTo>
                <a:lnTo>
                  <a:pt x="234" y="121"/>
                </a:lnTo>
                <a:lnTo>
                  <a:pt x="229" y="116"/>
                </a:lnTo>
                <a:lnTo>
                  <a:pt x="229" y="113"/>
                </a:lnTo>
                <a:lnTo>
                  <a:pt x="226" y="111"/>
                </a:lnTo>
                <a:lnTo>
                  <a:pt x="224" y="109"/>
                </a:lnTo>
                <a:lnTo>
                  <a:pt x="219" y="106"/>
                </a:lnTo>
                <a:lnTo>
                  <a:pt x="219" y="106"/>
                </a:lnTo>
                <a:close/>
              </a:path>
              <a:path w="513" h="251">
                <a:moveTo>
                  <a:pt x="310" y="97"/>
                </a:moveTo>
                <a:lnTo>
                  <a:pt x="303" y="111"/>
                </a:lnTo>
                <a:lnTo>
                  <a:pt x="241" y="111"/>
                </a:lnTo>
                <a:lnTo>
                  <a:pt x="245" y="118"/>
                </a:lnTo>
                <a:lnTo>
                  <a:pt x="253" y="118"/>
                </a:lnTo>
                <a:lnTo>
                  <a:pt x="255" y="116"/>
                </a:lnTo>
                <a:lnTo>
                  <a:pt x="325" y="116"/>
                </a:lnTo>
                <a:lnTo>
                  <a:pt x="310" y="97"/>
                </a:lnTo>
                <a:lnTo>
                  <a:pt x="310" y="97"/>
                </a:lnTo>
                <a:close/>
              </a:path>
              <a:path w="513" h="251">
                <a:moveTo>
                  <a:pt x="284" y="111"/>
                </a:moveTo>
                <a:lnTo>
                  <a:pt x="284" y="70"/>
                </a:lnTo>
                <a:lnTo>
                  <a:pt x="274" y="70"/>
                </a:lnTo>
                <a:lnTo>
                  <a:pt x="274" y="111"/>
                </a:lnTo>
                <a:lnTo>
                  <a:pt x="284" y="111"/>
                </a:lnTo>
                <a:close/>
              </a:path>
              <a:path w="513" h="251">
                <a:moveTo>
                  <a:pt x="212" y="70"/>
                </a:moveTo>
                <a:lnTo>
                  <a:pt x="202" y="70"/>
                </a:lnTo>
                <a:lnTo>
                  <a:pt x="202" y="77"/>
                </a:lnTo>
                <a:lnTo>
                  <a:pt x="200" y="82"/>
                </a:lnTo>
                <a:lnTo>
                  <a:pt x="200" y="87"/>
                </a:lnTo>
                <a:lnTo>
                  <a:pt x="198" y="94"/>
                </a:lnTo>
                <a:lnTo>
                  <a:pt x="198" y="106"/>
                </a:lnTo>
                <a:lnTo>
                  <a:pt x="195" y="111"/>
                </a:lnTo>
                <a:lnTo>
                  <a:pt x="195" y="116"/>
                </a:lnTo>
                <a:lnTo>
                  <a:pt x="193" y="121"/>
                </a:lnTo>
                <a:lnTo>
                  <a:pt x="202" y="123"/>
                </a:lnTo>
                <a:lnTo>
                  <a:pt x="202" y="197"/>
                </a:lnTo>
                <a:lnTo>
                  <a:pt x="202" y="202"/>
                </a:lnTo>
                <a:lnTo>
                  <a:pt x="202" y="250"/>
                </a:lnTo>
                <a:lnTo>
                  <a:pt x="212" y="243"/>
                </a:lnTo>
                <a:lnTo>
                  <a:pt x="212" y="106"/>
                </a:lnTo>
                <a:lnTo>
                  <a:pt x="219" y="106"/>
                </a:lnTo>
                <a:lnTo>
                  <a:pt x="217" y="101"/>
                </a:lnTo>
                <a:lnTo>
                  <a:pt x="212" y="99"/>
                </a:lnTo>
                <a:lnTo>
                  <a:pt x="212" y="70"/>
                </a:lnTo>
                <a:lnTo>
                  <a:pt x="212" y="70"/>
                </a:lnTo>
                <a:close/>
              </a:path>
              <a:path w="513" h="251">
                <a:moveTo>
                  <a:pt x="229" y="53"/>
                </a:moveTo>
                <a:lnTo>
                  <a:pt x="221" y="65"/>
                </a:lnTo>
                <a:lnTo>
                  <a:pt x="176" y="65"/>
                </a:lnTo>
                <a:lnTo>
                  <a:pt x="181" y="75"/>
                </a:lnTo>
                <a:lnTo>
                  <a:pt x="183" y="73"/>
                </a:lnTo>
                <a:lnTo>
                  <a:pt x="185" y="73"/>
                </a:lnTo>
                <a:lnTo>
                  <a:pt x="190" y="70"/>
                </a:lnTo>
                <a:lnTo>
                  <a:pt x="241" y="70"/>
                </a:lnTo>
                <a:lnTo>
                  <a:pt x="229" y="53"/>
                </a:lnTo>
                <a:lnTo>
                  <a:pt x="229" y="53"/>
                </a:lnTo>
                <a:close/>
              </a:path>
              <a:path w="513" h="251">
                <a:moveTo>
                  <a:pt x="315" y="51"/>
                </a:moveTo>
                <a:lnTo>
                  <a:pt x="308" y="65"/>
                </a:lnTo>
                <a:lnTo>
                  <a:pt x="238" y="65"/>
                </a:lnTo>
                <a:lnTo>
                  <a:pt x="245" y="75"/>
                </a:lnTo>
                <a:lnTo>
                  <a:pt x="248" y="73"/>
                </a:lnTo>
                <a:lnTo>
                  <a:pt x="250" y="73"/>
                </a:lnTo>
                <a:lnTo>
                  <a:pt x="255" y="70"/>
                </a:lnTo>
                <a:lnTo>
                  <a:pt x="330" y="70"/>
                </a:lnTo>
                <a:lnTo>
                  <a:pt x="315" y="51"/>
                </a:lnTo>
                <a:lnTo>
                  <a:pt x="315" y="51"/>
                </a:lnTo>
                <a:close/>
              </a:path>
              <a:path w="513" h="251">
                <a:moveTo>
                  <a:pt x="245" y="8"/>
                </a:moveTo>
                <a:lnTo>
                  <a:pt x="243" y="10"/>
                </a:lnTo>
                <a:lnTo>
                  <a:pt x="245" y="13"/>
                </a:lnTo>
                <a:lnTo>
                  <a:pt x="248" y="17"/>
                </a:lnTo>
                <a:lnTo>
                  <a:pt x="250" y="22"/>
                </a:lnTo>
                <a:lnTo>
                  <a:pt x="253" y="27"/>
                </a:lnTo>
                <a:lnTo>
                  <a:pt x="253" y="32"/>
                </a:lnTo>
                <a:lnTo>
                  <a:pt x="255" y="37"/>
                </a:lnTo>
                <a:lnTo>
                  <a:pt x="258" y="41"/>
                </a:lnTo>
                <a:lnTo>
                  <a:pt x="258" y="46"/>
                </a:lnTo>
                <a:lnTo>
                  <a:pt x="260" y="49"/>
                </a:lnTo>
                <a:lnTo>
                  <a:pt x="260" y="51"/>
                </a:lnTo>
                <a:lnTo>
                  <a:pt x="262" y="56"/>
                </a:lnTo>
                <a:lnTo>
                  <a:pt x="265" y="58"/>
                </a:lnTo>
                <a:lnTo>
                  <a:pt x="267" y="51"/>
                </a:lnTo>
                <a:lnTo>
                  <a:pt x="270" y="46"/>
                </a:lnTo>
                <a:lnTo>
                  <a:pt x="270" y="39"/>
                </a:lnTo>
                <a:lnTo>
                  <a:pt x="267" y="32"/>
                </a:lnTo>
                <a:lnTo>
                  <a:pt x="267" y="29"/>
                </a:lnTo>
                <a:lnTo>
                  <a:pt x="265" y="27"/>
                </a:lnTo>
                <a:lnTo>
                  <a:pt x="265" y="25"/>
                </a:lnTo>
                <a:lnTo>
                  <a:pt x="260" y="22"/>
                </a:lnTo>
                <a:lnTo>
                  <a:pt x="258" y="20"/>
                </a:lnTo>
                <a:lnTo>
                  <a:pt x="255" y="15"/>
                </a:lnTo>
                <a:lnTo>
                  <a:pt x="250" y="13"/>
                </a:lnTo>
                <a:lnTo>
                  <a:pt x="245" y="8"/>
                </a:lnTo>
                <a:lnTo>
                  <a:pt x="245" y="8"/>
                </a:lnTo>
                <a:close/>
              </a:path>
              <a:path w="513" h="251">
                <a:moveTo>
                  <a:pt x="202" y="1"/>
                </a:moveTo>
                <a:lnTo>
                  <a:pt x="202" y="65"/>
                </a:lnTo>
                <a:lnTo>
                  <a:pt x="212" y="65"/>
                </a:lnTo>
                <a:lnTo>
                  <a:pt x="212" y="22"/>
                </a:lnTo>
                <a:lnTo>
                  <a:pt x="217" y="15"/>
                </a:lnTo>
                <a:lnTo>
                  <a:pt x="202" y="1"/>
                </a:lnTo>
                <a:lnTo>
                  <a:pt x="202" y="1"/>
                </a:lnTo>
                <a:close/>
              </a:path>
              <a:path w="513" h="251">
                <a:moveTo>
                  <a:pt x="301" y="1"/>
                </a:moveTo>
                <a:lnTo>
                  <a:pt x="301" y="5"/>
                </a:lnTo>
                <a:lnTo>
                  <a:pt x="298" y="8"/>
                </a:lnTo>
                <a:lnTo>
                  <a:pt x="298" y="17"/>
                </a:lnTo>
                <a:lnTo>
                  <a:pt x="296" y="22"/>
                </a:lnTo>
                <a:lnTo>
                  <a:pt x="296" y="27"/>
                </a:lnTo>
                <a:lnTo>
                  <a:pt x="294" y="32"/>
                </a:lnTo>
                <a:lnTo>
                  <a:pt x="291" y="37"/>
                </a:lnTo>
                <a:lnTo>
                  <a:pt x="291" y="44"/>
                </a:lnTo>
                <a:lnTo>
                  <a:pt x="289" y="49"/>
                </a:lnTo>
                <a:lnTo>
                  <a:pt x="286" y="53"/>
                </a:lnTo>
                <a:lnTo>
                  <a:pt x="286" y="58"/>
                </a:lnTo>
                <a:lnTo>
                  <a:pt x="284" y="65"/>
                </a:lnTo>
                <a:lnTo>
                  <a:pt x="289" y="65"/>
                </a:lnTo>
                <a:lnTo>
                  <a:pt x="289" y="63"/>
                </a:lnTo>
                <a:lnTo>
                  <a:pt x="291" y="58"/>
                </a:lnTo>
                <a:lnTo>
                  <a:pt x="294" y="53"/>
                </a:lnTo>
                <a:lnTo>
                  <a:pt x="296" y="49"/>
                </a:lnTo>
                <a:lnTo>
                  <a:pt x="296" y="46"/>
                </a:lnTo>
                <a:lnTo>
                  <a:pt x="298" y="41"/>
                </a:lnTo>
                <a:lnTo>
                  <a:pt x="301" y="37"/>
                </a:lnTo>
                <a:lnTo>
                  <a:pt x="303" y="34"/>
                </a:lnTo>
                <a:lnTo>
                  <a:pt x="305" y="29"/>
                </a:lnTo>
                <a:lnTo>
                  <a:pt x="308" y="25"/>
                </a:lnTo>
                <a:lnTo>
                  <a:pt x="310" y="22"/>
                </a:lnTo>
                <a:lnTo>
                  <a:pt x="313" y="17"/>
                </a:lnTo>
                <a:lnTo>
                  <a:pt x="315" y="15"/>
                </a:lnTo>
                <a:lnTo>
                  <a:pt x="301" y="1"/>
                </a:lnTo>
                <a:lnTo>
                  <a:pt x="301" y="1"/>
                </a:lnTo>
                <a:close/>
              </a:path>
              <a:path w="513" h="251">
                <a:moveTo>
                  <a:pt x="495" y="197"/>
                </a:moveTo>
                <a:lnTo>
                  <a:pt x="485" y="214"/>
                </a:lnTo>
                <a:lnTo>
                  <a:pt x="349" y="214"/>
                </a:lnTo>
                <a:lnTo>
                  <a:pt x="356" y="224"/>
                </a:lnTo>
                <a:lnTo>
                  <a:pt x="361" y="224"/>
                </a:lnTo>
                <a:lnTo>
                  <a:pt x="363" y="221"/>
                </a:lnTo>
                <a:lnTo>
                  <a:pt x="512" y="221"/>
                </a:lnTo>
                <a:lnTo>
                  <a:pt x="495" y="197"/>
                </a:lnTo>
                <a:lnTo>
                  <a:pt x="495" y="197"/>
                </a:lnTo>
                <a:close/>
              </a:path>
              <a:path w="513" h="251">
                <a:moveTo>
                  <a:pt x="474" y="111"/>
                </a:moveTo>
                <a:lnTo>
                  <a:pt x="461" y="125"/>
                </a:lnTo>
                <a:lnTo>
                  <a:pt x="373" y="125"/>
                </a:lnTo>
                <a:lnTo>
                  <a:pt x="380" y="135"/>
                </a:lnTo>
                <a:lnTo>
                  <a:pt x="385" y="133"/>
                </a:lnTo>
                <a:lnTo>
                  <a:pt x="488" y="133"/>
                </a:lnTo>
                <a:lnTo>
                  <a:pt x="474" y="111"/>
                </a:lnTo>
                <a:lnTo>
                  <a:pt x="474" y="111"/>
                </a:lnTo>
                <a:close/>
              </a:path>
              <a:path w="513" h="251">
                <a:moveTo>
                  <a:pt x="485" y="25"/>
                </a:moveTo>
                <a:lnTo>
                  <a:pt x="476" y="41"/>
                </a:lnTo>
                <a:lnTo>
                  <a:pt x="363" y="41"/>
                </a:lnTo>
                <a:lnTo>
                  <a:pt x="368" y="51"/>
                </a:lnTo>
                <a:lnTo>
                  <a:pt x="370" y="51"/>
                </a:lnTo>
                <a:lnTo>
                  <a:pt x="375" y="49"/>
                </a:lnTo>
                <a:lnTo>
                  <a:pt x="500" y="49"/>
                </a:lnTo>
                <a:lnTo>
                  <a:pt x="485" y="25"/>
                </a:lnTo>
                <a:lnTo>
                  <a:pt x="485" y="25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56" name="path 13756"/>
          <p:cNvSpPr/>
          <p:nvPr/>
        </p:nvSpPr>
        <p:spPr>
          <a:xfrm>
            <a:off x="6041897" y="9543542"/>
            <a:ext cx="345947" cy="111251"/>
          </a:xfrm>
          <a:custGeom>
            <a:avLst/>
            <a:gdLst/>
            <a:ahLst/>
            <a:cxnLst/>
            <a:rect l="0" t="0" r="0" b="0"/>
            <a:pathLst>
              <a:path w="544" h="175">
                <a:moveTo>
                  <a:pt x="92" y="126"/>
                </a:moveTo>
                <a:lnTo>
                  <a:pt x="90" y="126"/>
                </a:lnTo>
                <a:lnTo>
                  <a:pt x="90" y="128"/>
                </a:lnTo>
                <a:lnTo>
                  <a:pt x="92" y="130"/>
                </a:lnTo>
                <a:lnTo>
                  <a:pt x="94" y="133"/>
                </a:lnTo>
                <a:lnTo>
                  <a:pt x="97" y="135"/>
                </a:lnTo>
                <a:lnTo>
                  <a:pt x="99" y="138"/>
                </a:lnTo>
                <a:lnTo>
                  <a:pt x="102" y="140"/>
                </a:lnTo>
                <a:lnTo>
                  <a:pt x="104" y="142"/>
                </a:lnTo>
                <a:lnTo>
                  <a:pt x="104" y="145"/>
                </a:lnTo>
                <a:lnTo>
                  <a:pt x="106" y="147"/>
                </a:lnTo>
                <a:lnTo>
                  <a:pt x="109" y="150"/>
                </a:lnTo>
                <a:lnTo>
                  <a:pt x="109" y="152"/>
                </a:lnTo>
                <a:lnTo>
                  <a:pt x="111" y="157"/>
                </a:lnTo>
                <a:lnTo>
                  <a:pt x="114" y="159"/>
                </a:lnTo>
                <a:lnTo>
                  <a:pt x="114" y="161"/>
                </a:lnTo>
                <a:lnTo>
                  <a:pt x="116" y="164"/>
                </a:lnTo>
                <a:lnTo>
                  <a:pt x="118" y="169"/>
                </a:lnTo>
                <a:lnTo>
                  <a:pt x="121" y="169"/>
                </a:lnTo>
                <a:lnTo>
                  <a:pt x="121" y="164"/>
                </a:lnTo>
                <a:lnTo>
                  <a:pt x="123" y="159"/>
                </a:lnTo>
                <a:lnTo>
                  <a:pt x="123" y="154"/>
                </a:lnTo>
                <a:lnTo>
                  <a:pt x="121" y="152"/>
                </a:lnTo>
                <a:lnTo>
                  <a:pt x="121" y="147"/>
                </a:lnTo>
                <a:lnTo>
                  <a:pt x="118" y="145"/>
                </a:lnTo>
                <a:lnTo>
                  <a:pt x="116" y="145"/>
                </a:lnTo>
                <a:lnTo>
                  <a:pt x="116" y="142"/>
                </a:lnTo>
                <a:lnTo>
                  <a:pt x="114" y="142"/>
                </a:lnTo>
                <a:lnTo>
                  <a:pt x="111" y="140"/>
                </a:lnTo>
                <a:lnTo>
                  <a:pt x="111" y="138"/>
                </a:lnTo>
                <a:lnTo>
                  <a:pt x="109" y="138"/>
                </a:lnTo>
                <a:lnTo>
                  <a:pt x="104" y="135"/>
                </a:lnTo>
                <a:lnTo>
                  <a:pt x="102" y="133"/>
                </a:lnTo>
                <a:lnTo>
                  <a:pt x="99" y="130"/>
                </a:lnTo>
                <a:lnTo>
                  <a:pt x="94" y="128"/>
                </a:lnTo>
                <a:lnTo>
                  <a:pt x="92" y="126"/>
                </a:lnTo>
                <a:lnTo>
                  <a:pt x="92" y="126"/>
                </a:lnTo>
                <a:close/>
              </a:path>
              <a:path w="544" h="175">
                <a:moveTo>
                  <a:pt x="54" y="104"/>
                </a:moveTo>
                <a:lnTo>
                  <a:pt x="32" y="113"/>
                </a:lnTo>
                <a:lnTo>
                  <a:pt x="42" y="113"/>
                </a:lnTo>
                <a:lnTo>
                  <a:pt x="46" y="111"/>
                </a:lnTo>
                <a:lnTo>
                  <a:pt x="49" y="109"/>
                </a:lnTo>
                <a:lnTo>
                  <a:pt x="54" y="106"/>
                </a:lnTo>
                <a:lnTo>
                  <a:pt x="54" y="104"/>
                </a:lnTo>
                <a:lnTo>
                  <a:pt x="54" y="104"/>
                </a:lnTo>
                <a:close/>
              </a:path>
              <a:path w="544" h="175">
                <a:moveTo>
                  <a:pt x="82" y="63"/>
                </a:moveTo>
                <a:lnTo>
                  <a:pt x="82" y="111"/>
                </a:lnTo>
                <a:lnTo>
                  <a:pt x="80" y="116"/>
                </a:lnTo>
                <a:lnTo>
                  <a:pt x="80" y="123"/>
                </a:lnTo>
                <a:lnTo>
                  <a:pt x="78" y="126"/>
                </a:lnTo>
                <a:lnTo>
                  <a:pt x="78" y="130"/>
                </a:lnTo>
                <a:lnTo>
                  <a:pt x="75" y="133"/>
                </a:lnTo>
                <a:lnTo>
                  <a:pt x="75" y="135"/>
                </a:lnTo>
                <a:lnTo>
                  <a:pt x="73" y="140"/>
                </a:lnTo>
                <a:lnTo>
                  <a:pt x="73" y="142"/>
                </a:lnTo>
                <a:lnTo>
                  <a:pt x="70" y="145"/>
                </a:lnTo>
                <a:lnTo>
                  <a:pt x="70" y="147"/>
                </a:lnTo>
                <a:lnTo>
                  <a:pt x="68" y="147"/>
                </a:lnTo>
                <a:lnTo>
                  <a:pt x="65" y="150"/>
                </a:lnTo>
                <a:lnTo>
                  <a:pt x="65" y="152"/>
                </a:lnTo>
                <a:lnTo>
                  <a:pt x="63" y="154"/>
                </a:lnTo>
                <a:lnTo>
                  <a:pt x="61" y="157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49" y="164"/>
                </a:lnTo>
                <a:lnTo>
                  <a:pt x="46" y="166"/>
                </a:lnTo>
                <a:lnTo>
                  <a:pt x="44" y="169"/>
                </a:lnTo>
                <a:lnTo>
                  <a:pt x="39" y="171"/>
                </a:lnTo>
                <a:lnTo>
                  <a:pt x="42" y="173"/>
                </a:lnTo>
                <a:lnTo>
                  <a:pt x="44" y="171"/>
                </a:lnTo>
                <a:lnTo>
                  <a:pt x="46" y="171"/>
                </a:lnTo>
                <a:lnTo>
                  <a:pt x="49" y="169"/>
                </a:lnTo>
                <a:lnTo>
                  <a:pt x="51" y="166"/>
                </a:lnTo>
                <a:lnTo>
                  <a:pt x="56" y="166"/>
                </a:lnTo>
                <a:lnTo>
                  <a:pt x="58" y="164"/>
                </a:lnTo>
                <a:lnTo>
                  <a:pt x="61" y="164"/>
                </a:lnTo>
                <a:lnTo>
                  <a:pt x="63" y="161"/>
                </a:lnTo>
                <a:lnTo>
                  <a:pt x="65" y="159"/>
                </a:lnTo>
                <a:lnTo>
                  <a:pt x="68" y="159"/>
                </a:lnTo>
                <a:lnTo>
                  <a:pt x="68" y="157"/>
                </a:lnTo>
                <a:lnTo>
                  <a:pt x="70" y="154"/>
                </a:lnTo>
                <a:lnTo>
                  <a:pt x="73" y="152"/>
                </a:lnTo>
                <a:lnTo>
                  <a:pt x="75" y="150"/>
                </a:lnTo>
                <a:lnTo>
                  <a:pt x="78" y="147"/>
                </a:lnTo>
                <a:lnTo>
                  <a:pt x="78" y="145"/>
                </a:lnTo>
                <a:lnTo>
                  <a:pt x="80" y="142"/>
                </a:lnTo>
                <a:lnTo>
                  <a:pt x="82" y="140"/>
                </a:lnTo>
                <a:lnTo>
                  <a:pt x="82" y="135"/>
                </a:lnTo>
                <a:lnTo>
                  <a:pt x="85" y="133"/>
                </a:lnTo>
                <a:lnTo>
                  <a:pt x="85" y="130"/>
                </a:lnTo>
                <a:lnTo>
                  <a:pt x="87" y="128"/>
                </a:lnTo>
                <a:lnTo>
                  <a:pt x="87" y="118"/>
                </a:lnTo>
                <a:lnTo>
                  <a:pt x="90" y="113"/>
                </a:lnTo>
                <a:lnTo>
                  <a:pt x="90" y="75"/>
                </a:lnTo>
                <a:lnTo>
                  <a:pt x="94" y="70"/>
                </a:lnTo>
                <a:lnTo>
                  <a:pt x="82" y="63"/>
                </a:lnTo>
                <a:lnTo>
                  <a:pt x="82" y="63"/>
                </a:lnTo>
                <a:close/>
              </a:path>
              <a:path w="544" h="175">
                <a:moveTo>
                  <a:pt x="56" y="49"/>
                </a:moveTo>
                <a:lnTo>
                  <a:pt x="58" y="51"/>
                </a:lnTo>
                <a:lnTo>
                  <a:pt x="58" y="121"/>
                </a:lnTo>
                <a:lnTo>
                  <a:pt x="56" y="123"/>
                </a:lnTo>
                <a:lnTo>
                  <a:pt x="56" y="130"/>
                </a:lnTo>
                <a:lnTo>
                  <a:pt x="65" y="123"/>
                </a:lnTo>
                <a:lnTo>
                  <a:pt x="65" y="49"/>
                </a:lnTo>
                <a:lnTo>
                  <a:pt x="109" y="49"/>
                </a:lnTo>
                <a:lnTo>
                  <a:pt x="56" y="49"/>
                </a:lnTo>
                <a:lnTo>
                  <a:pt x="56" y="49"/>
                </a:lnTo>
                <a:close/>
              </a:path>
              <a:path w="544" h="175">
                <a:moveTo>
                  <a:pt x="56" y="39"/>
                </a:moveTo>
                <a:lnTo>
                  <a:pt x="56" y="49"/>
                </a:lnTo>
                <a:lnTo>
                  <a:pt x="109" y="49"/>
                </a:lnTo>
                <a:lnTo>
                  <a:pt x="109" y="128"/>
                </a:lnTo>
                <a:lnTo>
                  <a:pt x="116" y="121"/>
                </a:lnTo>
                <a:lnTo>
                  <a:pt x="116" y="51"/>
                </a:lnTo>
                <a:lnTo>
                  <a:pt x="121" y="46"/>
                </a:lnTo>
                <a:lnTo>
                  <a:pt x="65" y="46"/>
                </a:lnTo>
                <a:lnTo>
                  <a:pt x="56" y="39"/>
                </a:lnTo>
                <a:lnTo>
                  <a:pt x="56" y="39"/>
                </a:lnTo>
                <a:close/>
              </a:path>
              <a:path w="544" h="175">
                <a:moveTo>
                  <a:pt x="111" y="39"/>
                </a:moveTo>
                <a:lnTo>
                  <a:pt x="106" y="46"/>
                </a:lnTo>
                <a:lnTo>
                  <a:pt x="80" y="46"/>
                </a:lnTo>
                <a:lnTo>
                  <a:pt x="121" y="46"/>
                </a:lnTo>
                <a:lnTo>
                  <a:pt x="111" y="39"/>
                </a:lnTo>
                <a:lnTo>
                  <a:pt x="111" y="39"/>
                </a:lnTo>
                <a:close/>
              </a:path>
              <a:path w="544" h="175">
                <a:moveTo>
                  <a:pt x="32" y="34"/>
                </a:moveTo>
                <a:lnTo>
                  <a:pt x="25" y="34"/>
                </a:lnTo>
                <a:lnTo>
                  <a:pt x="25" y="116"/>
                </a:lnTo>
                <a:lnTo>
                  <a:pt x="22" y="116"/>
                </a:lnTo>
                <a:lnTo>
                  <a:pt x="18" y="118"/>
                </a:lnTo>
                <a:lnTo>
                  <a:pt x="15" y="121"/>
                </a:lnTo>
                <a:lnTo>
                  <a:pt x="13" y="121"/>
                </a:lnTo>
                <a:lnTo>
                  <a:pt x="10" y="123"/>
                </a:lnTo>
                <a:lnTo>
                  <a:pt x="5" y="123"/>
                </a:lnTo>
                <a:lnTo>
                  <a:pt x="3" y="126"/>
                </a:lnTo>
                <a:lnTo>
                  <a:pt x="1" y="126"/>
                </a:lnTo>
                <a:lnTo>
                  <a:pt x="8" y="140"/>
                </a:lnTo>
                <a:lnTo>
                  <a:pt x="10" y="138"/>
                </a:lnTo>
                <a:lnTo>
                  <a:pt x="13" y="135"/>
                </a:lnTo>
                <a:lnTo>
                  <a:pt x="15" y="130"/>
                </a:lnTo>
                <a:lnTo>
                  <a:pt x="18" y="130"/>
                </a:lnTo>
                <a:lnTo>
                  <a:pt x="18" y="128"/>
                </a:lnTo>
                <a:lnTo>
                  <a:pt x="20" y="128"/>
                </a:lnTo>
                <a:lnTo>
                  <a:pt x="22" y="126"/>
                </a:lnTo>
                <a:lnTo>
                  <a:pt x="25" y="126"/>
                </a:lnTo>
                <a:lnTo>
                  <a:pt x="27" y="123"/>
                </a:lnTo>
                <a:lnTo>
                  <a:pt x="30" y="121"/>
                </a:lnTo>
                <a:lnTo>
                  <a:pt x="32" y="121"/>
                </a:lnTo>
                <a:lnTo>
                  <a:pt x="34" y="118"/>
                </a:lnTo>
                <a:lnTo>
                  <a:pt x="39" y="116"/>
                </a:lnTo>
                <a:lnTo>
                  <a:pt x="42" y="113"/>
                </a:lnTo>
                <a:lnTo>
                  <a:pt x="32" y="113"/>
                </a:lnTo>
                <a:lnTo>
                  <a:pt x="32" y="34"/>
                </a:lnTo>
                <a:lnTo>
                  <a:pt x="32" y="34"/>
                </a:lnTo>
                <a:close/>
              </a:path>
              <a:path w="544" h="175">
                <a:moveTo>
                  <a:pt x="44" y="22"/>
                </a:moveTo>
                <a:lnTo>
                  <a:pt x="37" y="30"/>
                </a:lnTo>
                <a:lnTo>
                  <a:pt x="1" y="30"/>
                </a:lnTo>
                <a:lnTo>
                  <a:pt x="5" y="37"/>
                </a:lnTo>
                <a:lnTo>
                  <a:pt x="10" y="37"/>
                </a:lnTo>
                <a:lnTo>
                  <a:pt x="13" y="34"/>
                </a:lnTo>
                <a:lnTo>
                  <a:pt x="54" y="34"/>
                </a:lnTo>
                <a:lnTo>
                  <a:pt x="44" y="22"/>
                </a:lnTo>
                <a:lnTo>
                  <a:pt x="44" y="22"/>
                </a:lnTo>
                <a:close/>
              </a:path>
              <a:path w="544" h="175">
                <a:moveTo>
                  <a:pt x="90" y="18"/>
                </a:moveTo>
                <a:lnTo>
                  <a:pt x="80" y="18"/>
                </a:lnTo>
                <a:lnTo>
                  <a:pt x="80" y="20"/>
                </a:lnTo>
                <a:lnTo>
                  <a:pt x="80" y="27"/>
                </a:lnTo>
                <a:lnTo>
                  <a:pt x="78" y="32"/>
                </a:lnTo>
                <a:lnTo>
                  <a:pt x="78" y="46"/>
                </a:lnTo>
                <a:lnTo>
                  <a:pt x="65" y="46"/>
                </a:lnTo>
                <a:lnTo>
                  <a:pt x="80" y="46"/>
                </a:lnTo>
                <a:lnTo>
                  <a:pt x="80" y="44"/>
                </a:lnTo>
                <a:lnTo>
                  <a:pt x="82" y="39"/>
                </a:lnTo>
                <a:lnTo>
                  <a:pt x="82" y="34"/>
                </a:lnTo>
                <a:lnTo>
                  <a:pt x="85" y="30"/>
                </a:lnTo>
                <a:lnTo>
                  <a:pt x="85" y="27"/>
                </a:lnTo>
                <a:lnTo>
                  <a:pt x="87" y="25"/>
                </a:lnTo>
                <a:lnTo>
                  <a:pt x="87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close/>
              </a:path>
              <a:path w="544" h="175">
                <a:moveTo>
                  <a:pt x="116" y="3"/>
                </a:moveTo>
                <a:lnTo>
                  <a:pt x="109" y="13"/>
                </a:lnTo>
                <a:lnTo>
                  <a:pt x="46" y="13"/>
                </a:lnTo>
                <a:lnTo>
                  <a:pt x="51" y="20"/>
                </a:lnTo>
                <a:lnTo>
                  <a:pt x="54" y="18"/>
                </a:lnTo>
                <a:lnTo>
                  <a:pt x="125" y="18"/>
                </a:lnTo>
                <a:lnTo>
                  <a:pt x="116" y="3"/>
                </a:lnTo>
                <a:lnTo>
                  <a:pt x="116" y="3"/>
                </a:lnTo>
                <a:close/>
              </a:path>
              <a:path w="544" h="175">
                <a:moveTo>
                  <a:pt x="241" y="147"/>
                </a:moveTo>
                <a:lnTo>
                  <a:pt x="234" y="150"/>
                </a:lnTo>
                <a:lnTo>
                  <a:pt x="234" y="169"/>
                </a:lnTo>
                <a:lnTo>
                  <a:pt x="241" y="164"/>
                </a:lnTo>
                <a:lnTo>
                  <a:pt x="241" y="147"/>
                </a:lnTo>
                <a:lnTo>
                  <a:pt x="241" y="147"/>
                </a:lnTo>
                <a:close/>
              </a:path>
              <a:path w="544" h="175">
                <a:moveTo>
                  <a:pt x="166" y="101"/>
                </a:moveTo>
                <a:lnTo>
                  <a:pt x="166" y="147"/>
                </a:lnTo>
                <a:lnTo>
                  <a:pt x="174" y="145"/>
                </a:lnTo>
                <a:lnTo>
                  <a:pt x="174" y="104"/>
                </a:lnTo>
                <a:lnTo>
                  <a:pt x="234" y="104"/>
                </a:lnTo>
                <a:lnTo>
                  <a:pt x="166" y="101"/>
                </a:lnTo>
                <a:lnTo>
                  <a:pt x="166" y="101"/>
                </a:lnTo>
                <a:close/>
              </a:path>
              <a:path w="544" h="175">
                <a:moveTo>
                  <a:pt x="166" y="63"/>
                </a:moveTo>
                <a:lnTo>
                  <a:pt x="166" y="101"/>
                </a:lnTo>
                <a:lnTo>
                  <a:pt x="174" y="101"/>
                </a:lnTo>
                <a:lnTo>
                  <a:pt x="174" y="63"/>
                </a:lnTo>
                <a:lnTo>
                  <a:pt x="234" y="63"/>
                </a:lnTo>
                <a:lnTo>
                  <a:pt x="166" y="63"/>
                </a:lnTo>
                <a:lnTo>
                  <a:pt x="166" y="63"/>
                </a:lnTo>
                <a:close/>
              </a:path>
              <a:path w="544" h="175">
                <a:moveTo>
                  <a:pt x="245" y="20"/>
                </a:moveTo>
                <a:lnTo>
                  <a:pt x="234" y="22"/>
                </a:lnTo>
                <a:lnTo>
                  <a:pt x="234" y="61"/>
                </a:lnTo>
                <a:lnTo>
                  <a:pt x="174" y="61"/>
                </a:lnTo>
                <a:lnTo>
                  <a:pt x="166" y="63"/>
                </a:lnTo>
                <a:lnTo>
                  <a:pt x="234" y="63"/>
                </a:lnTo>
                <a:lnTo>
                  <a:pt x="234" y="101"/>
                </a:lnTo>
                <a:lnTo>
                  <a:pt x="166" y="101"/>
                </a:lnTo>
                <a:lnTo>
                  <a:pt x="234" y="104"/>
                </a:lnTo>
                <a:lnTo>
                  <a:pt x="234" y="145"/>
                </a:lnTo>
                <a:lnTo>
                  <a:pt x="174" y="145"/>
                </a:lnTo>
                <a:lnTo>
                  <a:pt x="166" y="147"/>
                </a:lnTo>
                <a:lnTo>
                  <a:pt x="166" y="171"/>
                </a:lnTo>
                <a:lnTo>
                  <a:pt x="174" y="164"/>
                </a:lnTo>
                <a:lnTo>
                  <a:pt x="174" y="150"/>
                </a:lnTo>
                <a:lnTo>
                  <a:pt x="234" y="150"/>
                </a:lnTo>
                <a:lnTo>
                  <a:pt x="241" y="147"/>
                </a:lnTo>
                <a:lnTo>
                  <a:pt x="241" y="142"/>
                </a:lnTo>
                <a:lnTo>
                  <a:pt x="241" y="138"/>
                </a:lnTo>
                <a:lnTo>
                  <a:pt x="241" y="25"/>
                </a:lnTo>
                <a:lnTo>
                  <a:pt x="245" y="20"/>
                </a:lnTo>
                <a:lnTo>
                  <a:pt x="245" y="20"/>
                </a:lnTo>
                <a:close/>
              </a:path>
              <a:path w="544" h="175">
                <a:moveTo>
                  <a:pt x="236" y="10"/>
                </a:moveTo>
                <a:lnTo>
                  <a:pt x="231" y="18"/>
                </a:lnTo>
                <a:lnTo>
                  <a:pt x="174" y="18"/>
                </a:lnTo>
                <a:lnTo>
                  <a:pt x="166" y="20"/>
                </a:lnTo>
                <a:lnTo>
                  <a:pt x="166" y="63"/>
                </a:lnTo>
                <a:lnTo>
                  <a:pt x="174" y="61"/>
                </a:lnTo>
                <a:lnTo>
                  <a:pt x="174" y="22"/>
                </a:lnTo>
                <a:lnTo>
                  <a:pt x="234" y="22"/>
                </a:lnTo>
                <a:lnTo>
                  <a:pt x="245" y="20"/>
                </a:lnTo>
                <a:lnTo>
                  <a:pt x="236" y="10"/>
                </a:lnTo>
                <a:lnTo>
                  <a:pt x="236" y="10"/>
                </a:lnTo>
                <a:close/>
              </a:path>
              <a:path w="544" h="175">
                <a:moveTo>
                  <a:pt x="166" y="10"/>
                </a:moveTo>
                <a:lnTo>
                  <a:pt x="166" y="20"/>
                </a:lnTo>
                <a:lnTo>
                  <a:pt x="174" y="18"/>
                </a:lnTo>
                <a:lnTo>
                  <a:pt x="166" y="10"/>
                </a:lnTo>
                <a:lnTo>
                  <a:pt x="166" y="10"/>
                </a:lnTo>
                <a:close/>
              </a:path>
              <a:path w="544" h="175">
                <a:moveTo>
                  <a:pt x="354" y="133"/>
                </a:moveTo>
                <a:lnTo>
                  <a:pt x="354" y="135"/>
                </a:lnTo>
                <a:lnTo>
                  <a:pt x="356" y="135"/>
                </a:lnTo>
                <a:lnTo>
                  <a:pt x="358" y="138"/>
                </a:lnTo>
                <a:lnTo>
                  <a:pt x="363" y="140"/>
                </a:lnTo>
                <a:lnTo>
                  <a:pt x="365" y="142"/>
                </a:lnTo>
                <a:lnTo>
                  <a:pt x="368" y="142"/>
                </a:lnTo>
                <a:lnTo>
                  <a:pt x="370" y="145"/>
                </a:lnTo>
                <a:lnTo>
                  <a:pt x="373" y="147"/>
                </a:lnTo>
                <a:lnTo>
                  <a:pt x="375" y="150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7"/>
                </a:lnTo>
                <a:lnTo>
                  <a:pt x="387" y="159"/>
                </a:lnTo>
                <a:lnTo>
                  <a:pt x="390" y="164"/>
                </a:lnTo>
                <a:lnTo>
                  <a:pt x="392" y="166"/>
                </a:lnTo>
                <a:lnTo>
                  <a:pt x="394" y="169"/>
                </a:lnTo>
                <a:lnTo>
                  <a:pt x="397" y="169"/>
                </a:lnTo>
                <a:lnTo>
                  <a:pt x="397" y="166"/>
                </a:lnTo>
                <a:lnTo>
                  <a:pt x="399" y="164"/>
                </a:lnTo>
                <a:lnTo>
                  <a:pt x="399" y="159"/>
                </a:lnTo>
                <a:lnTo>
                  <a:pt x="397" y="154"/>
                </a:lnTo>
                <a:lnTo>
                  <a:pt x="394" y="152"/>
                </a:lnTo>
                <a:lnTo>
                  <a:pt x="394" y="150"/>
                </a:lnTo>
                <a:lnTo>
                  <a:pt x="392" y="147"/>
                </a:lnTo>
                <a:lnTo>
                  <a:pt x="390" y="147"/>
                </a:lnTo>
                <a:lnTo>
                  <a:pt x="387" y="145"/>
                </a:lnTo>
                <a:lnTo>
                  <a:pt x="385" y="142"/>
                </a:lnTo>
                <a:lnTo>
                  <a:pt x="380" y="142"/>
                </a:lnTo>
                <a:lnTo>
                  <a:pt x="378" y="140"/>
                </a:lnTo>
                <a:lnTo>
                  <a:pt x="375" y="140"/>
                </a:lnTo>
                <a:lnTo>
                  <a:pt x="373" y="138"/>
                </a:lnTo>
                <a:lnTo>
                  <a:pt x="368" y="138"/>
                </a:lnTo>
                <a:lnTo>
                  <a:pt x="365" y="135"/>
                </a:lnTo>
                <a:lnTo>
                  <a:pt x="363" y="135"/>
                </a:lnTo>
                <a:lnTo>
                  <a:pt x="361" y="133"/>
                </a:lnTo>
                <a:lnTo>
                  <a:pt x="354" y="133"/>
                </a:lnTo>
                <a:lnTo>
                  <a:pt x="354" y="133"/>
                </a:lnTo>
                <a:close/>
              </a:path>
              <a:path w="544" h="175">
                <a:moveTo>
                  <a:pt x="344" y="75"/>
                </a:moveTo>
                <a:lnTo>
                  <a:pt x="344" y="80"/>
                </a:lnTo>
                <a:lnTo>
                  <a:pt x="342" y="85"/>
                </a:lnTo>
                <a:lnTo>
                  <a:pt x="342" y="116"/>
                </a:lnTo>
                <a:lnTo>
                  <a:pt x="339" y="121"/>
                </a:lnTo>
                <a:lnTo>
                  <a:pt x="339" y="123"/>
                </a:lnTo>
                <a:lnTo>
                  <a:pt x="337" y="128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40"/>
                </a:lnTo>
                <a:lnTo>
                  <a:pt x="330" y="142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5" y="161"/>
                </a:lnTo>
                <a:lnTo>
                  <a:pt x="301" y="161"/>
                </a:lnTo>
                <a:lnTo>
                  <a:pt x="298" y="164"/>
                </a:lnTo>
                <a:lnTo>
                  <a:pt x="296" y="166"/>
                </a:lnTo>
                <a:lnTo>
                  <a:pt x="291" y="166"/>
                </a:lnTo>
                <a:lnTo>
                  <a:pt x="289" y="169"/>
                </a:lnTo>
                <a:lnTo>
                  <a:pt x="284" y="171"/>
                </a:lnTo>
                <a:lnTo>
                  <a:pt x="284" y="173"/>
                </a:lnTo>
                <a:lnTo>
                  <a:pt x="289" y="173"/>
                </a:lnTo>
                <a:lnTo>
                  <a:pt x="291" y="171"/>
                </a:lnTo>
                <a:lnTo>
                  <a:pt x="294" y="171"/>
                </a:lnTo>
                <a:lnTo>
                  <a:pt x="298" y="169"/>
                </a:lnTo>
                <a:lnTo>
                  <a:pt x="301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5" y="161"/>
                </a:lnTo>
                <a:lnTo>
                  <a:pt x="318" y="161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7" y="145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33"/>
                </a:lnTo>
                <a:lnTo>
                  <a:pt x="346" y="130"/>
                </a:lnTo>
                <a:lnTo>
                  <a:pt x="346" y="123"/>
                </a:lnTo>
                <a:lnTo>
                  <a:pt x="349" y="118"/>
                </a:lnTo>
                <a:lnTo>
                  <a:pt x="349" y="106"/>
                </a:lnTo>
                <a:lnTo>
                  <a:pt x="351" y="104"/>
                </a:lnTo>
                <a:lnTo>
                  <a:pt x="351" y="90"/>
                </a:lnTo>
                <a:lnTo>
                  <a:pt x="356" y="85"/>
                </a:lnTo>
                <a:lnTo>
                  <a:pt x="344" y="75"/>
                </a:lnTo>
                <a:lnTo>
                  <a:pt x="344" y="75"/>
                </a:lnTo>
                <a:close/>
              </a:path>
              <a:path w="544" h="175">
                <a:moveTo>
                  <a:pt x="310" y="63"/>
                </a:moveTo>
                <a:lnTo>
                  <a:pt x="310" y="135"/>
                </a:lnTo>
                <a:lnTo>
                  <a:pt x="320" y="130"/>
                </a:lnTo>
                <a:lnTo>
                  <a:pt x="320" y="63"/>
                </a:lnTo>
                <a:lnTo>
                  <a:pt x="375" y="63"/>
                </a:lnTo>
                <a:lnTo>
                  <a:pt x="310" y="63"/>
                </a:lnTo>
                <a:lnTo>
                  <a:pt x="310" y="63"/>
                </a:lnTo>
                <a:close/>
              </a:path>
              <a:path w="544" h="175">
                <a:moveTo>
                  <a:pt x="310" y="53"/>
                </a:moveTo>
                <a:lnTo>
                  <a:pt x="310" y="58"/>
                </a:lnTo>
                <a:lnTo>
                  <a:pt x="318" y="58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544" h="175">
                <a:moveTo>
                  <a:pt x="380" y="51"/>
                </a:moveTo>
                <a:lnTo>
                  <a:pt x="375" y="58"/>
                </a:lnTo>
                <a:lnTo>
                  <a:pt x="310" y="58"/>
                </a:lnTo>
                <a:lnTo>
                  <a:pt x="310" y="63"/>
                </a:lnTo>
                <a:lnTo>
                  <a:pt x="375" y="63"/>
                </a:lnTo>
                <a:lnTo>
                  <a:pt x="375" y="128"/>
                </a:lnTo>
                <a:lnTo>
                  <a:pt x="385" y="123"/>
                </a:lnTo>
                <a:lnTo>
                  <a:pt x="385" y="66"/>
                </a:lnTo>
                <a:lnTo>
                  <a:pt x="390" y="61"/>
                </a:lnTo>
                <a:lnTo>
                  <a:pt x="380" y="51"/>
                </a:lnTo>
                <a:lnTo>
                  <a:pt x="380" y="51"/>
                </a:lnTo>
                <a:close/>
              </a:path>
              <a:path w="544" h="175">
                <a:moveTo>
                  <a:pt x="375" y="27"/>
                </a:moveTo>
                <a:lnTo>
                  <a:pt x="361" y="27"/>
                </a:lnTo>
                <a:lnTo>
                  <a:pt x="346" y="58"/>
                </a:lnTo>
                <a:lnTo>
                  <a:pt x="349" y="58"/>
                </a:lnTo>
                <a:lnTo>
                  <a:pt x="351" y="56"/>
                </a:lnTo>
                <a:lnTo>
                  <a:pt x="354" y="53"/>
                </a:lnTo>
                <a:lnTo>
                  <a:pt x="356" y="49"/>
                </a:lnTo>
                <a:lnTo>
                  <a:pt x="358" y="46"/>
                </a:lnTo>
                <a:lnTo>
                  <a:pt x="358" y="44"/>
                </a:lnTo>
                <a:lnTo>
                  <a:pt x="361" y="41"/>
                </a:lnTo>
                <a:lnTo>
                  <a:pt x="363" y="39"/>
                </a:lnTo>
                <a:lnTo>
                  <a:pt x="363" y="37"/>
                </a:lnTo>
                <a:lnTo>
                  <a:pt x="365" y="34"/>
                </a:lnTo>
                <a:lnTo>
                  <a:pt x="368" y="32"/>
                </a:lnTo>
                <a:lnTo>
                  <a:pt x="370" y="30"/>
                </a:lnTo>
                <a:lnTo>
                  <a:pt x="373" y="30"/>
                </a:lnTo>
                <a:lnTo>
                  <a:pt x="375" y="27"/>
                </a:lnTo>
                <a:lnTo>
                  <a:pt x="375" y="27"/>
                </a:lnTo>
                <a:close/>
              </a:path>
              <a:path w="544" h="175">
                <a:moveTo>
                  <a:pt x="365" y="15"/>
                </a:moveTo>
                <a:lnTo>
                  <a:pt x="361" y="22"/>
                </a:lnTo>
                <a:lnTo>
                  <a:pt x="327" y="22"/>
                </a:lnTo>
                <a:lnTo>
                  <a:pt x="318" y="25"/>
                </a:lnTo>
                <a:lnTo>
                  <a:pt x="318" y="30"/>
                </a:lnTo>
                <a:lnTo>
                  <a:pt x="315" y="32"/>
                </a:lnTo>
                <a:lnTo>
                  <a:pt x="313" y="37"/>
                </a:lnTo>
                <a:lnTo>
                  <a:pt x="310" y="39"/>
                </a:lnTo>
                <a:lnTo>
                  <a:pt x="310" y="41"/>
                </a:lnTo>
                <a:lnTo>
                  <a:pt x="308" y="44"/>
                </a:lnTo>
                <a:lnTo>
                  <a:pt x="305" y="49"/>
                </a:lnTo>
                <a:lnTo>
                  <a:pt x="305" y="51"/>
                </a:lnTo>
                <a:lnTo>
                  <a:pt x="303" y="53"/>
                </a:lnTo>
                <a:lnTo>
                  <a:pt x="301" y="56"/>
                </a:lnTo>
                <a:lnTo>
                  <a:pt x="298" y="58"/>
                </a:lnTo>
                <a:lnTo>
                  <a:pt x="296" y="61"/>
                </a:lnTo>
                <a:lnTo>
                  <a:pt x="296" y="63"/>
                </a:lnTo>
                <a:lnTo>
                  <a:pt x="294" y="66"/>
                </a:lnTo>
                <a:lnTo>
                  <a:pt x="291" y="68"/>
                </a:lnTo>
                <a:lnTo>
                  <a:pt x="289" y="73"/>
                </a:lnTo>
                <a:lnTo>
                  <a:pt x="286" y="75"/>
                </a:lnTo>
                <a:lnTo>
                  <a:pt x="284" y="78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3" y="61"/>
                </a:lnTo>
                <a:lnTo>
                  <a:pt x="305" y="58"/>
                </a:lnTo>
                <a:lnTo>
                  <a:pt x="308" y="56"/>
                </a:lnTo>
                <a:lnTo>
                  <a:pt x="310" y="53"/>
                </a:lnTo>
                <a:lnTo>
                  <a:pt x="313" y="51"/>
                </a:lnTo>
                <a:lnTo>
                  <a:pt x="313" y="49"/>
                </a:lnTo>
                <a:lnTo>
                  <a:pt x="315" y="44"/>
                </a:lnTo>
                <a:lnTo>
                  <a:pt x="318" y="41"/>
                </a:lnTo>
                <a:lnTo>
                  <a:pt x="320" y="39"/>
                </a:lnTo>
                <a:lnTo>
                  <a:pt x="322" y="37"/>
                </a:lnTo>
                <a:lnTo>
                  <a:pt x="322" y="34"/>
                </a:lnTo>
                <a:lnTo>
                  <a:pt x="325" y="32"/>
                </a:lnTo>
                <a:lnTo>
                  <a:pt x="327" y="27"/>
                </a:lnTo>
                <a:lnTo>
                  <a:pt x="375" y="27"/>
                </a:lnTo>
                <a:lnTo>
                  <a:pt x="365" y="15"/>
                </a:lnTo>
                <a:lnTo>
                  <a:pt x="365" y="15"/>
                </a:lnTo>
                <a:close/>
              </a:path>
              <a:path w="544" h="175">
                <a:moveTo>
                  <a:pt x="327" y="1"/>
                </a:moveTo>
                <a:lnTo>
                  <a:pt x="327" y="6"/>
                </a:lnTo>
                <a:lnTo>
                  <a:pt x="325" y="8"/>
                </a:lnTo>
                <a:lnTo>
                  <a:pt x="325" y="13"/>
                </a:lnTo>
                <a:lnTo>
                  <a:pt x="322" y="15"/>
                </a:lnTo>
                <a:lnTo>
                  <a:pt x="322" y="18"/>
                </a:lnTo>
                <a:lnTo>
                  <a:pt x="320" y="22"/>
                </a:lnTo>
                <a:lnTo>
                  <a:pt x="318" y="25"/>
                </a:lnTo>
                <a:lnTo>
                  <a:pt x="327" y="22"/>
                </a:lnTo>
                <a:lnTo>
                  <a:pt x="332" y="15"/>
                </a:lnTo>
                <a:lnTo>
                  <a:pt x="339" y="13"/>
                </a:lnTo>
                <a:lnTo>
                  <a:pt x="327" y="1"/>
                </a:lnTo>
                <a:lnTo>
                  <a:pt x="327" y="1"/>
                </a:lnTo>
                <a:close/>
              </a:path>
              <a:path w="544" h="175">
                <a:moveTo>
                  <a:pt x="488" y="138"/>
                </a:moveTo>
                <a:lnTo>
                  <a:pt x="488" y="140"/>
                </a:lnTo>
                <a:lnTo>
                  <a:pt x="490" y="142"/>
                </a:lnTo>
                <a:lnTo>
                  <a:pt x="493" y="142"/>
                </a:lnTo>
                <a:lnTo>
                  <a:pt x="498" y="145"/>
                </a:lnTo>
                <a:lnTo>
                  <a:pt x="500" y="147"/>
                </a:lnTo>
                <a:lnTo>
                  <a:pt x="502" y="147"/>
                </a:lnTo>
                <a:lnTo>
                  <a:pt x="505" y="150"/>
                </a:lnTo>
                <a:lnTo>
                  <a:pt x="507" y="152"/>
                </a:lnTo>
                <a:lnTo>
                  <a:pt x="510" y="154"/>
                </a:lnTo>
                <a:lnTo>
                  <a:pt x="512" y="157"/>
                </a:lnTo>
                <a:lnTo>
                  <a:pt x="514" y="159"/>
                </a:lnTo>
                <a:lnTo>
                  <a:pt x="517" y="161"/>
                </a:lnTo>
                <a:lnTo>
                  <a:pt x="519" y="164"/>
                </a:lnTo>
                <a:lnTo>
                  <a:pt x="522" y="166"/>
                </a:lnTo>
                <a:lnTo>
                  <a:pt x="524" y="169"/>
                </a:lnTo>
                <a:lnTo>
                  <a:pt x="526" y="171"/>
                </a:lnTo>
                <a:lnTo>
                  <a:pt x="529" y="171"/>
                </a:lnTo>
                <a:lnTo>
                  <a:pt x="529" y="169"/>
                </a:lnTo>
                <a:lnTo>
                  <a:pt x="529" y="157"/>
                </a:lnTo>
                <a:lnTo>
                  <a:pt x="526" y="154"/>
                </a:lnTo>
                <a:lnTo>
                  <a:pt x="524" y="152"/>
                </a:lnTo>
                <a:lnTo>
                  <a:pt x="522" y="150"/>
                </a:lnTo>
                <a:lnTo>
                  <a:pt x="519" y="147"/>
                </a:lnTo>
                <a:lnTo>
                  <a:pt x="514" y="147"/>
                </a:lnTo>
                <a:lnTo>
                  <a:pt x="512" y="145"/>
                </a:lnTo>
                <a:lnTo>
                  <a:pt x="510" y="145"/>
                </a:lnTo>
                <a:lnTo>
                  <a:pt x="507" y="142"/>
                </a:lnTo>
                <a:lnTo>
                  <a:pt x="502" y="142"/>
                </a:lnTo>
                <a:lnTo>
                  <a:pt x="498" y="140"/>
                </a:lnTo>
                <a:lnTo>
                  <a:pt x="495" y="140"/>
                </a:lnTo>
                <a:lnTo>
                  <a:pt x="490" y="138"/>
                </a:lnTo>
                <a:lnTo>
                  <a:pt x="488" y="138"/>
                </a:lnTo>
                <a:lnTo>
                  <a:pt x="488" y="138"/>
                </a:lnTo>
                <a:close/>
              </a:path>
              <a:path w="544" h="175">
                <a:moveTo>
                  <a:pt x="478" y="94"/>
                </a:moveTo>
                <a:lnTo>
                  <a:pt x="478" y="121"/>
                </a:lnTo>
                <a:lnTo>
                  <a:pt x="476" y="123"/>
                </a:lnTo>
                <a:lnTo>
                  <a:pt x="476" y="130"/>
                </a:lnTo>
                <a:lnTo>
                  <a:pt x="474" y="133"/>
                </a:lnTo>
                <a:lnTo>
                  <a:pt x="474" y="135"/>
                </a:lnTo>
                <a:lnTo>
                  <a:pt x="471" y="138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2" y="152"/>
                </a:lnTo>
                <a:lnTo>
                  <a:pt x="459" y="154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1"/>
                </a:lnTo>
                <a:lnTo>
                  <a:pt x="447" y="161"/>
                </a:lnTo>
                <a:lnTo>
                  <a:pt x="445" y="164"/>
                </a:lnTo>
                <a:lnTo>
                  <a:pt x="440" y="164"/>
                </a:lnTo>
                <a:lnTo>
                  <a:pt x="438" y="166"/>
                </a:lnTo>
                <a:lnTo>
                  <a:pt x="435" y="166"/>
                </a:lnTo>
                <a:lnTo>
                  <a:pt x="433" y="169"/>
                </a:lnTo>
                <a:lnTo>
                  <a:pt x="425" y="169"/>
                </a:lnTo>
                <a:lnTo>
                  <a:pt x="425" y="171"/>
                </a:lnTo>
                <a:lnTo>
                  <a:pt x="435" y="171"/>
                </a:lnTo>
                <a:lnTo>
                  <a:pt x="438" y="169"/>
                </a:lnTo>
                <a:lnTo>
                  <a:pt x="445" y="169"/>
                </a:lnTo>
                <a:lnTo>
                  <a:pt x="450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1"/>
                </a:lnTo>
                <a:lnTo>
                  <a:pt x="462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4"/>
                </a:lnTo>
                <a:lnTo>
                  <a:pt x="471" y="152"/>
                </a:lnTo>
                <a:lnTo>
                  <a:pt x="474" y="150"/>
                </a:lnTo>
                <a:lnTo>
                  <a:pt x="476" y="147"/>
                </a:lnTo>
                <a:lnTo>
                  <a:pt x="478" y="145"/>
                </a:lnTo>
                <a:lnTo>
                  <a:pt x="478" y="142"/>
                </a:lnTo>
                <a:lnTo>
                  <a:pt x="481" y="140"/>
                </a:lnTo>
                <a:lnTo>
                  <a:pt x="481" y="138"/>
                </a:lnTo>
                <a:lnTo>
                  <a:pt x="483" y="135"/>
                </a:lnTo>
                <a:lnTo>
                  <a:pt x="483" y="128"/>
                </a:lnTo>
                <a:lnTo>
                  <a:pt x="485" y="123"/>
                </a:lnTo>
                <a:lnTo>
                  <a:pt x="485" y="106"/>
                </a:lnTo>
                <a:lnTo>
                  <a:pt x="490" y="101"/>
                </a:lnTo>
                <a:lnTo>
                  <a:pt x="478" y="94"/>
                </a:lnTo>
                <a:lnTo>
                  <a:pt x="478" y="94"/>
                </a:lnTo>
                <a:close/>
              </a:path>
              <a:path w="544" h="175">
                <a:moveTo>
                  <a:pt x="447" y="87"/>
                </a:moveTo>
                <a:lnTo>
                  <a:pt x="447" y="145"/>
                </a:lnTo>
                <a:lnTo>
                  <a:pt x="454" y="140"/>
                </a:lnTo>
                <a:lnTo>
                  <a:pt x="454" y="87"/>
                </a:lnTo>
                <a:lnTo>
                  <a:pt x="512" y="87"/>
                </a:lnTo>
                <a:lnTo>
                  <a:pt x="447" y="87"/>
                </a:lnTo>
                <a:lnTo>
                  <a:pt x="447" y="87"/>
                </a:lnTo>
                <a:close/>
              </a:path>
              <a:path w="544" h="175">
                <a:moveTo>
                  <a:pt x="447" y="75"/>
                </a:moveTo>
                <a:lnTo>
                  <a:pt x="447" y="82"/>
                </a:lnTo>
                <a:lnTo>
                  <a:pt x="457" y="82"/>
                </a:lnTo>
                <a:lnTo>
                  <a:pt x="447" y="75"/>
                </a:lnTo>
                <a:lnTo>
                  <a:pt x="447" y="75"/>
                </a:lnTo>
                <a:close/>
              </a:path>
              <a:path w="544" h="175">
                <a:moveTo>
                  <a:pt x="517" y="75"/>
                </a:moveTo>
                <a:lnTo>
                  <a:pt x="512" y="82"/>
                </a:lnTo>
                <a:lnTo>
                  <a:pt x="447" y="82"/>
                </a:lnTo>
                <a:lnTo>
                  <a:pt x="447" y="87"/>
                </a:lnTo>
                <a:lnTo>
                  <a:pt x="512" y="87"/>
                </a:lnTo>
                <a:lnTo>
                  <a:pt x="512" y="140"/>
                </a:lnTo>
                <a:lnTo>
                  <a:pt x="522" y="135"/>
                </a:lnTo>
                <a:lnTo>
                  <a:pt x="522" y="116"/>
                </a:lnTo>
                <a:lnTo>
                  <a:pt x="519" y="113"/>
                </a:lnTo>
                <a:lnTo>
                  <a:pt x="519" y="90"/>
                </a:lnTo>
                <a:lnTo>
                  <a:pt x="524" y="85"/>
                </a:lnTo>
                <a:lnTo>
                  <a:pt x="517" y="75"/>
                </a:lnTo>
                <a:lnTo>
                  <a:pt x="517" y="75"/>
                </a:lnTo>
                <a:close/>
              </a:path>
              <a:path w="544" h="175">
                <a:moveTo>
                  <a:pt x="534" y="56"/>
                </a:moveTo>
                <a:lnTo>
                  <a:pt x="526" y="66"/>
                </a:lnTo>
                <a:lnTo>
                  <a:pt x="423" y="66"/>
                </a:lnTo>
                <a:lnTo>
                  <a:pt x="428" y="70"/>
                </a:lnTo>
                <a:lnTo>
                  <a:pt x="543" y="70"/>
                </a:lnTo>
                <a:lnTo>
                  <a:pt x="534" y="56"/>
                </a:lnTo>
                <a:lnTo>
                  <a:pt x="534" y="56"/>
                </a:lnTo>
                <a:close/>
              </a:path>
              <a:path w="544" h="175">
                <a:moveTo>
                  <a:pt x="488" y="66"/>
                </a:moveTo>
                <a:lnTo>
                  <a:pt x="488" y="46"/>
                </a:lnTo>
                <a:lnTo>
                  <a:pt x="481" y="46"/>
                </a:lnTo>
                <a:lnTo>
                  <a:pt x="481" y="66"/>
                </a:lnTo>
                <a:lnTo>
                  <a:pt x="488" y="66"/>
                </a:lnTo>
                <a:close/>
              </a:path>
              <a:path w="544" h="175">
                <a:moveTo>
                  <a:pt x="514" y="32"/>
                </a:moveTo>
                <a:lnTo>
                  <a:pt x="507" y="41"/>
                </a:lnTo>
                <a:lnTo>
                  <a:pt x="445" y="41"/>
                </a:lnTo>
                <a:lnTo>
                  <a:pt x="450" y="49"/>
                </a:lnTo>
                <a:lnTo>
                  <a:pt x="452" y="46"/>
                </a:lnTo>
                <a:lnTo>
                  <a:pt x="524" y="46"/>
                </a:lnTo>
                <a:lnTo>
                  <a:pt x="514" y="32"/>
                </a:lnTo>
                <a:lnTo>
                  <a:pt x="514" y="32"/>
                </a:lnTo>
                <a:close/>
              </a:path>
              <a:path w="544" h="175">
                <a:moveTo>
                  <a:pt x="488" y="41"/>
                </a:moveTo>
                <a:lnTo>
                  <a:pt x="488" y="25"/>
                </a:lnTo>
                <a:lnTo>
                  <a:pt x="481" y="25"/>
                </a:lnTo>
                <a:lnTo>
                  <a:pt x="481" y="41"/>
                </a:lnTo>
                <a:lnTo>
                  <a:pt x="488" y="41"/>
                </a:lnTo>
                <a:close/>
              </a:path>
              <a:path w="544" h="175">
                <a:moveTo>
                  <a:pt x="522" y="13"/>
                </a:moveTo>
                <a:lnTo>
                  <a:pt x="514" y="22"/>
                </a:lnTo>
                <a:lnTo>
                  <a:pt x="435" y="22"/>
                </a:lnTo>
                <a:lnTo>
                  <a:pt x="440" y="27"/>
                </a:lnTo>
                <a:lnTo>
                  <a:pt x="445" y="27"/>
                </a:lnTo>
                <a:lnTo>
                  <a:pt x="447" y="25"/>
                </a:lnTo>
                <a:lnTo>
                  <a:pt x="531" y="25"/>
                </a:lnTo>
                <a:lnTo>
                  <a:pt x="522" y="13"/>
                </a:lnTo>
                <a:lnTo>
                  <a:pt x="522" y="13"/>
                </a:lnTo>
                <a:close/>
              </a:path>
              <a:path w="544" h="175">
                <a:moveTo>
                  <a:pt x="481" y="1"/>
                </a:moveTo>
                <a:lnTo>
                  <a:pt x="481" y="22"/>
                </a:lnTo>
                <a:lnTo>
                  <a:pt x="488" y="22"/>
                </a:lnTo>
                <a:lnTo>
                  <a:pt x="488" y="13"/>
                </a:lnTo>
                <a:lnTo>
                  <a:pt x="490" y="8"/>
                </a:lnTo>
                <a:lnTo>
                  <a:pt x="481" y="1"/>
                </a:lnTo>
                <a:lnTo>
                  <a:pt x="48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58" name="path 13758"/>
          <p:cNvSpPr/>
          <p:nvPr/>
        </p:nvSpPr>
        <p:spPr>
          <a:xfrm>
            <a:off x="7853933" y="9941306"/>
            <a:ext cx="347471" cy="109728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41" y="128"/>
                </a:moveTo>
                <a:lnTo>
                  <a:pt x="41" y="133"/>
                </a:lnTo>
                <a:lnTo>
                  <a:pt x="44" y="133"/>
                </a:lnTo>
                <a:lnTo>
                  <a:pt x="46" y="135"/>
                </a:lnTo>
                <a:lnTo>
                  <a:pt x="51" y="138"/>
                </a:lnTo>
                <a:lnTo>
                  <a:pt x="54" y="140"/>
                </a:lnTo>
                <a:lnTo>
                  <a:pt x="56" y="142"/>
                </a:lnTo>
                <a:lnTo>
                  <a:pt x="58" y="142"/>
                </a:lnTo>
                <a:lnTo>
                  <a:pt x="61" y="145"/>
                </a:lnTo>
                <a:lnTo>
                  <a:pt x="73" y="142"/>
                </a:lnTo>
                <a:lnTo>
                  <a:pt x="70" y="142"/>
                </a:lnTo>
                <a:lnTo>
                  <a:pt x="68" y="140"/>
                </a:lnTo>
                <a:lnTo>
                  <a:pt x="65" y="140"/>
                </a:lnTo>
                <a:lnTo>
                  <a:pt x="63" y="138"/>
                </a:lnTo>
                <a:lnTo>
                  <a:pt x="61" y="138"/>
                </a:lnTo>
                <a:lnTo>
                  <a:pt x="56" y="135"/>
                </a:lnTo>
                <a:lnTo>
                  <a:pt x="54" y="133"/>
                </a:lnTo>
                <a:lnTo>
                  <a:pt x="51" y="133"/>
                </a:lnTo>
                <a:lnTo>
                  <a:pt x="49" y="130"/>
                </a:lnTo>
                <a:lnTo>
                  <a:pt x="46" y="130"/>
                </a:lnTo>
                <a:lnTo>
                  <a:pt x="41" y="128"/>
                </a:lnTo>
                <a:lnTo>
                  <a:pt x="41" y="128"/>
                </a:lnTo>
                <a:close/>
              </a:path>
              <a:path w="547" h="172">
                <a:moveTo>
                  <a:pt x="39" y="102"/>
                </a:moveTo>
                <a:lnTo>
                  <a:pt x="46" y="111"/>
                </a:lnTo>
                <a:lnTo>
                  <a:pt x="49" y="106"/>
                </a:lnTo>
                <a:lnTo>
                  <a:pt x="94" y="106"/>
                </a:lnTo>
                <a:lnTo>
                  <a:pt x="39" y="102"/>
                </a:lnTo>
                <a:lnTo>
                  <a:pt x="39" y="102"/>
                </a:lnTo>
                <a:close/>
              </a:path>
              <a:path w="547" h="172">
                <a:moveTo>
                  <a:pt x="99" y="94"/>
                </a:moveTo>
                <a:lnTo>
                  <a:pt x="94" y="102"/>
                </a:lnTo>
                <a:lnTo>
                  <a:pt x="39" y="102"/>
                </a:lnTo>
                <a:lnTo>
                  <a:pt x="94" y="106"/>
                </a:lnTo>
                <a:lnTo>
                  <a:pt x="94" y="109"/>
                </a:lnTo>
                <a:lnTo>
                  <a:pt x="92" y="114"/>
                </a:lnTo>
                <a:lnTo>
                  <a:pt x="90" y="116"/>
                </a:lnTo>
                <a:lnTo>
                  <a:pt x="87" y="118"/>
                </a:lnTo>
                <a:lnTo>
                  <a:pt x="85" y="123"/>
                </a:lnTo>
                <a:lnTo>
                  <a:pt x="85" y="125"/>
                </a:lnTo>
                <a:lnTo>
                  <a:pt x="82" y="128"/>
                </a:lnTo>
                <a:lnTo>
                  <a:pt x="80" y="130"/>
                </a:lnTo>
                <a:lnTo>
                  <a:pt x="80" y="135"/>
                </a:lnTo>
                <a:lnTo>
                  <a:pt x="78" y="138"/>
                </a:lnTo>
                <a:lnTo>
                  <a:pt x="75" y="140"/>
                </a:lnTo>
                <a:lnTo>
                  <a:pt x="75" y="142"/>
                </a:lnTo>
                <a:lnTo>
                  <a:pt x="73" y="142"/>
                </a:lnTo>
                <a:lnTo>
                  <a:pt x="61" y="145"/>
                </a:lnTo>
                <a:lnTo>
                  <a:pt x="63" y="147"/>
                </a:lnTo>
                <a:lnTo>
                  <a:pt x="65" y="147"/>
                </a:lnTo>
                <a:lnTo>
                  <a:pt x="65" y="150"/>
                </a:lnTo>
                <a:lnTo>
                  <a:pt x="68" y="152"/>
                </a:lnTo>
                <a:lnTo>
                  <a:pt x="70" y="154"/>
                </a:lnTo>
                <a:lnTo>
                  <a:pt x="73" y="157"/>
                </a:lnTo>
                <a:lnTo>
                  <a:pt x="75" y="159"/>
                </a:lnTo>
                <a:lnTo>
                  <a:pt x="78" y="162"/>
                </a:lnTo>
                <a:lnTo>
                  <a:pt x="80" y="162"/>
                </a:lnTo>
                <a:lnTo>
                  <a:pt x="82" y="164"/>
                </a:lnTo>
                <a:lnTo>
                  <a:pt x="82" y="166"/>
                </a:lnTo>
                <a:lnTo>
                  <a:pt x="85" y="171"/>
                </a:lnTo>
                <a:lnTo>
                  <a:pt x="87" y="171"/>
                </a:lnTo>
                <a:lnTo>
                  <a:pt x="90" y="169"/>
                </a:lnTo>
                <a:lnTo>
                  <a:pt x="90" y="154"/>
                </a:lnTo>
                <a:lnTo>
                  <a:pt x="87" y="152"/>
                </a:lnTo>
                <a:lnTo>
                  <a:pt x="85" y="150"/>
                </a:lnTo>
                <a:lnTo>
                  <a:pt x="80" y="147"/>
                </a:lnTo>
                <a:lnTo>
                  <a:pt x="78" y="145"/>
                </a:lnTo>
                <a:lnTo>
                  <a:pt x="78" y="142"/>
                </a:lnTo>
                <a:lnTo>
                  <a:pt x="80" y="140"/>
                </a:lnTo>
                <a:lnTo>
                  <a:pt x="82" y="138"/>
                </a:lnTo>
                <a:lnTo>
                  <a:pt x="85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92" y="123"/>
                </a:lnTo>
                <a:lnTo>
                  <a:pt x="94" y="121"/>
                </a:lnTo>
                <a:lnTo>
                  <a:pt x="97" y="118"/>
                </a:lnTo>
                <a:lnTo>
                  <a:pt x="99" y="116"/>
                </a:lnTo>
                <a:lnTo>
                  <a:pt x="101" y="114"/>
                </a:lnTo>
                <a:lnTo>
                  <a:pt x="104" y="111"/>
                </a:lnTo>
                <a:lnTo>
                  <a:pt x="106" y="111"/>
                </a:lnTo>
                <a:lnTo>
                  <a:pt x="109" y="109"/>
                </a:lnTo>
                <a:lnTo>
                  <a:pt x="111" y="109"/>
                </a:lnTo>
                <a:lnTo>
                  <a:pt x="99" y="94"/>
                </a:lnTo>
                <a:lnTo>
                  <a:pt x="99" y="94"/>
                </a:lnTo>
                <a:close/>
              </a:path>
              <a:path w="547" h="172">
                <a:moveTo>
                  <a:pt x="56" y="73"/>
                </a:moveTo>
                <a:lnTo>
                  <a:pt x="46" y="73"/>
                </a:lnTo>
                <a:lnTo>
                  <a:pt x="46" y="75"/>
                </a:lnTo>
                <a:lnTo>
                  <a:pt x="46" y="85"/>
                </a:lnTo>
                <a:lnTo>
                  <a:pt x="44" y="90"/>
                </a:lnTo>
                <a:lnTo>
                  <a:pt x="44" y="94"/>
                </a:lnTo>
                <a:lnTo>
                  <a:pt x="41" y="97"/>
                </a:lnTo>
                <a:lnTo>
                  <a:pt x="41" y="99"/>
                </a:lnTo>
                <a:lnTo>
                  <a:pt x="39" y="102"/>
                </a:lnTo>
                <a:lnTo>
                  <a:pt x="51" y="102"/>
                </a:lnTo>
                <a:lnTo>
                  <a:pt x="51" y="99"/>
                </a:lnTo>
                <a:lnTo>
                  <a:pt x="51" y="92"/>
                </a:lnTo>
                <a:lnTo>
                  <a:pt x="54" y="90"/>
                </a:lnTo>
                <a:lnTo>
                  <a:pt x="54" y="78"/>
                </a:lnTo>
                <a:lnTo>
                  <a:pt x="56" y="73"/>
                </a:lnTo>
                <a:lnTo>
                  <a:pt x="56" y="73"/>
                </a:lnTo>
                <a:close/>
              </a:path>
              <a:path w="547" h="172">
                <a:moveTo>
                  <a:pt x="118" y="58"/>
                </a:moveTo>
                <a:lnTo>
                  <a:pt x="109" y="70"/>
                </a:lnTo>
                <a:lnTo>
                  <a:pt x="1" y="70"/>
                </a:lnTo>
                <a:lnTo>
                  <a:pt x="8" y="75"/>
                </a:lnTo>
                <a:lnTo>
                  <a:pt x="15" y="75"/>
                </a:lnTo>
                <a:lnTo>
                  <a:pt x="18" y="73"/>
                </a:lnTo>
                <a:lnTo>
                  <a:pt x="128" y="73"/>
                </a:lnTo>
                <a:lnTo>
                  <a:pt x="118" y="58"/>
                </a:lnTo>
                <a:lnTo>
                  <a:pt x="118" y="58"/>
                </a:lnTo>
                <a:close/>
              </a:path>
              <a:path w="547" h="172">
                <a:moveTo>
                  <a:pt x="61" y="39"/>
                </a:moveTo>
                <a:lnTo>
                  <a:pt x="51" y="39"/>
                </a:lnTo>
                <a:lnTo>
                  <a:pt x="51" y="42"/>
                </a:lnTo>
                <a:lnTo>
                  <a:pt x="51" y="54"/>
                </a:lnTo>
                <a:lnTo>
                  <a:pt x="49" y="56"/>
                </a:lnTo>
                <a:lnTo>
                  <a:pt x="49" y="70"/>
                </a:lnTo>
                <a:lnTo>
                  <a:pt x="56" y="70"/>
                </a:lnTo>
                <a:lnTo>
                  <a:pt x="56" y="63"/>
                </a:lnTo>
                <a:lnTo>
                  <a:pt x="58" y="61"/>
                </a:lnTo>
                <a:lnTo>
                  <a:pt x="58" y="46"/>
                </a:lnTo>
                <a:lnTo>
                  <a:pt x="61" y="42"/>
                </a:lnTo>
                <a:lnTo>
                  <a:pt x="61" y="39"/>
                </a:lnTo>
                <a:lnTo>
                  <a:pt x="61" y="39"/>
                </a:lnTo>
                <a:close/>
              </a:path>
              <a:path w="547" h="172">
                <a:moveTo>
                  <a:pt x="101" y="25"/>
                </a:moveTo>
                <a:lnTo>
                  <a:pt x="92" y="34"/>
                </a:lnTo>
                <a:lnTo>
                  <a:pt x="15" y="34"/>
                </a:lnTo>
                <a:lnTo>
                  <a:pt x="20" y="39"/>
                </a:lnTo>
                <a:lnTo>
                  <a:pt x="111" y="39"/>
                </a:lnTo>
                <a:lnTo>
                  <a:pt x="101" y="25"/>
                </a:lnTo>
                <a:lnTo>
                  <a:pt x="101" y="25"/>
                </a:lnTo>
                <a:close/>
              </a:path>
              <a:path w="547" h="172">
                <a:moveTo>
                  <a:pt x="56" y="1"/>
                </a:moveTo>
                <a:lnTo>
                  <a:pt x="56" y="13"/>
                </a:lnTo>
                <a:lnTo>
                  <a:pt x="54" y="18"/>
                </a:lnTo>
                <a:lnTo>
                  <a:pt x="54" y="34"/>
                </a:lnTo>
                <a:lnTo>
                  <a:pt x="61" y="34"/>
                </a:lnTo>
                <a:lnTo>
                  <a:pt x="61" y="27"/>
                </a:lnTo>
                <a:lnTo>
                  <a:pt x="63" y="22"/>
                </a:lnTo>
                <a:lnTo>
                  <a:pt x="63" y="13"/>
                </a:lnTo>
                <a:lnTo>
                  <a:pt x="68" y="8"/>
                </a:lnTo>
                <a:lnTo>
                  <a:pt x="56" y="1"/>
                </a:lnTo>
                <a:lnTo>
                  <a:pt x="56" y="1"/>
                </a:lnTo>
                <a:close/>
              </a:path>
              <a:path w="547" h="172">
                <a:moveTo>
                  <a:pt x="258" y="142"/>
                </a:moveTo>
                <a:lnTo>
                  <a:pt x="250" y="152"/>
                </a:lnTo>
                <a:lnTo>
                  <a:pt x="140" y="152"/>
                </a:lnTo>
                <a:lnTo>
                  <a:pt x="145" y="159"/>
                </a:lnTo>
                <a:lnTo>
                  <a:pt x="150" y="159"/>
                </a:lnTo>
                <a:lnTo>
                  <a:pt x="152" y="157"/>
                </a:lnTo>
                <a:lnTo>
                  <a:pt x="270" y="157"/>
                </a:lnTo>
                <a:lnTo>
                  <a:pt x="258" y="142"/>
                </a:lnTo>
                <a:lnTo>
                  <a:pt x="258" y="142"/>
                </a:lnTo>
                <a:close/>
              </a:path>
              <a:path w="547" h="172">
                <a:moveTo>
                  <a:pt x="150" y="44"/>
                </a:moveTo>
                <a:lnTo>
                  <a:pt x="147" y="46"/>
                </a:lnTo>
                <a:lnTo>
                  <a:pt x="150" y="49"/>
                </a:lnTo>
                <a:lnTo>
                  <a:pt x="150" y="54"/>
                </a:lnTo>
                <a:lnTo>
                  <a:pt x="152" y="58"/>
                </a:lnTo>
                <a:lnTo>
                  <a:pt x="154" y="63"/>
                </a:lnTo>
                <a:lnTo>
                  <a:pt x="154" y="65"/>
                </a:lnTo>
                <a:lnTo>
                  <a:pt x="157" y="70"/>
                </a:lnTo>
                <a:lnTo>
                  <a:pt x="157" y="75"/>
                </a:lnTo>
                <a:lnTo>
                  <a:pt x="159" y="78"/>
                </a:lnTo>
                <a:lnTo>
                  <a:pt x="159" y="82"/>
                </a:lnTo>
                <a:lnTo>
                  <a:pt x="161" y="85"/>
                </a:lnTo>
                <a:lnTo>
                  <a:pt x="161" y="90"/>
                </a:lnTo>
                <a:lnTo>
                  <a:pt x="164" y="92"/>
                </a:lnTo>
                <a:lnTo>
                  <a:pt x="164" y="102"/>
                </a:lnTo>
                <a:lnTo>
                  <a:pt x="166" y="104"/>
                </a:lnTo>
                <a:lnTo>
                  <a:pt x="166" y="116"/>
                </a:lnTo>
                <a:lnTo>
                  <a:pt x="169" y="121"/>
                </a:lnTo>
                <a:lnTo>
                  <a:pt x="169" y="123"/>
                </a:lnTo>
                <a:lnTo>
                  <a:pt x="171" y="123"/>
                </a:lnTo>
                <a:lnTo>
                  <a:pt x="171" y="123"/>
                </a:lnTo>
                <a:lnTo>
                  <a:pt x="171" y="121"/>
                </a:lnTo>
                <a:lnTo>
                  <a:pt x="176" y="118"/>
                </a:lnTo>
                <a:lnTo>
                  <a:pt x="176" y="97"/>
                </a:lnTo>
                <a:lnTo>
                  <a:pt x="174" y="94"/>
                </a:lnTo>
                <a:lnTo>
                  <a:pt x="174" y="90"/>
                </a:lnTo>
                <a:lnTo>
                  <a:pt x="171" y="87"/>
                </a:lnTo>
                <a:lnTo>
                  <a:pt x="171" y="85"/>
                </a:lnTo>
                <a:lnTo>
                  <a:pt x="169" y="82"/>
                </a:lnTo>
                <a:lnTo>
                  <a:pt x="166" y="78"/>
                </a:lnTo>
                <a:lnTo>
                  <a:pt x="166" y="75"/>
                </a:lnTo>
                <a:lnTo>
                  <a:pt x="164" y="70"/>
                </a:lnTo>
                <a:lnTo>
                  <a:pt x="161" y="68"/>
                </a:lnTo>
                <a:lnTo>
                  <a:pt x="159" y="63"/>
                </a:lnTo>
                <a:lnTo>
                  <a:pt x="157" y="58"/>
                </a:lnTo>
                <a:lnTo>
                  <a:pt x="154" y="54"/>
                </a:lnTo>
                <a:lnTo>
                  <a:pt x="152" y="49"/>
                </a:lnTo>
                <a:lnTo>
                  <a:pt x="150" y="44"/>
                </a:lnTo>
                <a:lnTo>
                  <a:pt x="150" y="44"/>
                </a:lnTo>
                <a:close/>
              </a:path>
              <a:path w="547" h="172">
                <a:moveTo>
                  <a:pt x="253" y="42"/>
                </a:moveTo>
                <a:lnTo>
                  <a:pt x="253" y="46"/>
                </a:lnTo>
                <a:lnTo>
                  <a:pt x="250" y="49"/>
                </a:lnTo>
                <a:lnTo>
                  <a:pt x="250" y="56"/>
                </a:lnTo>
                <a:lnTo>
                  <a:pt x="248" y="58"/>
                </a:lnTo>
                <a:lnTo>
                  <a:pt x="248" y="63"/>
                </a:lnTo>
                <a:lnTo>
                  <a:pt x="245" y="65"/>
                </a:lnTo>
                <a:lnTo>
                  <a:pt x="245" y="73"/>
                </a:lnTo>
                <a:lnTo>
                  <a:pt x="243" y="75"/>
                </a:lnTo>
                <a:lnTo>
                  <a:pt x="243" y="80"/>
                </a:lnTo>
                <a:lnTo>
                  <a:pt x="241" y="82"/>
                </a:lnTo>
                <a:lnTo>
                  <a:pt x="241" y="85"/>
                </a:lnTo>
                <a:lnTo>
                  <a:pt x="238" y="90"/>
                </a:lnTo>
                <a:lnTo>
                  <a:pt x="238" y="92"/>
                </a:lnTo>
                <a:lnTo>
                  <a:pt x="236" y="97"/>
                </a:lnTo>
                <a:lnTo>
                  <a:pt x="236" y="99"/>
                </a:lnTo>
                <a:lnTo>
                  <a:pt x="234" y="102"/>
                </a:lnTo>
                <a:lnTo>
                  <a:pt x="231" y="106"/>
                </a:lnTo>
                <a:lnTo>
                  <a:pt x="231" y="109"/>
                </a:lnTo>
                <a:lnTo>
                  <a:pt x="229" y="114"/>
                </a:lnTo>
                <a:lnTo>
                  <a:pt x="226" y="116"/>
                </a:lnTo>
                <a:lnTo>
                  <a:pt x="226" y="121"/>
                </a:lnTo>
                <a:lnTo>
                  <a:pt x="224" y="123"/>
                </a:lnTo>
                <a:lnTo>
                  <a:pt x="226" y="125"/>
                </a:lnTo>
                <a:lnTo>
                  <a:pt x="229" y="123"/>
                </a:lnTo>
                <a:lnTo>
                  <a:pt x="229" y="121"/>
                </a:lnTo>
                <a:lnTo>
                  <a:pt x="231" y="118"/>
                </a:lnTo>
                <a:lnTo>
                  <a:pt x="234" y="116"/>
                </a:lnTo>
                <a:lnTo>
                  <a:pt x="234" y="114"/>
                </a:lnTo>
                <a:lnTo>
                  <a:pt x="236" y="111"/>
                </a:lnTo>
                <a:lnTo>
                  <a:pt x="236" y="109"/>
                </a:lnTo>
                <a:lnTo>
                  <a:pt x="238" y="106"/>
                </a:lnTo>
                <a:lnTo>
                  <a:pt x="241" y="102"/>
                </a:lnTo>
                <a:lnTo>
                  <a:pt x="241" y="99"/>
                </a:lnTo>
                <a:lnTo>
                  <a:pt x="243" y="97"/>
                </a:lnTo>
                <a:lnTo>
                  <a:pt x="245" y="92"/>
                </a:lnTo>
                <a:lnTo>
                  <a:pt x="245" y="90"/>
                </a:lnTo>
                <a:lnTo>
                  <a:pt x="248" y="87"/>
                </a:lnTo>
                <a:lnTo>
                  <a:pt x="250" y="82"/>
                </a:lnTo>
                <a:lnTo>
                  <a:pt x="250" y="78"/>
                </a:lnTo>
                <a:lnTo>
                  <a:pt x="253" y="75"/>
                </a:lnTo>
                <a:lnTo>
                  <a:pt x="255" y="70"/>
                </a:lnTo>
                <a:lnTo>
                  <a:pt x="255" y="68"/>
                </a:lnTo>
                <a:lnTo>
                  <a:pt x="258" y="63"/>
                </a:lnTo>
                <a:lnTo>
                  <a:pt x="260" y="58"/>
                </a:lnTo>
                <a:lnTo>
                  <a:pt x="265" y="56"/>
                </a:lnTo>
                <a:lnTo>
                  <a:pt x="253" y="42"/>
                </a:lnTo>
                <a:lnTo>
                  <a:pt x="253" y="42"/>
                </a:lnTo>
                <a:close/>
              </a:path>
              <a:path w="547" h="172">
                <a:moveTo>
                  <a:pt x="217" y="5"/>
                </a:moveTo>
                <a:lnTo>
                  <a:pt x="217" y="152"/>
                </a:lnTo>
                <a:lnTo>
                  <a:pt x="195" y="152"/>
                </a:lnTo>
                <a:lnTo>
                  <a:pt x="185" y="152"/>
                </a:lnTo>
                <a:lnTo>
                  <a:pt x="224" y="152"/>
                </a:lnTo>
                <a:lnTo>
                  <a:pt x="224" y="128"/>
                </a:lnTo>
                <a:lnTo>
                  <a:pt x="226" y="128"/>
                </a:lnTo>
                <a:lnTo>
                  <a:pt x="226" y="125"/>
                </a:lnTo>
                <a:lnTo>
                  <a:pt x="224" y="123"/>
                </a:lnTo>
                <a:lnTo>
                  <a:pt x="224" y="18"/>
                </a:lnTo>
                <a:lnTo>
                  <a:pt x="229" y="13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185" y="5"/>
                </a:moveTo>
                <a:lnTo>
                  <a:pt x="185" y="152"/>
                </a:lnTo>
                <a:lnTo>
                  <a:pt x="195" y="152"/>
                </a:lnTo>
                <a:lnTo>
                  <a:pt x="195" y="20"/>
                </a:lnTo>
                <a:lnTo>
                  <a:pt x="200" y="13"/>
                </a:lnTo>
                <a:lnTo>
                  <a:pt x="185" y="5"/>
                </a:lnTo>
                <a:lnTo>
                  <a:pt x="185" y="5"/>
                </a:lnTo>
                <a:close/>
              </a:path>
              <a:path w="547" h="172">
                <a:moveTo>
                  <a:pt x="356" y="130"/>
                </a:moveTo>
                <a:lnTo>
                  <a:pt x="356" y="133"/>
                </a:lnTo>
                <a:lnTo>
                  <a:pt x="358" y="135"/>
                </a:lnTo>
                <a:lnTo>
                  <a:pt x="361" y="138"/>
                </a:lnTo>
                <a:lnTo>
                  <a:pt x="365" y="138"/>
                </a:lnTo>
                <a:lnTo>
                  <a:pt x="368" y="140"/>
                </a:lnTo>
                <a:lnTo>
                  <a:pt x="370" y="142"/>
                </a:lnTo>
                <a:lnTo>
                  <a:pt x="373" y="145"/>
                </a:lnTo>
                <a:lnTo>
                  <a:pt x="375" y="145"/>
                </a:lnTo>
                <a:lnTo>
                  <a:pt x="378" y="147"/>
                </a:lnTo>
                <a:lnTo>
                  <a:pt x="380" y="150"/>
                </a:lnTo>
                <a:lnTo>
                  <a:pt x="382" y="152"/>
                </a:lnTo>
                <a:lnTo>
                  <a:pt x="385" y="152"/>
                </a:lnTo>
                <a:lnTo>
                  <a:pt x="385" y="154"/>
                </a:lnTo>
                <a:lnTo>
                  <a:pt x="387" y="157"/>
                </a:lnTo>
                <a:lnTo>
                  <a:pt x="390" y="159"/>
                </a:lnTo>
                <a:lnTo>
                  <a:pt x="392" y="162"/>
                </a:lnTo>
                <a:lnTo>
                  <a:pt x="394" y="164"/>
                </a:lnTo>
                <a:lnTo>
                  <a:pt x="397" y="166"/>
                </a:lnTo>
                <a:lnTo>
                  <a:pt x="399" y="166"/>
                </a:lnTo>
                <a:lnTo>
                  <a:pt x="399" y="164"/>
                </a:lnTo>
                <a:lnTo>
                  <a:pt x="401" y="164"/>
                </a:lnTo>
                <a:lnTo>
                  <a:pt x="401" y="159"/>
                </a:lnTo>
                <a:lnTo>
                  <a:pt x="401" y="157"/>
                </a:lnTo>
                <a:lnTo>
                  <a:pt x="399" y="154"/>
                </a:lnTo>
                <a:lnTo>
                  <a:pt x="397" y="150"/>
                </a:lnTo>
                <a:lnTo>
                  <a:pt x="394" y="147"/>
                </a:lnTo>
                <a:lnTo>
                  <a:pt x="392" y="145"/>
                </a:lnTo>
                <a:lnTo>
                  <a:pt x="390" y="142"/>
                </a:lnTo>
                <a:lnTo>
                  <a:pt x="387" y="142"/>
                </a:lnTo>
                <a:lnTo>
                  <a:pt x="382" y="140"/>
                </a:lnTo>
                <a:lnTo>
                  <a:pt x="380" y="140"/>
                </a:lnTo>
                <a:lnTo>
                  <a:pt x="378" y="138"/>
                </a:lnTo>
                <a:lnTo>
                  <a:pt x="375" y="138"/>
                </a:lnTo>
                <a:lnTo>
                  <a:pt x="373" y="135"/>
                </a:lnTo>
                <a:lnTo>
                  <a:pt x="368" y="135"/>
                </a:lnTo>
                <a:lnTo>
                  <a:pt x="365" y="133"/>
                </a:lnTo>
                <a:lnTo>
                  <a:pt x="363" y="133"/>
                </a:lnTo>
                <a:lnTo>
                  <a:pt x="358" y="130"/>
                </a:lnTo>
                <a:lnTo>
                  <a:pt x="356" y="130"/>
                </a:lnTo>
                <a:lnTo>
                  <a:pt x="356" y="130"/>
                </a:lnTo>
                <a:close/>
              </a:path>
              <a:path w="547" h="172">
                <a:moveTo>
                  <a:pt x="344" y="73"/>
                </a:moveTo>
                <a:lnTo>
                  <a:pt x="344" y="116"/>
                </a:lnTo>
                <a:lnTo>
                  <a:pt x="341" y="118"/>
                </a:lnTo>
                <a:lnTo>
                  <a:pt x="341" y="123"/>
                </a:lnTo>
                <a:lnTo>
                  <a:pt x="339" y="125"/>
                </a:lnTo>
                <a:lnTo>
                  <a:pt x="339" y="128"/>
                </a:lnTo>
                <a:lnTo>
                  <a:pt x="337" y="133"/>
                </a:lnTo>
                <a:lnTo>
                  <a:pt x="337" y="135"/>
                </a:lnTo>
                <a:lnTo>
                  <a:pt x="334" y="138"/>
                </a:lnTo>
                <a:lnTo>
                  <a:pt x="332" y="140"/>
                </a:lnTo>
                <a:lnTo>
                  <a:pt x="330" y="142"/>
                </a:lnTo>
                <a:lnTo>
                  <a:pt x="330" y="145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3" y="162"/>
                </a:lnTo>
                <a:lnTo>
                  <a:pt x="301" y="164"/>
                </a:lnTo>
                <a:lnTo>
                  <a:pt x="298" y="164"/>
                </a:lnTo>
                <a:lnTo>
                  <a:pt x="294" y="166"/>
                </a:lnTo>
                <a:lnTo>
                  <a:pt x="291" y="166"/>
                </a:lnTo>
                <a:lnTo>
                  <a:pt x="286" y="169"/>
                </a:lnTo>
                <a:lnTo>
                  <a:pt x="286" y="171"/>
                </a:lnTo>
                <a:lnTo>
                  <a:pt x="289" y="171"/>
                </a:lnTo>
                <a:lnTo>
                  <a:pt x="294" y="171"/>
                </a:lnTo>
                <a:lnTo>
                  <a:pt x="296" y="169"/>
                </a:lnTo>
                <a:lnTo>
                  <a:pt x="298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3" y="162"/>
                </a:lnTo>
                <a:lnTo>
                  <a:pt x="315" y="162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9" y="145"/>
                </a:lnTo>
                <a:lnTo>
                  <a:pt x="339" y="142"/>
                </a:lnTo>
                <a:lnTo>
                  <a:pt x="341" y="142"/>
                </a:lnTo>
                <a:lnTo>
                  <a:pt x="344" y="140"/>
                </a:lnTo>
                <a:lnTo>
                  <a:pt x="344" y="138"/>
                </a:lnTo>
                <a:lnTo>
                  <a:pt x="346" y="133"/>
                </a:lnTo>
                <a:lnTo>
                  <a:pt x="346" y="130"/>
                </a:lnTo>
                <a:lnTo>
                  <a:pt x="349" y="128"/>
                </a:lnTo>
                <a:lnTo>
                  <a:pt x="349" y="121"/>
                </a:lnTo>
                <a:lnTo>
                  <a:pt x="351" y="118"/>
                </a:lnTo>
                <a:lnTo>
                  <a:pt x="351" y="106"/>
                </a:lnTo>
                <a:lnTo>
                  <a:pt x="354" y="102"/>
                </a:lnTo>
                <a:lnTo>
                  <a:pt x="354" y="87"/>
                </a:lnTo>
                <a:lnTo>
                  <a:pt x="358" y="82"/>
                </a:lnTo>
                <a:lnTo>
                  <a:pt x="344" y="73"/>
                </a:lnTo>
                <a:lnTo>
                  <a:pt x="344" y="73"/>
                </a:lnTo>
                <a:close/>
              </a:path>
              <a:path w="547" h="172">
                <a:moveTo>
                  <a:pt x="313" y="61"/>
                </a:moveTo>
                <a:lnTo>
                  <a:pt x="313" y="133"/>
                </a:lnTo>
                <a:lnTo>
                  <a:pt x="320" y="128"/>
                </a:lnTo>
                <a:lnTo>
                  <a:pt x="320" y="61"/>
                </a:lnTo>
                <a:lnTo>
                  <a:pt x="378" y="61"/>
                </a:lnTo>
                <a:lnTo>
                  <a:pt x="313" y="61"/>
                </a:lnTo>
                <a:lnTo>
                  <a:pt x="313" y="61"/>
                </a:lnTo>
                <a:close/>
              </a:path>
              <a:path w="547" h="172">
                <a:moveTo>
                  <a:pt x="313" y="51"/>
                </a:moveTo>
                <a:lnTo>
                  <a:pt x="313" y="58"/>
                </a:lnTo>
                <a:lnTo>
                  <a:pt x="320" y="56"/>
                </a:lnTo>
                <a:lnTo>
                  <a:pt x="313" y="51"/>
                </a:lnTo>
                <a:lnTo>
                  <a:pt x="313" y="51"/>
                </a:lnTo>
                <a:close/>
              </a:path>
              <a:path w="547" h="172">
                <a:moveTo>
                  <a:pt x="382" y="49"/>
                </a:moveTo>
                <a:lnTo>
                  <a:pt x="378" y="56"/>
                </a:lnTo>
                <a:lnTo>
                  <a:pt x="320" y="56"/>
                </a:lnTo>
                <a:lnTo>
                  <a:pt x="313" y="58"/>
                </a:lnTo>
                <a:lnTo>
                  <a:pt x="313" y="61"/>
                </a:lnTo>
                <a:lnTo>
                  <a:pt x="378" y="61"/>
                </a:lnTo>
                <a:lnTo>
                  <a:pt x="378" y="128"/>
                </a:lnTo>
                <a:lnTo>
                  <a:pt x="387" y="121"/>
                </a:lnTo>
                <a:lnTo>
                  <a:pt x="387" y="63"/>
                </a:lnTo>
                <a:lnTo>
                  <a:pt x="392" y="61"/>
                </a:lnTo>
                <a:lnTo>
                  <a:pt x="382" y="49"/>
                </a:lnTo>
                <a:lnTo>
                  <a:pt x="382" y="49"/>
                </a:lnTo>
                <a:close/>
              </a:path>
              <a:path w="547" h="172">
                <a:moveTo>
                  <a:pt x="378" y="27"/>
                </a:moveTo>
                <a:lnTo>
                  <a:pt x="363" y="27"/>
                </a:lnTo>
                <a:lnTo>
                  <a:pt x="349" y="56"/>
                </a:lnTo>
                <a:lnTo>
                  <a:pt x="351" y="56"/>
                </a:lnTo>
                <a:lnTo>
                  <a:pt x="354" y="54"/>
                </a:lnTo>
                <a:lnTo>
                  <a:pt x="356" y="51"/>
                </a:lnTo>
                <a:lnTo>
                  <a:pt x="358" y="49"/>
                </a:lnTo>
                <a:lnTo>
                  <a:pt x="361" y="44"/>
                </a:lnTo>
                <a:lnTo>
                  <a:pt x="361" y="42"/>
                </a:lnTo>
                <a:lnTo>
                  <a:pt x="363" y="39"/>
                </a:lnTo>
                <a:lnTo>
                  <a:pt x="365" y="37"/>
                </a:lnTo>
                <a:lnTo>
                  <a:pt x="365" y="34"/>
                </a:lnTo>
                <a:lnTo>
                  <a:pt x="368" y="34"/>
                </a:lnTo>
                <a:lnTo>
                  <a:pt x="370" y="32"/>
                </a:lnTo>
                <a:lnTo>
                  <a:pt x="373" y="30"/>
                </a:lnTo>
                <a:lnTo>
                  <a:pt x="375" y="27"/>
                </a:lnTo>
                <a:lnTo>
                  <a:pt x="378" y="27"/>
                </a:lnTo>
                <a:lnTo>
                  <a:pt x="378" y="27"/>
                </a:lnTo>
                <a:close/>
              </a:path>
              <a:path w="547" h="172">
                <a:moveTo>
                  <a:pt x="368" y="15"/>
                </a:moveTo>
                <a:lnTo>
                  <a:pt x="363" y="22"/>
                </a:lnTo>
                <a:lnTo>
                  <a:pt x="330" y="22"/>
                </a:lnTo>
                <a:lnTo>
                  <a:pt x="320" y="25"/>
                </a:lnTo>
                <a:lnTo>
                  <a:pt x="320" y="27"/>
                </a:lnTo>
                <a:lnTo>
                  <a:pt x="318" y="32"/>
                </a:lnTo>
                <a:lnTo>
                  <a:pt x="315" y="34"/>
                </a:lnTo>
                <a:lnTo>
                  <a:pt x="313" y="39"/>
                </a:lnTo>
                <a:lnTo>
                  <a:pt x="313" y="42"/>
                </a:lnTo>
                <a:lnTo>
                  <a:pt x="310" y="44"/>
                </a:lnTo>
                <a:lnTo>
                  <a:pt x="308" y="46"/>
                </a:lnTo>
                <a:lnTo>
                  <a:pt x="308" y="49"/>
                </a:lnTo>
                <a:lnTo>
                  <a:pt x="305" y="51"/>
                </a:lnTo>
                <a:lnTo>
                  <a:pt x="303" y="54"/>
                </a:lnTo>
                <a:lnTo>
                  <a:pt x="301" y="58"/>
                </a:lnTo>
                <a:lnTo>
                  <a:pt x="298" y="61"/>
                </a:lnTo>
                <a:lnTo>
                  <a:pt x="298" y="63"/>
                </a:lnTo>
                <a:lnTo>
                  <a:pt x="296" y="65"/>
                </a:lnTo>
                <a:lnTo>
                  <a:pt x="294" y="68"/>
                </a:lnTo>
                <a:lnTo>
                  <a:pt x="291" y="70"/>
                </a:lnTo>
                <a:lnTo>
                  <a:pt x="289" y="73"/>
                </a:lnTo>
                <a:lnTo>
                  <a:pt x="286" y="75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70"/>
                </a:lnTo>
                <a:lnTo>
                  <a:pt x="298" y="68"/>
                </a:lnTo>
                <a:lnTo>
                  <a:pt x="301" y="65"/>
                </a:lnTo>
                <a:lnTo>
                  <a:pt x="303" y="63"/>
                </a:lnTo>
                <a:lnTo>
                  <a:pt x="305" y="61"/>
                </a:lnTo>
                <a:lnTo>
                  <a:pt x="308" y="58"/>
                </a:lnTo>
                <a:lnTo>
                  <a:pt x="310" y="56"/>
                </a:lnTo>
                <a:lnTo>
                  <a:pt x="310" y="54"/>
                </a:lnTo>
                <a:lnTo>
                  <a:pt x="313" y="51"/>
                </a:lnTo>
                <a:lnTo>
                  <a:pt x="315" y="49"/>
                </a:lnTo>
                <a:lnTo>
                  <a:pt x="315" y="46"/>
                </a:lnTo>
                <a:lnTo>
                  <a:pt x="318" y="44"/>
                </a:lnTo>
                <a:lnTo>
                  <a:pt x="320" y="42"/>
                </a:lnTo>
                <a:lnTo>
                  <a:pt x="322" y="39"/>
                </a:lnTo>
                <a:lnTo>
                  <a:pt x="325" y="34"/>
                </a:lnTo>
                <a:lnTo>
                  <a:pt x="325" y="32"/>
                </a:lnTo>
                <a:lnTo>
                  <a:pt x="327" y="30"/>
                </a:lnTo>
                <a:lnTo>
                  <a:pt x="330" y="27"/>
                </a:lnTo>
                <a:lnTo>
                  <a:pt x="378" y="27"/>
                </a:lnTo>
                <a:lnTo>
                  <a:pt x="368" y="15"/>
                </a:lnTo>
                <a:lnTo>
                  <a:pt x="368" y="15"/>
                </a:lnTo>
                <a:close/>
              </a:path>
              <a:path w="547" h="172">
                <a:moveTo>
                  <a:pt x="330" y="1"/>
                </a:moveTo>
                <a:lnTo>
                  <a:pt x="330" y="5"/>
                </a:ln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0" y="25"/>
                </a:lnTo>
                <a:lnTo>
                  <a:pt x="330" y="22"/>
                </a:lnTo>
                <a:lnTo>
                  <a:pt x="334" y="13"/>
                </a:lnTo>
                <a:lnTo>
                  <a:pt x="341" y="10"/>
                </a:lnTo>
                <a:lnTo>
                  <a:pt x="330" y="1"/>
                </a:lnTo>
                <a:lnTo>
                  <a:pt x="330" y="1"/>
                </a:lnTo>
                <a:close/>
              </a:path>
              <a:path w="547" h="172">
                <a:moveTo>
                  <a:pt x="490" y="135"/>
                </a:moveTo>
                <a:lnTo>
                  <a:pt x="490" y="140"/>
                </a:lnTo>
                <a:lnTo>
                  <a:pt x="493" y="140"/>
                </a:lnTo>
                <a:lnTo>
                  <a:pt x="495" y="142"/>
                </a:lnTo>
                <a:lnTo>
                  <a:pt x="498" y="145"/>
                </a:lnTo>
                <a:lnTo>
                  <a:pt x="502" y="145"/>
                </a:lnTo>
                <a:lnTo>
                  <a:pt x="505" y="147"/>
                </a:lnTo>
                <a:lnTo>
                  <a:pt x="507" y="150"/>
                </a:lnTo>
                <a:lnTo>
                  <a:pt x="510" y="152"/>
                </a:lnTo>
                <a:lnTo>
                  <a:pt x="512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2"/>
                </a:lnTo>
                <a:lnTo>
                  <a:pt x="524" y="164"/>
                </a:lnTo>
                <a:lnTo>
                  <a:pt x="526" y="166"/>
                </a:lnTo>
                <a:lnTo>
                  <a:pt x="526" y="169"/>
                </a:lnTo>
                <a:lnTo>
                  <a:pt x="529" y="171"/>
                </a:lnTo>
                <a:lnTo>
                  <a:pt x="531" y="169"/>
                </a:lnTo>
                <a:lnTo>
                  <a:pt x="531" y="154"/>
                </a:lnTo>
                <a:lnTo>
                  <a:pt x="529" y="152"/>
                </a:lnTo>
                <a:lnTo>
                  <a:pt x="526" y="150"/>
                </a:lnTo>
                <a:lnTo>
                  <a:pt x="524" y="147"/>
                </a:lnTo>
                <a:lnTo>
                  <a:pt x="521" y="147"/>
                </a:lnTo>
                <a:lnTo>
                  <a:pt x="519" y="145"/>
                </a:lnTo>
                <a:lnTo>
                  <a:pt x="514" y="145"/>
                </a:lnTo>
                <a:lnTo>
                  <a:pt x="512" y="142"/>
                </a:lnTo>
                <a:lnTo>
                  <a:pt x="510" y="142"/>
                </a:lnTo>
                <a:lnTo>
                  <a:pt x="507" y="140"/>
                </a:lnTo>
                <a:lnTo>
                  <a:pt x="500" y="140"/>
                </a:lnTo>
                <a:lnTo>
                  <a:pt x="498" y="138"/>
                </a:lnTo>
                <a:lnTo>
                  <a:pt x="493" y="138"/>
                </a:lnTo>
                <a:lnTo>
                  <a:pt x="490" y="135"/>
                </a:lnTo>
                <a:lnTo>
                  <a:pt x="490" y="135"/>
                </a:lnTo>
                <a:close/>
              </a:path>
              <a:path w="547" h="172">
                <a:moveTo>
                  <a:pt x="481" y="94"/>
                </a:moveTo>
                <a:lnTo>
                  <a:pt x="481" y="118"/>
                </a:lnTo>
                <a:lnTo>
                  <a:pt x="478" y="121"/>
                </a:lnTo>
                <a:lnTo>
                  <a:pt x="478" y="128"/>
                </a:lnTo>
                <a:lnTo>
                  <a:pt x="476" y="130"/>
                </a:lnTo>
                <a:lnTo>
                  <a:pt x="476" y="133"/>
                </a:lnTo>
                <a:lnTo>
                  <a:pt x="474" y="138"/>
                </a:lnTo>
                <a:lnTo>
                  <a:pt x="474" y="140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1" y="152"/>
                </a:lnTo>
                <a:lnTo>
                  <a:pt x="459" y="154"/>
                </a:lnTo>
                <a:lnTo>
                  <a:pt x="459" y="157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2"/>
                </a:lnTo>
                <a:lnTo>
                  <a:pt x="447" y="162"/>
                </a:lnTo>
                <a:lnTo>
                  <a:pt x="442" y="164"/>
                </a:lnTo>
                <a:lnTo>
                  <a:pt x="440" y="164"/>
                </a:lnTo>
                <a:lnTo>
                  <a:pt x="438" y="166"/>
                </a:lnTo>
                <a:lnTo>
                  <a:pt x="430" y="166"/>
                </a:lnTo>
                <a:lnTo>
                  <a:pt x="428" y="169"/>
                </a:lnTo>
                <a:lnTo>
                  <a:pt x="428" y="171"/>
                </a:lnTo>
                <a:lnTo>
                  <a:pt x="430" y="171"/>
                </a:lnTo>
                <a:lnTo>
                  <a:pt x="433" y="169"/>
                </a:lnTo>
                <a:lnTo>
                  <a:pt x="442" y="169"/>
                </a:lnTo>
                <a:lnTo>
                  <a:pt x="445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2"/>
                </a:lnTo>
                <a:lnTo>
                  <a:pt x="461" y="162"/>
                </a:lnTo>
                <a:lnTo>
                  <a:pt x="461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7"/>
                </a:lnTo>
                <a:lnTo>
                  <a:pt x="471" y="154"/>
                </a:lnTo>
                <a:lnTo>
                  <a:pt x="474" y="152"/>
                </a:lnTo>
                <a:lnTo>
                  <a:pt x="476" y="150"/>
                </a:lnTo>
                <a:lnTo>
                  <a:pt x="478" y="147"/>
                </a:lnTo>
                <a:lnTo>
                  <a:pt x="481" y="145"/>
                </a:lnTo>
                <a:lnTo>
                  <a:pt x="481" y="142"/>
                </a:lnTo>
                <a:lnTo>
                  <a:pt x="483" y="140"/>
                </a:lnTo>
                <a:lnTo>
                  <a:pt x="483" y="135"/>
                </a:lnTo>
                <a:lnTo>
                  <a:pt x="485" y="133"/>
                </a:lnTo>
                <a:lnTo>
                  <a:pt x="485" y="123"/>
                </a:lnTo>
                <a:lnTo>
                  <a:pt x="488" y="118"/>
                </a:lnTo>
                <a:lnTo>
                  <a:pt x="488" y="106"/>
                </a:lnTo>
                <a:lnTo>
                  <a:pt x="493" y="102"/>
                </a:lnTo>
                <a:lnTo>
                  <a:pt x="481" y="94"/>
                </a:lnTo>
                <a:lnTo>
                  <a:pt x="481" y="94"/>
                </a:lnTo>
                <a:close/>
              </a:path>
              <a:path w="547" h="172">
                <a:moveTo>
                  <a:pt x="450" y="85"/>
                </a:moveTo>
                <a:lnTo>
                  <a:pt x="450" y="142"/>
                </a:lnTo>
                <a:lnTo>
                  <a:pt x="457" y="138"/>
                </a:lnTo>
                <a:lnTo>
                  <a:pt x="457" y="85"/>
                </a:lnTo>
                <a:lnTo>
                  <a:pt x="514" y="85"/>
                </a:lnTo>
                <a:lnTo>
                  <a:pt x="450" y="85"/>
                </a:lnTo>
                <a:lnTo>
                  <a:pt x="450" y="85"/>
                </a:lnTo>
                <a:close/>
              </a:path>
              <a:path w="547" h="172">
                <a:moveTo>
                  <a:pt x="450" y="75"/>
                </a:moveTo>
                <a:lnTo>
                  <a:pt x="450" y="80"/>
                </a:lnTo>
                <a:lnTo>
                  <a:pt x="459" y="80"/>
                </a:lnTo>
                <a:lnTo>
                  <a:pt x="450" y="75"/>
                </a:lnTo>
                <a:lnTo>
                  <a:pt x="450" y="75"/>
                </a:lnTo>
                <a:close/>
              </a:path>
              <a:path w="547" h="172">
                <a:moveTo>
                  <a:pt x="519" y="73"/>
                </a:moveTo>
                <a:lnTo>
                  <a:pt x="514" y="80"/>
                </a:lnTo>
                <a:lnTo>
                  <a:pt x="450" y="80"/>
                </a:lnTo>
                <a:lnTo>
                  <a:pt x="450" y="85"/>
                </a:lnTo>
                <a:lnTo>
                  <a:pt x="514" y="85"/>
                </a:lnTo>
                <a:lnTo>
                  <a:pt x="514" y="140"/>
                </a:lnTo>
                <a:lnTo>
                  <a:pt x="524" y="135"/>
                </a:lnTo>
                <a:lnTo>
                  <a:pt x="524" y="118"/>
                </a:lnTo>
                <a:lnTo>
                  <a:pt x="521" y="116"/>
                </a:lnTo>
                <a:lnTo>
                  <a:pt x="521" y="87"/>
                </a:lnTo>
                <a:lnTo>
                  <a:pt x="526" y="82"/>
                </a:lnTo>
                <a:lnTo>
                  <a:pt x="519" y="73"/>
                </a:lnTo>
                <a:lnTo>
                  <a:pt x="519" y="73"/>
                </a:lnTo>
                <a:close/>
              </a:path>
              <a:path w="547" h="172">
                <a:moveTo>
                  <a:pt x="536" y="56"/>
                </a:moveTo>
                <a:lnTo>
                  <a:pt x="529" y="63"/>
                </a:lnTo>
                <a:lnTo>
                  <a:pt x="425" y="63"/>
                </a:lnTo>
                <a:lnTo>
                  <a:pt x="430" y="70"/>
                </a:lnTo>
                <a:lnTo>
                  <a:pt x="433" y="70"/>
                </a:lnTo>
                <a:lnTo>
                  <a:pt x="435" y="68"/>
                </a:lnTo>
                <a:lnTo>
                  <a:pt x="545" y="68"/>
                </a:lnTo>
                <a:lnTo>
                  <a:pt x="536" y="56"/>
                </a:lnTo>
                <a:lnTo>
                  <a:pt x="536" y="56"/>
                </a:lnTo>
                <a:close/>
              </a:path>
              <a:path w="547" h="172">
                <a:moveTo>
                  <a:pt x="490" y="63"/>
                </a:moveTo>
                <a:lnTo>
                  <a:pt x="490" y="44"/>
                </a:lnTo>
                <a:lnTo>
                  <a:pt x="483" y="44"/>
                </a:lnTo>
                <a:lnTo>
                  <a:pt x="483" y="63"/>
                </a:lnTo>
                <a:lnTo>
                  <a:pt x="490" y="63"/>
                </a:lnTo>
                <a:close/>
              </a:path>
              <a:path w="547" h="172">
                <a:moveTo>
                  <a:pt x="517" y="32"/>
                </a:moveTo>
                <a:lnTo>
                  <a:pt x="510" y="39"/>
                </a:lnTo>
                <a:lnTo>
                  <a:pt x="447" y="39"/>
                </a:lnTo>
                <a:lnTo>
                  <a:pt x="452" y="46"/>
                </a:lnTo>
                <a:lnTo>
                  <a:pt x="457" y="46"/>
                </a:lnTo>
                <a:lnTo>
                  <a:pt x="461" y="44"/>
                </a:lnTo>
                <a:lnTo>
                  <a:pt x="526" y="44"/>
                </a:lnTo>
                <a:lnTo>
                  <a:pt x="517" y="32"/>
                </a:lnTo>
                <a:lnTo>
                  <a:pt x="517" y="32"/>
                </a:lnTo>
                <a:close/>
              </a:path>
              <a:path w="547" h="172">
                <a:moveTo>
                  <a:pt x="490" y="39"/>
                </a:moveTo>
                <a:lnTo>
                  <a:pt x="490" y="25"/>
                </a:lnTo>
                <a:lnTo>
                  <a:pt x="483" y="25"/>
                </a:lnTo>
                <a:lnTo>
                  <a:pt x="483" y="39"/>
                </a:lnTo>
                <a:lnTo>
                  <a:pt x="490" y="39"/>
                </a:lnTo>
                <a:close/>
              </a:path>
              <a:path w="547" h="172">
                <a:moveTo>
                  <a:pt x="524" y="10"/>
                </a:moveTo>
                <a:lnTo>
                  <a:pt x="517" y="20"/>
                </a:lnTo>
                <a:lnTo>
                  <a:pt x="438" y="20"/>
                </a:lnTo>
                <a:lnTo>
                  <a:pt x="442" y="27"/>
                </a:lnTo>
                <a:lnTo>
                  <a:pt x="445" y="25"/>
                </a:lnTo>
                <a:lnTo>
                  <a:pt x="534" y="25"/>
                </a:lnTo>
                <a:lnTo>
                  <a:pt x="524" y="10"/>
                </a:lnTo>
                <a:lnTo>
                  <a:pt x="524" y="10"/>
                </a:lnTo>
                <a:close/>
              </a:path>
              <a:path w="547" h="172">
                <a:moveTo>
                  <a:pt x="483" y="1"/>
                </a:moveTo>
                <a:lnTo>
                  <a:pt x="483" y="20"/>
                </a:lnTo>
                <a:lnTo>
                  <a:pt x="490" y="20"/>
                </a:lnTo>
                <a:lnTo>
                  <a:pt x="490" y="10"/>
                </a:lnTo>
                <a:lnTo>
                  <a:pt x="493" y="8"/>
                </a:lnTo>
                <a:lnTo>
                  <a:pt x="483" y="1"/>
                </a:lnTo>
                <a:lnTo>
                  <a:pt x="483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60" name="path 13760"/>
          <p:cNvSpPr/>
          <p:nvPr/>
        </p:nvSpPr>
        <p:spPr>
          <a:xfrm>
            <a:off x="13299186" y="9345421"/>
            <a:ext cx="347471" cy="109727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70" y="142"/>
                </a:moveTo>
                <a:lnTo>
                  <a:pt x="68" y="142"/>
                </a:lnTo>
                <a:lnTo>
                  <a:pt x="65" y="145"/>
                </a:lnTo>
                <a:lnTo>
                  <a:pt x="65" y="147"/>
                </a:lnTo>
                <a:lnTo>
                  <a:pt x="63" y="150"/>
                </a:lnTo>
                <a:lnTo>
                  <a:pt x="61" y="152"/>
                </a:lnTo>
                <a:lnTo>
                  <a:pt x="58" y="152"/>
                </a:lnTo>
                <a:lnTo>
                  <a:pt x="56" y="154"/>
                </a:lnTo>
                <a:lnTo>
                  <a:pt x="53" y="157"/>
                </a:lnTo>
                <a:lnTo>
                  <a:pt x="51" y="157"/>
                </a:lnTo>
                <a:lnTo>
                  <a:pt x="49" y="159"/>
                </a:lnTo>
                <a:lnTo>
                  <a:pt x="46" y="161"/>
                </a:lnTo>
                <a:lnTo>
                  <a:pt x="41" y="161"/>
                </a:lnTo>
                <a:lnTo>
                  <a:pt x="39" y="164"/>
                </a:lnTo>
                <a:lnTo>
                  <a:pt x="37" y="166"/>
                </a:lnTo>
                <a:lnTo>
                  <a:pt x="34" y="166"/>
                </a:lnTo>
                <a:lnTo>
                  <a:pt x="29" y="169"/>
                </a:lnTo>
                <a:lnTo>
                  <a:pt x="27" y="169"/>
                </a:lnTo>
                <a:lnTo>
                  <a:pt x="27" y="171"/>
                </a:lnTo>
                <a:lnTo>
                  <a:pt x="34" y="171"/>
                </a:lnTo>
                <a:lnTo>
                  <a:pt x="37" y="169"/>
                </a:lnTo>
                <a:lnTo>
                  <a:pt x="41" y="169"/>
                </a:lnTo>
                <a:lnTo>
                  <a:pt x="46" y="166"/>
                </a:lnTo>
                <a:lnTo>
                  <a:pt x="49" y="166"/>
                </a:lnTo>
                <a:lnTo>
                  <a:pt x="51" y="164"/>
                </a:lnTo>
                <a:lnTo>
                  <a:pt x="53" y="164"/>
                </a:lnTo>
                <a:lnTo>
                  <a:pt x="56" y="161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5"/>
                </a:lnTo>
                <a:lnTo>
                  <a:pt x="82" y="142"/>
                </a:lnTo>
                <a:lnTo>
                  <a:pt x="70" y="142"/>
                </a:lnTo>
                <a:lnTo>
                  <a:pt x="70" y="142"/>
                </a:lnTo>
                <a:close/>
              </a:path>
              <a:path w="547" h="172">
                <a:moveTo>
                  <a:pt x="51" y="111"/>
                </a:moveTo>
                <a:lnTo>
                  <a:pt x="29" y="135"/>
                </a:lnTo>
                <a:lnTo>
                  <a:pt x="22" y="135"/>
                </a:lnTo>
                <a:lnTo>
                  <a:pt x="22" y="140"/>
                </a:lnTo>
                <a:lnTo>
                  <a:pt x="22" y="142"/>
                </a:lnTo>
                <a:lnTo>
                  <a:pt x="20" y="145"/>
                </a:lnTo>
                <a:lnTo>
                  <a:pt x="29" y="157"/>
                </a:lnTo>
                <a:lnTo>
                  <a:pt x="29" y="152"/>
                </a:lnTo>
                <a:lnTo>
                  <a:pt x="32" y="150"/>
                </a:lnTo>
                <a:lnTo>
                  <a:pt x="34" y="145"/>
                </a:lnTo>
                <a:lnTo>
                  <a:pt x="34" y="142"/>
                </a:lnTo>
                <a:lnTo>
                  <a:pt x="37" y="140"/>
                </a:lnTo>
                <a:lnTo>
                  <a:pt x="39" y="138"/>
                </a:lnTo>
                <a:lnTo>
                  <a:pt x="39" y="133"/>
                </a:lnTo>
                <a:lnTo>
                  <a:pt x="41" y="130"/>
                </a:lnTo>
                <a:lnTo>
                  <a:pt x="44" y="128"/>
                </a:lnTo>
                <a:lnTo>
                  <a:pt x="44" y="125"/>
                </a:lnTo>
                <a:lnTo>
                  <a:pt x="46" y="123"/>
                </a:lnTo>
                <a:lnTo>
                  <a:pt x="49" y="118"/>
                </a:lnTo>
                <a:lnTo>
                  <a:pt x="51" y="116"/>
                </a:lnTo>
                <a:lnTo>
                  <a:pt x="53" y="113"/>
                </a:lnTo>
                <a:lnTo>
                  <a:pt x="51" y="111"/>
                </a:lnTo>
                <a:lnTo>
                  <a:pt x="51" y="111"/>
                </a:lnTo>
                <a:close/>
              </a:path>
              <a:path w="547" h="172">
                <a:moveTo>
                  <a:pt x="61" y="82"/>
                </a:moveTo>
                <a:lnTo>
                  <a:pt x="61" y="90"/>
                </a:lnTo>
                <a:lnTo>
                  <a:pt x="63" y="94"/>
                </a:lnTo>
                <a:lnTo>
                  <a:pt x="63" y="101"/>
                </a:lnTo>
                <a:lnTo>
                  <a:pt x="65" y="104"/>
                </a:lnTo>
                <a:lnTo>
                  <a:pt x="65" y="109"/>
                </a:lnTo>
                <a:lnTo>
                  <a:pt x="68" y="111"/>
                </a:lnTo>
                <a:lnTo>
                  <a:pt x="68" y="118"/>
                </a:lnTo>
                <a:lnTo>
                  <a:pt x="70" y="121"/>
                </a:lnTo>
                <a:lnTo>
                  <a:pt x="70" y="125"/>
                </a:lnTo>
                <a:lnTo>
                  <a:pt x="73" y="128"/>
                </a:lnTo>
                <a:lnTo>
                  <a:pt x="75" y="130"/>
                </a:lnTo>
                <a:lnTo>
                  <a:pt x="75" y="135"/>
                </a:lnTo>
                <a:lnTo>
                  <a:pt x="73" y="138"/>
                </a:lnTo>
                <a:lnTo>
                  <a:pt x="73" y="140"/>
                </a:lnTo>
                <a:lnTo>
                  <a:pt x="70" y="142"/>
                </a:lnTo>
                <a:lnTo>
                  <a:pt x="82" y="142"/>
                </a:lnTo>
                <a:lnTo>
                  <a:pt x="85" y="145"/>
                </a:lnTo>
                <a:lnTo>
                  <a:pt x="85" y="147"/>
                </a:lnTo>
                <a:lnTo>
                  <a:pt x="87" y="150"/>
                </a:lnTo>
                <a:lnTo>
                  <a:pt x="89" y="152"/>
                </a:lnTo>
                <a:lnTo>
                  <a:pt x="92" y="154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4" y="161"/>
                </a:lnTo>
                <a:lnTo>
                  <a:pt x="106" y="164"/>
                </a:lnTo>
                <a:lnTo>
                  <a:pt x="109" y="166"/>
                </a:lnTo>
                <a:lnTo>
                  <a:pt x="111" y="166"/>
                </a:lnTo>
                <a:lnTo>
                  <a:pt x="113" y="169"/>
                </a:lnTo>
                <a:lnTo>
                  <a:pt x="116" y="166"/>
                </a:lnTo>
                <a:lnTo>
                  <a:pt x="116" y="164"/>
                </a:lnTo>
                <a:lnTo>
                  <a:pt x="118" y="161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4"/>
                </a:lnTo>
                <a:lnTo>
                  <a:pt x="123" y="154"/>
                </a:lnTo>
                <a:lnTo>
                  <a:pt x="116" y="154"/>
                </a:lnTo>
                <a:lnTo>
                  <a:pt x="113" y="152"/>
                </a:lnTo>
                <a:lnTo>
                  <a:pt x="109" y="152"/>
                </a:lnTo>
                <a:lnTo>
                  <a:pt x="106" y="150"/>
                </a:lnTo>
                <a:lnTo>
                  <a:pt x="104" y="150"/>
                </a:lnTo>
                <a:lnTo>
                  <a:pt x="101" y="147"/>
                </a:lnTo>
                <a:lnTo>
                  <a:pt x="99" y="147"/>
                </a:lnTo>
                <a:lnTo>
                  <a:pt x="97" y="145"/>
                </a:lnTo>
                <a:lnTo>
                  <a:pt x="94" y="142"/>
                </a:lnTo>
                <a:lnTo>
                  <a:pt x="92" y="142"/>
                </a:lnTo>
                <a:lnTo>
                  <a:pt x="89" y="140"/>
                </a:lnTo>
                <a:lnTo>
                  <a:pt x="87" y="138"/>
                </a:lnTo>
                <a:lnTo>
                  <a:pt x="87" y="133"/>
                </a:lnTo>
                <a:lnTo>
                  <a:pt x="89" y="130"/>
                </a:lnTo>
                <a:lnTo>
                  <a:pt x="80" y="128"/>
                </a:lnTo>
                <a:lnTo>
                  <a:pt x="80" y="125"/>
                </a:lnTo>
                <a:lnTo>
                  <a:pt x="77" y="125"/>
                </a:lnTo>
                <a:lnTo>
                  <a:pt x="77" y="123"/>
                </a:lnTo>
                <a:lnTo>
                  <a:pt x="75" y="121"/>
                </a:lnTo>
                <a:lnTo>
                  <a:pt x="75" y="116"/>
                </a:lnTo>
                <a:lnTo>
                  <a:pt x="73" y="113"/>
                </a:lnTo>
                <a:lnTo>
                  <a:pt x="73" y="111"/>
                </a:lnTo>
                <a:lnTo>
                  <a:pt x="70" y="106"/>
                </a:lnTo>
                <a:lnTo>
                  <a:pt x="68" y="104"/>
                </a:lnTo>
                <a:lnTo>
                  <a:pt x="68" y="99"/>
                </a:lnTo>
                <a:lnTo>
                  <a:pt x="65" y="97"/>
                </a:lnTo>
                <a:lnTo>
                  <a:pt x="65" y="87"/>
                </a:lnTo>
                <a:lnTo>
                  <a:pt x="63" y="82"/>
                </a:lnTo>
                <a:lnTo>
                  <a:pt x="97" y="82"/>
                </a:lnTo>
                <a:lnTo>
                  <a:pt x="61" y="82"/>
                </a:lnTo>
                <a:lnTo>
                  <a:pt x="61" y="82"/>
                </a:lnTo>
                <a:close/>
              </a:path>
              <a:path w="547" h="172">
                <a:moveTo>
                  <a:pt x="111" y="82"/>
                </a:moveTo>
                <a:lnTo>
                  <a:pt x="61" y="82"/>
                </a:lnTo>
                <a:lnTo>
                  <a:pt x="97" y="82"/>
                </a:lnTo>
                <a:lnTo>
                  <a:pt x="97" y="90"/>
                </a:lnTo>
                <a:lnTo>
                  <a:pt x="94" y="94"/>
                </a:lnTo>
                <a:lnTo>
                  <a:pt x="94" y="97"/>
                </a:lnTo>
                <a:lnTo>
                  <a:pt x="92" y="101"/>
                </a:lnTo>
                <a:lnTo>
                  <a:pt x="92" y="104"/>
                </a:lnTo>
                <a:lnTo>
                  <a:pt x="89" y="109"/>
                </a:lnTo>
                <a:lnTo>
                  <a:pt x="89" y="111"/>
                </a:lnTo>
                <a:lnTo>
                  <a:pt x="87" y="113"/>
                </a:lnTo>
                <a:lnTo>
                  <a:pt x="87" y="118"/>
                </a:lnTo>
                <a:lnTo>
                  <a:pt x="85" y="121"/>
                </a:lnTo>
                <a:lnTo>
                  <a:pt x="85" y="123"/>
                </a:lnTo>
                <a:lnTo>
                  <a:pt x="82" y="125"/>
                </a:lnTo>
                <a:lnTo>
                  <a:pt x="80" y="128"/>
                </a:lnTo>
                <a:lnTo>
                  <a:pt x="89" y="130"/>
                </a:lnTo>
                <a:lnTo>
                  <a:pt x="89" y="128"/>
                </a:lnTo>
                <a:lnTo>
                  <a:pt x="92" y="125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99" y="106"/>
                </a:lnTo>
                <a:lnTo>
                  <a:pt x="101" y="101"/>
                </a:lnTo>
                <a:lnTo>
                  <a:pt x="101" y="99"/>
                </a:lnTo>
                <a:lnTo>
                  <a:pt x="104" y="94"/>
                </a:lnTo>
                <a:lnTo>
                  <a:pt x="104" y="92"/>
                </a:lnTo>
                <a:lnTo>
                  <a:pt x="106" y="87"/>
                </a:lnTo>
                <a:lnTo>
                  <a:pt x="111" y="82"/>
                </a:lnTo>
                <a:lnTo>
                  <a:pt x="111" y="82"/>
                </a:lnTo>
                <a:close/>
              </a:path>
              <a:path w="547" h="172">
                <a:moveTo>
                  <a:pt x="101" y="73"/>
                </a:moveTo>
                <a:lnTo>
                  <a:pt x="97" y="80"/>
                </a:lnTo>
                <a:lnTo>
                  <a:pt x="49" y="80"/>
                </a:lnTo>
                <a:lnTo>
                  <a:pt x="53" y="85"/>
                </a:lnTo>
                <a:lnTo>
                  <a:pt x="58" y="82"/>
                </a:lnTo>
                <a:lnTo>
                  <a:pt x="111" y="82"/>
                </a:lnTo>
                <a:lnTo>
                  <a:pt x="101" y="73"/>
                </a:lnTo>
                <a:lnTo>
                  <a:pt x="101" y="73"/>
                </a:lnTo>
                <a:close/>
              </a:path>
              <a:path w="547" h="172">
                <a:moveTo>
                  <a:pt x="37" y="65"/>
                </a:moveTo>
                <a:lnTo>
                  <a:pt x="22" y="68"/>
                </a:lnTo>
                <a:lnTo>
                  <a:pt x="22" y="135"/>
                </a:lnTo>
                <a:lnTo>
                  <a:pt x="29" y="135"/>
                </a:lnTo>
                <a:lnTo>
                  <a:pt x="29" y="73"/>
                </a:lnTo>
                <a:lnTo>
                  <a:pt x="37" y="65"/>
                </a:lnTo>
                <a:lnTo>
                  <a:pt x="37" y="65"/>
                </a:lnTo>
                <a:close/>
              </a:path>
              <a:path w="547" h="172">
                <a:moveTo>
                  <a:pt x="27" y="56"/>
                </a:moveTo>
                <a:lnTo>
                  <a:pt x="22" y="65"/>
                </a:lnTo>
                <a:lnTo>
                  <a:pt x="1" y="65"/>
                </a:lnTo>
                <a:lnTo>
                  <a:pt x="5" y="70"/>
                </a:lnTo>
                <a:lnTo>
                  <a:pt x="10" y="70"/>
                </a:lnTo>
                <a:lnTo>
                  <a:pt x="13" y="68"/>
                </a:lnTo>
                <a:lnTo>
                  <a:pt x="22" y="68"/>
                </a:lnTo>
                <a:lnTo>
                  <a:pt x="37" y="65"/>
                </a:lnTo>
                <a:lnTo>
                  <a:pt x="27" y="56"/>
                </a:lnTo>
                <a:lnTo>
                  <a:pt x="27" y="56"/>
                </a:lnTo>
                <a:close/>
              </a:path>
              <a:path w="547" h="172">
                <a:moveTo>
                  <a:pt x="118" y="53"/>
                </a:moveTo>
                <a:lnTo>
                  <a:pt x="116" y="56"/>
                </a:lnTo>
                <a:lnTo>
                  <a:pt x="104" y="56"/>
                </a:lnTo>
                <a:lnTo>
                  <a:pt x="89" y="58"/>
                </a:lnTo>
                <a:lnTo>
                  <a:pt x="92" y="61"/>
                </a:lnTo>
                <a:lnTo>
                  <a:pt x="92" y="63"/>
                </a:lnTo>
                <a:lnTo>
                  <a:pt x="94" y="65"/>
                </a:lnTo>
                <a:lnTo>
                  <a:pt x="123" y="65"/>
                </a:lnTo>
                <a:lnTo>
                  <a:pt x="125" y="63"/>
                </a:lnTo>
                <a:lnTo>
                  <a:pt x="123" y="61"/>
                </a:lnTo>
                <a:lnTo>
                  <a:pt x="123" y="56"/>
                </a:lnTo>
                <a:lnTo>
                  <a:pt x="121" y="56"/>
                </a:lnTo>
                <a:lnTo>
                  <a:pt x="118" y="53"/>
                </a:lnTo>
                <a:lnTo>
                  <a:pt x="118" y="53"/>
                </a:lnTo>
                <a:close/>
              </a:path>
              <a:path w="547" h="172">
                <a:moveTo>
                  <a:pt x="58" y="18"/>
                </a:moveTo>
                <a:lnTo>
                  <a:pt x="58" y="39"/>
                </a:lnTo>
                <a:lnTo>
                  <a:pt x="56" y="44"/>
                </a:lnTo>
                <a:lnTo>
                  <a:pt x="56" y="53"/>
                </a:lnTo>
                <a:lnTo>
                  <a:pt x="53" y="56"/>
                </a:lnTo>
                <a:lnTo>
                  <a:pt x="53" y="58"/>
                </a:lnTo>
                <a:lnTo>
                  <a:pt x="51" y="61"/>
                </a:lnTo>
                <a:lnTo>
                  <a:pt x="51" y="63"/>
                </a:lnTo>
                <a:lnTo>
                  <a:pt x="49" y="65"/>
                </a:lnTo>
                <a:lnTo>
                  <a:pt x="46" y="68"/>
                </a:lnTo>
                <a:lnTo>
                  <a:pt x="46" y="70"/>
                </a:lnTo>
                <a:lnTo>
                  <a:pt x="44" y="75"/>
                </a:lnTo>
                <a:lnTo>
                  <a:pt x="41" y="78"/>
                </a:lnTo>
                <a:lnTo>
                  <a:pt x="37" y="80"/>
                </a:lnTo>
                <a:lnTo>
                  <a:pt x="34" y="82"/>
                </a:lnTo>
                <a:lnTo>
                  <a:pt x="37" y="85"/>
                </a:lnTo>
                <a:lnTo>
                  <a:pt x="39" y="82"/>
                </a:lnTo>
                <a:lnTo>
                  <a:pt x="41" y="80"/>
                </a:lnTo>
                <a:lnTo>
                  <a:pt x="44" y="78"/>
                </a:lnTo>
                <a:lnTo>
                  <a:pt x="46" y="75"/>
                </a:lnTo>
                <a:lnTo>
                  <a:pt x="49" y="75"/>
                </a:lnTo>
                <a:lnTo>
                  <a:pt x="51" y="73"/>
                </a:lnTo>
                <a:lnTo>
                  <a:pt x="53" y="70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1" y="56"/>
                </a:lnTo>
                <a:lnTo>
                  <a:pt x="63" y="53"/>
                </a:lnTo>
                <a:lnTo>
                  <a:pt x="63" y="49"/>
                </a:lnTo>
                <a:lnTo>
                  <a:pt x="65" y="46"/>
                </a:lnTo>
                <a:lnTo>
                  <a:pt x="65" y="18"/>
                </a:lnTo>
                <a:lnTo>
                  <a:pt x="89" y="18"/>
                </a:lnTo>
                <a:lnTo>
                  <a:pt x="58" y="18"/>
                </a:lnTo>
                <a:lnTo>
                  <a:pt x="58" y="18"/>
                </a:lnTo>
                <a:close/>
              </a:path>
              <a:path w="547" h="172">
                <a:moveTo>
                  <a:pt x="58" y="8"/>
                </a:moveTo>
                <a:lnTo>
                  <a:pt x="58" y="18"/>
                </a:lnTo>
                <a:lnTo>
                  <a:pt x="89" y="18"/>
                </a:lnTo>
                <a:lnTo>
                  <a:pt x="89" y="58"/>
                </a:lnTo>
                <a:lnTo>
                  <a:pt x="104" y="56"/>
                </a:lnTo>
                <a:lnTo>
                  <a:pt x="101" y="56"/>
                </a:lnTo>
                <a:lnTo>
                  <a:pt x="99" y="53"/>
                </a:lnTo>
                <a:lnTo>
                  <a:pt x="99" y="20"/>
                </a:lnTo>
                <a:lnTo>
                  <a:pt x="104" y="15"/>
                </a:lnTo>
                <a:lnTo>
                  <a:pt x="65" y="13"/>
                </a:lnTo>
                <a:lnTo>
                  <a:pt x="58" y="8"/>
                </a:lnTo>
                <a:lnTo>
                  <a:pt x="58" y="8"/>
                </a:lnTo>
                <a:close/>
              </a:path>
              <a:path w="547" h="172">
                <a:moveTo>
                  <a:pt x="94" y="5"/>
                </a:moveTo>
                <a:lnTo>
                  <a:pt x="89" y="13"/>
                </a:lnTo>
                <a:lnTo>
                  <a:pt x="65" y="13"/>
                </a:lnTo>
                <a:lnTo>
                  <a:pt x="104" y="15"/>
                </a:lnTo>
                <a:lnTo>
                  <a:pt x="94" y="5"/>
                </a:lnTo>
                <a:lnTo>
                  <a:pt x="94" y="5"/>
                </a:lnTo>
                <a:close/>
              </a:path>
              <a:path w="547" h="172">
                <a:moveTo>
                  <a:pt x="17" y="5"/>
                </a:moveTo>
                <a:lnTo>
                  <a:pt x="15" y="8"/>
                </a:lnTo>
                <a:lnTo>
                  <a:pt x="17" y="13"/>
                </a:lnTo>
                <a:lnTo>
                  <a:pt x="20" y="15"/>
                </a:lnTo>
                <a:lnTo>
                  <a:pt x="20" y="20"/>
                </a:lnTo>
                <a:lnTo>
                  <a:pt x="22" y="22"/>
                </a:lnTo>
                <a:lnTo>
                  <a:pt x="22" y="32"/>
                </a:lnTo>
                <a:lnTo>
                  <a:pt x="25" y="34"/>
                </a:lnTo>
                <a:lnTo>
                  <a:pt x="25" y="37"/>
                </a:lnTo>
                <a:lnTo>
                  <a:pt x="27" y="39"/>
                </a:lnTo>
                <a:lnTo>
                  <a:pt x="29" y="37"/>
                </a:lnTo>
                <a:lnTo>
                  <a:pt x="29" y="34"/>
                </a:lnTo>
                <a:lnTo>
                  <a:pt x="32" y="32"/>
                </a:lnTo>
                <a:lnTo>
                  <a:pt x="32" y="22"/>
                </a:lnTo>
                <a:lnTo>
                  <a:pt x="29" y="18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7" y="5"/>
                </a:lnTo>
                <a:lnTo>
                  <a:pt x="17" y="5"/>
                </a:lnTo>
                <a:close/>
              </a:path>
              <a:path w="547" h="172">
                <a:moveTo>
                  <a:pt x="190" y="118"/>
                </a:moveTo>
                <a:lnTo>
                  <a:pt x="169" y="145"/>
                </a:lnTo>
                <a:lnTo>
                  <a:pt x="178" y="145"/>
                </a:lnTo>
                <a:lnTo>
                  <a:pt x="178" y="142"/>
                </a:lnTo>
                <a:lnTo>
                  <a:pt x="181" y="138"/>
                </a:lnTo>
                <a:lnTo>
                  <a:pt x="183" y="133"/>
                </a:lnTo>
                <a:lnTo>
                  <a:pt x="185" y="130"/>
                </a:lnTo>
                <a:lnTo>
                  <a:pt x="188" y="125"/>
                </a:lnTo>
                <a:lnTo>
                  <a:pt x="190" y="121"/>
                </a:lnTo>
                <a:lnTo>
                  <a:pt x="190" y="118"/>
                </a:lnTo>
                <a:lnTo>
                  <a:pt x="190" y="118"/>
                </a:lnTo>
                <a:close/>
              </a:path>
              <a:path w="547" h="172">
                <a:moveTo>
                  <a:pt x="224" y="73"/>
                </a:moveTo>
                <a:lnTo>
                  <a:pt x="217" y="73"/>
                </a:lnTo>
                <a:lnTo>
                  <a:pt x="217" y="138"/>
                </a:lnTo>
                <a:lnTo>
                  <a:pt x="217" y="171"/>
                </a:lnTo>
                <a:lnTo>
                  <a:pt x="226" y="166"/>
                </a:lnTo>
                <a:lnTo>
                  <a:pt x="226" y="161"/>
                </a:lnTo>
                <a:lnTo>
                  <a:pt x="224" y="159"/>
                </a:lnTo>
                <a:lnTo>
                  <a:pt x="224" y="73"/>
                </a:lnTo>
                <a:lnTo>
                  <a:pt x="224" y="73"/>
                </a:lnTo>
                <a:close/>
              </a:path>
              <a:path w="547" h="172">
                <a:moveTo>
                  <a:pt x="173" y="70"/>
                </a:moveTo>
                <a:lnTo>
                  <a:pt x="161" y="73"/>
                </a:lnTo>
                <a:lnTo>
                  <a:pt x="161" y="147"/>
                </a:lnTo>
                <a:lnTo>
                  <a:pt x="159" y="150"/>
                </a:lnTo>
                <a:lnTo>
                  <a:pt x="159" y="152"/>
                </a:lnTo>
                <a:lnTo>
                  <a:pt x="166" y="164"/>
                </a:lnTo>
                <a:lnTo>
                  <a:pt x="169" y="164"/>
                </a:lnTo>
                <a:lnTo>
                  <a:pt x="169" y="161"/>
                </a:lnTo>
                <a:lnTo>
                  <a:pt x="171" y="159"/>
                </a:lnTo>
                <a:lnTo>
                  <a:pt x="171" y="157"/>
                </a:lnTo>
                <a:lnTo>
                  <a:pt x="173" y="154"/>
                </a:lnTo>
                <a:lnTo>
                  <a:pt x="173" y="150"/>
                </a:lnTo>
                <a:lnTo>
                  <a:pt x="176" y="147"/>
                </a:lnTo>
                <a:lnTo>
                  <a:pt x="178" y="145"/>
                </a:lnTo>
                <a:lnTo>
                  <a:pt x="169" y="145"/>
                </a:lnTo>
                <a:lnTo>
                  <a:pt x="169" y="75"/>
                </a:lnTo>
                <a:lnTo>
                  <a:pt x="173" y="70"/>
                </a:lnTo>
                <a:lnTo>
                  <a:pt x="173" y="70"/>
                </a:lnTo>
                <a:close/>
              </a:path>
              <a:path w="547" h="172">
                <a:moveTo>
                  <a:pt x="166" y="61"/>
                </a:moveTo>
                <a:lnTo>
                  <a:pt x="161" y="68"/>
                </a:lnTo>
                <a:lnTo>
                  <a:pt x="137" y="68"/>
                </a:lnTo>
                <a:lnTo>
                  <a:pt x="142" y="75"/>
                </a:lnTo>
                <a:lnTo>
                  <a:pt x="145" y="75"/>
                </a:lnTo>
                <a:lnTo>
                  <a:pt x="147" y="73"/>
                </a:lnTo>
                <a:lnTo>
                  <a:pt x="161" y="73"/>
                </a:lnTo>
                <a:lnTo>
                  <a:pt x="173" y="70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547" h="172">
                <a:moveTo>
                  <a:pt x="257" y="61"/>
                </a:moveTo>
                <a:lnTo>
                  <a:pt x="250" y="70"/>
                </a:lnTo>
                <a:lnTo>
                  <a:pt x="178" y="70"/>
                </a:lnTo>
                <a:lnTo>
                  <a:pt x="185" y="75"/>
                </a:lnTo>
                <a:lnTo>
                  <a:pt x="195" y="75"/>
                </a:lnTo>
                <a:lnTo>
                  <a:pt x="197" y="73"/>
                </a:lnTo>
                <a:lnTo>
                  <a:pt x="267" y="73"/>
                </a:lnTo>
                <a:lnTo>
                  <a:pt x="257" y="61"/>
                </a:lnTo>
                <a:lnTo>
                  <a:pt x="257" y="61"/>
                </a:lnTo>
                <a:close/>
              </a:path>
              <a:path w="547" h="172">
                <a:moveTo>
                  <a:pt x="154" y="8"/>
                </a:moveTo>
                <a:lnTo>
                  <a:pt x="154" y="10"/>
                </a:lnTo>
                <a:lnTo>
                  <a:pt x="157" y="13"/>
                </a:lnTo>
                <a:lnTo>
                  <a:pt x="159" y="18"/>
                </a:lnTo>
                <a:lnTo>
                  <a:pt x="161" y="20"/>
                </a:lnTo>
                <a:lnTo>
                  <a:pt x="161" y="22"/>
                </a:lnTo>
                <a:lnTo>
                  <a:pt x="164" y="25"/>
                </a:lnTo>
                <a:lnTo>
                  <a:pt x="166" y="27"/>
                </a:lnTo>
                <a:lnTo>
                  <a:pt x="166" y="32"/>
                </a:lnTo>
                <a:lnTo>
                  <a:pt x="169" y="37"/>
                </a:lnTo>
                <a:lnTo>
                  <a:pt x="169" y="39"/>
                </a:lnTo>
                <a:lnTo>
                  <a:pt x="171" y="39"/>
                </a:lnTo>
                <a:lnTo>
                  <a:pt x="173" y="37"/>
                </a:lnTo>
                <a:lnTo>
                  <a:pt x="176" y="34"/>
                </a:lnTo>
                <a:lnTo>
                  <a:pt x="176" y="27"/>
                </a:lnTo>
                <a:lnTo>
                  <a:pt x="173" y="22"/>
                </a:lnTo>
                <a:lnTo>
                  <a:pt x="171" y="20"/>
                </a:lnTo>
                <a:lnTo>
                  <a:pt x="169" y="18"/>
                </a:lnTo>
                <a:lnTo>
                  <a:pt x="166" y="15"/>
                </a:lnTo>
                <a:lnTo>
                  <a:pt x="164" y="13"/>
                </a:lnTo>
                <a:lnTo>
                  <a:pt x="161" y="13"/>
                </a:lnTo>
                <a:lnTo>
                  <a:pt x="157" y="10"/>
                </a:lnTo>
                <a:lnTo>
                  <a:pt x="154" y="8"/>
                </a:lnTo>
                <a:lnTo>
                  <a:pt x="154" y="8"/>
                </a:lnTo>
                <a:close/>
              </a:path>
              <a:path w="547" h="172">
                <a:moveTo>
                  <a:pt x="217" y="5"/>
                </a:moveTo>
                <a:lnTo>
                  <a:pt x="217" y="70"/>
                </a:lnTo>
                <a:lnTo>
                  <a:pt x="224" y="70"/>
                </a:lnTo>
                <a:lnTo>
                  <a:pt x="224" y="20"/>
                </a:lnTo>
                <a:lnTo>
                  <a:pt x="229" y="15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339" y="65"/>
                </a:moveTo>
                <a:lnTo>
                  <a:pt x="339" y="121"/>
                </a:lnTo>
                <a:lnTo>
                  <a:pt x="337" y="125"/>
                </a:lnTo>
                <a:lnTo>
                  <a:pt x="337" y="135"/>
                </a:lnTo>
                <a:lnTo>
                  <a:pt x="334" y="138"/>
                </a:lnTo>
                <a:lnTo>
                  <a:pt x="334" y="145"/>
                </a:lnTo>
                <a:lnTo>
                  <a:pt x="332" y="147"/>
                </a:lnTo>
                <a:lnTo>
                  <a:pt x="330" y="150"/>
                </a:lnTo>
                <a:lnTo>
                  <a:pt x="330" y="152"/>
                </a:lnTo>
                <a:lnTo>
                  <a:pt x="327" y="154"/>
                </a:lnTo>
                <a:lnTo>
                  <a:pt x="325" y="157"/>
                </a:lnTo>
                <a:lnTo>
                  <a:pt x="322" y="159"/>
                </a:lnTo>
                <a:lnTo>
                  <a:pt x="320" y="161"/>
                </a:lnTo>
                <a:lnTo>
                  <a:pt x="317" y="164"/>
                </a:lnTo>
                <a:lnTo>
                  <a:pt x="315" y="166"/>
                </a:lnTo>
                <a:lnTo>
                  <a:pt x="313" y="169"/>
                </a:lnTo>
                <a:lnTo>
                  <a:pt x="313" y="171"/>
                </a:lnTo>
                <a:lnTo>
                  <a:pt x="315" y="171"/>
                </a:lnTo>
                <a:lnTo>
                  <a:pt x="317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1"/>
                </a:lnTo>
                <a:lnTo>
                  <a:pt x="330" y="159"/>
                </a:lnTo>
                <a:lnTo>
                  <a:pt x="332" y="157"/>
                </a:lnTo>
                <a:lnTo>
                  <a:pt x="334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5"/>
                </a:lnTo>
                <a:lnTo>
                  <a:pt x="341" y="142"/>
                </a:lnTo>
                <a:lnTo>
                  <a:pt x="341" y="135"/>
                </a:lnTo>
                <a:lnTo>
                  <a:pt x="344" y="133"/>
                </a:lnTo>
                <a:lnTo>
                  <a:pt x="344" y="123"/>
                </a:lnTo>
                <a:lnTo>
                  <a:pt x="346" y="121"/>
                </a:lnTo>
                <a:lnTo>
                  <a:pt x="346" y="78"/>
                </a:lnTo>
                <a:lnTo>
                  <a:pt x="351" y="75"/>
                </a:lnTo>
                <a:lnTo>
                  <a:pt x="339" y="65"/>
                </a:lnTo>
                <a:lnTo>
                  <a:pt x="339" y="65"/>
                </a:lnTo>
                <a:close/>
              </a:path>
              <a:path w="547" h="172">
                <a:moveTo>
                  <a:pt x="368" y="65"/>
                </a:moveTo>
                <a:lnTo>
                  <a:pt x="368" y="82"/>
                </a:lnTo>
                <a:lnTo>
                  <a:pt x="370" y="85"/>
                </a:lnTo>
                <a:lnTo>
                  <a:pt x="370" y="147"/>
                </a:lnTo>
                <a:lnTo>
                  <a:pt x="368" y="150"/>
                </a:lnTo>
                <a:lnTo>
                  <a:pt x="368" y="154"/>
                </a:lnTo>
                <a:lnTo>
                  <a:pt x="368" y="159"/>
                </a:lnTo>
                <a:lnTo>
                  <a:pt x="368" y="169"/>
                </a:lnTo>
                <a:lnTo>
                  <a:pt x="377" y="164"/>
                </a:lnTo>
                <a:lnTo>
                  <a:pt x="377" y="80"/>
                </a:lnTo>
                <a:lnTo>
                  <a:pt x="380" y="75"/>
                </a:lnTo>
                <a:lnTo>
                  <a:pt x="368" y="65"/>
                </a:lnTo>
                <a:lnTo>
                  <a:pt x="368" y="65"/>
                </a:lnTo>
                <a:close/>
              </a:path>
              <a:path w="547" h="172">
                <a:moveTo>
                  <a:pt x="325" y="22"/>
                </a:moveTo>
                <a:lnTo>
                  <a:pt x="313" y="22"/>
                </a:lnTo>
                <a:lnTo>
                  <a:pt x="301" y="68"/>
                </a:lnTo>
                <a:lnTo>
                  <a:pt x="303" y="70"/>
                </a:lnTo>
                <a:lnTo>
                  <a:pt x="305" y="75"/>
                </a:lnTo>
                <a:lnTo>
                  <a:pt x="308" y="78"/>
                </a:lnTo>
                <a:lnTo>
                  <a:pt x="310" y="82"/>
                </a:lnTo>
                <a:lnTo>
                  <a:pt x="310" y="85"/>
                </a:lnTo>
                <a:lnTo>
                  <a:pt x="313" y="87"/>
                </a:lnTo>
                <a:lnTo>
                  <a:pt x="313" y="97"/>
                </a:lnTo>
                <a:lnTo>
                  <a:pt x="315" y="99"/>
                </a:lnTo>
                <a:lnTo>
                  <a:pt x="315" y="109"/>
                </a:lnTo>
                <a:lnTo>
                  <a:pt x="313" y="111"/>
                </a:lnTo>
                <a:lnTo>
                  <a:pt x="313" y="113"/>
                </a:lnTo>
                <a:lnTo>
                  <a:pt x="310" y="116"/>
                </a:lnTo>
                <a:lnTo>
                  <a:pt x="310" y="118"/>
                </a:lnTo>
                <a:lnTo>
                  <a:pt x="308" y="118"/>
                </a:lnTo>
                <a:lnTo>
                  <a:pt x="291" y="118"/>
                </a:lnTo>
                <a:lnTo>
                  <a:pt x="293" y="118"/>
                </a:lnTo>
                <a:lnTo>
                  <a:pt x="296" y="121"/>
                </a:lnTo>
                <a:lnTo>
                  <a:pt x="298" y="123"/>
                </a:lnTo>
                <a:lnTo>
                  <a:pt x="301" y="125"/>
                </a:lnTo>
                <a:lnTo>
                  <a:pt x="303" y="128"/>
                </a:lnTo>
                <a:lnTo>
                  <a:pt x="303" y="133"/>
                </a:lnTo>
                <a:lnTo>
                  <a:pt x="305" y="133"/>
                </a:lnTo>
                <a:lnTo>
                  <a:pt x="308" y="130"/>
                </a:lnTo>
                <a:lnTo>
                  <a:pt x="310" y="128"/>
                </a:lnTo>
                <a:lnTo>
                  <a:pt x="313" y="128"/>
                </a:lnTo>
                <a:lnTo>
                  <a:pt x="315" y="125"/>
                </a:lnTo>
                <a:lnTo>
                  <a:pt x="317" y="123"/>
                </a:lnTo>
                <a:lnTo>
                  <a:pt x="317" y="121"/>
                </a:lnTo>
                <a:lnTo>
                  <a:pt x="320" y="118"/>
                </a:lnTo>
                <a:lnTo>
                  <a:pt x="320" y="116"/>
                </a:lnTo>
                <a:lnTo>
                  <a:pt x="322" y="111"/>
                </a:lnTo>
                <a:lnTo>
                  <a:pt x="322" y="99"/>
                </a:lnTo>
                <a:lnTo>
                  <a:pt x="320" y="97"/>
                </a:lnTo>
                <a:lnTo>
                  <a:pt x="320" y="94"/>
                </a:lnTo>
                <a:lnTo>
                  <a:pt x="317" y="90"/>
                </a:lnTo>
                <a:lnTo>
                  <a:pt x="317" y="87"/>
                </a:lnTo>
                <a:lnTo>
                  <a:pt x="315" y="85"/>
                </a:lnTo>
                <a:lnTo>
                  <a:pt x="315" y="82"/>
                </a:lnTo>
                <a:lnTo>
                  <a:pt x="313" y="80"/>
                </a:lnTo>
                <a:lnTo>
                  <a:pt x="310" y="75"/>
                </a:lnTo>
                <a:lnTo>
                  <a:pt x="308" y="73"/>
                </a:lnTo>
                <a:lnTo>
                  <a:pt x="305" y="70"/>
                </a:lnTo>
                <a:lnTo>
                  <a:pt x="305" y="65"/>
                </a:lnTo>
                <a:lnTo>
                  <a:pt x="308" y="61"/>
                </a:lnTo>
                <a:lnTo>
                  <a:pt x="308" y="56"/>
                </a:lnTo>
                <a:lnTo>
                  <a:pt x="310" y="53"/>
                </a:lnTo>
                <a:lnTo>
                  <a:pt x="310" y="49"/>
                </a:lnTo>
                <a:lnTo>
                  <a:pt x="313" y="46"/>
                </a:lnTo>
                <a:lnTo>
                  <a:pt x="313" y="41"/>
                </a:lnTo>
                <a:lnTo>
                  <a:pt x="315" y="39"/>
                </a:lnTo>
                <a:lnTo>
                  <a:pt x="315" y="37"/>
                </a:lnTo>
                <a:lnTo>
                  <a:pt x="317" y="32"/>
                </a:lnTo>
                <a:lnTo>
                  <a:pt x="317" y="30"/>
                </a:lnTo>
                <a:lnTo>
                  <a:pt x="320" y="27"/>
                </a:lnTo>
                <a:lnTo>
                  <a:pt x="320" y="25"/>
                </a:lnTo>
                <a:lnTo>
                  <a:pt x="325" y="22"/>
                </a:lnTo>
                <a:lnTo>
                  <a:pt x="325" y="22"/>
                </a:lnTo>
                <a:close/>
              </a:path>
              <a:path w="547" h="172">
                <a:moveTo>
                  <a:pt x="349" y="18"/>
                </a:moveTo>
                <a:lnTo>
                  <a:pt x="349" y="20"/>
                </a:lnTo>
                <a:lnTo>
                  <a:pt x="346" y="25"/>
                </a:lnTo>
                <a:lnTo>
                  <a:pt x="344" y="30"/>
                </a:lnTo>
                <a:lnTo>
                  <a:pt x="344" y="34"/>
                </a:lnTo>
                <a:lnTo>
                  <a:pt x="341" y="37"/>
                </a:lnTo>
                <a:lnTo>
                  <a:pt x="341" y="39"/>
                </a:lnTo>
                <a:lnTo>
                  <a:pt x="339" y="41"/>
                </a:lnTo>
                <a:lnTo>
                  <a:pt x="337" y="46"/>
                </a:lnTo>
                <a:lnTo>
                  <a:pt x="337" y="49"/>
                </a:lnTo>
                <a:lnTo>
                  <a:pt x="334" y="51"/>
                </a:lnTo>
                <a:lnTo>
                  <a:pt x="332" y="53"/>
                </a:lnTo>
                <a:lnTo>
                  <a:pt x="332" y="56"/>
                </a:lnTo>
                <a:lnTo>
                  <a:pt x="330" y="58"/>
                </a:lnTo>
                <a:lnTo>
                  <a:pt x="327" y="61"/>
                </a:lnTo>
                <a:lnTo>
                  <a:pt x="325" y="65"/>
                </a:lnTo>
                <a:lnTo>
                  <a:pt x="322" y="68"/>
                </a:lnTo>
                <a:lnTo>
                  <a:pt x="320" y="70"/>
                </a:lnTo>
                <a:lnTo>
                  <a:pt x="317" y="73"/>
                </a:lnTo>
                <a:lnTo>
                  <a:pt x="315" y="75"/>
                </a:lnTo>
                <a:lnTo>
                  <a:pt x="317" y="78"/>
                </a:lnTo>
                <a:lnTo>
                  <a:pt x="320" y="75"/>
                </a:lnTo>
                <a:lnTo>
                  <a:pt x="322" y="73"/>
                </a:lnTo>
                <a:lnTo>
                  <a:pt x="325" y="70"/>
                </a:lnTo>
                <a:lnTo>
                  <a:pt x="327" y="68"/>
                </a:lnTo>
                <a:lnTo>
                  <a:pt x="330" y="68"/>
                </a:lnTo>
                <a:lnTo>
                  <a:pt x="332" y="65"/>
                </a:lnTo>
                <a:lnTo>
                  <a:pt x="334" y="63"/>
                </a:lnTo>
                <a:lnTo>
                  <a:pt x="337" y="61"/>
                </a:lnTo>
                <a:lnTo>
                  <a:pt x="337" y="56"/>
                </a:lnTo>
                <a:lnTo>
                  <a:pt x="339" y="56"/>
                </a:lnTo>
                <a:lnTo>
                  <a:pt x="341" y="53"/>
                </a:lnTo>
                <a:lnTo>
                  <a:pt x="341" y="51"/>
                </a:lnTo>
                <a:lnTo>
                  <a:pt x="344" y="49"/>
                </a:lnTo>
                <a:lnTo>
                  <a:pt x="344" y="46"/>
                </a:lnTo>
                <a:lnTo>
                  <a:pt x="346" y="44"/>
                </a:lnTo>
                <a:lnTo>
                  <a:pt x="349" y="39"/>
                </a:lnTo>
                <a:lnTo>
                  <a:pt x="349" y="37"/>
                </a:lnTo>
                <a:lnTo>
                  <a:pt x="351" y="34"/>
                </a:lnTo>
                <a:lnTo>
                  <a:pt x="353" y="30"/>
                </a:lnTo>
                <a:lnTo>
                  <a:pt x="353" y="25"/>
                </a:lnTo>
                <a:lnTo>
                  <a:pt x="356" y="22"/>
                </a:lnTo>
                <a:lnTo>
                  <a:pt x="358" y="18"/>
                </a:lnTo>
                <a:lnTo>
                  <a:pt x="349" y="18"/>
                </a:lnTo>
                <a:lnTo>
                  <a:pt x="349" y="18"/>
                </a:lnTo>
                <a:close/>
              </a:path>
              <a:path w="547" h="172">
                <a:moveTo>
                  <a:pt x="317" y="13"/>
                </a:moveTo>
                <a:lnTo>
                  <a:pt x="313" y="18"/>
                </a:lnTo>
                <a:lnTo>
                  <a:pt x="291" y="18"/>
                </a:lnTo>
                <a:lnTo>
                  <a:pt x="284" y="20"/>
                </a:lnTo>
                <a:lnTo>
                  <a:pt x="284" y="116"/>
                </a:lnTo>
                <a:lnTo>
                  <a:pt x="284" y="121"/>
                </a:lnTo>
                <a:lnTo>
                  <a:pt x="284" y="171"/>
                </a:lnTo>
                <a:lnTo>
                  <a:pt x="291" y="166"/>
                </a:lnTo>
                <a:lnTo>
                  <a:pt x="291" y="118"/>
                </a:lnTo>
                <a:lnTo>
                  <a:pt x="305" y="118"/>
                </a:lnTo>
                <a:lnTo>
                  <a:pt x="301" y="118"/>
                </a:lnTo>
                <a:lnTo>
                  <a:pt x="298" y="116"/>
                </a:lnTo>
                <a:lnTo>
                  <a:pt x="296" y="116"/>
                </a:lnTo>
                <a:lnTo>
                  <a:pt x="291" y="113"/>
                </a:lnTo>
                <a:lnTo>
                  <a:pt x="291" y="22"/>
                </a:lnTo>
                <a:lnTo>
                  <a:pt x="313" y="22"/>
                </a:lnTo>
                <a:lnTo>
                  <a:pt x="325" y="22"/>
                </a:lnTo>
                <a:lnTo>
                  <a:pt x="317" y="13"/>
                </a:lnTo>
                <a:lnTo>
                  <a:pt x="317" y="13"/>
                </a:lnTo>
                <a:close/>
              </a:path>
              <a:path w="547" h="172">
                <a:moveTo>
                  <a:pt x="284" y="13"/>
                </a:moveTo>
                <a:lnTo>
                  <a:pt x="284" y="20"/>
                </a:lnTo>
                <a:lnTo>
                  <a:pt x="291" y="18"/>
                </a:lnTo>
                <a:lnTo>
                  <a:pt x="284" y="13"/>
                </a:lnTo>
                <a:lnTo>
                  <a:pt x="284" y="13"/>
                </a:lnTo>
                <a:close/>
              </a:path>
              <a:path w="547" h="172">
                <a:moveTo>
                  <a:pt x="353" y="1"/>
                </a:moveTo>
                <a:lnTo>
                  <a:pt x="353" y="5"/>
                </a:lnTo>
                <a:lnTo>
                  <a:pt x="351" y="8"/>
                </a:lnTo>
                <a:lnTo>
                  <a:pt x="351" y="13"/>
                </a:lnTo>
                <a:lnTo>
                  <a:pt x="349" y="18"/>
                </a:lnTo>
                <a:lnTo>
                  <a:pt x="358" y="18"/>
                </a:lnTo>
                <a:lnTo>
                  <a:pt x="358" y="20"/>
                </a:lnTo>
                <a:lnTo>
                  <a:pt x="361" y="22"/>
                </a:lnTo>
                <a:lnTo>
                  <a:pt x="361" y="27"/>
                </a:lnTo>
                <a:lnTo>
                  <a:pt x="363" y="30"/>
                </a:lnTo>
                <a:lnTo>
                  <a:pt x="363" y="34"/>
                </a:lnTo>
                <a:lnTo>
                  <a:pt x="365" y="37"/>
                </a:lnTo>
                <a:lnTo>
                  <a:pt x="365" y="39"/>
                </a:lnTo>
                <a:lnTo>
                  <a:pt x="368" y="44"/>
                </a:lnTo>
                <a:lnTo>
                  <a:pt x="370" y="46"/>
                </a:lnTo>
                <a:lnTo>
                  <a:pt x="370" y="49"/>
                </a:lnTo>
                <a:lnTo>
                  <a:pt x="373" y="51"/>
                </a:lnTo>
                <a:lnTo>
                  <a:pt x="375" y="53"/>
                </a:lnTo>
                <a:lnTo>
                  <a:pt x="375" y="56"/>
                </a:lnTo>
                <a:lnTo>
                  <a:pt x="377" y="58"/>
                </a:lnTo>
                <a:lnTo>
                  <a:pt x="380" y="61"/>
                </a:lnTo>
                <a:lnTo>
                  <a:pt x="382" y="63"/>
                </a:lnTo>
                <a:lnTo>
                  <a:pt x="385" y="65"/>
                </a:lnTo>
                <a:lnTo>
                  <a:pt x="387" y="68"/>
                </a:lnTo>
                <a:lnTo>
                  <a:pt x="390" y="70"/>
                </a:lnTo>
                <a:lnTo>
                  <a:pt x="392" y="73"/>
                </a:lnTo>
                <a:lnTo>
                  <a:pt x="394" y="75"/>
                </a:lnTo>
                <a:lnTo>
                  <a:pt x="397" y="75"/>
                </a:lnTo>
                <a:lnTo>
                  <a:pt x="399" y="73"/>
                </a:lnTo>
                <a:lnTo>
                  <a:pt x="401" y="70"/>
                </a:lnTo>
                <a:lnTo>
                  <a:pt x="404" y="68"/>
                </a:lnTo>
                <a:lnTo>
                  <a:pt x="406" y="68"/>
                </a:lnTo>
                <a:lnTo>
                  <a:pt x="406" y="65"/>
                </a:lnTo>
                <a:lnTo>
                  <a:pt x="404" y="63"/>
                </a:lnTo>
                <a:lnTo>
                  <a:pt x="401" y="63"/>
                </a:lnTo>
                <a:lnTo>
                  <a:pt x="397" y="61"/>
                </a:lnTo>
                <a:lnTo>
                  <a:pt x="394" y="61"/>
                </a:lnTo>
                <a:lnTo>
                  <a:pt x="392" y="58"/>
                </a:lnTo>
                <a:lnTo>
                  <a:pt x="390" y="58"/>
                </a:lnTo>
                <a:lnTo>
                  <a:pt x="387" y="56"/>
                </a:lnTo>
                <a:lnTo>
                  <a:pt x="385" y="53"/>
                </a:lnTo>
                <a:lnTo>
                  <a:pt x="382" y="51"/>
                </a:lnTo>
                <a:lnTo>
                  <a:pt x="380" y="49"/>
                </a:lnTo>
                <a:lnTo>
                  <a:pt x="377" y="46"/>
                </a:lnTo>
                <a:lnTo>
                  <a:pt x="375" y="44"/>
                </a:lnTo>
                <a:lnTo>
                  <a:pt x="375" y="41"/>
                </a:lnTo>
                <a:lnTo>
                  <a:pt x="373" y="39"/>
                </a:lnTo>
                <a:lnTo>
                  <a:pt x="370" y="37"/>
                </a:lnTo>
                <a:lnTo>
                  <a:pt x="370" y="34"/>
                </a:lnTo>
                <a:lnTo>
                  <a:pt x="368" y="32"/>
                </a:lnTo>
                <a:lnTo>
                  <a:pt x="365" y="27"/>
                </a:lnTo>
                <a:lnTo>
                  <a:pt x="363" y="25"/>
                </a:lnTo>
                <a:lnTo>
                  <a:pt x="363" y="22"/>
                </a:lnTo>
                <a:lnTo>
                  <a:pt x="361" y="18"/>
                </a:lnTo>
                <a:lnTo>
                  <a:pt x="358" y="15"/>
                </a:lnTo>
                <a:lnTo>
                  <a:pt x="363" y="10"/>
                </a:lnTo>
                <a:lnTo>
                  <a:pt x="353" y="1"/>
                </a:lnTo>
                <a:lnTo>
                  <a:pt x="353" y="1"/>
                </a:lnTo>
                <a:close/>
              </a:path>
              <a:path w="547" h="172">
                <a:moveTo>
                  <a:pt x="493" y="140"/>
                </a:moveTo>
                <a:lnTo>
                  <a:pt x="490" y="142"/>
                </a:lnTo>
                <a:lnTo>
                  <a:pt x="490" y="145"/>
                </a:lnTo>
                <a:lnTo>
                  <a:pt x="488" y="145"/>
                </a:lnTo>
                <a:lnTo>
                  <a:pt x="485" y="147"/>
                </a:lnTo>
                <a:lnTo>
                  <a:pt x="483" y="150"/>
                </a:lnTo>
                <a:lnTo>
                  <a:pt x="478" y="152"/>
                </a:lnTo>
                <a:lnTo>
                  <a:pt x="476" y="154"/>
                </a:lnTo>
                <a:lnTo>
                  <a:pt x="473" y="157"/>
                </a:lnTo>
                <a:lnTo>
                  <a:pt x="471" y="159"/>
                </a:lnTo>
                <a:lnTo>
                  <a:pt x="469" y="159"/>
                </a:lnTo>
                <a:lnTo>
                  <a:pt x="466" y="161"/>
                </a:lnTo>
                <a:lnTo>
                  <a:pt x="464" y="161"/>
                </a:lnTo>
                <a:lnTo>
                  <a:pt x="461" y="164"/>
                </a:lnTo>
                <a:lnTo>
                  <a:pt x="459" y="164"/>
                </a:lnTo>
                <a:lnTo>
                  <a:pt x="454" y="166"/>
                </a:lnTo>
                <a:lnTo>
                  <a:pt x="452" y="166"/>
                </a:lnTo>
                <a:lnTo>
                  <a:pt x="450" y="169"/>
                </a:lnTo>
                <a:lnTo>
                  <a:pt x="450" y="171"/>
                </a:lnTo>
                <a:lnTo>
                  <a:pt x="452" y="171"/>
                </a:lnTo>
                <a:lnTo>
                  <a:pt x="454" y="169"/>
                </a:lnTo>
                <a:lnTo>
                  <a:pt x="461" y="169"/>
                </a:lnTo>
                <a:lnTo>
                  <a:pt x="464" y="166"/>
                </a:lnTo>
                <a:lnTo>
                  <a:pt x="466" y="166"/>
                </a:lnTo>
                <a:lnTo>
                  <a:pt x="469" y="164"/>
                </a:lnTo>
                <a:lnTo>
                  <a:pt x="471" y="164"/>
                </a:lnTo>
                <a:lnTo>
                  <a:pt x="473" y="161"/>
                </a:lnTo>
                <a:lnTo>
                  <a:pt x="476" y="161"/>
                </a:lnTo>
                <a:lnTo>
                  <a:pt x="478" y="159"/>
                </a:lnTo>
                <a:lnTo>
                  <a:pt x="481" y="159"/>
                </a:lnTo>
                <a:lnTo>
                  <a:pt x="483" y="157"/>
                </a:lnTo>
                <a:lnTo>
                  <a:pt x="485" y="157"/>
                </a:lnTo>
                <a:lnTo>
                  <a:pt x="488" y="154"/>
                </a:lnTo>
                <a:lnTo>
                  <a:pt x="490" y="152"/>
                </a:lnTo>
                <a:lnTo>
                  <a:pt x="493" y="150"/>
                </a:lnTo>
                <a:lnTo>
                  <a:pt x="495" y="150"/>
                </a:lnTo>
                <a:lnTo>
                  <a:pt x="497" y="147"/>
                </a:lnTo>
                <a:lnTo>
                  <a:pt x="500" y="145"/>
                </a:lnTo>
                <a:lnTo>
                  <a:pt x="502" y="142"/>
                </a:lnTo>
                <a:lnTo>
                  <a:pt x="505" y="140"/>
                </a:lnTo>
                <a:lnTo>
                  <a:pt x="493" y="140"/>
                </a:lnTo>
                <a:lnTo>
                  <a:pt x="493" y="140"/>
                </a:lnTo>
                <a:close/>
              </a:path>
              <a:path w="547" h="172">
                <a:moveTo>
                  <a:pt x="440" y="130"/>
                </a:moveTo>
                <a:lnTo>
                  <a:pt x="433" y="135"/>
                </a:lnTo>
                <a:lnTo>
                  <a:pt x="433" y="171"/>
                </a:lnTo>
                <a:lnTo>
                  <a:pt x="440" y="166"/>
                </a:lnTo>
                <a:lnTo>
                  <a:pt x="440" y="130"/>
                </a:lnTo>
                <a:lnTo>
                  <a:pt x="440" y="130"/>
                </a:lnTo>
                <a:close/>
              </a:path>
              <a:path w="547" h="172">
                <a:moveTo>
                  <a:pt x="478" y="111"/>
                </a:moveTo>
                <a:lnTo>
                  <a:pt x="440" y="123"/>
                </a:lnTo>
                <a:lnTo>
                  <a:pt x="433" y="123"/>
                </a:lnTo>
                <a:lnTo>
                  <a:pt x="430" y="125"/>
                </a:lnTo>
                <a:lnTo>
                  <a:pt x="423" y="125"/>
                </a:lnTo>
                <a:lnTo>
                  <a:pt x="421" y="128"/>
                </a:lnTo>
                <a:lnTo>
                  <a:pt x="418" y="128"/>
                </a:lnTo>
                <a:lnTo>
                  <a:pt x="423" y="140"/>
                </a:lnTo>
                <a:lnTo>
                  <a:pt x="425" y="140"/>
                </a:lnTo>
                <a:lnTo>
                  <a:pt x="425" y="138"/>
                </a:lnTo>
                <a:lnTo>
                  <a:pt x="430" y="135"/>
                </a:lnTo>
                <a:lnTo>
                  <a:pt x="433" y="135"/>
                </a:lnTo>
                <a:lnTo>
                  <a:pt x="440" y="130"/>
                </a:lnTo>
                <a:lnTo>
                  <a:pt x="481" y="113"/>
                </a:lnTo>
                <a:lnTo>
                  <a:pt x="478" y="111"/>
                </a:lnTo>
                <a:lnTo>
                  <a:pt x="478" y="111"/>
                </a:lnTo>
                <a:close/>
              </a:path>
              <a:path w="547" h="172">
                <a:moveTo>
                  <a:pt x="485" y="87"/>
                </a:moveTo>
                <a:lnTo>
                  <a:pt x="485" y="94"/>
                </a:lnTo>
                <a:lnTo>
                  <a:pt x="488" y="97"/>
                </a:lnTo>
                <a:lnTo>
                  <a:pt x="488" y="101"/>
                </a:lnTo>
                <a:lnTo>
                  <a:pt x="490" y="104"/>
                </a:lnTo>
                <a:lnTo>
                  <a:pt x="490" y="111"/>
                </a:lnTo>
                <a:lnTo>
                  <a:pt x="493" y="113"/>
                </a:lnTo>
                <a:lnTo>
                  <a:pt x="493" y="116"/>
                </a:lnTo>
                <a:lnTo>
                  <a:pt x="495" y="121"/>
                </a:lnTo>
                <a:lnTo>
                  <a:pt x="495" y="123"/>
                </a:lnTo>
                <a:lnTo>
                  <a:pt x="497" y="128"/>
                </a:lnTo>
                <a:lnTo>
                  <a:pt x="497" y="130"/>
                </a:lnTo>
                <a:lnTo>
                  <a:pt x="500" y="133"/>
                </a:lnTo>
                <a:lnTo>
                  <a:pt x="497" y="135"/>
                </a:lnTo>
                <a:lnTo>
                  <a:pt x="495" y="138"/>
                </a:lnTo>
                <a:lnTo>
                  <a:pt x="493" y="140"/>
                </a:lnTo>
                <a:lnTo>
                  <a:pt x="505" y="140"/>
                </a:lnTo>
                <a:lnTo>
                  <a:pt x="505" y="142"/>
                </a:lnTo>
                <a:lnTo>
                  <a:pt x="507" y="145"/>
                </a:lnTo>
                <a:lnTo>
                  <a:pt x="510" y="147"/>
                </a:lnTo>
                <a:lnTo>
                  <a:pt x="512" y="150"/>
                </a:lnTo>
                <a:lnTo>
                  <a:pt x="514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1"/>
                </a:lnTo>
                <a:lnTo>
                  <a:pt x="524" y="161"/>
                </a:lnTo>
                <a:lnTo>
                  <a:pt x="526" y="164"/>
                </a:lnTo>
                <a:lnTo>
                  <a:pt x="529" y="166"/>
                </a:lnTo>
                <a:lnTo>
                  <a:pt x="531" y="169"/>
                </a:lnTo>
                <a:lnTo>
                  <a:pt x="536" y="169"/>
                </a:lnTo>
                <a:lnTo>
                  <a:pt x="538" y="166"/>
                </a:lnTo>
                <a:lnTo>
                  <a:pt x="541" y="164"/>
                </a:lnTo>
                <a:lnTo>
                  <a:pt x="543" y="161"/>
                </a:lnTo>
                <a:lnTo>
                  <a:pt x="545" y="161"/>
                </a:lnTo>
                <a:lnTo>
                  <a:pt x="545" y="159"/>
                </a:lnTo>
                <a:lnTo>
                  <a:pt x="541" y="159"/>
                </a:lnTo>
                <a:lnTo>
                  <a:pt x="538" y="157"/>
                </a:lnTo>
                <a:lnTo>
                  <a:pt x="536" y="157"/>
                </a:lnTo>
                <a:lnTo>
                  <a:pt x="533" y="154"/>
                </a:lnTo>
                <a:lnTo>
                  <a:pt x="531" y="154"/>
                </a:lnTo>
                <a:lnTo>
                  <a:pt x="529" y="152"/>
                </a:lnTo>
                <a:lnTo>
                  <a:pt x="526" y="152"/>
                </a:lnTo>
                <a:lnTo>
                  <a:pt x="524" y="150"/>
                </a:lnTo>
                <a:lnTo>
                  <a:pt x="521" y="147"/>
                </a:lnTo>
                <a:lnTo>
                  <a:pt x="519" y="145"/>
                </a:lnTo>
                <a:lnTo>
                  <a:pt x="517" y="145"/>
                </a:lnTo>
                <a:lnTo>
                  <a:pt x="514" y="142"/>
                </a:lnTo>
                <a:lnTo>
                  <a:pt x="512" y="140"/>
                </a:lnTo>
                <a:lnTo>
                  <a:pt x="512" y="135"/>
                </a:lnTo>
                <a:lnTo>
                  <a:pt x="510" y="133"/>
                </a:lnTo>
                <a:lnTo>
                  <a:pt x="512" y="130"/>
                </a:lnTo>
                <a:lnTo>
                  <a:pt x="512" y="125"/>
                </a:lnTo>
                <a:lnTo>
                  <a:pt x="505" y="125"/>
                </a:lnTo>
                <a:lnTo>
                  <a:pt x="502" y="125"/>
                </a:lnTo>
                <a:lnTo>
                  <a:pt x="502" y="123"/>
                </a:lnTo>
                <a:lnTo>
                  <a:pt x="500" y="118"/>
                </a:lnTo>
                <a:lnTo>
                  <a:pt x="497" y="116"/>
                </a:lnTo>
                <a:lnTo>
                  <a:pt x="497" y="113"/>
                </a:lnTo>
                <a:lnTo>
                  <a:pt x="495" y="109"/>
                </a:lnTo>
                <a:lnTo>
                  <a:pt x="495" y="106"/>
                </a:lnTo>
                <a:lnTo>
                  <a:pt x="493" y="104"/>
                </a:lnTo>
                <a:lnTo>
                  <a:pt x="493" y="101"/>
                </a:lnTo>
                <a:lnTo>
                  <a:pt x="490" y="97"/>
                </a:lnTo>
                <a:lnTo>
                  <a:pt x="490" y="94"/>
                </a:lnTo>
                <a:lnTo>
                  <a:pt x="488" y="90"/>
                </a:lnTo>
                <a:lnTo>
                  <a:pt x="488" y="87"/>
                </a:lnTo>
                <a:lnTo>
                  <a:pt x="517" y="87"/>
                </a:lnTo>
                <a:lnTo>
                  <a:pt x="485" y="87"/>
                </a:lnTo>
                <a:lnTo>
                  <a:pt x="485" y="87"/>
                </a:lnTo>
                <a:close/>
              </a:path>
              <a:path w="547" h="172">
                <a:moveTo>
                  <a:pt x="531" y="85"/>
                </a:moveTo>
                <a:lnTo>
                  <a:pt x="485" y="87"/>
                </a:lnTo>
                <a:lnTo>
                  <a:pt x="517" y="87"/>
                </a:lnTo>
                <a:lnTo>
                  <a:pt x="517" y="90"/>
                </a:lnTo>
                <a:lnTo>
                  <a:pt x="517" y="94"/>
                </a:lnTo>
                <a:lnTo>
                  <a:pt x="514" y="97"/>
                </a:lnTo>
                <a:lnTo>
                  <a:pt x="514" y="101"/>
                </a:lnTo>
                <a:lnTo>
                  <a:pt x="512" y="104"/>
                </a:lnTo>
                <a:lnTo>
                  <a:pt x="512" y="111"/>
                </a:lnTo>
                <a:lnTo>
                  <a:pt x="510" y="113"/>
                </a:lnTo>
                <a:lnTo>
                  <a:pt x="507" y="118"/>
                </a:lnTo>
                <a:lnTo>
                  <a:pt x="507" y="121"/>
                </a:lnTo>
                <a:lnTo>
                  <a:pt x="505" y="123"/>
                </a:lnTo>
                <a:lnTo>
                  <a:pt x="505" y="125"/>
                </a:lnTo>
                <a:lnTo>
                  <a:pt x="512" y="125"/>
                </a:lnTo>
                <a:lnTo>
                  <a:pt x="514" y="123"/>
                </a:lnTo>
                <a:lnTo>
                  <a:pt x="514" y="121"/>
                </a:lnTo>
                <a:lnTo>
                  <a:pt x="517" y="116"/>
                </a:lnTo>
                <a:lnTo>
                  <a:pt x="519" y="113"/>
                </a:lnTo>
                <a:lnTo>
                  <a:pt x="519" y="111"/>
                </a:lnTo>
                <a:lnTo>
                  <a:pt x="521" y="106"/>
                </a:lnTo>
                <a:lnTo>
                  <a:pt x="521" y="104"/>
                </a:lnTo>
                <a:lnTo>
                  <a:pt x="524" y="99"/>
                </a:lnTo>
                <a:lnTo>
                  <a:pt x="524" y="97"/>
                </a:lnTo>
                <a:lnTo>
                  <a:pt x="524" y="94"/>
                </a:lnTo>
                <a:lnTo>
                  <a:pt x="526" y="90"/>
                </a:lnTo>
                <a:lnTo>
                  <a:pt x="531" y="85"/>
                </a:lnTo>
                <a:lnTo>
                  <a:pt x="531" y="85"/>
                </a:lnTo>
                <a:close/>
              </a:path>
              <a:path w="547" h="172">
                <a:moveTo>
                  <a:pt x="464" y="78"/>
                </a:moveTo>
                <a:lnTo>
                  <a:pt x="459" y="85"/>
                </a:lnTo>
                <a:lnTo>
                  <a:pt x="440" y="85"/>
                </a:lnTo>
                <a:lnTo>
                  <a:pt x="473" y="90"/>
                </a:lnTo>
                <a:lnTo>
                  <a:pt x="464" y="78"/>
                </a:lnTo>
                <a:lnTo>
                  <a:pt x="464" y="78"/>
                </a:lnTo>
                <a:close/>
              </a:path>
              <a:path w="547" h="172">
                <a:moveTo>
                  <a:pt x="521" y="75"/>
                </a:moveTo>
                <a:lnTo>
                  <a:pt x="517" y="82"/>
                </a:lnTo>
                <a:lnTo>
                  <a:pt x="473" y="82"/>
                </a:lnTo>
                <a:lnTo>
                  <a:pt x="478" y="90"/>
                </a:lnTo>
                <a:lnTo>
                  <a:pt x="485" y="87"/>
                </a:lnTo>
                <a:lnTo>
                  <a:pt x="531" y="85"/>
                </a:lnTo>
                <a:lnTo>
                  <a:pt x="521" y="75"/>
                </a:lnTo>
                <a:lnTo>
                  <a:pt x="521" y="75"/>
                </a:lnTo>
                <a:close/>
              </a:path>
              <a:path w="547" h="172">
                <a:moveTo>
                  <a:pt x="538" y="58"/>
                </a:moveTo>
                <a:lnTo>
                  <a:pt x="536" y="58"/>
                </a:lnTo>
                <a:lnTo>
                  <a:pt x="533" y="61"/>
                </a:lnTo>
                <a:lnTo>
                  <a:pt x="526" y="61"/>
                </a:lnTo>
                <a:lnTo>
                  <a:pt x="514" y="63"/>
                </a:lnTo>
                <a:lnTo>
                  <a:pt x="514" y="65"/>
                </a:lnTo>
                <a:lnTo>
                  <a:pt x="517" y="68"/>
                </a:lnTo>
                <a:lnTo>
                  <a:pt x="541" y="68"/>
                </a:lnTo>
                <a:lnTo>
                  <a:pt x="541" y="65"/>
                </a:lnTo>
                <a:lnTo>
                  <a:pt x="541" y="61"/>
                </a:lnTo>
                <a:lnTo>
                  <a:pt x="538" y="58"/>
                </a:lnTo>
                <a:lnTo>
                  <a:pt x="538" y="58"/>
                </a:lnTo>
                <a:close/>
              </a:path>
              <a:path w="547" h="172">
                <a:moveTo>
                  <a:pt x="464" y="44"/>
                </a:moveTo>
                <a:lnTo>
                  <a:pt x="459" y="51"/>
                </a:lnTo>
                <a:lnTo>
                  <a:pt x="440" y="51"/>
                </a:lnTo>
                <a:lnTo>
                  <a:pt x="433" y="56"/>
                </a:lnTo>
                <a:lnTo>
                  <a:pt x="433" y="123"/>
                </a:lnTo>
                <a:lnTo>
                  <a:pt x="440" y="123"/>
                </a:lnTo>
                <a:lnTo>
                  <a:pt x="440" y="90"/>
                </a:lnTo>
                <a:lnTo>
                  <a:pt x="473" y="90"/>
                </a:lnTo>
                <a:lnTo>
                  <a:pt x="440" y="85"/>
                </a:lnTo>
                <a:lnTo>
                  <a:pt x="440" y="56"/>
                </a:lnTo>
                <a:lnTo>
                  <a:pt x="473" y="56"/>
                </a:lnTo>
                <a:lnTo>
                  <a:pt x="464" y="44"/>
                </a:lnTo>
                <a:lnTo>
                  <a:pt x="464" y="44"/>
                </a:lnTo>
                <a:close/>
              </a:path>
              <a:path w="547" h="172">
                <a:moveTo>
                  <a:pt x="524" y="20"/>
                </a:moveTo>
                <a:lnTo>
                  <a:pt x="514" y="22"/>
                </a:lnTo>
                <a:lnTo>
                  <a:pt x="514" y="63"/>
                </a:lnTo>
                <a:lnTo>
                  <a:pt x="526" y="61"/>
                </a:lnTo>
                <a:lnTo>
                  <a:pt x="524" y="61"/>
                </a:lnTo>
                <a:lnTo>
                  <a:pt x="521" y="58"/>
                </a:lnTo>
                <a:lnTo>
                  <a:pt x="521" y="25"/>
                </a:lnTo>
                <a:lnTo>
                  <a:pt x="524" y="20"/>
                </a:lnTo>
                <a:lnTo>
                  <a:pt x="524" y="20"/>
                </a:lnTo>
                <a:close/>
              </a:path>
              <a:path w="547" h="172">
                <a:moveTo>
                  <a:pt x="433" y="15"/>
                </a:moveTo>
                <a:lnTo>
                  <a:pt x="433" y="56"/>
                </a:lnTo>
                <a:lnTo>
                  <a:pt x="440" y="51"/>
                </a:lnTo>
                <a:lnTo>
                  <a:pt x="440" y="25"/>
                </a:lnTo>
                <a:lnTo>
                  <a:pt x="442" y="25"/>
                </a:lnTo>
                <a:lnTo>
                  <a:pt x="445" y="25"/>
                </a:lnTo>
                <a:lnTo>
                  <a:pt x="447" y="22"/>
                </a:lnTo>
                <a:lnTo>
                  <a:pt x="457" y="22"/>
                </a:lnTo>
                <a:lnTo>
                  <a:pt x="459" y="20"/>
                </a:lnTo>
                <a:lnTo>
                  <a:pt x="440" y="20"/>
                </a:lnTo>
                <a:lnTo>
                  <a:pt x="433" y="15"/>
                </a:lnTo>
                <a:lnTo>
                  <a:pt x="433" y="15"/>
                </a:lnTo>
                <a:close/>
              </a:path>
              <a:path w="547" h="172">
                <a:moveTo>
                  <a:pt x="485" y="10"/>
                </a:moveTo>
                <a:lnTo>
                  <a:pt x="485" y="18"/>
                </a:lnTo>
                <a:lnTo>
                  <a:pt x="493" y="18"/>
                </a:lnTo>
                <a:lnTo>
                  <a:pt x="485" y="10"/>
                </a:lnTo>
                <a:lnTo>
                  <a:pt x="485" y="10"/>
                </a:lnTo>
                <a:close/>
              </a:path>
              <a:path w="547" h="172">
                <a:moveTo>
                  <a:pt x="517" y="10"/>
                </a:moveTo>
                <a:lnTo>
                  <a:pt x="512" y="18"/>
                </a:lnTo>
                <a:lnTo>
                  <a:pt x="485" y="18"/>
                </a:lnTo>
                <a:lnTo>
                  <a:pt x="485" y="22"/>
                </a:lnTo>
                <a:lnTo>
                  <a:pt x="485" y="49"/>
                </a:lnTo>
                <a:lnTo>
                  <a:pt x="483" y="51"/>
                </a:lnTo>
                <a:lnTo>
                  <a:pt x="483" y="61"/>
                </a:lnTo>
                <a:lnTo>
                  <a:pt x="481" y="63"/>
                </a:lnTo>
                <a:lnTo>
                  <a:pt x="481" y="65"/>
                </a:lnTo>
                <a:lnTo>
                  <a:pt x="478" y="68"/>
                </a:lnTo>
                <a:lnTo>
                  <a:pt x="476" y="73"/>
                </a:lnTo>
                <a:lnTo>
                  <a:pt x="473" y="75"/>
                </a:lnTo>
                <a:lnTo>
                  <a:pt x="471" y="78"/>
                </a:lnTo>
                <a:lnTo>
                  <a:pt x="469" y="80"/>
                </a:lnTo>
                <a:lnTo>
                  <a:pt x="471" y="82"/>
                </a:lnTo>
                <a:lnTo>
                  <a:pt x="473" y="80"/>
                </a:lnTo>
                <a:lnTo>
                  <a:pt x="476" y="78"/>
                </a:lnTo>
                <a:lnTo>
                  <a:pt x="478" y="75"/>
                </a:lnTo>
                <a:lnTo>
                  <a:pt x="481" y="73"/>
                </a:lnTo>
                <a:lnTo>
                  <a:pt x="483" y="70"/>
                </a:lnTo>
                <a:lnTo>
                  <a:pt x="485" y="68"/>
                </a:lnTo>
                <a:lnTo>
                  <a:pt x="485" y="65"/>
                </a:lnTo>
                <a:lnTo>
                  <a:pt x="488" y="63"/>
                </a:lnTo>
                <a:lnTo>
                  <a:pt x="488" y="61"/>
                </a:lnTo>
                <a:lnTo>
                  <a:pt x="490" y="56"/>
                </a:lnTo>
                <a:lnTo>
                  <a:pt x="490" y="51"/>
                </a:lnTo>
                <a:lnTo>
                  <a:pt x="493" y="49"/>
                </a:lnTo>
                <a:lnTo>
                  <a:pt x="493" y="22"/>
                </a:lnTo>
                <a:lnTo>
                  <a:pt x="514" y="22"/>
                </a:lnTo>
                <a:lnTo>
                  <a:pt x="524" y="20"/>
                </a:lnTo>
                <a:lnTo>
                  <a:pt x="517" y="10"/>
                </a:lnTo>
                <a:lnTo>
                  <a:pt x="517" y="10"/>
                </a:lnTo>
                <a:close/>
              </a:path>
              <a:path w="547" h="172">
                <a:moveTo>
                  <a:pt x="471" y="5"/>
                </a:moveTo>
                <a:lnTo>
                  <a:pt x="469" y="5"/>
                </a:lnTo>
                <a:lnTo>
                  <a:pt x="466" y="8"/>
                </a:lnTo>
                <a:lnTo>
                  <a:pt x="464" y="10"/>
                </a:lnTo>
                <a:lnTo>
                  <a:pt x="461" y="13"/>
                </a:lnTo>
                <a:lnTo>
                  <a:pt x="459" y="13"/>
                </a:lnTo>
                <a:lnTo>
                  <a:pt x="457" y="15"/>
                </a:lnTo>
                <a:lnTo>
                  <a:pt x="454" y="15"/>
                </a:lnTo>
                <a:lnTo>
                  <a:pt x="452" y="18"/>
                </a:lnTo>
                <a:lnTo>
                  <a:pt x="447" y="18"/>
                </a:lnTo>
                <a:lnTo>
                  <a:pt x="445" y="20"/>
                </a:lnTo>
                <a:lnTo>
                  <a:pt x="440" y="20"/>
                </a:lnTo>
                <a:lnTo>
                  <a:pt x="459" y="20"/>
                </a:lnTo>
                <a:lnTo>
                  <a:pt x="466" y="20"/>
                </a:lnTo>
                <a:lnTo>
                  <a:pt x="469" y="18"/>
                </a:lnTo>
                <a:lnTo>
                  <a:pt x="478" y="18"/>
                </a:lnTo>
                <a:lnTo>
                  <a:pt x="471" y="5"/>
                </a:lnTo>
                <a:lnTo>
                  <a:pt x="471" y="5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62" name="path 13762"/>
          <p:cNvSpPr/>
          <p:nvPr/>
        </p:nvSpPr>
        <p:spPr>
          <a:xfrm>
            <a:off x="11679173" y="9465818"/>
            <a:ext cx="76200" cy="449579"/>
          </a:xfrm>
          <a:custGeom>
            <a:avLst/>
            <a:gdLst/>
            <a:ahLst/>
            <a:cxnLst/>
            <a:rect l="0" t="0" r="0" b="0"/>
            <a:pathLst>
              <a:path w="120" h="707">
                <a:moveTo>
                  <a:pt x="114" y="150"/>
                </a:moveTo>
                <a:lnTo>
                  <a:pt x="106" y="152"/>
                </a:lnTo>
                <a:lnTo>
                  <a:pt x="106" y="166"/>
                </a:lnTo>
                <a:lnTo>
                  <a:pt x="114" y="161"/>
                </a:lnTo>
                <a:lnTo>
                  <a:pt x="114" y="150"/>
                </a:lnTo>
                <a:lnTo>
                  <a:pt x="114" y="150"/>
                </a:lnTo>
                <a:close/>
              </a:path>
              <a:path w="120" h="707">
                <a:moveTo>
                  <a:pt x="39" y="118"/>
                </a:moveTo>
                <a:lnTo>
                  <a:pt x="39" y="121"/>
                </a:lnTo>
                <a:lnTo>
                  <a:pt x="44" y="123"/>
                </a:lnTo>
                <a:lnTo>
                  <a:pt x="49" y="123"/>
                </a:lnTo>
                <a:lnTo>
                  <a:pt x="51" y="125"/>
                </a:lnTo>
                <a:lnTo>
                  <a:pt x="54" y="128"/>
                </a:lnTo>
                <a:lnTo>
                  <a:pt x="56" y="128"/>
                </a:lnTo>
                <a:lnTo>
                  <a:pt x="61" y="130"/>
                </a:lnTo>
                <a:lnTo>
                  <a:pt x="63" y="130"/>
                </a:lnTo>
                <a:lnTo>
                  <a:pt x="66" y="133"/>
                </a:lnTo>
                <a:lnTo>
                  <a:pt x="68" y="135"/>
                </a:lnTo>
                <a:lnTo>
                  <a:pt x="70" y="138"/>
                </a:lnTo>
                <a:lnTo>
                  <a:pt x="73" y="138"/>
                </a:lnTo>
                <a:lnTo>
                  <a:pt x="73" y="140"/>
                </a:lnTo>
                <a:lnTo>
                  <a:pt x="75" y="140"/>
                </a:lnTo>
                <a:lnTo>
                  <a:pt x="78" y="142"/>
                </a:lnTo>
                <a:lnTo>
                  <a:pt x="78" y="145"/>
                </a:lnTo>
                <a:lnTo>
                  <a:pt x="80" y="142"/>
                </a:lnTo>
                <a:lnTo>
                  <a:pt x="80" y="130"/>
                </a:lnTo>
                <a:lnTo>
                  <a:pt x="78" y="128"/>
                </a:lnTo>
                <a:lnTo>
                  <a:pt x="75" y="125"/>
                </a:lnTo>
                <a:lnTo>
                  <a:pt x="73" y="123"/>
                </a:lnTo>
                <a:lnTo>
                  <a:pt x="66" y="123"/>
                </a:lnTo>
                <a:lnTo>
                  <a:pt x="63" y="121"/>
                </a:lnTo>
                <a:lnTo>
                  <a:pt x="54" y="121"/>
                </a:lnTo>
                <a:lnTo>
                  <a:pt x="51" y="118"/>
                </a:lnTo>
                <a:lnTo>
                  <a:pt x="39" y="118"/>
                </a:lnTo>
                <a:lnTo>
                  <a:pt x="39" y="118"/>
                </a:lnTo>
                <a:close/>
              </a:path>
              <a:path w="120" h="707">
                <a:moveTo>
                  <a:pt x="49" y="92"/>
                </a:moveTo>
                <a:lnTo>
                  <a:pt x="49" y="94"/>
                </a:lnTo>
                <a:lnTo>
                  <a:pt x="51" y="97"/>
                </a:lnTo>
                <a:lnTo>
                  <a:pt x="56" y="99"/>
                </a:lnTo>
                <a:lnTo>
                  <a:pt x="58" y="101"/>
                </a:lnTo>
                <a:lnTo>
                  <a:pt x="61" y="104"/>
                </a:lnTo>
                <a:lnTo>
                  <a:pt x="63" y="104"/>
                </a:lnTo>
                <a:lnTo>
                  <a:pt x="63" y="106"/>
                </a:lnTo>
                <a:lnTo>
                  <a:pt x="66" y="109"/>
                </a:lnTo>
                <a:lnTo>
                  <a:pt x="68" y="111"/>
                </a:lnTo>
                <a:lnTo>
                  <a:pt x="68" y="113"/>
                </a:lnTo>
                <a:lnTo>
                  <a:pt x="70" y="113"/>
                </a:lnTo>
                <a:lnTo>
                  <a:pt x="73" y="113"/>
                </a:lnTo>
                <a:lnTo>
                  <a:pt x="73" y="111"/>
                </a:lnTo>
                <a:lnTo>
                  <a:pt x="73" y="101"/>
                </a:lnTo>
                <a:lnTo>
                  <a:pt x="70" y="99"/>
                </a:lnTo>
                <a:lnTo>
                  <a:pt x="68" y="97"/>
                </a:lnTo>
                <a:lnTo>
                  <a:pt x="66" y="97"/>
                </a:lnTo>
                <a:lnTo>
                  <a:pt x="63" y="94"/>
                </a:lnTo>
                <a:lnTo>
                  <a:pt x="56" y="94"/>
                </a:lnTo>
                <a:lnTo>
                  <a:pt x="54" y="92"/>
                </a:lnTo>
                <a:lnTo>
                  <a:pt x="49" y="92"/>
                </a:lnTo>
                <a:lnTo>
                  <a:pt x="49" y="92"/>
                </a:lnTo>
                <a:close/>
              </a:path>
              <a:path w="120" h="707">
                <a:moveTo>
                  <a:pt x="51" y="75"/>
                </a:moveTo>
                <a:lnTo>
                  <a:pt x="49" y="78"/>
                </a:lnTo>
                <a:lnTo>
                  <a:pt x="49" y="80"/>
                </a:lnTo>
                <a:lnTo>
                  <a:pt x="46" y="80"/>
                </a:lnTo>
                <a:lnTo>
                  <a:pt x="44" y="82"/>
                </a:lnTo>
                <a:lnTo>
                  <a:pt x="41" y="85"/>
                </a:lnTo>
                <a:lnTo>
                  <a:pt x="39" y="87"/>
                </a:lnTo>
                <a:lnTo>
                  <a:pt x="37" y="90"/>
                </a:lnTo>
                <a:lnTo>
                  <a:pt x="34" y="90"/>
                </a:lnTo>
                <a:lnTo>
                  <a:pt x="32" y="92"/>
                </a:lnTo>
                <a:lnTo>
                  <a:pt x="30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7"/>
                </a:lnTo>
                <a:lnTo>
                  <a:pt x="37" y="94"/>
                </a:lnTo>
                <a:lnTo>
                  <a:pt x="39" y="94"/>
                </a:lnTo>
                <a:lnTo>
                  <a:pt x="41" y="92"/>
                </a:lnTo>
                <a:lnTo>
                  <a:pt x="44" y="90"/>
                </a:lnTo>
                <a:lnTo>
                  <a:pt x="46" y="87"/>
                </a:lnTo>
                <a:lnTo>
                  <a:pt x="49" y="85"/>
                </a:lnTo>
                <a:lnTo>
                  <a:pt x="51" y="85"/>
                </a:lnTo>
                <a:lnTo>
                  <a:pt x="54" y="82"/>
                </a:lnTo>
                <a:lnTo>
                  <a:pt x="56" y="80"/>
                </a:lnTo>
                <a:lnTo>
                  <a:pt x="58" y="78"/>
                </a:lnTo>
                <a:lnTo>
                  <a:pt x="61" y="75"/>
                </a:lnTo>
                <a:lnTo>
                  <a:pt x="51" y="75"/>
                </a:lnTo>
                <a:lnTo>
                  <a:pt x="51" y="75"/>
                </a:lnTo>
                <a:close/>
              </a:path>
              <a:path w="120" h="707">
                <a:moveTo>
                  <a:pt x="39" y="37"/>
                </a:moveTo>
                <a:lnTo>
                  <a:pt x="37" y="39"/>
                </a:lnTo>
                <a:lnTo>
                  <a:pt x="37" y="44"/>
                </a:lnTo>
                <a:lnTo>
                  <a:pt x="34" y="46"/>
                </a:lnTo>
                <a:lnTo>
                  <a:pt x="34" y="49"/>
                </a:lnTo>
                <a:lnTo>
                  <a:pt x="32" y="53"/>
                </a:lnTo>
                <a:lnTo>
                  <a:pt x="30" y="56"/>
                </a:lnTo>
                <a:lnTo>
                  <a:pt x="30" y="58"/>
                </a:lnTo>
                <a:lnTo>
                  <a:pt x="27" y="61"/>
                </a:lnTo>
                <a:lnTo>
                  <a:pt x="25" y="65"/>
                </a:lnTo>
                <a:lnTo>
                  <a:pt x="25" y="70"/>
                </a:lnTo>
                <a:lnTo>
                  <a:pt x="27" y="68"/>
                </a:lnTo>
                <a:lnTo>
                  <a:pt x="30" y="65"/>
                </a:lnTo>
                <a:lnTo>
                  <a:pt x="30" y="63"/>
                </a:lnTo>
                <a:lnTo>
                  <a:pt x="32" y="61"/>
                </a:lnTo>
                <a:lnTo>
                  <a:pt x="34" y="58"/>
                </a:lnTo>
                <a:lnTo>
                  <a:pt x="37" y="56"/>
                </a:lnTo>
                <a:lnTo>
                  <a:pt x="37" y="51"/>
                </a:lnTo>
                <a:lnTo>
                  <a:pt x="39" y="49"/>
                </a:lnTo>
                <a:lnTo>
                  <a:pt x="41" y="46"/>
                </a:lnTo>
                <a:lnTo>
                  <a:pt x="41" y="41"/>
                </a:lnTo>
                <a:lnTo>
                  <a:pt x="44" y="39"/>
                </a:lnTo>
                <a:lnTo>
                  <a:pt x="39" y="37"/>
                </a:lnTo>
                <a:lnTo>
                  <a:pt x="39" y="37"/>
                </a:lnTo>
                <a:close/>
              </a:path>
              <a:path w="120" h="707">
                <a:moveTo>
                  <a:pt x="90" y="34"/>
                </a:moveTo>
                <a:lnTo>
                  <a:pt x="78" y="34"/>
                </a:lnTo>
                <a:lnTo>
                  <a:pt x="75" y="37"/>
                </a:lnTo>
                <a:lnTo>
                  <a:pt x="75" y="39"/>
                </a:lnTo>
                <a:lnTo>
                  <a:pt x="73" y="44"/>
                </a:lnTo>
                <a:lnTo>
                  <a:pt x="70" y="46"/>
                </a:lnTo>
                <a:lnTo>
                  <a:pt x="70" y="49"/>
                </a:lnTo>
                <a:lnTo>
                  <a:pt x="68" y="53"/>
                </a:lnTo>
                <a:lnTo>
                  <a:pt x="66" y="56"/>
                </a:lnTo>
                <a:lnTo>
                  <a:pt x="66" y="58"/>
                </a:lnTo>
                <a:lnTo>
                  <a:pt x="63" y="61"/>
                </a:lnTo>
                <a:lnTo>
                  <a:pt x="61" y="63"/>
                </a:lnTo>
                <a:lnTo>
                  <a:pt x="68" y="65"/>
                </a:lnTo>
                <a:lnTo>
                  <a:pt x="70" y="63"/>
                </a:lnTo>
                <a:lnTo>
                  <a:pt x="73" y="58"/>
                </a:lnTo>
                <a:lnTo>
                  <a:pt x="75" y="56"/>
                </a:lnTo>
                <a:lnTo>
                  <a:pt x="75" y="53"/>
                </a:lnTo>
                <a:lnTo>
                  <a:pt x="78" y="51"/>
                </a:lnTo>
                <a:lnTo>
                  <a:pt x="80" y="46"/>
                </a:lnTo>
                <a:lnTo>
                  <a:pt x="82" y="44"/>
                </a:lnTo>
                <a:lnTo>
                  <a:pt x="82" y="41"/>
                </a:lnTo>
                <a:lnTo>
                  <a:pt x="85" y="39"/>
                </a:lnTo>
                <a:lnTo>
                  <a:pt x="90" y="34"/>
                </a:lnTo>
                <a:lnTo>
                  <a:pt x="90" y="34"/>
                </a:lnTo>
                <a:close/>
              </a:path>
              <a:path w="120" h="707">
                <a:moveTo>
                  <a:pt x="80" y="25"/>
                </a:moveTo>
                <a:lnTo>
                  <a:pt x="78" y="32"/>
                </a:lnTo>
                <a:lnTo>
                  <a:pt x="41" y="32"/>
                </a:lnTo>
                <a:lnTo>
                  <a:pt x="39" y="37"/>
                </a:lnTo>
                <a:lnTo>
                  <a:pt x="44" y="39"/>
                </a:lnTo>
                <a:lnTo>
                  <a:pt x="46" y="44"/>
                </a:lnTo>
                <a:lnTo>
                  <a:pt x="46" y="46"/>
                </a:lnTo>
                <a:lnTo>
                  <a:pt x="49" y="51"/>
                </a:lnTo>
                <a:lnTo>
                  <a:pt x="49" y="53"/>
                </a:lnTo>
                <a:lnTo>
                  <a:pt x="51" y="56"/>
                </a:lnTo>
                <a:lnTo>
                  <a:pt x="54" y="61"/>
                </a:lnTo>
                <a:lnTo>
                  <a:pt x="54" y="63"/>
                </a:lnTo>
                <a:lnTo>
                  <a:pt x="56" y="65"/>
                </a:lnTo>
                <a:lnTo>
                  <a:pt x="56" y="70"/>
                </a:lnTo>
                <a:lnTo>
                  <a:pt x="54" y="73"/>
                </a:lnTo>
                <a:lnTo>
                  <a:pt x="51" y="75"/>
                </a:lnTo>
                <a:lnTo>
                  <a:pt x="61" y="75"/>
                </a:lnTo>
                <a:lnTo>
                  <a:pt x="63" y="78"/>
                </a:lnTo>
                <a:lnTo>
                  <a:pt x="66" y="80"/>
                </a:lnTo>
                <a:lnTo>
                  <a:pt x="68" y="82"/>
                </a:lnTo>
                <a:lnTo>
                  <a:pt x="68" y="85"/>
                </a:lnTo>
                <a:lnTo>
                  <a:pt x="70" y="87"/>
                </a:lnTo>
                <a:lnTo>
                  <a:pt x="73" y="87"/>
                </a:lnTo>
                <a:lnTo>
                  <a:pt x="75" y="90"/>
                </a:lnTo>
                <a:lnTo>
                  <a:pt x="78" y="92"/>
                </a:lnTo>
                <a:lnTo>
                  <a:pt x="80" y="94"/>
                </a:lnTo>
                <a:lnTo>
                  <a:pt x="82" y="94"/>
                </a:lnTo>
                <a:lnTo>
                  <a:pt x="87" y="97"/>
                </a:lnTo>
                <a:lnTo>
                  <a:pt x="90" y="99"/>
                </a:lnTo>
                <a:lnTo>
                  <a:pt x="92" y="99"/>
                </a:lnTo>
                <a:lnTo>
                  <a:pt x="94" y="101"/>
                </a:lnTo>
                <a:lnTo>
                  <a:pt x="94" y="99"/>
                </a:lnTo>
                <a:lnTo>
                  <a:pt x="97" y="97"/>
                </a:lnTo>
                <a:lnTo>
                  <a:pt x="99" y="94"/>
                </a:lnTo>
                <a:lnTo>
                  <a:pt x="101" y="94"/>
                </a:lnTo>
                <a:lnTo>
                  <a:pt x="104" y="92"/>
                </a:lnTo>
                <a:lnTo>
                  <a:pt x="104" y="90"/>
                </a:lnTo>
                <a:lnTo>
                  <a:pt x="101" y="90"/>
                </a:lnTo>
                <a:lnTo>
                  <a:pt x="99" y="90"/>
                </a:lnTo>
                <a:lnTo>
                  <a:pt x="94" y="87"/>
                </a:lnTo>
                <a:lnTo>
                  <a:pt x="90" y="87"/>
                </a:lnTo>
                <a:lnTo>
                  <a:pt x="87" y="85"/>
                </a:lnTo>
                <a:lnTo>
                  <a:pt x="85" y="85"/>
                </a:lnTo>
                <a:lnTo>
                  <a:pt x="82" y="82"/>
                </a:lnTo>
                <a:lnTo>
                  <a:pt x="80" y="82"/>
                </a:lnTo>
                <a:lnTo>
                  <a:pt x="78" y="80"/>
                </a:lnTo>
                <a:lnTo>
                  <a:pt x="75" y="78"/>
                </a:lnTo>
                <a:lnTo>
                  <a:pt x="73" y="75"/>
                </a:lnTo>
                <a:lnTo>
                  <a:pt x="70" y="75"/>
                </a:lnTo>
                <a:lnTo>
                  <a:pt x="68" y="73"/>
                </a:lnTo>
                <a:lnTo>
                  <a:pt x="66" y="70"/>
                </a:lnTo>
                <a:lnTo>
                  <a:pt x="68" y="68"/>
                </a:lnTo>
                <a:lnTo>
                  <a:pt x="68" y="65"/>
                </a:lnTo>
                <a:lnTo>
                  <a:pt x="61" y="63"/>
                </a:lnTo>
                <a:lnTo>
                  <a:pt x="58" y="61"/>
                </a:lnTo>
                <a:lnTo>
                  <a:pt x="58" y="58"/>
                </a:lnTo>
                <a:lnTo>
                  <a:pt x="56" y="56"/>
                </a:lnTo>
                <a:lnTo>
                  <a:pt x="54" y="53"/>
                </a:lnTo>
                <a:lnTo>
                  <a:pt x="54" y="49"/>
                </a:lnTo>
                <a:lnTo>
                  <a:pt x="51" y="46"/>
                </a:lnTo>
                <a:lnTo>
                  <a:pt x="49" y="44"/>
                </a:lnTo>
                <a:lnTo>
                  <a:pt x="49" y="39"/>
                </a:lnTo>
                <a:lnTo>
                  <a:pt x="46" y="34"/>
                </a:lnTo>
                <a:lnTo>
                  <a:pt x="90" y="34"/>
                </a:lnTo>
                <a:lnTo>
                  <a:pt x="80" y="25"/>
                </a:lnTo>
                <a:lnTo>
                  <a:pt x="80" y="25"/>
                </a:lnTo>
                <a:close/>
              </a:path>
              <a:path w="120" h="707">
                <a:moveTo>
                  <a:pt x="46" y="13"/>
                </a:moveTo>
                <a:lnTo>
                  <a:pt x="46" y="15"/>
                </a:lnTo>
                <a:lnTo>
                  <a:pt x="44" y="18"/>
                </a:lnTo>
                <a:lnTo>
                  <a:pt x="44" y="25"/>
                </a:lnTo>
                <a:lnTo>
                  <a:pt x="41" y="27"/>
                </a:lnTo>
                <a:lnTo>
                  <a:pt x="41" y="32"/>
                </a:lnTo>
                <a:lnTo>
                  <a:pt x="49" y="32"/>
                </a:lnTo>
                <a:lnTo>
                  <a:pt x="49" y="27"/>
                </a:lnTo>
                <a:lnTo>
                  <a:pt x="51" y="25"/>
                </a:lnTo>
                <a:lnTo>
                  <a:pt x="54" y="20"/>
                </a:lnTo>
                <a:lnTo>
                  <a:pt x="56" y="18"/>
                </a:lnTo>
                <a:lnTo>
                  <a:pt x="46" y="13"/>
                </a:lnTo>
                <a:lnTo>
                  <a:pt x="46" y="13"/>
                </a:lnTo>
                <a:close/>
              </a:path>
              <a:path w="120" h="707">
                <a:moveTo>
                  <a:pt x="8" y="10"/>
                </a:moveTo>
                <a:lnTo>
                  <a:pt x="10" y="15"/>
                </a:lnTo>
                <a:lnTo>
                  <a:pt x="10" y="150"/>
                </a:lnTo>
                <a:lnTo>
                  <a:pt x="18" y="147"/>
                </a:lnTo>
                <a:lnTo>
                  <a:pt x="18" y="104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18" y="101"/>
                </a:lnTo>
                <a:lnTo>
                  <a:pt x="18" y="13"/>
                </a:lnTo>
                <a:lnTo>
                  <a:pt x="106" y="13"/>
                </a:lnTo>
                <a:lnTo>
                  <a:pt x="8" y="10"/>
                </a:lnTo>
                <a:lnTo>
                  <a:pt x="8" y="10"/>
                </a:lnTo>
                <a:close/>
              </a:path>
              <a:path w="120" h="707">
                <a:moveTo>
                  <a:pt x="8" y="1"/>
                </a:moveTo>
                <a:lnTo>
                  <a:pt x="8" y="10"/>
                </a:lnTo>
                <a:lnTo>
                  <a:pt x="106" y="13"/>
                </a:lnTo>
                <a:lnTo>
                  <a:pt x="106" y="147"/>
                </a:lnTo>
                <a:lnTo>
                  <a:pt x="18" y="147"/>
                </a:lnTo>
                <a:lnTo>
                  <a:pt x="10" y="150"/>
                </a:lnTo>
                <a:lnTo>
                  <a:pt x="10" y="157"/>
                </a:lnTo>
                <a:lnTo>
                  <a:pt x="8" y="161"/>
                </a:lnTo>
                <a:lnTo>
                  <a:pt x="8" y="169"/>
                </a:lnTo>
                <a:lnTo>
                  <a:pt x="18" y="164"/>
                </a:lnTo>
                <a:lnTo>
                  <a:pt x="18" y="152"/>
                </a:lnTo>
                <a:lnTo>
                  <a:pt x="106" y="152"/>
                </a:lnTo>
                <a:lnTo>
                  <a:pt x="114" y="150"/>
                </a:lnTo>
                <a:lnTo>
                  <a:pt x="114" y="15"/>
                </a:lnTo>
                <a:lnTo>
                  <a:pt x="118" y="10"/>
                </a:lnTo>
                <a:lnTo>
                  <a:pt x="18" y="8"/>
                </a:lnTo>
                <a:lnTo>
                  <a:pt x="8" y="1"/>
                </a:lnTo>
                <a:lnTo>
                  <a:pt x="8" y="1"/>
                </a:lnTo>
                <a:close/>
              </a:path>
              <a:path w="120" h="707">
                <a:moveTo>
                  <a:pt x="109" y="1"/>
                </a:moveTo>
                <a:lnTo>
                  <a:pt x="104" y="8"/>
                </a:lnTo>
                <a:lnTo>
                  <a:pt x="18" y="8"/>
                </a:lnTo>
                <a:lnTo>
                  <a:pt x="118" y="10"/>
                </a:lnTo>
                <a:lnTo>
                  <a:pt x="109" y="1"/>
                </a:lnTo>
                <a:lnTo>
                  <a:pt x="109" y="1"/>
                </a:lnTo>
                <a:close/>
              </a:path>
              <a:path w="120" h="707">
                <a:moveTo>
                  <a:pt x="39" y="689"/>
                </a:moveTo>
                <a:lnTo>
                  <a:pt x="39" y="706"/>
                </a:lnTo>
                <a:lnTo>
                  <a:pt x="49" y="701"/>
                </a:lnTo>
                <a:lnTo>
                  <a:pt x="49" y="692"/>
                </a:lnTo>
                <a:lnTo>
                  <a:pt x="101" y="692"/>
                </a:lnTo>
                <a:lnTo>
                  <a:pt x="39" y="689"/>
                </a:lnTo>
                <a:lnTo>
                  <a:pt x="39" y="689"/>
                </a:lnTo>
                <a:close/>
              </a:path>
              <a:path w="120" h="707">
                <a:moveTo>
                  <a:pt x="30" y="649"/>
                </a:moveTo>
                <a:lnTo>
                  <a:pt x="30" y="651"/>
                </a:lnTo>
                <a:lnTo>
                  <a:pt x="27" y="651"/>
                </a:lnTo>
                <a:lnTo>
                  <a:pt x="25" y="653"/>
                </a:lnTo>
                <a:lnTo>
                  <a:pt x="22" y="656"/>
                </a:lnTo>
                <a:lnTo>
                  <a:pt x="18" y="656"/>
                </a:lnTo>
                <a:lnTo>
                  <a:pt x="15" y="658"/>
                </a:lnTo>
                <a:lnTo>
                  <a:pt x="13" y="661"/>
                </a:lnTo>
                <a:lnTo>
                  <a:pt x="10" y="661"/>
                </a:lnTo>
                <a:lnTo>
                  <a:pt x="8" y="663"/>
                </a:lnTo>
                <a:lnTo>
                  <a:pt x="6" y="665"/>
                </a:lnTo>
                <a:lnTo>
                  <a:pt x="3" y="665"/>
                </a:lnTo>
                <a:lnTo>
                  <a:pt x="1" y="668"/>
                </a:lnTo>
                <a:lnTo>
                  <a:pt x="1" y="670"/>
                </a:lnTo>
                <a:lnTo>
                  <a:pt x="3" y="668"/>
                </a:lnTo>
                <a:lnTo>
                  <a:pt x="10" y="668"/>
                </a:lnTo>
                <a:lnTo>
                  <a:pt x="13" y="665"/>
                </a:lnTo>
                <a:lnTo>
                  <a:pt x="15" y="665"/>
                </a:lnTo>
                <a:lnTo>
                  <a:pt x="18" y="663"/>
                </a:lnTo>
                <a:lnTo>
                  <a:pt x="20" y="663"/>
                </a:lnTo>
                <a:lnTo>
                  <a:pt x="22" y="661"/>
                </a:lnTo>
                <a:lnTo>
                  <a:pt x="25" y="658"/>
                </a:lnTo>
                <a:lnTo>
                  <a:pt x="27" y="658"/>
                </a:lnTo>
                <a:lnTo>
                  <a:pt x="30" y="656"/>
                </a:lnTo>
                <a:lnTo>
                  <a:pt x="32" y="656"/>
                </a:lnTo>
                <a:lnTo>
                  <a:pt x="34" y="653"/>
                </a:lnTo>
                <a:lnTo>
                  <a:pt x="37" y="651"/>
                </a:lnTo>
                <a:lnTo>
                  <a:pt x="39" y="649"/>
                </a:lnTo>
                <a:lnTo>
                  <a:pt x="30" y="649"/>
                </a:lnTo>
                <a:lnTo>
                  <a:pt x="30" y="649"/>
                </a:lnTo>
                <a:close/>
              </a:path>
              <a:path w="120" h="707">
                <a:moveTo>
                  <a:pt x="37" y="641"/>
                </a:moveTo>
                <a:lnTo>
                  <a:pt x="34" y="644"/>
                </a:lnTo>
                <a:lnTo>
                  <a:pt x="32" y="646"/>
                </a:lnTo>
                <a:lnTo>
                  <a:pt x="30" y="649"/>
                </a:lnTo>
                <a:lnTo>
                  <a:pt x="39" y="649"/>
                </a:lnTo>
                <a:lnTo>
                  <a:pt x="39" y="673"/>
                </a:lnTo>
                <a:lnTo>
                  <a:pt x="39" y="689"/>
                </a:lnTo>
                <a:lnTo>
                  <a:pt x="101" y="692"/>
                </a:lnTo>
                <a:lnTo>
                  <a:pt x="101" y="704"/>
                </a:lnTo>
                <a:lnTo>
                  <a:pt x="111" y="697"/>
                </a:lnTo>
                <a:lnTo>
                  <a:pt x="111" y="689"/>
                </a:lnTo>
                <a:lnTo>
                  <a:pt x="49" y="687"/>
                </a:lnTo>
                <a:lnTo>
                  <a:pt x="49" y="644"/>
                </a:lnTo>
                <a:lnTo>
                  <a:pt x="101" y="644"/>
                </a:lnTo>
                <a:lnTo>
                  <a:pt x="37" y="641"/>
                </a:lnTo>
                <a:lnTo>
                  <a:pt x="37" y="641"/>
                </a:lnTo>
                <a:close/>
              </a:path>
              <a:path w="120" h="707">
                <a:moveTo>
                  <a:pt x="106" y="632"/>
                </a:moveTo>
                <a:lnTo>
                  <a:pt x="101" y="639"/>
                </a:lnTo>
                <a:lnTo>
                  <a:pt x="54" y="639"/>
                </a:lnTo>
                <a:lnTo>
                  <a:pt x="39" y="641"/>
                </a:lnTo>
                <a:lnTo>
                  <a:pt x="37" y="641"/>
                </a:lnTo>
                <a:lnTo>
                  <a:pt x="101" y="644"/>
                </a:lnTo>
                <a:lnTo>
                  <a:pt x="101" y="687"/>
                </a:lnTo>
                <a:lnTo>
                  <a:pt x="49" y="687"/>
                </a:lnTo>
                <a:lnTo>
                  <a:pt x="111" y="689"/>
                </a:lnTo>
                <a:lnTo>
                  <a:pt x="111" y="682"/>
                </a:lnTo>
                <a:lnTo>
                  <a:pt x="109" y="677"/>
                </a:lnTo>
                <a:lnTo>
                  <a:pt x="109" y="646"/>
                </a:lnTo>
                <a:lnTo>
                  <a:pt x="114" y="641"/>
                </a:lnTo>
                <a:lnTo>
                  <a:pt x="106" y="632"/>
                </a:lnTo>
                <a:lnTo>
                  <a:pt x="106" y="632"/>
                </a:lnTo>
                <a:close/>
              </a:path>
              <a:path w="120" h="707">
                <a:moveTo>
                  <a:pt x="39" y="632"/>
                </a:moveTo>
                <a:lnTo>
                  <a:pt x="39" y="641"/>
                </a:lnTo>
                <a:lnTo>
                  <a:pt x="54" y="639"/>
                </a:lnTo>
                <a:lnTo>
                  <a:pt x="56" y="637"/>
                </a:lnTo>
                <a:lnTo>
                  <a:pt x="46" y="637"/>
                </a:lnTo>
                <a:lnTo>
                  <a:pt x="39" y="632"/>
                </a:lnTo>
                <a:lnTo>
                  <a:pt x="39" y="632"/>
                </a:lnTo>
                <a:close/>
              </a:path>
              <a:path w="120" h="707">
                <a:moveTo>
                  <a:pt x="30" y="591"/>
                </a:moveTo>
                <a:lnTo>
                  <a:pt x="27" y="593"/>
                </a:lnTo>
                <a:lnTo>
                  <a:pt x="25" y="596"/>
                </a:lnTo>
                <a:lnTo>
                  <a:pt x="22" y="598"/>
                </a:lnTo>
                <a:lnTo>
                  <a:pt x="20" y="601"/>
                </a:lnTo>
                <a:lnTo>
                  <a:pt x="20" y="603"/>
                </a:lnTo>
                <a:lnTo>
                  <a:pt x="18" y="608"/>
                </a:lnTo>
                <a:lnTo>
                  <a:pt x="15" y="608"/>
                </a:lnTo>
                <a:lnTo>
                  <a:pt x="13" y="610"/>
                </a:lnTo>
                <a:lnTo>
                  <a:pt x="10" y="613"/>
                </a:lnTo>
                <a:lnTo>
                  <a:pt x="8" y="615"/>
                </a:lnTo>
                <a:lnTo>
                  <a:pt x="10" y="618"/>
                </a:lnTo>
                <a:lnTo>
                  <a:pt x="13" y="618"/>
                </a:lnTo>
                <a:lnTo>
                  <a:pt x="13" y="615"/>
                </a:lnTo>
                <a:lnTo>
                  <a:pt x="15" y="613"/>
                </a:lnTo>
                <a:lnTo>
                  <a:pt x="18" y="610"/>
                </a:lnTo>
                <a:lnTo>
                  <a:pt x="20" y="610"/>
                </a:lnTo>
                <a:lnTo>
                  <a:pt x="22" y="608"/>
                </a:lnTo>
                <a:lnTo>
                  <a:pt x="25" y="605"/>
                </a:lnTo>
                <a:lnTo>
                  <a:pt x="27" y="603"/>
                </a:lnTo>
                <a:lnTo>
                  <a:pt x="27" y="601"/>
                </a:lnTo>
                <a:lnTo>
                  <a:pt x="30" y="598"/>
                </a:lnTo>
                <a:lnTo>
                  <a:pt x="32" y="596"/>
                </a:lnTo>
                <a:lnTo>
                  <a:pt x="34" y="593"/>
                </a:lnTo>
                <a:lnTo>
                  <a:pt x="34" y="591"/>
                </a:lnTo>
                <a:lnTo>
                  <a:pt x="30" y="591"/>
                </a:lnTo>
                <a:lnTo>
                  <a:pt x="30" y="591"/>
                </a:lnTo>
                <a:close/>
              </a:path>
              <a:path w="120" h="707">
                <a:moveTo>
                  <a:pt x="111" y="570"/>
                </a:moveTo>
                <a:lnTo>
                  <a:pt x="94" y="572"/>
                </a:lnTo>
                <a:lnTo>
                  <a:pt x="92" y="577"/>
                </a:lnTo>
                <a:lnTo>
                  <a:pt x="92" y="579"/>
                </a:lnTo>
                <a:lnTo>
                  <a:pt x="90" y="581"/>
                </a:lnTo>
                <a:lnTo>
                  <a:pt x="87" y="584"/>
                </a:lnTo>
                <a:lnTo>
                  <a:pt x="87" y="586"/>
                </a:lnTo>
                <a:lnTo>
                  <a:pt x="85" y="591"/>
                </a:lnTo>
                <a:lnTo>
                  <a:pt x="82" y="593"/>
                </a:lnTo>
                <a:lnTo>
                  <a:pt x="80" y="596"/>
                </a:lnTo>
                <a:lnTo>
                  <a:pt x="78" y="598"/>
                </a:lnTo>
                <a:lnTo>
                  <a:pt x="78" y="601"/>
                </a:lnTo>
                <a:lnTo>
                  <a:pt x="75" y="603"/>
                </a:lnTo>
                <a:lnTo>
                  <a:pt x="73" y="605"/>
                </a:lnTo>
                <a:lnTo>
                  <a:pt x="73" y="608"/>
                </a:lnTo>
                <a:lnTo>
                  <a:pt x="70" y="610"/>
                </a:lnTo>
                <a:lnTo>
                  <a:pt x="68" y="613"/>
                </a:lnTo>
                <a:lnTo>
                  <a:pt x="66" y="615"/>
                </a:lnTo>
                <a:lnTo>
                  <a:pt x="63" y="618"/>
                </a:lnTo>
                <a:lnTo>
                  <a:pt x="61" y="620"/>
                </a:lnTo>
                <a:lnTo>
                  <a:pt x="58" y="622"/>
                </a:lnTo>
                <a:lnTo>
                  <a:pt x="56" y="625"/>
                </a:lnTo>
                <a:lnTo>
                  <a:pt x="54" y="627"/>
                </a:lnTo>
                <a:lnTo>
                  <a:pt x="51" y="630"/>
                </a:lnTo>
                <a:lnTo>
                  <a:pt x="51" y="632"/>
                </a:lnTo>
                <a:lnTo>
                  <a:pt x="49" y="634"/>
                </a:lnTo>
                <a:lnTo>
                  <a:pt x="46" y="637"/>
                </a:lnTo>
                <a:lnTo>
                  <a:pt x="56" y="637"/>
                </a:lnTo>
                <a:lnTo>
                  <a:pt x="58" y="634"/>
                </a:lnTo>
                <a:lnTo>
                  <a:pt x="61" y="632"/>
                </a:lnTo>
                <a:lnTo>
                  <a:pt x="63" y="630"/>
                </a:lnTo>
                <a:lnTo>
                  <a:pt x="66" y="627"/>
                </a:lnTo>
                <a:lnTo>
                  <a:pt x="68" y="625"/>
                </a:lnTo>
                <a:lnTo>
                  <a:pt x="70" y="622"/>
                </a:lnTo>
                <a:lnTo>
                  <a:pt x="73" y="620"/>
                </a:lnTo>
                <a:lnTo>
                  <a:pt x="75" y="618"/>
                </a:lnTo>
                <a:lnTo>
                  <a:pt x="78" y="615"/>
                </a:lnTo>
                <a:lnTo>
                  <a:pt x="80" y="613"/>
                </a:lnTo>
                <a:lnTo>
                  <a:pt x="80" y="610"/>
                </a:lnTo>
                <a:lnTo>
                  <a:pt x="82" y="608"/>
                </a:lnTo>
                <a:lnTo>
                  <a:pt x="85" y="605"/>
                </a:lnTo>
                <a:lnTo>
                  <a:pt x="87" y="603"/>
                </a:lnTo>
                <a:lnTo>
                  <a:pt x="87" y="601"/>
                </a:lnTo>
                <a:lnTo>
                  <a:pt x="90" y="598"/>
                </a:lnTo>
                <a:lnTo>
                  <a:pt x="92" y="596"/>
                </a:lnTo>
                <a:lnTo>
                  <a:pt x="94" y="593"/>
                </a:lnTo>
                <a:lnTo>
                  <a:pt x="94" y="591"/>
                </a:lnTo>
                <a:lnTo>
                  <a:pt x="97" y="586"/>
                </a:lnTo>
                <a:lnTo>
                  <a:pt x="99" y="584"/>
                </a:lnTo>
                <a:lnTo>
                  <a:pt x="101" y="581"/>
                </a:lnTo>
                <a:lnTo>
                  <a:pt x="101" y="577"/>
                </a:lnTo>
                <a:lnTo>
                  <a:pt x="104" y="574"/>
                </a:lnTo>
                <a:lnTo>
                  <a:pt x="111" y="570"/>
                </a:lnTo>
                <a:lnTo>
                  <a:pt x="111" y="570"/>
                </a:lnTo>
                <a:close/>
              </a:path>
              <a:path w="120" h="707">
                <a:moveTo>
                  <a:pt x="99" y="558"/>
                </a:moveTo>
                <a:lnTo>
                  <a:pt x="94" y="567"/>
                </a:lnTo>
                <a:lnTo>
                  <a:pt x="49" y="567"/>
                </a:lnTo>
                <a:lnTo>
                  <a:pt x="39" y="570"/>
                </a:lnTo>
                <a:lnTo>
                  <a:pt x="39" y="572"/>
                </a:lnTo>
                <a:lnTo>
                  <a:pt x="37" y="577"/>
                </a:lnTo>
                <a:lnTo>
                  <a:pt x="34" y="579"/>
                </a:lnTo>
                <a:lnTo>
                  <a:pt x="34" y="581"/>
                </a:lnTo>
                <a:lnTo>
                  <a:pt x="32" y="584"/>
                </a:lnTo>
                <a:lnTo>
                  <a:pt x="30" y="586"/>
                </a:lnTo>
                <a:lnTo>
                  <a:pt x="30" y="591"/>
                </a:lnTo>
                <a:lnTo>
                  <a:pt x="34" y="591"/>
                </a:lnTo>
                <a:lnTo>
                  <a:pt x="37" y="593"/>
                </a:lnTo>
                <a:lnTo>
                  <a:pt x="39" y="596"/>
                </a:lnTo>
                <a:lnTo>
                  <a:pt x="41" y="601"/>
                </a:lnTo>
                <a:lnTo>
                  <a:pt x="44" y="603"/>
                </a:lnTo>
                <a:lnTo>
                  <a:pt x="44" y="605"/>
                </a:lnTo>
                <a:lnTo>
                  <a:pt x="46" y="608"/>
                </a:lnTo>
                <a:lnTo>
                  <a:pt x="46" y="610"/>
                </a:lnTo>
                <a:lnTo>
                  <a:pt x="49" y="613"/>
                </a:lnTo>
                <a:lnTo>
                  <a:pt x="49" y="615"/>
                </a:lnTo>
                <a:lnTo>
                  <a:pt x="51" y="618"/>
                </a:lnTo>
                <a:lnTo>
                  <a:pt x="54" y="618"/>
                </a:lnTo>
                <a:lnTo>
                  <a:pt x="56" y="615"/>
                </a:lnTo>
                <a:lnTo>
                  <a:pt x="56" y="608"/>
                </a:lnTo>
                <a:lnTo>
                  <a:pt x="56" y="603"/>
                </a:lnTo>
                <a:lnTo>
                  <a:pt x="54" y="601"/>
                </a:lnTo>
                <a:lnTo>
                  <a:pt x="51" y="598"/>
                </a:lnTo>
                <a:lnTo>
                  <a:pt x="49" y="596"/>
                </a:lnTo>
                <a:lnTo>
                  <a:pt x="46" y="593"/>
                </a:lnTo>
                <a:lnTo>
                  <a:pt x="44" y="593"/>
                </a:lnTo>
                <a:lnTo>
                  <a:pt x="39" y="591"/>
                </a:lnTo>
                <a:lnTo>
                  <a:pt x="37" y="589"/>
                </a:lnTo>
                <a:lnTo>
                  <a:pt x="39" y="586"/>
                </a:lnTo>
                <a:lnTo>
                  <a:pt x="39" y="584"/>
                </a:lnTo>
                <a:lnTo>
                  <a:pt x="41" y="581"/>
                </a:lnTo>
                <a:lnTo>
                  <a:pt x="44" y="577"/>
                </a:lnTo>
                <a:lnTo>
                  <a:pt x="46" y="574"/>
                </a:lnTo>
                <a:lnTo>
                  <a:pt x="49" y="572"/>
                </a:lnTo>
                <a:lnTo>
                  <a:pt x="94" y="572"/>
                </a:lnTo>
                <a:lnTo>
                  <a:pt x="111" y="570"/>
                </a:lnTo>
                <a:lnTo>
                  <a:pt x="99" y="558"/>
                </a:lnTo>
                <a:lnTo>
                  <a:pt x="99" y="558"/>
                </a:lnTo>
                <a:close/>
              </a:path>
              <a:path w="120" h="707">
                <a:moveTo>
                  <a:pt x="51" y="538"/>
                </a:moveTo>
                <a:lnTo>
                  <a:pt x="49" y="543"/>
                </a:lnTo>
                <a:lnTo>
                  <a:pt x="49" y="545"/>
                </a:lnTo>
                <a:lnTo>
                  <a:pt x="46" y="550"/>
                </a:lnTo>
                <a:lnTo>
                  <a:pt x="46" y="555"/>
                </a:lnTo>
                <a:lnTo>
                  <a:pt x="44" y="560"/>
                </a:lnTo>
                <a:lnTo>
                  <a:pt x="41" y="562"/>
                </a:lnTo>
                <a:lnTo>
                  <a:pt x="41" y="565"/>
                </a:lnTo>
                <a:lnTo>
                  <a:pt x="39" y="570"/>
                </a:lnTo>
                <a:lnTo>
                  <a:pt x="49" y="567"/>
                </a:lnTo>
                <a:lnTo>
                  <a:pt x="51" y="565"/>
                </a:lnTo>
                <a:lnTo>
                  <a:pt x="51" y="562"/>
                </a:lnTo>
                <a:lnTo>
                  <a:pt x="54" y="560"/>
                </a:lnTo>
                <a:lnTo>
                  <a:pt x="54" y="558"/>
                </a:lnTo>
                <a:lnTo>
                  <a:pt x="56" y="553"/>
                </a:lnTo>
                <a:lnTo>
                  <a:pt x="63" y="550"/>
                </a:lnTo>
                <a:lnTo>
                  <a:pt x="51" y="538"/>
                </a:lnTo>
                <a:lnTo>
                  <a:pt x="51" y="538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64" name="path 13764"/>
          <p:cNvSpPr/>
          <p:nvPr/>
        </p:nvSpPr>
        <p:spPr>
          <a:xfrm>
            <a:off x="7898130" y="9545066"/>
            <a:ext cx="260604" cy="109727"/>
          </a:xfrm>
          <a:custGeom>
            <a:avLst/>
            <a:gdLst/>
            <a:ahLst/>
            <a:cxnLst/>
            <a:rect l="0" t="0" r="0" b="0"/>
            <a:pathLst>
              <a:path w="410" h="172">
                <a:moveTo>
                  <a:pt x="73" y="140"/>
                </a:moveTo>
                <a:lnTo>
                  <a:pt x="70" y="142"/>
                </a:lnTo>
                <a:lnTo>
                  <a:pt x="70" y="145"/>
                </a:lnTo>
                <a:lnTo>
                  <a:pt x="68" y="147"/>
                </a:lnTo>
                <a:lnTo>
                  <a:pt x="65" y="150"/>
                </a:lnTo>
                <a:lnTo>
                  <a:pt x="63" y="150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3" y="157"/>
                </a:lnTo>
                <a:lnTo>
                  <a:pt x="51" y="159"/>
                </a:lnTo>
                <a:lnTo>
                  <a:pt x="49" y="161"/>
                </a:lnTo>
                <a:lnTo>
                  <a:pt x="44" y="161"/>
                </a:lnTo>
                <a:lnTo>
                  <a:pt x="41" y="164"/>
                </a:lnTo>
                <a:lnTo>
                  <a:pt x="39" y="166"/>
                </a:lnTo>
                <a:lnTo>
                  <a:pt x="37" y="166"/>
                </a:lnTo>
                <a:lnTo>
                  <a:pt x="37" y="169"/>
                </a:lnTo>
                <a:lnTo>
                  <a:pt x="41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3" y="161"/>
                </a:lnTo>
                <a:lnTo>
                  <a:pt x="56" y="161"/>
                </a:lnTo>
                <a:lnTo>
                  <a:pt x="58" y="159"/>
                </a:lnTo>
                <a:lnTo>
                  <a:pt x="63" y="159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2"/>
                </a:lnTo>
                <a:lnTo>
                  <a:pt x="82" y="140"/>
                </a:lnTo>
                <a:lnTo>
                  <a:pt x="73" y="140"/>
                </a:lnTo>
                <a:lnTo>
                  <a:pt x="73" y="140"/>
                </a:lnTo>
                <a:close/>
              </a:path>
              <a:path w="410" h="172">
                <a:moveTo>
                  <a:pt x="65" y="85"/>
                </a:moveTo>
                <a:lnTo>
                  <a:pt x="63" y="85"/>
                </a:lnTo>
                <a:lnTo>
                  <a:pt x="63" y="87"/>
                </a:lnTo>
                <a:lnTo>
                  <a:pt x="65" y="92"/>
                </a:lnTo>
                <a:lnTo>
                  <a:pt x="65" y="99"/>
                </a:lnTo>
                <a:lnTo>
                  <a:pt x="68" y="104"/>
                </a:lnTo>
                <a:lnTo>
                  <a:pt x="68" y="106"/>
                </a:lnTo>
                <a:lnTo>
                  <a:pt x="70" y="111"/>
                </a:lnTo>
                <a:lnTo>
                  <a:pt x="70" y="114"/>
                </a:lnTo>
                <a:lnTo>
                  <a:pt x="73" y="118"/>
                </a:lnTo>
                <a:lnTo>
                  <a:pt x="73" y="121"/>
                </a:lnTo>
                <a:lnTo>
                  <a:pt x="75" y="123"/>
                </a:lnTo>
                <a:lnTo>
                  <a:pt x="75" y="126"/>
                </a:lnTo>
                <a:lnTo>
                  <a:pt x="77" y="130"/>
                </a:lnTo>
                <a:lnTo>
                  <a:pt x="77" y="135"/>
                </a:lnTo>
                <a:lnTo>
                  <a:pt x="75" y="138"/>
                </a:lnTo>
                <a:lnTo>
                  <a:pt x="73" y="140"/>
                </a:lnTo>
                <a:lnTo>
                  <a:pt x="82" y="140"/>
                </a:lnTo>
                <a:lnTo>
                  <a:pt x="85" y="142"/>
                </a:lnTo>
                <a:lnTo>
                  <a:pt x="85" y="145"/>
                </a:lnTo>
                <a:lnTo>
                  <a:pt x="87" y="147"/>
                </a:lnTo>
                <a:lnTo>
                  <a:pt x="90" y="147"/>
                </a:lnTo>
                <a:lnTo>
                  <a:pt x="92" y="150"/>
                </a:lnTo>
                <a:lnTo>
                  <a:pt x="94" y="152"/>
                </a:lnTo>
                <a:lnTo>
                  <a:pt x="97" y="154"/>
                </a:lnTo>
                <a:lnTo>
                  <a:pt x="99" y="157"/>
                </a:lnTo>
                <a:lnTo>
                  <a:pt x="101" y="159"/>
                </a:lnTo>
                <a:lnTo>
                  <a:pt x="104" y="159"/>
                </a:lnTo>
                <a:lnTo>
                  <a:pt x="106" y="161"/>
                </a:lnTo>
                <a:lnTo>
                  <a:pt x="109" y="164"/>
                </a:lnTo>
                <a:lnTo>
                  <a:pt x="111" y="164"/>
                </a:lnTo>
                <a:lnTo>
                  <a:pt x="113" y="166"/>
                </a:lnTo>
                <a:lnTo>
                  <a:pt x="116" y="166"/>
                </a:lnTo>
                <a:lnTo>
                  <a:pt x="118" y="169"/>
                </a:lnTo>
                <a:lnTo>
                  <a:pt x="121" y="166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30" y="159"/>
                </a:lnTo>
                <a:lnTo>
                  <a:pt x="130" y="157"/>
                </a:lnTo>
                <a:lnTo>
                  <a:pt x="128" y="154"/>
                </a:lnTo>
                <a:lnTo>
                  <a:pt x="116" y="154"/>
                </a:lnTo>
                <a:lnTo>
                  <a:pt x="113" y="152"/>
                </a:lnTo>
                <a:lnTo>
                  <a:pt x="111" y="152"/>
                </a:lnTo>
                <a:lnTo>
                  <a:pt x="109" y="150"/>
                </a:lnTo>
                <a:lnTo>
                  <a:pt x="106" y="150"/>
                </a:lnTo>
                <a:lnTo>
                  <a:pt x="104" y="147"/>
                </a:lnTo>
                <a:lnTo>
                  <a:pt x="101" y="147"/>
                </a:lnTo>
                <a:lnTo>
                  <a:pt x="99" y="145"/>
                </a:lnTo>
                <a:lnTo>
                  <a:pt x="97" y="142"/>
                </a:lnTo>
                <a:lnTo>
                  <a:pt x="94" y="140"/>
                </a:lnTo>
                <a:lnTo>
                  <a:pt x="92" y="138"/>
                </a:lnTo>
                <a:lnTo>
                  <a:pt x="90" y="135"/>
                </a:lnTo>
                <a:lnTo>
                  <a:pt x="87" y="133"/>
                </a:lnTo>
                <a:lnTo>
                  <a:pt x="90" y="130"/>
                </a:lnTo>
                <a:lnTo>
                  <a:pt x="90" y="128"/>
                </a:lnTo>
                <a:lnTo>
                  <a:pt x="82" y="128"/>
                </a:lnTo>
                <a:lnTo>
                  <a:pt x="82" y="126"/>
                </a:lnTo>
                <a:lnTo>
                  <a:pt x="80" y="123"/>
                </a:lnTo>
                <a:lnTo>
                  <a:pt x="80" y="121"/>
                </a:lnTo>
                <a:lnTo>
                  <a:pt x="77" y="118"/>
                </a:lnTo>
                <a:lnTo>
                  <a:pt x="77" y="116"/>
                </a:lnTo>
                <a:lnTo>
                  <a:pt x="75" y="114"/>
                </a:lnTo>
                <a:lnTo>
                  <a:pt x="75" y="111"/>
                </a:lnTo>
                <a:lnTo>
                  <a:pt x="73" y="106"/>
                </a:lnTo>
                <a:lnTo>
                  <a:pt x="70" y="104"/>
                </a:lnTo>
                <a:lnTo>
                  <a:pt x="70" y="99"/>
                </a:lnTo>
                <a:lnTo>
                  <a:pt x="68" y="97"/>
                </a:lnTo>
                <a:lnTo>
                  <a:pt x="68" y="92"/>
                </a:lnTo>
                <a:lnTo>
                  <a:pt x="65" y="87"/>
                </a:lnTo>
                <a:lnTo>
                  <a:pt x="65" y="85"/>
                </a:lnTo>
                <a:lnTo>
                  <a:pt x="65" y="85"/>
                </a:lnTo>
                <a:close/>
              </a:path>
              <a:path w="410" h="172">
                <a:moveTo>
                  <a:pt x="17" y="82"/>
                </a:moveTo>
                <a:lnTo>
                  <a:pt x="15" y="87"/>
                </a:lnTo>
                <a:lnTo>
                  <a:pt x="15" y="94"/>
                </a:lnTo>
                <a:lnTo>
                  <a:pt x="13" y="97"/>
                </a:lnTo>
                <a:lnTo>
                  <a:pt x="13" y="99"/>
                </a:lnTo>
                <a:lnTo>
                  <a:pt x="10" y="104"/>
                </a:lnTo>
                <a:lnTo>
                  <a:pt x="10" y="106"/>
                </a:lnTo>
                <a:lnTo>
                  <a:pt x="8" y="109"/>
                </a:lnTo>
                <a:lnTo>
                  <a:pt x="8" y="114"/>
                </a:lnTo>
                <a:lnTo>
                  <a:pt x="5" y="116"/>
                </a:lnTo>
                <a:lnTo>
                  <a:pt x="5" y="118"/>
                </a:lnTo>
                <a:lnTo>
                  <a:pt x="3" y="123"/>
                </a:lnTo>
                <a:lnTo>
                  <a:pt x="3" y="126"/>
                </a:lnTo>
                <a:lnTo>
                  <a:pt x="1" y="128"/>
                </a:lnTo>
                <a:lnTo>
                  <a:pt x="3" y="130"/>
                </a:lnTo>
                <a:lnTo>
                  <a:pt x="3" y="128"/>
                </a:lnTo>
                <a:lnTo>
                  <a:pt x="5" y="126"/>
                </a:lnTo>
                <a:lnTo>
                  <a:pt x="8" y="121"/>
                </a:lnTo>
                <a:lnTo>
                  <a:pt x="10" y="118"/>
                </a:lnTo>
                <a:lnTo>
                  <a:pt x="10" y="116"/>
                </a:lnTo>
                <a:lnTo>
                  <a:pt x="13" y="111"/>
                </a:lnTo>
                <a:lnTo>
                  <a:pt x="15" y="109"/>
                </a:lnTo>
                <a:lnTo>
                  <a:pt x="15" y="106"/>
                </a:lnTo>
                <a:lnTo>
                  <a:pt x="17" y="101"/>
                </a:lnTo>
                <a:lnTo>
                  <a:pt x="17" y="99"/>
                </a:lnTo>
                <a:lnTo>
                  <a:pt x="20" y="97"/>
                </a:lnTo>
                <a:lnTo>
                  <a:pt x="20" y="92"/>
                </a:lnTo>
                <a:lnTo>
                  <a:pt x="22" y="90"/>
                </a:lnTo>
                <a:lnTo>
                  <a:pt x="22" y="87"/>
                </a:lnTo>
                <a:lnTo>
                  <a:pt x="25" y="82"/>
                </a:lnTo>
                <a:lnTo>
                  <a:pt x="17" y="82"/>
                </a:lnTo>
                <a:lnTo>
                  <a:pt x="17" y="82"/>
                </a:lnTo>
                <a:close/>
              </a:path>
              <a:path w="410" h="172">
                <a:moveTo>
                  <a:pt x="99" y="78"/>
                </a:move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9"/>
                </a:lnTo>
                <a:lnTo>
                  <a:pt x="92" y="101"/>
                </a:lnTo>
                <a:lnTo>
                  <a:pt x="92" y="106"/>
                </a:lnTo>
                <a:lnTo>
                  <a:pt x="90" y="109"/>
                </a:lnTo>
                <a:lnTo>
                  <a:pt x="90" y="114"/>
                </a:lnTo>
                <a:lnTo>
                  <a:pt x="87" y="116"/>
                </a:lnTo>
                <a:lnTo>
                  <a:pt x="87" y="118"/>
                </a:lnTo>
                <a:lnTo>
                  <a:pt x="85" y="121"/>
                </a:lnTo>
                <a:lnTo>
                  <a:pt x="85" y="126"/>
                </a:lnTo>
                <a:lnTo>
                  <a:pt x="82" y="128"/>
                </a:lnTo>
                <a:lnTo>
                  <a:pt x="90" y="128"/>
                </a:lnTo>
                <a:lnTo>
                  <a:pt x="92" y="126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101" y="106"/>
                </a:lnTo>
                <a:lnTo>
                  <a:pt x="101" y="101"/>
                </a:lnTo>
                <a:lnTo>
                  <a:pt x="104" y="97"/>
                </a:lnTo>
                <a:lnTo>
                  <a:pt x="106" y="94"/>
                </a:lnTo>
                <a:lnTo>
                  <a:pt x="106" y="92"/>
                </a:lnTo>
                <a:lnTo>
                  <a:pt x="109" y="90"/>
                </a:lnTo>
                <a:lnTo>
                  <a:pt x="111" y="90"/>
                </a:lnTo>
                <a:lnTo>
                  <a:pt x="99" y="78"/>
                </a:lnTo>
                <a:lnTo>
                  <a:pt x="99" y="78"/>
                </a:lnTo>
                <a:close/>
              </a:path>
              <a:path w="410" h="172">
                <a:moveTo>
                  <a:pt x="39" y="66"/>
                </a:moveTo>
                <a:lnTo>
                  <a:pt x="32" y="66"/>
                </a:lnTo>
                <a:lnTo>
                  <a:pt x="34" y="68"/>
                </a:lnTo>
                <a:lnTo>
                  <a:pt x="34" y="70"/>
                </a:lnTo>
                <a:lnTo>
                  <a:pt x="37" y="75"/>
                </a:lnTo>
                <a:lnTo>
                  <a:pt x="39" y="78"/>
                </a:lnTo>
                <a:lnTo>
                  <a:pt x="39" y="80"/>
                </a:lnTo>
                <a:lnTo>
                  <a:pt x="41" y="85"/>
                </a:lnTo>
                <a:lnTo>
                  <a:pt x="44" y="90"/>
                </a:lnTo>
                <a:lnTo>
                  <a:pt x="46" y="90"/>
                </a:lnTo>
                <a:lnTo>
                  <a:pt x="46" y="85"/>
                </a:lnTo>
                <a:lnTo>
                  <a:pt x="49" y="82"/>
                </a:lnTo>
                <a:lnTo>
                  <a:pt x="49" y="78"/>
                </a:lnTo>
                <a:lnTo>
                  <a:pt x="46" y="73"/>
                </a:lnTo>
                <a:lnTo>
                  <a:pt x="46" y="70"/>
                </a:lnTo>
                <a:lnTo>
                  <a:pt x="44" y="70"/>
                </a:lnTo>
                <a:lnTo>
                  <a:pt x="44" y="68"/>
                </a:lnTo>
                <a:lnTo>
                  <a:pt x="41" y="68"/>
                </a:lnTo>
                <a:lnTo>
                  <a:pt x="39" y="66"/>
                </a:lnTo>
                <a:lnTo>
                  <a:pt x="39" y="66"/>
                </a:lnTo>
                <a:close/>
              </a:path>
              <a:path w="410" h="172">
                <a:moveTo>
                  <a:pt x="32" y="49"/>
                </a:moveTo>
                <a:lnTo>
                  <a:pt x="25" y="49"/>
                </a:lnTo>
                <a:lnTo>
                  <a:pt x="22" y="54"/>
                </a:lnTo>
                <a:lnTo>
                  <a:pt x="22" y="63"/>
                </a:lnTo>
                <a:lnTo>
                  <a:pt x="20" y="68"/>
                </a:lnTo>
                <a:lnTo>
                  <a:pt x="20" y="75"/>
                </a:lnTo>
                <a:lnTo>
                  <a:pt x="17" y="80"/>
                </a:lnTo>
                <a:lnTo>
                  <a:pt x="17" y="82"/>
                </a:lnTo>
                <a:lnTo>
                  <a:pt x="25" y="82"/>
                </a:lnTo>
                <a:lnTo>
                  <a:pt x="25" y="133"/>
                </a:lnTo>
                <a:lnTo>
                  <a:pt x="25" y="138"/>
                </a:lnTo>
                <a:lnTo>
                  <a:pt x="25" y="159"/>
                </a:lnTo>
                <a:lnTo>
                  <a:pt x="22" y="164"/>
                </a:lnTo>
                <a:lnTo>
                  <a:pt x="22" y="171"/>
                </a:lnTo>
                <a:lnTo>
                  <a:pt x="32" y="164"/>
                </a:lnTo>
                <a:lnTo>
                  <a:pt x="32" y="66"/>
                </a:lnTo>
                <a:lnTo>
                  <a:pt x="39" y="66"/>
                </a:lnTo>
                <a:lnTo>
                  <a:pt x="34" y="63"/>
                </a:lnTo>
                <a:lnTo>
                  <a:pt x="32" y="61"/>
                </a:lnTo>
                <a:lnTo>
                  <a:pt x="32" y="49"/>
                </a:lnTo>
                <a:lnTo>
                  <a:pt x="32" y="49"/>
                </a:lnTo>
                <a:close/>
              </a:path>
              <a:path w="410" h="172">
                <a:moveTo>
                  <a:pt x="94" y="49"/>
                </a:moveTo>
                <a:lnTo>
                  <a:pt x="92" y="51"/>
                </a:lnTo>
                <a:lnTo>
                  <a:pt x="94" y="54"/>
                </a:lnTo>
                <a:lnTo>
                  <a:pt x="97" y="56"/>
                </a:lnTo>
                <a:lnTo>
                  <a:pt x="99" y="58"/>
                </a:lnTo>
                <a:lnTo>
                  <a:pt x="101" y="63"/>
                </a:lnTo>
                <a:lnTo>
                  <a:pt x="104" y="66"/>
                </a:lnTo>
                <a:lnTo>
                  <a:pt x="106" y="68"/>
                </a:lnTo>
                <a:lnTo>
                  <a:pt x="109" y="70"/>
                </a:lnTo>
                <a:lnTo>
                  <a:pt x="109" y="73"/>
                </a:lnTo>
                <a:lnTo>
                  <a:pt x="111" y="75"/>
                </a:lnTo>
                <a:lnTo>
                  <a:pt x="111" y="78"/>
                </a:lnTo>
                <a:lnTo>
                  <a:pt x="113" y="80"/>
                </a:lnTo>
                <a:lnTo>
                  <a:pt x="116" y="85"/>
                </a:lnTo>
                <a:lnTo>
                  <a:pt x="116" y="87"/>
                </a:lnTo>
                <a:lnTo>
                  <a:pt x="118" y="87"/>
                </a:lnTo>
                <a:lnTo>
                  <a:pt x="121" y="85"/>
                </a:lnTo>
                <a:lnTo>
                  <a:pt x="121" y="68"/>
                </a:lnTo>
                <a:lnTo>
                  <a:pt x="118" y="66"/>
                </a:lnTo>
                <a:lnTo>
                  <a:pt x="116" y="63"/>
                </a:lnTo>
                <a:lnTo>
                  <a:pt x="113" y="61"/>
                </a:lnTo>
                <a:lnTo>
                  <a:pt x="111" y="58"/>
                </a:lnTo>
                <a:lnTo>
                  <a:pt x="109" y="58"/>
                </a:lnTo>
                <a:lnTo>
                  <a:pt x="104" y="56"/>
                </a:lnTo>
                <a:lnTo>
                  <a:pt x="101" y="54"/>
                </a:lnTo>
                <a:lnTo>
                  <a:pt x="97" y="51"/>
                </a:lnTo>
                <a:lnTo>
                  <a:pt x="94" y="49"/>
                </a:lnTo>
                <a:lnTo>
                  <a:pt x="94" y="49"/>
                </a:lnTo>
                <a:close/>
              </a:path>
              <a:path w="410" h="172">
                <a:moveTo>
                  <a:pt x="70" y="44"/>
                </a:moveTo>
                <a:lnTo>
                  <a:pt x="70" y="46"/>
                </a:lnTo>
                <a:lnTo>
                  <a:pt x="68" y="49"/>
                </a:lnTo>
                <a:lnTo>
                  <a:pt x="68" y="54"/>
                </a:lnTo>
                <a:lnTo>
                  <a:pt x="65" y="56"/>
                </a:lnTo>
                <a:lnTo>
                  <a:pt x="65" y="58"/>
                </a:lnTo>
                <a:lnTo>
                  <a:pt x="63" y="63"/>
                </a:lnTo>
                <a:lnTo>
                  <a:pt x="61" y="66"/>
                </a:lnTo>
                <a:lnTo>
                  <a:pt x="61" y="68"/>
                </a:lnTo>
                <a:lnTo>
                  <a:pt x="58" y="73"/>
                </a:lnTo>
                <a:lnTo>
                  <a:pt x="56" y="75"/>
                </a:lnTo>
                <a:lnTo>
                  <a:pt x="56" y="78"/>
                </a:lnTo>
                <a:lnTo>
                  <a:pt x="53" y="82"/>
                </a:lnTo>
                <a:lnTo>
                  <a:pt x="51" y="85"/>
                </a:lnTo>
                <a:lnTo>
                  <a:pt x="49" y="87"/>
                </a:lnTo>
                <a:lnTo>
                  <a:pt x="49" y="90"/>
                </a:lnTo>
                <a:lnTo>
                  <a:pt x="46" y="92"/>
                </a:lnTo>
                <a:lnTo>
                  <a:pt x="46" y="94"/>
                </a:lnTo>
                <a:lnTo>
                  <a:pt x="49" y="92"/>
                </a:lnTo>
                <a:lnTo>
                  <a:pt x="51" y="90"/>
                </a:lnTo>
                <a:lnTo>
                  <a:pt x="53" y="87"/>
                </a:lnTo>
                <a:lnTo>
                  <a:pt x="56" y="87"/>
                </a:lnTo>
                <a:lnTo>
                  <a:pt x="56" y="85"/>
                </a:lnTo>
                <a:lnTo>
                  <a:pt x="58" y="82"/>
                </a:lnTo>
                <a:lnTo>
                  <a:pt x="61" y="78"/>
                </a:lnTo>
                <a:lnTo>
                  <a:pt x="63" y="75"/>
                </a:lnTo>
                <a:lnTo>
                  <a:pt x="65" y="73"/>
                </a:lnTo>
                <a:lnTo>
                  <a:pt x="68" y="70"/>
                </a:lnTo>
                <a:lnTo>
                  <a:pt x="68" y="68"/>
                </a:lnTo>
                <a:lnTo>
                  <a:pt x="70" y="63"/>
                </a:lnTo>
                <a:lnTo>
                  <a:pt x="73" y="61"/>
                </a:lnTo>
                <a:lnTo>
                  <a:pt x="75" y="58"/>
                </a:lnTo>
                <a:lnTo>
                  <a:pt x="77" y="56"/>
                </a:lnTo>
                <a:lnTo>
                  <a:pt x="80" y="56"/>
                </a:lnTo>
                <a:lnTo>
                  <a:pt x="82" y="54"/>
                </a:lnTo>
                <a:lnTo>
                  <a:pt x="70" y="44"/>
                </a:lnTo>
                <a:lnTo>
                  <a:pt x="70" y="44"/>
                </a:lnTo>
                <a:close/>
              </a:path>
              <a:path w="410" h="172">
                <a:moveTo>
                  <a:pt x="44" y="37"/>
                </a:moveTo>
                <a:lnTo>
                  <a:pt x="39" y="44"/>
                </a:lnTo>
                <a:lnTo>
                  <a:pt x="1" y="44"/>
                </a:lnTo>
                <a:lnTo>
                  <a:pt x="5" y="51"/>
                </a:lnTo>
                <a:lnTo>
                  <a:pt x="10" y="49"/>
                </a:lnTo>
                <a:lnTo>
                  <a:pt x="53" y="49"/>
                </a:lnTo>
                <a:lnTo>
                  <a:pt x="44" y="37"/>
                </a:lnTo>
                <a:lnTo>
                  <a:pt x="44" y="37"/>
                </a:lnTo>
                <a:close/>
              </a:path>
              <a:path w="410" h="172">
                <a:moveTo>
                  <a:pt x="116" y="25"/>
                </a:moveTo>
                <a:lnTo>
                  <a:pt x="109" y="34"/>
                </a:lnTo>
                <a:lnTo>
                  <a:pt x="49" y="34"/>
                </a:lnTo>
                <a:lnTo>
                  <a:pt x="53" y="41"/>
                </a:lnTo>
                <a:lnTo>
                  <a:pt x="56" y="39"/>
                </a:lnTo>
                <a:lnTo>
                  <a:pt x="128" y="39"/>
                </a:lnTo>
                <a:lnTo>
                  <a:pt x="116" y="25"/>
                </a:lnTo>
                <a:lnTo>
                  <a:pt x="116" y="25"/>
                </a:lnTo>
                <a:close/>
              </a:path>
              <a:path w="410" h="172">
                <a:moveTo>
                  <a:pt x="22" y="1"/>
                </a:moveTo>
                <a:lnTo>
                  <a:pt x="22" y="6"/>
                </a:lnTo>
                <a:lnTo>
                  <a:pt x="25" y="8"/>
                </a:lnTo>
                <a:lnTo>
                  <a:pt x="25" y="44"/>
                </a:lnTo>
                <a:lnTo>
                  <a:pt x="32" y="44"/>
                </a:lnTo>
                <a:lnTo>
                  <a:pt x="32" y="13"/>
                </a:lnTo>
                <a:lnTo>
                  <a:pt x="37" y="10"/>
                </a:lnTo>
                <a:lnTo>
                  <a:pt x="22" y="1"/>
                </a:lnTo>
                <a:lnTo>
                  <a:pt x="22" y="1"/>
                </a:lnTo>
                <a:close/>
              </a:path>
              <a:path w="410" h="172">
                <a:moveTo>
                  <a:pt x="73" y="1"/>
                </a:moveTo>
                <a:lnTo>
                  <a:pt x="70" y="1"/>
                </a:lnTo>
                <a:lnTo>
                  <a:pt x="73" y="3"/>
                </a:lnTo>
                <a:lnTo>
                  <a:pt x="75" y="8"/>
                </a:lnTo>
                <a:lnTo>
                  <a:pt x="77" y="10"/>
                </a:lnTo>
                <a:lnTo>
                  <a:pt x="77" y="15"/>
                </a:lnTo>
                <a:lnTo>
                  <a:pt x="80" y="18"/>
                </a:lnTo>
                <a:lnTo>
                  <a:pt x="80" y="20"/>
                </a:lnTo>
                <a:lnTo>
                  <a:pt x="82" y="22"/>
                </a:lnTo>
                <a:lnTo>
                  <a:pt x="82" y="32"/>
                </a:lnTo>
                <a:lnTo>
                  <a:pt x="85" y="34"/>
                </a:lnTo>
                <a:lnTo>
                  <a:pt x="85" y="32"/>
                </a:lnTo>
                <a:lnTo>
                  <a:pt x="90" y="30"/>
                </a:lnTo>
                <a:lnTo>
                  <a:pt x="90" y="15"/>
                </a:lnTo>
                <a:lnTo>
                  <a:pt x="87" y="13"/>
                </a:lnTo>
                <a:lnTo>
                  <a:pt x="87" y="10"/>
                </a:lnTo>
                <a:lnTo>
                  <a:pt x="85" y="8"/>
                </a:lnTo>
                <a:lnTo>
                  <a:pt x="82" y="8"/>
                </a:lnTo>
                <a:lnTo>
                  <a:pt x="80" y="6"/>
                </a:lnTo>
                <a:lnTo>
                  <a:pt x="77" y="3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10" h="172">
                <a:moveTo>
                  <a:pt x="353" y="147"/>
                </a:moveTo>
                <a:lnTo>
                  <a:pt x="353" y="152"/>
                </a:lnTo>
                <a:lnTo>
                  <a:pt x="373" y="152"/>
                </a:lnTo>
                <a:lnTo>
                  <a:pt x="368" y="152"/>
                </a:lnTo>
                <a:lnTo>
                  <a:pt x="365" y="150"/>
                </a:lnTo>
                <a:lnTo>
                  <a:pt x="358" y="150"/>
                </a:lnTo>
                <a:lnTo>
                  <a:pt x="353" y="147"/>
                </a:lnTo>
                <a:lnTo>
                  <a:pt x="353" y="147"/>
                </a:lnTo>
                <a:close/>
              </a:path>
              <a:path w="410" h="172">
                <a:moveTo>
                  <a:pt x="325" y="99"/>
                </a:moveTo>
                <a:lnTo>
                  <a:pt x="317" y="99"/>
                </a:lnTo>
                <a:lnTo>
                  <a:pt x="317" y="101"/>
                </a:lnTo>
                <a:lnTo>
                  <a:pt x="317" y="104"/>
                </a:lnTo>
                <a:lnTo>
                  <a:pt x="320" y="109"/>
                </a:lnTo>
                <a:lnTo>
                  <a:pt x="320" y="111"/>
                </a:lnTo>
                <a:lnTo>
                  <a:pt x="322" y="116"/>
                </a:lnTo>
                <a:lnTo>
                  <a:pt x="322" y="123"/>
                </a:lnTo>
                <a:lnTo>
                  <a:pt x="325" y="126"/>
                </a:lnTo>
                <a:lnTo>
                  <a:pt x="325" y="133"/>
                </a:lnTo>
                <a:lnTo>
                  <a:pt x="327" y="135"/>
                </a:lnTo>
                <a:lnTo>
                  <a:pt x="327" y="145"/>
                </a:lnTo>
                <a:lnTo>
                  <a:pt x="330" y="147"/>
                </a:lnTo>
                <a:lnTo>
                  <a:pt x="332" y="145"/>
                </a:lnTo>
                <a:lnTo>
                  <a:pt x="334" y="142"/>
                </a:lnTo>
                <a:lnTo>
                  <a:pt x="334" y="126"/>
                </a:lnTo>
                <a:lnTo>
                  <a:pt x="332" y="121"/>
                </a:lnTo>
                <a:lnTo>
                  <a:pt x="332" y="116"/>
                </a:lnTo>
                <a:lnTo>
                  <a:pt x="330" y="114"/>
                </a:lnTo>
                <a:lnTo>
                  <a:pt x="330" y="111"/>
                </a:lnTo>
                <a:lnTo>
                  <a:pt x="327" y="106"/>
                </a:lnTo>
                <a:lnTo>
                  <a:pt x="325" y="104"/>
                </a:lnTo>
                <a:lnTo>
                  <a:pt x="325" y="99"/>
                </a:lnTo>
                <a:lnTo>
                  <a:pt x="325" y="99"/>
                </a:lnTo>
                <a:close/>
              </a:path>
              <a:path w="410" h="172">
                <a:moveTo>
                  <a:pt x="344" y="70"/>
                </a:moveTo>
                <a:lnTo>
                  <a:pt x="341" y="70"/>
                </a:lnTo>
                <a:lnTo>
                  <a:pt x="344" y="73"/>
                </a:lnTo>
                <a:lnTo>
                  <a:pt x="344" y="78"/>
                </a:lnTo>
                <a:lnTo>
                  <a:pt x="346" y="80"/>
                </a:lnTo>
                <a:lnTo>
                  <a:pt x="346" y="85"/>
                </a:lnTo>
                <a:lnTo>
                  <a:pt x="349" y="87"/>
                </a:lnTo>
                <a:lnTo>
                  <a:pt x="349" y="94"/>
                </a:lnTo>
                <a:lnTo>
                  <a:pt x="351" y="97"/>
                </a:lnTo>
                <a:lnTo>
                  <a:pt x="351" y="111"/>
                </a:lnTo>
                <a:lnTo>
                  <a:pt x="353" y="114"/>
                </a:lnTo>
                <a:lnTo>
                  <a:pt x="356" y="114"/>
                </a:lnTo>
                <a:lnTo>
                  <a:pt x="358" y="109"/>
                </a:lnTo>
                <a:lnTo>
                  <a:pt x="358" y="106"/>
                </a:lnTo>
                <a:lnTo>
                  <a:pt x="361" y="104"/>
                </a:lnTo>
                <a:lnTo>
                  <a:pt x="361" y="97"/>
                </a:lnTo>
                <a:lnTo>
                  <a:pt x="358" y="92"/>
                </a:lnTo>
                <a:lnTo>
                  <a:pt x="358" y="87"/>
                </a:lnTo>
                <a:lnTo>
                  <a:pt x="356" y="87"/>
                </a:lnTo>
                <a:lnTo>
                  <a:pt x="356" y="85"/>
                </a:lnTo>
                <a:lnTo>
                  <a:pt x="353" y="82"/>
                </a:lnTo>
                <a:lnTo>
                  <a:pt x="351" y="80"/>
                </a:lnTo>
                <a:lnTo>
                  <a:pt x="349" y="75"/>
                </a:lnTo>
                <a:lnTo>
                  <a:pt x="346" y="73"/>
                </a:lnTo>
                <a:lnTo>
                  <a:pt x="344" y="70"/>
                </a:lnTo>
                <a:lnTo>
                  <a:pt x="344" y="70"/>
                </a:lnTo>
                <a:close/>
              </a:path>
              <a:path w="410" h="172">
                <a:moveTo>
                  <a:pt x="385" y="54"/>
                </a:moveTo>
                <a:lnTo>
                  <a:pt x="377" y="54"/>
                </a:lnTo>
                <a:lnTo>
                  <a:pt x="377" y="145"/>
                </a:lnTo>
                <a:lnTo>
                  <a:pt x="377" y="147"/>
                </a:lnTo>
                <a:lnTo>
                  <a:pt x="375" y="150"/>
                </a:lnTo>
                <a:lnTo>
                  <a:pt x="373" y="152"/>
                </a:lnTo>
                <a:lnTo>
                  <a:pt x="353" y="152"/>
                </a:lnTo>
                <a:lnTo>
                  <a:pt x="358" y="154"/>
                </a:lnTo>
                <a:lnTo>
                  <a:pt x="361" y="157"/>
                </a:lnTo>
                <a:lnTo>
                  <a:pt x="365" y="159"/>
                </a:lnTo>
                <a:lnTo>
                  <a:pt x="368" y="159"/>
                </a:lnTo>
                <a:lnTo>
                  <a:pt x="368" y="161"/>
                </a:lnTo>
                <a:lnTo>
                  <a:pt x="370" y="164"/>
                </a:lnTo>
                <a:lnTo>
                  <a:pt x="373" y="166"/>
                </a:lnTo>
                <a:lnTo>
                  <a:pt x="373" y="169"/>
                </a:lnTo>
                <a:lnTo>
                  <a:pt x="375" y="169"/>
                </a:lnTo>
                <a:lnTo>
                  <a:pt x="377" y="166"/>
                </a:lnTo>
                <a:lnTo>
                  <a:pt x="380" y="164"/>
                </a:lnTo>
                <a:lnTo>
                  <a:pt x="382" y="161"/>
                </a:lnTo>
                <a:lnTo>
                  <a:pt x="382" y="159"/>
                </a:lnTo>
                <a:lnTo>
                  <a:pt x="385" y="157"/>
                </a:lnTo>
                <a:lnTo>
                  <a:pt x="385" y="154"/>
                </a:lnTo>
                <a:lnTo>
                  <a:pt x="385" y="150"/>
                </a:lnTo>
                <a:lnTo>
                  <a:pt x="385" y="54"/>
                </a:lnTo>
                <a:lnTo>
                  <a:pt x="385" y="54"/>
                </a:lnTo>
                <a:close/>
              </a:path>
              <a:path w="410" h="172">
                <a:moveTo>
                  <a:pt x="291" y="46"/>
                </a:moveTo>
                <a:lnTo>
                  <a:pt x="289" y="49"/>
                </a:lnTo>
                <a:lnTo>
                  <a:pt x="291" y="51"/>
                </a:lnTo>
                <a:lnTo>
                  <a:pt x="291" y="54"/>
                </a:lnTo>
                <a:lnTo>
                  <a:pt x="293" y="54"/>
                </a:lnTo>
                <a:lnTo>
                  <a:pt x="293" y="56"/>
                </a:lnTo>
                <a:lnTo>
                  <a:pt x="296" y="61"/>
                </a:lnTo>
                <a:lnTo>
                  <a:pt x="296" y="63"/>
                </a:lnTo>
                <a:lnTo>
                  <a:pt x="298" y="66"/>
                </a:lnTo>
                <a:lnTo>
                  <a:pt x="301" y="68"/>
                </a:lnTo>
                <a:lnTo>
                  <a:pt x="301" y="73"/>
                </a:lnTo>
                <a:lnTo>
                  <a:pt x="303" y="75"/>
                </a:lnTo>
                <a:lnTo>
                  <a:pt x="305" y="80"/>
                </a:lnTo>
                <a:lnTo>
                  <a:pt x="308" y="82"/>
                </a:lnTo>
                <a:lnTo>
                  <a:pt x="315" y="82"/>
                </a:lnTo>
                <a:lnTo>
                  <a:pt x="313" y="80"/>
                </a:lnTo>
                <a:lnTo>
                  <a:pt x="310" y="78"/>
                </a:lnTo>
                <a:lnTo>
                  <a:pt x="310" y="75"/>
                </a:lnTo>
                <a:lnTo>
                  <a:pt x="308" y="70"/>
                </a:lnTo>
                <a:lnTo>
                  <a:pt x="305" y="68"/>
                </a:lnTo>
                <a:lnTo>
                  <a:pt x="303" y="66"/>
                </a:lnTo>
                <a:lnTo>
                  <a:pt x="303" y="63"/>
                </a:lnTo>
                <a:lnTo>
                  <a:pt x="301" y="61"/>
                </a:lnTo>
                <a:lnTo>
                  <a:pt x="298" y="58"/>
                </a:lnTo>
                <a:lnTo>
                  <a:pt x="296" y="54"/>
                </a:lnTo>
                <a:lnTo>
                  <a:pt x="293" y="51"/>
                </a:lnTo>
                <a:lnTo>
                  <a:pt x="293" y="49"/>
                </a:lnTo>
                <a:lnTo>
                  <a:pt x="291" y="46"/>
                </a:lnTo>
                <a:lnTo>
                  <a:pt x="291" y="46"/>
                </a:lnTo>
                <a:close/>
              </a:path>
              <a:path w="410" h="172">
                <a:moveTo>
                  <a:pt x="397" y="41"/>
                </a:moveTo>
                <a:lnTo>
                  <a:pt x="390" y="51"/>
                </a:lnTo>
                <a:lnTo>
                  <a:pt x="334" y="51"/>
                </a:lnTo>
                <a:lnTo>
                  <a:pt x="339" y="56"/>
                </a:lnTo>
                <a:lnTo>
                  <a:pt x="346" y="56"/>
                </a:lnTo>
                <a:lnTo>
                  <a:pt x="349" y="54"/>
                </a:lnTo>
                <a:lnTo>
                  <a:pt x="409" y="54"/>
                </a:lnTo>
                <a:lnTo>
                  <a:pt x="397" y="41"/>
                </a:lnTo>
                <a:lnTo>
                  <a:pt x="397" y="41"/>
                </a:lnTo>
                <a:close/>
              </a:path>
              <a:path w="410" h="172">
                <a:moveTo>
                  <a:pt x="339" y="32"/>
                </a:moveTo>
                <a:lnTo>
                  <a:pt x="327" y="32"/>
                </a:lnTo>
                <a:lnTo>
                  <a:pt x="325" y="37"/>
                </a:lnTo>
                <a:lnTo>
                  <a:pt x="325" y="44"/>
                </a:lnTo>
                <a:lnTo>
                  <a:pt x="322" y="49"/>
                </a:lnTo>
                <a:lnTo>
                  <a:pt x="322" y="56"/>
                </a:lnTo>
                <a:lnTo>
                  <a:pt x="320" y="61"/>
                </a:lnTo>
                <a:lnTo>
                  <a:pt x="320" y="68"/>
                </a:lnTo>
                <a:lnTo>
                  <a:pt x="317" y="70"/>
                </a:lnTo>
                <a:lnTo>
                  <a:pt x="317" y="78"/>
                </a:lnTo>
                <a:lnTo>
                  <a:pt x="315" y="80"/>
                </a:lnTo>
                <a:lnTo>
                  <a:pt x="315" y="82"/>
                </a:lnTo>
                <a:lnTo>
                  <a:pt x="308" y="82"/>
                </a:lnTo>
                <a:lnTo>
                  <a:pt x="310" y="87"/>
                </a:lnTo>
                <a:lnTo>
                  <a:pt x="313" y="92"/>
                </a:lnTo>
                <a:lnTo>
                  <a:pt x="310" y="92"/>
                </a:lnTo>
                <a:lnTo>
                  <a:pt x="310" y="94"/>
                </a:lnTo>
                <a:lnTo>
                  <a:pt x="310" y="99"/>
                </a:lnTo>
                <a:lnTo>
                  <a:pt x="308" y="101"/>
                </a:lnTo>
                <a:lnTo>
                  <a:pt x="305" y="104"/>
                </a:lnTo>
                <a:lnTo>
                  <a:pt x="305" y="109"/>
                </a:lnTo>
                <a:lnTo>
                  <a:pt x="303" y="111"/>
                </a:lnTo>
                <a:lnTo>
                  <a:pt x="301" y="114"/>
                </a:lnTo>
                <a:lnTo>
                  <a:pt x="301" y="118"/>
                </a:lnTo>
                <a:lnTo>
                  <a:pt x="298" y="121"/>
                </a:lnTo>
                <a:lnTo>
                  <a:pt x="298" y="123"/>
                </a:lnTo>
                <a:lnTo>
                  <a:pt x="296" y="126"/>
                </a:lnTo>
                <a:lnTo>
                  <a:pt x="293" y="130"/>
                </a:lnTo>
                <a:lnTo>
                  <a:pt x="291" y="133"/>
                </a:lnTo>
                <a:lnTo>
                  <a:pt x="291" y="135"/>
                </a:lnTo>
                <a:lnTo>
                  <a:pt x="289" y="138"/>
                </a:lnTo>
                <a:lnTo>
                  <a:pt x="286" y="140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9" y="154"/>
                </a:lnTo>
                <a:lnTo>
                  <a:pt x="281" y="152"/>
                </a:lnTo>
                <a:lnTo>
                  <a:pt x="284" y="150"/>
                </a:lnTo>
                <a:lnTo>
                  <a:pt x="286" y="147"/>
                </a:lnTo>
                <a:lnTo>
                  <a:pt x="289" y="145"/>
                </a:lnTo>
                <a:lnTo>
                  <a:pt x="291" y="142"/>
                </a:lnTo>
                <a:lnTo>
                  <a:pt x="293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3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0" y="114"/>
                </a:lnTo>
                <a:lnTo>
                  <a:pt x="310" y="111"/>
                </a:lnTo>
                <a:lnTo>
                  <a:pt x="313" y="109"/>
                </a:lnTo>
                <a:lnTo>
                  <a:pt x="313" y="106"/>
                </a:lnTo>
                <a:lnTo>
                  <a:pt x="315" y="101"/>
                </a:lnTo>
                <a:lnTo>
                  <a:pt x="317" y="99"/>
                </a:lnTo>
                <a:lnTo>
                  <a:pt x="325" y="99"/>
                </a:lnTo>
                <a:lnTo>
                  <a:pt x="322" y="94"/>
                </a:lnTo>
                <a:lnTo>
                  <a:pt x="320" y="92"/>
                </a:lnTo>
                <a:lnTo>
                  <a:pt x="320" y="87"/>
                </a:lnTo>
                <a:lnTo>
                  <a:pt x="322" y="85"/>
                </a:lnTo>
                <a:lnTo>
                  <a:pt x="322" y="80"/>
                </a:lnTo>
                <a:lnTo>
                  <a:pt x="325" y="78"/>
                </a:lnTo>
                <a:lnTo>
                  <a:pt x="325" y="70"/>
                </a:lnTo>
                <a:lnTo>
                  <a:pt x="327" y="68"/>
                </a:lnTo>
                <a:lnTo>
                  <a:pt x="327" y="63"/>
                </a:lnTo>
                <a:lnTo>
                  <a:pt x="330" y="61"/>
                </a:lnTo>
                <a:lnTo>
                  <a:pt x="330" y="54"/>
                </a:lnTo>
                <a:lnTo>
                  <a:pt x="332" y="49"/>
                </a:lnTo>
                <a:lnTo>
                  <a:pt x="332" y="46"/>
                </a:lnTo>
                <a:lnTo>
                  <a:pt x="334" y="41"/>
                </a:lnTo>
                <a:lnTo>
                  <a:pt x="334" y="37"/>
                </a:lnTo>
                <a:lnTo>
                  <a:pt x="339" y="32"/>
                </a:lnTo>
                <a:lnTo>
                  <a:pt x="339" y="32"/>
                </a:lnTo>
                <a:close/>
              </a:path>
              <a:path w="410" h="172">
                <a:moveTo>
                  <a:pt x="330" y="20"/>
                </a:moveTo>
                <a:lnTo>
                  <a:pt x="327" y="27"/>
                </a:lnTo>
                <a:lnTo>
                  <a:pt x="284" y="27"/>
                </a:lnTo>
                <a:lnTo>
                  <a:pt x="289" y="34"/>
                </a:lnTo>
                <a:lnTo>
                  <a:pt x="293" y="34"/>
                </a:lnTo>
                <a:lnTo>
                  <a:pt x="296" y="32"/>
                </a:lnTo>
                <a:lnTo>
                  <a:pt x="339" y="32"/>
                </a:lnTo>
                <a:lnTo>
                  <a:pt x="330" y="20"/>
                </a:lnTo>
                <a:lnTo>
                  <a:pt x="330" y="20"/>
                </a:lnTo>
                <a:close/>
              </a:path>
              <a:path w="410" h="172">
                <a:moveTo>
                  <a:pt x="377" y="3"/>
                </a:moveTo>
                <a:lnTo>
                  <a:pt x="377" y="51"/>
                </a:lnTo>
                <a:lnTo>
                  <a:pt x="385" y="51"/>
                </a:lnTo>
                <a:lnTo>
                  <a:pt x="385" y="18"/>
                </a:lnTo>
                <a:lnTo>
                  <a:pt x="390" y="13"/>
                </a:lnTo>
                <a:lnTo>
                  <a:pt x="377" y="3"/>
                </a:lnTo>
                <a:lnTo>
                  <a:pt x="377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66" name="path 13766"/>
          <p:cNvSpPr/>
          <p:nvPr/>
        </p:nvSpPr>
        <p:spPr>
          <a:xfrm>
            <a:off x="789965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51" y="164"/>
                </a:lnTo>
                <a:lnTo>
                  <a:pt x="49" y="161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2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6" y="123"/>
                </a:lnTo>
                <a:lnTo>
                  <a:pt x="106" y="125"/>
                </a:lnTo>
                <a:lnTo>
                  <a:pt x="109" y="130"/>
                </a:lnTo>
                <a:lnTo>
                  <a:pt x="111" y="133"/>
                </a:lnTo>
                <a:lnTo>
                  <a:pt x="111" y="138"/>
                </a:lnTo>
                <a:lnTo>
                  <a:pt x="114" y="140"/>
                </a:lnTo>
                <a:lnTo>
                  <a:pt x="114" y="142"/>
                </a:lnTo>
                <a:lnTo>
                  <a:pt x="116" y="145"/>
                </a:lnTo>
                <a:lnTo>
                  <a:pt x="116" y="150"/>
                </a:lnTo>
                <a:lnTo>
                  <a:pt x="118" y="152"/>
                </a:lnTo>
                <a:lnTo>
                  <a:pt x="118" y="159"/>
                </a:lnTo>
                <a:lnTo>
                  <a:pt x="121" y="161"/>
                </a:lnTo>
                <a:lnTo>
                  <a:pt x="121" y="164"/>
                </a:lnTo>
                <a:lnTo>
                  <a:pt x="123" y="161"/>
                </a:lnTo>
                <a:lnTo>
                  <a:pt x="126" y="159"/>
                </a:lnTo>
                <a:lnTo>
                  <a:pt x="126" y="157"/>
                </a:lnTo>
                <a:lnTo>
                  <a:pt x="128" y="154"/>
                </a:lnTo>
                <a:lnTo>
                  <a:pt x="128" y="150"/>
                </a:lnTo>
                <a:lnTo>
                  <a:pt x="126" y="147"/>
                </a:lnTo>
                <a:lnTo>
                  <a:pt x="126" y="145"/>
                </a:lnTo>
                <a:lnTo>
                  <a:pt x="123" y="140"/>
                </a:lnTo>
                <a:lnTo>
                  <a:pt x="123" y="138"/>
                </a:lnTo>
                <a:lnTo>
                  <a:pt x="121" y="135"/>
                </a:lnTo>
                <a:lnTo>
                  <a:pt x="121" y="133"/>
                </a:lnTo>
                <a:lnTo>
                  <a:pt x="118" y="130"/>
                </a:lnTo>
                <a:lnTo>
                  <a:pt x="116" y="128"/>
                </a:lnTo>
                <a:lnTo>
                  <a:pt x="116" y="125"/>
                </a:lnTo>
                <a:lnTo>
                  <a:pt x="114" y="123"/>
                </a:lnTo>
                <a:lnTo>
                  <a:pt x="111" y="121"/>
                </a:lnTo>
                <a:lnTo>
                  <a:pt x="109" y="116"/>
                </a:lnTo>
                <a:lnTo>
                  <a:pt x="106" y="113"/>
                </a:lnTo>
                <a:lnTo>
                  <a:pt x="104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80" y="104"/>
                </a:moveTo>
                <a:lnTo>
                  <a:pt x="80" y="106"/>
                </a:lnTo>
                <a:lnTo>
                  <a:pt x="78" y="109"/>
                </a:lnTo>
                <a:lnTo>
                  <a:pt x="78" y="111"/>
                </a:lnTo>
                <a:lnTo>
                  <a:pt x="75" y="116"/>
                </a:lnTo>
                <a:lnTo>
                  <a:pt x="75" y="118"/>
                </a:lnTo>
                <a:lnTo>
                  <a:pt x="73" y="121"/>
                </a:lnTo>
                <a:lnTo>
                  <a:pt x="73" y="125"/>
                </a:lnTo>
                <a:lnTo>
                  <a:pt x="70" y="128"/>
                </a:lnTo>
                <a:lnTo>
                  <a:pt x="70" y="133"/>
                </a:lnTo>
                <a:lnTo>
                  <a:pt x="68" y="135"/>
                </a:lnTo>
                <a:lnTo>
                  <a:pt x="68" y="138"/>
                </a:lnTo>
                <a:lnTo>
                  <a:pt x="66" y="142"/>
                </a:lnTo>
                <a:lnTo>
                  <a:pt x="63" y="145"/>
                </a:lnTo>
                <a:lnTo>
                  <a:pt x="63" y="147"/>
                </a:lnTo>
                <a:lnTo>
                  <a:pt x="61" y="152"/>
                </a:lnTo>
                <a:lnTo>
                  <a:pt x="58" y="154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54" y="166"/>
                </a:lnTo>
                <a:lnTo>
                  <a:pt x="56" y="164"/>
                </a:lnTo>
                <a:lnTo>
                  <a:pt x="58" y="164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3" y="154"/>
                </a:lnTo>
                <a:lnTo>
                  <a:pt x="66" y="152"/>
                </a:lnTo>
                <a:lnTo>
                  <a:pt x="68" y="150"/>
                </a:lnTo>
                <a:lnTo>
                  <a:pt x="70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8" y="133"/>
                </a:lnTo>
                <a:lnTo>
                  <a:pt x="80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80" y="104"/>
                </a:lnTo>
                <a:lnTo>
                  <a:pt x="80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2" y="22"/>
                </a:moveTo>
                <a:lnTo>
                  <a:pt x="15" y="22"/>
                </a:lnTo>
                <a:lnTo>
                  <a:pt x="15" y="130"/>
                </a:lnTo>
                <a:lnTo>
                  <a:pt x="13" y="130"/>
                </a:lnTo>
                <a:lnTo>
                  <a:pt x="8" y="133"/>
                </a:lnTo>
                <a:lnTo>
                  <a:pt x="3" y="133"/>
                </a:lnTo>
                <a:lnTo>
                  <a:pt x="10" y="147"/>
                </a:lnTo>
                <a:lnTo>
                  <a:pt x="13" y="142"/>
                </a:lnTo>
                <a:lnTo>
                  <a:pt x="15" y="142"/>
                </a:lnTo>
                <a:lnTo>
                  <a:pt x="18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2" y="133"/>
                </a:lnTo>
                <a:lnTo>
                  <a:pt x="34" y="130"/>
                </a:lnTo>
                <a:lnTo>
                  <a:pt x="37" y="130"/>
                </a:lnTo>
                <a:lnTo>
                  <a:pt x="39" y="128"/>
                </a:lnTo>
                <a:lnTo>
                  <a:pt x="22" y="128"/>
                </a:lnTo>
                <a:lnTo>
                  <a:pt x="22" y="94"/>
                </a:lnTo>
                <a:lnTo>
                  <a:pt x="42" y="94"/>
                </a:lnTo>
                <a:lnTo>
                  <a:pt x="22" y="90"/>
                </a:lnTo>
                <a:lnTo>
                  <a:pt x="22" y="58"/>
                </a:lnTo>
                <a:lnTo>
                  <a:pt x="42" y="58"/>
                </a:lnTo>
                <a:lnTo>
                  <a:pt x="22" y="53"/>
                </a:lnTo>
                <a:lnTo>
                  <a:pt x="22" y="22"/>
                </a:lnTo>
                <a:lnTo>
                  <a:pt x="22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2" y="53"/>
                </a:lnTo>
                <a:lnTo>
                  <a:pt x="42" y="58"/>
                </a:lnTo>
                <a:lnTo>
                  <a:pt x="42" y="90"/>
                </a:lnTo>
                <a:lnTo>
                  <a:pt x="22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21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9" y="20"/>
                </a:lnTo>
                <a:lnTo>
                  <a:pt x="75" y="20"/>
                </a:lnTo>
                <a:lnTo>
                  <a:pt x="121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6" y="25"/>
                </a:lnTo>
                <a:lnTo>
                  <a:pt x="10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9" y="140"/>
                </a:lnTo>
                <a:lnTo>
                  <a:pt x="354" y="142"/>
                </a:lnTo>
                <a:lnTo>
                  <a:pt x="356" y="145"/>
                </a:lnTo>
                <a:lnTo>
                  <a:pt x="358" y="145"/>
                </a:lnTo>
                <a:lnTo>
                  <a:pt x="361" y="147"/>
                </a:lnTo>
                <a:lnTo>
                  <a:pt x="363" y="150"/>
                </a:lnTo>
                <a:lnTo>
                  <a:pt x="366" y="150"/>
                </a:lnTo>
                <a:lnTo>
                  <a:pt x="368" y="152"/>
                </a:lnTo>
                <a:lnTo>
                  <a:pt x="370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5" y="169"/>
                </a:lnTo>
                <a:lnTo>
                  <a:pt x="387" y="171"/>
                </a:lnTo>
                <a:lnTo>
                  <a:pt x="390" y="171"/>
                </a:lnTo>
                <a:lnTo>
                  <a:pt x="390" y="169"/>
                </a:lnTo>
                <a:lnTo>
                  <a:pt x="392" y="164"/>
                </a:lnTo>
                <a:lnTo>
                  <a:pt x="392" y="15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47"/>
                </a:lnTo>
                <a:lnTo>
                  <a:pt x="378" y="147"/>
                </a:lnTo>
                <a:lnTo>
                  <a:pt x="375" y="145"/>
                </a:lnTo>
                <a:lnTo>
                  <a:pt x="368" y="145"/>
                </a:lnTo>
                <a:lnTo>
                  <a:pt x="366" y="142"/>
                </a:lnTo>
                <a:lnTo>
                  <a:pt x="363" y="142"/>
                </a:lnTo>
                <a:lnTo>
                  <a:pt x="361" y="140"/>
                </a:lnTo>
                <a:lnTo>
                  <a:pt x="356" y="140"/>
                </a:lnTo>
                <a:lnTo>
                  <a:pt x="354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42" y="97"/>
                </a:moveTo>
                <a:lnTo>
                  <a:pt x="342" y="106"/>
                </a:lnTo>
                <a:lnTo>
                  <a:pt x="339" y="109"/>
                </a:lnTo>
                <a:lnTo>
                  <a:pt x="339" y="123"/>
                </a:lnTo>
                <a:lnTo>
                  <a:pt x="337" y="125"/>
                </a:lnTo>
                <a:lnTo>
                  <a:pt x="337" y="133"/>
                </a:lnTo>
                <a:lnTo>
                  <a:pt x="334" y="135"/>
                </a:lnTo>
                <a:lnTo>
                  <a:pt x="334" y="138"/>
                </a:lnTo>
                <a:lnTo>
                  <a:pt x="332" y="142"/>
                </a:lnTo>
                <a:lnTo>
                  <a:pt x="330" y="145"/>
                </a:lnTo>
                <a:lnTo>
                  <a:pt x="330" y="147"/>
                </a:lnTo>
                <a:lnTo>
                  <a:pt x="327" y="150"/>
                </a:lnTo>
                <a:lnTo>
                  <a:pt x="325" y="152"/>
                </a:lnTo>
                <a:lnTo>
                  <a:pt x="322" y="154"/>
                </a:lnTo>
                <a:lnTo>
                  <a:pt x="320" y="157"/>
                </a:lnTo>
                <a:lnTo>
                  <a:pt x="318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6" y="164"/>
                </a:lnTo>
                <a:lnTo>
                  <a:pt x="303" y="164"/>
                </a:lnTo>
                <a:lnTo>
                  <a:pt x="301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3" y="169"/>
                </a:lnTo>
                <a:lnTo>
                  <a:pt x="308" y="169"/>
                </a:lnTo>
                <a:lnTo>
                  <a:pt x="310" y="166"/>
                </a:lnTo>
                <a:lnTo>
                  <a:pt x="313" y="166"/>
                </a:lnTo>
                <a:lnTo>
                  <a:pt x="315" y="164"/>
                </a:lnTo>
                <a:lnTo>
                  <a:pt x="320" y="164"/>
                </a:lnTo>
                <a:lnTo>
                  <a:pt x="322" y="161"/>
                </a:lnTo>
                <a:lnTo>
                  <a:pt x="325" y="161"/>
                </a:lnTo>
                <a:lnTo>
                  <a:pt x="325" y="159"/>
                </a:lnTo>
                <a:lnTo>
                  <a:pt x="330" y="157"/>
                </a:lnTo>
                <a:lnTo>
                  <a:pt x="332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7"/>
                </a:lnTo>
                <a:lnTo>
                  <a:pt x="342" y="142"/>
                </a:lnTo>
                <a:lnTo>
                  <a:pt x="342" y="140"/>
                </a:lnTo>
                <a:lnTo>
                  <a:pt x="344" y="138"/>
                </a:lnTo>
                <a:lnTo>
                  <a:pt x="344" y="130"/>
                </a:lnTo>
                <a:lnTo>
                  <a:pt x="346" y="128"/>
                </a:lnTo>
                <a:lnTo>
                  <a:pt x="346" y="116"/>
                </a:lnTo>
                <a:lnTo>
                  <a:pt x="349" y="111"/>
                </a:lnTo>
                <a:lnTo>
                  <a:pt x="349" y="106"/>
                </a:lnTo>
                <a:lnTo>
                  <a:pt x="354" y="104"/>
                </a:lnTo>
                <a:lnTo>
                  <a:pt x="342" y="97"/>
                </a:lnTo>
                <a:lnTo>
                  <a:pt x="342" y="97"/>
                </a:lnTo>
                <a:close/>
              </a:path>
              <a:path w="405" h="172">
                <a:moveTo>
                  <a:pt x="310" y="87"/>
                </a:moveTo>
                <a:lnTo>
                  <a:pt x="310" y="145"/>
                </a:lnTo>
                <a:lnTo>
                  <a:pt x="318" y="140"/>
                </a:lnTo>
                <a:lnTo>
                  <a:pt x="318" y="87"/>
                </a:lnTo>
                <a:lnTo>
                  <a:pt x="375" y="87"/>
                </a:lnTo>
                <a:lnTo>
                  <a:pt x="310" y="87"/>
                </a:lnTo>
                <a:lnTo>
                  <a:pt x="310" y="87"/>
                </a:lnTo>
                <a:close/>
              </a:path>
              <a:path w="405" h="172">
                <a:moveTo>
                  <a:pt x="310" y="75"/>
                </a:moveTo>
                <a:lnTo>
                  <a:pt x="310" y="82"/>
                </a:lnTo>
                <a:lnTo>
                  <a:pt x="318" y="82"/>
                </a:lnTo>
                <a:lnTo>
                  <a:pt x="310" y="75"/>
                </a:lnTo>
                <a:lnTo>
                  <a:pt x="310" y="75"/>
                </a:lnTo>
                <a:close/>
              </a:path>
              <a:path w="405" h="172">
                <a:moveTo>
                  <a:pt x="378" y="75"/>
                </a:moveTo>
                <a:lnTo>
                  <a:pt x="375" y="82"/>
                </a:lnTo>
                <a:lnTo>
                  <a:pt x="310" y="82"/>
                </a:lnTo>
                <a:lnTo>
                  <a:pt x="310" y="87"/>
                </a:lnTo>
                <a:lnTo>
                  <a:pt x="375" y="87"/>
                </a:lnTo>
                <a:lnTo>
                  <a:pt x="375" y="140"/>
                </a:lnTo>
                <a:lnTo>
                  <a:pt x="382" y="135"/>
                </a:lnTo>
                <a:lnTo>
                  <a:pt x="382" y="90"/>
                </a:lnTo>
                <a:lnTo>
                  <a:pt x="387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90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8" y="41"/>
                </a:lnTo>
                <a:lnTo>
                  <a:pt x="313" y="49"/>
                </a:lnTo>
                <a:lnTo>
                  <a:pt x="315" y="49"/>
                </a:lnTo>
                <a:lnTo>
                  <a:pt x="318" y="46"/>
                </a:lnTo>
                <a:lnTo>
                  <a:pt x="385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8" y="22"/>
                </a:lnTo>
                <a:lnTo>
                  <a:pt x="296" y="22"/>
                </a:lnTo>
                <a:lnTo>
                  <a:pt x="301" y="27"/>
                </a:lnTo>
                <a:lnTo>
                  <a:pt x="310" y="27"/>
                </a:lnTo>
                <a:lnTo>
                  <a:pt x="313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42" y="1"/>
                </a:move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4" y="8"/>
                </a:lnTo>
                <a:lnTo>
                  <a:pt x="342" y="1"/>
                </a:lnTo>
                <a:lnTo>
                  <a:pt x="34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68" name="path 13768"/>
          <p:cNvSpPr/>
          <p:nvPr/>
        </p:nvSpPr>
        <p:spPr>
          <a:xfrm>
            <a:off x="13919454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20" y="147"/>
                </a:moveTo>
                <a:lnTo>
                  <a:pt x="20" y="150"/>
                </a:lnTo>
                <a:lnTo>
                  <a:pt x="22" y="152"/>
                </a:lnTo>
                <a:lnTo>
                  <a:pt x="37" y="150"/>
                </a:lnTo>
                <a:lnTo>
                  <a:pt x="27" y="150"/>
                </a:lnTo>
                <a:lnTo>
                  <a:pt x="25" y="147"/>
                </a:lnTo>
                <a:lnTo>
                  <a:pt x="20" y="147"/>
                </a:lnTo>
                <a:lnTo>
                  <a:pt x="20" y="147"/>
                </a:lnTo>
                <a:close/>
              </a:path>
              <a:path w="405" h="172">
                <a:moveTo>
                  <a:pt x="123" y="125"/>
                </a:moveTo>
                <a:lnTo>
                  <a:pt x="121" y="125"/>
                </a:lnTo>
                <a:lnTo>
                  <a:pt x="121" y="128"/>
                </a:lnTo>
                <a:lnTo>
                  <a:pt x="121" y="138"/>
                </a:lnTo>
                <a:lnTo>
                  <a:pt x="118" y="140"/>
                </a:lnTo>
                <a:lnTo>
                  <a:pt x="118" y="150"/>
                </a:lnTo>
                <a:lnTo>
                  <a:pt x="116" y="152"/>
                </a:lnTo>
                <a:lnTo>
                  <a:pt x="113" y="154"/>
                </a:lnTo>
                <a:lnTo>
                  <a:pt x="78" y="154"/>
                </a:lnTo>
                <a:lnTo>
                  <a:pt x="128" y="157"/>
                </a:lnTo>
                <a:lnTo>
                  <a:pt x="130" y="154"/>
                </a:lnTo>
                <a:lnTo>
                  <a:pt x="128" y="152"/>
                </a:lnTo>
                <a:lnTo>
                  <a:pt x="125" y="150"/>
                </a:lnTo>
                <a:lnTo>
                  <a:pt x="123" y="147"/>
                </a:lnTo>
                <a:lnTo>
                  <a:pt x="123" y="125"/>
                </a:lnTo>
                <a:lnTo>
                  <a:pt x="123" y="125"/>
                </a:lnTo>
                <a:close/>
              </a:path>
              <a:path w="405" h="172">
                <a:moveTo>
                  <a:pt x="97" y="118"/>
                </a:moveTo>
                <a:lnTo>
                  <a:pt x="97" y="121"/>
                </a:lnTo>
                <a:lnTo>
                  <a:pt x="104" y="118"/>
                </a:lnTo>
                <a:lnTo>
                  <a:pt x="97" y="118"/>
                </a:lnTo>
                <a:lnTo>
                  <a:pt x="97" y="118"/>
                </a:lnTo>
                <a:close/>
              </a:path>
              <a:path w="405" h="172">
                <a:moveTo>
                  <a:pt x="73" y="94"/>
                </a:moveTo>
                <a:lnTo>
                  <a:pt x="65" y="97"/>
                </a:lnTo>
                <a:lnTo>
                  <a:pt x="65" y="159"/>
                </a:lnTo>
                <a:lnTo>
                  <a:pt x="68" y="161"/>
                </a:lnTo>
                <a:lnTo>
                  <a:pt x="70" y="164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28" y="157"/>
                </a:lnTo>
                <a:lnTo>
                  <a:pt x="78" y="154"/>
                </a:lnTo>
                <a:lnTo>
                  <a:pt x="75" y="154"/>
                </a:lnTo>
                <a:lnTo>
                  <a:pt x="73" y="152"/>
                </a:lnTo>
                <a:lnTo>
                  <a:pt x="73" y="94"/>
                </a:lnTo>
                <a:lnTo>
                  <a:pt x="73" y="94"/>
                </a:lnTo>
                <a:close/>
              </a:path>
              <a:path w="405" h="172">
                <a:moveTo>
                  <a:pt x="92" y="85"/>
                </a:moveTo>
                <a:lnTo>
                  <a:pt x="85" y="90"/>
                </a:lnTo>
                <a:lnTo>
                  <a:pt x="85" y="145"/>
                </a:lnTo>
                <a:lnTo>
                  <a:pt x="92" y="140"/>
                </a:lnTo>
                <a:lnTo>
                  <a:pt x="92" y="85"/>
                </a:lnTo>
                <a:lnTo>
                  <a:pt x="92" y="85"/>
                </a:lnTo>
                <a:close/>
              </a:path>
              <a:path w="405" h="172">
                <a:moveTo>
                  <a:pt x="116" y="78"/>
                </a:moveTo>
                <a:lnTo>
                  <a:pt x="109" y="78"/>
                </a:lnTo>
                <a:lnTo>
                  <a:pt x="109" y="82"/>
                </a:lnTo>
                <a:lnTo>
                  <a:pt x="109" y="116"/>
                </a:lnTo>
                <a:lnTo>
                  <a:pt x="106" y="118"/>
                </a:lnTo>
                <a:lnTo>
                  <a:pt x="104" y="118"/>
                </a:lnTo>
                <a:lnTo>
                  <a:pt x="97" y="121"/>
                </a:lnTo>
                <a:lnTo>
                  <a:pt x="99" y="123"/>
                </a:lnTo>
                <a:lnTo>
                  <a:pt x="101" y="123"/>
                </a:lnTo>
                <a:lnTo>
                  <a:pt x="104" y="125"/>
                </a:lnTo>
                <a:lnTo>
                  <a:pt x="104" y="128"/>
                </a:lnTo>
                <a:lnTo>
                  <a:pt x="106" y="130"/>
                </a:lnTo>
                <a:lnTo>
                  <a:pt x="109" y="130"/>
                </a:lnTo>
                <a:lnTo>
                  <a:pt x="111" y="128"/>
                </a:lnTo>
                <a:lnTo>
                  <a:pt x="113" y="125"/>
                </a:lnTo>
                <a:lnTo>
                  <a:pt x="116" y="121"/>
                </a:lnTo>
                <a:lnTo>
                  <a:pt x="116" y="78"/>
                </a:lnTo>
                <a:lnTo>
                  <a:pt x="116" y="78"/>
                </a:lnTo>
                <a:close/>
              </a:path>
              <a:path w="405" h="172">
                <a:moveTo>
                  <a:pt x="53" y="75"/>
                </a:moveTo>
                <a:lnTo>
                  <a:pt x="41" y="78"/>
                </a:lnTo>
                <a:lnTo>
                  <a:pt x="41" y="135"/>
                </a:lnTo>
                <a:lnTo>
                  <a:pt x="39" y="138"/>
                </a:lnTo>
                <a:lnTo>
                  <a:pt x="39" y="147"/>
                </a:lnTo>
                <a:lnTo>
                  <a:pt x="37" y="150"/>
                </a:lnTo>
                <a:lnTo>
                  <a:pt x="22" y="152"/>
                </a:lnTo>
                <a:lnTo>
                  <a:pt x="25" y="154"/>
                </a:lnTo>
                <a:lnTo>
                  <a:pt x="27" y="154"/>
                </a:lnTo>
                <a:lnTo>
                  <a:pt x="30" y="157"/>
                </a:lnTo>
                <a:lnTo>
                  <a:pt x="32" y="159"/>
                </a:lnTo>
                <a:lnTo>
                  <a:pt x="32" y="164"/>
                </a:lnTo>
                <a:lnTo>
                  <a:pt x="34" y="164"/>
                </a:lnTo>
                <a:lnTo>
                  <a:pt x="37" y="161"/>
                </a:lnTo>
                <a:lnTo>
                  <a:pt x="39" y="161"/>
                </a:lnTo>
                <a:lnTo>
                  <a:pt x="41" y="159"/>
                </a:lnTo>
                <a:lnTo>
                  <a:pt x="44" y="157"/>
                </a:lnTo>
                <a:lnTo>
                  <a:pt x="46" y="152"/>
                </a:lnTo>
                <a:lnTo>
                  <a:pt x="46" y="140"/>
                </a:lnTo>
                <a:lnTo>
                  <a:pt x="49" y="138"/>
                </a:lnTo>
                <a:lnTo>
                  <a:pt x="49" y="80"/>
                </a:lnTo>
                <a:lnTo>
                  <a:pt x="53" y="75"/>
                </a:lnTo>
                <a:lnTo>
                  <a:pt x="53" y="75"/>
                </a:lnTo>
                <a:close/>
              </a:path>
              <a:path w="405" h="172">
                <a:moveTo>
                  <a:pt x="44" y="68"/>
                </a:moveTo>
                <a:lnTo>
                  <a:pt x="41" y="73"/>
                </a:lnTo>
                <a:lnTo>
                  <a:pt x="27" y="73"/>
                </a:lnTo>
                <a:lnTo>
                  <a:pt x="53" y="75"/>
                </a:lnTo>
                <a:lnTo>
                  <a:pt x="44" y="68"/>
                </a:lnTo>
                <a:lnTo>
                  <a:pt x="44" y="68"/>
                </a:lnTo>
                <a:close/>
              </a:path>
              <a:path w="405" h="172">
                <a:moveTo>
                  <a:pt x="111" y="65"/>
                </a:moveTo>
                <a:lnTo>
                  <a:pt x="109" y="73"/>
                </a:lnTo>
                <a:lnTo>
                  <a:pt x="92" y="80"/>
                </a:lnTo>
                <a:lnTo>
                  <a:pt x="85" y="82"/>
                </a:lnTo>
                <a:lnTo>
                  <a:pt x="73" y="90"/>
                </a:lnTo>
                <a:lnTo>
                  <a:pt x="65" y="92"/>
                </a:lnTo>
                <a:lnTo>
                  <a:pt x="51" y="97"/>
                </a:lnTo>
                <a:lnTo>
                  <a:pt x="56" y="104"/>
                </a:lnTo>
                <a:lnTo>
                  <a:pt x="58" y="99"/>
                </a:lnTo>
                <a:lnTo>
                  <a:pt x="65" y="97"/>
                </a:lnTo>
                <a:lnTo>
                  <a:pt x="73" y="94"/>
                </a:lnTo>
                <a:lnTo>
                  <a:pt x="85" y="90"/>
                </a:lnTo>
                <a:lnTo>
                  <a:pt x="92" y="85"/>
                </a:lnTo>
                <a:lnTo>
                  <a:pt x="109" y="78"/>
                </a:lnTo>
                <a:lnTo>
                  <a:pt x="116" y="78"/>
                </a:lnTo>
                <a:lnTo>
                  <a:pt x="121" y="73"/>
                </a:lnTo>
                <a:lnTo>
                  <a:pt x="111" y="65"/>
                </a:lnTo>
                <a:lnTo>
                  <a:pt x="111" y="65"/>
                </a:lnTo>
                <a:close/>
              </a:path>
              <a:path w="405" h="172">
                <a:moveTo>
                  <a:pt x="63" y="61"/>
                </a:moveTo>
                <a:lnTo>
                  <a:pt x="63" y="78"/>
                </a:lnTo>
                <a:lnTo>
                  <a:pt x="65" y="82"/>
                </a:lnTo>
                <a:lnTo>
                  <a:pt x="65" y="92"/>
                </a:lnTo>
                <a:lnTo>
                  <a:pt x="73" y="90"/>
                </a:lnTo>
                <a:lnTo>
                  <a:pt x="73" y="73"/>
                </a:lnTo>
                <a:lnTo>
                  <a:pt x="78" y="68"/>
                </a:lnTo>
                <a:lnTo>
                  <a:pt x="63" y="61"/>
                </a:lnTo>
                <a:lnTo>
                  <a:pt x="63" y="61"/>
                </a:lnTo>
                <a:close/>
              </a:path>
              <a:path w="405" h="172">
                <a:moveTo>
                  <a:pt x="27" y="46"/>
                </a:moveTo>
                <a:lnTo>
                  <a:pt x="20" y="46"/>
                </a:lnTo>
                <a:lnTo>
                  <a:pt x="20" y="82"/>
                </a:lnTo>
                <a:lnTo>
                  <a:pt x="20" y="101"/>
                </a:lnTo>
                <a:lnTo>
                  <a:pt x="18" y="106"/>
                </a:lnTo>
                <a:lnTo>
                  <a:pt x="18" y="121"/>
                </a:lnTo>
                <a:lnTo>
                  <a:pt x="15" y="125"/>
                </a:lnTo>
                <a:lnTo>
                  <a:pt x="15" y="135"/>
                </a:lnTo>
                <a:lnTo>
                  <a:pt x="13" y="138"/>
                </a:lnTo>
                <a:lnTo>
                  <a:pt x="13" y="142"/>
                </a:lnTo>
                <a:lnTo>
                  <a:pt x="10" y="145"/>
                </a:lnTo>
                <a:lnTo>
                  <a:pt x="10" y="147"/>
                </a:lnTo>
                <a:lnTo>
                  <a:pt x="8" y="152"/>
                </a:lnTo>
                <a:lnTo>
                  <a:pt x="8" y="154"/>
                </a:lnTo>
                <a:lnTo>
                  <a:pt x="5" y="157"/>
                </a:lnTo>
                <a:lnTo>
                  <a:pt x="5" y="161"/>
                </a:lnTo>
                <a:lnTo>
                  <a:pt x="3" y="164"/>
                </a:lnTo>
                <a:lnTo>
                  <a:pt x="3" y="166"/>
                </a:lnTo>
                <a:lnTo>
                  <a:pt x="1" y="169"/>
                </a:lnTo>
                <a:lnTo>
                  <a:pt x="3" y="171"/>
                </a:lnTo>
                <a:lnTo>
                  <a:pt x="3" y="169"/>
                </a:lnTo>
                <a:lnTo>
                  <a:pt x="5" y="166"/>
                </a:lnTo>
                <a:lnTo>
                  <a:pt x="8" y="164"/>
                </a:lnTo>
                <a:lnTo>
                  <a:pt x="8" y="161"/>
                </a:lnTo>
                <a:lnTo>
                  <a:pt x="10" y="159"/>
                </a:lnTo>
                <a:lnTo>
                  <a:pt x="13" y="157"/>
                </a:lnTo>
                <a:lnTo>
                  <a:pt x="13" y="152"/>
                </a:lnTo>
                <a:lnTo>
                  <a:pt x="15" y="150"/>
                </a:lnTo>
                <a:lnTo>
                  <a:pt x="15" y="147"/>
                </a:lnTo>
                <a:lnTo>
                  <a:pt x="18" y="145"/>
                </a:lnTo>
                <a:lnTo>
                  <a:pt x="18" y="142"/>
                </a:lnTo>
                <a:lnTo>
                  <a:pt x="20" y="138"/>
                </a:lnTo>
                <a:lnTo>
                  <a:pt x="20" y="135"/>
                </a:lnTo>
                <a:lnTo>
                  <a:pt x="22" y="133"/>
                </a:lnTo>
                <a:lnTo>
                  <a:pt x="22" y="121"/>
                </a:lnTo>
                <a:lnTo>
                  <a:pt x="25" y="118"/>
                </a:lnTo>
                <a:lnTo>
                  <a:pt x="25" y="106"/>
                </a:lnTo>
                <a:lnTo>
                  <a:pt x="27" y="104"/>
                </a:lnTo>
                <a:lnTo>
                  <a:pt x="27" y="78"/>
                </a:lnTo>
                <a:lnTo>
                  <a:pt x="41" y="78"/>
                </a:lnTo>
                <a:lnTo>
                  <a:pt x="53" y="75"/>
                </a:lnTo>
                <a:lnTo>
                  <a:pt x="27" y="73"/>
                </a:lnTo>
                <a:lnTo>
                  <a:pt x="27" y="46"/>
                </a:lnTo>
                <a:lnTo>
                  <a:pt x="27" y="46"/>
                </a:lnTo>
                <a:close/>
              </a:path>
              <a:path w="405" h="172">
                <a:moveTo>
                  <a:pt x="85" y="44"/>
                </a:moveTo>
                <a:lnTo>
                  <a:pt x="85" y="82"/>
                </a:lnTo>
                <a:lnTo>
                  <a:pt x="92" y="80"/>
                </a:lnTo>
                <a:lnTo>
                  <a:pt x="92" y="58"/>
                </a:lnTo>
                <a:lnTo>
                  <a:pt x="97" y="53"/>
                </a:lnTo>
                <a:lnTo>
                  <a:pt x="85" y="44"/>
                </a:lnTo>
                <a:lnTo>
                  <a:pt x="85" y="44"/>
                </a:lnTo>
                <a:close/>
              </a:path>
              <a:path w="405" h="172">
                <a:moveTo>
                  <a:pt x="53" y="32"/>
                </a:moveTo>
                <a:lnTo>
                  <a:pt x="46" y="41"/>
                </a:lnTo>
                <a:lnTo>
                  <a:pt x="3" y="41"/>
                </a:lnTo>
                <a:lnTo>
                  <a:pt x="8" y="46"/>
                </a:lnTo>
                <a:lnTo>
                  <a:pt x="63" y="46"/>
                </a:lnTo>
                <a:lnTo>
                  <a:pt x="53" y="32"/>
                </a:lnTo>
                <a:lnTo>
                  <a:pt x="53" y="32"/>
                </a:lnTo>
                <a:close/>
              </a:path>
              <a:path w="405" h="172">
                <a:moveTo>
                  <a:pt x="118" y="25"/>
                </a:moveTo>
                <a:lnTo>
                  <a:pt x="111" y="32"/>
                </a:lnTo>
                <a:lnTo>
                  <a:pt x="78" y="32"/>
                </a:lnTo>
                <a:lnTo>
                  <a:pt x="68" y="34"/>
                </a:lnTo>
                <a:lnTo>
                  <a:pt x="68" y="39"/>
                </a:lnTo>
                <a:lnTo>
                  <a:pt x="65" y="41"/>
                </a:lnTo>
                <a:lnTo>
                  <a:pt x="65" y="44"/>
                </a:lnTo>
                <a:lnTo>
                  <a:pt x="63" y="49"/>
                </a:lnTo>
                <a:lnTo>
                  <a:pt x="63" y="51"/>
                </a:lnTo>
                <a:lnTo>
                  <a:pt x="61" y="53"/>
                </a:lnTo>
                <a:lnTo>
                  <a:pt x="58" y="56"/>
                </a:lnTo>
                <a:lnTo>
                  <a:pt x="58" y="58"/>
                </a:lnTo>
                <a:lnTo>
                  <a:pt x="56" y="63"/>
                </a:lnTo>
                <a:lnTo>
                  <a:pt x="53" y="65"/>
                </a:lnTo>
                <a:lnTo>
                  <a:pt x="53" y="68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3" y="58"/>
                </a:lnTo>
                <a:lnTo>
                  <a:pt x="65" y="56"/>
                </a:lnTo>
                <a:lnTo>
                  <a:pt x="68" y="53"/>
                </a:lnTo>
                <a:lnTo>
                  <a:pt x="68" y="49"/>
                </a:lnTo>
                <a:lnTo>
                  <a:pt x="70" y="46"/>
                </a:lnTo>
                <a:lnTo>
                  <a:pt x="73" y="44"/>
                </a:lnTo>
                <a:lnTo>
                  <a:pt x="73" y="41"/>
                </a:lnTo>
                <a:lnTo>
                  <a:pt x="75" y="37"/>
                </a:lnTo>
                <a:lnTo>
                  <a:pt x="128" y="37"/>
                </a:lnTo>
                <a:lnTo>
                  <a:pt x="118" y="25"/>
                </a:lnTo>
                <a:lnTo>
                  <a:pt x="118" y="25"/>
                </a:lnTo>
                <a:close/>
              </a:path>
              <a:path w="405" h="172">
                <a:moveTo>
                  <a:pt x="22" y="3"/>
                </a:moveTo>
                <a:lnTo>
                  <a:pt x="22" y="8"/>
                </a:lnTo>
                <a:lnTo>
                  <a:pt x="25" y="10"/>
                </a:lnTo>
                <a:lnTo>
                  <a:pt x="25" y="15"/>
                </a:lnTo>
                <a:lnTo>
                  <a:pt x="27" y="18"/>
                </a:lnTo>
                <a:lnTo>
                  <a:pt x="30" y="22"/>
                </a:lnTo>
                <a:lnTo>
                  <a:pt x="30" y="27"/>
                </a:lnTo>
                <a:lnTo>
                  <a:pt x="32" y="30"/>
                </a:lnTo>
                <a:lnTo>
                  <a:pt x="32" y="37"/>
                </a:lnTo>
                <a:lnTo>
                  <a:pt x="34" y="37"/>
                </a:lnTo>
                <a:lnTo>
                  <a:pt x="37" y="32"/>
                </a:lnTo>
                <a:lnTo>
                  <a:pt x="39" y="30"/>
                </a:lnTo>
                <a:lnTo>
                  <a:pt x="39" y="22"/>
                </a:lnTo>
                <a:lnTo>
                  <a:pt x="37" y="20"/>
                </a:lnTo>
                <a:lnTo>
                  <a:pt x="37" y="18"/>
                </a:lnTo>
                <a:lnTo>
                  <a:pt x="34" y="15"/>
                </a:lnTo>
                <a:lnTo>
                  <a:pt x="34" y="13"/>
                </a:lnTo>
                <a:lnTo>
                  <a:pt x="32" y="10"/>
                </a:lnTo>
                <a:lnTo>
                  <a:pt x="30" y="8"/>
                </a:lnTo>
                <a:lnTo>
                  <a:pt x="25" y="5"/>
                </a:lnTo>
                <a:lnTo>
                  <a:pt x="22" y="3"/>
                </a:lnTo>
                <a:lnTo>
                  <a:pt x="22" y="3"/>
                </a:lnTo>
                <a:close/>
              </a:path>
              <a:path w="405" h="172">
                <a:moveTo>
                  <a:pt x="78" y="1"/>
                </a:moveTo>
                <a:lnTo>
                  <a:pt x="78" y="10"/>
                </a:lnTo>
                <a:lnTo>
                  <a:pt x="75" y="13"/>
                </a:lnTo>
                <a:lnTo>
                  <a:pt x="75" y="18"/>
                </a:lnTo>
                <a:lnTo>
                  <a:pt x="73" y="22"/>
                </a:lnTo>
                <a:lnTo>
                  <a:pt x="73" y="25"/>
                </a:lnTo>
                <a:lnTo>
                  <a:pt x="70" y="27"/>
                </a:lnTo>
                <a:lnTo>
                  <a:pt x="70" y="32"/>
                </a:lnTo>
                <a:lnTo>
                  <a:pt x="68" y="34"/>
                </a:lnTo>
                <a:lnTo>
                  <a:pt x="78" y="32"/>
                </a:lnTo>
                <a:lnTo>
                  <a:pt x="80" y="30"/>
                </a:lnTo>
                <a:lnTo>
                  <a:pt x="80" y="25"/>
                </a:lnTo>
                <a:lnTo>
                  <a:pt x="82" y="22"/>
                </a:lnTo>
                <a:lnTo>
                  <a:pt x="85" y="18"/>
                </a:lnTo>
                <a:lnTo>
                  <a:pt x="85" y="15"/>
                </a:lnTo>
                <a:lnTo>
                  <a:pt x="90" y="10"/>
                </a:lnTo>
                <a:lnTo>
                  <a:pt x="78" y="1"/>
                </a:lnTo>
                <a:lnTo>
                  <a:pt x="78" y="1"/>
                </a:lnTo>
                <a:close/>
              </a:path>
              <a:path w="405" h="172">
                <a:moveTo>
                  <a:pt x="255" y="138"/>
                </a:moveTo>
                <a:lnTo>
                  <a:pt x="245" y="152"/>
                </a:lnTo>
                <a:lnTo>
                  <a:pt x="142" y="152"/>
                </a:lnTo>
                <a:lnTo>
                  <a:pt x="147" y="157"/>
                </a:lnTo>
                <a:lnTo>
                  <a:pt x="154" y="157"/>
                </a:lnTo>
                <a:lnTo>
                  <a:pt x="159" y="154"/>
                </a:lnTo>
                <a:lnTo>
                  <a:pt x="267" y="154"/>
                </a:lnTo>
                <a:lnTo>
                  <a:pt x="255" y="138"/>
                </a:lnTo>
                <a:lnTo>
                  <a:pt x="255" y="138"/>
                </a:lnTo>
                <a:close/>
              </a:path>
              <a:path w="405" h="172">
                <a:moveTo>
                  <a:pt x="210" y="152"/>
                </a:moveTo>
                <a:lnTo>
                  <a:pt x="210" y="32"/>
                </a:lnTo>
                <a:lnTo>
                  <a:pt x="202" y="32"/>
                </a:lnTo>
                <a:lnTo>
                  <a:pt x="202" y="152"/>
                </a:lnTo>
                <a:lnTo>
                  <a:pt x="210" y="152"/>
                </a:lnTo>
                <a:close/>
              </a:path>
              <a:path w="405" h="172">
                <a:moveTo>
                  <a:pt x="250" y="18"/>
                </a:moveTo>
                <a:lnTo>
                  <a:pt x="241" y="27"/>
                </a:lnTo>
                <a:lnTo>
                  <a:pt x="150" y="27"/>
                </a:lnTo>
                <a:lnTo>
                  <a:pt x="157" y="34"/>
                </a:lnTo>
                <a:lnTo>
                  <a:pt x="159" y="34"/>
                </a:lnTo>
                <a:lnTo>
                  <a:pt x="164" y="32"/>
                </a:lnTo>
                <a:lnTo>
                  <a:pt x="260" y="32"/>
                </a:lnTo>
                <a:lnTo>
                  <a:pt x="250" y="18"/>
                </a:lnTo>
                <a:lnTo>
                  <a:pt x="250" y="18"/>
                </a:lnTo>
                <a:close/>
              </a:path>
              <a:path w="405" h="172">
                <a:moveTo>
                  <a:pt x="399" y="154"/>
                </a:moveTo>
                <a:lnTo>
                  <a:pt x="392" y="157"/>
                </a:lnTo>
                <a:lnTo>
                  <a:pt x="392" y="171"/>
                </a:lnTo>
                <a:lnTo>
                  <a:pt x="399" y="164"/>
                </a:lnTo>
                <a:lnTo>
                  <a:pt x="399" y="154"/>
                </a:lnTo>
                <a:lnTo>
                  <a:pt x="399" y="154"/>
                </a:lnTo>
                <a:close/>
              </a:path>
              <a:path w="405" h="172">
                <a:moveTo>
                  <a:pt x="325" y="121"/>
                </a:moveTo>
                <a:lnTo>
                  <a:pt x="325" y="123"/>
                </a:lnTo>
                <a:lnTo>
                  <a:pt x="327" y="125"/>
                </a:lnTo>
                <a:lnTo>
                  <a:pt x="330" y="125"/>
                </a:lnTo>
                <a:lnTo>
                  <a:pt x="334" y="128"/>
                </a:lnTo>
                <a:lnTo>
                  <a:pt x="337" y="128"/>
                </a:lnTo>
                <a:lnTo>
                  <a:pt x="339" y="130"/>
                </a:lnTo>
                <a:lnTo>
                  <a:pt x="344" y="133"/>
                </a:lnTo>
                <a:lnTo>
                  <a:pt x="346" y="133"/>
                </a:lnTo>
                <a:lnTo>
                  <a:pt x="349" y="135"/>
                </a:lnTo>
                <a:lnTo>
                  <a:pt x="351" y="135"/>
                </a:lnTo>
                <a:lnTo>
                  <a:pt x="353" y="138"/>
                </a:lnTo>
                <a:lnTo>
                  <a:pt x="353" y="140"/>
                </a:lnTo>
                <a:lnTo>
                  <a:pt x="356" y="140"/>
                </a:lnTo>
                <a:lnTo>
                  <a:pt x="358" y="142"/>
                </a:lnTo>
                <a:lnTo>
                  <a:pt x="361" y="145"/>
                </a:lnTo>
                <a:lnTo>
                  <a:pt x="363" y="147"/>
                </a:lnTo>
                <a:lnTo>
                  <a:pt x="365" y="147"/>
                </a:lnTo>
                <a:lnTo>
                  <a:pt x="365" y="145"/>
                </a:lnTo>
                <a:lnTo>
                  <a:pt x="365" y="133"/>
                </a:lnTo>
                <a:lnTo>
                  <a:pt x="363" y="130"/>
                </a:lnTo>
                <a:lnTo>
                  <a:pt x="361" y="130"/>
                </a:lnTo>
                <a:lnTo>
                  <a:pt x="358" y="128"/>
                </a:lnTo>
                <a:lnTo>
                  <a:pt x="356" y="128"/>
                </a:lnTo>
                <a:lnTo>
                  <a:pt x="356" y="125"/>
                </a:lnTo>
                <a:lnTo>
                  <a:pt x="346" y="125"/>
                </a:lnTo>
                <a:lnTo>
                  <a:pt x="344" y="123"/>
                </a:lnTo>
                <a:lnTo>
                  <a:pt x="332" y="123"/>
                </a:lnTo>
                <a:lnTo>
                  <a:pt x="330" y="121"/>
                </a:lnTo>
                <a:lnTo>
                  <a:pt x="325" y="121"/>
                </a:lnTo>
                <a:lnTo>
                  <a:pt x="325" y="121"/>
                </a:lnTo>
                <a:close/>
              </a:path>
              <a:path w="405" h="172">
                <a:moveTo>
                  <a:pt x="337" y="94"/>
                </a:moveTo>
                <a:lnTo>
                  <a:pt x="334" y="97"/>
                </a:lnTo>
                <a:lnTo>
                  <a:pt x="339" y="99"/>
                </a:lnTo>
                <a:lnTo>
                  <a:pt x="341" y="101"/>
                </a:lnTo>
                <a:lnTo>
                  <a:pt x="344" y="104"/>
                </a:lnTo>
                <a:lnTo>
                  <a:pt x="346" y="106"/>
                </a:lnTo>
                <a:lnTo>
                  <a:pt x="349" y="109"/>
                </a:lnTo>
                <a:lnTo>
                  <a:pt x="349" y="111"/>
                </a:lnTo>
                <a:lnTo>
                  <a:pt x="351" y="113"/>
                </a:lnTo>
                <a:lnTo>
                  <a:pt x="353" y="113"/>
                </a:lnTo>
                <a:lnTo>
                  <a:pt x="356" y="116"/>
                </a:lnTo>
                <a:lnTo>
                  <a:pt x="356" y="118"/>
                </a:lnTo>
                <a:lnTo>
                  <a:pt x="358" y="118"/>
                </a:lnTo>
                <a:lnTo>
                  <a:pt x="358" y="106"/>
                </a:lnTo>
                <a:lnTo>
                  <a:pt x="356" y="104"/>
                </a:lnTo>
                <a:lnTo>
                  <a:pt x="353" y="101"/>
                </a:lnTo>
                <a:lnTo>
                  <a:pt x="351" y="99"/>
                </a:lnTo>
                <a:lnTo>
                  <a:pt x="346" y="99"/>
                </a:lnTo>
                <a:lnTo>
                  <a:pt x="341" y="97"/>
                </a:lnTo>
                <a:lnTo>
                  <a:pt x="339" y="97"/>
                </a:lnTo>
                <a:lnTo>
                  <a:pt x="337" y="94"/>
                </a:lnTo>
                <a:lnTo>
                  <a:pt x="337" y="94"/>
                </a:lnTo>
                <a:close/>
              </a:path>
              <a:path w="405" h="172">
                <a:moveTo>
                  <a:pt x="337" y="78"/>
                </a:moveTo>
                <a:lnTo>
                  <a:pt x="334" y="80"/>
                </a:lnTo>
                <a:lnTo>
                  <a:pt x="334" y="82"/>
                </a:lnTo>
                <a:lnTo>
                  <a:pt x="332" y="85"/>
                </a:lnTo>
                <a:lnTo>
                  <a:pt x="330" y="87"/>
                </a:lnTo>
                <a:lnTo>
                  <a:pt x="327" y="90"/>
                </a:lnTo>
                <a:lnTo>
                  <a:pt x="325" y="90"/>
                </a:lnTo>
                <a:lnTo>
                  <a:pt x="322" y="92"/>
                </a:lnTo>
                <a:lnTo>
                  <a:pt x="320" y="94"/>
                </a:lnTo>
                <a:lnTo>
                  <a:pt x="318" y="97"/>
                </a:lnTo>
                <a:lnTo>
                  <a:pt x="315" y="99"/>
                </a:lnTo>
                <a:lnTo>
                  <a:pt x="313" y="99"/>
                </a:lnTo>
                <a:lnTo>
                  <a:pt x="308" y="101"/>
                </a:lnTo>
                <a:lnTo>
                  <a:pt x="305" y="104"/>
                </a:lnTo>
                <a:lnTo>
                  <a:pt x="303" y="104"/>
                </a:lnTo>
                <a:lnTo>
                  <a:pt x="310" y="106"/>
                </a:lnTo>
                <a:lnTo>
                  <a:pt x="313" y="104"/>
                </a:lnTo>
                <a:lnTo>
                  <a:pt x="315" y="104"/>
                </a:lnTo>
                <a:lnTo>
                  <a:pt x="318" y="101"/>
                </a:lnTo>
                <a:lnTo>
                  <a:pt x="320" y="99"/>
                </a:lnTo>
                <a:lnTo>
                  <a:pt x="322" y="99"/>
                </a:lnTo>
                <a:lnTo>
                  <a:pt x="325" y="97"/>
                </a:lnTo>
                <a:lnTo>
                  <a:pt x="327" y="94"/>
                </a:lnTo>
                <a:lnTo>
                  <a:pt x="330" y="94"/>
                </a:lnTo>
                <a:lnTo>
                  <a:pt x="332" y="92"/>
                </a:lnTo>
                <a:lnTo>
                  <a:pt x="334" y="90"/>
                </a:lnTo>
                <a:lnTo>
                  <a:pt x="337" y="87"/>
                </a:lnTo>
                <a:lnTo>
                  <a:pt x="339" y="85"/>
                </a:lnTo>
                <a:lnTo>
                  <a:pt x="341" y="82"/>
                </a:lnTo>
                <a:lnTo>
                  <a:pt x="344" y="82"/>
                </a:lnTo>
                <a:lnTo>
                  <a:pt x="346" y="80"/>
                </a:lnTo>
                <a:lnTo>
                  <a:pt x="337" y="78"/>
                </a:lnTo>
                <a:lnTo>
                  <a:pt x="337" y="78"/>
                </a:lnTo>
                <a:close/>
              </a:path>
              <a:path w="405" h="172">
                <a:moveTo>
                  <a:pt x="325" y="39"/>
                </a:moveTo>
                <a:lnTo>
                  <a:pt x="322" y="44"/>
                </a:lnTo>
                <a:lnTo>
                  <a:pt x="322" y="46"/>
                </a:lnTo>
                <a:lnTo>
                  <a:pt x="320" y="49"/>
                </a:lnTo>
                <a:lnTo>
                  <a:pt x="320" y="53"/>
                </a:lnTo>
                <a:lnTo>
                  <a:pt x="318" y="56"/>
                </a:lnTo>
                <a:lnTo>
                  <a:pt x="318" y="58"/>
                </a:lnTo>
                <a:lnTo>
                  <a:pt x="315" y="63"/>
                </a:lnTo>
                <a:lnTo>
                  <a:pt x="313" y="65"/>
                </a:lnTo>
                <a:lnTo>
                  <a:pt x="313" y="68"/>
                </a:lnTo>
                <a:lnTo>
                  <a:pt x="310" y="73"/>
                </a:lnTo>
                <a:lnTo>
                  <a:pt x="313" y="73"/>
                </a:lnTo>
                <a:lnTo>
                  <a:pt x="315" y="70"/>
                </a:lnTo>
                <a:lnTo>
                  <a:pt x="315" y="65"/>
                </a:lnTo>
                <a:lnTo>
                  <a:pt x="318" y="63"/>
                </a:lnTo>
                <a:lnTo>
                  <a:pt x="320" y="61"/>
                </a:lnTo>
                <a:lnTo>
                  <a:pt x="322" y="58"/>
                </a:lnTo>
                <a:lnTo>
                  <a:pt x="322" y="56"/>
                </a:lnTo>
                <a:lnTo>
                  <a:pt x="325" y="53"/>
                </a:lnTo>
                <a:lnTo>
                  <a:pt x="327" y="49"/>
                </a:lnTo>
                <a:lnTo>
                  <a:pt x="330" y="46"/>
                </a:lnTo>
                <a:lnTo>
                  <a:pt x="330" y="41"/>
                </a:lnTo>
                <a:lnTo>
                  <a:pt x="325" y="39"/>
                </a:lnTo>
                <a:lnTo>
                  <a:pt x="325" y="39"/>
                </a:lnTo>
                <a:close/>
              </a:path>
              <a:path w="405" h="172">
                <a:moveTo>
                  <a:pt x="375" y="39"/>
                </a:moveTo>
                <a:lnTo>
                  <a:pt x="361" y="39"/>
                </a:lnTo>
                <a:lnTo>
                  <a:pt x="361" y="44"/>
                </a:lnTo>
                <a:lnTo>
                  <a:pt x="358" y="46"/>
                </a:lnTo>
                <a:lnTo>
                  <a:pt x="356" y="51"/>
                </a:lnTo>
                <a:lnTo>
                  <a:pt x="356" y="53"/>
                </a:lnTo>
                <a:lnTo>
                  <a:pt x="353" y="56"/>
                </a:lnTo>
                <a:lnTo>
                  <a:pt x="351" y="58"/>
                </a:lnTo>
                <a:lnTo>
                  <a:pt x="351" y="63"/>
                </a:lnTo>
                <a:lnTo>
                  <a:pt x="349" y="65"/>
                </a:lnTo>
                <a:lnTo>
                  <a:pt x="346" y="68"/>
                </a:lnTo>
                <a:lnTo>
                  <a:pt x="356" y="68"/>
                </a:lnTo>
                <a:lnTo>
                  <a:pt x="356" y="65"/>
                </a:lnTo>
                <a:lnTo>
                  <a:pt x="358" y="63"/>
                </a:lnTo>
                <a:lnTo>
                  <a:pt x="361" y="61"/>
                </a:lnTo>
                <a:lnTo>
                  <a:pt x="363" y="56"/>
                </a:lnTo>
                <a:lnTo>
                  <a:pt x="363" y="53"/>
                </a:lnTo>
                <a:lnTo>
                  <a:pt x="365" y="51"/>
                </a:lnTo>
                <a:lnTo>
                  <a:pt x="368" y="49"/>
                </a:lnTo>
                <a:lnTo>
                  <a:pt x="368" y="44"/>
                </a:lnTo>
                <a:lnTo>
                  <a:pt x="370" y="41"/>
                </a:lnTo>
                <a:lnTo>
                  <a:pt x="375" y="39"/>
                </a:lnTo>
                <a:lnTo>
                  <a:pt x="375" y="39"/>
                </a:lnTo>
                <a:close/>
              </a:path>
              <a:path w="405" h="172">
                <a:moveTo>
                  <a:pt x="365" y="27"/>
                </a:moveTo>
                <a:lnTo>
                  <a:pt x="363" y="34"/>
                </a:lnTo>
                <a:lnTo>
                  <a:pt x="327" y="34"/>
                </a:lnTo>
                <a:lnTo>
                  <a:pt x="325" y="39"/>
                </a:lnTo>
                <a:lnTo>
                  <a:pt x="330" y="41"/>
                </a:lnTo>
                <a:lnTo>
                  <a:pt x="330" y="44"/>
                </a:lnTo>
                <a:lnTo>
                  <a:pt x="332" y="46"/>
                </a:lnTo>
                <a:lnTo>
                  <a:pt x="332" y="51"/>
                </a:lnTo>
                <a:lnTo>
                  <a:pt x="334" y="53"/>
                </a:lnTo>
                <a:lnTo>
                  <a:pt x="334" y="56"/>
                </a:lnTo>
                <a:lnTo>
                  <a:pt x="337" y="61"/>
                </a:lnTo>
                <a:lnTo>
                  <a:pt x="339" y="63"/>
                </a:lnTo>
                <a:lnTo>
                  <a:pt x="339" y="65"/>
                </a:lnTo>
                <a:lnTo>
                  <a:pt x="341" y="70"/>
                </a:lnTo>
                <a:lnTo>
                  <a:pt x="341" y="75"/>
                </a:lnTo>
                <a:lnTo>
                  <a:pt x="339" y="78"/>
                </a:lnTo>
                <a:lnTo>
                  <a:pt x="337" y="78"/>
                </a:lnTo>
                <a:lnTo>
                  <a:pt x="346" y="80"/>
                </a:lnTo>
                <a:lnTo>
                  <a:pt x="349" y="82"/>
                </a:lnTo>
                <a:lnTo>
                  <a:pt x="351" y="82"/>
                </a:lnTo>
                <a:lnTo>
                  <a:pt x="353" y="85"/>
                </a:lnTo>
                <a:lnTo>
                  <a:pt x="356" y="87"/>
                </a:lnTo>
                <a:lnTo>
                  <a:pt x="358" y="90"/>
                </a:lnTo>
                <a:lnTo>
                  <a:pt x="358" y="92"/>
                </a:lnTo>
                <a:lnTo>
                  <a:pt x="361" y="94"/>
                </a:lnTo>
                <a:lnTo>
                  <a:pt x="363" y="97"/>
                </a:lnTo>
                <a:lnTo>
                  <a:pt x="368" y="97"/>
                </a:lnTo>
                <a:lnTo>
                  <a:pt x="370" y="99"/>
                </a:lnTo>
                <a:lnTo>
                  <a:pt x="373" y="101"/>
                </a:lnTo>
                <a:lnTo>
                  <a:pt x="375" y="101"/>
                </a:lnTo>
                <a:lnTo>
                  <a:pt x="378" y="104"/>
                </a:lnTo>
                <a:lnTo>
                  <a:pt x="380" y="104"/>
                </a:lnTo>
                <a:lnTo>
                  <a:pt x="380" y="101"/>
                </a:lnTo>
                <a:lnTo>
                  <a:pt x="382" y="99"/>
                </a:lnTo>
                <a:lnTo>
                  <a:pt x="385" y="99"/>
                </a:lnTo>
                <a:lnTo>
                  <a:pt x="387" y="97"/>
                </a:lnTo>
                <a:lnTo>
                  <a:pt x="390" y="97"/>
                </a:lnTo>
                <a:lnTo>
                  <a:pt x="390" y="94"/>
                </a:lnTo>
                <a:lnTo>
                  <a:pt x="387" y="92"/>
                </a:lnTo>
                <a:lnTo>
                  <a:pt x="378" y="92"/>
                </a:lnTo>
                <a:lnTo>
                  <a:pt x="375" y="90"/>
                </a:lnTo>
                <a:lnTo>
                  <a:pt x="373" y="90"/>
                </a:lnTo>
                <a:lnTo>
                  <a:pt x="370" y="87"/>
                </a:lnTo>
                <a:lnTo>
                  <a:pt x="368" y="87"/>
                </a:lnTo>
                <a:lnTo>
                  <a:pt x="365" y="85"/>
                </a:lnTo>
                <a:lnTo>
                  <a:pt x="363" y="82"/>
                </a:lnTo>
                <a:lnTo>
                  <a:pt x="361" y="82"/>
                </a:lnTo>
                <a:lnTo>
                  <a:pt x="358" y="80"/>
                </a:lnTo>
                <a:lnTo>
                  <a:pt x="356" y="78"/>
                </a:lnTo>
                <a:lnTo>
                  <a:pt x="353" y="75"/>
                </a:lnTo>
                <a:lnTo>
                  <a:pt x="351" y="73"/>
                </a:lnTo>
                <a:lnTo>
                  <a:pt x="353" y="70"/>
                </a:lnTo>
                <a:lnTo>
                  <a:pt x="356" y="68"/>
                </a:lnTo>
                <a:lnTo>
                  <a:pt x="346" y="68"/>
                </a:lnTo>
                <a:lnTo>
                  <a:pt x="346" y="65"/>
                </a:lnTo>
                <a:lnTo>
                  <a:pt x="344" y="63"/>
                </a:lnTo>
                <a:lnTo>
                  <a:pt x="344" y="61"/>
                </a:lnTo>
                <a:lnTo>
                  <a:pt x="341" y="58"/>
                </a:lnTo>
                <a:lnTo>
                  <a:pt x="341" y="56"/>
                </a:lnTo>
                <a:lnTo>
                  <a:pt x="339" y="53"/>
                </a:lnTo>
                <a:lnTo>
                  <a:pt x="337" y="49"/>
                </a:lnTo>
                <a:lnTo>
                  <a:pt x="337" y="46"/>
                </a:lnTo>
                <a:lnTo>
                  <a:pt x="334" y="44"/>
                </a:lnTo>
                <a:lnTo>
                  <a:pt x="332" y="39"/>
                </a:lnTo>
                <a:lnTo>
                  <a:pt x="375" y="39"/>
                </a:lnTo>
                <a:lnTo>
                  <a:pt x="365" y="27"/>
                </a:lnTo>
                <a:lnTo>
                  <a:pt x="365" y="27"/>
                </a:lnTo>
                <a:close/>
              </a:path>
              <a:path w="405" h="172">
                <a:moveTo>
                  <a:pt x="332" y="15"/>
                </a:moveTo>
                <a:lnTo>
                  <a:pt x="332" y="20"/>
                </a:lnTo>
                <a:lnTo>
                  <a:pt x="330" y="25"/>
                </a:lnTo>
                <a:lnTo>
                  <a:pt x="330" y="27"/>
                </a:lnTo>
                <a:lnTo>
                  <a:pt x="327" y="32"/>
                </a:lnTo>
                <a:lnTo>
                  <a:pt x="327" y="34"/>
                </a:lnTo>
                <a:lnTo>
                  <a:pt x="334" y="34"/>
                </a:lnTo>
                <a:lnTo>
                  <a:pt x="334" y="32"/>
                </a:lnTo>
                <a:lnTo>
                  <a:pt x="337" y="27"/>
                </a:lnTo>
                <a:lnTo>
                  <a:pt x="339" y="25"/>
                </a:lnTo>
                <a:lnTo>
                  <a:pt x="341" y="22"/>
                </a:lnTo>
                <a:lnTo>
                  <a:pt x="332" y="15"/>
                </a:lnTo>
                <a:lnTo>
                  <a:pt x="332" y="15"/>
                </a:lnTo>
                <a:close/>
              </a:path>
              <a:path w="405" h="172">
                <a:moveTo>
                  <a:pt x="296" y="15"/>
                </a:moveTo>
                <a:lnTo>
                  <a:pt x="296" y="154"/>
                </a:lnTo>
                <a:lnTo>
                  <a:pt x="303" y="152"/>
                </a:lnTo>
                <a:lnTo>
                  <a:pt x="303" y="109"/>
                </a:lnTo>
                <a:lnTo>
                  <a:pt x="305" y="109"/>
                </a:lnTo>
                <a:lnTo>
                  <a:pt x="308" y="106"/>
                </a:lnTo>
                <a:lnTo>
                  <a:pt x="310" y="106"/>
                </a:lnTo>
                <a:lnTo>
                  <a:pt x="303" y="104"/>
                </a:lnTo>
                <a:lnTo>
                  <a:pt x="303" y="15"/>
                </a:lnTo>
                <a:lnTo>
                  <a:pt x="332" y="15"/>
                </a:lnTo>
                <a:lnTo>
                  <a:pt x="392" y="15"/>
                </a:lnTo>
                <a:lnTo>
                  <a:pt x="296" y="15"/>
                </a:lnTo>
                <a:lnTo>
                  <a:pt x="296" y="15"/>
                </a:lnTo>
                <a:close/>
              </a:path>
              <a:path w="405" h="172">
                <a:moveTo>
                  <a:pt x="293" y="5"/>
                </a:moveTo>
                <a:lnTo>
                  <a:pt x="296" y="5"/>
                </a:lnTo>
                <a:lnTo>
                  <a:pt x="296" y="10"/>
                </a:lnTo>
                <a:lnTo>
                  <a:pt x="296" y="15"/>
                </a:lnTo>
                <a:lnTo>
                  <a:pt x="392" y="15"/>
                </a:lnTo>
                <a:lnTo>
                  <a:pt x="392" y="152"/>
                </a:lnTo>
                <a:lnTo>
                  <a:pt x="303" y="152"/>
                </a:lnTo>
                <a:lnTo>
                  <a:pt x="296" y="154"/>
                </a:lnTo>
                <a:lnTo>
                  <a:pt x="296" y="169"/>
                </a:lnTo>
                <a:lnTo>
                  <a:pt x="293" y="171"/>
                </a:lnTo>
                <a:lnTo>
                  <a:pt x="303" y="169"/>
                </a:lnTo>
                <a:lnTo>
                  <a:pt x="303" y="157"/>
                </a:lnTo>
                <a:lnTo>
                  <a:pt x="392" y="157"/>
                </a:lnTo>
                <a:lnTo>
                  <a:pt x="399" y="154"/>
                </a:lnTo>
                <a:lnTo>
                  <a:pt x="399" y="18"/>
                </a:lnTo>
                <a:lnTo>
                  <a:pt x="404" y="13"/>
                </a:lnTo>
                <a:lnTo>
                  <a:pt x="303" y="10"/>
                </a:lnTo>
                <a:lnTo>
                  <a:pt x="293" y="5"/>
                </a:lnTo>
                <a:lnTo>
                  <a:pt x="293" y="5"/>
                </a:lnTo>
                <a:close/>
              </a:path>
              <a:path w="405" h="172">
                <a:moveTo>
                  <a:pt x="394" y="3"/>
                </a:moveTo>
                <a:lnTo>
                  <a:pt x="390" y="10"/>
                </a:lnTo>
                <a:lnTo>
                  <a:pt x="303" y="10"/>
                </a:lnTo>
                <a:lnTo>
                  <a:pt x="404" y="13"/>
                </a:lnTo>
                <a:lnTo>
                  <a:pt x="394" y="3"/>
                </a:lnTo>
                <a:lnTo>
                  <a:pt x="394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70" name="path 13770"/>
          <p:cNvSpPr/>
          <p:nvPr/>
        </p:nvSpPr>
        <p:spPr>
          <a:xfrm>
            <a:off x="608609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49" y="164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0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7" y="106"/>
                </a:ln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4" y="123"/>
                </a:lnTo>
                <a:lnTo>
                  <a:pt x="106" y="125"/>
                </a:lnTo>
                <a:lnTo>
                  <a:pt x="109" y="130"/>
                </a:lnTo>
                <a:lnTo>
                  <a:pt x="109" y="133"/>
                </a:lnTo>
                <a:lnTo>
                  <a:pt x="111" y="138"/>
                </a:lnTo>
                <a:lnTo>
                  <a:pt x="111" y="140"/>
                </a:lnTo>
                <a:lnTo>
                  <a:pt x="114" y="142"/>
                </a:lnTo>
                <a:lnTo>
                  <a:pt x="114" y="145"/>
                </a:lnTo>
                <a:lnTo>
                  <a:pt x="116" y="147"/>
                </a:lnTo>
                <a:lnTo>
                  <a:pt x="116" y="154"/>
                </a:lnTo>
                <a:lnTo>
                  <a:pt x="118" y="159"/>
                </a:lnTo>
                <a:lnTo>
                  <a:pt x="118" y="161"/>
                </a:lnTo>
                <a:lnTo>
                  <a:pt x="121" y="164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0"/>
                </a:lnTo>
                <a:lnTo>
                  <a:pt x="125" y="147"/>
                </a:lnTo>
                <a:lnTo>
                  <a:pt x="125" y="145"/>
                </a:lnTo>
                <a:lnTo>
                  <a:pt x="123" y="140"/>
                </a:lnTo>
                <a:lnTo>
                  <a:pt x="121" y="138"/>
                </a:lnTo>
                <a:lnTo>
                  <a:pt x="121" y="135"/>
                </a:lnTo>
                <a:lnTo>
                  <a:pt x="118" y="133"/>
                </a:lnTo>
                <a:lnTo>
                  <a:pt x="118" y="130"/>
                </a:lnTo>
                <a:lnTo>
                  <a:pt x="116" y="128"/>
                </a:lnTo>
                <a:lnTo>
                  <a:pt x="114" y="125"/>
                </a:lnTo>
                <a:lnTo>
                  <a:pt x="111" y="123"/>
                </a:lnTo>
                <a:lnTo>
                  <a:pt x="109" y="121"/>
                </a:lnTo>
                <a:lnTo>
                  <a:pt x="106" y="116"/>
                </a:lnTo>
                <a:lnTo>
                  <a:pt x="104" y="113"/>
                </a:lnTo>
                <a:lnTo>
                  <a:pt x="102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78" y="104"/>
                </a:moveTo>
                <a:lnTo>
                  <a:pt x="78" y="109"/>
                </a:lnTo>
                <a:lnTo>
                  <a:pt x="75" y="111"/>
                </a:lnTo>
                <a:lnTo>
                  <a:pt x="75" y="118"/>
                </a:lnTo>
                <a:lnTo>
                  <a:pt x="73" y="121"/>
                </a:lnTo>
                <a:lnTo>
                  <a:pt x="70" y="125"/>
                </a:lnTo>
                <a:lnTo>
                  <a:pt x="70" y="128"/>
                </a:lnTo>
                <a:lnTo>
                  <a:pt x="68" y="133"/>
                </a:lnTo>
                <a:lnTo>
                  <a:pt x="68" y="135"/>
                </a:lnTo>
                <a:lnTo>
                  <a:pt x="65" y="138"/>
                </a:lnTo>
                <a:lnTo>
                  <a:pt x="65" y="142"/>
                </a:lnTo>
                <a:lnTo>
                  <a:pt x="63" y="145"/>
                </a:lnTo>
                <a:lnTo>
                  <a:pt x="61" y="147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6" y="159"/>
                </a:lnTo>
                <a:lnTo>
                  <a:pt x="54" y="161"/>
                </a:lnTo>
                <a:lnTo>
                  <a:pt x="51" y="164"/>
                </a:lnTo>
                <a:lnTo>
                  <a:pt x="54" y="166"/>
                </a:lnTo>
                <a:lnTo>
                  <a:pt x="56" y="164"/>
                </a:lnTo>
                <a:lnTo>
                  <a:pt x="58" y="161"/>
                </a:lnTo>
                <a:lnTo>
                  <a:pt x="61" y="159"/>
                </a:lnTo>
                <a:lnTo>
                  <a:pt x="61" y="157"/>
                </a:lnTo>
                <a:lnTo>
                  <a:pt x="63" y="154"/>
                </a:lnTo>
                <a:lnTo>
                  <a:pt x="65" y="152"/>
                </a:lnTo>
                <a:lnTo>
                  <a:pt x="65" y="150"/>
                </a:lnTo>
                <a:lnTo>
                  <a:pt x="68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5" y="133"/>
                </a:lnTo>
                <a:lnTo>
                  <a:pt x="78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78" y="104"/>
                </a:lnTo>
                <a:lnTo>
                  <a:pt x="78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0" y="22"/>
                </a:moveTo>
                <a:lnTo>
                  <a:pt x="13" y="22"/>
                </a:lnTo>
                <a:lnTo>
                  <a:pt x="13" y="130"/>
                </a:lnTo>
                <a:lnTo>
                  <a:pt x="10" y="130"/>
                </a:lnTo>
                <a:lnTo>
                  <a:pt x="8" y="133"/>
                </a:lnTo>
                <a:lnTo>
                  <a:pt x="3" y="133"/>
                </a:lnTo>
                <a:lnTo>
                  <a:pt x="8" y="147"/>
                </a:lnTo>
                <a:lnTo>
                  <a:pt x="10" y="142"/>
                </a:lnTo>
                <a:lnTo>
                  <a:pt x="13" y="142"/>
                </a:lnTo>
                <a:lnTo>
                  <a:pt x="15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0" y="133"/>
                </a:lnTo>
                <a:lnTo>
                  <a:pt x="32" y="130"/>
                </a:lnTo>
                <a:lnTo>
                  <a:pt x="34" y="130"/>
                </a:lnTo>
                <a:lnTo>
                  <a:pt x="37" y="128"/>
                </a:lnTo>
                <a:lnTo>
                  <a:pt x="20" y="128"/>
                </a:lnTo>
                <a:lnTo>
                  <a:pt x="20" y="94"/>
                </a:lnTo>
                <a:lnTo>
                  <a:pt x="42" y="94"/>
                </a:lnTo>
                <a:lnTo>
                  <a:pt x="20" y="90"/>
                </a:lnTo>
                <a:lnTo>
                  <a:pt x="20" y="58"/>
                </a:lnTo>
                <a:lnTo>
                  <a:pt x="42" y="58"/>
                </a:lnTo>
                <a:lnTo>
                  <a:pt x="20" y="53"/>
                </a:lnTo>
                <a:lnTo>
                  <a:pt x="20" y="22"/>
                </a:lnTo>
                <a:lnTo>
                  <a:pt x="20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0" y="53"/>
                </a:lnTo>
                <a:lnTo>
                  <a:pt x="42" y="58"/>
                </a:lnTo>
                <a:lnTo>
                  <a:pt x="42" y="90"/>
                </a:lnTo>
                <a:lnTo>
                  <a:pt x="20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18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6" y="20"/>
                </a:lnTo>
                <a:lnTo>
                  <a:pt x="75" y="20"/>
                </a:lnTo>
                <a:lnTo>
                  <a:pt x="118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5" y="25"/>
                </a:lnTo>
                <a:lnTo>
                  <a:pt x="8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6" y="140"/>
                </a:lnTo>
                <a:lnTo>
                  <a:pt x="349" y="140"/>
                </a:lnTo>
                <a:lnTo>
                  <a:pt x="351" y="142"/>
                </a:lnTo>
                <a:lnTo>
                  <a:pt x="354" y="145"/>
                </a:lnTo>
                <a:lnTo>
                  <a:pt x="356" y="145"/>
                </a:lnTo>
                <a:lnTo>
                  <a:pt x="358" y="147"/>
                </a:lnTo>
                <a:lnTo>
                  <a:pt x="363" y="150"/>
                </a:lnTo>
                <a:lnTo>
                  <a:pt x="365" y="152"/>
                </a:lnTo>
                <a:lnTo>
                  <a:pt x="368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2" y="169"/>
                </a:lnTo>
                <a:lnTo>
                  <a:pt x="385" y="171"/>
                </a:lnTo>
                <a:lnTo>
                  <a:pt x="390" y="171"/>
                </a:lnTo>
                <a:lnTo>
                  <a:pt x="390" y="16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50"/>
                </a:lnTo>
                <a:lnTo>
                  <a:pt x="380" y="147"/>
                </a:lnTo>
                <a:lnTo>
                  <a:pt x="375" y="147"/>
                </a:lnTo>
                <a:lnTo>
                  <a:pt x="373" y="145"/>
                </a:lnTo>
                <a:lnTo>
                  <a:pt x="368" y="145"/>
                </a:lnTo>
                <a:lnTo>
                  <a:pt x="365" y="142"/>
                </a:lnTo>
                <a:lnTo>
                  <a:pt x="363" y="142"/>
                </a:lnTo>
                <a:lnTo>
                  <a:pt x="358" y="140"/>
                </a:lnTo>
                <a:lnTo>
                  <a:pt x="356" y="140"/>
                </a:lnTo>
                <a:lnTo>
                  <a:pt x="351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39" y="97"/>
                </a:moveTo>
                <a:lnTo>
                  <a:pt x="339" y="121"/>
                </a:lnTo>
                <a:lnTo>
                  <a:pt x="337" y="123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38"/>
                </a:lnTo>
                <a:lnTo>
                  <a:pt x="332" y="142"/>
                </a:lnTo>
                <a:lnTo>
                  <a:pt x="330" y="145"/>
                </a:lnTo>
                <a:lnTo>
                  <a:pt x="327" y="147"/>
                </a:lnTo>
                <a:lnTo>
                  <a:pt x="325" y="150"/>
                </a:lnTo>
                <a:lnTo>
                  <a:pt x="322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5" y="164"/>
                </a:lnTo>
                <a:lnTo>
                  <a:pt x="301" y="164"/>
                </a:lnTo>
                <a:lnTo>
                  <a:pt x="298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1" y="169"/>
                </a:lnTo>
                <a:lnTo>
                  <a:pt x="305" y="169"/>
                </a:lnTo>
                <a:lnTo>
                  <a:pt x="308" y="166"/>
                </a:lnTo>
                <a:lnTo>
                  <a:pt x="313" y="166"/>
                </a:lnTo>
                <a:lnTo>
                  <a:pt x="315" y="164"/>
                </a:lnTo>
                <a:lnTo>
                  <a:pt x="318" y="164"/>
                </a:lnTo>
                <a:lnTo>
                  <a:pt x="320" y="161"/>
                </a:lnTo>
                <a:lnTo>
                  <a:pt x="322" y="161"/>
                </a:lnTo>
                <a:lnTo>
                  <a:pt x="325" y="159"/>
                </a:lnTo>
                <a:lnTo>
                  <a:pt x="327" y="157"/>
                </a:lnTo>
                <a:lnTo>
                  <a:pt x="330" y="154"/>
                </a:lnTo>
                <a:lnTo>
                  <a:pt x="332" y="152"/>
                </a:lnTo>
                <a:lnTo>
                  <a:pt x="334" y="152"/>
                </a:lnTo>
                <a:lnTo>
                  <a:pt x="337" y="150"/>
                </a:lnTo>
                <a:lnTo>
                  <a:pt x="339" y="147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25"/>
                </a:lnTo>
                <a:lnTo>
                  <a:pt x="346" y="121"/>
                </a:lnTo>
                <a:lnTo>
                  <a:pt x="346" y="106"/>
                </a:lnTo>
                <a:lnTo>
                  <a:pt x="351" y="104"/>
                </a:lnTo>
                <a:lnTo>
                  <a:pt x="339" y="97"/>
                </a:lnTo>
                <a:lnTo>
                  <a:pt x="339" y="97"/>
                </a:lnTo>
                <a:close/>
              </a:path>
              <a:path w="405" h="172">
                <a:moveTo>
                  <a:pt x="308" y="87"/>
                </a:moveTo>
                <a:lnTo>
                  <a:pt x="308" y="145"/>
                </a:lnTo>
                <a:lnTo>
                  <a:pt x="315" y="140"/>
                </a:lnTo>
                <a:lnTo>
                  <a:pt x="315" y="87"/>
                </a:lnTo>
                <a:lnTo>
                  <a:pt x="373" y="87"/>
                </a:lnTo>
                <a:lnTo>
                  <a:pt x="308" y="87"/>
                </a:lnTo>
                <a:lnTo>
                  <a:pt x="308" y="87"/>
                </a:lnTo>
                <a:close/>
              </a:path>
              <a:path w="405" h="172">
                <a:moveTo>
                  <a:pt x="308" y="75"/>
                </a:moveTo>
                <a:lnTo>
                  <a:pt x="308" y="82"/>
                </a:lnTo>
                <a:lnTo>
                  <a:pt x="315" y="82"/>
                </a:lnTo>
                <a:lnTo>
                  <a:pt x="308" y="75"/>
                </a:lnTo>
                <a:lnTo>
                  <a:pt x="308" y="75"/>
                </a:lnTo>
                <a:close/>
              </a:path>
              <a:path w="405" h="172">
                <a:moveTo>
                  <a:pt x="378" y="75"/>
                </a:moveTo>
                <a:lnTo>
                  <a:pt x="373" y="82"/>
                </a:lnTo>
                <a:lnTo>
                  <a:pt x="308" y="82"/>
                </a:lnTo>
                <a:lnTo>
                  <a:pt x="308" y="87"/>
                </a:lnTo>
                <a:lnTo>
                  <a:pt x="373" y="87"/>
                </a:lnTo>
                <a:lnTo>
                  <a:pt x="373" y="140"/>
                </a:lnTo>
                <a:lnTo>
                  <a:pt x="382" y="135"/>
                </a:lnTo>
                <a:lnTo>
                  <a:pt x="382" y="123"/>
                </a:lnTo>
                <a:lnTo>
                  <a:pt x="380" y="121"/>
                </a:lnTo>
                <a:lnTo>
                  <a:pt x="380" y="90"/>
                </a:lnTo>
                <a:lnTo>
                  <a:pt x="385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87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5" y="41"/>
                </a:lnTo>
                <a:lnTo>
                  <a:pt x="310" y="49"/>
                </a:lnTo>
                <a:lnTo>
                  <a:pt x="313" y="49"/>
                </a:lnTo>
                <a:lnTo>
                  <a:pt x="315" y="46"/>
                </a:lnTo>
                <a:lnTo>
                  <a:pt x="382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5" y="22"/>
                </a:lnTo>
                <a:lnTo>
                  <a:pt x="296" y="22"/>
                </a:lnTo>
                <a:lnTo>
                  <a:pt x="301" y="27"/>
                </a:lnTo>
                <a:lnTo>
                  <a:pt x="308" y="27"/>
                </a:lnTo>
                <a:lnTo>
                  <a:pt x="310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39" y="1"/>
                </a:moveTo>
                <a:lnTo>
                  <a:pt x="342" y="3"/>
                </a:ln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1" y="8"/>
                </a:lnTo>
                <a:lnTo>
                  <a:pt x="339" y="1"/>
                </a:lnTo>
                <a:lnTo>
                  <a:pt x="339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72" name="path 13772"/>
          <p:cNvSpPr/>
          <p:nvPr/>
        </p:nvSpPr>
        <p:spPr>
          <a:xfrm>
            <a:off x="6089141" y="9941306"/>
            <a:ext cx="254508" cy="109728"/>
          </a:xfrm>
          <a:custGeom>
            <a:avLst/>
            <a:gdLst/>
            <a:ahLst/>
            <a:cxnLst/>
            <a:rect l="0" t="0" r="0" b="0"/>
            <a:pathLst>
              <a:path w="400" h="172">
                <a:moveTo>
                  <a:pt x="58" y="128"/>
                </a:moveTo>
                <a:lnTo>
                  <a:pt x="51" y="128"/>
                </a:lnTo>
                <a:lnTo>
                  <a:pt x="51" y="133"/>
                </a:lnTo>
                <a:lnTo>
                  <a:pt x="51" y="171"/>
                </a:lnTo>
                <a:lnTo>
                  <a:pt x="58" y="166"/>
                </a:lnTo>
                <a:lnTo>
                  <a:pt x="58" y="128"/>
                </a:lnTo>
                <a:lnTo>
                  <a:pt x="58" y="128"/>
                </a:lnTo>
                <a:close/>
              </a:path>
              <a:path w="400" h="172">
                <a:moveTo>
                  <a:pt x="97" y="125"/>
                </a:moveTo>
                <a:lnTo>
                  <a:pt x="90" y="128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400" h="172">
                <a:moveTo>
                  <a:pt x="58" y="123"/>
                </a:moveTo>
                <a:lnTo>
                  <a:pt x="58" y="99"/>
                </a:lnTo>
                <a:lnTo>
                  <a:pt x="51" y="99"/>
                </a:lnTo>
                <a:lnTo>
                  <a:pt x="51" y="123"/>
                </a:lnTo>
                <a:lnTo>
                  <a:pt x="58" y="123"/>
                </a:lnTo>
                <a:close/>
              </a:path>
              <a:path w="400" h="172">
                <a:moveTo>
                  <a:pt x="15" y="99"/>
                </a:moveTo>
                <a:lnTo>
                  <a:pt x="15" y="123"/>
                </a:lnTo>
                <a:lnTo>
                  <a:pt x="22" y="123"/>
                </a:lnTo>
                <a:lnTo>
                  <a:pt x="22" y="99"/>
                </a:lnTo>
                <a:lnTo>
                  <a:pt x="51" y="99"/>
                </a:lnTo>
                <a:lnTo>
                  <a:pt x="90" y="99"/>
                </a:lnTo>
                <a:lnTo>
                  <a:pt x="15" y="99"/>
                </a:lnTo>
                <a:lnTo>
                  <a:pt x="15" y="99"/>
                </a:lnTo>
                <a:close/>
              </a:path>
              <a:path w="400" h="172">
                <a:moveTo>
                  <a:pt x="51" y="70"/>
                </a:moveTo>
                <a:lnTo>
                  <a:pt x="51" y="94"/>
                </a:lnTo>
                <a:lnTo>
                  <a:pt x="58" y="94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400" h="172">
                <a:moveTo>
                  <a:pt x="102" y="68"/>
                </a:moveTo>
                <a:lnTo>
                  <a:pt x="51" y="70"/>
                </a:lnTo>
                <a:lnTo>
                  <a:pt x="90" y="70"/>
                </a:lnTo>
                <a:lnTo>
                  <a:pt x="90" y="94"/>
                </a:lnTo>
                <a:lnTo>
                  <a:pt x="15" y="94"/>
                </a:lnTo>
                <a:lnTo>
                  <a:pt x="15" y="99"/>
                </a:lnTo>
                <a:lnTo>
                  <a:pt x="90" y="99"/>
                </a:lnTo>
                <a:lnTo>
                  <a:pt x="90" y="123"/>
                </a:lnTo>
                <a:lnTo>
                  <a:pt x="15" y="123"/>
                </a:lnTo>
                <a:lnTo>
                  <a:pt x="13" y="125"/>
                </a:lnTo>
                <a:lnTo>
                  <a:pt x="13" y="135"/>
                </a:lnTo>
                <a:lnTo>
                  <a:pt x="22" y="133"/>
                </a:lnTo>
                <a:lnTo>
                  <a:pt x="22" y="128"/>
                </a:lnTo>
                <a:lnTo>
                  <a:pt x="51" y="128"/>
                </a:lnTo>
                <a:lnTo>
                  <a:pt x="90" y="128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3"/>
                </a:lnTo>
                <a:lnTo>
                  <a:pt x="102" y="68"/>
                </a:lnTo>
                <a:lnTo>
                  <a:pt x="102" y="68"/>
                </a:lnTo>
                <a:close/>
              </a:path>
              <a:path w="400" h="172">
                <a:moveTo>
                  <a:pt x="13" y="61"/>
                </a:moveTo>
                <a:lnTo>
                  <a:pt x="13" y="68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400" h="172">
                <a:moveTo>
                  <a:pt x="92" y="58"/>
                </a:moveTo>
                <a:lnTo>
                  <a:pt x="90" y="65"/>
                </a:lnTo>
                <a:lnTo>
                  <a:pt x="58" y="65"/>
                </a:lnTo>
                <a:lnTo>
                  <a:pt x="13" y="68"/>
                </a:lnTo>
                <a:lnTo>
                  <a:pt x="13" y="70"/>
                </a:lnTo>
                <a:lnTo>
                  <a:pt x="15" y="75"/>
                </a:lnTo>
                <a:lnTo>
                  <a:pt x="15" y="94"/>
                </a:lnTo>
                <a:lnTo>
                  <a:pt x="22" y="94"/>
                </a:lnTo>
                <a:lnTo>
                  <a:pt x="22" y="70"/>
                </a:lnTo>
                <a:lnTo>
                  <a:pt x="51" y="70"/>
                </a:lnTo>
                <a:lnTo>
                  <a:pt x="102" y="68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400" h="172">
                <a:moveTo>
                  <a:pt x="51" y="39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9"/>
                </a:lnTo>
                <a:lnTo>
                  <a:pt x="51" y="39"/>
                </a:lnTo>
                <a:close/>
              </a:path>
              <a:path w="400" h="172">
                <a:moveTo>
                  <a:pt x="6" y="34"/>
                </a:moveTo>
                <a:lnTo>
                  <a:pt x="6" y="39"/>
                </a:lnTo>
                <a:lnTo>
                  <a:pt x="3" y="44"/>
                </a:lnTo>
                <a:lnTo>
                  <a:pt x="3" y="46"/>
                </a:lnTo>
                <a:lnTo>
                  <a:pt x="1" y="49"/>
                </a:lnTo>
                <a:lnTo>
                  <a:pt x="1" y="54"/>
                </a:lnTo>
                <a:lnTo>
                  <a:pt x="3" y="54"/>
                </a:lnTo>
                <a:lnTo>
                  <a:pt x="8" y="54"/>
                </a:lnTo>
                <a:lnTo>
                  <a:pt x="10" y="51"/>
                </a:lnTo>
                <a:lnTo>
                  <a:pt x="10" y="34"/>
                </a:lnTo>
                <a:lnTo>
                  <a:pt x="102" y="34"/>
                </a:lnTo>
                <a:lnTo>
                  <a:pt x="6" y="34"/>
                </a:lnTo>
                <a:lnTo>
                  <a:pt x="6" y="34"/>
                </a:lnTo>
                <a:close/>
              </a:path>
              <a:path w="400" h="172">
                <a:moveTo>
                  <a:pt x="106" y="22"/>
                </a:moveTo>
                <a:lnTo>
                  <a:pt x="102" y="32"/>
                </a:lnTo>
                <a:lnTo>
                  <a:pt x="10" y="32"/>
                </a:lnTo>
                <a:lnTo>
                  <a:pt x="6" y="34"/>
                </a:lnTo>
                <a:lnTo>
                  <a:pt x="102" y="34"/>
                </a:lnTo>
                <a:lnTo>
                  <a:pt x="94" y="54"/>
                </a:lnTo>
                <a:lnTo>
                  <a:pt x="97" y="54"/>
                </a:lnTo>
                <a:lnTo>
                  <a:pt x="97" y="51"/>
                </a:lnTo>
                <a:lnTo>
                  <a:pt x="99" y="49"/>
                </a:lnTo>
                <a:lnTo>
                  <a:pt x="102" y="44"/>
                </a:lnTo>
                <a:lnTo>
                  <a:pt x="104" y="42"/>
                </a:lnTo>
                <a:lnTo>
                  <a:pt x="106" y="39"/>
                </a:lnTo>
                <a:lnTo>
                  <a:pt x="109" y="39"/>
                </a:lnTo>
                <a:lnTo>
                  <a:pt x="111" y="37"/>
                </a:lnTo>
                <a:lnTo>
                  <a:pt x="116" y="37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400" h="172">
                <a:moveTo>
                  <a:pt x="10" y="22"/>
                </a:moveTo>
                <a:lnTo>
                  <a:pt x="8" y="22"/>
                </a:lnTo>
                <a:lnTo>
                  <a:pt x="8" y="25"/>
                </a:lnTo>
                <a:lnTo>
                  <a:pt x="8" y="30"/>
                </a:lnTo>
                <a:lnTo>
                  <a:pt x="6" y="34"/>
                </a:lnTo>
                <a:lnTo>
                  <a:pt x="10" y="32"/>
                </a:lnTo>
                <a:lnTo>
                  <a:pt x="10" y="22"/>
                </a:lnTo>
                <a:lnTo>
                  <a:pt x="10" y="22"/>
                </a:lnTo>
                <a:close/>
              </a:path>
              <a:path w="400" h="172">
                <a:moveTo>
                  <a:pt x="46" y="1"/>
                </a:moveTo>
                <a:lnTo>
                  <a:pt x="46" y="3"/>
                </a:lnTo>
                <a:lnTo>
                  <a:pt x="49" y="8"/>
                </a:lnTo>
                <a:lnTo>
                  <a:pt x="49" y="10"/>
                </a:lnTo>
                <a:lnTo>
                  <a:pt x="51" y="15"/>
                </a:lnTo>
                <a:lnTo>
                  <a:pt x="51" y="18"/>
                </a:lnTo>
                <a:lnTo>
                  <a:pt x="54" y="20"/>
                </a:lnTo>
                <a:lnTo>
                  <a:pt x="54" y="25"/>
                </a:lnTo>
                <a:lnTo>
                  <a:pt x="56" y="30"/>
                </a:lnTo>
                <a:lnTo>
                  <a:pt x="58" y="30"/>
                </a:lnTo>
                <a:lnTo>
                  <a:pt x="58" y="27"/>
                </a:lnTo>
                <a:lnTo>
                  <a:pt x="61" y="27"/>
                </a:lnTo>
                <a:lnTo>
                  <a:pt x="61" y="22"/>
                </a:lnTo>
                <a:lnTo>
                  <a:pt x="61" y="15"/>
                </a:lnTo>
                <a:lnTo>
                  <a:pt x="58" y="10"/>
                </a:lnTo>
                <a:lnTo>
                  <a:pt x="56" y="8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400" h="172">
                <a:moveTo>
                  <a:pt x="370" y="130"/>
                </a:moveTo>
                <a:lnTo>
                  <a:pt x="363" y="130"/>
                </a:lnTo>
                <a:lnTo>
                  <a:pt x="366" y="133"/>
                </a:lnTo>
                <a:lnTo>
                  <a:pt x="368" y="135"/>
                </a:lnTo>
                <a:lnTo>
                  <a:pt x="370" y="138"/>
                </a:lnTo>
                <a:lnTo>
                  <a:pt x="373" y="140"/>
                </a:lnTo>
                <a:lnTo>
                  <a:pt x="375" y="142"/>
                </a:lnTo>
                <a:lnTo>
                  <a:pt x="378" y="147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9"/>
                </a:lnTo>
                <a:lnTo>
                  <a:pt x="385" y="162"/>
                </a:lnTo>
                <a:lnTo>
                  <a:pt x="387" y="166"/>
                </a:lnTo>
                <a:lnTo>
                  <a:pt x="387" y="169"/>
                </a:lnTo>
                <a:lnTo>
                  <a:pt x="390" y="169"/>
                </a:lnTo>
                <a:lnTo>
                  <a:pt x="392" y="166"/>
                </a:lnTo>
                <a:lnTo>
                  <a:pt x="392" y="152"/>
                </a:lnTo>
                <a:lnTo>
                  <a:pt x="390" y="150"/>
                </a:lnTo>
                <a:lnTo>
                  <a:pt x="387" y="147"/>
                </a:lnTo>
                <a:lnTo>
                  <a:pt x="387" y="147"/>
                </a:lnTo>
                <a:lnTo>
                  <a:pt x="385" y="145"/>
                </a:lnTo>
                <a:lnTo>
                  <a:pt x="385" y="142"/>
                </a:lnTo>
                <a:lnTo>
                  <a:pt x="382" y="140"/>
                </a:lnTo>
                <a:lnTo>
                  <a:pt x="380" y="138"/>
                </a:lnTo>
                <a:lnTo>
                  <a:pt x="375" y="135"/>
                </a:lnTo>
                <a:lnTo>
                  <a:pt x="373" y="133"/>
                </a:lnTo>
                <a:lnTo>
                  <a:pt x="370" y="130"/>
                </a:lnTo>
                <a:lnTo>
                  <a:pt x="370" y="130"/>
                </a:lnTo>
                <a:close/>
              </a:path>
              <a:path w="400" h="172">
                <a:moveTo>
                  <a:pt x="382" y="85"/>
                </a:moveTo>
                <a:lnTo>
                  <a:pt x="380" y="87"/>
                </a:lnTo>
                <a:lnTo>
                  <a:pt x="380" y="90"/>
                </a:lnTo>
                <a:lnTo>
                  <a:pt x="378" y="92"/>
                </a:lnTo>
                <a:lnTo>
                  <a:pt x="375" y="97"/>
                </a:lnTo>
                <a:lnTo>
                  <a:pt x="375" y="99"/>
                </a:lnTo>
                <a:lnTo>
                  <a:pt x="373" y="102"/>
                </a:lnTo>
                <a:lnTo>
                  <a:pt x="373" y="104"/>
                </a:lnTo>
                <a:lnTo>
                  <a:pt x="370" y="109"/>
                </a:lnTo>
                <a:lnTo>
                  <a:pt x="368" y="111"/>
                </a:lnTo>
                <a:lnTo>
                  <a:pt x="366" y="114"/>
                </a:lnTo>
                <a:lnTo>
                  <a:pt x="366" y="116"/>
                </a:lnTo>
                <a:lnTo>
                  <a:pt x="363" y="118"/>
                </a:lnTo>
                <a:lnTo>
                  <a:pt x="361" y="121"/>
                </a:lnTo>
                <a:lnTo>
                  <a:pt x="358" y="125"/>
                </a:lnTo>
                <a:lnTo>
                  <a:pt x="358" y="128"/>
                </a:lnTo>
                <a:lnTo>
                  <a:pt x="356" y="130"/>
                </a:lnTo>
                <a:lnTo>
                  <a:pt x="354" y="133"/>
                </a:lnTo>
                <a:lnTo>
                  <a:pt x="351" y="135"/>
                </a:lnTo>
                <a:lnTo>
                  <a:pt x="349" y="138"/>
                </a:lnTo>
                <a:lnTo>
                  <a:pt x="349" y="140"/>
                </a:lnTo>
                <a:lnTo>
                  <a:pt x="346" y="142"/>
                </a:lnTo>
                <a:lnTo>
                  <a:pt x="344" y="142"/>
                </a:lnTo>
                <a:lnTo>
                  <a:pt x="342" y="145"/>
                </a:lnTo>
                <a:lnTo>
                  <a:pt x="339" y="147"/>
                </a:lnTo>
                <a:lnTo>
                  <a:pt x="337" y="150"/>
                </a:lnTo>
                <a:lnTo>
                  <a:pt x="334" y="152"/>
                </a:lnTo>
                <a:lnTo>
                  <a:pt x="332" y="154"/>
                </a:lnTo>
                <a:lnTo>
                  <a:pt x="330" y="157"/>
                </a:lnTo>
                <a:lnTo>
                  <a:pt x="327" y="157"/>
                </a:lnTo>
                <a:lnTo>
                  <a:pt x="325" y="159"/>
                </a:lnTo>
                <a:lnTo>
                  <a:pt x="322" y="162"/>
                </a:lnTo>
                <a:lnTo>
                  <a:pt x="320" y="162"/>
                </a:lnTo>
                <a:lnTo>
                  <a:pt x="318" y="164"/>
                </a:lnTo>
                <a:lnTo>
                  <a:pt x="315" y="166"/>
                </a:lnTo>
                <a:lnTo>
                  <a:pt x="313" y="166"/>
                </a:lnTo>
                <a:lnTo>
                  <a:pt x="313" y="171"/>
                </a:lnTo>
                <a:lnTo>
                  <a:pt x="313" y="169"/>
                </a:lnTo>
                <a:lnTo>
                  <a:pt x="318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4"/>
                </a:lnTo>
                <a:lnTo>
                  <a:pt x="330" y="162"/>
                </a:lnTo>
                <a:lnTo>
                  <a:pt x="332" y="162"/>
                </a:lnTo>
                <a:lnTo>
                  <a:pt x="334" y="159"/>
                </a:lnTo>
                <a:lnTo>
                  <a:pt x="337" y="157"/>
                </a:lnTo>
                <a:lnTo>
                  <a:pt x="339" y="154"/>
                </a:lnTo>
                <a:lnTo>
                  <a:pt x="342" y="154"/>
                </a:lnTo>
                <a:lnTo>
                  <a:pt x="344" y="152"/>
                </a:lnTo>
                <a:lnTo>
                  <a:pt x="346" y="150"/>
                </a:lnTo>
                <a:lnTo>
                  <a:pt x="349" y="147"/>
                </a:lnTo>
                <a:lnTo>
                  <a:pt x="351" y="145"/>
                </a:lnTo>
                <a:lnTo>
                  <a:pt x="354" y="142"/>
                </a:lnTo>
                <a:lnTo>
                  <a:pt x="356" y="140"/>
                </a:lnTo>
                <a:lnTo>
                  <a:pt x="358" y="138"/>
                </a:lnTo>
                <a:lnTo>
                  <a:pt x="361" y="135"/>
                </a:lnTo>
                <a:lnTo>
                  <a:pt x="361" y="133"/>
                </a:lnTo>
                <a:lnTo>
                  <a:pt x="363" y="130"/>
                </a:lnTo>
                <a:lnTo>
                  <a:pt x="370" y="130"/>
                </a:lnTo>
                <a:lnTo>
                  <a:pt x="366" y="128"/>
                </a:lnTo>
                <a:lnTo>
                  <a:pt x="368" y="125"/>
                </a:lnTo>
                <a:lnTo>
                  <a:pt x="370" y="123"/>
                </a:lnTo>
                <a:lnTo>
                  <a:pt x="373" y="121"/>
                </a:lnTo>
                <a:lnTo>
                  <a:pt x="375" y="118"/>
                </a:lnTo>
                <a:lnTo>
                  <a:pt x="375" y="116"/>
                </a:lnTo>
                <a:lnTo>
                  <a:pt x="378" y="111"/>
                </a:lnTo>
                <a:lnTo>
                  <a:pt x="380" y="109"/>
                </a:lnTo>
                <a:lnTo>
                  <a:pt x="382" y="106"/>
                </a:lnTo>
                <a:lnTo>
                  <a:pt x="382" y="104"/>
                </a:lnTo>
                <a:lnTo>
                  <a:pt x="385" y="102"/>
                </a:lnTo>
                <a:lnTo>
                  <a:pt x="387" y="97"/>
                </a:lnTo>
                <a:lnTo>
                  <a:pt x="392" y="94"/>
                </a:lnTo>
                <a:lnTo>
                  <a:pt x="382" y="85"/>
                </a:lnTo>
                <a:lnTo>
                  <a:pt x="382" y="85"/>
                </a:lnTo>
                <a:close/>
              </a:path>
              <a:path w="400" h="172">
                <a:moveTo>
                  <a:pt x="289" y="82"/>
                </a:moveTo>
                <a:lnTo>
                  <a:pt x="289" y="87"/>
                </a:lnTo>
                <a:lnTo>
                  <a:pt x="286" y="90"/>
                </a:lnTo>
                <a:lnTo>
                  <a:pt x="286" y="97"/>
                </a:lnTo>
                <a:lnTo>
                  <a:pt x="284" y="99"/>
                </a:lnTo>
                <a:lnTo>
                  <a:pt x="284" y="104"/>
                </a:lnTo>
                <a:lnTo>
                  <a:pt x="282" y="106"/>
                </a:lnTo>
                <a:lnTo>
                  <a:pt x="282" y="109"/>
                </a:lnTo>
                <a:lnTo>
                  <a:pt x="279" y="114"/>
                </a:lnTo>
                <a:lnTo>
                  <a:pt x="279" y="116"/>
                </a:lnTo>
                <a:lnTo>
                  <a:pt x="277" y="118"/>
                </a:lnTo>
                <a:lnTo>
                  <a:pt x="277" y="123"/>
                </a:lnTo>
                <a:lnTo>
                  <a:pt x="274" y="125"/>
                </a:lnTo>
                <a:lnTo>
                  <a:pt x="274" y="130"/>
                </a:lnTo>
                <a:lnTo>
                  <a:pt x="277" y="128"/>
                </a:lnTo>
                <a:lnTo>
                  <a:pt x="279" y="125"/>
                </a:lnTo>
                <a:lnTo>
                  <a:pt x="279" y="123"/>
                </a:lnTo>
                <a:lnTo>
                  <a:pt x="282" y="121"/>
                </a:lnTo>
                <a:lnTo>
                  <a:pt x="284" y="116"/>
                </a:lnTo>
                <a:lnTo>
                  <a:pt x="284" y="114"/>
                </a:lnTo>
                <a:lnTo>
                  <a:pt x="286" y="111"/>
                </a:lnTo>
                <a:lnTo>
                  <a:pt x="286" y="106"/>
                </a:lnTo>
                <a:lnTo>
                  <a:pt x="289" y="104"/>
                </a:lnTo>
                <a:lnTo>
                  <a:pt x="291" y="102"/>
                </a:lnTo>
                <a:lnTo>
                  <a:pt x="291" y="97"/>
                </a:lnTo>
                <a:lnTo>
                  <a:pt x="294" y="94"/>
                </a:lnTo>
                <a:lnTo>
                  <a:pt x="294" y="90"/>
                </a:lnTo>
                <a:lnTo>
                  <a:pt x="296" y="87"/>
                </a:lnTo>
                <a:lnTo>
                  <a:pt x="296" y="82"/>
                </a:lnTo>
                <a:lnTo>
                  <a:pt x="289" y="82"/>
                </a:lnTo>
                <a:lnTo>
                  <a:pt x="289" y="82"/>
                </a:lnTo>
                <a:close/>
              </a:path>
              <a:path w="400" h="172">
                <a:moveTo>
                  <a:pt x="368" y="82"/>
                </a:moveTo>
                <a:lnTo>
                  <a:pt x="358" y="82"/>
                </a:lnTo>
                <a:lnTo>
                  <a:pt x="358" y="85"/>
                </a:lnTo>
                <a:lnTo>
                  <a:pt x="356" y="90"/>
                </a:lnTo>
                <a:lnTo>
                  <a:pt x="354" y="92"/>
                </a:lnTo>
                <a:lnTo>
                  <a:pt x="351" y="94"/>
                </a:lnTo>
                <a:lnTo>
                  <a:pt x="349" y="97"/>
                </a:lnTo>
                <a:lnTo>
                  <a:pt x="349" y="102"/>
                </a:lnTo>
                <a:lnTo>
                  <a:pt x="346" y="104"/>
                </a:lnTo>
                <a:lnTo>
                  <a:pt x="344" y="106"/>
                </a:lnTo>
                <a:lnTo>
                  <a:pt x="342" y="109"/>
                </a:lnTo>
                <a:lnTo>
                  <a:pt x="339" y="111"/>
                </a:lnTo>
                <a:lnTo>
                  <a:pt x="339" y="114"/>
                </a:lnTo>
                <a:lnTo>
                  <a:pt x="337" y="116"/>
                </a:lnTo>
                <a:lnTo>
                  <a:pt x="334" y="118"/>
                </a:lnTo>
                <a:lnTo>
                  <a:pt x="332" y="121"/>
                </a:lnTo>
                <a:lnTo>
                  <a:pt x="330" y="123"/>
                </a:lnTo>
                <a:lnTo>
                  <a:pt x="327" y="125"/>
                </a:lnTo>
                <a:lnTo>
                  <a:pt x="325" y="128"/>
                </a:lnTo>
                <a:lnTo>
                  <a:pt x="322" y="130"/>
                </a:lnTo>
                <a:lnTo>
                  <a:pt x="322" y="133"/>
                </a:lnTo>
                <a:lnTo>
                  <a:pt x="320" y="133"/>
                </a:lnTo>
                <a:lnTo>
                  <a:pt x="318" y="135"/>
                </a:lnTo>
                <a:lnTo>
                  <a:pt x="318" y="138"/>
                </a:lnTo>
                <a:lnTo>
                  <a:pt x="320" y="135"/>
                </a:lnTo>
                <a:lnTo>
                  <a:pt x="322" y="135"/>
                </a:lnTo>
                <a:lnTo>
                  <a:pt x="325" y="133"/>
                </a:lnTo>
                <a:lnTo>
                  <a:pt x="327" y="130"/>
                </a:lnTo>
                <a:lnTo>
                  <a:pt x="330" y="128"/>
                </a:lnTo>
                <a:lnTo>
                  <a:pt x="332" y="128"/>
                </a:lnTo>
                <a:lnTo>
                  <a:pt x="334" y="125"/>
                </a:lnTo>
                <a:lnTo>
                  <a:pt x="337" y="123"/>
                </a:lnTo>
                <a:lnTo>
                  <a:pt x="339" y="121"/>
                </a:lnTo>
                <a:lnTo>
                  <a:pt x="342" y="118"/>
                </a:lnTo>
                <a:lnTo>
                  <a:pt x="342" y="116"/>
                </a:lnTo>
                <a:lnTo>
                  <a:pt x="344" y="114"/>
                </a:lnTo>
                <a:lnTo>
                  <a:pt x="346" y="111"/>
                </a:lnTo>
                <a:lnTo>
                  <a:pt x="349" y="109"/>
                </a:lnTo>
                <a:lnTo>
                  <a:pt x="351" y="106"/>
                </a:lnTo>
                <a:lnTo>
                  <a:pt x="354" y="104"/>
                </a:lnTo>
                <a:lnTo>
                  <a:pt x="356" y="102"/>
                </a:lnTo>
                <a:lnTo>
                  <a:pt x="356" y="99"/>
                </a:lnTo>
                <a:lnTo>
                  <a:pt x="358" y="97"/>
                </a:lnTo>
                <a:lnTo>
                  <a:pt x="361" y="94"/>
                </a:lnTo>
                <a:lnTo>
                  <a:pt x="363" y="92"/>
                </a:lnTo>
                <a:lnTo>
                  <a:pt x="366" y="87"/>
                </a:lnTo>
                <a:lnTo>
                  <a:pt x="366" y="85"/>
                </a:lnTo>
                <a:lnTo>
                  <a:pt x="368" y="82"/>
                </a:lnTo>
                <a:lnTo>
                  <a:pt x="368" y="82"/>
                </a:lnTo>
                <a:close/>
              </a:path>
              <a:path w="400" h="172">
                <a:moveTo>
                  <a:pt x="291" y="70"/>
                </a:moveTo>
                <a:lnTo>
                  <a:pt x="291" y="80"/>
                </a:lnTo>
                <a:lnTo>
                  <a:pt x="289" y="82"/>
                </a:lnTo>
                <a:lnTo>
                  <a:pt x="296" y="82"/>
                </a:lnTo>
                <a:lnTo>
                  <a:pt x="296" y="87"/>
                </a:lnTo>
                <a:lnTo>
                  <a:pt x="296" y="162"/>
                </a:lnTo>
                <a:lnTo>
                  <a:pt x="296" y="164"/>
                </a:lnTo>
                <a:lnTo>
                  <a:pt x="296" y="171"/>
                </a:lnTo>
                <a:lnTo>
                  <a:pt x="306" y="166"/>
                </a:lnTo>
                <a:lnTo>
                  <a:pt x="306" y="164"/>
                </a:lnTo>
                <a:lnTo>
                  <a:pt x="303" y="159"/>
                </a:lnTo>
                <a:lnTo>
                  <a:pt x="303" y="70"/>
                </a:lnTo>
                <a:lnTo>
                  <a:pt x="291" y="70"/>
                </a:lnTo>
                <a:lnTo>
                  <a:pt x="291" y="70"/>
                </a:lnTo>
                <a:close/>
              </a:path>
              <a:path w="400" h="172">
                <a:moveTo>
                  <a:pt x="373" y="51"/>
                </a:moveTo>
                <a:lnTo>
                  <a:pt x="370" y="56"/>
                </a:lnTo>
                <a:lnTo>
                  <a:pt x="370" y="61"/>
                </a:lnTo>
                <a:lnTo>
                  <a:pt x="368" y="63"/>
                </a:lnTo>
                <a:lnTo>
                  <a:pt x="368" y="65"/>
                </a:lnTo>
                <a:lnTo>
                  <a:pt x="366" y="70"/>
                </a:lnTo>
                <a:lnTo>
                  <a:pt x="363" y="73"/>
                </a:lnTo>
                <a:lnTo>
                  <a:pt x="363" y="75"/>
                </a:lnTo>
                <a:lnTo>
                  <a:pt x="361" y="80"/>
                </a:lnTo>
                <a:lnTo>
                  <a:pt x="334" y="80"/>
                </a:lnTo>
                <a:lnTo>
                  <a:pt x="370" y="80"/>
                </a:lnTo>
                <a:lnTo>
                  <a:pt x="373" y="75"/>
                </a:lnTo>
                <a:lnTo>
                  <a:pt x="373" y="73"/>
                </a:lnTo>
                <a:lnTo>
                  <a:pt x="375" y="68"/>
                </a:lnTo>
                <a:lnTo>
                  <a:pt x="378" y="65"/>
                </a:lnTo>
                <a:lnTo>
                  <a:pt x="382" y="63"/>
                </a:lnTo>
                <a:lnTo>
                  <a:pt x="373" y="51"/>
                </a:lnTo>
                <a:lnTo>
                  <a:pt x="373" y="51"/>
                </a:lnTo>
                <a:close/>
              </a:path>
              <a:path w="400" h="172">
                <a:moveTo>
                  <a:pt x="303" y="49"/>
                </a:moveTo>
                <a:lnTo>
                  <a:pt x="296" y="49"/>
                </a:lnTo>
                <a:lnTo>
                  <a:pt x="296" y="51"/>
                </a:lnTo>
                <a:lnTo>
                  <a:pt x="294" y="56"/>
                </a:lnTo>
                <a:lnTo>
                  <a:pt x="294" y="68"/>
                </a:lnTo>
                <a:lnTo>
                  <a:pt x="291" y="70"/>
                </a:lnTo>
                <a:lnTo>
                  <a:pt x="303" y="70"/>
                </a:lnTo>
                <a:lnTo>
                  <a:pt x="306" y="73"/>
                </a:lnTo>
                <a:lnTo>
                  <a:pt x="308" y="75"/>
                </a:lnTo>
                <a:lnTo>
                  <a:pt x="308" y="80"/>
                </a:lnTo>
                <a:lnTo>
                  <a:pt x="310" y="82"/>
                </a:lnTo>
                <a:lnTo>
                  <a:pt x="313" y="85"/>
                </a:lnTo>
                <a:lnTo>
                  <a:pt x="313" y="90"/>
                </a:lnTo>
                <a:lnTo>
                  <a:pt x="315" y="94"/>
                </a:lnTo>
                <a:lnTo>
                  <a:pt x="318" y="97"/>
                </a:lnTo>
                <a:lnTo>
                  <a:pt x="320" y="97"/>
                </a:lnTo>
                <a:lnTo>
                  <a:pt x="320" y="94"/>
                </a:lnTo>
                <a:lnTo>
                  <a:pt x="320" y="90"/>
                </a:lnTo>
                <a:lnTo>
                  <a:pt x="322" y="87"/>
                </a:lnTo>
                <a:lnTo>
                  <a:pt x="322" y="85"/>
                </a:lnTo>
                <a:lnTo>
                  <a:pt x="320" y="80"/>
                </a:lnTo>
                <a:lnTo>
                  <a:pt x="318" y="78"/>
                </a:lnTo>
                <a:lnTo>
                  <a:pt x="318" y="75"/>
                </a:lnTo>
                <a:lnTo>
                  <a:pt x="315" y="75"/>
                </a:lnTo>
                <a:lnTo>
                  <a:pt x="313" y="73"/>
                </a:lnTo>
                <a:lnTo>
                  <a:pt x="310" y="73"/>
                </a:lnTo>
                <a:lnTo>
                  <a:pt x="308" y="70"/>
                </a:lnTo>
                <a:lnTo>
                  <a:pt x="303" y="68"/>
                </a:lnTo>
                <a:lnTo>
                  <a:pt x="303" y="49"/>
                </a:lnTo>
                <a:lnTo>
                  <a:pt x="303" y="49"/>
                </a:lnTo>
                <a:close/>
              </a:path>
              <a:path w="400" h="172">
                <a:moveTo>
                  <a:pt x="318" y="37"/>
                </a:moveTo>
                <a:lnTo>
                  <a:pt x="310" y="46"/>
                </a:lnTo>
                <a:lnTo>
                  <a:pt x="274" y="46"/>
                </a:lnTo>
                <a:lnTo>
                  <a:pt x="279" y="51"/>
                </a:lnTo>
                <a:lnTo>
                  <a:pt x="284" y="49"/>
                </a:lnTo>
                <a:lnTo>
                  <a:pt x="327" y="49"/>
                </a:lnTo>
                <a:lnTo>
                  <a:pt x="318" y="37"/>
                </a:lnTo>
                <a:lnTo>
                  <a:pt x="318" y="37"/>
                </a:lnTo>
                <a:close/>
              </a:path>
              <a:path w="400" h="172">
                <a:moveTo>
                  <a:pt x="351" y="37"/>
                </a:moveTo>
                <a:lnTo>
                  <a:pt x="349" y="37"/>
                </a:lnTo>
                <a:lnTo>
                  <a:pt x="346" y="42"/>
                </a:lnTo>
                <a:lnTo>
                  <a:pt x="346" y="49"/>
                </a:lnTo>
                <a:lnTo>
                  <a:pt x="344" y="51"/>
                </a:lnTo>
                <a:lnTo>
                  <a:pt x="342" y="54"/>
                </a:lnTo>
                <a:lnTo>
                  <a:pt x="342" y="58"/>
                </a:lnTo>
                <a:lnTo>
                  <a:pt x="339" y="61"/>
                </a:lnTo>
                <a:lnTo>
                  <a:pt x="339" y="63"/>
                </a:lnTo>
                <a:lnTo>
                  <a:pt x="337" y="68"/>
                </a:lnTo>
                <a:lnTo>
                  <a:pt x="334" y="73"/>
                </a:lnTo>
                <a:lnTo>
                  <a:pt x="332" y="75"/>
                </a:lnTo>
                <a:lnTo>
                  <a:pt x="330" y="75"/>
                </a:lnTo>
                <a:lnTo>
                  <a:pt x="327" y="78"/>
                </a:lnTo>
                <a:lnTo>
                  <a:pt x="332" y="92"/>
                </a:lnTo>
                <a:lnTo>
                  <a:pt x="332" y="90"/>
                </a:lnTo>
                <a:lnTo>
                  <a:pt x="334" y="90"/>
                </a:lnTo>
                <a:lnTo>
                  <a:pt x="337" y="87"/>
                </a:lnTo>
                <a:lnTo>
                  <a:pt x="342" y="87"/>
                </a:lnTo>
                <a:lnTo>
                  <a:pt x="344" y="85"/>
                </a:lnTo>
                <a:lnTo>
                  <a:pt x="346" y="85"/>
                </a:lnTo>
                <a:lnTo>
                  <a:pt x="351" y="85"/>
                </a:lnTo>
                <a:lnTo>
                  <a:pt x="356" y="82"/>
                </a:lnTo>
                <a:lnTo>
                  <a:pt x="368" y="82"/>
                </a:lnTo>
                <a:lnTo>
                  <a:pt x="370" y="80"/>
                </a:lnTo>
                <a:lnTo>
                  <a:pt x="334" y="80"/>
                </a:lnTo>
                <a:lnTo>
                  <a:pt x="334" y="78"/>
                </a:lnTo>
                <a:lnTo>
                  <a:pt x="337" y="75"/>
                </a:lnTo>
                <a:lnTo>
                  <a:pt x="339" y="73"/>
                </a:lnTo>
                <a:lnTo>
                  <a:pt x="342" y="70"/>
                </a:lnTo>
                <a:lnTo>
                  <a:pt x="344" y="68"/>
                </a:lnTo>
                <a:lnTo>
                  <a:pt x="344" y="65"/>
                </a:lnTo>
                <a:lnTo>
                  <a:pt x="346" y="63"/>
                </a:lnTo>
                <a:lnTo>
                  <a:pt x="349" y="58"/>
                </a:lnTo>
                <a:lnTo>
                  <a:pt x="351" y="56"/>
                </a:lnTo>
                <a:lnTo>
                  <a:pt x="351" y="54"/>
                </a:lnTo>
                <a:lnTo>
                  <a:pt x="354" y="51"/>
                </a:lnTo>
                <a:lnTo>
                  <a:pt x="356" y="46"/>
                </a:lnTo>
                <a:lnTo>
                  <a:pt x="361" y="46"/>
                </a:lnTo>
                <a:lnTo>
                  <a:pt x="351" y="37"/>
                </a:lnTo>
                <a:lnTo>
                  <a:pt x="351" y="37"/>
                </a:lnTo>
                <a:close/>
              </a:path>
              <a:path w="400" h="172">
                <a:moveTo>
                  <a:pt x="390" y="22"/>
                </a:moveTo>
                <a:lnTo>
                  <a:pt x="382" y="32"/>
                </a:lnTo>
                <a:lnTo>
                  <a:pt x="322" y="32"/>
                </a:lnTo>
                <a:lnTo>
                  <a:pt x="327" y="39"/>
                </a:lnTo>
                <a:lnTo>
                  <a:pt x="332" y="37"/>
                </a:lnTo>
                <a:lnTo>
                  <a:pt x="399" y="37"/>
                </a:lnTo>
                <a:lnTo>
                  <a:pt x="390" y="22"/>
                </a:lnTo>
                <a:lnTo>
                  <a:pt x="390" y="22"/>
                </a:lnTo>
                <a:close/>
              </a:path>
              <a:path w="400" h="172">
                <a:moveTo>
                  <a:pt x="349" y="1"/>
                </a:moveTo>
                <a:lnTo>
                  <a:pt x="346" y="3"/>
                </a:lnTo>
                <a:lnTo>
                  <a:pt x="349" y="5"/>
                </a:lnTo>
                <a:lnTo>
                  <a:pt x="349" y="10"/>
                </a:lnTo>
                <a:lnTo>
                  <a:pt x="351" y="13"/>
                </a:lnTo>
                <a:lnTo>
                  <a:pt x="351" y="15"/>
                </a:lnTo>
                <a:lnTo>
                  <a:pt x="354" y="20"/>
                </a:lnTo>
                <a:lnTo>
                  <a:pt x="354" y="25"/>
                </a:lnTo>
                <a:lnTo>
                  <a:pt x="356" y="30"/>
                </a:lnTo>
                <a:lnTo>
                  <a:pt x="358" y="30"/>
                </a:lnTo>
                <a:lnTo>
                  <a:pt x="361" y="27"/>
                </a:lnTo>
                <a:lnTo>
                  <a:pt x="361" y="13"/>
                </a:lnTo>
                <a:lnTo>
                  <a:pt x="358" y="10"/>
                </a:lnTo>
                <a:lnTo>
                  <a:pt x="356" y="8"/>
                </a:lnTo>
                <a:lnTo>
                  <a:pt x="354" y="5"/>
                </a:lnTo>
                <a:lnTo>
                  <a:pt x="351" y="3"/>
                </a:lnTo>
                <a:lnTo>
                  <a:pt x="349" y="1"/>
                </a:lnTo>
                <a:lnTo>
                  <a:pt x="349" y="1"/>
                </a:lnTo>
                <a:close/>
              </a:path>
              <a:path w="400" h="172">
                <a:moveTo>
                  <a:pt x="296" y="1"/>
                </a:moveTo>
                <a:lnTo>
                  <a:pt x="296" y="46"/>
                </a:lnTo>
                <a:lnTo>
                  <a:pt x="303" y="46"/>
                </a:lnTo>
                <a:lnTo>
                  <a:pt x="303" y="13"/>
                </a:lnTo>
                <a:lnTo>
                  <a:pt x="308" y="8"/>
                </a:lnTo>
                <a:lnTo>
                  <a:pt x="296" y="1"/>
                </a:lnTo>
                <a:lnTo>
                  <a:pt x="29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74" name="path 13774"/>
          <p:cNvSpPr/>
          <p:nvPr/>
        </p:nvSpPr>
        <p:spPr>
          <a:xfrm>
            <a:off x="6680453" y="9345421"/>
            <a:ext cx="249936" cy="111251"/>
          </a:xfrm>
          <a:custGeom>
            <a:avLst/>
            <a:gdLst/>
            <a:ahLst/>
            <a:cxnLst/>
            <a:rect l="0" t="0" r="0" b="0"/>
            <a:pathLst>
              <a:path w="393" h="175">
                <a:moveTo>
                  <a:pt x="73" y="130"/>
                </a:moveTo>
                <a:lnTo>
                  <a:pt x="66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8" y="140"/>
                </a:lnTo>
                <a:lnTo>
                  <a:pt x="80" y="142"/>
                </a:lnTo>
                <a:lnTo>
                  <a:pt x="82" y="145"/>
                </a:lnTo>
                <a:lnTo>
                  <a:pt x="85" y="147"/>
                </a:lnTo>
                <a:lnTo>
                  <a:pt x="87" y="147"/>
                </a:lnTo>
                <a:lnTo>
                  <a:pt x="90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2" y="161"/>
                </a:lnTo>
                <a:lnTo>
                  <a:pt x="102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1"/>
                </a:lnTo>
                <a:lnTo>
                  <a:pt x="111" y="159"/>
                </a:lnTo>
                <a:lnTo>
                  <a:pt x="111" y="154"/>
                </a:lnTo>
                <a:lnTo>
                  <a:pt x="109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2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90" y="138"/>
                </a:lnTo>
                <a:lnTo>
                  <a:pt x="87" y="135"/>
                </a:lnTo>
                <a:lnTo>
                  <a:pt x="82" y="135"/>
                </a:lnTo>
                <a:lnTo>
                  <a:pt x="80" y="133"/>
                </a:lnTo>
                <a:lnTo>
                  <a:pt x="78" y="133"/>
                </a:lnTo>
                <a:lnTo>
                  <a:pt x="73" y="130"/>
                </a:lnTo>
                <a:lnTo>
                  <a:pt x="73" y="130"/>
                </a:lnTo>
                <a:close/>
              </a:path>
              <a:path w="39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58" y="123"/>
                </a:lnTo>
                <a:lnTo>
                  <a:pt x="58" y="125"/>
                </a:lnTo>
                <a:lnTo>
                  <a:pt x="56" y="128"/>
                </a:lnTo>
                <a:lnTo>
                  <a:pt x="56" y="133"/>
                </a:lnTo>
                <a:lnTo>
                  <a:pt x="54" y="135"/>
                </a:lnTo>
                <a:lnTo>
                  <a:pt x="51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2" y="150"/>
                </a:lnTo>
                <a:lnTo>
                  <a:pt x="39" y="152"/>
                </a:lnTo>
                <a:lnTo>
                  <a:pt x="37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30" y="159"/>
                </a:lnTo>
                <a:lnTo>
                  <a:pt x="27" y="161"/>
                </a:lnTo>
                <a:lnTo>
                  <a:pt x="25" y="161"/>
                </a:lnTo>
                <a:lnTo>
                  <a:pt x="20" y="164"/>
                </a:lnTo>
                <a:lnTo>
                  <a:pt x="18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6" y="171"/>
                </a:lnTo>
                <a:lnTo>
                  <a:pt x="15" y="171"/>
                </a:lnTo>
                <a:lnTo>
                  <a:pt x="18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4" y="150"/>
                </a:lnTo>
                <a:lnTo>
                  <a:pt x="56" y="147"/>
                </a:lnTo>
                <a:lnTo>
                  <a:pt x="56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6" y="130"/>
                </a:lnTo>
                <a:lnTo>
                  <a:pt x="73" y="130"/>
                </a:lnTo>
                <a:lnTo>
                  <a:pt x="70" y="130"/>
                </a:lnTo>
                <a:lnTo>
                  <a:pt x="66" y="128"/>
                </a:lnTo>
                <a:lnTo>
                  <a:pt x="66" y="125"/>
                </a:lnTo>
                <a:lnTo>
                  <a:pt x="68" y="123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93" h="175">
                <a:moveTo>
                  <a:pt x="114" y="101"/>
                </a:moveTo>
                <a:lnTo>
                  <a:pt x="104" y="111"/>
                </a:lnTo>
                <a:lnTo>
                  <a:pt x="1" y="111"/>
                </a:lnTo>
                <a:lnTo>
                  <a:pt x="6" y="118"/>
                </a:lnTo>
                <a:lnTo>
                  <a:pt x="8" y="118"/>
                </a:lnTo>
                <a:lnTo>
                  <a:pt x="10" y="116"/>
                </a:lnTo>
                <a:lnTo>
                  <a:pt x="123" y="116"/>
                </a:lnTo>
                <a:lnTo>
                  <a:pt x="114" y="101"/>
                </a:lnTo>
                <a:lnTo>
                  <a:pt x="114" y="101"/>
                </a:lnTo>
                <a:close/>
              </a:path>
              <a:path w="393" h="175">
                <a:moveTo>
                  <a:pt x="20" y="75"/>
                </a:moveTo>
                <a:lnTo>
                  <a:pt x="18" y="78"/>
                </a:lnTo>
                <a:lnTo>
                  <a:pt x="20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30" y="94"/>
                </a:lnTo>
                <a:lnTo>
                  <a:pt x="30" y="97"/>
                </a:lnTo>
                <a:lnTo>
                  <a:pt x="32" y="99"/>
                </a:lnTo>
                <a:lnTo>
                  <a:pt x="32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30" y="82"/>
                </a:lnTo>
                <a:lnTo>
                  <a:pt x="27" y="80"/>
                </a:lnTo>
                <a:lnTo>
                  <a:pt x="22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93" h="175">
                <a:moveTo>
                  <a:pt x="34" y="49"/>
                </a:moveTo>
                <a:lnTo>
                  <a:pt x="32" y="51"/>
                </a:lnTo>
                <a:lnTo>
                  <a:pt x="34" y="51"/>
                </a:lnTo>
                <a:lnTo>
                  <a:pt x="37" y="56"/>
                </a:lnTo>
                <a:lnTo>
                  <a:pt x="37" y="58"/>
                </a:lnTo>
                <a:lnTo>
                  <a:pt x="39" y="61"/>
                </a:lnTo>
                <a:lnTo>
                  <a:pt x="42" y="63"/>
                </a:lnTo>
                <a:lnTo>
                  <a:pt x="42" y="68"/>
                </a:lnTo>
                <a:lnTo>
                  <a:pt x="44" y="70"/>
                </a:lnTo>
                <a:lnTo>
                  <a:pt x="44" y="73"/>
                </a:lnTo>
                <a:lnTo>
                  <a:pt x="46" y="75"/>
                </a:lnTo>
                <a:lnTo>
                  <a:pt x="46" y="80"/>
                </a:lnTo>
                <a:lnTo>
                  <a:pt x="49" y="80"/>
                </a:lnTo>
                <a:lnTo>
                  <a:pt x="51" y="75"/>
                </a:lnTo>
                <a:lnTo>
                  <a:pt x="54" y="70"/>
                </a:lnTo>
                <a:lnTo>
                  <a:pt x="54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2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93" h="175">
                <a:moveTo>
                  <a:pt x="66" y="46"/>
                </a:moveTo>
                <a:lnTo>
                  <a:pt x="66" y="90"/>
                </a:lnTo>
                <a:lnTo>
                  <a:pt x="63" y="94"/>
                </a:lnTo>
                <a:lnTo>
                  <a:pt x="63" y="111"/>
                </a:lnTo>
                <a:lnTo>
                  <a:pt x="70" y="111"/>
                </a:lnTo>
                <a:lnTo>
                  <a:pt x="70" y="106"/>
                </a:lnTo>
                <a:lnTo>
                  <a:pt x="73" y="101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6" y="46"/>
                </a:lnTo>
                <a:lnTo>
                  <a:pt x="66" y="46"/>
                </a:lnTo>
                <a:close/>
              </a:path>
              <a:path w="39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6"/>
                </a:lnTo>
                <a:lnTo>
                  <a:pt x="3" y="58"/>
                </a:lnTo>
                <a:lnTo>
                  <a:pt x="3" y="63"/>
                </a:lnTo>
                <a:lnTo>
                  <a:pt x="6" y="63"/>
                </a:lnTo>
                <a:lnTo>
                  <a:pt x="8" y="65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5" y="58"/>
                </a:lnTo>
                <a:lnTo>
                  <a:pt x="18" y="56"/>
                </a:lnTo>
                <a:lnTo>
                  <a:pt x="18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93" h="175">
                <a:moveTo>
                  <a:pt x="114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99" y="61"/>
                </a:lnTo>
                <a:lnTo>
                  <a:pt x="102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4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4" y="27"/>
                </a:lnTo>
                <a:lnTo>
                  <a:pt x="114" y="27"/>
                </a:lnTo>
                <a:close/>
              </a:path>
              <a:path w="393" h="175">
                <a:moveTo>
                  <a:pt x="18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8" y="37"/>
                </a:lnTo>
                <a:lnTo>
                  <a:pt x="18" y="27"/>
                </a:lnTo>
                <a:lnTo>
                  <a:pt x="18" y="27"/>
                </a:lnTo>
                <a:close/>
              </a:path>
              <a:path w="393" h="175">
                <a:moveTo>
                  <a:pt x="54" y="1"/>
                </a:moveTo>
                <a:lnTo>
                  <a:pt x="51" y="3"/>
                </a:lnTo>
                <a:lnTo>
                  <a:pt x="54" y="3"/>
                </a:lnTo>
                <a:lnTo>
                  <a:pt x="54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30"/>
                </a:lnTo>
                <a:lnTo>
                  <a:pt x="63" y="32"/>
                </a:lnTo>
                <a:lnTo>
                  <a:pt x="63" y="34"/>
                </a:lnTo>
                <a:lnTo>
                  <a:pt x="66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6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4" y="1"/>
                </a:lnTo>
                <a:lnTo>
                  <a:pt x="54" y="1"/>
                </a:lnTo>
                <a:close/>
              </a:path>
              <a:path w="393" h="175">
                <a:moveTo>
                  <a:pt x="318" y="154"/>
                </a:moveTo>
                <a:lnTo>
                  <a:pt x="318" y="169"/>
                </a:lnTo>
                <a:lnTo>
                  <a:pt x="327" y="166"/>
                </a:lnTo>
                <a:lnTo>
                  <a:pt x="327" y="157"/>
                </a:lnTo>
                <a:lnTo>
                  <a:pt x="380" y="157"/>
                </a:lnTo>
                <a:lnTo>
                  <a:pt x="318" y="154"/>
                </a:lnTo>
                <a:lnTo>
                  <a:pt x="318" y="154"/>
                </a:lnTo>
                <a:close/>
              </a:path>
              <a:path w="393" h="175">
                <a:moveTo>
                  <a:pt x="308" y="113"/>
                </a:moveTo>
                <a:lnTo>
                  <a:pt x="306" y="113"/>
                </a:lnTo>
                <a:lnTo>
                  <a:pt x="303" y="116"/>
                </a:lnTo>
                <a:lnTo>
                  <a:pt x="301" y="118"/>
                </a:lnTo>
                <a:lnTo>
                  <a:pt x="298" y="121"/>
                </a:lnTo>
                <a:lnTo>
                  <a:pt x="296" y="121"/>
                </a:lnTo>
                <a:lnTo>
                  <a:pt x="294" y="123"/>
                </a:lnTo>
                <a:lnTo>
                  <a:pt x="291" y="125"/>
                </a:lnTo>
                <a:lnTo>
                  <a:pt x="289" y="125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79" y="133"/>
                </a:lnTo>
                <a:lnTo>
                  <a:pt x="279" y="135"/>
                </a:lnTo>
                <a:lnTo>
                  <a:pt x="279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5"/>
                </a:lnTo>
                <a:lnTo>
                  <a:pt x="301" y="125"/>
                </a:lnTo>
                <a:lnTo>
                  <a:pt x="303" y="123"/>
                </a:lnTo>
                <a:lnTo>
                  <a:pt x="306" y="123"/>
                </a:lnTo>
                <a:lnTo>
                  <a:pt x="308" y="121"/>
                </a:lnTo>
                <a:lnTo>
                  <a:pt x="310" y="118"/>
                </a:lnTo>
                <a:lnTo>
                  <a:pt x="313" y="118"/>
                </a:lnTo>
                <a:lnTo>
                  <a:pt x="315" y="116"/>
                </a:lnTo>
                <a:lnTo>
                  <a:pt x="318" y="113"/>
                </a:lnTo>
                <a:lnTo>
                  <a:pt x="308" y="113"/>
                </a:lnTo>
                <a:lnTo>
                  <a:pt x="308" y="113"/>
                </a:lnTo>
                <a:close/>
              </a:path>
              <a:path w="393" h="175">
                <a:moveTo>
                  <a:pt x="315" y="106"/>
                </a:moveTo>
                <a:lnTo>
                  <a:pt x="313" y="109"/>
                </a:lnTo>
                <a:lnTo>
                  <a:pt x="310" y="111"/>
                </a:lnTo>
                <a:lnTo>
                  <a:pt x="308" y="113"/>
                </a:lnTo>
                <a:lnTo>
                  <a:pt x="318" y="113"/>
                </a:lnTo>
                <a:lnTo>
                  <a:pt x="318" y="138"/>
                </a:lnTo>
                <a:lnTo>
                  <a:pt x="318" y="154"/>
                </a:lnTo>
                <a:lnTo>
                  <a:pt x="380" y="157"/>
                </a:lnTo>
                <a:lnTo>
                  <a:pt x="380" y="169"/>
                </a:lnTo>
                <a:lnTo>
                  <a:pt x="390" y="161"/>
                </a:lnTo>
                <a:lnTo>
                  <a:pt x="390" y="154"/>
                </a:lnTo>
                <a:lnTo>
                  <a:pt x="327" y="152"/>
                </a:lnTo>
                <a:lnTo>
                  <a:pt x="327" y="109"/>
                </a:lnTo>
                <a:lnTo>
                  <a:pt x="380" y="109"/>
                </a:lnTo>
                <a:lnTo>
                  <a:pt x="315" y="106"/>
                </a:lnTo>
                <a:lnTo>
                  <a:pt x="315" y="106"/>
                </a:lnTo>
                <a:close/>
              </a:path>
              <a:path w="393" h="175">
                <a:moveTo>
                  <a:pt x="385" y="97"/>
                </a:moveTo>
                <a:lnTo>
                  <a:pt x="380" y="104"/>
                </a:lnTo>
                <a:lnTo>
                  <a:pt x="318" y="104"/>
                </a:lnTo>
                <a:lnTo>
                  <a:pt x="315" y="106"/>
                </a:lnTo>
                <a:lnTo>
                  <a:pt x="380" y="109"/>
                </a:lnTo>
                <a:lnTo>
                  <a:pt x="380" y="152"/>
                </a:lnTo>
                <a:lnTo>
                  <a:pt x="327" y="152"/>
                </a:lnTo>
                <a:lnTo>
                  <a:pt x="390" y="154"/>
                </a:lnTo>
                <a:lnTo>
                  <a:pt x="390" y="150"/>
                </a:lnTo>
                <a:lnTo>
                  <a:pt x="387" y="145"/>
                </a:lnTo>
                <a:lnTo>
                  <a:pt x="387" y="111"/>
                </a:lnTo>
                <a:lnTo>
                  <a:pt x="392" y="106"/>
                </a:lnTo>
                <a:lnTo>
                  <a:pt x="385" y="97"/>
                </a:lnTo>
                <a:lnTo>
                  <a:pt x="385" y="97"/>
                </a:lnTo>
                <a:close/>
              </a:path>
              <a:path w="393" h="175">
                <a:moveTo>
                  <a:pt x="318" y="97"/>
                </a:moveTo>
                <a:lnTo>
                  <a:pt x="318" y="104"/>
                </a:lnTo>
                <a:lnTo>
                  <a:pt x="332" y="104"/>
                </a:lnTo>
                <a:lnTo>
                  <a:pt x="334" y="101"/>
                </a:lnTo>
                <a:lnTo>
                  <a:pt x="325" y="99"/>
                </a:lnTo>
                <a:lnTo>
                  <a:pt x="318" y="97"/>
                </a:lnTo>
                <a:lnTo>
                  <a:pt x="318" y="97"/>
                </a:lnTo>
                <a:close/>
              </a:path>
              <a:path w="393" h="175">
                <a:moveTo>
                  <a:pt x="308" y="53"/>
                </a:moveTo>
                <a:lnTo>
                  <a:pt x="306" y="58"/>
                </a:lnTo>
                <a:lnTo>
                  <a:pt x="303" y="61"/>
                </a:lnTo>
                <a:lnTo>
                  <a:pt x="301" y="63"/>
                </a:lnTo>
                <a:lnTo>
                  <a:pt x="298" y="65"/>
                </a:lnTo>
                <a:lnTo>
                  <a:pt x="298" y="68"/>
                </a:lnTo>
                <a:lnTo>
                  <a:pt x="296" y="70"/>
                </a:lnTo>
                <a:lnTo>
                  <a:pt x="294" y="73"/>
                </a:lnTo>
                <a:lnTo>
                  <a:pt x="291" y="75"/>
                </a:lnTo>
                <a:lnTo>
                  <a:pt x="289" y="78"/>
                </a:lnTo>
                <a:lnTo>
                  <a:pt x="286" y="80"/>
                </a:lnTo>
                <a:lnTo>
                  <a:pt x="289" y="82"/>
                </a:lnTo>
                <a:lnTo>
                  <a:pt x="289" y="80"/>
                </a:lnTo>
                <a:lnTo>
                  <a:pt x="291" y="80"/>
                </a:lnTo>
                <a:lnTo>
                  <a:pt x="294" y="78"/>
                </a:lnTo>
                <a:lnTo>
                  <a:pt x="296" y="75"/>
                </a:lnTo>
                <a:lnTo>
                  <a:pt x="298" y="73"/>
                </a:lnTo>
                <a:lnTo>
                  <a:pt x="301" y="70"/>
                </a:lnTo>
                <a:lnTo>
                  <a:pt x="303" y="70"/>
                </a:lnTo>
                <a:lnTo>
                  <a:pt x="306" y="68"/>
                </a:lnTo>
                <a:lnTo>
                  <a:pt x="306" y="65"/>
                </a:lnTo>
                <a:lnTo>
                  <a:pt x="308" y="63"/>
                </a:lnTo>
                <a:lnTo>
                  <a:pt x="310" y="58"/>
                </a:lnTo>
                <a:lnTo>
                  <a:pt x="313" y="56"/>
                </a:lnTo>
                <a:lnTo>
                  <a:pt x="308" y="53"/>
                </a:lnTo>
                <a:lnTo>
                  <a:pt x="308" y="53"/>
                </a:lnTo>
                <a:close/>
              </a:path>
              <a:path w="393" h="175">
                <a:moveTo>
                  <a:pt x="390" y="34"/>
                </a:moveTo>
                <a:lnTo>
                  <a:pt x="373" y="34"/>
                </a:lnTo>
                <a:lnTo>
                  <a:pt x="373" y="37"/>
                </a:lnTo>
                <a:lnTo>
                  <a:pt x="370" y="39"/>
                </a:lnTo>
                <a:lnTo>
                  <a:pt x="370" y="44"/>
                </a:lnTo>
                <a:lnTo>
                  <a:pt x="368" y="46"/>
                </a:lnTo>
                <a:lnTo>
                  <a:pt x="366" y="49"/>
                </a:lnTo>
                <a:lnTo>
                  <a:pt x="366" y="51"/>
                </a:lnTo>
                <a:lnTo>
                  <a:pt x="363" y="53"/>
                </a:lnTo>
                <a:lnTo>
                  <a:pt x="361" y="58"/>
                </a:lnTo>
                <a:lnTo>
                  <a:pt x="358" y="61"/>
                </a:lnTo>
                <a:lnTo>
                  <a:pt x="356" y="63"/>
                </a:lnTo>
                <a:lnTo>
                  <a:pt x="356" y="65"/>
                </a:lnTo>
                <a:lnTo>
                  <a:pt x="354" y="68"/>
                </a:lnTo>
                <a:lnTo>
                  <a:pt x="351" y="70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2" y="82"/>
                </a:lnTo>
                <a:lnTo>
                  <a:pt x="339" y="85"/>
                </a:lnTo>
                <a:lnTo>
                  <a:pt x="337" y="87"/>
                </a:lnTo>
                <a:lnTo>
                  <a:pt x="334" y="90"/>
                </a:lnTo>
                <a:lnTo>
                  <a:pt x="332" y="92"/>
                </a:lnTo>
                <a:lnTo>
                  <a:pt x="330" y="94"/>
                </a:lnTo>
                <a:lnTo>
                  <a:pt x="330" y="97"/>
                </a:lnTo>
                <a:lnTo>
                  <a:pt x="327" y="99"/>
                </a:lnTo>
                <a:lnTo>
                  <a:pt x="325" y="99"/>
                </a:lnTo>
                <a:lnTo>
                  <a:pt x="334" y="101"/>
                </a:lnTo>
                <a:lnTo>
                  <a:pt x="337" y="99"/>
                </a:lnTo>
                <a:lnTo>
                  <a:pt x="339" y="97"/>
                </a:lnTo>
                <a:lnTo>
                  <a:pt x="342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87"/>
                </a:lnTo>
                <a:lnTo>
                  <a:pt x="351" y="85"/>
                </a:lnTo>
                <a:lnTo>
                  <a:pt x="354" y="82"/>
                </a:lnTo>
                <a:lnTo>
                  <a:pt x="356" y="80"/>
                </a:lnTo>
                <a:lnTo>
                  <a:pt x="356" y="78"/>
                </a:lnTo>
                <a:lnTo>
                  <a:pt x="358" y="78"/>
                </a:lnTo>
                <a:lnTo>
                  <a:pt x="358" y="75"/>
                </a:lnTo>
                <a:lnTo>
                  <a:pt x="361" y="73"/>
                </a:lnTo>
                <a:lnTo>
                  <a:pt x="363" y="70"/>
                </a:lnTo>
                <a:lnTo>
                  <a:pt x="366" y="68"/>
                </a:lnTo>
                <a:lnTo>
                  <a:pt x="366" y="65"/>
                </a:lnTo>
                <a:lnTo>
                  <a:pt x="368" y="63"/>
                </a:lnTo>
                <a:lnTo>
                  <a:pt x="370" y="61"/>
                </a:lnTo>
                <a:lnTo>
                  <a:pt x="373" y="56"/>
                </a:lnTo>
                <a:lnTo>
                  <a:pt x="373" y="53"/>
                </a:lnTo>
                <a:lnTo>
                  <a:pt x="375" y="51"/>
                </a:lnTo>
                <a:lnTo>
                  <a:pt x="378" y="49"/>
                </a:lnTo>
                <a:lnTo>
                  <a:pt x="380" y="44"/>
                </a:lnTo>
                <a:lnTo>
                  <a:pt x="380" y="41"/>
                </a:lnTo>
                <a:lnTo>
                  <a:pt x="382" y="39"/>
                </a:lnTo>
                <a:lnTo>
                  <a:pt x="390" y="34"/>
                </a:lnTo>
                <a:lnTo>
                  <a:pt x="390" y="34"/>
                </a:lnTo>
                <a:close/>
              </a:path>
              <a:path w="393" h="175">
                <a:moveTo>
                  <a:pt x="378" y="22"/>
                </a:moveTo>
                <a:lnTo>
                  <a:pt x="373" y="32"/>
                </a:lnTo>
                <a:lnTo>
                  <a:pt x="327" y="32"/>
                </a:lnTo>
                <a:lnTo>
                  <a:pt x="318" y="34"/>
                </a:lnTo>
                <a:lnTo>
                  <a:pt x="318" y="37"/>
                </a:lnTo>
                <a:lnTo>
                  <a:pt x="315" y="39"/>
                </a:lnTo>
                <a:lnTo>
                  <a:pt x="313" y="44"/>
                </a:lnTo>
                <a:lnTo>
                  <a:pt x="313" y="46"/>
                </a:lnTo>
                <a:lnTo>
                  <a:pt x="310" y="49"/>
                </a:lnTo>
                <a:lnTo>
                  <a:pt x="308" y="51"/>
                </a:lnTo>
                <a:lnTo>
                  <a:pt x="308" y="53"/>
                </a:lnTo>
                <a:lnTo>
                  <a:pt x="313" y="56"/>
                </a:lnTo>
                <a:lnTo>
                  <a:pt x="315" y="58"/>
                </a:lnTo>
                <a:lnTo>
                  <a:pt x="318" y="61"/>
                </a:lnTo>
                <a:lnTo>
                  <a:pt x="320" y="63"/>
                </a:lnTo>
                <a:lnTo>
                  <a:pt x="322" y="68"/>
                </a:lnTo>
                <a:lnTo>
                  <a:pt x="322" y="70"/>
                </a:lnTo>
                <a:lnTo>
                  <a:pt x="325" y="73"/>
                </a:lnTo>
                <a:lnTo>
                  <a:pt x="325" y="75"/>
                </a:lnTo>
                <a:lnTo>
                  <a:pt x="327" y="78"/>
                </a:lnTo>
                <a:lnTo>
                  <a:pt x="327" y="80"/>
                </a:lnTo>
                <a:lnTo>
                  <a:pt x="330" y="82"/>
                </a:lnTo>
                <a:lnTo>
                  <a:pt x="332" y="82"/>
                </a:lnTo>
                <a:lnTo>
                  <a:pt x="332" y="78"/>
                </a:lnTo>
                <a:lnTo>
                  <a:pt x="334" y="75"/>
                </a:lnTo>
                <a:lnTo>
                  <a:pt x="334" y="73"/>
                </a:lnTo>
                <a:lnTo>
                  <a:pt x="334" y="68"/>
                </a:lnTo>
                <a:lnTo>
                  <a:pt x="332" y="65"/>
                </a:lnTo>
                <a:lnTo>
                  <a:pt x="332" y="63"/>
                </a:lnTo>
                <a:lnTo>
                  <a:pt x="330" y="63"/>
                </a:lnTo>
                <a:lnTo>
                  <a:pt x="327" y="61"/>
                </a:lnTo>
                <a:lnTo>
                  <a:pt x="325" y="58"/>
                </a:lnTo>
                <a:lnTo>
                  <a:pt x="322" y="56"/>
                </a:lnTo>
                <a:lnTo>
                  <a:pt x="318" y="53"/>
                </a:lnTo>
                <a:lnTo>
                  <a:pt x="315" y="53"/>
                </a:lnTo>
                <a:lnTo>
                  <a:pt x="318" y="51"/>
                </a:lnTo>
                <a:lnTo>
                  <a:pt x="318" y="49"/>
                </a:lnTo>
                <a:lnTo>
                  <a:pt x="320" y="44"/>
                </a:lnTo>
                <a:lnTo>
                  <a:pt x="322" y="41"/>
                </a:lnTo>
                <a:lnTo>
                  <a:pt x="325" y="39"/>
                </a:lnTo>
                <a:lnTo>
                  <a:pt x="327" y="34"/>
                </a:lnTo>
                <a:lnTo>
                  <a:pt x="390" y="34"/>
                </a:lnTo>
                <a:lnTo>
                  <a:pt x="378" y="22"/>
                </a:lnTo>
                <a:lnTo>
                  <a:pt x="378" y="22"/>
                </a:lnTo>
                <a:close/>
              </a:path>
              <a:path w="393" h="175">
                <a:moveTo>
                  <a:pt x="330" y="3"/>
                </a:move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2" y="25"/>
                </a:lnTo>
                <a:lnTo>
                  <a:pt x="320" y="27"/>
                </a:lnTo>
                <a:lnTo>
                  <a:pt x="320" y="30"/>
                </a:lnTo>
                <a:lnTo>
                  <a:pt x="318" y="34"/>
                </a:lnTo>
                <a:lnTo>
                  <a:pt x="327" y="32"/>
                </a:lnTo>
                <a:lnTo>
                  <a:pt x="327" y="30"/>
                </a:lnTo>
                <a:lnTo>
                  <a:pt x="330" y="27"/>
                </a:lnTo>
                <a:lnTo>
                  <a:pt x="332" y="25"/>
                </a:lnTo>
                <a:lnTo>
                  <a:pt x="332" y="20"/>
                </a:lnTo>
                <a:lnTo>
                  <a:pt x="334" y="18"/>
                </a:lnTo>
                <a:lnTo>
                  <a:pt x="342" y="15"/>
                </a:lnTo>
                <a:lnTo>
                  <a:pt x="330" y="3"/>
                </a:lnTo>
                <a:lnTo>
                  <a:pt x="33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76" name="path 13776"/>
          <p:cNvSpPr/>
          <p:nvPr/>
        </p:nvSpPr>
        <p:spPr>
          <a:xfrm>
            <a:off x="6089141" y="9743185"/>
            <a:ext cx="252984" cy="109727"/>
          </a:xfrm>
          <a:custGeom>
            <a:avLst/>
            <a:gdLst/>
            <a:ahLst/>
            <a:cxnLst/>
            <a:rect l="0" t="0" r="0" b="0"/>
            <a:pathLst>
              <a:path w="398" h="172">
                <a:moveTo>
                  <a:pt x="58" y="125"/>
                </a:moveTo>
                <a:lnTo>
                  <a:pt x="51" y="125"/>
                </a:lnTo>
                <a:lnTo>
                  <a:pt x="51" y="130"/>
                </a:lnTo>
                <a:lnTo>
                  <a:pt x="51" y="171"/>
                </a:lnTo>
                <a:lnTo>
                  <a:pt x="58" y="166"/>
                </a:lnTo>
                <a:lnTo>
                  <a:pt x="58" y="125"/>
                </a:lnTo>
                <a:lnTo>
                  <a:pt x="58" y="125"/>
                </a:lnTo>
                <a:close/>
              </a:path>
              <a:path w="398" h="172">
                <a:moveTo>
                  <a:pt x="97" y="125"/>
                </a:moveTo>
                <a:lnTo>
                  <a:pt x="90" y="125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398" h="172">
                <a:moveTo>
                  <a:pt x="58" y="121"/>
                </a:moveTo>
                <a:lnTo>
                  <a:pt x="58" y="97"/>
                </a:lnTo>
                <a:lnTo>
                  <a:pt x="51" y="97"/>
                </a:lnTo>
                <a:lnTo>
                  <a:pt x="51" y="121"/>
                </a:lnTo>
                <a:lnTo>
                  <a:pt x="58" y="121"/>
                </a:lnTo>
                <a:close/>
              </a:path>
              <a:path w="398" h="172">
                <a:moveTo>
                  <a:pt x="15" y="97"/>
                </a:moveTo>
                <a:lnTo>
                  <a:pt x="15" y="121"/>
                </a:lnTo>
                <a:lnTo>
                  <a:pt x="22" y="121"/>
                </a:lnTo>
                <a:lnTo>
                  <a:pt x="22" y="97"/>
                </a:lnTo>
                <a:lnTo>
                  <a:pt x="51" y="97"/>
                </a:lnTo>
                <a:lnTo>
                  <a:pt x="90" y="97"/>
                </a:lnTo>
                <a:lnTo>
                  <a:pt x="15" y="97"/>
                </a:lnTo>
                <a:lnTo>
                  <a:pt x="15" y="97"/>
                </a:lnTo>
                <a:close/>
              </a:path>
              <a:path w="398" h="172">
                <a:moveTo>
                  <a:pt x="51" y="70"/>
                </a:moveTo>
                <a:lnTo>
                  <a:pt x="51" y="92"/>
                </a:lnTo>
                <a:lnTo>
                  <a:pt x="58" y="92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398" h="172">
                <a:moveTo>
                  <a:pt x="102" y="65"/>
                </a:moveTo>
                <a:lnTo>
                  <a:pt x="51" y="70"/>
                </a:lnTo>
                <a:lnTo>
                  <a:pt x="90" y="70"/>
                </a:lnTo>
                <a:lnTo>
                  <a:pt x="90" y="92"/>
                </a:lnTo>
                <a:lnTo>
                  <a:pt x="15" y="92"/>
                </a:lnTo>
                <a:lnTo>
                  <a:pt x="15" y="97"/>
                </a:lnTo>
                <a:lnTo>
                  <a:pt x="90" y="97"/>
                </a:lnTo>
                <a:lnTo>
                  <a:pt x="90" y="121"/>
                </a:lnTo>
                <a:lnTo>
                  <a:pt x="15" y="121"/>
                </a:lnTo>
                <a:lnTo>
                  <a:pt x="13" y="125"/>
                </a:lnTo>
                <a:lnTo>
                  <a:pt x="13" y="135"/>
                </a:lnTo>
                <a:lnTo>
                  <a:pt x="22" y="130"/>
                </a:lnTo>
                <a:lnTo>
                  <a:pt x="22" y="125"/>
                </a:lnTo>
                <a:lnTo>
                  <a:pt x="51" y="125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0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398" h="172">
                <a:moveTo>
                  <a:pt x="13" y="61"/>
                </a:moveTo>
                <a:lnTo>
                  <a:pt x="13" y="65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398" h="172">
                <a:moveTo>
                  <a:pt x="92" y="58"/>
                </a:moveTo>
                <a:lnTo>
                  <a:pt x="90" y="65"/>
                </a:lnTo>
                <a:lnTo>
                  <a:pt x="13" y="65"/>
                </a:lnTo>
                <a:lnTo>
                  <a:pt x="13" y="70"/>
                </a:lnTo>
                <a:lnTo>
                  <a:pt x="15" y="73"/>
                </a:lnTo>
                <a:lnTo>
                  <a:pt x="15" y="92"/>
                </a:lnTo>
                <a:lnTo>
                  <a:pt x="22" y="92"/>
                </a:lnTo>
                <a:lnTo>
                  <a:pt x="22" y="70"/>
                </a:lnTo>
                <a:lnTo>
                  <a:pt x="51" y="70"/>
                </a:lnTo>
                <a:lnTo>
                  <a:pt x="102" y="65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398" h="172">
                <a:moveTo>
                  <a:pt x="51" y="37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7"/>
                </a:lnTo>
                <a:lnTo>
                  <a:pt x="51" y="37"/>
                </a:lnTo>
                <a:close/>
              </a:path>
              <a:path w="398" h="172">
                <a:moveTo>
                  <a:pt x="6" y="32"/>
                </a:moveTo>
                <a:lnTo>
                  <a:pt x="6" y="39"/>
                </a:lnTo>
                <a:lnTo>
                  <a:pt x="3" y="41"/>
                </a:lnTo>
                <a:lnTo>
                  <a:pt x="3" y="44"/>
                </a:lnTo>
                <a:lnTo>
                  <a:pt x="1" y="46"/>
                </a:lnTo>
                <a:lnTo>
                  <a:pt x="1" y="51"/>
                </a:lnTo>
                <a:lnTo>
                  <a:pt x="3" y="53"/>
                </a:lnTo>
                <a:lnTo>
                  <a:pt x="6" y="53"/>
                </a:lnTo>
                <a:lnTo>
                  <a:pt x="8" y="51"/>
                </a:lnTo>
                <a:lnTo>
                  <a:pt x="10" y="49"/>
                </a:lnTo>
                <a:lnTo>
                  <a:pt x="10" y="34"/>
                </a:lnTo>
                <a:lnTo>
                  <a:pt x="102" y="34"/>
                </a:lnTo>
                <a:lnTo>
                  <a:pt x="6" y="32"/>
                </a:lnTo>
                <a:lnTo>
                  <a:pt x="6" y="32"/>
                </a:lnTo>
                <a:close/>
              </a:path>
              <a:path w="398" h="172">
                <a:moveTo>
                  <a:pt x="106" y="22"/>
                </a:moveTo>
                <a:lnTo>
                  <a:pt x="102" y="29"/>
                </a:lnTo>
                <a:lnTo>
                  <a:pt x="10" y="29"/>
                </a:lnTo>
                <a:lnTo>
                  <a:pt x="6" y="32"/>
                </a:lnTo>
                <a:lnTo>
                  <a:pt x="102" y="34"/>
                </a:lnTo>
                <a:lnTo>
                  <a:pt x="94" y="51"/>
                </a:lnTo>
                <a:lnTo>
                  <a:pt x="97" y="53"/>
                </a:lnTo>
                <a:lnTo>
                  <a:pt x="97" y="49"/>
                </a:lnTo>
                <a:lnTo>
                  <a:pt x="99" y="46"/>
                </a:lnTo>
                <a:lnTo>
                  <a:pt x="102" y="44"/>
                </a:lnTo>
                <a:lnTo>
                  <a:pt x="104" y="41"/>
                </a:lnTo>
                <a:lnTo>
                  <a:pt x="106" y="39"/>
                </a:lnTo>
                <a:lnTo>
                  <a:pt x="109" y="37"/>
                </a:lnTo>
                <a:lnTo>
                  <a:pt x="114" y="37"/>
                </a:lnTo>
                <a:lnTo>
                  <a:pt x="116" y="34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398" h="172">
                <a:moveTo>
                  <a:pt x="10" y="20"/>
                </a:moveTo>
                <a:lnTo>
                  <a:pt x="8" y="20"/>
                </a:lnTo>
                <a:lnTo>
                  <a:pt x="8" y="25"/>
                </a:lnTo>
                <a:lnTo>
                  <a:pt x="8" y="27"/>
                </a:lnTo>
                <a:lnTo>
                  <a:pt x="6" y="32"/>
                </a:lnTo>
                <a:lnTo>
                  <a:pt x="10" y="29"/>
                </a:lnTo>
                <a:lnTo>
                  <a:pt x="10" y="20"/>
                </a:lnTo>
                <a:lnTo>
                  <a:pt x="10" y="20"/>
                </a:lnTo>
                <a:close/>
              </a:path>
              <a:path w="398" h="172">
                <a:moveTo>
                  <a:pt x="46" y="1"/>
                </a:moveTo>
                <a:lnTo>
                  <a:pt x="46" y="3"/>
                </a:lnTo>
                <a:lnTo>
                  <a:pt x="49" y="5"/>
                </a:lnTo>
                <a:lnTo>
                  <a:pt x="49" y="10"/>
                </a:lnTo>
                <a:lnTo>
                  <a:pt x="51" y="13"/>
                </a:lnTo>
                <a:lnTo>
                  <a:pt x="51" y="15"/>
                </a:lnTo>
                <a:lnTo>
                  <a:pt x="54" y="20"/>
                </a:lnTo>
                <a:lnTo>
                  <a:pt x="54" y="25"/>
                </a:lnTo>
                <a:lnTo>
                  <a:pt x="56" y="27"/>
                </a:lnTo>
                <a:lnTo>
                  <a:pt x="56" y="29"/>
                </a:lnTo>
                <a:lnTo>
                  <a:pt x="58" y="27"/>
                </a:lnTo>
                <a:lnTo>
                  <a:pt x="58" y="25"/>
                </a:lnTo>
                <a:lnTo>
                  <a:pt x="61" y="25"/>
                </a:lnTo>
                <a:lnTo>
                  <a:pt x="61" y="13"/>
                </a:lnTo>
                <a:lnTo>
                  <a:pt x="58" y="10"/>
                </a:lnTo>
                <a:lnTo>
                  <a:pt x="58" y="8"/>
                </a:lnTo>
                <a:lnTo>
                  <a:pt x="56" y="5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398" h="172">
                <a:moveTo>
                  <a:pt x="397" y="152"/>
                </a:moveTo>
                <a:lnTo>
                  <a:pt x="378" y="152"/>
                </a:lnTo>
                <a:lnTo>
                  <a:pt x="373" y="154"/>
                </a:lnTo>
                <a:lnTo>
                  <a:pt x="327" y="154"/>
                </a:lnTo>
                <a:lnTo>
                  <a:pt x="330" y="154"/>
                </a:lnTo>
                <a:lnTo>
                  <a:pt x="332" y="157"/>
                </a:lnTo>
                <a:lnTo>
                  <a:pt x="334" y="159"/>
                </a:lnTo>
                <a:lnTo>
                  <a:pt x="342" y="159"/>
                </a:lnTo>
                <a:lnTo>
                  <a:pt x="344" y="161"/>
                </a:lnTo>
                <a:lnTo>
                  <a:pt x="349" y="161"/>
                </a:lnTo>
                <a:lnTo>
                  <a:pt x="351" y="164"/>
                </a:lnTo>
                <a:lnTo>
                  <a:pt x="354" y="164"/>
                </a:lnTo>
                <a:lnTo>
                  <a:pt x="358" y="164"/>
                </a:lnTo>
                <a:lnTo>
                  <a:pt x="366" y="164"/>
                </a:lnTo>
                <a:lnTo>
                  <a:pt x="368" y="166"/>
                </a:lnTo>
                <a:lnTo>
                  <a:pt x="385" y="166"/>
                </a:lnTo>
                <a:lnTo>
                  <a:pt x="387" y="164"/>
                </a:lnTo>
                <a:lnTo>
                  <a:pt x="387" y="161"/>
                </a:lnTo>
                <a:lnTo>
                  <a:pt x="390" y="159"/>
                </a:lnTo>
                <a:lnTo>
                  <a:pt x="392" y="157"/>
                </a:lnTo>
                <a:lnTo>
                  <a:pt x="394" y="157"/>
                </a:lnTo>
                <a:lnTo>
                  <a:pt x="397" y="154"/>
                </a:lnTo>
                <a:lnTo>
                  <a:pt x="397" y="152"/>
                </a:lnTo>
                <a:lnTo>
                  <a:pt x="397" y="152"/>
                </a:lnTo>
                <a:close/>
              </a:path>
              <a:path w="398" h="172">
                <a:moveTo>
                  <a:pt x="308" y="121"/>
                </a:moveTo>
                <a:lnTo>
                  <a:pt x="306" y="121"/>
                </a:lnTo>
                <a:lnTo>
                  <a:pt x="308" y="125"/>
                </a:lnTo>
                <a:lnTo>
                  <a:pt x="308" y="128"/>
                </a:lnTo>
                <a:lnTo>
                  <a:pt x="310" y="133"/>
                </a:lnTo>
                <a:lnTo>
                  <a:pt x="313" y="135"/>
                </a:lnTo>
                <a:lnTo>
                  <a:pt x="313" y="137"/>
                </a:lnTo>
                <a:lnTo>
                  <a:pt x="315" y="140"/>
                </a:lnTo>
                <a:lnTo>
                  <a:pt x="318" y="142"/>
                </a:lnTo>
                <a:lnTo>
                  <a:pt x="320" y="145"/>
                </a:lnTo>
                <a:lnTo>
                  <a:pt x="322" y="147"/>
                </a:lnTo>
                <a:lnTo>
                  <a:pt x="332" y="147"/>
                </a:lnTo>
                <a:lnTo>
                  <a:pt x="330" y="145"/>
                </a:lnTo>
                <a:lnTo>
                  <a:pt x="327" y="142"/>
                </a:lnTo>
                <a:lnTo>
                  <a:pt x="325" y="142"/>
                </a:lnTo>
                <a:lnTo>
                  <a:pt x="322" y="140"/>
                </a:lnTo>
                <a:lnTo>
                  <a:pt x="320" y="137"/>
                </a:lnTo>
                <a:lnTo>
                  <a:pt x="318" y="135"/>
                </a:lnTo>
                <a:lnTo>
                  <a:pt x="315" y="133"/>
                </a:lnTo>
                <a:lnTo>
                  <a:pt x="313" y="130"/>
                </a:lnTo>
                <a:lnTo>
                  <a:pt x="313" y="128"/>
                </a:lnTo>
                <a:lnTo>
                  <a:pt x="310" y="123"/>
                </a:lnTo>
                <a:lnTo>
                  <a:pt x="308" y="121"/>
                </a:lnTo>
                <a:lnTo>
                  <a:pt x="308" y="121"/>
                </a:lnTo>
                <a:close/>
              </a:path>
              <a:path w="398" h="172">
                <a:moveTo>
                  <a:pt x="373" y="99"/>
                </a:moveTo>
                <a:lnTo>
                  <a:pt x="366" y="109"/>
                </a:lnTo>
                <a:lnTo>
                  <a:pt x="342" y="109"/>
                </a:lnTo>
                <a:lnTo>
                  <a:pt x="382" y="113"/>
                </a:lnTo>
                <a:lnTo>
                  <a:pt x="373" y="99"/>
                </a:lnTo>
                <a:lnTo>
                  <a:pt x="373" y="99"/>
                </a:lnTo>
                <a:close/>
              </a:path>
              <a:path w="398" h="172">
                <a:moveTo>
                  <a:pt x="301" y="87"/>
                </a:moveTo>
                <a:lnTo>
                  <a:pt x="301" y="106"/>
                </a:lnTo>
                <a:lnTo>
                  <a:pt x="298" y="111"/>
                </a:lnTo>
                <a:lnTo>
                  <a:pt x="298" y="121"/>
                </a:lnTo>
                <a:lnTo>
                  <a:pt x="296" y="123"/>
                </a:lnTo>
                <a:lnTo>
                  <a:pt x="296" y="130"/>
                </a:lnTo>
                <a:lnTo>
                  <a:pt x="294" y="135"/>
                </a:lnTo>
                <a:lnTo>
                  <a:pt x="294" y="137"/>
                </a:lnTo>
                <a:lnTo>
                  <a:pt x="291" y="142"/>
                </a:lnTo>
                <a:lnTo>
                  <a:pt x="289" y="145"/>
                </a:lnTo>
                <a:lnTo>
                  <a:pt x="289" y="147"/>
                </a:lnTo>
                <a:lnTo>
                  <a:pt x="286" y="152"/>
                </a:lnTo>
                <a:lnTo>
                  <a:pt x="286" y="154"/>
                </a:lnTo>
                <a:lnTo>
                  <a:pt x="284" y="157"/>
                </a:lnTo>
                <a:lnTo>
                  <a:pt x="282" y="159"/>
                </a:lnTo>
                <a:lnTo>
                  <a:pt x="279" y="164"/>
                </a:lnTo>
                <a:lnTo>
                  <a:pt x="277" y="166"/>
                </a:lnTo>
                <a:lnTo>
                  <a:pt x="274" y="169"/>
                </a:lnTo>
                <a:lnTo>
                  <a:pt x="277" y="171"/>
                </a:lnTo>
                <a:lnTo>
                  <a:pt x="279" y="169"/>
                </a:lnTo>
                <a:lnTo>
                  <a:pt x="282" y="166"/>
                </a:lnTo>
                <a:lnTo>
                  <a:pt x="284" y="164"/>
                </a:lnTo>
                <a:lnTo>
                  <a:pt x="286" y="161"/>
                </a:lnTo>
                <a:lnTo>
                  <a:pt x="289" y="159"/>
                </a:lnTo>
                <a:lnTo>
                  <a:pt x="289" y="157"/>
                </a:lnTo>
                <a:lnTo>
                  <a:pt x="291" y="154"/>
                </a:lnTo>
                <a:lnTo>
                  <a:pt x="294" y="152"/>
                </a:lnTo>
                <a:lnTo>
                  <a:pt x="294" y="149"/>
                </a:lnTo>
                <a:lnTo>
                  <a:pt x="296" y="147"/>
                </a:lnTo>
                <a:lnTo>
                  <a:pt x="296" y="145"/>
                </a:lnTo>
                <a:lnTo>
                  <a:pt x="298" y="142"/>
                </a:lnTo>
                <a:lnTo>
                  <a:pt x="298" y="140"/>
                </a:lnTo>
                <a:lnTo>
                  <a:pt x="301" y="137"/>
                </a:lnTo>
                <a:lnTo>
                  <a:pt x="301" y="133"/>
                </a:lnTo>
                <a:lnTo>
                  <a:pt x="303" y="130"/>
                </a:lnTo>
                <a:lnTo>
                  <a:pt x="303" y="125"/>
                </a:lnTo>
                <a:lnTo>
                  <a:pt x="306" y="121"/>
                </a:lnTo>
                <a:lnTo>
                  <a:pt x="308" y="121"/>
                </a:lnTo>
                <a:lnTo>
                  <a:pt x="306" y="118"/>
                </a:lnTo>
                <a:lnTo>
                  <a:pt x="308" y="116"/>
                </a:lnTo>
                <a:lnTo>
                  <a:pt x="308" y="104"/>
                </a:lnTo>
                <a:lnTo>
                  <a:pt x="310" y="101"/>
                </a:lnTo>
                <a:lnTo>
                  <a:pt x="315" y="97"/>
                </a:lnTo>
                <a:lnTo>
                  <a:pt x="301" y="87"/>
                </a:lnTo>
                <a:lnTo>
                  <a:pt x="301" y="87"/>
                </a:lnTo>
                <a:close/>
              </a:path>
              <a:path w="398" h="172">
                <a:moveTo>
                  <a:pt x="342" y="73"/>
                </a:moveTo>
                <a:lnTo>
                  <a:pt x="332" y="73"/>
                </a:lnTo>
                <a:lnTo>
                  <a:pt x="332" y="147"/>
                </a:lnTo>
                <a:lnTo>
                  <a:pt x="322" y="147"/>
                </a:ln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66" y="154"/>
                </a:lnTo>
                <a:lnTo>
                  <a:pt x="363" y="154"/>
                </a:lnTo>
                <a:lnTo>
                  <a:pt x="361" y="154"/>
                </a:lnTo>
                <a:lnTo>
                  <a:pt x="358" y="152"/>
                </a:lnTo>
                <a:lnTo>
                  <a:pt x="344" y="152"/>
                </a:lnTo>
                <a:lnTo>
                  <a:pt x="342" y="149"/>
                </a:lnTo>
                <a:lnTo>
                  <a:pt x="342" y="113"/>
                </a:lnTo>
                <a:lnTo>
                  <a:pt x="382" y="113"/>
                </a:lnTo>
                <a:lnTo>
                  <a:pt x="342" y="109"/>
                </a:lnTo>
                <a:lnTo>
                  <a:pt x="342" y="73"/>
                </a:lnTo>
                <a:lnTo>
                  <a:pt x="342" y="73"/>
                </a:lnTo>
                <a:close/>
              </a:path>
              <a:path w="398" h="172">
                <a:moveTo>
                  <a:pt x="378" y="58"/>
                </a:moveTo>
                <a:lnTo>
                  <a:pt x="370" y="68"/>
                </a:lnTo>
                <a:lnTo>
                  <a:pt x="284" y="68"/>
                </a:lnTo>
                <a:lnTo>
                  <a:pt x="289" y="75"/>
                </a:lnTo>
                <a:lnTo>
                  <a:pt x="291" y="75"/>
                </a:lnTo>
                <a:lnTo>
                  <a:pt x="294" y="73"/>
                </a:lnTo>
                <a:lnTo>
                  <a:pt x="387" y="73"/>
                </a:lnTo>
                <a:lnTo>
                  <a:pt x="378" y="58"/>
                </a:lnTo>
                <a:lnTo>
                  <a:pt x="378" y="58"/>
                </a:lnTo>
                <a:close/>
              </a:path>
              <a:path w="398" h="172">
                <a:moveTo>
                  <a:pt x="289" y="37"/>
                </a:moveTo>
                <a:lnTo>
                  <a:pt x="289" y="39"/>
                </a:lnTo>
                <a:lnTo>
                  <a:pt x="286" y="41"/>
                </a:lnTo>
                <a:lnTo>
                  <a:pt x="286" y="44"/>
                </a:lnTo>
                <a:lnTo>
                  <a:pt x="284" y="46"/>
                </a:lnTo>
                <a:lnTo>
                  <a:pt x="282" y="49"/>
                </a:lnTo>
                <a:lnTo>
                  <a:pt x="282" y="53"/>
                </a:lnTo>
                <a:lnTo>
                  <a:pt x="279" y="56"/>
                </a:lnTo>
                <a:lnTo>
                  <a:pt x="282" y="58"/>
                </a:lnTo>
                <a:lnTo>
                  <a:pt x="289" y="58"/>
                </a:lnTo>
                <a:lnTo>
                  <a:pt x="291" y="56"/>
                </a:lnTo>
                <a:lnTo>
                  <a:pt x="294" y="53"/>
                </a:lnTo>
                <a:lnTo>
                  <a:pt x="294" y="37"/>
                </a:lnTo>
                <a:lnTo>
                  <a:pt x="380" y="37"/>
                </a:lnTo>
                <a:lnTo>
                  <a:pt x="289" y="37"/>
                </a:lnTo>
                <a:lnTo>
                  <a:pt x="289" y="37"/>
                </a:lnTo>
                <a:close/>
              </a:path>
              <a:path w="398" h="172">
                <a:moveTo>
                  <a:pt x="385" y="25"/>
                </a:moveTo>
                <a:lnTo>
                  <a:pt x="380" y="34"/>
                </a:lnTo>
                <a:lnTo>
                  <a:pt x="294" y="34"/>
                </a:lnTo>
                <a:lnTo>
                  <a:pt x="289" y="37"/>
                </a:lnTo>
                <a:lnTo>
                  <a:pt x="380" y="37"/>
                </a:lnTo>
                <a:lnTo>
                  <a:pt x="373" y="56"/>
                </a:lnTo>
                <a:lnTo>
                  <a:pt x="375" y="58"/>
                </a:lnTo>
                <a:lnTo>
                  <a:pt x="378" y="53"/>
                </a:lnTo>
                <a:lnTo>
                  <a:pt x="380" y="51"/>
                </a:lnTo>
                <a:lnTo>
                  <a:pt x="382" y="49"/>
                </a:lnTo>
                <a:lnTo>
                  <a:pt x="385" y="46"/>
                </a:lnTo>
                <a:lnTo>
                  <a:pt x="387" y="44"/>
                </a:lnTo>
                <a:lnTo>
                  <a:pt x="390" y="41"/>
                </a:lnTo>
                <a:lnTo>
                  <a:pt x="392" y="41"/>
                </a:lnTo>
                <a:lnTo>
                  <a:pt x="394" y="39"/>
                </a:lnTo>
                <a:lnTo>
                  <a:pt x="385" y="25"/>
                </a:lnTo>
                <a:lnTo>
                  <a:pt x="385" y="25"/>
                </a:lnTo>
                <a:close/>
              </a:path>
              <a:path w="398" h="172">
                <a:moveTo>
                  <a:pt x="294" y="25"/>
                </a:moveTo>
                <a:lnTo>
                  <a:pt x="291" y="25"/>
                </a:lnTo>
                <a:lnTo>
                  <a:pt x="291" y="29"/>
                </a:lnTo>
                <a:lnTo>
                  <a:pt x="291" y="32"/>
                </a:lnTo>
                <a:lnTo>
                  <a:pt x="289" y="37"/>
                </a:lnTo>
                <a:lnTo>
                  <a:pt x="294" y="34"/>
                </a:lnTo>
                <a:lnTo>
                  <a:pt x="294" y="25"/>
                </a:lnTo>
                <a:lnTo>
                  <a:pt x="294" y="25"/>
                </a:lnTo>
                <a:close/>
              </a:path>
              <a:path w="398" h="172">
                <a:moveTo>
                  <a:pt x="327" y="1"/>
                </a:moveTo>
                <a:lnTo>
                  <a:pt x="327" y="5"/>
                </a:lnTo>
                <a:lnTo>
                  <a:pt x="330" y="8"/>
                </a:lnTo>
                <a:lnTo>
                  <a:pt x="332" y="13"/>
                </a:lnTo>
                <a:lnTo>
                  <a:pt x="332" y="15"/>
                </a:lnTo>
                <a:lnTo>
                  <a:pt x="334" y="17"/>
                </a:lnTo>
                <a:lnTo>
                  <a:pt x="334" y="27"/>
                </a:lnTo>
                <a:lnTo>
                  <a:pt x="337" y="29"/>
                </a:lnTo>
                <a:lnTo>
                  <a:pt x="337" y="32"/>
                </a:lnTo>
                <a:lnTo>
                  <a:pt x="339" y="29"/>
                </a:lnTo>
                <a:lnTo>
                  <a:pt x="342" y="27"/>
                </a:lnTo>
                <a:lnTo>
                  <a:pt x="342" y="22"/>
                </a:lnTo>
                <a:lnTo>
                  <a:pt x="344" y="20"/>
                </a:lnTo>
                <a:lnTo>
                  <a:pt x="344" y="17"/>
                </a:lnTo>
                <a:lnTo>
                  <a:pt x="342" y="15"/>
                </a:lnTo>
                <a:lnTo>
                  <a:pt x="342" y="13"/>
                </a:lnTo>
                <a:lnTo>
                  <a:pt x="339" y="10"/>
                </a:lnTo>
                <a:lnTo>
                  <a:pt x="337" y="8"/>
                </a:lnTo>
                <a:lnTo>
                  <a:pt x="334" y="5"/>
                </a:lnTo>
                <a:lnTo>
                  <a:pt x="332" y="3"/>
                </a:lnTo>
                <a:lnTo>
                  <a:pt x="327" y="1"/>
                </a:lnTo>
                <a:lnTo>
                  <a:pt x="32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78" name="path 13778"/>
          <p:cNvSpPr/>
          <p:nvPr/>
        </p:nvSpPr>
        <p:spPr>
          <a:xfrm>
            <a:off x="7899653" y="9744709"/>
            <a:ext cx="259081" cy="106679"/>
          </a:xfrm>
          <a:custGeom>
            <a:avLst/>
            <a:gdLst/>
            <a:ahLst/>
            <a:cxnLst/>
            <a:rect l="0" t="0" r="0" b="0"/>
            <a:pathLst>
              <a:path w="408" h="167">
                <a:moveTo>
                  <a:pt x="70" y="135"/>
                </a:moveTo>
                <a:lnTo>
                  <a:pt x="70" y="137"/>
                </a:lnTo>
                <a:lnTo>
                  <a:pt x="68" y="140"/>
                </a:lnTo>
                <a:lnTo>
                  <a:pt x="66" y="142"/>
                </a:lnTo>
                <a:lnTo>
                  <a:pt x="63" y="142"/>
                </a:lnTo>
                <a:lnTo>
                  <a:pt x="61" y="145"/>
                </a:lnTo>
                <a:lnTo>
                  <a:pt x="58" y="147"/>
                </a:lnTo>
                <a:lnTo>
                  <a:pt x="56" y="150"/>
                </a:lnTo>
                <a:lnTo>
                  <a:pt x="54" y="150"/>
                </a:lnTo>
                <a:lnTo>
                  <a:pt x="51" y="152"/>
                </a:lnTo>
                <a:lnTo>
                  <a:pt x="49" y="154"/>
                </a:lnTo>
                <a:lnTo>
                  <a:pt x="46" y="154"/>
                </a:lnTo>
                <a:lnTo>
                  <a:pt x="44" y="157"/>
                </a:lnTo>
                <a:lnTo>
                  <a:pt x="42" y="159"/>
                </a:lnTo>
                <a:lnTo>
                  <a:pt x="37" y="159"/>
                </a:lnTo>
                <a:lnTo>
                  <a:pt x="34" y="161"/>
                </a:lnTo>
                <a:lnTo>
                  <a:pt x="32" y="161"/>
                </a:lnTo>
                <a:lnTo>
                  <a:pt x="27" y="164"/>
                </a:lnTo>
                <a:lnTo>
                  <a:pt x="27" y="166"/>
                </a:lnTo>
                <a:lnTo>
                  <a:pt x="30" y="166"/>
                </a:lnTo>
                <a:lnTo>
                  <a:pt x="32" y="166"/>
                </a:lnTo>
                <a:lnTo>
                  <a:pt x="34" y="164"/>
                </a:lnTo>
                <a:lnTo>
                  <a:pt x="42" y="164"/>
                </a:lnTo>
                <a:lnTo>
                  <a:pt x="44" y="161"/>
                </a:lnTo>
                <a:lnTo>
                  <a:pt x="46" y="161"/>
                </a:lnTo>
                <a:lnTo>
                  <a:pt x="49" y="159"/>
                </a:lnTo>
                <a:lnTo>
                  <a:pt x="51" y="159"/>
                </a:lnTo>
                <a:lnTo>
                  <a:pt x="54" y="157"/>
                </a:lnTo>
                <a:lnTo>
                  <a:pt x="56" y="157"/>
                </a:lnTo>
                <a:lnTo>
                  <a:pt x="58" y="154"/>
                </a:lnTo>
                <a:lnTo>
                  <a:pt x="61" y="152"/>
                </a:lnTo>
                <a:lnTo>
                  <a:pt x="63" y="152"/>
                </a:lnTo>
                <a:lnTo>
                  <a:pt x="66" y="150"/>
                </a:lnTo>
                <a:lnTo>
                  <a:pt x="68" y="147"/>
                </a:lnTo>
                <a:lnTo>
                  <a:pt x="70" y="147"/>
                </a:lnTo>
                <a:lnTo>
                  <a:pt x="73" y="145"/>
                </a:lnTo>
                <a:lnTo>
                  <a:pt x="75" y="142"/>
                </a:lnTo>
                <a:lnTo>
                  <a:pt x="78" y="140"/>
                </a:lnTo>
                <a:lnTo>
                  <a:pt x="80" y="137"/>
                </a:lnTo>
                <a:lnTo>
                  <a:pt x="82" y="135"/>
                </a:lnTo>
                <a:lnTo>
                  <a:pt x="70" y="135"/>
                </a:lnTo>
                <a:lnTo>
                  <a:pt x="70" y="135"/>
                </a:lnTo>
                <a:close/>
              </a:path>
              <a:path w="408" h="167">
                <a:moveTo>
                  <a:pt x="51" y="104"/>
                </a:moveTo>
                <a:lnTo>
                  <a:pt x="32" y="130"/>
                </a:lnTo>
                <a:lnTo>
                  <a:pt x="25" y="130"/>
                </a:lnTo>
                <a:lnTo>
                  <a:pt x="25" y="133"/>
                </a:lnTo>
                <a:lnTo>
                  <a:pt x="22" y="137"/>
                </a:lnTo>
                <a:lnTo>
                  <a:pt x="20" y="140"/>
                </a:lnTo>
                <a:lnTo>
                  <a:pt x="30" y="150"/>
                </a:lnTo>
                <a:lnTo>
                  <a:pt x="32" y="145"/>
                </a:lnTo>
                <a:lnTo>
                  <a:pt x="32" y="142"/>
                </a:lnTo>
                <a:lnTo>
                  <a:pt x="34" y="140"/>
                </a:lnTo>
                <a:lnTo>
                  <a:pt x="37" y="137"/>
                </a:lnTo>
                <a:lnTo>
                  <a:pt x="37" y="133"/>
                </a:lnTo>
                <a:lnTo>
                  <a:pt x="39" y="130"/>
                </a:lnTo>
                <a:lnTo>
                  <a:pt x="42" y="128"/>
                </a:lnTo>
                <a:lnTo>
                  <a:pt x="42" y="125"/>
                </a:lnTo>
                <a:lnTo>
                  <a:pt x="44" y="123"/>
                </a:lnTo>
                <a:lnTo>
                  <a:pt x="46" y="118"/>
                </a:lnTo>
                <a:lnTo>
                  <a:pt x="49" y="116"/>
                </a:lnTo>
                <a:lnTo>
                  <a:pt x="49" y="113"/>
                </a:lnTo>
                <a:lnTo>
                  <a:pt x="51" y="111"/>
                </a:lnTo>
                <a:lnTo>
                  <a:pt x="54" y="106"/>
                </a:lnTo>
                <a:lnTo>
                  <a:pt x="51" y="104"/>
                </a:lnTo>
                <a:lnTo>
                  <a:pt x="51" y="104"/>
                </a:lnTo>
                <a:close/>
              </a:path>
              <a:path w="408" h="167">
                <a:moveTo>
                  <a:pt x="61" y="77"/>
                </a:moveTo>
                <a:lnTo>
                  <a:pt x="61" y="80"/>
                </a:lnTo>
                <a:lnTo>
                  <a:pt x="63" y="85"/>
                </a:lnTo>
                <a:lnTo>
                  <a:pt x="63" y="92"/>
                </a:lnTo>
                <a:lnTo>
                  <a:pt x="66" y="94"/>
                </a:lnTo>
                <a:lnTo>
                  <a:pt x="66" y="101"/>
                </a:lnTo>
                <a:lnTo>
                  <a:pt x="68" y="106"/>
                </a:lnTo>
                <a:lnTo>
                  <a:pt x="68" y="109"/>
                </a:lnTo>
                <a:lnTo>
                  <a:pt x="70" y="113"/>
                </a:lnTo>
                <a:lnTo>
                  <a:pt x="70" y="116"/>
                </a:lnTo>
                <a:lnTo>
                  <a:pt x="73" y="118"/>
                </a:lnTo>
                <a:lnTo>
                  <a:pt x="73" y="123"/>
                </a:lnTo>
                <a:lnTo>
                  <a:pt x="75" y="125"/>
                </a:lnTo>
                <a:lnTo>
                  <a:pt x="78" y="128"/>
                </a:lnTo>
                <a:lnTo>
                  <a:pt x="75" y="130"/>
                </a:lnTo>
                <a:lnTo>
                  <a:pt x="73" y="133"/>
                </a:lnTo>
                <a:lnTo>
                  <a:pt x="70" y="135"/>
                </a:lnTo>
                <a:lnTo>
                  <a:pt x="82" y="135"/>
                </a:lnTo>
                <a:lnTo>
                  <a:pt x="85" y="137"/>
                </a:lnTo>
                <a:lnTo>
                  <a:pt x="87" y="140"/>
                </a:lnTo>
                <a:lnTo>
                  <a:pt x="90" y="142"/>
                </a:lnTo>
                <a:lnTo>
                  <a:pt x="92" y="145"/>
                </a:lnTo>
                <a:lnTo>
                  <a:pt x="92" y="147"/>
                </a:lnTo>
                <a:lnTo>
                  <a:pt x="94" y="150"/>
                </a:lnTo>
                <a:lnTo>
                  <a:pt x="97" y="152"/>
                </a:lnTo>
                <a:lnTo>
                  <a:pt x="99" y="154"/>
                </a:lnTo>
                <a:lnTo>
                  <a:pt x="102" y="154"/>
                </a:lnTo>
                <a:lnTo>
                  <a:pt x="104" y="157"/>
                </a:lnTo>
                <a:lnTo>
                  <a:pt x="109" y="159"/>
                </a:lnTo>
                <a:lnTo>
                  <a:pt x="111" y="159"/>
                </a:lnTo>
                <a:lnTo>
                  <a:pt x="114" y="161"/>
                </a:lnTo>
                <a:lnTo>
                  <a:pt x="116" y="161"/>
                </a:lnTo>
                <a:lnTo>
                  <a:pt x="116" y="159"/>
                </a:lnTo>
                <a:lnTo>
                  <a:pt x="118" y="157"/>
                </a:lnTo>
                <a:lnTo>
                  <a:pt x="121" y="154"/>
                </a:lnTo>
                <a:lnTo>
                  <a:pt x="123" y="152"/>
                </a:lnTo>
                <a:lnTo>
                  <a:pt x="128" y="152"/>
                </a:lnTo>
                <a:lnTo>
                  <a:pt x="128" y="150"/>
                </a:lnTo>
                <a:lnTo>
                  <a:pt x="123" y="150"/>
                </a:lnTo>
                <a:lnTo>
                  <a:pt x="118" y="147"/>
                </a:lnTo>
                <a:lnTo>
                  <a:pt x="114" y="147"/>
                </a:lnTo>
                <a:lnTo>
                  <a:pt x="111" y="145"/>
                </a:lnTo>
                <a:lnTo>
                  <a:pt x="109" y="145"/>
                </a:lnTo>
                <a:lnTo>
                  <a:pt x="106" y="142"/>
                </a:lnTo>
                <a:lnTo>
                  <a:pt x="104" y="142"/>
                </a:lnTo>
                <a:lnTo>
                  <a:pt x="102" y="140"/>
                </a:lnTo>
                <a:lnTo>
                  <a:pt x="99" y="140"/>
                </a:lnTo>
                <a:lnTo>
                  <a:pt x="97" y="137"/>
                </a:lnTo>
                <a:lnTo>
                  <a:pt x="94" y="135"/>
                </a:lnTo>
                <a:lnTo>
                  <a:pt x="92" y="133"/>
                </a:lnTo>
                <a:lnTo>
                  <a:pt x="90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82" y="123"/>
                </a:lnTo>
                <a:lnTo>
                  <a:pt x="80" y="121"/>
                </a:lnTo>
                <a:lnTo>
                  <a:pt x="80" y="118"/>
                </a:lnTo>
                <a:lnTo>
                  <a:pt x="78" y="116"/>
                </a:lnTo>
                <a:lnTo>
                  <a:pt x="75" y="113"/>
                </a:lnTo>
                <a:lnTo>
                  <a:pt x="75" y="111"/>
                </a:lnTo>
                <a:lnTo>
                  <a:pt x="73" y="109"/>
                </a:lnTo>
                <a:lnTo>
                  <a:pt x="73" y="104"/>
                </a:lnTo>
                <a:lnTo>
                  <a:pt x="70" y="101"/>
                </a:lnTo>
                <a:lnTo>
                  <a:pt x="70" y="99"/>
                </a:lnTo>
                <a:lnTo>
                  <a:pt x="68" y="94"/>
                </a:lnTo>
                <a:lnTo>
                  <a:pt x="68" y="90"/>
                </a:lnTo>
                <a:lnTo>
                  <a:pt x="66" y="87"/>
                </a:lnTo>
                <a:lnTo>
                  <a:pt x="66" y="82"/>
                </a:lnTo>
                <a:lnTo>
                  <a:pt x="63" y="77"/>
                </a:lnTo>
                <a:lnTo>
                  <a:pt x="99" y="77"/>
                </a:lnTo>
                <a:lnTo>
                  <a:pt x="61" y="77"/>
                </a:lnTo>
                <a:lnTo>
                  <a:pt x="61" y="77"/>
                </a:lnTo>
                <a:close/>
              </a:path>
              <a:path w="408" h="167">
                <a:moveTo>
                  <a:pt x="111" y="77"/>
                </a:moveTo>
                <a:lnTo>
                  <a:pt x="61" y="77"/>
                </a:lnTo>
                <a:lnTo>
                  <a:pt x="99" y="77"/>
                </a:ln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4"/>
                </a:lnTo>
                <a:lnTo>
                  <a:pt x="92" y="99"/>
                </a:lnTo>
                <a:lnTo>
                  <a:pt x="92" y="101"/>
                </a:lnTo>
                <a:lnTo>
                  <a:pt x="90" y="104"/>
                </a:lnTo>
                <a:lnTo>
                  <a:pt x="90" y="109"/>
                </a:lnTo>
                <a:lnTo>
                  <a:pt x="87" y="111"/>
                </a:lnTo>
                <a:lnTo>
                  <a:pt x="87" y="113"/>
                </a:lnTo>
                <a:lnTo>
                  <a:pt x="85" y="116"/>
                </a:lnTo>
                <a:lnTo>
                  <a:pt x="82" y="121"/>
                </a:lnTo>
                <a:lnTo>
                  <a:pt x="82" y="123"/>
                </a:lnTo>
                <a:lnTo>
                  <a:pt x="90" y="125"/>
                </a:lnTo>
                <a:lnTo>
                  <a:pt x="92" y="121"/>
                </a:lnTo>
                <a:lnTo>
                  <a:pt x="92" y="118"/>
                </a:lnTo>
                <a:lnTo>
                  <a:pt x="94" y="116"/>
                </a:lnTo>
                <a:lnTo>
                  <a:pt x="97" y="113"/>
                </a:lnTo>
                <a:lnTo>
                  <a:pt x="97" y="109"/>
                </a:lnTo>
                <a:lnTo>
                  <a:pt x="99" y="106"/>
                </a:lnTo>
                <a:lnTo>
                  <a:pt x="99" y="104"/>
                </a:lnTo>
                <a:lnTo>
                  <a:pt x="102" y="99"/>
                </a:lnTo>
                <a:lnTo>
                  <a:pt x="102" y="97"/>
                </a:lnTo>
                <a:lnTo>
                  <a:pt x="104" y="92"/>
                </a:lnTo>
                <a:lnTo>
                  <a:pt x="104" y="90"/>
                </a:lnTo>
                <a:lnTo>
                  <a:pt x="106" y="85"/>
                </a:lnTo>
                <a:lnTo>
                  <a:pt x="106" y="80"/>
                </a:lnTo>
                <a:lnTo>
                  <a:pt x="111" y="77"/>
                </a:lnTo>
                <a:lnTo>
                  <a:pt x="111" y="77"/>
                </a:lnTo>
                <a:close/>
              </a:path>
              <a:path w="408" h="167">
                <a:moveTo>
                  <a:pt x="102" y="65"/>
                </a:moveTo>
                <a:lnTo>
                  <a:pt x="99" y="73"/>
                </a:lnTo>
                <a:lnTo>
                  <a:pt x="49" y="73"/>
                </a:lnTo>
                <a:lnTo>
                  <a:pt x="54" y="80"/>
                </a:lnTo>
                <a:lnTo>
                  <a:pt x="58" y="77"/>
                </a:lnTo>
                <a:lnTo>
                  <a:pt x="111" y="77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408" h="167">
                <a:moveTo>
                  <a:pt x="37" y="61"/>
                </a:moveTo>
                <a:lnTo>
                  <a:pt x="25" y="63"/>
                </a:lnTo>
                <a:lnTo>
                  <a:pt x="25" y="130"/>
                </a:lnTo>
                <a:lnTo>
                  <a:pt x="32" y="130"/>
                </a:lnTo>
                <a:lnTo>
                  <a:pt x="32" y="65"/>
                </a:lnTo>
                <a:lnTo>
                  <a:pt x="37" y="61"/>
                </a:lnTo>
                <a:lnTo>
                  <a:pt x="37" y="61"/>
                </a:lnTo>
                <a:close/>
              </a:path>
              <a:path w="408" h="167">
                <a:moveTo>
                  <a:pt x="27" y="51"/>
                </a:moveTo>
                <a:lnTo>
                  <a:pt x="22" y="58"/>
                </a:lnTo>
                <a:lnTo>
                  <a:pt x="1" y="58"/>
                </a:lnTo>
                <a:lnTo>
                  <a:pt x="6" y="65"/>
                </a:lnTo>
                <a:lnTo>
                  <a:pt x="8" y="63"/>
                </a:lnTo>
                <a:lnTo>
                  <a:pt x="25" y="63"/>
                </a:lnTo>
                <a:lnTo>
                  <a:pt x="37" y="61"/>
                </a:lnTo>
                <a:lnTo>
                  <a:pt x="27" y="51"/>
                </a:lnTo>
                <a:lnTo>
                  <a:pt x="27" y="51"/>
                </a:lnTo>
                <a:close/>
              </a:path>
              <a:path w="408" h="167">
                <a:moveTo>
                  <a:pt x="121" y="49"/>
                </a:moveTo>
                <a:lnTo>
                  <a:pt x="116" y="49"/>
                </a:lnTo>
                <a:lnTo>
                  <a:pt x="114" y="51"/>
                </a:lnTo>
                <a:lnTo>
                  <a:pt x="92" y="51"/>
                </a:lnTo>
                <a:lnTo>
                  <a:pt x="92" y="53"/>
                </a:lnTo>
                <a:lnTo>
                  <a:pt x="94" y="56"/>
                </a:lnTo>
                <a:lnTo>
                  <a:pt x="94" y="58"/>
                </a:lnTo>
                <a:lnTo>
                  <a:pt x="97" y="58"/>
                </a:lnTo>
                <a:lnTo>
                  <a:pt x="102" y="61"/>
                </a:lnTo>
                <a:lnTo>
                  <a:pt x="121" y="61"/>
                </a:lnTo>
                <a:lnTo>
                  <a:pt x="123" y="58"/>
                </a:lnTo>
                <a:lnTo>
                  <a:pt x="126" y="58"/>
                </a:lnTo>
                <a:lnTo>
                  <a:pt x="126" y="56"/>
                </a:lnTo>
                <a:lnTo>
                  <a:pt x="123" y="51"/>
                </a:lnTo>
                <a:lnTo>
                  <a:pt x="123" y="49"/>
                </a:lnTo>
                <a:lnTo>
                  <a:pt x="121" y="49"/>
                </a:lnTo>
                <a:lnTo>
                  <a:pt x="121" y="49"/>
                </a:lnTo>
                <a:close/>
              </a:path>
              <a:path w="408" h="167">
                <a:moveTo>
                  <a:pt x="58" y="10"/>
                </a:moveTo>
                <a:lnTo>
                  <a:pt x="58" y="41"/>
                </a:lnTo>
                <a:lnTo>
                  <a:pt x="56" y="46"/>
                </a:lnTo>
                <a:lnTo>
                  <a:pt x="56" y="49"/>
                </a:lnTo>
                <a:lnTo>
                  <a:pt x="54" y="51"/>
                </a:lnTo>
                <a:lnTo>
                  <a:pt x="54" y="53"/>
                </a:lnTo>
                <a:lnTo>
                  <a:pt x="51" y="56"/>
                </a:lnTo>
                <a:lnTo>
                  <a:pt x="51" y="61"/>
                </a:lnTo>
                <a:lnTo>
                  <a:pt x="49" y="63"/>
                </a:lnTo>
                <a:lnTo>
                  <a:pt x="46" y="65"/>
                </a:lnTo>
                <a:lnTo>
                  <a:pt x="44" y="68"/>
                </a:lnTo>
                <a:lnTo>
                  <a:pt x="42" y="70"/>
                </a:lnTo>
                <a:lnTo>
                  <a:pt x="39" y="75"/>
                </a:lnTo>
                <a:lnTo>
                  <a:pt x="37" y="77"/>
                </a:lnTo>
                <a:lnTo>
                  <a:pt x="37" y="80"/>
                </a:lnTo>
                <a:lnTo>
                  <a:pt x="39" y="77"/>
                </a:lnTo>
                <a:lnTo>
                  <a:pt x="44" y="75"/>
                </a:lnTo>
                <a:lnTo>
                  <a:pt x="46" y="73"/>
                </a:lnTo>
                <a:lnTo>
                  <a:pt x="49" y="70"/>
                </a:lnTo>
                <a:lnTo>
                  <a:pt x="51" y="68"/>
                </a:lnTo>
                <a:lnTo>
                  <a:pt x="54" y="65"/>
                </a:lnTo>
                <a:lnTo>
                  <a:pt x="56" y="63"/>
                </a:lnTo>
                <a:lnTo>
                  <a:pt x="56" y="61"/>
                </a:lnTo>
                <a:lnTo>
                  <a:pt x="58" y="58"/>
                </a:lnTo>
                <a:lnTo>
                  <a:pt x="61" y="56"/>
                </a:lnTo>
                <a:lnTo>
                  <a:pt x="61" y="53"/>
                </a:lnTo>
                <a:lnTo>
                  <a:pt x="63" y="51"/>
                </a:lnTo>
                <a:lnTo>
                  <a:pt x="63" y="46"/>
                </a:lnTo>
                <a:lnTo>
                  <a:pt x="66" y="41"/>
                </a:lnTo>
                <a:lnTo>
                  <a:pt x="66" y="32"/>
                </a:lnTo>
                <a:lnTo>
                  <a:pt x="68" y="30"/>
                </a:lnTo>
                <a:lnTo>
                  <a:pt x="68" y="13"/>
                </a:lnTo>
                <a:lnTo>
                  <a:pt x="92" y="13"/>
                </a:lnTo>
                <a:lnTo>
                  <a:pt x="58" y="10"/>
                </a:lnTo>
                <a:lnTo>
                  <a:pt x="58" y="10"/>
                </a:lnTo>
                <a:close/>
              </a:path>
              <a:path w="408" h="167">
                <a:moveTo>
                  <a:pt x="58" y="1"/>
                </a:moveTo>
                <a:lnTo>
                  <a:pt x="58" y="10"/>
                </a:lnTo>
                <a:lnTo>
                  <a:pt x="92" y="13"/>
                </a:lnTo>
                <a:lnTo>
                  <a:pt x="92" y="51"/>
                </a:lnTo>
                <a:lnTo>
                  <a:pt x="106" y="51"/>
                </a:lnTo>
                <a:lnTo>
                  <a:pt x="104" y="51"/>
                </a:lnTo>
                <a:lnTo>
                  <a:pt x="102" y="49"/>
                </a:lnTo>
                <a:lnTo>
                  <a:pt x="99" y="46"/>
                </a:lnTo>
                <a:lnTo>
                  <a:pt x="99" y="15"/>
                </a:lnTo>
                <a:lnTo>
                  <a:pt x="104" y="10"/>
                </a:lnTo>
                <a:lnTo>
                  <a:pt x="68" y="8"/>
                </a:lnTo>
                <a:lnTo>
                  <a:pt x="58" y="1"/>
                </a:lnTo>
                <a:lnTo>
                  <a:pt x="58" y="1"/>
                </a:lnTo>
                <a:close/>
              </a:path>
              <a:path w="408" h="167">
                <a:moveTo>
                  <a:pt x="94" y="1"/>
                </a:moveTo>
                <a:lnTo>
                  <a:pt x="92" y="8"/>
                </a:lnTo>
                <a:lnTo>
                  <a:pt x="68" y="8"/>
                </a:lnTo>
                <a:lnTo>
                  <a:pt x="104" y="10"/>
                </a:lnTo>
                <a:lnTo>
                  <a:pt x="94" y="1"/>
                </a:lnTo>
                <a:lnTo>
                  <a:pt x="94" y="1"/>
                </a:lnTo>
                <a:close/>
              </a:path>
              <a:path w="408" h="167">
                <a:moveTo>
                  <a:pt x="18" y="1"/>
                </a:moveTo>
                <a:lnTo>
                  <a:pt x="15" y="1"/>
                </a:lnTo>
                <a:lnTo>
                  <a:pt x="18" y="3"/>
                </a:lnTo>
                <a:lnTo>
                  <a:pt x="18" y="5"/>
                </a:lnTo>
                <a:lnTo>
                  <a:pt x="20" y="10"/>
                </a:lnTo>
                <a:lnTo>
                  <a:pt x="20" y="13"/>
                </a:lnTo>
                <a:lnTo>
                  <a:pt x="22" y="17"/>
                </a:lnTo>
                <a:lnTo>
                  <a:pt x="22" y="20"/>
                </a:lnTo>
                <a:lnTo>
                  <a:pt x="25" y="22"/>
                </a:lnTo>
                <a:lnTo>
                  <a:pt x="25" y="30"/>
                </a:lnTo>
                <a:lnTo>
                  <a:pt x="27" y="32"/>
                </a:lnTo>
                <a:lnTo>
                  <a:pt x="32" y="30"/>
                </a:lnTo>
                <a:lnTo>
                  <a:pt x="32" y="25"/>
                </a:lnTo>
                <a:lnTo>
                  <a:pt x="34" y="22"/>
                </a:lnTo>
                <a:lnTo>
                  <a:pt x="34" y="20"/>
                </a:lnTo>
                <a:lnTo>
                  <a:pt x="32" y="15"/>
                </a:lnTo>
                <a:lnTo>
                  <a:pt x="30" y="13"/>
                </a:lnTo>
                <a:lnTo>
                  <a:pt x="30" y="10"/>
                </a:lnTo>
                <a:lnTo>
                  <a:pt x="27" y="10"/>
                </a:lnTo>
                <a:lnTo>
                  <a:pt x="25" y="8"/>
                </a:lnTo>
                <a:lnTo>
                  <a:pt x="22" y="5"/>
                </a:lnTo>
                <a:lnTo>
                  <a:pt x="20" y="3"/>
                </a:lnTo>
                <a:lnTo>
                  <a:pt x="18" y="1"/>
                </a:lnTo>
                <a:lnTo>
                  <a:pt x="18" y="1"/>
                </a:lnTo>
                <a:close/>
              </a:path>
              <a:path w="408" h="167">
                <a:moveTo>
                  <a:pt x="330" y="113"/>
                </a:moveTo>
                <a:lnTo>
                  <a:pt x="308" y="137"/>
                </a:lnTo>
                <a:lnTo>
                  <a:pt x="318" y="137"/>
                </a:lnTo>
                <a:lnTo>
                  <a:pt x="320" y="135"/>
                </a:lnTo>
                <a:lnTo>
                  <a:pt x="322" y="133"/>
                </a:lnTo>
                <a:lnTo>
                  <a:pt x="325" y="128"/>
                </a:lnTo>
                <a:lnTo>
                  <a:pt x="327" y="123"/>
                </a:lnTo>
                <a:lnTo>
                  <a:pt x="330" y="121"/>
                </a:lnTo>
                <a:lnTo>
                  <a:pt x="332" y="116"/>
                </a:lnTo>
                <a:lnTo>
                  <a:pt x="330" y="113"/>
                </a:lnTo>
                <a:lnTo>
                  <a:pt x="330" y="113"/>
                </a:lnTo>
                <a:close/>
              </a:path>
              <a:path w="408" h="167">
                <a:moveTo>
                  <a:pt x="366" y="68"/>
                </a:moveTo>
                <a:lnTo>
                  <a:pt x="356" y="68"/>
                </a:lnTo>
                <a:lnTo>
                  <a:pt x="356" y="133"/>
                </a:lnTo>
                <a:lnTo>
                  <a:pt x="356" y="166"/>
                </a:lnTo>
                <a:lnTo>
                  <a:pt x="366" y="161"/>
                </a:lnTo>
                <a:lnTo>
                  <a:pt x="366" y="68"/>
                </a:lnTo>
                <a:lnTo>
                  <a:pt x="366" y="68"/>
                </a:lnTo>
                <a:close/>
              </a:path>
              <a:path w="408" h="167">
                <a:moveTo>
                  <a:pt x="315" y="65"/>
                </a:moveTo>
                <a:lnTo>
                  <a:pt x="303" y="68"/>
                </a:lnTo>
                <a:lnTo>
                  <a:pt x="303" y="133"/>
                </a:lnTo>
                <a:lnTo>
                  <a:pt x="301" y="137"/>
                </a:lnTo>
                <a:lnTo>
                  <a:pt x="301" y="147"/>
                </a:lnTo>
                <a:lnTo>
                  <a:pt x="308" y="159"/>
                </a:lnTo>
                <a:lnTo>
                  <a:pt x="308" y="157"/>
                </a:lnTo>
                <a:lnTo>
                  <a:pt x="310" y="154"/>
                </a:lnTo>
                <a:lnTo>
                  <a:pt x="310" y="152"/>
                </a:lnTo>
                <a:lnTo>
                  <a:pt x="313" y="150"/>
                </a:lnTo>
                <a:lnTo>
                  <a:pt x="313" y="147"/>
                </a:lnTo>
                <a:lnTo>
                  <a:pt x="315" y="145"/>
                </a:lnTo>
                <a:lnTo>
                  <a:pt x="318" y="142"/>
                </a:lnTo>
                <a:lnTo>
                  <a:pt x="318" y="137"/>
                </a:lnTo>
                <a:lnTo>
                  <a:pt x="308" y="137"/>
                </a:lnTo>
                <a:lnTo>
                  <a:pt x="308" y="70"/>
                </a:lnTo>
                <a:lnTo>
                  <a:pt x="315" y="65"/>
                </a:lnTo>
                <a:lnTo>
                  <a:pt x="315" y="65"/>
                </a:lnTo>
                <a:close/>
              </a:path>
              <a:path w="408" h="167">
                <a:moveTo>
                  <a:pt x="308" y="56"/>
                </a:moveTo>
                <a:lnTo>
                  <a:pt x="301" y="63"/>
                </a:lnTo>
                <a:lnTo>
                  <a:pt x="279" y="63"/>
                </a:lnTo>
                <a:lnTo>
                  <a:pt x="284" y="70"/>
                </a:lnTo>
                <a:lnTo>
                  <a:pt x="284" y="68"/>
                </a:lnTo>
                <a:lnTo>
                  <a:pt x="289" y="68"/>
                </a:lnTo>
                <a:lnTo>
                  <a:pt x="303" y="68"/>
                </a:lnTo>
                <a:lnTo>
                  <a:pt x="315" y="65"/>
                </a:lnTo>
                <a:lnTo>
                  <a:pt x="308" y="56"/>
                </a:lnTo>
                <a:lnTo>
                  <a:pt x="308" y="56"/>
                </a:lnTo>
                <a:close/>
              </a:path>
              <a:path w="408" h="167">
                <a:moveTo>
                  <a:pt x="397" y="53"/>
                </a:moveTo>
                <a:lnTo>
                  <a:pt x="390" y="63"/>
                </a:lnTo>
                <a:lnTo>
                  <a:pt x="320" y="63"/>
                </a:lnTo>
                <a:lnTo>
                  <a:pt x="325" y="70"/>
                </a:lnTo>
                <a:lnTo>
                  <a:pt x="327" y="70"/>
                </a:lnTo>
                <a:lnTo>
                  <a:pt x="330" y="68"/>
                </a:lnTo>
                <a:lnTo>
                  <a:pt x="406" y="68"/>
                </a:lnTo>
                <a:lnTo>
                  <a:pt x="397" y="53"/>
                </a:lnTo>
                <a:lnTo>
                  <a:pt x="397" y="53"/>
                </a:lnTo>
                <a:close/>
              </a:path>
              <a:path w="408" h="167">
                <a:moveTo>
                  <a:pt x="296" y="1"/>
                </a:moveTo>
                <a:lnTo>
                  <a:pt x="294" y="3"/>
                </a:lnTo>
                <a:lnTo>
                  <a:pt x="296" y="5"/>
                </a:lnTo>
                <a:lnTo>
                  <a:pt x="298" y="8"/>
                </a:lnTo>
                <a:lnTo>
                  <a:pt x="298" y="10"/>
                </a:lnTo>
                <a:lnTo>
                  <a:pt x="301" y="13"/>
                </a:lnTo>
                <a:lnTo>
                  <a:pt x="303" y="15"/>
                </a:lnTo>
                <a:lnTo>
                  <a:pt x="306" y="20"/>
                </a:lnTo>
                <a:lnTo>
                  <a:pt x="306" y="22"/>
                </a:lnTo>
                <a:lnTo>
                  <a:pt x="308" y="25"/>
                </a:lnTo>
                <a:lnTo>
                  <a:pt x="308" y="30"/>
                </a:lnTo>
                <a:lnTo>
                  <a:pt x="310" y="32"/>
                </a:lnTo>
                <a:lnTo>
                  <a:pt x="313" y="34"/>
                </a:lnTo>
                <a:lnTo>
                  <a:pt x="315" y="32"/>
                </a:lnTo>
                <a:lnTo>
                  <a:pt x="315" y="17"/>
                </a:lnTo>
                <a:lnTo>
                  <a:pt x="313" y="15"/>
                </a:lnTo>
                <a:lnTo>
                  <a:pt x="310" y="13"/>
                </a:lnTo>
                <a:lnTo>
                  <a:pt x="308" y="10"/>
                </a:lnTo>
                <a:lnTo>
                  <a:pt x="306" y="10"/>
                </a:lnTo>
                <a:lnTo>
                  <a:pt x="303" y="8"/>
                </a:lnTo>
                <a:lnTo>
                  <a:pt x="301" y="5"/>
                </a:lnTo>
                <a:lnTo>
                  <a:pt x="298" y="3"/>
                </a:lnTo>
                <a:lnTo>
                  <a:pt x="296" y="1"/>
                </a:lnTo>
                <a:lnTo>
                  <a:pt x="296" y="1"/>
                </a:lnTo>
                <a:close/>
              </a:path>
              <a:path w="408" h="167">
                <a:moveTo>
                  <a:pt x="356" y="1"/>
                </a:moveTo>
                <a:lnTo>
                  <a:pt x="356" y="63"/>
                </a:lnTo>
                <a:lnTo>
                  <a:pt x="366" y="63"/>
                </a:lnTo>
                <a:lnTo>
                  <a:pt x="366" y="15"/>
                </a:lnTo>
                <a:lnTo>
                  <a:pt x="370" y="8"/>
                </a:lnTo>
                <a:lnTo>
                  <a:pt x="356" y="1"/>
                </a:lnTo>
                <a:lnTo>
                  <a:pt x="35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80" name="path 13780"/>
          <p:cNvSpPr/>
          <p:nvPr/>
        </p:nvSpPr>
        <p:spPr>
          <a:xfrm>
            <a:off x="7323581" y="9346945"/>
            <a:ext cx="252983" cy="108203"/>
          </a:xfrm>
          <a:custGeom>
            <a:avLst/>
            <a:gdLst/>
            <a:ahLst/>
            <a:cxnLst/>
            <a:rect l="0" t="0" r="0" b="0"/>
            <a:pathLst>
              <a:path w="398" h="170">
                <a:moveTo>
                  <a:pt x="116" y="147"/>
                </a:moveTo>
                <a:lnTo>
                  <a:pt x="106" y="157"/>
                </a:lnTo>
                <a:lnTo>
                  <a:pt x="6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6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98" h="170">
                <a:moveTo>
                  <a:pt x="30" y="111"/>
                </a:move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4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9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8" y="118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6" y="150"/>
                </a:lnTo>
                <a:lnTo>
                  <a:pt x="66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6" y="123"/>
                </a:lnTo>
                <a:lnTo>
                  <a:pt x="66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9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8"/>
                </a:lnTo>
                <a:lnTo>
                  <a:pt x="85" y="130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8" y="152"/>
                </a:lnTo>
                <a:lnTo>
                  <a:pt x="78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90" y="140"/>
                </a:lnTo>
                <a:lnTo>
                  <a:pt x="90" y="135"/>
                </a:lnTo>
                <a:lnTo>
                  <a:pt x="92" y="133"/>
                </a:lnTo>
                <a:lnTo>
                  <a:pt x="94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98" h="170">
                <a:moveTo>
                  <a:pt x="82" y="87"/>
                </a:moveTo>
                <a:lnTo>
                  <a:pt x="78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98" h="170">
                <a:moveTo>
                  <a:pt x="68" y="63"/>
                </a:moveTo>
                <a:lnTo>
                  <a:pt x="66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8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7" y="97"/>
                </a:lnTo>
                <a:lnTo>
                  <a:pt x="99" y="97"/>
                </a:lnTo>
                <a:lnTo>
                  <a:pt x="102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6" y="99"/>
                </a:lnTo>
                <a:lnTo>
                  <a:pt x="128" y="99"/>
                </a:lnTo>
                <a:lnTo>
                  <a:pt x="128" y="97"/>
                </a:lnTo>
                <a:lnTo>
                  <a:pt x="126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9" y="92"/>
                </a:lnTo>
                <a:lnTo>
                  <a:pt x="106" y="90"/>
                </a:lnTo>
                <a:lnTo>
                  <a:pt x="104" y="90"/>
                </a:lnTo>
                <a:lnTo>
                  <a:pt x="102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8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9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4" y="90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6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8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8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6" y="63"/>
                </a:lnTo>
                <a:lnTo>
                  <a:pt x="68" y="63"/>
                </a:lnTo>
                <a:lnTo>
                  <a:pt x="68" y="61"/>
                </a:lnTo>
                <a:lnTo>
                  <a:pt x="73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9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9" y="41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98" h="170">
                <a:moveTo>
                  <a:pt x="94" y="32"/>
                </a:moveTo>
                <a:lnTo>
                  <a:pt x="92" y="32"/>
                </a:lnTo>
                <a:lnTo>
                  <a:pt x="94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1"/>
                </a:lnTo>
                <a:lnTo>
                  <a:pt x="102" y="56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98" h="170">
                <a:moveTo>
                  <a:pt x="61" y="20"/>
                </a:moveTo>
                <a:lnTo>
                  <a:pt x="54" y="27"/>
                </a:lnTo>
                <a:lnTo>
                  <a:pt x="22" y="27"/>
                </a:lnTo>
                <a:lnTo>
                  <a:pt x="20" y="32"/>
                </a:lnTo>
                <a:lnTo>
                  <a:pt x="18" y="34"/>
                </a:lnTo>
                <a:lnTo>
                  <a:pt x="18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6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6" y="68"/>
                </a:lnTo>
                <a:lnTo>
                  <a:pt x="6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8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7" y="34"/>
                </a:lnTo>
                <a:lnTo>
                  <a:pt x="27" y="32"/>
                </a:lnTo>
                <a:lnTo>
                  <a:pt x="34" y="32"/>
                </a:lnTo>
                <a:lnTo>
                  <a:pt x="68" y="32"/>
                </a:lnTo>
                <a:lnTo>
                  <a:pt x="61" y="20"/>
                </a:lnTo>
                <a:lnTo>
                  <a:pt x="61" y="20"/>
                </a:lnTo>
                <a:close/>
              </a:path>
              <a:path w="39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8" y="39"/>
                </a:lnTo>
                <a:lnTo>
                  <a:pt x="80" y="34"/>
                </a:lnTo>
                <a:lnTo>
                  <a:pt x="82" y="32"/>
                </a:lnTo>
                <a:lnTo>
                  <a:pt x="126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9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2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9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8"/>
                </a:lnTo>
                <a:lnTo>
                  <a:pt x="78" y="20"/>
                </a:lnTo>
                <a:lnTo>
                  <a:pt x="78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90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98" h="170">
                <a:moveTo>
                  <a:pt x="322" y="152"/>
                </a:moveTo>
                <a:lnTo>
                  <a:pt x="322" y="169"/>
                </a:lnTo>
                <a:lnTo>
                  <a:pt x="330" y="164"/>
                </a:lnTo>
                <a:lnTo>
                  <a:pt x="330" y="154"/>
                </a:lnTo>
                <a:lnTo>
                  <a:pt x="385" y="154"/>
                </a:lnTo>
                <a:lnTo>
                  <a:pt x="322" y="152"/>
                </a:lnTo>
                <a:lnTo>
                  <a:pt x="322" y="152"/>
                </a:lnTo>
                <a:close/>
              </a:path>
              <a:path w="398" h="170">
                <a:moveTo>
                  <a:pt x="313" y="111"/>
                </a:moveTo>
                <a:lnTo>
                  <a:pt x="310" y="113"/>
                </a:lnTo>
                <a:lnTo>
                  <a:pt x="308" y="113"/>
                </a:lnTo>
                <a:lnTo>
                  <a:pt x="306" y="116"/>
                </a:lnTo>
                <a:lnTo>
                  <a:pt x="303" y="118"/>
                </a:lnTo>
                <a:lnTo>
                  <a:pt x="301" y="121"/>
                </a:lnTo>
                <a:lnTo>
                  <a:pt x="298" y="121"/>
                </a:lnTo>
                <a:lnTo>
                  <a:pt x="296" y="123"/>
                </a:lnTo>
                <a:lnTo>
                  <a:pt x="294" y="126"/>
                </a:lnTo>
                <a:lnTo>
                  <a:pt x="291" y="126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82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8" y="121"/>
                </a:lnTo>
                <a:lnTo>
                  <a:pt x="310" y="121"/>
                </a:lnTo>
                <a:lnTo>
                  <a:pt x="313" y="118"/>
                </a:lnTo>
                <a:lnTo>
                  <a:pt x="315" y="118"/>
                </a:lnTo>
                <a:lnTo>
                  <a:pt x="318" y="116"/>
                </a:lnTo>
                <a:lnTo>
                  <a:pt x="320" y="113"/>
                </a:lnTo>
                <a:lnTo>
                  <a:pt x="322" y="111"/>
                </a:lnTo>
                <a:lnTo>
                  <a:pt x="313" y="111"/>
                </a:lnTo>
                <a:lnTo>
                  <a:pt x="313" y="111"/>
                </a:lnTo>
                <a:close/>
              </a:path>
              <a:path w="398" h="170">
                <a:moveTo>
                  <a:pt x="320" y="106"/>
                </a:moveTo>
                <a:lnTo>
                  <a:pt x="318" y="106"/>
                </a:lnTo>
                <a:lnTo>
                  <a:pt x="315" y="109"/>
                </a:lnTo>
                <a:lnTo>
                  <a:pt x="313" y="111"/>
                </a:lnTo>
                <a:lnTo>
                  <a:pt x="322" y="111"/>
                </a:lnTo>
                <a:lnTo>
                  <a:pt x="322" y="135"/>
                </a:lnTo>
                <a:lnTo>
                  <a:pt x="322" y="152"/>
                </a:lnTo>
                <a:lnTo>
                  <a:pt x="385" y="154"/>
                </a:lnTo>
                <a:lnTo>
                  <a:pt x="385" y="166"/>
                </a:lnTo>
                <a:lnTo>
                  <a:pt x="392" y="159"/>
                </a:lnTo>
                <a:lnTo>
                  <a:pt x="392" y="152"/>
                </a:lnTo>
                <a:lnTo>
                  <a:pt x="330" y="150"/>
                </a:lnTo>
                <a:lnTo>
                  <a:pt x="330" y="106"/>
                </a:lnTo>
                <a:lnTo>
                  <a:pt x="385" y="106"/>
                </a:lnTo>
                <a:lnTo>
                  <a:pt x="320" y="106"/>
                </a:lnTo>
                <a:lnTo>
                  <a:pt x="320" y="106"/>
                </a:lnTo>
                <a:close/>
              </a:path>
              <a:path w="398" h="170">
                <a:moveTo>
                  <a:pt x="387" y="94"/>
                </a:moveTo>
                <a:lnTo>
                  <a:pt x="382" y="101"/>
                </a:lnTo>
                <a:lnTo>
                  <a:pt x="334" y="101"/>
                </a:lnTo>
                <a:lnTo>
                  <a:pt x="322" y="104"/>
                </a:lnTo>
                <a:lnTo>
                  <a:pt x="320" y="106"/>
                </a:lnTo>
                <a:lnTo>
                  <a:pt x="385" y="106"/>
                </a:lnTo>
                <a:lnTo>
                  <a:pt x="385" y="150"/>
                </a:lnTo>
                <a:lnTo>
                  <a:pt x="330" y="150"/>
                </a:lnTo>
                <a:lnTo>
                  <a:pt x="392" y="152"/>
                </a:lnTo>
                <a:lnTo>
                  <a:pt x="392" y="109"/>
                </a:lnTo>
                <a:lnTo>
                  <a:pt x="397" y="104"/>
                </a:lnTo>
                <a:lnTo>
                  <a:pt x="387" y="94"/>
                </a:lnTo>
                <a:lnTo>
                  <a:pt x="387" y="94"/>
                </a:lnTo>
                <a:close/>
              </a:path>
              <a:path w="398" h="170">
                <a:moveTo>
                  <a:pt x="322" y="94"/>
                </a:moveTo>
                <a:lnTo>
                  <a:pt x="322" y="104"/>
                </a:lnTo>
                <a:lnTo>
                  <a:pt x="334" y="101"/>
                </a:lnTo>
                <a:lnTo>
                  <a:pt x="337" y="101"/>
                </a:lnTo>
                <a:lnTo>
                  <a:pt x="339" y="99"/>
                </a:lnTo>
                <a:lnTo>
                  <a:pt x="327" y="99"/>
                </a:lnTo>
                <a:lnTo>
                  <a:pt x="322" y="94"/>
                </a:lnTo>
                <a:lnTo>
                  <a:pt x="322" y="94"/>
                </a:lnTo>
                <a:close/>
              </a:path>
              <a:path w="398" h="170">
                <a:moveTo>
                  <a:pt x="310" y="53"/>
                </a:moveTo>
                <a:lnTo>
                  <a:pt x="308" y="56"/>
                </a:lnTo>
                <a:lnTo>
                  <a:pt x="306" y="58"/>
                </a:lnTo>
                <a:lnTo>
                  <a:pt x="306" y="61"/>
                </a:lnTo>
                <a:lnTo>
                  <a:pt x="303" y="63"/>
                </a:lnTo>
                <a:lnTo>
                  <a:pt x="301" y="68"/>
                </a:lnTo>
                <a:lnTo>
                  <a:pt x="298" y="70"/>
                </a:lnTo>
                <a:lnTo>
                  <a:pt x="296" y="73"/>
                </a:lnTo>
                <a:lnTo>
                  <a:pt x="294" y="75"/>
                </a:lnTo>
                <a:lnTo>
                  <a:pt x="291" y="78"/>
                </a:lnTo>
                <a:lnTo>
                  <a:pt x="294" y="80"/>
                </a:lnTo>
                <a:lnTo>
                  <a:pt x="296" y="78"/>
                </a:lnTo>
                <a:lnTo>
                  <a:pt x="298" y="75"/>
                </a:lnTo>
                <a:lnTo>
                  <a:pt x="301" y="73"/>
                </a:lnTo>
                <a:lnTo>
                  <a:pt x="303" y="73"/>
                </a:lnTo>
                <a:lnTo>
                  <a:pt x="303" y="70"/>
                </a:lnTo>
                <a:lnTo>
                  <a:pt x="306" y="68"/>
                </a:lnTo>
                <a:lnTo>
                  <a:pt x="308" y="66"/>
                </a:lnTo>
                <a:lnTo>
                  <a:pt x="310" y="63"/>
                </a:lnTo>
                <a:lnTo>
                  <a:pt x="313" y="61"/>
                </a:lnTo>
                <a:lnTo>
                  <a:pt x="315" y="58"/>
                </a:lnTo>
                <a:lnTo>
                  <a:pt x="315" y="56"/>
                </a:lnTo>
                <a:lnTo>
                  <a:pt x="318" y="53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398" h="170">
                <a:moveTo>
                  <a:pt x="392" y="32"/>
                </a:moveTo>
                <a:lnTo>
                  <a:pt x="378" y="34"/>
                </a:lnTo>
                <a:lnTo>
                  <a:pt x="375" y="37"/>
                </a:lnTo>
                <a:lnTo>
                  <a:pt x="375" y="39"/>
                </a:lnTo>
                <a:lnTo>
                  <a:pt x="373" y="41"/>
                </a:lnTo>
                <a:lnTo>
                  <a:pt x="370" y="44"/>
                </a:lnTo>
                <a:lnTo>
                  <a:pt x="370" y="46"/>
                </a:lnTo>
                <a:lnTo>
                  <a:pt x="368" y="51"/>
                </a:lnTo>
                <a:lnTo>
                  <a:pt x="366" y="53"/>
                </a:lnTo>
                <a:lnTo>
                  <a:pt x="366" y="56"/>
                </a:lnTo>
                <a:lnTo>
                  <a:pt x="363" y="58"/>
                </a:lnTo>
                <a:lnTo>
                  <a:pt x="361" y="61"/>
                </a:lnTo>
                <a:lnTo>
                  <a:pt x="358" y="63"/>
                </a:lnTo>
                <a:lnTo>
                  <a:pt x="356" y="66"/>
                </a:lnTo>
                <a:lnTo>
                  <a:pt x="354" y="70"/>
                </a:lnTo>
                <a:lnTo>
                  <a:pt x="351" y="73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4" y="82"/>
                </a:lnTo>
                <a:lnTo>
                  <a:pt x="342" y="85"/>
                </a:lnTo>
                <a:lnTo>
                  <a:pt x="339" y="87"/>
                </a:lnTo>
                <a:lnTo>
                  <a:pt x="337" y="90"/>
                </a:lnTo>
                <a:lnTo>
                  <a:pt x="334" y="92"/>
                </a:lnTo>
                <a:lnTo>
                  <a:pt x="332" y="94"/>
                </a:lnTo>
                <a:lnTo>
                  <a:pt x="330" y="97"/>
                </a:lnTo>
                <a:lnTo>
                  <a:pt x="327" y="99"/>
                </a:lnTo>
                <a:lnTo>
                  <a:pt x="339" y="99"/>
                </a:lnTo>
                <a:lnTo>
                  <a:pt x="342" y="97"/>
                </a:lnTo>
                <a:lnTo>
                  <a:pt x="344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90"/>
                </a:lnTo>
                <a:lnTo>
                  <a:pt x="351" y="87"/>
                </a:lnTo>
                <a:lnTo>
                  <a:pt x="354" y="85"/>
                </a:lnTo>
                <a:lnTo>
                  <a:pt x="356" y="80"/>
                </a:lnTo>
                <a:lnTo>
                  <a:pt x="358" y="78"/>
                </a:lnTo>
                <a:lnTo>
                  <a:pt x="361" y="75"/>
                </a:lnTo>
                <a:lnTo>
                  <a:pt x="363" y="73"/>
                </a:lnTo>
                <a:lnTo>
                  <a:pt x="366" y="70"/>
                </a:lnTo>
                <a:lnTo>
                  <a:pt x="366" y="68"/>
                </a:lnTo>
                <a:lnTo>
                  <a:pt x="368" y="66"/>
                </a:lnTo>
                <a:lnTo>
                  <a:pt x="370" y="63"/>
                </a:lnTo>
                <a:lnTo>
                  <a:pt x="373" y="61"/>
                </a:lnTo>
                <a:lnTo>
                  <a:pt x="373" y="58"/>
                </a:lnTo>
                <a:lnTo>
                  <a:pt x="375" y="56"/>
                </a:lnTo>
                <a:lnTo>
                  <a:pt x="378" y="53"/>
                </a:lnTo>
                <a:lnTo>
                  <a:pt x="380" y="49"/>
                </a:lnTo>
                <a:lnTo>
                  <a:pt x="380" y="46"/>
                </a:lnTo>
                <a:lnTo>
                  <a:pt x="382" y="44"/>
                </a:lnTo>
                <a:lnTo>
                  <a:pt x="385" y="39"/>
                </a:lnTo>
                <a:lnTo>
                  <a:pt x="387" y="37"/>
                </a:lnTo>
                <a:lnTo>
                  <a:pt x="392" y="32"/>
                </a:lnTo>
                <a:lnTo>
                  <a:pt x="392" y="32"/>
                </a:lnTo>
                <a:close/>
              </a:path>
              <a:path w="398" h="170">
                <a:moveTo>
                  <a:pt x="382" y="22"/>
                </a:moveTo>
                <a:lnTo>
                  <a:pt x="378" y="30"/>
                </a:lnTo>
                <a:lnTo>
                  <a:pt x="332" y="30"/>
                </a:lnTo>
                <a:lnTo>
                  <a:pt x="322" y="32"/>
                </a:lnTo>
                <a:lnTo>
                  <a:pt x="320" y="34"/>
                </a:lnTo>
                <a:lnTo>
                  <a:pt x="320" y="39"/>
                </a:lnTo>
                <a:lnTo>
                  <a:pt x="318" y="41"/>
                </a:lnTo>
                <a:lnTo>
                  <a:pt x="315" y="44"/>
                </a:lnTo>
                <a:lnTo>
                  <a:pt x="315" y="46"/>
                </a:lnTo>
                <a:lnTo>
                  <a:pt x="313" y="49"/>
                </a:lnTo>
                <a:lnTo>
                  <a:pt x="310" y="53"/>
                </a:lnTo>
                <a:lnTo>
                  <a:pt x="318" y="53"/>
                </a:lnTo>
                <a:lnTo>
                  <a:pt x="320" y="56"/>
                </a:lnTo>
                <a:lnTo>
                  <a:pt x="322" y="58"/>
                </a:lnTo>
                <a:lnTo>
                  <a:pt x="322" y="63"/>
                </a:lnTo>
                <a:lnTo>
                  <a:pt x="325" y="66"/>
                </a:lnTo>
                <a:lnTo>
                  <a:pt x="327" y="68"/>
                </a:lnTo>
                <a:lnTo>
                  <a:pt x="327" y="70"/>
                </a:lnTo>
                <a:lnTo>
                  <a:pt x="330" y="73"/>
                </a:lnTo>
                <a:lnTo>
                  <a:pt x="330" y="75"/>
                </a:lnTo>
                <a:lnTo>
                  <a:pt x="332" y="80"/>
                </a:lnTo>
                <a:lnTo>
                  <a:pt x="334" y="80"/>
                </a:lnTo>
                <a:lnTo>
                  <a:pt x="337" y="78"/>
                </a:lnTo>
                <a:lnTo>
                  <a:pt x="337" y="70"/>
                </a:lnTo>
                <a:lnTo>
                  <a:pt x="337" y="66"/>
                </a:lnTo>
                <a:lnTo>
                  <a:pt x="337" y="63"/>
                </a:lnTo>
                <a:lnTo>
                  <a:pt x="334" y="63"/>
                </a:lnTo>
                <a:lnTo>
                  <a:pt x="334" y="61"/>
                </a:lnTo>
                <a:lnTo>
                  <a:pt x="332" y="58"/>
                </a:lnTo>
                <a:lnTo>
                  <a:pt x="330" y="56"/>
                </a:lnTo>
                <a:lnTo>
                  <a:pt x="325" y="56"/>
                </a:lnTo>
                <a:lnTo>
                  <a:pt x="322" y="53"/>
                </a:lnTo>
                <a:lnTo>
                  <a:pt x="320" y="51"/>
                </a:lnTo>
                <a:lnTo>
                  <a:pt x="320" y="49"/>
                </a:lnTo>
                <a:lnTo>
                  <a:pt x="322" y="46"/>
                </a:lnTo>
                <a:lnTo>
                  <a:pt x="325" y="44"/>
                </a:lnTo>
                <a:lnTo>
                  <a:pt x="325" y="39"/>
                </a:lnTo>
                <a:lnTo>
                  <a:pt x="327" y="37"/>
                </a:lnTo>
                <a:lnTo>
                  <a:pt x="330" y="34"/>
                </a:lnTo>
                <a:lnTo>
                  <a:pt x="378" y="34"/>
                </a:lnTo>
                <a:lnTo>
                  <a:pt x="392" y="32"/>
                </a:lnTo>
                <a:lnTo>
                  <a:pt x="382" y="22"/>
                </a:lnTo>
                <a:lnTo>
                  <a:pt x="382" y="22"/>
                </a:lnTo>
                <a:close/>
              </a:path>
              <a:path w="398" h="170">
                <a:moveTo>
                  <a:pt x="332" y="1"/>
                </a:moveTo>
                <a:lnTo>
                  <a:pt x="332" y="6"/>
                </a:lnTo>
                <a:lnTo>
                  <a:pt x="330" y="8"/>
                </a:lnTo>
                <a:lnTo>
                  <a:pt x="330" y="13"/>
                </a:lnTo>
                <a:lnTo>
                  <a:pt x="327" y="15"/>
                </a:lnTo>
                <a:lnTo>
                  <a:pt x="327" y="18"/>
                </a:lnTo>
                <a:lnTo>
                  <a:pt x="325" y="22"/>
                </a:lnTo>
                <a:lnTo>
                  <a:pt x="325" y="25"/>
                </a:lnTo>
                <a:lnTo>
                  <a:pt x="322" y="30"/>
                </a:lnTo>
                <a:lnTo>
                  <a:pt x="322" y="32"/>
                </a:lnTo>
                <a:lnTo>
                  <a:pt x="332" y="30"/>
                </a:lnTo>
                <a:lnTo>
                  <a:pt x="332" y="27"/>
                </a:lnTo>
                <a:lnTo>
                  <a:pt x="334" y="25"/>
                </a:lnTo>
                <a:lnTo>
                  <a:pt x="334" y="22"/>
                </a:lnTo>
                <a:lnTo>
                  <a:pt x="337" y="20"/>
                </a:lnTo>
                <a:lnTo>
                  <a:pt x="339" y="15"/>
                </a:lnTo>
                <a:lnTo>
                  <a:pt x="344" y="13"/>
                </a:lnTo>
                <a:lnTo>
                  <a:pt x="332" y="1"/>
                </a:lnTo>
                <a:lnTo>
                  <a:pt x="33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82" name="path 13782"/>
          <p:cNvSpPr/>
          <p:nvPr/>
        </p:nvSpPr>
        <p:spPr>
          <a:xfrm>
            <a:off x="13351002" y="9743185"/>
            <a:ext cx="249935" cy="108203"/>
          </a:xfrm>
          <a:custGeom>
            <a:avLst/>
            <a:gdLst/>
            <a:ahLst/>
            <a:cxnLst/>
            <a:rect l="0" t="0" r="0" b="0"/>
            <a:pathLst>
              <a:path w="393" h="170">
                <a:moveTo>
                  <a:pt x="106" y="152"/>
                </a:moveTo>
                <a:lnTo>
                  <a:pt x="97" y="154"/>
                </a:lnTo>
                <a:lnTo>
                  <a:pt x="97" y="169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3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5"/>
                </a:lnTo>
                <a:lnTo>
                  <a:pt x="41" y="125"/>
                </a:lnTo>
                <a:lnTo>
                  <a:pt x="46" y="128"/>
                </a:lnTo>
                <a:lnTo>
                  <a:pt x="49" y="130"/>
                </a:lnTo>
                <a:lnTo>
                  <a:pt x="51" y="130"/>
                </a:lnTo>
                <a:lnTo>
                  <a:pt x="53" y="133"/>
                </a:lnTo>
                <a:lnTo>
                  <a:pt x="56" y="133"/>
                </a:lnTo>
                <a:lnTo>
                  <a:pt x="58" y="135"/>
                </a:lnTo>
                <a:lnTo>
                  <a:pt x="61" y="137"/>
                </a:lnTo>
                <a:lnTo>
                  <a:pt x="63" y="140"/>
                </a:lnTo>
                <a:lnTo>
                  <a:pt x="66" y="140"/>
                </a:lnTo>
                <a:lnTo>
                  <a:pt x="66" y="142"/>
                </a:lnTo>
                <a:lnTo>
                  <a:pt x="68" y="145"/>
                </a:lnTo>
                <a:lnTo>
                  <a:pt x="70" y="145"/>
                </a:lnTo>
                <a:lnTo>
                  <a:pt x="73" y="142"/>
                </a:lnTo>
                <a:lnTo>
                  <a:pt x="73" y="135"/>
                </a:lnTo>
                <a:lnTo>
                  <a:pt x="70" y="130"/>
                </a:lnTo>
                <a:lnTo>
                  <a:pt x="70" y="128"/>
                </a:lnTo>
                <a:lnTo>
                  <a:pt x="68" y="128"/>
                </a:lnTo>
                <a:lnTo>
                  <a:pt x="63" y="125"/>
                </a:lnTo>
                <a:lnTo>
                  <a:pt x="61" y="123"/>
                </a:lnTo>
                <a:lnTo>
                  <a:pt x="51" y="123"/>
                </a:lnTo>
                <a:lnTo>
                  <a:pt x="49" y="121"/>
                </a:lnTo>
                <a:lnTo>
                  <a:pt x="39" y="121"/>
                </a:lnTo>
                <a:lnTo>
                  <a:pt x="34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3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9"/>
                </a:lnTo>
                <a:lnTo>
                  <a:pt x="56" y="111"/>
                </a:lnTo>
                <a:lnTo>
                  <a:pt x="58" y="111"/>
                </a:lnTo>
                <a:lnTo>
                  <a:pt x="61" y="113"/>
                </a:lnTo>
                <a:lnTo>
                  <a:pt x="63" y="116"/>
                </a:lnTo>
                <a:lnTo>
                  <a:pt x="63" y="113"/>
                </a:lnTo>
                <a:lnTo>
                  <a:pt x="66" y="109"/>
                </a:lnTo>
                <a:lnTo>
                  <a:pt x="66" y="106"/>
                </a:lnTo>
                <a:lnTo>
                  <a:pt x="63" y="104"/>
                </a:lnTo>
                <a:lnTo>
                  <a:pt x="63" y="101"/>
                </a:lnTo>
                <a:lnTo>
                  <a:pt x="61" y="99"/>
                </a:lnTo>
                <a:lnTo>
                  <a:pt x="58" y="99"/>
                </a:lnTo>
                <a:lnTo>
                  <a:pt x="56" y="97"/>
                </a:lnTo>
                <a:lnTo>
                  <a:pt x="53" y="97"/>
                </a:lnTo>
                <a:lnTo>
                  <a:pt x="51" y="94"/>
                </a:lnTo>
                <a:lnTo>
                  <a:pt x="44" y="94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3" h="170">
                <a:moveTo>
                  <a:pt x="44" y="75"/>
                </a:moveTo>
                <a:lnTo>
                  <a:pt x="41" y="77"/>
                </a:lnTo>
                <a:lnTo>
                  <a:pt x="39" y="80"/>
                </a:lnTo>
                <a:lnTo>
                  <a:pt x="37" y="82"/>
                </a:lnTo>
                <a:lnTo>
                  <a:pt x="34" y="85"/>
                </a:lnTo>
                <a:lnTo>
                  <a:pt x="32" y="87"/>
                </a:lnTo>
                <a:lnTo>
                  <a:pt x="30" y="87"/>
                </a:lnTo>
                <a:lnTo>
                  <a:pt x="27" y="89"/>
                </a:lnTo>
                <a:lnTo>
                  <a:pt x="25" y="92"/>
                </a:lnTo>
                <a:lnTo>
                  <a:pt x="22" y="94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101"/>
                </a:lnTo>
                <a:lnTo>
                  <a:pt x="8" y="101"/>
                </a:lnTo>
                <a:lnTo>
                  <a:pt x="15" y="104"/>
                </a:lnTo>
                <a:lnTo>
                  <a:pt x="18" y="101"/>
                </a:lnTo>
                <a:lnTo>
                  <a:pt x="22" y="101"/>
                </a:lnTo>
                <a:lnTo>
                  <a:pt x="25" y="99"/>
                </a:lnTo>
                <a:lnTo>
                  <a:pt x="27" y="97"/>
                </a:lnTo>
                <a:lnTo>
                  <a:pt x="30" y="97"/>
                </a:lnTo>
                <a:lnTo>
                  <a:pt x="32" y="94"/>
                </a:lnTo>
                <a:lnTo>
                  <a:pt x="34" y="92"/>
                </a:lnTo>
                <a:lnTo>
                  <a:pt x="37" y="92"/>
                </a:lnTo>
                <a:lnTo>
                  <a:pt x="39" y="89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7"/>
                </a:lnTo>
                <a:lnTo>
                  <a:pt x="51" y="77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3" h="170">
                <a:moveTo>
                  <a:pt x="30" y="37"/>
                </a:moveTo>
                <a:lnTo>
                  <a:pt x="30" y="41"/>
                </a:lnTo>
                <a:lnTo>
                  <a:pt x="27" y="44"/>
                </a:lnTo>
                <a:lnTo>
                  <a:pt x="27" y="46"/>
                </a:lnTo>
                <a:lnTo>
                  <a:pt x="25" y="51"/>
                </a:lnTo>
                <a:lnTo>
                  <a:pt x="22" y="53"/>
                </a:lnTo>
                <a:lnTo>
                  <a:pt x="22" y="56"/>
                </a:lnTo>
                <a:lnTo>
                  <a:pt x="20" y="61"/>
                </a:lnTo>
                <a:lnTo>
                  <a:pt x="20" y="63"/>
                </a:lnTo>
                <a:lnTo>
                  <a:pt x="18" y="65"/>
                </a:lnTo>
                <a:lnTo>
                  <a:pt x="15" y="70"/>
                </a:lnTo>
                <a:lnTo>
                  <a:pt x="18" y="70"/>
                </a:lnTo>
                <a:lnTo>
                  <a:pt x="20" y="68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3"/>
                </a:lnTo>
                <a:lnTo>
                  <a:pt x="30" y="49"/>
                </a:lnTo>
                <a:lnTo>
                  <a:pt x="32" y="46"/>
                </a:lnTo>
                <a:lnTo>
                  <a:pt x="34" y="44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3" h="170">
                <a:moveTo>
                  <a:pt x="80" y="37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9"/>
                </a:lnTo>
                <a:lnTo>
                  <a:pt x="61" y="51"/>
                </a:lnTo>
                <a:lnTo>
                  <a:pt x="58" y="53"/>
                </a:lnTo>
                <a:lnTo>
                  <a:pt x="58" y="56"/>
                </a:lnTo>
                <a:lnTo>
                  <a:pt x="56" y="61"/>
                </a:lnTo>
                <a:lnTo>
                  <a:pt x="53" y="63"/>
                </a:lnTo>
                <a:lnTo>
                  <a:pt x="53" y="65"/>
                </a:lnTo>
                <a:lnTo>
                  <a:pt x="61" y="65"/>
                </a:lnTo>
                <a:lnTo>
                  <a:pt x="63" y="63"/>
                </a:lnTo>
                <a:lnTo>
                  <a:pt x="63" y="61"/>
                </a:lnTo>
                <a:lnTo>
                  <a:pt x="66" y="58"/>
                </a:lnTo>
                <a:lnTo>
                  <a:pt x="68" y="53"/>
                </a:lnTo>
                <a:lnTo>
                  <a:pt x="70" y="51"/>
                </a:lnTo>
                <a:lnTo>
                  <a:pt x="70" y="49"/>
                </a:lnTo>
                <a:lnTo>
                  <a:pt x="73" y="46"/>
                </a:lnTo>
                <a:lnTo>
                  <a:pt x="75" y="41"/>
                </a:lnTo>
                <a:lnTo>
                  <a:pt x="75" y="39"/>
                </a:lnTo>
                <a:lnTo>
                  <a:pt x="80" y="37"/>
                </a:lnTo>
                <a:lnTo>
                  <a:pt x="80" y="37"/>
                </a:lnTo>
                <a:close/>
              </a:path>
              <a:path w="393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9"/>
                </a:lnTo>
                <a:lnTo>
                  <a:pt x="39" y="51"/>
                </a:lnTo>
                <a:lnTo>
                  <a:pt x="41" y="53"/>
                </a:lnTo>
                <a:lnTo>
                  <a:pt x="41" y="58"/>
                </a:lnTo>
                <a:lnTo>
                  <a:pt x="44" y="61"/>
                </a:lnTo>
                <a:lnTo>
                  <a:pt x="46" y="63"/>
                </a:lnTo>
                <a:lnTo>
                  <a:pt x="46" y="68"/>
                </a:lnTo>
                <a:lnTo>
                  <a:pt x="49" y="70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51" y="77"/>
                </a:lnTo>
                <a:lnTo>
                  <a:pt x="53" y="77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89"/>
                </a:lnTo>
                <a:lnTo>
                  <a:pt x="68" y="92"/>
                </a:lnTo>
                <a:lnTo>
                  <a:pt x="70" y="94"/>
                </a:lnTo>
                <a:lnTo>
                  <a:pt x="73" y="94"/>
                </a:lnTo>
                <a:lnTo>
                  <a:pt x="75" y="97"/>
                </a:lnTo>
                <a:lnTo>
                  <a:pt x="78" y="99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7"/>
                </a:lnTo>
                <a:lnTo>
                  <a:pt x="92" y="94"/>
                </a:lnTo>
                <a:lnTo>
                  <a:pt x="97" y="94"/>
                </a:lnTo>
                <a:lnTo>
                  <a:pt x="97" y="92"/>
                </a:lnTo>
                <a:lnTo>
                  <a:pt x="94" y="92"/>
                </a:lnTo>
                <a:lnTo>
                  <a:pt x="92" y="89"/>
                </a:lnTo>
                <a:lnTo>
                  <a:pt x="87" y="89"/>
                </a:lnTo>
                <a:lnTo>
                  <a:pt x="85" y="87"/>
                </a:lnTo>
                <a:lnTo>
                  <a:pt x="80" y="87"/>
                </a:lnTo>
                <a:lnTo>
                  <a:pt x="75" y="85"/>
                </a:lnTo>
                <a:lnTo>
                  <a:pt x="73" y="85"/>
                </a:lnTo>
                <a:lnTo>
                  <a:pt x="70" y="82"/>
                </a:lnTo>
                <a:lnTo>
                  <a:pt x="68" y="80"/>
                </a:lnTo>
                <a:lnTo>
                  <a:pt x="66" y="80"/>
                </a:lnTo>
                <a:lnTo>
                  <a:pt x="63" y="77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5"/>
                </a:lnTo>
                <a:lnTo>
                  <a:pt x="53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3"/>
                </a:lnTo>
                <a:lnTo>
                  <a:pt x="44" y="51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80" y="37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3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7"/>
                </a:lnTo>
                <a:lnTo>
                  <a:pt x="34" y="22"/>
                </a:lnTo>
                <a:lnTo>
                  <a:pt x="34" y="29"/>
                </a:lnTo>
                <a:lnTo>
                  <a:pt x="32" y="32"/>
                </a:lnTo>
                <a:lnTo>
                  <a:pt x="39" y="32"/>
                </a:lnTo>
                <a:lnTo>
                  <a:pt x="41" y="29"/>
                </a:lnTo>
                <a:lnTo>
                  <a:pt x="41" y="25"/>
                </a:lnTo>
                <a:lnTo>
                  <a:pt x="44" y="22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3" h="170">
                <a:moveTo>
                  <a:pt x="1" y="13"/>
                </a:moveTo>
                <a:lnTo>
                  <a:pt x="1" y="152"/>
                </a:lnTo>
                <a:lnTo>
                  <a:pt x="8" y="149"/>
                </a:lnTo>
                <a:lnTo>
                  <a:pt x="8" y="106"/>
                </a:lnTo>
                <a:lnTo>
                  <a:pt x="10" y="106"/>
                </a:lnTo>
                <a:lnTo>
                  <a:pt x="13" y="104"/>
                </a:lnTo>
                <a:lnTo>
                  <a:pt x="15" y="104"/>
                </a:lnTo>
                <a:lnTo>
                  <a:pt x="8" y="101"/>
                </a:lnTo>
                <a:lnTo>
                  <a:pt x="8" y="13"/>
                </a:lnTo>
                <a:lnTo>
                  <a:pt x="37" y="13"/>
                </a:lnTo>
                <a:lnTo>
                  <a:pt x="97" y="13"/>
                </a:lnTo>
                <a:lnTo>
                  <a:pt x="1" y="13"/>
                </a:lnTo>
                <a:lnTo>
                  <a:pt x="1" y="13"/>
                </a:lnTo>
                <a:close/>
              </a:path>
              <a:path w="393" h="170">
                <a:moveTo>
                  <a:pt x="1" y="3"/>
                </a:moveTo>
                <a:lnTo>
                  <a:pt x="1" y="13"/>
                </a:lnTo>
                <a:lnTo>
                  <a:pt x="97" y="13"/>
                </a:lnTo>
                <a:lnTo>
                  <a:pt x="97" y="149"/>
                </a:lnTo>
                <a:lnTo>
                  <a:pt x="8" y="149"/>
                </a:lnTo>
                <a:lnTo>
                  <a:pt x="1" y="152"/>
                </a:lnTo>
                <a:lnTo>
                  <a:pt x="1" y="169"/>
                </a:lnTo>
                <a:lnTo>
                  <a:pt x="8" y="166"/>
                </a:lnTo>
                <a:lnTo>
                  <a:pt x="8" y="154"/>
                </a:lnTo>
                <a:lnTo>
                  <a:pt x="97" y="154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3"/>
                </a:lnTo>
                <a:lnTo>
                  <a:pt x="1" y="3"/>
                </a:lnTo>
                <a:close/>
              </a:path>
              <a:path w="393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3" h="170">
                <a:moveTo>
                  <a:pt x="322" y="147"/>
                </a:move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44" y="152"/>
                </a:lnTo>
                <a:lnTo>
                  <a:pt x="337" y="152"/>
                </a:lnTo>
                <a:lnTo>
                  <a:pt x="334" y="149"/>
                </a:lnTo>
                <a:lnTo>
                  <a:pt x="327" y="149"/>
                </a:lnTo>
                <a:lnTo>
                  <a:pt x="322" y="147"/>
                </a:lnTo>
                <a:lnTo>
                  <a:pt x="322" y="147"/>
                </a:lnTo>
                <a:close/>
              </a:path>
              <a:path w="393" h="170">
                <a:moveTo>
                  <a:pt x="375" y="106"/>
                </a:moveTo>
                <a:lnTo>
                  <a:pt x="361" y="109"/>
                </a:lnTo>
                <a:lnTo>
                  <a:pt x="358" y="116"/>
                </a:lnTo>
                <a:lnTo>
                  <a:pt x="358" y="130"/>
                </a:lnTo>
                <a:lnTo>
                  <a:pt x="356" y="135"/>
                </a:lnTo>
                <a:lnTo>
                  <a:pt x="356" y="142"/>
                </a:lnTo>
                <a:lnTo>
                  <a:pt x="353" y="145"/>
                </a:lnTo>
                <a:lnTo>
                  <a:pt x="353" y="149"/>
                </a:lnTo>
                <a:lnTo>
                  <a:pt x="351" y="149"/>
                </a:lnTo>
                <a:lnTo>
                  <a:pt x="351" y="152"/>
                </a:lnTo>
                <a:lnTo>
                  <a:pt x="346" y="152"/>
                </a:lnTo>
                <a:lnTo>
                  <a:pt x="344" y="152"/>
                </a:lnTo>
                <a:lnTo>
                  <a:pt x="327" y="154"/>
                </a:lnTo>
                <a:lnTo>
                  <a:pt x="332" y="157"/>
                </a:lnTo>
                <a:lnTo>
                  <a:pt x="334" y="157"/>
                </a:lnTo>
                <a:lnTo>
                  <a:pt x="334" y="159"/>
                </a:lnTo>
                <a:lnTo>
                  <a:pt x="337" y="161"/>
                </a:lnTo>
                <a:lnTo>
                  <a:pt x="339" y="164"/>
                </a:lnTo>
                <a:lnTo>
                  <a:pt x="339" y="166"/>
                </a:lnTo>
                <a:lnTo>
                  <a:pt x="339" y="169"/>
                </a:lnTo>
                <a:lnTo>
                  <a:pt x="341" y="169"/>
                </a:lnTo>
                <a:lnTo>
                  <a:pt x="346" y="166"/>
                </a:lnTo>
                <a:lnTo>
                  <a:pt x="349" y="166"/>
                </a:lnTo>
                <a:lnTo>
                  <a:pt x="351" y="164"/>
                </a:lnTo>
                <a:lnTo>
                  <a:pt x="353" y="164"/>
                </a:lnTo>
                <a:lnTo>
                  <a:pt x="356" y="161"/>
                </a:lnTo>
                <a:lnTo>
                  <a:pt x="358" y="159"/>
                </a:lnTo>
                <a:lnTo>
                  <a:pt x="361" y="157"/>
                </a:lnTo>
                <a:lnTo>
                  <a:pt x="361" y="149"/>
                </a:lnTo>
                <a:lnTo>
                  <a:pt x="363" y="147"/>
                </a:lnTo>
                <a:lnTo>
                  <a:pt x="363" y="142"/>
                </a:lnTo>
                <a:lnTo>
                  <a:pt x="366" y="137"/>
                </a:lnTo>
                <a:lnTo>
                  <a:pt x="366" y="128"/>
                </a:lnTo>
                <a:lnTo>
                  <a:pt x="368" y="123"/>
                </a:lnTo>
                <a:lnTo>
                  <a:pt x="368" y="111"/>
                </a:lnTo>
                <a:lnTo>
                  <a:pt x="375" y="106"/>
                </a:lnTo>
                <a:lnTo>
                  <a:pt x="375" y="106"/>
                </a:lnTo>
                <a:close/>
              </a:path>
              <a:path w="393" h="170">
                <a:moveTo>
                  <a:pt x="366" y="97"/>
                </a:moveTo>
                <a:lnTo>
                  <a:pt x="361" y="104"/>
                </a:lnTo>
                <a:lnTo>
                  <a:pt x="310" y="104"/>
                </a:lnTo>
                <a:lnTo>
                  <a:pt x="375" y="106"/>
                </a:lnTo>
                <a:lnTo>
                  <a:pt x="366" y="97"/>
                </a:lnTo>
                <a:lnTo>
                  <a:pt x="366" y="97"/>
                </a:lnTo>
                <a:close/>
              </a:path>
              <a:path w="393" h="170">
                <a:moveTo>
                  <a:pt x="320" y="77"/>
                </a:moveTo>
                <a:lnTo>
                  <a:pt x="310" y="77"/>
                </a:lnTo>
                <a:lnTo>
                  <a:pt x="308" y="80"/>
                </a:lnTo>
                <a:lnTo>
                  <a:pt x="308" y="89"/>
                </a:lnTo>
                <a:lnTo>
                  <a:pt x="306" y="92"/>
                </a:lnTo>
                <a:lnTo>
                  <a:pt x="306" y="97"/>
                </a:lnTo>
                <a:lnTo>
                  <a:pt x="303" y="99"/>
                </a:lnTo>
                <a:lnTo>
                  <a:pt x="301" y="101"/>
                </a:lnTo>
                <a:lnTo>
                  <a:pt x="298" y="104"/>
                </a:lnTo>
                <a:lnTo>
                  <a:pt x="306" y="113"/>
                </a:lnTo>
                <a:lnTo>
                  <a:pt x="310" y="109"/>
                </a:lnTo>
                <a:lnTo>
                  <a:pt x="361" y="109"/>
                </a:lnTo>
                <a:lnTo>
                  <a:pt x="375" y="106"/>
                </a:lnTo>
                <a:lnTo>
                  <a:pt x="310" y="104"/>
                </a:lnTo>
                <a:lnTo>
                  <a:pt x="320" y="77"/>
                </a:lnTo>
                <a:lnTo>
                  <a:pt x="320" y="77"/>
                </a:lnTo>
                <a:close/>
              </a:path>
              <a:path w="393" h="170">
                <a:moveTo>
                  <a:pt x="382" y="63"/>
                </a:moveTo>
                <a:lnTo>
                  <a:pt x="375" y="73"/>
                </a:lnTo>
                <a:lnTo>
                  <a:pt x="270" y="73"/>
                </a:lnTo>
                <a:lnTo>
                  <a:pt x="274" y="80"/>
                </a:lnTo>
                <a:lnTo>
                  <a:pt x="279" y="77"/>
                </a:lnTo>
                <a:lnTo>
                  <a:pt x="392" y="77"/>
                </a:lnTo>
                <a:lnTo>
                  <a:pt x="382" y="63"/>
                </a:lnTo>
                <a:lnTo>
                  <a:pt x="382" y="63"/>
                </a:lnTo>
                <a:close/>
              </a:path>
              <a:path w="393" h="170">
                <a:moveTo>
                  <a:pt x="296" y="56"/>
                </a:moveTo>
                <a:lnTo>
                  <a:pt x="296" y="65"/>
                </a:lnTo>
                <a:lnTo>
                  <a:pt x="303" y="61"/>
                </a:lnTo>
                <a:lnTo>
                  <a:pt x="303" y="56"/>
                </a:lnTo>
                <a:lnTo>
                  <a:pt x="358" y="56"/>
                </a:lnTo>
                <a:lnTo>
                  <a:pt x="296" y="56"/>
                </a:lnTo>
                <a:lnTo>
                  <a:pt x="296" y="56"/>
                </a:lnTo>
                <a:close/>
              </a:path>
              <a:path w="393" h="170">
                <a:moveTo>
                  <a:pt x="296" y="13"/>
                </a:moveTo>
                <a:lnTo>
                  <a:pt x="296" y="51"/>
                </a:lnTo>
                <a:lnTo>
                  <a:pt x="303" y="51"/>
                </a:lnTo>
                <a:lnTo>
                  <a:pt x="303" y="13"/>
                </a:lnTo>
                <a:lnTo>
                  <a:pt x="358" y="13"/>
                </a:lnTo>
                <a:lnTo>
                  <a:pt x="296" y="13"/>
                </a:lnTo>
                <a:lnTo>
                  <a:pt x="296" y="13"/>
                </a:lnTo>
                <a:close/>
              </a:path>
              <a:path w="393" h="170">
                <a:moveTo>
                  <a:pt x="296" y="3"/>
                </a:moveTo>
                <a:lnTo>
                  <a:pt x="296" y="13"/>
                </a:lnTo>
                <a:lnTo>
                  <a:pt x="358" y="13"/>
                </a:lnTo>
                <a:lnTo>
                  <a:pt x="358" y="51"/>
                </a:lnTo>
                <a:lnTo>
                  <a:pt x="303" y="51"/>
                </a:lnTo>
                <a:lnTo>
                  <a:pt x="296" y="51"/>
                </a:lnTo>
                <a:lnTo>
                  <a:pt x="296" y="56"/>
                </a:lnTo>
                <a:lnTo>
                  <a:pt x="358" y="56"/>
                </a:lnTo>
                <a:lnTo>
                  <a:pt x="358" y="63"/>
                </a:lnTo>
                <a:lnTo>
                  <a:pt x="366" y="58"/>
                </a:lnTo>
                <a:lnTo>
                  <a:pt x="366" y="15"/>
                </a:lnTo>
                <a:lnTo>
                  <a:pt x="370" y="10"/>
                </a:lnTo>
                <a:lnTo>
                  <a:pt x="303" y="10"/>
                </a:lnTo>
                <a:lnTo>
                  <a:pt x="296" y="3"/>
                </a:lnTo>
                <a:lnTo>
                  <a:pt x="296" y="3"/>
                </a:lnTo>
                <a:close/>
              </a:path>
              <a:path w="393" h="170">
                <a:moveTo>
                  <a:pt x="363" y="3"/>
                </a:moveTo>
                <a:lnTo>
                  <a:pt x="356" y="10"/>
                </a:lnTo>
                <a:lnTo>
                  <a:pt x="303" y="10"/>
                </a:lnTo>
                <a:lnTo>
                  <a:pt x="370" y="10"/>
                </a:lnTo>
                <a:lnTo>
                  <a:pt x="363" y="3"/>
                </a:lnTo>
                <a:lnTo>
                  <a:pt x="363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84" name="path 13784"/>
          <p:cNvSpPr/>
          <p:nvPr/>
        </p:nvSpPr>
        <p:spPr>
          <a:xfrm>
            <a:off x="13351002" y="9545066"/>
            <a:ext cx="248411" cy="108203"/>
          </a:xfrm>
          <a:custGeom>
            <a:avLst/>
            <a:gdLst/>
            <a:ahLst/>
            <a:cxnLst/>
            <a:rect l="0" t="0" r="0" b="0"/>
            <a:pathLst>
              <a:path w="391" h="170">
                <a:moveTo>
                  <a:pt x="106" y="152"/>
                </a:moveTo>
                <a:lnTo>
                  <a:pt x="97" y="152"/>
                </a:lnTo>
                <a:lnTo>
                  <a:pt x="97" y="166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1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3"/>
                </a:lnTo>
                <a:lnTo>
                  <a:pt x="41" y="126"/>
                </a:lnTo>
                <a:lnTo>
                  <a:pt x="46" y="128"/>
                </a:lnTo>
                <a:lnTo>
                  <a:pt x="49" y="128"/>
                </a:lnTo>
                <a:lnTo>
                  <a:pt x="51" y="130"/>
                </a:lnTo>
                <a:lnTo>
                  <a:pt x="53" y="130"/>
                </a:lnTo>
                <a:lnTo>
                  <a:pt x="56" y="133"/>
                </a:lnTo>
                <a:lnTo>
                  <a:pt x="58" y="135"/>
                </a:lnTo>
                <a:lnTo>
                  <a:pt x="61" y="135"/>
                </a:lnTo>
                <a:lnTo>
                  <a:pt x="61" y="138"/>
                </a:lnTo>
                <a:lnTo>
                  <a:pt x="63" y="138"/>
                </a:lnTo>
                <a:lnTo>
                  <a:pt x="66" y="140"/>
                </a:lnTo>
                <a:lnTo>
                  <a:pt x="68" y="142"/>
                </a:lnTo>
                <a:lnTo>
                  <a:pt x="70" y="145"/>
                </a:lnTo>
                <a:lnTo>
                  <a:pt x="70" y="142"/>
                </a:lnTo>
                <a:lnTo>
                  <a:pt x="73" y="140"/>
                </a:lnTo>
                <a:lnTo>
                  <a:pt x="73" y="133"/>
                </a:lnTo>
                <a:lnTo>
                  <a:pt x="70" y="130"/>
                </a:lnTo>
                <a:lnTo>
                  <a:pt x="70" y="128"/>
                </a:lnTo>
                <a:lnTo>
                  <a:pt x="68" y="126"/>
                </a:lnTo>
                <a:lnTo>
                  <a:pt x="63" y="123"/>
                </a:lnTo>
                <a:lnTo>
                  <a:pt x="56" y="123"/>
                </a:lnTo>
                <a:lnTo>
                  <a:pt x="53" y="121"/>
                </a:lnTo>
                <a:lnTo>
                  <a:pt x="46" y="121"/>
                </a:lnTo>
                <a:lnTo>
                  <a:pt x="41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1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6"/>
                </a:lnTo>
                <a:lnTo>
                  <a:pt x="56" y="109"/>
                </a:lnTo>
                <a:lnTo>
                  <a:pt x="58" y="111"/>
                </a:lnTo>
                <a:lnTo>
                  <a:pt x="61" y="114"/>
                </a:lnTo>
                <a:lnTo>
                  <a:pt x="63" y="116"/>
                </a:lnTo>
                <a:lnTo>
                  <a:pt x="63" y="114"/>
                </a:lnTo>
                <a:lnTo>
                  <a:pt x="66" y="109"/>
                </a:lnTo>
                <a:lnTo>
                  <a:pt x="66" y="106"/>
                </a:lnTo>
                <a:lnTo>
                  <a:pt x="63" y="101"/>
                </a:lnTo>
                <a:lnTo>
                  <a:pt x="63" y="99"/>
                </a:lnTo>
                <a:lnTo>
                  <a:pt x="61" y="99"/>
                </a:lnTo>
                <a:lnTo>
                  <a:pt x="58" y="97"/>
                </a:lnTo>
                <a:lnTo>
                  <a:pt x="53" y="97"/>
                </a:lnTo>
                <a:lnTo>
                  <a:pt x="51" y="94"/>
                </a:lnTo>
                <a:lnTo>
                  <a:pt x="49" y="94"/>
                </a:lnTo>
                <a:lnTo>
                  <a:pt x="44" y="92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1" h="170">
                <a:moveTo>
                  <a:pt x="44" y="75"/>
                </a:moveTo>
                <a:lnTo>
                  <a:pt x="41" y="78"/>
                </a:lnTo>
                <a:lnTo>
                  <a:pt x="39" y="80"/>
                </a:lnTo>
                <a:lnTo>
                  <a:pt x="37" y="82"/>
                </a:lnTo>
                <a:lnTo>
                  <a:pt x="34" y="82"/>
                </a:lnTo>
                <a:lnTo>
                  <a:pt x="32" y="85"/>
                </a:lnTo>
                <a:lnTo>
                  <a:pt x="30" y="87"/>
                </a:lnTo>
                <a:lnTo>
                  <a:pt x="27" y="90"/>
                </a:lnTo>
                <a:lnTo>
                  <a:pt x="25" y="92"/>
                </a:lnTo>
                <a:lnTo>
                  <a:pt x="22" y="92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99"/>
                </a:lnTo>
                <a:lnTo>
                  <a:pt x="8" y="101"/>
                </a:lnTo>
                <a:lnTo>
                  <a:pt x="18" y="101"/>
                </a:lnTo>
                <a:lnTo>
                  <a:pt x="22" y="99"/>
                </a:lnTo>
                <a:lnTo>
                  <a:pt x="25" y="99"/>
                </a:lnTo>
                <a:lnTo>
                  <a:pt x="27" y="97"/>
                </a:lnTo>
                <a:lnTo>
                  <a:pt x="30" y="94"/>
                </a:lnTo>
                <a:lnTo>
                  <a:pt x="32" y="94"/>
                </a:lnTo>
                <a:lnTo>
                  <a:pt x="34" y="92"/>
                </a:lnTo>
                <a:lnTo>
                  <a:pt x="37" y="90"/>
                </a:lnTo>
                <a:lnTo>
                  <a:pt x="39" y="87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8"/>
                </a:lnTo>
                <a:lnTo>
                  <a:pt x="51" y="75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1" h="170">
                <a:moveTo>
                  <a:pt x="30" y="37"/>
                </a:moveTo>
                <a:lnTo>
                  <a:pt x="30" y="39"/>
                </a:lnTo>
                <a:lnTo>
                  <a:pt x="27" y="44"/>
                </a:lnTo>
                <a:lnTo>
                  <a:pt x="27" y="46"/>
                </a:lnTo>
                <a:lnTo>
                  <a:pt x="25" y="49"/>
                </a:lnTo>
                <a:lnTo>
                  <a:pt x="22" y="54"/>
                </a:lnTo>
                <a:lnTo>
                  <a:pt x="22" y="56"/>
                </a:lnTo>
                <a:lnTo>
                  <a:pt x="20" y="58"/>
                </a:lnTo>
                <a:lnTo>
                  <a:pt x="20" y="63"/>
                </a:lnTo>
                <a:lnTo>
                  <a:pt x="18" y="66"/>
                </a:lnTo>
                <a:lnTo>
                  <a:pt x="15" y="68"/>
                </a:lnTo>
                <a:lnTo>
                  <a:pt x="18" y="70"/>
                </a:lnTo>
                <a:lnTo>
                  <a:pt x="18" y="68"/>
                </a:lnTo>
                <a:lnTo>
                  <a:pt x="20" y="66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1"/>
                </a:lnTo>
                <a:lnTo>
                  <a:pt x="30" y="49"/>
                </a:lnTo>
                <a:lnTo>
                  <a:pt x="32" y="46"/>
                </a:lnTo>
                <a:lnTo>
                  <a:pt x="34" y="41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1" h="170">
                <a:moveTo>
                  <a:pt x="80" y="34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6"/>
                </a:lnTo>
                <a:lnTo>
                  <a:pt x="61" y="51"/>
                </a:lnTo>
                <a:lnTo>
                  <a:pt x="58" y="54"/>
                </a:lnTo>
                <a:lnTo>
                  <a:pt x="58" y="56"/>
                </a:lnTo>
                <a:lnTo>
                  <a:pt x="56" y="58"/>
                </a:lnTo>
                <a:lnTo>
                  <a:pt x="53" y="61"/>
                </a:lnTo>
                <a:lnTo>
                  <a:pt x="53" y="63"/>
                </a:lnTo>
                <a:lnTo>
                  <a:pt x="61" y="66"/>
                </a:lnTo>
                <a:lnTo>
                  <a:pt x="63" y="63"/>
                </a:lnTo>
                <a:lnTo>
                  <a:pt x="63" y="61"/>
                </a:lnTo>
                <a:lnTo>
                  <a:pt x="66" y="56"/>
                </a:lnTo>
                <a:lnTo>
                  <a:pt x="68" y="54"/>
                </a:lnTo>
                <a:lnTo>
                  <a:pt x="70" y="51"/>
                </a:lnTo>
                <a:lnTo>
                  <a:pt x="70" y="49"/>
                </a:lnTo>
                <a:lnTo>
                  <a:pt x="73" y="44"/>
                </a:lnTo>
                <a:lnTo>
                  <a:pt x="75" y="41"/>
                </a:lnTo>
                <a:lnTo>
                  <a:pt x="75" y="39"/>
                </a:lnTo>
                <a:lnTo>
                  <a:pt x="80" y="34"/>
                </a:lnTo>
                <a:lnTo>
                  <a:pt x="80" y="34"/>
                </a:lnTo>
                <a:close/>
              </a:path>
              <a:path w="391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6"/>
                </a:lnTo>
                <a:lnTo>
                  <a:pt x="39" y="51"/>
                </a:lnTo>
                <a:lnTo>
                  <a:pt x="41" y="54"/>
                </a:lnTo>
                <a:lnTo>
                  <a:pt x="41" y="56"/>
                </a:lnTo>
                <a:lnTo>
                  <a:pt x="44" y="61"/>
                </a:lnTo>
                <a:lnTo>
                  <a:pt x="46" y="63"/>
                </a:lnTo>
                <a:lnTo>
                  <a:pt x="46" y="66"/>
                </a:lnTo>
                <a:lnTo>
                  <a:pt x="49" y="68"/>
                </a:lnTo>
                <a:lnTo>
                  <a:pt x="46" y="70"/>
                </a:lnTo>
                <a:lnTo>
                  <a:pt x="44" y="73"/>
                </a:lnTo>
                <a:lnTo>
                  <a:pt x="44" y="75"/>
                </a:lnTo>
                <a:lnTo>
                  <a:pt x="51" y="75"/>
                </a:lnTo>
                <a:lnTo>
                  <a:pt x="53" y="78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90"/>
                </a:lnTo>
                <a:lnTo>
                  <a:pt x="68" y="90"/>
                </a:lnTo>
                <a:lnTo>
                  <a:pt x="70" y="92"/>
                </a:lnTo>
                <a:lnTo>
                  <a:pt x="73" y="94"/>
                </a:lnTo>
                <a:lnTo>
                  <a:pt x="75" y="97"/>
                </a:lnTo>
                <a:lnTo>
                  <a:pt x="78" y="97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4"/>
                </a:lnTo>
                <a:lnTo>
                  <a:pt x="92" y="94"/>
                </a:lnTo>
                <a:lnTo>
                  <a:pt x="97" y="92"/>
                </a:lnTo>
                <a:lnTo>
                  <a:pt x="97" y="90"/>
                </a:lnTo>
                <a:lnTo>
                  <a:pt x="94" y="90"/>
                </a:lnTo>
                <a:lnTo>
                  <a:pt x="90" y="90"/>
                </a:lnTo>
                <a:lnTo>
                  <a:pt x="87" y="87"/>
                </a:lnTo>
                <a:lnTo>
                  <a:pt x="82" y="87"/>
                </a:lnTo>
                <a:lnTo>
                  <a:pt x="80" y="85"/>
                </a:lnTo>
                <a:lnTo>
                  <a:pt x="75" y="85"/>
                </a:lnTo>
                <a:lnTo>
                  <a:pt x="73" y="82"/>
                </a:lnTo>
                <a:lnTo>
                  <a:pt x="70" y="82"/>
                </a:lnTo>
                <a:lnTo>
                  <a:pt x="68" y="80"/>
                </a:lnTo>
                <a:lnTo>
                  <a:pt x="66" y="78"/>
                </a:lnTo>
                <a:lnTo>
                  <a:pt x="63" y="78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6"/>
                </a:lnTo>
                <a:lnTo>
                  <a:pt x="53" y="63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4"/>
                </a:lnTo>
                <a:lnTo>
                  <a:pt x="44" y="49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68" y="37"/>
                </a:lnTo>
                <a:lnTo>
                  <a:pt x="80" y="34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1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8"/>
                </a:lnTo>
                <a:lnTo>
                  <a:pt x="34" y="20"/>
                </a:lnTo>
                <a:lnTo>
                  <a:pt x="34" y="27"/>
                </a:lnTo>
                <a:lnTo>
                  <a:pt x="32" y="32"/>
                </a:lnTo>
                <a:lnTo>
                  <a:pt x="39" y="32"/>
                </a:lnTo>
                <a:lnTo>
                  <a:pt x="39" y="30"/>
                </a:lnTo>
                <a:lnTo>
                  <a:pt x="41" y="27"/>
                </a:lnTo>
                <a:lnTo>
                  <a:pt x="41" y="25"/>
                </a:lnTo>
                <a:lnTo>
                  <a:pt x="44" y="20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1" h="170">
                <a:moveTo>
                  <a:pt x="1" y="10"/>
                </a:moveTo>
                <a:lnTo>
                  <a:pt x="1" y="150"/>
                </a:lnTo>
                <a:lnTo>
                  <a:pt x="8" y="147"/>
                </a:lnTo>
                <a:lnTo>
                  <a:pt x="8" y="106"/>
                </a:lnTo>
                <a:lnTo>
                  <a:pt x="10" y="104"/>
                </a:lnTo>
                <a:lnTo>
                  <a:pt x="13" y="104"/>
                </a:lnTo>
                <a:lnTo>
                  <a:pt x="15" y="101"/>
                </a:lnTo>
                <a:lnTo>
                  <a:pt x="8" y="101"/>
                </a:lnTo>
                <a:lnTo>
                  <a:pt x="8" y="13"/>
                </a:lnTo>
                <a:lnTo>
                  <a:pt x="97" y="13"/>
                </a:lnTo>
                <a:lnTo>
                  <a:pt x="1" y="10"/>
                </a:lnTo>
                <a:lnTo>
                  <a:pt x="1" y="10"/>
                </a:lnTo>
                <a:close/>
              </a:path>
              <a:path w="391" h="170">
                <a:moveTo>
                  <a:pt x="1" y="1"/>
                </a:moveTo>
                <a:lnTo>
                  <a:pt x="1" y="10"/>
                </a:lnTo>
                <a:lnTo>
                  <a:pt x="97" y="13"/>
                </a:lnTo>
                <a:lnTo>
                  <a:pt x="97" y="147"/>
                </a:lnTo>
                <a:lnTo>
                  <a:pt x="8" y="147"/>
                </a:lnTo>
                <a:lnTo>
                  <a:pt x="1" y="150"/>
                </a:lnTo>
                <a:lnTo>
                  <a:pt x="1" y="169"/>
                </a:lnTo>
                <a:lnTo>
                  <a:pt x="8" y="164"/>
                </a:lnTo>
                <a:lnTo>
                  <a:pt x="8" y="152"/>
                </a:lnTo>
                <a:lnTo>
                  <a:pt x="97" y="152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1"/>
                </a:lnTo>
                <a:lnTo>
                  <a:pt x="1" y="1"/>
                </a:lnTo>
                <a:close/>
              </a:path>
              <a:path w="391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1" h="170">
                <a:moveTo>
                  <a:pt x="353" y="150"/>
                </a:moveTo>
                <a:lnTo>
                  <a:pt x="353" y="154"/>
                </a:lnTo>
                <a:lnTo>
                  <a:pt x="356" y="154"/>
                </a:lnTo>
                <a:lnTo>
                  <a:pt x="358" y="154"/>
                </a:lnTo>
                <a:lnTo>
                  <a:pt x="361" y="157"/>
                </a:lnTo>
                <a:lnTo>
                  <a:pt x="363" y="159"/>
                </a:lnTo>
                <a:lnTo>
                  <a:pt x="366" y="159"/>
                </a:lnTo>
                <a:lnTo>
                  <a:pt x="368" y="161"/>
                </a:lnTo>
                <a:lnTo>
                  <a:pt x="370" y="164"/>
                </a:lnTo>
                <a:lnTo>
                  <a:pt x="370" y="166"/>
                </a:lnTo>
                <a:lnTo>
                  <a:pt x="373" y="169"/>
                </a:lnTo>
                <a:lnTo>
                  <a:pt x="375" y="169"/>
                </a:lnTo>
                <a:lnTo>
                  <a:pt x="378" y="166"/>
                </a:lnTo>
                <a:lnTo>
                  <a:pt x="380" y="164"/>
                </a:lnTo>
                <a:lnTo>
                  <a:pt x="380" y="161"/>
                </a:lnTo>
                <a:lnTo>
                  <a:pt x="382" y="159"/>
                </a:lnTo>
                <a:lnTo>
                  <a:pt x="382" y="157"/>
                </a:lnTo>
                <a:lnTo>
                  <a:pt x="385" y="154"/>
                </a:lnTo>
                <a:lnTo>
                  <a:pt x="373" y="152"/>
                </a:lnTo>
                <a:lnTo>
                  <a:pt x="361" y="152"/>
                </a:lnTo>
                <a:lnTo>
                  <a:pt x="358" y="150"/>
                </a:lnTo>
                <a:lnTo>
                  <a:pt x="353" y="150"/>
                </a:lnTo>
                <a:lnTo>
                  <a:pt x="353" y="150"/>
                </a:lnTo>
                <a:close/>
              </a:path>
              <a:path w="391" h="170">
                <a:moveTo>
                  <a:pt x="306" y="150"/>
                </a:moveTo>
                <a:lnTo>
                  <a:pt x="306" y="152"/>
                </a:lnTo>
                <a:lnTo>
                  <a:pt x="308" y="154"/>
                </a:lnTo>
                <a:lnTo>
                  <a:pt x="310" y="154"/>
                </a:lnTo>
                <a:lnTo>
                  <a:pt x="313" y="157"/>
                </a:lnTo>
                <a:lnTo>
                  <a:pt x="315" y="159"/>
                </a:lnTo>
                <a:lnTo>
                  <a:pt x="318" y="161"/>
                </a:lnTo>
                <a:lnTo>
                  <a:pt x="318" y="164"/>
                </a:lnTo>
                <a:lnTo>
                  <a:pt x="320" y="166"/>
                </a:lnTo>
                <a:lnTo>
                  <a:pt x="322" y="164"/>
                </a:lnTo>
                <a:lnTo>
                  <a:pt x="325" y="161"/>
                </a:lnTo>
                <a:lnTo>
                  <a:pt x="327" y="161"/>
                </a:lnTo>
                <a:lnTo>
                  <a:pt x="330" y="157"/>
                </a:lnTo>
                <a:lnTo>
                  <a:pt x="332" y="154"/>
                </a:lnTo>
                <a:lnTo>
                  <a:pt x="332" y="152"/>
                </a:lnTo>
                <a:lnTo>
                  <a:pt x="320" y="152"/>
                </a:lnTo>
                <a:lnTo>
                  <a:pt x="313" y="152"/>
                </a:lnTo>
                <a:lnTo>
                  <a:pt x="310" y="150"/>
                </a:lnTo>
                <a:lnTo>
                  <a:pt x="306" y="150"/>
                </a:lnTo>
                <a:lnTo>
                  <a:pt x="306" y="150"/>
                </a:lnTo>
                <a:close/>
              </a:path>
              <a:path w="391" h="170">
                <a:moveTo>
                  <a:pt x="308" y="94"/>
                </a:moveTo>
                <a:lnTo>
                  <a:pt x="298" y="94"/>
                </a:lnTo>
                <a:lnTo>
                  <a:pt x="298" y="99"/>
                </a:lnTo>
                <a:lnTo>
                  <a:pt x="298" y="109"/>
                </a:lnTo>
                <a:lnTo>
                  <a:pt x="296" y="114"/>
                </a:lnTo>
                <a:lnTo>
                  <a:pt x="296" y="121"/>
                </a:lnTo>
                <a:lnTo>
                  <a:pt x="293" y="123"/>
                </a:lnTo>
                <a:lnTo>
                  <a:pt x="293" y="126"/>
                </a:lnTo>
                <a:lnTo>
                  <a:pt x="291" y="130"/>
                </a:lnTo>
                <a:lnTo>
                  <a:pt x="291" y="133"/>
                </a:lnTo>
                <a:lnTo>
                  <a:pt x="289" y="135"/>
                </a:lnTo>
                <a:lnTo>
                  <a:pt x="289" y="140"/>
                </a:lnTo>
                <a:lnTo>
                  <a:pt x="286" y="142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7" y="154"/>
                </a:lnTo>
                <a:lnTo>
                  <a:pt x="274" y="157"/>
                </a:lnTo>
                <a:lnTo>
                  <a:pt x="272" y="159"/>
                </a:lnTo>
                <a:lnTo>
                  <a:pt x="270" y="161"/>
                </a:lnTo>
                <a:lnTo>
                  <a:pt x="267" y="164"/>
                </a:lnTo>
                <a:lnTo>
                  <a:pt x="270" y="166"/>
                </a:lnTo>
                <a:lnTo>
                  <a:pt x="272" y="164"/>
                </a:lnTo>
                <a:lnTo>
                  <a:pt x="274" y="164"/>
                </a:lnTo>
                <a:lnTo>
                  <a:pt x="277" y="161"/>
                </a:lnTo>
                <a:lnTo>
                  <a:pt x="279" y="159"/>
                </a:lnTo>
                <a:lnTo>
                  <a:pt x="281" y="157"/>
                </a:lnTo>
                <a:lnTo>
                  <a:pt x="284" y="154"/>
                </a:lnTo>
                <a:lnTo>
                  <a:pt x="286" y="152"/>
                </a:lnTo>
                <a:lnTo>
                  <a:pt x="289" y="150"/>
                </a:lnTo>
                <a:lnTo>
                  <a:pt x="291" y="147"/>
                </a:lnTo>
                <a:lnTo>
                  <a:pt x="291" y="145"/>
                </a:lnTo>
                <a:lnTo>
                  <a:pt x="293" y="142"/>
                </a:lnTo>
                <a:lnTo>
                  <a:pt x="296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1" y="126"/>
                </a:lnTo>
                <a:lnTo>
                  <a:pt x="303" y="121"/>
                </a:lnTo>
                <a:lnTo>
                  <a:pt x="303" y="114"/>
                </a:lnTo>
                <a:lnTo>
                  <a:pt x="306" y="111"/>
                </a:lnTo>
                <a:lnTo>
                  <a:pt x="306" y="99"/>
                </a:lnTo>
                <a:lnTo>
                  <a:pt x="308" y="94"/>
                </a:lnTo>
                <a:lnTo>
                  <a:pt x="308" y="94"/>
                </a:lnTo>
                <a:close/>
              </a:path>
              <a:path w="391" h="170">
                <a:moveTo>
                  <a:pt x="341" y="92"/>
                </a:moveTo>
                <a:lnTo>
                  <a:pt x="330" y="94"/>
                </a:lnTo>
                <a:lnTo>
                  <a:pt x="330" y="104"/>
                </a:lnTo>
                <a:lnTo>
                  <a:pt x="327" y="111"/>
                </a:lnTo>
                <a:lnTo>
                  <a:pt x="327" y="135"/>
                </a:lnTo>
                <a:lnTo>
                  <a:pt x="325" y="138"/>
                </a:lnTo>
                <a:lnTo>
                  <a:pt x="325" y="147"/>
                </a:lnTo>
                <a:lnTo>
                  <a:pt x="322" y="150"/>
                </a:lnTo>
                <a:lnTo>
                  <a:pt x="322" y="152"/>
                </a:lnTo>
                <a:lnTo>
                  <a:pt x="320" y="152"/>
                </a:lnTo>
                <a:lnTo>
                  <a:pt x="332" y="152"/>
                </a:lnTo>
                <a:lnTo>
                  <a:pt x="332" y="150"/>
                </a:lnTo>
                <a:lnTo>
                  <a:pt x="332" y="145"/>
                </a:lnTo>
                <a:lnTo>
                  <a:pt x="334" y="140"/>
                </a:lnTo>
                <a:lnTo>
                  <a:pt x="334" y="138"/>
                </a:lnTo>
                <a:lnTo>
                  <a:pt x="334" y="121"/>
                </a:lnTo>
                <a:lnTo>
                  <a:pt x="337" y="116"/>
                </a:lnTo>
                <a:lnTo>
                  <a:pt x="337" y="99"/>
                </a:lnTo>
                <a:lnTo>
                  <a:pt x="341" y="92"/>
                </a:lnTo>
                <a:lnTo>
                  <a:pt x="341" y="92"/>
                </a:lnTo>
                <a:close/>
              </a:path>
              <a:path w="391" h="170">
                <a:moveTo>
                  <a:pt x="334" y="85"/>
                </a:moveTo>
                <a:lnTo>
                  <a:pt x="330" y="92"/>
                </a:lnTo>
                <a:lnTo>
                  <a:pt x="270" y="92"/>
                </a:lnTo>
                <a:lnTo>
                  <a:pt x="274" y="97"/>
                </a:lnTo>
                <a:lnTo>
                  <a:pt x="279" y="94"/>
                </a:lnTo>
                <a:lnTo>
                  <a:pt x="330" y="94"/>
                </a:lnTo>
                <a:lnTo>
                  <a:pt x="341" y="92"/>
                </a:lnTo>
                <a:lnTo>
                  <a:pt x="334" y="85"/>
                </a:lnTo>
                <a:lnTo>
                  <a:pt x="334" y="85"/>
                </a:lnTo>
                <a:close/>
              </a:path>
              <a:path w="391" h="170">
                <a:moveTo>
                  <a:pt x="298" y="61"/>
                </a:moveTo>
                <a:lnTo>
                  <a:pt x="298" y="92"/>
                </a:lnTo>
                <a:lnTo>
                  <a:pt x="308" y="92"/>
                </a:lnTo>
                <a:lnTo>
                  <a:pt x="308" y="70"/>
                </a:lnTo>
                <a:lnTo>
                  <a:pt x="313" y="68"/>
                </a:lnTo>
                <a:lnTo>
                  <a:pt x="298" y="61"/>
                </a:lnTo>
                <a:lnTo>
                  <a:pt x="298" y="61"/>
                </a:lnTo>
                <a:close/>
              </a:path>
              <a:path w="391" h="170">
                <a:moveTo>
                  <a:pt x="281" y="56"/>
                </a:moveTo>
                <a:lnTo>
                  <a:pt x="281" y="68"/>
                </a:lnTo>
                <a:lnTo>
                  <a:pt x="291" y="63"/>
                </a:lnTo>
                <a:lnTo>
                  <a:pt x="291" y="56"/>
                </a:lnTo>
                <a:lnTo>
                  <a:pt x="325" y="56"/>
                </a:lnTo>
                <a:lnTo>
                  <a:pt x="281" y="56"/>
                </a:lnTo>
                <a:lnTo>
                  <a:pt x="281" y="56"/>
                </a:lnTo>
                <a:close/>
              </a:path>
              <a:path w="391" h="170">
                <a:moveTo>
                  <a:pt x="349" y="27"/>
                </a:moveTo>
                <a:lnTo>
                  <a:pt x="349" y="118"/>
                </a:lnTo>
                <a:lnTo>
                  <a:pt x="349" y="123"/>
                </a:lnTo>
                <a:lnTo>
                  <a:pt x="349" y="130"/>
                </a:lnTo>
                <a:lnTo>
                  <a:pt x="358" y="123"/>
                </a:lnTo>
                <a:lnTo>
                  <a:pt x="358" y="114"/>
                </a:lnTo>
                <a:lnTo>
                  <a:pt x="356" y="109"/>
                </a:lnTo>
                <a:lnTo>
                  <a:pt x="356" y="41"/>
                </a:lnTo>
                <a:lnTo>
                  <a:pt x="361" y="37"/>
                </a:lnTo>
                <a:lnTo>
                  <a:pt x="349" y="27"/>
                </a:lnTo>
                <a:lnTo>
                  <a:pt x="349" y="27"/>
                </a:lnTo>
                <a:close/>
              </a:path>
              <a:path w="391" h="170">
                <a:moveTo>
                  <a:pt x="281" y="15"/>
                </a:moveTo>
                <a:lnTo>
                  <a:pt x="281" y="22"/>
                </a:lnTo>
                <a:lnTo>
                  <a:pt x="284" y="27"/>
                </a:lnTo>
                <a:lnTo>
                  <a:pt x="284" y="49"/>
                </a:lnTo>
                <a:lnTo>
                  <a:pt x="281" y="54"/>
                </a:lnTo>
                <a:lnTo>
                  <a:pt x="281" y="56"/>
                </a:lnTo>
                <a:lnTo>
                  <a:pt x="325" y="56"/>
                </a:lnTo>
                <a:lnTo>
                  <a:pt x="325" y="66"/>
                </a:lnTo>
                <a:lnTo>
                  <a:pt x="332" y="61"/>
                </a:lnTo>
                <a:lnTo>
                  <a:pt x="332" y="54"/>
                </a:lnTo>
                <a:lnTo>
                  <a:pt x="291" y="51"/>
                </a:lnTo>
                <a:lnTo>
                  <a:pt x="291" y="18"/>
                </a:lnTo>
                <a:lnTo>
                  <a:pt x="325" y="18"/>
                </a:lnTo>
                <a:lnTo>
                  <a:pt x="281" y="15"/>
                </a:lnTo>
                <a:lnTo>
                  <a:pt x="281" y="15"/>
                </a:lnTo>
                <a:close/>
              </a:path>
              <a:path w="391" h="170">
                <a:moveTo>
                  <a:pt x="281" y="6"/>
                </a:moveTo>
                <a:lnTo>
                  <a:pt x="281" y="15"/>
                </a:lnTo>
                <a:lnTo>
                  <a:pt x="325" y="18"/>
                </a:lnTo>
                <a:lnTo>
                  <a:pt x="325" y="51"/>
                </a:lnTo>
                <a:lnTo>
                  <a:pt x="291" y="51"/>
                </a:lnTo>
                <a:lnTo>
                  <a:pt x="332" y="54"/>
                </a:lnTo>
                <a:lnTo>
                  <a:pt x="332" y="20"/>
                </a:lnTo>
                <a:lnTo>
                  <a:pt x="337" y="15"/>
                </a:lnTo>
                <a:lnTo>
                  <a:pt x="291" y="13"/>
                </a:lnTo>
                <a:lnTo>
                  <a:pt x="281" y="6"/>
                </a:lnTo>
                <a:lnTo>
                  <a:pt x="281" y="6"/>
                </a:lnTo>
                <a:close/>
              </a:path>
              <a:path w="391" h="170">
                <a:moveTo>
                  <a:pt x="327" y="6"/>
                </a:moveTo>
                <a:lnTo>
                  <a:pt x="322" y="13"/>
                </a:lnTo>
                <a:lnTo>
                  <a:pt x="291" y="13"/>
                </a:lnTo>
                <a:lnTo>
                  <a:pt x="337" y="15"/>
                </a:lnTo>
                <a:lnTo>
                  <a:pt x="327" y="6"/>
                </a:lnTo>
                <a:lnTo>
                  <a:pt x="327" y="6"/>
                </a:lnTo>
                <a:close/>
              </a:path>
              <a:path w="391" h="170">
                <a:moveTo>
                  <a:pt x="375" y="1"/>
                </a:moveTo>
                <a:lnTo>
                  <a:pt x="375" y="6"/>
                </a:lnTo>
                <a:lnTo>
                  <a:pt x="378" y="10"/>
                </a:lnTo>
                <a:lnTo>
                  <a:pt x="378" y="147"/>
                </a:lnTo>
                <a:lnTo>
                  <a:pt x="375" y="150"/>
                </a:lnTo>
                <a:lnTo>
                  <a:pt x="375" y="152"/>
                </a:lnTo>
                <a:lnTo>
                  <a:pt x="373" y="152"/>
                </a:lnTo>
                <a:lnTo>
                  <a:pt x="385" y="154"/>
                </a:lnTo>
                <a:lnTo>
                  <a:pt x="385" y="15"/>
                </a:lnTo>
                <a:lnTo>
                  <a:pt x="390" y="8"/>
                </a:lnTo>
                <a:lnTo>
                  <a:pt x="375" y="1"/>
                </a:lnTo>
                <a:lnTo>
                  <a:pt x="375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86" name="path 13786"/>
          <p:cNvSpPr/>
          <p:nvPr/>
        </p:nvSpPr>
        <p:spPr>
          <a:xfrm>
            <a:off x="13357097" y="9941306"/>
            <a:ext cx="243839" cy="109728"/>
          </a:xfrm>
          <a:custGeom>
            <a:avLst/>
            <a:gdLst/>
            <a:ahLst/>
            <a:cxnLst/>
            <a:rect l="0" t="0" r="0" b="0"/>
            <a:pathLst>
              <a:path w="383" h="172">
                <a:moveTo>
                  <a:pt x="82" y="142"/>
                </a:moveTo>
                <a:lnTo>
                  <a:pt x="75" y="145"/>
                </a:lnTo>
                <a:lnTo>
                  <a:pt x="75" y="164"/>
                </a:lnTo>
                <a:lnTo>
                  <a:pt x="82" y="159"/>
                </a:lnTo>
                <a:lnTo>
                  <a:pt x="82" y="142"/>
                </a:lnTo>
                <a:lnTo>
                  <a:pt x="82" y="142"/>
                </a:lnTo>
                <a:close/>
              </a:path>
              <a:path w="383" h="172">
                <a:moveTo>
                  <a:pt x="1" y="78"/>
                </a:moveTo>
                <a:lnTo>
                  <a:pt x="1" y="142"/>
                </a:lnTo>
                <a:lnTo>
                  <a:pt x="10" y="142"/>
                </a:lnTo>
                <a:lnTo>
                  <a:pt x="10" y="78"/>
                </a:lnTo>
                <a:lnTo>
                  <a:pt x="75" y="78"/>
                </a:lnTo>
                <a:lnTo>
                  <a:pt x="1" y="78"/>
                </a:lnTo>
                <a:lnTo>
                  <a:pt x="1" y="78"/>
                </a:lnTo>
                <a:close/>
              </a:path>
              <a:path w="383" h="172">
                <a:moveTo>
                  <a:pt x="1" y="18"/>
                </a:moveTo>
                <a:lnTo>
                  <a:pt x="1" y="78"/>
                </a:lnTo>
                <a:lnTo>
                  <a:pt x="10" y="73"/>
                </a:lnTo>
                <a:lnTo>
                  <a:pt x="10" y="18"/>
                </a:lnTo>
                <a:lnTo>
                  <a:pt x="75" y="18"/>
                </a:lnTo>
                <a:lnTo>
                  <a:pt x="1" y="18"/>
                </a:lnTo>
                <a:lnTo>
                  <a:pt x="1" y="18"/>
                </a:lnTo>
                <a:close/>
              </a:path>
              <a:path w="383" h="172">
                <a:moveTo>
                  <a:pt x="1" y="8"/>
                </a:moveTo>
                <a:lnTo>
                  <a:pt x="1" y="18"/>
                </a:lnTo>
                <a:lnTo>
                  <a:pt x="75" y="18"/>
                </a:lnTo>
                <a:lnTo>
                  <a:pt x="75" y="73"/>
                </a:lnTo>
                <a:lnTo>
                  <a:pt x="10" y="73"/>
                </a:lnTo>
                <a:lnTo>
                  <a:pt x="1" y="78"/>
                </a:lnTo>
                <a:lnTo>
                  <a:pt x="75" y="78"/>
                </a:lnTo>
                <a:lnTo>
                  <a:pt x="75" y="142"/>
                </a:lnTo>
                <a:lnTo>
                  <a:pt x="1" y="142"/>
                </a:lnTo>
                <a:lnTo>
                  <a:pt x="1" y="147"/>
                </a:lnTo>
                <a:lnTo>
                  <a:pt x="1" y="166"/>
                </a:lnTo>
                <a:lnTo>
                  <a:pt x="10" y="159"/>
                </a:lnTo>
                <a:lnTo>
                  <a:pt x="10" y="145"/>
                </a:lnTo>
                <a:lnTo>
                  <a:pt x="75" y="145"/>
                </a:lnTo>
                <a:lnTo>
                  <a:pt x="82" y="142"/>
                </a:lnTo>
                <a:lnTo>
                  <a:pt x="82" y="128"/>
                </a:lnTo>
                <a:lnTo>
                  <a:pt x="82" y="123"/>
                </a:lnTo>
                <a:lnTo>
                  <a:pt x="82" y="20"/>
                </a:lnTo>
                <a:lnTo>
                  <a:pt x="87" y="15"/>
                </a:lnTo>
                <a:lnTo>
                  <a:pt x="10" y="15"/>
                </a:lnTo>
                <a:lnTo>
                  <a:pt x="1" y="8"/>
                </a:lnTo>
                <a:lnTo>
                  <a:pt x="1" y="8"/>
                </a:lnTo>
                <a:close/>
              </a:path>
              <a:path w="383" h="172">
                <a:moveTo>
                  <a:pt x="78" y="8"/>
                </a:moveTo>
                <a:lnTo>
                  <a:pt x="73" y="15"/>
                </a:lnTo>
                <a:lnTo>
                  <a:pt x="10" y="15"/>
                </a:lnTo>
                <a:lnTo>
                  <a:pt x="87" y="15"/>
                </a:lnTo>
                <a:lnTo>
                  <a:pt x="78" y="8"/>
                </a:lnTo>
                <a:lnTo>
                  <a:pt x="78" y="8"/>
                </a:lnTo>
                <a:close/>
              </a:path>
              <a:path w="383" h="172">
                <a:moveTo>
                  <a:pt x="351" y="152"/>
                </a:moveTo>
                <a:lnTo>
                  <a:pt x="351" y="154"/>
                </a:lnTo>
                <a:lnTo>
                  <a:pt x="366" y="152"/>
                </a:lnTo>
                <a:lnTo>
                  <a:pt x="351" y="152"/>
                </a:lnTo>
                <a:lnTo>
                  <a:pt x="351" y="152"/>
                </a:lnTo>
                <a:close/>
              </a:path>
              <a:path w="383" h="172">
                <a:moveTo>
                  <a:pt x="303" y="118"/>
                </a:moveTo>
                <a:lnTo>
                  <a:pt x="301" y="121"/>
                </a:lnTo>
                <a:lnTo>
                  <a:pt x="303" y="121"/>
                </a:lnTo>
                <a:lnTo>
                  <a:pt x="306" y="125"/>
                </a:lnTo>
                <a:lnTo>
                  <a:pt x="306" y="128"/>
                </a:lnTo>
                <a:lnTo>
                  <a:pt x="308" y="133"/>
                </a:lnTo>
                <a:lnTo>
                  <a:pt x="310" y="135"/>
                </a:lnTo>
                <a:lnTo>
                  <a:pt x="310" y="138"/>
                </a:lnTo>
                <a:lnTo>
                  <a:pt x="313" y="140"/>
                </a:lnTo>
                <a:lnTo>
                  <a:pt x="313" y="145"/>
                </a:lnTo>
                <a:lnTo>
                  <a:pt x="315" y="147"/>
                </a:lnTo>
                <a:lnTo>
                  <a:pt x="315" y="150"/>
                </a:lnTo>
                <a:lnTo>
                  <a:pt x="318" y="150"/>
                </a:lnTo>
                <a:lnTo>
                  <a:pt x="318" y="145"/>
                </a:lnTo>
                <a:lnTo>
                  <a:pt x="320" y="142"/>
                </a:lnTo>
                <a:lnTo>
                  <a:pt x="320" y="135"/>
                </a:lnTo>
                <a:lnTo>
                  <a:pt x="318" y="133"/>
                </a:lnTo>
                <a:lnTo>
                  <a:pt x="318" y="130"/>
                </a:lnTo>
                <a:lnTo>
                  <a:pt x="315" y="130"/>
                </a:lnTo>
                <a:lnTo>
                  <a:pt x="315" y="128"/>
                </a:lnTo>
                <a:lnTo>
                  <a:pt x="313" y="125"/>
                </a:lnTo>
                <a:lnTo>
                  <a:pt x="310" y="123"/>
                </a:lnTo>
                <a:lnTo>
                  <a:pt x="306" y="121"/>
                </a:lnTo>
                <a:lnTo>
                  <a:pt x="303" y="118"/>
                </a:lnTo>
                <a:lnTo>
                  <a:pt x="303" y="118"/>
                </a:lnTo>
                <a:close/>
              </a:path>
              <a:path w="383" h="172">
                <a:moveTo>
                  <a:pt x="284" y="116"/>
                </a:moveTo>
                <a:lnTo>
                  <a:pt x="284" y="121"/>
                </a:lnTo>
                <a:lnTo>
                  <a:pt x="281" y="123"/>
                </a:lnTo>
                <a:lnTo>
                  <a:pt x="281" y="125"/>
                </a:lnTo>
                <a:lnTo>
                  <a:pt x="279" y="130"/>
                </a:lnTo>
                <a:lnTo>
                  <a:pt x="277" y="133"/>
                </a:lnTo>
                <a:lnTo>
                  <a:pt x="277" y="135"/>
                </a:lnTo>
                <a:lnTo>
                  <a:pt x="274" y="140"/>
                </a:lnTo>
                <a:lnTo>
                  <a:pt x="274" y="142"/>
                </a:lnTo>
                <a:lnTo>
                  <a:pt x="272" y="145"/>
                </a:lnTo>
                <a:lnTo>
                  <a:pt x="270" y="147"/>
                </a:lnTo>
                <a:lnTo>
                  <a:pt x="267" y="150"/>
                </a:lnTo>
                <a:lnTo>
                  <a:pt x="265" y="154"/>
                </a:lnTo>
                <a:lnTo>
                  <a:pt x="265" y="157"/>
                </a:lnTo>
                <a:lnTo>
                  <a:pt x="262" y="159"/>
                </a:lnTo>
                <a:lnTo>
                  <a:pt x="260" y="162"/>
                </a:lnTo>
                <a:lnTo>
                  <a:pt x="258" y="164"/>
                </a:lnTo>
                <a:lnTo>
                  <a:pt x="260" y="166"/>
                </a:lnTo>
                <a:lnTo>
                  <a:pt x="260" y="164"/>
                </a:lnTo>
                <a:lnTo>
                  <a:pt x="262" y="164"/>
                </a:lnTo>
                <a:lnTo>
                  <a:pt x="265" y="162"/>
                </a:lnTo>
                <a:lnTo>
                  <a:pt x="267" y="159"/>
                </a:lnTo>
                <a:lnTo>
                  <a:pt x="270" y="157"/>
                </a:lnTo>
                <a:lnTo>
                  <a:pt x="272" y="154"/>
                </a:lnTo>
                <a:lnTo>
                  <a:pt x="274" y="152"/>
                </a:lnTo>
                <a:lnTo>
                  <a:pt x="274" y="150"/>
                </a:lnTo>
                <a:lnTo>
                  <a:pt x="277" y="147"/>
                </a:lnTo>
                <a:lnTo>
                  <a:pt x="279" y="145"/>
                </a:lnTo>
                <a:lnTo>
                  <a:pt x="281" y="142"/>
                </a:lnTo>
                <a:lnTo>
                  <a:pt x="284" y="138"/>
                </a:lnTo>
                <a:lnTo>
                  <a:pt x="286" y="135"/>
                </a:lnTo>
                <a:lnTo>
                  <a:pt x="289" y="133"/>
                </a:lnTo>
                <a:lnTo>
                  <a:pt x="289" y="130"/>
                </a:lnTo>
                <a:lnTo>
                  <a:pt x="293" y="128"/>
                </a:lnTo>
                <a:lnTo>
                  <a:pt x="284" y="116"/>
                </a:lnTo>
                <a:lnTo>
                  <a:pt x="284" y="116"/>
                </a:lnTo>
                <a:close/>
              </a:path>
              <a:path w="383" h="172">
                <a:moveTo>
                  <a:pt x="334" y="102"/>
                </a:moveTo>
                <a:lnTo>
                  <a:pt x="334" y="114"/>
                </a:lnTo>
                <a:lnTo>
                  <a:pt x="332" y="116"/>
                </a:lnTo>
                <a:lnTo>
                  <a:pt x="332" y="125"/>
                </a:lnTo>
                <a:lnTo>
                  <a:pt x="330" y="130"/>
                </a:lnTo>
                <a:lnTo>
                  <a:pt x="330" y="133"/>
                </a:lnTo>
                <a:lnTo>
                  <a:pt x="327" y="138"/>
                </a:lnTo>
                <a:lnTo>
                  <a:pt x="327" y="140"/>
                </a:lnTo>
                <a:lnTo>
                  <a:pt x="325" y="142"/>
                </a:lnTo>
                <a:lnTo>
                  <a:pt x="325" y="147"/>
                </a:lnTo>
                <a:lnTo>
                  <a:pt x="322" y="150"/>
                </a:lnTo>
                <a:lnTo>
                  <a:pt x="320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62"/>
                </a:lnTo>
                <a:lnTo>
                  <a:pt x="313" y="164"/>
                </a:lnTo>
                <a:lnTo>
                  <a:pt x="310" y="166"/>
                </a:lnTo>
                <a:lnTo>
                  <a:pt x="308" y="169"/>
                </a:lnTo>
                <a:lnTo>
                  <a:pt x="310" y="171"/>
                </a:lnTo>
                <a:lnTo>
                  <a:pt x="310" y="171"/>
                </a:lnTo>
                <a:lnTo>
                  <a:pt x="313" y="169"/>
                </a:lnTo>
                <a:lnTo>
                  <a:pt x="315" y="166"/>
                </a:lnTo>
                <a:lnTo>
                  <a:pt x="318" y="164"/>
                </a:lnTo>
                <a:lnTo>
                  <a:pt x="320" y="162"/>
                </a:lnTo>
                <a:lnTo>
                  <a:pt x="322" y="159"/>
                </a:lnTo>
                <a:lnTo>
                  <a:pt x="322" y="157"/>
                </a:lnTo>
                <a:lnTo>
                  <a:pt x="325" y="154"/>
                </a:lnTo>
                <a:lnTo>
                  <a:pt x="327" y="152"/>
                </a:lnTo>
                <a:lnTo>
                  <a:pt x="330" y="150"/>
                </a:lnTo>
                <a:lnTo>
                  <a:pt x="332" y="147"/>
                </a:lnTo>
                <a:lnTo>
                  <a:pt x="332" y="142"/>
                </a:lnTo>
                <a:lnTo>
                  <a:pt x="334" y="140"/>
                </a:lnTo>
                <a:lnTo>
                  <a:pt x="334" y="138"/>
                </a:lnTo>
                <a:lnTo>
                  <a:pt x="337" y="135"/>
                </a:lnTo>
                <a:lnTo>
                  <a:pt x="337" y="133"/>
                </a:lnTo>
                <a:lnTo>
                  <a:pt x="339" y="128"/>
                </a:lnTo>
                <a:lnTo>
                  <a:pt x="339" y="121"/>
                </a:lnTo>
                <a:lnTo>
                  <a:pt x="341" y="118"/>
                </a:lnTo>
                <a:lnTo>
                  <a:pt x="341" y="102"/>
                </a:lnTo>
                <a:lnTo>
                  <a:pt x="370" y="102"/>
                </a:lnTo>
                <a:lnTo>
                  <a:pt x="334" y="102"/>
                </a:lnTo>
                <a:lnTo>
                  <a:pt x="334" y="102"/>
                </a:lnTo>
                <a:close/>
              </a:path>
              <a:path w="383" h="172">
                <a:moveTo>
                  <a:pt x="322" y="102"/>
                </a:moveTo>
                <a:lnTo>
                  <a:pt x="315" y="109"/>
                </a:lnTo>
                <a:lnTo>
                  <a:pt x="260" y="109"/>
                </a:lnTo>
                <a:lnTo>
                  <a:pt x="265" y="114"/>
                </a:lnTo>
                <a:lnTo>
                  <a:pt x="332" y="114"/>
                </a:lnTo>
                <a:lnTo>
                  <a:pt x="322" y="102"/>
                </a:lnTo>
                <a:lnTo>
                  <a:pt x="322" y="102"/>
                </a:lnTo>
                <a:close/>
              </a:path>
              <a:path w="383" h="172">
                <a:moveTo>
                  <a:pt x="334" y="61"/>
                </a:moveTo>
                <a:lnTo>
                  <a:pt x="334" y="102"/>
                </a:lnTo>
                <a:lnTo>
                  <a:pt x="341" y="97"/>
                </a:lnTo>
                <a:lnTo>
                  <a:pt x="341" y="92"/>
                </a:lnTo>
                <a:lnTo>
                  <a:pt x="344" y="87"/>
                </a:lnTo>
                <a:lnTo>
                  <a:pt x="344" y="61"/>
                </a:lnTo>
                <a:lnTo>
                  <a:pt x="370" y="61"/>
                </a:lnTo>
                <a:lnTo>
                  <a:pt x="334" y="61"/>
                </a:lnTo>
                <a:lnTo>
                  <a:pt x="334" y="61"/>
                </a:lnTo>
                <a:close/>
              </a:path>
              <a:path w="383" h="172">
                <a:moveTo>
                  <a:pt x="286" y="37"/>
                </a:moveTo>
                <a:lnTo>
                  <a:pt x="277" y="37"/>
                </a:lnTo>
                <a:lnTo>
                  <a:pt x="277" y="109"/>
                </a:lnTo>
                <a:lnTo>
                  <a:pt x="286" y="109"/>
                </a:lnTo>
                <a:lnTo>
                  <a:pt x="286" y="87"/>
                </a:lnTo>
                <a:lnTo>
                  <a:pt x="308" y="87"/>
                </a:lnTo>
                <a:lnTo>
                  <a:pt x="286" y="82"/>
                </a:lnTo>
                <a:lnTo>
                  <a:pt x="286" y="61"/>
                </a:lnTo>
                <a:lnTo>
                  <a:pt x="308" y="61"/>
                </a:lnTo>
                <a:lnTo>
                  <a:pt x="286" y="56"/>
                </a:lnTo>
                <a:lnTo>
                  <a:pt x="286" y="37"/>
                </a:lnTo>
                <a:lnTo>
                  <a:pt x="286" y="37"/>
                </a:lnTo>
                <a:close/>
              </a:path>
              <a:path w="383" h="172">
                <a:moveTo>
                  <a:pt x="315" y="37"/>
                </a:moveTo>
                <a:lnTo>
                  <a:pt x="308" y="37"/>
                </a:lnTo>
                <a:lnTo>
                  <a:pt x="308" y="56"/>
                </a:lnTo>
                <a:lnTo>
                  <a:pt x="286" y="56"/>
                </a:lnTo>
                <a:lnTo>
                  <a:pt x="308" y="61"/>
                </a:lnTo>
                <a:lnTo>
                  <a:pt x="308" y="82"/>
                </a:lnTo>
                <a:lnTo>
                  <a:pt x="286" y="82"/>
                </a:lnTo>
                <a:lnTo>
                  <a:pt x="308" y="87"/>
                </a:lnTo>
                <a:lnTo>
                  <a:pt x="308" y="109"/>
                </a:lnTo>
                <a:lnTo>
                  <a:pt x="315" y="109"/>
                </a:lnTo>
                <a:lnTo>
                  <a:pt x="315" y="37"/>
                </a:lnTo>
                <a:lnTo>
                  <a:pt x="315" y="37"/>
                </a:lnTo>
                <a:close/>
              </a:path>
              <a:path w="383" h="172">
                <a:moveTo>
                  <a:pt x="322" y="25"/>
                </a:moveTo>
                <a:lnTo>
                  <a:pt x="318" y="32"/>
                </a:lnTo>
                <a:lnTo>
                  <a:pt x="260" y="32"/>
                </a:lnTo>
                <a:lnTo>
                  <a:pt x="265" y="39"/>
                </a:lnTo>
                <a:lnTo>
                  <a:pt x="272" y="37"/>
                </a:lnTo>
                <a:lnTo>
                  <a:pt x="332" y="37"/>
                </a:lnTo>
                <a:lnTo>
                  <a:pt x="322" y="25"/>
                </a:lnTo>
                <a:lnTo>
                  <a:pt x="322" y="25"/>
                </a:lnTo>
                <a:close/>
              </a:path>
              <a:path w="383" h="172">
                <a:moveTo>
                  <a:pt x="334" y="18"/>
                </a:moveTo>
                <a:lnTo>
                  <a:pt x="334" y="61"/>
                </a:lnTo>
                <a:lnTo>
                  <a:pt x="344" y="56"/>
                </a:lnTo>
                <a:lnTo>
                  <a:pt x="344" y="20"/>
                </a:lnTo>
                <a:lnTo>
                  <a:pt x="370" y="20"/>
                </a:lnTo>
                <a:lnTo>
                  <a:pt x="334" y="18"/>
                </a:lnTo>
                <a:lnTo>
                  <a:pt x="334" y="18"/>
                </a:lnTo>
                <a:close/>
              </a:path>
              <a:path w="383" h="172">
                <a:moveTo>
                  <a:pt x="334" y="8"/>
                </a:moveTo>
                <a:lnTo>
                  <a:pt x="334" y="18"/>
                </a:lnTo>
                <a:lnTo>
                  <a:pt x="370" y="20"/>
                </a:lnTo>
                <a:lnTo>
                  <a:pt x="370" y="56"/>
                </a:lnTo>
                <a:lnTo>
                  <a:pt x="344" y="56"/>
                </a:lnTo>
                <a:lnTo>
                  <a:pt x="334" y="61"/>
                </a:lnTo>
                <a:lnTo>
                  <a:pt x="370" y="61"/>
                </a:lnTo>
                <a:lnTo>
                  <a:pt x="370" y="97"/>
                </a:lnTo>
                <a:lnTo>
                  <a:pt x="341" y="97"/>
                </a:lnTo>
                <a:lnTo>
                  <a:pt x="334" y="102"/>
                </a:lnTo>
                <a:lnTo>
                  <a:pt x="370" y="102"/>
                </a:lnTo>
                <a:lnTo>
                  <a:pt x="370" y="145"/>
                </a:lnTo>
                <a:lnTo>
                  <a:pt x="370" y="147"/>
                </a:lnTo>
                <a:lnTo>
                  <a:pt x="368" y="150"/>
                </a:lnTo>
                <a:lnTo>
                  <a:pt x="368" y="152"/>
                </a:lnTo>
                <a:lnTo>
                  <a:pt x="366" y="152"/>
                </a:lnTo>
                <a:lnTo>
                  <a:pt x="351" y="154"/>
                </a:lnTo>
                <a:lnTo>
                  <a:pt x="353" y="154"/>
                </a:lnTo>
                <a:lnTo>
                  <a:pt x="356" y="157"/>
                </a:lnTo>
                <a:lnTo>
                  <a:pt x="358" y="159"/>
                </a:lnTo>
                <a:lnTo>
                  <a:pt x="361" y="159"/>
                </a:lnTo>
                <a:lnTo>
                  <a:pt x="363" y="162"/>
                </a:lnTo>
                <a:lnTo>
                  <a:pt x="366" y="164"/>
                </a:lnTo>
                <a:lnTo>
                  <a:pt x="366" y="166"/>
                </a:lnTo>
                <a:lnTo>
                  <a:pt x="366" y="169"/>
                </a:lnTo>
                <a:lnTo>
                  <a:pt x="368" y="166"/>
                </a:lnTo>
                <a:lnTo>
                  <a:pt x="370" y="166"/>
                </a:lnTo>
                <a:lnTo>
                  <a:pt x="373" y="164"/>
                </a:lnTo>
                <a:lnTo>
                  <a:pt x="375" y="162"/>
                </a:lnTo>
                <a:lnTo>
                  <a:pt x="375" y="159"/>
                </a:lnTo>
                <a:lnTo>
                  <a:pt x="378" y="154"/>
                </a:lnTo>
                <a:lnTo>
                  <a:pt x="378" y="22"/>
                </a:lnTo>
                <a:lnTo>
                  <a:pt x="382" y="18"/>
                </a:lnTo>
                <a:lnTo>
                  <a:pt x="344" y="15"/>
                </a:lnTo>
                <a:lnTo>
                  <a:pt x="334" y="8"/>
                </a:lnTo>
                <a:lnTo>
                  <a:pt x="334" y="8"/>
                </a:lnTo>
                <a:close/>
              </a:path>
              <a:path w="383" h="172">
                <a:moveTo>
                  <a:pt x="373" y="8"/>
                </a:moveTo>
                <a:lnTo>
                  <a:pt x="368" y="15"/>
                </a:lnTo>
                <a:lnTo>
                  <a:pt x="344" y="15"/>
                </a:lnTo>
                <a:lnTo>
                  <a:pt x="382" y="18"/>
                </a:lnTo>
                <a:lnTo>
                  <a:pt x="373" y="8"/>
                </a:lnTo>
                <a:lnTo>
                  <a:pt x="373" y="8"/>
                </a:lnTo>
                <a:close/>
              </a:path>
              <a:path w="383" h="172">
                <a:moveTo>
                  <a:pt x="308" y="1"/>
                </a:moveTo>
                <a:lnTo>
                  <a:pt x="308" y="32"/>
                </a:lnTo>
                <a:lnTo>
                  <a:pt x="286" y="32"/>
                </a:lnTo>
                <a:lnTo>
                  <a:pt x="277" y="32"/>
                </a:lnTo>
                <a:lnTo>
                  <a:pt x="315" y="32"/>
                </a:lnTo>
                <a:lnTo>
                  <a:pt x="315" y="15"/>
                </a:lnTo>
                <a:lnTo>
                  <a:pt x="320" y="10"/>
                </a:lnTo>
                <a:lnTo>
                  <a:pt x="308" y="1"/>
                </a:lnTo>
                <a:lnTo>
                  <a:pt x="308" y="1"/>
                </a:lnTo>
                <a:close/>
              </a:path>
              <a:path w="383" h="172">
                <a:moveTo>
                  <a:pt x="277" y="1"/>
                </a:moveTo>
                <a:lnTo>
                  <a:pt x="277" y="32"/>
                </a:lnTo>
                <a:lnTo>
                  <a:pt x="286" y="32"/>
                </a:lnTo>
                <a:lnTo>
                  <a:pt x="286" y="15"/>
                </a:lnTo>
                <a:lnTo>
                  <a:pt x="289" y="10"/>
                </a:lnTo>
                <a:lnTo>
                  <a:pt x="277" y="1"/>
                </a:lnTo>
                <a:lnTo>
                  <a:pt x="2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88" name="path 13788"/>
          <p:cNvSpPr/>
          <p:nvPr/>
        </p:nvSpPr>
        <p:spPr>
          <a:xfrm>
            <a:off x="8522970" y="9345421"/>
            <a:ext cx="205739" cy="111251"/>
          </a:xfrm>
          <a:custGeom>
            <a:avLst/>
            <a:gdLst/>
            <a:ahLst/>
            <a:cxnLst/>
            <a:rect l="0" t="0" r="0" b="0"/>
            <a:pathLst>
              <a:path w="323" h="175">
                <a:moveTo>
                  <a:pt x="75" y="130"/>
                </a:moveTo>
                <a:lnTo>
                  <a:pt x="65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7" y="140"/>
                </a:lnTo>
                <a:lnTo>
                  <a:pt x="80" y="142"/>
                </a:lnTo>
                <a:lnTo>
                  <a:pt x="82" y="145"/>
                </a:lnTo>
                <a:lnTo>
                  <a:pt x="87" y="147"/>
                </a:lnTo>
                <a:lnTo>
                  <a:pt x="89" y="147"/>
                </a:lnTo>
                <a:lnTo>
                  <a:pt x="89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1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6"/>
                </a:lnTo>
                <a:lnTo>
                  <a:pt x="113" y="161"/>
                </a:lnTo>
                <a:lnTo>
                  <a:pt x="111" y="159"/>
                </a:lnTo>
                <a:lnTo>
                  <a:pt x="111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1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89" y="138"/>
                </a:lnTo>
                <a:lnTo>
                  <a:pt x="87" y="135"/>
                </a:lnTo>
                <a:lnTo>
                  <a:pt x="85" y="135"/>
                </a:lnTo>
                <a:lnTo>
                  <a:pt x="80" y="133"/>
                </a:lnTo>
                <a:lnTo>
                  <a:pt x="77" y="133"/>
                </a:lnTo>
                <a:lnTo>
                  <a:pt x="75" y="130"/>
                </a:lnTo>
                <a:lnTo>
                  <a:pt x="75" y="130"/>
                </a:lnTo>
                <a:close/>
              </a:path>
              <a:path w="32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61" y="123"/>
                </a:lnTo>
                <a:lnTo>
                  <a:pt x="58" y="125"/>
                </a:lnTo>
                <a:lnTo>
                  <a:pt x="58" y="128"/>
                </a:lnTo>
                <a:lnTo>
                  <a:pt x="56" y="133"/>
                </a:lnTo>
                <a:lnTo>
                  <a:pt x="53" y="135"/>
                </a:lnTo>
                <a:lnTo>
                  <a:pt x="53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1" y="150"/>
                </a:lnTo>
                <a:lnTo>
                  <a:pt x="39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29" y="159"/>
                </a:lnTo>
                <a:lnTo>
                  <a:pt x="27" y="161"/>
                </a:lnTo>
                <a:lnTo>
                  <a:pt x="25" y="161"/>
                </a:lnTo>
                <a:lnTo>
                  <a:pt x="22" y="164"/>
                </a:lnTo>
                <a:lnTo>
                  <a:pt x="17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5" y="171"/>
                </a:lnTo>
                <a:lnTo>
                  <a:pt x="15" y="171"/>
                </a:lnTo>
                <a:lnTo>
                  <a:pt x="17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29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3" y="150"/>
                </a:lnTo>
                <a:lnTo>
                  <a:pt x="56" y="147"/>
                </a:lnTo>
                <a:lnTo>
                  <a:pt x="58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5" y="130"/>
                </a:lnTo>
                <a:lnTo>
                  <a:pt x="75" y="130"/>
                </a:lnTo>
                <a:lnTo>
                  <a:pt x="70" y="130"/>
                </a:lnTo>
                <a:lnTo>
                  <a:pt x="65" y="128"/>
                </a:lnTo>
                <a:lnTo>
                  <a:pt x="68" y="125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23" h="175">
                <a:moveTo>
                  <a:pt x="113" y="101"/>
                </a:moveTo>
                <a:lnTo>
                  <a:pt x="104" y="111"/>
                </a:lnTo>
                <a:lnTo>
                  <a:pt x="1" y="111"/>
                </a:lnTo>
                <a:lnTo>
                  <a:pt x="5" y="118"/>
                </a:lnTo>
                <a:lnTo>
                  <a:pt x="8" y="118"/>
                </a:lnTo>
                <a:lnTo>
                  <a:pt x="10" y="116"/>
                </a:lnTo>
                <a:lnTo>
                  <a:pt x="125" y="116"/>
                </a:lnTo>
                <a:lnTo>
                  <a:pt x="113" y="101"/>
                </a:lnTo>
                <a:lnTo>
                  <a:pt x="113" y="101"/>
                </a:lnTo>
                <a:close/>
              </a:path>
              <a:path w="323" h="175">
                <a:moveTo>
                  <a:pt x="20" y="75"/>
                </a:moveTo>
                <a:lnTo>
                  <a:pt x="17" y="78"/>
                </a:lnTo>
                <a:lnTo>
                  <a:pt x="20" y="78"/>
                </a:lnTo>
                <a:lnTo>
                  <a:pt x="22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29" y="94"/>
                </a:lnTo>
                <a:lnTo>
                  <a:pt x="29" y="97"/>
                </a:lnTo>
                <a:lnTo>
                  <a:pt x="32" y="99"/>
                </a:lnTo>
                <a:lnTo>
                  <a:pt x="32" y="101"/>
                </a:lnTo>
                <a:lnTo>
                  <a:pt x="34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101"/>
                </a:lnTo>
                <a:lnTo>
                  <a:pt x="41" y="97"/>
                </a:lnTo>
                <a:lnTo>
                  <a:pt x="39" y="9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29" y="82"/>
                </a:lnTo>
                <a:lnTo>
                  <a:pt x="27" y="80"/>
                </a:lnTo>
                <a:lnTo>
                  <a:pt x="25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23" h="175">
                <a:moveTo>
                  <a:pt x="34" y="49"/>
                </a:moveTo>
                <a:lnTo>
                  <a:pt x="34" y="51"/>
                </a:lnTo>
                <a:lnTo>
                  <a:pt x="37" y="56"/>
                </a:lnTo>
                <a:lnTo>
                  <a:pt x="39" y="58"/>
                </a:lnTo>
                <a:lnTo>
                  <a:pt x="39" y="61"/>
                </a:lnTo>
                <a:lnTo>
                  <a:pt x="41" y="63"/>
                </a:lnTo>
                <a:lnTo>
                  <a:pt x="44" y="68"/>
                </a:lnTo>
                <a:lnTo>
                  <a:pt x="44" y="70"/>
                </a:lnTo>
                <a:lnTo>
                  <a:pt x="46" y="73"/>
                </a:lnTo>
                <a:lnTo>
                  <a:pt x="46" y="75"/>
                </a:lnTo>
                <a:lnTo>
                  <a:pt x="49" y="80"/>
                </a:lnTo>
                <a:lnTo>
                  <a:pt x="51" y="80"/>
                </a:lnTo>
                <a:lnTo>
                  <a:pt x="51" y="75"/>
                </a:lnTo>
                <a:lnTo>
                  <a:pt x="53" y="70"/>
                </a:lnTo>
                <a:lnTo>
                  <a:pt x="53" y="63"/>
                </a:lnTo>
                <a:lnTo>
                  <a:pt x="51" y="61"/>
                </a:lnTo>
                <a:lnTo>
                  <a:pt x="51" y="58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1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23" h="175">
                <a:moveTo>
                  <a:pt x="65" y="46"/>
                </a:moveTo>
                <a:lnTo>
                  <a:pt x="65" y="94"/>
                </a:lnTo>
                <a:lnTo>
                  <a:pt x="63" y="99"/>
                </a:lnTo>
                <a:lnTo>
                  <a:pt x="63" y="111"/>
                </a:lnTo>
                <a:lnTo>
                  <a:pt x="70" y="111"/>
                </a:lnTo>
                <a:lnTo>
                  <a:pt x="70" y="109"/>
                </a:lnTo>
                <a:lnTo>
                  <a:pt x="73" y="106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5" y="46"/>
                </a:lnTo>
                <a:lnTo>
                  <a:pt x="65" y="46"/>
                </a:lnTo>
                <a:close/>
              </a:path>
              <a:path w="32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5" y="56"/>
                </a:lnTo>
                <a:lnTo>
                  <a:pt x="5" y="58"/>
                </a:lnTo>
                <a:lnTo>
                  <a:pt x="3" y="61"/>
                </a:lnTo>
                <a:lnTo>
                  <a:pt x="3" y="63"/>
                </a:lnTo>
                <a:lnTo>
                  <a:pt x="5" y="63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7" y="58"/>
                </a:lnTo>
                <a:lnTo>
                  <a:pt x="17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23" h="175">
                <a:moveTo>
                  <a:pt x="113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101" y="61"/>
                </a:lnTo>
                <a:lnTo>
                  <a:pt x="101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3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3" y="27"/>
                </a:lnTo>
                <a:lnTo>
                  <a:pt x="113" y="27"/>
                </a:lnTo>
                <a:close/>
              </a:path>
              <a:path w="323" h="175">
                <a:moveTo>
                  <a:pt x="17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7" y="37"/>
                </a:lnTo>
                <a:lnTo>
                  <a:pt x="17" y="27"/>
                </a:lnTo>
                <a:lnTo>
                  <a:pt x="17" y="27"/>
                </a:lnTo>
                <a:close/>
              </a:path>
              <a:path w="323" h="175">
                <a:moveTo>
                  <a:pt x="53" y="1"/>
                </a:moveTo>
                <a:lnTo>
                  <a:pt x="51" y="3"/>
                </a:lnTo>
                <a:lnTo>
                  <a:pt x="53" y="3"/>
                </a:lnTo>
                <a:lnTo>
                  <a:pt x="53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27"/>
                </a:lnTo>
                <a:lnTo>
                  <a:pt x="63" y="30"/>
                </a:lnTo>
                <a:lnTo>
                  <a:pt x="63" y="32"/>
                </a:lnTo>
                <a:lnTo>
                  <a:pt x="65" y="34"/>
                </a:lnTo>
                <a:lnTo>
                  <a:pt x="65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5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3" y="1"/>
                </a:lnTo>
                <a:lnTo>
                  <a:pt x="53" y="1"/>
                </a:lnTo>
                <a:close/>
              </a:path>
              <a:path w="323" h="175">
                <a:moveTo>
                  <a:pt x="248" y="154"/>
                </a:moveTo>
                <a:lnTo>
                  <a:pt x="248" y="169"/>
                </a:lnTo>
                <a:lnTo>
                  <a:pt x="257" y="166"/>
                </a:lnTo>
                <a:lnTo>
                  <a:pt x="257" y="157"/>
                </a:lnTo>
                <a:lnTo>
                  <a:pt x="310" y="157"/>
                </a:lnTo>
                <a:lnTo>
                  <a:pt x="248" y="154"/>
                </a:lnTo>
                <a:lnTo>
                  <a:pt x="248" y="154"/>
                </a:lnTo>
                <a:close/>
              </a:path>
              <a:path w="323" h="175">
                <a:moveTo>
                  <a:pt x="238" y="113"/>
                </a:moveTo>
                <a:lnTo>
                  <a:pt x="236" y="113"/>
                </a:lnTo>
                <a:lnTo>
                  <a:pt x="236" y="116"/>
                </a:lnTo>
                <a:lnTo>
                  <a:pt x="233" y="118"/>
                </a:lnTo>
                <a:lnTo>
                  <a:pt x="229" y="121"/>
                </a:lnTo>
                <a:lnTo>
                  <a:pt x="226" y="121"/>
                </a:lnTo>
                <a:lnTo>
                  <a:pt x="224" y="123"/>
                </a:lnTo>
                <a:lnTo>
                  <a:pt x="221" y="125"/>
                </a:lnTo>
                <a:lnTo>
                  <a:pt x="219" y="125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09" y="133"/>
                </a:lnTo>
                <a:lnTo>
                  <a:pt x="209" y="135"/>
                </a:lnTo>
                <a:lnTo>
                  <a:pt x="209" y="133"/>
                </a:lnTo>
                <a:lnTo>
                  <a:pt x="214" y="133"/>
                </a:lnTo>
                <a:lnTo>
                  <a:pt x="217" y="130"/>
                </a:lnTo>
                <a:lnTo>
                  <a:pt x="221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5"/>
                </a:lnTo>
                <a:lnTo>
                  <a:pt x="231" y="125"/>
                </a:lnTo>
                <a:lnTo>
                  <a:pt x="233" y="123"/>
                </a:lnTo>
                <a:lnTo>
                  <a:pt x="236" y="123"/>
                </a:lnTo>
                <a:lnTo>
                  <a:pt x="238" y="121"/>
                </a:lnTo>
                <a:lnTo>
                  <a:pt x="241" y="118"/>
                </a:lnTo>
                <a:lnTo>
                  <a:pt x="243" y="118"/>
                </a:lnTo>
                <a:lnTo>
                  <a:pt x="245" y="116"/>
                </a:lnTo>
                <a:lnTo>
                  <a:pt x="248" y="113"/>
                </a:lnTo>
                <a:lnTo>
                  <a:pt x="238" y="113"/>
                </a:lnTo>
                <a:lnTo>
                  <a:pt x="238" y="113"/>
                </a:lnTo>
                <a:close/>
              </a:path>
              <a:path w="323" h="175">
                <a:moveTo>
                  <a:pt x="245" y="106"/>
                </a:moveTo>
                <a:lnTo>
                  <a:pt x="243" y="109"/>
                </a:lnTo>
                <a:lnTo>
                  <a:pt x="241" y="111"/>
                </a:lnTo>
                <a:lnTo>
                  <a:pt x="238" y="113"/>
                </a:lnTo>
                <a:lnTo>
                  <a:pt x="248" y="113"/>
                </a:lnTo>
                <a:lnTo>
                  <a:pt x="248" y="138"/>
                </a:lnTo>
                <a:lnTo>
                  <a:pt x="248" y="154"/>
                </a:lnTo>
                <a:lnTo>
                  <a:pt x="310" y="157"/>
                </a:lnTo>
                <a:lnTo>
                  <a:pt x="310" y="169"/>
                </a:lnTo>
                <a:lnTo>
                  <a:pt x="320" y="161"/>
                </a:lnTo>
                <a:lnTo>
                  <a:pt x="320" y="154"/>
                </a:lnTo>
                <a:lnTo>
                  <a:pt x="257" y="152"/>
                </a:lnTo>
                <a:lnTo>
                  <a:pt x="257" y="109"/>
                </a:lnTo>
                <a:lnTo>
                  <a:pt x="310" y="109"/>
                </a:lnTo>
                <a:lnTo>
                  <a:pt x="245" y="106"/>
                </a:lnTo>
                <a:lnTo>
                  <a:pt x="245" y="106"/>
                </a:lnTo>
                <a:close/>
              </a:path>
              <a:path w="323" h="175">
                <a:moveTo>
                  <a:pt x="315" y="97"/>
                </a:moveTo>
                <a:lnTo>
                  <a:pt x="310" y="104"/>
                </a:lnTo>
                <a:lnTo>
                  <a:pt x="248" y="104"/>
                </a:lnTo>
                <a:lnTo>
                  <a:pt x="245" y="106"/>
                </a:lnTo>
                <a:lnTo>
                  <a:pt x="310" y="109"/>
                </a:lnTo>
                <a:lnTo>
                  <a:pt x="310" y="152"/>
                </a:lnTo>
                <a:lnTo>
                  <a:pt x="257" y="152"/>
                </a:lnTo>
                <a:lnTo>
                  <a:pt x="320" y="154"/>
                </a:lnTo>
                <a:lnTo>
                  <a:pt x="320" y="150"/>
                </a:lnTo>
                <a:lnTo>
                  <a:pt x="317" y="145"/>
                </a:lnTo>
                <a:lnTo>
                  <a:pt x="317" y="111"/>
                </a:lnTo>
                <a:lnTo>
                  <a:pt x="322" y="106"/>
                </a:lnTo>
                <a:lnTo>
                  <a:pt x="315" y="97"/>
                </a:lnTo>
                <a:lnTo>
                  <a:pt x="315" y="97"/>
                </a:lnTo>
                <a:close/>
              </a:path>
              <a:path w="323" h="175">
                <a:moveTo>
                  <a:pt x="248" y="97"/>
                </a:moveTo>
                <a:lnTo>
                  <a:pt x="248" y="104"/>
                </a:lnTo>
                <a:lnTo>
                  <a:pt x="262" y="104"/>
                </a:lnTo>
                <a:lnTo>
                  <a:pt x="265" y="101"/>
                </a:lnTo>
                <a:lnTo>
                  <a:pt x="255" y="99"/>
                </a:lnTo>
                <a:lnTo>
                  <a:pt x="248" y="97"/>
                </a:lnTo>
                <a:lnTo>
                  <a:pt x="248" y="97"/>
                </a:lnTo>
                <a:close/>
              </a:path>
              <a:path w="323" h="175">
                <a:moveTo>
                  <a:pt x="238" y="53"/>
                </a:moveTo>
                <a:lnTo>
                  <a:pt x="236" y="58"/>
                </a:lnTo>
                <a:lnTo>
                  <a:pt x="233" y="61"/>
                </a:lnTo>
                <a:lnTo>
                  <a:pt x="231" y="63"/>
                </a:lnTo>
                <a:lnTo>
                  <a:pt x="229" y="65"/>
                </a:lnTo>
                <a:lnTo>
                  <a:pt x="229" y="68"/>
                </a:lnTo>
                <a:lnTo>
                  <a:pt x="226" y="70"/>
                </a:lnTo>
                <a:lnTo>
                  <a:pt x="224" y="73"/>
                </a:lnTo>
                <a:lnTo>
                  <a:pt x="221" y="75"/>
                </a:lnTo>
                <a:lnTo>
                  <a:pt x="219" y="78"/>
                </a:lnTo>
                <a:lnTo>
                  <a:pt x="217" y="80"/>
                </a:lnTo>
                <a:lnTo>
                  <a:pt x="219" y="82"/>
                </a:lnTo>
                <a:lnTo>
                  <a:pt x="219" y="80"/>
                </a:lnTo>
                <a:lnTo>
                  <a:pt x="221" y="80"/>
                </a:lnTo>
                <a:lnTo>
                  <a:pt x="224" y="78"/>
                </a:lnTo>
                <a:lnTo>
                  <a:pt x="226" y="75"/>
                </a:lnTo>
                <a:lnTo>
                  <a:pt x="229" y="73"/>
                </a:lnTo>
                <a:lnTo>
                  <a:pt x="231" y="70"/>
                </a:lnTo>
                <a:lnTo>
                  <a:pt x="233" y="70"/>
                </a:lnTo>
                <a:lnTo>
                  <a:pt x="236" y="68"/>
                </a:lnTo>
                <a:lnTo>
                  <a:pt x="236" y="65"/>
                </a:lnTo>
                <a:lnTo>
                  <a:pt x="238" y="63"/>
                </a:lnTo>
                <a:lnTo>
                  <a:pt x="241" y="58"/>
                </a:lnTo>
                <a:lnTo>
                  <a:pt x="243" y="56"/>
                </a:lnTo>
                <a:lnTo>
                  <a:pt x="238" y="53"/>
                </a:lnTo>
                <a:lnTo>
                  <a:pt x="238" y="53"/>
                </a:lnTo>
                <a:close/>
              </a:path>
              <a:path w="323" h="175">
                <a:moveTo>
                  <a:pt x="320" y="34"/>
                </a:moveTo>
                <a:lnTo>
                  <a:pt x="303" y="34"/>
                </a:lnTo>
                <a:lnTo>
                  <a:pt x="303" y="37"/>
                </a:lnTo>
                <a:lnTo>
                  <a:pt x="301" y="39"/>
                </a:lnTo>
                <a:lnTo>
                  <a:pt x="301" y="44"/>
                </a:lnTo>
                <a:lnTo>
                  <a:pt x="298" y="46"/>
                </a:lnTo>
                <a:lnTo>
                  <a:pt x="296" y="49"/>
                </a:lnTo>
                <a:lnTo>
                  <a:pt x="296" y="51"/>
                </a:lnTo>
                <a:lnTo>
                  <a:pt x="293" y="53"/>
                </a:lnTo>
                <a:lnTo>
                  <a:pt x="291" y="58"/>
                </a:lnTo>
                <a:lnTo>
                  <a:pt x="289" y="61"/>
                </a:lnTo>
                <a:lnTo>
                  <a:pt x="286" y="63"/>
                </a:lnTo>
                <a:lnTo>
                  <a:pt x="286" y="65"/>
                </a:lnTo>
                <a:lnTo>
                  <a:pt x="284" y="68"/>
                </a:lnTo>
                <a:lnTo>
                  <a:pt x="281" y="70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69" y="85"/>
                </a:lnTo>
                <a:lnTo>
                  <a:pt x="267" y="87"/>
                </a:lnTo>
                <a:lnTo>
                  <a:pt x="265" y="90"/>
                </a:lnTo>
                <a:lnTo>
                  <a:pt x="262" y="92"/>
                </a:lnTo>
                <a:lnTo>
                  <a:pt x="260" y="94"/>
                </a:lnTo>
                <a:lnTo>
                  <a:pt x="260" y="97"/>
                </a:lnTo>
                <a:lnTo>
                  <a:pt x="257" y="99"/>
                </a:lnTo>
                <a:lnTo>
                  <a:pt x="255" y="99"/>
                </a:lnTo>
                <a:lnTo>
                  <a:pt x="265" y="101"/>
                </a:lnTo>
                <a:lnTo>
                  <a:pt x="267" y="99"/>
                </a:lnTo>
                <a:lnTo>
                  <a:pt x="269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87"/>
                </a:lnTo>
                <a:lnTo>
                  <a:pt x="281" y="85"/>
                </a:lnTo>
                <a:lnTo>
                  <a:pt x="284" y="82"/>
                </a:lnTo>
                <a:lnTo>
                  <a:pt x="286" y="80"/>
                </a:lnTo>
                <a:lnTo>
                  <a:pt x="289" y="78"/>
                </a:lnTo>
                <a:lnTo>
                  <a:pt x="289" y="75"/>
                </a:lnTo>
                <a:lnTo>
                  <a:pt x="291" y="73"/>
                </a:lnTo>
                <a:lnTo>
                  <a:pt x="293" y="70"/>
                </a:lnTo>
                <a:lnTo>
                  <a:pt x="296" y="68"/>
                </a:lnTo>
                <a:lnTo>
                  <a:pt x="296" y="65"/>
                </a:lnTo>
                <a:lnTo>
                  <a:pt x="298" y="63"/>
                </a:lnTo>
                <a:lnTo>
                  <a:pt x="301" y="61"/>
                </a:lnTo>
                <a:lnTo>
                  <a:pt x="303" y="56"/>
                </a:lnTo>
                <a:lnTo>
                  <a:pt x="303" y="53"/>
                </a:lnTo>
                <a:lnTo>
                  <a:pt x="305" y="51"/>
                </a:lnTo>
                <a:lnTo>
                  <a:pt x="308" y="49"/>
                </a:lnTo>
                <a:lnTo>
                  <a:pt x="310" y="44"/>
                </a:lnTo>
                <a:lnTo>
                  <a:pt x="310" y="41"/>
                </a:lnTo>
                <a:lnTo>
                  <a:pt x="313" y="39"/>
                </a:lnTo>
                <a:lnTo>
                  <a:pt x="320" y="34"/>
                </a:lnTo>
                <a:lnTo>
                  <a:pt x="320" y="34"/>
                </a:lnTo>
                <a:close/>
              </a:path>
              <a:path w="323" h="175">
                <a:moveTo>
                  <a:pt x="308" y="22"/>
                </a:moveTo>
                <a:lnTo>
                  <a:pt x="303" y="32"/>
                </a:lnTo>
                <a:lnTo>
                  <a:pt x="257" y="32"/>
                </a:lnTo>
                <a:lnTo>
                  <a:pt x="248" y="34"/>
                </a:lnTo>
                <a:lnTo>
                  <a:pt x="248" y="37"/>
                </a:lnTo>
                <a:lnTo>
                  <a:pt x="245" y="39"/>
                </a:lnTo>
                <a:lnTo>
                  <a:pt x="243" y="44"/>
                </a:lnTo>
                <a:lnTo>
                  <a:pt x="243" y="46"/>
                </a:lnTo>
                <a:lnTo>
                  <a:pt x="241" y="49"/>
                </a:lnTo>
                <a:lnTo>
                  <a:pt x="238" y="51"/>
                </a:lnTo>
                <a:lnTo>
                  <a:pt x="238" y="53"/>
                </a:lnTo>
                <a:lnTo>
                  <a:pt x="243" y="56"/>
                </a:lnTo>
                <a:lnTo>
                  <a:pt x="245" y="58"/>
                </a:lnTo>
                <a:lnTo>
                  <a:pt x="248" y="61"/>
                </a:lnTo>
                <a:lnTo>
                  <a:pt x="250" y="63"/>
                </a:lnTo>
                <a:lnTo>
                  <a:pt x="253" y="68"/>
                </a:lnTo>
                <a:lnTo>
                  <a:pt x="253" y="70"/>
                </a:lnTo>
                <a:lnTo>
                  <a:pt x="255" y="73"/>
                </a:lnTo>
                <a:lnTo>
                  <a:pt x="255" y="75"/>
                </a:lnTo>
                <a:lnTo>
                  <a:pt x="257" y="78"/>
                </a:lnTo>
                <a:lnTo>
                  <a:pt x="257" y="80"/>
                </a:lnTo>
                <a:lnTo>
                  <a:pt x="260" y="82"/>
                </a:lnTo>
                <a:lnTo>
                  <a:pt x="262" y="82"/>
                </a:lnTo>
                <a:lnTo>
                  <a:pt x="265" y="78"/>
                </a:lnTo>
                <a:lnTo>
                  <a:pt x="265" y="73"/>
                </a:lnTo>
                <a:lnTo>
                  <a:pt x="265" y="68"/>
                </a:lnTo>
                <a:lnTo>
                  <a:pt x="262" y="65"/>
                </a:lnTo>
                <a:lnTo>
                  <a:pt x="262" y="63"/>
                </a:lnTo>
                <a:lnTo>
                  <a:pt x="260" y="63"/>
                </a:lnTo>
                <a:lnTo>
                  <a:pt x="257" y="61"/>
                </a:lnTo>
                <a:lnTo>
                  <a:pt x="255" y="58"/>
                </a:lnTo>
                <a:lnTo>
                  <a:pt x="253" y="56"/>
                </a:lnTo>
                <a:lnTo>
                  <a:pt x="248" y="53"/>
                </a:lnTo>
                <a:lnTo>
                  <a:pt x="245" y="53"/>
                </a:lnTo>
                <a:lnTo>
                  <a:pt x="248" y="51"/>
                </a:lnTo>
                <a:lnTo>
                  <a:pt x="248" y="49"/>
                </a:lnTo>
                <a:lnTo>
                  <a:pt x="250" y="44"/>
                </a:lnTo>
                <a:lnTo>
                  <a:pt x="253" y="41"/>
                </a:lnTo>
                <a:lnTo>
                  <a:pt x="255" y="39"/>
                </a:lnTo>
                <a:lnTo>
                  <a:pt x="257" y="34"/>
                </a:lnTo>
                <a:lnTo>
                  <a:pt x="320" y="34"/>
                </a:lnTo>
                <a:lnTo>
                  <a:pt x="308" y="22"/>
                </a:lnTo>
                <a:lnTo>
                  <a:pt x="308" y="22"/>
                </a:lnTo>
                <a:close/>
              </a:path>
              <a:path w="323" h="175">
                <a:moveTo>
                  <a:pt x="260" y="3"/>
                </a:moveTo>
                <a:lnTo>
                  <a:pt x="257" y="8"/>
                </a:lnTo>
                <a:lnTo>
                  <a:pt x="257" y="10"/>
                </a:lnTo>
                <a:lnTo>
                  <a:pt x="255" y="13"/>
                </a:lnTo>
                <a:lnTo>
                  <a:pt x="255" y="18"/>
                </a:lnTo>
                <a:lnTo>
                  <a:pt x="253" y="20"/>
                </a:lnTo>
                <a:lnTo>
                  <a:pt x="253" y="25"/>
                </a:lnTo>
                <a:lnTo>
                  <a:pt x="250" y="27"/>
                </a:lnTo>
                <a:lnTo>
                  <a:pt x="250" y="30"/>
                </a:lnTo>
                <a:lnTo>
                  <a:pt x="248" y="34"/>
                </a:lnTo>
                <a:lnTo>
                  <a:pt x="257" y="32"/>
                </a:lnTo>
                <a:lnTo>
                  <a:pt x="257" y="30"/>
                </a:lnTo>
                <a:lnTo>
                  <a:pt x="260" y="27"/>
                </a:lnTo>
                <a:lnTo>
                  <a:pt x="262" y="25"/>
                </a:lnTo>
                <a:lnTo>
                  <a:pt x="262" y="20"/>
                </a:lnTo>
                <a:lnTo>
                  <a:pt x="265" y="18"/>
                </a:lnTo>
                <a:lnTo>
                  <a:pt x="272" y="15"/>
                </a:lnTo>
                <a:lnTo>
                  <a:pt x="260" y="3"/>
                </a:lnTo>
                <a:lnTo>
                  <a:pt x="26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90" name="path 13790"/>
          <p:cNvSpPr/>
          <p:nvPr/>
        </p:nvSpPr>
        <p:spPr>
          <a:xfrm>
            <a:off x="9179814" y="9346945"/>
            <a:ext cx="208788" cy="108203"/>
          </a:xfrm>
          <a:custGeom>
            <a:avLst/>
            <a:gdLst/>
            <a:ahLst/>
            <a:cxnLst/>
            <a:rect l="0" t="0" r="0" b="0"/>
            <a:pathLst>
              <a:path w="328" h="170">
                <a:moveTo>
                  <a:pt x="116" y="147"/>
                </a:moveTo>
                <a:lnTo>
                  <a:pt x="106" y="157"/>
                </a:lnTo>
                <a:lnTo>
                  <a:pt x="5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5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28" h="170">
                <a:moveTo>
                  <a:pt x="30" y="111"/>
                </a:moveTo>
                <a:lnTo>
                  <a:pt x="27" y="113"/>
                </a:lnTo>
                <a:lnTo>
                  <a:pt x="30" y="113"/>
                </a:ln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2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2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6" y="118"/>
                </a:lnTo>
                <a:lnTo>
                  <a:pt x="58" y="123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5" y="150"/>
                </a:lnTo>
                <a:lnTo>
                  <a:pt x="65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5" y="123"/>
                </a:lnTo>
                <a:lnTo>
                  <a:pt x="65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2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3"/>
                </a:lnTo>
                <a:lnTo>
                  <a:pt x="85" y="128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7" y="152"/>
                </a:lnTo>
                <a:lnTo>
                  <a:pt x="77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87" y="140"/>
                </a:lnTo>
                <a:lnTo>
                  <a:pt x="90" y="135"/>
                </a:lnTo>
                <a:lnTo>
                  <a:pt x="92" y="133"/>
                </a:lnTo>
                <a:lnTo>
                  <a:pt x="92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28" h="170">
                <a:moveTo>
                  <a:pt x="82" y="87"/>
                </a:moveTo>
                <a:lnTo>
                  <a:pt x="77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28" h="170">
                <a:moveTo>
                  <a:pt x="68" y="63"/>
                </a:moveTo>
                <a:lnTo>
                  <a:pt x="65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7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4" y="97"/>
                </a:lnTo>
                <a:lnTo>
                  <a:pt x="99" y="97"/>
                </a:lnTo>
                <a:lnTo>
                  <a:pt x="99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5" y="99"/>
                </a:lnTo>
                <a:lnTo>
                  <a:pt x="128" y="99"/>
                </a:lnTo>
                <a:lnTo>
                  <a:pt x="128" y="97"/>
                </a:lnTo>
                <a:lnTo>
                  <a:pt x="123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6" y="92"/>
                </a:lnTo>
                <a:lnTo>
                  <a:pt x="106" y="90"/>
                </a:lnTo>
                <a:lnTo>
                  <a:pt x="104" y="90"/>
                </a:lnTo>
                <a:lnTo>
                  <a:pt x="99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7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2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7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5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5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7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5" y="63"/>
                </a:lnTo>
                <a:lnTo>
                  <a:pt x="68" y="63"/>
                </a:lnTo>
                <a:lnTo>
                  <a:pt x="68" y="61"/>
                </a:lnTo>
                <a:lnTo>
                  <a:pt x="70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2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7" y="41"/>
                </a:lnTo>
                <a:lnTo>
                  <a:pt x="39" y="46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28" h="170">
                <a:moveTo>
                  <a:pt x="94" y="32"/>
                </a:move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6"/>
                </a:lnTo>
                <a:lnTo>
                  <a:pt x="102" y="58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28" h="170">
                <a:moveTo>
                  <a:pt x="58" y="20"/>
                </a:moveTo>
                <a:lnTo>
                  <a:pt x="54" y="27"/>
                </a:lnTo>
                <a:lnTo>
                  <a:pt x="20" y="27"/>
                </a:lnTo>
                <a:lnTo>
                  <a:pt x="20" y="32"/>
                </a:lnTo>
                <a:lnTo>
                  <a:pt x="17" y="34"/>
                </a:lnTo>
                <a:lnTo>
                  <a:pt x="17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5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5" y="68"/>
                </a:lnTo>
                <a:lnTo>
                  <a:pt x="5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7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5" y="34"/>
                </a:lnTo>
                <a:lnTo>
                  <a:pt x="27" y="32"/>
                </a:lnTo>
                <a:lnTo>
                  <a:pt x="68" y="32"/>
                </a:lnTo>
                <a:lnTo>
                  <a:pt x="58" y="20"/>
                </a:lnTo>
                <a:lnTo>
                  <a:pt x="58" y="20"/>
                </a:lnTo>
                <a:close/>
              </a:path>
              <a:path w="32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7" y="39"/>
                </a:lnTo>
                <a:lnTo>
                  <a:pt x="80" y="34"/>
                </a:lnTo>
                <a:lnTo>
                  <a:pt x="82" y="32"/>
                </a:lnTo>
                <a:lnTo>
                  <a:pt x="125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2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0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2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5"/>
                </a:lnTo>
                <a:lnTo>
                  <a:pt x="77" y="18"/>
                </a:lnTo>
                <a:lnTo>
                  <a:pt x="77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87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28" h="170">
                <a:moveTo>
                  <a:pt x="253" y="152"/>
                </a:moveTo>
                <a:lnTo>
                  <a:pt x="253" y="161"/>
                </a:lnTo>
                <a:lnTo>
                  <a:pt x="250" y="169"/>
                </a:lnTo>
                <a:lnTo>
                  <a:pt x="260" y="164"/>
                </a:lnTo>
                <a:lnTo>
                  <a:pt x="260" y="154"/>
                </a:lnTo>
                <a:lnTo>
                  <a:pt x="315" y="154"/>
                </a:lnTo>
                <a:lnTo>
                  <a:pt x="253" y="152"/>
                </a:lnTo>
                <a:lnTo>
                  <a:pt x="253" y="152"/>
                </a:lnTo>
                <a:close/>
              </a:path>
              <a:path w="328" h="170">
                <a:moveTo>
                  <a:pt x="243" y="111"/>
                </a:moveTo>
                <a:lnTo>
                  <a:pt x="241" y="113"/>
                </a:lnTo>
                <a:lnTo>
                  <a:pt x="238" y="113"/>
                </a:lnTo>
                <a:lnTo>
                  <a:pt x="236" y="116"/>
                </a:lnTo>
                <a:lnTo>
                  <a:pt x="234" y="118"/>
                </a:lnTo>
                <a:lnTo>
                  <a:pt x="231" y="121"/>
                </a:lnTo>
                <a:lnTo>
                  <a:pt x="229" y="121"/>
                </a:lnTo>
                <a:lnTo>
                  <a:pt x="226" y="123"/>
                </a:lnTo>
                <a:lnTo>
                  <a:pt x="224" y="126"/>
                </a:lnTo>
                <a:lnTo>
                  <a:pt x="219" y="126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12" y="133"/>
                </a:lnTo>
                <a:lnTo>
                  <a:pt x="217" y="130"/>
                </a:lnTo>
                <a:lnTo>
                  <a:pt x="222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6"/>
                </a:lnTo>
                <a:lnTo>
                  <a:pt x="231" y="126"/>
                </a:lnTo>
                <a:lnTo>
                  <a:pt x="234" y="123"/>
                </a:lnTo>
                <a:lnTo>
                  <a:pt x="236" y="121"/>
                </a:lnTo>
                <a:lnTo>
                  <a:pt x="238" y="121"/>
                </a:lnTo>
                <a:lnTo>
                  <a:pt x="243" y="118"/>
                </a:lnTo>
                <a:lnTo>
                  <a:pt x="245" y="118"/>
                </a:lnTo>
                <a:lnTo>
                  <a:pt x="248" y="116"/>
                </a:lnTo>
                <a:lnTo>
                  <a:pt x="250" y="113"/>
                </a:lnTo>
                <a:lnTo>
                  <a:pt x="253" y="111"/>
                </a:lnTo>
                <a:lnTo>
                  <a:pt x="243" y="111"/>
                </a:lnTo>
                <a:lnTo>
                  <a:pt x="243" y="111"/>
                </a:lnTo>
                <a:close/>
              </a:path>
              <a:path w="328" h="170">
                <a:moveTo>
                  <a:pt x="250" y="106"/>
                </a:moveTo>
                <a:lnTo>
                  <a:pt x="248" y="106"/>
                </a:lnTo>
                <a:lnTo>
                  <a:pt x="245" y="109"/>
                </a:lnTo>
                <a:lnTo>
                  <a:pt x="243" y="111"/>
                </a:lnTo>
                <a:lnTo>
                  <a:pt x="253" y="111"/>
                </a:lnTo>
                <a:lnTo>
                  <a:pt x="253" y="135"/>
                </a:lnTo>
                <a:lnTo>
                  <a:pt x="253" y="152"/>
                </a:lnTo>
                <a:lnTo>
                  <a:pt x="315" y="154"/>
                </a:lnTo>
                <a:lnTo>
                  <a:pt x="315" y="166"/>
                </a:lnTo>
                <a:lnTo>
                  <a:pt x="322" y="159"/>
                </a:lnTo>
                <a:lnTo>
                  <a:pt x="322" y="152"/>
                </a:lnTo>
                <a:lnTo>
                  <a:pt x="260" y="150"/>
                </a:lnTo>
                <a:lnTo>
                  <a:pt x="260" y="106"/>
                </a:lnTo>
                <a:lnTo>
                  <a:pt x="315" y="106"/>
                </a:lnTo>
                <a:lnTo>
                  <a:pt x="250" y="106"/>
                </a:lnTo>
                <a:lnTo>
                  <a:pt x="250" y="106"/>
                </a:lnTo>
                <a:close/>
              </a:path>
              <a:path w="328" h="170">
                <a:moveTo>
                  <a:pt x="317" y="94"/>
                </a:moveTo>
                <a:lnTo>
                  <a:pt x="313" y="101"/>
                </a:lnTo>
                <a:lnTo>
                  <a:pt x="265" y="101"/>
                </a:lnTo>
                <a:lnTo>
                  <a:pt x="250" y="104"/>
                </a:lnTo>
                <a:lnTo>
                  <a:pt x="250" y="106"/>
                </a:lnTo>
                <a:lnTo>
                  <a:pt x="315" y="106"/>
                </a:lnTo>
                <a:lnTo>
                  <a:pt x="315" y="150"/>
                </a:lnTo>
                <a:lnTo>
                  <a:pt x="260" y="150"/>
                </a:lnTo>
                <a:lnTo>
                  <a:pt x="322" y="152"/>
                </a:lnTo>
                <a:lnTo>
                  <a:pt x="322" y="109"/>
                </a:lnTo>
                <a:lnTo>
                  <a:pt x="327" y="104"/>
                </a:lnTo>
                <a:lnTo>
                  <a:pt x="317" y="94"/>
                </a:lnTo>
                <a:lnTo>
                  <a:pt x="317" y="94"/>
                </a:lnTo>
                <a:close/>
              </a:path>
              <a:path w="328" h="170">
                <a:moveTo>
                  <a:pt x="253" y="94"/>
                </a:moveTo>
                <a:lnTo>
                  <a:pt x="253" y="101"/>
                </a:lnTo>
                <a:lnTo>
                  <a:pt x="250" y="104"/>
                </a:lnTo>
                <a:lnTo>
                  <a:pt x="265" y="101"/>
                </a:lnTo>
                <a:lnTo>
                  <a:pt x="267" y="101"/>
                </a:lnTo>
                <a:lnTo>
                  <a:pt x="270" y="99"/>
                </a:lnTo>
                <a:lnTo>
                  <a:pt x="257" y="99"/>
                </a:lnTo>
                <a:lnTo>
                  <a:pt x="253" y="94"/>
                </a:lnTo>
                <a:lnTo>
                  <a:pt x="253" y="94"/>
                </a:lnTo>
                <a:close/>
              </a:path>
              <a:path w="328" h="170">
                <a:moveTo>
                  <a:pt x="241" y="53"/>
                </a:moveTo>
                <a:lnTo>
                  <a:pt x="238" y="56"/>
                </a:lnTo>
                <a:lnTo>
                  <a:pt x="236" y="58"/>
                </a:lnTo>
                <a:lnTo>
                  <a:pt x="234" y="61"/>
                </a:lnTo>
                <a:lnTo>
                  <a:pt x="234" y="63"/>
                </a:lnTo>
                <a:lnTo>
                  <a:pt x="231" y="68"/>
                </a:lnTo>
                <a:lnTo>
                  <a:pt x="229" y="70"/>
                </a:lnTo>
                <a:lnTo>
                  <a:pt x="226" y="73"/>
                </a:lnTo>
                <a:lnTo>
                  <a:pt x="224" y="73"/>
                </a:lnTo>
                <a:lnTo>
                  <a:pt x="224" y="75"/>
                </a:lnTo>
                <a:lnTo>
                  <a:pt x="222" y="78"/>
                </a:lnTo>
                <a:lnTo>
                  <a:pt x="222" y="80"/>
                </a:lnTo>
                <a:lnTo>
                  <a:pt x="224" y="80"/>
                </a:lnTo>
                <a:lnTo>
                  <a:pt x="226" y="78"/>
                </a:lnTo>
                <a:lnTo>
                  <a:pt x="229" y="75"/>
                </a:lnTo>
                <a:lnTo>
                  <a:pt x="229" y="73"/>
                </a:lnTo>
                <a:lnTo>
                  <a:pt x="231" y="73"/>
                </a:lnTo>
                <a:lnTo>
                  <a:pt x="234" y="70"/>
                </a:lnTo>
                <a:lnTo>
                  <a:pt x="236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61"/>
                </a:lnTo>
                <a:lnTo>
                  <a:pt x="243" y="58"/>
                </a:lnTo>
                <a:lnTo>
                  <a:pt x="245" y="56"/>
                </a:lnTo>
                <a:lnTo>
                  <a:pt x="248" y="53"/>
                </a:lnTo>
                <a:lnTo>
                  <a:pt x="241" y="53"/>
                </a:lnTo>
                <a:lnTo>
                  <a:pt x="241" y="53"/>
                </a:lnTo>
                <a:close/>
              </a:path>
              <a:path w="328" h="170">
                <a:moveTo>
                  <a:pt x="322" y="32"/>
                </a:moveTo>
                <a:lnTo>
                  <a:pt x="308" y="34"/>
                </a:lnTo>
                <a:lnTo>
                  <a:pt x="305" y="37"/>
                </a:lnTo>
                <a:lnTo>
                  <a:pt x="305" y="39"/>
                </a:lnTo>
                <a:lnTo>
                  <a:pt x="303" y="41"/>
                </a:lnTo>
                <a:lnTo>
                  <a:pt x="301" y="44"/>
                </a:lnTo>
                <a:lnTo>
                  <a:pt x="301" y="46"/>
                </a:lnTo>
                <a:lnTo>
                  <a:pt x="298" y="51"/>
                </a:lnTo>
                <a:lnTo>
                  <a:pt x="296" y="53"/>
                </a:lnTo>
                <a:lnTo>
                  <a:pt x="294" y="56"/>
                </a:lnTo>
                <a:lnTo>
                  <a:pt x="294" y="58"/>
                </a:lnTo>
                <a:lnTo>
                  <a:pt x="291" y="61"/>
                </a:lnTo>
                <a:lnTo>
                  <a:pt x="289" y="63"/>
                </a:lnTo>
                <a:lnTo>
                  <a:pt x="286" y="66"/>
                </a:lnTo>
                <a:lnTo>
                  <a:pt x="284" y="70"/>
                </a:lnTo>
                <a:lnTo>
                  <a:pt x="282" y="73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70" y="85"/>
                </a:lnTo>
                <a:lnTo>
                  <a:pt x="270" y="87"/>
                </a:lnTo>
                <a:lnTo>
                  <a:pt x="267" y="90"/>
                </a:lnTo>
                <a:lnTo>
                  <a:pt x="265" y="92"/>
                </a:lnTo>
                <a:lnTo>
                  <a:pt x="262" y="94"/>
                </a:lnTo>
                <a:lnTo>
                  <a:pt x="260" y="97"/>
                </a:lnTo>
                <a:lnTo>
                  <a:pt x="257" y="99"/>
                </a:lnTo>
                <a:lnTo>
                  <a:pt x="270" y="99"/>
                </a:lnTo>
                <a:lnTo>
                  <a:pt x="270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90"/>
                </a:lnTo>
                <a:lnTo>
                  <a:pt x="282" y="87"/>
                </a:lnTo>
                <a:lnTo>
                  <a:pt x="284" y="85"/>
                </a:lnTo>
                <a:lnTo>
                  <a:pt x="286" y="80"/>
                </a:lnTo>
                <a:lnTo>
                  <a:pt x="289" y="78"/>
                </a:lnTo>
                <a:lnTo>
                  <a:pt x="291" y="75"/>
                </a:lnTo>
                <a:lnTo>
                  <a:pt x="294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1" y="61"/>
                </a:lnTo>
                <a:lnTo>
                  <a:pt x="303" y="58"/>
                </a:lnTo>
                <a:lnTo>
                  <a:pt x="305" y="56"/>
                </a:lnTo>
                <a:lnTo>
                  <a:pt x="308" y="53"/>
                </a:lnTo>
                <a:lnTo>
                  <a:pt x="310" y="49"/>
                </a:lnTo>
                <a:lnTo>
                  <a:pt x="310" y="46"/>
                </a:lnTo>
                <a:lnTo>
                  <a:pt x="313" y="44"/>
                </a:lnTo>
                <a:lnTo>
                  <a:pt x="315" y="39"/>
                </a:lnTo>
                <a:lnTo>
                  <a:pt x="317" y="37"/>
                </a:lnTo>
                <a:lnTo>
                  <a:pt x="322" y="32"/>
                </a:lnTo>
                <a:lnTo>
                  <a:pt x="322" y="32"/>
                </a:lnTo>
                <a:close/>
              </a:path>
              <a:path w="328" h="170">
                <a:moveTo>
                  <a:pt x="313" y="22"/>
                </a:moveTo>
                <a:lnTo>
                  <a:pt x="308" y="30"/>
                </a:lnTo>
                <a:lnTo>
                  <a:pt x="262" y="30"/>
                </a:lnTo>
                <a:lnTo>
                  <a:pt x="253" y="32"/>
                </a:lnTo>
                <a:lnTo>
                  <a:pt x="250" y="34"/>
                </a:lnTo>
                <a:lnTo>
                  <a:pt x="248" y="39"/>
                </a:lnTo>
                <a:lnTo>
                  <a:pt x="248" y="41"/>
                </a:lnTo>
                <a:lnTo>
                  <a:pt x="245" y="44"/>
                </a:lnTo>
                <a:lnTo>
                  <a:pt x="243" y="46"/>
                </a:lnTo>
                <a:lnTo>
                  <a:pt x="243" y="49"/>
                </a:lnTo>
                <a:lnTo>
                  <a:pt x="241" y="53"/>
                </a:lnTo>
                <a:lnTo>
                  <a:pt x="248" y="53"/>
                </a:lnTo>
                <a:lnTo>
                  <a:pt x="248" y="56"/>
                </a:lnTo>
                <a:lnTo>
                  <a:pt x="250" y="58"/>
                </a:lnTo>
                <a:lnTo>
                  <a:pt x="253" y="63"/>
                </a:lnTo>
                <a:lnTo>
                  <a:pt x="255" y="66"/>
                </a:lnTo>
                <a:lnTo>
                  <a:pt x="257" y="68"/>
                </a:lnTo>
                <a:lnTo>
                  <a:pt x="257" y="70"/>
                </a:lnTo>
                <a:lnTo>
                  <a:pt x="260" y="73"/>
                </a:lnTo>
                <a:lnTo>
                  <a:pt x="260" y="75"/>
                </a:lnTo>
                <a:lnTo>
                  <a:pt x="262" y="80"/>
                </a:lnTo>
                <a:lnTo>
                  <a:pt x="265" y="80"/>
                </a:lnTo>
                <a:lnTo>
                  <a:pt x="267" y="78"/>
                </a:lnTo>
                <a:lnTo>
                  <a:pt x="267" y="70"/>
                </a:lnTo>
                <a:lnTo>
                  <a:pt x="267" y="66"/>
                </a:lnTo>
                <a:lnTo>
                  <a:pt x="267" y="63"/>
                </a:lnTo>
                <a:lnTo>
                  <a:pt x="265" y="63"/>
                </a:lnTo>
                <a:lnTo>
                  <a:pt x="265" y="61"/>
                </a:lnTo>
                <a:lnTo>
                  <a:pt x="262" y="58"/>
                </a:lnTo>
                <a:lnTo>
                  <a:pt x="260" y="56"/>
                </a:lnTo>
                <a:lnTo>
                  <a:pt x="255" y="56"/>
                </a:lnTo>
                <a:lnTo>
                  <a:pt x="253" y="53"/>
                </a:lnTo>
                <a:lnTo>
                  <a:pt x="248" y="51"/>
                </a:lnTo>
                <a:lnTo>
                  <a:pt x="250" y="49"/>
                </a:lnTo>
                <a:lnTo>
                  <a:pt x="253" y="46"/>
                </a:lnTo>
                <a:lnTo>
                  <a:pt x="253" y="44"/>
                </a:lnTo>
                <a:lnTo>
                  <a:pt x="255" y="39"/>
                </a:lnTo>
                <a:lnTo>
                  <a:pt x="257" y="37"/>
                </a:lnTo>
                <a:lnTo>
                  <a:pt x="260" y="34"/>
                </a:lnTo>
                <a:lnTo>
                  <a:pt x="308" y="34"/>
                </a:lnTo>
                <a:lnTo>
                  <a:pt x="322" y="32"/>
                </a:lnTo>
                <a:lnTo>
                  <a:pt x="313" y="22"/>
                </a:lnTo>
                <a:lnTo>
                  <a:pt x="313" y="22"/>
                </a:lnTo>
                <a:close/>
              </a:path>
              <a:path w="328" h="170">
                <a:moveTo>
                  <a:pt x="262" y="1"/>
                </a:moveTo>
                <a:lnTo>
                  <a:pt x="262" y="6"/>
                </a:lnTo>
                <a:lnTo>
                  <a:pt x="260" y="8"/>
                </a:lnTo>
                <a:lnTo>
                  <a:pt x="260" y="13"/>
                </a:lnTo>
                <a:lnTo>
                  <a:pt x="257" y="15"/>
                </a:lnTo>
                <a:lnTo>
                  <a:pt x="257" y="18"/>
                </a:lnTo>
                <a:lnTo>
                  <a:pt x="255" y="22"/>
                </a:lnTo>
                <a:lnTo>
                  <a:pt x="255" y="25"/>
                </a:lnTo>
                <a:lnTo>
                  <a:pt x="253" y="30"/>
                </a:lnTo>
                <a:lnTo>
                  <a:pt x="253" y="32"/>
                </a:lnTo>
                <a:lnTo>
                  <a:pt x="262" y="30"/>
                </a:lnTo>
                <a:lnTo>
                  <a:pt x="262" y="25"/>
                </a:lnTo>
                <a:lnTo>
                  <a:pt x="265" y="22"/>
                </a:lnTo>
                <a:lnTo>
                  <a:pt x="267" y="20"/>
                </a:lnTo>
                <a:lnTo>
                  <a:pt x="270" y="15"/>
                </a:lnTo>
                <a:lnTo>
                  <a:pt x="274" y="13"/>
                </a:lnTo>
                <a:lnTo>
                  <a:pt x="262" y="1"/>
                </a:lnTo>
                <a:lnTo>
                  <a:pt x="26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92" name="path 13792"/>
          <p:cNvSpPr/>
          <p:nvPr/>
        </p:nvSpPr>
        <p:spPr>
          <a:xfrm>
            <a:off x="13963650" y="9526778"/>
            <a:ext cx="172212" cy="111252"/>
          </a:xfrm>
          <a:custGeom>
            <a:avLst/>
            <a:gdLst/>
            <a:ahLst/>
            <a:cxnLst/>
            <a:rect l="0" t="0" r="0" b="0"/>
            <a:pathLst>
              <a:path w="271" h="175">
                <a:moveTo>
                  <a:pt x="130" y="152"/>
                </a:moveTo>
                <a:lnTo>
                  <a:pt x="113" y="152"/>
                </a:lnTo>
                <a:lnTo>
                  <a:pt x="109" y="154"/>
                </a:lnTo>
                <a:lnTo>
                  <a:pt x="49" y="154"/>
                </a:lnTo>
                <a:lnTo>
                  <a:pt x="51" y="157"/>
                </a:lnTo>
                <a:lnTo>
                  <a:pt x="53" y="157"/>
                </a:lnTo>
                <a:lnTo>
                  <a:pt x="53" y="159"/>
                </a:lnTo>
                <a:lnTo>
                  <a:pt x="58" y="159"/>
                </a:lnTo>
                <a:lnTo>
                  <a:pt x="61" y="162"/>
                </a:lnTo>
                <a:lnTo>
                  <a:pt x="68" y="162"/>
                </a:lnTo>
                <a:lnTo>
                  <a:pt x="70" y="162"/>
                </a:lnTo>
                <a:lnTo>
                  <a:pt x="73" y="164"/>
                </a:lnTo>
                <a:lnTo>
                  <a:pt x="92" y="164"/>
                </a:lnTo>
                <a:lnTo>
                  <a:pt x="94" y="166"/>
                </a:lnTo>
                <a:lnTo>
                  <a:pt x="121" y="166"/>
                </a:lnTo>
                <a:lnTo>
                  <a:pt x="121" y="164"/>
                </a:lnTo>
                <a:lnTo>
                  <a:pt x="121" y="162"/>
                </a:lnTo>
                <a:lnTo>
                  <a:pt x="123" y="159"/>
                </a:lnTo>
                <a:lnTo>
                  <a:pt x="123" y="157"/>
                </a:lnTo>
                <a:lnTo>
                  <a:pt x="126" y="154"/>
                </a:lnTo>
                <a:lnTo>
                  <a:pt x="130" y="154"/>
                </a:lnTo>
                <a:lnTo>
                  <a:pt x="130" y="152"/>
                </a:lnTo>
                <a:lnTo>
                  <a:pt x="130" y="152"/>
                </a:lnTo>
                <a:close/>
              </a:path>
              <a:path w="271" h="175">
                <a:moveTo>
                  <a:pt x="20" y="133"/>
                </a:moveTo>
                <a:lnTo>
                  <a:pt x="18" y="133"/>
                </a:lnTo>
                <a:lnTo>
                  <a:pt x="15" y="135"/>
                </a:lnTo>
                <a:lnTo>
                  <a:pt x="13" y="138"/>
                </a:lnTo>
                <a:lnTo>
                  <a:pt x="10" y="140"/>
                </a:lnTo>
                <a:lnTo>
                  <a:pt x="8" y="142"/>
                </a:lnTo>
                <a:lnTo>
                  <a:pt x="6" y="142"/>
                </a:lnTo>
                <a:lnTo>
                  <a:pt x="3" y="145"/>
                </a:lnTo>
                <a:lnTo>
                  <a:pt x="10" y="154"/>
                </a:lnTo>
                <a:lnTo>
                  <a:pt x="13" y="152"/>
                </a:lnTo>
                <a:lnTo>
                  <a:pt x="13" y="147"/>
                </a:lnTo>
                <a:lnTo>
                  <a:pt x="15" y="145"/>
                </a:lnTo>
                <a:lnTo>
                  <a:pt x="18" y="142"/>
                </a:lnTo>
                <a:lnTo>
                  <a:pt x="18" y="140"/>
                </a:lnTo>
                <a:lnTo>
                  <a:pt x="22" y="138"/>
                </a:lnTo>
                <a:lnTo>
                  <a:pt x="25" y="135"/>
                </a:lnTo>
                <a:lnTo>
                  <a:pt x="25" y="133"/>
                </a:lnTo>
                <a:lnTo>
                  <a:pt x="27" y="133"/>
                </a:lnTo>
                <a:lnTo>
                  <a:pt x="20" y="133"/>
                </a:lnTo>
                <a:lnTo>
                  <a:pt x="20" y="133"/>
                </a:lnTo>
                <a:close/>
              </a:path>
              <a:path w="271" h="175">
                <a:moveTo>
                  <a:pt x="111" y="130"/>
                </a:moveTo>
                <a:lnTo>
                  <a:pt x="104" y="130"/>
                </a:lnTo>
                <a:lnTo>
                  <a:pt x="104" y="142"/>
                </a:lnTo>
                <a:lnTo>
                  <a:pt x="111" y="138"/>
                </a:lnTo>
                <a:lnTo>
                  <a:pt x="111" y="130"/>
                </a:lnTo>
                <a:lnTo>
                  <a:pt x="111" y="130"/>
                </a:lnTo>
                <a:close/>
              </a:path>
              <a:path w="271" h="175">
                <a:moveTo>
                  <a:pt x="111" y="106"/>
                </a:moveTo>
                <a:lnTo>
                  <a:pt x="104" y="109"/>
                </a:lnTo>
                <a:lnTo>
                  <a:pt x="104" y="126"/>
                </a:lnTo>
                <a:lnTo>
                  <a:pt x="63" y="126"/>
                </a:lnTo>
                <a:lnTo>
                  <a:pt x="56" y="128"/>
                </a:lnTo>
                <a:lnTo>
                  <a:pt x="56" y="142"/>
                </a:lnTo>
                <a:lnTo>
                  <a:pt x="63" y="140"/>
                </a:lnTo>
                <a:lnTo>
                  <a:pt x="63" y="130"/>
                </a:lnTo>
                <a:lnTo>
                  <a:pt x="104" y="130"/>
                </a:lnTo>
                <a:lnTo>
                  <a:pt x="111" y="130"/>
                </a:lnTo>
                <a:lnTo>
                  <a:pt x="111" y="126"/>
                </a:lnTo>
                <a:lnTo>
                  <a:pt x="111" y="106"/>
                </a:lnTo>
                <a:lnTo>
                  <a:pt x="111" y="106"/>
                </a:lnTo>
                <a:close/>
              </a:path>
              <a:path w="271" h="175">
                <a:moveTo>
                  <a:pt x="56" y="82"/>
                </a:moveTo>
                <a:lnTo>
                  <a:pt x="56" y="106"/>
                </a:lnTo>
                <a:lnTo>
                  <a:pt x="63" y="104"/>
                </a:lnTo>
                <a:lnTo>
                  <a:pt x="63" y="85"/>
                </a:lnTo>
                <a:lnTo>
                  <a:pt x="104" y="85"/>
                </a:lnTo>
                <a:lnTo>
                  <a:pt x="56" y="82"/>
                </a:lnTo>
                <a:lnTo>
                  <a:pt x="56" y="82"/>
                </a:lnTo>
                <a:close/>
              </a:path>
              <a:path w="271" h="175">
                <a:moveTo>
                  <a:pt x="37" y="66"/>
                </a:moveTo>
                <a:lnTo>
                  <a:pt x="25" y="68"/>
                </a:lnTo>
                <a:lnTo>
                  <a:pt x="25" y="128"/>
                </a:lnTo>
                <a:lnTo>
                  <a:pt x="22" y="130"/>
                </a:lnTo>
                <a:lnTo>
                  <a:pt x="20" y="133"/>
                </a:lnTo>
                <a:lnTo>
                  <a:pt x="30" y="133"/>
                </a:lnTo>
                <a:lnTo>
                  <a:pt x="30" y="135"/>
                </a:lnTo>
                <a:lnTo>
                  <a:pt x="32" y="138"/>
                </a:lnTo>
                <a:lnTo>
                  <a:pt x="37" y="142"/>
                </a:lnTo>
                <a:lnTo>
                  <a:pt x="37" y="145"/>
                </a:lnTo>
                <a:lnTo>
                  <a:pt x="39" y="147"/>
                </a:lnTo>
                <a:lnTo>
                  <a:pt x="41" y="150"/>
                </a:lnTo>
                <a:lnTo>
                  <a:pt x="44" y="152"/>
                </a:lnTo>
                <a:lnTo>
                  <a:pt x="46" y="154"/>
                </a:lnTo>
                <a:lnTo>
                  <a:pt x="87" y="154"/>
                </a:lnTo>
                <a:lnTo>
                  <a:pt x="85" y="154"/>
                </a:lnTo>
                <a:lnTo>
                  <a:pt x="75" y="154"/>
                </a:lnTo>
                <a:lnTo>
                  <a:pt x="73" y="152"/>
                </a:lnTo>
                <a:lnTo>
                  <a:pt x="68" y="152"/>
                </a:lnTo>
                <a:lnTo>
                  <a:pt x="66" y="152"/>
                </a:lnTo>
                <a:lnTo>
                  <a:pt x="58" y="152"/>
                </a:lnTo>
                <a:lnTo>
                  <a:pt x="56" y="150"/>
                </a:lnTo>
                <a:lnTo>
                  <a:pt x="53" y="150"/>
                </a:lnTo>
                <a:lnTo>
                  <a:pt x="51" y="147"/>
                </a:lnTo>
                <a:lnTo>
                  <a:pt x="49" y="147"/>
                </a:lnTo>
                <a:lnTo>
                  <a:pt x="46" y="145"/>
                </a:lnTo>
                <a:lnTo>
                  <a:pt x="44" y="142"/>
                </a:lnTo>
                <a:lnTo>
                  <a:pt x="41" y="140"/>
                </a:lnTo>
                <a:lnTo>
                  <a:pt x="39" y="138"/>
                </a:lnTo>
                <a:lnTo>
                  <a:pt x="37" y="135"/>
                </a:lnTo>
                <a:lnTo>
                  <a:pt x="34" y="133"/>
                </a:lnTo>
                <a:lnTo>
                  <a:pt x="32" y="130"/>
                </a:lnTo>
                <a:lnTo>
                  <a:pt x="32" y="70"/>
                </a:lnTo>
                <a:lnTo>
                  <a:pt x="37" y="66"/>
                </a:lnTo>
                <a:lnTo>
                  <a:pt x="37" y="66"/>
                </a:lnTo>
                <a:close/>
              </a:path>
              <a:path w="271" h="175">
                <a:moveTo>
                  <a:pt x="116" y="61"/>
                </a:moveTo>
                <a:lnTo>
                  <a:pt x="104" y="63"/>
                </a:lnTo>
                <a:lnTo>
                  <a:pt x="104" y="80"/>
                </a:lnTo>
                <a:lnTo>
                  <a:pt x="63" y="80"/>
                </a:lnTo>
                <a:lnTo>
                  <a:pt x="56" y="82"/>
                </a:lnTo>
                <a:lnTo>
                  <a:pt x="104" y="85"/>
                </a:lnTo>
                <a:lnTo>
                  <a:pt x="104" y="104"/>
                </a:lnTo>
                <a:lnTo>
                  <a:pt x="63" y="104"/>
                </a:lnTo>
                <a:lnTo>
                  <a:pt x="56" y="106"/>
                </a:lnTo>
                <a:lnTo>
                  <a:pt x="56" y="128"/>
                </a:lnTo>
                <a:lnTo>
                  <a:pt x="63" y="126"/>
                </a:lnTo>
                <a:lnTo>
                  <a:pt x="63" y="109"/>
                </a:lnTo>
                <a:lnTo>
                  <a:pt x="104" y="109"/>
                </a:lnTo>
                <a:lnTo>
                  <a:pt x="111" y="106"/>
                </a:lnTo>
                <a:lnTo>
                  <a:pt x="111" y="66"/>
                </a:lnTo>
                <a:lnTo>
                  <a:pt x="116" y="61"/>
                </a:lnTo>
                <a:lnTo>
                  <a:pt x="116" y="61"/>
                </a:lnTo>
                <a:close/>
              </a:path>
              <a:path w="271" h="175">
                <a:moveTo>
                  <a:pt x="30" y="56"/>
                </a:moveTo>
                <a:lnTo>
                  <a:pt x="22" y="63"/>
                </a:lnTo>
                <a:lnTo>
                  <a:pt x="1" y="63"/>
                </a:lnTo>
                <a:lnTo>
                  <a:pt x="6" y="70"/>
                </a:lnTo>
                <a:lnTo>
                  <a:pt x="8" y="70"/>
                </a:lnTo>
                <a:lnTo>
                  <a:pt x="10" y="68"/>
                </a:lnTo>
                <a:lnTo>
                  <a:pt x="25" y="68"/>
                </a:lnTo>
                <a:lnTo>
                  <a:pt x="37" y="66"/>
                </a:lnTo>
                <a:lnTo>
                  <a:pt x="30" y="56"/>
                </a:lnTo>
                <a:lnTo>
                  <a:pt x="30" y="56"/>
                </a:lnTo>
                <a:close/>
              </a:path>
              <a:path w="271" h="175">
                <a:moveTo>
                  <a:pt x="56" y="54"/>
                </a:moveTo>
                <a:lnTo>
                  <a:pt x="56" y="58"/>
                </a:lnTo>
                <a:lnTo>
                  <a:pt x="63" y="58"/>
                </a:lnTo>
                <a:lnTo>
                  <a:pt x="56" y="54"/>
                </a:lnTo>
                <a:lnTo>
                  <a:pt x="56" y="54"/>
                </a:lnTo>
                <a:close/>
              </a:path>
              <a:path w="271" h="175">
                <a:moveTo>
                  <a:pt x="109" y="51"/>
                </a:moveTo>
                <a:lnTo>
                  <a:pt x="104" y="58"/>
                </a:lnTo>
                <a:lnTo>
                  <a:pt x="56" y="58"/>
                </a:lnTo>
                <a:lnTo>
                  <a:pt x="56" y="63"/>
                </a:lnTo>
                <a:lnTo>
                  <a:pt x="56" y="82"/>
                </a:lnTo>
                <a:lnTo>
                  <a:pt x="63" y="80"/>
                </a:lnTo>
                <a:lnTo>
                  <a:pt x="63" y="63"/>
                </a:lnTo>
                <a:lnTo>
                  <a:pt x="104" y="63"/>
                </a:lnTo>
                <a:lnTo>
                  <a:pt x="116" y="61"/>
                </a:lnTo>
                <a:lnTo>
                  <a:pt x="109" y="51"/>
                </a:lnTo>
                <a:lnTo>
                  <a:pt x="109" y="51"/>
                </a:lnTo>
                <a:close/>
              </a:path>
              <a:path w="271" h="175">
                <a:moveTo>
                  <a:pt x="85" y="42"/>
                </a:moveTo>
                <a:lnTo>
                  <a:pt x="75" y="42"/>
                </a:lnTo>
                <a:lnTo>
                  <a:pt x="75" y="58"/>
                </a:lnTo>
                <a:lnTo>
                  <a:pt x="78" y="58"/>
                </a:lnTo>
                <a:lnTo>
                  <a:pt x="85" y="42"/>
                </a:lnTo>
                <a:lnTo>
                  <a:pt x="85" y="42"/>
                </a:lnTo>
                <a:close/>
              </a:path>
              <a:path w="271" h="175">
                <a:moveTo>
                  <a:pt x="118" y="27"/>
                </a:moveTo>
                <a:lnTo>
                  <a:pt x="111" y="37"/>
                </a:lnTo>
                <a:lnTo>
                  <a:pt x="39" y="37"/>
                </a:lnTo>
                <a:lnTo>
                  <a:pt x="44" y="44"/>
                </a:lnTo>
                <a:lnTo>
                  <a:pt x="46" y="42"/>
                </a:lnTo>
                <a:lnTo>
                  <a:pt x="128" y="42"/>
                </a:lnTo>
                <a:lnTo>
                  <a:pt x="118" y="27"/>
                </a:lnTo>
                <a:lnTo>
                  <a:pt x="118" y="27"/>
                </a:lnTo>
                <a:close/>
              </a:path>
              <a:path w="271" h="175">
                <a:moveTo>
                  <a:pt x="15" y="6"/>
                </a:moveTo>
                <a:lnTo>
                  <a:pt x="15" y="8"/>
                </a:lnTo>
                <a:lnTo>
                  <a:pt x="18" y="13"/>
                </a:lnTo>
                <a:lnTo>
                  <a:pt x="20" y="15"/>
                </a:lnTo>
                <a:lnTo>
                  <a:pt x="20" y="18"/>
                </a:lnTo>
                <a:lnTo>
                  <a:pt x="22" y="22"/>
                </a:lnTo>
                <a:lnTo>
                  <a:pt x="22" y="30"/>
                </a:lnTo>
                <a:lnTo>
                  <a:pt x="25" y="32"/>
                </a:lnTo>
                <a:lnTo>
                  <a:pt x="27" y="37"/>
                </a:lnTo>
                <a:lnTo>
                  <a:pt x="32" y="34"/>
                </a:lnTo>
                <a:lnTo>
                  <a:pt x="32" y="20"/>
                </a:lnTo>
                <a:lnTo>
                  <a:pt x="30" y="15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8" y="6"/>
                </a:lnTo>
                <a:lnTo>
                  <a:pt x="15" y="6"/>
                </a:lnTo>
                <a:lnTo>
                  <a:pt x="15" y="6"/>
                </a:lnTo>
                <a:close/>
              </a:path>
              <a:path w="271" h="175">
                <a:moveTo>
                  <a:pt x="56" y="3"/>
                </a:moveTo>
                <a:lnTo>
                  <a:pt x="56" y="8"/>
                </a:lnTo>
                <a:lnTo>
                  <a:pt x="58" y="10"/>
                </a:lnTo>
                <a:lnTo>
                  <a:pt x="61" y="15"/>
                </a:lnTo>
                <a:lnTo>
                  <a:pt x="63" y="18"/>
                </a:lnTo>
                <a:lnTo>
                  <a:pt x="63" y="20"/>
                </a:lnTo>
                <a:lnTo>
                  <a:pt x="66" y="22"/>
                </a:lnTo>
                <a:lnTo>
                  <a:pt x="66" y="30"/>
                </a:lnTo>
                <a:lnTo>
                  <a:pt x="68" y="32"/>
                </a:lnTo>
                <a:lnTo>
                  <a:pt x="68" y="34"/>
                </a:lnTo>
                <a:lnTo>
                  <a:pt x="70" y="32"/>
                </a:lnTo>
                <a:lnTo>
                  <a:pt x="73" y="32"/>
                </a:lnTo>
                <a:lnTo>
                  <a:pt x="73" y="27"/>
                </a:lnTo>
                <a:lnTo>
                  <a:pt x="75" y="25"/>
                </a:lnTo>
                <a:lnTo>
                  <a:pt x="73" y="22"/>
                </a:lnTo>
                <a:lnTo>
                  <a:pt x="73" y="18"/>
                </a:lnTo>
                <a:lnTo>
                  <a:pt x="70" y="13"/>
                </a:lnTo>
                <a:lnTo>
                  <a:pt x="68" y="13"/>
                </a:lnTo>
                <a:lnTo>
                  <a:pt x="68" y="10"/>
                </a:lnTo>
                <a:lnTo>
                  <a:pt x="66" y="10"/>
                </a:lnTo>
                <a:lnTo>
                  <a:pt x="63" y="8"/>
                </a:lnTo>
                <a:lnTo>
                  <a:pt x="58" y="6"/>
                </a:lnTo>
                <a:lnTo>
                  <a:pt x="56" y="3"/>
                </a:lnTo>
                <a:lnTo>
                  <a:pt x="56" y="3"/>
                </a:lnTo>
                <a:close/>
              </a:path>
              <a:path w="271" h="175">
                <a:moveTo>
                  <a:pt x="99" y="1"/>
                </a:moveTo>
                <a:lnTo>
                  <a:pt x="99" y="6"/>
                </a:lnTo>
                <a:lnTo>
                  <a:pt x="97" y="8"/>
                </a:lnTo>
                <a:lnTo>
                  <a:pt x="97" y="15"/>
                </a:lnTo>
                <a:lnTo>
                  <a:pt x="94" y="18"/>
                </a:lnTo>
                <a:lnTo>
                  <a:pt x="94" y="20"/>
                </a:lnTo>
                <a:lnTo>
                  <a:pt x="92" y="25"/>
                </a:lnTo>
                <a:lnTo>
                  <a:pt x="90" y="30"/>
                </a:lnTo>
                <a:lnTo>
                  <a:pt x="90" y="32"/>
                </a:lnTo>
                <a:lnTo>
                  <a:pt x="87" y="37"/>
                </a:lnTo>
                <a:lnTo>
                  <a:pt x="92" y="37"/>
                </a:lnTo>
                <a:lnTo>
                  <a:pt x="94" y="32"/>
                </a:lnTo>
                <a:lnTo>
                  <a:pt x="94" y="30"/>
                </a:lnTo>
                <a:lnTo>
                  <a:pt x="97" y="25"/>
                </a:lnTo>
                <a:lnTo>
                  <a:pt x="99" y="22"/>
                </a:lnTo>
                <a:lnTo>
                  <a:pt x="101" y="20"/>
                </a:lnTo>
                <a:lnTo>
                  <a:pt x="104" y="18"/>
                </a:lnTo>
                <a:lnTo>
                  <a:pt x="106" y="15"/>
                </a:lnTo>
                <a:lnTo>
                  <a:pt x="109" y="13"/>
                </a:lnTo>
                <a:lnTo>
                  <a:pt x="111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271" h="175">
                <a:moveTo>
                  <a:pt x="210" y="154"/>
                </a:moveTo>
                <a:lnTo>
                  <a:pt x="210" y="174"/>
                </a:lnTo>
                <a:lnTo>
                  <a:pt x="217" y="166"/>
                </a:lnTo>
                <a:lnTo>
                  <a:pt x="217" y="157"/>
                </a:lnTo>
                <a:lnTo>
                  <a:pt x="246" y="157"/>
                </a:lnTo>
                <a:lnTo>
                  <a:pt x="210" y="154"/>
                </a:lnTo>
                <a:lnTo>
                  <a:pt x="210" y="154"/>
                </a:lnTo>
                <a:close/>
              </a:path>
              <a:path w="271" h="175">
                <a:moveTo>
                  <a:pt x="195" y="130"/>
                </a:moveTo>
                <a:lnTo>
                  <a:pt x="176" y="138"/>
                </a:lnTo>
                <a:lnTo>
                  <a:pt x="188" y="138"/>
                </a:lnTo>
                <a:lnTo>
                  <a:pt x="190" y="135"/>
                </a:lnTo>
                <a:lnTo>
                  <a:pt x="193" y="135"/>
                </a:lnTo>
                <a:lnTo>
                  <a:pt x="195" y="133"/>
                </a:lnTo>
                <a:lnTo>
                  <a:pt x="195" y="130"/>
                </a:lnTo>
                <a:lnTo>
                  <a:pt x="195" y="130"/>
                </a:lnTo>
                <a:close/>
              </a:path>
              <a:path w="271" h="175">
                <a:moveTo>
                  <a:pt x="255" y="106"/>
                </a:moveTo>
                <a:lnTo>
                  <a:pt x="246" y="109"/>
                </a:lnTo>
                <a:lnTo>
                  <a:pt x="246" y="152"/>
                </a:lnTo>
                <a:lnTo>
                  <a:pt x="217" y="152"/>
                </a:lnTo>
                <a:lnTo>
                  <a:pt x="210" y="152"/>
                </a:lnTo>
                <a:lnTo>
                  <a:pt x="210" y="154"/>
                </a:lnTo>
                <a:lnTo>
                  <a:pt x="246" y="157"/>
                </a:lnTo>
                <a:lnTo>
                  <a:pt x="246" y="169"/>
                </a:lnTo>
                <a:lnTo>
                  <a:pt x="253" y="164"/>
                </a:lnTo>
                <a:lnTo>
                  <a:pt x="253" y="111"/>
                </a:lnTo>
                <a:lnTo>
                  <a:pt x="255" y="106"/>
                </a:lnTo>
                <a:lnTo>
                  <a:pt x="255" y="106"/>
                </a:lnTo>
                <a:close/>
              </a:path>
              <a:path w="271" h="175">
                <a:moveTo>
                  <a:pt x="202" y="102"/>
                </a:moveTo>
                <a:lnTo>
                  <a:pt x="200" y="104"/>
                </a:lnTo>
                <a:lnTo>
                  <a:pt x="198" y="104"/>
                </a:lnTo>
                <a:lnTo>
                  <a:pt x="198" y="106"/>
                </a:lnTo>
                <a:lnTo>
                  <a:pt x="195" y="109"/>
                </a:lnTo>
                <a:lnTo>
                  <a:pt x="193" y="111"/>
                </a:lnTo>
                <a:lnTo>
                  <a:pt x="190" y="114"/>
                </a:lnTo>
                <a:lnTo>
                  <a:pt x="188" y="114"/>
                </a:lnTo>
                <a:lnTo>
                  <a:pt x="188" y="116"/>
                </a:lnTo>
                <a:lnTo>
                  <a:pt x="190" y="116"/>
                </a:lnTo>
                <a:lnTo>
                  <a:pt x="193" y="114"/>
                </a:lnTo>
                <a:lnTo>
                  <a:pt x="195" y="111"/>
                </a:lnTo>
                <a:lnTo>
                  <a:pt x="198" y="111"/>
                </a:lnTo>
                <a:lnTo>
                  <a:pt x="200" y="109"/>
                </a:lnTo>
                <a:lnTo>
                  <a:pt x="202" y="109"/>
                </a:lnTo>
                <a:lnTo>
                  <a:pt x="205" y="106"/>
                </a:lnTo>
                <a:lnTo>
                  <a:pt x="207" y="104"/>
                </a:lnTo>
                <a:lnTo>
                  <a:pt x="210" y="102"/>
                </a:lnTo>
                <a:lnTo>
                  <a:pt x="202" y="102"/>
                </a:lnTo>
                <a:lnTo>
                  <a:pt x="202" y="102"/>
                </a:lnTo>
                <a:close/>
              </a:path>
              <a:path w="271" h="175">
                <a:moveTo>
                  <a:pt x="248" y="99"/>
                </a:moveTo>
                <a:lnTo>
                  <a:pt x="246" y="104"/>
                </a:lnTo>
                <a:lnTo>
                  <a:pt x="219" y="104"/>
                </a:lnTo>
                <a:lnTo>
                  <a:pt x="210" y="106"/>
                </a:lnTo>
                <a:lnTo>
                  <a:pt x="210" y="152"/>
                </a:lnTo>
                <a:lnTo>
                  <a:pt x="217" y="152"/>
                </a:lnTo>
                <a:lnTo>
                  <a:pt x="217" y="109"/>
                </a:lnTo>
                <a:lnTo>
                  <a:pt x="246" y="109"/>
                </a:lnTo>
                <a:lnTo>
                  <a:pt x="255" y="106"/>
                </a:lnTo>
                <a:lnTo>
                  <a:pt x="248" y="99"/>
                </a:lnTo>
                <a:lnTo>
                  <a:pt x="248" y="99"/>
                </a:lnTo>
                <a:close/>
              </a:path>
              <a:path w="271" h="175">
                <a:moveTo>
                  <a:pt x="152" y="85"/>
                </a:moveTo>
                <a:lnTo>
                  <a:pt x="152" y="145"/>
                </a:lnTo>
                <a:lnTo>
                  <a:pt x="142" y="150"/>
                </a:lnTo>
                <a:lnTo>
                  <a:pt x="147" y="159"/>
                </a:lnTo>
                <a:lnTo>
                  <a:pt x="152" y="157"/>
                </a:lnTo>
                <a:lnTo>
                  <a:pt x="154" y="154"/>
                </a:lnTo>
                <a:lnTo>
                  <a:pt x="157" y="152"/>
                </a:lnTo>
                <a:lnTo>
                  <a:pt x="159" y="152"/>
                </a:lnTo>
                <a:lnTo>
                  <a:pt x="164" y="150"/>
                </a:lnTo>
                <a:lnTo>
                  <a:pt x="166" y="150"/>
                </a:lnTo>
                <a:lnTo>
                  <a:pt x="169" y="147"/>
                </a:lnTo>
                <a:lnTo>
                  <a:pt x="171" y="145"/>
                </a:lnTo>
                <a:lnTo>
                  <a:pt x="173" y="145"/>
                </a:lnTo>
                <a:lnTo>
                  <a:pt x="159" y="142"/>
                </a:lnTo>
                <a:lnTo>
                  <a:pt x="159" y="99"/>
                </a:lnTo>
                <a:lnTo>
                  <a:pt x="161" y="94"/>
                </a:lnTo>
                <a:lnTo>
                  <a:pt x="152" y="85"/>
                </a:lnTo>
                <a:lnTo>
                  <a:pt x="152" y="85"/>
                </a:lnTo>
                <a:close/>
              </a:path>
              <a:path w="271" h="175">
                <a:moveTo>
                  <a:pt x="188" y="85"/>
                </a:moveTo>
                <a:lnTo>
                  <a:pt x="183" y="94"/>
                </a:lnTo>
                <a:lnTo>
                  <a:pt x="176" y="94"/>
                </a:lnTo>
                <a:lnTo>
                  <a:pt x="198" y="97"/>
                </a:lnTo>
                <a:lnTo>
                  <a:pt x="188" y="85"/>
                </a:lnTo>
                <a:lnTo>
                  <a:pt x="188" y="85"/>
                </a:lnTo>
                <a:close/>
              </a:path>
              <a:path w="271" h="175">
                <a:moveTo>
                  <a:pt x="221" y="78"/>
                </a:moveTo>
                <a:lnTo>
                  <a:pt x="219" y="82"/>
                </a:lnTo>
                <a:lnTo>
                  <a:pt x="217" y="85"/>
                </a:lnTo>
                <a:lnTo>
                  <a:pt x="217" y="87"/>
                </a:lnTo>
                <a:lnTo>
                  <a:pt x="214" y="90"/>
                </a:lnTo>
                <a:lnTo>
                  <a:pt x="212" y="92"/>
                </a:lnTo>
                <a:lnTo>
                  <a:pt x="210" y="94"/>
                </a:lnTo>
                <a:lnTo>
                  <a:pt x="207" y="97"/>
                </a:lnTo>
                <a:lnTo>
                  <a:pt x="205" y="99"/>
                </a:lnTo>
                <a:lnTo>
                  <a:pt x="202" y="102"/>
                </a:lnTo>
                <a:lnTo>
                  <a:pt x="210" y="102"/>
                </a:lnTo>
                <a:lnTo>
                  <a:pt x="210" y="106"/>
                </a:lnTo>
                <a:lnTo>
                  <a:pt x="219" y="104"/>
                </a:lnTo>
                <a:lnTo>
                  <a:pt x="212" y="99"/>
                </a:lnTo>
                <a:lnTo>
                  <a:pt x="214" y="99"/>
                </a:lnTo>
                <a:lnTo>
                  <a:pt x="217" y="94"/>
                </a:lnTo>
                <a:lnTo>
                  <a:pt x="219" y="92"/>
                </a:lnTo>
                <a:lnTo>
                  <a:pt x="221" y="90"/>
                </a:lnTo>
                <a:lnTo>
                  <a:pt x="224" y="87"/>
                </a:lnTo>
                <a:lnTo>
                  <a:pt x="226" y="85"/>
                </a:lnTo>
                <a:lnTo>
                  <a:pt x="229" y="82"/>
                </a:lnTo>
                <a:lnTo>
                  <a:pt x="229" y="80"/>
                </a:lnTo>
                <a:lnTo>
                  <a:pt x="231" y="78"/>
                </a:lnTo>
                <a:lnTo>
                  <a:pt x="221" y="78"/>
                </a:lnTo>
                <a:lnTo>
                  <a:pt x="221" y="78"/>
                </a:lnTo>
                <a:close/>
              </a:path>
              <a:path w="271" h="175">
                <a:moveTo>
                  <a:pt x="169" y="66"/>
                </a:moveTo>
                <a:lnTo>
                  <a:pt x="169" y="140"/>
                </a:lnTo>
                <a:lnTo>
                  <a:pt x="159" y="142"/>
                </a:lnTo>
                <a:lnTo>
                  <a:pt x="173" y="145"/>
                </a:lnTo>
                <a:lnTo>
                  <a:pt x="176" y="142"/>
                </a:lnTo>
                <a:lnTo>
                  <a:pt x="178" y="142"/>
                </a:lnTo>
                <a:lnTo>
                  <a:pt x="181" y="140"/>
                </a:lnTo>
                <a:lnTo>
                  <a:pt x="183" y="140"/>
                </a:lnTo>
                <a:lnTo>
                  <a:pt x="186" y="138"/>
                </a:lnTo>
                <a:lnTo>
                  <a:pt x="176" y="138"/>
                </a:lnTo>
                <a:lnTo>
                  <a:pt x="176" y="97"/>
                </a:lnTo>
                <a:lnTo>
                  <a:pt x="198" y="97"/>
                </a:lnTo>
                <a:lnTo>
                  <a:pt x="176" y="94"/>
                </a:lnTo>
                <a:lnTo>
                  <a:pt x="176" y="66"/>
                </a:lnTo>
                <a:lnTo>
                  <a:pt x="186" y="66"/>
                </a:lnTo>
                <a:lnTo>
                  <a:pt x="169" y="66"/>
                </a:lnTo>
                <a:lnTo>
                  <a:pt x="169" y="66"/>
                </a:lnTo>
                <a:close/>
              </a:path>
              <a:path w="271" h="175">
                <a:moveTo>
                  <a:pt x="193" y="66"/>
                </a:moveTo>
                <a:lnTo>
                  <a:pt x="169" y="66"/>
                </a:lnTo>
                <a:lnTo>
                  <a:pt x="186" y="66"/>
                </a:lnTo>
                <a:lnTo>
                  <a:pt x="186" y="73"/>
                </a:lnTo>
                <a:lnTo>
                  <a:pt x="193" y="68"/>
                </a:lnTo>
                <a:lnTo>
                  <a:pt x="193" y="66"/>
                </a:lnTo>
                <a:lnTo>
                  <a:pt x="193" y="66"/>
                </a:lnTo>
                <a:close/>
              </a:path>
              <a:path w="271" h="175">
                <a:moveTo>
                  <a:pt x="207" y="39"/>
                </a:moveTo>
                <a:lnTo>
                  <a:pt x="207" y="44"/>
                </a:lnTo>
                <a:lnTo>
                  <a:pt x="205" y="46"/>
                </a:lnTo>
                <a:lnTo>
                  <a:pt x="205" y="51"/>
                </a:lnTo>
                <a:lnTo>
                  <a:pt x="202" y="54"/>
                </a:lnTo>
                <a:lnTo>
                  <a:pt x="202" y="56"/>
                </a:lnTo>
                <a:lnTo>
                  <a:pt x="200" y="61"/>
                </a:lnTo>
                <a:lnTo>
                  <a:pt x="200" y="63"/>
                </a:lnTo>
                <a:lnTo>
                  <a:pt x="198" y="68"/>
                </a:lnTo>
                <a:lnTo>
                  <a:pt x="195" y="70"/>
                </a:lnTo>
                <a:lnTo>
                  <a:pt x="195" y="75"/>
                </a:lnTo>
                <a:lnTo>
                  <a:pt x="198" y="75"/>
                </a:lnTo>
                <a:lnTo>
                  <a:pt x="198" y="73"/>
                </a:lnTo>
                <a:lnTo>
                  <a:pt x="200" y="68"/>
                </a:lnTo>
                <a:lnTo>
                  <a:pt x="202" y="66"/>
                </a:lnTo>
                <a:lnTo>
                  <a:pt x="202" y="63"/>
                </a:lnTo>
                <a:lnTo>
                  <a:pt x="205" y="61"/>
                </a:lnTo>
                <a:lnTo>
                  <a:pt x="207" y="58"/>
                </a:lnTo>
                <a:lnTo>
                  <a:pt x="207" y="54"/>
                </a:lnTo>
                <a:lnTo>
                  <a:pt x="210" y="51"/>
                </a:lnTo>
                <a:lnTo>
                  <a:pt x="210" y="46"/>
                </a:lnTo>
                <a:lnTo>
                  <a:pt x="212" y="44"/>
                </a:lnTo>
                <a:lnTo>
                  <a:pt x="214" y="39"/>
                </a:lnTo>
                <a:lnTo>
                  <a:pt x="207" y="39"/>
                </a:lnTo>
                <a:lnTo>
                  <a:pt x="207" y="39"/>
                </a:lnTo>
                <a:close/>
              </a:path>
              <a:path w="271" h="175">
                <a:moveTo>
                  <a:pt x="210" y="30"/>
                </a:moveTo>
                <a:lnTo>
                  <a:pt x="210" y="37"/>
                </a:lnTo>
                <a:lnTo>
                  <a:pt x="207" y="39"/>
                </a:lnTo>
                <a:lnTo>
                  <a:pt x="214" y="39"/>
                </a:lnTo>
                <a:lnTo>
                  <a:pt x="214" y="42"/>
                </a:lnTo>
                <a:lnTo>
                  <a:pt x="214" y="46"/>
                </a:lnTo>
                <a:lnTo>
                  <a:pt x="217" y="49"/>
                </a:lnTo>
                <a:lnTo>
                  <a:pt x="217" y="54"/>
                </a:lnTo>
                <a:lnTo>
                  <a:pt x="219" y="56"/>
                </a:lnTo>
                <a:lnTo>
                  <a:pt x="221" y="58"/>
                </a:lnTo>
                <a:lnTo>
                  <a:pt x="221" y="63"/>
                </a:lnTo>
                <a:lnTo>
                  <a:pt x="224" y="66"/>
                </a:lnTo>
                <a:lnTo>
                  <a:pt x="224" y="68"/>
                </a:lnTo>
                <a:lnTo>
                  <a:pt x="226" y="70"/>
                </a:lnTo>
                <a:lnTo>
                  <a:pt x="226" y="73"/>
                </a:lnTo>
                <a:lnTo>
                  <a:pt x="224" y="75"/>
                </a:lnTo>
                <a:lnTo>
                  <a:pt x="221" y="78"/>
                </a:lnTo>
                <a:lnTo>
                  <a:pt x="231" y="78"/>
                </a:lnTo>
                <a:lnTo>
                  <a:pt x="233" y="80"/>
                </a:lnTo>
                <a:lnTo>
                  <a:pt x="236" y="82"/>
                </a:lnTo>
                <a:lnTo>
                  <a:pt x="238" y="85"/>
                </a:lnTo>
                <a:lnTo>
                  <a:pt x="238" y="87"/>
                </a:lnTo>
                <a:lnTo>
                  <a:pt x="241" y="90"/>
                </a:lnTo>
                <a:lnTo>
                  <a:pt x="243" y="92"/>
                </a:lnTo>
                <a:lnTo>
                  <a:pt x="246" y="94"/>
                </a:lnTo>
                <a:lnTo>
                  <a:pt x="248" y="97"/>
                </a:lnTo>
                <a:lnTo>
                  <a:pt x="250" y="99"/>
                </a:lnTo>
                <a:lnTo>
                  <a:pt x="253" y="102"/>
                </a:lnTo>
                <a:lnTo>
                  <a:pt x="255" y="102"/>
                </a:lnTo>
                <a:lnTo>
                  <a:pt x="258" y="104"/>
                </a:lnTo>
                <a:lnTo>
                  <a:pt x="260" y="106"/>
                </a:lnTo>
                <a:lnTo>
                  <a:pt x="262" y="104"/>
                </a:lnTo>
                <a:lnTo>
                  <a:pt x="262" y="102"/>
                </a:lnTo>
                <a:lnTo>
                  <a:pt x="265" y="99"/>
                </a:lnTo>
                <a:lnTo>
                  <a:pt x="267" y="99"/>
                </a:lnTo>
                <a:lnTo>
                  <a:pt x="270" y="97"/>
                </a:lnTo>
                <a:lnTo>
                  <a:pt x="270" y="94"/>
                </a:lnTo>
                <a:lnTo>
                  <a:pt x="267" y="94"/>
                </a:lnTo>
                <a:lnTo>
                  <a:pt x="265" y="92"/>
                </a:lnTo>
                <a:lnTo>
                  <a:pt x="262" y="92"/>
                </a:lnTo>
                <a:lnTo>
                  <a:pt x="260" y="90"/>
                </a:lnTo>
                <a:lnTo>
                  <a:pt x="258" y="90"/>
                </a:lnTo>
                <a:lnTo>
                  <a:pt x="255" y="87"/>
                </a:lnTo>
                <a:lnTo>
                  <a:pt x="250" y="85"/>
                </a:lnTo>
                <a:lnTo>
                  <a:pt x="248" y="85"/>
                </a:lnTo>
                <a:lnTo>
                  <a:pt x="246" y="82"/>
                </a:lnTo>
                <a:lnTo>
                  <a:pt x="246" y="80"/>
                </a:lnTo>
                <a:lnTo>
                  <a:pt x="243" y="78"/>
                </a:lnTo>
                <a:lnTo>
                  <a:pt x="241" y="75"/>
                </a:lnTo>
                <a:lnTo>
                  <a:pt x="238" y="73"/>
                </a:lnTo>
                <a:lnTo>
                  <a:pt x="236" y="70"/>
                </a:lnTo>
                <a:lnTo>
                  <a:pt x="238" y="68"/>
                </a:lnTo>
                <a:lnTo>
                  <a:pt x="231" y="66"/>
                </a:lnTo>
                <a:lnTo>
                  <a:pt x="229" y="63"/>
                </a:lnTo>
                <a:lnTo>
                  <a:pt x="226" y="61"/>
                </a:lnTo>
                <a:lnTo>
                  <a:pt x="226" y="58"/>
                </a:lnTo>
                <a:lnTo>
                  <a:pt x="224" y="56"/>
                </a:lnTo>
                <a:lnTo>
                  <a:pt x="221" y="51"/>
                </a:lnTo>
                <a:lnTo>
                  <a:pt x="221" y="49"/>
                </a:lnTo>
                <a:lnTo>
                  <a:pt x="219" y="46"/>
                </a:lnTo>
                <a:lnTo>
                  <a:pt x="217" y="44"/>
                </a:lnTo>
                <a:lnTo>
                  <a:pt x="217" y="39"/>
                </a:lnTo>
                <a:lnTo>
                  <a:pt x="214" y="37"/>
                </a:lnTo>
                <a:lnTo>
                  <a:pt x="217" y="30"/>
                </a:lnTo>
                <a:lnTo>
                  <a:pt x="246" y="30"/>
                </a:lnTo>
                <a:lnTo>
                  <a:pt x="210" y="30"/>
                </a:lnTo>
                <a:lnTo>
                  <a:pt x="210" y="30"/>
                </a:lnTo>
                <a:close/>
              </a:path>
              <a:path w="271" h="175">
                <a:moveTo>
                  <a:pt x="152" y="22"/>
                </a:moveTo>
                <a:lnTo>
                  <a:pt x="152" y="75"/>
                </a:lnTo>
                <a:lnTo>
                  <a:pt x="159" y="70"/>
                </a:lnTo>
                <a:lnTo>
                  <a:pt x="159" y="66"/>
                </a:lnTo>
                <a:lnTo>
                  <a:pt x="169" y="66"/>
                </a:lnTo>
                <a:lnTo>
                  <a:pt x="193" y="66"/>
                </a:lnTo>
                <a:lnTo>
                  <a:pt x="193" y="63"/>
                </a:lnTo>
                <a:lnTo>
                  <a:pt x="159" y="61"/>
                </a:lnTo>
                <a:lnTo>
                  <a:pt x="159" y="22"/>
                </a:lnTo>
                <a:lnTo>
                  <a:pt x="186" y="22"/>
                </a:lnTo>
                <a:lnTo>
                  <a:pt x="152" y="22"/>
                </a:lnTo>
                <a:lnTo>
                  <a:pt x="152" y="22"/>
                </a:lnTo>
                <a:close/>
              </a:path>
              <a:path w="271" h="175">
                <a:moveTo>
                  <a:pt x="250" y="20"/>
                </a:moveTo>
                <a:lnTo>
                  <a:pt x="246" y="27"/>
                </a:lnTo>
                <a:lnTo>
                  <a:pt x="219" y="27"/>
                </a:lnTo>
                <a:lnTo>
                  <a:pt x="260" y="30"/>
                </a:lnTo>
                <a:lnTo>
                  <a:pt x="250" y="20"/>
                </a:lnTo>
                <a:lnTo>
                  <a:pt x="250" y="20"/>
                </a:lnTo>
                <a:close/>
              </a:path>
              <a:path w="271" h="175">
                <a:moveTo>
                  <a:pt x="152" y="13"/>
                </a:moveTo>
                <a:lnTo>
                  <a:pt x="152" y="22"/>
                </a:lnTo>
                <a:lnTo>
                  <a:pt x="186" y="22"/>
                </a:lnTo>
                <a:lnTo>
                  <a:pt x="186" y="61"/>
                </a:lnTo>
                <a:lnTo>
                  <a:pt x="159" y="61"/>
                </a:lnTo>
                <a:lnTo>
                  <a:pt x="193" y="63"/>
                </a:lnTo>
                <a:lnTo>
                  <a:pt x="190" y="61"/>
                </a:lnTo>
                <a:lnTo>
                  <a:pt x="190" y="25"/>
                </a:lnTo>
                <a:lnTo>
                  <a:pt x="195" y="20"/>
                </a:lnTo>
                <a:lnTo>
                  <a:pt x="159" y="20"/>
                </a:lnTo>
                <a:lnTo>
                  <a:pt x="152" y="13"/>
                </a:lnTo>
                <a:lnTo>
                  <a:pt x="152" y="13"/>
                </a:lnTo>
                <a:close/>
              </a:path>
              <a:path w="271" h="175">
                <a:moveTo>
                  <a:pt x="188" y="13"/>
                </a:moveTo>
                <a:lnTo>
                  <a:pt x="183" y="20"/>
                </a:lnTo>
                <a:lnTo>
                  <a:pt x="159" y="20"/>
                </a:lnTo>
                <a:lnTo>
                  <a:pt x="195" y="20"/>
                </a:lnTo>
                <a:lnTo>
                  <a:pt x="188" y="13"/>
                </a:lnTo>
                <a:lnTo>
                  <a:pt x="188" y="13"/>
                </a:lnTo>
                <a:close/>
              </a:path>
              <a:path w="271" h="175">
                <a:moveTo>
                  <a:pt x="217" y="1"/>
                </a:moveTo>
                <a:lnTo>
                  <a:pt x="217" y="6"/>
                </a:lnTo>
                <a:lnTo>
                  <a:pt x="214" y="8"/>
                </a:lnTo>
                <a:lnTo>
                  <a:pt x="214" y="15"/>
                </a:lnTo>
                <a:lnTo>
                  <a:pt x="212" y="20"/>
                </a:lnTo>
                <a:lnTo>
                  <a:pt x="212" y="27"/>
                </a:lnTo>
                <a:lnTo>
                  <a:pt x="210" y="30"/>
                </a:lnTo>
                <a:lnTo>
                  <a:pt x="246" y="30"/>
                </a:lnTo>
                <a:lnTo>
                  <a:pt x="246" y="34"/>
                </a:lnTo>
                <a:lnTo>
                  <a:pt x="243" y="37"/>
                </a:lnTo>
                <a:lnTo>
                  <a:pt x="243" y="42"/>
                </a:lnTo>
                <a:lnTo>
                  <a:pt x="241" y="44"/>
                </a:lnTo>
                <a:lnTo>
                  <a:pt x="238" y="49"/>
                </a:lnTo>
                <a:lnTo>
                  <a:pt x="238" y="51"/>
                </a:lnTo>
                <a:lnTo>
                  <a:pt x="236" y="54"/>
                </a:lnTo>
                <a:lnTo>
                  <a:pt x="236" y="56"/>
                </a:lnTo>
                <a:lnTo>
                  <a:pt x="233" y="61"/>
                </a:lnTo>
                <a:lnTo>
                  <a:pt x="231" y="63"/>
                </a:lnTo>
                <a:lnTo>
                  <a:pt x="231" y="66"/>
                </a:lnTo>
                <a:lnTo>
                  <a:pt x="238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58"/>
                </a:lnTo>
                <a:lnTo>
                  <a:pt x="243" y="56"/>
                </a:lnTo>
                <a:lnTo>
                  <a:pt x="246" y="54"/>
                </a:lnTo>
                <a:lnTo>
                  <a:pt x="248" y="49"/>
                </a:lnTo>
                <a:lnTo>
                  <a:pt x="248" y="46"/>
                </a:lnTo>
                <a:lnTo>
                  <a:pt x="250" y="44"/>
                </a:lnTo>
                <a:lnTo>
                  <a:pt x="250" y="39"/>
                </a:lnTo>
                <a:lnTo>
                  <a:pt x="253" y="37"/>
                </a:lnTo>
                <a:lnTo>
                  <a:pt x="255" y="34"/>
                </a:lnTo>
                <a:lnTo>
                  <a:pt x="260" y="30"/>
                </a:lnTo>
                <a:lnTo>
                  <a:pt x="219" y="27"/>
                </a:lnTo>
                <a:lnTo>
                  <a:pt x="219" y="22"/>
                </a:lnTo>
                <a:lnTo>
                  <a:pt x="221" y="20"/>
                </a:lnTo>
                <a:lnTo>
                  <a:pt x="221" y="15"/>
                </a:lnTo>
                <a:lnTo>
                  <a:pt x="224" y="13"/>
                </a:lnTo>
                <a:lnTo>
                  <a:pt x="226" y="10"/>
                </a:lnTo>
                <a:lnTo>
                  <a:pt x="217" y="1"/>
                </a:lnTo>
                <a:lnTo>
                  <a:pt x="21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94" name="path 13794"/>
          <p:cNvSpPr/>
          <p:nvPr/>
        </p:nvSpPr>
        <p:spPr>
          <a:xfrm>
            <a:off x="5619750" y="6306566"/>
            <a:ext cx="124967" cy="109727"/>
          </a:xfrm>
          <a:custGeom>
            <a:avLst/>
            <a:gdLst/>
            <a:ahLst/>
            <a:cxnLst/>
            <a:rect l="0" t="0" r="0" b="0"/>
            <a:pathLst>
              <a:path w="196" h="172">
                <a:moveTo>
                  <a:pt x="5" y="42"/>
                </a:moveTo>
                <a:lnTo>
                  <a:pt x="5" y="34"/>
                </a:lnTo>
                <a:lnTo>
                  <a:pt x="13" y="17"/>
                </a:lnTo>
                <a:lnTo>
                  <a:pt x="18" y="8"/>
                </a:lnTo>
                <a:lnTo>
                  <a:pt x="30" y="1"/>
                </a:lnTo>
                <a:lnTo>
                  <a:pt x="51" y="1"/>
                </a:lnTo>
                <a:lnTo>
                  <a:pt x="63" y="8"/>
                </a:lnTo>
                <a:lnTo>
                  <a:pt x="70" y="17"/>
                </a:lnTo>
                <a:lnTo>
                  <a:pt x="75" y="34"/>
                </a:lnTo>
                <a:lnTo>
                  <a:pt x="75" y="49"/>
                </a:lnTo>
                <a:lnTo>
                  <a:pt x="70" y="65"/>
                </a:lnTo>
                <a:lnTo>
                  <a:pt x="58" y="90"/>
                </a:lnTo>
                <a:lnTo>
                  <a:pt x="1" y="171"/>
                </a:lnTo>
                <a:lnTo>
                  <a:pt x="80" y="171"/>
                </a:lnTo>
                <a:moveTo>
                  <a:pt x="150" y="1"/>
                </a:moveTo>
                <a:lnTo>
                  <a:pt x="133" y="8"/>
                </a:lnTo>
                <a:lnTo>
                  <a:pt x="121" y="34"/>
                </a:lnTo>
                <a:lnTo>
                  <a:pt x="116" y="75"/>
                </a:lnTo>
                <a:lnTo>
                  <a:pt x="116" y="99"/>
                </a:lnTo>
                <a:lnTo>
                  <a:pt x="121" y="140"/>
                </a:lnTo>
                <a:lnTo>
                  <a:pt x="133" y="164"/>
                </a:lnTo>
                <a:lnTo>
                  <a:pt x="150" y="171"/>
                </a:lnTo>
                <a:lnTo>
                  <a:pt x="161" y="171"/>
                </a:lnTo>
                <a:lnTo>
                  <a:pt x="178" y="164"/>
                </a:lnTo>
                <a:lnTo>
                  <a:pt x="190" y="140"/>
                </a:lnTo>
                <a:lnTo>
                  <a:pt x="195" y="99"/>
                </a:lnTo>
                <a:lnTo>
                  <a:pt x="195" y="75"/>
                </a:lnTo>
                <a:lnTo>
                  <a:pt x="190" y="34"/>
                </a:lnTo>
                <a:lnTo>
                  <a:pt x="178" y="8"/>
                </a:lnTo>
                <a:lnTo>
                  <a:pt x="161" y="1"/>
                </a:lnTo>
                <a:lnTo>
                  <a:pt x="150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96" name="path 13796"/>
          <p:cNvSpPr/>
          <p:nvPr/>
        </p:nvSpPr>
        <p:spPr>
          <a:xfrm>
            <a:off x="5026954" y="6307084"/>
            <a:ext cx="38019" cy="108692"/>
          </a:xfrm>
          <a:custGeom>
            <a:avLst/>
            <a:gdLst/>
            <a:ahLst/>
            <a:cxnLst/>
            <a:rect l="0" t="0" r="0" b="0"/>
            <a:pathLst>
              <a:path w="59" h="171">
                <a:moveTo>
                  <a:pt x="58" y="0"/>
                </a:moveTo>
                <a:lnTo>
                  <a:pt x="1" y="17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ath 20"/>
          <p:cNvSpPr/>
          <p:nvPr/>
        </p:nvSpPr>
        <p:spPr>
          <a:xfrm>
            <a:off x="1330452" y="587755"/>
            <a:ext cx="13101828" cy="32004"/>
          </a:xfrm>
          <a:custGeom>
            <a:avLst/>
            <a:gdLst/>
            <a:ahLst/>
            <a:cxnLst/>
            <a:rect l="0" t="0" r="0" b="0"/>
            <a:pathLst>
              <a:path w="20632" h="50">
                <a:moveTo>
                  <a:pt x="0" y="0"/>
                </a:moveTo>
                <a:lnTo>
                  <a:pt x="0" y="50"/>
                </a:lnTo>
                <a:lnTo>
                  <a:pt x="20632" y="0"/>
                </a:lnTo>
                <a:lnTo>
                  <a:pt x="0" y="0"/>
                </a:lnTo>
              </a:path>
              <a:path w="20632" h="50">
                <a:moveTo>
                  <a:pt x="0" y="50"/>
                </a:moveTo>
                <a:lnTo>
                  <a:pt x="20632" y="0"/>
                </a:lnTo>
                <a:lnTo>
                  <a:pt x="20582" y="50"/>
                </a:lnTo>
                <a:lnTo>
                  <a:pt x="0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" name="path 22"/>
          <p:cNvSpPr/>
          <p:nvPr/>
        </p:nvSpPr>
        <p:spPr>
          <a:xfrm>
            <a:off x="14400276" y="587755"/>
            <a:ext cx="32004" cy="9523476"/>
          </a:xfrm>
          <a:custGeom>
            <a:avLst/>
            <a:gdLst/>
            <a:ahLst/>
            <a:cxnLst/>
            <a:rect l="0" t="0" r="0" b="0"/>
            <a:pathLst>
              <a:path w="50" h="14997">
                <a:moveTo>
                  <a:pt x="50" y="0"/>
                </a:moveTo>
                <a:lnTo>
                  <a:pt x="0" y="50"/>
                </a:lnTo>
                <a:lnTo>
                  <a:pt x="50" y="14997"/>
                </a:lnTo>
                <a:lnTo>
                  <a:pt x="5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" name="path 24"/>
          <p:cNvSpPr/>
          <p:nvPr/>
        </p:nvSpPr>
        <p:spPr>
          <a:xfrm>
            <a:off x="14400276" y="619759"/>
            <a:ext cx="32004" cy="9491471"/>
          </a:xfrm>
          <a:custGeom>
            <a:avLst/>
            <a:gdLst/>
            <a:ahLst/>
            <a:cxnLst/>
            <a:rect l="0" t="0" r="0" b="0"/>
            <a:pathLst>
              <a:path w="50" h="14947">
                <a:moveTo>
                  <a:pt x="0" y="0"/>
                </a:moveTo>
                <a:lnTo>
                  <a:pt x="50" y="14947"/>
                </a:lnTo>
                <a:lnTo>
                  <a:pt x="0" y="14896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" name="path 26"/>
          <p:cNvSpPr/>
          <p:nvPr/>
        </p:nvSpPr>
        <p:spPr>
          <a:xfrm>
            <a:off x="1313687" y="10079228"/>
            <a:ext cx="13118593" cy="32004"/>
          </a:xfrm>
          <a:custGeom>
            <a:avLst/>
            <a:gdLst/>
            <a:ahLst/>
            <a:cxnLst/>
            <a:rect l="0" t="0" r="0" b="0"/>
            <a:pathLst>
              <a:path w="20659" h="50">
                <a:moveTo>
                  <a:pt x="20659" y="50"/>
                </a:moveTo>
                <a:lnTo>
                  <a:pt x="20608" y="0"/>
                </a:lnTo>
                <a:lnTo>
                  <a:pt x="0" y="50"/>
                </a:lnTo>
                <a:lnTo>
                  <a:pt x="20659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8" name="path 28"/>
          <p:cNvSpPr/>
          <p:nvPr/>
        </p:nvSpPr>
        <p:spPr>
          <a:xfrm>
            <a:off x="1313687" y="10079228"/>
            <a:ext cx="13086588" cy="32004"/>
          </a:xfrm>
          <a:custGeom>
            <a:avLst/>
            <a:gdLst/>
            <a:ahLst/>
            <a:cxnLst/>
            <a:rect l="0" t="0" r="0" b="0"/>
            <a:pathLst>
              <a:path w="20608" h="50">
                <a:moveTo>
                  <a:pt x="20608" y="0"/>
                </a:moveTo>
                <a:lnTo>
                  <a:pt x="0" y="50"/>
                </a:lnTo>
                <a:lnTo>
                  <a:pt x="50" y="0"/>
                </a:lnTo>
                <a:lnTo>
                  <a:pt x="20608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" name="path 30"/>
          <p:cNvSpPr/>
          <p:nvPr/>
        </p:nvSpPr>
        <p:spPr>
          <a:xfrm>
            <a:off x="1313687" y="602995"/>
            <a:ext cx="32004" cy="9508235"/>
          </a:xfrm>
          <a:custGeom>
            <a:avLst/>
            <a:gdLst/>
            <a:ahLst/>
            <a:cxnLst/>
            <a:rect l="0" t="0" r="0" b="0"/>
            <a:pathLst>
              <a:path w="50" h="14973">
                <a:moveTo>
                  <a:pt x="0" y="14973"/>
                </a:moveTo>
                <a:lnTo>
                  <a:pt x="50" y="14923"/>
                </a:lnTo>
                <a:lnTo>
                  <a:pt x="0" y="0"/>
                </a:lnTo>
                <a:lnTo>
                  <a:pt x="0" y="1497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" name="path 32"/>
          <p:cNvSpPr/>
          <p:nvPr/>
        </p:nvSpPr>
        <p:spPr>
          <a:xfrm>
            <a:off x="1313687" y="602995"/>
            <a:ext cx="32004" cy="9476232"/>
          </a:xfrm>
          <a:custGeom>
            <a:avLst/>
            <a:gdLst/>
            <a:ahLst/>
            <a:cxnLst/>
            <a:rect l="0" t="0" r="0" b="0"/>
            <a:pathLst>
              <a:path w="50" h="14923">
                <a:moveTo>
                  <a:pt x="50" y="14923"/>
                </a:moveTo>
                <a:lnTo>
                  <a:pt x="0" y="0"/>
                </a:lnTo>
                <a:lnTo>
                  <a:pt x="50" y="0"/>
                </a:lnTo>
                <a:lnTo>
                  <a:pt x="50" y="149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" name="path 34"/>
          <p:cNvSpPr/>
          <p:nvPr/>
        </p:nvSpPr>
        <p:spPr>
          <a:xfrm>
            <a:off x="1330452" y="9789668"/>
            <a:ext cx="3287267" cy="10667"/>
          </a:xfrm>
          <a:custGeom>
            <a:avLst/>
            <a:gdLst/>
            <a:ahLst/>
            <a:cxnLst/>
            <a:rect l="0" t="0" r="0" b="0"/>
            <a:pathLst>
              <a:path w="5176" h="16">
                <a:moveTo>
                  <a:pt x="0" y="0"/>
                </a:moveTo>
                <a:lnTo>
                  <a:pt x="0" y="16"/>
                </a:lnTo>
                <a:lnTo>
                  <a:pt x="5176" y="0"/>
                </a:lnTo>
                <a:lnTo>
                  <a:pt x="0" y="0"/>
                </a:lnTo>
              </a:path>
              <a:path w="5176" h="16">
                <a:moveTo>
                  <a:pt x="0" y="16"/>
                </a:moveTo>
                <a:lnTo>
                  <a:pt x="5176" y="0"/>
                </a:lnTo>
                <a:lnTo>
                  <a:pt x="5176" y="16"/>
                </a:lnTo>
                <a:lnTo>
                  <a:pt x="0" y="16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6" name="table 36"/>
          <p:cNvGraphicFramePr>
            <a:graphicFrameLocks noGrp="1"/>
          </p:cNvGraphicFramePr>
          <p:nvPr/>
        </p:nvGraphicFramePr>
        <p:xfrm>
          <a:off x="1313687" y="587755"/>
          <a:ext cx="13118462" cy="9523094"/>
        </p:xfrm>
        <a:graphic>
          <a:graphicData uri="http://schemas.openxmlformats.org/drawingml/2006/table">
            <a:tbl>
              <a:tblPr/>
              <a:tblGrid>
                <a:gridCol w="3303904"/>
                <a:gridCol w="1351915"/>
                <a:gridCol w="495300"/>
                <a:gridCol w="661669"/>
                <a:gridCol w="661669"/>
                <a:gridCol w="496569"/>
                <a:gridCol w="661034"/>
                <a:gridCol w="661669"/>
                <a:gridCol w="330834"/>
                <a:gridCol w="1688464"/>
                <a:gridCol w="198120"/>
                <a:gridCol w="1400810"/>
                <a:gridCol w="496569"/>
                <a:gridCol w="709930"/>
              </a:tblGrid>
              <a:tr h="8713469">
                <a:tc gridSpan="1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754"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1555750" algn="l" rtl="0" eaLnBrk="0">
                        <a:lnSpc>
                          <a:spcPct val="99000"/>
                        </a:lnSpc>
                        <a:spcBef>
                          <a:spcPts val="0"/>
                        </a:spcBef>
                      </a:pPr>
                      <a:r>
                        <a:rPr sz="1300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120"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120"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629"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38" name="picture 3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3091433" y="1499870"/>
            <a:ext cx="3642360" cy="7092695"/>
          </a:xfrm>
          <a:prstGeom prst="rect">
            <a:avLst/>
          </a:prstGeom>
        </p:spPr>
      </p:pic>
      <p:graphicFrame>
        <p:nvGraphicFramePr>
          <p:cNvPr id="40" name="table 40"/>
          <p:cNvGraphicFramePr>
            <a:graphicFrameLocks noGrp="1"/>
          </p:cNvGraphicFramePr>
          <p:nvPr/>
        </p:nvGraphicFramePr>
        <p:xfrm>
          <a:off x="366521" y="260857"/>
          <a:ext cx="14392275" cy="10177144"/>
        </p:xfrm>
        <a:graphic>
          <a:graphicData uri="http://schemas.openxmlformats.org/drawingml/2006/table">
            <a:tbl>
              <a:tblPr/>
              <a:tblGrid>
                <a:gridCol w="14392275"/>
              </a:tblGrid>
              <a:tr h="101739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42" name="picture 4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1381504" y="9301988"/>
            <a:ext cx="4506469" cy="794003"/>
          </a:xfrm>
          <a:prstGeom prst="rect">
            <a:avLst/>
          </a:prstGeom>
        </p:spPr>
      </p:pic>
      <p:sp>
        <p:nvSpPr>
          <p:cNvPr id="44" name="path 44"/>
          <p:cNvSpPr/>
          <p:nvPr/>
        </p:nvSpPr>
        <p:spPr>
          <a:xfrm>
            <a:off x="9615678" y="1691893"/>
            <a:ext cx="2261615" cy="719328"/>
          </a:xfrm>
          <a:custGeom>
            <a:avLst/>
            <a:gdLst/>
            <a:ahLst/>
            <a:cxnLst/>
            <a:rect l="0" t="0" r="0" b="0"/>
            <a:pathLst>
              <a:path w="3561" h="1132">
                <a:moveTo>
                  <a:pt x="32" y="675"/>
                </a:moveTo>
                <a:lnTo>
                  <a:pt x="22" y="680"/>
                </a:lnTo>
                <a:lnTo>
                  <a:pt x="15" y="692"/>
                </a:lnTo>
                <a:moveTo>
                  <a:pt x="46" y="711"/>
                </a:moveTo>
                <a:lnTo>
                  <a:pt x="49" y="699"/>
                </a:lnTo>
                <a:lnTo>
                  <a:pt x="46" y="690"/>
                </a:lnTo>
                <a:lnTo>
                  <a:pt x="41" y="680"/>
                </a:lnTo>
                <a:lnTo>
                  <a:pt x="32" y="678"/>
                </a:lnTo>
                <a:moveTo>
                  <a:pt x="49" y="711"/>
                </a:moveTo>
                <a:lnTo>
                  <a:pt x="15" y="781"/>
                </a:lnTo>
                <a:lnTo>
                  <a:pt x="51" y="781"/>
                </a:lnTo>
                <a:moveTo>
                  <a:pt x="87" y="785"/>
                </a:moveTo>
                <a:lnTo>
                  <a:pt x="90" y="783"/>
                </a:lnTo>
                <a:lnTo>
                  <a:pt x="90" y="778"/>
                </a:lnTo>
                <a:lnTo>
                  <a:pt x="87" y="771"/>
                </a:lnTo>
                <a:moveTo>
                  <a:pt x="82" y="764"/>
                </a:moveTo>
                <a:lnTo>
                  <a:pt x="85" y="778"/>
                </a:lnTo>
                <a:lnTo>
                  <a:pt x="85" y="783"/>
                </a:lnTo>
                <a:moveTo>
                  <a:pt x="73" y="754"/>
                </a:moveTo>
                <a:lnTo>
                  <a:pt x="82" y="762"/>
                </a:lnTo>
                <a:moveTo>
                  <a:pt x="87" y="785"/>
                </a:moveTo>
                <a:lnTo>
                  <a:pt x="85" y="783"/>
                </a:lnTo>
                <a:moveTo>
                  <a:pt x="82" y="762"/>
                </a:moveTo>
                <a:lnTo>
                  <a:pt x="87" y="771"/>
                </a:lnTo>
                <a:moveTo>
                  <a:pt x="202" y="692"/>
                </a:moveTo>
                <a:lnTo>
                  <a:pt x="181" y="694"/>
                </a:lnTo>
                <a:moveTo>
                  <a:pt x="183" y="759"/>
                </a:moveTo>
                <a:lnTo>
                  <a:pt x="202" y="757"/>
                </a:lnTo>
                <a:moveTo>
                  <a:pt x="161" y="654"/>
                </a:moveTo>
                <a:lnTo>
                  <a:pt x="154" y="738"/>
                </a:lnTo>
                <a:moveTo>
                  <a:pt x="145" y="711"/>
                </a:moveTo>
                <a:lnTo>
                  <a:pt x="171" y="704"/>
                </a:lnTo>
                <a:moveTo>
                  <a:pt x="154" y="738"/>
                </a:moveTo>
                <a:lnTo>
                  <a:pt x="176" y="764"/>
                </a:lnTo>
                <a:moveTo>
                  <a:pt x="173" y="694"/>
                </a:moveTo>
                <a:lnTo>
                  <a:pt x="164" y="750"/>
                </a:lnTo>
                <a:lnTo>
                  <a:pt x="147" y="788"/>
                </a:lnTo>
                <a:moveTo>
                  <a:pt x="181" y="694"/>
                </a:moveTo>
                <a:lnTo>
                  <a:pt x="200" y="692"/>
                </a:lnTo>
                <a:moveTo>
                  <a:pt x="202" y="690"/>
                </a:moveTo>
                <a:lnTo>
                  <a:pt x="200" y="757"/>
                </a:lnTo>
                <a:moveTo>
                  <a:pt x="202" y="757"/>
                </a:moveTo>
                <a:lnTo>
                  <a:pt x="183" y="759"/>
                </a:lnTo>
                <a:moveTo>
                  <a:pt x="181" y="687"/>
                </a:moveTo>
                <a:lnTo>
                  <a:pt x="183" y="764"/>
                </a:lnTo>
                <a:moveTo>
                  <a:pt x="224" y="725"/>
                </a:moveTo>
                <a:lnTo>
                  <a:pt x="241" y="718"/>
                </a:lnTo>
                <a:moveTo>
                  <a:pt x="241" y="716"/>
                </a:moveTo>
                <a:lnTo>
                  <a:pt x="233" y="738"/>
                </a:lnTo>
                <a:lnTo>
                  <a:pt x="236" y="752"/>
                </a:lnTo>
                <a:lnTo>
                  <a:pt x="233" y="769"/>
                </a:lnTo>
                <a:lnTo>
                  <a:pt x="224" y="769"/>
                </a:lnTo>
                <a:moveTo>
                  <a:pt x="233" y="769"/>
                </a:moveTo>
                <a:lnTo>
                  <a:pt x="279" y="793"/>
                </a:lnTo>
                <a:lnTo>
                  <a:pt x="289" y="790"/>
                </a:lnTo>
                <a:moveTo>
                  <a:pt x="233" y="675"/>
                </a:moveTo>
                <a:lnTo>
                  <a:pt x="241" y="694"/>
                </a:lnTo>
                <a:moveTo>
                  <a:pt x="253" y="673"/>
                </a:moveTo>
                <a:lnTo>
                  <a:pt x="279" y="668"/>
                </a:lnTo>
                <a:moveTo>
                  <a:pt x="279" y="663"/>
                </a:moveTo>
                <a:lnTo>
                  <a:pt x="277" y="704"/>
                </a:lnTo>
                <a:moveTo>
                  <a:pt x="258" y="690"/>
                </a:moveTo>
                <a:lnTo>
                  <a:pt x="272" y="687"/>
                </a:lnTo>
                <a:moveTo>
                  <a:pt x="255" y="754"/>
                </a:moveTo>
                <a:lnTo>
                  <a:pt x="272" y="745"/>
                </a:lnTo>
                <a:moveTo>
                  <a:pt x="248" y="730"/>
                </a:moveTo>
                <a:lnTo>
                  <a:pt x="284" y="723"/>
                </a:lnTo>
                <a:moveTo>
                  <a:pt x="284" y="718"/>
                </a:moveTo>
                <a:lnTo>
                  <a:pt x="277" y="783"/>
                </a:lnTo>
                <a:lnTo>
                  <a:pt x="272" y="769"/>
                </a:lnTo>
                <a:moveTo>
                  <a:pt x="248" y="718"/>
                </a:moveTo>
                <a:lnTo>
                  <a:pt x="248" y="774"/>
                </a:lnTo>
                <a:moveTo>
                  <a:pt x="253" y="668"/>
                </a:moveTo>
                <a:lnTo>
                  <a:pt x="255" y="716"/>
                </a:lnTo>
                <a:moveTo>
                  <a:pt x="255" y="711"/>
                </a:moveTo>
                <a:lnTo>
                  <a:pt x="279" y="706"/>
                </a:lnTo>
                <a:moveTo>
                  <a:pt x="272" y="738"/>
                </a:moveTo>
                <a:lnTo>
                  <a:pt x="274" y="754"/>
                </a:lnTo>
                <a:moveTo>
                  <a:pt x="267" y="673"/>
                </a:moveTo>
                <a:lnTo>
                  <a:pt x="265" y="752"/>
                </a:lnTo>
                <a:moveTo>
                  <a:pt x="301" y="711"/>
                </a:moveTo>
                <a:lnTo>
                  <a:pt x="318" y="706"/>
                </a:lnTo>
                <a:moveTo>
                  <a:pt x="301" y="778"/>
                </a:moveTo>
                <a:lnTo>
                  <a:pt x="322" y="762"/>
                </a:lnTo>
                <a:moveTo>
                  <a:pt x="318" y="665"/>
                </a:moveTo>
                <a:lnTo>
                  <a:pt x="303" y="711"/>
                </a:lnTo>
                <a:moveTo>
                  <a:pt x="320" y="697"/>
                </a:moveTo>
                <a:lnTo>
                  <a:pt x="303" y="750"/>
                </a:lnTo>
                <a:moveTo>
                  <a:pt x="301" y="752"/>
                </a:moveTo>
                <a:lnTo>
                  <a:pt x="322" y="738"/>
                </a:lnTo>
                <a:moveTo>
                  <a:pt x="327" y="668"/>
                </a:moveTo>
                <a:lnTo>
                  <a:pt x="353" y="663"/>
                </a:lnTo>
                <a:moveTo>
                  <a:pt x="353" y="661"/>
                </a:moveTo>
                <a:lnTo>
                  <a:pt x="351" y="704"/>
                </a:lnTo>
                <a:moveTo>
                  <a:pt x="325" y="706"/>
                </a:moveTo>
                <a:lnTo>
                  <a:pt x="363" y="702"/>
                </a:lnTo>
                <a:moveTo>
                  <a:pt x="330" y="685"/>
                </a:moveTo>
                <a:lnTo>
                  <a:pt x="346" y="682"/>
                </a:lnTo>
                <a:moveTo>
                  <a:pt x="341" y="706"/>
                </a:moveTo>
                <a:lnTo>
                  <a:pt x="341" y="793"/>
                </a:lnTo>
                <a:lnTo>
                  <a:pt x="330" y="778"/>
                </a:lnTo>
                <a:moveTo>
                  <a:pt x="322" y="723"/>
                </a:moveTo>
                <a:lnTo>
                  <a:pt x="332" y="735"/>
                </a:lnTo>
                <a:moveTo>
                  <a:pt x="339" y="745"/>
                </a:moveTo>
                <a:lnTo>
                  <a:pt x="320" y="769"/>
                </a:lnTo>
                <a:moveTo>
                  <a:pt x="341" y="730"/>
                </a:moveTo>
                <a:lnTo>
                  <a:pt x="358" y="774"/>
                </a:lnTo>
                <a:lnTo>
                  <a:pt x="365" y="774"/>
                </a:lnTo>
                <a:moveTo>
                  <a:pt x="358" y="723"/>
                </a:moveTo>
                <a:lnTo>
                  <a:pt x="346" y="740"/>
                </a:lnTo>
                <a:moveTo>
                  <a:pt x="406" y="658"/>
                </a:moveTo>
                <a:lnTo>
                  <a:pt x="378" y="725"/>
                </a:lnTo>
                <a:moveTo>
                  <a:pt x="397" y="687"/>
                </a:moveTo>
                <a:lnTo>
                  <a:pt x="397" y="795"/>
                </a:lnTo>
                <a:moveTo>
                  <a:pt x="416" y="658"/>
                </a:moveTo>
                <a:lnTo>
                  <a:pt x="416" y="781"/>
                </a:lnTo>
                <a:lnTo>
                  <a:pt x="421" y="788"/>
                </a:lnTo>
                <a:lnTo>
                  <a:pt x="445" y="788"/>
                </a:lnTo>
                <a:lnTo>
                  <a:pt x="442" y="752"/>
                </a:lnTo>
                <a:moveTo>
                  <a:pt x="440" y="690"/>
                </a:moveTo>
                <a:lnTo>
                  <a:pt x="404" y="742"/>
                </a:lnTo>
                <a:moveTo>
                  <a:pt x="469" y="723"/>
                </a:moveTo>
                <a:lnTo>
                  <a:pt x="483" y="721"/>
                </a:lnTo>
                <a:moveTo>
                  <a:pt x="483" y="716"/>
                </a:moveTo>
                <a:lnTo>
                  <a:pt x="478" y="752"/>
                </a:lnTo>
                <a:lnTo>
                  <a:pt x="473" y="790"/>
                </a:lnTo>
                <a:lnTo>
                  <a:pt x="466" y="778"/>
                </a:lnTo>
                <a:moveTo>
                  <a:pt x="471" y="694"/>
                </a:moveTo>
                <a:lnTo>
                  <a:pt x="469" y="733"/>
                </a:lnTo>
                <a:lnTo>
                  <a:pt x="464" y="752"/>
                </a:lnTo>
                <a:lnTo>
                  <a:pt x="454" y="793"/>
                </a:lnTo>
                <a:moveTo>
                  <a:pt x="454" y="697"/>
                </a:moveTo>
                <a:lnTo>
                  <a:pt x="490" y="690"/>
                </a:lnTo>
                <a:moveTo>
                  <a:pt x="471" y="656"/>
                </a:moveTo>
                <a:lnTo>
                  <a:pt x="476" y="680"/>
                </a:lnTo>
                <a:moveTo>
                  <a:pt x="498" y="656"/>
                </a:moveTo>
                <a:lnTo>
                  <a:pt x="495" y="687"/>
                </a:lnTo>
                <a:lnTo>
                  <a:pt x="488" y="711"/>
                </a:lnTo>
                <a:moveTo>
                  <a:pt x="493" y="694"/>
                </a:moveTo>
                <a:lnTo>
                  <a:pt x="519" y="687"/>
                </a:lnTo>
                <a:moveTo>
                  <a:pt x="502" y="697"/>
                </a:moveTo>
                <a:lnTo>
                  <a:pt x="502" y="771"/>
                </a:lnTo>
                <a:moveTo>
                  <a:pt x="514" y="716"/>
                </a:moveTo>
                <a:lnTo>
                  <a:pt x="512" y="742"/>
                </a:lnTo>
                <a:lnTo>
                  <a:pt x="510" y="764"/>
                </a:lnTo>
                <a:lnTo>
                  <a:pt x="505" y="754"/>
                </a:lnTo>
                <a:moveTo>
                  <a:pt x="481" y="742"/>
                </a:moveTo>
                <a:lnTo>
                  <a:pt x="514" y="716"/>
                </a:lnTo>
                <a:moveTo>
                  <a:pt x="493" y="716"/>
                </a:moveTo>
                <a:lnTo>
                  <a:pt x="493" y="785"/>
                </a:lnTo>
                <a:lnTo>
                  <a:pt x="495" y="793"/>
                </a:lnTo>
                <a:lnTo>
                  <a:pt x="519" y="793"/>
                </a:lnTo>
                <a:lnTo>
                  <a:pt x="519" y="757"/>
                </a:lnTo>
                <a:moveTo>
                  <a:pt x="543" y="685"/>
                </a:moveTo>
                <a:lnTo>
                  <a:pt x="589" y="680"/>
                </a:lnTo>
                <a:moveTo>
                  <a:pt x="533" y="771"/>
                </a:moveTo>
                <a:lnTo>
                  <a:pt x="596" y="764"/>
                </a:lnTo>
                <a:moveTo>
                  <a:pt x="567" y="682"/>
                </a:moveTo>
                <a:lnTo>
                  <a:pt x="565" y="769"/>
                </a:lnTo>
                <a:moveTo>
                  <a:pt x="668" y="668"/>
                </a:moveTo>
                <a:lnTo>
                  <a:pt x="618" y="675"/>
                </a:lnTo>
                <a:moveTo>
                  <a:pt x="618" y="781"/>
                </a:moveTo>
                <a:lnTo>
                  <a:pt x="663" y="776"/>
                </a:lnTo>
                <a:moveTo>
                  <a:pt x="668" y="663"/>
                </a:moveTo>
                <a:lnTo>
                  <a:pt x="665" y="783"/>
                </a:lnTo>
                <a:lnTo>
                  <a:pt x="665" y="788"/>
                </a:lnTo>
                <a:moveTo>
                  <a:pt x="665" y="783"/>
                </a:moveTo>
                <a:lnTo>
                  <a:pt x="663" y="776"/>
                </a:lnTo>
                <a:moveTo>
                  <a:pt x="618" y="663"/>
                </a:moveTo>
                <a:lnTo>
                  <a:pt x="618" y="785"/>
                </a:lnTo>
                <a:moveTo>
                  <a:pt x="618" y="661"/>
                </a:moveTo>
                <a:lnTo>
                  <a:pt x="618" y="793"/>
                </a:lnTo>
                <a:moveTo>
                  <a:pt x="644" y="680"/>
                </a:moveTo>
                <a:lnTo>
                  <a:pt x="625" y="716"/>
                </a:lnTo>
                <a:moveTo>
                  <a:pt x="634" y="706"/>
                </a:moveTo>
                <a:lnTo>
                  <a:pt x="658" y="738"/>
                </a:lnTo>
                <a:lnTo>
                  <a:pt x="665" y="738"/>
                </a:lnTo>
                <a:moveTo>
                  <a:pt x="639" y="738"/>
                </a:moveTo>
                <a:lnTo>
                  <a:pt x="646" y="750"/>
                </a:lnTo>
                <a:moveTo>
                  <a:pt x="634" y="754"/>
                </a:moveTo>
                <a:lnTo>
                  <a:pt x="646" y="771"/>
                </a:lnTo>
                <a:moveTo>
                  <a:pt x="637" y="697"/>
                </a:moveTo>
                <a:lnTo>
                  <a:pt x="651" y="694"/>
                </a:lnTo>
                <a:moveTo>
                  <a:pt x="637" y="728"/>
                </a:moveTo>
                <a:lnTo>
                  <a:pt x="644" y="716"/>
                </a:lnTo>
                <a:lnTo>
                  <a:pt x="656" y="687"/>
                </a:lnTo>
                <a:moveTo>
                  <a:pt x="620" y="747"/>
                </a:moveTo>
                <a:lnTo>
                  <a:pt x="637" y="728"/>
                </a:lnTo>
                <a:moveTo>
                  <a:pt x="692" y="690"/>
                </a:moveTo>
                <a:lnTo>
                  <a:pt x="752" y="680"/>
                </a:lnTo>
                <a:moveTo>
                  <a:pt x="711" y="704"/>
                </a:moveTo>
                <a:lnTo>
                  <a:pt x="711" y="795"/>
                </a:lnTo>
                <a:moveTo>
                  <a:pt x="711" y="711"/>
                </a:moveTo>
                <a:lnTo>
                  <a:pt x="740" y="706"/>
                </a:lnTo>
                <a:moveTo>
                  <a:pt x="740" y="702"/>
                </a:moveTo>
                <a:lnTo>
                  <a:pt x="740" y="795"/>
                </a:lnTo>
                <a:lnTo>
                  <a:pt x="728" y="778"/>
                </a:lnTo>
                <a:moveTo>
                  <a:pt x="711" y="733"/>
                </a:moveTo>
                <a:lnTo>
                  <a:pt x="733" y="728"/>
                </a:lnTo>
                <a:moveTo>
                  <a:pt x="733" y="752"/>
                </a:moveTo>
                <a:lnTo>
                  <a:pt x="711" y="757"/>
                </a:lnTo>
                <a:moveTo>
                  <a:pt x="723" y="654"/>
                </a:moveTo>
                <a:lnTo>
                  <a:pt x="711" y="704"/>
                </a:lnTo>
                <a:lnTo>
                  <a:pt x="687" y="750"/>
                </a:lnTo>
                <a:moveTo>
                  <a:pt x="766" y="752"/>
                </a:moveTo>
                <a:lnTo>
                  <a:pt x="807" y="742"/>
                </a:lnTo>
                <a:moveTo>
                  <a:pt x="783" y="718"/>
                </a:moveTo>
                <a:lnTo>
                  <a:pt x="819" y="714"/>
                </a:lnTo>
                <a:moveTo>
                  <a:pt x="819" y="711"/>
                </a:moveTo>
                <a:lnTo>
                  <a:pt x="814" y="752"/>
                </a:lnTo>
                <a:lnTo>
                  <a:pt x="807" y="795"/>
                </a:lnTo>
                <a:lnTo>
                  <a:pt x="798" y="771"/>
                </a:lnTo>
                <a:moveTo>
                  <a:pt x="793" y="656"/>
                </a:moveTo>
                <a:lnTo>
                  <a:pt x="783" y="725"/>
                </a:lnTo>
                <a:moveTo>
                  <a:pt x="788" y="687"/>
                </a:moveTo>
                <a:lnTo>
                  <a:pt x="826" y="680"/>
                </a:lnTo>
                <a:moveTo>
                  <a:pt x="845" y="680"/>
                </a:moveTo>
                <a:lnTo>
                  <a:pt x="870" y="675"/>
                </a:lnTo>
                <a:moveTo>
                  <a:pt x="845" y="716"/>
                </a:moveTo>
                <a:lnTo>
                  <a:pt x="867" y="709"/>
                </a:lnTo>
                <a:moveTo>
                  <a:pt x="843" y="759"/>
                </a:moveTo>
                <a:lnTo>
                  <a:pt x="867" y="738"/>
                </a:lnTo>
                <a:moveTo>
                  <a:pt x="858" y="747"/>
                </a:moveTo>
                <a:lnTo>
                  <a:pt x="858" y="678"/>
                </a:lnTo>
                <a:moveTo>
                  <a:pt x="874" y="658"/>
                </a:moveTo>
                <a:lnTo>
                  <a:pt x="874" y="738"/>
                </a:lnTo>
                <a:moveTo>
                  <a:pt x="898" y="738"/>
                </a:moveTo>
                <a:lnTo>
                  <a:pt x="898" y="658"/>
                </a:lnTo>
                <a:moveTo>
                  <a:pt x="898" y="663"/>
                </a:moveTo>
                <a:lnTo>
                  <a:pt x="874" y="668"/>
                </a:lnTo>
                <a:moveTo>
                  <a:pt x="884" y="685"/>
                </a:moveTo>
                <a:lnTo>
                  <a:pt x="884" y="716"/>
                </a:lnTo>
                <a:lnTo>
                  <a:pt x="879" y="745"/>
                </a:lnTo>
                <a:lnTo>
                  <a:pt x="870" y="774"/>
                </a:lnTo>
                <a:lnTo>
                  <a:pt x="855" y="793"/>
                </a:lnTo>
                <a:moveTo>
                  <a:pt x="886" y="733"/>
                </a:moveTo>
                <a:lnTo>
                  <a:pt x="886" y="783"/>
                </a:lnTo>
                <a:lnTo>
                  <a:pt x="891" y="788"/>
                </a:lnTo>
                <a:lnTo>
                  <a:pt x="905" y="788"/>
                </a:lnTo>
                <a:lnTo>
                  <a:pt x="905" y="754"/>
                </a:lnTo>
                <a:moveTo>
                  <a:pt x="946" y="711"/>
                </a:moveTo>
                <a:lnTo>
                  <a:pt x="982" y="706"/>
                </a:lnTo>
                <a:moveTo>
                  <a:pt x="920" y="764"/>
                </a:moveTo>
                <a:lnTo>
                  <a:pt x="944" y="740"/>
                </a:lnTo>
                <a:moveTo>
                  <a:pt x="920" y="711"/>
                </a:moveTo>
                <a:lnTo>
                  <a:pt x="944" y="706"/>
                </a:lnTo>
                <a:moveTo>
                  <a:pt x="982" y="702"/>
                </a:moveTo>
                <a:lnTo>
                  <a:pt x="978" y="745"/>
                </a:lnTo>
                <a:lnTo>
                  <a:pt x="968" y="793"/>
                </a:lnTo>
                <a:lnTo>
                  <a:pt x="961" y="769"/>
                </a:lnTo>
                <a:moveTo>
                  <a:pt x="956" y="757"/>
                </a:moveTo>
                <a:lnTo>
                  <a:pt x="941" y="788"/>
                </a:lnTo>
                <a:moveTo>
                  <a:pt x="968" y="711"/>
                </a:moveTo>
                <a:lnTo>
                  <a:pt x="956" y="754"/>
                </a:lnTo>
                <a:moveTo>
                  <a:pt x="956" y="711"/>
                </a:moveTo>
                <a:lnTo>
                  <a:pt x="949" y="745"/>
                </a:lnTo>
                <a:lnTo>
                  <a:pt x="937" y="769"/>
                </a:lnTo>
                <a:moveTo>
                  <a:pt x="934" y="658"/>
                </a:moveTo>
                <a:lnTo>
                  <a:pt x="934" y="752"/>
                </a:lnTo>
                <a:moveTo>
                  <a:pt x="946" y="673"/>
                </a:moveTo>
                <a:lnTo>
                  <a:pt x="970" y="668"/>
                </a:lnTo>
                <a:moveTo>
                  <a:pt x="973" y="663"/>
                </a:moveTo>
                <a:lnTo>
                  <a:pt x="949" y="711"/>
                </a:lnTo>
                <a:moveTo>
                  <a:pt x="1040" y="706"/>
                </a:moveTo>
                <a:lnTo>
                  <a:pt x="1061" y="745"/>
                </a:lnTo>
                <a:moveTo>
                  <a:pt x="1030" y="694"/>
                </a:moveTo>
                <a:lnTo>
                  <a:pt x="1030" y="790"/>
                </a:lnTo>
                <a:moveTo>
                  <a:pt x="1035" y="663"/>
                </a:moveTo>
                <a:lnTo>
                  <a:pt x="1023" y="704"/>
                </a:lnTo>
                <a:lnTo>
                  <a:pt x="1011" y="728"/>
                </a:lnTo>
                <a:lnTo>
                  <a:pt x="994" y="750"/>
                </a:lnTo>
                <a:moveTo>
                  <a:pt x="997" y="668"/>
                </a:moveTo>
                <a:lnTo>
                  <a:pt x="1059" y="661"/>
                </a:lnTo>
                <a:moveTo>
                  <a:pt x="1105" y="733"/>
                </a:moveTo>
                <a:lnTo>
                  <a:pt x="1110" y="752"/>
                </a:lnTo>
                <a:moveTo>
                  <a:pt x="1121" y="697"/>
                </a:moveTo>
                <a:lnTo>
                  <a:pt x="1121" y="793"/>
                </a:lnTo>
                <a:lnTo>
                  <a:pt x="1110" y="771"/>
                </a:lnTo>
                <a:moveTo>
                  <a:pt x="1098" y="728"/>
                </a:moveTo>
                <a:lnTo>
                  <a:pt x="1136" y="718"/>
                </a:lnTo>
                <a:moveTo>
                  <a:pt x="1088" y="723"/>
                </a:moveTo>
                <a:lnTo>
                  <a:pt x="1088" y="793"/>
                </a:lnTo>
                <a:moveTo>
                  <a:pt x="1095" y="702"/>
                </a:moveTo>
                <a:lnTo>
                  <a:pt x="1088" y="725"/>
                </a:lnTo>
                <a:lnTo>
                  <a:pt x="1076" y="742"/>
                </a:lnTo>
                <a:moveTo>
                  <a:pt x="1102" y="704"/>
                </a:moveTo>
                <a:lnTo>
                  <a:pt x="1119" y="654"/>
                </a:lnTo>
                <a:moveTo>
                  <a:pt x="1095" y="654"/>
                </a:moveTo>
                <a:lnTo>
                  <a:pt x="1076" y="704"/>
                </a:lnTo>
                <a:moveTo>
                  <a:pt x="1085" y="678"/>
                </a:moveTo>
                <a:lnTo>
                  <a:pt x="1107" y="673"/>
                </a:lnTo>
                <a:moveTo>
                  <a:pt x="1090" y="680"/>
                </a:moveTo>
                <a:lnTo>
                  <a:pt x="1095" y="697"/>
                </a:lnTo>
                <a:moveTo>
                  <a:pt x="1112" y="678"/>
                </a:moveTo>
                <a:lnTo>
                  <a:pt x="1133" y="673"/>
                </a:lnTo>
                <a:moveTo>
                  <a:pt x="1119" y="678"/>
                </a:moveTo>
                <a:lnTo>
                  <a:pt x="1126" y="694"/>
                </a:lnTo>
                <a:moveTo>
                  <a:pt x="1167" y="668"/>
                </a:moveTo>
                <a:lnTo>
                  <a:pt x="1162" y="706"/>
                </a:lnTo>
                <a:lnTo>
                  <a:pt x="1150" y="750"/>
                </a:lnTo>
                <a:moveTo>
                  <a:pt x="1162" y="711"/>
                </a:moveTo>
                <a:lnTo>
                  <a:pt x="1179" y="706"/>
                </a:lnTo>
                <a:moveTo>
                  <a:pt x="1167" y="764"/>
                </a:moveTo>
                <a:lnTo>
                  <a:pt x="1150" y="795"/>
                </a:lnTo>
                <a:moveTo>
                  <a:pt x="1160" y="725"/>
                </a:moveTo>
                <a:lnTo>
                  <a:pt x="1203" y="795"/>
                </a:lnTo>
                <a:lnTo>
                  <a:pt x="1215" y="793"/>
                </a:lnTo>
                <a:moveTo>
                  <a:pt x="1191" y="658"/>
                </a:moveTo>
                <a:lnTo>
                  <a:pt x="1191" y="764"/>
                </a:lnTo>
                <a:moveTo>
                  <a:pt x="1196" y="706"/>
                </a:moveTo>
                <a:lnTo>
                  <a:pt x="1210" y="738"/>
                </a:lnTo>
                <a:moveTo>
                  <a:pt x="1179" y="699"/>
                </a:moveTo>
                <a:lnTo>
                  <a:pt x="1174" y="735"/>
                </a:lnTo>
                <a:lnTo>
                  <a:pt x="1167" y="764"/>
                </a:lnTo>
                <a:moveTo>
                  <a:pt x="1234" y="752"/>
                </a:moveTo>
                <a:lnTo>
                  <a:pt x="1237" y="757"/>
                </a:lnTo>
                <a:lnTo>
                  <a:pt x="1239" y="752"/>
                </a:lnTo>
                <a:moveTo>
                  <a:pt x="1239" y="752"/>
                </a:moveTo>
                <a:lnTo>
                  <a:pt x="1237" y="747"/>
                </a:lnTo>
                <a:lnTo>
                  <a:pt x="1234" y="752"/>
                </a:lnTo>
                <a:moveTo>
                  <a:pt x="1239" y="752"/>
                </a:moveTo>
                <a:lnTo>
                  <a:pt x="1234" y="752"/>
                </a:lnTo>
                <a:moveTo>
                  <a:pt x="1234" y="752"/>
                </a:moveTo>
                <a:lnTo>
                  <a:pt x="1239" y="752"/>
                </a:lnTo>
                <a:moveTo>
                  <a:pt x="1237" y="752"/>
                </a:moveTo>
                <a:lnTo>
                  <a:pt x="1237" y="750"/>
                </a:lnTo>
                <a:moveTo>
                  <a:pt x="1237" y="752"/>
                </a:moveTo>
                <a:lnTo>
                  <a:pt x="1237" y="750"/>
                </a:lnTo>
                <a:moveTo>
                  <a:pt x="1241" y="754"/>
                </a:moveTo>
                <a:lnTo>
                  <a:pt x="1241" y="762"/>
                </a:lnTo>
                <a:lnTo>
                  <a:pt x="1239" y="769"/>
                </a:lnTo>
                <a:lnTo>
                  <a:pt x="1232" y="776"/>
                </a:lnTo>
                <a:lnTo>
                  <a:pt x="1227" y="778"/>
                </a:lnTo>
                <a:moveTo>
                  <a:pt x="1323" y="690"/>
                </a:moveTo>
                <a:lnTo>
                  <a:pt x="1369" y="680"/>
                </a:lnTo>
                <a:moveTo>
                  <a:pt x="1340" y="654"/>
                </a:moveTo>
                <a:lnTo>
                  <a:pt x="1345" y="680"/>
                </a:lnTo>
                <a:moveTo>
                  <a:pt x="1323" y="678"/>
                </a:moveTo>
                <a:lnTo>
                  <a:pt x="1321" y="725"/>
                </a:lnTo>
                <a:lnTo>
                  <a:pt x="1313" y="774"/>
                </a:lnTo>
                <a:lnTo>
                  <a:pt x="1304" y="798"/>
                </a:lnTo>
                <a:moveTo>
                  <a:pt x="1330" y="721"/>
                </a:moveTo>
                <a:lnTo>
                  <a:pt x="1335" y="752"/>
                </a:lnTo>
                <a:moveTo>
                  <a:pt x="1321" y="776"/>
                </a:moveTo>
                <a:lnTo>
                  <a:pt x="1369" y="769"/>
                </a:lnTo>
                <a:moveTo>
                  <a:pt x="1352" y="771"/>
                </a:moveTo>
                <a:lnTo>
                  <a:pt x="1361" y="706"/>
                </a:lnTo>
                <a:moveTo>
                  <a:pt x="1345" y="711"/>
                </a:moveTo>
                <a:lnTo>
                  <a:pt x="1347" y="742"/>
                </a:lnTo>
                <a:moveTo>
                  <a:pt x="1390" y="790"/>
                </a:moveTo>
                <a:lnTo>
                  <a:pt x="1410" y="771"/>
                </a:lnTo>
                <a:lnTo>
                  <a:pt x="1421" y="747"/>
                </a:lnTo>
                <a:lnTo>
                  <a:pt x="1438" y="699"/>
                </a:lnTo>
                <a:moveTo>
                  <a:pt x="1436" y="704"/>
                </a:moveTo>
                <a:lnTo>
                  <a:pt x="1419" y="706"/>
                </a:lnTo>
                <a:moveTo>
                  <a:pt x="1421" y="706"/>
                </a:moveTo>
                <a:lnTo>
                  <a:pt x="1436" y="661"/>
                </a:lnTo>
                <a:moveTo>
                  <a:pt x="1436" y="663"/>
                </a:moveTo>
                <a:lnTo>
                  <a:pt x="1395" y="673"/>
                </a:lnTo>
                <a:moveTo>
                  <a:pt x="1390" y="762"/>
                </a:moveTo>
                <a:lnTo>
                  <a:pt x="1381" y="785"/>
                </a:lnTo>
                <a:moveTo>
                  <a:pt x="1410" y="673"/>
                </a:moveTo>
                <a:lnTo>
                  <a:pt x="1407" y="714"/>
                </a:lnTo>
                <a:lnTo>
                  <a:pt x="1390" y="764"/>
                </a:lnTo>
                <a:moveTo>
                  <a:pt x="1407" y="714"/>
                </a:moveTo>
                <a:lnTo>
                  <a:pt x="1438" y="790"/>
                </a:lnTo>
                <a:lnTo>
                  <a:pt x="1448" y="790"/>
                </a:lnTo>
                <a:moveTo>
                  <a:pt x="1462" y="675"/>
                </a:moveTo>
                <a:lnTo>
                  <a:pt x="1462" y="774"/>
                </a:lnTo>
                <a:moveTo>
                  <a:pt x="1462" y="685"/>
                </a:moveTo>
                <a:lnTo>
                  <a:pt x="1479" y="680"/>
                </a:lnTo>
                <a:moveTo>
                  <a:pt x="1479" y="675"/>
                </a:moveTo>
                <a:lnTo>
                  <a:pt x="1479" y="774"/>
                </a:lnTo>
                <a:moveTo>
                  <a:pt x="1462" y="718"/>
                </a:moveTo>
                <a:lnTo>
                  <a:pt x="1474" y="716"/>
                </a:lnTo>
                <a:moveTo>
                  <a:pt x="1462" y="764"/>
                </a:moveTo>
                <a:lnTo>
                  <a:pt x="1479" y="762"/>
                </a:lnTo>
                <a:moveTo>
                  <a:pt x="1484" y="711"/>
                </a:moveTo>
                <a:lnTo>
                  <a:pt x="1522" y="704"/>
                </a:lnTo>
                <a:moveTo>
                  <a:pt x="1505" y="656"/>
                </a:moveTo>
                <a:lnTo>
                  <a:pt x="1505" y="795"/>
                </a:lnTo>
                <a:lnTo>
                  <a:pt x="1491" y="771"/>
                </a:lnTo>
                <a:moveTo>
                  <a:pt x="1489" y="721"/>
                </a:moveTo>
                <a:lnTo>
                  <a:pt x="1493" y="742"/>
                </a:lnTo>
                <a:moveTo>
                  <a:pt x="1592" y="663"/>
                </a:moveTo>
                <a:lnTo>
                  <a:pt x="1556" y="670"/>
                </a:lnTo>
                <a:moveTo>
                  <a:pt x="1556" y="658"/>
                </a:moveTo>
                <a:lnTo>
                  <a:pt x="1553" y="706"/>
                </a:lnTo>
                <a:lnTo>
                  <a:pt x="1549" y="754"/>
                </a:lnTo>
                <a:lnTo>
                  <a:pt x="1534" y="795"/>
                </a:lnTo>
                <a:moveTo>
                  <a:pt x="1563" y="706"/>
                </a:moveTo>
                <a:lnTo>
                  <a:pt x="1587" y="702"/>
                </a:lnTo>
                <a:moveTo>
                  <a:pt x="1587" y="699"/>
                </a:moveTo>
                <a:lnTo>
                  <a:pt x="1580" y="735"/>
                </a:lnTo>
                <a:lnTo>
                  <a:pt x="1568" y="764"/>
                </a:lnTo>
                <a:lnTo>
                  <a:pt x="1549" y="793"/>
                </a:lnTo>
                <a:moveTo>
                  <a:pt x="1563" y="718"/>
                </a:moveTo>
                <a:lnTo>
                  <a:pt x="1590" y="790"/>
                </a:lnTo>
                <a:lnTo>
                  <a:pt x="1601" y="788"/>
                </a:lnTo>
                <a:moveTo>
                  <a:pt x="1616" y="678"/>
                </a:moveTo>
                <a:lnTo>
                  <a:pt x="1616" y="774"/>
                </a:lnTo>
                <a:moveTo>
                  <a:pt x="1616" y="721"/>
                </a:moveTo>
                <a:lnTo>
                  <a:pt x="1625" y="716"/>
                </a:lnTo>
                <a:moveTo>
                  <a:pt x="1628" y="680"/>
                </a:moveTo>
                <a:lnTo>
                  <a:pt x="1628" y="766"/>
                </a:lnTo>
                <a:moveTo>
                  <a:pt x="1616" y="764"/>
                </a:moveTo>
                <a:lnTo>
                  <a:pt x="1628" y="762"/>
                </a:lnTo>
                <a:moveTo>
                  <a:pt x="1616" y="685"/>
                </a:moveTo>
                <a:lnTo>
                  <a:pt x="1628" y="682"/>
                </a:lnTo>
                <a:moveTo>
                  <a:pt x="1633" y="738"/>
                </a:moveTo>
                <a:lnTo>
                  <a:pt x="1673" y="730"/>
                </a:lnTo>
                <a:moveTo>
                  <a:pt x="1640" y="690"/>
                </a:moveTo>
                <a:lnTo>
                  <a:pt x="1640" y="738"/>
                </a:lnTo>
                <a:moveTo>
                  <a:pt x="1652" y="735"/>
                </a:moveTo>
                <a:lnTo>
                  <a:pt x="1669" y="795"/>
                </a:lnTo>
                <a:lnTo>
                  <a:pt x="1676" y="795"/>
                </a:lnTo>
                <a:moveTo>
                  <a:pt x="1640" y="699"/>
                </a:moveTo>
                <a:lnTo>
                  <a:pt x="1664" y="694"/>
                </a:lnTo>
                <a:moveTo>
                  <a:pt x="1666" y="690"/>
                </a:moveTo>
                <a:lnTo>
                  <a:pt x="1664" y="733"/>
                </a:lnTo>
                <a:moveTo>
                  <a:pt x="1654" y="658"/>
                </a:moveTo>
                <a:lnTo>
                  <a:pt x="1650" y="733"/>
                </a:lnTo>
                <a:lnTo>
                  <a:pt x="1642" y="764"/>
                </a:lnTo>
                <a:lnTo>
                  <a:pt x="1623" y="795"/>
                </a:lnTo>
                <a:moveTo>
                  <a:pt x="1719" y="721"/>
                </a:moveTo>
                <a:lnTo>
                  <a:pt x="1741" y="718"/>
                </a:lnTo>
                <a:moveTo>
                  <a:pt x="1741" y="742"/>
                </a:moveTo>
                <a:lnTo>
                  <a:pt x="1719" y="745"/>
                </a:lnTo>
                <a:moveTo>
                  <a:pt x="1729" y="656"/>
                </a:moveTo>
                <a:lnTo>
                  <a:pt x="1726" y="668"/>
                </a:lnTo>
                <a:lnTo>
                  <a:pt x="1717" y="704"/>
                </a:lnTo>
                <a:lnTo>
                  <a:pt x="1710" y="728"/>
                </a:lnTo>
                <a:moveTo>
                  <a:pt x="1741" y="774"/>
                </a:moveTo>
                <a:lnTo>
                  <a:pt x="1741" y="738"/>
                </a:lnTo>
                <a:moveTo>
                  <a:pt x="1719" y="778"/>
                </a:moveTo>
                <a:lnTo>
                  <a:pt x="1743" y="774"/>
                </a:lnTo>
                <a:moveTo>
                  <a:pt x="1719" y="735"/>
                </a:moveTo>
                <a:lnTo>
                  <a:pt x="1719" y="790"/>
                </a:lnTo>
                <a:moveTo>
                  <a:pt x="1729" y="670"/>
                </a:moveTo>
                <a:lnTo>
                  <a:pt x="1748" y="723"/>
                </a:lnTo>
                <a:lnTo>
                  <a:pt x="1758" y="723"/>
                </a:lnTo>
                <a:moveTo>
                  <a:pt x="1688" y="718"/>
                </a:moveTo>
                <a:lnTo>
                  <a:pt x="1705" y="714"/>
                </a:lnTo>
                <a:moveTo>
                  <a:pt x="1688" y="747"/>
                </a:moveTo>
                <a:lnTo>
                  <a:pt x="1712" y="738"/>
                </a:lnTo>
                <a:moveTo>
                  <a:pt x="1712" y="699"/>
                </a:moveTo>
                <a:lnTo>
                  <a:pt x="1690" y="747"/>
                </a:lnTo>
                <a:moveTo>
                  <a:pt x="1712" y="762"/>
                </a:moveTo>
                <a:lnTo>
                  <a:pt x="1688" y="781"/>
                </a:lnTo>
                <a:moveTo>
                  <a:pt x="1705" y="668"/>
                </a:moveTo>
                <a:lnTo>
                  <a:pt x="1690" y="718"/>
                </a:lnTo>
                <a:moveTo>
                  <a:pt x="1777" y="685"/>
                </a:moveTo>
                <a:lnTo>
                  <a:pt x="1825" y="680"/>
                </a:lnTo>
                <a:moveTo>
                  <a:pt x="1767" y="771"/>
                </a:moveTo>
                <a:lnTo>
                  <a:pt x="1832" y="764"/>
                </a:lnTo>
                <a:moveTo>
                  <a:pt x="1801" y="682"/>
                </a:moveTo>
                <a:lnTo>
                  <a:pt x="1801" y="769"/>
                </a:lnTo>
                <a:moveTo>
                  <a:pt x="1861" y="716"/>
                </a:moveTo>
                <a:lnTo>
                  <a:pt x="1873" y="733"/>
                </a:lnTo>
                <a:moveTo>
                  <a:pt x="1861" y="709"/>
                </a:moveTo>
                <a:lnTo>
                  <a:pt x="1853" y="735"/>
                </a:lnTo>
                <a:lnTo>
                  <a:pt x="1844" y="762"/>
                </a:lnTo>
                <a:moveTo>
                  <a:pt x="1861" y="675"/>
                </a:moveTo>
                <a:lnTo>
                  <a:pt x="1861" y="793"/>
                </a:lnTo>
                <a:moveTo>
                  <a:pt x="1846" y="709"/>
                </a:moveTo>
                <a:lnTo>
                  <a:pt x="1873" y="704"/>
                </a:lnTo>
                <a:moveTo>
                  <a:pt x="1870" y="661"/>
                </a:moveTo>
                <a:lnTo>
                  <a:pt x="1849" y="687"/>
                </a:lnTo>
                <a:moveTo>
                  <a:pt x="1880" y="665"/>
                </a:moveTo>
                <a:lnTo>
                  <a:pt x="1880" y="711"/>
                </a:lnTo>
                <a:moveTo>
                  <a:pt x="1880" y="675"/>
                </a:moveTo>
                <a:lnTo>
                  <a:pt x="1899" y="670"/>
                </a:lnTo>
                <a:moveTo>
                  <a:pt x="1901" y="665"/>
                </a:moveTo>
                <a:lnTo>
                  <a:pt x="1899" y="702"/>
                </a:lnTo>
                <a:moveTo>
                  <a:pt x="1901" y="702"/>
                </a:moveTo>
                <a:lnTo>
                  <a:pt x="1880" y="706"/>
                </a:lnTo>
                <a:moveTo>
                  <a:pt x="1878" y="728"/>
                </a:moveTo>
                <a:lnTo>
                  <a:pt x="1901" y="723"/>
                </a:lnTo>
                <a:moveTo>
                  <a:pt x="1890" y="725"/>
                </a:moveTo>
                <a:lnTo>
                  <a:pt x="1890" y="781"/>
                </a:lnTo>
                <a:moveTo>
                  <a:pt x="1880" y="752"/>
                </a:moveTo>
                <a:lnTo>
                  <a:pt x="1899" y="750"/>
                </a:lnTo>
                <a:moveTo>
                  <a:pt x="1909" y="778"/>
                </a:moveTo>
                <a:lnTo>
                  <a:pt x="1868" y="783"/>
                </a:lnTo>
                <a:moveTo>
                  <a:pt x="1961" y="742"/>
                </a:moveTo>
                <a:lnTo>
                  <a:pt x="1959" y="783"/>
                </a:lnTo>
                <a:moveTo>
                  <a:pt x="1950" y="742"/>
                </a:moveTo>
                <a:lnTo>
                  <a:pt x="1950" y="783"/>
                </a:lnTo>
                <a:moveTo>
                  <a:pt x="1973" y="738"/>
                </a:moveTo>
                <a:lnTo>
                  <a:pt x="1938" y="742"/>
                </a:lnTo>
                <a:moveTo>
                  <a:pt x="1971" y="781"/>
                </a:moveTo>
                <a:lnTo>
                  <a:pt x="1973" y="733"/>
                </a:lnTo>
                <a:moveTo>
                  <a:pt x="1923" y="785"/>
                </a:moveTo>
                <a:lnTo>
                  <a:pt x="1985" y="781"/>
                </a:lnTo>
                <a:moveTo>
                  <a:pt x="1938" y="735"/>
                </a:moveTo>
                <a:lnTo>
                  <a:pt x="1938" y="783"/>
                </a:lnTo>
                <a:moveTo>
                  <a:pt x="1966" y="706"/>
                </a:moveTo>
                <a:lnTo>
                  <a:pt x="1973" y="725"/>
                </a:lnTo>
                <a:moveTo>
                  <a:pt x="1961" y="694"/>
                </a:moveTo>
                <a:lnTo>
                  <a:pt x="1983" y="690"/>
                </a:lnTo>
                <a:moveTo>
                  <a:pt x="1966" y="668"/>
                </a:moveTo>
                <a:lnTo>
                  <a:pt x="1954" y="716"/>
                </a:lnTo>
                <a:moveTo>
                  <a:pt x="1947" y="665"/>
                </a:moveTo>
                <a:lnTo>
                  <a:pt x="1947" y="730"/>
                </a:lnTo>
                <a:moveTo>
                  <a:pt x="1938" y="673"/>
                </a:moveTo>
                <a:lnTo>
                  <a:pt x="1938" y="725"/>
                </a:lnTo>
                <a:moveTo>
                  <a:pt x="2031" y="699"/>
                </a:moveTo>
                <a:lnTo>
                  <a:pt x="2050" y="694"/>
                </a:lnTo>
                <a:moveTo>
                  <a:pt x="2010" y="757"/>
                </a:moveTo>
                <a:lnTo>
                  <a:pt x="2010" y="680"/>
                </a:lnTo>
                <a:moveTo>
                  <a:pt x="2055" y="663"/>
                </a:moveTo>
                <a:lnTo>
                  <a:pt x="2053" y="723"/>
                </a:lnTo>
                <a:moveTo>
                  <a:pt x="2026" y="665"/>
                </a:moveTo>
                <a:lnTo>
                  <a:pt x="2029" y="738"/>
                </a:lnTo>
                <a:moveTo>
                  <a:pt x="2024" y="788"/>
                </a:moveTo>
                <a:lnTo>
                  <a:pt x="2062" y="778"/>
                </a:lnTo>
                <a:moveTo>
                  <a:pt x="1998" y="682"/>
                </a:moveTo>
                <a:lnTo>
                  <a:pt x="2021" y="675"/>
                </a:lnTo>
                <a:moveTo>
                  <a:pt x="1998" y="764"/>
                </a:moveTo>
                <a:lnTo>
                  <a:pt x="2026" y="742"/>
                </a:lnTo>
                <a:moveTo>
                  <a:pt x="2026" y="757"/>
                </a:moveTo>
                <a:lnTo>
                  <a:pt x="2058" y="750"/>
                </a:lnTo>
                <a:moveTo>
                  <a:pt x="2029" y="673"/>
                </a:moveTo>
                <a:lnTo>
                  <a:pt x="2055" y="668"/>
                </a:lnTo>
                <a:moveTo>
                  <a:pt x="2000" y="718"/>
                </a:moveTo>
                <a:lnTo>
                  <a:pt x="2021" y="711"/>
                </a:lnTo>
                <a:moveTo>
                  <a:pt x="2029" y="728"/>
                </a:moveTo>
                <a:lnTo>
                  <a:pt x="2058" y="723"/>
                </a:lnTo>
                <a:moveTo>
                  <a:pt x="2041" y="673"/>
                </a:moveTo>
                <a:lnTo>
                  <a:pt x="2041" y="781"/>
                </a:lnTo>
                <a:moveTo>
                  <a:pt x="2096" y="658"/>
                </a:moveTo>
                <a:lnTo>
                  <a:pt x="2103" y="685"/>
                </a:lnTo>
                <a:moveTo>
                  <a:pt x="2122" y="656"/>
                </a:moveTo>
                <a:lnTo>
                  <a:pt x="2113" y="690"/>
                </a:lnTo>
                <a:moveTo>
                  <a:pt x="2091" y="685"/>
                </a:moveTo>
                <a:lnTo>
                  <a:pt x="2091" y="740"/>
                </a:lnTo>
                <a:moveTo>
                  <a:pt x="2091" y="735"/>
                </a:moveTo>
                <a:lnTo>
                  <a:pt x="2130" y="730"/>
                </a:lnTo>
                <a:moveTo>
                  <a:pt x="2127" y="690"/>
                </a:moveTo>
                <a:lnTo>
                  <a:pt x="2091" y="694"/>
                </a:lnTo>
                <a:moveTo>
                  <a:pt x="2096" y="711"/>
                </a:moveTo>
                <a:lnTo>
                  <a:pt x="2122" y="709"/>
                </a:lnTo>
                <a:moveTo>
                  <a:pt x="2074" y="754"/>
                </a:moveTo>
                <a:lnTo>
                  <a:pt x="2141" y="747"/>
                </a:lnTo>
                <a:moveTo>
                  <a:pt x="2127" y="685"/>
                </a:moveTo>
                <a:lnTo>
                  <a:pt x="2125" y="730"/>
                </a:lnTo>
                <a:moveTo>
                  <a:pt x="2110" y="795"/>
                </a:moveTo>
                <a:lnTo>
                  <a:pt x="2110" y="692"/>
                </a:lnTo>
                <a:moveTo>
                  <a:pt x="2175" y="656"/>
                </a:moveTo>
                <a:lnTo>
                  <a:pt x="2151" y="728"/>
                </a:lnTo>
                <a:moveTo>
                  <a:pt x="2165" y="685"/>
                </a:moveTo>
                <a:lnTo>
                  <a:pt x="2165" y="795"/>
                </a:lnTo>
                <a:moveTo>
                  <a:pt x="2190" y="661"/>
                </a:moveTo>
                <a:lnTo>
                  <a:pt x="2197" y="685"/>
                </a:lnTo>
                <a:moveTo>
                  <a:pt x="2173" y="704"/>
                </a:moveTo>
                <a:lnTo>
                  <a:pt x="2213" y="697"/>
                </a:lnTo>
                <a:moveTo>
                  <a:pt x="2182" y="716"/>
                </a:moveTo>
                <a:lnTo>
                  <a:pt x="2190" y="752"/>
                </a:lnTo>
                <a:moveTo>
                  <a:pt x="2204" y="711"/>
                </a:moveTo>
                <a:lnTo>
                  <a:pt x="2197" y="774"/>
                </a:lnTo>
                <a:moveTo>
                  <a:pt x="2170" y="778"/>
                </a:moveTo>
                <a:lnTo>
                  <a:pt x="2218" y="774"/>
                </a:lnTo>
                <a:moveTo>
                  <a:pt x="2240" y="790"/>
                </a:moveTo>
                <a:lnTo>
                  <a:pt x="2257" y="771"/>
                </a:lnTo>
                <a:lnTo>
                  <a:pt x="2269" y="747"/>
                </a:lnTo>
                <a:lnTo>
                  <a:pt x="2285" y="699"/>
                </a:lnTo>
                <a:moveTo>
                  <a:pt x="2285" y="704"/>
                </a:moveTo>
                <a:lnTo>
                  <a:pt x="2266" y="706"/>
                </a:lnTo>
                <a:moveTo>
                  <a:pt x="2269" y="706"/>
                </a:moveTo>
                <a:lnTo>
                  <a:pt x="2285" y="661"/>
                </a:lnTo>
                <a:moveTo>
                  <a:pt x="2283" y="663"/>
                </a:moveTo>
                <a:lnTo>
                  <a:pt x="2245" y="673"/>
                </a:lnTo>
                <a:moveTo>
                  <a:pt x="2240" y="762"/>
                </a:moveTo>
                <a:lnTo>
                  <a:pt x="2230" y="785"/>
                </a:lnTo>
                <a:moveTo>
                  <a:pt x="2259" y="673"/>
                </a:moveTo>
                <a:lnTo>
                  <a:pt x="2254" y="714"/>
                </a:lnTo>
                <a:lnTo>
                  <a:pt x="2240" y="764"/>
                </a:lnTo>
                <a:moveTo>
                  <a:pt x="2254" y="714"/>
                </a:moveTo>
                <a:lnTo>
                  <a:pt x="2288" y="790"/>
                </a:lnTo>
                <a:lnTo>
                  <a:pt x="2298" y="790"/>
                </a:lnTo>
                <a:moveTo>
                  <a:pt x="2324" y="711"/>
                </a:moveTo>
                <a:lnTo>
                  <a:pt x="2307" y="714"/>
                </a:lnTo>
                <a:moveTo>
                  <a:pt x="2324" y="769"/>
                </a:moveTo>
                <a:lnTo>
                  <a:pt x="2324" y="704"/>
                </a:lnTo>
                <a:moveTo>
                  <a:pt x="2333" y="752"/>
                </a:moveTo>
                <a:lnTo>
                  <a:pt x="2317" y="783"/>
                </a:lnTo>
                <a:moveTo>
                  <a:pt x="2317" y="668"/>
                </a:moveTo>
                <a:lnTo>
                  <a:pt x="2326" y="690"/>
                </a:lnTo>
                <a:moveTo>
                  <a:pt x="2341" y="690"/>
                </a:moveTo>
                <a:lnTo>
                  <a:pt x="2338" y="706"/>
                </a:lnTo>
                <a:lnTo>
                  <a:pt x="2331" y="725"/>
                </a:lnTo>
                <a:moveTo>
                  <a:pt x="2336" y="725"/>
                </a:moveTo>
                <a:lnTo>
                  <a:pt x="2360" y="723"/>
                </a:lnTo>
                <a:moveTo>
                  <a:pt x="2362" y="718"/>
                </a:moveTo>
                <a:lnTo>
                  <a:pt x="2350" y="754"/>
                </a:lnTo>
                <a:moveTo>
                  <a:pt x="2326" y="793"/>
                </a:moveTo>
                <a:lnTo>
                  <a:pt x="2343" y="774"/>
                </a:lnTo>
                <a:lnTo>
                  <a:pt x="2350" y="754"/>
                </a:lnTo>
                <a:moveTo>
                  <a:pt x="2338" y="738"/>
                </a:moveTo>
                <a:lnTo>
                  <a:pt x="2362" y="793"/>
                </a:lnTo>
                <a:lnTo>
                  <a:pt x="2372" y="793"/>
                </a:lnTo>
                <a:moveTo>
                  <a:pt x="2355" y="663"/>
                </a:moveTo>
                <a:lnTo>
                  <a:pt x="2355" y="704"/>
                </a:lnTo>
                <a:lnTo>
                  <a:pt x="2360" y="711"/>
                </a:lnTo>
                <a:lnTo>
                  <a:pt x="2372" y="711"/>
                </a:lnTo>
                <a:moveTo>
                  <a:pt x="2341" y="663"/>
                </a:moveTo>
                <a:lnTo>
                  <a:pt x="2341" y="690"/>
                </a:lnTo>
                <a:moveTo>
                  <a:pt x="2341" y="670"/>
                </a:moveTo>
                <a:lnTo>
                  <a:pt x="2355" y="668"/>
                </a:lnTo>
                <a:moveTo>
                  <a:pt x="2430" y="793"/>
                </a:moveTo>
                <a:lnTo>
                  <a:pt x="2430" y="658"/>
                </a:lnTo>
                <a:moveTo>
                  <a:pt x="2410" y="711"/>
                </a:moveTo>
                <a:lnTo>
                  <a:pt x="2446" y="706"/>
                </a:lnTo>
                <a:moveTo>
                  <a:pt x="2396" y="778"/>
                </a:moveTo>
                <a:lnTo>
                  <a:pt x="2408" y="750"/>
                </a:lnTo>
                <a:moveTo>
                  <a:pt x="2386" y="711"/>
                </a:moveTo>
                <a:lnTo>
                  <a:pt x="2401" y="706"/>
                </a:lnTo>
                <a:moveTo>
                  <a:pt x="2401" y="702"/>
                </a:moveTo>
                <a:lnTo>
                  <a:pt x="2398" y="774"/>
                </a:lnTo>
                <a:moveTo>
                  <a:pt x="2393" y="663"/>
                </a:moveTo>
                <a:lnTo>
                  <a:pt x="2403" y="687"/>
                </a:lnTo>
                <a:moveTo>
                  <a:pt x="2480" y="658"/>
                </a:moveTo>
                <a:lnTo>
                  <a:pt x="2490" y="685"/>
                </a:lnTo>
                <a:moveTo>
                  <a:pt x="2509" y="656"/>
                </a:moveTo>
                <a:lnTo>
                  <a:pt x="2499" y="690"/>
                </a:lnTo>
                <a:moveTo>
                  <a:pt x="2478" y="685"/>
                </a:moveTo>
                <a:lnTo>
                  <a:pt x="2478" y="740"/>
                </a:lnTo>
                <a:moveTo>
                  <a:pt x="2478" y="735"/>
                </a:moveTo>
                <a:lnTo>
                  <a:pt x="2516" y="730"/>
                </a:lnTo>
                <a:moveTo>
                  <a:pt x="2513" y="690"/>
                </a:moveTo>
                <a:lnTo>
                  <a:pt x="2478" y="694"/>
                </a:lnTo>
                <a:moveTo>
                  <a:pt x="2482" y="711"/>
                </a:moveTo>
                <a:lnTo>
                  <a:pt x="2509" y="709"/>
                </a:lnTo>
                <a:moveTo>
                  <a:pt x="2461" y="754"/>
                </a:moveTo>
                <a:lnTo>
                  <a:pt x="2525" y="747"/>
                </a:lnTo>
                <a:moveTo>
                  <a:pt x="2513" y="685"/>
                </a:moveTo>
                <a:lnTo>
                  <a:pt x="2511" y="730"/>
                </a:lnTo>
                <a:moveTo>
                  <a:pt x="2494" y="795"/>
                </a:moveTo>
                <a:lnTo>
                  <a:pt x="2494" y="692"/>
                </a:lnTo>
                <a:moveTo>
                  <a:pt x="2561" y="656"/>
                </a:moveTo>
                <a:lnTo>
                  <a:pt x="2535" y="728"/>
                </a:lnTo>
                <a:moveTo>
                  <a:pt x="2552" y="685"/>
                </a:moveTo>
                <a:lnTo>
                  <a:pt x="2552" y="795"/>
                </a:lnTo>
                <a:moveTo>
                  <a:pt x="2576" y="661"/>
                </a:moveTo>
                <a:lnTo>
                  <a:pt x="2583" y="685"/>
                </a:lnTo>
                <a:moveTo>
                  <a:pt x="2559" y="704"/>
                </a:moveTo>
                <a:lnTo>
                  <a:pt x="2600" y="697"/>
                </a:lnTo>
                <a:moveTo>
                  <a:pt x="2569" y="716"/>
                </a:moveTo>
                <a:lnTo>
                  <a:pt x="2573" y="752"/>
                </a:lnTo>
                <a:moveTo>
                  <a:pt x="2590" y="711"/>
                </a:moveTo>
                <a:lnTo>
                  <a:pt x="2581" y="774"/>
                </a:lnTo>
                <a:moveTo>
                  <a:pt x="2557" y="778"/>
                </a:moveTo>
                <a:lnTo>
                  <a:pt x="2605" y="774"/>
                </a:lnTo>
                <a:moveTo>
                  <a:pt x="2621" y="752"/>
                </a:moveTo>
                <a:lnTo>
                  <a:pt x="2624" y="757"/>
                </a:lnTo>
                <a:lnTo>
                  <a:pt x="2626" y="752"/>
                </a:lnTo>
                <a:moveTo>
                  <a:pt x="2626" y="752"/>
                </a:moveTo>
                <a:lnTo>
                  <a:pt x="2624" y="747"/>
                </a:lnTo>
                <a:lnTo>
                  <a:pt x="2621" y="752"/>
                </a:lnTo>
                <a:moveTo>
                  <a:pt x="2626" y="752"/>
                </a:moveTo>
                <a:lnTo>
                  <a:pt x="2621" y="752"/>
                </a:lnTo>
                <a:moveTo>
                  <a:pt x="2621" y="752"/>
                </a:moveTo>
                <a:lnTo>
                  <a:pt x="2626" y="752"/>
                </a:lnTo>
                <a:moveTo>
                  <a:pt x="2624" y="752"/>
                </a:moveTo>
                <a:lnTo>
                  <a:pt x="2624" y="750"/>
                </a:lnTo>
                <a:moveTo>
                  <a:pt x="2624" y="752"/>
                </a:moveTo>
                <a:lnTo>
                  <a:pt x="2624" y="750"/>
                </a:lnTo>
                <a:moveTo>
                  <a:pt x="2629" y="754"/>
                </a:moveTo>
                <a:lnTo>
                  <a:pt x="2629" y="762"/>
                </a:lnTo>
                <a:lnTo>
                  <a:pt x="2626" y="769"/>
                </a:lnTo>
                <a:lnTo>
                  <a:pt x="2621" y="776"/>
                </a:lnTo>
                <a:lnTo>
                  <a:pt x="2614" y="778"/>
                </a:lnTo>
                <a:moveTo>
                  <a:pt x="2698" y="774"/>
                </a:moveTo>
                <a:lnTo>
                  <a:pt x="2722" y="730"/>
                </a:lnTo>
                <a:moveTo>
                  <a:pt x="2715" y="673"/>
                </a:moveTo>
                <a:lnTo>
                  <a:pt x="2722" y="706"/>
                </a:lnTo>
                <a:moveTo>
                  <a:pt x="2744" y="656"/>
                </a:moveTo>
                <a:lnTo>
                  <a:pt x="2739" y="706"/>
                </a:lnTo>
                <a:lnTo>
                  <a:pt x="2734" y="742"/>
                </a:lnTo>
                <a:lnTo>
                  <a:pt x="2753" y="781"/>
                </a:lnTo>
                <a:moveTo>
                  <a:pt x="2734" y="742"/>
                </a:moveTo>
                <a:lnTo>
                  <a:pt x="2725" y="764"/>
                </a:lnTo>
                <a:lnTo>
                  <a:pt x="2710" y="790"/>
                </a:lnTo>
                <a:moveTo>
                  <a:pt x="2703" y="670"/>
                </a:moveTo>
                <a:lnTo>
                  <a:pt x="2703" y="769"/>
                </a:lnTo>
                <a:moveTo>
                  <a:pt x="2830" y="690"/>
                </a:moveTo>
                <a:lnTo>
                  <a:pt x="2828" y="730"/>
                </a:lnTo>
                <a:moveTo>
                  <a:pt x="2799" y="733"/>
                </a:moveTo>
                <a:lnTo>
                  <a:pt x="2830" y="730"/>
                </a:lnTo>
                <a:moveTo>
                  <a:pt x="2816" y="675"/>
                </a:moveTo>
                <a:lnTo>
                  <a:pt x="2811" y="738"/>
                </a:lnTo>
                <a:lnTo>
                  <a:pt x="2806" y="759"/>
                </a:lnTo>
                <a:lnTo>
                  <a:pt x="2790" y="795"/>
                </a:lnTo>
                <a:moveTo>
                  <a:pt x="2797" y="697"/>
                </a:moveTo>
                <a:lnTo>
                  <a:pt x="2828" y="694"/>
                </a:lnTo>
                <a:moveTo>
                  <a:pt x="2794" y="678"/>
                </a:moveTo>
                <a:lnTo>
                  <a:pt x="2835" y="673"/>
                </a:lnTo>
                <a:moveTo>
                  <a:pt x="2804" y="716"/>
                </a:moveTo>
                <a:lnTo>
                  <a:pt x="2823" y="714"/>
                </a:lnTo>
                <a:moveTo>
                  <a:pt x="2797" y="692"/>
                </a:moveTo>
                <a:lnTo>
                  <a:pt x="2799" y="738"/>
                </a:lnTo>
                <a:moveTo>
                  <a:pt x="2782" y="682"/>
                </a:moveTo>
                <a:lnTo>
                  <a:pt x="2782" y="793"/>
                </a:lnTo>
                <a:moveTo>
                  <a:pt x="2792" y="654"/>
                </a:moveTo>
                <a:lnTo>
                  <a:pt x="2770" y="716"/>
                </a:lnTo>
                <a:moveTo>
                  <a:pt x="2792" y="742"/>
                </a:moveTo>
                <a:lnTo>
                  <a:pt x="2828" y="795"/>
                </a:lnTo>
                <a:lnTo>
                  <a:pt x="2838" y="793"/>
                </a:lnTo>
                <a:moveTo>
                  <a:pt x="2857" y="790"/>
                </a:moveTo>
                <a:lnTo>
                  <a:pt x="2876" y="771"/>
                </a:lnTo>
                <a:lnTo>
                  <a:pt x="2885" y="747"/>
                </a:lnTo>
                <a:lnTo>
                  <a:pt x="2902" y="699"/>
                </a:lnTo>
                <a:moveTo>
                  <a:pt x="2902" y="704"/>
                </a:moveTo>
                <a:lnTo>
                  <a:pt x="2883" y="706"/>
                </a:lnTo>
                <a:moveTo>
                  <a:pt x="2885" y="706"/>
                </a:moveTo>
                <a:lnTo>
                  <a:pt x="2902" y="661"/>
                </a:lnTo>
                <a:moveTo>
                  <a:pt x="2900" y="663"/>
                </a:moveTo>
                <a:lnTo>
                  <a:pt x="2861" y="673"/>
                </a:lnTo>
                <a:moveTo>
                  <a:pt x="2857" y="762"/>
                </a:moveTo>
                <a:lnTo>
                  <a:pt x="2847" y="785"/>
                </a:lnTo>
                <a:moveTo>
                  <a:pt x="2876" y="673"/>
                </a:moveTo>
                <a:lnTo>
                  <a:pt x="2873" y="714"/>
                </a:lnTo>
                <a:lnTo>
                  <a:pt x="2857" y="764"/>
                </a:lnTo>
                <a:moveTo>
                  <a:pt x="2873" y="714"/>
                </a:moveTo>
                <a:lnTo>
                  <a:pt x="2905" y="790"/>
                </a:lnTo>
                <a:lnTo>
                  <a:pt x="2914" y="790"/>
                </a:lnTo>
                <a:moveTo>
                  <a:pt x="2929" y="675"/>
                </a:moveTo>
                <a:lnTo>
                  <a:pt x="2929" y="774"/>
                </a:lnTo>
                <a:moveTo>
                  <a:pt x="2929" y="685"/>
                </a:moveTo>
                <a:lnTo>
                  <a:pt x="2943" y="680"/>
                </a:lnTo>
                <a:moveTo>
                  <a:pt x="2943" y="675"/>
                </a:moveTo>
                <a:lnTo>
                  <a:pt x="2943" y="774"/>
                </a:lnTo>
                <a:moveTo>
                  <a:pt x="2929" y="718"/>
                </a:moveTo>
                <a:lnTo>
                  <a:pt x="2941" y="716"/>
                </a:lnTo>
                <a:moveTo>
                  <a:pt x="2929" y="764"/>
                </a:moveTo>
                <a:lnTo>
                  <a:pt x="2943" y="762"/>
                </a:lnTo>
                <a:moveTo>
                  <a:pt x="2950" y="711"/>
                </a:moveTo>
                <a:lnTo>
                  <a:pt x="2986" y="704"/>
                </a:lnTo>
                <a:moveTo>
                  <a:pt x="2972" y="656"/>
                </a:moveTo>
                <a:lnTo>
                  <a:pt x="2972" y="795"/>
                </a:lnTo>
                <a:lnTo>
                  <a:pt x="2958" y="771"/>
                </a:lnTo>
                <a:moveTo>
                  <a:pt x="2953" y="721"/>
                </a:moveTo>
                <a:lnTo>
                  <a:pt x="2960" y="742"/>
                </a:lnTo>
                <a:moveTo>
                  <a:pt x="3018" y="668"/>
                </a:moveTo>
                <a:lnTo>
                  <a:pt x="3013" y="706"/>
                </a:lnTo>
                <a:lnTo>
                  <a:pt x="3001" y="750"/>
                </a:lnTo>
                <a:moveTo>
                  <a:pt x="3013" y="711"/>
                </a:moveTo>
                <a:lnTo>
                  <a:pt x="3030" y="706"/>
                </a:lnTo>
                <a:moveTo>
                  <a:pt x="3018" y="764"/>
                </a:moveTo>
                <a:lnTo>
                  <a:pt x="3001" y="795"/>
                </a:lnTo>
                <a:moveTo>
                  <a:pt x="3013" y="725"/>
                </a:moveTo>
                <a:lnTo>
                  <a:pt x="3053" y="795"/>
                </a:lnTo>
                <a:lnTo>
                  <a:pt x="3065" y="793"/>
                </a:lnTo>
                <a:moveTo>
                  <a:pt x="3044" y="658"/>
                </a:moveTo>
                <a:lnTo>
                  <a:pt x="3044" y="764"/>
                </a:lnTo>
                <a:moveTo>
                  <a:pt x="3046" y="706"/>
                </a:moveTo>
                <a:lnTo>
                  <a:pt x="3063" y="738"/>
                </a:lnTo>
                <a:moveTo>
                  <a:pt x="3032" y="699"/>
                </a:moveTo>
                <a:lnTo>
                  <a:pt x="3025" y="735"/>
                </a:lnTo>
                <a:lnTo>
                  <a:pt x="3018" y="764"/>
                </a:lnTo>
                <a:moveTo>
                  <a:pt x="3111" y="699"/>
                </a:moveTo>
                <a:lnTo>
                  <a:pt x="3130" y="694"/>
                </a:lnTo>
                <a:moveTo>
                  <a:pt x="3090" y="757"/>
                </a:moveTo>
                <a:lnTo>
                  <a:pt x="3090" y="680"/>
                </a:lnTo>
                <a:moveTo>
                  <a:pt x="3135" y="663"/>
                </a:moveTo>
                <a:lnTo>
                  <a:pt x="3133" y="723"/>
                </a:lnTo>
                <a:moveTo>
                  <a:pt x="3106" y="665"/>
                </a:moveTo>
                <a:lnTo>
                  <a:pt x="3109" y="738"/>
                </a:lnTo>
                <a:moveTo>
                  <a:pt x="3104" y="788"/>
                </a:moveTo>
                <a:lnTo>
                  <a:pt x="3142" y="778"/>
                </a:lnTo>
                <a:moveTo>
                  <a:pt x="3078" y="682"/>
                </a:moveTo>
                <a:lnTo>
                  <a:pt x="3101" y="675"/>
                </a:lnTo>
                <a:moveTo>
                  <a:pt x="3078" y="764"/>
                </a:moveTo>
                <a:lnTo>
                  <a:pt x="3106" y="742"/>
                </a:lnTo>
                <a:moveTo>
                  <a:pt x="3106" y="757"/>
                </a:moveTo>
                <a:lnTo>
                  <a:pt x="3138" y="750"/>
                </a:lnTo>
                <a:moveTo>
                  <a:pt x="3109" y="673"/>
                </a:moveTo>
                <a:lnTo>
                  <a:pt x="3135" y="668"/>
                </a:lnTo>
                <a:moveTo>
                  <a:pt x="3080" y="718"/>
                </a:moveTo>
                <a:lnTo>
                  <a:pt x="3101" y="711"/>
                </a:lnTo>
                <a:moveTo>
                  <a:pt x="3109" y="728"/>
                </a:moveTo>
                <a:lnTo>
                  <a:pt x="3138" y="723"/>
                </a:lnTo>
                <a:moveTo>
                  <a:pt x="3121" y="673"/>
                </a:moveTo>
                <a:lnTo>
                  <a:pt x="3121" y="781"/>
                </a:lnTo>
                <a:moveTo>
                  <a:pt x="3164" y="769"/>
                </a:moveTo>
                <a:lnTo>
                  <a:pt x="3166" y="776"/>
                </a:lnTo>
                <a:lnTo>
                  <a:pt x="3173" y="776"/>
                </a:lnTo>
                <a:lnTo>
                  <a:pt x="3178" y="769"/>
                </a:lnTo>
                <a:moveTo>
                  <a:pt x="3178" y="769"/>
                </a:moveTo>
                <a:lnTo>
                  <a:pt x="3173" y="762"/>
                </a:lnTo>
                <a:lnTo>
                  <a:pt x="3166" y="762"/>
                </a:lnTo>
                <a:lnTo>
                  <a:pt x="3164" y="769"/>
                </a:lnTo>
                <a:moveTo>
                  <a:pt x="3178" y="769"/>
                </a:moveTo>
                <a:lnTo>
                  <a:pt x="3176" y="759"/>
                </a:lnTo>
                <a:lnTo>
                  <a:pt x="3171" y="757"/>
                </a:lnTo>
                <a:lnTo>
                  <a:pt x="3166" y="759"/>
                </a:lnTo>
                <a:lnTo>
                  <a:pt x="3164" y="769"/>
                </a:lnTo>
                <a:moveTo>
                  <a:pt x="3164" y="769"/>
                </a:moveTo>
                <a:lnTo>
                  <a:pt x="3166" y="778"/>
                </a:lnTo>
                <a:lnTo>
                  <a:pt x="3171" y="781"/>
                </a:lnTo>
                <a:lnTo>
                  <a:pt x="3176" y="778"/>
                </a:lnTo>
                <a:lnTo>
                  <a:pt x="3178" y="769"/>
                </a:lnTo>
                <a:moveTo>
                  <a:pt x="46" y="447"/>
                </a:moveTo>
                <a:lnTo>
                  <a:pt x="46" y="342"/>
                </a:lnTo>
                <a:lnTo>
                  <a:pt x="27" y="365"/>
                </a:lnTo>
                <a:moveTo>
                  <a:pt x="82" y="452"/>
                </a:moveTo>
                <a:lnTo>
                  <a:pt x="85" y="450"/>
                </a:lnTo>
                <a:lnTo>
                  <a:pt x="85" y="445"/>
                </a:lnTo>
                <a:lnTo>
                  <a:pt x="82" y="438"/>
                </a:lnTo>
                <a:moveTo>
                  <a:pt x="78" y="433"/>
                </a:moveTo>
                <a:lnTo>
                  <a:pt x="80" y="445"/>
                </a:lnTo>
                <a:lnTo>
                  <a:pt x="80" y="450"/>
                </a:lnTo>
                <a:moveTo>
                  <a:pt x="68" y="421"/>
                </a:moveTo>
                <a:lnTo>
                  <a:pt x="78" y="428"/>
                </a:lnTo>
                <a:moveTo>
                  <a:pt x="82" y="452"/>
                </a:moveTo>
                <a:lnTo>
                  <a:pt x="80" y="450"/>
                </a:lnTo>
                <a:moveTo>
                  <a:pt x="78" y="428"/>
                </a:moveTo>
                <a:lnTo>
                  <a:pt x="82" y="438"/>
                </a:lnTo>
                <a:moveTo>
                  <a:pt x="147" y="440"/>
                </a:moveTo>
                <a:lnTo>
                  <a:pt x="173" y="397"/>
                </a:lnTo>
                <a:moveTo>
                  <a:pt x="166" y="339"/>
                </a:moveTo>
                <a:lnTo>
                  <a:pt x="173" y="373"/>
                </a:lnTo>
                <a:moveTo>
                  <a:pt x="193" y="322"/>
                </a:moveTo>
                <a:lnTo>
                  <a:pt x="188" y="373"/>
                </a:lnTo>
                <a:lnTo>
                  <a:pt x="183" y="409"/>
                </a:lnTo>
                <a:lnTo>
                  <a:pt x="202" y="447"/>
                </a:lnTo>
                <a:moveTo>
                  <a:pt x="183" y="409"/>
                </a:moveTo>
                <a:lnTo>
                  <a:pt x="176" y="433"/>
                </a:lnTo>
                <a:lnTo>
                  <a:pt x="161" y="457"/>
                </a:lnTo>
                <a:moveTo>
                  <a:pt x="152" y="337"/>
                </a:moveTo>
                <a:lnTo>
                  <a:pt x="152" y="435"/>
                </a:lnTo>
                <a:moveTo>
                  <a:pt x="219" y="450"/>
                </a:moveTo>
                <a:lnTo>
                  <a:pt x="284" y="442"/>
                </a:lnTo>
                <a:moveTo>
                  <a:pt x="253" y="325"/>
                </a:moveTo>
                <a:lnTo>
                  <a:pt x="253" y="445"/>
                </a:lnTo>
                <a:moveTo>
                  <a:pt x="274" y="373"/>
                </a:moveTo>
                <a:lnTo>
                  <a:pt x="253" y="378"/>
                </a:lnTo>
                <a:moveTo>
                  <a:pt x="296" y="378"/>
                </a:moveTo>
                <a:lnTo>
                  <a:pt x="313" y="373"/>
                </a:lnTo>
                <a:moveTo>
                  <a:pt x="296" y="445"/>
                </a:moveTo>
                <a:lnTo>
                  <a:pt x="318" y="428"/>
                </a:lnTo>
                <a:moveTo>
                  <a:pt x="313" y="332"/>
                </a:moveTo>
                <a:lnTo>
                  <a:pt x="298" y="378"/>
                </a:lnTo>
                <a:moveTo>
                  <a:pt x="315" y="363"/>
                </a:moveTo>
                <a:lnTo>
                  <a:pt x="298" y="416"/>
                </a:lnTo>
                <a:moveTo>
                  <a:pt x="296" y="418"/>
                </a:moveTo>
                <a:lnTo>
                  <a:pt x="318" y="404"/>
                </a:lnTo>
                <a:moveTo>
                  <a:pt x="322" y="334"/>
                </a:moveTo>
                <a:lnTo>
                  <a:pt x="349" y="330"/>
                </a:lnTo>
                <a:moveTo>
                  <a:pt x="349" y="327"/>
                </a:moveTo>
                <a:lnTo>
                  <a:pt x="346" y="370"/>
                </a:lnTo>
                <a:moveTo>
                  <a:pt x="320" y="373"/>
                </a:moveTo>
                <a:lnTo>
                  <a:pt x="361" y="368"/>
                </a:lnTo>
                <a:moveTo>
                  <a:pt x="325" y="351"/>
                </a:moveTo>
                <a:lnTo>
                  <a:pt x="341" y="349"/>
                </a:lnTo>
                <a:moveTo>
                  <a:pt x="337" y="373"/>
                </a:moveTo>
                <a:lnTo>
                  <a:pt x="337" y="459"/>
                </a:lnTo>
                <a:lnTo>
                  <a:pt x="325" y="445"/>
                </a:lnTo>
                <a:moveTo>
                  <a:pt x="318" y="390"/>
                </a:moveTo>
                <a:lnTo>
                  <a:pt x="327" y="402"/>
                </a:lnTo>
                <a:moveTo>
                  <a:pt x="334" y="411"/>
                </a:moveTo>
                <a:lnTo>
                  <a:pt x="315" y="435"/>
                </a:lnTo>
                <a:moveTo>
                  <a:pt x="337" y="397"/>
                </a:moveTo>
                <a:lnTo>
                  <a:pt x="353" y="440"/>
                </a:lnTo>
                <a:lnTo>
                  <a:pt x="361" y="440"/>
                </a:lnTo>
                <a:moveTo>
                  <a:pt x="353" y="390"/>
                </a:moveTo>
                <a:lnTo>
                  <a:pt x="341" y="406"/>
                </a:lnTo>
                <a:moveTo>
                  <a:pt x="404" y="325"/>
                </a:moveTo>
                <a:lnTo>
                  <a:pt x="373" y="392"/>
                </a:lnTo>
                <a:moveTo>
                  <a:pt x="392" y="354"/>
                </a:moveTo>
                <a:lnTo>
                  <a:pt x="392" y="462"/>
                </a:lnTo>
                <a:moveTo>
                  <a:pt x="411" y="325"/>
                </a:moveTo>
                <a:lnTo>
                  <a:pt x="411" y="447"/>
                </a:lnTo>
                <a:lnTo>
                  <a:pt x="416" y="454"/>
                </a:lnTo>
                <a:lnTo>
                  <a:pt x="440" y="454"/>
                </a:lnTo>
                <a:lnTo>
                  <a:pt x="438" y="418"/>
                </a:lnTo>
                <a:moveTo>
                  <a:pt x="435" y="356"/>
                </a:moveTo>
                <a:lnTo>
                  <a:pt x="399" y="409"/>
                </a:lnTo>
                <a:moveTo>
                  <a:pt x="466" y="378"/>
                </a:moveTo>
                <a:lnTo>
                  <a:pt x="450" y="380"/>
                </a:lnTo>
                <a:moveTo>
                  <a:pt x="466" y="435"/>
                </a:moveTo>
                <a:lnTo>
                  <a:pt x="466" y="370"/>
                </a:lnTo>
                <a:moveTo>
                  <a:pt x="478" y="418"/>
                </a:moveTo>
                <a:lnTo>
                  <a:pt x="461" y="450"/>
                </a:lnTo>
                <a:moveTo>
                  <a:pt x="459" y="334"/>
                </a:moveTo>
                <a:lnTo>
                  <a:pt x="469" y="356"/>
                </a:lnTo>
                <a:moveTo>
                  <a:pt x="485" y="356"/>
                </a:moveTo>
                <a:lnTo>
                  <a:pt x="481" y="373"/>
                </a:lnTo>
                <a:lnTo>
                  <a:pt x="473" y="392"/>
                </a:lnTo>
                <a:moveTo>
                  <a:pt x="481" y="392"/>
                </a:moveTo>
                <a:lnTo>
                  <a:pt x="502" y="390"/>
                </a:lnTo>
                <a:moveTo>
                  <a:pt x="505" y="385"/>
                </a:moveTo>
                <a:lnTo>
                  <a:pt x="495" y="421"/>
                </a:lnTo>
                <a:moveTo>
                  <a:pt x="469" y="459"/>
                </a:moveTo>
                <a:lnTo>
                  <a:pt x="485" y="440"/>
                </a:lnTo>
                <a:lnTo>
                  <a:pt x="495" y="421"/>
                </a:lnTo>
                <a:moveTo>
                  <a:pt x="483" y="404"/>
                </a:moveTo>
                <a:lnTo>
                  <a:pt x="507" y="459"/>
                </a:lnTo>
                <a:lnTo>
                  <a:pt x="517" y="459"/>
                </a:lnTo>
                <a:moveTo>
                  <a:pt x="498" y="330"/>
                </a:moveTo>
                <a:lnTo>
                  <a:pt x="498" y="349"/>
                </a:lnTo>
                <a:lnTo>
                  <a:pt x="500" y="370"/>
                </a:lnTo>
                <a:lnTo>
                  <a:pt x="505" y="378"/>
                </a:lnTo>
                <a:lnTo>
                  <a:pt x="514" y="378"/>
                </a:lnTo>
                <a:moveTo>
                  <a:pt x="485" y="330"/>
                </a:moveTo>
                <a:lnTo>
                  <a:pt x="485" y="356"/>
                </a:lnTo>
                <a:moveTo>
                  <a:pt x="485" y="337"/>
                </a:moveTo>
                <a:lnTo>
                  <a:pt x="498" y="334"/>
                </a:lnTo>
                <a:moveTo>
                  <a:pt x="572" y="459"/>
                </a:moveTo>
                <a:lnTo>
                  <a:pt x="572" y="325"/>
                </a:lnTo>
                <a:moveTo>
                  <a:pt x="553" y="378"/>
                </a:moveTo>
                <a:lnTo>
                  <a:pt x="591" y="373"/>
                </a:lnTo>
                <a:moveTo>
                  <a:pt x="541" y="445"/>
                </a:moveTo>
                <a:lnTo>
                  <a:pt x="553" y="416"/>
                </a:lnTo>
                <a:moveTo>
                  <a:pt x="529" y="378"/>
                </a:moveTo>
                <a:lnTo>
                  <a:pt x="543" y="373"/>
                </a:lnTo>
                <a:moveTo>
                  <a:pt x="543" y="368"/>
                </a:moveTo>
                <a:lnTo>
                  <a:pt x="541" y="440"/>
                </a:lnTo>
                <a:moveTo>
                  <a:pt x="538" y="330"/>
                </a:moveTo>
                <a:lnTo>
                  <a:pt x="548" y="354"/>
                </a:lnTo>
                <a:moveTo>
                  <a:pt x="615" y="452"/>
                </a:moveTo>
                <a:lnTo>
                  <a:pt x="630" y="423"/>
                </a:lnTo>
                <a:moveTo>
                  <a:pt x="613" y="334"/>
                </a:moveTo>
                <a:lnTo>
                  <a:pt x="622" y="361"/>
                </a:lnTo>
                <a:moveTo>
                  <a:pt x="620" y="375"/>
                </a:moveTo>
                <a:lnTo>
                  <a:pt x="618" y="450"/>
                </a:lnTo>
                <a:moveTo>
                  <a:pt x="603" y="385"/>
                </a:moveTo>
                <a:lnTo>
                  <a:pt x="620" y="380"/>
                </a:lnTo>
                <a:moveTo>
                  <a:pt x="634" y="327"/>
                </a:moveTo>
                <a:lnTo>
                  <a:pt x="641" y="356"/>
                </a:lnTo>
                <a:moveTo>
                  <a:pt x="658" y="322"/>
                </a:moveTo>
                <a:lnTo>
                  <a:pt x="651" y="361"/>
                </a:lnTo>
                <a:moveTo>
                  <a:pt x="634" y="356"/>
                </a:moveTo>
                <a:lnTo>
                  <a:pt x="634" y="404"/>
                </a:lnTo>
                <a:moveTo>
                  <a:pt x="634" y="365"/>
                </a:moveTo>
                <a:lnTo>
                  <a:pt x="661" y="361"/>
                </a:lnTo>
                <a:moveTo>
                  <a:pt x="634" y="397"/>
                </a:moveTo>
                <a:lnTo>
                  <a:pt x="661" y="392"/>
                </a:lnTo>
                <a:moveTo>
                  <a:pt x="651" y="394"/>
                </a:moveTo>
                <a:lnTo>
                  <a:pt x="651" y="445"/>
                </a:lnTo>
                <a:moveTo>
                  <a:pt x="656" y="457"/>
                </a:moveTo>
                <a:lnTo>
                  <a:pt x="673" y="457"/>
                </a:lnTo>
                <a:moveTo>
                  <a:pt x="651" y="394"/>
                </a:moveTo>
                <a:lnTo>
                  <a:pt x="651" y="452"/>
                </a:lnTo>
                <a:lnTo>
                  <a:pt x="656" y="457"/>
                </a:lnTo>
                <a:lnTo>
                  <a:pt x="673" y="457"/>
                </a:lnTo>
                <a:lnTo>
                  <a:pt x="670" y="425"/>
                </a:lnTo>
                <a:moveTo>
                  <a:pt x="639" y="421"/>
                </a:moveTo>
                <a:lnTo>
                  <a:pt x="641" y="394"/>
                </a:lnTo>
                <a:lnTo>
                  <a:pt x="637" y="430"/>
                </a:lnTo>
                <a:moveTo>
                  <a:pt x="661" y="358"/>
                </a:moveTo>
                <a:lnTo>
                  <a:pt x="658" y="392"/>
                </a:lnTo>
                <a:moveTo>
                  <a:pt x="637" y="433"/>
                </a:moveTo>
                <a:lnTo>
                  <a:pt x="622" y="464"/>
                </a:lnTo>
                <a:moveTo>
                  <a:pt x="687" y="337"/>
                </a:moveTo>
                <a:lnTo>
                  <a:pt x="687" y="428"/>
                </a:lnTo>
                <a:moveTo>
                  <a:pt x="718" y="334"/>
                </a:moveTo>
                <a:lnTo>
                  <a:pt x="738" y="332"/>
                </a:lnTo>
                <a:moveTo>
                  <a:pt x="738" y="327"/>
                </a:moveTo>
                <a:lnTo>
                  <a:pt x="738" y="462"/>
                </a:lnTo>
                <a:lnTo>
                  <a:pt x="728" y="440"/>
                </a:lnTo>
                <a:moveTo>
                  <a:pt x="716" y="399"/>
                </a:moveTo>
                <a:lnTo>
                  <a:pt x="735" y="397"/>
                </a:lnTo>
                <a:moveTo>
                  <a:pt x="718" y="320"/>
                </a:moveTo>
                <a:lnTo>
                  <a:pt x="718" y="368"/>
                </a:lnTo>
                <a:lnTo>
                  <a:pt x="716" y="399"/>
                </a:lnTo>
                <a:lnTo>
                  <a:pt x="713" y="433"/>
                </a:lnTo>
                <a:lnTo>
                  <a:pt x="706" y="450"/>
                </a:lnTo>
                <a:lnTo>
                  <a:pt x="699" y="464"/>
                </a:lnTo>
                <a:moveTo>
                  <a:pt x="718" y="368"/>
                </a:moveTo>
                <a:lnTo>
                  <a:pt x="735" y="365"/>
                </a:lnTo>
                <a:moveTo>
                  <a:pt x="687" y="346"/>
                </a:moveTo>
                <a:lnTo>
                  <a:pt x="706" y="344"/>
                </a:lnTo>
                <a:moveTo>
                  <a:pt x="706" y="339"/>
                </a:moveTo>
                <a:lnTo>
                  <a:pt x="704" y="423"/>
                </a:lnTo>
                <a:moveTo>
                  <a:pt x="687" y="378"/>
                </a:moveTo>
                <a:lnTo>
                  <a:pt x="701" y="373"/>
                </a:lnTo>
                <a:moveTo>
                  <a:pt x="687" y="414"/>
                </a:moveTo>
                <a:lnTo>
                  <a:pt x="704" y="409"/>
                </a:lnTo>
                <a:moveTo>
                  <a:pt x="766" y="365"/>
                </a:moveTo>
                <a:lnTo>
                  <a:pt x="817" y="356"/>
                </a:lnTo>
                <a:moveTo>
                  <a:pt x="766" y="349"/>
                </a:moveTo>
                <a:lnTo>
                  <a:pt x="766" y="418"/>
                </a:lnTo>
                <a:moveTo>
                  <a:pt x="793" y="320"/>
                </a:moveTo>
                <a:lnTo>
                  <a:pt x="793" y="459"/>
                </a:lnTo>
                <a:moveTo>
                  <a:pt x="817" y="354"/>
                </a:moveTo>
                <a:lnTo>
                  <a:pt x="814" y="402"/>
                </a:lnTo>
                <a:moveTo>
                  <a:pt x="817" y="402"/>
                </a:moveTo>
                <a:lnTo>
                  <a:pt x="766" y="409"/>
                </a:lnTo>
                <a:moveTo>
                  <a:pt x="867" y="322"/>
                </a:moveTo>
                <a:lnTo>
                  <a:pt x="848" y="344"/>
                </a:lnTo>
                <a:moveTo>
                  <a:pt x="848" y="332"/>
                </a:moveTo>
                <a:lnTo>
                  <a:pt x="845" y="411"/>
                </a:lnTo>
                <a:lnTo>
                  <a:pt x="843" y="430"/>
                </a:lnTo>
                <a:lnTo>
                  <a:pt x="836" y="459"/>
                </a:lnTo>
                <a:moveTo>
                  <a:pt x="865" y="361"/>
                </a:moveTo>
                <a:lnTo>
                  <a:pt x="862" y="397"/>
                </a:lnTo>
                <a:moveTo>
                  <a:pt x="845" y="402"/>
                </a:moveTo>
                <a:lnTo>
                  <a:pt x="865" y="397"/>
                </a:lnTo>
                <a:moveTo>
                  <a:pt x="848" y="370"/>
                </a:moveTo>
                <a:lnTo>
                  <a:pt x="865" y="365"/>
                </a:lnTo>
                <a:moveTo>
                  <a:pt x="901" y="330"/>
                </a:moveTo>
                <a:lnTo>
                  <a:pt x="877" y="346"/>
                </a:lnTo>
                <a:moveTo>
                  <a:pt x="877" y="334"/>
                </a:moveTo>
                <a:lnTo>
                  <a:pt x="874" y="411"/>
                </a:lnTo>
                <a:lnTo>
                  <a:pt x="870" y="430"/>
                </a:lnTo>
                <a:lnTo>
                  <a:pt x="855" y="462"/>
                </a:lnTo>
                <a:moveTo>
                  <a:pt x="874" y="382"/>
                </a:moveTo>
                <a:lnTo>
                  <a:pt x="903" y="375"/>
                </a:lnTo>
                <a:moveTo>
                  <a:pt x="891" y="378"/>
                </a:moveTo>
                <a:lnTo>
                  <a:pt x="891" y="464"/>
                </a:lnTo>
                <a:moveTo>
                  <a:pt x="920" y="337"/>
                </a:moveTo>
                <a:lnTo>
                  <a:pt x="930" y="356"/>
                </a:lnTo>
                <a:moveTo>
                  <a:pt x="922" y="390"/>
                </a:moveTo>
                <a:lnTo>
                  <a:pt x="913" y="370"/>
                </a:lnTo>
                <a:moveTo>
                  <a:pt x="913" y="435"/>
                </a:moveTo>
                <a:lnTo>
                  <a:pt x="922" y="450"/>
                </a:lnTo>
                <a:lnTo>
                  <a:pt x="932" y="373"/>
                </a:lnTo>
                <a:moveTo>
                  <a:pt x="934" y="382"/>
                </a:moveTo>
                <a:lnTo>
                  <a:pt x="980" y="375"/>
                </a:lnTo>
                <a:moveTo>
                  <a:pt x="956" y="378"/>
                </a:moveTo>
                <a:lnTo>
                  <a:pt x="956" y="318"/>
                </a:lnTo>
                <a:moveTo>
                  <a:pt x="973" y="351"/>
                </a:moveTo>
                <a:lnTo>
                  <a:pt x="956" y="354"/>
                </a:lnTo>
                <a:moveTo>
                  <a:pt x="944" y="339"/>
                </a:moveTo>
                <a:lnTo>
                  <a:pt x="944" y="382"/>
                </a:lnTo>
                <a:moveTo>
                  <a:pt x="953" y="382"/>
                </a:moveTo>
                <a:lnTo>
                  <a:pt x="953" y="428"/>
                </a:lnTo>
                <a:moveTo>
                  <a:pt x="932" y="428"/>
                </a:moveTo>
                <a:lnTo>
                  <a:pt x="944" y="397"/>
                </a:lnTo>
                <a:moveTo>
                  <a:pt x="970" y="392"/>
                </a:moveTo>
                <a:lnTo>
                  <a:pt x="958" y="430"/>
                </a:lnTo>
                <a:lnTo>
                  <a:pt x="946" y="450"/>
                </a:lnTo>
                <a:lnTo>
                  <a:pt x="930" y="466"/>
                </a:lnTo>
                <a:moveTo>
                  <a:pt x="999" y="457"/>
                </a:moveTo>
                <a:lnTo>
                  <a:pt x="1018" y="438"/>
                </a:lnTo>
                <a:lnTo>
                  <a:pt x="1030" y="414"/>
                </a:lnTo>
                <a:lnTo>
                  <a:pt x="1047" y="365"/>
                </a:lnTo>
                <a:moveTo>
                  <a:pt x="1045" y="370"/>
                </a:moveTo>
                <a:lnTo>
                  <a:pt x="1028" y="373"/>
                </a:lnTo>
                <a:moveTo>
                  <a:pt x="1030" y="373"/>
                </a:moveTo>
                <a:lnTo>
                  <a:pt x="1045" y="327"/>
                </a:lnTo>
                <a:moveTo>
                  <a:pt x="1045" y="330"/>
                </a:moveTo>
                <a:lnTo>
                  <a:pt x="1004" y="339"/>
                </a:lnTo>
                <a:moveTo>
                  <a:pt x="999" y="428"/>
                </a:moveTo>
                <a:lnTo>
                  <a:pt x="990" y="452"/>
                </a:lnTo>
                <a:moveTo>
                  <a:pt x="1021" y="339"/>
                </a:moveTo>
                <a:lnTo>
                  <a:pt x="1016" y="380"/>
                </a:lnTo>
                <a:lnTo>
                  <a:pt x="999" y="430"/>
                </a:lnTo>
                <a:moveTo>
                  <a:pt x="1016" y="380"/>
                </a:moveTo>
                <a:lnTo>
                  <a:pt x="1047" y="457"/>
                </a:lnTo>
                <a:lnTo>
                  <a:pt x="1059" y="457"/>
                </a:lnTo>
                <a:moveTo>
                  <a:pt x="1078" y="356"/>
                </a:moveTo>
                <a:lnTo>
                  <a:pt x="1078" y="459"/>
                </a:lnTo>
                <a:moveTo>
                  <a:pt x="1098" y="387"/>
                </a:moveTo>
                <a:lnTo>
                  <a:pt x="1114" y="421"/>
                </a:lnTo>
                <a:moveTo>
                  <a:pt x="1100" y="365"/>
                </a:moveTo>
                <a:lnTo>
                  <a:pt x="1095" y="392"/>
                </a:lnTo>
                <a:lnTo>
                  <a:pt x="1081" y="430"/>
                </a:lnTo>
                <a:moveTo>
                  <a:pt x="1126" y="356"/>
                </a:moveTo>
                <a:lnTo>
                  <a:pt x="1121" y="462"/>
                </a:lnTo>
                <a:lnTo>
                  <a:pt x="1107" y="438"/>
                </a:lnTo>
                <a:moveTo>
                  <a:pt x="1078" y="368"/>
                </a:moveTo>
                <a:lnTo>
                  <a:pt x="1124" y="361"/>
                </a:lnTo>
                <a:moveTo>
                  <a:pt x="1100" y="320"/>
                </a:moveTo>
                <a:lnTo>
                  <a:pt x="1100" y="365"/>
                </a:lnTo>
                <a:moveTo>
                  <a:pt x="1205" y="337"/>
                </a:moveTo>
                <a:lnTo>
                  <a:pt x="1198" y="361"/>
                </a:lnTo>
                <a:moveTo>
                  <a:pt x="1155" y="339"/>
                </a:moveTo>
                <a:lnTo>
                  <a:pt x="1153" y="370"/>
                </a:lnTo>
                <a:moveTo>
                  <a:pt x="1170" y="322"/>
                </a:moveTo>
                <a:lnTo>
                  <a:pt x="1179" y="334"/>
                </a:lnTo>
                <a:moveTo>
                  <a:pt x="1155" y="349"/>
                </a:moveTo>
                <a:lnTo>
                  <a:pt x="1203" y="342"/>
                </a:lnTo>
                <a:moveTo>
                  <a:pt x="1170" y="365"/>
                </a:moveTo>
                <a:lnTo>
                  <a:pt x="1150" y="397"/>
                </a:lnTo>
                <a:moveTo>
                  <a:pt x="1184" y="365"/>
                </a:moveTo>
                <a:lnTo>
                  <a:pt x="1196" y="382"/>
                </a:lnTo>
                <a:moveTo>
                  <a:pt x="1177" y="375"/>
                </a:moveTo>
                <a:lnTo>
                  <a:pt x="1167" y="404"/>
                </a:lnTo>
                <a:lnTo>
                  <a:pt x="1145" y="438"/>
                </a:lnTo>
                <a:moveTo>
                  <a:pt x="1177" y="380"/>
                </a:moveTo>
                <a:lnTo>
                  <a:pt x="1203" y="428"/>
                </a:lnTo>
                <a:lnTo>
                  <a:pt x="1210" y="428"/>
                </a:lnTo>
                <a:moveTo>
                  <a:pt x="1167" y="421"/>
                </a:moveTo>
                <a:lnTo>
                  <a:pt x="1167" y="464"/>
                </a:lnTo>
                <a:moveTo>
                  <a:pt x="1167" y="425"/>
                </a:moveTo>
                <a:lnTo>
                  <a:pt x="1189" y="423"/>
                </a:lnTo>
                <a:moveTo>
                  <a:pt x="1191" y="418"/>
                </a:moveTo>
                <a:lnTo>
                  <a:pt x="1189" y="452"/>
                </a:lnTo>
                <a:moveTo>
                  <a:pt x="1191" y="452"/>
                </a:moveTo>
                <a:lnTo>
                  <a:pt x="1167" y="454"/>
                </a:lnTo>
                <a:moveTo>
                  <a:pt x="1244" y="325"/>
                </a:moveTo>
                <a:lnTo>
                  <a:pt x="1246" y="373"/>
                </a:lnTo>
                <a:moveTo>
                  <a:pt x="1268" y="322"/>
                </a:moveTo>
                <a:lnTo>
                  <a:pt x="1261" y="373"/>
                </a:lnTo>
                <a:moveTo>
                  <a:pt x="1225" y="356"/>
                </a:moveTo>
                <a:lnTo>
                  <a:pt x="1282" y="346"/>
                </a:lnTo>
                <a:moveTo>
                  <a:pt x="1222" y="392"/>
                </a:moveTo>
                <a:lnTo>
                  <a:pt x="1287" y="382"/>
                </a:lnTo>
                <a:moveTo>
                  <a:pt x="1246" y="404"/>
                </a:moveTo>
                <a:lnTo>
                  <a:pt x="1246" y="464"/>
                </a:lnTo>
                <a:moveTo>
                  <a:pt x="1273" y="404"/>
                </a:moveTo>
                <a:lnTo>
                  <a:pt x="1270" y="445"/>
                </a:lnTo>
                <a:moveTo>
                  <a:pt x="1273" y="445"/>
                </a:moveTo>
                <a:lnTo>
                  <a:pt x="1246" y="450"/>
                </a:lnTo>
                <a:moveTo>
                  <a:pt x="1246" y="414"/>
                </a:moveTo>
                <a:lnTo>
                  <a:pt x="1270" y="409"/>
                </a:lnTo>
                <a:moveTo>
                  <a:pt x="1256" y="365"/>
                </a:moveTo>
                <a:lnTo>
                  <a:pt x="1244" y="402"/>
                </a:lnTo>
                <a:lnTo>
                  <a:pt x="1222" y="445"/>
                </a:lnTo>
                <a:moveTo>
                  <a:pt x="1301" y="418"/>
                </a:moveTo>
                <a:lnTo>
                  <a:pt x="1342" y="409"/>
                </a:lnTo>
                <a:moveTo>
                  <a:pt x="1318" y="385"/>
                </a:moveTo>
                <a:lnTo>
                  <a:pt x="1354" y="380"/>
                </a:lnTo>
                <a:moveTo>
                  <a:pt x="1354" y="378"/>
                </a:moveTo>
                <a:lnTo>
                  <a:pt x="1350" y="418"/>
                </a:lnTo>
                <a:lnTo>
                  <a:pt x="1342" y="462"/>
                </a:lnTo>
                <a:lnTo>
                  <a:pt x="1333" y="438"/>
                </a:lnTo>
                <a:moveTo>
                  <a:pt x="1328" y="322"/>
                </a:moveTo>
                <a:lnTo>
                  <a:pt x="1318" y="392"/>
                </a:lnTo>
                <a:moveTo>
                  <a:pt x="1323" y="354"/>
                </a:moveTo>
                <a:lnTo>
                  <a:pt x="1361" y="346"/>
                </a:lnTo>
                <a:moveTo>
                  <a:pt x="1405" y="337"/>
                </a:moveTo>
                <a:lnTo>
                  <a:pt x="1441" y="330"/>
                </a:lnTo>
                <a:moveTo>
                  <a:pt x="1407" y="356"/>
                </a:moveTo>
                <a:lnTo>
                  <a:pt x="1407" y="425"/>
                </a:lnTo>
                <a:moveTo>
                  <a:pt x="1407" y="365"/>
                </a:moveTo>
                <a:lnTo>
                  <a:pt x="1433" y="361"/>
                </a:lnTo>
                <a:moveTo>
                  <a:pt x="1433" y="356"/>
                </a:moveTo>
                <a:lnTo>
                  <a:pt x="1433" y="425"/>
                </a:lnTo>
                <a:moveTo>
                  <a:pt x="1417" y="363"/>
                </a:moveTo>
                <a:lnTo>
                  <a:pt x="1419" y="334"/>
                </a:lnTo>
                <a:moveTo>
                  <a:pt x="1419" y="373"/>
                </a:moveTo>
                <a:lnTo>
                  <a:pt x="1419" y="402"/>
                </a:lnTo>
                <a:lnTo>
                  <a:pt x="1412" y="440"/>
                </a:lnTo>
                <a:lnTo>
                  <a:pt x="1398" y="464"/>
                </a:lnTo>
                <a:moveTo>
                  <a:pt x="1419" y="428"/>
                </a:moveTo>
                <a:lnTo>
                  <a:pt x="1436" y="454"/>
                </a:lnTo>
                <a:moveTo>
                  <a:pt x="1378" y="356"/>
                </a:moveTo>
                <a:lnTo>
                  <a:pt x="1398" y="351"/>
                </a:lnTo>
                <a:moveTo>
                  <a:pt x="1376" y="421"/>
                </a:moveTo>
                <a:lnTo>
                  <a:pt x="1405" y="402"/>
                </a:lnTo>
                <a:moveTo>
                  <a:pt x="1390" y="414"/>
                </a:moveTo>
                <a:lnTo>
                  <a:pt x="1390" y="356"/>
                </a:lnTo>
                <a:moveTo>
                  <a:pt x="1467" y="452"/>
                </a:moveTo>
                <a:lnTo>
                  <a:pt x="1467" y="332"/>
                </a:lnTo>
                <a:moveTo>
                  <a:pt x="1467" y="346"/>
                </a:moveTo>
                <a:lnTo>
                  <a:pt x="1508" y="339"/>
                </a:lnTo>
                <a:moveTo>
                  <a:pt x="1508" y="334"/>
                </a:moveTo>
                <a:lnTo>
                  <a:pt x="1505" y="452"/>
                </a:lnTo>
                <a:moveTo>
                  <a:pt x="1467" y="438"/>
                </a:moveTo>
                <a:lnTo>
                  <a:pt x="1505" y="433"/>
                </a:lnTo>
                <a:moveTo>
                  <a:pt x="1467" y="404"/>
                </a:moveTo>
                <a:lnTo>
                  <a:pt x="1501" y="399"/>
                </a:lnTo>
                <a:moveTo>
                  <a:pt x="1467" y="375"/>
                </a:moveTo>
                <a:lnTo>
                  <a:pt x="1501" y="370"/>
                </a:lnTo>
                <a:moveTo>
                  <a:pt x="1587" y="382"/>
                </a:moveTo>
                <a:lnTo>
                  <a:pt x="1578" y="457"/>
                </a:lnTo>
                <a:moveTo>
                  <a:pt x="1578" y="447"/>
                </a:moveTo>
                <a:lnTo>
                  <a:pt x="1539" y="452"/>
                </a:lnTo>
                <a:moveTo>
                  <a:pt x="1544" y="418"/>
                </a:moveTo>
                <a:lnTo>
                  <a:pt x="1575" y="414"/>
                </a:lnTo>
                <a:moveTo>
                  <a:pt x="1587" y="385"/>
                </a:moveTo>
                <a:lnTo>
                  <a:pt x="1539" y="394"/>
                </a:lnTo>
                <a:moveTo>
                  <a:pt x="1563" y="387"/>
                </a:moveTo>
                <a:lnTo>
                  <a:pt x="1563" y="325"/>
                </a:lnTo>
                <a:moveTo>
                  <a:pt x="1551" y="378"/>
                </a:moveTo>
                <a:lnTo>
                  <a:pt x="1539" y="349"/>
                </a:lnTo>
                <a:moveTo>
                  <a:pt x="1585" y="339"/>
                </a:moveTo>
                <a:lnTo>
                  <a:pt x="1570" y="382"/>
                </a:lnTo>
                <a:moveTo>
                  <a:pt x="1613" y="394"/>
                </a:moveTo>
                <a:lnTo>
                  <a:pt x="1633" y="387"/>
                </a:lnTo>
                <a:moveTo>
                  <a:pt x="1623" y="334"/>
                </a:moveTo>
                <a:lnTo>
                  <a:pt x="1623" y="428"/>
                </a:lnTo>
                <a:moveTo>
                  <a:pt x="1611" y="442"/>
                </a:moveTo>
                <a:lnTo>
                  <a:pt x="1635" y="418"/>
                </a:lnTo>
                <a:moveTo>
                  <a:pt x="1650" y="322"/>
                </a:moveTo>
                <a:lnTo>
                  <a:pt x="1650" y="435"/>
                </a:lnTo>
                <a:moveTo>
                  <a:pt x="1638" y="356"/>
                </a:moveTo>
                <a:lnTo>
                  <a:pt x="1638" y="450"/>
                </a:lnTo>
                <a:lnTo>
                  <a:pt x="1642" y="457"/>
                </a:lnTo>
                <a:lnTo>
                  <a:pt x="1671" y="454"/>
                </a:lnTo>
                <a:lnTo>
                  <a:pt x="1669" y="428"/>
                </a:lnTo>
                <a:moveTo>
                  <a:pt x="1633" y="404"/>
                </a:moveTo>
                <a:lnTo>
                  <a:pt x="1666" y="370"/>
                </a:lnTo>
                <a:moveTo>
                  <a:pt x="1666" y="368"/>
                </a:moveTo>
                <a:lnTo>
                  <a:pt x="1659" y="430"/>
                </a:lnTo>
                <a:lnTo>
                  <a:pt x="1654" y="418"/>
                </a:lnTo>
                <a:moveTo>
                  <a:pt x="1710" y="363"/>
                </a:moveTo>
                <a:lnTo>
                  <a:pt x="1685" y="370"/>
                </a:lnTo>
                <a:moveTo>
                  <a:pt x="1700" y="325"/>
                </a:moveTo>
                <a:lnTo>
                  <a:pt x="1700" y="459"/>
                </a:lnTo>
                <a:moveTo>
                  <a:pt x="1685" y="418"/>
                </a:moveTo>
                <a:lnTo>
                  <a:pt x="1700" y="370"/>
                </a:lnTo>
                <a:lnTo>
                  <a:pt x="1707" y="392"/>
                </a:lnTo>
                <a:moveTo>
                  <a:pt x="1717" y="351"/>
                </a:moveTo>
                <a:lnTo>
                  <a:pt x="1741" y="346"/>
                </a:lnTo>
                <a:moveTo>
                  <a:pt x="1717" y="380"/>
                </a:moveTo>
                <a:lnTo>
                  <a:pt x="1733" y="375"/>
                </a:lnTo>
                <a:moveTo>
                  <a:pt x="1717" y="409"/>
                </a:moveTo>
                <a:lnTo>
                  <a:pt x="1733" y="404"/>
                </a:lnTo>
                <a:moveTo>
                  <a:pt x="1717" y="342"/>
                </a:moveTo>
                <a:lnTo>
                  <a:pt x="1717" y="450"/>
                </a:lnTo>
                <a:moveTo>
                  <a:pt x="1741" y="344"/>
                </a:moveTo>
                <a:lnTo>
                  <a:pt x="1741" y="450"/>
                </a:lnTo>
                <a:moveTo>
                  <a:pt x="1717" y="440"/>
                </a:moveTo>
                <a:lnTo>
                  <a:pt x="1741" y="435"/>
                </a:lnTo>
                <a:moveTo>
                  <a:pt x="1779" y="325"/>
                </a:moveTo>
                <a:lnTo>
                  <a:pt x="1789" y="358"/>
                </a:lnTo>
                <a:moveTo>
                  <a:pt x="1772" y="370"/>
                </a:moveTo>
                <a:lnTo>
                  <a:pt x="1818" y="363"/>
                </a:lnTo>
                <a:moveTo>
                  <a:pt x="1827" y="394"/>
                </a:moveTo>
                <a:lnTo>
                  <a:pt x="1765" y="404"/>
                </a:lnTo>
                <a:moveTo>
                  <a:pt x="1796" y="368"/>
                </a:moveTo>
                <a:lnTo>
                  <a:pt x="1791" y="411"/>
                </a:lnTo>
                <a:lnTo>
                  <a:pt x="1784" y="440"/>
                </a:lnTo>
                <a:lnTo>
                  <a:pt x="1762" y="464"/>
                </a:lnTo>
                <a:moveTo>
                  <a:pt x="1793" y="399"/>
                </a:moveTo>
                <a:lnTo>
                  <a:pt x="1818" y="459"/>
                </a:lnTo>
                <a:lnTo>
                  <a:pt x="1827" y="459"/>
                </a:lnTo>
                <a:moveTo>
                  <a:pt x="1808" y="325"/>
                </a:moveTo>
                <a:lnTo>
                  <a:pt x="1801" y="368"/>
                </a:lnTo>
                <a:moveTo>
                  <a:pt x="1892" y="399"/>
                </a:moveTo>
                <a:lnTo>
                  <a:pt x="1904" y="433"/>
                </a:lnTo>
                <a:moveTo>
                  <a:pt x="1875" y="397"/>
                </a:moveTo>
                <a:lnTo>
                  <a:pt x="1861" y="435"/>
                </a:lnTo>
                <a:moveTo>
                  <a:pt x="1885" y="459"/>
                </a:moveTo>
                <a:lnTo>
                  <a:pt x="1873" y="440"/>
                </a:lnTo>
                <a:moveTo>
                  <a:pt x="1865" y="378"/>
                </a:moveTo>
                <a:lnTo>
                  <a:pt x="1904" y="370"/>
                </a:lnTo>
                <a:moveTo>
                  <a:pt x="1870" y="344"/>
                </a:moveTo>
                <a:lnTo>
                  <a:pt x="1894" y="337"/>
                </a:lnTo>
                <a:moveTo>
                  <a:pt x="1861" y="392"/>
                </a:moveTo>
                <a:lnTo>
                  <a:pt x="1853" y="370"/>
                </a:lnTo>
                <a:lnTo>
                  <a:pt x="1839" y="418"/>
                </a:lnTo>
                <a:moveTo>
                  <a:pt x="1853" y="325"/>
                </a:moveTo>
                <a:lnTo>
                  <a:pt x="1853" y="459"/>
                </a:lnTo>
                <a:moveTo>
                  <a:pt x="1863" y="361"/>
                </a:moveTo>
                <a:lnTo>
                  <a:pt x="1841" y="365"/>
                </a:lnTo>
                <a:moveTo>
                  <a:pt x="1885" y="459"/>
                </a:moveTo>
                <a:lnTo>
                  <a:pt x="1885" y="373"/>
                </a:lnTo>
                <a:moveTo>
                  <a:pt x="1918" y="421"/>
                </a:moveTo>
                <a:lnTo>
                  <a:pt x="1925" y="435"/>
                </a:lnTo>
                <a:lnTo>
                  <a:pt x="1938" y="368"/>
                </a:lnTo>
                <a:moveTo>
                  <a:pt x="1930" y="368"/>
                </a:moveTo>
                <a:lnTo>
                  <a:pt x="1923" y="349"/>
                </a:lnTo>
                <a:moveTo>
                  <a:pt x="1954" y="322"/>
                </a:moveTo>
                <a:lnTo>
                  <a:pt x="1938" y="387"/>
                </a:lnTo>
                <a:moveTo>
                  <a:pt x="1945" y="365"/>
                </a:moveTo>
                <a:lnTo>
                  <a:pt x="1976" y="361"/>
                </a:lnTo>
                <a:moveTo>
                  <a:pt x="1952" y="392"/>
                </a:moveTo>
                <a:lnTo>
                  <a:pt x="1976" y="387"/>
                </a:lnTo>
                <a:moveTo>
                  <a:pt x="1952" y="418"/>
                </a:moveTo>
                <a:lnTo>
                  <a:pt x="1973" y="416"/>
                </a:lnTo>
                <a:moveTo>
                  <a:pt x="1964" y="365"/>
                </a:moveTo>
                <a:lnTo>
                  <a:pt x="1961" y="447"/>
                </a:lnTo>
                <a:moveTo>
                  <a:pt x="1945" y="450"/>
                </a:moveTo>
                <a:lnTo>
                  <a:pt x="1981" y="445"/>
                </a:lnTo>
                <a:moveTo>
                  <a:pt x="1961" y="332"/>
                </a:moveTo>
                <a:lnTo>
                  <a:pt x="1966" y="356"/>
                </a:lnTo>
                <a:moveTo>
                  <a:pt x="1945" y="363"/>
                </a:moveTo>
                <a:lnTo>
                  <a:pt x="1945" y="462"/>
                </a:lnTo>
                <a:moveTo>
                  <a:pt x="2031" y="320"/>
                </a:moveTo>
                <a:lnTo>
                  <a:pt x="2033" y="382"/>
                </a:lnTo>
                <a:lnTo>
                  <a:pt x="2041" y="425"/>
                </a:lnTo>
                <a:lnTo>
                  <a:pt x="2055" y="464"/>
                </a:lnTo>
                <a:lnTo>
                  <a:pt x="2055" y="430"/>
                </a:lnTo>
                <a:moveTo>
                  <a:pt x="2041" y="327"/>
                </a:moveTo>
                <a:lnTo>
                  <a:pt x="2050" y="346"/>
                </a:lnTo>
                <a:moveTo>
                  <a:pt x="2007" y="380"/>
                </a:moveTo>
                <a:lnTo>
                  <a:pt x="2007" y="425"/>
                </a:lnTo>
                <a:moveTo>
                  <a:pt x="2007" y="387"/>
                </a:moveTo>
                <a:lnTo>
                  <a:pt x="2024" y="382"/>
                </a:lnTo>
                <a:moveTo>
                  <a:pt x="2024" y="380"/>
                </a:moveTo>
                <a:lnTo>
                  <a:pt x="2021" y="414"/>
                </a:lnTo>
                <a:moveTo>
                  <a:pt x="2024" y="414"/>
                </a:moveTo>
                <a:lnTo>
                  <a:pt x="2007" y="416"/>
                </a:lnTo>
                <a:moveTo>
                  <a:pt x="1998" y="447"/>
                </a:moveTo>
                <a:lnTo>
                  <a:pt x="2026" y="428"/>
                </a:lnTo>
                <a:moveTo>
                  <a:pt x="2048" y="378"/>
                </a:moveTo>
                <a:lnTo>
                  <a:pt x="2038" y="423"/>
                </a:lnTo>
                <a:lnTo>
                  <a:pt x="2017" y="459"/>
                </a:lnTo>
                <a:moveTo>
                  <a:pt x="1998" y="365"/>
                </a:moveTo>
                <a:lnTo>
                  <a:pt x="2055" y="356"/>
                </a:lnTo>
                <a:moveTo>
                  <a:pt x="2105" y="325"/>
                </a:moveTo>
                <a:lnTo>
                  <a:pt x="2105" y="409"/>
                </a:lnTo>
                <a:moveTo>
                  <a:pt x="2127" y="409"/>
                </a:moveTo>
                <a:lnTo>
                  <a:pt x="2130" y="327"/>
                </a:lnTo>
                <a:moveTo>
                  <a:pt x="2130" y="334"/>
                </a:moveTo>
                <a:lnTo>
                  <a:pt x="2105" y="337"/>
                </a:lnTo>
                <a:moveTo>
                  <a:pt x="2118" y="356"/>
                </a:moveTo>
                <a:lnTo>
                  <a:pt x="2113" y="411"/>
                </a:lnTo>
                <a:lnTo>
                  <a:pt x="2101" y="445"/>
                </a:lnTo>
                <a:lnTo>
                  <a:pt x="2084" y="462"/>
                </a:lnTo>
                <a:moveTo>
                  <a:pt x="2118" y="402"/>
                </a:moveTo>
                <a:lnTo>
                  <a:pt x="2118" y="450"/>
                </a:lnTo>
                <a:lnTo>
                  <a:pt x="2122" y="457"/>
                </a:lnTo>
                <a:lnTo>
                  <a:pt x="2137" y="457"/>
                </a:lnTo>
                <a:lnTo>
                  <a:pt x="2134" y="423"/>
                </a:lnTo>
                <a:moveTo>
                  <a:pt x="2091" y="327"/>
                </a:moveTo>
                <a:lnTo>
                  <a:pt x="2089" y="387"/>
                </a:lnTo>
                <a:lnTo>
                  <a:pt x="2081" y="430"/>
                </a:lnTo>
                <a:lnTo>
                  <a:pt x="2072" y="459"/>
                </a:lnTo>
                <a:moveTo>
                  <a:pt x="2086" y="404"/>
                </a:moveTo>
                <a:lnTo>
                  <a:pt x="2098" y="430"/>
                </a:lnTo>
                <a:moveTo>
                  <a:pt x="2074" y="365"/>
                </a:moveTo>
                <a:lnTo>
                  <a:pt x="2101" y="361"/>
                </a:lnTo>
                <a:moveTo>
                  <a:pt x="2101" y="387"/>
                </a:moveTo>
                <a:lnTo>
                  <a:pt x="2072" y="392"/>
                </a:lnTo>
                <a:moveTo>
                  <a:pt x="2180" y="373"/>
                </a:moveTo>
                <a:lnTo>
                  <a:pt x="2180" y="450"/>
                </a:lnTo>
                <a:moveTo>
                  <a:pt x="2206" y="457"/>
                </a:moveTo>
                <a:lnTo>
                  <a:pt x="2187" y="457"/>
                </a:lnTo>
                <a:lnTo>
                  <a:pt x="2180" y="450"/>
                </a:lnTo>
                <a:moveTo>
                  <a:pt x="2206" y="457"/>
                </a:moveTo>
                <a:lnTo>
                  <a:pt x="2213" y="450"/>
                </a:lnTo>
                <a:lnTo>
                  <a:pt x="2211" y="423"/>
                </a:lnTo>
                <a:moveTo>
                  <a:pt x="2151" y="351"/>
                </a:moveTo>
                <a:lnTo>
                  <a:pt x="2209" y="344"/>
                </a:lnTo>
                <a:moveTo>
                  <a:pt x="2194" y="320"/>
                </a:moveTo>
                <a:lnTo>
                  <a:pt x="2190" y="373"/>
                </a:lnTo>
                <a:moveTo>
                  <a:pt x="2173" y="320"/>
                </a:moveTo>
                <a:lnTo>
                  <a:pt x="2175" y="373"/>
                </a:lnTo>
                <a:moveTo>
                  <a:pt x="2158" y="370"/>
                </a:moveTo>
                <a:lnTo>
                  <a:pt x="2168" y="390"/>
                </a:lnTo>
                <a:moveTo>
                  <a:pt x="2151" y="392"/>
                </a:moveTo>
                <a:lnTo>
                  <a:pt x="2161" y="409"/>
                </a:lnTo>
                <a:moveTo>
                  <a:pt x="2153" y="438"/>
                </a:moveTo>
                <a:lnTo>
                  <a:pt x="2161" y="459"/>
                </a:lnTo>
                <a:lnTo>
                  <a:pt x="2173" y="392"/>
                </a:lnTo>
                <a:moveTo>
                  <a:pt x="2204" y="373"/>
                </a:moveTo>
                <a:lnTo>
                  <a:pt x="2197" y="425"/>
                </a:lnTo>
                <a:moveTo>
                  <a:pt x="2194" y="425"/>
                </a:moveTo>
                <a:lnTo>
                  <a:pt x="2190" y="411"/>
                </a:lnTo>
                <a:moveTo>
                  <a:pt x="2201" y="378"/>
                </a:moveTo>
                <a:lnTo>
                  <a:pt x="2182" y="382"/>
                </a:lnTo>
                <a:moveTo>
                  <a:pt x="2235" y="354"/>
                </a:moveTo>
                <a:lnTo>
                  <a:pt x="2285" y="344"/>
                </a:lnTo>
                <a:moveTo>
                  <a:pt x="2247" y="373"/>
                </a:moveTo>
                <a:lnTo>
                  <a:pt x="2247" y="459"/>
                </a:lnTo>
                <a:moveTo>
                  <a:pt x="2281" y="370"/>
                </a:moveTo>
                <a:lnTo>
                  <a:pt x="2269" y="392"/>
                </a:lnTo>
                <a:moveTo>
                  <a:pt x="2269" y="387"/>
                </a:moveTo>
                <a:lnTo>
                  <a:pt x="2271" y="404"/>
                </a:lnTo>
                <a:lnTo>
                  <a:pt x="2271" y="430"/>
                </a:lnTo>
                <a:lnTo>
                  <a:pt x="2269" y="459"/>
                </a:lnTo>
                <a:lnTo>
                  <a:pt x="2261" y="440"/>
                </a:lnTo>
                <a:moveTo>
                  <a:pt x="2252" y="409"/>
                </a:moveTo>
                <a:lnTo>
                  <a:pt x="2290" y="402"/>
                </a:lnTo>
                <a:moveTo>
                  <a:pt x="2278" y="373"/>
                </a:moveTo>
                <a:lnTo>
                  <a:pt x="2257" y="378"/>
                </a:lnTo>
                <a:moveTo>
                  <a:pt x="2261" y="325"/>
                </a:moveTo>
                <a:lnTo>
                  <a:pt x="2252" y="354"/>
                </a:lnTo>
                <a:lnTo>
                  <a:pt x="2242" y="385"/>
                </a:lnTo>
                <a:lnTo>
                  <a:pt x="2225" y="418"/>
                </a:lnTo>
                <a:moveTo>
                  <a:pt x="2365" y="351"/>
                </a:moveTo>
                <a:lnTo>
                  <a:pt x="2307" y="361"/>
                </a:lnTo>
                <a:moveTo>
                  <a:pt x="2321" y="382"/>
                </a:moveTo>
                <a:lnTo>
                  <a:pt x="2302" y="421"/>
                </a:lnTo>
                <a:moveTo>
                  <a:pt x="2319" y="387"/>
                </a:moveTo>
                <a:lnTo>
                  <a:pt x="2319" y="464"/>
                </a:lnTo>
                <a:moveTo>
                  <a:pt x="2360" y="402"/>
                </a:moveTo>
                <a:lnTo>
                  <a:pt x="2329" y="409"/>
                </a:lnTo>
                <a:moveTo>
                  <a:pt x="2321" y="450"/>
                </a:moveTo>
                <a:lnTo>
                  <a:pt x="2367" y="442"/>
                </a:lnTo>
                <a:moveTo>
                  <a:pt x="2343" y="447"/>
                </a:moveTo>
                <a:lnTo>
                  <a:pt x="2343" y="365"/>
                </a:lnTo>
                <a:moveTo>
                  <a:pt x="2321" y="382"/>
                </a:moveTo>
                <a:lnTo>
                  <a:pt x="2338" y="322"/>
                </a:lnTo>
                <a:moveTo>
                  <a:pt x="2386" y="402"/>
                </a:moveTo>
                <a:lnTo>
                  <a:pt x="2444" y="397"/>
                </a:lnTo>
                <a:moveTo>
                  <a:pt x="2391" y="454"/>
                </a:moveTo>
                <a:lnTo>
                  <a:pt x="2441" y="450"/>
                </a:lnTo>
                <a:moveTo>
                  <a:pt x="2403" y="330"/>
                </a:moveTo>
                <a:lnTo>
                  <a:pt x="2410" y="351"/>
                </a:lnTo>
                <a:moveTo>
                  <a:pt x="2434" y="325"/>
                </a:moveTo>
                <a:lnTo>
                  <a:pt x="2420" y="356"/>
                </a:lnTo>
                <a:lnTo>
                  <a:pt x="2413" y="387"/>
                </a:lnTo>
                <a:lnTo>
                  <a:pt x="2396" y="423"/>
                </a:lnTo>
                <a:lnTo>
                  <a:pt x="2381" y="447"/>
                </a:lnTo>
                <a:moveTo>
                  <a:pt x="2393" y="361"/>
                </a:moveTo>
                <a:lnTo>
                  <a:pt x="2439" y="354"/>
                </a:lnTo>
                <a:moveTo>
                  <a:pt x="2434" y="375"/>
                </a:moveTo>
                <a:lnTo>
                  <a:pt x="2398" y="380"/>
                </a:lnTo>
                <a:moveTo>
                  <a:pt x="2403" y="421"/>
                </a:moveTo>
                <a:lnTo>
                  <a:pt x="2432" y="418"/>
                </a:lnTo>
                <a:moveTo>
                  <a:pt x="2418" y="421"/>
                </a:moveTo>
                <a:lnTo>
                  <a:pt x="2418" y="454"/>
                </a:lnTo>
                <a:moveTo>
                  <a:pt x="2473" y="327"/>
                </a:moveTo>
                <a:lnTo>
                  <a:pt x="2473" y="375"/>
                </a:lnTo>
                <a:lnTo>
                  <a:pt x="2478" y="382"/>
                </a:lnTo>
                <a:lnTo>
                  <a:pt x="2513" y="382"/>
                </a:lnTo>
                <a:lnTo>
                  <a:pt x="2513" y="356"/>
                </a:lnTo>
                <a:moveTo>
                  <a:pt x="2473" y="358"/>
                </a:moveTo>
                <a:lnTo>
                  <a:pt x="2504" y="356"/>
                </a:lnTo>
                <a:moveTo>
                  <a:pt x="2501" y="356"/>
                </a:moveTo>
                <a:lnTo>
                  <a:pt x="2504" y="327"/>
                </a:lnTo>
                <a:moveTo>
                  <a:pt x="2504" y="332"/>
                </a:moveTo>
                <a:lnTo>
                  <a:pt x="2473" y="334"/>
                </a:lnTo>
                <a:moveTo>
                  <a:pt x="2458" y="414"/>
                </a:moveTo>
                <a:lnTo>
                  <a:pt x="2521" y="404"/>
                </a:lnTo>
                <a:moveTo>
                  <a:pt x="2478" y="392"/>
                </a:moveTo>
                <a:lnTo>
                  <a:pt x="2478" y="421"/>
                </a:lnTo>
                <a:lnTo>
                  <a:pt x="2475" y="440"/>
                </a:lnTo>
                <a:lnTo>
                  <a:pt x="2458" y="464"/>
                </a:lnTo>
                <a:moveTo>
                  <a:pt x="2499" y="464"/>
                </a:moveTo>
                <a:lnTo>
                  <a:pt x="2499" y="392"/>
                </a:lnTo>
                <a:moveTo>
                  <a:pt x="2540" y="418"/>
                </a:moveTo>
                <a:lnTo>
                  <a:pt x="2542" y="423"/>
                </a:lnTo>
                <a:lnTo>
                  <a:pt x="2545" y="418"/>
                </a:lnTo>
                <a:moveTo>
                  <a:pt x="2545" y="418"/>
                </a:moveTo>
                <a:lnTo>
                  <a:pt x="2542" y="414"/>
                </a:lnTo>
                <a:lnTo>
                  <a:pt x="2540" y="418"/>
                </a:lnTo>
                <a:moveTo>
                  <a:pt x="2545" y="418"/>
                </a:moveTo>
                <a:lnTo>
                  <a:pt x="2540" y="418"/>
                </a:lnTo>
                <a:moveTo>
                  <a:pt x="2540" y="418"/>
                </a:moveTo>
                <a:lnTo>
                  <a:pt x="2545" y="418"/>
                </a:lnTo>
                <a:moveTo>
                  <a:pt x="2542" y="418"/>
                </a:moveTo>
                <a:lnTo>
                  <a:pt x="2542" y="416"/>
                </a:lnTo>
                <a:moveTo>
                  <a:pt x="2542" y="418"/>
                </a:moveTo>
                <a:lnTo>
                  <a:pt x="2542" y="416"/>
                </a:lnTo>
                <a:moveTo>
                  <a:pt x="2547" y="421"/>
                </a:moveTo>
                <a:lnTo>
                  <a:pt x="2547" y="428"/>
                </a:lnTo>
                <a:lnTo>
                  <a:pt x="2545" y="435"/>
                </a:lnTo>
                <a:lnTo>
                  <a:pt x="2540" y="442"/>
                </a:lnTo>
                <a:lnTo>
                  <a:pt x="2533" y="445"/>
                </a:lnTo>
                <a:moveTo>
                  <a:pt x="2617" y="440"/>
                </a:moveTo>
                <a:lnTo>
                  <a:pt x="2641" y="397"/>
                </a:lnTo>
                <a:moveTo>
                  <a:pt x="2633" y="339"/>
                </a:moveTo>
                <a:lnTo>
                  <a:pt x="2641" y="373"/>
                </a:lnTo>
                <a:moveTo>
                  <a:pt x="2660" y="322"/>
                </a:moveTo>
                <a:lnTo>
                  <a:pt x="2658" y="373"/>
                </a:lnTo>
                <a:lnTo>
                  <a:pt x="2653" y="409"/>
                </a:lnTo>
                <a:lnTo>
                  <a:pt x="2672" y="447"/>
                </a:lnTo>
                <a:moveTo>
                  <a:pt x="2653" y="409"/>
                </a:moveTo>
                <a:lnTo>
                  <a:pt x="2643" y="433"/>
                </a:lnTo>
                <a:lnTo>
                  <a:pt x="2629" y="457"/>
                </a:lnTo>
                <a:moveTo>
                  <a:pt x="2619" y="337"/>
                </a:moveTo>
                <a:lnTo>
                  <a:pt x="2619" y="435"/>
                </a:lnTo>
                <a:moveTo>
                  <a:pt x="2744" y="382"/>
                </a:moveTo>
                <a:lnTo>
                  <a:pt x="2734" y="457"/>
                </a:lnTo>
                <a:moveTo>
                  <a:pt x="2737" y="447"/>
                </a:moveTo>
                <a:lnTo>
                  <a:pt x="2698" y="452"/>
                </a:lnTo>
                <a:moveTo>
                  <a:pt x="2701" y="418"/>
                </a:moveTo>
                <a:lnTo>
                  <a:pt x="2732" y="414"/>
                </a:lnTo>
                <a:moveTo>
                  <a:pt x="2744" y="385"/>
                </a:moveTo>
                <a:lnTo>
                  <a:pt x="2698" y="394"/>
                </a:lnTo>
                <a:moveTo>
                  <a:pt x="2720" y="387"/>
                </a:moveTo>
                <a:lnTo>
                  <a:pt x="2720" y="325"/>
                </a:lnTo>
                <a:moveTo>
                  <a:pt x="2708" y="378"/>
                </a:moveTo>
                <a:lnTo>
                  <a:pt x="2698" y="349"/>
                </a:lnTo>
                <a:moveTo>
                  <a:pt x="2741" y="339"/>
                </a:moveTo>
                <a:lnTo>
                  <a:pt x="2727" y="382"/>
                </a:lnTo>
                <a:moveTo>
                  <a:pt x="2770" y="394"/>
                </a:moveTo>
                <a:lnTo>
                  <a:pt x="2792" y="387"/>
                </a:lnTo>
                <a:moveTo>
                  <a:pt x="2782" y="334"/>
                </a:moveTo>
                <a:lnTo>
                  <a:pt x="2782" y="428"/>
                </a:lnTo>
                <a:moveTo>
                  <a:pt x="2768" y="442"/>
                </a:moveTo>
                <a:lnTo>
                  <a:pt x="2792" y="418"/>
                </a:lnTo>
                <a:moveTo>
                  <a:pt x="2806" y="322"/>
                </a:moveTo>
                <a:lnTo>
                  <a:pt x="2806" y="435"/>
                </a:lnTo>
                <a:moveTo>
                  <a:pt x="2794" y="356"/>
                </a:moveTo>
                <a:lnTo>
                  <a:pt x="2794" y="450"/>
                </a:lnTo>
                <a:lnTo>
                  <a:pt x="2799" y="457"/>
                </a:lnTo>
                <a:lnTo>
                  <a:pt x="2828" y="454"/>
                </a:lnTo>
                <a:lnTo>
                  <a:pt x="2825" y="428"/>
                </a:lnTo>
                <a:moveTo>
                  <a:pt x="2790" y="404"/>
                </a:moveTo>
                <a:lnTo>
                  <a:pt x="2823" y="370"/>
                </a:lnTo>
                <a:moveTo>
                  <a:pt x="2825" y="368"/>
                </a:moveTo>
                <a:lnTo>
                  <a:pt x="2816" y="430"/>
                </a:lnTo>
                <a:lnTo>
                  <a:pt x="2811" y="418"/>
                </a:lnTo>
                <a:moveTo>
                  <a:pt x="2866" y="363"/>
                </a:moveTo>
                <a:lnTo>
                  <a:pt x="2842" y="370"/>
                </a:lnTo>
                <a:moveTo>
                  <a:pt x="2857" y="325"/>
                </a:moveTo>
                <a:lnTo>
                  <a:pt x="2857" y="459"/>
                </a:lnTo>
                <a:moveTo>
                  <a:pt x="2842" y="418"/>
                </a:moveTo>
                <a:lnTo>
                  <a:pt x="2857" y="370"/>
                </a:lnTo>
                <a:lnTo>
                  <a:pt x="2864" y="392"/>
                </a:lnTo>
                <a:moveTo>
                  <a:pt x="2873" y="351"/>
                </a:moveTo>
                <a:lnTo>
                  <a:pt x="2898" y="346"/>
                </a:lnTo>
                <a:moveTo>
                  <a:pt x="2873" y="380"/>
                </a:moveTo>
                <a:lnTo>
                  <a:pt x="2890" y="375"/>
                </a:lnTo>
                <a:moveTo>
                  <a:pt x="2873" y="409"/>
                </a:moveTo>
                <a:lnTo>
                  <a:pt x="2890" y="404"/>
                </a:lnTo>
                <a:moveTo>
                  <a:pt x="2873" y="342"/>
                </a:moveTo>
                <a:lnTo>
                  <a:pt x="2873" y="450"/>
                </a:lnTo>
                <a:moveTo>
                  <a:pt x="2898" y="344"/>
                </a:moveTo>
                <a:lnTo>
                  <a:pt x="2898" y="450"/>
                </a:lnTo>
                <a:moveTo>
                  <a:pt x="2873" y="440"/>
                </a:moveTo>
                <a:lnTo>
                  <a:pt x="2898" y="435"/>
                </a:lnTo>
                <a:moveTo>
                  <a:pt x="2936" y="325"/>
                </a:moveTo>
                <a:lnTo>
                  <a:pt x="2945" y="358"/>
                </a:lnTo>
                <a:moveTo>
                  <a:pt x="2929" y="370"/>
                </a:moveTo>
                <a:lnTo>
                  <a:pt x="2974" y="363"/>
                </a:lnTo>
                <a:moveTo>
                  <a:pt x="2984" y="394"/>
                </a:moveTo>
                <a:lnTo>
                  <a:pt x="2924" y="404"/>
                </a:lnTo>
                <a:moveTo>
                  <a:pt x="2953" y="368"/>
                </a:moveTo>
                <a:lnTo>
                  <a:pt x="2948" y="411"/>
                </a:lnTo>
                <a:lnTo>
                  <a:pt x="2941" y="440"/>
                </a:lnTo>
                <a:lnTo>
                  <a:pt x="2921" y="464"/>
                </a:lnTo>
                <a:moveTo>
                  <a:pt x="2950" y="399"/>
                </a:moveTo>
                <a:lnTo>
                  <a:pt x="2974" y="459"/>
                </a:lnTo>
                <a:lnTo>
                  <a:pt x="2984" y="459"/>
                </a:lnTo>
                <a:moveTo>
                  <a:pt x="2965" y="325"/>
                </a:moveTo>
                <a:lnTo>
                  <a:pt x="2958" y="368"/>
                </a:lnTo>
                <a:moveTo>
                  <a:pt x="3049" y="399"/>
                </a:moveTo>
                <a:lnTo>
                  <a:pt x="3061" y="433"/>
                </a:lnTo>
                <a:moveTo>
                  <a:pt x="3032" y="397"/>
                </a:moveTo>
                <a:lnTo>
                  <a:pt x="3018" y="435"/>
                </a:lnTo>
                <a:moveTo>
                  <a:pt x="3041" y="459"/>
                </a:moveTo>
                <a:lnTo>
                  <a:pt x="3030" y="440"/>
                </a:lnTo>
                <a:moveTo>
                  <a:pt x="3022" y="378"/>
                </a:moveTo>
                <a:lnTo>
                  <a:pt x="3061" y="370"/>
                </a:lnTo>
                <a:moveTo>
                  <a:pt x="3027" y="344"/>
                </a:moveTo>
                <a:lnTo>
                  <a:pt x="3053" y="337"/>
                </a:lnTo>
                <a:moveTo>
                  <a:pt x="3018" y="392"/>
                </a:moveTo>
                <a:lnTo>
                  <a:pt x="3013" y="370"/>
                </a:lnTo>
                <a:lnTo>
                  <a:pt x="2996" y="418"/>
                </a:lnTo>
                <a:moveTo>
                  <a:pt x="3013" y="325"/>
                </a:moveTo>
                <a:lnTo>
                  <a:pt x="3013" y="459"/>
                </a:lnTo>
                <a:moveTo>
                  <a:pt x="3020" y="361"/>
                </a:moveTo>
                <a:lnTo>
                  <a:pt x="2998" y="365"/>
                </a:lnTo>
                <a:moveTo>
                  <a:pt x="3041" y="459"/>
                </a:moveTo>
                <a:lnTo>
                  <a:pt x="3041" y="373"/>
                </a:lnTo>
                <a:moveTo>
                  <a:pt x="3075" y="421"/>
                </a:moveTo>
                <a:lnTo>
                  <a:pt x="3082" y="435"/>
                </a:lnTo>
                <a:lnTo>
                  <a:pt x="3094" y="368"/>
                </a:lnTo>
                <a:moveTo>
                  <a:pt x="3087" y="368"/>
                </a:moveTo>
                <a:lnTo>
                  <a:pt x="3080" y="349"/>
                </a:lnTo>
                <a:moveTo>
                  <a:pt x="3111" y="322"/>
                </a:moveTo>
                <a:lnTo>
                  <a:pt x="3094" y="387"/>
                </a:lnTo>
                <a:moveTo>
                  <a:pt x="3104" y="365"/>
                </a:moveTo>
                <a:lnTo>
                  <a:pt x="3133" y="361"/>
                </a:lnTo>
                <a:moveTo>
                  <a:pt x="3109" y="392"/>
                </a:moveTo>
                <a:lnTo>
                  <a:pt x="3133" y="387"/>
                </a:lnTo>
                <a:moveTo>
                  <a:pt x="3109" y="418"/>
                </a:moveTo>
                <a:lnTo>
                  <a:pt x="3130" y="416"/>
                </a:lnTo>
                <a:moveTo>
                  <a:pt x="3121" y="365"/>
                </a:moveTo>
                <a:lnTo>
                  <a:pt x="3118" y="447"/>
                </a:lnTo>
                <a:moveTo>
                  <a:pt x="3101" y="450"/>
                </a:moveTo>
                <a:lnTo>
                  <a:pt x="3138" y="445"/>
                </a:lnTo>
                <a:moveTo>
                  <a:pt x="3118" y="332"/>
                </a:moveTo>
                <a:lnTo>
                  <a:pt x="3123" y="356"/>
                </a:lnTo>
                <a:moveTo>
                  <a:pt x="3101" y="363"/>
                </a:moveTo>
                <a:lnTo>
                  <a:pt x="3101" y="462"/>
                </a:lnTo>
                <a:moveTo>
                  <a:pt x="3190" y="320"/>
                </a:moveTo>
                <a:lnTo>
                  <a:pt x="3193" y="382"/>
                </a:lnTo>
                <a:lnTo>
                  <a:pt x="3198" y="425"/>
                </a:lnTo>
                <a:lnTo>
                  <a:pt x="3212" y="464"/>
                </a:lnTo>
                <a:lnTo>
                  <a:pt x="3212" y="430"/>
                </a:lnTo>
                <a:moveTo>
                  <a:pt x="3198" y="327"/>
                </a:moveTo>
                <a:lnTo>
                  <a:pt x="3207" y="346"/>
                </a:lnTo>
                <a:moveTo>
                  <a:pt x="3164" y="380"/>
                </a:moveTo>
                <a:lnTo>
                  <a:pt x="3164" y="425"/>
                </a:lnTo>
                <a:moveTo>
                  <a:pt x="3164" y="387"/>
                </a:moveTo>
                <a:lnTo>
                  <a:pt x="3181" y="382"/>
                </a:lnTo>
                <a:moveTo>
                  <a:pt x="3181" y="380"/>
                </a:moveTo>
                <a:lnTo>
                  <a:pt x="3178" y="414"/>
                </a:lnTo>
                <a:moveTo>
                  <a:pt x="3181" y="414"/>
                </a:moveTo>
                <a:lnTo>
                  <a:pt x="3164" y="416"/>
                </a:lnTo>
                <a:moveTo>
                  <a:pt x="3154" y="447"/>
                </a:moveTo>
                <a:lnTo>
                  <a:pt x="3185" y="428"/>
                </a:lnTo>
                <a:moveTo>
                  <a:pt x="3205" y="378"/>
                </a:moveTo>
                <a:lnTo>
                  <a:pt x="3195" y="423"/>
                </a:lnTo>
                <a:lnTo>
                  <a:pt x="3173" y="459"/>
                </a:lnTo>
                <a:moveTo>
                  <a:pt x="3154" y="365"/>
                </a:moveTo>
                <a:lnTo>
                  <a:pt x="3212" y="356"/>
                </a:lnTo>
                <a:moveTo>
                  <a:pt x="3262" y="325"/>
                </a:moveTo>
                <a:lnTo>
                  <a:pt x="3262" y="409"/>
                </a:lnTo>
                <a:moveTo>
                  <a:pt x="3284" y="409"/>
                </a:moveTo>
                <a:lnTo>
                  <a:pt x="3286" y="327"/>
                </a:lnTo>
                <a:moveTo>
                  <a:pt x="3286" y="334"/>
                </a:moveTo>
                <a:lnTo>
                  <a:pt x="3262" y="337"/>
                </a:lnTo>
                <a:moveTo>
                  <a:pt x="3274" y="356"/>
                </a:moveTo>
                <a:lnTo>
                  <a:pt x="3270" y="411"/>
                </a:lnTo>
                <a:lnTo>
                  <a:pt x="3258" y="445"/>
                </a:lnTo>
                <a:lnTo>
                  <a:pt x="3241" y="462"/>
                </a:lnTo>
                <a:moveTo>
                  <a:pt x="3277" y="402"/>
                </a:moveTo>
                <a:lnTo>
                  <a:pt x="3277" y="450"/>
                </a:lnTo>
                <a:lnTo>
                  <a:pt x="3279" y="457"/>
                </a:lnTo>
                <a:lnTo>
                  <a:pt x="3293" y="457"/>
                </a:lnTo>
                <a:lnTo>
                  <a:pt x="3291" y="423"/>
                </a:lnTo>
                <a:moveTo>
                  <a:pt x="3248" y="327"/>
                </a:moveTo>
                <a:lnTo>
                  <a:pt x="3245" y="387"/>
                </a:lnTo>
                <a:lnTo>
                  <a:pt x="3238" y="430"/>
                </a:lnTo>
                <a:lnTo>
                  <a:pt x="3229" y="459"/>
                </a:lnTo>
                <a:moveTo>
                  <a:pt x="3243" y="404"/>
                </a:moveTo>
                <a:lnTo>
                  <a:pt x="3255" y="430"/>
                </a:lnTo>
                <a:moveTo>
                  <a:pt x="3233" y="365"/>
                </a:moveTo>
                <a:lnTo>
                  <a:pt x="3258" y="361"/>
                </a:lnTo>
                <a:moveTo>
                  <a:pt x="3258" y="387"/>
                </a:moveTo>
                <a:lnTo>
                  <a:pt x="3229" y="392"/>
                </a:lnTo>
                <a:moveTo>
                  <a:pt x="3337" y="373"/>
                </a:moveTo>
                <a:lnTo>
                  <a:pt x="3337" y="450"/>
                </a:lnTo>
                <a:moveTo>
                  <a:pt x="3365" y="457"/>
                </a:moveTo>
                <a:lnTo>
                  <a:pt x="3344" y="457"/>
                </a:lnTo>
                <a:lnTo>
                  <a:pt x="3337" y="450"/>
                </a:lnTo>
                <a:moveTo>
                  <a:pt x="3365" y="457"/>
                </a:moveTo>
                <a:lnTo>
                  <a:pt x="3370" y="450"/>
                </a:lnTo>
                <a:lnTo>
                  <a:pt x="3368" y="423"/>
                </a:lnTo>
                <a:moveTo>
                  <a:pt x="3308" y="351"/>
                </a:moveTo>
                <a:lnTo>
                  <a:pt x="3368" y="344"/>
                </a:lnTo>
                <a:moveTo>
                  <a:pt x="3351" y="320"/>
                </a:moveTo>
                <a:lnTo>
                  <a:pt x="3346" y="373"/>
                </a:lnTo>
                <a:moveTo>
                  <a:pt x="3330" y="320"/>
                </a:moveTo>
                <a:lnTo>
                  <a:pt x="3332" y="373"/>
                </a:lnTo>
                <a:moveTo>
                  <a:pt x="3315" y="370"/>
                </a:moveTo>
                <a:lnTo>
                  <a:pt x="3327" y="390"/>
                </a:lnTo>
                <a:moveTo>
                  <a:pt x="3308" y="392"/>
                </a:moveTo>
                <a:lnTo>
                  <a:pt x="3318" y="409"/>
                </a:lnTo>
                <a:moveTo>
                  <a:pt x="3310" y="438"/>
                </a:moveTo>
                <a:lnTo>
                  <a:pt x="3318" y="459"/>
                </a:lnTo>
                <a:lnTo>
                  <a:pt x="3332" y="392"/>
                </a:lnTo>
                <a:moveTo>
                  <a:pt x="3361" y="373"/>
                </a:moveTo>
                <a:lnTo>
                  <a:pt x="3353" y="425"/>
                </a:lnTo>
                <a:moveTo>
                  <a:pt x="3351" y="425"/>
                </a:moveTo>
                <a:lnTo>
                  <a:pt x="3346" y="411"/>
                </a:lnTo>
                <a:moveTo>
                  <a:pt x="3358" y="378"/>
                </a:moveTo>
                <a:lnTo>
                  <a:pt x="3339" y="382"/>
                </a:lnTo>
                <a:moveTo>
                  <a:pt x="3418" y="373"/>
                </a:moveTo>
                <a:lnTo>
                  <a:pt x="3409" y="409"/>
                </a:lnTo>
                <a:moveTo>
                  <a:pt x="3390" y="380"/>
                </a:moveTo>
                <a:lnTo>
                  <a:pt x="3442" y="368"/>
                </a:lnTo>
                <a:moveTo>
                  <a:pt x="3418" y="394"/>
                </a:moveTo>
                <a:lnTo>
                  <a:pt x="3428" y="418"/>
                </a:lnTo>
                <a:moveTo>
                  <a:pt x="3445" y="361"/>
                </a:moveTo>
                <a:lnTo>
                  <a:pt x="3433" y="462"/>
                </a:lnTo>
                <a:lnTo>
                  <a:pt x="3418" y="433"/>
                </a:lnTo>
                <a:moveTo>
                  <a:pt x="3399" y="334"/>
                </a:moveTo>
                <a:lnTo>
                  <a:pt x="3409" y="361"/>
                </a:lnTo>
                <a:moveTo>
                  <a:pt x="3387" y="459"/>
                </a:moveTo>
                <a:lnTo>
                  <a:pt x="3409" y="409"/>
                </a:lnTo>
                <a:moveTo>
                  <a:pt x="3418" y="373"/>
                </a:moveTo>
                <a:lnTo>
                  <a:pt x="3421" y="320"/>
                </a:lnTo>
                <a:moveTo>
                  <a:pt x="3461" y="421"/>
                </a:moveTo>
                <a:lnTo>
                  <a:pt x="3466" y="435"/>
                </a:lnTo>
                <a:lnTo>
                  <a:pt x="3481" y="368"/>
                </a:lnTo>
                <a:moveTo>
                  <a:pt x="3473" y="368"/>
                </a:moveTo>
                <a:lnTo>
                  <a:pt x="3466" y="349"/>
                </a:lnTo>
                <a:moveTo>
                  <a:pt x="3498" y="322"/>
                </a:moveTo>
                <a:lnTo>
                  <a:pt x="3481" y="387"/>
                </a:lnTo>
                <a:moveTo>
                  <a:pt x="3488" y="365"/>
                </a:moveTo>
                <a:lnTo>
                  <a:pt x="3519" y="361"/>
                </a:lnTo>
                <a:moveTo>
                  <a:pt x="3495" y="392"/>
                </a:moveTo>
                <a:lnTo>
                  <a:pt x="3517" y="387"/>
                </a:lnTo>
                <a:moveTo>
                  <a:pt x="3495" y="418"/>
                </a:moveTo>
                <a:lnTo>
                  <a:pt x="3517" y="416"/>
                </a:lnTo>
                <a:moveTo>
                  <a:pt x="3507" y="365"/>
                </a:moveTo>
                <a:lnTo>
                  <a:pt x="3505" y="447"/>
                </a:lnTo>
                <a:moveTo>
                  <a:pt x="3488" y="450"/>
                </a:moveTo>
                <a:lnTo>
                  <a:pt x="3521" y="445"/>
                </a:lnTo>
                <a:moveTo>
                  <a:pt x="3505" y="332"/>
                </a:moveTo>
                <a:lnTo>
                  <a:pt x="3510" y="356"/>
                </a:lnTo>
                <a:moveTo>
                  <a:pt x="3488" y="363"/>
                </a:moveTo>
                <a:lnTo>
                  <a:pt x="3488" y="462"/>
                </a:lnTo>
                <a:moveTo>
                  <a:pt x="3545" y="435"/>
                </a:moveTo>
                <a:lnTo>
                  <a:pt x="3548" y="442"/>
                </a:lnTo>
                <a:lnTo>
                  <a:pt x="3555" y="442"/>
                </a:lnTo>
                <a:lnTo>
                  <a:pt x="3560" y="435"/>
                </a:lnTo>
                <a:moveTo>
                  <a:pt x="3560" y="435"/>
                </a:moveTo>
                <a:lnTo>
                  <a:pt x="3555" y="428"/>
                </a:lnTo>
                <a:lnTo>
                  <a:pt x="3548" y="428"/>
                </a:lnTo>
                <a:lnTo>
                  <a:pt x="3545" y="435"/>
                </a:lnTo>
                <a:moveTo>
                  <a:pt x="3560" y="435"/>
                </a:moveTo>
                <a:lnTo>
                  <a:pt x="3558" y="425"/>
                </a:lnTo>
                <a:lnTo>
                  <a:pt x="3553" y="423"/>
                </a:lnTo>
                <a:lnTo>
                  <a:pt x="3548" y="425"/>
                </a:lnTo>
                <a:lnTo>
                  <a:pt x="3545" y="435"/>
                </a:lnTo>
                <a:moveTo>
                  <a:pt x="3545" y="435"/>
                </a:moveTo>
                <a:lnTo>
                  <a:pt x="3548" y="445"/>
                </a:lnTo>
                <a:lnTo>
                  <a:pt x="3553" y="447"/>
                </a:lnTo>
                <a:lnTo>
                  <a:pt x="3558" y="445"/>
                </a:lnTo>
                <a:lnTo>
                  <a:pt x="3560" y="435"/>
                </a:lnTo>
                <a:moveTo>
                  <a:pt x="46" y="58"/>
                </a:moveTo>
                <a:lnTo>
                  <a:pt x="8" y="63"/>
                </a:lnTo>
                <a:moveTo>
                  <a:pt x="1" y="118"/>
                </a:moveTo>
                <a:lnTo>
                  <a:pt x="65" y="114"/>
                </a:lnTo>
                <a:moveTo>
                  <a:pt x="5" y="20"/>
                </a:moveTo>
                <a:lnTo>
                  <a:pt x="53" y="13"/>
                </a:lnTo>
                <a:moveTo>
                  <a:pt x="27" y="18"/>
                </a:moveTo>
                <a:lnTo>
                  <a:pt x="20" y="114"/>
                </a:lnTo>
                <a:moveTo>
                  <a:pt x="49" y="51"/>
                </a:moveTo>
                <a:lnTo>
                  <a:pt x="44" y="114"/>
                </a:lnTo>
                <a:moveTo>
                  <a:pt x="20" y="114"/>
                </a:moveTo>
                <a:lnTo>
                  <a:pt x="18" y="118"/>
                </a:lnTo>
                <a:moveTo>
                  <a:pt x="94" y="128"/>
                </a:moveTo>
                <a:lnTo>
                  <a:pt x="97" y="125"/>
                </a:lnTo>
                <a:lnTo>
                  <a:pt x="97" y="114"/>
                </a:lnTo>
                <a:moveTo>
                  <a:pt x="92" y="106"/>
                </a:moveTo>
                <a:lnTo>
                  <a:pt x="94" y="121"/>
                </a:lnTo>
                <a:lnTo>
                  <a:pt x="94" y="125"/>
                </a:lnTo>
                <a:moveTo>
                  <a:pt x="80" y="97"/>
                </a:moveTo>
                <a:lnTo>
                  <a:pt x="90" y="104"/>
                </a:lnTo>
                <a:moveTo>
                  <a:pt x="94" y="128"/>
                </a:moveTo>
                <a:lnTo>
                  <a:pt x="94" y="125"/>
                </a:lnTo>
                <a:moveTo>
                  <a:pt x="90" y="104"/>
                </a:moveTo>
                <a:lnTo>
                  <a:pt x="97" y="114"/>
                </a:lnTo>
                <a:moveTo>
                  <a:pt x="183" y="1"/>
                </a:moveTo>
                <a:lnTo>
                  <a:pt x="173" y="25"/>
                </a:lnTo>
                <a:moveTo>
                  <a:pt x="188" y="78"/>
                </a:moveTo>
                <a:lnTo>
                  <a:pt x="188" y="123"/>
                </a:lnTo>
                <a:moveTo>
                  <a:pt x="178" y="102"/>
                </a:moveTo>
                <a:lnTo>
                  <a:pt x="200" y="99"/>
                </a:lnTo>
                <a:moveTo>
                  <a:pt x="202" y="123"/>
                </a:moveTo>
                <a:lnTo>
                  <a:pt x="173" y="128"/>
                </a:lnTo>
                <a:moveTo>
                  <a:pt x="205" y="70"/>
                </a:moveTo>
                <a:lnTo>
                  <a:pt x="202" y="133"/>
                </a:lnTo>
                <a:moveTo>
                  <a:pt x="173" y="78"/>
                </a:moveTo>
                <a:lnTo>
                  <a:pt x="205" y="73"/>
                </a:lnTo>
                <a:moveTo>
                  <a:pt x="173" y="73"/>
                </a:moveTo>
                <a:lnTo>
                  <a:pt x="173" y="133"/>
                </a:lnTo>
                <a:moveTo>
                  <a:pt x="178" y="32"/>
                </a:moveTo>
                <a:lnTo>
                  <a:pt x="214" y="78"/>
                </a:lnTo>
                <a:lnTo>
                  <a:pt x="221" y="78"/>
                </a:lnTo>
                <a:moveTo>
                  <a:pt x="205" y="13"/>
                </a:moveTo>
                <a:lnTo>
                  <a:pt x="188" y="44"/>
                </a:lnTo>
                <a:lnTo>
                  <a:pt x="171" y="73"/>
                </a:lnTo>
                <a:lnTo>
                  <a:pt x="154" y="90"/>
                </a:lnTo>
                <a:moveTo>
                  <a:pt x="176" y="20"/>
                </a:moveTo>
                <a:lnTo>
                  <a:pt x="202" y="15"/>
                </a:lnTo>
                <a:moveTo>
                  <a:pt x="173" y="25"/>
                </a:moveTo>
                <a:lnTo>
                  <a:pt x="159" y="54"/>
                </a:lnTo>
                <a:moveTo>
                  <a:pt x="243" y="15"/>
                </a:moveTo>
                <a:lnTo>
                  <a:pt x="253" y="34"/>
                </a:lnTo>
                <a:moveTo>
                  <a:pt x="233" y="54"/>
                </a:moveTo>
                <a:lnTo>
                  <a:pt x="241" y="73"/>
                </a:lnTo>
                <a:moveTo>
                  <a:pt x="233" y="118"/>
                </a:moveTo>
                <a:lnTo>
                  <a:pt x="241" y="135"/>
                </a:lnTo>
                <a:lnTo>
                  <a:pt x="255" y="51"/>
                </a:lnTo>
                <a:moveTo>
                  <a:pt x="260" y="34"/>
                </a:moveTo>
                <a:lnTo>
                  <a:pt x="293" y="30"/>
                </a:lnTo>
                <a:moveTo>
                  <a:pt x="277" y="32"/>
                </a:moveTo>
                <a:lnTo>
                  <a:pt x="277" y="125"/>
                </a:lnTo>
                <a:moveTo>
                  <a:pt x="270" y="3"/>
                </a:moveTo>
                <a:lnTo>
                  <a:pt x="277" y="27"/>
                </a:lnTo>
                <a:moveTo>
                  <a:pt x="262" y="85"/>
                </a:moveTo>
                <a:lnTo>
                  <a:pt x="289" y="80"/>
                </a:lnTo>
                <a:moveTo>
                  <a:pt x="298" y="125"/>
                </a:moveTo>
                <a:lnTo>
                  <a:pt x="253" y="133"/>
                </a:lnTo>
                <a:moveTo>
                  <a:pt x="315" y="75"/>
                </a:moveTo>
                <a:lnTo>
                  <a:pt x="318" y="80"/>
                </a:lnTo>
                <a:lnTo>
                  <a:pt x="320" y="75"/>
                </a:lnTo>
                <a:moveTo>
                  <a:pt x="315" y="75"/>
                </a:moveTo>
                <a:lnTo>
                  <a:pt x="320" y="75"/>
                </a:lnTo>
                <a:moveTo>
                  <a:pt x="318" y="75"/>
                </a:moveTo>
                <a:lnTo>
                  <a:pt x="318" y="73"/>
                </a:lnTo>
                <a:moveTo>
                  <a:pt x="318" y="75"/>
                </a:moveTo>
                <a:lnTo>
                  <a:pt x="318" y="73"/>
                </a:lnTo>
                <a:moveTo>
                  <a:pt x="315" y="111"/>
                </a:moveTo>
                <a:lnTo>
                  <a:pt x="318" y="116"/>
                </a:lnTo>
                <a:lnTo>
                  <a:pt x="320" y="111"/>
                </a:lnTo>
                <a:moveTo>
                  <a:pt x="320" y="111"/>
                </a:moveTo>
                <a:lnTo>
                  <a:pt x="318" y="106"/>
                </a:lnTo>
                <a:lnTo>
                  <a:pt x="315" y="111"/>
                </a:lnTo>
                <a:moveTo>
                  <a:pt x="320" y="111"/>
                </a:moveTo>
                <a:lnTo>
                  <a:pt x="315" y="111"/>
                </a:lnTo>
                <a:moveTo>
                  <a:pt x="315" y="111"/>
                </a:moveTo>
                <a:lnTo>
                  <a:pt x="320" y="111"/>
                </a:lnTo>
                <a:moveTo>
                  <a:pt x="318" y="111"/>
                </a:moveTo>
                <a:lnTo>
                  <a:pt x="318" y="109"/>
                </a:lnTo>
                <a:moveTo>
                  <a:pt x="318" y="111"/>
                </a:moveTo>
                <a:lnTo>
                  <a:pt x="318" y="109"/>
                </a:lnTo>
                <a:moveTo>
                  <a:pt x="320" y="75"/>
                </a:moveTo>
                <a:lnTo>
                  <a:pt x="318" y="70"/>
                </a:lnTo>
                <a:lnTo>
                  <a:pt x="315" y="75"/>
                </a:lnTo>
                <a:moveTo>
                  <a:pt x="320" y="75"/>
                </a:moveTo>
                <a:lnTo>
                  <a:pt x="315" y="75"/>
                </a:lnTo>
                <a:moveTo>
                  <a:pt x="20" y="1006"/>
                </a:moveTo>
                <a:lnTo>
                  <a:pt x="39" y="1006"/>
                </a:lnTo>
                <a:moveTo>
                  <a:pt x="39" y="1050"/>
                </a:moveTo>
                <a:lnTo>
                  <a:pt x="46" y="1047"/>
                </a:lnTo>
                <a:lnTo>
                  <a:pt x="53" y="1038"/>
                </a:lnTo>
                <a:lnTo>
                  <a:pt x="56" y="1028"/>
                </a:lnTo>
                <a:lnTo>
                  <a:pt x="53" y="1016"/>
                </a:lnTo>
                <a:lnTo>
                  <a:pt x="46" y="1009"/>
                </a:lnTo>
                <a:lnTo>
                  <a:pt x="39" y="1006"/>
                </a:lnTo>
                <a:moveTo>
                  <a:pt x="39" y="1052"/>
                </a:moveTo>
                <a:lnTo>
                  <a:pt x="30" y="1052"/>
                </a:lnTo>
                <a:moveTo>
                  <a:pt x="56" y="1076"/>
                </a:moveTo>
                <a:lnTo>
                  <a:pt x="53" y="1064"/>
                </a:lnTo>
                <a:lnTo>
                  <a:pt x="46" y="1057"/>
                </a:lnTo>
                <a:lnTo>
                  <a:pt x="39" y="1054"/>
                </a:lnTo>
                <a:moveTo>
                  <a:pt x="56" y="1076"/>
                </a:moveTo>
                <a:lnTo>
                  <a:pt x="56" y="1088"/>
                </a:lnTo>
                <a:moveTo>
                  <a:pt x="39" y="1110"/>
                </a:moveTo>
                <a:lnTo>
                  <a:pt x="51" y="1102"/>
                </a:lnTo>
                <a:lnTo>
                  <a:pt x="56" y="1088"/>
                </a:lnTo>
                <a:moveTo>
                  <a:pt x="39" y="1112"/>
                </a:moveTo>
                <a:lnTo>
                  <a:pt x="20" y="1112"/>
                </a:lnTo>
                <a:moveTo>
                  <a:pt x="92" y="1117"/>
                </a:moveTo>
                <a:lnTo>
                  <a:pt x="94" y="1114"/>
                </a:lnTo>
                <a:lnTo>
                  <a:pt x="94" y="1107"/>
                </a:lnTo>
                <a:lnTo>
                  <a:pt x="92" y="1102"/>
                </a:lnTo>
                <a:moveTo>
                  <a:pt x="87" y="1095"/>
                </a:moveTo>
                <a:lnTo>
                  <a:pt x="90" y="1110"/>
                </a:lnTo>
                <a:lnTo>
                  <a:pt x="90" y="1114"/>
                </a:lnTo>
                <a:moveTo>
                  <a:pt x="78" y="1085"/>
                </a:moveTo>
                <a:lnTo>
                  <a:pt x="87" y="1093"/>
                </a:lnTo>
                <a:moveTo>
                  <a:pt x="92" y="1117"/>
                </a:moveTo>
                <a:lnTo>
                  <a:pt x="90" y="1114"/>
                </a:lnTo>
                <a:moveTo>
                  <a:pt x="87" y="1093"/>
                </a:moveTo>
                <a:lnTo>
                  <a:pt x="92" y="1102"/>
                </a:lnTo>
                <a:moveTo>
                  <a:pt x="166" y="1028"/>
                </a:moveTo>
                <a:lnTo>
                  <a:pt x="171" y="1045"/>
                </a:lnTo>
                <a:lnTo>
                  <a:pt x="166" y="1074"/>
                </a:lnTo>
                <a:lnTo>
                  <a:pt x="161" y="1057"/>
                </a:lnTo>
                <a:moveTo>
                  <a:pt x="157" y="997"/>
                </a:moveTo>
                <a:lnTo>
                  <a:pt x="171" y="994"/>
                </a:lnTo>
                <a:moveTo>
                  <a:pt x="157" y="985"/>
                </a:moveTo>
                <a:lnTo>
                  <a:pt x="157" y="1119"/>
                </a:lnTo>
                <a:moveTo>
                  <a:pt x="171" y="992"/>
                </a:moveTo>
                <a:lnTo>
                  <a:pt x="166" y="1028"/>
                </a:lnTo>
                <a:moveTo>
                  <a:pt x="188" y="985"/>
                </a:moveTo>
                <a:lnTo>
                  <a:pt x="181" y="1018"/>
                </a:lnTo>
                <a:lnTo>
                  <a:pt x="171" y="1035"/>
                </a:lnTo>
                <a:moveTo>
                  <a:pt x="181" y="1018"/>
                </a:moveTo>
                <a:lnTo>
                  <a:pt x="181" y="1122"/>
                </a:lnTo>
                <a:moveTo>
                  <a:pt x="190" y="1035"/>
                </a:moveTo>
                <a:lnTo>
                  <a:pt x="214" y="1030"/>
                </a:lnTo>
                <a:moveTo>
                  <a:pt x="202" y="987"/>
                </a:moveTo>
                <a:lnTo>
                  <a:pt x="202" y="1122"/>
                </a:lnTo>
                <a:lnTo>
                  <a:pt x="195" y="1100"/>
                </a:lnTo>
                <a:moveTo>
                  <a:pt x="190" y="1047"/>
                </a:moveTo>
                <a:lnTo>
                  <a:pt x="198" y="1066"/>
                </a:lnTo>
                <a:moveTo>
                  <a:pt x="265" y="1038"/>
                </a:moveTo>
                <a:lnTo>
                  <a:pt x="262" y="1074"/>
                </a:lnTo>
                <a:moveTo>
                  <a:pt x="248" y="1028"/>
                </a:moveTo>
                <a:lnTo>
                  <a:pt x="279" y="1023"/>
                </a:lnTo>
                <a:moveTo>
                  <a:pt x="279" y="1018"/>
                </a:moveTo>
                <a:lnTo>
                  <a:pt x="277" y="1083"/>
                </a:lnTo>
                <a:moveTo>
                  <a:pt x="262" y="1074"/>
                </a:moveTo>
                <a:lnTo>
                  <a:pt x="253" y="1102"/>
                </a:lnTo>
                <a:lnTo>
                  <a:pt x="231" y="1126"/>
                </a:lnTo>
                <a:moveTo>
                  <a:pt x="265" y="997"/>
                </a:moveTo>
                <a:lnTo>
                  <a:pt x="258" y="1025"/>
                </a:lnTo>
                <a:moveTo>
                  <a:pt x="248" y="1018"/>
                </a:moveTo>
                <a:lnTo>
                  <a:pt x="248" y="1085"/>
                </a:lnTo>
                <a:moveTo>
                  <a:pt x="236" y="1002"/>
                </a:moveTo>
                <a:lnTo>
                  <a:pt x="291" y="992"/>
                </a:lnTo>
                <a:moveTo>
                  <a:pt x="262" y="1085"/>
                </a:moveTo>
                <a:lnTo>
                  <a:pt x="284" y="1124"/>
                </a:lnTo>
                <a:moveTo>
                  <a:pt x="313" y="1002"/>
                </a:moveTo>
                <a:lnTo>
                  <a:pt x="322" y="1021"/>
                </a:lnTo>
                <a:moveTo>
                  <a:pt x="315" y="1054"/>
                </a:moveTo>
                <a:lnTo>
                  <a:pt x="305" y="1033"/>
                </a:lnTo>
                <a:moveTo>
                  <a:pt x="305" y="1100"/>
                </a:moveTo>
                <a:lnTo>
                  <a:pt x="315" y="1114"/>
                </a:lnTo>
                <a:lnTo>
                  <a:pt x="325" y="1038"/>
                </a:lnTo>
                <a:moveTo>
                  <a:pt x="327" y="1047"/>
                </a:moveTo>
                <a:lnTo>
                  <a:pt x="373" y="1040"/>
                </a:lnTo>
                <a:moveTo>
                  <a:pt x="349" y="1042"/>
                </a:moveTo>
                <a:lnTo>
                  <a:pt x="349" y="982"/>
                </a:lnTo>
                <a:moveTo>
                  <a:pt x="365" y="1014"/>
                </a:moveTo>
                <a:lnTo>
                  <a:pt x="349" y="1018"/>
                </a:lnTo>
                <a:moveTo>
                  <a:pt x="334" y="1002"/>
                </a:moveTo>
                <a:lnTo>
                  <a:pt x="334" y="1045"/>
                </a:lnTo>
                <a:moveTo>
                  <a:pt x="346" y="1045"/>
                </a:moveTo>
                <a:lnTo>
                  <a:pt x="346" y="1090"/>
                </a:lnTo>
                <a:moveTo>
                  <a:pt x="325" y="1093"/>
                </a:moveTo>
                <a:lnTo>
                  <a:pt x="337" y="1059"/>
                </a:lnTo>
                <a:moveTo>
                  <a:pt x="363" y="1057"/>
                </a:moveTo>
                <a:lnTo>
                  <a:pt x="351" y="1095"/>
                </a:lnTo>
                <a:lnTo>
                  <a:pt x="339" y="1112"/>
                </a:lnTo>
                <a:lnTo>
                  <a:pt x="322" y="1131"/>
                </a:lnTo>
                <a:moveTo>
                  <a:pt x="392" y="1122"/>
                </a:moveTo>
                <a:lnTo>
                  <a:pt x="411" y="1102"/>
                </a:lnTo>
                <a:lnTo>
                  <a:pt x="423" y="1078"/>
                </a:lnTo>
                <a:lnTo>
                  <a:pt x="440" y="1030"/>
                </a:lnTo>
                <a:moveTo>
                  <a:pt x="438" y="1033"/>
                </a:moveTo>
                <a:lnTo>
                  <a:pt x="421" y="1038"/>
                </a:lnTo>
                <a:moveTo>
                  <a:pt x="423" y="1035"/>
                </a:moveTo>
                <a:lnTo>
                  <a:pt x="438" y="992"/>
                </a:lnTo>
                <a:moveTo>
                  <a:pt x="438" y="994"/>
                </a:moveTo>
                <a:lnTo>
                  <a:pt x="397" y="1004"/>
                </a:lnTo>
                <a:moveTo>
                  <a:pt x="392" y="1093"/>
                </a:moveTo>
                <a:lnTo>
                  <a:pt x="382" y="1117"/>
                </a:lnTo>
                <a:moveTo>
                  <a:pt x="413" y="1002"/>
                </a:moveTo>
                <a:lnTo>
                  <a:pt x="409" y="1045"/>
                </a:lnTo>
                <a:lnTo>
                  <a:pt x="392" y="1095"/>
                </a:lnTo>
                <a:moveTo>
                  <a:pt x="409" y="1045"/>
                </a:moveTo>
                <a:lnTo>
                  <a:pt x="440" y="1122"/>
                </a:lnTo>
                <a:lnTo>
                  <a:pt x="452" y="1122"/>
                </a:lnTo>
                <a:moveTo>
                  <a:pt x="469" y="1018"/>
                </a:moveTo>
                <a:lnTo>
                  <a:pt x="469" y="1124"/>
                </a:lnTo>
                <a:moveTo>
                  <a:pt x="490" y="1052"/>
                </a:moveTo>
                <a:lnTo>
                  <a:pt x="507" y="1085"/>
                </a:lnTo>
                <a:moveTo>
                  <a:pt x="493" y="1030"/>
                </a:moveTo>
                <a:lnTo>
                  <a:pt x="488" y="1057"/>
                </a:lnTo>
                <a:lnTo>
                  <a:pt x="473" y="1095"/>
                </a:lnTo>
                <a:moveTo>
                  <a:pt x="517" y="1018"/>
                </a:moveTo>
                <a:lnTo>
                  <a:pt x="514" y="1126"/>
                </a:lnTo>
                <a:lnTo>
                  <a:pt x="500" y="1102"/>
                </a:lnTo>
                <a:moveTo>
                  <a:pt x="469" y="1033"/>
                </a:moveTo>
                <a:lnTo>
                  <a:pt x="517" y="1025"/>
                </a:lnTo>
                <a:moveTo>
                  <a:pt x="493" y="985"/>
                </a:moveTo>
                <a:lnTo>
                  <a:pt x="493" y="1028"/>
                </a:lnTo>
                <a:moveTo>
                  <a:pt x="598" y="1002"/>
                </a:moveTo>
                <a:lnTo>
                  <a:pt x="591" y="1025"/>
                </a:lnTo>
                <a:moveTo>
                  <a:pt x="548" y="1004"/>
                </a:moveTo>
                <a:lnTo>
                  <a:pt x="545" y="1035"/>
                </a:lnTo>
                <a:moveTo>
                  <a:pt x="562" y="987"/>
                </a:moveTo>
                <a:lnTo>
                  <a:pt x="572" y="999"/>
                </a:lnTo>
                <a:moveTo>
                  <a:pt x="548" y="1014"/>
                </a:moveTo>
                <a:lnTo>
                  <a:pt x="596" y="1004"/>
                </a:lnTo>
                <a:moveTo>
                  <a:pt x="560" y="1028"/>
                </a:moveTo>
                <a:lnTo>
                  <a:pt x="543" y="1062"/>
                </a:lnTo>
                <a:moveTo>
                  <a:pt x="577" y="1028"/>
                </a:moveTo>
                <a:lnTo>
                  <a:pt x="589" y="1047"/>
                </a:lnTo>
                <a:moveTo>
                  <a:pt x="570" y="1040"/>
                </a:moveTo>
                <a:lnTo>
                  <a:pt x="560" y="1066"/>
                </a:lnTo>
                <a:lnTo>
                  <a:pt x="538" y="1102"/>
                </a:lnTo>
                <a:moveTo>
                  <a:pt x="570" y="1045"/>
                </a:moveTo>
                <a:lnTo>
                  <a:pt x="596" y="1093"/>
                </a:lnTo>
                <a:lnTo>
                  <a:pt x="603" y="1093"/>
                </a:lnTo>
                <a:moveTo>
                  <a:pt x="560" y="1085"/>
                </a:moveTo>
                <a:lnTo>
                  <a:pt x="560" y="1129"/>
                </a:lnTo>
                <a:moveTo>
                  <a:pt x="560" y="1090"/>
                </a:moveTo>
                <a:lnTo>
                  <a:pt x="581" y="1085"/>
                </a:lnTo>
                <a:moveTo>
                  <a:pt x="584" y="1083"/>
                </a:moveTo>
                <a:lnTo>
                  <a:pt x="581" y="1117"/>
                </a:lnTo>
                <a:moveTo>
                  <a:pt x="584" y="1117"/>
                </a:moveTo>
                <a:lnTo>
                  <a:pt x="560" y="1119"/>
                </a:lnTo>
                <a:moveTo>
                  <a:pt x="649" y="1038"/>
                </a:moveTo>
                <a:lnTo>
                  <a:pt x="641" y="1071"/>
                </a:lnTo>
                <a:moveTo>
                  <a:pt x="622" y="1045"/>
                </a:moveTo>
                <a:lnTo>
                  <a:pt x="675" y="1033"/>
                </a:lnTo>
                <a:moveTo>
                  <a:pt x="651" y="1059"/>
                </a:moveTo>
                <a:lnTo>
                  <a:pt x="661" y="1083"/>
                </a:lnTo>
                <a:moveTo>
                  <a:pt x="678" y="1025"/>
                </a:moveTo>
                <a:lnTo>
                  <a:pt x="665" y="1126"/>
                </a:lnTo>
                <a:lnTo>
                  <a:pt x="651" y="1098"/>
                </a:lnTo>
                <a:moveTo>
                  <a:pt x="632" y="997"/>
                </a:moveTo>
                <a:lnTo>
                  <a:pt x="641" y="1025"/>
                </a:lnTo>
                <a:moveTo>
                  <a:pt x="620" y="1122"/>
                </a:moveTo>
                <a:lnTo>
                  <a:pt x="641" y="1071"/>
                </a:lnTo>
                <a:moveTo>
                  <a:pt x="649" y="1038"/>
                </a:moveTo>
                <a:lnTo>
                  <a:pt x="653" y="985"/>
                </a:lnTo>
                <a:moveTo>
                  <a:pt x="721" y="1054"/>
                </a:moveTo>
                <a:lnTo>
                  <a:pt x="742" y="1050"/>
                </a:lnTo>
                <a:moveTo>
                  <a:pt x="742" y="1047"/>
                </a:moveTo>
                <a:lnTo>
                  <a:pt x="740" y="1083"/>
                </a:lnTo>
                <a:lnTo>
                  <a:pt x="730" y="1122"/>
                </a:lnTo>
                <a:lnTo>
                  <a:pt x="723" y="1102"/>
                </a:lnTo>
                <a:moveTo>
                  <a:pt x="728" y="1023"/>
                </a:moveTo>
                <a:lnTo>
                  <a:pt x="718" y="1064"/>
                </a:lnTo>
                <a:lnTo>
                  <a:pt x="709" y="1102"/>
                </a:lnTo>
                <a:lnTo>
                  <a:pt x="694" y="1126"/>
                </a:lnTo>
                <a:moveTo>
                  <a:pt x="694" y="1028"/>
                </a:moveTo>
                <a:lnTo>
                  <a:pt x="757" y="1018"/>
                </a:lnTo>
                <a:moveTo>
                  <a:pt x="725" y="985"/>
                </a:moveTo>
                <a:lnTo>
                  <a:pt x="730" y="1014"/>
                </a:lnTo>
                <a:moveTo>
                  <a:pt x="829" y="1018"/>
                </a:moveTo>
                <a:lnTo>
                  <a:pt x="826" y="1062"/>
                </a:lnTo>
                <a:moveTo>
                  <a:pt x="798" y="1064"/>
                </a:moveTo>
                <a:lnTo>
                  <a:pt x="829" y="1062"/>
                </a:lnTo>
                <a:moveTo>
                  <a:pt x="814" y="1004"/>
                </a:moveTo>
                <a:lnTo>
                  <a:pt x="812" y="1066"/>
                </a:lnTo>
                <a:lnTo>
                  <a:pt x="807" y="1090"/>
                </a:lnTo>
                <a:lnTo>
                  <a:pt x="788" y="1126"/>
                </a:lnTo>
                <a:moveTo>
                  <a:pt x="798" y="1028"/>
                </a:moveTo>
                <a:lnTo>
                  <a:pt x="829" y="1023"/>
                </a:lnTo>
                <a:moveTo>
                  <a:pt x="793" y="1009"/>
                </a:moveTo>
                <a:lnTo>
                  <a:pt x="833" y="1002"/>
                </a:lnTo>
                <a:moveTo>
                  <a:pt x="802" y="1047"/>
                </a:moveTo>
                <a:lnTo>
                  <a:pt x="821" y="1045"/>
                </a:lnTo>
                <a:moveTo>
                  <a:pt x="798" y="1023"/>
                </a:moveTo>
                <a:lnTo>
                  <a:pt x="798" y="1066"/>
                </a:lnTo>
                <a:moveTo>
                  <a:pt x="781" y="1014"/>
                </a:moveTo>
                <a:lnTo>
                  <a:pt x="781" y="1122"/>
                </a:lnTo>
                <a:moveTo>
                  <a:pt x="790" y="985"/>
                </a:moveTo>
                <a:lnTo>
                  <a:pt x="769" y="1045"/>
                </a:lnTo>
                <a:moveTo>
                  <a:pt x="793" y="1071"/>
                </a:moveTo>
                <a:lnTo>
                  <a:pt x="826" y="1126"/>
                </a:lnTo>
                <a:lnTo>
                  <a:pt x="836" y="1124"/>
                </a:lnTo>
                <a:moveTo>
                  <a:pt x="860" y="1054"/>
                </a:moveTo>
                <a:lnTo>
                  <a:pt x="874" y="1050"/>
                </a:lnTo>
                <a:moveTo>
                  <a:pt x="874" y="1045"/>
                </a:moveTo>
                <a:lnTo>
                  <a:pt x="870" y="1083"/>
                </a:lnTo>
                <a:lnTo>
                  <a:pt x="865" y="1122"/>
                </a:lnTo>
                <a:lnTo>
                  <a:pt x="858" y="1107"/>
                </a:lnTo>
                <a:moveTo>
                  <a:pt x="862" y="1023"/>
                </a:moveTo>
                <a:lnTo>
                  <a:pt x="860" y="1064"/>
                </a:lnTo>
                <a:lnTo>
                  <a:pt x="855" y="1083"/>
                </a:lnTo>
                <a:lnTo>
                  <a:pt x="845" y="1122"/>
                </a:lnTo>
                <a:moveTo>
                  <a:pt x="845" y="1028"/>
                </a:moveTo>
                <a:lnTo>
                  <a:pt x="881" y="1021"/>
                </a:lnTo>
                <a:moveTo>
                  <a:pt x="862" y="987"/>
                </a:moveTo>
                <a:lnTo>
                  <a:pt x="867" y="1011"/>
                </a:lnTo>
                <a:moveTo>
                  <a:pt x="889" y="987"/>
                </a:moveTo>
                <a:lnTo>
                  <a:pt x="884" y="1018"/>
                </a:lnTo>
                <a:lnTo>
                  <a:pt x="877" y="1042"/>
                </a:lnTo>
                <a:moveTo>
                  <a:pt x="881" y="1025"/>
                </a:moveTo>
                <a:lnTo>
                  <a:pt x="910" y="1018"/>
                </a:lnTo>
                <a:moveTo>
                  <a:pt x="893" y="1028"/>
                </a:moveTo>
                <a:lnTo>
                  <a:pt x="893" y="1102"/>
                </a:lnTo>
                <a:moveTo>
                  <a:pt x="905" y="1047"/>
                </a:moveTo>
                <a:lnTo>
                  <a:pt x="903" y="1074"/>
                </a:lnTo>
                <a:lnTo>
                  <a:pt x="901" y="1095"/>
                </a:lnTo>
                <a:lnTo>
                  <a:pt x="896" y="1085"/>
                </a:lnTo>
                <a:moveTo>
                  <a:pt x="872" y="1071"/>
                </a:moveTo>
                <a:lnTo>
                  <a:pt x="905" y="1047"/>
                </a:lnTo>
                <a:moveTo>
                  <a:pt x="881" y="1045"/>
                </a:moveTo>
                <a:lnTo>
                  <a:pt x="881" y="1117"/>
                </a:lnTo>
                <a:lnTo>
                  <a:pt x="884" y="1122"/>
                </a:lnTo>
                <a:lnTo>
                  <a:pt x="910" y="1122"/>
                </a:lnTo>
                <a:lnTo>
                  <a:pt x="910" y="1088"/>
                </a:lnTo>
                <a:moveTo>
                  <a:pt x="932" y="1016"/>
                </a:moveTo>
                <a:lnTo>
                  <a:pt x="980" y="1009"/>
                </a:lnTo>
                <a:moveTo>
                  <a:pt x="922" y="1102"/>
                </a:moveTo>
                <a:lnTo>
                  <a:pt x="987" y="1095"/>
                </a:lnTo>
                <a:moveTo>
                  <a:pt x="958" y="1014"/>
                </a:moveTo>
                <a:lnTo>
                  <a:pt x="956" y="1098"/>
                </a:lnTo>
                <a:moveTo>
                  <a:pt x="1030" y="1054"/>
                </a:moveTo>
                <a:lnTo>
                  <a:pt x="1052" y="1050"/>
                </a:lnTo>
                <a:moveTo>
                  <a:pt x="1052" y="1047"/>
                </a:moveTo>
                <a:lnTo>
                  <a:pt x="1047" y="1083"/>
                </a:lnTo>
                <a:lnTo>
                  <a:pt x="1040" y="1122"/>
                </a:lnTo>
                <a:lnTo>
                  <a:pt x="1030" y="1102"/>
                </a:lnTo>
                <a:moveTo>
                  <a:pt x="1035" y="1023"/>
                </a:moveTo>
                <a:lnTo>
                  <a:pt x="1028" y="1064"/>
                </a:lnTo>
                <a:lnTo>
                  <a:pt x="1016" y="1102"/>
                </a:lnTo>
                <a:lnTo>
                  <a:pt x="1001" y="1126"/>
                </a:lnTo>
                <a:moveTo>
                  <a:pt x="1004" y="1028"/>
                </a:moveTo>
                <a:lnTo>
                  <a:pt x="1066" y="1018"/>
                </a:lnTo>
                <a:moveTo>
                  <a:pt x="1033" y="985"/>
                </a:moveTo>
                <a:lnTo>
                  <a:pt x="1038" y="1014"/>
                </a:lnTo>
                <a:moveTo>
                  <a:pt x="1112" y="1028"/>
                </a:moveTo>
                <a:lnTo>
                  <a:pt x="1129" y="1025"/>
                </a:lnTo>
                <a:moveTo>
                  <a:pt x="1090" y="1085"/>
                </a:moveTo>
                <a:lnTo>
                  <a:pt x="1090" y="1009"/>
                </a:lnTo>
                <a:moveTo>
                  <a:pt x="1136" y="994"/>
                </a:moveTo>
                <a:lnTo>
                  <a:pt x="1133" y="1054"/>
                </a:lnTo>
                <a:moveTo>
                  <a:pt x="1105" y="997"/>
                </a:moveTo>
                <a:lnTo>
                  <a:pt x="1107" y="1069"/>
                </a:lnTo>
                <a:moveTo>
                  <a:pt x="1102" y="1117"/>
                </a:moveTo>
                <a:lnTo>
                  <a:pt x="1143" y="1110"/>
                </a:lnTo>
                <a:moveTo>
                  <a:pt x="1078" y="1014"/>
                </a:moveTo>
                <a:lnTo>
                  <a:pt x="1100" y="1006"/>
                </a:lnTo>
                <a:moveTo>
                  <a:pt x="1078" y="1095"/>
                </a:moveTo>
                <a:lnTo>
                  <a:pt x="1105" y="1074"/>
                </a:lnTo>
                <a:moveTo>
                  <a:pt x="1105" y="1088"/>
                </a:moveTo>
                <a:lnTo>
                  <a:pt x="1138" y="1081"/>
                </a:lnTo>
                <a:moveTo>
                  <a:pt x="1107" y="1004"/>
                </a:moveTo>
                <a:lnTo>
                  <a:pt x="1133" y="999"/>
                </a:lnTo>
                <a:moveTo>
                  <a:pt x="1081" y="1050"/>
                </a:moveTo>
                <a:lnTo>
                  <a:pt x="1100" y="1042"/>
                </a:lnTo>
                <a:moveTo>
                  <a:pt x="1107" y="1059"/>
                </a:moveTo>
                <a:lnTo>
                  <a:pt x="1136" y="1054"/>
                </a:lnTo>
                <a:moveTo>
                  <a:pt x="1121" y="1002"/>
                </a:moveTo>
                <a:lnTo>
                  <a:pt x="1121" y="1112"/>
                </a:lnTo>
                <a:moveTo>
                  <a:pt x="1215" y="1052"/>
                </a:moveTo>
                <a:lnTo>
                  <a:pt x="1193" y="1057"/>
                </a:lnTo>
                <a:moveTo>
                  <a:pt x="1203" y="1038"/>
                </a:moveTo>
                <a:lnTo>
                  <a:pt x="1203" y="1126"/>
                </a:lnTo>
                <a:moveTo>
                  <a:pt x="1191" y="1035"/>
                </a:moveTo>
                <a:lnTo>
                  <a:pt x="1198" y="1014"/>
                </a:lnTo>
                <a:lnTo>
                  <a:pt x="1201" y="997"/>
                </a:lnTo>
                <a:moveTo>
                  <a:pt x="1167" y="1074"/>
                </a:moveTo>
                <a:lnTo>
                  <a:pt x="1179" y="1071"/>
                </a:lnTo>
                <a:moveTo>
                  <a:pt x="1165" y="1030"/>
                </a:moveTo>
                <a:lnTo>
                  <a:pt x="1184" y="1028"/>
                </a:lnTo>
                <a:moveTo>
                  <a:pt x="1165" y="1028"/>
                </a:moveTo>
                <a:lnTo>
                  <a:pt x="1162" y="1074"/>
                </a:lnTo>
                <a:moveTo>
                  <a:pt x="1184" y="1002"/>
                </a:moveTo>
                <a:lnTo>
                  <a:pt x="1174" y="1028"/>
                </a:lnTo>
                <a:moveTo>
                  <a:pt x="1167" y="1006"/>
                </a:moveTo>
                <a:lnTo>
                  <a:pt x="1181" y="1004"/>
                </a:lnTo>
                <a:moveTo>
                  <a:pt x="1174" y="985"/>
                </a:moveTo>
                <a:lnTo>
                  <a:pt x="1167" y="1009"/>
                </a:lnTo>
                <a:lnTo>
                  <a:pt x="1153" y="1045"/>
                </a:lnTo>
                <a:moveTo>
                  <a:pt x="1174" y="1035"/>
                </a:moveTo>
                <a:lnTo>
                  <a:pt x="1174" y="1105"/>
                </a:lnTo>
                <a:moveTo>
                  <a:pt x="1167" y="1054"/>
                </a:moveTo>
                <a:lnTo>
                  <a:pt x="1179" y="1052"/>
                </a:lnTo>
                <a:moveTo>
                  <a:pt x="1162" y="1074"/>
                </a:moveTo>
                <a:lnTo>
                  <a:pt x="1160" y="1102"/>
                </a:lnTo>
                <a:lnTo>
                  <a:pt x="1155" y="1122"/>
                </a:lnTo>
                <a:moveTo>
                  <a:pt x="1196" y="1042"/>
                </a:moveTo>
                <a:lnTo>
                  <a:pt x="1189" y="1066"/>
                </a:lnTo>
                <a:moveTo>
                  <a:pt x="1184" y="1023"/>
                </a:moveTo>
                <a:lnTo>
                  <a:pt x="1184" y="1117"/>
                </a:lnTo>
                <a:lnTo>
                  <a:pt x="1177" y="1107"/>
                </a:lnTo>
                <a:moveTo>
                  <a:pt x="1203" y="1018"/>
                </a:moveTo>
                <a:lnTo>
                  <a:pt x="1210" y="1033"/>
                </a:lnTo>
                <a:lnTo>
                  <a:pt x="1213" y="990"/>
                </a:lnTo>
                <a:moveTo>
                  <a:pt x="1213" y="994"/>
                </a:moveTo>
                <a:lnTo>
                  <a:pt x="1191" y="997"/>
                </a:lnTo>
                <a:moveTo>
                  <a:pt x="1189" y="1081"/>
                </a:moveTo>
                <a:lnTo>
                  <a:pt x="1220" y="1076"/>
                </a:lnTo>
                <a:moveTo>
                  <a:pt x="1290" y="999"/>
                </a:moveTo>
                <a:lnTo>
                  <a:pt x="1239" y="1004"/>
                </a:lnTo>
                <a:moveTo>
                  <a:pt x="1239" y="1112"/>
                </a:moveTo>
                <a:lnTo>
                  <a:pt x="1285" y="1107"/>
                </a:lnTo>
                <a:moveTo>
                  <a:pt x="1290" y="992"/>
                </a:moveTo>
                <a:lnTo>
                  <a:pt x="1287" y="1114"/>
                </a:lnTo>
                <a:lnTo>
                  <a:pt x="1287" y="1119"/>
                </a:lnTo>
                <a:moveTo>
                  <a:pt x="1287" y="1114"/>
                </a:moveTo>
                <a:lnTo>
                  <a:pt x="1285" y="1107"/>
                </a:lnTo>
                <a:moveTo>
                  <a:pt x="1239" y="1117"/>
                </a:moveTo>
                <a:lnTo>
                  <a:pt x="1239" y="992"/>
                </a:lnTo>
                <a:lnTo>
                  <a:pt x="1239" y="1122"/>
                </a:lnTo>
                <a:moveTo>
                  <a:pt x="1265" y="1011"/>
                </a:moveTo>
                <a:lnTo>
                  <a:pt x="1246" y="1047"/>
                </a:lnTo>
                <a:moveTo>
                  <a:pt x="1258" y="1035"/>
                </a:moveTo>
                <a:lnTo>
                  <a:pt x="1280" y="1069"/>
                </a:lnTo>
                <a:lnTo>
                  <a:pt x="1287" y="1066"/>
                </a:lnTo>
                <a:moveTo>
                  <a:pt x="1261" y="1066"/>
                </a:moveTo>
                <a:lnTo>
                  <a:pt x="1270" y="1081"/>
                </a:lnTo>
                <a:moveTo>
                  <a:pt x="1258" y="1085"/>
                </a:moveTo>
                <a:lnTo>
                  <a:pt x="1270" y="1102"/>
                </a:lnTo>
                <a:moveTo>
                  <a:pt x="1258" y="1028"/>
                </a:moveTo>
                <a:lnTo>
                  <a:pt x="1275" y="1023"/>
                </a:lnTo>
                <a:moveTo>
                  <a:pt x="1258" y="1059"/>
                </a:moveTo>
                <a:lnTo>
                  <a:pt x="1265" y="1045"/>
                </a:lnTo>
                <a:lnTo>
                  <a:pt x="1278" y="1018"/>
                </a:lnTo>
                <a:moveTo>
                  <a:pt x="1241" y="1076"/>
                </a:moveTo>
                <a:lnTo>
                  <a:pt x="1258" y="1059"/>
                </a:lnTo>
                <a:moveTo>
                  <a:pt x="1325" y="992"/>
                </a:moveTo>
                <a:lnTo>
                  <a:pt x="1313" y="1042"/>
                </a:lnTo>
                <a:moveTo>
                  <a:pt x="1311" y="1112"/>
                </a:moveTo>
                <a:lnTo>
                  <a:pt x="1335" y="1090"/>
                </a:lnTo>
                <a:moveTo>
                  <a:pt x="1313" y="1078"/>
                </a:moveTo>
                <a:lnTo>
                  <a:pt x="1335" y="1066"/>
                </a:lnTo>
                <a:moveTo>
                  <a:pt x="1335" y="1025"/>
                </a:moveTo>
                <a:lnTo>
                  <a:pt x="1316" y="1076"/>
                </a:lnTo>
                <a:moveTo>
                  <a:pt x="1311" y="1045"/>
                </a:moveTo>
                <a:lnTo>
                  <a:pt x="1330" y="1035"/>
                </a:lnTo>
                <a:moveTo>
                  <a:pt x="1345" y="1014"/>
                </a:moveTo>
                <a:lnTo>
                  <a:pt x="1340" y="1112"/>
                </a:lnTo>
                <a:moveTo>
                  <a:pt x="1338" y="1114"/>
                </a:moveTo>
                <a:lnTo>
                  <a:pt x="1354" y="1090"/>
                </a:lnTo>
                <a:moveTo>
                  <a:pt x="1342" y="1054"/>
                </a:moveTo>
                <a:lnTo>
                  <a:pt x="1371" y="1047"/>
                </a:lnTo>
                <a:moveTo>
                  <a:pt x="1357" y="1011"/>
                </a:moveTo>
                <a:lnTo>
                  <a:pt x="1357" y="1066"/>
                </a:lnTo>
                <a:lnTo>
                  <a:pt x="1364" y="1105"/>
                </a:lnTo>
                <a:lnTo>
                  <a:pt x="1373" y="1126"/>
                </a:lnTo>
                <a:lnTo>
                  <a:pt x="1373" y="1095"/>
                </a:lnTo>
                <a:moveTo>
                  <a:pt x="1366" y="1002"/>
                </a:moveTo>
                <a:lnTo>
                  <a:pt x="1357" y="1011"/>
                </a:lnTo>
                <a:lnTo>
                  <a:pt x="1345" y="1018"/>
                </a:lnTo>
                <a:moveTo>
                  <a:pt x="1402" y="1040"/>
                </a:moveTo>
                <a:lnTo>
                  <a:pt x="1385" y="1045"/>
                </a:lnTo>
                <a:moveTo>
                  <a:pt x="1402" y="1100"/>
                </a:moveTo>
                <a:lnTo>
                  <a:pt x="1402" y="1035"/>
                </a:lnTo>
                <a:moveTo>
                  <a:pt x="1414" y="1081"/>
                </a:moveTo>
                <a:lnTo>
                  <a:pt x="1398" y="1112"/>
                </a:lnTo>
                <a:moveTo>
                  <a:pt x="1395" y="997"/>
                </a:moveTo>
                <a:lnTo>
                  <a:pt x="1405" y="1018"/>
                </a:lnTo>
                <a:moveTo>
                  <a:pt x="1419" y="1018"/>
                </a:moveTo>
                <a:lnTo>
                  <a:pt x="1417" y="1038"/>
                </a:lnTo>
                <a:lnTo>
                  <a:pt x="1410" y="1057"/>
                </a:lnTo>
                <a:moveTo>
                  <a:pt x="1414" y="1057"/>
                </a:moveTo>
                <a:lnTo>
                  <a:pt x="1438" y="1054"/>
                </a:lnTo>
                <a:moveTo>
                  <a:pt x="1441" y="1050"/>
                </a:moveTo>
                <a:lnTo>
                  <a:pt x="1431" y="1085"/>
                </a:lnTo>
                <a:moveTo>
                  <a:pt x="1405" y="1124"/>
                </a:moveTo>
                <a:lnTo>
                  <a:pt x="1421" y="1102"/>
                </a:lnTo>
                <a:lnTo>
                  <a:pt x="1431" y="1085"/>
                </a:lnTo>
                <a:moveTo>
                  <a:pt x="1417" y="1066"/>
                </a:moveTo>
                <a:lnTo>
                  <a:pt x="1443" y="1122"/>
                </a:lnTo>
                <a:lnTo>
                  <a:pt x="1453" y="1122"/>
                </a:lnTo>
                <a:moveTo>
                  <a:pt x="1433" y="992"/>
                </a:moveTo>
                <a:lnTo>
                  <a:pt x="1433" y="1014"/>
                </a:lnTo>
                <a:lnTo>
                  <a:pt x="1436" y="1033"/>
                </a:lnTo>
                <a:lnTo>
                  <a:pt x="1441" y="1040"/>
                </a:lnTo>
                <a:lnTo>
                  <a:pt x="1450" y="1040"/>
                </a:lnTo>
                <a:moveTo>
                  <a:pt x="1419" y="992"/>
                </a:moveTo>
                <a:lnTo>
                  <a:pt x="1419" y="1021"/>
                </a:lnTo>
                <a:moveTo>
                  <a:pt x="1419" y="1002"/>
                </a:moveTo>
                <a:lnTo>
                  <a:pt x="1433" y="997"/>
                </a:lnTo>
                <a:moveTo>
                  <a:pt x="1508" y="1124"/>
                </a:moveTo>
                <a:lnTo>
                  <a:pt x="1508" y="990"/>
                </a:lnTo>
                <a:moveTo>
                  <a:pt x="1489" y="1042"/>
                </a:moveTo>
                <a:lnTo>
                  <a:pt x="1527" y="1035"/>
                </a:lnTo>
                <a:moveTo>
                  <a:pt x="1474" y="1110"/>
                </a:moveTo>
                <a:lnTo>
                  <a:pt x="1489" y="1081"/>
                </a:lnTo>
                <a:moveTo>
                  <a:pt x="1465" y="1040"/>
                </a:moveTo>
                <a:lnTo>
                  <a:pt x="1479" y="1035"/>
                </a:lnTo>
                <a:moveTo>
                  <a:pt x="1479" y="1033"/>
                </a:moveTo>
                <a:lnTo>
                  <a:pt x="1477" y="1105"/>
                </a:lnTo>
                <a:moveTo>
                  <a:pt x="1474" y="992"/>
                </a:moveTo>
                <a:lnTo>
                  <a:pt x="1484" y="1018"/>
                </a:lnTo>
                <a:moveTo>
                  <a:pt x="1551" y="1083"/>
                </a:moveTo>
                <a:lnTo>
                  <a:pt x="1546" y="1117"/>
                </a:lnTo>
                <a:moveTo>
                  <a:pt x="1558" y="1090"/>
                </a:moveTo>
                <a:lnTo>
                  <a:pt x="1565" y="1110"/>
                </a:lnTo>
                <a:lnTo>
                  <a:pt x="1578" y="1122"/>
                </a:lnTo>
                <a:lnTo>
                  <a:pt x="1594" y="1129"/>
                </a:lnTo>
                <a:lnTo>
                  <a:pt x="1592" y="1102"/>
                </a:lnTo>
                <a:moveTo>
                  <a:pt x="1573" y="1083"/>
                </a:moveTo>
                <a:lnTo>
                  <a:pt x="1580" y="1107"/>
                </a:lnTo>
                <a:moveTo>
                  <a:pt x="1592" y="1085"/>
                </a:moveTo>
                <a:lnTo>
                  <a:pt x="1604" y="1107"/>
                </a:lnTo>
                <a:moveTo>
                  <a:pt x="1570" y="987"/>
                </a:moveTo>
                <a:lnTo>
                  <a:pt x="1575" y="1004"/>
                </a:lnTo>
                <a:moveTo>
                  <a:pt x="1551" y="1009"/>
                </a:moveTo>
                <a:lnTo>
                  <a:pt x="1594" y="1004"/>
                </a:lnTo>
                <a:moveTo>
                  <a:pt x="1582" y="1011"/>
                </a:moveTo>
                <a:lnTo>
                  <a:pt x="1578" y="1030"/>
                </a:lnTo>
                <a:moveTo>
                  <a:pt x="1568" y="1030"/>
                </a:moveTo>
                <a:lnTo>
                  <a:pt x="1563" y="1014"/>
                </a:lnTo>
                <a:moveTo>
                  <a:pt x="1544" y="1038"/>
                </a:moveTo>
                <a:lnTo>
                  <a:pt x="1604" y="1030"/>
                </a:lnTo>
                <a:moveTo>
                  <a:pt x="1556" y="1045"/>
                </a:moveTo>
                <a:lnTo>
                  <a:pt x="1556" y="1085"/>
                </a:lnTo>
                <a:moveTo>
                  <a:pt x="1556" y="1050"/>
                </a:moveTo>
                <a:lnTo>
                  <a:pt x="1587" y="1047"/>
                </a:lnTo>
                <a:moveTo>
                  <a:pt x="1590" y="1045"/>
                </a:moveTo>
                <a:lnTo>
                  <a:pt x="1587" y="1076"/>
                </a:lnTo>
                <a:moveTo>
                  <a:pt x="1590" y="1076"/>
                </a:moveTo>
                <a:lnTo>
                  <a:pt x="1556" y="1081"/>
                </a:lnTo>
                <a:moveTo>
                  <a:pt x="1556" y="1066"/>
                </a:moveTo>
                <a:lnTo>
                  <a:pt x="1582" y="1064"/>
                </a:lnTo>
                <a:moveTo>
                  <a:pt x="1676" y="999"/>
                </a:moveTo>
                <a:lnTo>
                  <a:pt x="1625" y="1004"/>
                </a:lnTo>
                <a:moveTo>
                  <a:pt x="1625" y="1112"/>
                </a:moveTo>
                <a:lnTo>
                  <a:pt x="1671" y="1107"/>
                </a:lnTo>
                <a:moveTo>
                  <a:pt x="1676" y="992"/>
                </a:moveTo>
                <a:lnTo>
                  <a:pt x="1673" y="1114"/>
                </a:lnTo>
                <a:lnTo>
                  <a:pt x="1673" y="1119"/>
                </a:lnTo>
                <a:moveTo>
                  <a:pt x="1673" y="1114"/>
                </a:moveTo>
                <a:lnTo>
                  <a:pt x="1671" y="1107"/>
                </a:lnTo>
                <a:moveTo>
                  <a:pt x="1625" y="1117"/>
                </a:moveTo>
                <a:lnTo>
                  <a:pt x="1625" y="992"/>
                </a:lnTo>
                <a:lnTo>
                  <a:pt x="1625" y="1122"/>
                </a:lnTo>
                <a:moveTo>
                  <a:pt x="1652" y="1011"/>
                </a:moveTo>
                <a:lnTo>
                  <a:pt x="1633" y="1047"/>
                </a:lnTo>
                <a:moveTo>
                  <a:pt x="1642" y="1035"/>
                </a:moveTo>
                <a:lnTo>
                  <a:pt x="1666" y="1069"/>
                </a:lnTo>
                <a:lnTo>
                  <a:pt x="1673" y="1066"/>
                </a:lnTo>
                <a:moveTo>
                  <a:pt x="1647" y="1066"/>
                </a:moveTo>
                <a:lnTo>
                  <a:pt x="1654" y="1081"/>
                </a:lnTo>
                <a:moveTo>
                  <a:pt x="1642" y="1085"/>
                </a:moveTo>
                <a:lnTo>
                  <a:pt x="1654" y="1102"/>
                </a:lnTo>
                <a:moveTo>
                  <a:pt x="1645" y="1028"/>
                </a:moveTo>
                <a:lnTo>
                  <a:pt x="1659" y="1023"/>
                </a:lnTo>
                <a:moveTo>
                  <a:pt x="1645" y="1059"/>
                </a:moveTo>
                <a:lnTo>
                  <a:pt x="1652" y="1045"/>
                </a:lnTo>
                <a:lnTo>
                  <a:pt x="1664" y="1018"/>
                </a:lnTo>
                <a:moveTo>
                  <a:pt x="1628" y="1076"/>
                </a:moveTo>
                <a:lnTo>
                  <a:pt x="1645" y="1059"/>
                </a:lnTo>
                <a:moveTo>
                  <a:pt x="1702" y="1083"/>
                </a:moveTo>
                <a:lnTo>
                  <a:pt x="1705" y="1088"/>
                </a:lnTo>
                <a:lnTo>
                  <a:pt x="1707" y="1083"/>
                </a:lnTo>
                <a:moveTo>
                  <a:pt x="1707" y="1083"/>
                </a:moveTo>
                <a:lnTo>
                  <a:pt x="1705" y="1078"/>
                </a:lnTo>
                <a:lnTo>
                  <a:pt x="1702" y="1083"/>
                </a:lnTo>
                <a:moveTo>
                  <a:pt x="1707" y="1083"/>
                </a:moveTo>
                <a:lnTo>
                  <a:pt x="1702" y="1083"/>
                </a:lnTo>
                <a:moveTo>
                  <a:pt x="1702" y="1083"/>
                </a:moveTo>
                <a:lnTo>
                  <a:pt x="1707" y="1083"/>
                </a:lnTo>
                <a:moveTo>
                  <a:pt x="1705" y="1083"/>
                </a:moveTo>
                <a:lnTo>
                  <a:pt x="1705" y="1081"/>
                </a:lnTo>
                <a:moveTo>
                  <a:pt x="1705" y="1083"/>
                </a:moveTo>
                <a:lnTo>
                  <a:pt x="1705" y="1081"/>
                </a:lnTo>
                <a:moveTo>
                  <a:pt x="1710" y="1085"/>
                </a:moveTo>
                <a:lnTo>
                  <a:pt x="1710" y="1093"/>
                </a:lnTo>
                <a:lnTo>
                  <a:pt x="1707" y="1100"/>
                </a:lnTo>
                <a:lnTo>
                  <a:pt x="1700" y="1107"/>
                </a:lnTo>
                <a:lnTo>
                  <a:pt x="1695" y="1107"/>
                </a:lnTo>
                <a:moveTo>
                  <a:pt x="1796" y="992"/>
                </a:moveTo>
                <a:lnTo>
                  <a:pt x="1786" y="1021"/>
                </a:lnTo>
                <a:lnTo>
                  <a:pt x="1772" y="1050"/>
                </a:lnTo>
                <a:moveTo>
                  <a:pt x="1789" y="1018"/>
                </a:moveTo>
                <a:lnTo>
                  <a:pt x="1789" y="1124"/>
                </a:lnTo>
                <a:moveTo>
                  <a:pt x="1801" y="1018"/>
                </a:moveTo>
                <a:lnTo>
                  <a:pt x="1827" y="1014"/>
                </a:lnTo>
                <a:moveTo>
                  <a:pt x="1803" y="1038"/>
                </a:moveTo>
                <a:lnTo>
                  <a:pt x="1827" y="1112"/>
                </a:lnTo>
                <a:lnTo>
                  <a:pt x="1837" y="1112"/>
                </a:lnTo>
                <a:moveTo>
                  <a:pt x="1830" y="1009"/>
                </a:moveTo>
                <a:lnTo>
                  <a:pt x="1815" y="1076"/>
                </a:lnTo>
                <a:lnTo>
                  <a:pt x="1808" y="1100"/>
                </a:lnTo>
                <a:lnTo>
                  <a:pt x="1793" y="1124"/>
                </a:lnTo>
                <a:moveTo>
                  <a:pt x="1887" y="1081"/>
                </a:moveTo>
                <a:lnTo>
                  <a:pt x="1868" y="1124"/>
                </a:lnTo>
                <a:moveTo>
                  <a:pt x="1899" y="1081"/>
                </a:moveTo>
                <a:lnTo>
                  <a:pt x="1911" y="1117"/>
                </a:lnTo>
                <a:moveTo>
                  <a:pt x="1899" y="1064"/>
                </a:moveTo>
                <a:lnTo>
                  <a:pt x="1901" y="987"/>
                </a:lnTo>
                <a:moveTo>
                  <a:pt x="1882" y="987"/>
                </a:moveTo>
                <a:lnTo>
                  <a:pt x="1882" y="1066"/>
                </a:lnTo>
                <a:moveTo>
                  <a:pt x="1870" y="1069"/>
                </a:moveTo>
                <a:lnTo>
                  <a:pt x="1916" y="1059"/>
                </a:lnTo>
                <a:moveTo>
                  <a:pt x="1873" y="1030"/>
                </a:moveTo>
                <a:lnTo>
                  <a:pt x="1909" y="1023"/>
                </a:lnTo>
                <a:moveTo>
                  <a:pt x="1865" y="1014"/>
                </a:moveTo>
                <a:lnTo>
                  <a:pt x="1865" y="1124"/>
                </a:lnTo>
                <a:moveTo>
                  <a:pt x="1873" y="985"/>
                </a:moveTo>
                <a:lnTo>
                  <a:pt x="1849" y="1057"/>
                </a:lnTo>
                <a:moveTo>
                  <a:pt x="1940" y="1054"/>
                </a:moveTo>
                <a:lnTo>
                  <a:pt x="1954" y="1050"/>
                </a:lnTo>
                <a:moveTo>
                  <a:pt x="1954" y="1045"/>
                </a:moveTo>
                <a:lnTo>
                  <a:pt x="1950" y="1083"/>
                </a:lnTo>
                <a:lnTo>
                  <a:pt x="1945" y="1122"/>
                </a:lnTo>
                <a:lnTo>
                  <a:pt x="1938" y="1107"/>
                </a:lnTo>
                <a:moveTo>
                  <a:pt x="1942" y="1023"/>
                </a:moveTo>
                <a:lnTo>
                  <a:pt x="1940" y="1064"/>
                </a:lnTo>
                <a:lnTo>
                  <a:pt x="1935" y="1083"/>
                </a:lnTo>
                <a:lnTo>
                  <a:pt x="1925" y="1122"/>
                </a:lnTo>
                <a:moveTo>
                  <a:pt x="1925" y="1028"/>
                </a:moveTo>
                <a:lnTo>
                  <a:pt x="1961" y="1021"/>
                </a:lnTo>
                <a:moveTo>
                  <a:pt x="1942" y="987"/>
                </a:moveTo>
                <a:lnTo>
                  <a:pt x="1947" y="1011"/>
                </a:lnTo>
                <a:moveTo>
                  <a:pt x="1969" y="987"/>
                </a:moveTo>
                <a:lnTo>
                  <a:pt x="1964" y="1018"/>
                </a:lnTo>
                <a:lnTo>
                  <a:pt x="1957" y="1042"/>
                </a:lnTo>
                <a:moveTo>
                  <a:pt x="1961" y="1025"/>
                </a:moveTo>
                <a:lnTo>
                  <a:pt x="1990" y="1018"/>
                </a:lnTo>
                <a:moveTo>
                  <a:pt x="1973" y="1028"/>
                </a:moveTo>
                <a:lnTo>
                  <a:pt x="1973" y="1102"/>
                </a:lnTo>
                <a:moveTo>
                  <a:pt x="1985" y="1047"/>
                </a:moveTo>
                <a:lnTo>
                  <a:pt x="1983" y="1074"/>
                </a:lnTo>
                <a:lnTo>
                  <a:pt x="1981" y="1095"/>
                </a:lnTo>
                <a:lnTo>
                  <a:pt x="1976" y="1085"/>
                </a:lnTo>
                <a:moveTo>
                  <a:pt x="1952" y="1071"/>
                </a:moveTo>
                <a:lnTo>
                  <a:pt x="1985" y="1047"/>
                </a:lnTo>
                <a:moveTo>
                  <a:pt x="1961" y="1045"/>
                </a:moveTo>
                <a:lnTo>
                  <a:pt x="1961" y="1117"/>
                </a:lnTo>
                <a:lnTo>
                  <a:pt x="1964" y="1122"/>
                </a:lnTo>
                <a:lnTo>
                  <a:pt x="1990" y="1122"/>
                </a:lnTo>
                <a:lnTo>
                  <a:pt x="1990" y="1088"/>
                </a:lnTo>
                <a:moveTo>
                  <a:pt x="2012" y="1016"/>
                </a:moveTo>
                <a:lnTo>
                  <a:pt x="2060" y="1009"/>
                </a:lnTo>
                <a:moveTo>
                  <a:pt x="2002" y="1102"/>
                </a:moveTo>
                <a:lnTo>
                  <a:pt x="2067" y="1095"/>
                </a:lnTo>
                <a:moveTo>
                  <a:pt x="2038" y="1014"/>
                </a:moveTo>
                <a:lnTo>
                  <a:pt x="2036" y="1098"/>
                </a:lnTo>
                <a:moveTo>
                  <a:pt x="2113" y="985"/>
                </a:moveTo>
                <a:lnTo>
                  <a:pt x="2096" y="1023"/>
                </a:lnTo>
                <a:moveTo>
                  <a:pt x="2093" y="1025"/>
                </a:moveTo>
                <a:lnTo>
                  <a:pt x="2127" y="1014"/>
                </a:lnTo>
                <a:moveTo>
                  <a:pt x="2118" y="1002"/>
                </a:moveTo>
                <a:lnTo>
                  <a:pt x="2132" y="1023"/>
                </a:lnTo>
                <a:moveTo>
                  <a:pt x="2084" y="1045"/>
                </a:moveTo>
                <a:lnTo>
                  <a:pt x="2141" y="1035"/>
                </a:lnTo>
                <a:moveTo>
                  <a:pt x="2120" y="1040"/>
                </a:moveTo>
                <a:lnTo>
                  <a:pt x="2137" y="1078"/>
                </a:lnTo>
                <a:lnTo>
                  <a:pt x="2146" y="1076"/>
                </a:lnTo>
                <a:moveTo>
                  <a:pt x="2118" y="1057"/>
                </a:moveTo>
                <a:lnTo>
                  <a:pt x="2093" y="1085"/>
                </a:lnTo>
                <a:moveTo>
                  <a:pt x="2125" y="1071"/>
                </a:moveTo>
                <a:lnTo>
                  <a:pt x="2098" y="1102"/>
                </a:lnTo>
                <a:moveTo>
                  <a:pt x="2113" y="1023"/>
                </a:moveTo>
                <a:lnTo>
                  <a:pt x="2108" y="1040"/>
                </a:lnTo>
                <a:lnTo>
                  <a:pt x="2079" y="1085"/>
                </a:lnTo>
                <a:moveTo>
                  <a:pt x="2132" y="1088"/>
                </a:moveTo>
                <a:lnTo>
                  <a:pt x="2110" y="1112"/>
                </a:lnTo>
                <a:lnTo>
                  <a:pt x="2089" y="1129"/>
                </a:lnTo>
                <a:moveTo>
                  <a:pt x="2175" y="1014"/>
                </a:moveTo>
                <a:lnTo>
                  <a:pt x="2201" y="1009"/>
                </a:lnTo>
                <a:moveTo>
                  <a:pt x="2190" y="987"/>
                </a:moveTo>
                <a:lnTo>
                  <a:pt x="2190" y="1035"/>
                </a:lnTo>
                <a:moveTo>
                  <a:pt x="2163" y="1040"/>
                </a:moveTo>
                <a:lnTo>
                  <a:pt x="2223" y="1030"/>
                </a:lnTo>
                <a:moveTo>
                  <a:pt x="2213" y="994"/>
                </a:moveTo>
                <a:lnTo>
                  <a:pt x="2192" y="1035"/>
                </a:lnTo>
                <a:lnTo>
                  <a:pt x="2158" y="1085"/>
                </a:lnTo>
                <a:moveTo>
                  <a:pt x="2180" y="1057"/>
                </a:moveTo>
                <a:lnTo>
                  <a:pt x="2211" y="1052"/>
                </a:lnTo>
                <a:moveTo>
                  <a:pt x="2185" y="1057"/>
                </a:moveTo>
                <a:lnTo>
                  <a:pt x="2182" y="1085"/>
                </a:lnTo>
                <a:lnTo>
                  <a:pt x="2209" y="1078"/>
                </a:lnTo>
                <a:moveTo>
                  <a:pt x="2211" y="1076"/>
                </a:moveTo>
                <a:lnTo>
                  <a:pt x="2197" y="1126"/>
                </a:lnTo>
                <a:lnTo>
                  <a:pt x="2185" y="1107"/>
                </a:lnTo>
                <a:moveTo>
                  <a:pt x="2242" y="1100"/>
                </a:moveTo>
                <a:lnTo>
                  <a:pt x="2245" y="1107"/>
                </a:lnTo>
                <a:lnTo>
                  <a:pt x="2252" y="1107"/>
                </a:lnTo>
                <a:lnTo>
                  <a:pt x="2257" y="1100"/>
                </a:lnTo>
                <a:moveTo>
                  <a:pt x="2257" y="1100"/>
                </a:moveTo>
                <a:lnTo>
                  <a:pt x="2252" y="1093"/>
                </a:lnTo>
                <a:lnTo>
                  <a:pt x="2245" y="1093"/>
                </a:lnTo>
                <a:lnTo>
                  <a:pt x="2242" y="1100"/>
                </a:lnTo>
                <a:moveTo>
                  <a:pt x="2257" y="1100"/>
                </a:moveTo>
                <a:lnTo>
                  <a:pt x="2254" y="1090"/>
                </a:lnTo>
                <a:lnTo>
                  <a:pt x="2250" y="1088"/>
                </a:lnTo>
                <a:lnTo>
                  <a:pt x="2245" y="1090"/>
                </a:lnTo>
                <a:lnTo>
                  <a:pt x="2242" y="1100"/>
                </a:lnTo>
                <a:moveTo>
                  <a:pt x="2242" y="1100"/>
                </a:moveTo>
                <a:lnTo>
                  <a:pt x="2245" y="1110"/>
                </a:lnTo>
                <a:lnTo>
                  <a:pt x="2250" y="1112"/>
                </a:lnTo>
                <a:lnTo>
                  <a:pt x="2254" y="1110"/>
                </a:lnTo>
                <a:lnTo>
                  <a:pt x="2257" y="110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" name="path 46"/>
          <p:cNvSpPr/>
          <p:nvPr/>
        </p:nvSpPr>
        <p:spPr>
          <a:xfrm>
            <a:off x="9949434" y="9452102"/>
            <a:ext cx="1624583" cy="490727"/>
          </a:xfrm>
          <a:custGeom>
            <a:avLst/>
            <a:gdLst/>
            <a:ahLst/>
            <a:cxnLst/>
            <a:rect l="0" t="0" r="0" b="0"/>
            <a:pathLst>
              <a:path w="2558" h="772">
                <a:moveTo>
                  <a:pt x="82" y="85"/>
                </a:moveTo>
                <a:lnTo>
                  <a:pt x="80" y="85"/>
                </a:lnTo>
                <a:lnTo>
                  <a:pt x="80" y="87"/>
                </a:lnTo>
                <a:lnTo>
                  <a:pt x="80" y="118"/>
                </a:lnTo>
                <a:lnTo>
                  <a:pt x="77" y="121"/>
                </a:lnTo>
                <a:lnTo>
                  <a:pt x="75" y="121"/>
                </a:lnTo>
                <a:lnTo>
                  <a:pt x="73" y="123"/>
                </a:lnTo>
                <a:lnTo>
                  <a:pt x="17" y="123"/>
                </a:lnTo>
                <a:lnTo>
                  <a:pt x="90" y="123"/>
                </a:lnTo>
                <a:lnTo>
                  <a:pt x="90" y="121"/>
                </a:lnTo>
                <a:lnTo>
                  <a:pt x="92" y="118"/>
                </a:lnTo>
                <a:lnTo>
                  <a:pt x="87" y="118"/>
                </a:lnTo>
                <a:lnTo>
                  <a:pt x="87" y="116"/>
                </a:lnTo>
                <a:lnTo>
                  <a:pt x="85" y="113"/>
                </a:lnTo>
                <a:lnTo>
                  <a:pt x="85" y="109"/>
                </a:lnTo>
                <a:lnTo>
                  <a:pt x="85" y="109"/>
                </a:lnTo>
                <a:lnTo>
                  <a:pt x="85" y="94"/>
                </a:lnTo>
                <a:lnTo>
                  <a:pt x="82" y="90"/>
                </a:lnTo>
                <a:lnTo>
                  <a:pt x="82" y="85"/>
                </a:lnTo>
                <a:lnTo>
                  <a:pt x="82" y="85"/>
                </a:lnTo>
                <a:close/>
              </a:path>
              <a:path w="2558" h="772">
                <a:moveTo>
                  <a:pt x="1" y="20"/>
                </a:moveTo>
                <a:lnTo>
                  <a:pt x="5" y="27"/>
                </a:lnTo>
                <a:lnTo>
                  <a:pt x="5" y="25"/>
                </a:lnTo>
                <a:lnTo>
                  <a:pt x="8" y="25"/>
                </a:lnTo>
                <a:lnTo>
                  <a:pt x="53" y="25"/>
                </a:lnTo>
                <a:lnTo>
                  <a:pt x="1" y="20"/>
                </a:lnTo>
                <a:lnTo>
                  <a:pt x="1" y="20"/>
                </a:lnTo>
                <a:close/>
              </a:path>
              <a:path w="2558" h="772">
                <a:moveTo>
                  <a:pt x="58" y="15"/>
                </a:moveTo>
                <a:lnTo>
                  <a:pt x="53" y="20"/>
                </a:lnTo>
                <a:lnTo>
                  <a:pt x="1" y="20"/>
                </a:lnTo>
                <a:lnTo>
                  <a:pt x="53" y="25"/>
                </a:lnTo>
                <a:lnTo>
                  <a:pt x="51" y="27"/>
                </a:lnTo>
                <a:lnTo>
                  <a:pt x="49" y="32"/>
                </a:lnTo>
                <a:lnTo>
                  <a:pt x="46" y="34"/>
                </a:lnTo>
                <a:lnTo>
                  <a:pt x="44" y="39"/>
                </a:lnTo>
                <a:lnTo>
                  <a:pt x="41" y="41"/>
                </a:lnTo>
                <a:lnTo>
                  <a:pt x="39" y="46"/>
                </a:lnTo>
                <a:lnTo>
                  <a:pt x="37" y="49"/>
                </a:lnTo>
                <a:lnTo>
                  <a:pt x="34" y="51"/>
                </a:lnTo>
                <a:lnTo>
                  <a:pt x="32" y="53"/>
                </a:lnTo>
                <a:lnTo>
                  <a:pt x="30" y="58"/>
                </a:lnTo>
                <a:lnTo>
                  <a:pt x="27" y="61"/>
                </a:lnTo>
                <a:lnTo>
                  <a:pt x="27" y="63"/>
                </a:lnTo>
                <a:lnTo>
                  <a:pt x="25" y="65"/>
                </a:lnTo>
                <a:lnTo>
                  <a:pt x="22" y="68"/>
                </a:lnTo>
                <a:lnTo>
                  <a:pt x="22" y="70"/>
                </a:lnTo>
                <a:lnTo>
                  <a:pt x="20" y="73"/>
                </a:lnTo>
                <a:lnTo>
                  <a:pt x="17" y="75"/>
                </a:lnTo>
                <a:lnTo>
                  <a:pt x="17" y="77"/>
                </a:lnTo>
                <a:lnTo>
                  <a:pt x="15" y="80"/>
                </a:lnTo>
                <a:lnTo>
                  <a:pt x="13" y="82"/>
                </a:lnTo>
                <a:lnTo>
                  <a:pt x="13" y="85"/>
                </a:lnTo>
                <a:lnTo>
                  <a:pt x="13" y="87"/>
                </a:lnTo>
                <a:lnTo>
                  <a:pt x="10" y="87"/>
                </a:lnTo>
                <a:lnTo>
                  <a:pt x="10" y="90"/>
                </a:lnTo>
                <a:lnTo>
                  <a:pt x="8" y="92"/>
                </a:lnTo>
                <a:lnTo>
                  <a:pt x="8" y="97"/>
                </a:lnTo>
                <a:lnTo>
                  <a:pt x="5" y="99"/>
                </a:lnTo>
                <a:lnTo>
                  <a:pt x="3" y="101"/>
                </a:lnTo>
                <a:lnTo>
                  <a:pt x="3" y="109"/>
                </a:lnTo>
                <a:lnTo>
                  <a:pt x="1" y="111"/>
                </a:lnTo>
                <a:lnTo>
                  <a:pt x="1" y="116"/>
                </a:lnTo>
                <a:lnTo>
                  <a:pt x="3" y="118"/>
                </a:lnTo>
                <a:lnTo>
                  <a:pt x="3" y="121"/>
                </a:lnTo>
                <a:lnTo>
                  <a:pt x="5" y="125"/>
                </a:lnTo>
                <a:lnTo>
                  <a:pt x="5" y="128"/>
                </a:lnTo>
                <a:lnTo>
                  <a:pt x="8" y="128"/>
                </a:lnTo>
                <a:lnTo>
                  <a:pt x="10" y="130"/>
                </a:lnTo>
                <a:lnTo>
                  <a:pt x="80" y="130"/>
                </a:lnTo>
                <a:lnTo>
                  <a:pt x="82" y="128"/>
                </a:lnTo>
                <a:lnTo>
                  <a:pt x="87" y="128"/>
                </a:lnTo>
                <a:lnTo>
                  <a:pt x="87" y="125"/>
                </a:lnTo>
                <a:lnTo>
                  <a:pt x="90" y="123"/>
                </a:lnTo>
                <a:lnTo>
                  <a:pt x="13" y="123"/>
                </a:lnTo>
                <a:lnTo>
                  <a:pt x="10" y="121"/>
                </a:lnTo>
                <a:lnTo>
                  <a:pt x="10" y="118"/>
                </a:lnTo>
                <a:lnTo>
                  <a:pt x="8" y="113"/>
                </a:lnTo>
                <a:lnTo>
                  <a:pt x="10" y="111"/>
                </a:lnTo>
                <a:lnTo>
                  <a:pt x="10" y="106"/>
                </a:lnTo>
                <a:lnTo>
                  <a:pt x="13" y="101"/>
                </a:lnTo>
                <a:lnTo>
                  <a:pt x="13" y="99"/>
                </a:lnTo>
                <a:lnTo>
                  <a:pt x="15" y="94"/>
                </a:lnTo>
                <a:lnTo>
                  <a:pt x="17" y="92"/>
                </a:lnTo>
                <a:lnTo>
                  <a:pt x="17" y="90"/>
                </a:lnTo>
                <a:lnTo>
                  <a:pt x="20" y="87"/>
                </a:lnTo>
                <a:lnTo>
                  <a:pt x="20" y="85"/>
                </a:lnTo>
                <a:lnTo>
                  <a:pt x="22" y="85"/>
                </a:lnTo>
                <a:lnTo>
                  <a:pt x="22" y="82"/>
                </a:lnTo>
                <a:lnTo>
                  <a:pt x="25" y="80"/>
                </a:lnTo>
                <a:lnTo>
                  <a:pt x="27" y="77"/>
                </a:lnTo>
                <a:lnTo>
                  <a:pt x="27" y="75"/>
                </a:lnTo>
                <a:lnTo>
                  <a:pt x="30" y="73"/>
                </a:lnTo>
                <a:lnTo>
                  <a:pt x="32" y="70"/>
                </a:lnTo>
                <a:lnTo>
                  <a:pt x="32" y="65"/>
                </a:lnTo>
                <a:lnTo>
                  <a:pt x="34" y="63"/>
                </a:lnTo>
                <a:lnTo>
                  <a:pt x="37" y="61"/>
                </a:lnTo>
                <a:lnTo>
                  <a:pt x="39" y="58"/>
                </a:lnTo>
                <a:lnTo>
                  <a:pt x="41" y="53"/>
                </a:lnTo>
                <a:lnTo>
                  <a:pt x="44" y="51"/>
                </a:lnTo>
                <a:lnTo>
                  <a:pt x="46" y="46"/>
                </a:lnTo>
                <a:lnTo>
                  <a:pt x="49" y="44"/>
                </a:lnTo>
                <a:lnTo>
                  <a:pt x="51" y="41"/>
                </a:lnTo>
                <a:lnTo>
                  <a:pt x="53" y="39"/>
                </a:lnTo>
                <a:lnTo>
                  <a:pt x="53" y="37"/>
                </a:lnTo>
                <a:lnTo>
                  <a:pt x="56" y="34"/>
                </a:lnTo>
                <a:lnTo>
                  <a:pt x="58" y="32"/>
                </a:lnTo>
                <a:lnTo>
                  <a:pt x="61" y="30"/>
                </a:lnTo>
                <a:lnTo>
                  <a:pt x="63" y="27"/>
                </a:lnTo>
                <a:lnTo>
                  <a:pt x="65" y="27"/>
                </a:lnTo>
                <a:lnTo>
                  <a:pt x="65" y="25"/>
                </a:lnTo>
                <a:lnTo>
                  <a:pt x="58" y="15"/>
                </a:lnTo>
                <a:lnTo>
                  <a:pt x="58" y="15"/>
                </a:lnTo>
                <a:close/>
              </a:path>
              <a:path w="2558" h="772">
                <a:moveTo>
                  <a:pt x="181" y="116"/>
                </a:moveTo>
                <a:lnTo>
                  <a:pt x="181" y="118"/>
                </a:lnTo>
                <a:lnTo>
                  <a:pt x="183" y="121"/>
                </a:lnTo>
                <a:lnTo>
                  <a:pt x="188" y="121"/>
                </a:lnTo>
                <a:lnTo>
                  <a:pt x="188" y="123"/>
                </a:lnTo>
                <a:lnTo>
                  <a:pt x="190" y="125"/>
                </a:lnTo>
                <a:lnTo>
                  <a:pt x="190" y="128"/>
                </a:lnTo>
                <a:lnTo>
                  <a:pt x="193" y="130"/>
                </a:lnTo>
                <a:lnTo>
                  <a:pt x="195" y="128"/>
                </a:lnTo>
                <a:lnTo>
                  <a:pt x="197" y="128"/>
                </a:lnTo>
                <a:lnTo>
                  <a:pt x="197" y="125"/>
                </a:lnTo>
                <a:lnTo>
                  <a:pt x="200" y="123"/>
                </a:lnTo>
                <a:lnTo>
                  <a:pt x="200" y="118"/>
                </a:lnTo>
                <a:lnTo>
                  <a:pt x="193" y="118"/>
                </a:lnTo>
                <a:lnTo>
                  <a:pt x="185" y="118"/>
                </a:lnTo>
                <a:lnTo>
                  <a:pt x="181" y="116"/>
                </a:lnTo>
                <a:lnTo>
                  <a:pt x="181" y="116"/>
                </a:lnTo>
                <a:close/>
              </a:path>
              <a:path w="2558" h="772">
                <a:moveTo>
                  <a:pt x="121" y="92"/>
                </a:moveTo>
                <a:lnTo>
                  <a:pt x="121" y="94"/>
                </a:lnTo>
                <a:lnTo>
                  <a:pt x="118" y="97"/>
                </a:lnTo>
                <a:lnTo>
                  <a:pt x="118" y="106"/>
                </a:lnTo>
                <a:lnTo>
                  <a:pt x="116" y="109"/>
                </a:lnTo>
                <a:lnTo>
                  <a:pt x="116" y="116"/>
                </a:lnTo>
                <a:lnTo>
                  <a:pt x="113" y="118"/>
                </a:lnTo>
                <a:lnTo>
                  <a:pt x="113" y="123"/>
                </a:lnTo>
                <a:lnTo>
                  <a:pt x="111" y="125"/>
                </a:lnTo>
                <a:lnTo>
                  <a:pt x="111" y="128"/>
                </a:lnTo>
                <a:lnTo>
                  <a:pt x="109" y="133"/>
                </a:lnTo>
                <a:lnTo>
                  <a:pt x="109" y="135"/>
                </a:lnTo>
                <a:lnTo>
                  <a:pt x="106" y="137"/>
                </a:lnTo>
                <a:lnTo>
                  <a:pt x="104" y="140"/>
                </a:lnTo>
                <a:lnTo>
                  <a:pt x="106" y="142"/>
                </a:lnTo>
                <a:lnTo>
                  <a:pt x="109" y="140"/>
                </a:lnTo>
                <a:lnTo>
                  <a:pt x="109" y="137"/>
                </a:lnTo>
                <a:lnTo>
                  <a:pt x="111" y="135"/>
                </a:lnTo>
                <a:lnTo>
                  <a:pt x="113" y="133"/>
                </a:lnTo>
                <a:lnTo>
                  <a:pt x="113" y="130"/>
                </a:lnTo>
                <a:lnTo>
                  <a:pt x="116" y="128"/>
                </a:lnTo>
                <a:lnTo>
                  <a:pt x="116" y="125"/>
                </a:lnTo>
                <a:lnTo>
                  <a:pt x="118" y="123"/>
                </a:lnTo>
                <a:lnTo>
                  <a:pt x="118" y="121"/>
                </a:lnTo>
                <a:lnTo>
                  <a:pt x="121" y="118"/>
                </a:lnTo>
                <a:lnTo>
                  <a:pt x="121" y="116"/>
                </a:lnTo>
                <a:lnTo>
                  <a:pt x="123" y="113"/>
                </a:lnTo>
                <a:lnTo>
                  <a:pt x="123" y="106"/>
                </a:lnTo>
                <a:lnTo>
                  <a:pt x="125" y="104"/>
                </a:lnTo>
                <a:lnTo>
                  <a:pt x="125" y="92"/>
                </a:lnTo>
                <a:lnTo>
                  <a:pt x="121" y="92"/>
                </a:lnTo>
                <a:lnTo>
                  <a:pt x="121" y="92"/>
                </a:lnTo>
                <a:close/>
              </a:path>
              <a:path w="2558" h="772">
                <a:moveTo>
                  <a:pt x="157" y="85"/>
                </a:moveTo>
                <a:lnTo>
                  <a:pt x="150" y="85"/>
                </a:lnTo>
                <a:lnTo>
                  <a:pt x="150" y="87"/>
                </a:lnTo>
                <a:lnTo>
                  <a:pt x="150" y="130"/>
                </a:lnTo>
                <a:lnTo>
                  <a:pt x="157" y="125"/>
                </a:lnTo>
                <a:lnTo>
                  <a:pt x="157" y="85"/>
                </a:lnTo>
                <a:lnTo>
                  <a:pt x="157" y="85"/>
                </a:lnTo>
                <a:close/>
              </a:path>
              <a:path w="2558" h="772">
                <a:moveTo>
                  <a:pt x="171" y="85"/>
                </a:moveTo>
                <a:lnTo>
                  <a:pt x="171" y="142"/>
                </a:lnTo>
                <a:lnTo>
                  <a:pt x="178" y="137"/>
                </a:lnTo>
                <a:lnTo>
                  <a:pt x="178" y="133"/>
                </a:lnTo>
                <a:lnTo>
                  <a:pt x="178" y="130"/>
                </a:lnTo>
                <a:lnTo>
                  <a:pt x="178" y="85"/>
                </a:lnTo>
                <a:lnTo>
                  <a:pt x="195" y="85"/>
                </a:lnTo>
                <a:lnTo>
                  <a:pt x="171" y="85"/>
                </a:lnTo>
                <a:lnTo>
                  <a:pt x="171" y="85"/>
                </a:lnTo>
                <a:close/>
              </a:path>
              <a:path w="2558" h="772">
                <a:moveTo>
                  <a:pt x="145" y="85"/>
                </a:moveTo>
                <a:lnTo>
                  <a:pt x="145" y="87"/>
                </a:lnTo>
                <a:lnTo>
                  <a:pt x="142" y="90"/>
                </a:lnTo>
                <a:lnTo>
                  <a:pt x="140" y="92"/>
                </a:lnTo>
                <a:lnTo>
                  <a:pt x="137" y="94"/>
                </a:lnTo>
                <a:lnTo>
                  <a:pt x="137" y="97"/>
                </a:lnTo>
                <a:lnTo>
                  <a:pt x="140" y="97"/>
                </a:lnTo>
                <a:lnTo>
                  <a:pt x="140" y="94"/>
                </a:lnTo>
                <a:lnTo>
                  <a:pt x="142" y="94"/>
                </a:lnTo>
                <a:lnTo>
                  <a:pt x="145" y="92"/>
                </a:lnTo>
                <a:lnTo>
                  <a:pt x="147" y="90"/>
                </a:lnTo>
                <a:lnTo>
                  <a:pt x="147" y="87"/>
                </a:lnTo>
                <a:lnTo>
                  <a:pt x="150" y="85"/>
                </a:lnTo>
                <a:lnTo>
                  <a:pt x="171" y="85"/>
                </a:lnTo>
                <a:lnTo>
                  <a:pt x="145" y="85"/>
                </a:lnTo>
                <a:lnTo>
                  <a:pt x="145" y="85"/>
                </a:lnTo>
                <a:close/>
              </a:path>
              <a:path w="2558" h="772">
                <a:moveTo>
                  <a:pt x="197" y="75"/>
                </a:moveTo>
                <a:lnTo>
                  <a:pt x="195" y="80"/>
                </a:lnTo>
                <a:lnTo>
                  <a:pt x="178" y="80"/>
                </a:lnTo>
                <a:lnTo>
                  <a:pt x="147" y="82"/>
                </a:lnTo>
                <a:lnTo>
                  <a:pt x="145" y="85"/>
                </a:lnTo>
                <a:lnTo>
                  <a:pt x="195" y="85"/>
                </a:lnTo>
                <a:lnTo>
                  <a:pt x="195" y="113"/>
                </a:lnTo>
                <a:lnTo>
                  <a:pt x="195" y="116"/>
                </a:lnTo>
                <a:lnTo>
                  <a:pt x="193" y="118"/>
                </a:lnTo>
                <a:lnTo>
                  <a:pt x="200" y="118"/>
                </a:lnTo>
                <a:lnTo>
                  <a:pt x="200" y="116"/>
                </a:lnTo>
                <a:lnTo>
                  <a:pt x="200" y="85"/>
                </a:lnTo>
                <a:lnTo>
                  <a:pt x="205" y="82"/>
                </a:lnTo>
                <a:lnTo>
                  <a:pt x="197" y="75"/>
                </a:lnTo>
                <a:lnTo>
                  <a:pt x="197" y="75"/>
                </a:lnTo>
                <a:close/>
              </a:path>
              <a:path w="2558" h="772">
                <a:moveTo>
                  <a:pt x="171" y="63"/>
                </a:moveTo>
                <a:lnTo>
                  <a:pt x="171" y="80"/>
                </a:lnTo>
                <a:lnTo>
                  <a:pt x="157" y="80"/>
                </a:lnTo>
                <a:lnTo>
                  <a:pt x="178" y="80"/>
                </a:lnTo>
                <a:lnTo>
                  <a:pt x="178" y="73"/>
                </a:lnTo>
                <a:lnTo>
                  <a:pt x="181" y="68"/>
                </a:lnTo>
                <a:lnTo>
                  <a:pt x="171" y="63"/>
                </a:lnTo>
                <a:lnTo>
                  <a:pt x="171" y="63"/>
                </a:lnTo>
                <a:close/>
              </a:path>
              <a:path w="2558" h="772">
                <a:moveTo>
                  <a:pt x="166" y="61"/>
                </a:moveTo>
                <a:lnTo>
                  <a:pt x="159" y="61"/>
                </a:lnTo>
                <a:lnTo>
                  <a:pt x="157" y="63"/>
                </a:lnTo>
                <a:lnTo>
                  <a:pt x="157" y="65"/>
                </a:lnTo>
                <a:lnTo>
                  <a:pt x="154" y="68"/>
                </a:lnTo>
                <a:lnTo>
                  <a:pt x="154" y="70"/>
                </a:lnTo>
                <a:lnTo>
                  <a:pt x="152" y="73"/>
                </a:lnTo>
                <a:lnTo>
                  <a:pt x="152" y="75"/>
                </a:lnTo>
                <a:lnTo>
                  <a:pt x="150" y="77"/>
                </a:lnTo>
                <a:lnTo>
                  <a:pt x="150" y="80"/>
                </a:lnTo>
                <a:lnTo>
                  <a:pt x="147" y="82"/>
                </a:lnTo>
                <a:lnTo>
                  <a:pt x="178" y="80"/>
                </a:lnTo>
                <a:lnTo>
                  <a:pt x="154" y="80"/>
                </a:lnTo>
                <a:lnTo>
                  <a:pt x="157" y="77"/>
                </a:lnTo>
                <a:lnTo>
                  <a:pt x="157" y="75"/>
                </a:lnTo>
                <a:lnTo>
                  <a:pt x="159" y="73"/>
                </a:lnTo>
                <a:lnTo>
                  <a:pt x="161" y="70"/>
                </a:lnTo>
                <a:lnTo>
                  <a:pt x="161" y="68"/>
                </a:lnTo>
                <a:lnTo>
                  <a:pt x="164" y="65"/>
                </a:lnTo>
                <a:lnTo>
                  <a:pt x="164" y="63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2558" h="772">
                <a:moveTo>
                  <a:pt x="200" y="49"/>
                </a:moveTo>
                <a:lnTo>
                  <a:pt x="195" y="56"/>
                </a:lnTo>
                <a:lnTo>
                  <a:pt x="135" y="56"/>
                </a:lnTo>
                <a:lnTo>
                  <a:pt x="140" y="61"/>
                </a:lnTo>
                <a:lnTo>
                  <a:pt x="210" y="61"/>
                </a:lnTo>
                <a:lnTo>
                  <a:pt x="200" y="49"/>
                </a:lnTo>
                <a:lnTo>
                  <a:pt x="200" y="49"/>
                </a:lnTo>
                <a:close/>
              </a:path>
              <a:path w="2558" h="772">
                <a:moveTo>
                  <a:pt x="113" y="39"/>
                </a:moveTo>
                <a:lnTo>
                  <a:pt x="111" y="41"/>
                </a:lnTo>
                <a:lnTo>
                  <a:pt x="111" y="51"/>
                </a:lnTo>
                <a:lnTo>
                  <a:pt x="109" y="56"/>
                </a:lnTo>
                <a:lnTo>
                  <a:pt x="109" y="58"/>
                </a:lnTo>
                <a:lnTo>
                  <a:pt x="106" y="61"/>
                </a:lnTo>
                <a:lnTo>
                  <a:pt x="106" y="68"/>
                </a:lnTo>
                <a:lnTo>
                  <a:pt x="109" y="70"/>
                </a:lnTo>
                <a:lnTo>
                  <a:pt x="111" y="70"/>
                </a:lnTo>
                <a:lnTo>
                  <a:pt x="113" y="68"/>
                </a:lnTo>
                <a:lnTo>
                  <a:pt x="113" y="65"/>
                </a:lnTo>
                <a:lnTo>
                  <a:pt x="116" y="61"/>
                </a:lnTo>
                <a:lnTo>
                  <a:pt x="116" y="51"/>
                </a:lnTo>
                <a:lnTo>
                  <a:pt x="116" y="46"/>
                </a:lnTo>
                <a:lnTo>
                  <a:pt x="113" y="44"/>
                </a:lnTo>
                <a:lnTo>
                  <a:pt x="113" y="39"/>
                </a:lnTo>
                <a:lnTo>
                  <a:pt x="113" y="39"/>
                </a:lnTo>
                <a:close/>
              </a:path>
              <a:path w="2558" h="772">
                <a:moveTo>
                  <a:pt x="166" y="39"/>
                </a:moveTo>
                <a:lnTo>
                  <a:pt x="164" y="41"/>
                </a:lnTo>
                <a:lnTo>
                  <a:pt x="164" y="49"/>
                </a:lnTo>
                <a:lnTo>
                  <a:pt x="161" y="51"/>
                </a:lnTo>
                <a:lnTo>
                  <a:pt x="161" y="53"/>
                </a:lnTo>
                <a:lnTo>
                  <a:pt x="159" y="56"/>
                </a:lnTo>
                <a:lnTo>
                  <a:pt x="166" y="56"/>
                </a:lnTo>
                <a:lnTo>
                  <a:pt x="169" y="53"/>
                </a:lnTo>
                <a:lnTo>
                  <a:pt x="169" y="51"/>
                </a:lnTo>
                <a:lnTo>
                  <a:pt x="171" y="49"/>
                </a:lnTo>
                <a:lnTo>
                  <a:pt x="173" y="46"/>
                </a:lnTo>
                <a:lnTo>
                  <a:pt x="173" y="44"/>
                </a:lnTo>
                <a:lnTo>
                  <a:pt x="166" y="39"/>
                </a:lnTo>
                <a:lnTo>
                  <a:pt x="166" y="39"/>
                </a:lnTo>
                <a:close/>
              </a:path>
              <a:path w="2558" h="772">
                <a:moveTo>
                  <a:pt x="166" y="27"/>
                </a:moveTo>
                <a:lnTo>
                  <a:pt x="166" y="30"/>
                </a:lnTo>
                <a:lnTo>
                  <a:pt x="164" y="32"/>
                </a:lnTo>
                <a:lnTo>
                  <a:pt x="161" y="32"/>
                </a:lnTo>
                <a:lnTo>
                  <a:pt x="159" y="34"/>
                </a:lnTo>
                <a:lnTo>
                  <a:pt x="159" y="37"/>
                </a:lnTo>
                <a:lnTo>
                  <a:pt x="157" y="37"/>
                </a:lnTo>
                <a:lnTo>
                  <a:pt x="154" y="39"/>
                </a:lnTo>
                <a:lnTo>
                  <a:pt x="152" y="41"/>
                </a:lnTo>
                <a:lnTo>
                  <a:pt x="150" y="44"/>
                </a:lnTo>
                <a:lnTo>
                  <a:pt x="147" y="44"/>
                </a:lnTo>
                <a:lnTo>
                  <a:pt x="145" y="46"/>
                </a:lnTo>
                <a:lnTo>
                  <a:pt x="145" y="49"/>
                </a:lnTo>
                <a:lnTo>
                  <a:pt x="147" y="49"/>
                </a:lnTo>
                <a:lnTo>
                  <a:pt x="150" y="46"/>
                </a:lnTo>
                <a:lnTo>
                  <a:pt x="152" y="44"/>
                </a:lnTo>
                <a:lnTo>
                  <a:pt x="154" y="44"/>
                </a:lnTo>
                <a:lnTo>
                  <a:pt x="157" y="41"/>
                </a:lnTo>
                <a:lnTo>
                  <a:pt x="159" y="39"/>
                </a:lnTo>
                <a:lnTo>
                  <a:pt x="161" y="39"/>
                </a:lnTo>
                <a:lnTo>
                  <a:pt x="164" y="37"/>
                </a:lnTo>
                <a:lnTo>
                  <a:pt x="166" y="34"/>
                </a:lnTo>
                <a:lnTo>
                  <a:pt x="169" y="34"/>
                </a:lnTo>
                <a:lnTo>
                  <a:pt x="169" y="32"/>
                </a:lnTo>
                <a:lnTo>
                  <a:pt x="171" y="32"/>
                </a:lnTo>
                <a:lnTo>
                  <a:pt x="173" y="30"/>
                </a:lnTo>
                <a:lnTo>
                  <a:pt x="173" y="27"/>
                </a:lnTo>
                <a:lnTo>
                  <a:pt x="166" y="27"/>
                </a:lnTo>
                <a:lnTo>
                  <a:pt x="166" y="27"/>
                </a:lnTo>
                <a:close/>
              </a:path>
              <a:path w="2558" h="772">
                <a:moveTo>
                  <a:pt x="140" y="22"/>
                </a:moveTo>
                <a:lnTo>
                  <a:pt x="140" y="25"/>
                </a:lnTo>
                <a:lnTo>
                  <a:pt x="137" y="30"/>
                </a:lnTo>
                <a:lnTo>
                  <a:pt x="137" y="34"/>
                </a:lnTo>
                <a:lnTo>
                  <a:pt x="135" y="37"/>
                </a:lnTo>
                <a:lnTo>
                  <a:pt x="135" y="39"/>
                </a:lnTo>
                <a:lnTo>
                  <a:pt x="133" y="41"/>
                </a:lnTo>
                <a:lnTo>
                  <a:pt x="130" y="44"/>
                </a:lnTo>
                <a:lnTo>
                  <a:pt x="130" y="46"/>
                </a:lnTo>
                <a:lnTo>
                  <a:pt x="128" y="49"/>
                </a:lnTo>
                <a:lnTo>
                  <a:pt x="133" y="49"/>
                </a:lnTo>
                <a:lnTo>
                  <a:pt x="135" y="46"/>
                </a:lnTo>
                <a:lnTo>
                  <a:pt x="137" y="44"/>
                </a:lnTo>
                <a:lnTo>
                  <a:pt x="137" y="41"/>
                </a:lnTo>
                <a:lnTo>
                  <a:pt x="140" y="39"/>
                </a:lnTo>
                <a:lnTo>
                  <a:pt x="142" y="37"/>
                </a:lnTo>
                <a:lnTo>
                  <a:pt x="145" y="34"/>
                </a:lnTo>
                <a:lnTo>
                  <a:pt x="147" y="32"/>
                </a:lnTo>
                <a:lnTo>
                  <a:pt x="140" y="22"/>
                </a:lnTo>
                <a:lnTo>
                  <a:pt x="140" y="22"/>
                </a:lnTo>
                <a:close/>
              </a:path>
              <a:path w="2558" h="772">
                <a:moveTo>
                  <a:pt x="150" y="8"/>
                </a:moveTo>
                <a:lnTo>
                  <a:pt x="150" y="10"/>
                </a:lnTo>
                <a:lnTo>
                  <a:pt x="152" y="13"/>
                </a:lnTo>
                <a:lnTo>
                  <a:pt x="154" y="15"/>
                </a:lnTo>
                <a:lnTo>
                  <a:pt x="157" y="15"/>
                </a:lnTo>
                <a:lnTo>
                  <a:pt x="159" y="17"/>
                </a:lnTo>
                <a:lnTo>
                  <a:pt x="161" y="17"/>
                </a:lnTo>
                <a:lnTo>
                  <a:pt x="164" y="20"/>
                </a:lnTo>
                <a:lnTo>
                  <a:pt x="166" y="22"/>
                </a:lnTo>
                <a:lnTo>
                  <a:pt x="173" y="20"/>
                </a:lnTo>
                <a:lnTo>
                  <a:pt x="171" y="17"/>
                </a:lnTo>
                <a:lnTo>
                  <a:pt x="166" y="17"/>
                </a:lnTo>
                <a:lnTo>
                  <a:pt x="164" y="15"/>
                </a:lnTo>
                <a:lnTo>
                  <a:pt x="161" y="15"/>
                </a:lnTo>
                <a:lnTo>
                  <a:pt x="159" y="13"/>
                </a:lnTo>
                <a:lnTo>
                  <a:pt x="157" y="10"/>
                </a:lnTo>
                <a:lnTo>
                  <a:pt x="152" y="10"/>
                </a:lnTo>
                <a:lnTo>
                  <a:pt x="150" y="8"/>
                </a:lnTo>
                <a:lnTo>
                  <a:pt x="150" y="8"/>
                </a:lnTo>
                <a:close/>
              </a:path>
              <a:path w="2558" h="772">
                <a:moveTo>
                  <a:pt x="188" y="3"/>
                </a:moveTo>
                <a:lnTo>
                  <a:pt x="185" y="5"/>
                </a:lnTo>
                <a:lnTo>
                  <a:pt x="185" y="8"/>
                </a:lnTo>
                <a:lnTo>
                  <a:pt x="183" y="10"/>
                </a:lnTo>
                <a:lnTo>
                  <a:pt x="181" y="10"/>
                </a:lnTo>
                <a:lnTo>
                  <a:pt x="181" y="13"/>
                </a:lnTo>
                <a:lnTo>
                  <a:pt x="178" y="15"/>
                </a:lnTo>
                <a:lnTo>
                  <a:pt x="176" y="17"/>
                </a:lnTo>
                <a:lnTo>
                  <a:pt x="173" y="20"/>
                </a:lnTo>
                <a:lnTo>
                  <a:pt x="166" y="22"/>
                </a:lnTo>
                <a:lnTo>
                  <a:pt x="169" y="22"/>
                </a:lnTo>
                <a:lnTo>
                  <a:pt x="171" y="25"/>
                </a:lnTo>
                <a:lnTo>
                  <a:pt x="169" y="25"/>
                </a:lnTo>
                <a:lnTo>
                  <a:pt x="169" y="27"/>
                </a:lnTo>
                <a:lnTo>
                  <a:pt x="166" y="27"/>
                </a:lnTo>
                <a:lnTo>
                  <a:pt x="173" y="27"/>
                </a:lnTo>
                <a:lnTo>
                  <a:pt x="176" y="30"/>
                </a:lnTo>
                <a:lnTo>
                  <a:pt x="178" y="32"/>
                </a:lnTo>
                <a:lnTo>
                  <a:pt x="181" y="32"/>
                </a:lnTo>
                <a:lnTo>
                  <a:pt x="183" y="34"/>
                </a:lnTo>
                <a:lnTo>
                  <a:pt x="185" y="37"/>
                </a:lnTo>
                <a:lnTo>
                  <a:pt x="185" y="39"/>
                </a:lnTo>
                <a:lnTo>
                  <a:pt x="188" y="39"/>
                </a:lnTo>
                <a:lnTo>
                  <a:pt x="190" y="41"/>
                </a:lnTo>
                <a:lnTo>
                  <a:pt x="190" y="44"/>
                </a:lnTo>
                <a:lnTo>
                  <a:pt x="193" y="46"/>
                </a:lnTo>
                <a:lnTo>
                  <a:pt x="195" y="46"/>
                </a:lnTo>
                <a:lnTo>
                  <a:pt x="195" y="41"/>
                </a:lnTo>
                <a:lnTo>
                  <a:pt x="195" y="37"/>
                </a:lnTo>
                <a:lnTo>
                  <a:pt x="193" y="34"/>
                </a:lnTo>
                <a:lnTo>
                  <a:pt x="193" y="32"/>
                </a:lnTo>
                <a:lnTo>
                  <a:pt x="190" y="32"/>
                </a:lnTo>
                <a:lnTo>
                  <a:pt x="190" y="30"/>
                </a:lnTo>
                <a:lnTo>
                  <a:pt x="188" y="30"/>
                </a:lnTo>
                <a:lnTo>
                  <a:pt x="185" y="27"/>
                </a:lnTo>
                <a:lnTo>
                  <a:pt x="181" y="25"/>
                </a:lnTo>
                <a:lnTo>
                  <a:pt x="178" y="22"/>
                </a:lnTo>
                <a:lnTo>
                  <a:pt x="181" y="22"/>
                </a:lnTo>
                <a:lnTo>
                  <a:pt x="181" y="20"/>
                </a:lnTo>
                <a:lnTo>
                  <a:pt x="183" y="17"/>
                </a:lnTo>
                <a:lnTo>
                  <a:pt x="185" y="15"/>
                </a:lnTo>
                <a:lnTo>
                  <a:pt x="188" y="13"/>
                </a:lnTo>
                <a:lnTo>
                  <a:pt x="193" y="13"/>
                </a:lnTo>
                <a:lnTo>
                  <a:pt x="195" y="10"/>
                </a:lnTo>
                <a:lnTo>
                  <a:pt x="188" y="3"/>
                </a:lnTo>
                <a:lnTo>
                  <a:pt x="188" y="3"/>
                </a:lnTo>
                <a:close/>
              </a:path>
              <a:path w="2558" h="772">
                <a:moveTo>
                  <a:pt x="121" y="1"/>
                </a:moveTo>
                <a:lnTo>
                  <a:pt x="121" y="13"/>
                </a:lnTo>
                <a:lnTo>
                  <a:pt x="123" y="15"/>
                </a:lnTo>
                <a:lnTo>
                  <a:pt x="123" y="68"/>
                </a:lnTo>
                <a:lnTo>
                  <a:pt x="121" y="70"/>
                </a:lnTo>
                <a:lnTo>
                  <a:pt x="121" y="77"/>
                </a:lnTo>
                <a:lnTo>
                  <a:pt x="121" y="80"/>
                </a:lnTo>
                <a:lnTo>
                  <a:pt x="121" y="92"/>
                </a:lnTo>
                <a:lnTo>
                  <a:pt x="125" y="92"/>
                </a:lnTo>
                <a:lnTo>
                  <a:pt x="128" y="97"/>
                </a:lnTo>
                <a:lnTo>
                  <a:pt x="130" y="99"/>
                </a:lnTo>
                <a:lnTo>
                  <a:pt x="133" y="101"/>
                </a:lnTo>
                <a:lnTo>
                  <a:pt x="133" y="104"/>
                </a:lnTo>
                <a:lnTo>
                  <a:pt x="135" y="106"/>
                </a:lnTo>
                <a:lnTo>
                  <a:pt x="135" y="111"/>
                </a:lnTo>
                <a:lnTo>
                  <a:pt x="137" y="113"/>
                </a:lnTo>
                <a:lnTo>
                  <a:pt x="137" y="118"/>
                </a:lnTo>
                <a:lnTo>
                  <a:pt x="140" y="121"/>
                </a:lnTo>
                <a:lnTo>
                  <a:pt x="142" y="121"/>
                </a:lnTo>
                <a:lnTo>
                  <a:pt x="142" y="118"/>
                </a:lnTo>
                <a:lnTo>
                  <a:pt x="142" y="113"/>
                </a:lnTo>
                <a:lnTo>
                  <a:pt x="145" y="111"/>
                </a:lnTo>
                <a:lnTo>
                  <a:pt x="142" y="109"/>
                </a:lnTo>
                <a:lnTo>
                  <a:pt x="142" y="106"/>
                </a:lnTo>
                <a:lnTo>
                  <a:pt x="140" y="101"/>
                </a:lnTo>
                <a:lnTo>
                  <a:pt x="137" y="99"/>
                </a:lnTo>
                <a:lnTo>
                  <a:pt x="135" y="97"/>
                </a:lnTo>
                <a:lnTo>
                  <a:pt x="133" y="94"/>
                </a:lnTo>
                <a:lnTo>
                  <a:pt x="130" y="92"/>
                </a:lnTo>
                <a:lnTo>
                  <a:pt x="128" y="90"/>
                </a:lnTo>
                <a:lnTo>
                  <a:pt x="128" y="53"/>
                </a:lnTo>
                <a:lnTo>
                  <a:pt x="130" y="51"/>
                </a:lnTo>
                <a:lnTo>
                  <a:pt x="133" y="49"/>
                </a:lnTo>
                <a:lnTo>
                  <a:pt x="128" y="49"/>
                </a:lnTo>
                <a:lnTo>
                  <a:pt x="128" y="13"/>
                </a:lnTo>
                <a:lnTo>
                  <a:pt x="133" y="8"/>
                </a:lnTo>
                <a:lnTo>
                  <a:pt x="121" y="1"/>
                </a:lnTo>
                <a:lnTo>
                  <a:pt x="121" y="1"/>
                </a:lnTo>
                <a:close/>
              </a:path>
              <a:path w="2558" h="772">
                <a:moveTo>
                  <a:pt x="236" y="10"/>
                </a:moveTo>
                <a:lnTo>
                  <a:pt x="236" y="17"/>
                </a:lnTo>
                <a:lnTo>
                  <a:pt x="243" y="15"/>
                </a:lnTo>
                <a:lnTo>
                  <a:pt x="236" y="10"/>
                </a:lnTo>
                <a:lnTo>
                  <a:pt x="236" y="10"/>
                </a:lnTo>
                <a:close/>
              </a:path>
              <a:path w="2558" h="772">
                <a:moveTo>
                  <a:pt x="313" y="5"/>
                </a:moveTo>
                <a:lnTo>
                  <a:pt x="305" y="15"/>
                </a:lnTo>
                <a:lnTo>
                  <a:pt x="243" y="15"/>
                </a:lnTo>
                <a:lnTo>
                  <a:pt x="236" y="17"/>
                </a:lnTo>
                <a:lnTo>
                  <a:pt x="236" y="85"/>
                </a:lnTo>
                <a:lnTo>
                  <a:pt x="233" y="87"/>
                </a:lnTo>
                <a:lnTo>
                  <a:pt x="233" y="104"/>
                </a:lnTo>
                <a:lnTo>
                  <a:pt x="231" y="106"/>
                </a:lnTo>
                <a:lnTo>
                  <a:pt x="231" y="113"/>
                </a:lnTo>
                <a:lnTo>
                  <a:pt x="229" y="116"/>
                </a:lnTo>
                <a:lnTo>
                  <a:pt x="229" y="121"/>
                </a:lnTo>
                <a:lnTo>
                  <a:pt x="226" y="125"/>
                </a:lnTo>
                <a:lnTo>
                  <a:pt x="226" y="128"/>
                </a:lnTo>
                <a:lnTo>
                  <a:pt x="224" y="130"/>
                </a:lnTo>
                <a:lnTo>
                  <a:pt x="224" y="135"/>
                </a:lnTo>
                <a:lnTo>
                  <a:pt x="221" y="137"/>
                </a:lnTo>
                <a:lnTo>
                  <a:pt x="219" y="140"/>
                </a:lnTo>
                <a:lnTo>
                  <a:pt x="221" y="142"/>
                </a:lnTo>
                <a:lnTo>
                  <a:pt x="224" y="140"/>
                </a:lnTo>
                <a:lnTo>
                  <a:pt x="226" y="137"/>
                </a:lnTo>
                <a:lnTo>
                  <a:pt x="226" y="135"/>
                </a:lnTo>
                <a:lnTo>
                  <a:pt x="229" y="133"/>
                </a:lnTo>
                <a:lnTo>
                  <a:pt x="229" y="130"/>
                </a:lnTo>
                <a:lnTo>
                  <a:pt x="231" y="125"/>
                </a:lnTo>
                <a:lnTo>
                  <a:pt x="231" y="123"/>
                </a:lnTo>
                <a:lnTo>
                  <a:pt x="233" y="121"/>
                </a:lnTo>
                <a:lnTo>
                  <a:pt x="233" y="116"/>
                </a:lnTo>
                <a:lnTo>
                  <a:pt x="236" y="113"/>
                </a:lnTo>
                <a:lnTo>
                  <a:pt x="236" y="106"/>
                </a:lnTo>
                <a:lnTo>
                  <a:pt x="238" y="104"/>
                </a:lnTo>
                <a:lnTo>
                  <a:pt x="238" y="94"/>
                </a:lnTo>
                <a:lnTo>
                  <a:pt x="241" y="92"/>
                </a:lnTo>
                <a:lnTo>
                  <a:pt x="241" y="58"/>
                </a:lnTo>
                <a:lnTo>
                  <a:pt x="243" y="56"/>
                </a:lnTo>
                <a:lnTo>
                  <a:pt x="243" y="20"/>
                </a:lnTo>
                <a:lnTo>
                  <a:pt x="322" y="20"/>
                </a:lnTo>
                <a:lnTo>
                  <a:pt x="313" y="5"/>
                </a:lnTo>
                <a:lnTo>
                  <a:pt x="313" y="5"/>
                </a:lnTo>
                <a:close/>
              </a:path>
              <a:path w="2558" h="772">
                <a:moveTo>
                  <a:pt x="375" y="85"/>
                </a:moveTo>
                <a:lnTo>
                  <a:pt x="358" y="94"/>
                </a:lnTo>
                <a:lnTo>
                  <a:pt x="365" y="94"/>
                </a:lnTo>
                <a:lnTo>
                  <a:pt x="370" y="92"/>
                </a:lnTo>
                <a:lnTo>
                  <a:pt x="373" y="90"/>
                </a:lnTo>
                <a:lnTo>
                  <a:pt x="375" y="87"/>
                </a:lnTo>
                <a:lnTo>
                  <a:pt x="375" y="85"/>
                </a:lnTo>
                <a:lnTo>
                  <a:pt x="375" y="85"/>
                </a:lnTo>
                <a:close/>
              </a:path>
              <a:path w="2558" h="772">
                <a:moveTo>
                  <a:pt x="411" y="61"/>
                </a:moveTo>
                <a:lnTo>
                  <a:pt x="411" y="65"/>
                </a:lnTo>
                <a:lnTo>
                  <a:pt x="413" y="68"/>
                </a:lnTo>
                <a:lnTo>
                  <a:pt x="416" y="70"/>
                </a:lnTo>
                <a:lnTo>
                  <a:pt x="416" y="73"/>
                </a:lnTo>
                <a:lnTo>
                  <a:pt x="418" y="75"/>
                </a:lnTo>
                <a:lnTo>
                  <a:pt x="421" y="77"/>
                </a:lnTo>
                <a:lnTo>
                  <a:pt x="421" y="80"/>
                </a:lnTo>
                <a:lnTo>
                  <a:pt x="423" y="82"/>
                </a:lnTo>
                <a:lnTo>
                  <a:pt x="423" y="85"/>
                </a:lnTo>
                <a:lnTo>
                  <a:pt x="425" y="87"/>
                </a:lnTo>
                <a:lnTo>
                  <a:pt x="425" y="92"/>
                </a:lnTo>
                <a:lnTo>
                  <a:pt x="428" y="94"/>
                </a:lnTo>
                <a:lnTo>
                  <a:pt x="428" y="99"/>
                </a:lnTo>
                <a:lnTo>
                  <a:pt x="430" y="101"/>
                </a:lnTo>
                <a:lnTo>
                  <a:pt x="433" y="99"/>
                </a:lnTo>
                <a:lnTo>
                  <a:pt x="433" y="97"/>
                </a:lnTo>
                <a:lnTo>
                  <a:pt x="435" y="94"/>
                </a:lnTo>
                <a:lnTo>
                  <a:pt x="435" y="90"/>
                </a:lnTo>
                <a:lnTo>
                  <a:pt x="433" y="87"/>
                </a:lnTo>
                <a:lnTo>
                  <a:pt x="433" y="85"/>
                </a:lnTo>
                <a:lnTo>
                  <a:pt x="430" y="80"/>
                </a:lnTo>
                <a:lnTo>
                  <a:pt x="430" y="77"/>
                </a:lnTo>
                <a:lnTo>
                  <a:pt x="428" y="77"/>
                </a:lnTo>
                <a:lnTo>
                  <a:pt x="428" y="75"/>
                </a:lnTo>
                <a:lnTo>
                  <a:pt x="425" y="75"/>
                </a:lnTo>
                <a:lnTo>
                  <a:pt x="423" y="73"/>
                </a:lnTo>
                <a:lnTo>
                  <a:pt x="421" y="70"/>
                </a:lnTo>
                <a:lnTo>
                  <a:pt x="418" y="68"/>
                </a:lnTo>
                <a:lnTo>
                  <a:pt x="416" y="65"/>
                </a:lnTo>
                <a:lnTo>
                  <a:pt x="413" y="63"/>
                </a:lnTo>
                <a:lnTo>
                  <a:pt x="411" y="61"/>
                </a:lnTo>
                <a:lnTo>
                  <a:pt x="411" y="61"/>
                </a:lnTo>
                <a:close/>
              </a:path>
              <a:path w="2558" h="772">
                <a:moveTo>
                  <a:pt x="358" y="58"/>
                </a:moveTo>
                <a:lnTo>
                  <a:pt x="353" y="58"/>
                </a:lnTo>
                <a:lnTo>
                  <a:pt x="353" y="97"/>
                </a:lnTo>
                <a:lnTo>
                  <a:pt x="351" y="97"/>
                </a:lnTo>
                <a:lnTo>
                  <a:pt x="349" y="99"/>
                </a:lnTo>
                <a:lnTo>
                  <a:pt x="346" y="99"/>
                </a:lnTo>
                <a:lnTo>
                  <a:pt x="344" y="101"/>
                </a:lnTo>
                <a:lnTo>
                  <a:pt x="339" y="101"/>
                </a:lnTo>
                <a:lnTo>
                  <a:pt x="337" y="104"/>
                </a:lnTo>
                <a:lnTo>
                  <a:pt x="334" y="104"/>
                </a:lnTo>
                <a:lnTo>
                  <a:pt x="339" y="116"/>
                </a:lnTo>
                <a:lnTo>
                  <a:pt x="339" y="113"/>
                </a:lnTo>
                <a:lnTo>
                  <a:pt x="341" y="113"/>
                </a:lnTo>
                <a:lnTo>
                  <a:pt x="341" y="111"/>
                </a:lnTo>
                <a:lnTo>
                  <a:pt x="344" y="111"/>
                </a:lnTo>
                <a:lnTo>
                  <a:pt x="346" y="109"/>
                </a:lnTo>
                <a:lnTo>
                  <a:pt x="349" y="106"/>
                </a:lnTo>
                <a:lnTo>
                  <a:pt x="351" y="106"/>
                </a:lnTo>
                <a:lnTo>
                  <a:pt x="351" y="104"/>
                </a:lnTo>
                <a:lnTo>
                  <a:pt x="353" y="101"/>
                </a:lnTo>
                <a:lnTo>
                  <a:pt x="356" y="101"/>
                </a:lnTo>
                <a:lnTo>
                  <a:pt x="358" y="99"/>
                </a:lnTo>
                <a:lnTo>
                  <a:pt x="361" y="97"/>
                </a:lnTo>
                <a:lnTo>
                  <a:pt x="363" y="94"/>
                </a:lnTo>
                <a:lnTo>
                  <a:pt x="358" y="94"/>
                </a:lnTo>
                <a:lnTo>
                  <a:pt x="358" y="58"/>
                </a:lnTo>
                <a:lnTo>
                  <a:pt x="358" y="58"/>
                </a:lnTo>
                <a:close/>
              </a:path>
              <a:path w="2558" h="772">
                <a:moveTo>
                  <a:pt x="392" y="56"/>
                </a:moveTo>
                <a:lnTo>
                  <a:pt x="392" y="58"/>
                </a:lnTo>
                <a:lnTo>
                  <a:pt x="390" y="61"/>
                </a:lnTo>
                <a:lnTo>
                  <a:pt x="390" y="63"/>
                </a:lnTo>
                <a:lnTo>
                  <a:pt x="387" y="65"/>
                </a:lnTo>
                <a:lnTo>
                  <a:pt x="387" y="68"/>
                </a:lnTo>
                <a:lnTo>
                  <a:pt x="385" y="70"/>
                </a:lnTo>
                <a:lnTo>
                  <a:pt x="385" y="73"/>
                </a:lnTo>
                <a:lnTo>
                  <a:pt x="382" y="77"/>
                </a:lnTo>
                <a:lnTo>
                  <a:pt x="382" y="80"/>
                </a:lnTo>
                <a:lnTo>
                  <a:pt x="380" y="82"/>
                </a:lnTo>
                <a:lnTo>
                  <a:pt x="380" y="85"/>
                </a:lnTo>
                <a:lnTo>
                  <a:pt x="377" y="87"/>
                </a:lnTo>
                <a:lnTo>
                  <a:pt x="377" y="90"/>
                </a:lnTo>
                <a:lnTo>
                  <a:pt x="375" y="90"/>
                </a:lnTo>
                <a:lnTo>
                  <a:pt x="373" y="92"/>
                </a:lnTo>
                <a:lnTo>
                  <a:pt x="373" y="94"/>
                </a:lnTo>
                <a:lnTo>
                  <a:pt x="370" y="97"/>
                </a:lnTo>
                <a:lnTo>
                  <a:pt x="370" y="99"/>
                </a:lnTo>
                <a:lnTo>
                  <a:pt x="368" y="101"/>
                </a:lnTo>
                <a:lnTo>
                  <a:pt x="365" y="104"/>
                </a:lnTo>
                <a:lnTo>
                  <a:pt x="368" y="106"/>
                </a:lnTo>
                <a:lnTo>
                  <a:pt x="368" y="104"/>
                </a:lnTo>
                <a:lnTo>
                  <a:pt x="370" y="104"/>
                </a:lnTo>
                <a:lnTo>
                  <a:pt x="370" y="101"/>
                </a:lnTo>
                <a:lnTo>
                  <a:pt x="373" y="99"/>
                </a:lnTo>
                <a:lnTo>
                  <a:pt x="375" y="97"/>
                </a:lnTo>
                <a:lnTo>
                  <a:pt x="377" y="94"/>
                </a:lnTo>
                <a:lnTo>
                  <a:pt x="380" y="92"/>
                </a:lnTo>
                <a:lnTo>
                  <a:pt x="380" y="90"/>
                </a:lnTo>
                <a:lnTo>
                  <a:pt x="382" y="87"/>
                </a:lnTo>
                <a:lnTo>
                  <a:pt x="385" y="85"/>
                </a:lnTo>
                <a:lnTo>
                  <a:pt x="385" y="82"/>
                </a:lnTo>
                <a:lnTo>
                  <a:pt x="387" y="80"/>
                </a:lnTo>
                <a:lnTo>
                  <a:pt x="387" y="77"/>
                </a:lnTo>
                <a:lnTo>
                  <a:pt x="390" y="75"/>
                </a:lnTo>
                <a:lnTo>
                  <a:pt x="392" y="73"/>
                </a:lnTo>
                <a:lnTo>
                  <a:pt x="392" y="70"/>
                </a:lnTo>
                <a:lnTo>
                  <a:pt x="394" y="68"/>
                </a:lnTo>
                <a:lnTo>
                  <a:pt x="394" y="65"/>
                </a:lnTo>
                <a:lnTo>
                  <a:pt x="397" y="61"/>
                </a:lnTo>
                <a:lnTo>
                  <a:pt x="397" y="58"/>
                </a:lnTo>
                <a:lnTo>
                  <a:pt x="399" y="56"/>
                </a:lnTo>
                <a:lnTo>
                  <a:pt x="392" y="56"/>
                </a:lnTo>
                <a:lnTo>
                  <a:pt x="392" y="56"/>
                </a:lnTo>
                <a:close/>
              </a:path>
              <a:path w="2558" h="772">
                <a:moveTo>
                  <a:pt x="368" y="49"/>
                </a:moveTo>
                <a:lnTo>
                  <a:pt x="363" y="56"/>
                </a:lnTo>
                <a:lnTo>
                  <a:pt x="337" y="56"/>
                </a:lnTo>
                <a:lnTo>
                  <a:pt x="339" y="61"/>
                </a:lnTo>
                <a:lnTo>
                  <a:pt x="344" y="61"/>
                </a:lnTo>
                <a:lnTo>
                  <a:pt x="346" y="58"/>
                </a:lnTo>
                <a:lnTo>
                  <a:pt x="375" y="58"/>
                </a:lnTo>
                <a:lnTo>
                  <a:pt x="368" y="49"/>
                </a:lnTo>
                <a:lnTo>
                  <a:pt x="368" y="49"/>
                </a:lnTo>
                <a:close/>
              </a:path>
              <a:path w="2558" h="772">
                <a:moveTo>
                  <a:pt x="409" y="20"/>
                </a:moveTo>
                <a:lnTo>
                  <a:pt x="401" y="20"/>
                </a:lnTo>
                <a:lnTo>
                  <a:pt x="401" y="25"/>
                </a:lnTo>
                <a:lnTo>
                  <a:pt x="401" y="27"/>
                </a:lnTo>
                <a:lnTo>
                  <a:pt x="399" y="30"/>
                </a:lnTo>
                <a:lnTo>
                  <a:pt x="399" y="37"/>
                </a:lnTo>
                <a:lnTo>
                  <a:pt x="397" y="39"/>
                </a:lnTo>
                <a:lnTo>
                  <a:pt x="397" y="44"/>
                </a:lnTo>
                <a:lnTo>
                  <a:pt x="394" y="46"/>
                </a:lnTo>
                <a:lnTo>
                  <a:pt x="394" y="51"/>
                </a:lnTo>
                <a:lnTo>
                  <a:pt x="392" y="53"/>
                </a:lnTo>
                <a:lnTo>
                  <a:pt x="392" y="56"/>
                </a:lnTo>
                <a:lnTo>
                  <a:pt x="399" y="56"/>
                </a:lnTo>
                <a:lnTo>
                  <a:pt x="399" y="99"/>
                </a:lnTo>
                <a:lnTo>
                  <a:pt x="399" y="101"/>
                </a:lnTo>
                <a:lnTo>
                  <a:pt x="399" y="140"/>
                </a:lnTo>
                <a:lnTo>
                  <a:pt x="406" y="135"/>
                </a:lnTo>
                <a:lnTo>
                  <a:pt x="406" y="56"/>
                </a:lnTo>
                <a:lnTo>
                  <a:pt x="409" y="51"/>
                </a:lnTo>
                <a:lnTo>
                  <a:pt x="401" y="46"/>
                </a:lnTo>
                <a:lnTo>
                  <a:pt x="401" y="44"/>
                </a:lnTo>
                <a:lnTo>
                  <a:pt x="404" y="41"/>
                </a:lnTo>
                <a:lnTo>
                  <a:pt x="404" y="37"/>
                </a:lnTo>
                <a:lnTo>
                  <a:pt x="406" y="34"/>
                </a:lnTo>
                <a:lnTo>
                  <a:pt x="406" y="27"/>
                </a:lnTo>
                <a:lnTo>
                  <a:pt x="409" y="25"/>
                </a:lnTo>
                <a:lnTo>
                  <a:pt x="409" y="20"/>
                </a:lnTo>
                <a:lnTo>
                  <a:pt x="409" y="20"/>
                </a:lnTo>
                <a:close/>
              </a:path>
              <a:path w="2558" h="772">
                <a:moveTo>
                  <a:pt x="358" y="56"/>
                </a:moveTo>
                <a:lnTo>
                  <a:pt x="358" y="20"/>
                </a:lnTo>
                <a:lnTo>
                  <a:pt x="353" y="20"/>
                </a:lnTo>
                <a:lnTo>
                  <a:pt x="353" y="56"/>
                </a:lnTo>
                <a:lnTo>
                  <a:pt x="358" y="56"/>
                </a:lnTo>
                <a:close/>
              </a:path>
              <a:path w="2558" h="772">
                <a:moveTo>
                  <a:pt x="368" y="10"/>
                </a:moveTo>
                <a:lnTo>
                  <a:pt x="363" y="17"/>
                </a:lnTo>
                <a:lnTo>
                  <a:pt x="334" y="17"/>
                </a:lnTo>
                <a:lnTo>
                  <a:pt x="339" y="22"/>
                </a:lnTo>
                <a:lnTo>
                  <a:pt x="344" y="22"/>
                </a:lnTo>
                <a:lnTo>
                  <a:pt x="346" y="20"/>
                </a:lnTo>
                <a:lnTo>
                  <a:pt x="375" y="20"/>
                </a:lnTo>
                <a:lnTo>
                  <a:pt x="368" y="10"/>
                </a:lnTo>
                <a:lnTo>
                  <a:pt x="368" y="10"/>
                </a:lnTo>
                <a:close/>
              </a:path>
              <a:path w="2558" h="772">
                <a:moveTo>
                  <a:pt x="430" y="8"/>
                </a:moveTo>
                <a:lnTo>
                  <a:pt x="423" y="15"/>
                </a:lnTo>
                <a:lnTo>
                  <a:pt x="375" y="15"/>
                </a:lnTo>
                <a:lnTo>
                  <a:pt x="380" y="20"/>
                </a:lnTo>
                <a:lnTo>
                  <a:pt x="437" y="20"/>
                </a:lnTo>
                <a:lnTo>
                  <a:pt x="430" y="8"/>
                </a:lnTo>
                <a:lnTo>
                  <a:pt x="430" y="8"/>
                </a:lnTo>
                <a:close/>
              </a:path>
              <a:path w="2558" h="772">
                <a:moveTo>
                  <a:pt x="464" y="10"/>
                </a:moveTo>
                <a:lnTo>
                  <a:pt x="464" y="17"/>
                </a:lnTo>
                <a:lnTo>
                  <a:pt x="471" y="15"/>
                </a:lnTo>
                <a:lnTo>
                  <a:pt x="464" y="10"/>
                </a:lnTo>
                <a:lnTo>
                  <a:pt x="464" y="10"/>
                </a:lnTo>
                <a:close/>
              </a:path>
              <a:path w="2558" h="772">
                <a:moveTo>
                  <a:pt x="541" y="5"/>
                </a:moveTo>
                <a:lnTo>
                  <a:pt x="533" y="15"/>
                </a:lnTo>
                <a:lnTo>
                  <a:pt x="471" y="15"/>
                </a:lnTo>
                <a:lnTo>
                  <a:pt x="464" y="17"/>
                </a:lnTo>
                <a:lnTo>
                  <a:pt x="464" y="51"/>
                </a:lnTo>
                <a:lnTo>
                  <a:pt x="466" y="53"/>
                </a:lnTo>
                <a:lnTo>
                  <a:pt x="466" y="61"/>
                </a:lnTo>
                <a:lnTo>
                  <a:pt x="464" y="61"/>
                </a:lnTo>
                <a:lnTo>
                  <a:pt x="464" y="85"/>
                </a:lnTo>
                <a:lnTo>
                  <a:pt x="464" y="87"/>
                </a:lnTo>
                <a:lnTo>
                  <a:pt x="464" y="97"/>
                </a:lnTo>
                <a:lnTo>
                  <a:pt x="461" y="99"/>
                </a:lnTo>
                <a:lnTo>
                  <a:pt x="461" y="106"/>
                </a:lnTo>
                <a:lnTo>
                  <a:pt x="459" y="111"/>
                </a:lnTo>
                <a:lnTo>
                  <a:pt x="459" y="118"/>
                </a:lnTo>
                <a:lnTo>
                  <a:pt x="457" y="121"/>
                </a:lnTo>
                <a:lnTo>
                  <a:pt x="457" y="125"/>
                </a:lnTo>
                <a:lnTo>
                  <a:pt x="454" y="128"/>
                </a:lnTo>
                <a:lnTo>
                  <a:pt x="454" y="130"/>
                </a:lnTo>
                <a:lnTo>
                  <a:pt x="452" y="133"/>
                </a:lnTo>
                <a:lnTo>
                  <a:pt x="452" y="137"/>
                </a:lnTo>
                <a:lnTo>
                  <a:pt x="450" y="140"/>
                </a:lnTo>
                <a:lnTo>
                  <a:pt x="452" y="142"/>
                </a:lnTo>
                <a:lnTo>
                  <a:pt x="452" y="140"/>
                </a:lnTo>
                <a:lnTo>
                  <a:pt x="454" y="137"/>
                </a:lnTo>
                <a:lnTo>
                  <a:pt x="457" y="135"/>
                </a:lnTo>
                <a:lnTo>
                  <a:pt x="457" y="133"/>
                </a:lnTo>
                <a:lnTo>
                  <a:pt x="459" y="130"/>
                </a:lnTo>
                <a:lnTo>
                  <a:pt x="459" y="125"/>
                </a:lnTo>
                <a:lnTo>
                  <a:pt x="461" y="123"/>
                </a:lnTo>
                <a:lnTo>
                  <a:pt x="461" y="121"/>
                </a:lnTo>
                <a:lnTo>
                  <a:pt x="464" y="118"/>
                </a:lnTo>
                <a:lnTo>
                  <a:pt x="464" y="113"/>
                </a:lnTo>
                <a:lnTo>
                  <a:pt x="466" y="111"/>
                </a:lnTo>
                <a:lnTo>
                  <a:pt x="466" y="101"/>
                </a:lnTo>
                <a:lnTo>
                  <a:pt x="469" y="101"/>
                </a:lnTo>
                <a:lnTo>
                  <a:pt x="469" y="82"/>
                </a:lnTo>
                <a:lnTo>
                  <a:pt x="471" y="80"/>
                </a:lnTo>
                <a:lnTo>
                  <a:pt x="471" y="20"/>
                </a:lnTo>
                <a:lnTo>
                  <a:pt x="553" y="20"/>
                </a:lnTo>
                <a:lnTo>
                  <a:pt x="541" y="5"/>
                </a:lnTo>
                <a:lnTo>
                  <a:pt x="541" y="5"/>
                </a:lnTo>
                <a:close/>
              </a:path>
              <a:path w="2558" h="772">
                <a:moveTo>
                  <a:pt x="617" y="128"/>
                </a:moveTo>
                <a:lnTo>
                  <a:pt x="617" y="142"/>
                </a:lnTo>
                <a:lnTo>
                  <a:pt x="625" y="137"/>
                </a:lnTo>
                <a:lnTo>
                  <a:pt x="625" y="128"/>
                </a:lnTo>
                <a:lnTo>
                  <a:pt x="649" y="128"/>
                </a:lnTo>
                <a:lnTo>
                  <a:pt x="617" y="128"/>
                </a:lnTo>
                <a:lnTo>
                  <a:pt x="617" y="128"/>
                </a:lnTo>
                <a:close/>
              </a:path>
              <a:path w="2558" h="772">
                <a:moveTo>
                  <a:pt x="608" y="109"/>
                </a:moveTo>
                <a:lnTo>
                  <a:pt x="591" y="113"/>
                </a:lnTo>
                <a:lnTo>
                  <a:pt x="603" y="113"/>
                </a:lnTo>
                <a:lnTo>
                  <a:pt x="605" y="111"/>
                </a:lnTo>
                <a:lnTo>
                  <a:pt x="608" y="111"/>
                </a:lnTo>
                <a:lnTo>
                  <a:pt x="608" y="109"/>
                </a:lnTo>
                <a:lnTo>
                  <a:pt x="608" y="109"/>
                </a:lnTo>
                <a:close/>
              </a:path>
              <a:path w="2558" h="772">
                <a:moveTo>
                  <a:pt x="656" y="90"/>
                </a:moveTo>
                <a:lnTo>
                  <a:pt x="649" y="90"/>
                </a:lnTo>
                <a:lnTo>
                  <a:pt x="649" y="125"/>
                </a:lnTo>
                <a:lnTo>
                  <a:pt x="617" y="125"/>
                </a:lnTo>
                <a:lnTo>
                  <a:pt x="617" y="128"/>
                </a:lnTo>
                <a:lnTo>
                  <a:pt x="649" y="128"/>
                </a:lnTo>
                <a:lnTo>
                  <a:pt x="649" y="140"/>
                </a:lnTo>
                <a:lnTo>
                  <a:pt x="653" y="135"/>
                </a:lnTo>
                <a:lnTo>
                  <a:pt x="653" y="92"/>
                </a:lnTo>
                <a:lnTo>
                  <a:pt x="656" y="90"/>
                </a:lnTo>
                <a:lnTo>
                  <a:pt x="656" y="90"/>
                </a:lnTo>
                <a:close/>
              </a:path>
              <a:path w="2558" h="772">
                <a:moveTo>
                  <a:pt x="613" y="85"/>
                </a:moveTo>
                <a:lnTo>
                  <a:pt x="610" y="85"/>
                </a:lnTo>
                <a:lnTo>
                  <a:pt x="610" y="87"/>
                </a:lnTo>
                <a:lnTo>
                  <a:pt x="608" y="90"/>
                </a:lnTo>
                <a:lnTo>
                  <a:pt x="605" y="90"/>
                </a:lnTo>
                <a:lnTo>
                  <a:pt x="603" y="92"/>
                </a:lnTo>
                <a:lnTo>
                  <a:pt x="601" y="94"/>
                </a:lnTo>
                <a:lnTo>
                  <a:pt x="601" y="97"/>
                </a:lnTo>
                <a:lnTo>
                  <a:pt x="603" y="97"/>
                </a:lnTo>
                <a:lnTo>
                  <a:pt x="605" y="94"/>
                </a:lnTo>
                <a:lnTo>
                  <a:pt x="608" y="94"/>
                </a:lnTo>
                <a:lnTo>
                  <a:pt x="610" y="92"/>
                </a:lnTo>
                <a:lnTo>
                  <a:pt x="610" y="90"/>
                </a:lnTo>
                <a:lnTo>
                  <a:pt x="613" y="90"/>
                </a:lnTo>
                <a:lnTo>
                  <a:pt x="615" y="87"/>
                </a:lnTo>
                <a:lnTo>
                  <a:pt x="617" y="87"/>
                </a:lnTo>
                <a:lnTo>
                  <a:pt x="617" y="85"/>
                </a:lnTo>
                <a:lnTo>
                  <a:pt x="613" y="85"/>
                </a:lnTo>
                <a:lnTo>
                  <a:pt x="613" y="85"/>
                </a:lnTo>
                <a:close/>
              </a:path>
              <a:path w="2558" h="772">
                <a:moveTo>
                  <a:pt x="651" y="82"/>
                </a:moveTo>
                <a:lnTo>
                  <a:pt x="646" y="87"/>
                </a:lnTo>
                <a:lnTo>
                  <a:pt x="617" y="87"/>
                </a:lnTo>
                <a:lnTo>
                  <a:pt x="617" y="92"/>
                </a:lnTo>
                <a:lnTo>
                  <a:pt x="617" y="125"/>
                </a:lnTo>
                <a:lnTo>
                  <a:pt x="625" y="125"/>
                </a:lnTo>
                <a:lnTo>
                  <a:pt x="625" y="90"/>
                </a:lnTo>
                <a:lnTo>
                  <a:pt x="649" y="90"/>
                </a:lnTo>
                <a:lnTo>
                  <a:pt x="656" y="90"/>
                </a:lnTo>
                <a:lnTo>
                  <a:pt x="651" y="82"/>
                </a:lnTo>
                <a:lnTo>
                  <a:pt x="651" y="82"/>
                </a:lnTo>
                <a:close/>
              </a:path>
              <a:path w="2558" h="772">
                <a:moveTo>
                  <a:pt x="570" y="73"/>
                </a:moveTo>
                <a:lnTo>
                  <a:pt x="570" y="97"/>
                </a:lnTo>
                <a:lnTo>
                  <a:pt x="572" y="99"/>
                </a:lnTo>
                <a:lnTo>
                  <a:pt x="572" y="121"/>
                </a:lnTo>
                <a:lnTo>
                  <a:pt x="565" y="123"/>
                </a:lnTo>
                <a:lnTo>
                  <a:pt x="567" y="133"/>
                </a:lnTo>
                <a:lnTo>
                  <a:pt x="572" y="128"/>
                </a:lnTo>
                <a:lnTo>
                  <a:pt x="574" y="128"/>
                </a:lnTo>
                <a:lnTo>
                  <a:pt x="577" y="125"/>
                </a:lnTo>
                <a:lnTo>
                  <a:pt x="579" y="123"/>
                </a:lnTo>
                <a:lnTo>
                  <a:pt x="581" y="123"/>
                </a:lnTo>
                <a:lnTo>
                  <a:pt x="584" y="121"/>
                </a:lnTo>
                <a:lnTo>
                  <a:pt x="586" y="121"/>
                </a:lnTo>
                <a:lnTo>
                  <a:pt x="589" y="121"/>
                </a:lnTo>
                <a:lnTo>
                  <a:pt x="577" y="118"/>
                </a:lnTo>
                <a:lnTo>
                  <a:pt x="577" y="82"/>
                </a:lnTo>
                <a:lnTo>
                  <a:pt x="579" y="77"/>
                </a:lnTo>
                <a:lnTo>
                  <a:pt x="570" y="73"/>
                </a:lnTo>
                <a:lnTo>
                  <a:pt x="570" y="73"/>
                </a:lnTo>
                <a:close/>
              </a:path>
              <a:path w="2558" h="772">
                <a:moveTo>
                  <a:pt x="601" y="70"/>
                </a:moveTo>
                <a:lnTo>
                  <a:pt x="596" y="77"/>
                </a:lnTo>
                <a:lnTo>
                  <a:pt x="591" y="77"/>
                </a:lnTo>
                <a:lnTo>
                  <a:pt x="608" y="80"/>
                </a:lnTo>
                <a:lnTo>
                  <a:pt x="601" y="70"/>
                </a:lnTo>
                <a:lnTo>
                  <a:pt x="601" y="70"/>
                </a:lnTo>
                <a:close/>
              </a:path>
              <a:path w="2558" h="772">
                <a:moveTo>
                  <a:pt x="630" y="65"/>
                </a:moveTo>
                <a:lnTo>
                  <a:pt x="627" y="68"/>
                </a:lnTo>
                <a:lnTo>
                  <a:pt x="625" y="70"/>
                </a:lnTo>
                <a:lnTo>
                  <a:pt x="625" y="73"/>
                </a:lnTo>
                <a:lnTo>
                  <a:pt x="622" y="75"/>
                </a:lnTo>
                <a:lnTo>
                  <a:pt x="620" y="75"/>
                </a:lnTo>
                <a:lnTo>
                  <a:pt x="617" y="77"/>
                </a:lnTo>
                <a:lnTo>
                  <a:pt x="617" y="80"/>
                </a:lnTo>
                <a:lnTo>
                  <a:pt x="615" y="82"/>
                </a:lnTo>
                <a:lnTo>
                  <a:pt x="613" y="85"/>
                </a:lnTo>
                <a:lnTo>
                  <a:pt x="617" y="85"/>
                </a:lnTo>
                <a:lnTo>
                  <a:pt x="617" y="87"/>
                </a:lnTo>
                <a:lnTo>
                  <a:pt x="625" y="87"/>
                </a:lnTo>
                <a:lnTo>
                  <a:pt x="622" y="82"/>
                </a:lnTo>
                <a:lnTo>
                  <a:pt x="625" y="80"/>
                </a:lnTo>
                <a:lnTo>
                  <a:pt x="627" y="77"/>
                </a:lnTo>
                <a:lnTo>
                  <a:pt x="630" y="75"/>
                </a:lnTo>
                <a:lnTo>
                  <a:pt x="630" y="73"/>
                </a:lnTo>
                <a:lnTo>
                  <a:pt x="632" y="70"/>
                </a:lnTo>
                <a:lnTo>
                  <a:pt x="634" y="68"/>
                </a:lnTo>
                <a:lnTo>
                  <a:pt x="637" y="65"/>
                </a:lnTo>
                <a:lnTo>
                  <a:pt x="630" y="65"/>
                </a:lnTo>
                <a:lnTo>
                  <a:pt x="630" y="65"/>
                </a:lnTo>
                <a:close/>
              </a:path>
              <a:path w="2558" h="772">
                <a:moveTo>
                  <a:pt x="584" y="56"/>
                </a:moveTo>
                <a:lnTo>
                  <a:pt x="584" y="116"/>
                </a:lnTo>
                <a:lnTo>
                  <a:pt x="577" y="118"/>
                </a:lnTo>
                <a:lnTo>
                  <a:pt x="589" y="121"/>
                </a:lnTo>
                <a:lnTo>
                  <a:pt x="591" y="118"/>
                </a:lnTo>
                <a:lnTo>
                  <a:pt x="593" y="118"/>
                </a:lnTo>
                <a:lnTo>
                  <a:pt x="596" y="116"/>
                </a:lnTo>
                <a:lnTo>
                  <a:pt x="598" y="116"/>
                </a:lnTo>
                <a:lnTo>
                  <a:pt x="601" y="113"/>
                </a:lnTo>
                <a:lnTo>
                  <a:pt x="591" y="113"/>
                </a:lnTo>
                <a:lnTo>
                  <a:pt x="591" y="80"/>
                </a:lnTo>
                <a:lnTo>
                  <a:pt x="608" y="80"/>
                </a:lnTo>
                <a:lnTo>
                  <a:pt x="591" y="77"/>
                </a:lnTo>
                <a:lnTo>
                  <a:pt x="591" y="56"/>
                </a:lnTo>
                <a:lnTo>
                  <a:pt x="598" y="56"/>
                </a:lnTo>
                <a:lnTo>
                  <a:pt x="584" y="56"/>
                </a:lnTo>
                <a:lnTo>
                  <a:pt x="584" y="56"/>
                </a:lnTo>
                <a:close/>
              </a:path>
              <a:path w="2558" h="772">
                <a:moveTo>
                  <a:pt x="603" y="53"/>
                </a:moveTo>
                <a:lnTo>
                  <a:pt x="584" y="56"/>
                </a:lnTo>
                <a:lnTo>
                  <a:pt x="598" y="56"/>
                </a:lnTo>
                <a:lnTo>
                  <a:pt x="598" y="61"/>
                </a:lnTo>
                <a:lnTo>
                  <a:pt x="603" y="56"/>
                </a:lnTo>
                <a:lnTo>
                  <a:pt x="603" y="53"/>
                </a:lnTo>
                <a:lnTo>
                  <a:pt x="603" y="53"/>
                </a:lnTo>
                <a:close/>
              </a:path>
              <a:path w="2558" h="772">
                <a:moveTo>
                  <a:pt x="617" y="34"/>
                </a:moveTo>
                <a:lnTo>
                  <a:pt x="615" y="37"/>
                </a:lnTo>
                <a:lnTo>
                  <a:pt x="615" y="39"/>
                </a:lnTo>
                <a:lnTo>
                  <a:pt x="613" y="41"/>
                </a:lnTo>
                <a:lnTo>
                  <a:pt x="613" y="49"/>
                </a:lnTo>
                <a:lnTo>
                  <a:pt x="610" y="51"/>
                </a:lnTo>
                <a:lnTo>
                  <a:pt x="610" y="53"/>
                </a:lnTo>
                <a:lnTo>
                  <a:pt x="608" y="56"/>
                </a:lnTo>
                <a:lnTo>
                  <a:pt x="608" y="58"/>
                </a:lnTo>
                <a:lnTo>
                  <a:pt x="605" y="61"/>
                </a:lnTo>
                <a:lnTo>
                  <a:pt x="608" y="63"/>
                </a:lnTo>
                <a:lnTo>
                  <a:pt x="610" y="61"/>
                </a:lnTo>
                <a:lnTo>
                  <a:pt x="610" y="58"/>
                </a:lnTo>
                <a:lnTo>
                  <a:pt x="613" y="56"/>
                </a:lnTo>
                <a:lnTo>
                  <a:pt x="613" y="53"/>
                </a:lnTo>
                <a:lnTo>
                  <a:pt x="615" y="51"/>
                </a:lnTo>
                <a:lnTo>
                  <a:pt x="615" y="49"/>
                </a:lnTo>
                <a:lnTo>
                  <a:pt x="617" y="46"/>
                </a:lnTo>
                <a:lnTo>
                  <a:pt x="617" y="44"/>
                </a:lnTo>
                <a:lnTo>
                  <a:pt x="620" y="39"/>
                </a:lnTo>
                <a:lnTo>
                  <a:pt x="620" y="37"/>
                </a:lnTo>
                <a:lnTo>
                  <a:pt x="622" y="34"/>
                </a:lnTo>
                <a:lnTo>
                  <a:pt x="617" y="34"/>
                </a:lnTo>
                <a:lnTo>
                  <a:pt x="617" y="34"/>
                </a:lnTo>
                <a:close/>
              </a:path>
              <a:path w="2558" h="772">
                <a:moveTo>
                  <a:pt x="620" y="25"/>
                </a:moveTo>
                <a:lnTo>
                  <a:pt x="617" y="27"/>
                </a:lnTo>
                <a:lnTo>
                  <a:pt x="617" y="34"/>
                </a:lnTo>
                <a:lnTo>
                  <a:pt x="622" y="34"/>
                </a:lnTo>
                <a:lnTo>
                  <a:pt x="622" y="39"/>
                </a:lnTo>
                <a:lnTo>
                  <a:pt x="625" y="41"/>
                </a:lnTo>
                <a:lnTo>
                  <a:pt x="625" y="44"/>
                </a:lnTo>
                <a:lnTo>
                  <a:pt x="627" y="46"/>
                </a:lnTo>
                <a:lnTo>
                  <a:pt x="627" y="49"/>
                </a:lnTo>
                <a:lnTo>
                  <a:pt x="630" y="51"/>
                </a:lnTo>
                <a:lnTo>
                  <a:pt x="630" y="56"/>
                </a:lnTo>
                <a:lnTo>
                  <a:pt x="632" y="58"/>
                </a:lnTo>
                <a:lnTo>
                  <a:pt x="632" y="61"/>
                </a:lnTo>
                <a:lnTo>
                  <a:pt x="630" y="63"/>
                </a:lnTo>
                <a:lnTo>
                  <a:pt x="630" y="65"/>
                </a:lnTo>
                <a:lnTo>
                  <a:pt x="637" y="65"/>
                </a:lnTo>
                <a:lnTo>
                  <a:pt x="637" y="68"/>
                </a:lnTo>
                <a:lnTo>
                  <a:pt x="639" y="70"/>
                </a:lnTo>
                <a:lnTo>
                  <a:pt x="641" y="70"/>
                </a:lnTo>
                <a:lnTo>
                  <a:pt x="644" y="73"/>
                </a:lnTo>
                <a:lnTo>
                  <a:pt x="644" y="75"/>
                </a:lnTo>
                <a:lnTo>
                  <a:pt x="646" y="77"/>
                </a:lnTo>
                <a:lnTo>
                  <a:pt x="649" y="77"/>
                </a:lnTo>
                <a:lnTo>
                  <a:pt x="651" y="80"/>
                </a:lnTo>
                <a:lnTo>
                  <a:pt x="653" y="82"/>
                </a:lnTo>
                <a:lnTo>
                  <a:pt x="656" y="85"/>
                </a:lnTo>
                <a:lnTo>
                  <a:pt x="658" y="87"/>
                </a:lnTo>
                <a:lnTo>
                  <a:pt x="661" y="87"/>
                </a:lnTo>
                <a:lnTo>
                  <a:pt x="663" y="85"/>
                </a:lnTo>
                <a:lnTo>
                  <a:pt x="663" y="82"/>
                </a:lnTo>
                <a:lnTo>
                  <a:pt x="665" y="82"/>
                </a:lnTo>
                <a:lnTo>
                  <a:pt x="668" y="80"/>
                </a:lnTo>
                <a:lnTo>
                  <a:pt x="668" y="77"/>
                </a:lnTo>
                <a:lnTo>
                  <a:pt x="665" y="77"/>
                </a:lnTo>
                <a:lnTo>
                  <a:pt x="663" y="77"/>
                </a:lnTo>
                <a:lnTo>
                  <a:pt x="661" y="75"/>
                </a:lnTo>
                <a:lnTo>
                  <a:pt x="656" y="75"/>
                </a:lnTo>
                <a:lnTo>
                  <a:pt x="656" y="73"/>
                </a:lnTo>
                <a:lnTo>
                  <a:pt x="653" y="70"/>
                </a:lnTo>
                <a:lnTo>
                  <a:pt x="651" y="70"/>
                </a:lnTo>
                <a:lnTo>
                  <a:pt x="649" y="68"/>
                </a:lnTo>
                <a:lnTo>
                  <a:pt x="646" y="68"/>
                </a:lnTo>
                <a:lnTo>
                  <a:pt x="646" y="65"/>
                </a:lnTo>
                <a:lnTo>
                  <a:pt x="644" y="63"/>
                </a:lnTo>
                <a:lnTo>
                  <a:pt x="641" y="61"/>
                </a:lnTo>
                <a:lnTo>
                  <a:pt x="639" y="61"/>
                </a:lnTo>
                <a:lnTo>
                  <a:pt x="639" y="58"/>
                </a:lnTo>
                <a:lnTo>
                  <a:pt x="641" y="56"/>
                </a:lnTo>
                <a:lnTo>
                  <a:pt x="637" y="56"/>
                </a:lnTo>
                <a:lnTo>
                  <a:pt x="634" y="53"/>
                </a:lnTo>
                <a:lnTo>
                  <a:pt x="632" y="51"/>
                </a:lnTo>
                <a:lnTo>
                  <a:pt x="632" y="49"/>
                </a:lnTo>
                <a:lnTo>
                  <a:pt x="630" y="46"/>
                </a:lnTo>
                <a:lnTo>
                  <a:pt x="630" y="44"/>
                </a:lnTo>
                <a:lnTo>
                  <a:pt x="627" y="41"/>
                </a:lnTo>
                <a:lnTo>
                  <a:pt x="627" y="39"/>
                </a:lnTo>
                <a:lnTo>
                  <a:pt x="625" y="37"/>
                </a:lnTo>
                <a:lnTo>
                  <a:pt x="625" y="34"/>
                </a:lnTo>
                <a:lnTo>
                  <a:pt x="622" y="32"/>
                </a:lnTo>
                <a:lnTo>
                  <a:pt x="625" y="27"/>
                </a:lnTo>
                <a:lnTo>
                  <a:pt x="649" y="27"/>
                </a:lnTo>
                <a:lnTo>
                  <a:pt x="620" y="25"/>
                </a:lnTo>
                <a:lnTo>
                  <a:pt x="620" y="25"/>
                </a:lnTo>
                <a:close/>
              </a:path>
              <a:path w="2558" h="772">
                <a:moveTo>
                  <a:pt x="572" y="20"/>
                </a:moveTo>
                <a:lnTo>
                  <a:pt x="572" y="63"/>
                </a:lnTo>
                <a:lnTo>
                  <a:pt x="577" y="61"/>
                </a:lnTo>
                <a:lnTo>
                  <a:pt x="577" y="56"/>
                </a:lnTo>
                <a:lnTo>
                  <a:pt x="584" y="56"/>
                </a:lnTo>
                <a:lnTo>
                  <a:pt x="603" y="53"/>
                </a:lnTo>
                <a:lnTo>
                  <a:pt x="603" y="51"/>
                </a:lnTo>
                <a:lnTo>
                  <a:pt x="577" y="51"/>
                </a:lnTo>
                <a:lnTo>
                  <a:pt x="577" y="20"/>
                </a:lnTo>
                <a:lnTo>
                  <a:pt x="598" y="20"/>
                </a:lnTo>
                <a:lnTo>
                  <a:pt x="572" y="20"/>
                </a:lnTo>
                <a:lnTo>
                  <a:pt x="572" y="20"/>
                </a:lnTo>
                <a:close/>
              </a:path>
              <a:path w="2558" h="772">
                <a:moveTo>
                  <a:pt x="651" y="17"/>
                </a:moveTo>
                <a:lnTo>
                  <a:pt x="649" y="22"/>
                </a:lnTo>
                <a:lnTo>
                  <a:pt x="625" y="22"/>
                </a:lnTo>
                <a:lnTo>
                  <a:pt x="658" y="25"/>
                </a:lnTo>
                <a:lnTo>
                  <a:pt x="651" y="17"/>
                </a:lnTo>
                <a:lnTo>
                  <a:pt x="651" y="17"/>
                </a:lnTo>
                <a:close/>
              </a:path>
              <a:path w="2558" h="772">
                <a:moveTo>
                  <a:pt x="572" y="13"/>
                </a:moveTo>
                <a:lnTo>
                  <a:pt x="572" y="20"/>
                </a:lnTo>
                <a:lnTo>
                  <a:pt x="598" y="20"/>
                </a:lnTo>
                <a:lnTo>
                  <a:pt x="598" y="51"/>
                </a:lnTo>
                <a:lnTo>
                  <a:pt x="577" y="51"/>
                </a:lnTo>
                <a:lnTo>
                  <a:pt x="603" y="51"/>
                </a:lnTo>
                <a:lnTo>
                  <a:pt x="603" y="46"/>
                </a:lnTo>
                <a:lnTo>
                  <a:pt x="603" y="22"/>
                </a:lnTo>
                <a:lnTo>
                  <a:pt x="608" y="17"/>
                </a:lnTo>
                <a:lnTo>
                  <a:pt x="577" y="17"/>
                </a:lnTo>
                <a:lnTo>
                  <a:pt x="572" y="13"/>
                </a:lnTo>
                <a:lnTo>
                  <a:pt x="572" y="13"/>
                </a:lnTo>
                <a:close/>
              </a:path>
              <a:path w="2558" h="772">
                <a:moveTo>
                  <a:pt x="601" y="10"/>
                </a:moveTo>
                <a:lnTo>
                  <a:pt x="598" y="17"/>
                </a:lnTo>
                <a:lnTo>
                  <a:pt x="577" y="17"/>
                </a:lnTo>
                <a:lnTo>
                  <a:pt x="608" y="17"/>
                </a:lnTo>
                <a:lnTo>
                  <a:pt x="601" y="10"/>
                </a:lnTo>
                <a:lnTo>
                  <a:pt x="601" y="10"/>
                </a:lnTo>
                <a:close/>
              </a:path>
              <a:path w="2558" h="772">
                <a:moveTo>
                  <a:pt x="625" y="3"/>
                </a:moveTo>
                <a:lnTo>
                  <a:pt x="625" y="5"/>
                </a:lnTo>
                <a:lnTo>
                  <a:pt x="622" y="8"/>
                </a:lnTo>
                <a:lnTo>
                  <a:pt x="622" y="17"/>
                </a:lnTo>
                <a:lnTo>
                  <a:pt x="620" y="20"/>
                </a:lnTo>
                <a:lnTo>
                  <a:pt x="620" y="25"/>
                </a:lnTo>
                <a:lnTo>
                  <a:pt x="649" y="27"/>
                </a:lnTo>
                <a:lnTo>
                  <a:pt x="646" y="30"/>
                </a:lnTo>
                <a:lnTo>
                  <a:pt x="646" y="32"/>
                </a:lnTo>
                <a:lnTo>
                  <a:pt x="644" y="34"/>
                </a:lnTo>
                <a:lnTo>
                  <a:pt x="644" y="39"/>
                </a:lnTo>
                <a:lnTo>
                  <a:pt x="641" y="44"/>
                </a:lnTo>
                <a:lnTo>
                  <a:pt x="641" y="46"/>
                </a:lnTo>
                <a:lnTo>
                  <a:pt x="639" y="49"/>
                </a:lnTo>
                <a:lnTo>
                  <a:pt x="639" y="51"/>
                </a:lnTo>
                <a:lnTo>
                  <a:pt x="637" y="53"/>
                </a:lnTo>
                <a:lnTo>
                  <a:pt x="637" y="56"/>
                </a:lnTo>
                <a:lnTo>
                  <a:pt x="641" y="56"/>
                </a:lnTo>
                <a:lnTo>
                  <a:pt x="641" y="53"/>
                </a:lnTo>
                <a:lnTo>
                  <a:pt x="644" y="51"/>
                </a:lnTo>
                <a:lnTo>
                  <a:pt x="646" y="49"/>
                </a:lnTo>
                <a:lnTo>
                  <a:pt x="646" y="46"/>
                </a:lnTo>
                <a:lnTo>
                  <a:pt x="649" y="44"/>
                </a:lnTo>
                <a:lnTo>
                  <a:pt x="649" y="41"/>
                </a:lnTo>
                <a:lnTo>
                  <a:pt x="651" y="39"/>
                </a:lnTo>
                <a:lnTo>
                  <a:pt x="651" y="37"/>
                </a:lnTo>
                <a:lnTo>
                  <a:pt x="653" y="34"/>
                </a:lnTo>
                <a:lnTo>
                  <a:pt x="653" y="32"/>
                </a:lnTo>
                <a:lnTo>
                  <a:pt x="656" y="30"/>
                </a:lnTo>
                <a:lnTo>
                  <a:pt x="658" y="25"/>
                </a:lnTo>
                <a:lnTo>
                  <a:pt x="625" y="22"/>
                </a:lnTo>
                <a:lnTo>
                  <a:pt x="627" y="20"/>
                </a:lnTo>
                <a:lnTo>
                  <a:pt x="627" y="17"/>
                </a:lnTo>
                <a:lnTo>
                  <a:pt x="630" y="15"/>
                </a:lnTo>
                <a:lnTo>
                  <a:pt x="630" y="13"/>
                </a:lnTo>
                <a:lnTo>
                  <a:pt x="632" y="8"/>
                </a:lnTo>
                <a:lnTo>
                  <a:pt x="625" y="3"/>
                </a:lnTo>
                <a:lnTo>
                  <a:pt x="625" y="3"/>
                </a:lnTo>
                <a:close/>
              </a:path>
              <a:path w="2558" h="772">
                <a:moveTo>
                  <a:pt x="769" y="13"/>
                </a:moveTo>
                <a:lnTo>
                  <a:pt x="766" y="15"/>
                </a:lnTo>
                <a:lnTo>
                  <a:pt x="764" y="17"/>
                </a:lnTo>
                <a:lnTo>
                  <a:pt x="761" y="20"/>
                </a:lnTo>
                <a:lnTo>
                  <a:pt x="759" y="20"/>
                </a:lnTo>
                <a:lnTo>
                  <a:pt x="759" y="22"/>
                </a:lnTo>
                <a:lnTo>
                  <a:pt x="757" y="25"/>
                </a:lnTo>
                <a:lnTo>
                  <a:pt x="754" y="27"/>
                </a:lnTo>
                <a:lnTo>
                  <a:pt x="752" y="30"/>
                </a:lnTo>
                <a:lnTo>
                  <a:pt x="752" y="32"/>
                </a:lnTo>
                <a:lnTo>
                  <a:pt x="750" y="34"/>
                </a:lnTo>
                <a:lnTo>
                  <a:pt x="750" y="37"/>
                </a:lnTo>
                <a:lnTo>
                  <a:pt x="747" y="39"/>
                </a:lnTo>
                <a:lnTo>
                  <a:pt x="745" y="41"/>
                </a:lnTo>
                <a:lnTo>
                  <a:pt x="745" y="44"/>
                </a:lnTo>
                <a:lnTo>
                  <a:pt x="742" y="49"/>
                </a:lnTo>
                <a:lnTo>
                  <a:pt x="742" y="51"/>
                </a:lnTo>
                <a:lnTo>
                  <a:pt x="740" y="53"/>
                </a:lnTo>
                <a:lnTo>
                  <a:pt x="740" y="70"/>
                </a:lnTo>
                <a:lnTo>
                  <a:pt x="740" y="73"/>
                </a:lnTo>
                <a:lnTo>
                  <a:pt x="740" y="92"/>
                </a:lnTo>
                <a:lnTo>
                  <a:pt x="742" y="94"/>
                </a:lnTo>
                <a:lnTo>
                  <a:pt x="742" y="97"/>
                </a:lnTo>
                <a:lnTo>
                  <a:pt x="745" y="99"/>
                </a:lnTo>
                <a:lnTo>
                  <a:pt x="745" y="104"/>
                </a:lnTo>
                <a:lnTo>
                  <a:pt x="747" y="106"/>
                </a:lnTo>
                <a:lnTo>
                  <a:pt x="747" y="109"/>
                </a:lnTo>
                <a:lnTo>
                  <a:pt x="750" y="111"/>
                </a:lnTo>
                <a:lnTo>
                  <a:pt x="752" y="113"/>
                </a:lnTo>
                <a:lnTo>
                  <a:pt x="752" y="116"/>
                </a:lnTo>
                <a:lnTo>
                  <a:pt x="754" y="118"/>
                </a:lnTo>
                <a:lnTo>
                  <a:pt x="757" y="121"/>
                </a:lnTo>
                <a:lnTo>
                  <a:pt x="759" y="121"/>
                </a:lnTo>
                <a:lnTo>
                  <a:pt x="759" y="123"/>
                </a:lnTo>
                <a:lnTo>
                  <a:pt x="761" y="125"/>
                </a:lnTo>
                <a:lnTo>
                  <a:pt x="764" y="125"/>
                </a:lnTo>
                <a:lnTo>
                  <a:pt x="766" y="128"/>
                </a:lnTo>
                <a:lnTo>
                  <a:pt x="769" y="130"/>
                </a:lnTo>
                <a:lnTo>
                  <a:pt x="771" y="130"/>
                </a:lnTo>
                <a:lnTo>
                  <a:pt x="769" y="130"/>
                </a:lnTo>
                <a:lnTo>
                  <a:pt x="769" y="128"/>
                </a:lnTo>
                <a:lnTo>
                  <a:pt x="766" y="125"/>
                </a:lnTo>
                <a:lnTo>
                  <a:pt x="764" y="123"/>
                </a:lnTo>
                <a:lnTo>
                  <a:pt x="764" y="121"/>
                </a:lnTo>
                <a:lnTo>
                  <a:pt x="761" y="121"/>
                </a:lnTo>
                <a:lnTo>
                  <a:pt x="759" y="118"/>
                </a:lnTo>
                <a:lnTo>
                  <a:pt x="759" y="116"/>
                </a:lnTo>
                <a:lnTo>
                  <a:pt x="757" y="113"/>
                </a:lnTo>
                <a:lnTo>
                  <a:pt x="757" y="111"/>
                </a:lnTo>
                <a:lnTo>
                  <a:pt x="754" y="109"/>
                </a:lnTo>
                <a:lnTo>
                  <a:pt x="752" y="106"/>
                </a:lnTo>
                <a:lnTo>
                  <a:pt x="752" y="104"/>
                </a:lnTo>
                <a:lnTo>
                  <a:pt x="750" y="101"/>
                </a:lnTo>
                <a:lnTo>
                  <a:pt x="750" y="99"/>
                </a:lnTo>
                <a:lnTo>
                  <a:pt x="747" y="94"/>
                </a:lnTo>
                <a:lnTo>
                  <a:pt x="747" y="87"/>
                </a:lnTo>
                <a:lnTo>
                  <a:pt x="745" y="85"/>
                </a:lnTo>
                <a:lnTo>
                  <a:pt x="745" y="63"/>
                </a:lnTo>
                <a:lnTo>
                  <a:pt x="747" y="61"/>
                </a:lnTo>
                <a:lnTo>
                  <a:pt x="747" y="51"/>
                </a:lnTo>
                <a:lnTo>
                  <a:pt x="750" y="49"/>
                </a:lnTo>
                <a:lnTo>
                  <a:pt x="750" y="44"/>
                </a:lnTo>
                <a:lnTo>
                  <a:pt x="752" y="41"/>
                </a:lnTo>
                <a:lnTo>
                  <a:pt x="752" y="39"/>
                </a:lnTo>
                <a:lnTo>
                  <a:pt x="754" y="37"/>
                </a:lnTo>
                <a:lnTo>
                  <a:pt x="754" y="34"/>
                </a:lnTo>
                <a:lnTo>
                  <a:pt x="757" y="32"/>
                </a:lnTo>
                <a:lnTo>
                  <a:pt x="757" y="30"/>
                </a:lnTo>
                <a:lnTo>
                  <a:pt x="759" y="27"/>
                </a:lnTo>
                <a:lnTo>
                  <a:pt x="761" y="25"/>
                </a:lnTo>
                <a:lnTo>
                  <a:pt x="761" y="22"/>
                </a:lnTo>
                <a:lnTo>
                  <a:pt x="764" y="22"/>
                </a:lnTo>
                <a:lnTo>
                  <a:pt x="766" y="17"/>
                </a:lnTo>
                <a:lnTo>
                  <a:pt x="769" y="15"/>
                </a:lnTo>
                <a:lnTo>
                  <a:pt x="771" y="13"/>
                </a:lnTo>
                <a:lnTo>
                  <a:pt x="769" y="13"/>
                </a:lnTo>
                <a:lnTo>
                  <a:pt x="769" y="13"/>
                </a:lnTo>
                <a:close/>
              </a:path>
              <a:path w="2558" h="772">
                <a:moveTo>
                  <a:pt x="857" y="101"/>
                </a:moveTo>
                <a:lnTo>
                  <a:pt x="857" y="104"/>
                </a:lnTo>
                <a:lnTo>
                  <a:pt x="860" y="106"/>
                </a:lnTo>
                <a:lnTo>
                  <a:pt x="862" y="109"/>
                </a:lnTo>
                <a:lnTo>
                  <a:pt x="865" y="111"/>
                </a:lnTo>
                <a:lnTo>
                  <a:pt x="865" y="113"/>
                </a:lnTo>
                <a:lnTo>
                  <a:pt x="867" y="116"/>
                </a:lnTo>
                <a:lnTo>
                  <a:pt x="870" y="118"/>
                </a:lnTo>
                <a:lnTo>
                  <a:pt x="872" y="121"/>
                </a:lnTo>
                <a:lnTo>
                  <a:pt x="872" y="123"/>
                </a:lnTo>
                <a:lnTo>
                  <a:pt x="874" y="123"/>
                </a:lnTo>
                <a:lnTo>
                  <a:pt x="812" y="125"/>
                </a:lnTo>
                <a:lnTo>
                  <a:pt x="877" y="128"/>
                </a:lnTo>
                <a:lnTo>
                  <a:pt x="879" y="133"/>
                </a:lnTo>
                <a:lnTo>
                  <a:pt x="879" y="135"/>
                </a:lnTo>
                <a:lnTo>
                  <a:pt x="881" y="137"/>
                </a:lnTo>
                <a:lnTo>
                  <a:pt x="881" y="140"/>
                </a:lnTo>
                <a:lnTo>
                  <a:pt x="884" y="137"/>
                </a:lnTo>
                <a:lnTo>
                  <a:pt x="884" y="135"/>
                </a:lnTo>
                <a:lnTo>
                  <a:pt x="886" y="135"/>
                </a:lnTo>
                <a:lnTo>
                  <a:pt x="886" y="128"/>
                </a:lnTo>
                <a:lnTo>
                  <a:pt x="886" y="125"/>
                </a:lnTo>
                <a:lnTo>
                  <a:pt x="884" y="123"/>
                </a:lnTo>
                <a:lnTo>
                  <a:pt x="884" y="121"/>
                </a:lnTo>
                <a:lnTo>
                  <a:pt x="881" y="118"/>
                </a:lnTo>
                <a:lnTo>
                  <a:pt x="879" y="116"/>
                </a:lnTo>
                <a:lnTo>
                  <a:pt x="877" y="113"/>
                </a:lnTo>
                <a:lnTo>
                  <a:pt x="874" y="111"/>
                </a:lnTo>
                <a:lnTo>
                  <a:pt x="872" y="111"/>
                </a:lnTo>
                <a:lnTo>
                  <a:pt x="870" y="109"/>
                </a:lnTo>
                <a:lnTo>
                  <a:pt x="867" y="106"/>
                </a:lnTo>
                <a:lnTo>
                  <a:pt x="865" y="106"/>
                </a:lnTo>
                <a:lnTo>
                  <a:pt x="862" y="104"/>
                </a:lnTo>
                <a:lnTo>
                  <a:pt x="857" y="101"/>
                </a:lnTo>
                <a:lnTo>
                  <a:pt x="857" y="101"/>
                </a:lnTo>
                <a:close/>
              </a:path>
              <a:path w="2558" h="772">
                <a:moveTo>
                  <a:pt x="836" y="90"/>
                </a:moveTo>
                <a:lnTo>
                  <a:pt x="833" y="90"/>
                </a:lnTo>
                <a:lnTo>
                  <a:pt x="833" y="92"/>
                </a:lnTo>
                <a:lnTo>
                  <a:pt x="831" y="94"/>
                </a:lnTo>
                <a:lnTo>
                  <a:pt x="831" y="97"/>
                </a:lnTo>
                <a:lnTo>
                  <a:pt x="829" y="99"/>
                </a:lnTo>
                <a:lnTo>
                  <a:pt x="826" y="101"/>
                </a:lnTo>
                <a:lnTo>
                  <a:pt x="826" y="104"/>
                </a:lnTo>
                <a:lnTo>
                  <a:pt x="824" y="106"/>
                </a:lnTo>
                <a:lnTo>
                  <a:pt x="821" y="111"/>
                </a:lnTo>
                <a:lnTo>
                  <a:pt x="819" y="111"/>
                </a:lnTo>
                <a:lnTo>
                  <a:pt x="817" y="113"/>
                </a:lnTo>
                <a:lnTo>
                  <a:pt x="814" y="116"/>
                </a:lnTo>
                <a:lnTo>
                  <a:pt x="814" y="118"/>
                </a:lnTo>
                <a:lnTo>
                  <a:pt x="812" y="121"/>
                </a:lnTo>
                <a:lnTo>
                  <a:pt x="810" y="123"/>
                </a:lnTo>
                <a:lnTo>
                  <a:pt x="807" y="123"/>
                </a:lnTo>
                <a:lnTo>
                  <a:pt x="807" y="125"/>
                </a:lnTo>
                <a:lnTo>
                  <a:pt x="802" y="125"/>
                </a:lnTo>
                <a:lnTo>
                  <a:pt x="810" y="137"/>
                </a:lnTo>
                <a:lnTo>
                  <a:pt x="812" y="135"/>
                </a:lnTo>
                <a:lnTo>
                  <a:pt x="814" y="135"/>
                </a:lnTo>
                <a:lnTo>
                  <a:pt x="817" y="135"/>
                </a:lnTo>
                <a:lnTo>
                  <a:pt x="821" y="133"/>
                </a:lnTo>
                <a:lnTo>
                  <a:pt x="833" y="133"/>
                </a:lnTo>
                <a:lnTo>
                  <a:pt x="833" y="130"/>
                </a:lnTo>
                <a:lnTo>
                  <a:pt x="853" y="130"/>
                </a:lnTo>
                <a:lnTo>
                  <a:pt x="855" y="128"/>
                </a:lnTo>
                <a:lnTo>
                  <a:pt x="877" y="128"/>
                </a:lnTo>
                <a:lnTo>
                  <a:pt x="812" y="125"/>
                </a:lnTo>
                <a:lnTo>
                  <a:pt x="814" y="125"/>
                </a:lnTo>
                <a:lnTo>
                  <a:pt x="814" y="123"/>
                </a:lnTo>
                <a:lnTo>
                  <a:pt x="817" y="121"/>
                </a:lnTo>
                <a:lnTo>
                  <a:pt x="819" y="121"/>
                </a:lnTo>
                <a:lnTo>
                  <a:pt x="821" y="118"/>
                </a:lnTo>
                <a:lnTo>
                  <a:pt x="824" y="116"/>
                </a:lnTo>
                <a:lnTo>
                  <a:pt x="824" y="113"/>
                </a:lnTo>
                <a:lnTo>
                  <a:pt x="826" y="113"/>
                </a:lnTo>
                <a:lnTo>
                  <a:pt x="829" y="111"/>
                </a:lnTo>
                <a:lnTo>
                  <a:pt x="831" y="109"/>
                </a:lnTo>
                <a:lnTo>
                  <a:pt x="833" y="106"/>
                </a:lnTo>
                <a:lnTo>
                  <a:pt x="836" y="104"/>
                </a:lnTo>
                <a:lnTo>
                  <a:pt x="836" y="101"/>
                </a:lnTo>
                <a:lnTo>
                  <a:pt x="838" y="101"/>
                </a:lnTo>
                <a:lnTo>
                  <a:pt x="841" y="99"/>
                </a:lnTo>
                <a:lnTo>
                  <a:pt x="843" y="99"/>
                </a:lnTo>
                <a:lnTo>
                  <a:pt x="836" y="90"/>
                </a:lnTo>
                <a:lnTo>
                  <a:pt x="836" y="90"/>
                </a:lnTo>
                <a:close/>
              </a:path>
              <a:path w="2558" h="772">
                <a:moveTo>
                  <a:pt x="889" y="77"/>
                </a:moveTo>
                <a:lnTo>
                  <a:pt x="881" y="85"/>
                </a:lnTo>
                <a:lnTo>
                  <a:pt x="793" y="85"/>
                </a:lnTo>
                <a:lnTo>
                  <a:pt x="797" y="90"/>
                </a:lnTo>
                <a:lnTo>
                  <a:pt x="896" y="90"/>
                </a:lnTo>
                <a:lnTo>
                  <a:pt x="889" y="77"/>
                </a:lnTo>
                <a:lnTo>
                  <a:pt x="889" y="77"/>
                </a:lnTo>
                <a:close/>
              </a:path>
              <a:path w="2558" h="772">
                <a:moveTo>
                  <a:pt x="817" y="13"/>
                </a:moveTo>
                <a:lnTo>
                  <a:pt x="817" y="85"/>
                </a:lnTo>
                <a:lnTo>
                  <a:pt x="821" y="85"/>
                </a:lnTo>
                <a:lnTo>
                  <a:pt x="821" y="63"/>
                </a:lnTo>
                <a:lnTo>
                  <a:pt x="865" y="63"/>
                </a:lnTo>
                <a:lnTo>
                  <a:pt x="821" y="61"/>
                </a:lnTo>
                <a:lnTo>
                  <a:pt x="821" y="39"/>
                </a:lnTo>
                <a:lnTo>
                  <a:pt x="865" y="39"/>
                </a:lnTo>
                <a:lnTo>
                  <a:pt x="821" y="37"/>
                </a:lnTo>
                <a:lnTo>
                  <a:pt x="821" y="15"/>
                </a:lnTo>
                <a:lnTo>
                  <a:pt x="865" y="15"/>
                </a:lnTo>
                <a:lnTo>
                  <a:pt x="817" y="13"/>
                </a:lnTo>
                <a:lnTo>
                  <a:pt x="817" y="13"/>
                </a:lnTo>
                <a:close/>
              </a:path>
              <a:path w="2558" h="772">
                <a:moveTo>
                  <a:pt x="817" y="8"/>
                </a:moveTo>
                <a:lnTo>
                  <a:pt x="817" y="13"/>
                </a:lnTo>
                <a:lnTo>
                  <a:pt x="865" y="15"/>
                </a:lnTo>
                <a:lnTo>
                  <a:pt x="865" y="37"/>
                </a:lnTo>
                <a:lnTo>
                  <a:pt x="821" y="37"/>
                </a:lnTo>
                <a:lnTo>
                  <a:pt x="865" y="39"/>
                </a:lnTo>
                <a:lnTo>
                  <a:pt x="865" y="61"/>
                </a:lnTo>
                <a:lnTo>
                  <a:pt x="821" y="61"/>
                </a:lnTo>
                <a:lnTo>
                  <a:pt x="865" y="63"/>
                </a:lnTo>
                <a:lnTo>
                  <a:pt x="865" y="85"/>
                </a:lnTo>
                <a:lnTo>
                  <a:pt x="872" y="85"/>
                </a:lnTo>
                <a:lnTo>
                  <a:pt x="872" y="17"/>
                </a:lnTo>
                <a:lnTo>
                  <a:pt x="877" y="13"/>
                </a:lnTo>
                <a:lnTo>
                  <a:pt x="821" y="10"/>
                </a:lnTo>
                <a:lnTo>
                  <a:pt x="817" y="8"/>
                </a:lnTo>
                <a:lnTo>
                  <a:pt x="817" y="8"/>
                </a:lnTo>
                <a:close/>
              </a:path>
              <a:path w="2558" h="772">
                <a:moveTo>
                  <a:pt x="867" y="5"/>
                </a:moveTo>
                <a:lnTo>
                  <a:pt x="865" y="10"/>
                </a:lnTo>
                <a:lnTo>
                  <a:pt x="821" y="10"/>
                </a:lnTo>
                <a:lnTo>
                  <a:pt x="877" y="13"/>
                </a:lnTo>
                <a:lnTo>
                  <a:pt x="867" y="5"/>
                </a:lnTo>
                <a:lnTo>
                  <a:pt x="867" y="5"/>
                </a:lnTo>
                <a:close/>
              </a:path>
              <a:path w="2558" h="772">
                <a:moveTo>
                  <a:pt x="1011" y="125"/>
                </a:moveTo>
                <a:lnTo>
                  <a:pt x="997" y="125"/>
                </a:lnTo>
                <a:lnTo>
                  <a:pt x="994" y="128"/>
                </a:lnTo>
                <a:lnTo>
                  <a:pt x="946" y="128"/>
                </a:lnTo>
                <a:lnTo>
                  <a:pt x="946" y="130"/>
                </a:lnTo>
                <a:lnTo>
                  <a:pt x="951" y="130"/>
                </a:lnTo>
                <a:lnTo>
                  <a:pt x="953" y="133"/>
                </a:lnTo>
                <a:lnTo>
                  <a:pt x="958" y="133"/>
                </a:lnTo>
                <a:lnTo>
                  <a:pt x="961" y="135"/>
                </a:lnTo>
                <a:lnTo>
                  <a:pt x="963" y="135"/>
                </a:lnTo>
                <a:lnTo>
                  <a:pt x="977" y="135"/>
                </a:lnTo>
                <a:lnTo>
                  <a:pt x="977" y="137"/>
                </a:lnTo>
                <a:lnTo>
                  <a:pt x="1004" y="137"/>
                </a:lnTo>
                <a:lnTo>
                  <a:pt x="1004" y="135"/>
                </a:lnTo>
                <a:lnTo>
                  <a:pt x="1004" y="130"/>
                </a:lnTo>
                <a:lnTo>
                  <a:pt x="1006" y="130"/>
                </a:lnTo>
                <a:lnTo>
                  <a:pt x="1009" y="128"/>
                </a:lnTo>
                <a:lnTo>
                  <a:pt x="1011" y="128"/>
                </a:lnTo>
                <a:lnTo>
                  <a:pt x="1011" y="125"/>
                </a:lnTo>
                <a:lnTo>
                  <a:pt x="1011" y="125"/>
                </a:lnTo>
                <a:close/>
              </a:path>
              <a:path w="2558" h="772">
                <a:moveTo>
                  <a:pt x="920" y="109"/>
                </a:moveTo>
                <a:lnTo>
                  <a:pt x="920" y="111"/>
                </a:lnTo>
                <a:lnTo>
                  <a:pt x="917" y="113"/>
                </a:lnTo>
                <a:lnTo>
                  <a:pt x="915" y="113"/>
                </a:lnTo>
                <a:lnTo>
                  <a:pt x="913" y="116"/>
                </a:lnTo>
                <a:lnTo>
                  <a:pt x="910" y="116"/>
                </a:lnTo>
                <a:lnTo>
                  <a:pt x="910" y="118"/>
                </a:lnTo>
                <a:lnTo>
                  <a:pt x="908" y="121"/>
                </a:lnTo>
                <a:lnTo>
                  <a:pt x="913" y="128"/>
                </a:lnTo>
                <a:lnTo>
                  <a:pt x="915" y="125"/>
                </a:lnTo>
                <a:lnTo>
                  <a:pt x="915" y="123"/>
                </a:lnTo>
                <a:lnTo>
                  <a:pt x="917" y="121"/>
                </a:lnTo>
                <a:lnTo>
                  <a:pt x="920" y="116"/>
                </a:lnTo>
                <a:lnTo>
                  <a:pt x="922" y="113"/>
                </a:lnTo>
                <a:lnTo>
                  <a:pt x="925" y="111"/>
                </a:lnTo>
                <a:lnTo>
                  <a:pt x="927" y="109"/>
                </a:lnTo>
                <a:lnTo>
                  <a:pt x="920" y="109"/>
                </a:lnTo>
                <a:lnTo>
                  <a:pt x="920" y="109"/>
                </a:lnTo>
                <a:close/>
              </a:path>
              <a:path w="2558" h="772">
                <a:moveTo>
                  <a:pt x="997" y="106"/>
                </a:moveTo>
                <a:lnTo>
                  <a:pt x="990" y="109"/>
                </a:lnTo>
                <a:lnTo>
                  <a:pt x="990" y="116"/>
                </a:lnTo>
                <a:lnTo>
                  <a:pt x="997" y="113"/>
                </a:lnTo>
                <a:lnTo>
                  <a:pt x="997" y="106"/>
                </a:lnTo>
                <a:lnTo>
                  <a:pt x="997" y="106"/>
                </a:lnTo>
                <a:close/>
              </a:path>
              <a:path w="2558" h="772">
                <a:moveTo>
                  <a:pt x="997" y="90"/>
                </a:moveTo>
                <a:lnTo>
                  <a:pt x="990" y="90"/>
                </a:lnTo>
                <a:lnTo>
                  <a:pt x="990" y="104"/>
                </a:lnTo>
                <a:lnTo>
                  <a:pt x="956" y="104"/>
                </a:lnTo>
                <a:lnTo>
                  <a:pt x="951" y="106"/>
                </a:lnTo>
                <a:lnTo>
                  <a:pt x="951" y="118"/>
                </a:lnTo>
                <a:lnTo>
                  <a:pt x="956" y="116"/>
                </a:lnTo>
                <a:lnTo>
                  <a:pt x="956" y="109"/>
                </a:lnTo>
                <a:lnTo>
                  <a:pt x="990" y="109"/>
                </a:lnTo>
                <a:lnTo>
                  <a:pt x="997" y="106"/>
                </a:lnTo>
                <a:lnTo>
                  <a:pt x="997" y="90"/>
                </a:lnTo>
                <a:lnTo>
                  <a:pt x="997" y="90"/>
                </a:lnTo>
                <a:close/>
              </a:path>
              <a:path w="2558" h="772">
                <a:moveTo>
                  <a:pt x="951" y="68"/>
                </a:moveTo>
                <a:lnTo>
                  <a:pt x="951" y="87"/>
                </a:lnTo>
                <a:lnTo>
                  <a:pt x="956" y="87"/>
                </a:lnTo>
                <a:lnTo>
                  <a:pt x="956" y="70"/>
                </a:lnTo>
                <a:lnTo>
                  <a:pt x="990" y="70"/>
                </a:lnTo>
                <a:lnTo>
                  <a:pt x="951" y="68"/>
                </a:lnTo>
                <a:lnTo>
                  <a:pt x="951" y="68"/>
                </a:lnTo>
                <a:close/>
              </a:path>
              <a:path w="2558" h="772">
                <a:moveTo>
                  <a:pt x="934" y="56"/>
                </a:moveTo>
                <a:lnTo>
                  <a:pt x="925" y="56"/>
                </a:lnTo>
                <a:lnTo>
                  <a:pt x="925" y="106"/>
                </a:lnTo>
                <a:lnTo>
                  <a:pt x="922" y="106"/>
                </a:lnTo>
                <a:lnTo>
                  <a:pt x="920" y="109"/>
                </a:lnTo>
                <a:lnTo>
                  <a:pt x="927" y="109"/>
                </a:lnTo>
                <a:lnTo>
                  <a:pt x="930" y="111"/>
                </a:lnTo>
                <a:lnTo>
                  <a:pt x="932" y="113"/>
                </a:lnTo>
                <a:lnTo>
                  <a:pt x="934" y="118"/>
                </a:lnTo>
                <a:lnTo>
                  <a:pt x="937" y="121"/>
                </a:lnTo>
                <a:lnTo>
                  <a:pt x="937" y="123"/>
                </a:lnTo>
                <a:lnTo>
                  <a:pt x="939" y="123"/>
                </a:lnTo>
                <a:lnTo>
                  <a:pt x="941" y="125"/>
                </a:lnTo>
                <a:lnTo>
                  <a:pt x="944" y="128"/>
                </a:lnTo>
                <a:lnTo>
                  <a:pt x="977" y="128"/>
                </a:lnTo>
                <a:lnTo>
                  <a:pt x="975" y="128"/>
                </a:lnTo>
                <a:lnTo>
                  <a:pt x="968" y="128"/>
                </a:lnTo>
                <a:lnTo>
                  <a:pt x="963" y="125"/>
                </a:lnTo>
                <a:lnTo>
                  <a:pt x="961" y="125"/>
                </a:lnTo>
                <a:lnTo>
                  <a:pt x="958" y="125"/>
                </a:lnTo>
                <a:lnTo>
                  <a:pt x="953" y="125"/>
                </a:lnTo>
                <a:lnTo>
                  <a:pt x="951" y="123"/>
                </a:lnTo>
                <a:lnTo>
                  <a:pt x="946" y="123"/>
                </a:lnTo>
                <a:lnTo>
                  <a:pt x="944" y="121"/>
                </a:lnTo>
                <a:lnTo>
                  <a:pt x="941" y="121"/>
                </a:lnTo>
                <a:lnTo>
                  <a:pt x="941" y="118"/>
                </a:lnTo>
                <a:lnTo>
                  <a:pt x="939" y="116"/>
                </a:lnTo>
                <a:lnTo>
                  <a:pt x="937" y="113"/>
                </a:lnTo>
                <a:lnTo>
                  <a:pt x="934" y="113"/>
                </a:lnTo>
                <a:lnTo>
                  <a:pt x="932" y="111"/>
                </a:lnTo>
                <a:lnTo>
                  <a:pt x="932" y="109"/>
                </a:lnTo>
                <a:lnTo>
                  <a:pt x="930" y="106"/>
                </a:lnTo>
                <a:lnTo>
                  <a:pt x="930" y="58"/>
                </a:lnTo>
                <a:lnTo>
                  <a:pt x="934" y="56"/>
                </a:lnTo>
                <a:lnTo>
                  <a:pt x="934" y="56"/>
                </a:lnTo>
                <a:close/>
              </a:path>
              <a:path w="2558" h="772">
                <a:moveTo>
                  <a:pt x="999" y="51"/>
                </a:moveTo>
                <a:lnTo>
                  <a:pt x="990" y="53"/>
                </a:lnTo>
                <a:lnTo>
                  <a:pt x="990" y="68"/>
                </a:lnTo>
                <a:lnTo>
                  <a:pt x="956" y="68"/>
                </a:lnTo>
                <a:lnTo>
                  <a:pt x="951" y="68"/>
                </a:lnTo>
                <a:lnTo>
                  <a:pt x="990" y="70"/>
                </a:lnTo>
                <a:lnTo>
                  <a:pt x="990" y="87"/>
                </a:lnTo>
                <a:lnTo>
                  <a:pt x="956" y="87"/>
                </a:lnTo>
                <a:lnTo>
                  <a:pt x="951" y="87"/>
                </a:lnTo>
                <a:lnTo>
                  <a:pt x="951" y="90"/>
                </a:lnTo>
                <a:lnTo>
                  <a:pt x="951" y="106"/>
                </a:lnTo>
                <a:lnTo>
                  <a:pt x="956" y="104"/>
                </a:lnTo>
                <a:lnTo>
                  <a:pt x="956" y="90"/>
                </a:lnTo>
                <a:lnTo>
                  <a:pt x="990" y="90"/>
                </a:lnTo>
                <a:lnTo>
                  <a:pt x="997" y="90"/>
                </a:lnTo>
                <a:lnTo>
                  <a:pt x="997" y="85"/>
                </a:lnTo>
                <a:lnTo>
                  <a:pt x="997" y="56"/>
                </a:lnTo>
                <a:lnTo>
                  <a:pt x="999" y="51"/>
                </a:lnTo>
                <a:lnTo>
                  <a:pt x="999" y="51"/>
                </a:lnTo>
                <a:close/>
              </a:path>
              <a:path w="2558" h="772">
                <a:moveTo>
                  <a:pt x="930" y="46"/>
                </a:moveTo>
                <a:lnTo>
                  <a:pt x="925" y="53"/>
                </a:lnTo>
                <a:lnTo>
                  <a:pt x="905" y="53"/>
                </a:lnTo>
                <a:lnTo>
                  <a:pt x="910" y="58"/>
                </a:lnTo>
                <a:lnTo>
                  <a:pt x="913" y="58"/>
                </a:lnTo>
                <a:lnTo>
                  <a:pt x="915" y="56"/>
                </a:lnTo>
                <a:lnTo>
                  <a:pt x="934" y="56"/>
                </a:lnTo>
                <a:lnTo>
                  <a:pt x="930" y="46"/>
                </a:lnTo>
                <a:lnTo>
                  <a:pt x="930" y="46"/>
                </a:lnTo>
                <a:close/>
              </a:path>
              <a:path w="2558" h="772">
                <a:moveTo>
                  <a:pt x="951" y="44"/>
                </a:moveTo>
                <a:lnTo>
                  <a:pt x="951" y="49"/>
                </a:lnTo>
                <a:lnTo>
                  <a:pt x="956" y="49"/>
                </a:lnTo>
                <a:lnTo>
                  <a:pt x="951" y="44"/>
                </a:lnTo>
                <a:lnTo>
                  <a:pt x="951" y="44"/>
                </a:lnTo>
                <a:close/>
              </a:path>
              <a:path w="2558" h="772">
                <a:moveTo>
                  <a:pt x="994" y="44"/>
                </a:moveTo>
                <a:lnTo>
                  <a:pt x="990" y="49"/>
                </a:lnTo>
                <a:lnTo>
                  <a:pt x="951" y="49"/>
                </a:lnTo>
                <a:lnTo>
                  <a:pt x="951" y="53"/>
                </a:lnTo>
                <a:lnTo>
                  <a:pt x="951" y="68"/>
                </a:lnTo>
                <a:lnTo>
                  <a:pt x="956" y="68"/>
                </a:lnTo>
                <a:lnTo>
                  <a:pt x="956" y="53"/>
                </a:lnTo>
                <a:lnTo>
                  <a:pt x="990" y="53"/>
                </a:lnTo>
                <a:lnTo>
                  <a:pt x="999" y="51"/>
                </a:lnTo>
                <a:lnTo>
                  <a:pt x="994" y="44"/>
                </a:lnTo>
                <a:lnTo>
                  <a:pt x="994" y="44"/>
                </a:lnTo>
                <a:close/>
              </a:path>
              <a:path w="2558" h="772">
                <a:moveTo>
                  <a:pt x="975" y="34"/>
                </a:moveTo>
                <a:lnTo>
                  <a:pt x="968" y="34"/>
                </a:lnTo>
                <a:lnTo>
                  <a:pt x="965" y="49"/>
                </a:lnTo>
                <a:lnTo>
                  <a:pt x="968" y="49"/>
                </a:lnTo>
                <a:lnTo>
                  <a:pt x="975" y="34"/>
                </a:lnTo>
                <a:lnTo>
                  <a:pt x="975" y="34"/>
                </a:lnTo>
                <a:close/>
              </a:path>
              <a:path w="2558" h="772">
                <a:moveTo>
                  <a:pt x="1001" y="22"/>
                </a:moveTo>
                <a:lnTo>
                  <a:pt x="997" y="32"/>
                </a:lnTo>
                <a:lnTo>
                  <a:pt x="937" y="32"/>
                </a:lnTo>
                <a:lnTo>
                  <a:pt x="941" y="37"/>
                </a:lnTo>
                <a:lnTo>
                  <a:pt x="944" y="34"/>
                </a:lnTo>
                <a:lnTo>
                  <a:pt x="1011" y="34"/>
                </a:lnTo>
                <a:lnTo>
                  <a:pt x="1001" y="22"/>
                </a:lnTo>
                <a:lnTo>
                  <a:pt x="1001" y="22"/>
                </a:lnTo>
                <a:close/>
              </a:path>
              <a:path w="2558" h="772">
                <a:moveTo>
                  <a:pt x="917" y="5"/>
                </a:moveTo>
                <a:lnTo>
                  <a:pt x="917" y="8"/>
                </a:lnTo>
                <a:lnTo>
                  <a:pt x="920" y="10"/>
                </a:lnTo>
                <a:lnTo>
                  <a:pt x="920" y="13"/>
                </a:lnTo>
                <a:lnTo>
                  <a:pt x="922" y="15"/>
                </a:lnTo>
                <a:lnTo>
                  <a:pt x="922" y="22"/>
                </a:lnTo>
                <a:lnTo>
                  <a:pt x="925" y="25"/>
                </a:lnTo>
                <a:lnTo>
                  <a:pt x="925" y="27"/>
                </a:lnTo>
                <a:lnTo>
                  <a:pt x="927" y="30"/>
                </a:lnTo>
                <a:lnTo>
                  <a:pt x="927" y="32"/>
                </a:lnTo>
                <a:lnTo>
                  <a:pt x="930" y="30"/>
                </a:lnTo>
                <a:lnTo>
                  <a:pt x="932" y="27"/>
                </a:lnTo>
                <a:lnTo>
                  <a:pt x="932" y="20"/>
                </a:lnTo>
                <a:lnTo>
                  <a:pt x="930" y="17"/>
                </a:lnTo>
                <a:lnTo>
                  <a:pt x="930" y="15"/>
                </a:lnTo>
                <a:lnTo>
                  <a:pt x="927" y="13"/>
                </a:lnTo>
                <a:lnTo>
                  <a:pt x="927" y="10"/>
                </a:lnTo>
                <a:lnTo>
                  <a:pt x="925" y="10"/>
                </a:lnTo>
                <a:lnTo>
                  <a:pt x="922" y="8"/>
                </a:lnTo>
                <a:lnTo>
                  <a:pt x="920" y="5"/>
                </a:lnTo>
                <a:lnTo>
                  <a:pt x="917" y="5"/>
                </a:lnTo>
                <a:lnTo>
                  <a:pt x="917" y="5"/>
                </a:lnTo>
                <a:close/>
              </a:path>
              <a:path w="2558" h="772">
                <a:moveTo>
                  <a:pt x="951" y="3"/>
                </a:moveTo>
                <a:lnTo>
                  <a:pt x="951" y="8"/>
                </a:lnTo>
                <a:lnTo>
                  <a:pt x="953" y="10"/>
                </a:lnTo>
                <a:lnTo>
                  <a:pt x="953" y="13"/>
                </a:lnTo>
                <a:lnTo>
                  <a:pt x="956" y="15"/>
                </a:lnTo>
                <a:lnTo>
                  <a:pt x="956" y="17"/>
                </a:lnTo>
                <a:lnTo>
                  <a:pt x="958" y="20"/>
                </a:lnTo>
                <a:lnTo>
                  <a:pt x="958" y="25"/>
                </a:lnTo>
                <a:lnTo>
                  <a:pt x="961" y="27"/>
                </a:lnTo>
                <a:lnTo>
                  <a:pt x="961" y="30"/>
                </a:lnTo>
                <a:lnTo>
                  <a:pt x="963" y="27"/>
                </a:lnTo>
                <a:lnTo>
                  <a:pt x="965" y="25"/>
                </a:lnTo>
                <a:lnTo>
                  <a:pt x="965" y="17"/>
                </a:lnTo>
                <a:lnTo>
                  <a:pt x="963" y="15"/>
                </a:lnTo>
                <a:lnTo>
                  <a:pt x="963" y="13"/>
                </a:lnTo>
                <a:lnTo>
                  <a:pt x="961" y="13"/>
                </a:lnTo>
                <a:lnTo>
                  <a:pt x="961" y="10"/>
                </a:lnTo>
                <a:lnTo>
                  <a:pt x="958" y="8"/>
                </a:lnTo>
                <a:lnTo>
                  <a:pt x="956" y="8"/>
                </a:lnTo>
                <a:lnTo>
                  <a:pt x="953" y="5"/>
                </a:lnTo>
                <a:lnTo>
                  <a:pt x="951" y="3"/>
                </a:lnTo>
                <a:lnTo>
                  <a:pt x="951" y="3"/>
                </a:lnTo>
                <a:close/>
              </a:path>
              <a:path w="2558" h="772">
                <a:moveTo>
                  <a:pt x="987" y="1"/>
                </a:moveTo>
                <a:lnTo>
                  <a:pt x="987" y="3"/>
                </a:lnTo>
                <a:lnTo>
                  <a:pt x="985" y="5"/>
                </a:lnTo>
                <a:lnTo>
                  <a:pt x="985" y="10"/>
                </a:lnTo>
                <a:lnTo>
                  <a:pt x="982" y="13"/>
                </a:lnTo>
                <a:lnTo>
                  <a:pt x="982" y="17"/>
                </a:lnTo>
                <a:lnTo>
                  <a:pt x="980" y="22"/>
                </a:lnTo>
                <a:lnTo>
                  <a:pt x="980" y="25"/>
                </a:lnTo>
                <a:lnTo>
                  <a:pt x="977" y="27"/>
                </a:lnTo>
                <a:lnTo>
                  <a:pt x="977" y="32"/>
                </a:lnTo>
                <a:lnTo>
                  <a:pt x="980" y="32"/>
                </a:lnTo>
                <a:lnTo>
                  <a:pt x="980" y="30"/>
                </a:lnTo>
                <a:lnTo>
                  <a:pt x="982" y="27"/>
                </a:lnTo>
                <a:lnTo>
                  <a:pt x="982" y="25"/>
                </a:lnTo>
                <a:lnTo>
                  <a:pt x="985" y="22"/>
                </a:lnTo>
                <a:lnTo>
                  <a:pt x="987" y="20"/>
                </a:lnTo>
                <a:lnTo>
                  <a:pt x="987" y="17"/>
                </a:lnTo>
                <a:lnTo>
                  <a:pt x="990" y="17"/>
                </a:lnTo>
                <a:lnTo>
                  <a:pt x="990" y="15"/>
                </a:lnTo>
                <a:lnTo>
                  <a:pt x="992" y="13"/>
                </a:lnTo>
                <a:lnTo>
                  <a:pt x="994" y="10"/>
                </a:lnTo>
                <a:lnTo>
                  <a:pt x="997" y="10"/>
                </a:lnTo>
                <a:lnTo>
                  <a:pt x="987" y="1"/>
                </a:lnTo>
                <a:lnTo>
                  <a:pt x="987" y="1"/>
                </a:lnTo>
                <a:close/>
              </a:path>
              <a:path w="2558" h="772">
                <a:moveTo>
                  <a:pt x="1042" y="75"/>
                </a:moveTo>
                <a:lnTo>
                  <a:pt x="1028" y="116"/>
                </a:lnTo>
                <a:lnTo>
                  <a:pt x="1028" y="118"/>
                </a:lnTo>
                <a:lnTo>
                  <a:pt x="1025" y="118"/>
                </a:lnTo>
                <a:lnTo>
                  <a:pt x="1023" y="121"/>
                </a:lnTo>
                <a:lnTo>
                  <a:pt x="1021" y="121"/>
                </a:lnTo>
                <a:lnTo>
                  <a:pt x="1021" y="125"/>
                </a:lnTo>
                <a:lnTo>
                  <a:pt x="1037" y="125"/>
                </a:lnTo>
                <a:lnTo>
                  <a:pt x="1037" y="121"/>
                </a:lnTo>
                <a:lnTo>
                  <a:pt x="1033" y="121"/>
                </a:lnTo>
                <a:lnTo>
                  <a:pt x="1033" y="116"/>
                </a:lnTo>
                <a:lnTo>
                  <a:pt x="1033" y="113"/>
                </a:lnTo>
                <a:lnTo>
                  <a:pt x="1035" y="109"/>
                </a:lnTo>
                <a:lnTo>
                  <a:pt x="1045" y="80"/>
                </a:lnTo>
                <a:lnTo>
                  <a:pt x="1042" y="75"/>
                </a:lnTo>
                <a:lnTo>
                  <a:pt x="1042" y="75"/>
                </a:lnTo>
                <a:close/>
              </a:path>
              <a:path w="2558" h="772">
                <a:moveTo>
                  <a:pt x="1040" y="22"/>
                </a:moveTo>
                <a:lnTo>
                  <a:pt x="1021" y="22"/>
                </a:lnTo>
                <a:lnTo>
                  <a:pt x="1021" y="27"/>
                </a:lnTo>
                <a:lnTo>
                  <a:pt x="1025" y="27"/>
                </a:lnTo>
                <a:lnTo>
                  <a:pt x="1028" y="30"/>
                </a:lnTo>
                <a:lnTo>
                  <a:pt x="1042" y="75"/>
                </a:lnTo>
                <a:lnTo>
                  <a:pt x="1045" y="80"/>
                </a:lnTo>
                <a:lnTo>
                  <a:pt x="1057" y="116"/>
                </a:lnTo>
                <a:lnTo>
                  <a:pt x="1057" y="121"/>
                </a:lnTo>
                <a:lnTo>
                  <a:pt x="1054" y="121"/>
                </a:lnTo>
                <a:lnTo>
                  <a:pt x="1052" y="121"/>
                </a:lnTo>
                <a:lnTo>
                  <a:pt x="1052" y="125"/>
                </a:lnTo>
                <a:lnTo>
                  <a:pt x="1071" y="125"/>
                </a:lnTo>
                <a:lnTo>
                  <a:pt x="1071" y="121"/>
                </a:lnTo>
                <a:lnTo>
                  <a:pt x="1069" y="121"/>
                </a:lnTo>
                <a:lnTo>
                  <a:pt x="1066" y="118"/>
                </a:lnTo>
                <a:lnTo>
                  <a:pt x="1064" y="118"/>
                </a:lnTo>
                <a:lnTo>
                  <a:pt x="1064" y="113"/>
                </a:lnTo>
                <a:lnTo>
                  <a:pt x="1047" y="70"/>
                </a:lnTo>
                <a:lnTo>
                  <a:pt x="1047" y="65"/>
                </a:lnTo>
                <a:lnTo>
                  <a:pt x="1035" y="34"/>
                </a:lnTo>
                <a:lnTo>
                  <a:pt x="1035" y="27"/>
                </a:lnTo>
                <a:lnTo>
                  <a:pt x="1037" y="27"/>
                </a:lnTo>
                <a:lnTo>
                  <a:pt x="1040" y="27"/>
                </a:lnTo>
                <a:lnTo>
                  <a:pt x="1040" y="22"/>
                </a:lnTo>
                <a:lnTo>
                  <a:pt x="1040" y="22"/>
                </a:lnTo>
                <a:close/>
              </a:path>
              <a:path w="2558" h="772">
                <a:moveTo>
                  <a:pt x="1069" y="22"/>
                </a:moveTo>
                <a:lnTo>
                  <a:pt x="1052" y="22"/>
                </a:lnTo>
                <a:lnTo>
                  <a:pt x="1052" y="27"/>
                </a:lnTo>
                <a:lnTo>
                  <a:pt x="1057" y="27"/>
                </a:lnTo>
                <a:lnTo>
                  <a:pt x="1057" y="30"/>
                </a:lnTo>
                <a:lnTo>
                  <a:pt x="1057" y="34"/>
                </a:lnTo>
                <a:lnTo>
                  <a:pt x="1047" y="65"/>
                </a:lnTo>
                <a:lnTo>
                  <a:pt x="1047" y="70"/>
                </a:lnTo>
                <a:lnTo>
                  <a:pt x="1061" y="32"/>
                </a:lnTo>
                <a:lnTo>
                  <a:pt x="1064" y="30"/>
                </a:lnTo>
                <a:lnTo>
                  <a:pt x="1064" y="27"/>
                </a:lnTo>
                <a:lnTo>
                  <a:pt x="1066" y="27"/>
                </a:lnTo>
                <a:lnTo>
                  <a:pt x="1069" y="27"/>
                </a:lnTo>
                <a:lnTo>
                  <a:pt x="1069" y="22"/>
                </a:lnTo>
                <a:lnTo>
                  <a:pt x="1069" y="22"/>
                </a:lnTo>
                <a:close/>
              </a:path>
              <a:path w="2558" h="772">
                <a:moveTo>
                  <a:pt x="1090" y="73"/>
                </a:moveTo>
                <a:lnTo>
                  <a:pt x="1088" y="75"/>
                </a:lnTo>
                <a:lnTo>
                  <a:pt x="1088" y="77"/>
                </a:lnTo>
                <a:lnTo>
                  <a:pt x="1085" y="77"/>
                </a:lnTo>
                <a:lnTo>
                  <a:pt x="1083" y="80"/>
                </a:lnTo>
                <a:lnTo>
                  <a:pt x="1083" y="82"/>
                </a:lnTo>
                <a:lnTo>
                  <a:pt x="1081" y="85"/>
                </a:lnTo>
                <a:lnTo>
                  <a:pt x="1081" y="92"/>
                </a:lnTo>
                <a:lnTo>
                  <a:pt x="1078" y="94"/>
                </a:lnTo>
                <a:lnTo>
                  <a:pt x="1078" y="106"/>
                </a:lnTo>
                <a:lnTo>
                  <a:pt x="1081" y="109"/>
                </a:lnTo>
                <a:lnTo>
                  <a:pt x="1081" y="111"/>
                </a:lnTo>
                <a:lnTo>
                  <a:pt x="1083" y="113"/>
                </a:lnTo>
                <a:lnTo>
                  <a:pt x="1083" y="116"/>
                </a:lnTo>
                <a:lnTo>
                  <a:pt x="1085" y="118"/>
                </a:lnTo>
                <a:lnTo>
                  <a:pt x="1088" y="121"/>
                </a:lnTo>
                <a:lnTo>
                  <a:pt x="1090" y="123"/>
                </a:lnTo>
                <a:lnTo>
                  <a:pt x="1102" y="121"/>
                </a:lnTo>
                <a:lnTo>
                  <a:pt x="1097" y="121"/>
                </a:lnTo>
                <a:lnTo>
                  <a:pt x="1095" y="121"/>
                </a:lnTo>
                <a:lnTo>
                  <a:pt x="1093" y="118"/>
                </a:lnTo>
                <a:lnTo>
                  <a:pt x="1090" y="116"/>
                </a:lnTo>
                <a:lnTo>
                  <a:pt x="1088" y="113"/>
                </a:lnTo>
                <a:lnTo>
                  <a:pt x="1088" y="111"/>
                </a:lnTo>
                <a:lnTo>
                  <a:pt x="1085" y="109"/>
                </a:lnTo>
                <a:lnTo>
                  <a:pt x="1085" y="90"/>
                </a:lnTo>
                <a:lnTo>
                  <a:pt x="1088" y="87"/>
                </a:lnTo>
                <a:lnTo>
                  <a:pt x="1088" y="85"/>
                </a:lnTo>
                <a:lnTo>
                  <a:pt x="1090" y="82"/>
                </a:lnTo>
                <a:lnTo>
                  <a:pt x="1090" y="80"/>
                </a:lnTo>
                <a:lnTo>
                  <a:pt x="1093" y="77"/>
                </a:lnTo>
                <a:lnTo>
                  <a:pt x="1095" y="75"/>
                </a:lnTo>
                <a:lnTo>
                  <a:pt x="1097" y="73"/>
                </a:lnTo>
                <a:lnTo>
                  <a:pt x="1090" y="73"/>
                </a:lnTo>
                <a:lnTo>
                  <a:pt x="1090" y="73"/>
                </a:lnTo>
                <a:close/>
              </a:path>
              <a:path w="2558" h="772">
                <a:moveTo>
                  <a:pt x="1090" y="25"/>
                </a:moveTo>
                <a:lnTo>
                  <a:pt x="1088" y="27"/>
                </a:lnTo>
                <a:lnTo>
                  <a:pt x="1085" y="30"/>
                </a:lnTo>
                <a:lnTo>
                  <a:pt x="1083" y="32"/>
                </a:lnTo>
                <a:lnTo>
                  <a:pt x="1083" y="34"/>
                </a:lnTo>
                <a:lnTo>
                  <a:pt x="1081" y="37"/>
                </a:lnTo>
                <a:lnTo>
                  <a:pt x="1081" y="51"/>
                </a:lnTo>
                <a:lnTo>
                  <a:pt x="1083" y="53"/>
                </a:lnTo>
                <a:lnTo>
                  <a:pt x="1083" y="61"/>
                </a:lnTo>
                <a:lnTo>
                  <a:pt x="1085" y="61"/>
                </a:lnTo>
                <a:lnTo>
                  <a:pt x="1085" y="63"/>
                </a:lnTo>
                <a:lnTo>
                  <a:pt x="1088" y="65"/>
                </a:lnTo>
                <a:lnTo>
                  <a:pt x="1090" y="68"/>
                </a:lnTo>
                <a:lnTo>
                  <a:pt x="1093" y="70"/>
                </a:lnTo>
                <a:lnTo>
                  <a:pt x="1090" y="73"/>
                </a:lnTo>
                <a:lnTo>
                  <a:pt x="1097" y="73"/>
                </a:lnTo>
                <a:lnTo>
                  <a:pt x="1100" y="75"/>
                </a:lnTo>
                <a:lnTo>
                  <a:pt x="1102" y="75"/>
                </a:lnTo>
                <a:lnTo>
                  <a:pt x="1105" y="77"/>
                </a:lnTo>
                <a:lnTo>
                  <a:pt x="1107" y="80"/>
                </a:lnTo>
                <a:lnTo>
                  <a:pt x="1110" y="82"/>
                </a:lnTo>
                <a:lnTo>
                  <a:pt x="1112" y="85"/>
                </a:lnTo>
                <a:lnTo>
                  <a:pt x="1114" y="87"/>
                </a:lnTo>
                <a:lnTo>
                  <a:pt x="1114" y="90"/>
                </a:lnTo>
                <a:lnTo>
                  <a:pt x="1117" y="92"/>
                </a:lnTo>
                <a:lnTo>
                  <a:pt x="1117" y="111"/>
                </a:lnTo>
                <a:lnTo>
                  <a:pt x="1114" y="113"/>
                </a:lnTo>
                <a:lnTo>
                  <a:pt x="1114" y="116"/>
                </a:lnTo>
                <a:lnTo>
                  <a:pt x="1112" y="118"/>
                </a:lnTo>
                <a:lnTo>
                  <a:pt x="1110" y="121"/>
                </a:lnTo>
                <a:lnTo>
                  <a:pt x="1102" y="121"/>
                </a:lnTo>
                <a:lnTo>
                  <a:pt x="1090" y="123"/>
                </a:lnTo>
                <a:lnTo>
                  <a:pt x="1093" y="123"/>
                </a:lnTo>
                <a:lnTo>
                  <a:pt x="1095" y="125"/>
                </a:lnTo>
                <a:lnTo>
                  <a:pt x="1110" y="125"/>
                </a:lnTo>
                <a:lnTo>
                  <a:pt x="1112" y="123"/>
                </a:lnTo>
                <a:lnTo>
                  <a:pt x="1114" y="121"/>
                </a:lnTo>
                <a:lnTo>
                  <a:pt x="1117" y="121"/>
                </a:lnTo>
                <a:lnTo>
                  <a:pt x="1119" y="118"/>
                </a:lnTo>
                <a:lnTo>
                  <a:pt x="1119" y="116"/>
                </a:lnTo>
                <a:lnTo>
                  <a:pt x="1121" y="113"/>
                </a:lnTo>
                <a:lnTo>
                  <a:pt x="1121" y="111"/>
                </a:lnTo>
                <a:lnTo>
                  <a:pt x="1124" y="109"/>
                </a:lnTo>
                <a:lnTo>
                  <a:pt x="1124" y="90"/>
                </a:lnTo>
                <a:lnTo>
                  <a:pt x="1121" y="87"/>
                </a:lnTo>
                <a:lnTo>
                  <a:pt x="1121" y="82"/>
                </a:lnTo>
                <a:lnTo>
                  <a:pt x="1119" y="82"/>
                </a:lnTo>
                <a:lnTo>
                  <a:pt x="1119" y="80"/>
                </a:lnTo>
                <a:lnTo>
                  <a:pt x="1117" y="77"/>
                </a:lnTo>
                <a:lnTo>
                  <a:pt x="1117" y="75"/>
                </a:lnTo>
                <a:lnTo>
                  <a:pt x="1114" y="75"/>
                </a:lnTo>
                <a:lnTo>
                  <a:pt x="1112" y="73"/>
                </a:lnTo>
                <a:lnTo>
                  <a:pt x="1110" y="70"/>
                </a:lnTo>
                <a:lnTo>
                  <a:pt x="1112" y="68"/>
                </a:lnTo>
                <a:lnTo>
                  <a:pt x="1105" y="68"/>
                </a:lnTo>
                <a:lnTo>
                  <a:pt x="1102" y="65"/>
                </a:lnTo>
                <a:lnTo>
                  <a:pt x="1100" y="65"/>
                </a:lnTo>
                <a:lnTo>
                  <a:pt x="1100" y="63"/>
                </a:lnTo>
                <a:lnTo>
                  <a:pt x="1097" y="61"/>
                </a:lnTo>
                <a:lnTo>
                  <a:pt x="1095" y="61"/>
                </a:lnTo>
                <a:lnTo>
                  <a:pt x="1093" y="58"/>
                </a:lnTo>
                <a:lnTo>
                  <a:pt x="1093" y="56"/>
                </a:lnTo>
                <a:lnTo>
                  <a:pt x="1090" y="53"/>
                </a:lnTo>
                <a:lnTo>
                  <a:pt x="1088" y="51"/>
                </a:lnTo>
                <a:lnTo>
                  <a:pt x="1088" y="34"/>
                </a:lnTo>
                <a:lnTo>
                  <a:pt x="1090" y="32"/>
                </a:lnTo>
                <a:lnTo>
                  <a:pt x="1093" y="30"/>
                </a:lnTo>
                <a:lnTo>
                  <a:pt x="1093" y="27"/>
                </a:lnTo>
                <a:lnTo>
                  <a:pt x="1095" y="27"/>
                </a:lnTo>
                <a:lnTo>
                  <a:pt x="1097" y="27"/>
                </a:lnTo>
                <a:lnTo>
                  <a:pt x="1100" y="25"/>
                </a:lnTo>
                <a:lnTo>
                  <a:pt x="1102" y="25"/>
                </a:lnTo>
                <a:lnTo>
                  <a:pt x="1090" y="25"/>
                </a:lnTo>
                <a:lnTo>
                  <a:pt x="1090" y="25"/>
                </a:lnTo>
                <a:close/>
              </a:path>
              <a:path w="2558" h="772">
                <a:moveTo>
                  <a:pt x="1102" y="22"/>
                </a:moveTo>
                <a:lnTo>
                  <a:pt x="1093" y="22"/>
                </a:lnTo>
                <a:lnTo>
                  <a:pt x="1093" y="25"/>
                </a:lnTo>
                <a:lnTo>
                  <a:pt x="1090" y="25"/>
                </a:lnTo>
                <a:lnTo>
                  <a:pt x="1102" y="25"/>
                </a:lnTo>
                <a:lnTo>
                  <a:pt x="1105" y="25"/>
                </a:lnTo>
                <a:lnTo>
                  <a:pt x="1107" y="27"/>
                </a:lnTo>
                <a:lnTo>
                  <a:pt x="1112" y="27"/>
                </a:lnTo>
                <a:lnTo>
                  <a:pt x="1112" y="30"/>
                </a:lnTo>
                <a:lnTo>
                  <a:pt x="1114" y="32"/>
                </a:lnTo>
                <a:lnTo>
                  <a:pt x="1114" y="34"/>
                </a:lnTo>
                <a:lnTo>
                  <a:pt x="1117" y="37"/>
                </a:lnTo>
                <a:lnTo>
                  <a:pt x="1117" y="56"/>
                </a:lnTo>
                <a:lnTo>
                  <a:pt x="1114" y="58"/>
                </a:lnTo>
                <a:lnTo>
                  <a:pt x="1114" y="61"/>
                </a:lnTo>
                <a:lnTo>
                  <a:pt x="1112" y="63"/>
                </a:lnTo>
                <a:lnTo>
                  <a:pt x="1112" y="65"/>
                </a:lnTo>
                <a:lnTo>
                  <a:pt x="1110" y="65"/>
                </a:lnTo>
                <a:lnTo>
                  <a:pt x="1107" y="68"/>
                </a:lnTo>
                <a:lnTo>
                  <a:pt x="1114" y="68"/>
                </a:lnTo>
                <a:lnTo>
                  <a:pt x="1117" y="65"/>
                </a:lnTo>
                <a:lnTo>
                  <a:pt x="1117" y="63"/>
                </a:lnTo>
                <a:lnTo>
                  <a:pt x="1119" y="61"/>
                </a:lnTo>
                <a:lnTo>
                  <a:pt x="1121" y="58"/>
                </a:lnTo>
                <a:lnTo>
                  <a:pt x="1121" y="53"/>
                </a:lnTo>
                <a:lnTo>
                  <a:pt x="1124" y="51"/>
                </a:lnTo>
                <a:lnTo>
                  <a:pt x="1124" y="39"/>
                </a:lnTo>
                <a:lnTo>
                  <a:pt x="1121" y="37"/>
                </a:lnTo>
                <a:lnTo>
                  <a:pt x="1121" y="34"/>
                </a:lnTo>
                <a:lnTo>
                  <a:pt x="1119" y="32"/>
                </a:lnTo>
                <a:lnTo>
                  <a:pt x="1117" y="30"/>
                </a:lnTo>
                <a:lnTo>
                  <a:pt x="1117" y="27"/>
                </a:lnTo>
                <a:lnTo>
                  <a:pt x="1114" y="25"/>
                </a:lnTo>
                <a:lnTo>
                  <a:pt x="1112" y="25"/>
                </a:lnTo>
                <a:lnTo>
                  <a:pt x="1110" y="22"/>
                </a:lnTo>
                <a:lnTo>
                  <a:pt x="1102" y="22"/>
                </a:lnTo>
                <a:lnTo>
                  <a:pt x="1102" y="22"/>
                </a:lnTo>
                <a:close/>
              </a:path>
              <a:path w="2558" h="772">
                <a:moveTo>
                  <a:pt x="1143" y="94"/>
                </a:moveTo>
                <a:lnTo>
                  <a:pt x="1141" y="97"/>
                </a:lnTo>
                <a:lnTo>
                  <a:pt x="1138" y="99"/>
                </a:lnTo>
                <a:lnTo>
                  <a:pt x="1138" y="111"/>
                </a:lnTo>
                <a:lnTo>
                  <a:pt x="1141" y="113"/>
                </a:lnTo>
                <a:lnTo>
                  <a:pt x="1141" y="116"/>
                </a:lnTo>
                <a:lnTo>
                  <a:pt x="1143" y="118"/>
                </a:lnTo>
                <a:lnTo>
                  <a:pt x="1145" y="121"/>
                </a:lnTo>
                <a:lnTo>
                  <a:pt x="1148" y="123"/>
                </a:lnTo>
                <a:lnTo>
                  <a:pt x="1150" y="123"/>
                </a:lnTo>
                <a:lnTo>
                  <a:pt x="1153" y="125"/>
                </a:lnTo>
                <a:lnTo>
                  <a:pt x="1165" y="125"/>
                </a:lnTo>
                <a:lnTo>
                  <a:pt x="1167" y="123"/>
                </a:lnTo>
                <a:lnTo>
                  <a:pt x="1170" y="123"/>
                </a:lnTo>
                <a:lnTo>
                  <a:pt x="1172" y="121"/>
                </a:lnTo>
                <a:lnTo>
                  <a:pt x="1153" y="121"/>
                </a:lnTo>
                <a:lnTo>
                  <a:pt x="1150" y="118"/>
                </a:lnTo>
                <a:lnTo>
                  <a:pt x="1148" y="118"/>
                </a:lnTo>
                <a:lnTo>
                  <a:pt x="1148" y="116"/>
                </a:lnTo>
                <a:lnTo>
                  <a:pt x="1145" y="113"/>
                </a:lnTo>
                <a:lnTo>
                  <a:pt x="1145" y="111"/>
                </a:lnTo>
                <a:lnTo>
                  <a:pt x="1148" y="106"/>
                </a:lnTo>
                <a:lnTo>
                  <a:pt x="1148" y="97"/>
                </a:lnTo>
                <a:lnTo>
                  <a:pt x="1145" y="97"/>
                </a:lnTo>
                <a:lnTo>
                  <a:pt x="1143" y="94"/>
                </a:lnTo>
                <a:lnTo>
                  <a:pt x="1143" y="94"/>
                </a:lnTo>
                <a:close/>
              </a:path>
              <a:path w="2558" h="772">
                <a:moveTo>
                  <a:pt x="1150" y="63"/>
                </a:moveTo>
                <a:lnTo>
                  <a:pt x="1148" y="65"/>
                </a:lnTo>
                <a:lnTo>
                  <a:pt x="1145" y="68"/>
                </a:lnTo>
                <a:lnTo>
                  <a:pt x="1145" y="70"/>
                </a:lnTo>
                <a:lnTo>
                  <a:pt x="1148" y="73"/>
                </a:lnTo>
                <a:lnTo>
                  <a:pt x="1148" y="70"/>
                </a:lnTo>
                <a:lnTo>
                  <a:pt x="1150" y="68"/>
                </a:lnTo>
                <a:lnTo>
                  <a:pt x="1153" y="68"/>
                </a:lnTo>
                <a:lnTo>
                  <a:pt x="1153" y="65"/>
                </a:lnTo>
                <a:lnTo>
                  <a:pt x="1160" y="65"/>
                </a:lnTo>
                <a:lnTo>
                  <a:pt x="1150" y="63"/>
                </a:lnTo>
                <a:lnTo>
                  <a:pt x="1150" y="63"/>
                </a:lnTo>
                <a:close/>
              </a:path>
              <a:path w="2558" h="772">
                <a:moveTo>
                  <a:pt x="1162" y="58"/>
                </a:moveTo>
                <a:lnTo>
                  <a:pt x="1157" y="58"/>
                </a:lnTo>
                <a:lnTo>
                  <a:pt x="1155" y="61"/>
                </a:lnTo>
                <a:lnTo>
                  <a:pt x="1153" y="61"/>
                </a:lnTo>
                <a:lnTo>
                  <a:pt x="1150" y="63"/>
                </a:lnTo>
                <a:lnTo>
                  <a:pt x="1160" y="65"/>
                </a:lnTo>
                <a:lnTo>
                  <a:pt x="1165" y="65"/>
                </a:lnTo>
                <a:lnTo>
                  <a:pt x="1167" y="68"/>
                </a:lnTo>
                <a:lnTo>
                  <a:pt x="1170" y="70"/>
                </a:lnTo>
                <a:lnTo>
                  <a:pt x="1170" y="73"/>
                </a:lnTo>
                <a:lnTo>
                  <a:pt x="1172" y="73"/>
                </a:lnTo>
                <a:lnTo>
                  <a:pt x="1172" y="80"/>
                </a:lnTo>
                <a:lnTo>
                  <a:pt x="1174" y="82"/>
                </a:lnTo>
                <a:lnTo>
                  <a:pt x="1174" y="101"/>
                </a:lnTo>
                <a:lnTo>
                  <a:pt x="1172" y="104"/>
                </a:lnTo>
                <a:lnTo>
                  <a:pt x="1172" y="106"/>
                </a:lnTo>
                <a:lnTo>
                  <a:pt x="1172" y="111"/>
                </a:lnTo>
                <a:lnTo>
                  <a:pt x="1170" y="113"/>
                </a:lnTo>
                <a:lnTo>
                  <a:pt x="1170" y="116"/>
                </a:lnTo>
                <a:lnTo>
                  <a:pt x="1167" y="118"/>
                </a:lnTo>
                <a:lnTo>
                  <a:pt x="1165" y="121"/>
                </a:lnTo>
                <a:lnTo>
                  <a:pt x="1160" y="121"/>
                </a:lnTo>
                <a:lnTo>
                  <a:pt x="1172" y="121"/>
                </a:lnTo>
                <a:lnTo>
                  <a:pt x="1174" y="118"/>
                </a:lnTo>
                <a:lnTo>
                  <a:pt x="1177" y="116"/>
                </a:lnTo>
                <a:lnTo>
                  <a:pt x="1177" y="113"/>
                </a:lnTo>
                <a:lnTo>
                  <a:pt x="1179" y="111"/>
                </a:lnTo>
                <a:lnTo>
                  <a:pt x="1179" y="106"/>
                </a:lnTo>
                <a:lnTo>
                  <a:pt x="1181" y="104"/>
                </a:lnTo>
                <a:lnTo>
                  <a:pt x="1181" y="80"/>
                </a:lnTo>
                <a:lnTo>
                  <a:pt x="1179" y="77"/>
                </a:lnTo>
                <a:lnTo>
                  <a:pt x="1179" y="73"/>
                </a:lnTo>
                <a:lnTo>
                  <a:pt x="1177" y="70"/>
                </a:lnTo>
                <a:lnTo>
                  <a:pt x="1177" y="68"/>
                </a:lnTo>
                <a:lnTo>
                  <a:pt x="1174" y="65"/>
                </a:lnTo>
                <a:lnTo>
                  <a:pt x="1172" y="63"/>
                </a:lnTo>
                <a:lnTo>
                  <a:pt x="1172" y="61"/>
                </a:lnTo>
                <a:lnTo>
                  <a:pt x="1170" y="61"/>
                </a:lnTo>
                <a:lnTo>
                  <a:pt x="1167" y="61"/>
                </a:lnTo>
                <a:lnTo>
                  <a:pt x="1165" y="58"/>
                </a:lnTo>
                <a:lnTo>
                  <a:pt x="1162" y="58"/>
                </a:lnTo>
                <a:lnTo>
                  <a:pt x="1162" y="58"/>
                </a:lnTo>
                <a:close/>
              </a:path>
              <a:path w="2558" h="772">
                <a:moveTo>
                  <a:pt x="1179" y="22"/>
                </a:moveTo>
                <a:lnTo>
                  <a:pt x="1143" y="22"/>
                </a:lnTo>
                <a:lnTo>
                  <a:pt x="1141" y="77"/>
                </a:lnTo>
                <a:lnTo>
                  <a:pt x="1145" y="77"/>
                </a:lnTo>
                <a:lnTo>
                  <a:pt x="1145" y="75"/>
                </a:lnTo>
                <a:lnTo>
                  <a:pt x="1148" y="73"/>
                </a:lnTo>
                <a:lnTo>
                  <a:pt x="1145" y="70"/>
                </a:lnTo>
                <a:lnTo>
                  <a:pt x="1145" y="32"/>
                </a:lnTo>
                <a:lnTo>
                  <a:pt x="1179" y="32"/>
                </a:lnTo>
                <a:lnTo>
                  <a:pt x="1179" y="22"/>
                </a:lnTo>
                <a:lnTo>
                  <a:pt x="1179" y="22"/>
                </a:lnTo>
                <a:close/>
              </a:path>
              <a:path w="2558" h="772">
                <a:moveTo>
                  <a:pt x="1205" y="73"/>
                </a:moveTo>
                <a:lnTo>
                  <a:pt x="1203" y="75"/>
                </a:lnTo>
                <a:lnTo>
                  <a:pt x="1201" y="77"/>
                </a:lnTo>
                <a:lnTo>
                  <a:pt x="1198" y="80"/>
                </a:lnTo>
                <a:lnTo>
                  <a:pt x="1198" y="82"/>
                </a:lnTo>
                <a:lnTo>
                  <a:pt x="1196" y="85"/>
                </a:lnTo>
                <a:lnTo>
                  <a:pt x="1196" y="87"/>
                </a:lnTo>
                <a:lnTo>
                  <a:pt x="1193" y="92"/>
                </a:lnTo>
                <a:lnTo>
                  <a:pt x="1193" y="109"/>
                </a:lnTo>
                <a:lnTo>
                  <a:pt x="1196" y="111"/>
                </a:lnTo>
                <a:lnTo>
                  <a:pt x="1196" y="113"/>
                </a:lnTo>
                <a:lnTo>
                  <a:pt x="1198" y="116"/>
                </a:lnTo>
                <a:lnTo>
                  <a:pt x="1201" y="118"/>
                </a:lnTo>
                <a:lnTo>
                  <a:pt x="1201" y="121"/>
                </a:lnTo>
                <a:lnTo>
                  <a:pt x="1203" y="121"/>
                </a:lnTo>
                <a:lnTo>
                  <a:pt x="1205" y="123"/>
                </a:lnTo>
                <a:lnTo>
                  <a:pt x="1215" y="121"/>
                </a:lnTo>
                <a:lnTo>
                  <a:pt x="1213" y="121"/>
                </a:lnTo>
                <a:lnTo>
                  <a:pt x="1210" y="121"/>
                </a:lnTo>
                <a:lnTo>
                  <a:pt x="1208" y="118"/>
                </a:lnTo>
                <a:lnTo>
                  <a:pt x="1205" y="118"/>
                </a:lnTo>
                <a:lnTo>
                  <a:pt x="1205" y="116"/>
                </a:lnTo>
                <a:lnTo>
                  <a:pt x="1203" y="113"/>
                </a:lnTo>
                <a:lnTo>
                  <a:pt x="1203" y="111"/>
                </a:lnTo>
                <a:lnTo>
                  <a:pt x="1201" y="109"/>
                </a:lnTo>
                <a:lnTo>
                  <a:pt x="1201" y="87"/>
                </a:lnTo>
                <a:lnTo>
                  <a:pt x="1203" y="85"/>
                </a:lnTo>
                <a:lnTo>
                  <a:pt x="1205" y="82"/>
                </a:lnTo>
                <a:lnTo>
                  <a:pt x="1205" y="80"/>
                </a:lnTo>
                <a:lnTo>
                  <a:pt x="1208" y="77"/>
                </a:lnTo>
                <a:lnTo>
                  <a:pt x="1208" y="75"/>
                </a:lnTo>
                <a:lnTo>
                  <a:pt x="1210" y="73"/>
                </a:lnTo>
                <a:lnTo>
                  <a:pt x="1205" y="73"/>
                </a:lnTo>
                <a:lnTo>
                  <a:pt x="1205" y="73"/>
                </a:lnTo>
                <a:close/>
              </a:path>
              <a:path w="2558" h="772">
                <a:moveTo>
                  <a:pt x="1205" y="25"/>
                </a:moveTo>
                <a:lnTo>
                  <a:pt x="1203" y="27"/>
                </a:lnTo>
                <a:lnTo>
                  <a:pt x="1201" y="30"/>
                </a:lnTo>
                <a:lnTo>
                  <a:pt x="1198" y="32"/>
                </a:lnTo>
                <a:lnTo>
                  <a:pt x="1198" y="34"/>
                </a:lnTo>
                <a:lnTo>
                  <a:pt x="1196" y="37"/>
                </a:lnTo>
                <a:lnTo>
                  <a:pt x="1196" y="53"/>
                </a:lnTo>
                <a:lnTo>
                  <a:pt x="1198" y="58"/>
                </a:lnTo>
                <a:lnTo>
                  <a:pt x="1198" y="61"/>
                </a:lnTo>
                <a:lnTo>
                  <a:pt x="1201" y="63"/>
                </a:lnTo>
                <a:lnTo>
                  <a:pt x="1203" y="65"/>
                </a:lnTo>
                <a:lnTo>
                  <a:pt x="1203" y="68"/>
                </a:lnTo>
                <a:lnTo>
                  <a:pt x="1205" y="68"/>
                </a:lnTo>
                <a:lnTo>
                  <a:pt x="1208" y="70"/>
                </a:lnTo>
                <a:lnTo>
                  <a:pt x="1205" y="73"/>
                </a:lnTo>
                <a:lnTo>
                  <a:pt x="1213" y="73"/>
                </a:lnTo>
                <a:lnTo>
                  <a:pt x="1215" y="75"/>
                </a:lnTo>
                <a:lnTo>
                  <a:pt x="1217" y="75"/>
                </a:lnTo>
                <a:lnTo>
                  <a:pt x="1217" y="77"/>
                </a:lnTo>
                <a:lnTo>
                  <a:pt x="1220" y="80"/>
                </a:lnTo>
                <a:lnTo>
                  <a:pt x="1222" y="80"/>
                </a:lnTo>
                <a:lnTo>
                  <a:pt x="1225" y="82"/>
                </a:lnTo>
                <a:lnTo>
                  <a:pt x="1225" y="85"/>
                </a:lnTo>
                <a:lnTo>
                  <a:pt x="1227" y="85"/>
                </a:lnTo>
                <a:lnTo>
                  <a:pt x="1227" y="87"/>
                </a:lnTo>
                <a:lnTo>
                  <a:pt x="1230" y="90"/>
                </a:lnTo>
                <a:lnTo>
                  <a:pt x="1232" y="92"/>
                </a:lnTo>
                <a:lnTo>
                  <a:pt x="1232" y="111"/>
                </a:lnTo>
                <a:lnTo>
                  <a:pt x="1230" y="113"/>
                </a:lnTo>
                <a:lnTo>
                  <a:pt x="1230" y="116"/>
                </a:lnTo>
                <a:lnTo>
                  <a:pt x="1227" y="118"/>
                </a:lnTo>
                <a:lnTo>
                  <a:pt x="1225" y="118"/>
                </a:lnTo>
                <a:lnTo>
                  <a:pt x="1225" y="121"/>
                </a:lnTo>
                <a:lnTo>
                  <a:pt x="1215" y="121"/>
                </a:lnTo>
                <a:lnTo>
                  <a:pt x="1205" y="123"/>
                </a:lnTo>
                <a:lnTo>
                  <a:pt x="1208" y="123"/>
                </a:lnTo>
                <a:lnTo>
                  <a:pt x="1210" y="125"/>
                </a:lnTo>
                <a:lnTo>
                  <a:pt x="1222" y="125"/>
                </a:lnTo>
                <a:lnTo>
                  <a:pt x="1225" y="123"/>
                </a:lnTo>
                <a:lnTo>
                  <a:pt x="1227" y="123"/>
                </a:lnTo>
                <a:lnTo>
                  <a:pt x="1230" y="121"/>
                </a:lnTo>
                <a:lnTo>
                  <a:pt x="1232" y="121"/>
                </a:lnTo>
                <a:lnTo>
                  <a:pt x="1232" y="118"/>
                </a:lnTo>
                <a:lnTo>
                  <a:pt x="1234" y="118"/>
                </a:lnTo>
                <a:lnTo>
                  <a:pt x="1234" y="116"/>
                </a:lnTo>
                <a:lnTo>
                  <a:pt x="1237" y="113"/>
                </a:lnTo>
                <a:lnTo>
                  <a:pt x="1237" y="111"/>
                </a:lnTo>
                <a:lnTo>
                  <a:pt x="1239" y="109"/>
                </a:lnTo>
                <a:lnTo>
                  <a:pt x="1239" y="92"/>
                </a:lnTo>
                <a:lnTo>
                  <a:pt x="1237" y="90"/>
                </a:lnTo>
                <a:lnTo>
                  <a:pt x="1237" y="82"/>
                </a:lnTo>
                <a:lnTo>
                  <a:pt x="1234" y="82"/>
                </a:lnTo>
                <a:lnTo>
                  <a:pt x="1234" y="80"/>
                </a:lnTo>
                <a:lnTo>
                  <a:pt x="1232" y="77"/>
                </a:lnTo>
                <a:lnTo>
                  <a:pt x="1230" y="75"/>
                </a:lnTo>
                <a:lnTo>
                  <a:pt x="1227" y="73"/>
                </a:lnTo>
                <a:lnTo>
                  <a:pt x="1225" y="70"/>
                </a:lnTo>
                <a:lnTo>
                  <a:pt x="1227" y="68"/>
                </a:lnTo>
                <a:lnTo>
                  <a:pt x="1220" y="68"/>
                </a:lnTo>
                <a:lnTo>
                  <a:pt x="1217" y="65"/>
                </a:lnTo>
                <a:lnTo>
                  <a:pt x="1215" y="65"/>
                </a:lnTo>
                <a:lnTo>
                  <a:pt x="1213" y="63"/>
                </a:lnTo>
                <a:lnTo>
                  <a:pt x="1213" y="61"/>
                </a:lnTo>
                <a:lnTo>
                  <a:pt x="1210" y="61"/>
                </a:lnTo>
                <a:lnTo>
                  <a:pt x="1208" y="58"/>
                </a:lnTo>
                <a:lnTo>
                  <a:pt x="1208" y="56"/>
                </a:lnTo>
                <a:lnTo>
                  <a:pt x="1205" y="53"/>
                </a:lnTo>
                <a:lnTo>
                  <a:pt x="1203" y="51"/>
                </a:lnTo>
                <a:lnTo>
                  <a:pt x="1203" y="49"/>
                </a:lnTo>
                <a:lnTo>
                  <a:pt x="1201" y="46"/>
                </a:lnTo>
                <a:lnTo>
                  <a:pt x="1201" y="41"/>
                </a:lnTo>
                <a:lnTo>
                  <a:pt x="1203" y="39"/>
                </a:lnTo>
                <a:lnTo>
                  <a:pt x="1203" y="34"/>
                </a:lnTo>
                <a:lnTo>
                  <a:pt x="1205" y="32"/>
                </a:lnTo>
                <a:lnTo>
                  <a:pt x="1205" y="30"/>
                </a:lnTo>
                <a:lnTo>
                  <a:pt x="1208" y="27"/>
                </a:lnTo>
                <a:lnTo>
                  <a:pt x="1213" y="27"/>
                </a:lnTo>
                <a:lnTo>
                  <a:pt x="1215" y="25"/>
                </a:lnTo>
                <a:lnTo>
                  <a:pt x="1217" y="25"/>
                </a:lnTo>
                <a:lnTo>
                  <a:pt x="1205" y="25"/>
                </a:lnTo>
                <a:lnTo>
                  <a:pt x="1205" y="25"/>
                </a:lnTo>
                <a:close/>
              </a:path>
              <a:path w="2558" h="772">
                <a:moveTo>
                  <a:pt x="1217" y="22"/>
                </a:moveTo>
                <a:lnTo>
                  <a:pt x="1208" y="22"/>
                </a:lnTo>
                <a:lnTo>
                  <a:pt x="1205" y="25"/>
                </a:lnTo>
                <a:lnTo>
                  <a:pt x="1220" y="25"/>
                </a:lnTo>
                <a:lnTo>
                  <a:pt x="1222" y="27"/>
                </a:lnTo>
                <a:lnTo>
                  <a:pt x="1225" y="27"/>
                </a:lnTo>
                <a:lnTo>
                  <a:pt x="1227" y="30"/>
                </a:lnTo>
                <a:lnTo>
                  <a:pt x="1230" y="32"/>
                </a:lnTo>
                <a:lnTo>
                  <a:pt x="1230" y="34"/>
                </a:lnTo>
                <a:lnTo>
                  <a:pt x="1232" y="37"/>
                </a:lnTo>
                <a:lnTo>
                  <a:pt x="1232" y="53"/>
                </a:lnTo>
                <a:lnTo>
                  <a:pt x="1230" y="56"/>
                </a:lnTo>
                <a:lnTo>
                  <a:pt x="1230" y="61"/>
                </a:lnTo>
                <a:lnTo>
                  <a:pt x="1227" y="63"/>
                </a:lnTo>
                <a:lnTo>
                  <a:pt x="1225" y="65"/>
                </a:lnTo>
                <a:lnTo>
                  <a:pt x="1222" y="65"/>
                </a:lnTo>
                <a:lnTo>
                  <a:pt x="1222" y="68"/>
                </a:lnTo>
                <a:lnTo>
                  <a:pt x="1230" y="68"/>
                </a:lnTo>
                <a:lnTo>
                  <a:pt x="1230" y="65"/>
                </a:lnTo>
                <a:lnTo>
                  <a:pt x="1232" y="63"/>
                </a:lnTo>
                <a:lnTo>
                  <a:pt x="1234" y="61"/>
                </a:lnTo>
                <a:lnTo>
                  <a:pt x="1234" y="58"/>
                </a:lnTo>
                <a:lnTo>
                  <a:pt x="1237" y="58"/>
                </a:lnTo>
                <a:lnTo>
                  <a:pt x="1237" y="51"/>
                </a:lnTo>
                <a:lnTo>
                  <a:pt x="1239" y="49"/>
                </a:lnTo>
                <a:lnTo>
                  <a:pt x="1239" y="44"/>
                </a:lnTo>
                <a:lnTo>
                  <a:pt x="1237" y="41"/>
                </a:lnTo>
                <a:lnTo>
                  <a:pt x="1237" y="37"/>
                </a:lnTo>
                <a:lnTo>
                  <a:pt x="1234" y="34"/>
                </a:lnTo>
                <a:lnTo>
                  <a:pt x="1234" y="32"/>
                </a:lnTo>
                <a:lnTo>
                  <a:pt x="1232" y="30"/>
                </a:lnTo>
                <a:lnTo>
                  <a:pt x="1232" y="27"/>
                </a:lnTo>
                <a:lnTo>
                  <a:pt x="1230" y="27"/>
                </a:lnTo>
                <a:lnTo>
                  <a:pt x="1227" y="25"/>
                </a:lnTo>
                <a:lnTo>
                  <a:pt x="1225" y="22"/>
                </a:lnTo>
                <a:lnTo>
                  <a:pt x="1217" y="22"/>
                </a:lnTo>
                <a:lnTo>
                  <a:pt x="1217" y="22"/>
                </a:lnTo>
                <a:close/>
              </a:path>
              <a:path w="2558" h="772">
                <a:moveTo>
                  <a:pt x="1263" y="10"/>
                </a:moveTo>
                <a:lnTo>
                  <a:pt x="1263" y="13"/>
                </a:lnTo>
                <a:lnTo>
                  <a:pt x="1265" y="15"/>
                </a:lnTo>
                <a:lnTo>
                  <a:pt x="1265" y="17"/>
                </a:lnTo>
                <a:lnTo>
                  <a:pt x="1270" y="20"/>
                </a:lnTo>
                <a:lnTo>
                  <a:pt x="1270" y="22"/>
                </a:lnTo>
                <a:lnTo>
                  <a:pt x="1273" y="25"/>
                </a:lnTo>
                <a:lnTo>
                  <a:pt x="1275" y="27"/>
                </a:lnTo>
                <a:lnTo>
                  <a:pt x="1275" y="30"/>
                </a:lnTo>
                <a:lnTo>
                  <a:pt x="1277" y="32"/>
                </a:lnTo>
                <a:lnTo>
                  <a:pt x="1277" y="34"/>
                </a:lnTo>
                <a:lnTo>
                  <a:pt x="1280" y="37"/>
                </a:lnTo>
                <a:lnTo>
                  <a:pt x="1282" y="39"/>
                </a:lnTo>
                <a:lnTo>
                  <a:pt x="1282" y="44"/>
                </a:lnTo>
                <a:lnTo>
                  <a:pt x="1285" y="46"/>
                </a:lnTo>
                <a:lnTo>
                  <a:pt x="1285" y="51"/>
                </a:lnTo>
                <a:lnTo>
                  <a:pt x="1287" y="53"/>
                </a:lnTo>
                <a:lnTo>
                  <a:pt x="1287" y="68"/>
                </a:lnTo>
                <a:lnTo>
                  <a:pt x="1290" y="70"/>
                </a:lnTo>
                <a:lnTo>
                  <a:pt x="1290" y="77"/>
                </a:lnTo>
                <a:lnTo>
                  <a:pt x="1287" y="80"/>
                </a:lnTo>
                <a:lnTo>
                  <a:pt x="1287" y="92"/>
                </a:lnTo>
                <a:lnTo>
                  <a:pt x="1285" y="94"/>
                </a:lnTo>
                <a:lnTo>
                  <a:pt x="1285" y="99"/>
                </a:lnTo>
                <a:lnTo>
                  <a:pt x="1282" y="101"/>
                </a:lnTo>
                <a:lnTo>
                  <a:pt x="1280" y="106"/>
                </a:lnTo>
                <a:lnTo>
                  <a:pt x="1280" y="109"/>
                </a:lnTo>
                <a:lnTo>
                  <a:pt x="1277" y="111"/>
                </a:lnTo>
                <a:lnTo>
                  <a:pt x="1277" y="113"/>
                </a:lnTo>
                <a:lnTo>
                  <a:pt x="1275" y="116"/>
                </a:lnTo>
                <a:lnTo>
                  <a:pt x="1273" y="118"/>
                </a:lnTo>
                <a:lnTo>
                  <a:pt x="1273" y="121"/>
                </a:lnTo>
                <a:lnTo>
                  <a:pt x="1270" y="121"/>
                </a:lnTo>
                <a:lnTo>
                  <a:pt x="1270" y="123"/>
                </a:lnTo>
                <a:lnTo>
                  <a:pt x="1265" y="125"/>
                </a:lnTo>
                <a:lnTo>
                  <a:pt x="1263" y="128"/>
                </a:lnTo>
                <a:lnTo>
                  <a:pt x="1263" y="130"/>
                </a:lnTo>
                <a:lnTo>
                  <a:pt x="1265" y="130"/>
                </a:lnTo>
                <a:lnTo>
                  <a:pt x="1268" y="128"/>
                </a:lnTo>
                <a:lnTo>
                  <a:pt x="1273" y="125"/>
                </a:lnTo>
                <a:lnTo>
                  <a:pt x="1275" y="123"/>
                </a:lnTo>
                <a:lnTo>
                  <a:pt x="1275" y="121"/>
                </a:lnTo>
                <a:lnTo>
                  <a:pt x="1277" y="121"/>
                </a:lnTo>
                <a:lnTo>
                  <a:pt x="1280" y="118"/>
                </a:lnTo>
                <a:lnTo>
                  <a:pt x="1282" y="116"/>
                </a:lnTo>
                <a:lnTo>
                  <a:pt x="1282" y="113"/>
                </a:lnTo>
                <a:lnTo>
                  <a:pt x="1285" y="111"/>
                </a:lnTo>
                <a:lnTo>
                  <a:pt x="1287" y="109"/>
                </a:lnTo>
                <a:lnTo>
                  <a:pt x="1287" y="106"/>
                </a:lnTo>
                <a:lnTo>
                  <a:pt x="1290" y="106"/>
                </a:lnTo>
                <a:lnTo>
                  <a:pt x="1290" y="101"/>
                </a:lnTo>
                <a:lnTo>
                  <a:pt x="1292" y="99"/>
                </a:lnTo>
                <a:lnTo>
                  <a:pt x="1292" y="94"/>
                </a:lnTo>
                <a:lnTo>
                  <a:pt x="1294" y="92"/>
                </a:lnTo>
                <a:lnTo>
                  <a:pt x="1294" y="77"/>
                </a:lnTo>
                <a:lnTo>
                  <a:pt x="1297" y="75"/>
                </a:lnTo>
                <a:lnTo>
                  <a:pt x="1297" y="73"/>
                </a:lnTo>
                <a:lnTo>
                  <a:pt x="1294" y="70"/>
                </a:lnTo>
                <a:lnTo>
                  <a:pt x="1294" y="56"/>
                </a:lnTo>
                <a:lnTo>
                  <a:pt x="1292" y="53"/>
                </a:lnTo>
                <a:lnTo>
                  <a:pt x="1292" y="46"/>
                </a:lnTo>
                <a:lnTo>
                  <a:pt x="1290" y="44"/>
                </a:lnTo>
                <a:lnTo>
                  <a:pt x="1290" y="41"/>
                </a:lnTo>
                <a:lnTo>
                  <a:pt x="1287" y="39"/>
                </a:lnTo>
                <a:lnTo>
                  <a:pt x="1285" y="37"/>
                </a:lnTo>
                <a:lnTo>
                  <a:pt x="1285" y="34"/>
                </a:lnTo>
                <a:lnTo>
                  <a:pt x="1282" y="32"/>
                </a:lnTo>
                <a:lnTo>
                  <a:pt x="1280" y="30"/>
                </a:lnTo>
                <a:lnTo>
                  <a:pt x="1280" y="27"/>
                </a:lnTo>
                <a:lnTo>
                  <a:pt x="1277" y="25"/>
                </a:lnTo>
                <a:lnTo>
                  <a:pt x="1275" y="22"/>
                </a:lnTo>
                <a:lnTo>
                  <a:pt x="1275" y="20"/>
                </a:lnTo>
                <a:lnTo>
                  <a:pt x="1273" y="20"/>
                </a:lnTo>
                <a:lnTo>
                  <a:pt x="1270" y="17"/>
                </a:lnTo>
                <a:lnTo>
                  <a:pt x="1270" y="15"/>
                </a:lnTo>
                <a:lnTo>
                  <a:pt x="1265" y="13"/>
                </a:lnTo>
                <a:lnTo>
                  <a:pt x="1263" y="10"/>
                </a:lnTo>
                <a:lnTo>
                  <a:pt x="1263" y="10"/>
                </a:lnTo>
                <a:close/>
              </a:path>
              <a:path w="2558" h="772">
                <a:moveTo>
                  <a:pt x="1373" y="123"/>
                </a:moveTo>
                <a:lnTo>
                  <a:pt x="1373" y="140"/>
                </a:lnTo>
                <a:lnTo>
                  <a:pt x="1381" y="135"/>
                </a:lnTo>
                <a:lnTo>
                  <a:pt x="1381" y="123"/>
                </a:lnTo>
                <a:lnTo>
                  <a:pt x="1405" y="123"/>
                </a:lnTo>
                <a:lnTo>
                  <a:pt x="1373" y="123"/>
                </a:lnTo>
                <a:lnTo>
                  <a:pt x="1373" y="123"/>
                </a:lnTo>
                <a:close/>
              </a:path>
              <a:path w="2558" h="772">
                <a:moveTo>
                  <a:pt x="1431" y="123"/>
                </a:moveTo>
                <a:lnTo>
                  <a:pt x="1431" y="125"/>
                </a:lnTo>
                <a:lnTo>
                  <a:pt x="1433" y="125"/>
                </a:lnTo>
                <a:lnTo>
                  <a:pt x="1448" y="125"/>
                </a:lnTo>
                <a:lnTo>
                  <a:pt x="1445" y="125"/>
                </a:lnTo>
                <a:lnTo>
                  <a:pt x="1436" y="125"/>
                </a:lnTo>
                <a:lnTo>
                  <a:pt x="1433" y="123"/>
                </a:lnTo>
                <a:lnTo>
                  <a:pt x="1431" y="123"/>
                </a:lnTo>
                <a:lnTo>
                  <a:pt x="1431" y="123"/>
                </a:lnTo>
                <a:close/>
              </a:path>
              <a:path w="2558" h="772">
                <a:moveTo>
                  <a:pt x="1410" y="77"/>
                </a:moveTo>
                <a:lnTo>
                  <a:pt x="1405" y="80"/>
                </a:lnTo>
                <a:lnTo>
                  <a:pt x="1405" y="121"/>
                </a:lnTo>
                <a:lnTo>
                  <a:pt x="1381" y="121"/>
                </a:lnTo>
                <a:lnTo>
                  <a:pt x="1373" y="121"/>
                </a:lnTo>
                <a:lnTo>
                  <a:pt x="1373" y="123"/>
                </a:lnTo>
                <a:lnTo>
                  <a:pt x="1405" y="123"/>
                </a:lnTo>
                <a:lnTo>
                  <a:pt x="1405" y="137"/>
                </a:lnTo>
                <a:lnTo>
                  <a:pt x="1410" y="133"/>
                </a:lnTo>
                <a:lnTo>
                  <a:pt x="1410" y="92"/>
                </a:lnTo>
                <a:lnTo>
                  <a:pt x="1410" y="90"/>
                </a:lnTo>
                <a:lnTo>
                  <a:pt x="1410" y="77"/>
                </a:lnTo>
                <a:lnTo>
                  <a:pt x="1410" y="77"/>
                </a:lnTo>
                <a:close/>
              </a:path>
              <a:path w="2558" h="772">
                <a:moveTo>
                  <a:pt x="1424" y="61"/>
                </a:moveTo>
                <a:lnTo>
                  <a:pt x="1421" y="63"/>
                </a:lnTo>
                <a:lnTo>
                  <a:pt x="1424" y="65"/>
                </a:lnTo>
                <a:lnTo>
                  <a:pt x="1424" y="68"/>
                </a:lnTo>
                <a:lnTo>
                  <a:pt x="1426" y="70"/>
                </a:lnTo>
                <a:lnTo>
                  <a:pt x="1426" y="73"/>
                </a:lnTo>
                <a:lnTo>
                  <a:pt x="1429" y="75"/>
                </a:lnTo>
                <a:lnTo>
                  <a:pt x="1429" y="80"/>
                </a:lnTo>
                <a:lnTo>
                  <a:pt x="1431" y="85"/>
                </a:lnTo>
                <a:lnTo>
                  <a:pt x="1431" y="92"/>
                </a:lnTo>
                <a:lnTo>
                  <a:pt x="1433" y="94"/>
                </a:lnTo>
                <a:lnTo>
                  <a:pt x="1436" y="92"/>
                </a:lnTo>
                <a:lnTo>
                  <a:pt x="1436" y="90"/>
                </a:lnTo>
                <a:lnTo>
                  <a:pt x="1438" y="87"/>
                </a:lnTo>
                <a:lnTo>
                  <a:pt x="1438" y="80"/>
                </a:lnTo>
                <a:lnTo>
                  <a:pt x="1436" y="77"/>
                </a:lnTo>
                <a:lnTo>
                  <a:pt x="1436" y="75"/>
                </a:lnTo>
                <a:lnTo>
                  <a:pt x="1433" y="73"/>
                </a:lnTo>
                <a:lnTo>
                  <a:pt x="1433" y="70"/>
                </a:lnTo>
                <a:lnTo>
                  <a:pt x="1431" y="68"/>
                </a:lnTo>
                <a:lnTo>
                  <a:pt x="1429" y="65"/>
                </a:lnTo>
                <a:lnTo>
                  <a:pt x="1426" y="63"/>
                </a:lnTo>
                <a:lnTo>
                  <a:pt x="1424" y="61"/>
                </a:lnTo>
                <a:lnTo>
                  <a:pt x="1424" y="61"/>
                </a:lnTo>
                <a:close/>
              </a:path>
              <a:path w="2558" h="772">
                <a:moveTo>
                  <a:pt x="1467" y="37"/>
                </a:moveTo>
                <a:lnTo>
                  <a:pt x="1455" y="39"/>
                </a:lnTo>
                <a:lnTo>
                  <a:pt x="1455" y="109"/>
                </a:lnTo>
                <a:lnTo>
                  <a:pt x="1453" y="109"/>
                </a:lnTo>
                <a:lnTo>
                  <a:pt x="1453" y="113"/>
                </a:lnTo>
                <a:lnTo>
                  <a:pt x="1453" y="116"/>
                </a:lnTo>
                <a:lnTo>
                  <a:pt x="1453" y="123"/>
                </a:lnTo>
                <a:lnTo>
                  <a:pt x="1450" y="125"/>
                </a:lnTo>
                <a:lnTo>
                  <a:pt x="1433" y="125"/>
                </a:lnTo>
                <a:lnTo>
                  <a:pt x="1436" y="128"/>
                </a:lnTo>
                <a:lnTo>
                  <a:pt x="1438" y="130"/>
                </a:lnTo>
                <a:lnTo>
                  <a:pt x="1441" y="130"/>
                </a:lnTo>
                <a:lnTo>
                  <a:pt x="1441" y="133"/>
                </a:lnTo>
                <a:lnTo>
                  <a:pt x="1443" y="135"/>
                </a:lnTo>
                <a:lnTo>
                  <a:pt x="1445" y="135"/>
                </a:lnTo>
                <a:lnTo>
                  <a:pt x="1445" y="137"/>
                </a:lnTo>
                <a:lnTo>
                  <a:pt x="1445" y="140"/>
                </a:lnTo>
                <a:lnTo>
                  <a:pt x="1448" y="140"/>
                </a:lnTo>
                <a:lnTo>
                  <a:pt x="1450" y="137"/>
                </a:lnTo>
                <a:lnTo>
                  <a:pt x="1453" y="137"/>
                </a:lnTo>
                <a:lnTo>
                  <a:pt x="1453" y="135"/>
                </a:lnTo>
                <a:lnTo>
                  <a:pt x="1455" y="133"/>
                </a:lnTo>
                <a:lnTo>
                  <a:pt x="1457" y="130"/>
                </a:lnTo>
                <a:lnTo>
                  <a:pt x="1457" y="128"/>
                </a:lnTo>
                <a:lnTo>
                  <a:pt x="1460" y="123"/>
                </a:lnTo>
                <a:lnTo>
                  <a:pt x="1460" y="97"/>
                </a:lnTo>
                <a:lnTo>
                  <a:pt x="1462" y="94"/>
                </a:lnTo>
                <a:lnTo>
                  <a:pt x="1462" y="41"/>
                </a:lnTo>
                <a:lnTo>
                  <a:pt x="1467" y="37"/>
                </a:lnTo>
                <a:lnTo>
                  <a:pt x="1467" y="37"/>
                </a:lnTo>
                <a:close/>
              </a:path>
              <a:path w="2558" h="772">
                <a:moveTo>
                  <a:pt x="1373" y="37"/>
                </a:moveTo>
                <a:lnTo>
                  <a:pt x="1373" y="65"/>
                </a:lnTo>
                <a:lnTo>
                  <a:pt x="1376" y="68"/>
                </a:lnTo>
                <a:lnTo>
                  <a:pt x="1376" y="77"/>
                </a:lnTo>
                <a:lnTo>
                  <a:pt x="1381" y="75"/>
                </a:lnTo>
                <a:lnTo>
                  <a:pt x="1381" y="37"/>
                </a:lnTo>
                <a:lnTo>
                  <a:pt x="1405" y="37"/>
                </a:lnTo>
                <a:lnTo>
                  <a:pt x="1373" y="37"/>
                </a:lnTo>
                <a:lnTo>
                  <a:pt x="1373" y="37"/>
                </a:lnTo>
                <a:close/>
              </a:path>
              <a:path w="2558" h="772">
                <a:moveTo>
                  <a:pt x="1460" y="30"/>
                </a:moveTo>
                <a:lnTo>
                  <a:pt x="1455" y="34"/>
                </a:lnTo>
                <a:lnTo>
                  <a:pt x="1431" y="34"/>
                </a:lnTo>
                <a:lnTo>
                  <a:pt x="1424" y="37"/>
                </a:lnTo>
                <a:lnTo>
                  <a:pt x="1424" y="39"/>
                </a:lnTo>
                <a:lnTo>
                  <a:pt x="1421" y="41"/>
                </a:lnTo>
                <a:lnTo>
                  <a:pt x="1421" y="44"/>
                </a:lnTo>
                <a:lnTo>
                  <a:pt x="1419" y="46"/>
                </a:lnTo>
                <a:lnTo>
                  <a:pt x="1419" y="49"/>
                </a:lnTo>
                <a:lnTo>
                  <a:pt x="1417" y="53"/>
                </a:lnTo>
                <a:lnTo>
                  <a:pt x="1417" y="56"/>
                </a:lnTo>
                <a:lnTo>
                  <a:pt x="1414" y="58"/>
                </a:lnTo>
                <a:lnTo>
                  <a:pt x="1414" y="61"/>
                </a:lnTo>
                <a:lnTo>
                  <a:pt x="1412" y="63"/>
                </a:lnTo>
                <a:lnTo>
                  <a:pt x="1412" y="68"/>
                </a:lnTo>
                <a:lnTo>
                  <a:pt x="1414" y="65"/>
                </a:lnTo>
                <a:lnTo>
                  <a:pt x="1414" y="63"/>
                </a:lnTo>
                <a:lnTo>
                  <a:pt x="1417" y="61"/>
                </a:lnTo>
                <a:lnTo>
                  <a:pt x="1419" y="58"/>
                </a:lnTo>
                <a:lnTo>
                  <a:pt x="1419" y="56"/>
                </a:lnTo>
                <a:lnTo>
                  <a:pt x="1421" y="53"/>
                </a:lnTo>
                <a:lnTo>
                  <a:pt x="1421" y="51"/>
                </a:lnTo>
                <a:lnTo>
                  <a:pt x="1424" y="49"/>
                </a:lnTo>
                <a:lnTo>
                  <a:pt x="1426" y="46"/>
                </a:lnTo>
                <a:lnTo>
                  <a:pt x="1426" y="44"/>
                </a:lnTo>
                <a:lnTo>
                  <a:pt x="1429" y="41"/>
                </a:lnTo>
                <a:lnTo>
                  <a:pt x="1429" y="39"/>
                </a:lnTo>
                <a:lnTo>
                  <a:pt x="1455" y="39"/>
                </a:lnTo>
                <a:lnTo>
                  <a:pt x="1467" y="37"/>
                </a:lnTo>
                <a:lnTo>
                  <a:pt x="1460" y="30"/>
                </a:lnTo>
                <a:lnTo>
                  <a:pt x="1460" y="30"/>
                </a:lnTo>
                <a:close/>
              </a:path>
              <a:path w="2558" h="772">
                <a:moveTo>
                  <a:pt x="1373" y="27"/>
                </a:moveTo>
                <a:lnTo>
                  <a:pt x="1373" y="34"/>
                </a:lnTo>
                <a:lnTo>
                  <a:pt x="1381" y="34"/>
                </a:lnTo>
                <a:lnTo>
                  <a:pt x="1373" y="27"/>
                </a:lnTo>
                <a:lnTo>
                  <a:pt x="1373" y="27"/>
                </a:lnTo>
                <a:close/>
              </a:path>
              <a:path w="2558" h="772">
                <a:moveTo>
                  <a:pt x="1407" y="27"/>
                </a:moveTo>
                <a:lnTo>
                  <a:pt x="1402" y="34"/>
                </a:lnTo>
                <a:lnTo>
                  <a:pt x="1373" y="34"/>
                </a:lnTo>
                <a:lnTo>
                  <a:pt x="1373" y="37"/>
                </a:lnTo>
                <a:lnTo>
                  <a:pt x="1405" y="37"/>
                </a:lnTo>
                <a:lnTo>
                  <a:pt x="1405" y="75"/>
                </a:lnTo>
                <a:lnTo>
                  <a:pt x="1381" y="75"/>
                </a:lnTo>
                <a:lnTo>
                  <a:pt x="1376" y="77"/>
                </a:lnTo>
                <a:lnTo>
                  <a:pt x="1376" y="99"/>
                </a:lnTo>
                <a:lnTo>
                  <a:pt x="1373" y="101"/>
                </a:lnTo>
                <a:lnTo>
                  <a:pt x="1373" y="121"/>
                </a:lnTo>
                <a:lnTo>
                  <a:pt x="1381" y="121"/>
                </a:lnTo>
                <a:lnTo>
                  <a:pt x="1381" y="80"/>
                </a:lnTo>
                <a:lnTo>
                  <a:pt x="1405" y="80"/>
                </a:lnTo>
                <a:lnTo>
                  <a:pt x="1410" y="77"/>
                </a:lnTo>
                <a:lnTo>
                  <a:pt x="1410" y="41"/>
                </a:lnTo>
                <a:lnTo>
                  <a:pt x="1414" y="37"/>
                </a:lnTo>
                <a:lnTo>
                  <a:pt x="1407" y="27"/>
                </a:lnTo>
                <a:lnTo>
                  <a:pt x="1407" y="27"/>
                </a:lnTo>
                <a:close/>
              </a:path>
              <a:path w="2558" h="772">
                <a:moveTo>
                  <a:pt x="1431" y="3"/>
                </a:moveTo>
                <a:lnTo>
                  <a:pt x="1431" y="13"/>
                </a:lnTo>
                <a:lnTo>
                  <a:pt x="1429" y="15"/>
                </a:lnTo>
                <a:lnTo>
                  <a:pt x="1429" y="20"/>
                </a:lnTo>
                <a:lnTo>
                  <a:pt x="1426" y="25"/>
                </a:lnTo>
                <a:lnTo>
                  <a:pt x="1426" y="30"/>
                </a:lnTo>
                <a:lnTo>
                  <a:pt x="1424" y="32"/>
                </a:lnTo>
                <a:lnTo>
                  <a:pt x="1424" y="37"/>
                </a:lnTo>
                <a:lnTo>
                  <a:pt x="1431" y="34"/>
                </a:lnTo>
                <a:lnTo>
                  <a:pt x="1431" y="32"/>
                </a:lnTo>
                <a:lnTo>
                  <a:pt x="1433" y="30"/>
                </a:lnTo>
                <a:lnTo>
                  <a:pt x="1433" y="25"/>
                </a:lnTo>
                <a:lnTo>
                  <a:pt x="1436" y="22"/>
                </a:lnTo>
                <a:lnTo>
                  <a:pt x="1436" y="20"/>
                </a:lnTo>
                <a:lnTo>
                  <a:pt x="1438" y="17"/>
                </a:lnTo>
                <a:lnTo>
                  <a:pt x="1438" y="15"/>
                </a:lnTo>
                <a:lnTo>
                  <a:pt x="1441" y="13"/>
                </a:lnTo>
                <a:lnTo>
                  <a:pt x="1441" y="10"/>
                </a:lnTo>
                <a:lnTo>
                  <a:pt x="1431" y="3"/>
                </a:lnTo>
                <a:lnTo>
                  <a:pt x="1431" y="3"/>
                </a:lnTo>
                <a:close/>
              </a:path>
              <a:path w="2558" h="772">
                <a:moveTo>
                  <a:pt x="1390" y="3"/>
                </a:moveTo>
                <a:lnTo>
                  <a:pt x="1390" y="13"/>
                </a:lnTo>
                <a:lnTo>
                  <a:pt x="1388" y="15"/>
                </a:lnTo>
                <a:lnTo>
                  <a:pt x="1388" y="25"/>
                </a:lnTo>
                <a:lnTo>
                  <a:pt x="1385" y="30"/>
                </a:lnTo>
                <a:lnTo>
                  <a:pt x="1385" y="34"/>
                </a:lnTo>
                <a:lnTo>
                  <a:pt x="1388" y="34"/>
                </a:lnTo>
                <a:lnTo>
                  <a:pt x="1390" y="30"/>
                </a:lnTo>
                <a:lnTo>
                  <a:pt x="1390" y="27"/>
                </a:lnTo>
                <a:lnTo>
                  <a:pt x="1393" y="22"/>
                </a:lnTo>
                <a:lnTo>
                  <a:pt x="1393" y="20"/>
                </a:lnTo>
                <a:lnTo>
                  <a:pt x="1395" y="17"/>
                </a:lnTo>
                <a:lnTo>
                  <a:pt x="1395" y="15"/>
                </a:lnTo>
                <a:lnTo>
                  <a:pt x="1397" y="13"/>
                </a:lnTo>
                <a:lnTo>
                  <a:pt x="1397" y="10"/>
                </a:lnTo>
                <a:lnTo>
                  <a:pt x="1400" y="10"/>
                </a:lnTo>
                <a:lnTo>
                  <a:pt x="1390" y="3"/>
                </a:lnTo>
                <a:lnTo>
                  <a:pt x="1390" y="3"/>
                </a:lnTo>
                <a:close/>
              </a:path>
              <a:path w="2558" h="772">
                <a:moveTo>
                  <a:pt x="1520" y="85"/>
                </a:moveTo>
                <a:lnTo>
                  <a:pt x="1505" y="94"/>
                </a:lnTo>
                <a:lnTo>
                  <a:pt x="1513" y="94"/>
                </a:lnTo>
                <a:lnTo>
                  <a:pt x="1515" y="92"/>
                </a:lnTo>
                <a:lnTo>
                  <a:pt x="1517" y="90"/>
                </a:lnTo>
                <a:lnTo>
                  <a:pt x="1522" y="87"/>
                </a:lnTo>
                <a:lnTo>
                  <a:pt x="1520" y="85"/>
                </a:lnTo>
                <a:lnTo>
                  <a:pt x="1520" y="85"/>
                </a:lnTo>
                <a:close/>
              </a:path>
              <a:path w="2558" h="772">
                <a:moveTo>
                  <a:pt x="1556" y="61"/>
                </a:moveTo>
                <a:lnTo>
                  <a:pt x="1556" y="63"/>
                </a:lnTo>
                <a:lnTo>
                  <a:pt x="1558" y="65"/>
                </a:lnTo>
                <a:lnTo>
                  <a:pt x="1561" y="68"/>
                </a:lnTo>
                <a:lnTo>
                  <a:pt x="1561" y="70"/>
                </a:lnTo>
                <a:lnTo>
                  <a:pt x="1563" y="73"/>
                </a:lnTo>
                <a:lnTo>
                  <a:pt x="1565" y="75"/>
                </a:lnTo>
                <a:lnTo>
                  <a:pt x="1565" y="77"/>
                </a:lnTo>
                <a:lnTo>
                  <a:pt x="1568" y="80"/>
                </a:lnTo>
                <a:lnTo>
                  <a:pt x="1568" y="82"/>
                </a:lnTo>
                <a:lnTo>
                  <a:pt x="1570" y="85"/>
                </a:lnTo>
                <a:lnTo>
                  <a:pt x="1570" y="87"/>
                </a:lnTo>
                <a:lnTo>
                  <a:pt x="1573" y="92"/>
                </a:lnTo>
                <a:lnTo>
                  <a:pt x="1573" y="94"/>
                </a:lnTo>
                <a:lnTo>
                  <a:pt x="1575" y="97"/>
                </a:lnTo>
                <a:lnTo>
                  <a:pt x="1575" y="101"/>
                </a:lnTo>
                <a:lnTo>
                  <a:pt x="1577" y="101"/>
                </a:lnTo>
                <a:lnTo>
                  <a:pt x="1580" y="99"/>
                </a:lnTo>
                <a:lnTo>
                  <a:pt x="1580" y="90"/>
                </a:lnTo>
                <a:lnTo>
                  <a:pt x="1580" y="87"/>
                </a:lnTo>
                <a:lnTo>
                  <a:pt x="1577" y="85"/>
                </a:lnTo>
                <a:lnTo>
                  <a:pt x="1577" y="80"/>
                </a:lnTo>
                <a:lnTo>
                  <a:pt x="1575" y="80"/>
                </a:lnTo>
                <a:lnTo>
                  <a:pt x="1575" y="77"/>
                </a:lnTo>
                <a:lnTo>
                  <a:pt x="1573" y="75"/>
                </a:lnTo>
                <a:lnTo>
                  <a:pt x="1570" y="75"/>
                </a:lnTo>
                <a:lnTo>
                  <a:pt x="1570" y="73"/>
                </a:lnTo>
                <a:lnTo>
                  <a:pt x="1568" y="70"/>
                </a:lnTo>
                <a:lnTo>
                  <a:pt x="1565" y="68"/>
                </a:lnTo>
                <a:lnTo>
                  <a:pt x="1563" y="65"/>
                </a:lnTo>
                <a:lnTo>
                  <a:pt x="1561" y="63"/>
                </a:lnTo>
                <a:lnTo>
                  <a:pt x="1556" y="61"/>
                </a:lnTo>
                <a:lnTo>
                  <a:pt x="1556" y="61"/>
                </a:lnTo>
                <a:close/>
              </a:path>
              <a:path w="2558" h="772">
                <a:moveTo>
                  <a:pt x="1505" y="58"/>
                </a:moveTo>
                <a:lnTo>
                  <a:pt x="1498" y="58"/>
                </a:lnTo>
                <a:lnTo>
                  <a:pt x="1498" y="97"/>
                </a:lnTo>
                <a:lnTo>
                  <a:pt x="1496" y="97"/>
                </a:lnTo>
                <a:lnTo>
                  <a:pt x="1493" y="99"/>
                </a:lnTo>
                <a:lnTo>
                  <a:pt x="1491" y="101"/>
                </a:lnTo>
                <a:lnTo>
                  <a:pt x="1486" y="101"/>
                </a:lnTo>
                <a:lnTo>
                  <a:pt x="1484" y="104"/>
                </a:lnTo>
                <a:lnTo>
                  <a:pt x="1479" y="104"/>
                </a:lnTo>
                <a:lnTo>
                  <a:pt x="1484" y="116"/>
                </a:lnTo>
                <a:lnTo>
                  <a:pt x="1486" y="113"/>
                </a:lnTo>
                <a:lnTo>
                  <a:pt x="1489" y="111"/>
                </a:lnTo>
                <a:lnTo>
                  <a:pt x="1491" y="111"/>
                </a:lnTo>
                <a:lnTo>
                  <a:pt x="1493" y="109"/>
                </a:lnTo>
                <a:lnTo>
                  <a:pt x="1493" y="106"/>
                </a:lnTo>
                <a:lnTo>
                  <a:pt x="1496" y="106"/>
                </a:lnTo>
                <a:lnTo>
                  <a:pt x="1498" y="104"/>
                </a:lnTo>
                <a:lnTo>
                  <a:pt x="1501" y="101"/>
                </a:lnTo>
                <a:lnTo>
                  <a:pt x="1503" y="101"/>
                </a:lnTo>
                <a:lnTo>
                  <a:pt x="1505" y="99"/>
                </a:lnTo>
                <a:lnTo>
                  <a:pt x="1508" y="97"/>
                </a:lnTo>
                <a:lnTo>
                  <a:pt x="1510" y="94"/>
                </a:lnTo>
                <a:lnTo>
                  <a:pt x="1505" y="94"/>
                </a:lnTo>
                <a:lnTo>
                  <a:pt x="1505" y="58"/>
                </a:lnTo>
                <a:lnTo>
                  <a:pt x="1505" y="58"/>
                </a:lnTo>
                <a:close/>
              </a:path>
              <a:path w="2558" h="772">
                <a:moveTo>
                  <a:pt x="1537" y="56"/>
                </a:moveTo>
                <a:lnTo>
                  <a:pt x="1537" y="61"/>
                </a:lnTo>
                <a:lnTo>
                  <a:pt x="1534" y="63"/>
                </a:lnTo>
                <a:lnTo>
                  <a:pt x="1534" y="65"/>
                </a:lnTo>
                <a:lnTo>
                  <a:pt x="1532" y="68"/>
                </a:lnTo>
                <a:lnTo>
                  <a:pt x="1532" y="70"/>
                </a:lnTo>
                <a:lnTo>
                  <a:pt x="1530" y="73"/>
                </a:lnTo>
                <a:lnTo>
                  <a:pt x="1530" y="77"/>
                </a:lnTo>
                <a:lnTo>
                  <a:pt x="1527" y="80"/>
                </a:lnTo>
                <a:lnTo>
                  <a:pt x="1527" y="82"/>
                </a:lnTo>
                <a:lnTo>
                  <a:pt x="1525" y="85"/>
                </a:lnTo>
                <a:lnTo>
                  <a:pt x="1525" y="87"/>
                </a:lnTo>
                <a:lnTo>
                  <a:pt x="1522" y="90"/>
                </a:lnTo>
                <a:lnTo>
                  <a:pt x="1520" y="90"/>
                </a:lnTo>
                <a:lnTo>
                  <a:pt x="1520" y="92"/>
                </a:lnTo>
                <a:lnTo>
                  <a:pt x="1517" y="94"/>
                </a:lnTo>
                <a:lnTo>
                  <a:pt x="1517" y="97"/>
                </a:lnTo>
                <a:lnTo>
                  <a:pt x="1515" y="99"/>
                </a:lnTo>
                <a:lnTo>
                  <a:pt x="1513" y="101"/>
                </a:lnTo>
                <a:lnTo>
                  <a:pt x="1513" y="106"/>
                </a:lnTo>
                <a:lnTo>
                  <a:pt x="1515" y="104"/>
                </a:lnTo>
                <a:lnTo>
                  <a:pt x="1517" y="101"/>
                </a:lnTo>
                <a:lnTo>
                  <a:pt x="1520" y="99"/>
                </a:lnTo>
                <a:lnTo>
                  <a:pt x="1520" y="97"/>
                </a:lnTo>
                <a:lnTo>
                  <a:pt x="1522" y="97"/>
                </a:lnTo>
                <a:lnTo>
                  <a:pt x="1525" y="94"/>
                </a:lnTo>
                <a:lnTo>
                  <a:pt x="1525" y="92"/>
                </a:lnTo>
                <a:lnTo>
                  <a:pt x="1527" y="90"/>
                </a:lnTo>
                <a:lnTo>
                  <a:pt x="1530" y="87"/>
                </a:lnTo>
                <a:lnTo>
                  <a:pt x="1530" y="85"/>
                </a:lnTo>
                <a:lnTo>
                  <a:pt x="1532" y="82"/>
                </a:lnTo>
                <a:lnTo>
                  <a:pt x="1532" y="80"/>
                </a:lnTo>
                <a:lnTo>
                  <a:pt x="1534" y="77"/>
                </a:lnTo>
                <a:lnTo>
                  <a:pt x="1537" y="75"/>
                </a:lnTo>
                <a:lnTo>
                  <a:pt x="1537" y="73"/>
                </a:lnTo>
                <a:lnTo>
                  <a:pt x="1539" y="70"/>
                </a:lnTo>
                <a:lnTo>
                  <a:pt x="1539" y="68"/>
                </a:lnTo>
                <a:lnTo>
                  <a:pt x="1541" y="65"/>
                </a:lnTo>
                <a:lnTo>
                  <a:pt x="1541" y="61"/>
                </a:lnTo>
                <a:lnTo>
                  <a:pt x="1544" y="58"/>
                </a:lnTo>
                <a:lnTo>
                  <a:pt x="1544" y="56"/>
                </a:lnTo>
                <a:lnTo>
                  <a:pt x="1537" y="56"/>
                </a:lnTo>
                <a:lnTo>
                  <a:pt x="1537" y="56"/>
                </a:lnTo>
                <a:close/>
              </a:path>
              <a:path w="2558" h="772">
                <a:moveTo>
                  <a:pt x="1515" y="49"/>
                </a:moveTo>
                <a:lnTo>
                  <a:pt x="1510" y="56"/>
                </a:lnTo>
                <a:lnTo>
                  <a:pt x="1481" y="56"/>
                </a:lnTo>
                <a:lnTo>
                  <a:pt x="1486" y="61"/>
                </a:lnTo>
                <a:lnTo>
                  <a:pt x="1491" y="61"/>
                </a:lnTo>
                <a:lnTo>
                  <a:pt x="1491" y="58"/>
                </a:lnTo>
                <a:lnTo>
                  <a:pt x="1522" y="58"/>
                </a:lnTo>
                <a:lnTo>
                  <a:pt x="1515" y="49"/>
                </a:lnTo>
                <a:lnTo>
                  <a:pt x="1515" y="49"/>
                </a:lnTo>
                <a:close/>
              </a:path>
              <a:path w="2558" h="772">
                <a:moveTo>
                  <a:pt x="1556" y="20"/>
                </a:moveTo>
                <a:lnTo>
                  <a:pt x="1549" y="20"/>
                </a:lnTo>
                <a:lnTo>
                  <a:pt x="1546" y="25"/>
                </a:lnTo>
                <a:lnTo>
                  <a:pt x="1546" y="30"/>
                </a:lnTo>
                <a:lnTo>
                  <a:pt x="1544" y="32"/>
                </a:lnTo>
                <a:lnTo>
                  <a:pt x="1544" y="39"/>
                </a:lnTo>
                <a:lnTo>
                  <a:pt x="1541" y="41"/>
                </a:lnTo>
                <a:lnTo>
                  <a:pt x="1541" y="46"/>
                </a:lnTo>
                <a:lnTo>
                  <a:pt x="1539" y="51"/>
                </a:lnTo>
                <a:lnTo>
                  <a:pt x="1539" y="53"/>
                </a:lnTo>
                <a:lnTo>
                  <a:pt x="1537" y="56"/>
                </a:lnTo>
                <a:lnTo>
                  <a:pt x="1544" y="56"/>
                </a:lnTo>
                <a:lnTo>
                  <a:pt x="1544" y="61"/>
                </a:lnTo>
                <a:lnTo>
                  <a:pt x="1544" y="99"/>
                </a:lnTo>
                <a:lnTo>
                  <a:pt x="1544" y="101"/>
                </a:lnTo>
                <a:lnTo>
                  <a:pt x="1544" y="140"/>
                </a:lnTo>
                <a:lnTo>
                  <a:pt x="1551" y="135"/>
                </a:lnTo>
                <a:lnTo>
                  <a:pt x="1551" y="56"/>
                </a:lnTo>
                <a:lnTo>
                  <a:pt x="1553" y="51"/>
                </a:lnTo>
                <a:lnTo>
                  <a:pt x="1549" y="46"/>
                </a:lnTo>
                <a:lnTo>
                  <a:pt x="1549" y="41"/>
                </a:lnTo>
                <a:lnTo>
                  <a:pt x="1551" y="39"/>
                </a:lnTo>
                <a:lnTo>
                  <a:pt x="1551" y="34"/>
                </a:lnTo>
                <a:lnTo>
                  <a:pt x="1553" y="32"/>
                </a:lnTo>
                <a:lnTo>
                  <a:pt x="1553" y="25"/>
                </a:lnTo>
                <a:lnTo>
                  <a:pt x="1556" y="22"/>
                </a:lnTo>
                <a:lnTo>
                  <a:pt x="1556" y="20"/>
                </a:lnTo>
                <a:lnTo>
                  <a:pt x="1556" y="20"/>
                </a:lnTo>
                <a:close/>
              </a:path>
              <a:path w="2558" h="772">
                <a:moveTo>
                  <a:pt x="1505" y="56"/>
                </a:moveTo>
                <a:lnTo>
                  <a:pt x="1505" y="20"/>
                </a:lnTo>
                <a:lnTo>
                  <a:pt x="1498" y="20"/>
                </a:lnTo>
                <a:lnTo>
                  <a:pt x="1498" y="56"/>
                </a:lnTo>
                <a:lnTo>
                  <a:pt x="1505" y="56"/>
                </a:lnTo>
                <a:close/>
              </a:path>
              <a:path w="2558" h="772">
                <a:moveTo>
                  <a:pt x="1515" y="10"/>
                </a:moveTo>
                <a:lnTo>
                  <a:pt x="1508" y="17"/>
                </a:lnTo>
                <a:lnTo>
                  <a:pt x="1481" y="17"/>
                </a:lnTo>
                <a:lnTo>
                  <a:pt x="1484" y="22"/>
                </a:lnTo>
                <a:lnTo>
                  <a:pt x="1491" y="22"/>
                </a:lnTo>
                <a:lnTo>
                  <a:pt x="1493" y="20"/>
                </a:lnTo>
                <a:lnTo>
                  <a:pt x="1522" y="20"/>
                </a:lnTo>
                <a:lnTo>
                  <a:pt x="1515" y="10"/>
                </a:lnTo>
                <a:lnTo>
                  <a:pt x="1515" y="10"/>
                </a:lnTo>
                <a:close/>
              </a:path>
              <a:path w="2558" h="772">
                <a:moveTo>
                  <a:pt x="1577" y="8"/>
                </a:moveTo>
                <a:lnTo>
                  <a:pt x="1570" y="15"/>
                </a:lnTo>
                <a:lnTo>
                  <a:pt x="1522" y="15"/>
                </a:lnTo>
                <a:lnTo>
                  <a:pt x="1525" y="20"/>
                </a:lnTo>
                <a:lnTo>
                  <a:pt x="1585" y="20"/>
                </a:lnTo>
                <a:lnTo>
                  <a:pt x="1577" y="8"/>
                </a:lnTo>
                <a:lnTo>
                  <a:pt x="1577" y="8"/>
                </a:lnTo>
                <a:close/>
              </a:path>
              <a:path w="2558" h="772">
                <a:moveTo>
                  <a:pt x="1695" y="106"/>
                </a:moveTo>
                <a:lnTo>
                  <a:pt x="1693" y="106"/>
                </a:lnTo>
                <a:lnTo>
                  <a:pt x="1690" y="111"/>
                </a:lnTo>
                <a:lnTo>
                  <a:pt x="1690" y="128"/>
                </a:lnTo>
                <a:lnTo>
                  <a:pt x="1688" y="130"/>
                </a:lnTo>
                <a:lnTo>
                  <a:pt x="1688" y="133"/>
                </a:lnTo>
                <a:lnTo>
                  <a:pt x="1685" y="133"/>
                </a:lnTo>
                <a:lnTo>
                  <a:pt x="1678" y="133"/>
                </a:lnTo>
                <a:lnTo>
                  <a:pt x="1697" y="133"/>
                </a:lnTo>
                <a:lnTo>
                  <a:pt x="1700" y="130"/>
                </a:lnTo>
                <a:lnTo>
                  <a:pt x="1697" y="130"/>
                </a:lnTo>
                <a:lnTo>
                  <a:pt x="1695" y="128"/>
                </a:lnTo>
                <a:lnTo>
                  <a:pt x="1695" y="106"/>
                </a:lnTo>
                <a:lnTo>
                  <a:pt x="1695" y="106"/>
                </a:lnTo>
                <a:close/>
              </a:path>
              <a:path w="2558" h="772">
                <a:moveTo>
                  <a:pt x="1652" y="101"/>
                </a:moveTo>
                <a:lnTo>
                  <a:pt x="1652" y="106"/>
                </a:lnTo>
                <a:lnTo>
                  <a:pt x="1650" y="111"/>
                </a:lnTo>
                <a:lnTo>
                  <a:pt x="1650" y="116"/>
                </a:lnTo>
                <a:lnTo>
                  <a:pt x="1647" y="118"/>
                </a:lnTo>
                <a:lnTo>
                  <a:pt x="1647" y="121"/>
                </a:lnTo>
                <a:lnTo>
                  <a:pt x="1645" y="123"/>
                </a:lnTo>
                <a:lnTo>
                  <a:pt x="1645" y="125"/>
                </a:lnTo>
                <a:lnTo>
                  <a:pt x="1642" y="128"/>
                </a:lnTo>
                <a:lnTo>
                  <a:pt x="1640" y="128"/>
                </a:lnTo>
                <a:lnTo>
                  <a:pt x="1640" y="130"/>
                </a:lnTo>
                <a:lnTo>
                  <a:pt x="1637" y="130"/>
                </a:lnTo>
                <a:lnTo>
                  <a:pt x="1635" y="133"/>
                </a:lnTo>
                <a:lnTo>
                  <a:pt x="1633" y="133"/>
                </a:lnTo>
                <a:lnTo>
                  <a:pt x="1630" y="135"/>
                </a:lnTo>
                <a:lnTo>
                  <a:pt x="1628" y="135"/>
                </a:lnTo>
                <a:lnTo>
                  <a:pt x="1625" y="137"/>
                </a:lnTo>
                <a:lnTo>
                  <a:pt x="1618" y="137"/>
                </a:lnTo>
                <a:lnTo>
                  <a:pt x="1616" y="140"/>
                </a:lnTo>
                <a:lnTo>
                  <a:pt x="1616" y="142"/>
                </a:lnTo>
                <a:lnTo>
                  <a:pt x="1621" y="142"/>
                </a:lnTo>
                <a:lnTo>
                  <a:pt x="1623" y="140"/>
                </a:lnTo>
                <a:lnTo>
                  <a:pt x="1628" y="140"/>
                </a:lnTo>
                <a:lnTo>
                  <a:pt x="1630" y="137"/>
                </a:lnTo>
                <a:lnTo>
                  <a:pt x="1635" y="137"/>
                </a:lnTo>
                <a:lnTo>
                  <a:pt x="1637" y="135"/>
                </a:lnTo>
                <a:lnTo>
                  <a:pt x="1642" y="135"/>
                </a:lnTo>
                <a:lnTo>
                  <a:pt x="1642" y="133"/>
                </a:lnTo>
                <a:lnTo>
                  <a:pt x="1645" y="133"/>
                </a:lnTo>
                <a:lnTo>
                  <a:pt x="1647" y="130"/>
                </a:lnTo>
                <a:lnTo>
                  <a:pt x="1650" y="128"/>
                </a:lnTo>
                <a:lnTo>
                  <a:pt x="1652" y="125"/>
                </a:lnTo>
                <a:lnTo>
                  <a:pt x="1652" y="123"/>
                </a:lnTo>
                <a:lnTo>
                  <a:pt x="1654" y="121"/>
                </a:lnTo>
                <a:lnTo>
                  <a:pt x="1654" y="118"/>
                </a:lnTo>
                <a:lnTo>
                  <a:pt x="1657" y="116"/>
                </a:lnTo>
                <a:lnTo>
                  <a:pt x="1657" y="101"/>
                </a:lnTo>
                <a:lnTo>
                  <a:pt x="1666" y="101"/>
                </a:lnTo>
                <a:lnTo>
                  <a:pt x="1652" y="101"/>
                </a:lnTo>
                <a:lnTo>
                  <a:pt x="1652" y="101"/>
                </a:lnTo>
                <a:close/>
              </a:path>
              <a:path w="2558" h="772">
                <a:moveTo>
                  <a:pt x="1671" y="101"/>
                </a:moveTo>
                <a:lnTo>
                  <a:pt x="1652" y="101"/>
                </a:lnTo>
                <a:lnTo>
                  <a:pt x="1666" y="101"/>
                </a:lnTo>
                <a:lnTo>
                  <a:pt x="1666" y="133"/>
                </a:lnTo>
                <a:lnTo>
                  <a:pt x="1669" y="135"/>
                </a:lnTo>
                <a:lnTo>
                  <a:pt x="1669" y="137"/>
                </a:lnTo>
                <a:lnTo>
                  <a:pt x="1671" y="137"/>
                </a:lnTo>
                <a:lnTo>
                  <a:pt x="1673" y="140"/>
                </a:lnTo>
                <a:lnTo>
                  <a:pt x="1688" y="140"/>
                </a:lnTo>
                <a:lnTo>
                  <a:pt x="1690" y="137"/>
                </a:lnTo>
                <a:lnTo>
                  <a:pt x="1695" y="137"/>
                </a:lnTo>
                <a:lnTo>
                  <a:pt x="1697" y="135"/>
                </a:lnTo>
                <a:lnTo>
                  <a:pt x="1697" y="133"/>
                </a:lnTo>
                <a:lnTo>
                  <a:pt x="1678" y="133"/>
                </a:lnTo>
                <a:lnTo>
                  <a:pt x="1676" y="133"/>
                </a:lnTo>
                <a:lnTo>
                  <a:pt x="1673" y="130"/>
                </a:lnTo>
                <a:lnTo>
                  <a:pt x="1671" y="130"/>
                </a:lnTo>
                <a:lnTo>
                  <a:pt x="1671" y="125"/>
                </a:lnTo>
                <a:lnTo>
                  <a:pt x="1671" y="123"/>
                </a:lnTo>
                <a:lnTo>
                  <a:pt x="1671" y="101"/>
                </a:lnTo>
                <a:lnTo>
                  <a:pt x="1671" y="101"/>
                </a:lnTo>
                <a:close/>
              </a:path>
              <a:path w="2558" h="772">
                <a:moveTo>
                  <a:pt x="1685" y="101"/>
                </a:moveTo>
                <a:lnTo>
                  <a:pt x="1678" y="101"/>
                </a:lnTo>
                <a:lnTo>
                  <a:pt x="1678" y="106"/>
                </a:lnTo>
                <a:lnTo>
                  <a:pt x="1685" y="104"/>
                </a:lnTo>
                <a:lnTo>
                  <a:pt x="1685" y="101"/>
                </a:lnTo>
                <a:lnTo>
                  <a:pt x="1685" y="101"/>
                </a:lnTo>
                <a:close/>
              </a:path>
              <a:path w="2558" h="772">
                <a:moveTo>
                  <a:pt x="1635" y="90"/>
                </a:moveTo>
                <a:lnTo>
                  <a:pt x="1618" y="97"/>
                </a:lnTo>
                <a:lnTo>
                  <a:pt x="1628" y="97"/>
                </a:lnTo>
                <a:lnTo>
                  <a:pt x="1633" y="94"/>
                </a:lnTo>
                <a:lnTo>
                  <a:pt x="1635" y="92"/>
                </a:lnTo>
                <a:lnTo>
                  <a:pt x="1635" y="90"/>
                </a:lnTo>
                <a:lnTo>
                  <a:pt x="1635" y="90"/>
                </a:lnTo>
                <a:close/>
              </a:path>
              <a:path w="2558" h="772">
                <a:moveTo>
                  <a:pt x="1637" y="85"/>
                </a:moveTo>
                <a:lnTo>
                  <a:pt x="1637" y="99"/>
                </a:lnTo>
                <a:lnTo>
                  <a:pt x="1645" y="99"/>
                </a:lnTo>
                <a:lnTo>
                  <a:pt x="1645" y="85"/>
                </a:lnTo>
                <a:lnTo>
                  <a:pt x="1678" y="85"/>
                </a:lnTo>
                <a:lnTo>
                  <a:pt x="1637" y="85"/>
                </a:lnTo>
                <a:lnTo>
                  <a:pt x="1637" y="85"/>
                </a:lnTo>
                <a:close/>
              </a:path>
              <a:path w="2558" h="772">
                <a:moveTo>
                  <a:pt x="1688" y="68"/>
                </a:moveTo>
                <a:lnTo>
                  <a:pt x="1678" y="68"/>
                </a:lnTo>
                <a:lnTo>
                  <a:pt x="1678" y="80"/>
                </a:lnTo>
                <a:lnTo>
                  <a:pt x="1645" y="80"/>
                </a:lnTo>
                <a:lnTo>
                  <a:pt x="1637" y="82"/>
                </a:lnTo>
                <a:lnTo>
                  <a:pt x="1637" y="85"/>
                </a:lnTo>
                <a:lnTo>
                  <a:pt x="1678" y="85"/>
                </a:lnTo>
                <a:lnTo>
                  <a:pt x="1678" y="99"/>
                </a:lnTo>
                <a:lnTo>
                  <a:pt x="1645" y="99"/>
                </a:lnTo>
                <a:lnTo>
                  <a:pt x="1637" y="99"/>
                </a:lnTo>
                <a:lnTo>
                  <a:pt x="1637" y="101"/>
                </a:lnTo>
                <a:lnTo>
                  <a:pt x="1637" y="109"/>
                </a:lnTo>
                <a:lnTo>
                  <a:pt x="1645" y="104"/>
                </a:lnTo>
                <a:lnTo>
                  <a:pt x="1645" y="101"/>
                </a:lnTo>
                <a:lnTo>
                  <a:pt x="1652" y="101"/>
                </a:lnTo>
                <a:lnTo>
                  <a:pt x="1685" y="101"/>
                </a:lnTo>
                <a:lnTo>
                  <a:pt x="1685" y="99"/>
                </a:lnTo>
                <a:lnTo>
                  <a:pt x="1685" y="80"/>
                </a:lnTo>
                <a:lnTo>
                  <a:pt x="1685" y="75"/>
                </a:lnTo>
                <a:lnTo>
                  <a:pt x="1685" y="70"/>
                </a:lnTo>
                <a:lnTo>
                  <a:pt x="1688" y="68"/>
                </a:lnTo>
                <a:lnTo>
                  <a:pt x="1688" y="68"/>
                </a:lnTo>
                <a:close/>
              </a:path>
              <a:path w="2558" h="772">
                <a:moveTo>
                  <a:pt x="1683" y="58"/>
                </a:moveTo>
                <a:lnTo>
                  <a:pt x="1678" y="63"/>
                </a:lnTo>
                <a:lnTo>
                  <a:pt x="1645" y="63"/>
                </a:lnTo>
                <a:lnTo>
                  <a:pt x="1637" y="65"/>
                </a:lnTo>
                <a:lnTo>
                  <a:pt x="1637" y="82"/>
                </a:lnTo>
                <a:lnTo>
                  <a:pt x="1645" y="80"/>
                </a:lnTo>
                <a:lnTo>
                  <a:pt x="1645" y="68"/>
                </a:lnTo>
                <a:lnTo>
                  <a:pt x="1678" y="68"/>
                </a:lnTo>
                <a:lnTo>
                  <a:pt x="1688" y="68"/>
                </a:lnTo>
                <a:lnTo>
                  <a:pt x="1683" y="58"/>
                </a:lnTo>
                <a:lnTo>
                  <a:pt x="1683" y="58"/>
                </a:lnTo>
                <a:close/>
              </a:path>
              <a:path w="2558" h="772">
                <a:moveTo>
                  <a:pt x="1637" y="58"/>
                </a:moveTo>
                <a:lnTo>
                  <a:pt x="1637" y="65"/>
                </a:lnTo>
                <a:lnTo>
                  <a:pt x="1645" y="63"/>
                </a:lnTo>
                <a:lnTo>
                  <a:pt x="1637" y="58"/>
                </a:lnTo>
                <a:lnTo>
                  <a:pt x="1637" y="58"/>
                </a:lnTo>
                <a:close/>
              </a:path>
              <a:path w="2558" h="772">
                <a:moveTo>
                  <a:pt x="1618" y="49"/>
                </a:moveTo>
                <a:lnTo>
                  <a:pt x="1611" y="49"/>
                </a:lnTo>
                <a:lnTo>
                  <a:pt x="1611" y="97"/>
                </a:lnTo>
                <a:lnTo>
                  <a:pt x="1611" y="99"/>
                </a:lnTo>
                <a:lnTo>
                  <a:pt x="1609" y="99"/>
                </a:lnTo>
                <a:lnTo>
                  <a:pt x="1606" y="99"/>
                </a:lnTo>
                <a:lnTo>
                  <a:pt x="1604" y="101"/>
                </a:lnTo>
                <a:lnTo>
                  <a:pt x="1594" y="101"/>
                </a:lnTo>
                <a:lnTo>
                  <a:pt x="1599" y="113"/>
                </a:lnTo>
                <a:lnTo>
                  <a:pt x="1601" y="113"/>
                </a:lnTo>
                <a:lnTo>
                  <a:pt x="1601" y="111"/>
                </a:lnTo>
                <a:lnTo>
                  <a:pt x="1604" y="111"/>
                </a:lnTo>
                <a:lnTo>
                  <a:pt x="1604" y="109"/>
                </a:lnTo>
                <a:lnTo>
                  <a:pt x="1606" y="109"/>
                </a:lnTo>
                <a:lnTo>
                  <a:pt x="1609" y="106"/>
                </a:lnTo>
                <a:lnTo>
                  <a:pt x="1611" y="104"/>
                </a:lnTo>
                <a:lnTo>
                  <a:pt x="1613" y="104"/>
                </a:lnTo>
                <a:lnTo>
                  <a:pt x="1616" y="101"/>
                </a:lnTo>
                <a:lnTo>
                  <a:pt x="1618" y="101"/>
                </a:lnTo>
                <a:lnTo>
                  <a:pt x="1623" y="99"/>
                </a:lnTo>
                <a:lnTo>
                  <a:pt x="1625" y="97"/>
                </a:lnTo>
                <a:lnTo>
                  <a:pt x="1618" y="97"/>
                </a:lnTo>
                <a:lnTo>
                  <a:pt x="1618" y="49"/>
                </a:lnTo>
                <a:lnTo>
                  <a:pt x="1618" y="49"/>
                </a:lnTo>
                <a:close/>
              </a:path>
              <a:path w="2558" h="772">
                <a:moveTo>
                  <a:pt x="1690" y="44"/>
                </a:moveTo>
                <a:lnTo>
                  <a:pt x="1685" y="51"/>
                </a:lnTo>
                <a:lnTo>
                  <a:pt x="1628" y="51"/>
                </a:lnTo>
                <a:lnTo>
                  <a:pt x="1630" y="56"/>
                </a:lnTo>
                <a:lnTo>
                  <a:pt x="1633" y="56"/>
                </a:lnTo>
                <a:lnTo>
                  <a:pt x="1635" y="53"/>
                </a:lnTo>
                <a:lnTo>
                  <a:pt x="1700" y="53"/>
                </a:lnTo>
                <a:lnTo>
                  <a:pt x="1690" y="44"/>
                </a:lnTo>
                <a:lnTo>
                  <a:pt x="1690" y="44"/>
                </a:lnTo>
                <a:close/>
              </a:path>
              <a:path w="2558" h="772">
                <a:moveTo>
                  <a:pt x="1625" y="39"/>
                </a:moveTo>
                <a:lnTo>
                  <a:pt x="1621" y="44"/>
                </a:lnTo>
                <a:lnTo>
                  <a:pt x="1594" y="44"/>
                </a:lnTo>
                <a:lnTo>
                  <a:pt x="1599" y="49"/>
                </a:lnTo>
                <a:lnTo>
                  <a:pt x="1633" y="49"/>
                </a:lnTo>
                <a:lnTo>
                  <a:pt x="1625" y="39"/>
                </a:lnTo>
                <a:lnTo>
                  <a:pt x="1625" y="39"/>
                </a:lnTo>
                <a:close/>
              </a:path>
              <a:path w="2558" h="772">
                <a:moveTo>
                  <a:pt x="1647" y="27"/>
                </a:moveTo>
                <a:lnTo>
                  <a:pt x="1645" y="30"/>
                </a:lnTo>
                <a:lnTo>
                  <a:pt x="1647" y="30"/>
                </a:lnTo>
                <a:lnTo>
                  <a:pt x="1647" y="34"/>
                </a:lnTo>
                <a:lnTo>
                  <a:pt x="1650" y="37"/>
                </a:lnTo>
                <a:lnTo>
                  <a:pt x="1650" y="44"/>
                </a:lnTo>
                <a:lnTo>
                  <a:pt x="1652" y="49"/>
                </a:lnTo>
                <a:lnTo>
                  <a:pt x="1654" y="46"/>
                </a:lnTo>
                <a:lnTo>
                  <a:pt x="1657" y="46"/>
                </a:lnTo>
                <a:lnTo>
                  <a:pt x="1657" y="44"/>
                </a:lnTo>
                <a:lnTo>
                  <a:pt x="1657" y="37"/>
                </a:lnTo>
                <a:lnTo>
                  <a:pt x="1654" y="37"/>
                </a:lnTo>
                <a:lnTo>
                  <a:pt x="1654" y="34"/>
                </a:lnTo>
                <a:lnTo>
                  <a:pt x="1652" y="32"/>
                </a:lnTo>
                <a:lnTo>
                  <a:pt x="1650" y="30"/>
                </a:lnTo>
                <a:lnTo>
                  <a:pt x="1647" y="27"/>
                </a:lnTo>
                <a:lnTo>
                  <a:pt x="1647" y="27"/>
                </a:lnTo>
                <a:close/>
              </a:path>
              <a:path w="2558" h="772">
                <a:moveTo>
                  <a:pt x="1673" y="27"/>
                </a:moveTo>
                <a:lnTo>
                  <a:pt x="1673" y="32"/>
                </a:lnTo>
                <a:lnTo>
                  <a:pt x="1671" y="34"/>
                </a:lnTo>
                <a:lnTo>
                  <a:pt x="1671" y="41"/>
                </a:lnTo>
                <a:lnTo>
                  <a:pt x="1669" y="44"/>
                </a:lnTo>
                <a:lnTo>
                  <a:pt x="1669" y="51"/>
                </a:lnTo>
                <a:lnTo>
                  <a:pt x="1671" y="49"/>
                </a:lnTo>
                <a:lnTo>
                  <a:pt x="1671" y="46"/>
                </a:lnTo>
                <a:lnTo>
                  <a:pt x="1673" y="44"/>
                </a:lnTo>
                <a:lnTo>
                  <a:pt x="1676" y="41"/>
                </a:lnTo>
                <a:lnTo>
                  <a:pt x="1676" y="39"/>
                </a:lnTo>
                <a:lnTo>
                  <a:pt x="1678" y="37"/>
                </a:lnTo>
                <a:lnTo>
                  <a:pt x="1683" y="34"/>
                </a:lnTo>
                <a:lnTo>
                  <a:pt x="1673" y="27"/>
                </a:lnTo>
                <a:lnTo>
                  <a:pt x="1673" y="27"/>
                </a:lnTo>
                <a:close/>
              </a:path>
              <a:path w="2558" h="772">
                <a:moveTo>
                  <a:pt x="1685" y="15"/>
                </a:moveTo>
                <a:lnTo>
                  <a:pt x="1681" y="22"/>
                </a:lnTo>
                <a:lnTo>
                  <a:pt x="1633" y="22"/>
                </a:lnTo>
                <a:lnTo>
                  <a:pt x="1637" y="27"/>
                </a:lnTo>
                <a:lnTo>
                  <a:pt x="1640" y="25"/>
                </a:lnTo>
                <a:lnTo>
                  <a:pt x="1693" y="25"/>
                </a:lnTo>
                <a:lnTo>
                  <a:pt x="1685" y="15"/>
                </a:lnTo>
                <a:lnTo>
                  <a:pt x="1685" y="15"/>
                </a:lnTo>
                <a:close/>
              </a:path>
              <a:path w="2558" h="772">
                <a:moveTo>
                  <a:pt x="1611" y="5"/>
                </a:moveTo>
                <a:lnTo>
                  <a:pt x="1611" y="44"/>
                </a:lnTo>
                <a:lnTo>
                  <a:pt x="1618" y="44"/>
                </a:lnTo>
                <a:lnTo>
                  <a:pt x="1618" y="15"/>
                </a:lnTo>
                <a:lnTo>
                  <a:pt x="1621" y="10"/>
                </a:lnTo>
                <a:lnTo>
                  <a:pt x="1611" y="5"/>
                </a:lnTo>
                <a:lnTo>
                  <a:pt x="1611" y="5"/>
                </a:lnTo>
                <a:close/>
              </a:path>
              <a:path w="2558" h="772">
                <a:moveTo>
                  <a:pt x="1654" y="1"/>
                </a:moveTo>
                <a:lnTo>
                  <a:pt x="1654" y="3"/>
                </a:lnTo>
                <a:lnTo>
                  <a:pt x="1657" y="5"/>
                </a:lnTo>
                <a:lnTo>
                  <a:pt x="1657" y="10"/>
                </a:lnTo>
                <a:lnTo>
                  <a:pt x="1659" y="13"/>
                </a:lnTo>
                <a:lnTo>
                  <a:pt x="1659" y="17"/>
                </a:lnTo>
                <a:lnTo>
                  <a:pt x="1661" y="20"/>
                </a:lnTo>
                <a:lnTo>
                  <a:pt x="1664" y="17"/>
                </a:lnTo>
                <a:lnTo>
                  <a:pt x="1666" y="15"/>
                </a:lnTo>
                <a:lnTo>
                  <a:pt x="1666" y="10"/>
                </a:lnTo>
                <a:lnTo>
                  <a:pt x="1664" y="8"/>
                </a:lnTo>
                <a:lnTo>
                  <a:pt x="1661" y="5"/>
                </a:lnTo>
                <a:lnTo>
                  <a:pt x="1659" y="3"/>
                </a:lnTo>
                <a:lnTo>
                  <a:pt x="1654" y="1"/>
                </a:lnTo>
                <a:lnTo>
                  <a:pt x="1654" y="1"/>
                </a:lnTo>
                <a:close/>
              </a:path>
              <a:path w="2558" h="772">
                <a:moveTo>
                  <a:pt x="1801" y="123"/>
                </a:moveTo>
                <a:lnTo>
                  <a:pt x="1796" y="130"/>
                </a:lnTo>
                <a:lnTo>
                  <a:pt x="1712" y="130"/>
                </a:lnTo>
                <a:lnTo>
                  <a:pt x="1717" y="137"/>
                </a:lnTo>
                <a:lnTo>
                  <a:pt x="1719" y="135"/>
                </a:lnTo>
                <a:lnTo>
                  <a:pt x="1810" y="135"/>
                </a:lnTo>
                <a:lnTo>
                  <a:pt x="1801" y="123"/>
                </a:lnTo>
                <a:lnTo>
                  <a:pt x="1801" y="123"/>
                </a:lnTo>
                <a:close/>
              </a:path>
              <a:path w="2558" h="772">
                <a:moveTo>
                  <a:pt x="1789" y="101"/>
                </a:moveTo>
                <a:lnTo>
                  <a:pt x="1784" y="109"/>
                </a:lnTo>
                <a:lnTo>
                  <a:pt x="1765" y="109"/>
                </a:lnTo>
                <a:lnTo>
                  <a:pt x="1796" y="111"/>
                </a:lnTo>
                <a:lnTo>
                  <a:pt x="1789" y="101"/>
                </a:lnTo>
                <a:lnTo>
                  <a:pt x="1789" y="101"/>
                </a:lnTo>
                <a:close/>
              </a:path>
              <a:path w="2558" h="772">
                <a:moveTo>
                  <a:pt x="1736" y="101"/>
                </a:moveTo>
                <a:lnTo>
                  <a:pt x="1736" y="130"/>
                </a:lnTo>
                <a:lnTo>
                  <a:pt x="1741" y="130"/>
                </a:lnTo>
                <a:lnTo>
                  <a:pt x="1741" y="111"/>
                </a:lnTo>
                <a:lnTo>
                  <a:pt x="1745" y="106"/>
                </a:lnTo>
                <a:lnTo>
                  <a:pt x="1736" y="101"/>
                </a:lnTo>
                <a:lnTo>
                  <a:pt x="1736" y="101"/>
                </a:lnTo>
                <a:close/>
              </a:path>
              <a:path w="2558" h="772">
                <a:moveTo>
                  <a:pt x="1765" y="92"/>
                </a:moveTo>
                <a:lnTo>
                  <a:pt x="1760" y="92"/>
                </a:lnTo>
                <a:lnTo>
                  <a:pt x="1760" y="130"/>
                </a:lnTo>
                <a:lnTo>
                  <a:pt x="1765" y="130"/>
                </a:lnTo>
                <a:lnTo>
                  <a:pt x="1765" y="111"/>
                </a:lnTo>
                <a:lnTo>
                  <a:pt x="1796" y="111"/>
                </a:lnTo>
                <a:lnTo>
                  <a:pt x="1765" y="109"/>
                </a:lnTo>
                <a:lnTo>
                  <a:pt x="1765" y="92"/>
                </a:lnTo>
                <a:lnTo>
                  <a:pt x="1765" y="92"/>
                </a:lnTo>
                <a:close/>
              </a:path>
              <a:path w="2558" h="772">
                <a:moveTo>
                  <a:pt x="1793" y="80"/>
                </a:moveTo>
                <a:lnTo>
                  <a:pt x="1786" y="87"/>
                </a:lnTo>
                <a:lnTo>
                  <a:pt x="1721" y="87"/>
                </a:lnTo>
                <a:lnTo>
                  <a:pt x="1726" y="94"/>
                </a:lnTo>
                <a:lnTo>
                  <a:pt x="1729" y="94"/>
                </a:lnTo>
                <a:lnTo>
                  <a:pt x="1729" y="92"/>
                </a:lnTo>
                <a:lnTo>
                  <a:pt x="1801" y="92"/>
                </a:lnTo>
                <a:lnTo>
                  <a:pt x="1793" y="80"/>
                </a:lnTo>
                <a:lnTo>
                  <a:pt x="1793" y="80"/>
                </a:lnTo>
                <a:close/>
              </a:path>
              <a:path w="2558" h="772">
                <a:moveTo>
                  <a:pt x="1793" y="68"/>
                </a:moveTo>
                <a:lnTo>
                  <a:pt x="1786" y="68"/>
                </a:lnTo>
                <a:lnTo>
                  <a:pt x="1789" y="70"/>
                </a:lnTo>
                <a:lnTo>
                  <a:pt x="1791" y="73"/>
                </a:lnTo>
                <a:lnTo>
                  <a:pt x="1793" y="75"/>
                </a:lnTo>
                <a:lnTo>
                  <a:pt x="1793" y="77"/>
                </a:lnTo>
                <a:lnTo>
                  <a:pt x="1796" y="80"/>
                </a:lnTo>
                <a:lnTo>
                  <a:pt x="1798" y="80"/>
                </a:lnTo>
                <a:lnTo>
                  <a:pt x="1801" y="82"/>
                </a:lnTo>
                <a:lnTo>
                  <a:pt x="1801" y="85"/>
                </a:lnTo>
                <a:lnTo>
                  <a:pt x="1803" y="85"/>
                </a:lnTo>
                <a:lnTo>
                  <a:pt x="1805" y="87"/>
                </a:lnTo>
                <a:lnTo>
                  <a:pt x="1805" y="85"/>
                </a:lnTo>
                <a:lnTo>
                  <a:pt x="1808" y="82"/>
                </a:lnTo>
                <a:lnTo>
                  <a:pt x="1810" y="80"/>
                </a:lnTo>
                <a:lnTo>
                  <a:pt x="1813" y="80"/>
                </a:lnTo>
                <a:lnTo>
                  <a:pt x="1813" y="77"/>
                </a:lnTo>
                <a:lnTo>
                  <a:pt x="1810" y="77"/>
                </a:lnTo>
                <a:lnTo>
                  <a:pt x="1808" y="75"/>
                </a:lnTo>
                <a:lnTo>
                  <a:pt x="1803" y="75"/>
                </a:lnTo>
                <a:lnTo>
                  <a:pt x="1801" y="73"/>
                </a:lnTo>
                <a:lnTo>
                  <a:pt x="1798" y="73"/>
                </a:lnTo>
                <a:lnTo>
                  <a:pt x="1798" y="70"/>
                </a:lnTo>
                <a:lnTo>
                  <a:pt x="1796" y="68"/>
                </a:lnTo>
                <a:lnTo>
                  <a:pt x="1793" y="68"/>
                </a:lnTo>
                <a:lnTo>
                  <a:pt x="1793" y="68"/>
                </a:lnTo>
                <a:close/>
              </a:path>
              <a:path w="2558" h="772">
                <a:moveTo>
                  <a:pt x="1743" y="63"/>
                </a:moveTo>
                <a:lnTo>
                  <a:pt x="1738" y="63"/>
                </a:lnTo>
                <a:lnTo>
                  <a:pt x="1738" y="65"/>
                </a:lnTo>
                <a:lnTo>
                  <a:pt x="1738" y="80"/>
                </a:lnTo>
                <a:lnTo>
                  <a:pt x="1736" y="82"/>
                </a:lnTo>
                <a:lnTo>
                  <a:pt x="1736" y="87"/>
                </a:lnTo>
                <a:lnTo>
                  <a:pt x="1743" y="82"/>
                </a:lnTo>
                <a:lnTo>
                  <a:pt x="1743" y="63"/>
                </a:lnTo>
                <a:lnTo>
                  <a:pt x="1743" y="63"/>
                </a:lnTo>
                <a:close/>
              </a:path>
              <a:path w="2558" h="772">
                <a:moveTo>
                  <a:pt x="1731" y="61"/>
                </a:moveTo>
                <a:lnTo>
                  <a:pt x="1731" y="63"/>
                </a:lnTo>
                <a:lnTo>
                  <a:pt x="1729" y="65"/>
                </a:lnTo>
                <a:lnTo>
                  <a:pt x="1729" y="68"/>
                </a:lnTo>
                <a:lnTo>
                  <a:pt x="1726" y="70"/>
                </a:lnTo>
                <a:lnTo>
                  <a:pt x="1724" y="73"/>
                </a:lnTo>
                <a:lnTo>
                  <a:pt x="1724" y="75"/>
                </a:lnTo>
                <a:lnTo>
                  <a:pt x="1721" y="75"/>
                </a:lnTo>
                <a:lnTo>
                  <a:pt x="1719" y="77"/>
                </a:lnTo>
                <a:lnTo>
                  <a:pt x="1717" y="80"/>
                </a:lnTo>
                <a:lnTo>
                  <a:pt x="1714" y="82"/>
                </a:lnTo>
                <a:lnTo>
                  <a:pt x="1714" y="85"/>
                </a:lnTo>
                <a:lnTo>
                  <a:pt x="1712" y="85"/>
                </a:lnTo>
                <a:lnTo>
                  <a:pt x="1710" y="87"/>
                </a:lnTo>
                <a:lnTo>
                  <a:pt x="1710" y="90"/>
                </a:lnTo>
                <a:lnTo>
                  <a:pt x="1712" y="87"/>
                </a:lnTo>
                <a:lnTo>
                  <a:pt x="1714" y="87"/>
                </a:lnTo>
                <a:lnTo>
                  <a:pt x="1717" y="85"/>
                </a:lnTo>
                <a:lnTo>
                  <a:pt x="1719" y="82"/>
                </a:lnTo>
                <a:lnTo>
                  <a:pt x="1721" y="82"/>
                </a:lnTo>
                <a:lnTo>
                  <a:pt x="1721" y="80"/>
                </a:lnTo>
                <a:lnTo>
                  <a:pt x="1724" y="77"/>
                </a:lnTo>
                <a:lnTo>
                  <a:pt x="1726" y="77"/>
                </a:lnTo>
                <a:lnTo>
                  <a:pt x="1729" y="75"/>
                </a:lnTo>
                <a:lnTo>
                  <a:pt x="1731" y="73"/>
                </a:lnTo>
                <a:lnTo>
                  <a:pt x="1731" y="70"/>
                </a:lnTo>
                <a:lnTo>
                  <a:pt x="1733" y="70"/>
                </a:lnTo>
                <a:lnTo>
                  <a:pt x="1733" y="68"/>
                </a:lnTo>
                <a:lnTo>
                  <a:pt x="1736" y="65"/>
                </a:lnTo>
                <a:lnTo>
                  <a:pt x="1738" y="63"/>
                </a:lnTo>
                <a:lnTo>
                  <a:pt x="1743" y="63"/>
                </a:lnTo>
                <a:lnTo>
                  <a:pt x="1731" y="61"/>
                </a:lnTo>
                <a:lnTo>
                  <a:pt x="1731" y="61"/>
                </a:lnTo>
                <a:close/>
              </a:path>
              <a:path w="2558" h="772">
                <a:moveTo>
                  <a:pt x="1733" y="56"/>
                </a:moveTo>
                <a:lnTo>
                  <a:pt x="1733" y="58"/>
                </a:lnTo>
                <a:lnTo>
                  <a:pt x="1731" y="61"/>
                </a:lnTo>
                <a:lnTo>
                  <a:pt x="1743" y="63"/>
                </a:lnTo>
                <a:lnTo>
                  <a:pt x="1745" y="65"/>
                </a:lnTo>
                <a:lnTo>
                  <a:pt x="1748" y="68"/>
                </a:lnTo>
                <a:lnTo>
                  <a:pt x="1750" y="70"/>
                </a:lnTo>
                <a:lnTo>
                  <a:pt x="1750" y="73"/>
                </a:lnTo>
                <a:lnTo>
                  <a:pt x="1753" y="73"/>
                </a:lnTo>
                <a:lnTo>
                  <a:pt x="1755" y="75"/>
                </a:lnTo>
                <a:lnTo>
                  <a:pt x="1755" y="77"/>
                </a:lnTo>
                <a:lnTo>
                  <a:pt x="1757" y="80"/>
                </a:lnTo>
                <a:lnTo>
                  <a:pt x="1757" y="77"/>
                </a:lnTo>
                <a:lnTo>
                  <a:pt x="1760" y="75"/>
                </a:lnTo>
                <a:lnTo>
                  <a:pt x="1760" y="70"/>
                </a:lnTo>
                <a:lnTo>
                  <a:pt x="1757" y="68"/>
                </a:lnTo>
                <a:lnTo>
                  <a:pt x="1755" y="65"/>
                </a:lnTo>
                <a:lnTo>
                  <a:pt x="1753" y="65"/>
                </a:lnTo>
                <a:lnTo>
                  <a:pt x="1750" y="63"/>
                </a:lnTo>
                <a:lnTo>
                  <a:pt x="1748" y="63"/>
                </a:lnTo>
                <a:lnTo>
                  <a:pt x="1745" y="61"/>
                </a:lnTo>
                <a:lnTo>
                  <a:pt x="1743" y="61"/>
                </a:lnTo>
                <a:lnTo>
                  <a:pt x="1743" y="56"/>
                </a:lnTo>
                <a:lnTo>
                  <a:pt x="1755" y="56"/>
                </a:lnTo>
                <a:lnTo>
                  <a:pt x="1733" y="56"/>
                </a:lnTo>
                <a:lnTo>
                  <a:pt x="1733" y="56"/>
                </a:lnTo>
                <a:close/>
              </a:path>
              <a:path w="2558" h="772">
                <a:moveTo>
                  <a:pt x="1760" y="56"/>
                </a:moveTo>
                <a:lnTo>
                  <a:pt x="1733" y="56"/>
                </a:lnTo>
                <a:lnTo>
                  <a:pt x="1755" y="56"/>
                </a:lnTo>
                <a:lnTo>
                  <a:pt x="1755" y="61"/>
                </a:lnTo>
                <a:lnTo>
                  <a:pt x="1760" y="58"/>
                </a:lnTo>
                <a:lnTo>
                  <a:pt x="1760" y="56"/>
                </a:lnTo>
                <a:lnTo>
                  <a:pt x="1760" y="56"/>
                </a:lnTo>
                <a:close/>
              </a:path>
              <a:path w="2558" h="772">
                <a:moveTo>
                  <a:pt x="1738" y="37"/>
                </a:moveTo>
                <a:lnTo>
                  <a:pt x="1738" y="53"/>
                </a:lnTo>
                <a:lnTo>
                  <a:pt x="1726" y="53"/>
                </a:lnTo>
                <a:lnTo>
                  <a:pt x="1743" y="53"/>
                </a:lnTo>
                <a:lnTo>
                  <a:pt x="1743" y="37"/>
                </a:lnTo>
                <a:lnTo>
                  <a:pt x="1755" y="37"/>
                </a:lnTo>
                <a:lnTo>
                  <a:pt x="1738" y="37"/>
                </a:lnTo>
                <a:lnTo>
                  <a:pt x="1738" y="37"/>
                </a:lnTo>
                <a:close/>
              </a:path>
              <a:path w="2558" h="772">
                <a:moveTo>
                  <a:pt x="1721" y="37"/>
                </a:moveTo>
                <a:lnTo>
                  <a:pt x="1721" y="53"/>
                </a:lnTo>
                <a:lnTo>
                  <a:pt x="1743" y="53"/>
                </a:lnTo>
                <a:lnTo>
                  <a:pt x="1726" y="53"/>
                </a:lnTo>
                <a:lnTo>
                  <a:pt x="1726" y="37"/>
                </a:lnTo>
                <a:lnTo>
                  <a:pt x="1738" y="37"/>
                </a:lnTo>
                <a:lnTo>
                  <a:pt x="1721" y="37"/>
                </a:lnTo>
                <a:lnTo>
                  <a:pt x="1721" y="37"/>
                </a:lnTo>
                <a:close/>
              </a:path>
              <a:path w="2558" h="772">
                <a:moveTo>
                  <a:pt x="1770" y="32"/>
                </a:moveTo>
                <a:lnTo>
                  <a:pt x="1767" y="34"/>
                </a:lnTo>
                <a:lnTo>
                  <a:pt x="1767" y="39"/>
                </a:lnTo>
                <a:lnTo>
                  <a:pt x="1765" y="44"/>
                </a:lnTo>
                <a:lnTo>
                  <a:pt x="1765" y="49"/>
                </a:lnTo>
                <a:lnTo>
                  <a:pt x="1762" y="51"/>
                </a:lnTo>
                <a:lnTo>
                  <a:pt x="1762" y="53"/>
                </a:lnTo>
                <a:lnTo>
                  <a:pt x="1765" y="51"/>
                </a:lnTo>
                <a:lnTo>
                  <a:pt x="1767" y="49"/>
                </a:lnTo>
                <a:lnTo>
                  <a:pt x="1767" y="46"/>
                </a:lnTo>
                <a:lnTo>
                  <a:pt x="1770" y="44"/>
                </a:lnTo>
                <a:lnTo>
                  <a:pt x="1770" y="41"/>
                </a:lnTo>
                <a:lnTo>
                  <a:pt x="1772" y="39"/>
                </a:lnTo>
                <a:lnTo>
                  <a:pt x="1772" y="37"/>
                </a:lnTo>
                <a:lnTo>
                  <a:pt x="1774" y="32"/>
                </a:lnTo>
                <a:lnTo>
                  <a:pt x="1770" y="32"/>
                </a:lnTo>
                <a:lnTo>
                  <a:pt x="1770" y="32"/>
                </a:lnTo>
                <a:close/>
              </a:path>
              <a:path w="2558" h="772">
                <a:moveTo>
                  <a:pt x="1721" y="30"/>
                </a:moveTo>
                <a:lnTo>
                  <a:pt x="1721" y="37"/>
                </a:lnTo>
                <a:lnTo>
                  <a:pt x="1738" y="37"/>
                </a:lnTo>
                <a:lnTo>
                  <a:pt x="1755" y="37"/>
                </a:lnTo>
                <a:lnTo>
                  <a:pt x="1755" y="53"/>
                </a:lnTo>
                <a:lnTo>
                  <a:pt x="1721" y="53"/>
                </a:lnTo>
                <a:lnTo>
                  <a:pt x="1721" y="56"/>
                </a:lnTo>
                <a:lnTo>
                  <a:pt x="1721" y="63"/>
                </a:lnTo>
                <a:lnTo>
                  <a:pt x="1726" y="61"/>
                </a:lnTo>
                <a:lnTo>
                  <a:pt x="1726" y="56"/>
                </a:lnTo>
                <a:lnTo>
                  <a:pt x="1733" y="56"/>
                </a:lnTo>
                <a:lnTo>
                  <a:pt x="1760" y="56"/>
                </a:lnTo>
                <a:lnTo>
                  <a:pt x="1760" y="51"/>
                </a:lnTo>
                <a:lnTo>
                  <a:pt x="1760" y="39"/>
                </a:lnTo>
                <a:lnTo>
                  <a:pt x="1762" y="37"/>
                </a:lnTo>
                <a:lnTo>
                  <a:pt x="1743" y="34"/>
                </a:lnTo>
                <a:lnTo>
                  <a:pt x="1726" y="34"/>
                </a:lnTo>
                <a:lnTo>
                  <a:pt x="1721" y="30"/>
                </a:lnTo>
                <a:lnTo>
                  <a:pt x="1721" y="30"/>
                </a:lnTo>
                <a:close/>
              </a:path>
              <a:path w="2558" h="772">
                <a:moveTo>
                  <a:pt x="1757" y="30"/>
                </a:moveTo>
                <a:lnTo>
                  <a:pt x="1753" y="34"/>
                </a:lnTo>
                <a:lnTo>
                  <a:pt x="1743" y="34"/>
                </a:lnTo>
                <a:lnTo>
                  <a:pt x="1762" y="37"/>
                </a:lnTo>
                <a:lnTo>
                  <a:pt x="1757" y="30"/>
                </a:lnTo>
                <a:lnTo>
                  <a:pt x="1757" y="30"/>
                </a:lnTo>
                <a:close/>
              </a:path>
              <a:path w="2558" h="772">
                <a:moveTo>
                  <a:pt x="1801" y="27"/>
                </a:moveTo>
                <a:lnTo>
                  <a:pt x="1793" y="27"/>
                </a:lnTo>
                <a:lnTo>
                  <a:pt x="1793" y="30"/>
                </a:lnTo>
                <a:lnTo>
                  <a:pt x="1793" y="34"/>
                </a:lnTo>
                <a:lnTo>
                  <a:pt x="1791" y="39"/>
                </a:lnTo>
                <a:lnTo>
                  <a:pt x="1791" y="44"/>
                </a:lnTo>
                <a:lnTo>
                  <a:pt x="1789" y="46"/>
                </a:lnTo>
                <a:lnTo>
                  <a:pt x="1789" y="51"/>
                </a:lnTo>
                <a:lnTo>
                  <a:pt x="1786" y="56"/>
                </a:lnTo>
                <a:lnTo>
                  <a:pt x="1786" y="58"/>
                </a:lnTo>
                <a:lnTo>
                  <a:pt x="1791" y="58"/>
                </a:lnTo>
                <a:lnTo>
                  <a:pt x="1793" y="56"/>
                </a:lnTo>
                <a:lnTo>
                  <a:pt x="1793" y="53"/>
                </a:lnTo>
                <a:lnTo>
                  <a:pt x="1796" y="51"/>
                </a:lnTo>
                <a:lnTo>
                  <a:pt x="1796" y="44"/>
                </a:lnTo>
                <a:lnTo>
                  <a:pt x="1798" y="41"/>
                </a:lnTo>
                <a:lnTo>
                  <a:pt x="1798" y="37"/>
                </a:lnTo>
                <a:lnTo>
                  <a:pt x="1801" y="34"/>
                </a:lnTo>
                <a:lnTo>
                  <a:pt x="1801" y="27"/>
                </a:lnTo>
                <a:lnTo>
                  <a:pt x="1801" y="27"/>
                </a:lnTo>
                <a:close/>
              </a:path>
              <a:path w="2558" h="772">
                <a:moveTo>
                  <a:pt x="1743" y="22"/>
                </a:moveTo>
                <a:lnTo>
                  <a:pt x="1738" y="22"/>
                </a:lnTo>
                <a:lnTo>
                  <a:pt x="1738" y="34"/>
                </a:lnTo>
                <a:lnTo>
                  <a:pt x="1726" y="34"/>
                </a:lnTo>
                <a:lnTo>
                  <a:pt x="1743" y="34"/>
                </a:lnTo>
                <a:lnTo>
                  <a:pt x="1743" y="22"/>
                </a:lnTo>
                <a:lnTo>
                  <a:pt x="1743" y="22"/>
                </a:lnTo>
                <a:close/>
              </a:path>
              <a:path w="2558" h="772">
                <a:moveTo>
                  <a:pt x="1805" y="17"/>
                </a:moveTo>
                <a:lnTo>
                  <a:pt x="1801" y="25"/>
                </a:lnTo>
                <a:lnTo>
                  <a:pt x="1777" y="25"/>
                </a:lnTo>
                <a:lnTo>
                  <a:pt x="1770" y="27"/>
                </a:lnTo>
                <a:lnTo>
                  <a:pt x="1770" y="32"/>
                </a:lnTo>
                <a:lnTo>
                  <a:pt x="1774" y="32"/>
                </a:lnTo>
                <a:lnTo>
                  <a:pt x="1774" y="39"/>
                </a:lnTo>
                <a:lnTo>
                  <a:pt x="1777" y="44"/>
                </a:lnTo>
                <a:lnTo>
                  <a:pt x="1777" y="49"/>
                </a:lnTo>
                <a:lnTo>
                  <a:pt x="1779" y="51"/>
                </a:lnTo>
                <a:lnTo>
                  <a:pt x="1779" y="53"/>
                </a:lnTo>
                <a:lnTo>
                  <a:pt x="1781" y="58"/>
                </a:lnTo>
                <a:lnTo>
                  <a:pt x="1781" y="65"/>
                </a:lnTo>
                <a:lnTo>
                  <a:pt x="1779" y="65"/>
                </a:lnTo>
                <a:lnTo>
                  <a:pt x="1777" y="68"/>
                </a:lnTo>
                <a:lnTo>
                  <a:pt x="1777" y="70"/>
                </a:lnTo>
                <a:lnTo>
                  <a:pt x="1774" y="73"/>
                </a:lnTo>
                <a:lnTo>
                  <a:pt x="1772" y="73"/>
                </a:lnTo>
                <a:lnTo>
                  <a:pt x="1770" y="75"/>
                </a:lnTo>
                <a:lnTo>
                  <a:pt x="1770" y="75"/>
                </a:lnTo>
                <a:lnTo>
                  <a:pt x="1767" y="77"/>
                </a:lnTo>
                <a:lnTo>
                  <a:pt x="1765" y="80"/>
                </a:lnTo>
                <a:lnTo>
                  <a:pt x="1762" y="80"/>
                </a:lnTo>
                <a:lnTo>
                  <a:pt x="1760" y="82"/>
                </a:lnTo>
                <a:lnTo>
                  <a:pt x="1757" y="82"/>
                </a:lnTo>
                <a:lnTo>
                  <a:pt x="1755" y="85"/>
                </a:lnTo>
                <a:lnTo>
                  <a:pt x="1753" y="85"/>
                </a:lnTo>
                <a:lnTo>
                  <a:pt x="1753" y="87"/>
                </a:lnTo>
                <a:lnTo>
                  <a:pt x="1755" y="87"/>
                </a:lnTo>
                <a:lnTo>
                  <a:pt x="1757" y="85"/>
                </a:lnTo>
                <a:lnTo>
                  <a:pt x="1762" y="85"/>
                </a:lnTo>
                <a:lnTo>
                  <a:pt x="1765" y="82"/>
                </a:lnTo>
                <a:lnTo>
                  <a:pt x="1767" y="82"/>
                </a:lnTo>
                <a:lnTo>
                  <a:pt x="1770" y="80"/>
                </a:lnTo>
                <a:lnTo>
                  <a:pt x="1772" y="77"/>
                </a:lnTo>
                <a:lnTo>
                  <a:pt x="1774" y="77"/>
                </a:lnTo>
                <a:lnTo>
                  <a:pt x="1777" y="75"/>
                </a:lnTo>
                <a:lnTo>
                  <a:pt x="1779" y="75"/>
                </a:lnTo>
                <a:lnTo>
                  <a:pt x="1781" y="73"/>
                </a:lnTo>
                <a:lnTo>
                  <a:pt x="1781" y="70"/>
                </a:lnTo>
                <a:lnTo>
                  <a:pt x="1784" y="70"/>
                </a:lnTo>
                <a:lnTo>
                  <a:pt x="1786" y="68"/>
                </a:lnTo>
                <a:lnTo>
                  <a:pt x="1793" y="68"/>
                </a:lnTo>
                <a:lnTo>
                  <a:pt x="1791" y="65"/>
                </a:lnTo>
                <a:lnTo>
                  <a:pt x="1789" y="63"/>
                </a:lnTo>
                <a:lnTo>
                  <a:pt x="1791" y="61"/>
                </a:lnTo>
                <a:lnTo>
                  <a:pt x="1791" y="58"/>
                </a:lnTo>
                <a:lnTo>
                  <a:pt x="1786" y="58"/>
                </a:lnTo>
                <a:lnTo>
                  <a:pt x="1786" y="56"/>
                </a:lnTo>
                <a:lnTo>
                  <a:pt x="1784" y="53"/>
                </a:lnTo>
                <a:lnTo>
                  <a:pt x="1784" y="51"/>
                </a:lnTo>
                <a:lnTo>
                  <a:pt x="1781" y="49"/>
                </a:lnTo>
                <a:lnTo>
                  <a:pt x="1781" y="46"/>
                </a:lnTo>
                <a:lnTo>
                  <a:pt x="1779" y="44"/>
                </a:lnTo>
                <a:lnTo>
                  <a:pt x="1779" y="41"/>
                </a:lnTo>
                <a:lnTo>
                  <a:pt x="1777" y="39"/>
                </a:lnTo>
                <a:lnTo>
                  <a:pt x="1777" y="32"/>
                </a:lnTo>
                <a:lnTo>
                  <a:pt x="1774" y="30"/>
                </a:lnTo>
                <a:lnTo>
                  <a:pt x="1777" y="27"/>
                </a:lnTo>
                <a:lnTo>
                  <a:pt x="1813" y="27"/>
                </a:lnTo>
                <a:lnTo>
                  <a:pt x="1805" y="17"/>
                </a:lnTo>
                <a:lnTo>
                  <a:pt x="1805" y="17"/>
                </a:lnTo>
                <a:close/>
              </a:path>
              <a:path w="2558" h="772">
                <a:moveTo>
                  <a:pt x="1760" y="13"/>
                </a:moveTo>
                <a:lnTo>
                  <a:pt x="1755" y="20"/>
                </a:lnTo>
                <a:lnTo>
                  <a:pt x="1712" y="20"/>
                </a:lnTo>
                <a:lnTo>
                  <a:pt x="1717" y="25"/>
                </a:lnTo>
                <a:lnTo>
                  <a:pt x="1719" y="25"/>
                </a:lnTo>
                <a:lnTo>
                  <a:pt x="1721" y="22"/>
                </a:lnTo>
                <a:lnTo>
                  <a:pt x="1767" y="22"/>
                </a:lnTo>
                <a:lnTo>
                  <a:pt x="1760" y="13"/>
                </a:lnTo>
                <a:lnTo>
                  <a:pt x="1760" y="13"/>
                </a:lnTo>
                <a:close/>
              </a:path>
              <a:path w="2558" h="772">
                <a:moveTo>
                  <a:pt x="1736" y="3"/>
                </a:moveTo>
                <a:lnTo>
                  <a:pt x="1738" y="8"/>
                </a:lnTo>
                <a:lnTo>
                  <a:pt x="1738" y="20"/>
                </a:lnTo>
                <a:lnTo>
                  <a:pt x="1743" y="20"/>
                </a:lnTo>
                <a:lnTo>
                  <a:pt x="1743" y="13"/>
                </a:lnTo>
                <a:lnTo>
                  <a:pt x="1748" y="8"/>
                </a:lnTo>
                <a:lnTo>
                  <a:pt x="1736" y="3"/>
                </a:lnTo>
                <a:lnTo>
                  <a:pt x="1736" y="3"/>
                </a:lnTo>
                <a:close/>
              </a:path>
              <a:path w="2558" h="772">
                <a:moveTo>
                  <a:pt x="1777" y="1"/>
                </a:moveTo>
                <a:lnTo>
                  <a:pt x="1774" y="5"/>
                </a:lnTo>
                <a:lnTo>
                  <a:pt x="1774" y="15"/>
                </a:lnTo>
                <a:lnTo>
                  <a:pt x="1772" y="17"/>
                </a:lnTo>
                <a:lnTo>
                  <a:pt x="1772" y="22"/>
                </a:lnTo>
                <a:lnTo>
                  <a:pt x="1770" y="27"/>
                </a:lnTo>
                <a:lnTo>
                  <a:pt x="1777" y="25"/>
                </a:lnTo>
                <a:lnTo>
                  <a:pt x="1777" y="22"/>
                </a:lnTo>
                <a:lnTo>
                  <a:pt x="1779" y="20"/>
                </a:lnTo>
                <a:lnTo>
                  <a:pt x="1779" y="15"/>
                </a:lnTo>
                <a:lnTo>
                  <a:pt x="1781" y="13"/>
                </a:lnTo>
                <a:lnTo>
                  <a:pt x="1781" y="10"/>
                </a:lnTo>
                <a:lnTo>
                  <a:pt x="1786" y="8"/>
                </a:lnTo>
                <a:lnTo>
                  <a:pt x="1777" y="1"/>
                </a:lnTo>
                <a:lnTo>
                  <a:pt x="1777" y="1"/>
                </a:lnTo>
                <a:close/>
              </a:path>
              <a:path w="2558" h="772">
                <a:moveTo>
                  <a:pt x="1868" y="123"/>
                </a:moveTo>
                <a:lnTo>
                  <a:pt x="1868" y="137"/>
                </a:lnTo>
                <a:lnTo>
                  <a:pt x="1873" y="135"/>
                </a:lnTo>
                <a:lnTo>
                  <a:pt x="1873" y="123"/>
                </a:lnTo>
                <a:lnTo>
                  <a:pt x="1909" y="123"/>
                </a:lnTo>
                <a:lnTo>
                  <a:pt x="1868" y="123"/>
                </a:lnTo>
                <a:lnTo>
                  <a:pt x="1868" y="123"/>
                </a:lnTo>
                <a:close/>
              </a:path>
              <a:path w="2558" h="772">
                <a:moveTo>
                  <a:pt x="1827" y="97"/>
                </a:moveTo>
                <a:lnTo>
                  <a:pt x="1827" y="99"/>
                </a:lnTo>
                <a:lnTo>
                  <a:pt x="1830" y="101"/>
                </a:lnTo>
                <a:lnTo>
                  <a:pt x="1832" y="101"/>
                </a:lnTo>
                <a:lnTo>
                  <a:pt x="1834" y="104"/>
                </a:lnTo>
                <a:lnTo>
                  <a:pt x="1837" y="104"/>
                </a:lnTo>
                <a:lnTo>
                  <a:pt x="1837" y="106"/>
                </a:lnTo>
                <a:lnTo>
                  <a:pt x="1839" y="109"/>
                </a:lnTo>
                <a:lnTo>
                  <a:pt x="1839" y="116"/>
                </a:lnTo>
                <a:lnTo>
                  <a:pt x="1837" y="121"/>
                </a:lnTo>
                <a:lnTo>
                  <a:pt x="1837" y="133"/>
                </a:lnTo>
                <a:lnTo>
                  <a:pt x="1839" y="135"/>
                </a:lnTo>
                <a:lnTo>
                  <a:pt x="1841" y="137"/>
                </a:lnTo>
                <a:lnTo>
                  <a:pt x="1844" y="137"/>
                </a:lnTo>
                <a:lnTo>
                  <a:pt x="1846" y="135"/>
                </a:lnTo>
                <a:lnTo>
                  <a:pt x="1846" y="133"/>
                </a:lnTo>
                <a:lnTo>
                  <a:pt x="1846" y="99"/>
                </a:lnTo>
                <a:lnTo>
                  <a:pt x="1837" y="99"/>
                </a:lnTo>
                <a:lnTo>
                  <a:pt x="1832" y="99"/>
                </a:lnTo>
                <a:lnTo>
                  <a:pt x="1827" y="97"/>
                </a:lnTo>
                <a:lnTo>
                  <a:pt x="1827" y="97"/>
                </a:lnTo>
                <a:close/>
              </a:path>
              <a:path w="2558" h="772">
                <a:moveTo>
                  <a:pt x="1868" y="82"/>
                </a:moveTo>
                <a:lnTo>
                  <a:pt x="1868" y="121"/>
                </a:lnTo>
                <a:lnTo>
                  <a:pt x="1873" y="121"/>
                </a:lnTo>
                <a:lnTo>
                  <a:pt x="1873" y="82"/>
                </a:lnTo>
                <a:lnTo>
                  <a:pt x="1909" y="82"/>
                </a:lnTo>
                <a:lnTo>
                  <a:pt x="1868" y="82"/>
                </a:lnTo>
                <a:lnTo>
                  <a:pt x="1868" y="82"/>
                </a:lnTo>
                <a:close/>
              </a:path>
              <a:path w="2558" h="772">
                <a:moveTo>
                  <a:pt x="1868" y="73"/>
                </a:moveTo>
                <a:lnTo>
                  <a:pt x="1868" y="82"/>
                </a:lnTo>
                <a:lnTo>
                  <a:pt x="1909" y="82"/>
                </a:lnTo>
                <a:lnTo>
                  <a:pt x="1909" y="121"/>
                </a:lnTo>
                <a:lnTo>
                  <a:pt x="1873" y="121"/>
                </a:lnTo>
                <a:lnTo>
                  <a:pt x="1868" y="121"/>
                </a:lnTo>
                <a:lnTo>
                  <a:pt x="1868" y="123"/>
                </a:lnTo>
                <a:lnTo>
                  <a:pt x="1909" y="123"/>
                </a:lnTo>
                <a:lnTo>
                  <a:pt x="1909" y="137"/>
                </a:lnTo>
                <a:lnTo>
                  <a:pt x="1913" y="135"/>
                </a:lnTo>
                <a:lnTo>
                  <a:pt x="1913" y="85"/>
                </a:lnTo>
                <a:lnTo>
                  <a:pt x="1918" y="80"/>
                </a:lnTo>
                <a:lnTo>
                  <a:pt x="1873" y="80"/>
                </a:lnTo>
                <a:lnTo>
                  <a:pt x="1868" y="73"/>
                </a:lnTo>
                <a:lnTo>
                  <a:pt x="1868" y="73"/>
                </a:lnTo>
                <a:close/>
              </a:path>
              <a:path w="2558" h="772">
                <a:moveTo>
                  <a:pt x="1911" y="73"/>
                </a:moveTo>
                <a:lnTo>
                  <a:pt x="1906" y="80"/>
                </a:lnTo>
                <a:lnTo>
                  <a:pt x="1873" y="80"/>
                </a:lnTo>
                <a:lnTo>
                  <a:pt x="1918" y="80"/>
                </a:lnTo>
                <a:lnTo>
                  <a:pt x="1911" y="73"/>
                </a:lnTo>
                <a:lnTo>
                  <a:pt x="1911" y="73"/>
                </a:lnTo>
                <a:close/>
              </a:path>
              <a:path w="2558" h="772">
                <a:moveTo>
                  <a:pt x="1923" y="53"/>
                </a:moveTo>
                <a:lnTo>
                  <a:pt x="1913" y="53"/>
                </a:lnTo>
                <a:lnTo>
                  <a:pt x="1916" y="56"/>
                </a:lnTo>
                <a:lnTo>
                  <a:pt x="1916" y="61"/>
                </a:lnTo>
                <a:lnTo>
                  <a:pt x="1918" y="65"/>
                </a:lnTo>
                <a:lnTo>
                  <a:pt x="1918" y="68"/>
                </a:lnTo>
                <a:lnTo>
                  <a:pt x="1921" y="65"/>
                </a:lnTo>
                <a:lnTo>
                  <a:pt x="1921" y="63"/>
                </a:lnTo>
                <a:lnTo>
                  <a:pt x="1923" y="63"/>
                </a:lnTo>
                <a:lnTo>
                  <a:pt x="1923" y="53"/>
                </a:lnTo>
                <a:lnTo>
                  <a:pt x="1923" y="53"/>
                </a:lnTo>
                <a:close/>
              </a:path>
              <a:path w="2558" h="772">
                <a:moveTo>
                  <a:pt x="1827" y="44"/>
                </a:moveTo>
                <a:lnTo>
                  <a:pt x="1827" y="49"/>
                </a:lnTo>
                <a:lnTo>
                  <a:pt x="1830" y="51"/>
                </a:lnTo>
                <a:lnTo>
                  <a:pt x="1832" y="53"/>
                </a:lnTo>
                <a:lnTo>
                  <a:pt x="1832" y="56"/>
                </a:lnTo>
                <a:lnTo>
                  <a:pt x="1834" y="58"/>
                </a:lnTo>
                <a:lnTo>
                  <a:pt x="1834" y="63"/>
                </a:lnTo>
                <a:lnTo>
                  <a:pt x="1837" y="65"/>
                </a:lnTo>
                <a:lnTo>
                  <a:pt x="1837" y="70"/>
                </a:lnTo>
                <a:lnTo>
                  <a:pt x="1839" y="70"/>
                </a:lnTo>
                <a:lnTo>
                  <a:pt x="1841" y="68"/>
                </a:lnTo>
                <a:lnTo>
                  <a:pt x="1841" y="56"/>
                </a:lnTo>
                <a:lnTo>
                  <a:pt x="1839" y="53"/>
                </a:lnTo>
                <a:lnTo>
                  <a:pt x="1837" y="51"/>
                </a:lnTo>
                <a:lnTo>
                  <a:pt x="1832" y="49"/>
                </a:lnTo>
                <a:lnTo>
                  <a:pt x="1830" y="46"/>
                </a:lnTo>
                <a:lnTo>
                  <a:pt x="1827" y="44"/>
                </a:lnTo>
                <a:lnTo>
                  <a:pt x="1827" y="44"/>
                </a:lnTo>
                <a:close/>
              </a:path>
              <a:path w="2558" h="772">
                <a:moveTo>
                  <a:pt x="1901" y="27"/>
                </a:moveTo>
                <a:lnTo>
                  <a:pt x="1901" y="32"/>
                </a:lnTo>
                <a:lnTo>
                  <a:pt x="1904" y="34"/>
                </a:lnTo>
                <a:lnTo>
                  <a:pt x="1906" y="37"/>
                </a:lnTo>
                <a:lnTo>
                  <a:pt x="1906" y="39"/>
                </a:lnTo>
                <a:lnTo>
                  <a:pt x="1909" y="41"/>
                </a:lnTo>
                <a:lnTo>
                  <a:pt x="1909" y="44"/>
                </a:lnTo>
                <a:lnTo>
                  <a:pt x="1911" y="46"/>
                </a:lnTo>
                <a:lnTo>
                  <a:pt x="1911" y="49"/>
                </a:lnTo>
                <a:lnTo>
                  <a:pt x="1913" y="51"/>
                </a:lnTo>
                <a:lnTo>
                  <a:pt x="1894" y="51"/>
                </a:lnTo>
                <a:lnTo>
                  <a:pt x="1894" y="53"/>
                </a:lnTo>
                <a:lnTo>
                  <a:pt x="1880" y="53"/>
                </a:lnTo>
                <a:lnTo>
                  <a:pt x="1877" y="53"/>
                </a:lnTo>
                <a:lnTo>
                  <a:pt x="1870" y="53"/>
                </a:lnTo>
                <a:lnTo>
                  <a:pt x="1923" y="53"/>
                </a:lnTo>
                <a:lnTo>
                  <a:pt x="1923" y="51"/>
                </a:lnTo>
                <a:lnTo>
                  <a:pt x="1921" y="49"/>
                </a:lnTo>
                <a:lnTo>
                  <a:pt x="1921" y="46"/>
                </a:lnTo>
                <a:lnTo>
                  <a:pt x="1918" y="46"/>
                </a:lnTo>
                <a:lnTo>
                  <a:pt x="1918" y="44"/>
                </a:lnTo>
                <a:lnTo>
                  <a:pt x="1916" y="41"/>
                </a:lnTo>
                <a:lnTo>
                  <a:pt x="1913" y="39"/>
                </a:lnTo>
                <a:lnTo>
                  <a:pt x="1911" y="37"/>
                </a:lnTo>
                <a:lnTo>
                  <a:pt x="1909" y="34"/>
                </a:lnTo>
                <a:lnTo>
                  <a:pt x="1906" y="32"/>
                </a:lnTo>
                <a:lnTo>
                  <a:pt x="1901" y="27"/>
                </a:lnTo>
                <a:lnTo>
                  <a:pt x="1901" y="27"/>
                </a:lnTo>
                <a:close/>
              </a:path>
              <a:path w="2558" h="772">
                <a:moveTo>
                  <a:pt x="1863" y="27"/>
                </a:moveTo>
                <a:lnTo>
                  <a:pt x="1863" y="30"/>
                </a:lnTo>
                <a:lnTo>
                  <a:pt x="1861" y="34"/>
                </a:lnTo>
                <a:lnTo>
                  <a:pt x="1861" y="39"/>
                </a:lnTo>
                <a:lnTo>
                  <a:pt x="1858" y="44"/>
                </a:lnTo>
                <a:lnTo>
                  <a:pt x="1856" y="49"/>
                </a:lnTo>
                <a:lnTo>
                  <a:pt x="1856" y="51"/>
                </a:lnTo>
                <a:lnTo>
                  <a:pt x="1853" y="56"/>
                </a:lnTo>
                <a:lnTo>
                  <a:pt x="1853" y="61"/>
                </a:lnTo>
                <a:lnTo>
                  <a:pt x="1851" y="63"/>
                </a:lnTo>
                <a:lnTo>
                  <a:pt x="1851" y="70"/>
                </a:lnTo>
                <a:lnTo>
                  <a:pt x="1849" y="73"/>
                </a:lnTo>
                <a:lnTo>
                  <a:pt x="1849" y="77"/>
                </a:lnTo>
                <a:lnTo>
                  <a:pt x="1846" y="80"/>
                </a:lnTo>
                <a:lnTo>
                  <a:pt x="1846" y="85"/>
                </a:lnTo>
                <a:lnTo>
                  <a:pt x="1844" y="87"/>
                </a:lnTo>
                <a:lnTo>
                  <a:pt x="1844" y="92"/>
                </a:lnTo>
                <a:lnTo>
                  <a:pt x="1841" y="92"/>
                </a:lnTo>
                <a:lnTo>
                  <a:pt x="1841" y="97"/>
                </a:lnTo>
                <a:lnTo>
                  <a:pt x="1839" y="97"/>
                </a:lnTo>
                <a:lnTo>
                  <a:pt x="1839" y="99"/>
                </a:lnTo>
                <a:lnTo>
                  <a:pt x="1837" y="99"/>
                </a:lnTo>
                <a:lnTo>
                  <a:pt x="1846" y="99"/>
                </a:lnTo>
                <a:lnTo>
                  <a:pt x="1849" y="97"/>
                </a:lnTo>
                <a:lnTo>
                  <a:pt x="1849" y="87"/>
                </a:lnTo>
                <a:lnTo>
                  <a:pt x="1851" y="85"/>
                </a:lnTo>
                <a:lnTo>
                  <a:pt x="1851" y="77"/>
                </a:lnTo>
                <a:lnTo>
                  <a:pt x="1853" y="75"/>
                </a:lnTo>
                <a:lnTo>
                  <a:pt x="1853" y="68"/>
                </a:lnTo>
                <a:lnTo>
                  <a:pt x="1856" y="63"/>
                </a:lnTo>
                <a:lnTo>
                  <a:pt x="1856" y="61"/>
                </a:lnTo>
                <a:lnTo>
                  <a:pt x="1858" y="56"/>
                </a:lnTo>
                <a:lnTo>
                  <a:pt x="1858" y="51"/>
                </a:lnTo>
                <a:lnTo>
                  <a:pt x="1861" y="49"/>
                </a:lnTo>
                <a:lnTo>
                  <a:pt x="1861" y="44"/>
                </a:lnTo>
                <a:lnTo>
                  <a:pt x="1863" y="39"/>
                </a:lnTo>
                <a:lnTo>
                  <a:pt x="1863" y="34"/>
                </a:lnTo>
                <a:lnTo>
                  <a:pt x="1865" y="27"/>
                </a:lnTo>
                <a:lnTo>
                  <a:pt x="1863" y="27"/>
                </a:lnTo>
                <a:lnTo>
                  <a:pt x="1863" y="27"/>
                </a:lnTo>
                <a:close/>
              </a:path>
              <a:path w="2558" h="772">
                <a:moveTo>
                  <a:pt x="1839" y="8"/>
                </a:moveTo>
                <a:lnTo>
                  <a:pt x="1837" y="10"/>
                </a:lnTo>
                <a:lnTo>
                  <a:pt x="1837" y="13"/>
                </a:lnTo>
                <a:lnTo>
                  <a:pt x="1839" y="15"/>
                </a:lnTo>
                <a:lnTo>
                  <a:pt x="1841" y="17"/>
                </a:lnTo>
                <a:lnTo>
                  <a:pt x="1841" y="20"/>
                </a:lnTo>
                <a:lnTo>
                  <a:pt x="1844" y="22"/>
                </a:lnTo>
                <a:lnTo>
                  <a:pt x="1844" y="25"/>
                </a:lnTo>
                <a:lnTo>
                  <a:pt x="1846" y="27"/>
                </a:lnTo>
                <a:lnTo>
                  <a:pt x="1846" y="32"/>
                </a:lnTo>
                <a:lnTo>
                  <a:pt x="1849" y="34"/>
                </a:lnTo>
                <a:lnTo>
                  <a:pt x="1851" y="32"/>
                </a:lnTo>
                <a:lnTo>
                  <a:pt x="1851" y="30"/>
                </a:lnTo>
                <a:lnTo>
                  <a:pt x="1853" y="27"/>
                </a:lnTo>
                <a:lnTo>
                  <a:pt x="1853" y="25"/>
                </a:lnTo>
                <a:lnTo>
                  <a:pt x="1851" y="20"/>
                </a:lnTo>
                <a:lnTo>
                  <a:pt x="1851" y="17"/>
                </a:lnTo>
                <a:lnTo>
                  <a:pt x="1849" y="15"/>
                </a:lnTo>
                <a:lnTo>
                  <a:pt x="1846" y="15"/>
                </a:lnTo>
                <a:lnTo>
                  <a:pt x="1844" y="13"/>
                </a:lnTo>
                <a:lnTo>
                  <a:pt x="1841" y="10"/>
                </a:lnTo>
                <a:lnTo>
                  <a:pt x="1839" y="8"/>
                </a:lnTo>
                <a:lnTo>
                  <a:pt x="1839" y="8"/>
                </a:lnTo>
                <a:close/>
              </a:path>
              <a:path w="2558" h="772">
                <a:moveTo>
                  <a:pt x="1885" y="3"/>
                </a:moveTo>
                <a:lnTo>
                  <a:pt x="1885" y="10"/>
                </a:lnTo>
                <a:lnTo>
                  <a:pt x="1882" y="13"/>
                </a:lnTo>
                <a:lnTo>
                  <a:pt x="1882" y="17"/>
                </a:lnTo>
                <a:lnTo>
                  <a:pt x="1880" y="20"/>
                </a:lnTo>
                <a:lnTo>
                  <a:pt x="1880" y="25"/>
                </a:lnTo>
                <a:lnTo>
                  <a:pt x="1877" y="27"/>
                </a:lnTo>
                <a:lnTo>
                  <a:pt x="1877" y="32"/>
                </a:lnTo>
                <a:lnTo>
                  <a:pt x="1875" y="34"/>
                </a:lnTo>
                <a:lnTo>
                  <a:pt x="1873" y="37"/>
                </a:lnTo>
                <a:lnTo>
                  <a:pt x="1873" y="39"/>
                </a:lnTo>
                <a:lnTo>
                  <a:pt x="1870" y="41"/>
                </a:lnTo>
                <a:lnTo>
                  <a:pt x="1870" y="44"/>
                </a:lnTo>
                <a:lnTo>
                  <a:pt x="1868" y="46"/>
                </a:lnTo>
                <a:lnTo>
                  <a:pt x="1868" y="49"/>
                </a:lnTo>
                <a:lnTo>
                  <a:pt x="1865" y="51"/>
                </a:lnTo>
                <a:lnTo>
                  <a:pt x="1863" y="51"/>
                </a:lnTo>
                <a:lnTo>
                  <a:pt x="1863" y="53"/>
                </a:lnTo>
                <a:lnTo>
                  <a:pt x="1861" y="53"/>
                </a:lnTo>
                <a:lnTo>
                  <a:pt x="1865" y="65"/>
                </a:lnTo>
                <a:lnTo>
                  <a:pt x="1868" y="63"/>
                </a:lnTo>
                <a:lnTo>
                  <a:pt x="1868" y="63"/>
                </a:lnTo>
                <a:lnTo>
                  <a:pt x="1870" y="61"/>
                </a:lnTo>
                <a:lnTo>
                  <a:pt x="1875" y="61"/>
                </a:lnTo>
                <a:lnTo>
                  <a:pt x="1877" y="58"/>
                </a:lnTo>
                <a:lnTo>
                  <a:pt x="1890" y="58"/>
                </a:lnTo>
                <a:lnTo>
                  <a:pt x="1890" y="56"/>
                </a:lnTo>
                <a:lnTo>
                  <a:pt x="1909" y="56"/>
                </a:lnTo>
                <a:lnTo>
                  <a:pt x="1911" y="53"/>
                </a:lnTo>
                <a:lnTo>
                  <a:pt x="1923" y="53"/>
                </a:lnTo>
                <a:lnTo>
                  <a:pt x="1870" y="53"/>
                </a:lnTo>
                <a:lnTo>
                  <a:pt x="1870" y="51"/>
                </a:lnTo>
                <a:lnTo>
                  <a:pt x="1873" y="49"/>
                </a:lnTo>
                <a:lnTo>
                  <a:pt x="1875" y="46"/>
                </a:lnTo>
                <a:lnTo>
                  <a:pt x="1875" y="44"/>
                </a:lnTo>
                <a:lnTo>
                  <a:pt x="1877" y="39"/>
                </a:lnTo>
                <a:lnTo>
                  <a:pt x="1877" y="37"/>
                </a:lnTo>
                <a:lnTo>
                  <a:pt x="1880" y="34"/>
                </a:lnTo>
                <a:lnTo>
                  <a:pt x="1880" y="32"/>
                </a:lnTo>
                <a:lnTo>
                  <a:pt x="1882" y="30"/>
                </a:lnTo>
                <a:lnTo>
                  <a:pt x="1882" y="27"/>
                </a:lnTo>
                <a:lnTo>
                  <a:pt x="1885" y="27"/>
                </a:lnTo>
                <a:lnTo>
                  <a:pt x="1885" y="25"/>
                </a:lnTo>
                <a:lnTo>
                  <a:pt x="1887" y="22"/>
                </a:lnTo>
                <a:lnTo>
                  <a:pt x="1890" y="20"/>
                </a:lnTo>
                <a:lnTo>
                  <a:pt x="1890" y="17"/>
                </a:lnTo>
                <a:lnTo>
                  <a:pt x="1892" y="15"/>
                </a:lnTo>
                <a:lnTo>
                  <a:pt x="1892" y="13"/>
                </a:lnTo>
                <a:lnTo>
                  <a:pt x="1894" y="13"/>
                </a:lnTo>
                <a:lnTo>
                  <a:pt x="1885" y="3"/>
                </a:lnTo>
                <a:lnTo>
                  <a:pt x="1885" y="3"/>
                </a:lnTo>
                <a:close/>
              </a:path>
              <a:path w="2558" h="772">
                <a:moveTo>
                  <a:pt x="2014" y="101"/>
                </a:moveTo>
                <a:lnTo>
                  <a:pt x="2012" y="104"/>
                </a:lnTo>
                <a:lnTo>
                  <a:pt x="2014" y="106"/>
                </a:lnTo>
                <a:lnTo>
                  <a:pt x="2017" y="109"/>
                </a:lnTo>
                <a:lnTo>
                  <a:pt x="2019" y="111"/>
                </a:lnTo>
                <a:lnTo>
                  <a:pt x="2019" y="113"/>
                </a:lnTo>
                <a:lnTo>
                  <a:pt x="2021" y="116"/>
                </a:lnTo>
                <a:lnTo>
                  <a:pt x="2024" y="118"/>
                </a:lnTo>
                <a:lnTo>
                  <a:pt x="2026" y="121"/>
                </a:lnTo>
                <a:lnTo>
                  <a:pt x="2026" y="123"/>
                </a:lnTo>
                <a:lnTo>
                  <a:pt x="2029" y="125"/>
                </a:lnTo>
                <a:lnTo>
                  <a:pt x="2029" y="128"/>
                </a:lnTo>
                <a:lnTo>
                  <a:pt x="2031" y="130"/>
                </a:lnTo>
                <a:lnTo>
                  <a:pt x="2033" y="133"/>
                </a:lnTo>
                <a:lnTo>
                  <a:pt x="2033" y="135"/>
                </a:lnTo>
                <a:lnTo>
                  <a:pt x="2036" y="137"/>
                </a:lnTo>
                <a:lnTo>
                  <a:pt x="2036" y="140"/>
                </a:lnTo>
                <a:lnTo>
                  <a:pt x="2038" y="140"/>
                </a:lnTo>
                <a:lnTo>
                  <a:pt x="2038" y="128"/>
                </a:lnTo>
                <a:lnTo>
                  <a:pt x="2038" y="123"/>
                </a:lnTo>
                <a:lnTo>
                  <a:pt x="2038" y="121"/>
                </a:lnTo>
                <a:lnTo>
                  <a:pt x="2036" y="118"/>
                </a:lnTo>
                <a:lnTo>
                  <a:pt x="2033" y="118"/>
                </a:lnTo>
                <a:lnTo>
                  <a:pt x="2031" y="116"/>
                </a:lnTo>
                <a:lnTo>
                  <a:pt x="2029" y="113"/>
                </a:lnTo>
                <a:lnTo>
                  <a:pt x="2026" y="113"/>
                </a:lnTo>
                <a:lnTo>
                  <a:pt x="2024" y="111"/>
                </a:lnTo>
                <a:lnTo>
                  <a:pt x="2021" y="109"/>
                </a:lnTo>
                <a:lnTo>
                  <a:pt x="2019" y="106"/>
                </a:lnTo>
                <a:lnTo>
                  <a:pt x="2017" y="104"/>
                </a:lnTo>
                <a:lnTo>
                  <a:pt x="2014" y="101"/>
                </a:lnTo>
                <a:lnTo>
                  <a:pt x="2014" y="101"/>
                </a:lnTo>
                <a:close/>
              </a:path>
              <a:path w="2558" h="772">
                <a:moveTo>
                  <a:pt x="1981" y="85"/>
                </a:moveTo>
                <a:lnTo>
                  <a:pt x="1964" y="94"/>
                </a:lnTo>
                <a:lnTo>
                  <a:pt x="1973" y="94"/>
                </a:lnTo>
                <a:lnTo>
                  <a:pt x="1976" y="92"/>
                </a:lnTo>
                <a:lnTo>
                  <a:pt x="1978" y="90"/>
                </a:lnTo>
                <a:lnTo>
                  <a:pt x="1983" y="87"/>
                </a:lnTo>
                <a:lnTo>
                  <a:pt x="1981" y="85"/>
                </a:lnTo>
                <a:lnTo>
                  <a:pt x="1981" y="85"/>
                </a:lnTo>
                <a:close/>
              </a:path>
              <a:path w="2558" h="772">
                <a:moveTo>
                  <a:pt x="2007" y="51"/>
                </a:moveTo>
                <a:lnTo>
                  <a:pt x="2007" y="82"/>
                </a:lnTo>
                <a:lnTo>
                  <a:pt x="2005" y="85"/>
                </a:lnTo>
                <a:lnTo>
                  <a:pt x="2005" y="101"/>
                </a:lnTo>
                <a:lnTo>
                  <a:pt x="2002" y="104"/>
                </a:lnTo>
                <a:lnTo>
                  <a:pt x="2002" y="109"/>
                </a:lnTo>
                <a:lnTo>
                  <a:pt x="2000" y="111"/>
                </a:lnTo>
                <a:lnTo>
                  <a:pt x="2000" y="113"/>
                </a:lnTo>
                <a:lnTo>
                  <a:pt x="1997" y="116"/>
                </a:lnTo>
                <a:lnTo>
                  <a:pt x="1997" y="118"/>
                </a:lnTo>
                <a:lnTo>
                  <a:pt x="1995" y="121"/>
                </a:lnTo>
                <a:lnTo>
                  <a:pt x="1993" y="123"/>
                </a:lnTo>
                <a:lnTo>
                  <a:pt x="1993" y="125"/>
                </a:lnTo>
                <a:lnTo>
                  <a:pt x="1990" y="125"/>
                </a:lnTo>
                <a:lnTo>
                  <a:pt x="1988" y="128"/>
                </a:lnTo>
                <a:lnTo>
                  <a:pt x="1985" y="130"/>
                </a:lnTo>
                <a:lnTo>
                  <a:pt x="1983" y="133"/>
                </a:lnTo>
                <a:lnTo>
                  <a:pt x="1981" y="133"/>
                </a:lnTo>
                <a:lnTo>
                  <a:pt x="1978" y="135"/>
                </a:lnTo>
                <a:lnTo>
                  <a:pt x="1976" y="137"/>
                </a:lnTo>
                <a:lnTo>
                  <a:pt x="1973" y="137"/>
                </a:lnTo>
                <a:lnTo>
                  <a:pt x="1971" y="140"/>
                </a:lnTo>
                <a:lnTo>
                  <a:pt x="1971" y="142"/>
                </a:lnTo>
                <a:lnTo>
                  <a:pt x="1973" y="142"/>
                </a:lnTo>
                <a:lnTo>
                  <a:pt x="1976" y="140"/>
                </a:lnTo>
                <a:lnTo>
                  <a:pt x="1978" y="140"/>
                </a:lnTo>
                <a:lnTo>
                  <a:pt x="1981" y="137"/>
                </a:lnTo>
                <a:lnTo>
                  <a:pt x="1983" y="137"/>
                </a:lnTo>
                <a:lnTo>
                  <a:pt x="1985" y="135"/>
                </a:lnTo>
                <a:lnTo>
                  <a:pt x="1988" y="135"/>
                </a:lnTo>
                <a:lnTo>
                  <a:pt x="1990" y="133"/>
                </a:lnTo>
                <a:lnTo>
                  <a:pt x="1993" y="133"/>
                </a:lnTo>
                <a:lnTo>
                  <a:pt x="1993" y="130"/>
                </a:lnTo>
                <a:lnTo>
                  <a:pt x="1995" y="128"/>
                </a:lnTo>
                <a:lnTo>
                  <a:pt x="1997" y="128"/>
                </a:lnTo>
                <a:lnTo>
                  <a:pt x="1997" y="125"/>
                </a:lnTo>
                <a:lnTo>
                  <a:pt x="2000" y="123"/>
                </a:lnTo>
                <a:lnTo>
                  <a:pt x="2002" y="121"/>
                </a:lnTo>
                <a:lnTo>
                  <a:pt x="2002" y="118"/>
                </a:lnTo>
                <a:lnTo>
                  <a:pt x="2005" y="118"/>
                </a:lnTo>
                <a:lnTo>
                  <a:pt x="2005" y="116"/>
                </a:lnTo>
                <a:lnTo>
                  <a:pt x="2007" y="111"/>
                </a:lnTo>
                <a:lnTo>
                  <a:pt x="2007" y="109"/>
                </a:lnTo>
                <a:lnTo>
                  <a:pt x="2010" y="106"/>
                </a:lnTo>
                <a:lnTo>
                  <a:pt x="2010" y="99"/>
                </a:lnTo>
                <a:lnTo>
                  <a:pt x="2012" y="97"/>
                </a:lnTo>
                <a:lnTo>
                  <a:pt x="2012" y="63"/>
                </a:lnTo>
                <a:lnTo>
                  <a:pt x="2017" y="58"/>
                </a:lnTo>
                <a:lnTo>
                  <a:pt x="2007" y="51"/>
                </a:lnTo>
                <a:lnTo>
                  <a:pt x="2007" y="51"/>
                </a:lnTo>
                <a:close/>
              </a:path>
              <a:path w="2558" h="772">
                <a:moveTo>
                  <a:pt x="1985" y="39"/>
                </a:moveTo>
                <a:lnTo>
                  <a:pt x="1985" y="106"/>
                </a:lnTo>
                <a:lnTo>
                  <a:pt x="1993" y="101"/>
                </a:lnTo>
                <a:lnTo>
                  <a:pt x="1993" y="41"/>
                </a:lnTo>
                <a:lnTo>
                  <a:pt x="2026" y="41"/>
                </a:lnTo>
                <a:lnTo>
                  <a:pt x="1985" y="39"/>
                </a:lnTo>
                <a:lnTo>
                  <a:pt x="1985" y="39"/>
                </a:lnTo>
                <a:close/>
              </a:path>
              <a:path w="2558" h="772">
                <a:moveTo>
                  <a:pt x="1985" y="32"/>
                </a:moveTo>
                <a:lnTo>
                  <a:pt x="1985" y="39"/>
                </a:lnTo>
                <a:lnTo>
                  <a:pt x="2026" y="41"/>
                </a:lnTo>
                <a:lnTo>
                  <a:pt x="2026" y="104"/>
                </a:lnTo>
                <a:lnTo>
                  <a:pt x="2033" y="99"/>
                </a:lnTo>
                <a:lnTo>
                  <a:pt x="2033" y="44"/>
                </a:lnTo>
                <a:lnTo>
                  <a:pt x="2038" y="39"/>
                </a:lnTo>
                <a:lnTo>
                  <a:pt x="2005" y="37"/>
                </a:lnTo>
                <a:lnTo>
                  <a:pt x="1993" y="37"/>
                </a:lnTo>
                <a:lnTo>
                  <a:pt x="1985" y="32"/>
                </a:lnTo>
                <a:lnTo>
                  <a:pt x="1985" y="32"/>
                </a:lnTo>
                <a:close/>
              </a:path>
              <a:path w="2558" h="772">
                <a:moveTo>
                  <a:pt x="2031" y="32"/>
                </a:moveTo>
                <a:lnTo>
                  <a:pt x="2026" y="37"/>
                </a:lnTo>
                <a:lnTo>
                  <a:pt x="2005" y="37"/>
                </a:lnTo>
                <a:lnTo>
                  <a:pt x="2038" y="39"/>
                </a:lnTo>
                <a:lnTo>
                  <a:pt x="2031" y="32"/>
                </a:lnTo>
                <a:lnTo>
                  <a:pt x="2031" y="32"/>
                </a:lnTo>
                <a:close/>
              </a:path>
              <a:path w="2558" h="772">
                <a:moveTo>
                  <a:pt x="1964" y="30"/>
                </a:moveTo>
                <a:lnTo>
                  <a:pt x="1959" y="30"/>
                </a:lnTo>
                <a:lnTo>
                  <a:pt x="1959" y="97"/>
                </a:lnTo>
                <a:lnTo>
                  <a:pt x="1954" y="97"/>
                </a:lnTo>
                <a:lnTo>
                  <a:pt x="1952" y="99"/>
                </a:lnTo>
                <a:lnTo>
                  <a:pt x="1950" y="99"/>
                </a:lnTo>
                <a:lnTo>
                  <a:pt x="1947" y="101"/>
                </a:lnTo>
                <a:lnTo>
                  <a:pt x="1942" y="101"/>
                </a:lnTo>
                <a:lnTo>
                  <a:pt x="1940" y="104"/>
                </a:lnTo>
                <a:lnTo>
                  <a:pt x="1945" y="116"/>
                </a:lnTo>
                <a:lnTo>
                  <a:pt x="1945" y="113"/>
                </a:lnTo>
                <a:lnTo>
                  <a:pt x="1947" y="113"/>
                </a:lnTo>
                <a:lnTo>
                  <a:pt x="1947" y="111"/>
                </a:lnTo>
                <a:lnTo>
                  <a:pt x="1950" y="109"/>
                </a:lnTo>
                <a:lnTo>
                  <a:pt x="1952" y="109"/>
                </a:lnTo>
                <a:lnTo>
                  <a:pt x="1952" y="106"/>
                </a:lnTo>
                <a:lnTo>
                  <a:pt x="1954" y="106"/>
                </a:lnTo>
                <a:lnTo>
                  <a:pt x="1954" y="104"/>
                </a:lnTo>
                <a:lnTo>
                  <a:pt x="1959" y="104"/>
                </a:lnTo>
                <a:lnTo>
                  <a:pt x="1959" y="101"/>
                </a:lnTo>
                <a:lnTo>
                  <a:pt x="1961" y="101"/>
                </a:lnTo>
                <a:lnTo>
                  <a:pt x="1964" y="99"/>
                </a:lnTo>
                <a:lnTo>
                  <a:pt x="1966" y="97"/>
                </a:lnTo>
                <a:lnTo>
                  <a:pt x="1969" y="97"/>
                </a:lnTo>
                <a:lnTo>
                  <a:pt x="1973" y="94"/>
                </a:lnTo>
                <a:lnTo>
                  <a:pt x="1964" y="94"/>
                </a:lnTo>
                <a:lnTo>
                  <a:pt x="1964" y="30"/>
                </a:lnTo>
                <a:lnTo>
                  <a:pt x="1964" y="30"/>
                </a:lnTo>
                <a:close/>
              </a:path>
              <a:path w="2558" h="772">
                <a:moveTo>
                  <a:pt x="1976" y="17"/>
                </a:moveTo>
                <a:lnTo>
                  <a:pt x="1969" y="25"/>
                </a:lnTo>
                <a:lnTo>
                  <a:pt x="1940" y="25"/>
                </a:lnTo>
                <a:lnTo>
                  <a:pt x="1945" y="32"/>
                </a:lnTo>
                <a:lnTo>
                  <a:pt x="1945" y="30"/>
                </a:lnTo>
                <a:lnTo>
                  <a:pt x="1947" y="30"/>
                </a:lnTo>
                <a:lnTo>
                  <a:pt x="1983" y="30"/>
                </a:lnTo>
                <a:lnTo>
                  <a:pt x="1976" y="17"/>
                </a:lnTo>
                <a:lnTo>
                  <a:pt x="1976" y="17"/>
                </a:lnTo>
                <a:close/>
              </a:path>
              <a:path w="2558" h="772">
                <a:moveTo>
                  <a:pt x="2012" y="15"/>
                </a:moveTo>
                <a:lnTo>
                  <a:pt x="2005" y="15"/>
                </a:lnTo>
                <a:lnTo>
                  <a:pt x="2005" y="17"/>
                </a:lnTo>
                <a:lnTo>
                  <a:pt x="2005" y="20"/>
                </a:lnTo>
                <a:lnTo>
                  <a:pt x="2002" y="22"/>
                </a:lnTo>
                <a:lnTo>
                  <a:pt x="2002" y="37"/>
                </a:lnTo>
                <a:lnTo>
                  <a:pt x="1993" y="37"/>
                </a:lnTo>
                <a:lnTo>
                  <a:pt x="2005" y="37"/>
                </a:lnTo>
                <a:lnTo>
                  <a:pt x="2005" y="32"/>
                </a:lnTo>
                <a:lnTo>
                  <a:pt x="2007" y="30"/>
                </a:lnTo>
                <a:lnTo>
                  <a:pt x="2007" y="25"/>
                </a:lnTo>
                <a:lnTo>
                  <a:pt x="2010" y="22"/>
                </a:lnTo>
                <a:lnTo>
                  <a:pt x="2010" y="20"/>
                </a:lnTo>
                <a:lnTo>
                  <a:pt x="2012" y="17"/>
                </a:lnTo>
                <a:lnTo>
                  <a:pt x="2012" y="15"/>
                </a:lnTo>
                <a:lnTo>
                  <a:pt x="2012" y="15"/>
                </a:lnTo>
                <a:close/>
              </a:path>
              <a:path w="2558" h="772">
                <a:moveTo>
                  <a:pt x="2033" y="3"/>
                </a:moveTo>
                <a:lnTo>
                  <a:pt x="2026" y="10"/>
                </a:lnTo>
                <a:lnTo>
                  <a:pt x="1976" y="10"/>
                </a:lnTo>
                <a:lnTo>
                  <a:pt x="1981" y="15"/>
                </a:lnTo>
                <a:lnTo>
                  <a:pt x="2041" y="15"/>
                </a:lnTo>
                <a:lnTo>
                  <a:pt x="2033" y="3"/>
                </a:lnTo>
                <a:lnTo>
                  <a:pt x="2033" y="3"/>
                </a:lnTo>
                <a:close/>
              </a:path>
              <a:path w="2558" h="772">
                <a:moveTo>
                  <a:pt x="2137" y="121"/>
                </a:moveTo>
                <a:lnTo>
                  <a:pt x="2130" y="123"/>
                </a:lnTo>
                <a:lnTo>
                  <a:pt x="2130" y="140"/>
                </a:lnTo>
                <a:lnTo>
                  <a:pt x="2137" y="135"/>
                </a:lnTo>
                <a:lnTo>
                  <a:pt x="2137" y="121"/>
                </a:lnTo>
                <a:lnTo>
                  <a:pt x="2137" y="121"/>
                </a:lnTo>
                <a:close/>
              </a:path>
              <a:path w="2558" h="772">
                <a:moveTo>
                  <a:pt x="2074" y="82"/>
                </a:moveTo>
                <a:lnTo>
                  <a:pt x="2074" y="121"/>
                </a:lnTo>
                <a:lnTo>
                  <a:pt x="2081" y="118"/>
                </a:lnTo>
                <a:lnTo>
                  <a:pt x="2081" y="87"/>
                </a:lnTo>
                <a:lnTo>
                  <a:pt x="2130" y="87"/>
                </a:lnTo>
                <a:lnTo>
                  <a:pt x="2074" y="82"/>
                </a:lnTo>
                <a:lnTo>
                  <a:pt x="2074" y="82"/>
                </a:lnTo>
                <a:close/>
              </a:path>
              <a:path w="2558" h="772">
                <a:moveTo>
                  <a:pt x="2074" y="53"/>
                </a:moveTo>
                <a:lnTo>
                  <a:pt x="2074" y="82"/>
                </a:lnTo>
                <a:lnTo>
                  <a:pt x="2081" y="82"/>
                </a:lnTo>
                <a:lnTo>
                  <a:pt x="2081" y="53"/>
                </a:lnTo>
                <a:lnTo>
                  <a:pt x="2130" y="53"/>
                </a:lnTo>
                <a:lnTo>
                  <a:pt x="2074" y="53"/>
                </a:lnTo>
                <a:lnTo>
                  <a:pt x="2074" y="53"/>
                </a:lnTo>
                <a:close/>
              </a:path>
              <a:path w="2558" h="772">
                <a:moveTo>
                  <a:pt x="2141" y="17"/>
                </a:moveTo>
                <a:lnTo>
                  <a:pt x="2130" y="20"/>
                </a:lnTo>
                <a:lnTo>
                  <a:pt x="2130" y="49"/>
                </a:lnTo>
                <a:lnTo>
                  <a:pt x="2081" y="49"/>
                </a:lnTo>
                <a:lnTo>
                  <a:pt x="2074" y="53"/>
                </a:lnTo>
                <a:lnTo>
                  <a:pt x="2130" y="53"/>
                </a:lnTo>
                <a:lnTo>
                  <a:pt x="2130" y="82"/>
                </a:lnTo>
                <a:lnTo>
                  <a:pt x="2074" y="82"/>
                </a:lnTo>
                <a:lnTo>
                  <a:pt x="2130" y="87"/>
                </a:lnTo>
                <a:lnTo>
                  <a:pt x="2130" y="118"/>
                </a:lnTo>
                <a:lnTo>
                  <a:pt x="2081" y="118"/>
                </a:lnTo>
                <a:lnTo>
                  <a:pt x="2074" y="121"/>
                </a:lnTo>
                <a:lnTo>
                  <a:pt x="2074" y="140"/>
                </a:lnTo>
                <a:lnTo>
                  <a:pt x="2081" y="135"/>
                </a:lnTo>
                <a:lnTo>
                  <a:pt x="2081" y="123"/>
                </a:lnTo>
                <a:lnTo>
                  <a:pt x="2130" y="123"/>
                </a:lnTo>
                <a:lnTo>
                  <a:pt x="2137" y="121"/>
                </a:lnTo>
                <a:lnTo>
                  <a:pt x="2137" y="118"/>
                </a:lnTo>
                <a:lnTo>
                  <a:pt x="2137" y="113"/>
                </a:lnTo>
                <a:lnTo>
                  <a:pt x="2137" y="22"/>
                </a:lnTo>
                <a:lnTo>
                  <a:pt x="2141" y="17"/>
                </a:lnTo>
                <a:lnTo>
                  <a:pt x="2141" y="17"/>
                </a:lnTo>
                <a:close/>
              </a:path>
              <a:path w="2558" h="772">
                <a:moveTo>
                  <a:pt x="2132" y="8"/>
                </a:moveTo>
                <a:lnTo>
                  <a:pt x="2130" y="15"/>
                </a:lnTo>
                <a:lnTo>
                  <a:pt x="2081" y="15"/>
                </a:lnTo>
                <a:lnTo>
                  <a:pt x="2074" y="17"/>
                </a:lnTo>
                <a:lnTo>
                  <a:pt x="2074" y="53"/>
                </a:lnTo>
                <a:lnTo>
                  <a:pt x="2081" y="49"/>
                </a:lnTo>
                <a:lnTo>
                  <a:pt x="2081" y="20"/>
                </a:lnTo>
                <a:lnTo>
                  <a:pt x="2130" y="20"/>
                </a:lnTo>
                <a:lnTo>
                  <a:pt x="2141" y="17"/>
                </a:lnTo>
                <a:lnTo>
                  <a:pt x="2132" y="8"/>
                </a:lnTo>
                <a:lnTo>
                  <a:pt x="2132" y="8"/>
                </a:lnTo>
                <a:close/>
              </a:path>
              <a:path w="2558" h="772">
                <a:moveTo>
                  <a:pt x="2074" y="8"/>
                </a:moveTo>
                <a:lnTo>
                  <a:pt x="2074" y="17"/>
                </a:lnTo>
                <a:lnTo>
                  <a:pt x="2081" y="15"/>
                </a:lnTo>
                <a:lnTo>
                  <a:pt x="2074" y="8"/>
                </a:lnTo>
                <a:lnTo>
                  <a:pt x="2074" y="8"/>
                </a:lnTo>
                <a:close/>
              </a:path>
              <a:path w="2558" h="772">
                <a:moveTo>
                  <a:pt x="2259" y="13"/>
                </a:moveTo>
                <a:lnTo>
                  <a:pt x="2257" y="15"/>
                </a:lnTo>
                <a:lnTo>
                  <a:pt x="2254" y="17"/>
                </a:lnTo>
                <a:lnTo>
                  <a:pt x="2250" y="20"/>
                </a:lnTo>
                <a:lnTo>
                  <a:pt x="2247" y="22"/>
                </a:lnTo>
                <a:lnTo>
                  <a:pt x="2247" y="25"/>
                </a:lnTo>
                <a:lnTo>
                  <a:pt x="2245" y="27"/>
                </a:lnTo>
                <a:lnTo>
                  <a:pt x="2242" y="30"/>
                </a:lnTo>
                <a:lnTo>
                  <a:pt x="2242" y="32"/>
                </a:lnTo>
                <a:lnTo>
                  <a:pt x="2240" y="34"/>
                </a:lnTo>
                <a:lnTo>
                  <a:pt x="2237" y="37"/>
                </a:lnTo>
                <a:lnTo>
                  <a:pt x="2237" y="39"/>
                </a:lnTo>
                <a:lnTo>
                  <a:pt x="2235" y="41"/>
                </a:lnTo>
                <a:lnTo>
                  <a:pt x="2235" y="44"/>
                </a:lnTo>
                <a:lnTo>
                  <a:pt x="2233" y="44"/>
                </a:lnTo>
                <a:lnTo>
                  <a:pt x="2233" y="51"/>
                </a:lnTo>
                <a:lnTo>
                  <a:pt x="2230" y="53"/>
                </a:lnTo>
                <a:lnTo>
                  <a:pt x="2230" y="61"/>
                </a:lnTo>
                <a:lnTo>
                  <a:pt x="2228" y="65"/>
                </a:lnTo>
                <a:lnTo>
                  <a:pt x="2228" y="70"/>
                </a:lnTo>
                <a:lnTo>
                  <a:pt x="2228" y="73"/>
                </a:lnTo>
                <a:lnTo>
                  <a:pt x="2228" y="80"/>
                </a:lnTo>
                <a:lnTo>
                  <a:pt x="2230" y="82"/>
                </a:lnTo>
                <a:lnTo>
                  <a:pt x="2230" y="92"/>
                </a:lnTo>
                <a:lnTo>
                  <a:pt x="2233" y="94"/>
                </a:lnTo>
                <a:lnTo>
                  <a:pt x="2233" y="99"/>
                </a:lnTo>
                <a:lnTo>
                  <a:pt x="2235" y="101"/>
                </a:lnTo>
                <a:lnTo>
                  <a:pt x="2235" y="104"/>
                </a:lnTo>
                <a:lnTo>
                  <a:pt x="2237" y="106"/>
                </a:lnTo>
                <a:lnTo>
                  <a:pt x="2237" y="109"/>
                </a:lnTo>
                <a:lnTo>
                  <a:pt x="2240" y="111"/>
                </a:lnTo>
                <a:lnTo>
                  <a:pt x="2240" y="113"/>
                </a:lnTo>
                <a:lnTo>
                  <a:pt x="2242" y="116"/>
                </a:lnTo>
                <a:lnTo>
                  <a:pt x="2245" y="118"/>
                </a:lnTo>
                <a:lnTo>
                  <a:pt x="2247" y="121"/>
                </a:lnTo>
                <a:lnTo>
                  <a:pt x="2250" y="123"/>
                </a:lnTo>
                <a:lnTo>
                  <a:pt x="2252" y="125"/>
                </a:lnTo>
                <a:lnTo>
                  <a:pt x="2257" y="128"/>
                </a:lnTo>
                <a:lnTo>
                  <a:pt x="2257" y="130"/>
                </a:lnTo>
                <a:lnTo>
                  <a:pt x="2259" y="130"/>
                </a:lnTo>
                <a:lnTo>
                  <a:pt x="2259" y="128"/>
                </a:lnTo>
                <a:lnTo>
                  <a:pt x="2257" y="125"/>
                </a:lnTo>
                <a:lnTo>
                  <a:pt x="2254" y="123"/>
                </a:lnTo>
                <a:lnTo>
                  <a:pt x="2254" y="121"/>
                </a:lnTo>
                <a:lnTo>
                  <a:pt x="2252" y="121"/>
                </a:lnTo>
                <a:lnTo>
                  <a:pt x="2250" y="118"/>
                </a:lnTo>
                <a:lnTo>
                  <a:pt x="2250" y="116"/>
                </a:lnTo>
                <a:lnTo>
                  <a:pt x="2247" y="113"/>
                </a:lnTo>
                <a:lnTo>
                  <a:pt x="2245" y="111"/>
                </a:lnTo>
                <a:lnTo>
                  <a:pt x="2245" y="109"/>
                </a:lnTo>
                <a:lnTo>
                  <a:pt x="2242" y="106"/>
                </a:lnTo>
                <a:lnTo>
                  <a:pt x="2240" y="104"/>
                </a:lnTo>
                <a:lnTo>
                  <a:pt x="2240" y="101"/>
                </a:lnTo>
                <a:lnTo>
                  <a:pt x="2237" y="99"/>
                </a:lnTo>
                <a:lnTo>
                  <a:pt x="2237" y="90"/>
                </a:lnTo>
                <a:lnTo>
                  <a:pt x="2235" y="87"/>
                </a:lnTo>
                <a:lnTo>
                  <a:pt x="2235" y="61"/>
                </a:lnTo>
                <a:lnTo>
                  <a:pt x="2237" y="56"/>
                </a:lnTo>
                <a:lnTo>
                  <a:pt x="2237" y="49"/>
                </a:lnTo>
                <a:lnTo>
                  <a:pt x="2240" y="46"/>
                </a:lnTo>
                <a:lnTo>
                  <a:pt x="2240" y="44"/>
                </a:lnTo>
                <a:lnTo>
                  <a:pt x="2242" y="41"/>
                </a:lnTo>
                <a:lnTo>
                  <a:pt x="2242" y="37"/>
                </a:lnTo>
                <a:lnTo>
                  <a:pt x="2245" y="34"/>
                </a:lnTo>
                <a:lnTo>
                  <a:pt x="2247" y="32"/>
                </a:lnTo>
                <a:lnTo>
                  <a:pt x="2247" y="30"/>
                </a:lnTo>
                <a:lnTo>
                  <a:pt x="2250" y="27"/>
                </a:lnTo>
                <a:lnTo>
                  <a:pt x="2250" y="25"/>
                </a:lnTo>
                <a:lnTo>
                  <a:pt x="2252" y="22"/>
                </a:lnTo>
                <a:lnTo>
                  <a:pt x="2254" y="22"/>
                </a:lnTo>
                <a:lnTo>
                  <a:pt x="2257" y="17"/>
                </a:lnTo>
                <a:lnTo>
                  <a:pt x="2259" y="15"/>
                </a:lnTo>
                <a:lnTo>
                  <a:pt x="2259" y="13"/>
                </a:lnTo>
                <a:lnTo>
                  <a:pt x="2259" y="13"/>
                </a:lnTo>
                <a:close/>
              </a:path>
              <a:path w="2558" h="772">
                <a:moveTo>
                  <a:pt x="2374" y="106"/>
                </a:moveTo>
                <a:lnTo>
                  <a:pt x="2367" y="116"/>
                </a:lnTo>
                <a:lnTo>
                  <a:pt x="2283" y="116"/>
                </a:lnTo>
                <a:lnTo>
                  <a:pt x="2288" y="123"/>
                </a:lnTo>
                <a:lnTo>
                  <a:pt x="2290" y="121"/>
                </a:lnTo>
                <a:lnTo>
                  <a:pt x="2386" y="121"/>
                </a:lnTo>
                <a:lnTo>
                  <a:pt x="2374" y="106"/>
                </a:lnTo>
                <a:lnTo>
                  <a:pt x="2374" y="106"/>
                </a:lnTo>
                <a:close/>
              </a:path>
              <a:path w="2558" h="772">
                <a:moveTo>
                  <a:pt x="2367" y="25"/>
                </a:moveTo>
                <a:lnTo>
                  <a:pt x="2360" y="34"/>
                </a:lnTo>
                <a:lnTo>
                  <a:pt x="2295" y="34"/>
                </a:lnTo>
                <a:lnTo>
                  <a:pt x="2300" y="39"/>
                </a:lnTo>
                <a:lnTo>
                  <a:pt x="2302" y="39"/>
                </a:lnTo>
                <a:lnTo>
                  <a:pt x="2305" y="37"/>
                </a:lnTo>
                <a:lnTo>
                  <a:pt x="2377" y="37"/>
                </a:lnTo>
                <a:lnTo>
                  <a:pt x="2367" y="25"/>
                </a:lnTo>
                <a:lnTo>
                  <a:pt x="2367" y="25"/>
                </a:lnTo>
                <a:close/>
              </a:path>
              <a:path w="2558" h="772">
                <a:moveTo>
                  <a:pt x="2473" y="125"/>
                </a:moveTo>
                <a:lnTo>
                  <a:pt x="2473" y="128"/>
                </a:lnTo>
                <a:lnTo>
                  <a:pt x="2485" y="128"/>
                </a:lnTo>
                <a:lnTo>
                  <a:pt x="2480" y="128"/>
                </a:lnTo>
                <a:lnTo>
                  <a:pt x="2475" y="125"/>
                </a:lnTo>
                <a:lnTo>
                  <a:pt x="2473" y="125"/>
                </a:lnTo>
                <a:lnTo>
                  <a:pt x="2473" y="125"/>
                </a:lnTo>
                <a:close/>
              </a:path>
              <a:path w="2558" h="772">
                <a:moveTo>
                  <a:pt x="2434" y="99"/>
                </a:moveTo>
                <a:lnTo>
                  <a:pt x="2434" y="101"/>
                </a:lnTo>
                <a:lnTo>
                  <a:pt x="2437" y="104"/>
                </a:lnTo>
                <a:lnTo>
                  <a:pt x="2437" y="109"/>
                </a:lnTo>
                <a:lnTo>
                  <a:pt x="2439" y="111"/>
                </a:lnTo>
                <a:lnTo>
                  <a:pt x="2439" y="113"/>
                </a:lnTo>
                <a:lnTo>
                  <a:pt x="2441" y="116"/>
                </a:lnTo>
                <a:lnTo>
                  <a:pt x="2441" y="121"/>
                </a:lnTo>
                <a:lnTo>
                  <a:pt x="2444" y="123"/>
                </a:lnTo>
                <a:lnTo>
                  <a:pt x="2444" y="125"/>
                </a:lnTo>
                <a:lnTo>
                  <a:pt x="2446" y="125"/>
                </a:lnTo>
                <a:lnTo>
                  <a:pt x="2446" y="121"/>
                </a:lnTo>
                <a:lnTo>
                  <a:pt x="2449" y="118"/>
                </a:lnTo>
                <a:lnTo>
                  <a:pt x="2449" y="113"/>
                </a:lnTo>
                <a:lnTo>
                  <a:pt x="2446" y="111"/>
                </a:lnTo>
                <a:lnTo>
                  <a:pt x="2446" y="109"/>
                </a:lnTo>
                <a:lnTo>
                  <a:pt x="2444" y="106"/>
                </a:lnTo>
                <a:lnTo>
                  <a:pt x="2441" y="106"/>
                </a:lnTo>
                <a:lnTo>
                  <a:pt x="2439" y="104"/>
                </a:lnTo>
                <a:lnTo>
                  <a:pt x="2437" y="101"/>
                </a:lnTo>
                <a:lnTo>
                  <a:pt x="2434" y="99"/>
                </a:lnTo>
                <a:lnTo>
                  <a:pt x="2434" y="99"/>
                </a:lnTo>
                <a:close/>
              </a:path>
              <a:path w="2558" h="772">
                <a:moveTo>
                  <a:pt x="2420" y="97"/>
                </a:moveTo>
                <a:lnTo>
                  <a:pt x="2417" y="101"/>
                </a:lnTo>
                <a:lnTo>
                  <a:pt x="2417" y="104"/>
                </a:lnTo>
                <a:lnTo>
                  <a:pt x="2415" y="106"/>
                </a:lnTo>
                <a:lnTo>
                  <a:pt x="2415" y="111"/>
                </a:lnTo>
                <a:lnTo>
                  <a:pt x="2413" y="113"/>
                </a:lnTo>
                <a:lnTo>
                  <a:pt x="2410" y="116"/>
                </a:lnTo>
                <a:lnTo>
                  <a:pt x="2410" y="118"/>
                </a:lnTo>
                <a:lnTo>
                  <a:pt x="2408" y="121"/>
                </a:lnTo>
                <a:lnTo>
                  <a:pt x="2408" y="123"/>
                </a:lnTo>
                <a:lnTo>
                  <a:pt x="2405" y="125"/>
                </a:lnTo>
                <a:lnTo>
                  <a:pt x="2403" y="128"/>
                </a:lnTo>
                <a:lnTo>
                  <a:pt x="2403" y="130"/>
                </a:lnTo>
                <a:lnTo>
                  <a:pt x="2401" y="133"/>
                </a:lnTo>
                <a:lnTo>
                  <a:pt x="2398" y="135"/>
                </a:lnTo>
                <a:lnTo>
                  <a:pt x="2398" y="137"/>
                </a:lnTo>
                <a:lnTo>
                  <a:pt x="2401" y="137"/>
                </a:lnTo>
                <a:lnTo>
                  <a:pt x="2401" y="135"/>
                </a:lnTo>
                <a:lnTo>
                  <a:pt x="2403" y="135"/>
                </a:lnTo>
                <a:lnTo>
                  <a:pt x="2405" y="133"/>
                </a:lnTo>
                <a:lnTo>
                  <a:pt x="2408" y="130"/>
                </a:lnTo>
                <a:lnTo>
                  <a:pt x="2408" y="128"/>
                </a:lnTo>
                <a:lnTo>
                  <a:pt x="2410" y="128"/>
                </a:lnTo>
                <a:lnTo>
                  <a:pt x="2413" y="125"/>
                </a:lnTo>
                <a:lnTo>
                  <a:pt x="2413" y="123"/>
                </a:lnTo>
                <a:lnTo>
                  <a:pt x="2415" y="121"/>
                </a:lnTo>
                <a:lnTo>
                  <a:pt x="2417" y="118"/>
                </a:lnTo>
                <a:lnTo>
                  <a:pt x="2417" y="116"/>
                </a:lnTo>
                <a:lnTo>
                  <a:pt x="2420" y="113"/>
                </a:lnTo>
                <a:lnTo>
                  <a:pt x="2422" y="111"/>
                </a:lnTo>
                <a:lnTo>
                  <a:pt x="2425" y="109"/>
                </a:lnTo>
                <a:lnTo>
                  <a:pt x="2427" y="106"/>
                </a:lnTo>
                <a:lnTo>
                  <a:pt x="2420" y="97"/>
                </a:lnTo>
                <a:lnTo>
                  <a:pt x="2420" y="97"/>
                </a:lnTo>
                <a:close/>
              </a:path>
              <a:path w="2558" h="772">
                <a:moveTo>
                  <a:pt x="2461" y="85"/>
                </a:moveTo>
                <a:lnTo>
                  <a:pt x="2461" y="94"/>
                </a:lnTo>
                <a:lnTo>
                  <a:pt x="2458" y="97"/>
                </a:lnTo>
                <a:lnTo>
                  <a:pt x="2458" y="106"/>
                </a:lnTo>
                <a:lnTo>
                  <a:pt x="2456" y="109"/>
                </a:lnTo>
                <a:lnTo>
                  <a:pt x="2456" y="113"/>
                </a:lnTo>
                <a:lnTo>
                  <a:pt x="2453" y="116"/>
                </a:lnTo>
                <a:lnTo>
                  <a:pt x="2453" y="118"/>
                </a:lnTo>
                <a:lnTo>
                  <a:pt x="2451" y="121"/>
                </a:lnTo>
                <a:lnTo>
                  <a:pt x="2451" y="125"/>
                </a:lnTo>
                <a:lnTo>
                  <a:pt x="2449" y="128"/>
                </a:lnTo>
                <a:lnTo>
                  <a:pt x="2449" y="130"/>
                </a:lnTo>
                <a:lnTo>
                  <a:pt x="2446" y="133"/>
                </a:lnTo>
                <a:lnTo>
                  <a:pt x="2444" y="133"/>
                </a:lnTo>
                <a:lnTo>
                  <a:pt x="2444" y="135"/>
                </a:lnTo>
                <a:lnTo>
                  <a:pt x="2441" y="137"/>
                </a:lnTo>
                <a:lnTo>
                  <a:pt x="2439" y="140"/>
                </a:lnTo>
                <a:lnTo>
                  <a:pt x="2439" y="142"/>
                </a:lnTo>
                <a:lnTo>
                  <a:pt x="2439" y="142"/>
                </a:lnTo>
                <a:lnTo>
                  <a:pt x="2441" y="140"/>
                </a:lnTo>
                <a:lnTo>
                  <a:pt x="2444" y="137"/>
                </a:lnTo>
                <a:lnTo>
                  <a:pt x="2446" y="137"/>
                </a:lnTo>
                <a:lnTo>
                  <a:pt x="2449" y="135"/>
                </a:lnTo>
                <a:lnTo>
                  <a:pt x="2449" y="133"/>
                </a:lnTo>
                <a:lnTo>
                  <a:pt x="2451" y="130"/>
                </a:lnTo>
                <a:lnTo>
                  <a:pt x="2453" y="128"/>
                </a:lnTo>
                <a:lnTo>
                  <a:pt x="2456" y="125"/>
                </a:lnTo>
                <a:lnTo>
                  <a:pt x="2458" y="123"/>
                </a:lnTo>
                <a:lnTo>
                  <a:pt x="2458" y="121"/>
                </a:lnTo>
                <a:lnTo>
                  <a:pt x="2461" y="118"/>
                </a:lnTo>
                <a:lnTo>
                  <a:pt x="2461" y="116"/>
                </a:lnTo>
                <a:lnTo>
                  <a:pt x="2463" y="113"/>
                </a:lnTo>
                <a:lnTo>
                  <a:pt x="2463" y="109"/>
                </a:lnTo>
                <a:lnTo>
                  <a:pt x="2465" y="104"/>
                </a:lnTo>
                <a:lnTo>
                  <a:pt x="2465" y="92"/>
                </a:lnTo>
                <a:lnTo>
                  <a:pt x="2468" y="90"/>
                </a:lnTo>
                <a:lnTo>
                  <a:pt x="2468" y="85"/>
                </a:lnTo>
                <a:lnTo>
                  <a:pt x="2490" y="85"/>
                </a:lnTo>
                <a:lnTo>
                  <a:pt x="2461" y="85"/>
                </a:lnTo>
                <a:lnTo>
                  <a:pt x="2461" y="85"/>
                </a:lnTo>
                <a:close/>
              </a:path>
              <a:path w="2558" h="772">
                <a:moveTo>
                  <a:pt x="2451" y="85"/>
                </a:moveTo>
                <a:lnTo>
                  <a:pt x="2444" y="92"/>
                </a:lnTo>
                <a:lnTo>
                  <a:pt x="2398" y="92"/>
                </a:lnTo>
                <a:lnTo>
                  <a:pt x="2403" y="97"/>
                </a:lnTo>
                <a:lnTo>
                  <a:pt x="2408" y="94"/>
                </a:lnTo>
                <a:lnTo>
                  <a:pt x="2458" y="94"/>
                </a:lnTo>
                <a:lnTo>
                  <a:pt x="2451" y="85"/>
                </a:lnTo>
                <a:lnTo>
                  <a:pt x="2451" y="85"/>
                </a:lnTo>
                <a:close/>
              </a:path>
              <a:path w="2558" h="772">
                <a:moveTo>
                  <a:pt x="2461" y="51"/>
                </a:moveTo>
                <a:lnTo>
                  <a:pt x="2461" y="85"/>
                </a:lnTo>
                <a:lnTo>
                  <a:pt x="2468" y="82"/>
                </a:lnTo>
                <a:lnTo>
                  <a:pt x="2468" y="51"/>
                </a:lnTo>
                <a:lnTo>
                  <a:pt x="2490" y="51"/>
                </a:lnTo>
                <a:lnTo>
                  <a:pt x="2461" y="51"/>
                </a:lnTo>
                <a:lnTo>
                  <a:pt x="2461" y="51"/>
                </a:lnTo>
                <a:close/>
              </a:path>
              <a:path w="2558" h="772">
                <a:moveTo>
                  <a:pt x="2420" y="32"/>
                </a:moveTo>
                <a:lnTo>
                  <a:pt x="2413" y="32"/>
                </a:lnTo>
                <a:lnTo>
                  <a:pt x="2413" y="92"/>
                </a:lnTo>
                <a:lnTo>
                  <a:pt x="2420" y="92"/>
                </a:lnTo>
                <a:lnTo>
                  <a:pt x="2420" y="73"/>
                </a:lnTo>
                <a:lnTo>
                  <a:pt x="2439" y="73"/>
                </a:lnTo>
                <a:lnTo>
                  <a:pt x="2420" y="70"/>
                </a:lnTo>
                <a:lnTo>
                  <a:pt x="2420" y="51"/>
                </a:lnTo>
                <a:lnTo>
                  <a:pt x="2439" y="51"/>
                </a:lnTo>
                <a:lnTo>
                  <a:pt x="2420" y="49"/>
                </a:lnTo>
                <a:lnTo>
                  <a:pt x="2420" y="32"/>
                </a:lnTo>
                <a:lnTo>
                  <a:pt x="2420" y="32"/>
                </a:lnTo>
                <a:close/>
              </a:path>
              <a:path w="2558" h="772">
                <a:moveTo>
                  <a:pt x="2444" y="32"/>
                </a:moveTo>
                <a:lnTo>
                  <a:pt x="2439" y="32"/>
                </a:lnTo>
                <a:lnTo>
                  <a:pt x="2439" y="49"/>
                </a:lnTo>
                <a:lnTo>
                  <a:pt x="2420" y="49"/>
                </a:lnTo>
                <a:lnTo>
                  <a:pt x="2439" y="51"/>
                </a:lnTo>
                <a:lnTo>
                  <a:pt x="2439" y="70"/>
                </a:lnTo>
                <a:lnTo>
                  <a:pt x="2420" y="70"/>
                </a:lnTo>
                <a:lnTo>
                  <a:pt x="2439" y="73"/>
                </a:lnTo>
                <a:lnTo>
                  <a:pt x="2439" y="92"/>
                </a:lnTo>
                <a:lnTo>
                  <a:pt x="2444" y="92"/>
                </a:lnTo>
                <a:lnTo>
                  <a:pt x="2444" y="32"/>
                </a:lnTo>
                <a:lnTo>
                  <a:pt x="2444" y="32"/>
                </a:lnTo>
                <a:close/>
              </a:path>
              <a:path w="2558" h="772">
                <a:moveTo>
                  <a:pt x="2451" y="22"/>
                </a:moveTo>
                <a:lnTo>
                  <a:pt x="2446" y="30"/>
                </a:lnTo>
                <a:lnTo>
                  <a:pt x="2401" y="30"/>
                </a:lnTo>
                <a:lnTo>
                  <a:pt x="2403" y="34"/>
                </a:lnTo>
                <a:lnTo>
                  <a:pt x="2410" y="32"/>
                </a:lnTo>
                <a:lnTo>
                  <a:pt x="2458" y="32"/>
                </a:lnTo>
                <a:lnTo>
                  <a:pt x="2451" y="22"/>
                </a:lnTo>
                <a:lnTo>
                  <a:pt x="2451" y="22"/>
                </a:lnTo>
                <a:close/>
              </a:path>
              <a:path w="2558" h="772">
                <a:moveTo>
                  <a:pt x="2461" y="15"/>
                </a:moveTo>
                <a:lnTo>
                  <a:pt x="2461" y="51"/>
                </a:lnTo>
                <a:lnTo>
                  <a:pt x="2468" y="49"/>
                </a:lnTo>
                <a:lnTo>
                  <a:pt x="2468" y="17"/>
                </a:lnTo>
                <a:lnTo>
                  <a:pt x="2490" y="17"/>
                </a:lnTo>
                <a:lnTo>
                  <a:pt x="2461" y="15"/>
                </a:lnTo>
                <a:lnTo>
                  <a:pt x="2461" y="15"/>
                </a:lnTo>
                <a:close/>
              </a:path>
              <a:path w="2558" h="772">
                <a:moveTo>
                  <a:pt x="2461" y="10"/>
                </a:moveTo>
                <a:lnTo>
                  <a:pt x="2461" y="15"/>
                </a:lnTo>
                <a:lnTo>
                  <a:pt x="2490" y="17"/>
                </a:lnTo>
                <a:lnTo>
                  <a:pt x="2490" y="49"/>
                </a:lnTo>
                <a:lnTo>
                  <a:pt x="2468" y="49"/>
                </a:lnTo>
                <a:lnTo>
                  <a:pt x="2461" y="51"/>
                </a:lnTo>
                <a:lnTo>
                  <a:pt x="2490" y="51"/>
                </a:lnTo>
                <a:lnTo>
                  <a:pt x="2490" y="82"/>
                </a:lnTo>
                <a:lnTo>
                  <a:pt x="2468" y="82"/>
                </a:lnTo>
                <a:lnTo>
                  <a:pt x="2461" y="85"/>
                </a:lnTo>
                <a:lnTo>
                  <a:pt x="2490" y="85"/>
                </a:lnTo>
                <a:lnTo>
                  <a:pt x="2490" y="121"/>
                </a:lnTo>
                <a:lnTo>
                  <a:pt x="2490" y="125"/>
                </a:lnTo>
                <a:lnTo>
                  <a:pt x="2487" y="128"/>
                </a:lnTo>
                <a:lnTo>
                  <a:pt x="2473" y="128"/>
                </a:lnTo>
                <a:lnTo>
                  <a:pt x="2475" y="130"/>
                </a:lnTo>
                <a:lnTo>
                  <a:pt x="2477" y="130"/>
                </a:lnTo>
                <a:lnTo>
                  <a:pt x="2480" y="133"/>
                </a:lnTo>
                <a:lnTo>
                  <a:pt x="2482" y="133"/>
                </a:lnTo>
                <a:lnTo>
                  <a:pt x="2485" y="135"/>
                </a:lnTo>
                <a:lnTo>
                  <a:pt x="2485" y="140"/>
                </a:lnTo>
                <a:lnTo>
                  <a:pt x="2485" y="140"/>
                </a:lnTo>
                <a:lnTo>
                  <a:pt x="2490" y="140"/>
                </a:lnTo>
                <a:lnTo>
                  <a:pt x="2490" y="137"/>
                </a:lnTo>
                <a:lnTo>
                  <a:pt x="2492" y="135"/>
                </a:lnTo>
                <a:lnTo>
                  <a:pt x="2494" y="135"/>
                </a:lnTo>
                <a:lnTo>
                  <a:pt x="2494" y="133"/>
                </a:lnTo>
                <a:lnTo>
                  <a:pt x="2494" y="130"/>
                </a:lnTo>
                <a:lnTo>
                  <a:pt x="2497" y="128"/>
                </a:lnTo>
                <a:lnTo>
                  <a:pt x="2497" y="20"/>
                </a:lnTo>
                <a:lnTo>
                  <a:pt x="2499" y="15"/>
                </a:lnTo>
                <a:lnTo>
                  <a:pt x="2468" y="15"/>
                </a:lnTo>
                <a:lnTo>
                  <a:pt x="2461" y="10"/>
                </a:lnTo>
                <a:lnTo>
                  <a:pt x="2461" y="10"/>
                </a:lnTo>
                <a:close/>
              </a:path>
              <a:path w="2558" h="772">
                <a:moveTo>
                  <a:pt x="2492" y="8"/>
                </a:moveTo>
                <a:lnTo>
                  <a:pt x="2490" y="15"/>
                </a:lnTo>
                <a:lnTo>
                  <a:pt x="2468" y="15"/>
                </a:lnTo>
                <a:lnTo>
                  <a:pt x="2499" y="15"/>
                </a:lnTo>
                <a:lnTo>
                  <a:pt x="2492" y="8"/>
                </a:lnTo>
                <a:lnTo>
                  <a:pt x="2492" y="8"/>
                </a:lnTo>
                <a:close/>
              </a:path>
              <a:path w="2558" h="772">
                <a:moveTo>
                  <a:pt x="2413" y="3"/>
                </a:moveTo>
                <a:lnTo>
                  <a:pt x="2413" y="30"/>
                </a:lnTo>
                <a:lnTo>
                  <a:pt x="2420" y="30"/>
                </a:lnTo>
                <a:lnTo>
                  <a:pt x="2420" y="15"/>
                </a:lnTo>
                <a:lnTo>
                  <a:pt x="2425" y="10"/>
                </a:lnTo>
                <a:lnTo>
                  <a:pt x="2413" y="3"/>
                </a:lnTo>
                <a:lnTo>
                  <a:pt x="2413" y="3"/>
                </a:lnTo>
                <a:close/>
              </a:path>
              <a:path w="2558" h="772">
                <a:moveTo>
                  <a:pt x="2439" y="3"/>
                </a:moveTo>
                <a:lnTo>
                  <a:pt x="2439" y="30"/>
                </a:lnTo>
                <a:lnTo>
                  <a:pt x="2444" y="30"/>
                </a:lnTo>
                <a:lnTo>
                  <a:pt x="2444" y="15"/>
                </a:lnTo>
                <a:lnTo>
                  <a:pt x="2449" y="10"/>
                </a:lnTo>
                <a:lnTo>
                  <a:pt x="2439" y="3"/>
                </a:lnTo>
                <a:lnTo>
                  <a:pt x="2439" y="3"/>
                </a:lnTo>
                <a:close/>
              </a:path>
              <a:path w="2558" h="772">
                <a:moveTo>
                  <a:pt x="2523" y="10"/>
                </a:moveTo>
                <a:lnTo>
                  <a:pt x="2523" y="13"/>
                </a:lnTo>
                <a:lnTo>
                  <a:pt x="2525" y="15"/>
                </a:lnTo>
                <a:lnTo>
                  <a:pt x="2528" y="17"/>
                </a:lnTo>
                <a:lnTo>
                  <a:pt x="2530" y="20"/>
                </a:lnTo>
                <a:lnTo>
                  <a:pt x="2533" y="22"/>
                </a:lnTo>
                <a:lnTo>
                  <a:pt x="2533" y="25"/>
                </a:lnTo>
                <a:lnTo>
                  <a:pt x="2535" y="27"/>
                </a:lnTo>
                <a:lnTo>
                  <a:pt x="2535" y="30"/>
                </a:lnTo>
                <a:lnTo>
                  <a:pt x="2537" y="32"/>
                </a:lnTo>
                <a:lnTo>
                  <a:pt x="2540" y="34"/>
                </a:lnTo>
                <a:lnTo>
                  <a:pt x="2540" y="37"/>
                </a:lnTo>
                <a:lnTo>
                  <a:pt x="2542" y="39"/>
                </a:lnTo>
                <a:lnTo>
                  <a:pt x="2542" y="41"/>
                </a:lnTo>
                <a:lnTo>
                  <a:pt x="2545" y="44"/>
                </a:lnTo>
                <a:lnTo>
                  <a:pt x="2545" y="49"/>
                </a:lnTo>
                <a:lnTo>
                  <a:pt x="2547" y="51"/>
                </a:lnTo>
                <a:lnTo>
                  <a:pt x="2547" y="61"/>
                </a:lnTo>
                <a:lnTo>
                  <a:pt x="2550" y="63"/>
                </a:lnTo>
                <a:lnTo>
                  <a:pt x="2550" y="68"/>
                </a:lnTo>
                <a:lnTo>
                  <a:pt x="2550" y="70"/>
                </a:lnTo>
                <a:lnTo>
                  <a:pt x="2550" y="85"/>
                </a:lnTo>
                <a:lnTo>
                  <a:pt x="2547" y="87"/>
                </a:lnTo>
                <a:lnTo>
                  <a:pt x="2547" y="94"/>
                </a:lnTo>
                <a:lnTo>
                  <a:pt x="2545" y="97"/>
                </a:lnTo>
                <a:lnTo>
                  <a:pt x="2545" y="99"/>
                </a:lnTo>
                <a:lnTo>
                  <a:pt x="2542" y="101"/>
                </a:lnTo>
                <a:lnTo>
                  <a:pt x="2542" y="106"/>
                </a:lnTo>
                <a:lnTo>
                  <a:pt x="2540" y="109"/>
                </a:lnTo>
                <a:lnTo>
                  <a:pt x="2537" y="111"/>
                </a:lnTo>
                <a:lnTo>
                  <a:pt x="2537" y="113"/>
                </a:lnTo>
                <a:lnTo>
                  <a:pt x="2535" y="116"/>
                </a:lnTo>
                <a:lnTo>
                  <a:pt x="2535" y="118"/>
                </a:lnTo>
                <a:lnTo>
                  <a:pt x="2533" y="121"/>
                </a:lnTo>
                <a:lnTo>
                  <a:pt x="2530" y="121"/>
                </a:lnTo>
                <a:lnTo>
                  <a:pt x="2530" y="123"/>
                </a:lnTo>
                <a:lnTo>
                  <a:pt x="2528" y="125"/>
                </a:lnTo>
                <a:lnTo>
                  <a:pt x="2525" y="128"/>
                </a:lnTo>
                <a:lnTo>
                  <a:pt x="2523" y="130"/>
                </a:lnTo>
                <a:lnTo>
                  <a:pt x="2525" y="130"/>
                </a:lnTo>
                <a:lnTo>
                  <a:pt x="2528" y="128"/>
                </a:lnTo>
                <a:lnTo>
                  <a:pt x="2533" y="125"/>
                </a:lnTo>
                <a:lnTo>
                  <a:pt x="2535" y="123"/>
                </a:lnTo>
                <a:lnTo>
                  <a:pt x="2537" y="121"/>
                </a:lnTo>
                <a:lnTo>
                  <a:pt x="2540" y="118"/>
                </a:lnTo>
                <a:lnTo>
                  <a:pt x="2542" y="116"/>
                </a:lnTo>
                <a:lnTo>
                  <a:pt x="2545" y="113"/>
                </a:lnTo>
                <a:lnTo>
                  <a:pt x="2545" y="111"/>
                </a:lnTo>
                <a:lnTo>
                  <a:pt x="2547" y="109"/>
                </a:lnTo>
                <a:lnTo>
                  <a:pt x="2550" y="106"/>
                </a:lnTo>
                <a:lnTo>
                  <a:pt x="2550" y="104"/>
                </a:lnTo>
                <a:lnTo>
                  <a:pt x="2552" y="101"/>
                </a:lnTo>
                <a:lnTo>
                  <a:pt x="2552" y="94"/>
                </a:lnTo>
                <a:lnTo>
                  <a:pt x="2554" y="92"/>
                </a:lnTo>
                <a:lnTo>
                  <a:pt x="2554" y="85"/>
                </a:lnTo>
                <a:lnTo>
                  <a:pt x="2557" y="80"/>
                </a:lnTo>
                <a:lnTo>
                  <a:pt x="2557" y="63"/>
                </a:lnTo>
                <a:lnTo>
                  <a:pt x="2554" y="61"/>
                </a:lnTo>
                <a:lnTo>
                  <a:pt x="2554" y="53"/>
                </a:lnTo>
                <a:lnTo>
                  <a:pt x="2552" y="49"/>
                </a:lnTo>
                <a:lnTo>
                  <a:pt x="2552" y="46"/>
                </a:lnTo>
                <a:lnTo>
                  <a:pt x="2550" y="44"/>
                </a:lnTo>
                <a:lnTo>
                  <a:pt x="2550" y="41"/>
                </a:lnTo>
                <a:lnTo>
                  <a:pt x="2547" y="39"/>
                </a:lnTo>
                <a:lnTo>
                  <a:pt x="2547" y="37"/>
                </a:lnTo>
                <a:lnTo>
                  <a:pt x="2545" y="34"/>
                </a:lnTo>
                <a:lnTo>
                  <a:pt x="2542" y="32"/>
                </a:lnTo>
                <a:lnTo>
                  <a:pt x="2542" y="30"/>
                </a:lnTo>
                <a:lnTo>
                  <a:pt x="2540" y="27"/>
                </a:lnTo>
                <a:lnTo>
                  <a:pt x="2537" y="25"/>
                </a:lnTo>
                <a:lnTo>
                  <a:pt x="2537" y="22"/>
                </a:lnTo>
                <a:lnTo>
                  <a:pt x="2535" y="20"/>
                </a:lnTo>
                <a:lnTo>
                  <a:pt x="2533" y="20"/>
                </a:lnTo>
                <a:lnTo>
                  <a:pt x="2533" y="17"/>
                </a:lnTo>
                <a:lnTo>
                  <a:pt x="2530" y="15"/>
                </a:lnTo>
                <a:lnTo>
                  <a:pt x="2528" y="13"/>
                </a:lnTo>
                <a:lnTo>
                  <a:pt x="2525" y="13"/>
                </a:lnTo>
                <a:lnTo>
                  <a:pt x="2523" y="10"/>
                </a:lnTo>
                <a:lnTo>
                  <a:pt x="2523" y="10"/>
                </a:lnTo>
                <a:close/>
              </a:path>
              <a:path w="2558" h="772">
                <a:moveTo>
                  <a:pt x="644" y="740"/>
                </a:moveTo>
                <a:lnTo>
                  <a:pt x="644" y="742"/>
                </a:lnTo>
                <a:lnTo>
                  <a:pt x="641" y="745"/>
                </a:lnTo>
                <a:lnTo>
                  <a:pt x="639" y="747"/>
                </a:lnTo>
                <a:lnTo>
                  <a:pt x="637" y="749"/>
                </a:lnTo>
                <a:lnTo>
                  <a:pt x="634" y="752"/>
                </a:lnTo>
                <a:lnTo>
                  <a:pt x="632" y="752"/>
                </a:lnTo>
                <a:lnTo>
                  <a:pt x="630" y="754"/>
                </a:lnTo>
                <a:lnTo>
                  <a:pt x="630" y="757"/>
                </a:lnTo>
                <a:lnTo>
                  <a:pt x="627" y="757"/>
                </a:lnTo>
                <a:lnTo>
                  <a:pt x="625" y="759"/>
                </a:lnTo>
                <a:lnTo>
                  <a:pt x="622" y="761"/>
                </a:lnTo>
                <a:lnTo>
                  <a:pt x="620" y="761"/>
                </a:lnTo>
                <a:lnTo>
                  <a:pt x="617" y="764"/>
                </a:lnTo>
                <a:lnTo>
                  <a:pt x="615" y="764"/>
                </a:lnTo>
                <a:lnTo>
                  <a:pt x="617" y="766"/>
                </a:lnTo>
                <a:lnTo>
                  <a:pt x="620" y="764"/>
                </a:lnTo>
                <a:lnTo>
                  <a:pt x="625" y="764"/>
                </a:lnTo>
                <a:lnTo>
                  <a:pt x="627" y="761"/>
                </a:lnTo>
                <a:lnTo>
                  <a:pt x="630" y="761"/>
                </a:lnTo>
                <a:lnTo>
                  <a:pt x="630" y="759"/>
                </a:lnTo>
                <a:lnTo>
                  <a:pt x="632" y="759"/>
                </a:lnTo>
                <a:lnTo>
                  <a:pt x="634" y="757"/>
                </a:lnTo>
                <a:lnTo>
                  <a:pt x="637" y="754"/>
                </a:lnTo>
                <a:lnTo>
                  <a:pt x="639" y="754"/>
                </a:lnTo>
                <a:lnTo>
                  <a:pt x="641" y="752"/>
                </a:lnTo>
                <a:lnTo>
                  <a:pt x="641" y="749"/>
                </a:lnTo>
                <a:lnTo>
                  <a:pt x="644" y="749"/>
                </a:lnTo>
                <a:lnTo>
                  <a:pt x="646" y="747"/>
                </a:lnTo>
                <a:lnTo>
                  <a:pt x="649" y="745"/>
                </a:lnTo>
                <a:lnTo>
                  <a:pt x="651" y="742"/>
                </a:lnTo>
                <a:lnTo>
                  <a:pt x="653" y="740"/>
                </a:lnTo>
                <a:lnTo>
                  <a:pt x="644" y="740"/>
                </a:lnTo>
                <a:lnTo>
                  <a:pt x="644" y="740"/>
                </a:lnTo>
                <a:close/>
              </a:path>
              <a:path w="2558" h="772">
                <a:moveTo>
                  <a:pt x="685" y="733"/>
                </a:moveTo>
                <a:lnTo>
                  <a:pt x="680" y="757"/>
                </a:lnTo>
                <a:lnTo>
                  <a:pt x="668" y="759"/>
                </a:lnTo>
                <a:lnTo>
                  <a:pt x="670" y="759"/>
                </a:lnTo>
                <a:lnTo>
                  <a:pt x="670" y="761"/>
                </a:lnTo>
                <a:lnTo>
                  <a:pt x="673" y="761"/>
                </a:lnTo>
                <a:lnTo>
                  <a:pt x="673" y="764"/>
                </a:lnTo>
                <a:lnTo>
                  <a:pt x="675" y="764"/>
                </a:lnTo>
                <a:lnTo>
                  <a:pt x="677" y="766"/>
                </a:lnTo>
                <a:lnTo>
                  <a:pt x="680" y="766"/>
                </a:lnTo>
                <a:lnTo>
                  <a:pt x="682" y="769"/>
                </a:lnTo>
                <a:lnTo>
                  <a:pt x="690" y="769"/>
                </a:lnTo>
                <a:lnTo>
                  <a:pt x="687" y="769"/>
                </a:lnTo>
                <a:lnTo>
                  <a:pt x="687" y="737"/>
                </a:lnTo>
                <a:lnTo>
                  <a:pt x="687" y="733"/>
                </a:lnTo>
                <a:lnTo>
                  <a:pt x="685" y="733"/>
                </a:lnTo>
                <a:lnTo>
                  <a:pt x="685" y="733"/>
                </a:lnTo>
                <a:close/>
              </a:path>
              <a:path w="2558" h="772">
                <a:moveTo>
                  <a:pt x="668" y="699"/>
                </a:moveTo>
                <a:lnTo>
                  <a:pt x="665" y="701"/>
                </a:lnTo>
                <a:lnTo>
                  <a:pt x="665" y="706"/>
                </a:lnTo>
                <a:lnTo>
                  <a:pt x="663" y="709"/>
                </a:lnTo>
                <a:lnTo>
                  <a:pt x="663" y="713"/>
                </a:lnTo>
                <a:lnTo>
                  <a:pt x="661" y="716"/>
                </a:lnTo>
                <a:lnTo>
                  <a:pt x="661" y="718"/>
                </a:lnTo>
                <a:lnTo>
                  <a:pt x="658" y="721"/>
                </a:lnTo>
                <a:lnTo>
                  <a:pt x="658" y="723"/>
                </a:lnTo>
                <a:lnTo>
                  <a:pt x="656" y="725"/>
                </a:lnTo>
                <a:lnTo>
                  <a:pt x="653" y="728"/>
                </a:lnTo>
                <a:lnTo>
                  <a:pt x="661" y="730"/>
                </a:lnTo>
                <a:lnTo>
                  <a:pt x="663" y="728"/>
                </a:lnTo>
                <a:lnTo>
                  <a:pt x="663" y="725"/>
                </a:lnTo>
                <a:lnTo>
                  <a:pt x="665" y="723"/>
                </a:lnTo>
                <a:lnTo>
                  <a:pt x="668" y="718"/>
                </a:lnTo>
                <a:lnTo>
                  <a:pt x="668" y="716"/>
                </a:lnTo>
                <a:lnTo>
                  <a:pt x="670" y="713"/>
                </a:lnTo>
                <a:lnTo>
                  <a:pt x="670" y="711"/>
                </a:lnTo>
                <a:lnTo>
                  <a:pt x="675" y="709"/>
                </a:lnTo>
                <a:lnTo>
                  <a:pt x="668" y="699"/>
                </a:lnTo>
                <a:lnTo>
                  <a:pt x="668" y="699"/>
                </a:lnTo>
                <a:close/>
              </a:path>
              <a:path w="2558" h="772">
                <a:moveTo>
                  <a:pt x="649" y="694"/>
                </a:moveTo>
                <a:lnTo>
                  <a:pt x="641" y="694"/>
                </a:lnTo>
                <a:lnTo>
                  <a:pt x="641" y="697"/>
                </a:lnTo>
                <a:lnTo>
                  <a:pt x="644" y="701"/>
                </a:lnTo>
                <a:lnTo>
                  <a:pt x="644" y="716"/>
                </a:lnTo>
                <a:lnTo>
                  <a:pt x="646" y="721"/>
                </a:lnTo>
                <a:lnTo>
                  <a:pt x="646" y="728"/>
                </a:lnTo>
                <a:lnTo>
                  <a:pt x="649" y="730"/>
                </a:lnTo>
                <a:lnTo>
                  <a:pt x="649" y="737"/>
                </a:lnTo>
                <a:lnTo>
                  <a:pt x="646" y="740"/>
                </a:lnTo>
                <a:lnTo>
                  <a:pt x="644" y="740"/>
                </a:lnTo>
                <a:lnTo>
                  <a:pt x="653" y="740"/>
                </a:lnTo>
                <a:lnTo>
                  <a:pt x="653" y="742"/>
                </a:lnTo>
                <a:lnTo>
                  <a:pt x="656" y="745"/>
                </a:lnTo>
                <a:lnTo>
                  <a:pt x="656" y="747"/>
                </a:lnTo>
                <a:lnTo>
                  <a:pt x="658" y="749"/>
                </a:lnTo>
                <a:lnTo>
                  <a:pt x="661" y="752"/>
                </a:lnTo>
                <a:lnTo>
                  <a:pt x="663" y="754"/>
                </a:lnTo>
                <a:lnTo>
                  <a:pt x="665" y="757"/>
                </a:lnTo>
                <a:lnTo>
                  <a:pt x="668" y="759"/>
                </a:lnTo>
                <a:lnTo>
                  <a:pt x="680" y="757"/>
                </a:lnTo>
                <a:lnTo>
                  <a:pt x="677" y="754"/>
                </a:lnTo>
                <a:lnTo>
                  <a:pt x="675" y="754"/>
                </a:lnTo>
                <a:lnTo>
                  <a:pt x="673" y="752"/>
                </a:lnTo>
                <a:lnTo>
                  <a:pt x="670" y="749"/>
                </a:lnTo>
                <a:lnTo>
                  <a:pt x="668" y="747"/>
                </a:lnTo>
                <a:lnTo>
                  <a:pt x="665" y="747"/>
                </a:lnTo>
                <a:lnTo>
                  <a:pt x="665" y="745"/>
                </a:lnTo>
                <a:lnTo>
                  <a:pt x="663" y="742"/>
                </a:lnTo>
                <a:lnTo>
                  <a:pt x="661" y="740"/>
                </a:lnTo>
                <a:lnTo>
                  <a:pt x="658" y="737"/>
                </a:lnTo>
                <a:lnTo>
                  <a:pt x="658" y="733"/>
                </a:lnTo>
                <a:lnTo>
                  <a:pt x="661" y="730"/>
                </a:lnTo>
                <a:lnTo>
                  <a:pt x="653" y="728"/>
                </a:lnTo>
                <a:lnTo>
                  <a:pt x="653" y="723"/>
                </a:lnTo>
                <a:lnTo>
                  <a:pt x="651" y="721"/>
                </a:lnTo>
                <a:lnTo>
                  <a:pt x="651" y="709"/>
                </a:lnTo>
                <a:lnTo>
                  <a:pt x="649" y="704"/>
                </a:lnTo>
                <a:lnTo>
                  <a:pt x="649" y="694"/>
                </a:lnTo>
                <a:lnTo>
                  <a:pt x="649" y="694"/>
                </a:lnTo>
                <a:close/>
              </a:path>
              <a:path w="2558" h="772">
                <a:moveTo>
                  <a:pt x="605" y="682"/>
                </a:moveTo>
                <a:lnTo>
                  <a:pt x="605" y="689"/>
                </a:lnTo>
                <a:lnTo>
                  <a:pt x="649" y="689"/>
                </a:lnTo>
                <a:lnTo>
                  <a:pt x="610" y="689"/>
                </a:lnTo>
                <a:lnTo>
                  <a:pt x="605" y="682"/>
                </a:lnTo>
                <a:lnTo>
                  <a:pt x="605" y="682"/>
                </a:lnTo>
                <a:close/>
              </a:path>
              <a:path w="2558" h="772">
                <a:moveTo>
                  <a:pt x="680" y="682"/>
                </a:moveTo>
                <a:lnTo>
                  <a:pt x="673" y="689"/>
                </a:lnTo>
                <a:lnTo>
                  <a:pt x="605" y="689"/>
                </a:lnTo>
                <a:lnTo>
                  <a:pt x="605" y="694"/>
                </a:lnTo>
                <a:lnTo>
                  <a:pt x="605" y="713"/>
                </a:lnTo>
                <a:lnTo>
                  <a:pt x="603" y="718"/>
                </a:lnTo>
                <a:lnTo>
                  <a:pt x="603" y="740"/>
                </a:lnTo>
                <a:lnTo>
                  <a:pt x="601" y="742"/>
                </a:lnTo>
                <a:lnTo>
                  <a:pt x="601" y="749"/>
                </a:lnTo>
                <a:lnTo>
                  <a:pt x="598" y="752"/>
                </a:lnTo>
                <a:lnTo>
                  <a:pt x="598" y="754"/>
                </a:lnTo>
                <a:lnTo>
                  <a:pt x="596" y="757"/>
                </a:lnTo>
                <a:lnTo>
                  <a:pt x="596" y="759"/>
                </a:lnTo>
                <a:lnTo>
                  <a:pt x="593" y="761"/>
                </a:lnTo>
                <a:lnTo>
                  <a:pt x="593" y="764"/>
                </a:lnTo>
                <a:lnTo>
                  <a:pt x="591" y="766"/>
                </a:lnTo>
                <a:lnTo>
                  <a:pt x="589" y="769"/>
                </a:lnTo>
                <a:lnTo>
                  <a:pt x="591" y="771"/>
                </a:lnTo>
                <a:lnTo>
                  <a:pt x="591" y="769"/>
                </a:lnTo>
                <a:lnTo>
                  <a:pt x="593" y="766"/>
                </a:lnTo>
                <a:lnTo>
                  <a:pt x="596" y="766"/>
                </a:lnTo>
                <a:lnTo>
                  <a:pt x="596" y="764"/>
                </a:lnTo>
                <a:lnTo>
                  <a:pt x="598" y="761"/>
                </a:lnTo>
                <a:lnTo>
                  <a:pt x="601" y="759"/>
                </a:lnTo>
                <a:lnTo>
                  <a:pt x="601" y="757"/>
                </a:lnTo>
                <a:lnTo>
                  <a:pt x="603" y="754"/>
                </a:lnTo>
                <a:lnTo>
                  <a:pt x="603" y="752"/>
                </a:lnTo>
                <a:lnTo>
                  <a:pt x="605" y="749"/>
                </a:lnTo>
                <a:lnTo>
                  <a:pt x="605" y="747"/>
                </a:lnTo>
                <a:lnTo>
                  <a:pt x="608" y="745"/>
                </a:lnTo>
                <a:lnTo>
                  <a:pt x="608" y="735"/>
                </a:lnTo>
                <a:lnTo>
                  <a:pt x="610" y="733"/>
                </a:lnTo>
                <a:lnTo>
                  <a:pt x="610" y="694"/>
                </a:lnTo>
                <a:lnTo>
                  <a:pt x="641" y="694"/>
                </a:lnTo>
                <a:lnTo>
                  <a:pt x="690" y="694"/>
                </a:lnTo>
                <a:lnTo>
                  <a:pt x="680" y="682"/>
                </a:lnTo>
                <a:lnTo>
                  <a:pt x="680" y="682"/>
                </a:lnTo>
                <a:close/>
              </a:path>
              <a:path w="2558" h="772">
                <a:moveTo>
                  <a:pt x="658" y="668"/>
                </a:moveTo>
                <a:lnTo>
                  <a:pt x="658" y="670"/>
                </a:lnTo>
                <a:lnTo>
                  <a:pt x="661" y="670"/>
                </a:lnTo>
                <a:lnTo>
                  <a:pt x="661" y="673"/>
                </a:lnTo>
                <a:lnTo>
                  <a:pt x="663" y="675"/>
                </a:lnTo>
                <a:lnTo>
                  <a:pt x="665" y="677"/>
                </a:lnTo>
                <a:lnTo>
                  <a:pt x="665" y="680"/>
                </a:lnTo>
                <a:lnTo>
                  <a:pt x="668" y="682"/>
                </a:lnTo>
                <a:lnTo>
                  <a:pt x="668" y="685"/>
                </a:lnTo>
                <a:lnTo>
                  <a:pt x="670" y="687"/>
                </a:lnTo>
                <a:lnTo>
                  <a:pt x="670" y="689"/>
                </a:lnTo>
                <a:lnTo>
                  <a:pt x="670" y="687"/>
                </a:lnTo>
                <a:lnTo>
                  <a:pt x="673" y="685"/>
                </a:lnTo>
                <a:lnTo>
                  <a:pt x="673" y="682"/>
                </a:lnTo>
                <a:lnTo>
                  <a:pt x="675" y="680"/>
                </a:lnTo>
                <a:lnTo>
                  <a:pt x="673" y="677"/>
                </a:lnTo>
                <a:lnTo>
                  <a:pt x="670" y="675"/>
                </a:lnTo>
                <a:lnTo>
                  <a:pt x="670" y="673"/>
                </a:lnTo>
                <a:lnTo>
                  <a:pt x="668" y="673"/>
                </a:lnTo>
                <a:lnTo>
                  <a:pt x="665" y="670"/>
                </a:lnTo>
                <a:lnTo>
                  <a:pt x="663" y="670"/>
                </a:lnTo>
                <a:lnTo>
                  <a:pt x="658" y="668"/>
                </a:lnTo>
                <a:lnTo>
                  <a:pt x="658" y="668"/>
                </a:lnTo>
                <a:close/>
              </a:path>
              <a:path w="2558" h="772">
                <a:moveTo>
                  <a:pt x="639" y="665"/>
                </a:moveTo>
                <a:lnTo>
                  <a:pt x="641" y="668"/>
                </a:lnTo>
                <a:lnTo>
                  <a:pt x="641" y="689"/>
                </a:lnTo>
                <a:lnTo>
                  <a:pt x="610" y="689"/>
                </a:lnTo>
                <a:lnTo>
                  <a:pt x="649" y="689"/>
                </a:lnTo>
                <a:lnTo>
                  <a:pt x="649" y="687"/>
                </a:lnTo>
                <a:lnTo>
                  <a:pt x="646" y="682"/>
                </a:lnTo>
                <a:lnTo>
                  <a:pt x="646" y="677"/>
                </a:lnTo>
                <a:lnTo>
                  <a:pt x="651" y="673"/>
                </a:lnTo>
                <a:lnTo>
                  <a:pt x="639" y="665"/>
                </a:lnTo>
                <a:lnTo>
                  <a:pt x="639" y="665"/>
                </a:lnTo>
                <a:close/>
              </a:path>
              <a:path w="2558" h="772">
                <a:moveTo>
                  <a:pt x="622" y="653"/>
                </a:moveTo>
                <a:lnTo>
                  <a:pt x="622" y="673"/>
                </a:lnTo>
                <a:lnTo>
                  <a:pt x="630" y="668"/>
                </a:lnTo>
                <a:lnTo>
                  <a:pt x="630" y="653"/>
                </a:lnTo>
                <a:lnTo>
                  <a:pt x="653" y="653"/>
                </a:lnTo>
                <a:lnTo>
                  <a:pt x="622" y="653"/>
                </a:lnTo>
                <a:lnTo>
                  <a:pt x="622" y="653"/>
                </a:lnTo>
                <a:close/>
              </a:path>
              <a:path w="2558" h="772">
                <a:moveTo>
                  <a:pt x="658" y="653"/>
                </a:moveTo>
                <a:lnTo>
                  <a:pt x="622" y="653"/>
                </a:lnTo>
                <a:lnTo>
                  <a:pt x="653" y="653"/>
                </a:lnTo>
                <a:lnTo>
                  <a:pt x="653" y="670"/>
                </a:lnTo>
                <a:lnTo>
                  <a:pt x="658" y="665"/>
                </a:lnTo>
                <a:lnTo>
                  <a:pt x="658" y="653"/>
                </a:lnTo>
                <a:lnTo>
                  <a:pt x="658" y="653"/>
                </a:lnTo>
                <a:close/>
              </a:path>
              <a:path w="2558" h="772">
                <a:moveTo>
                  <a:pt x="682" y="641"/>
                </a:moveTo>
                <a:lnTo>
                  <a:pt x="673" y="651"/>
                </a:lnTo>
                <a:lnTo>
                  <a:pt x="589" y="651"/>
                </a:lnTo>
                <a:lnTo>
                  <a:pt x="593" y="656"/>
                </a:lnTo>
                <a:lnTo>
                  <a:pt x="596" y="656"/>
                </a:lnTo>
                <a:lnTo>
                  <a:pt x="598" y="653"/>
                </a:lnTo>
                <a:lnTo>
                  <a:pt x="692" y="653"/>
                </a:lnTo>
                <a:lnTo>
                  <a:pt x="682" y="641"/>
                </a:lnTo>
                <a:lnTo>
                  <a:pt x="682" y="641"/>
                </a:lnTo>
                <a:close/>
              </a:path>
              <a:path w="2558" h="772">
                <a:moveTo>
                  <a:pt x="653" y="632"/>
                </a:moveTo>
                <a:lnTo>
                  <a:pt x="653" y="651"/>
                </a:lnTo>
                <a:lnTo>
                  <a:pt x="658" y="651"/>
                </a:lnTo>
                <a:lnTo>
                  <a:pt x="658" y="641"/>
                </a:lnTo>
                <a:lnTo>
                  <a:pt x="663" y="637"/>
                </a:lnTo>
                <a:lnTo>
                  <a:pt x="653" y="632"/>
                </a:lnTo>
                <a:lnTo>
                  <a:pt x="653" y="632"/>
                </a:lnTo>
                <a:close/>
              </a:path>
              <a:path w="2558" h="772">
                <a:moveTo>
                  <a:pt x="622" y="630"/>
                </a:moveTo>
                <a:lnTo>
                  <a:pt x="622" y="651"/>
                </a:lnTo>
                <a:lnTo>
                  <a:pt x="630" y="651"/>
                </a:lnTo>
                <a:lnTo>
                  <a:pt x="630" y="639"/>
                </a:lnTo>
                <a:lnTo>
                  <a:pt x="632" y="637"/>
                </a:lnTo>
                <a:lnTo>
                  <a:pt x="622" y="630"/>
                </a:lnTo>
                <a:lnTo>
                  <a:pt x="622" y="630"/>
                </a:lnTo>
                <a:close/>
              </a:path>
              <a:path w="2558" h="772">
                <a:moveTo>
                  <a:pt x="737" y="757"/>
                </a:moveTo>
                <a:lnTo>
                  <a:pt x="737" y="769"/>
                </a:lnTo>
                <a:lnTo>
                  <a:pt x="742" y="764"/>
                </a:lnTo>
                <a:lnTo>
                  <a:pt x="742" y="757"/>
                </a:lnTo>
                <a:lnTo>
                  <a:pt x="788" y="757"/>
                </a:lnTo>
                <a:lnTo>
                  <a:pt x="737" y="757"/>
                </a:lnTo>
                <a:lnTo>
                  <a:pt x="737" y="757"/>
                </a:lnTo>
                <a:close/>
              </a:path>
              <a:path w="2558" h="772">
                <a:moveTo>
                  <a:pt x="730" y="721"/>
                </a:moveTo>
                <a:lnTo>
                  <a:pt x="728" y="723"/>
                </a:lnTo>
                <a:lnTo>
                  <a:pt x="725" y="723"/>
                </a:lnTo>
                <a:lnTo>
                  <a:pt x="723" y="725"/>
                </a:lnTo>
                <a:lnTo>
                  <a:pt x="721" y="725"/>
                </a:lnTo>
                <a:lnTo>
                  <a:pt x="718" y="728"/>
                </a:lnTo>
                <a:lnTo>
                  <a:pt x="718" y="730"/>
                </a:lnTo>
                <a:lnTo>
                  <a:pt x="716" y="730"/>
                </a:lnTo>
                <a:lnTo>
                  <a:pt x="713" y="733"/>
                </a:lnTo>
                <a:lnTo>
                  <a:pt x="711" y="733"/>
                </a:lnTo>
                <a:lnTo>
                  <a:pt x="709" y="735"/>
                </a:lnTo>
                <a:lnTo>
                  <a:pt x="706" y="735"/>
                </a:lnTo>
                <a:lnTo>
                  <a:pt x="704" y="737"/>
                </a:lnTo>
                <a:lnTo>
                  <a:pt x="709" y="737"/>
                </a:lnTo>
                <a:lnTo>
                  <a:pt x="711" y="735"/>
                </a:lnTo>
                <a:lnTo>
                  <a:pt x="716" y="735"/>
                </a:lnTo>
                <a:lnTo>
                  <a:pt x="718" y="733"/>
                </a:lnTo>
                <a:lnTo>
                  <a:pt x="721" y="733"/>
                </a:lnTo>
                <a:lnTo>
                  <a:pt x="723" y="730"/>
                </a:lnTo>
                <a:lnTo>
                  <a:pt x="725" y="730"/>
                </a:lnTo>
                <a:lnTo>
                  <a:pt x="725" y="728"/>
                </a:lnTo>
                <a:lnTo>
                  <a:pt x="728" y="728"/>
                </a:lnTo>
                <a:lnTo>
                  <a:pt x="730" y="725"/>
                </a:lnTo>
                <a:lnTo>
                  <a:pt x="733" y="725"/>
                </a:lnTo>
                <a:lnTo>
                  <a:pt x="735" y="723"/>
                </a:lnTo>
                <a:lnTo>
                  <a:pt x="737" y="723"/>
                </a:lnTo>
                <a:lnTo>
                  <a:pt x="730" y="721"/>
                </a:lnTo>
                <a:lnTo>
                  <a:pt x="730" y="721"/>
                </a:lnTo>
                <a:close/>
              </a:path>
              <a:path w="2558" h="772">
                <a:moveTo>
                  <a:pt x="735" y="716"/>
                </a:moveTo>
                <a:lnTo>
                  <a:pt x="733" y="718"/>
                </a:lnTo>
                <a:lnTo>
                  <a:pt x="730" y="718"/>
                </a:lnTo>
                <a:lnTo>
                  <a:pt x="730" y="721"/>
                </a:lnTo>
                <a:lnTo>
                  <a:pt x="737" y="723"/>
                </a:lnTo>
                <a:lnTo>
                  <a:pt x="737" y="757"/>
                </a:lnTo>
                <a:lnTo>
                  <a:pt x="788" y="757"/>
                </a:lnTo>
                <a:lnTo>
                  <a:pt x="788" y="766"/>
                </a:lnTo>
                <a:lnTo>
                  <a:pt x="795" y="761"/>
                </a:lnTo>
                <a:lnTo>
                  <a:pt x="795" y="754"/>
                </a:lnTo>
                <a:lnTo>
                  <a:pt x="742" y="754"/>
                </a:lnTo>
                <a:lnTo>
                  <a:pt x="742" y="718"/>
                </a:lnTo>
                <a:lnTo>
                  <a:pt x="788" y="718"/>
                </a:lnTo>
                <a:lnTo>
                  <a:pt x="735" y="716"/>
                </a:lnTo>
                <a:lnTo>
                  <a:pt x="735" y="716"/>
                </a:lnTo>
                <a:close/>
              </a:path>
              <a:path w="2558" h="772">
                <a:moveTo>
                  <a:pt x="790" y="709"/>
                </a:moveTo>
                <a:lnTo>
                  <a:pt x="788" y="713"/>
                </a:lnTo>
                <a:lnTo>
                  <a:pt x="737" y="713"/>
                </a:lnTo>
                <a:lnTo>
                  <a:pt x="735" y="716"/>
                </a:lnTo>
                <a:lnTo>
                  <a:pt x="788" y="718"/>
                </a:lnTo>
                <a:lnTo>
                  <a:pt x="788" y="754"/>
                </a:lnTo>
                <a:lnTo>
                  <a:pt x="742" y="754"/>
                </a:lnTo>
                <a:lnTo>
                  <a:pt x="795" y="754"/>
                </a:lnTo>
                <a:lnTo>
                  <a:pt x="795" y="752"/>
                </a:lnTo>
                <a:lnTo>
                  <a:pt x="795" y="721"/>
                </a:lnTo>
                <a:lnTo>
                  <a:pt x="797" y="716"/>
                </a:lnTo>
                <a:lnTo>
                  <a:pt x="790" y="709"/>
                </a:lnTo>
                <a:lnTo>
                  <a:pt x="790" y="709"/>
                </a:lnTo>
                <a:close/>
              </a:path>
              <a:path w="2558" h="772">
                <a:moveTo>
                  <a:pt x="737" y="709"/>
                </a:moveTo>
                <a:lnTo>
                  <a:pt x="737" y="713"/>
                </a:lnTo>
                <a:lnTo>
                  <a:pt x="747" y="713"/>
                </a:lnTo>
                <a:lnTo>
                  <a:pt x="750" y="713"/>
                </a:lnTo>
                <a:lnTo>
                  <a:pt x="750" y="711"/>
                </a:lnTo>
                <a:lnTo>
                  <a:pt x="742" y="711"/>
                </a:lnTo>
                <a:lnTo>
                  <a:pt x="737" y="709"/>
                </a:lnTo>
                <a:lnTo>
                  <a:pt x="737" y="709"/>
                </a:lnTo>
                <a:close/>
              </a:path>
              <a:path w="2558" h="772">
                <a:moveTo>
                  <a:pt x="728" y="673"/>
                </a:moveTo>
                <a:lnTo>
                  <a:pt x="725" y="675"/>
                </a:lnTo>
                <a:lnTo>
                  <a:pt x="723" y="677"/>
                </a:lnTo>
                <a:lnTo>
                  <a:pt x="723" y="680"/>
                </a:lnTo>
                <a:lnTo>
                  <a:pt x="721" y="682"/>
                </a:lnTo>
                <a:lnTo>
                  <a:pt x="718" y="685"/>
                </a:lnTo>
                <a:lnTo>
                  <a:pt x="718" y="687"/>
                </a:lnTo>
                <a:lnTo>
                  <a:pt x="716" y="689"/>
                </a:lnTo>
                <a:lnTo>
                  <a:pt x="713" y="689"/>
                </a:lnTo>
                <a:lnTo>
                  <a:pt x="713" y="692"/>
                </a:lnTo>
                <a:lnTo>
                  <a:pt x="711" y="694"/>
                </a:lnTo>
                <a:lnTo>
                  <a:pt x="713" y="697"/>
                </a:lnTo>
                <a:lnTo>
                  <a:pt x="713" y="694"/>
                </a:lnTo>
                <a:lnTo>
                  <a:pt x="716" y="694"/>
                </a:lnTo>
                <a:lnTo>
                  <a:pt x="716" y="692"/>
                </a:lnTo>
                <a:lnTo>
                  <a:pt x="718" y="689"/>
                </a:lnTo>
                <a:lnTo>
                  <a:pt x="721" y="689"/>
                </a:lnTo>
                <a:lnTo>
                  <a:pt x="723" y="687"/>
                </a:lnTo>
                <a:lnTo>
                  <a:pt x="723" y="685"/>
                </a:lnTo>
                <a:lnTo>
                  <a:pt x="725" y="682"/>
                </a:lnTo>
                <a:lnTo>
                  <a:pt x="728" y="682"/>
                </a:lnTo>
                <a:lnTo>
                  <a:pt x="728" y="680"/>
                </a:lnTo>
                <a:lnTo>
                  <a:pt x="730" y="677"/>
                </a:lnTo>
                <a:lnTo>
                  <a:pt x="733" y="675"/>
                </a:lnTo>
                <a:lnTo>
                  <a:pt x="733" y="673"/>
                </a:lnTo>
                <a:lnTo>
                  <a:pt x="728" y="673"/>
                </a:lnTo>
                <a:lnTo>
                  <a:pt x="728" y="673"/>
                </a:lnTo>
                <a:close/>
              </a:path>
              <a:path w="2558" h="772">
                <a:moveTo>
                  <a:pt x="795" y="656"/>
                </a:moveTo>
                <a:lnTo>
                  <a:pt x="783" y="658"/>
                </a:lnTo>
                <a:lnTo>
                  <a:pt x="781" y="658"/>
                </a:lnTo>
                <a:lnTo>
                  <a:pt x="781" y="661"/>
                </a:lnTo>
                <a:lnTo>
                  <a:pt x="778" y="663"/>
                </a:lnTo>
                <a:lnTo>
                  <a:pt x="778" y="665"/>
                </a:lnTo>
                <a:lnTo>
                  <a:pt x="776" y="668"/>
                </a:lnTo>
                <a:lnTo>
                  <a:pt x="773" y="670"/>
                </a:lnTo>
                <a:lnTo>
                  <a:pt x="773" y="673"/>
                </a:lnTo>
                <a:lnTo>
                  <a:pt x="771" y="675"/>
                </a:lnTo>
                <a:lnTo>
                  <a:pt x="771" y="677"/>
                </a:lnTo>
                <a:lnTo>
                  <a:pt x="769" y="680"/>
                </a:lnTo>
                <a:lnTo>
                  <a:pt x="766" y="682"/>
                </a:lnTo>
                <a:lnTo>
                  <a:pt x="764" y="685"/>
                </a:lnTo>
                <a:lnTo>
                  <a:pt x="764" y="687"/>
                </a:lnTo>
                <a:lnTo>
                  <a:pt x="761" y="689"/>
                </a:lnTo>
                <a:lnTo>
                  <a:pt x="759" y="692"/>
                </a:lnTo>
                <a:lnTo>
                  <a:pt x="757" y="694"/>
                </a:lnTo>
                <a:lnTo>
                  <a:pt x="757" y="697"/>
                </a:lnTo>
                <a:lnTo>
                  <a:pt x="754" y="699"/>
                </a:lnTo>
                <a:lnTo>
                  <a:pt x="752" y="699"/>
                </a:lnTo>
                <a:lnTo>
                  <a:pt x="750" y="701"/>
                </a:lnTo>
                <a:lnTo>
                  <a:pt x="750" y="704"/>
                </a:lnTo>
                <a:lnTo>
                  <a:pt x="747" y="706"/>
                </a:lnTo>
                <a:lnTo>
                  <a:pt x="745" y="706"/>
                </a:lnTo>
                <a:lnTo>
                  <a:pt x="745" y="709"/>
                </a:lnTo>
                <a:lnTo>
                  <a:pt x="742" y="711"/>
                </a:lnTo>
                <a:lnTo>
                  <a:pt x="750" y="711"/>
                </a:lnTo>
                <a:lnTo>
                  <a:pt x="752" y="709"/>
                </a:lnTo>
                <a:lnTo>
                  <a:pt x="754" y="709"/>
                </a:lnTo>
                <a:lnTo>
                  <a:pt x="757" y="706"/>
                </a:lnTo>
                <a:lnTo>
                  <a:pt x="757" y="704"/>
                </a:lnTo>
                <a:lnTo>
                  <a:pt x="759" y="701"/>
                </a:lnTo>
                <a:lnTo>
                  <a:pt x="761" y="701"/>
                </a:lnTo>
                <a:lnTo>
                  <a:pt x="764" y="699"/>
                </a:lnTo>
                <a:lnTo>
                  <a:pt x="764" y="697"/>
                </a:lnTo>
                <a:lnTo>
                  <a:pt x="766" y="694"/>
                </a:lnTo>
                <a:lnTo>
                  <a:pt x="769" y="692"/>
                </a:lnTo>
                <a:lnTo>
                  <a:pt x="771" y="689"/>
                </a:lnTo>
                <a:lnTo>
                  <a:pt x="773" y="687"/>
                </a:lnTo>
                <a:lnTo>
                  <a:pt x="776" y="685"/>
                </a:lnTo>
                <a:lnTo>
                  <a:pt x="776" y="682"/>
                </a:lnTo>
                <a:lnTo>
                  <a:pt x="778" y="680"/>
                </a:lnTo>
                <a:lnTo>
                  <a:pt x="778" y="677"/>
                </a:lnTo>
                <a:lnTo>
                  <a:pt x="781" y="675"/>
                </a:lnTo>
                <a:lnTo>
                  <a:pt x="783" y="673"/>
                </a:lnTo>
                <a:lnTo>
                  <a:pt x="783" y="670"/>
                </a:lnTo>
                <a:lnTo>
                  <a:pt x="785" y="668"/>
                </a:lnTo>
                <a:lnTo>
                  <a:pt x="788" y="665"/>
                </a:lnTo>
                <a:lnTo>
                  <a:pt x="788" y="663"/>
                </a:lnTo>
                <a:lnTo>
                  <a:pt x="790" y="661"/>
                </a:lnTo>
                <a:lnTo>
                  <a:pt x="795" y="656"/>
                </a:lnTo>
                <a:lnTo>
                  <a:pt x="795" y="656"/>
                </a:lnTo>
                <a:close/>
              </a:path>
              <a:path w="2558" h="772">
                <a:moveTo>
                  <a:pt x="785" y="646"/>
                </a:moveTo>
                <a:lnTo>
                  <a:pt x="783" y="653"/>
                </a:lnTo>
                <a:lnTo>
                  <a:pt x="745" y="653"/>
                </a:lnTo>
                <a:lnTo>
                  <a:pt x="737" y="656"/>
                </a:lnTo>
                <a:lnTo>
                  <a:pt x="735" y="658"/>
                </a:lnTo>
                <a:lnTo>
                  <a:pt x="735" y="661"/>
                </a:lnTo>
                <a:lnTo>
                  <a:pt x="733" y="663"/>
                </a:lnTo>
                <a:lnTo>
                  <a:pt x="733" y="665"/>
                </a:lnTo>
                <a:lnTo>
                  <a:pt x="730" y="668"/>
                </a:lnTo>
                <a:lnTo>
                  <a:pt x="728" y="670"/>
                </a:lnTo>
                <a:lnTo>
                  <a:pt x="728" y="673"/>
                </a:lnTo>
                <a:lnTo>
                  <a:pt x="733" y="673"/>
                </a:lnTo>
                <a:lnTo>
                  <a:pt x="735" y="675"/>
                </a:lnTo>
                <a:lnTo>
                  <a:pt x="735" y="677"/>
                </a:lnTo>
                <a:lnTo>
                  <a:pt x="737" y="680"/>
                </a:lnTo>
                <a:lnTo>
                  <a:pt x="740" y="682"/>
                </a:lnTo>
                <a:lnTo>
                  <a:pt x="740" y="685"/>
                </a:lnTo>
                <a:lnTo>
                  <a:pt x="742" y="687"/>
                </a:lnTo>
                <a:lnTo>
                  <a:pt x="742" y="689"/>
                </a:lnTo>
                <a:lnTo>
                  <a:pt x="745" y="692"/>
                </a:lnTo>
                <a:lnTo>
                  <a:pt x="745" y="697"/>
                </a:lnTo>
                <a:lnTo>
                  <a:pt x="747" y="694"/>
                </a:lnTo>
                <a:lnTo>
                  <a:pt x="750" y="692"/>
                </a:lnTo>
                <a:lnTo>
                  <a:pt x="750" y="687"/>
                </a:lnTo>
                <a:lnTo>
                  <a:pt x="750" y="685"/>
                </a:lnTo>
                <a:lnTo>
                  <a:pt x="750" y="682"/>
                </a:lnTo>
                <a:lnTo>
                  <a:pt x="747" y="682"/>
                </a:lnTo>
                <a:lnTo>
                  <a:pt x="747" y="680"/>
                </a:lnTo>
                <a:lnTo>
                  <a:pt x="745" y="677"/>
                </a:lnTo>
                <a:lnTo>
                  <a:pt x="742" y="677"/>
                </a:lnTo>
                <a:lnTo>
                  <a:pt x="740" y="675"/>
                </a:lnTo>
                <a:lnTo>
                  <a:pt x="737" y="673"/>
                </a:lnTo>
                <a:lnTo>
                  <a:pt x="735" y="673"/>
                </a:lnTo>
                <a:lnTo>
                  <a:pt x="735" y="670"/>
                </a:lnTo>
                <a:lnTo>
                  <a:pt x="737" y="668"/>
                </a:lnTo>
                <a:lnTo>
                  <a:pt x="737" y="665"/>
                </a:lnTo>
                <a:lnTo>
                  <a:pt x="740" y="663"/>
                </a:lnTo>
                <a:lnTo>
                  <a:pt x="742" y="661"/>
                </a:lnTo>
                <a:lnTo>
                  <a:pt x="742" y="658"/>
                </a:lnTo>
                <a:lnTo>
                  <a:pt x="783" y="658"/>
                </a:lnTo>
                <a:lnTo>
                  <a:pt x="795" y="656"/>
                </a:lnTo>
                <a:lnTo>
                  <a:pt x="785" y="646"/>
                </a:lnTo>
                <a:lnTo>
                  <a:pt x="785" y="646"/>
                </a:lnTo>
                <a:close/>
              </a:path>
              <a:path w="2558" h="772">
                <a:moveTo>
                  <a:pt x="745" y="630"/>
                </a:moveTo>
                <a:lnTo>
                  <a:pt x="745" y="637"/>
                </a:lnTo>
                <a:lnTo>
                  <a:pt x="742" y="639"/>
                </a:lnTo>
                <a:lnTo>
                  <a:pt x="742" y="641"/>
                </a:lnTo>
                <a:lnTo>
                  <a:pt x="740" y="646"/>
                </a:lnTo>
                <a:lnTo>
                  <a:pt x="740" y="651"/>
                </a:lnTo>
                <a:lnTo>
                  <a:pt x="737" y="653"/>
                </a:lnTo>
                <a:lnTo>
                  <a:pt x="737" y="656"/>
                </a:lnTo>
                <a:lnTo>
                  <a:pt x="745" y="653"/>
                </a:lnTo>
                <a:lnTo>
                  <a:pt x="747" y="651"/>
                </a:lnTo>
                <a:lnTo>
                  <a:pt x="747" y="649"/>
                </a:lnTo>
                <a:lnTo>
                  <a:pt x="750" y="646"/>
                </a:lnTo>
                <a:lnTo>
                  <a:pt x="750" y="641"/>
                </a:lnTo>
                <a:lnTo>
                  <a:pt x="754" y="639"/>
                </a:lnTo>
                <a:lnTo>
                  <a:pt x="745" y="630"/>
                </a:lnTo>
                <a:lnTo>
                  <a:pt x="745" y="630"/>
                </a:lnTo>
                <a:close/>
              </a:path>
              <a:path w="2558" h="772">
                <a:moveTo>
                  <a:pt x="889" y="757"/>
                </a:moveTo>
                <a:lnTo>
                  <a:pt x="889" y="759"/>
                </a:lnTo>
                <a:lnTo>
                  <a:pt x="903" y="757"/>
                </a:lnTo>
                <a:lnTo>
                  <a:pt x="889" y="757"/>
                </a:lnTo>
                <a:lnTo>
                  <a:pt x="889" y="757"/>
                </a:lnTo>
                <a:close/>
              </a:path>
              <a:path w="2558" h="772">
                <a:moveTo>
                  <a:pt x="889" y="742"/>
                </a:moveTo>
                <a:lnTo>
                  <a:pt x="881" y="745"/>
                </a:lnTo>
                <a:lnTo>
                  <a:pt x="881" y="752"/>
                </a:lnTo>
                <a:lnTo>
                  <a:pt x="889" y="749"/>
                </a:lnTo>
                <a:lnTo>
                  <a:pt x="889" y="742"/>
                </a:lnTo>
                <a:lnTo>
                  <a:pt x="889" y="742"/>
                </a:lnTo>
                <a:close/>
              </a:path>
              <a:path w="2558" h="772">
                <a:moveTo>
                  <a:pt x="891" y="721"/>
                </a:moveTo>
                <a:lnTo>
                  <a:pt x="881" y="721"/>
                </a:lnTo>
                <a:lnTo>
                  <a:pt x="881" y="740"/>
                </a:lnTo>
                <a:lnTo>
                  <a:pt x="855" y="740"/>
                </a:lnTo>
                <a:lnTo>
                  <a:pt x="850" y="742"/>
                </a:lnTo>
                <a:lnTo>
                  <a:pt x="850" y="754"/>
                </a:lnTo>
                <a:lnTo>
                  <a:pt x="855" y="749"/>
                </a:lnTo>
                <a:lnTo>
                  <a:pt x="855" y="745"/>
                </a:lnTo>
                <a:lnTo>
                  <a:pt x="881" y="745"/>
                </a:lnTo>
                <a:lnTo>
                  <a:pt x="889" y="742"/>
                </a:lnTo>
                <a:lnTo>
                  <a:pt x="889" y="723"/>
                </a:lnTo>
                <a:lnTo>
                  <a:pt x="891" y="721"/>
                </a:lnTo>
                <a:lnTo>
                  <a:pt x="891" y="721"/>
                </a:lnTo>
                <a:close/>
              </a:path>
              <a:path w="2558" h="772">
                <a:moveTo>
                  <a:pt x="850" y="713"/>
                </a:moveTo>
                <a:lnTo>
                  <a:pt x="850" y="718"/>
                </a:lnTo>
                <a:lnTo>
                  <a:pt x="855" y="718"/>
                </a:lnTo>
                <a:lnTo>
                  <a:pt x="850" y="713"/>
                </a:lnTo>
                <a:lnTo>
                  <a:pt x="850" y="713"/>
                </a:lnTo>
                <a:close/>
              </a:path>
              <a:path w="2558" h="772">
                <a:moveTo>
                  <a:pt x="886" y="713"/>
                </a:moveTo>
                <a:lnTo>
                  <a:pt x="881" y="718"/>
                </a:lnTo>
                <a:lnTo>
                  <a:pt x="850" y="718"/>
                </a:lnTo>
                <a:lnTo>
                  <a:pt x="850" y="721"/>
                </a:lnTo>
                <a:lnTo>
                  <a:pt x="850" y="742"/>
                </a:lnTo>
                <a:lnTo>
                  <a:pt x="855" y="740"/>
                </a:lnTo>
                <a:lnTo>
                  <a:pt x="855" y="721"/>
                </a:lnTo>
                <a:lnTo>
                  <a:pt x="881" y="721"/>
                </a:lnTo>
                <a:lnTo>
                  <a:pt x="891" y="721"/>
                </a:lnTo>
                <a:lnTo>
                  <a:pt x="886" y="713"/>
                </a:lnTo>
                <a:lnTo>
                  <a:pt x="886" y="713"/>
                </a:lnTo>
                <a:close/>
              </a:path>
              <a:path w="2558" h="772">
                <a:moveTo>
                  <a:pt x="915" y="706"/>
                </a:moveTo>
                <a:lnTo>
                  <a:pt x="905" y="706"/>
                </a:lnTo>
                <a:lnTo>
                  <a:pt x="905" y="754"/>
                </a:lnTo>
                <a:lnTo>
                  <a:pt x="905" y="757"/>
                </a:lnTo>
                <a:lnTo>
                  <a:pt x="903" y="757"/>
                </a:lnTo>
                <a:lnTo>
                  <a:pt x="889" y="759"/>
                </a:lnTo>
                <a:lnTo>
                  <a:pt x="893" y="759"/>
                </a:lnTo>
                <a:lnTo>
                  <a:pt x="896" y="761"/>
                </a:lnTo>
                <a:lnTo>
                  <a:pt x="898" y="761"/>
                </a:lnTo>
                <a:lnTo>
                  <a:pt x="901" y="764"/>
                </a:lnTo>
                <a:lnTo>
                  <a:pt x="901" y="766"/>
                </a:lnTo>
                <a:lnTo>
                  <a:pt x="903" y="766"/>
                </a:lnTo>
                <a:lnTo>
                  <a:pt x="903" y="769"/>
                </a:lnTo>
                <a:lnTo>
                  <a:pt x="905" y="771"/>
                </a:lnTo>
                <a:lnTo>
                  <a:pt x="908" y="769"/>
                </a:lnTo>
                <a:lnTo>
                  <a:pt x="910" y="766"/>
                </a:lnTo>
                <a:lnTo>
                  <a:pt x="910" y="761"/>
                </a:lnTo>
                <a:lnTo>
                  <a:pt x="913" y="759"/>
                </a:lnTo>
                <a:lnTo>
                  <a:pt x="913" y="709"/>
                </a:lnTo>
                <a:lnTo>
                  <a:pt x="915" y="706"/>
                </a:lnTo>
                <a:lnTo>
                  <a:pt x="915" y="706"/>
                </a:lnTo>
                <a:close/>
              </a:path>
              <a:path w="2558" h="772">
                <a:moveTo>
                  <a:pt x="829" y="699"/>
                </a:moveTo>
                <a:lnTo>
                  <a:pt x="829" y="706"/>
                </a:lnTo>
                <a:lnTo>
                  <a:pt x="833" y="704"/>
                </a:lnTo>
                <a:lnTo>
                  <a:pt x="829" y="699"/>
                </a:lnTo>
                <a:lnTo>
                  <a:pt x="829" y="699"/>
                </a:lnTo>
                <a:close/>
              </a:path>
              <a:path w="2558" h="772">
                <a:moveTo>
                  <a:pt x="910" y="697"/>
                </a:moveTo>
                <a:lnTo>
                  <a:pt x="905" y="704"/>
                </a:lnTo>
                <a:lnTo>
                  <a:pt x="833" y="704"/>
                </a:lnTo>
                <a:lnTo>
                  <a:pt x="829" y="706"/>
                </a:lnTo>
                <a:lnTo>
                  <a:pt x="829" y="769"/>
                </a:lnTo>
                <a:lnTo>
                  <a:pt x="833" y="764"/>
                </a:lnTo>
                <a:lnTo>
                  <a:pt x="833" y="706"/>
                </a:lnTo>
                <a:lnTo>
                  <a:pt x="915" y="706"/>
                </a:lnTo>
                <a:lnTo>
                  <a:pt x="910" y="697"/>
                </a:lnTo>
                <a:lnTo>
                  <a:pt x="910" y="697"/>
                </a:lnTo>
                <a:close/>
              </a:path>
              <a:path w="2558" h="772">
                <a:moveTo>
                  <a:pt x="843" y="687"/>
                </a:moveTo>
                <a:lnTo>
                  <a:pt x="843" y="697"/>
                </a:lnTo>
                <a:lnTo>
                  <a:pt x="850" y="694"/>
                </a:lnTo>
                <a:lnTo>
                  <a:pt x="850" y="689"/>
                </a:lnTo>
                <a:lnTo>
                  <a:pt x="889" y="689"/>
                </a:lnTo>
                <a:lnTo>
                  <a:pt x="843" y="687"/>
                </a:lnTo>
                <a:lnTo>
                  <a:pt x="843" y="687"/>
                </a:lnTo>
                <a:close/>
              </a:path>
              <a:path w="2558" h="772">
                <a:moveTo>
                  <a:pt x="898" y="668"/>
                </a:moveTo>
                <a:lnTo>
                  <a:pt x="889" y="670"/>
                </a:lnTo>
                <a:lnTo>
                  <a:pt x="889" y="687"/>
                </a:lnTo>
                <a:lnTo>
                  <a:pt x="850" y="687"/>
                </a:lnTo>
                <a:lnTo>
                  <a:pt x="896" y="687"/>
                </a:lnTo>
                <a:lnTo>
                  <a:pt x="893" y="685"/>
                </a:lnTo>
                <a:lnTo>
                  <a:pt x="893" y="670"/>
                </a:lnTo>
                <a:lnTo>
                  <a:pt x="898" y="668"/>
                </a:lnTo>
                <a:lnTo>
                  <a:pt x="898" y="668"/>
                </a:lnTo>
                <a:close/>
              </a:path>
              <a:path w="2558" h="772">
                <a:moveTo>
                  <a:pt x="843" y="661"/>
                </a:moveTo>
                <a:lnTo>
                  <a:pt x="843" y="668"/>
                </a:lnTo>
                <a:lnTo>
                  <a:pt x="850" y="665"/>
                </a:lnTo>
                <a:lnTo>
                  <a:pt x="843" y="661"/>
                </a:lnTo>
                <a:lnTo>
                  <a:pt x="843" y="661"/>
                </a:lnTo>
                <a:close/>
              </a:path>
              <a:path w="2558" h="772">
                <a:moveTo>
                  <a:pt x="891" y="661"/>
                </a:moveTo>
                <a:lnTo>
                  <a:pt x="889" y="665"/>
                </a:lnTo>
                <a:lnTo>
                  <a:pt x="850" y="665"/>
                </a:lnTo>
                <a:lnTo>
                  <a:pt x="843" y="668"/>
                </a:lnTo>
                <a:lnTo>
                  <a:pt x="843" y="687"/>
                </a:lnTo>
                <a:lnTo>
                  <a:pt x="889" y="689"/>
                </a:lnTo>
                <a:lnTo>
                  <a:pt x="889" y="697"/>
                </a:lnTo>
                <a:lnTo>
                  <a:pt x="896" y="694"/>
                </a:lnTo>
                <a:lnTo>
                  <a:pt x="896" y="687"/>
                </a:lnTo>
                <a:lnTo>
                  <a:pt x="850" y="687"/>
                </a:lnTo>
                <a:lnTo>
                  <a:pt x="850" y="670"/>
                </a:lnTo>
                <a:lnTo>
                  <a:pt x="889" y="670"/>
                </a:lnTo>
                <a:lnTo>
                  <a:pt x="898" y="668"/>
                </a:lnTo>
                <a:lnTo>
                  <a:pt x="891" y="661"/>
                </a:lnTo>
                <a:lnTo>
                  <a:pt x="891" y="661"/>
                </a:lnTo>
                <a:close/>
              </a:path>
              <a:path w="2558" h="772">
                <a:moveTo>
                  <a:pt x="915" y="644"/>
                </a:moveTo>
                <a:lnTo>
                  <a:pt x="910" y="651"/>
                </a:lnTo>
                <a:lnTo>
                  <a:pt x="819" y="651"/>
                </a:lnTo>
                <a:lnTo>
                  <a:pt x="824" y="656"/>
                </a:lnTo>
                <a:lnTo>
                  <a:pt x="831" y="656"/>
                </a:lnTo>
                <a:lnTo>
                  <a:pt x="833" y="653"/>
                </a:lnTo>
                <a:lnTo>
                  <a:pt x="922" y="653"/>
                </a:lnTo>
                <a:lnTo>
                  <a:pt x="915" y="644"/>
                </a:lnTo>
                <a:lnTo>
                  <a:pt x="915" y="644"/>
                </a:lnTo>
                <a:close/>
              </a:path>
              <a:path w="2558" h="772">
                <a:moveTo>
                  <a:pt x="860" y="630"/>
                </a:moveTo>
                <a:lnTo>
                  <a:pt x="860" y="632"/>
                </a:lnTo>
                <a:lnTo>
                  <a:pt x="862" y="634"/>
                </a:lnTo>
                <a:lnTo>
                  <a:pt x="865" y="637"/>
                </a:lnTo>
                <a:lnTo>
                  <a:pt x="865" y="639"/>
                </a:lnTo>
                <a:lnTo>
                  <a:pt x="867" y="641"/>
                </a:lnTo>
                <a:lnTo>
                  <a:pt x="867" y="649"/>
                </a:lnTo>
                <a:lnTo>
                  <a:pt x="870" y="649"/>
                </a:lnTo>
                <a:lnTo>
                  <a:pt x="872" y="646"/>
                </a:lnTo>
                <a:lnTo>
                  <a:pt x="872" y="637"/>
                </a:lnTo>
                <a:lnTo>
                  <a:pt x="870" y="634"/>
                </a:lnTo>
                <a:lnTo>
                  <a:pt x="867" y="634"/>
                </a:lnTo>
                <a:lnTo>
                  <a:pt x="865" y="632"/>
                </a:lnTo>
                <a:lnTo>
                  <a:pt x="862" y="632"/>
                </a:lnTo>
                <a:lnTo>
                  <a:pt x="860" y="630"/>
                </a:lnTo>
                <a:lnTo>
                  <a:pt x="860" y="630"/>
                </a:lnTo>
                <a:close/>
              </a:path>
              <a:path w="2558" h="772">
                <a:moveTo>
                  <a:pt x="946" y="754"/>
                </a:moveTo>
                <a:lnTo>
                  <a:pt x="946" y="757"/>
                </a:lnTo>
                <a:lnTo>
                  <a:pt x="958" y="754"/>
                </a:lnTo>
                <a:lnTo>
                  <a:pt x="946" y="754"/>
                </a:lnTo>
                <a:lnTo>
                  <a:pt x="946" y="754"/>
                </a:lnTo>
                <a:close/>
              </a:path>
              <a:path w="2558" h="772">
                <a:moveTo>
                  <a:pt x="970" y="723"/>
                </a:moveTo>
                <a:lnTo>
                  <a:pt x="970" y="725"/>
                </a:lnTo>
                <a:lnTo>
                  <a:pt x="973" y="728"/>
                </a:lnTo>
                <a:lnTo>
                  <a:pt x="973" y="730"/>
                </a:lnTo>
                <a:lnTo>
                  <a:pt x="975" y="733"/>
                </a:lnTo>
                <a:lnTo>
                  <a:pt x="977" y="735"/>
                </a:lnTo>
                <a:lnTo>
                  <a:pt x="977" y="740"/>
                </a:lnTo>
                <a:lnTo>
                  <a:pt x="980" y="742"/>
                </a:lnTo>
                <a:lnTo>
                  <a:pt x="980" y="747"/>
                </a:lnTo>
                <a:lnTo>
                  <a:pt x="982" y="747"/>
                </a:lnTo>
                <a:lnTo>
                  <a:pt x="985" y="745"/>
                </a:lnTo>
                <a:lnTo>
                  <a:pt x="985" y="735"/>
                </a:lnTo>
                <a:lnTo>
                  <a:pt x="982" y="733"/>
                </a:lnTo>
                <a:lnTo>
                  <a:pt x="982" y="730"/>
                </a:lnTo>
                <a:lnTo>
                  <a:pt x="980" y="730"/>
                </a:lnTo>
                <a:lnTo>
                  <a:pt x="977" y="728"/>
                </a:lnTo>
                <a:lnTo>
                  <a:pt x="975" y="725"/>
                </a:lnTo>
                <a:lnTo>
                  <a:pt x="973" y="723"/>
                </a:lnTo>
                <a:lnTo>
                  <a:pt x="970" y="723"/>
                </a:lnTo>
                <a:lnTo>
                  <a:pt x="970" y="723"/>
                </a:lnTo>
                <a:close/>
              </a:path>
              <a:path w="2558" h="772">
                <a:moveTo>
                  <a:pt x="946" y="721"/>
                </a:moveTo>
                <a:lnTo>
                  <a:pt x="946" y="728"/>
                </a:lnTo>
                <a:lnTo>
                  <a:pt x="944" y="730"/>
                </a:lnTo>
                <a:lnTo>
                  <a:pt x="944" y="735"/>
                </a:lnTo>
                <a:lnTo>
                  <a:pt x="941" y="737"/>
                </a:lnTo>
                <a:lnTo>
                  <a:pt x="941" y="740"/>
                </a:lnTo>
                <a:lnTo>
                  <a:pt x="939" y="742"/>
                </a:lnTo>
                <a:lnTo>
                  <a:pt x="939" y="747"/>
                </a:lnTo>
                <a:lnTo>
                  <a:pt x="937" y="749"/>
                </a:lnTo>
                <a:lnTo>
                  <a:pt x="937" y="752"/>
                </a:lnTo>
                <a:lnTo>
                  <a:pt x="934" y="754"/>
                </a:lnTo>
                <a:lnTo>
                  <a:pt x="934" y="757"/>
                </a:lnTo>
                <a:lnTo>
                  <a:pt x="932" y="759"/>
                </a:lnTo>
                <a:lnTo>
                  <a:pt x="934" y="761"/>
                </a:lnTo>
                <a:lnTo>
                  <a:pt x="934" y="759"/>
                </a:lnTo>
                <a:lnTo>
                  <a:pt x="937" y="757"/>
                </a:lnTo>
                <a:lnTo>
                  <a:pt x="937" y="754"/>
                </a:lnTo>
                <a:lnTo>
                  <a:pt x="939" y="754"/>
                </a:lnTo>
                <a:lnTo>
                  <a:pt x="941" y="752"/>
                </a:lnTo>
                <a:lnTo>
                  <a:pt x="941" y="749"/>
                </a:lnTo>
                <a:lnTo>
                  <a:pt x="944" y="747"/>
                </a:lnTo>
                <a:lnTo>
                  <a:pt x="944" y="745"/>
                </a:lnTo>
                <a:lnTo>
                  <a:pt x="946" y="742"/>
                </a:lnTo>
                <a:lnTo>
                  <a:pt x="949" y="737"/>
                </a:lnTo>
                <a:lnTo>
                  <a:pt x="949" y="735"/>
                </a:lnTo>
                <a:lnTo>
                  <a:pt x="951" y="733"/>
                </a:lnTo>
                <a:lnTo>
                  <a:pt x="951" y="730"/>
                </a:lnTo>
                <a:lnTo>
                  <a:pt x="956" y="728"/>
                </a:lnTo>
                <a:lnTo>
                  <a:pt x="946" y="721"/>
                </a:lnTo>
                <a:lnTo>
                  <a:pt x="946" y="721"/>
                </a:lnTo>
                <a:close/>
              </a:path>
              <a:path w="2558" h="772">
                <a:moveTo>
                  <a:pt x="965" y="713"/>
                </a:moveTo>
                <a:lnTo>
                  <a:pt x="961" y="713"/>
                </a:lnTo>
                <a:lnTo>
                  <a:pt x="961" y="749"/>
                </a:lnTo>
                <a:lnTo>
                  <a:pt x="961" y="752"/>
                </a:lnTo>
                <a:lnTo>
                  <a:pt x="958" y="754"/>
                </a:lnTo>
                <a:lnTo>
                  <a:pt x="946" y="757"/>
                </a:lnTo>
                <a:lnTo>
                  <a:pt x="949" y="757"/>
                </a:lnTo>
                <a:lnTo>
                  <a:pt x="951" y="759"/>
                </a:lnTo>
                <a:lnTo>
                  <a:pt x="953" y="761"/>
                </a:lnTo>
                <a:lnTo>
                  <a:pt x="956" y="761"/>
                </a:lnTo>
                <a:lnTo>
                  <a:pt x="956" y="764"/>
                </a:lnTo>
                <a:lnTo>
                  <a:pt x="958" y="766"/>
                </a:lnTo>
                <a:lnTo>
                  <a:pt x="958" y="769"/>
                </a:lnTo>
                <a:lnTo>
                  <a:pt x="958" y="766"/>
                </a:lnTo>
                <a:lnTo>
                  <a:pt x="961" y="766"/>
                </a:lnTo>
                <a:lnTo>
                  <a:pt x="963" y="764"/>
                </a:lnTo>
                <a:lnTo>
                  <a:pt x="963" y="761"/>
                </a:lnTo>
                <a:lnTo>
                  <a:pt x="965" y="759"/>
                </a:lnTo>
                <a:lnTo>
                  <a:pt x="965" y="713"/>
                </a:lnTo>
                <a:lnTo>
                  <a:pt x="965" y="713"/>
                </a:lnTo>
                <a:close/>
              </a:path>
              <a:path w="2558" h="772">
                <a:moveTo>
                  <a:pt x="982" y="701"/>
                </a:moveTo>
                <a:lnTo>
                  <a:pt x="977" y="709"/>
                </a:lnTo>
                <a:lnTo>
                  <a:pt x="937" y="709"/>
                </a:lnTo>
                <a:lnTo>
                  <a:pt x="939" y="713"/>
                </a:lnTo>
                <a:lnTo>
                  <a:pt x="990" y="713"/>
                </a:lnTo>
                <a:lnTo>
                  <a:pt x="982" y="701"/>
                </a:lnTo>
                <a:lnTo>
                  <a:pt x="982" y="701"/>
                </a:lnTo>
                <a:close/>
              </a:path>
              <a:path w="2558" h="772">
                <a:moveTo>
                  <a:pt x="1021" y="689"/>
                </a:moveTo>
                <a:lnTo>
                  <a:pt x="1016" y="689"/>
                </a:lnTo>
                <a:lnTo>
                  <a:pt x="1016" y="692"/>
                </a:lnTo>
                <a:lnTo>
                  <a:pt x="1016" y="747"/>
                </a:lnTo>
                <a:lnTo>
                  <a:pt x="1013" y="749"/>
                </a:lnTo>
                <a:lnTo>
                  <a:pt x="1013" y="764"/>
                </a:lnTo>
                <a:lnTo>
                  <a:pt x="1013" y="766"/>
                </a:lnTo>
                <a:lnTo>
                  <a:pt x="1013" y="771"/>
                </a:lnTo>
                <a:lnTo>
                  <a:pt x="1021" y="766"/>
                </a:lnTo>
                <a:lnTo>
                  <a:pt x="1021" y="689"/>
                </a:lnTo>
                <a:lnTo>
                  <a:pt x="1021" y="689"/>
                </a:lnTo>
                <a:close/>
              </a:path>
              <a:path w="2558" h="772">
                <a:moveTo>
                  <a:pt x="965" y="709"/>
                </a:moveTo>
                <a:lnTo>
                  <a:pt x="965" y="689"/>
                </a:lnTo>
                <a:lnTo>
                  <a:pt x="961" y="689"/>
                </a:lnTo>
                <a:lnTo>
                  <a:pt x="961" y="709"/>
                </a:lnTo>
                <a:lnTo>
                  <a:pt x="965" y="709"/>
                </a:lnTo>
                <a:close/>
              </a:path>
              <a:path w="2558" h="772">
                <a:moveTo>
                  <a:pt x="985" y="677"/>
                </a:moveTo>
                <a:lnTo>
                  <a:pt x="980" y="685"/>
                </a:lnTo>
                <a:lnTo>
                  <a:pt x="932" y="685"/>
                </a:lnTo>
                <a:lnTo>
                  <a:pt x="937" y="689"/>
                </a:lnTo>
                <a:lnTo>
                  <a:pt x="992" y="689"/>
                </a:lnTo>
                <a:lnTo>
                  <a:pt x="985" y="677"/>
                </a:lnTo>
                <a:lnTo>
                  <a:pt x="985" y="677"/>
                </a:lnTo>
                <a:close/>
              </a:path>
              <a:path w="2558" h="772">
                <a:moveTo>
                  <a:pt x="1028" y="677"/>
                </a:moveTo>
                <a:lnTo>
                  <a:pt x="1023" y="685"/>
                </a:lnTo>
                <a:lnTo>
                  <a:pt x="1001" y="685"/>
                </a:lnTo>
                <a:lnTo>
                  <a:pt x="994" y="687"/>
                </a:lnTo>
                <a:lnTo>
                  <a:pt x="994" y="725"/>
                </a:lnTo>
                <a:lnTo>
                  <a:pt x="992" y="728"/>
                </a:lnTo>
                <a:lnTo>
                  <a:pt x="992" y="733"/>
                </a:lnTo>
                <a:lnTo>
                  <a:pt x="990" y="737"/>
                </a:lnTo>
                <a:lnTo>
                  <a:pt x="990" y="742"/>
                </a:lnTo>
                <a:lnTo>
                  <a:pt x="987" y="745"/>
                </a:lnTo>
                <a:lnTo>
                  <a:pt x="987" y="747"/>
                </a:lnTo>
                <a:lnTo>
                  <a:pt x="985" y="749"/>
                </a:lnTo>
                <a:lnTo>
                  <a:pt x="985" y="752"/>
                </a:lnTo>
                <a:lnTo>
                  <a:pt x="982" y="754"/>
                </a:lnTo>
                <a:lnTo>
                  <a:pt x="982" y="757"/>
                </a:lnTo>
                <a:lnTo>
                  <a:pt x="980" y="759"/>
                </a:lnTo>
                <a:lnTo>
                  <a:pt x="977" y="761"/>
                </a:lnTo>
                <a:lnTo>
                  <a:pt x="977" y="764"/>
                </a:lnTo>
                <a:lnTo>
                  <a:pt x="975" y="766"/>
                </a:lnTo>
                <a:lnTo>
                  <a:pt x="973" y="769"/>
                </a:lnTo>
                <a:lnTo>
                  <a:pt x="973" y="771"/>
                </a:lnTo>
                <a:lnTo>
                  <a:pt x="975" y="771"/>
                </a:lnTo>
                <a:lnTo>
                  <a:pt x="975" y="769"/>
                </a:lnTo>
                <a:lnTo>
                  <a:pt x="977" y="766"/>
                </a:lnTo>
                <a:lnTo>
                  <a:pt x="980" y="764"/>
                </a:lnTo>
                <a:lnTo>
                  <a:pt x="982" y="761"/>
                </a:lnTo>
                <a:lnTo>
                  <a:pt x="985" y="759"/>
                </a:lnTo>
                <a:lnTo>
                  <a:pt x="987" y="757"/>
                </a:lnTo>
                <a:lnTo>
                  <a:pt x="987" y="754"/>
                </a:lnTo>
                <a:lnTo>
                  <a:pt x="990" y="752"/>
                </a:lnTo>
                <a:lnTo>
                  <a:pt x="990" y="749"/>
                </a:lnTo>
                <a:lnTo>
                  <a:pt x="992" y="747"/>
                </a:lnTo>
                <a:lnTo>
                  <a:pt x="994" y="745"/>
                </a:lnTo>
                <a:lnTo>
                  <a:pt x="994" y="740"/>
                </a:lnTo>
                <a:lnTo>
                  <a:pt x="997" y="740"/>
                </a:lnTo>
                <a:lnTo>
                  <a:pt x="997" y="733"/>
                </a:lnTo>
                <a:lnTo>
                  <a:pt x="999" y="730"/>
                </a:lnTo>
                <a:lnTo>
                  <a:pt x="999" y="711"/>
                </a:lnTo>
                <a:lnTo>
                  <a:pt x="1001" y="709"/>
                </a:lnTo>
                <a:lnTo>
                  <a:pt x="1001" y="689"/>
                </a:lnTo>
                <a:lnTo>
                  <a:pt x="1016" y="689"/>
                </a:lnTo>
                <a:lnTo>
                  <a:pt x="1037" y="689"/>
                </a:lnTo>
                <a:lnTo>
                  <a:pt x="1028" y="677"/>
                </a:lnTo>
                <a:lnTo>
                  <a:pt x="1028" y="677"/>
                </a:lnTo>
                <a:close/>
              </a:path>
              <a:path w="2558" h="772">
                <a:moveTo>
                  <a:pt x="946" y="658"/>
                </a:moveTo>
                <a:lnTo>
                  <a:pt x="944" y="661"/>
                </a:lnTo>
                <a:lnTo>
                  <a:pt x="946" y="663"/>
                </a:lnTo>
                <a:lnTo>
                  <a:pt x="949" y="665"/>
                </a:lnTo>
                <a:lnTo>
                  <a:pt x="949" y="670"/>
                </a:lnTo>
                <a:lnTo>
                  <a:pt x="951" y="673"/>
                </a:lnTo>
                <a:lnTo>
                  <a:pt x="951" y="677"/>
                </a:lnTo>
                <a:lnTo>
                  <a:pt x="953" y="682"/>
                </a:lnTo>
                <a:lnTo>
                  <a:pt x="956" y="680"/>
                </a:lnTo>
                <a:lnTo>
                  <a:pt x="958" y="677"/>
                </a:lnTo>
                <a:lnTo>
                  <a:pt x="958" y="673"/>
                </a:lnTo>
                <a:lnTo>
                  <a:pt x="956" y="670"/>
                </a:lnTo>
                <a:lnTo>
                  <a:pt x="956" y="668"/>
                </a:lnTo>
                <a:lnTo>
                  <a:pt x="953" y="665"/>
                </a:lnTo>
                <a:lnTo>
                  <a:pt x="951" y="663"/>
                </a:lnTo>
                <a:lnTo>
                  <a:pt x="949" y="661"/>
                </a:lnTo>
                <a:lnTo>
                  <a:pt x="946" y="658"/>
                </a:lnTo>
                <a:lnTo>
                  <a:pt x="946" y="658"/>
                </a:lnTo>
                <a:close/>
              </a:path>
              <a:path w="2558" h="772">
                <a:moveTo>
                  <a:pt x="973" y="656"/>
                </a:moveTo>
                <a:lnTo>
                  <a:pt x="973" y="658"/>
                </a:lnTo>
                <a:lnTo>
                  <a:pt x="970" y="661"/>
                </a:lnTo>
                <a:lnTo>
                  <a:pt x="970" y="670"/>
                </a:lnTo>
                <a:lnTo>
                  <a:pt x="968" y="673"/>
                </a:lnTo>
                <a:lnTo>
                  <a:pt x="968" y="677"/>
                </a:lnTo>
                <a:lnTo>
                  <a:pt x="965" y="682"/>
                </a:lnTo>
                <a:lnTo>
                  <a:pt x="965" y="685"/>
                </a:lnTo>
                <a:lnTo>
                  <a:pt x="968" y="685"/>
                </a:lnTo>
                <a:lnTo>
                  <a:pt x="968" y="682"/>
                </a:lnTo>
                <a:lnTo>
                  <a:pt x="970" y="680"/>
                </a:lnTo>
                <a:lnTo>
                  <a:pt x="970" y="677"/>
                </a:lnTo>
                <a:lnTo>
                  <a:pt x="973" y="675"/>
                </a:lnTo>
                <a:lnTo>
                  <a:pt x="973" y="673"/>
                </a:lnTo>
                <a:lnTo>
                  <a:pt x="975" y="670"/>
                </a:lnTo>
                <a:lnTo>
                  <a:pt x="975" y="668"/>
                </a:lnTo>
                <a:lnTo>
                  <a:pt x="977" y="665"/>
                </a:lnTo>
                <a:lnTo>
                  <a:pt x="980" y="663"/>
                </a:lnTo>
                <a:lnTo>
                  <a:pt x="973" y="656"/>
                </a:lnTo>
                <a:lnTo>
                  <a:pt x="973" y="656"/>
                </a:lnTo>
                <a:close/>
              </a:path>
              <a:path w="2558" h="772">
                <a:moveTo>
                  <a:pt x="980" y="646"/>
                </a:moveTo>
                <a:lnTo>
                  <a:pt x="975" y="653"/>
                </a:lnTo>
                <a:lnTo>
                  <a:pt x="937" y="653"/>
                </a:lnTo>
                <a:lnTo>
                  <a:pt x="939" y="658"/>
                </a:lnTo>
                <a:lnTo>
                  <a:pt x="941" y="658"/>
                </a:lnTo>
                <a:lnTo>
                  <a:pt x="944" y="656"/>
                </a:lnTo>
                <a:lnTo>
                  <a:pt x="990" y="656"/>
                </a:lnTo>
                <a:lnTo>
                  <a:pt x="980" y="646"/>
                </a:lnTo>
                <a:lnTo>
                  <a:pt x="980" y="646"/>
                </a:lnTo>
                <a:close/>
              </a:path>
              <a:path w="2558" h="772">
                <a:moveTo>
                  <a:pt x="994" y="644"/>
                </a:moveTo>
                <a:lnTo>
                  <a:pt x="994" y="687"/>
                </a:lnTo>
                <a:lnTo>
                  <a:pt x="1001" y="685"/>
                </a:lnTo>
                <a:lnTo>
                  <a:pt x="1001" y="651"/>
                </a:lnTo>
                <a:lnTo>
                  <a:pt x="1004" y="651"/>
                </a:lnTo>
                <a:lnTo>
                  <a:pt x="1006" y="651"/>
                </a:lnTo>
                <a:lnTo>
                  <a:pt x="1009" y="649"/>
                </a:lnTo>
                <a:lnTo>
                  <a:pt x="1013" y="649"/>
                </a:lnTo>
                <a:lnTo>
                  <a:pt x="1001" y="649"/>
                </a:lnTo>
                <a:lnTo>
                  <a:pt x="994" y="644"/>
                </a:lnTo>
                <a:lnTo>
                  <a:pt x="994" y="644"/>
                </a:lnTo>
                <a:close/>
              </a:path>
              <a:path w="2558" h="772">
                <a:moveTo>
                  <a:pt x="1025" y="634"/>
                </a:moveTo>
                <a:lnTo>
                  <a:pt x="1025" y="637"/>
                </a:lnTo>
                <a:lnTo>
                  <a:pt x="1023" y="637"/>
                </a:lnTo>
                <a:lnTo>
                  <a:pt x="1021" y="639"/>
                </a:lnTo>
                <a:lnTo>
                  <a:pt x="1018" y="641"/>
                </a:lnTo>
                <a:lnTo>
                  <a:pt x="1016" y="641"/>
                </a:lnTo>
                <a:lnTo>
                  <a:pt x="1013" y="644"/>
                </a:lnTo>
                <a:lnTo>
                  <a:pt x="1011" y="644"/>
                </a:lnTo>
                <a:lnTo>
                  <a:pt x="1009" y="646"/>
                </a:lnTo>
                <a:lnTo>
                  <a:pt x="1004" y="646"/>
                </a:lnTo>
                <a:lnTo>
                  <a:pt x="1001" y="649"/>
                </a:lnTo>
                <a:lnTo>
                  <a:pt x="1018" y="649"/>
                </a:lnTo>
                <a:lnTo>
                  <a:pt x="1021" y="646"/>
                </a:lnTo>
                <a:lnTo>
                  <a:pt x="1033" y="646"/>
                </a:lnTo>
                <a:lnTo>
                  <a:pt x="1025" y="634"/>
                </a:lnTo>
                <a:lnTo>
                  <a:pt x="1025" y="634"/>
                </a:lnTo>
                <a:close/>
              </a:path>
              <a:path w="2558" h="772">
                <a:moveTo>
                  <a:pt x="956" y="632"/>
                </a:moveTo>
                <a:lnTo>
                  <a:pt x="953" y="632"/>
                </a:lnTo>
                <a:lnTo>
                  <a:pt x="953" y="634"/>
                </a:lnTo>
                <a:lnTo>
                  <a:pt x="956" y="637"/>
                </a:lnTo>
                <a:lnTo>
                  <a:pt x="958" y="639"/>
                </a:lnTo>
                <a:lnTo>
                  <a:pt x="958" y="646"/>
                </a:lnTo>
                <a:lnTo>
                  <a:pt x="961" y="649"/>
                </a:lnTo>
                <a:lnTo>
                  <a:pt x="961" y="653"/>
                </a:lnTo>
                <a:lnTo>
                  <a:pt x="963" y="653"/>
                </a:lnTo>
                <a:lnTo>
                  <a:pt x="965" y="651"/>
                </a:lnTo>
                <a:lnTo>
                  <a:pt x="965" y="641"/>
                </a:lnTo>
                <a:lnTo>
                  <a:pt x="963" y="639"/>
                </a:lnTo>
                <a:lnTo>
                  <a:pt x="963" y="637"/>
                </a:lnTo>
                <a:lnTo>
                  <a:pt x="961" y="637"/>
                </a:lnTo>
                <a:lnTo>
                  <a:pt x="958" y="634"/>
                </a:lnTo>
                <a:lnTo>
                  <a:pt x="956" y="632"/>
                </a:lnTo>
                <a:lnTo>
                  <a:pt x="956" y="632"/>
                </a:lnTo>
                <a:close/>
              </a:path>
              <a:path w="2558" h="772">
                <a:moveTo>
                  <a:pt x="1138" y="749"/>
                </a:moveTo>
                <a:lnTo>
                  <a:pt x="1131" y="757"/>
                </a:lnTo>
                <a:lnTo>
                  <a:pt x="1064" y="757"/>
                </a:lnTo>
                <a:lnTo>
                  <a:pt x="1054" y="759"/>
                </a:lnTo>
                <a:lnTo>
                  <a:pt x="1061" y="766"/>
                </a:lnTo>
                <a:lnTo>
                  <a:pt x="1064" y="761"/>
                </a:lnTo>
                <a:lnTo>
                  <a:pt x="1145" y="761"/>
                </a:lnTo>
                <a:lnTo>
                  <a:pt x="1138" y="749"/>
                </a:lnTo>
                <a:lnTo>
                  <a:pt x="1138" y="749"/>
                </a:lnTo>
                <a:close/>
              </a:path>
              <a:path w="2558" h="772">
                <a:moveTo>
                  <a:pt x="1114" y="706"/>
                </a:moveTo>
                <a:lnTo>
                  <a:pt x="1105" y="706"/>
                </a:lnTo>
                <a:lnTo>
                  <a:pt x="1107" y="706"/>
                </a:lnTo>
                <a:lnTo>
                  <a:pt x="1107" y="709"/>
                </a:lnTo>
                <a:lnTo>
                  <a:pt x="1110" y="713"/>
                </a:lnTo>
                <a:lnTo>
                  <a:pt x="1112" y="716"/>
                </a:lnTo>
                <a:lnTo>
                  <a:pt x="1114" y="718"/>
                </a:lnTo>
                <a:lnTo>
                  <a:pt x="1114" y="721"/>
                </a:lnTo>
                <a:lnTo>
                  <a:pt x="1117" y="723"/>
                </a:lnTo>
                <a:lnTo>
                  <a:pt x="1117" y="725"/>
                </a:lnTo>
                <a:lnTo>
                  <a:pt x="1119" y="728"/>
                </a:lnTo>
                <a:lnTo>
                  <a:pt x="1119" y="730"/>
                </a:lnTo>
                <a:lnTo>
                  <a:pt x="1121" y="735"/>
                </a:lnTo>
                <a:lnTo>
                  <a:pt x="1121" y="737"/>
                </a:lnTo>
                <a:lnTo>
                  <a:pt x="1124" y="740"/>
                </a:lnTo>
                <a:lnTo>
                  <a:pt x="1124" y="742"/>
                </a:lnTo>
                <a:lnTo>
                  <a:pt x="1126" y="742"/>
                </a:lnTo>
                <a:lnTo>
                  <a:pt x="1129" y="740"/>
                </a:lnTo>
                <a:lnTo>
                  <a:pt x="1129" y="728"/>
                </a:lnTo>
                <a:lnTo>
                  <a:pt x="1126" y="725"/>
                </a:lnTo>
                <a:lnTo>
                  <a:pt x="1126" y="725"/>
                </a:lnTo>
                <a:lnTo>
                  <a:pt x="1126" y="721"/>
                </a:lnTo>
                <a:lnTo>
                  <a:pt x="1124" y="718"/>
                </a:lnTo>
                <a:lnTo>
                  <a:pt x="1121" y="716"/>
                </a:lnTo>
                <a:lnTo>
                  <a:pt x="1121" y="713"/>
                </a:lnTo>
                <a:lnTo>
                  <a:pt x="1119" y="711"/>
                </a:lnTo>
                <a:lnTo>
                  <a:pt x="1117" y="709"/>
                </a:lnTo>
                <a:lnTo>
                  <a:pt x="1114" y="706"/>
                </a:lnTo>
                <a:lnTo>
                  <a:pt x="1114" y="706"/>
                </a:lnTo>
                <a:close/>
              </a:path>
              <a:path w="2558" h="772">
                <a:moveTo>
                  <a:pt x="1078" y="663"/>
                </a:moveTo>
                <a:lnTo>
                  <a:pt x="1076" y="665"/>
                </a:lnTo>
                <a:lnTo>
                  <a:pt x="1078" y="668"/>
                </a:lnTo>
                <a:lnTo>
                  <a:pt x="1081" y="670"/>
                </a:lnTo>
                <a:lnTo>
                  <a:pt x="1083" y="673"/>
                </a:lnTo>
                <a:lnTo>
                  <a:pt x="1083" y="675"/>
                </a:lnTo>
                <a:lnTo>
                  <a:pt x="1085" y="677"/>
                </a:lnTo>
                <a:lnTo>
                  <a:pt x="1088" y="680"/>
                </a:lnTo>
                <a:lnTo>
                  <a:pt x="1088" y="682"/>
                </a:lnTo>
                <a:lnTo>
                  <a:pt x="1090" y="685"/>
                </a:lnTo>
                <a:lnTo>
                  <a:pt x="1093" y="687"/>
                </a:lnTo>
                <a:lnTo>
                  <a:pt x="1093" y="689"/>
                </a:lnTo>
                <a:lnTo>
                  <a:pt x="1095" y="692"/>
                </a:lnTo>
                <a:lnTo>
                  <a:pt x="1097" y="694"/>
                </a:lnTo>
                <a:lnTo>
                  <a:pt x="1097" y="697"/>
                </a:lnTo>
                <a:lnTo>
                  <a:pt x="1100" y="699"/>
                </a:lnTo>
                <a:lnTo>
                  <a:pt x="1102" y="701"/>
                </a:lnTo>
                <a:lnTo>
                  <a:pt x="1100" y="704"/>
                </a:lnTo>
                <a:lnTo>
                  <a:pt x="1097" y="706"/>
                </a:lnTo>
                <a:lnTo>
                  <a:pt x="1097" y="709"/>
                </a:lnTo>
                <a:lnTo>
                  <a:pt x="1095" y="711"/>
                </a:lnTo>
                <a:lnTo>
                  <a:pt x="1095" y="713"/>
                </a:lnTo>
                <a:lnTo>
                  <a:pt x="1093" y="716"/>
                </a:lnTo>
                <a:lnTo>
                  <a:pt x="1090" y="718"/>
                </a:lnTo>
                <a:lnTo>
                  <a:pt x="1090" y="721"/>
                </a:lnTo>
                <a:lnTo>
                  <a:pt x="1088" y="721"/>
                </a:lnTo>
                <a:lnTo>
                  <a:pt x="1088" y="723"/>
                </a:lnTo>
                <a:lnTo>
                  <a:pt x="1085" y="725"/>
                </a:lnTo>
                <a:lnTo>
                  <a:pt x="1083" y="728"/>
                </a:lnTo>
                <a:lnTo>
                  <a:pt x="1083" y="730"/>
                </a:lnTo>
                <a:lnTo>
                  <a:pt x="1081" y="733"/>
                </a:lnTo>
                <a:lnTo>
                  <a:pt x="1078" y="735"/>
                </a:lnTo>
                <a:lnTo>
                  <a:pt x="1076" y="737"/>
                </a:lnTo>
                <a:lnTo>
                  <a:pt x="1076" y="740"/>
                </a:lnTo>
                <a:lnTo>
                  <a:pt x="1073" y="740"/>
                </a:lnTo>
                <a:lnTo>
                  <a:pt x="1071" y="742"/>
                </a:lnTo>
                <a:lnTo>
                  <a:pt x="1073" y="745"/>
                </a:lnTo>
                <a:lnTo>
                  <a:pt x="1076" y="742"/>
                </a:lnTo>
                <a:lnTo>
                  <a:pt x="1078" y="740"/>
                </a:lnTo>
                <a:lnTo>
                  <a:pt x="1081" y="737"/>
                </a:lnTo>
                <a:lnTo>
                  <a:pt x="1083" y="735"/>
                </a:lnTo>
                <a:lnTo>
                  <a:pt x="1085" y="733"/>
                </a:lnTo>
                <a:lnTo>
                  <a:pt x="1088" y="730"/>
                </a:lnTo>
                <a:lnTo>
                  <a:pt x="1090" y="728"/>
                </a:lnTo>
                <a:lnTo>
                  <a:pt x="1090" y="725"/>
                </a:lnTo>
                <a:lnTo>
                  <a:pt x="1093" y="725"/>
                </a:lnTo>
                <a:lnTo>
                  <a:pt x="1095" y="723"/>
                </a:lnTo>
                <a:lnTo>
                  <a:pt x="1095" y="721"/>
                </a:lnTo>
                <a:lnTo>
                  <a:pt x="1097" y="718"/>
                </a:lnTo>
                <a:lnTo>
                  <a:pt x="1100" y="716"/>
                </a:lnTo>
                <a:lnTo>
                  <a:pt x="1100" y="713"/>
                </a:lnTo>
                <a:lnTo>
                  <a:pt x="1102" y="711"/>
                </a:lnTo>
                <a:lnTo>
                  <a:pt x="1105" y="709"/>
                </a:lnTo>
                <a:lnTo>
                  <a:pt x="1105" y="706"/>
                </a:lnTo>
                <a:lnTo>
                  <a:pt x="1114" y="706"/>
                </a:lnTo>
                <a:lnTo>
                  <a:pt x="1112" y="701"/>
                </a:lnTo>
                <a:lnTo>
                  <a:pt x="1110" y="699"/>
                </a:lnTo>
                <a:lnTo>
                  <a:pt x="1112" y="697"/>
                </a:lnTo>
                <a:lnTo>
                  <a:pt x="1112" y="694"/>
                </a:lnTo>
                <a:lnTo>
                  <a:pt x="1105" y="694"/>
                </a:lnTo>
                <a:lnTo>
                  <a:pt x="1105" y="692"/>
                </a:lnTo>
                <a:lnTo>
                  <a:pt x="1102" y="689"/>
                </a:lnTo>
                <a:lnTo>
                  <a:pt x="1100" y="689"/>
                </a:lnTo>
                <a:lnTo>
                  <a:pt x="1097" y="687"/>
                </a:lnTo>
                <a:lnTo>
                  <a:pt x="1097" y="685"/>
                </a:lnTo>
                <a:lnTo>
                  <a:pt x="1095" y="682"/>
                </a:lnTo>
                <a:lnTo>
                  <a:pt x="1093" y="680"/>
                </a:lnTo>
                <a:lnTo>
                  <a:pt x="1090" y="677"/>
                </a:lnTo>
                <a:lnTo>
                  <a:pt x="1090" y="675"/>
                </a:lnTo>
                <a:lnTo>
                  <a:pt x="1088" y="673"/>
                </a:lnTo>
                <a:lnTo>
                  <a:pt x="1085" y="673"/>
                </a:lnTo>
                <a:lnTo>
                  <a:pt x="1085" y="670"/>
                </a:lnTo>
                <a:lnTo>
                  <a:pt x="1083" y="668"/>
                </a:lnTo>
                <a:lnTo>
                  <a:pt x="1081" y="665"/>
                </a:lnTo>
                <a:lnTo>
                  <a:pt x="1078" y="663"/>
                </a:lnTo>
                <a:lnTo>
                  <a:pt x="1078" y="663"/>
                </a:lnTo>
                <a:close/>
              </a:path>
              <a:path w="2558" h="772">
                <a:moveTo>
                  <a:pt x="1121" y="656"/>
                </a:moveTo>
                <a:lnTo>
                  <a:pt x="1121" y="658"/>
                </a:lnTo>
                <a:lnTo>
                  <a:pt x="1119" y="661"/>
                </a:lnTo>
                <a:lnTo>
                  <a:pt x="1119" y="663"/>
                </a:lnTo>
                <a:lnTo>
                  <a:pt x="1117" y="668"/>
                </a:lnTo>
                <a:lnTo>
                  <a:pt x="1117" y="670"/>
                </a:lnTo>
                <a:lnTo>
                  <a:pt x="1114" y="673"/>
                </a:lnTo>
                <a:lnTo>
                  <a:pt x="1114" y="675"/>
                </a:lnTo>
                <a:lnTo>
                  <a:pt x="1112" y="677"/>
                </a:lnTo>
                <a:lnTo>
                  <a:pt x="1112" y="680"/>
                </a:lnTo>
                <a:lnTo>
                  <a:pt x="1110" y="682"/>
                </a:lnTo>
                <a:lnTo>
                  <a:pt x="1110" y="687"/>
                </a:lnTo>
                <a:lnTo>
                  <a:pt x="1107" y="689"/>
                </a:lnTo>
                <a:lnTo>
                  <a:pt x="1107" y="692"/>
                </a:lnTo>
                <a:lnTo>
                  <a:pt x="1105" y="694"/>
                </a:lnTo>
                <a:lnTo>
                  <a:pt x="1112" y="694"/>
                </a:lnTo>
                <a:lnTo>
                  <a:pt x="1114" y="692"/>
                </a:lnTo>
                <a:lnTo>
                  <a:pt x="1114" y="689"/>
                </a:lnTo>
                <a:lnTo>
                  <a:pt x="1117" y="687"/>
                </a:lnTo>
                <a:lnTo>
                  <a:pt x="1119" y="685"/>
                </a:lnTo>
                <a:lnTo>
                  <a:pt x="1119" y="682"/>
                </a:lnTo>
                <a:lnTo>
                  <a:pt x="1121" y="680"/>
                </a:lnTo>
                <a:lnTo>
                  <a:pt x="1121" y="677"/>
                </a:lnTo>
                <a:lnTo>
                  <a:pt x="1124" y="675"/>
                </a:lnTo>
                <a:lnTo>
                  <a:pt x="1126" y="673"/>
                </a:lnTo>
                <a:lnTo>
                  <a:pt x="1126" y="670"/>
                </a:lnTo>
                <a:lnTo>
                  <a:pt x="1129" y="668"/>
                </a:lnTo>
                <a:lnTo>
                  <a:pt x="1131" y="665"/>
                </a:lnTo>
                <a:lnTo>
                  <a:pt x="1121" y="656"/>
                </a:lnTo>
                <a:lnTo>
                  <a:pt x="1121" y="656"/>
                </a:lnTo>
                <a:close/>
              </a:path>
              <a:path w="2558" h="772">
                <a:moveTo>
                  <a:pt x="1057" y="637"/>
                </a:moveTo>
                <a:lnTo>
                  <a:pt x="1057" y="644"/>
                </a:lnTo>
                <a:lnTo>
                  <a:pt x="1064" y="641"/>
                </a:lnTo>
                <a:lnTo>
                  <a:pt x="1057" y="637"/>
                </a:lnTo>
                <a:lnTo>
                  <a:pt x="1057" y="637"/>
                </a:lnTo>
                <a:close/>
              </a:path>
              <a:path w="2558" h="772">
                <a:moveTo>
                  <a:pt x="1136" y="634"/>
                </a:moveTo>
                <a:lnTo>
                  <a:pt x="1131" y="641"/>
                </a:lnTo>
                <a:lnTo>
                  <a:pt x="1064" y="641"/>
                </a:lnTo>
                <a:lnTo>
                  <a:pt x="1057" y="644"/>
                </a:lnTo>
                <a:lnTo>
                  <a:pt x="1057" y="757"/>
                </a:lnTo>
                <a:lnTo>
                  <a:pt x="1054" y="759"/>
                </a:lnTo>
                <a:lnTo>
                  <a:pt x="1064" y="757"/>
                </a:lnTo>
                <a:lnTo>
                  <a:pt x="1064" y="646"/>
                </a:lnTo>
                <a:lnTo>
                  <a:pt x="1145" y="646"/>
                </a:lnTo>
                <a:lnTo>
                  <a:pt x="1136" y="634"/>
                </a:lnTo>
                <a:lnTo>
                  <a:pt x="1136" y="634"/>
                </a:lnTo>
                <a:close/>
              </a:path>
              <a:path w="2558" h="772">
                <a:moveTo>
                  <a:pt x="1249" y="752"/>
                </a:moveTo>
                <a:lnTo>
                  <a:pt x="1239" y="752"/>
                </a:lnTo>
                <a:lnTo>
                  <a:pt x="1239" y="754"/>
                </a:lnTo>
                <a:lnTo>
                  <a:pt x="1239" y="757"/>
                </a:lnTo>
                <a:lnTo>
                  <a:pt x="1241" y="761"/>
                </a:lnTo>
                <a:lnTo>
                  <a:pt x="1241" y="766"/>
                </a:lnTo>
                <a:lnTo>
                  <a:pt x="1244" y="769"/>
                </a:lnTo>
                <a:lnTo>
                  <a:pt x="1246" y="764"/>
                </a:lnTo>
                <a:lnTo>
                  <a:pt x="1249" y="761"/>
                </a:lnTo>
                <a:lnTo>
                  <a:pt x="1249" y="752"/>
                </a:lnTo>
                <a:lnTo>
                  <a:pt x="1249" y="752"/>
                </a:lnTo>
                <a:close/>
              </a:path>
              <a:path w="2558" h="772">
                <a:moveTo>
                  <a:pt x="1225" y="721"/>
                </a:moveTo>
                <a:lnTo>
                  <a:pt x="1222" y="723"/>
                </a:lnTo>
                <a:lnTo>
                  <a:pt x="1225" y="725"/>
                </a:lnTo>
                <a:lnTo>
                  <a:pt x="1227" y="728"/>
                </a:lnTo>
                <a:lnTo>
                  <a:pt x="1227" y="730"/>
                </a:lnTo>
                <a:lnTo>
                  <a:pt x="1230" y="733"/>
                </a:lnTo>
                <a:lnTo>
                  <a:pt x="1230" y="735"/>
                </a:lnTo>
                <a:lnTo>
                  <a:pt x="1232" y="737"/>
                </a:lnTo>
                <a:lnTo>
                  <a:pt x="1234" y="740"/>
                </a:lnTo>
                <a:lnTo>
                  <a:pt x="1234" y="745"/>
                </a:lnTo>
                <a:lnTo>
                  <a:pt x="1237" y="747"/>
                </a:lnTo>
                <a:lnTo>
                  <a:pt x="1237" y="749"/>
                </a:lnTo>
                <a:lnTo>
                  <a:pt x="1184" y="752"/>
                </a:lnTo>
                <a:lnTo>
                  <a:pt x="1249" y="752"/>
                </a:lnTo>
                <a:lnTo>
                  <a:pt x="1246" y="749"/>
                </a:lnTo>
                <a:lnTo>
                  <a:pt x="1244" y="747"/>
                </a:lnTo>
                <a:lnTo>
                  <a:pt x="1244" y="742"/>
                </a:lnTo>
                <a:lnTo>
                  <a:pt x="1241" y="742"/>
                </a:lnTo>
                <a:lnTo>
                  <a:pt x="1241" y="740"/>
                </a:lnTo>
                <a:lnTo>
                  <a:pt x="1239" y="737"/>
                </a:lnTo>
                <a:lnTo>
                  <a:pt x="1237" y="735"/>
                </a:lnTo>
                <a:lnTo>
                  <a:pt x="1237" y="733"/>
                </a:lnTo>
                <a:lnTo>
                  <a:pt x="1234" y="730"/>
                </a:lnTo>
                <a:lnTo>
                  <a:pt x="1232" y="728"/>
                </a:lnTo>
                <a:lnTo>
                  <a:pt x="1230" y="725"/>
                </a:lnTo>
                <a:lnTo>
                  <a:pt x="1227" y="723"/>
                </a:lnTo>
                <a:lnTo>
                  <a:pt x="1225" y="721"/>
                </a:lnTo>
                <a:lnTo>
                  <a:pt x="1225" y="721"/>
                </a:lnTo>
                <a:close/>
              </a:path>
              <a:path w="2558" h="772">
                <a:moveTo>
                  <a:pt x="1210" y="685"/>
                </a:moveTo>
                <a:lnTo>
                  <a:pt x="1210" y="692"/>
                </a:lnTo>
                <a:lnTo>
                  <a:pt x="1208" y="694"/>
                </a:lnTo>
                <a:lnTo>
                  <a:pt x="1208" y="699"/>
                </a:lnTo>
                <a:lnTo>
                  <a:pt x="1205" y="701"/>
                </a:lnTo>
                <a:lnTo>
                  <a:pt x="1205" y="706"/>
                </a:lnTo>
                <a:lnTo>
                  <a:pt x="1203" y="709"/>
                </a:lnTo>
                <a:lnTo>
                  <a:pt x="1203" y="711"/>
                </a:lnTo>
                <a:lnTo>
                  <a:pt x="1201" y="713"/>
                </a:lnTo>
                <a:lnTo>
                  <a:pt x="1198" y="718"/>
                </a:lnTo>
                <a:lnTo>
                  <a:pt x="1198" y="721"/>
                </a:lnTo>
                <a:lnTo>
                  <a:pt x="1196" y="723"/>
                </a:lnTo>
                <a:lnTo>
                  <a:pt x="1196" y="725"/>
                </a:lnTo>
                <a:lnTo>
                  <a:pt x="1193" y="728"/>
                </a:lnTo>
                <a:lnTo>
                  <a:pt x="1191" y="730"/>
                </a:lnTo>
                <a:lnTo>
                  <a:pt x="1191" y="733"/>
                </a:lnTo>
                <a:lnTo>
                  <a:pt x="1189" y="735"/>
                </a:lnTo>
                <a:lnTo>
                  <a:pt x="1189" y="737"/>
                </a:lnTo>
                <a:lnTo>
                  <a:pt x="1186" y="740"/>
                </a:lnTo>
                <a:lnTo>
                  <a:pt x="1186" y="742"/>
                </a:lnTo>
                <a:lnTo>
                  <a:pt x="1184" y="742"/>
                </a:lnTo>
                <a:lnTo>
                  <a:pt x="1181" y="747"/>
                </a:lnTo>
                <a:lnTo>
                  <a:pt x="1181" y="747"/>
                </a:lnTo>
                <a:lnTo>
                  <a:pt x="1179" y="749"/>
                </a:lnTo>
                <a:lnTo>
                  <a:pt x="1177" y="752"/>
                </a:lnTo>
                <a:lnTo>
                  <a:pt x="1181" y="764"/>
                </a:lnTo>
                <a:lnTo>
                  <a:pt x="1181" y="761"/>
                </a:lnTo>
                <a:lnTo>
                  <a:pt x="1184" y="761"/>
                </a:lnTo>
                <a:lnTo>
                  <a:pt x="1186" y="759"/>
                </a:lnTo>
                <a:lnTo>
                  <a:pt x="1193" y="759"/>
                </a:lnTo>
                <a:lnTo>
                  <a:pt x="1196" y="757"/>
                </a:lnTo>
                <a:lnTo>
                  <a:pt x="1210" y="757"/>
                </a:lnTo>
                <a:lnTo>
                  <a:pt x="1215" y="754"/>
                </a:lnTo>
                <a:lnTo>
                  <a:pt x="1234" y="754"/>
                </a:lnTo>
                <a:lnTo>
                  <a:pt x="1239" y="752"/>
                </a:lnTo>
                <a:lnTo>
                  <a:pt x="1249" y="752"/>
                </a:lnTo>
                <a:lnTo>
                  <a:pt x="1184" y="752"/>
                </a:lnTo>
                <a:lnTo>
                  <a:pt x="1186" y="749"/>
                </a:lnTo>
                <a:lnTo>
                  <a:pt x="1189" y="747"/>
                </a:lnTo>
                <a:lnTo>
                  <a:pt x="1189" y="745"/>
                </a:lnTo>
                <a:lnTo>
                  <a:pt x="1191" y="742"/>
                </a:lnTo>
                <a:lnTo>
                  <a:pt x="1191" y="740"/>
                </a:lnTo>
                <a:lnTo>
                  <a:pt x="1193" y="737"/>
                </a:lnTo>
                <a:lnTo>
                  <a:pt x="1196" y="737"/>
                </a:lnTo>
                <a:lnTo>
                  <a:pt x="1196" y="735"/>
                </a:lnTo>
                <a:lnTo>
                  <a:pt x="1198" y="733"/>
                </a:lnTo>
                <a:lnTo>
                  <a:pt x="1198" y="730"/>
                </a:lnTo>
                <a:lnTo>
                  <a:pt x="1201" y="728"/>
                </a:lnTo>
                <a:lnTo>
                  <a:pt x="1201" y="725"/>
                </a:lnTo>
                <a:lnTo>
                  <a:pt x="1203" y="723"/>
                </a:lnTo>
                <a:lnTo>
                  <a:pt x="1205" y="721"/>
                </a:lnTo>
                <a:lnTo>
                  <a:pt x="1205" y="716"/>
                </a:lnTo>
                <a:lnTo>
                  <a:pt x="1208" y="713"/>
                </a:lnTo>
                <a:lnTo>
                  <a:pt x="1208" y="711"/>
                </a:lnTo>
                <a:lnTo>
                  <a:pt x="1210" y="709"/>
                </a:lnTo>
                <a:lnTo>
                  <a:pt x="1213" y="706"/>
                </a:lnTo>
                <a:lnTo>
                  <a:pt x="1213" y="704"/>
                </a:lnTo>
                <a:lnTo>
                  <a:pt x="1215" y="701"/>
                </a:lnTo>
                <a:lnTo>
                  <a:pt x="1217" y="697"/>
                </a:lnTo>
                <a:lnTo>
                  <a:pt x="1222" y="694"/>
                </a:lnTo>
                <a:lnTo>
                  <a:pt x="1210" y="685"/>
                </a:lnTo>
                <a:lnTo>
                  <a:pt x="1210" y="685"/>
                </a:lnTo>
                <a:close/>
              </a:path>
              <a:path w="2558" h="772">
                <a:moveTo>
                  <a:pt x="1198" y="637"/>
                </a:moveTo>
                <a:lnTo>
                  <a:pt x="1198" y="644"/>
                </a:lnTo>
                <a:lnTo>
                  <a:pt x="1196" y="646"/>
                </a:lnTo>
                <a:lnTo>
                  <a:pt x="1196" y="653"/>
                </a:lnTo>
                <a:lnTo>
                  <a:pt x="1193" y="656"/>
                </a:lnTo>
                <a:lnTo>
                  <a:pt x="1193" y="658"/>
                </a:lnTo>
                <a:lnTo>
                  <a:pt x="1191" y="661"/>
                </a:lnTo>
                <a:lnTo>
                  <a:pt x="1191" y="665"/>
                </a:lnTo>
                <a:lnTo>
                  <a:pt x="1189" y="668"/>
                </a:lnTo>
                <a:lnTo>
                  <a:pt x="1189" y="673"/>
                </a:lnTo>
                <a:lnTo>
                  <a:pt x="1186" y="673"/>
                </a:lnTo>
                <a:lnTo>
                  <a:pt x="1186" y="675"/>
                </a:lnTo>
                <a:lnTo>
                  <a:pt x="1184" y="677"/>
                </a:lnTo>
                <a:lnTo>
                  <a:pt x="1184" y="680"/>
                </a:lnTo>
                <a:lnTo>
                  <a:pt x="1181" y="682"/>
                </a:lnTo>
                <a:lnTo>
                  <a:pt x="1181" y="685"/>
                </a:lnTo>
                <a:lnTo>
                  <a:pt x="1179" y="687"/>
                </a:lnTo>
                <a:lnTo>
                  <a:pt x="1179" y="689"/>
                </a:lnTo>
                <a:lnTo>
                  <a:pt x="1177" y="692"/>
                </a:lnTo>
                <a:lnTo>
                  <a:pt x="1174" y="694"/>
                </a:lnTo>
                <a:lnTo>
                  <a:pt x="1174" y="697"/>
                </a:lnTo>
                <a:lnTo>
                  <a:pt x="1172" y="699"/>
                </a:lnTo>
                <a:lnTo>
                  <a:pt x="1170" y="701"/>
                </a:lnTo>
                <a:lnTo>
                  <a:pt x="1167" y="704"/>
                </a:lnTo>
                <a:lnTo>
                  <a:pt x="1167" y="706"/>
                </a:lnTo>
                <a:lnTo>
                  <a:pt x="1165" y="709"/>
                </a:lnTo>
                <a:lnTo>
                  <a:pt x="1165" y="711"/>
                </a:lnTo>
                <a:lnTo>
                  <a:pt x="1167" y="711"/>
                </a:lnTo>
                <a:lnTo>
                  <a:pt x="1167" y="709"/>
                </a:lnTo>
                <a:lnTo>
                  <a:pt x="1170" y="709"/>
                </a:lnTo>
                <a:lnTo>
                  <a:pt x="1172" y="706"/>
                </a:lnTo>
                <a:lnTo>
                  <a:pt x="1172" y="704"/>
                </a:lnTo>
                <a:lnTo>
                  <a:pt x="1174" y="701"/>
                </a:lnTo>
                <a:lnTo>
                  <a:pt x="1177" y="701"/>
                </a:lnTo>
                <a:lnTo>
                  <a:pt x="1177" y="699"/>
                </a:lnTo>
                <a:lnTo>
                  <a:pt x="1179" y="697"/>
                </a:lnTo>
                <a:lnTo>
                  <a:pt x="1181" y="694"/>
                </a:lnTo>
                <a:lnTo>
                  <a:pt x="1181" y="692"/>
                </a:lnTo>
                <a:lnTo>
                  <a:pt x="1184" y="689"/>
                </a:lnTo>
                <a:lnTo>
                  <a:pt x="1186" y="689"/>
                </a:lnTo>
                <a:lnTo>
                  <a:pt x="1186" y="687"/>
                </a:lnTo>
                <a:lnTo>
                  <a:pt x="1189" y="685"/>
                </a:lnTo>
                <a:lnTo>
                  <a:pt x="1189" y="682"/>
                </a:lnTo>
                <a:lnTo>
                  <a:pt x="1191" y="680"/>
                </a:lnTo>
                <a:lnTo>
                  <a:pt x="1191" y="677"/>
                </a:lnTo>
                <a:lnTo>
                  <a:pt x="1193" y="675"/>
                </a:lnTo>
                <a:lnTo>
                  <a:pt x="1196" y="670"/>
                </a:lnTo>
                <a:lnTo>
                  <a:pt x="1196" y="668"/>
                </a:lnTo>
                <a:lnTo>
                  <a:pt x="1198" y="665"/>
                </a:lnTo>
                <a:lnTo>
                  <a:pt x="1198" y="663"/>
                </a:lnTo>
                <a:lnTo>
                  <a:pt x="1201" y="661"/>
                </a:lnTo>
                <a:lnTo>
                  <a:pt x="1201" y="658"/>
                </a:lnTo>
                <a:lnTo>
                  <a:pt x="1203" y="653"/>
                </a:lnTo>
                <a:lnTo>
                  <a:pt x="1203" y="649"/>
                </a:lnTo>
                <a:lnTo>
                  <a:pt x="1210" y="644"/>
                </a:lnTo>
                <a:lnTo>
                  <a:pt x="1198" y="637"/>
                </a:lnTo>
                <a:lnTo>
                  <a:pt x="1198" y="637"/>
                </a:lnTo>
                <a:close/>
              </a:path>
              <a:path w="2558" h="772">
                <a:moveTo>
                  <a:pt x="1220" y="632"/>
                </a:moveTo>
                <a:lnTo>
                  <a:pt x="1220" y="637"/>
                </a:lnTo>
                <a:lnTo>
                  <a:pt x="1222" y="641"/>
                </a:lnTo>
                <a:lnTo>
                  <a:pt x="1222" y="649"/>
                </a:lnTo>
                <a:lnTo>
                  <a:pt x="1225" y="653"/>
                </a:lnTo>
                <a:lnTo>
                  <a:pt x="1225" y="658"/>
                </a:lnTo>
                <a:lnTo>
                  <a:pt x="1227" y="661"/>
                </a:lnTo>
                <a:lnTo>
                  <a:pt x="1227" y="665"/>
                </a:lnTo>
                <a:lnTo>
                  <a:pt x="1230" y="668"/>
                </a:lnTo>
                <a:lnTo>
                  <a:pt x="1230" y="673"/>
                </a:lnTo>
                <a:lnTo>
                  <a:pt x="1232" y="675"/>
                </a:lnTo>
                <a:lnTo>
                  <a:pt x="1232" y="677"/>
                </a:lnTo>
                <a:lnTo>
                  <a:pt x="1234" y="680"/>
                </a:lnTo>
                <a:lnTo>
                  <a:pt x="1234" y="682"/>
                </a:lnTo>
                <a:lnTo>
                  <a:pt x="1237" y="685"/>
                </a:lnTo>
                <a:lnTo>
                  <a:pt x="1239" y="687"/>
                </a:lnTo>
                <a:lnTo>
                  <a:pt x="1239" y="689"/>
                </a:lnTo>
                <a:lnTo>
                  <a:pt x="1241" y="692"/>
                </a:lnTo>
                <a:lnTo>
                  <a:pt x="1241" y="694"/>
                </a:lnTo>
                <a:lnTo>
                  <a:pt x="1244" y="697"/>
                </a:lnTo>
                <a:lnTo>
                  <a:pt x="1246" y="699"/>
                </a:lnTo>
                <a:lnTo>
                  <a:pt x="1246" y="701"/>
                </a:lnTo>
                <a:lnTo>
                  <a:pt x="1249" y="704"/>
                </a:lnTo>
                <a:lnTo>
                  <a:pt x="1251" y="704"/>
                </a:lnTo>
                <a:lnTo>
                  <a:pt x="1251" y="706"/>
                </a:lnTo>
                <a:lnTo>
                  <a:pt x="1253" y="709"/>
                </a:lnTo>
                <a:lnTo>
                  <a:pt x="1253" y="706"/>
                </a:lnTo>
                <a:lnTo>
                  <a:pt x="1256" y="706"/>
                </a:lnTo>
                <a:lnTo>
                  <a:pt x="1258" y="704"/>
                </a:lnTo>
                <a:lnTo>
                  <a:pt x="1261" y="701"/>
                </a:lnTo>
                <a:lnTo>
                  <a:pt x="1263" y="701"/>
                </a:lnTo>
                <a:lnTo>
                  <a:pt x="1263" y="699"/>
                </a:lnTo>
                <a:lnTo>
                  <a:pt x="1261" y="697"/>
                </a:lnTo>
                <a:lnTo>
                  <a:pt x="1258" y="697"/>
                </a:lnTo>
                <a:lnTo>
                  <a:pt x="1256" y="694"/>
                </a:lnTo>
                <a:lnTo>
                  <a:pt x="1253" y="694"/>
                </a:lnTo>
                <a:lnTo>
                  <a:pt x="1251" y="692"/>
                </a:lnTo>
                <a:lnTo>
                  <a:pt x="1251" y="689"/>
                </a:lnTo>
                <a:lnTo>
                  <a:pt x="1249" y="689"/>
                </a:lnTo>
                <a:lnTo>
                  <a:pt x="1246" y="687"/>
                </a:lnTo>
                <a:lnTo>
                  <a:pt x="1246" y="685"/>
                </a:lnTo>
                <a:lnTo>
                  <a:pt x="1244" y="682"/>
                </a:lnTo>
                <a:lnTo>
                  <a:pt x="1241" y="680"/>
                </a:lnTo>
                <a:lnTo>
                  <a:pt x="1241" y="677"/>
                </a:lnTo>
                <a:lnTo>
                  <a:pt x="1239" y="675"/>
                </a:lnTo>
                <a:lnTo>
                  <a:pt x="1237" y="673"/>
                </a:lnTo>
                <a:lnTo>
                  <a:pt x="1237" y="670"/>
                </a:lnTo>
                <a:lnTo>
                  <a:pt x="1234" y="665"/>
                </a:lnTo>
                <a:lnTo>
                  <a:pt x="1232" y="663"/>
                </a:lnTo>
                <a:lnTo>
                  <a:pt x="1232" y="658"/>
                </a:lnTo>
                <a:lnTo>
                  <a:pt x="1230" y="656"/>
                </a:lnTo>
                <a:lnTo>
                  <a:pt x="1230" y="653"/>
                </a:lnTo>
                <a:lnTo>
                  <a:pt x="1227" y="651"/>
                </a:lnTo>
                <a:lnTo>
                  <a:pt x="1227" y="644"/>
                </a:lnTo>
                <a:lnTo>
                  <a:pt x="1225" y="641"/>
                </a:lnTo>
                <a:lnTo>
                  <a:pt x="1225" y="639"/>
                </a:lnTo>
                <a:lnTo>
                  <a:pt x="1230" y="637"/>
                </a:lnTo>
                <a:lnTo>
                  <a:pt x="1220" y="632"/>
                </a:lnTo>
                <a:lnTo>
                  <a:pt x="1220" y="632"/>
                </a:lnTo>
                <a:close/>
              </a:path>
              <a:path w="2558" h="772">
                <a:moveTo>
                  <a:pt x="1330" y="757"/>
                </a:moveTo>
                <a:lnTo>
                  <a:pt x="1330" y="771"/>
                </a:lnTo>
                <a:lnTo>
                  <a:pt x="1337" y="766"/>
                </a:lnTo>
                <a:lnTo>
                  <a:pt x="1337" y="757"/>
                </a:lnTo>
                <a:lnTo>
                  <a:pt x="1361" y="757"/>
                </a:lnTo>
                <a:lnTo>
                  <a:pt x="1330" y="757"/>
                </a:lnTo>
                <a:lnTo>
                  <a:pt x="1330" y="757"/>
                </a:lnTo>
                <a:close/>
              </a:path>
              <a:path w="2558" h="772">
                <a:moveTo>
                  <a:pt x="1321" y="737"/>
                </a:moveTo>
                <a:lnTo>
                  <a:pt x="1304" y="742"/>
                </a:lnTo>
                <a:lnTo>
                  <a:pt x="1313" y="742"/>
                </a:lnTo>
                <a:lnTo>
                  <a:pt x="1316" y="740"/>
                </a:lnTo>
                <a:lnTo>
                  <a:pt x="1321" y="740"/>
                </a:lnTo>
                <a:lnTo>
                  <a:pt x="1321" y="737"/>
                </a:lnTo>
                <a:lnTo>
                  <a:pt x="1321" y="737"/>
                </a:lnTo>
                <a:close/>
              </a:path>
              <a:path w="2558" h="772">
                <a:moveTo>
                  <a:pt x="1369" y="718"/>
                </a:moveTo>
                <a:lnTo>
                  <a:pt x="1361" y="718"/>
                </a:lnTo>
                <a:lnTo>
                  <a:pt x="1361" y="754"/>
                </a:lnTo>
                <a:lnTo>
                  <a:pt x="1330" y="754"/>
                </a:lnTo>
                <a:lnTo>
                  <a:pt x="1330" y="757"/>
                </a:lnTo>
                <a:lnTo>
                  <a:pt x="1361" y="757"/>
                </a:lnTo>
                <a:lnTo>
                  <a:pt x="1361" y="769"/>
                </a:lnTo>
                <a:lnTo>
                  <a:pt x="1366" y="764"/>
                </a:lnTo>
                <a:lnTo>
                  <a:pt x="1366" y="721"/>
                </a:lnTo>
                <a:lnTo>
                  <a:pt x="1369" y="718"/>
                </a:lnTo>
                <a:lnTo>
                  <a:pt x="1369" y="718"/>
                </a:lnTo>
                <a:close/>
              </a:path>
              <a:path w="2558" h="772">
                <a:moveTo>
                  <a:pt x="1325" y="711"/>
                </a:moveTo>
                <a:lnTo>
                  <a:pt x="1323" y="713"/>
                </a:lnTo>
                <a:lnTo>
                  <a:pt x="1323" y="716"/>
                </a:lnTo>
                <a:lnTo>
                  <a:pt x="1321" y="718"/>
                </a:lnTo>
                <a:lnTo>
                  <a:pt x="1318" y="718"/>
                </a:lnTo>
                <a:lnTo>
                  <a:pt x="1316" y="721"/>
                </a:lnTo>
                <a:lnTo>
                  <a:pt x="1313" y="721"/>
                </a:lnTo>
                <a:lnTo>
                  <a:pt x="1313" y="723"/>
                </a:lnTo>
                <a:lnTo>
                  <a:pt x="1313" y="725"/>
                </a:lnTo>
                <a:lnTo>
                  <a:pt x="1316" y="723"/>
                </a:lnTo>
                <a:lnTo>
                  <a:pt x="1318" y="723"/>
                </a:lnTo>
                <a:lnTo>
                  <a:pt x="1321" y="721"/>
                </a:lnTo>
                <a:lnTo>
                  <a:pt x="1323" y="721"/>
                </a:lnTo>
                <a:lnTo>
                  <a:pt x="1323" y="718"/>
                </a:lnTo>
                <a:lnTo>
                  <a:pt x="1325" y="718"/>
                </a:lnTo>
                <a:lnTo>
                  <a:pt x="1328" y="716"/>
                </a:lnTo>
                <a:lnTo>
                  <a:pt x="1330" y="716"/>
                </a:lnTo>
                <a:lnTo>
                  <a:pt x="1330" y="713"/>
                </a:lnTo>
                <a:lnTo>
                  <a:pt x="1325" y="711"/>
                </a:lnTo>
                <a:lnTo>
                  <a:pt x="1325" y="711"/>
                </a:lnTo>
                <a:close/>
              </a:path>
              <a:path w="2558" h="772">
                <a:moveTo>
                  <a:pt x="1364" y="711"/>
                </a:moveTo>
                <a:lnTo>
                  <a:pt x="1359" y="716"/>
                </a:lnTo>
                <a:lnTo>
                  <a:pt x="1330" y="716"/>
                </a:lnTo>
                <a:lnTo>
                  <a:pt x="1330" y="721"/>
                </a:lnTo>
                <a:lnTo>
                  <a:pt x="1330" y="754"/>
                </a:lnTo>
                <a:lnTo>
                  <a:pt x="1337" y="754"/>
                </a:lnTo>
                <a:lnTo>
                  <a:pt x="1337" y="718"/>
                </a:lnTo>
                <a:lnTo>
                  <a:pt x="1361" y="718"/>
                </a:lnTo>
                <a:lnTo>
                  <a:pt x="1369" y="718"/>
                </a:lnTo>
                <a:lnTo>
                  <a:pt x="1364" y="711"/>
                </a:lnTo>
                <a:lnTo>
                  <a:pt x="1364" y="711"/>
                </a:lnTo>
                <a:close/>
              </a:path>
              <a:path w="2558" h="772">
                <a:moveTo>
                  <a:pt x="1282" y="699"/>
                </a:moveTo>
                <a:lnTo>
                  <a:pt x="1282" y="740"/>
                </a:lnTo>
                <a:lnTo>
                  <a:pt x="1285" y="745"/>
                </a:lnTo>
                <a:lnTo>
                  <a:pt x="1285" y="749"/>
                </a:lnTo>
                <a:lnTo>
                  <a:pt x="1277" y="752"/>
                </a:lnTo>
                <a:lnTo>
                  <a:pt x="1280" y="759"/>
                </a:lnTo>
                <a:lnTo>
                  <a:pt x="1285" y="757"/>
                </a:lnTo>
                <a:lnTo>
                  <a:pt x="1287" y="757"/>
                </a:lnTo>
                <a:lnTo>
                  <a:pt x="1290" y="754"/>
                </a:lnTo>
                <a:lnTo>
                  <a:pt x="1292" y="752"/>
                </a:lnTo>
                <a:lnTo>
                  <a:pt x="1294" y="752"/>
                </a:lnTo>
                <a:lnTo>
                  <a:pt x="1297" y="749"/>
                </a:lnTo>
                <a:lnTo>
                  <a:pt x="1299" y="749"/>
                </a:lnTo>
                <a:lnTo>
                  <a:pt x="1301" y="747"/>
                </a:lnTo>
                <a:lnTo>
                  <a:pt x="1290" y="747"/>
                </a:lnTo>
                <a:lnTo>
                  <a:pt x="1290" y="711"/>
                </a:lnTo>
                <a:lnTo>
                  <a:pt x="1292" y="706"/>
                </a:lnTo>
                <a:lnTo>
                  <a:pt x="1282" y="699"/>
                </a:lnTo>
                <a:lnTo>
                  <a:pt x="1282" y="699"/>
                </a:lnTo>
                <a:close/>
              </a:path>
              <a:path w="2558" h="772">
                <a:moveTo>
                  <a:pt x="1313" y="699"/>
                </a:moveTo>
                <a:lnTo>
                  <a:pt x="1309" y="706"/>
                </a:lnTo>
                <a:lnTo>
                  <a:pt x="1304" y="706"/>
                </a:lnTo>
                <a:lnTo>
                  <a:pt x="1321" y="709"/>
                </a:lnTo>
                <a:lnTo>
                  <a:pt x="1313" y="699"/>
                </a:lnTo>
                <a:lnTo>
                  <a:pt x="1313" y="699"/>
                </a:lnTo>
                <a:close/>
              </a:path>
              <a:path w="2558" h="772">
                <a:moveTo>
                  <a:pt x="1342" y="694"/>
                </a:moveTo>
                <a:lnTo>
                  <a:pt x="1340" y="697"/>
                </a:lnTo>
                <a:lnTo>
                  <a:pt x="1337" y="699"/>
                </a:lnTo>
                <a:lnTo>
                  <a:pt x="1335" y="701"/>
                </a:lnTo>
                <a:lnTo>
                  <a:pt x="1333" y="704"/>
                </a:lnTo>
                <a:lnTo>
                  <a:pt x="1330" y="706"/>
                </a:lnTo>
                <a:lnTo>
                  <a:pt x="1330" y="709"/>
                </a:lnTo>
                <a:lnTo>
                  <a:pt x="1328" y="711"/>
                </a:lnTo>
                <a:lnTo>
                  <a:pt x="1325" y="711"/>
                </a:lnTo>
                <a:lnTo>
                  <a:pt x="1330" y="713"/>
                </a:lnTo>
                <a:lnTo>
                  <a:pt x="1330" y="716"/>
                </a:lnTo>
                <a:lnTo>
                  <a:pt x="1337" y="716"/>
                </a:lnTo>
                <a:lnTo>
                  <a:pt x="1335" y="711"/>
                </a:lnTo>
                <a:lnTo>
                  <a:pt x="1335" y="709"/>
                </a:lnTo>
                <a:lnTo>
                  <a:pt x="1337" y="709"/>
                </a:lnTo>
                <a:lnTo>
                  <a:pt x="1340" y="706"/>
                </a:lnTo>
                <a:lnTo>
                  <a:pt x="1342" y="704"/>
                </a:lnTo>
                <a:lnTo>
                  <a:pt x="1342" y="701"/>
                </a:lnTo>
                <a:lnTo>
                  <a:pt x="1345" y="699"/>
                </a:lnTo>
                <a:lnTo>
                  <a:pt x="1347" y="697"/>
                </a:lnTo>
                <a:lnTo>
                  <a:pt x="1350" y="694"/>
                </a:lnTo>
                <a:lnTo>
                  <a:pt x="1342" y="694"/>
                </a:lnTo>
                <a:lnTo>
                  <a:pt x="1342" y="694"/>
                </a:lnTo>
                <a:close/>
              </a:path>
              <a:path w="2558" h="772">
                <a:moveTo>
                  <a:pt x="1297" y="682"/>
                </a:moveTo>
                <a:lnTo>
                  <a:pt x="1297" y="745"/>
                </a:lnTo>
                <a:lnTo>
                  <a:pt x="1290" y="747"/>
                </a:lnTo>
                <a:lnTo>
                  <a:pt x="1304" y="747"/>
                </a:lnTo>
                <a:lnTo>
                  <a:pt x="1306" y="745"/>
                </a:lnTo>
                <a:lnTo>
                  <a:pt x="1311" y="745"/>
                </a:lnTo>
                <a:lnTo>
                  <a:pt x="1313" y="742"/>
                </a:lnTo>
                <a:lnTo>
                  <a:pt x="1304" y="742"/>
                </a:lnTo>
                <a:lnTo>
                  <a:pt x="1304" y="709"/>
                </a:lnTo>
                <a:lnTo>
                  <a:pt x="1321" y="709"/>
                </a:lnTo>
                <a:lnTo>
                  <a:pt x="1304" y="706"/>
                </a:lnTo>
                <a:lnTo>
                  <a:pt x="1304" y="682"/>
                </a:lnTo>
                <a:lnTo>
                  <a:pt x="1311" y="682"/>
                </a:lnTo>
                <a:lnTo>
                  <a:pt x="1297" y="682"/>
                </a:lnTo>
                <a:lnTo>
                  <a:pt x="1297" y="682"/>
                </a:lnTo>
                <a:close/>
              </a:path>
              <a:path w="2558" h="772">
                <a:moveTo>
                  <a:pt x="1316" y="682"/>
                </a:moveTo>
                <a:lnTo>
                  <a:pt x="1297" y="682"/>
                </a:lnTo>
                <a:lnTo>
                  <a:pt x="1311" y="682"/>
                </a:lnTo>
                <a:lnTo>
                  <a:pt x="1311" y="689"/>
                </a:lnTo>
                <a:lnTo>
                  <a:pt x="1316" y="685"/>
                </a:lnTo>
                <a:lnTo>
                  <a:pt x="1316" y="682"/>
                </a:lnTo>
                <a:lnTo>
                  <a:pt x="1316" y="682"/>
                </a:lnTo>
                <a:close/>
              </a:path>
              <a:path w="2558" h="772">
                <a:moveTo>
                  <a:pt x="1330" y="663"/>
                </a:moveTo>
                <a:lnTo>
                  <a:pt x="1328" y="665"/>
                </a:lnTo>
                <a:lnTo>
                  <a:pt x="1328" y="668"/>
                </a:lnTo>
                <a:lnTo>
                  <a:pt x="1325" y="670"/>
                </a:lnTo>
                <a:lnTo>
                  <a:pt x="1325" y="675"/>
                </a:lnTo>
                <a:lnTo>
                  <a:pt x="1323" y="680"/>
                </a:lnTo>
                <a:lnTo>
                  <a:pt x="1323" y="682"/>
                </a:lnTo>
                <a:lnTo>
                  <a:pt x="1321" y="685"/>
                </a:lnTo>
                <a:lnTo>
                  <a:pt x="1321" y="687"/>
                </a:lnTo>
                <a:lnTo>
                  <a:pt x="1318" y="689"/>
                </a:lnTo>
                <a:lnTo>
                  <a:pt x="1321" y="692"/>
                </a:lnTo>
                <a:lnTo>
                  <a:pt x="1321" y="689"/>
                </a:lnTo>
                <a:lnTo>
                  <a:pt x="1323" y="687"/>
                </a:lnTo>
                <a:lnTo>
                  <a:pt x="1325" y="685"/>
                </a:lnTo>
                <a:lnTo>
                  <a:pt x="1325" y="682"/>
                </a:lnTo>
                <a:lnTo>
                  <a:pt x="1328" y="680"/>
                </a:lnTo>
                <a:lnTo>
                  <a:pt x="1328" y="677"/>
                </a:lnTo>
                <a:lnTo>
                  <a:pt x="1330" y="673"/>
                </a:lnTo>
                <a:lnTo>
                  <a:pt x="1330" y="670"/>
                </a:lnTo>
                <a:lnTo>
                  <a:pt x="1333" y="668"/>
                </a:lnTo>
                <a:lnTo>
                  <a:pt x="1333" y="665"/>
                </a:lnTo>
                <a:lnTo>
                  <a:pt x="1335" y="663"/>
                </a:lnTo>
                <a:lnTo>
                  <a:pt x="1330" y="663"/>
                </a:lnTo>
                <a:lnTo>
                  <a:pt x="1330" y="663"/>
                </a:lnTo>
                <a:close/>
              </a:path>
              <a:path w="2558" h="772">
                <a:moveTo>
                  <a:pt x="1333" y="653"/>
                </a:moveTo>
                <a:lnTo>
                  <a:pt x="1330" y="656"/>
                </a:lnTo>
                <a:lnTo>
                  <a:pt x="1330" y="663"/>
                </a:lnTo>
                <a:lnTo>
                  <a:pt x="1335" y="663"/>
                </a:lnTo>
                <a:lnTo>
                  <a:pt x="1335" y="668"/>
                </a:lnTo>
                <a:lnTo>
                  <a:pt x="1337" y="670"/>
                </a:lnTo>
                <a:lnTo>
                  <a:pt x="1337" y="673"/>
                </a:lnTo>
                <a:lnTo>
                  <a:pt x="1340" y="675"/>
                </a:lnTo>
                <a:lnTo>
                  <a:pt x="1340" y="677"/>
                </a:lnTo>
                <a:lnTo>
                  <a:pt x="1342" y="680"/>
                </a:lnTo>
                <a:lnTo>
                  <a:pt x="1342" y="682"/>
                </a:lnTo>
                <a:lnTo>
                  <a:pt x="1345" y="685"/>
                </a:lnTo>
                <a:lnTo>
                  <a:pt x="1345" y="689"/>
                </a:lnTo>
                <a:lnTo>
                  <a:pt x="1342" y="692"/>
                </a:lnTo>
                <a:lnTo>
                  <a:pt x="1342" y="694"/>
                </a:lnTo>
                <a:lnTo>
                  <a:pt x="1350" y="694"/>
                </a:lnTo>
                <a:lnTo>
                  <a:pt x="1350" y="697"/>
                </a:lnTo>
                <a:lnTo>
                  <a:pt x="1352" y="697"/>
                </a:lnTo>
                <a:lnTo>
                  <a:pt x="1354" y="699"/>
                </a:lnTo>
                <a:lnTo>
                  <a:pt x="1357" y="701"/>
                </a:lnTo>
                <a:lnTo>
                  <a:pt x="1357" y="704"/>
                </a:lnTo>
                <a:lnTo>
                  <a:pt x="1359" y="706"/>
                </a:lnTo>
                <a:lnTo>
                  <a:pt x="1361" y="706"/>
                </a:lnTo>
                <a:lnTo>
                  <a:pt x="1364" y="709"/>
                </a:lnTo>
                <a:lnTo>
                  <a:pt x="1366" y="711"/>
                </a:lnTo>
                <a:lnTo>
                  <a:pt x="1369" y="713"/>
                </a:lnTo>
                <a:lnTo>
                  <a:pt x="1371" y="713"/>
                </a:lnTo>
                <a:lnTo>
                  <a:pt x="1373" y="716"/>
                </a:lnTo>
                <a:lnTo>
                  <a:pt x="1373" y="713"/>
                </a:lnTo>
                <a:lnTo>
                  <a:pt x="1376" y="713"/>
                </a:lnTo>
                <a:lnTo>
                  <a:pt x="1376" y="711"/>
                </a:lnTo>
                <a:lnTo>
                  <a:pt x="1378" y="711"/>
                </a:lnTo>
                <a:lnTo>
                  <a:pt x="1381" y="709"/>
                </a:lnTo>
                <a:lnTo>
                  <a:pt x="1381" y="706"/>
                </a:lnTo>
                <a:lnTo>
                  <a:pt x="1378" y="706"/>
                </a:lnTo>
                <a:lnTo>
                  <a:pt x="1376" y="706"/>
                </a:lnTo>
                <a:lnTo>
                  <a:pt x="1373" y="704"/>
                </a:lnTo>
                <a:lnTo>
                  <a:pt x="1371" y="704"/>
                </a:lnTo>
                <a:lnTo>
                  <a:pt x="1369" y="701"/>
                </a:lnTo>
                <a:lnTo>
                  <a:pt x="1366" y="699"/>
                </a:lnTo>
                <a:lnTo>
                  <a:pt x="1364" y="699"/>
                </a:lnTo>
                <a:lnTo>
                  <a:pt x="1361" y="697"/>
                </a:lnTo>
                <a:lnTo>
                  <a:pt x="1359" y="694"/>
                </a:lnTo>
                <a:lnTo>
                  <a:pt x="1357" y="694"/>
                </a:lnTo>
                <a:lnTo>
                  <a:pt x="1357" y="692"/>
                </a:lnTo>
                <a:lnTo>
                  <a:pt x="1354" y="689"/>
                </a:lnTo>
                <a:lnTo>
                  <a:pt x="1352" y="687"/>
                </a:lnTo>
                <a:lnTo>
                  <a:pt x="1354" y="685"/>
                </a:lnTo>
                <a:lnTo>
                  <a:pt x="1350" y="682"/>
                </a:lnTo>
                <a:lnTo>
                  <a:pt x="1347" y="682"/>
                </a:lnTo>
                <a:lnTo>
                  <a:pt x="1345" y="680"/>
                </a:lnTo>
                <a:lnTo>
                  <a:pt x="1345" y="677"/>
                </a:lnTo>
                <a:lnTo>
                  <a:pt x="1342" y="675"/>
                </a:lnTo>
                <a:lnTo>
                  <a:pt x="1342" y="673"/>
                </a:lnTo>
                <a:lnTo>
                  <a:pt x="1340" y="670"/>
                </a:lnTo>
                <a:lnTo>
                  <a:pt x="1340" y="668"/>
                </a:lnTo>
                <a:lnTo>
                  <a:pt x="1337" y="665"/>
                </a:lnTo>
                <a:lnTo>
                  <a:pt x="1337" y="661"/>
                </a:lnTo>
                <a:lnTo>
                  <a:pt x="1335" y="658"/>
                </a:lnTo>
                <a:lnTo>
                  <a:pt x="1337" y="653"/>
                </a:lnTo>
                <a:lnTo>
                  <a:pt x="1361" y="653"/>
                </a:lnTo>
                <a:lnTo>
                  <a:pt x="1333" y="653"/>
                </a:lnTo>
                <a:lnTo>
                  <a:pt x="1333" y="653"/>
                </a:lnTo>
                <a:close/>
              </a:path>
              <a:path w="2558" h="772">
                <a:moveTo>
                  <a:pt x="1285" y="646"/>
                </a:moveTo>
                <a:lnTo>
                  <a:pt x="1285" y="692"/>
                </a:lnTo>
                <a:lnTo>
                  <a:pt x="1290" y="687"/>
                </a:lnTo>
                <a:lnTo>
                  <a:pt x="1290" y="682"/>
                </a:lnTo>
                <a:lnTo>
                  <a:pt x="1297" y="682"/>
                </a:lnTo>
                <a:lnTo>
                  <a:pt x="1316" y="682"/>
                </a:lnTo>
                <a:lnTo>
                  <a:pt x="1316" y="680"/>
                </a:lnTo>
                <a:lnTo>
                  <a:pt x="1290" y="680"/>
                </a:lnTo>
                <a:lnTo>
                  <a:pt x="1290" y="649"/>
                </a:lnTo>
                <a:lnTo>
                  <a:pt x="1311" y="649"/>
                </a:lnTo>
                <a:lnTo>
                  <a:pt x="1285" y="646"/>
                </a:lnTo>
                <a:lnTo>
                  <a:pt x="1285" y="646"/>
                </a:lnTo>
                <a:close/>
              </a:path>
              <a:path w="2558" h="772">
                <a:moveTo>
                  <a:pt x="1364" y="644"/>
                </a:moveTo>
                <a:lnTo>
                  <a:pt x="1361" y="651"/>
                </a:lnTo>
                <a:lnTo>
                  <a:pt x="1337" y="651"/>
                </a:lnTo>
                <a:lnTo>
                  <a:pt x="1371" y="653"/>
                </a:lnTo>
                <a:lnTo>
                  <a:pt x="1364" y="644"/>
                </a:lnTo>
                <a:lnTo>
                  <a:pt x="1364" y="644"/>
                </a:lnTo>
                <a:close/>
              </a:path>
              <a:path w="2558" h="772">
                <a:moveTo>
                  <a:pt x="1285" y="641"/>
                </a:moveTo>
                <a:lnTo>
                  <a:pt x="1285" y="646"/>
                </a:lnTo>
                <a:lnTo>
                  <a:pt x="1311" y="649"/>
                </a:lnTo>
                <a:lnTo>
                  <a:pt x="1311" y="680"/>
                </a:lnTo>
                <a:lnTo>
                  <a:pt x="1290" y="680"/>
                </a:lnTo>
                <a:lnTo>
                  <a:pt x="1316" y="680"/>
                </a:lnTo>
                <a:lnTo>
                  <a:pt x="1316" y="677"/>
                </a:lnTo>
                <a:lnTo>
                  <a:pt x="1316" y="651"/>
                </a:lnTo>
                <a:lnTo>
                  <a:pt x="1321" y="646"/>
                </a:lnTo>
                <a:lnTo>
                  <a:pt x="1290" y="644"/>
                </a:lnTo>
                <a:lnTo>
                  <a:pt x="1285" y="641"/>
                </a:lnTo>
                <a:lnTo>
                  <a:pt x="1285" y="641"/>
                </a:lnTo>
                <a:close/>
              </a:path>
              <a:path w="2558" h="772">
                <a:moveTo>
                  <a:pt x="1313" y="639"/>
                </a:moveTo>
                <a:lnTo>
                  <a:pt x="1311" y="644"/>
                </a:lnTo>
                <a:lnTo>
                  <a:pt x="1290" y="644"/>
                </a:lnTo>
                <a:lnTo>
                  <a:pt x="1321" y="646"/>
                </a:lnTo>
                <a:lnTo>
                  <a:pt x="1313" y="639"/>
                </a:lnTo>
                <a:lnTo>
                  <a:pt x="1313" y="639"/>
                </a:lnTo>
                <a:close/>
              </a:path>
              <a:path w="2558" h="772">
                <a:moveTo>
                  <a:pt x="1337" y="630"/>
                </a:moveTo>
                <a:lnTo>
                  <a:pt x="1335" y="634"/>
                </a:lnTo>
                <a:lnTo>
                  <a:pt x="1335" y="644"/>
                </a:lnTo>
                <a:lnTo>
                  <a:pt x="1333" y="649"/>
                </a:lnTo>
                <a:lnTo>
                  <a:pt x="1333" y="653"/>
                </a:lnTo>
                <a:lnTo>
                  <a:pt x="1361" y="653"/>
                </a:lnTo>
                <a:lnTo>
                  <a:pt x="1359" y="658"/>
                </a:lnTo>
                <a:lnTo>
                  <a:pt x="1359" y="661"/>
                </a:lnTo>
                <a:lnTo>
                  <a:pt x="1357" y="663"/>
                </a:lnTo>
                <a:lnTo>
                  <a:pt x="1357" y="668"/>
                </a:lnTo>
                <a:lnTo>
                  <a:pt x="1354" y="670"/>
                </a:lnTo>
                <a:lnTo>
                  <a:pt x="1354" y="673"/>
                </a:lnTo>
                <a:lnTo>
                  <a:pt x="1352" y="675"/>
                </a:lnTo>
                <a:lnTo>
                  <a:pt x="1352" y="677"/>
                </a:lnTo>
                <a:lnTo>
                  <a:pt x="1350" y="680"/>
                </a:lnTo>
                <a:lnTo>
                  <a:pt x="1350" y="682"/>
                </a:lnTo>
                <a:lnTo>
                  <a:pt x="1354" y="685"/>
                </a:lnTo>
                <a:lnTo>
                  <a:pt x="1354" y="682"/>
                </a:lnTo>
                <a:lnTo>
                  <a:pt x="1357" y="680"/>
                </a:lnTo>
                <a:lnTo>
                  <a:pt x="1359" y="677"/>
                </a:lnTo>
                <a:lnTo>
                  <a:pt x="1359" y="675"/>
                </a:lnTo>
                <a:lnTo>
                  <a:pt x="1361" y="673"/>
                </a:lnTo>
                <a:lnTo>
                  <a:pt x="1361" y="670"/>
                </a:lnTo>
                <a:lnTo>
                  <a:pt x="1364" y="668"/>
                </a:lnTo>
                <a:lnTo>
                  <a:pt x="1364" y="665"/>
                </a:lnTo>
                <a:lnTo>
                  <a:pt x="1366" y="663"/>
                </a:lnTo>
                <a:lnTo>
                  <a:pt x="1366" y="661"/>
                </a:lnTo>
                <a:lnTo>
                  <a:pt x="1369" y="656"/>
                </a:lnTo>
                <a:lnTo>
                  <a:pt x="1371" y="653"/>
                </a:lnTo>
                <a:lnTo>
                  <a:pt x="1337" y="651"/>
                </a:lnTo>
                <a:lnTo>
                  <a:pt x="1340" y="649"/>
                </a:lnTo>
                <a:lnTo>
                  <a:pt x="1340" y="644"/>
                </a:lnTo>
                <a:lnTo>
                  <a:pt x="1342" y="641"/>
                </a:lnTo>
                <a:lnTo>
                  <a:pt x="1345" y="637"/>
                </a:lnTo>
                <a:lnTo>
                  <a:pt x="1337" y="630"/>
                </a:lnTo>
                <a:lnTo>
                  <a:pt x="1337" y="630"/>
                </a:lnTo>
                <a:close/>
              </a:path>
              <a:path w="2558" h="772">
                <a:moveTo>
                  <a:pt x="1496" y="754"/>
                </a:moveTo>
                <a:lnTo>
                  <a:pt x="1493" y="757"/>
                </a:lnTo>
                <a:lnTo>
                  <a:pt x="1474" y="757"/>
                </a:lnTo>
                <a:lnTo>
                  <a:pt x="1472" y="759"/>
                </a:lnTo>
                <a:lnTo>
                  <a:pt x="1460" y="759"/>
                </a:lnTo>
                <a:lnTo>
                  <a:pt x="1493" y="759"/>
                </a:lnTo>
                <a:lnTo>
                  <a:pt x="1496" y="757"/>
                </a:lnTo>
                <a:lnTo>
                  <a:pt x="1496" y="754"/>
                </a:lnTo>
                <a:lnTo>
                  <a:pt x="1496" y="754"/>
                </a:lnTo>
                <a:close/>
              </a:path>
              <a:path w="2558" h="772">
                <a:moveTo>
                  <a:pt x="1407" y="747"/>
                </a:moveTo>
                <a:lnTo>
                  <a:pt x="1407" y="749"/>
                </a:lnTo>
                <a:lnTo>
                  <a:pt x="1405" y="752"/>
                </a:lnTo>
                <a:lnTo>
                  <a:pt x="1402" y="754"/>
                </a:lnTo>
                <a:lnTo>
                  <a:pt x="1402" y="757"/>
                </a:lnTo>
                <a:lnTo>
                  <a:pt x="1400" y="759"/>
                </a:lnTo>
                <a:lnTo>
                  <a:pt x="1397" y="761"/>
                </a:lnTo>
                <a:lnTo>
                  <a:pt x="1395" y="764"/>
                </a:lnTo>
                <a:lnTo>
                  <a:pt x="1393" y="766"/>
                </a:lnTo>
                <a:lnTo>
                  <a:pt x="1390" y="769"/>
                </a:lnTo>
                <a:lnTo>
                  <a:pt x="1395" y="769"/>
                </a:lnTo>
                <a:lnTo>
                  <a:pt x="1397" y="766"/>
                </a:lnTo>
                <a:lnTo>
                  <a:pt x="1397" y="764"/>
                </a:lnTo>
                <a:lnTo>
                  <a:pt x="1400" y="764"/>
                </a:lnTo>
                <a:lnTo>
                  <a:pt x="1402" y="761"/>
                </a:lnTo>
                <a:lnTo>
                  <a:pt x="1405" y="759"/>
                </a:lnTo>
                <a:lnTo>
                  <a:pt x="1407" y="757"/>
                </a:lnTo>
                <a:lnTo>
                  <a:pt x="1407" y="754"/>
                </a:lnTo>
                <a:lnTo>
                  <a:pt x="1410" y="754"/>
                </a:lnTo>
                <a:lnTo>
                  <a:pt x="1412" y="752"/>
                </a:lnTo>
                <a:lnTo>
                  <a:pt x="1412" y="749"/>
                </a:lnTo>
                <a:lnTo>
                  <a:pt x="1414" y="747"/>
                </a:lnTo>
                <a:lnTo>
                  <a:pt x="1407" y="747"/>
                </a:lnTo>
                <a:lnTo>
                  <a:pt x="1407" y="747"/>
                </a:lnTo>
                <a:close/>
              </a:path>
              <a:path w="2558" h="772">
                <a:moveTo>
                  <a:pt x="1457" y="730"/>
                </a:moveTo>
                <a:lnTo>
                  <a:pt x="1450" y="730"/>
                </a:lnTo>
                <a:lnTo>
                  <a:pt x="1450" y="735"/>
                </a:lnTo>
                <a:lnTo>
                  <a:pt x="1450" y="757"/>
                </a:lnTo>
                <a:lnTo>
                  <a:pt x="1457" y="752"/>
                </a:lnTo>
                <a:lnTo>
                  <a:pt x="1457" y="730"/>
                </a:lnTo>
                <a:lnTo>
                  <a:pt x="1457" y="730"/>
                </a:lnTo>
                <a:close/>
              </a:path>
              <a:path w="2558" h="772">
                <a:moveTo>
                  <a:pt x="1484" y="721"/>
                </a:moveTo>
                <a:lnTo>
                  <a:pt x="1477" y="728"/>
                </a:lnTo>
                <a:lnTo>
                  <a:pt x="1424" y="728"/>
                </a:lnTo>
                <a:lnTo>
                  <a:pt x="1426" y="733"/>
                </a:lnTo>
                <a:lnTo>
                  <a:pt x="1431" y="730"/>
                </a:lnTo>
                <a:lnTo>
                  <a:pt x="1491" y="730"/>
                </a:lnTo>
                <a:lnTo>
                  <a:pt x="1484" y="721"/>
                </a:lnTo>
                <a:lnTo>
                  <a:pt x="1484" y="721"/>
                </a:lnTo>
                <a:close/>
              </a:path>
              <a:path w="2558" h="772">
                <a:moveTo>
                  <a:pt x="1457" y="728"/>
                </a:moveTo>
                <a:lnTo>
                  <a:pt x="1457" y="713"/>
                </a:lnTo>
                <a:lnTo>
                  <a:pt x="1450" y="713"/>
                </a:lnTo>
                <a:lnTo>
                  <a:pt x="1450" y="728"/>
                </a:lnTo>
                <a:lnTo>
                  <a:pt x="1457" y="728"/>
                </a:lnTo>
                <a:close/>
              </a:path>
              <a:path w="2558" h="772">
                <a:moveTo>
                  <a:pt x="1402" y="711"/>
                </a:moveTo>
                <a:lnTo>
                  <a:pt x="1400" y="713"/>
                </a:lnTo>
                <a:lnTo>
                  <a:pt x="1400" y="718"/>
                </a:lnTo>
                <a:lnTo>
                  <a:pt x="1402" y="721"/>
                </a:lnTo>
                <a:lnTo>
                  <a:pt x="1402" y="728"/>
                </a:lnTo>
                <a:lnTo>
                  <a:pt x="1405" y="730"/>
                </a:lnTo>
                <a:lnTo>
                  <a:pt x="1405" y="733"/>
                </a:lnTo>
                <a:lnTo>
                  <a:pt x="1407" y="735"/>
                </a:lnTo>
                <a:lnTo>
                  <a:pt x="1407" y="737"/>
                </a:lnTo>
                <a:lnTo>
                  <a:pt x="1412" y="735"/>
                </a:lnTo>
                <a:lnTo>
                  <a:pt x="1410" y="733"/>
                </a:lnTo>
                <a:lnTo>
                  <a:pt x="1410" y="730"/>
                </a:lnTo>
                <a:lnTo>
                  <a:pt x="1407" y="728"/>
                </a:lnTo>
                <a:lnTo>
                  <a:pt x="1407" y="725"/>
                </a:lnTo>
                <a:lnTo>
                  <a:pt x="1405" y="723"/>
                </a:lnTo>
                <a:lnTo>
                  <a:pt x="1405" y="721"/>
                </a:lnTo>
                <a:lnTo>
                  <a:pt x="1402" y="716"/>
                </a:lnTo>
                <a:lnTo>
                  <a:pt x="1402" y="711"/>
                </a:lnTo>
                <a:lnTo>
                  <a:pt x="1402" y="711"/>
                </a:lnTo>
                <a:close/>
              </a:path>
              <a:path w="2558" h="772">
                <a:moveTo>
                  <a:pt x="1474" y="701"/>
                </a:moveTo>
                <a:lnTo>
                  <a:pt x="1470" y="709"/>
                </a:lnTo>
                <a:lnTo>
                  <a:pt x="1429" y="709"/>
                </a:lnTo>
                <a:lnTo>
                  <a:pt x="1433" y="713"/>
                </a:lnTo>
                <a:lnTo>
                  <a:pt x="1481" y="713"/>
                </a:lnTo>
                <a:lnTo>
                  <a:pt x="1474" y="701"/>
                </a:lnTo>
                <a:lnTo>
                  <a:pt x="1474" y="701"/>
                </a:lnTo>
                <a:close/>
              </a:path>
              <a:path w="2558" h="772">
                <a:moveTo>
                  <a:pt x="1429" y="694"/>
                </a:moveTo>
                <a:lnTo>
                  <a:pt x="1419" y="697"/>
                </a:lnTo>
                <a:lnTo>
                  <a:pt x="1419" y="706"/>
                </a:lnTo>
                <a:lnTo>
                  <a:pt x="1417" y="709"/>
                </a:lnTo>
                <a:lnTo>
                  <a:pt x="1417" y="721"/>
                </a:lnTo>
                <a:lnTo>
                  <a:pt x="1414" y="725"/>
                </a:lnTo>
                <a:lnTo>
                  <a:pt x="1414" y="733"/>
                </a:lnTo>
                <a:lnTo>
                  <a:pt x="1412" y="735"/>
                </a:lnTo>
                <a:lnTo>
                  <a:pt x="1407" y="737"/>
                </a:lnTo>
                <a:lnTo>
                  <a:pt x="1410" y="740"/>
                </a:lnTo>
                <a:lnTo>
                  <a:pt x="1410" y="745"/>
                </a:lnTo>
                <a:lnTo>
                  <a:pt x="1407" y="747"/>
                </a:lnTo>
                <a:lnTo>
                  <a:pt x="1414" y="747"/>
                </a:lnTo>
                <a:lnTo>
                  <a:pt x="1414" y="749"/>
                </a:lnTo>
                <a:lnTo>
                  <a:pt x="1417" y="749"/>
                </a:lnTo>
                <a:lnTo>
                  <a:pt x="1417" y="752"/>
                </a:lnTo>
                <a:lnTo>
                  <a:pt x="1419" y="754"/>
                </a:lnTo>
                <a:lnTo>
                  <a:pt x="1421" y="754"/>
                </a:lnTo>
                <a:lnTo>
                  <a:pt x="1424" y="757"/>
                </a:lnTo>
                <a:lnTo>
                  <a:pt x="1426" y="759"/>
                </a:lnTo>
                <a:lnTo>
                  <a:pt x="1429" y="761"/>
                </a:lnTo>
                <a:lnTo>
                  <a:pt x="1433" y="761"/>
                </a:lnTo>
                <a:lnTo>
                  <a:pt x="1436" y="764"/>
                </a:lnTo>
                <a:lnTo>
                  <a:pt x="1441" y="764"/>
                </a:lnTo>
                <a:lnTo>
                  <a:pt x="1443" y="766"/>
                </a:lnTo>
                <a:lnTo>
                  <a:pt x="1486" y="766"/>
                </a:lnTo>
                <a:lnTo>
                  <a:pt x="1489" y="764"/>
                </a:lnTo>
                <a:lnTo>
                  <a:pt x="1491" y="761"/>
                </a:lnTo>
                <a:lnTo>
                  <a:pt x="1493" y="759"/>
                </a:lnTo>
                <a:lnTo>
                  <a:pt x="1453" y="759"/>
                </a:lnTo>
                <a:lnTo>
                  <a:pt x="1450" y="757"/>
                </a:lnTo>
                <a:lnTo>
                  <a:pt x="1438" y="757"/>
                </a:lnTo>
                <a:lnTo>
                  <a:pt x="1436" y="754"/>
                </a:lnTo>
                <a:lnTo>
                  <a:pt x="1431" y="754"/>
                </a:lnTo>
                <a:lnTo>
                  <a:pt x="1429" y="752"/>
                </a:lnTo>
                <a:lnTo>
                  <a:pt x="1426" y="752"/>
                </a:lnTo>
                <a:lnTo>
                  <a:pt x="1424" y="749"/>
                </a:lnTo>
                <a:lnTo>
                  <a:pt x="1421" y="747"/>
                </a:lnTo>
                <a:lnTo>
                  <a:pt x="1419" y="745"/>
                </a:lnTo>
                <a:lnTo>
                  <a:pt x="1417" y="742"/>
                </a:lnTo>
                <a:lnTo>
                  <a:pt x="1417" y="735"/>
                </a:lnTo>
                <a:lnTo>
                  <a:pt x="1419" y="733"/>
                </a:lnTo>
                <a:lnTo>
                  <a:pt x="1419" y="728"/>
                </a:lnTo>
                <a:lnTo>
                  <a:pt x="1421" y="725"/>
                </a:lnTo>
                <a:lnTo>
                  <a:pt x="1421" y="716"/>
                </a:lnTo>
                <a:lnTo>
                  <a:pt x="1424" y="713"/>
                </a:lnTo>
                <a:lnTo>
                  <a:pt x="1424" y="699"/>
                </a:lnTo>
                <a:lnTo>
                  <a:pt x="1429" y="694"/>
                </a:lnTo>
                <a:lnTo>
                  <a:pt x="1429" y="694"/>
                </a:lnTo>
                <a:close/>
              </a:path>
              <a:path w="2558" h="772">
                <a:moveTo>
                  <a:pt x="1450" y="692"/>
                </a:moveTo>
                <a:lnTo>
                  <a:pt x="1450" y="709"/>
                </a:lnTo>
                <a:lnTo>
                  <a:pt x="1457" y="709"/>
                </a:lnTo>
                <a:lnTo>
                  <a:pt x="1457" y="692"/>
                </a:lnTo>
                <a:lnTo>
                  <a:pt x="1474" y="692"/>
                </a:lnTo>
                <a:lnTo>
                  <a:pt x="1450" y="692"/>
                </a:lnTo>
                <a:lnTo>
                  <a:pt x="1450" y="692"/>
                </a:lnTo>
                <a:close/>
              </a:path>
              <a:path w="2558" h="772">
                <a:moveTo>
                  <a:pt x="1479" y="689"/>
                </a:moveTo>
                <a:lnTo>
                  <a:pt x="1450" y="692"/>
                </a:lnTo>
                <a:lnTo>
                  <a:pt x="1474" y="692"/>
                </a:lnTo>
                <a:lnTo>
                  <a:pt x="1474" y="697"/>
                </a:lnTo>
                <a:lnTo>
                  <a:pt x="1481" y="694"/>
                </a:lnTo>
                <a:lnTo>
                  <a:pt x="1481" y="692"/>
                </a:lnTo>
                <a:lnTo>
                  <a:pt x="1479" y="689"/>
                </a:lnTo>
                <a:lnTo>
                  <a:pt x="1479" y="689"/>
                </a:lnTo>
                <a:close/>
              </a:path>
              <a:path w="2558" h="772">
                <a:moveTo>
                  <a:pt x="1421" y="687"/>
                </a:moveTo>
                <a:lnTo>
                  <a:pt x="1419" y="692"/>
                </a:lnTo>
                <a:lnTo>
                  <a:pt x="1405" y="692"/>
                </a:lnTo>
                <a:lnTo>
                  <a:pt x="1395" y="694"/>
                </a:lnTo>
                <a:lnTo>
                  <a:pt x="1402" y="701"/>
                </a:lnTo>
                <a:lnTo>
                  <a:pt x="1405" y="697"/>
                </a:lnTo>
                <a:lnTo>
                  <a:pt x="1419" y="697"/>
                </a:lnTo>
                <a:lnTo>
                  <a:pt x="1429" y="694"/>
                </a:lnTo>
                <a:lnTo>
                  <a:pt x="1421" y="687"/>
                </a:lnTo>
                <a:lnTo>
                  <a:pt x="1421" y="687"/>
                </a:lnTo>
                <a:close/>
              </a:path>
              <a:path w="2558" h="772">
                <a:moveTo>
                  <a:pt x="1457" y="689"/>
                </a:moveTo>
                <a:lnTo>
                  <a:pt x="1457" y="673"/>
                </a:lnTo>
                <a:lnTo>
                  <a:pt x="1450" y="673"/>
                </a:lnTo>
                <a:lnTo>
                  <a:pt x="1450" y="689"/>
                </a:lnTo>
                <a:lnTo>
                  <a:pt x="1457" y="689"/>
                </a:lnTo>
                <a:close/>
              </a:path>
              <a:path w="2558" h="772">
                <a:moveTo>
                  <a:pt x="1479" y="673"/>
                </a:moveTo>
                <a:lnTo>
                  <a:pt x="1474" y="673"/>
                </a:lnTo>
                <a:lnTo>
                  <a:pt x="1474" y="689"/>
                </a:lnTo>
                <a:lnTo>
                  <a:pt x="1429" y="689"/>
                </a:lnTo>
                <a:lnTo>
                  <a:pt x="1433" y="694"/>
                </a:lnTo>
                <a:lnTo>
                  <a:pt x="1436" y="692"/>
                </a:lnTo>
                <a:lnTo>
                  <a:pt x="1450" y="692"/>
                </a:lnTo>
                <a:lnTo>
                  <a:pt x="1479" y="689"/>
                </a:lnTo>
                <a:lnTo>
                  <a:pt x="1479" y="673"/>
                </a:lnTo>
                <a:lnTo>
                  <a:pt x="1479" y="673"/>
                </a:lnTo>
                <a:close/>
              </a:path>
              <a:path w="2558" h="772">
                <a:moveTo>
                  <a:pt x="1486" y="663"/>
                </a:moveTo>
                <a:lnTo>
                  <a:pt x="1481" y="670"/>
                </a:lnTo>
                <a:lnTo>
                  <a:pt x="1424" y="670"/>
                </a:lnTo>
                <a:lnTo>
                  <a:pt x="1426" y="675"/>
                </a:lnTo>
                <a:lnTo>
                  <a:pt x="1431" y="673"/>
                </a:lnTo>
                <a:lnTo>
                  <a:pt x="1493" y="673"/>
                </a:lnTo>
                <a:lnTo>
                  <a:pt x="1486" y="663"/>
                </a:lnTo>
                <a:lnTo>
                  <a:pt x="1486" y="663"/>
                </a:lnTo>
                <a:close/>
              </a:path>
              <a:path w="2558" h="772">
                <a:moveTo>
                  <a:pt x="1450" y="656"/>
                </a:moveTo>
                <a:lnTo>
                  <a:pt x="1450" y="670"/>
                </a:lnTo>
                <a:lnTo>
                  <a:pt x="1457" y="670"/>
                </a:lnTo>
                <a:lnTo>
                  <a:pt x="1457" y="656"/>
                </a:lnTo>
                <a:lnTo>
                  <a:pt x="1474" y="656"/>
                </a:lnTo>
                <a:lnTo>
                  <a:pt x="1450" y="656"/>
                </a:lnTo>
                <a:lnTo>
                  <a:pt x="1450" y="656"/>
                </a:lnTo>
                <a:close/>
              </a:path>
              <a:path w="2558" h="772">
                <a:moveTo>
                  <a:pt x="1484" y="653"/>
                </a:moveTo>
                <a:lnTo>
                  <a:pt x="1450" y="656"/>
                </a:lnTo>
                <a:lnTo>
                  <a:pt x="1474" y="656"/>
                </a:lnTo>
                <a:lnTo>
                  <a:pt x="1474" y="670"/>
                </a:lnTo>
                <a:lnTo>
                  <a:pt x="1479" y="670"/>
                </a:lnTo>
                <a:lnTo>
                  <a:pt x="1479" y="658"/>
                </a:lnTo>
                <a:lnTo>
                  <a:pt x="1484" y="653"/>
                </a:lnTo>
                <a:lnTo>
                  <a:pt x="1484" y="653"/>
                </a:lnTo>
                <a:close/>
              </a:path>
              <a:path w="2558" h="772">
                <a:moveTo>
                  <a:pt x="1426" y="653"/>
                </a:moveTo>
                <a:lnTo>
                  <a:pt x="1417" y="653"/>
                </a:lnTo>
                <a:lnTo>
                  <a:pt x="1400" y="692"/>
                </a:lnTo>
                <a:lnTo>
                  <a:pt x="1395" y="694"/>
                </a:lnTo>
                <a:lnTo>
                  <a:pt x="1405" y="692"/>
                </a:lnTo>
                <a:lnTo>
                  <a:pt x="1421" y="656"/>
                </a:lnTo>
                <a:lnTo>
                  <a:pt x="1426" y="653"/>
                </a:lnTo>
                <a:lnTo>
                  <a:pt x="1426" y="653"/>
                </a:lnTo>
                <a:close/>
              </a:path>
              <a:path w="2558" h="772">
                <a:moveTo>
                  <a:pt x="1477" y="646"/>
                </a:moveTo>
                <a:lnTo>
                  <a:pt x="1474" y="651"/>
                </a:lnTo>
                <a:lnTo>
                  <a:pt x="1431" y="651"/>
                </a:lnTo>
                <a:lnTo>
                  <a:pt x="1433" y="656"/>
                </a:lnTo>
                <a:lnTo>
                  <a:pt x="1450" y="656"/>
                </a:lnTo>
                <a:lnTo>
                  <a:pt x="1484" y="653"/>
                </a:lnTo>
                <a:lnTo>
                  <a:pt x="1477" y="646"/>
                </a:lnTo>
                <a:lnTo>
                  <a:pt x="1477" y="646"/>
                </a:lnTo>
                <a:close/>
              </a:path>
              <a:path w="2558" h="772">
                <a:moveTo>
                  <a:pt x="1419" y="644"/>
                </a:moveTo>
                <a:lnTo>
                  <a:pt x="1417" y="651"/>
                </a:lnTo>
                <a:lnTo>
                  <a:pt x="1393" y="651"/>
                </a:lnTo>
                <a:lnTo>
                  <a:pt x="1397" y="656"/>
                </a:lnTo>
                <a:lnTo>
                  <a:pt x="1400" y="653"/>
                </a:lnTo>
                <a:lnTo>
                  <a:pt x="1426" y="653"/>
                </a:lnTo>
                <a:lnTo>
                  <a:pt x="1419" y="644"/>
                </a:lnTo>
                <a:lnTo>
                  <a:pt x="1419" y="644"/>
                </a:lnTo>
                <a:close/>
              </a:path>
              <a:path w="2558" h="772">
                <a:moveTo>
                  <a:pt x="1450" y="630"/>
                </a:moveTo>
                <a:lnTo>
                  <a:pt x="1450" y="651"/>
                </a:lnTo>
                <a:lnTo>
                  <a:pt x="1457" y="651"/>
                </a:lnTo>
                <a:lnTo>
                  <a:pt x="1457" y="641"/>
                </a:lnTo>
                <a:lnTo>
                  <a:pt x="1462" y="637"/>
                </a:lnTo>
                <a:lnTo>
                  <a:pt x="1450" y="630"/>
                </a:lnTo>
                <a:lnTo>
                  <a:pt x="1450" y="630"/>
                </a:lnTo>
                <a:close/>
              </a:path>
              <a:path w="2558" h="772">
                <a:moveTo>
                  <a:pt x="1563" y="745"/>
                </a:moveTo>
                <a:lnTo>
                  <a:pt x="1563" y="747"/>
                </a:lnTo>
                <a:lnTo>
                  <a:pt x="1561" y="747"/>
                </a:lnTo>
                <a:lnTo>
                  <a:pt x="1558" y="749"/>
                </a:lnTo>
                <a:lnTo>
                  <a:pt x="1558" y="752"/>
                </a:lnTo>
                <a:lnTo>
                  <a:pt x="1556" y="752"/>
                </a:lnTo>
                <a:lnTo>
                  <a:pt x="1553" y="754"/>
                </a:lnTo>
                <a:lnTo>
                  <a:pt x="1551" y="754"/>
                </a:lnTo>
                <a:lnTo>
                  <a:pt x="1549" y="757"/>
                </a:lnTo>
                <a:lnTo>
                  <a:pt x="1549" y="759"/>
                </a:lnTo>
                <a:lnTo>
                  <a:pt x="1546" y="759"/>
                </a:lnTo>
                <a:lnTo>
                  <a:pt x="1544" y="761"/>
                </a:lnTo>
                <a:lnTo>
                  <a:pt x="1541" y="761"/>
                </a:lnTo>
                <a:lnTo>
                  <a:pt x="1539" y="764"/>
                </a:lnTo>
                <a:lnTo>
                  <a:pt x="1537" y="764"/>
                </a:lnTo>
                <a:lnTo>
                  <a:pt x="1534" y="766"/>
                </a:lnTo>
                <a:lnTo>
                  <a:pt x="1530" y="766"/>
                </a:lnTo>
                <a:lnTo>
                  <a:pt x="1527" y="769"/>
                </a:lnTo>
                <a:lnTo>
                  <a:pt x="1537" y="769"/>
                </a:lnTo>
                <a:lnTo>
                  <a:pt x="1539" y="766"/>
                </a:lnTo>
                <a:lnTo>
                  <a:pt x="1544" y="766"/>
                </a:lnTo>
                <a:lnTo>
                  <a:pt x="1546" y="764"/>
                </a:lnTo>
                <a:lnTo>
                  <a:pt x="1549" y="761"/>
                </a:lnTo>
                <a:lnTo>
                  <a:pt x="1551" y="761"/>
                </a:lnTo>
                <a:lnTo>
                  <a:pt x="1553" y="759"/>
                </a:lnTo>
                <a:lnTo>
                  <a:pt x="1556" y="759"/>
                </a:lnTo>
                <a:lnTo>
                  <a:pt x="1558" y="757"/>
                </a:lnTo>
                <a:lnTo>
                  <a:pt x="1561" y="757"/>
                </a:lnTo>
                <a:lnTo>
                  <a:pt x="1561" y="754"/>
                </a:lnTo>
                <a:lnTo>
                  <a:pt x="1563" y="754"/>
                </a:lnTo>
                <a:lnTo>
                  <a:pt x="1565" y="752"/>
                </a:lnTo>
                <a:lnTo>
                  <a:pt x="1568" y="749"/>
                </a:lnTo>
                <a:lnTo>
                  <a:pt x="1570" y="747"/>
                </a:lnTo>
                <a:lnTo>
                  <a:pt x="1573" y="745"/>
                </a:lnTo>
                <a:lnTo>
                  <a:pt x="1563" y="745"/>
                </a:lnTo>
                <a:lnTo>
                  <a:pt x="1563" y="745"/>
                </a:lnTo>
                <a:close/>
              </a:path>
              <a:path w="2558" h="772">
                <a:moveTo>
                  <a:pt x="1549" y="721"/>
                </a:moveTo>
                <a:lnTo>
                  <a:pt x="1532" y="740"/>
                </a:lnTo>
                <a:lnTo>
                  <a:pt x="1525" y="740"/>
                </a:lnTo>
                <a:lnTo>
                  <a:pt x="1525" y="742"/>
                </a:lnTo>
                <a:lnTo>
                  <a:pt x="1525" y="745"/>
                </a:lnTo>
                <a:lnTo>
                  <a:pt x="1522" y="747"/>
                </a:lnTo>
                <a:lnTo>
                  <a:pt x="1530" y="757"/>
                </a:lnTo>
                <a:lnTo>
                  <a:pt x="1530" y="754"/>
                </a:lnTo>
                <a:lnTo>
                  <a:pt x="1532" y="752"/>
                </a:lnTo>
                <a:lnTo>
                  <a:pt x="1532" y="749"/>
                </a:lnTo>
                <a:lnTo>
                  <a:pt x="1534" y="747"/>
                </a:lnTo>
                <a:lnTo>
                  <a:pt x="1534" y="745"/>
                </a:lnTo>
                <a:lnTo>
                  <a:pt x="1537" y="742"/>
                </a:lnTo>
                <a:lnTo>
                  <a:pt x="1537" y="740"/>
                </a:lnTo>
                <a:lnTo>
                  <a:pt x="1539" y="737"/>
                </a:lnTo>
                <a:lnTo>
                  <a:pt x="1539" y="735"/>
                </a:lnTo>
                <a:lnTo>
                  <a:pt x="1541" y="733"/>
                </a:lnTo>
                <a:lnTo>
                  <a:pt x="1544" y="730"/>
                </a:lnTo>
                <a:lnTo>
                  <a:pt x="1544" y="728"/>
                </a:lnTo>
                <a:lnTo>
                  <a:pt x="1546" y="725"/>
                </a:lnTo>
                <a:lnTo>
                  <a:pt x="1549" y="723"/>
                </a:lnTo>
                <a:lnTo>
                  <a:pt x="1549" y="721"/>
                </a:lnTo>
                <a:lnTo>
                  <a:pt x="1549" y="721"/>
                </a:lnTo>
                <a:close/>
              </a:path>
              <a:path w="2558" h="772">
                <a:moveTo>
                  <a:pt x="1556" y="697"/>
                </a:moveTo>
                <a:lnTo>
                  <a:pt x="1556" y="704"/>
                </a:lnTo>
                <a:lnTo>
                  <a:pt x="1558" y="706"/>
                </a:lnTo>
                <a:lnTo>
                  <a:pt x="1558" y="713"/>
                </a:lnTo>
                <a:lnTo>
                  <a:pt x="1561" y="718"/>
                </a:lnTo>
                <a:lnTo>
                  <a:pt x="1561" y="723"/>
                </a:lnTo>
                <a:lnTo>
                  <a:pt x="1563" y="725"/>
                </a:lnTo>
                <a:lnTo>
                  <a:pt x="1563" y="728"/>
                </a:lnTo>
                <a:lnTo>
                  <a:pt x="1565" y="730"/>
                </a:lnTo>
                <a:lnTo>
                  <a:pt x="1565" y="733"/>
                </a:lnTo>
                <a:lnTo>
                  <a:pt x="1568" y="735"/>
                </a:lnTo>
                <a:lnTo>
                  <a:pt x="1568" y="740"/>
                </a:lnTo>
                <a:lnTo>
                  <a:pt x="1565" y="742"/>
                </a:lnTo>
                <a:lnTo>
                  <a:pt x="1563" y="745"/>
                </a:lnTo>
                <a:lnTo>
                  <a:pt x="1573" y="745"/>
                </a:lnTo>
                <a:lnTo>
                  <a:pt x="1575" y="747"/>
                </a:lnTo>
                <a:lnTo>
                  <a:pt x="1575" y="749"/>
                </a:lnTo>
                <a:lnTo>
                  <a:pt x="1577" y="752"/>
                </a:lnTo>
                <a:lnTo>
                  <a:pt x="1580" y="752"/>
                </a:lnTo>
                <a:lnTo>
                  <a:pt x="1582" y="754"/>
                </a:lnTo>
                <a:lnTo>
                  <a:pt x="1585" y="757"/>
                </a:lnTo>
                <a:lnTo>
                  <a:pt x="1587" y="759"/>
                </a:lnTo>
                <a:lnTo>
                  <a:pt x="1590" y="761"/>
                </a:lnTo>
                <a:lnTo>
                  <a:pt x="1592" y="761"/>
                </a:lnTo>
                <a:lnTo>
                  <a:pt x="1594" y="764"/>
                </a:lnTo>
                <a:lnTo>
                  <a:pt x="1597" y="764"/>
                </a:lnTo>
                <a:lnTo>
                  <a:pt x="1597" y="766"/>
                </a:lnTo>
                <a:lnTo>
                  <a:pt x="1599" y="766"/>
                </a:lnTo>
                <a:lnTo>
                  <a:pt x="1601" y="764"/>
                </a:lnTo>
                <a:lnTo>
                  <a:pt x="1601" y="761"/>
                </a:lnTo>
                <a:lnTo>
                  <a:pt x="1604" y="759"/>
                </a:lnTo>
                <a:lnTo>
                  <a:pt x="1606" y="759"/>
                </a:lnTo>
                <a:lnTo>
                  <a:pt x="1609" y="757"/>
                </a:lnTo>
                <a:lnTo>
                  <a:pt x="1606" y="754"/>
                </a:lnTo>
                <a:lnTo>
                  <a:pt x="1599" y="754"/>
                </a:lnTo>
                <a:lnTo>
                  <a:pt x="1597" y="752"/>
                </a:lnTo>
                <a:lnTo>
                  <a:pt x="1592" y="752"/>
                </a:lnTo>
                <a:lnTo>
                  <a:pt x="1590" y="749"/>
                </a:lnTo>
                <a:lnTo>
                  <a:pt x="1587" y="749"/>
                </a:lnTo>
                <a:lnTo>
                  <a:pt x="1585" y="747"/>
                </a:lnTo>
                <a:lnTo>
                  <a:pt x="1582" y="745"/>
                </a:lnTo>
                <a:lnTo>
                  <a:pt x="1580" y="742"/>
                </a:lnTo>
                <a:lnTo>
                  <a:pt x="1577" y="742"/>
                </a:lnTo>
                <a:lnTo>
                  <a:pt x="1577" y="740"/>
                </a:lnTo>
                <a:lnTo>
                  <a:pt x="1577" y="737"/>
                </a:lnTo>
                <a:lnTo>
                  <a:pt x="1580" y="735"/>
                </a:lnTo>
                <a:lnTo>
                  <a:pt x="1573" y="733"/>
                </a:lnTo>
                <a:lnTo>
                  <a:pt x="1570" y="733"/>
                </a:lnTo>
                <a:lnTo>
                  <a:pt x="1570" y="730"/>
                </a:lnTo>
                <a:lnTo>
                  <a:pt x="1568" y="728"/>
                </a:lnTo>
                <a:lnTo>
                  <a:pt x="1568" y="725"/>
                </a:lnTo>
                <a:lnTo>
                  <a:pt x="1565" y="723"/>
                </a:lnTo>
                <a:lnTo>
                  <a:pt x="1565" y="718"/>
                </a:lnTo>
                <a:lnTo>
                  <a:pt x="1563" y="716"/>
                </a:lnTo>
                <a:lnTo>
                  <a:pt x="1563" y="713"/>
                </a:lnTo>
                <a:lnTo>
                  <a:pt x="1561" y="711"/>
                </a:lnTo>
                <a:lnTo>
                  <a:pt x="1561" y="704"/>
                </a:lnTo>
                <a:lnTo>
                  <a:pt x="1558" y="701"/>
                </a:lnTo>
                <a:lnTo>
                  <a:pt x="1558" y="697"/>
                </a:lnTo>
                <a:lnTo>
                  <a:pt x="1587" y="697"/>
                </a:lnTo>
                <a:lnTo>
                  <a:pt x="1556" y="697"/>
                </a:lnTo>
                <a:lnTo>
                  <a:pt x="1556" y="697"/>
                </a:lnTo>
                <a:close/>
              </a:path>
              <a:path w="2558" h="772">
                <a:moveTo>
                  <a:pt x="1597" y="697"/>
                </a:moveTo>
                <a:lnTo>
                  <a:pt x="1556" y="697"/>
                </a:lnTo>
                <a:lnTo>
                  <a:pt x="1587" y="697"/>
                </a:lnTo>
                <a:lnTo>
                  <a:pt x="1585" y="699"/>
                </a:lnTo>
                <a:lnTo>
                  <a:pt x="1585" y="706"/>
                </a:lnTo>
                <a:lnTo>
                  <a:pt x="1582" y="709"/>
                </a:lnTo>
                <a:lnTo>
                  <a:pt x="1582" y="713"/>
                </a:lnTo>
                <a:lnTo>
                  <a:pt x="1580" y="716"/>
                </a:lnTo>
                <a:lnTo>
                  <a:pt x="1580" y="721"/>
                </a:lnTo>
                <a:lnTo>
                  <a:pt x="1577" y="723"/>
                </a:lnTo>
                <a:lnTo>
                  <a:pt x="1577" y="725"/>
                </a:lnTo>
                <a:lnTo>
                  <a:pt x="1575" y="728"/>
                </a:lnTo>
                <a:lnTo>
                  <a:pt x="1575" y="730"/>
                </a:lnTo>
                <a:lnTo>
                  <a:pt x="1573" y="733"/>
                </a:lnTo>
                <a:lnTo>
                  <a:pt x="1580" y="735"/>
                </a:lnTo>
                <a:lnTo>
                  <a:pt x="1580" y="733"/>
                </a:lnTo>
                <a:lnTo>
                  <a:pt x="1582" y="730"/>
                </a:lnTo>
                <a:lnTo>
                  <a:pt x="1582" y="728"/>
                </a:lnTo>
                <a:lnTo>
                  <a:pt x="1585" y="725"/>
                </a:lnTo>
                <a:lnTo>
                  <a:pt x="1585" y="723"/>
                </a:lnTo>
                <a:lnTo>
                  <a:pt x="1587" y="721"/>
                </a:lnTo>
                <a:lnTo>
                  <a:pt x="1587" y="716"/>
                </a:lnTo>
                <a:lnTo>
                  <a:pt x="1590" y="711"/>
                </a:lnTo>
                <a:lnTo>
                  <a:pt x="1590" y="709"/>
                </a:lnTo>
                <a:lnTo>
                  <a:pt x="1592" y="706"/>
                </a:lnTo>
                <a:lnTo>
                  <a:pt x="1592" y="699"/>
                </a:lnTo>
                <a:lnTo>
                  <a:pt x="1597" y="697"/>
                </a:lnTo>
                <a:lnTo>
                  <a:pt x="1597" y="697"/>
                </a:lnTo>
                <a:close/>
              </a:path>
              <a:path w="2558" h="772">
                <a:moveTo>
                  <a:pt x="1590" y="687"/>
                </a:moveTo>
                <a:lnTo>
                  <a:pt x="1585" y="694"/>
                </a:lnTo>
                <a:lnTo>
                  <a:pt x="1546" y="694"/>
                </a:lnTo>
                <a:lnTo>
                  <a:pt x="1549" y="699"/>
                </a:lnTo>
                <a:lnTo>
                  <a:pt x="1553" y="697"/>
                </a:lnTo>
                <a:lnTo>
                  <a:pt x="1597" y="697"/>
                </a:lnTo>
                <a:lnTo>
                  <a:pt x="1590" y="687"/>
                </a:lnTo>
                <a:lnTo>
                  <a:pt x="1590" y="687"/>
                </a:lnTo>
                <a:close/>
              </a:path>
              <a:path w="2558" h="772">
                <a:moveTo>
                  <a:pt x="1537" y="682"/>
                </a:moveTo>
                <a:lnTo>
                  <a:pt x="1525" y="685"/>
                </a:lnTo>
                <a:lnTo>
                  <a:pt x="1525" y="740"/>
                </a:lnTo>
                <a:lnTo>
                  <a:pt x="1532" y="740"/>
                </a:lnTo>
                <a:lnTo>
                  <a:pt x="1532" y="687"/>
                </a:lnTo>
                <a:lnTo>
                  <a:pt x="1537" y="682"/>
                </a:lnTo>
                <a:lnTo>
                  <a:pt x="1537" y="682"/>
                </a:lnTo>
                <a:close/>
              </a:path>
              <a:path w="2558" h="772">
                <a:moveTo>
                  <a:pt x="1527" y="675"/>
                </a:moveTo>
                <a:lnTo>
                  <a:pt x="1525" y="682"/>
                </a:lnTo>
                <a:lnTo>
                  <a:pt x="1505" y="682"/>
                </a:lnTo>
                <a:lnTo>
                  <a:pt x="1510" y="687"/>
                </a:lnTo>
                <a:lnTo>
                  <a:pt x="1513" y="687"/>
                </a:lnTo>
                <a:lnTo>
                  <a:pt x="1515" y="685"/>
                </a:lnTo>
                <a:lnTo>
                  <a:pt x="1525" y="685"/>
                </a:lnTo>
                <a:lnTo>
                  <a:pt x="1537" y="682"/>
                </a:lnTo>
                <a:lnTo>
                  <a:pt x="1527" y="675"/>
                </a:lnTo>
                <a:lnTo>
                  <a:pt x="1527" y="675"/>
                </a:lnTo>
                <a:close/>
              </a:path>
              <a:path w="2558" h="772">
                <a:moveTo>
                  <a:pt x="1604" y="673"/>
                </a:moveTo>
                <a:lnTo>
                  <a:pt x="1601" y="673"/>
                </a:lnTo>
                <a:lnTo>
                  <a:pt x="1599" y="675"/>
                </a:lnTo>
                <a:lnTo>
                  <a:pt x="1580" y="675"/>
                </a:lnTo>
                <a:lnTo>
                  <a:pt x="1580" y="677"/>
                </a:lnTo>
                <a:lnTo>
                  <a:pt x="1582" y="680"/>
                </a:lnTo>
                <a:lnTo>
                  <a:pt x="1582" y="682"/>
                </a:lnTo>
                <a:lnTo>
                  <a:pt x="1585" y="682"/>
                </a:lnTo>
                <a:lnTo>
                  <a:pt x="1606" y="682"/>
                </a:lnTo>
                <a:lnTo>
                  <a:pt x="1609" y="680"/>
                </a:lnTo>
                <a:lnTo>
                  <a:pt x="1609" y="677"/>
                </a:lnTo>
                <a:lnTo>
                  <a:pt x="1606" y="675"/>
                </a:lnTo>
                <a:lnTo>
                  <a:pt x="1604" y="673"/>
                </a:lnTo>
                <a:lnTo>
                  <a:pt x="1604" y="673"/>
                </a:lnTo>
                <a:close/>
              </a:path>
              <a:path w="2558" h="772">
                <a:moveTo>
                  <a:pt x="1553" y="641"/>
                </a:moveTo>
                <a:lnTo>
                  <a:pt x="1553" y="663"/>
                </a:lnTo>
                <a:lnTo>
                  <a:pt x="1551" y="668"/>
                </a:lnTo>
                <a:lnTo>
                  <a:pt x="1551" y="673"/>
                </a:lnTo>
                <a:lnTo>
                  <a:pt x="1549" y="675"/>
                </a:lnTo>
                <a:lnTo>
                  <a:pt x="1549" y="680"/>
                </a:lnTo>
                <a:lnTo>
                  <a:pt x="1546" y="682"/>
                </a:lnTo>
                <a:lnTo>
                  <a:pt x="1544" y="685"/>
                </a:lnTo>
                <a:lnTo>
                  <a:pt x="1544" y="687"/>
                </a:lnTo>
                <a:lnTo>
                  <a:pt x="1541" y="689"/>
                </a:lnTo>
                <a:lnTo>
                  <a:pt x="1539" y="692"/>
                </a:lnTo>
                <a:lnTo>
                  <a:pt x="1537" y="694"/>
                </a:lnTo>
                <a:lnTo>
                  <a:pt x="1534" y="697"/>
                </a:lnTo>
                <a:lnTo>
                  <a:pt x="1537" y="699"/>
                </a:lnTo>
                <a:lnTo>
                  <a:pt x="1539" y="697"/>
                </a:lnTo>
                <a:lnTo>
                  <a:pt x="1541" y="694"/>
                </a:lnTo>
                <a:lnTo>
                  <a:pt x="1544" y="692"/>
                </a:lnTo>
                <a:lnTo>
                  <a:pt x="1546" y="689"/>
                </a:lnTo>
                <a:lnTo>
                  <a:pt x="1549" y="687"/>
                </a:lnTo>
                <a:lnTo>
                  <a:pt x="1551" y="685"/>
                </a:lnTo>
                <a:lnTo>
                  <a:pt x="1551" y="682"/>
                </a:lnTo>
                <a:lnTo>
                  <a:pt x="1553" y="682"/>
                </a:lnTo>
                <a:lnTo>
                  <a:pt x="1553" y="680"/>
                </a:lnTo>
                <a:lnTo>
                  <a:pt x="1556" y="677"/>
                </a:lnTo>
                <a:lnTo>
                  <a:pt x="1556" y="673"/>
                </a:lnTo>
                <a:lnTo>
                  <a:pt x="1558" y="670"/>
                </a:lnTo>
                <a:lnTo>
                  <a:pt x="1558" y="663"/>
                </a:lnTo>
                <a:lnTo>
                  <a:pt x="1561" y="661"/>
                </a:lnTo>
                <a:lnTo>
                  <a:pt x="1561" y="644"/>
                </a:lnTo>
                <a:lnTo>
                  <a:pt x="1580" y="644"/>
                </a:lnTo>
                <a:lnTo>
                  <a:pt x="1553" y="641"/>
                </a:lnTo>
                <a:lnTo>
                  <a:pt x="1553" y="641"/>
                </a:lnTo>
                <a:close/>
              </a:path>
              <a:path w="2558" h="772">
                <a:moveTo>
                  <a:pt x="1553" y="634"/>
                </a:moveTo>
                <a:lnTo>
                  <a:pt x="1553" y="641"/>
                </a:lnTo>
                <a:lnTo>
                  <a:pt x="1580" y="644"/>
                </a:lnTo>
                <a:lnTo>
                  <a:pt x="1580" y="675"/>
                </a:lnTo>
                <a:lnTo>
                  <a:pt x="1592" y="675"/>
                </a:lnTo>
                <a:lnTo>
                  <a:pt x="1590" y="675"/>
                </a:lnTo>
                <a:lnTo>
                  <a:pt x="1587" y="673"/>
                </a:lnTo>
                <a:lnTo>
                  <a:pt x="1587" y="644"/>
                </a:lnTo>
                <a:lnTo>
                  <a:pt x="1590" y="641"/>
                </a:lnTo>
                <a:lnTo>
                  <a:pt x="1561" y="639"/>
                </a:lnTo>
                <a:lnTo>
                  <a:pt x="1553" y="634"/>
                </a:lnTo>
                <a:lnTo>
                  <a:pt x="1553" y="634"/>
                </a:lnTo>
                <a:close/>
              </a:path>
              <a:path w="2558" h="772">
                <a:moveTo>
                  <a:pt x="1582" y="634"/>
                </a:moveTo>
                <a:lnTo>
                  <a:pt x="1580" y="639"/>
                </a:lnTo>
                <a:lnTo>
                  <a:pt x="1561" y="639"/>
                </a:lnTo>
                <a:lnTo>
                  <a:pt x="1590" y="641"/>
                </a:lnTo>
                <a:lnTo>
                  <a:pt x="1582" y="634"/>
                </a:lnTo>
                <a:lnTo>
                  <a:pt x="1582" y="634"/>
                </a:lnTo>
                <a:close/>
              </a:path>
              <a:path w="2558" h="772">
                <a:moveTo>
                  <a:pt x="1520" y="634"/>
                </a:moveTo>
                <a:lnTo>
                  <a:pt x="1517" y="634"/>
                </a:lnTo>
                <a:lnTo>
                  <a:pt x="1520" y="634"/>
                </a:lnTo>
                <a:lnTo>
                  <a:pt x="1520" y="639"/>
                </a:lnTo>
                <a:lnTo>
                  <a:pt x="1522" y="641"/>
                </a:lnTo>
                <a:lnTo>
                  <a:pt x="1522" y="646"/>
                </a:lnTo>
                <a:lnTo>
                  <a:pt x="1525" y="649"/>
                </a:lnTo>
                <a:lnTo>
                  <a:pt x="1525" y="656"/>
                </a:lnTo>
                <a:lnTo>
                  <a:pt x="1527" y="661"/>
                </a:lnTo>
                <a:lnTo>
                  <a:pt x="1530" y="661"/>
                </a:lnTo>
                <a:lnTo>
                  <a:pt x="1530" y="658"/>
                </a:lnTo>
                <a:lnTo>
                  <a:pt x="1532" y="658"/>
                </a:lnTo>
                <a:lnTo>
                  <a:pt x="1532" y="653"/>
                </a:lnTo>
                <a:lnTo>
                  <a:pt x="1532" y="646"/>
                </a:lnTo>
                <a:lnTo>
                  <a:pt x="1530" y="644"/>
                </a:lnTo>
                <a:lnTo>
                  <a:pt x="1527" y="641"/>
                </a:lnTo>
                <a:lnTo>
                  <a:pt x="1527" y="639"/>
                </a:lnTo>
                <a:lnTo>
                  <a:pt x="1525" y="637"/>
                </a:lnTo>
                <a:lnTo>
                  <a:pt x="1522" y="637"/>
                </a:lnTo>
                <a:lnTo>
                  <a:pt x="1520" y="634"/>
                </a:lnTo>
                <a:lnTo>
                  <a:pt x="1520" y="634"/>
                </a:lnTo>
                <a:close/>
              </a:path>
              <a:path w="2558" h="772">
                <a:moveTo>
                  <a:pt x="1654" y="713"/>
                </a:moveTo>
                <a:lnTo>
                  <a:pt x="1654" y="723"/>
                </a:lnTo>
                <a:lnTo>
                  <a:pt x="1652" y="725"/>
                </a:lnTo>
                <a:lnTo>
                  <a:pt x="1652" y="740"/>
                </a:lnTo>
                <a:lnTo>
                  <a:pt x="1650" y="742"/>
                </a:lnTo>
                <a:lnTo>
                  <a:pt x="1650" y="747"/>
                </a:lnTo>
                <a:lnTo>
                  <a:pt x="1647" y="747"/>
                </a:lnTo>
                <a:lnTo>
                  <a:pt x="1647" y="749"/>
                </a:lnTo>
                <a:lnTo>
                  <a:pt x="1645" y="752"/>
                </a:lnTo>
                <a:lnTo>
                  <a:pt x="1645" y="754"/>
                </a:lnTo>
                <a:lnTo>
                  <a:pt x="1642" y="757"/>
                </a:lnTo>
                <a:lnTo>
                  <a:pt x="1640" y="757"/>
                </a:lnTo>
                <a:lnTo>
                  <a:pt x="1640" y="759"/>
                </a:lnTo>
                <a:lnTo>
                  <a:pt x="1637" y="761"/>
                </a:lnTo>
                <a:lnTo>
                  <a:pt x="1635" y="764"/>
                </a:lnTo>
                <a:lnTo>
                  <a:pt x="1633" y="766"/>
                </a:lnTo>
                <a:lnTo>
                  <a:pt x="1630" y="766"/>
                </a:lnTo>
                <a:lnTo>
                  <a:pt x="1628" y="769"/>
                </a:lnTo>
                <a:lnTo>
                  <a:pt x="1628" y="771"/>
                </a:lnTo>
                <a:lnTo>
                  <a:pt x="1630" y="771"/>
                </a:lnTo>
                <a:lnTo>
                  <a:pt x="1633" y="769"/>
                </a:lnTo>
                <a:lnTo>
                  <a:pt x="1635" y="769"/>
                </a:lnTo>
                <a:lnTo>
                  <a:pt x="1637" y="766"/>
                </a:lnTo>
                <a:lnTo>
                  <a:pt x="1640" y="766"/>
                </a:lnTo>
                <a:lnTo>
                  <a:pt x="1640" y="764"/>
                </a:lnTo>
                <a:lnTo>
                  <a:pt x="1642" y="761"/>
                </a:lnTo>
                <a:lnTo>
                  <a:pt x="1645" y="761"/>
                </a:lnTo>
                <a:lnTo>
                  <a:pt x="1647" y="759"/>
                </a:lnTo>
                <a:lnTo>
                  <a:pt x="1647" y="757"/>
                </a:lnTo>
                <a:lnTo>
                  <a:pt x="1650" y="754"/>
                </a:lnTo>
                <a:lnTo>
                  <a:pt x="1652" y="754"/>
                </a:lnTo>
                <a:lnTo>
                  <a:pt x="1652" y="752"/>
                </a:lnTo>
                <a:lnTo>
                  <a:pt x="1654" y="749"/>
                </a:lnTo>
                <a:lnTo>
                  <a:pt x="1654" y="747"/>
                </a:lnTo>
                <a:lnTo>
                  <a:pt x="1657" y="745"/>
                </a:lnTo>
                <a:lnTo>
                  <a:pt x="1657" y="735"/>
                </a:lnTo>
                <a:lnTo>
                  <a:pt x="1659" y="733"/>
                </a:lnTo>
                <a:lnTo>
                  <a:pt x="1659" y="723"/>
                </a:lnTo>
                <a:lnTo>
                  <a:pt x="1664" y="718"/>
                </a:lnTo>
                <a:lnTo>
                  <a:pt x="1654" y="713"/>
                </a:lnTo>
                <a:lnTo>
                  <a:pt x="1654" y="713"/>
                </a:lnTo>
                <a:close/>
              </a:path>
              <a:path w="2558" h="772">
                <a:moveTo>
                  <a:pt x="1683" y="711"/>
                </a:moveTo>
                <a:lnTo>
                  <a:pt x="1683" y="771"/>
                </a:lnTo>
                <a:lnTo>
                  <a:pt x="1690" y="766"/>
                </a:lnTo>
                <a:lnTo>
                  <a:pt x="1690" y="757"/>
                </a:lnTo>
                <a:lnTo>
                  <a:pt x="1688" y="752"/>
                </a:lnTo>
                <a:lnTo>
                  <a:pt x="1688" y="723"/>
                </a:lnTo>
                <a:lnTo>
                  <a:pt x="1693" y="718"/>
                </a:lnTo>
                <a:lnTo>
                  <a:pt x="1683" y="711"/>
                </a:lnTo>
                <a:lnTo>
                  <a:pt x="1683" y="711"/>
                </a:lnTo>
                <a:close/>
              </a:path>
              <a:path w="2558" h="772">
                <a:moveTo>
                  <a:pt x="1664" y="697"/>
                </a:moveTo>
                <a:lnTo>
                  <a:pt x="1659" y="697"/>
                </a:lnTo>
                <a:lnTo>
                  <a:pt x="1657" y="699"/>
                </a:lnTo>
                <a:lnTo>
                  <a:pt x="1657" y="701"/>
                </a:lnTo>
                <a:lnTo>
                  <a:pt x="1654" y="704"/>
                </a:lnTo>
                <a:lnTo>
                  <a:pt x="1652" y="706"/>
                </a:lnTo>
                <a:lnTo>
                  <a:pt x="1650" y="709"/>
                </a:lnTo>
                <a:lnTo>
                  <a:pt x="1647" y="711"/>
                </a:lnTo>
                <a:lnTo>
                  <a:pt x="1645" y="713"/>
                </a:lnTo>
                <a:lnTo>
                  <a:pt x="1645" y="716"/>
                </a:lnTo>
                <a:lnTo>
                  <a:pt x="1642" y="716"/>
                </a:lnTo>
                <a:lnTo>
                  <a:pt x="1640" y="718"/>
                </a:lnTo>
                <a:lnTo>
                  <a:pt x="1637" y="721"/>
                </a:lnTo>
                <a:lnTo>
                  <a:pt x="1635" y="723"/>
                </a:lnTo>
                <a:lnTo>
                  <a:pt x="1633" y="723"/>
                </a:lnTo>
                <a:lnTo>
                  <a:pt x="1630" y="725"/>
                </a:lnTo>
                <a:lnTo>
                  <a:pt x="1628" y="728"/>
                </a:lnTo>
                <a:lnTo>
                  <a:pt x="1625" y="728"/>
                </a:lnTo>
                <a:lnTo>
                  <a:pt x="1623" y="730"/>
                </a:lnTo>
                <a:lnTo>
                  <a:pt x="1621" y="733"/>
                </a:lnTo>
                <a:lnTo>
                  <a:pt x="1623" y="733"/>
                </a:lnTo>
                <a:lnTo>
                  <a:pt x="1625" y="733"/>
                </a:lnTo>
                <a:lnTo>
                  <a:pt x="1625" y="730"/>
                </a:lnTo>
                <a:lnTo>
                  <a:pt x="1628" y="730"/>
                </a:lnTo>
                <a:lnTo>
                  <a:pt x="1630" y="730"/>
                </a:lnTo>
                <a:lnTo>
                  <a:pt x="1633" y="728"/>
                </a:lnTo>
                <a:lnTo>
                  <a:pt x="1635" y="728"/>
                </a:lnTo>
                <a:lnTo>
                  <a:pt x="1637" y="725"/>
                </a:lnTo>
                <a:lnTo>
                  <a:pt x="1640" y="723"/>
                </a:lnTo>
                <a:lnTo>
                  <a:pt x="1642" y="723"/>
                </a:lnTo>
                <a:lnTo>
                  <a:pt x="1642" y="721"/>
                </a:lnTo>
                <a:lnTo>
                  <a:pt x="1645" y="721"/>
                </a:lnTo>
                <a:lnTo>
                  <a:pt x="1647" y="718"/>
                </a:lnTo>
                <a:lnTo>
                  <a:pt x="1650" y="716"/>
                </a:lnTo>
                <a:lnTo>
                  <a:pt x="1652" y="713"/>
                </a:lnTo>
                <a:lnTo>
                  <a:pt x="1654" y="711"/>
                </a:lnTo>
                <a:lnTo>
                  <a:pt x="1657" y="709"/>
                </a:lnTo>
                <a:lnTo>
                  <a:pt x="1659" y="706"/>
                </a:lnTo>
                <a:lnTo>
                  <a:pt x="1661" y="704"/>
                </a:lnTo>
                <a:lnTo>
                  <a:pt x="1661" y="701"/>
                </a:lnTo>
                <a:lnTo>
                  <a:pt x="1664" y="699"/>
                </a:lnTo>
                <a:lnTo>
                  <a:pt x="1664" y="697"/>
                </a:lnTo>
                <a:lnTo>
                  <a:pt x="1664" y="697"/>
                </a:lnTo>
                <a:close/>
              </a:path>
              <a:path w="2558" h="772">
                <a:moveTo>
                  <a:pt x="1683" y="697"/>
                </a:moveTo>
                <a:lnTo>
                  <a:pt x="1681" y="697"/>
                </a:lnTo>
                <a:lnTo>
                  <a:pt x="1681" y="699"/>
                </a:lnTo>
                <a:lnTo>
                  <a:pt x="1683" y="701"/>
                </a:lnTo>
                <a:lnTo>
                  <a:pt x="1683" y="704"/>
                </a:lnTo>
                <a:lnTo>
                  <a:pt x="1685" y="706"/>
                </a:lnTo>
                <a:lnTo>
                  <a:pt x="1688" y="709"/>
                </a:lnTo>
                <a:lnTo>
                  <a:pt x="1688" y="711"/>
                </a:lnTo>
                <a:lnTo>
                  <a:pt x="1690" y="713"/>
                </a:lnTo>
                <a:lnTo>
                  <a:pt x="1693" y="713"/>
                </a:lnTo>
                <a:lnTo>
                  <a:pt x="1695" y="716"/>
                </a:lnTo>
                <a:lnTo>
                  <a:pt x="1695" y="718"/>
                </a:lnTo>
                <a:lnTo>
                  <a:pt x="1697" y="718"/>
                </a:lnTo>
                <a:lnTo>
                  <a:pt x="1697" y="721"/>
                </a:lnTo>
                <a:lnTo>
                  <a:pt x="1700" y="723"/>
                </a:lnTo>
                <a:lnTo>
                  <a:pt x="1702" y="723"/>
                </a:lnTo>
                <a:lnTo>
                  <a:pt x="1705" y="725"/>
                </a:lnTo>
                <a:lnTo>
                  <a:pt x="1707" y="728"/>
                </a:lnTo>
                <a:lnTo>
                  <a:pt x="1710" y="730"/>
                </a:lnTo>
                <a:lnTo>
                  <a:pt x="1712" y="730"/>
                </a:lnTo>
                <a:lnTo>
                  <a:pt x="1714" y="733"/>
                </a:lnTo>
                <a:lnTo>
                  <a:pt x="1717" y="730"/>
                </a:lnTo>
                <a:lnTo>
                  <a:pt x="1717" y="728"/>
                </a:lnTo>
                <a:lnTo>
                  <a:pt x="1719" y="725"/>
                </a:lnTo>
                <a:lnTo>
                  <a:pt x="1721" y="725"/>
                </a:lnTo>
                <a:lnTo>
                  <a:pt x="1724" y="725"/>
                </a:lnTo>
                <a:lnTo>
                  <a:pt x="1724" y="723"/>
                </a:lnTo>
                <a:lnTo>
                  <a:pt x="1724" y="721"/>
                </a:lnTo>
                <a:lnTo>
                  <a:pt x="1721" y="721"/>
                </a:lnTo>
                <a:lnTo>
                  <a:pt x="1714" y="721"/>
                </a:lnTo>
                <a:lnTo>
                  <a:pt x="1712" y="718"/>
                </a:lnTo>
                <a:lnTo>
                  <a:pt x="1707" y="718"/>
                </a:lnTo>
                <a:lnTo>
                  <a:pt x="1707" y="716"/>
                </a:lnTo>
                <a:lnTo>
                  <a:pt x="1705" y="716"/>
                </a:lnTo>
                <a:lnTo>
                  <a:pt x="1702" y="713"/>
                </a:lnTo>
                <a:lnTo>
                  <a:pt x="1700" y="713"/>
                </a:lnTo>
                <a:lnTo>
                  <a:pt x="1697" y="711"/>
                </a:lnTo>
                <a:lnTo>
                  <a:pt x="1695" y="709"/>
                </a:lnTo>
                <a:lnTo>
                  <a:pt x="1693" y="709"/>
                </a:lnTo>
                <a:lnTo>
                  <a:pt x="1690" y="706"/>
                </a:lnTo>
                <a:lnTo>
                  <a:pt x="1688" y="704"/>
                </a:lnTo>
                <a:lnTo>
                  <a:pt x="1688" y="701"/>
                </a:lnTo>
                <a:lnTo>
                  <a:pt x="1685" y="701"/>
                </a:lnTo>
                <a:lnTo>
                  <a:pt x="1683" y="699"/>
                </a:lnTo>
                <a:lnTo>
                  <a:pt x="1683" y="697"/>
                </a:lnTo>
                <a:lnTo>
                  <a:pt x="1683" y="697"/>
                </a:lnTo>
                <a:close/>
              </a:path>
              <a:path w="2558" h="772">
                <a:moveTo>
                  <a:pt x="1712" y="685"/>
                </a:moveTo>
                <a:lnTo>
                  <a:pt x="1705" y="692"/>
                </a:lnTo>
                <a:lnTo>
                  <a:pt x="1623" y="692"/>
                </a:lnTo>
                <a:lnTo>
                  <a:pt x="1625" y="699"/>
                </a:lnTo>
                <a:lnTo>
                  <a:pt x="1628" y="697"/>
                </a:lnTo>
                <a:lnTo>
                  <a:pt x="1721" y="697"/>
                </a:lnTo>
                <a:lnTo>
                  <a:pt x="1712" y="685"/>
                </a:lnTo>
                <a:lnTo>
                  <a:pt x="1712" y="685"/>
                </a:lnTo>
                <a:close/>
              </a:path>
              <a:path w="2558" h="772">
                <a:moveTo>
                  <a:pt x="1669" y="677"/>
                </a:moveTo>
                <a:lnTo>
                  <a:pt x="1664" y="677"/>
                </a:lnTo>
                <a:lnTo>
                  <a:pt x="1664" y="682"/>
                </a:lnTo>
                <a:lnTo>
                  <a:pt x="1661" y="685"/>
                </a:lnTo>
                <a:lnTo>
                  <a:pt x="1661" y="689"/>
                </a:lnTo>
                <a:lnTo>
                  <a:pt x="1659" y="692"/>
                </a:lnTo>
                <a:lnTo>
                  <a:pt x="1666" y="692"/>
                </a:lnTo>
                <a:lnTo>
                  <a:pt x="1666" y="689"/>
                </a:lnTo>
                <a:lnTo>
                  <a:pt x="1669" y="687"/>
                </a:lnTo>
                <a:lnTo>
                  <a:pt x="1669" y="677"/>
                </a:lnTo>
                <a:lnTo>
                  <a:pt x="1669" y="677"/>
                </a:lnTo>
                <a:close/>
              </a:path>
              <a:path w="2558" h="772">
                <a:moveTo>
                  <a:pt x="1700" y="665"/>
                </a:moveTo>
                <a:lnTo>
                  <a:pt x="1695" y="673"/>
                </a:lnTo>
                <a:lnTo>
                  <a:pt x="1635" y="673"/>
                </a:lnTo>
                <a:lnTo>
                  <a:pt x="1637" y="680"/>
                </a:lnTo>
                <a:lnTo>
                  <a:pt x="1640" y="677"/>
                </a:lnTo>
                <a:lnTo>
                  <a:pt x="1710" y="677"/>
                </a:lnTo>
                <a:lnTo>
                  <a:pt x="1700" y="665"/>
                </a:lnTo>
                <a:lnTo>
                  <a:pt x="1700" y="665"/>
                </a:lnTo>
                <a:close/>
              </a:path>
              <a:path w="2558" h="772">
                <a:moveTo>
                  <a:pt x="1671" y="658"/>
                </a:moveTo>
                <a:lnTo>
                  <a:pt x="1666" y="658"/>
                </a:lnTo>
                <a:lnTo>
                  <a:pt x="1666" y="661"/>
                </a:lnTo>
                <a:lnTo>
                  <a:pt x="1664" y="663"/>
                </a:lnTo>
                <a:lnTo>
                  <a:pt x="1664" y="673"/>
                </a:lnTo>
                <a:lnTo>
                  <a:pt x="1671" y="673"/>
                </a:lnTo>
                <a:lnTo>
                  <a:pt x="1671" y="658"/>
                </a:lnTo>
                <a:lnTo>
                  <a:pt x="1671" y="658"/>
                </a:lnTo>
                <a:close/>
              </a:path>
              <a:path w="2558" h="772">
                <a:moveTo>
                  <a:pt x="1707" y="646"/>
                </a:moveTo>
                <a:lnTo>
                  <a:pt x="1702" y="653"/>
                </a:lnTo>
                <a:lnTo>
                  <a:pt x="1628" y="653"/>
                </a:lnTo>
                <a:lnTo>
                  <a:pt x="1630" y="661"/>
                </a:lnTo>
                <a:lnTo>
                  <a:pt x="1633" y="658"/>
                </a:lnTo>
                <a:lnTo>
                  <a:pt x="1717" y="658"/>
                </a:lnTo>
                <a:lnTo>
                  <a:pt x="1707" y="646"/>
                </a:lnTo>
                <a:lnTo>
                  <a:pt x="1707" y="646"/>
                </a:lnTo>
                <a:close/>
              </a:path>
              <a:path w="2558" h="772">
                <a:moveTo>
                  <a:pt x="1650" y="632"/>
                </a:moveTo>
                <a:lnTo>
                  <a:pt x="1647" y="632"/>
                </a:lnTo>
                <a:lnTo>
                  <a:pt x="1650" y="637"/>
                </a:lnTo>
                <a:lnTo>
                  <a:pt x="1652" y="639"/>
                </a:lnTo>
                <a:lnTo>
                  <a:pt x="1652" y="641"/>
                </a:lnTo>
                <a:lnTo>
                  <a:pt x="1654" y="644"/>
                </a:lnTo>
                <a:lnTo>
                  <a:pt x="1654" y="646"/>
                </a:lnTo>
                <a:lnTo>
                  <a:pt x="1657" y="649"/>
                </a:lnTo>
                <a:lnTo>
                  <a:pt x="1659" y="653"/>
                </a:lnTo>
                <a:lnTo>
                  <a:pt x="1661" y="653"/>
                </a:lnTo>
                <a:lnTo>
                  <a:pt x="1661" y="651"/>
                </a:lnTo>
                <a:lnTo>
                  <a:pt x="1664" y="646"/>
                </a:lnTo>
                <a:lnTo>
                  <a:pt x="1664" y="644"/>
                </a:lnTo>
                <a:lnTo>
                  <a:pt x="1661" y="641"/>
                </a:lnTo>
                <a:lnTo>
                  <a:pt x="1661" y="639"/>
                </a:lnTo>
                <a:lnTo>
                  <a:pt x="1659" y="639"/>
                </a:lnTo>
                <a:lnTo>
                  <a:pt x="1659" y="637"/>
                </a:lnTo>
                <a:lnTo>
                  <a:pt x="1657" y="637"/>
                </a:lnTo>
                <a:lnTo>
                  <a:pt x="1654" y="634"/>
                </a:lnTo>
                <a:lnTo>
                  <a:pt x="1652" y="632"/>
                </a:lnTo>
                <a:lnTo>
                  <a:pt x="1650" y="632"/>
                </a:lnTo>
                <a:lnTo>
                  <a:pt x="1650" y="632"/>
                </a:lnTo>
                <a:close/>
              </a:path>
              <a:path w="2558" h="772">
                <a:moveTo>
                  <a:pt x="1688" y="630"/>
                </a:moveTo>
                <a:lnTo>
                  <a:pt x="1688" y="632"/>
                </a:lnTo>
                <a:lnTo>
                  <a:pt x="1685" y="632"/>
                </a:lnTo>
                <a:lnTo>
                  <a:pt x="1685" y="637"/>
                </a:lnTo>
                <a:lnTo>
                  <a:pt x="1683" y="639"/>
                </a:lnTo>
                <a:lnTo>
                  <a:pt x="1683" y="644"/>
                </a:lnTo>
                <a:lnTo>
                  <a:pt x="1681" y="646"/>
                </a:lnTo>
                <a:lnTo>
                  <a:pt x="1681" y="651"/>
                </a:lnTo>
                <a:lnTo>
                  <a:pt x="1678" y="653"/>
                </a:lnTo>
                <a:lnTo>
                  <a:pt x="1681" y="653"/>
                </a:lnTo>
                <a:lnTo>
                  <a:pt x="1683" y="651"/>
                </a:lnTo>
                <a:lnTo>
                  <a:pt x="1685" y="649"/>
                </a:lnTo>
                <a:lnTo>
                  <a:pt x="1685" y="646"/>
                </a:lnTo>
                <a:lnTo>
                  <a:pt x="1688" y="644"/>
                </a:lnTo>
                <a:lnTo>
                  <a:pt x="1690" y="641"/>
                </a:lnTo>
                <a:lnTo>
                  <a:pt x="1693" y="639"/>
                </a:lnTo>
                <a:lnTo>
                  <a:pt x="1695" y="637"/>
                </a:lnTo>
                <a:lnTo>
                  <a:pt x="1688" y="630"/>
                </a:lnTo>
                <a:lnTo>
                  <a:pt x="1688" y="630"/>
                </a:lnTo>
                <a:close/>
              </a:path>
              <a:path w="2558" h="772">
                <a:moveTo>
                  <a:pt x="1738" y="754"/>
                </a:moveTo>
                <a:lnTo>
                  <a:pt x="1738" y="757"/>
                </a:lnTo>
                <a:lnTo>
                  <a:pt x="1750" y="757"/>
                </a:lnTo>
                <a:lnTo>
                  <a:pt x="1748" y="757"/>
                </a:lnTo>
                <a:lnTo>
                  <a:pt x="1745" y="754"/>
                </a:lnTo>
                <a:lnTo>
                  <a:pt x="1738" y="754"/>
                </a:lnTo>
                <a:lnTo>
                  <a:pt x="1738" y="754"/>
                </a:lnTo>
                <a:close/>
              </a:path>
              <a:path w="2558" h="772">
                <a:moveTo>
                  <a:pt x="1733" y="709"/>
                </a:moveTo>
                <a:lnTo>
                  <a:pt x="1741" y="721"/>
                </a:lnTo>
                <a:lnTo>
                  <a:pt x="1741" y="718"/>
                </a:lnTo>
                <a:lnTo>
                  <a:pt x="1743" y="716"/>
                </a:lnTo>
                <a:lnTo>
                  <a:pt x="1745" y="713"/>
                </a:lnTo>
                <a:lnTo>
                  <a:pt x="1748" y="711"/>
                </a:lnTo>
                <a:lnTo>
                  <a:pt x="1750" y="709"/>
                </a:lnTo>
                <a:lnTo>
                  <a:pt x="1733" y="709"/>
                </a:lnTo>
                <a:lnTo>
                  <a:pt x="1733" y="709"/>
                </a:lnTo>
                <a:close/>
              </a:path>
              <a:path w="2558" h="772">
                <a:moveTo>
                  <a:pt x="1738" y="706"/>
                </a:moveTo>
                <a:lnTo>
                  <a:pt x="1738" y="709"/>
                </a:lnTo>
                <a:lnTo>
                  <a:pt x="1736" y="709"/>
                </a:lnTo>
                <a:lnTo>
                  <a:pt x="1750" y="709"/>
                </a:lnTo>
                <a:lnTo>
                  <a:pt x="1755" y="706"/>
                </a:lnTo>
                <a:lnTo>
                  <a:pt x="1738" y="706"/>
                </a:lnTo>
                <a:lnTo>
                  <a:pt x="1738" y="706"/>
                </a:lnTo>
                <a:close/>
              </a:path>
              <a:path w="2558" h="772">
                <a:moveTo>
                  <a:pt x="1832" y="699"/>
                </a:moveTo>
                <a:lnTo>
                  <a:pt x="1825" y="699"/>
                </a:lnTo>
                <a:lnTo>
                  <a:pt x="1825" y="709"/>
                </a:lnTo>
                <a:lnTo>
                  <a:pt x="1832" y="706"/>
                </a:lnTo>
                <a:lnTo>
                  <a:pt x="1832" y="699"/>
                </a:lnTo>
                <a:lnTo>
                  <a:pt x="1832" y="699"/>
                </a:lnTo>
                <a:close/>
              </a:path>
              <a:path w="2558" h="772">
                <a:moveTo>
                  <a:pt x="1777" y="689"/>
                </a:moveTo>
                <a:lnTo>
                  <a:pt x="1762" y="697"/>
                </a:lnTo>
                <a:lnTo>
                  <a:pt x="1755" y="699"/>
                </a:lnTo>
                <a:lnTo>
                  <a:pt x="1753" y="701"/>
                </a:lnTo>
                <a:lnTo>
                  <a:pt x="1750" y="701"/>
                </a:lnTo>
                <a:lnTo>
                  <a:pt x="1745" y="704"/>
                </a:lnTo>
                <a:lnTo>
                  <a:pt x="1743" y="706"/>
                </a:lnTo>
                <a:lnTo>
                  <a:pt x="1738" y="706"/>
                </a:lnTo>
                <a:lnTo>
                  <a:pt x="1755" y="706"/>
                </a:lnTo>
                <a:lnTo>
                  <a:pt x="1755" y="754"/>
                </a:lnTo>
                <a:lnTo>
                  <a:pt x="1753" y="757"/>
                </a:lnTo>
                <a:lnTo>
                  <a:pt x="1738" y="757"/>
                </a:lnTo>
                <a:lnTo>
                  <a:pt x="1741" y="759"/>
                </a:lnTo>
                <a:lnTo>
                  <a:pt x="1743" y="759"/>
                </a:lnTo>
                <a:lnTo>
                  <a:pt x="1745" y="761"/>
                </a:lnTo>
                <a:lnTo>
                  <a:pt x="1748" y="764"/>
                </a:lnTo>
                <a:lnTo>
                  <a:pt x="1750" y="764"/>
                </a:lnTo>
                <a:lnTo>
                  <a:pt x="1750" y="766"/>
                </a:lnTo>
                <a:lnTo>
                  <a:pt x="1750" y="771"/>
                </a:lnTo>
                <a:lnTo>
                  <a:pt x="1753" y="769"/>
                </a:lnTo>
                <a:lnTo>
                  <a:pt x="1755" y="769"/>
                </a:lnTo>
                <a:lnTo>
                  <a:pt x="1757" y="766"/>
                </a:lnTo>
                <a:lnTo>
                  <a:pt x="1757" y="764"/>
                </a:lnTo>
                <a:lnTo>
                  <a:pt x="1760" y="761"/>
                </a:lnTo>
                <a:lnTo>
                  <a:pt x="1760" y="757"/>
                </a:lnTo>
                <a:lnTo>
                  <a:pt x="1762" y="754"/>
                </a:lnTo>
                <a:lnTo>
                  <a:pt x="1762" y="704"/>
                </a:lnTo>
                <a:lnTo>
                  <a:pt x="1779" y="692"/>
                </a:lnTo>
                <a:lnTo>
                  <a:pt x="1777" y="689"/>
                </a:lnTo>
                <a:lnTo>
                  <a:pt x="1777" y="689"/>
                </a:lnTo>
                <a:close/>
              </a:path>
              <a:path w="2558" h="772">
                <a:moveTo>
                  <a:pt x="1762" y="670"/>
                </a:moveTo>
                <a:lnTo>
                  <a:pt x="1755" y="670"/>
                </a:lnTo>
                <a:lnTo>
                  <a:pt x="1755" y="699"/>
                </a:lnTo>
                <a:lnTo>
                  <a:pt x="1762" y="697"/>
                </a:lnTo>
                <a:lnTo>
                  <a:pt x="1762" y="670"/>
                </a:lnTo>
                <a:lnTo>
                  <a:pt x="1762" y="670"/>
                </a:lnTo>
                <a:close/>
              </a:path>
              <a:path w="2558" h="772">
                <a:moveTo>
                  <a:pt x="1834" y="663"/>
                </a:moveTo>
                <a:lnTo>
                  <a:pt x="1825" y="663"/>
                </a:lnTo>
                <a:lnTo>
                  <a:pt x="1825" y="697"/>
                </a:lnTo>
                <a:lnTo>
                  <a:pt x="1781" y="697"/>
                </a:lnTo>
                <a:lnTo>
                  <a:pt x="1781" y="699"/>
                </a:lnTo>
                <a:lnTo>
                  <a:pt x="1781" y="721"/>
                </a:lnTo>
                <a:lnTo>
                  <a:pt x="1779" y="723"/>
                </a:lnTo>
                <a:lnTo>
                  <a:pt x="1779" y="730"/>
                </a:lnTo>
                <a:lnTo>
                  <a:pt x="1777" y="733"/>
                </a:lnTo>
                <a:lnTo>
                  <a:pt x="1777" y="740"/>
                </a:lnTo>
                <a:lnTo>
                  <a:pt x="1774" y="742"/>
                </a:lnTo>
                <a:lnTo>
                  <a:pt x="1774" y="745"/>
                </a:lnTo>
                <a:lnTo>
                  <a:pt x="1772" y="747"/>
                </a:lnTo>
                <a:lnTo>
                  <a:pt x="1772" y="749"/>
                </a:lnTo>
                <a:lnTo>
                  <a:pt x="1770" y="752"/>
                </a:lnTo>
                <a:lnTo>
                  <a:pt x="1770" y="754"/>
                </a:lnTo>
                <a:lnTo>
                  <a:pt x="1767" y="759"/>
                </a:lnTo>
                <a:lnTo>
                  <a:pt x="1767" y="761"/>
                </a:lnTo>
                <a:lnTo>
                  <a:pt x="1765" y="764"/>
                </a:lnTo>
                <a:lnTo>
                  <a:pt x="1762" y="766"/>
                </a:lnTo>
                <a:lnTo>
                  <a:pt x="1762" y="771"/>
                </a:lnTo>
                <a:lnTo>
                  <a:pt x="1762" y="769"/>
                </a:lnTo>
                <a:lnTo>
                  <a:pt x="1765" y="766"/>
                </a:lnTo>
                <a:lnTo>
                  <a:pt x="1767" y="766"/>
                </a:lnTo>
                <a:lnTo>
                  <a:pt x="1770" y="764"/>
                </a:lnTo>
                <a:lnTo>
                  <a:pt x="1770" y="761"/>
                </a:lnTo>
                <a:lnTo>
                  <a:pt x="1772" y="759"/>
                </a:lnTo>
                <a:lnTo>
                  <a:pt x="1772" y="757"/>
                </a:lnTo>
                <a:lnTo>
                  <a:pt x="1774" y="754"/>
                </a:lnTo>
                <a:lnTo>
                  <a:pt x="1777" y="752"/>
                </a:lnTo>
                <a:lnTo>
                  <a:pt x="1777" y="749"/>
                </a:lnTo>
                <a:lnTo>
                  <a:pt x="1779" y="747"/>
                </a:lnTo>
                <a:lnTo>
                  <a:pt x="1779" y="745"/>
                </a:lnTo>
                <a:lnTo>
                  <a:pt x="1781" y="742"/>
                </a:lnTo>
                <a:lnTo>
                  <a:pt x="1781" y="737"/>
                </a:lnTo>
                <a:lnTo>
                  <a:pt x="1784" y="735"/>
                </a:lnTo>
                <a:lnTo>
                  <a:pt x="1784" y="730"/>
                </a:lnTo>
                <a:lnTo>
                  <a:pt x="1786" y="728"/>
                </a:lnTo>
                <a:lnTo>
                  <a:pt x="1786" y="718"/>
                </a:lnTo>
                <a:lnTo>
                  <a:pt x="1789" y="716"/>
                </a:lnTo>
                <a:lnTo>
                  <a:pt x="1789" y="699"/>
                </a:lnTo>
                <a:lnTo>
                  <a:pt x="1825" y="699"/>
                </a:lnTo>
                <a:lnTo>
                  <a:pt x="1832" y="699"/>
                </a:lnTo>
                <a:lnTo>
                  <a:pt x="1832" y="697"/>
                </a:lnTo>
                <a:lnTo>
                  <a:pt x="1832" y="665"/>
                </a:lnTo>
                <a:lnTo>
                  <a:pt x="1834" y="663"/>
                </a:lnTo>
                <a:lnTo>
                  <a:pt x="1834" y="663"/>
                </a:lnTo>
                <a:close/>
              </a:path>
              <a:path w="2558" h="772">
                <a:moveTo>
                  <a:pt x="1772" y="661"/>
                </a:moveTo>
                <a:lnTo>
                  <a:pt x="1767" y="665"/>
                </a:lnTo>
                <a:lnTo>
                  <a:pt x="1736" y="665"/>
                </a:lnTo>
                <a:lnTo>
                  <a:pt x="1738" y="670"/>
                </a:lnTo>
                <a:lnTo>
                  <a:pt x="1779" y="670"/>
                </a:lnTo>
                <a:lnTo>
                  <a:pt x="1772" y="661"/>
                </a:lnTo>
                <a:lnTo>
                  <a:pt x="1772" y="661"/>
                </a:lnTo>
                <a:close/>
              </a:path>
              <a:path w="2558" h="772">
                <a:moveTo>
                  <a:pt x="1781" y="656"/>
                </a:moveTo>
                <a:lnTo>
                  <a:pt x="1781" y="661"/>
                </a:lnTo>
                <a:lnTo>
                  <a:pt x="1791" y="661"/>
                </a:lnTo>
                <a:lnTo>
                  <a:pt x="1781" y="656"/>
                </a:lnTo>
                <a:lnTo>
                  <a:pt x="1781" y="656"/>
                </a:lnTo>
                <a:close/>
              </a:path>
              <a:path w="2558" h="772">
                <a:moveTo>
                  <a:pt x="1830" y="653"/>
                </a:moveTo>
                <a:lnTo>
                  <a:pt x="1825" y="661"/>
                </a:lnTo>
                <a:lnTo>
                  <a:pt x="1781" y="661"/>
                </a:lnTo>
                <a:lnTo>
                  <a:pt x="1781" y="663"/>
                </a:lnTo>
                <a:lnTo>
                  <a:pt x="1781" y="697"/>
                </a:lnTo>
                <a:lnTo>
                  <a:pt x="1789" y="697"/>
                </a:lnTo>
                <a:lnTo>
                  <a:pt x="1789" y="663"/>
                </a:lnTo>
                <a:lnTo>
                  <a:pt x="1825" y="663"/>
                </a:lnTo>
                <a:lnTo>
                  <a:pt x="1834" y="663"/>
                </a:lnTo>
                <a:lnTo>
                  <a:pt x="1830" y="653"/>
                </a:lnTo>
                <a:lnTo>
                  <a:pt x="1830" y="653"/>
                </a:lnTo>
                <a:close/>
              </a:path>
              <a:path w="2558" h="772">
                <a:moveTo>
                  <a:pt x="1755" y="632"/>
                </a:moveTo>
                <a:lnTo>
                  <a:pt x="1755" y="665"/>
                </a:lnTo>
                <a:lnTo>
                  <a:pt x="1762" y="665"/>
                </a:lnTo>
                <a:lnTo>
                  <a:pt x="1762" y="641"/>
                </a:lnTo>
                <a:lnTo>
                  <a:pt x="1765" y="637"/>
                </a:lnTo>
                <a:lnTo>
                  <a:pt x="1755" y="632"/>
                </a:lnTo>
                <a:lnTo>
                  <a:pt x="1755" y="632"/>
                </a:lnTo>
                <a:close/>
              </a:path>
              <a:path w="2558" h="772">
                <a:moveTo>
                  <a:pt x="1796" y="632"/>
                </a:moveTo>
                <a:lnTo>
                  <a:pt x="1796" y="634"/>
                </a:lnTo>
                <a:lnTo>
                  <a:pt x="1798" y="639"/>
                </a:lnTo>
                <a:lnTo>
                  <a:pt x="1798" y="641"/>
                </a:lnTo>
                <a:lnTo>
                  <a:pt x="1801" y="644"/>
                </a:lnTo>
                <a:lnTo>
                  <a:pt x="1801" y="646"/>
                </a:lnTo>
                <a:lnTo>
                  <a:pt x="1803" y="649"/>
                </a:lnTo>
                <a:lnTo>
                  <a:pt x="1803" y="653"/>
                </a:lnTo>
                <a:lnTo>
                  <a:pt x="1805" y="658"/>
                </a:lnTo>
                <a:lnTo>
                  <a:pt x="1808" y="658"/>
                </a:lnTo>
                <a:lnTo>
                  <a:pt x="1808" y="656"/>
                </a:lnTo>
                <a:lnTo>
                  <a:pt x="1810" y="656"/>
                </a:lnTo>
                <a:lnTo>
                  <a:pt x="1810" y="651"/>
                </a:lnTo>
                <a:lnTo>
                  <a:pt x="1810" y="646"/>
                </a:lnTo>
                <a:lnTo>
                  <a:pt x="1808" y="644"/>
                </a:lnTo>
                <a:lnTo>
                  <a:pt x="1808" y="641"/>
                </a:lnTo>
                <a:lnTo>
                  <a:pt x="1805" y="641"/>
                </a:lnTo>
                <a:lnTo>
                  <a:pt x="1803" y="639"/>
                </a:lnTo>
                <a:lnTo>
                  <a:pt x="1801" y="637"/>
                </a:lnTo>
                <a:lnTo>
                  <a:pt x="1798" y="634"/>
                </a:lnTo>
                <a:lnTo>
                  <a:pt x="1796" y="632"/>
                </a:lnTo>
                <a:lnTo>
                  <a:pt x="1796" y="632"/>
                </a:lnTo>
                <a:close/>
              </a:path>
              <a:path w="2558" h="772">
                <a:moveTo>
                  <a:pt x="1897" y="711"/>
                </a:moveTo>
                <a:lnTo>
                  <a:pt x="1897" y="771"/>
                </a:lnTo>
                <a:lnTo>
                  <a:pt x="1904" y="764"/>
                </a:lnTo>
                <a:lnTo>
                  <a:pt x="1904" y="761"/>
                </a:lnTo>
                <a:lnTo>
                  <a:pt x="1904" y="759"/>
                </a:lnTo>
                <a:lnTo>
                  <a:pt x="1904" y="711"/>
                </a:lnTo>
                <a:lnTo>
                  <a:pt x="1935" y="711"/>
                </a:lnTo>
                <a:lnTo>
                  <a:pt x="1897" y="711"/>
                </a:lnTo>
                <a:lnTo>
                  <a:pt x="1897" y="711"/>
                </a:lnTo>
                <a:close/>
              </a:path>
              <a:path w="2558" h="772">
                <a:moveTo>
                  <a:pt x="1942" y="711"/>
                </a:moveTo>
                <a:lnTo>
                  <a:pt x="1897" y="711"/>
                </a:lnTo>
                <a:lnTo>
                  <a:pt x="1935" y="711"/>
                </a:lnTo>
                <a:lnTo>
                  <a:pt x="1935" y="723"/>
                </a:lnTo>
                <a:lnTo>
                  <a:pt x="1942" y="718"/>
                </a:lnTo>
                <a:lnTo>
                  <a:pt x="1942" y="711"/>
                </a:lnTo>
                <a:lnTo>
                  <a:pt x="1942" y="711"/>
                </a:lnTo>
                <a:close/>
              </a:path>
              <a:path w="2558" h="772">
                <a:moveTo>
                  <a:pt x="1897" y="668"/>
                </a:moveTo>
                <a:lnTo>
                  <a:pt x="1897" y="709"/>
                </a:lnTo>
                <a:lnTo>
                  <a:pt x="1904" y="709"/>
                </a:lnTo>
                <a:lnTo>
                  <a:pt x="1904" y="668"/>
                </a:lnTo>
                <a:lnTo>
                  <a:pt x="1935" y="668"/>
                </a:lnTo>
                <a:lnTo>
                  <a:pt x="1897" y="668"/>
                </a:lnTo>
                <a:lnTo>
                  <a:pt x="1897" y="668"/>
                </a:lnTo>
                <a:close/>
              </a:path>
              <a:path w="2558" h="772">
                <a:moveTo>
                  <a:pt x="1858" y="668"/>
                </a:moveTo>
                <a:lnTo>
                  <a:pt x="1858" y="673"/>
                </a:lnTo>
                <a:lnTo>
                  <a:pt x="1861" y="675"/>
                </a:lnTo>
                <a:lnTo>
                  <a:pt x="1861" y="711"/>
                </a:lnTo>
                <a:lnTo>
                  <a:pt x="1865" y="709"/>
                </a:lnTo>
                <a:lnTo>
                  <a:pt x="1865" y="668"/>
                </a:lnTo>
                <a:lnTo>
                  <a:pt x="1897" y="668"/>
                </a:lnTo>
                <a:lnTo>
                  <a:pt x="1858" y="668"/>
                </a:lnTo>
                <a:lnTo>
                  <a:pt x="1858" y="668"/>
                </a:lnTo>
                <a:close/>
              </a:path>
              <a:path w="2558" h="772">
                <a:moveTo>
                  <a:pt x="1858" y="661"/>
                </a:moveTo>
                <a:lnTo>
                  <a:pt x="1858" y="668"/>
                </a:lnTo>
                <a:lnTo>
                  <a:pt x="1897" y="668"/>
                </a:lnTo>
                <a:lnTo>
                  <a:pt x="1935" y="668"/>
                </a:lnTo>
                <a:lnTo>
                  <a:pt x="1935" y="709"/>
                </a:lnTo>
                <a:lnTo>
                  <a:pt x="1865" y="709"/>
                </a:lnTo>
                <a:lnTo>
                  <a:pt x="1861" y="711"/>
                </a:lnTo>
                <a:lnTo>
                  <a:pt x="1858" y="713"/>
                </a:lnTo>
                <a:lnTo>
                  <a:pt x="1858" y="723"/>
                </a:lnTo>
                <a:lnTo>
                  <a:pt x="1865" y="718"/>
                </a:lnTo>
                <a:lnTo>
                  <a:pt x="1865" y="711"/>
                </a:lnTo>
                <a:lnTo>
                  <a:pt x="1897" y="711"/>
                </a:lnTo>
                <a:lnTo>
                  <a:pt x="1942" y="711"/>
                </a:lnTo>
                <a:lnTo>
                  <a:pt x="1942" y="709"/>
                </a:lnTo>
                <a:lnTo>
                  <a:pt x="1942" y="670"/>
                </a:lnTo>
                <a:lnTo>
                  <a:pt x="1947" y="665"/>
                </a:lnTo>
                <a:lnTo>
                  <a:pt x="1865" y="665"/>
                </a:lnTo>
                <a:lnTo>
                  <a:pt x="1858" y="661"/>
                </a:lnTo>
                <a:lnTo>
                  <a:pt x="1858" y="661"/>
                </a:lnTo>
                <a:close/>
              </a:path>
              <a:path w="2558" h="772">
                <a:moveTo>
                  <a:pt x="1937" y="658"/>
                </a:moveTo>
                <a:lnTo>
                  <a:pt x="1935" y="665"/>
                </a:lnTo>
                <a:lnTo>
                  <a:pt x="1865" y="665"/>
                </a:lnTo>
                <a:lnTo>
                  <a:pt x="1947" y="665"/>
                </a:lnTo>
                <a:lnTo>
                  <a:pt x="1937" y="658"/>
                </a:lnTo>
                <a:lnTo>
                  <a:pt x="1937" y="658"/>
                </a:lnTo>
                <a:close/>
              </a:path>
              <a:path w="2558" h="772">
                <a:moveTo>
                  <a:pt x="1897" y="630"/>
                </a:moveTo>
                <a:lnTo>
                  <a:pt x="1897" y="665"/>
                </a:lnTo>
                <a:lnTo>
                  <a:pt x="1904" y="665"/>
                </a:lnTo>
                <a:lnTo>
                  <a:pt x="1904" y="641"/>
                </a:lnTo>
                <a:lnTo>
                  <a:pt x="1906" y="637"/>
                </a:lnTo>
                <a:lnTo>
                  <a:pt x="1897" y="630"/>
                </a:lnTo>
                <a:lnTo>
                  <a:pt x="1897" y="630"/>
                </a:lnTo>
                <a:close/>
              </a:path>
              <a:path w="2558" h="772">
                <a:moveTo>
                  <a:pt x="2043" y="716"/>
                </a:moveTo>
                <a:lnTo>
                  <a:pt x="2041" y="716"/>
                </a:lnTo>
                <a:lnTo>
                  <a:pt x="2041" y="721"/>
                </a:lnTo>
                <a:lnTo>
                  <a:pt x="2041" y="740"/>
                </a:lnTo>
                <a:lnTo>
                  <a:pt x="2038" y="745"/>
                </a:lnTo>
                <a:lnTo>
                  <a:pt x="2038" y="749"/>
                </a:lnTo>
                <a:lnTo>
                  <a:pt x="2036" y="749"/>
                </a:lnTo>
                <a:lnTo>
                  <a:pt x="2007" y="749"/>
                </a:lnTo>
                <a:lnTo>
                  <a:pt x="2050" y="752"/>
                </a:lnTo>
                <a:lnTo>
                  <a:pt x="2050" y="747"/>
                </a:lnTo>
                <a:lnTo>
                  <a:pt x="2048" y="747"/>
                </a:lnTo>
                <a:lnTo>
                  <a:pt x="2045" y="745"/>
                </a:lnTo>
                <a:lnTo>
                  <a:pt x="2045" y="735"/>
                </a:lnTo>
                <a:lnTo>
                  <a:pt x="2043" y="733"/>
                </a:lnTo>
                <a:lnTo>
                  <a:pt x="2043" y="716"/>
                </a:lnTo>
                <a:lnTo>
                  <a:pt x="2043" y="716"/>
                </a:lnTo>
                <a:close/>
              </a:path>
              <a:path w="2558" h="772">
                <a:moveTo>
                  <a:pt x="1983" y="687"/>
                </a:moveTo>
                <a:lnTo>
                  <a:pt x="1981" y="687"/>
                </a:lnTo>
                <a:lnTo>
                  <a:pt x="1981" y="689"/>
                </a:lnTo>
                <a:lnTo>
                  <a:pt x="1978" y="694"/>
                </a:lnTo>
                <a:lnTo>
                  <a:pt x="1978" y="699"/>
                </a:lnTo>
                <a:lnTo>
                  <a:pt x="1976" y="704"/>
                </a:lnTo>
                <a:lnTo>
                  <a:pt x="1976" y="709"/>
                </a:lnTo>
                <a:lnTo>
                  <a:pt x="1973" y="711"/>
                </a:lnTo>
                <a:lnTo>
                  <a:pt x="1973" y="713"/>
                </a:lnTo>
                <a:lnTo>
                  <a:pt x="1971" y="716"/>
                </a:lnTo>
                <a:lnTo>
                  <a:pt x="1971" y="718"/>
                </a:lnTo>
                <a:lnTo>
                  <a:pt x="1969" y="721"/>
                </a:lnTo>
                <a:lnTo>
                  <a:pt x="1966" y="723"/>
                </a:lnTo>
                <a:lnTo>
                  <a:pt x="1966" y="725"/>
                </a:lnTo>
                <a:lnTo>
                  <a:pt x="1969" y="728"/>
                </a:lnTo>
                <a:lnTo>
                  <a:pt x="1976" y="728"/>
                </a:lnTo>
                <a:lnTo>
                  <a:pt x="1978" y="725"/>
                </a:lnTo>
                <a:lnTo>
                  <a:pt x="1981" y="723"/>
                </a:lnTo>
                <a:lnTo>
                  <a:pt x="1981" y="721"/>
                </a:lnTo>
                <a:lnTo>
                  <a:pt x="1981" y="713"/>
                </a:lnTo>
                <a:lnTo>
                  <a:pt x="1983" y="711"/>
                </a:lnTo>
                <a:lnTo>
                  <a:pt x="1983" y="687"/>
                </a:lnTo>
                <a:lnTo>
                  <a:pt x="1983" y="687"/>
                </a:lnTo>
                <a:close/>
              </a:path>
              <a:path w="2558" h="772">
                <a:moveTo>
                  <a:pt x="2048" y="685"/>
                </a:moveTo>
                <a:lnTo>
                  <a:pt x="2045" y="685"/>
                </a:lnTo>
                <a:lnTo>
                  <a:pt x="2048" y="689"/>
                </a:lnTo>
                <a:lnTo>
                  <a:pt x="2048" y="692"/>
                </a:lnTo>
                <a:lnTo>
                  <a:pt x="2050" y="697"/>
                </a:lnTo>
                <a:lnTo>
                  <a:pt x="2050" y="699"/>
                </a:lnTo>
                <a:lnTo>
                  <a:pt x="2053" y="701"/>
                </a:lnTo>
                <a:lnTo>
                  <a:pt x="2053" y="709"/>
                </a:lnTo>
                <a:lnTo>
                  <a:pt x="2055" y="711"/>
                </a:lnTo>
                <a:lnTo>
                  <a:pt x="2055" y="718"/>
                </a:lnTo>
                <a:lnTo>
                  <a:pt x="2057" y="721"/>
                </a:lnTo>
                <a:lnTo>
                  <a:pt x="2057" y="725"/>
                </a:lnTo>
                <a:lnTo>
                  <a:pt x="2060" y="728"/>
                </a:lnTo>
                <a:lnTo>
                  <a:pt x="2062" y="725"/>
                </a:lnTo>
                <a:lnTo>
                  <a:pt x="2065" y="723"/>
                </a:lnTo>
                <a:lnTo>
                  <a:pt x="2065" y="711"/>
                </a:lnTo>
                <a:lnTo>
                  <a:pt x="2065" y="709"/>
                </a:lnTo>
                <a:lnTo>
                  <a:pt x="2062" y="706"/>
                </a:lnTo>
                <a:lnTo>
                  <a:pt x="2062" y="704"/>
                </a:lnTo>
                <a:lnTo>
                  <a:pt x="2060" y="701"/>
                </a:lnTo>
                <a:lnTo>
                  <a:pt x="2060" y="699"/>
                </a:lnTo>
                <a:lnTo>
                  <a:pt x="2057" y="697"/>
                </a:lnTo>
                <a:lnTo>
                  <a:pt x="2055" y="694"/>
                </a:lnTo>
                <a:lnTo>
                  <a:pt x="2053" y="692"/>
                </a:lnTo>
                <a:lnTo>
                  <a:pt x="2053" y="689"/>
                </a:lnTo>
                <a:lnTo>
                  <a:pt x="2050" y="687"/>
                </a:lnTo>
                <a:lnTo>
                  <a:pt x="2048" y="685"/>
                </a:lnTo>
                <a:lnTo>
                  <a:pt x="2048" y="685"/>
                </a:lnTo>
                <a:close/>
              </a:path>
              <a:path w="2558" h="772">
                <a:moveTo>
                  <a:pt x="1995" y="665"/>
                </a:moveTo>
                <a:lnTo>
                  <a:pt x="1995" y="749"/>
                </a:lnTo>
                <a:lnTo>
                  <a:pt x="1997" y="752"/>
                </a:lnTo>
                <a:lnTo>
                  <a:pt x="1997" y="754"/>
                </a:lnTo>
                <a:lnTo>
                  <a:pt x="2000" y="757"/>
                </a:lnTo>
                <a:lnTo>
                  <a:pt x="2002" y="759"/>
                </a:lnTo>
                <a:lnTo>
                  <a:pt x="2041" y="759"/>
                </a:lnTo>
                <a:lnTo>
                  <a:pt x="2043" y="757"/>
                </a:lnTo>
                <a:lnTo>
                  <a:pt x="2045" y="757"/>
                </a:lnTo>
                <a:lnTo>
                  <a:pt x="2048" y="754"/>
                </a:lnTo>
                <a:lnTo>
                  <a:pt x="2050" y="752"/>
                </a:lnTo>
                <a:lnTo>
                  <a:pt x="2007" y="749"/>
                </a:lnTo>
                <a:lnTo>
                  <a:pt x="2005" y="749"/>
                </a:lnTo>
                <a:lnTo>
                  <a:pt x="2002" y="747"/>
                </a:lnTo>
                <a:lnTo>
                  <a:pt x="2002" y="677"/>
                </a:lnTo>
                <a:lnTo>
                  <a:pt x="2007" y="673"/>
                </a:lnTo>
                <a:lnTo>
                  <a:pt x="1995" y="665"/>
                </a:lnTo>
                <a:lnTo>
                  <a:pt x="1995" y="665"/>
                </a:lnTo>
                <a:close/>
              </a:path>
              <a:path w="2558" h="772">
                <a:moveTo>
                  <a:pt x="2007" y="639"/>
                </a:moveTo>
                <a:lnTo>
                  <a:pt x="2007" y="641"/>
                </a:lnTo>
                <a:lnTo>
                  <a:pt x="2010" y="644"/>
                </a:lnTo>
                <a:lnTo>
                  <a:pt x="2010" y="649"/>
                </a:lnTo>
                <a:lnTo>
                  <a:pt x="2012" y="651"/>
                </a:lnTo>
                <a:lnTo>
                  <a:pt x="2014" y="653"/>
                </a:lnTo>
                <a:lnTo>
                  <a:pt x="2014" y="658"/>
                </a:lnTo>
                <a:lnTo>
                  <a:pt x="2017" y="661"/>
                </a:lnTo>
                <a:lnTo>
                  <a:pt x="2017" y="663"/>
                </a:lnTo>
                <a:lnTo>
                  <a:pt x="2019" y="665"/>
                </a:lnTo>
                <a:lnTo>
                  <a:pt x="2019" y="673"/>
                </a:lnTo>
                <a:lnTo>
                  <a:pt x="2021" y="675"/>
                </a:lnTo>
                <a:lnTo>
                  <a:pt x="2024" y="675"/>
                </a:lnTo>
                <a:lnTo>
                  <a:pt x="2026" y="673"/>
                </a:lnTo>
                <a:lnTo>
                  <a:pt x="2026" y="668"/>
                </a:lnTo>
                <a:lnTo>
                  <a:pt x="2029" y="665"/>
                </a:lnTo>
                <a:lnTo>
                  <a:pt x="2029" y="661"/>
                </a:lnTo>
                <a:lnTo>
                  <a:pt x="2026" y="658"/>
                </a:lnTo>
                <a:lnTo>
                  <a:pt x="2026" y="656"/>
                </a:lnTo>
                <a:lnTo>
                  <a:pt x="2024" y="653"/>
                </a:lnTo>
                <a:lnTo>
                  <a:pt x="2021" y="651"/>
                </a:lnTo>
                <a:lnTo>
                  <a:pt x="2021" y="649"/>
                </a:lnTo>
                <a:lnTo>
                  <a:pt x="2019" y="649"/>
                </a:lnTo>
                <a:lnTo>
                  <a:pt x="2017" y="646"/>
                </a:lnTo>
                <a:lnTo>
                  <a:pt x="2014" y="644"/>
                </a:lnTo>
                <a:lnTo>
                  <a:pt x="2012" y="644"/>
                </a:lnTo>
                <a:lnTo>
                  <a:pt x="2010" y="641"/>
                </a:lnTo>
                <a:lnTo>
                  <a:pt x="2007" y="639"/>
                </a:lnTo>
                <a:lnTo>
                  <a:pt x="2007" y="639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48" name="picture 4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600000">
            <a:off x="8477250" y="9476485"/>
            <a:ext cx="982217" cy="622553"/>
          </a:xfrm>
          <a:prstGeom prst="rect">
            <a:avLst/>
          </a:prstGeom>
        </p:spPr>
      </p:pic>
      <p:pic>
        <p:nvPicPr>
          <p:cNvPr id="50" name="picture 5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600000">
            <a:off x="6649973" y="9503156"/>
            <a:ext cx="1083564" cy="563117"/>
          </a:xfrm>
          <a:prstGeom prst="rect">
            <a:avLst/>
          </a:prstGeom>
        </p:spPr>
      </p:pic>
      <p:grpSp>
        <p:nvGrpSpPr>
          <p:cNvPr id="4" name="group 4"/>
          <p:cNvGrpSpPr/>
          <p:nvPr/>
        </p:nvGrpSpPr>
        <p:grpSpPr>
          <a:xfrm rot="21600000">
            <a:off x="1430272" y="9349994"/>
            <a:ext cx="1321309" cy="396239"/>
            <a:chOff x="0" y="0"/>
            <a:chExt cx="1321309" cy="396239"/>
          </a:xfrm>
        </p:grpSpPr>
        <p:sp>
          <p:nvSpPr>
            <p:cNvPr id="52" name="path 52"/>
            <p:cNvSpPr/>
            <p:nvPr/>
          </p:nvSpPr>
          <p:spPr>
            <a:xfrm>
              <a:off x="0" y="0"/>
              <a:ext cx="377955" cy="396239"/>
            </a:xfrm>
            <a:custGeom>
              <a:avLst/>
              <a:gdLst/>
              <a:ahLst/>
              <a:cxnLst/>
              <a:rect l="0" t="0" r="0" b="0"/>
              <a:pathLst>
                <a:path w="595" h="623">
                  <a:moveTo>
                    <a:pt x="102" y="195"/>
                  </a:moveTo>
                  <a:lnTo>
                    <a:pt x="294" y="3"/>
                  </a:lnTo>
                  <a:moveTo>
                    <a:pt x="99" y="200"/>
                  </a:moveTo>
                  <a:lnTo>
                    <a:pt x="298" y="1"/>
                  </a:lnTo>
                  <a:moveTo>
                    <a:pt x="99" y="205"/>
                  </a:moveTo>
                  <a:lnTo>
                    <a:pt x="303" y="1"/>
                  </a:lnTo>
                  <a:moveTo>
                    <a:pt x="102" y="207"/>
                  </a:moveTo>
                  <a:lnTo>
                    <a:pt x="306" y="1"/>
                  </a:lnTo>
                  <a:moveTo>
                    <a:pt x="102" y="209"/>
                  </a:moveTo>
                  <a:lnTo>
                    <a:pt x="310" y="3"/>
                  </a:lnTo>
                  <a:moveTo>
                    <a:pt x="104" y="212"/>
                  </a:moveTo>
                  <a:lnTo>
                    <a:pt x="313" y="5"/>
                  </a:lnTo>
                  <a:lnTo>
                    <a:pt x="106" y="214"/>
                  </a:lnTo>
                  <a:moveTo>
                    <a:pt x="106" y="217"/>
                  </a:moveTo>
                  <a:lnTo>
                    <a:pt x="315" y="8"/>
                  </a:lnTo>
                  <a:moveTo>
                    <a:pt x="109" y="219"/>
                  </a:moveTo>
                  <a:lnTo>
                    <a:pt x="318" y="10"/>
                  </a:lnTo>
                  <a:moveTo>
                    <a:pt x="114" y="219"/>
                  </a:moveTo>
                  <a:lnTo>
                    <a:pt x="320" y="13"/>
                  </a:lnTo>
                  <a:moveTo>
                    <a:pt x="116" y="221"/>
                  </a:moveTo>
                  <a:lnTo>
                    <a:pt x="322" y="15"/>
                  </a:lnTo>
                  <a:moveTo>
                    <a:pt x="121" y="221"/>
                  </a:moveTo>
                  <a:lnTo>
                    <a:pt x="325" y="17"/>
                  </a:lnTo>
                  <a:moveTo>
                    <a:pt x="126" y="219"/>
                  </a:moveTo>
                  <a:lnTo>
                    <a:pt x="327" y="20"/>
                  </a:lnTo>
                  <a:lnTo>
                    <a:pt x="274" y="75"/>
                  </a:lnTo>
                  <a:moveTo>
                    <a:pt x="282" y="70"/>
                  </a:moveTo>
                  <a:lnTo>
                    <a:pt x="330" y="22"/>
                  </a:lnTo>
                  <a:moveTo>
                    <a:pt x="286" y="70"/>
                  </a:moveTo>
                  <a:lnTo>
                    <a:pt x="332" y="25"/>
                  </a:lnTo>
                  <a:moveTo>
                    <a:pt x="291" y="68"/>
                  </a:moveTo>
                  <a:lnTo>
                    <a:pt x="334" y="27"/>
                  </a:lnTo>
                  <a:moveTo>
                    <a:pt x="296" y="68"/>
                  </a:moveTo>
                  <a:lnTo>
                    <a:pt x="337" y="29"/>
                  </a:lnTo>
                  <a:moveTo>
                    <a:pt x="301" y="68"/>
                  </a:moveTo>
                  <a:lnTo>
                    <a:pt x="339" y="32"/>
                  </a:lnTo>
                  <a:lnTo>
                    <a:pt x="303" y="70"/>
                  </a:lnTo>
                  <a:moveTo>
                    <a:pt x="308" y="70"/>
                  </a:moveTo>
                  <a:lnTo>
                    <a:pt x="342" y="34"/>
                  </a:lnTo>
                  <a:moveTo>
                    <a:pt x="1" y="380"/>
                  </a:moveTo>
                  <a:lnTo>
                    <a:pt x="243" y="140"/>
                  </a:lnTo>
                  <a:moveTo>
                    <a:pt x="310" y="70"/>
                  </a:moveTo>
                  <a:lnTo>
                    <a:pt x="344" y="37"/>
                  </a:lnTo>
                  <a:moveTo>
                    <a:pt x="1" y="385"/>
                  </a:moveTo>
                  <a:lnTo>
                    <a:pt x="248" y="140"/>
                  </a:lnTo>
                  <a:moveTo>
                    <a:pt x="313" y="73"/>
                  </a:moveTo>
                  <a:lnTo>
                    <a:pt x="346" y="39"/>
                  </a:lnTo>
                  <a:moveTo>
                    <a:pt x="1" y="389"/>
                  </a:moveTo>
                  <a:lnTo>
                    <a:pt x="250" y="140"/>
                  </a:lnTo>
                  <a:moveTo>
                    <a:pt x="318" y="73"/>
                  </a:moveTo>
                  <a:lnTo>
                    <a:pt x="349" y="41"/>
                  </a:lnTo>
                  <a:moveTo>
                    <a:pt x="1" y="392"/>
                  </a:moveTo>
                  <a:lnTo>
                    <a:pt x="253" y="142"/>
                  </a:lnTo>
                  <a:moveTo>
                    <a:pt x="320" y="75"/>
                  </a:moveTo>
                  <a:lnTo>
                    <a:pt x="351" y="44"/>
                  </a:lnTo>
                  <a:moveTo>
                    <a:pt x="3" y="394"/>
                  </a:moveTo>
                  <a:lnTo>
                    <a:pt x="255" y="142"/>
                  </a:lnTo>
                  <a:moveTo>
                    <a:pt x="322" y="75"/>
                  </a:moveTo>
                  <a:lnTo>
                    <a:pt x="354" y="46"/>
                  </a:lnTo>
                  <a:moveTo>
                    <a:pt x="3" y="397"/>
                  </a:moveTo>
                  <a:lnTo>
                    <a:pt x="255" y="147"/>
                  </a:lnTo>
                  <a:moveTo>
                    <a:pt x="325" y="77"/>
                  </a:moveTo>
                  <a:lnTo>
                    <a:pt x="354" y="46"/>
                  </a:lnTo>
                  <a:moveTo>
                    <a:pt x="6" y="399"/>
                  </a:moveTo>
                  <a:lnTo>
                    <a:pt x="255" y="149"/>
                  </a:lnTo>
                  <a:moveTo>
                    <a:pt x="327" y="80"/>
                  </a:moveTo>
                  <a:lnTo>
                    <a:pt x="356" y="49"/>
                  </a:lnTo>
                  <a:moveTo>
                    <a:pt x="8" y="401"/>
                  </a:moveTo>
                  <a:lnTo>
                    <a:pt x="255" y="154"/>
                  </a:lnTo>
                  <a:moveTo>
                    <a:pt x="327" y="82"/>
                  </a:moveTo>
                  <a:lnTo>
                    <a:pt x="358" y="51"/>
                  </a:lnTo>
                  <a:moveTo>
                    <a:pt x="10" y="404"/>
                  </a:moveTo>
                  <a:lnTo>
                    <a:pt x="255" y="159"/>
                  </a:lnTo>
                  <a:moveTo>
                    <a:pt x="330" y="85"/>
                  </a:moveTo>
                  <a:lnTo>
                    <a:pt x="361" y="53"/>
                  </a:lnTo>
                  <a:moveTo>
                    <a:pt x="13" y="406"/>
                  </a:moveTo>
                  <a:lnTo>
                    <a:pt x="255" y="161"/>
                  </a:lnTo>
                  <a:moveTo>
                    <a:pt x="332" y="87"/>
                  </a:moveTo>
                  <a:lnTo>
                    <a:pt x="363" y="56"/>
                  </a:lnTo>
                  <a:moveTo>
                    <a:pt x="15" y="409"/>
                  </a:moveTo>
                  <a:lnTo>
                    <a:pt x="255" y="166"/>
                  </a:lnTo>
                  <a:moveTo>
                    <a:pt x="334" y="89"/>
                  </a:moveTo>
                  <a:lnTo>
                    <a:pt x="366" y="58"/>
                  </a:lnTo>
                  <a:moveTo>
                    <a:pt x="15" y="409"/>
                  </a:moveTo>
                  <a:lnTo>
                    <a:pt x="255" y="171"/>
                  </a:lnTo>
                  <a:moveTo>
                    <a:pt x="334" y="92"/>
                  </a:moveTo>
                  <a:lnTo>
                    <a:pt x="368" y="61"/>
                  </a:lnTo>
                  <a:moveTo>
                    <a:pt x="18" y="411"/>
                  </a:moveTo>
                  <a:lnTo>
                    <a:pt x="255" y="173"/>
                  </a:lnTo>
                  <a:moveTo>
                    <a:pt x="337" y="94"/>
                  </a:moveTo>
                  <a:lnTo>
                    <a:pt x="368" y="61"/>
                  </a:lnTo>
                  <a:moveTo>
                    <a:pt x="20" y="413"/>
                  </a:moveTo>
                  <a:lnTo>
                    <a:pt x="255" y="178"/>
                  </a:lnTo>
                  <a:moveTo>
                    <a:pt x="337" y="97"/>
                  </a:moveTo>
                  <a:lnTo>
                    <a:pt x="370" y="63"/>
                  </a:lnTo>
                  <a:moveTo>
                    <a:pt x="22" y="416"/>
                  </a:moveTo>
                  <a:lnTo>
                    <a:pt x="255" y="183"/>
                  </a:lnTo>
                  <a:moveTo>
                    <a:pt x="339" y="99"/>
                  </a:moveTo>
                  <a:lnTo>
                    <a:pt x="373" y="65"/>
                  </a:lnTo>
                  <a:moveTo>
                    <a:pt x="25" y="418"/>
                  </a:moveTo>
                  <a:lnTo>
                    <a:pt x="255" y="185"/>
                  </a:lnTo>
                  <a:moveTo>
                    <a:pt x="339" y="104"/>
                  </a:moveTo>
                  <a:lnTo>
                    <a:pt x="375" y="68"/>
                  </a:lnTo>
                  <a:moveTo>
                    <a:pt x="27" y="421"/>
                  </a:moveTo>
                  <a:lnTo>
                    <a:pt x="255" y="190"/>
                  </a:lnTo>
                  <a:moveTo>
                    <a:pt x="339" y="106"/>
                  </a:moveTo>
                  <a:lnTo>
                    <a:pt x="378" y="70"/>
                  </a:lnTo>
                  <a:moveTo>
                    <a:pt x="30" y="423"/>
                  </a:moveTo>
                  <a:lnTo>
                    <a:pt x="255" y="195"/>
                  </a:lnTo>
                  <a:moveTo>
                    <a:pt x="342" y="111"/>
                  </a:moveTo>
                  <a:lnTo>
                    <a:pt x="380" y="73"/>
                  </a:lnTo>
                  <a:moveTo>
                    <a:pt x="30" y="423"/>
                  </a:moveTo>
                  <a:lnTo>
                    <a:pt x="255" y="200"/>
                  </a:lnTo>
                  <a:moveTo>
                    <a:pt x="342" y="113"/>
                  </a:moveTo>
                  <a:lnTo>
                    <a:pt x="380" y="73"/>
                  </a:lnTo>
                  <a:moveTo>
                    <a:pt x="32" y="425"/>
                  </a:moveTo>
                  <a:lnTo>
                    <a:pt x="255" y="202"/>
                  </a:lnTo>
                  <a:moveTo>
                    <a:pt x="342" y="118"/>
                  </a:moveTo>
                  <a:lnTo>
                    <a:pt x="382" y="75"/>
                  </a:lnTo>
                  <a:moveTo>
                    <a:pt x="34" y="428"/>
                  </a:moveTo>
                  <a:lnTo>
                    <a:pt x="255" y="207"/>
                  </a:lnTo>
                  <a:moveTo>
                    <a:pt x="342" y="123"/>
                  </a:moveTo>
                  <a:lnTo>
                    <a:pt x="385" y="77"/>
                  </a:lnTo>
                  <a:moveTo>
                    <a:pt x="37" y="430"/>
                  </a:moveTo>
                  <a:lnTo>
                    <a:pt x="255" y="212"/>
                  </a:lnTo>
                  <a:moveTo>
                    <a:pt x="342" y="125"/>
                  </a:moveTo>
                  <a:lnTo>
                    <a:pt x="387" y="80"/>
                  </a:lnTo>
                  <a:moveTo>
                    <a:pt x="39" y="433"/>
                  </a:moveTo>
                  <a:lnTo>
                    <a:pt x="255" y="214"/>
                  </a:lnTo>
                  <a:moveTo>
                    <a:pt x="342" y="130"/>
                  </a:moveTo>
                  <a:lnTo>
                    <a:pt x="390" y="82"/>
                  </a:lnTo>
                  <a:moveTo>
                    <a:pt x="42" y="435"/>
                  </a:moveTo>
                  <a:lnTo>
                    <a:pt x="255" y="219"/>
                  </a:lnTo>
                  <a:moveTo>
                    <a:pt x="342" y="135"/>
                  </a:moveTo>
                  <a:lnTo>
                    <a:pt x="392" y="85"/>
                  </a:lnTo>
                  <a:moveTo>
                    <a:pt x="44" y="435"/>
                  </a:moveTo>
                  <a:lnTo>
                    <a:pt x="255" y="224"/>
                  </a:lnTo>
                  <a:moveTo>
                    <a:pt x="342" y="140"/>
                  </a:moveTo>
                  <a:lnTo>
                    <a:pt x="394" y="87"/>
                  </a:lnTo>
                  <a:moveTo>
                    <a:pt x="44" y="437"/>
                  </a:moveTo>
                  <a:lnTo>
                    <a:pt x="255" y="226"/>
                  </a:lnTo>
                  <a:moveTo>
                    <a:pt x="342" y="142"/>
                  </a:moveTo>
                  <a:lnTo>
                    <a:pt x="394" y="87"/>
                  </a:lnTo>
                  <a:moveTo>
                    <a:pt x="46" y="440"/>
                  </a:moveTo>
                  <a:lnTo>
                    <a:pt x="255" y="231"/>
                  </a:lnTo>
                  <a:moveTo>
                    <a:pt x="342" y="147"/>
                  </a:moveTo>
                  <a:lnTo>
                    <a:pt x="397" y="89"/>
                  </a:lnTo>
                  <a:moveTo>
                    <a:pt x="49" y="442"/>
                  </a:moveTo>
                  <a:lnTo>
                    <a:pt x="255" y="236"/>
                  </a:lnTo>
                  <a:moveTo>
                    <a:pt x="342" y="152"/>
                  </a:moveTo>
                  <a:lnTo>
                    <a:pt x="399" y="92"/>
                  </a:lnTo>
                  <a:moveTo>
                    <a:pt x="51" y="445"/>
                  </a:moveTo>
                  <a:lnTo>
                    <a:pt x="255" y="241"/>
                  </a:lnTo>
                  <a:moveTo>
                    <a:pt x="339" y="154"/>
                  </a:moveTo>
                  <a:lnTo>
                    <a:pt x="402" y="94"/>
                  </a:lnTo>
                  <a:moveTo>
                    <a:pt x="54" y="447"/>
                  </a:moveTo>
                  <a:lnTo>
                    <a:pt x="255" y="243"/>
                  </a:lnTo>
                  <a:moveTo>
                    <a:pt x="339" y="159"/>
                  </a:moveTo>
                  <a:lnTo>
                    <a:pt x="404" y="97"/>
                  </a:lnTo>
                  <a:moveTo>
                    <a:pt x="56" y="449"/>
                  </a:moveTo>
                  <a:lnTo>
                    <a:pt x="255" y="248"/>
                  </a:lnTo>
                  <a:moveTo>
                    <a:pt x="339" y="164"/>
                  </a:moveTo>
                  <a:lnTo>
                    <a:pt x="406" y="99"/>
                  </a:lnTo>
                  <a:moveTo>
                    <a:pt x="56" y="449"/>
                  </a:moveTo>
                  <a:lnTo>
                    <a:pt x="255" y="253"/>
                  </a:lnTo>
                  <a:moveTo>
                    <a:pt x="339" y="166"/>
                  </a:moveTo>
                  <a:lnTo>
                    <a:pt x="406" y="99"/>
                  </a:lnTo>
                  <a:moveTo>
                    <a:pt x="58" y="452"/>
                  </a:moveTo>
                  <a:lnTo>
                    <a:pt x="255" y="255"/>
                  </a:lnTo>
                  <a:moveTo>
                    <a:pt x="339" y="171"/>
                  </a:moveTo>
                  <a:lnTo>
                    <a:pt x="409" y="101"/>
                  </a:lnTo>
                  <a:moveTo>
                    <a:pt x="61" y="454"/>
                  </a:moveTo>
                  <a:lnTo>
                    <a:pt x="255" y="260"/>
                  </a:lnTo>
                  <a:moveTo>
                    <a:pt x="339" y="176"/>
                  </a:moveTo>
                  <a:lnTo>
                    <a:pt x="411" y="104"/>
                  </a:lnTo>
                  <a:moveTo>
                    <a:pt x="63" y="457"/>
                  </a:moveTo>
                  <a:lnTo>
                    <a:pt x="255" y="265"/>
                  </a:lnTo>
                  <a:moveTo>
                    <a:pt x="339" y="181"/>
                  </a:moveTo>
                  <a:lnTo>
                    <a:pt x="414" y="106"/>
                  </a:lnTo>
                  <a:moveTo>
                    <a:pt x="66" y="459"/>
                  </a:moveTo>
                  <a:lnTo>
                    <a:pt x="255" y="267"/>
                  </a:lnTo>
                  <a:moveTo>
                    <a:pt x="339" y="183"/>
                  </a:moveTo>
                  <a:lnTo>
                    <a:pt x="416" y="109"/>
                  </a:lnTo>
                  <a:moveTo>
                    <a:pt x="68" y="461"/>
                  </a:moveTo>
                  <a:lnTo>
                    <a:pt x="255" y="272"/>
                  </a:lnTo>
                  <a:moveTo>
                    <a:pt x="339" y="188"/>
                  </a:moveTo>
                  <a:lnTo>
                    <a:pt x="418" y="111"/>
                  </a:lnTo>
                  <a:moveTo>
                    <a:pt x="70" y="461"/>
                  </a:moveTo>
                  <a:lnTo>
                    <a:pt x="255" y="277"/>
                  </a:lnTo>
                  <a:moveTo>
                    <a:pt x="339" y="193"/>
                  </a:moveTo>
                  <a:lnTo>
                    <a:pt x="421" y="113"/>
                  </a:lnTo>
                  <a:moveTo>
                    <a:pt x="70" y="464"/>
                  </a:moveTo>
                  <a:lnTo>
                    <a:pt x="255" y="281"/>
                  </a:lnTo>
                  <a:moveTo>
                    <a:pt x="339" y="195"/>
                  </a:moveTo>
                  <a:lnTo>
                    <a:pt x="421" y="113"/>
                  </a:lnTo>
                  <a:moveTo>
                    <a:pt x="73" y="466"/>
                  </a:moveTo>
                  <a:lnTo>
                    <a:pt x="255" y="284"/>
                  </a:lnTo>
                  <a:moveTo>
                    <a:pt x="339" y="200"/>
                  </a:moveTo>
                  <a:lnTo>
                    <a:pt x="423" y="116"/>
                  </a:lnTo>
                  <a:moveTo>
                    <a:pt x="75" y="469"/>
                  </a:moveTo>
                  <a:lnTo>
                    <a:pt x="255" y="289"/>
                  </a:lnTo>
                  <a:moveTo>
                    <a:pt x="339" y="205"/>
                  </a:moveTo>
                  <a:lnTo>
                    <a:pt x="426" y="118"/>
                  </a:lnTo>
                  <a:moveTo>
                    <a:pt x="78" y="471"/>
                  </a:moveTo>
                  <a:lnTo>
                    <a:pt x="255" y="293"/>
                  </a:lnTo>
                  <a:moveTo>
                    <a:pt x="339" y="207"/>
                  </a:moveTo>
                  <a:lnTo>
                    <a:pt x="428" y="121"/>
                  </a:lnTo>
                  <a:moveTo>
                    <a:pt x="80" y="473"/>
                  </a:moveTo>
                  <a:lnTo>
                    <a:pt x="255" y="296"/>
                  </a:lnTo>
                  <a:moveTo>
                    <a:pt x="339" y="212"/>
                  </a:moveTo>
                  <a:lnTo>
                    <a:pt x="430" y="123"/>
                  </a:lnTo>
                  <a:moveTo>
                    <a:pt x="82" y="476"/>
                  </a:moveTo>
                  <a:lnTo>
                    <a:pt x="255" y="301"/>
                  </a:lnTo>
                  <a:moveTo>
                    <a:pt x="339" y="217"/>
                  </a:moveTo>
                  <a:lnTo>
                    <a:pt x="433" y="125"/>
                  </a:lnTo>
                  <a:moveTo>
                    <a:pt x="85" y="476"/>
                  </a:moveTo>
                  <a:lnTo>
                    <a:pt x="255" y="305"/>
                  </a:lnTo>
                  <a:moveTo>
                    <a:pt x="339" y="221"/>
                  </a:moveTo>
                  <a:lnTo>
                    <a:pt x="433" y="128"/>
                  </a:lnTo>
                  <a:moveTo>
                    <a:pt x="87" y="478"/>
                  </a:moveTo>
                  <a:lnTo>
                    <a:pt x="255" y="310"/>
                  </a:lnTo>
                  <a:moveTo>
                    <a:pt x="339" y="224"/>
                  </a:moveTo>
                  <a:lnTo>
                    <a:pt x="435" y="128"/>
                  </a:lnTo>
                  <a:moveTo>
                    <a:pt x="90" y="478"/>
                  </a:moveTo>
                  <a:lnTo>
                    <a:pt x="255" y="315"/>
                  </a:lnTo>
                  <a:moveTo>
                    <a:pt x="339" y="229"/>
                  </a:moveTo>
                  <a:lnTo>
                    <a:pt x="438" y="130"/>
                  </a:lnTo>
                  <a:moveTo>
                    <a:pt x="94" y="478"/>
                  </a:moveTo>
                  <a:lnTo>
                    <a:pt x="253" y="320"/>
                  </a:lnTo>
                  <a:moveTo>
                    <a:pt x="339" y="233"/>
                  </a:moveTo>
                  <a:lnTo>
                    <a:pt x="440" y="133"/>
                  </a:lnTo>
                  <a:moveTo>
                    <a:pt x="99" y="478"/>
                  </a:moveTo>
                  <a:lnTo>
                    <a:pt x="250" y="327"/>
                  </a:lnTo>
                  <a:moveTo>
                    <a:pt x="339" y="236"/>
                  </a:moveTo>
                  <a:lnTo>
                    <a:pt x="442" y="135"/>
                  </a:lnTo>
                  <a:moveTo>
                    <a:pt x="339" y="241"/>
                  </a:moveTo>
                  <a:lnTo>
                    <a:pt x="445" y="137"/>
                  </a:lnTo>
                  <a:moveTo>
                    <a:pt x="339" y="245"/>
                  </a:moveTo>
                  <a:lnTo>
                    <a:pt x="447" y="140"/>
                  </a:lnTo>
                  <a:moveTo>
                    <a:pt x="339" y="248"/>
                  </a:moveTo>
                  <a:lnTo>
                    <a:pt x="447" y="142"/>
                  </a:lnTo>
                  <a:moveTo>
                    <a:pt x="339" y="253"/>
                  </a:moveTo>
                  <a:lnTo>
                    <a:pt x="450" y="145"/>
                  </a:lnTo>
                  <a:moveTo>
                    <a:pt x="339" y="257"/>
                  </a:moveTo>
                  <a:lnTo>
                    <a:pt x="452" y="147"/>
                  </a:lnTo>
                  <a:moveTo>
                    <a:pt x="339" y="262"/>
                  </a:moveTo>
                  <a:lnTo>
                    <a:pt x="452" y="149"/>
                  </a:lnTo>
                  <a:moveTo>
                    <a:pt x="342" y="265"/>
                  </a:moveTo>
                  <a:lnTo>
                    <a:pt x="452" y="154"/>
                  </a:lnTo>
                  <a:moveTo>
                    <a:pt x="344" y="267"/>
                  </a:moveTo>
                  <a:lnTo>
                    <a:pt x="450" y="159"/>
                  </a:lnTo>
                  <a:moveTo>
                    <a:pt x="289" y="5"/>
                  </a:moveTo>
                  <a:lnTo>
                    <a:pt x="106" y="188"/>
                  </a:lnTo>
                  <a:moveTo>
                    <a:pt x="267" y="82"/>
                  </a:moveTo>
                  <a:lnTo>
                    <a:pt x="133" y="214"/>
                  </a:lnTo>
                  <a:moveTo>
                    <a:pt x="238" y="142"/>
                  </a:moveTo>
                  <a:lnTo>
                    <a:pt x="6" y="373"/>
                  </a:lnTo>
                  <a:moveTo>
                    <a:pt x="6" y="375"/>
                  </a:moveTo>
                  <a:lnTo>
                    <a:pt x="1" y="387"/>
                  </a:lnTo>
                  <a:lnTo>
                    <a:pt x="6" y="399"/>
                  </a:lnTo>
                  <a:moveTo>
                    <a:pt x="106" y="473"/>
                  </a:moveTo>
                  <a:lnTo>
                    <a:pt x="243" y="337"/>
                  </a:lnTo>
                  <a:moveTo>
                    <a:pt x="80" y="473"/>
                  </a:moveTo>
                  <a:lnTo>
                    <a:pt x="92" y="478"/>
                  </a:lnTo>
                  <a:lnTo>
                    <a:pt x="104" y="473"/>
                  </a:lnTo>
                  <a:moveTo>
                    <a:pt x="447" y="164"/>
                  </a:moveTo>
                  <a:lnTo>
                    <a:pt x="346" y="265"/>
                  </a:lnTo>
                  <a:moveTo>
                    <a:pt x="255" y="149"/>
                  </a:moveTo>
                  <a:lnTo>
                    <a:pt x="255" y="305"/>
                  </a:lnTo>
                  <a:moveTo>
                    <a:pt x="243" y="337"/>
                  </a:moveTo>
                  <a:lnTo>
                    <a:pt x="253" y="322"/>
                  </a:lnTo>
                  <a:lnTo>
                    <a:pt x="255" y="305"/>
                  </a:lnTo>
                  <a:moveTo>
                    <a:pt x="255" y="149"/>
                  </a:moveTo>
                  <a:lnTo>
                    <a:pt x="253" y="142"/>
                  </a:lnTo>
                  <a:lnTo>
                    <a:pt x="246" y="140"/>
                  </a:lnTo>
                  <a:lnTo>
                    <a:pt x="238" y="142"/>
                  </a:lnTo>
                  <a:moveTo>
                    <a:pt x="342" y="111"/>
                  </a:moveTo>
                  <a:lnTo>
                    <a:pt x="339" y="262"/>
                  </a:lnTo>
                  <a:moveTo>
                    <a:pt x="6" y="399"/>
                  </a:moveTo>
                  <a:lnTo>
                    <a:pt x="80" y="473"/>
                  </a:lnTo>
                  <a:moveTo>
                    <a:pt x="313" y="5"/>
                  </a:moveTo>
                  <a:lnTo>
                    <a:pt x="447" y="140"/>
                  </a:lnTo>
                  <a:moveTo>
                    <a:pt x="445" y="164"/>
                  </a:moveTo>
                  <a:lnTo>
                    <a:pt x="450" y="152"/>
                  </a:lnTo>
                  <a:lnTo>
                    <a:pt x="445" y="140"/>
                  </a:lnTo>
                  <a:moveTo>
                    <a:pt x="313" y="8"/>
                  </a:moveTo>
                  <a:lnTo>
                    <a:pt x="301" y="3"/>
                  </a:lnTo>
                  <a:lnTo>
                    <a:pt x="289" y="8"/>
                  </a:lnTo>
                  <a:moveTo>
                    <a:pt x="342" y="262"/>
                  </a:moveTo>
                  <a:lnTo>
                    <a:pt x="346" y="265"/>
                  </a:lnTo>
                  <a:moveTo>
                    <a:pt x="339" y="111"/>
                  </a:moveTo>
                  <a:lnTo>
                    <a:pt x="337" y="94"/>
                  </a:lnTo>
                  <a:lnTo>
                    <a:pt x="327" y="80"/>
                  </a:lnTo>
                  <a:lnTo>
                    <a:pt x="313" y="70"/>
                  </a:lnTo>
                  <a:lnTo>
                    <a:pt x="296" y="68"/>
                  </a:lnTo>
                  <a:lnTo>
                    <a:pt x="279" y="70"/>
                  </a:lnTo>
                  <a:lnTo>
                    <a:pt x="265" y="80"/>
                  </a:lnTo>
                  <a:moveTo>
                    <a:pt x="106" y="214"/>
                  </a:moveTo>
                  <a:lnTo>
                    <a:pt x="106" y="212"/>
                  </a:lnTo>
                  <a:moveTo>
                    <a:pt x="106" y="190"/>
                  </a:moveTo>
                  <a:lnTo>
                    <a:pt x="102" y="202"/>
                  </a:lnTo>
                  <a:lnTo>
                    <a:pt x="106" y="214"/>
                  </a:lnTo>
                  <a:moveTo>
                    <a:pt x="106" y="214"/>
                  </a:moveTo>
                  <a:lnTo>
                    <a:pt x="118" y="219"/>
                  </a:lnTo>
                  <a:lnTo>
                    <a:pt x="130" y="214"/>
                  </a:lnTo>
                  <a:moveTo>
                    <a:pt x="145" y="466"/>
                  </a:moveTo>
                  <a:lnTo>
                    <a:pt x="253" y="358"/>
                  </a:lnTo>
                  <a:moveTo>
                    <a:pt x="145" y="471"/>
                  </a:moveTo>
                  <a:lnTo>
                    <a:pt x="255" y="361"/>
                  </a:lnTo>
                  <a:moveTo>
                    <a:pt x="145" y="476"/>
                  </a:moveTo>
                  <a:lnTo>
                    <a:pt x="255" y="363"/>
                  </a:lnTo>
                  <a:moveTo>
                    <a:pt x="145" y="478"/>
                  </a:moveTo>
                  <a:lnTo>
                    <a:pt x="255" y="368"/>
                  </a:lnTo>
                  <a:moveTo>
                    <a:pt x="145" y="481"/>
                  </a:moveTo>
                  <a:lnTo>
                    <a:pt x="255" y="373"/>
                  </a:lnTo>
                  <a:moveTo>
                    <a:pt x="147" y="483"/>
                  </a:moveTo>
                  <a:lnTo>
                    <a:pt x="255" y="375"/>
                  </a:lnTo>
                  <a:moveTo>
                    <a:pt x="150" y="485"/>
                  </a:moveTo>
                  <a:lnTo>
                    <a:pt x="255" y="380"/>
                  </a:lnTo>
                  <a:moveTo>
                    <a:pt x="152" y="488"/>
                  </a:moveTo>
                  <a:lnTo>
                    <a:pt x="255" y="385"/>
                  </a:lnTo>
                  <a:moveTo>
                    <a:pt x="154" y="490"/>
                  </a:moveTo>
                  <a:lnTo>
                    <a:pt x="255" y="387"/>
                  </a:lnTo>
                  <a:moveTo>
                    <a:pt x="344" y="298"/>
                  </a:moveTo>
                  <a:lnTo>
                    <a:pt x="498" y="147"/>
                  </a:lnTo>
                  <a:moveTo>
                    <a:pt x="157" y="493"/>
                  </a:moveTo>
                  <a:lnTo>
                    <a:pt x="255" y="392"/>
                  </a:lnTo>
                  <a:moveTo>
                    <a:pt x="342" y="305"/>
                  </a:moveTo>
                  <a:lnTo>
                    <a:pt x="502" y="145"/>
                  </a:lnTo>
                  <a:moveTo>
                    <a:pt x="157" y="493"/>
                  </a:moveTo>
                  <a:lnTo>
                    <a:pt x="255" y="397"/>
                  </a:lnTo>
                  <a:moveTo>
                    <a:pt x="342" y="310"/>
                  </a:moveTo>
                  <a:lnTo>
                    <a:pt x="505" y="145"/>
                  </a:lnTo>
                  <a:moveTo>
                    <a:pt x="159" y="495"/>
                  </a:moveTo>
                  <a:lnTo>
                    <a:pt x="255" y="399"/>
                  </a:lnTo>
                  <a:moveTo>
                    <a:pt x="339" y="315"/>
                  </a:moveTo>
                  <a:lnTo>
                    <a:pt x="510" y="147"/>
                  </a:lnTo>
                  <a:moveTo>
                    <a:pt x="162" y="497"/>
                  </a:moveTo>
                  <a:lnTo>
                    <a:pt x="255" y="404"/>
                  </a:lnTo>
                  <a:moveTo>
                    <a:pt x="339" y="320"/>
                  </a:moveTo>
                  <a:lnTo>
                    <a:pt x="512" y="147"/>
                  </a:lnTo>
                  <a:moveTo>
                    <a:pt x="164" y="500"/>
                  </a:moveTo>
                  <a:lnTo>
                    <a:pt x="255" y="409"/>
                  </a:lnTo>
                  <a:moveTo>
                    <a:pt x="339" y="325"/>
                  </a:moveTo>
                  <a:lnTo>
                    <a:pt x="514" y="149"/>
                  </a:lnTo>
                  <a:moveTo>
                    <a:pt x="166" y="502"/>
                  </a:moveTo>
                  <a:lnTo>
                    <a:pt x="255" y="413"/>
                  </a:lnTo>
                  <a:moveTo>
                    <a:pt x="339" y="327"/>
                  </a:moveTo>
                  <a:lnTo>
                    <a:pt x="517" y="152"/>
                  </a:lnTo>
                  <a:moveTo>
                    <a:pt x="169" y="505"/>
                  </a:moveTo>
                  <a:lnTo>
                    <a:pt x="255" y="416"/>
                  </a:lnTo>
                  <a:moveTo>
                    <a:pt x="339" y="332"/>
                  </a:moveTo>
                  <a:lnTo>
                    <a:pt x="519" y="154"/>
                  </a:lnTo>
                  <a:moveTo>
                    <a:pt x="169" y="505"/>
                  </a:moveTo>
                  <a:lnTo>
                    <a:pt x="255" y="421"/>
                  </a:lnTo>
                  <a:moveTo>
                    <a:pt x="339" y="337"/>
                  </a:moveTo>
                  <a:lnTo>
                    <a:pt x="519" y="157"/>
                  </a:lnTo>
                  <a:moveTo>
                    <a:pt x="171" y="507"/>
                  </a:moveTo>
                  <a:lnTo>
                    <a:pt x="255" y="425"/>
                  </a:lnTo>
                  <a:moveTo>
                    <a:pt x="339" y="339"/>
                  </a:moveTo>
                  <a:lnTo>
                    <a:pt x="522" y="157"/>
                  </a:lnTo>
                  <a:moveTo>
                    <a:pt x="174" y="509"/>
                  </a:moveTo>
                  <a:lnTo>
                    <a:pt x="255" y="428"/>
                  </a:lnTo>
                  <a:moveTo>
                    <a:pt x="339" y="344"/>
                  </a:moveTo>
                  <a:lnTo>
                    <a:pt x="524" y="159"/>
                  </a:lnTo>
                  <a:moveTo>
                    <a:pt x="176" y="512"/>
                  </a:moveTo>
                  <a:lnTo>
                    <a:pt x="255" y="433"/>
                  </a:lnTo>
                  <a:moveTo>
                    <a:pt x="339" y="349"/>
                  </a:moveTo>
                  <a:lnTo>
                    <a:pt x="526" y="161"/>
                  </a:lnTo>
                  <a:moveTo>
                    <a:pt x="178" y="514"/>
                  </a:moveTo>
                  <a:lnTo>
                    <a:pt x="255" y="437"/>
                  </a:lnTo>
                  <a:moveTo>
                    <a:pt x="339" y="353"/>
                  </a:moveTo>
                  <a:lnTo>
                    <a:pt x="529" y="164"/>
                  </a:lnTo>
                  <a:moveTo>
                    <a:pt x="181" y="517"/>
                  </a:moveTo>
                  <a:lnTo>
                    <a:pt x="255" y="440"/>
                  </a:lnTo>
                  <a:moveTo>
                    <a:pt x="339" y="356"/>
                  </a:moveTo>
                  <a:lnTo>
                    <a:pt x="531" y="166"/>
                  </a:lnTo>
                  <a:moveTo>
                    <a:pt x="183" y="519"/>
                  </a:moveTo>
                  <a:lnTo>
                    <a:pt x="255" y="445"/>
                  </a:lnTo>
                  <a:moveTo>
                    <a:pt x="339" y="361"/>
                  </a:moveTo>
                  <a:lnTo>
                    <a:pt x="534" y="169"/>
                  </a:lnTo>
                  <a:moveTo>
                    <a:pt x="183" y="519"/>
                  </a:moveTo>
                  <a:lnTo>
                    <a:pt x="255" y="449"/>
                  </a:lnTo>
                  <a:moveTo>
                    <a:pt x="339" y="365"/>
                  </a:moveTo>
                  <a:lnTo>
                    <a:pt x="534" y="169"/>
                  </a:lnTo>
                  <a:moveTo>
                    <a:pt x="186" y="521"/>
                  </a:moveTo>
                  <a:lnTo>
                    <a:pt x="255" y="454"/>
                  </a:lnTo>
                  <a:moveTo>
                    <a:pt x="339" y="368"/>
                  </a:moveTo>
                  <a:lnTo>
                    <a:pt x="536" y="171"/>
                  </a:lnTo>
                  <a:moveTo>
                    <a:pt x="188" y="524"/>
                  </a:moveTo>
                  <a:lnTo>
                    <a:pt x="255" y="457"/>
                  </a:lnTo>
                  <a:moveTo>
                    <a:pt x="339" y="373"/>
                  </a:moveTo>
                  <a:lnTo>
                    <a:pt x="538" y="173"/>
                  </a:lnTo>
                  <a:moveTo>
                    <a:pt x="190" y="526"/>
                  </a:moveTo>
                  <a:lnTo>
                    <a:pt x="255" y="461"/>
                  </a:lnTo>
                  <a:moveTo>
                    <a:pt x="339" y="377"/>
                  </a:moveTo>
                  <a:lnTo>
                    <a:pt x="541" y="176"/>
                  </a:lnTo>
                  <a:moveTo>
                    <a:pt x="193" y="529"/>
                  </a:moveTo>
                  <a:lnTo>
                    <a:pt x="255" y="466"/>
                  </a:lnTo>
                  <a:moveTo>
                    <a:pt x="339" y="380"/>
                  </a:moveTo>
                  <a:lnTo>
                    <a:pt x="543" y="178"/>
                  </a:lnTo>
                  <a:moveTo>
                    <a:pt x="195" y="531"/>
                  </a:moveTo>
                  <a:lnTo>
                    <a:pt x="255" y="469"/>
                  </a:lnTo>
                  <a:moveTo>
                    <a:pt x="339" y="385"/>
                  </a:moveTo>
                  <a:lnTo>
                    <a:pt x="546" y="181"/>
                  </a:lnTo>
                  <a:moveTo>
                    <a:pt x="195" y="533"/>
                  </a:moveTo>
                  <a:lnTo>
                    <a:pt x="255" y="473"/>
                  </a:lnTo>
                  <a:moveTo>
                    <a:pt x="339" y="389"/>
                  </a:moveTo>
                  <a:lnTo>
                    <a:pt x="546" y="183"/>
                  </a:lnTo>
                  <a:moveTo>
                    <a:pt x="198" y="533"/>
                  </a:moveTo>
                  <a:lnTo>
                    <a:pt x="255" y="478"/>
                  </a:lnTo>
                  <a:moveTo>
                    <a:pt x="339" y="394"/>
                  </a:moveTo>
                  <a:lnTo>
                    <a:pt x="548" y="183"/>
                  </a:lnTo>
                  <a:moveTo>
                    <a:pt x="200" y="536"/>
                  </a:moveTo>
                  <a:lnTo>
                    <a:pt x="255" y="483"/>
                  </a:lnTo>
                  <a:moveTo>
                    <a:pt x="339" y="397"/>
                  </a:moveTo>
                  <a:lnTo>
                    <a:pt x="550" y="185"/>
                  </a:lnTo>
                  <a:moveTo>
                    <a:pt x="202" y="538"/>
                  </a:moveTo>
                  <a:lnTo>
                    <a:pt x="255" y="485"/>
                  </a:lnTo>
                  <a:moveTo>
                    <a:pt x="339" y="401"/>
                  </a:moveTo>
                  <a:lnTo>
                    <a:pt x="553" y="188"/>
                  </a:lnTo>
                  <a:moveTo>
                    <a:pt x="205" y="541"/>
                  </a:moveTo>
                  <a:lnTo>
                    <a:pt x="255" y="490"/>
                  </a:lnTo>
                  <a:moveTo>
                    <a:pt x="339" y="406"/>
                  </a:moveTo>
                  <a:lnTo>
                    <a:pt x="555" y="190"/>
                  </a:lnTo>
                  <a:moveTo>
                    <a:pt x="207" y="543"/>
                  </a:moveTo>
                  <a:lnTo>
                    <a:pt x="255" y="495"/>
                  </a:lnTo>
                  <a:moveTo>
                    <a:pt x="339" y="409"/>
                  </a:moveTo>
                  <a:lnTo>
                    <a:pt x="558" y="193"/>
                  </a:lnTo>
                  <a:moveTo>
                    <a:pt x="210" y="545"/>
                  </a:moveTo>
                  <a:lnTo>
                    <a:pt x="255" y="497"/>
                  </a:lnTo>
                  <a:moveTo>
                    <a:pt x="339" y="413"/>
                  </a:moveTo>
                  <a:lnTo>
                    <a:pt x="560" y="195"/>
                  </a:lnTo>
                  <a:moveTo>
                    <a:pt x="210" y="545"/>
                  </a:moveTo>
                  <a:lnTo>
                    <a:pt x="255" y="502"/>
                  </a:lnTo>
                  <a:moveTo>
                    <a:pt x="339" y="418"/>
                  </a:moveTo>
                  <a:lnTo>
                    <a:pt x="560" y="195"/>
                  </a:lnTo>
                  <a:moveTo>
                    <a:pt x="212" y="548"/>
                  </a:moveTo>
                  <a:lnTo>
                    <a:pt x="255" y="507"/>
                  </a:lnTo>
                  <a:moveTo>
                    <a:pt x="339" y="421"/>
                  </a:moveTo>
                  <a:lnTo>
                    <a:pt x="562" y="197"/>
                  </a:lnTo>
                  <a:moveTo>
                    <a:pt x="214" y="550"/>
                  </a:moveTo>
                  <a:lnTo>
                    <a:pt x="255" y="509"/>
                  </a:lnTo>
                  <a:moveTo>
                    <a:pt x="339" y="425"/>
                  </a:moveTo>
                  <a:lnTo>
                    <a:pt x="565" y="200"/>
                  </a:lnTo>
                  <a:moveTo>
                    <a:pt x="217" y="553"/>
                  </a:moveTo>
                  <a:lnTo>
                    <a:pt x="255" y="514"/>
                  </a:lnTo>
                  <a:moveTo>
                    <a:pt x="339" y="430"/>
                  </a:moveTo>
                  <a:lnTo>
                    <a:pt x="567" y="202"/>
                  </a:lnTo>
                  <a:moveTo>
                    <a:pt x="219" y="555"/>
                  </a:moveTo>
                  <a:lnTo>
                    <a:pt x="255" y="519"/>
                  </a:lnTo>
                  <a:moveTo>
                    <a:pt x="339" y="435"/>
                  </a:moveTo>
                  <a:lnTo>
                    <a:pt x="570" y="205"/>
                  </a:lnTo>
                  <a:moveTo>
                    <a:pt x="222" y="557"/>
                  </a:moveTo>
                  <a:lnTo>
                    <a:pt x="255" y="521"/>
                  </a:lnTo>
                  <a:moveTo>
                    <a:pt x="339" y="437"/>
                  </a:moveTo>
                  <a:lnTo>
                    <a:pt x="572" y="207"/>
                  </a:lnTo>
                  <a:moveTo>
                    <a:pt x="224" y="560"/>
                  </a:moveTo>
                  <a:lnTo>
                    <a:pt x="258" y="524"/>
                  </a:lnTo>
                  <a:moveTo>
                    <a:pt x="339" y="442"/>
                  </a:moveTo>
                  <a:lnTo>
                    <a:pt x="572" y="209"/>
                  </a:lnTo>
                  <a:moveTo>
                    <a:pt x="224" y="560"/>
                  </a:moveTo>
                  <a:lnTo>
                    <a:pt x="258" y="529"/>
                  </a:lnTo>
                  <a:moveTo>
                    <a:pt x="339" y="447"/>
                  </a:moveTo>
                  <a:lnTo>
                    <a:pt x="574" y="209"/>
                  </a:lnTo>
                  <a:moveTo>
                    <a:pt x="226" y="562"/>
                  </a:moveTo>
                  <a:lnTo>
                    <a:pt x="260" y="531"/>
                  </a:lnTo>
                  <a:moveTo>
                    <a:pt x="339" y="449"/>
                  </a:moveTo>
                  <a:lnTo>
                    <a:pt x="577" y="212"/>
                  </a:lnTo>
                  <a:moveTo>
                    <a:pt x="229" y="565"/>
                  </a:moveTo>
                  <a:lnTo>
                    <a:pt x="260" y="533"/>
                  </a:lnTo>
                  <a:moveTo>
                    <a:pt x="339" y="454"/>
                  </a:moveTo>
                  <a:lnTo>
                    <a:pt x="579" y="214"/>
                  </a:lnTo>
                  <a:moveTo>
                    <a:pt x="231" y="567"/>
                  </a:moveTo>
                  <a:lnTo>
                    <a:pt x="262" y="536"/>
                  </a:lnTo>
                  <a:moveTo>
                    <a:pt x="339" y="459"/>
                  </a:moveTo>
                  <a:lnTo>
                    <a:pt x="582" y="217"/>
                  </a:lnTo>
                  <a:moveTo>
                    <a:pt x="234" y="569"/>
                  </a:moveTo>
                  <a:lnTo>
                    <a:pt x="265" y="538"/>
                  </a:lnTo>
                  <a:moveTo>
                    <a:pt x="339" y="464"/>
                  </a:moveTo>
                  <a:lnTo>
                    <a:pt x="584" y="219"/>
                  </a:lnTo>
                  <a:moveTo>
                    <a:pt x="236" y="572"/>
                  </a:moveTo>
                  <a:lnTo>
                    <a:pt x="265" y="541"/>
                  </a:lnTo>
                  <a:moveTo>
                    <a:pt x="339" y="466"/>
                  </a:moveTo>
                  <a:lnTo>
                    <a:pt x="586" y="221"/>
                  </a:lnTo>
                  <a:moveTo>
                    <a:pt x="236" y="572"/>
                  </a:moveTo>
                  <a:lnTo>
                    <a:pt x="267" y="543"/>
                  </a:lnTo>
                  <a:moveTo>
                    <a:pt x="339" y="471"/>
                  </a:moveTo>
                  <a:lnTo>
                    <a:pt x="586" y="224"/>
                  </a:lnTo>
                  <a:moveTo>
                    <a:pt x="238" y="574"/>
                  </a:moveTo>
                  <a:lnTo>
                    <a:pt x="270" y="545"/>
                  </a:lnTo>
                  <a:moveTo>
                    <a:pt x="339" y="476"/>
                  </a:moveTo>
                  <a:lnTo>
                    <a:pt x="589" y="224"/>
                  </a:lnTo>
                  <a:moveTo>
                    <a:pt x="241" y="577"/>
                  </a:moveTo>
                  <a:lnTo>
                    <a:pt x="272" y="545"/>
                  </a:lnTo>
                  <a:moveTo>
                    <a:pt x="339" y="478"/>
                  </a:moveTo>
                  <a:lnTo>
                    <a:pt x="591" y="226"/>
                  </a:lnTo>
                  <a:moveTo>
                    <a:pt x="243" y="579"/>
                  </a:moveTo>
                  <a:lnTo>
                    <a:pt x="274" y="548"/>
                  </a:lnTo>
                  <a:moveTo>
                    <a:pt x="342" y="481"/>
                  </a:moveTo>
                  <a:lnTo>
                    <a:pt x="594" y="229"/>
                  </a:lnTo>
                  <a:moveTo>
                    <a:pt x="246" y="581"/>
                  </a:moveTo>
                  <a:lnTo>
                    <a:pt x="277" y="550"/>
                  </a:lnTo>
                  <a:moveTo>
                    <a:pt x="344" y="483"/>
                  </a:moveTo>
                  <a:lnTo>
                    <a:pt x="594" y="233"/>
                  </a:lnTo>
                  <a:moveTo>
                    <a:pt x="248" y="584"/>
                  </a:moveTo>
                  <a:lnTo>
                    <a:pt x="279" y="550"/>
                  </a:lnTo>
                  <a:moveTo>
                    <a:pt x="346" y="485"/>
                  </a:moveTo>
                  <a:lnTo>
                    <a:pt x="594" y="236"/>
                  </a:lnTo>
                  <a:moveTo>
                    <a:pt x="250" y="586"/>
                  </a:moveTo>
                  <a:lnTo>
                    <a:pt x="282" y="553"/>
                  </a:lnTo>
                  <a:moveTo>
                    <a:pt x="349" y="485"/>
                  </a:moveTo>
                  <a:lnTo>
                    <a:pt x="594" y="241"/>
                  </a:lnTo>
                  <a:moveTo>
                    <a:pt x="250" y="586"/>
                  </a:moveTo>
                  <a:lnTo>
                    <a:pt x="284" y="553"/>
                  </a:lnTo>
                  <a:moveTo>
                    <a:pt x="354" y="485"/>
                  </a:moveTo>
                  <a:lnTo>
                    <a:pt x="594" y="245"/>
                  </a:lnTo>
                  <a:moveTo>
                    <a:pt x="253" y="589"/>
                  </a:moveTo>
                  <a:lnTo>
                    <a:pt x="289" y="555"/>
                  </a:lnTo>
                  <a:moveTo>
                    <a:pt x="255" y="591"/>
                  </a:moveTo>
                  <a:lnTo>
                    <a:pt x="291" y="555"/>
                  </a:lnTo>
                  <a:moveTo>
                    <a:pt x="258" y="593"/>
                  </a:moveTo>
                  <a:lnTo>
                    <a:pt x="296" y="555"/>
                  </a:lnTo>
                  <a:moveTo>
                    <a:pt x="260" y="596"/>
                  </a:moveTo>
                  <a:lnTo>
                    <a:pt x="298" y="555"/>
                  </a:lnTo>
                  <a:moveTo>
                    <a:pt x="262" y="598"/>
                  </a:moveTo>
                  <a:lnTo>
                    <a:pt x="303" y="555"/>
                  </a:lnTo>
                  <a:moveTo>
                    <a:pt x="262" y="601"/>
                  </a:moveTo>
                  <a:lnTo>
                    <a:pt x="308" y="555"/>
                  </a:lnTo>
                  <a:moveTo>
                    <a:pt x="265" y="601"/>
                  </a:moveTo>
                  <a:lnTo>
                    <a:pt x="315" y="553"/>
                  </a:lnTo>
                  <a:moveTo>
                    <a:pt x="267" y="603"/>
                  </a:moveTo>
                  <a:lnTo>
                    <a:pt x="325" y="545"/>
                  </a:lnTo>
                  <a:moveTo>
                    <a:pt x="270" y="605"/>
                  </a:moveTo>
                  <a:lnTo>
                    <a:pt x="507" y="368"/>
                  </a:lnTo>
                  <a:moveTo>
                    <a:pt x="272" y="608"/>
                  </a:moveTo>
                  <a:lnTo>
                    <a:pt x="512" y="368"/>
                  </a:lnTo>
                  <a:moveTo>
                    <a:pt x="274" y="610"/>
                  </a:moveTo>
                  <a:lnTo>
                    <a:pt x="517" y="368"/>
                  </a:lnTo>
                  <a:moveTo>
                    <a:pt x="519" y="368"/>
                  </a:moveTo>
                  <a:lnTo>
                    <a:pt x="277" y="613"/>
                  </a:lnTo>
                  <a:lnTo>
                    <a:pt x="522" y="370"/>
                  </a:lnTo>
                  <a:moveTo>
                    <a:pt x="279" y="615"/>
                  </a:moveTo>
                  <a:lnTo>
                    <a:pt x="524" y="370"/>
                  </a:lnTo>
                  <a:moveTo>
                    <a:pt x="282" y="617"/>
                  </a:moveTo>
                  <a:lnTo>
                    <a:pt x="526" y="373"/>
                  </a:lnTo>
                  <a:moveTo>
                    <a:pt x="284" y="620"/>
                  </a:moveTo>
                  <a:lnTo>
                    <a:pt x="529" y="375"/>
                  </a:lnTo>
                  <a:moveTo>
                    <a:pt x="286" y="622"/>
                  </a:moveTo>
                  <a:lnTo>
                    <a:pt x="529" y="377"/>
                  </a:lnTo>
                  <a:moveTo>
                    <a:pt x="289" y="622"/>
                  </a:moveTo>
                  <a:lnTo>
                    <a:pt x="531" y="382"/>
                  </a:lnTo>
                  <a:moveTo>
                    <a:pt x="294" y="622"/>
                  </a:moveTo>
                  <a:lnTo>
                    <a:pt x="531" y="385"/>
                  </a:lnTo>
                  <a:moveTo>
                    <a:pt x="296" y="622"/>
                  </a:moveTo>
                  <a:lnTo>
                    <a:pt x="531" y="389"/>
                  </a:lnTo>
                  <a:moveTo>
                    <a:pt x="303" y="620"/>
                  </a:moveTo>
                  <a:lnTo>
                    <a:pt x="529" y="394"/>
                  </a:lnTo>
                  <a:moveTo>
                    <a:pt x="308" y="617"/>
                  </a:moveTo>
                  <a:lnTo>
                    <a:pt x="526" y="399"/>
                  </a:lnTo>
                  <a:moveTo>
                    <a:pt x="330" y="543"/>
                  </a:moveTo>
                  <a:lnTo>
                    <a:pt x="500" y="373"/>
                  </a:lnTo>
                  <a:moveTo>
                    <a:pt x="358" y="483"/>
                  </a:moveTo>
                  <a:lnTo>
                    <a:pt x="589" y="250"/>
                  </a:lnTo>
                  <a:moveTo>
                    <a:pt x="589" y="250"/>
                  </a:moveTo>
                  <a:lnTo>
                    <a:pt x="594" y="238"/>
                  </a:lnTo>
                  <a:lnTo>
                    <a:pt x="589" y="226"/>
                  </a:lnTo>
                  <a:moveTo>
                    <a:pt x="490" y="149"/>
                  </a:moveTo>
                  <a:lnTo>
                    <a:pt x="354" y="289"/>
                  </a:lnTo>
                  <a:moveTo>
                    <a:pt x="514" y="152"/>
                  </a:moveTo>
                  <a:lnTo>
                    <a:pt x="502" y="147"/>
                  </a:lnTo>
                  <a:lnTo>
                    <a:pt x="490" y="152"/>
                  </a:lnTo>
                  <a:moveTo>
                    <a:pt x="150" y="459"/>
                  </a:moveTo>
                  <a:lnTo>
                    <a:pt x="248" y="358"/>
                  </a:lnTo>
                  <a:moveTo>
                    <a:pt x="339" y="473"/>
                  </a:moveTo>
                  <a:lnTo>
                    <a:pt x="339" y="317"/>
                  </a:lnTo>
                  <a:moveTo>
                    <a:pt x="351" y="286"/>
                  </a:moveTo>
                  <a:lnTo>
                    <a:pt x="342" y="301"/>
                  </a:lnTo>
                  <a:lnTo>
                    <a:pt x="339" y="317"/>
                  </a:lnTo>
                  <a:moveTo>
                    <a:pt x="342" y="473"/>
                  </a:moveTo>
                  <a:lnTo>
                    <a:pt x="344" y="481"/>
                  </a:lnTo>
                  <a:lnTo>
                    <a:pt x="351" y="483"/>
                  </a:lnTo>
                  <a:lnTo>
                    <a:pt x="358" y="481"/>
                  </a:lnTo>
                  <a:moveTo>
                    <a:pt x="255" y="512"/>
                  </a:moveTo>
                  <a:lnTo>
                    <a:pt x="255" y="361"/>
                  </a:lnTo>
                  <a:moveTo>
                    <a:pt x="589" y="224"/>
                  </a:moveTo>
                  <a:lnTo>
                    <a:pt x="514" y="149"/>
                  </a:lnTo>
                  <a:moveTo>
                    <a:pt x="282" y="617"/>
                  </a:moveTo>
                  <a:lnTo>
                    <a:pt x="150" y="485"/>
                  </a:lnTo>
                  <a:moveTo>
                    <a:pt x="150" y="459"/>
                  </a:moveTo>
                  <a:lnTo>
                    <a:pt x="145" y="471"/>
                  </a:lnTo>
                  <a:lnTo>
                    <a:pt x="150" y="483"/>
                  </a:lnTo>
                  <a:moveTo>
                    <a:pt x="282" y="617"/>
                  </a:moveTo>
                  <a:lnTo>
                    <a:pt x="294" y="622"/>
                  </a:lnTo>
                  <a:lnTo>
                    <a:pt x="306" y="617"/>
                  </a:lnTo>
                  <a:moveTo>
                    <a:pt x="255" y="361"/>
                  </a:moveTo>
                  <a:lnTo>
                    <a:pt x="250" y="358"/>
                  </a:lnTo>
                  <a:moveTo>
                    <a:pt x="255" y="512"/>
                  </a:moveTo>
                  <a:lnTo>
                    <a:pt x="258" y="529"/>
                  </a:lnTo>
                  <a:lnTo>
                    <a:pt x="267" y="543"/>
                  </a:lnTo>
                  <a:lnTo>
                    <a:pt x="282" y="553"/>
                  </a:lnTo>
                  <a:lnTo>
                    <a:pt x="298" y="555"/>
                  </a:lnTo>
                  <a:lnTo>
                    <a:pt x="315" y="553"/>
                  </a:lnTo>
                  <a:lnTo>
                    <a:pt x="330" y="543"/>
                  </a:lnTo>
                  <a:moveTo>
                    <a:pt x="490" y="409"/>
                  </a:moveTo>
                  <a:lnTo>
                    <a:pt x="490" y="406"/>
                  </a:lnTo>
                  <a:moveTo>
                    <a:pt x="524" y="399"/>
                  </a:moveTo>
                  <a:lnTo>
                    <a:pt x="529" y="387"/>
                  </a:lnTo>
                  <a:lnTo>
                    <a:pt x="524" y="375"/>
                  </a:lnTo>
                  <a:moveTo>
                    <a:pt x="524" y="375"/>
                  </a:moveTo>
                  <a:lnTo>
                    <a:pt x="512" y="370"/>
                  </a:lnTo>
                  <a:lnTo>
                    <a:pt x="500" y="37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54" name="path 54"/>
            <p:cNvSpPr/>
            <p:nvPr/>
          </p:nvSpPr>
          <p:spPr>
            <a:xfrm>
              <a:off x="518160" y="65531"/>
              <a:ext cx="803148" cy="272795"/>
            </a:xfrm>
            <a:custGeom>
              <a:avLst/>
              <a:gdLst/>
              <a:ahLst/>
              <a:cxnLst/>
              <a:rect l="0" t="0" r="0" b="0"/>
              <a:pathLst>
                <a:path w="1264" h="429">
                  <a:moveTo>
                    <a:pt x="150" y="181"/>
                  </a:moveTo>
                  <a:lnTo>
                    <a:pt x="123" y="181"/>
                  </a:lnTo>
                  <a:lnTo>
                    <a:pt x="123" y="238"/>
                  </a:lnTo>
                  <a:lnTo>
                    <a:pt x="123" y="260"/>
                  </a:lnTo>
                  <a:lnTo>
                    <a:pt x="121" y="265"/>
                  </a:lnTo>
                  <a:lnTo>
                    <a:pt x="121" y="289"/>
                  </a:lnTo>
                  <a:lnTo>
                    <a:pt x="152" y="289"/>
                  </a:lnTo>
                  <a:lnTo>
                    <a:pt x="152" y="281"/>
                  </a:lnTo>
                  <a:lnTo>
                    <a:pt x="150" y="274"/>
                  </a:lnTo>
                  <a:lnTo>
                    <a:pt x="150" y="181"/>
                  </a:lnTo>
                  <a:lnTo>
                    <a:pt x="150" y="181"/>
                  </a:lnTo>
                  <a:close/>
                </a:path>
                <a:path w="1264" h="429">
                  <a:moveTo>
                    <a:pt x="10" y="181"/>
                  </a:moveTo>
                  <a:lnTo>
                    <a:pt x="10" y="200"/>
                  </a:lnTo>
                  <a:lnTo>
                    <a:pt x="39" y="200"/>
                  </a:lnTo>
                  <a:lnTo>
                    <a:pt x="39" y="181"/>
                  </a:lnTo>
                  <a:lnTo>
                    <a:pt x="123" y="181"/>
                  </a:lnTo>
                  <a:lnTo>
                    <a:pt x="234" y="181"/>
                  </a:lnTo>
                  <a:lnTo>
                    <a:pt x="10" y="181"/>
                  </a:lnTo>
                  <a:lnTo>
                    <a:pt x="10" y="181"/>
                  </a:lnTo>
                  <a:close/>
                </a:path>
                <a:path w="1264" h="429">
                  <a:moveTo>
                    <a:pt x="123" y="90"/>
                  </a:moveTo>
                  <a:lnTo>
                    <a:pt x="123" y="161"/>
                  </a:lnTo>
                  <a:lnTo>
                    <a:pt x="39" y="161"/>
                  </a:lnTo>
                  <a:lnTo>
                    <a:pt x="150" y="161"/>
                  </a:lnTo>
                  <a:lnTo>
                    <a:pt x="150" y="90"/>
                  </a:lnTo>
                  <a:lnTo>
                    <a:pt x="234" y="90"/>
                  </a:lnTo>
                  <a:lnTo>
                    <a:pt x="123" y="90"/>
                  </a:lnTo>
                  <a:lnTo>
                    <a:pt x="123" y="90"/>
                  </a:lnTo>
                  <a:close/>
                </a:path>
                <a:path w="1264" h="429">
                  <a:moveTo>
                    <a:pt x="10" y="90"/>
                  </a:moveTo>
                  <a:lnTo>
                    <a:pt x="10" y="181"/>
                  </a:lnTo>
                  <a:lnTo>
                    <a:pt x="234" y="181"/>
                  </a:lnTo>
                  <a:lnTo>
                    <a:pt x="234" y="200"/>
                  </a:lnTo>
                  <a:lnTo>
                    <a:pt x="262" y="200"/>
                  </a:lnTo>
                  <a:lnTo>
                    <a:pt x="262" y="166"/>
                  </a:lnTo>
                  <a:lnTo>
                    <a:pt x="150" y="161"/>
                  </a:lnTo>
                  <a:lnTo>
                    <a:pt x="39" y="161"/>
                  </a:lnTo>
                  <a:lnTo>
                    <a:pt x="39" y="90"/>
                  </a:lnTo>
                  <a:lnTo>
                    <a:pt x="123" y="90"/>
                  </a:lnTo>
                  <a:lnTo>
                    <a:pt x="10" y="90"/>
                  </a:lnTo>
                  <a:lnTo>
                    <a:pt x="10" y="90"/>
                  </a:lnTo>
                  <a:close/>
                </a:path>
                <a:path w="1264" h="429">
                  <a:moveTo>
                    <a:pt x="152" y="5"/>
                  </a:moveTo>
                  <a:lnTo>
                    <a:pt x="121" y="5"/>
                  </a:lnTo>
                  <a:lnTo>
                    <a:pt x="121" y="8"/>
                  </a:lnTo>
                  <a:lnTo>
                    <a:pt x="121" y="27"/>
                  </a:lnTo>
                  <a:lnTo>
                    <a:pt x="123" y="32"/>
                  </a:lnTo>
                  <a:lnTo>
                    <a:pt x="123" y="70"/>
                  </a:lnTo>
                  <a:lnTo>
                    <a:pt x="10" y="70"/>
                  </a:lnTo>
                  <a:lnTo>
                    <a:pt x="10" y="90"/>
                  </a:lnTo>
                  <a:lnTo>
                    <a:pt x="123" y="90"/>
                  </a:lnTo>
                  <a:lnTo>
                    <a:pt x="234" y="90"/>
                  </a:lnTo>
                  <a:lnTo>
                    <a:pt x="234" y="161"/>
                  </a:lnTo>
                  <a:lnTo>
                    <a:pt x="150" y="161"/>
                  </a:lnTo>
                  <a:lnTo>
                    <a:pt x="262" y="166"/>
                  </a:lnTo>
                  <a:lnTo>
                    <a:pt x="262" y="145"/>
                  </a:lnTo>
                  <a:lnTo>
                    <a:pt x="260" y="138"/>
                  </a:lnTo>
                  <a:lnTo>
                    <a:pt x="260" y="130"/>
                  </a:lnTo>
                  <a:lnTo>
                    <a:pt x="262" y="123"/>
                  </a:lnTo>
                  <a:lnTo>
                    <a:pt x="262" y="70"/>
                  </a:lnTo>
                  <a:lnTo>
                    <a:pt x="150" y="70"/>
                  </a:lnTo>
                  <a:lnTo>
                    <a:pt x="150" y="18"/>
                  </a:lnTo>
                  <a:lnTo>
                    <a:pt x="152" y="1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  <a:path w="1264" h="429">
                  <a:moveTo>
                    <a:pt x="318" y="224"/>
                  </a:moveTo>
                  <a:lnTo>
                    <a:pt x="320" y="229"/>
                  </a:lnTo>
                  <a:lnTo>
                    <a:pt x="322" y="236"/>
                  </a:lnTo>
                  <a:lnTo>
                    <a:pt x="325" y="241"/>
                  </a:lnTo>
                  <a:lnTo>
                    <a:pt x="325" y="250"/>
                  </a:lnTo>
                  <a:lnTo>
                    <a:pt x="330" y="250"/>
                  </a:lnTo>
                  <a:lnTo>
                    <a:pt x="334" y="248"/>
                  </a:lnTo>
                  <a:lnTo>
                    <a:pt x="342" y="245"/>
                  </a:lnTo>
                  <a:lnTo>
                    <a:pt x="349" y="243"/>
                  </a:lnTo>
                  <a:lnTo>
                    <a:pt x="354" y="241"/>
                  </a:lnTo>
                  <a:lnTo>
                    <a:pt x="361" y="241"/>
                  </a:lnTo>
                  <a:lnTo>
                    <a:pt x="366" y="238"/>
                  </a:lnTo>
                  <a:lnTo>
                    <a:pt x="373" y="236"/>
                  </a:lnTo>
                  <a:lnTo>
                    <a:pt x="375" y="236"/>
                  </a:lnTo>
                  <a:lnTo>
                    <a:pt x="382" y="233"/>
                  </a:lnTo>
                  <a:lnTo>
                    <a:pt x="390" y="231"/>
                  </a:lnTo>
                  <a:lnTo>
                    <a:pt x="397" y="231"/>
                  </a:lnTo>
                  <a:lnTo>
                    <a:pt x="402" y="229"/>
                  </a:lnTo>
                  <a:lnTo>
                    <a:pt x="409" y="229"/>
                  </a:lnTo>
                  <a:lnTo>
                    <a:pt x="318" y="224"/>
                  </a:lnTo>
                  <a:lnTo>
                    <a:pt x="318" y="224"/>
                  </a:lnTo>
                  <a:close/>
                </a:path>
                <a:path w="1264" h="429">
                  <a:moveTo>
                    <a:pt x="457" y="198"/>
                  </a:moveTo>
                  <a:lnTo>
                    <a:pt x="450" y="198"/>
                  </a:lnTo>
                  <a:lnTo>
                    <a:pt x="445" y="200"/>
                  </a:lnTo>
                  <a:lnTo>
                    <a:pt x="438" y="202"/>
                  </a:lnTo>
                  <a:lnTo>
                    <a:pt x="430" y="202"/>
                  </a:lnTo>
                  <a:lnTo>
                    <a:pt x="457" y="205"/>
                  </a:lnTo>
                  <a:lnTo>
                    <a:pt x="457" y="198"/>
                  </a:lnTo>
                  <a:lnTo>
                    <a:pt x="457" y="198"/>
                  </a:lnTo>
                  <a:close/>
                </a:path>
                <a:path w="1264" h="429">
                  <a:moveTo>
                    <a:pt x="548" y="195"/>
                  </a:moveTo>
                  <a:lnTo>
                    <a:pt x="529" y="195"/>
                  </a:lnTo>
                  <a:lnTo>
                    <a:pt x="531" y="202"/>
                  </a:lnTo>
                  <a:lnTo>
                    <a:pt x="534" y="207"/>
                  </a:lnTo>
                  <a:lnTo>
                    <a:pt x="536" y="214"/>
                  </a:lnTo>
                  <a:lnTo>
                    <a:pt x="538" y="219"/>
                  </a:lnTo>
                  <a:lnTo>
                    <a:pt x="541" y="224"/>
                  </a:lnTo>
                  <a:lnTo>
                    <a:pt x="546" y="231"/>
                  </a:lnTo>
                  <a:lnTo>
                    <a:pt x="548" y="236"/>
                  </a:lnTo>
                  <a:lnTo>
                    <a:pt x="550" y="241"/>
                  </a:lnTo>
                  <a:lnTo>
                    <a:pt x="555" y="245"/>
                  </a:lnTo>
                  <a:lnTo>
                    <a:pt x="558" y="250"/>
                  </a:lnTo>
                  <a:lnTo>
                    <a:pt x="560" y="253"/>
                  </a:lnTo>
                  <a:lnTo>
                    <a:pt x="565" y="258"/>
                  </a:lnTo>
                  <a:lnTo>
                    <a:pt x="567" y="260"/>
                  </a:lnTo>
                  <a:lnTo>
                    <a:pt x="572" y="265"/>
                  </a:lnTo>
                  <a:lnTo>
                    <a:pt x="577" y="270"/>
                  </a:lnTo>
                  <a:lnTo>
                    <a:pt x="582" y="274"/>
                  </a:lnTo>
                  <a:lnTo>
                    <a:pt x="586" y="279"/>
                  </a:lnTo>
                  <a:lnTo>
                    <a:pt x="591" y="281"/>
                  </a:lnTo>
                  <a:lnTo>
                    <a:pt x="598" y="286"/>
                  </a:lnTo>
                  <a:lnTo>
                    <a:pt x="603" y="291"/>
                  </a:lnTo>
                  <a:lnTo>
                    <a:pt x="603" y="286"/>
                  </a:lnTo>
                  <a:lnTo>
                    <a:pt x="606" y="279"/>
                  </a:lnTo>
                  <a:lnTo>
                    <a:pt x="610" y="274"/>
                  </a:lnTo>
                  <a:lnTo>
                    <a:pt x="613" y="270"/>
                  </a:lnTo>
                  <a:lnTo>
                    <a:pt x="618" y="265"/>
                  </a:lnTo>
                  <a:lnTo>
                    <a:pt x="622" y="260"/>
                  </a:lnTo>
                  <a:lnTo>
                    <a:pt x="618" y="260"/>
                  </a:lnTo>
                  <a:lnTo>
                    <a:pt x="613" y="258"/>
                  </a:lnTo>
                  <a:lnTo>
                    <a:pt x="608" y="255"/>
                  </a:lnTo>
                  <a:lnTo>
                    <a:pt x="601" y="253"/>
                  </a:lnTo>
                  <a:lnTo>
                    <a:pt x="596" y="250"/>
                  </a:lnTo>
                  <a:lnTo>
                    <a:pt x="591" y="248"/>
                  </a:lnTo>
                  <a:lnTo>
                    <a:pt x="586" y="243"/>
                  </a:lnTo>
                  <a:lnTo>
                    <a:pt x="582" y="238"/>
                  </a:lnTo>
                  <a:lnTo>
                    <a:pt x="577" y="233"/>
                  </a:lnTo>
                  <a:lnTo>
                    <a:pt x="572" y="229"/>
                  </a:lnTo>
                  <a:lnTo>
                    <a:pt x="567" y="226"/>
                  </a:lnTo>
                  <a:lnTo>
                    <a:pt x="565" y="221"/>
                  </a:lnTo>
                  <a:lnTo>
                    <a:pt x="560" y="214"/>
                  </a:lnTo>
                  <a:lnTo>
                    <a:pt x="558" y="210"/>
                  </a:lnTo>
                  <a:lnTo>
                    <a:pt x="553" y="205"/>
                  </a:lnTo>
                  <a:lnTo>
                    <a:pt x="550" y="200"/>
                  </a:lnTo>
                  <a:lnTo>
                    <a:pt x="548" y="195"/>
                  </a:lnTo>
                  <a:lnTo>
                    <a:pt x="548" y="195"/>
                  </a:lnTo>
                  <a:close/>
                </a:path>
                <a:path w="1264" h="429">
                  <a:moveTo>
                    <a:pt x="510" y="171"/>
                  </a:moveTo>
                  <a:lnTo>
                    <a:pt x="507" y="176"/>
                  </a:lnTo>
                  <a:lnTo>
                    <a:pt x="507" y="183"/>
                  </a:lnTo>
                  <a:lnTo>
                    <a:pt x="505" y="188"/>
                  </a:lnTo>
                  <a:lnTo>
                    <a:pt x="502" y="195"/>
                  </a:lnTo>
                  <a:lnTo>
                    <a:pt x="500" y="200"/>
                  </a:lnTo>
                  <a:lnTo>
                    <a:pt x="500" y="205"/>
                  </a:lnTo>
                  <a:lnTo>
                    <a:pt x="498" y="212"/>
                  </a:lnTo>
                  <a:lnTo>
                    <a:pt x="495" y="217"/>
                  </a:lnTo>
                  <a:lnTo>
                    <a:pt x="490" y="221"/>
                  </a:lnTo>
                  <a:lnTo>
                    <a:pt x="488" y="226"/>
                  </a:lnTo>
                  <a:lnTo>
                    <a:pt x="483" y="233"/>
                  </a:lnTo>
                  <a:lnTo>
                    <a:pt x="481" y="241"/>
                  </a:lnTo>
                  <a:lnTo>
                    <a:pt x="476" y="245"/>
                  </a:lnTo>
                  <a:lnTo>
                    <a:pt x="471" y="250"/>
                  </a:lnTo>
                  <a:lnTo>
                    <a:pt x="469" y="255"/>
                  </a:lnTo>
                  <a:lnTo>
                    <a:pt x="464" y="260"/>
                  </a:lnTo>
                  <a:lnTo>
                    <a:pt x="459" y="265"/>
                  </a:lnTo>
                  <a:lnTo>
                    <a:pt x="454" y="270"/>
                  </a:lnTo>
                  <a:lnTo>
                    <a:pt x="450" y="272"/>
                  </a:lnTo>
                  <a:lnTo>
                    <a:pt x="445" y="274"/>
                  </a:lnTo>
                  <a:lnTo>
                    <a:pt x="450" y="277"/>
                  </a:lnTo>
                  <a:lnTo>
                    <a:pt x="457" y="281"/>
                  </a:lnTo>
                  <a:lnTo>
                    <a:pt x="459" y="284"/>
                  </a:lnTo>
                  <a:lnTo>
                    <a:pt x="464" y="289"/>
                  </a:lnTo>
                  <a:lnTo>
                    <a:pt x="469" y="293"/>
                  </a:lnTo>
                  <a:lnTo>
                    <a:pt x="469" y="291"/>
                  </a:lnTo>
                  <a:lnTo>
                    <a:pt x="474" y="286"/>
                  </a:lnTo>
                  <a:lnTo>
                    <a:pt x="478" y="281"/>
                  </a:lnTo>
                  <a:lnTo>
                    <a:pt x="483" y="277"/>
                  </a:lnTo>
                  <a:lnTo>
                    <a:pt x="488" y="272"/>
                  </a:lnTo>
                  <a:lnTo>
                    <a:pt x="490" y="267"/>
                  </a:lnTo>
                  <a:lnTo>
                    <a:pt x="495" y="262"/>
                  </a:lnTo>
                  <a:lnTo>
                    <a:pt x="498" y="255"/>
                  </a:lnTo>
                  <a:lnTo>
                    <a:pt x="502" y="250"/>
                  </a:lnTo>
                  <a:lnTo>
                    <a:pt x="505" y="245"/>
                  </a:lnTo>
                  <a:lnTo>
                    <a:pt x="507" y="241"/>
                  </a:lnTo>
                  <a:lnTo>
                    <a:pt x="512" y="236"/>
                  </a:lnTo>
                  <a:lnTo>
                    <a:pt x="514" y="231"/>
                  </a:lnTo>
                  <a:lnTo>
                    <a:pt x="517" y="224"/>
                  </a:lnTo>
                  <a:lnTo>
                    <a:pt x="519" y="219"/>
                  </a:lnTo>
                  <a:lnTo>
                    <a:pt x="522" y="212"/>
                  </a:lnTo>
                  <a:lnTo>
                    <a:pt x="524" y="207"/>
                  </a:lnTo>
                  <a:lnTo>
                    <a:pt x="526" y="200"/>
                  </a:lnTo>
                  <a:lnTo>
                    <a:pt x="529" y="195"/>
                  </a:lnTo>
                  <a:lnTo>
                    <a:pt x="548" y="195"/>
                  </a:lnTo>
                  <a:lnTo>
                    <a:pt x="546" y="188"/>
                  </a:lnTo>
                  <a:lnTo>
                    <a:pt x="543" y="183"/>
                  </a:lnTo>
                  <a:lnTo>
                    <a:pt x="541" y="176"/>
                  </a:lnTo>
                  <a:lnTo>
                    <a:pt x="541" y="171"/>
                  </a:lnTo>
                  <a:lnTo>
                    <a:pt x="574" y="171"/>
                  </a:lnTo>
                  <a:lnTo>
                    <a:pt x="510" y="171"/>
                  </a:lnTo>
                  <a:lnTo>
                    <a:pt x="510" y="171"/>
                  </a:lnTo>
                  <a:close/>
                </a:path>
                <a:path w="1264" h="429">
                  <a:moveTo>
                    <a:pt x="610" y="150"/>
                  </a:moveTo>
                  <a:lnTo>
                    <a:pt x="586" y="150"/>
                  </a:lnTo>
                  <a:lnTo>
                    <a:pt x="579" y="152"/>
                  </a:lnTo>
                  <a:lnTo>
                    <a:pt x="493" y="152"/>
                  </a:lnTo>
                  <a:lnTo>
                    <a:pt x="510" y="171"/>
                  </a:lnTo>
                  <a:lnTo>
                    <a:pt x="610" y="171"/>
                  </a:lnTo>
                  <a:lnTo>
                    <a:pt x="610" y="150"/>
                  </a:lnTo>
                  <a:lnTo>
                    <a:pt x="610" y="150"/>
                  </a:lnTo>
                  <a:close/>
                </a:path>
                <a:path w="1264" h="429">
                  <a:moveTo>
                    <a:pt x="450" y="150"/>
                  </a:moveTo>
                  <a:lnTo>
                    <a:pt x="450" y="171"/>
                  </a:lnTo>
                  <a:lnTo>
                    <a:pt x="454" y="171"/>
                  </a:lnTo>
                  <a:lnTo>
                    <a:pt x="510" y="171"/>
                  </a:lnTo>
                  <a:lnTo>
                    <a:pt x="493" y="152"/>
                  </a:lnTo>
                  <a:lnTo>
                    <a:pt x="488" y="152"/>
                  </a:lnTo>
                  <a:lnTo>
                    <a:pt x="483" y="150"/>
                  </a:lnTo>
                  <a:lnTo>
                    <a:pt x="450" y="150"/>
                  </a:lnTo>
                  <a:lnTo>
                    <a:pt x="450" y="150"/>
                  </a:lnTo>
                  <a:close/>
                </a:path>
                <a:path w="1264" h="429">
                  <a:moveTo>
                    <a:pt x="514" y="87"/>
                  </a:moveTo>
                  <a:lnTo>
                    <a:pt x="514" y="111"/>
                  </a:lnTo>
                  <a:lnTo>
                    <a:pt x="512" y="118"/>
                  </a:lnTo>
                  <a:lnTo>
                    <a:pt x="512" y="152"/>
                  </a:lnTo>
                  <a:lnTo>
                    <a:pt x="536" y="152"/>
                  </a:lnTo>
                  <a:lnTo>
                    <a:pt x="536" y="130"/>
                  </a:lnTo>
                  <a:lnTo>
                    <a:pt x="538" y="125"/>
                  </a:lnTo>
                  <a:lnTo>
                    <a:pt x="538" y="87"/>
                  </a:lnTo>
                  <a:lnTo>
                    <a:pt x="565" y="87"/>
                  </a:lnTo>
                  <a:lnTo>
                    <a:pt x="514" y="87"/>
                  </a:lnTo>
                  <a:lnTo>
                    <a:pt x="514" y="87"/>
                  </a:lnTo>
                  <a:close/>
                </a:path>
                <a:path w="1264" h="429">
                  <a:moveTo>
                    <a:pt x="606" y="68"/>
                  </a:moveTo>
                  <a:lnTo>
                    <a:pt x="555" y="68"/>
                  </a:lnTo>
                  <a:lnTo>
                    <a:pt x="514" y="87"/>
                  </a:lnTo>
                  <a:lnTo>
                    <a:pt x="589" y="87"/>
                  </a:lnTo>
                  <a:lnTo>
                    <a:pt x="596" y="90"/>
                  </a:lnTo>
                  <a:lnTo>
                    <a:pt x="606" y="90"/>
                  </a:lnTo>
                  <a:lnTo>
                    <a:pt x="606" y="68"/>
                  </a:lnTo>
                  <a:lnTo>
                    <a:pt x="606" y="68"/>
                  </a:lnTo>
                  <a:close/>
                </a:path>
                <a:path w="1264" h="429">
                  <a:moveTo>
                    <a:pt x="459" y="68"/>
                  </a:moveTo>
                  <a:lnTo>
                    <a:pt x="459" y="90"/>
                  </a:lnTo>
                  <a:lnTo>
                    <a:pt x="462" y="90"/>
                  </a:lnTo>
                  <a:lnTo>
                    <a:pt x="469" y="90"/>
                  </a:lnTo>
                  <a:lnTo>
                    <a:pt x="476" y="87"/>
                  </a:lnTo>
                  <a:lnTo>
                    <a:pt x="514" y="87"/>
                  </a:lnTo>
                  <a:lnTo>
                    <a:pt x="555" y="68"/>
                  </a:lnTo>
                  <a:lnTo>
                    <a:pt x="459" y="68"/>
                  </a:lnTo>
                  <a:lnTo>
                    <a:pt x="459" y="68"/>
                  </a:lnTo>
                  <a:close/>
                </a:path>
                <a:path w="1264" h="429">
                  <a:moveTo>
                    <a:pt x="430" y="41"/>
                  </a:moveTo>
                  <a:lnTo>
                    <a:pt x="409" y="41"/>
                  </a:lnTo>
                  <a:lnTo>
                    <a:pt x="409" y="85"/>
                  </a:lnTo>
                  <a:lnTo>
                    <a:pt x="368" y="85"/>
                  </a:lnTo>
                  <a:lnTo>
                    <a:pt x="409" y="104"/>
                  </a:lnTo>
                  <a:lnTo>
                    <a:pt x="409" y="152"/>
                  </a:lnTo>
                  <a:lnTo>
                    <a:pt x="368" y="152"/>
                  </a:lnTo>
                  <a:lnTo>
                    <a:pt x="409" y="171"/>
                  </a:lnTo>
                  <a:lnTo>
                    <a:pt x="409" y="207"/>
                  </a:lnTo>
                  <a:lnTo>
                    <a:pt x="406" y="210"/>
                  </a:lnTo>
                  <a:lnTo>
                    <a:pt x="399" y="210"/>
                  </a:lnTo>
                  <a:lnTo>
                    <a:pt x="390" y="212"/>
                  </a:lnTo>
                  <a:lnTo>
                    <a:pt x="385" y="212"/>
                  </a:lnTo>
                  <a:lnTo>
                    <a:pt x="378" y="214"/>
                  </a:lnTo>
                  <a:lnTo>
                    <a:pt x="373" y="214"/>
                  </a:lnTo>
                  <a:lnTo>
                    <a:pt x="368" y="217"/>
                  </a:lnTo>
                  <a:lnTo>
                    <a:pt x="454" y="217"/>
                  </a:lnTo>
                  <a:lnTo>
                    <a:pt x="454" y="212"/>
                  </a:lnTo>
                  <a:lnTo>
                    <a:pt x="457" y="205"/>
                  </a:lnTo>
                  <a:lnTo>
                    <a:pt x="430" y="202"/>
                  </a:lnTo>
                  <a:lnTo>
                    <a:pt x="430" y="41"/>
                  </a:lnTo>
                  <a:lnTo>
                    <a:pt x="430" y="41"/>
                  </a:lnTo>
                  <a:close/>
                </a:path>
                <a:path w="1264" h="429">
                  <a:moveTo>
                    <a:pt x="344" y="41"/>
                  </a:moveTo>
                  <a:lnTo>
                    <a:pt x="344" y="219"/>
                  </a:lnTo>
                  <a:lnTo>
                    <a:pt x="342" y="219"/>
                  </a:lnTo>
                  <a:lnTo>
                    <a:pt x="334" y="221"/>
                  </a:lnTo>
                  <a:lnTo>
                    <a:pt x="322" y="221"/>
                  </a:lnTo>
                  <a:lnTo>
                    <a:pt x="318" y="224"/>
                  </a:lnTo>
                  <a:lnTo>
                    <a:pt x="409" y="229"/>
                  </a:lnTo>
                  <a:lnTo>
                    <a:pt x="409" y="250"/>
                  </a:lnTo>
                  <a:lnTo>
                    <a:pt x="406" y="255"/>
                  </a:lnTo>
                  <a:lnTo>
                    <a:pt x="406" y="286"/>
                  </a:lnTo>
                  <a:lnTo>
                    <a:pt x="404" y="293"/>
                  </a:lnTo>
                  <a:lnTo>
                    <a:pt x="433" y="293"/>
                  </a:lnTo>
                  <a:lnTo>
                    <a:pt x="433" y="289"/>
                  </a:lnTo>
                  <a:lnTo>
                    <a:pt x="433" y="281"/>
                  </a:lnTo>
                  <a:lnTo>
                    <a:pt x="430" y="274"/>
                  </a:lnTo>
                  <a:lnTo>
                    <a:pt x="430" y="224"/>
                  </a:lnTo>
                  <a:lnTo>
                    <a:pt x="435" y="221"/>
                  </a:lnTo>
                  <a:lnTo>
                    <a:pt x="440" y="221"/>
                  </a:lnTo>
                  <a:lnTo>
                    <a:pt x="447" y="219"/>
                  </a:lnTo>
                  <a:lnTo>
                    <a:pt x="454" y="219"/>
                  </a:lnTo>
                  <a:lnTo>
                    <a:pt x="454" y="217"/>
                  </a:lnTo>
                  <a:lnTo>
                    <a:pt x="368" y="217"/>
                  </a:lnTo>
                  <a:lnTo>
                    <a:pt x="368" y="171"/>
                  </a:lnTo>
                  <a:lnTo>
                    <a:pt x="409" y="171"/>
                  </a:lnTo>
                  <a:lnTo>
                    <a:pt x="368" y="152"/>
                  </a:lnTo>
                  <a:lnTo>
                    <a:pt x="368" y="104"/>
                  </a:lnTo>
                  <a:lnTo>
                    <a:pt x="409" y="104"/>
                  </a:lnTo>
                  <a:lnTo>
                    <a:pt x="368" y="85"/>
                  </a:lnTo>
                  <a:lnTo>
                    <a:pt x="368" y="41"/>
                  </a:lnTo>
                  <a:lnTo>
                    <a:pt x="409" y="41"/>
                  </a:lnTo>
                  <a:lnTo>
                    <a:pt x="430" y="41"/>
                  </a:lnTo>
                  <a:lnTo>
                    <a:pt x="344" y="41"/>
                  </a:lnTo>
                  <a:lnTo>
                    <a:pt x="344" y="41"/>
                  </a:lnTo>
                  <a:close/>
                </a:path>
                <a:path w="1264" h="429">
                  <a:moveTo>
                    <a:pt x="457" y="22"/>
                  </a:moveTo>
                  <a:lnTo>
                    <a:pt x="351" y="22"/>
                  </a:lnTo>
                  <a:lnTo>
                    <a:pt x="344" y="41"/>
                  </a:lnTo>
                  <a:lnTo>
                    <a:pt x="457" y="41"/>
                  </a:lnTo>
                  <a:lnTo>
                    <a:pt x="457" y="22"/>
                  </a:lnTo>
                  <a:lnTo>
                    <a:pt x="457" y="22"/>
                  </a:lnTo>
                  <a:close/>
                </a:path>
                <a:path w="1264" h="429">
                  <a:moveTo>
                    <a:pt x="320" y="22"/>
                  </a:moveTo>
                  <a:lnTo>
                    <a:pt x="320" y="44"/>
                  </a:lnTo>
                  <a:lnTo>
                    <a:pt x="325" y="41"/>
                  </a:lnTo>
                  <a:lnTo>
                    <a:pt x="344" y="41"/>
                  </a:lnTo>
                  <a:lnTo>
                    <a:pt x="351" y="22"/>
                  </a:lnTo>
                  <a:lnTo>
                    <a:pt x="320" y="22"/>
                  </a:lnTo>
                  <a:lnTo>
                    <a:pt x="320" y="22"/>
                  </a:lnTo>
                  <a:close/>
                </a:path>
                <a:path w="1264" h="429">
                  <a:moveTo>
                    <a:pt x="483" y="5"/>
                  </a:moveTo>
                  <a:lnTo>
                    <a:pt x="481" y="8"/>
                  </a:lnTo>
                  <a:lnTo>
                    <a:pt x="474" y="13"/>
                  </a:lnTo>
                  <a:lnTo>
                    <a:pt x="469" y="15"/>
                  </a:lnTo>
                  <a:lnTo>
                    <a:pt x="466" y="18"/>
                  </a:lnTo>
                  <a:lnTo>
                    <a:pt x="469" y="22"/>
                  </a:lnTo>
                  <a:lnTo>
                    <a:pt x="474" y="30"/>
                  </a:lnTo>
                  <a:lnTo>
                    <a:pt x="476" y="34"/>
                  </a:lnTo>
                  <a:lnTo>
                    <a:pt x="481" y="41"/>
                  </a:lnTo>
                  <a:lnTo>
                    <a:pt x="483" y="46"/>
                  </a:lnTo>
                  <a:lnTo>
                    <a:pt x="488" y="51"/>
                  </a:lnTo>
                  <a:lnTo>
                    <a:pt x="490" y="56"/>
                  </a:lnTo>
                  <a:lnTo>
                    <a:pt x="490" y="61"/>
                  </a:lnTo>
                  <a:lnTo>
                    <a:pt x="493" y="63"/>
                  </a:lnTo>
                  <a:lnTo>
                    <a:pt x="495" y="61"/>
                  </a:lnTo>
                  <a:lnTo>
                    <a:pt x="500" y="58"/>
                  </a:lnTo>
                  <a:lnTo>
                    <a:pt x="507" y="56"/>
                  </a:lnTo>
                  <a:lnTo>
                    <a:pt x="514" y="51"/>
                  </a:lnTo>
                  <a:lnTo>
                    <a:pt x="512" y="51"/>
                  </a:lnTo>
                  <a:lnTo>
                    <a:pt x="512" y="46"/>
                  </a:lnTo>
                  <a:lnTo>
                    <a:pt x="510" y="44"/>
                  </a:lnTo>
                  <a:lnTo>
                    <a:pt x="505" y="39"/>
                  </a:lnTo>
                  <a:lnTo>
                    <a:pt x="502" y="34"/>
                  </a:lnTo>
                  <a:lnTo>
                    <a:pt x="498" y="27"/>
                  </a:lnTo>
                  <a:lnTo>
                    <a:pt x="495" y="22"/>
                  </a:lnTo>
                  <a:lnTo>
                    <a:pt x="490" y="15"/>
                  </a:lnTo>
                  <a:lnTo>
                    <a:pt x="483" y="5"/>
                  </a:lnTo>
                  <a:lnTo>
                    <a:pt x="483" y="5"/>
                  </a:lnTo>
                  <a:close/>
                </a:path>
                <a:path w="1264" h="429">
                  <a:moveTo>
                    <a:pt x="558" y="3"/>
                  </a:moveTo>
                  <a:lnTo>
                    <a:pt x="555" y="10"/>
                  </a:lnTo>
                  <a:lnTo>
                    <a:pt x="553" y="15"/>
                  </a:lnTo>
                  <a:lnTo>
                    <a:pt x="553" y="20"/>
                  </a:lnTo>
                  <a:lnTo>
                    <a:pt x="550" y="27"/>
                  </a:lnTo>
                  <a:lnTo>
                    <a:pt x="548" y="32"/>
                  </a:lnTo>
                  <a:lnTo>
                    <a:pt x="546" y="39"/>
                  </a:lnTo>
                  <a:lnTo>
                    <a:pt x="543" y="44"/>
                  </a:lnTo>
                  <a:lnTo>
                    <a:pt x="541" y="51"/>
                  </a:lnTo>
                  <a:lnTo>
                    <a:pt x="538" y="56"/>
                  </a:lnTo>
                  <a:lnTo>
                    <a:pt x="536" y="63"/>
                  </a:lnTo>
                  <a:lnTo>
                    <a:pt x="534" y="68"/>
                  </a:lnTo>
                  <a:lnTo>
                    <a:pt x="500" y="68"/>
                  </a:lnTo>
                  <a:lnTo>
                    <a:pt x="555" y="68"/>
                  </a:lnTo>
                  <a:lnTo>
                    <a:pt x="555" y="65"/>
                  </a:lnTo>
                  <a:lnTo>
                    <a:pt x="560" y="61"/>
                  </a:lnTo>
                  <a:lnTo>
                    <a:pt x="562" y="53"/>
                  </a:lnTo>
                  <a:lnTo>
                    <a:pt x="567" y="49"/>
                  </a:lnTo>
                  <a:lnTo>
                    <a:pt x="570" y="44"/>
                  </a:lnTo>
                  <a:lnTo>
                    <a:pt x="572" y="39"/>
                  </a:lnTo>
                  <a:lnTo>
                    <a:pt x="574" y="34"/>
                  </a:lnTo>
                  <a:lnTo>
                    <a:pt x="577" y="30"/>
                  </a:lnTo>
                  <a:lnTo>
                    <a:pt x="582" y="25"/>
                  </a:lnTo>
                  <a:lnTo>
                    <a:pt x="584" y="18"/>
                  </a:lnTo>
                  <a:lnTo>
                    <a:pt x="579" y="15"/>
                  </a:lnTo>
                  <a:lnTo>
                    <a:pt x="572" y="13"/>
                  </a:lnTo>
                  <a:lnTo>
                    <a:pt x="565" y="8"/>
                  </a:lnTo>
                  <a:lnTo>
                    <a:pt x="560" y="5"/>
                  </a:lnTo>
                  <a:lnTo>
                    <a:pt x="558" y="3"/>
                  </a:lnTo>
                  <a:lnTo>
                    <a:pt x="558" y="3"/>
                  </a:lnTo>
                  <a:close/>
                </a:path>
                <a:path w="1264" h="429">
                  <a:moveTo>
                    <a:pt x="896" y="260"/>
                  </a:moveTo>
                  <a:lnTo>
                    <a:pt x="870" y="262"/>
                  </a:lnTo>
                  <a:lnTo>
                    <a:pt x="870" y="286"/>
                  </a:lnTo>
                  <a:lnTo>
                    <a:pt x="896" y="286"/>
                  </a:lnTo>
                  <a:lnTo>
                    <a:pt x="896" y="260"/>
                  </a:lnTo>
                  <a:lnTo>
                    <a:pt x="896" y="260"/>
                  </a:lnTo>
                  <a:close/>
                </a:path>
                <a:path w="1264" h="429">
                  <a:moveTo>
                    <a:pt x="699" y="190"/>
                  </a:moveTo>
                  <a:lnTo>
                    <a:pt x="699" y="217"/>
                  </a:lnTo>
                  <a:lnTo>
                    <a:pt x="702" y="224"/>
                  </a:lnTo>
                  <a:lnTo>
                    <a:pt x="702" y="241"/>
                  </a:lnTo>
                  <a:lnTo>
                    <a:pt x="699" y="250"/>
                  </a:lnTo>
                  <a:lnTo>
                    <a:pt x="699" y="289"/>
                  </a:lnTo>
                  <a:lnTo>
                    <a:pt x="726" y="289"/>
                  </a:lnTo>
                  <a:lnTo>
                    <a:pt x="726" y="262"/>
                  </a:lnTo>
                  <a:lnTo>
                    <a:pt x="870" y="262"/>
                  </a:lnTo>
                  <a:lnTo>
                    <a:pt x="896" y="260"/>
                  </a:lnTo>
                  <a:lnTo>
                    <a:pt x="896" y="245"/>
                  </a:lnTo>
                  <a:lnTo>
                    <a:pt x="726" y="243"/>
                  </a:lnTo>
                  <a:lnTo>
                    <a:pt x="726" y="190"/>
                  </a:lnTo>
                  <a:lnTo>
                    <a:pt x="870" y="190"/>
                  </a:lnTo>
                  <a:lnTo>
                    <a:pt x="699" y="190"/>
                  </a:lnTo>
                  <a:lnTo>
                    <a:pt x="699" y="190"/>
                  </a:lnTo>
                  <a:close/>
                </a:path>
                <a:path w="1264" h="429">
                  <a:moveTo>
                    <a:pt x="896" y="171"/>
                  </a:moveTo>
                  <a:lnTo>
                    <a:pt x="699" y="171"/>
                  </a:lnTo>
                  <a:lnTo>
                    <a:pt x="699" y="176"/>
                  </a:lnTo>
                  <a:lnTo>
                    <a:pt x="699" y="190"/>
                  </a:lnTo>
                  <a:lnTo>
                    <a:pt x="870" y="190"/>
                  </a:lnTo>
                  <a:lnTo>
                    <a:pt x="870" y="243"/>
                  </a:lnTo>
                  <a:lnTo>
                    <a:pt x="726" y="243"/>
                  </a:lnTo>
                  <a:lnTo>
                    <a:pt x="896" y="245"/>
                  </a:lnTo>
                  <a:lnTo>
                    <a:pt x="896" y="171"/>
                  </a:lnTo>
                  <a:lnTo>
                    <a:pt x="896" y="171"/>
                  </a:lnTo>
                  <a:close/>
                </a:path>
                <a:path w="1264" h="429">
                  <a:moveTo>
                    <a:pt x="874" y="121"/>
                  </a:moveTo>
                  <a:lnTo>
                    <a:pt x="766" y="121"/>
                  </a:lnTo>
                  <a:lnTo>
                    <a:pt x="838" y="142"/>
                  </a:lnTo>
                  <a:lnTo>
                    <a:pt x="874" y="142"/>
                  </a:lnTo>
                  <a:lnTo>
                    <a:pt x="874" y="121"/>
                  </a:lnTo>
                  <a:lnTo>
                    <a:pt x="874" y="121"/>
                  </a:lnTo>
                  <a:close/>
                </a:path>
                <a:path w="1264" h="429">
                  <a:moveTo>
                    <a:pt x="723" y="121"/>
                  </a:moveTo>
                  <a:lnTo>
                    <a:pt x="723" y="142"/>
                  </a:lnTo>
                  <a:lnTo>
                    <a:pt x="726" y="142"/>
                  </a:lnTo>
                  <a:lnTo>
                    <a:pt x="838" y="142"/>
                  </a:lnTo>
                  <a:lnTo>
                    <a:pt x="766" y="121"/>
                  </a:lnTo>
                  <a:lnTo>
                    <a:pt x="723" y="121"/>
                  </a:lnTo>
                  <a:lnTo>
                    <a:pt x="723" y="121"/>
                  </a:lnTo>
                  <a:close/>
                </a:path>
                <a:path w="1264" h="429">
                  <a:moveTo>
                    <a:pt x="819" y="37"/>
                  </a:moveTo>
                  <a:lnTo>
                    <a:pt x="795" y="41"/>
                  </a:lnTo>
                  <a:lnTo>
                    <a:pt x="798" y="41"/>
                  </a:lnTo>
                  <a:lnTo>
                    <a:pt x="802" y="46"/>
                  </a:lnTo>
                  <a:lnTo>
                    <a:pt x="807" y="53"/>
                  </a:lnTo>
                  <a:lnTo>
                    <a:pt x="812" y="58"/>
                  </a:lnTo>
                  <a:lnTo>
                    <a:pt x="817" y="63"/>
                  </a:lnTo>
                  <a:lnTo>
                    <a:pt x="819" y="68"/>
                  </a:lnTo>
                  <a:lnTo>
                    <a:pt x="824" y="73"/>
                  </a:lnTo>
                  <a:lnTo>
                    <a:pt x="829" y="78"/>
                  </a:lnTo>
                  <a:lnTo>
                    <a:pt x="834" y="82"/>
                  </a:lnTo>
                  <a:lnTo>
                    <a:pt x="838" y="85"/>
                  </a:lnTo>
                  <a:lnTo>
                    <a:pt x="841" y="90"/>
                  </a:lnTo>
                  <a:lnTo>
                    <a:pt x="846" y="92"/>
                  </a:lnTo>
                  <a:lnTo>
                    <a:pt x="850" y="97"/>
                  </a:lnTo>
                  <a:lnTo>
                    <a:pt x="855" y="101"/>
                  </a:lnTo>
                  <a:lnTo>
                    <a:pt x="862" y="106"/>
                  </a:lnTo>
                  <a:lnTo>
                    <a:pt x="867" y="111"/>
                  </a:lnTo>
                  <a:lnTo>
                    <a:pt x="872" y="113"/>
                  </a:lnTo>
                  <a:lnTo>
                    <a:pt x="877" y="118"/>
                  </a:lnTo>
                  <a:lnTo>
                    <a:pt x="882" y="121"/>
                  </a:lnTo>
                  <a:lnTo>
                    <a:pt x="886" y="123"/>
                  </a:lnTo>
                  <a:lnTo>
                    <a:pt x="891" y="128"/>
                  </a:lnTo>
                  <a:lnTo>
                    <a:pt x="898" y="130"/>
                  </a:lnTo>
                  <a:lnTo>
                    <a:pt x="903" y="133"/>
                  </a:lnTo>
                  <a:lnTo>
                    <a:pt x="908" y="135"/>
                  </a:lnTo>
                  <a:lnTo>
                    <a:pt x="915" y="138"/>
                  </a:lnTo>
                  <a:lnTo>
                    <a:pt x="920" y="142"/>
                  </a:lnTo>
                  <a:lnTo>
                    <a:pt x="927" y="145"/>
                  </a:lnTo>
                  <a:lnTo>
                    <a:pt x="934" y="147"/>
                  </a:lnTo>
                  <a:lnTo>
                    <a:pt x="934" y="142"/>
                  </a:lnTo>
                  <a:lnTo>
                    <a:pt x="939" y="138"/>
                  </a:lnTo>
                  <a:lnTo>
                    <a:pt x="942" y="133"/>
                  </a:lnTo>
                  <a:lnTo>
                    <a:pt x="946" y="128"/>
                  </a:lnTo>
                  <a:lnTo>
                    <a:pt x="951" y="121"/>
                  </a:lnTo>
                  <a:lnTo>
                    <a:pt x="944" y="121"/>
                  </a:lnTo>
                  <a:lnTo>
                    <a:pt x="937" y="118"/>
                  </a:lnTo>
                  <a:lnTo>
                    <a:pt x="932" y="116"/>
                  </a:lnTo>
                  <a:lnTo>
                    <a:pt x="925" y="113"/>
                  </a:lnTo>
                  <a:lnTo>
                    <a:pt x="920" y="111"/>
                  </a:lnTo>
                  <a:lnTo>
                    <a:pt x="913" y="109"/>
                  </a:lnTo>
                  <a:lnTo>
                    <a:pt x="910" y="106"/>
                  </a:lnTo>
                  <a:lnTo>
                    <a:pt x="906" y="104"/>
                  </a:lnTo>
                  <a:lnTo>
                    <a:pt x="898" y="101"/>
                  </a:lnTo>
                  <a:lnTo>
                    <a:pt x="894" y="99"/>
                  </a:lnTo>
                  <a:lnTo>
                    <a:pt x="889" y="94"/>
                  </a:lnTo>
                  <a:lnTo>
                    <a:pt x="882" y="92"/>
                  </a:lnTo>
                  <a:lnTo>
                    <a:pt x="877" y="87"/>
                  </a:lnTo>
                  <a:lnTo>
                    <a:pt x="870" y="85"/>
                  </a:lnTo>
                  <a:lnTo>
                    <a:pt x="870" y="82"/>
                  </a:lnTo>
                  <a:lnTo>
                    <a:pt x="865" y="80"/>
                  </a:lnTo>
                  <a:lnTo>
                    <a:pt x="862" y="78"/>
                  </a:lnTo>
                  <a:lnTo>
                    <a:pt x="858" y="75"/>
                  </a:lnTo>
                  <a:lnTo>
                    <a:pt x="853" y="70"/>
                  </a:lnTo>
                  <a:lnTo>
                    <a:pt x="850" y="68"/>
                  </a:lnTo>
                  <a:lnTo>
                    <a:pt x="846" y="63"/>
                  </a:lnTo>
                  <a:lnTo>
                    <a:pt x="841" y="58"/>
                  </a:lnTo>
                  <a:lnTo>
                    <a:pt x="836" y="53"/>
                  </a:lnTo>
                  <a:lnTo>
                    <a:pt x="831" y="49"/>
                  </a:lnTo>
                  <a:lnTo>
                    <a:pt x="826" y="44"/>
                  </a:lnTo>
                  <a:lnTo>
                    <a:pt x="819" y="37"/>
                  </a:lnTo>
                  <a:lnTo>
                    <a:pt x="819" y="37"/>
                  </a:lnTo>
                  <a:close/>
                </a:path>
                <a:path w="1264" h="429">
                  <a:moveTo>
                    <a:pt x="790" y="3"/>
                  </a:moveTo>
                  <a:lnTo>
                    <a:pt x="788" y="10"/>
                  </a:lnTo>
                  <a:lnTo>
                    <a:pt x="783" y="15"/>
                  </a:lnTo>
                  <a:lnTo>
                    <a:pt x="781" y="20"/>
                  </a:lnTo>
                  <a:lnTo>
                    <a:pt x="778" y="25"/>
                  </a:lnTo>
                  <a:lnTo>
                    <a:pt x="774" y="30"/>
                  </a:lnTo>
                  <a:lnTo>
                    <a:pt x="771" y="37"/>
                  </a:lnTo>
                  <a:lnTo>
                    <a:pt x="766" y="41"/>
                  </a:lnTo>
                  <a:lnTo>
                    <a:pt x="762" y="46"/>
                  </a:lnTo>
                  <a:lnTo>
                    <a:pt x="759" y="51"/>
                  </a:lnTo>
                  <a:lnTo>
                    <a:pt x="754" y="56"/>
                  </a:lnTo>
                  <a:lnTo>
                    <a:pt x="750" y="61"/>
                  </a:lnTo>
                  <a:lnTo>
                    <a:pt x="747" y="61"/>
                  </a:lnTo>
                  <a:lnTo>
                    <a:pt x="742" y="68"/>
                  </a:lnTo>
                  <a:lnTo>
                    <a:pt x="738" y="73"/>
                  </a:lnTo>
                  <a:lnTo>
                    <a:pt x="733" y="78"/>
                  </a:lnTo>
                  <a:lnTo>
                    <a:pt x="728" y="80"/>
                  </a:lnTo>
                  <a:lnTo>
                    <a:pt x="723" y="85"/>
                  </a:lnTo>
                  <a:lnTo>
                    <a:pt x="718" y="90"/>
                  </a:lnTo>
                  <a:lnTo>
                    <a:pt x="714" y="94"/>
                  </a:lnTo>
                  <a:lnTo>
                    <a:pt x="711" y="97"/>
                  </a:lnTo>
                  <a:lnTo>
                    <a:pt x="706" y="101"/>
                  </a:lnTo>
                  <a:lnTo>
                    <a:pt x="702" y="104"/>
                  </a:lnTo>
                  <a:lnTo>
                    <a:pt x="699" y="104"/>
                  </a:lnTo>
                  <a:lnTo>
                    <a:pt x="694" y="109"/>
                  </a:lnTo>
                  <a:lnTo>
                    <a:pt x="690" y="111"/>
                  </a:lnTo>
                  <a:lnTo>
                    <a:pt x="682" y="116"/>
                  </a:lnTo>
                  <a:lnTo>
                    <a:pt x="678" y="118"/>
                  </a:lnTo>
                  <a:lnTo>
                    <a:pt x="673" y="123"/>
                  </a:lnTo>
                  <a:lnTo>
                    <a:pt x="666" y="125"/>
                  </a:lnTo>
                  <a:lnTo>
                    <a:pt x="661" y="128"/>
                  </a:lnTo>
                  <a:lnTo>
                    <a:pt x="654" y="130"/>
                  </a:lnTo>
                  <a:lnTo>
                    <a:pt x="649" y="133"/>
                  </a:lnTo>
                  <a:lnTo>
                    <a:pt x="651" y="138"/>
                  </a:lnTo>
                  <a:lnTo>
                    <a:pt x="658" y="142"/>
                  </a:lnTo>
                  <a:lnTo>
                    <a:pt x="663" y="147"/>
                  </a:lnTo>
                  <a:lnTo>
                    <a:pt x="668" y="150"/>
                  </a:lnTo>
                  <a:lnTo>
                    <a:pt x="670" y="154"/>
                  </a:lnTo>
                  <a:lnTo>
                    <a:pt x="675" y="150"/>
                  </a:lnTo>
                  <a:lnTo>
                    <a:pt x="680" y="147"/>
                  </a:lnTo>
                  <a:lnTo>
                    <a:pt x="687" y="142"/>
                  </a:lnTo>
                  <a:lnTo>
                    <a:pt x="692" y="140"/>
                  </a:lnTo>
                  <a:lnTo>
                    <a:pt x="697" y="135"/>
                  </a:lnTo>
                  <a:lnTo>
                    <a:pt x="702" y="133"/>
                  </a:lnTo>
                  <a:lnTo>
                    <a:pt x="706" y="128"/>
                  </a:lnTo>
                  <a:lnTo>
                    <a:pt x="709" y="128"/>
                  </a:lnTo>
                  <a:lnTo>
                    <a:pt x="714" y="125"/>
                  </a:lnTo>
                  <a:lnTo>
                    <a:pt x="716" y="121"/>
                  </a:lnTo>
                  <a:lnTo>
                    <a:pt x="721" y="118"/>
                  </a:lnTo>
                  <a:lnTo>
                    <a:pt x="726" y="113"/>
                  </a:lnTo>
                  <a:lnTo>
                    <a:pt x="733" y="109"/>
                  </a:lnTo>
                  <a:lnTo>
                    <a:pt x="738" y="104"/>
                  </a:lnTo>
                  <a:lnTo>
                    <a:pt x="742" y="99"/>
                  </a:lnTo>
                  <a:lnTo>
                    <a:pt x="747" y="94"/>
                  </a:lnTo>
                  <a:lnTo>
                    <a:pt x="750" y="94"/>
                  </a:lnTo>
                  <a:lnTo>
                    <a:pt x="754" y="90"/>
                  </a:lnTo>
                  <a:lnTo>
                    <a:pt x="757" y="85"/>
                  </a:lnTo>
                  <a:lnTo>
                    <a:pt x="762" y="82"/>
                  </a:lnTo>
                  <a:lnTo>
                    <a:pt x="766" y="78"/>
                  </a:lnTo>
                  <a:lnTo>
                    <a:pt x="771" y="73"/>
                  </a:lnTo>
                  <a:lnTo>
                    <a:pt x="776" y="68"/>
                  </a:lnTo>
                  <a:lnTo>
                    <a:pt x="778" y="63"/>
                  </a:lnTo>
                  <a:lnTo>
                    <a:pt x="783" y="58"/>
                  </a:lnTo>
                  <a:lnTo>
                    <a:pt x="788" y="51"/>
                  </a:lnTo>
                  <a:lnTo>
                    <a:pt x="793" y="46"/>
                  </a:lnTo>
                  <a:lnTo>
                    <a:pt x="795" y="41"/>
                  </a:lnTo>
                  <a:lnTo>
                    <a:pt x="819" y="37"/>
                  </a:lnTo>
                  <a:lnTo>
                    <a:pt x="814" y="32"/>
                  </a:lnTo>
                  <a:lnTo>
                    <a:pt x="810" y="25"/>
                  </a:lnTo>
                  <a:lnTo>
                    <a:pt x="817" y="18"/>
                  </a:lnTo>
                  <a:lnTo>
                    <a:pt x="814" y="18"/>
                  </a:lnTo>
                  <a:lnTo>
                    <a:pt x="807" y="13"/>
                  </a:lnTo>
                  <a:lnTo>
                    <a:pt x="802" y="10"/>
                  </a:lnTo>
                  <a:lnTo>
                    <a:pt x="795" y="8"/>
                  </a:lnTo>
                  <a:lnTo>
                    <a:pt x="790" y="3"/>
                  </a:lnTo>
                  <a:lnTo>
                    <a:pt x="790" y="3"/>
                  </a:lnTo>
                  <a:close/>
                </a:path>
                <a:path w="1264" h="429">
                  <a:moveTo>
                    <a:pt x="1131" y="226"/>
                  </a:moveTo>
                  <a:lnTo>
                    <a:pt x="1131" y="233"/>
                  </a:lnTo>
                  <a:lnTo>
                    <a:pt x="1129" y="238"/>
                  </a:lnTo>
                  <a:lnTo>
                    <a:pt x="1129" y="245"/>
                  </a:lnTo>
                  <a:lnTo>
                    <a:pt x="1126" y="250"/>
                  </a:lnTo>
                  <a:lnTo>
                    <a:pt x="1124" y="255"/>
                  </a:lnTo>
                  <a:lnTo>
                    <a:pt x="1119" y="258"/>
                  </a:lnTo>
                  <a:lnTo>
                    <a:pt x="1059" y="258"/>
                  </a:lnTo>
                  <a:lnTo>
                    <a:pt x="1150" y="260"/>
                  </a:lnTo>
                  <a:lnTo>
                    <a:pt x="1153" y="253"/>
                  </a:lnTo>
                  <a:lnTo>
                    <a:pt x="1158" y="245"/>
                  </a:lnTo>
                  <a:lnTo>
                    <a:pt x="1160" y="236"/>
                  </a:lnTo>
                  <a:lnTo>
                    <a:pt x="1155" y="236"/>
                  </a:lnTo>
                  <a:lnTo>
                    <a:pt x="1148" y="233"/>
                  </a:lnTo>
                  <a:lnTo>
                    <a:pt x="1143" y="231"/>
                  </a:lnTo>
                  <a:lnTo>
                    <a:pt x="1136" y="229"/>
                  </a:lnTo>
                  <a:lnTo>
                    <a:pt x="1131" y="226"/>
                  </a:lnTo>
                  <a:lnTo>
                    <a:pt x="1131" y="226"/>
                  </a:lnTo>
                  <a:close/>
                </a:path>
                <a:path w="1264" h="429">
                  <a:moveTo>
                    <a:pt x="1021" y="125"/>
                  </a:moveTo>
                  <a:lnTo>
                    <a:pt x="1021" y="262"/>
                  </a:lnTo>
                  <a:lnTo>
                    <a:pt x="1023" y="267"/>
                  </a:lnTo>
                  <a:lnTo>
                    <a:pt x="1026" y="272"/>
                  </a:lnTo>
                  <a:lnTo>
                    <a:pt x="1030" y="274"/>
                  </a:lnTo>
                  <a:lnTo>
                    <a:pt x="1035" y="277"/>
                  </a:lnTo>
                  <a:lnTo>
                    <a:pt x="1040" y="279"/>
                  </a:lnTo>
                  <a:lnTo>
                    <a:pt x="1124" y="279"/>
                  </a:lnTo>
                  <a:lnTo>
                    <a:pt x="1131" y="277"/>
                  </a:lnTo>
                  <a:lnTo>
                    <a:pt x="1136" y="277"/>
                  </a:lnTo>
                  <a:lnTo>
                    <a:pt x="1143" y="272"/>
                  </a:lnTo>
                  <a:lnTo>
                    <a:pt x="1146" y="270"/>
                  </a:lnTo>
                  <a:lnTo>
                    <a:pt x="1148" y="265"/>
                  </a:lnTo>
                  <a:lnTo>
                    <a:pt x="1150" y="260"/>
                  </a:lnTo>
                  <a:lnTo>
                    <a:pt x="1059" y="258"/>
                  </a:lnTo>
                  <a:lnTo>
                    <a:pt x="1054" y="258"/>
                  </a:lnTo>
                  <a:lnTo>
                    <a:pt x="1050" y="255"/>
                  </a:lnTo>
                  <a:lnTo>
                    <a:pt x="1047" y="253"/>
                  </a:lnTo>
                  <a:lnTo>
                    <a:pt x="1045" y="248"/>
                  </a:lnTo>
                  <a:lnTo>
                    <a:pt x="1045" y="128"/>
                  </a:lnTo>
                  <a:lnTo>
                    <a:pt x="1102" y="128"/>
                  </a:lnTo>
                  <a:lnTo>
                    <a:pt x="1021" y="125"/>
                  </a:lnTo>
                  <a:lnTo>
                    <a:pt x="1021" y="125"/>
                  </a:lnTo>
                  <a:close/>
                </a:path>
                <a:path w="1264" h="429">
                  <a:moveTo>
                    <a:pt x="982" y="109"/>
                  </a:moveTo>
                  <a:lnTo>
                    <a:pt x="978" y="111"/>
                  </a:lnTo>
                  <a:lnTo>
                    <a:pt x="978" y="113"/>
                  </a:lnTo>
                  <a:lnTo>
                    <a:pt x="982" y="116"/>
                  </a:lnTo>
                  <a:lnTo>
                    <a:pt x="987" y="121"/>
                  </a:lnTo>
                  <a:lnTo>
                    <a:pt x="994" y="125"/>
                  </a:lnTo>
                  <a:lnTo>
                    <a:pt x="999" y="130"/>
                  </a:lnTo>
                  <a:lnTo>
                    <a:pt x="1002" y="128"/>
                  </a:lnTo>
                  <a:lnTo>
                    <a:pt x="1006" y="123"/>
                  </a:lnTo>
                  <a:lnTo>
                    <a:pt x="1011" y="118"/>
                  </a:lnTo>
                  <a:lnTo>
                    <a:pt x="1016" y="113"/>
                  </a:lnTo>
                  <a:lnTo>
                    <a:pt x="1018" y="109"/>
                  </a:lnTo>
                  <a:lnTo>
                    <a:pt x="982" y="109"/>
                  </a:lnTo>
                  <a:lnTo>
                    <a:pt x="982" y="109"/>
                  </a:lnTo>
                  <a:close/>
                </a:path>
                <a:path w="1264" h="429">
                  <a:moveTo>
                    <a:pt x="1196" y="53"/>
                  </a:moveTo>
                  <a:lnTo>
                    <a:pt x="1167" y="53"/>
                  </a:lnTo>
                  <a:lnTo>
                    <a:pt x="1167" y="56"/>
                  </a:lnTo>
                  <a:lnTo>
                    <a:pt x="1170" y="61"/>
                  </a:lnTo>
                  <a:lnTo>
                    <a:pt x="1170" y="217"/>
                  </a:lnTo>
                  <a:lnTo>
                    <a:pt x="1167" y="224"/>
                  </a:lnTo>
                  <a:lnTo>
                    <a:pt x="1196" y="224"/>
                  </a:lnTo>
                  <a:lnTo>
                    <a:pt x="1196" y="221"/>
                  </a:lnTo>
                  <a:lnTo>
                    <a:pt x="1196" y="217"/>
                  </a:lnTo>
                  <a:lnTo>
                    <a:pt x="1194" y="210"/>
                  </a:lnTo>
                  <a:lnTo>
                    <a:pt x="1194" y="97"/>
                  </a:lnTo>
                  <a:lnTo>
                    <a:pt x="1194" y="90"/>
                  </a:lnTo>
                  <a:lnTo>
                    <a:pt x="1194" y="65"/>
                  </a:lnTo>
                  <a:lnTo>
                    <a:pt x="1196" y="58"/>
                  </a:lnTo>
                  <a:lnTo>
                    <a:pt x="1196" y="53"/>
                  </a:lnTo>
                  <a:lnTo>
                    <a:pt x="1196" y="53"/>
                  </a:lnTo>
                  <a:close/>
                </a:path>
                <a:path w="1264" h="429">
                  <a:moveTo>
                    <a:pt x="1110" y="44"/>
                  </a:moveTo>
                  <a:lnTo>
                    <a:pt x="1074" y="46"/>
                  </a:lnTo>
                  <a:lnTo>
                    <a:pt x="1076" y="46"/>
                  </a:lnTo>
                  <a:lnTo>
                    <a:pt x="1081" y="51"/>
                  </a:lnTo>
                  <a:lnTo>
                    <a:pt x="1086" y="53"/>
                  </a:lnTo>
                  <a:lnTo>
                    <a:pt x="1090" y="58"/>
                  </a:lnTo>
                  <a:lnTo>
                    <a:pt x="1098" y="61"/>
                  </a:lnTo>
                  <a:lnTo>
                    <a:pt x="1102" y="65"/>
                  </a:lnTo>
                  <a:lnTo>
                    <a:pt x="1107" y="68"/>
                  </a:lnTo>
                  <a:lnTo>
                    <a:pt x="1110" y="73"/>
                  </a:lnTo>
                  <a:lnTo>
                    <a:pt x="1114" y="75"/>
                  </a:lnTo>
                  <a:lnTo>
                    <a:pt x="1119" y="80"/>
                  </a:lnTo>
                  <a:lnTo>
                    <a:pt x="1124" y="85"/>
                  </a:lnTo>
                  <a:lnTo>
                    <a:pt x="1129" y="90"/>
                  </a:lnTo>
                  <a:lnTo>
                    <a:pt x="1134" y="97"/>
                  </a:lnTo>
                  <a:lnTo>
                    <a:pt x="1141" y="104"/>
                  </a:lnTo>
                  <a:lnTo>
                    <a:pt x="1141" y="101"/>
                  </a:lnTo>
                  <a:lnTo>
                    <a:pt x="1146" y="97"/>
                  </a:lnTo>
                  <a:lnTo>
                    <a:pt x="1150" y="92"/>
                  </a:lnTo>
                  <a:lnTo>
                    <a:pt x="1155" y="87"/>
                  </a:lnTo>
                  <a:lnTo>
                    <a:pt x="1160" y="85"/>
                  </a:lnTo>
                  <a:lnTo>
                    <a:pt x="1158" y="82"/>
                  </a:lnTo>
                  <a:lnTo>
                    <a:pt x="1153" y="78"/>
                  </a:lnTo>
                  <a:lnTo>
                    <a:pt x="1148" y="73"/>
                  </a:lnTo>
                  <a:lnTo>
                    <a:pt x="1141" y="68"/>
                  </a:lnTo>
                  <a:lnTo>
                    <a:pt x="1136" y="63"/>
                  </a:lnTo>
                  <a:lnTo>
                    <a:pt x="1131" y="58"/>
                  </a:lnTo>
                  <a:lnTo>
                    <a:pt x="1126" y="56"/>
                  </a:lnTo>
                  <a:lnTo>
                    <a:pt x="1122" y="53"/>
                  </a:lnTo>
                  <a:lnTo>
                    <a:pt x="1117" y="49"/>
                  </a:lnTo>
                  <a:lnTo>
                    <a:pt x="1114" y="46"/>
                  </a:lnTo>
                  <a:lnTo>
                    <a:pt x="1110" y="44"/>
                  </a:lnTo>
                  <a:lnTo>
                    <a:pt x="1110" y="44"/>
                  </a:lnTo>
                  <a:close/>
                </a:path>
                <a:path w="1264" h="429">
                  <a:moveTo>
                    <a:pt x="1263" y="10"/>
                  </a:moveTo>
                  <a:lnTo>
                    <a:pt x="1237" y="10"/>
                  </a:lnTo>
                  <a:lnTo>
                    <a:pt x="1237" y="15"/>
                  </a:lnTo>
                  <a:lnTo>
                    <a:pt x="1237" y="34"/>
                  </a:lnTo>
                  <a:lnTo>
                    <a:pt x="1239" y="41"/>
                  </a:lnTo>
                  <a:lnTo>
                    <a:pt x="1239" y="245"/>
                  </a:lnTo>
                  <a:lnTo>
                    <a:pt x="1237" y="253"/>
                  </a:lnTo>
                  <a:lnTo>
                    <a:pt x="1234" y="258"/>
                  </a:lnTo>
                  <a:lnTo>
                    <a:pt x="1232" y="260"/>
                  </a:lnTo>
                  <a:lnTo>
                    <a:pt x="1201" y="260"/>
                  </a:lnTo>
                  <a:lnTo>
                    <a:pt x="1206" y="265"/>
                  </a:lnTo>
                  <a:lnTo>
                    <a:pt x="1208" y="272"/>
                  </a:lnTo>
                  <a:lnTo>
                    <a:pt x="1210" y="277"/>
                  </a:lnTo>
                  <a:lnTo>
                    <a:pt x="1213" y="281"/>
                  </a:lnTo>
                  <a:lnTo>
                    <a:pt x="1213" y="289"/>
                  </a:lnTo>
                  <a:lnTo>
                    <a:pt x="1220" y="289"/>
                  </a:lnTo>
                  <a:lnTo>
                    <a:pt x="1230" y="286"/>
                  </a:lnTo>
                  <a:lnTo>
                    <a:pt x="1234" y="284"/>
                  </a:lnTo>
                  <a:lnTo>
                    <a:pt x="1242" y="284"/>
                  </a:lnTo>
                  <a:lnTo>
                    <a:pt x="1246" y="281"/>
                  </a:lnTo>
                  <a:lnTo>
                    <a:pt x="1251" y="281"/>
                  </a:lnTo>
                  <a:lnTo>
                    <a:pt x="1254" y="279"/>
                  </a:lnTo>
                  <a:lnTo>
                    <a:pt x="1258" y="274"/>
                  </a:lnTo>
                  <a:lnTo>
                    <a:pt x="1261" y="270"/>
                  </a:lnTo>
                  <a:lnTo>
                    <a:pt x="1261" y="30"/>
                  </a:lnTo>
                  <a:lnTo>
                    <a:pt x="1263" y="22"/>
                  </a:lnTo>
                  <a:lnTo>
                    <a:pt x="1263" y="10"/>
                  </a:lnTo>
                  <a:lnTo>
                    <a:pt x="1263" y="10"/>
                  </a:lnTo>
                  <a:close/>
                </a:path>
                <a:path w="1264" h="429">
                  <a:moveTo>
                    <a:pt x="1069" y="1"/>
                  </a:moveTo>
                  <a:lnTo>
                    <a:pt x="1066" y="8"/>
                  </a:lnTo>
                  <a:lnTo>
                    <a:pt x="1064" y="13"/>
                  </a:lnTo>
                  <a:lnTo>
                    <a:pt x="1059" y="20"/>
                  </a:lnTo>
                  <a:lnTo>
                    <a:pt x="1057" y="25"/>
                  </a:lnTo>
                  <a:lnTo>
                    <a:pt x="1054" y="30"/>
                  </a:lnTo>
                  <a:lnTo>
                    <a:pt x="1050" y="34"/>
                  </a:lnTo>
                  <a:lnTo>
                    <a:pt x="1047" y="39"/>
                  </a:lnTo>
                  <a:lnTo>
                    <a:pt x="1045" y="44"/>
                  </a:lnTo>
                  <a:lnTo>
                    <a:pt x="1040" y="49"/>
                  </a:lnTo>
                  <a:lnTo>
                    <a:pt x="1035" y="53"/>
                  </a:lnTo>
                  <a:lnTo>
                    <a:pt x="1033" y="58"/>
                  </a:lnTo>
                  <a:lnTo>
                    <a:pt x="1028" y="63"/>
                  </a:lnTo>
                  <a:lnTo>
                    <a:pt x="1026" y="68"/>
                  </a:lnTo>
                  <a:lnTo>
                    <a:pt x="1021" y="73"/>
                  </a:lnTo>
                  <a:lnTo>
                    <a:pt x="1018" y="78"/>
                  </a:lnTo>
                  <a:lnTo>
                    <a:pt x="1014" y="82"/>
                  </a:lnTo>
                  <a:lnTo>
                    <a:pt x="1009" y="85"/>
                  </a:lnTo>
                  <a:lnTo>
                    <a:pt x="1004" y="90"/>
                  </a:lnTo>
                  <a:lnTo>
                    <a:pt x="1002" y="92"/>
                  </a:lnTo>
                  <a:lnTo>
                    <a:pt x="997" y="97"/>
                  </a:lnTo>
                  <a:lnTo>
                    <a:pt x="992" y="99"/>
                  </a:lnTo>
                  <a:lnTo>
                    <a:pt x="987" y="104"/>
                  </a:lnTo>
                  <a:lnTo>
                    <a:pt x="982" y="109"/>
                  </a:lnTo>
                  <a:lnTo>
                    <a:pt x="1018" y="109"/>
                  </a:lnTo>
                  <a:lnTo>
                    <a:pt x="1018" y="113"/>
                  </a:lnTo>
                  <a:lnTo>
                    <a:pt x="1021" y="118"/>
                  </a:lnTo>
                  <a:lnTo>
                    <a:pt x="1021" y="125"/>
                  </a:lnTo>
                  <a:lnTo>
                    <a:pt x="1102" y="128"/>
                  </a:lnTo>
                  <a:lnTo>
                    <a:pt x="1102" y="133"/>
                  </a:lnTo>
                  <a:lnTo>
                    <a:pt x="1105" y="142"/>
                  </a:lnTo>
                  <a:lnTo>
                    <a:pt x="1102" y="152"/>
                  </a:lnTo>
                  <a:lnTo>
                    <a:pt x="1102" y="176"/>
                  </a:lnTo>
                  <a:lnTo>
                    <a:pt x="1100" y="181"/>
                  </a:lnTo>
                  <a:lnTo>
                    <a:pt x="1100" y="183"/>
                  </a:lnTo>
                  <a:lnTo>
                    <a:pt x="1098" y="185"/>
                  </a:lnTo>
                  <a:lnTo>
                    <a:pt x="1093" y="188"/>
                  </a:lnTo>
                  <a:lnTo>
                    <a:pt x="1088" y="188"/>
                  </a:lnTo>
                  <a:lnTo>
                    <a:pt x="1083" y="190"/>
                  </a:lnTo>
                  <a:lnTo>
                    <a:pt x="1066" y="190"/>
                  </a:lnTo>
                  <a:lnTo>
                    <a:pt x="1066" y="195"/>
                  </a:lnTo>
                  <a:lnTo>
                    <a:pt x="1071" y="200"/>
                  </a:lnTo>
                  <a:lnTo>
                    <a:pt x="1071" y="207"/>
                  </a:lnTo>
                  <a:lnTo>
                    <a:pt x="1074" y="212"/>
                  </a:lnTo>
                  <a:lnTo>
                    <a:pt x="1076" y="219"/>
                  </a:lnTo>
                  <a:lnTo>
                    <a:pt x="1078" y="217"/>
                  </a:lnTo>
                  <a:lnTo>
                    <a:pt x="1086" y="217"/>
                  </a:lnTo>
                  <a:lnTo>
                    <a:pt x="1090" y="214"/>
                  </a:lnTo>
                  <a:lnTo>
                    <a:pt x="1098" y="214"/>
                  </a:lnTo>
                  <a:lnTo>
                    <a:pt x="1102" y="212"/>
                  </a:lnTo>
                  <a:lnTo>
                    <a:pt x="1110" y="210"/>
                  </a:lnTo>
                  <a:lnTo>
                    <a:pt x="1114" y="207"/>
                  </a:lnTo>
                  <a:lnTo>
                    <a:pt x="1119" y="202"/>
                  </a:lnTo>
                  <a:lnTo>
                    <a:pt x="1124" y="198"/>
                  </a:lnTo>
                  <a:lnTo>
                    <a:pt x="1126" y="190"/>
                  </a:lnTo>
                  <a:lnTo>
                    <a:pt x="1126" y="181"/>
                  </a:lnTo>
                  <a:lnTo>
                    <a:pt x="1129" y="173"/>
                  </a:lnTo>
                  <a:lnTo>
                    <a:pt x="1129" y="106"/>
                  </a:lnTo>
                  <a:lnTo>
                    <a:pt x="1023" y="106"/>
                  </a:lnTo>
                  <a:lnTo>
                    <a:pt x="1042" y="85"/>
                  </a:lnTo>
                  <a:lnTo>
                    <a:pt x="1045" y="82"/>
                  </a:lnTo>
                  <a:lnTo>
                    <a:pt x="1050" y="78"/>
                  </a:lnTo>
                  <a:lnTo>
                    <a:pt x="1052" y="73"/>
                  </a:lnTo>
                  <a:lnTo>
                    <a:pt x="1057" y="68"/>
                  </a:lnTo>
                  <a:lnTo>
                    <a:pt x="1059" y="63"/>
                  </a:lnTo>
                  <a:lnTo>
                    <a:pt x="1064" y="58"/>
                  </a:lnTo>
                  <a:lnTo>
                    <a:pt x="1069" y="51"/>
                  </a:lnTo>
                  <a:lnTo>
                    <a:pt x="1074" y="46"/>
                  </a:lnTo>
                  <a:lnTo>
                    <a:pt x="1110" y="44"/>
                  </a:lnTo>
                  <a:lnTo>
                    <a:pt x="1105" y="41"/>
                  </a:lnTo>
                  <a:lnTo>
                    <a:pt x="1098" y="37"/>
                  </a:lnTo>
                  <a:lnTo>
                    <a:pt x="1093" y="34"/>
                  </a:lnTo>
                  <a:lnTo>
                    <a:pt x="1088" y="30"/>
                  </a:lnTo>
                  <a:lnTo>
                    <a:pt x="1083" y="27"/>
                  </a:lnTo>
                  <a:lnTo>
                    <a:pt x="1086" y="25"/>
                  </a:lnTo>
                  <a:lnTo>
                    <a:pt x="1090" y="22"/>
                  </a:lnTo>
                  <a:lnTo>
                    <a:pt x="1098" y="18"/>
                  </a:lnTo>
                  <a:lnTo>
                    <a:pt x="1090" y="15"/>
                  </a:lnTo>
                  <a:lnTo>
                    <a:pt x="1083" y="10"/>
                  </a:lnTo>
                  <a:lnTo>
                    <a:pt x="1078" y="8"/>
                  </a:lnTo>
                  <a:lnTo>
                    <a:pt x="1074" y="5"/>
                  </a:lnTo>
                  <a:lnTo>
                    <a:pt x="1069" y="1"/>
                  </a:lnTo>
                  <a:lnTo>
                    <a:pt x="1069" y="1"/>
                  </a:lnTo>
                  <a:close/>
                </a:path>
                <a:path w="1264" h="429">
                  <a:moveTo>
                    <a:pt x="61" y="339"/>
                  </a:moveTo>
                  <a:lnTo>
                    <a:pt x="3" y="339"/>
                  </a:lnTo>
                  <a:lnTo>
                    <a:pt x="3" y="349"/>
                  </a:lnTo>
                  <a:lnTo>
                    <a:pt x="49" y="349"/>
                  </a:lnTo>
                  <a:lnTo>
                    <a:pt x="1" y="418"/>
                  </a:lnTo>
                  <a:lnTo>
                    <a:pt x="1" y="428"/>
                  </a:lnTo>
                  <a:lnTo>
                    <a:pt x="63" y="428"/>
                  </a:lnTo>
                  <a:lnTo>
                    <a:pt x="63" y="418"/>
                  </a:lnTo>
                  <a:lnTo>
                    <a:pt x="13" y="418"/>
                  </a:lnTo>
                  <a:lnTo>
                    <a:pt x="61" y="349"/>
                  </a:lnTo>
                  <a:lnTo>
                    <a:pt x="61" y="339"/>
                  </a:lnTo>
                  <a:lnTo>
                    <a:pt x="61" y="339"/>
                  </a:lnTo>
                  <a:close/>
                </a:path>
                <a:path w="1264" h="429">
                  <a:moveTo>
                    <a:pt x="138" y="339"/>
                  </a:moveTo>
                  <a:lnTo>
                    <a:pt x="123" y="339"/>
                  </a:lnTo>
                  <a:lnTo>
                    <a:pt x="123" y="378"/>
                  </a:lnTo>
                  <a:lnTo>
                    <a:pt x="90" y="378"/>
                  </a:lnTo>
                  <a:lnTo>
                    <a:pt x="123" y="387"/>
                  </a:lnTo>
                  <a:lnTo>
                    <a:pt x="123" y="428"/>
                  </a:lnTo>
                  <a:lnTo>
                    <a:pt x="138" y="428"/>
                  </a:lnTo>
                  <a:lnTo>
                    <a:pt x="138" y="339"/>
                  </a:lnTo>
                  <a:lnTo>
                    <a:pt x="138" y="339"/>
                  </a:lnTo>
                  <a:close/>
                </a:path>
                <a:path w="1264" h="429">
                  <a:moveTo>
                    <a:pt x="90" y="339"/>
                  </a:moveTo>
                  <a:lnTo>
                    <a:pt x="78" y="339"/>
                  </a:lnTo>
                  <a:lnTo>
                    <a:pt x="78" y="428"/>
                  </a:lnTo>
                  <a:lnTo>
                    <a:pt x="90" y="428"/>
                  </a:lnTo>
                  <a:lnTo>
                    <a:pt x="90" y="387"/>
                  </a:lnTo>
                  <a:lnTo>
                    <a:pt x="123" y="387"/>
                  </a:lnTo>
                  <a:lnTo>
                    <a:pt x="90" y="378"/>
                  </a:lnTo>
                  <a:lnTo>
                    <a:pt x="90" y="339"/>
                  </a:lnTo>
                  <a:lnTo>
                    <a:pt x="90" y="339"/>
                  </a:lnTo>
                  <a:close/>
                </a:path>
                <a:path w="1264" h="429">
                  <a:moveTo>
                    <a:pt x="205" y="349"/>
                  </a:moveTo>
                  <a:lnTo>
                    <a:pt x="183" y="349"/>
                  </a:lnTo>
                  <a:lnTo>
                    <a:pt x="186" y="349"/>
                  </a:lnTo>
                  <a:lnTo>
                    <a:pt x="188" y="349"/>
                  </a:lnTo>
                  <a:lnTo>
                    <a:pt x="190" y="351"/>
                  </a:lnTo>
                  <a:lnTo>
                    <a:pt x="193" y="353"/>
                  </a:lnTo>
                  <a:lnTo>
                    <a:pt x="195" y="356"/>
                  </a:lnTo>
                  <a:lnTo>
                    <a:pt x="198" y="358"/>
                  </a:lnTo>
                  <a:lnTo>
                    <a:pt x="198" y="363"/>
                  </a:lnTo>
                  <a:lnTo>
                    <a:pt x="200" y="368"/>
                  </a:lnTo>
                  <a:lnTo>
                    <a:pt x="200" y="399"/>
                  </a:lnTo>
                  <a:lnTo>
                    <a:pt x="198" y="401"/>
                  </a:lnTo>
                  <a:lnTo>
                    <a:pt x="198" y="409"/>
                  </a:lnTo>
                  <a:lnTo>
                    <a:pt x="195" y="409"/>
                  </a:lnTo>
                  <a:lnTo>
                    <a:pt x="195" y="411"/>
                  </a:lnTo>
                  <a:lnTo>
                    <a:pt x="193" y="413"/>
                  </a:lnTo>
                  <a:lnTo>
                    <a:pt x="190" y="416"/>
                  </a:lnTo>
                  <a:lnTo>
                    <a:pt x="188" y="418"/>
                  </a:lnTo>
                  <a:lnTo>
                    <a:pt x="159" y="418"/>
                  </a:lnTo>
                  <a:lnTo>
                    <a:pt x="162" y="421"/>
                  </a:lnTo>
                  <a:lnTo>
                    <a:pt x="164" y="423"/>
                  </a:lnTo>
                  <a:lnTo>
                    <a:pt x="166" y="423"/>
                  </a:lnTo>
                  <a:lnTo>
                    <a:pt x="169" y="425"/>
                  </a:lnTo>
                  <a:lnTo>
                    <a:pt x="171" y="425"/>
                  </a:lnTo>
                  <a:lnTo>
                    <a:pt x="174" y="428"/>
                  </a:lnTo>
                  <a:lnTo>
                    <a:pt x="190" y="428"/>
                  </a:lnTo>
                  <a:lnTo>
                    <a:pt x="193" y="425"/>
                  </a:lnTo>
                  <a:lnTo>
                    <a:pt x="195" y="425"/>
                  </a:lnTo>
                  <a:lnTo>
                    <a:pt x="198" y="423"/>
                  </a:lnTo>
                  <a:lnTo>
                    <a:pt x="200" y="423"/>
                  </a:lnTo>
                  <a:lnTo>
                    <a:pt x="202" y="421"/>
                  </a:lnTo>
                  <a:lnTo>
                    <a:pt x="205" y="418"/>
                  </a:lnTo>
                  <a:lnTo>
                    <a:pt x="207" y="418"/>
                  </a:lnTo>
                  <a:lnTo>
                    <a:pt x="207" y="416"/>
                  </a:lnTo>
                  <a:lnTo>
                    <a:pt x="207" y="413"/>
                  </a:lnTo>
                  <a:lnTo>
                    <a:pt x="210" y="413"/>
                  </a:lnTo>
                  <a:lnTo>
                    <a:pt x="210" y="409"/>
                  </a:lnTo>
                  <a:lnTo>
                    <a:pt x="212" y="406"/>
                  </a:lnTo>
                  <a:lnTo>
                    <a:pt x="212" y="401"/>
                  </a:lnTo>
                  <a:lnTo>
                    <a:pt x="214" y="399"/>
                  </a:lnTo>
                  <a:lnTo>
                    <a:pt x="214" y="368"/>
                  </a:lnTo>
                  <a:lnTo>
                    <a:pt x="212" y="365"/>
                  </a:lnTo>
                  <a:lnTo>
                    <a:pt x="212" y="358"/>
                  </a:lnTo>
                  <a:lnTo>
                    <a:pt x="210" y="356"/>
                  </a:lnTo>
                  <a:lnTo>
                    <a:pt x="210" y="353"/>
                  </a:lnTo>
                  <a:lnTo>
                    <a:pt x="207" y="351"/>
                  </a:lnTo>
                  <a:lnTo>
                    <a:pt x="207" y="349"/>
                  </a:lnTo>
                  <a:lnTo>
                    <a:pt x="205" y="349"/>
                  </a:lnTo>
                  <a:lnTo>
                    <a:pt x="205" y="349"/>
                  </a:lnTo>
                  <a:close/>
                </a:path>
                <a:path w="1264" h="429">
                  <a:moveTo>
                    <a:pt x="183" y="339"/>
                  </a:moveTo>
                  <a:lnTo>
                    <a:pt x="171" y="339"/>
                  </a:lnTo>
                  <a:lnTo>
                    <a:pt x="169" y="341"/>
                  </a:lnTo>
                  <a:lnTo>
                    <a:pt x="166" y="341"/>
                  </a:lnTo>
                  <a:lnTo>
                    <a:pt x="164" y="344"/>
                  </a:lnTo>
                  <a:lnTo>
                    <a:pt x="162" y="346"/>
                  </a:lnTo>
                  <a:lnTo>
                    <a:pt x="159" y="346"/>
                  </a:lnTo>
                  <a:lnTo>
                    <a:pt x="159" y="349"/>
                  </a:lnTo>
                  <a:lnTo>
                    <a:pt x="157" y="351"/>
                  </a:lnTo>
                  <a:lnTo>
                    <a:pt x="154" y="353"/>
                  </a:lnTo>
                  <a:lnTo>
                    <a:pt x="154" y="356"/>
                  </a:lnTo>
                  <a:lnTo>
                    <a:pt x="152" y="358"/>
                  </a:lnTo>
                  <a:lnTo>
                    <a:pt x="152" y="365"/>
                  </a:lnTo>
                  <a:lnTo>
                    <a:pt x="150" y="368"/>
                  </a:lnTo>
                  <a:lnTo>
                    <a:pt x="150" y="385"/>
                  </a:lnTo>
                  <a:lnTo>
                    <a:pt x="150" y="390"/>
                  </a:lnTo>
                  <a:lnTo>
                    <a:pt x="150" y="399"/>
                  </a:lnTo>
                  <a:lnTo>
                    <a:pt x="152" y="401"/>
                  </a:lnTo>
                  <a:lnTo>
                    <a:pt x="152" y="409"/>
                  </a:lnTo>
                  <a:lnTo>
                    <a:pt x="154" y="411"/>
                  </a:lnTo>
                  <a:lnTo>
                    <a:pt x="157" y="413"/>
                  </a:lnTo>
                  <a:lnTo>
                    <a:pt x="157" y="416"/>
                  </a:lnTo>
                  <a:lnTo>
                    <a:pt x="159" y="418"/>
                  </a:lnTo>
                  <a:lnTo>
                    <a:pt x="183" y="418"/>
                  </a:lnTo>
                  <a:lnTo>
                    <a:pt x="181" y="418"/>
                  </a:lnTo>
                  <a:lnTo>
                    <a:pt x="178" y="418"/>
                  </a:lnTo>
                  <a:lnTo>
                    <a:pt x="176" y="416"/>
                  </a:lnTo>
                  <a:lnTo>
                    <a:pt x="174" y="416"/>
                  </a:lnTo>
                  <a:lnTo>
                    <a:pt x="171" y="413"/>
                  </a:lnTo>
                  <a:lnTo>
                    <a:pt x="169" y="411"/>
                  </a:lnTo>
                  <a:lnTo>
                    <a:pt x="169" y="409"/>
                  </a:lnTo>
                  <a:lnTo>
                    <a:pt x="166" y="409"/>
                  </a:lnTo>
                  <a:lnTo>
                    <a:pt x="166" y="404"/>
                  </a:lnTo>
                  <a:lnTo>
                    <a:pt x="164" y="401"/>
                  </a:lnTo>
                  <a:lnTo>
                    <a:pt x="164" y="363"/>
                  </a:lnTo>
                  <a:lnTo>
                    <a:pt x="166" y="361"/>
                  </a:lnTo>
                  <a:lnTo>
                    <a:pt x="166" y="358"/>
                  </a:lnTo>
                  <a:lnTo>
                    <a:pt x="169" y="356"/>
                  </a:lnTo>
                  <a:lnTo>
                    <a:pt x="169" y="353"/>
                  </a:lnTo>
                  <a:lnTo>
                    <a:pt x="171" y="351"/>
                  </a:lnTo>
                  <a:lnTo>
                    <a:pt x="174" y="351"/>
                  </a:lnTo>
                  <a:lnTo>
                    <a:pt x="176" y="349"/>
                  </a:lnTo>
                  <a:lnTo>
                    <a:pt x="205" y="349"/>
                  </a:lnTo>
                  <a:lnTo>
                    <a:pt x="202" y="346"/>
                  </a:lnTo>
                  <a:lnTo>
                    <a:pt x="200" y="344"/>
                  </a:lnTo>
                  <a:lnTo>
                    <a:pt x="198" y="344"/>
                  </a:lnTo>
                  <a:lnTo>
                    <a:pt x="195" y="341"/>
                  </a:lnTo>
                  <a:lnTo>
                    <a:pt x="193" y="341"/>
                  </a:lnTo>
                  <a:lnTo>
                    <a:pt x="190" y="339"/>
                  </a:lnTo>
                  <a:lnTo>
                    <a:pt x="183" y="339"/>
                  </a:lnTo>
                  <a:lnTo>
                    <a:pt x="183" y="339"/>
                  </a:lnTo>
                  <a:close/>
                </a:path>
                <a:path w="1264" h="429">
                  <a:moveTo>
                    <a:pt x="241" y="339"/>
                  </a:moveTo>
                  <a:lnTo>
                    <a:pt x="226" y="339"/>
                  </a:lnTo>
                  <a:lnTo>
                    <a:pt x="226" y="428"/>
                  </a:lnTo>
                  <a:lnTo>
                    <a:pt x="238" y="428"/>
                  </a:lnTo>
                  <a:lnTo>
                    <a:pt x="238" y="363"/>
                  </a:lnTo>
                  <a:lnTo>
                    <a:pt x="241" y="363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  <a:path w="1264" h="429">
                  <a:moveTo>
                    <a:pt x="241" y="339"/>
                  </a:moveTo>
                  <a:lnTo>
                    <a:pt x="241" y="363"/>
                  </a:lnTo>
                  <a:lnTo>
                    <a:pt x="272" y="428"/>
                  </a:lnTo>
                  <a:lnTo>
                    <a:pt x="272" y="404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  <a:path w="1264" h="429">
                  <a:moveTo>
                    <a:pt x="286" y="339"/>
                  </a:moveTo>
                  <a:lnTo>
                    <a:pt x="274" y="339"/>
                  </a:lnTo>
                  <a:lnTo>
                    <a:pt x="274" y="404"/>
                  </a:lnTo>
                  <a:lnTo>
                    <a:pt x="272" y="404"/>
                  </a:lnTo>
                  <a:lnTo>
                    <a:pt x="272" y="428"/>
                  </a:lnTo>
                  <a:lnTo>
                    <a:pt x="286" y="428"/>
                  </a:lnTo>
                  <a:lnTo>
                    <a:pt x="286" y="339"/>
                  </a:lnTo>
                  <a:lnTo>
                    <a:pt x="286" y="339"/>
                  </a:lnTo>
                  <a:close/>
                </a:path>
                <a:path w="1264" h="429">
                  <a:moveTo>
                    <a:pt x="313" y="418"/>
                  </a:moveTo>
                  <a:lnTo>
                    <a:pt x="315" y="421"/>
                  </a:lnTo>
                  <a:lnTo>
                    <a:pt x="318" y="423"/>
                  </a:lnTo>
                  <a:lnTo>
                    <a:pt x="320" y="425"/>
                  </a:lnTo>
                  <a:lnTo>
                    <a:pt x="325" y="425"/>
                  </a:lnTo>
                  <a:lnTo>
                    <a:pt x="327" y="428"/>
                  </a:lnTo>
                  <a:lnTo>
                    <a:pt x="339" y="428"/>
                  </a:lnTo>
                  <a:lnTo>
                    <a:pt x="344" y="425"/>
                  </a:lnTo>
                  <a:lnTo>
                    <a:pt x="346" y="423"/>
                  </a:lnTo>
                  <a:lnTo>
                    <a:pt x="349" y="423"/>
                  </a:lnTo>
                  <a:lnTo>
                    <a:pt x="351" y="421"/>
                  </a:lnTo>
                  <a:lnTo>
                    <a:pt x="313" y="418"/>
                  </a:lnTo>
                  <a:lnTo>
                    <a:pt x="313" y="418"/>
                  </a:lnTo>
                  <a:close/>
                </a:path>
                <a:path w="1264" h="429">
                  <a:moveTo>
                    <a:pt x="361" y="382"/>
                  </a:moveTo>
                  <a:lnTo>
                    <a:pt x="332" y="382"/>
                  </a:lnTo>
                  <a:lnTo>
                    <a:pt x="332" y="392"/>
                  </a:lnTo>
                  <a:lnTo>
                    <a:pt x="351" y="392"/>
                  </a:lnTo>
                  <a:lnTo>
                    <a:pt x="351" y="399"/>
                  </a:lnTo>
                  <a:lnTo>
                    <a:pt x="351" y="401"/>
                  </a:lnTo>
                  <a:lnTo>
                    <a:pt x="349" y="404"/>
                  </a:lnTo>
                  <a:lnTo>
                    <a:pt x="349" y="409"/>
                  </a:lnTo>
                  <a:lnTo>
                    <a:pt x="346" y="411"/>
                  </a:lnTo>
                  <a:lnTo>
                    <a:pt x="346" y="413"/>
                  </a:lnTo>
                  <a:lnTo>
                    <a:pt x="344" y="416"/>
                  </a:lnTo>
                  <a:lnTo>
                    <a:pt x="342" y="416"/>
                  </a:lnTo>
                  <a:lnTo>
                    <a:pt x="339" y="418"/>
                  </a:lnTo>
                  <a:lnTo>
                    <a:pt x="313" y="418"/>
                  </a:lnTo>
                  <a:lnTo>
                    <a:pt x="351" y="421"/>
                  </a:lnTo>
                  <a:lnTo>
                    <a:pt x="351" y="428"/>
                  </a:lnTo>
                  <a:lnTo>
                    <a:pt x="361" y="428"/>
                  </a:lnTo>
                  <a:lnTo>
                    <a:pt x="361" y="382"/>
                  </a:lnTo>
                  <a:lnTo>
                    <a:pt x="361" y="382"/>
                  </a:lnTo>
                  <a:close/>
                </a:path>
                <a:path w="1264" h="429">
                  <a:moveTo>
                    <a:pt x="310" y="349"/>
                  </a:moveTo>
                  <a:lnTo>
                    <a:pt x="308" y="351"/>
                  </a:lnTo>
                  <a:lnTo>
                    <a:pt x="308" y="353"/>
                  </a:lnTo>
                  <a:lnTo>
                    <a:pt x="306" y="353"/>
                  </a:lnTo>
                  <a:lnTo>
                    <a:pt x="306" y="358"/>
                  </a:lnTo>
                  <a:lnTo>
                    <a:pt x="303" y="361"/>
                  </a:lnTo>
                  <a:lnTo>
                    <a:pt x="303" y="365"/>
                  </a:lnTo>
                  <a:lnTo>
                    <a:pt x="301" y="368"/>
                  </a:lnTo>
                  <a:lnTo>
                    <a:pt x="301" y="401"/>
                  </a:lnTo>
                  <a:lnTo>
                    <a:pt x="303" y="404"/>
                  </a:lnTo>
                  <a:lnTo>
                    <a:pt x="303" y="409"/>
                  </a:lnTo>
                  <a:lnTo>
                    <a:pt x="306" y="411"/>
                  </a:lnTo>
                  <a:lnTo>
                    <a:pt x="306" y="413"/>
                  </a:lnTo>
                  <a:lnTo>
                    <a:pt x="308" y="413"/>
                  </a:lnTo>
                  <a:lnTo>
                    <a:pt x="308" y="416"/>
                  </a:lnTo>
                  <a:lnTo>
                    <a:pt x="310" y="418"/>
                  </a:lnTo>
                  <a:lnTo>
                    <a:pt x="334" y="418"/>
                  </a:lnTo>
                  <a:lnTo>
                    <a:pt x="332" y="418"/>
                  </a:lnTo>
                  <a:lnTo>
                    <a:pt x="330" y="418"/>
                  </a:lnTo>
                  <a:lnTo>
                    <a:pt x="327" y="416"/>
                  </a:lnTo>
                  <a:lnTo>
                    <a:pt x="325" y="416"/>
                  </a:lnTo>
                  <a:lnTo>
                    <a:pt x="322" y="413"/>
                  </a:lnTo>
                  <a:lnTo>
                    <a:pt x="320" y="411"/>
                  </a:lnTo>
                  <a:lnTo>
                    <a:pt x="320" y="409"/>
                  </a:lnTo>
                  <a:lnTo>
                    <a:pt x="318" y="406"/>
                  </a:lnTo>
                  <a:lnTo>
                    <a:pt x="318" y="404"/>
                  </a:lnTo>
                  <a:lnTo>
                    <a:pt x="315" y="401"/>
                  </a:lnTo>
                  <a:lnTo>
                    <a:pt x="315" y="363"/>
                  </a:lnTo>
                  <a:lnTo>
                    <a:pt x="318" y="363"/>
                  </a:lnTo>
                  <a:lnTo>
                    <a:pt x="318" y="358"/>
                  </a:lnTo>
                  <a:lnTo>
                    <a:pt x="320" y="356"/>
                  </a:lnTo>
                  <a:lnTo>
                    <a:pt x="322" y="353"/>
                  </a:lnTo>
                  <a:lnTo>
                    <a:pt x="322" y="351"/>
                  </a:lnTo>
                  <a:lnTo>
                    <a:pt x="325" y="351"/>
                  </a:lnTo>
                  <a:lnTo>
                    <a:pt x="327" y="349"/>
                  </a:lnTo>
                  <a:lnTo>
                    <a:pt x="334" y="349"/>
                  </a:lnTo>
                  <a:lnTo>
                    <a:pt x="310" y="349"/>
                  </a:lnTo>
                  <a:lnTo>
                    <a:pt x="310" y="349"/>
                  </a:lnTo>
                  <a:close/>
                </a:path>
                <a:path w="1264" h="429">
                  <a:moveTo>
                    <a:pt x="334" y="339"/>
                  </a:moveTo>
                  <a:lnTo>
                    <a:pt x="325" y="339"/>
                  </a:lnTo>
                  <a:lnTo>
                    <a:pt x="322" y="341"/>
                  </a:lnTo>
                  <a:lnTo>
                    <a:pt x="320" y="341"/>
                  </a:lnTo>
                  <a:lnTo>
                    <a:pt x="318" y="344"/>
                  </a:lnTo>
                  <a:lnTo>
                    <a:pt x="315" y="344"/>
                  </a:lnTo>
                  <a:lnTo>
                    <a:pt x="313" y="346"/>
                  </a:lnTo>
                  <a:lnTo>
                    <a:pt x="310" y="349"/>
                  </a:lnTo>
                  <a:lnTo>
                    <a:pt x="339" y="349"/>
                  </a:lnTo>
                  <a:lnTo>
                    <a:pt x="342" y="351"/>
                  </a:lnTo>
                  <a:lnTo>
                    <a:pt x="344" y="351"/>
                  </a:lnTo>
                  <a:lnTo>
                    <a:pt x="344" y="353"/>
                  </a:lnTo>
                  <a:lnTo>
                    <a:pt x="346" y="353"/>
                  </a:lnTo>
                  <a:lnTo>
                    <a:pt x="346" y="356"/>
                  </a:lnTo>
                  <a:lnTo>
                    <a:pt x="346" y="358"/>
                  </a:lnTo>
                  <a:lnTo>
                    <a:pt x="349" y="361"/>
                  </a:lnTo>
                  <a:lnTo>
                    <a:pt x="349" y="370"/>
                  </a:lnTo>
                  <a:lnTo>
                    <a:pt x="361" y="370"/>
                  </a:lnTo>
                  <a:lnTo>
                    <a:pt x="361" y="365"/>
                  </a:lnTo>
                  <a:lnTo>
                    <a:pt x="361" y="363"/>
                  </a:lnTo>
                  <a:lnTo>
                    <a:pt x="361" y="358"/>
                  </a:lnTo>
                  <a:lnTo>
                    <a:pt x="358" y="356"/>
                  </a:lnTo>
                  <a:lnTo>
                    <a:pt x="358" y="351"/>
                  </a:lnTo>
                  <a:lnTo>
                    <a:pt x="356" y="349"/>
                  </a:lnTo>
                  <a:lnTo>
                    <a:pt x="354" y="346"/>
                  </a:lnTo>
                  <a:lnTo>
                    <a:pt x="351" y="344"/>
                  </a:lnTo>
                  <a:lnTo>
                    <a:pt x="349" y="344"/>
                  </a:lnTo>
                  <a:lnTo>
                    <a:pt x="346" y="341"/>
                  </a:lnTo>
                  <a:lnTo>
                    <a:pt x="344" y="341"/>
                  </a:lnTo>
                  <a:lnTo>
                    <a:pt x="342" y="339"/>
                  </a:lnTo>
                  <a:lnTo>
                    <a:pt x="334" y="339"/>
                  </a:lnTo>
                  <a:lnTo>
                    <a:pt x="334" y="339"/>
                  </a:lnTo>
                  <a:close/>
                </a:path>
                <a:path w="1264" h="429">
                  <a:moveTo>
                    <a:pt x="390" y="339"/>
                  </a:moveTo>
                  <a:lnTo>
                    <a:pt x="378" y="339"/>
                  </a:lnTo>
                  <a:lnTo>
                    <a:pt x="378" y="428"/>
                  </a:lnTo>
                  <a:lnTo>
                    <a:pt x="438" y="428"/>
                  </a:lnTo>
                  <a:lnTo>
                    <a:pt x="438" y="418"/>
                  </a:lnTo>
                  <a:lnTo>
                    <a:pt x="390" y="418"/>
                  </a:lnTo>
                  <a:lnTo>
                    <a:pt x="390" y="339"/>
                  </a:lnTo>
                  <a:lnTo>
                    <a:pt x="390" y="339"/>
                  </a:lnTo>
                  <a:close/>
                </a:path>
                <a:path w="1264" h="429">
                  <a:moveTo>
                    <a:pt x="488" y="428"/>
                  </a:moveTo>
                  <a:lnTo>
                    <a:pt x="476" y="428"/>
                  </a:lnTo>
                  <a:lnTo>
                    <a:pt x="476" y="339"/>
                  </a:lnTo>
                  <a:lnTo>
                    <a:pt x="488" y="339"/>
                  </a:lnTo>
                  <a:lnTo>
                    <a:pt x="488" y="428"/>
                  </a:lnTo>
                  <a:lnTo>
                    <a:pt x="488" y="428"/>
                  </a:lnTo>
                  <a:close/>
                </a:path>
                <a:path w="1264" h="429">
                  <a:moveTo>
                    <a:pt x="562" y="339"/>
                  </a:moveTo>
                  <a:lnTo>
                    <a:pt x="550" y="339"/>
                  </a:lnTo>
                  <a:lnTo>
                    <a:pt x="522" y="428"/>
                  </a:lnTo>
                  <a:lnTo>
                    <a:pt x="536" y="428"/>
                  </a:lnTo>
                  <a:lnTo>
                    <a:pt x="543" y="399"/>
                  </a:lnTo>
                  <a:lnTo>
                    <a:pt x="570" y="399"/>
                  </a:lnTo>
                  <a:lnTo>
                    <a:pt x="548" y="390"/>
                  </a:lnTo>
                  <a:lnTo>
                    <a:pt x="555" y="358"/>
                  </a:lnTo>
                  <a:lnTo>
                    <a:pt x="558" y="358"/>
                  </a:lnTo>
                  <a:lnTo>
                    <a:pt x="562" y="339"/>
                  </a:lnTo>
                  <a:lnTo>
                    <a:pt x="562" y="339"/>
                  </a:lnTo>
                  <a:close/>
                </a:path>
                <a:path w="1264" h="429">
                  <a:moveTo>
                    <a:pt x="562" y="339"/>
                  </a:moveTo>
                  <a:lnTo>
                    <a:pt x="558" y="358"/>
                  </a:lnTo>
                  <a:lnTo>
                    <a:pt x="567" y="390"/>
                  </a:lnTo>
                  <a:lnTo>
                    <a:pt x="548" y="390"/>
                  </a:lnTo>
                  <a:lnTo>
                    <a:pt x="570" y="399"/>
                  </a:lnTo>
                  <a:lnTo>
                    <a:pt x="579" y="428"/>
                  </a:lnTo>
                  <a:lnTo>
                    <a:pt x="591" y="428"/>
                  </a:lnTo>
                  <a:lnTo>
                    <a:pt x="562" y="339"/>
                  </a:lnTo>
                  <a:lnTo>
                    <a:pt x="562" y="339"/>
                  </a:lnTo>
                  <a:close/>
                </a:path>
                <a:path w="1264" h="429">
                  <a:moveTo>
                    <a:pt x="615" y="339"/>
                  </a:moveTo>
                  <a:lnTo>
                    <a:pt x="601" y="339"/>
                  </a:lnTo>
                  <a:lnTo>
                    <a:pt x="601" y="428"/>
                  </a:lnTo>
                  <a:lnTo>
                    <a:pt x="615" y="428"/>
                  </a:lnTo>
                  <a:lnTo>
                    <a:pt x="615" y="363"/>
                  </a:lnTo>
                  <a:lnTo>
                    <a:pt x="615" y="339"/>
                  </a:lnTo>
                  <a:lnTo>
                    <a:pt x="615" y="339"/>
                  </a:lnTo>
                  <a:close/>
                </a:path>
                <a:path w="1264" h="429">
                  <a:moveTo>
                    <a:pt x="615" y="339"/>
                  </a:moveTo>
                  <a:lnTo>
                    <a:pt x="615" y="363"/>
                  </a:lnTo>
                  <a:lnTo>
                    <a:pt x="646" y="428"/>
                  </a:lnTo>
                  <a:lnTo>
                    <a:pt x="649" y="404"/>
                  </a:lnTo>
                  <a:lnTo>
                    <a:pt x="615" y="339"/>
                  </a:lnTo>
                  <a:lnTo>
                    <a:pt x="615" y="339"/>
                  </a:lnTo>
                  <a:close/>
                </a:path>
                <a:path w="1264" h="429">
                  <a:moveTo>
                    <a:pt x="661" y="339"/>
                  </a:moveTo>
                  <a:lnTo>
                    <a:pt x="649" y="339"/>
                  </a:lnTo>
                  <a:lnTo>
                    <a:pt x="649" y="404"/>
                  </a:lnTo>
                  <a:lnTo>
                    <a:pt x="646" y="428"/>
                  </a:lnTo>
                  <a:lnTo>
                    <a:pt x="661" y="428"/>
                  </a:lnTo>
                  <a:lnTo>
                    <a:pt x="661" y="339"/>
                  </a:lnTo>
                  <a:lnTo>
                    <a:pt x="661" y="339"/>
                  </a:lnTo>
                  <a:close/>
                </a:path>
                <a:path w="1264" h="429">
                  <a:moveTo>
                    <a:pt x="738" y="339"/>
                  </a:moveTo>
                  <a:lnTo>
                    <a:pt x="723" y="339"/>
                  </a:lnTo>
                  <a:lnTo>
                    <a:pt x="723" y="378"/>
                  </a:lnTo>
                  <a:lnTo>
                    <a:pt x="690" y="378"/>
                  </a:lnTo>
                  <a:lnTo>
                    <a:pt x="723" y="387"/>
                  </a:lnTo>
                  <a:lnTo>
                    <a:pt x="723" y="428"/>
                  </a:lnTo>
                  <a:lnTo>
                    <a:pt x="738" y="428"/>
                  </a:lnTo>
                  <a:lnTo>
                    <a:pt x="738" y="339"/>
                  </a:lnTo>
                  <a:lnTo>
                    <a:pt x="738" y="339"/>
                  </a:lnTo>
                  <a:close/>
                </a:path>
                <a:path w="1264" h="429">
                  <a:moveTo>
                    <a:pt x="690" y="339"/>
                  </a:moveTo>
                  <a:lnTo>
                    <a:pt x="678" y="339"/>
                  </a:lnTo>
                  <a:lnTo>
                    <a:pt x="678" y="428"/>
                  </a:lnTo>
                  <a:lnTo>
                    <a:pt x="690" y="428"/>
                  </a:lnTo>
                  <a:lnTo>
                    <a:pt x="690" y="387"/>
                  </a:lnTo>
                  <a:lnTo>
                    <a:pt x="723" y="387"/>
                  </a:lnTo>
                  <a:lnTo>
                    <a:pt x="690" y="378"/>
                  </a:lnTo>
                  <a:lnTo>
                    <a:pt x="690" y="339"/>
                  </a:lnTo>
                  <a:lnTo>
                    <a:pt x="690" y="339"/>
                  </a:lnTo>
                  <a:close/>
                </a:path>
                <a:path w="1264" h="429">
                  <a:moveTo>
                    <a:pt x="810" y="339"/>
                  </a:moveTo>
                  <a:lnTo>
                    <a:pt x="752" y="339"/>
                  </a:lnTo>
                  <a:lnTo>
                    <a:pt x="752" y="428"/>
                  </a:lnTo>
                  <a:lnTo>
                    <a:pt x="812" y="428"/>
                  </a:lnTo>
                  <a:lnTo>
                    <a:pt x="812" y="418"/>
                  </a:lnTo>
                  <a:lnTo>
                    <a:pt x="766" y="418"/>
                  </a:lnTo>
                  <a:lnTo>
                    <a:pt x="766" y="387"/>
                  </a:lnTo>
                  <a:lnTo>
                    <a:pt x="807" y="387"/>
                  </a:lnTo>
                  <a:lnTo>
                    <a:pt x="807" y="378"/>
                  </a:lnTo>
                  <a:lnTo>
                    <a:pt x="766" y="378"/>
                  </a:lnTo>
                  <a:lnTo>
                    <a:pt x="766" y="349"/>
                  </a:lnTo>
                  <a:lnTo>
                    <a:pt x="810" y="349"/>
                  </a:lnTo>
                  <a:lnTo>
                    <a:pt x="810" y="339"/>
                  </a:lnTo>
                  <a:lnTo>
                    <a:pt x="810" y="339"/>
                  </a:lnTo>
                  <a:close/>
                </a:path>
                <a:path w="1264" h="429">
                  <a:moveTo>
                    <a:pt x="889" y="392"/>
                  </a:moveTo>
                  <a:lnTo>
                    <a:pt x="877" y="392"/>
                  </a:lnTo>
                  <a:lnTo>
                    <a:pt x="877" y="394"/>
                  </a:lnTo>
                  <a:lnTo>
                    <a:pt x="877" y="399"/>
                  </a:lnTo>
                  <a:lnTo>
                    <a:pt x="874" y="404"/>
                  </a:lnTo>
                  <a:lnTo>
                    <a:pt x="874" y="409"/>
                  </a:lnTo>
                  <a:lnTo>
                    <a:pt x="872" y="409"/>
                  </a:lnTo>
                  <a:lnTo>
                    <a:pt x="872" y="413"/>
                  </a:lnTo>
                  <a:lnTo>
                    <a:pt x="870" y="413"/>
                  </a:lnTo>
                  <a:lnTo>
                    <a:pt x="867" y="416"/>
                  </a:lnTo>
                  <a:lnTo>
                    <a:pt x="865" y="418"/>
                  </a:lnTo>
                  <a:lnTo>
                    <a:pt x="836" y="418"/>
                  </a:lnTo>
                  <a:lnTo>
                    <a:pt x="838" y="421"/>
                  </a:lnTo>
                  <a:lnTo>
                    <a:pt x="841" y="423"/>
                  </a:lnTo>
                  <a:lnTo>
                    <a:pt x="843" y="423"/>
                  </a:lnTo>
                  <a:lnTo>
                    <a:pt x="846" y="425"/>
                  </a:lnTo>
                  <a:lnTo>
                    <a:pt x="848" y="425"/>
                  </a:lnTo>
                  <a:lnTo>
                    <a:pt x="850" y="428"/>
                  </a:lnTo>
                  <a:lnTo>
                    <a:pt x="860" y="428"/>
                  </a:lnTo>
                  <a:lnTo>
                    <a:pt x="860" y="428"/>
                  </a:lnTo>
                  <a:lnTo>
                    <a:pt x="865" y="428"/>
                  </a:lnTo>
                  <a:lnTo>
                    <a:pt x="867" y="425"/>
                  </a:lnTo>
                  <a:lnTo>
                    <a:pt x="874" y="425"/>
                  </a:lnTo>
                  <a:lnTo>
                    <a:pt x="877" y="423"/>
                  </a:lnTo>
                  <a:lnTo>
                    <a:pt x="879" y="421"/>
                  </a:lnTo>
                  <a:lnTo>
                    <a:pt x="882" y="418"/>
                  </a:lnTo>
                  <a:lnTo>
                    <a:pt x="884" y="416"/>
                  </a:lnTo>
                  <a:lnTo>
                    <a:pt x="884" y="413"/>
                  </a:lnTo>
                  <a:lnTo>
                    <a:pt x="886" y="411"/>
                  </a:lnTo>
                  <a:lnTo>
                    <a:pt x="886" y="406"/>
                  </a:lnTo>
                  <a:lnTo>
                    <a:pt x="889" y="404"/>
                  </a:lnTo>
                  <a:lnTo>
                    <a:pt x="889" y="392"/>
                  </a:lnTo>
                  <a:lnTo>
                    <a:pt x="889" y="392"/>
                  </a:lnTo>
                  <a:close/>
                </a:path>
                <a:path w="1264" h="429">
                  <a:moveTo>
                    <a:pt x="836" y="349"/>
                  </a:moveTo>
                  <a:lnTo>
                    <a:pt x="836" y="351"/>
                  </a:lnTo>
                  <a:lnTo>
                    <a:pt x="834" y="351"/>
                  </a:lnTo>
                  <a:lnTo>
                    <a:pt x="834" y="353"/>
                  </a:lnTo>
                  <a:lnTo>
                    <a:pt x="831" y="356"/>
                  </a:lnTo>
                  <a:lnTo>
                    <a:pt x="829" y="358"/>
                  </a:lnTo>
                  <a:lnTo>
                    <a:pt x="829" y="363"/>
                  </a:lnTo>
                  <a:lnTo>
                    <a:pt x="826" y="365"/>
                  </a:lnTo>
                  <a:lnTo>
                    <a:pt x="826" y="404"/>
                  </a:lnTo>
                  <a:lnTo>
                    <a:pt x="829" y="406"/>
                  </a:lnTo>
                  <a:lnTo>
                    <a:pt x="829" y="409"/>
                  </a:lnTo>
                  <a:lnTo>
                    <a:pt x="831" y="411"/>
                  </a:lnTo>
                  <a:lnTo>
                    <a:pt x="831" y="413"/>
                  </a:lnTo>
                  <a:lnTo>
                    <a:pt x="834" y="416"/>
                  </a:lnTo>
                  <a:lnTo>
                    <a:pt x="836" y="418"/>
                  </a:lnTo>
                  <a:lnTo>
                    <a:pt x="860" y="418"/>
                  </a:lnTo>
                  <a:lnTo>
                    <a:pt x="855" y="418"/>
                  </a:lnTo>
                  <a:lnTo>
                    <a:pt x="853" y="418"/>
                  </a:lnTo>
                  <a:lnTo>
                    <a:pt x="850" y="416"/>
                  </a:lnTo>
                  <a:lnTo>
                    <a:pt x="848" y="416"/>
                  </a:lnTo>
                  <a:lnTo>
                    <a:pt x="848" y="413"/>
                  </a:lnTo>
                  <a:lnTo>
                    <a:pt x="846" y="411"/>
                  </a:lnTo>
                  <a:lnTo>
                    <a:pt x="843" y="409"/>
                  </a:lnTo>
                  <a:lnTo>
                    <a:pt x="843" y="404"/>
                  </a:lnTo>
                  <a:lnTo>
                    <a:pt x="841" y="404"/>
                  </a:lnTo>
                  <a:lnTo>
                    <a:pt x="841" y="394"/>
                  </a:lnTo>
                  <a:lnTo>
                    <a:pt x="838" y="392"/>
                  </a:lnTo>
                  <a:lnTo>
                    <a:pt x="838" y="378"/>
                  </a:lnTo>
                  <a:lnTo>
                    <a:pt x="841" y="375"/>
                  </a:lnTo>
                  <a:lnTo>
                    <a:pt x="841" y="363"/>
                  </a:lnTo>
                  <a:lnTo>
                    <a:pt x="843" y="363"/>
                  </a:lnTo>
                  <a:lnTo>
                    <a:pt x="843" y="358"/>
                  </a:lnTo>
                  <a:lnTo>
                    <a:pt x="846" y="356"/>
                  </a:lnTo>
                  <a:lnTo>
                    <a:pt x="848" y="353"/>
                  </a:lnTo>
                  <a:lnTo>
                    <a:pt x="850" y="351"/>
                  </a:lnTo>
                  <a:lnTo>
                    <a:pt x="853" y="351"/>
                  </a:lnTo>
                  <a:lnTo>
                    <a:pt x="855" y="349"/>
                  </a:lnTo>
                  <a:lnTo>
                    <a:pt x="860" y="349"/>
                  </a:lnTo>
                  <a:lnTo>
                    <a:pt x="836" y="349"/>
                  </a:lnTo>
                  <a:lnTo>
                    <a:pt x="836" y="349"/>
                  </a:lnTo>
                  <a:close/>
                </a:path>
                <a:path w="1264" h="429">
                  <a:moveTo>
                    <a:pt x="860" y="339"/>
                  </a:moveTo>
                  <a:lnTo>
                    <a:pt x="850" y="339"/>
                  </a:lnTo>
                  <a:lnTo>
                    <a:pt x="848" y="341"/>
                  </a:lnTo>
                  <a:lnTo>
                    <a:pt x="846" y="341"/>
                  </a:lnTo>
                  <a:lnTo>
                    <a:pt x="843" y="344"/>
                  </a:lnTo>
                  <a:lnTo>
                    <a:pt x="841" y="344"/>
                  </a:lnTo>
                  <a:lnTo>
                    <a:pt x="838" y="346"/>
                  </a:lnTo>
                  <a:lnTo>
                    <a:pt x="836" y="349"/>
                  </a:lnTo>
                  <a:lnTo>
                    <a:pt x="865" y="349"/>
                  </a:lnTo>
                  <a:lnTo>
                    <a:pt x="867" y="351"/>
                  </a:lnTo>
                  <a:lnTo>
                    <a:pt x="870" y="351"/>
                  </a:lnTo>
                  <a:lnTo>
                    <a:pt x="872" y="353"/>
                  </a:lnTo>
                  <a:lnTo>
                    <a:pt x="872" y="356"/>
                  </a:lnTo>
                  <a:lnTo>
                    <a:pt x="874" y="358"/>
                  </a:lnTo>
                  <a:lnTo>
                    <a:pt x="874" y="363"/>
                  </a:lnTo>
                  <a:lnTo>
                    <a:pt x="877" y="365"/>
                  </a:lnTo>
                  <a:lnTo>
                    <a:pt x="877" y="370"/>
                  </a:lnTo>
                  <a:lnTo>
                    <a:pt x="889" y="370"/>
                  </a:lnTo>
                  <a:lnTo>
                    <a:pt x="889" y="368"/>
                  </a:lnTo>
                  <a:lnTo>
                    <a:pt x="889" y="361"/>
                  </a:lnTo>
                  <a:lnTo>
                    <a:pt x="886" y="358"/>
                  </a:lnTo>
                  <a:lnTo>
                    <a:pt x="886" y="353"/>
                  </a:lnTo>
                  <a:lnTo>
                    <a:pt x="884" y="351"/>
                  </a:lnTo>
                  <a:lnTo>
                    <a:pt x="884" y="349"/>
                  </a:lnTo>
                  <a:lnTo>
                    <a:pt x="882" y="346"/>
                  </a:lnTo>
                  <a:lnTo>
                    <a:pt x="879" y="344"/>
                  </a:lnTo>
                  <a:lnTo>
                    <a:pt x="877" y="344"/>
                  </a:lnTo>
                  <a:lnTo>
                    <a:pt x="874" y="341"/>
                  </a:lnTo>
                  <a:lnTo>
                    <a:pt x="872" y="341"/>
                  </a:lnTo>
                  <a:lnTo>
                    <a:pt x="870" y="339"/>
                  </a:lnTo>
                  <a:lnTo>
                    <a:pt x="860" y="339"/>
                  </a:lnTo>
                  <a:lnTo>
                    <a:pt x="860" y="339"/>
                  </a:lnTo>
                  <a:close/>
                </a:path>
                <a:path w="1264" h="429">
                  <a:moveTo>
                    <a:pt x="961" y="339"/>
                  </a:moveTo>
                  <a:lnTo>
                    <a:pt x="949" y="339"/>
                  </a:lnTo>
                  <a:lnTo>
                    <a:pt x="949" y="378"/>
                  </a:lnTo>
                  <a:lnTo>
                    <a:pt x="915" y="378"/>
                  </a:lnTo>
                  <a:lnTo>
                    <a:pt x="949" y="387"/>
                  </a:lnTo>
                  <a:lnTo>
                    <a:pt x="949" y="428"/>
                  </a:lnTo>
                  <a:lnTo>
                    <a:pt x="961" y="428"/>
                  </a:lnTo>
                  <a:lnTo>
                    <a:pt x="961" y="339"/>
                  </a:lnTo>
                  <a:lnTo>
                    <a:pt x="961" y="339"/>
                  </a:lnTo>
                  <a:close/>
                </a:path>
                <a:path w="1264" h="429">
                  <a:moveTo>
                    <a:pt x="915" y="339"/>
                  </a:moveTo>
                  <a:lnTo>
                    <a:pt x="901" y="339"/>
                  </a:lnTo>
                  <a:lnTo>
                    <a:pt x="901" y="428"/>
                  </a:lnTo>
                  <a:lnTo>
                    <a:pt x="915" y="428"/>
                  </a:lnTo>
                  <a:lnTo>
                    <a:pt x="915" y="387"/>
                  </a:lnTo>
                  <a:lnTo>
                    <a:pt x="949" y="387"/>
                  </a:lnTo>
                  <a:lnTo>
                    <a:pt x="915" y="378"/>
                  </a:lnTo>
                  <a:lnTo>
                    <a:pt x="915" y="339"/>
                  </a:lnTo>
                  <a:lnTo>
                    <a:pt x="915" y="339"/>
                  </a:lnTo>
                  <a:close/>
                </a:path>
                <a:path w="1264" h="429">
                  <a:moveTo>
                    <a:pt x="990" y="339"/>
                  </a:moveTo>
                  <a:lnTo>
                    <a:pt x="975" y="339"/>
                  </a:lnTo>
                  <a:lnTo>
                    <a:pt x="975" y="401"/>
                  </a:lnTo>
                  <a:lnTo>
                    <a:pt x="978" y="404"/>
                  </a:lnTo>
                  <a:lnTo>
                    <a:pt x="978" y="413"/>
                  </a:lnTo>
                  <a:lnTo>
                    <a:pt x="980" y="416"/>
                  </a:lnTo>
                  <a:lnTo>
                    <a:pt x="982" y="418"/>
                  </a:lnTo>
                  <a:lnTo>
                    <a:pt x="985" y="421"/>
                  </a:lnTo>
                  <a:lnTo>
                    <a:pt x="987" y="423"/>
                  </a:lnTo>
                  <a:lnTo>
                    <a:pt x="990" y="425"/>
                  </a:lnTo>
                  <a:lnTo>
                    <a:pt x="994" y="425"/>
                  </a:lnTo>
                  <a:lnTo>
                    <a:pt x="997" y="428"/>
                  </a:lnTo>
                  <a:lnTo>
                    <a:pt x="1016" y="428"/>
                  </a:lnTo>
                  <a:lnTo>
                    <a:pt x="1018" y="425"/>
                  </a:lnTo>
                  <a:lnTo>
                    <a:pt x="1021" y="425"/>
                  </a:lnTo>
                  <a:lnTo>
                    <a:pt x="1023" y="425"/>
                  </a:lnTo>
                  <a:lnTo>
                    <a:pt x="1026" y="423"/>
                  </a:lnTo>
                  <a:lnTo>
                    <a:pt x="1028" y="423"/>
                  </a:lnTo>
                  <a:lnTo>
                    <a:pt x="1030" y="421"/>
                  </a:lnTo>
                  <a:lnTo>
                    <a:pt x="1033" y="418"/>
                  </a:lnTo>
                  <a:lnTo>
                    <a:pt x="1002" y="418"/>
                  </a:lnTo>
                  <a:lnTo>
                    <a:pt x="999" y="416"/>
                  </a:lnTo>
                  <a:lnTo>
                    <a:pt x="997" y="416"/>
                  </a:lnTo>
                  <a:lnTo>
                    <a:pt x="994" y="413"/>
                  </a:lnTo>
                  <a:lnTo>
                    <a:pt x="992" y="411"/>
                  </a:lnTo>
                  <a:lnTo>
                    <a:pt x="992" y="409"/>
                  </a:lnTo>
                  <a:lnTo>
                    <a:pt x="990" y="406"/>
                  </a:lnTo>
                  <a:lnTo>
                    <a:pt x="990" y="339"/>
                  </a:lnTo>
                  <a:lnTo>
                    <a:pt x="990" y="339"/>
                  </a:lnTo>
                  <a:close/>
                </a:path>
                <a:path w="1264" h="429">
                  <a:moveTo>
                    <a:pt x="1038" y="339"/>
                  </a:moveTo>
                  <a:lnTo>
                    <a:pt x="1023" y="339"/>
                  </a:lnTo>
                  <a:lnTo>
                    <a:pt x="1023" y="401"/>
                  </a:lnTo>
                  <a:lnTo>
                    <a:pt x="1023" y="409"/>
                  </a:lnTo>
                  <a:lnTo>
                    <a:pt x="1021" y="411"/>
                  </a:lnTo>
                  <a:lnTo>
                    <a:pt x="1021" y="413"/>
                  </a:lnTo>
                  <a:lnTo>
                    <a:pt x="1018" y="413"/>
                  </a:lnTo>
                  <a:lnTo>
                    <a:pt x="1018" y="416"/>
                  </a:lnTo>
                  <a:lnTo>
                    <a:pt x="1016" y="416"/>
                  </a:lnTo>
                  <a:lnTo>
                    <a:pt x="1014" y="418"/>
                  </a:lnTo>
                  <a:lnTo>
                    <a:pt x="1006" y="418"/>
                  </a:lnTo>
                  <a:lnTo>
                    <a:pt x="1033" y="418"/>
                  </a:lnTo>
                  <a:lnTo>
                    <a:pt x="1033" y="416"/>
                  </a:lnTo>
                  <a:lnTo>
                    <a:pt x="1035" y="413"/>
                  </a:lnTo>
                  <a:lnTo>
                    <a:pt x="1035" y="409"/>
                  </a:lnTo>
                  <a:lnTo>
                    <a:pt x="1038" y="406"/>
                  </a:lnTo>
                  <a:lnTo>
                    <a:pt x="1038" y="339"/>
                  </a:lnTo>
                  <a:lnTo>
                    <a:pt x="1038" y="339"/>
                  </a:lnTo>
                  <a:close/>
                </a:path>
                <a:path w="1264" h="429">
                  <a:moveTo>
                    <a:pt x="1088" y="339"/>
                  </a:moveTo>
                  <a:lnTo>
                    <a:pt x="1076" y="339"/>
                  </a:lnTo>
                  <a:lnTo>
                    <a:pt x="1047" y="428"/>
                  </a:lnTo>
                  <a:lnTo>
                    <a:pt x="1062" y="428"/>
                  </a:lnTo>
                  <a:lnTo>
                    <a:pt x="1069" y="399"/>
                  </a:lnTo>
                  <a:lnTo>
                    <a:pt x="1095" y="399"/>
                  </a:lnTo>
                  <a:lnTo>
                    <a:pt x="1071" y="390"/>
                  </a:lnTo>
                  <a:lnTo>
                    <a:pt x="1081" y="358"/>
                  </a:lnTo>
                  <a:lnTo>
                    <a:pt x="1083" y="358"/>
                  </a:lnTo>
                  <a:lnTo>
                    <a:pt x="1088" y="339"/>
                  </a:lnTo>
                  <a:lnTo>
                    <a:pt x="1088" y="339"/>
                  </a:lnTo>
                  <a:close/>
                </a:path>
                <a:path w="1264" h="429">
                  <a:moveTo>
                    <a:pt x="1088" y="339"/>
                  </a:moveTo>
                  <a:lnTo>
                    <a:pt x="1083" y="358"/>
                  </a:lnTo>
                  <a:lnTo>
                    <a:pt x="1093" y="390"/>
                  </a:lnTo>
                  <a:lnTo>
                    <a:pt x="1071" y="390"/>
                  </a:lnTo>
                  <a:lnTo>
                    <a:pt x="1095" y="399"/>
                  </a:lnTo>
                  <a:lnTo>
                    <a:pt x="1102" y="428"/>
                  </a:lnTo>
                  <a:lnTo>
                    <a:pt x="1117" y="428"/>
                  </a:lnTo>
                  <a:lnTo>
                    <a:pt x="1088" y="339"/>
                  </a:lnTo>
                  <a:lnTo>
                    <a:pt x="1088" y="339"/>
                  </a:lnTo>
                  <a:close/>
                </a:path>
                <a:path w="1264" h="429">
                  <a:moveTo>
                    <a:pt x="1141" y="339"/>
                  </a:moveTo>
                  <a:lnTo>
                    <a:pt x="1126" y="339"/>
                  </a:lnTo>
                  <a:lnTo>
                    <a:pt x="1126" y="428"/>
                  </a:lnTo>
                  <a:lnTo>
                    <a:pt x="1138" y="428"/>
                  </a:lnTo>
                  <a:lnTo>
                    <a:pt x="1138" y="363"/>
                  </a:lnTo>
                  <a:lnTo>
                    <a:pt x="1141" y="363"/>
                  </a:lnTo>
                  <a:lnTo>
                    <a:pt x="1141" y="339"/>
                  </a:lnTo>
                  <a:lnTo>
                    <a:pt x="1141" y="339"/>
                  </a:lnTo>
                  <a:close/>
                </a:path>
                <a:path w="1264" h="429">
                  <a:moveTo>
                    <a:pt x="1141" y="339"/>
                  </a:moveTo>
                  <a:lnTo>
                    <a:pt x="1141" y="363"/>
                  </a:lnTo>
                  <a:lnTo>
                    <a:pt x="1172" y="428"/>
                  </a:lnTo>
                  <a:lnTo>
                    <a:pt x="1172" y="404"/>
                  </a:lnTo>
                  <a:lnTo>
                    <a:pt x="1141" y="339"/>
                  </a:lnTo>
                  <a:lnTo>
                    <a:pt x="1141" y="339"/>
                  </a:lnTo>
                  <a:close/>
                </a:path>
                <a:path w="1264" h="429">
                  <a:moveTo>
                    <a:pt x="1186" y="339"/>
                  </a:moveTo>
                  <a:lnTo>
                    <a:pt x="1172" y="339"/>
                  </a:lnTo>
                  <a:lnTo>
                    <a:pt x="1172" y="404"/>
                  </a:lnTo>
                  <a:lnTo>
                    <a:pt x="1172" y="428"/>
                  </a:lnTo>
                  <a:lnTo>
                    <a:pt x="1186" y="428"/>
                  </a:lnTo>
                  <a:lnTo>
                    <a:pt x="1186" y="339"/>
                  </a:lnTo>
                  <a:lnTo>
                    <a:pt x="1186" y="339"/>
                  </a:lnTo>
                  <a:close/>
                </a:path>
                <a:path w="1264" h="429">
                  <a:moveTo>
                    <a:pt x="1213" y="418"/>
                  </a:moveTo>
                  <a:lnTo>
                    <a:pt x="1213" y="421"/>
                  </a:lnTo>
                  <a:lnTo>
                    <a:pt x="1215" y="423"/>
                  </a:lnTo>
                  <a:lnTo>
                    <a:pt x="1218" y="425"/>
                  </a:lnTo>
                  <a:lnTo>
                    <a:pt x="1225" y="425"/>
                  </a:lnTo>
                  <a:lnTo>
                    <a:pt x="1227" y="428"/>
                  </a:lnTo>
                  <a:lnTo>
                    <a:pt x="1239" y="428"/>
                  </a:lnTo>
                  <a:lnTo>
                    <a:pt x="1244" y="425"/>
                  </a:lnTo>
                  <a:lnTo>
                    <a:pt x="1246" y="423"/>
                  </a:lnTo>
                  <a:lnTo>
                    <a:pt x="1249" y="423"/>
                  </a:lnTo>
                  <a:lnTo>
                    <a:pt x="1249" y="421"/>
                  </a:lnTo>
                  <a:lnTo>
                    <a:pt x="1213" y="418"/>
                  </a:lnTo>
                  <a:lnTo>
                    <a:pt x="1213" y="418"/>
                  </a:lnTo>
                  <a:close/>
                </a:path>
                <a:path w="1264" h="429">
                  <a:moveTo>
                    <a:pt x="1261" y="382"/>
                  </a:moveTo>
                  <a:lnTo>
                    <a:pt x="1232" y="382"/>
                  </a:lnTo>
                  <a:lnTo>
                    <a:pt x="1232" y="392"/>
                  </a:lnTo>
                  <a:lnTo>
                    <a:pt x="1249" y="392"/>
                  </a:lnTo>
                  <a:lnTo>
                    <a:pt x="1249" y="399"/>
                  </a:lnTo>
                  <a:lnTo>
                    <a:pt x="1249" y="409"/>
                  </a:lnTo>
                  <a:lnTo>
                    <a:pt x="1246" y="411"/>
                  </a:lnTo>
                  <a:lnTo>
                    <a:pt x="1246" y="413"/>
                  </a:lnTo>
                  <a:lnTo>
                    <a:pt x="1244" y="416"/>
                  </a:lnTo>
                  <a:lnTo>
                    <a:pt x="1242" y="416"/>
                  </a:lnTo>
                  <a:lnTo>
                    <a:pt x="1239" y="418"/>
                  </a:lnTo>
                  <a:lnTo>
                    <a:pt x="1213" y="418"/>
                  </a:lnTo>
                  <a:lnTo>
                    <a:pt x="1249" y="421"/>
                  </a:lnTo>
                  <a:lnTo>
                    <a:pt x="1251" y="428"/>
                  </a:lnTo>
                  <a:lnTo>
                    <a:pt x="1261" y="428"/>
                  </a:lnTo>
                  <a:lnTo>
                    <a:pt x="1261" y="382"/>
                  </a:lnTo>
                  <a:lnTo>
                    <a:pt x="1261" y="382"/>
                  </a:lnTo>
                  <a:close/>
                </a:path>
                <a:path w="1264" h="429">
                  <a:moveTo>
                    <a:pt x="1210" y="349"/>
                  </a:moveTo>
                  <a:lnTo>
                    <a:pt x="1208" y="351"/>
                  </a:lnTo>
                  <a:lnTo>
                    <a:pt x="1208" y="353"/>
                  </a:lnTo>
                  <a:lnTo>
                    <a:pt x="1206" y="353"/>
                  </a:lnTo>
                  <a:lnTo>
                    <a:pt x="1206" y="356"/>
                  </a:lnTo>
                  <a:lnTo>
                    <a:pt x="1203" y="358"/>
                  </a:lnTo>
                  <a:lnTo>
                    <a:pt x="1203" y="365"/>
                  </a:lnTo>
                  <a:lnTo>
                    <a:pt x="1201" y="368"/>
                  </a:lnTo>
                  <a:lnTo>
                    <a:pt x="1201" y="401"/>
                  </a:lnTo>
                  <a:lnTo>
                    <a:pt x="1203" y="404"/>
                  </a:lnTo>
                  <a:lnTo>
                    <a:pt x="1203" y="409"/>
                  </a:lnTo>
                  <a:lnTo>
                    <a:pt x="1206" y="411"/>
                  </a:lnTo>
                  <a:lnTo>
                    <a:pt x="1206" y="413"/>
                  </a:lnTo>
                  <a:lnTo>
                    <a:pt x="1208" y="413"/>
                  </a:lnTo>
                  <a:lnTo>
                    <a:pt x="1208" y="416"/>
                  </a:lnTo>
                  <a:lnTo>
                    <a:pt x="1210" y="418"/>
                  </a:lnTo>
                  <a:lnTo>
                    <a:pt x="1234" y="418"/>
                  </a:lnTo>
                  <a:lnTo>
                    <a:pt x="1232" y="418"/>
                  </a:lnTo>
                  <a:lnTo>
                    <a:pt x="1230" y="418"/>
                  </a:lnTo>
                  <a:lnTo>
                    <a:pt x="1227" y="416"/>
                  </a:lnTo>
                  <a:lnTo>
                    <a:pt x="1225" y="416"/>
                  </a:lnTo>
                  <a:lnTo>
                    <a:pt x="1222" y="413"/>
                  </a:lnTo>
                  <a:lnTo>
                    <a:pt x="1220" y="411"/>
                  </a:lnTo>
                  <a:lnTo>
                    <a:pt x="1218" y="409"/>
                  </a:lnTo>
                  <a:lnTo>
                    <a:pt x="1218" y="406"/>
                  </a:lnTo>
                  <a:lnTo>
                    <a:pt x="1215" y="404"/>
                  </a:lnTo>
                  <a:lnTo>
                    <a:pt x="1215" y="363"/>
                  </a:lnTo>
                  <a:lnTo>
                    <a:pt x="1218" y="363"/>
                  </a:lnTo>
                  <a:lnTo>
                    <a:pt x="1218" y="358"/>
                  </a:lnTo>
                  <a:lnTo>
                    <a:pt x="1220" y="356"/>
                  </a:lnTo>
                  <a:lnTo>
                    <a:pt x="1220" y="353"/>
                  </a:lnTo>
                  <a:lnTo>
                    <a:pt x="1222" y="351"/>
                  </a:lnTo>
                  <a:lnTo>
                    <a:pt x="1225" y="351"/>
                  </a:lnTo>
                  <a:lnTo>
                    <a:pt x="1227" y="349"/>
                  </a:lnTo>
                  <a:lnTo>
                    <a:pt x="1232" y="349"/>
                  </a:lnTo>
                  <a:lnTo>
                    <a:pt x="1210" y="349"/>
                  </a:lnTo>
                  <a:lnTo>
                    <a:pt x="1210" y="349"/>
                  </a:lnTo>
                  <a:close/>
                </a:path>
                <a:path w="1264" h="429">
                  <a:moveTo>
                    <a:pt x="1232" y="339"/>
                  </a:moveTo>
                  <a:lnTo>
                    <a:pt x="1225" y="339"/>
                  </a:lnTo>
                  <a:lnTo>
                    <a:pt x="1222" y="341"/>
                  </a:lnTo>
                  <a:lnTo>
                    <a:pt x="1220" y="341"/>
                  </a:lnTo>
                  <a:lnTo>
                    <a:pt x="1218" y="344"/>
                  </a:lnTo>
                  <a:lnTo>
                    <a:pt x="1215" y="344"/>
                  </a:lnTo>
                  <a:lnTo>
                    <a:pt x="1213" y="346"/>
                  </a:lnTo>
                  <a:lnTo>
                    <a:pt x="1210" y="349"/>
                  </a:lnTo>
                  <a:lnTo>
                    <a:pt x="1237" y="349"/>
                  </a:lnTo>
                  <a:lnTo>
                    <a:pt x="1242" y="351"/>
                  </a:lnTo>
                  <a:lnTo>
                    <a:pt x="1244" y="353"/>
                  </a:lnTo>
                  <a:lnTo>
                    <a:pt x="1246" y="353"/>
                  </a:lnTo>
                  <a:lnTo>
                    <a:pt x="1246" y="356"/>
                  </a:lnTo>
                  <a:lnTo>
                    <a:pt x="1246" y="358"/>
                  </a:lnTo>
                  <a:lnTo>
                    <a:pt x="1249" y="361"/>
                  </a:lnTo>
                  <a:lnTo>
                    <a:pt x="1249" y="370"/>
                  </a:lnTo>
                  <a:lnTo>
                    <a:pt x="1261" y="370"/>
                  </a:lnTo>
                  <a:lnTo>
                    <a:pt x="1261" y="365"/>
                  </a:lnTo>
                  <a:lnTo>
                    <a:pt x="1261" y="363"/>
                  </a:lnTo>
                  <a:lnTo>
                    <a:pt x="1261" y="358"/>
                  </a:lnTo>
                  <a:lnTo>
                    <a:pt x="1258" y="356"/>
                  </a:lnTo>
                  <a:lnTo>
                    <a:pt x="1258" y="353"/>
                  </a:lnTo>
                  <a:lnTo>
                    <a:pt x="1256" y="351"/>
                  </a:lnTo>
                  <a:lnTo>
                    <a:pt x="1256" y="349"/>
                  </a:lnTo>
                  <a:lnTo>
                    <a:pt x="1254" y="346"/>
                  </a:lnTo>
                  <a:lnTo>
                    <a:pt x="1251" y="344"/>
                  </a:lnTo>
                  <a:lnTo>
                    <a:pt x="1249" y="344"/>
                  </a:lnTo>
                  <a:lnTo>
                    <a:pt x="1246" y="341"/>
                  </a:lnTo>
                  <a:lnTo>
                    <a:pt x="1244" y="341"/>
                  </a:lnTo>
                  <a:lnTo>
                    <a:pt x="1242" y="339"/>
                  </a:lnTo>
                  <a:lnTo>
                    <a:pt x="1232" y="339"/>
                  </a:lnTo>
                  <a:lnTo>
                    <a:pt x="1232" y="339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56" name="path 56"/>
          <p:cNvSpPr/>
          <p:nvPr/>
        </p:nvSpPr>
        <p:spPr>
          <a:xfrm>
            <a:off x="12084558" y="9616694"/>
            <a:ext cx="882395" cy="160019"/>
          </a:xfrm>
          <a:custGeom>
            <a:avLst/>
            <a:gdLst/>
            <a:ahLst/>
            <a:cxnLst/>
            <a:rect l="0" t="0" r="0" b="0"/>
            <a:pathLst>
              <a:path w="1389" h="251">
                <a:moveTo>
                  <a:pt x="75" y="221"/>
                </a:moveTo>
                <a:lnTo>
                  <a:pt x="75" y="226"/>
                </a:lnTo>
                <a:lnTo>
                  <a:pt x="92" y="224"/>
                </a:lnTo>
                <a:lnTo>
                  <a:pt x="80" y="224"/>
                </a:lnTo>
                <a:lnTo>
                  <a:pt x="75" y="221"/>
                </a:lnTo>
                <a:lnTo>
                  <a:pt x="75" y="221"/>
                </a:lnTo>
                <a:close/>
              </a:path>
              <a:path w="1389" h="251">
                <a:moveTo>
                  <a:pt x="56" y="176"/>
                </a:moveTo>
                <a:lnTo>
                  <a:pt x="53" y="176"/>
                </a:lnTo>
                <a:lnTo>
                  <a:pt x="49" y="181"/>
                </a:lnTo>
                <a:lnTo>
                  <a:pt x="44" y="183"/>
                </a:lnTo>
                <a:lnTo>
                  <a:pt x="39" y="185"/>
                </a:lnTo>
                <a:lnTo>
                  <a:pt x="34" y="188"/>
                </a:lnTo>
                <a:lnTo>
                  <a:pt x="30" y="190"/>
                </a:lnTo>
                <a:lnTo>
                  <a:pt x="27" y="193"/>
                </a:lnTo>
                <a:lnTo>
                  <a:pt x="22" y="195"/>
                </a:lnTo>
                <a:lnTo>
                  <a:pt x="20" y="197"/>
                </a:lnTo>
                <a:lnTo>
                  <a:pt x="15" y="197"/>
                </a:lnTo>
                <a:lnTo>
                  <a:pt x="13" y="200"/>
                </a:lnTo>
                <a:lnTo>
                  <a:pt x="10" y="200"/>
                </a:lnTo>
                <a:lnTo>
                  <a:pt x="8" y="202"/>
                </a:lnTo>
                <a:lnTo>
                  <a:pt x="5" y="202"/>
                </a:lnTo>
                <a:lnTo>
                  <a:pt x="3" y="205"/>
                </a:lnTo>
                <a:lnTo>
                  <a:pt x="1" y="205"/>
                </a:lnTo>
                <a:lnTo>
                  <a:pt x="10" y="224"/>
                </a:lnTo>
                <a:lnTo>
                  <a:pt x="13" y="214"/>
                </a:lnTo>
                <a:lnTo>
                  <a:pt x="17" y="212"/>
                </a:lnTo>
                <a:lnTo>
                  <a:pt x="20" y="207"/>
                </a:lnTo>
                <a:lnTo>
                  <a:pt x="25" y="205"/>
                </a:lnTo>
                <a:lnTo>
                  <a:pt x="30" y="202"/>
                </a:lnTo>
                <a:lnTo>
                  <a:pt x="32" y="200"/>
                </a:lnTo>
                <a:lnTo>
                  <a:pt x="34" y="195"/>
                </a:lnTo>
                <a:lnTo>
                  <a:pt x="39" y="193"/>
                </a:lnTo>
                <a:lnTo>
                  <a:pt x="41" y="190"/>
                </a:lnTo>
                <a:lnTo>
                  <a:pt x="44" y="188"/>
                </a:lnTo>
                <a:lnTo>
                  <a:pt x="46" y="185"/>
                </a:lnTo>
                <a:lnTo>
                  <a:pt x="49" y="183"/>
                </a:lnTo>
                <a:lnTo>
                  <a:pt x="51" y="183"/>
                </a:lnTo>
                <a:lnTo>
                  <a:pt x="53" y="181"/>
                </a:lnTo>
                <a:lnTo>
                  <a:pt x="56" y="178"/>
                </a:lnTo>
                <a:lnTo>
                  <a:pt x="56" y="176"/>
                </a:lnTo>
                <a:lnTo>
                  <a:pt x="56" y="176"/>
                </a:lnTo>
                <a:close/>
              </a:path>
              <a:path w="1389" h="251">
                <a:moveTo>
                  <a:pt x="92" y="166"/>
                </a:moveTo>
                <a:lnTo>
                  <a:pt x="90" y="169"/>
                </a:lnTo>
                <a:lnTo>
                  <a:pt x="87" y="171"/>
                </a:lnTo>
                <a:lnTo>
                  <a:pt x="85" y="173"/>
                </a:lnTo>
                <a:lnTo>
                  <a:pt x="82" y="176"/>
                </a:lnTo>
                <a:lnTo>
                  <a:pt x="77" y="178"/>
                </a:lnTo>
                <a:lnTo>
                  <a:pt x="75" y="181"/>
                </a:lnTo>
                <a:lnTo>
                  <a:pt x="73" y="183"/>
                </a:lnTo>
                <a:lnTo>
                  <a:pt x="68" y="188"/>
                </a:lnTo>
                <a:lnTo>
                  <a:pt x="65" y="188"/>
                </a:lnTo>
                <a:lnTo>
                  <a:pt x="63" y="193"/>
                </a:lnTo>
                <a:lnTo>
                  <a:pt x="61" y="195"/>
                </a:lnTo>
                <a:lnTo>
                  <a:pt x="56" y="197"/>
                </a:lnTo>
                <a:lnTo>
                  <a:pt x="53" y="200"/>
                </a:lnTo>
                <a:lnTo>
                  <a:pt x="51" y="202"/>
                </a:lnTo>
                <a:lnTo>
                  <a:pt x="49" y="202"/>
                </a:lnTo>
                <a:lnTo>
                  <a:pt x="44" y="205"/>
                </a:lnTo>
                <a:lnTo>
                  <a:pt x="53" y="221"/>
                </a:lnTo>
                <a:lnTo>
                  <a:pt x="56" y="219"/>
                </a:lnTo>
                <a:lnTo>
                  <a:pt x="56" y="214"/>
                </a:lnTo>
                <a:lnTo>
                  <a:pt x="58" y="212"/>
                </a:lnTo>
                <a:lnTo>
                  <a:pt x="61" y="209"/>
                </a:lnTo>
                <a:lnTo>
                  <a:pt x="63" y="207"/>
                </a:lnTo>
                <a:lnTo>
                  <a:pt x="65" y="205"/>
                </a:lnTo>
                <a:lnTo>
                  <a:pt x="68" y="200"/>
                </a:lnTo>
                <a:lnTo>
                  <a:pt x="70" y="197"/>
                </a:lnTo>
                <a:lnTo>
                  <a:pt x="73" y="193"/>
                </a:lnTo>
                <a:lnTo>
                  <a:pt x="77" y="188"/>
                </a:lnTo>
                <a:lnTo>
                  <a:pt x="80" y="185"/>
                </a:lnTo>
                <a:lnTo>
                  <a:pt x="85" y="181"/>
                </a:lnTo>
                <a:lnTo>
                  <a:pt x="90" y="176"/>
                </a:lnTo>
                <a:lnTo>
                  <a:pt x="94" y="171"/>
                </a:lnTo>
                <a:lnTo>
                  <a:pt x="92" y="166"/>
                </a:lnTo>
                <a:lnTo>
                  <a:pt x="92" y="166"/>
                </a:lnTo>
                <a:close/>
              </a:path>
              <a:path w="1389" h="251">
                <a:moveTo>
                  <a:pt x="58" y="142"/>
                </a:moveTo>
                <a:lnTo>
                  <a:pt x="51" y="142"/>
                </a:lnTo>
                <a:lnTo>
                  <a:pt x="46" y="145"/>
                </a:lnTo>
                <a:lnTo>
                  <a:pt x="37" y="145"/>
                </a:lnTo>
                <a:lnTo>
                  <a:pt x="32" y="147"/>
                </a:lnTo>
                <a:lnTo>
                  <a:pt x="17" y="147"/>
                </a:lnTo>
                <a:lnTo>
                  <a:pt x="8" y="149"/>
                </a:lnTo>
                <a:lnTo>
                  <a:pt x="5" y="149"/>
                </a:lnTo>
                <a:lnTo>
                  <a:pt x="15" y="171"/>
                </a:lnTo>
                <a:lnTo>
                  <a:pt x="15" y="166"/>
                </a:lnTo>
                <a:lnTo>
                  <a:pt x="17" y="166"/>
                </a:lnTo>
                <a:lnTo>
                  <a:pt x="20" y="164"/>
                </a:lnTo>
                <a:lnTo>
                  <a:pt x="22" y="161"/>
                </a:lnTo>
                <a:lnTo>
                  <a:pt x="25" y="161"/>
                </a:lnTo>
                <a:lnTo>
                  <a:pt x="27" y="159"/>
                </a:lnTo>
                <a:lnTo>
                  <a:pt x="30" y="157"/>
                </a:lnTo>
                <a:lnTo>
                  <a:pt x="34" y="154"/>
                </a:lnTo>
                <a:lnTo>
                  <a:pt x="39" y="154"/>
                </a:lnTo>
                <a:lnTo>
                  <a:pt x="44" y="152"/>
                </a:lnTo>
                <a:lnTo>
                  <a:pt x="49" y="149"/>
                </a:lnTo>
                <a:lnTo>
                  <a:pt x="53" y="147"/>
                </a:lnTo>
                <a:lnTo>
                  <a:pt x="58" y="145"/>
                </a:lnTo>
                <a:lnTo>
                  <a:pt x="58" y="142"/>
                </a:lnTo>
                <a:lnTo>
                  <a:pt x="58" y="142"/>
                </a:lnTo>
                <a:close/>
              </a:path>
              <a:path w="1389" h="251">
                <a:moveTo>
                  <a:pt x="111" y="140"/>
                </a:moveTo>
                <a:lnTo>
                  <a:pt x="109" y="140"/>
                </a:lnTo>
                <a:lnTo>
                  <a:pt x="109" y="145"/>
                </a:lnTo>
                <a:lnTo>
                  <a:pt x="111" y="149"/>
                </a:lnTo>
                <a:lnTo>
                  <a:pt x="111" y="154"/>
                </a:lnTo>
                <a:lnTo>
                  <a:pt x="113" y="159"/>
                </a:lnTo>
                <a:lnTo>
                  <a:pt x="113" y="164"/>
                </a:lnTo>
                <a:lnTo>
                  <a:pt x="116" y="169"/>
                </a:lnTo>
                <a:lnTo>
                  <a:pt x="116" y="173"/>
                </a:lnTo>
                <a:lnTo>
                  <a:pt x="118" y="178"/>
                </a:lnTo>
                <a:lnTo>
                  <a:pt x="121" y="183"/>
                </a:lnTo>
                <a:lnTo>
                  <a:pt x="123" y="185"/>
                </a:lnTo>
                <a:lnTo>
                  <a:pt x="123" y="190"/>
                </a:lnTo>
                <a:lnTo>
                  <a:pt x="125" y="195"/>
                </a:lnTo>
                <a:lnTo>
                  <a:pt x="128" y="200"/>
                </a:lnTo>
                <a:lnTo>
                  <a:pt x="130" y="205"/>
                </a:lnTo>
                <a:lnTo>
                  <a:pt x="133" y="209"/>
                </a:lnTo>
                <a:lnTo>
                  <a:pt x="135" y="212"/>
                </a:lnTo>
                <a:lnTo>
                  <a:pt x="137" y="217"/>
                </a:lnTo>
                <a:lnTo>
                  <a:pt x="140" y="221"/>
                </a:lnTo>
                <a:lnTo>
                  <a:pt x="142" y="226"/>
                </a:lnTo>
                <a:lnTo>
                  <a:pt x="145" y="229"/>
                </a:lnTo>
                <a:lnTo>
                  <a:pt x="147" y="224"/>
                </a:lnTo>
                <a:lnTo>
                  <a:pt x="150" y="221"/>
                </a:lnTo>
                <a:lnTo>
                  <a:pt x="154" y="219"/>
                </a:lnTo>
                <a:lnTo>
                  <a:pt x="157" y="217"/>
                </a:lnTo>
                <a:lnTo>
                  <a:pt x="159" y="217"/>
                </a:lnTo>
                <a:lnTo>
                  <a:pt x="159" y="214"/>
                </a:lnTo>
                <a:lnTo>
                  <a:pt x="157" y="212"/>
                </a:lnTo>
                <a:lnTo>
                  <a:pt x="154" y="209"/>
                </a:lnTo>
                <a:lnTo>
                  <a:pt x="152" y="207"/>
                </a:lnTo>
                <a:lnTo>
                  <a:pt x="150" y="205"/>
                </a:lnTo>
                <a:lnTo>
                  <a:pt x="145" y="202"/>
                </a:lnTo>
                <a:lnTo>
                  <a:pt x="142" y="200"/>
                </a:lnTo>
                <a:lnTo>
                  <a:pt x="140" y="195"/>
                </a:lnTo>
                <a:lnTo>
                  <a:pt x="137" y="195"/>
                </a:lnTo>
                <a:lnTo>
                  <a:pt x="135" y="190"/>
                </a:lnTo>
                <a:lnTo>
                  <a:pt x="133" y="188"/>
                </a:lnTo>
                <a:lnTo>
                  <a:pt x="130" y="183"/>
                </a:lnTo>
                <a:lnTo>
                  <a:pt x="128" y="181"/>
                </a:lnTo>
                <a:lnTo>
                  <a:pt x="125" y="176"/>
                </a:lnTo>
                <a:lnTo>
                  <a:pt x="123" y="171"/>
                </a:lnTo>
                <a:lnTo>
                  <a:pt x="121" y="166"/>
                </a:lnTo>
                <a:lnTo>
                  <a:pt x="121" y="164"/>
                </a:lnTo>
                <a:lnTo>
                  <a:pt x="123" y="159"/>
                </a:lnTo>
                <a:lnTo>
                  <a:pt x="118" y="159"/>
                </a:lnTo>
                <a:lnTo>
                  <a:pt x="116" y="154"/>
                </a:lnTo>
                <a:lnTo>
                  <a:pt x="113" y="149"/>
                </a:lnTo>
                <a:lnTo>
                  <a:pt x="113" y="145"/>
                </a:lnTo>
                <a:lnTo>
                  <a:pt x="111" y="140"/>
                </a:lnTo>
                <a:lnTo>
                  <a:pt x="111" y="140"/>
                </a:lnTo>
                <a:close/>
              </a:path>
              <a:path w="1389" h="251">
                <a:moveTo>
                  <a:pt x="140" y="123"/>
                </a:moveTo>
                <a:lnTo>
                  <a:pt x="137" y="128"/>
                </a:lnTo>
                <a:lnTo>
                  <a:pt x="137" y="130"/>
                </a:lnTo>
                <a:lnTo>
                  <a:pt x="135" y="135"/>
                </a:lnTo>
                <a:lnTo>
                  <a:pt x="133" y="137"/>
                </a:lnTo>
                <a:lnTo>
                  <a:pt x="130" y="142"/>
                </a:lnTo>
                <a:lnTo>
                  <a:pt x="128" y="147"/>
                </a:lnTo>
                <a:lnTo>
                  <a:pt x="125" y="149"/>
                </a:lnTo>
                <a:lnTo>
                  <a:pt x="121" y="154"/>
                </a:lnTo>
                <a:lnTo>
                  <a:pt x="118" y="159"/>
                </a:lnTo>
                <a:lnTo>
                  <a:pt x="123" y="159"/>
                </a:lnTo>
                <a:lnTo>
                  <a:pt x="128" y="154"/>
                </a:lnTo>
                <a:lnTo>
                  <a:pt x="130" y="152"/>
                </a:lnTo>
                <a:lnTo>
                  <a:pt x="135" y="149"/>
                </a:lnTo>
                <a:lnTo>
                  <a:pt x="137" y="147"/>
                </a:lnTo>
                <a:lnTo>
                  <a:pt x="140" y="145"/>
                </a:lnTo>
                <a:lnTo>
                  <a:pt x="142" y="142"/>
                </a:lnTo>
                <a:lnTo>
                  <a:pt x="145" y="142"/>
                </a:lnTo>
                <a:lnTo>
                  <a:pt x="150" y="140"/>
                </a:lnTo>
                <a:lnTo>
                  <a:pt x="140" y="123"/>
                </a:lnTo>
                <a:lnTo>
                  <a:pt x="140" y="123"/>
                </a:lnTo>
                <a:close/>
              </a:path>
              <a:path w="1389" h="251">
                <a:moveTo>
                  <a:pt x="63" y="121"/>
                </a:moveTo>
                <a:lnTo>
                  <a:pt x="63" y="123"/>
                </a:lnTo>
                <a:lnTo>
                  <a:pt x="65" y="128"/>
                </a:lnTo>
                <a:lnTo>
                  <a:pt x="68" y="133"/>
                </a:lnTo>
                <a:lnTo>
                  <a:pt x="70" y="137"/>
                </a:lnTo>
                <a:lnTo>
                  <a:pt x="70" y="142"/>
                </a:lnTo>
                <a:lnTo>
                  <a:pt x="73" y="147"/>
                </a:lnTo>
                <a:lnTo>
                  <a:pt x="75" y="149"/>
                </a:lnTo>
                <a:lnTo>
                  <a:pt x="75" y="157"/>
                </a:lnTo>
                <a:lnTo>
                  <a:pt x="77" y="161"/>
                </a:lnTo>
                <a:lnTo>
                  <a:pt x="80" y="164"/>
                </a:lnTo>
                <a:lnTo>
                  <a:pt x="80" y="161"/>
                </a:lnTo>
                <a:lnTo>
                  <a:pt x="82" y="157"/>
                </a:lnTo>
                <a:lnTo>
                  <a:pt x="85" y="154"/>
                </a:lnTo>
                <a:lnTo>
                  <a:pt x="85" y="142"/>
                </a:lnTo>
                <a:lnTo>
                  <a:pt x="82" y="140"/>
                </a:lnTo>
                <a:lnTo>
                  <a:pt x="82" y="137"/>
                </a:lnTo>
                <a:lnTo>
                  <a:pt x="80" y="135"/>
                </a:lnTo>
                <a:lnTo>
                  <a:pt x="75" y="130"/>
                </a:lnTo>
                <a:lnTo>
                  <a:pt x="73" y="128"/>
                </a:lnTo>
                <a:lnTo>
                  <a:pt x="68" y="123"/>
                </a:lnTo>
                <a:lnTo>
                  <a:pt x="63" y="121"/>
                </a:lnTo>
                <a:lnTo>
                  <a:pt x="63" y="121"/>
                </a:lnTo>
                <a:close/>
              </a:path>
              <a:path w="1389" h="251">
                <a:moveTo>
                  <a:pt x="109" y="109"/>
                </a:moveTo>
                <a:lnTo>
                  <a:pt x="99" y="109"/>
                </a:lnTo>
                <a:lnTo>
                  <a:pt x="99" y="214"/>
                </a:lnTo>
                <a:lnTo>
                  <a:pt x="99" y="219"/>
                </a:lnTo>
                <a:lnTo>
                  <a:pt x="97" y="221"/>
                </a:lnTo>
                <a:lnTo>
                  <a:pt x="94" y="224"/>
                </a:lnTo>
                <a:lnTo>
                  <a:pt x="92" y="224"/>
                </a:lnTo>
                <a:lnTo>
                  <a:pt x="75" y="226"/>
                </a:lnTo>
                <a:lnTo>
                  <a:pt x="77" y="226"/>
                </a:lnTo>
                <a:lnTo>
                  <a:pt x="80" y="229"/>
                </a:lnTo>
                <a:lnTo>
                  <a:pt x="85" y="231"/>
                </a:lnTo>
                <a:lnTo>
                  <a:pt x="87" y="233"/>
                </a:lnTo>
                <a:lnTo>
                  <a:pt x="90" y="238"/>
                </a:lnTo>
                <a:lnTo>
                  <a:pt x="92" y="241"/>
                </a:lnTo>
                <a:lnTo>
                  <a:pt x="92" y="248"/>
                </a:lnTo>
                <a:lnTo>
                  <a:pt x="94" y="248"/>
                </a:lnTo>
                <a:lnTo>
                  <a:pt x="99" y="245"/>
                </a:lnTo>
                <a:lnTo>
                  <a:pt x="101" y="243"/>
                </a:lnTo>
                <a:lnTo>
                  <a:pt x="104" y="238"/>
                </a:lnTo>
                <a:lnTo>
                  <a:pt x="106" y="236"/>
                </a:lnTo>
                <a:lnTo>
                  <a:pt x="106" y="231"/>
                </a:lnTo>
                <a:lnTo>
                  <a:pt x="109" y="229"/>
                </a:lnTo>
                <a:lnTo>
                  <a:pt x="109" y="217"/>
                </a:lnTo>
                <a:lnTo>
                  <a:pt x="109" y="140"/>
                </a:lnTo>
                <a:lnTo>
                  <a:pt x="111" y="140"/>
                </a:lnTo>
                <a:lnTo>
                  <a:pt x="111" y="135"/>
                </a:lnTo>
                <a:lnTo>
                  <a:pt x="109" y="130"/>
                </a:lnTo>
                <a:lnTo>
                  <a:pt x="109" y="109"/>
                </a:lnTo>
                <a:lnTo>
                  <a:pt x="109" y="109"/>
                </a:lnTo>
                <a:close/>
              </a:path>
              <a:path w="1389" h="251">
                <a:moveTo>
                  <a:pt x="150" y="89"/>
                </a:moveTo>
                <a:lnTo>
                  <a:pt x="142" y="101"/>
                </a:lnTo>
                <a:lnTo>
                  <a:pt x="51" y="101"/>
                </a:lnTo>
                <a:lnTo>
                  <a:pt x="58" y="111"/>
                </a:lnTo>
                <a:lnTo>
                  <a:pt x="63" y="111"/>
                </a:lnTo>
                <a:lnTo>
                  <a:pt x="65" y="109"/>
                </a:lnTo>
                <a:lnTo>
                  <a:pt x="161" y="109"/>
                </a:lnTo>
                <a:lnTo>
                  <a:pt x="150" y="89"/>
                </a:lnTo>
                <a:lnTo>
                  <a:pt x="150" y="89"/>
                </a:lnTo>
                <a:close/>
              </a:path>
              <a:path w="1389" h="251">
                <a:moveTo>
                  <a:pt x="51" y="87"/>
                </a:moveTo>
                <a:lnTo>
                  <a:pt x="39" y="89"/>
                </a:lnTo>
                <a:lnTo>
                  <a:pt x="37" y="94"/>
                </a:lnTo>
                <a:lnTo>
                  <a:pt x="37" y="99"/>
                </a:lnTo>
                <a:lnTo>
                  <a:pt x="34" y="104"/>
                </a:lnTo>
                <a:lnTo>
                  <a:pt x="32" y="109"/>
                </a:lnTo>
                <a:lnTo>
                  <a:pt x="30" y="113"/>
                </a:lnTo>
                <a:lnTo>
                  <a:pt x="27" y="118"/>
                </a:lnTo>
                <a:lnTo>
                  <a:pt x="25" y="121"/>
                </a:lnTo>
                <a:lnTo>
                  <a:pt x="25" y="125"/>
                </a:lnTo>
                <a:lnTo>
                  <a:pt x="22" y="130"/>
                </a:lnTo>
                <a:lnTo>
                  <a:pt x="17" y="135"/>
                </a:lnTo>
                <a:lnTo>
                  <a:pt x="15" y="140"/>
                </a:lnTo>
                <a:lnTo>
                  <a:pt x="13" y="145"/>
                </a:lnTo>
                <a:lnTo>
                  <a:pt x="10" y="147"/>
                </a:lnTo>
                <a:lnTo>
                  <a:pt x="8" y="149"/>
                </a:lnTo>
                <a:lnTo>
                  <a:pt x="17" y="147"/>
                </a:lnTo>
                <a:lnTo>
                  <a:pt x="20" y="145"/>
                </a:lnTo>
                <a:lnTo>
                  <a:pt x="22" y="140"/>
                </a:lnTo>
                <a:lnTo>
                  <a:pt x="25" y="137"/>
                </a:lnTo>
                <a:lnTo>
                  <a:pt x="27" y="133"/>
                </a:lnTo>
                <a:lnTo>
                  <a:pt x="30" y="128"/>
                </a:lnTo>
                <a:lnTo>
                  <a:pt x="32" y="125"/>
                </a:lnTo>
                <a:lnTo>
                  <a:pt x="32" y="121"/>
                </a:lnTo>
                <a:lnTo>
                  <a:pt x="34" y="116"/>
                </a:lnTo>
                <a:lnTo>
                  <a:pt x="37" y="111"/>
                </a:lnTo>
                <a:lnTo>
                  <a:pt x="39" y="109"/>
                </a:lnTo>
                <a:lnTo>
                  <a:pt x="41" y="104"/>
                </a:lnTo>
                <a:lnTo>
                  <a:pt x="44" y="99"/>
                </a:lnTo>
                <a:lnTo>
                  <a:pt x="46" y="94"/>
                </a:lnTo>
                <a:lnTo>
                  <a:pt x="49" y="92"/>
                </a:lnTo>
                <a:lnTo>
                  <a:pt x="51" y="87"/>
                </a:lnTo>
                <a:lnTo>
                  <a:pt x="51" y="87"/>
                </a:lnTo>
                <a:close/>
              </a:path>
              <a:path w="1389" h="251">
                <a:moveTo>
                  <a:pt x="73" y="61"/>
                </a:moveTo>
                <a:lnTo>
                  <a:pt x="77" y="70"/>
                </a:lnTo>
                <a:lnTo>
                  <a:pt x="80" y="68"/>
                </a:lnTo>
                <a:lnTo>
                  <a:pt x="125" y="68"/>
                </a:lnTo>
                <a:lnTo>
                  <a:pt x="73" y="61"/>
                </a:lnTo>
                <a:lnTo>
                  <a:pt x="73" y="61"/>
                </a:lnTo>
                <a:close/>
              </a:path>
              <a:path w="1389" h="251">
                <a:moveTo>
                  <a:pt x="53" y="49"/>
                </a:moveTo>
                <a:lnTo>
                  <a:pt x="51" y="51"/>
                </a:lnTo>
                <a:lnTo>
                  <a:pt x="51" y="56"/>
                </a:lnTo>
                <a:lnTo>
                  <a:pt x="49" y="61"/>
                </a:lnTo>
                <a:lnTo>
                  <a:pt x="49" y="65"/>
                </a:lnTo>
                <a:lnTo>
                  <a:pt x="46" y="70"/>
                </a:lnTo>
                <a:lnTo>
                  <a:pt x="44" y="75"/>
                </a:lnTo>
                <a:lnTo>
                  <a:pt x="44" y="80"/>
                </a:lnTo>
                <a:lnTo>
                  <a:pt x="41" y="85"/>
                </a:lnTo>
                <a:lnTo>
                  <a:pt x="13" y="85"/>
                </a:lnTo>
                <a:lnTo>
                  <a:pt x="51" y="87"/>
                </a:lnTo>
                <a:lnTo>
                  <a:pt x="53" y="82"/>
                </a:lnTo>
                <a:lnTo>
                  <a:pt x="56" y="77"/>
                </a:lnTo>
                <a:lnTo>
                  <a:pt x="56" y="73"/>
                </a:lnTo>
                <a:lnTo>
                  <a:pt x="58" y="68"/>
                </a:lnTo>
                <a:lnTo>
                  <a:pt x="65" y="65"/>
                </a:lnTo>
                <a:lnTo>
                  <a:pt x="53" y="49"/>
                </a:lnTo>
                <a:lnTo>
                  <a:pt x="53" y="49"/>
                </a:lnTo>
                <a:close/>
              </a:path>
              <a:path w="1389" h="251">
                <a:moveTo>
                  <a:pt x="142" y="25"/>
                </a:moveTo>
                <a:lnTo>
                  <a:pt x="125" y="27"/>
                </a:lnTo>
                <a:lnTo>
                  <a:pt x="125" y="61"/>
                </a:lnTo>
                <a:lnTo>
                  <a:pt x="73" y="61"/>
                </a:lnTo>
                <a:lnTo>
                  <a:pt x="125" y="68"/>
                </a:lnTo>
                <a:lnTo>
                  <a:pt x="125" y="101"/>
                </a:lnTo>
                <a:lnTo>
                  <a:pt x="135" y="101"/>
                </a:lnTo>
                <a:lnTo>
                  <a:pt x="135" y="32"/>
                </a:lnTo>
                <a:lnTo>
                  <a:pt x="142" y="25"/>
                </a:lnTo>
                <a:lnTo>
                  <a:pt x="142" y="25"/>
                </a:lnTo>
                <a:close/>
              </a:path>
              <a:path w="1389" h="251">
                <a:moveTo>
                  <a:pt x="130" y="10"/>
                </a:moveTo>
                <a:lnTo>
                  <a:pt x="125" y="22"/>
                </a:lnTo>
                <a:lnTo>
                  <a:pt x="65" y="22"/>
                </a:lnTo>
                <a:lnTo>
                  <a:pt x="73" y="32"/>
                </a:lnTo>
                <a:lnTo>
                  <a:pt x="75" y="29"/>
                </a:lnTo>
                <a:lnTo>
                  <a:pt x="77" y="29"/>
                </a:lnTo>
                <a:lnTo>
                  <a:pt x="80" y="27"/>
                </a:lnTo>
                <a:lnTo>
                  <a:pt x="125" y="27"/>
                </a:lnTo>
                <a:lnTo>
                  <a:pt x="142" y="25"/>
                </a:lnTo>
                <a:lnTo>
                  <a:pt x="130" y="10"/>
                </a:lnTo>
                <a:lnTo>
                  <a:pt x="130" y="10"/>
                </a:lnTo>
                <a:close/>
              </a:path>
              <a:path w="1389" h="251">
                <a:moveTo>
                  <a:pt x="34" y="5"/>
                </a:moveTo>
                <a:lnTo>
                  <a:pt x="34" y="8"/>
                </a:lnTo>
                <a:lnTo>
                  <a:pt x="32" y="13"/>
                </a:lnTo>
                <a:lnTo>
                  <a:pt x="32" y="17"/>
                </a:lnTo>
                <a:lnTo>
                  <a:pt x="30" y="22"/>
                </a:lnTo>
                <a:lnTo>
                  <a:pt x="30" y="27"/>
                </a:lnTo>
                <a:lnTo>
                  <a:pt x="27" y="32"/>
                </a:lnTo>
                <a:lnTo>
                  <a:pt x="25" y="37"/>
                </a:lnTo>
                <a:lnTo>
                  <a:pt x="25" y="41"/>
                </a:lnTo>
                <a:lnTo>
                  <a:pt x="22" y="46"/>
                </a:lnTo>
                <a:lnTo>
                  <a:pt x="20" y="51"/>
                </a:lnTo>
                <a:lnTo>
                  <a:pt x="20" y="56"/>
                </a:lnTo>
                <a:lnTo>
                  <a:pt x="17" y="61"/>
                </a:lnTo>
                <a:lnTo>
                  <a:pt x="15" y="65"/>
                </a:lnTo>
                <a:lnTo>
                  <a:pt x="13" y="73"/>
                </a:lnTo>
                <a:lnTo>
                  <a:pt x="10" y="75"/>
                </a:lnTo>
                <a:lnTo>
                  <a:pt x="8" y="80"/>
                </a:lnTo>
                <a:lnTo>
                  <a:pt x="5" y="82"/>
                </a:lnTo>
                <a:lnTo>
                  <a:pt x="3" y="85"/>
                </a:lnTo>
                <a:lnTo>
                  <a:pt x="1" y="85"/>
                </a:lnTo>
                <a:lnTo>
                  <a:pt x="10" y="104"/>
                </a:lnTo>
                <a:lnTo>
                  <a:pt x="13" y="101"/>
                </a:lnTo>
                <a:lnTo>
                  <a:pt x="15" y="99"/>
                </a:lnTo>
                <a:lnTo>
                  <a:pt x="17" y="97"/>
                </a:lnTo>
                <a:lnTo>
                  <a:pt x="22" y="94"/>
                </a:lnTo>
                <a:lnTo>
                  <a:pt x="22" y="94"/>
                </a:lnTo>
                <a:lnTo>
                  <a:pt x="25" y="92"/>
                </a:lnTo>
                <a:lnTo>
                  <a:pt x="32" y="92"/>
                </a:lnTo>
                <a:lnTo>
                  <a:pt x="34" y="89"/>
                </a:lnTo>
                <a:lnTo>
                  <a:pt x="39" y="89"/>
                </a:lnTo>
                <a:lnTo>
                  <a:pt x="51" y="87"/>
                </a:lnTo>
                <a:lnTo>
                  <a:pt x="13" y="85"/>
                </a:lnTo>
                <a:lnTo>
                  <a:pt x="15" y="82"/>
                </a:lnTo>
                <a:lnTo>
                  <a:pt x="17" y="77"/>
                </a:lnTo>
                <a:lnTo>
                  <a:pt x="20" y="73"/>
                </a:lnTo>
                <a:lnTo>
                  <a:pt x="20" y="68"/>
                </a:lnTo>
                <a:lnTo>
                  <a:pt x="22" y="63"/>
                </a:lnTo>
                <a:lnTo>
                  <a:pt x="25" y="61"/>
                </a:lnTo>
                <a:lnTo>
                  <a:pt x="27" y="56"/>
                </a:lnTo>
                <a:lnTo>
                  <a:pt x="30" y="51"/>
                </a:lnTo>
                <a:lnTo>
                  <a:pt x="32" y="46"/>
                </a:lnTo>
                <a:lnTo>
                  <a:pt x="32" y="41"/>
                </a:lnTo>
                <a:lnTo>
                  <a:pt x="34" y="37"/>
                </a:lnTo>
                <a:lnTo>
                  <a:pt x="37" y="34"/>
                </a:lnTo>
                <a:lnTo>
                  <a:pt x="39" y="29"/>
                </a:lnTo>
                <a:lnTo>
                  <a:pt x="41" y="25"/>
                </a:lnTo>
                <a:lnTo>
                  <a:pt x="49" y="20"/>
                </a:lnTo>
                <a:lnTo>
                  <a:pt x="34" y="5"/>
                </a:lnTo>
                <a:lnTo>
                  <a:pt x="34" y="5"/>
                </a:lnTo>
                <a:close/>
              </a:path>
              <a:path w="1389" h="251">
                <a:moveTo>
                  <a:pt x="325" y="166"/>
                </a:moveTo>
                <a:lnTo>
                  <a:pt x="322" y="166"/>
                </a:lnTo>
                <a:lnTo>
                  <a:pt x="322" y="173"/>
                </a:lnTo>
                <a:lnTo>
                  <a:pt x="322" y="202"/>
                </a:lnTo>
                <a:lnTo>
                  <a:pt x="320" y="205"/>
                </a:lnTo>
                <a:lnTo>
                  <a:pt x="320" y="214"/>
                </a:lnTo>
                <a:lnTo>
                  <a:pt x="317" y="219"/>
                </a:lnTo>
                <a:lnTo>
                  <a:pt x="315" y="221"/>
                </a:lnTo>
                <a:lnTo>
                  <a:pt x="313" y="224"/>
                </a:lnTo>
                <a:lnTo>
                  <a:pt x="265" y="224"/>
                </a:lnTo>
                <a:lnTo>
                  <a:pt x="265" y="229"/>
                </a:lnTo>
                <a:lnTo>
                  <a:pt x="267" y="231"/>
                </a:lnTo>
                <a:lnTo>
                  <a:pt x="270" y="233"/>
                </a:lnTo>
                <a:lnTo>
                  <a:pt x="272" y="236"/>
                </a:lnTo>
                <a:lnTo>
                  <a:pt x="322" y="236"/>
                </a:lnTo>
                <a:lnTo>
                  <a:pt x="325" y="233"/>
                </a:lnTo>
                <a:lnTo>
                  <a:pt x="327" y="233"/>
                </a:lnTo>
                <a:lnTo>
                  <a:pt x="330" y="229"/>
                </a:lnTo>
                <a:lnTo>
                  <a:pt x="332" y="226"/>
                </a:lnTo>
                <a:lnTo>
                  <a:pt x="334" y="221"/>
                </a:lnTo>
                <a:lnTo>
                  <a:pt x="337" y="217"/>
                </a:lnTo>
                <a:lnTo>
                  <a:pt x="334" y="217"/>
                </a:lnTo>
                <a:lnTo>
                  <a:pt x="332" y="214"/>
                </a:lnTo>
                <a:lnTo>
                  <a:pt x="330" y="209"/>
                </a:lnTo>
                <a:lnTo>
                  <a:pt x="330" y="205"/>
                </a:lnTo>
                <a:lnTo>
                  <a:pt x="327" y="202"/>
                </a:lnTo>
                <a:lnTo>
                  <a:pt x="327" y="181"/>
                </a:lnTo>
                <a:lnTo>
                  <a:pt x="325" y="173"/>
                </a:lnTo>
                <a:lnTo>
                  <a:pt x="325" y="166"/>
                </a:lnTo>
                <a:lnTo>
                  <a:pt x="325" y="166"/>
                </a:lnTo>
                <a:close/>
              </a:path>
              <a:path w="1389" h="251">
                <a:moveTo>
                  <a:pt x="253" y="145"/>
                </a:moveTo>
                <a:lnTo>
                  <a:pt x="250" y="149"/>
                </a:lnTo>
                <a:lnTo>
                  <a:pt x="248" y="152"/>
                </a:lnTo>
                <a:lnTo>
                  <a:pt x="245" y="157"/>
                </a:lnTo>
                <a:lnTo>
                  <a:pt x="243" y="159"/>
                </a:lnTo>
                <a:lnTo>
                  <a:pt x="241" y="161"/>
                </a:lnTo>
                <a:lnTo>
                  <a:pt x="236" y="164"/>
                </a:lnTo>
                <a:lnTo>
                  <a:pt x="233" y="169"/>
                </a:lnTo>
                <a:lnTo>
                  <a:pt x="231" y="171"/>
                </a:lnTo>
                <a:lnTo>
                  <a:pt x="226" y="173"/>
                </a:lnTo>
                <a:lnTo>
                  <a:pt x="224" y="176"/>
                </a:lnTo>
                <a:lnTo>
                  <a:pt x="221" y="181"/>
                </a:lnTo>
                <a:lnTo>
                  <a:pt x="221" y="183"/>
                </a:lnTo>
                <a:lnTo>
                  <a:pt x="224" y="183"/>
                </a:lnTo>
                <a:lnTo>
                  <a:pt x="226" y="181"/>
                </a:lnTo>
                <a:lnTo>
                  <a:pt x="231" y="178"/>
                </a:lnTo>
                <a:lnTo>
                  <a:pt x="233" y="176"/>
                </a:lnTo>
                <a:lnTo>
                  <a:pt x="236" y="173"/>
                </a:lnTo>
                <a:lnTo>
                  <a:pt x="241" y="171"/>
                </a:lnTo>
                <a:lnTo>
                  <a:pt x="243" y="169"/>
                </a:lnTo>
                <a:lnTo>
                  <a:pt x="245" y="166"/>
                </a:lnTo>
                <a:lnTo>
                  <a:pt x="248" y="161"/>
                </a:lnTo>
                <a:lnTo>
                  <a:pt x="253" y="159"/>
                </a:lnTo>
                <a:lnTo>
                  <a:pt x="255" y="157"/>
                </a:lnTo>
                <a:lnTo>
                  <a:pt x="257" y="154"/>
                </a:lnTo>
                <a:lnTo>
                  <a:pt x="260" y="152"/>
                </a:lnTo>
                <a:lnTo>
                  <a:pt x="262" y="147"/>
                </a:lnTo>
                <a:lnTo>
                  <a:pt x="253" y="145"/>
                </a:lnTo>
                <a:lnTo>
                  <a:pt x="253" y="145"/>
                </a:lnTo>
                <a:close/>
              </a:path>
              <a:path w="1389" h="251">
                <a:moveTo>
                  <a:pt x="197" y="92"/>
                </a:moveTo>
                <a:lnTo>
                  <a:pt x="195" y="97"/>
                </a:lnTo>
                <a:lnTo>
                  <a:pt x="193" y="101"/>
                </a:lnTo>
                <a:lnTo>
                  <a:pt x="193" y="106"/>
                </a:lnTo>
                <a:lnTo>
                  <a:pt x="190" y="111"/>
                </a:lnTo>
                <a:lnTo>
                  <a:pt x="188" y="113"/>
                </a:lnTo>
                <a:lnTo>
                  <a:pt x="185" y="118"/>
                </a:lnTo>
                <a:lnTo>
                  <a:pt x="185" y="123"/>
                </a:lnTo>
                <a:lnTo>
                  <a:pt x="183" y="128"/>
                </a:lnTo>
                <a:lnTo>
                  <a:pt x="181" y="133"/>
                </a:lnTo>
                <a:lnTo>
                  <a:pt x="178" y="137"/>
                </a:lnTo>
                <a:lnTo>
                  <a:pt x="178" y="140"/>
                </a:lnTo>
                <a:lnTo>
                  <a:pt x="176" y="145"/>
                </a:lnTo>
                <a:lnTo>
                  <a:pt x="178" y="147"/>
                </a:lnTo>
                <a:lnTo>
                  <a:pt x="181" y="142"/>
                </a:lnTo>
                <a:lnTo>
                  <a:pt x="183" y="140"/>
                </a:lnTo>
                <a:lnTo>
                  <a:pt x="185" y="135"/>
                </a:lnTo>
                <a:lnTo>
                  <a:pt x="188" y="133"/>
                </a:lnTo>
                <a:lnTo>
                  <a:pt x="190" y="128"/>
                </a:lnTo>
                <a:lnTo>
                  <a:pt x="190" y="123"/>
                </a:lnTo>
                <a:lnTo>
                  <a:pt x="193" y="121"/>
                </a:lnTo>
                <a:lnTo>
                  <a:pt x="195" y="116"/>
                </a:lnTo>
                <a:lnTo>
                  <a:pt x="197" y="111"/>
                </a:lnTo>
                <a:lnTo>
                  <a:pt x="200" y="106"/>
                </a:lnTo>
                <a:lnTo>
                  <a:pt x="202" y="101"/>
                </a:lnTo>
                <a:lnTo>
                  <a:pt x="205" y="97"/>
                </a:lnTo>
                <a:lnTo>
                  <a:pt x="207" y="92"/>
                </a:lnTo>
                <a:lnTo>
                  <a:pt x="197" y="92"/>
                </a:lnTo>
                <a:lnTo>
                  <a:pt x="197" y="92"/>
                </a:lnTo>
                <a:close/>
              </a:path>
              <a:path w="1389" h="251">
                <a:moveTo>
                  <a:pt x="310" y="53"/>
                </a:moveTo>
                <a:lnTo>
                  <a:pt x="308" y="56"/>
                </a:lnTo>
                <a:lnTo>
                  <a:pt x="308" y="58"/>
                </a:lnTo>
                <a:lnTo>
                  <a:pt x="305" y="63"/>
                </a:lnTo>
                <a:lnTo>
                  <a:pt x="303" y="68"/>
                </a:lnTo>
                <a:lnTo>
                  <a:pt x="301" y="73"/>
                </a:lnTo>
                <a:lnTo>
                  <a:pt x="298" y="77"/>
                </a:lnTo>
                <a:lnTo>
                  <a:pt x="296" y="82"/>
                </a:lnTo>
                <a:lnTo>
                  <a:pt x="293" y="87"/>
                </a:lnTo>
                <a:lnTo>
                  <a:pt x="291" y="92"/>
                </a:lnTo>
                <a:lnTo>
                  <a:pt x="289" y="94"/>
                </a:lnTo>
                <a:lnTo>
                  <a:pt x="286" y="99"/>
                </a:lnTo>
                <a:lnTo>
                  <a:pt x="284" y="104"/>
                </a:lnTo>
                <a:lnTo>
                  <a:pt x="281" y="109"/>
                </a:lnTo>
                <a:lnTo>
                  <a:pt x="279" y="111"/>
                </a:lnTo>
                <a:lnTo>
                  <a:pt x="277" y="116"/>
                </a:lnTo>
                <a:lnTo>
                  <a:pt x="274" y="118"/>
                </a:lnTo>
                <a:lnTo>
                  <a:pt x="272" y="121"/>
                </a:lnTo>
                <a:lnTo>
                  <a:pt x="281" y="125"/>
                </a:lnTo>
                <a:lnTo>
                  <a:pt x="284" y="121"/>
                </a:lnTo>
                <a:lnTo>
                  <a:pt x="289" y="118"/>
                </a:lnTo>
                <a:lnTo>
                  <a:pt x="291" y="113"/>
                </a:lnTo>
                <a:lnTo>
                  <a:pt x="293" y="109"/>
                </a:lnTo>
                <a:lnTo>
                  <a:pt x="296" y="106"/>
                </a:lnTo>
                <a:lnTo>
                  <a:pt x="298" y="101"/>
                </a:lnTo>
                <a:lnTo>
                  <a:pt x="301" y="99"/>
                </a:lnTo>
                <a:lnTo>
                  <a:pt x="303" y="94"/>
                </a:lnTo>
                <a:lnTo>
                  <a:pt x="305" y="89"/>
                </a:lnTo>
                <a:lnTo>
                  <a:pt x="308" y="87"/>
                </a:lnTo>
                <a:lnTo>
                  <a:pt x="310" y="82"/>
                </a:lnTo>
                <a:lnTo>
                  <a:pt x="313" y="77"/>
                </a:lnTo>
                <a:lnTo>
                  <a:pt x="315" y="75"/>
                </a:lnTo>
                <a:lnTo>
                  <a:pt x="322" y="70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1389" h="251">
                <a:moveTo>
                  <a:pt x="221" y="3"/>
                </a:moveTo>
                <a:lnTo>
                  <a:pt x="219" y="8"/>
                </a:lnTo>
                <a:lnTo>
                  <a:pt x="219" y="15"/>
                </a:lnTo>
                <a:lnTo>
                  <a:pt x="217" y="20"/>
                </a:lnTo>
                <a:lnTo>
                  <a:pt x="217" y="25"/>
                </a:lnTo>
                <a:lnTo>
                  <a:pt x="214" y="29"/>
                </a:lnTo>
                <a:lnTo>
                  <a:pt x="214" y="34"/>
                </a:lnTo>
                <a:lnTo>
                  <a:pt x="212" y="39"/>
                </a:lnTo>
                <a:lnTo>
                  <a:pt x="212" y="44"/>
                </a:lnTo>
                <a:lnTo>
                  <a:pt x="210" y="51"/>
                </a:lnTo>
                <a:lnTo>
                  <a:pt x="207" y="56"/>
                </a:lnTo>
                <a:lnTo>
                  <a:pt x="205" y="63"/>
                </a:lnTo>
                <a:lnTo>
                  <a:pt x="205" y="70"/>
                </a:lnTo>
                <a:lnTo>
                  <a:pt x="202" y="75"/>
                </a:lnTo>
                <a:lnTo>
                  <a:pt x="200" y="80"/>
                </a:lnTo>
                <a:lnTo>
                  <a:pt x="197" y="85"/>
                </a:lnTo>
                <a:lnTo>
                  <a:pt x="197" y="92"/>
                </a:lnTo>
                <a:lnTo>
                  <a:pt x="207" y="92"/>
                </a:lnTo>
                <a:lnTo>
                  <a:pt x="207" y="205"/>
                </a:lnTo>
                <a:lnTo>
                  <a:pt x="207" y="209"/>
                </a:lnTo>
                <a:lnTo>
                  <a:pt x="207" y="248"/>
                </a:lnTo>
                <a:lnTo>
                  <a:pt x="217" y="241"/>
                </a:lnTo>
                <a:lnTo>
                  <a:pt x="217" y="92"/>
                </a:lnTo>
                <a:lnTo>
                  <a:pt x="221" y="85"/>
                </a:lnTo>
                <a:lnTo>
                  <a:pt x="212" y="75"/>
                </a:lnTo>
                <a:lnTo>
                  <a:pt x="214" y="73"/>
                </a:lnTo>
                <a:lnTo>
                  <a:pt x="214" y="68"/>
                </a:lnTo>
                <a:lnTo>
                  <a:pt x="217" y="63"/>
                </a:lnTo>
                <a:lnTo>
                  <a:pt x="217" y="58"/>
                </a:lnTo>
                <a:lnTo>
                  <a:pt x="219" y="56"/>
                </a:lnTo>
                <a:lnTo>
                  <a:pt x="221" y="49"/>
                </a:lnTo>
                <a:lnTo>
                  <a:pt x="221" y="44"/>
                </a:lnTo>
                <a:lnTo>
                  <a:pt x="224" y="39"/>
                </a:lnTo>
                <a:lnTo>
                  <a:pt x="226" y="34"/>
                </a:lnTo>
                <a:lnTo>
                  <a:pt x="226" y="29"/>
                </a:lnTo>
                <a:lnTo>
                  <a:pt x="229" y="22"/>
                </a:lnTo>
                <a:lnTo>
                  <a:pt x="236" y="17"/>
                </a:lnTo>
                <a:lnTo>
                  <a:pt x="221" y="3"/>
                </a:lnTo>
                <a:lnTo>
                  <a:pt x="221" y="3"/>
                </a:lnTo>
                <a:close/>
              </a:path>
              <a:path w="1389" h="251">
                <a:moveTo>
                  <a:pt x="262" y="3"/>
                </a:moveTo>
                <a:lnTo>
                  <a:pt x="262" y="133"/>
                </a:lnTo>
                <a:lnTo>
                  <a:pt x="260" y="135"/>
                </a:lnTo>
                <a:lnTo>
                  <a:pt x="257" y="140"/>
                </a:lnTo>
                <a:lnTo>
                  <a:pt x="255" y="142"/>
                </a:lnTo>
                <a:lnTo>
                  <a:pt x="253" y="145"/>
                </a:lnTo>
                <a:lnTo>
                  <a:pt x="262" y="147"/>
                </a:lnTo>
                <a:lnTo>
                  <a:pt x="262" y="219"/>
                </a:lnTo>
                <a:lnTo>
                  <a:pt x="265" y="224"/>
                </a:lnTo>
                <a:lnTo>
                  <a:pt x="284" y="224"/>
                </a:lnTo>
                <a:lnTo>
                  <a:pt x="281" y="221"/>
                </a:lnTo>
                <a:lnTo>
                  <a:pt x="277" y="221"/>
                </a:lnTo>
                <a:lnTo>
                  <a:pt x="274" y="219"/>
                </a:lnTo>
                <a:lnTo>
                  <a:pt x="274" y="214"/>
                </a:lnTo>
                <a:lnTo>
                  <a:pt x="272" y="209"/>
                </a:lnTo>
                <a:lnTo>
                  <a:pt x="272" y="137"/>
                </a:lnTo>
                <a:lnTo>
                  <a:pt x="274" y="135"/>
                </a:lnTo>
                <a:lnTo>
                  <a:pt x="277" y="133"/>
                </a:lnTo>
                <a:lnTo>
                  <a:pt x="279" y="128"/>
                </a:lnTo>
                <a:lnTo>
                  <a:pt x="281" y="125"/>
                </a:lnTo>
                <a:lnTo>
                  <a:pt x="272" y="121"/>
                </a:lnTo>
                <a:lnTo>
                  <a:pt x="272" y="22"/>
                </a:lnTo>
                <a:lnTo>
                  <a:pt x="279" y="15"/>
                </a:lnTo>
                <a:lnTo>
                  <a:pt x="262" y="3"/>
                </a:lnTo>
                <a:lnTo>
                  <a:pt x="262" y="3"/>
                </a:lnTo>
                <a:close/>
              </a:path>
              <a:path w="1389" h="251">
                <a:moveTo>
                  <a:pt x="442" y="205"/>
                </a:moveTo>
                <a:lnTo>
                  <a:pt x="440" y="207"/>
                </a:lnTo>
                <a:lnTo>
                  <a:pt x="437" y="209"/>
                </a:lnTo>
                <a:lnTo>
                  <a:pt x="435" y="212"/>
                </a:lnTo>
                <a:lnTo>
                  <a:pt x="433" y="214"/>
                </a:lnTo>
                <a:lnTo>
                  <a:pt x="428" y="217"/>
                </a:lnTo>
                <a:lnTo>
                  <a:pt x="425" y="219"/>
                </a:lnTo>
                <a:lnTo>
                  <a:pt x="423" y="221"/>
                </a:lnTo>
                <a:lnTo>
                  <a:pt x="421" y="226"/>
                </a:lnTo>
                <a:lnTo>
                  <a:pt x="416" y="229"/>
                </a:lnTo>
                <a:lnTo>
                  <a:pt x="413" y="231"/>
                </a:lnTo>
                <a:lnTo>
                  <a:pt x="409" y="231"/>
                </a:lnTo>
                <a:lnTo>
                  <a:pt x="406" y="233"/>
                </a:lnTo>
                <a:lnTo>
                  <a:pt x="401" y="236"/>
                </a:lnTo>
                <a:lnTo>
                  <a:pt x="399" y="238"/>
                </a:lnTo>
                <a:lnTo>
                  <a:pt x="394" y="241"/>
                </a:lnTo>
                <a:lnTo>
                  <a:pt x="390" y="243"/>
                </a:lnTo>
                <a:lnTo>
                  <a:pt x="387" y="245"/>
                </a:lnTo>
                <a:lnTo>
                  <a:pt x="387" y="248"/>
                </a:lnTo>
                <a:lnTo>
                  <a:pt x="390" y="248"/>
                </a:lnTo>
                <a:lnTo>
                  <a:pt x="392" y="248"/>
                </a:lnTo>
                <a:lnTo>
                  <a:pt x="397" y="245"/>
                </a:lnTo>
                <a:lnTo>
                  <a:pt x="399" y="245"/>
                </a:lnTo>
                <a:lnTo>
                  <a:pt x="404" y="243"/>
                </a:lnTo>
                <a:lnTo>
                  <a:pt x="406" y="243"/>
                </a:lnTo>
                <a:lnTo>
                  <a:pt x="409" y="241"/>
                </a:lnTo>
                <a:lnTo>
                  <a:pt x="413" y="238"/>
                </a:lnTo>
                <a:lnTo>
                  <a:pt x="416" y="238"/>
                </a:lnTo>
                <a:lnTo>
                  <a:pt x="421" y="236"/>
                </a:lnTo>
                <a:lnTo>
                  <a:pt x="423" y="233"/>
                </a:lnTo>
                <a:lnTo>
                  <a:pt x="425" y="231"/>
                </a:lnTo>
                <a:lnTo>
                  <a:pt x="428" y="229"/>
                </a:lnTo>
                <a:lnTo>
                  <a:pt x="433" y="226"/>
                </a:lnTo>
                <a:lnTo>
                  <a:pt x="435" y="224"/>
                </a:lnTo>
                <a:lnTo>
                  <a:pt x="437" y="221"/>
                </a:lnTo>
                <a:lnTo>
                  <a:pt x="440" y="219"/>
                </a:lnTo>
                <a:lnTo>
                  <a:pt x="445" y="217"/>
                </a:lnTo>
                <a:lnTo>
                  <a:pt x="447" y="214"/>
                </a:lnTo>
                <a:lnTo>
                  <a:pt x="450" y="209"/>
                </a:lnTo>
                <a:lnTo>
                  <a:pt x="452" y="207"/>
                </a:lnTo>
                <a:lnTo>
                  <a:pt x="454" y="205"/>
                </a:lnTo>
                <a:lnTo>
                  <a:pt x="442" y="205"/>
                </a:lnTo>
                <a:lnTo>
                  <a:pt x="442" y="205"/>
                </a:lnTo>
                <a:close/>
              </a:path>
              <a:path w="1389" h="251">
                <a:moveTo>
                  <a:pt x="418" y="159"/>
                </a:moveTo>
                <a:lnTo>
                  <a:pt x="392" y="195"/>
                </a:lnTo>
                <a:lnTo>
                  <a:pt x="382" y="195"/>
                </a:lnTo>
                <a:lnTo>
                  <a:pt x="382" y="202"/>
                </a:lnTo>
                <a:lnTo>
                  <a:pt x="380" y="207"/>
                </a:lnTo>
                <a:lnTo>
                  <a:pt x="377" y="209"/>
                </a:lnTo>
                <a:lnTo>
                  <a:pt x="390" y="224"/>
                </a:lnTo>
                <a:lnTo>
                  <a:pt x="392" y="219"/>
                </a:lnTo>
                <a:lnTo>
                  <a:pt x="392" y="214"/>
                </a:lnTo>
                <a:lnTo>
                  <a:pt x="394" y="209"/>
                </a:lnTo>
                <a:lnTo>
                  <a:pt x="397" y="205"/>
                </a:lnTo>
                <a:lnTo>
                  <a:pt x="399" y="200"/>
                </a:lnTo>
                <a:lnTo>
                  <a:pt x="401" y="197"/>
                </a:lnTo>
                <a:lnTo>
                  <a:pt x="404" y="193"/>
                </a:lnTo>
                <a:lnTo>
                  <a:pt x="406" y="188"/>
                </a:lnTo>
                <a:lnTo>
                  <a:pt x="406" y="185"/>
                </a:lnTo>
                <a:lnTo>
                  <a:pt x="409" y="181"/>
                </a:lnTo>
                <a:lnTo>
                  <a:pt x="411" y="176"/>
                </a:lnTo>
                <a:lnTo>
                  <a:pt x="413" y="171"/>
                </a:lnTo>
                <a:lnTo>
                  <a:pt x="416" y="166"/>
                </a:lnTo>
                <a:lnTo>
                  <a:pt x="418" y="164"/>
                </a:lnTo>
                <a:lnTo>
                  <a:pt x="418" y="159"/>
                </a:lnTo>
                <a:lnTo>
                  <a:pt x="418" y="159"/>
                </a:lnTo>
                <a:close/>
              </a:path>
              <a:path w="1389" h="251">
                <a:moveTo>
                  <a:pt x="428" y="118"/>
                </a:moveTo>
                <a:lnTo>
                  <a:pt x="430" y="125"/>
                </a:lnTo>
                <a:lnTo>
                  <a:pt x="430" y="135"/>
                </a:lnTo>
                <a:lnTo>
                  <a:pt x="433" y="140"/>
                </a:lnTo>
                <a:lnTo>
                  <a:pt x="433" y="145"/>
                </a:lnTo>
                <a:lnTo>
                  <a:pt x="435" y="152"/>
                </a:lnTo>
                <a:lnTo>
                  <a:pt x="435" y="157"/>
                </a:lnTo>
                <a:lnTo>
                  <a:pt x="437" y="161"/>
                </a:lnTo>
                <a:lnTo>
                  <a:pt x="437" y="166"/>
                </a:lnTo>
                <a:lnTo>
                  <a:pt x="440" y="171"/>
                </a:lnTo>
                <a:lnTo>
                  <a:pt x="440" y="176"/>
                </a:lnTo>
                <a:lnTo>
                  <a:pt x="442" y="181"/>
                </a:lnTo>
                <a:lnTo>
                  <a:pt x="445" y="185"/>
                </a:lnTo>
                <a:lnTo>
                  <a:pt x="447" y="188"/>
                </a:lnTo>
                <a:lnTo>
                  <a:pt x="447" y="195"/>
                </a:lnTo>
                <a:lnTo>
                  <a:pt x="445" y="197"/>
                </a:lnTo>
                <a:lnTo>
                  <a:pt x="442" y="200"/>
                </a:lnTo>
                <a:lnTo>
                  <a:pt x="442" y="205"/>
                </a:lnTo>
                <a:lnTo>
                  <a:pt x="454" y="205"/>
                </a:lnTo>
                <a:lnTo>
                  <a:pt x="457" y="207"/>
                </a:lnTo>
                <a:lnTo>
                  <a:pt x="461" y="212"/>
                </a:lnTo>
                <a:lnTo>
                  <a:pt x="464" y="214"/>
                </a:lnTo>
                <a:lnTo>
                  <a:pt x="466" y="219"/>
                </a:lnTo>
                <a:lnTo>
                  <a:pt x="469" y="221"/>
                </a:lnTo>
                <a:lnTo>
                  <a:pt x="471" y="224"/>
                </a:lnTo>
                <a:lnTo>
                  <a:pt x="473" y="226"/>
                </a:lnTo>
                <a:lnTo>
                  <a:pt x="478" y="229"/>
                </a:lnTo>
                <a:lnTo>
                  <a:pt x="481" y="231"/>
                </a:lnTo>
                <a:lnTo>
                  <a:pt x="483" y="233"/>
                </a:lnTo>
                <a:lnTo>
                  <a:pt x="488" y="236"/>
                </a:lnTo>
                <a:lnTo>
                  <a:pt x="490" y="238"/>
                </a:lnTo>
                <a:lnTo>
                  <a:pt x="493" y="241"/>
                </a:lnTo>
                <a:lnTo>
                  <a:pt x="497" y="243"/>
                </a:lnTo>
                <a:lnTo>
                  <a:pt x="497" y="238"/>
                </a:lnTo>
                <a:lnTo>
                  <a:pt x="500" y="233"/>
                </a:lnTo>
                <a:lnTo>
                  <a:pt x="502" y="231"/>
                </a:lnTo>
                <a:lnTo>
                  <a:pt x="507" y="229"/>
                </a:lnTo>
                <a:lnTo>
                  <a:pt x="512" y="226"/>
                </a:lnTo>
                <a:lnTo>
                  <a:pt x="512" y="224"/>
                </a:lnTo>
                <a:lnTo>
                  <a:pt x="510" y="224"/>
                </a:lnTo>
                <a:lnTo>
                  <a:pt x="505" y="224"/>
                </a:lnTo>
                <a:lnTo>
                  <a:pt x="502" y="221"/>
                </a:lnTo>
                <a:lnTo>
                  <a:pt x="497" y="221"/>
                </a:lnTo>
                <a:lnTo>
                  <a:pt x="495" y="219"/>
                </a:lnTo>
                <a:lnTo>
                  <a:pt x="490" y="219"/>
                </a:lnTo>
                <a:lnTo>
                  <a:pt x="488" y="217"/>
                </a:lnTo>
                <a:lnTo>
                  <a:pt x="483" y="214"/>
                </a:lnTo>
                <a:lnTo>
                  <a:pt x="481" y="214"/>
                </a:lnTo>
                <a:lnTo>
                  <a:pt x="478" y="212"/>
                </a:lnTo>
                <a:lnTo>
                  <a:pt x="476" y="209"/>
                </a:lnTo>
                <a:lnTo>
                  <a:pt x="471" y="207"/>
                </a:lnTo>
                <a:lnTo>
                  <a:pt x="469" y="205"/>
                </a:lnTo>
                <a:lnTo>
                  <a:pt x="466" y="202"/>
                </a:lnTo>
                <a:lnTo>
                  <a:pt x="464" y="197"/>
                </a:lnTo>
                <a:lnTo>
                  <a:pt x="461" y="195"/>
                </a:lnTo>
                <a:lnTo>
                  <a:pt x="464" y="193"/>
                </a:lnTo>
                <a:lnTo>
                  <a:pt x="464" y="188"/>
                </a:lnTo>
                <a:lnTo>
                  <a:pt x="454" y="185"/>
                </a:lnTo>
                <a:lnTo>
                  <a:pt x="452" y="183"/>
                </a:lnTo>
                <a:lnTo>
                  <a:pt x="452" y="178"/>
                </a:lnTo>
                <a:lnTo>
                  <a:pt x="450" y="176"/>
                </a:lnTo>
                <a:lnTo>
                  <a:pt x="447" y="171"/>
                </a:lnTo>
                <a:lnTo>
                  <a:pt x="447" y="169"/>
                </a:lnTo>
                <a:lnTo>
                  <a:pt x="445" y="164"/>
                </a:lnTo>
                <a:lnTo>
                  <a:pt x="442" y="159"/>
                </a:lnTo>
                <a:lnTo>
                  <a:pt x="442" y="154"/>
                </a:lnTo>
                <a:lnTo>
                  <a:pt x="440" y="149"/>
                </a:lnTo>
                <a:lnTo>
                  <a:pt x="437" y="145"/>
                </a:lnTo>
                <a:lnTo>
                  <a:pt x="437" y="137"/>
                </a:lnTo>
                <a:lnTo>
                  <a:pt x="435" y="133"/>
                </a:lnTo>
                <a:lnTo>
                  <a:pt x="433" y="125"/>
                </a:lnTo>
                <a:lnTo>
                  <a:pt x="433" y="118"/>
                </a:lnTo>
                <a:lnTo>
                  <a:pt x="476" y="118"/>
                </a:lnTo>
                <a:lnTo>
                  <a:pt x="428" y="118"/>
                </a:lnTo>
                <a:lnTo>
                  <a:pt x="428" y="118"/>
                </a:lnTo>
                <a:close/>
              </a:path>
              <a:path w="1389" h="251">
                <a:moveTo>
                  <a:pt x="493" y="118"/>
                </a:moveTo>
                <a:lnTo>
                  <a:pt x="428" y="118"/>
                </a:lnTo>
                <a:lnTo>
                  <a:pt x="476" y="118"/>
                </a:lnTo>
                <a:lnTo>
                  <a:pt x="476" y="123"/>
                </a:lnTo>
                <a:lnTo>
                  <a:pt x="473" y="128"/>
                </a:lnTo>
                <a:lnTo>
                  <a:pt x="471" y="135"/>
                </a:lnTo>
                <a:lnTo>
                  <a:pt x="471" y="140"/>
                </a:lnTo>
                <a:lnTo>
                  <a:pt x="469" y="145"/>
                </a:lnTo>
                <a:lnTo>
                  <a:pt x="469" y="149"/>
                </a:lnTo>
                <a:lnTo>
                  <a:pt x="466" y="154"/>
                </a:lnTo>
                <a:lnTo>
                  <a:pt x="464" y="159"/>
                </a:lnTo>
                <a:lnTo>
                  <a:pt x="464" y="164"/>
                </a:lnTo>
                <a:lnTo>
                  <a:pt x="461" y="169"/>
                </a:lnTo>
                <a:lnTo>
                  <a:pt x="459" y="173"/>
                </a:lnTo>
                <a:lnTo>
                  <a:pt x="459" y="178"/>
                </a:lnTo>
                <a:lnTo>
                  <a:pt x="457" y="181"/>
                </a:lnTo>
                <a:lnTo>
                  <a:pt x="454" y="185"/>
                </a:lnTo>
                <a:lnTo>
                  <a:pt x="464" y="188"/>
                </a:lnTo>
                <a:lnTo>
                  <a:pt x="466" y="183"/>
                </a:lnTo>
                <a:lnTo>
                  <a:pt x="469" y="181"/>
                </a:lnTo>
                <a:lnTo>
                  <a:pt x="471" y="176"/>
                </a:lnTo>
                <a:lnTo>
                  <a:pt x="471" y="171"/>
                </a:lnTo>
                <a:lnTo>
                  <a:pt x="473" y="166"/>
                </a:lnTo>
                <a:lnTo>
                  <a:pt x="476" y="161"/>
                </a:lnTo>
                <a:lnTo>
                  <a:pt x="476" y="157"/>
                </a:lnTo>
                <a:lnTo>
                  <a:pt x="478" y="152"/>
                </a:lnTo>
                <a:lnTo>
                  <a:pt x="481" y="147"/>
                </a:lnTo>
                <a:lnTo>
                  <a:pt x="481" y="142"/>
                </a:lnTo>
                <a:lnTo>
                  <a:pt x="483" y="135"/>
                </a:lnTo>
                <a:lnTo>
                  <a:pt x="485" y="130"/>
                </a:lnTo>
                <a:lnTo>
                  <a:pt x="485" y="125"/>
                </a:lnTo>
                <a:lnTo>
                  <a:pt x="493" y="118"/>
                </a:lnTo>
                <a:lnTo>
                  <a:pt x="493" y="118"/>
                </a:lnTo>
                <a:close/>
              </a:path>
              <a:path w="1389" h="251">
                <a:moveTo>
                  <a:pt x="481" y="101"/>
                </a:moveTo>
                <a:lnTo>
                  <a:pt x="476" y="113"/>
                </a:lnTo>
                <a:lnTo>
                  <a:pt x="413" y="113"/>
                </a:lnTo>
                <a:lnTo>
                  <a:pt x="418" y="121"/>
                </a:lnTo>
                <a:lnTo>
                  <a:pt x="425" y="118"/>
                </a:lnTo>
                <a:lnTo>
                  <a:pt x="493" y="118"/>
                </a:lnTo>
                <a:lnTo>
                  <a:pt x="481" y="101"/>
                </a:lnTo>
                <a:lnTo>
                  <a:pt x="481" y="101"/>
                </a:lnTo>
                <a:close/>
              </a:path>
              <a:path w="1389" h="251">
                <a:moveTo>
                  <a:pt x="399" y="94"/>
                </a:moveTo>
                <a:lnTo>
                  <a:pt x="382" y="99"/>
                </a:lnTo>
                <a:lnTo>
                  <a:pt x="382" y="195"/>
                </a:lnTo>
                <a:lnTo>
                  <a:pt x="392" y="195"/>
                </a:lnTo>
                <a:lnTo>
                  <a:pt x="392" y="101"/>
                </a:lnTo>
                <a:lnTo>
                  <a:pt x="399" y="94"/>
                </a:lnTo>
                <a:lnTo>
                  <a:pt x="399" y="94"/>
                </a:lnTo>
                <a:close/>
              </a:path>
              <a:path w="1389" h="251">
                <a:moveTo>
                  <a:pt x="385" y="82"/>
                </a:moveTo>
                <a:lnTo>
                  <a:pt x="380" y="92"/>
                </a:lnTo>
                <a:lnTo>
                  <a:pt x="353" y="92"/>
                </a:lnTo>
                <a:lnTo>
                  <a:pt x="361" y="101"/>
                </a:lnTo>
                <a:lnTo>
                  <a:pt x="363" y="101"/>
                </a:lnTo>
                <a:lnTo>
                  <a:pt x="365" y="99"/>
                </a:lnTo>
                <a:lnTo>
                  <a:pt x="382" y="99"/>
                </a:lnTo>
                <a:lnTo>
                  <a:pt x="399" y="94"/>
                </a:lnTo>
                <a:lnTo>
                  <a:pt x="385" y="82"/>
                </a:lnTo>
                <a:lnTo>
                  <a:pt x="385" y="82"/>
                </a:lnTo>
                <a:close/>
              </a:path>
              <a:path w="1389" h="251">
                <a:moveTo>
                  <a:pt x="502" y="77"/>
                </a:moveTo>
                <a:lnTo>
                  <a:pt x="497" y="77"/>
                </a:lnTo>
                <a:lnTo>
                  <a:pt x="495" y="80"/>
                </a:lnTo>
                <a:lnTo>
                  <a:pt x="493" y="80"/>
                </a:lnTo>
                <a:lnTo>
                  <a:pt x="488" y="82"/>
                </a:lnTo>
                <a:lnTo>
                  <a:pt x="466" y="82"/>
                </a:lnTo>
                <a:lnTo>
                  <a:pt x="469" y="87"/>
                </a:lnTo>
                <a:lnTo>
                  <a:pt x="469" y="89"/>
                </a:lnTo>
                <a:lnTo>
                  <a:pt x="471" y="92"/>
                </a:lnTo>
                <a:lnTo>
                  <a:pt x="473" y="94"/>
                </a:lnTo>
                <a:lnTo>
                  <a:pt x="507" y="94"/>
                </a:lnTo>
                <a:lnTo>
                  <a:pt x="507" y="92"/>
                </a:lnTo>
                <a:lnTo>
                  <a:pt x="510" y="92"/>
                </a:lnTo>
                <a:lnTo>
                  <a:pt x="510" y="87"/>
                </a:lnTo>
                <a:lnTo>
                  <a:pt x="507" y="82"/>
                </a:lnTo>
                <a:lnTo>
                  <a:pt x="505" y="80"/>
                </a:lnTo>
                <a:lnTo>
                  <a:pt x="502" y="77"/>
                </a:lnTo>
                <a:lnTo>
                  <a:pt x="502" y="77"/>
                </a:lnTo>
                <a:close/>
              </a:path>
              <a:path w="1389" h="251">
                <a:moveTo>
                  <a:pt x="425" y="22"/>
                </a:moveTo>
                <a:lnTo>
                  <a:pt x="425" y="61"/>
                </a:lnTo>
                <a:lnTo>
                  <a:pt x="423" y="68"/>
                </a:lnTo>
                <a:lnTo>
                  <a:pt x="423" y="75"/>
                </a:lnTo>
                <a:lnTo>
                  <a:pt x="421" y="80"/>
                </a:lnTo>
                <a:lnTo>
                  <a:pt x="421" y="82"/>
                </a:lnTo>
                <a:lnTo>
                  <a:pt x="418" y="87"/>
                </a:lnTo>
                <a:lnTo>
                  <a:pt x="416" y="89"/>
                </a:lnTo>
                <a:lnTo>
                  <a:pt x="413" y="94"/>
                </a:lnTo>
                <a:lnTo>
                  <a:pt x="411" y="99"/>
                </a:lnTo>
                <a:lnTo>
                  <a:pt x="409" y="101"/>
                </a:lnTo>
                <a:lnTo>
                  <a:pt x="406" y="106"/>
                </a:lnTo>
                <a:lnTo>
                  <a:pt x="404" y="111"/>
                </a:lnTo>
                <a:lnTo>
                  <a:pt x="399" y="116"/>
                </a:lnTo>
                <a:lnTo>
                  <a:pt x="397" y="118"/>
                </a:lnTo>
                <a:lnTo>
                  <a:pt x="399" y="123"/>
                </a:lnTo>
                <a:lnTo>
                  <a:pt x="401" y="118"/>
                </a:lnTo>
                <a:lnTo>
                  <a:pt x="406" y="116"/>
                </a:lnTo>
                <a:lnTo>
                  <a:pt x="409" y="113"/>
                </a:lnTo>
                <a:lnTo>
                  <a:pt x="413" y="109"/>
                </a:lnTo>
                <a:lnTo>
                  <a:pt x="416" y="106"/>
                </a:lnTo>
                <a:lnTo>
                  <a:pt x="418" y="101"/>
                </a:lnTo>
                <a:lnTo>
                  <a:pt x="421" y="99"/>
                </a:lnTo>
                <a:lnTo>
                  <a:pt x="423" y="97"/>
                </a:lnTo>
                <a:lnTo>
                  <a:pt x="425" y="92"/>
                </a:lnTo>
                <a:lnTo>
                  <a:pt x="425" y="89"/>
                </a:lnTo>
                <a:lnTo>
                  <a:pt x="428" y="85"/>
                </a:lnTo>
                <a:lnTo>
                  <a:pt x="430" y="82"/>
                </a:lnTo>
                <a:lnTo>
                  <a:pt x="430" y="77"/>
                </a:lnTo>
                <a:lnTo>
                  <a:pt x="433" y="73"/>
                </a:lnTo>
                <a:lnTo>
                  <a:pt x="433" y="68"/>
                </a:lnTo>
                <a:lnTo>
                  <a:pt x="435" y="65"/>
                </a:lnTo>
                <a:lnTo>
                  <a:pt x="435" y="44"/>
                </a:lnTo>
                <a:lnTo>
                  <a:pt x="437" y="37"/>
                </a:lnTo>
                <a:lnTo>
                  <a:pt x="437" y="25"/>
                </a:lnTo>
                <a:lnTo>
                  <a:pt x="466" y="25"/>
                </a:lnTo>
                <a:lnTo>
                  <a:pt x="425" y="22"/>
                </a:lnTo>
                <a:lnTo>
                  <a:pt x="425" y="22"/>
                </a:lnTo>
                <a:close/>
              </a:path>
              <a:path w="1389" h="251">
                <a:moveTo>
                  <a:pt x="425" y="10"/>
                </a:moveTo>
                <a:lnTo>
                  <a:pt x="425" y="22"/>
                </a:lnTo>
                <a:lnTo>
                  <a:pt x="466" y="25"/>
                </a:lnTo>
                <a:lnTo>
                  <a:pt x="466" y="82"/>
                </a:lnTo>
                <a:lnTo>
                  <a:pt x="485" y="82"/>
                </a:lnTo>
                <a:lnTo>
                  <a:pt x="481" y="82"/>
                </a:lnTo>
                <a:lnTo>
                  <a:pt x="478" y="80"/>
                </a:lnTo>
                <a:lnTo>
                  <a:pt x="478" y="75"/>
                </a:lnTo>
                <a:lnTo>
                  <a:pt x="476" y="70"/>
                </a:lnTo>
                <a:lnTo>
                  <a:pt x="476" y="27"/>
                </a:lnTo>
                <a:lnTo>
                  <a:pt x="483" y="22"/>
                </a:lnTo>
                <a:lnTo>
                  <a:pt x="437" y="17"/>
                </a:lnTo>
                <a:lnTo>
                  <a:pt x="425" y="10"/>
                </a:lnTo>
                <a:lnTo>
                  <a:pt x="425" y="10"/>
                </a:lnTo>
                <a:close/>
              </a:path>
              <a:path w="1389" h="251">
                <a:moveTo>
                  <a:pt x="471" y="8"/>
                </a:moveTo>
                <a:lnTo>
                  <a:pt x="466" y="17"/>
                </a:lnTo>
                <a:lnTo>
                  <a:pt x="437" y="17"/>
                </a:lnTo>
                <a:lnTo>
                  <a:pt x="483" y="22"/>
                </a:lnTo>
                <a:lnTo>
                  <a:pt x="471" y="8"/>
                </a:lnTo>
                <a:lnTo>
                  <a:pt x="471" y="8"/>
                </a:lnTo>
                <a:close/>
              </a:path>
              <a:path w="1389" h="251">
                <a:moveTo>
                  <a:pt x="375" y="8"/>
                </a:moveTo>
                <a:lnTo>
                  <a:pt x="373" y="10"/>
                </a:lnTo>
                <a:lnTo>
                  <a:pt x="375" y="15"/>
                </a:lnTo>
                <a:lnTo>
                  <a:pt x="377" y="22"/>
                </a:lnTo>
                <a:lnTo>
                  <a:pt x="377" y="27"/>
                </a:lnTo>
                <a:lnTo>
                  <a:pt x="380" y="32"/>
                </a:lnTo>
                <a:lnTo>
                  <a:pt x="380" y="37"/>
                </a:lnTo>
                <a:lnTo>
                  <a:pt x="382" y="41"/>
                </a:lnTo>
                <a:lnTo>
                  <a:pt x="382" y="49"/>
                </a:lnTo>
                <a:lnTo>
                  <a:pt x="385" y="53"/>
                </a:lnTo>
                <a:lnTo>
                  <a:pt x="387" y="56"/>
                </a:lnTo>
                <a:lnTo>
                  <a:pt x="390" y="51"/>
                </a:lnTo>
                <a:lnTo>
                  <a:pt x="392" y="49"/>
                </a:lnTo>
                <a:lnTo>
                  <a:pt x="392" y="44"/>
                </a:lnTo>
                <a:lnTo>
                  <a:pt x="394" y="39"/>
                </a:lnTo>
                <a:lnTo>
                  <a:pt x="394" y="34"/>
                </a:lnTo>
                <a:lnTo>
                  <a:pt x="392" y="29"/>
                </a:lnTo>
                <a:lnTo>
                  <a:pt x="390" y="25"/>
                </a:lnTo>
                <a:lnTo>
                  <a:pt x="387" y="22"/>
                </a:lnTo>
                <a:lnTo>
                  <a:pt x="385" y="17"/>
                </a:lnTo>
                <a:lnTo>
                  <a:pt x="380" y="15"/>
                </a:lnTo>
                <a:lnTo>
                  <a:pt x="377" y="10"/>
                </a:lnTo>
                <a:lnTo>
                  <a:pt x="375" y="8"/>
                </a:lnTo>
                <a:lnTo>
                  <a:pt x="375" y="8"/>
                </a:lnTo>
                <a:close/>
              </a:path>
              <a:path w="1389" h="251">
                <a:moveTo>
                  <a:pt x="591" y="171"/>
                </a:moveTo>
                <a:lnTo>
                  <a:pt x="565" y="207"/>
                </a:lnTo>
                <a:lnTo>
                  <a:pt x="577" y="207"/>
                </a:lnTo>
                <a:lnTo>
                  <a:pt x="579" y="202"/>
                </a:lnTo>
                <a:lnTo>
                  <a:pt x="581" y="197"/>
                </a:lnTo>
                <a:lnTo>
                  <a:pt x="584" y="193"/>
                </a:lnTo>
                <a:lnTo>
                  <a:pt x="586" y="188"/>
                </a:lnTo>
                <a:lnTo>
                  <a:pt x="589" y="181"/>
                </a:lnTo>
                <a:lnTo>
                  <a:pt x="593" y="173"/>
                </a:lnTo>
                <a:lnTo>
                  <a:pt x="591" y="171"/>
                </a:lnTo>
                <a:lnTo>
                  <a:pt x="591" y="171"/>
                </a:lnTo>
                <a:close/>
              </a:path>
              <a:path w="1389" h="251">
                <a:moveTo>
                  <a:pt x="634" y="106"/>
                </a:moveTo>
                <a:lnTo>
                  <a:pt x="625" y="106"/>
                </a:lnTo>
                <a:lnTo>
                  <a:pt x="625" y="197"/>
                </a:lnTo>
                <a:lnTo>
                  <a:pt x="625" y="248"/>
                </a:lnTo>
                <a:lnTo>
                  <a:pt x="637" y="241"/>
                </a:lnTo>
                <a:lnTo>
                  <a:pt x="637" y="224"/>
                </a:lnTo>
                <a:lnTo>
                  <a:pt x="634" y="219"/>
                </a:lnTo>
                <a:lnTo>
                  <a:pt x="634" y="106"/>
                </a:lnTo>
                <a:lnTo>
                  <a:pt x="634" y="106"/>
                </a:lnTo>
                <a:close/>
              </a:path>
              <a:path w="1389" h="251">
                <a:moveTo>
                  <a:pt x="572" y="101"/>
                </a:moveTo>
                <a:lnTo>
                  <a:pt x="555" y="104"/>
                </a:lnTo>
                <a:lnTo>
                  <a:pt x="555" y="217"/>
                </a:lnTo>
                <a:lnTo>
                  <a:pt x="553" y="219"/>
                </a:lnTo>
                <a:lnTo>
                  <a:pt x="562" y="238"/>
                </a:lnTo>
                <a:lnTo>
                  <a:pt x="565" y="236"/>
                </a:lnTo>
                <a:lnTo>
                  <a:pt x="565" y="231"/>
                </a:lnTo>
                <a:lnTo>
                  <a:pt x="567" y="229"/>
                </a:lnTo>
                <a:lnTo>
                  <a:pt x="570" y="224"/>
                </a:lnTo>
                <a:lnTo>
                  <a:pt x="570" y="221"/>
                </a:lnTo>
                <a:lnTo>
                  <a:pt x="572" y="217"/>
                </a:lnTo>
                <a:lnTo>
                  <a:pt x="574" y="212"/>
                </a:lnTo>
                <a:lnTo>
                  <a:pt x="577" y="207"/>
                </a:lnTo>
                <a:lnTo>
                  <a:pt x="565" y="207"/>
                </a:lnTo>
                <a:lnTo>
                  <a:pt x="565" y="109"/>
                </a:lnTo>
                <a:lnTo>
                  <a:pt x="572" y="101"/>
                </a:lnTo>
                <a:lnTo>
                  <a:pt x="572" y="101"/>
                </a:lnTo>
                <a:close/>
              </a:path>
              <a:path w="1389" h="251">
                <a:moveTo>
                  <a:pt x="562" y="87"/>
                </a:moveTo>
                <a:lnTo>
                  <a:pt x="555" y="99"/>
                </a:lnTo>
                <a:lnTo>
                  <a:pt x="526" y="99"/>
                </a:lnTo>
                <a:lnTo>
                  <a:pt x="533" y="109"/>
                </a:lnTo>
                <a:lnTo>
                  <a:pt x="533" y="106"/>
                </a:lnTo>
                <a:lnTo>
                  <a:pt x="538" y="106"/>
                </a:lnTo>
                <a:lnTo>
                  <a:pt x="541" y="104"/>
                </a:lnTo>
                <a:lnTo>
                  <a:pt x="555" y="104"/>
                </a:lnTo>
                <a:lnTo>
                  <a:pt x="572" y="101"/>
                </a:lnTo>
                <a:lnTo>
                  <a:pt x="562" y="87"/>
                </a:lnTo>
                <a:lnTo>
                  <a:pt x="562" y="87"/>
                </a:lnTo>
                <a:close/>
              </a:path>
              <a:path w="1389" h="251">
                <a:moveTo>
                  <a:pt x="675" y="85"/>
                </a:moveTo>
                <a:lnTo>
                  <a:pt x="665" y="99"/>
                </a:lnTo>
                <a:lnTo>
                  <a:pt x="579" y="99"/>
                </a:lnTo>
                <a:lnTo>
                  <a:pt x="584" y="109"/>
                </a:lnTo>
                <a:lnTo>
                  <a:pt x="586" y="109"/>
                </a:lnTo>
                <a:lnTo>
                  <a:pt x="589" y="106"/>
                </a:lnTo>
                <a:lnTo>
                  <a:pt x="687" y="106"/>
                </a:lnTo>
                <a:lnTo>
                  <a:pt x="675" y="85"/>
                </a:lnTo>
                <a:lnTo>
                  <a:pt x="675" y="85"/>
                </a:lnTo>
                <a:close/>
              </a:path>
              <a:path w="1389" h="251">
                <a:moveTo>
                  <a:pt x="548" y="10"/>
                </a:moveTo>
                <a:lnTo>
                  <a:pt x="545" y="13"/>
                </a:lnTo>
                <a:lnTo>
                  <a:pt x="548" y="15"/>
                </a:lnTo>
                <a:lnTo>
                  <a:pt x="550" y="17"/>
                </a:lnTo>
                <a:lnTo>
                  <a:pt x="553" y="22"/>
                </a:lnTo>
                <a:lnTo>
                  <a:pt x="555" y="27"/>
                </a:lnTo>
                <a:lnTo>
                  <a:pt x="557" y="32"/>
                </a:lnTo>
                <a:lnTo>
                  <a:pt x="560" y="34"/>
                </a:lnTo>
                <a:lnTo>
                  <a:pt x="560" y="39"/>
                </a:lnTo>
                <a:lnTo>
                  <a:pt x="562" y="44"/>
                </a:lnTo>
                <a:lnTo>
                  <a:pt x="562" y="46"/>
                </a:lnTo>
                <a:lnTo>
                  <a:pt x="565" y="51"/>
                </a:lnTo>
                <a:lnTo>
                  <a:pt x="567" y="56"/>
                </a:lnTo>
                <a:lnTo>
                  <a:pt x="570" y="56"/>
                </a:lnTo>
                <a:lnTo>
                  <a:pt x="572" y="53"/>
                </a:lnTo>
                <a:lnTo>
                  <a:pt x="574" y="49"/>
                </a:lnTo>
                <a:lnTo>
                  <a:pt x="574" y="41"/>
                </a:lnTo>
                <a:lnTo>
                  <a:pt x="572" y="37"/>
                </a:lnTo>
                <a:lnTo>
                  <a:pt x="572" y="32"/>
                </a:lnTo>
                <a:lnTo>
                  <a:pt x="567" y="27"/>
                </a:lnTo>
                <a:lnTo>
                  <a:pt x="567" y="25"/>
                </a:lnTo>
                <a:lnTo>
                  <a:pt x="565" y="22"/>
                </a:lnTo>
                <a:lnTo>
                  <a:pt x="562" y="20"/>
                </a:lnTo>
                <a:lnTo>
                  <a:pt x="557" y="17"/>
                </a:lnTo>
                <a:lnTo>
                  <a:pt x="555" y="15"/>
                </a:lnTo>
                <a:lnTo>
                  <a:pt x="550" y="13"/>
                </a:lnTo>
                <a:lnTo>
                  <a:pt x="548" y="10"/>
                </a:lnTo>
                <a:lnTo>
                  <a:pt x="548" y="10"/>
                </a:lnTo>
                <a:close/>
              </a:path>
              <a:path w="1389" h="251">
                <a:moveTo>
                  <a:pt x="625" y="8"/>
                </a:moveTo>
                <a:lnTo>
                  <a:pt x="625" y="99"/>
                </a:lnTo>
                <a:lnTo>
                  <a:pt x="634" y="99"/>
                </a:lnTo>
                <a:lnTo>
                  <a:pt x="634" y="27"/>
                </a:lnTo>
                <a:lnTo>
                  <a:pt x="641" y="20"/>
                </a:lnTo>
                <a:lnTo>
                  <a:pt x="625" y="8"/>
                </a:lnTo>
                <a:lnTo>
                  <a:pt x="625" y="8"/>
                </a:lnTo>
                <a:close/>
              </a:path>
              <a:path w="1389" h="251">
                <a:moveTo>
                  <a:pt x="819" y="178"/>
                </a:moveTo>
                <a:lnTo>
                  <a:pt x="817" y="178"/>
                </a:lnTo>
                <a:lnTo>
                  <a:pt x="817" y="181"/>
                </a:lnTo>
                <a:lnTo>
                  <a:pt x="817" y="193"/>
                </a:lnTo>
                <a:lnTo>
                  <a:pt x="814" y="200"/>
                </a:lnTo>
                <a:lnTo>
                  <a:pt x="814" y="217"/>
                </a:lnTo>
                <a:lnTo>
                  <a:pt x="812" y="219"/>
                </a:lnTo>
                <a:lnTo>
                  <a:pt x="810" y="221"/>
                </a:lnTo>
                <a:lnTo>
                  <a:pt x="807" y="224"/>
                </a:lnTo>
                <a:lnTo>
                  <a:pt x="764" y="224"/>
                </a:lnTo>
                <a:lnTo>
                  <a:pt x="826" y="226"/>
                </a:lnTo>
                <a:lnTo>
                  <a:pt x="829" y="221"/>
                </a:lnTo>
                <a:lnTo>
                  <a:pt x="826" y="219"/>
                </a:lnTo>
                <a:lnTo>
                  <a:pt x="824" y="217"/>
                </a:lnTo>
                <a:lnTo>
                  <a:pt x="821" y="214"/>
                </a:lnTo>
                <a:lnTo>
                  <a:pt x="821" y="202"/>
                </a:lnTo>
                <a:lnTo>
                  <a:pt x="819" y="197"/>
                </a:lnTo>
                <a:lnTo>
                  <a:pt x="819" y="178"/>
                </a:lnTo>
                <a:lnTo>
                  <a:pt x="819" y="178"/>
                </a:lnTo>
                <a:close/>
              </a:path>
              <a:path w="1389" h="251">
                <a:moveTo>
                  <a:pt x="730" y="169"/>
                </a:moveTo>
                <a:lnTo>
                  <a:pt x="725" y="169"/>
                </a:lnTo>
                <a:lnTo>
                  <a:pt x="725" y="173"/>
                </a:lnTo>
                <a:lnTo>
                  <a:pt x="723" y="178"/>
                </a:lnTo>
                <a:lnTo>
                  <a:pt x="723" y="183"/>
                </a:lnTo>
                <a:lnTo>
                  <a:pt x="721" y="188"/>
                </a:lnTo>
                <a:lnTo>
                  <a:pt x="718" y="193"/>
                </a:lnTo>
                <a:lnTo>
                  <a:pt x="716" y="197"/>
                </a:lnTo>
                <a:lnTo>
                  <a:pt x="716" y="200"/>
                </a:lnTo>
                <a:lnTo>
                  <a:pt x="713" y="202"/>
                </a:lnTo>
                <a:lnTo>
                  <a:pt x="709" y="207"/>
                </a:lnTo>
                <a:lnTo>
                  <a:pt x="706" y="212"/>
                </a:lnTo>
                <a:lnTo>
                  <a:pt x="706" y="217"/>
                </a:lnTo>
                <a:lnTo>
                  <a:pt x="709" y="219"/>
                </a:lnTo>
                <a:lnTo>
                  <a:pt x="711" y="221"/>
                </a:lnTo>
                <a:lnTo>
                  <a:pt x="718" y="221"/>
                </a:lnTo>
                <a:lnTo>
                  <a:pt x="721" y="219"/>
                </a:lnTo>
                <a:lnTo>
                  <a:pt x="723" y="214"/>
                </a:lnTo>
                <a:lnTo>
                  <a:pt x="725" y="209"/>
                </a:lnTo>
                <a:lnTo>
                  <a:pt x="725" y="205"/>
                </a:lnTo>
                <a:lnTo>
                  <a:pt x="728" y="200"/>
                </a:lnTo>
                <a:lnTo>
                  <a:pt x="728" y="195"/>
                </a:lnTo>
                <a:lnTo>
                  <a:pt x="728" y="176"/>
                </a:lnTo>
                <a:lnTo>
                  <a:pt x="730" y="169"/>
                </a:lnTo>
                <a:lnTo>
                  <a:pt x="730" y="169"/>
                </a:lnTo>
                <a:close/>
              </a:path>
              <a:path w="1389" h="251">
                <a:moveTo>
                  <a:pt x="824" y="164"/>
                </a:moveTo>
                <a:lnTo>
                  <a:pt x="821" y="169"/>
                </a:lnTo>
                <a:lnTo>
                  <a:pt x="824" y="169"/>
                </a:lnTo>
                <a:lnTo>
                  <a:pt x="826" y="173"/>
                </a:lnTo>
                <a:lnTo>
                  <a:pt x="829" y="178"/>
                </a:lnTo>
                <a:lnTo>
                  <a:pt x="833" y="183"/>
                </a:lnTo>
                <a:lnTo>
                  <a:pt x="836" y="188"/>
                </a:lnTo>
                <a:lnTo>
                  <a:pt x="836" y="190"/>
                </a:lnTo>
                <a:lnTo>
                  <a:pt x="838" y="195"/>
                </a:lnTo>
                <a:lnTo>
                  <a:pt x="841" y="200"/>
                </a:lnTo>
                <a:lnTo>
                  <a:pt x="843" y="202"/>
                </a:lnTo>
                <a:lnTo>
                  <a:pt x="843" y="207"/>
                </a:lnTo>
                <a:lnTo>
                  <a:pt x="845" y="212"/>
                </a:lnTo>
                <a:lnTo>
                  <a:pt x="845" y="214"/>
                </a:lnTo>
                <a:lnTo>
                  <a:pt x="848" y="217"/>
                </a:lnTo>
                <a:lnTo>
                  <a:pt x="850" y="214"/>
                </a:lnTo>
                <a:lnTo>
                  <a:pt x="853" y="209"/>
                </a:lnTo>
                <a:lnTo>
                  <a:pt x="855" y="207"/>
                </a:lnTo>
                <a:lnTo>
                  <a:pt x="855" y="195"/>
                </a:lnTo>
                <a:lnTo>
                  <a:pt x="853" y="193"/>
                </a:lnTo>
                <a:lnTo>
                  <a:pt x="850" y="188"/>
                </a:lnTo>
                <a:lnTo>
                  <a:pt x="848" y="185"/>
                </a:lnTo>
                <a:lnTo>
                  <a:pt x="845" y="181"/>
                </a:lnTo>
                <a:lnTo>
                  <a:pt x="843" y="178"/>
                </a:lnTo>
                <a:lnTo>
                  <a:pt x="841" y="176"/>
                </a:lnTo>
                <a:lnTo>
                  <a:pt x="838" y="173"/>
                </a:lnTo>
                <a:lnTo>
                  <a:pt x="833" y="171"/>
                </a:lnTo>
                <a:lnTo>
                  <a:pt x="831" y="169"/>
                </a:lnTo>
                <a:lnTo>
                  <a:pt x="829" y="166"/>
                </a:lnTo>
                <a:lnTo>
                  <a:pt x="824" y="164"/>
                </a:lnTo>
                <a:lnTo>
                  <a:pt x="824" y="164"/>
                </a:lnTo>
                <a:close/>
              </a:path>
              <a:path w="1389" h="251">
                <a:moveTo>
                  <a:pt x="747" y="159"/>
                </a:moveTo>
                <a:lnTo>
                  <a:pt x="747" y="226"/>
                </a:lnTo>
                <a:lnTo>
                  <a:pt x="750" y="231"/>
                </a:lnTo>
                <a:lnTo>
                  <a:pt x="752" y="233"/>
                </a:lnTo>
                <a:lnTo>
                  <a:pt x="754" y="236"/>
                </a:lnTo>
                <a:lnTo>
                  <a:pt x="819" y="236"/>
                </a:lnTo>
                <a:lnTo>
                  <a:pt x="821" y="233"/>
                </a:lnTo>
                <a:lnTo>
                  <a:pt x="824" y="229"/>
                </a:lnTo>
                <a:lnTo>
                  <a:pt x="826" y="226"/>
                </a:lnTo>
                <a:lnTo>
                  <a:pt x="764" y="224"/>
                </a:lnTo>
                <a:lnTo>
                  <a:pt x="761" y="224"/>
                </a:lnTo>
                <a:lnTo>
                  <a:pt x="759" y="221"/>
                </a:lnTo>
                <a:lnTo>
                  <a:pt x="757" y="217"/>
                </a:lnTo>
                <a:lnTo>
                  <a:pt x="757" y="178"/>
                </a:lnTo>
                <a:lnTo>
                  <a:pt x="761" y="171"/>
                </a:lnTo>
                <a:lnTo>
                  <a:pt x="747" y="159"/>
                </a:lnTo>
                <a:lnTo>
                  <a:pt x="747" y="159"/>
                </a:lnTo>
                <a:close/>
              </a:path>
              <a:path w="1389" h="251">
                <a:moveTo>
                  <a:pt x="769" y="145"/>
                </a:moveTo>
                <a:lnTo>
                  <a:pt x="766" y="147"/>
                </a:lnTo>
                <a:lnTo>
                  <a:pt x="769" y="149"/>
                </a:lnTo>
                <a:lnTo>
                  <a:pt x="771" y="154"/>
                </a:lnTo>
                <a:lnTo>
                  <a:pt x="773" y="159"/>
                </a:lnTo>
                <a:lnTo>
                  <a:pt x="776" y="164"/>
                </a:lnTo>
                <a:lnTo>
                  <a:pt x="778" y="169"/>
                </a:lnTo>
                <a:lnTo>
                  <a:pt x="781" y="173"/>
                </a:lnTo>
                <a:lnTo>
                  <a:pt x="781" y="176"/>
                </a:lnTo>
                <a:lnTo>
                  <a:pt x="783" y="181"/>
                </a:lnTo>
                <a:lnTo>
                  <a:pt x="783" y="183"/>
                </a:lnTo>
                <a:lnTo>
                  <a:pt x="785" y="188"/>
                </a:lnTo>
                <a:lnTo>
                  <a:pt x="788" y="193"/>
                </a:lnTo>
                <a:lnTo>
                  <a:pt x="790" y="193"/>
                </a:lnTo>
                <a:lnTo>
                  <a:pt x="793" y="188"/>
                </a:lnTo>
                <a:lnTo>
                  <a:pt x="793" y="185"/>
                </a:lnTo>
                <a:lnTo>
                  <a:pt x="795" y="181"/>
                </a:lnTo>
                <a:lnTo>
                  <a:pt x="795" y="173"/>
                </a:lnTo>
                <a:lnTo>
                  <a:pt x="793" y="169"/>
                </a:lnTo>
                <a:lnTo>
                  <a:pt x="790" y="164"/>
                </a:lnTo>
                <a:lnTo>
                  <a:pt x="788" y="161"/>
                </a:lnTo>
                <a:lnTo>
                  <a:pt x="785" y="159"/>
                </a:lnTo>
                <a:lnTo>
                  <a:pt x="783" y="157"/>
                </a:lnTo>
                <a:lnTo>
                  <a:pt x="781" y="154"/>
                </a:lnTo>
                <a:lnTo>
                  <a:pt x="776" y="152"/>
                </a:lnTo>
                <a:lnTo>
                  <a:pt x="773" y="147"/>
                </a:lnTo>
                <a:lnTo>
                  <a:pt x="769" y="145"/>
                </a:lnTo>
                <a:lnTo>
                  <a:pt x="769" y="145"/>
                </a:lnTo>
                <a:close/>
              </a:path>
              <a:path w="1389" h="251">
                <a:moveTo>
                  <a:pt x="831" y="140"/>
                </a:moveTo>
                <a:lnTo>
                  <a:pt x="821" y="140"/>
                </a:lnTo>
                <a:lnTo>
                  <a:pt x="821" y="152"/>
                </a:lnTo>
                <a:lnTo>
                  <a:pt x="831" y="145"/>
                </a:lnTo>
                <a:lnTo>
                  <a:pt x="831" y="140"/>
                </a:lnTo>
                <a:lnTo>
                  <a:pt x="831" y="140"/>
                </a:lnTo>
                <a:close/>
              </a:path>
              <a:path w="1389" h="251">
                <a:moveTo>
                  <a:pt x="735" y="73"/>
                </a:moveTo>
                <a:lnTo>
                  <a:pt x="735" y="154"/>
                </a:lnTo>
                <a:lnTo>
                  <a:pt x="745" y="149"/>
                </a:lnTo>
                <a:lnTo>
                  <a:pt x="745" y="140"/>
                </a:lnTo>
                <a:lnTo>
                  <a:pt x="821" y="140"/>
                </a:lnTo>
                <a:lnTo>
                  <a:pt x="831" y="140"/>
                </a:lnTo>
                <a:lnTo>
                  <a:pt x="831" y="137"/>
                </a:lnTo>
                <a:lnTo>
                  <a:pt x="745" y="135"/>
                </a:lnTo>
                <a:lnTo>
                  <a:pt x="745" y="73"/>
                </a:lnTo>
                <a:lnTo>
                  <a:pt x="821" y="73"/>
                </a:lnTo>
                <a:lnTo>
                  <a:pt x="735" y="73"/>
                </a:lnTo>
                <a:lnTo>
                  <a:pt x="735" y="73"/>
                </a:lnTo>
                <a:close/>
              </a:path>
              <a:path w="1389" h="251">
                <a:moveTo>
                  <a:pt x="735" y="58"/>
                </a:moveTo>
                <a:lnTo>
                  <a:pt x="735" y="73"/>
                </a:lnTo>
                <a:lnTo>
                  <a:pt x="821" y="73"/>
                </a:lnTo>
                <a:lnTo>
                  <a:pt x="821" y="135"/>
                </a:lnTo>
                <a:lnTo>
                  <a:pt x="745" y="135"/>
                </a:lnTo>
                <a:lnTo>
                  <a:pt x="831" y="137"/>
                </a:lnTo>
                <a:lnTo>
                  <a:pt x="831" y="75"/>
                </a:lnTo>
                <a:lnTo>
                  <a:pt x="836" y="68"/>
                </a:lnTo>
                <a:lnTo>
                  <a:pt x="745" y="68"/>
                </a:lnTo>
                <a:lnTo>
                  <a:pt x="735" y="58"/>
                </a:lnTo>
                <a:lnTo>
                  <a:pt x="735" y="58"/>
                </a:lnTo>
                <a:close/>
              </a:path>
              <a:path w="1389" h="251">
                <a:moveTo>
                  <a:pt x="824" y="56"/>
                </a:moveTo>
                <a:lnTo>
                  <a:pt x="819" y="68"/>
                </a:lnTo>
                <a:lnTo>
                  <a:pt x="745" y="68"/>
                </a:lnTo>
                <a:lnTo>
                  <a:pt x="836" y="68"/>
                </a:lnTo>
                <a:lnTo>
                  <a:pt x="824" y="56"/>
                </a:lnTo>
                <a:lnTo>
                  <a:pt x="824" y="56"/>
                </a:lnTo>
                <a:close/>
              </a:path>
              <a:path w="1389" h="251">
                <a:moveTo>
                  <a:pt x="750" y="8"/>
                </a:moveTo>
                <a:lnTo>
                  <a:pt x="747" y="10"/>
                </a:lnTo>
                <a:lnTo>
                  <a:pt x="750" y="15"/>
                </a:lnTo>
                <a:lnTo>
                  <a:pt x="752" y="20"/>
                </a:lnTo>
                <a:lnTo>
                  <a:pt x="754" y="25"/>
                </a:lnTo>
                <a:lnTo>
                  <a:pt x="754" y="29"/>
                </a:lnTo>
                <a:lnTo>
                  <a:pt x="757" y="34"/>
                </a:lnTo>
                <a:lnTo>
                  <a:pt x="759" y="39"/>
                </a:lnTo>
                <a:lnTo>
                  <a:pt x="759" y="53"/>
                </a:lnTo>
                <a:lnTo>
                  <a:pt x="761" y="58"/>
                </a:lnTo>
                <a:lnTo>
                  <a:pt x="764" y="58"/>
                </a:lnTo>
                <a:lnTo>
                  <a:pt x="766" y="56"/>
                </a:lnTo>
                <a:lnTo>
                  <a:pt x="766" y="53"/>
                </a:lnTo>
                <a:lnTo>
                  <a:pt x="769" y="51"/>
                </a:lnTo>
                <a:lnTo>
                  <a:pt x="771" y="44"/>
                </a:lnTo>
                <a:lnTo>
                  <a:pt x="771" y="37"/>
                </a:lnTo>
                <a:lnTo>
                  <a:pt x="769" y="32"/>
                </a:lnTo>
                <a:lnTo>
                  <a:pt x="766" y="27"/>
                </a:lnTo>
                <a:lnTo>
                  <a:pt x="764" y="25"/>
                </a:lnTo>
                <a:lnTo>
                  <a:pt x="761" y="20"/>
                </a:lnTo>
                <a:lnTo>
                  <a:pt x="759" y="17"/>
                </a:lnTo>
                <a:lnTo>
                  <a:pt x="757" y="15"/>
                </a:lnTo>
                <a:lnTo>
                  <a:pt x="754" y="10"/>
                </a:lnTo>
                <a:lnTo>
                  <a:pt x="750" y="8"/>
                </a:lnTo>
                <a:lnTo>
                  <a:pt x="750" y="8"/>
                </a:lnTo>
                <a:close/>
              </a:path>
              <a:path w="1389" h="251">
                <a:moveTo>
                  <a:pt x="807" y="3"/>
                </a:moveTo>
                <a:lnTo>
                  <a:pt x="805" y="8"/>
                </a:lnTo>
                <a:lnTo>
                  <a:pt x="805" y="13"/>
                </a:lnTo>
                <a:lnTo>
                  <a:pt x="802" y="17"/>
                </a:lnTo>
                <a:lnTo>
                  <a:pt x="802" y="22"/>
                </a:lnTo>
                <a:lnTo>
                  <a:pt x="800" y="27"/>
                </a:lnTo>
                <a:lnTo>
                  <a:pt x="800" y="32"/>
                </a:lnTo>
                <a:lnTo>
                  <a:pt x="797" y="37"/>
                </a:lnTo>
                <a:lnTo>
                  <a:pt x="797" y="41"/>
                </a:lnTo>
                <a:lnTo>
                  <a:pt x="795" y="46"/>
                </a:lnTo>
                <a:lnTo>
                  <a:pt x="793" y="51"/>
                </a:lnTo>
                <a:lnTo>
                  <a:pt x="793" y="56"/>
                </a:lnTo>
                <a:lnTo>
                  <a:pt x="790" y="61"/>
                </a:lnTo>
                <a:lnTo>
                  <a:pt x="788" y="68"/>
                </a:lnTo>
                <a:lnTo>
                  <a:pt x="793" y="68"/>
                </a:lnTo>
                <a:lnTo>
                  <a:pt x="793" y="65"/>
                </a:lnTo>
                <a:lnTo>
                  <a:pt x="795" y="61"/>
                </a:lnTo>
                <a:lnTo>
                  <a:pt x="797" y="58"/>
                </a:lnTo>
                <a:lnTo>
                  <a:pt x="800" y="53"/>
                </a:lnTo>
                <a:lnTo>
                  <a:pt x="800" y="49"/>
                </a:lnTo>
                <a:lnTo>
                  <a:pt x="802" y="44"/>
                </a:lnTo>
                <a:lnTo>
                  <a:pt x="805" y="39"/>
                </a:lnTo>
                <a:lnTo>
                  <a:pt x="807" y="37"/>
                </a:lnTo>
                <a:lnTo>
                  <a:pt x="810" y="32"/>
                </a:lnTo>
                <a:lnTo>
                  <a:pt x="812" y="27"/>
                </a:lnTo>
                <a:lnTo>
                  <a:pt x="814" y="22"/>
                </a:lnTo>
                <a:lnTo>
                  <a:pt x="821" y="17"/>
                </a:lnTo>
                <a:lnTo>
                  <a:pt x="807" y="3"/>
                </a:lnTo>
                <a:lnTo>
                  <a:pt x="807" y="3"/>
                </a:lnTo>
                <a:close/>
              </a:path>
              <a:path w="1389" h="251">
                <a:moveTo>
                  <a:pt x="1030" y="181"/>
                </a:moveTo>
                <a:lnTo>
                  <a:pt x="1028" y="181"/>
                </a:lnTo>
                <a:lnTo>
                  <a:pt x="1028" y="185"/>
                </a:lnTo>
                <a:lnTo>
                  <a:pt x="1025" y="190"/>
                </a:lnTo>
                <a:lnTo>
                  <a:pt x="1025" y="219"/>
                </a:lnTo>
                <a:lnTo>
                  <a:pt x="1023" y="224"/>
                </a:lnTo>
                <a:lnTo>
                  <a:pt x="1021" y="226"/>
                </a:lnTo>
                <a:lnTo>
                  <a:pt x="987" y="226"/>
                </a:lnTo>
                <a:lnTo>
                  <a:pt x="987" y="231"/>
                </a:lnTo>
                <a:lnTo>
                  <a:pt x="990" y="233"/>
                </a:lnTo>
                <a:lnTo>
                  <a:pt x="992" y="236"/>
                </a:lnTo>
                <a:lnTo>
                  <a:pt x="994" y="238"/>
                </a:lnTo>
                <a:lnTo>
                  <a:pt x="1025" y="238"/>
                </a:lnTo>
                <a:lnTo>
                  <a:pt x="1030" y="236"/>
                </a:lnTo>
                <a:lnTo>
                  <a:pt x="1033" y="236"/>
                </a:lnTo>
                <a:lnTo>
                  <a:pt x="1035" y="231"/>
                </a:lnTo>
                <a:lnTo>
                  <a:pt x="1037" y="229"/>
                </a:lnTo>
                <a:lnTo>
                  <a:pt x="1037" y="224"/>
                </a:lnTo>
                <a:lnTo>
                  <a:pt x="1035" y="221"/>
                </a:lnTo>
                <a:lnTo>
                  <a:pt x="1033" y="217"/>
                </a:lnTo>
                <a:lnTo>
                  <a:pt x="1033" y="207"/>
                </a:lnTo>
                <a:lnTo>
                  <a:pt x="1030" y="202"/>
                </a:lnTo>
                <a:lnTo>
                  <a:pt x="1030" y="181"/>
                </a:lnTo>
                <a:lnTo>
                  <a:pt x="1030" y="181"/>
                </a:lnTo>
                <a:close/>
              </a:path>
              <a:path w="1389" h="251">
                <a:moveTo>
                  <a:pt x="944" y="164"/>
                </a:moveTo>
                <a:lnTo>
                  <a:pt x="917" y="202"/>
                </a:lnTo>
                <a:lnTo>
                  <a:pt x="908" y="205"/>
                </a:lnTo>
                <a:lnTo>
                  <a:pt x="905" y="209"/>
                </a:lnTo>
                <a:lnTo>
                  <a:pt x="905" y="214"/>
                </a:lnTo>
                <a:lnTo>
                  <a:pt x="903" y="219"/>
                </a:lnTo>
                <a:lnTo>
                  <a:pt x="913" y="233"/>
                </a:lnTo>
                <a:lnTo>
                  <a:pt x="913" y="231"/>
                </a:lnTo>
                <a:lnTo>
                  <a:pt x="915" y="229"/>
                </a:lnTo>
                <a:lnTo>
                  <a:pt x="915" y="224"/>
                </a:lnTo>
                <a:lnTo>
                  <a:pt x="917" y="219"/>
                </a:lnTo>
                <a:lnTo>
                  <a:pt x="920" y="214"/>
                </a:lnTo>
                <a:lnTo>
                  <a:pt x="922" y="212"/>
                </a:lnTo>
                <a:lnTo>
                  <a:pt x="925" y="207"/>
                </a:lnTo>
                <a:lnTo>
                  <a:pt x="925" y="205"/>
                </a:lnTo>
                <a:lnTo>
                  <a:pt x="927" y="202"/>
                </a:lnTo>
                <a:lnTo>
                  <a:pt x="930" y="197"/>
                </a:lnTo>
                <a:lnTo>
                  <a:pt x="932" y="195"/>
                </a:lnTo>
                <a:lnTo>
                  <a:pt x="932" y="190"/>
                </a:lnTo>
                <a:lnTo>
                  <a:pt x="934" y="185"/>
                </a:lnTo>
                <a:lnTo>
                  <a:pt x="937" y="183"/>
                </a:lnTo>
                <a:lnTo>
                  <a:pt x="939" y="178"/>
                </a:lnTo>
                <a:lnTo>
                  <a:pt x="941" y="171"/>
                </a:lnTo>
                <a:lnTo>
                  <a:pt x="946" y="166"/>
                </a:lnTo>
                <a:lnTo>
                  <a:pt x="944" y="164"/>
                </a:lnTo>
                <a:lnTo>
                  <a:pt x="944" y="164"/>
                </a:lnTo>
                <a:close/>
              </a:path>
              <a:path w="1389" h="251">
                <a:moveTo>
                  <a:pt x="965" y="137"/>
                </a:moveTo>
                <a:lnTo>
                  <a:pt x="965" y="154"/>
                </a:lnTo>
                <a:lnTo>
                  <a:pt x="963" y="161"/>
                </a:lnTo>
                <a:lnTo>
                  <a:pt x="963" y="171"/>
                </a:lnTo>
                <a:lnTo>
                  <a:pt x="961" y="176"/>
                </a:lnTo>
                <a:lnTo>
                  <a:pt x="961" y="181"/>
                </a:lnTo>
                <a:lnTo>
                  <a:pt x="958" y="185"/>
                </a:lnTo>
                <a:lnTo>
                  <a:pt x="958" y="190"/>
                </a:lnTo>
                <a:lnTo>
                  <a:pt x="956" y="195"/>
                </a:lnTo>
                <a:lnTo>
                  <a:pt x="956" y="200"/>
                </a:lnTo>
                <a:lnTo>
                  <a:pt x="953" y="202"/>
                </a:lnTo>
                <a:lnTo>
                  <a:pt x="951" y="207"/>
                </a:lnTo>
                <a:lnTo>
                  <a:pt x="949" y="212"/>
                </a:lnTo>
                <a:lnTo>
                  <a:pt x="946" y="214"/>
                </a:lnTo>
                <a:lnTo>
                  <a:pt x="944" y="217"/>
                </a:lnTo>
                <a:lnTo>
                  <a:pt x="941" y="221"/>
                </a:lnTo>
                <a:lnTo>
                  <a:pt x="939" y="224"/>
                </a:lnTo>
                <a:lnTo>
                  <a:pt x="937" y="226"/>
                </a:lnTo>
                <a:lnTo>
                  <a:pt x="934" y="231"/>
                </a:lnTo>
                <a:lnTo>
                  <a:pt x="930" y="233"/>
                </a:lnTo>
                <a:lnTo>
                  <a:pt x="927" y="236"/>
                </a:lnTo>
                <a:lnTo>
                  <a:pt x="925" y="238"/>
                </a:lnTo>
                <a:lnTo>
                  <a:pt x="920" y="241"/>
                </a:lnTo>
                <a:lnTo>
                  <a:pt x="917" y="243"/>
                </a:lnTo>
                <a:lnTo>
                  <a:pt x="913" y="245"/>
                </a:lnTo>
                <a:lnTo>
                  <a:pt x="915" y="250"/>
                </a:lnTo>
                <a:lnTo>
                  <a:pt x="915" y="248"/>
                </a:lnTo>
                <a:lnTo>
                  <a:pt x="920" y="248"/>
                </a:lnTo>
                <a:lnTo>
                  <a:pt x="925" y="245"/>
                </a:lnTo>
                <a:lnTo>
                  <a:pt x="927" y="243"/>
                </a:lnTo>
                <a:lnTo>
                  <a:pt x="932" y="241"/>
                </a:lnTo>
                <a:lnTo>
                  <a:pt x="934" y="238"/>
                </a:lnTo>
                <a:lnTo>
                  <a:pt x="939" y="236"/>
                </a:lnTo>
                <a:lnTo>
                  <a:pt x="941" y="233"/>
                </a:lnTo>
                <a:lnTo>
                  <a:pt x="944" y="231"/>
                </a:lnTo>
                <a:lnTo>
                  <a:pt x="946" y="229"/>
                </a:lnTo>
                <a:lnTo>
                  <a:pt x="949" y="226"/>
                </a:lnTo>
                <a:lnTo>
                  <a:pt x="951" y="221"/>
                </a:lnTo>
                <a:lnTo>
                  <a:pt x="953" y="219"/>
                </a:lnTo>
                <a:lnTo>
                  <a:pt x="956" y="217"/>
                </a:lnTo>
                <a:lnTo>
                  <a:pt x="958" y="214"/>
                </a:lnTo>
                <a:lnTo>
                  <a:pt x="961" y="209"/>
                </a:lnTo>
                <a:lnTo>
                  <a:pt x="961" y="207"/>
                </a:lnTo>
                <a:lnTo>
                  <a:pt x="963" y="205"/>
                </a:lnTo>
                <a:lnTo>
                  <a:pt x="965" y="200"/>
                </a:lnTo>
                <a:lnTo>
                  <a:pt x="965" y="197"/>
                </a:lnTo>
                <a:lnTo>
                  <a:pt x="968" y="193"/>
                </a:lnTo>
                <a:lnTo>
                  <a:pt x="968" y="188"/>
                </a:lnTo>
                <a:lnTo>
                  <a:pt x="970" y="183"/>
                </a:lnTo>
                <a:lnTo>
                  <a:pt x="970" y="178"/>
                </a:lnTo>
                <a:lnTo>
                  <a:pt x="973" y="173"/>
                </a:lnTo>
                <a:lnTo>
                  <a:pt x="973" y="157"/>
                </a:lnTo>
                <a:lnTo>
                  <a:pt x="975" y="149"/>
                </a:lnTo>
                <a:lnTo>
                  <a:pt x="975" y="137"/>
                </a:lnTo>
                <a:lnTo>
                  <a:pt x="987" y="137"/>
                </a:lnTo>
                <a:lnTo>
                  <a:pt x="965" y="137"/>
                </a:lnTo>
                <a:lnTo>
                  <a:pt x="965" y="137"/>
                </a:lnTo>
                <a:close/>
              </a:path>
              <a:path w="1389" h="251">
                <a:moveTo>
                  <a:pt x="994" y="137"/>
                </a:moveTo>
                <a:lnTo>
                  <a:pt x="965" y="137"/>
                </a:lnTo>
                <a:lnTo>
                  <a:pt x="987" y="137"/>
                </a:lnTo>
                <a:lnTo>
                  <a:pt x="987" y="226"/>
                </a:lnTo>
                <a:lnTo>
                  <a:pt x="1001" y="226"/>
                </a:lnTo>
                <a:lnTo>
                  <a:pt x="999" y="224"/>
                </a:lnTo>
                <a:lnTo>
                  <a:pt x="997" y="221"/>
                </a:lnTo>
                <a:lnTo>
                  <a:pt x="997" y="219"/>
                </a:lnTo>
                <a:lnTo>
                  <a:pt x="994" y="214"/>
                </a:lnTo>
                <a:lnTo>
                  <a:pt x="994" y="137"/>
                </a:lnTo>
                <a:lnTo>
                  <a:pt x="994" y="137"/>
                </a:lnTo>
                <a:close/>
              </a:path>
              <a:path w="1389" h="251">
                <a:moveTo>
                  <a:pt x="1018" y="137"/>
                </a:moveTo>
                <a:lnTo>
                  <a:pt x="1009" y="137"/>
                </a:lnTo>
                <a:lnTo>
                  <a:pt x="1009" y="149"/>
                </a:lnTo>
                <a:lnTo>
                  <a:pt x="1018" y="142"/>
                </a:lnTo>
                <a:lnTo>
                  <a:pt x="1018" y="137"/>
                </a:lnTo>
                <a:lnTo>
                  <a:pt x="1018" y="137"/>
                </a:lnTo>
                <a:close/>
              </a:path>
              <a:path w="1389" h="251">
                <a:moveTo>
                  <a:pt x="922" y="99"/>
                </a:moveTo>
                <a:lnTo>
                  <a:pt x="908" y="101"/>
                </a:lnTo>
                <a:lnTo>
                  <a:pt x="908" y="205"/>
                </a:lnTo>
                <a:lnTo>
                  <a:pt x="917" y="202"/>
                </a:lnTo>
                <a:lnTo>
                  <a:pt x="917" y="106"/>
                </a:lnTo>
                <a:lnTo>
                  <a:pt x="922" y="99"/>
                </a:lnTo>
                <a:lnTo>
                  <a:pt x="922" y="99"/>
                </a:lnTo>
                <a:close/>
              </a:path>
              <a:path w="1389" h="251">
                <a:moveTo>
                  <a:pt x="913" y="85"/>
                </a:moveTo>
                <a:lnTo>
                  <a:pt x="905" y="97"/>
                </a:lnTo>
                <a:lnTo>
                  <a:pt x="879" y="97"/>
                </a:lnTo>
                <a:lnTo>
                  <a:pt x="886" y="106"/>
                </a:lnTo>
                <a:lnTo>
                  <a:pt x="889" y="104"/>
                </a:lnTo>
                <a:lnTo>
                  <a:pt x="896" y="104"/>
                </a:lnTo>
                <a:lnTo>
                  <a:pt x="898" y="101"/>
                </a:lnTo>
                <a:lnTo>
                  <a:pt x="908" y="101"/>
                </a:lnTo>
                <a:lnTo>
                  <a:pt x="922" y="99"/>
                </a:lnTo>
                <a:lnTo>
                  <a:pt x="913" y="85"/>
                </a:lnTo>
                <a:lnTo>
                  <a:pt x="913" y="85"/>
                </a:lnTo>
                <a:close/>
              </a:path>
              <a:path w="1389" h="251">
                <a:moveTo>
                  <a:pt x="946" y="73"/>
                </a:moveTo>
                <a:lnTo>
                  <a:pt x="946" y="152"/>
                </a:lnTo>
                <a:lnTo>
                  <a:pt x="956" y="145"/>
                </a:lnTo>
                <a:lnTo>
                  <a:pt x="956" y="137"/>
                </a:lnTo>
                <a:lnTo>
                  <a:pt x="965" y="137"/>
                </a:lnTo>
                <a:lnTo>
                  <a:pt x="1018" y="137"/>
                </a:lnTo>
                <a:lnTo>
                  <a:pt x="1018" y="133"/>
                </a:lnTo>
                <a:lnTo>
                  <a:pt x="956" y="130"/>
                </a:lnTo>
                <a:lnTo>
                  <a:pt x="956" y="75"/>
                </a:lnTo>
                <a:lnTo>
                  <a:pt x="1009" y="75"/>
                </a:lnTo>
                <a:lnTo>
                  <a:pt x="946" y="73"/>
                </a:lnTo>
                <a:lnTo>
                  <a:pt x="946" y="73"/>
                </a:lnTo>
                <a:close/>
              </a:path>
              <a:path w="1389" h="251">
                <a:moveTo>
                  <a:pt x="946" y="58"/>
                </a:moveTo>
                <a:lnTo>
                  <a:pt x="946" y="73"/>
                </a:lnTo>
                <a:lnTo>
                  <a:pt x="1009" y="75"/>
                </a:lnTo>
                <a:lnTo>
                  <a:pt x="1009" y="130"/>
                </a:lnTo>
                <a:lnTo>
                  <a:pt x="956" y="130"/>
                </a:lnTo>
                <a:lnTo>
                  <a:pt x="1018" y="133"/>
                </a:lnTo>
                <a:lnTo>
                  <a:pt x="1018" y="77"/>
                </a:lnTo>
                <a:lnTo>
                  <a:pt x="1023" y="70"/>
                </a:lnTo>
                <a:lnTo>
                  <a:pt x="956" y="68"/>
                </a:lnTo>
                <a:lnTo>
                  <a:pt x="946" y="58"/>
                </a:lnTo>
                <a:lnTo>
                  <a:pt x="946" y="58"/>
                </a:lnTo>
                <a:close/>
              </a:path>
              <a:path w="1389" h="251">
                <a:moveTo>
                  <a:pt x="1011" y="56"/>
                </a:moveTo>
                <a:lnTo>
                  <a:pt x="1006" y="68"/>
                </a:lnTo>
                <a:lnTo>
                  <a:pt x="956" y="68"/>
                </a:lnTo>
                <a:lnTo>
                  <a:pt x="1023" y="70"/>
                </a:lnTo>
                <a:lnTo>
                  <a:pt x="1011" y="56"/>
                </a:lnTo>
                <a:lnTo>
                  <a:pt x="1011" y="56"/>
                </a:lnTo>
                <a:close/>
              </a:path>
              <a:path w="1389" h="251">
                <a:moveTo>
                  <a:pt x="898" y="15"/>
                </a:moveTo>
                <a:lnTo>
                  <a:pt x="896" y="20"/>
                </a:lnTo>
                <a:lnTo>
                  <a:pt x="901" y="25"/>
                </a:lnTo>
                <a:lnTo>
                  <a:pt x="903" y="27"/>
                </a:lnTo>
                <a:lnTo>
                  <a:pt x="905" y="32"/>
                </a:lnTo>
                <a:lnTo>
                  <a:pt x="908" y="37"/>
                </a:lnTo>
                <a:lnTo>
                  <a:pt x="910" y="41"/>
                </a:lnTo>
                <a:lnTo>
                  <a:pt x="913" y="44"/>
                </a:lnTo>
                <a:lnTo>
                  <a:pt x="915" y="49"/>
                </a:lnTo>
                <a:lnTo>
                  <a:pt x="915" y="51"/>
                </a:lnTo>
                <a:lnTo>
                  <a:pt x="917" y="56"/>
                </a:lnTo>
                <a:lnTo>
                  <a:pt x="920" y="61"/>
                </a:lnTo>
                <a:lnTo>
                  <a:pt x="922" y="58"/>
                </a:lnTo>
                <a:lnTo>
                  <a:pt x="925" y="58"/>
                </a:lnTo>
                <a:lnTo>
                  <a:pt x="925" y="53"/>
                </a:lnTo>
                <a:lnTo>
                  <a:pt x="925" y="39"/>
                </a:lnTo>
                <a:lnTo>
                  <a:pt x="922" y="34"/>
                </a:lnTo>
                <a:lnTo>
                  <a:pt x="920" y="32"/>
                </a:lnTo>
                <a:lnTo>
                  <a:pt x="917" y="29"/>
                </a:lnTo>
                <a:lnTo>
                  <a:pt x="915" y="27"/>
                </a:lnTo>
                <a:lnTo>
                  <a:pt x="913" y="25"/>
                </a:lnTo>
                <a:lnTo>
                  <a:pt x="910" y="22"/>
                </a:lnTo>
                <a:lnTo>
                  <a:pt x="905" y="20"/>
                </a:lnTo>
                <a:lnTo>
                  <a:pt x="903" y="17"/>
                </a:lnTo>
                <a:lnTo>
                  <a:pt x="898" y="15"/>
                </a:lnTo>
                <a:lnTo>
                  <a:pt x="898" y="15"/>
                </a:lnTo>
                <a:close/>
              </a:path>
              <a:path w="1389" h="251">
                <a:moveTo>
                  <a:pt x="953" y="5"/>
                </a:moveTo>
                <a:lnTo>
                  <a:pt x="951" y="8"/>
                </a:lnTo>
                <a:lnTo>
                  <a:pt x="953" y="13"/>
                </a:lnTo>
                <a:lnTo>
                  <a:pt x="956" y="17"/>
                </a:lnTo>
                <a:lnTo>
                  <a:pt x="956" y="22"/>
                </a:lnTo>
                <a:lnTo>
                  <a:pt x="958" y="29"/>
                </a:lnTo>
                <a:lnTo>
                  <a:pt x="961" y="34"/>
                </a:lnTo>
                <a:lnTo>
                  <a:pt x="961" y="41"/>
                </a:lnTo>
                <a:lnTo>
                  <a:pt x="963" y="46"/>
                </a:lnTo>
                <a:lnTo>
                  <a:pt x="963" y="53"/>
                </a:lnTo>
                <a:lnTo>
                  <a:pt x="965" y="58"/>
                </a:lnTo>
                <a:lnTo>
                  <a:pt x="968" y="58"/>
                </a:lnTo>
                <a:lnTo>
                  <a:pt x="970" y="53"/>
                </a:lnTo>
                <a:lnTo>
                  <a:pt x="973" y="51"/>
                </a:lnTo>
                <a:lnTo>
                  <a:pt x="973" y="34"/>
                </a:lnTo>
                <a:lnTo>
                  <a:pt x="970" y="29"/>
                </a:lnTo>
                <a:lnTo>
                  <a:pt x="968" y="25"/>
                </a:lnTo>
                <a:lnTo>
                  <a:pt x="965" y="25"/>
                </a:lnTo>
                <a:lnTo>
                  <a:pt x="965" y="20"/>
                </a:lnTo>
                <a:lnTo>
                  <a:pt x="961" y="17"/>
                </a:lnTo>
                <a:lnTo>
                  <a:pt x="958" y="13"/>
                </a:lnTo>
                <a:lnTo>
                  <a:pt x="956" y="10"/>
                </a:lnTo>
                <a:lnTo>
                  <a:pt x="953" y="5"/>
                </a:lnTo>
                <a:lnTo>
                  <a:pt x="953" y="5"/>
                </a:lnTo>
                <a:close/>
              </a:path>
              <a:path w="1389" h="251">
                <a:moveTo>
                  <a:pt x="1001" y="1"/>
                </a:moveTo>
                <a:lnTo>
                  <a:pt x="1001" y="5"/>
                </a:lnTo>
                <a:lnTo>
                  <a:pt x="999" y="10"/>
                </a:lnTo>
                <a:lnTo>
                  <a:pt x="999" y="17"/>
                </a:lnTo>
                <a:lnTo>
                  <a:pt x="997" y="22"/>
                </a:lnTo>
                <a:lnTo>
                  <a:pt x="997" y="27"/>
                </a:lnTo>
                <a:lnTo>
                  <a:pt x="994" y="32"/>
                </a:lnTo>
                <a:lnTo>
                  <a:pt x="994" y="39"/>
                </a:lnTo>
                <a:lnTo>
                  <a:pt x="992" y="44"/>
                </a:lnTo>
                <a:lnTo>
                  <a:pt x="992" y="49"/>
                </a:lnTo>
                <a:lnTo>
                  <a:pt x="990" y="56"/>
                </a:lnTo>
                <a:lnTo>
                  <a:pt x="987" y="61"/>
                </a:lnTo>
                <a:lnTo>
                  <a:pt x="987" y="68"/>
                </a:lnTo>
                <a:lnTo>
                  <a:pt x="990" y="68"/>
                </a:lnTo>
                <a:lnTo>
                  <a:pt x="992" y="65"/>
                </a:lnTo>
                <a:lnTo>
                  <a:pt x="992" y="61"/>
                </a:lnTo>
                <a:lnTo>
                  <a:pt x="994" y="58"/>
                </a:lnTo>
                <a:lnTo>
                  <a:pt x="997" y="53"/>
                </a:lnTo>
                <a:lnTo>
                  <a:pt x="999" y="49"/>
                </a:lnTo>
                <a:lnTo>
                  <a:pt x="999" y="44"/>
                </a:lnTo>
                <a:lnTo>
                  <a:pt x="1001" y="39"/>
                </a:lnTo>
                <a:lnTo>
                  <a:pt x="1004" y="34"/>
                </a:lnTo>
                <a:lnTo>
                  <a:pt x="1006" y="29"/>
                </a:lnTo>
                <a:lnTo>
                  <a:pt x="1009" y="25"/>
                </a:lnTo>
                <a:lnTo>
                  <a:pt x="1009" y="20"/>
                </a:lnTo>
                <a:lnTo>
                  <a:pt x="1016" y="15"/>
                </a:lnTo>
                <a:lnTo>
                  <a:pt x="1001" y="1"/>
                </a:lnTo>
                <a:lnTo>
                  <a:pt x="1001" y="1"/>
                </a:lnTo>
                <a:close/>
              </a:path>
              <a:path w="1389" h="251">
                <a:moveTo>
                  <a:pt x="1157" y="219"/>
                </a:moveTo>
                <a:lnTo>
                  <a:pt x="1157" y="224"/>
                </a:lnTo>
                <a:lnTo>
                  <a:pt x="1179" y="224"/>
                </a:lnTo>
                <a:lnTo>
                  <a:pt x="1177" y="224"/>
                </a:lnTo>
                <a:lnTo>
                  <a:pt x="1174" y="221"/>
                </a:lnTo>
                <a:lnTo>
                  <a:pt x="1167" y="221"/>
                </a:lnTo>
                <a:lnTo>
                  <a:pt x="1162" y="219"/>
                </a:lnTo>
                <a:lnTo>
                  <a:pt x="1157" y="219"/>
                </a:lnTo>
                <a:lnTo>
                  <a:pt x="1157" y="219"/>
                </a:lnTo>
                <a:close/>
              </a:path>
              <a:path w="1389" h="251">
                <a:moveTo>
                  <a:pt x="1117" y="154"/>
                </a:moveTo>
                <a:lnTo>
                  <a:pt x="1110" y="159"/>
                </a:lnTo>
                <a:lnTo>
                  <a:pt x="1110" y="178"/>
                </a:lnTo>
                <a:lnTo>
                  <a:pt x="1119" y="171"/>
                </a:lnTo>
                <a:lnTo>
                  <a:pt x="1119" y="164"/>
                </a:lnTo>
                <a:lnTo>
                  <a:pt x="1117" y="159"/>
                </a:lnTo>
                <a:lnTo>
                  <a:pt x="1117" y="154"/>
                </a:lnTo>
                <a:lnTo>
                  <a:pt x="1117" y="154"/>
                </a:lnTo>
                <a:close/>
              </a:path>
              <a:path w="1389" h="251">
                <a:moveTo>
                  <a:pt x="1138" y="142"/>
                </a:moveTo>
                <a:lnTo>
                  <a:pt x="1138" y="154"/>
                </a:lnTo>
                <a:lnTo>
                  <a:pt x="1136" y="159"/>
                </a:lnTo>
                <a:lnTo>
                  <a:pt x="1136" y="171"/>
                </a:lnTo>
                <a:lnTo>
                  <a:pt x="1133" y="173"/>
                </a:lnTo>
                <a:lnTo>
                  <a:pt x="1133" y="181"/>
                </a:lnTo>
                <a:lnTo>
                  <a:pt x="1131" y="185"/>
                </a:lnTo>
                <a:lnTo>
                  <a:pt x="1131" y="190"/>
                </a:lnTo>
                <a:lnTo>
                  <a:pt x="1129" y="195"/>
                </a:lnTo>
                <a:lnTo>
                  <a:pt x="1126" y="197"/>
                </a:lnTo>
                <a:lnTo>
                  <a:pt x="1124" y="202"/>
                </a:lnTo>
                <a:lnTo>
                  <a:pt x="1121" y="207"/>
                </a:lnTo>
                <a:lnTo>
                  <a:pt x="1119" y="212"/>
                </a:lnTo>
                <a:lnTo>
                  <a:pt x="1119" y="214"/>
                </a:lnTo>
                <a:lnTo>
                  <a:pt x="1117" y="217"/>
                </a:lnTo>
                <a:lnTo>
                  <a:pt x="1114" y="221"/>
                </a:lnTo>
                <a:lnTo>
                  <a:pt x="1112" y="224"/>
                </a:lnTo>
                <a:lnTo>
                  <a:pt x="1110" y="226"/>
                </a:lnTo>
                <a:lnTo>
                  <a:pt x="1107" y="231"/>
                </a:lnTo>
                <a:lnTo>
                  <a:pt x="1105" y="233"/>
                </a:lnTo>
                <a:lnTo>
                  <a:pt x="1102" y="238"/>
                </a:lnTo>
                <a:lnTo>
                  <a:pt x="1100" y="241"/>
                </a:lnTo>
                <a:lnTo>
                  <a:pt x="1095" y="243"/>
                </a:lnTo>
                <a:lnTo>
                  <a:pt x="1093" y="248"/>
                </a:lnTo>
                <a:lnTo>
                  <a:pt x="1095" y="250"/>
                </a:lnTo>
                <a:lnTo>
                  <a:pt x="1097" y="248"/>
                </a:lnTo>
                <a:lnTo>
                  <a:pt x="1100" y="245"/>
                </a:lnTo>
                <a:lnTo>
                  <a:pt x="1102" y="243"/>
                </a:lnTo>
                <a:lnTo>
                  <a:pt x="1107" y="241"/>
                </a:lnTo>
                <a:lnTo>
                  <a:pt x="1110" y="238"/>
                </a:lnTo>
                <a:lnTo>
                  <a:pt x="1112" y="233"/>
                </a:lnTo>
                <a:lnTo>
                  <a:pt x="1114" y="231"/>
                </a:lnTo>
                <a:lnTo>
                  <a:pt x="1117" y="229"/>
                </a:lnTo>
                <a:lnTo>
                  <a:pt x="1119" y="224"/>
                </a:lnTo>
                <a:lnTo>
                  <a:pt x="1124" y="221"/>
                </a:lnTo>
                <a:lnTo>
                  <a:pt x="1126" y="217"/>
                </a:lnTo>
                <a:lnTo>
                  <a:pt x="1129" y="214"/>
                </a:lnTo>
                <a:lnTo>
                  <a:pt x="1131" y="209"/>
                </a:lnTo>
                <a:lnTo>
                  <a:pt x="1133" y="207"/>
                </a:lnTo>
                <a:lnTo>
                  <a:pt x="1136" y="202"/>
                </a:lnTo>
                <a:lnTo>
                  <a:pt x="1136" y="197"/>
                </a:lnTo>
                <a:lnTo>
                  <a:pt x="1138" y="193"/>
                </a:lnTo>
                <a:lnTo>
                  <a:pt x="1141" y="190"/>
                </a:lnTo>
                <a:lnTo>
                  <a:pt x="1141" y="185"/>
                </a:lnTo>
                <a:lnTo>
                  <a:pt x="1143" y="181"/>
                </a:lnTo>
                <a:lnTo>
                  <a:pt x="1143" y="176"/>
                </a:lnTo>
                <a:lnTo>
                  <a:pt x="1145" y="171"/>
                </a:lnTo>
                <a:lnTo>
                  <a:pt x="1145" y="164"/>
                </a:lnTo>
                <a:lnTo>
                  <a:pt x="1148" y="159"/>
                </a:lnTo>
                <a:lnTo>
                  <a:pt x="1148" y="147"/>
                </a:lnTo>
                <a:lnTo>
                  <a:pt x="1189" y="147"/>
                </a:lnTo>
                <a:lnTo>
                  <a:pt x="1138" y="142"/>
                </a:lnTo>
                <a:lnTo>
                  <a:pt x="1138" y="142"/>
                </a:lnTo>
                <a:close/>
              </a:path>
              <a:path w="1389" h="251">
                <a:moveTo>
                  <a:pt x="1071" y="92"/>
                </a:moveTo>
                <a:lnTo>
                  <a:pt x="1071" y="154"/>
                </a:lnTo>
                <a:lnTo>
                  <a:pt x="1078" y="152"/>
                </a:lnTo>
                <a:lnTo>
                  <a:pt x="1078" y="99"/>
                </a:lnTo>
                <a:lnTo>
                  <a:pt x="1110" y="99"/>
                </a:lnTo>
                <a:lnTo>
                  <a:pt x="1071" y="92"/>
                </a:lnTo>
                <a:lnTo>
                  <a:pt x="1071" y="92"/>
                </a:lnTo>
                <a:close/>
              </a:path>
              <a:path w="1389" h="251">
                <a:moveTo>
                  <a:pt x="1138" y="82"/>
                </a:moveTo>
                <a:lnTo>
                  <a:pt x="1138" y="142"/>
                </a:lnTo>
                <a:lnTo>
                  <a:pt x="1148" y="142"/>
                </a:lnTo>
                <a:lnTo>
                  <a:pt x="1148" y="87"/>
                </a:lnTo>
                <a:lnTo>
                  <a:pt x="1189" y="87"/>
                </a:lnTo>
                <a:lnTo>
                  <a:pt x="1138" y="82"/>
                </a:lnTo>
                <a:lnTo>
                  <a:pt x="1138" y="82"/>
                </a:lnTo>
                <a:close/>
              </a:path>
              <a:path w="1389" h="251">
                <a:moveTo>
                  <a:pt x="1124" y="39"/>
                </a:moveTo>
                <a:lnTo>
                  <a:pt x="1110" y="41"/>
                </a:lnTo>
                <a:lnTo>
                  <a:pt x="1110" y="92"/>
                </a:lnTo>
                <a:lnTo>
                  <a:pt x="1078" y="92"/>
                </a:lnTo>
                <a:lnTo>
                  <a:pt x="1071" y="92"/>
                </a:lnTo>
                <a:lnTo>
                  <a:pt x="1110" y="99"/>
                </a:lnTo>
                <a:lnTo>
                  <a:pt x="1110" y="152"/>
                </a:lnTo>
                <a:lnTo>
                  <a:pt x="1078" y="152"/>
                </a:lnTo>
                <a:lnTo>
                  <a:pt x="1071" y="154"/>
                </a:lnTo>
                <a:lnTo>
                  <a:pt x="1071" y="159"/>
                </a:lnTo>
                <a:lnTo>
                  <a:pt x="1069" y="164"/>
                </a:lnTo>
                <a:lnTo>
                  <a:pt x="1069" y="188"/>
                </a:lnTo>
                <a:lnTo>
                  <a:pt x="1078" y="181"/>
                </a:lnTo>
                <a:lnTo>
                  <a:pt x="1078" y="159"/>
                </a:lnTo>
                <a:lnTo>
                  <a:pt x="1110" y="159"/>
                </a:lnTo>
                <a:lnTo>
                  <a:pt x="1117" y="154"/>
                </a:lnTo>
                <a:lnTo>
                  <a:pt x="1117" y="44"/>
                </a:lnTo>
                <a:lnTo>
                  <a:pt x="1124" y="39"/>
                </a:lnTo>
                <a:lnTo>
                  <a:pt x="1124" y="39"/>
                </a:lnTo>
                <a:close/>
              </a:path>
              <a:path w="1389" h="251">
                <a:moveTo>
                  <a:pt x="1069" y="25"/>
                </a:moveTo>
                <a:lnTo>
                  <a:pt x="1069" y="39"/>
                </a:lnTo>
                <a:lnTo>
                  <a:pt x="1078" y="34"/>
                </a:lnTo>
                <a:lnTo>
                  <a:pt x="1069" y="25"/>
                </a:lnTo>
                <a:lnTo>
                  <a:pt x="1069" y="25"/>
                </a:lnTo>
                <a:close/>
              </a:path>
              <a:path w="1389" h="251">
                <a:moveTo>
                  <a:pt x="1112" y="25"/>
                </a:moveTo>
                <a:lnTo>
                  <a:pt x="1107" y="34"/>
                </a:lnTo>
                <a:lnTo>
                  <a:pt x="1078" y="34"/>
                </a:lnTo>
                <a:lnTo>
                  <a:pt x="1069" y="39"/>
                </a:lnTo>
                <a:lnTo>
                  <a:pt x="1069" y="49"/>
                </a:lnTo>
                <a:lnTo>
                  <a:pt x="1071" y="53"/>
                </a:lnTo>
                <a:lnTo>
                  <a:pt x="1071" y="92"/>
                </a:lnTo>
                <a:lnTo>
                  <a:pt x="1078" y="92"/>
                </a:lnTo>
                <a:lnTo>
                  <a:pt x="1078" y="41"/>
                </a:lnTo>
                <a:lnTo>
                  <a:pt x="1110" y="41"/>
                </a:lnTo>
                <a:lnTo>
                  <a:pt x="1124" y="39"/>
                </a:lnTo>
                <a:lnTo>
                  <a:pt x="1112" y="25"/>
                </a:lnTo>
                <a:lnTo>
                  <a:pt x="1112" y="25"/>
                </a:lnTo>
                <a:close/>
              </a:path>
              <a:path w="1389" h="251">
                <a:moveTo>
                  <a:pt x="1138" y="25"/>
                </a:moveTo>
                <a:lnTo>
                  <a:pt x="1138" y="82"/>
                </a:lnTo>
                <a:lnTo>
                  <a:pt x="1148" y="82"/>
                </a:lnTo>
                <a:lnTo>
                  <a:pt x="1148" y="25"/>
                </a:lnTo>
                <a:lnTo>
                  <a:pt x="1189" y="25"/>
                </a:lnTo>
                <a:lnTo>
                  <a:pt x="1138" y="25"/>
                </a:lnTo>
                <a:lnTo>
                  <a:pt x="1138" y="25"/>
                </a:lnTo>
                <a:close/>
              </a:path>
              <a:path w="1389" h="251">
                <a:moveTo>
                  <a:pt x="1138" y="8"/>
                </a:moveTo>
                <a:lnTo>
                  <a:pt x="1138" y="25"/>
                </a:lnTo>
                <a:lnTo>
                  <a:pt x="1189" y="25"/>
                </a:lnTo>
                <a:lnTo>
                  <a:pt x="1189" y="82"/>
                </a:lnTo>
                <a:lnTo>
                  <a:pt x="1148" y="82"/>
                </a:lnTo>
                <a:lnTo>
                  <a:pt x="1138" y="82"/>
                </a:lnTo>
                <a:lnTo>
                  <a:pt x="1189" y="87"/>
                </a:lnTo>
                <a:lnTo>
                  <a:pt x="1189" y="142"/>
                </a:lnTo>
                <a:lnTo>
                  <a:pt x="1148" y="142"/>
                </a:lnTo>
                <a:lnTo>
                  <a:pt x="1138" y="142"/>
                </a:lnTo>
                <a:lnTo>
                  <a:pt x="1189" y="147"/>
                </a:lnTo>
                <a:lnTo>
                  <a:pt x="1189" y="214"/>
                </a:lnTo>
                <a:lnTo>
                  <a:pt x="1186" y="219"/>
                </a:lnTo>
                <a:lnTo>
                  <a:pt x="1186" y="221"/>
                </a:lnTo>
                <a:lnTo>
                  <a:pt x="1181" y="224"/>
                </a:lnTo>
                <a:lnTo>
                  <a:pt x="1157" y="224"/>
                </a:lnTo>
                <a:lnTo>
                  <a:pt x="1162" y="226"/>
                </a:lnTo>
                <a:lnTo>
                  <a:pt x="1167" y="229"/>
                </a:lnTo>
                <a:lnTo>
                  <a:pt x="1172" y="231"/>
                </a:lnTo>
                <a:lnTo>
                  <a:pt x="1174" y="233"/>
                </a:lnTo>
                <a:lnTo>
                  <a:pt x="1177" y="236"/>
                </a:lnTo>
                <a:lnTo>
                  <a:pt x="1179" y="238"/>
                </a:lnTo>
                <a:lnTo>
                  <a:pt x="1179" y="243"/>
                </a:lnTo>
                <a:lnTo>
                  <a:pt x="1181" y="245"/>
                </a:lnTo>
                <a:lnTo>
                  <a:pt x="1181" y="248"/>
                </a:lnTo>
                <a:lnTo>
                  <a:pt x="1186" y="245"/>
                </a:lnTo>
                <a:lnTo>
                  <a:pt x="1189" y="243"/>
                </a:lnTo>
                <a:lnTo>
                  <a:pt x="1191" y="241"/>
                </a:lnTo>
                <a:lnTo>
                  <a:pt x="1193" y="236"/>
                </a:lnTo>
                <a:lnTo>
                  <a:pt x="1196" y="233"/>
                </a:lnTo>
                <a:lnTo>
                  <a:pt x="1196" y="27"/>
                </a:lnTo>
                <a:lnTo>
                  <a:pt x="1203" y="22"/>
                </a:lnTo>
                <a:lnTo>
                  <a:pt x="1148" y="20"/>
                </a:lnTo>
                <a:lnTo>
                  <a:pt x="1138" y="8"/>
                </a:lnTo>
                <a:lnTo>
                  <a:pt x="1138" y="8"/>
                </a:lnTo>
                <a:close/>
              </a:path>
              <a:path w="1389" h="251">
                <a:moveTo>
                  <a:pt x="1191" y="8"/>
                </a:moveTo>
                <a:lnTo>
                  <a:pt x="1186" y="20"/>
                </a:lnTo>
                <a:lnTo>
                  <a:pt x="1148" y="20"/>
                </a:lnTo>
                <a:lnTo>
                  <a:pt x="1203" y="22"/>
                </a:lnTo>
                <a:lnTo>
                  <a:pt x="1191" y="8"/>
                </a:lnTo>
                <a:lnTo>
                  <a:pt x="1191" y="8"/>
                </a:lnTo>
                <a:close/>
              </a:path>
              <a:path w="1389" h="251">
                <a:moveTo>
                  <a:pt x="1371" y="185"/>
                </a:moveTo>
                <a:lnTo>
                  <a:pt x="1359" y="205"/>
                </a:lnTo>
                <a:lnTo>
                  <a:pt x="1232" y="205"/>
                </a:lnTo>
                <a:lnTo>
                  <a:pt x="1237" y="214"/>
                </a:lnTo>
                <a:lnTo>
                  <a:pt x="1241" y="214"/>
                </a:lnTo>
                <a:lnTo>
                  <a:pt x="1244" y="212"/>
                </a:lnTo>
                <a:lnTo>
                  <a:pt x="1388" y="212"/>
                </a:lnTo>
                <a:lnTo>
                  <a:pt x="1371" y="185"/>
                </a:lnTo>
                <a:lnTo>
                  <a:pt x="1371" y="185"/>
                </a:lnTo>
                <a:close/>
              </a:path>
              <a:path w="1389" h="251">
                <a:moveTo>
                  <a:pt x="1359" y="44"/>
                </a:moveTo>
                <a:lnTo>
                  <a:pt x="1350" y="58"/>
                </a:lnTo>
                <a:lnTo>
                  <a:pt x="1249" y="58"/>
                </a:lnTo>
                <a:lnTo>
                  <a:pt x="1253" y="68"/>
                </a:lnTo>
                <a:lnTo>
                  <a:pt x="1256" y="68"/>
                </a:lnTo>
                <a:lnTo>
                  <a:pt x="1261" y="65"/>
                </a:lnTo>
                <a:lnTo>
                  <a:pt x="1373" y="65"/>
                </a:lnTo>
                <a:lnTo>
                  <a:pt x="1359" y="44"/>
                </a:lnTo>
                <a:lnTo>
                  <a:pt x="1359" y="44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" name="path 58"/>
          <p:cNvSpPr/>
          <p:nvPr/>
        </p:nvSpPr>
        <p:spPr>
          <a:xfrm>
            <a:off x="13879830" y="9726421"/>
            <a:ext cx="323087" cy="292608"/>
          </a:xfrm>
          <a:custGeom>
            <a:avLst/>
            <a:gdLst/>
            <a:ahLst/>
            <a:cxnLst/>
            <a:rect l="0" t="0" r="0" b="0"/>
            <a:pathLst>
              <a:path w="508" h="460">
                <a:moveTo>
                  <a:pt x="85" y="425"/>
                </a:moveTo>
                <a:lnTo>
                  <a:pt x="82" y="425"/>
                </a:lnTo>
                <a:lnTo>
                  <a:pt x="82" y="428"/>
                </a:lnTo>
                <a:lnTo>
                  <a:pt x="80" y="433"/>
                </a:lnTo>
                <a:lnTo>
                  <a:pt x="80" y="437"/>
                </a:lnTo>
                <a:lnTo>
                  <a:pt x="78" y="440"/>
                </a:lnTo>
                <a:lnTo>
                  <a:pt x="78" y="442"/>
                </a:lnTo>
                <a:lnTo>
                  <a:pt x="75" y="442"/>
                </a:lnTo>
                <a:lnTo>
                  <a:pt x="75" y="445"/>
                </a:lnTo>
                <a:lnTo>
                  <a:pt x="73" y="447"/>
                </a:lnTo>
                <a:lnTo>
                  <a:pt x="37" y="447"/>
                </a:lnTo>
                <a:lnTo>
                  <a:pt x="32" y="450"/>
                </a:lnTo>
                <a:lnTo>
                  <a:pt x="32" y="459"/>
                </a:lnTo>
                <a:lnTo>
                  <a:pt x="82" y="459"/>
                </a:lnTo>
                <a:lnTo>
                  <a:pt x="85" y="425"/>
                </a:lnTo>
                <a:lnTo>
                  <a:pt x="85" y="425"/>
                </a:lnTo>
                <a:close/>
              </a:path>
              <a:path w="508" h="460">
                <a:moveTo>
                  <a:pt x="46" y="337"/>
                </a:moveTo>
                <a:lnTo>
                  <a:pt x="44" y="339"/>
                </a:lnTo>
                <a:lnTo>
                  <a:pt x="41" y="339"/>
                </a:lnTo>
                <a:lnTo>
                  <a:pt x="39" y="341"/>
                </a:lnTo>
                <a:lnTo>
                  <a:pt x="37" y="344"/>
                </a:lnTo>
                <a:lnTo>
                  <a:pt x="37" y="346"/>
                </a:lnTo>
                <a:lnTo>
                  <a:pt x="34" y="349"/>
                </a:lnTo>
                <a:lnTo>
                  <a:pt x="34" y="351"/>
                </a:lnTo>
                <a:lnTo>
                  <a:pt x="32" y="356"/>
                </a:lnTo>
                <a:lnTo>
                  <a:pt x="32" y="365"/>
                </a:lnTo>
                <a:lnTo>
                  <a:pt x="34" y="368"/>
                </a:lnTo>
                <a:lnTo>
                  <a:pt x="34" y="373"/>
                </a:lnTo>
                <a:lnTo>
                  <a:pt x="37" y="373"/>
                </a:lnTo>
                <a:lnTo>
                  <a:pt x="39" y="375"/>
                </a:lnTo>
                <a:lnTo>
                  <a:pt x="41" y="373"/>
                </a:lnTo>
                <a:lnTo>
                  <a:pt x="44" y="373"/>
                </a:lnTo>
                <a:lnTo>
                  <a:pt x="44" y="370"/>
                </a:lnTo>
                <a:lnTo>
                  <a:pt x="44" y="361"/>
                </a:lnTo>
                <a:lnTo>
                  <a:pt x="41" y="358"/>
                </a:lnTo>
                <a:lnTo>
                  <a:pt x="41" y="353"/>
                </a:lnTo>
                <a:lnTo>
                  <a:pt x="41" y="353"/>
                </a:lnTo>
                <a:lnTo>
                  <a:pt x="41" y="346"/>
                </a:lnTo>
                <a:lnTo>
                  <a:pt x="44" y="344"/>
                </a:lnTo>
                <a:lnTo>
                  <a:pt x="46" y="341"/>
                </a:lnTo>
                <a:lnTo>
                  <a:pt x="49" y="339"/>
                </a:lnTo>
                <a:lnTo>
                  <a:pt x="51" y="339"/>
                </a:lnTo>
                <a:lnTo>
                  <a:pt x="53" y="337"/>
                </a:lnTo>
                <a:lnTo>
                  <a:pt x="56" y="337"/>
                </a:lnTo>
                <a:lnTo>
                  <a:pt x="46" y="337"/>
                </a:lnTo>
                <a:lnTo>
                  <a:pt x="46" y="337"/>
                </a:lnTo>
                <a:close/>
              </a:path>
              <a:path w="508" h="460">
                <a:moveTo>
                  <a:pt x="58" y="332"/>
                </a:moveTo>
                <a:lnTo>
                  <a:pt x="53" y="332"/>
                </a:lnTo>
                <a:lnTo>
                  <a:pt x="51" y="334"/>
                </a:lnTo>
                <a:lnTo>
                  <a:pt x="49" y="334"/>
                </a:lnTo>
                <a:lnTo>
                  <a:pt x="46" y="337"/>
                </a:lnTo>
                <a:lnTo>
                  <a:pt x="61" y="337"/>
                </a:lnTo>
                <a:lnTo>
                  <a:pt x="63" y="339"/>
                </a:lnTo>
                <a:lnTo>
                  <a:pt x="65" y="339"/>
                </a:lnTo>
                <a:lnTo>
                  <a:pt x="68" y="341"/>
                </a:lnTo>
                <a:lnTo>
                  <a:pt x="70" y="344"/>
                </a:lnTo>
                <a:lnTo>
                  <a:pt x="70" y="346"/>
                </a:lnTo>
                <a:lnTo>
                  <a:pt x="73" y="349"/>
                </a:lnTo>
                <a:lnTo>
                  <a:pt x="73" y="351"/>
                </a:lnTo>
                <a:lnTo>
                  <a:pt x="75" y="356"/>
                </a:lnTo>
                <a:lnTo>
                  <a:pt x="75" y="370"/>
                </a:lnTo>
                <a:lnTo>
                  <a:pt x="73" y="373"/>
                </a:lnTo>
                <a:lnTo>
                  <a:pt x="73" y="377"/>
                </a:lnTo>
                <a:lnTo>
                  <a:pt x="70" y="380"/>
                </a:lnTo>
                <a:lnTo>
                  <a:pt x="70" y="385"/>
                </a:lnTo>
                <a:lnTo>
                  <a:pt x="68" y="387"/>
                </a:lnTo>
                <a:lnTo>
                  <a:pt x="68" y="390"/>
                </a:lnTo>
                <a:lnTo>
                  <a:pt x="65" y="392"/>
                </a:lnTo>
                <a:lnTo>
                  <a:pt x="65" y="397"/>
                </a:lnTo>
                <a:lnTo>
                  <a:pt x="63" y="399"/>
                </a:lnTo>
                <a:lnTo>
                  <a:pt x="61" y="401"/>
                </a:lnTo>
                <a:lnTo>
                  <a:pt x="58" y="404"/>
                </a:lnTo>
                <a:lnTo>
                  <a:pt x="56" y="409"/>
                </a:lnTo>
                <a:lnTo>
                  <a:pt x="56" y="411"/>
                </a:lnTo>
                <a:lnTo>
                  <a:pt x="53" y="413"/>
                </a:lnTo>
                <a:lnTo>
                  <a:pt x="51" y="416"/>
                </a:lnTo>
                <a:lnTo>
                  <a:pt x="49" y="418"/>
                </a:lnTo>
                <a:lnTo>
                  <a:pt x="46" y="421"/>
                </a:lnTo>
                <a:lnTo>
                  <a:pt x="44" y="423"/>
                </a:lnTo>
                <a:lnTo>
                  <a:pt x="44" y="428"/>
                </a:lnTo>
                <a:lnTo>
                  <a:pt x="41" y="430"/>
                </a:lnTo>
                <a:lnTo>
                  <a:pt x="39" y="433"/>
                </a:lnTo>
                <a:lnTo>
                  <a:pt x="37" y="437"/>
                </a:lnTo>
                <a:lnTo>
                  <a:pt x="34" y="440"/>
                </a:lnTo>
                <a:lnTo>
                  <a:pt x="34" y="442"/>
                </a:lnTo>
                <a:lnTo>
                  <a:pt x="32" y="447"/>
                </a:lnTo>
                <a:lnTo>
                  <a:pt x="32" y="450"/>
                </a:lnTo>
                <a:lnTo>
                  <a:pt x="37" y="447"/>
                </a:lnTo>
                <a:lnTo>
                  <a:pt x="37" y="445"/>
                </a:lnTo>
                <a:lnTo>
                  <a:pt x="39" y="442"/>
                </a:lnTo>
                <a:lnTo>
                  <a:pt x="39" y="440"/>
                </a:lnTo>
                <a:lnTo>
                  <a:pt x="41" y="437"/>
                </a:lnTo>
                <a:lnTo>
                  <a:pt x="44" y="433"/>
                </a:lnTo>
                <a:lnTo>
                  <a:pt x="46" y="430"/>
                </a:lnTo>
                <a:lnTo>
                  <a:pt x="49" y="428"/>
                </a:lnTo>
                <a:lnTo>
                  <a:pt x="51" y="425"/>
                </a:lnTo>
                <a:lnTo>
                  <a:pt x="51" y="423"/>
                </a:lnTo>
                <a:lnTo>
                  <a:pt x="53" y="421"/>
                </a:lnTo>
                <a:lnTo>
                  <a:pt x="56" y="418"/>
                </a:lnTo>
                <a:lnTo>
                  <a:pt x="58" y="416"/>
                </a:lnTo>
                <a:lnTo>
                  <a:pt x="61" y="411"/>
                </a:lnTo>
                <a:lnTo>
                  <a:pt x="61" y="409"/>
                </a:lnTo>
                <a:lnTo>
                  <a:pt x="63" y="406"/>
                </a:lnTo>
                <a:lnTo>
                  <a:pt x="65" y="404"/>
                </a:lnTo>
                <a:lnTo>
                  <a:pt x="68" y="399"/>
                </a:lnTo>
                <a:lnTo>
                  <a:pt x="70" y="397"/>
                </a:lnTo>
                <a:lnTo>
                  <a:pt x="73" y="394"/>
                </a:lnTo>
                <a:lnTo>
                  <a:pt x="75" y="392"/>
                </a:lnTo>
                <a:lnTo>
                  <a:pt x="78" y="390"/>
                </a:lnTo>
                <a:lnTo>
                  <a:pt x="78" y="387"/>
                </a:lnTo>
                <a:lnTo>
                  <a:pt x="80" y="382"/>
                </a:lnTo>
                <a:lnTo>
                  <a:pt x="80" y="380"/>
                </a:lnTo>
                <a:lnTo>
                  <a:pt x="82" y="377"/>
                </a:lnTo>
                <a:lnTo>
                  <a:pt x="82" y="370"/>
                </a:lnTo>
                <a:lnTo>
                  <a:pt x="85" y="365"/>
                </a:lnTo>
                <a:lnTo>
                  <a:pt x="85" y="361"/>
                </a:lnTo>
                <a:lnTo>
                  <a:pt x="82" y="356"/>
                </a:lnTo>
                <a:lnTo>
                  <a:pt x="82" y="349"/>
                </a:lnTo>
                <a:lnTo>
                  <a:pt x="80" y="346"/>
                </a:lnTo>
                <a:lnTo>
                  <a:pt x="80" y="344"/>
                </a:lnTo>
                <a:lnTo>
                  <a:pt x="78" y="341"/>
                </a:lnTo>
                <a:lnTo>
                  <a:pt x="78" y="339"/>
                </a:lnTo>
                <a:lnTo>
                  <a:pt x="75" y="337"/>
                </a:lnTo>
                <a:lnTo>
                  <a:pt x="73" y="337"/>
                </a:lnTo>
                <a:lnTo>
                  <a:pt x="70" y="334"/>
                </a:lnTo>
                <a:lnTo>
                  <a:pt x="68" y="334"/>
                </a:lnTo>
                <a:lnTo>
                  <a:pt x="65" y="332"/>
                </a:lnTo>
                <a:lnTo>
                  <a:pt x="58" y="332"/>
                </a:lnTo>
                <a:lnTo>
                  <a:pt x="58" y="332"/>
                </a:lnTo>
                <a:close/>
              </a:path>
              <a:path w="508" h="460">
                <a:moveTo>
                  <a:pt x="140" y="337"/>
                </a:moveTo>
                <a:lnTo>
                  <a:pt x="128" y="339"/>
                </a:lnTo>
                <a:lnTo>
                  <a:pt x="133" y="339"/>
                </a:lnTo>
                <a:lnTo>
                  <a:pt x="135" y="341"/>
                </a:lnTo>
                <a:lnTo>
                  <a:pt x="138" y="344"/>
                </a:lnTo>
                <a:lnTo>
                  <a:pt x="140" y="346"/>
                </a:lnTo>
                <a:lnTo>
                  <a:pt x="140" y="349"/>
                </a:lnTo>
                <a:lnTo>
                  <a:pt x="142" y="353"/>
                </a:lnTo>
                <a:lnTo>
                  <a:pt x="142" y="361"/>
                </a:lnTo>
                <a:lnTo>
                  <a:pt x="145" y="363"/>
                </a:lnTo>
                <a:lnTo>
                  <a:pt x="145" y="392"/>
                </a:lnTo>
                <a:lnTo>
                  <a:pt x="147" y="394"/>
                </a:lnTo>
                <a:lnTo>
                  <a:pt x="145" y="399"/>
                </a:lnTo>
                <a:lnTo>
                  <a:pt x="145" y="411"/>
                </a:lnTo>
                <a:lnTo>
                  <a:pt x="145" y="416"/>
                </a:lnTo>
                <a:lnTo>
                  <a:pt x="145" y="425"/>
                </a:lnTo>
                <a:lnTo>
                  <a:pt x="142" y="430"/>
                </a:lnTo>
                <a:lnTo>
                  <a:pt x="142" y="437"/>
                </a:lnTo>
                <a:lnTo>
                  <a:pt x="140" y="442"/>
                </a:lnTo>
                <a:lnTo>
                  <a:pt x="138" y="445"/>
                </a:lnTo>
                <a:lnTo>
                  <a:pt x="138" y="450"/>
                </a:lnTo>
                <a:lnTo>
                  <a:pt x="135" y="452"/>
                </a:lnTo>
                <a:lnTo>
                  <a:pt x="133" y="452"/>
                </a:lnTo>
                <a:lnTo>
                  <a:pt x="130" y="454"/>
                </a:lnTo>
                <a:lnTo>
                  <a:pt x="128" y="454"/>
                </a:lnTo>
                <a:lnTo>
                  <a:pt x="140" y="454"/>
                </a:lnTo>
                <a:lnTo>
                  <a:pt x="142" y="452"/>
                </a:lnTo>
                <a:lnTo>
                  <a:pt x="145" y="450"/>
                </a:lnTo>
                <a:lnTo>
                  <a:pt x="147" y="445"/>
                </a:lnTo>
                <a:lnTo>
                  <a:pt x="150" y="442"/>
                </a:lnTo>
                <a:lnTo>
                  <a:pt x="150" y="440"/>
                </a:lnTo>
                <a:lnTo>
                  <a:pt x="152" y="435"/>
                </a:lnTo>
                <a:lnTo>
                  <a:pt x="152" y="430"/>
                </a:lnTo>
                <a:lnTo>
                  <a:pt x="154" y="428"/>
                </a:lnTo>
                <a:lnTo>
                  <a:pt x="154" y="416"/>
                </a:lnTo>
                <a:lnTo>
                  <a:pt x="157" y="413"/>
                </a:lnTo>
                <a:lnTo>
                  <a:pt x="157" y="377"/>
                </a:lnTo>
                <a:lnTo>
                  <a:pt x="154" y="375"/>
                </a:lnTo>
                <a:lnTo>
                  <a:pt x="154" y="363"/>
                </a:lnTo>
                <a:lnTo>
                  <a:pt x="152" y="361"/>
                </a:lnTo>
                <a:lnTo>
                  <a:pt x="152" y="353"/>
                </a:lnTo>
                <a:lnTo>
                  <a:pt x="150" y="351"/>
                </a:lnTo>
                <a:lnTo>
                  <a:pt x="150" y="349"/>
                </a:lnTo>
                <a:lnTo>
                  <a:pt x="147" y="349"/>
                </a:lnTo>
                <a:lnTo>
                  <a:pt x="147" y="344"/>
                </a:lnTo>
                <a:lnTo>
                  <a:pt x="145" y="341"/>
                </a:lnTo>
                <a:lnTo>
                  <a:pt x="142" y="339"/>
                </a:lnTo>
                <a:lnTo>
                  <a:pt x="140" y="337"/>
                </a:lnTo>
                <a:lnTo>
                  <a:pt x="140" y="337"/>
                </a:lnTo>
                <a:close/>
              </a:path>
              <a:path w="508" h="460">
                <a:moveTo>
                  <a:pt x="128" y="332"/>
                </a:moveTo>
                <a:lnTo>
                  <a:pt x="125" y="332"/>
                </a:lnTo>
                <a:lnTo>
                  <a:pt x="123" y="334"/>
                </a:lnTo>
                <a:lnTo>
                  <a:pt x="121" y="334"/>
                </a:lnTo>
                <a:lnTo>
                  <a:pt x="118" y="337"/>
                </a:lnTo>
                <a:lnTo>
                  <a:pt x="116" y="339"/>
                </a:lnTo>
                <a:lnTo>
                  <a:pt x="113" y="339"/>
                </a:lnTo>
                <a:lnTo>
                  <a:pt x="111" y="344"/>
                </a:lnTo>
                <a:lnTo>
                  <a:pt x="111" y="346"/>
                </a:lnTo>
                <a:lnTo>
                  <a:pt x="109" y="349"/>
                </a:lnTo>
                <a:lnTo>
                  <a:pt x="106" y="351"/>
                </a:lnTo>
                <a:lnTo>
                  <a:pt x="106" y="356"/>
                </a:lnTo>
                <a:lnTo>
                  <a:pt x="104" y="358"/>
                </a:lnTo>
                <a:lnTo>
                  <a:pt x="104" y="365"/>
                </a:lnTo>
                <a:lnTo>
                  <a:pt x="101" y="368"/>
                </a:lnTo>
                <a:lnTo>
                  <a:pt x="101" y="382"/>
                </a:lnTo>
                <a:lnTo>
                  <a:pt x="99" y="387"/>
                </a:lnTo>
                <a:lnTo>
                  <a:pt x="99" y="401"/>
                </a:lnTo>
                <a:lnTo>
                  <a:pt x="101" y="406"/>
                </a:lnTo>
                <a:lnTo>
                  <a:pt x="101" y="425"/>
                </a:lnTo>
                <a:lnTo>
                  <a:pt x="104" y="428"/>
                </a:lnTo>
                <a:lnTo>
                  <a:pt x="104" y="435"/>
                </a:lnTo>
                <a:lnTo>
                  <a:pt x="106" y="437"/>
                </a:lnTo>
                <a:lnTo>
                  <a:pt x="106" y="440"/>
                </a:lnTo>
                <a:lnTo>
                  <a:pt x="109" y="442"/>
                </a:lnTo>
                <a:lnTo>
                  <a:pt x="109" y="445"/>
                </a:lnTo>
                <a:lnTo>
                  <a:pt x="111" y="447"/>
                </a:lnTo>
                <a:lnTo>
                  <a:pt x="113" y="450"/>
                </a:lnTo>
                <a:lnTo>
                  <a:pt x="113" y="452"/>
                </a:lnTo>
                <a:lnTo>
                  <a:pt x="116" y="454"/>
                </a:lnTo>
                <a:lnTo>
                  <a:pt x="118" y="457"/>
                </a:lnTo>
                <a:lnTo>
                  <a:pt x="121" y="457"/>
                </a:lnTo>
                <a:lnTo>
                  <a:pt x="123" y="459"/>
                </a:lnTo>
                <a:lnTo>
                  <a:pt x="135" y="459"/>
                </a:lnTo>
                <a:lnTo>
                  <a:pt x="138" y="457"/>
                </a:lnTo>
                <a:lnTo>
                  <a:pt x="140" y="457"/>
                </a:lnTo>
                <a:lnTo>
                  <a:pt x="140" y="454"/>
                </a:lnTo>
                <a:lnTo>
                  <a:pt x="125" y="454"/>
                </a:lnTo>
                <a:lnTo>
                  <a:pt x="125" y="452"/>
                </a:lnTo>
                <a:lnTo>
                  <a:pt x="123" y="452"/>
                </a:lnTo>
                <a:lnTo>
                  <a:pt x="121" y="450"/>
                </a:lnTo>
                <a:lnTo>
                  <a:pt x="118" y="447"/>
                </a:lnTo>
                <a:lnTo>
                  <a:pt x="118" y="442"/>
                </a:lnTo>
                <a:lnTo>
                  <a:pt x="116" y="437"/>
                </a:lnTo>
                <a:lnTo>
                  <a:pt x="116" y="435"/>
                </a:lnTo>
                <a:lnTo>
                  <a:pt x="113" y="433"/>
                </a:lnTo>
                <a:lnTo>
                  <a:pt x="113" y="423"/>
                </a:lnTo>
                <a:lnTo>
                  <a:pt x="111" y="421"/>
                </a:lnTo>
                <a:lnTo>
                  <a:pt x="111" y="368"/>
                </a:lnTo>
                <a:lnTo>
                  <a:pt x="113" y="365"/>
                </a:lnTo>
                <a:lnTo>
                  <a:pt x="113" y="358"/>
                </a:lnTo>
                <a:lnTo>
                  <a:pt x="116" y="356"/>
                </a:lnTo>
                <a:lnTo>
                  <a:pt x="116" y="353"/>
                </a:lnTo>
                <a:lnTo>
                  <a:pt x="118" y="349"/>
                </a:lnTo>
                <a:lnTo>
                  <a:pt x="118" y="346"/>
                </a:lnTo>
                <a:lnTo>
                  <a:pt x="121" y="344"/>
                </a:lnTo>
                <a:lnTo>
                  <a:pt x="123" y="341"/>
                </a:lnTo>
                <a:lnTo>
                  <a:pt x="123" y="339"/>
                </a:lnTo>
                <a:lnTo>
                  <a:pt x="125" y="339"/>
                </a:lnTo>
                <a:lnTo>
                  <a:pt x="128" y="339"/>
                </a:lnTo>
                <a:lnTo>
                  <a:pt x="140" y="337"/>
                </a:lnTo>
                <a:lnTo>
                  <a:pt x="138" y="334"/>
                </a:lnTo>
                <a:lnTo>
                  <a:pt x="135" y="334"/>
                </a:lnTo>
                <a:lnTo>
                  <a:pt x="133" y="332"/>
                </a:lnTo>
                <a:lnTo>
                  <a:pt x="128" y="332"/>
                </a:lnTo>
                <a:lnTo>
                  <a:pt x="128" y="332"/>
                </a:lnTo>
                <a:close/>
              </a:path>
              <a:path w="508" h="460">
                <a:moveTo>
                  <a:pt x="224" y="425"/>
                </a:moveTo>
                <a:lnTo>
                  <a:pt x="221" y="425"/>
                </a:lnTo>
                <a:lnTo>
                  <a:pt x="221" y="428"/>
                </a:lnTo>
                <a:lnTo>
                  <a:pt x="219" y="433"/>
                </a:lnTo>
                <a:lnTo>
                  <a:pt x="219" y="440"/>
                </a:lnTo>
                <a:lnTo>
                  <a:pt x="217" y="442"/>
                </a:lnTo>
                <a:lnTo>
                  <a:pt x="214" y="445"/>
                </a:lnTo>
                <a:lnTo>
                  <a:pt x="212" y="447"/>
                </a:lnTo>
                <a:lnTo>
                  <a:pt x="176" y="447"/>
                </a:lnTo>
                <a:lnTo>
                  <a:pt x="171" y="450"/>
                </a:lnTo>
                <a:lnTo>
                  <a:pt x="171" y="459"/>
                </a:lnTo>
                <a:lnTo>
                  <a:pt x="221" y="459"/>
                </a:lnTo>
                <a:lnTo>
                  <a:pt x="224" y="425"/>
                </a:lnTo>
                <a:lnTo>
                  <a:pt x="224" y="425"/>
                </a:lnTo>
                <a:close/>
              </a:path>
              <a:path w="508" h="460">
                <a:moveTo>
                  <a:pt x="185" y="337"/>
                </a:moveTo>
                <a:lnTo>
                  <a:pt x="183" y="339"/>
                </a:lnTo>
                <a:lnTo>
                  <a:pt x="181" y="339"/>
                </a:lnTo>
                <a:lnTo>
                  <a:pt x="178" y="341"/>
                </a:lnTo>
                <a:lnTo>
                  <a:pt x="178" y="344"/>
                </a:lnTo>
                <a:lnTo>
                  <a:pt x="176" y="346"/>
                </a:lnTo>
                <a:lnTo>
                  <a:pt x="173" y="349"/>
                </a:lnTo>
                <a:lnTo>
                  <a:pt x="173" y="356"/>
                </a:lnTo>
                <a:lnTo>
                  <a:pt x="171" y="358"/>
                </a:lnTo>
                <a:lnTo>
                  <a:pt x="171" y="365"/>
                </a:lnTo>
                <a:lnTo>
                  <a:pt x="173" y="368"/>
                </a:lnTo>
                <a:lnTo>
                  <a:pt x="173" y="373"/>
                </a:lnTo>
                <a:lnTo>
                  <a:pt x="176" y="373"/>
                </a:lnTo>
                <a:lnTo>
                  <a:pt x="178" y="375"/>
                </a:lnTo>
                <a:lnTo>
                  <a:pt x="181" y="373"/>
                </a:lnTo>
                <a:lnTo>
                  <a:pt x="183" y="373"/>
                </a:lnTo>
                <a:lnTo>
                  <a:pt x="183" y="370"/>
                </a:lnTo>
                <a:lnTo>
                  <a:pt x="185" y="368"/>
                </a:lnTo>
                <a:lnTo>
                  <a:pt x="185" y="365"/>
                </a:lnTo>
                <a:lnTo>
                  <a:pt x="183" y="361"/>
                </a:lnTo>
                <a:lnTo>
                  <a:pt x="181" y="358"/>
                </a:lnTo>
                <a:lnTo>
                  <a:pt x="181" y="353"/>
                </a:lnTo>
                <a:lnTo>
                  <a:pt x="181" y="353"/>
                </a:lnTo>
                <a:lnTo>
                  <a:pt x="181" y="351"/>
                </a:lnTo>
                <a:lnTo>
                  <a:pt x="183" y="346"/>
                </a:lnTo>
                <a:lnTo>
                  <a:pt x="183" y="344"/>
                </a:lnTo>
                <a:lnTo>
                  <a:pt x="185" y="341"/>
                </a:lnTo>
                <a:lnTo>
                  <a:pt x="188" y="339"/>
                </a:lnTo>
                <a:lnTo>
                  <a:pt x="190" y="339"/>
                </a:lnTo>
                <a:lnTo>
                  <a:pt x="193" y="337"/>
                </a:lnTo>
                <a:lnTo>
                  <a:pt x="198" y="337"/>
                </a:lnTo>
                <a:lnTo>
                  <a:pt x="185" y="337"/>
                </a:lnTo>
                <a:lnTo>
                  <a:pt x="185" y="337"/>
                </a:lnTo>
                <a:close/>
              </a:path>
              <a:path w="508" h="460">
                <a:moveTo>
                  <a:pt x="198" y="332"/>
                </a:moveTo>
                <a:lnTo>
                  <a:pt x="193" y="332"/>
                </a:lnTo>
                <a:lnTo>
                  <a:pt x="190" y="334"/>
                </a:lnTo>
                <a:lnTo>
                  <a:pt x="188" y="334"/>
                </a:lnTo>
                <a:lnTo>
                  <a:pt x="185" y="337"/>
                </a:lnTo>
                <a:lnTo>
                  <a:pt x="200" y="337"/>
                </a:lnTo>
                <a:lnTo>
                  <a:pt x="202" y="339"/>
                </a:lnTo>
                <a:lnTo>
                  <a:pt x="205" y="339"/>
                </a:lnTo>
                <a:lnTo>
                  <a:pt x="207" y="341"/>
                </a:lnTo>
                <a:lnTo>
                  <a:pt x="210" y="344"/>
                </a:lnTo>
                <a:lnTo>
                  <a:pt x="212" y="346"/>
                </a:lnTo>
                <a:lnTo>
                  <a:pt x="212" y="351"/>
                </a:lnTo>
                <a:lnTo>
                  <a:pt x="214" y="356"/>
                </a:lnTo>
                <a:lnTo>
                  <a:pt x="214" y="370"/>
                </a:lnTo>
                <a:lnTo>
                  <a:pt x="212" y="373"/>
                </a:lnTo>
                <a:lnTo>
                  <a:pt x="212" y="380"/>
                </a:lnTo>
                <a:lnTo>
                  <a:pt x="210" y="385"/>
                </a:lnTo>
                <a:lnTo>
                  <a:pt x="210" y="387"/>
                </a:lnTo>
                <a:lnTo>
                  <a:pt x="207" y="390"/>
                </a:lnTo>
                <a:lnTo>
                  <a:pt x="205" y="392"/>
                </a:lnTo>
                <a:lnTo>
                  <a:pt x="205" y="397"/>
                </a:lnTo>
                <a:lnTo>
                  <a:pt x="202" y="399"/>
                </a:lnTo>
                <a:lnTo>
                  <a:pt x="200" y="401"/>
                </a:lnTo>
                <a:lnTo>
                  <a:pt x="198" y="404"/>
                </a:lnTo>
                <a:lnTo>
                  <a:pt x="195" y="409"/>
                </a:lnTo>
                <a:lnTo>
                  <a:pt x="195" y="411"/>
                </a:lnTo>
                <a:lnTo>
                  <a:pt x="193" y="413"/>
                </a:lnTo>
                <a:lnTo>
                  <a:pt x="190" y="416"/>
                </a:lnTo>
                <a:lnTo>
                  <a:pt x="188" y="418"/>
                </a:lnTo>
                <a:lnTo>
                  <a:pt x="185" y="421"/>
                </a:lnTo>
                <a:lnTo>
                  <a:pt x="185" y="423"/>
                </a:lnTo>
                <a:lnTo>
                  <a:pt x="183" y="428"/>
                </a:lnTo>
                <a:lnTo>
                  <a:pt x="181" y="430"/>
                </a:lnTo>
                <a:lnTo>
                  <a:pt x="181" y="433"/>
                </a:lnTo>
                <a:lnTo>
                  <a:pt x="178" y="433"/>
                </a:lnTo>
                <a:lnTo>
                  <a:pt x="176" y="437"/>
                </a:lnTo>
                <a:lnTo>
                  <a:pt x="173" y="440"/>
                </a:lnTo>
                <a:lnTo>
                  <a:pt x="173" y="442"/>
                </a:lnTo>
                <a:lnTo>
                  <a:pt x="171" y="447"/>
                </a:lnTo>
                <a:lnTo>
                  <a:pt x="171" y="450"/>
                </a:lnTo>
                <a:lnTo>
                  <a:pt x="176" y="447"/>
                </a:lnTo>
                <a:lnTo>
                  <a:pt x="178" y="445"/>
                </a:lnTo>
                <a:lnTo>
                  <a:pt x="178" y="442"/>
                </a:lnTo>
                <a:lnTo>
                  <a:pt x="181" y="440"/>
                </a:lnTo>
                <a:lnTo>
                  <a:pt x="181" y="437"/>
                </a:lnTo>
                <a:lnTo>
                  <a:pt x="183" y="433"/>
                </a:lnTo>
                <a:lnTo>
                  <a:pt x="188" y="430"/>
                </a:lnTo>
                <a:lnTo>
                  <a:pt x="188" y="428"/>
                </a:lnTo>
                <a:lnTo>
                  <a:pt x="190" y="425"/>
                </a:lnTo>
                <a:lnTo>
                  <a:pt x="193" y="423"/>
                </a:lnTo>
                <a:lnTo>
                  <a:pt x="193" y="421"/>
                </a:lnTo>
                <a:lnTo>
                  <a:pt x="195" y="418"/>
                </a:lnTo>
                <a:lnTo>
                  <a:pt x="198" y="416"/>
                </a:lnTo>
                <a:lnTo>
                  <a:pt x="200" y="411"/>
                </a:lnTo>
                <a:lnTo>
                  <a:pt x="202" y="409"/>
                </a:lnTo>
                <a:lnTo>
                  <a:pt x="205" y="406"/>
                </a:lnTo>
                <a:lnTo>
                  <a:pt x="205" y="404"/>
                </a:lnTo>
                <a:lnTo>
                  <a:pt x="210" y="399"/>
                </a:lnTo>
                <a:lnTo>
                  <a:pt x="212" y="397"/>
                </a:lnTo>
                <a:lnTo>
                  <a:pt x="212" y="394"/>
                </a:lnTo>
                <a:lnTo>
                  <a:pt x="214" y="392"/>
                </a:lnTo>
                <a:lnTo>
                  <a:pt x="217" y="390"/>
                </a:lnTo>
                <a:lnTo>
                  <a:pt x="219" y="387"/>
                </a:lnTo>
                <a:lnTo>
                  <a:pt x="219" y="382"/>
                </a:lnTo>
                <a:lnTo>
                  <a:pt x="221" y="380"/>
                </a:lnTo>
                <a:lnTo>
                  <a:pt x="221" y="373"/>
                </a:lnTo>
                <a:lnTo>
                  <a:pt x="224" y="370"/>
                </a:lnTo>
                <a:lnTo>
                  <a:pt x="224" y="356"/>
                </a:lnTo>
                <a:lnTo>
                  <a:pt x="221" y="353"/>
                </a:lnTo>
                <a:lnTo>
                  <a:pt x="221" y="346"/>
                </a:lnTo>
                <a:lnTo>
                  <a:pt x="219" y="344"/>
                </a:lnTo>
                <a:lnTo>
                  <a:pt x="217" y="341"/>
                </a:lnTo>
                <a:lnTo>
                  <a:pt x="217" y="339"/>
                </a:lnTo>
                <a:lnTo>
                  <a:pt x="214" y="337"/>
                </a:lnTo>
                <a:lnTo>
                  <a:pt x="212" y="337"/>
                </a:lnTo>
                <a:lnTo>
                  <a:pt x="210" y="334"/>
                </a:lnTo>
                <a:lnTo>
                  <a:pt x="207" y="334"/>
                </a:lnTo>
                <a:lnTo>
                  <a:pt x="205" y="332"/>
                </a:lnTo>
                <a:lnTo>
                  <a:pt x="198" y="332"/>
                </a:lnTo>
                <a:lnTo>
                  <a:pt x="198" y="332"/>
                </a:lnTo>
                <a:close/>
              </a:path>
              <a:path w="508" h="460">
                <a:moveTo>
                  <a:pt x="284" y="332"/>
                </a:moveTo>
                <a:lnTo>
                  <a:pt x="279" y="332"/>
                </a:lnTo>
                <a:lnTo>
                  <a:pt x="238" y="416"/>
                </a:lnTo>
                <a:lnTo>
                  <a:pt x="238" y="421"/>
                </a:lnTo>
                <a:lnTo>
                  <a:pt x="274" y="421"/>
                </a:lnTo>
                <a:lnTo>
                  <a:pt x="274" y="450"/>
                </a:lnTo>
                <a:lnTo>
                  <a:pt x="272" y="452"/>
                </a:lnTo>
                <a:lnTo>
                  <a:pt x="270" y="454"/>
                </a:lnTo>
                <a:lnTo>
                  <a:pt x="260" y="454"/>
                </a:lnTo>
                <a:lnTo>
                  <a:pt x="260" y="459"/>
                </a:lnTo>
                <a:lnTo>
                  <a:pt x="296" y="459"/>
                </a:lnTo>
                <a:lnTo>
                  <a:pt x="296" y="454"/>
                </a:lnTo>
                <a:lnTo>
                  <a:pt x="291" y="454"/>
                </a:lnTo>
                <a:lnTo>
                  <a:pt x="289" y="452"/>
                </a:lnTo>
                <a:lnTo>
                  <a:pt x="286" y="452"/>
                </a:lnTo>
                <a:lnTo>
                  <a:pt x="284" y="447"/>
                </a:lnTo>
                <a:lnTo>
                  <a:pt x="284" y="421"/>
                </a:lnTo>
                <a:lnTo>
                  <a:pt x="298" y="421"/>
                </a:lnTo>
                <a:lnTo>
                  <a:pt x="298" y="416"/>
                </a:lnTo>
                <a:lnTo>
                  <a:pt x="284" y="416"/>
                </a:lnTo>
                <a:lnTo>
                  <a:pt x="243" y="416"/>
                </a:lnTo>
                <a:lnTo>
                  <a:pt x="274" y="349"/>
                </a:lnTo>
                <a:lnTo>
                  <a:pt x="284" y="332"/>
                </a:lnTo>
                <a:lnTo>
                  <a:pt x="284" y="332"/>
                </a:lnTo>
                <a:close/>
              </a:path>
              <a:path w="508" h="460">
                <a:moveTo>
                  <a:pt x="284" y="332"/>
                </a:moveTo>
                <a:lnTo>
                  <a:pt x="274" y="349"/>
                </a:lnTo>
                <a:lnTo>
                  <a:pt x="274" y="416"/>
                </a:lnTo>
                <a:lnTo>
                  <a:pt x="243" y="416"/>
                </a:lnTo>
                <a:lnTo>
                  <a:pt x="284" y="416"/>
                </a:lnTo>
                <a:lnTo>
                  <a:pt x="284" y="332"/>
                </a:lnTo>
                <a:lnTo>
                  <a:pt x="284" y="332"/>
                </a:lnTo>
                <a:close/>
              </a:path>
              <a:path w="508" h="460">
                <a:moveTo>
                  <a:pt x="320" y="459"/>
                </a:moveTo>
                <a:lnTo>
                  <a:pt x="318" y="459"/>
                </a:lnTo>
                <a:lnTo>
                  <a:pt x="315" y="457"/>
                </a:lnTo>
                <a:lnTo>
                  <a:pt x="313" y="454"/>
                </a:lnTo>
                <a:lnTo>
                  <a:pt x="313" y="445"/>
                </a:lnTo>
                <a:lnTo>
                  <a:pt x="315" y="442"/>
                </a:lnTo>
                <a:lnTo>
                  <a:pt x="318" y="440"/>
                </a:lnTo>
                <a:lnTo>
                  <a:pt x="320" y="437"/>
                </a:lnTo>
                <a:lnTo>
                  <a:pt x="322" y="440"/>
                </a:lnTo>
                <a:lnTo>
                  <a:pt x="325" y="440"/>
                </a:lnTo>
                <a:lnTo>
                  <a:pt x="327" y="442"/>
                </a:lnTo>
                <a:lnTo>
                  <a:pt x="327" y="445"/>
                </a:lnTo>
                <a:lnTo>
                  <a:pt x="330" y="447"/>
                </a:lnTo>
                <a:lnTo>
                  <a:pt x="330" y="450"/>
                </a:lnTo>
                <a:lnTo>
                  <a:pt x="327" y="452"/>
                </a:lnTo>
                <a:lnTo>
                  <a:pt x="327" y="457"/>
                </a:lnTo>
                <a:lnTo>
                  <a:pt x="325" y="459"/>
                </a:lnTo>
                <a:lnTo>
                  <a:pt x="320" y="459"/>
                </a:lnTo>
                <a:lnTo>
                  <a:pt x="320" y="459"/>
                </a:lnTo>
                <a:close/>
              </a:path>
              <a:path w="508" h="460">
                <a:moveTo>
                  <a:pt x="421" y="337"/>
                </a:moveTo>
                <a:lnTo>
                  <a:pt x="409" y="339"/>
                </a:lnTo>
                <a:lnTo>
                  <a:pt x="413" y="339"/>
                </a:lnTo>
                <a:lnTo>
                  <a:pt x="413" y="341"/>
                </a:lnTo>
                <a:lnTo>
                  <a:pt x="416" y="344"/>
                </a:lnTo>
                <a:lnTo>
                  <a:pt x="418" y="346"/>
                </a:lnTo>
                <a:lnTo>
                  <a:pt x="421" y="349"/>
                </a:lnTo>
                <a:lnTo>
                  <a:pt x="421" y="353"/>
                </a:lnTo>
                <a:lnTo>
                  <a:pt x="423" y="358"/>
                </a:lnTo>
                <a:lnTo>
                  <a:pt x="423" y="370"/>
                </a:lnTo>
                <a:lnTo>
                  <a:pt x="425" y="375"/>
                </a:lnTo>
                <a:lnTo>
                  <a:pt x="425" y="411"/>
                </a:lnTo>
                <a:lnTo>
                  <a:pt x="425" y="416"/>
                </a:lnTo>
                <a:lnTo>
                  <a:pt x="423" y="418"/>
                </a:lnTo>
                <a:lnTo>
                  <a:pt x="423" y="433"/>
                </a:lnTo>
                <a:lnTo>
                  <a:pt x="421" y="435"/>
                </a:lnTo>
                <a:lnTo>
                  <a:pt x="421" y="437"/>
                </a:lnTo>
                <a:lnTo>
                  <a:pt x="418" y="442"/>
                </a:lnTo>
                <a:lnTo>
                  <a:pt x="418" y="445"/>
                </a:lnTo>
                <a:lnTo>
                  <a:pt x="416" y="450"/>
                </a:lnTo>
                <a:lnTo>
                  <a:pt x="413" y="452"/>
                </a:lnTo>
                <a:lnTo>
                  <a:pt x="411" y="452"/>
                </a:lnTo>
                <a:lnTo>
                  <a:pt x="411" y="454"/>
                </a:lnTo>
                <a:lnTo>
                  <a:pt x="409" y="454"/>
                </a:lnTo>
                <a:lnTo>
                  <a:pt x="421" y="454"/>
                </a:lnTo>
                <a:lnTo>
                  <a:pt x="423" y="452"/>
                </a:lnTo>
                <a:lnTo>
                  <a:pt x="425" y="450"/>
                </a:lnTo>
                <a:lnTo>
                  <a:pt x="425" y="445"/>
                </a:lnTo>
                <a:lnTo>
                  <a:pt x="428" y="442"/>
                </a:lnTo>
                <a:lnTo>
                  <a:pt x="430" y="440"/>
                </a:lnTo>
                <a:lnTo>
                  <a:pt x="430" y="433"/>
                </a:lnTo>
                <a:lnTo>
                  <a:pt x="433" y="430"/>
                </a:lnTo>
                <a:lnTo>
                  <a:pt x="433" y="423"/>
                </a:lnTo>
                <a:lnTo>
                  <a:pt x="435" y="421"/>
                </a:lnTo>
                <a:lnTo>
                  <a:pt x="435" y="370"/>
                </a:lnTo>
                <a:lnTo>
                  <a:pt x="433" y="368"/>
                </a:lnTo>
                <a:lnTo>
                  <a:pt x="433" y="361"/>
                </a:lnTo>
                <a:lnTo>
                  <a:pt x="430" y="358"/>
                </a:lnTo>
                <a:lnTo>
                  <a:pt x="430" y="353"/>
                </a:lnTo>
                <a:lnTo>
                  <a:pt x="428" y="351"/>
                </a:lnTo>
                <a:lnTo>
                  <a:pt x="428" y="349"/>
                </a:lnTo>
                <a:lnTo>
                  <a:pt x="425" y="344"/>
                </a:lnTo>
                <a:lnTo>
                  <a:pt x="423" y="341"/>
                </a:lnTo>
                <a:lnTo>
                  <a:pt x="421" y="339"/>
                </a:lnTo>
                <a:lnTo>
                  <a:pt x="421" y="337"/>
                </a:lnTo>
                <a:lnTo>
                  <a:pt x="421" y="337"/>
                </a:lnTo>
                <a:close/>
              </a:path>
              <a:path w="508" h="460">
                <a:moveTo>
                  <a:pt x="409" y="332"/>
                </a:moveTo>
                <a:lnTo>
                  <a:pt x="404" y="332"/>
                </a:lnTo>
                <a:lnTo>
                  <a:pt x="401" y="334"/>
                </a:lnTo>
                <a:lnTo>
                  <a:pt x="399" y="334"/>
                </a:lnTo>
                <a:lnTo>
                  <a:pt x="397" y="337"/>
                </a:lnTo>
                <a:lnTo>
                  <a:pt x="394" y="339"/>
                </a:lnTo>
                <a:lnTo>
                  <a:pt x="392" y="339"/>
                </a:lnTo>
                <a:lnTo>
                  <a:pt x="392" y="344"/>
                </a:lnTo>
                <a:lnTo>
                  <a:pt x="390" y="346"/>
                </a:lnTo>
                <a:lnTo>
                  <a:pt x="387" y="349"/>
                </a:lnTo>
                <a:lnTo>
                  <a:pt x="387" y="351"/>
                </a:lnTo>
                <a:lnTo>
                  <a:pt x="385" y="356"/>
                </a:lnTo>
                <a:lnTo>
                  <a:pt x="385" y="358"/>
                </a:lnTo>
                <a:lnTo>
                  <a:pt x="382" y="361"/>
                </a:lnTo>
                <a:lnTo>
                  <a:pt x="382" y="370"/>
                </a:lnTo>
                <a:lnTo>
                  <a:pt x="380" y="375"/>
                </a:lnTo>
                <a:lnTo>
                  <a:pt x="380" y="401"/>
                </a:lnTo>
                <a:lnTo>
                  <a:pt x="380" y="406"/>
                </a:lnTo>
                <a:lnTo>
                  <a:pt x="380" y="418"/>
                </a:lnTo>
                <a:lnTo>
                  <a:pt x="382" y="421"/>
                </a:lnTo>
                <a:lnTo>
                  <a:pt x="382" y="430"/>
                </a:lnTo>
                <a:lnTo>
                  <a:pt x="385" y="435"/>
                </a:lnTo>
                <a:lnTo>
                  <a:pt x="385" y="437"/>
                </a:lnTo>
                <a:lnTo>
                  <a:pt x="387" y="440"/>
                </a:lnTo>
                <a:lnTo>
                  <a:pt x="387" y="445"/>
                </a:lnTo>
                <a:lnTo>
                  <a:pt x="390" y="447"/>
                </a:lnTo>
                <a:lnTo>
                  <a:pt x="392" y="450"/>
                </a:lnTo>
                <a:lnTo>
                  <a:pt x="394" y="452"/>
                </a:lnTo>
                <a:lnTo>
                  <a:pt x="397" y="454"/>
                </a:lnTo>
                <a:lnTo>
                  <a:pt x="399" y="457"/>
                </a:lnTo>
                <a:lnTo>
                  <a:pt x="401" y="457"/>
                </a:lnTo>
                <a:lnTo>
                  <a:pt x="404" y="459"/>
                </a:lnTo>
                <a:lnTo>
                  <a:pt x="413" y="459"/>
                </a:lnTo>
                <a:lnTo>
                  <a:pt x="416" y="457"/>
                </a:lnTo>
                <a:lnTo>
                  <a:pt x="418" y="457"/>
                </a:lnTo>
                <a:lnTo>
                  <a:pt x="421" y="454"/>
                </a:lnTo>
                <a:lnTo>
                  <a:pt x="406" y="454"/>
                </a:lnTo>
                <a:lnTo>
                  <a:pt x="404" y="452"/>
                </a:lnTo>
                <a:lnTo>
                  <a:pt x="401" y="452"/>
                </a:lnTo>
                <a:lnTo>
                  <a:pt x="399" y="450"/>
                </a:lnTo>
                <a:lnTo>
                  <a:pt x="399" y="447"/>
                </a:lnTo>
                <a:lnTo>
                  <a:pt x="397" y="442"/>
                </a:lnTo>
                <a:lnTo>
                  <a:pt x="394" y="437"/>
                </a:lnTo>
                <a:lnTo>
                  <a:pt x="394" y="433"/>
                </a:lnTo>
                <a:lnTo>
                  <a:pt x="392" y="430"/>
                </a:lnTo>
                <a:lnTo>
                  <a:pt x="392" y="416"/>
                </a:lnTo>
                <a:lnTo>
                  <a:pt x="390" y="413"/>
                </a:lnTo>
                <a:lnTo>
                  <a:pt x="390" y="375"/>
                </a:lnTo>
                <a:lnTo>
                  <a:pt x="392" y="373"/>
                </a:lnTo>
                <a:lnTo>
                  <a:pt x="392" y="363"/>
                </a:lnTo>
                <a:lnTo>
                  <a:pt x="394" y="358"/>
                </a:lnTo>
                <a:lnTo>
                  <a:pt x="394" y="353"/>
                </a:lnTo>
                <a:lnTo>
                  <a:pt x="397" y="349"/>
                </a:lnTo>
                <a:lnTo>
                  <a:pt x="399" y="346"/>
                </a:lnTo>
                <a:lnTo>
                  <a:pt x="399" y="344"/>
                </a:lnTo>
                <a:lnTo>
                  <a:pt x="401" y="341"/>
                </a:lnTo>
                <a:lnTo>
                  <a:pt x="404" y="339"/>
                </a:lnTo>
                <a:lnTo>
                  <a:pt x="409" y="339"/>
                </a:lnTo>
                <a:lnTo>
                  <a:pt x="421" y="337"/>
                </a:lnTo>
                <a:lnTo>
                  <a:pt x="418" y="334"/>
                </a:lnTo>
                <a:lnTo>
                  <a:pt x="416" y="334"/>
                </a:lnTo>
                <a:lnTo>
                  <a:pt x="413" y="332"/>
                </a:lnTo>
                <a:lnTo>
                  <a:pt x="409" y="332"/>
                </a:lnTo>
                <a:lnTo>
                  <a:pt x="409" y="332"/>
                </a:lnTo>
                <a:close/>
              </a:path>
              <a:path w="508" h="460">
                <a:moveTo>
                  <a:pt x="483" y="332"/>
                </a:moveTo>
                <a:lnTo>
                  <a:pt x="481" y="332"/>
                </a:lnTo>
                <a:lnTo>
                  <a:pt x="478" y="334"/>
                </a:lnTo>
                <a:lnTo>
                  <a:pt x="476" y="339"/>
                </a:lnTo>
                <a:lnTo>
                  <a:pt x="473" y="339"/>
                </a:lnTo>
                <a:lnTo>
                  <a:pt x="471" y="341"/>
                </a:lnTo>
                <a:lnTo>
                  <a:pt x="469" y="341"/>
                </a:lnTo>
                <a:lnTo>
                  <a:pt x="466" y="344"/>
                </a:lnTo>
                <a:lnTo>
                  <a:pt x="459" y="344"/>
                </a:lnTo>
                <a:lnTo>
                  <a:pt x="459" y="346"/>
                </a:lnTo>
                <a:lnTo>
                  <a:pt x="469" y="346"/>
                </a:lnTo>
                <a:lnTo>
                  <a:pt x="471" y="349"/>
                </a:lnTo>
                <a:lnTo>
                  <a:pt x="473" y="349"/>
                </a:lnTo>
                <a:lnTo>
                  <a:pt x="473" y="351"/>
                </a:lnTo>
                <a:lnTo>
                  <a:pt x="473" y="447"/>
                </a:lnTo>
                <a:lnTo>
                  <a:pt x="471" y="450"/>
                </a:lnTo>
                <a:lnTo>
                  <a:pt x="471" y="452"/>
                </a:lnTo>
                <a:lnTo>
                  <a:pt x="469" y="452"/>
                </a:lnTo>
                <a:lnTo>
                  <a:pt x="466" y="454"/>
                </a:lnTo>
                <a:lnTo>
                  <a:pt x="464" y="454"/>
                </a:lnTo>
                <a:lnTo>
                  <a:pt x="459" y="454"/>
                </a:lnTo>
                <a:lnTo>
                  <a:pt x="459" y="459"/>
                </a:lnTo>
                <a:lnTo>
                  <a:pt x="498" y="459"/>
                </a:lnTo>
                <a:lnTo>
                  <a:pt x="498" y="454"/>
                </a:lnTo>
                <a:lnTo>
                  <a:pt x="493" y="454"/>
                </a:lnTo>
                <a:lnTo>
                  <a:pt x="490" y="454"/>
                </a:lnTo>
                <a:lnTo>
                  <a:pt x="488" y="452"/>
                </a:lnTo>
                <a:lnTo>
                  <a:pt x="485" y="450"/>
                </a:lnTo>
                <a:lnTo>
                  <a:pt x="483" y="450"/>
                </a:lnTo>
                <a:lnTo>
                  <a:pt x="483" y="445"/>
                </a:lnTo>
                <a:lnTo>
                  <a:pt x="483" y="332"/>
                </a:lnTo>
                <a:lnTo>
                  <a:pt x="483" y="332"/>
                </a:lnTo>
                <a:close/>
              </a:path>
              <a:path w="508" h="460">
                <a:moveTo>
                  <a:pt x="25" y="3"/>
                </a:moveTo>
                <a:lnTo>
                  <a:pt x="1" y="3"/>
                </a:lnTo>
                <a:lnTo>
                  <a:pt x="1" y="10"/>
                </a:lnTo>
                <a:lnTo>
                  <a:pt x="3" y="10"/>
                </a:lnTo>
                <a:lnTo>
                  <a:pt x="5" y="13"/>
                </a:lnTo>
                <a:lnTo>
                  <a:pt x="8" y="15"/>
                </a:lnTo>
                <a:lnTo>
                  <a:pt x="8" y="20"/>
                </a:lnTo>
                <a:lnTo>
                  <a:pt x="30" y="106"/>
                </a:lnTo>
                <a:lnTo>
                  <a:pt x="30" y="157"/>
                </a:lnTo>
                <a:lnTo>
                  <a:pt x="27" y="161"/>
                </a:lnTo>
                <a:lnTo>
                  <a:pt x="22" y="164"/>
                </a:lnTo>
                <a:lnTo>
                  <a:pt x="18" y="164"/>
                </a:lnTo>
                <a:lnTo>
                  <a:pt x="18" y="169"/>
                </a:lnTo>
                <a:lnTo>
                  <a:pt x="49" y="169"/>
                </a:lnTo>
                <a:lnTo>
                  <a:pt x="49" y="164"/>
                </a:lnTo>
                <a:lnTo>
                  <a:pt x="41" y="164"/>
                </a:lnTo>
                <a:lnTo>
                  <a:pt x="39" y="161"/>
                </a:lnTo>
                <a:lnTo>
                  <a:pt x="39" y="159"/>
                </a:lnTo>
                <a:lnTo>
                  <a:pt x="37" y="154"/>
                </a:lnTo>
                <a:lnTo>
                  <a:pt x="37" y="99"/>
                </a:lnTo>
                <a:lnTo>
                  <a:pt x="34" y="92"/>
                </a:lnTo>
                <a:lnTo>
                  <a:pt x="20" y="22"/>
                </a:lnTo>
                <a:lnTo>
                  <a:pt x="18" y="18"/>
                </a:lnTo>
                <a:lnTo>
                  <a:pt x="18" y="13"/>
                </a:lnTo>
                <a:lnTo>
                  <a:pt x="20" y="10"/>
                </a:lnTo>
                <a:lnTo>
                  <a:pt x="25" y="10"/>
                </a:lnTo>
                <a:lnTo>
                  <a:pt x="25" y="3"/>
                </a:lnTo>
                <a:lnTo>
                  <a:pt x="25" y="3"/>
                </a:lnTo>
                <a:close/>
              </a:path>
              <a:path w="508" h="460">
                <a:moveTo>
                  <a:pt x="68" y="3"/>
                </a:moveTo>
                <a:lnTo>
                  <a:pt x="44" y="3"/>
                </a:lnTo>
                <a:lnTo>
                  <a:pt x="44" y="10"/>
                </a:lnTo>
                <a:lnTo>
                  <a:pt x="49" y="10"/>
                </a:lnTo>
                <a:lnTo>
                  <a:pt x="51" y="13"/>
                </a:lnTo>
                <a:lnTo>
                  <a:pt x="51" y="22"/>
                </a:lnTo>
                <a:lnTo>
                  <a:pt x="37" y="92"/>
                </a:lnTo>
                <a:lnTo>
                  <a:pt x="34" y="92"/>
                </a:lnTo>
                <a:lnTo>
                  <a:pt x="37" y="99"/>
                </a:lnTo>
                <a:lnTo>
                  <a:pt x="56" y="22"/>
                </a:lnTo>
                <a:lnTo>
                  <a:pt x="56" y="20"/>
                </a:lnTo>
                <a:lnTo>
                  <a:pt x="58" y="15"/>
                </a:lnTo>
                <a:lnTo>
                  <a:pt x="61" y="13"/>
                </a:lnTo>
                <a:lnTo>
                  <a:pt x="63" y="10"/>
                </a:lnTo>
                <a:lnTo>
                  <a:pt x="68" y="10"/>
                </a:lnTo>
                <a:lnTo>
                  <a:pt x="68" y="3"/>
                </a:lnTo>
                <a:lnTo>
                  <a:pt x="68" y="3"/>
                </a:lnTo>
                <a:close/>
              </a:path>
              <a:path w="508" h="460">
                <a:moveTo>
                  <a:pt x="82" y="169"/>
                </a:moveTo>
                <a:lnTo>
                  <a:pt x="80" y="169"/>
                </a:lnTo>
                <a:lnTo>
                  <a:pt x="78" y="171"/>
                </a:lnTo>
                <a:lnTo>
                  <a:pt x="78" y="176"/>
                </a:lnTo>
                <a:lnTo>
                  <a:pt x="75" y="181"/>
                </a:lnTo>
                <a:lnTo>
                  <a:pt x="75" y="183"/>
                </a:lnTo>
                <a:lnTo>
                  <a:pt x="78" y="185"/>
                </a:lnTo>
                <a:lnTo>
                  <a:pt x="78" y="190"/>
                </a:lnTo>
                <a:lnTo>
                  <a:pt x="80" y="193"/>
                </a:lnTo>
                <a:lnTo>
                  <a:pt x="97" y="193"/>
                </a:lnTo>
                <a:lnTo>
                  <a:pt x="94" y="193"/>
                </a:lnTo>
                <a:lnTo>
                  <a:pt x="90" y="190"/>
                </a:lnTo>
                <a:lnTo>
                  <a:pt x="87" y="188"/>
                </a:lnTo>
                <a:lnTo>
                  <a:pt x="90" y="183"/>
                </a:lnTo>
                <a:lnTo>
                  <a:pt x="90" y="176"/>
                </a:lnTo>
                <a:lnTo>
                  <a:pt x="87" y="171"/>
                </a:lnTo>
                <a:lnTo>
                  <a:pt x="85" y="169"/>
                </a:lnTo>
                <a:lnTo>
                  <a:pt x="82" y="169"/>
                </a:lnTo>
                <a:lnTo>
                  <a:pt x="82" y="169"/>
                </a:lnTo>
                <a:close/>
              </a:path>
              <a:path w="508" h="460">
                <a:moveTo>
                  <a:pt x="142" y="3"/>
                </a:moveTo>
                <a:lnTo>
                  <a:pt x="94" y="3"/>
                </a:lnTo>
                <a:lnTo>
                  <a:pt x="94" y="10"/>
                </a:lnTo>
                <a:lnTo>
                  <a:pt x="109" y="10"/>
                </a:lnTo>
                <a:lnTo>
                  <a:pt x="111" y="13"/>
                </a:lnTo>
                <a:lnTo>
                  <a:pt x="113" y="13"/>
                </a:lnTo>
                <a:lnTo>
                  <a:pt x="113" y="18"/>
                </a:lnTo>
                <a:lnTo>
                  <a:pt x="113" y="169"/>
                </a:lnTo>
                <a:lnTo>
                  <a:pt x="111" y="173"/>
                </a:lnTo>
                <a:lnTo>
                  <a:pt x="111" y="178"/>
                </a:lnTo>
                <a:lnTo>
                  <a:pt x="109" y="181"/>
                </a:lnTo>
                <a:lnTo>
                  <a:pt x="109" y="183"/>
                </a:lnTo>
                <a:lnTo>
                  <a:pt x="106" y="188"/>
                </a:lnTo>
                <a:lnTo>
                  <a:pt x="104" y="190"/>
                </a:lnTo>
                <a:lnTo>
                  <a:pt x="101" y="190"/>
                </a:lnTo>
                <a:lnTo>
                  <a:pt x="99" y="193"/>
                </a:lnTo>
                <a:lnTo>
                  <a:pt x="80" y="193"/>
                </a:lnTo>
                <a:lnTo>
                  <a:pt x="82" y="195"/>
                </a:lnTo>
                <a:lnTo>
                  <a:pt x="85" y="198"/>
                </a:lnTo>
                <a:lnTo>
                  <a:pt x="87" y="198"/>
                </a:lnTo>
                <a:lnTo>
                  <a:pt x="90" y="200"/>
                </a:lnTo>
                <a:lnTo>
                  <a:pt x="94" y="200"/>
                </a:lnTo>
                <a:lnTo>
                  <a:pt x="99" y="200"/>
                </a:lnTo>
                <a:lnTo>
                  <a:pt x="101" y="198"/>
                </a:lnTo>
                <a:lnTo>
                  <a:pt x="104" y="198"/>
                </a:lnTo>
                <a:lnTo>
                  <a:pt x="106" y="195"/>
                </a:lnTo>
                <a:lnTo>
                  <a:pt x="109" y="193"/>
                </a:lnTo>
                <a:lnTo>
                  <a:pt x="111" y="190"/>
                </a:lnTo>
                <a:lnTo>
                  <a:pt x="113" y="188"/>
                </a:lnTo>
                <a:lnTo>
                  <a:pt x="116" y="185"/>
                </a:lnTo>
                <a:lnTo>
                  <a:pt x="118" y="181"/>
                </a:lnTo>
                <a:lnTo>
                  <a:pt x="118" y="178"/>
                </a:lnTo>
                <a:lnTo>
                  <a:pt x="121" y="173"/>
                </a:lnTo>
                <a:lnTo>
                  <a:pt x="121" y="164"/>
                </a:lnTo>
                <a:lnTo>
                  <a:pt x="123" y="159"/>
                </a:lnTo>
                <a:lnTo>
                  <a:pt x="123" y="13"/>
                </a:lnTo>
                <a:lnTo>
                  <a:pt x="125" y="10"/>
                </a:lnTo>
                <a:lnTo>
                  <a:pt x="142" y="10"/>
                </a:lnTo>
                <a:lnTo>
                  <a:pt x="142" y="3"/>
                </a:lnTo>
                <a:lnTo>
                  <a:pt x="142" y="3"/>
                </a:lnTo>
                <a:close/>
              </a:path>
              <a:path w="508" h="460">
                <a:moveTo>
                  <a:pt x="154" y="121"/>
                </a:moveTo>
                <a:lnTo>
                  <a:pt x="152" y="123"/>
                </a:lnTo>
                <a:lnTo>
                  <a:pt x="157" y="171"/>
                </a:lnTo>
                <a:lnTo>
                  <a:pt x="157" y="169"/>
                </a:lnTo>
                <a:lnTo>
                  <a:pt x="159" y="166"/>
                </a:lnTo>
                <a:lnTo>
                  <a:pt x="161" y="166"/>
                </a:lnTo>
                <a:lnTo>
                  <a:pt x="164" y="164"/>
                </a:lnTo>
                <a:lnTo>
                  <a:pt x="183" y="164"/>
                </a:lnTo>
                <a:lnTo>
                  <a:pt x="178" y="164"/>
                </a:lnTo>
                <a:lnTo>
                  <a:pt x="176" y="164"/>
                </a:lnTo>
                <a:lnTo>
                  <a:pt x="173" y="161"/>
                </a:lnTo>
                <a:lnTo>
                  <a:pt x="171" y="159"/>
                </a:lnTo>
                <a:lnTo>
                  <a:pt x="169" y="157"/>
                </a:lnTo>
                <a:lnTo>
                  <a:pt x="166" y="154"/>
                </a:lnTo>
                <a:lnTo>
                  <a:pt x="164" y="152"/>
                </a:lnTo>
                <a:lnTo>
                  <a:pt x="164" y="150"/>
                </a:lnTo>
                <a:lnTo>
                  <a:pt x="161" y="145"/>
                </a:lnTo>
                <a:lnTo>
                  <a:pt x="159" y="142"/>
                </a:lnTo>
                <a:lnTo>
                  <a:pt x="159" y="138"/>
                </a:lnTo>
                <a:lnTo>
                  <a:pt x="157" y="133"/>
                </a:lnTo>
                <a:lnTo>
                  <a:pt x="157" y="128"/>
                </a:lnTo>
                <a:lnTo>
                  <a:pt x="154" y="121"/>
                </a:lnTo>
                <a:lnTo>
                  <a:pt x="154" y="121"/>
                </a:lnTo>
                <a:close/>
              </a:path>
              <a:path w="508" h="460">
                <a:moveTo>
                  <a:pt x="181" y="1"/>
                </a:moveTo>
                <a:lnTo>
                  <a:pt x="178" y="3"/>
                </a:lnTo>
                <a:lnTo>
                  <a:pt x="171" y="3"/>
                </a:lnTo>
                <a:lnTo>
                  <a:pt x="169" y="5"/>
                </a:lnTo>
                <a:lnTo>
                  <a:pt x="166" y="5"/>
                </a:lnTo>
                <a:lnTo>
                  <a:pt x="164" y="8"/>
                </a:lnTo>
                <a:lnTo>
                  <a:pt x="161" y="10"/>
                </a:lnTo>
                <a:lnTo>
                  <a:pt x="159" y="15"/>
                </a:lnTo>
                <a:lnTo>
                  <a:pt x="159" y="18"/>
                </a:lnTo>
                <a:lnTo>
                  <a:pt x="157" y="20"/>
                </a:lnTo>
                <a:lnTo>
                  <a:pt x="154" y="25"/>
                </a:lnTo>
                <a:lnTo>
                  <a:pt x="154" y="34"/>
                </a:lnTo>
                <a:lnTo>
                  <a:pt x="152" y="39"/>
                </a:lnTo>
                <a:lnTo>
                  <a:pt x="152" y="49"/>
                </a:lnTo>
                <a:lnTo>
                  <a:pt x="154" y="53"/>
                </a:lnTo>
                <a:lnTo>
                  <a:pt x="154" y="63"/>
                </a:lnTo>
                <a:lnTo>
                  <a:pt x="157" y="65"/>
                </a:lnTo>
                <a:lnTo>
                  <a:pt x="159" y="70"/>
                </a:lnTo>
                <a:lnTo>
                  <a:pt x="161" y="73"/>
                </a:lnTo>
                <a:lnTo>
                  <a:pt x="161" y="75"/>
                </a:lnTo>
                <a:lnTo>
                  <a:pt x="164" y="78"/>
                </a:lnTo>
                <a:lnTo>
                  <a:pt x="166" y="80"/>
                </a:lnTo>
                <a:lnTo>
                  <a:pt x="169" y="82"/>
                </a:lnTo>
                <a:lnTo>
                  <a:pt x="173" y="85"/>
                </a:lnTo>
                <a:lnTo>
                  <a:pt x="176" y="87"/>
                </a:lnTo>
                <a:lnTo>
                  <a:pt x="181" y="90"/>
                </a:lnTo>
                <a:lnTo>
                  <a:pt x="183" y="92"/>
                </a:lnTo>
                <a:lnTo>
                  <a:pt x="185" y="94"/>
                </a:lnTo>
                <a:lnTo>
                  <a:pt x="188" y="97"/>
                </a:lnTo>
                <a:lnTo>
                  <a:pt x="190" y="99"/>
                </a:lnTo>
                <a:lnTo>
                  <a:pt x="193" y="101"/>
                </a:lnTo>
                <a:lnTo>
                  <a:pt x="195" y="106"/>
                </a:lnTo>
                <a:lnTo>
                  <a:pt x="198" y="109"/>
                </a:lnTo>
                <a:lnTo>
                  <a:pt x="200" y="113"/>
                </a:lnTo>
                <a:lnTo>
                  <a:pt x="202" y="118"/>
                </a:lnTo>
                <a:lnTo>
                  <a:pt x="202" y="138"/>
                </a:lnTo>
                <a:lnTo>
                  <a:pt x="200" y="142"/>
                </a:lnTo>
                <a:lnTo>
                  <a:pt x="200" y="152"/>
                </a:lnTo>
                <a:lnTo>
                  <a:pt x="198" y="154"/>
                </a:lnTo>
                <a:lnTo>
                  <a:pt x="195" y="157"/>
                </a:lnTo>
                <a:lnTo>
                  <a:pt x="195" y="159"/>
                </a:lnTo>
                <a:lnTo>
                  <a:pt x="193" y="161"/>
                </a:lnTo>
                <a:lnTo>
                  <a:pt x="188" y="164"/>
                </a:lnTo>
                <a:lnTo>
                  <a:pt x="164" y="164"/>
                </a:lnTo>
                <a:lnTo>
                  <a:pt x="166" y="164"/>
                </a:lnTo>
                <a:lnTo>
                  <a:pt x="169" y="166"/>
                </a:lnTo>
                <a:lnTo>
                  <a:pt x="171" y="166"/>
                </a:lnTo>
                <a:lnTo>
                  <a:pt x="173" y="169"/>
                </a:lnTo>
                <a:lnTo>
                  <a:pt x="176" y="169"/>
                </a:lnTo>
                <a:lnTo>
                  <a:pt x="178" y="171"/>
                </a:lnTo>
                <a:lnTo>
                  <a:pt x="185" y="171"/>
                </a:lnTo>
                <a:lnTo>
                  <a:pt x="188" y="169"/>
                </a:lnTo>
                <a:lnTo>
                  <a:pt x="193" y="169"/>
                </a:lnTo>
                <a:lnTo>
                  <a:pt x="195" y="166"/>
                </a:lnTo>
                <a:lnTo>
                  <a:pt x="198" y="166"/>
                </a:lnTo>
                <a:lnTo>
                  <a:pt x="200" y="164"/>
                </a:lnTo>
                <a:lnTo>
                  <a:pt x="202" y="161"/>
                </a:lnTo>
                <a:lnTo>
                  <a:pt x="202" y="157"/>
                </a:lnTo>
                <a:lnTo>
                  <a:pt x="205" y="154"/>
                </a:lnTo>
                <a:lnTo>
                  <a:pt x="207" y="150"/>
                </a:lnTo>
                <a:lnTo>
                  <a:pt x="207" y="145"/>
                </a:lnTo>
                <a:lnTo>
                  <a:pt x="210" y="140"/>
                </a:lnTo>
                <a:lnTo>
                  <a:pt x="210" y="111"/>
                </a:lnTo>
                <a:lnTo>
                  <a:pt x="207" y="106"/>
                </a:lnTo>
                <a:lnTo>
                  <a:pt x="207" y="101"/>
                </a:lnTo>
                <a:lnTo>
                  <a:pt x="205" y="97"/>
                </a:lnTo>
                <a:lnTo>
                  <a:pt x="202" y="94"/>
                </a:lnTo>
                <a:lnTo>
                  <a:pt x="200" y="92"/>
                </a:lnTo>
                <a:lnTo>
                  <a:pt x="198" y="90"/>
                </a:lnTo>
                <a:lnTo>
                  <a:pt x="195" y="87"/>
                </a:lnTo>
                <a:lnTo>
                  <a:pt x="193" y="82"/>
                </a:lnTo>
                <a:lnTo>
                  <a:pt x="190" y="80"/>
                </a:lnTo>
                <a:lnTo>
                  <a:pt x="188" y="78"/>
                </a:lnTo>
                <a:lnTo>
                  <a:pt x="185" y="75"/>
                </a:lnTo>
                <a:lnTo>
                  <a:pt x="181" y="73"/>
                </a:lnTo>
                <a:lnTo>
                  <a:pt x="178" y="70"/>
                </a:lnTo>
                <a:lnTo>
                  <a:pt x="173" y="68"/>
                </a:lnTo>
                <a:lnTo>
                  <a:pt x="171" y="65"/>
                </a:lnTo>
                <a:lnTo>
                  <a:pt x="169" y="63"/>
                </a:lnTo>
                <a:lnTo>
                  <a:pt x="166" y="61"/>
                </a:lnTo>
                <a:lnTo>
                  <a:pt x="166" y="58"/>
                </a:lnTo>
                <a:lnTo>
                  <a:pt x="164" y="58"/>
                </a:lnTo>
                <a:lnTo>
                  <a:pt x="161" y="53"/>
                </a:lnTo>
                <a:lnTo>
                  <a:pt x="161" y="51"/>
                </a:lnTo>
                <a:lnTo>
                  <a:pt x="159" y="46"/>
                </a:lnTo>
                <a:lnTo>
                  <a:pt x="159" y="37"/>
                </a:lnTo>
                <a:lnTo>
                  <a:pt x="161" y="32"/>
                </a:lnTo>
                <a:lnTo>
                  <a:pt x="161" y="22"/>
                </a:lnTo>
                <a:lnTo>
                  <a:pt x="164" y="18"/>
                </a:lnTo>
                <a:lnTo>
                  <a:pt x="166" y="15"/>
                </a:lnTo>
                <a:lnTo>
                  <a:pt x="166" y="13"/>
                </a:lnTo>
                <a:lnTo>
                  <a:pt x="169" y="10"/>
                </a:lnTo>
                <a:lnTo>
                  <a:pt x="173" y="10"/>
                </a:lnTo>
                <a:lnTo>
                  <a:pt x="176" y="8"/>
                </a:lnTo>
                <a:lnTo>
                  <a:pt x="200" y="8"/>
                </a:lnTo>
                <a:lnTo>
                  <a:pt x="198" y="8"/>
                </a:lnTo>
                <a:lnTo>
                  <a:pt x="195" y="8"/>
                </a:lnTo>
                <a:lnTo>
                  <a:pt x="190" y="5"/>
                </a:lnTo>
                <a:lnTo>
                  <a:pt x="188" y="3"/>
                </a:lnTo>
                <a:lnTo>
                  <a:pt x="183" y="3"/>
                </a:lnTo>
                <a:lnTo>
                  <a:pt x="181" y="1"/>
                </a:lnTo>
                <a:lnTo>
                  <a:pt x="181" y="1"/>
                </a:lnTo>
                <a:close/>
              </a:path>
              <a:path w="508" h="460">
                <a:moveTo>
                  <a:pt x="205" y="1"/>
                </a:moveTo>
                <a:lnTo>
                  <a:pt x="205" y="3"/>
                </a:lnTo>
                <a:lnTo>
                  <a:pt x="202" y="8"/>
                </a:lnTo>
                <a:lnTo>
                  <a:pt x="178" y="8"/>
                </a:lnTo>
                <a:lnTo>
                  <a:pt x="181" y="8"/>
                </a:lnTo>
                <a:lnTo>
                  <a:pt x="183" y="8"/>
                </a:lnTo>
                <a:lnTo>
                  <a:pt x="185" y="10"/>
                </a:lnTo>
                <a:lnTo>
                  <a:pt x="188" y="10"/>
                </a:lnTo>
                <a:lnTo>
                  <a:pt x="190" y="13"/>
                </a:lnTo>
                <a:lnTo>
                  <a:pt x="193" y="15"/>
                </a:lnTo>
                <a:lnTo>
                  <a:pt x="195" y="18"/>
                </a:lnTo>
                <a:lnTo>
                  <a:pt x="198" y="20"/>
                </a:lnTo>
                <a:lnTo>
                  <a:pt x="198" y="25"/>
                </a:lnTo>
                <a:lnTo>
                  <a:pt x="200" y="27"/>
                </a:lnTo>
                <a:lnTo>
                  <a:pt x="200" y="32"/>
                </a:lnTo>
                <a:lnTo>
                  <a:pt x="202" y="37"/>
                </a:lnTo>
                <a:lnTo>
                  <a:pt x="205" y="44"/>
                </a:lnTo>
                <a:lnTo>
                  <a:pt x="207" y="41"/>
                </a:lnTo>
                <a:lnTo>
                  <a:pt x="205" y="1"/>
                </a:lnTo>
                <a:lnTo>
                  <a:pt x="205" y="1"/>
                </a:lnTo>
                <a:close/>
              </a:path>
              <a:path w="508" h="460">
                <a:moveTo>
                  <a:pt x="284" y="18"/>
                </a:moveTo>
                <a:lnTo>
                  <a:pt x="274" y="30"/>
                </a:lnTo>
                <a:lnTo>
                  <a:pt x="274" y="161"/>
                </a:lnTo>
                <a:lnTo>
                  <a:pt x="272" y="161"/>
                </a:lnTo>
                <a:lnTo>
                  <a:pt x="270" y="164"/>
                </a:lnTo>
                <a:lnTo>
                  <a:pt x="267" y="164"/>
                </a:lnTo>
                <a:lnTo>
                  <a:pt x="267" y="169"/>
                </a:lnTo>
                <a:lnTo>
                  <a:pt x="291" y="169"/>
                </a:lnTo>
                <a:lnTo>
                  <a:pt x="291" y="164"/>
                </a:lnTo>
                <a:lnTo>
                  <a:pt x="289" y="164"/>
                </a:lnTo>
                <a:lnTo>
                  <a:pt x="286" y="161"/>
                </a:lnTo>
                <a:lnTo>
                  <a:pt x="284" y="159"/>
                </a:lnTo>
                <a:lnTo>
                  <a:pt x="284" y="18"/>
                </a:lnTo>
                <a:lnTo>
                  <a:pt x="284" y="18"/>
                </a:lnTo>
                <a:close/>
              </a:path>
              <a:path w="508" h="460">
                <a:moveTo>
                  <a:pt x="229" y="18"/>
                </a:moveTo>
                <a:lnTo>
                  <a:pt x="229" y="157"/>
                </a:lnTo>
                <a:lnTo>
                  <a:pt x="226" y="161"/>
                </a:lnTo>
                <a:lnTo>
                  <a:pt x="221" y="164"/>
                </a:lnTo>
                <a:lnTo>
                  <a:pt x="221" y="169"/>
                </a:lnTo>
                <a:lnTo>
                  <a:pt x="238" y="169"/>
                </a:lnTo>
                <a:lnTo>
                  <a:pt x="238" y="164"/>
                </a:lnTo>
                <a:lnTo>
                  <a:pt x="236" y="164"/>
                </a:lnTo>
                <a:lnTo>
                  <a:pt x="233" y="161"/>
                </a:lnTo>
                <a:lnTo>
                  <a:pt x="231" y="159"/>
                </a:lnTo>
                <a:lnTo>
                  <a:pt x="231" y="32"/>
                </a:lnTo>
                <a:lnTo>
                  <a:pt x="233" y="32"/>
                </a:lnTo>
                <a:lnTo>
                  <a:pt x="229" y="18"/>
                </a:lnTo>
                <a:lnTo>
                  <a:pt x="229" y="18"/>
                </a:lnTo>
                <a:close/>
              </a:path>
              <a:path w="508" h="460">
                <a:moveTo>
                  <a:pt x="236" y="3"/>
                </a:moveTo>
                <a:lnTo>
                  <a:pt x="219" y="3"/>
                </a:lnTo>
                <a:lnTo>
                  <a:pt x="219" y="10"/>
                </a:lnTo>
                <a:lnTo>
                  <a:pt x="224" y="10"/>
                </a:lnTo>
                <a:lnTo>
                  <a:pt x="226" y="13"/>
                </a:lnTo>
                <a:lnTo>
                  <a:pt x="229" y="18"/>
                </a:lnTo>
                <a:lnTo>
                  <a:pt x="233" y="32"/>
                </a:lnTo>
                <a:lnTo>
                  <a:pt x="250" y="169"/>
                </a:lnTo>
                <a:lnTo>
                  <a:pt x="253" y="133"/>
                </a:lnTo>
                <a:lnTo>
                  <a:pt x="236" y="3"/>
                </a:lnTo>
                <a:lnTo>
                  <a:pt x="236" y="3"/>
                </a:lnTo>
                <a:close/>
              </a:path>
              <a:path w="508" h="460">
                <a:moveTo>
                  <a:pt x="291" y="3"/>
                </a:moveTo>
                <a:lnTo>
                  <a:pt x="272" y="3"/>
                </a:lnTo>
                <a:lnTo>
                  <a:pt x="255" y="133"/>
                </a:lnTo>
                <a:lnTo>
                  <a:pt x="253" y="133"/>
                </a:lnTo>
                <a:lnTo>
                  <a:pt x="250" y="169"/>
                </a:lnTo>
                <a:lnTo>
                  <a:pt x="253" y="169"/>
                </a:lnTo>
                <a:lnTo>
                  <a:pt x="274" y="30"/>
                </a:lnTo>
                <a:lnTo>
                  <a:pt x="284" y="18"/>
                </a:lnTo>
                <a:lnTo>
                  <a:pt x="284" y="15"/>
                </a:lnTo>
                <a:lnTo>
                  <a:pt x="286" y="13"/>
                </a:lnTo>
                <a:lnTo>
                  <a:pt x="286" y="10"/>
                </a:lnTo>
                <a:lnTo>
                  <a:pt x="289" y="10"/>
                </a:lnTo>
                <a:lnTo>
                  <a:pt x="291" y="10"/>
                </a:lnTo>
                <a:lnTo>
                  <a:pt x="291" y="3"/>
                </a:lnTo>
                <a:lnTo>
                  <a:pt x="291" y="3"/>
                </a:lnTo>
                <a:close/>
              </a:path>
              <a:path w="508" h="460">
                <a:moveTo>
                  <a:pt x="298" y="87"/>
                </a:moveTo>
                <a:lnTo>
                  <a:pt x="298" y="78"/>
                </a:lnTo>
                <a:lnTo>
                  <a:pt x="363" y="78"/>
                </a:lnTo>
                <a:lnTo>
                  <a:pt x="363" y="87"/>
                </a:lnTo>
                <a:lnTo>
                  <a:pt x="298" y="87"/>
                </a:lnTo>
                <a:lnTo>
                  <a:pt x="298" y="87"/>
                </a:lnTo>
                <a:close/>
              </a:path>
              <a:path w="508" h="460">
                <a:moveTo>
                  <a:pt x="416" y="8"/>
                </a:moveTo>
                <a:lnTo>
                  <a:pt x="404" y="10"/>
                </a:lnTo>
                <a:lnTo>
                  <a:pt x="409" y="10"/>
                </a:lnTo>
                <a:lnTo>
                  <a:pt x="411" y="13"/>
                </a:lnTo>
                <a:lnTo>
                  <a:pt x="413" y="18"/>
                </a:lnTo>
                <a:lnTo>
                  <a:pt x="416" y="20"/>
                </a:lnTo>
                <a:lnTo>
                  <a:pt x="416" y="25"/>
                </a:lnTo>
                <a:lnTo>
                  <a:pt x="418" y="30"/>
                </a:lnTo>
                <a:lnTo>
                  <a:pt x="418" y="37"/>
                </a:lnTo>
                <a:lnTo>
                  <a:pt x="421" y="39"/>
                </a:lnTo>
                <a:lnTo>
                  <a:pt x="421" y="53"/>
                </a:lnTo>
                <a:lnTo>
                  <a:pt x="423" y="58"/>
                </a:lnTo>
                <a:lnTo>
                  <a:pt x="423" y="106"/>
                </a:lnTo>
                <a:lnTo>
                  <a:pt x="423" y="113"/>
                </a:lnTo>
                <a:lnTo>
                  <a:pt x="421" y="118"/>
                </a:lnTo>
                <a:lnTo>
                  <a:pt x="421" y="135"/>
                </a:lnTo>
                <a:lnTo>
                  <a:pt x="418" y="140"/>
                </a:lnTo>
                <a:lnTo>
                  <a:pt x="418" y="142"/>
                </a:lnTo>
                <a:lnTo>
                  <a:pt x="416" y="147"/>
                </a:lnTo>
                <a:lnTo>
                  <a:pt x="416" y="152"/>
                </a:lnTo>
                <a:lnTo>
                  <a:pt x="413" y="157"/>
                </a:lnTo>
                <a:lnTo>
                  <a:pt x="411" y="159"/>
                </a:lnTo>
                <a:lnTo>
                  <a:pt x="409" y="161"/>
                </a:lnTo>
                <a:lnTo>
                  <a:pt x="406" y="161"/>
                </a:lnTo>
                <a:lnTo>
                  <a:pt x="404" y="164"/>
                </a:lnTo>
                <a:lnTo>
                  <a:pt x="418" y="164"/>
                </a:lnTo>
                <a:lnTo>
                  <a:pt x="421" y="159"/>
                </a:lnTo>
                <a:lnTo>
                  <a:pt x="421" y="157"/>
                </a:lnTo>
                <a:lnTo>
                  <a:pt x="423" y="152"/>
                </a:lnTo>
                <a:lnTo>
                  <a:pt x="425" y="147"/>
                </a:lnTo>
                <a:lnTo>
                  <a:pt x="428" y="145"/>
                </a:lnTo>
                <a:lnTo>
                  <a:pt x="428" y="135"/>
                </a:lnTo>
                <a:lnTo>
                  <a:pt x="430" y="133"/>
                </a:lnTo>
                <a:lnTo>
                  <a:pt x="430" y="123"/>
                </a:lnTo>
                <a:lnTo>
                  <a:pt x="433" y="118"/>
                </a:lnTo>
                <a:lnTo>
                  <a:pt x="433" y="53"/>
                </a:lnTo>
                <a:lnTo>
                  <a:pt x="430" y="49"/>
                </a:lnTo>
                <a:lnTo>
                  <a:pt x="430" y="39"/>
                </a:lnTo>
                <a:lnTo>
                  <a:pt x="428" y="34"/>
                </a:lnTo>
                <a:lnTo>
                  <a:pt x="428" y="27"/>
                </a:lnTo>
                <a:lnTo>
                  <a:pt x="425" y="25"/>
                </a:lnTo>
                <a:lnTo>
                  <a:pt x="425" y="22"/>
                </a:lnTo>
                <a:lnTo>
                  <a:pt x="423" y="18"/>
                </a:lnTo>
                <a:lnTo>
                  <a:pt x="421" y="15"/>
                </a:lnTo>
                <a:lnTo>
                  <a:pt x="418" y="10"/>
                </a:lnTo>
                <a:lnTo>
                  <a:pt x="416" y="8"/>
                </a:lnTo>
                <a:lnTo>
                  <a:pt x="416" y="8"/>
                </a:lnTo>
                <a:close/>
              </a:path>
              <a:path w="508" h="460">
                <a:moveTo>
                  <a:pt x="404" y="1"/>
                </a:moveTo>
                <a:lnTo>
                  <a:pt x="404" y="3"/>
                </a:lnTo>
                <a:lnTo>
                  <a:pt x="399" y="3"/>
                </a:lnTo>
                <a:lnTo>
                  <a:pt x="397" y="3"/>
                </a:lnTo>
                <a:lnTo>
                  <a:pt x="394" y="5"/>
                </a:lnTo>
                <a:lnTo>
                  <a:pt x="392" y="8"/>
                </a:lnTo>
                <a:lnTo>
                  <a:pt x="390" y="10"/>
                </a:lnTo>
                <a:lnTo>
                  <a:pt x="390" y="13"/>
                </a:lnTo>
                <a:lnTo>
                  <a:pt x="387" y="15"/>
                </a:lnTo>
                <a:lnTo>
                  <a:pt x="385" y="20"/>
                </a:lnTo>
                <a:lnTo>
                  <a:pt x="382" y="25"/>
                </a:lnTo>
                <a:lnTo>
                  <a:pt x="382" y="30"/>
                </a:lnTo>
                <a:lnTo>
                  <a:pt x="380" y="32"/>
                </a:lnTo>
                <a:lnTo>
                  <a:pt x="380" y="37"/>
                </a:lnTo>
                <a:lnTo>
                  <a:pt x="378" y="41"/>
                </a:lnTo>
                <a:lnTo>
                  <a:pt x="378" y="49"/>
                </a:lnTo>
                <a:lnTo>
                  <a:pt x="375" y="53"/>
                </a:lnTo>
                <a:lnTo>
                  <a:pt x="375" y="94"/>
                </a:lnTo>
                <a:lnTo>
                  <a:pt x="375" y="99"/>
                </a:lnTo>
                <a:lnTo>
                  <a:pt x="375" y="121"/>
                </a:lnTo>
                <a:lnTo>
                  <a:pt x="378" y="125"/>
                </a:lnTo>
                <a:lnTo>
                  <a:pt x="378" y="133"/>
                </a:lnTo>
                <a:lnTo>
                  <a:pt x="380" y="138"/>
                </a:lnTo>
                <a:lnTo>
                  <a:pt x="380" y="142"/>
                </a:lnTo>
                <a:lnTo>
                  <a:pt x="382" y="145"/>
                </a:lnTo>
                <a:lnTo>
                  <a:pt x="382" y="150"/>
                </a:lnTo>
                <a:lnTo>
                  <a:pt x="385" y="154"/>
                </a:lnTo>
                <a:lnTo>
                  <a:pt x="387" y="159"/>
                </a:lnTo>
                <a:lnTo>
                  <a:pt x="390" y="161"/>
                </a:lnTo>
                <a:lnTo>
                  <a:pt x="392" y="164"/>
                </a:lnTo>
                <a:lnTo>
                  <a:pt x="394" y="166"/>
                </a:lnTo>
                <a:lnTo>
                  <a:pt x="397" y="169"/>
                </a:lnTo>
                <a:lnTo>
                  <a:pt x="399" y="169"/>
                </a:lnTo>
                <a:lnTo>
                  <a:pt x="401" y="171"/>
                </a:lnTo>
                <a:lnTo>
                  <a:pt x="409" y="171"/>
                </a:lnTo>
                <a:lnTo>
                  <a:pt x="411" y="169"/>
                </a:lnTo>
                <a:lnTo>
                  <a:pt x="413" y="169"/>
                </a:lnTo>
                <a:lnTo>
                  <a:pt x="416" y="166"/>
                </a:lnTo>
                <a:lnTo>
                  <a:pt x="418" y="164"/>
                </a:lnTo>
                <a:lnTo>
                  <a:pt x="401" y="164"/>
                </a:lnTo>
                <a:lnTo>
                  <a:pt x="399" y="161"/>
                </a:lnTo>
                <a:lnTo>
                  <a:pt x="399" y="159"/>
                </a:lnTo>
                <a:lnTo>
                  <a:pt x="397" y="157"/>
                </a:lnTo>
                <a:lnTo>
                  <a:pt x="394" y="152"/>
                </a:lnTo>
                <a:lnTo>
                  <a:pt x="392" y="147"/>
                </a:lnTo>
                <a:lnTo>
                  <a:pt x="392" y="142"/>
                </a:lnTo>
                <a:lnTo>
                  <a:pt x="390" y="140"/>
                </a:lnTo>
                <a:lnTo>
                  <a:pt x="390" y="133"/>
                </a:lnTo>
                <a:lnTo>
                  <a:pt x="387" y="128"/>
                </a:lnTo>
                <a:lnTo>
                  <a:pt x="387" y="113"/>
                </a:lnTo>
                <a:lnTo>
                  <a:pt x="385" y="109"/>
                </a:lnTo>
                <a:lnTo>
                  <a:pt x="385" y="65"/>
                </a:lnTo>
                <a:lnTo>
                  <a:pt x="387" y="61"/>
                </a:lnTo>
                <a:lnTo>
                  <a:pt x="387" y="46"/>
                </a:lnTo>
                <a:lnTo>
                  <a:pt x="390" y="41"/>
                </a:lnTo>
                <a:lnTo>
                  <a:pt x="390" y="34"/>
                </a:lnTo>
                <a:lnTo>
                  <a:pt x="392" y="30"/>
                </a:lnTo>
                <a:lnTo>
                  <a:pt x="392" y="25"/>
                </a:lnTo>
                <a:lnTo>
                  <a:pt x="394" y="20"/>
                </a:lnTo>
                <a:lnTo>
                  <a:pt x="397" y="18"/>
                </a:lnTo>
                <a:lnTo>
                  <a:pt x="397" y="13"/>
                </a:lnTo>
                <a:lnTo>
                  <a:pt x="399" y="10"/>
                </a:lnTo>
                <a:lnTo>
                  <a:pt x="404" y="10"/>
                </a:lnTo>
                <a:lnTo>
                  <a:pt x="416" y="8"/>
                </a:lnTo>
                <a:lnTo>
                  <a:pt x="413" y="5"/>
                </a:lnTo>
                <a:lnTo>
                  <a:pt x="411" y="3"/>
                </a:lnTo>
                <a:lnTo>
                  <a:pt x="406" y="3"/>
                </a:lnTo>
                <a:lnTo>
                  <a:pt x="404" y="1"/>
                </a:lnTo>
                <a:lnTo>
                  <a:pt x="404" y="1"/>
                </a:lnTo>
                <a:close/>
              </a:path>
              <a:path w="508" h="460">
                <a:moveTo>
                  <a:pt x="507" y="128"/>
                </a:moveTo>
                <a:lnTo>
                  <a:pt x="502" y="128"/>
                </a:lnTo>
                <a:lnTo>
                  <a:pt x="502" y="130"/>
                </a:lnTo>
                <a:lnTo>
                  <a:pt x="502" y="135"/>
                </a:lnTo>
                <a:lnTo>
                  <a:pt x="500" y="140"/>
                </a:lnTo>
                <a:lnTo>
                  <a:pt x="500" y="145"/>
                </a:lnTo>
                <a:lnTo>
                  <a:pt x="498" y="147"/>
                </a:lnTo>
                <a:lnTo>
                  <a:pt x="498" y="150"/>
                </a:lnTo>
                <a:lnTo>
                  <a:pt x="495" y="152"/>
                </a:lnTo>
                <a:lnTo>
                  <a:pt x="493" y="154"/>
                </a:lnTo>
                <a:lnTo>
                  <a:pt x="454" y="154"/>
                </a:lnTo>
                <a:lnTo>
                  <a:pt x="450" y="157"/>
                </a:lnTo>
                <a:lnTo>
                  <a:pt x="450" y="169"/>
                </a:lnTo>
                <a:lnTo>
                  <a:pt x="502" y="169"/>
                </a:lnTo>
                <a:lnTo>
                  <a:pt x="507" y="128"/>
                </a:lnTo>
                <a:lnTo>
                  <a:pt x="507" y="128"/>
                </a:lnTo>
                <a:close/>
              </a:path>
              <a:path w="508" h="460">
                <a:moveTo>
                  <a:pt x="464" y="8"/>
                </a:moveTo>
                <a:lnTo>
                  <a:pt x="461" y="10"/>
                </a:lnTo>
                <a:lnTo>
                  <a:pt x="459" y="13"/>
                </a:lnTo>
                <a:lnTo>
                  <a:pt x="457" y="18"/>
                </a:lnTo>
                <a:lnTo>
                  <a:pt x="454" y="20"/>
                </a:lnTo>
                <a:lnTo>
                  <a:pt x="452" y="25"/>
                </a:lnTo>
                <a:lnTo>
                  <a:pt x="452" y="39"/>
                </a:lnTo>
                <a:lnTo>
                  <a:pt x="450" y="44"/>
                </a:lnTo>
                <a:lnTo>
                  <a:pt x="450" y="46"/>
                </a:lnTo>
                <a:lnTo>
                  <a:pt x="452" y="51"/>
                </a:lnTo>
                <a:lnTo>
                  <a:pt x="452" y="53"/>
                </a:lnTo>
                <a:lnTo>
                  <a:pt x="454" y="56"/>
                </a:lnTo>
                <a:lnTo>
                  <a:pt x="459" y="58"/>
                </a:lnTo>
                <a:lnTo>
                  <a:pt x="461" y="58"/>
                </a:lnTo>
                <a:lnTo>
                  <a:pt x="464" y="56"/>
                </a:lnTo>
                <a:lnTo>
                  <a:pt x="464" y="44"/>
                </a:lnTo>
                <a:lnTo>
                  <a:pt x="461" y="41"/>
                </a:lnTo>
                <a:lnTo>
                  <a:pt x="461" y="37"/>
                </a:lnTo>
                <a:lnTo>
                  <a:pt x="459" y="32"/>
                </a:lnTo>
                <a:lnTo>
                  <a:pt x="459" y="30"/>
                </a:lnTo>
                <a:lnTo>
                  <a:pt x="459" y="27"/>
                </a:lnTo>
                <a:lnTo>
                  <a:pt x="461" y="22"/>
                </a:lnTo>
                <a:lnTo>
                  <a:pt x="464" y="18"/>
                </a:lnTo>
                <a:lnTo>
                  <a:pt x="464" y="15"/>
                </a:lnTo>
                <a:lnTo>
                  <a:pt x="466" y="13"/>
                </a:lnTo>
                <a:lnTo>
                  <a:pt x="469" y="13"/>
                </a:lnTo>
                <a:lnTo>
                  <a:pt x="471" y="10"/>
                </a:lnTo>
                <a:lnTo>
                  <a:pt x="473" y="8"/>
                </a:lnTo>
                <a:lnTo>
                  <a:pt x="476" y="8"/>
                </a:lnTo>
                <a:lnTo>
                  <a:pt x="464" y="8"/>
                </a:lnTo>
                <a:lnTo>
                  <a:pt x="464" y="8"/>
                </a:lnTo>
                <a:close/>
              </a:path>
              <a:path w="508" h="460">
                <a:moveTo>
                  <a:pt x="478" y="1"/>
                </a:moveTo>
                <a:lnTo>
                  <a:pt x="476" y="3"/>
                </a:lnTo>
                <a:lnTo>
                  <a:pt x="469" y="3"/>
                </a:lnTo>
                <a:lnTo>
                  <a:pt x="466" y="5"/>
                </a:lnTo>
                <a:lnTo>
                  <a:pt x="464" y="8"/>
                </a:lnTo>
                <a:lnTo>
                  <a:pt x="478" y="8"/>
                </a:lnTo>
                <a:lnTo>
                  <a:pt x="481" y="10"/>
                </a:lnTo>
                <a:lnTo>
                  <a:pt x="483" y="10"/>
                </a:lnTo>
                <a:lnTo>
                  <a:pt x="485" y="13"/>
                </a:lnTo>
                <a:lnTo>
                  <a:pt x="488" y="15"/>
                </a:lnTo>
                <a:lnTo>
                  <a:pt x="490" y="18"/>
                </a:lnTo>
                <a:lnTo>
                  <a:pt x="493" y="20"/>
                </a:lnTo>
                <a:lnTo>
                  <a:pt x="493" y="25"/>
                </a:lnTo>
                <a:lnTo>
                  <a:pt x="495" y="30"/>
                </a:lnTo>
                <a:lnTo>
                  <a:pt x="495" y="56"/>
                </a:lnTo>
                <a:lnTo>
                  <a:pt x="493" y="61"/>
                </a:lnTo>
                <a:lnTo>
                  <a:pt x="493" y="65"/>
                </a:lnTo>
                <a:lnTo>
                  <a:pt x="490" y="70"/>
                </a:lnTo>
                <a:lnTo>
                  <a:pt x="490" y="75"/>
                </a:lnTo>
                <a:lnTo>
                  <a:pt x="488" y="78"/>
                </a:lnTo>
                <a:lnTo>
                  <a:pt x="485" y="82"/>
                </a:lnTo>
                <a:lnTo>
                  <a:pt x="485" y="87"/>
                </a:lnTo>
                <a:lnTo>
                  <a:pt x="483" y="90"/>
                </a:lnTo>
                <a:lnTo>
                  <a:pt x="481" y="94"/>
                </a:lnTo>
                <a:lnTo>
                  <a:pt x="478" y="99"/>
                </a:lnTo>
                <a:lnTo>
                  <a:pt x="476" y="101"/>
                </a:lnTo>
                <a:lnTo>
                  <a:pt x="473" y="106"/>
                </a:lnTo>
                <a:lnTo>
                  <a:pt x="471" y="109"/>
                </a:lnTo>
                <a:lnTo>
                  <a:pt x="469" y="113"/>
                </a:lnTo>
                <a:lnTo>
                  <a:pt x="469" y="116"/>
                </a:lnTo>
                <a:lnTo>
                  <a:pt x="466" y="121"/>
                </a:lnTo>
                <a:lnTo>
                  <a:pt x="464" y="123"/>
                </a:lnTo>
                <a:lnTo>
                  <a:pt x="461" y="128"/>
                </a:lnTo>
                <a:lnTo>
                  <a:pt x="459" y="130"/>
                </a:lnTo>
                <a:lnTo>
                  <a:pt x="459" y="135"/>
                </a:lnTo>
                <a:lnTo>
                  <a:pt x="457" y="138"/>
                </a:lnTo>
                <a:lnTo>
                  <a:pt x="454" y="142"/>
                </a:lnTo>
                <a:lnTo>
                  <a:pt x="454" y="145"/>
                </a:lnTo>
                <a:lnTo>
                  <a:pt x="452" y="150"/>
                </a:lnTo>
                <a:lnTo>
                  <a:pt x="450" y="152"/>
                </a:lnTo>
                <a:lnTo>
                  <a:pt x="450" y="157"/>
                </a:lnTo>
                <a:lnTo>
                  <a:pt x="454" y="154"/>
                </a:lnTo>
                <a:lnTo>
                  <a:pt x="457" y="152"/>
                </a:lnTo>
                <a:lnTo>
                  <a:pt x="457" y="150"/>
                </a:lnTo>
                <a:lnTo>
                  <a:pt x="459" y="145"/>
                </a:lnTo>
                <a:lnTo>
                  <a:pt x="461" y="142"/>
                </a:lnTo>
                <a:lnTo>
                  <a:pt x="464" y="138"/>
                </a:lnTo>
                <a:lnTo>
                  <a:pt x="466" y="130"/>
                </a:lnTo>
                <a:lnTo>
                  <a:pt x="469" y="128"/>
                </a:lnTo>
                <a:lnTo>
                  <a:pt x="469" y="125"/>
                </a:lnTo>
                <a:lnTo>
                  <a:pt x="471" y="121"/>
                </a:lnTo>
                <a:lnTo>
                  <a:pt x="473" y="118"/>
                </a:lnTo>
                <a:lnTo>
                  <a:pt x="476" y="116"/>
                </a:lnTo>
                <a:lnTo>
                  <a:pt x="478" y="111"/>
                </a:lnTo>
                <a:lnTo>
                  <a:pt x="478" y="109"/>
                </a:lnTo>
                <a:lnTo>
                  <a:pt x="481" y="104"/>
                </a:lnTo>
                <a:lnTo>
                  <a:pt x="483" y="101"/>
                </a:lnTo>
                <a:lnTo>
                  <a:pt x="485" y="97"/>
                </a:lnTo>
                <a:lnTo>
                  <a:pt x="488" y="92"/>
                </a:lnTo>
                <a:lnTo>
                  <a:pt x="493" y="87"/>
                </a:lnTo>
                <a:lnTo>
                  <a:pt x="493" y="85"/>
                </a:lnTo>
                <a:lnTo>
                  <a:pt x="495" y="82"/>
                </a:lnTo>
                <a:lnTo>
                  <a:pt x="498" y="78"/>
                </a:lnTo>
                <a:lnTo>
                  <a:pt x="500" y="73"/>
                </a:lnTo>
                <a:lnTo>
                  <a:pt x="500" y="70"/>
                </a:lnTo>
                <a:lnTo>
                  <a:pt x="502" y="65"/>
                </a:lnTo>
                <a:lnTo>
                  <a:pt x="502" y="61"/>
                </a:lnTo>
                <a:lnTo>
                  <a:pt x="505" y="56"/>
                </a:lnTo>
                <a:lnTo>
                  <a:pt x="505" y="30"/>
                </a:lnTo>
                <a:lnTo>
                  <a:pt x="502" y="25"/>
                </a:lnTo>
                <a:lnTo>
                  <a:pt x="502" y="20"/>
                </a:lnTo>
                <a:lnTo>
                  <a:pt x="500" y="18"/>
                </a:lnTo>
                <a:lnTo>
                  <a:pt x="498" y="13"/>
                </a:lnTo>
                <a:lnTo>
                  <a:pt x="498" y="10"/>
                </a:lnTo>
                <a:lnTo>
                  <a:pt x="495" y="8"/>
                </a:lnTo>
                <a:lnTo>
                  <a:pt x="493" y="5"/>
                </a:lnTo>
                <a:lnTo>
                  <a:pt x="490" y="5"/>
                </a:lnTo>
                <a:lnTo>
                  <a:pt x="488" y="3"/>
                </a:lnTo>
                <a:lnTo>
                  <a:pt x="481" y="3"/>
                </a:lnTo>
                <a:lnTo>
                  <a:pt x="478" y="1"/>
                </a:lnTo>
                <a:lnTo>
                  <a:pt x="478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" name="path 60"/>
          <p:cNvSpPr/>
          <p:nvPr/>
        </p:nvSpPr>
        <p:spPr>
          <a:xfrm>
            <a:off x="9637014" y="9753854"/>
            <a:ext cx="268223" cy="291083"/>
          </a:xfrm>
          <a:custGeom>
            <a:avLst/>
            <a:gdLst/>
            <a:ahLst/>
            <a:cxnLst/>
            <a:rect l="0" t="0" r="0" b="0"/>
            <a:pathLst>
              <a:path w="422" h="458">
                <a:moveTo>
                  <a:pt x="118" y="430"/>
                </a:moveTo>
                <a:lnTo>
                  <a:pt x="111" y="440"/>
                </a:lnTo>
                <a:lnTo>
                  <a:pt x="37" y="440"/>
                </a:lnTo>
                <a:lnTo>
                  <a:pt x="42" y="447"/>
                </a:lnTo>
                <a:lnTo>
                  <a:pt x="44" y="445"/>
                </a:lnTo>
                <a:lnTo>
                  <a:pt x="128" y="445"/>
                </a:lnTo>
                <a:lnTo>
                  <a:pt x="118" y="430"/>
                </a:lnTo>
                <a:lnTo>
                  <a:pt x="118" y="430"/>
                </a:lnTo>
                <a:close/>
              </a:path>
              <a:path w="422" h="458">
                <a:moveTo>
                  <a:pt x="54" y="351"/>
                </a:moveTo>
                <a:lnTo>
                  <a:pt x="51" y="351"/>
                </a:lnTo>
                <a:lnTo>
                  <a:pt x="51" y="356"/>
                </a:lnTo>
                <a:lnTo>
                  <a:pt x="54" y="358"/>
                </a:lnTo>
                <a:lnTo>
                  <a:pt x="54" y="363"/>
                </a:lnTo>
                <a:lnTo>
                  <a:pt x="56" y="368"/>
                </a:lnTo>
                <a:lnTo>
                  <a:pt x="56" y="375"/>
                </a:lnTo>
                <a:lnTo>
                  <a:pt x="58" y="377"/>
                </a:lnTo>
                <a:lnTo>
                  <a:pt x="58" y="387"/>
                </a:lnTo>
                <a:lnTo>
                  <a:pt x="61" y="392"/>
                </a:lnTo>
                <a:lnTo>
                  <a:pt x="61" y="409"/>
                </a:lnTo>
                <a:lnTo>
                  <a:pt x="63" y="413"/>
                </a:lnTo>
                <a:lnTo>
                  <a:pt x="63" y="421"/>
                </a:lnTo>
                <a:lnTo>
                  <a:pt x="65" y="418"/>
                </a:lnTo>
                <a:lnTo>
                  <a:pt x="68" y="416"/>
                </a:lnTo>
                <a:lnTo>
                  <a:pt x="70" y="411"/>
                </a:lnTo>
                <a:lnTo>
                  <a:pt x="70" y="394"/>
                </a:lnTo>
                <a:lnTo>
                  <a:pt x="68" y="389"/>
                </a:lnTo>
                <a:lnTo>
                  <a:pt x="68" y="385"/>
                </a:lnTo>
                <a:lnTo>
                  <a:pt x="65" y="382"/>
                </a:lnTo>
                <a:lnTo>
                  <a:pt x="65" y="377"/>
                </a:lnTo>
                <a:lnTo>
                  <a:pt x="63" y="375"/>
                </a:lnTo>
                <a:lnTo>
                  <a:pt x="63" y="373"/>
                </a:lnTo>
                <a:lnTo>
                  <a:pt x="61" y="368"/>
                </a:lnTo>
                <a:lnTo>
                  <a:pt x="58" y="363"/>
                </a:lnTo>
                <a:lnTo>
                  <a:pt x="58" y="361"/>
                </a:lnTo>
                <a:lnTo>
                  <a:pt x="56" y="356"/>
                </a:lnTo>
                <a:lnTo>
                  <a:pt x="54" y="351"/>
                </a:lnTo>
                <a:lnTo>
                  <a:pt x="54" y="351"/>
                </a:lnTo>
                <a:close/>
              </a:path>
              <a:path w="422" h="458">
                <a:moveTo>
                  <a:pt x="30" y="349"/>
                </a:moveTo>
                <a:lnTo>
                  <a:pt x="22" y="349"/>
                </a:lnTo>
                <a:lnTo>
                  <a:pt x="22" y="353"/>
                </a:lnTo>
                <a:lnTo>
                  <a:pt x="22" y="447"/>
                </a:lnTo>
                <a:lnTo>
                  <a:pt x="22" y="449"/>
                </a:lnTo>
                <a:lnTo>
                  <a:pt x="22" y="457"/>
                </a:lnTo>
                <a:lnTo>
                  <a:pt x="30" y="452"/>
                </a:lnTo>
                <a:lnTo>
                  <a:pt x="30" y="349"/>
                </a:lnTo>
                <a:lnTo>
                  <a:pt x="30" y="349"/>
                </a:lnTo>
                <a:close/>
              </a:path>
              <a:path w="422" h="458">
                <a:moveTo>
                  <a:pt x="97" y="344"/>
                </a:moveTo>
                <a:lnTo>
                  <a:pt x="97" y="363"/>
                </a:lnTo>
                <a:lnTo>
                  <a:pt x="94" y="368"/>
                </a:lnTo>
                <a:lnTo>
                  <a:pt x="94" y="377"/>
                </a:lnTo>
                <a:lnTo>
                  <a:pt x="92" y="382"/>
                </a:lnTo>
                <a:lnTo>
                  <a:pt x="92" y="392"/>
                </a:lnTo>
                <a:lnTo>
                  <a:pt x="90" y="397"/>
                </a:lnTo>
                <a:lnTo>
                  <a:pt x="90" y="406"/>
                </a:lnTo>
                <a:lnTo>
                  <a:pt x="87" y="411"/>
                </a:lnTo>
                <a:lnTo>
                  <a:pt x="87" y="418"/>
                </a:lnTo>
                <a:lnTo>
                  <a:pt x="85" y="421"/>
                </a:lnTo>
                <a:lnTo>
                  <a:pt x="85" y="430"/>
                </a:lnTo>
                <a:lnTo>
                  <a:pt x="85" y="433"/>
                </a:lnTo>
                <a:lnTo>
                  <a:pt x="82" y="437"/>
                </a:lnTo>
                <a:lnTo>
                  <a:pt x="82" y="440"/>
                </a:lnTo>
                <a:lnTo>
                  <a:pt x="85" y="440"/>
                </a:lnTo>
                <a:lnTo>
                  <a:pt x="87" y="437"/>
                </a:lnTo>
                <a:lnTo>
                  <a:pt x="87" y="433"/>
                </a:lnTo>
                <a:lnTo>
                  <a:pt x="90" y="428"/>
                </a:lnTo>
                <a:lnTo>
                  <a:pt x="90" y="423"/>
                </a:lnTo>
                <a:lnTo>
                  <a:pt x="92" y="421"/>
                </a:lnTo>
                <a:lnTo>
                  <a:pt x="92" y="411"/>
                </a:lnTo>
                <a:lnTo>
                  <a:pt x="94" y="409"/>
                </a:lnTo>
                <a:lnTo>
                  <a:pt x="94" y="401"/>
                </a:lnTo>
                <a:lnTo>
                  <a:pt x="97" y="399"/>
                </a:lnTo>
                <a:lnTo>
                  <a:pt x="97" y="392"/>
                </a:lnTo>
                <a:lnTo>
                  <a:pt x="99" y="389"/>
                </a:lnTo>
                <a:lnTo>
                  <a:pt x="99" y="382"/>
                </a:lnTo>
                <a:lnTo>
                  <a:pt x="102" y="380"/>
                </a:lnTo>
                <a:lnTo>
                  <a:pt x="102" y="373"/>
                </a:lnTo>
                <a:lnTo>
                  <a:pt x="104" y="368"/>
                </a:lnTo>
                <a:lnTo>
                  <a:pt x="104" y="363"/>
                </a:lnTo>
                <a:lnTo>
                  <a:pt x="106" y="361"/>
                </a:lnTo>
                <a:lnTo>
                  <a:pt x="106" y="358"/>
                </a:lnTo>
                <a:lnTo>
                  <a:pt x="109" y="356"/>
                </a:lnTo>
                <a:lnTo>
                  <a:pt x="109" y="353"/>
                </a:lnTo>
                <a:lnTo>
                  <a:pt x="111" y="351"/>
                </a:lnTo>
                <a:lnTo>
                  <a:pt x="97" y="344"/>
                </a:lnTo>
                <a:lnTo>
                  <a:pt x="97" y="344"/>
                </a:lnTo>
                <a:close/>
              </a:path>
              <a:path w="422" h="458">
                <a:moveTo>
                  <a:pt x="114" y="320"/>
                </a:moveTo>
                <a:lnTo>
                  <a:pt x="104" y="332"/>
                </a:lnTo>
                <a:lnTo>
                  <a:pt x="39" y="332"/>
                </a:lnTo>
                <a:lnTo>
                  <a:pt x="44" y="337"/>
                </a:lnTo>
                <a:lnTo>
                  <a:pt x="54" y="337"/>
                </a:lnTo>
                <a:lnTo>
                  <a:pt x="56" y="334"/>
                </a:lnTo>
                <a:lnTo>
                  <a:pt x="123" y="334"/>
                </a:lnTo>
                <a:lnTo>
                  <a:pt x="114" y="320"/>
                </a:lnTo>
                <a:lnTo>
                  <a:pt x="114" y="320"/>
                </a:lnTo>
                <a:close/>
              </a:path>
              <a:path w="422" h="458">
                <a:moveTo>
                  <a:pt x="68" y="289"/>
                </a:moveTo>
                <a:lnTo>
                  <a:pt x="65" y="291"/>
                </a:lnTo>
                <a:lnTo>
                  <a:pt x="68" y="293"/>
                </a:lnTo>
                <a:lnTo>
                  <a:pt x="70" y="298"/>
                </a:lnTo>
                <a:lnTo>
                  <a:pt x="70" y="301"/>
                </a:lnTo>
                <a:lnTo>
                  <a:pt x="73" y="305"/>
                </a:lnTo>
                <a:lnTo>
                  <a:pt x="73" y="308"/>
                </a:lnTo>
                <a:lnTo>
                  <a:pt x="75" y="310"/>
                </a:lnTo>
                <a:lnTo>
                  <a:pt x="75" y="322"/>
                </a:lnTo>
                <a:lnTo>
                  <a:pt x="77" y="325"/>
                </a:lnTo>
                <a:lnTo>
                  <a:pt x="80" y="325"/>
                </a:lnTo>
                <a:lnTo>
                  <a:pt x="82" y="322"/>
                </a:lnTo>
                <a:lnTo>
                  <a:pt x="85" y="320"/>
                </a:lnTo>
                <a:lnTo>
                  <a:pt x="85" y="308"/>
                </a:lnTo>
                <a:lnTo>
                  <a:pt x="82" y="305"/>
                </a:lnTo>
                <a:lnTo>
                  <a:pt x="82" y="303"/>
                </a:lnTo>
                <a:lnTo>
                  <a:pt x="80" y="301"/>
                </a:lnTo>
                <a:lnTo>
                  <a:pt x="77" y="298"/>
                </a:lnTo>
                <a:lnTo>
                  <a:pt x="75" y="296"/>
                </a:lnTo>
                <a:lnTo>
                  <a:pt x="73" y="293"/>
                </a:lnTo>
                <a:lnTo>
                  <a:pt x="68" y="289"/>
                </a:lnTo>
                <a:lnTo>
                  <a:pt x="68" y="289"/>
                </a:lnTo>
                <a:close/>
              </a:path>
              <a:path w="422" h="458">
                <a:moveTo>
                  <a:pt x="32" y="286"/>
                </a:moveTo>
                <a:lnTo>
                  <a:pt x="32" y="293"/>
                </a:lnTo>
                <a:lnTo>
                  <a:pt x="30" y="296"/>
                </a:lnTo>
                <a:lnTo>
                  <a:pt x="30" y="303"/>
                </a:lnTo>
                <a:lnTo>
                  <a:pt x="27" y="308"/>
                </a:lnTo>
                <a:lnTo>
                  <a:pt x="27" y="315"/>
                </a:lnTo>
                <a:lnTo>
                  <a:pt x="25" y="317"/>
                </a:lnTo>
                <a:lnTo>
                  <a:pt x="25" y="322"/>
                </a:lnTo>
                <a:lnTo>
                  <a:pt x="22" y="325"/>
                </a:lnTo>
                <a:lnTo>
                  <a:pt x="22" y="332"/>
                </a:lnTo>
                <a:lnTo>
                  <a:pt x="20" y="337"/>
                </a:lnTo>
                <a:lnTo>
                  <a:pt x="20" y="339"/>
                </a:lnTo>
                <a:lnTo>
                  <a:pt x="17" y="341"/>
                </a:lnTo>
                <a:lnTo>
                  <a:pt x="17" y="344"/>
                </a:lnTo>
                <a:lnTo>
                  <a:pt x="15" y="349"/>
                </a:lnTo>
                <a:lnTo>
                  <a:pt x="15" y="351"/>
                </a:lnTo>
                <a:lnTo>
                  <a:pt x="13" y="353"/>
                </a:lnTo>
                <a:lnTo>
                  <a:pt x="13" y="358"/>
                </a:lnTo>
                <a:lnTo>
                  <a:pt x="10" y="361"/>
                </a:lnTo>
                <a:lnTo>
                  <a:pt x="10" y="365"/>
                </a:lnTo>
                <a:lnTo>
                  <a:pt x="8" y="368"/>
                </a:lnTo>
                <a:lnTo>
                  <a:pt x="8" y="370"/>
                </a:lnTo>
                <a:lnTo>
                  <a:pt x="5" y="375"/>
                </a:lnTo>
                <a:lnTo>
                  <a:pt x="5" y="377"/>
                </a:lnTo>
                <a:lnTo>
                  <a:pt x="3" y="380"/>
                </a:lnTo>
                <a:lnTo>
                  <a:pt x="1" y="382"/>
                </a:lnTo>
                <a:lnTo>
                  <a:pt x="1" y="387"/>
                </a:lnTo>
                <a:lnTo>
                  <a:pt x="3" y="387"/>
                </a:lnTo>
                <a:lnTo>
                  <a:pt x="5" y="385"/>
                </a:lnTo>
                <a:lnTo>
                  <a:pt x="5" y="382"/>
                </a:lnTo>
                <a:lnTo>
                  <a:pt x="8" y="380"/>
                </a:lnTo>
                <a:lnTo>
                  <a:pt x="8" y="377"/>
                </a:lnTo>
                <a:lnTo>
                  <a:pt x="10" y="373"/>
                </a:lnTo>
                <a:lnTo>
                  <a:pt x="13" y="370"/>
                </a:lnTo>
                <a:lnTo>
                  <a:pt x="13" y="368"/>
                </a:lnTo>
                <a:lnTo>
                  <a:pt x="15" y="363"/>
                </a:lnTo>
                <a:lnTo>
                  <a:pt x="17" y="361"/>
                </a:lnTo>
                <a:lnTo>
                  <a:pt x="20" y="356"/>
                </a:lnTo>
                <a:lnTo>
                  <a:pt x="20" y="353"/>
                </a:lnTo>
                <a:lnTo>
                  <a:pt x="22" y="349"/>
                </a:lnTo>
                <a:lnTo>
                  <a:pt x="30" y="349"/>
                </a:lnTo>
                <a:lnTo>
                  <a:pt x="34" y="344"/>
                </a:lnTo>
                <a:lnTo>
                  <a:pt x="27" y="337"/>
                </a:lnTo>
                <a:lnTo>
                  <a:pt x="27" y="334"/>
                </a:lnTo>
                <a:lnTo>
                  <a:pt x="30" y="332"/>
                </a:lnTo>
                <a:lnTo>
                  <a:pt x="30" y="327"/>
                </a:lnTo>
                <a:lnTo>
                  <a:pt x="32" y="325"/>
                </a:lnTo>
                <a:lnTo>
                  <a:pt x="32" y="320"/>
                </a:lnTo>
                <a:lnTo>
                  <a:pt x="34" y="317"/>
                </a:lnTo>
                <a:lnTo>
                  <a:pt x="34" y="313"/>
                </a:lnTo>
                <a:lnTo>
                  <a:pt x="37" y="308"/>
                </a:lnTo>
                <a:lnTo>
                  <a:pt x="37" y="305"/>
                </a:lnTo>
                <a:lnTo>
                  <a:pt x="39" y="301"/>
                </a:lnTo>
                <a:lnTo>
                  <a:pt x="44" y="296"/>
                </a:lnTo>
                <a:lnTo>
                  <a:pt x="32" y="286"/>
                </a:lnTo>
                <a:lnTo>
                  <a:pt x="32" y="286"/>
                </a:lnTo>
                <a:close/>
              </a:path>
              <a:path w="422" h="458">
                <a:moveTo>
                  <a:pt x="181" y="440"/>
                </a:moveTo>
                <a:lnTo>
                  <a:pt x="181" y="454"/>
                </a:lnTo>
                <a:lnTo>
                  <a:pt x="190" y="449"/>
                </a:lnTo>
                <a:lnTo>
                  <a:pt x="190" y="442"/>
                </a:lnTo>
                <a:lnTo>
                  <a:pt x="243" y="442"/>
                </a:lnTo>
                <a:lnTo>
                  <a:pt x="181" y="440"/>
                </a:lnTo>
                <a:lnTo>
                  <a:pt x="181" y="440"/>
                </a:lnTo>
                <a:close/>
              </a:path>
              <a:path w="422" h="458">
                <a:moveTo>
                  <a:pt x="174" y="397"/>
                </a:moveTo>
                <a:lnTo>
                  <a:pt x="171" y="399"/>
                </a:lnTo>
                <a:lnTo>
                  <a:pt x="169" y="401"/>
                </a:lnTo>
                <a:lnTo>
                  <a:pt x="166" y="404"/>
                </a:lnTo>
                <a:lnTo>
                  <a:pt x="164" y="404"/>
                </a:lnTo>
                <a:lnTo>
                  <a:pt x="162" y="406"/>
                </a:lnTo>
                <a:lnTo>
                  <a:pt x="157" y="409"/>
                </a:lnTo>
                <a:lnTo>
                  <a:pt x="154" y="409"/>
                </a:lnTo>
                <a:lnTo>
                  <a:pt x="152" y="411"/>
                </a:lnTo>
                <a:lnTo>
                  <a:pt x="150" y="413"/>
                </a:lnTo>
                <a:lnTo>
                  <a:pt x="147" y="413"/>
                </a:lnTo>
                <a:lnTo>
                  <a:pt x="145" y="416"/>
                </a:lnTo>
                <a:lnTo>
                  <a:pt x="142" y="416"/>
                </a:lnTo>
                <a:lnTo>
                  <a:pt x="142" y="418"/>
                </a:lnTo>
                <a:lnTo>
                  <a:pt x="145" y="418"/>
                </a:lnTo>
                <a:lnTo>
                  <a:pt x="147" y="416"/>
                </a:lnTo>
                <a:lnTo>
                  <a:pt x="154" y="416"/>
                </a:lnTo>
                <a:lnTo>
                  <a:pt x="157" y="413"/>
                </a:lnTo>
                <a:lnTo>
                  <a:pt x="159" y="413"/>
                </a:lnTo>
                <a:lnTo>
                  <a:pt x="162" y="411"/>
                </a:lnTo>
                <a:lnTo>
                  <a:pt x="164" y="409"/>
                </a:lnTo>
                <a:lnTo>
                  <a:pt x="166" y="409"/>
                </a:lnTo>
                <a:lnTo>
                  <a:pt x="169" y="406"/>
                </a:lnTo>
                <a:lnTo>
                  <a:pt x="171" y="406"/>
                </a:lnTo>
                <a:lnTo>
                  <a:pt x="174" y="404"/>
                </a:lnTo>
                <a:lnTo>
                  <a:pt x="176" y="401"/>
                </a:lnTo>
                <a:lnTo>
                  <a:pt x="178" y="401"/>
                </a:lnTo>
                <a:lnTo>
                  <a:pt x="181" y="399"/>
                </a:lnTo>
                <a:lnTo>
                  <a:pt x="174" y="397"/>
                </a:lnTo>
                <a:lnTo>
                  <a:pt x="174" y="397"/>
                </a:lnTo>
                <a:close/>
              </a:path>
              <a:path w="422" h="458">
                <a:moveTo>
                  <a:pt x="178" y="392"/>
                </a:moveTo>
                <a:lnTo>
                  <a:pt x="176" y="394"/>
                </a:lnTo>
                <a:lnTo>
                  <a:pt x="174" y="397"/>
                </a:lnTo>
                <a:lnTo>
                  <a:pt x="181" y="399"/>
                </a:lnTo>
                <a:lnTo>
                  <a:pt x="181" y="440"/>
                </a:lnTo>
                <a:lnTo>
                  <a:pt x="243" y="442"/>
                </a:lnTo>
                <a:lnTo>
                  <a:pt x="243" y="452"/>
                </a:lnTo>
                <a:lnTo>
                  <a:pt x="253" y="447"/>
                </a:lnTo>
                <a:lnTo>
                  <a:pt x="253" y="437"/>
                </a:lnTo>
                <a:lnTo>
                  <a:pt x="190" y="437"/>
                </a:lnTo>
                <a:lnTo>
                  <a:pt x="190" y="394"/>
                </a:lnTo>
                <a:lnTo>
                  <a:pt x="243" y="394"/>
                </a:lnTo>
                <a:lnTo>
                  <a:pt x="178" y="392"/>
                </a:lnTo>
                <a:lnTo>
                  <a:pt x="178" y="392"/>
                </a:lnTo>
                <a:close/>
              </a:path>
              <a:path w="422" h="458">
                <a:moveTo>
                  <a:pt x="248" y="382"/>
                </a:moveTo>
                <a:lnTo>
                  <a:pt x="243" y="389"/>
                </a:lnTo>
                <a:lnTo>
                  <a:pt x="181" y="389"/>
                </a:lnTo>
                <a:lnTo>
                  <a:pt x="178" y="392"/>
                </a:lnTo>
                <a:lnTo>
                  <a:pt x="243" y="394"/>
                </a:lnTo>
                <a:lnTo>
                  <a:pt x="243" y="437"/>
                </a:lnTo>
                <a:lnTo>
                  <a:pt x="190" y="437"/>
                </a:lnTo>
                <a:lnTo>
                  <a:pt x="253" y="437"/>
                </a:lnTo>
                <a:lnTo>
                  <a:pt x="253" y="435"/>
                </a:lnTo>
                <a:lnTo>
                  <a:pt x="253" y="397"/>
                </a:lnTo>
                <a:lnTo>
                  <a:pt x="255" y="392"/>
                </a:lnTo>
                <a:lnTo>
                  <a:pt x="248" y="382"/>
                </a:lnTo>
                <a:lnTo>
                  <a:pt x="248" y="382"/>
                </a:lnTo>
                <a:close/>
              </a:path>
              <a:path w="422" h="458">
                <a:moveTo>
                  <a:pt x="181" y="382"/>
                </a:moveTo>
                <a:lnTo>
                  <a:pt x="181" y="389"/>
                </a:lnTo>
                <a:lnTo>
                  <a:pt x="195" y="389"/>
                </a:lnTo>
                <a:lnTo>
                  <a:pt x="195" y="387"/>
                </a:lnTo>
                <a:lnTo>
                  <a:pt x="197" y="385"/>
                </a:lnTo>
                <a:lnTo>
                  <a:pt x="188" y="385"/>
                </a:lnTo>
                <a:lnTo>
                  <a:pt x="181" y="382"/>
                </a:lnTo>
                <a:lnTo>
                  <a:pt x="181" y="382"/>
                </a:lnTo>
                <a:close/>
              </a:path>
              <a:path w="422" h="458">
                <a:moveTo>
                  <a:pt x="171" y="339"/>
                </a:moveTo>
                <a:lnTo>
                  <a:pt x="169" y="341"/>
                </a:lnTo>
                <a:lnTo>
                  <a:pt x="166" y="346"/>
                </a:lnTo>
                <a:lnTo>
                  <a:pt x="164" y="349"/>
                </a:lnTo>
                <a:lnTo>
                  <a:pt x="162" y="351"/>
                </a:lnTo>
                <a:lnTo>
                  <a:pt x="162" y="353"/>
                </a:lnTo>
                <a:lnTo>
                  <a:pt x="159" y="356"/>
                </a:lnTo>
                <a:lnTo>
                  <a:pt x="157" y="358"/>
                </a:lnTo>
                <a:lnTo>
                  <a:pt x="154" y="361"/>
                </a:lnTo>
                <a:lnTo>
                  <a:pt x="152" y="363"/>
                </a:lnTo>
                <a:lnTo>
                  <a:pt x="150" y="365"/>
                </a:lnTo>
                <a:lnTo>
                  <a:pt x="152" y="368"/>
                </a:lnTo>
                <a:lnTo>
                  <a:pt x="154" y="365"/>
                </a:lnTo>
                <a:lnTo>
                  <a:pt x="154" y="363"/>
                </a:lnTo>
                <a:lnTo>
                  <a:pt x="157" y="363"/>
                </a:lnTo>
                <a:lnTo>
                  <a:pt x="159" y="361"/>
                </a:lnTo>
                <a:lnTo>
                  <a:pt x="162" y="358"/>
                </a:lnTo>
                <a:lnTo>
                  <a:pt x="164" y="356"/>
                </a:lnTo>
                <a:lnTo>
                  <a:pt x="166" y="353"/>
                </a:lnTo>
                <a:lnTo>
                  <a:pt x="169" y="351"/>
                </a:lnTo>
                <a:lnTo>
                  <a:pt x="169" y="349"/>
                </a:lnTo>
                <a:lnTo>
                  <a:pt x="171" y="346"/>
                </a:lnTo>
                <a:lnTo>
                  <a:pt x="174" y="344"/>
                </a:lnTo>
                <a:lnTo>
                  <a:pt x="176" y="341"/>
                </a:lnTo>
                <a:lnTo>
                  <a:pt x="176" y="339"/>
                </a:lnTo>
                <a:lnTo>
                  <a:pt x="171" y="339"/>
                </a:lnTo>
                <a:lnTo>
                  <a:pt x="171" y="339"/>
                </a:lnTo>
                <a:close/>
              </a:path>
              <a:path w="422" h="458">
                <a:moveTo>
                  <a:pt x="253" y="320"/>
                </a:moveTo>
                <a:lnTo>
                  <a:pt x="236" y="320"/>
                </a:lnTo>
                <a:lnTo>
                  <a:pt x="236" y="322"/>
                </a:lnTo>
                <a:lnTo>
                  <a:pt x="234" y="325"/>
                </a:lnTo>
                <a:lnTo>
                  <a:pt x="234" y="327"/>
                </a:lnTo>
                <a:lnTo>
                  <a:pt x="231" y="332"/>
                </a:lnTo>
                <a:lnTo>
                  <a:pt x="229" y="334"/>
                </a:lnTo>
                <a:lnTo>
                  <a:pt x="229" y="337"/>
                </a:lnTo>
                <a:lnTo>
                  <a:pt x="226" y="339"/>
                </a:lnTo>
                <a:lnTo>
                  <a:pt x="224" y="341"/>
                </a:lnTo>
                <a:lnTo>
                  <a:pt x="222" y="344"/>
                </a:lnTo>
                <a:lnTo>
                  <a:pt x="219" y="349"/>
                </a:lnTo>
                <a:lnTo>
                  <a:pt x="219" y="351"/>
                </a:lnTo>
                <a:lnTo>
                  <a:pt x="217" y="353"/>
                </a:lnTo>
                <a:lnTo>
                  <a:pt x="214" y="356"/>
                </a:lnTo>
                <a:lnTo>
                  <a:pt x="212" y="358"/>
                </a:lnTo>
                <a:lnTo>
                  <a:pt x="210" y="363"/>
                </a:lnTo>
                <a:lnTo>
                  <a:pt x="207" y="365"/>
                </a:lnTo>
                <a:lnTo>
                  <a:pt x="205" y="368"/>
                </a:lnTo>
                <a:lnTo>
                  <a:pt x="202" y="370"/>
                </a:lnTo>
                <a:lnTo>
                  <a:pt x="200" y="373"/>
                </a:lnTo>
                <a:lnTo>
                  <a:pt x="197" y="375"/>
                </a:lnTo>
                <a:lnTo>
                  <a:pt x="195" y="377"/>
                </a:lnTo>
                <a:lnTo>
                  <a:pt x="195" y="380"/>
                </a:lnTo>
                <a:lnTo>
                  <a:pt x="193" y="380"/>
                </a:lnTo>
                <a:lnTo>
                  <a:pt x="190" y="382"/>
                </a:lnTo>
                <a:lnTo>
                  <a:pt x="188" y="385"/>
                </a:lnTo>
                <a:lnTo>
                  <a:pt x="200" y="385"/>
                </a:lnTo>
                <a:lnTo>
                  <a:pt x="202" y="382"/>
                </a:lnTo>
                <a:lnTo>
                  <a:pt x="205" y="380"/>
                </a:lnTo>
                <a:lnTo>
                  <a:pt x="207" y="377"/>
                </a:lnTo>
                <a:lnTo>
                  <a:pt x="210" y="375"/>
                </a:lnTo>
                <a:lnTo>
                  <a:pt x="212" y="373"/>
                </a:lnTo>
                <a:lnTo>
                  <a:pt x="214" y="370"/>
                </a:lnTo>
                <a:lnTo>
                  <a:pt x="217" y="368"/>
                </a:lnTo>
                <a:lnTo>
                  <a:pt x="219" y="365"/>
                </a:lnTo>
                <a:lnTo>
                  <a:pt x="222" y="363"/>
                </a:lnTo>
                <a:lnTo>
                  <a:pt x="222" y="361"/>
                </a:lnTo>
                <a:lnTo>
                  <a:pt x="224" y="358"/>
                </a:lnTo>
                <a:lnTo>
                  <a:pt x="226" y="356"/>
                </a:lnTo>
                <a:lnTo>
                  <a:pt x="229" y="353"/>
                </a:lnTo>
                <a:lnTo>
                  <a:pt x="229" y="351"/>
                </a:lnTo>
                <a:lnTo>
                  <a:pt x="231" y="349"/>
                </a:lnTo>
                <a:lnTo>
                  <a:pt x="234" y="344"/>
                </a:lnTo>
                <a:lnTo>
                  <a:pt x="236" y="341"/>
                </a:lnTo>
                <a:lnTo>
                  <a:pt x="238" y="339"/>
                </a:lnTo>
                <a:lnTo>
                  <a:pt x="238" y="337"/>
                </a:lnTo>
                <a:lnTo>
                  <a:pt x="241" y="332"/>
                </a:lnTo>
                <a:lnTo>
                  <a:pt x="243" y="329"/>
                </a:lnTo>
                <a:lnTo>
                  <a:pt x="245" y="327"/>
                </a:lnTo>
                <a:lnTo>
                  <a:pt x="245" y="322"/>
                </a:lnTo>
                <a:lnTo>
                  <a:pt x="253" y="320"/>
                </a:lnTo>
                <a:lnTo>
                  <a:pt x="253" y="320"/>
                </a:lnTo>
                <a:close/>
              </a:path>
              <a:path w="422" h="458">
                <a:moveTo>
                  <a:pt x="241" y="308"/>
                </a:moveTo>
                <a:lnTo>
                  <a:pt x="236" y="315"/>
                </a:lnTo>
                <a:lnTo>
                  <a:pt x="190" y="315"/>
                </a:lnTo>
                <a:lnTo>
                  <a:pt x="181" y="317"/>
                </a:lnTo>
                <a:lnTo>
                  <a:pt x="181" y="322"/>
                </a:lnTo>
                <a:lnTo>
                  <a:pt x="178" y="325"/>
                </a:lnTo>
                <a:lnTo>
                  <a:pt x="176" y="327"/>
                </a:lnTo>
                <a:lnTo>
                  <a:pt x="176" y="332"/>
                </a:lnTo>
                <a:lnTo>
                  <a:pt x="174" y="334"/>
                </a:lnTo>
                <a:lnTo>
                  <a:pt x="171" y="337"/>
                </a:lnTo>
                <a:lnTo>
                  <a:pt x="171" y="339"/>
                </a:lnTo>
                <a:lnTo>
                  <a:pt x="176" y="339"/>
                </a:lnTo>
                <a:lnTo>
                  <a:pt x="178" y="341"/>
                </a:lnTo>
                <a:lnTo>
                  <a:pt x="181" y="346"/>
                </a:lnTo>
                <a:lnTo>
                  <a:pt x="183" y="349"/>
                </a:lnTo>
                <a:lnTo>
                  <a:pt x="185" y="351"/>
                </a:lnTo>
                <a:lnTo>
                  <a:pt x="185" y="353"/>
                </a:lnTo>
                <a:lnTo>
                  <a:pt x="188" y="358"/>
                </a:lnTo>
                <a:lnTo>
                  <a:pt x="190" y="358"/>
                </a:lnTo>
                <a:lnTo>
                  <a:pt x="190" y="361"/>
                </a:lnTo>
                <a:lnTo>
                  <a:pt x="190" y="365"/>
                </a:lnTo>
                <a:lnTo>
                  <a:pt x="193" y="368"/>
                </a:lnTo>
                <a:lnTo>
                  <a:pt x="195" y="365"/>
                </a:lnTo>
                <a:lnTo>
                  <a:pt x="197" y="363"/>
                </a:lnTo>
                <a:lnTo>
                  <a:pt x="197" y="358"/>
                </a:lnTo>
                <a:lnTo>
                  <a:pt x="197" y="353"/>
                </a:lnTo>
                <a:lnTo>
                  <a:pt x="195" y="351"/>
                </a:lnTo>
                <a:lnTo>
                  <a:pt x="195" y="349"/>
                </a:lnTo>
                <a:lnTo>
                  <a:pt x="193" y="346"/>
                </a:lnTo>
                <a:lnTo>
                  <a:pt x="190" y="346"/>
                </a:lnTo>
                <a:lnTo>
                  <a:pt x="188" y="344"/>
                </a:lnTo>
                <a:lnTo>
                  <a:pt x="185" y="341"/>
                </a:lnTo>
                <a:lnTo>
                  <a:pt x="183" y="339"/>
                </a:lnTo>
                <a:lnTo>
                  <a:pt x="178" y="337"/>
                </a:lnTo>
                <a:lnTo>
                  <a:pt x="181" y="337"/>
                </a:lnTo>
                <a:lnTo>
                  <a:pt x="181" y="332"/>
                </a:lnTo>
                <a:lnTo>
                  <a:pt x="183" y="329"/>
                </a:lnTo>
                <a:lnTo>
                  <a:pt x="185" y="327"/>
                </a:lnTo>
                <a:lnTo>
                  <a:pt x="188" y="325"/>
                </a:lnTo>
                <a:lnTo>
                  <a:pt x="190" y="320"/>
                </a:lnTo>
                <a:lnTo>
                  <a:pt x="253" y="320"/>
                </a:lnTo>
                <a:lnTo>
                  <a:pt x="241" y="308"/>
                </a:lnTo>
                <a:lnTo>
                  <a:pt x="241" y="308"/>
                </a:lnTo>
                <a:close/>
              </a:path>
              <a:path w="422" h="458">
                <a:moveTo>
                  <a:pt x="193" y="286"/>
                </a:moveTo>
                <a:lnTo>
                  <a:pt x="193" y="289"/>
                </a:lnTo>
                <a:lnTo>
                  <a:pt x="190" y="291"/>
                </a:lnTo>
                <a:lnTo>
                  <a:pt x="190" y="296"/>
                </a:lnTo>
                <a:lnTo>
                  <a:pt x="188" y="298"/>
                </a:lnTo>
                <a:lnTo>
                  <a:pt x="188" y="305"/>
                </a:lnTo>
                <a:lnTo>
                  <a:pt x="185" y="308"/>
                </a:lnTo>
                <a:lnTo>
                  <a:pt x="185" y="313"/>
                </a:lnTo>
                <a:lnTo>
                  <a:pt x="183" y="315"/>
                </a:lnTo>
                <a:lnTo>
                  <a:pt x="181" y="317"/>
                </a:lnTo>
                <a:lnTo>
                  <a:pt x="190" y="315"/>
                </a:lnTo>
                <a:lnTo>
                  <a:pt x="193" y="315"/>
                </a:lnTo>
                <a:lnTo>
                  <a:pt x="193" y="313"/>
                </a:lnTo>
                <a:lnTo>
                  <a:pt x="195" y="308"/>
                </a:lnTo>
                <a:lnTo>
                  <a:pt x="195" y="305"/>
                </a:lnTo>
                <a:lnTo>
                  <a:pt x="197" y="303"/>
                </a:lnTo>
                <a:lnTo>
                  <a:pt x="205" y="298"/>
                </a:lnTo>
                <a:lnTo>
                  <a:pt x="193" y="286"/>
                </a:lnTo>
                <a:lnTo>
                  <a:pt x="193" y="286"/>
                </a:lnTo>
                <a:close/>
              </a:path>
              <a:path w="422" h="458">
                <a:moveTo>
                  <a:pt x="344" y="437"/>
                </a:moveTo>
                <a:lnTo>
                  <a:pt x="344" y="440"/>
                </a:lnTo>
                <a:lnTo>
                  <a:pt x="361" y="440"/>
                </a:lnTo>
                <a:lnTo>
                  <a:pt x="356" y="440"/>
                </a:lnTo>
                <a:lnTo>
                  <a:pt x="354" y="437"/>
                </a:lnTo>
                <a:lnTo>
                  <a:pt x="344" y="437"/>
                </a:lnTo>
                <a:lnTo>
                  <a:pt x="344" y="437"/>
                </a:lnTo>
                <a:close/>
              </a:path>
              <a:path w="422" h="458">
                <a:moveTo>
                  <a:pt x="298" y="370"/>
                </a:moveTo>
                <a:lnTo>
                  <a:pt x="298" y="375"/>
                </a:lnTo>
                <a:lnTo>
                  <a:pt x="296" y="377"/>
                </a:lnTo>
                <a:lnTo>
                  <a:pt x="296" y="382"/>
                </a:lnTo>
                <a:lnTo>
                  <a:pt x="294" y="385"/>
                </a:lnTo>
                <a:lnTo>
                  <a:pt x="294" y="387"/>
                </a:lnTo>
                <a:lnTo>
                  <a:pt x="291" y="392"/>
                </a:lnTo>
                <a:lnTo>
                  <a:pt x="291" y="394"/>
                </a:lnTo>
                <a:lnTo>
                  <a:pt x="289" y="399"/>
                </a:lnTo>
                <a:lnTo>
                  <a:pt x="289" y="401"/>
                </a:lnTo>
                <a:lnTo>
                  <a:pt x="286" y="406"/>
                </a:lnTo>
                <a:lnTo>
                  <a:pt x="284" y="409"/>
                </a:lnTo>
                <a:lnTo>
                  <a:pt x="284" y="411"/>
                </a:lnTo>
                <a:lnTo>
                  <a:pt x="282" y="413"/>
                </a:lnTo>
                <a:lnTo>
                  <a:pt x="282" y="416"/>
                </a:lnTo>
                <a:lnTo>
                  <a:pt x="279" y="421"/>
                </a:lnTo>
                <a:lnTo>
                  <a:pt x="279" y="423"/>
                </a:lnTo>
                <a:lnTo>
                  <a:pt x="282" y="421"/>
                </a:lnTo>
                <a:lnTo>
                  <a:pt x="284" y="418"/>
                </a:lnTo>
                <a:lnTo>
                  <a:pt x="284" y="416"/>
                </a:lnTo>
                <a:lnTo>
                  <a:pt x="286" y="413"/>
                </a:lnTo>
                <a:lnTo>
                  <a:pt x="289" y="411"/>
                </a:lnTo>
                <a:lnTo>
                  <a:pt x="289" y="409"/>
                </a:lnTo>
                <a:lnTo>
                  <a:pt x="291" y="406"/>
                </a:lnTo>
                <a:lnTo>
                  <a:pt x="294" y="401"/>
                </a:lnTo>
                <a:lnTo>
                  <a:pt x="296" y="399"/>
                </a:lnTo>
                <a:lnTo>
                  <a:pt x="296" y="397"/>
                </a:lnTo>
                <a:lnTo>
                  <a:pt x="298" y="394"/>
                </a:lnTo>
                <a:lnTo>
                  <a:pt x="298" y="389"/>
                </a:lnTo>
                <a:lnTo>
                  <a:pt x="301" y="387"/>
                </a:lnTo>
                <a:lnTo>
                  <a:pt x="303" y="382"/>
                </a:lnTo>
                <a:lnTo>
                  <a:pt x="303" y="380"/>
                </a:lnTo>
                <a:lnTo>
                  <a:pt x="305" y="375"/>
                </a:lnTo>
                <a:lnTo>
                  <a:pt x="305" y="373"/>
                </a:lnTo>
                <a:lnTo>
                  <a:pt x="298" y="370"/>
                </a:lnTo>
                <a:lnTo>
                  <a:pt x="298" y="370"/>
                </a:lnTo>
                <a:close/>
              </a:path>
              <a:path w="422" h="458">
                <a:moveTo>
                  <a:pt x="377" y="368"/>
                </a:moveTo>
                <a:lnTo>
                  <a:pt x="377" y="375"/>
                </a:lnTo>
                <a:lnTo>
                  <a:pt x="380" y="377"/>
                </a:lnTo>
                <a:lnTo>
                  <a:pt x="382" y="382"/>
                </a:lnTo>
                <a:lnTo>
                  <a:pt x="382" y="385"/>
                </a:lnTo>
                <a:lnTo>
                  <a:pt x="385" y="389"/>
                </a:lnTo>
                <a:lnTo>
                  <a:pt x="385" y="392"/>
                </a:lnTo>
                <a:lnTo>
                  <a:pt x="387" y="394"/>
                </a:lnTo>
                <a:lnTo>
                  <a:pt x="387" y="397"/>
                </a:lnTo>
                <a:lnTo>
                  <a:pt x="390" y="399"/>
                </a:lnTo>
                <a:lnTo>
                  <a:pt x="390" y="401"/>
                </a:lnTo>
                <a:lnTo>
                  <a:pt x="392" y="406"/>
                </a:lnTo>
                <a:lnTo>
                  <a:pt x="392" y="413"/>
                </a:lnTo>
                <a:lnTo>
                  <a:pt x="394" y="416"/>
                </a:lnTo>
                <a:lnTo>
                  <a:pt x="394" y="418"/>
                </a:lnTo>
                <a:lnTo>
                  <a:pt x="397" y="423"/>
                </a:lnTo>
                <a:lnTo>
                  <a:pt x="397" y="428"/>
                </a:lnTo>
                <a:lnTo>
                  <a:pt x="399" y="428"/>
                </a:lnTo>
                <a:lnTo>
                  <a:pt x="402" y="425"/>
                </a:lnTo>
                <a:lnTo>
                  <a:pt x="404" y="423"/>
                </a:lnTo>
                <a:lnTo>
                  <a:pt x="404" y="418"/>
                </a:lnTo>
                <a:lnTo>
                  <a:pt x="404" y="413"/>
                </a:lnTo>
                <a:lnTo>
                  <a:pt x="402" y="411"/>
                </a:lnTo>
                <a:lnTo>
                  <a:pt x="402" y="406"/>
                </a:lnTo>
                <a:lnTo>
                  <a:pt x="399" y="404"/>
                </a:lnTo>
                <a:lnTo>
                  <a:pt x="399" y="401"/>
                </a:lnTo>
                <a:lnTo>
                  <a:pt x="397" y="399"/>
                </a:lnTo>
                <a:lnTo>
                  <a:pt x="397" y="397"/>
                </a:lnTo>
                <a:lnTo>
                  <a:pt x="394" y="394"/>
                </a:lnTo>
                <a:lnTo>
                  <a:pt x="394" y="392"/>
                </a:lnTo>
                <a:lnTo>
                  <a:pt x="392" y="389"/>
                </a:lnTo>
                <a:lnTo>
                  <a:pt x="390" y="387"/>
                </a:lnTo>
                <a:lnTo>
                  <a:pt x="387" y="382"/>
                </a:lnTo>
                <a:lnTo>
                  <a:pt x="385" y="380"/>
                </a:lnTo>
                <a:lnTo>
                  <a:pt x="382" y="375"/>
                </a:lnTo>
                <a:lnTo>
                  <a:pt x="380" y="373"/>
                </a:lnTo>
                <a:lnTo>
                  <a:pt x="377" y="368"/>
                </a:lnTo>
                <a:lnTo>
                  <a:pt x="377" y="368"/>
                </a:lnTo>
                <a:close/>
              </a:path>
              <a:path w="422" h="458">
                <a:moveTo>
                  <a:pt x="349" y="365"/>
                </a:moveTo>
                <a:lnTo>
                  <a:pt x="346" y="365"/>
                </a:lnTo>
                <a:lnTo>
                  <a:pt x="346" y="370"/>
                </a:lnTo>
                <a:lnTo>
                  <a:pt x="346" y="375"/>
                </a:lnTo>
                <a:lnTo>
                  <a:pt x="344" y="380"/>
                </a:lnTo>
                <a:lnTo>
                  <a:pt x="344" y="382"/>
                </a:lnTo>
                <a:lnTo>
                  <a:pt x="342" y="387"/>
                </a:lnTo>
                <a:lnTo>
                  <a:pt x="342" y="392"/>
                </a:lnTo>
                <a:lnTo>
                  <a:pt x="339" y="394"/>
                </a:lnTo>
                <a:lnTo>
                  <a:pt x="339" y="399"/>
                </a:lnTo>
                <a:lnTo>
                  <a:pt x="337" y="404"/>
                </a:lnTo>
                <a:lnTo>
                  <a:pt x="337" y="406"/>
                </a:lnTo>
                <a:lnTo>
                  <a:pt x="334" y="409"/>
                </a:lnTo>
                <a:lnTo>
                  <a:pt x="334" y="413"/>
                </a:lnTo>
                <a:lnTo>
                  <a:pt x="332" y="416"/>
                </a:lnTo>
                <a:lnTo>
                  <a:pt x="330" y="418"/>
                </a:lnTo>
                <a:lnTo>
                  <a:pt x="330" y="423"/>
                </a:lnTo>
                <a:lnTo>
                  <a:pt x="327" y="425"/>
                </a:lnTo>
                <a:lnTo>
                  <a:pt x="325" y="428"/>
                </a:lnTo>
                <a:lnTo>
                  <a:pt x="325" y="433"/>
                </a:lnTo>
                <a:lnTo>
                  <a:pt x="327" y="433"/>
                </a:lnTo>
                <a:lnTo>
                  <a:pt x="327" y="430"/>
                </a:lnTo>
                <a:lnTo>
                  <a:pt x="330" y="428"/>
                </a:lnTo>
                <a:lnTo>
                  <a:pt x="332" y="425"/>
                </a:lnTo>
                <a:lnTo>
                  <a:pt x="332" y="423"/>
                </a:lnTo>
                <a:lnTo>
                  <a:pt x="334" y="421"/>
                </a:lnTo>
                <a:lnTo>
                  <a:pt x="337" y="418"/>
                </a:lnTo>
                <a:lnTo>
                  <a:pt x="337" y="416"/>
                </a:lnTo>
                <a:lnTo>
                  <a:pt x="339" y="413"/>
                </a:lnTo>
                <a:lnTo>
                  <a:pt x="342" y="411"/>
                </a:lnTo>
                <a:lnTo>
                  <a:pt x="342" y="406"/>
                </a:lnTo>
                <a:lnTo>
                  <a:pt x="344" y="404"/>
                </a:lnTo>
                <a:lnTo>
                  <a:pt x="346" y="401"/>
                </a:lnTo>
                <a:lnTo>
                  <a:pt x="346" y="397"/>
                </a:lnTo>
                <a:lnTo>
                  <a:pt x="349" y="394"/>
                </a:lnTo>
                <a:lnTo>
                  <a:pt x="351" y="389"/>
                </a:lnTo>
                <a:lnTo>
                  <a:pt x="351" y="387"/>
                </a:lnTo>
                <a:lnTo>
                  <a:pt x="354" y="382"/>
                </a:lnTo>
                <a:lnTo>
                  <a:pt x="354" y="377"/>
                </a:lnTo>
                <a:lnTo>
                  <a:pt x="358" y="375"/>
                </a:lnTo>
                <a:lnTo>
                  <a:pt x="349" y="365"/>
                </a:lnTo>
                <a:lnTo>
                  <a:pt x="349" y="365"/>
                </a:lnTo>
                <a:close/>
              </a:path>
              <a:path w="422" h="458">
                <a:moveTo>
                  <a:pt x="301" y="365"/>
                </a:moveTo>
                <a:lnTo>
                  <a:pt x="301" y="368"/>
                </a:lnTo>
                <a:lnTo>
                  <a:pt x="298" y="370"/>
                </a:lnTo>
                <a:lnTo>
                  <a:pt x="305" y="373"/>
                </a:lnTo>
                <a:lnTo>
                  <a:pt x="305" y="454"/>
                </a:lnTo>
                <a:lnTo>
                  <a:pt x="305" y="457"/>
                </a:lnTo>
                <a:lnTo>
                  <a:pt x="313" y="452"/>
                </a:lnTo>
                <a:lnTo>
                  <a:pt x="313" y="365"/>
                </a:lnTo>
                <a:lnTo>
                  <a:pt x="301" y="365"/>
                </a:lnTo>
                <a:lnTo>
                  <a:pt x="301" y="365"/>
                </a:lnTo>
                <a:close/>
              </a:path>
              <a:path w="422" h="458">
                <a:moveTo>
                  <a:pt x="313" y="349"/>
                </a:moveTo>
                <a:lnTo>
                  <a:pt x="305" y="349"/>
                </a:lnTo>
                <a:lnTo>
                  <a:pt x="305" y="351"/>
                </a:lnTo>
                <a:lnTo>
                  <a:pt x="303" y="353"/>
                </a:lnTo>
                <a:lnTo>
                  <a:pt x="303" y="361"/>
                </a:lnTo>
                <a:lnTo>
                  <a:pt x="301" y="365"/>
                </a:lnTo>
                <a:lnTo>
                  <a:pt x="313" y="365"/>
                </a:lnTo>
                <a:lnTo>
                  <a:pt x="315" y="368"/>
                </a:lnTo>
                <a:lnTo>
                  <a:pt x="317" y="370"/>
                </a:lnTo>
                <a:lnTo>
                  <a:pt x="320" y="373"/>
                </a:lnTo>
                <a:lnTo>
                  <a:pt x="320" y="377"/>
                </a:lnTo>
                <a:lnTo>
                  <a:pt x="322" y="380"/>
                </a:lnTo>
                <a:lnTo>
                  <a:pt x="325" y="382"/>
                </a:lnTo>
                <a:lnTo>
                  <a:pt x="325" y="387"/>
                </a:lnTo>
                <a:lnTo>
                  <a:pt x="327" y="392"/>
                </a:lnTo>
                <a:lnTo>
                  <a:pt x="327" y="394"/>
                </a:lnTo>
                <a:lnTo>
                  <a:pt x="330" y="394"/>
                </a:lnTo>
                <a:lnTo>
                  <a:pt x="332" y="392"/>
                </a:lnTo>
                <a:lnTo>
                  <a:pt x="332" y="380"/>
                </a:lnTo>
                <a:lnTo>
                  <a:pt x="330" y="377"/>
                </a:lnTo>
                <a:lnTo>
                  <a:pt x="327" y="373"/>
                </a:lnTo>
                <a:lnTo>
                  <a:pt x="325" y="370"/>
                </a:lnTo>
                <a:lnTo>
                  <a:pt x="325" y="368"/>
                </a:lnTo>
                <a:lnTo>
                  <a:pt x="322" y="368"/>
                </a:lnTo>
                <a:lnTo>
                  <a:pt x="320" y="365"/>
                </a:lnTo>
                <a:lnTo>
                  <a:pt x="315" y="363"/>
                </a:lnTo>
                <a:lnTo>
                  <a:pt x="313" y="361"/>
                </a:lnTo>
                <a:lnTo>
                  <a:pt x="313" y="349"/>
                </a:lnTo>
                <a:lnTo>
                  <a:pt x="313" y="349"/>
                </a:lnTo>
                <a:close/>
              </a:path>
              <a:path w="422" h="458">
                <a:moveTo>
                  <a:pt x="363" y="339"/>
                </a:moveTo>
                <a:lnTo>
                  <a:pt x="363" y="428"/>
                </a:lnTo>
                <a:lnTo>
                  <a:pt x="363" y="435"/>
                </a:lnTo>
                <a:lnTo>
                  <a:pt x="363" y="440"/>
                </a:lnTo>
                <a:lnTo>
                  <a:pt x="361" y="440"/>
                </a:lnTo>
                <a:lnTo>
                  <a:pt x="344" y="440"/>
                </a:lnTo>
                <a:lnTo>
                  <a:pt x="349" y="442"/>
                </a:lnTo>
                <a:lnTo>
                  <a:pt x="351" y="442"/>
                </a:lnTo>
                <a:lnTo>
                  <a:pt x="354" y="445"/>
                </a:lnTo>
                <a:lnTo>
                  <a:pt x="354" y="447"/>
                </a:lnTo>
                <a:lnTo>
                  <a:pt x="356" y="447"/>
                </a:lnTo>
                <a:lnTo>
                  <a:pt x="356" y="449"/>
                </a:lnTo>
                <a:lnTo>
                  <a:pt x="358" y="452"/>
                </a:lnTo>
                <a:lnTo>
                  <a:pt x="361" y="457"/>
                </a:lnTo>
                <a:lnTo>
                  <a:pt x="363" y="454"/>
                </a:lnTo>
                <a:lnTo>
                  <a:pt x="365" y="452"/>
                </a:lnTo>
                <a:lnTo>
                  <a:pt x="368" y="449"/>
                </a:lnTo>
                <a:lnTo>
                  <a:pt x="368" y="447"/>
                </a:lnTo>
                <a:lnTo>
                  <a:pt x="370" y="445"/>
                </a:lnTo>
                <a:lnTo>
                  <a:pt x="370" y="351"/>
                </a:lnTo>
                <a:lnTo>
                  <a:pt x="375" y="346"/>
                </a:lnTo>
                <a:lnTo>
                  <a:pt x="363" y="339"/>
                </a:lnTo>
                <a:lnTo>
                  <a:pt x="363" y="339"/>
                </a:lnTo>
                <a:close/>
              </a:path>
              <a:path w="422" h="458">
                <a:moveTo>
                  <a:pt x="325" y="334"/>
                </a:moveTo>
                <a:lnTo>
                  <a:pt x="317" y="344"/>
                </a:lnTo>
                <a:lnTo>
                  <a:pt x="279" y="344"/>
                </a:lnTo>
                <a:lnTo>
                  <a:pt x="284" y="351"/>
                </a:lnTo>
                <a:lnTo>
                  <a:pt x="286" y="349"/>
                </a:lnTo>
                <a:lnTo>
                  <a:pt x="334" y="349"/>
                </a:lnTo>
                <a:lnTo>
                  <a:pt x="325" y="334"/>
                </a:lnTo>
                <a:lnTo>
                  <a:pt x="325" y="334"/>
                </a:lnTo>
                <a:close/>
              </a:path>
              <a:path w="422" h="458">
                <a:moveTo>
                  <a:pt x="344" y="327"/>
                </a:moveTo>
                <a:lnTo>
                  <a:pt x="344" y="332"/>
                </a:lnTo>
                <a:lnTo>
                  <a:pt x="342" y="334"/>
                </a:lnTo>
                <a:lnTo>
                  <a:pt x="342" y="337"/>
                </a:lnTo>
                <a:lnTo>
                  <a:pt x="339" y="341"/>
                </a:lnTo>
                <a:lnTo>
                  <a:pt x="339" y="344"/>
                </a:lnTo>
                <a:lnTo>
                  <a:pt x="337" y="349"/>
                </a:lnTo>
                <a:lnTo>
                  <a:pt x="337" y="351"/>
                </a:lnTo>
                <a:lnTo>
                  <a:pt x="334" y="353"/>
                </a:lnTo>
                <a:lnTo>
                  <a:pt x="334" y="358"/>
                </a:lnTo>
                <a:lnTo>
                  <a:pt x="332" y="361"/>
                </a:lnTo>
                <a:lnTo>
                  <a:pt x="330" y="363"/>
                </a:lnTo>
                <a:lnTo>
                  <a:pt x="332" y="365"/>
                </a:lnTo>
                <a:lnTo>
                  <a:pt x="334" y="363"/>
                </a:lnTo>
                <a:lnTo>
                  <a:pt x="334" y="361"/>
                </a:lnTo>
                <a:lnTo>
                  <a:pt x="337" y="358"/>
                </a:lnTo>
                <a:lnTo>
                  <a:pt x="339" y="356"/>
                </a:lnTo>
                <a:lnTo>
                  <a:pt x="339" y="353"/>
                </a:lnTo>
                <a:lnTo>
                  <a:pt x="342" y="349"/>
                </a:lnTo>
                <a:lnTo>
                  <a:pt x="344" y="346"/>
                </a:lnTo>
                <a:lnTo>
                  <a:pt x="344" y="344"/>
                </a:lnTo>
                <a:lnTo>
                  <a:pt x="346" y="339"/>
                </a:lnTo>
                <a:lnTo>
                  <a:pt x="349" y="337"/>
                </a:lnTo>
                <a:lnTo>
                  <a:pt x="349" y="332"/>
                </a:lnTo>
                <a:lnTo>
                  <a:pt x="351" y="329"/>
                </a:lnTo>
                <a:lnTo>
                  <a:pt x="392" y="329"/>
                </a:lnTo>
                <a:lnTo>
                  <a:pt x="344" y="327"/>
                </a:lnTo>
                <a:lnTo>
                  <a:pt x="344" y="327"/>
                </a:lnTo>
                <a:close/>
              </a:path>
              <a:path w="422" h="458">
                <a:moveTo>
                  <a:pt x="397" y="317"/>
                </a:moveTo>
                <a:lnTo>
                  <a:pt x="392" y="325"/>
                </a:lnTo>
                <a:lnTo>
                  <a:pt x="354" y="325"/>
                </a:lnTo>
                <a:lnTo>
                  <a:pt x="344" y="327"/>
                </a:lnTo>
                <a:lnTo>
                  <a:pt x="392" y="329"/>
                </a:lnTo>
                <a:lnTo>
                  <a:pt x="385" y="351"/>
                </a:lnTo>
                <a:lnTo>
                  <a:pt x="385" y="353"/>
                </a:lnTo>
                <a:lnTo>
                  <a:pt x="387" y="351"/>
                </a:lnTo>
                <a:lnTo>
                  <a:pt x="390" y="349"/>
                </a:lnTo>
                <a:lnTo>
                  <a:pt x="392" y="344"/>
                </a:lnTo>
                <a:lnTo>
                  <a:pt x="392" y="341"/>
                </a:lnTo>
                <a:lnTo>
                  <a:pt x="394" y="339"/>
                </a:lnTo>
                <a:lnTo>
                  <a:pt x="397" y="337"/>
                </a:lnTo>
                <a:lnTo>
                  <a:pt x="397" y="334"/>
                </a:lnTo>
                <a:lnTo>
                  <a:pt x="399" y="334"/>
                </a:lnTo>
                <a:lnTo>
                  <a:pt x="402" y="332"/>
                </a:lnTo>
                <a:lnTo>
                  <a:pt x="404" y="332"/>
                </a:lnTo>
                <a:lnTo>
                  <a:pt x="406" y="329"/>
                </a:lnTo>
                <a:lnTo>
                  <a:pt x="397" y="317"/>
                </a:lnTo>
                <a:lnTo>
                  <a:pt x="397" y="317"/>
                </a:lnTo>
                <a:close/>
              </a:path>
              <a:path w="422" h="458">
                <a:moveTo>
                  <a:pt x="286" y="310"/>
                </a:moveTo>
                <a:lnTo>
                  <a:pt x="284" y="313"/>
                </a:lnTo>
                <a:lnTo>
                  <a:pt x="282" y="313"/>
                </a:lnTo>
                <a:lnTo>
                  <a:pt x="282" y="315"/>
                </a:lnTo>
                <a:lnTo>
                  <a:pt x="289" y="315"/>
                </a:lnTo>
                <a:lnTo>
                  <a:pt x="294" y="313"/>
                </a:lnTo>
                <a:lnTo>
                  <a:pt x="303" y="313"/>
                </a:lnTo>
                <a:lnTo>
                  <a:pt x="305" y="310"/>
                </a:lnTo>
                <a:lnTo>
                  <a:pt x="286" y="310"/>
                </a:lnTo>
                <a:lnTo>
                  <a:pt x="286" y="310"/>
                </a:lnTo>
                <a:close/>
              </a:path>
              <a:path w="422" h="458">
                <a:moveTo>
                  <a:pt x="327" y="291"/>
                </a:moveTo>
                <a:lnTo>
                  <a:pt x="325" y="293"/>
                </a:lnTo>
                <a:lnTo>
                  <a:pt x="322" y="296"/>
                </a:lnTo>
                <a:lnTo>
                  <a:pt x="320" y="298"/>
                </a:lnTo>
                <a:lnTo>
                  <a:pt x="317" y="298"/>
                </a:lnTo>
                <a:lnTo>
                  <a:pt x="315" y="301"/>
                </a:lnTo>
                <a:lnTo>
                  <a:pt x="313" y="301"/>
                </a:lnTo>
                <a:lnTo>
                  <a:pt x="310" y="303"/>
                </a:lnTo>
                <a:lnTo>
                  <a:pt x="308" y="303"/>
                </a:lnTo>
                <a:lnTo>
                  <a:pt x="305" y="305"/>
                </a:lnTo>
                <a:lnTo>
                  <a:pt x="301" y="305"/>
                </a:lnTo>
                <a:lnTo>
                  <a:pt x="298" y="308"/>
                </a:lnTo>
                <a:lnTo>
                  <a:pt x="296" y="308"/>
                </a:lnTo>
                <a:lnTo>
                  <a:pt x="294" y="310"/>
                </a:lnTo>
                <a:lnTo>
                  <a:pt x="286" y="310"/>
                </a:lnTo>
                <a:lnTo>
                  <a:pt x="305" y="310"/>
                </a:lnTo>
                <a:lnTo>
                  <a:pt x="305" y="344"/>
                </a:lnTo>
                <a:lnTo>
                  <a:pt x="313" y="344"/>
                </a:lnTo>
                <a:lnTo>
                  <a:pt x="313" y="310"/>
                </a:lnTo>
                <a:lnTo>
                  <a:pt x="315" y="308"/>
                </a:lnTo>
                <a:lnTo>
                  <a:pt x="322" y="308"/>
                </a:lnTo>
                <a:lnTo>
                  <a:pt x="325" y="305"/>
                </a:lnTo>
                <a:lnTo>
                  <a:pt x="330" y="305"/>
                </a:lnTo>
                <a:lnTo>
                  <a:pt x="334" y="305"/>
                </a:lnTo>
                <a:lnTo>
                  <a:pt x="327" y="291"/>
                </a:lnTo>
                <a:lnTo>
                  <a:pt x="327" y="291"/>
                </a:lnTo>
                <a:close/>
              </a:path>
              <a:path w="422" h="458">
                <a:moveTo>
                  <a:pt x="354" y="286"/>
                </a:moveTo>
                <a:lnTo>
                  <a:pt x="354" y="293"/>
                </a:lnTo>
                <a:lnTo>
                  <a:pt x="351" y="296"/>
                </a:lnTo>
                <a:lnTo>
                  <a:pt x="351" y="303"/>
                </a:lnTo>
                <a:lnTo>
                  <a:pt x="349" y="305"/>
                </a:lnTo>
                <a:lnTo>
                  <a:pt x="349" y="315"/>
                </a:lnTo>
                <a:lnTo>
                  <a:pt x="346" y="317"/>
                </a:lnTo>
                <a:lnTo>
                  <a:pt x="346" y="322"/>
                </a:lnTo>
                <a:lnTo>
                  <a:pt x="344" y="325"/>
                </a:lnTo>
                <a:lnTo>
                  <a:pt x="344" y="327"/>
                </a:lnTo>
                <a:lnTo>
                  <a:pt x="354" y="325"/>
                </a:lnTo>
                <a:lnTo>
                  <a:pt x="354" y="317"/>
                </a:lnTo>
                <a:lnTo>
                  <a:pt x="356" y="313"/>
                </a:lnTo>
                <a:lnTo>
                  <a:pt x="358" y="310"/>
                </a:lnTo>
                <a:lnTo>
                  <a:pt x="358" y="305"/>
                </a:lnTo>
                <a:lnTo>
                  <a:pt x="361" y="303"/>
                </a:lnTo>
                <a:lnTo>
                  <a:pt x="363" y="301"/>
                </a:lnTo>
                <a:lnTo>
                  <a:pt x="363" y="296"/>
                </a:lnTo>
                <a:lnTo>
                  <a:pt x="365" y="296"/>
                </a:lnTo>
                <a:lnTo>
                  <a:pt x="354" y="286"/>
                </a:lnTo>
                <a:lnTo>
                  <a:pt x="354" y="286"/>
                </a:lnTo>
                <a:close/>
              </a:path>
              <a:path w="422" h="458">
                <a:moveTo>
                  <a:pt x="140" y="154"/>
                </a:moveTo>
                <a:lnTo>
                  <a:pt x="137" y="157"/>
                </a:lnTo>
                <a:lnTo>
                  <a:pt x="121" y="157"/>
                </a:lnTo>
                <a:lnTo>
                  <a:pt x="118" y="159"/>
                </a:lnTo>
                <a:lnTo>
                  <a:pt x="97" y="159"/>
                </a:lnTo>
                <a:lnTo>
                  <a:pt x="137" y="159"/>
                </a:lnTo>
                <a:lnTo>
                  <a:pt x="140" y="159"/>
                </a:lnTo>
                <a:lnTo>
                  <a:pt x="140" y="154"/>
                </a:lnTo>
                <a:lnTo>
                  <a:pt x="140" y="154"/>
                </a:lnTo>
                <a:close/>
              </a:path>
              <a:path w="422" h="458">
                <a:moveTo>
                  <a:pt x="34" y="145"/>
                </a:moveTo>
                <a:lnTo>
                  <a:pt x="32" y="147"/>
                </a:lnTo>
                <a:lnTo>
                  <a:pt x="30" y="152"/>
                </a:lnTo>
                <a:lnTo>
                  <a:pt x="30" y="154"/>
                </a:lnTo>
                <a:lnTo>
                  <a:pt x="27" y="157"/>
                </a:lnTo>
                <a:lnTo>
                  <a:pt x="25" y="159"/>
                </a:lnTo>
                <a:lnTo>
                  <a:pt x="22" y="161"/>
                </a:lnTo>
                <a:lnTo>
                  <a:pt x="20" y="164"/>
                </a:lnTo>
                <a:lnTo>
                  <a:pt x="17" y="166"/>
                </a:lnTo>
                <a:lnTo>
                  <a:pt x="15" y="169"/>
                </a:lnTo>
                <a:lnTo>
                  <a:pt x="13" y="171"/>
                </a:lnTo>
                <a:lnTo>
                  <a:pt x="15" y="173"/>
                </a:lnTo>
                <a:lnTo>
                  <a:pt x="17" y="171"/>
                </a:lnTo>
                <a:lnTo>
                  <a:pt x="20" y="169"/>
                </a:lnTo>
                <a:lnTo>
                  <a:pt x="22" y="166"/>
                </a:lnTo>
                <a:lnTo>
                  <a:pt x="25" y="164"/>
                </a:lnTo>
                <a:lnTo>
                  <a:pt x="27" y="161"/>
                </a:lnTo>
                <a:lnTo>
                  <a:pt x="30" y="159"/>
                </a:lnTo>
                <a:lnTo>
                  <a:pt x="32" y="157"/>
                </a:lnTo>
                <a:lnTo>
                  <a:pt x="34" y="154"/>
                </a:lnTo>
                <a:lnTo>
                  <a:pt x="37" y="152"/>
                </a:lnTo>
                <a:lnTo>
                  <a:pt x="37" y="149"/>
                </a:lnTo>
                <a:lnTo>
                  <a:pt x="39" y="147"/>
                </a:lnTo>
                <a:lnTo>
                  <a:pt x="42" y="145"/>
                </a:lnTo>
                <a:lnTo>
                  <a:pt x="34" y="145"/>
                </a:lnTo>
                <a:lnTo>
                  <a:pt x="34" y="145"/>
                </a:lnTo>
                <a:close/>
              </a:path>
              <a:path w="422" h="458">
                <a:moveTo>
                  <a:pt x="94" y="125"/>
                </a:moveTo>
                <a:lnTo>
                  <a:pt x="87" y="125"/>
                </a:lnTo>
                <a:lnTo>
                  <a:pt x="87" y="130"/>
                </a:lnTo>
                <a:lnTo>
                  <a:pt x="87" y="157"/>
                </a:lnTo>
                <a:lnTo>
                  <a:pt x="94" y="152"/>
                </a:lnTo>
                <a:lnTo>
                  <a:pt x="94" y="125"/>
                </a:lnTo>
                <a:lnTo>
                  <a:pt x="94" y="125"/>
                </a:lnTo>
                <a:close/>
              </a:path>
              <a:path w="422" h="458">
                <a:moveTo>
                  <a:pt x="125" y="113"/>
                </a:moveTo>
                <a:lnTo>
                  <a:pt x="118" y="121"/>
                </a:lnTo>
                <a:lnTo>
                  <a:pt x="51" y="121"/>
                </a:lnTo>
                <a:lnTo>
                  <a:pt x="56" y="128"/>
                </a:lnTo>
                <a:lnTo>
                  <a:pt x="61" y="125"/>
                </a:lnTo>
                <a:lnTo>
                  <a:pt x="135" y="125"/>
                </a:lnTo>
                <a:lnTo>
                  <a:pt x="125" y="113"/>
                </a:lnTo>
                <a:lnTo>
                  <a:pt x="125" y="113"/>
                </a:lnTo>
                <a:close/>
              </a:path>
              <a:path w="422" h="458">
                <a:moveTo>
                  <a:pt x="94" y="121"/>
                </a:moveTo>
                <a:lnTo>
                  <a:pt x="94" y="104"/>
                </a:lnTo>
                <a:lnTo>
                  <a:pt x="87" y="104"/>
                </a:lnTo>
                <a:lnTo>
                  <a:pt x="87" y="121"/>
                </a:lnTo>
                <a:lnTo>
                  <a:pt x="94" y="121"/>
                </a:lnTo>
                <a:close/>
              </a:path>
              <a:path w="422" h="458">
                <a:moveTo>
                  <a:pt x="25" y="101"/>
                </a:moveTo>
                <a:lnTo>
                  <a:pt x="22" y="104"/>
                </a:lnTo>
                <a:lnTo>
                  <a:pt x="25" y="104"/>
                </a:lnTo>
                <a:lnTo>
                  <a:pt x="25" y="106"/>
                </a:lnTo>
                <a:lnTo>
                  <a:pt x="25" y="111"/>
                </a:lnTo>
                <a:lnTo>
                  <a:pt x="27" y="113"/>
                </a:lnTo>
                <a:lnTo>
                  <a:pt x="27" y="118"/>
                </a:lnTo>
                <a:lnTo>
                  <a:pt x="30" y="121"/>
                </a:lnTo>
                <a:lnTo>
                  <a:pt x="30" y="123"/>
                </a:lnTo>
                <a:lnTo>
                  <a:pt x="32" y="128"/>
                </a:lnTo>
                <a:lnTo>
                  <a:pt x="32" y="130"/>
                </a:lnTo>
                <a:lnTo>
                  <a:pt x="34" y="133"/>
                </a:lnTo>
                <a:lnTo>
                  <a:pt x="39" y="133"/>
                </a:lnTo>
                <a:lnTo>
                  <a:pt x="39" y="130"/>
                </a:lnTo>
                <a:lnTo>
                  <a:pt x="37" y="128"/>
                </a:lnTo>
                <a:lnTo>
                  <a:pt x="34" y="125"/>
                </a:lnTo>
                <a:lnTo>
                  <a:pt x="34" y="121"/>
                </a:lnTo>
                <a:lnTo>
                  <a:pt x="32" y="118"/>
                </a:lnTo>
                <a:lnTo>
                  <a:pt x="30" y="116"/>
                </a:lnTo>
                <a:lnTo>
                  <a:pt x="30" y="111"/>
                </a:lnTo>
                <a:lnTo>
                  <a:pt x="27" y="109"/>
                </a:lnTo>
                <a:lnTo>
                  <a:pt x="27" y="106"/>
                </a:lnTo>
                <a:lnTo>
                  <a:pt x="25" y="101"/>
                </a:lnTo>
                <a:lnTo>
                  <a:pt x="25" y="101"/>
                </a:lnTo>
                <a:close/>
              </a:path>
              <a:path w="422" h="458">
                <a:moveTo>
                  <a:pt x="114" y="89"/>
                </a:moveTo>
                <a:lnTo>
                  <a:pt x="109" y="99"/>
                </a:lnTo>
                <a:lnTo>
                  <a:pt x="61" y="99"/>
                </a:lnTo>
                <a:lnTo>
                  <a:pt x="65" y="104"/>
                </a:lnTo>
                <a:lnTo>
                  <a:pt x="123" y="104"/>
                </a:lnTo>
                <a:lnTo>
                  <a:pt x="114" y="89"/>
                </a:lnTo>
                <a:lnTo>
                  <a:pt x="114" y="89"/>
                </a:lnTo>
                <a:close/>
              </a:path>
              <a:path w="422" h="458">
                <a:moveTo>
                  <a:pt x="58" y="82"/>
                </a:moveTo>
                <a:lnTo>
                  <a:pt x="46" y="82"/>
                </a:lnTo>
                <a:lnTo>
                  <a:pt x="46" y="85"/>
                </a:lnTo>
                <a:lnTo>
                  <a:pt x="46" y="99"/>
                </a:lnTo>
                <a:lnTo>
                  <a:pt x="44" y="104"/>
                </a:lnTo>
                <a:lnTo>
                  <a:pt x="44" y="113"/>
                </a:lnTo>
                <a:lnTo>
                  <a:pt x="42" y="118"/>
                </a:lnTo>
                <a:lnTo>
                  <a:pt x="42" y="128"/>
                </a:lnTo>
                <a:lnTo>
                  <a:pt x="39" y="130"/>
                </a:lnTo>
                <a:lnTo>
                  <a:pt x="39" y="133"/>
                </a:lnTo>
                <a:lnTo>
                  <a:pt x="34" y="133"/>
                </a:lnTo>
                <a:lnTo>
                  <a:pt x="34" y="137"/>
                </a:lnTo>
                <a:lnTo>
                  <a:pt x="37" y="140"/>
                </a:lnTo>
                <a:lnTo>
                  <a:pt x="34" y="142"/>
                </a:lnTo>
                <a:lnTo>
                  <a:pt x="34" y="145"/>
                </a:lnTo>
                <a:lnTo>
                  <a:pt x="42" y="145"/>
                </a:lnTo>
                <a:lnTo>
                  <a:pt x="42" y="147"/>
                </a:lnTo>
                <a:lnTo>
                  <a:pt x="44" y="149"/>
                </a:lnTo>
                <a:lnTo>
                  <a:pt x="46" y="152"/>
                </a:lnTo>
                <a:lnTo>
                  <a:pt x="49" y="154"/>
                </a:lnTo>
                <a:lnTo>
                  <a:pt x="51" y="157"/>
                </a:lnTo>
                <a:lnTo>
                  <a:pt x="54" y="157"/>
                </a:lnTo>
                <a:lnTo>
                  <a:pt x="56" y="159"/>
                </a:lnTo>
                <a:lnTo>
                  <a:pt x="58" y="161"/>
                </a:lnTo>
                <a:lnTo>
                  <a:pt x="61" y="161"/>
                </a:lnTo>
                <a:lnTo>
                  <a:pt x="63" y="164"/>
                </a:lnTo>
                <a:lnTo>
                  <a:pt x="65" y="164"/>
                </a:lnTo>
                <a:lnTo>
                  <a:pt x="68" y="166"/>
                </a:lnTo>
                <a:lnTo>
                  <a:pt x="75" y="166"/>
                </a:lnTo>
                <a:lnTo>
                  <a:pt x="77" y="169"/>
                </a:lnTo>
                <a:lnTo>
                  <a:pt x="130" y="169"/>
                </a:lnTo>
                <a:lnTo>
                  <a:pt x="130" y="166"/>
                </a:lnTo>
                <a:lnTo>
                  <a:pt x="133" y="164"/>
                </a:lnTo>
                <a:lnTo>
                  <a:pt x="135" y="161"/>
                </a:lnTo>
                <a:lnTo>
                  <a:pt x="137" y="159"/>
                </a:lnTo>
                <a:lnTo>
                  <a:pt x="82" y="159"/>
                </a:lnTo>
                <a:lnTo>
                  <a:pt x="77" y="157"/>
                </a:lnTo>
                <a:lnTo>
                  <a:pt x="70" y="157"/>
                </a:lnTo>
                <a:lnTo>
                  <a:pt x="68" y="154"/>
                </a:lnTo>
                <a:lnTo>
                  <a:pt x="63" y="154"/>
                </a:lnTo>
                <a:lnTo>
                  <a:pt x="63" y="152"/>
                </a:lnTo>
                <a:lnTo>
                  <a:pt x="61" y="152"/>
                </a:lnTo>
                <a:lnTo>
                  <a:pt x="58" y="149"/>
                </a:lnTo>
                <a:lnTo>
                  <a:pt x="54" y="149"/>
                </a:lnTo>
                <a:lnTo>
                  <a:pt x="51" y="147"/>
                </a:lnTo>
                <a:lnTo>
                  <a:pt x="49" y="145"/>
                </a:lnTo>
                <a:lnTo>
                  <a:pt x="49" y="142"/>
                </a:lnTo>
                <a:lnTo>
                  <a:pt x="46" y="140"/>
                </a:lnTo>
                <a:lnTo>
                  <a:pt x="44" y="137"/>
                </a:lnTo>
                <a:lnTo>
                  <a:pt x="46" y="135"/>
                </a:lnTo>
                <a:lnTo>
                  <a:pt x="46" y="128"/>
                </a:lnTo>
                <a:lnTo>
                  <a:pt x="49" y="125"/>
                </a:lnTo>
                <a:lnTo>
                  <a:pt x="49" y="118"/>
                </a:lnTo>
                <a:lnTo>
                  <a:pt x="51" y="116"/>
                </a:lnTo>
                <a:lnTo>
                  <a:pt x="51" y="104"/>
                </a:lnTo>
                <a:lnTo>
                  <a:pt x="54" y="99"/>
                </a:lnTo>
                <a:lnTo>
                  <a:pt x="54" y="87"/>
                </a:lnTo>
                <a:lnTo>
                  <a:pt x="58" y="82"/>
                </a:lnTo>
                <a:lnTo>
                  <a:pt x="58" y="82"/>
                </a:lnTo>
                <a:close/>
              </a:path>
              <a:path w="422" h="458">
                <a:moveTo>
                  <a:pt x="87" y="77"/>
                </a:moveTo>
                <a:lnTo>
                  <a:pt x="87" y="99"/>
                </a:lnTo>
                <a:lnTo>
                  <a:pt x="94" y="99"/>
                </a:lnTo>
                <a:lnTo>
                  <a:pt x="94" y="77"/>
                </a:lnTo>
                <a:lnTo>
                  <a:pt x="114" y="77"/>
                </a:lnTo>
                <a:lnTo>
                  <a:pt x="87" y="77"/>
                </a:lnTo>
                <a:lnTo>
                  <a:pt x="87" y="77"/>
                </a:lnTo>
                <a:close/>
              </a:path>
              <a:path w="422" h="458">
                <a:moveTo>
                  <a:pt x="123" y="75"/>
                </a:moveTo>
                <a:lnTo>
                  <a:pt x="87" y="77"/>
                </a:lnTo>
                <a:lnTo>
                  <a:pt x="114" y="77"/>
                </a:lnTo>
                <a:lnTo>
                  <a:pt x="114" y="85"/>
                </a:lnTo>
                <a:lnTo>
                  <a:pt x="123" y="80"/>
                </a:lnTo>
                <a:lnTo>
                  <a:pt x="123" y="75"/>
                </a:lnTo>
                <a:lnTo>
                  <a:pt x="123" y="75"/>
                </a:lnTo>
                <a:close/>
              </a:path>
              <a:path w="422" h="458">
                <a:moveTo>
                  <a:pt x="51" y="73"/>
                </a:moveTo>
                <a:lnTo>
                  <a:pt x="46" y="80"/>
                </a:lnTo>
                <a:lnTo>
                  <a:pt x="20" y="80"/>
                </a:lnTo>
                <a:lnTo>
                  <a:pt x="27" y="89"/>
                </a:lnTo>
                <a:lnTo>
                  <a:pt x="30" y="82"/>
                </a:lnTo>
                <a:lnTo>
                  <a:pt x="58" y="82"/>
                </a:lnTo>
                <a:lnTo>
                  <a:pt x="51" y="73"/>
                </a:lnTo>
                <a:lnTo>
                  <a:pt x="51" y="73"/>
                </a:lnTo>
                <a:close/>
              </a:path>
              <a:path w="422" h="458">
                <a:moveTo>
                  <a:pt x="94" y="73"/>
                </a:moveTo>
                <a:lnTo>
                  <a:pt x="94" y="56"/>
                </a:lnTo>
                <a:lnTo>
                  <a:pt x="87" y="56"/>
                </a:lnTo>
                <a:lnTo>
                  <a:pt x="87" y="73"/>
                </a:lnTo>
                <a:lnTo>
                  <a:pt x="94" y="73"/>
                </a:lnTo>
                <a:close/>
              </a:path>
              <a:path w="422" h="458">
                <a:moveTo>
                  <a:pt x="121" y="56"/>
                </a:moveTo>
                <a:lnTo>
                  <a:pt x="114" y="56"/>
                </a:lnTo>
                <a:lnTo>
                  <a:pt x="114" y="73"/>
                </a:lnTo>
                <a:lnTo>
                  <a:pt x="61" y="73"/>
                </a:lnTo>
                <a:lnTo>
                  <a:pt x="65" y="80"/>
                </a:lnTo>
                <a:lnTo>
                  <a:pt x="70" y="77"/>
                </a:lnTo>
                <a:lnTo>
                  <a:pt x="87" y="77"/>
                </a:lnTo>
                <a:lnTo>
                  <a:pt x="123" y="75"/>
                </a:lnTo>
                <a:lnTo>
                  <a:pt x="121" y="73"/>
                </a:lnTo>
                <a:lnTo>
                  <a:pt x="121" y="56"/>
                </a:lnTo>
                <a:lnTo>
                  <a:pt x="121" y="56"/>
                </a:lnTo>
                <a:close/>
              </a:path>
              <a:path w="422" h="458">
                <a:moveTo>
                  <a:pt x="130" y="44"/>
                </a:moveTo>
                <a:lnTo>
                  <a:pt x="123" y="51"/>
                </a:lnTo>
                <a:lnTo>
                  <a:pt x="54" y="51"/>
                </a:lnTo>
                <a:lnTo>
                  <a:pt x="56" y="58"/>
                </a:lnTo>
                <a:lnTo>
                  <a:pt x="61" y="56"/>
                </a:lnTo>
                <a:lnTo>
                  <a:pt x="137" y="56"/>
                </a:lnTo>
                <a:lnTo>
                  <a:pt x="130" y="44"/>
                </a:lnTo>
                <a:lnTo>
                  <a:pt x="130" y="44"/>
                </a:lnTo>
                <a:close/>
              </a:path>
              <a:path w="422" h="458">
                <a:moveTo>
                  <a:pt x="87" y="34"/>
                </a:moveTo>
                <a:lnTo>
                  <a:pt x="87" y="51"/>
                </a:lnTo>
                <a:lnTo>
                  <a:pt x="94" y="51"/>
                </a:lnTo>
                <a:lnTo>
                  <a:pt x="94" y="34"/>
                </a:lnTo>
                <a:lnTo>
                  <a:pt x="114" y="34"/>
                </a:lnTo>
                <a:lnTo>
                  <a:pt x="87" y="34"/>
                </a:lnTo>
                <a:lnTo>
                  <a:pt x="87" y="34"/>
                </a:lnTo>
                <a:close/>
              </a:path>
              <a:path w="422" h="458">
                <a:moveTo>
                  <a:pt x="125" y="32"/>
                </a:moveTo>
                <a:lnTo>
                  <a:pt x="87" y="34"/>
                </a:lnTo>
                <a:lnTo>
                  <a:pt x="114" y="34"/>
                </a:lnTo>
                <a:lnTo>
                  <a:pt x="114" y="51"/>
                </a:lnTo>
                <a:lnTo>
                  <a:pt x="121" y="51"/>
                </a:lnTo>
                <a:lnTo>
                  <a:pt x="121" y="37"/>
                </a:lnTo>
                <a:lnTo>
                  <a:pt x="125" y="32"/>
                </a:lnTo>
                <a:lnTo>
                  <a:pt x="125" y="32"/>
                </a:lnTo>
                <a:close/>
              </a:path>
              <a:path w="422" h="458">
                <a:moveTo>
                  <a:pt x="56" y="32"/>
                </a:moveTo>
                <a:lnTo>
                  <a:pt x="44" y="32"/>
                </a:lnTo>
                <a:lnTo>
                  <a:pt x="25" y="77"/>
                </a:lnTo>
                <a:lnTo>
                  <a:pt x="20" y="80"/>
                </a:lnTo>
                <a:lnTo>
                  <a:pt x="32" y="80"/>
                </a:lnTo>
                <a:lnTo>
                  <a:pt x="51" y="34"/>
                </a:lnTo>
                <a:lnTo>
                  <a:pt x="56" y="32"/>
                </a:lnTo>
                <a:lnTo>
                  <a:pt x="56" y="32"/>
                </a:lnTo>
                <a:close/>
              </a:path>
              <a:path w="422" h="458">
                <a:moveTo>
                  <a:pt x="118" y="22"/>
                </a:moveTo>
                <a:lnTo>
                  <a:pt x="114" y="29"/>
                </a:lnTo>
                <a:lnTo>
                  <a:pt x="61" y="29"/>
                </a:lnTo>
                <a:lnTo>
                  <a:pt x="65" y="34"/>
                </a:lnTo>
                <a:lnTo>
                  <a:pt x="87" y="34"/>
                </a:lnTo>
                <a:lnTo>
                  <a:pt x="125" y="32"/>
                </a:lnTo>
                <a:lnTo>
                  <a:pt x="118" y="22"/>
                </a:lnTo>
                <a:lnTo>
                  <a:pt x="118" y="22"/>
                </a:lnTo>
                <a:close/>
              </a:path>
              <a:path w="422" h="458">
                <a:moveTo>
                  <a:pt x="49" y="20"/>
                </a:moveTo>
                <a:lnTo>
                  <a:pt x="44" y="27"/>
                </a:lnTo>
                <a:lnTo>
                  <a:pt x="15" y="27"/>
                </a:lnTo>
                <a:lnTo>
                  <a:pt x="20" y="34"/>
                </a:lnTo>
                <a:lnTo>
                  <a:pt x="25" y="32"/>
                </a:lnTo>
                <a:lnTo>
                  <a:pt x="56" y="32"/>
                </a:lnTo>
                <a:lnTo>
                  <a:pt x="49" y="20"/>
                </a:lnTo>
                <a:lnTo>
                  <a:pt x="49" y="20"/>
                </a:lnTo>
                <a:close/>
              </a:path>
              <a:path w="422" h="458">
                <a:moveTo>
                  <a:pt x="87" y="3"/>
                </a:moveTo>
                <a:lnTo>
                  <a:pt x="87" y="29"/>
                </a:lnTo>
                <a:lnTo>
                  <a:pt x="94" y="29"/>
                </a:lnTo>
                <a:lnTo>
                  <a:pt x="94" y="17"/>
                </a:lnTo>
                <a:lnTo>
                  <a:pt x="99" y="10"/>
                </a:lnTo>
                <a:lnTo>
                  <a:pt x="87" y="3"/>
                </a:lnTo>
                <a:lnTo>
                  <a:pt x="87" y="3"/>
                </a:lnTo>
                <a:close/>
              </a:path>
              <a:path w="422" h="458">
                <a:moveTo>
                  <a:pt x="224" y="142"/>
                </a:moveTo>
                <a:lnTo>
                  <a:pt x="222" y="145"/>
                </a:lnTo>
                <a:lnTo>
                  <a:pt x="219" y="147"/>
                </a:lnTo>
                <a:lnTo>
                  <a:pt x="217" y="149"/>
                </a:lnTo>
                <a:lnTo>
                  <a:pt x="214" y="152"/>
                </a:lnTo>
                <a:lnTo>
                  <a:pt x="212" y="154"/>
                </a:lnTo>
                <a:lnTo>
                  <a:pt x="210" y="154"/>
                </a:lnTo>
                <a:lnTo>
                  <a:pt x="207" y="157"/>
                </a:lnTo>
                <a:lnTo>
                  <a:pt x="205" y="159"/>
                </a:lnTo>
                <a:lnTo>
                  <a:pt x="202" y="159"/>
                </a:lnTo>
                <a:lnTo>
                  <a:pt x="200" y="161"/>
                </a:lnTo>
                <a:lnTo>
                  <a:pt x="195" y="164"/>
                </a:lnTo>
                <a:lnTo>
                  <a:pt x="193" y="164"/>
                </a:lnTo>
                <a:lnTo>
                  <a:pt x="190" y="166"/>
                </a:lnTo>
                <a:lnTo>
                  <a:pt x="185" y="169"/>
                </a:lnTo>
                <a:lnTo>
                  <a:pt x="183" y="169"/>
                </a:lnTo>
                <a:lnTo>
                  <a:pt x="181" y="171"/>
                </a:lnTo>
                <a:lnTo>
                  <a:pt x="181" y="173"/>
                </a:lnTo>
                <a:lnTo>
                  <a:pt x="183" y="173"/>
                </a:lnTo>
                <a:lnTo>
                  <a:pt x="185" y="171"/>
                </a:lnTo>
                <a:lnTo>
                  <a:pt x="190" y="171"/>
                </a:lnTo>
                <a:lnTo>
                  <a:pt x="193" y="169"/>
                </a:lnTo>
                <a:lnTo>
                  <a:pt x="197" y="169"/>
                </a:lnTo>
                <a:lnTo>
                  <a:pt x="202" y="166"/>
                </a:lnTo>
                <a:lnTo>
                  <a:pt x="205" y="166"/>
                </a:lnTo>
                <a:lnTo>
                  <a:pt x="207" y="164"/>
                </a:lnTo>
                <a:lnTo>
                  <a:pt x="210" y="161"/>
                </a:lnTo>
                <a:lnTo>
                  <a:pt x="212" y="161"/>
                </a:lnTo>
                <a:lnTo>
                  <a:pt x="214" y="159"/>
                </a:lnTo>
                <a:lnTo>
                  <a:pt x="217" y="159"/>
                </a:lnTo>
                <a:lnTo>
                  <a:pt x="219" y="157"/>
                </a:lnTo>
                <a:lnTo>
                  <a:pt x="222" y="154"/>
                </a:lnTo>
                <a:lnTo>
                  <a:pt x="224" y="152"/>
                </a:lnTo>
                <a:lnTo>
                  <a:pt x="226" y="152"/>
                </a:lnTo>
                <a:lnTo>
                  <a:pt x="229" y="149"/>
                </a:lnTo>
                <a:lnTo>
                  <a:pt x="231" y="147"/>
                </a:lnTo>
                <a:lnTo>
                  <a:pt x="234" y="145"/>
                </a:lnTo>
                <a:lnTo>
                  <a:pt x="234" y="142"/>
                </a:lnTo>
                <a:lnTo>
                  <a:pt x="224" y="142"/>
                </a:lnTo>
                <a:lnTo>
                  <a:pt x="224" y="142"/>
                </a:lnTo>
                <a:close/>
              </a:path>
              <a:path w="422" h="458">
                <a:moveTo>
                  <a:pt x="205" y="111"/>
                </a:moveTo>
                <a:lnTo>
                  <a:pt x="183" y="137"/>
                </a:lnTo>
                <a:lnTo>
                  <a:pt x="176" y="137"/>
                </a:lnTo>
                <a:lnTo>
                  <a:pt x="176" y="140"/>
                </a:lnTo>
                <a:lnTo>
                  <a:pt x="176" y="145"/>
                </a:lnTo>
                <a:lnTo>
                  <a:pt x="174" y="147"/>
                </a:lnTo>
                <a:lnTo>
                  <a:pt x="181" y="157"/>
                </a:lnTo>
                <a:lnTo>
                  <a:pt x="183" y="154"/>
                </a:lnTo>
                <a:lnTo>
                  <a:pt x="183" y="152"/>
                </a:lnTo>
                <a:lnTo>
                  <a:pt x="185" y="149"/>
                </a:lnTo>
                <a:lnTo>
                  <a:pt x="188" y="147"/>
                </a:lnTo>
                <a:lnTo>
                  <a:pt x="188" y="142"/>
                </a:lnTo>
                <a:lnTo>
                  <a:pt x="190" y="140"/>
                </a:lnTo>
                <a:lnTo>
                  <a:pt x="193" y="137"/>
                </a:lnTo>
                <a:lnTo>
                  <a:pt x="193" y="135"/>
                </a:lnTo>
                <a:lnTo>
                  <a:pt x="195" y="133"/>
                </a:lnTo>
                <a:lnTo>
                  <a:pt x="197" y="128"/>
                </a:lnTo>
                <a:lnTo>
                  <a:pt x="197" y="125"/>
                </a:lnTo>
                <a:lnTo>
                  <a:pt x="200" y="123"/>
                </a:lnTo>
                <a:lnTo>
                  <a:pt x="202" y="121"/>
                </a:lnTo>
                <a:lnTo>
                  <a:pt x="205" y="116"/>
                </a:lnTo>
                <a:lnTo>
                  <a:pt x="207" y="113"/>
                </a:lnTo>
                <a:lnTo>
                  <a:pt x="205" y="111"/>
                </a:lnTo>
                <a:lnTo>
                  <a:pt x="205" y="111"/>
                </a:lnTo>
                <a:close/>
              </a:path>
              <a:path w="422" h="458">
                <a:moveTo>
                  <a:pt x="214" y="85"/>
                </a:moveTo>
                <a:lnTo>
                  <a:pt x="214" y="92"/>
                </a:lnTo>
                <a:lnTo>
                  <a:pt x="217" y="94"/>
                </a:lnTo>
                <a:lnTo>
                  <a:pt x="217" y="101"/>
                </a:lnTo>
                <a:lnTo>
                  <a:pt x="219" y="106"/>
                </a:lnTo>
                <a:lnTo>
                  <a:pt x="219" y="113"/>
                </a:lnTo>
                <a:lnTo>
                  <a:pt x="222" y="116"/>
                </a:lnTo>
                <a:lnTo>
                  <a:pt x="222" y="118"/>
                </a:lnTo>
                <a:lnTo>
                  <a:pt x="224" y="123"/>
                </a:lnTo>
                <a:lnTo>
                  <a:pt x="224" y="125"/>
                </a:lnTo>
                <a:lnTo>
                  <a:pt x="226" y="128"/>
                </a:lnTo>
                <a:lnTo>
                  <a:pt x="229" y="133"/>
                </a:lnTo>
                <a:lnTo>
                  <a:pt x="229" y="135"/>
                </a:lnTo>
                <a:lnTo>
                  <a:pt x="226" y="137"/>
                </a:lnTo>
                <a:lnTo>
                  <a:pt x="226" y="140"/>
                </a:lnTo>
                <a:lnTo>
                  <a:pt x="224" y="142"/>
                </a:lnTo>
                <a:lnTo>
                  <a:pt x="236" y="142"/>
                </a:lnTo>
                <a:lnTo>
                  <a:pt x="236" y="145"/>
                </a:lnTo>
                <a:lnTo>
                  <a:pt x="238" y="147"/>
                </a:lnTo>
                <a:lnTo>
                  <a:pt x="241" y="149"/>
                </a:lnTo>
                <a:lnTo>
                  <a:pt x="243" y="152"/>
                </a:lnTo>
                <a:lnTo>
                  <a:pt x="245" y="154"/>
                </a:lnTo>
                <a:lnTo>
                  <a:pt x="248" y="157"/>
                </a:lnTo>
                <a:lnTo>
                  <a:pt x="250" y="159"/>
                </a:lnTo>
                <a:lnTo>
                  <a:pt x="253" y="159"/>
                </a:lnTo>
                <a:lnTo>
                  <a:pt x="255" y="161"/>
                </a:lnTo>
                <a:lnTo>
                  <a:pt x="257" y="164"/>
                </a:lnTo>
                <a:lnTo>
                  <a:pt x="260" y="164"/>
                </a:lnTo>
                <a:lnTo>
                  <a:pt x="262" y="166"/>
                </a:lnTo>
                <a:lnTo>
                  <a:pt x="265" y="169"/>
                </a:lnTo>
                <a:lnTo>
                  <a:pt x="267" y="169"/>
                </a:lnTo>
                <a:lnTo>
                  <a:pt x="267" y="166"/>
                </a:lnTo>
                <a:lnTo>
                  <a:pt x="270" y="166"/>
                </a:lnTo>
                <a:lnTo>
                  <a:pt x="270" y="164"/>
                </a:lnTo>
                <a:lnTo>
                  <a:pt x="272" y="161"/>
                </a:lnTo>
                <a:lnTo>
                  <a:pt x="277" y="159"/>
                </a:lnTo>
                <a:lnTo>
                  <a:pt x="279" y="159"/>
                </a:lnTo>
                <a:lnTo>
                  <a:pt x="279" y="157"/>
                </a:lnTo>
                <a:lnTo>
                  <a:pt x="277" y="157"/>
                </a:lnTo>
                <a:lnTo>
                  <a:pt x="274" y="154"/>
                </a:lnTo>
                <a:lnTo>
                  <a:pt x="265" y="154"/>
                </a:lnTo>
                <a:lnTo>
                  <a:pt x="262" y="152"/>
                </a:lnTo>
                <a:lnTo>
                  <a:pt x="260" y="152"/>
                </a:lnTo>
                <a:lnTo>
                  <a:pt x="257" y="149"/>
                </a:lnTo>
                <a:lnTo>
                  <a:pt x="255" y="149"/>
                </a:lnTo>
                <a:lnTo>
                  <a:pt x="253" y="147"/>
                </a:lnTo>
                <a:lnTo>
                  <a:pt x="250" y="145"/>
                </a:lnTo>
                <a:lnTo>
                  <a:pt x="248" y="145"/>
                </a:lnTo>
                <a:lnTo>
                  <a:pt x="245" y="142"/>
                </a:lnTo>
                <a:lnTo>
                  <a:pt x="243" y="140"/>
                </a:lnTo>
                <a:lnTo>
                  <a:pt x="241" y="137"/>
                </a:lnTo>
                <a:lnTo>
                  <a:pt x="241" y="133"/>
                </a:lnTo>
                <a:lnTo>
                  <a:pt x="243" y="130"/>
                </a:lnTo>
                <a:lnTo>
                  <a:pt x="234" y="130"/>
                </a:lnTo>
                <a:lnTo>
                  <a:pt x="234" y="128"/>
                </a:lnTo>
                <a:lnTo>
                  <a:pt x="231" y="125"/>
                </a:lnTo>
                <a:lnTo>
                  <a:pt x="231" y="123"/>
                </a:lnTo>
                <a:lnTo>
                  <a:pt x="229" y="121"/>
                </a:lnTo>
                <a:lnTo>
                  <a:pt x="226" y="118"/>
                </a:lnTo>
                <a:lnTo>
                  <a:pt x="226" y="116"/>
                </a:lnTo>
                <a:lnTo>
                  <a:pt x="224" y="111"/>
                </a:lnTo>
                <a:lnTo>
                  <a:pt x="224" y="109"/>
                </a:lnTo>
                <a:lnTo>
                  <a:pt x="222" y="104"/>
                </a:lnTo>
                <a:lnTo>
                  <a:pt x="222" y="101"/>
                </a:lnTo>
                <a:lnTo>
                  <a:pt x="219" y="97"/>
                </a:lnTo>
                <a:lnTo>
                  <a:pt x="219" y="92"/>
                </a:lnTo>
                <a:lnTo>
                  <a:pt x="217" y="89"/>
                </a:lnTo>
                <a:lnTo>
                  <a:pt x="217" y="85"/>
                </a:lnTo>
                <a:lnTo>
                  <a:pt x="250" y="85"/>
                </a:lnTo>
                <a:lnTo>
                  <a:pt x="214" y="85"/>
                </a:lnTo>
                <a:lnTo>
                  <a:pt x="214" y="85"/>
                </a:lnTo>
                <a:close/>
              </a:path>
              <a:path w="422" h="458">
                <a:moveTo>
                  <a:pt x="265" y="85"/>
                </a:moveTo>
                <a:lnTo>
                  <a:pt x="214" y="85"/>
                </a:lnTo>
                <a:lnTo>
                  <a:pt x="250" y="85"/>
                </a:lnTo>
                <a:lnTo>
                  <a:pt x="250" y="89"/>
                </a:lnTo>
                <a:lnTo>
                  <a:pt x="248" y="94"/>
                </a:lnTo>
                <a:lnTo>
                  <a:pt x="248" y="99"/>
                </a:lnTo>
                <a:lnTo>
                  <a:pt x="245" y="101"/>
                </a:lnTo>
                <a:lnTo>
                  <a:pt x="245" y="106"/>
                </a:lnTo>
                <a:lnTo>
                  <a:pt x="243" y="109"/>
                </a:lnTo>
                <a:lnTo>
                  <a:pt x="243" y="111"/>
                </a:lnTo>
                <a:lnTo>
                  <a:pt x="241" y="116"/>
                </a:lnTo>
                <a:lnTo>
                  <a:pt x="241" y="118"/>
                </a:lnTo>
                <a:lnTo>
                  <a:pt x="238" y="121"/>
                </a:lnTo>
                <a:lnTo>
                  <a:pt x="236" y="123"/>
                </a:lnTo>
                <a:lnTo>
                  <a:pt x="236" y="125"/>
                </a:lnTo>
                <a:lnTo>
                  <a:pt x="234" y="130"/>
                </a:lnTo>
                <a:lnTo>
                  <a:pt x="243" y="130"/>
                </a:lnTo>
                <a:lnTo>
                  <a:pt x="243" y="128"/>
                </a:lnTo>
                <a:lnTo>
                  <a:pt x="245" y="125"/>
                </a:lnTo>
                <a:lnTo>
                  <a:pt x="248" y="123"/>
                </a:lnTo>
                <a:lnTo>
                  <a:pt x="248" y="118"/>
                </a:lnTo>
                <a:lnTo>
                  <a:pt x="250" y="116"/>
                </a:lnTo>
                <a:lnTo>
                  <a:pt x="250" y="113"/>
                </a:lnTo>
                <a:lnTo>
                  <a:pt x="253" y="109"/>
                </a:lnTo>
                <a:lnTo>
                  <a:pt x="253" y="106"/>
                </a:lnTo>
                <a:lnTo>
                  <a:pt x="255" y="101"/>
                </a:lnTo>
                <a:lnTo>
                  <a:pt x="255" y="99"/>
                </a:lnTo>
                <a:lnTo>
                  <a:pt x="257" y="94"/>
                </a:lnTo>
                <a:lnTo>
                  <a:pt x="257" y="92"/>
                </a:lnTo>
                <a:lnTo>
                  <a:pt x="260" y="87"/>
                </a:lnTo>
                <a:lnTo>
                  <a:pt x="265" y="85"/>
                </a:lnTo>
                <a:lnTo>
                  <a:pt x="265" y="85"/>
                </a:lnTo>
                <a:close/>
              </a:path>
              <a:path w="422" h="458">
                <a:moveTo>
                  <a:pt x="255" y="73"/>
                </a:moveTo>
                <a:lnTo>
                  <a:pt x="250" y="80"/>
                </a:lnTo>
                <a:lnTo>
                  <a:pt x="202" y="80"/>
                </a:lnTo>
                <a:lnTo>
                  <a:pt x="207" y="85"/>
                </a:lnTo>
                <a:lnTo>
                  <a:pt x="265" y="85"/>
                </a:lnTo>
                <a:lnTo>
                  <a:pt x="255" y="73"/>
                </a:lnTo>
                <a:lnTo>
                  <a:pt x="255" y="73"/>
                </a:lnTo>
                <a:close/>
              </a:path>
              <a:path w="422" h="458">
                <a:moveTo>
                  <a:pt x="190" y="68"/>
                </a:moveTo>
                <a:lnTo>
                  <a:pt x="176" y="70"/>
                </a:lnTo>
                <a:lnTo>
                  <a:pt x="176" y="137"/>
                </a:lnTo>
                <a:lnTo>
                  <a:pt x="183" y="137"/>
                </a:lnTo>
                <a:lnTo>
                  <a:pt x="183" y="73"/>
                </a:lnTo>
                <a:lnTo>
                  <a:pt x="190" y="68"/>
                </a:lnTo>
                <a:lnTo>
                  <a:pt x="190" y="68"/>
                </a:lnTo>
                <a:close/>
              </a:path>
              <a:path w="422" h="458">
                <a:moveTo>
                  <a:pt x="181" y="58"/>
                </a:moveTo>
                <a:lnTo>
                  <a:pt x="176" y="65"/>
                </a:lnTo>
                <a:lnTo>
                  <a:pt x="154" y="65"/>
                </a:lnTo>
                <a:lnTo>
                  <a:pt x="159" y="73"/>
                </a:lnTo>
                <a:lnTo>
                  <a:pt x="162" y="70"/>
                </a:lnTo>
                <a:lnTo>
                  <a:pt x="176" y="70"/>
                </a:lnTo>
                <a:lnTo>
                  <a:pt x="190" y="68"/>
                </a:lnTo>
                <a:lnTo>
                  <a:pt x="181" y="58"/>
                </a:lnTo>
                <a:lnTo>
                  <a:pt x="181" y="58"/>
                </a:lnTo>
                <a:close/>
              </a:path>
              <a:path w="422" h="458">
                <a:moveTo>
                  <a:pt x="272" y="56"/>
                </a:moveTo>
                <a:lnTo>
                  <a:pt x="267" y="56"/>
                </a:lnTo>
                <a:lnTo>
                  <a:pt x="265" y="58"/>
                </a:lnTo>
                <a:lnTo>
                  <a:pt x="243" y="58"/>
                </a:lnTo>
                <a:lnTo>
                  <a:pt x="245" y="61"/>
                </a:lnTo>
                <a:lnTo>
                  <a:pt x="245" y="63"/>
                </a:lnTo>
                <a:lnTo>
                  <a:pt x="248" y="65"/>
                </a:lnTo>
                <a:lnTo>
                  <a:pt x="277" y="65"/>
                </a:lnTo>
                <a:lnTo>
                  <a:pt x="277" y="61"/>
                </a:lnTo>
                <a:lnTo>
                  <a:pt x="277" y="58"/>
                </a:lnTo>
                <a:lnTo>
                  <a:pt x="274" y="56"/>
                </a:lnTo>
                <a:lnTo>
                  <a:pt x="272" y="56"/>
                </a:lnTo>
                <a:lnTo>
                  <a:pt x="272" y="56"/>
                </a:lnTo>
                <a:close/>
              </a:path>
              <a:path w="422" h="458">
                <a:moveTo>
                  <a:pt x="212" y="17"/>
                </a:moveTo>
                <a:lnTo>
                  <a:pt x="212" y="41"/>
                </a:lnTo>
                <a:lnTo>
                  <a:pt x="210" y="44"/>
                </a:lnTo>
                <a:lnTo>
                  <a:pt x="210" y="53"/>
                </a:lnTo>
                <a:lnTo>
                  <a:pt x="207" y="56"/>
                </a:lnTo>
                <a:lnTo>
                  <a:pt x="207" y="58"/>
                </a:lnTo>
                <a:lnTo>
                  <a:pt x="205" y="61"/>
                </a:lnTo>
                <a:lnTo>
                  <a:pt x="205" y="63"/>
                </a:lnTo>
                <a:lnTo>
                  <a:pt x="202" y="65"/>
                </a:lnTo>
                <a:lnTo>
                  <a:pt x="200" y="70"/>
                </a:lnTo>
                <a:lnTo>
                  <a:pt x="197" y="73"/>
                </a:lnTo>
                <a:lnTo>
                  <a:pt x="195" y="75"/>
                </a:lnTo>
                <a:lnTo>
                  <a:pt x="193" y="77"/>
                </a:lnTo>
                <a:lnTo>
                  <a:pt x="190" y="80"/>
                </a:lnTo>
                <a:lnTo>
                  <a:pt x="188" y="85"/>
                </a:lnTo>
                <a:lnTo>
                  <a:pt x="190" y="87"/>
                </a:lnTo>
                <a:lnTo>
                  <a:pt x="193" y="85"/>
                </a:lnTo>
                <a:lnTo>
                  <a:pt x="195" y="82"/>
                </a:lnTo>
                <a:lnTo>
                  <a:pt x="197" y="80"/>
                </a:lnTo>
                <a:lnTo>
                  <a:pt x="200" y="77"/>
                </a:lnTo>
                <a:lnTo>
                  <a:pt x="202" y="75"/>
                </a:lnTo>
                <a:lnTo>
                  <a:pt x="205" y="73"/>
                </a:lnTo>
                <a:lnTo>
                  <a:pt x="207" y="70"/>
                </a:lnTo>
                <a:lnTo>
                  <a:pt x="210" y="68"/>
                </a:lnTo>
                <a:lnTo>
                  <a:pt x="210" y="65"/>
                </a:lnTo>
                <a:lnTo>
                  <a:pt x="212" y="63"/>
                </a:lnTo>
                <a:lnTo>
                  <a:pt x="214" y="61"/>
                </a:lnTo>
                <a:lnTo>
                  <a:pt x="214" y="56"/>
                </a:lnTo>
                <a:lnTo>
                  <a:pt x="217" y="53"/>
                </a:lnTo>
                <a:lnTo>
                  <a:pt x="217" y="49"/>
                </a:lnTo>
                <a:lnTo>
                  <a:pt x="219" y="46"/>
                </a:lnTo>
                <a:lnTo>
                  <a:pt x="219" y="17"/>
                </a:lnTo>
                <a:lnTo>
                  <a:pt x="243" y="17"/>
                </a:lnTo>
                <a:lnTo>
                  <a:pt x="212" y="17"/>
                </a:lnTo>
                <a:lnTo>
                  <a:pt x="212" y="17"/>
                </a:lnTo>
                <a:close/>
              </a:path>
              <a:path w="422" h="458">
                <a:moveTo>
                  <a:pt x="212" y="8"/>
                </a:moveTo>
                <a:lnTo>
                  <a:pt x="212" y="17"/>
                </a:lnTo>
                <a:lnTo>
                  <a:pt x="243" y="17"/>
                </a:lnTo>
                <a:lnTo>
                  <a:pt x="243" y="58"/>
                </a:lnTo>
                <a:lnTo>
                  <a:pt x="257" y="58"/>
                </a:lnTo>
                <a:lnTo>
                  <a:pt x="255" y="58"/>
                </a:lnTo>
                <a:lnTo>
                  <a:pt x="253" y="56"/>
                </a:lnTo>
                <a:lnTo>
                  <a:pt x="253" y="20"/>
                </a:lnTo>
                <a:lnTo>
                  <a:pt x="257" y="17"/>
                </a:lnTo>
                <a:lnTo>
                  <a:pt x="219" y="15"/>
                </a:lnTo>
                <a:lnTo>
                  <a:pt x="212" y="8"/>
                </a:lnTo>
                <a:lnTo>
                  <a:pt x="212" y="8"/>
                </a:lnTo>
                <a:close/>
              </a:path>
              <a:path w="422" h="458">
                <a:moveTo>
                  <a:pt x="248" y="8"/>
                </a:moveTo>
                <a:lnTo>
                  <a:pt x="243" y="15"/>
                </a:lnTo>
                <a:lnTo>
                  <a:pt x="219" y="15"/>
                </a:lnTo>
                <a:lnTo>
                  <a:pt x="257" y="17"/>
                </a:lnTo>
                <a:lnTo>
                  <a:pt x="248" y="8"/>
                </a:lnTo>
                <a:lnTo>
                  <a:pt x="248" y="8"/>
                </a:lnTo>
                <a:close/>
              </a:path>
              <a:path w="422" h="458">
                <a:moveTo>
                  <a:pt x="171" y="8"/>
                </a:moveTo>
                <a:lnTo>
                  <a:pt x="169" y="8"/>
                </a:lnTo>
                <a:lnTo>
                  <a:pt x="171" y="13"/>
                </a:lnTo>
                <a:lnTo>
                  <a:pt x="171" y="17"/>
                </a:lnTo>
                <a:lnTo>
                  <a:pt x="174" y="20"/>
                </a:lnTo>
                <a:lnTo>
                  <a:pt x="174" y="22"/>
                </a:lnTo>
                <a:lnTo>
                  <a:pt x="176" y="27"/>
                </a:lnTo>
                <a:lnTo>
                  <a:pt x="176" y="32"/>
                </a:lnTo>
                <a:lnTo>
                  <a:pt x="178" y="34"/>
                </a:lnTo>
                <a:lnTo>
                  <a:pt x="178" y="39"/>
                </a:lnTo>
                <a:lnTo>
                  <a:pt x="181" y="39"/>
                </a:lnTo>
                <a:lnTo>
                  <a:pt x="183" y="37"/>
                </a:lnTo>
                <a:lnTo>
                  <a:pt x="185" y="32"/>
                </a:lnTo>
                <a:lnTo>
                  <a:pt x="185" y="22"/>
                </a:lnTo>
                <a:lnTo>
                  <a:pt x="183" y="20"/>
                </a:lnTo>
                <a:lnTo>
                  <a:pt x="183" y="17"/>
                </a:lnTo>
                <a:lnTo>
                  <a:pt x="181" y="15"/>
                </a:lnTo>
                <a:lnTo>
                  <a:pt x="178" y="15"/>
                </a:lnTo>
                <a:lnTo>
                  <a:pt x="176" y="13"/>
                </a:lnTo>
                <a:lnTo>
                  <a:pt x="174" y="10"/>
                </a:lnTo>
                <a:lnTo>
                  <a:pt x="171" y="8"/>
                </a:lnTo>
                <a:lnTo>
                  <a:pt x="171" y="8"/>
                </a:lnTo>
                <a:close/>
              </a:path>
              <a:path w="422" h="458">
                <a:moveTo>
                  <a:pt x="358" y="130"/>
                </a:moveTo>
                <a:lnTo>
                  <a:pt x="351" y="130"/>
                </a:lnTo>
                <a:lnTo>
                  <a:pt x="351" y="133"/>
                </a:lnTo>
                <a:lnTo>
                  <a:pt x="351" y="161"/>
                </a:lnTo>
                <a:lnTo>
                  <a:pt x="349" y="166"/>
                </a:lnTo>
                <a:lnTo>
                  <a:pt x="349" y="173"/>
                </a:lnTo>
                <a:lnTo>
                  <a:pt x="358" y="169"/>
                </a:lnTo>
                <a:lnTo>
                  <a:pt x="358" y="130"/>
                </a:lnTo>
                <a:lnTo>
                  <a:pt x="358" y="130"/>
                </a:lnTo>
                <a:close/>
              </a:path>
              <a:path w="422" h="458">
                <a:moveTo>
                  <a:pt x="409" y="113"/>
                </a:moveTo>
                <a:lnTo>
                  <a:pt x="399" y="125"/>
                </a:lnTo>
                <a:lnTo>
                  <a:pt x="294" y="125"/>
                </a:lnTo>
                <a:lnTo>
                  <a:pt x="296" y="130"/>
                </a:lnTo>
                <a:lnTo>
                  <a:pt x="421" y="130"/>
                </a:lnTo>
                <a:lnTo>
                  <a:pt x="409" y="113"/>
                </a:lnTo>
                <a:lnTo>
                  <a:pt x="409" y="113"/>
                </a:lnTo>
                <a:close/>
              </a:path>
              <a:path w="422" h="458">
                <a:moveTo>
                  <a:pt x="351" y="101"/>
                </a:moveTo>
                <a:lnTo>
                  <a:pt x="351" y="125"/>
                </a:lnTo>
                <a:lnTo>
                  <a:pt x="358" y="125"/>
                </a:lnTo>
                <a:lnTo>
                  <a:pt x="358" y="101"/>
                </a:lnTo>
                <a:lnTo>
                  <a:pt x="390" y="101"/>
                </a:lnTo>
                <a:lnTo>
                  <a:pt x="351" y="101"/>
                </a:lnTo>
                <a:lnTo>
                  <a:pt x="351" y="101"/>
                </a:lnTo>
                <a:close/>
              </a:path>
              <a:path w="422" h="458">
                <a:moveTo>
                  <a:pt x="397" y="101"/>
                </a:moveTo>
                <a:lnTo>
                  <a:pt x="351" y="101"/>
                </a:lnTo>
                <a:lnTo>
                  <a:pt x="390" y="101"/>
                </a:lnTo>
                <a:lnTo>
                  <a:pt x="390" y="111"/>
                </a:lnTo>
                <a:lnTo>
                  <a:pt x="397" y="106"/>
                </a:lnTo>
                <a:lnTo>
                  <a:pt x="397" y="101"/>
                </a:lnTo>
                <a:lnTo>
                  <a:pt x="397" y="101"/>
                </a:lnTo>
                <a:close/>
              </a:path>
              <a:path w="422" h="458">
                <a:moveTo>
                  <a:pt x="351" y="73"/>
                </a:moveTo>
                <a:lnTo>
                  <a:pt x="351" y="97"/>
                </a:lnTo>
                <a:lnTo>
                  <a:pt x="358" y="97"/>
                </a:lnTo>
                <a:lnTo>
                  <a:pt x="358" y="73"/>
                </a:lnTo>
                <a:lnTo>
                  <a:pt x="390" y="73"/>
                </a:lnTo>
                <a:lnTo>
                  <a:pt x="351" y="73"/>
                </a:lnTo>
                <a:lnTo>
                  <a:pt x="351" y="73"/>
                </a:lnTo>
                <a:close/>
              </a:path>
              <a:path w="422" h="458">
                <a:moveTo>
                  <a:pt x="397" y="73"/>
                </a:moveTo>
                <a:lnTo>
                  <a:pt x="351" y="73"/>
                </a:lnTo>
                <a:lnTo>
                  <a:pt x="390" y="73"/>
                </a:lnTo>
                <a:lnTo>
                  <a:pt x="390" y="97"/>
                </a:lnTo>
                <a:lnTo>
                  <a:pt x="358" y="97"/>
                </a:lnTo>
                <a:lnTo>
                  <a:pt x="320" y="97"/>
                </a:lnTo>
                <a:lnTo>
                  <a:pt x="313" y="101"/>
                </a:lnTo>
                <a:lnTo>
                  <a:pt x="313" y="116"/>
                </a:lnTo>
                <a:lnTo>
                  <a:pt x="320" y="111"/>
                </a:lnTo>
                <a:lnTo>
                  <a:pt x="320" y="101"/>
                </a:lnTo>
                <a:lnTo>
                  <a:pt x="351" y="101"/>
                </a:lnTo>
                <a:lnTo>
                  <a:pt x="397" y="101"/>
                </a:lnTo>
                <a:lnTo>
                  <a:pt x="397" y="97"/>
                </a:lnTo>
                <a:lnTo>
                  <a:pt x="397" y="73"/>
                </a:lnTo>
                <a:lnTo>
                  <a:pt x="397" y="73"/>
                </a:lnTo>
                <a:close/>
              </a:path>
              <a:path w="422" h="458">
                <a:moveTo>
                  <a:pt x="351" y="44"/>
                </a:moveTo>
                <a:lnTo>
                  <a:pt x="351" y="68"/>
                </a:lnTo>
                <a:lnTo>
                  <a:pt x="358" y="68"/>
                </a:lnTo>
                <a:lnTo>
                  <a:pt x="358" y="44"/>
                </a:lnTo>
                <a:lnTo>
                  <a:pt x="390" y="44"/>
                </a:lnTo>
                <a:lnTo>
                  <a:pt x="351" y="44"/>
                </a:lnTo>
                <a:lnTo>
                  <a:pt x="351" y="44"/>
                </a:lnTo>
                <a:close/>
              </a:path>
              <a:path w="422" h="458">
                <a:moveTo>
                  <a:pt x="313" y="44"/>
                </a:moveTo>
                <a:lnTo>
                  <a:pt x="313" y="70"/>
                </a:lnTo>
                <a:lnTo>
                  <a:pt x="320" y="68"/>
                </a:lnTo>
                <a:lnTo>
                  <a:pt x="320" y="44"/>
                </a:lnTo>
                <a:lnTo>
                  <a:pt x="351" y="44"/>
                </a:lnTo>
                <a:lnTo>
                  <a:pt x="313" y="44"/>
                </a:lnTo>
                <a:lnTo>
                  <a:pt x="313" y="44"/>
                </a:lnTo>
                <a:close/>
              </a:path>
              <a:path w="422" h="458">
                <a:moveTo>
                  <a:pt x="392" y="34"/>
                </a:moveTo>
                <a:lnTo>
                  <a:pt x="387" y="41"/>
                </a:lnTo>
                <a:lnTo>
                  <a:pt x="313" y="41"/>
                </a:lnTo>
                <a:lnTo>
                  <a:pt x="313" y="44"/>
                </a:lnTo>
                <a:lnTo>
                  <a:pt x="390" y="44"/>
                </a:lnTo>
                <a:lnTo>
                  <a:pt x="390" y="68"/>
                </a:lnTo>
                <a:lnTo>
                  <a:pt x="320" y="68"/>
                </a:lnTo>
                <a:lnTo>
                  <a:pt x="313" y="70"/>
                </a:lnTo>
                <a:lnTo>
                  <a:pt x="313" y="101"/>
                </a:lnTo>
                <a:lnTo>
                  <a:pt x="320" y="97"/>
                </a:lnTo>
                <a:lnTo>
                  <a:pt x="320" y="73"/>
                </a:lnTo>
                <a:lnTo>
                  <a:pt x="351" y="73"/>
                </a:lnTo>
                <a:lnTo>
                  <a:pt x="397" y="73"/>
                </a:lnTo>
                <a:lnTo>
                  <a:pt x="397" y="68"/>
                </a:lnTo>
                <a:lnTo>
                  <a:pt x="397" y="63"/>
                </a:lnTo>
                <a:lnTo>
                  <a:pt x="397" y="58"/>
                </a:lnTo>
                <a:lnTo>
                  <a:pt x="397" y="49"/>
                </a:lnTo>
                <a:lnTo>
                  <a:pt x="402" y="41"/>
                </a:lnTo>
                <a:lnTo>
                  <a:pt x="392" y="34"/>
                </a:lnTo>
                <a:lnTo>
                  <a:pt x="392" y="34"/>
                </a:lnTo>
                <a:close/>
              </a:path>
              <a:path w="422" h="458">
                <a:moveTo>
                  <a:pt x="313" y="34"/>
                </a:moveTo>
                <a:lnTo>
                  <a:pt x="313" y="41"/>
                </a:lnTo>
                <a:lnTo>
                  <a:pt x="365" y="41"/>
                </a:lnTo>
                <a:lnTo>
                  <a:pt x="322" y="41"/>
                </a:lnTo>
                <a:lnTo>
                  <a:pt x="313" y="34"/>
                </a:lnTo>
                <a:lnTo>
                  <a:pt x="313" y="34"/>
                </a:lnTo>
                <a:close/>
              </a:path>
              <a:path w="422" h="458">
                <a:moveTo>
                  <a:pt x="327" y="3"/>
                </a:moveTo>
                <a:lnTo>
                  <a:pt x="325" y="5"/>
                </a:lnTo>
                <a:lnTo>
                  <a:pt x="327" y="5"/>
                </a:lnTo>
                <a:lnTo>
                  <a:pt x="327" y="10"/>
                </a:lnTo>
                <a:lnTo>
                  <a:pt x="330" y="13"/>
                </a:lnTo>
                <a:lnTo>
                  <a:pt x="332" y="15"/>
                </a:lnTo>
                <a:lnTo>
                  <a:pt x="334" y="20"/>
                </a:lnTo>
                <a:lnTo>
                  <a:pt x="334" y="22"/>
                </a:lnTo>
                <a:lnTo>
                  <a:pt x="337" y="25"/>
                </a:lnTo>
                <a:lnTo>
                  <a:pt x="337" y="29"/>
                </a:lnTo>
                <a:lnTo>
                  <a:pt x="339" y="34"/>
                </a:lnTo>
                <a:lnTo>
                  <a:pt x="339" y="37"/>
                </a:lnTo>
                <a:lnTo>
                  <a:pt x="342" y="37"/>
                </a:lnTo>
                <a:lnTo>
                  <a:pt x="344" y="34"/>
                </a:lnTo>
                <a:lnTo>
                  <a:pt x="346" y="29"/>
                </a:lnTo>
                <a:lnTo>
                  <a:pt x="346" y="25"/>
                </a:lnTo>
                <a:lnTo>
                  <a:pt x="344" y="22"/>
                </a:lnTo>
                <a:lnTo>
                  <a:pt x="344" y="17"/>
                </a:lnTo>
                <a:lnTo>
                  <a:pt x="342" y="15"/>
                </a:lnTo>
                <a:lnTo>
                  <a:pt x="339" y="13"/>
                </a:lnTo>
                <a:lnTo>
                  <a:pt x="337" y="10"/>
                </a:lnTo>
                <a:lnTo>
                  <a:pt x="334" y="10"/>
                </a:lnTo>
                <a:lnTo>
                  <a:pt x="332" y="8"/>
                </a:lnTo>
                <a:lnTo>
                  <a:pt x="330" y="5"/>
                </a:lnTo>
                <a:lnTo>
                  <a:pt x="327" y="3"/>
                </a:lnTo>
                <a:lnTo>
                  <a:pt x="327" y="3"/>
                </a:lnTo>
                <a:close/>
              </a:path>
              <a:path w="422" h="458">
                <a:moveTo>
                  <a:pt x="377" y="1"/>
                </a:moveTo>
                <a:lnTo>
                  <a:pt x="375" y="3"/>
                </a:lnTo>
                <a:lnTo>
                  <a:pt x="375" y="10"/>
                </a:lnTo>
                <a:lnTo>
                  <a:pt x="373" y="13"/>
                </a:lnTo>
                <a:lnTo>
                  <a:pt x="373" y="17"/>
                </a:lnTo>
                <a:lnTo>
                  <a:pt x="370" y="20"/>
                </a:lnTo>
                <a:lnTo>
                  <a:pt x="370" y="25"/>
                </a:lnTo>
                <a:lnTo>
                  <a:pt x="368" y="27"/>
                </a:lnTo>
                <a:lnTo>
                  <a:pt x="368" y="32"/>
                </a:lnTo>
                <a:lnTo>
                  <a:pt x="365" y="34"/>
                </a:lnTo>
                <a:lnTo>
                  <a:pt x="363" y="37"/>
                </a:lnTo>
                <a:lnTo>
                  <a:pt x="363" y="41"/>
                </a:lnTo>
                <a:lnTo>
                  <a:pt x="322" y="41"/>
                </a:lnTo>
                <a:lnTo>
                  <a:pt x="365" y="41"/>
                </a:lnTo>
                <a:lnTo>
                  <a:pt x="368" y="39"/>
                </a:lnTo>
                <a:lnTo>
                  <a:pt x="368" y="37"/>
                </a:lnTo>
                <a:lnTo>
                  <a:pt x="370" y="32"/>
                </a:lnTo>
                <a:lnTo>
                  <a:pt x="373" y="29"/>
                </a:lnTo>
                <a:lnTo>
                  <a:pt x="375" y="27"/>
                </a:lnTo>
                <a:lnTo>
                  <a:pt x="377" y="25"/>
                </a:lnTo>
                <a:lnTo>
                  <a:pt x="377" y="22"/>
                </a:lnTo>
                <a:lnTo>
                  <a:pt x="380" y="17"/>
                </a:lnTo>
                <a:lnTo>
                  <a:pt x="382" y="15"/>
                </a:lnTo>
                <a:lnTo>
                  <a:pt x="385" y="15"/>
                </a:lnTo>
                <a:lnTo>
                  <a:pt x="387" y="13"/>
                </a:lnTo>
                <a:lnTo>
                  <a:pt x="377" y="1"/>
                </a:lnTo>
                <a:lnTo>
                  <a:pt x="3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" name="path 62"/>
          <p:cNvSpPr/>
          <p:nvPr/>
        </p:nvSpPr>
        <p:spPr>
          <a:xfrm>
            <a:off x="9644634" y="9359138"/>
            <a:ext cx="257555" cy="289559"/>
          </a:xfrm>
          <a:custGeom>
            <a:avLst/>
            <a:gdLst/>
            <a:ahLst/>
            <a:cxnLst/>
            <a:rect l="0" t="0" r="0" b="0"/>
            <a:pathLst>
              <a:path w="405" h="455">
                <a:moveTo>
                  <a:pt x="90" y="430"/>
                </a:moveTo>
                <a:lnTo>
                  <a:pt x="82" y="430"/>
                </a:lnTo>
                <a:lnTo>
                  <a:pt x="82" y="452"/>
                </a:lnTo>
                <a:lnTo>
                  <a:pt x="90" y="445"/>
                </a:lnTo>
                <a:lnTo>
                  <a:pt x="90" y="430"/>
                </a:lnTo>
                <a:lnTo>
                  <a:pt x="90" y="430"/>
                </a:lnTo>
                <a:close/>
              </a:path>
              <a:path w="405" h="455">
                <a:moveTo>
                  <a:pt x="15" y="382"/>
                </a:moveTo>
                <a:lnTo>
                  <a:pt x="15" y="428"/>
                </a:lnTo>
                <a:lnTo>
                  <a:pt x="25" y="428"/>
                </a:lnTo>
                <a:lnTo>
                  <a:pt x="25" y="387"/>
                </a:lnTo>
                <a:lnTo>
                  <a:pt x="82" y="387"/>
                </a:lnTo>
                <a:lnTo>
                  <a:pt x="15" y="382"/>
                </a:lnTo>
                <a:lnTo>
                  <a:pt x="15" y="382"/>
                </a:lnTo>
                <a:close/>
              </a:path>
              <a:path w="405" h="455">
                <a:moveTo>
                  <a:pt x="15" y="346"/>
                </a:moveTo>
                <a:lnTo>
                  <a:pt x="15" y="382"/>
                </a:lnTo>
                <a:lnTo>
                  <a:pt x="25" y="382"/>
                </a:lnTo>
                <a:lnTo>
                  <a:pt x="25" y="346"/>
                </a:lnTo>
                <a:lnTo>
                  <a:pt x="82" y="346"/>
                </a:lnTo>
                <a:lnTo>
                  <a:pt x="15" y="346"/>
                </a:lnTo>
                <a:lnTo>
                  <a:pt x="15" y="346"/>
                </a:lnTo>
                <a:close/>
              </a:path>
              <a:path w="405" h="455">
                <a:moveTo>
                  <a:pt x="97" y="303"/>
                </a:moveTo>
                <a:lnTo>
                  <a:pt x="82" y="306"/>
                </a:lnTo>
                <a:lnTo>
                  <a:pt x="82" y="341"/>
                </a:lnTo>
                <a:lnTo>
                  <a:pt x="25" y="341"/>
                </a:lnTo>
                <a:lnTo>
                  <a:pt x="15" y="346"/>
                </a:lnTo>
                <a:lnTo>
                  <a:pt x="82" y="346"/>
                </a:lnTo>
                <a:lnTo>
                  <a:pt x="82" y="382"/>
                </a:lnTo>
                <a:lnTo>
                  <a:pt x="15" y="382"/>
                </a:lnTo>
                <a:lnTo>
                  <a:pt x="82" y="387"/>
                </a:lnTo>
                <a:lnTo>
                  <a:pt x="82" y="428"/>
                </a:lnTo>
                <a:lnTo>
                  <a:pt x="25" y="428"/>
                </a:lnTo>
                <a:lnTo>
                  <a:pt x="15" y="428"/>
                </a:lnTo>
                <a:lnTo>
                  <a:pt x="15" y="433"/>
                </a:lnTo>
                <a:lnTo>
                  <a:pt x="15" y="452"/>
                </a:lnTo>
                <a:lnTo>
                  <a:pt x="25" y="445"/>
                </a:lnTo>
                <a:lnTo>
                  <a:pt x="25" y="430"/>
                </a:lnTo>
                <a:lnTo>
                  <a:pt x="82" y="430"/>
                </a:lnTo>
                <a:lnTo>
                  <a:pt x="90" y="430"/>
                </a:lnTo>
                <a:lnTo>
                  <a:pt x="90" y="426"/>
                </a:lnTo>
                <a:lnTo>
                  <a:pt x="90" y="421"/>
                </a:lnTo>
                <a:lnTo>
                  <a:pt x="90" y="308"/>
                </a:lnTo>
                <a:lnTo>
                  <a:pt x="97" y="303"/>
                </a:lnTo>
                <a:lnTo>
                  <a:pt x="97" y="303"/>
                </a:lnTo>
                <a:close/>
              </a:path>
              <a:path w="405" h="455">
                <a:moveTo>
                  <a:pt x="85" y="293"/>
                </a:moveTo>
                <a:lnTo>
                  <a:pt x="80" y="301"/>
                </a:lnTo>
                <a:lnTo>
                  <a:pt x="25" y="301"/>
                </a:lnTo>
                <a:lnTo>
                  <a:pt x="15" y="303"/>
                </a:lnTo>
                <a:lnTo>
                  <a:pt x="15" y="346"/>
                </a:lnTo>
                <a:lnTo>
                  <a:pt x="25" y="341"/>
                </a:lnTo>
                <a:lnTo>
                  <a:pt x="25" y="306"/>
                </a:lnTo>
                <a:lnTo>
                  <a:pt x="82" y="306"/>
                </a:lnTo>
                <a:lnTo>
                  <a:pt x="97" y="303"/>
                </a:lnTo>
                <a:lnTo>
                  <a:pt x="85" y="293"/>
                </a:lnTo>
                <a:lnTo>
                  <a:pt x="85" y="293"/>
                </a:lnTo>
                <a:close/>
              </a:path>
              <a:path w="405" h="455">
                <a:moveTo>
                  <a:pt x="15" y="293"/>
                </a:moveTo>
                <a:lnTo>
                  <a:pt x="15" y="303"/>
                </a:lnTo>
                <a:lnTo>
                  <a:pt x="25" y="301"/>
                </a:lnTo>
                <a:lnTo>
                  <a:pt x="15" y="293"/>
                </a:lnTo>
                <a:lnTo>
                  <a:pt x="15" y="293"/>
                </a:lnTo>
                <a:close/>
              </a:path>
              <a:path w="405" h="455">
                <a:moveTo>
                  <a:pt x="169" y="438"/>
                </a:moveTo>
                <a:lnTo>
                  <a:pt x="169" y="452"/>
                </a:lnTo>
                <a:lnTo>
                  <a:pt x="178" y="447"/>
                </a:lnTo>
                <a:lnTo>
                  <a:pt x="178" y="438"/>
                </a:lnTo>
                <a:lnTo>
                  <a:pt x="231" y="438"/>
                </a:lnTo>
                <a:lnTo>
                  <a:pt x="169" y="438"/>
                </a:lnTo>
                <a:lnTo>
                  <a:pt x="169" y="438"/>
                </a:lnTo>
                <a:close/>
              </a:path>
              <a:path w="405" h="455">
                <a:moveTo>
                  <a:pt x="161" y="394"/>
                </a:moveTo>
                <a:lnTo>
                  <a:pt x="159" y="397"/>
                </a:lnTo>
                <a:lnTo>
                  <a:pt x="157" y="399"/>
                </a:lnTo>
                <a:lnTo>
                  <a:pt x="154" y="399"/>
                </a:lnTo>
                <a:lnTo>
                  <a:pt x="152" y="401"/>
                </a:lnTo>
                <a:lnTo>
                  <a:pt x="150" y="404"/>
                </a:lnTo>
                <a:lnTo>
                  <a:pt x="145" y="404"/>
                </a:lnTo>
                <a:lnTo>
                  <a:pt x="142" y="406"/>
                </a:lnTo>
                <a:lnTo>
                  <a:pt x="140" y="409"/>
                </a:lnTo>
                <a:lnTo>
                  <a:pt x="137" y="409"/>
                </a:lnTo>
                <a:lnTo>
                  <a:pt x="135" y="411"/>
                </a:lnTo>
                <a:lnTo>
                  <a:pt x="133" y="413"/>
                </a:lnTo>
                <a:lnTo>
                  <a:pt x="130" y="413"/>
                </a:lnTo>
                <a:lnTo>
                  <a:pt x="130" y="416"/>
                </a:lnTo>
                <a:lnTo>
                  <a:pt x="133" y="416"/>
                </a:lnTo>
                <a:lnTo>
                  <a:pt x="135" y="413"/>
                </a:lnTo>
                <a:lnTo>
                  <a:pt x="140" y="413"/>
                </a:lnTo>
                <a:lnTo>
                  <a:pt x="142" y="411"/>
                </a:lnTo>
                <a:lnTo>
                  <a:pt x="145" y="411"/>
                </a:lnTo>
                <a:lnTo>
                  <a:pt x="147" y="409"/>
                </a:lnTo>
                <a:lnTo>
                  <a:pt x="150" y="409"/>
                </a:lnTo>
                <a:lnTo>
                  <a:pt x="152" y="406"/>
                </a:lnTo>
                <a:lnTo>
                  <a:pt x="154" y="406"/>
                </a:lnTo>
                <a:lnTo>
                  <a:pt x="157" y="404"/>
                </a:lnTo>
                <a:lnTo>
                  <a:pt x="159" y="401"/>
                </a:lnTo>
                <a:lnTo>
                  <a:pt x="161" y="401"/>
                </a:lnTo>
                <a:lnTo>
                  <a:pt x="164" y="399"/>
                </a:lnTo>
                <a:lnTo>
                  <a:pt x="166" y="397"/>
                </a:lnTo>
                <a:lnTo>
                  <a:pt x="169" y="397"/>
                </a:lnTo>
                <a:lnTo>
                  <a:pt x="161" y="394"/>
                </a:lnTo>
                <a:lnTo>
                  <a:pt x="161" y="394"/>
                </a:lnTo>
                <a:close/>
              </a:path>
              <a:path w="405" h="455">
                <a:moveTo>
                  <a:pt x="166" y="390"/>
                </a:moveTo>
                <a:lnTo>
                  <a:pt x="164" y="390"/>
                </a:lnTo>
                <a:lnTo>
                  <a:pt x="161" y="392"/>
                </a:lnTo>
                <a:lnTo>
                  <a:pt x="161" y="394"/>
                </a:lnTo>
                <a:lnTo>
                  <a:pt x="169" y="397"/>
                </a:lnTo>
                <a:lnTo>
                  <a:pt x="169" y="438"/>
                </a:lnTo>
                <a:lnTo>
                  <a:pt x="231" y="438"/>
                </a:lnTo>
                <a:lnTo>
                  <a:pt x="231" y="450"/>
                </a:lnTo>
                <a:lnTo>
                  <a:pt x="241" y="445"/>
                </a:lnTo>
                <a:lnTo>
                  <a:pt x="241" y="435"/>
                </a:lnTo>
                <a:lnTo>
                  <a:pt x="178" y="435"/>
                </a:lnTo>
                <a:lnTo>
                  <a:pt x="178" y="390"/>
                </a:lnTo>
                <a:lnTo>
                  <a:pt x="231" y="390"/>
                </a:lnTo>
                <a:lnTo>
                  <a:pt x="166" y="390"/>
                </a:lnTo>
                <a:lnTo>
                  <a:pt x="166" y="390"/>
                </a:lnTo>
                <a:close/>
              </a:path>
              <a:path w="405" h="455">
                <a:moveTo>
                  <a:pt x="236" y="380"/>
                </a:moveTo>
                <a:lnTo>
                  <a:pt x="231" y="387"/>
                </a:lnTo>
                <a:lnTo>
                  <a:pt x="169" y="387"/>
                </a:lnTo>
                <a:lnTo>
                  <a:pt x="166" y="390"/>
                </a:lnTo>
                <a:lnTo>
                  <a:pt x="231" y="390"/>
                </a:lnTo>
                <a:lnTo>
                  <a:pt x="231" y="435"/>
                </a:lnTo>
                <a:lnTo>
                  <a:pt x="178" y="435"/>
                </a:lnTo>
                <a:lnTo>
                  <a:pt x="241" y="435"/>
                </a:lnTo>
                <a:lnTo>
                  <a:pt x="241" y="392"/>
                </a:lnTo>
                <a:lnTo>
                  <a:pt x="243" y="390"/>
                </a:lnTo>
                <a:lnTo>
                  <a:pt x="236" y="380"/>
                </a:lnTo>
                <a:lnTo>
                  <a:pt x="236" y="380"/>
                </a:lnTo>
                <a:close/>
              </a:path>
              <a:path w="405" h="455">
                <a:moveTo>
                  <a:pt x="169" y="380"/>
                </a:moveTo>
                <a:lnTo>
                  <a:pt x="169" y="387"/>
                </a:lnTo>
                <a:lnTo>
                  <a:pt x="183" y="387"/>
                </a:lnTo>
                <a:lnTo>
                  <a:pt x="183" y="385"/>
                </a:lnTo>
                <a:lnTo>
                  <a:pt x="185" y="382"/>
                </a:lnTo>
                <a:lnTo>
                  <a:pt x="176" y="382"/>
                </a:lnTo>
                <a:lnTo>
                  <a:pt x="169" y="380"/>
                </a:lnTo>
                <a:lnTo>
                  <a:pt x="169" y="380"/>
                </a:lnTo>
                <a:close/>
              </a:path>
              <a:path w="405" h="455">
                <a:moveTo>
                  <a:pt x="159" y="337"/>
                </a:moveTo>
                <a:lnTo>
                  <a:pt x="157" y="339"/>
                </a:lnTo>
                <a:lnTo>
                  <a:pt x="154" y="341"/>
                </a:lnTo>
                <a:lnTo>
                  <a:pt x="152" y="346"/>
                </a:lnTo>
                <a:lnTo>
                  <a:pt x="150" y="349"/>
                </a:lnTo>
                <a:lnTo>
                  <a:pt x="150" y="351"/>
                </a:lnTo>
                <a:lnTo>
                  <a:pt x="147" y="353"/>
                </a:lnTo>
                <a:lnTo>
                  <a:pt x="145" y="356"/>
                </a:lnTo>
                <a:lnTo>
                  <a:pt x="142" y="358"/>
                </a:lnTo>
                <a:lnTo>
                  <a:pt x="140" y="361"/>
                </a:lnTo>
                <a:lnTo>
                  <a:pt x="137" y="361"/>
                </a:lnTo>
                <a:lnTo>
                  <a:pt x="140" y="363"/>
                </a:lnTo>
                <a:lnTo>
                  <a:pt x="142" y="363"/>
                </a:lnTo>
                <a:lnTo>
                  <a:pt x="142" y="361"/>
                </a:lnTo>
                <a:lnTo>
                  <a:pt x="145" y="358"/>
                </a:lnTo>
                <a:lnTo>
                  <a:pt x="147" y="358"/>
                </a:lnTo>
                <a:lnTo>
                  <a:pt x="150" y="356"/>
                </a:lnTo>
                <a:lnTo>
                  <a:pt x="152" y="353"/>
                </a:lnTo>
                <a:lnTo>
                  <a:pt x="154" y="351"/>
                </a:lnTo>
                <a:lnTo>
                  <a:pt x="157" y="349"/>
                </a:lnTo>
                <a:lnTo>
                  <a:pt x="157" y="346"/>
                </a:lnTo>
                <a:lnTo>
                  <a:pt x="159" y="344"/>
                </a:lnTo>
                <a:lnTo>
                  <a:pt x="161" y="341"/>
                </a:lnTo>
                <a:lnTo>
                  <a:pt x="164" y="339"/>
                </a:lnTo>
                <a:lnTo>
                  <a:pt x="164" y="337"/>
                </a:lnTo>
                <a:lnTo>
                  <a:pt x="159" y="337"/>
                </a:lnTo>
                <a:lnTo>
                  <a:pt x="159" y="337"/>
                </a:lnTo>
                <a:close/>
              </a:path>
              <a:path w="405" h="455">
                <a:moveTo>
                  <a:pt x="241" y="315"/>
                </a:moveTo>
                <a:lnTo>
                  <a:pt x="224" y="318"/>
                </a:lnTo>
                <a:lnTo>
                  <a:pt x="224" y="320"/>
                </a:lnTo>
                <a:lnTo>
                  <a:pt x="221" y="322"/>
                </a:lnTo>
                <a:lnTo>
                  <a:pt x="221" y="325"/>
                </a:lnTo>
                <a:lnTo>
                  <a:pt x="219" y="327"/>
                </a:lnTo>
                <a:lnTo>
                  <a:pt x="217" y="332"/>
                </a:lnTo>
                <a:lnTo>
                  <a:pt x="217" y="334"/>
                </a:lnTo>
                <a:lnTo>
                  <a:pt x="214" y="337"/>
                </a:lnTo>
                <a:lnTo>
                  <a:pt x="212" y="339"/>
                </a:lnTo>
                <a:lnTo>
                  <a:pt x="210" y="341"/>
                </a:lnTo>
                <a:lnTo>
                  <a:pt x="207" y="344"/>
                </a:lnTo>
                <a:lnTo>
                  <a:pt x="207" y="346"/>
                </a:lnTo>
                <a:lnTo>
                  <a:pt x="205" y="351"/>
                </a:lnTo>
                <a:lnTo>
                  <a:pt x="202" y="353"/>
                </a:lnTo>
                <a:lnTo>
                  <a:pt x="200" y="356"/>
                </a:lnTo>
                <a:lnTo>
                  <a:pt x="197" y="358"/>
                </a:lnTo>
                <a:lnTo>
                  <a:pt x="195" y="361"/>
                </a:lnTo>
                <a:lnTo>
                  <a:pt x="193" y="363"/>
                </a:lnTo>
                <a:lnTo>
                  <a:pt x="190" y="366"/>
                </a:lnTo>
                <a:lnTo>
                  <a:pt x="188" y="368"/>
                </a:lnTo>
                <a:lnTo>
                  <a:pt x="185" y="370"/>
                </a:lnTo>
                <a:lnTo>
                  <a:pt x="183" y="373"/>
                </a:lnTo>
                <a:lnTo>
                  <a:pt x="183" y="375"/>
                </a:lnTo>
                <a:lnTo>
                  <a:pt x="181" y="378"/>
                </a:lnTo>
                <a:lnTo>
                  <a:pt x="178" y="380"/>
                </a:lnTo>
                <a:lnTo>
                  <a:pt x="176" y="382"/>
                </a:lnTo>
                <a:lnTo>
                  <a:pt x="185" y="382"/>
                </a:lnTo>
                <a:lnTo>
                  <a:pt x="188" y="380"/>
                </a:lnTo>
                <a:lnTo>
                  <a:pt x="190" y="378"/>
                </a:lnTo>
                <a:lnTo>
                  <a:pt x="193" y="378"/>
                </a:lnTo>
                <a:lnTo>
                  <a:pt x="195" y="375"/>
                </a:lnTo>
                <a:lnTo>
                  <a:pt x="197" y="373"/>
                </a:lnTo>
                <a:lnTo>
                  <a:pt x="200" y="370"/>
                </a:lnTo>
                <a:lnTo>
                  <a:pt x="202" y="368"/>
                </a:lnTo>
                <a:lnTo>
                  <a:pt x="205" y="366"/>
                </a:lnTo>
                <a:lnTo>
                  <a:pt x="207" y="363"/>
                </a:lnTo>
                <a:lnTo>
                  <a:pt x="210" y="358"/>
                </a:lnTo>
                <a:lnTo>
                  <a:pt x="210" y="356"/>
                </a:lnTo>
                <a:lnTo>
                  <a:pt x="212" y="356"/>
                </a:lnTo>
                <a:lnTo>
                  <a:pt x="214" y="353"/>
                </a:lnTo>
                <a:lnTo>
                  <a:pt x="217" y="349"/>
                </a:lnTo>
                <a:lnTo>
                  <a:pt x="217" y="346"/>
                </a:lnTo>
                <a:lnTo>
                  <a:pt x="219" y="344"/>
                </a:lnTo>
                <a:lnTo>
                  <a:pt x="221" y="341"/>
                </a:lnTo>
                <a:lnTo>
                  <a:pt x="224" y="339"/>
                </a:lnTo>
                <a:lnTo>
                  <a:pt x="226" y="337"/>
                </a:lnTo>
                <a:lnTo>
                  <a:pt x="226" y="332"/>
                </a:lnTo>
                <a:lnTo>
                  <a:pt x="229" y="330"/>
                </a:lnTo>
                <a:lnTo>
                  <a:pt x="231" y="327"/>
                </a:lnTo>
                <a:lnTo>
                  <a:pt x="233" y="322"/>
                </a:lnTo>
                <a:lnTo>
                  <a:pt x="233" y="320"/>
                </a:lnTo>
                <a:lnTo>
                  <a:pt x="241" y="315"/>
                </a:lnTo>
                <a:lnTo>
                  <a:pt x="241" y="315"/>
                </a:lnTo>
                <a:close/>
              </a:path>
              <a:path w="405" h="455">
                <a:moveTo>
                  <a:pt x="229" y="306"/>
                </a:moveTo>
                <a:lnTo>
                  <a:pt x="224" y="313"/>
                </a:lnTo>
                <a:lnTo>
                  <a:pt x="178" y="313"/>
                </a:lnTo>
                <a:lnTo>
                  <a:pt x="169" y="315"/>
                </a:lnTo>
                <a:lnTo>
                  <a:pt x="169" y="318"/>
                </a:lnTo>
                <a:lnTo>
                  <a:pt x="166" y="322"/>
                </a:lnTo>
                <a:lnTo>
                  <a:pt x="164" y="325"/>
                </a:lnTo>
                <a:lnTo>
                  <a:pt x="164" y="327"/>
                </a:lnTo>
                <a:lnTo>
                  <a:pt x="161" y="330"/>
                </a:lnTo>
                <a:lnTo>
                  <a:pt x="159" y="334"/>
                </a:lnTo>
                <a:lnTo>
                  <a:pt x="159" y="337"/>
                </a:lnTo>
                <a:lnTo>
                  <a:pt x="164" y="337"/>
                </a:lnTo>
                <a:lnTo>
                  <a:pt x="166" y="339"/>
                </a:lnTo>
                <a:lnTo>
                  <a:pt x="169" y="341"/>
                </a:lnTo>
                <a:lnTo>
                  <a:pt x="171" y="346"/>
                </a:lnTo>
                <a:lnTo>
                  <a:pt x="173" y="349"/>
                </a:lnTo>
                <a:lnTo>
                  <a:pt x="173" y="351"/>
                </a:lnTo>
                <a:lnTo>
                  <a:pt x="176" y="353"/>
                </a:lnTo>
                <a:lnTo>
                  <a:pt x="178" y="356"/>
                </a:lnTo>
                <a:lnTo>
                  <a:pt x="178" y="363"/>
                </a:lnTo>
                <a:lnTo>
                  <a:pt x="181" y="363"/>
                </a:lnTo>
                <a:lnTo>
                  <a:pt x="183" y="363"/>
                </a:lnTo>
                <a:lnTo>
                  <a:pt x="185" y="361"/>
                </a:lnTo>
                <a:lnTo>
                  <a:pt x="185" y="353"/>
                </a:lnTo>
                <a:lnTo>
                  <a:pt x="185" y="349"/>
                </a:lnTo>
                <a:lnTo>
                  <a:pt x="183" y="349"/>
                </a:lnTo>
                <a:lnTo>
                  <a:pt x="183" y="346"/>
                </a:lnTo>
                <a:lnTo>
                  <a:pt x="181" y="344"/>
                </a:lnTo>
                <a:lnTo>
                  <a:pt x="178" y="341"/>
                </a:lnTo>
                <a:lnTo>
                  <a:pt x="176" y="341"/>
                </a:lnTo>
                <a:lnTo>
                  <a:pt x="173" y="339"/>
                </a:lnTo>
                <a:lnTo>
                  <a:pt x="171" y="337"/>
                </a:lnTo>
                <a:lnTo>
                  <a:pt x="166" y="334"/>
                </a:lnTo>
                <a:lnTo>
                  <a:pt x="169" y="332"/>
                </a:lnTo>
                <a:lnTo>
                  <a:pt x="169" y="330"/>
                </a:lnTo>
                <a:lnTo>
                  <a:pt x="171" y="327"/>
                </a:lnTo>
                <a:lnTo>
                  <a:pt x="173" y="325"/>
                </a:lnTo>
                <a:lnTo>
                  <a:pt x="176" y="320"/>
                </a:lnTo>
                <a:lnTo>
                  <a:pt x="178" y="318"/>
                </a:lnTo>
                <a:lnTo>
                  <a:pt x="224" y="318"/>
                </a:lnTo>
                <a:lnTo>
                  <a:pt x="241" y="315"/>
                </a:lnTo>
                <a:lnTo>
                  <a:pt x="229" y="306"/>
                </a:lnTo>
                <a:lnTo>
                  <a:pt x="229" y="306"/>
                </a:lnTo>
                <a:close/>
              </a:path>
              <a:path w="405" h="455">
                <a:moveTo>
                  <a:pt x="181" y="284"/>
                </a:moveTo>
                <a:lnTo>
                  <a:pt x="181" y="286"/>
                </a:lnTo>
                <a:lnTo>
                  <a:pt x="178" y="289"/>
                </a:lnTo>
                <a:lnTo>
                  <a:pt x="178" y="291"/>
                </a:lnTo>
                <a:lnTo>
                  <a:pt x="176" y="296"/>
                </a:lnTo>
                <a:lnTo>
                  <a:pt x="176" y="303"/>
                </a:lnTo>
                <a:lnTo>
                  <a:pt x="173" y="306"/>
                </a:lnTo>
                <a:lnTo>
                  <a:pt x="173" y="308"/>
                </a:lnTo>
                <a:lnTo>
                  <a:pt x="171" y="313"/>
                </a:lnTo>
                <a:lnTo>
                  <a:pt x="169" y="315"/>
                </a:lnTo>
                <a:lnTo>
                  <a:pt x="178" y="313"/>
                </a:lnTo>
                <a:lnTo>
                  <a:pt x="181" y="313"/>
                </a:lnTo>
                <a:lnTo>
                  <a:pt x="181" y="308"/>
                </a:lnTo>
                <a:lnTo>
                  <a:pt x="183" y="306"/>
                </a:lnTo>
                <a:lnTo>
                  <a:pt x="183" y="303"/>
                </a:lnTo>
                <a:lnTo>
                  <a:pt x="185" y="298"/>
                </a:lnTo>
                <a:lnTo>
                  <a:pt x="193" y="296"/>
                </a:lnTo>
                <a:lnTo>
                  <a:pt x="181" y="284"/>
                </a:lnTo>
                <a:lnTo>
                  <a:pt x="181" y="284"/>
                </a:lnTo>
                <a:close/>
              </a:path>
              <a:path w="405" h="455">
                <a:moveTo>
                  <a:pt x="332" y="433"/>
                </a:moveTo>
                <a:lnTo>
                  <a:pt x="332" y="438"/>
                </a:lnTo>
                <a:lnTo>
                  <a:pt x="349" y="438"/>
                </a:lnTo>
                <a:lnTo>
                  <a:pt x="346" y="438"/>
                </a:lnTo>
                <a:lnTo>
                  <a:pt x="344" y="435"/>
                </a:lnTo>
                <a:lnTo>
                  <a:pt x="337" y="435"/>
                </a:lnTo>
                <a:lnTo>
                  <a:pt x="332" y="433"/>
                </a:lnTo>
                <a:lnTo>
                  <a:pt x="332" y="433"/>
                </a:lnTo>
                <a:close/>
              </a:path>
              <a:path w="405" h="455">
                <a:moveTo>
                  <a:pt x="286" y="368"/>
                </a:moveTo>
                <a:lnTo>
                  <a:pt x="286" y="373"/>
                </a:lnTo>
                <a:lnTo>
                  <a:pt x="284" y="375"/>
                </a:lnTo>
                <a:lnTo>
                  <a:pt x="284" y="380"/>
                </a:lnTo>
                <a:lnTo>
                  <a:pt x="281" y="382"/>
                </a:lnTo>
                <a:lnTo>
                  <a:pt x="281" y="385"/>
                </a:lnTo>
                <a:lnTo>
                  <a:pt x="279" y="390"/>
                </a:lnTo>
                <a:lnTo>
                  <a:pt x="279" y="392"/>
                </a:lnTo>
                <a:lnTo>
                  <a:pt x="277" y="397"/>
                </a:lnTo>
                <a:lnTo>
                  <a:pt x="277" y="399"/>
                </a:lnTo>
                <a:lnTo>
                  <a:pt x="274" y="401"/>
                </a:lnTo>
                <a:lnTo>
                  <a:pt x="272" y="406"/>
                </a:lnTo>
                <a:lnTo>
                  <a:pt x="272" y="409"/>
                </a:lnTo>
                <a:lnTo>
                  <a:pt x="270" y="411"/>
                </a:lnTo>
                <a:lnTo>
                  <a:pt x="270" y="413"/>
                </a:lnTo>
                <a:lnTo>
                  <a:pt x="267" y="416"/>
                </a:lnTo>
                <a:lnTo>
                  <a:pt x="267" y="418"/>
                </a:lnTo>
                <a:lnTo>
                  <a:pt x="270" y="418"/>
                </a:lnTo>
                <a:lnTo>
                  <a:pt x="272" y="416"/>
                </a:lnTo>
                <a:lnTo>
                  <a:pt x="272" y="413"/>
                </a:lnTo>
                <a:lnTo>
                  <a:pt x="274" y="411"/>
                </a:lnTo>
                <a:lnTo>
                  <a:pt x="277" y="409"/>
                </a:lnTo>
                <a:lnTo>
                  <a:pt x="277" y="406"/>
                </a:lnTo>
                <a:lnTo>
                  <a:pt x="279" y="401"/>
                </a:lnTo>
                <a:lnTo>
                  <a:pt x="281" y="399"/>
                </a:lnTo>
                <a:lnTo>
                  <a:pt x="284" y="397"/>
                </a:lnTo>
                <a:lnTo>
                  <a:pt x="284" y="394"/>
                </a:lnTo>
                <a:lnTo>
                  <a:pt x="286" y="390"/>
                </a:lnTo>
                <a:lnTo>
                  <a:pt x="286" y="387"/>
                </a:lnTo>
                <a:lnTo>
                  <a:pt x="289" y="385"/>
                </a:lnTo>
                <a:lnTo>
                  <a:pt x="291" y="380"/>
                </a:lnTo>
                <a:lnTo>
                  <a:pt x="291" y="378"/>
                </a:lnTo>
                <a:lnTo>
                  <a:pt x="293" y="373"/>
                </a:lnTo>
                <a:lnTo>
                  <a:pt x="293" y="370"/>
                </a:lnTo>
                <a:lnTo>
                  <a:pt x="286" y="368"/>
                </a:lnTo>
                <a:lnTo>
                  <a:pt x="286" y="368"/>
                </a:lnTo>
                <a:close/>
              </a:path>
              <a:path w="405" h="455">
                <a:moveTo>
                  <a:pt x="365" y="366"/>
                </a:moveTo>
                <a:lnTo>
                  <a:pt x="365" y="373"/>
                </a:lnTo>
                <a:lnTo>
                  <a:pt x="368" y="375"/>
                </a:lnTo>
                <a:lnTo>
                  <a:pt x="370" y="380"/>
                </a:lnTo>
                <a:lnTo>
                  <a:pt x="370" y="382"/>
                </a:lnTo>
                <a:lnTo>
                  <a:pt x="373" y="385"/>
                </a:lnTo>
                <a:lnTo>
                  <a:pt x="373" y="390"/>
                </a:lnTo>
                <a:lnTo>
                  <a:pt x="375" y="392"/>
                </a:lnTo>
                <a:lnTo>
                  <a:pt x="375" y="394"/>
                </a:lnTo>
                <a:lnTo>
                  <a:pt x="377" y="397"/>
                </a:lnTo>
                <a:lnTo>
                  <a:pt x="377" y="399"/>
                </a:lnTo>
                <a:lnTo>
                  <a:pt x="380" y="401"/>
                </a:lnTo>
                <a:lnTo>
                  <a:pt x="380" y="409"/>
                </a:lnTo>
                <a:lnTo>
                  <a:pt x="382" y="413"/>
                </a:lnTo>
                <a:lnTo>
                  <a:pt x="382" y="416"/>
                </a:lnTo>
                <a:lnTo>
                  <a:pt x="385" y="418"/>
                </a:lnTo>
                <a:lnTo>
                  <a:pt x="385" y="426"/>
                </a:lnTo>
                <a:lnTo>
                  <a:pt x="387" y="426"/>
                </a:lnTo>
                <a:lnTo>
                  <a:pt x="390" y="423"/>
                </a:lnTo>
                <a:lnTo>
                  <a:pt x="392" y="421"/>
                </a:lnTo>
                <a:lnTo>
                  <a:pt x="392" y="416"/>
                </a:lnTo>
                <a:lnTo>
                  <a:pt x="392" y="411"/>
                </a:lnTo>
                <a:lnTo>
                  <a:pt x="390" y="409"/>
                </a:lnTo>
                <a:lnTo>
                  <a:pt x="390" y="404"/>
                </a:lnTo>
                <a:lnTo>
                  <a:pt x="387" y="399"/>
                </a:lnTo>
                <a:lnTo>
                  <a:pt x="385" y="397"/>
                </a:lnTo>
                <a:lnTo>
                  <a:pt x="385" y="394"/>
                </a:lnTo>
                <a:lnTo>
                  <a:pt x="382" y="392"/>
                </a:lnTo>
                <a:lnTo>
                  <a:pt x="382" y="390"/>
                </a:lnTo>
                <a:lnTo>
                  <a:pt x="380" y="387"/>
                </a:lnTo>
                <a:lnTo>
                  <a:pt x="377" y="382"/>
                </a:lnTo>
                <a:lnTo>
                  <a:pt x="375" y="380"/>
                </a:lnTo>
                <a:lnTo>
                  <a:pt x="373" y="378"/>
                </a:lnTo>
                <a:lnTo>
                  <a:pt x="370" y="373"/>
                </a:lnTo>
                <a:lnTo>
                  <a:pt x="368" y="370"/>
                </a:lnTo>
                <a:lnTo>
                  <a:pt x="365" y="366"/>
                </a:lnTo>
                <a:lnTo>
                  <a:pt x="365" y="366"/>
                </a:lnTo>
                <a:close/>
              </a:path>
              <a:path w="405" h="455">
                <a:moveTo>
                  <a:pt x="337" y="363"/>
                </a:moveTo>
                <a:lnTo>
                  <a:pt x="334" y="363"/>
                </a:lnTo>
                <a:lnTo>
                  <a:pt x="334" y="366"/>
                </a:lnTo>
                <a:lnTo>
                  <a:pt x="334" y="373"/>
                </a:lnTo>
                <a:lnTo>
                  <a:pt x="332" y="378"/>
                </a:lnTo>
                <a:lnTo>
                  <a:pt x="332" y="380"/>
                </a:lnTo>
                <a:lnTo>
                  <a:pt x="330" y="385"/>
                </a:lnTo>
                <a:lnTo>
                  <a:pt x="330" y="387"/>
                </a:lnTo>
                <a:lnTo>
                  <a:pt x="327" y="392"/>
                </a:lnTo>
                <a:lnTo>
                  <a:pt x="327" y="397"/>
                </a:lnTo>
                <a:lnTo>
                  <a:pt x="325" y="399"/>
                </a:lnTo>
                <a:lnTo>
                  <a:pt x="325" y="404"/>
                </a:lnTo>
                <a:lnTo>
                  <a:pt x="322" y="406"/>
                </a:lnTo>
                <a:lnTo>
                  <a:pt x="322" y="409"/>
                </a:lnTo>
                <a:lnTo>
                  <a:pt x="320" y="413"/>
                </a:lnTo>
                <a:lnTo>
                  <a:pt x="317" y="416"/>
                </a:lnTo>
                <a:lnTo>
                  <a:pt x="317" y="418"/>
                </a:lnTo>
                <a:lnTo>
                  <a:pt x="315" y="423"/>
                </a:lnTo>
                <a:lnTo>
                  <a:pt x="313" y="426"/>
                </a:lnTo>
                <a:lnTo>
                  <a:pt x="313" y="430"/>
                </a:lnTo>
                <a:lnTo>
                  <a:pt x="315" y="430"/>
                </a:lnTo>
                <a:lnTo>
                  <a:pt x="315" y="428"/>
                </a:lnTo>
                <a:lnTo>
                  <a:pt x="317" y="426"/>
                </a:lnTo>
                <a:lnTo>
                  <a:pt x="320" y="423"/>
                </a:lnTo>
                <a:lnTo>
                  <a:pt x="320" y="421"/>
                </a:lnTo>
                <a:lnTo>
                  <a:pt x="322" y="418"/>
                </a:lnTo>
                <a:lnTo>
                  <a:pt x="325" y="416"/>
                </a:lnTo>
                <a:lnTo>
                  <a:pt x="325" y="413"/>
                </a:lnTo>
                <a:lnTo>
                  <a:pt x="327" y="411"/>
                </a:lnTo>
                <a:lnTo>
                  <a:pt x="330" y="406"/>
                </a:lnTo>
                <a:lnTo>
                  <a:pt x="330" y="404"/>
                </a:lnTo>
                <a:lnTo>
                  <a:pt x="332" y="401"/>
                </a:lnTo>
                <a:lnTo>
                  <a:pt x="334" y="397"/>
                </a:lnTo>
                <a:lnTo>
                  <a:pt x="334" y="394"/>
                </a:lnTo>
                <a:lnTo>
                  <a:pt x="337" y="390"/>
                </a:lnTo>
                <a:lnTo>
                  <a:pt x="339" y="387"/>
                </a:lnTo>
                <a:lnTo>
                  <a:pt x="339" y="382"/>
                </a:lnTo>
                <a:lnTo>
                  <a:pt x="341" y="380"/>
                </a:lnTo>
                <a:lnTo>
                  <a:pt x="341" y="375"/>
                </a:lnTo>
                <a:lnTo>
                  <a:pt x="346" y="370"/>
                </a:lnTo>
                <a:lnTo>
                  <a:pt x="337" y="363"/>
                </a:lnTo>
                <a:lnTo>
                  <a:pt x="337" y="363"/>
                </a:lnTo>
                <a:close/>
              </a:path>
              <a:path w="405" h="455">
                <a:moveTo>
                  <a:pt x="289" y="361"/>
                </a:moveTo>
                <a:lnTo>
                  <a:pt x="289" y="366"/>
                </a:lnTo>
                <a:lnTo>
                  <a:pt x="286" y="368"/>
                </a:lnTo>
                <a:lnTo>
                  <a:pt x="293" y="370"/>
                </a:lnTo>
                <a:lnTo>
                  <a:pt x="293" y="452"/>
                </a:lnTo>
                <a:lnTo>
                  <a:pt x="293" y="454"/>
                </a:lnTo>
                <a:lnTo>
                  <a:pt x="301" y="450"/>
                </a:lnTo>
                <a:lnTo>
                  <a:pt x="301" y="361"/>
                </a:lnTo>
                <a:lnTo>
                  <a:pt x="289" y="361"/>
                </a:lnTo>
                <a:lnTo>
                  <a:pt x="289" y="361"/>
                </a:lnTo>
                <a:close/>
              </a:path>
              <a:path w="405" h="455">
                <a:moveTo>
                  <a:pt x="301" y="344"/>
                </a:moveTo>
                <a:lnTo>
                  <a:pt x="293" y="344"/>
                </a:lnTo>
                <a:lnTo>
                  <a:pt x="293" y="349"/>
                </a:lnTo>
                <a:lnTo>
                  <a:pt x="291" y="351"/>
                </a:lnTo>
                <a:lnTo>
                  <a:pt x="291" y="358"/>
                </a:lnTo>
                <a:lnTo>
                  <a:pt x="289" y="361"/>
                </a:lnTo>
                <a:lnTo>
                  <a:pt x="301" y="361"/>
                </a:lnTo>
                <a:lnTo>
                  <a:pt x="301" y="363"/>
                </a:lnTo>
                <a:lnTo>
                  <a:pt x="303" y="366"/>
                </a:lnTo>
                <a:lnTo>
                  <a:pt x="305" y="368"/>
                </a:lnTo>
                <a:lnTo>
                  <a:pt x="308" y="370"/>
                </a:lnTo>
                <a:lnTo>
                  <a:pt x="308" y="373"/>
                </a:lnTo>
                <a:lnTo>
                  <a:pt x="310" y="378"/>
                </a:lnTo>
                <a:lnTo>
                  <a:pt x="313" y="380"/>
                </a:lnTo>
                <a:lnTo>
                  <a:pt x="313" y="382"/>
                </a:lnTo>
                <a:lnTo>
                  <a:pt x="315" y="387"/>
                </a:lnTo>
                <a:lnTo>
                  <a:pt x="315" y="392"/>
                </a:lnTo>
                <a:lnTo>
                  <a:pt x="317" y="392"/>
                </a:lnTo>
                <a:lnTo>
                  <a:pt x="320" y="387"/>
                </a:lnTo>
                <a:lnTo>
                  <a:pt x="320" y="378"/>
                </a:lnTo>
                <a:lnTo>
                  <a:pt x="317" y="373"/>
                </a:lnTo>
                <a:lnTo>
                  <a:pt x="315" y="370"/>
                </a:lnTo>
                <a:lnTo>
                  <a:pt x="313" y="368"/>
                </a:lnTo>
                <a:lnTo>
                  <a:pt x="313" y="366"/>
                </a:lnTo>
                <a:lnTo>
                  <a:pt x="310" y="363"/>
                </a:lnTo>
                <a:lnTo>
                  <a:pt x="308" y="363"/>
                </a:lnTo>
                <a:lnTo>
                  <a:pt x="303" y="361"/>
                </a:lnTo>
                <a:lnTo>
                  <a:pt x="301" y="358"/>
                </a:lnTo>
                <a:lnTo>
                  <a:pt x="301" y="344"/>
                </a:lnTo>
                <a:lnTo>
                  <a:pt x="301" y="344"/>
                </a:lnTo>
                <a:close/>
              </a:path>
              <a:path w="405" h="455">
                <a:moveTo>
                  <a:pt x="351" y="334"/>
                </a:moveTo>
                <a:lnTo>
                  <a:pt x="351" y="426"/>
                </a:lnTo>
                <a:lnTo>
                  <a:pt x="351" y="430"/>
                </a:lnTo>
                <a:lnTo>
                  <a:pt x="351" y="438"/>
                </a:lnTo>
                <a:lnTo>
                  <a:pt x="349" y="438"/>
                </a:lnTo>
                <a:lnTo>
                  <a:pt x="332" y="438"/>
                </a:lnTo>
                <a:lnTo>
                  <a:pt x="337" y="440"/>
                </a:lnTo>
                <a:lnTo>
                  <a:pt x="339" y="440"/>
                </a:lnTo>
                <a:lnTo>
                  <a:pt x="341" y="442"/>
                </a:lnTo>
                <a:lnTo>
                  <a:pt x="341" y="445"/>
                </a:lnTo>
                <a:lnTo>
                  <a:pt x="344" y="445"/>
                </a:lnTo>
                <a:lnTo>
                  <a:pt x="344" y="447"/>
                </a:lnTo>
                <a:lnTo>
                  <a:pt x="346" y="450"/>
                </a:lnTo>
                <a:lnTo>
                  <a:pt x="349" y="454"/>
                </a:lnTo>
                <a:lnTo>
                  <a:pt x="351" y="452"/>
                </a:lnTo>
                <a:lnTo>
                  <a:pt x="353" y="450"/>
                </a:lnTo>
                <a:lnTo>
                  <a:pt x="356" y="447"/>
                </a:lnTo>
                <a:lnTo>
                  <a:pt x="356" y="445"/>
                </a:lnTo>
                <a:lnTo>
                  <a:pt x="358" y="442"/>
                </a:lnTo>
                <a:lnTo>
                  <a:pt x="358" y="349"/>
                </a:lnTo>
                <a:lnTo>
                  <a:pt x="363" y="344"/>
                </a:lnTo>
                <a:lnTo>
                  <a:pt x="351" y="334"/>
                </a:lnTo>
                <a:lnTo>
                  <a:pt x="351" y="334"/>
                </a:lnTo>
                <a:close/>
              </a:path>
              <a:path w="405" h="455">
                <a:moveTo>
                  <a:pt x="313" y="332"/>
                </a:moveTo>
                <a:lnTo>
                  <a:pt x="305" y="341"/>
                </a:lnTo>
                <a:lnTo>
                  <a:pt x="267" y="341"/>
                </a:lnTo>
                <a:lnTo>
                  <a:pt x="272" y="346"/>
                </a:lnTo>
                <a:lnTo>
                  <a:pt x="279" y="346"/>
                </a:lnTo>
                <a:lnTo>
                  <a:pt x="284" y="344"/>
                </a:lnTo>
                <a:lnTo>
                  <a:pt x="322" y="344"/>
                </a:lnTo>
                <a:lnTo>
                  <a:pt x="313" y="332"/>
                </a:lnTo>
                <a:lnTo>
                  <a:pt x="313" y="332"/>
                </a:lnTo>
                <a:close/>
              </a:path>
              <a:path w="405" h="455">
                <a:moveTo>
                  <a:pt x="332" y="325"/>
                </a:moveTo>
                <a:lnTo>
                  <a:pt x="332" y="327"/>
                </a:lnTo>
                <a:lnTo>
                  <a:pt x="330" y="332"/>
                </a:lnTo>
                <a:lnTo>
                  <a:pt x="330" y="334"/>
                </a:lnTo>
                <a:lnTo>
                  <a:pt x="327" y="339"/>
                </a:lnTo>
                <a:lnTo>
                  <a:pt x="327" y="341"/>
                </a:lnTo>
                <a:lnTo>
                  <a:pt x="325" y="344"/>
                </a:lnTo>
                <a:lnTo>
                  <a:pt x="325" y="349"/>
                </a:lnTo>
                <a:lnTo>
                  <a:pt x="322" y="351"/>
                </a:lnTo>
                <a:lnTo>
                  <a:pt x="322" y="353"/>
                </a:lnTo>
                <a:lnTo>
                  <a:pt x="320" y="358"/>
                </a:lnTo>
                <a:lnTo>
                  <a:pt x="317" y="361"/>
                </a:lnTo>
                <a:lnTo>
                  <a:pt x="320" y="363"/>
                </a:lnTo>
                <a:lnTo>
                  <a:pt x="322" y="361"/>
                </a:lnTo>
                <a:lnTo>
                  <a:pt x="322" y="358"/>
                </a:lnTo>
                <a:lnTo>
                  <a:pt x="325" y="356"/>
                </a:lnTo>
                <a:lnTo>
                  <a:pt x="327" y="353"/>
                </a:lnTo>
                <a:lnTo>
                  <a:pt x="327" y="349"/>
                </a:lnTo>
                <a:lnTo>
                  <a:pt x="330" y="346"/>
                </a:lnTo>
                <a:lnTo>
                  <a:pt x="332" y="344"/>
                </a:lnTo>
                <a:lnTo>
                  <a:pt x="332" y="339"/>
                </a:lnTo>
                <a:lnTo>
                  <a:pt x="334" y="337"/>
                </a:lnTo>
                <a:lnTo>
                  <a:pt x="337" y="334"/>
                </a:lnTo>
                <a:lnTo>
                  <a:pt x="337" y="330"/>
                </a:lnTo>
                <a:lnTo>
                  <a:pt x="339" y="325"/>
                </a:lnTo>
                <a:lnTo>
                  <a:pt x="380" y="325"/>
                </a:lnTo>
                <a:lnTo>
                  <a:pt x="332" y="325"/>
                </a:lnTo>
                <a:lnTo>
                  <a:pt x="332" y="325"/>
                </a:lnTo>
                <a:close/>
              </a:path>
              <a:path w="405" h="455">
                <a:moveTo>
                  <a:pt x="385" y="313"/>
                </a:moveTo>
                <a:lnTo>
                  <a:pt x="380" y="322"/>
                </a:lnTo>
                <a:lnTo>
                  <a:pt x="341" y="322"/>
                </a:lnTo>
                <a:lnTo>
                  <a:pt x="332" y="325"/>
                </a:lnTo>
                <a:lnTo>
                  <a:pt x="380" y="325"/>
                </a:lnTo>
                <a:lnTo>
                  <a:pt x="373" y="349"/>
                </a:lnTo>
                <a:lnTo>
                  <a:pt x="373" y="351"/>
                </a:lnTo>
                <a:lnTo>
                  <a:pt x="375" y="349"/>
                </a:lnTo>
                <a:lnTo>
                  <a:pt x="377" y="346"/>
                </a:lnTo>
                <a:lnTo>
                  <a:pt x="380" y="341"/>
                </a:lnTo>
                <a:lnTo>
                  <a:pt x="380" y="339"/>
                </a:lnTo>
                <a:lnTo>
                  <a:pt x="382" y="337"/>
                </a:lnTo>
                <a:lnTo>
                  <a:pt x="385" y="334"/>
                </a:lnTo>
                <a:lnTo>
                  <a:pt x="385" y="332"/>
                </a:lnTo>
                <a:lnTo>
                  <a:pt x="387" y="332"/>
                </a:lnTo>
                <a:lnTo>
                  <a:pt x="390" y="330"/>
                </a:lnTo>
                <a:lnTo>
                  <a:pt x="392" y="327"/>
                </a:lnTo>
                <a:lnTo>
                  <a:pt x="394" y="327"/>
                </a:lnTo>
                <a:lnTo>
                  <a:pt x="385" y="313"/>
                </a:lnTo>
                <a:lnTo>
                  <a:pt x="385" y="313"/>
                </a:lnTo>
                <a:close/>
              </a:path>
              <a:path w="405" h="455">
                <a:moveTo>
                  <a:pt x="274" y="308"/>
                </a:moveTo>
                <a:lnTo>
                  <a:pt x="272" y="308"/>
                </a:lnTo>
                <a:lnTo>
                  <a:pt x="270" y="310"/>
                </a:lnTo>
                <a:lnTo>
                  <a:pt x="270" y="313"/>
                </a:lnTo>
                <a:lnTo>
                  <a:pt x="272" y="313"/>
                </a:lnTo>
                <a:lnTo>
                  <a:pt x="274" y="310"/>
                </a:lnTo>
                <a:lnTo>
                  <a:pt x="289" y="310"/>
                </a:lnTo>
                <a:lnTo>
                  <a:pt x="291" y="308"/>
                </a:lnTo>
                <a:lnTo>
                  <a:pt x="293" y="308"/>
                </a:lnTo>
                <a:lnTo>
                  <a:pt x="274" y="308"/>
                </a:lnTo>
                <a:lnTo>
                  <a:pt x="274" y="308"/>
                </a:lnTo>
                <a:close/>
              </a:path>
              <a:path w="405" h="455">
                <a:moveTo>
                  <a:pt x="315" y="289"/>
                </a:moveTo>
                <a:lnTo>
                  <a:pt x="313" y="291"/>
                </a:lnTo>
                <a:lnTo>
                  <a:pt x="310" y="293"/>
                </a:lnTo>
                <a:lnTo>
                  <a:pt x="308" y="293"/>
                </a:lnTo>
                <a:lnTo>
                  <a:pt x="305" y="296"/>
                </a:lnTo>
                <a:lnTo>
                  <a:pt x="303" y="296"/>
                </a:lnTo>
                <a:lnTo>
                  <a:pt x="301" y="298"/>
                </a:lnTo>
                <a:lnTo>
                  <a:pt x="298" y="301"/>
                </a:lnTo>
                <a:lnTo>
                  <a:pt x="293" y="301"/>
                </a:lnTo>
                <a:lnTo>
                  <a:pt x="291" y="303"/>
                </a:lnTo>
                <a:lnTo>
                  <a:pt x="289" y="303"/>
                </a:lnTo>
                <a:lnTo>
                  <a:pt x="286" y="306"/>
                </a:lnTo>
                <a:lnTo>
                  <a:pt x="281" y="306"/>
                </a:lnTo>
                <a:lnTo>
                  <a:pt x="277" y="308"/>
                </a:lnTo>
                <a:lnTo>
                  <a:pt x="274" y="308"/>
                </a:lnTo>
                <a:lnTo>
                  <a:pt x="293" y="308"/>
                </a:lnTo>
                <a:lnTo>
                  <a:pt x="293" y="341"/>
                </a:lnTo>
                <a:lnTo>
                  <a:pt x="301" y="341"/>
                </a:lnTo>
                <a:lnTo>
                  <a:pt x="301" y="308"/>
                </a:lnTo>
                <a:lnTo>
                  <a:pt x="303" y="306"/>
                </a:lnTo>
                <a:lnTo>
                  <a:pt x="308" y="306"/>
                </a:lnTo>
                <a:lnTo>
                  <a:pt x="310" y="303"/>
                </a:lnTo>
                <a:lnTo>
                  <a:pt x="313" y="303"/>
                </a:lnTo>
                <a:lnTo>
                  <a:pt x="317" y="303"/>
                </a:lnTo>
                <a:lnTo>
                  <a:pt x="320" y="303"/>
                </a:lnTo>
                <a:lnTo>
                  <a:pt x="322" y="301"/>
                </a:lnTo>
                <a:lnTo>
                  <a:pt x="315" y="289"/>
                </a:lnTo>
                <a:lnTo>
                  <a:pt x="315" y="289"/>
                </a:lnTo>
                <a:close/>
              </a:path>
              <a:path w="405" h="455">
                <a:moveTo>
                  <a:pt x="341" y="284"/>
                </a:moveTo>
                <a:lnTo>
                  <a:pt x="341" y="289"/>
                </a:lnTo>
                <a:lnTo>
                  <a:pt x="339" y="293"/>
                </a:lnTo>
                <a:lnTo>
                  <a:pt x="339" y="301"/>
                </a:lnTo>
                <a:lnTo>
                  <a:pt x="337" y="303"/>
                </a:lnTo>
                <a:lnTo>
                  <a:pt x="337" y="310"/>
                </a:lnTo>
                <a:lnTo>
                  <a:pt x="334" y="315"/>
                </a:lnTo>
                <a:lnTo>
                  <a:pt x="334" y="320"/>
                </a:lnTo>
                <a:lnTo>
                  <a:pt x="332" y="320"/>
                </a:lnTo>
                <a:lnTo>
                  <a:pt x="332" y="325"/>
                </a:lnTo>
                <a:lnTo>
                  <a:pt x="341" y="322"/>
                </a:lnTo>
                <a:lnTo>
                  <a:pt x="341" y="315"/>
                </a:lnTo>
                <a:lnTo>
                  <a:pt x="344" y="310"/>
                </a:lnTo>
                <a:lnTo>
                  <a:pt x="346" y="306"/>
                </a:lnTo>
                <a:lnTo>
                  <a:pt x="346" y="303"/>
                </a:lnTo>
                <a:lnTo>
                  <a:pt x="349" y="298"/>
                </a:lnTo>
                <a:lnTo>
                  <a:pt x="351" y="296"/>
                </a:lnTo>
                <a:lnTo>
                  <a:pt x="351" y="293"/>
                </a:lnTo>
                <a:lnTo>
                  <a:pt x="353" y="293"/>
                </a:lnTo>
                <a:lnTo>
                  <a:pt x="341" y="284"/>
                </a:lnTo>
                <a:lnTo>
                  <a:pt x="341" y="284"/>
                </a:lnTo>
                <a:close/>
              </a:path>
              <a:path w="405" h="455">
                <a:moveTo>
                  <a:pt x="113" y="135"/>
                </a:moveTo>
                <a:lnTo>
                  <a:pt x="104" y="147"/>
                </a:lnTo>
                <a:lnTo>
                  <a:pt x="1" y="147"/>
                </a:lnTo>
                <a:lnTo>
                  <a:pt x="5" y="154"/>
                </a:lnTo>
                <a:lnTo>
                  <a:pt x="10" y="154"/>
                </a:lnTo>
                <a:lnTo>
                  <a:pt x="13" y="152"/>
                </a:lnTo>
                <a:lnTo>
                  <a:pt x="125" y="152"/>
                </a:lnTo>
                <a:lnTo>
                  <a:pt x="113" y="135"/>
                </a:lnTo>
                <a:lnTo>
                  <a:pt x="113" y="135"/>
                </a:lnTo>
                <a:close/>
              </a:path>
              <a:path w="405" h="455">
                <a:moveTo>
                  <a:pt x="68" y="147"/>
                </a:moveTo>
                <a:lnTo>
                  <a:pt x="68" y="30"/>
                </a:lnTo>
                <a:lnTo>
                  <a:pt x="61" y="30"/>
                </a:lnTo>
                <a:lnTo>
                  <a:pt x="61" y="147"/>
                </a:lnTo>
                <a:lnTo>
                  <a:pt x="68" y="147"/>
                </a:lnTo>
                <a:close/>
              </a:path>
              <a:path w="405" h="455">
                <a:moveTo>
                  <a:pt x="109" y="15"/>
                </a:moveTo>
                <a:lnTo>
                  <a:pt x="99" y="25"/>
                </a:lnTo>
                <a:lnTo>
                  <a:pt x="10" y="25"/>
                </a:lnTo>
                <a:lnTo>
                  <a:pt x="15" y="32"/>
                </a:lnTo>
                <a:lnTo>
                  <a:pt x="20" y="30"/>
                </a:lnTo>
                <a:lnTo>
                  <a:pt x="118" y="30"/>
                </a:lnTo>
                <a:lnTo>
                  <a:pt x="109" y="15"/>
                </a:lnTo>
                <a:lnTo>
                  <a:pt x="109" y="15"/>
                </a:lnTo>
                <a:close/>
              </a:path>
              <a:path w="405" h="455">
                <a:moveTo>
                  <a:pt x="260" y="147"/>
                </a:moveTo>
                <a:lnTo>
                  <a:pt x="253" y="154"/>
                </a:lnTo>
                <a:lnTo>
                  <a:pt x="185" y="154"/>
                </a:lnTo>
                <a:lnTo>
                  <a:pt x="190" y="161"/>
                </a:lnTo>
                <a:lnTo>
                  <a:pt x="193" y="161"/>
                </a:lnTo>
                <a:lnTo>
                  <a:pt x="195" y="159"/>
                </a:lnTo>
                <a:lnTo>
                  <a:pt x="270" y="159"/>
                </a:lnTo>
                <a:lnTo>
                  <a:pt x="260" y="147"/>
                </a:lnTo>
                <a:lnTo>
                  <a:pt x="260" y="147"/>
                </a:lnTo>
                <a:close/>
              </a:path>
              <a:path w="405" h="455">
                <a:moveTo>
                  <a:pt x="231" y="154"/>
                </a:moveTo>
                <a:lnTo>
                  <a:pt x="231" y="121"/>
                </a:lnTo>
                <a:lnTo>
                  <a:pt x="224" y="121"/>
                </a:lnTo>
                <a:lnTo>
                  <a:pt x="224" y="154"/>
                </a:lnTo>
                <a:lnTo>
                  <a:pt x="231" y="154"/>
                </a:lnTo>
                <a:close/>
              </a:path>
              <a:path w="405" h="455">
                <a:moveTo>
                  <a:pt x="253" y="109"/>
                </a:moveTo>
                <a:lnTo>
                  <a:pt x="248" y="116"/>
                </a:lnTo>
                <a:lnTo>
                  <a:pt x="197" y="116"/>
                </a:lnTo>
                <a:lnTo>
                  <a:pt x="202" y="123"/>
                </a:lnTo>
                <a:lnTo>
                  <a:pt x="207" y="123"/>
                </a:lnTo>
                <a:lnTo>
                  <a:pt x="210" y="121"/>
                </a:lnTo>
                <a:lnTo>
                  <a:pt x="262" y="121"/>
                </a:lnTo>
                <a:lnTo>
                  <a:pt x="253" y="109"/>
                </a:lnTo>
                <a:lnTo>
                  <a:pt x="253" y="109"/>
                </a:lnTo>
                <a:close/>
              </a:path>
              <a:path w="405" h="455">
                <a:moveTo>
                  <a:pt x="231" y="116"/>
                </a:moveTo>
                <a:lnTo>
                  <a:pt x="231" y="85"/>
                </a:lnTo>
                <a:lnTo>
                  <a:pt x="224" y="85"/>
                </a:lnTo>
                <a:lnTo>
                  <a:pt x="224" y="116"/>
                </a:lnTo>
                <a:lnTo>
                  <a:pt x="231" y="116"/>
                </a:lnTo>
                <a:close/>
              </a:path>
              <a:path w="405" h="455">
                <a:moveTo>
                  <a:pt x="159" y="85"/>
                </a:moveTo>
                <a:lnTo>
                  <a:pt x="159" y="87"/>
                </a:lnTo>
                <a:lnTo>
                  <a:pt x="157" y="92"/>
                </a:lnTo>
                <a:lnTo>
                  <a:pt x="157" y="97"/>
                </a:lnTo>
                <a:lnTo>
                  <a:pt x="154" y="99"/>
                </a:lnTo>
                <a:lnTo>
                  <a:pt x="154" y="106"/>
                </a:lnTo>
                <a:lnTo>
                  <a:pt x="152" y="109"/>
                </a:lnTo>
                <a:lnTo>
                  <a:pt x="152" y="113"/>
                </a:lnTo>
                <a:lnTo>
                  <a:pt x="150" y="116"/>
                </a:lnTo>
                <a:lnTo>
                  <a:pt x="150" y="118"/>
                </a:lnTo>
                <a:lnTo>
                  <a:pt x="147" y="123"/>
                </a:lnTo>
                <a:lnTo>
                  <a:pt x="145" y="126"/>
                </a:lnTo>
                <a:lnTo>
                  <a:pt x="145" y="130"/>
                </a:lnTo>
                <a:lnTo>
                  <a:pt x="142" y="133"/>
                </a:lnTo>
                <a:lnTo>
                  <a:pt x="142" y="135"/>
                </a:lnTo>
                <a:lnTo>
                  <a:pt x="140" y="140"/>
                </a:lnTo>
                <a:lnTo>
                  <a:pt x="140" y="142"/>
                </a:lnTo>
                <a:lnTo>
                  <a:pt x="142" y="140"/>
                </a:lnTo>
                <a:lnTo>
                  <a:pt x="145" y="138"/>
                </a:lnTo>
                <a:lnTo>
                  <a:pt x="145" y="135"/>
                </a:lnTo>
                <a:lnTo>
                  <a:pt x="147" y="133"/>
                </a:lnTo>
                <a:lnTo>
                  <a:pt x="150" y="128"/>
                </a:lnTo>
                <a:lnTo>
                  <a:pt x="150" y="126"/>
                </a:lnTo>
                <a:lnTo>
                  <a:pt x="152" y="123"/>
                </a:lnTo>
                <a:lnTo>
                  <a:pt x="154" y="121"/>
                </a:lnTo>
                <a:lnTo>
                  <a:pt x="154" y="116"/>
                </a:lnTo>
                <a:lnTo>
                  <a:pt x="157" y="113"/>
                </a:lnTo>
                <a:lnTo>
                  <a:pt x="157" y="111"/>
                </a:lnTo>
                <a:lnTo>
                  <a:pt x="159" y="106"/>
                </a:lnTo>
                <a:lnTo>
                  <a:pt x="161" y="104"/>
                </a:lnTo>
                <a:lnTo>
                  <a:pt x="161" y="99"/>
                </a:lnTo>
                <a:lnTo>
                  <a:pt x="164" y="97"/>
                </a:lnTo>
                <a:lnTo>
                  <a:pt x="164" y="94"/>
                </a:lnTo>
                <a:lnTo>
                  <a:pt x="166" y="90"/>
                </a:lnTo>
                <a:lnTo>
                  <a:pt x="166" y="85"/>
                </a:lnTo>
                <a:lnTo>
                  <a:pt x="159" y="85"/>
                </a:lnTo>
                <a:lnTo>
                  <a:pt x="159" y="85"/>
                </a:lnTo>
                <a:close/>
              </a:path>
              <a:path w="405" h="455">
                <a:moveTo>
                  <a:pt x="176" y="75"/>
                </a:moveTo>
                <a:lnTo>
                  <a:pt x="173" y="75"/>
                </a:lnTo>
                <a:lnTo>
                  <a:pt x="176" y="78"/>
                </a:lnTo>
                <a:lnTo>
                  <a:pt x="178" y="82"/>
                </a:lnTo>
                <a:lnTo>
                  <a:pt x="178" y="85"/>
                </a:lnTo>
                <a:lnTo>
                  <a:pt x="181" y="87"/>
                </a:lnTo>
                <a:lnTo>
                  <a:pt x="183" y="90"/>
                </a:lnTo>
                <a:lnTo>
                  <a:pt x="183" y="94"/>
                </a:lnTo>
                <a:lnTo>
                  <a:pt x="185" y="97"/>
                </a:lnTo>
                <a:lnTo>
                  <a:pt x="185" y="99"/>
                </a:lnTo>
                <a:lnTo>
                  <a:pt x="188" y="104"/>
                </a:lnTo>
                <a:lnTo>
                  <a:pt x="190" y="99"/>
                </a:lnTo>
                <a:lnTo>
                  <a:pt x="193" y="97"/>
                </a:lnTo>
                <a:lnTo>
                  <a:pt x="193" y="92"/>
                </a:lnTo>
                <a:lnTo>
                  <a:pt x="190" y="87"/>
                </a:lnTo>
                <a:lnTo>
                  <a:pt x="188" y="85"/>
                </a:lnTo>
                <a:lnTo>
                  <a:pt x="188" y="82"/>
                </a:lnTo>
                <a:lnTo>
                  <a:pt x="185" y="80"/>
                </a:lnTo>
                <a:lnTo>
                  <a:pt x="183" y="80"/>
                </a:lnTo>
                <a:lnTo>
                  <a:pt x="181" y="78"/>
                </a:lnTo>
                <a:lnTo>
                  <a:pt x="176" y="75"/>
                </a:lnTo>
                <a:lnTo>
                  <a:pt x="176" y="75"/>
                </a:lnTo>
                <a:close/>
              </a:path>
              <a:path w="405" h="455">
                <a:moveTo>
                  <a:pt x="257" y="73"/>
                </a:moveTo>
                <a:lnTo>
                  <a:pt x="250" y="82"/>
                </a:lnTo>
                <a:lnTo>
                  <a:pt x="193" y="82"/>
                </a:lnTo>
                <a:lnTo>
                  <a:pt x="197" y="87"/>
                </a:lnTo>
                <a:lnTo>
                  <a:pt x="207" y="87"/>
                </a:lnTo>
                <a:lnTo>
                  <a:pt x="210" y="85"/>
                </a:lnTo>
                <a:lnTo>
                  <a:pt x="265" y="85"/>
                </a:lnTo>
                <a:lnTo>
                  <a:pt x="257" y="73"/>
                </a:lnTo>
                <a:lnTo>
                  <a:pt x="257" y="73"/>
                </a:lnTo>
                <a:close/>
              </a:path>
              <a:path w="405" h="455">
                <a:moveTo>
                  <a:pt x="173" y="61"/>
                </a:moveTo>
                <a:lnTo>
                  <a:pt x="164" y="61"/>
                </a:lnTo>
                <a:lnTo>
                  <a:pt x="164" y="63"/>
                </a:lnTo>
                <a:lnTo>
                  <a:pt x="164" y="70"/>
                </a:lnTo>
                <a:lnTo>
                  <a:pt x="161" y="73"/>
                </a:lnTo>
                <a:lnTo>
                  <a:pt x="161" y="80"/>
                </a:lnTo>
                <a:lnTo>
                  <a:pt x="159" y="85"/>
                </a:lnTo>
                <a:lnTo>
                  <a:pt x="166" y="85"/>
                </a:lnTo>
                <a:lnTo>
                  <a:pt x="166" y="90"/>
                </a:lnTo>
                <a:lnTo>
                  <a:pt x="166" y="147"/>
                </a:lnTo>
                <a:lnTo>
                  <a:pt x="166" y="150"/>
                </a:lnTo>
                <a:lnTo>
                  <a:pt x="166" y="171"/>
                </a:lnTo>
                <a:lnTo>
                  <a:pt x="173" y="164"/>
                </a:lnTo>
                <a:lnTo>
                  <a:pt x="173" y="75"/>
                </a:lnTo>
                <a:lnTo>
                  <a:pt x="176" y="75"/>
                </a:lnTo>
                <a:lnTo>
                  <a:pt x="173" y="73"/>
                </a:lnTo>
                <a:lnTo>
                  <a:pt x="173" y="61"/>
                </a:lnTo>
                <a:lnTo>
                  <a:pt x="173" y="61"/>
                </a:lnTo>
                <a:close/>
              </a:path>
              <a:path w="405" h="455">
                <a:moveTo>
                  <a:pt x="257" y="58"/>
                </a:moveTo>
                <a:lnTo>
                  <a:pt x="250" y="61"/>
                </a:lnTo>
                <a:lnTo>
                  <a:pt x="250" y="68"/>
                </a:lnTo>
                <a:lnTo>
                  <a:pt x="257" y="66"/>
                </a:lnTo>
                <a:lnTo>
                  <a:pt x="257" y="58"/>
                </a:lnTo>
                <a:lnTo>
                  <a:pt x="257" y="58"/>
                </a:lnTo>
                <a:close/>
              </a:path>
              <a:path w="405" h="455">
                <a:moveTo>
                  <a:pt x="188" y="46"/>
                </a:moveTo>
                <a:lnTo>
                  <a:pt x="181" y="56"/>
                </a:lnTo>
                <a:lnTo>
                  <a:pt x="140" y="56"/>
                </a:lnTo>
                <a:lnTo>
                  <a:pt x="145" y="61"/>
                </a:lnTo>
                <a:lnTo>
                  <a:pt x="197" y="61"/>
                </a:lnTo>
                <a:lnTo>
                  <a:pt x="188" y="46"/>
                </a:lnTo>
                <a:lnTo>
                  <a:pt x="188" y="46"/>
                </a:lnTo>
                <a:close/>
              </a:path>
              <a:path w="405" h="455">
                <a:moveTo>
                  <a:pt x="147" y="20"/>
                </a:moveTo>
                <a:lnTo>
                  <a:pt x="145" y="20"/>
                </a:lnTo>
                <a:lnTo>
                  <a:pt x="145" y="25"/>
                </a:lnTo>
                <a:lnTo>
                  <a:pt x="147" y="22"/>
                </a:lnTo>
                <a:lnTo>
                  <a:pt x="159" y="22"/>
                </a:lnTo>
                <a:lnTo>
                  <a:pt x="161" y="20"/>
                </a:lnTo>
                <a:lnTo>
                  <a:pt x="166" y="20"/>
                </a:lnTo>
                <a:lnTo>
                  <a:pt x="147" y="20"/>
                </a:lnTo>
                <a:lnTo>
                  <a:pt x="147" y="20"/>
                </a:lnTo>
                <a:close/>
              </a:path>
              <a:path w="405" h="455">
                <a:moveTo>
                  <a:pt x="262" y="18"/>
                </a:moveTo>
                <a:lnTo>
                  <a:pt x="250" y="18"/>
                </a:lnTo>
                <a:lnTo>
                  <a:pt x="250" y="56"/>
                </a:lnTo>
                <a:lnTo>
                  <a:pt x="210" y="56"/>
                </a:lnTo>
                <a:lnTo>
                  <a:pt x="257" y="56"/>
                </a:lnTo>
                <a:lnTo>
                  <a:pt x="257" y="20"/>
                </a:lnTo>
                <a:lnTo>
                  <a:pt x="262" y="18"/>
                </a:lnTo>
                <a:lnTo>
                  <a:pt x="262" y="18"/>
                </a:lnTo>
                <a:close/>
              </a:path>
              <a:path w="405" h="455">
                <a:moveTo>
                  <a:pt x="200" y="6"/>
                </a:moveTo>
                <a:lnTo>
                  <a:pt x="200" y="15"/>
                </a:lnTo>
                <a:lnTo>
                  <a:pt x="210" y="13"/>
                </a:lnTo>
                <a:lnTo>
                  <a:pt x="200" y="6"/>
                </a:lnTo>
                <a:lnTo>
                  <a:pt x="200" y="6"/>
                </a:lnTo>
                <a:close/>
              </a:path>
              <a:path w="405" h="455">
                <a:moveTo>
                  <a:pt x="253" y="6"/>
                </a:moveTo>
                <a:lnTo>
                  <a:pt x="248" y="13"/>
                </a:lnTo>
                <a:lnTo>
                  <a:pt x="210" y="13"/>
                </a:lnTo>
                <a:lnTo>
                  <a:pt x="200" y="15"/>
                </a:lnTo>
                <a:lnTo>
                  <a:pt x="202" y="20"/>
                </a:lnTo>
                <a:lnTo>
                  <a:pt x="202" y="56"/>
                </a:lnTo>
                <a:lnTo>
                  <a:pt x="200" y="61"/>
                </a:lnTo>
                <a:lnTo>
                  <a:pt x="200" y="73"/>
                </a:lnTo>
                <a:lnTo>
                  <a:pt x="210" y="68"/>
                </a:lnTo>
                <a:lnTo>
                  <a:pt x="210" y="61"/>
                </a:lnTo>
                <a:lnTo>
                  <a:pt x="250" y="61"/>
                </a:lnTo>
                <a:lnTo>
                  <a:pt x="257" y="58"/>
                </a:lnTo>
                <a:lnTo>
                  <a:pt x="257" y="56"/>
                </a:lnTo>
                <a:lnTo>
                  <a:pt x="210" y="56"/>
                </a:lnTo>
                <a:lnTo>
                  <a:pt x="210" y="18"/>
                </a:lnTo>
                <a:lnTo>
                  <a:pt x="250" y="18"/>
                </a:lnTo>
                <a:lnTo>
                  <a:pt x="262" y="18"/>
                </a:lnTo>
                <a:lnTo>
                  <a:pt x="253" y="6"/>
                </a:lnTo>
                <a:lnTo>
                  <a:pt x="253" y="6"/>
                </a:lnTo>
                <a:close/>
              </a:path>
              <a:path w="405" h="455">
                <a:moveTo>
                  <a:pt x="185" y="3"/>
                </a:moveTo>
                <a:lnTo>
                  <a:pt x="183" y="6"/>
                </a:lnTo>
                <a:lnTo>
                  <a:pt x="181" y="8"/>
                </a:lnTo>
                <a:lnTo>
                  <a:pt x="178" y="8"/>
                </a:lnTo>
                <a:lnTo>
                  <a:pt x="176" y="10"/>
                </a:lnTo>
                <a:lnTo>
                  <a:pt x="171" y="10"/>
                </a:lnTo>
                <a:lnTo>
                  <a:pt x="169" y="13"/>
                </a:lnTo>
                <a:lnTo>
                  <a:pt x="164" y="15"/>
                </a:lnTo>
                <a:lnTo>
                  <a:pt x="161" y="15"/>
                </a:lnTo>
                <a:lnTo>
                  <a:pt x="159" y="18"/>
                </a:lnTo>
                <a:lnTo>
                  <a:pt x="154" y="18"/>
                </a:lnTo>
                <a:lnTo>
                  <a:pt x="152" y="20"/>
                </a:lnTo>
                <a:lnTo>
                  <a:pt x="147" y="20"/>
                </a:lnTo>
                <a:lnTo>
                  <a:pt x="166" y="20"/>
                </a:lnTo>
                <a:lnTo>
                  <a:pt x="166" y="56"/>
                </a:lnTo>
                <a:lnTo>
                  <a:pt x="173" y="56"/>
                </a:lnTo>
                <a:lnTo>
                  <a:pt x="173" y="20"/>
                </a:lnTo>
                <a:lnTo>
                  <a:pt x="178" y="18"/>
                </a:lnTo>
                <a:lnTo>
                  <a:pt x="185" y="18"/>
                </a:lnTo>
                <a:lnTo>
                  <a:pt x="188" y="15"/>
                </a:lnTo>
                <a:lnTo>
                  <a:pt x="190" y="15"/>
                </a:lnTo>
                <a:lnTo>
                  <a:pt x="193" y="15"/>
                </a:lnTo>
                <a:lnTo>
                  <a:pt x="185" y="3"/>
                </a:lnTo>
                <a:lnTo>
                  <a:pt x="185" y="3"/>
                </a:lnTo>
                <a:close/>
              </a:path>
              <a:path w="405" h="455">
                <a:moveTo>
                  <a:pt x="370" y="123"/>
                </a:moveTo>
                <a:lnTo>
                  <a:pt x="370" y="126"/>
                </a:lnTo>
                <a:lnTo>
                  <a:pt x="373" y="128"/>
                </a:lnTo>
                <a:lnTo>
                  <a:pt x="375" y="130"/>
                </a:lnTo>
                <a:lnTo>
                  <a:pt x="377" y="133"/>
                </a:lnTo>
                <a:lnTo>
                  <a:pt x="380" y="135"/>
                </a:lnTo>
                <a:lnTo>
                  <a:pt x="382" y="138"/>
                </a:lnTo>
                <a:lnTo>
                  <a:pt x="382" y="140"/>
                </a:lnTo>
                <a:lnTo>
                  <a:pt x="385" y="142"/>
                </a:lnTo>
                <a:lnTo>
                  <a:pt x="387" y="145"/>
                </a:lnTo>
                <a:lnTo>
                  <a:pt x="387" y="147"/>
                </a:lnTo>
                <a:lnTo>
                  <a:pt x="390" y="150"/>
                </a:lnTo>
                <a:lnTo>
                  <a:pt x="392" y="154"/>
                </a:lnTo>
                <a:lnTo>
                  <a:pt x="392" y="157"/>
                </a:lnTo>
                <a:lnTo>
                  <a:pt x="394" y="159"/>
                </a:lnTo>
                <a:lnTo>
                  <a:pt x="397" y="161"/>
                </a:lnTo>
                <a:lnTo>
                  <a:pt x="399" y="166"/>
                </a:lnTo>
                <a:lnTo>
                  <a:pt x="401" y="166"/>
                </a:lnTo>
                <a:lnTo>
                  <a:pt x="401" y="161"/>
                </a:lnTo>
                <a:lnTo>
                  <a:pt x="401" y="152"/>
                </a:lnTo>
                <a:lnTo>
                  <a:pt x="401" y="150"/>
                </a:lnTo>
                <a:lnTo>
                  <a:pt x="401" y="145"/>
                </a:lnTo>
                <a:lnTo>
                  <a:pt x="399" y="142"/>
                </a:lnTo>
                <a:lnTo>
                  <a:pt x="397" y="142"/>
                </a:lnTo>
                <a:lnTo>
                  <a:pt x="397" y="140"/>
                </a:lnTo>
                <a:lnTo>
                  <a:pt x="394" y="140"/>
                </a:lnTo>
                <a:lnTo>
                  <a:pt x="392" y="138"/>
                </a:lnTo>
                <a:lnTo>
                  <a:pt x="390" y="135"/>
                </a:lnTo>
                <a:lnTo>
                  <a:pt x="387" y="135"/>
                </a:lnTo>
                <a:lnTo>
                  <a:pt x="385" y="133"/>
                </a:lnTo>
                <a:lnTo>
                  <a:pt x="382" y="130"/>
                </a:lnTo>
                <a:lnTo>
                  <a:pt x="377" y="128"/>
                </a:lnTo>
                <a:lnTo>
                  <a:pt x="375" y="126"/>
                </a:lnTo>
                <a:lnTo>
                  <a:pt x="370" y="123"/>
                </a:lnTo>
                <a:lnTo>
                  <a:pt x="370" y="123"/>
                </a:lnTo>
                <a:close/>
              </a:path>
              <a:path w="405" h="455">
                <a:moveTo>
                  <a:pt x="332" y="101"/>
                </a:moveTo>
                <a:lnTo>
                  <a:pt x="310" y="111"/>
                </a:lnTo>
                <a:lnTo>
                  <a:pt x="322" y="111"/>
                </a:lnTo>
                <a:lnTo>
                  <a:pt x="325" y="109"/>
                </a:lnTo>
                <a:lnTo>
                  <a:pt x="330" y="106"/>
                </a:lnTo>
                <a:lnTo>
                  <a:pt x="334" y="104"/>
                </a:lnTo>
                <a:lnTo>
                  <a:pt x="332" y="101"/>
                </a:lnTo>
                <a:lnTo>
                  <a:pt x="332" y="101"/>
                </a:lnTo>
                <a:close/>
              </a:path>
              <a:path w="405" h="455">
                <a:moveTo>
                  <a:pt x="363" y="61"/>
                </a:moveTo>
                <a:lnTo>
                  <a:pt x="363" y="104"/>
                </a:lnTo>
                <a:lnTo>
                  <a:pt x="361" y="106"/>
                </a:lnTo>
                <a:lnTo>
                  <a:pt x="361" y="116"/>
                </a:lnTo>
                <a:lnTo>
                  <a:pt x="358" y="121"/>
                </a:lnTo>
                <a:lnTo>
                  <a:pt x="358" y="128"/>
                </a:lnTo>
                <a:lnTo>
                  <a:pt x="356" y="130"/>
                </a:lnTo>
                <a:lnTo>
                  <a:pt x="356" y="133"/>
                </a:lnTo>
                <a:lnTo>
                  <a:pt x="353" y="138"/>
                </a:lnTo>
                <a:lnTo>
                  <a:pt x="353" y="140"/>
                </a:lnTo>
                <a:lnTo>
                  <a:pt x="351" y="140"/>
                </a:lnTo>
                <a:lnTo>
                  <a:pt x="351" y="142"/>
                </a:lnTo>
                <a:lnTo>
                  <a:pt x="349" y="145"/>
                </a:lnTo>
                <a:lnTo>
                  <a:pt x="346" y="147"/>
                </a:lnTo>
                <a:lnTo>
                  <a:pt x="344" y="150"/>
                </a:lnTo>
                <a:lnTo>
                  <a:pt x="341" y="152"/>
                </a:lnTo>
                <a:lnTo>
                  <a:pt x="341" y="154"/>
                </a:lnTo>
                <a:lnTo>
                  <a:pt x="339" y="154"/>
                </a:lnTo>
                <a:lnTo>
                  <a:pt x="334" y="157"/>
                </a:lnTo>
                <a:lnTo>
                  <a:pt x="332" y="159"/>
                </a:lnTo>
                <a:lnTo>
                  <a:pt x="330" y="161"/>
                </a:lnTo>
                <a:lnTo>
                  <a:pt x="327" y="164"/>
                </a:lnTo>
                <a:lnTo>
                  <a:pt x="322" y="166"/>
                </a:lnTo>
                <a:lnTo>
                  <a:pt x="320" y="169"/>
                </a:lnTo>
                <a:lnTo>
                  <a:pt x="320" y="171"/>
                </a:lnTo>
                <a:lnTo>
                  <a:pt x="325" y="169"/>
                </a:lnTo>
                <a:lnTo>
                  <a:pt x="327" y="169"/>
                </a:lnTo>
                <a:lnTo>
                  <a:pt x="330" y="166"/>
                </a:lnTo>
                <a:lnTo>
                  <a:pt x="332" y="166"/>
                </a:lnTo>
                <a:lnTo>
                  <a:pt x="334" y="164"/>
                </a:lnTo>
                <a:lnTo>
                  <a:pt x="339" y="161"/>
                </a:lnTo>
                <a:lnTo>
                  <a:pt x="341" y="161"/>
                </a:lnTo>
                <a:lnTo>
                  <a:pt x="344" y="159"/>
                </a:lnTo>
                <a:lnTo>
                  <a:pt x="344" y="157"/>
                </a:lnTo>
                <a:lnTo>
                  <a:pt x="346" y="157"/>
                </a:lnTo>
                <a:lnTo>
                  <a:pt x="349" y="154"/>
                </a:lnTo>
                <a:lnTo>
                  <a:pt x="351" y="152"/>
                </a:lnTo>
                <a:lnTo>
                  <a:pt x="353" y="150"/>
                </a:lnTo>
                <a:lnTo>
                  <a:pt x="356" y="147"/>
                </a:lnTo>
                <a:lnTo>
                  <a:pt x="356" y="145"/>
                </a:lnTo>
                <a:lnTo>
                  <a:pt x="358" y="142"/>
                </a:lnTo>
                <a:lnTo>
                  <a:pt x="361" y="140"/>
                </a:lnTo>
                <a:lnTo>
                  <a:pt x="363" y="138"/>
                </a:lnTo>
                <a:lnTo>
                  <a:pt x="363" y="133"/>
                </a:lnTo>
                <a:lnTo>
                  <a:pt x="365" y="130"/>
                </a:lnTo>
                <a:lnTo>
                  <a:pt x="365" y="126"/>
                </a:lnTo>
                <a:lnTo>
                  <a:pt x="368" y="123"/>
                </a:lnTo>
                <a:lnTo>
                  <a:pt x="368" y="111"/>
                </a:lnTo>
                <a:lnTo>
                  <a:pt x="370" y="109"/>
                </a:lnTo>
                <a:lnTo>
                  <a:pt x="370" y="73"/>
                </a:lnTo>
                <a:lnTo>
                  <a:pt x="375" y="68"/>
                </a:lnTo>
                <a:lnTo>
                  <a:pt x="363" y="61"/>
                </a:lnTo>
                <a:lnTo>
                  <a:pt x="363" y="61"/>
                </a:lnTo>
                <a:close/>
              </a:path>
              <a:path w="405" h="455">
                <a:moveTo>
                  <a:pt x="337" y="46"/>
                </a:moveTo>
                <a:lnTo>
                  <a:pt x="337" y="128"/>
                </a:lnTo>
                <a:lnTo>
                  <a:pt x="344" y="121"/>
                </a:lnTo>
                <a:lnTo>
                  <a:pt x="344" y="46"/>
                </a:lnTo>
                <a:lnTo>
                  <a:pt x="390" y="46"/>
                </a:lnTo>
                <a:lnTo>
                  <a:pt x="337" y="46"/>
                </a:lnTo>
                <a:lnTo>
                  <a:pt x="337" y="46"/>
                </a:lnTo>
                <a:close/>
              </a:path>
              <a:path w="405" h="455">
                <a:moveTo>
                  <a:pt x="337" y="37"/>
                </a:moveTo>
                <a:lnTo>
                  <a:pt x="337" y="46"/>
                </a:lnTo>
                <a:lnTo>
                  <a:pt x="390" y="46"/>
                </a:lnTo>
                <a:lnTo>
                  <a:pt x="390" y="126"/>
                </a:lnTo>
                <a:lnTo>
                  <a:pt x="397" y="118"/>
                </a:lnTo>
                <a:lnTo>
                  <a:pt x="397" y="49"/>
                </a:lnTo>
                <a:lnTo>
                  <a:pt x="401" y="44"/>
                </a:lnTo>
                <a:lnTo>
                  <a:pt x="344" y="44"/>
                </a:lnTo>
                <a:lnTo>
                  <a:pt x="337" y="37"/>
                </a:lnTo>
                <a:lnTo>
                  <a:pt x="337" y="37"/>
                </a:lnTo>
                <a:close/>
              </a:path>
              <a:path w="405" h="455">
                <a:moveTo>
                  <a:pt x="392" y="37"/>
                </a:moveTo>
                <a:lnTo>
                  <a:pt x="387" y="44"/>
                </a:lnTo>
                <a:lnTo>
                  <a:pt x="361" y="44"/>
                </a:lnTo>
                <a:lnTo>
                  <a:pt x="401" y="44"/>
                </a:lnTo>
                <a:lnTo>
                  <a:pt x="392" y="37"/>
                </a:lnTo>
                <a:lnTo>
                  <a:pt x="392" y="37"/>
                </a:lnTo>
                <a:close/>
              </a:path>
              <a:path w="405" h="455">
                <a:moveTo>
                  <a:pt x="310" y="32"/>
                </a:moveTo>
                <a:lnTo>
                  <a:pt x="303" y="32"/>
                </a:lnTo>
                <a:lnTo>
                  <a:pt x="303" y="113"/>
                </a:lnTo>
                <a:lnTo>
                  <a:pt x="298" y="116"/>
                </a:lnTo>
                <a:lnTo>
                  <a:pt x="296" y="118"/>
                </a:lnTo>
                <a:lnTo>
                  <a:pt x="293" y="118"/>
                </a:lnTo>
                <a:lnTo>
                  <a:pt x="289" y="121"/>
                </a:lnTo>
                <a:lnTo>
                  <a:pt x="284" y="121"/>
                </a:lnTo>
                <a:lnTo>
                  <a:pt x="284" y="123"/>
                </a:lnTo>
                <a:lnTo>
                  <a:pt x="281" y="123"/>
                </a:lnTo>
                <a:lnTo>
                  <a:pt x="289" y="138"/>
                </a:lnTo>
                <a:lnTo>
                  <a:pt x="289" y="135"/>
                </a:lnTo>
                <a:lnTo>
                  <a:pt x="291" y="133"/>
                </a:lnTo>
                <a:lnTo>
                  <a:pt x="293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3" y="118"/>
                </a:lnTo>
                <a:lnTo>
                  <a:pt x="315" y="116"/>
                </a:lnTo>
                <a:lnTo>
                  <a:pt x="317" y="113"/>
                </a:lnTo>
                <a:lnTo>
                  <a:pt x="322" y="111"/>
                </a:lnTo>
                <a:lnTo>
                  <a:pt x="310" y="111"/>
                </a:lnTo>
                <a:lnTo>
                  <a:pt x="310" y="32"/>
                </a:lnTo>
                <a:lnTo>
                  <a:pt x="310" y="32"/>
                </a:lnTo>
                <a:close/>
              </a:path>
              <a:path w="405" h="455">
                <a:moveTo>
                  <a:pt x="325" y="20"/>
                </a:moveTo>
                <a:lnTo>
                  <a:pt x="317" y="27"/>
                </a:lnTo>
                <a:lnTo>
                  <a:pt x="281" y="27"/>
                </a:lnTo>
                <a:lnTo>
                  <a:pt x="286" y="34"/>
                </a:lnTo>
                <a:lnTo>
                  <a:pt x="291" y="34"/>
                </a:lnTo>
                <a:lnTo>
                  <a:pt x="293" y="32"/>
                </a:lnTo>
                <a:lnTo>
                  <a:pt x="334" y="32"/>
                </a:lnTo>
                <a:lnTo>
                  <a:pt x="325" y="20"/>
                </a:lnTo>
                <a:lnTo>
                  <a:pt x="325" y="20"/>
                </a:lnTo>
                <a:close/>
              </a:path>
              <a:path w="405" h="455">
                <a:moveTo>
                  <a:pt x="370" y="15"/>
                </a:moveTo>
                <a:lnTo>
                  <a:pt x="361" y="15"/>
                </a:lnTo>
                <a:lnTo>
                  <a:pt x="361" y="18"/>
                </a:lnTo>
                <a:lnTo>
                  <a:pt x="361" y="22"/>
                </a:lnTo>
                <a:lnTo>
                  <a:pt x="358" y="25"/>
                </a:lnTo>
                <a:lnTo>
                  <a:pt x="358" y="44"/>
                </a:lnTo>
                <a:lnTo>
                  <a:pt x="344" y="44"/>
                </a:lnTo>
                <a:lnTo>
                  <a:pt x="361" y="44"/>
                </a:lnTo>
                <a:lnTo>
                  <a:pt x="361" y="41"/>
                </a:lnTo>
                <a:lnTo>
                  <a:pt x="363" y="37"/>
                </a:lnTo>
                <a:lnTo>
                  <a:pt x="363" y="32"/>
                </a:lnTo>
                <a:lnTo>
                  <a:pt x="365" y="27"/>
                </a:lnTo>
                <a:lnTo>
                  <a:pt x="365" y="25"/>
                </a:lnTo>
                <a:lnTo>
                  <a:pt x="368" y="22"/>
                </a:lnTo>
                <a:lnTo>
                  <a:pt x="368" y="18"/>
                </a:lnTo>
                <a:lnTo>
                  <a:pt x="370" y="15"/>
                </a:lnTo>
                <a:lnTo>
                  <a:pt x="370" y="15"/>
                </a:lnTo>
                <a:close/>
              </a:path>
              <a:path w="405" h="455">
                <a:moveTo>
                  <a:pt x="397" y="1"/>
                </a:moveTo>
                <a:lnTo>
                  <a:pt x="387" y="10"/>
                </a:lnTo>
                <a:lnTo>
                  <a:pt x="327" y="10"/>
                </a:lnTo>
                <a:lnTo>
                  <a:pt x="332" y="18"/>
                </a:lnTo>
                <a:lnTo>
                  <a:pt x="334" y="15"/>
                </a:lnTo>
                <a:lnTo>
                  <a:pt x="404" y="15"/>
                </a:lnTo>
                <a:lnTo>
                  <a:pt x="397" y="1"/>
                </a:lnTo>
                <a:lnTo>
                  <a:pt x="39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" name="path 64"/>
          <p:cNvSpPr/>
          <p:nvPr/>
        </p:nvSpPr>
        <p:spPr>
          <a:xfrm>
            <a:off x="6041897" y="9543542"/>
            <a:ext cx="345947" cy="111251"/>
          </a:xfrm>
          <a:custGeom>
            <a:avLst/>
            <a:gdLst/>
            <a:ahLst/>
            <a:cxnLst/>
            <a:rect l="0" t="0" r="0" b="0"/>
            <a:pathLst>
              <a:path w="544" h="175">
                <a:moveTo>
                  <a:pt x="92" y="126"/>
                </a:moveTo>
                <a:lnTo>
                  <a:pt x="90" y="126"/>
                </a:lnTo>
                <a:lnTo>
                  <a:pt x="90" y="128"/>
                </a:lnTo>
                <a:lnTo>
                  <a:pt x="92" y="130"/>
                </a:lnTo>
                <a:lnTo>
                  <a:pt x="94" y="133"/>
                </a:lnTo>
                <a:lnTo>
                  <a:pt x="97" y="135"/>
                </a:lnTo>
                <a:lnTo>
                  <a:pt x="99" y="138"/>
                </a:lnTo>
                <a:lnTo>
                  <a:pt x="102" y="140"/>
                </a:lnTo>
                <a:lnTo>
                  <a:pt x="104" y="142"/>
                </a:lnTo>
                <a:lnTo>
                  <a:pt x="104" y="145"/>
                </a:lnTo>
                <a:lnTo>
                  <a:pt x="106" y="147"/>
                </a:lnTo>
                <a:lnTo>
                  <a:pt x="109" y="150"/>
                </a:lnTo>
                <a:lnTo>
                  <a:pt x="109" y="152"/>
                </a:lnTo>
                <a:lnTo>
                  <a:pt x="111" y="157"/>
                </a:lnTo>
                <a:lnTo>
                  <a:pt x="114" y="159"/>
                </a:lnTo>
                <a:lnTo>
                  <a:pt x="114" y="161"/>
                </a:lnTo>
                <a:lnTo>
                  <a:pt x="116" y="164"/>
                </a:lnTo>
                <a:lnTo>
                  <a:pt x="118" y="169"/>
                </a:lnTo>
                <a:lnTo>
                  <a:pt x="121" y="169"/>
                </a:lnTo>
                <a:lnTo>
                  <a:pt x="121" y="164"/>
                </a:lnTo>
                <a:lnTo>
                  <a:pt x="123" y="159"/>
                </a:lnTo>
                <a:lnTo>
                  <a:pt x="123" y="154"/>
                </a:lnTo>
                <a:lnTo>
                  <a:pt x="121" y="152"/>
                </a:lnTo>
                <a:lnTo>
                  <a:pt x="121" y="147"/>
                </a:lnTo>
                <a:lnTo>
                  <a:pt x="118" y="145"/>
                </a:lnTo>
                <a:lnTo>
                  <a:pt x="116" y="145"/>
                </a:lnTo>
                <a:lnTo>
                  <a:pt x="116" y="142"/>
                </a:lnTo>
                <a:lnTo>
                  <a:pt x="114" y="142"/>
                </a:lnTo>
                <a:lnTo>
                  <a:pt x="111" y="140"/>
                </a:lnTo>
                <a:lnTo>
                  <a:pt x="111" y="138"/>
                </a:lnTo>
                <a:lnTo>
                  <a:pt x="109" y="138"/>
                </a:lnTo>
                <a:lnTo>
                  <a:pt x="104" y="135"/>
                </a:lnTo>
                <a:lnTo>
                  <a:pt x="102" y="133"/>
                </a:lnTo>
                <a:lnTo>
                  <a:pt x="99" y="130"/>
                </a:lnTo>
                <a:lnTo>
                  <a:pt x="94" y="128"/>
                </a:lnTo>
                <a:lnTo>
                  <a:pt x="92" y="126"/>
                </a:lnTo>
                <a:lnTo>
                  <a:pt x="92" y="126"/>
                </a:lnTo>
                <a:close/>
              </a:path>
              <a:path w="544" h="175">
                <a:moveTo>
                  <a:pt x="54" y="104"/>
                </a:moveTo>
                <a:lnTo>
                  <a:pt x="32" y="113"/>
                </a:lnTo>
                <a:lnTo>
                  <a:pt x="42" y="113"/>
                </a:lnTo>
                <a:lnTo>
                  <a:pt x="46" y="111"/>
                </a:lnTo>
                <a:lnTo>
                  <a:pt x="49" y="109"/>
                </a:lnTo>
                <a:lnTo>
                  <a:pt x="54" y="106"/>
                </a:lnTo>
                <a:lnTo>
                  <a:pt x="54" y="104"/>
                </a:lnTo>
                <a:lnTo>
                  <a:pt x="54" y="104"/>
                </a:lnTo>
                <a:close/>
              </a:path>
              <a:path w="544" h="175">
                <a:moveTo>
                  <a:pt x="82" y="63"/>
                </a:moveTo>
                <a:lnTo>
                  <a:pt x="82" y="111"/>
                </a:lnTo>
                <a:lnTo>
                  <a:pt x="80" y="116"/>
                </a:lnTo>
                <a:lnTo>
                  <a:pt x="80" y="123"/>
                </a:lnTo>
                <a:lnTo>
                  <a:pt x="78" y="126"/>
                </a:lnTo>
                <a:lnTo>
                  <a:pt x="78" y="130"/>
                </a:lnTo>
                <a:lnTo>
                  <a:pt x="75" y="133"/>
                </a:lnTo>
                <a:lnTo>
                  <a:pt x="75" y="135"/>
                </a:lnTo>
                <a:lnTo>
                  <a:pt x="73" y="140"/>
                </a:lnTo>
                <a:lnTo>
                  <a:pt x="73" y="142"/>
                </a:lnTo>
                <a:lnTo>
                  <a:pt x="70" y="145"/>
                </a:lnTo>
                <a:lnTo>
                  <a:pt x="70" y="147"/>
                </a:lnTo>
                <a:lnTo>
                  <a:pt x="68" y="147"/>
                </a:lnTo>
                <a:lnTo>
                  <a:pt x="65" y="150"/>
                </a:lnTo>
                <a:lnTo>
                  <a:pt x="65" y="152"/>
                </a:lnTo>
                <a:lnTo>
                  <a:pt x="63" y="154"/>
                </a:lnTo>
                <a:lnTo>
                  <a:pt x="61" y="157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49" y="164"/>
                </a:lnTo>
                <a:lnTo>
                  <a:pt x="46" y="166"/>
                </a:lnTo>
                <a:lnTo>
                  <a:pt x="44" y="169"/>
                </a:lnTo>
                <a:lnTo>
                  <a:pt x="39" y="171"/>
                </a:lnTo>
                <a:lnTo>
                  <a:pt x="42" y="173"/>
                </a:lnTo>
                <a:lnTo>
                  <a:pt x="44" y="171"/>
                </a:lnTo>
                <a:lnTo>
                  <a:pt x="46" y="171"/>
                </a:lnTo>
                <a:lnTo>
                  <a:pt x="49" y="169"/>
                </a:lnTo>
                <a:lnTo>
                  <a:pt x="51" y="166"/>
                </a:lnTo>
                <a:lnTo>
                  <a:pt x="56" y="166"/>
                </a:lnTo>
                <a:lnTo>
                  <a:pt x="58" y="164"/>
                </a:lnTo>
                <a:lnTo>
                  <a:pt x="61" y="164"/>
                </a:lnTo>
                <a:lnTo>
                  <a:pt x="63" y="161"/>
                </a:lnTo>
                <a:lnTo>
                  <a:pt x="65" y="159"/>
                </a:lnTo>
                <a:lnTo>
                  <a:pt x="68" y="159"/>
                </a:lnTo>
                <a:lnTo>
                  <a:pt x="68" y="157"/>
                </a:lnTo>
                <a:lnTo>
                  <a:pt x="70" y="154"/>
                </a:lnTo>
                <a:lnTo>
                  <a:pt x="73" y="152"/>
                </a:lnTo>
                <a:lnTo>
                  <a:pt x="75" y="150"/>
                </a:lnTo>
                <a:lnTo>
                  <a:pt x="78" y="147"/>
                </a:lnTo>
                <a:lnTo>
                  <a:pt x="78" y="145"/>
                </a:lnTo>
                <a:lnTo>
                  <a:pt x="80" y="142"/>
                </a:lnTo>
                <a:lnTo>
                  <a:pt x="82" y="140"/>
                </a:lnTo>
                <a:lnTo>
                  <a:pt x="82" y="135"/>
                </a:lnTo>
                <a:lnTo>
                  <a:pt x="85" y="133"/>
                </a:lnTo>
                <a:lnTo>
                  <a:pt x="85" y="130"/>
                </a:lnTo>
                <a:lnTo>
                  <a:pt x="87" y="128"/>
                </a:lnTo>
                <a:lnTo>
                  <a:pt x="87" y="118"/>
                </a:lnTo>
                <a:lnTo>
                  <a:pt x="90" y="113"/>
                </a:lnTo>
                <a:lnTo>
                  <a:pt x="90" y="75"/>
                </a:lnTo>
                <a:lnTo>
                  <a:pt x="94" y="70"/>
                </a:lnTo>
                <a:lnTo>
                  <a:pt x="82" y="63"/>
                </a:lnTo>
                <a:lnTo>
                  <a:pt x="82" y="63"/>
                </a:lnTo>
                <a:close/>
              </a:path>
              <a:path w="544" h="175">
                <a:moveTo>
                  <a:pt x="56" y="49"/>
                </a:moveTo>
                <a:lnTo>
                  <a:pt x="58" y="51"/>
                </a:lnTo>
                <a:lnTo>
                  <a:pt x="58" y="121"/>
                </a:lnTo>
                <a:lnTo>
                  <a:pt x="56" y="123"/>
                </a:lnTo>
                <a:lnTo>
                  <a:pt x="56" y="130"/>
                </a:lnTo>
                <a:lnTo>
                  <a:pt x="65" y="123"/>
                </a:lnTo>
                <a:lnTo>
                  <a:pt x="65" y="49"/>
                </a:lnTo>
                <a:lnTo>
                  <a:pt x="109" y="49"/>
                </a:lnTo>
                <a:lnTo>
                  <a:pt x="56" y="49"/>
                </a:lnTo>
                <a:lnTo>
                  <a:pt x="56" y="49"/>
                </a:lnTo>
                <a:close/>
              </a:path>
              <a:path w="544" h="175">
                <a:moveTo>
                  <a:pt x="56" y="39"/>
                </a:moveTo>
                <a:lnTo>
                  <a:pt x="56" y="49"/>
                </a:lnTo>
                <a:lnTo>
                  <a:pt x="109" y="49"/>
                </a:lnTo>
                <a:lnTo>
                  <a:pt x="109" y="128"/>
                </a:lnTo>
                <a:lnTo>
                  <a:pt x="116" y="121"/>
                </a:lnTo>
                <a:lnTo>
                  <a:pt x="116" y="51"/>
                </a:lnTo>
                <a:lnTo>
                  <a:pt x="121" y="46"/>
                </a:lnTo>
                <a:lnTo>
                  <a:pt x="65" y="46"/>
                </a:lnTo>
                <a:lnTo>
                  <a:pt x="56" y="39"/>
                </a:lnTo>
                <a:lnTo>
                  <a:pt x="56" y="39"/>
                </a:lnTo>
                <a:close/>
              </a:path>
              <a:path w="544" h="175">
                <a:moveTo>
                  <a:pt x="111" y="39"/>
                </a:moveTo>
                <a:lnTo>
                  <a:pt x="106" y="46"/>
                </a:lnTo>
                <a:lnTo>
                  <a:pt x="80" y="46"/>
                </a:lnTo>
                <a:lnTo>
                  <a:pt x="121" y="46"/>
                </a:lnTo>
                <a:lnTo>
                  <a:pt x="111" y="39"/>
                </a:lnTo>
                <a:lnTo>
                  <a:pt x="111" y="39"/>
                </a:lnTo>
                <a:close/>
              </a:path>
              <a:path w="544" h="175">
                <a:moveTo>
                  <a:pt x="32" y="34"/>
                </a:moveTo>
                <a:lnTo>
                  <a:pt x="25" y="34"/>
                </a:lnTo>
                <a:lnTo>
                  <a:pt x="25" y="116"/>
                </a:lnTo>
                <a:lnTo>
                  <a:pt x="22" y="116"/>
                </a:lnTo>
                <a:lnTo>
                  <a:pt x="18" y="118"/>
                </a:lnTo>
                <a:lnTo>
                  <a:pt x="15" y="121"/>
                </a:lnTo>
                <a:lnTo>
                  <a:pt x="13" y="121"/>
                </a:lnTo>
                <a:lnTo>
                  <a:pt x="10" y="123"/>
                </a:lnTo>
                <a:lnTo>
                  <a:pt x="5" y="123"/>
                </a:lnTo>
                <a:lnTo>
                  <a:pt x="3" y="126"/>
                </a:lnTo>
                <a:lnTo>
                  <a:pt x="1" y="126"/>
                </a:lnTo>
                <a:lnTo>
                  <a:pt x="8" y="140"/>
                </a:lnTo>
                <a:lnTo>
                  <a:pt x="10" y="138"/>
                </a:lnTo>
                <a:lnTo>
                  <a:pt x="13" y="135"/>
                </a:lnTo>
                <a:lnTo>
                  <a:pt x="15" y="130"/>
                </a:lnTo>
                <a:lnTo>
                  <a:pt x="18" y="130"/>
                </a:lnTo>
                <a:lnTo>
                  <a:pt x="18" y="128"/>
                </a:lnTo>
                <a:lnTo>
                  <a:pt x="20" y="128"/>
                </a:lnTo>
                <a:lnTo>
                  <a:pt x="22" y="126"/>
                </a:lnTo>
                <a:lnTo>
                  <a:pt x="25" y="126"/>
                </a:lnTo>
                <a:lnTo>
                  <a:pt x="27" y="123"/>
                </a:lnTo>
                <a:lnTo>
                  <a:pt x="30" y="121"/>
                </a:lnTo>
                <a:lnTo>
                  <a:pt x="32" y="121"/>
                </a:lnTo>
                <a:lnTo>
                  <a:pt x="34" y="118"/>
                </a:lnTo>
                <a:lnTo>
                  <a:pt x="39" y="116"/>
                </a:lnTo>
                <a:lnTo>
                  <a:pt x="42" y="113"/>
                </a:lnTo>
                <a:lnTo>
                  <a:pt x="32" y="113"/>
                </a:lnTo>
                <a:lnTo>
                  <a:pt x="32" y="34"/>
                </a:lnTo>
                <a:lnTo>
                  <a:pt x="32" y="34"/>
                </a:lnTo>
                <a:close/>
              </a:path>
              <a:path w="544" h="175">
                <a:moveTo>
                  <a:pt x="44" y="22"/>
                </a:moveTo>
                <a:lnTo>
                  <a:pt x="37" y="30"/>
                </a:lnTo>
                <a:lnTo>
                  <a:pt x="1" y="30"/>
                </a:lnTo>
                <a:lnTo>
                  <a:pt x="5" y="37"/>
                </a:lnTo>
                <a:lnTo>
                  <a:pt x="10" y="37"/>
                </a:lnTo>
                <a:lnTo>
                  <a:pt x="13" y="34"/>
                </a:lnTo>
                <a:lnTo>
                  <a:pt x="54" y="34"/>
                </a:lnTo>
                <a:lnTo>
                  <a:pt x="44" y="22"/>
                </a:lnTo>
                <a:lnTo>
                  <a:pt x="44" y="22"/>
                </a:lnTo>
                <a:close/>
              </a:path>
              <a:path w="544" h="175">
                <a:moveTo>
                  <a:pt x="90" y="18"/>
                </a:moveTo>
                <a:lnTo>
                  <a:pt x="80" y="18"/>
                </a:lnTo>
                <a:lnTo>
                  <a:pt x="80" y="20"/>
                </a:lnTo>
                <a:lnTo>
                  <a:pt x="80" y="27"/>
                </a:lnTo>
                <a:lnTo>
                  <a:pt x="78" y="32"/>
                </a:lnTo>
                <a:lnTo>
                  <a:pt x="78" y="46"/>
                </a:lnTo>
                <a:lnTo>
                  <a:pt x="65" y="46"/>
                </a:lnTo>
                <a:lnTo>
                  <a:pt x="80" y="46"/>
                </a:lnTo>
                <a:lnTo>
                  <a:pt x="80" y="44"/>
                </a:lnTo>
                <a:lnTo>
                  <a:pt x="82" y="39"/>
                </a:lnTo>
                <a:lnTo>
                  <a:pt x="82" y="34"/>
                </a:lnTo>
                <a:lnTo>
                  <a:pt x="85" y="30"/>
                </a:lnTo>
                <a:lnTo>
                  <a:pt x="85" y="27"/>
                </a:lnTo>
                <a:lnTo>
                  <a:pt x="87" y="25"/>
                </a:lnTo>
                <a:lnTo>
                  <a:pt x="87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close/>
              </a:path>
              <a:path w="544" h="175">
                <a:moveTo>
                  <a:pt x="116" y="3"/>
                </a:moveTo>
                <a:lnTo>
                  <a:pt x="109" y="13"/>
                </a:lnTo>
                <a:lnTo>
                  <a:pt x="46" y="13"/>
                </a:lnTo>
                <a:lnTo>
                  <a:pt x="51" y="20"/>
                </a:lnTo>
                <a:lnTo>
                  <a:pt x="54" y="18"/>
                </a:lnTo>
                <a:lnTo>
                  <a:pt x="125" y="18"/>
                </a:lnTo>
                <a:lnTo>
                  <a:pt x="116" y="3"/>
                </a:lnTo>
                <a:lnTo>
                  <a:pt x="116" y="3"/>
                </a:lnTo>
                <a:close/>
              </a:path>
              <a:path w="544" h="175">
                <a:moveTo>
                  <a:pt x="241" y="147"/>
                </a:moveTo>
                <a:lnTo>
                  <a:pt x="234" y="150"/>
                </a:lnTo>
                <a:lnTo>
                  <a:pt x="234" y="169"/>
                </a:lnTo>
                <a:lnTo>
                  <a:pt x="241" y="164"/>
                </a:lnTo>
                <a:lnTo>
                  <a:pt x="241" y="147"/>
                </a:lnTo>
                <a:lnTo>
                  <a:pt x="241" y="147"/>
                </a:lnTo>
                <a:close/>
              </a:path>
              <a:path w="544" h="175">
                <a:moveTo>
                  <a:pt x="166" y="101"/>
                </a:moveTo>
                <a:lnTo>
                  <a:pt x="166" y="147"/>
                </a:lnTo>
                <a:lnTo>
                  <a:pt x="174" y="145"/>
                </a:lnTo>
                <a:lnTo>
                  <a:pt x="174" y="104"/>
                </a:lnTo>
                <a:lnTo>
                  <a:pt x="234" y="104"/>
                </a:lnTo>
                <a:lnTo>
                  <a:pt x="166" y="101"/>
                </a:lnTo>
                <a:lnTo>
                  <a:pt x="166" y="101"/>
                </a:lnTo>
                <a:close/>
              </a:path>
              <a:path w="544" h="175">
                <a:moveTo>
                  <a:pt x="166" y="63"/>
                </a:moveTo>
                <a:lnTo>
                  <a:pt x="166" y="101"/>
                </a:lnTo>
                <a:lnTo>
                  <a:pt x="174" y="101"/>
                </a:lnTo>
                <a:lnTo>
                  <a:pt x="174" y="63"/>
                </a:lnTo>
                <a:lnTo>
                  <a:pt x="234" y="63"/>
                </a:lnTo>
                <a:lnTo>
                  <a:pt x="166" y="63"/>
                </a:lnTo>
                <a:lnTo>
                  <a:pt x="166" y="63"/>
                </a:lnTo>
                <a:close/>
              </a:path>
              <a:path w="544" h="175">
                <a:moveTo>
                  <a:pt x="245" y="20"/>
                </a:moveTo>
                <a:lnTo>
                  <a:pt x="234" y="22"/>
                </a:lnTo>
                <a:lnTo>
                  <a:pt x="234" y="61"/>
                </a:lnTo>
                <a:lnTo>
                  <a:pt x="174" y="61"/>
                </a:lnTo>
                <a:lnTo>
                  <a:pt x="166" y="63"/>
                </a:lnTo>
                <a:lnTo>
                  <a:pt x="234" y="63"/>
                </a:lnTo>
                <a:lnTo>
                  <a:pt x="234" y="101"/>
                </a:lnTo>
                <a:lnTo>
                  <a:pt x="166" y="101"/>
                </a:lnTo>
                <a:lnTo>
                  <a:pt x="234" y="104"/>
                </a:lnTo>
                <a:lnTo>
                  <a:pt x="234" y="145"/>
                </a:lnTo>
                <a:lnTo>
                  <a:pt x="174" y="145"/>
                </a:lnTo>
                <a:lnTo>
                  <a:pt x="166" y="147"/>
                </a:lnTo>
                <a:lnTo>
                  <a:pt x="166" y="171"/>
                </a:lnTo>
                <a:lnTo>
                  <a:pt x="174" y="164"/>
                </a:lnTo>
                <a:lnTo>
                  <a:pt x="174" y="150"/>
                </a:lnTo>
                <a:lnTo>
                  <a:pt x="234" y="150"/>
                </a:lnTo>
                <a:lnTo>
                  <a:pt x="241" y="147"/>
                </a:lnTo>
                <a:lnTo>
                  <a:pt x="241" y="142"/>
                </a:lnTo>
                <a:lnTo>
                  <a:pt x="241" y="138"/>
                </a:lnTo>
                <a:lnTo>
                  <a:pt x="241" y="25"/>
                </a:lnTo>
                <a:lnTo>
                  <a:pt x="245" y="20"/>
                </a:lnTo>
                <a:lnTo>
                  <a:pt x="245" y="20"/>
                </a:lnTo>
                <a:close/>
              </a:path>
              <a:path w="544" h="175">
                <a:moveTo>
                  <a:pt x="236" y="10"/>
                </a:moveTo>
                <a:lnTo>
                  <a:pt x="231" y="18"/>
                </a:lnTo>
                <a:lnTo>
                  <a:pt x="174" y="18"/>
                </a:lnTo>
                <a:lnTo>
                  <a:pt x="166" y="20"/>
                </a:lnTo>
                <a:lnTo>
                  <a:pt x="166" y="63"/>
                </a:lnTo>
                <a:lnTo>
                  <a:pt x="174" y="61"/>
                </a:lnTo>
                <a:lnTo>
                  <a:pt x="174" y="22"/>
                </a:lnTo>
                <a:lnTo>
                  <a:pt x="234" y="22"/>
                </a:lnTo>
                <a:lnTo>
                  <a:pt x="245" y="20"/>
                </a:lnTo>
                <a:lnTo>
                  <a:pt x="236" y="10"/>
                </a:lnTo>
                <a:lnTo>
                  <a:pt x="236" y="10"/>
                </a:lnTo>
                <a:close/>
              </a:path>
              <a:path w="544" h="175">
                <a:moveTo>
                  <a:pt x="166" y="10"/>
                </a:moveTo>
                <a:lnTo>
                  <a:pt x="166" y="20"/>
                </a:lnTo>
                <a:lnTo>
                  <a:pt x="174" y="18"/>
                </a:lnTo>
                <a:lnTo>
                  <a:pt x="166" y="10"/>
                </a:lnTo>
                <a:lnTo>
                  <a:pt x="166" y="10"/>
                </a:lnTo>
                <a:close/>
              </a:path>
              <a:path w="544" h="175">
                <a:moveTo>
                  <a:pt x="354" y="133"/>
                </a:moveTo>
                <a:lnTo>
                  <a:pt x="354" y="135"/>
                </a:lnTo>
                <a:lnTo>
                  <a:pt x="356" y="135"/>
                </a:lnTo>
                <a:lnTo>
                  <a:pt x="358" y="138"/>
                </a:lnTo>
                <a:lnTo>
                  <a:pt x="363" y="140"/>
                </a:lnTo>
                <a:lnTo>
                  <a:pt x="365" y="142"/>
                </a:lnTo>
                <a:lnTo>
                  <a:pt x="368" y="142"/>
                </a:lnTo>
                <a:lnTo>
                  <a:pt x="370" y="145"/>
                </a:lnTo>
                <a:lnTo>
                  <a:pt x="373" y="147"/>
                </a:lnTo>
                <a:lnTo>
                  <a:pt x="375" y="150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7"/>
                </a:lnTo>
                <a:lnTo>
                  <a:pt x="387" y="159"/>
                </a:lnTo>
                <a:lnTo>
                  <a:pt x="390" y="164"/>
                </a:lnTo>
                <a:lnTo>
                  <a:pt x="392" y="166"/>
                </a:lnTo>
                <a:lnTo>
                  <a:pt x="394" y="169"/>
                </a:lnTo>
                <a:lnTo>
                  <a:pt x="397" y="169"/>
                </a:lnTo>
                <a:lnTo>
                  <a:pt x="397" y="166"/>
                </a:lnTo>
                <a:lnTo>
                  <a:pt x="399" y="164"/>
                </a:lnTo>
                <a:lnTo>
                  <a:pt x="399" y="159"/>
                </a:lnTo>
                <a:lnTo>
                  <a:pt x="397" y="154"/>
                </a:lnTo>
                <a:lnTo>
                  <a:pt x="394" y="152"/>
                </a:lnTo>
                <a:lnTo>
                  <a:pt x="394" y="150"/>
                </a:lnTo>
                <a:lnTo>
                  <a:pt x="392" y="147"/>
                </a:lnTo>
                <a:lnTo>
                  <a:pt x="390" y="147"/>
                </a:lnTo>
                <a:lnTo>
                  <a:pt x="387" y="145"/>
                </a:lnTo>
                <a:lnTo>
                  <a:pt x="385" y="142"/>
                </a:lnTo>
                <a:lnTo>
                  <a:pt x="380" y="142"/>
                </a:lnTo>
                <a:lnTo>
                  <a:pt x="378" y="140"/>
                </a:lnTo>
                <a:lnTo>
                  <a:pt x="375" y="140"/>
                </a:lnTo>
                <a:lnTo>
                  <a:pt x="373" y="138"/>
                </a:lnTo>
                <a:lnTo>
                  <a:pt x="368" y="138"/>
                </a:lnTo>
                <a:lnTo>
                  <a:pt x="365" y="135"/>
                </a:lnTo>
                <a:lnTo>
                  <a:pt x="363" y="135"/>
                </a:lnTo>
                <a:lnTo>
                  <a:pt x="361" y="133"/>
                </a:lnTo>
                <a:lnTo>
                  <a:pt x="354" y="133"/>
                </a:lnTo>
                <a:lnTo>
                  <a:pt x="354" y="133"/>
                </a:lnTo>
                <a:close/>
              </a:path>
              <a:path w="544" h="175">
                <a:moveTo>
                  <a:pt x="344" y="75"/>
                </a:moveTo>
                <a:lnTo>
                  <a:pt x="344" y="80"/>
                </a:lnTo>
                <a:lnTo>
                  <a:pt x="342" y="85"/>
                </a:lnTo>
                <a:lnTo>
                  <a:pt x="342" y="116"/>
                </a:lnTo>
                <a:lnTo>
                  <a:pt x="339" y="121"/>
                </a:lnTo>
                <a:lnTo>
                  <a:pt x="339" y="123"/>
                </a:lnTo>
                <a:lnTo>
                  <a:pt x="337" y="128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40"/>
                </a:lnTo>
                <a:lnTo>
                  <a:pt x="330" y="142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5" y="161"/>
                </a:lnTo>
                <a:lnTo>
                  <a:pt x="301" y="161"/>
                </a:lnTo>
                <a:lnTo>
                  <a:pt x="298" y="164"/>
                </a:lnTo>
                <a:lnTo>
                  <a:pt x="296" y="166"/>
                </a:lnTo>
                <a:lnTo>
                  <a:pt x="291" y="166"/>
                </a:lnTo>
                <a:lnTo>
                  <a:pt x="289" y="169"/>
                </a:lnTo>
                <a:lnTo>
                  <a:pt x="284" y="171"/>
                </a:lnTo>
                <a:lnTo>
                  <a:pt x="284" y="173"/>
                </a:lnTo>
                <a:lnTo>
                  <a:pt x="289" y="173"/>
                </a:lnTo>
                <a:lnTo>
                  <a:pt x="291" y="171"/>
                </a:lnTo>
                <a:lnTo>
                  <a:pt x="294" y="171"/>
                </a:lnTo>
                <a:lnTo>
                  <a:pt x="298" y="169"/>
                </a:lnTo>
                <a:lnTo>
                  <a:pt x="301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5" y="161"/>
                </a:lnTo>
                <a:lnTo>
                  <a:pt x="318" y="161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7" y="145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33"/>
                </a:lnTo>
                <a:lnTo>
                  <a:pt x="346" y="130"/>
                </a:lnTo>
                <a:lnTo>
                  <a:pt x="346" y="123"/>
                </a:lnTo>
                <a:lnTo>
                  <a:pt x="349" y="118"/>
                </a:lnTo>
                <a:lnTo>
                  <a:pt x="349" y="106"/>
                </a:lnTo>
                <a:lnTo>
                  <a:pt x="351" y="104"/>
                </a:lnTo>
                <a:lnTo>
                  <a:pt x="351" y="90"/>
                </a:lnTo>
                <a:lnTo>
                  <a:pt x="356" y="85"/>
                </a:lnTo>
                <a:lnTo>
                  <a:pt x="344" y="75"/>
                </a:lnTo>
                <a:lnTo>
                  <a:pt x="344" y="75"/>
                </a:lnTo>
                <a:close/>
              </a:path>
              <a:path w="544" h="175">
                <a:moveTo>
                  <a:pt x="310" y="63"/>
                </a:moveTo>
                <a:lnTo>
                  <a:pt x="310" y="135"/>
                </a:lnTo>
                <a:lnTo>
                  <a:pt x="320" y="130"/>
                </a:lnTo>
                <a:lnTo>
                  <a:pt x="320" y="63"/>
                </a:lnTo>
                <a:lnTo>
                  <a:pt x="375" y="63"/>
                </a:lnTo>
                <a:lnTo>
                  <a:pt x="310" y="63"/>
                </a:lnTo>
                <a:lnTo>
                  <a:pt x="310" y="63"/>
                </a:lnTo>
                <a:close/>
              </a:path>
              <a:path w="544" h="175">
                <a:moveTo>
                  <a:pt x="310" y="53"/>
                </a:moveTo>
                <a:lnTo>
                  <a:pt x="310" y="58"/>
                </a:lnTo>
                <a:lnTo>
                  <a:pt x="318" y="58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544" h="175">
                <a:moveTo>
                  <a:pt x="380" y="51"/>
                </a:moveTo>
                <a:lnTo>
                  <a:pt x="375" y="58"/>
                </a:lnTo>
                <a:lnTo>
                  <a:pt x="310" y="58"/>
                </a:lnTo>
                <a:lnTo>
                  <a:pt x="310" y="63"/>
                </a:lnTo>
                <a:lnTo>
                  <a:pt x="375" y="63"/>
                </a:lnTo>
                <a:lnTo>
                  <a:pt x="375" y="128"/>
                </a:lnTo>
                <a:lnTo>
                  <a:pt x="385" y="123"/>
                </a:lnTo>
                <a:lnTo>
                  <a:pt x="385" y="66"/>
                </a:lnTo>
                <a:lnTo>
                  <a:pt x="390" y="61"/>
                </a:lnTo>
                <a:lnTo>
                  <a:pt x="380" y="51"/>
                </a:lnTo>
                <a:lnTo>
                  <a:pt x="380" y="51"/>
                </a:lnTo>
                <a:close/>
              </a:path>
              <a:path w="544" h="175">
                <a:moveTo>
                  <a:pt x="375" y="27"/>
                </a:moveTo>
                <a:lnTo>
                  <a:pt x="361" y="27"/>
                </a:lnTo>
                <a:lnTo>
                  <a:pt x="346" y="58"/>
                </a:lnTo>
                <a:lnTo>
                  <a:pt x="349" y="58"/>
                </a:lnTo>
                <a:lnTo>
                  <a:pt x="351" y="56"/>
                </a:lnTo>
                <a:lnTo>
                  <a:pt x="354" y="53"/>
                </a:lnTo>
                <a:lnTo>
                  <a:pt x="356" y="49"/>
                </a:lnTo>
                <a:lnTo>
                  <a:pt x="358" y="46"/>
                </a:lnTo>
                <a:lnTo>
                  <a:pt x="358" y="44"/>
                </a:lnTo>
                <a:lnTo>
                  <a:pt x="361" y="41"/>
                </a:lnTo>
                <a:lnTo>
                  <a:pt x="363" y="39"/>
                </a:lnTo>
                <a:lnTo>
                  <a:pt x="363" y="37"/>
                </a:lnTo>
                <a:lnTo>
                  <a:pt x="365" y="34"/>
                </a:lnTo>
                <a:lnTo>
                  <a:pt x="368" y="32"/>
                </a:lnTo>
                <a:lnTo>
                  <a:pt x="370" y="30"/>
                </a:lnTo>
                <a:lnTo>
                  <a:pt x="373" y="30"/>
                </a:lnTo>
                <a:lnTo>
                  <a:pt x="375" y="27"/>
                </a:lnTo>
                <a:lnTo>
                  <a:pt x="375" y="27"/>
                </a:lnTo>
                <a:close/>
              </a:path>
              <a:path w="544" h="175">
                <a:moveTo>
                  <a:pt x="365" y="15"/>
                </a:moveTo>
                <a:lnTo>
                  <a:pt x="361" y="22"/>
                </a:lnTo>
                <a:lnTo>
                  <a:pt x="327" y="22"/>
                </a:lnTo>
                <a:lnTo>
                  <a:pt x="318" y="25"/>
                </a:lnTo>
                <a:lnTo>
                  <a:pt x="318" y="30"/>
                </a:lnTo>
                <a:lnTo>
                  <a:pt x="315" y="32"/>
                </a:lnTo>
                <a:lnTo>
                  <a:pt x="313" y="37"/>
                </a:lnTo>
                <a:lnTo>
                  <a:pt x="310" y="39"/>
                </a:lnTo>
                <a:lnTo>
                  <a:pt x="310" y="41"/>
                </a:lnTo>
                <a:lnTo>
                  <a:pt x="308" y="44"/>
                </a:lnTo>
                <a:lnTo>
                  <a:pt x="305" y="49"/>
                </a:lnTo>
                <a:lnTo>
                  <a:pt x="305" y="51"/>
                </a:lnTo>
                <a:lnTo>
                  <a:pt x="303" y="53"/>
                </a:lnTo>
                <a:lnTo>
                  <a:pt x="301" y="56"/>
                </a:lnTo>
                <a:lnTo>
                  <a:pt x="298" y="58"/>
                </a:lnTo>
                <a:lnTo>
                  <a:pt x="296" y="61"/>
                </a:lnTo>
                <a:lnTo>
                  <a:pt x="296" y="63"/>
                </a:lnTo>
                <a:lnTo>
                  <a:pt x="294" y="66"/>
                </a:lnTo>
                <a:lnTo>
                  <a:pt x="291" y="68"/>
                </a:lnTo>
                <a:lnTo>
                  <a:pt x="289" y="73"/>
                </a:lnTo>
                <a:lnTo>
                  <a:pt x="286" y="75"/>
                </a:lnTo>
                <a:lnTo>
                  <a:pt x="284" y="78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3" y="61"/>
                </a:lnTo>
                <a:lnTo>
                  <a:pt x="305" y="58"/>
                </a:lnTo>
                <a:lnTo>
                  <a:pt x="308" y="56"/>
                </a:lnTo>
                <a:lnTo>
                  <a:pt x="310" y="53"/>
                </a:lnTo>
                <a:lnTo>
                  <a:pt x="313" y="51"/>
                </a:lnTo>
                <a:lnTo>
                  <a:pt x="313" y="49"/>
                </a:lnTo>
                <a:lnTo>
                  <a:pt x="315" y="44"/>
                </a:lnTo>
                <a:lnTo>
                  <a:pt x="318" y="41"/>
                </a:lnTo>
                <a:lnTo>
                  <a:pt x="320" y="39"/>
                </a:lnTo>
                <a:lnTo>
                  <a:pt x="322" y="37"/>
                </a:lnTo>
                <a:lnTo>
                  <a:pt x="322" y="34"/>
                </a:lnTo>
                <a:lnTo>
                  <a:pt x="325" y="32"/>
                </a:lnTo>
                <a:lnTo>
                  <a:pt x="327" y="27"/>
                </a:lnTo>
                <a:lnTo>
                  <a:pt x="375" y="27"/>
                </a:lnTo>
                <a:lnTo>
                  <a:pt x="365" y="15"/>
                </a:lnTo>
                <a:lnTo>
                  <a:pt x="365" y="15"/>
                </a:lnTo>
                <a:close/>
              </a:path>
              <a:path w="544" h="175">
                <a:moveTo>
                  <a:pt x="327" y="1"/>
                </a:moveTo>
                <a:lnTo>
                  <a:pt x="327" y="6"/>
                </a:lnTo>
                <a:lnTo>
                  <a:pt x="325" y="8"/>
                </a:lnTo>
                <a:lnTo>
                  <a:pt x="325" y="13"/>
                </a:lnTo>
                <a:lnTo>
                  <a:pt x="322" y="15"/>
                </a:lnTo>
                <a:lnTo>
                  <a:pt x="322" y="18"/>
                </a:lnTo>
                <a:lnTo>
                  <a:pt x="320" y="22"/>
                </a:lnTo>
                <a:lnTo>
                  <a:pt x="318" y="25"/>
                </a:lnTo>
                <a:lnTo>
                  <a:pt x="327" y="22"/>
                </a:lnTo>
                <a:lnTo>
                  <a:pt x="332" y="15"/>
                </a:lnTo>
                <a:lnTo>
                  <a:pt x="339" y="13"/>
                </a:lnTo>
                <a:lnTo>
                  <a:pt x="327" y="1"/>
                </a:lnTo>
                <a:lnTo>
                  <a:pt x="327" y="1"/>
                </a:lnTo>
                <a:close/>
              </a:path>
              <a:path w="544" h="175">
                <a:moveTo>
                  <a:pt x="488" y="138"/>
                </a:moveTo>
                <a:lnTo>
                  <a:pt x="488" y="140"/>
                </a:lnTo>
                <a:lnTo>
                  <a:pt x="490" y="142"/>
                </a:lnTo>
                <a:lnTo>
                  <a:pt x="493" y="142"/>
                </a:lnTo>
                <a:lnTo>
                  <a:pt x="498" y="145"/>
                </a:lnTo>
                <a:lnTo>
                  <a:pt x="500" y="147"/>
                </a:lnTo>
                <a:lnTo>
                  <a:pt x="502" y="147"/>
                </a:lnTo>
                <a:lnTo>
                  <a:pt x="505" y="150"/>
                </a:lnTo>
                <a:lnTo>
                  <a:pt x="507" y="152"/>
                </a:lnTo>
                <a:lnTo>
                  <a:pt x="510" y="154"/>
                </a:lnTo>
                <a:lnTo>
                  <a:pt x="512" y="157"/>
                </a:lnTo>
                <a:lnTo>
                  <a:pt x="514" y="159"/>
                </a:lnTo>
                <a:lnTo>
                  <a:pt x="517" y="161"/>
                </a:lnTo>
                <a:lnTo>
                  <a:pt x="519" y="164"/>
                </a:lnTo>
                <a:lnTo>
                  <a:pt x="522" y="166"/>
                </a:lnTo>
                <a:lnTo>
                  <a:pt x="524" y="169"/>
                </a:lnTo>
                <a:lnTo>
                  <a:pt x="526" y="171"/>
                </a:lnTo>
                <a:lnTo>
                  <a:pt x="529" y="171"/>
                </a:lnTo>
                <a:lnTo>
                  <a:pt x="529" y="169"/>
                </a:lnTo>
                <a:lnTo>
                  <a:pt x="529" y="157"/>
                </a:lnTo>
                <a:lnTo>
                  <a:pt x="526" y="154"/>
                </a:lnTo>
                <a:lnTo>
                  <a:pt x="524" y="152"/>
                </a:lnTo>
                <a:lnTo>
                  <a:pt x="522" y="150"/>
                </a:lnTo>
                <a:lnTo>
                  <a:pt x="519" y="147"/>
                </a:lnTo>
                <a:lnTo>
                  <a:pt x="514" y="147"/>
                </a:lnTo>
                <a:lnTo>
                  <a:pt x="512" y="145"/>
                </a:lnTo>
                <a:lnTo>
                  <a:pt x="510" y="145"/>
                </a:lnTo>
                <a:lnTo>
                  <a:pt x="507" y="142"/>
                </a:lnTo>
                <a:lnTo>
                  <a:pt x="502" y="142"/>
                </a:lnTo>
                <a:lnTo>
                  <a:pt x="498" y="140"/>
                </a:lnTo>
                <a:lnTo>
                  <a:pt x="495" y="140"/>
                </a:lnTo>
                <a:lnTo>
                  <a:pt x="490" y="138"/>
                </a:lnTo>
                <a:lnTo>
                  <a:pt x="488" y="138"/>
                </a:lnTo>
                <a:lnTo>
                  <a:pt x="488" y="138"/>
                </a:lnTo>
                <a:close/>
              </a:path>
              <a:path w="544" h="175">
                <a:moveTo>
                  <a:pt x="478" y="94"/>
                </a:moveTo>
                <a:lnTo>
                  <a:pt x="478" y="121"/>
                </a:lnTo>
                <a:lnTo>
                  <a:pt x="476" y="123"/>
                </a:lnTo>
                <a:lnTo>
                  <a:pt x="476" y="130"/>
                </a:lnTo>
                <a:lnTo>
                  <a:pt x="474" y="133"/>
                </a:lnTo>
                <a:lnTo>
                  <a:pt x="474" y="135"/>
                </a:lnTo>
                <a:lnTo>
                  <a:pt x="471" y="138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2" y="152"/>
                </a:lnTo>
                <a:lnTo>
                  <a:pt x="459" y="154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1"/>
                </a:lnTo>
                <a:lnTo>
                  <a:pt x="447" y="161"/>
                </a:lnTo>
                <a:lnTo>
                  <a:pt x="445" y="164"/>
                </a:lnTo>
                <a:lnTo>
                  <a:pt x="440" y="164"/>
                </a:lnTo>
                <a:lnTo>
                  <a:pt x="438" y="166"/>
                </a:lnTo>
                <a:lnTo>
                  <a:pt x="435" y="166"/>
                </a:lnTo>
                <a:lnTo>
                  <a:pt x="433" y="169"/>
                </a:lnTo>
                <a:lnTo>
                  <a:pt x="425" y="169"/>
                </a:lnTo>
                <a:lnTo>
                  <a:pt x="425" y="171"/>
                </a:lnTo>
                <a:lnTo>
                  <a:pt x="435" y="171"/>
                </a:lnTo>
                <a:lnTo>
                  <a:pt x="438" y="169"/>
                </a:lnTo>
                <a:lnTo>
                  <a:pt x="445" y="169"/>
                </a:lnTo>
                <a:lnTo>
                  <a:pt x="450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1"/>
                </a:lnTo>
                <a:lnTo>
                  <a:pt x="462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4"/>
                </a:lnTo>
                <a:lnTo>
                  <a:pt x="471" y="152"/>
                </a:lnTo>
                <a:lnTo>
                  <a:pt x="474" y="150"/>
                </a:lnTo>
                <a:lnTo>
                  <a:pt x="476" y="147"/>
                </a:lnTo>
                <a:lnTo>
                  <a:pt x="478" y="145"/>
                </a:lnTo>
                <a:lnTo>
                  <a:pt x="478" y="142"/>
                </a:lnTo>
                <a:lnTo>
                  <a:pt x="481" y="140"/>
                </a:lnTo>
                <a:lnTo>
                  <a:pt x="481" y="138"/>
                </a:lnTo>
                <a:lnTo>
                  <a:pt x="483" y="135"/>
                </a:lnTo>
                <a:lnTo>
                  <a:pt x="483" y="128"/>
                </a:lnTo>
                <a:lnTo>
                  <a:pt x="485" y="123"/>
                </a:lnTo>
                <a:lnTo>
                  <a:pt x="485" y="106"/>
                </a:lnTo>
                <a:lnTo>
                  <a:pt x="490" y="101"/>
                </a:lnTo>
                <a:lnTo>
                  <a:pt x="478" y="94"/>
                </a:lnTo>
                <a:lnTo>
                  <a:pt x="478" y="94"/>
                </a:lnTo>
                <a:close/>
              </a:path>
              <a:path w="544" h="175">
                <a:moveTo>
                  <a:pt x="447" y="87"/>
                </a:moveTo>
                <a:lnTo>
                  <a:pt x="447" y="145"/>
                </a:lnTo>
                <a:lnTo>
                  <a:pt x="454" y="140"/>
                </a:lnTo>
                <a:lnTo>
                  <a:pt x="454" y="87"/>
                </a:lnTo>
                <a:lnTo>
                  <a:pt x="512" y="87"/>
                </a:lnTo>
                <a:lnTo>
                  <a:pt x="447" y="87"/>
                </a:lnTo>
                <a:lnTo>
                  <a:pt x="447" y="87"/>
                </a:lnTo>
                <a:close/>
              </a:path>
              <a:path w="544" h="175">
                <a:moveTo>
                  <a:pt x="447" y="75"/>
                </a:moveTo>
                <a:lnTo>
                  <a:pt x="447" y="82"/>
                </a:lnTo>
                <a:lnTo>
                  <a:pt x="457" y="82"/>
                </a:lnTo>
                <a:lnTo>
                  <a:pt x="447" y="75"/>
                </a:lnTo>
                <a:lnTo>
                  <a:pt x="447" y="75"/>
                </a:lnTo>
                <a:close/>
              </a:path>
              <a:path w="544" h="175">
                <a:moveTo>
                  <a:pt x="517" y="75"/>
                </a:moveTo>
                <a:lnTo>
                  <a:pt x="512" y="82"/>
                </a:lnTo>
                <a:lnTo>
                  <a:pt x="447" y="82"/>
                </a:lnTo>
                <a:lnTo>
                  <a:pt x="447" y="87"/>
                </a:lnTo>
                <a:lnTo>
                  <a:pt x="512" y="87"/>
                </a:lnTo>
                <a:lnTo>
                  <a:pt x="512" y="140"/>
                </a:lnTo>
                <a:lnTo>
                  <a:pt x="522" y="135"/>
                </a:lnTo>
                <a:lnTo>
                  <a:pt x="522" y="116"/>
                </a:lnTo>
                <a:lnTo>
                  <a:pt x="519" y="113"/>
                </a:lnTo>
                <a:lnTo>
                  <a:pt x="519" y="90"/>
                </a:lnTo>
                <a:lnTo>
                  <a:pt x="524" y="85"/>
                </a:lnTo>
                <a:lnTo>
                  <a:pt x="517" y="75"/>
                </a:lnTo>
                <a:lnTo>
                  <a:pt x="517" y="75"/>
                </a:lnTo>
                <a:close/>
              </a:path>
              <a:path w="544" h="175">
                <a:moveTo>
                  <a:pt x="534" y="56"/>
                </a:moveTo>
                <a:lnTo>
                  <a:pt x="526" y="66"/>
                </a:lnTo>
                <a:lnTo>
                  <a:pt x="423" y="66"/>
                </a:lnTo>
                <a:lnTo>
                  <a:pt x="428" y="70"/>
                </a:lnTo>
                <a:lnTo>
                  <a:pt x="543" y="70"/>
                </a:lnTo>
                <a:lnTo>
                  <a:pt x="534" y="56"/>
                </a:lnTo>
                <a:lnTo>
                  <a:pt x="534" y="56"/>
                </a:lnTo>
                <a:close/>
              </a:path>
              <a:path w="544" h="175">
                <a:moveTo>
                  <a:pt x="488" y="66"/>
                </a:moveTo>
                <a:lnTo>
                  <a:pt x="488" y="46"/>
                </a:lnTo>
                <a:lnTo>
                  <a:pt x="481" y="46"/>
                </a:lnTo>
                <a:lnTo>
                  <a:pt x="481" y="66"/>
                </a:lnTo>
                <a:lnTo>
                  <a:pt x="488" y="66"/>
                </a:lnTo>
                <a:close/>
              </a:path>
              <a:path w="544" h="175">
                <a:moveTo>
                  <a:pt x="514" y="32"/>
                </a:moveTo>
                <a:lnTo>
                  <a:pt x="507" y="41"/>
                </a:lnTo>
                <a:lnTo>
                  <a:pt x="445" y="41"/>
                </a:lnTo>
                <a:lnTo>
                  <a:pt x="450" y="49"/>
                </a:lnTo>
                <a:lnTo>
                  <a:pt x="452" y="46"/>
                </a:lnTo>
                <a:lnTo>
                  <a:pt x="524" y="46"/>
                </a:lnTo>
                <a:lnTo>
                  <a:pt x="514" y="32"/>
                </a:lnTo>
                <a:lnTo>
                  <a:pt x="514" y="32"/>
                </a:lnTo>
                <a:close/>
              </a:path>
              <a:path w="544" h="175">
                <a:moveTo>
                  <a:pt x="488" y="41"/>
                </a:moveTo>
                <a:lnTo>
                  <a:pt x="488" y="25"/>
                </a:lnTo>
                <a:lnTo>
                  <a:pt x="481" y="25"/>
                </a:lnTo>
                <a:lnTo>
                  <a:pt x="481" y="41"/>
                </a:lnTo>
                <a:lnTo>
                  <a:pt x="488" y="41"/>
                </a:lnTo>
                <a:close/>
              </a:path>
              <a:path w="544" h="175">
                <a:moveTo>
                  <a:pt x="522" y="13"/>
                </a:moveTo>
                <a:lnTo>
                  <a:pt x="514" y="22"/>
                </a:lnTo>
                <a:lnTo>
                  <a:pt x="435" y="22"/>
                </a:lnTo>
                <a:lnTo>
                  <a:pt x="440" y="27"/>
                </a:lnTo>
                <a:lnTo>
                  <a:pt x="445" y="27"/>
                </a:lnTo>
                <a:lnTo>
                  <a:pt x="447" y="25"/>
                </a:lnTo>
                <a:lnTo>
                  <a:pt x="531" y="25"/>
                </a:lnTo>
                <a:lnTo>
                  <a:pt x="522" y="13"/>
                </a:lnTo>
                <a:lnTo>
                  <a:pt x="522" y="13"/>
                </a:lnTo>
                <a:close/>
              </a:path>
              <a:path w="544" h="175">
                <a:moveTo>
                  <a:pt x="481" y="1"/>
                </a:moveTo>
                <a:lnTo>
                  <a:pt x="481" y="22"/>
                </a:lnTo>
                <a:lnTo>
                  <a:pt x="488" y="22"/>
                </a:lnTo>
                <a:lnTo>
                  <a:pt x="488" y="13"/>
                </a:lnTo>
                <a:lnTo>
                  <a:pt x="490" y="8"/>
                </a:lnTo>
                <a:lnTo>
                  <a:pt x="481" y="1"/>
                </a:lnTo>
                <a:lnTo>
                  <a:pt x="48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" name="path 66"/>
          <p:cNvSpPr/>
          <p:nvPr/>
        </p:nvSpPr>
        <p:spPr>
          <a:xfrm>
            <a:off x="7853933" y="9941306"/>
            <a:ext cx="347471" cy="109728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41" y="128"/>
                </a:moveTo>
                <a:lnTo>
                  <a:pt x="41" y="133"/>
                </a:lnTo>
                <a:lnTo>
                  <a:pt x="44" y="133"/>
                </a:lnTo>
                <a:lnTo>
                  <a:pt x="46" y="135"/>
                </a:lnTo>
                <a:lnTo>
                  <a:pt x="51" y="138"/>
                </a:lnTo>
                <a:lnTo>
                  <a:pt x="54" y="140"/>
                </a:lnTo>
                <a:lnTo>
                  <a:pt x="56" y="142"/>
                </a:lnTo>
                <a:lnTo>
                  <a:pt x="58" y="142"/>
                </a:lnTo>
                <a:lnTo>
                  <a:pt x="61" y="145"/>
                </a:lnTo>
                <a:lnTo>
                  <a:pt x="73" y="142"/>
                </a:lnTo>
                <a:lnTo>
                  <a:pt x="70" y="142"/>
                </a:lnTo>
                <a:lnTo>
                  <a:pt x="68" y="140"/>
                </a:lnTo>
                <a:lnTo>
                  <a:pt x="65" y="140"/>
                </a:lnTo>
                <a:lnTo>
                  <a:pt x="63" y="138"/>
                </a:lnTo>
                <a:lnTo>
                  <a:pt x="61" y="138"/>
                </a:lnTo>
                <a:lnTo>
                  <a:pt x="56" y="135"/>
                </a:lnTo>
                <a:lnTo>
                  <a:pt x="54" y="133"/>
                </a:lnTo>
                <a:lnTo>
                  <a:pt x="51" y="133"/>
                </a:lnTo>
                <a:lnTo>
                  <a:pt x="49" y="130"/>
                </a:lnTo>
                <a:lnTo>
                  <a:pt x="46" y="130"/>
                </a:lnTo>
                <a:lnTo>
                  <a:pt x="41" y="128"/>
                </a:lnTo>
                <a:lnTo>
                  <a:pt x="41" y="128"/>
                </a:lnTo>
                <a:close/>
              </a:path>
              <a:path w="547" h="172">
                <a:moveTo>
                  <a:pt x="39" y="102"/>
                </a:moveTo>
                <a:lnTo>
                  <a:pt x="46" y="111"/>
                </a:lnTo>
                <a:lnTo>
                  <a:pt x="49" y="106"/>
                </a:lnTo>
                <a:lnTo>
                  <a:pt x="94" y="106"/>
                </a:lnTo>
                <a:lnTo>
                  <a:pt x="39" y="102"/>
                </a:lnTo>
                <a:lnTo>
                  <a:pt x="39" y="102"/>
                </a:lnTo>
                <a:close/>
              </a:path>
              <a:path w="547" h="172">
                <a:moveTo>
                  <a:pt x="99" y="94"/>
                </a:moveTo>
                <a:lnTo>
                  <a:pt x="94" y="102"/>
                </a:lnTo>
                <a:lnTo>
                  <a:pt x="39" y="102"/>
                </a:lnTo>
                <a:lnTo>
                  <a:pt x="94" y="106"/>
                </a:lnTo>
                <a:lnTo>
                  <a:pt x="94" y="109"/>
                </a:lnTo>
                <a:lnTo>
                  <a:pt x="92" y="114"/>
                </a:lnTo>
                <a:lnTo>
                  <a:pt x="90" y="116"/>
                </a:lnTo>
                <a:lnTo>
                  <a:pt x="87" y="118"/>
                </a:lnTo>
                <a:lnTo>
                  <a:pt x="85" y="123"/>
                </a:lnTo>
                <a:lnTo>
                  <a:pt x="85" y="125"/>
                </a:lnTo>
                <a:lnTo>
                  <a:pt x="82" y="128"/>
                </a:lnTo>
                <a:lnTo>
                  <a:pt x="80" y="130"/>
                </a:lnTo>
                <a:lnTo>
                  <a:pt x="80" y="135"/>
                </a:lnTo>
                <a:lnTo>
                  <a:pt x="78" y="138"/>
                </a:lnTo>
                <a:lnTo>
                  <a:pt x="75" y="140"/>
                </a:lnTo>
                <a:lnTo>
                  <a:pt x="75" y="142"/>
                </a:lnTo>
                <a:lnTo>
                  <a:pt x="73" y="142"/>
                </a:lnTo>
                <a:lnTo>
                  <a:pt x="61" y="145"/>
                </a:lnTo>
                <a:lnTo>
                  <a:pt x="63" y="147"/>
                </a:lnTo>
                <a:lnTo>
                  <a:pt x="65" y="147"/>
                </a:lnTo>
                <a:lnTo>
                  <a:pt x="65" y="150"/>
                </a:lnTo>
                <a:lnTo>
                  <a:pt x="68" y="152"/>
                </a:lnTo>
                <a:lnTo>
                  <a:pt x="70" y="154"/>
                </a:lnTo>
                <a:lnTo>
                  <a:pt x="73" y="157"/>
                </a:lnTo>
                <a:lnTo>
                  <a:pt x="75" y="159"/>
                </a:lnTo>
                <a:lnTo>
                  <a:pt x="78" y="162"/>
                </a:lnTo>
                <a:lnTo>
                  <a:pt x="80" y="162"/>
                </a:lnTo>
                <a:lnTo>
                  <a:pt x="82" y="164"/>
                </a:lnTo>
                <a:lnTo>
                  <a:pt x="82" y="166"/>
                </a:lnTo>
                <a:lnTo>
                  <a:pt x="85" y="171"/>
                </a:lnTo>
                <a:lnTo>
                  <a:pt x="87" y="171"/>
                </a:lnTo>
                <a:lnTo>
                  <a:pt x="90" y="169"/>
                </a:lnTo>
                <a:lnTo>
                  <a:pt x="90" y="154"/>
                </a:lnTo>
                <a:lnTo>
                  <a:pt x="87" y="152"/>
                </a:lnTo>
                <a:lnTo>
                  <a:pt x="85" y="150"/>
                </a:lnTo>
                <a:lnTo>
                  <a:pt x="80" y="147"/>
                </a:lnTo>
                <a:lnTo>
                  <a:pt x="78" y="145"/>
                </a:lnTo>
                <a:lnTo>
                  <a:pt x="78" y="142"/>
                </a:lnTo>
                <a:lnTo>
                  <a:pt x="80" y="140"/>
                </a:lnTo>
                <a:lnTo>
                  <a:pt x="82" y="138"/>
                </a:lnTo>
                <a:lnTo>
                  <a:pt x="85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92" y="123"/>
                </a:lnTo>
                <a:lnTo>
                  <a:pt x="94" y="121"/>
                </a:lnTo>
                <a:lnTo>
                  <a:pt x="97" y="118"/>
                </a:lnTo>
                <a:lnTo>
                  <a:pt x="99" y="116"/>
                </a:lnTo>
                <a:lnTo>
                  <a:pt x="101" y="114"/>
                </a:lnTo>
                <a:lnTo>
                  <a:pt x="104" y="111"/>
                </a:lnTo>
                <a:lnTo>
                  <a:pt x="106" y="111"/>
                </a:lnTo>
                <a:lnTo>
                  <a:pt x="109" y="109"/>
                </a:lnTo>
                <a:lnTo>
                  <a:pt x="111" y="109"/>
                </a:lnTo>
                <a:lnTo>
                  <a:pt x="99" y="94"/>
                </a:lnTo>
                <a:lnTo>
                  <a:pt x="99" y="94"/>
                </a:lnTo>
                <a:close/>
              </a:path>
              <a:path w="547" h="172">
                <a:moveTo>
                  <a:pt x="56" y="73"/>
                </a:moveTo>
                <a:lnTo>
                  <a:pt x="46" y="73"/>
                </a:lnTo>
                <a:lnTo>
                  <a:pt x="46" y="75"/>
                </a:lnTo>
                <a:lnTo>
                  <a:pt x="46" y="85"/>
                </a:lnTo>
                <a:lnTo>
                  <a:pt x="44" y="90"/>
                </a:lnTo>
                <a:lnTo>
                  <a:pt x="44" y="94"/>
                </a:lnTo>
                <a:lnTo>
                  <a:pt x="41" y="97"/>
                </a:lnTo>
                <a:lnTo>
                  <a:pt x="41" y="99"/>
                </a:lnTo>
                <a:lnTo>
                  <a:pt x="39" y="102"/>
                </a:lnTo>
                <a:lnTo>
                  <a:pt x="51" y="102"/>
                </a:lnTo>
                <a:lnTo>
                  <a:pt x="51" y="99"/>
                </a:lnTo>
                <a:lnTo>
                  <a:pt x="51" y="92"/>
                </a:lnTo>
                <a:lnTo>
                  <a:pt x="54" y="90"/>
                </a:lnTo>
                <a:lnTo>
                  <a:pt x="54" y="78"/>
                </a:lnTo>
                <a:lnTo>
                  <a:pt x="56" y="73"/>
                </a:lnTo>
                <a:lnTo>
                  <a:pt x="56" y="73"/>
                </a:lnTo>
                <a:close/>
              </a:path>
              <a:path w="547" h="172">
                <a:moveTo>
                  <a:pt x="118" y="58"/>
                </a:moveTo>
                <a:lnTo>
                  <a:pt x="109" y="70"/>
                </a:lnTo>
                <a:lnTo>
                  <a:pt x="1" y="70"/>
                </a:lnTo>
                <a:lnTo>
                  <a:pt x="8" y="75"/>
                </a:lnTo>
                <a:lnTo>
                  <a:pt x="15" y="75"/>
                </a:lnTo>
                <a:lnTo>
                  <a:pt x="18" y="73"/>
                </a:lnTo>
                <a:lnTo>
                  <a:pt x="128" y="73"/>
                </a:lnTo>
                <a:lnTo>
                  <a:pt x="118" y="58"/>
                </a:lnTo>
                <a:lnTo>
                  <a:pt x="118" y="58"/>
                </a:lnTo>
                <a:close/>
              </a:path>
              <a:path w="547" h="172">
                <a:moveTo>
                  <a:pt x="61" y="39"/>
                </a:moveTo>
                <a:lnTo>
                  <a:pt x="51" y="39"/>
                </a:lnTo>
                <a:lnTo>
                  <a:pt x="51" y="42"/>
                </a:lnTo>
                <a:lnTo>
                  <a:pt x="51" y="54"/>
                </a:lnTo>
                <a:lnTo>
                  <a:pt x="49" y="56"/>
                </a:lnTo>
                <a:lnTo>
                  <a:pt x="49" y="70"/>
                </a:lnTo>
                <a:lnTo>
                  <a:pt x="56" y="70"/>
                </a:lnTo>
                <a:lnTo>
                  <a:pt x="56" y="63"/>
                </a:lnTo>
                <a:lnTo>
                  <a:pt x="58" y="61"/>
                </a:lnTo>
                <a:lnTo>
                  <a:pt x="58" y="46"/>
                </a:lnTo>
                <a:lnTo>
                  <a:pt x="61" y="42"/>
                </a:lnTo>
                <a:lnTo>
                  <a:pt x="61" y="39"/>
                </a:lnTo>
                <a:lnTo>
                  <a:pt x="61" y="39"/>
                </a:lnTo>
                <a:close/>
              </a:path>
              <a:path w="547" h="172">
                <a:moveTo>
                  <a:pt x="101" y="25"/>
                </a:moveTo>
                <a:lnTo>
                  <a:pt x="92" y="34"/>
                </a:lnTo>
                <a:lnTo>
                  <a:pt x="15" y="34"/>
                </a:lnTo>
                <a:lnTo>
                  <a:pt x="20" y="39"/>
                </a:lnTo>
                <a:lnTo>
                  <a:pt x="111" y="39"/>
                </a:lnTo>
                <a:lnTo>
                  <a:pt x="101" y="25"/>
                </a:lnTo>
                <a:lnTo>
                  <a:pt x="101" y="25"/>
                </a:lnTo>
                <a:close/>
              </a:path>
              <a:path w="547" h="172">
                <a:moveTo>
                  <a:pt x="56" y="1"/>
                </a:moveTo>
                <a:lnTo>
                  <a:pt x="56" y="13"/>
                </a:lnTo>
                <a:lnTo>
                  <a:pt x="54" y="18"/>
                </a:lnTo>
                <a:lnTo>
                  <a:pt x="54" y="34"/>
                </a:lnTo>
                <a:lnTo>
                  <a:pt x="61" y="34"/>
                </a:lnTo>
                <a:lnTo>
                  <a:pt x="61" y="27"/>
                </a:lnTo>
                <a:lnTo>
                  <a:pt x="63" y="22"/>
                </a:lnTo>
                <a:lnTo>
                  <a:pt x="63" y="13"/>
                </a:lnTo>
                <a:lnTo>
                  <a:pt x="68" y="8"/>
                </a:lnTo>
                <a:lnTo>
                  <a:pt x="56" y="1"/>
                </a:lnTo>
                <a:lnTo>
                  <a:pt x="56" y="1"/>
                </a:lnTo>
                <a:close/>
              </a:path>
              <a:path w="547" h="172">
                <a:moveTo>
                  <a:pt x="258" y="142"/>
                </a:moveTo>
                <a:lnTo>
                  <a:pt x="250" y="152"/>
                </a:lnTo>
                <a:lnTo>
                  <a:pt x="140" y="152"/>
                </a:lnTo>
                <a:lnTo>
                  <a:pt x="145" y="159"/>
                </a:lnTo>
                <a:lnTo>
                  <a:pt x="150" y="159"/>
                </a:lnTo>
                <a:lnTo>
                  <a:pt x="152" y="157"/>
                </a:lnTo>
                <a:lnTo>
                  <a:pt x="270" y="157"/>
                </a:lnTo>
                <a:lnTo>
                  <a:pt x="258" y="142"/>
                </a:lnTo>
                <a:lnTo>
                  <a:pt x="258" y="142"/>
                </a:lnTo>
                <a:close/>
              </a:path>
              <a:path w="547" h="172">
                <a:moveTo>
                  <a:pt x="150" y="44"/>
                </a:moveTo>
                <a:lnTo>
                  <a:pt x="147" y="46"/>
                </a:lnTo>
                <a:lnTo>
                  <a:pt x="150" y="49"/>
                </a:lnTo>
                <a:lnTo>
                  <a:pt x="150" y="54"/>
                </a:lnTo>
                <a:lnTo>
                  <a:pt x="152" y="58"/>
                </a:lnTo>
                <a:lnTo>
                  <a:pt x="154" y="63"/>
                </a:lnTo>
                <a:lnTo>
                  <a:pt x="154" y="65"/>
                </a:lnTo>
                <a:lnTo>
                  <a:pt x="157" y="70"/>
                </a:lnTo>
                <a:lnTo>
                  <a:pt x="157" y="75"/>
                </a:lnTo>
                <a:lnTo>
                  <a:pt x="159" y="78"/>
                </a:lnTo>
                <a:lnTo>
                  <a:pt x="159" y="82"/>
                </a:lnTo>
                <a:lnTo>
                  <a:pt x="161" y="85"/>
                </a:lnTo>
                <a:lnTo>
                  <a:pt x="161" y="90"/>
                </a:lnTo>
                <a:lnTo>
                  <a:pt x="164" y="92"/>
                </a:lnTo>
                <a:lnTo>
                  <a:pt x="164" y="102"/>
                </a:lnTo>
                <a:lnTo>
                  <a:pt x="166" y="104"/>
                </a:lnTo>
                <a:lnTo>
                  <a:pt x="166" y="116"/>
                </a:lnTo>
                <a:lnTo>
                  <a:pt x="169" y="121"/>
                </a:lnTo>
                <a:lnTo>
                  <a:pt x="169" y="123"/>
                </a:lnTo>
                <a:lnTo>
                  <a:pt x="171" y="123"/>
                </a:lnTo>
                <a:lnTo>
                  <a:pt x="171" y="123"/>
                </a:lnTo>
                <a:lnTo>
                  <a:pt x="171" y="121"/>
                </a:lnTo>
                <a:lnTo>
                  <a:pt x="176" y="118"/>
                </a:lnTo>
                <a:lnTo>
                  <a:pt x="176" y="97"/>
                </a:lnTo>
                <a:lnTo>
                  <a:pt x="174" y="94"/>
                </a:lnTo>
                <a:lnTo>
                  <a:pt x="174" y="90"/>
                </a:lnTo>
                <a:lnTo>
                  <a:pt x="171" y="87"/>
                </a:lnTo>
                <a:lnTo>
                  <a:pt x="171" y="85"/>
                </a:lnTo>
                <a:lnTo>
                  <a:pt x="169" y="82"/>
                </a:lnTo>
                <a:lnTo>
                  <a:pt x="166" y="78"/>
                </a:lnTo>
                <a:lnTo>
                  <a:pt x="166" y="75"/>
                </a:lnTo>
                <a:lnTo>
                  <a:pt x="164" y="70"/>
                </a:lnTo>
                <a:lnTo>
                  <a:pt x="161" y="68"/>
                </a:lnTo>
                <a:lnTo>
                  <a:pt x="159" y="63"/>
                </a:lnTo>
                <a:lnTo>
                  <a:pt x="157" y="58"/>
                </a:lnTo>
                <a:lnTo>
                  <a:pt x="154" y="54"/>
                </a:lnTo>
                <a:lnTo>
                  <a:pt x="152" y="49"/>
                </a:lnTo>
                <a:lnTo>
                  <a:pt x="150" y="44"/>
                </a:lnTo>
                <a:lnTo>
                  <a:pt x="150" y="44"/>
                </a:lnTo>
                <a:close/>
              </a:path>
              <a:path w="547" h="172">
                <a:moveTo>
                  <a:pt x="253" y="42"/>
                </a:moveTo>
                <a:lnTo>
                  <a:pt x="253" y="46"/>
                </a:lnTo>
                <a:lnTo>
                  <a:pt x="250" y="49"/>
                </a:lnTo>
                <a:lnTo>
                  <a:pt x="250" y="56"/>
                </a:lnTo>
                <a:lnTo>
                  <a:pt x="248" y="58"/>
                </a:lnTo>
                <a:lnTo>
                  <a:pt x="248" y="63"/>
                </a:lnTo>
                <a:lnTo>
                  <a:pt x="245" y="65"/>
                </a:lnTo>
                <a:lnTo>
                  <a:pt x="245" y="73"/>
                </a:lnTo>
                <a:lnTo>
                  <a:pt x="243" y="75"/>
                </a:lnTo>
                <a:lnTo>
                  <a:pt x="243" y="80"/>
                </a:lnTo>
                <a:lnTo>
                  <a:pt x="241" y="82"/>
                </a:lnTo>
                <a:lnTo>
                  <a:pt x="241" y="85"/>
                </a:lnTo>
                <a:lnTo>
                  <a:pt x="238" y="90"/>
                </a:lnTo>
                <a:lnTo>
                  <a:pt x="238" y="92"/>
                </a:lnTo>
                <a:lnTo>
                  <a:pt x="236" y="97"/>
                </a:lnTo>
                <a:lnTo>
                  <a:pt x="236" y="99"/>
                </a:lnTo>
                <a:lnTo>
                  <a:pt x="234" y="102"/>
                </a:lnTo>
                <a:lnTo>
                  <a:pt x="231" y="106"/>
                </a:lnTo>
                <a:lnTo>
                  <a:pt x="231" y="109"/>
                </a:lnTo>
                <a:lnTo>
                  <a:pt x="229" y="114"/>
                </a:lnTo>
                <a:lnTo>
                  <a:pt x="226" y="116"/>
                </a:lnTo>
                <a:lnTo>
                  <a:pt x="226" y="121"/>
                </a:lnTo>
                <a:lnTo>
                  <a:pt x="224" y="123"/>
                </a:lnTo>
                <a:lnTo>
                  <a:pt x="226" y="125"/>
                </a:lnTo>
                <a:lnTo>
                  <a:pt x="229" y="123"/>
                </a:lnTo>
                <a:lnTo>
                  <a:pt x="229" y="121"/>
                </a:lnTo>
                <a:lnTo>
                  <a:pt x="231" y="118"/>
                </a:lnTo>
                <a:lnTo>
                  <a:pt x="234" y="116"/>
                </a:lnTo>
                <a:lnTo>
                  <a:pt x="234" y="114"/>
                </a:lnTo>
                <a:lnTo>
                  <a:pt x="236" y="111"/>
                </a:lnTo>
                <a:lnTo>
                  <a:pt x="236" y="109"/>
                </a:lnTo>
                <a:lnTo>
                  <a:pt x="238" y="106"/>
                </a:lnTo>
                <a:lnTo>
                  <a:pt x="241" y="102"/>
                </a:lnTo>
                <a:lnTo>
                  <a:pt x="241" y="99"/>
                </a:lnTo>
                <a:lnTo>
                  <a:pt x="243" y="97"/>
                </a:lnTo>
                <a:lnTo>
                  <a:pt x="245" y="92"/>
                </a:lnTo>
                <a:lnTo>
                  <a:pt x="245" y="90"/>
                </a:lnTo>
                <a:lnTo>
                  <a:pt x="248" y="87"/>
                </a:lnTo>
                <a:lnTo>
                  <a:pt x="250" y="82"/>
                </a:lnTo>
                <a:lnTo>
                  <a:pt x="250" y="78"/>
                </a:lnTo>
                <a:lnTo>
                  <a:pt x="253" y="75"/>
                </a:lnTo>
                <a:lnTo>
                  <a:pt x="255" y="70"/>
                </a:lnTo>
                <a:lnTo>
                  <a:pt x="255" y="68"/>
                </a:lnTo>
                <a:lnTo>
                  <a:pt x="258" y="63"/>
                </a:lnTo>
                <a:lnTo>
                  <a:pt x="260" y="58"/>
                </a:lnTo>
                <a:lnTo>
                  <a:pt x="265" y="56"/>
                </a:lnTo>
                <a:lnTo>
                  <a:pt x="253" y="42"/>
                </a:lnTo>
                <a:lnTo>
                  <a:pt x="253" y="42"/>
                </a:lnTo>
                <a:close/>
              </a:path>
              <a:path w="547" h="172">
                <a:moveTo>
                  <a:pt x="217" y="5"/>
                </a:moveTo>
                <a:lnTo>
                  <a:pt x="217" y="152"/>
                </a:lnTo>
                <a:lnTo>
                  <a:pt x="195" y="152"/>
                </a:lnTo>
                <a:lnTo>
                  <a:pt x="185" y="152"/>
                </a:lnTo>
                <a:lnTo>
                  <a:pt x="224" y="152"/>
                </a:lnTo>
                <a:lnTo>
                  <a:pt x="224" y="128"/>
                </a:lnTo>
                <a:lnTo>
                  <a:pt x="226" y="128"/>
                </a:lnTo>
                <a:lnTo>
                  <a:pt x="226" y="125"/>
                </a:lnTo>
                <a:lnTo>
                  <a:pt x="224" y="123"/>
                </a:lnTo>
                <a:lnTo>
                  <a:pt x="224" y="18"/>
                </a:lnTo>
                <a:lnTo>
                  <a:pt x="229" y="13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185" y="5"/>
                </a:moveTo>
                <a:lnTo>
                  <a:pt x="185" y="152"/>
                </a:lnTo>
                <a:lnTo>
                  <a:pt x="195" y="152"/>
                </a:lnTo>
                <a:lnTo>
                  <a:pt x="195" y="20"/>
                </a:lnTo>
                <a:lnTo>
                  <a:pt x="200" y="13"/>
                </a:lnTo>
                <a:lnTo>
                  <a:pt x="185" y="5"/>
                </a:lnTo>
                <a:lnTo>
                  <a:pt x="185" y="5"/>
                </a:lnTo>
                <a:close/>
              </a:path>
              <a:path w="547" h="172">
                <a:moveTo>
                  <a:pt x="356" y="130"/>
                </a:moveTo>
                <a:lnTo>
                  <a:pt x="356" y="133"/>
                </a:lnTo>
                <a:lnTo>
                  <a:pt x="358" y="135"/>
                </a:lnTo>
                <a:lnTo>
                  <a:pt x="361" y="138"/>
                </a:lnTo>
                <a:lnTo>
                  <a:pt x="365" y="138"/>
                </a:lnTo>
                <a:lnTo>
                  <a:pt x="368" y="140"/>
                </a:lnTo>
                <a:lnTo>
                  <a:pt x="370" y="142"/>
                </a:lnTo>
                <a:lnTo>
                  <a:pt x="373" y="145"/>
                </a:lnTo>
                <a:lnTo>
                  <a:pt x="375" y="145"/>
                </a:lnTo>
                <a:lnTo>
                  <a:pt x="378" y="147"/>
                </a:lnTo>
                <a:lnTo>
                  <a:pt x="380" y="150"/>
                </a:lnTo>
                <a:lnTo>
                  <a:pt x="382" y="152"/>
                </a:lnTo>
                <a:lnTo>
                  <a:pt x="385" y="152"/>
                </a:lnTo>
                <a:lnTo>
                  <a:pt x="385" y="154"/>
                </a:lnTo>
                <a:lnTo>
                  <a:pt x="387" y="157"/>
                </a:lnTo>
                <a:lnTo>
                  <a:pt x="390" y="159"/>
                </a:lnTo>
                <a:lnTo>
                  <a:pt x="392" y="162"/>
                </a:lnTo>
                <a:lnTo>
                  <a:pt x="394" y="164"/>
                </a:lnTo>
                <a:lnTo>
                  <a:pt x="397" y="166"/>
                </a:lnTo>
                <a:lnTo>
                  <a:pt x="399" y="166"/>
                </a:lnTo>
                <a:lnTo>
                  <a:pt x="399" y="164"/>
                </a:lnTo>
                <a:lnTo>
                  <a:pt x="401" y="164"/>
                </a:lnTo>
                <a:lnTo>
                  <a:pt x="401" y="159"/>
                </a:lnTo>
                <a:lnTo>
                  <a:pt x="401" y="157"/>
                </a:lnTo>
                <a:lnTo>
                  <a:pt x="399" y="154"/>
                </a:lnTo>
                <a:lnTo>
                  <a:pt x="397" y="150"/>
                </a:lnTo>
                <a:lnTo>
                  <a:pt x="394" y="147"/>
                </a:lnTo>
                <a:lnTo>
                  <a:pt x="392" y="145"/>
                </a:lnTo>
                <a:lnTo>
                  <a:pt x="390" y="142"/>
                </a:lnTo>
                <a:lnTo>
                  <a:pt x="387" y="142"/>
                </a:lnTo>
                <a:lnTo>
                  <a:pt x="382" y="140"/>
                </a:lnTo>
                <a:lnTo>
                  <a:pt x="380" y="140"/>
                </a:lnTo>
                <a:lnTo>
                  <a:pt x="378" y="138"/>
                </a:lnTo>
                <a:lnTo>
                  <a:pt x="375" y="138"/>
                </a:lnTo>
                <a:lnTo>
                  <a:pt x="373" y="135"/>
                </a:lnTo>
                <a:lnTo>
                  <a:pt x="368" y="135"/>
                </a:lnTo>
                <a:lnTo>
                  <a:pt x="365" y="133"/>
                </a:lnTo>
                <a:lnTo>
                  <a:pt x="363" y="133"/>
                </a:lnTo>
                <a:lnTo>
                  <a:pt x="358" y="130"/>
                </a:lnTo>
                <a:lnTo>
                  <a:pt x="356" y="130"/>
                </a:lnTo>
                <a:lnTo>
                  <a:pt x="356" y="130"/>
                </a:lnTo>
                <a:close/>
              </a:path>
              <a:path w="547" h="172">
                <a:moveTo>
                  <a:pt x="344" y="73"/>
                </a:moveTo>
                <a:lnTo>
                  <a:pt x="344" y="116"/>
                </a:lnTo>
                <a:lnTo>
                  <a:pt x="341" y="118"/>
                </a:lnTo>
                <a:lnTo>
                  <a:pt x="341" y="123"/>
                </a:lnTo>
                <a:lnTo>
                  <a:pt x="339" y="125"/>
                </a:lnTo>
                <a:lnTo>
                  <a:pt x="339" y="128"/>
                </a:lnTo>
                <a:lnTo>
                  <a:pt x="337" y="133"/>
                </a:lnTo>
                <a:lnTo>
                  <a:pt x="337" y="135"/>
                </a:lnTo>
                <a:lnTo>
                  <a:pt x="334" y="138"/>
                </a:lnTo>
                <a:lnTo>
                  <a:pt x="332" y="140"/>
                </a:lnTo>
                <a:lnTo>
                  <a:pt x="330" y="142"/>
                </a:lnTo>
                <a:lnTo>
                  <a:pt x="330" y="145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3" y="162"/>
                </a:lnTo>
                <a:lnTo>
                  <a:pt x="301" y="164"/>
                </a:lnTo>
                <a:lnTo>
                  <a:pt x="298" y="164"/>
                </a:lnTo>
                <a:lnTo>
                  <a:pt x="294" y="166"/>
                </a:lnTo>
                <a:lnTo>
                  <a:pt x="291" y="166"/>
                </a:lnTo>
                <a:lnTo>
                  <a:pt x="286" y="169"/>
                </a:lnTo>
                <a:lnTo>
                  <a:pt x="286" y="171"/>
                </a:lnTo>
                <a:lnTo>
                  <a:pt x="289" y="171"/>
                </a:lnTo>
                <a:lnTo>
                  <a:pt x="294" y="171"/>
                </a:lnTo>
                <a:lnTo>
                  <a:pt x="296" y="169"/>
                </a:lnTo>
                <a:lnTo>
                  <a:pt x="298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3" y="162"/>
                </a:lnTo>
                <a:lnTo>
                  <a:pt x="315" y="162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9" y="145"/>
                </a:lnTo>
                <a:lnTo>
                  <a:pt x="339" y="142"/>
                </a:lnTo>
                <a:lnTo>
                  <a:pt x="341" y="142"/>
                </a:lnTo>
                <a:lnTo>
                  <a:pt x="344" y="140"/>
                </a:lnTo>
                <a:lnTo>
                  <a:pt x="344" y="138"/>
                </a:lnTo>
                <a:lnTo>
                  <a:pt x="346" y="133"/>
                </a:lnTo>
                <a:lnTo>
                  <a:pt x="346" y="130"/>
                </a:lnTo>
                <a:lnTo>
                  <a:pt x="349" y="128"/>
                </a:lnTo>
                <a:lnTo>
                  <a:pt x="349" y="121"/>
                </a:lnTo>
                <a:lnTo>
                  <a:pt x="351" y="118"/>
                </a:lnTo>
                <a:lnTo>
                  <a:pt x="351" y="106"/>
                </a:lnTo>
                <a:lnTo>
                  <a:pt x="354" y="102"/>
                </a:lnTo>
                <a:lnTo>
                  <a:pt x="354" y="87"/>
                </a:lnTo>
                <a:lnTo>
                  <a:pt x="358" y="82"/>
                </a:lnTo>
                <a:lnTo>
                  <a:pt x="344" y="73"/>
                </a:lnTo>
                <a:lnTo>
                  <a:pt x="344" y="73"/>
                </a:lnTo>
                <a:close/>
              </a:path>
              <a:path w="547" h="172">
                <a:moveTo>
                  <a:pt x="313" y="61"/>
                </a:moveTo>
                <a:lnTo>
                  <a:pt x="313" y="133"/>
                </a:lnTo>
                <a:lnTo>
                  <a:pt x="320" y="128"/>
                </a:lnTo>
                <a:lnTo>
                  <a:pt x="320" y="61"/>
                </a:lnTo>
                <a:lnTo>
                  <a:pt x="378" y="61"/>
                </a:lnTo>
                <a:lnTo>
                  <a:pt x="313" y="61"/>
                </a:lnTo>
                <a:lnTo>
                  <a:pt x="313" y="61"/>
                </a:lnTo>
                <a:close/>
              </a:path>
              <a:path w="547" h="172">
                <a:moveTo>
                  <a:pt x="313" y="51"/>
                </a:moveTo>
                <a:lnTo>
                  <a:pt x="313" y="58"/>
                </a:lnTo>
                <a:lnTo>
                  <a:pt x="320" y="56"/>
                </a:lnTo>
                <a:lnTo>
                  <a:pt x="313" y="51"/>
                </a:lnTo>
                <a:lnTo>
                  <a:pt x="313" y="51"/>
                </a:lnTo>
                <a:close/>
              </a:path>
              <a:path w="547" h="172">
                <a:moveTo>
                  <a:pt x="382" y="49"/>
                </a:moveTo>
                <a:lnTo>
                  <a:pt x="378" y="56"/>
                </a:lnTo>
                <a:lnTo>
                  <a:pt x="320" y="56"/>
                </a:lnTo>
                <a:lnTo>
                  <a:pt x="313" y="58"/>
                </a:lnTo>
                <a:lnTo>
                  <a:pt x="313" y="61"/>
                </a:lnTo>
                <a:lnTo>
                  <a:pt x="378" y="61"/>
                </a:lnTo>
                <a:lnTo>
                  <a:pt x="378" y="128"/>
                </a:lnTo>
                <a:lnTo>
                  <a:pt x="387" y="121"/>
                </a:lnTo>
                <a:lnTo>
                  <a:pt x="387" y="63"/>
                </a:lnTo>
                <a:lnTo>
                  <a:pt x="392" y="61"/>
                </a:lnTo>
                <a:lnTo>
                  <a:pt x="382" y="49"/>
                </a:lnTo>
                <a:lnTo>
                  <a:pt x="382" y="49"/>
                </a:lnTo>
                <a:close/>
              </a:path>
              <a:path w="547" h="172">
                <a:moveTo>
                  <a:pt x="378" y="27"/>
                </a:moveTo>
                <a:lnTo>
                  <a:pt x="363" y="27"/>
                </a:lnTo>
                <a:lnTo>
                  <a:pt x="349" y="56"/>
                </a:lnTo>
                <a:lnTo>
                  <a:pt x="351" y="56"/>
                </a:lnTo>
                <a:lnTo>
                  <a:pt x="354" y="54"/>
                </a:lnTo>
                <a:lnTo>
                  <a:pt x="356" y="51"/>
                </a:lnTo>
                <a:lnTo>
                  <a:pt x="358" y="49"/>
                </a:lnTo>
                <a:lnTo>
                  <a:pt x="361" y="44"/>
                </a:lnTo>
                <a:lnTo>
                  <a:pt x="361" y="42"/>
                </a:lnTo>
                <a:lnTo>
                  <a:pt x="363" y="39"/>
                </a:lnTo>
                <a:lnTo>
                  <a:pt x="365" y="37"/>
                </a:lnTo>
                <a:lnTo>
                  <a:pt x="365" y="34"/>
                </a:lnTo>
                <a:lnTo>
                  <a:pt x="368" y="34"/>
                </a:lnTo>
                <a:lnTo>
                  <a:pt x="370" y="32"/>
                </a:lnTo>
                <a:lnTo>
                  <a:pt x="373" y="30"/>
                </a:lnTo>
                <a:lnTo>
                  <a:pt x="375" y="27"/>
                </a:lnTo>
                <a:lnTo>
                  <a:pt x="378" y="27"/>
                </a:lnTo>
                <a:lnTo>
                  <a:pt x="378" y="27"/>
                </a:lnTo>
                <a:close/>
              </a:path>
              <a:path w="547" h="172">
                <a:moveTo>
                  <a:pt x="368" y="15"/>
                </a:moveTo>
                <a:lnTo>
                  <a:pt x="363" y="22"/>
                </a:lnTo>
                <a:lnTo>
                  <a:pt x="330" y="22"/>
                </a:lnTo>
                <a:lnTo>
                  <a:pt x="320" y="25"/>
                </a:lnTo>
                <a:lnTo>
                  <a:pt x="320" y="27"/>
                </a:lnTo>
                <a:lnTo>
                  <a:pt x="318" y="32"/>
                </a:lnTo>
                <a:lnTo>
                  <a:pt x="315" y="34"/>
                </a:lnTo>
                <a:lnTo>
                  <a:pt x="313" y="39"/>
                </a:lnTo>
                <a:lnTo>
                  <a:pt x="313" y="42"/>
                </a:lnTo>
                <a:lnTo>
                  <a:pt x="310" y="44"/>
                </a:lnTo>
                <a:lnTo>
                  <a:pt x="308" y="46"/>
                </a:lnTo>
                <a:lnTo>
                  <a:pt x="308" y="49"/>
                </a:lnTo>
                <a:lnTo>
                  <a:pt x="305" y="51"/>
                </a:lnTo>
                <a:lnTo>
                  <a:pt x="303" y="54"/>
                </a:lnTo>
                <a:lnTo>
                  <a:pt x="301" y="58"/>
                </a:lnTo>
                <a:lnTo>
                  <a:pt x="298" y="61"/>
                </a:lnTo>
                <a:lnTo>
                  <a:pt x="298" y="63"/>
                </a:lnTo>
                <a:lnTo>
                  <a:pt x="296" y="65"/>
                </a:lnTo>
                <a:lnTo>
                  <a:pt x="294" y="68"/>
                </a:lnTo>
                <a:lnTo>
                  <a:pt x="291" y="70"/>
                </a:lnTo>
                <a:lnTo>
                  <a:pt x="289" y="73"/>
                </a:lnTo>
                <a:lnTo>
                  <a:pt x="286" y="75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70"/>
                </a:lnTo>
                <a:lnTo>
                  <a:pt x="298" y="68"/>
                </a:lnTo>
                <a:lnTo>
                  <a:pt x="301" y="65"/>
                </a:lnTo>
                <a:lnTo>
                  <a:pt x="303" y="63"/>
                </a:lnTo>
                <a:lnTo>
                  <a:pt x="305" y="61"/>
                </a:lnTo>
                <a:lnTo>
                  <a:pt x="308" y="58"/>
                </a:lnTo>
                <a:lnTo>
                  <a:pt x="310" y="56"/>
                </a:lnTo>
                <a:lnTo>
                  <a:pt x="310" y="54"/>
                </a:lnTo>
                <a:lnTo>
                  <a:pt x="313" y="51"/>
                </a:lnTo>
                <a:lnTo>
                  <a:pt x="315" y="49"/>
                </a:lnTo>
                <a:lnTo>
                  <a:pt x="315" y="46"/>
                </a:lnTo>
                <a:lnTo>
                  <a:pt x="318" y="44"/>
                </a:lnTo>
                <a:lnTo>
                  <a:pt x="320" y="42"/>
                </a:lnTo>
                <a:lnTo>
                  <a:pt x="322" y="39"/>
                </a:lnTo>
                <a:lnTo>
                  <a:pt x="325" y="34"/>
                </a:lnTo>
                <a:lnTo>
                  <a:pt x="325" y="32"/>
                </a:lnTo>
                <a:lnTo>
                  <a:pt x="327" y="30"/>
                </a:lnTo>
                <a:lnTo>
                  <a:pt x="330" y="27"/>
                </a:lnTo>
                <a:lnTo>
                  <a:pt x="378" y="27"/>
                </a:lnTo>
                <a:lnTo>
                  <a:pt x="368" y="15"/>
                </a:lnTo>
                <a:lnTo>
                  <a:pt x="368" y="15"/>
                </a:lnTo>
                <a:close/>
              </a:path>
              <a:path w="547" h="172">
                <a:moveTo>
                  <a:pt x="330" y="1"/>
                </a:moveTo>
                <a:lnTo>
                  <a:pt x="330" y="5"/>
                </a:ln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0" y="25"/>
                </a:lnTo>
                <a:lnTo>
                  <a:pt x="330" y="22"/>
                </a:lnTo>
                <a:lnTo>
                  <a:pt x="334" y="13"/>
                </a:lnTo>
                <a:lnTo>
                  <a:pt x="341" y="10"/>
                </a:lnTo>
                <a:lnTo>
                  <a:pt x="330" y="1"/>
                </a:lnTo>
                <a:lnTo>
                  <a:pt x="330" y="1"/>
                </a:lnTo>
                <a:close/>
              </a:path>
              <a:path w="547" h="172">
                <a:moveTo>
                  <a:pt x="490" y="135"/>
                </a:moveTo>
                <a:lnTo>
                  <a:pt x="490" y="140"/>
                </a:lnTo>
                <a:lnTo>
                  <a:pt x="493" y="140"/>
                </a:lnTo>
                <a:lnTo>
                  <a:pt x="495" y="142"/>
                </a:lnTo>
                <a:lnTo>
                  <a:pt x="498" y="145"/>
                </a:lnTo>
                <a:lnTo>
                  <a:pt x="502" y="145"/>
                </a:lnTo>
                <a:lnTo>
                  <a:pt x="505" y="147"/>
                </a:lnTo>
                <a:lnTo>
                  <a:pt x="507" y="150"/>
                </a:lnTo>
                <a:lnTo>
                  <a:pt x="510" y="152"/>
                </a:lnTo>
                <a:lnTo>
                  <a:pt x="512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2"/>
                </a:lnTo>
                <a:lnTo>
                  <a:pt x="524" y="164"/>
                </a:lnTo>
                <a:lnTo>
                  <a:pt x="526" y="166"/>
                </a:lnTo>
                <a:lnTo>
                  <a:pt x="526" y="169"/>
                </a:lnTo>
                <a:lnTo>
                  <a:pt x="529" y="171"/>
                </a:lnTo>
                <a:lnTo>
                  <a:pt x="531" y="169"/>
                </a:lnTo>
                <a:lnTo>
                  <a:pt x="531" y="154"/>
                </a:lnTo>
                <a:lnTo>
                  <a:pt x="529" y="152"/>
                </a:lnTo>
                <a:lnTo>
                  <a:pt x="526" y="150"/>
                </a:lnTo>
                <a:lnTo>
                  <a:pt x="524" y="147"/>
                </a:lnTo>
                <a:lnTo>
                  <a:pt x="521" y="147"/>
                </a:lnTo>
                <a:lnTo>
                  <a:pt x="519" y="145"/>
                </a:lnTo>
                <a:lnTo>
                  <a:pt x="514" y="145"/>
                </a:lnTo>
                <a:lnTo>
                  <a:pt x="512" y="142"/>
                </a:lnTo>
                <a:lnTo>
                  <a:pt x="510" y="142"/>
                </a:lnTo>
                <a:lnTo>
                  <a:pt x="507" y="140"/>
                </a:lnTo>
                <a:lnTo>
                  <a:pt x="500" y="140"/>
                </a:lnTo>
                <a:lnTo>
                  <a:pt x="498" y="138"/>
                </a:lnTo>
                <a:lnTo>
                  <a:pt x="493" y="138"/>
                </a:lnTo>
                <a:lnTo>
                  <a:pt x="490" y="135"/>
                </a:lnTo>
                <a:lnTo>
                  <a:pt x="490" y="135"/>
                </a:lnTo>
                <a:close/>
              </a:path>
              <a:path w="547" h="172">
                <a:moveTo>
                  <a:pt x="481" y="94"/>
                </a:moveTo>
                <a:lnTo>
                  <a:pt x="481" y="118"/>
                </a:lnTo>
                <a:lnTo>
                  <a:pt x="478" y="121"/>
                </a:lnTo>
                <a:lnTo>
                  <a:pt x="478" y="128"/>
                </a:lnTo>
                <a:lnTo>
                  <a:pt x="476" y="130"/>
                </a:lnTo>
                <a:lnTo>
                  <a:pt x="476" y="133"/>
                </a:lnTo>
                <a:lnTo>
                  <a:pt x="474" y="138"/>
                </a:lnTo>
                <a:lnTo>
                  <a:pt x="474" y="140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1" y="152"/>
                </a:lnTo>
                <a:lnTo>
                  <a:pt x="459" y="154"/>
                </a:lnTo>
                <a:lnTo>
                  <a:pt x="459" y="157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2"/>
                </a:lnTo>
                <a:lnTo>
                  <a:pt x="447" y="162"/>
                </a:lnTo>
                <a:lnTo>
                  <a:pt x="442" y="164"/>
                </a:lnTo>
                <a:lnTo>
                  <a:pt x="440" y="164"/>
                </a:lnTo>
                <a:lnTo>
                  <a:pt x="438" y="166"/>
                </a:lnTo>
                <a:lnTo>
                  <a:pt x="430" y="166"/>
                </a:lnTo>
                <a:lnTo>
                  <a:pt x="428" y="169"/>
                </a:lnTo>
                <a:lnTo>
                  <a:pt x="428" y="171"/>
                </a:lnTo>
                <a:lnTo>
                  <a:pt x="430" y="171"/>
                </a:lnTo>
                <a:lnTo>
                  <a:pt x="433" y="169"/>
                </a:lnTo>
                <a:lnTo>
                  <a:pt x="442" y="169"/>
                </a:lnTo>
                <a:lnTo>
                  <a:pt x="445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2"/>
                </a:lnTo>
                <a:lnTo>
                  <a:pt x="461" y="162"/>
                </a:lnTo>
                <a:lnTo>
                  <a:pt x="461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7"/>
                </a:lnTo>
                <a:lnTo>
                  <a:pt x="471" y="154"/>
                </a:lnTo>
                <a:lnTo>
                  <a:pt x="474" y="152"/>
                </a:lnTo>
                <a:lnTo>
                  <a:pt x="476" y="150"/>
                </a:lnTo>
                <a:lnTo>
                  <a:pt x="478" y="147"/>
                </a:lnTo>
                <a:lnTo>
                  <a:pt x="481" y="145"/>
                </a:lnTo>
                <a:lnTo>
                  <a:pt x="481" y="142"/>
                </a:lnTo>
                <a:lnTo>
                  <a:pt x="483" y="140"/>
                </a:lnTo>
                <a:lnTo>
                  <a:pt x="483" y="135"/>
                </a:lnTo>
                <a:lnTo>
                  <a:pt x="485" y="133"/>
                </a:lnTo>
                <a:lnTo>
                  <a:pt x="485" y="123"/>
                </a:lnTo>
                <a:lnTo>
                  <a:pt x="488" y="118"/>
                </a:lnTo>
                <a:lnTo>
                  <a:pt x="488" y="106"/>
                </a:lnTo>
                <a:lnTo>
                  <a:pt x="493" y="102"/>
                </a:lnTo>
                <a:lnTo>
                  <a:pt x="481" y="94"/>
                </a:lnTo>
                <a:lnTo>
                  <a:pt x="481" y="94"/>
                </a:lnTo>
                <a:close/>
              </a:path>
              <a:path w="547" h="172">
                <a:moveTo>
                  <a:pt x="450" y="85"/>
                </a:moveTo>
                <a:lnTo>
                  <a:pt x="450" y="142"/>
                </a:lnTo>
                <a:lnTo>
                  <a:pt x="457" y="138"/>
                </a:lnTo>
                <a:lnTo>
                  <a:pt x="457" y="85"/>
                </a:lnTo>
                <a:lnTo>
                  <a:pt x="514" y="85"/>
                </a:lnTo>
                <a:lnTo>
                  <a:pt x="450" y="85"/>
                </a:lnTo>
                <a:lnTo>
                  <a:pt x="450" y="85"/>
                </a:lnTo>
                <a:close/>
              </a:path>
              <a:path w="547" h="172">
                <a:moveTo>
                  <a:pt x="450" y="75"/>
                </a:moveTo>
                <a:lnTo>
                  <a:pt x="450" y="80"/>
                </a:lnTo>
                <a:lnTo>
                  <a:pt x="459" y="80"/>
                </a:lnTo>
                <a:lnTo>
                  <a:pt x="450" y="75"/>
                </a:lnTo>
                <a:lnTo>
                  <a:pt x="450" y="75"/>
                </a:lnTo>
                <a:close/>
              </a:path>
              <a:path w="547" h="172">
                <a:moveTo>
                  <a:pt x="519" y="73"/>
                </a:moveTo>
                <a:lnTo>
                  <a:pt x="514" y="80"/>
                </a:lnTo>
                <a:lnTo>
                  <a:pt x="450" y="80"/>
                </a:lnTo>
                <a:lnTo>
                  <a:pt x="450" y="85"/>
                </a:lnTo>
                <a:lnTo>
                  <a:pt x="514" y="85"/>
                </a:lnTo>
                <a:lnTo>
                  <a:pt x="514" y="140"/>
                </a:lnTo>
                <a:lnTo>
                  <a:pt x="524" y="135"/>
                </a:lnTo>
                <a:lnTo>
                  <a:pt x="524" y="118"/>
                </a:lnTo>
                <a:lnTo>
                  <a:pt x="521" y="116"/>
                </a:lnTo>
                <a:lnTo>
                  <a:pt x="521" y="87"/>
                </a:lnTo>
                <a:lnTo>
                  <a:pt x="526" y="82"/>
                </a:lnTo>
                <a:lnTo>
                  <a:pt x="519" y="73"/>
                </a:lnTo>
                <a:lnTo>
                  <a:pt x="519" y="73"/>
                </a:lnTo>
                <a:close/>
              </a:path>
              <a:path w="547" h="172">
                <a:moveTo>
                  <a:pt x="536" y="56"/>
                </a:moveTo>
                <a:lnTo>
                  <a:pt x="529" y="63"/>
                </a:lnTo>
                <a:lnTo>
                  <a:pt x="425" y="63"/>
                </a:lnTo>
                <a:lnTo>
                  <a:pt x="430" y="70"/>
                </a:lnTo>
                <a:lnTo>
                  <a:pt x="433" y="70"/>
                </a:lnTo>
                <a:lnTo>
                  <a:pt x="435" y="68"/>
                </a:lnTo>
                <a:lnTo>
                  <a:pt x="545" y="68"/>
                </a:lnTo>
                <a:lnTo>
                  <a:pt x="536" y="56"/>
                </a:lnTo>
                <a:lnTo>
                  <a:pt x="536" y="56"/>
                </a:lnTo>
                <a:close/>
              </a:path>
              <a:path w="547" h="172">
                <a:moveTo>
                  <a:pt x="490" y="63"/>
                </a:moveTo>
                <a:lnTo>
                  <a:pt x="490" y="44"/>
                </a:lnTo>
                <a:lnTo>
                  <a:pt x="483" y="44"/>
                </a:lnTo>
                <a:lnTo>
                  <a:pt x="483" y="63"/>
                </a:lnTo>
                <a:lnTo>
                  <a:pt x="490" y="63"/>
                </a:lnTo>
                <a:close/>
              </a:path>
              <a:path w="547" h="172">
                <a:moveTo>
                  <a:pt x="517" y="32"/>
                </a:moveTo>
                <a:lnTo>
                  <a:pt x="510" y="39"/>
                </a:lnTo>
                <a:lnTo>
                  <a:pt x="447" y="39"/>
                </a:lnTo>
                <a:lnTo>
                  <a:pt x="452" y="46"/>
                </a:lnTo>
                <a:lnTo>
                  <a:pt x="457" y="46"/>
                </a:lnTo>
                <a:lnTo>
                  <a:pt x="461" y="44"/>
                </a:lnTo>
                <a:lnTo>
                  <a:pt x="526" y="44"/>
                </a:lnTo>
                <a:lnTo>
                  <a:pt x="517" y="32"/>
                </a:lnTo>
                <a:lnTo>
                  <a:pt x="517" y="32"/>
                </a:lnTo>
                <a:close/>
              </a:path>
              <a:path w="547" h="172">
                <a:moveTo>
                  <a:pt x="490" y="39"/>
                </a:moveTo>
                <a:lnTo>
                  <a:pt x="490" y="25"/>
                </a:lnTo>
                <a:lnTo>
                  <a:pt x="483" y="25"/>
                </a:lnTo>
                <a:lnTo>
                  <a:pt x="483" y="39"/>
                </a:lnTo>
                <a:lnTo>
                  <a:pt x="490" y="39"/>
                </a:lnTo>
                <a:close/>
              </a:path>
              <a:path w="547" h="172">
                <a:moveTo>
                  <a:pt x="524" y="10"/>
                </a:moveTo>
                <a:lnTo>
                  <a:pt x="517" y="20"/>
                </a:lnTo>
                <a:lnTo>
                  <a:pt x="438" y="20"/>
                </a:lnTo>
                <a:lnTo>
                  <a:pt x="442" y="27"/>
                </a:lnTo>
                <a:lnTo>
                  <a:pt x="445" y="25"/>
                </a:lnTo>
                <a:lnTo>
                  <a:pt x="534" y="25"/>
                </a:lnTo>
                <a:lnTo>
                  <a:pt x="524" y="10"/>
                </a:lnTo>
                <a:lnTo>
                  <a:pt x="524" y="10"/>
                </a:lnTo>
                <a:close/>
              </a:path>
              <a:path w="547" h="172">
                <a:moveTo>
                  <a:pt x="483" y="1"/>
                </a:moveTo>
                <a:lnTo>
                  <a:pt x="483" y="20"/>
                </a:lnTo>
                <a:lnTo>
                  <a:pt x="490" y="20"/>
                </a:lnTo>
                <a:lnTo>
                  <a:pt x="490" y="10"/>
                </a:lnTo>
                <a:lnTo>
                  <a:pt x="493" y="8"/>
                </a:lnTo>
                <a:lnTo>
                  <a:pt x="483" y="1"/>
                </a:lnTo>
                <a:lnTo>
                  <a:pt x="483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" name="path 68"/>
          <p:cNvSpPr/>
          <p:nvPr/>
        </p:nvSpPr>
        <p:spPr>
          <a:xfrm>
            <a:off x="13299186" y="9345421"/>
            <a:ext cx="347471" cy="109727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70" y="142"/>
                </a:moveTo>
                <a:lnTo>
                  <a:pt x="68" y="142"/>
                </a:lnTo>
                <a:lnTo>
                  <a:pt x="65" y="145"/>
                </a:lnTo>
                <a:lnTo>
                  <a:pt x="65" y="147"/>
                </a:lnTo>
                <a:lnTo>
                  <a:pt x="63" y="150"/>
                </a:lnTo>
                <a:lnTo>
                  <a:pt x="61" y="152"/>
                </a:lnTo>
                <a:lnTo>
                  <a:pt x="58" y="152"/>
                </a:lnTo>
                <a:lnTo>
                  <a:pt x="56" y="154"/>
                </a:lnTo>
                <a:lnTo>
                  <a:pt x="53" y="157"/>
                </a:lnTo>
                <a:lnTo>
                  <a:pt x="51" y="157"/>
                </a:lnTo>
                <a:lnTo>
                  <a:pt x="49" y="159"/>
                </a:lnTo>
                <a:lnTo>
                  <a:pt x="46" y="161"/>
                </a:lnTo>
                <a:lnTo>
                  <a:pt x="41" y="161"/>
                </a:lnTo>
                <a:lnTo>
                  <a:pt x="39" y="164"/>
                </a:lnTo>
                <a:lnTo>
                  <a:pt x="37" y="166"/>
                </a:lnTo>
                <a:lnTo>
                  <a:pt x="34" y="166"/>
                </a:lnTo>
                <a:lnTo>
                  <a:pt x="29" y="169"/>
                </a:lnTo>
                <a:lnTo>
                  <a:pt x="27" y="169"/>
                </a:lnTo>
                <a:lnTo>
                  <a:pt x="27" y="171"/>
                </a:lnTo>
                <a:lnTo>
                  <a:pt x="34" y="171"/>
                </a:lnTo>
                <a:lnTo>
                  <a:pt x="37" y="169"/>
                </a:lnTo>
                <a:lnTo>
                  <a:pt x="41" y="169"/>
                </a:lnTo>
                <a:lnTo>
                  <a:pt x="46" y="166"/>
                </a:lnTo>
                <a:lnTo>
                  <a:pt x="49" y="166"/>
                </a:lnTo>
                <a:lnTo>
                  <a:pt x="51" y="164"/>
                </a:lnTo>
                <a:lnTo>
                  <a:pt x="53" y="164"/>
                </a:lnTo>
                <a:lnTo>
                  <a:pt x="56" y="161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5"/>
                </a:lnTo>
                <a:lnTo>
                  <a:pt x="82" y="142"/>
                </a:lnTo>
                <a:lnTo>
                  <a:pt x="70" y="142"/>
                </a:lnTo>
                <a:lnTo>
                  <a:pt x="70" y="142"/>
                </a:lnTo>
                <a:close/>
              </a:path>
              <a:path w="547" h="172">
                <a:moveTo>
                  <a:pt x="51" y="111"/>
                </a:moveTo>
                <a:lnTo>
                  <a:pt x="29" y="135"/>
                </a:lnTo>
                <a:lnTo>
                  <a:pt x="22" y="135"/>
                </a:lnTo>
                <a:lnTo>
                  <a:pt x="22" y="140"/>
                </a:lnTo>
                <a:lnTo>
                  <a:pt x="22" y="142"/>
                </a:lnTo>
                <a:lnTo>
                  <a:pt x="20" y="145"/>
                </a:lnTo>
                <a:lnTo>
                  <a:pt x="29" y="157"/>
                </a:lnTo>
                <a:lnTo>
                  <a:pt x="29" y="152"/>
                </a:lnTo>
                <a:lnTo>
                  <a:pt x="32" y="150"/>
                </a:lnTo>
                <a:lnTo>
                  <a:pt x="34" y="145"/>
                </a:lnTo>
                <a:lnTo>
                  <a:pt x="34" y="142"/>
                </a:lnTo>
                <a:lnTo>
                  <a:pt x="37" y="140"/>
                </a:lnTo>
                <a:lnTo>
                  <a:pt x="39" y="138"/>
                </a:lnTo>
                <a:lnTo>
                  <a:pt x="39" y="133"/>
                </a:lnTo>
                <a:lnTo>
                  <a:pt x="41" y="130"/>
                </a:lnTo>
                <a:lnTo>
                  <a:pt x="44" y="128"/>
                </a:lnTo>
                <a:lnTo>
                  <a:pt x="44" y="125"/>
                </a:lnTo>
                <a:lnTo>
                  <a:pt x="46" y="123"/>
                </a:lnTo>
                <a:lnTo>
                  <a:pt x="49" y="118"/>
                </a:lnTo>
                <a:lnTo>
                  <a:pt x="51" y="116"/>
                </a:lnTo>
                <a:lnTo>
                  <a:pt x="53" y="113"/>
                </a:lnTo>
                <a:lnTo>
                  <a:pt x="51" y="111"/>
                </a:lnTo>
                <a:lnTo>
                  <a:pt x="51" y="111"/>
                </a:lnTo>
                <a:close/>
              </a:path>
              <a:path w="547" h="172">
                <a:moveTo>
                  <a:pt x="61" y="82"/>
                </a:moveTo>
                <a:lnTo>
                  <a:pt x="61" y="90"/>
                </a:lnTo>
                <a:lnTo>
                  <a:pt x="63" y="94"/>
                </a:lnTo>
                <a:lnTo>
                  <a:pt x="63" y="101"/>
                </a:lnTo>
                <a:lnTo>
                  <a:pt x="65" y="104"/>
                </a:lnTo>
                <a:lnTo>
                  <a:pt x="65" y="109"/>
                </a:lnTo>
                <a:lnTo>
                  <a:pt x="68" y="111"/>
                </a:lnTo>
                <a:lnTo>
                  <a:pt x="68" y="118"/>
                </a:lnTo>
                <a:lnTo>
                  <a:pt x="70" y="121"/>
                </a:lnTo>
                <a:lnTo>
                  <a:pt x="70" y="125"/>
                </a:lnTo>
                <a:lnTo>
                  <a:pt x="73" y="128"/>
                </a:lnTo>
                <a:lnTo>
                  <a:pt x="75" y="130"/>
                </a:lnTo>
                <a:lnTo>
                  <a:pt x="75" y="135"/>
                </a:lnTo>
                <a:lnTo>
                  <a:pt x="73" y="138"/>
                </a:lnTo>
                <a:lnTo>
                  <a:pt x="73" y="140"/>
                </a:lnTo>
                <a:lnTo>
                  <a:pt x="70" y="142"/>
                </a:lnTo>
                <a:lnTo>
                  <a:pt x="82" y="142"/>
                </a:lnTo>
                <a:lnTo>
                  <a:pt x="85" y="145"/>
                </a:lnTo>
                <a:lnTo>
                  <a:pt x="85" y="147"/>
                </a:lnTo>
                <a:lnTo>
                  <a:pt x="87" y="150"/>
                </a:lnTo>
                <a:lnTo>
                  <a:pt x="89" y="152"/>
                </a:lnTo>
                <a:lnTo>
                  <a:pt x="92" y="154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4" y="161"/>
                </a:lnTo>
                <a:lnTo>
                  <a:pt x="106" y="164"/>
                </a:lnTo>
                <a:lnTo>
                  <a:pt x="109" y="166"/>
                </a:lnTo>
                <a:lnTo>
                  <a:pt x="111" y="166"/>
                </a:lnTo>
                <a:lnTo>
                  <a:pt x="113" y="169"/>
                </a:lnTo>
                <a:lnTo>
                  <a:pt x="116" y="166"/>
                </a:lnTo>
                <a:lnTo>
                  <a:pt x="116" y="164"/>
                </a:lnTo>
                <a:lnTo>
                  <a:pt x="118" y="161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4"/>
                </a:lnTo>
                <a:lnTo>
                  <a:pt x="123" y="154"/>
                </a:lnTo>
                <a:lnTo>
                  <a:pt x="116" y="154"/>
                </a:lnTo>
                <a:lnTo>
                  <a:pt x="113" y="152"/>
                </a:lnTo>
                <a:lnTo>
                  <a:pt x="109" y="152"/>
                </a:lnTo>
                <a:lnTo>
                  <a:pt x="106" y="150"/>
                </a:lnTo>
                <a:lnTo>
                  <a:pt x="104" y="150"/>
                </a:lnTo>
                <a:lnTo>
                  <a:pt x="101" y="147"/>
                </a:lnTo>
                <a:lnTo>
                  <a:pt x="99" y="147"/>
                </a:lnTo>
                <a:lnTo>
                  <a:pt x="97" y="145"/>
                </a:lnTo>
                <a:lnTo>
                  <a:pt x="94" y="142"/>
                </a:lnTo>
                <a:lnTo>
                  <a:pt x="92" y="142"/>
                </a:lnTo>
                <a:lnTo>
                  <a:pt x="89" y="140"/>
                </a:lnTo>
                <a:lnTo>
                  <a:pt x="87" y="138"/>
                </a:lnTo>
                <a:lnTo>
                  <a:pt x="87" y="133"/>
                </a:lnTo>
                <a:lnTo>
                  <a:pt x="89" y="130"/>
                </a:lnTo>
                <a:lnTo>
                  <a:pt x="80" y="128"/>
                </a:lnTo>
                <a:lnTo>
                  <a:pt x="80" y="125"/>
                </a:lnTo>
                <a:lnTo>
                  <a:pt x="77" y="125"/>
                </a:lnTo>
                <a:lnTo>
                  <a:pt x="77" y="123"/>
                </a:lnTo>
                <a:lnTo>
                  <a:pt x="75" y="121"/>
                </a:lnTo>
                <a:lnTo>
                  <a:pt x="75" y="116"/>
                </a:lnTo>
                <a:lnTo>
                  <a:pt x="73" y="113"/>
                </a:lnTo>
                <a:lnTo>
                  <a:pt x="73" y="111"/>
                </a:lnTo>
                <a:lnTo>
                  <a:pt x="70" y="106"/>
                </a:lnTo>
                <a:lnTo>
                  <a:pt x="68" y="104"/>
                </a:lnTo>
                <a:lnTo>
                  <a:pt x="68" y="99"/>
                </a:lnTo>
                <a:lnTo>
                  <a:pt x="65" y="97"/>
                </a:lnTo>
                <a:lnTo>
                  <a:pt x="65" y="87"/>
                </a:lnTo>
                <a:lnTo>
                  <a:pt x="63" y="82"/>
                </a:lnTo>
                <a:lnTo>
                  <a:pt x="97" y="82"/>
                </a:lnTo>
                <a:lnTo>
                  <a:pt x="61" y="82"/>
                </a:lnTo>
                <a:lnTo>
                  <a:pt x="61" y="82"/>
                </a:lnTo>
                <a:close/>
              </a:path>
              <a:path w="547" h="172">
                <a:moveTo>
                  <a:pt x="111" y="82"/>
                </a:moveTo>
                <a:lnTo>
                  <a:pt x="61" y="82"/>
                </a:lnTo>
                <a:lnTo>
                  <a:pt x="97" y="82"/>
                </a:lnTo>
                <a:lnTo>
                  <a:pt x="97" y="90"/>
                </a:lnTo>
                <a:lnTo>
                  <a:pt x="94" y="94"/>
                </a:lnTo>
                <a:lnTo>
                  <a:pt x="94" y="97"/>
                </a:lnTo>
                <a:lnTo>
                  <a:pt x="92" y="101"/>
                </a:lnTo>
                <a:lnTo>
                  <a:pt x="92" y="104"/>
                </a:lnTo>
                <a:lnTo>
                  <a:pt x="89" y="109"/>
                </a:lnTo>
                <a:lnTo>
                  <a:pt x="89" y="111"/>
                </a:lnTo>
                <a:lnTo>
                  <a:pt x="87" y="113"/>
                </a:lnTo>
                <a:lnTo>
                  <a:pt x="87" y="118"/>
                </a:lnTo>
                <a:lnTo>
                  <a:pt x="85" y="121"/>
                </a:lnTo>
                <a:lnTo>
                  <a:pt x="85" y="123"/>
                </a:lnTo>
                <a:lnTo>
                  <a:pt x="82" y="125"/>
                </a:lnTo>
                <a:lnTo>
                  <a:pt x="80" y="128"/>
                </a:lnTo>
                <a:lnTo>
                  <a:pt x="89" y="130"/>
                </a:lnTo>
                <a:lnTo>
                  <a:pt x="89" y="128"/>
                </a:lnTo>
                <a:lnTo>
                  <a:pt x="92" y="125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99" y="106"/>
                </a:lnTo>
                <a:lnTo>
                  <a:pt x="101" y="101"/>
                </a:lnTo>
                <a:lnTo>
                  <a:pt x="101" y="99"/>
                </a:lnTo>
                <a:lnTo>
                  <a:pt x="104" y="94"/>
                </a:lnTo>
                <a:lnTo>
                  <a:pt x="104" y="92"/>
                </a:lnTo>
                <a:lnTo>
                  <a:pt x="106" y="87"/>
                </a:lnTo>
                <a:lnTo>
                  <a:pt x="111" y="82"/>
                </a:lnTo>
                <a:lnTo>
                  <a:pt x="111" y="82"/>
                </a:lnTo>
                <a:close/>
              </a:path>
              <a:path w="547" h="172">
                <a:moveTo>
                  <a:pt x="101" y="73"/>
                </a:moveTo>
                <a:lnTo>
                  <a:pt x="97" y="80"/>
                </a:lnTo>
                <a:lnTo>
                  <a:pt x="49" y="80"/>
                </a:lnTo>
                <a:lnTo>
                  <a:pt x="53" y="85"/>
                </a:lnTo>
                <a:lnTo>
                  <a:pt x="58" y="82"/>
                </a:lnTo>
                <a:lnTo>
                  <a:pt x="111" y="82"/>
                </a:lnTo>
                <a:lnTo>
                  <a:pt x="101" y="73"/>
                </a:lnTo>
                <a:lnTo>
                  <a:pt x="101" y="73"/>
                </a:lnTo>
                <a:close/>
              </a:path>
              <a:path w="547" h="172">
                <a:moveTo>
                  <a:pt x="37" y="65"/>
                </a:moveTo>
                <a:lnTo>
                  <a:pt x="22" y="68"/>
                </a:lnTo>
                <a:lnTo>
                  <a:pt x="22" y="135"/>
                </a:lnTo>
                <a:lnTo>
                  <a:pt x="29" y="135"/>
                </a:lnTo>
                <a:lnTo>
                  <a:pt x="29" y="73"/>
                </a:lnTo>
                <a:lnTo>
                  <a:pt x="37" y="65"/>
                </a:lnTo>
                <a:lnTo>
                  <a:pt x="37" y="65"/>
                </a:lnTo>
                <a:close/>
              </a:path>
              <a:path w="547" h="172">
                <a:moveTo>
                  <a:pt x="27" y="56"/>
                </a:moveTo>
                <a:lnTo>
                  <a:pt x="22" y="65"/>
                </a:lnTo>
                <a:lnTo>
                  <a:pt x="1" y="65"/>
                </a:lnTo>
                <a:lnTo>
                  <a:pt x="5" y="70"/>
                </a:lnTo>
                <a:lnTo>
                  <a:pt x="10" y="70"/>
                </a:lnTo>
                <a:lnTo>
                  <a:pt x="13" y="68"/>
                </a:lnTo>
                <a:lnTo>
                  <a:pt x="22" y="68"/>
                </a:lnTo>
                <a:lnTo>
                  <a:pt x="37" y="65"/>
                </a:lnTo>
                <a:lnTo>
                  <a:pt x="27" y="56"/>
                </a:lnTo>
                <a:lnTo>
                  <a:pt x="27" y="56"/>
                </a:lnTo>
                <a:close/>
              </a:path>
              <a:path w="547" h="172">
                <a:moveTo>
                  <a:pt x="118" y="53"/>
                </a:moveTo>
                <a:lnTo>
                  <a:pt x="116" y="56"/>
                </a:lnTo>
                <a:lnTo>
                  <a:pt x="104" y="56"/>
                </a:lnTo>
                <a:lnTo>
                  <a:pt x="89" y="58"/>
                </a:lnTo>
                <a:lnTo>
                  <a:pt x="92" y="61"/>
                </a:lnTo>
                <a:lnTo>
                  <a:pt x="92" y="63"/>
                </a:lnTo>
                <a:lnTo>
                  <a:pt x="94" y="65"/>
                </a:lnTo>
                <a:lnTo>
                  <a:pt x="123" y="65"/>
                </a:lnTo>
                <a:lnTo>
                  <a:pt x="125" y="63"/>
                </a:lnTo>
                <a:lnTo>
                  <a:pt x="123" y="61"/>
                </a:lnTo>
                <a:lnTo>
                  <a:pt x="123" y="56"/>
                </a:lnTo>
                <a:lnTo>
                  <a:pt x="121" y="56"/>
                </a:lnTo>
                <a:lnTo>
                  <a:pt x="118" y="53"/>
                </a:lnTo>
                <a:lnTo>
                  <a:pt x="118" y="53"/>
                </a:lnTo>
                <a:close/>
              </a:path>
              <a:path w="547" h="172">
                <a:moveTo>
                  <a:pt x="58" y="18"/>
                </a:moveTo>
                <a:lnTo>
                  <a:pt x="58" y="39"/>
                </a:lnTo>
                <a:lnTo>
                  <a:pt x="56" y="44"/>
                </a:lnTo>
                <a:lnTo>
                  <a:pt x="56" y="53"/>
                </a:lnTo>
                <a:lnTo>
                  <a:pt x="53" y="56"/>
                </a:lnTo>
                <a:lnTo>
                  <a:pt x="53" y="58"/>
                </a:lnTo>
                <a:lnTo>
                  <a:pt x="51" y="61"/>
                </a:lnTo>
                <a:lnTo>
                  <a:pt x="51" y="63"/>
                </a:lnTo>
                <a:lnTo>
                  <a:pt x="49" y="65"/>
                </a:lnTo>
                <a:lnTo>
                  <a:pt x="46" y="68"/>
                </a:lnTo>
                <a:lnTo>
                  <a:pt x="46" y="70"/>
                </a:lnTo>
                <a:lnTo>
                  <a:pt x="44" y="75"/>
                </a:lnTo>
                <a:lnTo>
                  <a:pt x="41" y="78"/>
                </a:lnTo>
                <a:lnTo>
                  <a:pt x="37" y="80"/>
                </a:lnTo>
                <a:lnTo>
                  <a:pt x="34" y="82"/>
                </a:lnTo>
                <a:lnTo>
                  <a:pt x="37" y="85"/>
                </a:lnTo>
                <a:lnTo>
                  <a:pt x="39" y="82"/>
                </a:lnTo>
                <a:lnTo>
                  <a:pt x="41" y="80"/>
                </a:lnTo>
                <a:lnTo>
                  <a:pt x="44" y="78"/>
                </a:lnTo>
                <a:lnTo>
                  <a:pt x="46" y="75"/>
                </a:lnTo>
                <a:lnTo>
                  <a:pt x="49" y="75"/>
                </a:lnTo>
                <a:lnTo>
                  <a:pt x="51" y="73"/>
                </a:lnTo>
                <a:lnTo>
                  <a:pt x="53" y="70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1" y="56"/>
                </a:lnTo>
                <a:lnTo>
                  <a:pt x="63" y="53"/>
                </a:lnTo>
                <a:lnTo>
                  <a:pt x="63" y="49"/>
                </a:lnTo>
                <a:lnTo>
                  <a:pt x="65" y="46"/>
                </a:lnTo>
                <a:lnTo>
                  <a:pt x="65" y="18"/>
                </a:lnTo>
                <a:lnTo>
                  <a:pt x="89" y="18"/>
                </a:lnTo>
                <a:lnTo>
                  <a:pt x="58" y="18"/>
                </a:lnTo>
                <a:lnTo>
                  <a:pt x="58" y="18"/>
                </a:lnTo>
                <a:close/>
              </a:path>
              <a:path w="547" h="172">
                <a:moveTo>
                  <a:pt x="58" y="8"/>
                </a:moveTo>
                <a:lnTo>
                  <a:pt x="58" y="18"/>
                </a:lnTo>
                <a:lnTo>
                  <a:pt x="89" y="18"/>
                </a:lnTo>
                <a:lnTo>
                  <a:pt x="89" y="58"/>
                </a:lnTo>
                <a:lnTo>
                  <a:pt x="104" y="56"/>
                </a:lnTo>
                <a:lnTo>
                  <a:pt x="101" y="56"/>
                </a:lnTo>
                <a:lnTo>
                  <a:pt x="99" y="53"/>
                </a:lnTo>
                <a:lnTo>
                  <a:pt x="99" y="20"/>
                </a:lnTo>
                <a:lnTo>
                  <a:pt x="104" y="15"/>
                </a:lnTo>
                <a:lnTo>
                  <a:pt x="65" y="13"/>
                </a:lnTo>
                <a:lnTo>
                  <a:pt x="58" y="8"/>
                </a:lnTo>
                <a:lnTo>
                  <a:pt x="58" y="8"/>
                </a:lnTo>
                <a:close/>
              </a:path>
              <a:path w="547" h="172">
                <a:moveTo>
                  <a:pt x="94" y="5"/>
                </a:moveTo>
                <a:lnTo>
                  <a:pt x="89" y="13"/>
                </a:lnTo>
                <a:lnTo>
                  <a:pt x="65" y="13"/>
                </a:lnTo>
                <a:lnTo>
                  <a:pt x="104" y="15"/>
                </a:lnTo>
                <a:lnTo>
                  <a:pt x="94" y="5"/>
                </a:lnTo>
                <a:lnTo>
                  <a:pt x="94" y="5"/>
                </a:lnTo>
                <a:close/>
              </a:path>
              <a:path w="547" h="172">
                <a:moveTo>
                  <a:pt x="17" y="5"/>
                </a:moveTo>
                <a:lnTo>
                  <a:pt x="15" y="8"/>
                </a:lnTo>
                <a:lnTo>
                  <a:pt x="17" y="13"/>
                </a:lnTo>
                <a:lnTo>
                  <a:pt x="20" y="15"/>
                </a:lnTo>
                <a:lnTo>
                  <a:pt x="20" y="20"/>
                </a:lnTo>
                <a:lnTo>
                  <a:pt x="22" y="22"/>
                </a:lnTo>
                <a:lnTo>
                  <a:pt x="22" y="32"/>
                </a:lnTo>
                <a:lnTo>
                  <a:pt x="25" y="34"/>
                </a:lnTo>
                <a:lnTo>
                  <a:pt x="25" y="37"/>
                </a:lnTo>
                <a:lnTo>
                  <a:pt x="27" y="39"/>
                </a:lnTo>
                <a:lnTo>
                  <a:pt x="29" y="37"/>
                </a:lnTo>
                <a:lnTo>
                  <a:pt x="29" y="34"/>
                </a:lnTo>
                <a:lnTo>
                  <a:pt x="32" y="32"/>
                </a:lnTo>
                <a:lnTo>
                  <a:pt x="32" y="22"/>
                </a:lnTo>
                <a:lnTo>
                  <a:pt x="29" y="18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7" y="5"/>
                </a:lnTo>
                <a:lnTo>
                  <a:pt x="17" y="5"/>
                </a:lnTo>
                <a:close/>
              </a:path>
              <a:path w="547" h="172">
                <a:moveTo>
                  <a:pt x="190" y="118"/>
                </a:moveTo>
                <a:lnTo>
                  <a:pt x="169" y="145"/>
                </a:lnTo>
                <a:lnTo>
                  <a:pt x="178" y="145"/>
                </a:lnTo>
                <a:lnTo>
                  <a:pt x="178" y="142"/>
                </a:lnTo>
                <a:lnTo>
                  <a:pt x="181" y="138"/>
                </a:lnTo>
                <a:lnTo>
                  <a:pt x="183" y="133"/>
                </a:lnTo>
                <a:lnTo>
                  <a:pt x="185" y="130"/>
                </a:lnTo>
                <a:lnTo>
                  <a:pt x="188" y="125"/>
                </a:lnTo>
                <a:lnTo>
                  <a:pt x="190" y="121"/>
                </a:lnTo>
                <a:lnTo>
                  <a:pt x="190" y="118"/>
                </a:lnTo>
                <a:lnTo>
                  <a:pt x="190" y="118"/>
                </a:lnTo>
                <a:close/>
              </a:path>
              <a:path w="547" h="172">
                <a:moveTo>
                  <a:pt x="224" y="73"/>
                </a:moveTo>
                <a:lnTo>
                  <a:pt x="217" y="73"/>
                </a:lnTo>
                <a:lnTo>
                  <a:pt x="217" y="138"/>
                </a:lnTo>
                <a:lnTo>
                  <a:pt x="217" y="171"/>
                </a:lnTo>
                <a:lnTo>
                  <a:pt x="226" y="166"/>
                </a:lnTo>
                <a:lnTo>
                  <a:pt x="226" y="161"/>
                </a:lnTo>
                <a:lnTo>
                  <a:pt x="224" y="159"/>
                </a:lnTo>
                <a:lnTo>
                  <a:pt x="224" y="73"/>
                </a:lnTo>
                <a:lnTo>
                  <a:pt x="224" y="73"/>
                </a:lnTo>
                <a:close/>
              </a:path>
              <a:path w="547" h="172">
                <a:moveTo>
                  <a:pt x="173" y="70"/>
                </a:moveTo>
                <a:lnTo>
                  <a:pt x="161" y="73"/>
                </a:lnTo>
                <a:lnTo>
                  <a:pt x="161" y="147"/>
                </a:lnTo>
                <a:lnTo>
                  <a:pt x="159" y="150"/>
                </a:lnTo>
                <a:lnTo>
                  <a:pt x="159" y="152"/>
                </a:lnTo>
                <a:lnTo>
                  <a:pt x="166" y="164"/>
                </a:lnTo>
                <a:lnTo>
                  <a:pt x="169" y="164"/>
                </a:lnTo>
                <a:lnTo>
                  <a:pt x="169" y="161"/>
                </a:lnTo>
                <a:lnTo>
                  <a:pt x="171" y="159"/>
                </a:lnTo>
                <a:lnTo>
                  <a:pt x="171" y="157"/>
                </a:lnTo>
                <a:lnTo>
                  <a:pt x="173" y="154"/>
                </a:lnTo>
                <a:lnTo>
                  <a:pt x="173" y="150"/>
                </a:lnTo>
                <a:lnTo>
                  <a:pt x="176" y="147"/>
                </a:lnTo>
                <a:lnTo>
                  <a:pt x="178" y="145"/>
                </a:lnTo>
                <a:lnTo>
                  <a:pt x="169" y="145"/>
                </a:lnTo>
                <a:lnTo>
                  <a:pt x="169" y="75"/>
                </a:lnTo>
                <a:lnTo>
                  <a:pt x="173" y="70"/>
                </a:lnTo>
                <a:lnTo>
                  <a:pt x="173" y="70"/>
                </a:lnTo>
                <a:close/>
              </a:path>
              <a:path w="547" h="172">
                <a:moveTo>
                  <a:pt x="166" y="61"/>
                </a:moveTo>
                <a:lnTo>
                  <a:pt x="161" y="68"/>
                </a:lnTo>
                <a:lnTo>
                  <a:pt x="137" y="68"/>
                </a:lnTo>
                <a:lnTo>
                  <a:pt x="142" y="75"/>
                </a:lnTo>
                <a:lnTo>
                  <a:pt x="145" y="75"/>
                </a:lnTo>
                <a:lnTo>
                  <a:pt x="147" y="73"/>
                </a:lnTo>
                <a:lnTo>
                  <a:pt x="161" y="73"/>
                </a:lnTo>
                <a:lnTo>
                  <a:pt x="173" y="70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547" h="172">
                <a:moveTo>
                  <a:pt x="257" y="61"/>
                </a:moveTo>
                <a:lnTo>
                  <a:pt x="250" y="70"/>
                </a:lnTo>
                <a:lnTo>
                  <a:pt x="178" y="70"/>
                </a:lnTo>
                <a:lnTo>
                  <a:pt x="185" y="75"/>
                </a:lnTo>
                <a:lnTo>
                  <a:pt x="195" y="75"/>
                </a:lnTo>
                <a:lnTo>
                  <a:pt x="197" y="73"/>
                </a:lnTo>
                <a:lnTo>
                  <a:pt x="267" y="73"/>
                </a:lnTo>
                <a:lnTo>
                  <a:pt x="257" y="61"/>
                </a:lnTo>
                <a:lnTo>
                  <a:pt x="257" y="61"/>
                </a:lnTo>
                <a:close/>
              </a:path>
              <a:path w="547" h="172">
                <a:moveTo>
                  <a:pt x="154" y="8"/>
                </a:moveTo>
                <a:lnTo>
                  <a:pt x="154" y="10"/>
                </a:lnTo>
                <a:lnTo>
                  <a:pt x="157" y="13"/>
                </a:lnTo>
                <a:lnTo>
                  <a:pt x="159" y="18"/>
                </a:lnTo>
                <a:lnTo>
                  <a:pt x="161" y="20"/>
                </a:lnTo>
                <a:lnTo>
                  <a:pt x="161" y="22"/>
                </a:lnTo>
                <a:lnTo>
                  <a:pt x="164" y="25"/>
                </a:lnTo>
                <a:lnTo>
                  <a:pt x="166" y="27"/>
                </a:lnTo>
                <a:lnTo>
                  <a:pt x="166" y="32"/>
                </a:lnTo>
                <a:lnTo>
                  <a:pt x="169" y="37"/>
                </a:lnTo>
                <a:lnTo>
                  <a:pt x="169" y="39"/>
                </a:lnTo>
                <a:lnTo>
                  <a:pt x="171" y="39"/>
                </a:lnTo>
                <a:lnTo>
                  <a:pt x="173" y="37"/>
                </a:lnTo>
                <a:lnTo>
                  <a:pt x="176" y="34"/>
                </a:lnTo>
                <a:lnTo>
                  <a:pt x="176" y="27"/>
                </a:lnTo>
                <a:lnTo>
                  <a:pt x="173" y="22"/>
                </a:lnTo>
                <a:lnTo>
                  <a:pt x="171" y="20"/>
                </a:lnTo>
                <a:lnTo>
                  <a:pt x="169" y="18"/>
                </a:lnTo>
                <a:lnTo>
                  <a:pt x="166" y="15"/>
                </a:lnTo>
                <a:lnTo>
                  <a:pt x="164" y="13"/>
                </a:lnTo>
                <a:lnTo>
                  <a:pt x="161" y="13"/>
                </a:lnTo>
                <a:lnTo>
                  <a:pt x="157" y="10"/>
                </a:lnTo>
                <a:lnTo>
                  <a:pt x="154" y="8"/>
                </a:lnTo>
                <a:lnTo>
                  <a:pt x="154" y="8"/>
                </a:lnTo>
                <a:close/>
              </a:path>
              <a:path w="547" h="172">
                <a:moveTo>
                  <a:pt x="217" y="5"/>
                </a:moveTo>
                <a:lnTo>
                  <a:pt x="217" y="70"/>
                </a:lnTo>
                <a:lnTo>
                  <a:pt x="224" y="70"/>
                </a:lnTo>
                <a:lnTo>
                  <a:pt x="224" y="20"/>
                </a:lnTo>
                <a:lnTo>
                  <a:pt x="229" y="15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339" y="65"/>
                </a:moveTo>
                <a:lnTo>
                  <a:pt x="339" y="121"/>
                </a:lnTo>
                <a:lnTo>
                  <a:pt x="337" y="125"/>
                </a:lnTo>
                <a:lnTo>
                  <a:pt x="337" y="135"/>
                </a:lnTo>
                <a:lnTo>
                  <a:pt x="334" y="138"/>
                </a:lnTo>
                <a:lnTo>
                  <a:pt x="334" y="145"/>
                </a:lnTo>
                <a:lnTo>
                  <a:pt x="332" y="147"/>
                </a:lnTo>
                <a:lnTo>
                  <a:pt x="330" y="150"/>
                </a:lnTo>
                <a:lnTo>
                  <a:pt x="330" y="152"/>
                </a:lnTo>
                <a:lnTo>
                  <a:pt x="327" y="154"/>
                </a:lnTo>
                <a:lnTo>
                  <a:pt x="325" y="157"/>
                </a:lnTo>
                <a:lnTo>
                  <a:pt x="322" y="159"/>
                </a:lnTo>
                <a:lnTo>
                  <a:pt x="320" y="161"/>
                </a:lnTo>
                <a:lnTo>
                  <a:pt x="317" y="164"/>
                </a:lnTo>
                <a:lnTo>
                  <a:pt x="315" y="166"/>
                </a:lnTo>
                <a:lnTo>
                  <a:pt x="313" y="169"/>
                </a:lnTo>
                <a:lnTo>
                  <a:pt x="313" y="171"/>
                </a:lnTo>
                <a:lnTo>
                  <a:pt x="315" y="171"/>
                </a:lnTo>
                <a:lnTo>
                  <a:pt x="317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1"/>
                </a:lnTo>
                <a:lnTo>
                  <a:pt x="330" y="159"/>
                </a:lnTo>
                <a:lnTo>
                  <a:pt x="332" y="157"/>
                </a:lnTo>
                <a:lnTo>
                  <a:pt x="334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5"/>
                </a:lnTo>
                <a:lnTo>
                  <a:pt x="341" y="142"/>
                </a:lnTo>
                <a:lnTo>
                  <a:pt x="341" y="135"/>
                </a:lnTo>
                <a:lnTo>
                  <a:pt x="344" y="133"/>
                </a:lnTo>
                <a:lnTo>
                  <a:pt x="344" y="123"/>
                </a:lnTo>
                <a:lnTo>
                  <a:pt x="346" y="121"/>
                </a:lnTo>
                <a:lnTo>
                  <a:pt x="346" y="78"/>
                </a:lnTo>
                <a:lnTo>
                  <a:pt x="351" y="75"/>
                </a:lnTo>
                <a:lnTo>
                  <a:pt x="339" y="65"/>
                </a:lnTo>
                <a:lnTo>
                  <a:pt x="339" y="65"/>
                </a:lnTo>
                <a:close/>
              </a:path>
              <a:path w="547" h="172">
                <a:moveTo>
                  <a:pt x="368" y="65"/>
                </a:moveTo>
                <a:lnTo>
                  <a:pt x="368" y="82"/>
                </a:lnTo>
                <a:lnTo>
                  <a:pt x="370" y="85"/>
                </a:lnTo>
                <a:lnTo>
                  <a:pt x="370" y="147"/>
                </a:lnTo>
                <a:lnTo>
                  <a:pt x="368" y="150"/>
                </a:lnTo>
                <a:lnTo>
                  <a:pt x="368" y="154"/>
                </a:lnTo>
                <a:lnTo>
                  <a:pt x="368" y="159"/>
                </a:lnTo>
                <a:lnTo>
                  <a:pt x="368" y="169"/>
                </a:lnTo>
                <a:lnTo>
                  <a:pt x="377" y="164"/>
                </a:lnTo>
                <a:lnTo>
                  <a:pt x="377" y="80"/>
                </a:lnTo>
                <a:lnTo>
                  <a:pt x="380" y="75"/>
                </a:lnTo>
                <a:lnTo>
                  <a:pt x="368" y="65"/>
                </a:lnTo>
                <a:lnTo>
                  <a:pt x="368" y="65"/>
                </a:lnTo>
                <a:close/>
              </a:path>
              <a:path w="547" h="172">
                <a:moveTo>
                  <a:pt x="325" y="22"/>
                </a:moveTo>
                <a:lnTo>
                  <a:pt x="313" y="22"/>
                </a:lnTo>
                <a:lnTo>
                  <a:pt x="301" y="68"/>
                </a:lnTo>
                <a:lnTo>
                  <a:pt x="303" y="70"/>
                </a:lnTo>
                <a:lnTo>
                  <a:pt x="305" y="75"/>
                </a:lnTo>
                <a:lnTo>
                  <a:pt x="308" y="78"/>
                </a:lnTo>
                <a:lnTo>
                  <a:pt x="310" y="82"/>
                </a:lnTo>
                <a:lnTo>
                  <a:pt x="310" y="85"/>
                </a:lnTo>
                <a:lnTo>
                  <a:pt x="313" y="87"/>
                </a:lnTo>
                <a:lnTo>
                  <a:pt x="313" y="97"/>
                </a:lnTo>
                <a:lnTo>
                  <a:pt x="315" y="99"/>
                </a:lnTo>
                <a:lnTo>
                  <a:pt x="315" y="109"/>
                </a:lnTo>
                <a:lnTo>
                  <a:pt x="313" y="111"/>
                </a:lnTo>
                <a:lnTo>
                  <a:pt x="313" y="113"/>
                </a:lnTo>
                <a:lnTo>
                  <a:pt x="310" y="116"/>
                </a:lnTo>
                <a:lnTo>
                  <a:pt x="310" y="118"/>
                </a:lnTo>
                <a:lnTo>
                  <a:pt x="308" y="118"/>
                </a:lnTo>
                <a:lnTo>
                  <a:pt x="291" y="118"/>
                </a:lnTo>
                <a:lnTo>
                  <a:pt x="293" y="118"/>
                </a:lnTo>
                <a:lnTo>
                  <a:pt x="296" y="121"/>
                </a:lnTo>
                <a:lnTo>
                  <a:pt x="298" y="123"/>
                </a:lnTo>
                <a:lnTo>
                  <a:pt x="301" y="125"/>
                </a:lnTo>
                <a:lnTo>
                  <a:pt x="303" y="128"/>
                </a:lnTo>
                <a:lnTo>
                  <a:pt x="303" y="133"/>
                </a:lnTo>
                <a:lnTo>
                  <a:pt x="305" y="133"/>
                </a:lnTo>
                <a:lnTo>
                  <a:pt x="308" y="130"/>
                </a:lnTo>
                <a:lnTo>
                  <a:pt x="310" y="128"/>
                </a:lnTo>
                <a:lnTo>
                  <a:pt x="313" y="128"/>
                </a:lnTo>
                <a:lnTo>
                  <a:pt x="315" y="125"/>
                </a:lnTo>
                <a:lnTo>
                  <a:pt x="317" y="123"/>
                </a:lnTo>
                <a:lnTo>
                  <a:pt x="317" y="121"/>
                </a:lnTo>
                <a:lnTo>
                  <a:pt x="320" y="118"/>
                </a:lnTo>
                <a:lnTo>
                  <a:pt x="320" y="116"/>
                </a:lnTo>
                <a:lnTo>
                  <a:pt x="322" y="111"/>
                </a:lnTo>
                <a:lnTo>
                  <a:pt x="322" y="99"/>
                </a:lnTo>
                <a:lnTo>
                  <a:pt x="320" y="97"/>
                </a:lnTo>
                <a:lnTo>
                  <a:pt x="320" y="94"/>
                </a:lnTo>
                <a:lnTo>
                  <a:pt x="317" y="90"/>
                </a:lnTo>
                <a:lnTo>
                  <a:pt x="317" y="87"/>
                </a:lnTo>
                <a:lnTo>
                  <a:pt x="315" y="85"/>
                </a:lnTo>
                <a:lnTo>
                  <a:pt x="315" y="82"/>
                </a:lnTo>
                <a:lnTo>
                  <a:pt x="313" y="80"/>
                </a:lnTo>
                <a:lnTo>
                  <a:pt x="310" y="75"/>
                </a:lnTo>
                <a:lnTo>
                  <a:pt x="308" y="73"/>
                </a:lnTo>
                <a:lnTo>
                  <a:pt x="305" y="70"/>
                </a:lnTo>
                <a:lnTo>
                  <a:pt x="305" y="65"/>
                </a:lnTo>
                <a:lnTo>
                  <a:pt x="308" y="61"/>
                </a:lnTo>
                <a:lnTo>
                  <a:pt x="308" y="56"/>
                </a:lnTo>
                <a:lnTo>
                  <a:pt x="310" y="53"/>
                </a:lnTo>
                <a:lnTo>
                  <a:pt x="310" y="49"/>
                </a:lnTo>
                <a:lnTo>
                  <a:pt x="313" y="46"/>
                </a:lnTo>
                <a:lnTo>
                  <a:pt x="313" y="41"/>
                </a:lnTo>
                <a:lnTo>
                  <a:pt x="315" y="39"/>
                </a:lnTo>
                <a:lnTo>
                  <a:pt x="315" y="37"/>
                </a:lnTo>
                <a:lnTo>
                  <a:pt x="317" y="32"/>
                </a:lnTo>
                <a:lnTo>
                  <a:pt x="317" y="30"/>
                </a:lnTo>
                <a:lnTo>
                  <a:pt x="320" y="27"/>
                </a:lnTo>
                <a:lnTo>
                  <a:pt x="320" y="25"/>
                </a:lnTo>
                <a:lnTo>
                  <a:pt x="325" y="22"/>
                </a:lnTo>
                <a:lnTo>
                  <a:pt x="325" y="22"/>
                </a:lnTo>
                <a:close/>
              </a:path>
              <a:path w="547" h="172">
                <a:moveTo>
                  <a:pt x="349" y="18"/>
                </a:moveTo>
                <a:lnTo>
                  <a:pt x="349" y="20"/>
                </a:lnTo>
                <a:lnTo>
                  <a:pt x="346" y="25"/>
                </a:lnTo>
                <a:lnTo>
                  <a:pt x="344" y="30"/>
                </a:lnTo>
                <a:lnTo>
                  <a:pt x="344" y="34"/>
                </a:lnTo>
                <a:lnTo>
                  <a:pt x="341" y="37"/>
                </a:lnTo>
                <a:lnTo>
                  <a:pt x="341" y="39"/>
                </a:lnTo>
                <a:lnTo>
                  <a:pt x="339" y="41"/>
                </a:lnTo>
                <a:lnTo>
                  <a:pt x="337" y="46"/>
                </a:lnTo>
                <a:lnTo>
                  <a:pt x="337" y="49"/>
                </a:lnTo>
                <a:lnTo>
                  <a:pt x="334" y="51"/>
                </a:lnTo>
                <a:lnTo>
                  <a:pt x="332" y="53"/>
                </a:lnTo>
                <a:lnTo>
                  <a:pt x="332" y="56"/>
                </a:lnTo>
                <a:lnTo>
                  <a:pt x="330" y="58"/>
                </a:lnTo>
                <a:lnTo>
                  <a:pt x="327" y="61"/>
                </a:lnTo>
                <a:lnTo>
                  <a:pt x="325" y="65"/>
                </a:lnTo>
                <a:lnTo>
                  <a:pt x="322" y="68"/>
                </a:lnTo>
                <a:lnTo>
                  <a:pt x="320" y="70"/>
                </a:lnTo>
                <a:lnTo>
                  <a:pt x="317" y="73"/>
                </a:lnTo>
                <a:lnTo>
                  <a:pt x="315" y="75"/>
                </a:lnTo>
                <a:lnTo>
                  <a:pt x="317" y="78"/>
                </a:lnTo>
                <a:lnTo>
                  <a:pt x="320" y="75"/>
                </a:lnTo>
                <a:lnTo>
                  <a:pt x="322" y="73"/>
                </a:lnTo>
                <a:lnTo>
                  <a:pt x="325" y="70"/>
                </a:lnTo>
                <a:lnTo>
                  <a:pt x="327" y="68"/>
                </a:lnTo>
                <a:lnTo>
                  <a:pt x="330" y="68"/>
                </a:lnTo>
                <a:lnTo>
                  <a:pt x="332" y="65"/>
                </a:lnTo>
                <a:lnTo>
                  <a:pt x="334" y="63"/>
                </a:lnTo>
                <a:lnTo>
                  <a:pt x="337" y="61"/>
                </a:lnTo>
                <a:lnTo>
                  <a:pt x="337" y="56"/>
                </a:lnTo>
                <a:lnTo>
                  <a:pt x="339" y="56"/>
                </a:lnTo>
                <a:lnTo>
                  <a:pt x="341" y="53"/>
                </a:lnTo>
                <a:lnTo>
                  <a:pt x="341" y="51"/>
                </a:lnTo>
                <a:lnTo>
                  <a:pt x="344" y="49"/>
                </a:lnTo>
                <a:lnTo>
                  <a:pt x="344" y="46"/>
                </a:lnTo>
                <a:lnTo>
                  <a:pt x="346" y="44"/>
                </a:lnTo>
                <a:lnTo>
                  <a:pt x="349" y="39"/>
                </a:lnTo>
                <a:lnTo>
                  <a:pt x="349" y="37"/>
                </a:lnTo>
                <a:lnTo>
                  <a:pt x="351" y="34"/>
                </a:lnTo>
                <a:lnTo>
                  <a:pt x="353" y="30"/>
                </a:lnTo>
                <a:lnTo>
                  <a:pt x="353" y="25"/>
                </a:lnTo>
                <a:lnTo>
                  <a:pt x="356" y="22"/>
                </a:lnTo>
                <a:lnTo>
                  <a:pt x="358" y="18"/>
                </a:lnTo>
                <a:lnTo>
                  <a:pt x="349" y="18"/>
                </a:lnTo>
                <a:lnTo>
                  <a:pt x="349" y="18"/>
                </a:lnTo>
                <a:close/>
              </a:path>
              <a:path w="547" h="172">
                <a:moveTo>
                  <a:pt x="317" y="13"/>
                </a:moveTo>
                <a:lnTo>
                  <a:pt x="313" y="18"/>
                </a:lnTo>
                <a:lnTo>
                  <a:pt x="291" y="18"/>
                </a:lnTo>
                <a:lnTo>
                  <a:pt x="284" y="20"/>
                </a:lnTo>
                <a:lnTo>
                  <a:pt x="284" y="116"/>
                </a:lnTo>
                <a:lnTo>
                  <a:pt x="284" y="121"/>
                </a:lnTo>
                <a:lnTo>
                  <a:pt x="284" y="171"/>
                </a:lnTo>
                <a:lnTo>
                  <a:pt x="291" y="166"/>
                </a:lnTo>
                <a:lnTo>
                  <a:pt x="291" y="118"/>
                </a:lnTo>
                <a:lnTo>
                  <a:pt x="305" y="118"/>
                </a:lnTo>
                <a:lnTo>
                  <a:pt x="301" y="118"/>
                </a:lnTo>
                <a:lnTo>
                  <a:pt x="298" y="116"/>
                </a:lnTo>
                <a:lnTo>
                  <a:pt x="296" y="116"/>
                </a:lnTo>
                <a:lnTo>
                  <a:pt x="291" y="113"/>
                </a:lnTo>
                <a:lnTo>
                  <a:pt x="291" y="22"/>
                </a:lnTo>
                <a:lnTo>
                  <a:pt x="313" y="22"/>
                </a:lnTo>
                <a:lnTo>
                  <a:pt x="325" y="22"/>
                </a:lnTo>
                <a:lnTo>
                  <a:pt x="317" y="13"/>
                </a:lnTo>
                <a:lnTo>
                  <a:pt x="317" y="13"/>
                </a:lnTo>
                <a:close/>
              </a:path>
              <a:path w="547" h="172">
                <a:moveTo>
                  <a:pt x="284" y="13"/>
                </a:moveTo>
                <a:lnTo>
                  <a:pt x="284" y="20"/>
                </a:lnTo>
                <a:lnTo>
                  <a:pt x="291" y="18"/>
                </a:lnTo>
                <a:lnTo>
                  <a:pt x="284" y="13"/>
                </a:lnTo>
                <a:lnTo>
                  <a:pt x="284" y="13"/>
                </a:lnTo>
                <a:close/>
              </a:path>
              <a:path w="547" h="172">
                <a:moveTo>
                  <a:pt x="353" y="1"/>
                </a:moveTo>
                <a:lnTo>
                  <a:pt x="353" y="5"/>
                </a:lnTo>
                <a:lnTo>
                  <a:pt x="351" y="8"/>
                </a:lnTo>
                <a:lnTo>
                  <a:pt x="351" y="13"/>
                </a:lnTo>
                <a:lnTo>
                  <a:pt x="349" y="18"/>
                </a:lnTo>
                <a:lnTo>
                  <a:pt x="358" y="18"/>
                </a:lnTo>
                <a:lnTo>
                  <a:pt x="358" y="20"/>
                </a:lnTo>
                <a:lnTo>
                  <a:pt x="361" y="22"/>
                </a:lnTo>
                <a:lnTo>
                  <a:pt x="361" y="27"/>
                </a:lnTo>
                <a:lnTo>
                  <a:pt x="363" y="30"/>
                </a:lnTo>
                <a:lnTo>
                  <a:pt x="363" y="34"/>
                </a:lnTo>
                <a:lnTo>
                  <a:pt x="365" y="37"/>
                </a:lnTo>
                <a:lnTo>
                  <a:pt x="365" y="39"/>
                </a:lnTo>
                <a:lnTo>
                  <a:pt x="368" y="44"/>
                </a:lnTo>
                <a:lnTo>
                  <a:pt x="370" y="46"/>
                </a:lnTo>
                <a:lnTo>
                  <a:pt x="370" y="49"/>
                </a:lnTo>
                <a:lnTo>
                  <a:pt x="373" y="51"/>
                </a:lnTo>
                <a:lnTo>
                  <a:pt x="375" y="53"/>
                </a:lnTo>
                <a:lnTo>
                  <a:pt x="375" y="56"/>
                </a:lnTo>
                <a:lnTo>
                  <a:pt x="377" y="58"/>
                </a:lnTo>
                <a:lnTo>
                  <a:pt x="380" y="61"/>
                </a:lnTo>
                <a:lnTo>
                  <a:pt x="382" y="63"/>
                </a:lnTo>
                <a:lnTo>
                  <a:pt x="385" y="65"/>
                </a:lnTo>
                <a:lnTo>
                  <a:pt x="387" y="68"/>
                </a:lnTo>
                <a:lnTo>
                  <a:pt x="390" y="70"/>
                </a:lnTo>
                <a:lnTo>
                  <a:pt x="392" y="73"/>
                </a:lnTo>
                <a:lnTo>
                  <a:pt x="394" y="75"/>
                </a:lnTo>
                <a:lnTo>
                  <a:pt x="397" y="75"/>
                </a:lnTo>
                <a:lnTo>
                  <a:pt x="399" y="73"/>
                </a:lnTo>
                <a:lnTo>
                  <a:pt x="401" y="70"/>
                </a:lnTo>
                <a:lnTo>
                  <a:pt x="404" y="68"/>
                </a:lnTo>
                <a:lnTo>
                  <a:pt x="406" y="68"/>
                </a:lnTo>
                <a:lnTo>
                  <a:pt x="406" y="65"/>
                </a:lnTo>
                <a:lnTo>
                  <a:pt x="404" y="63"/>
                </a:lnTo>
                <a:lnTo>
                  <a:pt x="401" y="63"/>
                </a:lnTo>
                <a:lnTo>
                  <a:pt x="397" y="61"/>
                </a:lnTo>
                <a:lnTo>
                  <a:pt x="394" y="61"/>
                </a:lnTo>
                <a:lnTo>
                  <a:pt x="392" y="58"/>
                </a:lnTo>
                <a:lnTo>
                  <a:pt x="390" y="58"/>
                </a:lnTo>
                <a:lnTo>
                  <a:pt x="387" y="56"/>
                </a:lnTo>
                <a:lnTo>
                  <a:pt x="385" y="53"/>
                </a:lnTo>
                <a:lnTo>
                  <a:pt x="382" y="51"/>
                </a:lnTo>
                <a:lnTo>
                  <a:pt x="380" y="49"/>
                </a:lnTo>
                <a:lnTo>
                  <a:pt x="377" y="46"/>
                </a:lnTo>
                <a:lnTo>
                  <a:pt x="375" y="44"/>
                </a:lnTo>
                <a:lnTo>
                  <a:pt x="375" y="41"/>
                </a:lnTo>
                <a:lnTo>
                  <a:pt x="373" y="39"/>
                </a:lnTo>
                <a:lnTo>
                  <a:pt x="370" y="37"/>
                </a:lnTo>
                <a:lnTo>
                  <a:pt x="370" y="34"/>
                </a:lnTo>
                <a:lnTo>
                  <a:pt x="368" y="32"/>
                </a:lnTo>
                <a:lnTo>
                  <a:pt x="365" y="27"/>
                </a:lnTo>
                <a:lnTo>
                  <a:pt x="363" y="25"/>
                </a:lnTo>
                <a:lnTo>
                  <a:pt x="363" y="22"/>
                </a:lnTo>
                <a:lnTo>
                  <a:pt x="361" y="18"/>
                </a:lnTo>
                <a:lnTo>
                  <a:pt x="358" y="15"/>
                </a:lnTo>
                <a:lnTo>
                  <a:pt x="363" y="10"/>
                </a:lnTo>
                <a:lnTo>
                  <a:pt x="353" y="1"/>
                </a:lnTo>
                <a:lnTo>
                  <a:pt x="353" y="1"/>
                </a:lnTo>
                <a:close/>
              </a:path>
              <a:path w="547" h="172">
                <a:moveTo>
                  <a:pt x="493" y="140"/>
                </a:moveTo>
                <a:lnTo>
                  <a:pt x="490" y="142"/>
                </a:lnTo>
                <a:lnTo>
                  <a:pt x="490" y="145"/>
                </a:lnTo>
                <a:lnTo>
                  <a:pt x="488" y="145"/>
                </a:lnTo>
                <a:lnTo>
                  <a:pt x="485" y="147"/>
                </a:lnTo>
                <a:lnTo>
                  <a:pt x="483" y="150"/>
                </a:lnTo>
                <a:lnTo>
                  <a:pt x="478" y="152"/>
                </a:lnTo>
                <a:lnTo>
                  <a:pt x="476" y="154"/>
                </a:lnTo>
                <a:lnTo>
                  <a:pt x="473" y="157"/>
                </a:lnTo>
                <a:lnTo>
                  <a:pt x="471" y="159"/>
                </a:lnTo>
                <a:lnTo>
                  <a:pt x="469" y="159"/>
                </a:lnTo>
                <a:lnTo>
                  <a:pt x="466" y="161"/>
                </a:lnTo>
                <a:lnTo>
                  <a:pt x="464" y="161"/>
                </a:lnTo>
                <a:lnTo>
                  <a:pt x="461" y="164"/>
                </a:lnTo>
                <a:lnTo>
                  <a:pt x="459" y="164"/>
                </a:lnTo>
                <a:lnTo>
                  <a:pt x="454" y="166"/>
                </a:lnTo>
                <a:lnTo>
                  <a:pt x="452" y="166"/>
                </a:lnTo>
                <a:lnTo>
                  <a:pt x="450" y="169"/>
                </a:lnTo>
                <a:lnTo>
                  <a:pt x="450" y="171"/>
                </a:lnTo>
                <a:lnTo>
                  <a:pt x="452" y="171"/>
                </a:lnTo>
                <a:lnTo>
                  <a:pt x="454" y="169"/>
                </a:lnTo>
                <a:lnTo>
                  <a:pt x="461" y="169"/>
                </a:lnTo>
                <a:lnTo>
                  <a:pt x="464" y="166"/>
                </a:lnTo>
                <a:lnTo>
                  <a:pt x="466" y="166"/>
                </a:lnTo>
                <a:lnTo>
                  <a:pt x="469" y="164"/>
                </a:lnTo>
                <a:lnTo>
                  <a:pt x="471" y="164"/>
                </a:lnTo>
                <a:lnTo>
                  <a:pt x="473" y="161"/>
                </a:lnTo>
                <a:lnTo>
                  <a:pt x="476" y="161"/>
                </a:lnTo>
                <a:lnTo>
                  <a:pt x="478" y="159"/>
                </a:lnTo>
                <a:lnTo>
                  <a:pt x="481" y="159"/>
                </a:lnTo>
                <a:lnTo>
                  <a:pt x="483" y="157"/>
                </a:lnTo>
                <a:lnTo>
                  <a:pt x="485" y="157"/>
                </a:lnTo>
                <a:lnTo>
                  <a:pt x="488" y="154"/>
                </a:lnTo>
                <a:lnTo>
                  <a:pt x="490" y="152"/>
                </a:lnTo>
                <a:lnTo>
                  <a:pt x="493" y="150"/>
                </a:lnTo>
                <a:lnTo>
                  <a:pt x="495" y="150"/>
                </a:lnTo>
                <a:lnTo>
                  <a:pt x="497" y="147"/>
                </a:lnTo>
                <a:lnTo>
                  <a:pt x="500" y="145"/>
                </a:lnTo>
                <a:lnTo>
                  <a:pt x="502" y="142"/>
                </a:lnTo>
                <a:lnTo>
                  <a:pt x="505" y="140"/>
                </a:lnTo>
                <a:lnTo>
                  <a:pt x="493" y="140"/>
                </a:lnTo>
                <a:lnTo>
                  <a:pt x="493" y="140"/>
                </a:lnTo>
                <a:close/>
              </a:path>
              <a:path w="547" h="172">
                <a:moveTo>
                  <a:pt x="440" y="130"/>
                </a:moveTo>
                <a:lnTo>
                  <a:pt x="433" y="135"/>
                </a:lnTo>
                <a:lnTo>
                  <a:pt x="433" y="171"/>
                </a:lnTo>
                <a:lnTo>
                  <a:pt x="440" y="166"/>
                </a:lnTo>
                <a:lnTo>
                  <a:pt x="440" y="130"/>
                </a:lnTo>
                <a:lnTo>
                  <a:pt x="440" y="130"/>
                </a:lnTo>
                <a:close/>
              </a:path>
              <a:path w="547" h="172">
                <a:moveTo>
                  <a:pt x="478" y="111"/>
                </a:moveTo>
                <a:lnTo>
                  <a:pt x="440" y="123"/>
                </a:lnTo>
                <a:lnTo>
                  <a:pt x="433" y="123"/>
                </a:lnTo>
                <a:lnTo>
                  <a:pt x="430" y="125"/>
                </a:lnTo>
                <a:lnTo>
                  <a:pt x="423" y="125"/>
                </a:lnTo>
                <a:lnTo>
                  <a:pt x="421" y="128"/>
                </a:lnTo>
                <a:lnTo>
                  <a:pt x="418" y="128"/>
                </a:lnTo>
                <a:lnTo>
                  <a:pt x="423" y="140"/>
                </a:lnTo>
                <a:lnTo>
                  <a:pt x="425" y="140"/>
                </a:lnTo>
                <a:lnTo>
                  <a:pt x="425" y="138"/>
                </a:lnTo>
                <a:lnTo>
                  <a:pt x="430" y="135"/>
                </a:lnTo>
                <a:lnTo>
                  <a:pt x="433" y="135"/>
                </a:lnTo>
                <a:lnTo>
                  <a:pt x="440" y="130"/>
                </a:lnTo>
                <a:lnTo>
                  <a:pt x="481" y="113"/>
                </a:lnTo>
                <a:lnTo>
                  <a:pt x="478" y="111"/>
                </a:lnTo>
                <a:lnTo>
                  <a:pt x="478" y="111"/>
                </a:lnTo>
                <a:close/>
              </a:path>
              <a:path w="547" h="172">
                <a:moveTo>
                  <a:pt x="485" y="87"/>
                </a:moveTo>
                <a:lnTo>
                  <a:pt x="485" y="94"/>
                </a:lnTo>
                <a:lnTo>
                  <a:pt x="488" y="97"/>
                </a:lnTo>
                <a:lnTo>
                  <a:pt x="488" y="101"/>
                </a:lnTo>
                <a:lnTo>
                  <a:pt x="490" y="104"/>
                </a:lnTo>
                <a:lnTo>
                  <a:pt x="490" y="111"/>
                </a:lnTo>
                <a:lnTo>
                  <a:pt x="493" y="113"/>
                </a:lnTo>
                <a:lnTo>
                  <a:pt x="493" y="116"/>
                </a:lnTo>
                <a:lnTo>
                  <a:pt x="495" y="121"/>
                </a:lnTo>
                <a:lnTo>
                  <a:pt x="495" y="123"/>
                </a:lnTo>
                <a:lnTo>
                  <a:pt x="497" y="128"/>
                </a:lnTo>
                <a:lnTo>
                  <a:pt x="497" y="130"/>
                </a:lnTo>
                <a:lnTo>
                  <a:pt x="500" y="133"/>
                </a:lnTo>
                <a:lnTo>
                  <a:pt x="497" y="135"/>
                </a:lnTo>
                <a:lnTo>
                  <a:pt x="495" y="138"/>
                </a:lnTo>
                <a:lnTo>
                  <a:pt x="493" y="140"/>
                </a:lnTo>
                <a:lnTo>
                  <a:pt x="505" y="140"/>
                </a:lnTo>
                <a:lnTo>
                  <a:pt x="505" y="142"/>
                </a:lnTo>
                <a:lnTo>
                  <a:pt x="507" y="145"/>
                </a:lnTo>
                <a:lnTo>
                  <a:pt x="510" y="147"/>
                </a:lnTo>
                <a:lnTo>
                  <a:pt x="512" y="150"/>
                </a:lnTo>
                <a:lnTo>
                  <a:pt x="514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1"/>
                </a:lnTo>
                <a:lnTo>
                  <a:pt x="524" y="161"/>
                </a:lnTo>
                <a:lnTo>
                  <a:pt x="526" y="164"/>
                </a:lnTo>
                <a:lnTo>
                  <a:pt x="529" y="166"/>
                </a:lnTo>
                <a:lnTo>
                  <a:pt x="531" y="169"/>
                </a:lnTo>
                <a:lnTo>
                  <a:pt x="536" y="169"/>
                </a:lnTo>
                <a:lnTo>
                  <a:pt x="538" y="166"/>
                </a:lnTo>
                <a:lnTo>
                  <a:pt x="541" y="164"/>
                </a:lnTo>
                <a:lnTo>
                  <a:pt x="543" y="161"/>
                </a:lnTo>
                <a:lnTo>
                  <a:pt x="545" y="161"/>
                </a:lnTo>
                <a:lnTo>
                  <a:pt x="545" y="159"/>
                </a:lnTo>
                <a:lnTo>
                  <a:pt x="541" y="159"/>
                </a:lnTo>
                <a:lnTo>
                  <a:pt x="538" y="157"/>
                </a:lnTo>
                <a:lnTo>
                  <a:pt x="536" y="157"/>
                </a:lnTo>
                <a:lnTo>
                  <a:pt x="533" y="154"/>
                </a:lnTo>
                <a:lnTo>
                  <a:pt x="531" y="154"/>
                </a:lnTo>
                <a:lnTo>
                  <a:pt x="529" y="152"/>
                </a:lnTo>
                <a:lnTo>
                  <a:pt x="526" y="152"/>
                </a:lnTo>
                <a:lnTo>
                  <a:pt x="524" y="150"/>
                </a:lnTo>
                <a:lnTo>
                  <a:pt x="521" y="147"/>
                </a:lnTo>
                <a:lnTo>
                  <a:pt x="519" y="145"/>
                </a:lnTo>
                <a:lnTo>
                  <a:pt x="517" y="145"/>
                </a:lnTo>
                <a:lnTo>
                  <a:pt x="514" y="142"/>
                </a:lnTo>
                <a:lnTo>
                  <a:pt x="512" y="140"/>
                </a:lnTo>
                <a:lnTo>
                  <a:pt x="512" y="135"/>
                </a:lnTo>
                <a:lnTo>
                  <a:pt x="510" y="133"/>
                </a:lnTo>
                <a:lnTo>
                  <a:pt x="512" y="130"/>
                </a:lnTo>
                <a:lnTo>
                  <a:pt x="512" y="125"/>
                </a:lnTo>
                <a:lnTo>
                  <a:pt x="505" y="125"/>
                </a:lnTo>
                <a:lnTo>
                  <a:pt x="502" y="125"/>
                </a:lnTo>
                <a:lnTo>
                  <a:pt x="502" y="123"/>
                </a:lnTo>
                <a:lnTo>
                  <a:pt x="500" y="118"/>
                </a:lnTo>
                <a:lnTo>
                  <a:pt x="497" y="116"/>
                </a:lnTo>
                <a:lnTo>
                  <a:pt x="497" y="111"/>
                </a:lnTo>
                <a:lnTo>
                  <a:pt x="495" y="109"/>
                </a:lnTo>
                <a:lnTo>
                  <a:pt x="495" y="106"/>
                </a:lnTo>
                <a:lnTo>
                  <a:pt x="493" y="104"/>
                </a:lnTo>
                <a:lnTo>
                  <a:pt x="493" y="101"/>
                </a:lnTo>
                <a:lnTo>
                  <a:pt x="490" y="97"/>
                </a:lnTo>
                <a:lnTo>
                  <a:pt x="490" y="94"/>
                </a:lnTo>
                <a:lnTo>
                  <a:pt x="488" y="90"/>
                </a:lnTo>
                <a:lnTo>
                  <a:pt x="488" y="87"/>
                </a:lnTo>
                <a:lnTo>
                  <a:pt x="517" y="87"/>
                </a:lnTo>
                <a:lnTo>
                  <a:pt x="485" y="87"/>
                </a:lnTo>
                <a:lnTo>
                  <a:pt x="485" y="87"/>
                </a:lnTo>
                <a:close/>
              </a:path>
              <a:path w="547" h="172">
                <a:moveTo>
                  <a:pt x="531" y="85"/>
                </a:moveTo>
                <a:lnTo>
                  <a:pt x="485" y="87"/>
                </a:lnTo>
                <a:lnTo>
                  <a:pt x="517" y="87"/>
                </a:lnTo>
                <a:lnTo>
                  <a:pt x="517" y="90"/>
                </a:lnTo>
                <a:lnTo>
                  <a:pt x="517" y="94"/>
                </a:lnTo>
                <a:lnTo>
                  <a:pt x="514" y="97"/>
                </a:lnTo>
                <a:lnTo>
                  <a:pt x="514" y="101"/>
                </a:lnTo>
                <a:lnTo>
                  <a:pt x="512" y="104"/>
                </a:lnTo>
                <a:lnTo>
                  <a:pt x="512" y="111"/>
                </a:lnTo>
                <a:lnTo>
                  <a:pt x="510" y="113"/>
                </a:lnTo>
                <a:lnTo>
                  <a:pt x="507" y="118"/>
                </a:lnTo>
                <a:lnTo>
                  <a:pt x="507" y="121"/>
                </a:lnTo>
                <a:lnTo>
                  <a:pt x="505" y="123"/>
                </a:lnTo>
                <a:lnTo>
                  <a:pt x="505" y="125"/>
                </a:lnTo>
                <a:lnTo>
                  <a:pt x="512" y="125"/>
                </a:lnTo>
                <a:lnTo>
                  <a:pt x="514" y="123"/>
                </a:lnTo>
                <a:lnTo>
                  <a:pt x="514" y="121"/>
                </a:lnTo>
                <a:lnTo>
                  <a:pt x="517" y="116"/>
                </a:lnTo>
                <a:lnTo>
                  <a:pt x="519" y="113"/>
                </a:lnTo>
                <a:lnTo>
                  <a:pt x="519" y="111"/>
                </a:lnTo>
                <a:lnTo>
                  <a:pt x="521" y="106"/>
                </a:lnTo>
                <a:lnTo>
                  <a:pt x="521" y="104"/>
                </a:lnTo>
                <a:lnTo>
                  <a:pt x="524" y="99"/>
                </a:lnTo>
                <a:lnTo>
                  <a:pt x="524" y="97"/>
                </a:lnTo>
                <a:lnTo>
                  <a:pt x="524" y="94"/>
                </a:lnTo>
                <a:lnTo>
                  <a:pt x="526" y="90"/>
                </a:lnTo>
                <a:lnTo>
                  <a:pt x="531" y="85"/>
                </a:lnTo>
                <a:lnTo>
                  <a:pt x="531" y="85"/>
                </a:lnTo>
                <a:close/>
              </a:path>
              <a:path w="547" h="172">
                <a:moveTo>
                  <a:pt x="464" y="78"/>
                </a:moveTo>
                <a:lnTo>
                  <a:pt x="459" y="85"/>
                </a:lnTo>
                <a:lnTo>
                  <a:pt x="440" y="85"/>
                </a:lnTo>
                <a:lnTo>
                  <a:pt x="473" y="90"/>
                </a:lnTo>
                <a:lnTo>
                  <a:pt x="464" y="78"/>
                </a:lnTo>
                <a:lnTo>
                  <a:pt x="464" y="78"/>
                </a:lnTo>
                <a:close/>
              </a:path>
              <a:path w="547" h="172">
                <a:moveTo>
                  <a:pt x="521" y="75"/>
                </a:moveTo>
                <a:lnTo>
                  <a:pt x="517" y="82"/>
                </a:lnTo>
                <a:lnTo>
                  <a:pt x="473" y="82"/>
                </a:lnTo>
                <a:lnTo>
                  <a:pt x="478" y="90"/>
                </a:lnTo>
                <a:lnTo>
                  <a:pt x="485" y="87"/>
                </a:lnTo>
                <a:lnTo>
                  <a:pt x="531" y="85"/>
                </a:lnTo>
                <a:lnTo>
                  <a:pt x="521" y="75"/>
                </a:lnTo>
                <a:lnTo>
                  <a:pt x="521" y="75"/>
                </a:lnTo>
                <a:close/>
              </a:path>
              <a:path w="547" h="172">
                <a:moveTo>
                  <a:pt x="538" y="58"/>
                </a:moveTo>
                <a:lnTo>
                  <a:pt x="536" y="58"/>
                </a:lnTo>
                <a:lnTo>
                  <a:pt x="533" y="61"/>
                </a:lnTo>
                <a:lnTo>
                  <a:pt x="526" y="61"/>
                </a:lnTo>
                <a:lnTo>
                  <a:pt x="514" y="63"/>
                </a:lnTo>
                <a:lnTo>
                  <a:pt x="514" y="65"/>
                </a:lnTo>
                <a:lnTo>
                  <a:pt x="517" y="68"/>
                </a:lnTo>
                <a:lnTo>
                  <a:pt x="541" y="68"/>
                </a:lnTo>
                <a:lnTo>
                  <a:pt x="541" y="65"/>
                </a:lnTo>
                <a:lnTo>
                  <a:pt x="541" y="61"/>
                </a:lnTo>
                <a:lnTo>
                  <a:pt x="538" y="58"/>
                </a:lnTo>
                <a:lnTo>
                  <a:pt x="538" y="58"/>
                </a:lnTo>
                <a:close/>
              </a:path>
              <a:path w="547" h="172">
                <a:moveTo>
                  <a:pt x="464" y="44"/>
                </a:moveTo>
                <a:lnTo>
                  <a:pt x="459" y="51"/>
                </a:lnTo>
                <a:lnTo>
                  <a:pt x="440" y="51"/>
                </a:lnTo>
                <a:lnTo>
                  <a:pt x="433" y="56"/>
                </a:lnTo>
                <a:lnTo>
                  <a:pt x="433" y="123"/>
                </a:lnTo>
                <a:lnTo>
                  <a:pt x="440" y="123"/>
                </a:lnTo>
                <a:lnTo>
                  <a:pt x="440" y="90"/>
                </a:lnTo>
                <a:lnTo>
                  <a:pt x="473" y="90"/>
                </a:lnTo>
                <a:lnTo>
                  <a:pt x="440" y="85"/>
                </a:lnTo>
                <a:lnTo>
                  <a:pt x="440" y="56"/>
                </a:lnTo>
                <a:lnTo>
                  <a:pt x="473" y="56"/>
                </a:lnTo>
                <a:lnTo>
                  <a:pt x="464" y="44"/>
                </a:lnTo>
                <a:lnTo>
                  <a:pt x="464" y="44"/>
                </a:lnTo>
                <a:close/>
              </a:path>
              <a:path w="547" h="172">
                <a:moveTo>
                  <a:pt x="524" y="20"/>
                </a:moveTo>
                <a:lnTo>
                  <a:pt x="514" y="22"/>
                </a:lnTo>
                <a:lnTo>
                  <a:pt x="514" y="63"/>
                </a:lnTo>
                <a:lnTo>
                  <a:pt x="526" y="61"/>
                </a:lnTo>
                <a:lnTo>
                  <a:pt x="524" y="61"/>
                </a:lnTo>
                <a:lnTo>
                  <a:pt x="521" y="58"/>
                </a:lnTo>
                <a:lnTo>
                  <a:pt x="521" y="25"/>
                </a:lnTo>
                <a:lnTo>
                  <a:pt x="524" y="20"/>
                </a:lnTo>
                <a:lnTo>
                  <a:pt x="524" y="20"/>
                </a:lnTo>
                <a:close/>
              </a:path>
              <a:path w="547" h="172">
                <a:moveTo>
                  <a:pt x="433" y="15"/>
                </a:moveTo>
                <a:lnTo>
                  <a:pt x="433" y="56"/>
                </a:lnTo>
                <a:lnTo>
                  <a:pt x="440" y="51"/>
                </a:lnTo>
                <a:lnTo>
                  <a:pt x="440" y="25"/>
                </a:lnTo>
                <a:lnTo>
                  <a:pt x="442" y="25"/>
                </a:lnTo>
                <a:lnTo>
                  <a:pt x="445" y="25"/>
                </a:lnTo>
                <a:lnTo>
                  <a:pt x="447" y="22"/>
                </a:lnTo>
                <a:lnTo>
                  <a:pt x="457" y="22"/>
                </a:lnTo>
                <a:lnTo>
                  <a:pt x="459" y="20"/>
                </a:lnTo>
                <a:lnTo>
                  <a:pt x="440" y="20"/>
                </a:lnTo>
                <a:lnTo>
                  <a:pt x="433" y="15"/>
                </a:lnTo>
                <a:lnTo>
                  <a:pt x="433" y="15"/>
                </a:lnTo>
                <a:close/>
              </a:path>
              <a:path w="547" h="172">
                <a:moveTo>
                  <a:pt x="485" y="10"/>
                </a:moveTo>
                <a:lnTo>
                  <a:pt x="485" y="18"/>
                </a:lnTo>
                <a:lnTo>
                  <a:pt x="493" y="18"/>
                </a:lnTo>
                <a:lnTo>
                  <a:pt x="485" y="10"/>
                </a:lnTo>
                <a:lnTo>
                  <a:pt x="485" y="10"/>
                </a:lnTo>
                <a:close/>
              </a:path>
              <a:path w="547" h="172">
                <a:moveTo>
                  <a:pt x="517" y="10"/>
                </a:moveTo>
                <a:lnTo>
                  <a:pt x="512" y="18"/>
                </a:lnTo>
                <a:lnTo>
                  <a:pt x="485" y="18"/>
                </a:lnTo>
                <a:lnTo>
                  <a:pt x="485" y="22"/>
                </a:lnTo>
                <a:lnTo>
                  <a:pt x="485" y="49"/>
                </a:lnTo>
                <a:lnTo>
                  <a:pt x="483" y="51"/>
                </a:lnTo>
                <a:lnTo>
                  <a:pt x="483" y="61"/>
                </a:lnTo>
                <a:lnTo>
                  <a:pt x="481" y="63"/>
                </a:lnTo>
                <a:lnTo>
                  <a:pt x="481" y="65"/>
                </a:lnTo>
                <a:lnTo>
                  <a:pt x="478" y="68"/>
                </a:lnTo>
                <a:lnTo>
                  <a:pt x="476" y="73"/>
                </a:lnTo>
                <a:lnTo>
                  <a:pt x="473" y="75"/>
                </a:lnTo>
                <a:lnTo>
                  <a:pt x="471" y="78"/>
                </a:lnTo>
                <a:lnTo>
                  <a:pt x="469" y="80"/>
                </a:lnTo>
                <a:lnTo>
                  <a:pt x="471" y="82"/>
                </a:lnTo>
                <a:lnTo>
                  <a:pt x="473" y="80"/>
                </a:lnTo>
                <a:lnTo>
                  <a:pt x="476" y="78"/>
                </a:lnTo>
                <a:lnTo>
                  <a:pt x="478" y="75"/>
                </a:lnTo>
                <a:lnTo>
                  <a:pt x="481" y="73"/>
                </a:lnTo>
                <a:lnTo>
                  <a:pt x="483" y="70"/>
                </a:lnTo>
                <a:lnTo>
                  <a:pt x="485" y="68"/>
                </a:lnTo>
                <a:lnTo>
                  <a:pt x="485" y="65"/>
                </a:lnTo>
                <a:lnTo>
                  <a:pt x="488" y="63"/>
                </a:lnTo>
                <a:lnTo>
                  <a:pt x="488" y="61"/>
                </a:lnTo>
                <a:lnTo>
                  <a:pt x="490" y="56"/>
                </a:lnTo>
                <a:lnTo>
                  <a:pt x="490" y="51"/>
                </a:lnTo>
                <a:lnTo>
                  <a:pt x="493" y="49"/>
                </a:lnTo>
                <a:lnTo>
                  <a:pt x="493" y="22"/>
                </a:lnTo>
                <a:lnTo>
                  <a:pt x="514" y="22"/>
                </a:lnTo>
                <a:lnTo>
                  <a:pt x="524" y="20"/>
                </a:lnTo>
                <a:lnTo>
                  <a:pt x="517" y="10"/>
                </a:lnTo>
                <a:lnTo>
                  <a:pt x="517" y="10"/>
                </a:lnTo>
                <a:close/>
              </a:path>
              <a:path w="547" h="172">
                <a:moveTo>
                  <a:pt x="471" y="5"/>
                </a:moveTo>
                <a:lnTo>
                  <a:pt x="469" y="5"/>
                </a:lnTo>
                <a:lnTo>
                  <a:pt x="466" y="8"/>
                </a:lnTo>
                <a:lnTo>
                  <a:pt x="464" y="10"/>
                </a:lnTo>
                <a:lnTo>
                  <a:pt x="461" y="13"/>
                </a:lnTo>
                <a:lnTo>
                  <a:pt x="459" y="13"/>
                </a:lnTo>
                <a:lnTo>
                  <a:pt x="457" y="15"/>
                </a:lnTo>
                <a:lnTo>
                  <a:pt x="454" y="15"/>
                </a:lnTo>
                <a:lnTo>
                  <a:pt x="452" y="18"/>
                </a:lnTo>
                <a:lnTo>
                  <a:pt x="447" y="18"/>
                </a:lnTo>
                <a:lnTo>
                  <a:pt x="445" y="20"/>
                </a:lnTo>
                <a:lnTo>
                  <a:pt x="440" y="20"/>
                </a:lnTo>
                <a:lnTo>
                  <a:pt x="459" y="20"/>
                </a:lnTo>
                <a:lnTo>
                  <a:pt x="466" y="20"/>
                </a:lnTo>
                <a:lnTo>
                  <a:pt x="469" y="18"/>
                </a:lnTo>
                <a:lnTo>
                  <a:pt x="478" y="18"/>
                </a:lnTo>
                <a:lnTo>
                  <a:pt x="471" y="5"/>
                </a:lnTo>
                <a:lnTo>
                  <a:pt x="471" y="5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" name="path 70"/>
          <p:cNvSpPr/>
          <p:nvPr/>
        </p:nvSpPr>
        <p:spPr>
          <a:xfrm>
            <a:off x="11679173" y="9465818"/>
            <a:ext cx="76200" cy="449579"/>
          </a:xfrm>
          <a:custGeom>
            <a:avLst/>
            <a:gdLst/>
            <a:ahLst/>
            <a:cxnLst/>
            <a:rect l="0" t="0" r="0" b="0"/>
            <a:pathLst>
              <a:path w="120" h="707">
                <a:moveTo>
                  <a:pt x="114" y="150"/>
                </a:moveTo>
                <a:lnTo>
                  <a:pt x="106" y="152"/>
                </a:lnTo>
                <a:lnTo>
                  <a:pt x="106" y="166"/>
                </a:lnTo>
                <a:lnTo>
                  <a:pt x="114" y="161"/>
                </a:lnTo>
                <a:lnTo>
                  <a:pt x="114" y="150"/>
                </a:lnTo>
                <a:lnTo>
                  <a:pt x="114" y="150"/>
                </a:lnTo>
                <a:close/>
              </a:path>
              <a:path w="120" h="707">
                <a:moveTo>
                  <a:pt x="39" y="118"/>
                </a:moveTo>
                <a:lnTo>
                  <a:pt x="39" y="121"/>
                </a:lnTo>
                <a:lnTo>
                  <a:pt x="44" y="123"/>
                </a:lnTo>
                <a:lnTo>
                  <a:pt x="49" y="123"/>
                </a:lnTo>
                <a:lnTo>
                  <a:pt x="51" y="125"/>
                </a:lnTo>
                <a:lnTo>
                  <a:pt x="54" y="128"/>
                </a:lnTo>
                <a:lnTo>
                  <a:pt x="56" y="128"/>
                </a:lnTo>
                <a:lnTo>
                  <a:pt x="61" y="130"/>
                </a:lnTo>
                <a:lnTo>
                  <a:pt x="63" y="130"/>
                </a:lnTo>
                <a:lnTo>
                  <a:pt x="66" y="133"/>
                </a:lnTo>
                <a:lnTo>
                  <a:pt x="68" y="135"/>
                </a:lnTo>
                <a:lnTo>
                  <a:pt x="70" y="138"/>
                </a:lnTo>
                <a:lnTo>
                  <a:pt x="73" y="138"/>
                </a:lnTo>
                <a:lnTo>
                  <a:pt x="73" y="140"/>
                </a:lnTo>
                <a:lnTo>
                  <a:pt x="75" y="140"/>
                </a:lnTo>
                <a:lnTo>
                  <a:pt x="78" y="142"/>
                </a:lnTo>
                <a:lnTo>
                  <a:pt x="78" y="145"/>
                </a:lnTo>
                <a:lnTo>
                  <a:pt x="80" y="142"/>
                </a:lnTo>
                <a:lnTo>
                  <a:pt x="80" y="130"/>
                </a:lnTo>
                <a:lnTo>
                  <a:pt x="78" y="128"/>
                </a:lnTo>
                <a:lnTo>
                  <a:pt x="75" y="125"/>
                </a:lnTo>
                <a:lnTo>
                  <a:pt x="73" y="123"/>
                </a:lnTo>
                <a:lnTo>
                  <a:pt x="66" y="123"/>
                </a:lnTo>
                <a:lnTo>
                  <a:pt x="63" y="121"/>
                </a:lnTo>
                <a:lnTo>
                  <a:pt x="54" y="121"/>
                </a:lnTo>
                <a:lnTo>
                  <a:pt x="51" y="118"/>
                </a:lnTo>
                <a:lnTo>
                  <a:pt x="39" y="118"/>
                </a:lnTo>
                <a:lnTo>
                  <a:pt x="39" y="118"/>
                </a:lnTo>
                <a:close/>
              </a:path>
              <a:path w="120" h="707">
                <a:moveTo>
                  <a:pt x="49" y="92"/>
                </a:moveTo>
                <a:lnTo>
                  <a:pt x="49" y="94"/>
                </a:lnTo>
                <a:lnTo>
                  <a:pt x="51" y="97"/>
                </a:lnTo>
                <a:lnTo>
                  <a:pt x="56" y="99"/>
                </a:lnTo>
                <a:lnTo>
                  <a:pt x="58" y="101"/>
                </a:lnTo>
                <a:lnTo>
                  <a:pt x="61" y="104"/>
                </a:lnTo>
                <a:lnTo>
                  <a:pt x="63" y="104"/>
                </a:lnTo>
                <a:lnTo>
                  <a:pt x="63" y="106"/>
                </a:lnTo>
                <a:lnTo>
                  <a:pt x="66" y="109"/>
                </a:lnTo>
                <a:lnTo>
                  <a:pt x="68" y="111"/>
                </a:lnTo>
                <a:lnTo>
                  <a:pt x="68" y="113"/>
                </a:lnTo>
                <a:lnTo>
                  <a:pt x="70" y="113"/>
                </a:lnTo>
                <a:lnTo>
                  <a:pt x="73" y="113"/>
                </a:lnTo>
                <a:lnTo>
                  <a:pt x="73" y="111"/>
                </a:lnTo>
                <a:lnTo>
                  <a:pt x="73" y="101"/>
                </a:lnTo>
                <a:lnTo>
                  <a:pt x="70" y="99"/>
                </a:lnTo>
                <a:lnTo>
                  <a:pt x="68" y="97"/>
                </a:lnTo>
                <a:lnTo>
                  <a:pt x="66" y="97"/>
                </a:lnTo>
                <a:lnTo>
                  <a:pt x="63" y="94"/>
                </a:lnTo>
                <a:lnTo>
                  <a:pt x="56" y="94"/>
                </a:lnTo>
                <a:lnTo>
                  <a:pt x="54" y="92"/>
                </a:lnTo>
                <a:lnTo>
                  <a:pt x="49" y="92"/>
                </a:lnTo>
                <a:lnTo>
                  <a:pt x="49" y="92"/>
                </a:lnTo>
                <a:close/>
              </a:path>
              <a:path w="120" h="707">
                <a:moveTo>
                  <a:pt x="51" y="75"/>
                </a:moveTo>
                <a:lnTo>
                  <a:pt x="49" y="78"/>
                </a:lnTo>
                <a:lnTo>
                  <a:pt x="49" y="80"/>
                </a:lnTo>
                <a:lnTo>
                  <a:pt x="46" y="80"/>
                </a:lnTo>
                <a:lnTo>
                  <a:pt x="44" y="82"/>
                </a:lnTo>
                <a:lnTo>
                  <a:pt x="41" y="85"/>
                </a:lnTo>
                <a:lnTo>
                  <a:pt x="39" y="87"/>
                </a:lnTo>
                <a:lnTo>
                  <a:pt x="37" y="90"/>
                </a:lnTo>
                <a:lnTo>
                  <a:pt x="34" y="90"/>
                </a:lnTo>
                <a:lnTo>
                  <a:pt x="32" y="92"/>
                </a:lnTo>
                <a:lnTo>
                  <a:pt x="30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7"/>
                </a:lnTo>
                <a:lnTo>
                  <a:pt x="37" y="94"/>
                </a:lnTo>
                <a:lnTo>
                  <a:pt x="39" y="94"/>
                </a:lnTo>
                <a:lnTo>
                  <a:pt x="41" y="92"/>
                </a:lnTo>
                <a:lnTo>
                  <a:pt x="44" y="90"/>
                </a:lnTo>
                <a:lnTo>
                  <a:pt x="46" y="87"/>
                </a:lnTo>
                <a:lnTo>
                  <a:pt x="49" y="85"/>
                </a:lnTo>
                <a:lnTo>
                  <a:pt x="51" y="85"/>
                </a:lnTo>
                <a:lnTo>
                  <a:pt x="54" y="82"/>
                </a:lnTo>
                <a:lnTo>
                  <a:pt x="56" y="80"/>
                </a:lnTo>
                <a:lnTo>
                  <a:pt x="58" y="78"/>
                </a:lnTo>
                <a:lnTo>
                  <a:pt x="61" y="75"/>
                </a:lnTo>
                <a:lnTo>
                  <a:pt x="51" y="75"/>
                </a:lnTo>
                <a:lnTo>
                  <a:pt x="51" y="75"/>
                </a:lnTo>
                <a:close/>
              </a:path>
              <a:path w="120" h="707">
                <a:moveTo>
                  <a:pt x="39" y="37"/>
                </a:moveTo>
                <a:lnTo>
                  <a:pt x="37" y="39"/>
                </a:lnTo>
                <a:lnTo>
                  <a:pt x="37" y="44"/>
                </a:lnTo>
                <a:lnTo>
                  <a:pt x="34" y="46"/>
                </a:lnTo>
                <a:lnTo>
                  <a:pt x="34" y="49"/>
                </a:lnTo>
                <a:lnTo>
                  <a:pt x="32" y="53"/>
                </a:lnTo>
                <a:lnTo>
                  <a:pt x="30" y="56"/>
                </a:lnTo>
                <a:lnTo>
                  <a:pt x="30" y="58"/>
                </a:lnTo>
                <a:lnTo>
                  <a:pt x="27" y="61"/>
                </a:lnTo>
                <a:lnTo>
                  <a:pt x="25" y="65"/>
                </a:lnTo>
                <a:lnTo>
                  <a:pt x="25" y="70"/>
                </a:lnTo>
                <a:lnTo>
                  <a:pt x="27" y="68"/>
                </a:lnTo>
                <a:lnTo>
                  <a:pt x="30" y="65"/>
                </a:lnTo>
                <a:lnTo>
                  <a:pt x="30" y="63"/>
                </a:lnTo>
                <a:lnTo>
                  <a:pt x="32" y="61"/>
                </a:lnTo>
                <a:lnTo>
                  <a:pt x="34" y="58"/>
                </a:lnTo>
                <a:lnTo>
                  <a:pt x="37" y="56"/>
                </a:lnTo>
                <a:lnTo>
                  <a:pt x="37" y="51"/>
                </a:lnTo>
                <a:lnTo>
                  <a:pt x="39" y="49"/>
                </a:lnTo>
                <a:lnTo>
                  <a:pt x="41" y="46"/>
                </a:lnTo>
                <a:lnTo>
                  <a:pt x="41" y="41"/>
                </a:lnTo>
                <a:lnTo>
                  <a:pt x="44" y="39"/>
                </a:lnTo>
                <a:lnTo>
                  <a:pt x="39" y="37"/>
                </a:lnTo>
                <a:lnTo>
                  <a:pt x="39" y="37"/>
                </a:lnTo>
                <a:close/>
              </a:path>
              <a:path w="120" h="707">
                <a:moveTo>
                  <a:pt x="90" y="34"/>
                </a:moveTo>
                <a:lnTo>
                  <a:pt x="78" y="34"/>
                </a:lnTo>
                <a:lnTo>
                  <a:pt x="75" y="37"/>
                </a:lnTo>
                <a:lnTo>
                  <a:pt x="75" y="39"/>
                </a:lnTo>
                <a:lnTo>
                  <a:pt x="73" y="44"/>
                </a:lnTo>
                <a:lnTo>
                  <a:pt x="70" y="46"/>
                </a:lnTo>
                <a:lnTo>
                  <a:pt x="70" y="49"/>
                </a:lnTo>
                <a:lnTo>
                  <a:pt x="68" y="53"/>
                </a:lnTo>
                <a:lnTo>
                  <a:pt x="66" y="56"/>
                </a:lnTo>
                <a:lnTo>
                  <a:pt x="66" y="58"/>
                </a:lnTo>
                <a:lnTo>
                  <a:pt x="63" y="61"/>
                </a:lnTo>
                <a:lnTo>
                  <a:pt x="61" y="63"/>
                </a:lnTo>
                <a:lnTo>
                  <a:pt x="68" y="65"/>
                </a:lnTo>
                <a:lnTo>
                  <a:pt x="70" y="63"/>
                </a:lnTo>
                <a:lnTo>
                  <a:pt x="73" y="58"/>
                </a:lnTo>
                <a:lnTo>
                  <a:pt x="75" y="56"/>
                </a:lnTo>
                <a:lnTo>
                  <a:pt x="75" y="53"/>
                </a:lnTo>
                <a:lnTo>
                  <a:pt x="78" y="51"/>
                </a:lnTo>
                <a:lnTo>
                  <a:pt x="80" y="46"/>
                </a:lnTo>
                <a:lnTo>
                  <a:pt x="82" y="44"/>
                </a:lnTo>
                <a:lnTo>
                  <a:pt x="82" y="41"/>
                </a:lnTo>
                <a:lnTo>
                  <a:pt x="85" y="39"/>
                </a:lnTo>
                <a:lnTo>
                  <a:pt x="90" y="34"/>
                </a:lnTo>
                <a:lnTo>
                  <a:pt x="90" y="34"/>
                </a:lnTo>
                <a:close/>
              </a:path>
              <a:path w="120" h="707">
                <a:moveTo>
                  <a:pt x="80" y="25"/>
                </a:moveTo>
                <a:lnTo>
                  <a:pt x="78" y="32"/>
                </a:lnTo>
                <a:lnTo>
                  <a:pt x="41" y="32"/>
                </a:lnTo>
                <a:lnTo>
                  <a:pt x="39" y="37"/>
                </a:lnTo>
                <a:lnTo>
                  <a:pt x="44" y="39"/>
                </a:lnTo>
                <a:lnTo>
                  <a:pt x="46" y="44"/>
                </a:lnTo>
                <a:lnTo>
                  <a:pt x="46" y="46"/>
                </a:lnTo>
                <a:lnTo>
                  <a:pt x="49" y="51"/>
                </a:lnTo>
                <a:lnTo>
                  <a:pt x="49" y="53"/>
                </a:lnTo>
                <a:lnTo>
                  <a:pt x="51" y="56"/>
                </a:lnTo>
                <a:lnTo>
                  <a:pt x="54" y="61"/>
                </a:lnTo>
                <a:lnTo>
                  <a:pt x="54" y="63"/>
                </a:lnTo>
                <a:lnTo>
                  <a:pt x="56" y="65"/>
                </a:lnTo>
                <a:lnTo>
                  <a:pt x="56" y="70"/>
                </a:lnTo>
                <a:lnTo>
                  <a:pt x="54" y="73"/>
                </a:lnTo>
                <a:lnTo>
                  <a:pt x="51" y="75"/>
                </a:lnTo>
                <a:lnTo>
                  <a:pt x="61" y="75"/>
                </a:lnTo>
                <a:lnTo>
                  <a:pt x="63" y="78"/>
                </a:lnTo>
                <a:lnTo>
                  <a:pt x="66" y="80"/>
                </a:lnTo>
                <a:lnTo>
                  <a:pt x="68" y="82"/>
                </a:lnTo>
                <a:lnTo>
                  <a:pt x="68" y="85"/>
                </a:lnTo>
                <a:lnTo>
                  <a:pt x="70" y="87"/>
                </a:lnTo>
                <a:lnTo>
                  <a:pt x="73" y="87"/>
                </a:lnTo>
                <a:lnTo>
                  <a:pt x="75" y="90"/>
                </a:lnTo>
                <a:lnTo>
                  <a:pt x="78" y="92"/>
                </a:lnTo>
                <a:lnTo>
                  <a:pt x="80" y="94"/>
                </a:lnTo>
                <a:lnTo>
                  <a:pt x="82" y="94"/>
                </a:lnTo>
                <a:lnTo>
                  <a:pt x="87" y="97"/>
                </a:lnTo>
                <a:lnTo>
                  <a:pt x="90" y="99"/>
                </a:lnTo>
                <a:lnTo>
                  <a:pt x="92" y="99"/>
                </a:lnTo>
                <a:lnTo>
                  <a:pt x="94" y="101"/>
                </a:lnTo>
                <a:lnTo>
                  <a:pt x="94" y="99"/>
                </a:lnTo>
                <a:lnTo>
                  <a:pt x="97" y="97"/>
                </a:lnTo>
                <a:lnTo>
                  <a:pt x="99" y="94"/>
                </a:lnTo>
                <a:lnTo>
                  <a:pt x="101" y="94"/>
                </a:lnTo>
                <a:lnTo>
                  <a:pt x="104" y="92"/>
                </a:lnTo>
                <a:lnTo>
                  <a:pt x="104" y="90"/>
                </a:lnTo>
                <a:lnTo>
                  <a:pt x="101" y="90"/>
                </a:lnTo>
                <a:lnTo>
                  <a:pt x="99" y="90"/>
                </a:lnTo>
                <a:lnTo>
                  <a:pt x="94" y="87"/>
                </a:lnTo>
                <a:lnTo>
                  <a:pt x="90" y="87"/>
                </a:lnTo>
                <a:lnTo>
                  <a:pt x="87" y="85"/>
                </a:lnTo>
                <a:lnTo>
                  <a:pt x="85" y="85"/>
                </a:lnTo>
                <a:lnTo>
                  <a:pt x="82" y="82"/>
                </a:lnTo>
                <a:lnTo>
                  <a:pt x="80" y="82"/>
                </a:lnTo>
                <a:lnTo>
                  <a:pt x="78" y="80"/>
                </a:lnTo>
                <a:lnTo>
                  <a:pt x="75" y="78"/>
                </a:lnTo>
                <a:lnTo>
                  <a:pt x="73" y="75"/>
                </a:lnTo>
                <a:lnTo>
                  <a:pt x="70" y="75"/>
                </a:lnTo>
                <a:lnTo>
                  <a:pt x="68" y="73"/>
                </a:lnTo>
                <a:lnTo>
                  <a:pt x="66" y="70"/>
                </a:lnTo>
                <a:lnTo>
                  <a:pt x="68" y="68"/>
                </a:lnTo>
                <a:lnTo>
                  <a:pt x="68" y="65"/>
                </a:lnTo>
                <a:lnTo>
                  <a:pt x="61" y="63"/>
                </a:lnTo>
                <a:lnTo>
                  <a:pt x="58" y="61"/>
                </a:lnTo>
                <a:lnTo>
                  <a:pt x="58" y="58"/>
                </a:lnTo>
                <a:lnTo>
                  <a:pt x="56" y="56"/>
                </a:lnTo>
                <a:lnTo>
                  <a:pt x="54" y="53"/>
                </a:lnTo>
                <a:lnTo>
                  <a:pt x="54" y="49"/>
                </a:lnTo>
                <a:lnTo>
                  <a:pt x="51" y="46"/>
                </a:lnTo>
                <a:lnTo>
                  <a:pt x="49" y="44"/>
                </a:lnTo>
                <a:lnTo>
                  <a:pt x="49" y="39"/>
                </a:lnTo>
                <a:lnTo>
                  <a:pt x="46" y="34"/>
                </a:lnTo>
                <a:lnTo>
                  <a:pt x="90" y="34"/>
                </a:lnTo>
                <a:lnTo>
                  <a:pt x="80" y="25"/>
                </a:lnTo>
                <a:lnTo>
                  <a:pt x="80" y="25"/>
                </a:lnTo>
                <a:close/>
              </a:path>
              <a:path w="120" h="707">
                <a:moveTo>
                  <a:pt x="46" y="13"/>
                </a:moveTo>
                <a:lnTo>
                  <a:pt x="46" y="15"/>
                </a:lnTo>
                <a:lnTo>
                  <a:pt x="44" y="18"/>
                </a:lnTo>
                <a:lnTo>
                  <a:pt x="44" y="25"/>
                </a:lnTo>
                <a:lnTo>
                  <a:pt x="41" y="27"/>
                </a:lnTo>
                <a:lnTo>
                  <a:pt x="41" y="32"/>
                </a:lnTo>
                <a:lnTo>
                  <a:pt x="49" y="32"/>
                </a:lnTo>
                <a:lnTo>
                  <a:pt x="49" y="27"/>
                </a:lnTo>
                <a:lnTo>
                  <a:pt x="51" y="25"/>
                </a:lnTo>
                <a:lnTo>
                  <a:pt x="54" y="20"/>
                </a:lnTo>
                <a:lnTo>
                  <a:pt x="56" y="18"/>
                </a:lnTo>
                <a:lnTo>
                  <a:pt x="46" y="13"/>
                </a:lnTo>
                <a:lnTo>
                  <a:pt x="46" y="13"/>
                </a:lnTo>
                <a:close/>
              </a:path>
              <a:path w="120" h="707">
                <a:moveTo>
                  <a:pt x="8" y="10"/>
                </a:moveTo>
                <a:lnTo>
                  <a:pt x="10" y="15"/>
                </a:lnTo>
                <a:lnTo>
                  <a:pt x="10" y="150"/>
                </a:lnTo>
                <a:lnTo>
                  <a:pt x="18" y="147"/>
                </a:lnTo>
                <a:lnTo>
                  <a:pt x="18" y="104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18" y="101"/>
                </a:lnTo>
                <a:lnTo>
                  <a:pt x="18" y="13"/>
                </a:lnTo>
                <a:lnTo>
                  <a:pt x="106" y="13"/>
                </a:lnTo>
                <a:lnTo>
                  <a:pt x="8" y="10"/>
                </a:lnTo>
                <a:lnTo>
                  <a:pt x="8" y="10"/>
                </a:lnTo>
                <a:close/>
              </a:path>
              <a:path w="120" h="707">
                <a:moveTo>
                  <a:pt x="8" y="1"/>
                </a:moveTo>
                <a:lnTo>
                  <a:pt x="8" y="10"/>
                </a:lnTo>
                <a:lnTo>
                  <a:pt x="106" y="13"/>
                </a:lnTo>
                <a:lnTo>
                  <a:pt x="106" y="147"/>
                </a:lnTo>
                <a:lnTo>
                  <a:pt x="18" y="147"/>
                </a:lnTo>
                <a:lnTo>
                  <a:pt x="10" y="150"/>
                </a:lnTo>
                <a:lnTo>
                  <a:pt x="10" y="157"/>
                </a:lnTo>
                <a:lnTo>
                  <a:pt x="8" y="161"/>
                </a:lnTo>
                <a:lnTo>
                  <a:pt x="8" y="169"/>
                </a:lnTo>
                <a:lnTo>
                  <a:pt x="18" y="164"/>
                </a:lnTo>
                <a:lnTo>
                  <a:pt x="18" y="152"/>
                </a:lnTo>
                <a:lnTo>
                  <a:pt x="106" y="152"/>
                </a:lnTo>
                <a:lnTo>
                  <a:pt x="114" y="150"/>
                </a:lnTo>
                <a:lnTo>
                  <a:pt x="114" y="15"/>
                </a:lnTo>
                <a:lnTo>
                  <a:pt x="118" y="10"/>
                </a:lnTo>
                <a:lnTo>
                  <a:pt x="18" y="8"/>
                </a:lnTo>
                <a:lnTo>
                  <a:pt x="8" y="1"/>
                </a:lnTo>
                <a:lnTo>
                  <a:pt x="8" y="1"/>
                </a:lnTo>
                <a:close/>
              </a:path>
              <a:path w="120" h="707">
                <a:moveTo>
                  <a:pt x="109" y="1"/>
                </a:moveTo>
                <a:lnTo>
                  <a:pt x="104" y="8"/>
                </a:lnTo>
                <a:lnTo>
                  <a:pt x="18" y="8"/>
                </a:lnTo>
                <a:lnTo>
                  <a:pt x="118" y="10"/>
                </a:lnTo>
                <a:lnTo>
                  <a:pt x="109" y="1"/>
                </a:lnTo>
                <a:lnTo>
                  <a:pt x="109" y="1"/>
                </a:lnTo>
                <a:close/>
              </a:path>
              <a:path w="120" h="707">
                <a:moveTo>
                  <a:pt x="39" y="689"/>
                </a:moveTo>
                <a:lnTo>
                  <a:pt x="39" y="706"/>
                </a:lnTo>
                <a:lnTo>
                  <a:pt x="49" y="701"/>
                </a:lnTo>
                <a:lnTo>
                  <a:pt x="49" y="692"/>
                </a:lnTo>
                <a:lnTo>
                  <a:pt x="101" y="692"/>
                </a:lnTo>
                <a:lnTo>
                  <a:pt x="39" y="689"/>
                </a:lnTo>
                <a:lnTo>
                  <a:pt x="39" y="689"/>
                </a:lnTo>
                <a:close/>
              </a:path>
              <a:path w="120" h="707">
                <a:moveTo>
                  <a:pt x="30" y="649"/>
                </a:moveTo>
                <a:lnTo>
                  <a:pt x="30" y="651"/>
                </a:lnTo>
                <a:lnTo>
                  <a:pt x="27" y="651"/>
                </a:lnTo>
                <a:lnTo>
                  <a:pt x="25" y="653"/>
                </a:lnTo>
                <a:lnTo>
                  <a:pt x="22" y="656"/>
                </a:lnTo>
                <a:lnTo>
                  <a:pt x="18" y="656"/>
                </a:lnTo>
                <a:lnTo>
                  <a:pt x="15" y="658"/>
                </a:lnTo>
                <a:lnTo>
                  <a:pt x="13" y="661"/>
                </a:lnTo>
                <a:lnTo>
                  <a:pt x="10" y="661"/>
                </a:lnTo>
                <a:lnTo>
                  <a:pt x="8" y="663"/>
                </a:lnTo>
                <a:lnTo>
                  <a:pt x="6" y="665"/>
                </a:lnTo>
                <a:lnTo>
                  <a:pt x="3" y="665"/>
                </a:lnTo>
                <a:lnTo>
                  <a:pt x="1" y="668"/>
                </a:lnTo>
                <a:lnTo>
                  <a:pt x="1" y="670"/>
                </a:lnTo>
                <a:lnTo>
                  <a:pt x="3" y="668"/>
                </a:lnTo>
                <a:lnTo>
                  <a:pt x="10" y="668"/>
                </a:lnTo>
                <a:lnTo>
                  <a:pt x="13" y="665"/>
                </a:lnTo>
                <a:lnTo>
                  <a:pt x="15" y="665"/>
                </a:lnTo>
                <a:lnTo>
                  <a:pt x="18" y="663"/>
                </a:lnTo>
                <a:lnTo>
                  <a:pt x="20" y="663"/>
                </a:lnTo>
                <a:lnTo>
                  <a:pt x="22" y="661"/>
                </a:lnTo>
                <a:lnTo>
                  <a:pt x="25" y="658"/>
                </a:lnTo>
                <a:lnTo>
                  <a:pt x="27" y="658"/>
                </a:lnTo>
                <a:lnTo>
                  <a:pt x="30" y="656"/>
                </a:lnTo>
                <a:lnTo>
                  <a:pt x="32" y="656"/>
                </a:lnTo>
                <a:lnTo>
                  <a:pt x="34" y="653"/>
                </a:lnTo>
                <a:lnTo>
                  <a:pt x="37" y="651"/>
                </a:lnTo>
                <a:lnTo>
                  <a:pt x="39" y="649"/>
                </a:lnTo>
                <a:lnTo>
                  <a:pt x="30" y="649"/>
                </a:lnTo>
                <a:lnTo>
                  <a:pt x="30" y="649"/>
                </a:lnTo>
                <a:close/>
              </a:path>
              <a:path w="120" h="707">
                <a:moveTo>
                  <a:pt x="37" y="641"/>
                </a:moveTo>
                <a:lnTo>
                  <a:pt x="34" y="644"/>
                </a:lnTo>
                <a:lnTo>
                  <a:pt x="32" y="646"/>
                </a:lnTo>
                <a:lnTo>
                  <a:pt x="30" y="649"/>
                </a:lnTo>
                <a:lnTo>
                  <a:pt x="39" y="649"/>
                </a:lnTo>
                <a:lnTo>
                  <a:pt x="39" y="673"/>
                </a:lnTo>
                <a:lnTo>
                  <a:pt x="39" y="689"/>
                </a:lnTo>
                <a:lnTo>
                  <a:pt x="101" y="692"/>
                </a:lnTo>
                <a:lnTo>
                  <a:pt x="101" y="704"/>
                </a:lnTo>
                <a:lnTo>
                  <a:pt x="111" y="697"/>
                </a:lnTo>
                <a:lnTo>
                  <a:pt x="111" y="689"/>
                </a:lnTo>
                <a:lnTo>
                  <a:pt x="49" y="687"/>
                </a:lnTo>
                <a:lnTo>
                  <a:pt x="49" y="644"/>
                </a:lnTo>
                <a:lnTo>
                  <a:pt x="101" y="644"/>
                </a:lnTo>
                <a:lnTo>
                  <a:pt x="37" y="641"/>
                </a:lnTo>
                <a:lnTo>
                  <a:pt x="37" y="641"/>
                </a:lnTo>
                <a:close/>
              </a:path>
              <a:path w="120" h="707">
                <a:moveTo>
                  <a:pt x="106" y="632"/>
                </a:moveTo>
                <a:lnTo>
                  <a:pt x="101" y="639"/>
                </a:lnTo>
                <a:lnTo>
                  <a:pt x="54" y="639"/>
                </a:lnTo>
                <a:lnTo>
                  <a:pt x="39" y="641"/>
                </a:lnTo>
                <a:lnTo>
                  <a:pt x="37" y="641"/>
                </a:lnTo>
                <a:lnTo>
                  <a:pt x="101" y="644"/>
                </a:lnTo>
                <a:lnTo>
                  <a:pt x="101" y="687"/>
                </a:lnTo>
                <a:lnTo>
                  <a:pt x="49" y="687"/>
                </a:lnTo>
                <a:lnTo>
                  <a:pt x="111" y="689"/>
                </a:lnTo>
                <a:lnTo>
                  <a:pt x="111" y="682"/>
                </a:lnTo>
                <a:lnTo>
                  <a:pt x="109" y="677"/>
                </a:lnTo>
                <a:lnTo>
                  <a:pt x="109" y="646"/>
                </a:lnTo>
                <a:lnTo>
                  <a:pt x="114" y="641"/>
                </a:lnTo>
                <a:lnTo>
                  <a:pt x="106" y="632"/>
                </a:lnTo>
                <a:lnTo>
                  <a:pt x="106" y="632"/>
                </a:lnTo>
                <a:close/>
              </a:path>
              <a:path w="120" h="707">
                <a:moveTo>
                  <a:pt x="39" y="632"/>
                </a:moveTo>
                <a:lnTo>
                  <a:pt x="39" y="641"/>
                </a:lnTo>
                <a:lnTo>
                  <a:pt x="54" y="639"/>
                </a:lnTo>
                <a:lnTo>
                  <a:pt x="56" y="637"/>
                </a:lnTo>
                <a:lnTo>
                  <a:pt x="46" y="637"/>
                </a:lnTo>
                <a:lnTo>
                  <a:pt x="39" y="632"/>
                </a:lnTo>
                <a:lnTo>
                  <a:pt x="39" y="632"/>
                </a:lnTo>
                <a:close/>
              </a:path>
              <a:path w="120" h="707">
                <a:moveTo>
                  <a:pt x="30" y="591"/>
                </a:moveTo>
                <a:lnTo>
                  <a:pt x="27" y="593"/>
                </a:lnTo>
                <a:lnTo>
                  <a:pt x="25" y="596"/>
                </a:lnTo>
                <a:lnTo>
                  <a:pt x="22" y="598"/>
                </a:lnTo>
                <a:lnTo>
                  <a:pt x="20" y="601"/>
                </a:lnTo>
                <a:lnTo>
                  <a:pt x="20" y="603"/>
                </a:lnTo>
                <a:lnTo>
                  <a:pt x="18" y="608"/>
                </a:lnTo>
                <a:lnTo>
                  <a:pt x="15" y="608"/>
                </a:lnTo>
                <a:lnTo>
                  <a:pt x="13" y="610"/>
                </a:lnTo>
                <a:lnTo>
                  <a:pt x="10" y="613"/>
                </a:lnTo>
                <a:lnTo>
                  <a:pt x="8" y="615"/>
                </a:lnTo>
                <a:lnTo>
                  <a:pt x="10" y="618"/>
                </a:lnTo>
                <a:lnTo>
                  <a:pt x="13" y="618"/>
                </a:lnTo>
                <a:lnTo>
                  <a:pt x="13" y="615"/>
                </a:lnTo>
                <a:lnTo>
                  <a:pt x="15" y="613"/>
                </a:lnTo>
                <a:lnTo>
                  <a:pt x="18" y="610"/>
                </a:lnTo>
                <a:lnTo>
                  <a:pt x="20" y="610"/>
                </a:lnTo>
                <a:lnTo>
                  <a:pt x="22" y="608"/>
                </a:lnTo>
                <a:lnTo>
                  <a:pt x="25" y="605"/>
                </a:lnTo>
                <a:lnTo>
                  <a:pt x="27" y="603"/>
                </a:lnTo>
                <a:lnTo>
                  <a:pt x="27" y="601"/>
                </a:lnTo>
                <a:lnTo>
                  <a:pt x="30" y="598"/>
                </a:lnTo>
                <a:lnTo>
                  <a:pt x="32" y="596"/>
                </a:lnTo>
                <a:lnTo>
                  <a:pt x="34" y="593"/>
                </a:lnTo>
                <a:lnTo>
                  <a:pt x="34" y="591"/>
                </a:lnTo>
                <a:lnTo>
                  <a:pt x="30" y="591"/>
                </a:lnTo>
                <a:lnTo>
                  <a:pt x="30" y="591"/>
                </a:lnTo>
                <a:close/>
              </a:path>
              <a:path w="120" h="707">
                <a:moveTo>
                  <a:pt x="111" y="570"/>
                </a:moveTo>
                <a:lnTo>
                  <a:pt x="94" y="572"/>
                </a:lnTo>
                <a:lnTo>
                  <a:pt x="92" y="577"/>
                </a:lnTo>
                <a:lnTo>
                  <a:pt x="92" y="579"/>
                </a:lnTo>
                <a:lnTo>
                  <a:pt x="90" y="581"/>
                </a:lnTo>
                <a:lnTo>
                  <a:pt x="87" y="584"/>
                </a:lnTo>
                <a:lnTo>
                  <a:pt x="87" y="586"/>
                </a:lnTo>
                <a:lnTo>
                  <a:pt x="85" y="591"/>
                </a:lnTo>
                <a:lnTo>
                  <a:pt x="82" y="593"/>
                </a:lnTo>
                <a:lnTo>
                  <a:pt x="80" y="596"/>
                </a:lnTo>
                <a:lnTo>
                  <a:pt x="78" y="598"/>
                </a:lnTo>
                <a:lnTo>
                  <a:pt x="78" y="601"/>
                </a:lnTo>
                <a:lnTo>
                  <a:pt x="75" y="603"/>
                </a:lnTo>
                <a:lnTo>
                  <a:pt x="73" y="605"/>
                </a:lnTo>
                <a:lnTo>
                  <a:pt x="73" y="608"/>
                </a:lnTo>
                <a:lnTo>
                  <a:pt x="70" y="610"/>
                </a:lnTo>
                <a:lnTo>
                  <a:pt x="68" y="613"/>
                </a:lnTo>
                <a:lnTo>
                  <a:pt x="66" y="615"/>
                </a:lnTo>
                <a:lnTo>
                  <a:pt x="63" y="618"/>
                </a:lnTo>
                <a:lnTo>
                  <a:pt x="61" y="620"/>
                </a:lnTo>
                <a:lnTo>
                  <a:pt x="58" y="622"/>
                </a:lnTo>
                <a:lnTo>
                  <a:pt x="56" y="625"/>
                </a:lnTo>
                <a:lnTo>
                  <a:pt x="54" y="627"/>
                </a:lnTo>
                <a:lnTo>
                  <a:pt x="51" y="630"/>
                </a:lnTo>
                <a:lnTo>
                  <a:pt x="51" y="632"/>
                </a:lnTo>
                <a:lnTo>
                  <a:pt x="49" y="634"/>
                </a:lnTo>
                <a:lnTo>
                  <a:pt x="46" y="637"/>
                </a:lnTo>
                <a:lnTo>
                  <a:pt x="56" y="637"/>
                </a:lnTo>
                <a:lnTo>
                  <a:pt x="58" y="634"/>
                </a:lnTo>
                <a:lnTo>
                  <a:pt x="61" y="632"/>
                </a:lnTo>
                <a:lnTo>
                  <a:pt x="63" y="630"/>
                </a:lnTo>
                <a:lnTo>
                  <a:pt x="66" y="627"/>
                </a:lnTo>
                <a:lnTo>
                  <a:pt x="68" y="625"/>
                </a:lnTo>
                <a:lnTo>
                  <a:pt x="70" y="622"/>
                </a:lnTo>
                <a:lnTo>
                  <a:pt x="73" y="620"/>
                </a:lnTo>
                <a:lnTo>
                  <a:pt x="75" y="618"/>
                </a:lnTo>
                <a:lnTo>
                  <a:pt x="78" y="615"/>
                </a:lnTo>
                <a:lnTo>
                  <a:pt x="80" y="613"/>
                </a:lnTo>
                <a:lnTo>
                  <a:pt x="80" y="610"/>
                </a:lnTo>
                <a:lnTo>
                  <a:pt x="82" y="608"/>
                </a:lnTo>
                <a:lnTo>
                  <a:pt x="85" y="605"/>
                </a:lnTo>
                <a:lnTo>
                  <a:pt x="87" y="603"/>
                </a:lnTo>
                <a:lnTo>
                  <a:pt x="87" y="601"/>
                </a:lnTo>
                <a:lnTo>
                  <a:pt x="90" y="598"/>
                </a:lnTo>
                <a:lnTo>
                  <a:pt x="92" y="596"/>
                </a:lnTo>
                <a:lnTo>
                  <a:pt x="94" y="593"/>
                </a:lnTo>
                <a:lnTo>
                  <a:pt x="94" y="591"/>
                </a:lnTo>
                <a:lnTo>
                  <a:pt x="97" y="586"/>
                </a:lnTo>
                <a:lnTo>
                  <a:pt x="99" y="584"/>
                </a:lnTo>
                <a:lnTo>
                  <a:pt x="101" y="581"/>
                </a:lnTo>
                <a:lnTo>
                  <a:pt x="101" y="577"/>
                </a:lnTo>
                <a:lnTo>
                  <a:pt x="104" y="574"/>
                </a:lnTo>
                <a:lnTo>
                  <a:pt x="111" y="570"/>
                </a:lnTo>
                <a:lnTo>
                  <a:pt x="111" y="570"/>
                </a:lnTo>
                <a:close/>
              </a:path>
              <a:path w="120" h="707">
                <a:moveTo>
                  <a:pt x="99" y="558"/>
                </a:moveTo>
                <a:lnTo>
                  <a:pt x="94" y="567"/>
                </a:lnTo>
                <a:lnTo>
                  <a:pt x="49" y="567"/>
                </a:lnTo>
                <a:lnTo>
                  <a:pt x="39" y="570"/>
                </a:lnTo>
                <a:lnTo>
                  <a:pt x="39" y="572"/>
                </a:lnTo>
                <a:lnTo>
                  <a:pt x="37" y="577"/>
                </a:lnTo>
                <a:lnTo>
                  <a:pt x="34" y="579"/>
                </a:lnTo>
                <a:lnTo>
                  <a:pt x="34" y="581"/>
                </a:lnTo>
                <a:lnTo>
                  <a:pt x="32" y="584"/>
                </a:lnTo>
                <a:lnTo>
                  <a:pt x="30" y="586"/>
                </a:lnTo>
                <a:lnTo>
                  <a:pt x="30" y="591"/>
                </a:lnTo>
                <a:lnTo>
                  <a:pt x="34" y="591"/>
                </a:lnTo>
                <a:lnTo>
                  <a:pt x="37" y="593"/>
                </a:lnTo>
                <a:lnTo>
                  <a:pt x="39" y="596"/>
                </a:lnTo>
                <a:lnTo>
                  <a:pt x="41" y="601"/>
                </a:lnTo>
                <a:lnTo>
                  <a:pt x="44" y="603"/>
                </a:lnTo>
                <a:lnTo>
                  <a:pt x="44" y="605"/>
                </a:lnTo>
                <a:lnTo>
                  <a:pt x="46" y="608"/>
                </a:lnTo>
                <a:lnTo>
                  <a:pt x="46" y="610"/>
                </a:lnTo>
                <a:lnTo>
                  <a:pt x="49" y="613"/>
                </a:lnTo>
                <a:lnTo>
                  <a:pt x="49" y="615"/>
                </a:lnTo>
                <a:lnTo>
                  <a:pt x="51" y="618"/>
                </a:lnTo>
                <a:lnTo>
                  <a:pt x="54" y="618"/>
                </a:lnTo>
                <a:lnTo>
                  <a:pt x="56" y="615"/>
                </a:lnTo>
                <a:lnTo>
                  <a:pt x="56" y="608"/>
                </a:lnTo>
                <a:lnTo>
                  <a:pt x="56" y="603"/>
                </a:lnTo>
                <a:lnTo>
                  <a:pt x="54" y="601"/>
                </a:lnTo>
                <a:lnTo>
                  <a:pt x="51" y="598"/>
                </a:lnTo>
                <a:lnTo>
                  <a:pt x="49" y="596"/>
                </a:lnTo>
                <a:lnTo>
                  <a:pt x="46" y="593"/>
                </a:lnTo>
                <a:lnTo>
                  <a:pt x="44" y="593"/>
                </a:lnTo>
                <a:lnTo>
                  <a:pt x="39" y="591"/>
                </a:lnTo>
                <a:lnTo>
                  <a:pt x="37" y="589"/>
                </a:lnTo>
                <a:lnTo>
                  <a:pt x="39" y="586"/>
                </a:lnTo>
                <a:lnTo>
                  <a:pt x="39" y="584"/>
                </a:lnTo>
                <a:lnTo>
                  <a:pt x="41" y="581"/>
                </a:lnTo>
                <a:lnTo>
                  <a:pt x="44" y="577"/>
                </a:lnTo>
                <a:lnTo>
                  <a:pt x="46" y="574"/>
                </a:lnTo>
                <a:lnTo>
                  <a:pt x="49" y="572"/>
                </a:lnTo>
                <a:lnTo>
                  <a:pt x="94" y="572"/>
                </a:lnTo>
                <a:lnTo>
                  <a:pt x="111" y="570"/>
                </a:lnTo>
                <a:lnTo>
                  <a:pt x="99" y="558"/>
                </a:lnTo>
                <a:lnTo>
                  <a:pt x="99" y="558"/>
                </a:lnTo>
                <a:close/>
              </a:path>
              <a:path w="120" h="707">
                <a:moveTo>
                  <a:pt x="51" y="538"/>
                </a:moveTo>
                <a:lnTo>
                  <a:pt x="49" y="543"/>
                </a:lnTo>
                <a:lnTo>
                  <a:pt x="49" y="545"/>
                </a:lnTo>
                <a:lnTo>
                  <a:pt x="46" y="550"/>
                </a:lnTo>
                <a:lnTo>
                  <a:pt x="46" y="555"/>
                </a:lnTo>
                <a:lnTo>
                  <a:pt x="44" y="560"/>
                </a:lnTo>
                <a:lnTo>
                  <a:pt x="41" y="562"/>
                </a:lnTo>
                <a:lnTo>
                  <a:pt x="41" y="565"/>
                </a:lnTo>
                <a:lnTo>
                  <a:pt x="39" y="570"/>
                </a:lnTo>
                <a:lnTo>
                  <a:pt x="49" y="567"/>
                </a:lnTo>
                <a:lnTo>
                  <a:pt x="51" y="565"/>
                </a:lnTo>
                <a:lnTo>
                  <a:pt x="51" y="562"/>
                </a:lnTo>
                <a:lnTo>
                  <a:pt x="54" y="560"/>
                </a:lnTo>
                <a:lnTo>
                  <a:pt x="54" y="558"/>
                </a:lnTo>
                <a:lnTo>
                  <a:pt x="56" y="553"/>
                </a:lnTo>
                <a:lnTo>
                  <a:pt x="63" y="550"/>
                </a:lnTo>
                <a:lnTo>
                  <a:pt x="51" y="538"/>
                </a:lnTo>
                <a:lnTo>
                  <a:pt x="51" y="538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" name="path 72"/>
          <p:cNvSpPr/>
          <p:nvPr/>
        </p:nvSpPr>
        <p:spPr>
          <a:xfrm>
            <a:off x="7898130" y="9545066"/>
            <a:ext cx="260604" cy="109727"/>
          </a:xfrm>
          <a:custGeom>
            <a:avLst/>
            <a:gdLst/>
            <a:ahLst/>
            <a:cxnLst/>
            <a:rect l="0" t="0" r="0" b="0"/>
            <a:pathLst>
              <a:path w="410" h="172">
                <a:moveTo>
                  <a:pt x="73" y="140"/>
                </a:moveTo>
                <a:lnTo>
                  <a:pt x="70" y="142"/>
                </a:lnTo>
                <a:lnTo>
                  <a:pt x="70" y="145"/>
                </a:lnTo>
                <a:lnTo>
                  <a:pt x="68" y="147"/>
                </a:lnTo>
                <a:lnTo>
                  <a:pt x="65" y="150"/>
                </a:lnTo>
                <a:lnTo>
                  <a:pt x="63" y="150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3" y="157"/>
                </a:lnTo>
                <a:lnTo>
                  <a:pt x="51" y="159"/>
                </a:lnTo>
                <a:lnTo>
                  <a:pt x="49" y="161"/>
                </a:lnTo>
                <a:lnTo>
                  <a:pt x="44" y="161"/>
                </a:lnTo>
                <a:lnTo>
                  <a:pt x="41" y="164"/>
                </a:lnTo>
                <a:lnTo>
                  <a:pt x="39" y="166"/>
                </a:lnTo>
                <a:lnTo>
                  <a:pt x="37" y="166"/>
                </a:lnTo>
                <a:lnTo>
                  <a:pt x="37" y="169"/>
                </a:lnTo>
                <a:lnTo>
                  <a:pt x="41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3" y="161"/>
                </a:lnTo>
                <a:lnTo>
                  <a:pt x="56" y="161"/>
                </a:lnTo>
                <a:lnTo>
                  <a:pt x="58" y="159"/>
                </a:lnTo>
                <a:lnTo>
                  <a:pt x="63" y="159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2"/>
                </a:lnTo>
                <a:lnTo>
                  <a:pt x="82" y="140"/>
                </a:lnTo>
                <a:lnTo>
                  <a:pt x="73" y="140"/>
                </a:lnTo>
                <a:lnTo>
                  <a:pt x="73" y="140"/>
                </a:lnTo>
                <a:close/>
              </a:path>
              <a:path w="410" h="172">
                <a:moveTo>
                  <a:pt x="65" y="85"/>
                </a:moveTo>
                <a:lnTo>
                  <a:pt x="63" y="85"/>
                </a:lnTo>
                <a:lnTo>
                  <a:pt x="63" y="87"/>
                </a:lnTo>
                <a:lnTo>
                  <a:pt x="65" y="92"/>
                </a:lnTo>
                <a:lnTo>
                  <a:pt x="65" y="99"/>
                </a:lnTo>
                <a:lnTo>
                  <a:pt x="68" y="104"/>
                </a:lnTo>
                <a:lnTo>
                  <a:pt x="68" y="106"/>
                </a:lnTo>
                <a:lnTo>
                  <a:pt x="70" y="111"/>
                </a:lnTo>
                <a:lnTo>
                  <a:pt x="70" y="114"/>
                </a:lnTo>
                <a:lnTo>
                  <a:pt x="73" y="118"/>
                </a:lnTo>
                <a:lnTo>
                  <a:pt x="73" y="121"/>
                </a:lnTo>
                <a:lnTo>
                  <a:pt x="75" y="123"/>
                </a:lnTo>
                <a:lnTo>
                  <a:pt x="75" y="126"/>
                </a:lnTo>
                <a:lnTo>
                  <a:pt x="77" y="130"/>
                </a:lnTo>
                <a:lnTo>
                  <a:pt x="77" y="135"/>
                </a:lnTo>
                <a:lnTo>
                  <a:pt x="75" y="138"/>
                </a:lnTo>
                <a:lnTo>
                  <a:pt x="73" y="140"/>
                </a:lnTo>
                <a:lnTo>
                  <a:pt x="82" y="140"/>
                </a:lnTo>
                <a:lnTo>
                  <a:pt x="85" y="142"/>
                </a:lnTo>
                <a:lnTo>
                  <a:pt x="85" y="145"/>
                </a:lnTo>
                <a:lnTo>
                  <a:pt x="87" y="147"/>
                </a:lnTo>
                <a:lnTo>
                  <a:pt x="90" y="147"/>
                </a:lnTo>
                <a:lnTo>
                  <a:pt x="92" y="150"/>
                </a:lnTo>
                <a:lnTo>
                  <a:pt x="94" y="152"/>
                </a:lnTo>
                <a:lnTo>
                  <a:pt x="97" y="154"/>
                </a:lnTo>
                <a:lnTo>
                  <a:pt x="99" y="157"/>
                </a:lnTo>
                <a:lnTo>
                  <a:pt x="101" y="159"/>
                </a:lnTo>
                <a:lnTo>
                  <a:pt x="104" y="159"/>
                </a:lnTo>
                <a:lnTo>
                  <a:pt x="106" y="161"/>
                </a:lnTo>
                <a:lnTo>
                  <a:pt x="109" y="164"/>
                </a:lnTo>
                <a:lnTo>
                  <a:pt x="111" y="164"/>
                </a:lnTo>
                <a:lnTo>
                  <a:pt x="113" y="166"/>
                </a:lnTo>
                <a:lnTo>
                  <a:pt x="116" y="166"/>
                </a:lnTo>
                <a:lnTo>
                  <a:pt x="118" y="169"/>
                </a:lnTo>
                <a:lnTo>
                  <a:pt x="121" y="166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30" y="159"/>
                </a:lnTo>
                <a:lnTo>
                  <a:pt x="130" y="157"/>
                </a:lnTo>
                <a:lnTo>
                  <a:pt x="128" y="154"/>
                </a:lnTo>
                <a:lnTo>
                  <a:pt x="116" y="154"/>
                </a:lnTo>
                <a:lnTo>
                  <a:pt x="113" y="152"/>
                </a:lnTo>
                <a:lnTo>
                  <a:pt x="111" y="152"/>
                </a:lnTo>
                <a:lnTo>
                  <a:pt x="109" y="150"/>
                </a:lnTo>
                <a:lnTo>
                  <a:pt x="106" y="150"/>
                </a:lnTo>
                <a:lnTo>
                  <a:pt x="104" y="147"/>
                </a:lnTo>
                <a:lnTo>
                  <a:pt x="101" y="147"/>
                </a:lnTo>
                <a:lnTo>
                  <a:pt x="99" y="145"/>
                </a:lnTo>
                <a:lnTo>
                  <a:pt x="97" y="142"/>
                </a:lnTo>
                <a:lnTo>
                  <a:pt x="94" y="140"/>
                </a:lnTo>
                <a:lnTo>
                  <a:pt x="92" y="138"/>
                </a:lnTo>
                <a:lnTo>
                  <a:pt x="90" y="135"/>
                </a:lnTo>
                <a:lnTo>
                  <a:pt x="87" y="133"/>
                </a:lnTo>
                <a:lnTo>
                  <a:pt x="90" y="130"/>
                </a:lnTo>
                <a:lnTo>
                  <a:pt x="90" y="128"/>
                </a:lnTo>
                <a:lnTo>
                  <a:pt x="82" y="128"/>
                </a:lnTo>
                <a:lnTo>
                  <a:pt x="82" y="126"/>
                </a:lnTo>
                <a:lnTo>
                  <a:pt x="80" y="123"/>
                </a:lnTo>
                <a:lnTo>
                  <a:pt x="80" y="121"/>
                </a:lnTo>
                <a:lnTo>
                  <a:pt x="77" y="118"/>
                </a:lnTo>
                <a:lnTo>
                  <a:pt x="77" y="116"/>
                </a:lnTo>
                <a:lnTo>
                  <a:pt x="75" y="114"/>
                </a:lnTo>
                <a:lnTo>
                  <a:pt x="75" y="111"/>
                </a:lnTo>
                <a:lnTo>
                  <a:pt x="73" y="106"/>
                </a:lnTo>
                <a:lnTo>
                  <a:pt x="70" y="104"/>
                </a:lnTo>
                <a:lnTo>
                  <a:pt x="70" y="99"/>
                </a:lnTo>
                <a:lnTo>
                  <a:pt x="68" y="97"/>
                </a:lnTo>
                <a:lnTo>
                  <a:pt x="68" y="92"/>
                </a:lnTo>
                <a:lnTo>
                  <a:pt x="65" y="87"/>
                </a:lnTo>
                <a:lnTo>
                  <a:pt x="65" y="85"/>
                </a:lnTo>
                <a:lnTo>
                  <a:pt x="65" y="85"/>
                </a:lnTo>
                <a:close/>
              </a:path>
              <a:path w="410" h="172">
                <a:moveTo>
                  <a:pt x="17" y="82"/>
                </a:moveTo>
                <a:lnTo>
                  <a:pt x="15" y="87"/>
                </a:lnTo>
                <a:lnTo>
                  <a:pt x="15" y="94"/>
                </a:lnTo>
                <a:lnTo>
                  <a:pt x="13" y="97"/>
                </a:lnTo>
                <a:lnTo>
                  <a:pt x="13" y="99"/>
                </a:lnTo>
                <a:lnTo>
                  <a:pt x="10" y="104"/>
                </a:lnTo>
                <a:lnTo>
                  <a:pt x="10" y="106"/>
                </a:lnTo>
                <a:lnTo>
                  <a:pt x="8" y="109"/>
                </a:lnTo>
                <a:lnTo>
                  <a:pt x="8" y="114"/>
                </a:lnTo>
                <a:lnTo>
                  <a:pt x="5" y="116"/>
                </a:lnTo>
                <a:lnTo>
                  <a:pt x="5" y="118"/>
                </a:lnTo>
                <a:lnTo>
                  <a:pt x="3" y="123"/>
                </a:lnTo>
                <a:lnTo>
                  <a:pt x="3" y="126"/>
                </a:lnTo>
                <a:lnTo>
                  <a:pt x="1" y="128"/>
                </a:lnTo>
                <a:lnTo>
                  <a:pt x="3" y="130"/>
                </a:lnTo>
                <a:lnTo>
                  <a:pt x="3" y="128"/>
                </a:lnTo>
                <a:lnTo>
                  <a:pt x="5" y="126"/>
                </a:lnTo>
                <a:lnTo>
                  <a:pt x="8" y="121"/>
                </a:lnTo>
                <a:lnTo>
                  <a:pt x="10" y="118"/>
                </a:lnTo>
                <a:lnTo>
                  <a:pt x="10" y="116"/>
                </a:lnTo>
                <a:lnTo>
                  <a:pt x="13" y="111"/>
                </a:lnTo>
                <a:lnTo>
                  <a:pt x="15" y="109"/>
                </a:lnTo>
                <a:lnTo>
                  <a:pt x="15" y="106"/>
                </a:lnTo>
                <a:lnTo>
                  <a:pt x="17" y="101"/>
                </a:lnTo>
                <a:lnTo>
                  <a:pt x="17" y="99"/>
                </a:lnTo>
                <a:lnTo>
                  <a:pt x="20" y="97"/>
                </a:lnTo>
                <a:lnTo>
                  <a:pt x="20" y="92"/>
                </a:lnTo>
                <a:lnTo>
                  <a:pt x="22" y="90"/>
                </a:lnTo>
                <a:lnTo>
                  <a:pt x="22" y="87"/>
                </a:lnTo>
                <a:lnTo>
                  <a:pt x="25" y="82"/>
                </a:lnTo>
                <a:lnTo>
                  <a:pt x="17" y="82"/>
                </a:lnTo>
                <a:lnTo>
                  <a:pt x="17" y="82"/>
                </a:lnTo>
                <a:close/>
              </a:path>
              <a:path w="410" h="172">
                <a:moveTo>
                  <a:pt x="99" y="78"/>
                </a:move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9"/>
                </a:lnTo>
                <a:lnTo>
                  <a:pt x="92" y="101"/>
                </a:lnTo>
                <a:lnTo>
                  <a:pt x="92" y="106"/>
                </a:lnTo>
                <a:lnTo>
                  <a:pt x="90" y="109"/>
                </a:lnTo>
                <a:lnTo>
                  <a:pt x="90" y="114"/>
                </a:lnTo>
                <a:lnTo>
                  <a:pt x="87" y="116"/>
                </a:lnTo>
                <a:lnTo>
                  <a:pt x="87" y="118"/>
                </a:lnTo>
                <a:lnTo>
                  <a:pt x="85" y="121"/>
                </a:lnTo>
                <a:lnTo>
                  <a:pt x="85" y="126"/>
                </a:lnTo>
                <a:lnTo>
                  <a:pt x="82" y="128"/>
                </a:lnTo>
                <a:lnTo>
                  <a:pt x="90" y="128"/>
                </a:lnTo>
                <a:lnTo>
                  <a:pt x="92" y="126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101" y="106"/>
                </a:lnTo>
                <a:lnTo>
                  <a:pt x="101" y="101"/>
                </a:lnTo>
                <a:lnTo>
                  <a:pt x="104" y="97"/>
                </a:lnTo>
                <a:lnTo>
                  <a:pt x="106" y="94"/>
                </a:lnTo>
                <a:lnTo>
                  <a:pt x="106" y="92"/>
                </a:lnTo>
                <a:lnTo>
                  <a:pt x="109" y="90"/>
                </a:lnTo>
                <a:lnTo>
                  <a:pt x="111" y="90"/>
                </a:lnTo>
                <a:lnTo>
                  <a:pt x="99" y="78"/>
                </a:lnTo>
                <a:lnTo>
                  <a:pt x="99" y="78"/>
                </a:lnTo>
                <a:close/>
              </a:path>
              <a:path w="410" h="172">
                <a:moveTo>
                  <a:pt x="39" y="66"/>
                </a:moveTo>
                <a:lnTo>
                  <a:pt x="32" y="66"/>
                </a:lnTo>
                <a:lnTo>
                  <a:pt x="34" y="68"/>
                </a:lnTo>
                <a:lnTo>
                  <a:pt x="34" y="70"/>
                </a:lnTo>
                <a:lnTo>
                  <a:pt x="37" y="75"/>
                </a:lnTo>
                <a:lnTo>
                  <a:pt x="39" y="78"/>
                </a:lnTo>
                <a:lnTo>
                  <a:pt x="39" y="80"/>
                </a:lnTo>
                <a:lnTo>
                  <a:pt x="41" y="85"/>
                </a:lnTo>
                <a:lnTo>
                  <a:pt x="44" y="90"/>
                </a:lnTo>
                <a:lnTo>
                  <a:pt x="46" y="90"/>
                </a:lnTo>
                <a:lnTo>
                  <a:pt x="46" y="85"/>
                </a:lnTo>
                <a:lnTo>
                  <a:pt x="49" y="82"/>
                </a:lnTo>
                <a:lnTo>
                  <a:pt x="49" y="78"/>
                </a:lnTo>
                <a:lnTo>
                  <a:pt x="46" y="73"/>
                </a:lnTo>
                <a:lnTo>
                  <a:pt x="46" y="70"/>
                </a:lnTo>
                <a:lnTo>
                  <a:pt x="44" y="70"/>
                </a:lnTo>
                <a:lnTo>
                  <a:pt x="44" y="68"/>
                </a:lnTo>
                <a:lnTo>
                  <a:pt x="41" y="68"/>
                </a:lnTo>
                <a:lnTo>
                  <a:pt x="39" y="66"/>
                </a:lnTo>
                <a:lnTo>
                  <a:pt x="39" y="66"/>
                </a:lnTo>
                <a:close/>
              </a:path>
              <a:path w="410" h="172">
                <a:moveTo>
                  <a:pt x="32" y="49"/>
                </a:moveTo>
                <a:lnTo>
                  <a:pt x="25" y="49"/>
                </a:lnTo>
                <a:lnTo>
                  <a:pt x="22" y="54"/>
                </a:lnTo>
                <a:lnTo>
                  <a:pt x="22" y="63"/>
                </a:lnTo>
                <a:lnTo>
                  <a:pt x="20" y="68"/>
                </a:lnTo>
                <a:lnTo>
                  <a:pt x="20" y="75"/>
                </a:lnTo>
                <a:lnTo>
                  <a:pt x="17" y="80"/>
                </a:lnTo>
                <a:lnTo>
                  <a:pt x="17" y="82"/>
                </a:lnTo>
                <a:lnTo>
                  <a:pt x="25" y="82"/>
                </a:lnTo>
                <a:lnTo>
                  <a:pt x="25" y="133"/>
                </a:lnTo>
                <a:lnTo>
                  <a:pt x="25" y="138"/>
                </a:lnTo>
                <a:lnTo>
                  <a:pt x="25" y="159"/>
                </a:lnTo>
                <a:lnTo>
                  <a:pt x="22" y="164"/>
                </a:lnTo>
                <a:lnTo>
                  <a:pt x="22" y="171"/>
                </a:lnTo>
                <a:lnTo>
                  <a:pt x="32" y="164"/>
                </a:lnTo>
                <a:lnTo>
                  <a:pt x="32" y="66"/>
                </a:lnTo>
                <a:lnTo>
                  <a:pt x="39" y="66"/>
                </a:lnTo>
                <a:lnTo>
                  <a:pt x="34" y="63"/>
                </a:lnTo>
                <a:lnTo>
                  <a:pt x="32" y="61"/>
                </a:lnTo>
                <a:lnTo>
                  <a:pt x="32" y="49"/>
                </a:lnTo>
                <a:lnTo>
                  <a:pt x="32" y="49"/>
                </a:lnTo>
                <a:close/>
              </a:path>
              <a:path w="410" h="172">
                <a:moveTo>
                  <a:pt x="94" y="49"/>
                </a:moveTo>
                <a:lnTo>
                  <a:pt x="92" y="51"/>
                </a:lnTo>
                <a:lnTo>
                  <a:pt x="94" y="54"/>
                </a:lnTo>
                <a:lnTo>
                  <a:pt x="97" y="56"/>
                </a:lnTo>
                <a:lnTo>
                  <a:pt x="99" y="58"/>
                </a:lnTo>
                <a:lnTo>
                  <a:pt x="101" y="63"/>
                </a:lnTo>
                <a:lnTo>
                  <a:pt x="104" y="66"/>
                </a:lnTo>
                <a:lnTo>
                  <a:pt x="106" y="68"/>
                </a:lnTo>
                <a:lnTo>
                  <a:pt x="109" y="70"/>
                </a:lnTo>
                <a:lnTo>
                  <a:pt x="109" y="73"/>
                </a:lnTo>
                <a:lnTo>
                  <a:pt x="111" y="75"/>
                </a:lnTo>
                <a:lnTo>
                  <a:pt x="111" y="78"/>
                </a:lnTo>
                <a:lnTo>
                  <a:pt x="113" y="80"/>
                </a:lnTo>
                <a:lnTo>
                  <a:pt x="116" y="85"/>
                </a:lnTo>
                <a:lnTo>
                  <a:pt x="116" y="87"/>
                </a:lnTo>
                <a:lnTo>
                  <a:pt x="118" y="87"/>
                </a:lnTo>
                <a:lnTo>
                  <a:pt x="121" y="85"/>
                </a:lnTo>
                <a:lnTo>
                  <a:pt x="121" y="68"/>
                </a:lnTo>
                <a:lnTo>
                  <a:pt x="118" y="66"/>
                </a:lnTo>
                <a:lnTo>
                  <a:pt x="116" y="63"/>
                </a:lnTo>
                <a:lnTo>
                  <a:pt x="113" y="61"/>
                </a:lnTo>
                <a:lnTo>
                  <a:pt x="111" y="58"/>
                </a:lnTo>
                <a:lnTo>
                  <a:pt x="109" y="58"/>
                </a:lnTo>
                <a:lnTo>
                  <a:pt x="104" y="56"/>
                </a:lnTo>
                <a:lnTo>
                  <a:pt x="101" y="54"/>
                </a:lnTo>
                <a:lnTo>
                  <a:pt x="97" y="51"/>
                </a:lnTo>
                <a:lnTo>
                  <a:pt x="94" y="49"/>
                </a:lnTo>
                <a:lnTo>
                  <a:pt x="94" y="49"/>
                </a:lnTo>
                <a:close/>
              </a:path>
              <a:path w="410" h="172">
                <a:moveTo>
                  <a:pt x="70" y="44"/>
                </a:moveTo>
                <a:lnTo>
                  <a:pt x="70" y="46"/>
                </a:lnTo>
                <a:lnTo>
                  <a:pt x="68" y="49"/>
                </a:lnTo>
                <a:lnTo>
                  <a:pt x="68" y="54"/>
                </a:lnTo>
                <a:lnTo>
                  <a:pt x="65" y="56"/>
                </a:lnTo>
                <a:lnTo>
                  <a:pt x="65" y="58"/>
                </a:lnTo>
                <a:lnTo>
                  <a:pt x="63" y="63"/>
                </a:lnTo>
                <a:lnTo>
                  <a:pt x="61" y="66"/>
                </a:lnTo>
                <a:lnTo>
                  <a:pt x="61" y="68"/>
                </a:lnTo>
                <a:lnTo>
                  <a:pt x="58" y="73"/>
                </a:lnTo>
                <a:lnTo>
                  <a:pt x="56" y="75"/>
                </a:lnTo>
                <a:lnTo>
                  <a:pt x="56" y="78"/>
                </a:lnTo>
                <a:lnTo>
                  <a:pt x="53" y="82"/>
                </a:lnTo>
                <a:lnTo>
                  <a:pt x="51" y="85"/>
                </a:lnTo>
                <a:lnTo>
                  <a:pt x="49" y="87"/>
                </a:lnTo>
                <a:lnTo>
                  <a:pt x="49" y="90"/>
                </a:lnTo>
                <a:lnTo>
                  <a:pt x="46" y="92"/>
                </a:lnTo>
                <a:lnTo>
                  <a:pt x="46" y="94"/>
                </a:lnTo>
                <a:lnTo>
                  <a:pt x="49" y="92"/>
                </a:lnTo>
                <a:lnTo>
                  <a:pt x="51" y="90"/>
                </a:lnTo>
                <a:lnTo>
                  <a:pt x="53" y="87"/>
                </a:lnTo>
                <a:lnTo>
                  <a:pt x="56" y="87"/>
                </a:lnTo>
                <a:lnTo>
                  <a:pt x="56" y="85"/>
                </a:lnTo>
                <a:lnTo>
                  <a:pt x="58" y="82"/>
                </a:lnTo>
                <a:lnTo>
                  <a:pt x="61" y="78"/>
                </a:lnTo>
                <a:lnTo>
                  <a:pt x="63" y="75"/>
                </a:lnTo>
                <a:lnTo>
                  <a:pt x="65" y="73"/>
                </a:lnTo>
                <a:lnTo>
                  <a:pt x="68" y="70"/>
                </a:lnTo>
                <a:lnTo>
                  <a:pt x="68" y="68"/>
                </a:lnTo>
                <a:lnTo>
                  <a:pt x="70" y="63"/>
                </a:lnTo>
                <a:lnTo>
                  <a:pt x="73" y="61"/>
                </a:lnTo>
                <a:lnTo>
                  <a:pt x="75" y="58"/>
                </a:lnTo>
                <a:lnTo>
                  <a:pt x="77" y="56"/>
                </a:lnTo>
                <a:lnTo>
                  <a:pt x="80" y="56"/>
                </a:lnTo>
                <a:lnTo>
                  <a:pt x="82" y="54"/>
                </a:lnTo>
                <a:lnTo>
                  <a:pt x="70" y="44"/>
                </a:lnTo>
                <a:lnTo>
                  <a:pt x="70" y="44"/>
                </a:lnTo>
                <a:close/>
              </a:path>
              <a:path w="410" h="172">
                <a:moveTo>
                  <a:pt x="44" y="37"/>
                </a:moveTo>
                <a:lnTo>
                  <a:pt x="39" y="44"/>
                </a:lnTo>
                <a:lnTo>
                  <a:pt x="1" y="44"/>
                </a:lnTo>
                <a:lnTo>
                  <a:pt x="5" y="51"/>
                </a:lnTo>
                <a:lnTo>
                  <a:pt x="10" y="49"/>
                </a:lnTo>
                <a:lnTo>
                  <a:pt x="53" y="49"/>
                </a:lnTo>
                <a:lnTo>
                  <a:pt x="44" y="37"/>
                </a:lnTo>
                <a:lnTo>
                  <a:pt x="44" y="37"/>
                </a:lnTo>
                <a:close/>
              </a:path>
              <a:path w="410" h="172">
                <a:moveTo>
                  <a:pt x="116" y="25"/>
                </a:moveTo>
                <a:lnTo>
                  <a:pt x="109" y="34"/>
                </a:lnTo>
                <a:lnTo>
                  <a:pt x="49" y="34"/>
                </a:lnTo>
                <a:lnTo>
                  <a:pt x="53" y="41"/>
                </a:lnTo>
                <a:lnTo>
                  <a:pt x="56" y="39"/>
                </a:lnTo>
                <a:lnTo>
                  <a:pt x="128" y="39"/>
                </a:lnTo>
                <a:lnTo>
                  <a:pt x="116" y="25"/>
                </a:lnTo>
                <a:lnTo>
                  <a:pt x="116" y="25"/>
                </a:lnTo>
                <a:close/>
              </a:path>
              <a:path w="410" h="172">
                <a:moveTo>
                  <a:pt x="22" y="1"/>
                </a:moveTo>
                <a:lnTo>
                  <a:pt x="22" y="6"/>
                </a:lnTo>
                <a:lnTo>
                  <a:pt x="25" y="8"/>
                </a:lnTo>
                <a:lnTo>
                  <a:pt x="25" y="44"/>
                </a:lnTo>
                <a:lnTo>
                  <a:pt x="32" y="44"/>
                </a:lnTo>
                <a:lnTo>
                  <a:pt x="32" y="13"/>
                </a:lnTo>
                <a:lnTo>
                  <a:pt x="37" y="10"/>
                </a:lnTo>
                <a:lnTo>
                  <a:pt x="22" y="1"/>
                </a:lnTo>
                <a:lnTo>
                  <a:pt x="22" y="1"/>
                </a:lnTo>
                <a:close/>
              </a:path>
              <a:path w="410" h="172">
                <a:moveTo>
                  <a:pt x="73" y="1"/>
                </a:moveTo>
                <a:lnTo>
                  <a:pt x="70" y="1"/>
                </a:lnTo>
                <a:lnTo>
                  <a:pt x="73" y="3"/>
                </a:lnTo>
                <a:lnTo>
                  <a:pt x="75" y="8"/>
                </a:lnTo>
                <a:lnTo>
                  <a:pt x="77" y="10"/>
                </a:lnTo>
                <a:lnTo>
                  <a:pt x="77" y="15"/>
                </a:lnTo>
                <a:lnTo>
                  <a:pt x="80" y="18"/>
                </a:lnTo>
                <a:lnTo>
                  <a:pt x="80" y="20"/>
                </a:lnTo>
                <a:lnTo>
                  <a:pt x="82" y="22"/>
                </a:lnTo>
                <a:lnTo>
                  <a:pt x="82" y="32"/>
                </a:lnTo>
                <a:lnTo>
                  <a:pt x="85" y="34"/>
                </a:lnTo>
                <a:lnTo>
                  <a:pt x="85" y="32"/>
                </a:lnTo>
                <a:lnTo>
                  <a:pt x="90" y="30"/>
                </a:lnTo>
                <a:lnTo>
                  <a:pt x="90" y="15"/>
                </a:lnTo>
                <a:lnTo>
                  <a:pt x="87" y="13"/>
                </a:lnTo>
                <a:lnTo>
                  <a:pt x="87" y="10"/>
                </a:lnTo>
                <a:lnTo>
                  <a:pt x="85" y="8"/>
                </a:lnTo>
                <a:lnTo>
                  <a:pt x="82" y="8"/>
                </a:lnTo>
                <a:lnTo>
                  <a:pt x="80" y="6"/>
                </a:lnTo>
                <a:lnTo>
                  <a:pt x="77" y="3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10" h="172">
                <a:moveTo>
                  <a:pt x="353" y="147"/>
                </a:moveTo>
                <a:lnTo>
                  <a:pt x="353" y="152"/>
                </a:lnTo>
                <a:lnTo>
                  <a:pt x="373" y="152"/>
                </a:lnTo>
                <a:lnTo>
                  <a:pt x="368" y="152"/>
                </a:lnTo>
                <a:lnTo>
                  <a:pt x="365" y="150"/>
                </a:lnTo>
                <a:lnTo>
                  <a:pt x="358" y="150"/>
                </a:lnTo>
                <a:lnTo>
                  <a:pt x="353" y="147"/>
                </a:lnTo>
                <a:lnTo>
                  <a:pt x="353" y="147"/>
                </a:lnTo>
                <a:close/>
              </a:path>
              <a:path w="410" h="172">
                <a:moveTo>
                  <a:pt x="325" y="99"/>
                </a:moveTo>
                <a:lnTo>
                  <a:pt x="317" y="99"/>
                </a:lnTo>
                <a:lnTo>
                  <a:pt x="317" y="101"/>
                </a:lnTo>
                <a:lnTo>
                  <a:pt x="317" y="104"/>
                </a:lnTo>
                <a:lnTo>
                  <a:pt x="320" y="109"/>
                </a:lnTo>
                <a:lnTo>
                  <a:pt x="320" y="111"/>
                </a:lnTo>
                <a:lnTo>
                  <a:pt x="322" y="116"/>
                </a:lnTo>
                <a:lnTo>
                  <a:pt x="322" y="123"/>
                </a:lnTo>
                <a:lnTo>
                  <a:pt x="325" y="126"/>
                </a:lnTo>
                <a:lnTo>
                  <a:pt x="325" y="133"/>
                </a:lnTo>
                <a:lnTo>
                  <a:pt x="327" y="135"/>
                </a:lnTo>
                <a:lnTo>
                  <a:pt x="327" y="145"/>
                </a:lnTo>
                <a:lnTo>
                  <a:pt x="330" y="147"/>
                </a:lnTo>
                <a:lnTo>
                  <a:pt x="332" y="145"/>
                </a:lnTo>
                <a:lnTo>
                  <a:pt x="334" y="142"/>
                </a:lnTo>
                <a:lnTo>
                  <a:pt x="334" y="126"/>
                </a:lnTo>
                <a:lnTo>
                  <a:pt x="332" y="121"/>
                </a:lnTo>
                <a:lnTo>
                  <a:pt x="332" y="116"/>
                </a:lnTo>
                <a:lnTo>
                  <a:pt x="330" y="114"/>
                </a:lnTo>
                <a:lnTo>
                  <a:pt x="330" y="111"/>
                </a:lnTo>
                <a:lnTo>
                  <a:pt x="327" y="106"/>
                </a:lnTo>
                <a:lnTo>
                  <a:pt x="325" y="104"/>
                </a:lnTo>
                <a:lnTo>
                  <a:pt x="325" y="99"/>
                </a:lnTo>
                <a:lnTo>
                  <a:pt x="325" y="99"/>
                </a:lnTo>
                <a:close/>
              </a:path>
              <a:path w="410" h="172">
                <a:moveTo>
                  <a:pt x="344" y="70"/>
                </a:moveTo>
                <a:lnTo>
                  <a:pt x="341" y="70"/>
                </a:lnTo>
                <a:lnTo>
                  <a:pt x="344" y="73"/>
                </a:lnTo>
                <a:lnTo>
                  <a:pt x="344" y="78"/>
                </a:lnTo>
                <a:lnTo>
                  <a:pt x="346" y="80"/>
                </a:lnTo>
                <a:lnTo>
                  <a:pt x="346" y="85"/>
                </a:lnTo>
                <a:lnTo>
                  <a:pt x="349" y="87"/>
                </a:lnTo>
                <a:lnTo>
                  <a:pt x="349" y="94"/>
                </a:lnTo>
                <a:lnTo>
                  <a:pt x="351" y="97"/>
                </a:lnTo>
                <a:lnTo>
                  <a:pt x="351" y="111"/>
                </a:lnTo>
                <a:lnTo>
                  <a:pt x="353" y="114"/>
                </a:lnTo>
                <a:lnTo>
                  <a:pt x="356" y="114"/>
                </a:lnTo>
                <a:lnTo>
                  <a:pt x="358" y="109"/>
                </a:lnTo>
                <a:lnTo>
                  <a:pt x="358" y="106"/>
                </a:lnTo>
                <a:lnTo>
                  <a:pt x="361" y="104"/>
                </a:lnTo>
                <a:lnTo>
                  <a:pt x="361" y="97"/>
                </a:lnTo>
                <a:lnTo>
                  <a:pt x="358" y="92"/>
                </a:lnTo>
                <a:lnTo>
                  <a:pt x="358" y="87"/>
                </a:lnTo>
                <a:lnTo>
                  <a:pt x="356" y="87"/>
                </a:lnTo>
                <a:lnTo>
                  <a:pt x="356" y="85"/>
                </a:lnTo>
                <a:lnTo>
                  <a:pt x="353" y="82"/>
                </a:lnTo>
                <a:lnTo>
                  <a:pt x="351" y="80"/>
                </a:lnTo>
                <a:lnTo>
                  <a:pt x="349" y="75"/>
                </a:lnTo>
                <a:lnTo>
                  <a:pt x="346" y="73"/>
                </a:lnTo>
                <a:lnTo>
                  <a:pt x="344" y="70"/>
                </a:lnTo>
                <a:lnTo>
                  <a:pt x="344" y="70"/>
                </a:lnTo>
                <a:close/>
              </a:path>
              <a:path w="410" h="172">
                <a:moveTo>
                  <a:pt x="385" y="54"/>
                </a:moveTo>
                <a:lnTo>
                  <a:pt x="377" y="54"/>
                </a:lnTo>
                <a:lnTo>
                  <a:pt x="377" y="145"/>
                </a:lnTo>
                <a:lnTo>
                  <a:pt x="377" y="147"/>
                </a:lnTo>
                <a:lnTo>
                  <a:pt x="375" y="150"/>
                </a:lnTo>
                <a:lnTo>
                  <a:pt x="373" y="152"/>
                </a:lnTo>
                <a:lnTo>
                  <a:pt x="353" y="152"/>
                </a:lnTo>
                <a:lnTo>
                  <a:pt x="358" y="154"/>
                </a:lnTo>
                <a:lnTo>
                  <a:pt x="361" y="157"/>
                </a:lnTo>
                <a:lnTo>
                  <a:pt x="365" y="159"/>
                </a:lnTo>
                <a:lnTo>
                  <a:pt x="368" y="159"/>
                </a:lnTo>
                <a:lnTo>
                  <a:pt x="368" y="161"/>
                </a:lnTo>
                <a:lnTo>
                  <a:pt x="370" y="164"/>
                </a:lnTo>
                <a:lnTo>
                  <a:pt x="373" y="166"/>
                </a:lnTo>
                <a:lnTo>
                  <a:pt x="373" y="169"/>
                </a:lnTo>
                <a:lnTo>
                  <a:pt x="375" y="169"/>
                </a:lnTo>
                <a:lnTo>
                  <a:pt x="377" y="166"/>
                </a:lnTo>
                <a:lnTo>
                  <a:pt x="380" y="164"/>
                </a:lnTo>
                <a:lnTo>
                  <a:pt x="382" y="161"/>
                </a:lnTo>
                <a:lnTo>
                  <a:pt x="382" y="159"/>
                </a:lnTo>
                <a:lnTo>
                  <a:pt x="385" y="157"/>
                </a:lnTo>
                <a:lnTo>
                  <a:pt x="385" y="154"/>
                </a:lnTo>
                <a:lnTo>
                  <a:pt x="385" y="150"/>
                </a:lnTo>
                <a:lnTo>
                  <a:pt x="385" y="54"/>
                </a:lnTo>
                <a:lnTo>
                  <a:pt x="385" y="54"/>
                </a:lnTo>
                <a:close/>
              </a:path>
              <a:path w="410" h="172">
                <a:moveTo>
                  <a:pt x="291" y="46"/>
                </a:moveTo>
                <a:lnTo>
                  <a:pt x="289" y="49"/>
                </a:lnTo>
                <a:lnTo>
                  <a:pt x="291" y="51"/>
                </a:lnTo>
                <a:lnTo>
                  <a:pt x="291" y="54"/>
                </a:lnTo>
                <a:lnTo>
                  <a:pt x="293" y="54"/>
                </a:lnTo>
                <a:lnTo>
                  <a:pt x="293" y="56"/>
                </a:lnTo>
                <a:lnTo>
                  <a:pt x="296" y="61"/>
                </a:lnTo>
                <a:lnTo>
                  <a:pt x="296" y="63"/>
                </a:lnTo>
                <a:lnTo>
                  <a:pt x="298" y="66"/>
                </a:lnTo>
                <a:lnTo>
                  <a:pt x="301" y="68"/>
                </a:lnTo>
                <a:lnTo>
                  <a:pt x="301" y="73"/>
                </a:lnTo>
                <a:lnTo>
                  <a:pt x="303" y="75"/>
                </a:lnTo>
                <a:lnTo>
                  <a:pt x="305" y="80"/>
                </a:lnTo>
                <a:lnTo>
                  <a:pt x="308" y="82"/>
                </a:lnTo>
                <a:lnTo>
                  <a:pt x="315" y="82"/>
                </a:lnTo>
                <a:lnTo>
                  <a:pt x="313" y="80"/>
                </a:lnTo>
                <a:lnTo>
                  <a:pt x="310" y="78"/>
                </a:lnTo>
                <a:lnTo>
                  <a:pt x="310" y="75"/>
                </a:lnTo>
                <a:lnTo>
                  <a:pt x="308" y="70"/>
                </a:lnTo>
                <a:lnTo>
                  <a:pt x="305" y="68"/>
                </a:lnTo>
                <a:lnTo>
                  <a:pt x="303" y="66"/>
                </a:lnTo>
                <a:lnTo>
                  <a:pt x="303" y="63"/>
                </a:lnTo>
                <a:lnTo>
                  <a:pt x="301" y="61"/>
                </a:lnTo>
                <a:lnTo>
                  <a:pt x="298" y="58"/>
                </a:lnTo>
                <a:lnTo>
                  <a:pt x="296" y="54"/>
                </a:lnTo>
                <a:lnTo>
                  <a:pt x="293" y="51"/>
                </a:lnTo>
                <a:lnTo>
                  <a:pt x="293" y="49"/>
                </a:lnTo>
                <a:lnTo>
                  <a:pt x="291" y="46"/>
                </a:lnTo>
                <a:lnTo>
                  <a:pt x="291" y="46"/>
                </a:lnTo>
                <a:close/>
              </a:path>
              <a:path w="410" h="172">
                <a:moveTo>
                  <a:pt x="397" y="41"/>
                </a:moveTo>
                <a:lnTo>
                  <a:pt x="390" y="51"/>
                </a:lnTo>
                <a:lnTo>
                  <a:pt x="334" y="51"/>
                </a:lnTo>
                <a:lnTo>
                  <a:pt x="339" y="56"/>
                </a:lnTo>
                <a:lnTo>
                  <a:pt x="346" y="56"/>
                </a:lnTo>
                <a:lnTo>
                  <a:pt x="349" y="54"/>
                </a:lnTo>
                <a:lnTo>
                  <a:pt x="409" y="54"/>
                </a:lnTo>
                <a:lnTo>
                  <a:pt x="397" y="41"/>
                </a:lnTo>
                <a:lnTo>
                  <a:pt x="397" y="41"/>
                </a:lnTo>
                <a:close/>
              </a:path>
              <a:path w="410" h="172">
                <a:moveTo>
                  <a:pt x="339" y="32"/>
                </a:moveTo>
                <a:lnTo>
                  <a:pt x="327" y="32"/>
                </a:lnTo>
                <a:lnTo>
                  <a:pt x="325" y="37"/>
                </a:lnTo>
                <a:lnTo>
                  <a:pt x="325" y="44"/>
                </a:lnTo>
                <a:lnTo>
                  <a:pt x="322" y="49"/>
                </a:lnTo>
                <a:lnTo>
                  <a:pt x="322" y="56"/>
                </a:lnTo>
                <a:lnTo>
                  <a:pt x="320" y="61"/>
                </a:lnTo>
                <a:lnTo>
                  <a:pt x="320" y="68"/>
                </a:lnTo>
                <a:lnTo>
                  <a:pt x="317" y="70"/>
                </a:lnTo>
                <a:lnTo>
                  <a:pt x="317" y="78"/>
                </a:lnTo>
                <a:lnTo>
                  <a:pt x="315" y="80"/>
                </a:lnTo>
                <a:lnTo>
                  <a:pt x="315" y="82"/>
                </a:lnTo>
                <a:lnTo>
                  <a:pt x="308" y="82"/>
                </a:lnTo>
                <a:lnTo>
                  <a:pt x="310" y="87"/>
                </a:lnTo>
                <a:lnTo>
                  <a:pt x="313" y="92"/>
                </a:lnTo>
                <a:lnTo>
                  <a:pt x="310" y="92"/>
                </a:lnTo>
                <a:lnTo>
                  <a:pt x="310" y="94"/>
                </a:lnTo>
                <a:lnTo>
                  <a:pt x="310" y="99"/>
                </a:lnTo>
                <a:lnTo>
                  <a:pt x="308" y="101"/>
                </a:lnTo>
                <a:lnTo>
                  <a:pt x="305" y="104"/>
                </a:lnTo>
                <a:lnTo>
                  <a:pt x="305" y="109"/>
                </a:lnTo>
                <a:lnTo>
                  <a:pt x="303" y="111"/>
                </a:lnTo>
                <a:lnTo>
                  <a:pt x="301" y="114"/>
                </a:lnTo>
                <a:lnTo>
                  <a:pt x="301" y="118"/>
                </a:lnTo>
                <a:lnTo>
                  <a:pt x="298" y="121"/>
                </a:lnTo>
                <a:lnTo>
                  <a:pt x="298" y="123"/>
                </a:lnTo>
                <a:lnTo>
                  <a:pt x="296" y="126"/>
                </a:lnTo>
                <a:lnTo>
                  <a:pt x="293" y="130"/>
                </a:lnTo>
                <a:lnTo>
                  <a:pt x="291" y="133"/>
                </a:lnTo>
                <a:lnTo>
                  <a:pt x="291" y="135"/>
                </a:lnTo>
                <a:lnTo>
                  <a:pt x="289" y="138"/>
                </a:lnTo>
                <a:lnTo>
                  <a:pt x="286" y="140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9" y="154"/>
                </a:lnTo>
                <a:lnTo>
                  <a:pt x="281" y="152"/>
                </a:lnTo>
                <a:lnTo>
                  <a:pt x="284" y="150"/>
                </a:lnTo>
                <a:lnTo>
                  <a:pt x="286" y="147"/>
                </a:lnTo>
                <a:lnTo>
                  <a:pt x="289" y="145"/>
                </a:lnTo>
                <a:lnTo>
                  <a:pt x="291" y="142"/>
                </a:lnTo>
                <a:lnTo>
                  <a:pt x="293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3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0" y="114"/>
                </a:lnTo>
                <a:lnTo>
                  <a:pt x="310" y="111"/>
                </a:lnTo>
                <a:lnTo>
                  <a:pt x="313" y="109"/>
                </a:lnTo>
                <a:lnTo>
                  <a:pt x="313" y="106"/>
                </a:lnTo>
                <a:lnTo>
                  <a:pt x="315" y="101"/>
                </a:lnTo>
                <a:lnTo>
                  <a:pt x="317" y="99"/>
                </a:lnTo>
                <a:lnTo>
                  <a:pt x="325" y="99"/>
                </a:lnTo>
                <a:lnTo>
                  <a:pt x="322" y="94"/>
                </a:lnTo>
                <a:lnTo>
                  <a:pt x="320" y="92"/>
                </a:lnTo>
                <a:lnTo>
                  <a:pt x="320" y="87"/>
                </a:lnTo>
                <a:lnTo>
                  <a:pt x="322" y="85"/>
                </a:lnTo>
                <a:lnTo>
                  <a:pt x="322" y="80"/>
                </a:lnTo>
                <a:lnTo>
                  <a:pt x="325" y="78"/>
                </a:lnTo>
                <a:lnTo>
                  <a:pt x="325" y="70"/>
                </a:lnTo>
                <a:lnTo>
                  <a:pt x="327" y="68"/>
                </a:lnTo>
                <a:lnTo>
                  <a:pt x="327" y="63"/>
                </a:lnTo>
                <a:lnTo>
                  <a:pt x="330" y="61"/>
                </a:lnTo>
                <a:lnTo>
                  <a:pt x="330" y="54"/>
                </a:lnTo>
                <a:lnTo>
                  <a:pt x="332" y="49"/>
                </a:lnTo>
                <a:lnTo>
                  <a:pt x="332" y="46"/>
                </a:lnTo>
                <a:lnTo>
                  <a:pt x="334" y="41"/>
                </a:lnTo>
                <a:lnTo>
                  <a:pt x="334" y="37"/>
                </a:lnTo>
                <a:lnTo>
                  <a:pt x="339" y="32"/>
                </a:lnTo>
                <a:lnTo>
                  <a:pt x="339" y="32"/>
                </a:lnTo>
                <a:close/>
              </a:path>
              <a:path w="410" h="172">
                <a:moveTo>
                  <a:pt x="330" y="20"/>
                </a:moveTo>
                <a:lnTo>
                  <a:pt x="327" y="27"/>
                </a:lnTo>
                <a:lnTo>
                  <a:pt x="284" y="27"/>
                </a:lnTo>
                <a:lnTo>
                  <a:pt x="289" y="34"/>
                </a:lnTo>
                <a:lnTo>
                  <a:pt x="293" y="34"/>
                </a:lnTo>
                <a:lnTo>
                  <a:pt x="296" y="32"/>
                </a:lnTo>
                <a:lnTo>
                  <a:pt x="339" y="32"/>
                </a:lnTo>
                <a:lnTo>
                  <a:pt x="330" y="20"/>
                </a:lnTo>
                <a:lnTo>
                  <a:pt x="330" y="20"/>
                </a:lnTo>
                <a:close/>
              </a:path>
              <a:path w="410" h="172">
                <a:moveTo>
                  <a:pt x="377" y="3"/>
                </a:moveTo>
                <a:lnTo>
                  <a:pt x="377" y="51"/>
                </a:lnTo>
                <a:lnTo>
                  <a:pt x="385" y="51"/>
                </a:lnTo>
                <a:lnTo>
                  <a:pt x="385" y="18"/>
                </a:lnTo>
                <a:lnTo>
                  <a:pt x="390" y="13"/>
                </a:lnTo>
                <a:lnTo>
                  <a:pt x="377" y="3"/>
                </a:lnTo>
                <a:lnTo>
                  <a:pt x="377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" name="path 74"/>
          <p:cNvSpPr/>
          <p:nvPr/>
        </p:nvSpPr>
        <p:spPr>
          <a:xfrm>
            <a:off x="608609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49" y="164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0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7" y="106"/>
                </a:ln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4" y="123"/>
                </a:lnTo>
                <a:lnTo>
                  <a:pt x="106" y="125"/>
                </a:lnTo>
                <a:lnTo>
                  <a:pt x="109" y="130"/>
                </a:lnTo>
                <a:lnTo>
                  <a:pt x="109" y="133"/>
                </a:lnTo>
                <a:lnTo>
                  <a:pt x="111" y="138"/>
                </a:lnTo>
                <a:lnTo>
                  <a:pt x="111" y="140"/>
                </a:lnTo>
                <a:lnTo>
                  <a:pt x="114" y="142"/>
                </a:lnTo>
                <a:lnTo>
                  <a:pt x="114" y="145"/>
                </a:lnTo>
                <a:lnTo>
                  <a:pt x="116" y="147"/>
                </a:lnTo>
                <a:lnTo>
                  <a:pt x="116" y="154"/>
                </a:lnTo>
                <a:lnTo>
                  <a:pt x="118" y="159"/>
                </a:lnTo>
                <a:lnTo>
                  <a:pt x="118" y="161"/>
                </a:lnTo>
                <a:lnTo>
                  <a:pt x="121" y="164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0"/>
                </a:lnTo>
                <a:lnTo>
                  <a:pt x="125" y="147"/>
                </a:lnTo>
                <a:lnTo>
                  <a:pt x="125" y="145"/>
                </a:lnTo>
                <a:lnTo>
                  <a:pt x="123" y="140"/>
                </a:lnTo>
                <a:lnTo>
                  <a:pt x="121" y="138"/>
                </a:lnTo>
                <a:lnTo>
                  <a:pt x="121" y="135"/>
                </a:lnTo>
                <a:lnTo>
                  <a:pt x="118" y="133"/>
                </a:lnTo>
                <a:lnTo>
                  <a:pt x="118" y="130"/>
                </a:lnTo>
                <a:lnTo>
                  <a:pt x="116" y="128"/>
                </a:lnTo>
                <a:lnTo>
                  <a:pt x="114" y="125"/>
                </a:lnTo>
                <a:lnTo>
                  <a:pt x="111" y="123"/>
                </a:lnTo>
                <a:lnTo>
                  <a:pt x="109" y="121"/>
                </a:lnTo>
                <a:lnTo>
                  <a:pt x="106" y="116"/>
                </a:lnTo>
                <a:lnTo>
                  <a:pt x="104" y="113"/>
                </a:lnTo>
                <a:lnTo>
                  <a:pt x="102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78" y="104"/>
                </a:moveTo>
                <a:lnTo>
                  <a:pt x="78" y="109"/>
                </a:lnTo>
                <a:lnTo>
                  <a:pt x="75" y="111"/>
                </a:lnTo>
                <a:lnTo>
                  <a:pt x="75" y="118"/>
                </a:lnTo>
                <a:lnTo>
                  <a:pt x="73" y="121"/>
                </a:lnTo>
                <a:lnTo>
                  <a:pt x="70" y="125"/>
                </a:lnTo>
                <a:lnTo>
                  <a:pt x="70" y="128"/>
                </a:lnTo>
                <a:lnTo>
                  <a:pt x="68" y="133"/>
                </a:lnTo>
                <a:lnTo>
                  <a:pt x="68" y="135"/>
                </a:lnTo>
                <a:lnTo>
                  <a:pt x="65" y="138"/>
                </a:lnTo>
                <a:lnTo>
                  <a:pt x="65" y="142"/>
                </a:lnTo>
                <a:lnTo>
                  <a:pt x="63" y="145"/>
                </a:lnTo>
                <a:lnTo>
                  <a:pt x="61" y="147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6" y="159"/>
                </a:lnTo>
                <a:lnTo>
                  <a:pt x="54" y="161"/>
                </a:lnTo>
                <a:lnTo>
                  <a:pt x="51" y="164"/>
                </a:lnTo>
                <a:lnTo>
                  <a:pt x="54" y="166"/>
                </a:lnTo>
                <a:lnTo>
                  <a:pt x="56" y="164"/>
                </a:lnTo>
                <a:lnTo>
                  <a:pt x="58" y="161"/>
                </a:lnTo>
                <a:lnTo>
                  <a:pt x="61" y="159"/>
                </a:lnTo>
                <a:lnTo>
                  <a:pt x="61" y="157"/>
                </a:lnTo>
                <a:lnTo>
                  <a:pt x="63" y="154"/>
                </a:lnTo>
                <a:lnTo>
                  <a:pt x="65" y="152"/>
                </a:lnTo>
                <a:lnTo>
                  <a:pt x="65" y="150"/>
                </a:lnTo>
                <a:lnTo>
                  <a:pt x="68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5" y="133"/>
                </a:lnTo>
                <a:lnTo>
                  <a:pt x="78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78" y="104"/>
                </a:lnTo>
                <a:lnTo>
                  <a:pt x="78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0" y="22"/>
                </a:moveTo>
                <a:lnTo>
                  <a:pt x="13" y="22"/>
                </a:lnTo>
                <a:lnTo>
                  <a:pt x="13" y="130"/>
                </a:lnTo>
                <a:lnTo>
                  <a:pt x="10" y="130"/>
                </a:lnTo>
                <a:lnTo>
                  <a:pt x="8" y="133"/>
                </a:lnTo>
                <a:lnTo>
                  <a:pt x="3" y="133"/>
                </a:lnTo>
                <a:lnTo>
                  <a:pt x="8" y="147"/>
                </a:lnTo>
                <a:lnTo>
                  <a:pt x="10" y="142"/>
                </a:lnTo>
                <a:lnTo>
                  <a:pt x="13" y="142"/>
                </a:lnTo>
                <a:lnTo>
                  <a:pt x="15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0" y="133"/>
                </a:lnTo>
                <a:lnTo>
                  <a:pt x="32" y="130"/>
                </a:lnTo>
                <a:lnTo>
                  <a:pt x="34" y="130"/>
                </a:lnTo>
                <a:lnTo>
                  <a:pt x="37" y="128"/>
                </a:lnTo>
                <a:lnTo>
                  <a:pt x="20" y="128"/>
                </a:lnTo>
                <a:lnTo>
                  <a:pt x="20" y="94"/>
                </a:lnTo>
                <a:lnTo>
                  <a:pt x="42" y="94"/>
                </a:lnTo>
                <a:lnTo>
                  <a:pt x="20" y="90"/>
                </a:lnTo>
                <a:lnTo>
                  <a:pt x="20" y="58"/>
                </a:lnTo>
                <a:lnTo>
                  <a:pt x="42" y="58"/>
                </a:lnTo>
                <a:lnTo>
                  <a:pt x="20" y="53"/>
                </a:lnTo>
                <a:lnTo>
                  <a:pt x="20" y="22"/>
                </a:lnTo>
                <a:lnTo>
                  <a:pt x="20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0" y="53"/>
                </a:lnTo>
                <a:lnTo>
                  <a:pt x="42" y="58"/>
                </a:lnTo>
                <a:lnTo>
                  <a:pt x="42" y="90"/>
                </a:lnTo>
                <a:lnTo>
                  <a:pt x="20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18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6" y="20"/>
                </a:lnTo>
                <a:lnTo>
                  <a:pt x="75" y="20"/>
                </a:lnTo>
                <a:lnTo>
                  <a:pt x="118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5" y="25"/>
                </a:lnTo>
                <a:lnTo>
                  <a:pt x="8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6" y="140"/>
                </a:lnTo>
                <a:lnTo>
                  <a:pt x="349" y="140"/>
                </a:lnTo>
                <a:lnTo>
                  <a:pt x="351" y="142"/>
                </a:lnTo>
                <a:lnTo>
                  <a:pt x="354" y="145"/>
                </a:lnTo>
                <a:lnTo>
                  <a:pt x="356" y="145"/>
                </a:lnTo>
                <a:lnTo>
                  <a:pt x="358" y="147"/>
                </a:lnTo>
                <a:lnTo>
                  <a:pt x="363" y="150"/>
                </a:lnTo>
                <a:lnTo>
                  <a:pt x="365" y="152"/>
                </a:lnTo>
                <a:lnTo>
                  <a:pt x="368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2" y="169"/>
                </a:lnTo>
                <a:lnTo>
                  <a:pt x="385" y="171"/>
                </a:lnTo>
                <a:lnTo>
                  <a:pt x="390" y="171"/>
                </a:lnTo>
                <a:lnTo>
                  <a:pt x="390" y="16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50"/>
                </a:lnTo>
                <a:lnTo>
                  <a:pt x="380" y="147"/>
                </a:lnTo>
                <a:lnTo>
                  <a:pt x="375" y="147"/>
                </a:lnTo>
                <a:lnTo>
                  <a:pt x="373" y="145"/>
                </a:lnTo>
                <a:lnTo>
                  <a:pt x="368" y="145"/>
                </a:lnTo>
                <a:lnTo>
                  <a:pt x="365" y="142"/>
                </a:lnTo>
                <a:lnTo>
                  <a:pt x="363" y="142"/>
                </a:lnTo>
                <a:lnTo>
                  <a:pt x="358" y="140"/>
                </a:lnTo>
                <a:lnTo>
                  <a:pt x="356" y="140"/>
                </a:lnTo>
                <a:lnTo>
                  <a:pt x="351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39" y="97"/>
                </a:moveTo>
                <a:lnTo>
                  <a:pt x="339" y="121"/>
                </a:lnTo>
                <a:lnTo>
                  <a:pt x="337" y="123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38"/>
                </a:lnTo>
                <a:lnTo>
                  <a:pt x="332" y="142"/>
                </a:lnTo>
                <a:lnTo>
                  <a:pt x="330" y="145"/>
                </a:lnTo>
                <a:lnTo>
                  <a:pt x="327" y="147"/>
                </a:lnTo>
                <a:lnTo>
                  <a:pt x="325" y="150"/>
                </a:lnTo>
                <a:lnTo>
                  <a:pt x="322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5" y="164"/>
                </a:lnTo>
                <a:lnTo>
                  <a:pt x="301" y="164"/>
                </a:lnTo>
                <a:lnTo>
                  <a:pt x="298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1" y="169"/>
                </a:lnTo>
                <a:lnTo>
                  <a:pt x="305" y="169"/>
                </a:lnTo>
                <a:lnTo>
                  <a:pt x="308" y="166"/>
                </a:lnTo>
                <a:lnTo>
                  <a:pt x="313" y="166"/>
                </a:lnTo>
                <a:lnTo>
                  <a:pt x="315" y="164"/>
                </a:lnTo>
                <a:lnTo>
                  <a:pt x="318" y="164"/>
                </a:lnTo>
                <a:lnTo>
                  <a:pt x="320" y="161"/>
                </a:lnTo>
                <a:lnTo>
                  <a:pt x="322" y="161"/>
                </a:lnTo>
                <a:lnTo>
                  <a:pt x="325" y="159"/>
                </a:lnTo>
                <a:lnTo>
                  <a:pt x="327" y="157"/>
                </a:lnTo>
                <a:lnTo>
                  <a:pt x="330" y="154"/>
                </a:lnTo>
                <a:lnTo>
                  <a:pt x="332" y="152"/>
                </a:lnTo>
                <a:lnTo>
                  <a:pt x="334" y="152"/>
                </a:lnTo>
                <a:lnTo>
                  <a:pt x="337" y="150"/>
                </a:lnTo>
                <a:lnTo>
                  <a:pt x="339" y="147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25"/>
                </a:lnTo>
                <a:lnTo>
                  <a:pt x="346" y="121"/>
                </a:lnTo>
                <a:lnTo>
                  <a:pt x="346" y="106"/>
                </a:lnTo>
                <a:lnTo>
                  <a:pt x="351" y="104"/>
                </a:lnTo>
                <a:lnTo>
                  <a:pt x="339" y="97"/>
                </a:lnTo>
                <a:lnTo>
                  <a:pt x="339" y="97"/>
                </a:lnTo>
                <a:close/>
              </a:path>
              <a:path w="405" h="172">
                <a:moveTo>
                  <a:pt x="308" y="87"/>
                </a:moveTo>
                <a:lnTo>
                  <a:pt x="308" y="145"/>
                </a:lnTo>
                <a:lnTo>
                  <a:pt x="315" y="140"/>
                </a:lnTo>
                <a:lnTo>
                  <a:pt x="315" y="87"/>
                </a:lnTo>
                <a:lnTo>
                  <a:pt x="373" y="87"/>
                </a:lnTo>
                <a:lnTo>
                  <a:pt x="308" y="87"/>
                </a:lnTo>
                <a:lnTo>
                  <a:pt x="308" y="87"/>
                </a:lnTo>
                <a:close/>
              </a:path>
              <a:path w="405" h="172">
                <a:moveTo>
                  <a:pt x="308" y="75"/>
                </a:moveTo>
                <a:lnTo>
                  <a:pt x="308" y="82"/>
                </a:lnTo>
                <a:lnTo>
                  <a:pt x="315" y="82"/>
                </a:lnTo>
                <a:lnTo>
                  <a:pt x="308" y="75"/>
                </a:lnTo>
                <a:lnTo>
                  <a:pt x="308" y="75"/>
                </a:lnTo>
                <a:close/>
              </a:path>
              <a:path w="405" h="172">
                <a:moveTo>
                  <a:pt x="378" y="75"/>
                </a:moveTo>
                <a:lnTo>
                  <a:pt x="373" y="82"/>
                </a:lnTo>
                <a:lnTo>
                  <a:pt x="308" y="82"/>
                </a:lnTo>
                <a:lnTo>
                  <a:pt x="308" y="87"/>
                </a:lnTo>
                <a:lnTo>
                  <a:pt x="373" y="87"/>
                </a:lnTo>
                <a:lnTo>
                  <a:pt x="373" y="140"/>
                </a:lnTo>
                <a:lnTo>
                  <a:pt x="382" y="135"/>
                </a:lnTo>
                <a:lnTo>
                  <a:pt x="382" y="123"/>
                </a:lnTo>
                <a:lnTo>
                  <a:pt x="380" y="121"/>
                </a:lnTo>
                <a:lnTo>
                  <a:pt x="380" y="90"/>
                </a:lnTo>
                <a:lnTo>
                  <a:pt x="385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87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5" y="41"/>
                </a:lnTo>
                <a:lnTo>
                  <a:pt x="310" y="49"/>
                </a:lnTo>
                <a:lnTo>
                  <a:pt x="313" y="49"/>
                </a:lnTo>
                <a:lnTo>
                  <a:pt x="315" y="46"/>
                </a:lnTo>
                <a:lnTo>
                  <a:pt x="382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5" y="22"/>
                </a:lnTo>
                <a:lnTo>
                  <a:pt x="296" y="22"/>
                </a:lnTo>
                <a:lnTo>
                  <a:pt x="301" y="27"/>
                </a:lnTo>
                <a:lnTo>
                  <a:pt x="308" y="27"/>
                </a:lnTo>
                <a:lnTo>
                  <a:pt x="310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39" y="1"/>
                </a:moveTo>
                <a:lnTo>
                  <a:pt x="342" y="3"/>
                </a:ln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1" y="8"/>
                </a:lnTo>
                <a:lnTo>
                  <a:pt x="339" y="1"/>
                </a:lnTo>
                <a:lnTo>
                  <a:pt x="339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" name="path 76"/>
          <p:cNvSpPr/>
          <p:nvPr/>
        </p:nvSpPr>
        <p:spPr>
          <a:xfrm>
            <a:off x="789965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51" y="164"/>
                </a:lnTo>
                <a:lnTo>
                  <a:pt x="49" y="161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2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6" y="123"/>
                </a:lnTo>
                <a:lnTo>
                  <a:pt x="106" y="125"/>
                </a:lnTo>
                <a:lnTo>
                  <a:pt x="109" y="130"/>
                </a:lnTo>
                <a:lnTo>
                  <a:pt x="111" y="133"/>
                </a:lnTo>
                <a:lnTo>
                  <a:pt x="111" y="138"/>
                </a:lnTo>
                <a:lnTo>
                  <a:pt x="114" y="140"/>
                </a:lnTo>
                <a:lnTo>
                  <a:pt x="114" y="142"/>
                </a:lnTo>
                <a:lnTo>
                  <a:pt x="116" y="145"/>
                </a:lnTo>
                <a:lnTo>
                  <a:pt x="116" y="150"/>
                </a:lnTo>
                <a:lnTo>
                  <a:pt x="118" y="152"/>
                </a:lnTo>
                <a:lnTo>
                  <a:pt x="118" y="159"/>
                </a:lnTo>
                <a:lnTo>
                  <a:pt x="121" y="161"/>
                </a:lnTo>
                <a:lnTo>
                  <a:pt x="121" y="164"/>
                </a:lnTo>
                <a:lnTo>
                  <a:pt x="123" y="161"/>
                </a:lnTo>
                <a:lnTo>
                  <a:pt x="126" y="159"/>
                </a:lnTo>
                <a:lnTo>
                  <a:pt x="126" y="157"/>
                </a:lnTo>
                <a:lnTo>
                  <a:pt x="128" y="154"/>
                </a:lnTo>
                <a:lnTo>
                  <a:pt x="128" y="150"/>
                </a:lnTo>
                <a:lnTo>
                  <a:pt x="126" y="147"/>
                </a:lnTo>
                <a:lnTo>
                  <a:pt x="126" y="145"/>
                </a:lnTo>
                <a:lnTo>
                  <a:pt x="123" y="140"/>
                </a:lnTo>
                <a:lnTo>
                  <a:pt x="123" y="138"/>
                </a:lnTo>
                <a:lnTo>
                  <a:pt x="121" y="135"/>
                </a:lnTo>
                <a:lnTo>
                  <a:pt x="121" y="133"/>
                </a:lnTo>
                <a:lnTo>
                  <a:pt x="118" y="130"/>
                </a:lnTo>
                <a:lnTo>
                  <a:pt x="116" y="128"/>
                </a:lnTo>
                <a:lnTo>
                  <a:pt x="116" y="125"/>
                </a:lnTo>
                <a:lnTo>
                  <a:pt x="114" y="123"/>
                </a:lnTo>
                <a:lnTo>
                  <a:pt x="111" y="121"/>
                </a:lnTo>
                <a:lnTo>
                  <a:pt x="109" y="116"/>
                </a:lnTo>
                <a:lnTo>
                  <a:pt x="106" y="113"/>
                </a:lnTo>
                <a:lnTo>
                  <a:pt x="104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80" y="104"/>
                </a:moveTo>
                <a:lnTo>
                  <a:pt x="80" y="106"/>
                </a:lnTo>
                <a:lnTo>
                  <a:pt x="78" y="109"/>
                </a:lnTo>
                <a:lnTo>
                  <a:pt x="78" y="111"/>
                </a:lnTo>
                <a:lnTo>
                  <a:pt x="75" y="116"/>
                </a:lnTo>
                <a:lnTo>
                  <a:pt x="75" y="118"/>
                </a:lnTo>
                <a:lnTo>
                  <a:pt x="73" y="121"/>
                </a:lnTo>
                <a:lnTo>
                  <a:pt x="73" y="125"/>
                </a:lnTo>
                <a:lnTo>
                  <a:pt x="70" y="128"/>
                </a:lnTo>
                <a:lnTo>
                  <a:pt x="70" y="133"/>
                </a:lnTo>
                <a:lnTo>
                  <a:pt x="68" y="135"/>
                </a:lnTo>
                <a:lnTo>
                  <a:pt x="68" y="138"/>
                </a:lnTo>
                <a:lnTo>
                  <a:pt x="66" y="142"/>
                </a:lnTo>
                <a:lnTo>
                  <a:pt x="63" y="145"/>
                </a:lnTo>
                <a:lnTo>
                  <a:pt x="63" y="147"/>
                </a:lnTo>
                <a:lnTo>
                  <a:pt x="61" y="152"/>
                </a:lnTo>
                <a:lnTo>
                  <a:pt x="58" y="154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54" y="166"/>
                </a:lnTo>
                <a:lnTo>
                  <a:pt x="56" y="164"/>
                </a:lnTo>
                <a:lnTo>
                  <a:pt x="58" y="164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3" y="154"/>
                </a:lnTo>
                <a:lnTo>
                  <a:pt x="66" y="152"/>
                </a:lnTo>
                <a:lnTo>
                  <a:pt x="68" y="150"/>
                </a:lnTo>
                <a:lnTo>
                  <a:pt x="70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8" y="133"/>
                </a:lnTo>
                <a:lnTo>
                  <a:pt x="80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80" y="104"/>
                </a:lnTo>
                <a:lnTo>
                  <a:pt x="80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2" y="22"/>
                </a:moveTo>
                <a:lnTo>
                  <a:pt x="15" y="22"/>
                </a:lnTo>
                <a:lnTo>
                  <a:pt x="15" y="130"/>
                </a:lnTo>
                <a:lnTo>
                  <a:pt x="13" y="130"/>
                </a:lnTo>
                <a:lnTo>
                  <a:pt x="8" y="133"/>
                </a:lnTo>
                <a:lnTo>
                  <a:pt x="3" y="133"/>
                </a:lnTo>
                <a:lnTo>
                  <a:pt x="10" y="147"/>
                </a:lnTo>
                <a:lnTo>
                  <a:pt x="13" y="142"/>
                </a:lnTo>
                <a:lnTo>
                  <a:pt x="15" y="142"/>
                </a:lnTo>
                <a:lnTo>
                  <a:pt x="18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2" y="133"/>
                </a:lnTo>
                <a:lnTo>
                  <a:pt x="34" y="130"/>
                </a:lnTo>
                <a:lnTo>
                  <a:pt x="37" y="130"/>
                </a:lnTo>
                <a:lnTo>
                  <a:pt x="39" y="128"/>
                </a:lnTo>
                <a:lnTo>
                  <a:pt x="22" y="128"/>
                </a:lnTo>
                <a:lnTo>
                  <a:pt x="22" y="94"/>
                </a:lnTo>
                <a:lnTo>
                  <a:pt x="42" y="94"/>
                </a:lnTo>
                <a:lnTo>
                  <a:pt x="22" y="90"/>
                </a:lnTo>
                <a:lnTo>
                  <a:pt x="22" y="58"/>
                </a:lnTo>
                <a:lnTo>
                  <a:pt x="42" y="58"/>
                </a:lnTo>
                <a:lnTo>
                  <a:pt x="22" y="53"/>
                </a:lnTo>
                <a:lnTo>
                  <a:pt x="22" y="22"/>
                </a:lnTo>
                <a:lnTo>
                  <a:pt x="22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2" y="53"/>
                </a:lnTo>
                <a:lnTo>
                  <a:pt x="42" y="58"/>
                </a:lnTo>
                <a:lnTo>
                  <a:pt x="42" y="90"/>
                </a:lnTo>
                <a:lnTo>
                  <a:pt x="22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21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9" y="20"/>
                </a:lnTo>
                <a:lnTo>
                  <a:pt x="75" y="20"/>
                </a:lnTo>
                <a:lnTo>
                  <a:pt x="121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6" y="25"/>
                </a:lnTo>
                <a:lnTo>
                  <a:pt x="10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9" y="140"/>
                </a:lnTo>
                <a:lnTo>
                  <a:pt x="354" y="142"/>
                </a:lnTo>
                <a:lnTo>
                  <a:pt x="356" y="145"/>
                </a:lnTo>
                <a:lnTo>
                  <a:pt x="358" y="145"/>
                </a:lnTo>
                <a:lnTo>
                  <a:pt x="361" y="147"/>
                </a:lnTo>
                <a:lnTo>
                  <a:pt x="363" y="150"/>
                </a:lnTo>
                <a:lnTo>
                  <a:pt x="366" y="150"/>
                </a:lnTo>
                <a:lnTo>
                  <a:pt x="368" y="152"/>
                </a:lnTo>
                <a:lnTo>
                  <a:pt x="370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5" y="169"/>
                </a:lnTo>
                <a:lnTo>
                  <a:pt x="387" y="171"/>
                </a:lnTo>
                <a:lnTo>
                  <a:pt x="390" y="171"/>
                </a:lnTo>
                <a:lnTo>
                  <a:pt x="390" y="169"/>
                </a:lnTo>
                <a:lnTo>
                  <a:pt x="392" y="164"/>
                </a:lnTo>
                <a:lnTo>
                  <a:pt x="392" y="15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47"/>
                </a:lnTo>
                <a:lnTo>
                  <a:pt x="378" y="147"/>
                </a:lnTo>
                <a:lnTo>
                  <a:pt x="375" y="145"/>
                </a:lnTo>
                <a:lnTo>
                  <a:pt x="368" y="145"/>
                </a:lnTo>
                <a:lnTo>
                  <a:pt x="366" y="142"/>
                </a:lnTo>
                <a:lnTo>
                  <a:pt x="363" y="142"/>
                </a:lnTo>
                <a:lnTo>
                  <a:pt x="361" y="140"/>
                </a:lnTo>
                <a:lnTo>
                  <a:pt x="356" y="140"/>
                </a:lnTo>
                <a:lnTo>
                  <a:pt x="354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42" y="97"/>
                </a:moveTo>
                <a:lnTo>
                  <a:pt x="342" y="106"/>
                </a:lnTo>
                <a:lnTo>
                  <a:pt x="339" y="109"/>
                </a:lnTo>
                <a:lnTo>
                  <a:pt x="339" y="123"/>
                </a:lnTo>
                <a:lnTo>
                  <a:pt x="337" y="125"/>
                </a:lnTo>
                <a:lnTo>
                  <a:pt x="337" y="133"/>
                </a:lnTo>
                <a:lnTo>
                  <a:pt x="334" y="135"/>
                </a:lnTo>
                <a:lnTo>
                  <a:pt x="334" y="138"/>
                </a:lnTo>
                <a:lnTo>
                  <a:pt x="332" y="142"/>
                </a:lnTo>
                <a:lnTo>
                  <a:pt x="330" y="145"/>
                </a:lnTo>
                <a:lnTo>
                  <a:pt x="330" y="147"/>
                </a:lnTo>
                <a:lnTo>
                  <a:pt x="327" y="150"/>
                </a:lnTo>
                <a:lnTo>
                  <a:pt x="325" y="152"/>
                </a:lnTo>
                <a:lnTo>
                  <a:pt x="322" y="154"/>
                </a:lnTo>
                <a:lnTo>
                  <a:pt x="320" y="157"/>
                </a:lnTo>
                <a:lnTo>
                  <a:pt x="318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6" y="164"/>
                </a:lnTo>
                <a:lnTo>
                  <a:pt x="303" y="164"/>
                </a:lnTo>
                <a:lnTo>
                  <a:pt x="301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3" y="169"/>
                </a:lnTo>
                <a:lnTo>
                  <a:pt x="308" y="169"/>
                </a:lnTo>
                <a:lnTo>
                  <a:pt x="310" y="166"/>
                </a:lnTo>
                <a:lnTo>
                  <a:pt x="313" y="166"/>
                </a:lnTo>
                <a:lnTo>
                  <a:pt x="315" y="164"/>
                </a:lnTo>
                <a:lnTo>
                  <a:pt x="320" y="164"/>
                </a:lnTo>
                <a:lnTo>
                  <a:pt x="322" y="161"/>
                </a:lnTo>
                <a:lnTo>
                  <a:pt x="325" y="161"/>
                </a:lnTo>
                <a:lnTo>
                  <a:pt x="325" y="159"/>
                </a:lnTo>
                <a:lnTo>
                  <a:pt x="330" y="157"/>
                </a:lnTo>
                <a:lnTo>
                  <a:pt x="332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7"/>
                </a:lnTo>
                <a:lnTo>
                  <a:pt x="342" y="142"/>
                </a:lnTo>
                <a:lnTo>
                  <a:pt x="342" y="140"/>
                </a:lnTo>
                <a:lnTo>
                  <a:pt x="344" y="138"/>
                </a:lnTo>
                <a:lnTo>
                  <a:pt x="344" y="130"/>
                </a:lnTo>
                <a:lnTo>
                  <a:pt x="346" y="128"/>
                </a:lnTo>
                <a:lnTo>
                  <a:pt x="346" y="116"/>
                </a:lnTo>
                <a:lnTo>
                  <a:pt x="349" y="111"/>
                </a:lnTo>
                <a:lnTo>
                  <a:pt x="349" y="106"/>
                </a:lnTo>
                <a:lnTo>
                  <a:pt x="354" y="104"/>
                </a:lnTo>
                <a:lnTo>
                  <a:pt x="342" y="97"/>
                </a:lnTo>
                <a:lnTo>
                  <a:pt x="342" y="97"/>
                </a:lnTo>
                <a:close/>
              </a:path>
              <a:path w="405" h="172">
                <a:moveTo>
                  <a:pt x="310" y="87"/>
                </a:moveTo>
                <a:lnTo>
                  <a:pt x="310" y="145"/>
                </a:lnTo>
                <a:lnTo>
                  <a:pt x="318" y="140"/>
                </a:lnTo>
                <a:lnTo>
                  <a:pt x="318" y="87"/>
                </a:lnTo>
                <a:lnTo>
                  <a:pt x="375" y="87"/>
                </a:lnTo>
                <a:lnTo>
                  <a:pt x="310" y="87"/>
                </a:lnTo>
                <a:lnTo>
                  <a:pt x="310" y="87"/>
                </a:lnTo>
                <a:close/>
              </a:path>
              <a:path w="405" h="172">
                <a:moveTo>
                  <a:pt x="310" y="75"/>
                </a:moveTo>
                <a:lnTo>
                  <a:pt x="310" y="82"/>
                </a:lnTo>
                <a:lnTo>
                  <a:pt x="318" y="82"/>
                </a:lnTo>
                <a:lnTo>
                  <a:pt x="310" y="75"/>
                </a:lnTo>
                <a:lnTo>
                  <a:pt x="310" y="75"/>
                </a:lnTo>
                <a:close/>
              </a:path>
              <a:path w="405" h="172">
                <a:moveTo>
                  <a:pt x="378" y="75"/>
                </a:moveTo>
                <a:lnTo>
                  <a:pt x="375" y="82"/>
                </a:lnTo>
                <a:lnTo>
                  <a:pt x="310" y="82"/>
                </a:lnTo>
                <a:lnTo>
                  <a:pt x="310" y="87"/>
                </a:lnTo>
                <a:lnTo>
                  <a:pt x="375" y="87"/>
                </a:lnTo>
                <a:lnTo>
                  <a:pt x="375" y="140"/>
                </a:lnTo>
                <a:lnTo>
                  <a:pt x="382" y="135"/>
                </a:lnTo>
                <a:lnTo>
                  <a:pt x="382" y="90"/>
                </a:lnTo>
                <a:lnTo>
                  <a:pt x="387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90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8" y="41"/>
                </a:lnTo>
                <a:lnTo>
                  <a:pt x="313" y="49"/>
                </a:lnTo>
                <a:lnTo>
                  <a:pt x="315" y="49"/>
                </a:lnTo>
                <a:lnTo>
                  <a:pt x="318" y="46"/>
                </a:lnTo>
                <a:lnTo>
                  <a:pt x="385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8" y="22"/>
                </a:lnTo>
                <a:lnTo>
                  <a:pt x="296" y="22"/>
                </a:lnTo>
                <a:lnTo>
                  <a:pt x="301" y="27"/>
                </a:lnTo>
                <a:lnTo>
                  <a:pt x="310" y="27"/>
                </a:lnTo>
                <a:lnTo>
                  <a:pt x="313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42" y="1"/>
                </a:move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4" y="8"/>
                </a:lnTo>
                <a:lnTo>
                  <a:pt x="342" y="1"/>
                </a:lnTo>
                <a:lnTo>
                  <a:pt x="34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" name="path 78"/>
          <p:cNvSpPr/>
          <p:nvPr/>
        </p:nvSpPr>
        <p:spPr>
          <a:xfrm>
            <a:off x="13919454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20" y="147"/>
                </a:moveTo>
                <a:lnTo>
                  <a:pt x="20" y="150"/>
                </a:lnTo>
                <a:lnTo>
                  <a:pt x="22" y="152"/>
                </a:lnTo>
                <a:lnTo>
                  <a:pt x="37" y="150"/>
                </a:lnTo>
                <a:lnTo>
                  <a:pt x="27" y="150"/>
                </a:lnTo>
                <a:lnTo>
                  <a:pt x="25" y="147"/>
                </a:lnTo>
                <a:lnTo>
                  <a:pt x="20" y="147"/>
                </a:lnTo>
                <a:lnTo>
                  <a:pt x="20" y="147"/>
                </a:lnTo>
                <a:close/>
              </a:path>
              <a:path w="405" h="172">
                <a:moveTo>
                  <a:pt x="123" y="125"/>
                </a:moveTo>
                <a:lnTo>
                  <a:pt x="121" y="125"/>
                </a:lnTo>
                <a:lnTo>
                  <a:pt x="121" y="128"/>
                </a:lnTo>
                <a:lnTo>
                  <a:pt x="121" y="138"/>
                </a:lnTo>
                <a:lnTo>
                  <a:pt x="118" y="140"/>
                </a:lnTo>
                <a:lnTo>
                  <a:pt x="118" y="150"/>
                </a:lnTo>
                <a:lnTo>
                  <a:pt x="116" y="152"/>
                </a:lnTo>
                <a:lnTo>
                  <a:pt x="113" y="154"/>
                </a:lnTo>
                <a:lnTo>
                  <a:pt x="78" y="154"/>
                </a:lnTo>
                <a:lnTo>
                  <a:pt x="128" y="157"/>
                </a:lnTo>
                <a:lnTo>
                  <a:pt x="130" y="154"/>
                </a:lnTo>
                <a:lnTo>
                  <a:pt x="128" y="152"/>
                </a:lnTo>
                <a:lnTo>
                  <a:pt x="125" y="150"/>
                </a:lnTo>
                <a:lnTo>
                  <a:pt x="123" y="147"/>
                </a:lnTo>
                <a:lnTo>
                  <a:pt x="123" y="125"/>
                </a:lnTo>
                <a:lnTo>
                  <a:pt x="123" y="125"/>
                </a:lnTo>
                <a:close/>
              </a:path>
              <a:path w="405" h="172">
                <a:moveTo>
                  <a:pt x="97" y="118"/>
                </a:moveTo>
                <a:lnTo>
                  <a:pt x="97" y="121"/>
                </a:lnTo>
                <a:lnTo>
                  <a:pt x="104" y="118"/>
                </a:lnTo>
                <a:lnTo>
                  <a:pt x="97" y="118"/>
                </a:lnTo>
                <a:lnTo>
                  <a:pt x="97" y="118"/>
                </a:lnTo>
                <a:close/>
              </a:path>
              <a:path w="405" h="172">
                <a:moveTo>
                  <a:pt x="73" y="94"/>
                </a:moveTo>
                <a:lnTo>
                  <a:pt x="65" y="97"/>
                </a:lnTo>
                <a:lnTo>
                  <a:pt x="65" y="159"/>
                </a:lnTo>
                <a:lnTo>
                  <a:pt x="68" y="161"/>
                </a:lnTo>
                <a:lnTo>
                  <a:pt x="70" y="164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28" y="157"/>
                </a:lnTo>
                <a:lnTo>
                  <a:pt x="78" y="154"/>
                </a:lnTo>
                <a:lnTo>
                  <a:pt x="75" y="154"/>
                </a:lnTo>
                <a:lnTo>
                  <a:pt x="73" y="152"/>
                </a:lnTo>
                <a:lnTo>
                  <a:pt x="73" y="94"/>
                </a:lnTo>
                <a:lnTo>
                  <a:pt x="73" y="94"/>
                </a:lnTo>
                <a:close/>
              </a:path>
              <a:path w="405" h="172">
                <a:moveTo>
                  <a:pt x="92" y="85"/>
                </a:moveTo>
                <a:lnTo>
                  <a:pt x="85" y="90"/>
                </a:lnTo>
                <a:lnTo>
                  <a:pt x="85" y="145"/>
                </a:lnTo>
                <a:lnTo>
                  <a:pt x="92" y="140"/>
                </a:lnTo>
                <a:lnTo>
                  <a:pt x="92" y="85"/>
                </a:lnTo>
                <a:lnTo>
                  <a:pt x="92" y="85"/>
                </a:lnTo>
                <a:close/>
              </a:path>
              <a:path w="405" h="172">
                <a:moveTo>
                  <a:pt x="116" y="78"/>
                </a:moveTo>
                <a:lnTo>
                  <a:pt x="109" y="78"/>
                </a:lnTo>
                <a:lnTo>
                  <a:pt x="109" y="82"/>
                </a:lnTo>
                <a:lnTo>
                  <a:pt x="109" y="116"/>
                </a:lnTo>
                <a:lnTo>
                  <a:pt x="106" y="118"/>
                </a:lnTo>
                <a:lnTo>
                  <a:pt x="104" y="118"/>
                </a:lnTo>
                <a:lnTo>
                  <a:pt x="97" y="121"/>
                </a:lnTo>
                <a:lnTo>
                  <a:pt x="99" y="123"/>
                </a:lnTo>
                <a:lnTo>
                  <a:pt x="101" y="123"/>
                </a:lnTo>
                <a:lnTo>
                  <a:pt x="104" y="125"/>
                </a:lnTo>
                <a:lnTo>
                  <a:pt x="104" y="128"/>
                </a:lnTo>
                <a:lnTo>
                  <a:pt x="106" y="130"/>
                </a:lnTo>
                <a:lnTo>
                  <a:pt x="109" y="130"/>
                </a:lnTo>
                <a:lnTo>
                  <a:pt x="111" y="128"/>
                </a:lnTo>
                <a:lnTo>
                  <a:pt x="113" y="125"/>
                </a:lnTo>
                <a:lnTo>
                  <a:pt x="116" y="121"/>
                </a:lnTo>
                <a:lnTo>
                  <a:pt x="116" y="78"/>
                </a:lnTo>
                <a:lnTo>
                  <a:pt x="116" y="78"/>
                </a:lnTo>
                <a:close/>
              </a:path>
              <a:path w="405" h="172">
                <a:moveTo>
                  <a:pt x="53" y="75"/>
                </a:moveTo>
                <a:lnTo>
                  <a:pt x="41" y="78"/>
                </a:lnTo>
                <a:lnTo>
                  <a:pt x="41" y="135"/>
                </a:lnTo>
                <a:lnTo>
                  <a:pt x="39" y="138"/>
                </a:lnTo>
                <a:lnTo>
                  <a:pt x="39" y="147"/>
                </a:lnTo>
                <a:lnTo>
                  <a:pt x="37" y="150"/>
                </a:lnTo>
                <a:lnTo>
                  <a:pt x="22" y="152"/>
                </a:lnTo>
                <a:lnTo>
                  <a:pt x="25" y="154"/>
                </a:lnTo>
                <a:lnTo>
                  <a:pt x="27" y="154"/>
                </a:lnTo>
                <a:lnTo>
                  <a:pt x="30" y="157"/>
                </a:lnTo>
                <a:lnTo>
                  <a:pt x="32" y="159"/>
                </a:lnTo>
                <a:lnTo>
                  <a:pt x="32" y="164"/>
                </a:lnTo>
                <a:lnTo>
                  <a:pt x="34" y="164"/>
                </a:lnTo>
                <a:lnTo>
                  <a:pt x="37" y="161"/>
                </a:lnTo>
                <a:lnTo>
                  <a:pt x="39" y="161"/>
                </a:lnTo>
                <a:lnTo>
                  <a:pt x="41" y="159"/>
                </a:lnTo>
                <a:lnTo>
                  <a:pt x="44" y="157"/>
                </a:lnTo>
                <a:lnTo>
                  <a:pt x="46" y="152"/>
                </a:lnTo>
                <a:lnTo>
                  <a:pt x="46" y="140"/>
                </a:lnTo>
                <a:lnTo>
                  <a:pt x="49" y="138"/>
                </a:lnTo>
                <a:lnTo>
                  <a:pt x="49" y="80"/>
                </a:lnTo>
                <a:lnTo>
                  <a:pt x="53" y="75"/>
                </a:lnTo>
                <a:lnTo>
                  <a:pt x="53" y="75"/>
                </a:lnTo>
                <a:close/>
              </a:path>
              <a:path w="405" h="172">
                <a:moveTo>
                  <a:pt x="44" y="68"/>
                </a:moveTo>
                <a:lnTo>
                  <a:pt x="41" y="73"/>
                </a:lnTo>
                <a:lnTo>
                  <a:pt x="27" y="73"/>
                </a:lnTo>
                <a:lnTo>
                  <a:pt x="53" y="75"/>
                </a:lnTo>
                <a:lnTo>
                  <a:pt x="44" y="68"/>
                </a:lnTo>
                <a:lnTo>
                  <a:pt x="44" y="68"/>
                </a:lnTo>
                <a:close/>
              </a:path>
              <a:path w="405" h="172">
                <a:moveTo>
                  <a:pt x="111" y="65"/>
                </a:moveTo>
                <a:lnTo>
                  <a:pt x="109" y="73"/>
                </a:lnTo>
                <a:lnTo>
                  <a:pt x="92" y="80"/>
                </a:lnTo>
                <a:lnTo>
                  <a:pt x="85" y="82"/>
                </a:lnTo>
                <a:lnTo>
                  <a:pt x="73" y="90"/>
                </a:lnTo>
                <a:lnTo>
                  <a:pt x="65" y="92"/>
                </a:lnTo>
                <a:lnTo>
                  <a:pt x="51" y="97"/>
                </a:lnTo>
                <a:lnTo>
                  <a:pt x="56" y="104"/>
                </a:lnTo>
                <a:lnTo>
                  <a:pt x="58" y="99"/>
                </a:lnTo>
                <a:lnTo>
                  <a:pt x="65" y="97"/>
                </a:lnTo>
                <a:lnTo>
                  <a:pt x="73" y="94"/>
                </a:lnTo>
                <a:lnTo>
                  <a:pt x="85" y="90"/>
                </a:lnTo>
                <a:lnTo>
                  <a:pt x="92" y="85"/>
                </a:lnTo>
                <a:lnTo>
                  <a:pt x="109" y="78"/>
                </a:lnTo>
                <a:lnTo>
                  <a:pt x="116" y="78"/>
                </a:lnTo>
                <a:lnTo>
                  <a:pt x="121" y="73"/>
                </a:lnTo>
                <a:lnTo>
                  <a:pt x="111" y="65"/>
                </a:lnTo>
                <a:lnTo>
                  <a:pt x="111" y="65"/>
                </a:lnTo>
                <a:close/>
              </a:path>
              <a:path w="405" h="172">
                <a:moveTo>
                  <a:pt x="63" y="61"/>
                </a:moveTo>
                <a:lnTo>
                  <a:pt x="63" y="78"/>
                </a:lnTo>
                <a:lnTo>
                  <a:pt x="65" y="82"/>
                </a:lnTo>
                <a:lnTo>
                  <a:pt x="65" y="92"/>
                </a:lnTo>
                <a:lnTo>
                  <a:pt x="73" y="90"/>
                </a:lnTo>
                <a:lnTo>
                  <a:pt x="73" y="73"/>
                </a:lnTo>
                <a:lnTo>
                  <a:pt x="78" y="68"/>
                </a:lnTo>
                <a:lnTo>
                  <a:pt x="63" y="61"/>
                </a:lnTo>
                <a:lnTo>
                  <a:pt x="63" y="61"/>
                </a:lnTo>
                <a:close/>
              </a:path>
              <a:path w="405" h="172">
                <a:moveTo>
                  <a:pt x="27" y="46"/>
                </a:moveTo>
                <a:lnTo>
                  <a:pt x="20" y="46"/>
                </a:lnTo>
                <a:lnTo>
                  <a:pt x="20" y="82"/>
                </a:lnTo>
                <a:lnTo>
                  <a:pt x="20" y="101"/>
                </a:lnTo>
                <a:lnTo>
                  <a:pt x="18" y="106"/>
                </a:lnTo>
                <a:lnTo>
                  <a:pt x="18" y="121"/>
                </a:lnTo>
                <a:lnTo>
                  <a:pt x="15" y="125"/>
                </a:lnTo>
                <a:lnTo>
                  <a:pt x="15" y="135"/>
                </a:lnTo>
                <a:lnTo>
                  <a:pt x="13" y="138"/>
                </a:lnTo>
                <a:lnTo>
                  <a:pt x="13" y="142"/>
                </a:lnTo>
                <a:lnTo>
                  <a:pt x="10" y="145"/>
                </a:lnTo>
                <a:lnTo>
                  <a:pt x="10" y="147"/>
                </a:lnTo>
                <a:lnTo>
                  <a:pt x="8" y="152"/>
                </a:lnTo>
                <a:lnTo>
                  <a:pt x="8" y="154"/>
                </a:lnTo>
                <a:lnTo>
                  <a:pt x="5" y="157"/>
                </a:lnTo>
                <a:lnTo>
                  <a:pt x="5" y="161"/>
                </a:lnTo>
                <a:lnTo>
                  <a:pt x="3" y="164"/>
                </a:lnTo>
                <a:lnTo>
                  <a:pt x="3" y="166"/>
                </a:lnTo>
                <a:lnTo>
                  <a:pt x="1" y="169"/>
                </a:lnTo>
                <a:lnTo>
                  <a:pt x="3" y="171"/>
                </a:lnTo>
                <a:lnTo>
                  <a:pt x="3" y="169"/>
                </a:lnTo>
                <a:lnTo>
                  <a:pt x="5" y="166"/>
                </a:lnTo>
                <a:lnTo>
                  <a:pt x="8" y="164"/>
                </a:lnTo>
                <a:lnTo>
                  <a:pt x="8" y="161"/>
                </a:lnTo>
                <a:lnTo>
                  <a:pt x="10" y="159"/>
                </a:lnTo>
                <a:lnTo>
                  <a:pt x="13" y="157"/>
                </a:lnTo>
                <a:lnTo>
                  <a:pt x="13" y="152"/>
                </a:lnTo>
                <a:lnTo>
                  <a:pt x="15" y="150"/>
                </a:lnTo>
                <a:lnTo>
                  <a:pt x="15" y="147"/>
                </a:lnTo>
                <a:lnTo>
                  <a:pt x="18" y="145"/>
                </a:lnTo>
                <a:lnTo>
                  <a:pt x="18" y="142"/>
                </a:lnTo>
                <a:lnTo>
                  <a:pt x="20" y="138"/>
                </a:lnTo>
                <a:lnTo>
                  <a:pt x="20" y="135"/>
                </a:lnTo>
                <a:lnTo>
                  <a:pt x="22" y="133"/>
                </a:lnTo>
                <a:lnTo>
                  <a:pt x="22" y="121"/>
                </a:lnTo>
                <a:lnTo>
                  <a:pt x="25" y="118"/>
                </a:lnTo>
                <a:lnTo>
                  <a:pt x="25" y="106"/>
                </a:lnTo>
                <a:lnTo>
                  <a:pt x="27" y="104"/>
                </a:lnTo>
                <a:lnTo>
                  <a:pt x="27" y="78"/>
                </a:lnTo>
                <a:lnTo>
                  <a:pt x="41" y="78"/>
                </a:lnTo>
                <a:lnTo>
                  <a:pt x="53" y="75"/>
                </a:lnTo>
                <a:lnTo>
                  <a:pt x="27" y="73"/>
                </a:lnTo>
                <a:lnTo>
                  <a:pt x="27" y="46"/>
                </a:lnTo>
                <a:lnTo>
                  <a:pt x="27" y="46"/>
                </a:lnTo>
                <a:close/>
              </a:path>
              <a:path w="405" h="172">
                <a:moveTo>
                  <a:pt x="85" y="44"/>
                </a:moveTo>
                <a:lnTo>
                  <a:pt x="85" y="82"/>
                </a:lnTo>
                <a:lnTo>
                  <a:pt x="92" y="80"/>
                </a:lnTo>
                <a:lnTo>
                  <a:pt x="92" y="58"/>
                </a:lnTo>
                <a:lnTo>
                  <a:pt x="97" y="53"/>
                </a:lnTo>
                <a:lnTo>
                  <a:pt x="85" y="44"/>
                </a:lnTo>
                <a:lnTo>
                  <a:pt x="85" y="44"/>
                </a:lnTo>
                <a:close/>
              </a:path>
              <a:path w="405" h="172">
                <a:moveTo>
                  <a:pt x="53" y="32"/>
                </a:moveTo>
                <a:lnTo>
                  <a:pt x="46" y="41"/>
                </a:lnTo>
                <a:lnTo>
                  <a:pt x="3" y="41"/>
                </a:lnTo>
                <a:lnTo>
                  <a:pt x="8" y="46"/>
                </a:lnTo>
                <a:lnTo>
                  <a:pt x="63" y="46"/>
                </a:lnTo>
                <a:lnTo>
                  <a:pt x="53" y="32"/>
                </a:lnTo>
                <a:lnTo>
                  <a:pt x="53" y="32"/>
                </a:lnTo>
                <a:close/>
              </a:path>
              <a:path w="405" h="172">
                <a:moveTo>
                  <a:pt x="118" y="25"/>
                </a:moveTo>
                <a:lnTo>
                  <a:pt x="111" y="32"/>
                </a:lnTo>
                <a:lnTo>
                  <a:pt x="78" y="32"/>
                </a:lnTo>
                <a:lnTo>
                  <a:pt x="68" y="34"/>
                </a:lnTo>
                <a:lnTo>
                  <a:pt x="68" y="39"/>
                </a:lnTo>
                <a:lnTo>
                  <a:pt x="65" y="41"/>
                </a:lnTo>
                <a:lnTo>
                  <a:pt x="65" y="44"/>
                </a:lnTo>
                <a:lnTo>
                  <a:pt x="63" y="49"/>
                </a:lnTo>
                <a:lnTo>
                  <a:pt x="63" y="51"/>
                </a:lnTo>
                <a:lnTo>
                  <a:pt x="61" y="53"/>
                </a:lnTo>
                <a:lnTo>
                  <a:pt x="58" y="56"/>
                </a:lnTo>
                <a:lnTo>
                  <a:pt x="58" y="58"/>
                </a:lnTo>
                <a:lnTo>
                  <a:pt x="56" y="63"/>
                </a:lnTo>
                <a:lnTo>
                  <a:pt x="53" y="65"/>
                </a:lnTo>
                <a:lnTo>
                  <a:pt x="53" y="68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3" y="58"/>
                </a:lnTo>
                <a:lnTo>
                  <a:pt x="65" y="56"/>
                </a:lnTo>
                <a:lnTo>
                  <a:pt x="68" y="53"/>
                </a:lnTo>
                <a:lnTo>
                  <a:pt x="68" y="49"/>
                </a:lnTo>
                <a:lnTo>
                  <a:pt x="70" y="46"/>
                </a:lnTo>
                <a:lnTo>
                  <a:pt x="73" y="44"/>
                </a:lnTo>
                <a:lnTo>
                  <a:pt x="73" y="41"/>
                </a:lnTo>
                <a:lnTo>
                  <a:pt x="75" y="37"/>
                </a:lnTo>
                <a:lnTo>
                  <a:pt x="128" y="37"/>
                </a:lnTo>
                <a:lnTo>
                  <a:pt x="118" y="25"/>
                </a:lnTo>
                <a:lnTo>
                  <a:pt x="118" y="25"/>
                </a:lnTo>
                <a:close/>
              </a:path>
              <a:path w="405" h="172">
                <a:moveTo>
                  <a:pt x="22" y="3"/>
                </a:moveTo>
                <a:lnTo>
                  <a:pt x="22" y="8"/>
                </a:lnTo>
                <a:lnTo>
                  <a:pt x="25" y="10"/>
                </a:lnTo>
                <a:lnTo>
                  <a:pt x="25" y="15"/>
                </a:lnTo>
                <a:lnTo>
                  <a:pt x="27" y="18"/>
                </a:lnTo>
                <a:lnTo>
                  <a:pt x="30" y="22"/>
                </a:lnTo>
                <a:lnTo>
                  <a:pt x="30" y="27"/>
                </a:lnTo>
                <a:lnTo>
                  <a:pt x="32" y="30"/>
                </a:lnTo>
                <a:lnTo>
                  <a:pt x="32" y="37"/>
                </a:lnTo>
                <a:lnTo>
                  <a:pt x="34" y="37"/>
                </a:lnTo>
                <a:lnTo>
                  <a:pt x="37" y="32"/>
                </a:lnTo>
                <a:lnTo>
                  <a:pt x="39" y="30"/>
                </a:lnTo>
                <a:lnTo>
                  <a:pt x="39" y="22"/>
                </a:lnTo>
                <a:lnTo>
                  <a:pt x="37" y="20"/>
                </a:lnTo>
                <a:lnTo>
                  <a:pt x="37" y="18"/>
                </a:lnTo>
                <a:lnTo>
                  <a:pt x="34" y="15"/>
                </a:lnTo>
                <a:lnTo>
                  <a:pt x="34" y="13"/>
                </a:lnTo>
                <a:lnTo>
                  <a:pt x="32" y="10"/>
                </a:lnTo>
                <a:lnTo>
                  <a:pt x="30" y="8"/>
                </a:lnTo>
                <a:lnTo>
                  <a:pt x="25" y="5"/>
                </a:lnTo>
                <a:lnTo>
                  <a:pt x="22" y="3"/>
                </a:lnTo>
                <a:lnTo>
                  <a:pt x="22" y="3"/>
                </a:lnTo>
                <a:close/>
              </a:path>
              <a:path w="405" h="172">
                <a:moveTo>
                  <a:pt x="78" y="1"/>
                </a:moveTo>
                <a:lnTo>
                  <a:pt x="78" y="10"/>
                </a:lnTo>
                <a:lnTo>
                  <a:pt x="75" y="13"/>
                </a:lnTo>
                <a:lnTo>
                  <a:pt x="75" y="18"/>
                </a:lnTo>
                <a:lnTo>
                  <a:pt x="73" y="22"/>
                </a:lnTo>
                <a:lnTo>
                  <a:pt x="73" y="25"/>
                </a:lnTo>
                <a:lnTo>
                  <a:pt x="70" y="27"/>
                </a:lnTo>
                <a:lnTo>
                  <a:pt x="70" y="32"/>
                </a:lnTo>
                <a:lnTo>
                  <a:pt x="68" y="34"/>
                </a:lnTo>
                <a:lnTo>
                  <a:pt x="78" y="32"/>
                </a:lnTo>
                <a:lnTo>
                  <a:pt x="80" y="30"/>
                </a:lnTo>
                <a:lnTo>
                  <a:pt x="80" y="25"/>
                </a:lnTo>
                <a:lnTo>
                  <a:pt x="82" y="22"/>
                </a:lnTo>
                <a:lnTo>
                  <a:pt x="85" y="18"/>
                </a:lnTo>
                <a:lnTo>
                  <a:pt x="85" y="15"/>
                </a:lnTo>
                <a:lnTo>
                  <a:pt x="90" y="10"/>
                </a:lnTo>
                <a:lnTo>
                  <a:pt x="78" y="1"/>
                </a:lnTo>
                <a:lnTo>
                  <a:pt x="78" y="1"/>
                </a:lnTo>
                <a:close/>
              </a:path>
              <a:path w="405" h="172">
                <a:moveTo>
                  <a:pt x="255" y="138"/>
                </a:moveTo>
                <a:lnTo>
                  <a:pt x="245" y="152"/>
                </a:lnTo>
                <a:lnTo>
                  <a:pt x="142" y="152"/>
                </a:lnTo>
                <a:lnTo>
                  <a:pt x="147" y="157"/>
                </a:lnTo>
                <a:lnTo>
                  <a:pt x="154" y="157"/>
                </a:lnTo>
                <a:lnTo>
                  <a:pt x="159" y="154"/>
                </a:lnTo>
                <a:lnTo>
                  <a:pt x="267" y="154"/>
                </a:lnTo>
                <a:lnTo>
                  <a:pt x="255" y="138"/>
                </a:lnTo>
                <a:lnTo>
                  <a:pt x="255" y="138"/>
                </a:lnTo>
                <a:close/>
              </a:path>
              <a:path w="405" h="172">
                <a:moveTo>
                  <a:pt x="210" y="152"/>
                </a:moveTo>
                <a:lnTo>
                  <a:pt x="210" y="32"/>
                </a:lnTo>
                <a:lnTo>
                  <a:pt x="202" y="32"/>
                </a:lnTo>
                <a:lnTo>
                  <a:pt x="202" y="152"/>
                </a:lnTo>
                <a:lnTo>
                  <a:pt x="210" y="152"/>
                </a:lnTo>
                <a:close/>
              </a:path>
              <a:path w="405" h="172">
                <a:moveTo>
                  <a:pt x="250" y="18"/>
                </a:moveTo>
                <a:lnTo>
                  <a:pt x="241" y="27"/>
                </a:lnTo>
                <a:lnTo>
                  <a:pt x="150" y="27"/>
                </a:lnTo>
                <a:lnTo>
                  <a:pt x="157" y="34"/>
                </a:lnTo>
                <a:lnTo>
                  <a:pt x="159" y="34"/>
                </a:lnTo>
                <a:lnTo>
                  <a:pt x="164" y="32"/>
                </a:lnTo>
                <a:lnTo>
                  <a:pt x="260" y="32"/>
                </a:lnTo>
                <a:lnTo>
                  <a:pt x="250" y="18"/>
                </a:lnTo>
                <a:lnTo>
                  <a:pt x="250" y="18"/>
                </a:lnTo>
                <a:close/>
              </a:path>
              <a:path w="405" h="172">
                <a:moveTo>
                  <a:pt x="399" y="154"/>
                </a:moveTo>
                <a:lnTo>
                  <a:pt x="392" y="157"/>
                </a:lnTo>
                <a:lnTo>
                  <a:pt x="392" y="171"/>
                </a:lnTo>
                <a:lnTo>
                  <a:pt x="399" y="164"/>
                </a:lnTo>
                <a:lnTo>
                  <a:pt x="399" y="154"/>
                </a:lnTo>
                <a:lnTo>
                  <a:pt x="399" y="154"/>
                </a:lnTo>
                <a:close/>
              </a:path>
              <a:path w="405" h="172">
                <a:moveTo>
                  <a:pt x="325" y="121"/>
                </a:moveTo>
                <a:lnTo>
                  <a:pt x="325" y="123"/>
                </a:lnTo>
                <a:lnTo>
                  <a:pt x="327" y="125"/>
                </a:lnTo>
                <a:lnTo>
                  <a:pt x="330" y="125"/>
                </a:lnTo>
                <a:lnTo>
                  <a:pt x="334" y="128"/>
                </a:lnTo>
                <a:lnTo>
                  <a:pt x="337" y="128"/>
                </a:lnTo>
                <a:lnTo>
                  <a:pt x="339" y="130"/>
                </a:lnTo>
                <a:lnTo>
                  <a:pt x="344" y="133"/>
                </a:lnTo>
                <a:lnTo>
                  <a:pt x="346" y="133"/>
                </a:lnTo>
                <a:lnTo>
                  <a:pt x="349" y="135"/>
                </a:lnTo>
                <a:lnTo>
                  <a:pt x="351" y="135"/>
                </a:lnTo>
                <a:lnTo>
                  <a:pt x="353" y="138"/>
                </a:lnTo>
                <a:lnTo>
                  <a:pt x="353" y="140"/>
                </a:lnTo>
                <a:lnTo>
                  <a:pt x="356" y="140"/>
                </a:lnTo>
                <a:lnTo>
                  <a:pt x="358" y="142"/>
                </a:lnTo>
                <a:lnTo>
                  <a:pt x="361" y="145"/>
                </a:lnTo>
                <a:lnTo>
                  <a:pt x="363" y="147"/>
                </a:lnTo>
                <a:lnTo>
                  <a:pt x="365" y="147"/>
                </a:lnTo>
                <a:lnTo>
                  <a:pt x="365" y="145"/>
                </a:lnTo>
                <a:lnTo>
                  <a:pt x="365" y="133"/>
                </a:lnTo>
                <a:lnTo>
                  <a:pt x="363" y="130"/>
                </a:lnTo>
                <a:lnTo>
                  <a:pt x="361" y="130"/>
                </a:lnTo>
                <a:lnTo>
                  <a:pt x="358" y="128"/>
                </a:lnTo>
                <a:lnTo>
                  <a:pt x="356" y="128"/>
                </a:lnTo>
                <a:lnTo>
                  <a:pt x="356" y="125"/>
                </a:lnTo>
                <a:lnTo>
                  <a:pt x="346" y="125"/>
                </a:lnTo>
                <a:lnTo>
                  <a:pt x="344" y="123"/>
                </a:lnTo>
                <a:lnTo>
                  <a:pt x="332" y="123"/>
                </a:lnTo>
                <a:lnTo>
                  <a:pt x="330" y="121"/>
                </a:lnTo>
                <a:lnTo>
                  <a:pt x="325" y="121"/>
                </a:lnTo>
                <a:lnTo>
                  <a:pt x="325" y="121"/>
                </a:lnTo>
                <a:close/>
              </a:path>
              <a:path w="405" h="172">
                <a:moveTo>
                  <a:pt x="337" y="94"/>
                </a:moveTo>
                <a:lnTo>
                  <a:pt x="334" y="97"/>
                </a:lnTo>
                <a:lnTo>
                  <a:pt x="339" y="99"/>
                </a:lnTo>
                <a:lnTo>
                  <a:pt x="341" y="101"/>
                </a:lnTo>
                <a:lnTo>
                  <a:pt x="344" y="104"/>
                </a:lnTo>
                <a:lnTo>
                  <a:pt x="346" y="106"/>
                </a:lnTo>
                <a:lnTo>
                  <a:pt x="349" y="109"/>
                </a:lnTo>
                <a:lnTo>
                  <a:pt x="349" y="111"/>
                </a:lnTo>
                <a:lnTo>
                  <a:pt x="351" y="113"/>
                </a:lnTo>
                <a:lnTo>
                  <a:pt x="353" y="113"/>
                </a:lnTo>
                <a:lnTo>
                  <a:pt x="356" y="116"/>
                </a:lnTo>
                <a:lnTo>
                  <a:pt x="356" y="118"/>
                </a:lnTo>
                <a:lnTo>
                  <a:pt x="358" y="118"/>
                </a:lnTo>
                <a:lnTo>
                  <a:pt x="358" y="106"/>
                </a:lnTo>
                <a:lnTo>
                  <a:pt x="356" y="104"/>
                </a:lnTo>
                <a:lnTo>
                  <a:pt x="353" y="101"/>
                </a:lnTo>
                <a:lnTo>
                  <a:pt x="351" y="99"/>
                </a:lnTo>
                <a:lnTo>
                  <a:pt x="346" y="99"/>
                </a:lnTo>
                <a:lnTo>
                  <a:pt x="341" y="97"/>
                </a:lnTo>
                <a:lnTo>
                  <a:pt x="339" y="97"/>
                </a:lnTo>
                <a:lnTo>
                  <a:pt x="337" y="94"/>
                </a:lnTo>
                <a:lnTo>
                  <a:pt x="337" y="94"/>
                </a:lnTo>
                <a:close/>
              </a:path>
              <a:path w="405" h="172">
                <a:moveTo>
                  <a:pt x="337" y="78"/>
                </a:moveTo>
                <a:lnTo>
                  <a:pt x="334" y="80"/>
                </a:lnTo>
                <a:lnTo>
                  <a:pt x="334" y="82"/>
                </a:lnTo>
                <a:lnTo>
                  <a:pt x="332" y="85"/>
                </a:lnTo>
                <a:lnTo>
                  <a:pt x="330" y="87"/>
                </a:lnTo>
                <a:lnTo>
                  <a:pt x="327" y="90"/>
                </a:lnTo>
                <a:lnTo>
                  <a:pt x="325" y="90"/>
                </a:lnTo>
                <a:lnTo>
                  <a:pt x="322" y="92"/>
                </a:lnTo>
                <a:lnTo>
                  <a:pt x="320" y="94"/>
                </a:lnTo>
                <a:lnTo>
                  <a:pt x="318" y="97"/>
                </a:lnTo>
                <a:lnTo>
                  <a:pt x="315" y="99"/>
                </a:lnTo>
                <a:lnTo>
                  <a:pt x="313" y="99"/>
                </a:lnTo>
                <a:lnTo>
                  <a:pt x="308" y="101"/>
                </a:lnTo>
                <a:lnTo>
                  <a:pt x="305" y="104"/>
                </a:lnTo>
                <a:lnTo>
                  <a:pt x="303" y="104"/>
                </a:lnTo>
                <a:lnTo>
                  <a:pt x="310" y="106"/>
                </a:lnTo>
                <a:lnTo>
                  <a:pt x="313" y="104"/>
                </a:lnTo>
                <a:lnTo>
                  <a:pt x="315" y="104"/>
                </a:lnTo>
                <a:lnTo>
                  <a:pt x="318" y="101"/>
                </a:lnTo>
                <a:lnTo>
                  <a:pt x="320" y="99"/>
                </a:lnTo>
                <a:lnTo>
                  <a:pt x="322" y="99"/>
                </a:lnTo>
                <a:lnTo>
                  <a:pt x="325" y="97"/>
                </a:lnTo>
                <a:lnTo>
                  <a:pt x="327" y="94"/>
                </a:lnTo>
                <a:lnTo>
                  <a:pt x="330" y="94"/>
                </a:lnTo>
                <a:lnTo>
                  <a:pt x="332" y="92"/>
                </a:lnTo>
                <a:lnTo>
                  <a:pt x="334" y="90"/>
                </a:lnTo>
                <a:lnTo>
                  <a:pt x="337" y="87"/>
                </a:lnTo>
                <a:lnTo>
                  <a:pt x="339" y="85"/>
                </a:lnTo>
                <a:lnTo>
                  <a:pt x="341" y="82"/>
                </a:lnTo>
                <a:lnTo>
                  <a:pt x="344" y="82"/>
                </a:lnTo>
                <a:lnTo>
                  <a:pt x="346" y="80"/>
                </a:lnTo>
                <a:lnTo>
                  <a:pt x="337" y="78"/>
                </a:lnTo>
                <a:lnTo>
                  <a:pt x="337" y="78"/>
                </a:lnTo>
                <a:close/>
              </a:path>
              <a:path w="405" h="172">
                <a:moveTo>
                  <a:pt x="325" y="39"/>
                </a:moveTo>
                <a:lnTo>
                  <a:pt x="322" y="44"/>
                </a:lnTo>
                <a:lnTo>
                  <a:pt x="322" y="46"/>
                </a:lnTo>
                <a:lnTo>
                  <a:pt x="320" y="49"/>
                </a:lnTo>
                <a:lnTo>
                  <a:pt x="320" y="53"/>
                </a:lnTo>
                <a:lnTo>
                  <a:pt x="318" y="56"/>
                </a:lnTo>
                <a:lnTo>
                  <a:pt x="318" y="58"/>
                </a:lnTo>
                <a:lnTo>
                  <a:pt x="315" y="63"/>
                </a:lnTo>
                <a:lnTo>
                  <a:pt x="313" y="65"/>
                </a:lnTo>
                <a:lnTo>
                  <a:pt x="313" y="68"/>
                </a:lnTo>
                <a:lnTo>
                  <a:pt x="310" y="73"/>
                </a:lnTo>
                <a:lnTo>
                  <a:pt x="313" y="73"/>
                </a:lnTo>
                <a:lnTo>
                  <a:pt x="315" y="70"/>
                </a:lnTo>
                <a:lnTo>
                  <a:pt x="315" y="65"/>
                </a:lnTo>
                <a:lnTo>
                  <a:pt x="318" y="63"/>
                </a:lnTo>
                <a:lnTo>
                  <a:pt x="320" y="61"/>
                </a:lnTo>
                <a:lnTo>
                  <a:pt x="322" y="58"/>
                </a:lnTo>
                <a:lnTo>
                  <a:pt x="322" y="56"/>
                </a:lnTo>
                <a:lnTo>
                  <a:pt x="325" y="53"/>
                </a:lnTo>
                <a:lnTo>
                  <a:pt x="327" y="49"/>
                </a:lnTo>
                <a:lnTo>
                  <a:pt x="330" y="46"/>
                </a:lnTo>
                <a:lnTo>
                  <a:pt x="330" y="41"/>
                </a:lnTo>
                <a:lnTo>
                  <a:pt x="325" y="39"/>
                </a:lnTo>
                <a:lnTo>
                  <a:pt x="325" y="39"/>
                </a:lnTo>
                <a:close/>
              </a:path>
              <a:path w="405" h="172">
                <a:moveTo>
                  <a:pt x="375" y="39"/>
                </a:moveTo>
                <a:lnTo>
                  <a:pt x="361" y="39"/>
                </a:lnTo>
                <a:lnTo>
                  <a:pt x="361" y="44"/>
                </a:lnTo>
                <a:lnTo>
                  <a:pt x="358" y="46"/>
                </a:lnTo>
                <a:lnTo>
                  <a:pt x="356" y="51"/>
                </a:lnTo>
                <a:lnTo>
                  <a:pt x="356" y="53"/>
                </a:lnTo>
                <a:lnTo>
                  <a:pt x="353" y="56"/>
                </a:lnTo>
                <a:lnTo>
                  <a:pt x="351" y="58"/>
                </a:lnTo>
                <a:lnTo>
                  <a:pt x="351" y="63"/>
                </a:lnTo>
                <a:lnTo>
                  <a:pt x="349" y="65"/>
                </a:lnTo>
                <a:lnTo>
                  <a:pt x="346" y="68"/>
                </a:lnTo>
                <a:lnTo>
                  <a:pt x="356" y="68"/>
                </a:lnTo>
                <a:lnTo>
                  <a:pt x="356" y="65"/>
                </a:lnTo>
                <a:lnTo>
                  <a:pt x="358" y="63"/>
                </a:lnTo>
                <a:lnTo>
                  <a:pt x="361" y="61"/>
                </a:lnTo>
                <a:lnTo>
                  <a:pt x="363" y="56"/>
                </a:lnTo>
                <a:lnTo>
                  <a:pt x="363" y="53"/>
                </a:lnTo>
                <a:lnTo>
                  <a:pt x="365" y="51"/>
                </a:lnTo>
                <a:lnTo>
                  <a:pt x="368" y="49"/>
                </a:lnTo>
                <a:lnTo>
                  <a:pt x="368" y="44"/>
                </a:lnTo>
                <a:lnTo>
                  <a:pt x="370" y="41"/>
                </a:lnTo>
                <a:lnTo>
                  <a:pt x="375" y="39"/>
                </a:lnTo>
                <a:lnTo>
                  <a:pt x="375" y="39"/>
                </a:lnTo>
                <a:close/>
              </a:path>
              <a:path w="405" h="172">
                <a:moveTo>
                  <a:pt x="365" y="27"/>
                </a:moveTo>
                <a:lnTo>
                  <a:pt x="363" y="34"/>
                </a:lnTo>
                <a:lnTo>
                  <a:pt x="327" y="34"/>
                </a:lnTo>
                <a:lnTo>
                  <a:pt x="325" y="39"/>
                </a:lnTo>
                <a:lnTo>
                  <a:pt x="330" y="41"/>
                </a:lnTo>
                <a:lnTo>
                  <a:pt x="330" y="44"/>
                </a:lnTo>
                <a:lnTo>
                  <a:pt x="332" y="46"/>
                </a:lnTo>
                <a:lnTo>
                  <a:pt x="332" y="51"/>
                </a:lnTo>
                <a:lnTo>
                  <a:pt x="334" y="53"/>
                </a:lnTo>
                <a:lnTo>
                  <a:pt x="334" y="56"/>
                </a:lnTo>
                <a:lnTo>
                  <a:pt x="337" y="61"/>
                </a:lnTo>
                <a:lnTo>
                  <a:pt x="339" y="63"/>
                </a:lnTo>
                <a:lnTo>
                  <a:pt x="339" y="65"/>
                </a:lnTo>
                <a:lnTo>
                  <a:pt x="341" y="70"/>
                </a:lnTo>
                <a:lnTo>
                  <a:pt x="341" y="75"/>
                </a:lnTo>
                <a:lnTo>
                  <a:pt x="339" y="78"/>
                </a:lnTo>
                <a:lnTo>
                  <a:pt x="337" y="78"/>
                </a:lnTo>
                <a:lnTo>
                  <a:pt x="346" y="80"/>
                </a:lnTo>
                <a:lnTo>
                  <a:pt x="349" y="82"/>
                </a:lnTo>
                <a:lnTo>
                  <a:pt x="351" y="82"/>
                </a:lnTo>
                <a:lnTo>
                  <a:pt x="353" y="85"/>
                </a:lnTo>
                <a:lnTo>
                  <a:pt x="356" y="87"/>
                </a:lnTo>
                <a:lnTo>
                  <a:pt x="358" y="90"/>
                </a:lnTo>
                <a:lnTo>
                  <a:pt x="358" y="92"/>
                </a:lnTo>
                <a:lnTo>
                  <a:pt x="361" y="94"/>
                </a:lnTo>
                <a:lnTo>
                  <a:pt x="363" y="97"/>
                </a:lnTo>
                <a:lnTo>
                  <a:pt x="368" y="97"/>
                </a:lnTo>
                <a:lnTo>
                  <a:pt x="370" y="99"/>
                </a:lnTo>
                <a:lnTo>
                  <a:pt x="373" y="101"/>
                </a:lnTo>
                <a:lnTo>
                  <a:pt x="375" y="101"/>
                </a:lnTo>
                <a:lnTo>
                  <a:pt x="378" y="104"/>
                </a:lnTo>
                <a:lnTo>
                  <a:pt x="380" y="104"/>
                </a:lnTo>
                <a:lnTo>
                  <a:pt x="380" y="101"/>
                </a:lnTo>
                <a:lnTo>
                  <a:pt x="382" y="99"/>
                </a:lnTo>
                <a:lnTo>
                  <a:pt x="385" y="99"/>
                </a:lnTo>
                <a:lnTo>
                  <a:pt x="387" y="97"/>
                </a:lnTo>
                <a:lnTo>
                  <a:pt x="390" y="97"/>
                </a:lnTo>
                <a:lnTo>
                  <a:pt x="390" y="94"/>
                </a:lnTo>
                <a:lnTo>
                  <a:pt x="387" y="92"/>
                </a:lnTo>
                <a:lnTo>
                  <a:pt x="378" y="92"/>
                </a:lnTo>
                <a:lnTo>
                  <a:pt x="375" y="90"/>
                </a:lnTo>
                <a:lnTo>
                  <a:pt x="373" y="90"/>
                </a:lnTo>
                <a:lnTo>
                  <a:pt x="370" y="87"/>
                </a:lnTo>
                <a:lnTo>
                  <a:pt x="368" y="87"/>
                </a:lnTo>
                <a:lnTo>
                  <a:pt x="365" y="85"/>
                </a:lnTo>
                <a:lnTo>
                  <a:pt x="363" y="82"/>
                </a:lnTo>
                <a:lnTo>
                  <a:pt x="361" y="82"/>
                </a:lnTo>
                <a:lnTo>
                  <a:pt x="358" y="80"/>
                </a:lnTo>
                <a:lnTo>
                  <a:pt x="356" y="78"/>
                </a:lnTo>
                <a:lnTo>
                  <a:pt x="353" y="75"/>
                </a:lnTo>
                <a:lnTo>
                  <a:pt x="351" y="73"/>
                </a:lnTo>
                <a:lnTo>
                  <a:pt x="353" y="70"/>
                </a:lnTo>
                <a:lnTo>
                  <a:pt x="356" y="68"/>
                </a:lnTo>
                <a:lnTo>
                  <a:pt x="346" y="68"/>
                </a:lnTo>
                <a:lnTo>
                  <a:pt x="346" y="65"/>
                </a:lnTo>
                <a:lnTo>
                  <a:pt x="344" y="63"/>
                </a:lnTo>
                <a:lnTo>
                  <a:pt x="344" y="61"/>
                </a:lnTo>
                <a:lnTo>
                  <a:pt x="341" y="58"/>
                </a:lnTo>
                <a:lnTo>
                  <a:pt x="341" y="56"/>
                </a:lnTo>
                <a:lnTo>
                  <a:pt x="339" y="53"/>
                </a:lnTo>
                <a:lnTo>
                  <a:pt x="337" y="49"/>
                </a:lnTo>
                <a:lnTo>
                  <a:pt x="337" y="46"/>
                </a:lnTo>
                <a:lnTo>
                  <a:pt x="334" y="44"/>
                </a:lnTo>
                <a:lnTo>
                  <a:pt x="332" y="39"/>
                </a:lnTo>
                <a:lnTo>
                  <a:pt x="375" y="39"/>
                </a:lnTo>
                <a:lnTo>
                  <a:pt x="365" y="27"/>
                </a:lnTo>
                <a:lnTo>
                  <a:pt x="365" y="27"/>
                </a:lnTo>
                <a:close/>
              </a:path>
              <a:path w="405" h="172">
                <a:moveTo>
                  <a:pt x="332" y="15"/>
                </a:moveTo>
                <a:lnTo>
                  <a:pt x="332" y="20"/>
                </a:lnTo>
                <a:lnTo>
                  <a:pt x="330" y="25"/>
                </a:lnTo>
                <a:lnTo>
                  <a:pt x="330" y="27"/>
                </a:lnTo>
                <a:lnTo>
                  <a:pt x="327" y="32"/>
                </a:lnTo>
                <a:lnTo>
                  <a:pt x="327" y="34"/>
                </a:lnTo>
                <a:lnTo>
                  <a:pt x="334" y="34"/>
                </a:lnTo>
                <a:lnTo>
                  <a:pt x="334" y="32"/>
                </a:lnTo>
                <a:lnTo>
                  <a:pt x="337" y="27"/>
                </a:lnTo>
                <a:lnTo>
                  <a:pt x="339" y="25"/>
                </a:lnTo>
                <a:lnTo>
                  <a:pt x="341" y="22"/>
                </a:lnTo>
                <a:lnTo>
                  <a:pt x="332" y="15"/>
                </a:lnTo>
                <a:lnTo>
                  <a:pt x="332" y="15"/>
                </a:lnTo>
                <a:close/>
              </a:path>
              <a:path w="405" h="172">
                <a:moveTo>
                  <a:pt x="296" y="15"/>
                </a:moveTo>
                <a:lnTo>
                  <a:pt x="296" y="154"/>
                </a:lnTo>
                <a:lnTo>
                  <a:pt x="303" y="152"/>
                </a:lnTo>
                <a:lnTo>
                  <a:pt x="303" y="109"/>
                </a:lnTo>
                <a:lnTo>
                  <a:pt x="305" y="109"/>
                </a:lnTo>
                <a:lnTo>
                  <a:pt x="308" y="106"/>
                </a:lnTo>
                <a:lnTo>
                  <a:pt x="310" y="106"/>
                </a:lnTo>
                <a:lnTo>
                  <a:pt x="303" y="104"/>
                </a:lnTo>
                <a:lnTo>
                  <a:pt x="303" y="15"/>
                </a:lnTo>
                <a:lnTo>
                  <a:pt x="332" y="15"/>
                </a:lnTo>
                <a:lnTo>
                  <a:pt x="392" y="15"/>
                </a:lnTo>
                <a:lnTo>
                  <a:pt x="296" y="15"/>
                </a:lnTo>
                <a:lnTo>
                  <a:pt x="296" y="15"/>
                </a:lnTo>
                <a:close/>
              </a:path>
              <a:path w="405" h="172">
                <a:moveTo>
                  <a:pt x="293" y="5"/>
                </a:moveTo>
                <a:lnTo>
                  <a:pt x="296" y="5"/>
                </a:lnTo>
                <a:lnTo>
                  <a:pt x="296" y="10"/>
                </a:lnTo>
                <a:lnTo>
                  <a:pt x="296" y="15"/>
                </a:lnTo>
                <a:lnTo>
                  <a:pt x="392" y="15"/>
                </a:lnTo>
                <a:lnTo>
                  <a:pt x="392" y="152"/>
                </a:lnTo>
                <a:lnTo>
                  <a:pt x="303" y="152"/>
                </a:lnTo>
                <a:lnTo>
                  <a:pt x="296" y="154"/>
                </a:lnTo>
                <a:lnTo>
                  <a:pt x="296" y="169"/>
                </a:lnTo>
                <a:lnTo>
                  <a:pt x="293" y="171"/>
                </a:lnTo>
                <a:lnTo>
                  <a:pt x="303" y="169"/>
                </a:lnTo>
                <a:lnTo>
                  <a:pt x="303" y="157"/>
                </a:lnTo>
                <a:lnTo>
                  <a:pt x="392" y="157"/>
                </a:lnTo>
                <a:lnTo>
                  <a:pt x="399" y="154"/>
                </a:lnTo>
                <a:lnTo>
                  <a:pt x="399" y="18"/>
                </a:lnTo>
                <a:lnTo>
                  <a:pt x="404" y="13"/>
                </a:lnTo>
                <a:lnTo>
                  <a:pt x="303" y="10"/>
                </a:lnTo>
                <a:lnTo>
                  <a:pt x="293" y="5"/>
                </a:lnTo>
                <a:lnTo>
                  <a:pt x="293" y="5"/>
                </a:lnTo>
                <a:close/>
              </a:path>
              <a:path w="405" h="172">
                <a:moveTo>
                  <a:pt x="394" y="3"/>
                </a:moveTo>
                <a:lnTo>
                  <a:pt x="390" y="10"/>
                </a:lnTo>
                <a:lnTo>
                  <a:pt x="303" y="10"/>
                </a:lnTo>
                <a:lnTo>
                  <a:pt x="404" y="13"/>
                </a:lnTo>
                <a:lnTo>
                  <a:pt x="394" y="3"/>
                </a:lnTo>
                <a:lnTo>
                  <a:pt x="394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" name="path 80"/>
          <p:cNvSpPr/>
          <p:nvPr/>
        </p:nvSpPr>
        <p:spPr>
          <a:xfrm>
            <a:off x="6089141" y="9941306"/>
            <a:ext cx="254508" cy="109728"/>
          </a:xfrm>
          <a:custGeom>
            <a:avLst/>
            <a:gdLst/>
            <a:ahLst/>
            <a:cxnLst/>
            <a:rect l="0" t="0" r="0" b="0"/>
            <a:pathLst>
              <a:path w="400" h="172">
                <a:moveTo>
                  <a:pt x="58" y="128"/>
                </a:moveTo>
                <a:lnTo>
                  <a:pt x="51" y="128"/>
                </a:lnTo>
                <a:lnTo>
                  <a:pt x="51" y="133"/>
                </a:lnTo>
                <a:lnTo>
                  <a:pt x="51" y="171"/>
                </a:lnTo>
                <a:lnTo>
                  <a:pt x="58" y="166"/>
                </a:lnTo>
                <a:lnTo>
                  <a:pt x="58" y="128"/>
                </a:lnTo>
                <a:lnTo>
                  <a:pt x="58" y="128"/>
                </a:lnTo>
                <a:close/>
              </a:path>
              <a:path w="400" h="172">
                <a:moveTo>
                  <a:pt x="97" y="125"/>
                </a:moveTo>
                <a:lnTo>
                  <a:pt x="90" y="128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400" h="172">
                <a:moveTo>
                  <a:pt x="58" y="123"/>
                </a:moveTo>
                <a:lnTo>
                  <a:pt x="58" y="99"/>
                </a:lnTo>
                <a:lnTo>
                  <a:pt x="51" y="99"/>
                </a:lnTo>
                <a:lnTo>
                  <a:pt x="51" y="123"/>
                </a:lnTo>
                <a:lnTo>
                  <a:pt x="58" y="123"/>
                </a:lnTo>
                <a:close/>
              </a:path>
              <a:path w="400" h="172">
                <a:moveTo>
                  <a:pt x="15" y="99"/>
                </a:moveTo>
                <a:lnTo>
                  <a:pt x="15" y="123"/>
                </a:lnTo>
                <a:lnTo>
                  <a:pt x="22" y="123"/>
                </a:lnTo>
                <a:lnTo>
                  <a:pt x="22" y="99"/>
                </a:lnTo>
                <a:lnTo>
                  <a:pt x="51" y="99"/>
                </a:lnTo>
                <a:lnTo>
                  <a:pt x="90" y="99"/>
                </a:lnTo>
                <a:lnTo>
                  <a:pt x="15" y="99"/>
                </a:lnTo>
                <a:lnTo>
                  <a:pt x="15" y="99"/>
                </a:lnTo>
                <a:close/>
              </a:path>
              <a:path w="400" h="172">
                <a:moveTo>
                  <a:pt x="51" y="70"/>
                </a:moveTo>
                <a:lnTo>
                  <a:pt x="51" y="94"/>
                </a:lnTo>
                <a:lnTo>
                  <a:pt x="58" y="94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400" h="172">
                <a:moveTo>
                  <a:pt x="102" y="68"/>
                </a:moveTo>
                <a:lnTo>
                  <a:pt x="51" y="70"/>
                </a:lnTo>
                <a:lnTo>
                  <a:pt x="90" y="70"/>
                </a:lnTo>
                <a:lnTo>
                  <a:pt x="90" y="94"/>
                </a:lnTo>
                <a:lnTo>
                  <a:pt x="15" y="94"/>
                </a:lnTo>
                <a:lnTo>
                  <a:pt x="15" y="99"/>
                </a:lnTo>
                <a:lnTo>
                  <a:pt x="90" y="99"/>
                </a:lnTo>
                <a:lnTo>
                  <a:pt x="90" y="123"/>
                </a:lnTo>
                <a:lnTo>
                  <a:pt x="15" y="123"/>
                </a:lnTo>
                <a:lnTo>
                  <a:pt x="13" y="125"/>
                </a:lnTo>
                <a:lnTo>
                  <a:pt x="13" y="135"/>
                </a:lnTo>
                <a:lnTo>
                  <a:pt x="22" y="133"/>
                </a:lnTo>
                <a:lnTo>
                  <a:pt x="22" y="128"/>
                </a:lnTo>
                <a:lnTo>
                  <a:pt x="51" y="128"/>
                </a:lnTo>
                <a:lnTo>
                  <a:pt x="90" y="128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3"/>
                </a:lnTo>
                <a:lnTo>
                  <a:pt x="102" y="68"/>
                </a:lnTo>
                <a:lnTo>
                  <a:pt x="102" y="68"/>
                </a:lnTo>
                <a:close/>
              </a:path>
              <a:path w="400" h="172">
                <a:moveTo>
                  <a:pt x="13" y="61"/>
                </a:moveTo>
                <a:lnTo>
                  <a:pt x="13" y="68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400" h="172">
                <a:moveTo>
                  <a:pt x="92" y="58"/>
                </a:moveTo>
                <a:lnTo>
                  <a:pt x="90" y="65"/>
                </a:lnTo>
                <a:lnTo>
                  <a:pt x="58" y="65"/>
                </a:lnTo>
                <a:lnTo>
                  <a:pt x="13" y="68"/>
                </a:lnTo>
                <a:lnTo>
                  <a:pt x="13" y="70"/>
                </a:lnTo>
                <a:lnTo>
                  <a:pt x="15" y="75"/>
                </a:lnTo>
                <a:lnTo>
                  <a:pt x="15" y="94"/>
                </a:lnTo>
                <a:lnTo>
                  <a:pt x="22" y="94"/>
                </a:lnTo>
                <a:lnTo>
                  <a:pt x="22" y="70"/>
                </a:lnTo>
                <a:lnTo>
                  <a:pt x="51" y="70"/>
                </a:lnTo>
                <a:lnTo>
                  <a:pt x="102" y="68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400" h="172">
                <a:moveTo>
                  <a:pt x="51" y="39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9"/>
                </a:lnTo>
                <a:lnTo>
                  <a:pt x="51" y="39"/>
                </a:lnTo>
                <a:close/>
              </a:path>
              <a:path w="400" h="172">
                <a:moveTo>
                  <a:pt x="6" y="34"/>
                </a:moveTo>
                <a:lnTo>
                  <a:pt x="6" y="39"/>
                </a:lnTo>
                <a:lnTo>
                  <a:pt x="3" y="44"/>
                </a:lnTo>
                <a:lnTo>
                  <a:pt x="3" y="46"/>
                </a:lnTo>
                <a:lnTo>
                  <a:pt x="1" y="49"/>
                </a:lnTo>
                <a:lnTo>
                  <a:pt x="1" y="54"/>
                </a:lnTo>
                <a:lnTo>
                  <a:pt x="3" y="54"/>
                </a:lnTo>
                <a:lnTo>
                  <a:pt x="8" y="54"/>
                </a:lnTo>
                <a:lnTo>
                  <a:pt x="10" y="51"/>
                </a:lnTo>
                <a:lnTo>
                  <a:pt x="10" y="34"/>
                </a:lnTo>
                <a:lnTo>
                  <a:pt x="102" y="34"/>
                </a:lnTo>
                <a:lnTo>
                  <a:pt x="6" y="34"/>
                </a:lnTo>
                <a:lnTo>
                  <a:pt x="6" y="34"/>
                </a:lnTo>
                <a:close/>
              </a:path>
              <a:path w="400" h="172">
                <a:moveTo>
                  <a:pt x="106" y="22"/>
                </a:moveTo>
                <a:lnTo>
                  <a:pt x="102" y="32"/>
                </a:lnTo>
                <a:lnTo>
                  <a:pt x="10" y="32"/>
                </a:lnTo>
                <a:lnTo>
                  <a:pt x="6" y="34"/>
                </a:lnTo>
                <a:lnTo>
                  <a:pt x="102" y="34"/>
                </a:lnTo>
                <a:lnTo>
                  <a:pt x="94" y="54"/>
                </a:lnTo>
                <a:lnTo>
                  <a:pt x="97" y="54"/>
                </a:lnTo>
                <a:lnTo>
                  <a:pt x="97" y="51"/>
                </a:lnTo>
                <a:lnTo>
                  <a:pt x="99" y="49"/>
                </a:lnTo>
                <a:lnTo>
                  <a:pt x="102" y="44"/>
                </a:lnTo>
                <a:lnTo>
                  <a:pt x="104" y="42"/>
                </a:lnTo>
                <a:lnTo>
                  <a:pt x="106" y="39"/>
                </a:lnTo>
                <a:lnTo>
                  <a:pt x="109" y="39"/>
                </a:lnTo>
                <a:lnTo>
                  <a:pt x="111" y="37"/>
                </a:lnTo>
                <a:lnTo>
                  <a:pt x="116" y="37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400" h="172">
                <a:moveTo>
                  <a:pt x="10" y="22"/>
                </a:moveTo>
                <a:lnTo>
                  <a:pt x="8" y="22"/>
                </a:lnTo>
                <a:lnTo>
                  <a:pt x="8" y="25"/>
                </a:lnTo>
                <a:lnTo>
                  <a:pt x="8" y="30"/>
                </a:lnTo>
                <a:lnTo>
                  <a:pt x="6" y="34"/>
                </a:lnTo>
                <a:lnTo>
                  <a:pt x="10" y="32"/>
                </a:lnTo>
                <a:lnTo>
                  <a:pt x="10" y="22"/>
                </a:lnTo>
                <a:lnTo>
                  <a:pt x="10" y="22"/>
                </a:lnTo>
                <a:close/>
              </a:path>
              <a:path w="400" h="172">
                <a:moveTo>
                  <a:pt x="46" y="1"/>
                </a:moveTo>
                <a:lnTo>
                  <a:pt x="46" y="3"/>
                </a:lnTo>
                <a:lnTo>
                  <a:pt x="49" y="8"/>
                </a:lnTo>
                <a:lnTo>
                  <a:pt x="49" y="10"/>
                </a:lnTo>
                <a:lnTo>
                  <a:pt x="51" y="15"/>
                </a:lnTo>
                <a:lnTo>
                  <a:pt x="51" y="18"/>
                </a:lnTo>
                <a:lnTo>
                  <a:pt x="54" y="20"/>
                </a:lnTo>
                <a:lnTo>
                  <a:pt x="54" y="25"/>
                </a:lnTo>
                <a:lnTo>
                  <a:pt x="56" y="30"/>
                </a:lnTo>
                <a:lnTo>
                  <a:pt x="58" y="30"/>
                </a:lnTo>
                <a:lnTo>
                  <a:pt x="58" y="27"/>
                </a:lnTo>
                <a:lnTo>
                  <a:pt x="61" y="27"/>
                </a:lnTo>
                <a:lnTo>
                  <a:pt x="61" y="22"/>
                </a:lnTo>
                <a:lnTo>
                  <a:pt x="61" y="15"/>
                </a:lnTo>
                <a:lnTo>
                  <a:pt x="58" y="10"/>
                </a:lnTo>
                <a:lnTo>
                  <a:pt x="56" y="8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400" h="172">
                <a:moveTo>
                  <a:pt x="370" y="130"/>
                </a:moveTo>
                <a:lnTo>
                  <a:pt x="363" y="130"/>
                </a:lnTo>
                <a:lnTo>
                  <a:pt x="366" y="133"/>
                </a:lnTo>
                <a:lnTo>
                  <a:pt x="368" y="135"/>
                </a:lnTo>
                <a:lnTo>
                  <a:pt x="370" y="138"/>
                </a:lnTo>
                <a:lnTo>
                  <a:pt x="373" y="140"/>
                </a:lnTo>
                <a:lnTo>
                  <a:pt x="375" y="142"/>
                </a:lnTo>
                <a:lnTo>
                  <a:pt x="378" y="147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9"/>
                </a:lnTo>
                <a:lnTo>
                  <a:pt x="385" y="162"/>
                </a:lnTo>
                <a:lnTo>
                  <a:pt x="387" y="166"/>
                </a:lnTo>
                <a:lnTo>
                  <a:pt x="387" y="169"/>
                </a:lnTo>
                <a:lnTo>
                  <a:pt x="390" y="169"/>
                </a:lnTo>
                <a:lnTo>
                  <a:pt x="392" y="166"/>
                </a:lnTo>
                <a:lnTo>
                  <a:pt x="392" y="152"/>
                </a:lnTo>
                <a:lnTo>
                  <a:pt x="390" y="150"/>
                </a:lnTo>
                <a:lnTo>
                  <a:pt x="387" y="147"/>
                </a:lnTo>
                <a:lnTo>
                  <a:pt x="387" y="147"/>
                </a:lnTo>
                <a:lnTo>
                  <a:pt x="385" y="145"/>
                </a:lnTo>
                <a:lnTo>
                  <a:pt x="385" y="142"/>
                </a:lnTo>
                <a:lnTo>
                  <a:pt x="382" y="140"/>
                </a:lnTo>
                <a:lnTo>
                  <a:pt x="380" y="138"/>
                </a:lnTo>
                <a:lnTo>
                  <a:pt x="375" y="135"/>
                </a:lnTo>
                <a:lnTo>
                  <a:pt x="373" y="133"/>
                </a:lnTo>
                <a:lnTo>
                  <a:pt x="370" y="130"/>
                </a:lnTo>
                <a:lnTo>
                  <a:pt x="370" y="130"/>
                </a:lnTo>
                <a:close/>
              </a:path>
              <a:path w="400" h="172">
                <a:moveTo>
                  <a:pt x="382" y="85"/>
                </a:moveTo>
                <a:lnTo>
                  <a:pt x="380" y="87"/>
                </a:lnTo>
                <a:lnTo>
                  <a:pt x="380" y="90"/>
                </a:lnTo>
                <a:lnTo>
                  <a:pt x="378" y="92"/>
                </a:lnTo>
                <a:lnTo>
                  <a:pt x="375" y="97"/>
                </a:lnTo>
                <a:lnTo>
                  <a:pt x="375" y="99"/>
                </a:lnTo>
                <a:lnTo>
                  <a:pt x="373" y="102"/>
                </a:lnTo>
                <a:lnTo>
                  <a:pt x="373" y="104"/>
                </a:lnTo>
                <a:lnTo>
                  <a:pt x="370" y="109"/>
                </a:lnTo>
                <a:lnTo>
                  <a:pt x="368" y="111"/>
                </a:lnTo>
                <a:lnTo>
                  <a:pt x="366" y="114"/>
                </a:lnTo>
                <a:lnTo>
                  <a:pt x="366" y="116"/>
                </a:lnTo>
                <a:lnTo>
                  <a:pt x="363" y="118"/>
                </a:lnTo>
                <a:lnTo>
                  <a:pt x="361" y="121"/>
                </a:lnTo>
                <a:lnTo>
                  <a:pt x="358" y="125"/>
                </a:lnTo>
                <a:lnTo>
                  <a:pt x="358" y="128"/>
                </a:lnTo>
                <a:lnTo>
                  <a:pt x="356" y="130"/>
                </a:lnTo>
                <a:lnTo>
                  <a:pt x="354" y="133"/>
                </a:lnTo>
                <a:lnTo>
                  <a:pt x="351" y="135"/>
                </a:lnTo>
                <a:lnTo>
                  <a:pt x="349" y="138"/>
                </a:lnTo>
                <a:lnTo>
                  <a:pt x="349" y="140"/>
                </a:lnTo>
                <a:lnTo>
                  <a:pt x="346" y="142"/>
                </a:lnTo>
                <a:lnTo>
                  <a:pt x="344" y="142"/>
                </a:lnTo>
                <a:lnTo>
                  <a:pt x="342" y="145"/>
                </a:lnTo>
                <a:lnTo>
                  <a:pt x="339" y="147"/>
                </a:lnTo>
                <a:lnTo>
                  <a:pt x="337" y="150"/>
                </a:lnTo>
                <a:lnTo>
                  <a:pt x="334" y="152"/>
                </a:lnTo>
                <a:lnTo>
                  <a:pt x="332" y="154"/>
                </a:lnTo>
                <a:lnTo>
                  <a:pt x="330" y="157"/>
                </a:lnTo>
                <a:lnTo>
                  <a:pt x="327" y="157"/>
                </a:lnTo>
                <a:lnTo>
                  <a:pt x="325" y="159"/>
                </a:lnTo>
                <a:lnTo>
                  <a:pt x="322" y="162"/>
                </a:lnTo>
                <a:lnTo>
                  <a:pt x="320" y="162"/>
                </a:lnTo>
                <a:lnTo>
                  <a:pt x="318" y="164"/>
                </a:lnTo>
                <a:lnTo>
                  <a:pt x="315" y="166"/>
                </a:lnTo>
                <a:lnTo>
                  <a:pt x="313" y="166"/>
                </a:lnTo>
                <a:lnTo>
                  <a:pt x="313" y="171"/>
                </a:lnTo>
                <a:lnTo>
                  <a:pt x="313" y="169"/>
                </a:lnTo>
                <a:lnTo>
                  <a:pt x="318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4"/>
                </a:lnTo>
                <a:lnTo>
                  <a:pt x="330" y="162"/>
                </a:lnTo>
                <a:lnTo>
                  <a:pt x="332" y="162"/>
                </a:lnTo>
                <a:lnTo>
                  <a:pt x="334" y="159"/>
                </a:lnTo>
                <a:lnTo>
                  <a:pt x="337" y="157"/>
                </a:lnTo>
                <a:lnTo>
                  <a:pt x="339" y="154"/>
                </a:lnTo>
                <a:lnTo>
                  <a:pt x="342" y="154"/>
                </a:lnTo>
                <a:lnTo>
                  <a:pt x="344" y="152"/>
                </a:lnTo>
                <a:lnTo>
                  <a:pt x="346" y="150"/>
                </a:lnTo>
                <a:lnTo>
                  <a:pt x="349" y="147"/>
                </a:lnTo>
                <a:lnTo>
                  <a:pt x="351" y="145"/>
                </a:lnTo>
                <a:lnTo>
                  <a:pt x="354" y="142"/>
                </a:lnTo>
                <a:lnTo>
                  <a:pt x="356" y="140"/>
                </a:lnTo>
                <a:lnTo>
                  <a:pt x="358" y="138"/>
                </a:lnTo>
                <a:lnTo>
                  <a:pt x="361" y="135"/>
                </a:lnTo>
                <a:lnTo>
                  <a:pt x="361" y="133"/>
                </a:lnTo>
                <a:lnTo>
                  <a:pt x="363" y="130"/>
                </a:lnTo>
                <a:lnTo>
                  <a:pt x="370" y="130"/>
                </a:lnTo>
                <a:lnTo>
                  <a:pt x="366" y="128"/>
                </a:lnTo>
                <a:lnTo>
                  <a:pt x="368" y="125"/>
                </a:lnTo>
                <a:lnTo>
                  <a:pt x="370" y="123"/>
                </a:lnTo>
                <a:lnTo>
                  <a:pt x="373" y="121"/>
                </a:lnTo>
                <a:lnTo>
                  <a:pt x="375" y="118"/>
                </a:lnTo>
                <a:lnTo>
                  <a:pt x="375" y="116"/>
                </a:lnTo>
                <a:lnTo>
                  <a:pt x="378" y="111"/>
                </a:lnTo>
                <a:lnTo>
                  <a:pt x="380" y="109"/>
                </a:lnTo>
                <a:lnTo>
                  <a:pt x="382" y="106"/>
                </a:lnTo>
                <a:lnTo>
                  <a:pt x="382" y="104"/>
                </a:lnTo>
                <a:lnTo>
                  <a:pt x="385" y="102"/>
                </a:lnTo>
                <a:lnTo>
                  <a:pt x="387" y="97"/>
                </a:lnTo>
                <a:lnTo>
                  <a:pt x="392" y="94"/>
                </a:lnTo>
                <a:lnTo>
                  <a:pt x="382" y="85"/>
                </a:lnTo>
                <a:lnTo>
                  <a:pt x="382" y="85"/>
                </a:lnTo>
                <a:close/>
              </a:path>
              <a:path w="400" h="172">
                <a:moveTo>
                  <a:pt x="289" y="82"/>
                </a:moveTo>
                <a:lnTo>
                  <a:pt x="289" y="87"/>
                </a:lnTo>
                <a:lnTo>
                  <a:pt x="286" y="90"/>
                </a:lnTo>
                <a:lnTo>
                  <a:pt x="286" y="97"/>
                </a:lnTo>
                <a:lnTo>
                  <a:pt x="284" y="99"/>
                </a:lnTo>
                <a:lnTo>
                  <a:pt x="284" y="104"/>
                </a:lnTo>
                <a:lnTo>
                  <a:pt x="282" y="106"/>
                </a:lnTo>
                <a:lnTo>
                  <a:pt x="282" y="109"/>
                </a:lnTo>
                <a:lnTo>
                  <a:pt x="279" y="114"/>
                </a:lnTo>
                <a:lnTo>
                  <a:pt x="279" y="116"/>
                </a:lnTo>
                <a:lnTo>
                  <a:pt x="277" y="118"/>
                </a:lnTo>
                <a:lnTo>
                  <a:pt x="277" y="123"/>
                </a:lnTo>
                <a:lnTo>
                  <a:pt x="274" y="125"/>
                </a:lnTo>
                <a:lnTo>
                  <a:pt x="274" y="130"/>
                </a:lnTo>
                <a:lnTo>
                  <a:pt x="277" y="128"/>
                </a:lnTo>
                <a:lnTo>
                  <a:pt x="279" y="125"/>
                </a:lnTo>
                <a:lnTo>
                  <a:pt x="279" y="123"/>
                </a:lnTo>
                <a:lnTo>
                  <a:pt x="282" y="121"/>
                </a:lnTo>
                <a:lnTo>
                  <a:pt x="284" y="116"/>
                </a:lnTo>
                <a:lnTo>
                  <a:pt x="284" y="114"/>
                </a:lnTo>
                <a:lnTo>
                  <a:pt x="286" y="111"/>
                </a:lnTo>
                <a:lnTo>
                  <a:pt x="286" y="106"/>
                </a:lnTo>
                <a:lnTo>
                  <a:pt x="289" y="104"/>
                </a:lnTo>
                <a:lnTo>
                  <a:pt x="291" y="102"/>
                </a:lnTo>
                <a:lnTo>
                  <a:pt x="291" y="97"/>
                </a:lnTo>
                <a:lnTo>
                  <a:pt x="294" y="94"/>
                </a:lnTo>
                <a:lnTo>
                  <a:pt x="294" y="90"/>
                </a:lnTo>
                <a:lnTo>
                  <a:pt x="296" y="87"/>
                </a:lnTo>
                <a:lnTo>
                  <a:pt x="296" y="82"/>
                </a:lnTo>
                <a:lnTo>
                  <a:pt x="289" y="82"/>
                </a:lnTo>
                <a:lnTo>
                  <a:pt x="289" y="82"/>
                </a:lnTo>
                <a:close/>
              </a:path>
              <a:path w="400" h="172">
                <a:moveTo>
                  <a:pt x="368" y="82"/>
                </a:moveTo>
                <a:lnTo>
                  <a:pt x="358" y="82"/>
                </a:lnTo>
                <a:lnTo>
                  <a:pt x="358" y="85"/>
                </a:lnTo>
                <a:lnTo>
                  <a:pt x="356" y="90"/>
                </a:lnTo>
                <a:lnTo>
                  <a:pt x="354" y="92"/>
                </a:lnTo>
                <a:lnTo>
                  <a:pt x="351" y="94"/>
                </a:lnTo>
                <a:lnTo>
                  <a:pt x="349" y="97"/>
                </a:lnTo>
                <a:lnTo>
                  <a:pt x="349" y="102"/>
                </a:lnTo>
                <a:lnTo>
                  <a:pt x="346" y="104"/>
                </a:lnTo>
                <a:lnTo>
                  <a:pt x="344" y="106"/>
                </a:lnTo>
                <a:lnTo>
                  <a:pt x="342" y="109"/>
                </a:lnTo>
                <a:lnTo>
                  <a:pt x="339" y="111"/>
                </a:lnTo>
                <a:lnTo>
                  <a:pt x="339" y="114"/>
                </a:lnTo>
                <a:lnTo>
                  <a:pt x="337" y="116"/>
                </a:lnTo>
                <a:lnTo>
                  <a:pt x="334" y="118"/>
                </a:lnTo>
                <a:lnTo>
                  <a:pt x="332" y="121"/>
                </a:lnTo>
                <a:lnTo>
                  <a:pt x="330" y="123"/>
                </a:lnTo>
                <a:lnTo>
                  <a:pt x="327" y="125"/>
                </a:lnTo>
                <a:lnTo>
                  <a:pt x="325" y="128"/>
                </a:lnTo>
                <a:lnTo>
                  <a:pt x="322" y="130"/>
                </a:lnTo>
                <a:lnTo>
                  <a:pt x="322" y="133"/>
                </a:lnTo>
                <a:lnTo>
                  <a:pt x="320" y="133"/>
                </a:lnTo>
                <a:lnTo>
                  <a:pt x="318" y="135"/>
                </a:lnTo>
                <a:lnTo>
                  <a:pt x="318" y="138"/>
                </a:lnTo>
                <a:lnTo>
                  <a:pt x="320" y="135"/>
                </a:lnTo>
                <a:lnTo>
                  <a:pt x="322" y="135"/>
                </a:lnTo>
                <a:lnTo>
                  <a:pt x="325" y="133"/>
                </a:lnTo>
                <a:lnTo>
                  <a:pt x="327" y="130"/>
                </a:lnTo>
                <a:lnTo>
                  <a:pt x="330" y="128"/>
                </a:lnTo>
                <a:lnTo>
                  <a:pt x="332" y="128"/>
                </a:lnTo>
                <a:lnTo>
                  <a:pt x="334" y="125"/>
                </a:lnTo>
                <a:lnTo>
                  <a:pt x="337" y="123"/>
                </a:lnTo>
                <a:lnTo>
                  <a:pt x="339" y="121"/>
                </a:lnTo>
                <a:lnTo>
                  <a:pt x="342" y="118"/>
                </a:lnTo>
                <a:lnTo>
                  <a:pt x="342" y="116"/>
                </a:lnTo>
                <a:lnTo>
                  <a:pt x="344" y="114"/>
                </a:lnTo>
                <a:lnTo>
                  <a:pt x="346" y="111"/>
                </a:lnTo>
                <a:lnTo>
                  <a:pt x="349" y="109"/>
                </a:lnTo>
                <a:lnTo>
                  <a:pt x="351" y="106"/>
                </a:lnTo>
                <a:lnTo>
                  <a:pt x="354" y="104"/>
                </a:lnTo>
                <a:lnTo>
                  <a:pt x="356" y="102"/>
                </a:lnTo>
                <a:lnTo>
                  <a:pt x="356" y="99"/>
                </a:lnTo>
                <a:lnTo>
                  <a:pt x="358" y="97"/>
                </a:lnTo>
                <a:lnTo>
                  <a:pt x="361" y="94"/>
                </a:lnTo>
                <a:lnTo>
                  <a:pt x="363" y="92"/>
                </a:lnTo>
                <a:lnTo>
                  <a:pt x="366" y="87"/>
                </a:lnTo>
                <a:lnTo>
                  <a:pt x="366" y="85"/>
                </a:lnTo>
                <a:lnTo>
                  <a:pt x="368" y="82"/>
                </a:lnTo>
                <a:lnTo>
                  <a:pt x="368" y="82"/>
                </a:lnTo>
                <a:close/>
              </a:path>
              <a:path w="400" h="172">
                <a:moveTo>
                  <a:pt x="291" y="70"/>
                </a:moveTo>
                <a:lnTo>
                  <a:pt x="291" y="80"/>
                </a:lnTo>
                <a:lnTo>
                  <a:pt x="289" y="82"/>
                </a:lnTo>
                <a:lnTo>
                  <a:pt x="296" y="82"/>
                </a:lnTo>
                <a:lnTo>
                  <a:pt x="296" y="87"/>
                </a:lnTo>
                <a:lnTo>
                  <a:pt x="296" y="162"/>
                </a:lnTo>
                <a:lnTo>
                  <a:pt x="296" y="164"/>
                </a:lnTo>
                <a:lnTo>
                  <a:pt x="296" y="171"/>
                </a:lnTo>
                <a:lnTo>
                  <a:pt x="306" y="166"/>
                </a:lnTo>
                <a:lnTo>
                  <a:pt x="306" y="164"/>
                </a:lnTo>
                <a:lnTo>
                  <a:pt x="303" y="159"/>
                </a:lnTo>
                <a:lnTo>
                  <a:pt x="303" y="70"/>
                </a:lnTo>
                <a:lnTo>
                  <a:pt x="291" y="70"/>
                </a:lnTo>
                <a:lnTo>
                  <a:pt x="291" y="70"/>
                </a:lnTo>
                <a:close/>
              </a:path>
              <a:path w="400" h="172">
                <a:moveTo>
                  <a:pt x="373" y="51"/>
                </a:moveTo>
                <a:lnTo>
                  <a:pt x="370" y="56"/>
                </a:lnTo>
                <a:lnTo>
                  <a:pt x="370" y="61"/>
                </a:lnTo>
                <a:lnTo>
                  <a:pt x="368" y="63"/>
                </a:lnTo>
                <a:lnTo>
                  <a:pt x="368" y="65"/>
                </a:lnTo>
                <a:lnTo>
                  <a:pt x="366" y="70"/>
                </a:lnTo>
                <a:lnTo>
                  <a:pt x="363" y="73"/>
                </a:lnTo>
                <a:lnTo>
                  <a:pt x="363" y="75"/>
                </a:lnTo>
                <a:lnTo>
                  <a:pt x="361" y="80"/>
                </a:lnTo>
                <a:lnTo>
                  <a:pt x="334" y="80"/>
                </a:lnTo>
                <a:lnTo>
                  <a:pt x="370" y="80"/>
                </a:lnTo>
                <a:lnTo>
                  <a:pt x="373" y="75"/>
                </a:lnTo>
                <a:lnTo>
                  <a:pt x="373" y="73"/>
                </a:lnTo>
                <a:lnTo>
                  <a:pt x="375" y="68"/>
                </a:lnTo>
                <a:lnTo>
                  <a:pt x="378" y="65"/>
                </a:lnTo>
                <a:lnTo>
                  <a:pt x="382" y="63"/>
                </a:lnTo>
                <a:lnTo>
                  <a:pt x="373" y="51"/>
                </a:lnTo>
                <a:lnTo>
                  <a:pt x="373" y="51"/>
                </a:lnTo>
                <a:close/>
              </a:path>
              <a:path w="400" h="172">
                <a:moveTo>
                  <a:pt x="303" y="49"/>
                </a:moveTo>
                <a:lnTo>
                  <a:pt x="296" y="49"/>
                </a:lnTo>
                <a:lnTo>
                  <a:pt x="296" y="51"/>
                </a:lnTo>
                <a:lnTo>
                  <a:pt x="294" y="56"/>
                </a:lnTo>
                <a:lnTo>
                  <a:pt x="294" y="68"/>
                </a:lnTo>
                <a:lnTo>
                  <a:pt x="291" y="70"/>
                </a:lnTo>
                <a:lnTo>
                  <a:pt x="303" y="70"/>
                </a:lnTo>
                <a:lnTo>
                  <a:pt x="306" y="73"/>
                </a:lnTo>
                <a:lnTo>
                  <a:pt x="308" y="75"/>
                </a:lnTo>
                <a:lnTo>
                  <a:pt x="308" y="80"/>
                </a:lnTo>
                <a:lnTo>
                  <a:pt x="310" y="82"/>
                </a:lnTo>
                <a:lnTo>
                  <a:pt x="313" y="85"/>
                </a:lnTo>
                <a:lnTo>
                  <a:pt x="313" y="90"/>
                </a:lnTo>
                <a:lnTo>
                  <a:pt x="315" y="94"/>
                </a:lnTo>
                <a:lnTo>
                  <a:pt x="318" y="97"/>
                </a:lnTo>
                <a:lnTo>
                  <a:pt x="320" y="97"/>
                </a:lnTo>
                <a:lnTo>
                  <a:pt x="320" y="94"/>
                </a:lnTo>
                <a:lnTo>
                  <a:pt x="320" y="90"/>
                </a:lnTo>
                <a:lnTo>
                  <a:pt x="322" y="87"/>
                </a:lnTo>
                <a:lnTo>
                  <a:pt x="322" y="85"/>
                </a:lnTo>
                <a:lnTo>
                  <a:pt x="320" y="80"/>
                </a:lnTo>
                <a:lnTo>
                  <a:pt x="318" y="78"/>
                </a:lnTo>
                <a:lnTo>
                  <a:pt x="318" y="75"/>
                </a:lnTo>
                <a:lnTo>
                  <a:pt x="315" y="75"/>
                </a:lnTo>
                <a:lnTo>
                  <a:pt x="313" y="73"/>
                </a:lnTo>
                <a:lnTo>
                  <a:pt x="310" y="73"/>
                </a:lnTo>
                <a:lnTo>
                  <a:pt x="308" y="70"/>
                </a:lnTo>
                <a:lnTo>
                  <a:pt x="303" y="68"/>
                </a:lnTo>
                <a:lnTo>
                  <a:pt x="303" y="49"/>
                </a:lnTo>
                <a:lnTo>
                  <a:pt x="303" y="49"/>
                </a:lnTo>
                <a:close/>
              </a:path>
              <a:path w="400" h="172">
                <a:moveTo>
                  <a:pt x="318" y="37"/>
                </a:moveTo>
                <a:lnTo>
                  <a:pt x="310" y="46"/>
                </a:lnTo>
                <a:lnTo>
                  <a:pt x="274" y="46"/>
                </a:lnTo>
                <a:lnTo>
                  <a:pt x="279" y="51"/>
                </a:lnTo>
                <a:lnTo>
                  <a:pt x="284" y="49"/>
                </a:lnTo>
                <a:lnTo>
                  <a:pt x="327" y="49"/>
                </a:lnTo>
                <a:lnTo>
                  <a:pt x="318" y="37"/>
                </a:lnTo>
                <a:lnTo>
                  <a:pt x="318" y="37"/>
                </a:lnTo>
                <a:close/>
              </a:path>
              <a:path w="400" h="172">
                <a:moveTo>
                  <a:pt x="351" y="37"/>
                </a:moveTo>
                <a:lnTo>
                  <a:pt x="349" y="37"/>
                </a:lnTo>
                <a:lnTo>
                  <a:pt x="346" y="42"/>
                </a:lnTo>
                <a:lnTo>
                  <a:pt x="346" y="49"/>
                </a:lnTo>
                <a:lnTo>
                  <a:pt x="344" y="51"/>
                </a:lnTo>
                <a:lnTo>
                  <a:pt x="342" y="54"/>
                </a:lnTo>
                <a:lnTo>
                  <a:pt x="342" y="58"/>
                </a:lnTo>
                <a:lnTo>
                  <a:pt x="339" y="61"/>
                </a:lnTo>
                <a:lnTo>
                  <a:pt x="339" y="63"/>
                </a:lnTo>
                <a:lnTo>
                  <a:pt x="337" y="68"/>
                </a:lnTo>
                <a:lnTo>
                  <a:pt x="334" y="73"/>
                </a:lnTo>
                <a:lnTo>
                  <a:pt x="332" y="75"/>
                </a:lnTo>
                <a:lnTo>
                  <a:pt x="330" y="75"/>
                </a:lnTo>
                <a:lnTo>
                  <a:pt x="327" y="78"/>
                </a:lnTo>
                <a:lnTo>
                  <a:pt x="332" y="92"/>
                </a:lnTo>
                <a:lnTo>
                  <a:pt x="332" y="90"/>
                </a:lnTo>
                <a:lnTo>
                  <a:pt x="334" y="90"/>
                </a:lnTo>
                <a:lnTo>
                  <a:pt x="337" y="87"/>
                </a:lnTo>
                <a:lnTo>
                  <a:pt x="342" y="87"/>
                </a:lnTo>
                <a:lnTo>
                  <a:pt x="344" y="85"/>
                </a:lnTo>
                <a:lnTo>
                  <a:pt x="346" y="85"/>
                </a:lnTo>
                <a:lnTo>
                  <a:pt x="351" y="85"/>
                </a:lnTo>
                <a:lnTo>
                  <a:pt x="356" y="82"/>
                </a:lnTo>
                <a:lnTo>
                  <a:pt x="368" y="82"/>
                </a:lnTo>
                <a:lnTo>
                  <a:pt x="370" y="80"/>
                </a:lnTo>
                <a:lnTo>
                  <a:pt x="334" y="80"/>
                </a:lnTo>
                <a:lnTo>
                  <a:pt x="334" y="78"/>
                </a:lnTo>
                <a:lnTo>
                  <a:pt x="337" y="75"/>
                </a:lnTo>
                <a:lnTo>
                  <a:pt x="339" y="73"/>
                </a:lnTo>
                <a:lnTo>
                  <a:pt x="342" y="70"/>
                </a:lnTo>
                <a:lnTo>
                  <a:pt x="344" y="68"/>
                </a:lnTo>
                <a:lnTo>
                  <a:pt x="344" y="65"/>
                </a:lnTo>
                <a:lnTo>
                  <a:pt x="346" y="63"/>
                </a:lnTo>
                <a:lnTo>
                  <a:pt x="349" y="58"/>
                </a:lnTo>
                <a:lnTo>
                  <a:pt x="351" y="56"/>
                </a:lnTo>
                <a:lnTo>
                  <a:pt x="351" y="54"/>
                </a:lnTo>
                <a:lnTo>
                  <a:pt x="354" y="51"/>
                </a:lnTo>
                <a:lnTo>
                  <a:pt x="356" y="46"/>
                </a:lnTo>
                <a:lnTo>
                  <a:pt x="361" y="46"/>
                </a:lnTo>
                <a:lnTo>
                  <a:pt x="351" y="37"/>
                </a:lnTo>
                <a:lnTo>
                  <a:pt x="351" y="37"/>
                </a:lnTo>
                <a:close/>
              </a:path>
              <a:path w="400" h="172">
                <a:moveTo>
                  <a:pt x="390" y="22"/>
                </a:moveTo>
                <a:lnTo>
                  <a:pt x="382" y="32"/>
                </a:lnTo>
                <a:lnTo>
                  <a:pt x="322" y="32"/>
                </a:lnTo>
                <a:lnTo>
                  <a:pt x="327" y="39"/>
                </a:lnTo>
                <a:lnTo>
                  <a:pt x="332" y="37"/>
                </a:lnTo>
                <a:lnTo>
                  <a:pt x="399" y="37"/>
                </a:lnTo>
                <a:lnTo>
                  <a:pt x="390" y="22"/>
                </a:lnTo>
                <a:lnTo>
                  <a:pt x="390" y="22"/>
                </a:lnTo>
                <a:close/>
              </a:path>
              <a:path w="400" h="172">
                <a:moveTo>
                  <a:pt x="349" y="1"/>
                </a:moveTo>
                <a:lnTo>
                  <a:pt x="346" y="3"/>
                </a:lnTo>
                <a:lnTo>
                  <a:pt x="349" y="5"/>
                </a:lnTo>
                <a:lnTo>
                  <a:pt x="349" y="10"/>
                </a:lnTo>
                <a:lnTo>
                  <a:pt x="351" y="13"/>
                </a:lnTo>
                <a:lnTo>
                  <a:pt x="351" y="15"/>
                </a:lnTo>
                <a:lnTo>
                  <a:pt x="354" y="20"/>
                </a:lnTo>
                <a:lnTo>
                  <a:pt x="354" y="25"/>
                </a:lnTo>
                <a:lnTo>
                  <a:pt x="356" y="30"/>
                </a:lnTo>
                <a:lnTo>
                  <a:pt x="358" y="30"/>
                </a:lnTo>
                <a:lnTo>
                  <a:pt x="361" y="27"/>
                </a:lnTo>
                <a:lnTo>
                  <a:pt x="361" y="13"/>
                </a:lnTo>
                <a:lnTo>
                  <a:pt x="358" y="10"/>
                </a:lnTo>
                <a:lnTo>
                  <a:pt x="356" y="8"/>
                </a:lnTo>
                <a:lnTo>
                  <a:pt x="354" y="5"/>
                </a:lnTo>
                <a:lnTo>
                  <a:pt x="351" y="3"/>
                </a:lnTo>
                <a:lnTo>
                  <a:pt x="349" y="1"/>
                </a:lnTo>
                <a:lnTo>
                  <a:pt x="349" y="1"/>
                </a:lnTo>
                <a:close/>
              </a:path>
              <a:path w="400" h="172">
                <a:moveTo>
                  <a:pt x="296" y="1"/>
                </a:moveTo>
                <a:lnTo>
                  <a:pt x="296" y="46"/>
                </a:lnTo>
                <a:lnTo>
                  <a:pt x="303" y="46"/>
                </a:lnTo>
                <a:lnTo>
                  <a:pt x="303" y="13"/>
                </a:lnTo>
                <a:lnTo>
                  <a:pt x="308" y="8"/>
                </a:lnTo>
                <a:lnTo>
                  <a:pt x="296" y="1"/>
                </a:lnTo>
                <a:lnTo>
                  <a:pt x="29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2" name="path 82"/>
          <p:cNvSpPr/>
          <p:nvPr/>
        </p:nvSpPr>
        <p:spPr>
          <a:xfrm>
            <a:off x="6680453" y="9345421"/>
            <a:ext cx="249936" cy="111251"/>
          </a:xfrm>
          <a:custGeom>
            <a:avLst/>
            <a:gdLst/>
            <a:ahLst/>
            <a:cxnLst/>
            <a:rect l="0" t="0" r="0" b="0"/>
            <a:pathLst>
              <a:path w="393" h="175">
                <a:moveTo>
                  <a:pt x="73" y="130"/>
                </a:moveTo>
                <a:lnTo>
                  <a:pt x="66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8" y="140"/>
                </a:lnTo>
                <a:lnTo>
                  <a:pt x="80" y="142"/>
                </a:lnTo>
                <a:lnTo>
                  <a:pt x="82" y="145"/>
                </a:lnTo>
                <a:lnTo>
                  <a:pt x="85" y="147"/>
                </a:lnTo>
                <a:lnTo>
                  <a:pt x="87" y="147"/>
                </a:lnTo>
                <a:lnTo>
                  <a:pt x="90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2" y="161"/>
                </a:lnTo>
                <a:lnTo>
                  <a:pt x="102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1"/>
                </a:lnTo>
                <a:lnTo>
                  <a:pt x="111" y="159"/>
                </a:lnTo>
                <a:lnTo>
                  <a:pt x="111" y="154"/>
                </a:lnTo>
                <a:lnTo>
                  <a:pt x="109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2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90" y="138"/>
                </a:lnTo>
                <a:lnTo>
                  <a:pt x="87" y="135"/>
                </a:lnTo>
                <a:lnTo>
                  <a:pt x="82" y="135"/>
                </a:lnTo>
                <a:lnTo>
                  <a:pt x="80" y="133"/>
                </a:lnTo>
                <a:lnTo>
                  <a:pt x="78" y="133"/>
                </a:lnTo>
                <a:lnTo>
                  <a:pt x="73" y="130"/>
                </a:lnTo>
                <a:lnTo>
                  <a:pt x="73" y="130"/>
                </a:lnTo>
                <a:close/>
              </a:path>
              <a:path w="39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58" y="123"/>
                </a:lnTo>
                <a:lnTo>
                  <a:pt x="58" y="125"/>
                </a:lnTo>
                <a:lnTo>
                  <a:pt x="56" y="128"/>
                </a:lnTo>
                <a:lnTo>
                  <a:pt x="56" y="133"/>
                </a:lnTo>
                <a:lnTo>
                  <a:pt x="54" y="135"/>
                </a:lnTo>
                <a:lnTo>
                  <a:pt x="51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2" y="150"/>
                </a:lnTo>
                <a:lnTo>
                  <a:pt x="39" y="152"/>
                </a:lnTo>
                <a:lnTo>
                  <a:pt x="37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30" y="159"/>
                </a:lnTo>
                <a:lnTo>
                  <a:pt x="27" y="161"/>
                </a:lnTo>
                <a:lnTo>
                  <a:pt x="25" y="161"/>
                </a:lnTo>
                <a:lnTo>
                  <a:pt x="20" y="164"/>
                </a:lnTo>
                <a:lnTo>
                  <a:pt x="18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6" y="171"/>
                </a:lnTo>
                <a:lnTo>
                  <a:pt x="15" y="171"/>
                </a:lnTo>
                <a:lnTo>
                  <a:pt x="18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4" y="150"/>
                </a:lnTo>
                <a:lnTo>
                  <a:pt x="56" y="147"/>
                </a:lnTo>
                <a:lnTo>
                  <a:pt x="56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6" y="130"/>
                </a:lnTo>
                <a:lnTo>
                  <a:pt x="73" y="130"/>
                </a:lnTo>
                <a:lnTo>
                  <a:pt x="70" y="130"/>
                </a:lnTo>
                <a:lnTo>
                  <a:pt x="66" y="128"/>
                </a:lnTo>
                <a:lnTo>
                  <a:pt x="66" y="125"/>
                </a:lnTo>
                <a:lnTo>
                  <a:pt x="68" y="123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93" h="175">
                <a:moveTo>
                  <a:pt x="114" y="101"/>
                </a:moveTo>
                <a:lnTo>
                  <a:pt x="104" y="111"/>
                </a:lnTo>
                <a:lnTo>
                  <a:pt x="1" y="111"/>
                </a:lnTo>
                <a:lnTo>
                  <a:pt x="6" y="118"/>
                </a:lnTo>
                <a:lnTo>
                  <a:pt x="8" y="118"/>
                </a:lnTo>
                <a:lnTo>
                  <a:pt x="10" y="116"/>
                </a:lnTo>
                <a:lnTo>
                  <a:pt x="123" y="116"/>
                </a:lnTo>
                <a:lnTo>
                  <a:pt x="114" y="101"/>
                </a:lnTo>
                <a:lnTo>
                  <a:pt x="114" y="101"/>
                </a:lnTo>
                <a:close/>
              </a:path>
              <a:path w="393" h="175">
                <a:moveTo>
                  <a:pt x="20" y="75"/>
                </a:moveTo>
                <a:lnTo>
                  <a:pt x="18" y="78"/>
                </a:lnTo>
                <a:lnTo>
                  <a:pt x="20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30" y="94"/>
                </a:lnTo>
                <a:lnTo>
                  <a:pt x="30" y="97"/>
                </a:lnTo>
                <a:lnTo>
                  <a:pt x="32" y="99"/>
                </a:lnTo>
                <a:lnTo>
                  <a:pt x="32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30" y="82"/>
                </a:lnTo>
                <a:lnTo>
                  <a:pt x="27" y="80"/>
                </a:lnTo>
                <a:lnTo>
                  <a:pt x="22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93" h="175">
                <a:moveTo>
                  <a:pt x="34" y="49"/>
                </a:moveTo>
                <a:lnTo>
                  <a:pt x="32" y="51"/>
                </a:lnTo>
                <a:lnTo>
                  <a:pt x="34" y="51"/>
                </a:lnTo>
                <a:lnTo>
                  <a:pt x="37" y="56"/>
                </a:lnTo>
                <a:lnTo>
                  <a:pt x="37" y="58"/>
                </a:lnTo>
                <a:lnTo>
                  <a:pt x="39" y="61"/>
                </a:lnTo>
                <a:lnTo>
                  <a:pt x="42" y="63"/>
                </a:lnTo>
                <a:lnTo>
                  <a:pt x="42" y="68"/>
                </a:lnTo>
                <a:lnTo>
                  <a:pt x="44" y="70"/>
                </a:lnTo>
                <a:lnTo>
                  <a:pt x="44" y="73"/>
                </a:lnTo>
                <a:lnTo>
                  <a:pt x="46" y="75"/>
                </a:lnTo>
                <a:lnTo>
                  <a:pt x="46" y="80"/>
                </a:lnTo>
                <a:lnTo>
                  <a:pt x="49" y="80"/>
                </a:lnTo>
                <a:lnTo>
                  <a:pt x="51" y="75"/>
                </a:lnTo>
                <a:lnTo>
                  <a:pt x="54" y="70"/>
                </a:lnTo>
                <a:lnTo>
                  <a:pt x="54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2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93" h="175">
                <a:moveTo>
                  <a:pt x="66" y="46"/>
                </a:moveTo>
                <a:lnTo>
                  <a:pt x="66" y="90"/>
                </a:lnTo>
                <a:lnTo>
                  <a:pt x="63" y="94"/>
                </a:lnTo>
                <a:lnTo>
                  <a:pt x="63" y="111"/>
                </a:lnTo>
                <a:lnTo>
                  <a:pt x="70" y="111"/>
                </a:lnTo>
                <a:lnTo>
                  <a:pt x="70" y="106"/>
                </a:lnTo>
                <a:lnTo>
                  <a:pt x="73" y="101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6" y="46"/>
                </a:lnTo>
                <a:lnTo>
                  <a:pt x="66" y="46"/>
                </a:lnTo>
                <a:close/>
              </a:path>
              <a:path w="39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6"/>
                </a:lnTo>
                <a:lnTo>
                  <a:pt x="3" y="58"/>
                </a:lnTo>
                <a:lnTo>
                  <a:pt x="3" y="63"/>
                </a:lnTo>
                <a:lnTo>
                  <a:pt x="6" y="63"/>
                </a:lnTo>
                <a:lnTo>
                  <a:pt x="8" y="65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5" y="58"/>
                </a:lnTo>
                <a:lnTo>
                  <a:pt x="18" y="56"/>
                </a:lnTo>
                <a:lnTo>
                  <a:pt x="18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93" h="175">
                <a:moveTo>
                  <a:pt x="114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99" y="61"/>
                </a:lnTo>
                <a:lnTo>
                  <a:pt x="102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4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4" y="27"/>
                </a:lnTo>
                <a:lnTo>
                  <a:pt x="114" y="27"/>
                </a:lnTo>
                <a:close/>
              </a:path>
              <a:path w="393" h="175">
                <a:moveTo>
                  <a:pt x="18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8" y="37"/>
                </a:lnTo>
                <a:lnTo>
                  <a:pt x="18" y="27"/>
                </a:lnTo>
                <a:lnTo>
                  <a:pt x="18" y="27"/>
                </a:lnTo>
                <a:close/>
              </a:path>
              <a:path w="393" h="175">
                <a:moveTo>
                  <a:pt x="54" y="1"/>
                </a:moveTo>
                <a:lnTo>
                  <a:pt x="51" y="3"/>
                </a:lnTo>
                <a:lnTo>
                  <a:pt x="54" y="3"/>
                </a:lnTo>
                <a:lnTo>
                  <a:pt x="54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30"/>
                </a:lnTo>
                <a:lnTo>
                  <a:pt x="63" y="32"/>
                </a:lnTo>
                <a:lnTo>
                  <a:pt x="63" y="34"/>
                </a:lnTo>
                <a:lnTo>
                  <a:pt x="66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6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4" y="1"/>
                </a:lnTo>
                <a:lnTo>
                  <a:pt x="54" y="1"/>
                </a:lnTo>
                <a:close/>
              </a:path>
              <a:path w="393" h="175">
                <a:moveTo>
                  <a:pt x="318" y="154"/>
                </a:moveTo>
                <a:lnTo>
                  <a:pt x="318" y="169"/>
                </a:lnTo>
                <a:lnTo>
                  <a:pt x="327" y="166"/>
                </a:lnTo>
                <a:lnTo>
                  <a:pt x="327" y="157"/>
                </a:lnTo>
                <a:lnTo>
                  <a:pt x="380" y="157"/>
                </a:lnTo>
                <a:lnTo>
                  <a:pt x="318" y="154"/>
                </a:lnTo>
                <a:lnTo>
                  <a:pt x="318" y="154"/>
                </a:lnTo>
                <a:close/>
              </a:path>
              <a:path w="393" h="175">
                <a:moveTo>
                  <a:pt x="308" y="113"/>
                </a:moveTo>
                <a:lnTo>
                  <a:pt x="306" y="113"/>
                </a:lnTo>
                <a:lnTo>
                  <a:pt x="303" y="116"/>
                </a:lnTo>
                <a:lnTo>
                  <a:pt x="301" y="118"/>
                </a:lnTo>
                <a:lnTo>
                  <a:pt x="298" y="121"/>
                </a:lnTo>
                <a:lnTo>
                  <a:pt x="296" y="121"/>
                </a:lnTo>
                <a:lnTo>
                  <a:pt x="294" y="123"/>
                </a:lnTo>
                <a:lnTo>
                  <a:pt x="291" y="125"/>
                </a:lnTo>
                <a:lnTo>
                  <a:pt x="289" y="125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79" y="133"/>
                </a:lnTo>
                <a:lnTo>
                  <a:pt x="279" y="135"/>
                </a:lnTo>
                <a:lnTo>
                  <a:pt x="279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5"/>
                </a:lnTo>
                <a:lnTo>
                  <a:pt x="301" y="125"/>
                </a:lnTo>
                <a:lnTo>
                  <a:pt x="303" y="123"/>
                </a:lnTo>
                <a:lnTo>
                  <a:pt x="306" y="123"/>
                </a:lnTo>
                <a:lnTo>
                  <a:pt x="308" y="121"/>
                </a:lnTo>
                <a:lnTo>
                  <a:pt x="310" y="118"/>
                </a:lnTo>
                <a:lnTo>
                  <a:pt x="313" y="118"/>
                </a:lnTo>
                <a:lnTo>
                  <a:pt x="315" y="116"/>
                </a:lnTo>
                <a:lnTo>
                  <a:pt x="318" y="113"/>
                </a:lnTo>
                <a:lnTo>
                  <a:pt x="308" y="113"/>
                </a:lnTo>
                <a:lnTo>
                  <a:pt x="308" y="113"/>
                </a:lnTo>
                <a:close/>
              </a:path>
              <a:path w="393" h="175">
                <a:moveTo>
                  <a:pt x="315" y="106"/>
                </a:moveTo>
                <a:lnTo>
                  <a:pt x="313" y="109"/>
                </a:lnTo>
                <a:lnTo>
                  <a:pt x="310" y="111"/>
                </a:lnTo>
                <a:lnTo>
                  <a:pt x="308" y="113"/>
                </a:lnTo>
                <a:lnTo>
                  <a:pt x="318" y="113"/>
                </a:lnTo>
                <a:lnTo>
                  <a:pt x="318" y="138"/>
                </a:lnTo>
                <a:lnTo>
                  <a:pt x="318" y="154"/>
                </a:lnTo>
                <a:lnTo>
                  <a:pt x="380" y="157"/>
                </a:lnTo>
                <a:lnTo>
                  <a:pt x="380" y="169"/>
                </a:lnTo>
                <a:lnTo>
                  <a:pt x="390" y="161"/>
                </a:lnTo>
                <a:lnTo>
                  <a:pt x="390" y="154"/>
                </a:lnTo>
                <a:lnTo>
                  <a:pt x="327" y="152"/>
                </a:lnTo>
                <a:lnTo>
                  <a:pt x="327" y="109"/>
                </a:lnTo>
                <a:lnTo>
                  <a:pt x="380" y="109"/>
                </a:lnTo>
                <a:lnTo>
                  <a:pt x="315" y="106"/>
                </a:lnTo>
                <a:lnTo>
                  <a:pt x="315" y="106"/>
                </a:lnTo>
                <a:close/>
              </a:path>
              <a:path w="393" h="175">
                <a:moveTo>
                  <a:pt x="385" y="97"/>
                </a:moveTo>
                <a:lnTo>
                  <a:pt x="380" y="104"/>
                </a:lnTo>
                <a:lnTo>
                  <a:pt x="318" y="104"/>
                </a:lnTo>
                <a:lnTo>
                  <a:pt x="315" y="106"/>
                </a:lnTo>
                <a:lnTo>
                  <a:pt x="380" y="109"/>
                </a:lnTo>
                <a:lnTo>
                  <a:pt x="380" y="152"/>
                </a:lnTo>
                <a:lnTo>
                  <a:pt x="327" y="152"/>
                </a:lnTo>
                <a:lnTo>
                  <a:pt x="390" y="154"/>
                </a:lnTo>
                <a:lnTo>
                  <a:pt x="390" y="150"/>
                </a:lnTo>
                <a:lnTo>
                  <a:pt x="387" y="145"/>
                </a:lnTo>
                <a:lnTo>
                  <a:pt x="387" y="111"/>
                </a:lnTo>
                <a:lnTo>
                  <a:pt x="392" y="106"/>
                </a:lnTo>
                <a:lnTo>
                  <a:pt x="385" y="97"/>
                </a:lnTo>
                <a:lnTo>
                  <a:pt x="385" y="97"/>
                </a:lnTo>
                <a:close/>
              </a:path>
              <a:path w="393" h="175">
                <a:moveTo>
                  <a:pt x="318" y="97"/>
                </a:moveTo>
                <a:lnTo>
                  <a:pt x="318" y="104"/>
                </a:lnTo>
                <a:lnTo>
                  <a:pt x="332" y="104"/>
                </a:lnTo>
                <a:lnTo>
                  <a:pt x="334" y="101"/>
                </a:lnTo>
                <a:lnTo>
                  <a:pt x="325" y="99"/>
                </a:lnTo>
                <a:lnTo>
                  <a:pt x="318" y="97"/>
                </a:lnTo>
                <a:lnTo>
                  <a:pt x="318" y="97"/>
                </a:lnTo>
                <a:close/>
              </a:path>
              <a:path w="393" h="175">
                <a:moveTo>
                  <a:pt x="308" y="53"/>
                </a:moveTo>
                <a:lnTo>
                  <a:pt x="306" y="58"/>
                </a:lnTo>
                <a:lnTo>
                  <a:pt x="303" y="61"/>
                </a:lnTo>
                <a:lnTo>
                  <a:pt x="301" y="63"/>
                </a:lnTo>
                <a:lnTo>
                  <a:pt x="298" y="65"/>
                </a:lnTo>
                <a:lnTo>
                  <a:pt x="298" y="68"/>
                </a:lnTo>
                <a:lnTo>
                  <a:pt x="296" y="70"/>
                </a:lnTo>
                <a:lnTo>
                  <a:pt x="294" y="73"/>
                </a:lnTo>
                <a:lnTo>
                  <a:pt x="291" y="75"/>
                </a:lnTo>
                <a:lnTo>
                  <a:pt x="289" y="78"/>
                </a:lnTo>
                <a:lnTo>
                  <a:pt x="286" y="80"/>
                </a:lnTo>
                <a:lnTo>
                  <a:pt x="289" y="82"/>
                </a:lnTo>
                <a:lnTo>
                  <a:pt x="289" y="80"/>
                </a:lnTo>
                <a:lnTo>
                  <a:pt x="291" y="80"/>
                </a:lnTo>
                <a:lnTo>
                  <a:pt x="294" y="78"/>
                </a:lnTo>
                <a:lnTo>
                  <a:pt x="296" y="75"/>
                </a:lnTo>
                <a:lnTo>
                  <a:pt x="298" y="73"/>
                </a:lnTo>
                <a:lnTo>
                  <a:pt x="301" y="70"/>
                </a:lnTo>
                <a:lnTo>
                  <a:pt x="303" y="70"/>
                </a:lnTo>
                <a:lnTo>
                  <a:pt x="306" y="68"/>
                </a:lnTo>
                <a:lnTo>
                  <a:pt x="306" y="65"/>
                </a:lnTo>
                <a:lnTo>
                  <a:pt x="308" y="63"/>
                </a:lnTo>
                <a:lnTo>
                  <a:pt x="310" y="58"/>
                </a:lnTo>
                <a:lnTo>
                  <a:pt x="313" y="56"/>
                </a:lnTo>
                <a:lnTo>
                  <a:pt x="308" y="53"/>
                </a:lnTo>
                <a:lnTo>
                  <a:pt x="308" y="53"/>
                </a:lnTo>
                <a:close/>
              </a:path>
              <a:path w="393" h="175">
                <a:moveTo>
                  <a:pt x="390" y="34"/>
                </a:moveTo>
                <a:lnTo>
                  <a:pt x="373" y="34"/>
                </a:lnTo>
                <a:lnTo>
                  <a:pt x="373" y="37"/>
                </a:lnTo>
                <a:lnTo>
                  <a:pt x="370" y="39"/>
                </a:lnTo>
                <a:lnTo>
                  <a:pt x="370" y="44"/>
                </a:lnTo>
                <a:lnTo>
                  <a:pt x="368" y="46"/>
                </a:lnTo>
                <a:lnTo>
                  <a:pt x="366" y="49"/>
                </a:lnTo>
                <a:lnTo>
                  <a:pt x="366" y="51"/>
                </a:lnTo>
                <a:lnTo>
                  <a:pt x="363" y="53"/>
                </a:lnTo>
                <a:lnTo>
                  <a:pt x="361" y="58"/>
                </a:lnTo>
                <a:lnTo>
                  <a:pt x="358" y="61"/>
                </a:lnTo>
                <a:lnTo>
                  <a:pt x="356" y="63"/>
                </a:lnTo>
                <a:lnTo>
                  <a:pt x="356" y="65"/>
                </a:lnTo>
                <a:lnTo>
                  <a:pt x="354" y="68"/>
                </a:lnTo>
                <a:lnTo>
                  <a:pt x="351" y="70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2" y="82"/>
                </a:lnTo>
                <a:lnTo>
                  <a:pt x="339" y="85"/>
                </a:lnTo>
                <a:lnTo>
                  <a:pt x="337" y="87"/>
                </a:lnTo>
                <a:lnTo>
                  <a:pt x="334" y="90"/>
                </a:lnTo>
                <a:lnTo>
                  <a:pt x="332" y="92"/>
                </a:lnTo>
                <a:lnTo>
                  <a:pt x="330" y="94"/>
                </a:lnTo>
                <a:lnTo>
                  <a:pt x="330" y="97"/>
                </a:lnTo>
                <a:lnTo>
                  <a:pt x="327" y="99"/>
                </a:lnTo>
                <a:lnTo>
                  <a:pt x="325" y="99"/>
                </a:lnTo>
                <a:lnTo>
                  <a:pt x="334" y="101"/>
                </a:lnTo>
                <a:lnTo>
                  <a:pt x="337" y="99"/>
                </a:lnTo>
                <a:lnTo>
                  <a:pt x="339" y="97"/>
                </a:lnTo>
                <a:lnTo>
                  <a:pt x="342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87"/>
                </a:lnTo>
                <a:lnTo>
                  <a:pt x="351" y="85"/>
                </a:lnTo>
                <a:lnTo>
                  <a:pt x="354" y="82"/>
                </a:lnTo>
                <a:lnTo>
                  <a:pt x="356" y="80"/>
                </a:lnTo>
                <a:lnTo>
                  <a:pt x="356" y="78"/>
                </a:lnTo>
                <a:lnTo>
                  <a:pt x="358" y="78"/>
                </a:lnTo>
                <a:lnTo>
                  <a:pt x="358" y="75"/>
                </a:lnTo>
                <a:lnTo>
                  <a:pt x="361" y="73"/>
                </a:lnTo>
                <a:lnTo>
                  <a:pt x="363" y="70"/>
                </a:lnTo>
                <a:lnTo>
                  <a:pt x="366" y="68"/>
                </a:lnTo>
                <a:lnTo>
                  <a:pt x="366" y="65"/>
                </a:lnTo>
                <a:lnTo>
                  <a:pt x="368" y="63"/>
                </a:lnTo>
                <a:lnTo>
                  <a:pt x="370" y="61"/>
                </a:lnTo>
                <a:lnTo>
                  <a:pt x="373" y="56"/>
                </a:lnTo>
                <a:lnTo>
                  <a:pt x="373" y="53"/>
                </a:lnTo>
                <a:lnTo>
                  <a:pt x="375" y="51"/>
                </a:lnTo>
                <a:lnTo>
                  <a:pt x="378" y="49"/>
                </a:lnTo>
                <a:lnTo>
                  <a:pt x="380" y="44"/>
                </a:lnTo>
                <a:lnTo>
                  <a:pt x="380" y="41"/>
                </a:lnTo>
                <a:lnTo>
                  <a:pt x="382" y="39"/>
                </a:lnTo>
                <a:lnTo>
                  <a:pt x="390" y="34"/>
                </a:lnTo>
                <a:lnTo>
                  <a:pt x="390" y="34"/>
                </a:lnTo>
                <a:close/>
              </a:path>
              <a:path w="393" h="175">
                <a:moveTo>
                  <a:pt x="378" y="22"/>
                </a:moveTo>
                <a:lnTo>
                  <a:pt x="373" y="32"/>
                </a:lnTo>
                <a:lnTo>
                  <a:pt x="327" y="32"/>
                </a:lnTo>
                <a:lnTo>
                  <a:pt x="318" y="34"/>
                </a:lnTo>
                <a:lnTo>
                  <a:pt x="318" y="37"/>
                </a:lnTo>
                <a:lnTo>
                  <a:pt x="315" y="39"/>
                </a:lnTo>
                <a:lnTo>
                  <a:pt x="313" y="44"/>
                </a:lnTo>
                <a:lnTo>
                  <a:pt x="313" y="46"/>
                </a:lnTo>
                <a:lnTo>
                  <a:pt x="310" y="49"/>
                </a:lnTo>
                <a:lnTo>
                  <a:pt x="308" y="51"/>
                </a:lnTo>
                <a:lnTo>
                  <a:pt x="308" y="53"/>
                </a:lnTo>
                <a:lnTo>
                  <a:pt x="313" y="56"/>
                </a:lnTo>
                <a:lnTo>
                  <a:pt x="315" y="58"/>
                </a:lnTo>
                <a:lnTo>
                  <a:pt x="318" y="61"/>
                </a:lnTo>
                <a:lnTo>
                  <a:pt x="320" y="63"/>
                </a:lnTo>
                <a:lnTo>
                  <a:pt x="322" y="68"/>
                </a:lnTo>
                <a:lnTo>
                  <a:pt x="322" y="70"/>
                </a:lnTo>
                <a:lnTo>
                  <a:pt x="325" y="73"/>
                </a:lnTo>
                <a:lnTo>
                  <a:pt x="325" y="75"/>
                </a:lnTo>
                <a:lnTo>
                  <a:pt x="327" y="78"/>
                </a:lnTo>
                <a:lnTo>
                  <a:pt x="327" y="80"/>
                </a:lnTo>
                <a:lnTo>
                  <a:pt x="330" y="82"/>
                </a:lnTo>
                <a:lnTo>
                  <a:pt x="332" y="82"/>
                </a:lnTo>
                <a:lnTo>
                  <a:pt x="332" y="78"/>
                </a:lnTo>
                <a:lnTo>
                  <a:pt x="334" y="75"/>
                </a:lnTo>
                <a:lnTo>
                  <a:pt x="334" y="73"/>
                </a:lnTo>
                <a:lnTo>
                  <a:pt x="334" y="68"/>
                </a:lnTo>
                <a:lnTo>
                  <a:pt x="332" y="65"/>
                </a:lnTo>
                <a:lnTo>
                  <a:pt x="332" y="63"/>
                </a:lnTo>
                <a:lnTo>
                  <a:pt x="330" y="63"/>
                </a:lnTo>
                <a:lnTo>
                  <a:pt x="327" y="61"/>
                </a:lnTo>
                <a:lnTo>
                  <a:pt x="325" y="58"/>
                </a:lnTo>
                <a:lnTo>
                  <a:pt x="322" y="56"/>
                </a:lnTo>
                <a:lnTo>
                  <a:pt x="318" y="53"/>
                </a:lnTo>
                <a:lnTo>
                  <a:pt x="315" y="53"/>
                </a:lnTo>
                <a:lnTo>
                  <a:pt x="318" y="51"/>
                </a:lnTo>
                <a:lnTo>
                  <a:pt x="318" y="49"/>
                </a:lnTo>
                <a:lnTo>
                  <a:pt x="320" y="44"/>
                </a:lnTo>
                <a:lnTo>
                  <a:pt x="322" y="41"/>
                </a:lnTo>
                <a:lnTo>
                  <a:pt x="325" y="39"/>
                </a:lnTo>
                <a:lnTo>
                  <a:pt x="327" y="34"/>
                </a:lnTo>
                <a:lnTo>
                  <a:pt x="390" y="34"/>
                </a:lnTo>
                <a:lnTo>
                  <a:pt x="378" y="22"/>
                </a:lnTo>
                <a:lnTo>
                  <a:pt x="378" y="22"/>
                </a:lnTo>
                <a:close/>
              </a:path>
              <a:path w="393" h="175">
                <a:moveTo>
                  <a:pt x="330" y="3"/>
                </a:move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2" y="25"/>
                </a:lnTo>
                <a:lnTo>
                  <a:pt x="320" y="27"/>
                </a:lnTo>
                <a:lnTo>
                  <a:pt x="320" y="30"/>
                </a:lnTo>
                <a:lnTo>
                  <a:pt x="318" y="34"/>
                </a:lnTo>
                <a:lnTo>
                  <a:pt x="327" y="32"/>
                </a:lnTo>
                <a:lnTo>
                  <a:pt x="327" y="30"/>
                </a:lnTo>
                <a:lnTo>
                  <a:pt x="330" y="27"/>
                </a:lnTo>
                <a:lnTo>
                  <a:pt x="332" y="25"/>
                </a:lnTo>
                <a:lnTo>
                  <a:pt x="332" y="20"/>
                </a:lnTo>
                <a:lnTo>
                  <a:pt x="334" y="18"/>
                </a:lnTo>
                <a:lnTo>
                  <a:pt x="342" y="15"/>
                </a:lnTo>
                <a:lnTo>
                  <a:pt x="330" y="3"/>
                </a:lnTo>
                <a:lnTo>
                  <a:pt x="33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4" name="path 84"/>
          <p:cNvSpPr/>
          <p:nvPr/>
        </p:nvSpPr>
        <p:spPr>
          <a:xfrm>
            <a:off x="6089141" y="9743185"/>
            <a:ext cx="252984" cy="109727"/>
          </a:xfrm>
          <a:custGeom>
            <a:avLst/>
            <a:gdLst/>
            <a:ahLst/>
            <a:cxnLst/>
            <a:rect l="0" t="0" r="0" b="0"/>
            <a:pathLst>
              <a:path w="398" h="172">
                <a:moveTo>
                  <a:pt x="58" y="125"/>
                </a:moveTo>
                <a:lnTo>
                  <a:pt x="51" y="125"/>
                </a:lnTo>
                <a:lnTo>
                  <a:pt x="51" y="130"/>
                </a:lnTo>
                <a:lnTo>
                  <a:pt x="51" y="171"/>
                </a:lnTo>
                <a:lnTo>
                  <a:pt x="58" y="166"/>
                </a:lnTo>
                <a:lnTo>
                  <a:pt x="58" y="125"/>
                </a:lnTo>
                <a:lnTo>
                  <a:pt x="58" y="125"/>
                </a:lnTo>
                <a:close/>
              </a:path>
              <a:path w="398" h="172">
                <a:moveTo>
                  <a:pt x="97" y="125"/>
                </a:moveTo>
                <a:lnTo>
                  <a:pt x="90" y="125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398" h="172">
                <a:moveTo>
                  <a:pt x="58" y="121"/>
                </a:moveTo>
                <a:lnTo>
                  <a:pt x="58" y="97"/>
                </a:lnTo>
                <a:lnTo>
                  <a:pt x="51" y="97"/>
                </a:lnTo>
                <a:lnTo>
                  <a:pt x="51" y="121"/>
                </a:lnTo>
                <a:lnTo>
                  <a:pt x="58" y="121"/>
                </a:lnTo>
                <a:close/>
              </a:path>
              <a:path w="398" h="172">
                <a:moveTo>
                  <a:pt x="15" y="97"/>
                </a:moveTo>
                <a:lnTo>
                  <a:pt x="15" y="121"/>
                </a:lnTo>
                <a:lnTo>
                  <a:pt x="22" y="121"/>
                </a:lnTo>
                <a:lnTo>
                  <a:pt x="22" y="97"/>
                </a:lnTo>
                <a:lnTo>
                  <a:pt x="51" y="97"/>
                </a:lnTo>
                <a:lnTo>
                  <a:pt x="90" y="97"/>
                </a:lnTo>
                <a:lnTo>
                  <a:pt x="15" y="97"/>
                </a:lnTo>
                <a:lnTo>
                  <a:pt x="15" y="97"/>
                </a:lnTo>
                <a:close/>
              </a:path>
              <a:path w="398" h="172">
                <a:moveTo>
                  <a:pt x="51" y="70"/>
                </a:moveTo>
                <a:lnTo>
                  <a:pt x="51" y="92"/>
                </a:lnTo>
                <a:lnTo>
                  <a:pt x="58" y="92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398" h="172">
                <a:moveTo>
                  <a:pt x="102" y="65"/>
                </a:moveTo>
                <a:lnTo>
                  <a:pt x="51" y="70"/>
                </a:lnTo>
                <a:lnTo>
                  <a:pt x="90" y="70"/>
                </a:lnTo>
                <a:lnTo>
                  <a:pt x="90" y="92"/>
                </a:lnTo>
                <a:lnTo>
                  <a:pt x="15" y="92"/>
                </a:lnTo>
                <a:lnTo>
                  <a:pt x="15" y="97"/>
                </a:lnTo>
                <a:lnTo>
                  <a:pt x="90" y="97"/>
                </a:lnTo>
                <a:lnTo>
                  <a:pt x="90" y="121"/>
                </a:lnTo>
                <a:lnTo>
                  <a:pt x="15" y="121"/>
                </a:lnTo>
                <a:lnTo>
                  <a:pt x="13" y="125"/>
                </a:lnTo>
                <a:lnTo>
                  <a:pt x="13" y="135"/>
                </a:lnTo>
                <a:lnTo>
                  <a:pt x="22" y="130"/>
                </a:lnTo>
                <a:lnTo>
                  <a:pt x="22" y="125"/>
                </a:lnTo>
                <a:lnTo>
                  <a:pt x="51" y="125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0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398" h="172">
                <a:moveTo>
                  <a:pt x="13" y="61"/>
                </a:moveTo>
                <a:lnTo>
                  <a:pt x="13" y="65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398" h="172">
                <a:moveTo>
                  <a:pt x="92" y="58"/>
                </a:moveTo>
                <a:lnTo>
                  <a:pt x="90" y="65"/>
                </a:lnTo>
                <a:lnTo>
                  <a:pt x="13" y="65"/>
                </a:lnTo>
                <a:lnTo>
                  <a:pt x="13" y="70"/>
                </a:lnTo>
                <a:lnTo>
                  <a:pt x="15" y="73"/>
                </a:lnTo>
                <a:lnTo>
                  <a:pt x="15" y="92"/>
                </a:lnTo>
                <a:lnTo>
                  <a:pt x="22" y="92"/>
                </a:lnTo>
                <a:lnTo>
                  <a:pt x="22" y="70"/>
                </a:lnTo>
                <a:lnTo>
                  <a:pt x="51" y="70"/>
                </a:lnTo>
                <a:lnTo>
                  <a:pt x="102" y="65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398" h="172">
                <a:moveTo>
                  <a:pt x="51" y="37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7"/>
                </a:lnTo>
                <a:lnTo>
                  <a:pt x="51" y="37"/>
                </a:lnTo>
                <a:close/>
              </a:path>
              <a:path w="398" h="172">
                <a:moveTo>
                  <a:pt x="6" y="32"/>
                </a:moveTo>
                <a:lnTo>
                  <a:pt x="6" y="39"/>
                </a:lnTo>
                <a:lnTo>
                  <a:pt x="3" y="41"/>
                </a:lnTo>
                <a:lnTo>
                  <a:pt x="3" y="44"/>
                </a:lnTo>
                <a:lnTo>
                  <a:pt x="1" y="46"/>
                </a:lnTo>
                <a:lnTo>
                  <a:pt x="1" y="51"/>
                </a:lnTo>
                <a:lnTo>
                  <a:pt x="3" y="53"/>
                </a:lnTo>
                <a:lnTo>
                  <a:pt x="6" y="53"/>
                </a:lnTo>
                <a:lnTo>
                  <a:pt x="8" y="51"/>
                </a:lnTo>
                <a:lnTo>
                  <a:pt x="10" y="49"/>
                </a:lnTo>
                <a:lnTo>
                  <a:pt x="10" y="34"/>
                </a:lnTo>
                <a:lnTo>
                  <a:pt x="102" y="34"/>
                </a:lnTo>
                <a:lnTo>
                  <a:pt x="6" y="32"/>
                </a:lnTo>
                <a:lnTo>
                  <a:pt x="6" y="32"/>
                </a:lnTo>
                <a:close/>
              </a:path>
              <a:path w="398" h="172">
                <a:moveTo>
                  <a:pt x="106" y="22"/>
                </a:moveTo>
                <a:lnTo>
                  <a:pt x="102" y="29"/>
                </a:lnTo>
                <a:lnTo>
                  <a:pt x="10" y="29"/>
                </a:lnTo>
                <a:lnTo>
                  <a:pt x="6" y="32"/>
                </a:lnTo>
                <a:lnTo>
                  <a:pt x="102" y="34"/>
                </a:lnTo>
                <a:lnTo>
                  <a:pt x="94" y="51"/>
                </a:lnTo>
                <a:lnTo>
                  <a:pt x="97" y="53"/>
                </a:lnTo>
                <a:lnTo>
                  <a:pt x="97" y="49"/>
                </a:lnTo>
                <a:lnTo>
                  <a:pt x="99" y="46"/>
                </a:lnTo>
                <a:lnTo>
                  <a:pt x="102" y="44"/>
                </a:lnTo>
                <a:lnTo>
                  <a:pt x="104" y="41"/>
                </a:lnTo>
                <a:lnTo>
                  <a:pt x="106" y="39"/>
                </a:lnTo>
                <a:lnTo>
                  <a:pt x="109" y="37"/>
                </a:lnTo>
                <a:lnTo>
                  <a:pt x="114" y="37"/>
                </a:lnTo>
                <a:lnTo>
                  <a:pt x="116" y="34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398" h="172">
                <a:moveTo>
                  <a:pt x="10" y="20"/>
                </a:moveTo>
                <a:lnTo>
                  <a:pt x="8" y="20"/>
                </a:lnTo>
                <a:lnTo>
                  <a:pt x="8" y="25"/>
                </a:lnTo>
                <a:lnTo>
                  <a:pt x="8" y="27"/>
                </a:lnTo>
                <a:lnTo>
                  <a:pt x="6" y="32"/>
                </a:lnTo>
                <a:lnTo>
                  <a:pt x="10" y="29"/>
                </a:lnTo>
                <a:lnTo>
                  <a:pt x="10" y="20"/>
                </a:lnTo>
                <a:lnTo>
                  <a:pt x="10" y="20"/>
                </a:lnTo>
                <a:close/>
              </a:path>
              <a:path w="398" h="172">
                <a:moveTo>
                  <a:pt x="46" y="1"/>
                </a:moveTo>
                <a:lnTo>
                  <a:pt x="46" y="3"/>
                </a:lnTo>
                <a:lnTo>
                  <a:pt x="49" y="5"/>
                </a:lnTo>
                <a:lnTo>
                  <a:pt x="49" y="10"/>
                </a:lnTo>
                <a:lnTo>
                  <a:pt x="51" y="13"/>
                </a:lnTo>
                <a:lnTo>
                  <a:pt x="51" y="15"/>
                </a:lnTo>
                <a:lnTo>
                  <a:pt x="54" y="20"/>
                </a:lnTo>
                <a:lnTo>
                  <a:pt x="54" y="25"/>
                </a:lnTo>
                <a:lnTo>
                  <a:pt x="56" y="27"/>
                </a:lnTo>
                <a:lnTo>
                  <a:pt x="56" y="29"/>
                </a:lnTo>
                <a:lnTo>
                  <a:pt x="58" y="27"/>
                </a:lnTo>
                <a:lnTo>
                  <a:pt x="58" y="25"/>
                </a:lnTo>
                <a:lnTo>
                  <a:pt x="61" y="25"/>
                </a:lnTo>
                <a:lnTo>
                  <a:pt x="61" y="13"/>
                </a:lnTo>
                <a:lnTo>
                  <a:pt x="58" y="10"/>
                </a:lnTo>
                <a:lnTo>
                  <a:pt x="58" y="8"/>
                </a:lnTo>
                <a:lnTo>
                  <a:pt x="56" y="5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398" h="172">
                <a:moveTo>
                  <a:pt x="397" y="152"/>
                </a:moveTo>
                <a:lnTo>
                  <a:pt x="378" y="152"/>
                </a:lnTo>
                <a:lnTo>
                  <a:pt x="373" y="154"/>
                </a:lnTo>
                <a:lnTo>
                  <a:pt x="327" y="154"/>
                </a:lnTo>
                <a:lnTo>
                  <a:pt x="330" y="154"/>
                </a:lnTo>
                <a:lnTo>
                  <a:pt x="332" y="157"/>
                </a:lnTo>
                <a:lnTo>
                  <a:pt x="334" y="159"/>
                </a:lnTo>
                <a:lnTo>
                  <a:pt x="342" y="159"/>
                </a:lnTo>
                <a:lnTo>
                  <a:pt x="344" y="161"/>
                </a:lnTo>
                <a:lnTo>
                  <a:pt x="349" y="161"/>
                </a:lnTo>
                <a:lnTo>
                  <a:pt x="351" y="164"/>
                </a:lnTo>
                <a:lnTo>
                  <a:pt x="354" y="164"/>
                </a:lnTo>
                <a:lnTo>
                  <a:pt x="358" y="164"/>
                </a:lnTo>
                <a:lnTo>
                  <a:pt x="366" y="164"/>
                </a:lnTo>
                <a:lnTo>
                  <a:pt x="368" y="166"/>
                </a:lnTo>
                <a:lnTo>
                  <a:pt x="385" y="166"/>
                </a:lnTo>
                <a:lnTo>
                  <a:pt x="387" y="164"/>
                </a:lnTo>
                <a:lnTo>
                  <a:pt x="387" y="161"/>
                </a:lnTo>
                <a:lnTo>
                  <a:pt x="390" y="159"/>
                </a:lnTo>
                <a:lnTo>
                  <a:pt x="392" y="157"/>
                </a:lnTo>
                <a:lnTo>
                  <a:pt x="394" y="157"/>
                </a:lnTo>
                <a:lnTo>
                  <a:pt x="397" y="154"/>
                </a:lnTo>
                <a:lnTo>
                  <a:pt x="397" y="152"/>
                </a:lnTo>
                <a:lnTo>
                  <a:pt x="397" y="152"/>
                </a:lnTo>
                <a:close/>
              </a:path>
              <a:path w="398" h="172">
                <a:moveTo>
                  <a:pt x="308" y="121"/>
                </a:moveTo>
                <a:lnTo>
                  <a:pt x="306" y="121"/>
                </a:lnTo>
                <a:lnTo>
                  <a:pt x="308" y="125"/>
                </a:lnTo>
                <a:lnTo>
                  <a:pt x="308" y="128"/>
                </a:lnTo>
                <a:lnTo>
                  <a:pt x="310" y="133"/>
                </a:lnTo>
                <a:lnTo>
                  <a:pt x="313" y="135"/>
                </a:lnTo>
                <a:lnTo>
                  <a:pt x="313" y="137"/>
                </a:lnTo>
                <a:lnTo>
                  <a:pt x="315" y="140"/>
                </a:lnTo>
                <a:lnTo>
                  <a:pt x="318" y="142"/>
                </a:lnTo>
                <a:lnTo>
                  <a:pt x="320" y="145"/>
                </a:lnTo>
                <a:lnTo>
                  <a:pt x="322" y="147"/>
                </a:lnTo>
                <a:lnTo>
                  <a:pt x="332" y="147"/>
                </a:lnTo>
                <a:lnTo>
                  <a:pt x="330" y="145"/>
                </a:lnTo>
                <a:lnTo>
                  <a:pt x="327" y="142"/>
                </a:lnTo>
                <a:lnTo>
                  <a:pt x="325" y="142"/>
                </a:lnTo>
                <a:lnTo>
                  <a:pt x="322" y="140"/>
                </a:lnTo>
                <a:lnTo>
                  <a:pt x="320" y="137"/>
                </a:lnTo>
                <a:lnTo>
                  <a:pt x="318" y="135"/>
                </a:lnTo>
                <a:lnTo>
                  <a:pt x="315" y="133"/>
                </a:lnTo>
                <a:lnTo>
                  <a:pt x="313" y="130"/>
                </a:lnTo>
                <a:lnTo>
                  <a:pt x="313" y="128"/>
                </a:lnTo>
                <a:lnTo>
                  <a:pt x="310" y="123"/>
                </a:lnTo>
                <a:lnTo>
                  <a:pt x="308" y="121"/>
                </a:lnTo>
                <a:lnTo>
                  <a:pt x="308" y="121"/>
                </a:lnTo>
                <a:close/>
              </a:path>
              <a:path w="398" h="172">
                <a:moveTo>
                  <a:pt x="373" y="99"/>
                </a:moveTo>
                <a:lnTo>
                  <a:pt x="366" y="109"/>
                </a:lnTo>
                <a:lnTo>
                  <a:pt x="342" y="109"/>
                </a:lnTo>
                <a:lnTo>
                  <a:pt x="382" y="113"/>
                </a:lnTo>
                <a:lnTo>
                  <a:pt x="373" y="99"/>
                </a:lnTo>
                <a:lnTo>
                  <a:pt x="373" y="99"/>
                </a:lnTo>
                <a:close/>
              </a:path>
              <a:path w="398" h="172">
                <a:moveTo>
                  <a:pt x="301" y="87"/>
                </a:moveTo>
                <a:lnTo>
                  <a:pt x="301" y="106"/>
                </a:lnTo>
                <a:lnTo>
                  <a:pt x="298" y="111"/>
                </a:lnTo>
                <a:lnTo>
                  <a:pt x="298" y="121"/>
                </a:lnTo>
                <a:lnTo>
                  <a:pt x="296" y="123"/>
                </a:lnTo>
                <a:lnTo>
                  <a:pt x="296" y="130"/>
                </a:lnTo>
                <a:lnTo>
                  <a:pt x="294" y="135"/>
                </a:lnTo>
                <a:lnTo>
                  <a:pt x="294" y="137"/>
                </a:lnTo>
                <a:lnTo>
                  <a:pt x="291" y="142"/>
                </a:lnTo>
                <a:lnTo>
                  <a:pt x="289" y="145"/>
                </a:lnTo>
                <a:lnTo>
                  <a:pt x="289" y="147"/>
                </a:lnTo>
                <a:lnTo>
                  <a:pt x="286" y="152"/>
                </a:lnTo>
                <a:lnTo>
                  <a:pt x="286" y="154"/>
                </a:lnTo>
                <a:lnTo>
                  <a:pt x="284" y="157"/>
                </a:lnTo>
                <a:lnTo>
                  <a:pt x="282" y="159"/>
                </a:lnTo>
                <a:lnTo>
                  <a:pt x="279" y="164"/>
                </a:lnTo>
                <a:lnTo>
                  <a:pt x="277" y="166"/>
                </a:lnTo>
                <a:lnTo>
                  <a:pt x="274" y="169"/>
                </a:lnTo>
                <a:lnTo>
                  <a:pt x="277" y="171"/>
                </a:lnTo>
                <a:lnTo>
                  <a:pt x="279" y="169"/>
                </a:lnTo>
                <a:lnTo>
                  <a:pt x="282" y="166"/>
                </a:lnTo>
                <a:lnTo>
                  <a:pt x="284" y="164"/>
                </a:lnTo>
                <a:lnTo>
                  <a:pt x="286" y="161"/>
                </a:lnTo>
                <a:lnTo>
                  <a:pt x="289" y="159"/>
                </a:lnTo>
                <a:lnTo>
                  <a:pt x="289" y="157"/>
                </a:lnTo>
                <a:lnTo>
                  <a:pt x="291" y="154"/>
                </a:lnTo>
                <a:lnTo>
                  <a:pt x="294" y="152"/>
                </a:lnTo>
                <a:lnTo>
                  <a:pt x="294" y="149"/>
                </a:lnTo>
                <a:lnTo>
                  <a:pt x="296" y="147"/>
                </a:lnTo>
                <a:lnTo>
                  <a:pt x="296" y="145"/>
                </a:lnTo>
                <a:lnTo>
                  <a:pt x="298" y="142"/>
                </a:lnTo>
                <a:lnTo>
                  <a:pt x="298" y="140"/>
                </a:lnTo>
                <a:lnTo>
                  <a:pt x="301" y="137"/>
                </a:lnTo>
                <a:lnTo>
                  <a:pt x="301" y="133"/>
                </a:lnTo>
                <a:lnTo>
                  <a:pt x="303" y="130"/>
                </a:lnTo>
                <a:lnTo>
                  <a:pt x="303" y="125"/>
                </a:lnTo>
                <a:lnTo>
                  <a:pt x="306" y="121"/>
                </a:lnTo>
                <a:lnTo>
                  <a:pt x="308" y="121"/>
                </a:lnTo>
                <a:lnTo>
                  <a:pt x="306" y="118"/>
                </a:lnTo>
                <a:lnTo>
                  <a:pt x="308" y="116"/>
                </a:lnTo>
                <a:lnTo>
                  <a:pt x="308" y="104"/>
                </a:lnTo>
                <a:lnTo>
                  <a:pt x="310" y="101"/>
                </a:lnTo>
                <a:lnTo>
                  <a:pt x="315" y="97"/>
                </a:lnTo>
                <a:lnTo>
                  <a:pt x="301" y="87"/>
                </a:lnTo>
                <a:lnTo>
                  <a:pt x="301" y="87"/>
                </a:lnTo>
                <a:close/>
              </a:path>
              <a:path w="398" h="172">
                <a:moveTo>
                  <a:pt x="342" y="73"/>
                </a:moveTo>
                <a:lnTo>
                  <a:pt x="332" y="73"/>
                </a:lnTo>
                <a:lnTo>
                  <a:pt x="332" y="147"/>
                </a:lnTo>
                <a:lnTo>
                  <a:pt x="322" y="147"/>
                </a:ln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66" y="154"/>
                </a:lnTo>
                <a:lnTo>
                  <a:pt x="363" y="154"/>
                </a:lnTo>
                <a:lnTo>
                  <a:pt x="361" y="154"/>
                </a:lnTo>
                <a:lnTo>
                  <a:pt x="358" y="152"/>
                </a:lnTo>
                <a:lnTo>
                  <a:pt x="344" y="152"/>
                </a:lnTo>
                <a:lnTo>
                  <a:pt x="342" y="149"/>
                </a:lnTo>
                <a:lnTo>
                  <a:pt x="342" y="113"/>
                </a:lnTo>
                <a:lnTo>
                  <a:pt x="382" y="113"/>
                </a:lnTo>
                <a:lnTo>
                  <a:pt x="342" y="109"/>
                </a:lnTo>
                <a:lnTo>
                  <a:pt x="342" y="73"/>
                </a:lnTo>
                <a:lnTo>
                  <a:pt x="342" y="73"/>
                </a:lnTo>
                <a:close/>
              </a:path>
              <a:path w="398" h="172">
                <a:moveTo>
                  <a:pt x="378" y="58"/>
                </a:moveTo>
                <a:lnTo>
                  <a:pt x="370" y="68"/>
                </a:lnTo>
                <a:lnTo>
                  <a:pt x="284" y="68"/>
                </a:lnTo>
                <a:lnTo>
                  <a:pt x="289" y="75"/>
                </a:lnTo>
                <a:lnTo>
                  <a:pt x="291" y="75"/>
                </a:lnTo>
                <a:lnTo>
                  <a:pt x="294" y="73"/>
                </a:lnTo>
                <a:lnTo>
                  <a:pt x="387" y="73"/>
                </a:lnTo>
                <a:lnTo>
                  <a:pt x="378" y="58"/>
                </a:lnTo>
                <a:lnTo>
                  <a:pt x="378" y="58"/>
                </a:lnTo>
                <a:close/>
              </a:path>
              <a:path w="398" h="172">
                <a:moveTo>
                  <a:pt x="289" y="37"/>
                </a:moveTo>
                <a:lnTo>
                  <a:pt x="289" y="39"/>
                </a:lnTo>
                <a:lnTo>
                  <a:pt x="286" y="41"/>
                </a:lnTo>
                <a:lnTo>
                  <a:pt x="286" y="44"/>
                </a:lnTo>
                <a:lnTo>
                  <a:pt x="284" y="46"/>
                </a:lnTo>
                <a:lnTo>
                  <a:pt x="282" y="49"/>
                </a:lnTo>
                <a:lnTo>
                  <a:pt x="282" y="53"/>
                </a:lnTo>
                <a:lnTo>
                  <a:pt x="279" y="56"/>
                </a:lnTo>
                <a:lnTo>
                  <a:pt x="282" y="58"/>
                </a:lnTo>
                <a:lnTo>
                  <a:pt x="289" y="58"/>
                </a:lnTo>
                <a:lnTo>
                  <a:pt x="291" y="56"/>
                </a:lnTo>
                <a:lnTo>
                  <a:pt x="294" y="53"/>
                </a:lnTo>
                <a:lnTo>
                  <a:pt x="294" y="37"/>
                </a:lnTo>
                <a:lnTo>
                  <a:pt x="380" y="37"/>
                </a:lnTo>
                <a:lnTo>
                  <a:pt x="289" y="37"/>
                </a:lnTo>
                <a:lnTo>
                  <a:pt x="289" y="37"/>
                </a:lnTo>
                <a:close/>
              </a:path>
              <a:path w="398" h="172">
                <a:moveTo>
                  <a:pt x="385" y="25"/>
                </a:moveTo>
                <a:lnTo>
                  <a:pt x="380" y="34"/>
                </a:lnTo>
                <a:lnTo>
                  <a:pt x="294" y="34"/>
                </a:lnTo>
                <a:lnTo>
                  <a:pt x="289" y="37"/>
                </a:lnTo>
                <a:lnTo>
                  <a:pt x="380" y="37"/>
                </a:lnTo>
                <a:lnTo>
                  <a:pt x="373" y="56"/>
                </a:lnTo>
                <a:lnTo>
                  <a:pt x="375" y="58"/>
                </a:lnTo>
                <a:lnTo>
                  <a:pt x="378" y="53"/>
                </a:lnTo>
                <a:lnTo>
                  <a:pt x="380" y="51"/>
                </a:lnTo>
                <a:lnTo>
                  <a:pt x="382" y="49"/>
                </a:lnTo>
                <a:lnTo>
                  <a:pt x="385" y="46"/>
                </a:lnTo>
                <a:lnTo>
                  <a:pt x="387" y="44"/>
                </a:lnTo>
                <a:lnTo>
                  <a:pt x="390" y="41"/>
                </a:lnTo>
                <a:lnTo>
                  <a:pt x="392" y="41"/>
                </a:lnTo>
                <a:lnTo>
                  <a:pt x="394" y="39"/>
                </a:lnTo>
                <a:lnTo>
                  <a:pt x="385" y="25"/>
                </a:lnTo>
                <a:lnTo>
                  <a:pt x="385" y="25"/>
                </a:lnTo>
                <a:close/>
              </a:path>
              <a:path w="398" h="172">
                <a:moveTo>
                  <a:pt x="294" y="25"/>
                </a:moveTo>
                <a:lnTo>
                  <a:pt x="291" y="25"/>
                </a:lnTo>
                <a:lnTo>
                  <a:pt x="291" y="29"/>
                </a:lnTo>
                <a:lnTo>
                  <a:pt x="291" y="32"/>
                </a:lnTo>
                <a:lnTo>
                  <a:pt x="289" y="37"/>
                </a:lnTo>
                <a:lnTo>
                  <a:pt x="294" y="34"/>
                </a:lnTo>
                <a:lnTo>
                  <a:pt x="294" y="25"/>
                </a:lnTo>
                <a:lnTo>
                  <a:pt x="294" y="25"/>
                </a:lnTo>
                <a:close/>
              </a:path>
              <a:path w="398" h="172">
                <a:moveTo>
                  <a:pt x="327" y="1"/>
                </a:moveTo>
                <a:lnTo>
                  <a:pt x="327" y="5"/>
                </a:lnTo>
                <a:lnTo>
                  <a:pt x="330" y="8"/>
                </a:lnTo>
                <a:lnTo>
                  <a:pt x="332" y="13"/>
                </a:lnTo>
                <a:lnTo>
                  <a:pt x="332" y="15"/>
                </a:lnTo>
                <a:lnTo>
                  <a:pt x="334" y="17"/>
                </a:lnTo>
                <a:lnTo>
                  <a:pt x="334" y="27"/>
                </a:lnTo>
                <a:lnTo>
                  <a:pt x="337" y="29"/>
                </a:lnTo>
                <a:lnTo>
                  <a:pt x="337" y="32"/>
                </a:lnTo>
                <a:lnTo>
                  <a:pt x="339" y="29"/>
                </a:lnTo>
                <a:lnTo>
                  <a:pt x="342" y="27"/>
                </a:lnTo>
                <a:lnTo>
                  <a:pt x="342" y="22"/>
                </a:lnTo>
                <a:lnTo>
                  <a:pt x="344" y="20"/>
                </a:lnTo>
                <a:lnTo>
                  <a:pt x="344" y="17"/>
                </a:lnTo>
                <a:lnTo>
                  <a:pt x="342" y="15"/>
                </a:lnTo>
                <a:lnTo>
                  <a:pt x="342" y="13"/>
                </a:lnTo>
                <a:lnTo>
                  <a:pt x="339" y="10"/>
                </a:lnTo>
                <a:lnTo>
                  <a:pt x="337" y="8"/>
                </a:lnTo>
                <a:lnTo>
                  <a:pt x="334" y="5"/>
                </a:lnTo>
                <a:lnTo>
                  <a:pt x="332" y="3"/>
                </a:lnTo>
                <a:lnTo>
                  <a:pt x="327" y="1"/>
                </a:lnTo>
                <a:lnTo>
                  <a:pt x="32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" name="path 86"/>
          <p:cNvSpPr/>
          <p:nvPr/>
        </p:nvSpPr>
        <p:spPr>
          <a:xfrm>
            <a:off x="7899653" y="9744709"/>
            <a:ext cx="259081" cy="106679"/>
          </a:xfrm>
          <a:custGeom>
            <a:avLst/>
            <a:gdLst/>
            <a:ahLst/>
            <a:cxnLst/>
            <a:rect l="0" t="0" r="0" b="0"/>
            <a:pathLst>
              <a:path w="408" h="167">
                <a:moveTo>
                  <a:pt x="70" y="135"/>
                </a:moveTo>
                <a:lnTo>
                  <a:pt x="70" y="137"/>
                </a:lnTo>
                <a:lnTo>
                  <a:pt x="68" y="140"/>
                </a:lnTo>
                <a:lnTo>
                  <a:pt x="66" y="142"/>
                </a:lnTo>
                <a:lnTo>
                  <a:pt x="63" y="142"/>
                </a:lnTo>
                <a:lnTo>
                  <a:pt x="61" y="145"/>
                </a:lnTo>
                <a:lnTo>
                  <a:pt x="58" y="147"/>
                </a:lnTo>
                <a:lnTo>
                  <a:pt x="56" y="150"/>
                </a:lnTo>
                <a:lnTo>
                  <a:pt x="54" y="150"/>
                </a:lnTo>
                <a:lnTo>
                  <a:pt x="51" y="152"/>
                </a:lnTo>
                <a:lnTo>
                  <a:pt x="49" y="154"/>
                </a:lnTo>
                <a:lnTo>
                  <a:pt x="46" y="154"/>
                </a:lnTo>
                <a:lnTo>
                  <a:pt x="44" y="157"/>
                </a:lnTo>
                <a:lnTo>
                  <a:pt x="42" y="159"/>
                </a:lnTo>
                <a:lnTo>
                  <a:pt x="37" y="159"/>
                </a:lnTo>
                <a:lnTo>
                  <a:pt x="34" y="161"/>
                </a:lnTo>
                <a:lnTo>
                  <a:pt x="32" y="161"/>
                </a:lnTo>
                <a:lnTo>
                  <a:pt x="27" y="164"/>
                </a:lnTo>
                <a:lnTo>
                  <a:pt x="27" y="166"/>
                </a:lnTo>
                <a:lnTo>
                  <a:pt x="30" y="166"/>
                </a:lnTo>
                <a:lnTo>
                  <a:pt x="32" y="166"/>
                </a:lnTo>
                <a:lnTo>
                  <a:pt x="34" y="164"/>
                </a:lnTo>
                <a:lnTo>
                  <a:pt x="42" y="164"/>
                </a:lnTo>
                <a:lnTo>
                  <a:pt x="44" y="161"/>
                </a:lnTo>
                <a:lnTo>
                  <a:pt x="46" y="161"/>
                </a:lnTo>
                <a:lnTo>
                  <a:pt x="49" y="159"/>
                </a:lnTo>
                <a:lnTo>
                  <a:pt x="51" y="159"/>
                </a:lnTo>
                <a:lnTo>
                  <a:pt x="54" y="157"/>
                </a:lnTo>
                <a:lnTo>
                  <a:pt x="56" y="157"/>
                </a:lnTo>
                <a:lnTo>
                  <a:pt x="58" y="154"/>
                </a:lnTo>
                <a:lnTo>
                  <a:pt x="61" y="152"/>
                </a:lnTo>
                <a:lnTo>
                  <a:pt x="63" y="152"/>
                </a:lnTo>
                <a:lnTo>
                  <a:pt x="66" y="150"/>
                </a:lnTo>
                <a:lnTo>
                  <a:pt x="68" y="147"/>
                </a:lnTo>
                <a:lnTo>
                  <a:pt x="70" y="147"/>
                </a:lnTo>
                <a:lnTo>
                  <a:pt x="73" y="145"/>
                </a:lnTo>
                <a:lnTo>
                  <a:pt x="75" y="142"/>
                </a:lnTo>
                <a:lnTo>
                  <a:pt x="78" y="140"/>
                </a:lnTo>
                <a:lnTo>
                  <a:pt x="80" y="137"/>
                </a:lnTo>
                <a:lnTo>
                  <a:pt x="82" y="135"/>
                </a:lnTo>
                <a:lnTo>
                  <a:pt x="70" y="135"/>
                </a:lnTo>
                <a:lnTo>
                  <a:pt x="70" y="135"/>
                </a:lnTo>
                <a:close/>
              </a:path>
              <a:path w="408" h="167">
                <a:moveTo>
                  <a:pt x="51" y="104"/>
                </a:moveTo>
                <a:lnTo>
                  <a:pt x="32" y="130"/>
                </a:lnTo>
                <a:lnTo>
                  <a:pt x="25" y="130"/>
                </a:lnTo>
                <a:lnTo>
                  <a:pt x="25" y="133"/>
                </a:lnTo>
                <a:lnTo>
                  <a:pt x="22" y="137"/>
                </a:lnTo>
                <a:lnTo>
                  <a:pt x="20" y="140"/>
                </a:lnTo>
                <a:lnTo>
                  <a:pt x="30" y="150"/>
                </a:lnTo>
                <a:lnTo>
                  <a:pt x="32" y="145"/>
                </a:lnTo>
                <a:lnTo>
                  <a:pt x="32" y="142"/>
                </a:lnTo>
                <a:lnTo>
                  <a:pt x="34" y="140"/>
                </a:lnTo>
                <a:lnTo>
                  <a:pt x="37" y="137"/>
                </a:lnTo>
                <a:lnTo>
                  <a:pt x="37" y="133"/>
                </a:lnTo>
                <a:lnTo>
                  <a:pt x="39" y="130"/>
                </a:lnTo>
                <a:lnTo>
                  <a:pt x="42" y="128"/>
                </a:lnTo>
                <a:lnTo>
                  <a:pt x="42" y="125"/>
                </a:lnTo>
                <a:lnTo>
                  <a:pt x="44" y="123"/>
                </a:lnTo>
                <a:lnTo>
                  <a:pt x="46" y="118"/>
                </a:lnTo>
                <a:lnTo>
                  <a:pt x="49" y="116"/>
                </a:lnTo>
                <a:lnTo>
                  <a:pt x="49" y="113"/>
                </a:lnTo>
                <a:lnTo>
                  <a:pt x="51" y="111"/>
                </a:lnTo>
                <a:lnTo>
                  <a:pt x="54" y="106"/>
                </a:lnTo>
                <a:lnTo>
                  <a:pt x="51" y="104"/>
                </a:lnTo>
                <a:lnTo>
                  <a:pt x="51" y="104"/>
                </a:lnTo>
                <a:close/>
              </a:path>
              <a:path w="408" h="167">
                <a:moveTo>
                  <a:pt x="61" y="77"/>
                </a:moveTo>
                <a:lnTo>
                  <a:pt x="61" y="80"/>
                </a:lnTo>
                <a:lnTo>
                  <a:pt x="63" y="85"/>
                </a:lnTo>
                <a:lnTo>
                  <a:pt x="63" y="92"/>
                </a:lnTo>
                <a:lnTo>
                  <a:pt x="66" y="94"/>
                </a:lnTo>
                <a:lnTo>
                  <a:pt x="66" y="101"/>
                </a:lnTo>
                <a:lnTo>
                  <a:pt x="68" y="106"/>
                </a:lnTo>
                <a:lnTo>
                  <a:pt x="68" y="109"/>
                </a:lnTo>
                <a:lnTo>
                  <a:pt x="70" y="113"/>
                </a:lnTo>
                <a:lnTo>
                  <a:pt x="70" y="116"/>
                </a:lnTo>
                <a:lnTo>
                  <a:pt x="73" y="118"/>
                </a:lnTo>
                <a:lnTo>
                  <a:pt x="73" y="123"/>
                </a:lnTo>
                <a:lnTo>
                  <a:pt x="75" y="125"/>
                </a:lnTo>
                <a:lnTo>
                  <a:pt x="78" y="128"/>
                </a:lnTo>
                <a:lnTo>
                  <a:pt x="75" y="130"/>
                </a:lnTo>
                <a:lnTo>
                  <a:pt x="73" y="133"/>
                </a:lnTo>
                <a:lnTo>
                  <a:pt x="70" y="135"/>
                </a:lnTo>
                <a:lnTo>
                  <a:pt x="82" y="135"/>
                </a:lnTo>
                <a:lnTo>
                  <a:pt x="85" y="137"/>
                </a:lnTo>
                <a:lnTo>
                  <a:pt x="87" y="140"/>
                </a:lnTo>
                <a:lnTo>
                  <a:pt x="90" y="142"/>
                </a:lnTo>
                <a:lnTo>
                  <a:pt x="92" y="145"/>
                </a:lnTo>
                <a:lnTo>
                  <a:pt x="92" y="147"/>
                </a:lnTo>
                <a:lnTo>
                  <a:pt x="94" y="150"/>
                </a:lnTo>
                <a:lnTo>
                  <a:pt x="97" y="152"/>
                </a:lnTo>
                <a:lnTo>
                  <a:pt x="99" y="154"/>
                </a:lnTo>
                <a:lnTo>
                  <a:pt x="102" y="154"/>
                </a:lnTo>
                <a:lnTo>
                  <a:pt x="104" y="157"/>
                </a:lnTo>
                <a:lnTo>
                  <a:pt x="109" y="159"/>
                </a:lnTo>
                <a:lnTo>
                  <a:pt x="111" y="159"/>
                </a:lnTo>
                <a:lnTo>
                  <a:pt x="114" y="161"/>
                </a:lnTo>
                <a:lnTo>
                  <a:pt x="116" y="161"/>
                </a:lnTo>
                <a:lnTo>
                  <a:pt x="116" y="159"/>
                </a:lnTo>
                <a:lnTo>
                  <a:pt x="118" y="157"/>
                </a:lnTo>
                <a:lnTo>
                  <a:pt x="121" y="154"/>
                </a:lnTo>
                <a:lnTo>
                  <a:pt x="123" y="152"/>
                </a:lnTo>
                <a:lnTo>
                  <a:pt x="128" y="152"/>
                </a:lnTo>
                <a:lnTo>
                  <a:pt x="128" y="150"/>
                </a:lnTo>
                <a:lnTo>
                  <a:pt x="123" y="150"/>
                </a:lnTo>
                <a:lnTo>
                  <a:pt x="118" y="147"/>
                </a:lnTo>
                <a:lnTo>
                  <a:pt x="114" y="147"/>
                </a:lnTo>
                <a:lnTo>
                  <a:pt x="111" y="145"/>
                </a:lnTo>
                <a:lnTo>
                  <a:pt x="109" y="145"/>
                </a:lnTo>
                <a:lnTo>
                  <a:pt x="106" y="142"/>
                </a:lnTo>
                <a:lnTo>
                  <a:pt x="104" y="142"/>
                </a:lnTo>
                <a:lnTo>
                  <a:pt x="102" y="140"/>
                </a:lnTo>
                <a:lnTo>
                  <a:pt x="99" y="140"/>
                </a:lnTo>
                <a:lnTo>
                  <a:pt x="97" y="137"/>
                </a:lnTo>
                <a:lnTo>
                  <a:pt x="94" y="135"/>
                </a:lnTo>
                <a:lnTo>
                  <a:pt x="92" y="133"/>
                </a:lnTo>
                <a:lnTo>
                  <a:pt x="90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82" y="123"/>
                </a:lnTo>
                <a:lnTo>
                  <a:pt x="80" y="121"/>
                </a:lnTo>
                <a:lnTo>
                  <a:pt x="80" y="118"/>
                </a:lnTo>
                <a:lnTo>
                  <a:pt x="78" y="116"/>
                </a:lnTo>
                <a:lnTo>
                  <a:pt x="75" y="113"/>
                </a:lnTo>
                <a:lnTo>
                  <a:pt x="75" y="111"/>
                </a:lnTo>
                <a:lnTo>
                  <a:pt x="73" y="109"/>
                </a:lnTo>
                <a:lnTo>
                  <a:pt x="73" y="104"/>
                </a:lnTo>
                <a:lnTo>
                  <a:pt x="70" y="101"/>
                </a:lnTo>
                <a:lnTo>
                  <a:pt x="70" y="99"/>
                </a:lnTo>
                <a:lnTo>
                  <a:pt x="68" y="94"/>
                </a:lnTo>
                <a:lnTo>
                  <a:pt x="68" y="90"/>
                </a:lnTo>
                <a:lnTo>
                  <a:pt x="66" y="87"/>
                </a:lnTo>
                <a:lnTo>
                  <a:pt x="66" y="82"/>
                </a:lnTo>
                <a:lnTo>
                  <a:pt x="63" y="77"/>
                </a:lnTo>
                <a:lnTo>
                  <a:pt x="99" y="77"/>
                </a:lnTo>
                <a:lnTo>
                  <a:pt x="61" y="77"/>
                </a:lnTo>
                <a:lnTo>
                  <a:pt x="61" y="77"/>
                </a:lnTo>
                <a:close/>
              </a:path>
              <a:path w="408" h="167">
                <a:moveTo>
                  <a:pt x="111" y="77"/>
                </a:moveTo>
                <a:lnTo>
                  <a:pt x="61" y="77"/>
                </a:lnTo>
                <a:lnTo>
                  <a:pt x="99" y="77"/>
                </a:ln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4"/>
                </a:lnTo>
                <a:lnTo>
                  <a:pt x="92" y="99"/>
                </a:lnTo>
                <a:lnTo>
                  <a:pt x="92" y="101"/>
                </a:lnTo>
                <a:lnTo>
                  <a:pt x="90" y="104"/>
                </a:lnTo>
                <a:lnTo>
                  <a:pt x="90" y="109"/>
                </a:lnTo>
                <a:lnTo>
                  <a:pt x="87" y="111"/>
                </a:lnTo>
                <a:lnTo>
                  <a:pt x="87" y="113"/>
                </a:lnTo>
                <a:lnTo>
                  <a:pt x="85" y="116"/>
                </a:lnTo>
                <a:lnTo>
                  <a:pt x="82" y="121"/>
                </a:lnTo>
                <a:lnTo>
                  <a:pt x="82" y="123"/>
                </a:lnTo>
                <a:lnTo>
                  <a:pt x="90" y="125"/>
                </a:lnTo>
                <a:lnTo>
                  <a:pt x="92" y="121"/>
                </a:lnTo>
                <a:lnTo>
                  <a:pt x="92" y="118"/>
                </a:lnTo>
                <a:lnTo>
                  <a:pt x="94" y="116"/>
                </a:lnTo>
                <a:lnTo>
                  <a:pt x="97" y="113"/>
                </a:lnTo>
                <a:lnTo>
                  <a:pt x="97" y="109"/>
                </a:lnTo>
                <a:lnTo>
                  <a:pt x="99" y="106"/>
                </a:lnTo>
                <a:lnTo>
                  <a:pt x="99" y="104"/>
                </a:lnTo>
                <a:lnTo>
                  <a:pt x="102" y="99"/>
                </a:lnTo>
                <a:lnTo>
                  <a:pt x="102" y="97"/>
                </a:lnTo>
                <a:lnTo>
                  <a:pt x="104" y="92"/>
                </a:lnTo>
                <a:lnTo>
                  <a:pt x="104" y="90"/>
                </a:lnTo>
                <a:lnTo>
                  <a:pt x="106" y="85"/>
                </a:lnTo>
                <a:lnTo>
                  <a:pt x="106" y="80"/>
                </a:lnTo>
                <a:lnTo>
                  <a:pt x="111" y="77"/>
                </a:lnTo>
                <a:lnTo>
                  <a:pt x="111" y="77"/>
                </a:lnTo>
                <a:close/>
              </a:path>
              <a:path w="408" h="167">
                <a:moveTo>
                  <a:pt x="102" y="65"/>
                </a:moveTo>
                <a:lnTo>
                  <a:pt x="99" y="73"/>
                </a:lnTo>
                <a:lnTo>
                  <a:pt x="49" y="73"/>
                </a:lnTo>
                <a:lnTo>
                  <a:pt x="54" y="80"/>
                </a:lnTo>
                <a:lnTo>
                  <a:pt x="58" y="77"/>
                </a:lnTo>
                <a:lnTo>
                  <a:pt x="111" y="77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408" h="167">
                <a:moveTo>
                  <a:pt x="37" y="61"/>
                </a:moveTo>
                <a:lnTo>
                  <a:pt x="25" y="63"/>
                </a:lnTo>
                <a:lnTo>
                  <a:pt x="25" y="130"/>
                </a:lnTo>
                <a:lnTo>
                  <a:pt x="32" y="130"/>
                </a:lnTo>
                <a:lnTo>
                  <a:pt x="32" y="65"/>
                </a:lnTo>
                <a:lnTo>
                  <a:pt x="37" y="61"/>
                </a:lnTo>
                <a:lnTo>
                  <a:pt x="37" y="61"/>
                </a:lnTo>
                <a:close/>
              </a:path>
              <a:path w="408" h="167">
                <a:moveTo>
                  <a:pt x="27" y="51"/>
                </a:moveTo>
                <a:lnTo>
                  <a:pt x="22" y="58"/>
                </a:lnTo>
                <a:lnTo>
                  <a:pt x="1" y="58"/>
                </a:lnTo>
                <a:lnTo>
                  <a:pt x="6" y="65"/>
                </a:lnTo>
                <a:lnTo>
                  <a:pt x="8" y="63"/>
                </a:lnTo>
                <a:lnTo>
                  <a:pt x="25" y="63"/>
                </a:lnTo>
                <a:lnTo>
                  <a:pt x="37" y="61"/>
                </a:lnTo>
                <a:lnTo>
                  <a:pt x="27" y="51"/>
                </a:lnTo>
                <a:lnTo>
                  <a:pt x="27" y="51"/>
                </a:lnTo>
                <a:close/>
              </a:path>
              <a:path w="408" h="167">
                <a:moveTo>
                  <a:pt x="121" y="49"/>
                </a:moveTo>
                <a:lnTo>
                  <a:pt x="116" y="49"/>
                </a:lnTo>
                <a:lnTo>
                  <a:pt x="114" y="51"/>
                </a:lnTo>
                <a:lnTo>
                  <a:pt x="92" y="51"/>
                </a:lnTo>
                <a:lnTo>
                  <a:pt x="92" y="53"/>
                </a:lnTo>
                <a:lnTo>
                  <a:pt x="94" y="56"/>
                </a:lnTo>
                <a:lnTo>
                  <a:pt x="94" y="58"/>
                </a:lnTo>
                <a:lnTo>
                  <a:pt x="97" y="58"/>
                </a:lnTo>
                <a:lnTo>
                  <a:pt x="102" y="61"/>
                </a:lnTo>
                <a:lnTo>
                  <a:pt x="121" y="61"/>
                </a:lnTo>
                <a:lnTo>
                  <a:pt x="123" y="58"/>
                </a:lnTo>
                <a:lnTo>
                  <a:pt x="126" y="58"/>
                </a:lnTo>
                <a:lnTo>
                  <a:pt x="126" y="56"/>
                </a:lnTo>
                <a:lnTo>
                  <a:pt x="123" y="51"/>
                </a:lnTo>
                <a:lnTo>
                  <a:pt x="123" y="49"/>
                </a:lnTo>
                <a:lnTo>
                  <a:pt x="121" y="49"/>
                </a:lnTo>
                <a:lnTo>
                  <a:pt x="121" y="49"/>
                </a:lnTo>
                <a:close/>
              </a:path>
              <a:path w="408" h="167">
                <a:moveTo>
                  <a:pt x="58" y="10"/>
                </a:moveTo>
                <a:lnTo>
                  <a:pt x="58" y="41"/>
                </a:lnTo>
                <a:lnTo>
                  <a:pt x="56" y="46"/>
                </a:lnTo>
                <a:lnTo>
                  <a:pt x="56" y="49"/>
                </a:lnTo>
                <a:lnTo>
                  <a:pt x="54" y="51"/>
                </a:lnTo>
                <a:lnTo>
                  <a:pt x="54" y="53"/>
                </a:lnTo>
                <a:lnTo>
                  <a:pt x="51" y="56"/>
                </a:lnTo>
                <a:lnTo>
                  <a:pt x="51" y="61"/>
                </a:lnTo>
                <a:lnTo>
                  <a:pt x="49" y="63"/>
                </a:lnTo>
                <a:lnTo>
                  <a:pt x="46" y="65"/>
                </a:lnTo>
                <a:lnTo>
                  <a:pt x="44" y="68"/>
                </a:lnTo>
                <a:lnTo>
                  <a:pt x="42" y="70"/>
                </a:lnTo>
                <a:lnTo>
                  <a:pt x="39" y="75"/>
                </a:lnTo>
                <a:lnTo>
                  <a:pt x="37" y="77"/>
                </a:lnTo>
                <a:lnTo>
                  <a:pt x="37" y="80"/>
                </a:lnTo>
                <a:lnTo>
                  <a:pt x="39" y="77"/>
                </a:lnTo>
                <a:lnTo>
                  <a:pt x="44" y="75"/>
                </a:lnTo>
                <a:lnTo>
                  <a:pt x="46" y="73"/>
                </a:lnTo>
                <a:lnTo>
                  <a:pt x="49" y="70"/>
                </a:lnTo>
                <a:lnTo>
                  <a:pt x="51" y="68"/>
                </a:lnTo>
                <a:lnTo>
                  <a:pt x="54" y="65"/>
                </a:lnTo>
                <a:lnTo>
                  <a:pt x="56" y="63"/>
                </a:lnTo>
                <a:lnTo>
                  <a:pt x="56" y="61"/>
                </a:lnTo>
                <a:lnTo>
                  <a:pt x="58" y="58"/>
                </a:lnTo>
                <a:lnTo>
                  <a:pt x="61" y="56"/>
                </a:lnTo>
                <a:lnTo>
                  <a:pt x="61" y="53"/>
                </a:lnTo>
                <a:lnTo>
                  <a:pt x="63" y="51"/>
                </a:lnTo>
                <a:lnTo>
                  <a:pt x="63" y="46"/>
                </a:lnTo>
                <a:lnTo>
                  <a:pt x="66" y="41"/>
                </a:lnTo>
                <a:lnTo>
                  <a:pt x="66" y="32"/>
                </a:lnTo>
                <a:lnTo>
                  <a:pt x="68" y="30"/>
                </a:lnTo>
                <a:lnTo>
                  <a:pt x="68" y="13"/>
                </a:lnTo>
                <a:lnTo>
                  <a:pt x="92" y="13"/>
                </a:lnTo>
                <a:lnTo>
                  <a:pt x="58" y="10"/>
                </a:lnTo>
                <a:lnTo>
                  <a:pt x="58" y="10"/>
                </a:lnTo>
                <a:close/>
              </a:path>
              <a:path w="408" h="167">
                <a:moveTo>
                  <a:pt x="58" y="1"/>
                </a:moveTo>
                <a:lnTo>
                  <a:pt x="58" y="10"/>
                </a:lnTo>
                <a:lnTo>
                  <a:pt x="92" y="13"/>
                </a:lnTo>
                <a:lnTo>
                  <a:pt x="92" y="51"/>
                </a:lnTo>
                <a:lnTo>
                  <a:pt x="106" y="51"/>
                </a:lnTo>
                <a:lnTo>
                  <a:pt x="104" y="51"/>
                </a:lnTo>
                <a:lnTo>
                  <a:pt x="102" y="49"/>
                </a:lnTo>
                <a:lnTo>
                  <a:pt x="99" y="46"/>
                </a:lnTo>
                <a:lnTo>
                  <a:pt x="99" y="15"/>
                </a:lnTo>
                <a:lnTo>
                  <a:pt x="104" y="10"/>
                </a:lnTo>
                <a:lnTo>
                  <a:pt x="68" y="8"/>
                </a:lnTo>
                <a:lnTo>
                  <a:pt x="58" y="1"/>
                </a:lnTo>
                <a:lnTo>
                  <a:pt x="58" y="1"/>
                </a:lnTo>
                <a:close/>
              </a:path>
              <a:path w="408" h="167">
                <a:moveTo>
                  <a:pt x="94" y="1"/>
                </a:moveTo>
                <a:lnTo>
                  <a:pt x="92" y="8"/>
                </a:lnTo>
                <a:lnTo>
                  <a:pt x="68" y="8"/>
                </a:lnTo>
                <a:lnTo>
                  <a:pt x="104" y="10"/>
                </a:lnTo>
                <a:lnTo>
                  <a:pt x="94" y="1"/>
                </a:lnTo>
                <a:lnTo>
                  <a:pt x="94" y="1"/>
                </a:lnTo>
                <a:close/>
              </a:path>
              <a:path w="408" h="167">
                <a:moveTo>
                  <a:pt x="18" y="1"/>
                </a:moveTo>
                <a:lnTo>
                  <a:pt x="15" y="1"/>
                </a:lnTo>
                <a:lnTo>
                  <a:pt x="18" y="3"/>
                </a:lnTo>
                <a:lnTo>
                  <a:pt x="18" y="5"/>
                </a:lnTo>
                <a:lnTo>
                  <a:pt x="20" y="10"/>
                </a:lnTo>
                <a:lnTo>
                  <a:pt x="20" y="13"/>
                </a:lnTo>
                <a:lnTo>
                  <a:pt x="22" y="17"/>
                </a:lnTo>
                <a:lnTo>
                  <a:pt x="22" y="20"/>
                </a:lnTo>
                <a:lnTo>
                  <a:pt x="25" y="22"/>
                </a:lnTo>
                <a:lnTo>
                  <a:pt x="25" y="30"/>
                </a:lnTo>
                <a:lnTo>
                  <a:pt x="27" y="32"/>
                </a:lnTo>
                <a:lnTo>
                  <a:pt x="32" y="30"/>
                </a:lnTo>
                <a:lnTo>
                  <a:pt x="32" y="25"/>
                </a:lnTo>
                <a:lnTo>
                  <a:pt x="34" y="22"/>
                </a:lnTo>
                <a:lnTo>
                  <a:pt x="34" y="20"/>
                </a:lnTo>
                <a:lnTo>
                  <a:pt x="32" y="15"/>
                </a:lnTo>
                <a:lnTo>
                  <a:pt x="30" y="13"/>
                </a:lnTo>
                <a:lnTo>
                  <a:pt x="30" y="10"/>
                </a:lnTo>
                <a:lnTo>
                  <a:pt x="27" y="10"/>
                </a:lnTo>
                <a:lnTo>
                  <a:pt x="25" y="8"/>
                </a:lnTo>
                <a:lnTo>
                  <a:pt x="22" y="5"/>
                </a:lnTo>
                <a:lnTo>
                  <a:pt x="20" y="3"/>
                </a:lnTo>
                <a:lnTo>
                  <a:pt x="18" y="1"/>
                </a:lnTo>
                <a:lnTo>
                  <a:pt x="18" y="1"/>
                </a:lnTo>
                <a:close/>
              </a:path>
              <a:path w="408" h="167">
                <a:moveTo>
                  <a:pt x="330" y="113"/>
                </a:moveTo>
                <a:lnTo>
                  <a:pt x="308" y="137"/>
                </a:lnTo>
                <a:lnTo>
                  <a:pt x="318" y="137"/>
                </a:lnTo>
                <a:lnTo>
                  <a:pt x="320" y="135"/>
                </a:lnTo>
                <a:lnTo>
                  <a:pt x="322" y="133"/>
                </a:lnTo>
                <a:lnTo>
                  <a:pt x="325" y="128"/>
                </a:lnTo>
                <a:lnTo>
                  <a:pt x="327" y="123"/>
                </a:lnTo>
                <a:lnTo>
                  <a:pt x="330" y="121"/>
                </a:lnTo>
                <a:lnTo>
                  <a:pt x="332" y="116"/>
                </a:lnTo>
                <a:lnTo>
                  <a:pt x="330" y="113"/>
                </a:lnTo>
                <a:lnTo>
                  <a:pt x="330" y="113"/>
                </a:lnTo>
                <a:close/>
              </a:path>
              <a:path w="408" h="167">
                <a:moveTo>
                  <a:pt x="366" y="68"/>
                </a:moveTo>
                <a:lnTo>
                  <a:pt x="356" y="68"/>
                </a:lnTo>
                <a:lnTo>
                  <a:pt x="356" y="133"/>
                </a:lnTo>
                <a:lnTo>
                  <a:pt x="356" y="166"/>
                </a:lnTo>
                <a:lnTo>
                  <a:pt x="366" y="161"/>
                </a:lnTo>
                <a:lnTo>
                  <a:pt x="366" y="68"/>
                </a:lnTo>
                <a:lnTo>
                  <a:pt x="366" y="68"/>
                </a:lnTo>
                <a:close/>
              </a:path>
              <a:path w="408" h="167">
                <a:moveTo>
                  <a:pt x="315" y="65"/>
                </a:moveTo>
                <a:lnTo>
                  <a:pt x="303" y="68"/>
                </a:lnTo>
                <a:lnTo>
                  <a:pt x="303" y="133"/>
                </a:lnTo>
                <a:lnTo>
                  <a:pt x="301" y="137"/>
                </a:lnTo>
                <a:lnTo>
                  <a:pt x="301" y="147"/>
                </a:lnTo>
                <a:lnTo>
                  <a:pt x="308" y="159"/>
                </a:lnTo>
                <a:lnTo>
                  <a:pt x="308" y="157"/>
                </a:lnTo>
                <a:lnTo>
                  <a:pt x="310" y="154"/>
                </a:lnTo>
                <a:lnTo>
                  <a:pt x="310" y="152"/>
                </a:lnTo>
                <a:lnTo>
                  <a:pt x="313" y="150"/>
                </a:lnTo>
                <a:lnTo>
                  <a:pt x="313" y="147"/>
                </a:lnTo>
                <a:lnTo>
                  <a:pt x="315" y="145"/>
                </a:lnTo>
                <a:lnTo>
                  <a:pt x="318" y="142"/>
                </a:lnTo>
                <a:lnTo>
                  <a:pt x="318" y="137"/>
                </a:lnTo>
                <a:lnTo>
                  <a:pt x="308" y="137"/>
                </a:lnTo>
                <a:lnTo>
                  <a:pt x="308" y="70"/>
                </a:lnTo>
                <a:lnTo>
                  <a:pt x="315" y="65"/>
                </a:lnTo>
                <a:lnTo>
                  <a:pt x="315" y="65"/>
                </a:lnTo>
                <a:close/>
              </a:path>
              <a:path w="408" h="167">
                <a:moveTo>
                  <a:pt x="308" y="56"/>
                </a:moveTo>
                <a:lnTo>
                  <a:pt x="301" y="63"/>
                </a:lnTo>
                <a:lnTo>
                  <a:pt x="279" y="63"/>
                </a:lnTo>
                <a:lnTo>
                  <a:pt x="284" y="70"/>
                </a:lnTo>
                <a:lnTo>
                  <a:pt x="284" y="68"/>
                </a:lnTo>
                <a:lnTo>
                  <a:pt x="289" y="68"/>
                </a:lnTo>
                <a:lnTo>
                  <a:pt x="303" y="68"/>
                </a:lnTo>
                <a:lnTo>
                  <a:pt x="315" y="65"/>
                </a:lnTo>
                <a:lnTo>
                  <a:pt x="308" y="56"/>
                </a:lnTo>
                <a:lnTo>
                  <a:pt x="308" y="56"/>
                </a:lnTo>
                <a:close/>
              </a:path>
              <a:path w="408" h="167">
                <a:moveTo>
                  <a:pt x="397" y="53"/>
                </a:moveTo>
                <a:lnTo>
                  <a:pt x="390" y="63"/>
                </a:lnTo>
                <a:lnTo>
                  <a:pt x="320" y="63"/>
                </a:lnTo>
                <a:lnTo>
                  <a:pt x="325" y="70"/>
                </a:lnTo>
                <a:lnTo>
                  <a:pt x="327" y="70"/>
                </a:lnTo>
                <a:lnTo>
                  <a:pt x="330" y="68"/>
                </a:lnTo>
                <a:lnTo>
                  <a:pt x="406" y="68"/>
                </a:lnTo>
                <a:lnTo>
                  <a:pt x="397" y="53"/>
                </a:lnTo>
                <a:lnTo>
                  <a:pt x="397" y="53"/>
                </a:lnTo>
                <a:close/>
              </a:path>
              <a:path w="408" h="167">
                <a:moveTo>
                  <a:pt x="296" y="1"/>
                </a:moveTo>
                <a:lnTo>
                  <a:pt x="294" y="3"/>
                </a:lnTo>
                <a:lnTo>
                  <a:pt x="296" y="5"/>
                </a:lnTo>
                <a:lnTo>
                  <a:pt x="298" y="8"/>
                </a:lnTo>
                <a:lnTo>
                  <a:pt x="298" y="10"/>
                </a:lnTo>
                <a:lnTo>
                  <a:pt x="301" y="13"/>
                </a:lnTo>
                <a:lnTo>
                  <a:pt x="303" y="15"/>
                </a:lnTo>
                <a:lnTo>
                  <a:pt x="306" y="20"/>
                </a:lnTo>
                <a:lnTo>
                  <a:pt x="306" y="22"/>
                </a:lnTo>
                <a:lnTo>
                  <a:pt x="308" y="25"/>
                </a:lnTo>
                <a:lnTo>
                  <a:pt x="308" y="30"/>
                </a:lnTo>
                <a:lnTo>
                  <a:pt x="310" y="32"/>
                </a:lnTo>
                <a:lnTo>
                  <a:pt x="313" y="34"/>
                </a:lnTo>
                <a:lnTo>
                  <a:pt x="315" y="32"/>
                </a:lnTo>
                <a:lnTo>
                  <a:pt x="315" y="17"/>
                </a:lnTo>
                <a:lnTo>
                  <a:pt x="313" y="15"/>
                </a:lnTo>
                <a:lnTo>
                  <a:pt x="310" y="13"/>
                </a:lnTo>
                <a:lnTo>
                  <a:pt x="308" y="10"/>
                </a:lnTo>
                <a:lnTo>
                  <a:pt x="306" y="10"/>
                </a:lnTo>
                <a:lnTo>
                  <a:pt x="303" y="8"/>
                </a:lnTo>
                <a:lnTo>
                  <a:pt x="301" y="5"/>
                </a:lnTo>
                <a:lnTo>
                  <a:pt x="298" y="3"/>
                </a:lnTo>
                <a:lnTo>
                  <a:pt x="296" y="1"/>
                </a:lnTo>
                <a:lnTo>
                  <a:pt x="296" y="1"/>
                </a:lnTo>
                <a:close/>
              </a:path>
              <a:path w="408" h="167">
                <a:moveTo>
                  <a:pt x="356" y="1"/>
                </a:moveTo>
                <a:lnTo>
                  <a:pt x="356" y="63"/>
                </a:lnTo>
                <a:lnTo>
                  <a:pt x="366" y="63"/>
                </a:lnTo>
                <a:lnTo>
                  <a:pt x="366" y="15"/>
                </a:lnTo>
                <a:lnTo>
                  <a:pt x="370" y="8"/>
                </a:lnTo>
                <a:lnTo>
                  <a:pt x="356" y="1"/>
                </a:lnTo>
                <a:lnTo>
                  <a:pt x="35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8" name="path 88"/>
          <p:cNvSpPr/>
          <p:nvPr/>
        </p:nvSpPr>
        <p:spPr>
          <a:xfrm>
            <a:off x="7323581" y="9346945"/>
            <a:ext cx="252983" cy="108203"/>
          </a:xfrm>
          <a:custGeom>
            <a:avLst/>
            <a:gdLst/>
            <a:ahLst/>
            <a:cxnLst/>
            <a:rect l="0" t="0" r="0" b="0"/>
            <a:pathLst>
              <a:path w="398" h="170">
                <a:moveTo>
                  <a:pt x="116" y="147"/>
                </a:moveTo>
                <a:lnTo>
                  <a:pt x="106" y="157"/>
                </a:lnTo>
                <a:lnTo>
                  <a:pt x="6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6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98" h="170">
                <a:moveTo>
                  <a:pt x="30" y="111"/>
                </a:move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4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9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8" y="118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6" y="150"/>
                </a:lnTo>
                <a:lnTo>
                  <a:pt x="66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6" y="123"/>
                </a:lnTo>
                <a:lnTo>
                  <a:pt x="66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9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8"/>
                </a:lnTo>
                <a:lnTo>
                  <a:pt x="85" y="130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8" y="152"/>
                </a:lnTo>
                <a:lnTo>
                  <a:pt x="78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90" y="140"/>
                </a:lnTo>
                <a:lnTo>
                  <a:pt x="90" y="135"/>
                </a:lnTo>
                <a:lnTo>
                  <a:pt x="92" y="133"/>
                </a:lnTo>
                <a:lnTo>
                  <a:pt x="94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98" h="170">
                <a:moveTo>
                  <a:pt x="82" y="87"/>
                </a:moveTo>
                <a:lnTo>
                  <a:pt x="78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98" h="170">
                <a:moveTo>
                  <a:pt x="68" y="63"/>
                </a:moveTo>
                <a:lnTo>
                  <a:pt x="66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8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7" y="97"/>
                </a:lnTo>
                <a:lnTo>
                  <a:pt x="99" y="97"/>
                </a:lnTo>
                <a:lnTo>
                  <a:pt x="102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6" y="99"/>
                </a:lnTo>
                <a:lnTo>
                  <a:pt x="128" y="99"/>
                </a:lnTo>
                <a:lnTo>
                  <a:pt x="128" y="97"/>
                </a:lnTo>
                <a:lnTo>
                  <a:pt x="126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9" y="92"/>
                </a:lnTo>
                <a:lnTo>
                  <a:pt x="106" y="90"/>
                </a:lnTo>
                <a:lnTo>
                  <a:pt x="104" y="90"/>
                </a:lnTo>
                <a:lnTo>
                  <a:pt x="102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8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9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4" y="90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6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8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8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6" y="63"/>
                </a:lnTo>
                <a:lnTo>
                  <a:pt x="68" y="63"/>
                </a:lnTo>
                <a:lnTo>
                  <a:pt x="68" y="61"/>
                </a:lnTo>
                <a:lnTo>
                  <a:pt x="73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9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9" y="41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98" h="170">
                <a:moveTo>
                  <a:pt x="94" y="32"/>
                </a:moveTo>
                <a:lnTo>
                  <a:pt x="92" y="32"/>
                </a:lnTo>
                <a:lnTo>
                  <a:pt x="94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1"/>
                </a:lnTo>
                <a:lnTo>
                  <a:pt x="102" y="56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98" h="170">
                <a:moveTo>
                  <a:pt x="61" y="20"/>
                </a:moveTo>
                <a:lnTo>
                  <a:pt x="54" y="27"/>
                </a:lnTo>
                <a:lnTo>
                  <a:pt x="22" y="27"/>
                </a:lnTo>
                <a:lnTo>
                  <a:pt x="20" y="32"/>
                </a:lnTo>
                <a:lnTo>
                  <a:pt x="18" y="34"/>
                </a:lnTo>
                <a:lnTo>
                  <a:pt x="18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6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6" y="68"/>
                </a:lnTo>
                <a:lnTo>
                  <a:pt x="6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8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7" y="34"/>
                </a:lnTo>
                <a:lnTo>
                  <a:pt x="27" y="32"/>
                </a:lnTo>
                <a:lnTo>
                  <a:pt x="34" y="32"/>
                </a:lnTo>
                <a:lnTo>
                  <a:pt x="68" y="32"/>
                </a:lnTo>
                <a:lnTo>
                  <a:pt x="61" y="20"/>
                </a:lnTo>
                <a:lnTo>
                  <a:pt x="61" y="20"/>
                </a:lnTo>
                <a:close/>
              </a:path>
              <a:path w="39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8" y="39"/>
                </a:lnTo>
                <a:lnTo>
                  <a:pt x="80" y="34"/>
                </a:lnTo>
                <a:lnTo>
                  <a:pt x="82" y="32"/>
                </a:lnTo>
                <a:lnTo>
                  <a:pt x="126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9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2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9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8"/>
                </a:lnTo>
                <a:lnTo>
                  <a:pt x="78" y="20"/>
                </a:lnTo>
                <a:lnTo>
                  <a:pt x="78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90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98" h="170">
                <a:moveTo>
                  <a:pt x="322" y="152"/>
                </a:moveTo>
                <a:lnTo>
                  <a:pt x="322" y="169"/>
                </a:lnTo>
                <a:lnTo>
                  <a:pt x="330" y="164"/>
                </a:lnTo>
                <a:lnTo>
                  <a:pt x="330" y="154"/>
                </a:lnTo>
                <a:lnTo>
                  <a:pt x="385" y="154"/>
                </a:lnTo>
                <a:lnTo>
                  <a:pt x="322" y="152"/>
                </a:lnTo>
                <a:lnTo>
                  <a:pt x="322" y="152"/>
                </a:lnTo>
                <a:close/>
              </a:path>
              <a:path w="398" h="170">
                <a:moveTo>
                  <a:pt x="313" y="111"/>
                </a:moveTo>
                <a:lnTo>
                  <a:pt x="310" y="113"/>
                </a:lnTo>
                <a:lnTo>
                  <a:pt x="308" y="113"/>
                </a:lnTo>
                <a:lnTo>
                  <a:pt x="306" y="116"/>
                </a:lnTo>
                <a:lnTo>
                  <a:pt x="303" y="118"/>
                </a:lnTo>
                <a:lnTo>
                  <a:pt x="301" y="121"/>
                </a:lnTo>
                <a:lnTo>
                  <a:pt x="298" y="121"/>
                </a:lnTo>
                <a:lnTo>
                  <a:pt x="296" y="123"/>
                </a:lnTo>
                <a:lnTo>
                  <a:pt x="294" y="126"/>
                </a:lnTo>
                <a:lnTo>
                  <a:pt x="291" y="126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82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8" y="121"/>
                </a:lnTo>
                <a:lnTo>
                  <a:pt x="310" y="121"/>
                </a:lnTo>
                <a:lnTo>
                  <a:pt x="313" y="118"/>
                </a:lnTo>
                <a:lnTo>
                  <a:pt x="315" y="118"/>
                </a:lnTo>
                <a:lnTo>
                  <a:pt x="318" y="116"/>
                </a:lnTo>
                <a:lnTo>
                  <a:pt x="320" y="113"/>
                </a:lnTo>
                <a:lnTo>
                  <a:pt x="322" y="111"/>
                </a:lnTo>
                <a:lnTo>
                  <a:pt x="313" y="111"/>
                </a:lnTo>
                <a:lnTo>
                  <a:pt x="313" y="111"/>
                </a:lnTo>
                <a:close/>
              </a:path>
              <a:path w="398" h="170">
                <a:moveTo>
                  <a:pt x="320" y="106"/>
                </a:moveTo>
                <a:lnTo>
                  <a:pt x="318" y="106"/>
                </a:lnTo>
                <a:lnTo>
                  <a:pt x="315" y="109"/>
                </a:lnTo>
                <a:lnTo>
                  <a:pt x="313" y="111"/>
                </a:lnTo>
                <a:lnTo>
                  <a:pt x="322" y="111"/>
                </a:lnTo>
                <a:lnTo>
                  <a:pt x="322" y="135"/>
                </a:lnTo>
                <a:lnTo>
                  <a:pt x="322" y="152"/>
                </a:lnTo>
                <a:lnTo>
                  <a:pt x="385" y="154"/>
                </a:lnTo>
                <a:lnTo>
                  <a:pt x="385" y="166"/>
                </a:lnTo>
                <a:lnTo>
                  <a:pt x="392" y="159"/>
                </a:lnTo>
                <a:lnTo>
                  <a:pt x="392" y="152"/>
                </a:lnTo>
                <a:lnTo>
                  <a:pt x="330" y="150"/>
                </a:lnTo>
                <a:lnTo>
                  <a:pt x="330" y="106"/>
                </a:lnTo>
                <a:lnTo>
                  <a:pt x="385" y="106"/>
                </a:lnTo>
                <a:lnTo>
                  <a:pt x="320" y="106"/>
                </a:lnTo>
                <a:lnTo>
                  <a:pt x="320" y="106"/>
                </a:lnTo>
                <a:close/>
              </a:path>
              <a:path w="398" h="170">
                <a:moveTo>
                  <a:pt x="387" y="94"/>
                </a:moveTo>
                <a:lnTo>
                  <a:pt x="382" y="101"/>
                </a:lnTo>
                <a:lnTo>
                  <a:pt x="334" y="101"/>
                </a:lnTo>
                <a:lnTo>
                  <a:pt x="322" y="104"/>
                </a:lnTo>
                <a:lnTo>
                  <a:pt x="320" y="106"/>
                </a:lnTo>
                <a:lnTo>
                  <a:pt x="385" y="106"/>
                </a:lnTo>
                <a:lnTo>
                  <a:pt x="385" y="150"/>
                </a:lnTo>
                <a:lnTo>
                  <a:pt x="330" y="150"/>
                </a:lnTo>
                <a:lnTo>
                  <a:pt x="392" y="152"/>
                </a:lnTo>
                <a:lnTo>
                  <a:pt x="392" y="109"/>
                </a:lnTo>
                <a:lnTo>
                  <a:pt x="397" y="104"/>
                </a:lnTo>
                <a:lnTo>
                  <a:pt x="387" y="94"/>
                </a:lnTo>
                <a:lnTo>
                  <a:pt x="387" y="94"/>
                </a:lnTo>
                <a:close/>
              </a:path>
              <a:path w="398" h="170">
                <a:moveTo>
                  <a:pt x="322" y="94"/>
                </a:moveTo>
                <a:lnTo>
                  <a:pt x="322" y="104"/>
                </a:lnTo>
                <a:lnTo>
                  <a:pt x="334" y="101"/>
                </a:lnTo>
                <a:lnTo>
                  <a:pt x="337" y="101"/>
                </a:lnTo>
                <a:lnTo>
                  <a:pt x="339" y="99"/>
                </a:lnTo>
                <a:lnTo>
                  <a:pt x="327" y="99"/>
                </a:lnTo>
                <a:lnTo>
                  <a:pt x="322" y="94"/>
                </a:lnTo>
                <a:lnTo>
                  <a:pt x="322" y="94"/>
                </a:lnTo>
                <a:close/>
              </a:path>
              <a:path w="398" h="170">
                <a:moveTo>
                  <a:pt x="310" y="53"/>
                </a:moveTo>
                <a:lnTo>
                  <a:pt x="308" y="56"/>
                </a:lnTo>
                <a:lnTo>
                  <a:pt x="306" y="58"/>
                </a:lnTo>
                <a:lnTo>
                  <a:pt x="306" y="61"/>
                </a:lnTo>
                <a:lnTo>
                  <a:pt x="303" y="63"/>
                </a:lnTo>
                <a:lnTo>
                  <a:pt x="301" y="68"/>
                </a:lnTo>
                <a:lnTo>
                  <a:pt x="298" y="70"/>
                </a:lnTo>
                <a:lnTo>
                  <a:pt x="296" y="73"/>
                </a:lnTo>
                <a:lnTo>
                  <a:pt x="294" y="75"/>
                </a:lnTo>
                <a:lnTo>
                  <a:pt x="291" y="78"/>
                </a:lnTo>
                <a:lnTo>
                  <a:pt x="294" y="80"/>
                </a:lnTo>
                <a:lnTo>
                  <a:pt x="296" y="78"/>
                </a:lnTo>
                <a:lnTo>
                  <a:pt x="298" y="75"/>
                </a:lnTo>
                <a:lnTo>
                  <a:pt x="301" y="73"/>
                </a:lnTo>
                <a:lnTo>
                  <a:pt x="303" y="73"/>
                </a:lnTo>
                <a:lnTo>
                  <a:pt x="303" y="70"/>
                </a:lnTo>
                <a:lnTo>
                  <a:pt x="306" y="68"/>
                </a:lnTo>
                <a:lnTo>
                  <a:pt x="308" y="66"/>
                </a:lnTo>
                <a:lnTo>
                  <a:pt x="310" y="63"/>
                </a:lnTo>
                <a:lnTo>
                  <a:pt x="313" y="61"/>
                </a:lnTo>
                <a:lnTo>
                  <a:pt x="315" y="58"/>
                </a:lnTo>
                <a:lnTo>
                  <a:pt x="315" y="56"/>
                </a:lnTo>
                <a:lnTo>
                  <a:pt x="318" y="53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398" h="170">
                <a:moveTo>
                  <a:pt x="392" y="32"/>
                </a:moveTo>
                <a:lnTo>
                  <a:pt x="378" y="34"/>
                </a:lnTo>
                <a:lnTo>
                  <a:pt x="375" y="37"/>
                </a:lnTo>
                <a:lnTo>
                  <a:pt x="375" y="39"/>
                </a:lnTo>
                <a:lnTo>
                  <a:pt x="373" y="41"/>
                </a:lnTo>
                <a:lnTo>
                  <a:pt x="370" y="44"/>
                </a:lnTo>
                <a:lnTo>
                  <a:pt x="370" y="46"/>
                </a:lnTo>
                <a:lnTo>
                  <a:pt x="368" y="51"/>
                </a:lnTo>
                <a:lnTo>
                  <a:pt x="366" y="53"/>
                </a:lnTo>
                <a:lnTo>
                  <a:pt x="366" y="56"/>
                </a:lnTo>
                <a:lnTo>
                  <a:pt x="363" y="58"/>
                </a:lnTo>
                <a:lnTo>
                  <a:pt x="361" y="61"/>
                </a:lnTo>
                <a:lnTo>
                  <a:pt x="358" y="63"/>
                </a:lnTo>
                <a:lnTo>
                  <a:pt x="356" y="66"/>
                </a:lnTo>
                <a:lnTo>
                  <a:pt x="354" y="70"/>
                </a:lnTo>
                <a:lnTo>
                  <a:pt x="351" y="73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4" y="82"/>
                </a:lnTo>
                <a:lnTo>
                  <a:pt x="342" y="85"/>
                </a:lnTo>
                <a:lnTo>
                  <a:pt x="339" y="87"/>
                </a:lnTo>
                <a:lnTo>
                  <a:pt x="337" y="90"/>
                </a:lnTo>
                <a:lnTo>
                  <a:pt x="334" y="92"/>
                </a:lnTo>
                <a:lnTo>
                  <a:pt x="332" y="94"/>
                </a:lnTo>
                <a:lnTo>
                  <a:pt x="330" y="97"/>
                </a:lnTo>
                <a:lnTo>
                  <a:pt x="327" y="99"/>
                </a:lnTo>
                <a:lnTo>
                  <a:pt x="339" y="99"/>
                </a:lnTo>
                <a:lnTo>
                  <a:pt x="342" y="97"/>
                </a:lnTo>
                <a:lnTo>
                  <a:pt x="344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90"/>
                </a:lnTo>
                <a:lnTo>
                  <a:pt x="351" y="87"/>
                </a:lnTo>
                <a:lnTo>
                  <a:pt x="354" y="85"/>
                </a:lnTo>
                <a:lnTo>
                  <a:pt x="356" y="80"/>
                </a:lnTo>
                <a:lnTo>
                  <a:pt x="358" y="78"/>
                </a:lnTo>
                <a:lnTo>
                  <a:pt x="361" y="75"/>
                </a:lnTo>
                <a:lnTo>
                  <a:pt x="363" y="73"/>
                </a:lnTo>
                <a:lnTo>
                  <a:pt x="366" y="70"/>
                </a:lnTo>
                <a:lnTo>
                  <a:pt x="366" y="68"/>
                </a:lnTo>
                <a:lnTo>
                  <a:pt x="368" y="66"/>
                </a:lnTo>
                <a:lnTo>
                  <a:pt x="370" y="63"/>
                </a:lnTo>
                <a:lnTo>
                  <a:pt x="373" y="61"/>
                </a:lnTo>
                <a:lnTo>
                  <a:pt x="373" y="58"/>
                </a:lnTo>
                <a:lnTo>
                  <a:pt x="375" y="56"/>
                </a:lnTo>
                <a:lnTo>
                  <a:pt x="378" y="53"/>
                </a:lnTo>
                <a:lnTo>
                  <a:pt x="380" y="49"/>
                </a:lnTo>
                <a:lnTo>
                  <a:pt x="380" y="46"/>
                </a:lnTo>
                <a:lnTo>
                  <a:pt x="382" y="44"/>
                </a:lnTo>
                <a:lnTo>
                  <a:pt x="385" y="39"/>
                </a:lnTo>
                <a:lnTo>
                  <a:pt x="387" y="37"/>
                </a:lnTo>
                <a:lnTo>
                  <a:pt x="392" y="32"/>
                </a:lnTo>
                <a:lnTo>
                  <a:pt x="392" y="32"/>
                </a:lnTo>
                <a:close/>
              </a:path>
              <a:path w="398" h="170">
                <a:moveTo>
                  <a:pt x="382" y="22"/>
                </a:moveTo>
                <a:lnTo>
                  <a:pt x="378" y="30"/>
                </a:lnTo>
                <a:lnTo>
                  <a:pt x="332" y="30"/>
                </a:lnTo>
                <a:lnTo>
                  <a:pt x="322" y="32"/>
                </a:lnTo>
                <a:lnTo>
                  <a:pt x="320" y="34"/>
                </a:lnTo>
                <a:lnTo>
                  <a:pt x="320" y="39"/>
                </a:lnTo>
                <a:lnTo>
                  <a:pt x="318" y="41"/>
                </a:lnTo>
                <a:lnTo>
                  <a:pt x="315" y="44"/>
                </a:lnTo>
                <a:lnTo>
                  <a:pt x="315" y="46"/>
                </a:lnTo>
                <a:lnTo>
                  <a:pt x="313" y="49"/>
                </a:lnTo>
                <a:lnTo>
                  <a:pt x="310" y="53"/>
                </a:lnTo>
                <a:lnTo>
                  <a:pt x="318" y="53"/>
                </a:lnTo>
                <a:lnTo>
                  <a:pt x="320" y="56"/>
                </a:lnTo>
                <a:lnTo>
                  <a:pt x="322" y="58"/>
                </a:lnTo>
                <a:lnTo>
                  <a:pt x="322" y="63"/>
                </a:lnTo>
                <a:lnTo>
                  <a:pt x="325" y="66"/>
                </a:lnTo>
                <a:lnTo>
                  <a:pt x="327" y="68"/>
                </a:lnTo>
                <a:lnTo>
                  <a:pt x="327" y="70"/>
                </a:lnTo>
                <a:lnTo>
                  <a:pt x="330" y="73"/>
                </a:lnTo>
                <a:lnTo>
                  <a:pt x="330" y="75"/>
                </a:lnTo>
                <a:lnTo>
                  <a:pt x="332" y="80"/>
                </a:lnTo>
                <a:lnTo>
                  <a:pt x="334" y="80"/>
                </a:lnTo>
                <a:lnTo>
                  <a:pt x="337" y="78"/>
                </a:lnTo>
                <a:lnTo>
                  <a:pt x="337" y="70"/>
                </a:lnTo>
                <a:lnTo>
                  <a:pt x="337" y="66"/>
                </a:lnTo>
                <a:lnTo>
                  <a:pt x="337" y="63"/>
                </a:lnTo>
                <a:lnTo>
                  <a:pt x="334" y="63"/>
                </a:lnTo>
                <a:lnTo>
                  <a:pt x="334" y="61"/>
                </a:lnTo>
                <a:lnTo>
                  <a:pt x="332" y="58"/>
                </a:lnTo>
                <a:lnTo>
                  <a:pt x="330" y="56"/>
                </a:lnTo>
                <a:lnTo>
                  <a:pt x="325" y="56"/>
                </a:lnTo>
                <a:lnTo>
                  <a:pt x="322" y="53"/>
                </a:lnTo>
                <a:lnTo>
                  <a:pt x="320" y="51"/>
                </a:lnTo>
                <a:lnTo>
                  <a:pt x="320" y="49"/>
                </a:lnTo>
                <a:lnTo>
                  <a:pt x="322" y="46"/>
                </a:lnTo>
                <a:lnTo>
                  <a:pt x="325" y="44"/>
                </a:lnTo>
                <a:lnTo>
                  <a:pt x="325" y="39"/>
                </a:lnTo>
                <a:lnTo>
                  <a:pt x="327" y="37"/>
                </a:lnTo>
                <a:lnTo>
                  <a:pt x="330" y="34"/>
                </a:lnTo>
                <a:lnTo>
                  <a:pt x="378" y="34"/>
                </a:lnTo>
                <a:lnTo>
                  <a:pt x="392" y="32"/>
                </a:lnTo>
                <a:lnTo>
                  <a:pt x="382" y="22"/>
                </a:lnTo>
                <a:lnTo>
                  <a:pt x="382" y="22"/>
                </a:lnTo>
                <a:close/>
              </a:path>
              <a:path w="398" h="170">
                <a:moveTo>
                  <a:pt x="332" y="1"/>
                </a:moveTo>
                <a:lnTo>
                  <a:pt x="332" y="6"/>
                </a:lnTo>
                <a:lnTo>
                  <a:pt x="330" y="8"/>
                </a:lnTo>
                <a:lnTo>
                  <a:pt x="330" y="13"/>
                </a:lnTo>
                <a:lnTo>
                  <a:pt x="327" y="15"/>
                </a:lnTo>
                <a:lnTo>
                  <a:pt x="327" y="18"/>
                </a:lnTo>
                <a:lnTo>
                  <a:pt x="325" y="22"/>
                </a:lnTo>
                <a:lnTo>
                  <a:pt x="325" y="25"/>
                </a:lnTo>
                <a:lnTo>
                  <a:pt x="322" y="30"/>
                </a:lnTo>
                <a:lnTo>
                  <a:pt x="322" y="32"/>
                </a:lnTo>
                <a:lnTo>
                  <a:pt x="332" y="30"/>
                </a:lnTo>
                <a:lnTo>
                  <a:pt x="332" y="27"/>
                </a:lnTo>
                <a:lnTo>
                  <a:pt x="334" y="25"/>
                </a:lnTo>
                <a:lnTo>
                  <a:pt x="334" y="22"/>
                </a:lnTo>
                <a:lnTo>
                  <a:pt x="337" y="20"/>
                </a:lnTo>
                <a:lnTo>
                  <a:pt x="339" y="15"/>
                </a:lnTo>
                <a:lnTo>
                  <a:pt x="344" y="13"/>
                </a:lnTo>
                <a:lnTo>
                  <a:pt x="332" y="1"/>
                </a:lnTo>
                <a:lnTo>
                  <a:pt x="33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" name="path 90"/>
          <p:cNvSpPr/>
          <p:nvPr/>
        </p:nvSpPr>
        <p:spPr>
          <a:xfrm>
            <a:off x="13351002" y="9743185"/>
            <a:ext cx="249935" cy="108203"/>
          </a:xfrm>
          <a:custGeom>
            <a:avLst/>
            <a:gdLst/>
            <a:ahLst/>
            <a:cxnLst/>
            <a:rect l="0" t="0" r="0" b="0"/>
            <a:pathLst>
              <a:path w="393" h="170">
                <a:moveTo>
                  <a:pt x="106" y="152"/>
                </a:moveTo>
                <a:lnTo>
                  <a:pt x="97" y="154"/>
                </a:lnTo>
                <a:lnTo>
                  <a:pt x="97" y="169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3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5"/>
                </a:lnTo>
                <a:lnTo>
                  <a:pt x="41" y="125"/>
                </a:lnTo>
                <a:lnTo>
                  <a:pt x="46" y="128"/>
                </a:lnTo>
                <a:lnTo>
                  <a:pt x="49" y="130"/>
                </a:lnTo>
                <a:lnTo>
                  <a:pt x="51" y="130"/>
                </a:lnTo>
                <a:lnTo>
                  <a:pt x="53" y="133"/>
                </a:lnTo>
                <a:lnTo>
                  <a:pt x="56" y="133"/>
                </a:lnTo>
                <a:lnTo>
                  <a:pt x="58" y="135"/>
                </a:lnTo>
                <a:lnTo>
                  <a:pt x="61" y="137"/>
                </a:lnTo>
                <a:lnTo>
                  <a:pt x="63" y="140"/>
                </a:lnTo>
                <a:lnTo>
                  <a:pt x="66" y="140"/>
                </a:lnTo>
                <a:lnTo>
                  <a:pt x="66" y="142"/>
                </a:lnTo>
                <a:lnTo>
                  <a:pt x="68" y="145"/>
                </a:lnTo>
                <a:lnTo>
                  <a:pt x="70" y="145"/>
                </a:lnTo>
                <a:lnTo>
                  <a:pt x="73" y="142"/>
                </a:lnTo>
                <a:lnTo>
                  <a:pt x="73" y="135"/>
                </a:lnTo>
                <a:lnTo>
                  <a:pt x="70" y="130"/>
                </a:lnTo>
                <a:lnTo>
                  <a:pt x="70" y="128"/>
                </a:lnTo>
                <a:lnTo>
                  <a:pt x="68" y="128"/>
                </a:lnTo>
                <a:lnTo>
                  <a:pt x="63" y="125"/>
                </a:lnTo>
                <a:lnTo>
                  <a:pt x="61" y="123"/>
                </a:lnTo>
                <a:lnTo>
                  <a:pt x="51" y="123"/>
                </a:lnTo>
                <a:lnTo>
                  <a:pt x="49" y="121"/>
                </a:lnTo>
                <a:lnTo>
                  <a:pt x="39" y="121"/>
                </a:lnTo>
                <a:lnTo>
                  <a:pt x="34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3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9"/>
                </a:lnTo>
                <a:lnTo>
                  <a:pt x="56" y="111"/>
                </a:lnTo>
                <a:lnTo>
                  <a:pt x="58" y="111"/>
                </a:lnTo>
                <a:lnTo>
                  <a:pt x="61" y="113"/>
                </a:lnTo>
                <a:lnTo>
                  <a:pt x="63" y="116"/>
                </a:lnTo>
                <a:lnTo>
                  <a:pt x="63" y="113"/>
                </a:lnTo>
                <a:lnTo>
                  <a:pt x="66" y="109"/>
                </a:lnTo>
                <a:lnTo>
                  <a:pt x="66" y="106"/>
                </a:lnTo>
                <a:lnTo>
                  <a:pt x="63" y="104"/>
                </a:lnTo>
                <a:lnTo>
                  <a:pt x="63" y="101"/>
                </a:lnTo>
                <a:lnTo>
                  <a:pt x="61" y="99"/>
                </a:lnTo>
                <a:lnTo>
                  <a:pt x="58" y="99"/>
                </a:lnTo>
                <a:lnTo>
                  <a:pt x="56" y="97"/>
                </a:lnTo>
                <a:lnTo>
                  <a:pt x="53" y="97"/>
                </a:lnTo>
                <a:lnTo>
                  <a:pt x="51" y="94"/>
                </a:lnTo>
                <a:lnTo>
                  <a:pt x="44" y="94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3" h="170">
                <a:moveTo>
                  <a:pt x="44" y="75"/>
                </a:moveTo>
                <a:lnTo>
                  <a:pt x="41" y="77"/>
                </a:lnTo>
                <a:lnTo>
                  <a:pt x="39" y="80"/>
                </a:lnTo>
                <a:lnTo>
                  <a:pt x="37" y="82"/>
                </a:lnTo>
                <a:lnTo>
                  <a:pt x="34" y="85"/>
                </a:lnTo>
                <a:lnTo>
                  <a:pt x="32" y="87"/>
                </a:lnTo>
                <a:lnTo>
                  <a:pt x="30" y="87"/>
                </a:lnTo>
                <a:lnTo>
                  <a:pt x="27" y="89"/>
                </a:lnTo>
                <a:lnTo>
                  <a:pt x="25" y="92"/>
                </a:lnTo>
                <a:lnTo>
                  <a:pt x="22" y="94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101"/>
                </a:lnTo>
                <a:lnTo>
                  <a:pt x="8" y="101"/>
                </a:lnTo>
                <a:lnTo>
                  <a:pt x="15" y="104"/>
                </a:lnTo>
                <a:lnTo>
                  <a:pt x="18" y="101"/>
                </a:lnTo>
                <a:lnTo>
                  <a:pt x="22" y="101"/>
                </a:lnTo>
                <a:lnTo>
                  <a:pt x="25" y="99"/>
                </a:lnTo>
                <a:lnTo>
                  <a:pt x="27" y="97"/>
                </a:lnTo>
                <a:lnTo>
                  <a:pt x="30" y="97"/>
                </a:lnTo>
                <a:lnTo>
                  <a:pt x="32" y="94"/>
                </a:lnTo>
                <a:lnTo>
                  <a:pt x="34" y="92"/>
                </a:lnTo>
                <a:lnTo>
                  <a:pt x="37" y="92"/>
                </a:lnTo>
                <a:lnTo>
                  <a:pt x="39" y="89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7"/>
                </a:lnTo>
                <a:lnTo>
                  <a:pt x="51" y="77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3" h="170">
                <a:moveTo>
                  <a:pt x="30" y="37"/>
                </a:moveTo>
                <a:lnTo>
                  <a:pt x="30" y="41"/>
                </a:lnTo>
                <a:lnTo>
                  <a:pt x="27" y="44"/>
                </a:lnTo>
                <a:lnTo>
                  <a:pt x="27" y="46"/>
                </a:lnTo>
                <a:lnTo>
                  <a:pt x="25" y="51"/>
                </a:lnTo>
                <a:lnTo>
                  <a:pt x="22" y="53"/>
                </a:lnTo>
                <a:lnTo>
                  <a:pt x="22" y="56"/>
                </a:lnTo>
                <a:lnTo>
                  <a:pt x="20" y="61"/>
                </a:lnTo>
                <a:lnTo>
                  <a:pt x="20" y="63"/>
                </a:lnTo>
                <a:lnTo>
                  <a:pt x="18" y="65"/>
                </a:lnTo>
                <a:lnTo>
                  <a:pt x="15" y="70"/>
                </a:lnTo>
                <a:lnTo>
                  <a:pt x="18" y="70"/>
                </a:lnTo>
                <a:lnTo>
                  <a:pt x="20" y="68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3"/>
                </a:lnTo>
                <a:lnTo>
                  <a:pt x="30" y="49"/>
                </a:lnTo>
                <a:lnTo>
                  <a:pt x="32" y="46"/>
                </a:lnTo>
                <a:lnTo>
                  <a:pt x="34" y="44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3" h="170">
                <a:moveTo>
                  <a:pt x="80" y="37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9"/>
                </a:lnTo>
                <a:lnTo>
                  <a:pt x="61" y="51"/>
                </a:lnTo>
                <a:lnTo>
                  <a:pt x="58" y="53"/>
                </a:lnTo>
                <a:lnTo>
                  <a:pt x="58" y="56"/>
                </a:lnTo>
                <a:lnTo>
                  <a:pt x="56" y="61"/>
                </a:lnTo>
                <a:lnTo>
                  <a:pt x="53" y="63"/>
                </a:lnTo>
                <a:lnTo>
                  <a:pt x="53" y="65"/>
                </a:lnTo>
                <a:lnTo>
                  <a:pt x="61" y="65"/>
                </a:lnTo>
                <a:lnTo>
                  <a:pt x="63" y="63"/>
                </a:lnTo>
                <a:lnTo>
                  <a:pt x="63" y="61"/>
                </a:lnTo>
                <a:lnTo>
                  <a:pt x="66" y="58"/>
                </a:lnTo>
                <a:lnTo>
                  <a:pt x="68" y="53"/>
                </a:lnTo>
                <a:lnTo>
                  <a:pt x="70" y="51"/>
                </a:lnTo>
                <a:lnTo>
                  <a:pt x="70" y="49"/>
                </a:lnTo>
                <a:lnTo>
                  <a:pt x="73" y="46"/>
                </a:lnTo>
                <a:lnTo>
                  <a:pt x="75" y="41"/>
                </a:lnTo>
                <a:lnTo>
                  <a:pt x="75" y="39"/>
                </a:lnTo>
                <a:lnTo>
                  <a:pt x="80" y="37"/>
                </a:lnTo>
                <a:lnTo>
                  <a:pt x="80" y="37"/>
                </a:lnTo>
                <a:close/>
              </a:path>
              <a:path w="393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9"/>
                </a:lnTo>
                <a:lnTo>
                  <a:pt x="39" y="51"/>
                </a:lnTo>
                <a:lnTo>
                  <a:pt x="41" y="53"/>
                </a:lnTo>
                <a:lnTo>
                  <a:pt x="41" y="58"/>
                </a:lnTo>
                <a:lnTo>
                  <a:pt x="44" y="61"/>
                </a:lnTo>
                <a:lnTo>
                  <a:pt x="46" y="63"/>
                </a:lnTo>
                <a:lnTo>
                  <a:pt x="46" y="68"/>
                </a:lnTo>
                <a:lnTo>
                  <a:pt x="49" y="70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51" y="77"/>
                </a:lnTo>
                <a:lnTo>
                  <a:pt x="53" y="77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89"/>
                </a:lnTo>
                <a:lnTo>
                  <a:pt x="68" y="92"/>
                </a:lnTo>
                <a:lnTo>
                  <a:pt x="70" y="94"/>
                </a:lnTo>
                <a:lnTo>
                  <a:pt x="73" y="94"/>
                </a:lnTo>
                <a:lnTo>
                  <a:pt x="75" y="97"/>
                </a:lnTo>
                <a:lnTo>
                  <a:pt x="78" y="99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7"/>
                </a:lnTo>
                <a:lnTo>
                  <a:pt x="92" y="94"/>
                </a:lnTo>
                <a:lnTo>
                  <a:pt x="97" y="94"/>
                </a:lnTo>
                <a:lnTo>
                  <a:pt x="97" y="92"/>
                </a:lnTo>
                <a:lnTo>
                  <a:pt x="94" y="92"/>
                </a:lnTo>
                <a:lnTo>
                  <a:pt x="92" y="89"/>
                </a:lnTo>
                <a:lnTo>
                  <a:pt x="87" y="89"/>
                </a:lnTo>
                <a:lnTo>
                  <a:pt x="85" y="87"/>
                </a:lnTo>
                <a:lnTo>
                  <a:pt x="80" y="87"/>
                </a:lnTo>
                <a:lnTo>
                  <a:pt x="75" y="85"/>
                </a:lnTo>
                <a:lnTo>
                  <a:pt x="73" y="85"/>
                </a:lnTo>
                <a:lnTo>
                  <a:pt x="70" y="82"/>
                </a:lnTo>
                <a:lnTo>
                  <a:pt x="68" y="80"/>
                </a:lnTo>
                <a:lnTo>
                  <a:pt x="66" y="80"/>
                </a:lnTo>
                <a:lnTo>
                  <a:pt x="63" y="77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5"/>
                </a:lnTo>
                <a:lnTo>
                  <a:pt x="53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3"/>
                </a:lnTo>
                <a:lnTo>
                  <a:pt x="44" y="51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80" y="37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3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7"/>
                </a:lnTo>
                <a:lnTo>
                  <a:pt x="34" y="22"/>
                </a:lnTo>
                <a:lnTo>
                  <a:pt x="34" y="29"/>
                </a:lnTo>
                <a:lnTo>
                  <a:pt x="32" y="32"/>
                </a:lnTo>
                <a:lnTo>
                  <a:pt x="39" y="32"/>
                </a:lnTo>
                <a:lnTo>
                  <a:pt x="41" y="29"/>
                </a:lnTo>
                <a:lnTo>
                  <a:pt x="41" y="25"/>
                </a:lnTo>
                <a:lnTo>
                  <a:pt x="44" y="22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3" h="170">
                <a:moveTo>
                  <a:pt x="1" y="13"/>
                </a:moveTo>
                <a:lnTo>
                  <a:pt x="1" y="152"/>
                </a:lnTo>
                <a:lnTo>
                  <a:pt x="8" y="149"/>
                </a:lnTo>
                <a:lnTo>
                  <a:pt x="8" y="106"/>
                </a:lnTo>
                <a:lnTo>
                  <a:pt x="10" y="106"/>
                </a:lnTo>
                <a:lnTo>
                  <a:pt x="13" y="104"/>
                </a:lnTo>
                <a:lnTo>
                  <a:pt x="15" y="104"/>
                </a:lnTo>
                <a:lnTo>
                  <a:pt x="8" y="101"/>
                </a:lnTo>
                <a:lnTo>
                  <a:pt x="8" y="13"/>
                </a:lnTo>
                <a:lnTo>
                  <a:pt x="37" y="13"/>
                </a:lnTo>
                <a:lnTo>
                  <a:pt x="97" y="13"/>
                </a:lnTo>
                <a:lnTo>
                  <a:pt x="1" y="13"/>
                </a:lnTo>
                <a:lnTo>
                  <a:pt x="1" y="13"/>
                </a:lnTo>
                <a:close/>
              </a:path>
              <a:path w="393" h="170">
                <a:moveTo>
                  <a:pt x="1" y="3"/>
                </a:moveTo>
                <a:lnTo>
                  <a:pt x="1" y="13"/>
                </a:lnTo>
                <a:lnTo>
                  <a:pt x="97" y="13"/>
                </a:lnTo>
                <a:lnTo>
                  <a:pt x="97" y="149"/>
                </a:lnTo>
                <a:lnTo>
                  <a:pt x="8" y="149"/>
                </a:lnTo>
                <a:lnTo>
                  <a:pt x="1" y="152"/>
                </a:lnTo>
                <a:lnTo>
                  <a:pt x="1" y="169"/>
                </a:lnTo>
                <a:lnTo>
                  <a:pt x="8" y="166"/>
                </a:lnTo>
                <a:lnTo>
                  <a:pt x="8" y="154"/>
                </a:lnTo>
                <a:lnTo>
                  <a:pt x="97" y="154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3"/>
                </a:lnTo>
                <a:lnTo>
                  <a:pt x="1" y="3"/>
                </a:lnTo>
                <a:close/>
              </a:path>
              <a:path w="393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3" h="170">
                <a:moveTo>
                  <a:pt x="322" y="147"/>
                </a:move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44" y="152"/>
                </a:lnTo>
                <a:lnTo>
                  <a:pt x="337" y="152"/>
                </a:lnTo>
                <a:lnTo>
                  <a:pt x="334" y="149"/>
                </a:lnTo>
                <a:lnTo>
                  <a:pt x="327" y="149"/>
                </a:lnTo>
                <a:lnTo>
                  <a:pt x="322" y="147"/>
                </a:lnTo>
                <a:lnTo>
                  <a:pt x="322" y="147"/>
                </a:lnTo>
                <a:close/>
              </a:path>
              <a:path w="393" h="170">
                <a:moveTo>
                  <a:pt x="375" y="106"/>
                </a:moveTo>
                <a:lnTo>
                  <a:pt x="361" y="109"/>
                </a:lnTo>
                <a:lnTo>
                  <a:pt x="358" y="116"/>
                </a:lnTo>
                <a:lnTo>
                  <a:pt x="358" y="130"/>
                </a:lnTo>
                <a:lnTo>
                  <a:pt x="356" y="135"/>
                </a:lnTo>
                <a:lnTo>
                  <a:pt x="356" y="142"/>
                </a:lnTo>
                <a:lnTo>
                  <a:pt x="353" y="145"/>
                </a:lnTo>
                <a:lnTo>
                  <a:pt x="353" y="149"/>
                </a:lnTo>
                <a:lnTo>
                  <a:pt x="351" y="149"/>
                </a:lnTo>
                <a:lnTo>
                  <a:pt x="351" y="152"/>
                </a:lnTo>
                <a:lnTo>
                  <a:pt x="346" y="152"/>
                </a:lnTo>
                <a:lnTo>
                  <a:pt x="344" y="152"/>
                </a:lnTo>
                <a:lnTo>
                  <a:pt x="327" y="154"/>
                </a:lnTo>
                <a:lnTo>
                  <a:pt x="332" y="157"/>
                </a:lnTo>
                <a:lnTo>
                  <a:pt x="334" y="157"/>
                </a:lnTo>
                <a:lnTo>
                  <a:pt x="334" y="159"/>
                </a:lnTo>
                <a:lnTo>
                  <a:pt x="337" y="161"/>
                </a:lnTo>
                <a:lnTo>
                  <a:pt x="339" y="164"/>
                </a:lnTo>
                <a:lnTo>
                  <a:pt x="339" y="166"/>
                </a:lnTo>
                <a:lnTo>
                  <a:pt x="339" y="169"/>
                </a:lnTo>
                <a:lnTo>
                  <a:pt x="341" y="169"/>
                </a:lnTo>
                <a:lnTo>
                  <a:pt x="346" y="166"/>
                </a:lnTo>
                <a:lnTo>
                  <a:pt x="349" y="166"/>
                </a:lnTo>
                <a:lnTo>
                  <a:pt x="351" y="164"/>
                </a:lnTo>
                <a:lnTo>
                  <a:pt x="353" y="164"/>
                </a:lnTo>
                <a:lnTo>
                  <a:pt x="356" y="161"/>
                </a:lnTo>
                <a:lnTo>
                  <a:pt x="358" y="159"/>
                </a:lnTo>
                <a:lnTo>
                  <a:pt x="361" y="157"/>
                </a:lnTo>
                <a:lnTo>
                  <a:pt x="361" y="149"/>
                </a:lnTo>
                <a:lnTo>
                  <a:pt x="363" y="147"/>
                </a:lnTo>
                <a:lnTo>
                  <a:pt x="363" y="142"/>
                </a:lnTo>
                <a:lnTo>
                  <a:pt x="366" y="137"/>
                </a:lnTo>
                <a:lnTo>
                  <a:pt x="366" y="128"/>
                </a:lnTo>
                <a:lnTo>
                  <a:pt x="368" y="123"/>
                </a:lnTo>
                <a:lnTo>
                  <a:pt x="368" y="111"/>
                </a:lnTo>
                <a:lnTo>
                  <a:pt x="375" y="106"/>
                </a:lnTo>
                <a:lnTo>
                  <a:pt x="375" y="106"/>
                </a:lnTo>
                <a:close/>
              </a:path>
              <a:path w="393" h="170">
                <a:moveTo>
                  <a:pt x="366" y="97"/>
                </a:moveTo>
                <a:lnTo>
                  <a:pt x="361" y="104"/>
                </a:lnTo>
                <a:lnTo>
                  <a:pt x="310" y="104"/>
                </a:lnTo>
                <a:lnTo>
                  <a:pt x="375" y="106"/>
                </a:lnTo>
                <a:lnTo>
                  <a:pt x="366" y="97"/>
                </a:lnTo>
                <a:lnTo>
                  <a:pt x="366" y="97"/>
                </a:lnTo>
                <a:close/>
              </a:path>
              <a:path w="393" h="170">
                <a:moveTo>
                  <a:pt x="320" y="77"/>
                </a:moveTo>
                <a:lnTo>
                  <a:pt x="310" y="77"/>
                </a:lnTo>
                <a:lnTo>
                  <a:pt x="308" y="80"/>
                </a:lnTo>
                <a:lnTo>
                  <a:pt x="308" y="89"/>
                </a:lnTo>
                <a:lnTo>
                  <a:pt x="306" y="92"/>
                </a:lnTo>
                <a:lnTo>
                  <a:pt x="306" y="97"/>
                </a:lnTo>
                <a:lnTo>
                  <a:pt x="303" y="99"/>
                </a:lnTo>
                <a:lnTo>
                  <a:pt x="301" y="101"/>
                </a:lnTo>
                <a:lnTo>
                  <a:pt x="298" y="104"/>
                </a:lnTo>
                <a:lnTo>
                  <a:pt x="306" y="113"/>
                </a:lnTo>
                <a:lnTo>
                  <a:pt x="310" y="109"/>
                </a:lnTo>
                <a:lnTo>
                  <a:pt x="361" y="109"/>
                </a:lnTo>
                <a:lnTo>
                  <a:pt x="375" y="106"/>
                </a:lnTo>
                <a:lnTo>
                  <a:pt x="310" y="104"/>
                </a:lnTo>
                <a:lnTo>
                  <a:pt x="320" y="77"/>
                </a:lnTo>
                <a:lnTo>
                  <a:pt x="320" y="77"/>
                </a:lnTo>
                <a:close/>
              </a:path>
              <a:path w="393" h="170">
                <a:moveTo>
                  <a:pt x="382" y="63"/>
                </a:moveTo>
                <a:lnTo>
                  <a:pt x="375" y="73"/>
                </a:lnTo>
                <a:lnTo>
                  <a:pt x="270" y="73"/>
                </a:lnTo>
                <a:lnTo>
                  <a:pt x="274" y="80"/>
                </a:lnTo>
                <a:lnTo>
                  <a:pt x="279" y="77"/>
                </a:lnTo>
                <a:lnTo>
                  <a:pt x="392" y="77"/>
                </a:lnTo>
                <a:lnTo>
                  <a:pt x="382" y="63"/>
                </a:lnTo>
                <a:lnTo>
                  <a:pt x="382" y="63"/>
                </a:lnTo>
                <a:close/>
              </a:path>
              <a:path w="393" h="170">
                <a:moveTo>
                  <a:pt x="296" y="56"/>
                </a:moveTo>
                <a:lnTo>
                  <a:pt x="296" y="65"/>
                </a:lnTo>
                <a:lnTo>
                  <a:pt x="303" y="61"/>
                </a:lnTo>
                <a:lnTo>
                  <a:pt x="303" y="56"/>
                </a:lnTo>
                <a:lnTo>
                  <a:pt x="358" y="56"/>
                </a:lnTo>
                <a:lnTo>
                  <a:pt x="296" y="56"/>
                </a:lnTo>
                <a:lnTo>
                  <a:pt x="296" y="56"/>
                </a:lnTo>
                <a:close/>
              </a:path>
              <a:path w="393" h="170">
                <a:moveTo>
                  <a:pt x="296" y="13"/>
                </a:moveTo>
                <a:lnTo>
                  <a:pt x="296" y="51"/>
                </a:lnTo>
                <a:lnTo>
                  <a:pt x="303" y="51"/>
                </a:lnTo>
                <a:lnTo>
                  <a:pt x="303" y="13"/>
                </a:lnTo>
                <a:lnTo>
                  <a:pt x="358" y="13"/>
                </a:lnTo>
                <a:lnTo>
                  <a:pt x="296" y="13"/>
                </a:lnTo>
                <a:lnTo>
                  <a:pt x="296" y="13"/>
                </a:lnTo>
                <a:close/>
              </a:path>
              <a:path w="393" h="170">
                <a:moveTo>
                  <a:pt x="296" y="3"/>
                </a:moveTo>
                <a:lnTo>
                  <a:pt x="296" y="13"/>
                </a:lnTo>
                <a:lnTo>
                  <a:pt x="358" y="13"/>
                </a:lnTo>
                <a:lnTo>
                  <a:pt x="358" y="51"/>
                </a:lnTo>
                <a:lnTo>
                  <a:pt x="303" y="51"/>
                </a:lnTo>
                <a:lnTo>
                  <a:pt x="296" y="51"/>
                </a:lnTo>
                <a:lnTo>
                  <a:pt x="296" y="56"/>
                </a:lnTo>
                <a:lnTo>
                  <a:pt x="358" y="56"/>
                </a:lnTo>
                <a:lnTo>
                  <a:pt x="358" y="63"/>
                </a:lnTo>
                <a:lnTo>
                  <a:pt x="366" y="58"/>
                </a:lnTo>
                <a:lnTo>
                  <a:pt x="366" y="15"/>
                </a:lnTo>
                <a:lnTo>
                  <a:pt x="370" y="10"/>
                </a:lnTo>
                <a:lnTo>
                  <a:pt x="303" y="10"/>
                </a:lnTo>
                <a:lnTo>
                  <a:pt x="296" y="3"/>
                </a:lnTo>
                <a:lnTo>
                  <a:pt x="296" y="3"/>
                </a:lnTo>
                <a:close/>
              </a:path>
              <a:path w="393" h="170">
                <a:moveTo>
                  <a:pt x="363" y="3"/>
                </a:moveTo>
                <a:lnTo>
                  <a:pt x="356" y="10"/>
                </a:lnTo>
                <a:lnTo>
                  <a:pt x="303" y="10"/>
                </a:lnTo>
                <a:lnTo>
                  <a:pt x="370" y="10"/>
                </a:lnTo>
                <a:lnTo>
                  <a:pt x="363" y="3"/>
                </a:lnTo>
                <a:lnTo>
                  <a:pt x="363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2" name="path 92"/>
          <p:cNvSpPr/>
          <p:nvPr/>
        </p:nvSpPr>
        <p:spPr>
          <a:xfrm>
            <a:off x="13351002" y="9545066"/>
            <a:ext cx="248411" cy="108203"/>
          </a:xfrm>
          <a:custGeom>
            <a:avLst/>
            <a:gdLst/>
            <a:ahLst/>
            <a:cxnLst/>
            <a:rect l="0" t="0" r="0" b="0"/>
            <a:pathLst>
              <a:path w="391" h="170">
                <a:moveTo>
                  <a:pt x="106" y="152"/>
                </a:moveTo>
                <a:lnTo>
                  <a:pt x="97" y="152"/>
                </a:lnTo>
                <a:lnTo>
                  <a:pt x="97" y="166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1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3"/>
                </a:lnTo>
                <a:lnTo>
                  <a:pt x="41" y="126"/>
                </a:lnTo>
                <a:lnTo>
                  <a:pt x="46" y="128"/>
                </a:lnTo>
                <a:lnTo>
                  <a:pt x="49" y="128"/>
                </a:lnTo>
                <a:lnTo>
                  <a:pt x="51" y="130"/>
                </a:lnTo>
                <a:lnTo>
                  <a:pt x="53" y="130"/>
                </a:lnTo>
                <a:lnTo>
                  <a:pt x="56" y="133"/>
                </a:lnTo>
                <a:lnTo>
                  <a:pt x="58" y="135"/>
                </a:lnTo>
                <a:lnTo>
                  <a:pt x="61" y="135"/>
                </a:lnTo>
                <a:lnTo>
                  <a:pt x="61" y="138"/>
                </a:lnTo>
                <a:lnTo>
                  <a:pt x="63" y="138"/>
                </a:lnTo>
                <a:lnTo>
                  <a:pt x="66" y="140"/>
                </a:lnTo>
                <a:lnTo>
                  <a:pt x="68" y="142"/>
                </a:lnTo>
                <a:lnTo>
                  <a:pt x="70" y="145"/>
                </a:lnTo>
                <a:lnTo>
                  <a:pt x="70" y="142"/>
                </a:lnTo>
                <a:lnTo>
                  <a:pt x="73" y="140"/>
                </a:lnTo>
                <a:lnTo>
                  <a:pt x="73" y="133"/>
                </a:lnTo>
                <a:lnTo>
                  <a:pt x="70" y="130"/>
                </a:lnTo>
                <a:lnTo>
                  <a:pt x="70" y="128"/>
                </a:lnTo>
                <a:lnTo>
                  <a:pt x="68" y="126"/>
                </a:lnTo>
                <a:lnTo>
                  <a:pt x="63" y="123"/>
                </a:lnTo>
                <a:lnTo>
                  <a:pt x="56" y="123"/>
                </a:lnTo>
                <a:lnTo>
                  <a:pt x="53" y="121"/>
                </a:lnTo>
                <a:lnTo>
                  <a:pt x="46" y="121"/>
                </a:lnTo>
                <a:lnTo>
                  <a:pt x="41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1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6"/>
                </a:lnTo>
                <a:lnTo>
                  <a:pt x="56" y="109"/>
                </a:lnTo>
                <a:lnTo>
                  <a:pt x="58" y="111"/>
                </a:lnTo>
                <a:lnTo>
                  <a:pt x="61" y="114"/>
                </a:lnTo>
                <a:lnTo>
                  <a:pt x="63" y="116"/>
                </a:lnTo>
                <a:lnTo>
                  <a:pt x="63" y="114"/>
                </a:lnTo>
                <a:lnTo>
                  <a:pt x="66" y="109"/>
                </a:lnTo>
                <a:lnTo>
                  <a:pt x="66" y="106"/>
                </a:lnTo>
                <a:lnTo>
                  <a:pt x="63" y="101"/>
                </a:lnTo>
                <a:lnTo>
                  <a:pt x="63" y="99"/>
                </a:lnTo>
                <a:lnTo>
                  <a:pt x="61" y="99"/>
                </a:lnTo>
                <a:lnTo>
                  <a:pt x="58" y="97"/>
                </a:lnTo>
                <a:lnTo>
                  <a:pt x="53" y="97"/>
                </a:lnTo>
                <a:lnTo>
                  <a:pt x="51" y="94"/>
                </a:lnTo>
                <a:lnTo>
                  <a:pt x="49" y="94"/>
                </a:lnTo>
                <a:lnTo>
                  <a:pt x="44" y="92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1" h="170">
                <a:moveTo>
                  <a:pt x="44" y="75"/>
                </a:moveTo>
                <a:lnTo>
                  <a:pt x="41" y="78"/>
                </a:lnTo>
                <a:lnTo>
                  <a:pt x="39" y="80"/>
                </a:lnTo>
                <a:lnTo>
                  <a:pt x="37" y="82"/>
                </a:lnTo>
                <a:lnTo>
                  <a:pt x="34" y="82"/>
                </a:lnTo>
                <a:lnTo>
                  <a:pt x="32" y="85"/>
                </a:lnTo>
                <a:lnTo>
                  <a:pt x="30" y="87"/>
                </a:lnTo>
                <a:lnTo>
                  <a:pt x="27" y="90"/>
                </a:lnTo>
                <a:lnTo>
                  <a:pt x="25" y="92"/>
                </a:lnTo>
                <a:lnTo>
                  <a:pt x="22" y="92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99"/>
                </a:lnTo>
                <a:lnTo>
                  <a:pt x="8" y="101"/>
                </a:lnTo>
                <a:lnTo>
                  <a:pt x="18" y="101"/>
                </a:lnTo>
                <a:lnTo>
                  <a:pt x="22" y="99"/>
                </a:lnTo>
                <a:lnTo>
                  <a:pt x="25" y="99"/>
                </a:lnTo>
                <a:lnTo>
                  <a:pt x="27" y="97"/>
                </a:lnTo>
                <a:lnTo>
                  <a:pt x="30" y="94"/>
                </a:lnTo>
                <a:lnTo>
                  <a:pt x="32" y="94"/>
                </a:lnTo>
                <a:lnTo>
                  <a:pt x="34" y="92"/>
                </a:lnTo>
                <a:lnTo>
                  <a:pt x="37" y="90"/>
                </a:lnTo>
                <a:lnTo>
                  <a:pt x="39" y="87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8"/>
                </a:lnTo>
                <a:lnTo>
                  <a:pt x="51" y="75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1" h="170">
                <a:moveTo>
                  <a:pt x="30" y="37"/>
                </a:moveTo>
                <a:lnTo>
                  <a:pt x="30" y="39"/>
                </a:lnTo>
                <a:lnTo>
                  <a:pt x="27" y="44"/>
                </a:lnTo>
                <a:lnTo>
                  <a:pt x="27" y="46"/>
                </a:lnTo>
                <a:lnTo>
                  <a:pt x="25" y="49"/>
                </a:lnTo>
                <a:lnTo>
                  <a:pt x="22" y="54"/>
                </a:lnTo>
                <a:lnTo>
                  <a:pt x="22" y="56"/>
                </a:lnTo>
                <a:lnTo>
                  <a:pt x="20" y="58"/>
                </a:lnTo>
                <a:lnTo>
                  <a:pt x="20" y="63"/>
                </a:lnTo>
                <a:lnTo>
                  <a:pt x="18" y="66"/>
                </a:lnTo>
                <a:lnTo>
                  <a:pt x="15" y="68"/>
                </a:lnTo>
                <a:lnTo>
                  <a:pt x="18" y="70"/>
                </a:lnTo>
                <a:lnTo>
                  <a:pt x="18" y="68"/>
                </a:lnTo>
                <a:lnTo>
                  <a:pt x="20" y="66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1"/>
                </a:lnTo>
                <a:lnTo>
                  <a:pt x="30" y="49"/>
                </a:lnTo>
                <a:lnTo>
                  <a:pt x="32" y="46"/>
                </a:lnTo>
                <a:lnTo>
                  <a:pt x="34" y="41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1" h="170">
                <a:moveTo>
                  <a:pt x="80" y="34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6"/>
                </a:lnTo>
                <a:lnTo>
                  <a:pt x="61" y="51"/>
                </a:lnTo>
                <a:lnTo>
                  <a:pt x="58" y="54"/>
                </a:lnTo>
                <a:lnTo>
                  <a:pt x="58" y="56"/>
                </a:lnTo>
                <a:lnTo>
                  <a:pt x="56" y="58"/>
                </a:lnTo>
                <a:lnTo>
                  <a:pt x="53" y="61"/>
                </a:lnTo>
                <a:lnTo>
                  <a:pt x="53" y="63"/>
                </a:lnTo>
                <a:lnTo>
                  <a:pt x="61" y="66"/>
                </a:lnTo>
                <a:lnTo>
                  <a:pt x="63" y="63"/>
                </a:lnTo>
                <a:lnTo>
                  <a:pt x="63" y="61"/>
                </a:lnTo>
                <a:lnTo>
                  <a:pt x="66" y="56"/>
                </a:lnTo>
                <a:lnTo>
                  <a:pt x="68" y="54"/>
                </a:lnTo>
                <a:lnTo>
                  <a:pt x="70" y="51"/>
                </a:lnTo>
                <a:lnTo>
                  <a:pt x="70" y="49"/>
                </a:lnTo>
                <a:lnTo>
                  <a:pt x="73" y="44"/>
                </a:lnTo>
                <a:lnTo>
                  <a:pt x="75" y="41"/>
                </a:lnTo>
                <a:lnTo>
                  <a:pt x="75" y="39"/>
                </a:lnTo>
                <a:lnTo>
                  <a:pt x="80" y="34"/>
                </a:lnTo>
                <a:lnTo>
                  <a:pt x="80" y="34"/>
                </a:lnTo>
                <a:close/>
              </a:path>
              <a:path w="391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6"/>
                </a:lnTo>
                <a:lnTo>
                  <a:pt x="39" y="51"/>
                </a:lnTo>
                <a:lnTo>
                  <a:pt x="41" y="54"/>
                </a:lnTo>
                <a:lnTo>
                  <a:pt x="41" y="56"/>
                </a:lnTo>
                <a:lnTo>
                  <a:pt x="44" y="61"/>
                </a:lnTo>
                <a:lnTo>
                  <a:pt x="46" y="63"/>
                </a:lnTo>
                <a:lnTo>
                  <a:pt x="46" y="66"/>
                </a:lnTo>
                <a:lnTo>
                  <a:pt x="49" y="68"/>
                </a:lnTo>
                <a:lnTo>
                  <a:pt x="46" y="70"/>
                </a:lnTo>
                <a:lnTo>
                  <a:pt x="44" y="73"/>
                </a:lnTo>
                <a:lnTo>
                  <a:pt x="44" y="75"/>
                </a:lnTo>
                <a:lnTo>
                  <a:pt x="51" y="75"/>
                </a:lnTo>
                <a:lnTo>
                  <a:pt x="53" y="78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90"/>
                </a:lnTo>
                <a:lnTo>
                  <a:pt x="68" y="90"/>
                </a:lnTo>
                <a:lnTo>
                  <a:pt x="70" y="92"/>
                </a:lnTo>
                <a:lnTo>
                  <a:pt x="73" y="94"/>
                </a:lnTo>
                <a:lnTo>
                  <a:pt x="75" y="97"/>
                </a:lnTo>
                <a:lnTo>
                  <a:pt x="78" y="97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4"/>
                </a:lnTo>
                <a:lnTo>
                  <a:pt x="92" y="94"/>
                </a:lnTo>
                <a:lnTo>
                  <a:pt x="97" y="92"/>
                </a:lnTo>
                <a:lnTo>
                  <a:pt x="97" y="90"/>
                </a:lnTo>
                <a:lnTo>
                  <a:pt x="94" y="90"/>
                </a:lnTo>
                <a:lnTo>
                  <a:pt x="90" y="90"/>
                </a:lnTo>
                <a:lnTo>
                  <a:pt x="87" y="87"/>
                </a:lnTo>
                <a:lnTo>
                  <a:pt x="82" y="87"/>
                </a:lnTo>
                <a:lnTo>
                  <a:pt x="80" y="85"/>
                </a:lnTo>
                <a:lnTo>
                  <a:pt x="75" y="85"/>
                </a:lnTo>
                <a:lnTo>
                  <a:pt x="73" y="82"/>
                </a:lnTo>
                <a:lnTo>
                  <a:pt x="70" y="82"/>
                </a:lnTo>
                <a:lnTo>
                  <a:pt x="68" y="80"/>
                </a:lnTo>
                <a:lnTo>
                  <a:pt x="66" y="78"/>
                </a:lnTo>
                <a:lnTo>
                  <a:pt x="63" y="78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6"/>
                </a:lnTo>
                <a:lnTo>
                  <a:pt x="53" y="63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4"/>
                </a:lnTo>
                <a:lnTo>
                  <a:pt x="44" y="49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68" y="37"/>
                </a:lnTo>
                <a:lnTo>
                  <a:pt x="80" y="34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1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8"/>
                </a:lnTo>
                <a:lnTo>
                  <a:pt x="34" y="20"/>
                </a:lnTo>
                <a:lnTo>
                  <a:pt x="34" y="27"/>
                </a:lnTo>
                <a:lnTo>
                  <a:pt x="32" y="32"/>
                </a:lnTo>
                <a:lnTo>
                  <a:pt x="39" y="32"/>
                </a:lnTo>
                <a:lnTo>
                  <a:pt x="39" y="30"/>
                </a:lnTo>
                <a:lnTo>
                  <a:pt x="41" y="27"/>
                </a:lnTo>
                <a:lnTo>
                  <a:pt x="41" y="25"/>
                </a:lnTo>
                <a:lnTo>
                  <a:pt x="44" y="20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1" h="170">
                <a:moveTo>
                  <a:pt x="1" y="10"/>
                </a:moveTo>
                <a:lnTo>
                  <a:pt x="1" y="150"/>
                </a:lnTo>
                <a:lnTo>
                  <a:pt x="8" y="147"/>
                </a:lnTo>
                <a:lnTo>
                  <a:pt x="8" y="106"/>
                </a:lnTo>
                <a:lnTo>
                  <a:pt x="10" y="104"/>
                </a:lnTo>
                <a:lnTo>
                  <a:pt x="13" y="104"/>
                </a:lnTo>
                <a:lnTo>
                  <a:pt x="15" y="101"/>
                </a:lnTo>
                <a:lnTo>
                  <a:pt x="8" y="101"/>
                </a:lnTo>
                <a:lnTo>
                  <a:pt x="8" y="13"/>
                </a:lnTo>
                <a:lnTo>
                  <a:pt x="97" y="13"/>
                </a:lnTo>
                <a:lnTo>
                  <a:pt x="1" y="10"/>
                </a:lnTo>
                <a:lnTo>
                  <a:pt x="1" y="10"/>
                </a:lnTo>
                <a:close/>
              </a:path>
              <a:path w="391" h="170">
                <a:moveTo>
                  <a:pt x="1" y="1"/>
                </a:moveTo>
                <a:lnTo>
                  <a:pt x="1" y="10"/>
                </a:lnTo>
                <a:lnTo>
                  <a:pt x="97" y="13"/>
                </a:lnTo>
                <a:lnTo>
                  <a:pt x="97" y="147"/>
                </a:lnTo>
                <a:lnTo>
                  <a:pt x="8" y="147"/>
                </a:lnTo>
                <a:lnTo>
                  <a:pt x="1" y="150"/>
                </a:lnTo>
                <a:lnTo>
                  <a:pt x="1" y="169"/>
                </a:lnTo>
                <a:lnTo>
                  <a:pt x="8" y="164"/>
                </a:lnTo>
                <a:lnTo>
                  <a:pt x="8" y="152"/>
                </a:lnTo>
                <a:lnTo>
                  <a:pt x="97" y="152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1"/>
                </a:lnTo>
                <a:lnTo>
                  <a:pt x="1" y="1"/>
                </a:lnTo>
                <a:close/>
              </a:path>
              <a:path w="391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1" h="170">
                <a:moveTo>
                  <a:pt x="353" y="150"/>
                </a:moveTo>
                <a:lnTo>
                  <a:pt x="353" y="154"/>
                </a:lnTo>
                <a:lnTo>
                  <a:pt x="356" y="154"/>
                </a:lnTo>
                <a:lnTo>
                  <a:pt x="358" y="154"/>
                </a:lnTo>
                <a:lnTo>
                  <a:pt x="361" y="157"/>
                </a:lnTo>
                <a:lnTo>
                  <a:pt x="363" y="159"/>
                </a:lnTo>
                <a:lnTo>
                  <a:pt x="366" y="159"/>
                </a:lnTo>
                <a:lnTo>
                  <a:pt x="368" y="161"/>
                </a:lnTo>
                <a:lnTo>
                  <a:pt x="370" y="164"/>
                </a:lnTo>
                <a:lnTo>
                  <a:pt x="370" y="166"/>
                </a:lnTo>
                <a:lnTo>
                  <a:pt x="373" y="169"/>
                </a:lnTo>
                <a:lnTo>
                  <a:pt x="375" y="169"/>
                </a:lnTo>
                <a:lnTo>
                  <a:pt x="378" y="166"/>
                </a:lnTo>
                <a:lnTo>
                  <a:pt x="380" y="164"/>
                </a:lnTo>
                <a:lnTo>
                  <a:pt x="380" y="161"/>
                </a:lnTo>
                <a:lnTo>
                  <a:pt x="382" y="159"/>
                </a:lnTo>
                <a:lnTo>
                  <a:pt x="382" y="157"/>
                </a:lnTo>
                <a:lnTo>
                  <a:pt x="385" y="154"/>
                </a:lnTo>
                <a:lnTo>
                  <a:pt x="373" y="152"/>
                </a:lnTo>
                <a:lnTo>
                  <a:pt x="361" y="152"/>
                </a:lnTo>
                <a:lnTo>
                  <a:pt x="358" y="150"/>
                </a:lnTo>
                <a:lnTo>
                  <a:pt x="353" y="150"/>
                </a:lnTo>
                <a:lnTo>
                  <a:pt x="353" y="150"/>
                </a:lnTo>
                <a:close/>
              </a:path>
              <a:path w="391" h="170">
                <a:moveTo>
                  <a:pt x="306" y="150"/>
                </a:moveTo>
                <a:lnTo>
                  <a:pt x="306" y="152"/>
                </a:lnTo>
                <a:lnTo>
                  <a:pt x="308" y="154"/>
                </a:lnTo>
                <a:lnTo>
                  <a:pt x="310" y="154"/>
                </a:lnTo>
                <a:lnTo>
                  <a:pt x="313" y="157"/>
                </a:lnTo>
                <a:lnTo>
                  <a:pt x="315" y="159"/>
                </a:lnTo>
                <a:lnTo>
                  <a:pt x="318" y="161"/>
                </a:lnTo>
                <a:lnTo>
                  <a:pt x="318" y="164"/>
                </a:lnTo>
                <a:lnTo>
                  <a:pt x="320" y="166"/>
                </a:lnTo>
                <a:lnTo>
                  <a:pt x="322" y="164"/>
                </a:lnTo>
                <a:lnTo>
                  <a:pt x="325" y="161"/>
                </a:lnTo>
                <a:lnTo>
                  <a:pt x="327" y="161"/>
                </a:lnTo>
                <a:lnTo>
                  <a:pt x="330" y="157"/>
                </a:lnTo>
                <a:lnTo>
                  <a:pt x="332" y="154"/>
                </a:lnTo>
                <a:lnTo>
                  <a:pt x="332" y="152"/>
                </a:lnTo>
                <a:lnTo>
                  <a:pt x="320" y="152"/>
                </a:lnTo>
                <a:lnTo>
                  <a:pt x="313" y="152"/>
                </a:lnTo>
                <a:lnTo>
                  <a:pt x="310" y="150"/>
                </a:lnTo>
                <a:lnTo>
                  <a:pt x="306" y="150"/>
                </a:lnTo>
                <a:lnTo>
                  <a:pt x="306" y="150"/>
                </a:lnTo>
                <a:close/>
              </a:path>
              <a:path w="391" h="170">
                <a:moveTo>
                  <a:pt x="308" y="94"/>
                </a:moveTo>
                <a:lnTo>
                  <a:pt x="298" y="94"/>
                </a:lnTo>
                <a:lnTo>
                  <a:pt x="298" y="99"/>
                </a:lnTo>
                <a:lnTo>
                  <a:pt x="298" y="109"/>
                </a:lnTo>
                <a:lnTo>
                  <a:pt x="296" y="114"/>
                </a:lnTo>
                <a:lnTo>
                  <a:pt x="296" y="121"/>
                </a:lnTo>
                <a:lnTo>
                  <a:pt x="293" y="123"/>
                </a:lnTo>
                <a:lnTo>
                  <a:pt x="293" y="126"/>
                </a:lnTo>
                <a:lnTo>
                  <a:pt x="291" y="130"/>
                </a:lnTo>
                <a:lnTo>
                  <a:pt x="291" y="133"/>
                </a:lnTo>
                <a:lnTo>
                  <a:pt x="289" y="135"/>
                </a:lnTo>
                <a:lnTo>
                  <a:pt x="289" y="140"/>
                </a:lnTo>
                <a:lnTo>
                  <a:pt x="286" y="142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7" y="154"/>
                </a:lnTo>
                <a:lnTo>
                  <a:pt x="274" y="157"/>
                </a:lnTo>
                <a:lnTo>
                  <a:pt x="272" y="159"/>
                </a:lnTo>
                <a:lnTo>
                  <a:pt x="270" y="161"/>
                </a:lnTo>
                <a:lnTo>
                  <a:pt x="267" y="164"/>
                </a:lnTo>
                <a:lnTo>
                  <a:pt x="270" y="166"/>
                </a:lnTo>
                <a:lnTo>
                  <a:pt x="272" y="164"/>
                </a:lnTo>
                <a:lnTo>
                  <a:pt x="274" y="164"/>
                </a:lnTo>
                <a:lnTo>
                  <a:pt x="277" y="161"/>
                </a:lnTo>
                <a:lnTo>
                  <a:pt x="279" y="159"/>
                </a:lnTo>
                <a:lnTo>
                  <a:pt x="281" y="157"/>
                </a:lnTo>
                <a:lnTo>
                  <a:pt x="284" y="154"/>
                </a:lnTo>
                <a:lnTo>
                  <a:pt x="286" y="152"/>
                </a:lnTo>
                <a:lnTo>
                  <a:pt x="289" y="150"/>
                </a:lnTo>
                <a:lnTo>
                  <a:pt x="291" y="147"/>
                </a:lnTo>
                <a:lnTo>
                  <a:pt x="291" y="145"/>
                </a:lnTo>
                <a:lnTo>
                  <a:pt x="293" y="142"/>
                </a:lnTo>
                <a:lnTo>
                  <a:pt x="296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1" y="126"/>
                </a:lnTo>
                <a:lnTo>
                  <a:pt x="303" y="121"/>
                </a:lnTo>
                <a:lnTo>
                  <a:pt x="303" y="114"/>
                </a:lnTo>
                <a:lnTo>
                  <a:pt x="306" y="111"/>
                </a:lnTo>
                <a:lnTo>
                  <a:pt x="306" y="99"/>
                </a:lnTo>
                <a:lnTo>
                  <a:pt x="308" y="94"/>
                </a:lnTo>
                <a:lnTo>
                  <a:pt x="308" y="94"/>
                </a:lnTo>
                <a:close/>
              </a:path>
              <a:path w="391" h="170">
                <a:moveTo>
                  <a:pt x="341" y="92"/>
                </a:moveTo>
                <a:lnTo>
                  <a:pt x="330" y="94"/>
                </a:lnTo>
                <a:lnTo>
                  <a:pt x="330" y="104"/>
                </a:lnTo>
                <a:lnTo>
                  <a:pt x="327" y="111"/>
                </a:lnTo>
                <a:lnTo>
                  <a:pt x="327" y="135"/>
                </a:lnTo>
                <a:lnTo>
                  <a:pt x="325" y="138"/>
                </a:lnTo>
                <a:lnTo>
                  <a:pt x="325" y="147"/>
                </a:lnTo>
                <a:lnTo>
                  <a:pt x="322" y="150"/>
                </a:lnTo>
                <a:lnTo>
                  <a:pt x="322" y="152"/>
                </a:lnTo>
                <a:lnTo>
                  <a:pt x="320" y="152"/>
                </a:lnTo>
                <a:lnTo>
                  <a:pt x="332" y="152"/>
                </a:lnTo>
                <a:lnTo>
                  <a:pt x="332" y="150"/>
                </a:lnTo>
                <a:lnTo>
                  <a:pt x="332" y="145"/>
                </a:lnTo>
                <a:lnTo>
                  <a:pt x="334" y="140"/>
                </a:lnTo>
                <a:lnTo>
                  <a:pt x="334" y="138"/>
                </a:lnTo>
                <a:lnTo>
                  <a:pt x="334" y="121"/>
                </a:lnTo>
                <a:lnTo>
                  <a:pt x="337" y="116"/>
                </a:lnTo>
                <a:lnTo>
                  <a:pt x="337" y="99"/>
                </a:lnTo>
                <a:lnTo>
                  <a:pt x="341" y="92"/>
                </a:lnTo>
                <a:lnTo>
                  <a:pt x="341" y="92"/>
                </a:lnTo>
                <a:close/>
              </a:path>
              <a:path w="391" h="170">
                <a:moveTo>
                  <a:pt x="334" y="85"/>
                </a:moveTo>
                <a:lnTo>
                  <a:pt x="330" y="92"/>
                </a:lnTo>
                <a:lnTo>
                  <a:pt x="270" y="92"/>
                </a:lnTo>
                <a:lnTo>
                  <a:pt x="274" y="97"/>
                </a:lnTo>
                <a:lnTo>
                  <a:pt x="279" y="94"/>
                </a:lnTo>
                <a:lnTo>
                  <a:pt x="330" y="94"/>
                </a:lnTo>
                <a:lnTo>
                  <a:pt x="341" y="92"/>
                </a:lnTo>
                <a:lnTo>
                  <a:pt x="334" y="85"/>
                </a:lnTo>
                <a:lnTo>
                  <a:pt x="334" y="85"/>
                </a:lnTo>
                <a:close/>
              </a:path>
              <a:path w="391" h="170">
                <a:moveTo>
                  <a:pt x="298" y="61"/>
                </a:moveTo>
                <a:lnTo>
                  <a:pt x="298" y="92"/>
                </a:lnTo>
                <a:lnTo>
                  <a:pt x="308" y="92"/>
                </a:lnTo>
                <a:lnTo>
                  <a:pt x="308" y="70"/>
                </a:lnTo>
                <a:lnTo>
                  <a:pt x="313" y="68"/>
                </a:lnTo>
                <a:lnTo>
                  <a:pt x="298" y="61"/>
                </a:lnTo>
                <a:lnTo>
                  <a:pt x="298" y="61"/>
                </a:lnTo>
                <a:close/>
              </a:path>
              <a:path w="391" h="170">
                <a:moveTo>
                  <a:pt x="281" y="56"/>
                </a:moveTo>
                <a:lnTo>
                  <a:pt x="281" y="68"/>
                </a:lnTo>
                <a:lnTo>
                  <a:pt x="291" y="63"/>
                </a:lnTo>
                <a:lnTo>
                  <a:pt x="291" y="56"/>
                </a:lnTo>
                <a:lnTo>
                  <a:pt x="325" y="56"/>
                </a:lnTo>
                <a:lnTo>
                  <a:pt x="281" y="56"/>
                </a:lnTo>
                <a:lnTo>
                  <a:pt x="281" y="56"/>
                </a:lnTo>
                <a:close/>
              </a:path>
              <a:path w="391" h="170">
                <a:moveTo>
                  <a:pt x="349" y="27"/>
                </a:moveTo>
                <a:lnTo>
                  <a:pt x="349" y="118"/>
                </a:lnTo>
                <a:lnTo>
                  <a:pt x="349" y="123"/>
                </a:lnTo>
                <a:lnTo>
                  <a:pt x="349" y="130"/>
                </a:lnTo>
                <a:lnTo>
                  <a:pt x="358" y="123"/>
                </a:lnTo>
                <a:lnTo>
                  <a:pt x="358" y="114"/>
                </a:lnTo>
                <a:lnTo>
                  <a:pt x="356" y="109"/>
                </a:lnTo>
                <a:lnTo>
                  <a:pt x="356" y="41"/>
                </a:lnTo>
                <a:lnTo>
                  <a:pt x="361" y="37"/>
                </a:lnTo>
                <a:lnTo>
                  <a:pt x="349" y="27"/>
                </a:lnTo>
                <a:lnTo>
                  <a:pt x="349" y="27"/>
                </a:lnTo>
                <a:close/>
              </a:path>
              <a:path w="391" h="170">
                <a:moveTo>
                  <a:pt x="281" y="15"/>
                </a:moveTo>
                <a:lnTo>
                  <a:pt x="281" y="22"/>
                </a:lnTo>
                <a:lnTo>
                  <a:pt x="284" y="27"/>
                </a:lnTo>
                <a:lnTo>
                  <a:pt x="284" y="49"/>
                </a:lnTo>
                <a:lnTo>
                  <a:pt x="281" y="54"/>
                </a:lnTo>
                <a:lnTo>
                  <a:pt x="281" y="56"/>
                </a:lnTo>
                <a:lnTo>
                  <a:pt x="325" y="56"/>
                </a:lnTo>
                <a:lnTo>
                  <a:pt x="325" y="66"/>
                </a:lnTo>
                <a:lnTo>
                  <a:pt x="332" y="61"/>
                </a:lnTo>
                <a:lnTo>
                  <a:pt x="332" y="54"/>
                </a:lnTo>
                <a:lnTo>
                  <a:pt x="291" y="51"/>
                </a:lnTo>
                <a:lnTo>
                  <a:pt x="291" y="18"/>
                </a:lnTo>
                <a:lnTo>
                  <a:pt x="325" y="18"/>
                </a:lnTo>
                <a:lnTo>
                  <a:pt x="281" y="15"/>
                </a:lnTo>
                <a:lnTo>
                  <a:pt x="281" y="15"/>
                </a:lnTo>
                <a:close/>
              </a:path>
              <a:path w="391" h="170">
                <a:moveTo>
                  <a:pt x="281" y="6"/>
                </a:moveTo>
                <a:lnTo>
                  <a:pt x="281" y="15"/>
                </a:lnTo>
                <a:lnTo>
                  <a:pt x="325" y="18"/>
                </a:lnTo>
                <a:lnTo>
                  <a:pt x="325" y="51"/>
                </a:lnTo>
                <a:lnTo>
                  <a:pt x="291" y="51"/>
                </a:lnTo>
                <a:lnTo>
                  <a:pt x="332" y="54"/>
                </a:lnTo>
                <a:lnTo>
                  <a:pt x="332" y="20"/>
                </a:lnTo>
                <a:lnTo>
                  <a:pt x="337" y="15"/>
                </a:lnTo>
                <a:lnTo>
                  <a:pt x="291" y="13"/>
                </a:lnTo>
                <a:lnTo>
                  <a:pt x="281" y="6"/>
                </a:lnTo>
                <a:lnTo>
                  <a:pt x="281" y="6"/>
                </a:lnTo>
                <a:close/>
              </a:path>
              <a:path w="391" h="170">
                <a:moveTo>
                  <a:pt x="327" y="6"/>
                </a:moveTo>
                <a:lnTo>
                  <a:pt x="322" y="13"/>
                </a:lnTo>
                <a:lnTo>
                  <a:pt x="291" y="13"/>
                </a:lnTo>
                <a:lnTo>
                  <a:pt x="337" y="15"/>
                </a:lnTo>
                <a:lnTo>
                  <a:pt x="327" y="6"/>
                </a:lnTo>
                <a:lnTo>
                  <a:pt x="327" y="6"/>
                </a:lnTo>
                <a:close/>
              </a:path>
              <a:path w="391" h="170">
                <a:moveTo>
                  <a:pt x="375" y="1"/>
                </a:moveTo>
                <a:lnTo>
                  <a:pt x="375" y="6"/>
                </a:lnTo>
                <a:lnTo>
                  <a:pt x="378" y="10"/>
                </a:lnTo>
                <a:lnTo>
                  <a:pt x="378" y="147"/>
                </a:lnTo>
                <a:lnTo>
                  <a:pt x="375" y="150"/>
                </a:lnTo>
                <a:lnTo>
                  <a:pt x="375" y="152"/>
                </a:lnTo>
                <a:lnTo>
                  <a:pt x="373" y="152"/>
                </a:lnTo>
                <a:lnTo>
                  <a:pt x="385" y="154"/>
                </a:lnTo>
                <a:lnTo>
                  <a:pt x="385" y="15"/>
                </a:lnTo>
                <a:lnTo>
                  <a:pt x="390" y="8"/>
                </a:lnTo>
                <a:lnTo>
                  <a:pt x="375" y="1"/>
                </a:lnTo>
                <a:lnTo>
                  <a:pt x="375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" name="path 94"/>
          <p:cNvSpPr/>
          <p:nvPr/>
        </p:nvSpPr>
        <p:spPr>
          <a:xfrm>
            <a:off x="13357097" y="9941306"/>
            <a:ext cx="243839" cy="109728"/>
          </a:xfrm>
          <a:custGeom>
            <a:avLst/>
            <a:gdLst/>
            <a:ahLst/>
            <a:cxnLst/>
            <a:rect l="0" t="0" r="0" b="0"/>
            <a:pathLst>
              <a:path w="383" h="172">
                <a:moveTo>
                  <a:pt x="82" y="142"/>
                </a:moveTo>
                <a:lnTo>
                  <a:pt x="75" y="145"/>
                </a:lnTo>
                <a:lnTo>
                  <a:pt x="75" y="164"/>
                </a:lnTo>
                <a:lnTo>
                  <a:pt x="82" y="159"/>
                </a:lnTo>
                <a:lnTo>
                  <a:pt x="82" y="142"/>
                </a:lnTo>
                <a:lnTo>
                  <a:pt x="82" y="142"/>
                </a:lnTo>
                <a:close/>
              </a:path>
              <a:path w="383" h="172">
                <a:moveTo>
                  <a:pt x="1" y="78"/>
                </a:moveTo>
                <a:lnTo>
                  <a:pt x="1" y="142"/>
                </a:lnTo>
                <a:lnTo>
                  <a:pt x="10" y="142"/>
                </a:lnTo>
                <a:lnTo>
                  <a:pt x="10" y="78"/>
                </a:lnTo>
                <a:lnTo>
                  <a:pt x="75" y="78"/>
                </a:lnTo>
                <a:lnTo>
                  <a:pt x="1" y="78"/>
                </a:lnTo>
                <a:lnTo>
                  <a:pt x="1" y="78"/>
                </a:lnTo>
                <a:close/>
              </a:path>
              <a:path w="383" h="172">
                <a:moveTo>
                  <a:pt x="1" y="18"/>
                </a:moveTo>
                <a:lnTo>
                  <a:pt x="1" y="78"/>
                </a:lnTo>
                <a:lnTo>
                  <a:pt x="10" y="73"/>
                </a:lnTo>
                <a:lnTo>
                  <a:pt x="10" y="18"/>
                </a:lnTo>
                <a:lnTo>
                  <a:pt x="75" y="18"/>
                </a:lnTo>
                <a:lnTo>
                  <a:pt x="1" y="18"/>
                </a:lnTo>
                <a:lnTo>
                  <a:pt x="1" y="18"/>
                </a:lnTo>
                <a:close/>
              </a:path>
              <a:path w="383" h="172">
                <a:moveTo>
                  <a:pt x="1" y="8"/>
                </a:moveTo>
                <a:lnTo>
                  <a:pt x="1" y="18"/>
                </a:lnTo>
                <a:lnTo>
                  <a:pt x="75" y="18"/>
                </a:lnTo>
                <a:lnTo>
                  <a:pt x="75" y="73"/>
                </a:lnTo>
                <a:lnTo>
                  <a:pt x="10" y="73"/>
                </a:lnTo>
                <a:lnTo>
                  <a:pt x="1" y="78"/>
                </a:lnTo>
                <a:lnTo>
                  <a:pt x="75" y="78"/>
                </a:lnTo>
                <a:lnTo>
                  <a:pt x="75" y="142"/>
                </a:lnTo>
                <a:lnTo>
                  <a:pt x="1" y="142"/>
                </a:lnTo>
                <a:lnTo>
                  <a:pt x="1" y="147"/>
                </a:lnTo>
                <a:lnTo>
                  <a:pt x="1" y="166"/>
                </a:lnTo>
                <a:lnTo>
                  <a:pt x="10" y="159"/>
                </a:lnTo>
                <a:lnTo>
                  <a:pt x="10" y="145"/>
                </a:lnTo>
                <a:lnTo>
                  <a:pt x="75" y="145"/>
                </a:lnTo>
                <a:lnTo>
                  <a:pt x="82" y="142"/>
                </a:lnTo>
                <a:lnTo>
                  <a:pt x="82" y="128"/>
                </a:lnTo>
                <a:lnTo>
                  <a:pt x="82" y="123"/>
                </a:lnTo>
                <a:lnTo>
                  <a:pt x="82" y="20"/>
                </a:lnTo>
                <a:lnTo>
                  <a:pt x="87" y="15"/>
                </a:lnTo>
                <a:lnTo>
                  <a:pt x="10" y="15"/>
                </a:lnTo>
                <a:lnTo>
                  <a:pt x="1" y="8"/>
                </a:lnTo>
                <a:lnTo>
                  <a:pt x="1" y="8"/>
                </a:lnTo>
                <a:close/>
              </a:path>
              <a:path w="383" h="172">
                <a:moveTo>
                  <a:pt x="78" y="8"/>
                </a:moveTo>
                <a:lnTo>
                  <a:pt x="73" y="15"/>
                </a:lnTo>
                <a:lnTo>
                  <a:pt x="10" y="15"/>
                </a:lnTo>
                <a:lnTo>
                  <a:pt x="87" y="15"/>
                </a:lnTo>
                <a:lnTo>
                  <a:pt x="78" y="8"/>
                </a:lnTo>
                <a:lnTo>
                  <a:pt x="78" y="8"/>
                </a:lnTo>
                <a:close/>
              </a:path>
              <a:path w="383" h="172">
                <a:moveTo>
                  <a:pt x="351" y="152"/>
                </a:moveTo>
                <a:lnTo>
                  <a:pt x="351" y="154"/>
                </a:lnTo>
                <a:lnTo>
                  <a:pt x="366" y="152"/>
                </a:lnTo>
                <a:lnTo>
                  <a:pt x="351" y="152"/>
                </a:lnTo>
                <a:lnTo>
                  <a:pt x="351" y="152"/>
                </a:lnTo>
                <a:close/>
              </a:path>
              <a:path w="383" h="172">
                <a:moveTo>
                  <a:pt x="303" y="118"/>
                </a:moveTo>
                <a:lnTo>
                  <a:pt x="301" y="121"/>
                </a:lnTo>
                <a:lnTo>
                  <a:pt x="303" y="121"/>
                </a:lnTo>
                <a:lnTo>
                  <a:pt x="306" y="125"/>
                </a:lnTo>
                <a:lnTo>
                  <a:pt x="306" y="128"/>
                </a:lnTo>
                <a:lnTo>
                  <a:pt x="308" y="133"/>
                </a:lnTo>
                <a:lnTo>
                  <a:pt x="310" y="135"/>
                </a:lnTo>
                <a:lnTo>
                  <a:pt x="310" y="138"/>
                </a:lnTo>
                <a:lnTo>
                  <a:pt x="313" y="140"/>
                </a:lnTo>
                <a:lnTo>
                  <a:pt x="313" y="145"/>
                </a:lnTo>
                <a:lnTo>
                  <a:pt x="315" y="147"/>
                </a:lnTo>
                <a:lnTo>
                  <a:pt x="315" y="150"/>
                </a:lnTo>
                <a:lnTo>
                  <a:pt x="318" y="150"/>
                </a:lnTo>
                <a:lnTo>
                  <a:pt x="318" y="145"/>
                </a:lnTo>
                <a:lnTo>
                  <a:pt x="320" y="142"/>
                </a:lnTo>
                <a:lnTo>
                  <a:pt x="320" y="135"/>
                </a:lnTo>
                <a:lnTo>
                  <a:pt x="318" y="133"/>
                </a:lnTo>
                <a:lnTo>
                  <a:pt x="318" y="130"/>
                </a:lnTo>
                <a:lnTo>
                  <a:pt x="315" y="130"/>
                </a:lnTo>
                <a:lnTo>
                  <a:pt x="315" y="128"/>
                </a:lnTo>
                <a:lnTo>
                  <a:pt x="313" y="125"/>
                </a:lnTo>
                <a:lnTo>
                  <a:pt x="310" y="123"/>
                </a:lnTo>
                <a:lnTo>
                  <a:pt x="306" y="121"/>
                </a:lnTo>
                <a:lnTo>
                  <a:pt x="303" y="118"/>
                </a:lnTo>
                <a:lnTo>
                  <a:pt x="303" y="118"/>
                </a:lnTo>
                <a:close/>
              </a:path>
              <a:path w="383" h="172">
                <a:moveTo>
                  <a:pt x="284" y="116"/>
                </a:moveTo>
                <a:lnTo>
                  <a:pt x="284" y="121"/>
                </a:lnTo>
                <a:lnTo>
                  <a:pt x="281" y="123"/>
                </a:lnTo>
                <a:lnTo>
                  <a:pt x="281" y="125"/>
                </a:lnTo>
                <a:lnTo>
                  <a:pt x="279" y="130"/>
                </a:lnTo>
                <a:lnTo>
                  <a:pt x="277" y="133"/>
                </a:lnTo>
                <a:lnTo>
                  <a:pt x="277" y="135"/>
                </a:lnTo>
                <a:lnTo>
                  <a:pt x="274" y="140"/>
                </a:lnTo>
                <a:lnTo>
                  <a:pt x="274" y="142"/>
                </a:lnTo>
                <a:lnTo>
                  <a:pt x="272" y="145"/>
                </a:lnTo>
                <a:lnTo>
                  <a:pt x="270" y="147"/>
                </a:lnTo>
                <a:lnTo>
                  <a:pt x="267" y="150"/>
                </a:lnTo>
                <a:lnTo>
                  <a:pt x="265" y="154"/>
                </a:lnTo>
                <a:lnTo>
                  <a:pt x="265" y="157"/>
                </a:lnTo>
                <a:lnTo>
                  <a:pt x="262" y="159"/>
                </a:lnTo>
                <a:lnTo>
                  <a:pt x="260" y="162"/>
                </a:lnTo>
                <a:lnTo>
                  <a:pt x="258" y="164"/>
                </a:lnTo>
                <a:lnTo>
                  <a:pt x="260" y="166"/>
                </a:lnTo>
                <a:lnTo>
                  <a:pt x="260" y="164"/>
                </a:lnTo>
                <a:lnTo>
                  <a:pt x="262" y="164"/>
                </a:lnTo>
                <a:lnTo>
                  <a:pt x="265" y="162"/>
                </a:lnTo>
                <a:lnTo>
                  <a:pt x="267" y="159"/>
                </a:lnTo>
                <a:lnTo>
                  <a:pt x="270" y="157"/>
                </a:lnTo>
                <a:lnTo>
                  <a:pt x="272" y="154"/>
                </a:lnTo>
                <a:lnTo>
                  <a:pt x="274" y="152"/>
                </a:lnTo>
                <a:lnTo>
                  <a:pt x="274" y="150"/>
                </a:lnTo>
                <a:lnTo>
                  <a:pt x="277" y="147"/>
                </a:lnTo>
                <a:lnTo>
                  <a:pt x="279" y="145"/>
                </a:lnTo>
                <a:lnTo>
                  <a:pt x="281" y="142"/>
                </a:lnTo>
                <a:lnTo>
                  <a:pt x="284" y="138"/>
                </a:lnTo>
                <a:lnTo>
                  <a:pt x="286" y="135"/>
                </a:lnTo>
                <a:lnTo>
                  <a:pt x="289" y="133"/>
                </a:lnTo>
                <a:lnTo>
                  <a:pt x="289" y="130"/>
                </a:lnTo>
                <a:lnTo>
                  <a:pt x="293" y="128"/>
                </a:lnTo>
                <a:lnTo>
                  <a:pt x="284" y="116"/>
                </a:lnTo>
                <a:lnTo>
                  <a:pt x="284" y="116"/>
                </a:lnTo>
                <a:close/>
              </a:path>
              <a:path w="383" h="172">
                <a:moveTo>
                  <a:pt x="334" y="102"/>
                </a:moveTo>
                <a:lnTo>
                  <a:pt x="334" y="114"/>
                </a:lnTo>
                <a:lnTo>
                  <a:pt x="332" y="116"/>
                </a:lnTo>
                <a:lnTo>
                  <a:pt x="332" y="125"/>
                </a:lnTo>
                <a:lnTo>
                  <a:pt x="330" y="130"/>
                </a:lnTo>
                <a:lnTo>
                  <a:pt x="330" y="133"/>
                </a:lnTo>
                <a:lnTo>
                  <a:pt x="327" y="138"/>
                </a:lnTo>
                <a:lnTo>
                  <a:pt x="327" y="140"/>
                </a:lnTo>
                <a:lnTo>
                  <a:pt x="325" y="142"/>
                </a:lnTo>
                <a:lnTo>
                  <a:pt x="325" y="147"/>
                </a:lnTo>
                <a:lnTo>
                  <a:pt x="322" y="150"/>
                </a:lnTo>
                <a:lnTo>
                  <a:pt x="320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62"/>
                </a:lnTo>
                <a:lnTo>
                  <a:pt x="313" y="164"/>
                </a:lnTo>
                <a:lnTo>
                  <a:pt x="310" y="166"/>
                </a:lnTo>
                <a:lnTo>
                  <a:pt x="308" y="169"/>
                </a:lnTo>
                <a:lnTo>
                  <a:pt x="310" y="171"/>
                </a:lnTo>
                <a:lnTo>
                  <a:pt x="310" y="171"/>
                </a:lnTo>
                <a:lnTo>
                  <a:pt x="313" y="169"/>
                </a:lnTo>
                <a:lnTo>
                  <a:pt x="315" y="166"/>
                </a:lnTo>
                <a:lnTo>
                  <a:pt x="318" y="164"/>
                </a:lnTo>
                <a:lnTo>
                  <a:pt x="320" y="162"/>
                </a:lnTo>
                <a:lnTo>
                  <a:pt x="322" y="159"/>
                </a:lnTo>
                <a:lnTo>
                  <a:pt x="322" y="157"/>
                </a:lnTo>
                <a:lnTo>
                  <a:pt x="325" y="154"/>
                </a:lnTo>
                <a:lnTo>
                  <a:pt x="327" y="152"/>
                </a:lnTo>
                <a:lnTo>
                  <a:pt x="330" y="150"/>
                </a:lnTo>
                <a:lnTo>
                  <a:pt x="332" y="147"/>
                </a:lnTo>
                <a:lnTo>
                  <a:pt x="332" y="142"/>
                </a:lnTo>
                <a:lnTo>
                  <a:pt x="334" y="140"/>
                </a:lnTo>
                <a:lnTo>
                  <a:pt x="334" y="138"/>
                </a:lnTo>
                <a:lnTo>
                  <a:pt x="337" y="135"/>
                </a:lnTo>
                <a:lnTo>
                  <a:pt x="337" y="133"/>
                </a:lnTo>
                <a:lnTo>
                  <a:pt x="339" y="128"/>
                </a:lnTo>
                <a:lnTo>
                  <a:pt x="339" y="121"/>
                </a:lnTo>
                <a:lnTo>
                  <a:pt x="341" y="118"/>
                </a:lnTo>
                <a:lnTo>
                  <a:pt x="341" y="102"/>
                </a:lnTo>
                <a:lnTo>
                  <a:pt x="370" y="102"/>
                </a:lnTo>
                <a:lnTo>
                  <a:pt x="334" y="102"/>
                </a:lnTo>
                <a:lnTo>
                  <a:pt x="334" y="102"/>
                </a:lnTo>
                <a:close/>
              </a:path>
              <a:path w="383" h="172">
                <a:moveTo>
                  <a:pt x="322" y="102"/>
                </a:moveTo>
                <a:lnTo>
                  <a:pt x="315" y="109"/>
                </a:lnTo>
                <a:lnTo>
                  <a:pt x="260" y="109"/>
                </a:lnTo>
                <a:lnTo>
                  <a:pt x="265" y="114"/>
                </a:lnTo>
                <a:lnTo>
                  <a:pt x="332" y="114"/>
                </a:lnTo>
                <a:lnTo>
                  <a:pt x="322" y="102"/>
                </a:lnTo>
                <a:lnTo>
                  <a:pt x="322" y="102"/>
                </a:lnTo>
                <a:close/>
              </a:path>
              <a:path w="383" h="172">
                <a:moveTo>
                  <a:pt x="334" y="61"/>
                </a:moveTo>
                <a:lnTo>
                  <a:pt x="334" y="102"/>
                </a:lnTo>
                <a:lnTo>
                  <a:pt x="341" y="97"/>
                </a:lnTo>
                <a:lnTo>
                  <a:pt x="341" y="92"/>
                </a:lnTo>
                <a:lnTo>
                  <a:pt x="344" y="87"/>
                </a:lnTo>
                <a:lnTo>
                  <a:pt x="344" y="61"/>
                </a:lnTo>
                <a:lnTo>
                  <a:pt x="370" y="61"/>
                </a:lnTo>
                <a:lnTo>
                  <a:pt x="334" y="61"/>
                </a:lnTo>
                <a:lnTo>
                  <a:pt x="334" y="61"/>
                </a:lnTo>
                <a:close/>
              </a:path>
              <a:path w="383" h="172">
                <a:moveTo>
                  <a:pt x="286" y="37"/>
                </a:moveTo>
                <a:lnTo>
                  <a:pt x="277" y="37"/>
                </a:lnTo>
                <a:lnTo>
                  <a:pt x="277" y="109"/>
                </a:lnTo>
                <a:lnTo>
                  <a:pt x="286" y="109"/>
                </a:lnTo>
                <a:lnTo>
                  <a:pt x="286" y="87"/>
                </a:lnTo>
                <a:lnTo>
                  <a:pt x="308" y="87"/>
                </a:lnTo>
                <a:lnTo>
                  <a:pt x="286" y="82"/>
                </a:lnTo>
                <a:lnTo>
                  <a:pt x="286" y="61"/>
                </a:lnTo>
                <a:lnTo>
                  <a:pt x="308" y="61"/>
                </a:lnTo>
                <a:lnTo>
                  <a:pt x="286" y="56"/>
                </a:lnTo>
                <a:lnTo>
                  <a:pt x="286" y="37"/>
                </a:lnTo>
                <a:lnTo>
                  <a:pt x="286" y="37"/>
                </a:lnTo>
                <a:close/>
              </a:path>
              <a:path w="383" h="172">
                <a:moveTo>
                  <a:pt x="315" y="37"/>
                </a:moveTo>
                <a:lnTo>
                  <a:pt x="308" y="37"/>
                </a:lnTo>
                <a:lnTo>
                  <a:pt x="308" y="56"/>
                </a:lnTo>
                <a:lnTo>
                  <a:pt x="286" y="56"/>
                </a:lnTo>
                <a:lnTo>
                  <a:pt x="308" y="61"/>
                </a:lnTo>
                <a:lnTo>
                  <a:pt x="308" y="82"/>
                </a:lnTo>
                <a:lnTo>
                  <a:pt x="286" y="82"/>
                </a:lnTo>
                <a:lnTo>
                  <a:pt x="308" y="87"/>
                </a:lnTo>
                <a:lnTo>
                  <a:pt x="308" y="109"/>
                </a:lnTo>
                <a:lnTo>
                  <a:pt x="315" y="109"/>
                </a:lnTo>
                <a:lnTo>
                  <a:pt x="315" y="37"/>
                </a:lnTo>
                <a:lnTo>
                  <a:pt x="315" y="37"/>
                </a:lnTo>
                <a:close/>
              </a:path>
              <a:path w="383" h="172">
                <a:moveTo>
                  <a:pt x="322" y="25"/>
                </a:moveTo>
                <a:lnTo>
                  <a:pt x="318" y="32"/>
                </a:lnTo>
                <a:lnTo>
                  <a:pt x="260" y="32"/>
                </a:lnTo>
                <a:lnTo>
                  <a:pt x="265" y="39"/>
                </a:lnTo>
                <a:lnTo>
                  <a:pt x="272" y="37"/>
                </a:lnTo>
                <a:lnTo>
                  <a:pt x="332" y="37"/>
                </a:lnTo>
                <a:lnTo>
                  <a:pt x="322" y="25"/>
                </a:lnTo>
                <a:lnTo>
                  <a:pt x="322" y="25"/>
                </a:lnTo>
                <a:close/>
              </a:path>
              <a:path w="383" h="172">
                <a:moveTo>
                  <a:pt x="334" y="18"/>
                </a:moveTo>
                <a:lnTo>
                  <a:pt x="334" y="61"/>
                </a:lnTo>
                <a:lnTo>
                  <a:pt x="344" y="56"/>
                </a:lnTo>
                <a:lnTo>
                  <a:pt x="344" y="20"/>
                </a:lnTo>
                <a:lnTo>
                  <a:pt x="370" y="20"/>
                </a:lnTo>
                <a:lnTo>
                  <a:pt x="334" y="18"/>
                </a:lnTo>
                <a:lnTo>
                  <a:pt x="334" y="18"/>
                </a:lnTo>
                <a:close/>
              </a:path>
              <a:path w="383" h="172">
                <a:moveTo>
                  <a:pt x="334" y="8"/>
                </a:moveTo>
                <a:lnTo>
                  <a:pt x="334" y="18"/>
                </a:lnTo>
                <a:lnTo>
                  <a:pt x="370" y="20"/>
                </a:lnTo>
                <a:lnTo>
                  <a:pt x="370" y="56"/>
                </a:lnTo>
                <a:lnTo>
                  <a:pt x="344" y="56"/>
                </a:lnTo>
                <a:lnTo>
                  <a:pt x="334" y="61"/>
                </a:lnTo>
                <a:lnTo>
                  <a:pt x="370" y="61"/>
                </a:lnTo>
                <a:lnTo>
                  <a:pt x="370" y="97"/>
                </a:lnTo>
                <a:lnTo>
                  <a:pt x="341" y="97"/>
                </a:lnTo>
                <a:lnTo>
                  <a:pt x="334" y="102"/>
                </a:lnTo>
                <a:lnTo>
                  <a:pt x="370" y="102"/>
                </a:lnTo>
                <a:lnTo>
                  <a:pt x="370" y="145"/>
                </a:lnTo>
                <a:lnTo>
                  <a:pt x="370" y="147"/>
                </a:lnTo>
                <a:lnTo>
                  <a:pt x="368" y="150"/>
                </a:lnTo>
                <a:lnTo>
                  <a:pt x="368" y="152"/>
                </a:lnTo>
                <a:lnTo>
                  <a:pt x="366" y="152"/>
                </a:lnTo>
                <a:lnTo>
                  <a:pt x="351" y="154"/>
                </a:lnTo>
                <a:lnTo>
                  <a:pt x="353" y="154"/>
                </a:lnTo>
                <a:lnTo>
                  <a:pt x="356" y="157"/>
                </a:lnTo>
                <a:lnTo>
                  <a:pt x="358" y="159"/>
                </a:lnTo>
                <a:lnTo>
                  <a:pt x="361" y="159"/>
                </a:lnTo>
                <a:lnTo>
                  <a:pt x="363" y="162"/>
                </a:lnTo>
                <a:lnTo>
                  <a:pt x="366" y="164"/>
                </a:lnTo>
                <a:lnTo>
                  <a:pt x="366" y="166"/>
                </a:lnTo>
                <a:lnTo>
                  <a:pt x="366" y="169"/>
                </a:lnTo>
                <a:lnTo>
                  <a:pt x="368" y="166"/>
                </a:lnTo>
                <a:lnTo>
                  <a:pt x="370" y="166"/>
                </a:lnTo>
                <a:lnTo>
                  <a:pt x="373" y="164"/>
                </a:lnTo>
                <a:lnTo>
                  <a:pt x="375" y="162"/>
                </a:lnTo>
                <a:lnTo>
                  <a:pt x="375" y="159"/>
                </a:lnTo>
                <a:lnTo>
                  <a:pt x="378" y="154"/>
                </a:lnTo>
                <a:lnTo>
                  <a:pt x="378" y="22"/>
                </a:lnTo>
                <a:lnTo>
                  <a:pt x="382" y="18"/>
                </a:lnTo>
                <a:lnTo>
                  <a:pt x="344" y="15"/>
                </a:lnTo>
                <a:lnTo>
                  <a:pt x="334" y="8"/>
                </a:lnTo>
                <a:lnTo>
                  <a:pt x="334" y="8"/>
                </a:lnTo>
                <a:close/>
              </a:path>
              <a:path w="383" h="172">
                <a:moveTo>
                  <a:pt x="373" y="8"/>
                </a:moveTo>
                <a:lnTo>
                  <a:pt x="368" y="15"/>
                </a:lnTo>
                <a:lnTo>
                  <a:pt x="344" y="15"/>
                </a:lnTo>
                <a:lnTo>
                  <a:pt x="382" y="18"/>
                </a:lnTo>
                <a:lnTo>
                  <a:pt x="373" y="8"/>
                </a:lnTo>
                <a:lnTo>
                  <a:pt x="373" y="8"/>
                </a:lnTo>
                <a:close/>
              </a:path>
              <a:path w="383" h="172">
                <a:moveTo>
                  <a:pt x="308" y="1"/>
                </a:moveTo>
                <a:lnTo>
                  <a:pt x="308" y="32"/>
                </a:lnTo>
                <a:lnTo>
                  <a:pt x="286" y="32"/>
                </a:lnTo>
                <a:lnTo>
                  <a:pt x="277" y="32"/>
                </a:lnTo>
                <a:lnTo>
                  <a:pt x="315" y="32"/>
                </a:lnTo>
                <a:lnTo>
                  <a:pt x="315" y="15"/>
                </a:lnTo>
                <a:lnTo>
                  <a:pt x="320" y="10"/>
                </a:lnTo>
                <a:lnTo>
                  <a:pt x="308" y="1"/>
                </a:lnTo>
                <a:lnTo>
                  <a:pt x="308" y="1"/>
                </a:lnTo>
                <a:close/>
              </a:path>
              <a:path w="383" h="172">
                <a:moveTo>
                  <a:pt x="277" y="1"/>
                </a:moveTo>
                <a:lnTo>
                  <a:pt x="277" y="32"/>
                </a:lnTo>
                <a:lnTo>
                  <a:pt x="286" y="32"/>
                </a:lnTo>
                <a:lnTo>
                  <a:pt x="286" y="15"/>
                </a:lnTo>
                <a:lnTo>
                  <a:pt x="289" y="10"/>
                </a:lnTo>
                <a:lnTo>
                  <a:pt x="277" y="1"/>
                </a:lnTo>
                <a:lnTo>
                  <a:pt x="2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" name="path 96"/>
          <p:cNvSpPr/>
          <p:nvPr/>
        </p:nvSpPr>
        <p:spPr>
          <a:xfrm>
            <a:off x="8522970" y="9345421"/>
            <a:ext cx="205739" cy="111251"/>
          </a:xfrm>
          <a:custGeom>
            <a:avLst/>
            <a:gdLst/>
            <a:ahLst/>
            <a:cxnLst/>
            <a:rect l="0" t="0" r="0" b="0"/>
            <a:pathLst>
              <a:path w="323" h="175">
                <a:moveTo>
                  <a:pt x="75" y="130"/>
                </a:moveTo>
                <a:lnTo>
                  <a:pt x="65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7" y="140"/>
                </a:lnTo>
                <a:lnTo>
                  <a:pt x="80" y="142"/>
                </a:lnTo>
                <a:lnTo>
                  <a:pt x="82" y="145"/>
                </a:lnTo>
                <a:lnTo>
                  <a:pt x="87" y="147"/>
                </a:lnTo>
                <a:lnTo>
                  <a:pt x="89" y="147"/>
                </a:lnTo>
                <a:lnTo>
                  <a:pt x="89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1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6"/>
                </a:lnTo>
                <a:lnTo>
                  <a:pt x="113" y="161"/>
                </a:lnTo>
                <a:lnTo>
                  <a:pt x="111" y="159"/>
                </a:lnTo>
                <a:lnTo>
                  <a:pt x="111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1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89" y="138"/>
                </a:lnTo>
                <a:lnTo>
                  <a:pt x="87" y="135"/>
                </a:lnTo>
                <a:lnTo>
                  <a:pt x="85" y="135"/>
                </a:lnTo>
                <a:lnTo>
                  <a:pt x="80" y="133"/>
                </a:lnTo>
                <a:lnTo>
                  <a:pt x="77" y="133"/>
                </a:lnTo>
                <a:lnTo>
                  <a:pt x="75" y="130"/>
                </a:lnTo>
                <a:lnTo>
                  <a:pt x="75" y="130"/>
                </a:lnTo>
                <a:close/>
              </a:path>
              <a:path w="32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61" y="123"/>
                </a:lnTo>
                <a:lnTo>
                  <a:pt x="58" y="125"/>
                </a:lnTo>
                <a:lnTo>
                  <a:pt x="58" y="128"/>
                </a:lnTo>
                <a:lnTo>
                  <a:pt x="56" y="133"/>
                </a:lnTo>
                <a:lnTo>
                  <a:pt x="53" y="135"/>
                </a:lnTo>
                <a:lnTo>
                  <a:pt x="53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1" y="150"/>
                </a:lnTo>
                <a:lnTo>
                  <a:pt x="39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29" y="159"/>
                </a:lnTo>
                <a:lnTo>
                  <a:pt x="27" y="161"/>
                </a:lnTo>
                <a:lnTo>
                  <a:pt x="25" y="161"/>
                </a:lnTo>
                <a:lnTo>
                  <a:pt x="22" y="164"/>
                </a:lnTo>
                <a:lnTo>
                  <a:pt x="17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5" y="171"/>
                </a:lnTo>
                <a:lnTo>
                  <a:pt x="15" y="171"/>
                </a:lnTo>
                <a:lnTo>
                  <a:pt x="17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29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3" y="150"/>
                </a:lnTo>
                <a:lnTo>
                  <a:pt x="56" y="147"/>
                </a:lnTo>
                <a:lnTo>
                  <a:pt x="58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5" y="130"/>
                </a:lnTo>
                <a:lnTo>
                  <a:pt x="75" y="130"/>
                </a:lnTo>
                <a:lnTo>
                  <a:pt x="70" y="130"/>
                </a:lnTo>
                <a:lnTo>
                  <a:pt x="65" y="128"/>
                </a:lnTo>
                <a:lnTo>
                  <a:pt x="68" y="125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23" h="175">
                <a:moveTo>
                  <a:pt x="113" y="101"/>
                </a:moveTo>
                <a:lnTo>
                  <a:pt x="104" y="111"/>
                </a:lnTo>
                <a:lnTo>
                  <a:pt x="1" y="111"/>
                </a:lnTo>
                <a:lnTo>
                  <a:pt x="5" y="118"/>
                </a:lnTo>
                <a:lnTo>
                  <a:pt x="8" y="118"/>
                </a:lnTo>
                <a:lnTo>
                  <a:pt x="10" y="116"/>
                </a:lnTo>
                <a:lnTo>
                  <a:pt x="125" y="116"/>
                </a:lnTo>
                <a:lnTo>
                  <a:pt x="113" y="101"/>
                </a:lnTo>
                <a:lnTo>
                  <a:pt x="113" y="101"/>
                </a:lnTo>
                <a:close/>
              </a:path>
              <a:path w="323" h="175">
                <a:moveTo>
                  <a:pt x="20" y="75"/>
                </a:moveTo>
                <a:lnTo>
                  <a:pt x="17" y="78"/>
                </a:lnTo>
                <a:lnTo>
                  <a:pt x="20" y="78"/>
                </a:lnTo>
                <a:lnTo>
                  <a:pt x="22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29" y="94"/>
                </a:lnTo>
                <a:lnTo>
                  <a:pt x="29" y="97"/>
                </a:lnTo>
                <a:lnTo>
                  <a:pt x="32" y="99"/>
                </a:lnTo>
                <a:lnTo>
                  <a:pt x="32" y="101"/>
                </a:lnTo>
                <a:lnTo>
                  <a:pt x="34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101"/>
                </a:lnTo>
                <a:lnTo>
                  <a:pt x="41" y="97"/>
                </a:lnTo>
                <a:lnTo>
                  <a:pt x="39" y="9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29" y="82"/>
                </a:lnTo>
                <a:lnTo>
                  <a:pt x="27" y="80"/>
                </a:lnTo>
                <a:lnTo>
                  <a:pt x="25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23" h="175">
                <a:moveTo>
                  <a:pt x="34" y="49"/>
                </a:moveTo>
                <a:lnTo>
                  <a:pt x="34" y="51"/>
                </a:lnTo>
                <a:lnTo>
                  <a:pt x="37" y="56"/>
                </a:lnTo>
                <a:lnTo>
                  <a:pt x="39" y="58"/>
                </a:lnTo>
                <a:lnTo>
                  <a:pt x="39" y="61"/>
                </a:lnTo>
                <a:lnTo>
                  <a:pt x="41" y="63"/>
                </a:lnTo>
                <a:lnTo>
                  <a:pt x="44" y="68"/>
                </a:lnTo>
                <a:lnTo>
                  <a:pt x="44" y="70"/>
                </a:lnTo>
                <a:lnTo>
                  <a:pt x="46" y="73"/>
                </a:lnTo>
                <a:lnTo>
                  <a:pt x="46" y="75"/>
                </a:lnTo>
                <a:lnTo>
                  <a:pt x="49" y="80"/>
                </a:lnTo>
                <a:lnTo>
                  <a:pt x="51" y="80"/>
                </a:lnTo>
                <a:lnTo>
                  <a:pt x="51" y="75"/>
                </a:lnTo>
                <a:lnTo>
                  <a:pt x="53" y="70"/>
                </a:lnTo>
                <a:lnTo>
                  <a:pt x="53" y="63"/>
                </a:lnTo>
                <a:lnTo>
                  <a:pt x="51" y="61"/>
                </a:lnTo>
                <a:lnTo>
                  <a:pt x="51" y="58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1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23" h="175">
                <a:moveTo>
                  <a:pt x="65" y="46"/>
                </a:moveTo>
                <a:lnTo>
                  <a:pt x="65" y="94"/>
                </a:lnTo>
                <a:lnTo>
                  <a:pt x="63" y="99"/>
                </a:lnTo>
                <a:lnTo>
                  <a:pt x="63" y="111"/>
                </a:lnTo>
                <a:lnTo>
                  <a:pt x="70" y="111"/>
                </a:lnTo>
                <a:lnTo>
                  <a:pt x="70" y="109"/>
                </a:lnTo>
                <a:lnTo>
                  <a:pt x="73" y="106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5" y="46"/>
                </a:lnTo>
                <a:lnTo>
                  <a:pt x="65" y="46"/>
                </a:lnTo>
                <a:close/>
              </a:path>
              <a:path w="32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5" y="56"/>
                </a:lnTo>
                <a:lnTo>
                  <a:pt x="5" y="58"/>
                </a:lnTo>
                <a:lnTo>
                  <a:pt x="3" y="61"/>
                </a:lnTo>
                <a:lnTo>
                  <a:pt x="3" y="63"/>
                </a:lnTo>
                <a:lnTo>
                  <a:pt x="5" y="63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7" y="58"/>
                </a:lnTo>
                <a:lnTo>
                  <a:pt x="17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23" h="175">
                <a:moveTo>
                  <a:pt x="113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101" y="61"/>
                </a:lnTo>
                <a:lnTo>
                  <a:pt x="101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3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3" y="27"/>
                </a:lnTo>
                <a:lnTo>
                  <a:pt x="113" y="27"/>
                </a:lnTo>
                <a:close/>
              </a:path>
              <a:path w="323" h="175">
                <a:moveTo>
                  <a:pt x="17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7" y="37"/>
                </a:lnTo>
                <a:lnTo>
                  <a:pt x="17" y="27"/>
                </a:lnTo>
                <a:lnTo>
                  <a:pt x="17" y="27"/>
                </a:lnTo>
                <a:close/>
              </a:path>
              <a:path w="323" h="175">
                <a:moveTo>
                  <a:pt x="53" y="1"/>
                </a:moveTo>
                <a:lnTo>
                  <a:pt x="51" y="3"/>
                </a:lnTo>
                <a:lnTo>
                  <a:pt x="53" y="3"/>
                </a:lnTo>
                <a:lnTo>
                  <a:pt x="53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27"/>
                </a:lnTo>
                <a:lnTo>
                  <a:pt x="63" y="30"/>
                </a:lnTo>
                <a:lnTo>
                  <a:pt x="63" y="32"/>
                </a:lnTo>
                <a:lnTo>
                  <a:pt x="65" y="34"/>
                </a:lnTo>
                <a:lnTo>
                  <a:pt x="65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5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3" y="1"/>
                </a:lnTo>
                <a:lnTo>
                  <a:pt x="53" y="1"/>
                </a:lnTo>
                <a:close/>
              </a:path>
              <a:path w="323" h="175">
                <a:moveTo>
                  <a:pt x="248" y="154"/>
                </a:moveTo>
                <a:lnTo>
                  <a:pt x="248" y="169"/>
                </a:lnTo>
                <a:lnTo>
                  <a:pt x="257" y="166"/>
                </a:lnTo>
                <a:lnTo>
                  <a:pt x="257" y="157"/>
                </a:lnTo>
                <a:lnTo>
                  <a:pt x="310" y="157"/>
                </a:lnTo>
                <a:lnTo>
                  <a:pt x="248" y="154"/>
                </a:lnTo>
                <a:lnTo>
                  <a:pt x="248" y="154"/>
                </a:lnTo>
                <a:close/>
              </a:path>
              <a:path w="323" h="175">
                <a:moveTo>
                  <a:pt x="238" y="113"/>
                </a:moveTo>
                <a:lnTo>
                  <a:pt x="236" y="113"/>
                </a:lnTo>
                <a:lnTo>
                  <a:pt x="236" y="116"/>
                </a:lnTo>
                <a:lnTo>
                  <a:pt x="233" y="118"/>
                </a:lnTo>
                <a:lnTo>
                  <a:pt x="229" y="121"/>
                </a:lnTo>
                <a:lnTo>
                  <a:pt x="226" y="121"/>
                </a:lnTo>
                <a:lnTo>
                  <a:pt x="224" y="123"/>
                </a:lnTo>
                <a:lnTo>
                  <a:pt x="221" y="125"/>
                </a:lnTo>
                <a:lnTo>
                  <a:pt x="219" y="125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09" y="133"/>
                </a:lnTo>
                <a:lnTo>
                  <a:pt x="209" y="135"/>
                </a:lnTo>
                <a:lnTo>
                  <a:pt x="209" y="133"/>
                </a:lnTo>
                <a:lnTo>
                  <a:pt x="214" y="133"/>
                </a:lnTo>
                <a:lnTo>
                  <a:pt x="217" y="130"/>
                </a:lnTo>
                <a:lnTo>
                  <a:pt x="221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5"/>
                </a:lnTo>
                <a:lnTo>
                  <a:pt x="231" y="125"/>
                </a:lnTo>
                <a:lnTo>
                  <a:pt x="233" y="123"/>
                </a:lnTo>
                <a:lnTo>
                  <a:pt x="236" y="123"/>
                </a:lnTo>
                <a:lnTo>
                  <a:pt x="238" y="121"/>
                </a:lnTo>
                <a:lnTo>
                  <a:pt x="241" y="118"/>
                </a:lnTo>
                <a:lnTo>
                  <a:pt x="243" y="118"/>
                </a:lnTo>
                <a:lnTo>
                  <a:pt x="245" y="116"/>
                </a:lnTo>
                <a:lnTo>
                  <a:pt x="248" y="113"/>
                </a:lnTo>
                <a:lnTo>
                  <a:pt x="238" y="113"/>
                </a:lnTo>
                <a:lnTo>
                  <a:pt x="238" y="113"/>
                </a:lnTo>
                <a:close/>
              </a:path>
              <a:path w="323" h="175">
                <a:moveTo>
                  <a:pt x="245" y="106"/>
                </a:moveTo>
                <a:lnTo>
                  <a:pt x="243" y="109"/>
                </a:lnTo>
                <a:lnTo>
                  <a:pt x="241" y="111"/>
                </a:lnTo>
                <a:lnTo>
                  <a:pt x="238" y="113"/>
                </a:lnTo>
                <a:lnTo>
                  <a:pt x="248" y="113"/>
                </a:lnTo>
                <a:lnTo>
                  <a:pt x="248" y="138"/>
                </a:lnTo>
                <a:lnTo>
                  <a:pt x="248" y="154"/>
                </a:lnTo>
                <a:lnTo>
                  <a:pt x="310" y="157"/>
                </a:lnTo>
                <a:lnTo>
                  <a:pt x="310" y="169"/>
                </a:lnTo>
                <a:lnTo>
                  <a:pt x="320" y="161"/>
                </a:lnTo>
                <a:lnTo>
                  <a:pt x="320" y="154"/>
                </a:lnTo>
                <a:lnTo>
                  <a:pt x="257" y="152"/>
                </a:lnTo>
                <a:lnTo>
                  <a:pt x="257" y="109"/>
                </a:lnTo>
                <a:lnTo>
                  <a:pt x="310" y="109"/>
                </a:lnTo>
                <a:lnTo>
                  <a:pt x="245" y="106"/>
                </a:lnTo>
                <a:lnTo>
                  <a:pt x="245" y="106"/>
                </a:lnTo>
                <a:close/>
              </a:path>
              <a:path w="323" h="175">
                <a:moveTo>
                  <a:pt x="315" y="97"/>
                </a:moveTo>
                <a:lnTo>
                  <a:pt x="310" y="104"/>
                </a:lnTo>
                <a:lnTo>
                  <a:pt x="248" y="104"/>
                </a:lnTo>
                <a:lnTo>
                  <a:pt x="245" y="106"/>
                </a:lnTo>
                <a:lnTo>
                  <a:pt x="310" y="109"/>
                </a:lnTo>
                <a:lnTo>
                  <a:pt x="310" y="152"/>
                </a:lnTo>
                <a:lnTo>
                  <a:pt x="257" y="152"/>
                </a:lnTo>
                <a:lnTo>
                  <a:pt x="320" y="154"/>
                </a:lnTo>
                <a:lnTo>
                  <a:pt x="320" y="150"/>
                </a:lnTo>
                <a:lnTo>
                  <a:pt x="317" y="145"/>
                </a:lnTo>
                <a:lnTo>
                  <a:pt x="317" y="111"/>
                </a:lnTo>
                <a:lnTo>
                  <a:pt x="322" y="106"/>
                </a:lnTo>
                <a:lnTo>
                  <a:pt x="315" y="97"/>
                </a:lnTo>
                <a:lnTo>
                  <a:pt x="315" y="97"/>
                </a:lnTo>
                <a:close/>
              </a:path>
              <a:path w="323" h="175">
                <a:moveTo>
                  <a:pt x="248" y="97"/>
                </a:moveTo>
                <a:lnTo>
                  <a:pt x="248" y="104"/>
                </a:lnTo>
                <a:lnTo>
                  <a:pt x="262" y="104"/>
                </a:lnTo>
                <a:lnTo>
                  <a:pt x="265" y="101"/>
                </a:lnTo>
                <a:lnTo>
                  <a:pt x="255" y="99"/>
                </a:lnTo>
                <a:lnTo>
                  <a:pt x="248" y="97"/>
                </a:lnTo>
                <a:lnTo>
                  <a:pt x="248" y="97"/>
                </a:lnTo>
                <a:close/>
              </a:path>
              <a:path w="323" h="175">
                <a:moveTo>
                  <a:pt x="238" y="53"/>
                </a:moveTo>
                <a:lnTo>
                  <a:pt x="236" y="58"/>
                </a:lnTo>
                <a:lnTo>
                  <a:pt x="233" y="61"/>
                </a:lnTo>
                <a:lnTo>
                  <a:pt x="231" y="63"/>
                </a:lnTo>
                <a:lnTo>
                  <a:pt x="229" y="65"/>
                </a:lnTo>
                <a:lnTo>
                  <a:pt x="229" y="68"/>
                </a:lnTo>
                <a:lnTo>
                  <a:pt x="226" y="70"/>
                </a:lnTo>
                <a:lnTo>
                  <a:pt x="224" y="73"/>
                </a:lnTo>
                <a:lnTo>
                  <a:pt x="221" y="75"/>
                </a:lnTo>
                <a:lnTo>
                  <a:pt x="219" y="78"/>
                </a:lnTo>
                <a:lnTo>
                  <a:pt x="217" y="80"/>
                </a:lnTo>
                <a:lnTo>
                  <a:pt x="219" y="82"/>
                </a:lnTo>
                <a:lnTo>
                  <a:pt x="219" y="80"/>
                </a:lnTo>
                <a:lnTo>
                  <a:pt x="221" y="80"/>
                </a:lnTo>
                <a:lnTo>
                  <a:pt x="224" y="78"/>
                </a:lnTo>
                <a:lnTo>
                  <a:pt x="226" y="75"/>
                </a:lnTo>
                <a:lnTo>
                  <a:pt x="229" y="73"/>
                </a:lnTo>
                <a:lnTo>
                  <a:pt x="231" y="70"/>
                </a:lnTo>
                <a:lnTo>
                  <a:pt x="233" y="70"/>
                </a:lnTo>
                <a:lnTo>
                  <a:pt x="236" y="68"/>
                </a:lnTo>
                <a:lnTo>
                  <a:pt x="236" y="65"/>
                </a:lnTo>
                <a:lnTo>
                  <a:pt x="238" y="63"/>
                </a:lnTo>
                <a:lnTo>
                  <a:pt x="241" y="58"/>
                </a:lnTo>
                <a:lnTo>
                  <a:pt x="243" y="56"/>
                </a:lnTo>
                <a:lnTo>
                  <a:pt x="238" y="53"/>
                </a:lnTo>
                <a:lnTo>
                  <a:pt x="238" y="53"/>
                </a:lnTo>
                <a:close/>
              </a:path>
              <a:path w="323" h="175">
                <a:moveTo>
                  <a:pt x="320" y="34"/>
                </a:moveTo>
                <a:lnTo>
                  <a:pt x="303" y="34"/>
                </a:lnTo>
                <a:lnTo>
                  <a:pt x="303" y="37"/>
                </a:lnTo>
                <a:lnTo>
                  <a:pt x="301" y="39"/>
                </a:lnTo>
                <a:lnTo>
                  <a:pt x="301" y="44"/>
                </a:lnTo>
                <a:lnTo>
                  <a:pt x="298" y="46"/>
                </a:lnTo>
                <a:lnTo>
                  <a:pt x="296" y="49"/>
                </a:lnTo>
                <a:lnTo>
                  <a:pt x="296" y="51"/>
                </a:lnTo>
                <a:lnTo>
                  <a:pt x="293" y="53"/>
                </a:lnTo>
                <a:lnTo>
                  <a:pt x="291" y="58"/>
                </a:lnTo>
                <a:lnTo>
                  <a:pt x="289" y="61"/>
                </a:lnTo>
                <a:lnTo>
                  <a:pt x="286" y="63"/>
                </a:lnTo>
                <a:lnTo>
                  <a:pt x="286" y="65"/>
                </a:lnTo>
                <a:lnTo>
                  <a:pt x="284" y="68"/>
                </a:lnTo>
                <a:lnTo>
                  <a:pt x="281" y="70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69" y="85"/>
                </a:lnTo>
                <a:lnTo>
                  <a:pt x="267" y="87"/>
                </a:lnTo>
                <a:lnTo>
                  <a:pt x="265" y="90"/>
                </a:lnTo>
                <a:lnTo>
                  <a:pt x="262" y="92"/>
                </a:lnTo>
                <a:lnTo>
                  <a:pt x="260" y="94"/>
                </a:lnTo>
                <a:lnTo>
                  <a:pt x="260" y="97"/>
                </a:lnTo>
                <a:lnTo>
                  <a:pt x="257" y="99"/>
                </a:lnTo>
                <a:lnTo>
                  <a:pt x="255" y="99"/>
                </a:lnTo>
                <a:lnTo>
                  <a:pt x="265" y="101"/>
                </a:lnTo>
                <a:lnTo>
                  <a:pt x="267" y="99"/>
                </a:lnTo>
                <a:lnTo>
                  <a:pt x="269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87"/>
                </a:lnTo>
                <a:lnTo>
                  <a:pt x="281" y="85"/>
                </a:lnTo>
                <a:lnTo>
                  <a:pt x="284" y="82"/>
                </a:lnTo>
                <a:lnTo>
                  <a:pt x="286" y="80"/>
                </a:lnTo>
                <a:lnTo>
                  <a:pt x="289" y="78"/>
                </a:lnTo>
                <a:lnTo>
                  <a:pt x="289" y="75"/>
                </a:lnTo>
                <a:lnTo>
                  <a:pt x="291" y="73"/>
                </a:lnTo>
                <a:lnTo>
                  <a:pt x="293" y="70"/>
                </a:lnTo>
                <a:lnTo>
                  <a:pt x="296" y="68"/>
                </a:lnTo>
                <a:lnTo>
                  <a:pt x="296" y="65"/>
                </a:lnTo>
                <a:lnTo>
                  <a:pt x="298" y="63"/>
                </a:lnTo>
                <a:lnTo>
                  <a:pt x="301" y="61"/>
                </a:lnTo>
                <a:lnTo>
                  <a:pt x="303" y="56"/>
                </a:lnTo>
                <a:lnTo>
                  <a:pt x="303" y="53"/>
                </a:lnTo>
                <a:lnTo>
                  <a:pt x="305" y="51"/>
                </a:lnTo>
                <a:lnTo>
                  <a:pt x="308" y="49"/>
                </a:lnTo>
                <a:lnTo>
                  <a:pt x="310" y="44"/>
                </a:lnTo>
                <a:lnTo>
                  <a:pt x="310" y="41"/>
                </a:lnTo>
                <a:lnTo>
                  <a:pt x="313" y="39"/>
                </a:lnTo>
                <a:lnTo>
                  <a:pt x="320" y="34"/>
                </a:lnTo>
                <a:lnTo>
                  <a:pt x="320" y="34"/>
                </a:lnTo>
                <a:close/>
              </a:path>
              <a:path w="323" h="175">
                <a:moveTo>
                  <a:pt x="308" y="22"/>
                </a:moveTo>
                <a:lnTo>
                  <a:pt x="303" y="32"/>
                </a:lnTo>
                <a:lnTo>
                  <a:pt x="257" y="32"/>
                </a:lnTo>
                <a:lnTo>
                  <a:pt x="248" y="34"/>
                </a:lnTo>
                <a:lnTo>
                  <a:pt x="248" y="37"/>
                </a:lnTo>
                <a:lnTo>
                  <a:pt x="245" y="39"/>
                </a:lnTo>
                <a:lnTo>
                  <a:pt x="243" y="44"/>
                </a:lnTo>
                <a:lnTo>
                  <a:pt x="243" y="46"/>
                </a:lnTo>
                <a:lnTo>
                  <a:pt x="241" y="49"/>
                </a:lnTo>
                <a:lnTo>
                  <a:pt x="238" y="51"/>
                </a:lnTo>
                <a:lnTo>
                  <a:pt x="238" y="53"/>
                </a:lnTo>
                <a:lnTo>
                  <a:pt x="243" y="56"/>
                </a:lnTo>
                <a:lnTo>
                  <a:pt x="245" y="58"/>
                </a:lnTo>
                <a:lnTo>
                  <a:pt x="248" y="61"/>
                </a:lnTo>
                <a:lnTo>
                  <a:pt x="250" y="63"/>
                </a:lnTo>
                <a:lnTo>
                  <a:pt x="253" y="68"/>
                </a:lnTo>
                <a:lnTo>
                  <a:pt x="253" y="70"/>
                </a:lnTo>
                <a:lnTo>
                  <a:pt x="255" y="73"/>
                </a:lnTo>
                <a:lnTo>
                  <a:pt x="255" y="75"/>
                </a:lnTo>
                <a:lnTo>
                  <a:pt x="257" y="78"/>
                </a:lnTo>
                <a:lnTo>
                  <a:pt x="257" y="80"/>
                </a:lnTo>
                <a:lnTo>
                  <a:pt x="260" y="82"/>
                </a:lnTo>
                <a:lnTo>
                  <a:pt x="262" y="82"/>
                </a:lnTo>
                <a:lnTo>
                  <a:pt x="265" y="78"/>
                </a:lnTo>
                <a:lnTo>
                  <a:pt x="265" y="73"/>
                </a:lnTo>
                <a:lnTo>
                  <a:pt x="265" y="68"/>
                </a:lnTo>
                <a:lnTo>
                  <a:pt x="262" y="65"/>
                </a:lnTo>
                <a:lnTo>
                  <a:pt x="262" y="63"/>
                </a:lnTo>
                <a:lnTo>
                  <a:pt x="260" y="63"/>
                </a:lnTo>
                <a:lnTo>
                  <a:pt x="257" y="61"/>
                </a:lnTo>
                <a:lnTo>
                  <a:pt x="255" y="58"/>
                </a:lnTo>
                <a:lnTo>
                  <a:pt x="253" y="56"/>
                </a:lnTo>
                <a:lnTo>
                  <a:pt x="248" y="53"/>
                </a:lnTo>
                <a:lnTo>
                  <a:pt x="245" y="53"/>
                </a:lnTo>
                <a:lnTo>
                  <a:pt x="248" y="51"/>
                </a:lnTo>
                <a:lnTo>
                  <a:pt x="248" y="49"/>
                </a:lnTo>
                <a:lnTo>
                  <a:pt x="250" y="44"/>
                </a:lnTo>
                <a:lnTo>
                  <a:pt x="253" y="41"/>
                </a:lnTo>
                <a:lnTo>
                  <a:pt x="255" y="39"/>
                </a:lnTo>
                <a:lnTo>
                  <a:pt x="257" y="34"/>
                </a:lnTo>
                <a:lnTo>
                  <a:pt x="320" y="34"/>
                </a:lnTo>
                <a:lnTo>
                  <a:pt x="308" y="22"/>
                </a:lnTo>
                <a:lnTo>
                  <a:pt x="308" y="22"/>
                </a:lnTo>
                <a:close/>
              </a:path>
              <a:path w="323" h="175">
                <a:moveTo>
                  <a:pt x="260" y="3"/>
                </a:moveTo>
                <a:lnTo>
                  <a:pt x="257" y="8"/>
                </a:lnTo>
                <a:lnTo>
                  <a:pt x="257" y="10"/>
                </a:lnTo>
                <a:lnTo>
                  <a:pt x="255" y="13"/>
                </a:lnTo>
                <a:lnTo>
                  <a:pt x="255" y="18"/>
                </a:lnTo>
                <a:lnTo>
                  <a:pt x="253" y="20"/>
                </a:lnTo>
                <a:lnTo>
                  <a:pt x="253" y="25"/>
                </a:lnTo>
                <a:lnTo>
                  <a:pt x="250" y="27"/>
                </a:lnTo>
                <a:lnTo>
                  <a:pt x="250" y="30"/>
                </a:lnTo>
                <a:lnTo>
                  <a:pt x="248" y="34"/>
                </a:lnTo>
                <a:lnTo>
                  <a:pt x="257" y="32"/>
                </a:lnTo>
                <a:lnTo>
                  <a:pt x="257" y="30"/>
                </a:lnTo>
                <a:lnTo>
                  <a:pt x="260" y="27"/>
                </a:lnTo>
                <a:lnTo>
                  <a:pt x="262" y="25"/>
                </a:lnTo>
                <a:lnTo>
                  <a:pt x="262" y="20"/>
                </a:lnTo>
                <a:lnTo>
                  <a:pt x="265" y="18"/>
                </a:lnTo>
                <a:lnTo>
                  <a:pt x="272" y="15"/>
                </a:lnTo>
                <a:lnTo>
                  <a:pt x="260" y="3"/>
                </a:lnTo>
                <a:lnTo>
                  <a:pt x="26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" name="path 98"/>
          <p:cNvSpPr/>
          <p:nvPr/>
        </p:nvSpPr>
        <p:spPr>
          <a:xfrm>
            <a:off x="9179814" y="9346945"/>
            <a:ext cx="208788" cy="108203"/>
          </a:xfrm>
          <a:custGeom>
            <a:avLst/>
            <a:gdLst/>
            <a:ahLst/>
            <a:cxnLst/>
            <a:rect l="0" t="0" r="0" b="0"/>
            <a:pathLst>
              <a:path w="328" h="170">
                <a:moveTo>
                  <a:pt x="116" y="147"/>
                </a:moveTo>
                <a:lnTo>
                  <a:pt x="106" y="157"/>
                </a:lnTo>
                <a:lnTo>
                  <a:pt x="5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5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28" h="170">
                <a:moveTo>
                  <a:pt x="30" y="111"/>
                </a:moveTo>
                <a:lnTo>
                  <a:pt x="27" y="113"/>
                </a:lnTo>
                <a:lnTo>
                  <a:pt x="30" y="113"/>
                </a:ln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2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2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6" y="118"/>
                </a:lnTo>
                <a:lnTo>
                  <a:pt x="58" y="123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5" y="150"/>
                </a:lnTo>
                <a:lnTo>
                  <a:pt x="65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5" y="123"/>
                </a:lnTo>
                <a:lnTo>
                  <a:pt x="65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2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3"/>
                </a:lnTo>
                <a:lnTo>
                  <a:pt x="85" y="128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7" y="152"/>
                </a:lnTo>
                <a:lnTo>
                  <a:pt x="77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87" y="140"/>
                </a:lnTo>
                <a:lnTo>
                  <a:pt x="90" y="135"/>
                </a:lnTo>
                <a:lnTo>
                  <a:pt x="92" y="133"/>
                </a:lnTo>
                <a:lnTo>
                  <a:pt x="92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28" h="170">
                <a:moveTo>
                  <a:pt x="82" y="87"/>
                </a:moveTo>
                <a:lnTo>
                  <a:pt x="77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28" h="170">
                <a:moveTo>
                  <a:pt x="68" y="63"/>
                </a:moveTo>
                <a:lnTo>
                  <a:pt x="65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7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4" y="97"/>
                </a:lnTo>
                <a:lnTo>
                  <a:pt x="99" y="97"/>
                </a:lnTo>
                <a:lnTo>
                  <a:pt x="99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5" y="99"/>
                </a:lnTo>
                <a:lnTo>
                  <a:pt x="128" y="99"/>
                </a:lnTo>
                <a:lnTo>
                  <a:pt x="128" y="97"/>
                </a:lnTo>
                <a:lnTo>
                  <a:pt x="123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6" y="92"/>
                </a:lnTo>
                <a:lnTo>
                  <a:pt x="106" y="90"/>
                </a:lnTo>
                <a:lnTo>
                  <a:pt x="104" y="90"/>
                </a:lnTo>
                <a:lnTo>
                  <a:pt x="99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7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2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7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5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5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7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5" y="63"/>
                </a:lnTo>
                <a:lnTo>
                  <a:pt x="68" y="63"/>
                </a:lnTo>
                <a:lnTo>
                  <a:pt x="68" y="61"/>
                </a:lnTo>
                <a:lnTo>
                  <a:pt x="70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2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7" y="41"/>
                </a:lnTo>
                <a:lnTo>
                  <a:pt x="39" y="46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28" h="170">
                <a:moveTo>
                  <a:pt x="94" y="32"/>
                </a:move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6"/>
                </a:lnTo>
                <a:lnTo>
                  <a:pt x="102" y="58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28" h="170">
                <a:moveTo>
                  <a:pt x="58" y="20"/>
                </a:moveTo>
                <a:lnTo>
                  <a:pt x="54" y="27"/>
                </a:lnTo>
                <a:lnTo>
                  <a:pt x="20" y="27"/>
                </a:lnTo>
                <a:lnTo>
                  <a:pt x="20" y="32"/>
                </a:lnTo>
                <a:lnTo>
                  <a:pt x="17" y="34"/>
                </a:lnTo>
                <a:lnTo>
                  <a:pt x="17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5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5" y="68"/>
                </a:lnTo>
                <a:lnTo>
                  <a:pt x="5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7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5" y="34"/>
                </a:lnTo>
                <a:lnTo>
                  <a:pt x="27" y="32"/>
                </a:lnTo>
                <a:lnTo>
                  <a:pt x="68" y="32"/>
                </a:lnTo>
                <a:lnTo>
                  <a:pt x="58" y="20"/>
                </a:lnTo>
                <a:lnTo>
                  <a:pt x="58" y="20"/>
                </a:lnTo>
                <a:close/>
              </a:path>
              <a:path w="32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7" y="39"/>
                </a:lnTo>
                <a:lnTo>
                  <a:pt x="80" y="34"/>
                </a:lnTo>
                <a:lnTo>
                  <a:pt x="82" y="32"/>
                </a:lnTo>
                <a:lnTo>
                  <a:pt x="125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2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0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2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5"/>
                </a:lnTo>
                <a:lnTo>
                  <a:pt x="77" y="18"/>
                </a:lnTo>
                <a:lnTo>
                  <a:pt x="77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87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28" h="170">
                <a:moveTo>
                  <a:pt x="253" y="152"/>
                </a:moveTo>
                <a:lnTo>
                  <a:pt x="253" y="161"/>
                </a:lnTo>
                <a:lnTo>
                  <a:pt x="250" y="169"/>
                </a:lnTo>
                <a:lnTo>
                  <a:pt x="260" y="164"/>
                </a:lnTo>
                <a:lnTo>
                  <a:pt x="260" y="154"/>
                </a:lnTo>
                <a:lnTo>
                  <a:pt x="315" y="154"/>
                </a:lnTo>
                <a:lnTo>
                  <a:pt x="253" y="152"/>
                </a:lnTo>
                <a:lnTo>
                  <a:pt x="253" y="152"/>
                </a:lnTo>
                <a:close/>
              </a:path>
              <a:path w="328" h="170">
                <a:moveTo>
                  <a:pt x="243" y="111"/>
                </a:moveTo>
                <a:lnTo>
                  <a:pt x="241" y="113"/>
                </a:lnTo>
                <a:lnTo>
                  <a:pt x="238" y="113"/>
                </a:lnTo>
                <a:lnTo>
                  <a:pt x="236" y="116"/>
                </a:lnTo>
                <a:lnTo>
                  <a:pt x="234" y="118"/>
                </a:lnTo>
                <a:lnTo>
                  <a:pt x="231" y="121"/>
                </a:lnTo>
                <a:lnTo>
                  <a:pt x="229" y="121"/>
                </a:lnTo>
                <a:lnTo>
                  <a:pt x="226" y="123"/>
                </a:lnTo>
                <a:lnTo>
                  <a:pt x="224" y="126"/>
                </a:lnTo>
                <a:lnTo>
                  <a:pt x="219" y="126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12" y="133"/>
                </a:lnTo>
                <a:lnTo>
                  <a:pt x="217" y="130"/>
                </a:lnTo>
                <a:lnTo>
                  <a:pt x="222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6"/>
                </a:lnTo>
                <a:lnTo>
                  <a:pt x="231" y="126"/>
                </a:lnTo>
                <a:lnTo>
                  <a:pt x="234" y="123"/>
                </a:lnTo>
                <a:lnTo>
                  <a:pt x="236" y="121"/>
                </a:lnTo>
                <a:lnTo>
                  <a:pt x="238" y="121"/>
                </a:lnTo>
                <a:lnTo>
                  <a:pt x="243" y="118"/>
                </a:lnTo>
                <a:lnTo>
                  <a:pt x="245" y="118"/>
                </a:lnTo>
                <a:lnTo>
                  <a:pt x="248" y="116"/>
                </a:lnTo>
                <a:lnTo>
                  <a:pt x="250" y="113"/>
                </a:lnTo>
                <a:lnTo>
                  <a:pt x="253" y="111"/>
                </a:lnTo>
                <a:lnTo>
                  <a:pt x="243" y="111"/>
                </a:lnTo>
                <a:lnTo>
                  <a:pt x="243" y="111"/>
                </a:lnTo>
                <a:close/>
              </a:path>
              <a:path w="328" h="170">
                <a:moveTo>
                  <a:pt x="250" y="106"/>
                </a:moveTo>
                <a:lnTo>
                  <a:pt x="248" y="106"/>
                </a:lnTo>
                <a:lnTo>
                  <a:pt x="245" y="109"/>
                </a:lnTo>
                <a:lnTo>
                  <a:pt x="243" y="111"/>
                </a:lnTo>
                <a:lnTo>
                  <a:pt x="253" y="111"/>
                </a:lnTo>
                <a:lnTo>
                  <a:pt x="253" y="135"/>
                </a:lnTo>
                <a:lnTo>
                  <a:pt x="253" y="152"/>
                </a:lnTo>
                <a:lnTo>
                  <a:pt x="315" y="154"/>
                </a:lnTo>
                <a:lnTo>
                  <a:pt x="315" y="166"/>
                </a:lnTo>
                <a:lnTo>
                  <a:pt x="322" y="159"/>
                </a:lnTo>
                <a:lnTo>
                  <a:pt x="322" y="152"/>
                </a:lnTo>
                <a:lnTo>
                  <a:pt x="260" y="150"/>
                </a:lnTo>
                <a:lnTo>
                  <a:pt x="260" y="106"/>
                </a:lnTo>
                <a:lnTo>
                  <a:pt x="315" y="106"/>
                </a:lnTo>
                <a:lnTo>
                  <a:pt x="250" y="106"/>
                </a:lnTo>
                <a:lnTo>
                  <a:pt x="250" y="106"/>
                </a:lnTo>
                <a:close/>
              </a:path>
              <a:path w="328" h="170">
                <a:moveTo>
                  <a:pt x="317" y="94"/>
                </a:moveTo>
                <a:lnTo>
                  <a:pt x="313" y="101"/>
                </a:lnTo>
                <a:lnTo>
                  <a:pt x="265" y="101"/>
                </a:lnTo>
                <a:lnTo>
                  <a:pt x="250" y="104"/>
                </a:lnTo>
                <a:lnTo>
                  <a:pt x="250" y="106"/>
                </a:lnTo>
                <a:lnTo>
                  <a:pt x="315" y="106"/>
                </a:lnTo>
                <a:lnTo>
                  <a:pt x="315" y="150"/>
                </a:lnTo>
                <a:lnTo>
                  <a:pt x="260" y="150"/>
                </a:lnTo>
                <a:lnTo>
                  <a:pt x="322" y="152"/>
                </a:lnTo>
                <a:lnTo>
                  <a:pt x="322" y="109"/>
                </a:lnTo>
                <a:lnTo>
                  <a:pt x="327" y="104"/>
                </a:lnTo>
                <a:lnTo>
                  <a:pt x="317" y="94"/>
                </a:lnTo>
                <a:lnTo>
                  <a:pt x="317" y="94"/>
                </a:lnTo>
                <a:close/>
              </a:path>
              <a:path w="328" h="170">
                <a:moveTo>
                  <a:pt x="253" y="94"/>
                </a:moveTo>
                <a:lnTo>
                  <a:pt x="253" y="101"/>
                </a:lnTo>
                <a:lnTo>
                  <a:pt x="250" y="104"/>
                </a:lnTo>
                <a:lnTo>
                  <a:pt x="265" y="101"/>
                </a:lnTo>
                <a:lnTo>
                  <a:pt x="267" y="101"/>
                </a:lnTo>
                <a:lnTo>
                  <a:pt x="270" y="99"/>
                </a:lnTo>
                <a:lnTo>
                  <a:pt x="257" y="99"/>
                </a:lnTo>
                <a:lnTo>
                  <a:pt x="253" y="94"/>
                </a:lnTo>
                <a:lnTo>
                  <a:pt x="253" y="94"/>
                </a:lnTo>
                <a:close/>
              </a:path>
              <a:path w="328" h="170">
                <a:moveTo>
                  <a:pt x="241" y="53"/>
                </a:moveTo>
                <a:lnTo>
                  <a:pt x="238" y="56"/>
                </a:lnTo>
                <a:lnTo>
                  <a:pt x="236" y="58"/>
                </a:lnTo>
                <a:lnTo>
                  <a:pt x="234" y="61"/>
                </a:lnTo>
                <a:lnTo>
                  <a:pt x="234" y="63"/>
                </a:lnTo>
                <a:lnTo>
                  <a:pt x="231" y="68"/>
                </a:lnTo>
                <a:lnTo>
                  <a:pt x="229" y="70"/>
                </a:lnTo>
                <a:lnTo>
                  <a:pt x="226" y="73"/>
                </a:lnTo>
                <a:lnTo>
                  <a:pt x="224" y="73"/>
                </a:lnTo>
                <a:lnTo>
                  <a:pt x="224" y="75"/>
                </a:lnTo>
                <a:lnTo>
                  <a:pt x="222" y="78"/>
                </a:lnTo>
                <a:lnTo>
                  <a:pt x="222" y="80"/>
                </a:lnTo>
                <a:lnTo>
                  <a:pt x="224" y="80"/>
                </a:lnTo>
                <a:lnTo>
                  <a:pt x="226" y="78"/>
                </a:lnTo>
                <a:lnTo>
                  <a:pt x="229" y="75"/>
                </a:lnTo>
                <a:lnTo>
                  <a:pt x="229" y="73"/>
                </a:lnTo>
                <a:lnTo>
                  <a:pt x="231" y="73"/>
                </a:lnTo>
                <a:lnTo>
                  <a:pt x="234" y="70"/>
                </a:lnTo>
                <a:lnTo>
                  <a:pt x="236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61"/>
                </a:lnTo>
                <a:lnTo>
                  <a:pt x="243" y="58"/>
                </a:lnTo>
                <a:lnTo>
                  <a:pt x="245" y="56"/>
                </a:lnTo>
                <a:lnTo>
                  <a:pt x="248" y="53"/>
                </a:lnTo>
                <a:lnTo>
                  <a:pt x="241" y="53"/>
                </a:lnTo>
                <a:lnTo>
                  <a:pt x="241" y="53"/>
                </a:lnTo>
                <a:close/>
              </a:path>
              <a:path w="328" h="170">
                <a:moveTo>
                  <a:pt x="322" y="32"/>
                </a:moveTo>
                <a:lnTo>
                  <a:pt x="308" y="34"/>
                </a:lnTo>
                <a:lnTo>
                  <a:pt x="305" y="37"/>
                </a:lnTo>
                <a:lnTo>
                  <a:pt x="305" y="39"/>
                </a:lnTo>
                <a:lnTo>
                  <a:pt x="303" y="41"/>
                </a:lnTo>
                <a:lnTo>
                  <a:pt x="301" y="44"/>
                </a:lnTo>
                <a:lnTo>
                  <a:pt x="301" y="46"/>
                </a:lnTo>
                <a:lnTo>
                  <a:pt x="298" y="51"/>
                </a:lnTo>
                <a:lnTo>
                  <a:pt x="296" y="53"/>
                </a:lnTo>
                <a:lnTo>
                  <a:pt x="294" y="56"/>
                </a:lnTo>
                <a:lnTo>
                  <a:pt x="294" y="58"/>
                </a:lnTo>
                <a:lnTo>
                  <a:pt x="291" y="61"/>
                </a:lnTo>
                <a:lnTo>
                  <a:pt x="289" y="63"/>
                </a:lnTo>
                <a:lnTo>
                  <a:pt x="286" y="66"/>
                </a:lnTo>
                <a:lnTo>
                  <a:pt x="284" y="70"/>
                </a:lnTo>
                <a:lnTo>
                  <a:pt x="282" y="73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70" y="85"/>
                </a:lnTo>
                <a:lnTo>
                  <a:pt x="270" y="87"/>
                </a:lnTo>
                <a:lnTo>
                  <a:pt x="267" y="90"/>
                </a:lnTo>
                <a:lnTo>
                  <a:pt x="265" y="92"/>
                </a:lnTo>
                <a:lnTo>
                  <a:pt x="262" y="94"/>
                </a:lnTo>
                <a:lnTo>
                  <a:pt x="260" y="97"/>
                </a:lnTo>
                <a:lnTo>
                  <a:pt x="257" y="99"/>
                </a:lnTo>
                <a:lnTo>
                  <a:pt x="270" y="99"/>
                </a:lnTo>
                <a:lnTo>
                  <a:pt x="270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90"/>
                </a:lnTo>
                <a:lnTo>
                  <a:pt x="282" y="87"/>
                </a:lnTo>
                <a:lnTo>
                  <a:pt x="284" y="85"/>
                </a:lnTo>
                <a:lnTo>
                  <a:pt x="286" y="80"/>
                </a:lnTo>
                <a:lnTo>
                  <a:pt x="289" y="78"/>
                </a:lnTo>
                <a:lnTo>
                  <a:pt x="291" y="75"/>
                </a:lnTo>
                <a:lnTo>
                  <a:pt x="294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1" y="61"/>
                </a:lnTo>
                <a:lnTo>
                  <a:pt x="303" y="58"/>
                </a:lnTo>
                <a:lnTo>
                  <a:pt x="305" y="56"/>
                </a:lnTo>
                <a:lnTo>
                  <a:pt x="308" y="53"/>
                </a:lnTo>
                <a:lnTo>
                  <a:pt x="310" y="49"/>
                </a:lnTo>
                <a:lnTo>
                  <a:pt x="310" y="46"/>
                </a:lnTo>
                <a:lnTo>
                  <a:pt x="313" y="44"/>
                </a:lnTo>
                <a:lnTo>
                  <a:pt x="315" y="39"/>
                </a:lnTo>
                <a:lnTo>
                  <a:pt x="317" y="37"/>
                </a:lnTo>
                <a:lnTo>
                  <a:pt x="322" y="32"/>
                </a:lnTo>
                <a:lnTo>
                  <a:pt x="322" y="32"/>
                </a:lnTo>
                <a:close/>
              </a:path>
              <a:path w="328" h="170">
                <a:moveTo>
                  <a:pt x="313" y="22"/>
                </a:moveTo>
                <a:lnTo>
                  <a:pt x="308" y="30"/>
                </a:lnTo>
                <a:lnTo>
                  <a:pt x="262" y="30"/>
                </a:lnTo>
                <a:lnTo>
                  <a:pt x="253" y="32"/>
                </a:lnTo>
                <a:lnTo>
                  <a:pt x="250" y="34"/>
                </a:lnTo>
                <a:lnTo>
                  <a:pt x="248" y="39"/>
                </a:lnTo>
                <a:lnTo>
                  <a:pt x="248" y="41"/>
                </a:lnTo>
                <a:lnTo>
                  <a:pt x="245" y="44"/>
                </a:lnTo>
                <a:lnTo>
                  <a:pt x="243" y="46"/>
                </a:lnTo>
                <a:lnTo>
                  <a:pt x="243" y="49"/>
                </a:lnTo>
                <a:lnTo>
                  <a:pt x="241" y="53"/>
                </a:lnTo>
                <a:lnTo>
                  <a:pt x="248" y="53"/>
                </a:lnTo>
                <a:lnTo>
                  <a:pt x="248" y="56"/>
                </a:lnTo>
                <a:lnTo>
                  <a:pt x="250" y="58"/>
                </a:lnTo>
                <a:lnTo>
                  <a:pt x="253" y="63"/>
                </a:lnTo>
                <a:lnTo>
                  <a:pt x="255" y="66"/>
                </a:lnTo>
                <a:lnTo>
                  <a:pt x="257" y="68"/>
                </a:lnTo>
                <a:lnTo>
                  <a:pt x="257" y="70"/>
                </a:lnTo>
                <a:lnTo>
                  <a:pt x="260" y="73"/>
                </a:lnTo>
                <a:lnTo>
                  <a:pt x="260" y="75"/>
                </a:lnTo>
                <a:lnTo>
                  <a:pt x="262" y="80"/>
                </a:lnTo>
                <a:lnTo>
                  <a:pt x="265" y="80"/>
                </a:lnTo>
                <a:lnTo>
                  <a:pt x="267" y="78"/>
                </a:lnTo>
                <a:lnTo>
                  <a:pt x="267" y="70"/>
                </a:lnTo>
                <a:lnTo>
                  <a:pt x="267" y="66"/>
                </a:lnTo>
                <a:lnTo>
                  <a:pt x="267" y="63"/>
                </a:lnTo>
                <a:lnTo>
                  <a:pt x="265" y="63"/>
                </a:lnTo>
                <a:lnTo>
                  <a:pt x="265" y="61"/>
                </a:lnTo>
                <a:lnTo>
                  <a:pt x="262" y="58"/>
                </a:lnTo>
                <a:lnTo>
                  <a:pt x="260" y="56"/>
                </a:lnTo>
                <a:lnTo>
                  <a:pt x="255" y="56"/>
                </a:lnTo>
                <a:lnTo>
                  <a:pt x="253" y="53"/>
                </a:lnTo>
                <a:lnTo>
                  <a:pt x="248" y="51"/>
                </a:lnTo>
                <a:lnTo>
                  <a:pt x="250" y="49"/>
                </a:lnTo>
                <a:lnTo>
                  <a:pt x="253" y="46"/>
                </a:lnTo>
                <a:lnTo>
                  <a:pt x="253" y="44"/>
                </a:lnTo>
                <a:lnTo>
                  <a:pt x="255" y="39"/>
                </a:lnTo>
                <a:lnTo>
                  <a:pt x="257" y="37"/>
                </a:lnTo>
                <a:lnTo>
                  <a:pt x="260" y="34"/>
                </a:lnTo>
                <a:lnTo>
                  <a:pt x="308" y="34"/>
                </a:lnTo>
                <a:lnTo>
                  <a:pt x="322" y="32"/>
                </a:lnTo>
                <a:lnTo>
                  <a:pt x="313" y="22"/>
                </a:lnTo>
                <a:lnTo>
                  <a:pt x="313" y="22"/>
                </a:lnTo>
                <a:close/>
              </a:path>
              <a:path w="328" h="170">
                <a:moveTo>
                  <a:pt x="262" y="1"/>
                </a:moveTo>
                <a:lnTo>
                  <a:pt x="262" y="6"/>
                </a:lnTo>
                <a:lnTo>
                  <a:pt x="260" y="8"/>
                </a:lnTo>
                <a:lnTo>
                  <a:pt x="260" y="13"/>
                </a:lnTo>
                <a:lnTo>
                  <a:pt x="257" y="15"/>
                </a:lnTo>
                <a:lnTo>
                  <a:pt x="257" y="18"/>
                </a:lnTo>
                <a:lnTo>
                  <a:pt x="255" y="22"/>
                </a:lnTo>
                <a:lnTo>
                  <a:pt x="255" y="25"/>
                </a:lnTo>
                <a:lnTo>
                  <a:pt x="253" y="30"/>
                </a:lnTo>
                <a:lnTo>
                  <a:pt x="253" y="32"/>
                </a:lnTo>
                <a:lnTo>
                  <a:pt x="262" y="30"/>
                </a:lnTo>
                <a:lnTo>
                  <a:pt x="262" y="25"/>
                </a:lnTo>
                <a:lnTo>
                  <a:pt x="265" y="22"/>
                </a:lnTo>
                <a:lnTo>
                  <a:pt x="267" y="20"/>
                </a:lnTo>
                <a:lnTo>
                  <a:pt x="270" y="15"/>
                </a:lnTo>
                <a:lnTo>
                  <a:pt x="274" y="13"/>
                </a:lnTo>
                <a:lnTo>
                  <a:pt x="262" y="1"/>
                </a:lnTo>
                <a:lnTo>
                  <a:pt x="26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" name="path 100"/>
          <p:cNvSpPr/>
          <p:nvPr/>
        </p:nvSpPr>
        <p:spPr>
          <a:xfrm>
            <a:off x="13963650" y="9526778"/>
            <a:ext cx="172212" cy="111252"/>
          </a:xfrm>
          <a:custGeom>
            <a:avLst/>
            <a:gdLst/>
            <a:ahLst/>
            <a:cxnLst/>
            <a:rect l="0" t="0" r="0" b="0"/>
            <a:pathLst>
              <a:path w="271" h="175">
                <a:moveTo>
                  <a:pt x="130" y="152"/>
                </a:moveTo>
                <a:lnTo>
                  <a:pt x="113" y="152"/>
                </a:lnTo>
                <a:lnTo>
                  <a:pt x="109" y="154"/>
                </a:lnTo>
                <a:lnTo>
                  <a:pt x="49" y="154"/>
                </a:lnTo>
                <a:lnTo>
                  <a:pt x="51" y="157"/>
                </a:lnTo>
                <a:lnTo>
                  <a:pt x="53" y="157"/>
                </a:lnTo>
                <a:lnTo>
                  <a:pt x="53" y="159"/>
                </a:lnTo>
                <a:lnTo>
                  <a:pt x="58" y="159"/>
                </a:lnTo>
                <a:lnTo>
                  <a:pt x="61" y="162"/>
                </a:lnTo>
                <a:lnTo>
                  <a:pt x="68" y="162"/>
                </a:lnTo>
                <a:lnTo>
                  <a:pt x="70" y="162"/>
                </a:lnTo>
                <a:lnTo>
                  <a:pt x="73" y="164"/>
                </a:lnTo>
                <a:lnTo>
                  <a:pt x="92" y="164"/>
                </a:lnTo>
                <a:lnTo>
                  <a:pt x="94" y="166"/>
                </a:lnTo>
                <a:lnTo>
                  <a:pt x="121" y="166"/>
                </a:lnTo>
                <a:lnTo>
                  <a:pt x="121" y="164"/>
                </a:lnTo>
                <a:lnTo>
                  <a:pt x="121" y="162"/>
                </a:lnTo>
                <a:lnTo>
                  <a:pt x="123" y="159"/>
                </a:lnTo>
                <a:lnTo>
                  <a:pt x="123" y="157"/>
                </a:lnTo>
                <a:lnTo>
                  <a:pt x="126" y="154"/>
                </a:lnTo>
                <a:lnTo>
                  <a:pt x="130" y="154"/>
                </a:lnTo>
                <a:lnTo>
                  <a:pt x="130" y="152"/>
                </a:lnTo>
                <a:lnTo>
                  <a:pt x="130" y="152"/>
                </a:lnTo>
                <a:close/>
              </a:path>
              <a:path w="271" h="175">
                <a:moveTo>
                  <a:pt x="20" y="133"/>
                </a:moveTo>
                <a:lnTo>
                  <a:pt x="18" y="133"/>
                </a:lnTo>
                <a:lnTo>
                  <a:pt x="15" y="135"/>
                </a:lnTo>
                <a:lnTo>
                  <a:pt x="13" y="138"/>
                </a:lnTo>
                <a:lnTo>
                  <a:pt x="10" y="140"/>
                </a:lnTo>
                <a:lnTo>
                  <a:pt x="8" y="142"/>
                </a:lnTo>
                <a:lnTo>
                  <a:pt x="6" y="142"/>
                </a:lnTo>
                <a:lnTo>
                  <a:pt x="3" y="145"/>
                </a:lnTo>
                <a:lnTo>
                  <a:pt x="10" y="154"/>
                </a:lnTo>
                <a:lnTo>
                  <a:pt x="13" y="152"/>
                </a:lnTo>
                <a:lnTo>
                  <a:pt x="13" y="147"/>
                </a:lnTo>
                <a:lnTo>
                  <a:pt x="15" y="145"/>
                </a:lnTo>
                <a:lnTo>
                  <a:pt x="18" y="142"/>
                </a:lnTo>
                <a:lnTo>
                  <a:pt x="18" y="140"/>
                </a:lnTo>
                <a:lnTo>
                  <a:pt x="22" y="138"/>
                </a:lnTo>
                <a:lnTo>
                  <a:pt x="25" y="135"/>
                </a:lnTo>
                <a:lnTo>
                  <a:pt x="25" y="133"/>
                </a:lnTo>
                <a:lnTo>
                  <a:pt x="27" y="133"/>
                </a:lnTo>
                <a:lnTo>
                  <a:pt x="20" y="133"/>
                </a:lnTo>
                <a:lnTo>
                  <a:pt x="20" y="133"/>
                </a:lnTo>
                <a:close/>
              </a:path>
              <a:path w="271" h="175">
                <a:moveTo>
                  <a:pt x="111" y="130"/>
                </a:moveTo>
                <a:lnTo>
                  <a:pt x="104" y="130"/>
                </a:lnTo>
                <a:lnTo>
                  <a:pt x="104" y="142"/>
                </a:lnTo>
                <a:lnTo>
                  <a:pt x="111" y="138"/>
                </a:lnTo>
                <a:lnTo>
                  <a:pt x="111" y="130"/>
                </a:lnTo>
                <a:lnTo>
                  <a:pt x="111" y="130"/>
                </a:lnTo>
                <a:close/>
              </a:path>
              <a:path w="271" h="175">
                <a:moveTo>
                  <a:pt x="111" y="106"/>
                </a:moveTo>
                <a:lnTo>
                  <a:pt x="104" y="109"/>
                </a:lnTo>
                <a:lnTo>
                  <a:pt x="104" y="126"/>
                </a:lnTo>
                <a:lnTo>
                  <a:pt x="63" y="126"/>
                </a:lnTo>
                <a:lnTo>
                  <a:pt x="56" y="128"/>
                </a:lnTo>
                <a:lnTo>
                  <a:pt x="56" y="142"/>
                </a:lnTo>
                <a:lnTo>
                  <a:pt x="63" y="140"/>
                </a:lnTo>
                <a:lnTo>
                  <a:pt x="63" y="130"/>
                </a:lnTo>
                <a:lnTo>
                  <a:pt x="104" y="130"/>
                </a:lnTo>
                <a:lnTo>
                  <a:pt x="111" y="130"/>
                </a:lnTo>
                <a:lnTo>
                  <a:pt x="111" y="126"/>
                </a:lnTo>
                <a:lnTo>
                  <a:pt x="111" y="106"/>
                </a:lnTo>
                <a:lnTo>
                  <a:pt x="111" y="106"/>
                </a:lnTo>
                <a:close/>
              </a:path>
              <a:path w="271" h="175">
                <a:moveTo>
                  <a:pt x="56" y="82"/>
                </a:moveTo>
                <a:lnTo>
                  <a:pt x="56" y="106"/>
                </a:lnTo>
                <a:lnTo>
                  <a:pt x="63" y="104"/>
                </a:lnTo>
                <a:lnTo>
                  <a:pt x="63" y="85"/>
                </a:lnTo>
                <a:lnTo>
                  <a:pt x="104" y="85"/>
                </a:lnTo>
                <a:lnTo>
                  <a:pt x="56" y="82"/>
                </a:lnTo>
                <a:lnTo>
                  <a:pt x="56" y="82"/>
                </a:lnTo>
                <a:close/>
              </a:path>
              <a:path w="271" h="175">
                <a:moveTo>
                  <a:pt x="37" y="66"/>
                </a:moveTo>
                <a:lnTo>
                  <a:pt x="25" y="68"/>
                </a:lnTo>
                <a:lnTo>
                  <a:pt x="25" y="128"/>
                </a:lnTo>
                <a:lnTo>
                  <a:pt x="22" y="130"/>
                </a:lnTo>
                <a:lnTo>
                  <a:pt x="20" y="133"/>
                </a:lnTo>
                <a:lnTo>
                  <a:pt x="30" y="133"/>
                </a:lnTo>
                <a:lnTo>
                  <a:pt x="30" y="135"/>
                </a:lnTo>
                <a:lnTo>
                  <a:pt x="32" y="138"/>
                </a:lnTo>
                <a:lnTo>
                  <a:pt x="37" y="142"/>
                </a:lnTo>
                <a:lnTo>
                  <a:pt x="37" y="145"/>
                </a:lnTo>
                <a:lnTo>
                  <a:pt x="39" y="147"/>
                </a:lnTo>
                <a:lnTo>
                  <a:pt x="41" y="150"/>
                </a:lnTo>
                <a:lnTo>
                  <a:pt x="44" y="152"/>
                </a:lnTo>
                <a:lnTo>
                  <a:pt x="46" y="154"/>
                </a:lnTo>
                <a:lnTo>
                  <a:pt x="87" y="154"/>
                </a:lnTo>
                <a:lnTo>
                  <a:pt x="85" y="154"/>
                </a:lnTo>
                <a:lnTo>
                  <a:pt x="75" y="154"/>
                </a:lnTo>
                <a:lnTo>
                  <a:pt x="73" y="152"/>
                </a:lnTo>
                <a:lnTo>
                  <a:pt x="68" y="152"/>
                </a:lnTo>
                <a:lnTo>
                  <a:pt x="66" y="152"/>
                </a:lnTo>
                <a:lnTo>
                  <a:pt x="58" y="152"/>
                </a:lnTo>
                <a:lnTo>
                  <a:pt x="56" y="150"/>
                </a:lnTo>
                <a:lnTo>
                  <a:pt x="53" y="150"/>
                </a:lnTo>
                <a:lnTo>
                  <a:pt x="51" y="147"/>
                </a:lnTo>
                <a:lnTo>
                  <a:pt x="49" y="147"/>
                </a:lnTo>
                <a:lnTo>
                  <a:pt x="46" y="145"/>
                </a:lnTo>
                <a:lnTo>
                  <a:pt x="44" y="142"/>
                </a:lnTo>
                <a:lnTo>
                  <a:pt x="41" y="140"/>
                </a:lnTo>
                <a:lnTo>
                  <a:pt x="39" y="138"/>
                </a:lnTo>
                <a:lnTo>
                  <a:pt x="37" y="135"/>
                </a:lnTo>
                <a:lnTo>
                  <a:pt x="34" y="133"/>
                </a:lnTo>
                <a:lnTo>
                  <a:pt x="32" y="130"/>
                </a:lnTo>
                <a:lnTo>
                  <a:pt x="32" y="70"/>
                </a:lnTo>
                <a:lnTo>
                  <a:pt x="37" y="66"/>
                </a:lnTo>
                <a:lnTo>
                  <a:pt x="37" y="66"/>
                </a:lnTo>
                <a:close/>
              </a:path>
              <a:path w="271" h="175">
                <a:moveTo>
                  <a:pt x="116" y="61"/>
                </a:moveTo>
                <a:lnTo>
                  <a:pt x="104" y="63"/>
                </a:lnTo>
                <a:lnTo>
                  <a:pt x="104" y="80"/>
                </a:lnTo>
                <a:lnTo>
                  <a:pt x="63" y="80"/>
                </a:lnTo>
                <a:lnTo>
                  <a:pt x="56" y="82"/>
                </a:lnTo>
                <a:lnTo>
                  <a:pt x="104" y="85"/>
                </a:lnTo>
                <a:lnTo>
                  <a:pt x="104" y="104"/>
                </a:lnTo>
                <a:lnTo>
                  <a:pt x="63" y="104"/>
                </a:lnTo>
                <a:lnTo>
                  <a:pt x="56" y="106"/>
                </a:lnTo>
                <a:lnTo>
                  <a:pt x="56" y="128"/>
                </a:lnTo>
                <a:lnTo>
                  <a:pt x="63" y="126"/>
                </a:lnTo>
                <a:lnTo>
                  <a:pt x="63" y="109"/>
                </a:lnTo>
                <a:lnTo>
                  <a:pt x="104" y="109"/>
                </a:lnTo>
                <a:lnTo>
                  <a:pt x="111" y="106"/>
                </a:lnTo>
                <a:lnTo>
                  <a:pt x="111" y="66"/>
                </a:lnTo>
                <a:lnTo>
                  <a:pt x="116" y="61"/>
                </a:lnTo>
                <a:lnTo>
                  <a:pt x="116" y="61"/>
                </a:lnTo>
                <a:close/>
              </a:path>
              <a:path w="271" h="175">
                <a:moveTo>
                  <a:pt x="30" y="56"/>
                </a:moveTo>
                <a:lnTo>
                  <a:pt x="22" y="63"/>
                </a:lnTo>
                <a:lnTo>
                  <a:pt x="1" y="63"/>
                </a:lnTo>
                <a:lnTo>
                  <a:pt x="6" y="70"/>
                </a:lnTo>
                <a:lnTo>
                  <a:pt x="8" y="70"/>
                </a:lnTo>
                <a:lnTo>
                  <a:pt x="10" y="68"/>
                </a:lnTo>
                <a:lnTo>
                  <a:pt x="25" y="68"/>
                </a:lnTo>
                <a:lnTo>
                  <a:pt x="37" y="66"/>
                </a:lnTo>
                <a:lnTo>
                  <a:pt x="30" y="56"/>
                </a:lnTo>
                <a:lnTo>
                  <a:pt x="30" y="56"/>
                </a:lnTo>
                <a:close/>
              </a:path>
              <a:path w="271" h="175">
                <a:moveTo>
                  <a:pt x="56" y="54"/>
                </a:moveTo>
                <a:lnTo>
                  <a:pt x="56" y="58"/>
                </a:lnTo>
                <a:lnTo>
                  <a:pt x="63" y="58"/>
                </a:lnTo>
                <a:lnTo>
                  <a:pt x="56" y="54"/>
                </a:lnTo>
                <a:lnTo>
                  <a:pt x="56" y="54"/>
                </a:lnTo>
                <a:close/>
              </a:path>
              <a:path w="271" h="175">
                <a:moveTo>
                  <a:pt x="109" y="51"/>
                </a:moveTo>
                <a:lnTo>
                  <a:pt x="104" y="58"/>
                </a:lnTo>
                <a:lnTo>
                  <a:pt x="56" y="58"/>
                </a:lnTo>
                <a:lnTo>
                  <a:pt x="56" y="63"/>
                </a:lnTo>
                <a:lnTo>
                  <a:pt x="56" y="82"/>
                </a:lnTo>
                <a:lnTo>
                  <a:pt x="63" y="80"/>
                </a:lnTo>
                <a:lnTo>
                  <a:pt x="63" y="63"/>
                </a:lnTo>
                <a:lnTo>
                  <a:pt x="104" y="63"/>
                </a:lnTo>
                <a:lnTo>
                  <a:pt x="116" y="61"/>
                </a:lnTo>
                <a:lnTo>
                  <a:pt x="109" y="51"/>
                </a:lnTo>
                <a:lnTo>
                  <a:pt x="109" y="51"/>
                </a:lnTo>
                <a:close/>
              </a:path>
              <a:path w="271" h="175">
                <a:moveTo>
                  <a:pt x="85" y="42"/>
                </a:moveTo>
                <a:lnTo>
                  <a:pt x="75" y="42"/>
                </a:lnTo>
                <a:lnTo>
                  <a:pt x="75" y="58"/>
                </a:lnTo>
                <a:lnTo>
                  <a:pt x="78" y="58"/>
                </a:lnTo>
                <a:lnTo>
                  <a:pt x="85" y="42"/>
                </a:lnTo>
                <a:lnTo>
                  <a:pt x="85" y="42"/>
                </a:lnTo>
                <a:close/>
              </a:path>
              <a:path w="271" h="175">
                <a:moveTo>
                  <a:pt x="118" y="27"/>
                </a:moveTo>
                <a:lnTo>
                  <a:pt x="111" y="37"/>
                </a:lnTo>
                <a:lnTo>
                  <a:pt x="39" y="37"/>
                </a:lnTo>
                <a:lnTo>
                  <a:pt x="44" y="44"/>
                </a:lnTo>
                <a:lnTo>
                  <a:pt x="46" y="42"/>
                </a:lnTo>
                <a:lnTo>
                  <a:pt x="128" y="42"/>
                </a:lnTo>
                <a:lnTo>
                  <a:pt x="118" y="27"/>
                </a:lnTo>
                <a:lnTo>
                  <a:pt x="118" y="27"/>
                </a:lnTo>
                <a:close/>
              </a:path>
              <a:path w="271" h="175">
                <a:moveTo>
                  <a:pt x="15" y="6"/>
                </a:moveTo>
                <a:lnTo>
                  <a:pt x="15" y="8"/>
                </a:lnTo>
                <a:lnTo>
                  <a:pt x="18" y="13"/>
                </a:lnTo>
                <a:lnTo>
                  <a:pt x="20" y="15"/>
                </a:lnTo>
                <a:lnTo>
                  <a:pt x="20" y="18"/>
                </a:lnTo>
                <a:lnTo>
                  <a:pt x="22" y="22"/>
                </a:lnTo>
                <a:lnTo>
                  <a:pt x="22" y="30"/>
                </a:lnTo>
                <a:lnTo>
                  <a:pt x="25" y="32"/>
                </a:lnTo>
                <a:lnTo>
                  <a:pt x="27" y="37"/>
                </a:lnTo>
                <a:lnTo>
                  <a:pt x="32" y="34"/>
                </a:lnTo>
                <a:lnTo>
                  <a:pt x="32" y="20"/>
                </a:lnTo>
                <a:lnTo>
                  <a:pt x="30" y="15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8" y="6"/>
                </a:lnTo>
                <a:lnTo>
                  <a:pt x="15" y="6"/>
                </a:lnTo>
                <a:lnTo>
                  <a:pt x="15" y="6"/>
                </a:lnTo>
                <a:close/>
              </a:path>
              <a:path w="271" h="175">
                <a:moveTo>
                  <a:pt x="56" y="3"/>
                </a:moveTo>
                <a:lnTo>
                  <a:pt x="56" y="8"/>
                </a:lnTo>
                <a:lnTo>
                  <a:pt x="58" y="10"/>
                </a:lnTo>
                <a:lnTo>
                  <a:pt x="61" y="15"/>
                </a:lnTo>
                <a:lnTo>
                  <a:pt x="63" y="18"/>
                </a:lnTo>
                <a:lnTo>
                  <a:pt x="63" y="20"/>
                </a:lnTo>
                <a:lnTo>
                  <a:pt x="66" y="22"/>
                </a:lnTo>
                <a:lnTo>
                  <a:pt x="66" y="30"/>
                </a:lnTo>
                <a:lnTo>
                  <a:pt x="68" y="32"/>
                </a:lnTo>
                <a:lnTo>
                  <a:pt x="68" y="34"/>
                </a:lnTo>
                <a:lnTo>
                  <a:pt x="70" y="32"/>
                </a:lnTo>
                <a:lnTo>
                  <a:pt x="73" y="32"/>
                </a:lnTo>
                <a:lnTo>
                  <a:pt x="73" y="27"/>
                </a:lnTo>
                <a:lnTo>
                  <a:pt x="75" y="25"/>
                </a:lnTo>
                <a:lnTo>
                  <a:pt x="73" y="22"/>
                </a:lnTo>
                <a:lnTo>
                  <a:pt x="73" y="18"/>
                </a:lnTo>
                <a:lnTo>
                  <a:pt x="70" y="13"/>
                </a:lnTo>
                <a:lnTo>
                  <a:pt x="68" y="13"/>
                </a:lnTo>
                <a:lnTo>
                  <a:pt x="68" y="10"/>
                </a:lnTo>
                <a:lnTo>
                  <a:pt x="66" y="10"/>
                </a:lnTo>
                <a:lnTo>
                  <a:pt x="63" y="8"/>
                </a:lnTo>
                <a:lnTo>
                  <a:pt x="58" y="6"/>
                </a:lnTo>
                <a:lnTo>
                  <a:pt x="56" y="3"/>
                </a:lnTo>
                <a:lnTo>
                  <a:pt x="56" y="3"/>
                </a:lnTo>
                <a:close/>
              </a:path>
              <a:path w="271" h="175">
                <a:moveTo>
                  <a:pt x="99" y="1"/>
                </a:moveTo>
                <a:lnTo>
                  <a:pt x="99" y="6"/>
                </a:lnTo>
                <a:lnTo>
                  <a:pt x="97" y="8"/>
                </a:lnTo>
                <a:lnTo>
                  <a:pt x="97" y="15"/>
                </a:lnTo>
                <a:lnTo>
                  <a:pt x="94" y="18"/>
                </a:lnTo>
                <a:lnTo>
                  <a:pt x="94" y="20"/>
                </a:lnTo>
                <a:lnTo>
                  <a:pt x="92" y="25"/>
                </a:lnTo>
                <a:lnTo>
                  <a:pt x="90" y="30"/>
                </a:lnTo>
                <a:lnTo>
                  <a:pt x="90" y="32"/>
                </a:lnTo>
                <a:lnTo>
                  <a:pt x="87" y="37"/>
                </a:lnTo>
                <a:lnTo>
                  <a:pt x="92" y="37"/>
                </a:lnTo>
                <a:lnTo>
                  <a:pt x="94" y="32"/>
                </a:lnTo>
                <a:lnTo>
                  <a:pt x="94" y="30"/>
                </a:lnTo>
                <a:lnTo>
                  <a:pt x="97" y="25"/>
                </a:lnTo>
                <a:lnTo>
                  <a:pt x="99" y="22"/>
                </a:lnTo>
                <a:lnTo>
                  <a:pt x="101" y="20"/>
                </a:lnTo>
                <a:lnTo>
                  <a:pt x="104" y="18"/>
                </a:lnTo>
                <a:lnTo>
                  <a:pt x="106" y="15"/>
                </a:lnTo>
                <a:lnTo>
                  <a:pt x="109" y="13"/>
                </a:lnTo>
                <a:lnTo>
                  <a:pt x="111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271" h="175">
                <a:moveTo>
                  <a:pt x="210" y="154"/>
                </a:moveTo>
                <a:lnTo>
                  <a:pt x="210" y="174"/>
                </a:lnTo>
                <a:lnTo>
                  <a:pt x="217" y="166"/>
                </a:lnTo>
                <a:lnTo>
                  <a:pt x="217" y="157"/>
                </a:lnTo>
                <a:lnTo>
                  <a:pt x="246" y="157"/>
                </a:lnTo>
                <a:lnTo>
                  <a:pt x="210" y="154"/>
                </a:lnTo>
                <a:lnTo>
                  <a:pt x="210" y="154"/>
                </a:lnTo>
                <a:close/>
              </a:path>
              <a:path w="271" h="175">
                <a:moveTo>
                  <a:pt x="195" y="130"/>
                </a:moveTo>
                <a:lnTo>
                  <a:pt x="176" y="138"/>
                </a:lnTo>
                <a:lnTo>
                  <a:pt x="188" y="138"/>
                </a:lnTo>
                <a:lnTo>
                  <a:pt x="190" y="135"/>
                </a:lnTo>
                <a:lnTo>
                  <a:pt x="193" y="135"/>
                </a:lnTo>
                <a:lnTo>
                  <a:pt x="195" y="133"/>
                </a:lnTo>
                <a:lnTo>
                  <a:pt x="195" y="130"/>
                </a:lnTo>
                <a:lnTo>
                  <a:pt x="195" y="130"/>
                </a:lnTo>
                <a:close/>
              </a:path>
              <a:path w="271" h="175">
                <a:moveTo>
                  <a:pt x="255" y="106"/>
                </a:moveTo>
                <a:lnTo>
                  <a:pt x="246" y="109"/>
                </a:lnTo>
                <a:lnTo>
                  <a:pt x="246" y="152"/>
                </a:lnTo>
                <a:lnTo>
                  <a:pt x="217" y="152"/>
                </a:lnTo>
                <a:lnTo>
                  <a:pt x="210" y="152"/>
                </a:lnTo>
                <a:lnTo>
                  <a:pt x="210" y="154"/>
                </a:lnTo>
                <a:lnTo>
                  <a:pt x="246" y="157"/>
                </a:lnTo>
                <a:lnTo>
                  <a:pt x="246" y="169"/>
                </a:lnTo>
                <a:lnTo>
                  <a:pt x="253" y="164"/>
                </a:lnTo>
                <a:lnTo>
                  <a:pt x="253" y="111"/>
                </a:lnTo>
                <a:lnTo>
                  <a:pt x="255" y="106"/>
                </a:lnTo>
                <a:lnTo>
                  <a:pt x="255" y="106"/>
                </a:lnTo>
                <a:close/>
              </a:path>
              <a:path w="271" h="175">
                <a:moveTo>
                  <a:pt x="202" y="102"/>
                </a:moveTo>
                <a:lnTo>
                  <a:pt x="200" y="104"/>
                </a:lnTo>
                <a:lnTo>
                  <a:pt x="198" y="104"/>
                </a:lnTo>
                <a:lnTo>
                  <a:pt x="198" y="106"/>
                </a:lnTo>
                <a:lnTo>
                  <a:pt x="195" y="109"/>
                </a:lnTo>
                <a:lnTo>
                  <a:pt x="193" y="111"/>
                </a:lnTo>
                <a:lnTo>
                  <a:pt x="190" y="114"/>
                </a:lnTo>
                <a:lnTo>
                  <a:pt x="188" y="114"/>
                </a:lnTo>
                <a:lnTo>
                  <a:pt x="188" y="116"/>
                </a:lnTo>
                <a:lnTo>
                  <a:pt x="190" y="116"/>
                </a:lnTo>
                <a:lnTo>
                  <a:pt x="193" y="114"/>
                </a:lnTo>
                <a:lnTo>
                  <a:pt x="195" y="111"/>
                </a:lnTo>
                <a:lnTo>
                  <a:pt x="198" y="111"/>
                </a:lnTo>
                <a:lnTo>
                  <a:pt x="200" y="109"/>
                </a:lnTo>
                <a:lnTo>
                  <a:pt x="202" y="109"/>
                </a:lnTo>
                <a:lnTo>
                  <a:pt x="205" y="106"/>
                </a:lnTo>
                <a:lnTo>
                  <a:pt x="207" y="104"/>
                </a:lnTo>
                <a:lnTo>
                  <a:pt x="210" y="102"/>
                </a:lnTo>
                <a:lnTo>
                  <a:pt x="202" y="102"/>
                </a:lnTo>
                <a:lnTo>
                  <a:pt x="202" y="102"/>
                </a:lnTo>
                <a:close/>
              </a:path>
              <a:path w="271" h="175">
                <a:moveTo>
                  <a:pt x="248" y="99"/>
                </a:moveTo>
                <a:lnTo>
                  <a:pt x="246" y="104"/>
                </a:lnTo>
                <a:lnTo>
                  <a:pt x="219" y="104"/>
                </a:lnTo>
                <a:lnTo>
                  <a:pt x="210" y="106"/>
                </a:lnTo>
                <a:lnTo>
                  <a:pt x="210" y="152"/>
                </a:lnTo>
                <a:lnTo>
                  <a:pt x="217" y="152"/>
                </a:lnTo>
                <a:lnTo>
                  <a:pt x="217" y="109"/>
                </a:lnTo>
                <a:lnTo>
                  <a:pt x="246" y="109"/>
                </a:lnTo>
                <a:lnTo>
                  <a:pt x="255" y="106"/>
                </a:lnTo>
                <a:lnTo>
                  <a:pt x="248" y="99"/>
                </a:lnTo>
                <a:lnTo>
                  <a:pt x="248" y="99"/>
                </a:lnTo>
                <a:close/>
              </a:path>
              <a:path w="271" h="175">
                <a:moveTo>
                  <a:pt x="152" y="85"/>
                </a:moveTo>
                <a:lnTo>
                  <a:pt x="152" y="145"/>
                </a:lnTo>
                <a:lnTo>
                  <a:pt x="142" y="150"/>
                </a:lnTo>
                <a:lnTo>
                  <a:pt x="147" y="159"/>
                </a:lnTo>
                <a:lnTo>
                  <a:pt x="152" y="157"/>
                </a:lnTo>
                <a:lnTo>
                  <a:pt x="154" y="154"/>
                </a:lnTo>
                <a:lnTo>
                  <a:pt x="157" y="152"/>
                </a:lnTo>
                <a:lnTo>
                  <a:pt x="159" y="152"/>
                </a:lnTo>
                <a:lnTo>
                  <a:pt x="164" y="150"/>
                </a:lnTo>
                <a:lnTo>
                  <a:pt x="166" y="150"/>
                </a:lnTo>
                <a:lnTo>
                  <a:pt x="169" y="147"/>
                </a:lnTo>
                <a:lnTo>
                  <a:pt x="171" y="145"/>
                </a:lnTo>
                <a:lnTo>
                  <a:pt x="173" y="145"/>
                </a:lnTo>
                <a:lnTo>
                  <a:pt x="159" y="142"/>
                </a:lnTo>
                <a:lnTo>
                  <a:pt x="159" y="99"/>
                </a:lnTo>
                <a:lnTo>
                  <a:pt x="161" y="94"/>
                </a:lnTo>
                <a:lnTo>
                  <a:pt x="152" y="85"/>
                </a:lnTo>
                <a:lnTo>
                  <a:pt x="152" y="85"/>
                </a:lnTo>
                <a:close/>
              </a:path>
              <a:path w="271" h="175">
                <a:moveTo>
                  <a:pt x="188" y="85"/>
                </a:moveTo>
                <a:lnTo>
                  <a:pt x="183" y="94"/>
                </a:lnTo>
                <a:lnTo>
                  <a:pt x="176" y="94"/>
                </a:lnTo>
                <a:lnTo>
                  <a:pt x="198" y="97"/>
                </a:lnTo>
                <a:lnTo>
                  <a:pt x="188" y="85"/>
                </a:lnTo>
                <a:lnTo>
                  <a:pt x="188" y="85"/>
                </a:lnTo>
                <a:close/>
              </a:path>
              <a:path w="271" h="175">
                <a:moveTo>
                  <a:pt x="221" y="78"/>
                </a:moveTo>
                <a:lnTo>
                  <a:pt x="219" y="82"/>
                </a:lnTo>
                <a:lnTo>
                  <a:pt x="217" y="85"/>
                </a:lnTo>
                <a:lnTo>
                  <a:pt x="217" y="87"/>
                </a:lnTo>
                <a:lnTo>
                  <a:pt x="214" y="90"/>
                </a:lnTo>
                <a:lnTo>
                  <a:pt x="212" y="92"/>
                </a:lnTo>
                <a:lnTo>
                  <a:pt x="210" y="94"/>
                </a:lnTo>
                <a:lnTo>
                  <a:pt x="207" y="97"/>
                </a:lnTo>
                <a:lnTo>
                  <a:pt x="205" y="99"/>
                </a:lnTo>
                <a:lnTo>
                  <a:pt x="202" y="102"/>
                </a:lnTo>
                <a:lnTo>
                  <a:pt x="210" y="102"/>
                </a:lnTo>
                <a:lnTo>
                  <a:pt x="210" y="106"/>
                </a:lnTo>
                <a:lnTo>
                  <a:pt x="219" y="104"/>
                </a:lnTo>
                <a:lnTo>
                  <a:pt x="212" y="99"/>
                </a:lnTo>
                <a:lnTo>
                  <a:pt x="214" y="99"/>
                </a:lnTo>
                <a:lnTo>
                  <a:pt x="217" y="94"/>
                </a:lnTo>
                <a:lnTo>
                  <a:pt x="219" y="92"/>
                </a:lnTo>
                <a:lnTo>
                  <a:pt x="221" y="90"/>
                </a:lnTo>
                <a:lnTo>
                  <a:pt x="224" y="87"/>
                </a:lnTo>
                <a:lnTo>
                  <a:pt x="226" y="85"/>
                </a:lnTo>
                <a:lnTo>
                  <a:pt x="229" y="82"/>
                </a:lnTo>
                <a:lnTo>
                  <a:pt x="229" y="80"/>
                </a:lnTo>
                <a:lnTo>
                  <a:pt x="231" y="78"/>
                </a:lnTo>
                <a:lnTo>
                  <a:pt x="221" y="78"/>
                </a:lnTo>
                <a:lnTo>
                  <a:pt x="221" y="78"/>
                </a:lnTo>
                <a:close/>
              </a:path>
              <a:path w="271" h="175">
                <a:moveTo>
                  <a:pt x="169" y="66"/>
                </a:moveTo>
                <a:lnTo>
                  <a:pt x="169" y="140"/>
                </a:lnTo>
                <a:lnTo>
                  <a:pt x="159" y="142"/>
                </a:lnTo>
                <a:lnTo>
                  <a:pt x="173" y="145"/>
                </a:lnTo>
                <a:lnTo>
                  <a:pt x="176" y="142"/>
                </a:lnTo>
                <a:lnTo>
                  <a:pt x="178" y="142"/>
                </a:lnTo>
                <a:lnTo>
                  <a:pt x="181" y="140"/>
                </a:lnTo>
                <a:lnTo>
                  <a:pt x="183" y="140"/>
                </a:lnTo>
                <a:lnTo>
                  <a:pt x="186" y="138"/>
                </a:lnTo>
                <a:lnTo>
                  <a:pt x="176" y="138"/>
                </a:lnTo>
                <a:lnTo>
                  <a:pt x="176" y="97"/>
                </a:lnTo>
                <a:lnTo>
                  <a:pt x="198" y="97"/>
                </a:lnTo>
                <a:lnTo>
                  <a:pt x="176" y="94"/>
                </a:lnTo>
                <a:lnTo>
                  <a:pt x="176" y="66"/>
                </a:lnTo>
                <a:lnTo>
                  <a:pt x="186" y="66"/>
                </a:lnTo>
                <a:lnTo>
                  <a:pt x="169" y="66"/>
                </a:lnTo>
                <a:lnTo>
                  <a:pt x="169" y="66"/>
                </a:lnTo>
                <a:close/>
              </a:path>
              <a:path w="271" h="175">
                <a:moveTo>
                  <a:pt x="193" y="66"/>
                </a:moveTo>
                <a:lnTo>
                  <a:pt x="169" y="66"/>
                </a:lnTo>
                <a:lnTo>
                  <a:pt x="186" y="66"/>
                </a:lnTo>
                <a:lnTo>
                  <a:pt x="186" y="73"/>
                </a:lnTo>
                <a:lnTo>
                  <a:pt x="193" y="68"/>
                </a:lnTo>
                <a:lnTo>
                  <a:pt x="193" y="66"/>
                </a:lnTo>
                <a:lnTo>
                  <a:pt x="193" y="66"/>
                </a:lnTo>
                <a:close/>
              </a:path>
              <a:path w="271" h="175">
                <a:moveTo>
                  <a:pt x="207" y="39"/>
                </a:moveTo>
                <a:lnTo>
                  <a:pt x="207" y="44"/>
                </a:lnTo>
                <a:lnTo>
                  <a:pt x="205" y="46"/>
                </a:lnTo>
                <a:lnTo>
                  <a:pt x="205" y="51"/>
                </a:lnTo>
                <a:lnTo>
                  <a:pt x="202" y="54"/>
                </a:lnTo>
                <a:lnTo>
                  <a:pt x="202" y="56"/>
                </a:lnTo>
                <a:lnTo>
                  <a:pt x="200" y="61"/>
                </a:lnTo>
                <a:lnTo>
                  <a:pt x="200" y="63"/>
                </a:lnTo>
                <a:lnTo>
                  <a:pt x="198" y="68"/>
                </a:lnTo>
                <a:lnTo>
                  <a:pt x="195" y="70"/>
                </a:lnTo>
                <a:lnTo>
                  <a:pt x="195" y="75"/>
                </a:lnTo>
                <a:lnTo>
                  <a:pt x="198" y="75"/>
                </a:lnTo>
                <a:lnTo>
                  <a:pt x="198" y="73"/>
                </a:lnTo>
                <a:lnTo>
                  <a:pt x="200" y="68"/>
                </a:lnTo>
                <a:lnTo>
                  <a:pt x="202" y="66"/>
                </a:lnTo>
                <a:lnTo>
                  <a:pt x="202" y="63"/>
                </a:lnTo>
                <a:lnTo>
                  <a:pt x="205" y="61"/>
                </a:lnTo>
                <a:lnTo>
                  <a:pt x="207" y="58"/>
                </a:lnTo>
                <a:lnTo>
                  <a:pt x="207" y="54"/>
                </a:lnTo>
                <a:lnTo>
                  <a:pt x="210" y="51"/>
                </a:lnTo>
                <a:lnTo>
                  <a:pt x="210" y="46"/>
                </a:lnTo>
                <a:lnTo>
                  <a:pt x="212" y="44"/>
                </a:lnTo>
                <a:lnTo>
                  <a:pt x="214" y="39"/>
                </a:lnTo>
                <a:lnTo>
                  <a:pt x="207" y="39"/>
                </a:lnTo>
                <a:lnTo>
                  <a:pt x="207" y="39"/>
                </a:lnTo>
                <a:close/>
              </a:path>
              <a:path w="271" h="175">
                <a:moveTo>
                  <a:pt x="210" y="30"/>
                </a:moveTo>
                <a:lnTo>
                  <a:pt x="210" y="37"/>
                </a:lnTo>
                <a:lnTo>
                  <a:pt x="207" y="39"/>
                </a:lnTo>
                <a:lnTo>
                  <a:pt x="214" y="39"/>
                </a:lnTo>
                <a:lnTo>
                  <a:pt x="214" y="42"/>
                </a:lnTo>
                <a:lnTo>
                  <a:pt x="214" y="46"/>
                </a:lnTo>
                <a:lnTo>
                  <a:pt x="217" y="49"/>
                </a:lnTo>
                <a:lnTo>
                  <a:pt x="217" y="54"/>
                </a:lnTo>
                <a:lnTo>
                  <a:pt x="219" y="56"/>
                </a:lnTo>
                <a:lnTo>
                  <a:pt x="221" y="58"/>
                </a:lnTo>
                <a:lnTo>
                  <a:pt x="221" y="63"/>
                </a:lnTo>
                <a:lnTo>
                  <a:pt x="224" y="66"/>
                </a:lnTo>
                <a:lnTo>
                  <a:pt x="224" y="68"/>
                </a:lnTo>
                <a:lnTo>
                  <a:pt x="226" y="70"/>
                </a:lnTo>
                <a:lnTo>
                  <a:pt x="226" y="73"/>
                </a:lnTo>
                <a:lnTo>
                  <a:pt x="224" y="75"/>
                </a:lnTo>
                <a:lnTo>
                  <a:pt x="221" y="78"/>
                </a:lnTo>
                <a:lnTo>
                  <a:pt x="231" y="78"/>
                </a:lnTo>
                <a:lnTo>
                  <a:pt x="233" y="80"/>
                </a:lnTo>
                <a:lnTo>
                  <a:pt x="236" y="82"/>
                </a:lnTo>
                <a:lnTo>
                  <a:pt x="238" y="85"/>
                </a:lnTo>
                <a:lnTo>
                  <a:pt x="238" y="87"/>
                </a:lnTo>
                <a:lnTo>
                  <a:pt x="241" y="90"/>
                </a:lnTo>
                <a:lnTo>
                  <a:pt x="243" y="92"/>
                </a:lnTo>
                <a:lnTo>
                  <a:pt x="246" y="94"/>
                </a:lnTo>
                <a:lnTo>
                  <a:pt x="248" y="97"/>
                </a:lnTo>
                <a:lnTo>
                  <a:pt x="250" y="99"/>
                </a:lnTo>
                <a:lnTo>
                  <a:pt x="253" y="102"/>
                </a:lnTo>
                <a:lnTo>
                  <a:pt x="255" y="102"/>
                </a:lnTo>
                <a:lnTo>
                  <a:pt x="258" y="104"/>
                </a:lnTo>
                <a:lnTo>
                  <a:pt x="260" y="106"/>
                </a:lnTo>
                <a:lnTo>
                  <a:pt x="262" y="104"/>
                </a:lnTo>
                <a:lnTo>
                  <a:pt x="262" y="102"/>
                </a:lnTo>
                <a:lnTo>
                  <a:pt x="265" y="99"/>
                </a:lnTo>
                <a:lnTo>
                  <a:pt x="267" y="99"/>
                </a:lnTo>
                <a:lnTo>
                  <a:pt x="270" y="97"/>
                </a:lnTo>
                <a:lnTo>
                  <a:pt x="270" y="94"/>
                </a:lnTo>
                <a:lnTo>
                  <a:pt x="267" y="94"/>
                </a:lnTo>
                <a:lnTo>
                  <a:pt x="265" y="92"/>
                </a:lnTo>
                <a:lnTo>
                  <a:pt x="262" y="92"/>
                </a:lnTo>
                <a:lnTo>
                  <a:pt x="260" y="90"/>
                </a:lnTo>
                <a:lnTo>
                  <a:pt x="258" y="90"/>
                </a:lnTo>
                <a:lnTo>
                  <a:pt x="255" y="87"/>
                </a:lnTo>
                <a:lnTo>
                  <a:pt x="250" y="85"/>
                </a:lnTo>
                <a:lnTo>
                  <a:pt x="248" y="85"/>
                </a:lnTo>
                <a:lnTo>
                  <a:pt x="246" y="82"/>
                </a:lnTo>
                <a:lnTo>
                  <a:pt x="246" y="80"/>
                </a:lnTo>
                <a:lnTo>
                  <a:pt x="243" y="78"/>
                </a:lnTo>
                <a:lnTo>
                  <a:pt x="241" y="75"/>
                </a:lnTo>
                <a:lnTo>
                  <a:pt x="238" y="73"/>
                </a:lnTo>
                <a:lnTo>
                  <a:pt x="236" y="70"/>
                </a:lnTo>
                <a:lnTo>
                  <a:pt x="238" y="68"/>
                </a:lnTo>
                <a:lnTo>
                  <a:pt x="231" y="66"/>
                </a:lnTo>
                <a:lnTo>
                  <a:pt x="229" y="63"/>
                </a:lnTo>
                <a:lnTo>
                  <a:pt x="226" y="61"/>
                </a:lnTo>
                <a:lnTo>
                  <a:pt x="226" y="58"/>
                </a:lnTo>
                <a:lnTo>
                  <a:pt x="224" y="56"/>
                </a:lnTo>
                <a:lnTo>
                  <a:pt x="221" y="51"/>
                </a:lnTo>
                <a:lnTo>
                  <a:pt x="221" y="49"/>
                </a:lnTo>
                <a:lnTo>
                  <a:pt x="219" y="46"/>
                </a:lnTo>
                <a:lnTo>
                  <a:pt x="217" y="44"/>
                </a:lnTo>
                <a:lnTo>
                  <a:pt x="217" y="39"/>
                </a:lnTo>
                <a:lnTo>
                  <a:pt x="214" y="37"/>
                </a:lnTo>
                <a:lnTo>
                  <a:pt x="217" y="30"/>
                </a:lnTo>
                <a:lnTo>
                  <a:pt x="246" y="30"/>
                </a:lnTo>
                <a:lnTo>
                  <a:pt x="210" y="30"/>
                </a:lnTo>
                <a:lnTo>
                  <a:pt x="210" y="30"/>
                </a:lnTo>
                <a:close/>
              </a:path>
              <a:path w="271" h="175">
                <a:moveTo>
                  <a:pt x="152" y="22"/>
                </a:moveTo>
                <a:lnTo>
                  <a:pt x="152" y="75"/>
                </a:lnTo>
                <a:lnTo>
                  <a:pt x="159" y="70"/>
                </a:lnTo>
                <a:lnTo>
                  <a:pt x="159" y="66"/>
                </a:lnTo>
                <a:lnTo>
                  <a:pt x="169" y="66"/>
                </a:lnTo>
                <a:lnTo>
                  <a:pt x="193" y="66"/>
                </a:lnTo>
                <a:lnTo>
                  <a:pt x="193" y="63"/>
                </a:lnTo>
                <a:lnTo>
                  <a:pt x="159" y="61"/>
                </a:lnTo>
                <a:lnTo>
                  <a:pt x="159" y="22"/>
                </a:lnTo>
                <a:lnTo>
                  <a:pt x="186" y="22"/>
                </a:lnTo>
                <a:lnTo>
                  <a:pt x="152" y="22"/>
                </a:lnTo>
                <a:lnTo>
                  <a:pt x="152" y="22"/>
                </a:lnTo>
                <a:close/>
              </a:path>
              <a:path w="271" h="175">
                <a:moveTo>
                  <a:pt x="250" y="20"/>
                </a:moveTo>
                <a:lnTo>
                  <a:pt x="246" y="27"/>
                </a:lnTo>
                <a:lnTo>
                  <a:pt x="219" y="27"/>
                </a:lnTo>
                <a:lnTo>
                  <a:pt x="260" y="30"/>
                </a:lnTo>
                <a:lnTo>
                  <a:pt x="250" y="20"/>
                </a:lnTo>
                <a:lnTo>
                  <a:pt x="250" y="20"/>
                </a:lnTo>
                <a:close/>
              </a:path>
              <a:path w="271" h="175">
                <a:moveTo>
                  <a:pt x="152" y="13"/>
                </a:moveTo>
                <a:lnTo>
                  <a:pt x="152" y="22"/>
                </a:lnTo>
                <a:lnTo>
                  <a:pt x="186" y="22"/>
                </a:lnTo>
                <a:lnTo>
                  <a:pt x="186" y="61"/>
                </a:lnTo>
                <a:lnTo>
                  <a:pt x="159" y="61"/>
                </a:lnTo>
                <a:lnTo>
                  <a:pt x="193" y="63"/>
                </a:lnTo>
                <a:lnTo>
                  <a:pt x="190" y="61"/>
                </a:lnTo>
                <a:lnTo>
                  <a:pt x="190" y="25"/>
                </a:lnTo>
                <a:lnTo>
                  <a:pt x="195" y="20"/>
                </a:lnTo>
                <a:lnTo>
                  <a:pt x="159" y="20"/>
                </a:lnTo>
                <a:lnTo>
                  <a:pt x="152" y="13"/>
                </a:lnTo>
                <a:lnTo>
                  <a:pt x="152" y="13"/>
                </a:lnTo>
                <a:close/>
              </a:path>
              <a:path w="271" h="175">
                <a:moveTo>
                  <a:pt x="188" y="13"/>
                </a:moveTo>
                <a:lnTo>
                  <a:pt x="183" y="20"/>
                </a:lnTo>
                <a:lnTo>
                  <a:pt x="159" y="20"/>
                </a:lnTo>
                <a:lnTo>
                  <a:pt x="195" y="20"/>
                </a:lnTo>
                <a:lnTo>
                  <a:pt x="188" y="13"/>
                </a:lnTo>
                <a:lnTo>
                  <a:pt x="188" y="13"/>
                </a:lnTo>
                <a:close/>
              </a:path>
              <a:path w="271" h="175">
                <a:moveTo>
                  <a:pt x="217" y="1"/>
                </a:moveTo>
                <a:lnTo>
                  <a:pt x="217" y="6"/>
                </a:lnTo>
                <a:lnTo>
                  <a:pt x="214" y="8"/>
                </a:lnTo>
                <a:lnTo>
                  <a:pt x="214" y="15"/>
                </a:lnTo>
                <a:lnTo>
                  <a:pt x="212" y="20"/>
                </a:lnTo>
                <a:lnTo>
                  <a:pt x="212" y="27"/>
                </a:lnTo>
                <a:lnTo>
                  <a:pt x="210" y="30"/>
                </a:lnTo>
                <a:lnTo>
                  <a:pt x="246" y="30"/>
                </a:lnTo>
                <a:lnTo>
                  <a:pt x="246" y="34"/>
                </a:lnTo>
                <a:lnTo>
                  <a:pt x="243" y="37"/>
                </a:lnTo>
                <a:lnTo>
                  <a:pt x="243" y="42"/>
                </a:lnTo>
                <a:lnTo>
                  <a:pt x="241" y="44"/>
                </a:lnTo>
                <a:lnTo>
                  <a:pt x="238" y="49"/>
                </a:lnTo>
                <a:lnTo>
                  <a:pt x="238" y="51"/>
                </a:lnTo>
                <a:lnTo>
                  <a:pt x="236" y="54"/>
                </a:lnTo>
                <a:lnTo>
                  <a:pt x="236" y="56"/>
                </a:lnTo>
                <a:lnTo>
                  <a:pt x="233" y="61"/>
                </a:lnTo>
                <a:lnTo>
                  <a:pt x="231" y="63"/>
                </a:lnTo>
                <a:lnTo>
                  <a:pt x="231" y="66"/>
                </a:lnTo>
                <a:lnTo>
                  <a:pt x="238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58"/>
                </a:lnTo>
                <a:lnTo>
                  <a:pt x="243" y="56"/>
                </a:lnTo>
                <a:lnTo>
                  <a:pt x="246" y="54"/>
                </a:lnTo>
                <a:lnTo>
                  <a:pt x="248" y="49"/>
                </a:lnTo>
                <a:lnTo>
                  <a:pt x="248" y="46"/>
                </a:lnTo>
                <a:lnTo>
                  <a:pt x="250" y="44"/>
                </a:lnTo>
                <a:lnTo>
                  <a:pt x="250" y="39"/>
                </a:lnTo>
                <a:lnTo>
                  <a:pt x="253" y="37"/>
                </a:lnTo>
                <a:lnTo>
                  <a:pt x="255" y="34"/>
                </a:lnTo>
                <a:lnTo>
                  <a:pt x="260" y="30"/>
                </a:lnTo>
                <a:lnTo>
                  <a:pt x="219" y="27"/>
                </a:lnTo>
                <a:lnTo>
                  <a:pt x="219" y="22"/>
                </a:lnTo>
                <a:lnTo>
                  <a:pt x="221" y="20"/>
                </a:lnTo>
                <a:lnTo>
                  <a:pt x="221" y="15"/>
                </a:lnTo>
                <a:lnTo>
                  <a:pt x="224" y="13"/>
                </a:lnTo>
                <a:lnTo>
                  <a:pt x="226" y="10"/>
                </a:lnTo>
                <a:lnTo>
                  <a:pt x="217" y="1"/>
                </a:lnTo>
                <a:lnTo>
                  <a:pt x="21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2" name="path 102"/>
          <p:cNvSpPr/>
          <p:nvPr/>
        </p:nvSpPr>
        <p:spPr>
          <a:xfrm>
            <a:off x="366521" y="261619"/>
            <a:ext cx="1525" cy="10175748"/>
          </a:xfrm>
          <a:custGeom>
            <a:avLst/>
            <a:gdLst/>
            <a:ahLst/>
            <a:cxnLst/>
            <a:rect l="0" t="0" r="0" b="0"/>
            <a:pathLst>
              <a:path w="2" h="16024">
                <a:moveTo>
                  <a:pt x="1" y="16024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" name="path 104"/>
          <p:cNvSpPr/>
          <p:nvPr/>
        </p:nvSpPr>
        <p:spPr>
          <a:xfrm>
            <a:off x="14757654" y="261619"/>
            <a:ext cx="1523" cy="10175748"/>
          </a:xfrm>
          <a:custGeom>
            <a:avLst/>
            <a:gdLst/>
            <a:ahLst/>
            <a:cxnLst/>
            <a:rect l="0" t="0" r="0" b="0"/>
            <a:pathLst>
              <a:path w="2" h="16024">
                <a:moveTo>
                  <a:pt x="1" y="16024"/>
                </a:moveTo>
                <a:lnTo>
                  <a:pt x="1" y="16022"/>
                </a:lnTo>
                <a:moveTo>
                  <a:pt x="1" y="0"/>
                </a:moveTo>
                <a:lnTo>
                  <a:pt x="1" y="1602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path 106"/>
          <p:cNvSpPr/>
          <p:nvPr/>
        </p:nvSpPr>
        <p:spPr>
          <a:xfrm>
            <a:off x="7379149" y="1688083"/>
            <a:ext cx="458782" cy="163544"/>
          </a:xfrm>
          <a:custGeom>
            <a:avLst/>
            <a:gdLst/>
            <a:ahLst/>
            <a:cxnLst/>
            <a:rect l="0" t="0" r="0" b="0"/>
            <a:pathLst>
              <a:path w="722" h="257">
                <a:moveTo>
                  <a:pt x="21" y="55"/>
                </a:moveTo>
                <a:lnTo>
                  <a:pt x="139" y="43"/>
                </a:lnTo>
                <a:moveTo>
                  <a:pt x="0" y="211"/>
                </a:moveTo>
                <a:lnTo>
                  <a:pt x="156" y="199"/>
                </a:lnTo>
                <a:moveTo>
                  <a:pt x="81" y="48"/>
                </a:moveTo>
                <a:lnTo>
                  <a:pt x="79" y="206"/>
                </a:lnTo>
                <a:moveTo>
                  <a:pt x="230" y="110"/>
                </a:moveTo>
                <a:lnTo>
                  <a:pt x="254" y="141"/>
                </a:lnTo>
                <a:moveTo>
                  <a:pt x="230" y="98"/>
                </a:moveTo>
                <a:lnTo>
                  <a:pt x="211" y="146"/>
                </a:lnTo>
                <a:lnTo>
                  <a:pt x="184" y="194"/>
                </a:lnTo>
                <a:moveTo>
                  <a:pt x="230" y="38"/>
                </a:moveTo>
                <a:lnTo>
                  <a:pt x="230" y="249"/>
                </a:lnTo>
                <a:moveTo>
                  <a:pt x="189" y="98"/>
                </a:moveTo>
                <a:lnTo>
                  <a:pt x="259" y="86"/>
                </a:lnTo>
                <a:moveTo>
                  <a:pt x="252" y="9"/>
                </a:moveTo>
                <a:lnTo>
                  <a:pt x="199" y="57"/>
                </a:lnTo>
                <a:moveTo>
                  <a:pt x="276" y="16"/>
                </a:moveTo>
                <a:lnTo>
                  <a:pt x="276" y="100"/>
                </a:lnTo>
                <a:moveTo>
                  <a:pt x="276" y="33"/>
                </a:moveTo>
                <a:lnTo>
                  <a:pt x="324" y="26"/>
                </a:lnTo>
                <a:moveTo>
                  <a:pt x="326" y="16"/>
                </a:moveTo>
                <a:lnTo>
                  <a:pt x="321" y="84"/>
                </a:lnTo>
                <a:moveTo>
                  <a:pt x="326" y="84"/>
                </a:moveTo>
                <a:lnTo>
                  <a:pt x="276" y="91"/>
                </a:lnTo>
                <a:moveTo>
                  <a:pt x="268" y="131"/>
                </a:moveTo>
                <a:lnTo>
                  <a:pt x="326" y="122"/>
                </a:lnTo>
                <a:moveTo>
                  <a:pt x="297" y="129"/>
                </a:moveTo>
                <a:lnTo>
                  <a:pt x="297" y="228"/>
                </a:lnTo>
                <a:moveTo>
                  <a:pt x="273" y="177"/>
                </a:moveTo>
                <a:lnTo>
                  <a:pt x="324" y="170"/>
                </a:lnTo>
                <a:moveTo>
                  <a:pt x="343" y="225"/>
                </a:moveTo>
                <a:lnTo>
                  <a:pt x="247" y="232"/>
                </a:lnTo>
                <a:moveTo>
                  <a:pt x="420" y="9"/>
                </a:moveTo>
                <a:lnTo>
                  <a:pt x="420" y="91"/>
                </a:lnTo>
                <a:moveTo>
                  <a:pt x="420" y="26"/>
                </a:moveTo>
                <a:lnTo>
                  <a:pt x="499" y="21"/>
                </a:lnTo>
                <a:moveTo>
                  <a:pt x="504" y="14"/>
                </a:moveTo>
                <a:lnTo>
                  <a:pt x="496" y="74"/>
                </a:lnTo>
                <a:moveTo>
                  <a:pt x="499" y="74"/>
                </a:moveTo>
                <a:lnTo>
                  <a:pt x="420" y="79"/>
                </a:lnTo>
                <a:moveTo>
                  <a:pt x="374" y="110"/>
                </a:moveTo>
                <a:lnTo>
                  <a:pt x="530" y="103"/>
                </a:lnTo>
                <a:moveTo>
                  <a:pt x="417" y="122"/>
                </a:moveTo>
                <a:lnTo>
                  <a:pt x="417" y="199"/>
                </a:lnTo>
                <a:moveTo>
                  <a:pt x="417" y="136"/>
                </a:moveTo>
                <a:lnTo>
                  <a:pt x="499" y="131"/>
                </a:lnTo>
                <a:moveTo>
                  <a:pt x="504" y="122"/>
                </a:moveTo>
                <a:lnTo>
                  <a:pt x="496" y="184"/>
                </a:lnTo>
                <a:moveTo>
                  <a:pt x="499" y="184"/>
                </a:moveTo>
                <a:lnTo>
                  <a:pt x="417" y="191"/>
                </a:lnTo>
                <a:moveTo>
                  <a:pt x="458" y="134"/>
                </a:moveTo>
                <a:lnTo>
                  <a:pt x="458" y="247"/>
                </a:lnTo>
                <a:moveTo>
                  <a:pt x="384" y="254"/>
                </a:moveTo>
                <a:lnTo>
                  <a:pt x="520" y="244"/>
                </a:lnTo>
                <a:moveTo>
                  <a:pt x="408" y="218"/>
                </a:moveTo>
                <a:lnTo>
                  <a:pt x="499" y="213"/>
                </a:lnTo>
                <a:moveTo>
                  <a:pt x="429" y="163"/>
                </a:moveTo>
                <a:lnTo>
                  <a:pt x="484" y="160"/>
                </a:lnTo>
                <a:moveTo>
                  <a:pt x="420" y="55"/>
                </a:moveTo>
                <a:lnTo>
                  <a:pt x="489" y="48"/>
                </a:lnTo>
                <a:moveTo>
                  <a:pt x="638" y="0"/>
                </a:moveTo>
                <a:lnTo>
                  <a:pt x="638" y="117"/>
                </a:lnTo>
                <a:moveTo>
                  <a:pt x="600" y="86"/>
                </a:moveTo>
                <a:lnTo>
                  <a:pt x="681" y="76"/>
                </a:lnTo>
                <a:moveTo>
                  <a:pt x="636" y="120"/>
                </a:moveTo>
                <a:lnTo>
                  <a:pt x="604" y="163"/>
                </a:lnTo>
                <a:lnTo>
                  <a:pt x="556" y="215"/>
                </a:lnTo>
                <a:moveTo>
                  <a:pt x="616" y="153"/>
                </a:moveTo>
                <a:lnTo>
                  <a:pt x="616" y="249"/>
                </a:lnTo>
                <a:moveTo>
                  <a:pt x="612" y="256"/>
                </a:moveTo>
                <a:lnTo>
                  <a:pt x="650" y="208"/>
                </a:lnTo>
                <a:moveTo>
                  <a:pt x="636" y="124"/>
                </a:moveTo>
                <a:lnTo>
                  <a:pt x="686" y="230"/>
                </a:lnTo>
                <a:lnTo>
                  <a:pt x="722" y="230"/>
                </a:lnTo>
                <a:moveTo>
                  <a:pt x="691" y="134"/>
                </a:moveTo>
                <a:lnTo>
                  <a:pt x="662" y="177"/>
                </a:lnTo>
                <a:moveTo>
                  <a:pt x="715" y="110"/>
                </a:moveTo>
                <a:lnTo>
                  <a:pt x="566" y="124"/>
                </a:lnTo>
                <a:moveTo>
                  <a:pt x="585" y="48"/>
                </a:moveTo>
                <a:lnTo>
                  <a:pt x="698" y="3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" name="path 108"/>
          <p:cNvSpPr/>
          <p:nvPr/>
        </p:nvSpPr>
        <p:spPr>
          <a:xfrm>
            <a:off x="4089992" y="2027790"/>
            <a:ext cx="220533" cy="161689"/>
          </a:xfrm>
          <a:custGeom>
            <a:avLst/>
            <a:gdLst/>
            <a:ahLst/>
            <a:cxnLst/>
            <a:rect l="0" t="0" r="0" b="0"/>
            <a:pathLst>
              <a:path w="347" h="254">
                <a:moveTo>
                  <a:pt x="103" y="7"/>
                </a:moveTo>
                <a:lnTo>
                  <a:pt x="24" y="110"/>
                </a:lnTo>
                <a:moveTo>
                  <a:pt x="70" y="60"/>
                </a:moveTo>
                <a:lnTo>
                  <a:pt x="135" y="53"/>
                </a:lnTo>
                <a:moveTo>
                  <a:pt x="58" y="153"/>
                </a:moveTo>
                <a:lnTo>
                  <a:pt x="0" y="192"/>
                </a:lnTo>
                <a:moveTo>
                  <a:pt x="65" y="146"/>
                </a:moveTo>
                <a:lnTo>
                  <a:pt x="65" y="254"/>
                </a:lnTo>
                <a:moveTo>
                  <a:pt x="65" y="233"/>
                </a:moveTo>
                <a:lnTo>
                  <a:pt x="137" y="223"/>
                </a:lnTo>
                <a:moveTo>
                  <a:pt x="132" y="223"/>
                </a:moveTo>
                <a:lnTo>
                  <a:pt x="137" y="151"/>
                </a:lnTo>
                <a:moveTo>
                  <a:pt x="55" y="77"/>
                </a:moveTo>
                <a:lnTo>
                  <a:pt x="77" y="113"/>
                </a:lnTo>
                <a:moveTo>
                  <a:pt x="144" y="45"/>
                </a:moveTo>
                <a:lnTo>
                  <a:pt x="99" y="113"/>
                </a:lnTo>
                <a:lnTo>
                  <a:pt x="58" y="153"/>
                </a:lnTo>
                <a:moveTo>
                  <a:pt x="65" y="168"/>
                </a:moveTo>
                <a:lnTo>
                  <a:pt x="135" y="156"/>
                </a:lnTo>
                <a:moveTo>
                  <a:pt x="231" y="110"/>
                </a:moveTo>
                <a:lnTo>
                  <a:pt x="257" y="141"/>
                </a:lnTo>
                <a:moveTo>
                  <a:pt x="231" y="96"/>
                </a:moveTo>
                <a:lnTo>
                  <a:pt x="211" y="144"/>
                </a:lnTo>
                <a:lnTo>
                  <a:pt x="185" y="192"/>
                </a:lnTo>
                <a:moveTo>
                  <a:pt x="231" y="36"/>
                </a:moveTo>
                <a:lnTo>
                  <a:pt x="231" y="249"/>
                </a:lnTo>
                <a:moveTo>
                  <a:pt x="192" y="96"/>
                </a:moveTo>
                <a:lnTo>
                  <a:pt x="259" y="84"/>
                </a:lnTo>
                <a:moveTo>
                  <a:pt x="255" y="7"/>
                </a:moveTo>
                <a:lnTo>
                  <a:pt x="199" y="57"/>
                </a:lnTo>
                <a:moveTo>
                  <a:pt x="291" y="0"/>
                </a:moveTo>
                <a:lnTo>
                  <a:pt x="276" y="74"/>
                </a:lnTo>
                <a:lnTo>
                  <a:pt x="262" y="125"/>
                </a:lnTo>
                <a:moveTo>
                  <a:pt x="281" y="77"/>
                </a:moveTo>
                <a:lnTo>
                  <a:pt x="336" y="67"/>
                </a:lnTo>
                <a:moveTo>
                  <a:pt x="343" y="62"/>
                </a:moveTo>
                <a:lnTo>
                  <a:pt x="324" y="105"/>
                </a:lnTo>
                <a:moveTo>
                  <a:pt x="300" y="93"/>
                </a:moveTo>
                <a:lnTo>
                  <a:pt x="300" y="252"/>
                </a:lnTo>
                <a:lnTo>
                  <a:pt x="274" y="216"/>
                </a:lnTo>
                <a:moveTo>
                  <a:pt x="281" y="139"/>
                </a:moveTo>
                <a:lnTo>
                  <a:pt x="250" y="211"/>
                </a:lnTo>
                <a:moveTo>
                  <a:pt x="317" y="144"/>
                </a:moveTo>
                <a:lnTo>
                  <a:pt x="346" y="19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0" name="path 110"/>
          <p:cNvSpPr/>
          <p:nvPr/>
        </p:nvSpPr>
        <p:spPr>
          <a:xfrm>
            <a:off x="2983869" y="2027615"/>
            <a:ext cx="219624" cy="160339"/>
          </a:xfrm>
          <a:custGeom>
            <a:avLst/>
            <a:gdLst/>
            <a:ahLst/>
            <a:cxnLst/>
            <a:rect l="0" t="0" r="0" b="0"/>
            <a:pathLst>
              <a:path w="345" h="252">
                <a:moveTo>
                  <a:pt x="112" y="19"/>
                </a:moveTo>
                <a:lnTo>
                  <a:pt x="112" y="252"/>
                </a:lnTo>
                <a:moveTo>
                  <a:pt x="112" y="46"/>
                </a:moveTo>
                <a:lnTo>
                  <a:pt x="148" y="38"/>
                </a:lnTo>
                <a:moveTo>
                  <a:pt x="151" y="34"/>
                </a:moveTo>
                <a:lnTo>
                  <a:pt x="134" y="98"/>
                </a:lnTo>
                <a:moveTo>
                  <a:pt x="144" y="199"/>
                </a:moveTo>
                <a:lnTo>
                  <a:pt x="122" y="170"/>
                </a:lnTo>
                <a:moveTo>
                  <a:pt x="134" y="96"/>
                </a:moveTo>
                <a:lnTo>
                  <a:pt x="153" y="137"/>
                </a:lnTo>
                <a:lnTo>
                  <a:pt x="153" y="170"/>
                </a:lnTo>
                <a:lnTo>
                  <a:pt x="144" y="199"/>
                </a:lnTo>
                <a:moveTo>
                  <a:pt x="52" y="0"/>
                </a:moveTo>
                <a:lnTo>
                  <a:pt x="62" y="43"/>
                </a:lnTo>
                <a:moveTo>
                  <a:pt x="93" y="48"/>
                </a:moveTo>
                <a:lnTo>
                  <a:pt x="16" y="60"/>
                </a:lnTo>
                <a:moveTo>
                  <a:pt x="76" y="50"/>
                </a:moveTo>
                <a:lnTo>
                  <a:pt x="67" y="120"/>
                </a:lnTo>
                <a:moveTo>
                  <a:pt x="43" y="110"/>
                </a:moveTo>
                <a:lnTo>
                  <a:pt x="38" y="72"/>
                </a:lnTo>
                <a:moveTo>
                  <a:pt x="76" y="202"/>
                </a:moveTo>
                <a:lnTo>
                  <a:pt x="81" y="144"/>
                </a:lnTo>
                <a:moveTo>
                  <a:pt x="76" y="156"/>
                </a:moveTo>
                <a:lnTo>
                  <a:pt x="36" y="166"/>
                </a:lnTo>
                <a:moveTo>
                  <a:pt x="0" y="130"/>
                </a:moveTo>
                <a:lnTo>
                  <a:pt x="103" y="113"/>
                </a:lnTo>
                <a:moveTo>
                  <a:pt x="36" y="144"/>
                </a:moveTo>
                <a:lnTo>
                  <a:pt x="36" y="235"/>
                </a:lnTo>
                <a:moveTo>
                  <a:pt x="36" y="211"/>
                </a:moveTo>
                <a:lnTo>
                  <a:pt x="86" y="202"/>
                </a:lnTo>
                <a:moveTo>
                  <a:pt x="240" y="0"/>
                </a:moveTo>
                <a:lnTo>
                  <a:pt x="180" y="130"/>
                </a:lnTo>
                <a:moveTo>
                  <a:pt x="216" y="53"/>
                </a:moveTo>
                <a:lnTo>
                  <a:pt x="216" y="252"/>
                </a:lnTo>
                <a:moveTo>
                  <a:pt x="276" y="7"/>
                </a:moveTo>
                <a:lnTo>
                  <a:pt x="292" y="53"/>
                </a:lnTo>
                <a:moveTo>
                  <a:pt x="237" y="84"/>
                </a:moveTo>
                <a:lnTo>
                  <a:pt x="333" y="74"/>
                </a:lnTo>
                <a:moveTo>
                  <a:pt x="256" y="110"/>
                </a:moveTo>
                <a:lnTo>
                  <a:pt x="273" y="175"/>
                </a:lnTo>
                <a:moveTo>
                  <a:pt x="309" y="103"/>
                </a:moveTo>
                <a:lnTo>
                  <a:pt x="290" y="216"/>
                </a:lnTo>
                <a:moveTo>
                  <a:pt x="228" y="221"/>
                </a:moveTo>
                <a:lnTo>
                  <a:pt x="345" y="21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2" name="path 112"/>
          <p:cNvSpPr/>
          <p:nvPr/>
        </p:nvSpPr>
        <p:spPr>
          <a:xfrm>
            <a:off x="6675881" y="2030221"/>
            <a:ext cx="205740" cy="157733"/>
          </a:xfrm>
          <a:custGeom>
            <a:avLst/>
            <a:gdLst/>
            <a:ahLst/>
            <a:cxnLst/>
            <a:rect l="0" t="0" r="0" b="0"/>
            <a:pathLst>
              <a:path w="324" h="248">
                <a:moveTo>
                  <a:pt x="118" y="18"/>
                </a:moveTo>
                <a:lnTo>
                  <a:pt x="1" y="30"/>
                </a:lnTo>
                <a:moveTo>
                  <a:pt x="1" y="224"/>
                </a:moveTo>
                <a:lnTo>
                  <a:pt x="111" y="214"/>
                </a:lnTo>
                <a:moveTo>
                  <a:pt x="118" y="8"/>
                </a:moveTo>
                <a:lnTo>
                  <a:pt x="116" y="229"/>
                </a:lnTo>
                <a:lnTo>
                  <a:pt x="116" y="238"/>
                </a:lnTo>
                <a:moveTo>
                  <a:pt x="116" y="229"/>
                </a:moveTo>
                <a:lnTo>
                  <a:pt x="111" y="214"/>
                </a:lnTo>
                <a:moveTo>
                  <a:pt x="1" y="8"/>
                </a:moveTo>
                <a:lnTo>
                  <a:pt x="1" y="231"/>
                </a:lnTo>
                <a:moveTo>
                  <a:pt x="1" y="3"/>
                </a:moveTo>
                <a:lnTo>
                  <a:pt x="1" y="243"/>
                </a:lnTo>
                <a:moveTo>
                  <a:pt x="63" y="42"/>
                </a:moveTo>
                <a:lnTo>
                  <a:pt x="18" y="106"/>
                </a:lnTo>
                <a:moveTo>
                  <a:pt x="44" y="87"/>
                </a:moveTo>
                <a:lnTo>
                  <a:pt x="99" y="147"/>
                </a:lnTo>
                <a:lnTo>
                  <a:pt x="114" y="142"/>
                </a:lnTo>
                <a:moveTo>
                  <a:pt x="51" y="142"/>
                </a:moveTo>
                <a:lnTo>
                  <a:pt x="70" y="166"/>
                </a:lnTo>
                <a:moveTo>
                  <a:pt x="44" y="176"/>
                </a:moveTo>
                <a:lnTo>
                  <a:pt x="70" y="207"/>
                </a:lnTo>
                <a:moveTo>
                  <a:pt x="46" y="70"/>
                </a:moveTo>
                <a:lnTo>
                  <a:pt x="82" y="63"/>
                </a:lnTo>
                <a:moveTo>
                  <a:pt x="46" y="126"/>
                </a:moveTo>
                <a:lnTo>
                  <a:pt x="63" y="104"/>
                </a:lnTo>
                <a:lnTo>
                  <a:pt x="92" y="54"/>
                </a:lnTo>
                <a:moveTo>
                  <a:pt x="6" y="162"/>
                </a:moveTo>
                <a:lnTo>
                  <a:pt x="46" y="126"/>
                </a:lnTo>
                <a:moveTo>
                  <a:pt x="207" y="46"/>
                </a:moveTo>
                <a:lnTo>
                  <a:pt x="207" y="248"/>
                </a:lnTo>
                <a:moveTo>
                  <a:pt x="226" y="46"/>
                </a:moveTo>
                <a:lnTo>
                  <a:pt x="282" y="34"/>
                </a:lnTo>
                <a:moveTo>
                  <a:pt x="238" y="94"/>
                </a:moveTo>
                <a:lnTo>
                  <a:pt x="270" y="87"/>
                </a:lnTo>
                <a:moveTo>
                  <a:pt x="231" y="226"/>
                </a:moveTo>
                <a:lnTo>
                  <a:pt x="262" y="154"/>
                </a:lnTo>
                <a:lnTo>
                  <a:pt x="272" y="80"/>
                </a:lnTo>
                <a:moveTo>
                  <a:pt x="234" y="123"/>
                </a:moveTo>
                <a:lnTo>
                  <a:pt x="250" y="157"/>
                </a:lnTo>
                <a:moveTo>
                  <a:pt x="294" y="176"/>
                </a:moveTo>
                <a:lnTo>
                  <a:pt x="294" y="63"/>
                </a:lnTo>
                <a:moveTo>
                  <a:pt x="322" y="1"/>
                </a:moveTo>
                <a:lnTo>
                  <a:pt x="322" y="246"/>
                </a:lnTo>
                <a:lnTo>
                  <a:pt x="294" y="210"/>
                </a:lnTo>
                <a:moveTo>
                  <a:pt x="224" y="1"/>
                </a:moveTo>
                <a:lnTo>
                  <a:pt x="174" y="121"/>
                </a:lnTo>
                <a:moveTo>
                  <a:pt x="250" y="44"/>
                </a:moveTo>
                <a:lnTo>
                  <a:pt x="219" y="15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4" name="path 114"/>
          <p:cNvSpPr/>
          <p:nvPr/>
        </p:nvSpPr>
        <p:spPr>
          <a:xfrm>
            <a:off x="7550773" y="2030885"/>
            <a:ext cx="220137" cy="162094"/>
          </a:xfrm>
          <a:custGeom>
            <a:avLst/>
            <a:gdLst/>
            <a:ahLst/>
            <a:cxnLst/>
            <a:rect l="0" t="0" r="0" b="0"/>
            <a:pathLst>
              <a:path w="346" h="255">
                <a:moveTo>
                  <a:pt x="49" y="0"/>
                </a:moveTo>
                <a:lnTo>
                  <a:pt x="49" y="132"/>
                </a:lnTo>
                <a:moveTo>
                  <a:pt x="8" y="79"/>
                </a:moveTo>
                <a:lnTo>
                  <a:pt x="89" y="69"/>
                </a:lnTo>
                <a:moveTo>
                  <a:pt x="77" y="14"/>
                </a:moveTo>
                <a:lnTo>
                  <a:pt x="65" y="72"/>
                </a:lnTo>
                <a:moveTo>
                  <a:pt x="20" y="24"/>
                </a:moveTo>
                <a:lnTo>
                  <a:pt x="34" y="62"/>
                </a:lnTo>
                <a:moveTo>
                  <a:pt x="49" y="76"/>
                </a:moveTo>
                <a:lnTo>
                  <a:pt x="1" y="153"/>
                </a:lnTo>
                <a:moveTo>
                  <a:pt x="49" y="84"/>
                </a:moveTo>
                <a:lnTo>
                  <a:pt x="80" y="120"/>
                </a:lnTo>
                <a:moveTo>
                  <a:pt x="46" y="136"/>
                </a:moveTo>
                <a:lnTo>
                  <a:pt x="27" y="196"/>
                </a:lnTo>
                <a:lnTo>
                  <a:pt x="77" y="225"/>
                </a:lnTo>
                <a:moveTo>
                  <a:pt x="70" y="139"/>
                </a:moveTo>
                <a:lnTo>
                  <a:pt x="58" y="192"/>
                </a:lnTo>
                <a:lnTo>
                  <a:pt x="41" y="225"/>
                </a:lnTo>
                <a:lnTo>
                  <a:pt x="17" y="247"/>
                </a:lnTo>
                <a:moveTo>
                  <a:pt x="8" y="170"/>
                </a:moveTo>
                <a:lnTo>
                  <a:pt x="68" y="156"/>
                </a:lnTo>
                <a:moveTo>
                  <a:pt x="111" y="0"/>
                </a:moveTo>
                <a:lnTo>
                  <a:pt x="104" y="55"/>
                </a:lnTo>
                <a:lnTo>
                  <a:pt x="97" y="88"/>
                </a:lnTo>
                <a:lnTo>
                  <a:pt x="80" y="141"/>
                </a:lnTo>
                <a:moveTo>
                  <a:pt x="97" y="88"/>
                </a:moveTo>
                <a:lnTo>
                  <a:pt x="149" y="79"/>
                </a:lnTo>
                <a:moveTo>
                  <a:pt x="128" y="84"/>
                </a:moveTo>
                <a:lnTo>
                  <a:pt x="118" y="156"/>
                </a:lnTo>
                <a:lnTo>
                  <a:pt x="101" y="208"/>
                </a:lnTo>
                <a:lnTo>
                  <a:pt x="68" y="254"/>
                </a:lnTo>
                <a:moveTo>
                  <a:pt x="87" y="120"/>
                </a:moveTo>
                <a:lnTo>
                  <a:pt x="133" y="242"/>
                </a:lnTo>
                <a:lnTo>
                  <a:pt x="159" y="242"/>
                </a:lnTo>
                <a:moveTo>
                  <a:pt x="236" y="2"/>
                </a:moveTo>
                <a:lnTo>
                  <a:pt x="236" y="86"/>
                </a:lnTo>
                <a:moveTo>
                  <a:pt x="236" y="21"/>
                </a:moveTo>
                <a:lnTo>
                  <a:pt x="315" y="14"/>
                </a:lnTo>
                <a:moveTo>
                  <a:pt x="317" y="9"/>
                </a:moveTo>
                <a:lnTo>
                  <a:pt x="313" y="69"/>
                </a:lnTo>
                <a:moveTo>
                  <a:pt x="315" y="69"/>
                </a:moveTo>
                <a:lnTo>
                  <a:pt x="236" y="74"/>
                </a:lnTo>
                <a:moveTo>
                  <a:pt x="190" y="105"/>
                </a:moveTo>
                <a:lnTo>
                  <a:pt x="346" y="98"/>
                </a:lnTo>
                <a:moveTo>
                  <a:pt x="233" y="117"/>
                </a:moveTo>
                <a:lnTo>
                  <a:pt x="233" y="194"/>
                </a:lnTo>
                <a:moveTo>
                  <a:pt x="233" y="132"/>
                </a:moveTo>
                <a:lnTo>
                  <a:pt x="315" y="124"/>
                </a:lnTo>
                <a:moveTo>
                  <a:pt x="317" y="117"/>
                </a:moveTo>
                <a:lnTo>
                  <a:pt x="313" y="180"/>
                </a:lnTo>
                <a:moveTo>
                  <a:pt x="315" y="180"/>
                </a:moveTo>
                <a:lnTo>
                  <a:pt x="233" y="184"/>
                </a:lnTo>
                <a:moveTo>
                  <a:pt x="272" y="129"/>
                </a:moveTo>
                <a:lnTo>
                  <a:pt x="272" y="242"/>
                </a:lnTo>
                <a:moveTo>
                  <a:pt x="197" y="247"/>
                </a:moveTo>
                <a:lnTo>
                  <a:pt x="334" y="240"/>
                </a:lnTo>
                <a:moveTo>
                  <a:pt x="224" y="213"/>
                </a:moveTo>
                <a:lnTo>
                  <a:pt x="315" y="208"/>
                </a:lnTo>
                <a:moveTo>
                  <a:pt x="243" y="156"/>
                </a:moveTo>
                <a:lnTo>
                  <a:pt x="301" y="153"/>
                </a:lnTo>
                <a:moveTo>
                  <a:pt x="236" y="48"/>
                </a:moveTo>
                <a:lnTo>
                  <a:pt x="303" y="4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" name="path 116"/>
          <p:cNvSpPr/>
          <p:nvPr/>
        </p:nvSpPr>
        <p:spPr>
          <a:xfrm>
            <a:off x="8609007" y="2027615"/>
            <a:ext cx="219572" cy="160339"/>
          </a:xfrm>
          <a:custGeom>
            <a:avLst/>
            <a:gdLst/>
            <a:ahLst/>
            <a:cxnLst/>
            <a:rect l="0" t="0" r="0" b="0"/>
            <a:pathLst>
              <a:path w="345" h="252">
                <a:moveTo>
                  <a:pt x="48" y="2"/>
                </a:moveTo>
                <a:lnTo>
                  <a:pt x="67" y="50"/>
                </a:lnTo>
                <a:moveTo>
                  <a:pt x="112" y="0"/>
                </a:moveTo>
                <a:lnTo>
                  <a:pt x="91" y="60"/>
                </a:lnTo>
                <a:moveTo>
                  <a:pt x="40" y="53"/>
                </a:moveTo>
                <a:lnTo>
                  <a:pt x="40" y="154"/>
                </a:lnTo>
                <a:moveTo>
                  <a:pt x="40" y="144"/>
                </a:moveTo>
                <a:lnTo>
                  <a:pt x="132" y="137"/>
                </a:lnTo>
                <a:moveTo>
                  <a:pt x="124" y="60"/>
                </a:moveTo>
                <a:lnTo>
                  <a:pt x="40" y="67"/>
                </a:lnTo>
                <a:moveTo>
                  <a:pt x="50" y="103"/>
                </a:moveTo>
                <a:lnTo>
                  <a:pt x="112" y="96"/>
                </a:lnTo>
                <a:moveTo>
                  <a:pt x="0" y="180"/>
                </a:moveTo>
                <a:lnTo>
                  <a:pt x="158" y="166"/>
                </a:lnTo>
                <a:moveTo>
                  <a:pt x="127" y="53"/>
                </a:moveTo>
                <a:lnTo>
                  <a:pt x="122" y="137"/>
                </a:lnTo>
                <a:moveTo>
                  <a:pt x="81" y="252"/>
                </a:moveTo>
                <a:lnTo>
                  <a:pt x="81" y="65"/>
                </a:lnTo>
                <a:moveTo>
                  <a:pt x="242" y="0"/>
                </a:moveTo>
                <a:lnTo>
                  <a:pt x="182" y="130"/>
                </a:lnTo>
                <a:moveTo>
                  <a:pt x="218" y="53"/>
                </a:moveTo>
                <a:lnTo>
                  <a:pt x="218" y="252"/>
                </a:lnTo>
                <a:moveTo>
                  <a:pt x="278" y="7"/>
                </a:moveTo>
                <a:lnTo>
                  <a:pt x="295" y="53"/>
                </a:lnTo>
                <a:moveTo>
                  <a:pt x="240" y="84"/>
                </a:moveTo>
                <a:lnTo>
                  <a:pt x="336" y="74"/>
                </a:lnTo>
                <a:moveTo>
                  <a:pt x="259" y="110"/>
                </a:moveTo>
                <a:lnTo>
                  <a:pt x="276" y="175"/>
                </a:lnTo>
                <a:moveTo>
                  <a:pt x="312" y="103"/>
                </a:moveTo>
                <a:lnTo>
                  <a:pt x="292" y="216"/>
                </a:lnTo>
                <a:moveTo>
                  <a:pt x="230" y="221"/>
                </a:moveTo>
                <a:lnTo>
                  <a:pt x="345" y="21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" name="path 118"/>
          <p:cNvSpPr/>
          <p:nvPr/>
        </p:nvSpPr>
        <p:spPr>
          <a:xfrm>
            <a:off x="9082577" y="2030601"/>
            <a:ext cx="223065" cy="156295"/>
          </a:xfrm>
          <a:custGeom>
            <a:avLst/>
            <a:gdLst/>
            <a:ahLst/>
            <a:cxnLst/>
            <a:rect l="0" t="0" r="0" b="0"/>
            <a:pathLst>
              <a:path w="351" h="246">
                <a:moveTo>
                  <a:pt x="72" y="0"/>
                </a:moveTo>
                <a:lnTo>
                  <a:pt x="46" y="46"/>
                </a:lnTo>
                <a:moveTo>
                  <a:pt x="87" y="139"/>
                </a:moveTo>
                <a:lnTo>
                  <a:pt x="87" y="223"/>
                </a:lnTo>
                <a:moveTo>
                  <a:pt x="58" y="185"/>
                </a:moveTo>
                <a:lnTo>
                  <a:pt x="111" y="180"/>
                </a:lnTo>
                <a:moveTo>
                  <a:pt x="120" y="223"/>
                </a:moveTo>
                <a:lnTo>
                  <a:pt x="48" y="231"/>
                </a:lnTo>
                <a:moveTo>
                  <a:pt x="125" y="130"/>
                </a:moveTo>
                <a:lnTo>
                  <a:pt x="120" y="243"/>
                </a:lnTo>
                <a:moveTo>
                  <a:pt x="48" y="142"/>
                </a:moveTo>
                <a:lnTo>
                  <a:pt x="123" y="135"/>
                </a:lnTo>
                <a:moveTo>
                  <a:pt x="48" y="132"/>
                </a:moveTo>
                <a:lnTo>
                  <a:pt x="48" y="243"/>
                </a:lnTo>
                <a:moveTo>
                  <a:pt x="58" y="58"/>
                </a:moveTo>
                <a:lnTo>
                  <a:pt x="149" y="142"/>
                </a:lnTo>
                <a:lnTo>
                  <a:pt x="166" y="139"/>
                </a:lnTo>
                <a:moveTo>
                  <a:pt x="125" y="24"/>
                </a:moveTo>
                <a:lnTo>
                  <a:pt x="87" y="79"/>
                </a:lnTo>
                <a:lnTo>
                  <a:pt x="41" y="132"/>
                </a:lnTo>
                <a:lnTo>
                  <a:pt x="0" y="163"/>
                </a:lnTo>
                <a:moveTo>
                  <a:pt x="51" y="39"/>
                </a:moveTo>
                <a:lnTo>
                  <a:pt x="120" y="29"/>
                </a:lnTo>
                <a:moveTo>
                  <a:pt x="46" y="46"/>
                </a:moveTo>
                <a:lnTo>
                  <a:pt x="15" y="99"/>
                </a:lnTo>
                <a:moveTo>
                  <a:pt x="219" y="29"/>
                </a:moveTo>
                <a:lnTo>
                  <a:pt x="240" y="60"/>
                </a:lnTo>
                <a:moveTo>
                  <a:pt x="190" y="99"/>
                </a:moveTo>
                <a:lnTo>
                  <a:pt x="214" y="132"/>
                </a:lnTo>
                <a:moveTo>
                  <a:pt x="190" y="214"/>
                </a:moveTo>
                <a:lnTo>
                  <a:pt x="214" y="245"/>
                </a:lnTo>
                <a:lnTo>
                  <a:pt x="247" y="91"/>
                </a:lnTo>
                <a:moveTo>
                  <a:pt x="259" y="63"/>
                </a:moveTo>
                <a:lnTo>
                  <a:pt x="339" y="53"/>
                </a:lnTo>
                <a:moveTo>
                  <a:pt x="298" y="58"/>
                </a:moveTo>
                <a:lnTo>
                  <a:pt x="295" y="228"/>
                </a:lnTo>
                <a:moveTo>
                  <a:pt x="281" y="7"/>
                </a:moveTo>
                <a:lnTo>
                  <a:pt x="303" y="48"/>
                </a:lnTo>
                <a:moveTo>
                  <a:pt x="262" y="154"/>
                </a:moveTo>
                <a:lnTo>
                  <a:pt x="329" y="147"/>
                </a:lnTo>
                <a:moveTo>
                  <a:pt x="351" y="228"/>
                </a:moveTo>
                <a:lnTo>
                  <a:pt x="240" y="24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" name="path 120"/>
          <p:cNvSpPr/>
          <p:nvPr/>
        </p:nvSpPr>
        <p:spPr>
          <a:xfrm>
            <a:off x="2993897" y="3104641"/>
            <a:ext cx="924391" cy="167640"/>
          </a:xfrm>
          <a:custGeom>
            <a:avLst/>
            <a:gdLst/>
            <a:ahLst/>
            <a:cxnLst/>
            <a:rect l="0" t="0" r="0" b="0"/>
            <a:pathLst>
              <a:path w="1455" h="264">
                <a:moveTo>
                  <a:pt x="1" y="15"/>
                </a:moveTo>
                <a:lnTo>
                  <a:pt x="1" y="253"/>
                </a:lnTo>
                <a:moveTo>
                  <a:pt x="1" y="39"/>
                </a:moveTo>
                <a:lnTo>
                  <a:pt x="118" y="32"/>
                </a:lnTo>
                <a:moveTo>
                  <a:pt x="121" y="18"/>
                </a:moveTo>
                <a:lnTo>
                  <a:pt x="118" y="253"/>
                </a:lnTo>
                <a:moveTo>
                  <a:pt x="1" y="238"/>
                </a:moveTo>
                <a:lnTo>
                  <a:pt x="114" y="234"/>
                </a:lnTo>
                <a:lnTo>
                  <a:pt x="118" y="248"/>
                </a:lnTo>
                <a:moveTo>
                  <a:pt x="27" y="73"/>
                </a:moveTo>
                <a:lnTo>
                  <a:pt x="99" y="66"/>
                </a:lnTo>
                <a:moveTo>
                  <a:pt x="97" y="99"/>
                </a:moveTo>
                <a:lnTo>
                  <a:pt x="30" y="109"/>
                </a:lnTo>
                <a:moveTo>
                  <a:pt x="13" y="150"/>
                </a:moveTo>
                <a:lnTo>
                  <a:pt x="99" y="140"/>
                </a:lnTo>
                <a:moveTo>
                  <a:pt x="102" y="128"/>
                </a:moveTo>
                <a:lnTo>
                  <a:pt x="90" y="202"/>
                </a:lnTo>
                <a:lnTo>
                  <a:pt x="73" y="174"/>
                </a:lnTo>
                <a:moveTo>
                  <a:pt x="58" y="46"/>
                </a:moveTo>
                <a:lnTo>
                  <a:pt x="58" y="226"/>
                </a:lnTo>
                <a:moveTo>
                  <a:pt x="169" y="114"/>
                </a:moveTo>
                <a:lnTo>
                  <a:pt x="226" y="99"/>
                </a:lnTo>
                <a:moveTo>
                  <a:pt x="169" y="217"/>
                </a:moveTo>
                <a:lnTo>
                  <a:pt x="226" y="174"/>
                </a:lnTo>
                <a:moveTo>
                  <a:pt x="226" y="63"/>
                </a:moveTo>
                <a:lnTo>
                  <a:pt x="315" y="51"/>
                </a:lnTo>
                <a:moveTo>
                  <a:pt x="272" y="1"/>
                </a:moveTo>
                <a:lnTo>
                  <a:pt x="272" y="118"/>
                </a:lnTo>
                <a:moveTo>
                  <a:pt x="214" y="130"/>
                </a:moveTo>
                <a:lnTo>
                  <a:pt x="330" y="116"/>
                </a:lnTo>
                <a:moveTo>
                  <a:pt x="238" y="80"/>
                </a:moveTo>
                <a:lnTo>
                  <a:pt x="253" y="114"/>
                </a:lnTo>
                <a:moveTo>
                  <a:pt x="238" y="147"/>
                </a:moveTo>
                <a:lnTo>
                  <a:pt x="238" y="258"/>
                </a:lnTo>
                <a:moveTo>
                  <a:pt x="238" y="162"/>
                </a:moveTo>
                <a:lnTo>
                  <a:pt x="313" y="154"/>
                </a:lnTo>
                <a:moveTo>
                  <a:pt x="313" y="145"/>
                </a:moveTo>
                <a:lnTo>
                  <a:pt x="305" y="262"/>
                </a:lnTo>
                <a:moveTo>
                  <a:pt x="258" y="178"/>
                </a:moveTo>
                <a:lnTo>
                  <a:pt x="258" y="224"/>
                </a:lnTo>
                <a:moveTo>
                  <a:pt x="258" y="186"/>
                </a:moveTo>
                <a:lnTo>
                  <a:pt x="286" y="181"/>
                </a:lnTo>
                <a:moveTo>
                  <a:pt x="238" y="246"/>
                </a:moveTo>
                <a:lnTo>
                  <a:pt x="305" y="238"/>
                </a:lnTo>
                <a:moveTo>
                  <a:pt x="305" y="66"/>
                </a:moveTo>
                <a:lnTo>
                  <a:pt x="289" y="123"/>
                </a:lnTo>
                <a:moveTo>
                  <a:pt x="258" y="217"/>
                </a:moveTo>
                <a:lnTo>
                  <a:pt x="289" y="214"/>
                </a:lnTo>
                <a:moveTo>
                  <a:pt x="286" y="176"/>
                </a:moveTo>
                <a:lnTo>
                  <a:pt x="284" y="214"/>
                </a:lnTo>
                <a:moveTo>
                  <a:pt x="193" y="15"/>
                </a:moveTo>
                <a:lnTo>
                  <a:pt x="193" y="202"/>
                </a:lnTo>
                <a:moveTo>
                  <a:pt x="380" y="250"/>
                </a:moveTo>
                <a:lnTo>
                  <a:pt x="425" y="217"/>
                </a:lnTo>
                <a:lnTo>
                  <a:pt x="454" y="174"/>
                </a:lnTo>
                <a:lnTo>
                  <a:pt x="493" y="85"/>
                </a:lnTo>
                <a:moveTo>
                  <a:pt x="490" y="92"/>
                </a:moveTo>
                <a:lnTo>
                  <a:pt x="447" y="99"/>
                </a:lnTo>
                <a:moveTo>
                  <a:pt x="454" y="97"/>
                </a:moveTo>
                <a:lnTo>
                  <a:pt x="490" y="15"/>
                </a:lnTo>
                <a:moveTo>
                  <a:pt x="488" y="20"/>
                </a:moveTo>
                <a:lnTo>
                  <a:pt x="392" y="37"/>
                </a:lnTo>
                <a:moveTo>
                  <a:pt x="380" y="200"/>
                </a:moveTo>
                <a:lnTo>
                  <a:pt x="358" y="241"/>
                </a:lnTo>
                <a:moveTo>
                  <a:pt x="428" y="34"/>
                </a:moveTo>
                <a:lnTo>
                  <a:pt x="421" y="111"/>
                </a:lnTo>
                <a:lnTo>
                  <a:pt x="380" y="202"/>
                </a:lnTo>
                <a:moveTo>
                  <a:pt x="421" y="111"/>
                </a:moveTo>
                <a:lnTo>
                  <a:pt x="498" y="250"/>
                </a:lnTo>
                <a:lnTo>
                  <a:pt x="522" y="250"/>
                </a:lnTo>
                <a:moveTo>
                  <a:pt x="675" y="102"/>
                </a:moveTo>
                <a:lnTo>
                  <a:pt x="675" y="258"/>
                </a:lnTo>
                <a:moveTo>
                  <a:pt x="642" y="106"/>
                </a:moveTo>
                <a:lnTo>
                  <a:pt x="702" y="97"/>
                </a:lnTo>
                <a:moveTo>
                  <a:pt x="644" y="32"/>
                </a:moveTo>
                <a:lnTo>
                  <a:pt x="639" y="169"/>
                </a:lnTo>
                <a:lnTo>
                  <a:pt x="632" y="202"/>
                </a:lnTo>
                <a:lnTo>
                  <a:pt x="622" y="246"/>
                </a:lnTo>
                <a:moveTo>
                  <a:pt x="690" y="18"/>
                </a:moveTo>
                <a:lnTo>
                  <a:pt x="644" y="56"/>
                </a:lnTo>
                <a:moveTo>
                  <a:pt x="605" y="171"/>
                </a:moveTo>
                <a:lnTo>
                  <a:pt x="627" y="202"/>
                </a:lnTo>
                <a:moveTo>
                  <a:pt x="579" y="171"/>
                </a:moveTo>
                <a:lnTo>
                  <a:pt x="548" y="222"/>
                </a:lnTo>
                <a:moveTo>
                  <a:pt x="591" y="111"/>
                </a:moveTo>
                <a:lnTo>
                  <a:pt x="591" y="248"/>
                </a:lnTo>
                <a:lnTo>
                  <a:pt x="574" y="222"/>
                </a:lnTo>
                <a:moveTo>
                  <a:pt x="560" y="157"/>
                </a:moveTo>
                <a:lnTo>
                  <a:pt x="625" y="145"/>
                </a:lnTo>
                <a:moveTo>
                  <a:pt x="548" y="116"/>
                </a:moveTo>
                <a:lnTo>
                  <a:pt x="630" y="106"/>
                </a:lnTo>
                <a:moveTo>
                  <a:pt x="605" y="51"/>
                </a:moveTo>
                <a:lnTo>
                  <a:pt x="598" y="106"/>
                </a:lnTo>
                <a:moveTo>
                  <a:pt x="574" y="66"/>
                </a:moveTo>
                <a:lnTo>
                  <a:pt x="582" y="97"/>
                </a:lnTo>
                <a:moveTo>
                  <a:pt x="560" y="54"/>
                </a:moveTo>
                <a:lnTo>
                  <a:pt x="625" y="46"/>
                </a:lnTo>
                <a:moveTo>
                  <a:pt x="582" y="8"/>
                </a:moveTo>
                <a:lnTo>
                  <a:pt x="594" y="34"/>
                </a:lnTo>
                <a:moveTo>
                  <a:pt x="733" y="190"/>
                </a:moveTo>
                <a:lnTo>
                  <a:pt x="752" y="222"/>
                </a:lnTo>
                <a:lnTo>
                  <a:pt x="778" y="78"/>
                </a:lnTo>
                <a:moveTo>
                  <a:pt x="757" y="106"/>
                </a:moveTo>
                <a:lnTo>
                  <a:pt x="735" y="70"/>
                </a:lnTo>
                <a:moveTo>
                  <a:pt x="754" y="6"/>
                </a:moveTo>
                <a:lnTo>
                  <a:pt x="778" y="42"/>
                </a:lnTo>
                <a:moveTo>
                  <a:pt x="862" y="6"/>
                </a:moveTo>
                <a:lnTo>
                  <a:pt x="829" y="66"/>
                </a:lnTo>
                <a:lnTo>
                  <a:pt x="778" y="123"/>
                </a:lnTo>
                <a:moveTo>
                  <a:pt x="807" y="37"/>
                </a:moveTo>
                <a:lnTo>
                  <a:pt x="870" y="114"/>
                </a:lnTo>
                <a:lnTo>
                  <a:pt x="891" y="114"/>
                </a:lnTo>
                <a:moveTo>
                  <a:pt x="862" y="130"/>
                </a:moveTo>
                <a:lnTo>
                  <a:pt x="795" y="138"/>
                </a:lnTo>
                <a:moveTo>
                  <a:pt x="778" y="178"/>
                </a:moveTo>
                <a:lnTo>
                  <a:pt x="874" y="171"/>
                </a:lnTo>
                <a:moveTo>
                  <a:pt x="826" y="94"/>
                </a:moveTo>
                <a:lnTo>
                  <a:pt x="826" y="255"/>
                </a:lnTo>
                <a:moveTo>
                  <a:pt x="793" y="22"/>
                </a:moveTo>
                <a:lnTo>
                  <a:pt x="858" y="18"/>
                </a:lnTo>
                <a:moveTo>
                  <a:pt x="925" y="42"/>
                </a:moveTo>
                <a:lnTo>
                  <a:pt x="1074" y="30"/>
                </a:lnTo>
                <a:moveTo>
                  <a:pt x="951" y="80"/>
                </a:moveTo>
                <a:lnTo>
                  <a:pt x="954" y="253"/>
                </a:lnTo>
                <a:moveTo>
                  <a:pt x="954" y="226"/>
                </a:moveTo>
                <a:lnTo>
                  <a:pt x="1040" y="219"/>
                </a:lnTo>
                <a:lnTo>
                  <a:pt x="1054" y="238"/>
                </a:lnTo>
                <a:moveTo>
                  <a:pt x="1054" y="246"/>
                </a:moveTo>
                <a:lnTo>
                  <a:pt x="1059" y="78"/>
                </a:lnTo>
                <a:moveTo>
                  <a:pt x="1059" y="85"/>
                </a:moveTo>
                <a:lnTo>
                  <a:pt x="951" y="94"/>
                </a:lnTo>
                <a:moveTo>
                  <a:pt x="992" y="37"/>
                </a:moveTo>
                <a:lnTo>
                  <a:pt x="987" y="116"/>
                </a:lnTo>
                <a:lnTo>
                  <a:pt x="980" y="157"/>
                </a:lnTo>
                <a:lnTo>
                  <a:pt x="954" y="186"/>
                </a:lnTo>
                <a:moveTo>
                  <a:pt x="1016" y="34"/>
                </a:moveTo>
                <a:lnTo>
                  <a:pt x="1016" y="157"/>
                </a:lnTo>
                <a:lnTo>
                  <a:pt x="1025" y="164"/>
                </a:lnTo>
                <a:lnTo>
                  <a:pt x="1045" y="164"/>
                </a:lnTo>
                <a:moveTo>
                  <a:pt x="1155" y="6"/>
                </a:moveTo>
                <a:lnTo>
                  <a:pt x="1155" y="258"/>
                </a:lnTo>
                <a:lnTo>
                  <a:pt x="1126" y="224"/>
                </a:lnTo>
                <a:moveTo>
                  <a:pt x="1112" y="171"/>
                </a:moveTo>
                <a:lnTo>
                  <a:pt x="1182" y="123"/>
                </a:lnTo>
                <a:moveTo>
                  <a:pt x="1215" y="3"/>
                </a:moveTo>
                <a:lnTo>
                  <a:pt x="1232" y="51"/>
                </a:lnTo>
                <a:moveTo>
                  <a:pt x="1256" y="61"/>
                </a:moveTo>
                <a:lnTo>
                  <a:pt x="1249" y="130"/>
                </a:lnTo>
                <a:moveTo>
                  <a:pt x="1256" y="70"/>
                </a:moveTo>
                <a:lnTo>
                  <a:pt x="1198" y="80"/>
                </a:lnTo>
                <a:moveTo>
                  <a:pt x="1198" y="54"/>
                </a:moveTo>
                <a:lnTo>
                  <a:pt x="1196" y="164"/>
                </a:lnTo>
                <a:moveTo>
                  <a:pt x="1165" y="258"/>
                </a:moveTo>
                <a:lnTo>
                  <a:pt x="1184" y="217"/>
                </a:lnTo>
                <a:lnTo>
                  <a:pt x="1196" y="164"/>
                </a:lnTo>
                <a:moveTo>
                  <a:pt x="1196" y="140"/>
                </a:moveTo>
                <a:lnTo>
                  <a:pt x="1258" y="130"/>
                </a:lnTo>
                <a:moveTo>
                  <a:pt x="1182" y="80"/>
                </a:moveTo>
                <a:lnTo>
                  <a:pt x="1119" y="92"/>
                </a:lnTo>
                <a:moveTo>
                  <a:pt x="1352" y="80"/>
                </a:moveTo>
                <a:lnTo>
                  <a:pt x="1297" y="92"/>
                </a:lnTo>
                <a:moveTo>
                  <a:pt x="1333" y="10"/>
                </a:moveTo>
                <a:lnTo>
                  <a:pt x="1333" y="255"/>
                </a:lnTo>
                <a:moveTo>
                  <a:pt x="1294" y="178"/>
                </a:moveTo>
                <a:lnTo>
                  <a:pt x="1333" y="94"/>
                </a:lnTo>
                <a:lnTo>
                  <a:pt x="1350" y="130"/>
                </a:lnTo>
                <a:moveTo>
                  <a:pt x="1374" y="25"/>
                </a:moveTo>
                <a:lnTo>
                  <a:pt x="1385" y="82"/>
                </a:lnTo>
                <a:moveTo>
                  <a:pt x="1426" y="8"/>
                </a:moveTo>
                <a:lnTo>
                  <a:pt x="1410" y="102"/>
                </a:lnTo>
                <a:moveTo>
                  <a:pt x="1364" y="111"/>
                </a:moveTo>
                <a:lnTo>
                  <a:pt x="1443" y="99"/>
                </a:lnTo>
                <a:moveTo>
                  <a:pt x="1374" y="164"/>
                </a:moveTo>
                <a:lnTo>
                  <a:pt x="1434" y="157"/>
                </a:lnTo>
                <a:moveTo>
                  <a:pt x="1350" y="234"/>
                </a:moveTo>
                <a:lnTo>
                  <a:pt x="1455" y="22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" name="path 122"/>
          <p:cNvSpPr/>
          <p:nvPr/>
        </p:nvSpPr>
        <p:spPr>
          <a:xfrm>
            <a:off x="4103370" y="2363215"/>
            <a:ext cx="451103" cy="172974"/>
          </a:xfrm>
          <a:custGeom>
            <a:avLst/>
            <a:gdLst/>
            <a:ahLst/>
            <a:cxnLst/>
            <a:rect l="0" t="0" r="0" b="0"/>
            <a:pathLst>
              <a:path w="710" h="272">
                <a:moveTo>
                  <a:pt x="1" y="14"/>
                </a:moveTo>
                <a:lnTo>
                  <a:pt x="1" y="254"/>
                </a:lnTo>
                <a:moveTo>
                  <a:pt x="1" y="40"/>
                </a:moveTo>
                <a:lnTo>
                  <a:pt x="116" y="31"/>
                </a:lnTo>
                <a:moveTo>
                  <a:pt x="121" y="16"/>
                </a:moveTo>
                <a:lnTo>
                  <a:pt x="116" y="254"/>
                </a:lnTo>
                <a:moveTo>
                  <a:pt x="1" y="240"/>
                </a:moveTo>
                <a:lnTo>
                  <a:pt x="111" y="232"/>
                </a:lnTo>
                <a:lnTo>
                  <a:pt x="116" y="247"/>
                </a:lnTo>
                <a:moveTo>
                  <a:pt x="25" y="74"/>
                </a:moveTo>
                <a:lnTo>
                  <a:pt x="97" y="64"/>
                </a:lnTo>
                <a:moveTo>
                  <a:pt x="94" y="100"/>
                </a:moveTo>
                <a:lnTo>
                  <a:pt x="29" y="108"/>
                </a:lnTo>
                <a:moveTo>
                  <a:pt x="13" y="151"/>
                </a:moveTo>
                <a:lnTo>
                  <a:pt x="97" y="139"/>
                </a:lnTo>
                <a:moveTo>
                  <a:pt x="99" y="127"/>
                </a:moveTo>
                <a:lnTo>
                  <a:pt x="87" y="201"/>
                </a:lnTo>
                <a:lnTo>
                  <a:pt x="70" y="172"/>
                </a:lnTo>
                <a:moveTo>
                  <a:pt x="56" y="45"/>
                </a:moveTo>
                <a:lnTo>
                  <a:pt x="56" y="228"/>
                </a:lnTo>
                <a:moveTo>
                  <a:pt x="169" y="115"/>
                </a:moveTo>
                <a:lnTo>
                  <a:pt x="224" y="100"/>
                </a:lnTo>
                <a:moveTo>
                  <a:pt x="169" y="216"/>
                </a:moveTo>
                <a:lnTo>
                  <a:pt x="224" y="172"/>
                </a:lnTo>
                <a:moveTo>
                  <a:pt x="224" y="62"/>
                </a:moveTo>
                <a:lnTo>
                  <a:pt x="313" y="50"/>
                </a:lnTo>
                <a:moveTo>
                  <a:pt x="269" y="0"/>
                </a:moveTo>
                <a:lnTo>
                  <a:pt x="269" y="120"/>
                </a:lnTo>
                <a:moveTo>
                  <a:pt x="214" y="132"/>
                </a:moveTo>
                <a:lnTo>
                  <a:pt x="327" y="117"/>
                </a:lnTo>
                <a:moveTo>
                  <a:pt x="236" y="79"/>
                </a:moveTo>
                <a:lnTo>
                  <a:pt x="250" y="115"/>
                </a:lnTo>
                <a:moveTo>
                  <a:pt x="236" y="148"/>
                </a:moveTo>
                <a:lnTo>
                  <a:pt x="236" y="259"/>
                </a:lnTo>
                <a:moveTo>
                  <a:pt x="236" y="163"/>
                </a:moveTo>
                <a:lnTo>
                  <a:pt x="310" y="153"/>
                </a:lnTo>
                <a:moveTo>
                  <a:pt x="310" y="146"/>
                </a:moveTo>
                <a:lnTo>
                  <a:pt x="303" y="261"/>
                </a:lnTo>
                <a:moveTo>
                  <a:pt x="255" y="180"/>
                </a:moveTo>
                <a:lnTo>
                  <a:pt x="255" y="225"/>
                </a:lnTo>
                <a:moveTo>
                  <a:pt x="255" y="184"/>
                </a:moveTo>
                <a:lnTo>
                  <a:pt x="284" y="182"/>
                </a:lnTo>
                <a:moveTo>
                  <a:pt x="236" y="244"/>
                </a:moveTo>
                <a:lnTo>
                  <a:pt x="303" y="240"/>
                </a:lnTo>
                <a:moveTo>
                  <a:pt x="303" y="64"/>
                </a:moveTo>
                <a:lnTo>
                  <a:pt x="286" y="122"/>
                </a:lnTo>
                <a:moveTo>
                  <a:pt x="255" y="216"/>
                </a:moveTo>
                <a:lnTo>
                  <a:pt x="286" y="213"/>
                </a:lnTo>
                <a:moveTo>
                  <a:pt x="284" y="177"/>
                </a:moveTo>
                <a:lnTo>
                  <a:pt x="281" y="213"/>
                </a:lnTo>
                <a:moveTo>
                  <a:pt x="190" y="14"/>
                </a:moveTo>
                <a:lnTo>
                  <a:pt x="190" y="201"/>
                </a:lnTo>
                <a:moveTo>
                  <a:pt x="404" y="16"/>
                </a:moveTo>
                <a:lnTo>
                  <a:pt x="404" y="244"/>
                </a:lnTo>
                <a:moveTo>
                  <a:pt x="442" y="201"/>
                </a:moveTo>
                <a:lnTo>
                  <a:pt x="394" y="254"/>
                </a:lnTo>
                <a:moveTo>
                  <a:pt x="353" y="136"/>
                </a:moveTo>
                <a:lnTo>
                  <a:pt x="512" y="120"/>
                </a:lnTo>
                <a:moveTo>
                  <a:pt x="471" y="24"/>
                </a:moveTo>
                <a:lnTo>
                  <a:pt x="442" y="64"/>
                </a:lnTo>
                <a:lnTo>
                  <a:pt x="404" y="105"/>
                </a:lnTo>
                <a:moveTo>
                  <a:pt x="425" y="132"/>
                </a:moveTo>
                <a:lnTo>
                  <a:pt x="481" y="235"/>
                </a:lnTo>
                <a:lnTo>
                  <a:pt x="512" y="232"/>
                </a:lnTo>
                <a:moveTo>
                  <a:pt x="589" y="45"/>
                </a:moveTo>
                <a:lnTo>
                  <a:pt x="584" y="134"/>
                </a:lnTo>
                <a:lnTo>
                  <a:pt x="565" y="218"/>
                </a:lnTo>
                <a:lnTo>
                  <a:pt x="543" y="264"/>
                </a:lnTo>
                <a:moveTo>
                  <a:pt x="627" y="7"/>
                </a:moveTo>
                <a:lnTo>
                  <a:pt x="641" y="50"/>
                </a:lnTo>
                <a:moveTo>
                  <a:pt x="589" y="69"/>
                </a:moveTo>
                <a:lnTo>
                  <a:pt x="701" y="55"/>
                </a:lnTo>
                <a:moveTo>
                  <a:pt x="620" y="69"/>
                </a:moveTo>
                <a:lnTo>
                  <a:pt x="620" y="153"/>
                </a:lnTo>
                <a:moveTo>
                  <a:pt x="620" y="146"/>
                </a:moveTo>
                <a:lnTo>
                  <a:pt x="665" y="139"/>
                </a:lnTo>
                <a:moveTo>
                  <a:pt x="658" y="139"/>
                </a:moveTo>
                <a:lnTo>
                  <a:pt x="663" y="64"/>
                </a:lnTo>
                <a:moveTo>
                  <a:pt x="610" y="172"/>
                </a:moveTo>
                <a:lnTo>
                  <a:pt x="668" y="165"/>
                </a:lnTo>
                <a:moveTo>
                  <a:pt x="569" y="271"/>
                </a:moveTo>
                <a:lnTo>
                  <a:pt x="639" y="223"/>
                </a:lnTo>
                <a:lnTo>
                  <a:pt x="656" y="196"/>
                </a:lnTo>
                <a:lnTo>
                  <a:pt x="670" y="156"/>
                </a:lnTo>
                <a:moveTo>
                  <a:pt x="610" y="187"/>
                </a:moveTo>
                <a:lnTo>
                  <a:pt x="692" y="271"/>
                </a:lnTo>
                <a:lnTo>
                  <a:pt x="709" y="271"/>
                </a:lnTo>
                <a:moveTo>
                  <a:pt x="591" y="115"/>
                </a:moveTo>
                <a:lnTo>
                  <a:pt x="701" y="10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" name="path 124"/>
          <p:cNvSpPr/>
          <p:nvPr/>
        </p:nvSpPr>
        <p:spPr>
          <a:xfrm>
            <a:off x="8599170" y="2409697"/>
            <a:ext cx="108203" cy="97536"/>
          </a:xfrm>
          <a:custGeom>
            <a:avLst/>
            <a:gdLst/>
            <a:ahLst/>
            <a:cxnLst/>
            <a:rect l="0" t="0" r="0" b="0"/>
            <a:pathLst>
              <a:path w="170" h="153">
                <a:moveTo>
                  <a:pt x="1" y="152"/>
                </a:moveTo>
                <a:lnTo>
                  <a:pt x="1" y="1"/>
                </a:lnTo>
                <a:moveTo>
                  <a:pt x="1" y="44"/>
                </a:moveTo>
                <a:lnTo>
                  <a:pt x="25" y="10"/>
                </a:lnTo>
                <a:lnTo>
                  <a:pt x="39" y="1"/>
                </a:lnTo>
                <a:lnTo>
                  <a:pt x="63" y="1"/>
                </a:lnTo>
                <a:lnTo>
                  <a:pt x="77" y="10"/>
                </a:lnTo>
                <a:lnTo>
                  <a:pt x="85" y="44"/>
                </a:lnTo>
                <a:lnTo>
                  <a:pt x="85" y="152"/>
                </a:lnTo>
                <a:moveTo>
                  <a:pt x="85" y="44"/>
                </a:moveTo>
                <a:lnTo>
                  <a:pt x="109" y="10"/>
                </a:lnTo>
                <a:lnTo>
                  <a:pt x="123" y="1"/>
                </a:lnTo>
                <a:lnTo>
                  <a:pt x="147" y="1"/>
                </a:lnTo>
                <a:lnTo>
                  <a:pt x="161" y="10"/>
                </a:lnTo>
                <a:lnTo>
                  <a:pt x="169" y="44"/>
                </a:lnTo>
                <a:lnTo>
                  <a:pt x="169" y="15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" name="path 126"/>
          <p:cNvSpPr/>
          <p:nvPr/>
        </p:nvSpPr>
        <p:spPr>
          <a:xfrm>
            <a:off x="9091421" y="2338487"/>
            <a:ext cx="437388" cy="145886"/>
          </a:xfrm>
          <a:custGeom>
            <a:avLst/>
            <a:gdLst/>
            <a:ahLst/>
            <a:cxnLst/>
            <a:rect l="0" t="0" r="0" b="0"/>
            <a:pathLst>
              <a:path w="688" h="229">
                <a:moveTo>
                  <a:pt x="1" y="228"/>
                </a:moveTo>
                <a:lnTo>
                  <a:pt x="1" y="0"/>
                </a:lnTo>
                <a:moveTo>
                  <a:pt x="109" y="0"/>
                </a:moveTo>
                <a:lnTo>
                  <a:pt x="109" y="228"/>
                </a:lnTo>
                <a:moveTo>
                  <a:pt x="1" y="108"/>
                </a:moveTo>
                <a:lnTo>
                  <a:pt x="109" y="108"/>
                </a:lnTo>
                <a:moveTo>
                  <a:pt x="169" y="98"/>
                </a:moveTo>
                <a:lnTo>
                  <a:pt x="306" y="98"/>
                </a:lnTo>
                <a:moveTo>
                  <a:pt x="169" y="163"/>
                </a:moveTo>
                <a:lnTo>
                  <a:pt x="306" y="163"/>
                </a:lnTo>
                <a:moveTo>
                  <a:pt x="445" y="0"/>
                </a:moveTo>
                <a:lnTo>
                  <a:pt x="368" y="151"/>
                </a:lnTo>
                <a:lnTo>
                  <a:pt x="481" y="151"/>
                </a:lnTo>
                <a:moveTo>
                  <a:pt x="445" y="0"/>
                </a:moveTo>
                <a:lnTo>
                  <a:pt x="445" y="228"/>
                </a:lnTo>
                <a:moveTo>
                  <a:pt x="519" y="228"/>
                </a:moveTo>
                <a:lnTo>
                  <a:pt x="519" y="77"/>
                </a:lnTo>
                <a:moveTo>
                  <a:pt x="519" y="120"/>
                </a:moveTo>
                <a:lnTo>
                  <a:pt x="543" y="86"/>
                </a:lnTo>
                <a:lnTo>
                  <a:pt x="558" y="77"/>
                </a:lnTo>
                <a:lnTo>
                  <a:pt x="581" y="77"/>
                </a:lnTo>
                <a:lnTo>
                  <a:pt x="596" y="86"/>
                </a:lnTo>
                <a:lnTo>
                  <a:pt x="603" y="120"/>
                </a:lnTo>
                <a:lnTo>
                  <a:pt x="603" y="228"/>
                </a:lnTo>
                <a:moveTo>
                  <a:pt x="603" y="120"/>
                </a:moveTo>
                <a:lnTo>
                  <a:pt x="627" y="86"/>
                </a:lnTo>
                <a:lnTo>
                  <a:pt x="641" y="77"/>
                </a:lnTo>
                <a:lnTo>
                  <a:pt x="666" y="77"/>
                </a:lnTo>
                <a:lnTo>
                  <a:pt x="680" y="86"/>
                </a:lnTo>
                <a:lnTo>
                  <a:pt x="687" y="120"/>
                </a:lnTo>
                <a:lnTo>
                  <a:pt x="687" y="22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28" name="table 128"/>
          <p:cNvGraphicFramePr>
            <a:graphicFrameLocks noGrp="1"/>
          </p:cNvGraphicFramePr>
          <p:nvPr/>
        </p:nvGraphicFramePr>
        <p:xfrm>
          <a:off x="6721602" y="2630678"/>
          <a:ext cx="581659" cy="231140"/>
        </p:xfrm>
        <a:graphic>
          <a:graphicData uri="http://schemas.openxmlformats.org/drawingml/2006/table">
            <a:tbl>
              <a:tblPr/>
              <a:tblGrid>
                <a:gridCol w="326390"/>
                <a:gridCol w="255269"/>
              </a:tblGrid>
              <a:tr h="23114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30" name="path 130"/>
          <p:cNvSpPr/>
          <p:nvPr/>
        </p:nvSpPr>
        <p:spPr>
          <a:xfrm>
            <a:off x="4103370" y="2703068"/>
            <a:ext cx="451103" cy="171449"/>
          </a:xfrm>
          <a:custGeom>
            <a:avLst/>
            <a:gdLst/>
            <a:ahLst/>
            <a:cxnLst/>
            <a:rect l="0" t="0" r="0" b="0"/>
            <a:pathLst>
              <a:path w="710" h="269">
                <a:moveTo>
                  <a:pt x="1" y="14"/>
                </a:moveTo>
                <a:lnTo>
                  <a:pt x="1" y="251"/>
                </a:lnTo>
                <a:moveTo>
                  <a:pt x="1" y="38"/>
                </a:moveTo>
                <a:lnTo>
                  <a:pt x="116" y="31"/>
                </a:lnTo>
                <a:moveTo>
                  <a:pt x="121" y="16"/>
                </a:moveTo>
                <a:lnTo>
                  <a:pt x="116" y="251"/>
                </a:lnTo>
                <a:moveTo>
                  <a:pt x="1" y="237"/>
                </a:moveTo>
                <a:lnTo>
                  <a:pt x="111" y="232"/>
                </a:lnTo>
                <a:lnTo>
                  <a:pt x="116" y="247"/>
                </a:lnTo>
                <a:moveTo>
                  <a:pt x="25" y="74"/>
                </a:moveTo>
                <a:lnTo>
                  <a:pt x="97" y="64"/>
                </a:lnTo>
                <a:moveTo>
                  <a:pt x="94" y="98"/>
                </a:moveTo>
                <a:lnTo>
                  <a:pt x="29" y="107"/>
                </a:lnTo>
                <a:moveTo>
                  <a:pt x="13" y="151"/>
                </a:moveTo>
                <a:lnTo>
                  <a:pt x="97" y="139"/>
                </a:lnTo>
                <a:moveTo>
                  <a:pt x="99" y="127"/>
                </a:moveTo>
                <a:lnTo>
                  <a:pt x="87" y="201"/>
                </a:lnTo>
                <a:lnTo>
                  <a:pt x="70" y="172"/>
                </a:lnTo>
                <a:moveTo>
                  <a:pt x="56" y="45"/>
                </a:moveTo>
                <a:lnTo>
                  <a:pt x="56" y="227"/>
                </a:lnTo>
                <a:moveTo>
                  <a:pt x="169" y="112"/>
                </a:moveTo>
                <a:lnTo>
                  <a:pt x="224" y="98"/>
                </a:lnTo>
                <a:moveTo>
                  <a:pt x="169" y="215"/>
                </a:moveTo>
                <a:lnTo>
                  <a:pt x="224" y="172"/>
                </a:lnTo>
                <a:moveTo>
                  <a:pt x="224" y="62"/>
                </a:moveTo>
                <a:lnTo>
                  <a:pt x="313" y="50"/>
                </a:lnTo>
                <a:moveTo>
                  <a:pt x="269" y="0"/>
                </a:moveTo>
                <a:lnTo>
                  <a:pt x="269" y="120"/>
                </a:lnTo>
                <a:moveTo>
                  <a:pt x="214" y="129"/>
                </a:moveTo>
                <a:lnTo>
                  <a:pt x="327" y="115"/>
                </a:lnTo>
                <a:moveTo>
                  <a:pt x="236" y="79"/>
                </a:moveTo>
                <a:lnTo>
                  <a:pt x="250" y="112"/>
                </a:lnTo>
                <a:moveTo>
                  <a:pt x="236" y="146"/>
                </a:moveTo>
                <a:lnTo>
                  <a:pt x="236" y="259"/>
                </a:lnTo>
                <a:moveTo>
                  <a:pt x="236" y="160"/>
                </a:moveTo>
                <a:lnTo>
                  <a:pt x="310" y="153"/>
                </a:lnTo>
                <a:moveTo>
                  <a:pt x="310" y="143"/>
                </a:moveTo>
                <a:lnTo>
                  <a:pt x="303" y="261"/>
                </a:lnTo>
                <a:moveTo>
                  <a:pt x="255" y="177"/>
                </a:moveTo>
                <a:lnTo>
                  <a:pt x="255" y="223"/>
                </a:lnTo>
                <a:moveTo>
                  <a:pt x="255" y="184"/>
                </a:moveTo>
                <a:lnTo>
                  <a:pt x="284" y="182"/>
                </a:lnTo>
                <a:moveTo>
                  <a:pt x="236" y="244"/>
                </a:moveTo>
                <a:lnTo>
                  <a:pt x="303" y="237"/>
                </a:lnTo>
                <a:moveTo>
                  <a:pt x="303" y="64"/>
                </a:moveTo>
                <a:lnTo>
                  <a:pt x="286" y="122"/>
                </a:lnTo>
                <a:moveTo>
                  <a:pt x="255" y="215"/>
                </a:moveTo>
                <a:lnTo>
                  <a:pt x="286" y="213"/>
                </a:lnTo>
                <a:moveTo>
                  <a:pt x="284" y="175"/>
                </a:moveTo>
                <a:lnTo>
                  <a:pt x="281" y="213"/>
                </a:lnTo>
                <a:moveTo>
                  <a:pt x="190" y="14"/>
                </a:moveTo>
                <a:lnTo>
                  <a:pt x="190" y="201"/>
                </a:lnTo>
                <a:moveTo>
                  <a:pt x="404" y="16"/>
                </a:moveTo>
                <a:lnTo>
                  <a:pt x="404" y="244"/>
                </a:lnTo>
                <a:moveTo>
                  <a:pt x="442" y="201"/>
                </a:moveTo>
                <a:lnTo>
                  <a:pt x="394" y="251"/>
                </a:lnTo>
                <a:moveTo>
                  <a:pt x="353" y="136"/>
                </a:moveTo>
                <a:lnTo>
                  <a:pt x="512" y="120"/>
                </a:lnTo>
                <a:moveTo>
                  <a:pt x="471" y="21"/>
                </a:moveTo>
                <a:lnTo>
                  <a:pt x="442" y="64"/>
                </a:lnTo>
                <a:lnTo>
                  <a:pt x="404" y="105"/>
                </a:lnTo>
                <a:moveTo>
                  <a:pt x="425" y="129"/>
                </a:moveTo>
                <a:lnTo>
                  <a:pt x="481" y="235"/>
                </a:lnTo>
                <a:lnTo>
                  <a:pt x="512" y="232"/>
                </a:lnTo>
                <a:moveTo>
                  <a:pt x="589" y="45"/>
                </a:moveTo>
                <a:lnTo>
                  <a:pt x="584" y="131"/>
                </a:lnTo>
                <a:lnTo>
                  <a:pt x="565" y="218"/>
                </a:lnTo>
                <a:lnTo>
                  <a:pt x="543" y="263"/>
                </a:lnTo>
                <a:moveTo>
                  <a:pt x="627" y="4"/>
                </a:moveTo>
                <a:lnTo>
                  <a:pt x="641" y="50"/>
                </a:lnTo>
                <a:moveTo>
                  <a:pt x="589" y="67"/>
                </a:moveTo>
                <a:lnTo>
                  <a:pt x="701" y="52"/>
                </a:lnTo>
                <a:moveTo>
                  <a:pt x="620" y="67"/>
                </a:moveTo>
                <a:lnTo>
                  <a:pt x="620" y="153"/>
                </a:lnTo>
                <a:moveTo>
                  <a:pt x="620" y="143"/>
                </a:moveTo>
                <a:lnTo>
                  <a:pt x="665" y="139"/>
                </a:lnTo>
                <a:moveTo>
                  <a:pt x="658" y="139"/>
                </a:moveTo>
                <a:lnTo>
                  <a:pt x="663" y="64"/>
                </a:lnTo>
                <a:moveTo>
                  <a:pt x="610" y="172"/>
                </a:moveTo>
                <a:lnTo>
                  <a:pt x="668" y="163"/>
                </a:lnTo>
                <a:moveTo>
                  <a:pt x="569" y="268"/>
                </a:moveTo>
                <a:lnTo>
                  <a:pt x="639" y="220"/>
                </a:lnTo>
                <a:lnTo>
                  <a:pt x="656" y="196"/>
                </a:lnTo>
                <a:lnTo>
                  <a:pt x="670" y="155"/>
                </a:lnTo>
                <a:moveTo>
                  <a:pt x="610" y="187"/>
                </a:moveTo>
                <a:lnTo>
                  <a:pt x="692" y="268"/>
                </a:lnTo>
                <a:lnTo>
                  <a:pt x="709" y="268"/>
                </a:lnTo>
                <a:moveTo>
                  <a:pt x="591" y="112"/>
                </a:moveTo>
                <a:lnTo>
                  <a:pt x="701" y="10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" name="group 6"/>
          <p:cNvGrpSpPr/>
          <p:nvPr/>
        </p:nvGrpSpPr>
        <p:grpSpPr>
          <a:xfrm rot="21600000">
            <a:off x="6721602" y="2292350"/>
            <a:ext cx="582167" cy="231647"/>
            <a:chOff x="0" y="0"/>
            <a:chExt cx="582167" cy="231647"/>
          </a:xfrm>
        </p:grpSpPr>
        <p:sp>
          <p:nvSpPr>
            <p:cNvPr id="132" name="path 132"/>
            <p:cNvSpPr/>
            <p:nvPr/>
          </p:nvSpPr>
          <p:spPr>
            <a:xfrm>
              <a:off x="0" y="0"/>
              <a:ext cx="582167" cy="231647"/>
            </a:xfrm>
            <a:custGeom>
              <a:avLst/>
              <a:gdLst/>
              <a:ahLst/>
              <a:cxnLst/>
              <a:rect l="0" t="0" r="0" b="0"/>
              <a:pathLst>
                <a:path w="916" h="364">
                  <a:moveTo>
                    <a:pt x="1" y="8"/>
                  </a:moveTo>
                  <a:lnTo>
                    <a:pt x="913" y="1"/>
                  </a:lnTo>
                  <a:lnTo>
                    <a:pt x="915" y="356"/>
                  </a:lnTo>
                  <a:lnTo>
                    <a:pt x="3" y="363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4" name="path 134"/>
            <p:cNvSpPr/>
            <p:nvPr/>
          </p:nvSpPr>
          <p:spPr>
            <a:xfrm>
              <a:off x="2285" y="110490"/>
              <a:ext cx="274319" cy="12192"/>
            </a:xfrm>
            <a:custGeom>
              <a:avLst/>
              <a:gdLst/>
              <a:ahLst/>
              <a:cxnLst/>
              <a:rect l="0" t="0" r="0" b="0"/>
              <a:pathLst>
                <a:path w="431" h="19">
                  <a:moveTo>
                    <a:pt x="0" y="2"/>
                  </a:moveTo>
                  <a:lnTo>
                    <a:pt x="0" y="19"/>
                  </a:lnTo>
                  <a:lnTo>
                    <a:pt x="431" y="0"/>
                  </a:lnTo>
                  <a:lnTo>
                    <a:pt x="0" y="2"/>
                  </a:lnTo>
                </a:path>
                <a:path w="431" h="19">
                  <a:moveTo>
                    <a:pt x="0" y="19"/>
                  </a:moveTo>
                  <a:lnTo>
                    <a:pt x="431" y="0"/>
                  </a:lnTo>
                  <a:lnTo>
                    <a:pt x="431" y="16"/>
                  </a:lnTo>
                  <a:lnTo>
                    <a:pt x="0" y="19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6" name="path 136"/>
            <p:cNvSpPr/>
            <p:nvPr/>
          </p:nvSpPr>
          <p:spPr>
            <a:xfrm>
              <a:off x="275843" y="77723"/>
              <a:ext cx="30480" cy="32003"/>
            </a:xfrm>
            <a:custGeom>
              <a:avLst/>
              <a:gdLst/>
              <a:ahLst/>
              <a:cxnLst/>
              <a:rect l="0" t="0" r="0" b="0"/>
              <a:pathLst>
                <a:path w="48" h="50">
                  <a:moveTo>
                    <a:pt x="46" y="25"/>
                  </a:moveTo>
                  <a:lnTo>
                    <a:pt x="46" y="1"/>
                  </a:lnTo>
                  <a:lnTo>
                    <a:pt x="1" y="1"/>
                  </a:lnTo>
                  <a:lnTo>
                    <a:pt x="1" y="49"/>
                  </a:lnTo>
                  <a:lnTo>
                    <a:pt x="46" y="46"/>
                  </a:lnTo>
                  <a:lnTo>
                    <a:pt x="46" y="25"/>
                  </a:lnTo>
                  <a:lnTo>
                    <a:pt x="44" y="10"/>
                  </a:lnTo>
                  <a:lnTo>
                    <a:pt x="44" y="3"/>
                  </a:lnTo>
                  <a:lnTo>
                    <a:pt x="8" y="3"/>
                  </a:lnTo>
                  <a:lnTo>
                    <a:pt x="1" y="3"/>
                  </a:lnTo>
                  <a:lnTo>
                    <a:pt x="1" y="41"/>
                  </a:lnTo>
                  <a:lnTo>
                    <a:pt x="1" y="46"/>
                  </a:lnTo>
                  <a:lnTo>
                    <a:pt x="39" y="46"/>
                  </a:lnTo>
                  <a:lnTo>
                    <a:pt x="46" y="46"/>
                  </a:lnTo>
                  <a:lnTo>
                    <a:pt x="46" y="25"/>
                  </a:lnTo>
                  <a:close/>
                  <a:moveTo>
                    <a:pt x="44" y="25"/>
                  </a:moveTo>
                  <a:lnTo>
                    <a:pt x="44" y="3"/>
                  </a:lnTo>
                  <a:lnTo>
                    <a:pt x="5" y="3"/>
                  </a:lnTo>
                  <a:lnTo>
                    <a:pt x="1" y="3"/>
                  </a:lnTo>
                  <a:lnTo>
                    <a:pt x="1" y="41"/>
                  </a:lnTo>
                  <a:lnTo>
                    <a:pt x="1" y="46"/>
                  </a:lnTo>
                  <a:lnTo>
                    <a:pt x="39" y="46"/>
                  </a:lnTo>
                  <a:lnTo>
                    <a:pt x="44" y="46"/>
                  </a:lnTo>
                  <a:lnTo>
                    <a:pt x="44" y="30"/>
                  </a:lnTo>
                  <a:lnTo>
                    <a:pt x="44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41"/>
                  </a:lnTo>
                  <a:lnTo>
                    <a:pt x="3" y="46"/>
                  </a:lnTo>
                  <a:lnTo>
                    <a:pt x="41" y="44"/>
                  </a:lnTo>
                  <a:lnTo>
                    <a:pt x="44" y="44"/>
                  </a:lnTo>
                  <a:lnTo>
                    <a:pt x="44" y="30"/>
                  </a:lnTo>
                  <a:lnTo>
                    <a:pt x="44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44"/>
                  </a:lnTo>
                  <a:lnTo>
                    <a:pt x="41" y="44"/>
                  </a:lnTo>
                  <a:lnTo>
                    <a:pt x="44" y="44"/>
                  </a:lnTo>
                  <a:lnTo>
                    <a:pt x="44" y="30"/>
                  </a:lnTo>
                  <a:lnTo>
                    <a:pt x="44" y="25"/>
                  </a:lnTo>
                  <a:close/>
                  <a:moveTo>
                    <a:pt x="41" y="25"/>
                  </a:moveTo>
                  <a:lnTo>
                    <a:pt x="41" y="5"/>
                  </a:lnTo>
                  <a:lnTo>
                    <a:pt x="3" y="5"/>
                  </a:lnTo>
                  <a:lnTo>
                    <a:pt x="3" y="44"/>
                  </a:lnTo>
                  <a:lnTo>
                    <a:pt x="41" y="44"/>
                  </a:lnTo>
                  <a:lnTo>
                    <a:pt x="41" y="5"/>
                  </a:lnTo>
                  <a:lnTo>
                    <a:pt x="10" y="5"/>
                  </a:lnTo>
                  <a:lnTo>
                    <a:pt x="5" y="5"/>
                  </a:lnTo>
                  <a:lnTo>
                    <a:pt x="5" y="37"/>
                  </a:lnTo>
                  <a:lnTo>
                    <a:pt x="5" y="44"/>
                  </a:lnTo>
                  <a:lnTo>
                    <a:pt x="34" y="44"/>
                  </a:lnTo>
                  <a:lnTo>
                    <a:pt x="41" y="44"/>
                  </a:lnTo>
                  <a:lnTo>
                    <a:pt x="41" y="27"/>
                  </a:lnTo>
                  <a:lnTo>
                    <a:pt x="41" y="8"/>
                  </a:lnTo>
                  <a:lnTo>
                    <a:pt x="10" y="8"/>
                  </a:lnTo>
                  <a:lnTo>
                    <a:pt x="5" y="8"/>
                  </a:lnTo>
                  <a:lnTo>
                    <a:pt x="5" y="37"/>
                  </a:lnTo>
                  <a:lnTo>
                    <a:pt x="5" y="41"/>
                  </a:lnTo>
                  <a:lnTo>
                    <a:pt x="37" y="41"/>
                  </a:lnTo>
                  <a:lnTo>
                    <a:pt x="41" y="41"/>
                  </a:lnTo>
                  <a:lnTo>
                    <a:pt x="41" y="27"/>
                  </a:lnTo>
                  <a:lnTo>
                    <a:pt x="41" y="25"/>
                  </a:lnTo>
                  <a:close/>
                  <a:moveTo>
                    <a:pt x="39" y="25"/>
                  </a:moveTo>
                  <a:lnTo>
                    <a:pt x="39" y="8"/>
                  </a:lnTo>
                  <a:lnTo>
                    <a:pt x="10" y="8"/>
                  </a:lnTo>
                  <a:lnTo>
                    <a:pt x="5" y="8"/>
                  </a:lnTo>
                  <a:lnTo>
                    <a:pt x="5" y="39"/>
                  </a:lnTo>
                  <a:lnTo>
                    <a:pt x="5" y="41"/>
                  </a:lnTo>
                  <a:lnTo>
                    <a:pt x="37" y="41"/>
                  </a:lnTo>
                  <a:lnTo>
                    <a:pt x="39" y="41"/>
                  </a:lnTo>
                  <a:lnTo>
                    <a:pt x="39" y="27"/>
                  </a:lnTo>
                  <a:lnTo>
                    <a:pt x="39" y="8"/>
                  </a:lnTo>
                  <a:lnTo>
                    <a:pt x="8" y="8"/>
                  </a:lnTo>
                  <a:lnTo>
                    <a:pt x="8" y="41"/>
                  </a:lnTo>
                  <a:lnTo>
                    <a:pt x="37" y="41"/>
                  </a:lnTo>
                  <a:lnTo>
                    <a:pt x="39" y="41"/>
                  </a:lnTo>
                  <a:lnTo>
                    <a:pt x="39" y="25"/>
                  </a:lnTo>
                  <a:lnTo>
                    <a:pt x="39" y="10"/>
                  </a:lnTo>
                  <a:lnTo>
                    <a:pt x="8" y="10"/>
                  </a:lnTo>
                  <a:lnTo>
                    <a:pt x="8" y="39"/>
                  </a:lnTo>
                  <a:lnTo>
                    <a:pt x="39" y="39"/>
                  </a:lnTo>
                  <a:lnTo>
                    <a:pt x="39" y="25"/>
                  </a:lnTo>
                  <a:close/>
                  <a:moveTo>
                    <a:pt x="37" y="25"/>
                  </a:moveTo>
                  <a:lnTo>
                    <a:pt x="37" y="10"/>
                  </a:lnTo>
                  <a:lnTo>
                    <a:pt x="15" y="10"/>
                  </a:lnTo>
                  <a:lnTo>
                    <a:pt x="8" y="10"/>
                  </a:lnTo>
                  <a:lnTo>
                    <a:pt x="8" y="32"/>
                  </a:lnTo>
                  <a:lnTo>
                    <a:pt x="8" y="39"/>
                  </a:lnTo>
                  <a:lnTo>
                    <a:pt x="32" y="39"/>
                  </a:lnTo>
                  <a:lnTo>
                    <a:pt x="37" y="39"/>
                  </a:lnTo>
                  <a:lnTo>
                    <a:pt x="37" y="32"/>
                  </a:lnTo>
                  <a:lnTo>
                    <a:pt x="37" y="10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34"/>
                  </a:lnTo>
                  <a:lnTo>
                    <a:pt x="10" y="39"/>
                  </a:lnTo>
                  <a:lnTo>
                    <a:pt x="32" y="39"/>
                  </a:lnTo>
                  <a:lnTo>
                    <a:pt x="37" y="39"/>
                  </a:lnTo>
                  <a:lnTo>
                    <a:pt x="37" y="30"/>
                  </a:lnTo>
                  <a:lnTo>
                    <a:pt x="37" y="13"/>
                  </a:lnTo>
                  <a:lnTo>
                    <a:pt x="13" y="13"/>
                  </a:lnTo>
                  <a:lnTo>
                    <a:pt x="10" y="13"/>
                  </a:lnTo>
                  <a:lnTo>
                    <a:pt x="10" y="34"/>
                  </a:lnTo>
                  <a:lnTo>
                    <a:pt x="10" y="37"/>
                  </a:lnTo>
                  <a:lnTo>
                    <a:pt x="37" y="37"/>
                  </a:lnTo>
                  <a:lnTo>
                    <a:pt x="37" y="30"/>
                  </a:lnTo>
                  <a:lnTo>
                    <a:pt x="37" y="25"/>
                  </a:lnTo>
                  <a:close/>
                  <a:moveTo>
                    <a:pt x="34" y="25"/>
                  </a:moveTo>
                  <a:lnTo>
                    <a:pt x="34" y="13"/>
                  </a:lnTo>
                  <a:lnTo>
                    <a:pt x="13" y="13"/>
                  </a:lnTo>
                  <a:lnTo>
                    <a:pt x="10" y="13"/>
                  </a:lnTo>
                  <a:lnTo>
                    <a:pt x="10" y="34"/>
                  </a:lnTo>
                  <a:lnTo>
                    <a:pt x="10" y="37"/>
                  </a:lnTo>
                  <a:lnTo>
                    <a:pt x="34" y="37"/>
                  </a:lnTo>
                  <a:lnTo>
                    <a:pt x="34" y="13"/>
                  </a:lnTo>
                  <a:lnTo>
                    <a:pt x="13" y="13"/>
                  </a:lnTo>
                  <a:lnTo>
                    <a:pt x="13" y="37"/>
                  </a:lnTo>
                  <a:lnTo>
                    <a:pt x="34" y="37"/>
                  </a:lnTo>
                  <a:lnTo>
                    <a:pt x="34" y="13"/>
                  </a:lnTo>
                  <a:lnTo>
                    <a:pt x="18" y="15"/>
                  </a:lnTo>
                  <a:lnTo>
                    <a:pt x="13" y="15"/>
                  </a:lnTo>
                  <a:lnTo>
                    <a:pt x="13" y="30"/>
                  </a:lnTo>
                  <a:lnTo>
                    <a:pt x="13" y="34"/>
                  </a:lnTo>
                  <a:lnTo>
                    <a:pt x="27" y="34"/>
                  </a:lnTo>
                  <a:lnTo>
                    <a:pt x="34" y="34"/>
                  </a:lnTo>
                  <a:lnTo>
                    <a:pt x="34" y="27"/>
                  </a:lnTo>
                  <a:lnTo>
                    <a:pt x="34" y="25"/>
                  </a:lnTo>
                  <a:close/>
                  <a:moveTo>
                    <a:pt x="32" y="25"/>
                  </a:moveTo>
                  <a:lnTo>
                    <a:pt x="32" y="15"/>
                  </a:lnTo>
                  <a:lnTo>
                    <a:pt x="18" y="15"/>
                  </a:lnTo>
                  <a:lnTo>
                    <a:pt x="13" y="15"/>
                  </a:lnTo>
                  <a:lnTo>
                    <a:pt x="13" y="30"/>
                  </a:lnTo>
                  <a:lnTo>
                    <a:pt x="13" y="34"/>
                  </a:lnTo>
                  <a:lnTo>
                    <a:pt x="30" y="34"/>
                  </a:lnTo>
                  <a:lnTo>
                    <a:pt x="32" y="34"/>
                  </a:lnTo>
                  <a:lnTo>
                    <a:pt x="32" y="27"/>
                  </a:lnTo>
                  <a:lnTo>
                    <a:pt x="32" y="15"/>
                  </a:lnTo>
                  <a:lnTo>
                    <a:pt x="18" y="15"/>
                  </a:lnTo>
                  <a:lnTo>
                    <a:pt x="13" y="15"/>
                  </a:lnTo>
                  <a:lnTo>
                    <a:pt x="15" y="32"/>
                  </a:lnTo>
                  <a:lnTo>
                    <a:pt x="15" y="34"/>
                  </a:lnTo>
                  <a:lnTo>
                    <a:pt x="30" y="34"/>
                  </a:lnTo>
                  <a:lnTo>
                    <a:pt x="32" y="34"/>
                  </a:lnTo>
                  <a:lnTo>
                    <a:pt x="32" y="27"/>
                  </a:lnTo>
                  <a:lnTo>
                    <a:pt x="32" y="15"/>
                  </a:lnTo>
                  <a:lnTo>
                    <a:pt x="15" y="15"/>
                  </a:lnTo>
                  <a:lnTo>
                    <a:pt x="15" y="32"/>
                  </a:lnTo>
                  <a:lnTo>
                    <a:pt x="30" y="32"/>
                  </a:lnTo>
                  <a:lnTo>
                    <a:pt x="32" y="32"/>
                  </a:lnTo>
                  <a:lnTo>
                    <a:pt x="32" y="25"/>
                  </a:lnTo>
                  <a:close/>
                  <a:moveTo>
                    <a:pt x="30" y="25"/>
                  </a:moveTo>
                  <a:lnTo>
                    <a:pt x="30" y="17"/>
                  </a:lnTo>
                  <a:lnTo>
                    <a:pt x="15" y="17"/>
                  </a:lnTo>
                  <a:lnTo>
                    <a:pt x="15" y="32"/>
                  </a:lnTo>
                  <a:lnTo>
                    <a:pt x="32" y="32"/>
                  </a:lnTo>
                  <a:lnTo>
                    <a:pt x="30" y="25"/>
                  </a:lnTo>
                  <a:lnTo>
                    <a:pt x="30" y="17"/>
                  </a:lnTo>
                  <a:lnTo>
                    <a:pt x="22" y="17"/>
                  </a:lnTo>
                  <a:lnTo>
                    <a:pt x="15" y="17"/>
                  </a:lnTo>
                  <a:lnTo>
                    <a:pt x="15" y="25"/>
                  </a:lnTo>
                  <a:lnTo>
                    <a:pt x="15" y="32"/>
                  </a:lnTo>
                  <a:lnTo>
                    <a:pt x="25" y="32"/>
                  </a:lnTo>
                  <a:lnTo>
                    <a:pt x="30" y="32"/>
                  </a:lnTo>
                  <a:lnTo>
                    <a:pt x="30" y="25"/>
                  </a:lnTo>
                  <a:lnTo>
                    <a:pt x="30" y="17"/>
                  </a:lnTo>
                  <a:lnTo>
                    <a:pt x="22" y="17"/>
                  </a:lnTo>
                  <a:lnTo>
                    <a:pt x="18" y="17"/>
                  </a:lnTo>
                  <a:lnTo>
                    <a:pt x="18" y="27"/>
                  </a:lnTo>
                  <a:lnTo>
                    <a:pt x="18" y="32"/>
                  </a:lnTo>
                  <a:lnTo>
                    <a:pt x="25" y="30"/>
                  </a:lnTo>
                  <a:lnTo>
                    <a:pt x="30" y="30"/>
                  </a:lnTo>
                  <a:lnTo>
                    <a:pt x="30" y="25"/>
                  </a:lnTo>
                  <a:lnTo>
                    <a:pt x="30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8" y="27"/>
                  </a:lnTo>
                  <a:lnTo>
                    <a:pt x="18" y="30"/>
                  </a:lnTo>
                  <a:lnTo>
                    <a:pt x="30" y="30"/>
                  </a:lnTo>
                  <a:lnTo>
                    <a:pt x="30" y="25"/>
                  </a:lnTo>
                  <a:close/>
                  <a:moveTo>
                    <a:pt x="27" y="25"/>
                  </a:moveTo>
                  <a:lnTo>
                    <a:pt x="27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8" y="27"/>
                  </a:lnTo>
                  <a:lnTo>
                    <a:pt x="18" y="30"/>
                  </a:lnTo>
                  <a:lnTo>
                    <a:pt x="27" y="30"/>
                  </a:lnTo>
                  <a:lnTo>
                    <a:pt x="27" y="20"/>
                  </a:lnTo>
                  <a:lnTo>
                    <a:pt x="20" y="20"/>
                  </a:lnTo>
                  <a:lnTo>
                    <a:pt x="20" y="30"/>
                  </a:lnTo>
                  <a:lnTo>
                    <a:pt x="27" y="30"/>
                  </a:lnTo>
                  <a:lnTo>
                    <a:pt x="27" y="22"/>
                  </a:lnTo>
                  <a:lnTo>
                    <a:pt x="20" y="22"/>
                  </a:lnTo>
                  <a:lnTo>
                    <a:pt x="20" y="27"/>
                  </a:lnTo>
                  <a:lnTo>
                    <a:pt x="27" y="27"/>
                  </a:lnTo>
                  <a:lnTo>
                    <a:pt x="27" y="25"/>
                  </a:lnTo>
                  <a:close/>
                  <a:moveTo>
                    <a:pt x="25" y="25"/>
                  </a:moveTo>
                  <a:lnTo>
                    <a:pt x="25" y="22"/>
                  </a:lnTo>
                  <a:lnTo>
                    <a:pt x="20" y="22"/>
                  </a:lnTo>
                  <a:lnTo>
                    <a:pt x="20" y="27"/>
                  </a:lnTo>
                  <a:lnTo>
                    <a:pt x="25" y="27"/>
                  </a:lnTo>
                  <a:lnTo>
                    <a:pt x="25" y="22"/>
                  </a:lnTo>
                  <a:lnTo>
                    <a:pt x="22" y="22"/>
                  </a:lnTo>
                  <a:lnTo>
                    <a:pt x="22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2" y="25"/>
                  </a:lnTo>
                  <a:lnTo>
                    <a:pt x="25" y="25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38" name="path 138"/>
            <p:cNvSpPr/>
            <p:nvPr/>
          </p:nvSpPr>
          <p:spPr>
            <a:xfrm>
              <a:off x="276605" y="108965"/>
              <a:ext cx="303276" cy="12192"/>
            </a:xfrm>
            <a:custGeom>
              <a:avLst/>
              <a:gdLst/>
              <a:ahLst/>
              <a:cxnLst/>
              <a:rect l="0" t="0" r="0" b="0"/>
              <a:pathLst>
                <a:path w="477" h="19">
                  <a:moveTo>
                    <a:pt x="0" y="2"/>
                  </a:moveTo>
                  <a:lnTo>
                    <a:pt x="0" y="19"/>
                  </a:lnTo>
                  <a:lnTo>
                    <a:pt x="45" y="2"/>
                  </a:lnTo>
                  <a:lnTo>
                    <a:pt x="0" y="2"/>
                  </a:lnTo>
                </a:path>
                <a:path w="477" h="19">
                  <a:moveTo>
                    <a:pt x="0" y="19"/>
                  </a:moveTo>
                  <a:lnTo>
                    <a:pt x="45" y="2"/>
                  </a:lnTo>
                  <a:lnTo>
                    <a:pt x="45" y="16"/>
                  </a:lnTo>
                  <a:lnTo>
                    <a:pt x="0" y="19"/>
                  </a:lnTo>
                </a:path>
                <a:path w="477" h="19">
                  <a:moveTo>
                    <a:pt x="45" y="2"/>
                  </a:moveTo>
                  <a:lnTo>
                    <a:pt x="45" y="16"/>
                  </a:lnTo>
                  <a:lnTo>
                    <a:pt x="477" y="0"/>
                  </a:lnTo>
                  <a:lnTo>
                    <a:pt x="45" y="2"/>
                  </a:lnTo>
                </a:path>
                <a:path w="477" h="19">
                  <a:moveTo>
                    <a:pt x="45" y="16"/>
                  </a:moveTo>
                  <a:lnTo>
                    <a:pt x="477" y="0"/>
                  </a:lnTo>
                  <a:lnTo>
                    <a:pt x="477" y="14"/>
                  </a:lnTo>
                  <a:lnTo>
                    <a:pt x="45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0" name="path 140"/>
            <p:cNvSpPr/>
            <p:nvPr/>
          </p:nvSpPr>
          <p:spPr>
            <a:xfrm>
              <a:off x="579119" y="108965"/>
              <a:ext cx="1523" cy="9144"/>
            </a:xfrm>
            <a:custGeom>
              <a:avLst/>
              <a:gdLst/>
              <a:ahLst/>
              <a:cxnLst/>
              <a:rect l="0" t="0" r="0" b="0"/>
              <a:pathLst>
                <a:path w="2" h="14">
                  <a:moveTo>
                    <a:pt x="1" y="0"/>
                  </a:moveTo>
                  <a:lnTo>
                    <a:pt x="1" y="1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8" name="group 8"/>
          <p:cNvGrpSpPr/>
          <p:nvPr/>
        </p:nvGrpSpPr>
        <p:grpSpPr>
          <a:xfrm rot="21600000">
            <a:off x="6723888" y="2742692"/>
            <a:ext cx="324611" cy="35051"/>
            <a:chOff x="0" y="0"/>
            <a:chExt cx="324611" cy="35051"/>
          </a:xfrm>
        </p:grpSpPr>
        <p:sp>
          <p:nvSpPr>
            <p:cNvPr id="142" name="path 142"/>
            <p:cNvSpPr/>
            <p:nvPr/>
          </p:nvSpPr>
          <p:spPr>
            <a:xfrm>
              <a:off x="0" y="1523"/>
              <a:ext cx="106680" cy="9144"/>
            </a:xfrm>
            <a:custGeom>
              <a:avLst/>
              <a:gdLst/>
              <a:ahLst/>
              <a:cxnLst/>
              <a:rect l="0" t="0" r="0" b="0"/>
              <a:pathLst>
                <a:path w="168" h="14">
                  <a:moveTo>
                    <a:pt x="0" y="0"/>
                  </a:moveTo>
                  <a:lnTo>
                    <a:pt x="0" y="14"/>
                  </a:lnTo>
                  <a:lnTo>
                    <a:pt x="168" y="0"/>
                  </a:lnTo>
                  <a:lnTo>
                    <a:pt x="0" y="0"/>
                  </a:lnTo>
                </a:path>
                <a:path w="168" h="14">
                  <a:moveTo>
                    <a:pt x="0" y="14"/>
                  </a:moveTo>
                  <a:lnTo>
                    <a:pt x="168" y="0"/>
                  </a:lnTo>
                  <a:lnTo>
                    <a:pt x="168" y="14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4" name="path 144"/>
            <p:cNvSpPr/>
            <p:nvPr/>
          </p:nvSpPr>
          <p:spPr>
            <a:xfrm>
              <a:off x="105918" y="10667"/>
              <a:ext cx="1523" cy="24383"/>
            </a:xfrm>
            <a:custGeom>
              <a:avLst/>
              <a:gdLst/>
              <a:ahLst/>
              <a:cxnLst/>
              <a:rect l="0" t="0" r="0" b="0"/>
              <a:pathLst>
                <a:path w="2" h="38">
                  <a:moveTo>
                    <a:pt x="1" y="0"/>
                  </a:moveTo>
                  <a:lnTo>
                    <a:pt x="1" y="3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6" name="path 146"/>
            <p:cNvSpPr/>
            <p:nvPr/>
          </p:nvSpPr>
          <p:spPr>
            <a:xfrm>
              <a:off x="106680" y="0"/>
              <a:ext cx="217931" cy="10667"/>
            </a:xfrm>
            <a:custGeom>
              <a:avLst/>
              <a:gdLst/>
              <a:ahLst/>
              <a:cxnLst/>
              <a:rect l="0" t="0" r="0" b="0"/>
              <a:pathLst>
                <a:path w="343" h="16">
                  <a:moveTo>
                    <a:pt x="0" y="2"/>
                  </a:moveTo>
                  <a:lnTo>
                    <a:pt x="0" y="16"/>
                  </a:lnTo>
                  <a:lnTo>
                    <a:pt x="115" y="0"/>
                  </a:lnTo>
                  <a:lnTo>
                    <a:pt x="0" y="2"/>
                  </a:lnTo>
                </a:path>
                <a:path w="343" h="16">
                  <a:moveTo>
                    <a:pt x="0" y="16"/>
                  </a:moveTo>
                  <a:lnTo>
                    <a:pt x="115" y="0"/>
                  </a:lnTo>
                  <a:lnTo>
                    <a:pt x="115" y="16"/>
                  </a:lnTo>
                  <a:lnTo>
                    <a:pt x="0" y="16"/>
                  </a:lnTo>
                </a:path>
                <a:path w="343" h="16">
                  <a:moveTo>
                    <a:pt x="230" y="0"/>
                  </a:moveTo>
                  <a:lnTo>
                    <a:pt x="230" y="14"/>
                  </a:lnTo>
                  <a:lnTo>
                    <a:pt x="343" y="0"/>
                  </a:lnTo>
                  <a:lnTo>
                    <a:pt x="230" y="0"/>
                  </a:lnTo>
                </a:path>
                <a:path w="343" h="16">
                  <a:moveTo>
                    <a:pt x="230" y="14"/>
                  </a:moveTo>
                  <a:lnTo>
                    <a:pt x="343" y="0"/>
                  </a:lnTo>
                  <a:lnTo>
                    <a:pt x="343" y="14"/>
                  </a:lnTo>
                  <a:lnTo>
                    <a:pt x="23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48" name="path 148"/>
          <p:cNvSpPr/>
          <p:nvPr/>
        </p:nvSpPr>
        <p:spPr>
          <a:xfrm>
            <a:off x="7543038" y="2360930"/>
            <a:ext cx="408431" cy="146304"/>
          </a:xfrm>
          <a:custGeom>
            <a:avLst/>
            <a:gdLst/>
            <a:ahLst/>
            <a:cxnLst/>
            <a:rect l="0" t="0" r="0" b="0"/>
            <a:pathLst>
              <a:path w="643" h="230">
                <a:moveTo>
                  <a:pt x="39" y="1"/>
                </a:moveTo>
                <a:lnTo>
                  <a:pt x="15" y="13"/>
                </a:lnTo>
                <a:lnTo>
                  <a:pt x="8" y="34"/>
                </a:lnTo>
                <a:lnTo>
                  <a:pt x="8" y="56"/>
                </a:lnTo>
                <a:lnTo>
                  <a:pt x="15" y="77"/>
                </a:lnTo>
                <a:lnTo>
                  <a:pt x="32" y="87"/>
                </a:lnTo>
                <a:lnTo>
                  <a:pt x="61" y="99"/>
                </a:lnTo>
                <a:lnTo>
                  <a:pt x="85" y="109"/>
                </a:lnTo>
                <a:lnTo>
                  <a:pt x="99" y="130"/>
                </a:lnTo>
                <a:lnTo>
                  <a:pt x="106" y="152"/>
                </a:lnTo>
                <a:lnTo>
                  <a:pt x="106" y="185"/>
                </a:lnTo>
                <a:lnTo>
                  <a:pt x="99" y="207"/>
                </a:lnTo>
                <a:lnTo>
                  <a:pt x="92" y="217"/>
                </a:lnTo>
                <a:lnTo>
                  <a:pt x="68" y="229"/>
                </a:lnTo>
                <a:lnTo>
                  <a:pt x="39" y="229"/>
                </a:lnTo>
                <a:lnTo>
                  <a:pt x="15" y="217"/>
                </a:lnTo>
                <a:lnTo>
                  <a:pt x="8" y="207"/>
                </a:lnTo>
                <a:lnTo>
                  <a:pt x="1" y="185"/>
                </a:lnTo>
                <a:lnTo>
                  <a:pt x="1" y="152"/>
                </a:lnTo>
                <a:lnTo>
                  <a:pt x="8" y="130"/>
                </a:lnTo>
                <a:lnTo>
                  <a:pt x="22" y="109"/>
                </a:lnTo>
                <a:lnTo>
                  <a:pt x="46" y="99"/>
                </a:lnTo>
                <a:lnTo>
                  <a:pt x="78" y="87"/>
                </a:lnTo>
                <a:lnTo>
                  <a:pt x="92" y="77"/>
                </a:lnTo>
                <a:lnTo>
                  <a:pt x="99" y="56"/>
                </a:lnTo>
                <a:lnTo>
                  <a:pt x="99" y="34"/>
                </a:lnTo>
                <a:lnTo>
                  <a:pt x="92" y="13"/>
                </a:lnTo>
                <a:lnTo>
                  <a:pt x="68" y="1"/>
                </a:lnTo>
                <a:lnTo>
                  <a:pt x="39" y="1"/>
                </a:lnTo>
                <a:close/>
                <a:moveTo>
                  <a:pt x="229" y="1"/>
                </a:moveTo>
                <a:lnTo>
                  <a:pt x="152" y="152"/>
                </a:lnTo>
                <a:lnTo>
                  <a:pt x="267" y="152"/>
                </a:lnTo>
                <a:moveTo>
                  <a:pt x="229" y="1"/>
                </a:moveTo>
                <a:lnTo>
                  <a:pt x="229" y="229"/>
                </a:lnTo>
                <a:moveTo>
                  <a:pt x="397" y="34"/>
                </a:moveTo>
                <a:lnTo>
                  <a:pt x="390" y="13"/>
                </a:lnTo>
                <a:lnTo>
                  <a:pt x="368" y="1"/>
                </a:lnTo>
                <a:lnTo>
                  <a:pt x="351" y="1"/>
                </a:lnTo>
                <a:lnTo>
                  <a:pt x="330" y="13"/>
                </a:lnTo>
                <a:lnTo>
                  <a:pt x="313" y="44"/>
                </a:lnTo>
                <a:lnTo>
                  <a:pt x="305" y="99"/>
                </a:lnTo>
                <a:lnTo>
                  <a:pt x="305" y="152"/>
                </a:lnTo>
                <a:lnTo>
                  <a:pt x="313" y="195"/>
                </a:lnTo>
                <a:lnTo>
                  <a:pt x="330" y="217"/>
                </a:lnTo>
                <a:lnTo>
                  <a:pt x="351" y="229"/>
                </a:lnTo>
                <a:lnTo>
                  <a:pt x="358" y="229"/>
                </a:lnTo>
                <a:lnTo>
                  <a:pt x="382" y="217"/>
                </a:lnTo>
                <a:lnTo>
                  <a:pt x="397" y="195"/>
                </a:lnTo>
                <a:lnTo>
                  <a:pt x="404" y="164"/>
                </a:lnTo>
                <a:lnTo>
                  <a:pt x="404" y="152"/>
                </a:lnTo>
                <a:lnTo>
                  <a:pt x="397" y="121"/>
                </a:lnTo>
                <a:lnTo>
                  <a:pt x="382" y="99"/>
                </a:lnTo>
                <a:lnTo>
                  <a:pt x="358" y="87"/>
                </a:lnTo>
                <a:lnTo>
                  <a:pt x="351" y="87"/>
                </a:lnTo>
                <a:lnTo>
                  <a:pt x="330" y="99"/>
                </a:lnTo>
                <a:lnTo>
                  <a:pt x="313" y="121"/>
                </a:lnTo>
                <a:lnTo>
                  <a:pt x="305" y="152"/>
                </a:lnTo>
                <a:moveTo>
                  <a:pt x="466" y="207"/>
                </a:moveTo>
                <a:lnTo>
                  <a:pt x="459" y="217"/>
                </a:lnTo>
                <a:lnTo>
                  <a:pt x="466" y="229"/>
                </a:lnTo>
                <a:lnTo>
                  <a:pt x="474" y="217"/>
                </a:lnTo>
                <a:moveTo>
                  <a:pt x="572" y="1"/>
                </a:moveTo>
                <a:lnTo>
                  <a:pt x="550" y="13"/>
                </a:lnTo>
                <a:lnTo>
                  <a:pt x="543" y="34"/>
                </a:lnTo>
                <a:lnTo>
                  <a:pt x="543" y="56"/>
                </a:lnTo>
                <a:lnTo>
                  <a:pt x="550" y="77"/>
                </a:lnTo>
                <a:lnTo>
                  <a:pt x="565" y="87"/>
                </a:lnTo>
                <a:lnTo>
                  <a:pt x="596" y="99"/>
                </a:lnTo>
                <a:lnTo>
                  <a:pt x="618" y="109"/>
                </a:lnTo>
                <a:lnTo>
                  <a:pt x="634" y="130"/>
                </a:lnTo>
                <a:lnTo>
                  <a:pt x="641" y="152"/>
                </a:lnTo>
                <a:lnTo>
                  <a:pt x="641" y="185"/>
                </a:lnTo>
                <a:lnTo>
                  <a:pt x="634" y="207"/>
                </a:lnTo>
                <a:lnTo>
                  <a:pt x="627" y="217"/>
                </a:lnTo>
                <a:lnTo>
                  <a:pt x="603" y="229"/>
                </a:lnTo>
                <a:lnTo>
                  <a:pt x="572" y="229"/>
                </a:lnTo>
                <a:lnTo>
                  <a:pt x="550" y="217"/>
                </a:lnTo>
                <a:lnTo>
                  <a:pt x="543" y="207"/>
                </a:lnTo>
                <a:lnTo>
                  <a:pt x="534" y="185"/>
                </a:lnTo>
                <a:lnTo>
                  <a:pt x="534" y="152"/>
                </a:lnTo>
                <a:lnTo>
                  <a:pt x="543" y="130"/>
                </a:lnTo>
                <a:lnTo>
                  <a:pt x="558" y="109"/>
                </a:lnTo>
                <a:lnTo>
                  <a:pt x="581" y="99"/>
                </a:lnTo>
                <a:lnTo>
                  <a:pt x="610" y="87"/>
                </a:lnTo>
                <a:lnTo>
                  <a:pt x="627" y="77"/>
                </a:lnTo>
                <a:lnTo>
                  <a:pt x="634" y="56"/>
                </a:lnTo>
                <a:lnTo>
                  <a:pt x="634" y="34"/>
                </a:lnTo>
                <a:lnTo>
                  <a:pt x="627" y="13"/>
                </a:lnTo>
                <a:lnTo>
                  <a:pt x="603" y="1"/>
                </a:lnTo>
                <a:lnTo>
                  <a:pt x="572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0" name="path 150"/>
          <p:cNvSpPr/>
          <p:nvPr/>
        </p:nvSpPr>
        <p:spPr>
          <a:xfrm>
            <a:off x="7048500" y="2739643"/>
            <a:ext cx="252983" cy="12192"/>
          </a:xfrm>
          <a:custGeom>
            <a:avLst/>
            <a:gdLst/>
            <a:ahLst/>
            <a:cxnLst/>
            <a:rect l="0" t="0" r="0" b="0"/>
            <a:pathLst>
              <a:path w="398" h="19">
                <a:moveTo>
                  <a:pt x="0" y="4"/>
                </a:moveTo>
                <a:lnTo>
                  <a:pt x="0" y="19"/>
                </a:lnTo>
                <a:lnTo>
                  <a:pt x="115" y="2"/>
                </a:lnTo>
                <a:lnTo>
                  <a:pt x="0" y="4"/>
                </a:lnTo>
              </a:path>
              <a:path w="398" h="19">
                <a:moveTo>
                  <a:pt x="0" y="19"/>
                </a:moveTo>
                <a:lnTo>
                  <a:pt x="115" y="2"/>
                </a:lnTo>
                <a:lnTo>
                  <a:pt x="115" y="19"/>
                </a:lnTo>
                <a:lnTo>
                  <a:pt x="0" y="19"/>
                </a:lnTo>
              </a:path>
              <a:path w="398" h="19">
                <a:moveTo>
                  <a:pt x="230" y="2"/>
                </a:moveTo>
                <a:lnTo>
                  <a:pt x="230" y="16"/>
                </a:lnTo>
                <a:lnTo>
                  <a:pt x="398" y="0"/>
                </a:lnTo>
                <a:lnTo>
                  <a:pt x="230" y="2"/>
                </a:lnTo>
              </a:path>
              <a:path w="398" h="19">
                <a:moveTo>
                  <a:pt x="230" y="16"/>
                </a:moveTo>
                <a:lnTo>
                  <a:pt x="398" y="0"/>
                </a:lnTo>
                <a:lnTo>
                  <a:pt x="398" y="16"/>
                </a:lnTo>
                <a:lnTo>
                  <a:pt x="230" y="16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2" name="path 152"/>
          <p:cNvSpPr/>
          <p:nvPr/>
        </p:nvSpPr>
        <p:spPr>
          <a:xfrm>
            <a:off x="9091421" y="2677921"/>
            <a:ext cx="950976" cy="144780"/>
          </a:xfrm>
          <a:custGeom>
            <a:avLst/>
            <a:gdLst/>
            <a:ahLst/>
            <a:cxnLst/>
            <a:rect l="0" t="0" r="0" b="0"/>
            <a:pathLst>
              <a:path w="1497" h="228">
                <a:moveTo>
                  <a:pt x="1" y="226"/>
                </a:moveTo>
                <a:lnTo>
                  <a:pt x="1" y="1"/>
                </a:lnTo>
                <a:moveTo>
                  <a:pt x="109" y="1"/>
                </a:moveTo>
                <a:lnTo>
                  <a:pt x="109" y="226"/>
                </a:lnTo>
                <a:moveTo>
                  <a:pt x="1" y="109"/>
                </a:moveTo>
                <a:lnTo>
                  <a:pt x="109" y="109"/>
                </a:lnTo>
                <a:moveTo>
                  <a:pt x="169" y="97"/>
                </a:moveTo>
                <a:lnTo>
                  <a:pt x="306" y="97"/>
                </a:lnTo>
                <a:moveTo>
                  <a:pt x="169" y="162"/>
                </a:moveTo>
                <a:lnTo>
                  <a:pt x="306" y="162"/>
                </a:lnTo>
                <a:moveTo>
                  <a:pt x="382" y="1"/>
                </a:moveTo>
                <a:lnTo>
                  <a:pt x="466" y="1"/>
                </a:lnTo>
                <a:lnTo>
                  <a:pt x="421" y="87"/>
                </a:lnTo>
                <a:lnTo>
                  <a:pt x="445" y="87"/>
                </a:lnTo>
                <a:lnTo>
                  <a:pt x="459" y="97"/>
                </a:lnTo>
                <a:lnTo>
                  <a:pt x="466" y="109"/>
                </a:lnTo>
                <a:lnTo>
                  <a:pt x="474" y="140"/>
                </a:lnTo>
                <a:lnTo>
                  <a:pt x="474" y="162"/>
                </a:lnTo>
                <a:lnTo>
                  <a:pt x="466" y="195"/>
                </a:lnTo>
                <a:lnTo>
                  <a:pt x="452" y="217"/>
                </a:lnTo>
                <a:lnTo>
                  <a:pt x="428" y="226"/>
                </a:lnTo>
                <a:lnTo>
                  <a:pt x="406" y="226"/>
                </a:lnTo>
                <a:lnTo>
                  <a:pt x="382" y="217"/>
                </a:lnTo>
                <a:lnTo>
                  <a:pt x="375" y="205"/>
                </a:lnTo>
                <a:lnTo>
                  <a:pt x="368" y="183"/>
                </a:lnTo>
                <a:moveTo>
                  <a:pt x="529" y="205"/>
                </a:moveTo>
                <a:lnTo>
                  <a:pt x="519" y="217"/>
                </a:lnTo>
                <a:lnTo>
                  <a:pt x="529" y="226"/>
                </a:lnTo>
                <a:lnTo>
                  <a:pt x="536" y="217"/>
                </a:lnTo>
                <a:moveTo>
                  <a:pt x="687" y="32"/>
                </a:moveTo>
                <a:lnTo>
                  <a:pt x="680" y="10"/>
                </a:lnTo>
                <a:lnTo>
                  <a:pt x="658" y="1"/>
                </a:lnTo>
                <a:lnTo>
                  <a:pt x="641" y="1"/>
                </a:lnTo>
                <a:lnTo>
                  <a:pt x="620" y="10"/>
                </a:lnTo>
                <a:lnTo>
                  <a:pt x="603" y="44"/>
                </a:lnTo>
                <a:lnTo>
                  <a:pt x="596" y="97"/>
                </a:lnTo>
                <a:lnTo>
                  <a:pt x="596" y="152"/>
                </a:lnTo>
                <a:lnTo>
                  <a:pt x="603" y="195"/>
                </a:lnTo>
                <a:lnTo>
                  <a:pt x="620" y="217"/>
                </a:lnTo>
                <a:lnTo>
                  <a:pt x="641" y="226"/>
                </a:lnTo>
                <a:lnTo>
                  <a:pt x="649" y="226"/>
                </a:lnTo>
                <a:lnTo>
                  <a:pt x="673" y="217"/>
                </a:lnTo>
                <a:lnTo>
                  <a:pt x="687" y="195"/>
                </a:lnTo>
                <a:lnTo>
                  <a:pt x="697" y="162"/>
                </a:lnTo>
                <a:lnTo>
                  <a:pt x="697" y="152"/>
                </a:lnTo>
                <a:lnTo>
                  <a:pt x="687" y="118"/>
                </a:lnTo>
                <a:lnTo>
                  <a:pt x="673" y="97"/>
                </a:lnTo>
                <a:lnTo>
                  <a:pt x="649" y="87"/>
                </a:lnTo>
                <a:lnTo>
                  <a:pt x="641" y="87"/>
                </a:lnTo>
                <a:lnTo>
                  <a:pt x="620" y="97"/>
                </a:lnTo>
                <a:lnTo>
                  <a:pt x="603" y="118"/>
                </a:lnTo>
                <a:lnTo>
                  <a:pt x="596" y="152"/>
                </a:lnTo>
                <a:moveTo>
                  <a:pt x="750" y="130"/>
                </a:moveTo>
                <a:lnTo>
                  <a:pt x="886" y="130"/>
                </a:lnTo>
                <a:moveTo>
                  <a:pt x="1023" y="1"/>
                </a:moveTo>
                <a:lnTo>
                  <a:pt x="946" y="152"/>
                </a:lnTo>
                <a:lnTo>
                  <a:pt x="1061" y="152"/>
                </a:lnTo>
                <a:moveTo>
                  <a:pt x="1023" y="1"/>
                </a:moveTo>
                <a:lnTo>
                  <a:pt x="1023" y="226"/>
                </a:lnTo>
                <a:moveTo>
                  <a:pt x="1107" y="205"/>
                </a:moveTo>
                <a:lnTo>
                  <a:pt x="1100" y="217"/>
                </a:lnTo>
                <a:lnTo>
                  <a:pt x="1107" y="226"/>
                </a:lnTo>
                <a:lnTo>
                  <a:pt x="1114" y="217"/>
                </a:lnTo>
                <a:moveTo>
                  <a:pt x="1215" y="1"/>
                </a:moveTo>
                <a:lnTo>
                  <a:pt x="1191" y="10"/>
                </a:lnTo>
                <a:lnTo>
                  <a:pt x="1184" y="32"/>
                </a:lnTo>
                <a:lnTo>
                  <a:pt x="1184" y="54"/>
                </a:lnTo>
                <a:lnTo>
                  <a:pt x="1191" y="75"/>
                </a:lnTo>
                <a:lnTo>
                  <a:pt x="1208" y="87"/>
                </a:lnTo>
                <a:lnTo>
                  <a:pt x="1237" y="97"/>
                </a:lnTo>
                <a:lnTo>
                  <a:pt x="1261" y="109"/>
                </a:lnTo>
                <a:lnTo>
                  <a:pt x="1275" y="130"/>
                </a:lnTo>
                <a:lnTo>
                  <a:pt x="1282" y="152"/>
                </a:lnTo>
                <a:lnTo>
                  <a:pt x="1282" y="183"/>
                </a:lnTo>
                <a:lnTo>
                  <a:pt x="1275" y="205"/>
                </a:lnTo>
                <a:lnTo>
                  <a:pt x="1268" y="217"/>
                </a:lnTo>
                <a:lnTo>
                  <a:pt x="1244" y="226"/>
                </a:lnTo>
                <a:lnTo>
                  <a:pt x="1215" y="226"/>
                </a:lnTo>
                <a:lnTo>
                  <a:pt x="1191" y="217"/>
                </a:lnTo>
                <a:lnTo>
                  <a:pt x="1184" y="205"/>
                </a:lnTo>
                <a:lnTo>
                  <a:pt x="1177" y="183"/>
                </a:lnTo>
                <a:lnTo>
                  <a:pt x="1177" y="152"/>
                </a:lnTo>
                <a:lnTo>
                  <a:pt x="1184" y="130"/>
                </a:lnTo>
                <a:lnTo>
                  <a:pt x="1198" y="109"/>
                </a:lnTo>
                <a:lnTo>
                  <a:pt x="1222" y="97"/>
                </a:lnTo>
                <a:lnTo>
                  <a:pt x="1254" y="87"/>
                </a:lnTo>
                <a:lnTo>
                  <a:pt x="1268" y="75"/>
                </a:lnTo>
                <a:lnTo>
                  <a:pt x="1275" y="54"/>
                </a:lnTo>
                <a:lnTo>
                  <a:pt x="1275" y="32"/>
                </a:lnTo>
                <a:lnTo>
                  <a:pt x="1268" y="10"/>
                </a:lnTo>
                <a:lnTo>
                  <a:pt x="1244" y="1"/>
                </a:lnTo>
                <a:lnTo>
                  <a:pt x="1215" y="1"/>
                </a:lnTo>
                <a:close/>
                <a:moveTo>
                  <a:pt x="1328" y="226"/>
                </a:moveTo>
                <a:lnTo>
                  <a:pt x="1328" y="75"/>
                </a:lnTo>
                <a:moveTo>
                  <a:pt x="1328" y="118"/>
                </a:moveTo>
                <a:lnTo>
                  <a:pt x="1352" y="87"/>
                </a:lnTo>
                <a:lnTo>
                  <a:pt x="1366" y="75"/>
                </a:lnTo>
                <a:lnTo>
                  <a:pt x="1390" y="75"/>
                </a:lnTo>
                <a:lnTo>
                  <a:pt x="1405" y="87"/>
                </a:lnTo>
                <a:lnTo>
                  <a:pt x="1412" y="118"/>
                </a:lnTo>
                <a:lnTo>
                  <a:pt x="1412" y="226"/>
                </a:lnTo>
                <a:moveTo>
                  <a:pt x="1412" y="118"/>
                </a:moveTo>
                <a:lnTo>
                  <a:pt x="1436" y="87"/>
                </a:lnTo>
                <a:lnTo>
                  <a:pt x="1450" y="75"/>
                </a:lnTo>
                <a:lnTo>
                  <a:pt x="1474" y="75"/>
                </a:lnTo>
                <a:lnTo>
                  <a:pt x="1489" y="87"/>
                </a:lnTo>
                <a:lnTo>
                  <a:pt x="1496" y="118"/>
                </a:lnTo>
                <a:lnTo>
                  <a:pt x="1496" y="22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4" name="path 154"/>
          <p:cNvSpPr/>
          <p:nvPr/>
        </p:nvSpPr>
        <p:spPr>
          <a:xfrm>
            <a:off x="4103370" y="3041395"/>
            <a:ext cx="451103" cy="172973"/>
          </a:xfrm>
          <a:custGeom>
            <a:avLst/>
            <a:gdLst/>
            <a:ahLst/>
            <a:cxnLst/>
            <a:rect l="0" t="0" r="0" b="0"/>
            <a:pathLst>
              <a:path w="710" h="272">
                <a:moveTo>
                  <a:pt x="1" y="14"/>
                </a:moveTo>
                <a:lnTo>
                  <a:pt x="1" y="254"/>
                </a:lnTo>
                <a:moveTo>
                  <a:pt x="1" y="40"/>
                </a:moveTo>
                <a:lnTo>
                  <a:pt x="116" y="31"/>
                </a:lnTo>
                <a:moveTo>
                  <a:pt x="121" y="19"/>
                </a:moveTo>
                <a:lnTo>
                  <a:pt x="116" y="254"/>
                </a:lnTo>
                <a:moveTo>
                  <a:pt x="1" y="240"/>
                </a:moveTo>
                <a:lnTo>
                  <a:pt x="111" y="235"/>
                </a:lnTo>
                <a:lnTo>
                  <a:pt x="116" y="247"/>
                </a:lnTo>
                <a:moveTo>
                  <a:pt x="25" y="74"/>
                </a:moveTo>
                <a:lnTo>
                  <a:pt x="97" y="67"/>
                </a:lnTo>
                <a:moveTo>
                  <a:pt x="94" y="100"/>
                </a:moveTo>
                <a:lnTo>
                  <a:pt x="29" y="108"/>
                </a:lnTo>
                <a:moveTo>
                  <a:pt x="13" y="151"/>
                </a:moveTo>
                <a:lnTo>
                  <a:pt x="97" y="139"/>
                </a:lnTo>
                <a:moveTo>
                  <a:pt x="99" y="129"/>
                </a:moveTo>
                <a:lnTo>
                  <a:pt x="87" y="204"/>
                </a:lnTo>
                <a:lnTo>
                  <a:pt x="70" y="175"/>
                </a:lnTo>
                <a:moveTo>
                  <a:pt x="56" y="45"/>
                </a:moveTo>
                <a:lnTo>
                  <a:pt x="56" y="228"/>
                </a:lnTo>
                <a:moveTo>
                  <a:pt x="169" y="115"/>
                </a:moveTo>
                <a:lnTo>
                  <a:pt x="224" y="100"/>
                </a:lnTo>
                <a:moveTo>
                  <a:pt x="169" y="215"/>
                </a:moveTo>
                <a:lnTo>
                  <a:pt x="224" y="175"/>
                </a:lnTo>
                <a:moveTo>
                  <a:pt x="224" y="64"/>
                </a:moveTo>
                <a:lnTo>
                  <a:pt x="313" y="52"/>
                </a:lnTo>
                <a:moveTo>
                  <a:pt x="269" y="0"/>
                </a:moveTo>
                <a:lnTo>
                  <a:pt x="269" y="120"/>
                </a:lnTo>
                <a:moveTo>
                  <a:pt x="214" y="131"/>
                </a:moveTo>
                <a:lnTo>
                  <a:pt x="327" y="117"/>
                </a:lnTo>
                <a:moveTo>
                  <a:pt x="236" y="81"/>
                </a:moveTo>
                <a:lnTo>
                  <a:pt x="250" y="115"/>
                </a:lnTo>
                <a:moveTo>
                  <a:pt x="236" y="148"/>
                </a:moveTo>
                <a:lnTo>
                  <a:pt x="236" y="259"/>
                </a:lnTo>
                <a:moveTo>
                  <a:pt x="236" y="163"/>
                </a:moveTo>
                <a:lnTo>
                  <a:pt x="310" y="153"/>
                </a:lnTo>
                <a:moveTo>
                  <a:pt x="310" y="146"/>
                </a:moveTo>
                <a:lnTo>
                  <a:pt x="303" y="261"/>
                </a:lnTo>
                <a:moveTo>
                  <a:pt x="255" y="180"/>
                </a:moveTo>
                <a:lnTo>
                  <a:pt x="255" y="225"/>
                </a:lnTo>
                <a:moveTo>
                  <a:pt x="255" y="184"/>
                </a:moveTo>
                <a:lnTo>
                  <a:pt x="284" y="182"/>
                </a:lnTo>
                <a:moveTo>
                  <a:pt x="236" y="244"/>
                </a:moveTo>
                <a:lnTo>
                  <a:pt x="303" y="240"/>
                </a:lnTo>
                <a:moveTo>
                  <a:pt x="303" y="67"/>
                </a:moveTo>
                <a:lnTo>
                  <a:pt x="286" y="122"/>
                </a:lnTo>
                <a:moveTo>
                  <a:pt x="255" y="215"/>
                </a:moveTo>
                <a:lnTo>
                  <a:pt x="286" y="213"/>
                </a:lnTo>
                <a:moveTo>
                  <a:pt x="284" y="177"/>
                </a:moveTo>
                <a:lnTo>
                  <a:pt x="281" y="213"/>
                </a:lnTo>
                <a:moveTo>
                  <a:pt x="190" y="14"/>
                </a:moveTo>
                <a:lnTo>
                  <a:pt x="190" y="204"/>
                </a:lnTo>
                <a:moveTo>
                  <a:pt x="404" y="19"/>
                </a:moveTo>
                <a:lnTo>
                  <a:pt x="404" y="244"/>
                </a:lnTo>
                <a:moveTo>
                  <a:pt x="442" y="204"/>
                </a:moveTo>
                <a:lnTo>
                  <a:pt x="394" y="254"/>
                </a:lnTo>
                <a:moveTo>
                  <a:pt x="353" y="136"/>
                </a:moveTo>
                <a:lnTo>
                  <a:pt x="512" y="120"/>
                </a:lnTo>
                <a:moveTo>
                  <a:pt x="471" y="24"/>
                </a:moveTo>
                <a:lnTo>
                  <a:pt x="442" y="67"/>
                </a:lnTo>
                <a:lnTo>
                  <a:pt x="404" y="105"/>
                </a:lnTo>
                <a:moveTo>
                  <a:pt x="425" y="131"/>
                </a:moveTo>
                <a:lnTo>
                  <a:pt x="481" y="237"/>
                </a:lnTo>
                <a:lnTo>
                  <a:pt x="512" y="235"/>
                </a:lnTo>
                <a:moveTo>
                  <a:pt x="589" y="45"/>
                </a:moveTo>
                <a:lnTo>
                  <a:pt x="584" y="134"/>
                </a:lnTo>
                <a:lnTo>
                  <a:pt x="565" y="220"/>
                </a:lnTo>
                <a:lnTo>
                  <a:pt x="543" y="266"/>
                </a:lnTo>
                <a:moveTo>
                  <a:pt x="627" y="7"/>
                </a:moveTo>
                <a:lnTo>
                  <a:pt x="641" y="52"/>
                </a:lnTo>
                <a:moveTo>
                  <a:pt x="589" y="69"/>
                </a:moveTo>
                <a:lnTo>
                  <a:pt x="701" y="55"/>
                </a:lnTo>
                <a:moveTo>
                  <a:pt x="620" y="69"/>
                </a:moveTo>
                <a:lnTo>
                  <a:pt x="620" y="153"/>
                </a:lnTo>
                <a:moveTo>
                  <a:pt x="620" y="146"/>
                </a:moveTo>
                <a:lnTo>
                  <a:pt x="665" y="139"/>
                </a:lnTo>
                <a:moveTo>
                  <a:pt x="658" y="139"/>
                </a:moveTo>
                <a:lnTo>
                  <a:pt x="663" y="67"/>
                </a:lnTo>
                <a:moveTo>
                  <a:pt x="610" y="175"/>
                </a:moveTo>
                <a:lnTo>
                  <a:pt x="668" y="165"/>
                </a:lnTo>
                <a:moveTo>
                  <a:pt x="569" y="271"/>
                </a:moveTo>
                <a:lnTo>
                  <a:pt x="639" y="223"/>
                </a:lnTo>
                <a:lnTo>
                  <a:pt x="656" y="196"/>
                </a:lnTo>
                <a:lnTo>
                  <a:pt x="670" y="158"/>
                </a:lnTo>
                <a:moveTo>
                  <a:pt x="610" y="189"/>
                </a:moveTo>
                <a:lnTo>
                  <a:pt x="692" y="271"/>
                </a:lnTo>
                <a:lnTo>
                  <a:pt x="709" y="271"/>
                </a:lnTo>
                <a:moveTo>
                  <a:pt x="591" y="115"/>
                </a:moveTo>
                <a:lnTo>
                  <a:pt x="701" y="10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6" name="path 156"/>
          <p:cNvSpPr/>
          <p:nvPr/>
        </p:nvSpPr>
        <p:spPr>
          <a:xfrm>
            <a:off x="8599170" y="2748026"/>
            <a:ext cx="108203" cy="97535"/>
          </a:xfrm>
          <a:custGeom>
            <a:avLst/>
            <a:gdLst/>
            <a:ahLst/>
            <a:cxnLst/>
            <a:rect l="0" t="0" r="0" b="0"/>
            <a:pathLst>
              <a:path w="170" h="153">
                <a:moveTo>
                  <a:pt x="1" y="152"/>
                </a:moveTo>
                <a:lnTo>
                  <a:pt x="1" y="1"/>
                </a:lnTo>
                <a:moveTo>
                  <a:pt x="1" y="44"/>
                </a:moveTo>
                <a:lnTo>
                  <a:pt x="25" y="13"/>
                </a:lnTo>
                <a:lnTo>
                  <a:pt x="39" y="1"/>
                </a:lnTo>
                <a:lnTo>
                  <a:pt x="63" y="1"/>
                </a:lnTo>
                <a:lnTo>
                  <a:pt x="77" y="13"/>
                </a:lnTo>
                <a:lnTo>
                  <a:pt x="85" y="44"/>
                </a:lnTo>
                <a:lnTo>
                  <a:pt x="85" y="152"/>
                </a:lnTo>
                <a:moveTo>
                  <a:pt x="85" y="44"/>
                </a:moveTo>
                <a:lnTo>
                  <a:pt x="109" y="13"/>
                </a:lnTo>
                <a:lnTo>
                  <a:pt x="123" y="1"/>
                </a:lnTo>
                <a:lnTo>
                  <a:pt x="147" y="1"/>
                </a:lnTo>
                <a:lnTo>
                  <a:pt x="161" y="13"/>
                </a:lnTo>
                <a:lnTo>
                  <a:pt x="169" y="44"/>
                </a:lnTo>
                <a:lnTo>
                  <a:pt x="169" y="15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8" name="path 158"/>
          <p:cNvSpPr/>
          <p:nvPr/>
        </p:nvSpPr>
        <p:spPr>
          <a:xfrm>
            <a:off x="7543312" y="2701079"/>
            <a:ext cx="373867" cy="144482"/>
          </a:xfrm>
          <a:custGeom>
            <a:avLst/>
            <a:gdLst/>
            <a:ahLst/>
            <a:cxnLst/>
            <a:rect l="0" t="0" r="0" b="0"/>
            <a:pathLst>
              <a:path w="588" h="227">
                <a:moveTo>
                  <a:pt x="0" y="43"/>
                </a:moveTo>
                <a:lnTo>
                  <a:pt x="15" y="31"/>
                </a:lnTo>
                <a:lnTo>
                  <a:pt x="39" y="0"/>
                </a:lnTo>
                <a:lnTo>
                  <a:pt x="39" y="226"/>
                </a:lnTo>
                <a:moveTo>
                  <a:pt x="199" y="0"/>
                </a:moveTo>
                <a:lnTo>
                  <a:pt x="123" y="151"/>
                </a:lnTo>
                <a:lnTo>
                  <a:pt x="235" y="151"/>
                </a:lnTo>
                <a:moveTo>
                  <a:pt x="199" y="0"/>
                </a:moveTo>
                <a:lnTo>
                  <a:pt x="199" y="226"/>
                </a:lnTo>
                <a:moveTo>
                  <a:pt x="274" y="43"/>
                </a:moveTo>
                <a:lnTo>
                  <a:pt x="291" y="31"/>
                </a:lnTo>
                <a:lnTo>
                  <a:pt x="312" y="0"/>
                </a:lnTo>
                <a:lnTo>
                  <a:pt x="312" y="226"/>
                </a:lnTo>
                <a:moveTo>
                  <a:pt x="403" y="204"/>
                </a:moveTo>
                <a:lnTo>
                  <a:pt x="396" y="216"/>
                </a:lnTo>
                <a:lnTo>
                  <a:pt x="403" y="226"/>
                </a:lnTo>
                <a:lnTo>
                  <a:pt x="413" y="216"/>
                </a:lnTo>
                <a:moveTo>
                  <a:pt x="550" y="0"/>
                </a:moveTo>
                <a:lnTo>
                  <a:pt x="473" y="151"/>
                </a:lnTo>
                <a:lnTo>
                  <a:pt x="588" y="151"/>
                </a:lnTo>
                <a:moveTo>
                  <a:pt x="550" y="0"/>
                </a:moveTo>
                <a:lnTo>
                  <a:pt x="550" y="22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0" name="path 160"/>
          <p:cNvSpPr/>
          <p:nvPr/>
        </p:nvSpPr>
        <p:spPr>
          <a:xfrm>
            <a:off x="7543038" y="3039110"/>
            <a:ext cx="121919" cy="146303"/>
          </a:xfrm>
          <a:custGeom>
            <a:avLst/>
            <a:gdLst/>
            <a:ahLst/>
            <a:cxnLst/>
            <a:rect l="0" t="0" r="0" b="0"/>
            <a:pathLst>
              <a:path w="191" h="230">
                <a:moveTo>
                  <a:pt x="92" y="34"/>
                </a:moveTo>
                <a:lnTo>
                  <a:pt x="85" y="13"/>
                </a:lnTo>
                <a:lnTo>
                  <a:pt x="61" y="1"/>
                </a:lnTo>
                <a:lnTo>
                  <a:pt x="46" y="1"/>
                </a:lnTo>
                <a:lnTo>
                  <a:pt x="22" y="13"/>
                </a:lnTo>
                <a:lnTo>
                  <a:pt x="8" y="44"/>
                </a:lnTo>
                <a:lnTo>
                  <a:pt x="1" y="99"/>
                </a:lnTo>
                <a:lnTo>
                  <a:pt x="1" y="152"/>
                </a:lnTo>
                <a:lnTo>
                  <a:pt x="8" y="195"/>
                </a:lnTo>
                <a:lnTo>
                  <a:pt x="22" y="217"/>
                </a:lnTo>
                <a:lnTo>
                  <a:pt x="46" y="229"/>
                </a:lnTo>
                <a:lnTo>
                  <a:pt x="54" y="229"/>
                </a:lnTo>
                <a:lnTo>
                  <a:pt x="78" y="217"/>
                </a:lnTo>
                <a:lnTo>
                  <a:pt x="92" y="195"/>
                </a:lnTo>
                <a:lnTo>
                  <a:pt x="99" y="164"/>
                </a:lnTo>
                <a:lnTo>
                  <a:pt x="99" y="152"/>
                </a:lnTo>
                <a:lnTo>
                  <a:pt x="92" y="121"/>
                </a:lnTo>
                <a:lnTo>
                  <a:pt x="78" y="99"/>
                </a:lnTo>
                <a:lnTo>
                  <a:pt x="54" y="87"/>
                </a:lnTo>
                <a:lnTo>
                  <a:pt x="46" y="87"/>
                </a:lnTo>
                <a:lnTo>
                  <a:pt x="22" y="99"/>
                </a:lnTo>
                <a:lnTo>
                  <a:pt x="8" y="121"/>
                </a:lnTo>
                <a:lnTo>
                  <a:pt x="1" y="152"/>
                </a:lnTo>
                <a:moveTo>
                  <a:pt x="152" y="44"/>
                </a:moveTo>
                <a:lnTo>
                  <a:pt x="169" y="34"/>
                </a:lnTo>
                <a:lnTo>
                  <a:pt x="190" y="1"/>
                </a:lnTo>
                <a:lnTo>
                  <a:pt x="190" y="22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0" name="group 10"/>
          <p:cNvGrpSpPr/>
          <p:nvPr/>
        </p:nvGrpSpPr>
        <p:grpSpPr>
          <a:xfrm rot="21600000">
            <a:off x="6721602" y="2970530"/>
            <a:ext cx="582167" cy="231647"/>
            <a:chOff x="0" y="0"/>
            <a:chExt cx="582167" cy="231647"/>
          </a:xfrm>
        </p:grpSpPr>
        <p:sp>
          <p:nvSpPr>
            <p:cNvPr id="162" name="path 162"/>
            <p:cNvSpPr/>
            <p:nvPr/>
          </p:nvSpPr>
          <p:spPr>
            <a:xfrm>
              <a:off x="0" y="0"/>
              <a:ext cx="582167" cy="231647"/>
            </a:xfrm>
            <a:custGeom>
              <a:avLst/>
              <a:gdLst/>
              <a:ahLst/>
              <a:cxnLst/>
              <a:rect l="0" t="0" r="0" b="0"/>
              <a:pathLst>
                <a:path w="916" h="364">
                  <a:moveTo>
                    <a:pt x="1" y="8"/>
                  </a:moveTo>
                  <a:lnTo>
                    <a:pt x="913" y="1"/>
                  </a:lnTo>
                  <a:lnTo>
                    <a:pt x="915" y="356"/>
                  </a:lnTo>
                  <a:lnTo>
                    <a:pt x="3" y="363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4" name="path 164"/>
            <p:cNvSpPr/>
            <p:nvPr/>
          </p:nvSpPr>
          <p:spPr>
            <a:xfrm>
              <a:off x="2285" y="112013"/>
              <a:ext cx="88392" cy="10668"/>
            </a:xfrm>
            <a:custGeom>
              <a:avLst/>
              <a:gdLst/>
              <a:ahLst/>
              <a:cxnLst/>
              <a:rect l="0" t="0" r="0" b="0"/>
              <a:pathLst>
                <a:path w="139" h="16">
                  <a:moveTo>
                    <a:pt x="0" y="2"/>
                  </a:moveTo>
                  <a:lnTo>
                    <a:pt x="0" y="16"/>
                  </a:lnTo>
                  <a:lnTo>
                    <a:pt x="139" y="0"/>
                  </a:lnTo>
                  <a:lnTo>
                    <a:pt x="0" y="2"/>
                  </a:lnTo>
                </a:path>
                <a:path w="139" h="16">
                  <a:moveTo>
                    <a:pt x="0" y="16"/>
                  </a:moveTo>
                  <a:lnTo>
                    <a:pt x="139" y="0"/>
                  </a:lnTo>
                  <a:lnTo>
                    <a:pt x="139" y="16"/>
                  </a:lnTo>
                  <a:lnTo>
                    <a:pt x="0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6" name="path 166"/>
            <p:cNvSpPr/>
            <p:nvPr/>
          </p:nvSpPr>
          <p:spPr>
            <a:xfrm>
              <a:off x="89916" y="93725"/>
              <a:ext cx="1523" cy="24384"/>
            </a:xfrm>
            <a:custGeom>
              <a:avLst/>
              <a:gdLst/>
              <a:ahLst/>
              <a:cxnLst/>
              <a:rect l="0" t="0" r="0" b="0"/>
              <a:pathLst>
                <a:path w="2" h="38">
                  <a:moveTo>
                    <a:pt x="1" y="0"/>
                  </a:moveTo>
                  <a:lnTo>
                    <a:pt x="1" y="3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68" name="path 168"/>
            <p:cNvSpPr/>
            <p:nvPr/>
          </p:nvSpPr>
          <p:spPr>
            <a:xfrm>
              <a:off x="90678" y="112013"/>
              <a:ext cx="73152" cy="10668"/>
            </a:xfrm>
            <a:custGeom>
              <a:avLst/>
              <a:gdLst/>
              <a:ahLst/>
              <a:cxnLst/>
              <a:rect l="0" t="0" r="0" b="0"/>
              <a:pathLst>
                <a:path w="115" h="16">
                  <a:moveTo>
                    <a:pt x="0" y="0"/>
                  </a:moveTo>
                  <a:lnTo>
                    <a:pt x="0" y="16"/>
                  </a:lnTo>
                  <a:lnTo>
                    <a:pt x="115" y="0"/>
                  </a:lnTo>
                  <a:lnTo>
                    <a:pt x="0" y="0"/>
                  </a:lnTo>
                </a:path>
                <a:path w="115" h="16">
                  <a:moveTo>
                    <a:pt x="0" y="16"/>
                  </a:moveTo>
                  <a:lnTo>
                    <a:pt x="115" y="0"/>
                  </a:lnTo>
                  <a:lnTo>
                    <a:pt x="115" y="14"/>
                  </a:lnTo>
                  <a:lnTo>
                    <a:pt x="0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70" name="path 170"/>
            <p:cNvSpPr/>
            <p:nvPr/>
          </p:nvSpPr>
          <p:spPr>
            <a:xfrm>
              <a:off x="156971" y="89915"/>
              <a:ext cx="13716" cy="13716"/>
            </a:xfrm>
            <a:custGeom>
              <a:avLst/>
              <a:gdLst/>
              <a:ahLst/>
              <a:cxnLst/>
              <a:rect l="0" t="0" r="0" b="0"/>
              <a:pathLst>
                <a:path w="21" h="21">
                  <a:moveTo>
                    <a:pt x="10" y="1"/>
                  </a:moveTo>
                  <a:lnTo>
                    <a:pt x="3" y="3"/>
                  </a:lnTo>
                  <a:lnTo>
                    <a:pt x="1" y="10"/>
                  </a:lnTo>
                  <a:lnTo>
                    <a:pt x="3" y="18"/>
                  </a:lnTo>
                  <a:lnTo>
                    <a:pt x="10" y="20"/>
                  </a:lnTo>
                  <a:lnTo>
                    <a:pt x="17" y="18"/>
                  </a:lnTo>
                  <a:lnTo>
                    <a:pt x="20" y="10"/>
                  </a:lnTo>
                  <a:lnTo>
                    <a:pt x="17" y="3"/>
                  </a:lnTo>
                  <a:lnTo>
                    <a:pt x="10" y="1"/>
                  </a:lnTo>
                  <a:close/>
                  <a:moveTo>
                    <a:pt x="10" y="1"/>
                  </a:moveTo>
                  <a:lnTo>
                    <a:pt x="3" y="3"/>
                  </a:lnTo>
                  <a:lnTo>
                    <a:pt x="1" y="10"/>
                  </a:lnTo>
                  <a:lnTo>
                    <a:pt x="3" y="18"/>
                  </a:lnTo>
                  <a:lnTo>
                    <a:pt x="10" y="20"/>
                  </a:lnTo>
                  <a:lnTo>
                    <a:pt x="17" y="18"/>
                  </a:lnTo>
                  <a:lnTo>
                    <a:pt x="20" y="10"/>
                  </a:lnTo>
                  <a:lnTo>
                    <a:pt x="17" y="3"/>
                  </a:lnTo>
                  <a:lnTo>
                    <a:pt x="10" y="1"/>
                  </a:lnTo>
                  <a:close/>
                  <a:moveTo>
                    <a:pt x="17" y="10"/>
                  </a:moveTo>
                  <a:lnTo>
                    <a:pt x="13" y="3"/>
                  </a:lnTo>
                  <a:lnTo>
                    <a:pt x="5" y="3"/>
                  </a:lnTo>
                  <a:lnTo>
                    <a:pt x="3" y="10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7" y="10"/>
                  </a:lnTo>
                  <a:close/>
                  <a:moveTo>
                    <a:pt x="10" y="5"/>
                  </a:moveTo>
                  <a:lnTo>
                    <a:pt x="5" y="8"/>
                  </a:lnTo>
                  <a:lnTo>
                    <a:pt x="8" y="15"/>
                  </a:lnTo>
                  <a:lnTo>
                    <a:pt x="13" y="15"/>
                  </a:lnTo>
                  <a:lnTo>
                    <a:pt x="15" y="8"/>
                  </a:lnTo>
                  <a:lnTo>
                    <a:pt x="10" y="5"/>
                  </a:lnTo>
                  <a:close/>
                  <a:moveTo>
                    <a:pt x="10" y="5"/>
                  </a:moveTo>
                  <a:lnTo>
                    <a:pt x="5" y="8"/>
                  </a:lnTo>
                  <a:lnTo>
                    <a:pt x="8" y="15"/>
                  </a:lnTo>
                  <a:lnTo>
                    <a:pt x="13" y="15"/>
                  </a:lnTo>
                  <a:lnTo>
                    <a:pt x="15" y="8"/>
                  </a:lnTo>
                  <a:lnTo>
                    <a:pt x="10" y="5"/>
                  </a:lnTo>
                  <a:close/>
                  <a:moveTo>
                    <a:pt x="13" y="10"/>
                  </a:moveTo>
                  <a:lnTo>
                    <a:pt x="10" y="8"/>
                  </a:lnTo>
                  <a:lnTo>
                    <a:pt x="8" y="10"/>
                  </a:lnTo>
                  <a:lnTo>
                    <a:pt x="10" y="13"/>
                  </a:lnTo>
                  <a:lnTo>
                    <a:pt x="13" y="10"/>
                  </a:lnTo>
                  <a:close/>
                  <a:moveTo>
                    <a:pt x="10" y="8"/>
                  </a:moveTo>
                  <a:lnTo>
                    <a:pt x="8" y="10"/>
                  </a:lnTo>
                  <a:lnTo>
                    <a:pt x="10" y="13"/>
                  </a:lnTo>
                  <a:lnTo>
                    <a:pt x="13" y="10"/>
                  </a:lnTo>
                  <a:lnTo>
                    <a:pt x="10" y="8"/>
                  </a:lnTo>
                  <a:close/>
                  <a:moveTo>
                    <a:pt x="10" y="10"/>
                  </a:moveTo>
                  <a:lnTo>
                    <a:pt x="10" y="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72" name="path 172"/>
            <p:cNvSpPr/>
            <p:nvPr/>
          </p:nvSpPr>
          <p:spPr>
            <a:xfrm>
              <a:off x="163830" y="112013"/>
              <a:ext cx="73151" cy="9144"/>
            </a:xfrm>
            <a:custGeom>
              <a:avLst/>
              <a:gdLst/>
              <a:ahLst/>
              <a:cxnLst/>
              <a:rect l="0" t="0" r="0" b="0"/>
              <a:pathLst>
                <a:path w="115" h="14">
                  <a:moveTo>
                    <a:pt x="0" y="0"/>
                  </a:moveTo>
                  <a:lnTo>
                    <a:pt x="0" y="14"/>
                  </a:lnTo>
                  <a:lnTo>
                    <a:pt x="57" y="0"/>
                  </a:lnTo>
                  <a:lnTo>
                    <a:pt x="0" y="0"/>
                  </a:lnTo>
                </a:path>
                <a:path w="115" h="14">
                  <a:moveTo>
                    <a:pt x="0" y="14"/>
                  </a:moveTo>
                  <a:lnTo>
                    <a:pt x="57" y="0"/>
                  </a:lnTo>
                  <a:lnTo>
                    <a:pt x="57" y="14"/>
                  </a:lnTo>
                  <a:lnTo>
                    <a:pt x="0" y="14"/>
                  </a:lnTo>
                </a:path>
                <a:path w="115" h="14">
                  <a:moveTo>
                    <a:pt x="57" y="0"/>
                  </a:moveTo>
                  <a:lnTo>
                    <a:pt x="57" y="14"/>
                  </a:lnTo>
                  <a:lnTo>
                    <a:pt x="115" y="0"/>
                  </a:lnTo>
                  <a:lnTo>
                    <a:pt x="57" y="0"/>
                  </a:lnTo>
                </a:path>
                <a:path w="115" h="14">
                  <a:moveTo>
                    <a:pt x="57" y="14"/>
                  </a:moveTo>
                  <a:lnTo>
                    <a:pt x="115" y="0"/>
                  </a:lnTo>
                  <a:lnTo>
                    <a:pt x="115" y="14"/>
                  </a:lnTo>
                  <a:lnTo>
                    <a:pt x="57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74" name="path 174"/>
            <p:cNvSpPr/>
            <p:nvPr/>
          </p:nvSpPr>
          <p:spPr>
            <a:xfrm>
              <a:off x="236219" y="92202"/>
              <a:ext cx="1523" cy="24383"/>
            </a:xfrm>
            <a:custGeom>
              <a:avLst/>
              <a:gdLst/>
              <a:ahLst/>
              <a:cxnLst/>
              <a:rect l="0" t="0" r="0" b="0"/>
              <a:pathLst>
                <a:path w="2" h="38">
                  <a:moveTo>
                    <a:pt x="1" y="0"/>
                  </a:moveTo>
                  <a:lnTo>
                    <a:pt x="1" y="3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76" name="path 176"/>
            <p:cNvSpPr/>
            <p:nvPr/>
          </p:nvSpPr>
          <p:spPr>
            <a:xfrm>
              <a:off x="236981" y="110489"/>
              <a:ext cx="71628" cy="10668"/>
            </a:xfrm>
            <a:custGeom>
              <a:avLst/>
              <a:gdLst/>
              <a:ahLst/>
              <a:cxnLst/>
              <a:rect l="0" t="0" r="0" b="0"/>
              <a:pathLst>
                <a:path w="112" h="16">
                  <a:moveTo>
                    <a:pt x="0" y="2"/>
                  </a:moveTo>
                  <a:lnTo>
                    <a:pt x="0" y="16"/>
                  </a:lnTo>
                  <a:lnTo>
                    <a:pt x="112" y="0"/>
                  </a:lnTo>
                  <a:lnTo>
                    <a:pt x="0" y="2"/>
                  </a:lnTo>
                </a:path>
                <a:path w="112" h="16">
                  <a:moveTo>
                    <a:pt x="0" y="16"/>
                  </a:moveTo>
                  <a:lnTo>
                    <a:pt x="112" y="0"/>
                  </a:lnTo>
                  <a:lnTo>
                    <a:pt x="112" y="16"/>
                  </a:lnTo>
                  <a:lnTo>
                    <a:pt x="0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78" name="path 178"/>
            <p:cNvSpPr/>
            <p:nvPr/>
          </p:nvSpPr>
          <p:spPr>
            <a:xfrm>
              <a:off x="301751" y="89915"/>
              <a:ext cx="13716" cy="13716"/>
            </a:xfrm>
            <a:custGeom>
              <a:avLst/>
              <a:gdLst/>
              <a:ahLst/>
              <a:cxnLst/>
              <a:rect l="0" t="0" r="0" b="0"/>
              <a:pathLst>
                <a:path w="21" h="21">
                  <a:moveTo>
                    <a:pt x="10" y="1"/>
                  </a:moveTo>
                  <a:lnTo>
                    <a:pt x="3" y="3"/>
                  </a:lnTo>
                  <a:lnTo>
                    <a:pt x="1" y="10"/>
                  </a:lnTo>
                  <a:lnTo>
                    <a:pt x="3" y="18"/>
                  </a:lnTo>
                  <a:lnTo>
                    <a:pt x="10" y="20"/>
                  </a:lnTo>
                  <a:lnTo>
                    <a:pt x="18" y="18"/>
                  </a:lnTo>
                  <a:lnTo>
                    <a:pt x="20" y="10"/>
                  </a:lnTo>
                  <a:lnTo>
                    <a:pt x="18" y="3"/>
                  </a:lnTo>
                  <a:lnTo>
                    <a:pt x="10" y="1"/>
                  </a:lnTo>
                  <a:close/>
                  <a:moveTo>
                    <a:pt x="10" y="1"/>
                  </a:moveTo>
                  <a:lnTo>
                    <a:pt x="3" y="3"/>
                  </a:lnTo>
                  <a:lnTo>
                    <a:pt x="1" y="10"/>
                  </a:lnTo>
                  <a:lnTo>
                    <a:pt x="3" y="18"/>
                  </a:lnTo>
                  <a:lnTo>
                    <a:pt x="10" y="20"/>
                  </a:lnTo>
                  <a:lnTo>
                    <a:pt x="18" y="18"/>
                  </a:lnTo>
                  <a:lnTo>
                    <a:pt x="20" y="10"/>
                  </a:lnTo>
                  <a:lnTo>
                    <a:pt x="18" y="3"/>
                  </a:lnTo>
                  <a:lnTo>
                    <a:pt x="10" y="1"/>
                  </a:lnTo>
                  <a:close/>
                  <a:moveTo>
                    <a:pt x="18" y="10"/>
                  </a:moveTo>
                  <a:lnTo>
                    <a:pt x="13" y="3"/>
                  </a:lnTo>
                  <a:lnTo>
                    <a:pt x="6" y="3"/>
                  </a:lnTo>
                  <a:lnTo>
                    <a:pt x="3" y="10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8" y="10"/>
                  </a:lnTo>
                  <a:close/>
                  <a:moveTo>
                    <a:pt x="10" y="5"/>
                  </a:moveTo>
                  <a:lnTo>
                    <a:pt x="6" y="8"/>
                  </a:lnTo>
                  <a:lnTo>
                    <a:pt x="8" y="15"/>
                  </a:lnTo>
                  <a:lnTo>
                    <a:pt x="13" y="15"/>
                  </a:lnTo>
                  <a:lnTo>
                    <a:pt x="15" y="8"/>
                  </a:lnTo>
                  <a:lnTo>
                    <a:pt x="10" y="5"/>
                  </a:lnTo>
                  <a:close/>
                  <a:moveTo>
                    <a:pt x="10" y="5"/>
                  </a:moveTo>
                  <a:lnTo>
                    <a:pt x="6" y="8"/>
                  </a:lnTo>
                  <a:lnTo>
                    <a:pt x="8" y="15"/>
                  </a:lnTo>
                  <a:lnTo>
                    <a:pt x="13" y="15"/>
                  </a:lnTo>
                  <a:lnTo>
                    <a:pt x="15" y="8"/>
                  </a:lnTo>
                  <a:lnTo>
                    <a:pt x="10" y="5"/>
                  </a:lnTo>
                  <a:close/>
                  <a:moveTo>
                    <a:pt x="13" y="10"/>
                  </a:moveTo>
                  <a:lnTo>
                    <a:pt x="10" y="8"/>
                  </a:lnTo>
                  <a:lnTo>
                    <a:pt x="8" y="10"/>
                  </a:lnTo>
                  <a:lnTo>
                    <a:pt x="10" y="13"/>
                  </a:lnTo>
                  <a:lnTo>
                    <a:pt x="13" y="10"/>
                  </a:lnTo>
                  <a:close/>
                  <a:moveTo>
                    <a:pt x="10" y="8"/>
                  </a:moveTo>
                  <a:lnTo>
                    <a:pt x="8" y="10"/>
                  </a:lnTo>
                  <a:lnTo>
                    <a:pt x="10" y="13"/>
                  </a:lnTo>
                  <a:lnTo>
                    <a:pt x="13" y="10"/>
                  </a:lnTo>
                  <a:lnTo>
                    <a:pt x="10" y="8"/>
                  </a:lnTo>
                  <a:close/>
                  <a:moveTo>
                    <a:pt x="10" y="10"/>
                  </a:moveTo>
                  <a:lnTo>
                    <a:pt x="10" y="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80" name="path 180"/>
            <p:cNvSpPr/>
            <p:nvPr/>
          </p:nvSpPr>
          <p:spPr>
            <a:xfrm>
              <a:off x="308609" y="110489"/>
              <a:ext cx="73152" cy="10668"/>
            </a:xfrm>
            <a:custGeom>
              <a:avLst/>
              <a:gdLst/>
              <a:ahLst/>
              <a:cxnLst/>
              <a:rect l="0" t="0" r="0" b="0"/>
              <a:pathLst>
                <a:path w="115" h="16">
                  <a:moveTo>
                    <a:pt x="0" y="0"/>
                  </a:moveTo>
                  <a:lnTo>
                    <a:pt x="0" y="16"/>
                  </a:lnTo>
                  <a:lnTo>
                    <a:pt x="57" y="0"/>
                  </a:lnTo>
                  <a:lnTo>
                    <a:pt x="0" y="0"/>
                  </a:lnTo>
                </a:path>
                <a:path w="115" h="16">
                  <a:moveTo>
                    <a:pt x="0" y="16"/>
                  </a:moveTo>
                  <a:lnTo>
                    <a:pt x="57" y="0"/>
                  </a:lnTo>
                  <a:lnTo>
                    <a:pt x="57" y="14"/>
                  </a:lnTo>
                  <a:lnTo>
                    <a:pt x="0" y="16"/>
                  </a:lnTo>
                </a:path>
                <a:path w="115" h="16">
                  <a:moveTo>
                    <a:pt x="57" y="0"/>
                  </a:moveTo>
                  <a:lnTo>
                    <a:pt x="57" y="14"/>
                  </a:lnTo>
                  <a:lnTo>
                    <a:pt x="115" y="0"/>
                  </a:lnTo>
                  <a:lnTo>
                    <a:pt x="57" y="0"/>
                  </a:lnTo>
                </a:path>
                <a:path w="115" h="16">
                  <a:moveTo>
                    <a:pt x="57" y="14"/>
                  </a:moveTo>
                  <a:lnTo>
                    <a:pt x="115" y="0"/>
                  </a:lnTo>
                  <a:lnTo>
                    <a:pt x="115" y="14"/>
                  </a:lnTo>
                  <a:lnTo>
                    <a:pt x="57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82" name="path 182"/>
            <p:cNvSpPr/>
            <p:nvPr/>
          </p:nvSpPr>
          <p:spPr>
            <a:xfrm>
              <a:off x="381000" y="90677"/>
              <a:ext cx="1523" cy="24384"/>
            </a:xfrm>
            <a:custGeom>
              <a:avLst/>
              <a:gdLst/>
              <a:ahLst/>
              <a:cxnLst/>
              <a:rect l="0" t="0" r="0" b="0"/>
              <a:pathLst>
                <a:path w="2" h="38">
                  <a:moveTo>
                    <a:pt x="1" y="0"/>
                  </a:moveTo>
                  <a:lnTo>
                    <a:pt x="1" y="3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84" name="path 184"/>
            <p:cNvSpPr/>
            <p:nvPr/>
          </p:nvSpPr>
          <p:spPr>
            <a:xfrm>
              <a:off x="381761" y="110489"/>
              <a:ext cx="73151" cy="9144"/>
            </a:xfrm>
            <a:custGeom>
              <a:avLst/>
              <a:gdLst/>
              <a:ahLst/>
              <a:cxnLst/>
              <a:rect l="0" t="0" r="0" b="0"/>
              <a:pathLst>
                <a:path w="115" h="14">
                  <a:moveTo>
                    <a:pt x="0" y="0"/>
                  </a:moveTo>
                  <a:lnTo>
                    <a:pt x="0" y="14"/>
                  </a:lnTo>
                  <a:lnTo>
                    <a:pt x="115" y="0"/>
                  </a:lnTo>
                  <a:lnTo>
                    <a:pt x="0" y="0"/>
                  </a:lnTo>
                </a:path>
                <a:path w="115" h="14">
                  <a:moveTo>
                    <a:pt x="0" y="14"/>
                  </a:moveTo>
                  <a:lnTo>
                    <a:pt x="115" y="0"/>
                  </a:lnTo>
                  <a:lnTo>
                    <a:pt x="115" y="14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86" name="path 186"/>
            <p:cNvSpPr/>
            <p:nvPr/>
          </p:nvSpPr>
          <p:spPr>
            <a:xfrm>
              <a:off x="448055" y="88391"/>
              <a:ext cx="13716" cy="13716"/>
            </a:xfrm>
            <a:custGeom>
              <a:avLst/>
              <a:gdLst/>
              <a:ahLst/>
              <a:cxnLst/>
              <a:rect l="0" t="0" r="0" b="0"/>
              <a:pathLst>
                <a:path w="21" h="21">
                  <a:moveTo>
                    <a:pt x="10" y="1"/>
                  </a:moveTo>
                  <a:lnTo>
                    <a:pt x="3" y="3"/>
                  </a:lnTo>
                  <a:lnTo>
                    <a:pt x="1" y="10"/>
                  </a:lnTo>
                  <a:lnTo>
                    <a:pt x="3" y="18"/>
                  </a:lnTo>
                  <a:lnTo>
                    <a:pt x="10" y="20"/>
                  </a:lnTo>
                  <a:lnTo>
                    <a:pt x="18" y="18"/>
                  </a:lnTo>
                  <a:lnTo>
                    <a:pt x="20" y="10"/>
                  </a:lnTo>
                  <a:lnTo>
                    <a:pt x="18" y="3"/>
                  </a:lnTo>
                  <a:lnTo>
                    <a:pt x="10" y="1"/>
                  </a:lnTo>
                  <a:close/>
                  <a:moveTo>
                    <a:pt x="10" y="1"/>
                  </a:moveTo>
                  <a:lnTo>
                    <a:pt x="3" y="3"/>
                  </a:lnTo>
                  <a:lnTo>
                    <a:pt x="1" y="10"/>
                  </a:lnTo>
                  <a:lnTo>
                    <a:pt x="3" y="18"/>
                  </a:lnTo>
                  <a:lnTo>
                    <a:pt x="10" y="20"/>
                  </a:lnTo>
                  <a:lnTo>
                    <a:pt x="18" y="18"/>
                  </a:lnTo>
                  <a:lnTo>
                    <a:pt x="20" y="10"/>
                  </a:lnTo>
                  <a:lnTo>
                    <a:pt x="18" y="3"/>
                  </a:lnTo>
                  <a:lnTo>
                    <a:pt x="10" y="1"/>
                  </a:lnTo>
                  <a:close/>
                  <a:moveTo>
                    <a:pt x="18" y="10"/>
                  </a:moveTo>
                  <a:lnTo>
                    <a:pt x="13" y="3"/>
                  </a:lnTo>
                  <a:lnTo>
                    <a:pt x="6" y="3"/>
                  </a:lnTo>
                  <a:lnTo>
                    <a:pt x="3" y="10"/>
                  </a:lnTo>
                  <a:lnTo>
                    <a:pt x="8" y="18"/>
                  </a:lnTo>
                  <a:lnTo>
                    <a:pt x="15" y="18"/>
                  </a:lnTo>
                  <a:lnTo>
                    <a:pt x="18" y="10"/>
                  </a:lnTo>
                  <a:close/>
                  <a:moveTo>
                    <a:pt x="10" y="6"/>
                  </a:moveTo>
                  <a:lnTo>
                    <a:pt x="6" y="8"/>
                  </a:lnTo>
                  <a:lnTo>
                    <a:pt x="8" y="15"/>
                  </a:lnTo>
                  <a:lnTo>
                    <a:pt x="13" y="15"/>
                  </a:lnTo>
                  <a:lnTo>
                    <a:pt x="15" y="8"/>
                  </a:lnTo>
                  <a:lnTo>
                    <a:pt x="10" y="6"/>
                  </a:lnTo>
                  <a:close/>
                  <a:moveTo>
                    <a:pt x="10" y="6"/>
                  </a:moveTo>
                  <a:lnTo>
                    <a:pt x="6" y="8"/>
                  </a:lnTo>
                  <a:lnTo>
                    <a:pt x="8" y="15"/>
                  </a:lnTo>
                  <a:lnTo>
                    <a:pt x="13" y="15"/>
                  </a:lnTo>
                  <a:lnTo>
                    <a:pt x="15" y="8"/>
                  </a:lnTo>
                  <a:lnTo>
                    <a:pt x="10" y="6"/>
                  </a:lnTo>
                  <a:close/>
                  <a:moveTo>
                    <a:pt x="13" y="10"/>
                  </a:moveTo>
                  <a:lnTo>
                    <a:pt x="10" y="8"/>
                  </a:lnTo>
                  <a:lnTo>
                    <a:pt x="8" y="10"/>
                  </a:lnTo>
                  <a:lnTo>
                    <a:pt x="10" y="13"/>
                  </a:lnTo>
                  <a:lnTo>
                    <a:pt x="13" y="10"/>
                  </a:lnTo>
                  <a:close/>
                  <a:moveTo>
                    <a:pt x="10" y="8"/>
                  </a:moveTo>
                  <a:lnTo>
                    <a:pt x="8" y="10"/>
                  </a:lnTo>
                  <a:lnTo>
                    <a:pt x="10" y="13"/>
                  </a:lnTo>
                  <a:lnTo>
                    <a:pt x="13" y="10"/>
                  </a:lnTo>
                  <a:lnTo>
                    <a:pt x="10" y="8"/>
                  </a:lnTo>
                  <a:close/>
                  <a:moveTo>
                    <a:pt x="10" y="10"/>
                  </a:moveTo>
                  <a:lnTo>
                    <a:pt x="10" y="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88" name="path 188"/>
            <p:cNvSpPr/>
            <p:nvPr/>
          </p:nvSpPr>
          <p:spPr>
            <a:xfrm>
              <a:off x="454913" y="108965"/>
              <a:ext cx="124968" cy="10668"/>
            </a:xfrm>
            <a:custGeom>
              <a:avLst/>
              <a:gdLst/>
              <a:ahLst/>
              <a:cxnLst/>
              <a:rect l="0" t="0" r="0" b="0"/>
              <a:pathLst>
                <a:path w="196" h="16">
                  <a:moveTo>
                    <a:pt x="0" y="2"/>
                  </a:moveTo>
                  <a:lnTo>
                    <a:pt x="0" y="16"/>
                  </a:lnTo>
                  <a:lnTo>
                    <a:pt x="57" y="0"/>
                  </a:lnTo>
                  <a:lnTo>
                    <a:pt x="0" y="2"/>
                  </a:lnTo>
                </a:path>
                <a:path w="196" h="16">
                  <a:moveTo>
                    <a:pt x="0" y="16"/>
                  </a:moveTo>
                  <a:lnTo>
                    <a:pt x="57" y="0"/>
                  </a:lnTo>
                  <a:lnTo>
                    <a:pt x="57" y="16"/>
                  </a:lnTo>
                  <a:lnTo>
                    <a:pt x="0" y="16"/>
                  </a:lnTo>
                </a:path>
                <a:path w="196" h="16">
                  <a:moveTo>
                    <a:pt x="57" y="0"/>
                  </a:moveTo>
                  <a:lnTo>
                    <a:pt x="57" y="16"/>
                  </a:lnTo>
                  <a:lnTo>
                    <a:pt x="196" y="0"/>
                  </a:lnTo>
                  <a:lnTo>
                    <a:pt x="57" y="0"/>
                  </a:lnTo>
                </a:path>
                <a:path w="196" h="16">
                  <a:moveTo>
                    <a:pt x="57" y="16"/>
                  </a:moveTo>
                  <a:lnTo>
                    <a:pt x="196" y="0"/>
                  </a:lnTo>
                  <a:lnTo>
                    <a:pt x="196" y="14"/>
                  </a:lnTo>
                  <a:lnTo>
                    <a:pt x="57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90" name="path 190"/>
            <p:cNvSpPr/>
            <p:nvPr/>
          </p:nvSpPr>
          <p:spPr>
            <a:xfrm>
              <a:off x="579119" y="108965"/>
              <a:ext cx="1523" cy="9144"/>
            </a:xfrm>
            <a:custGeom>
              <a:avLst/>
              <a:gdLst/>
              <a:ahLst/>
              <a:cxnLst/>
              <a:rect l="0" t="0" r="0" b="0"/>
              <a:pathLst>
                <a:path w="2" h="14">
                  <a:moveTo>
                    <a:pt x="1" y="0"/>
                  </a:moveTo>
                  <a:lnTo>
                    <a:pt x="1" y="1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92" name="path 192"/>
          <p:cNvSpPr/>
          <p:nvPr/>
        </p:nvSpPr>
        <p:spPr>
          <a:xfrm>
            <a:off x="8599170" y="3087878"/>
            <a:ext cx="108203" cy="97535"/>
          </a:xfrm>
          <a:custGeom>
            <a:avLst/>
            <a:gdLst/>
            <a:ahLst/>
            <a:cxnLst/>
            <a:rect l="0" t="0" r="0" b="0"/>
            <a:pathLst>
              <a:path w="170" h="153">
                <a:moveTo>
                  <a:pt x="1" y="152"/>
                </a:moveTo>
                <a:lnTo>
                  <a:pt x="1" y="1"/>
                </a:lnTo>
                <a:moveTo>
                  <a:pt x="1" y="44"/>
                </a:moveTo>
                <a:lnTo>
                  <a:pt x="25" y="10"/>
                </a:lnTo>
                <a:lnTo>
                  <a:pt x="39" y="1"/>
                </a:lnTo>
                <a:lnTo>
                  <a:pt x="63" y="1"/>
                </a:lnTo>
                <a:lnTo>
                  <a:pt x="77" y="10"/>
                </a:lnTo>
                <a:lnTo>
                  <a:pt x="85" y="44"/>
                </a:lnTo>
                <a:lnTo>
                  <a:pt x="85" y="152"/>
                </a:lnTo>
                <a:moveTo>
                  <a:pt x="85" y="44"/>
                </a:moveTo>
                <a:lnTo>
                  <a:pt x="109" y="10"/>
                </a:lnTo>
                <a:lnTo>
                  <a:pt x="123" y="1"/>
                </a:lnTo>
                <a:lnTo>
                  <a:pt x="147" y="1"/>
                </a:lnTo>
                <a:lnTo>
                  <a:pt x="161" y="10"/>
                </a:lnTo>
                <a:lnTo>
                  <a:pt x="169" y="44"/>
                </a:lnTo>
                <a:lnTo>
                  <a:pt x="169" y="15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4" name="path 194"/>
          <p:cNvSpPr/>
          <p:nvPr/>
        </p:nvSpPr>
        <p:spPr>
          <a:xfrm>
            <a:off x="4103370" y="3381247"/>
            <a:ext cx="451103" cy="172973"/>
          </a:xfrm>
          <a:custGeom>
            <a:avLst/>
            <a:gdLst/>
            <a:ahLst/>
            <a:cxnLst/>
            <a:rect l="0" t="0" r="0" b="0"/>
            <a:pathLst>
              <a:path w="710" h="272">
                <a:moveTo>
                  <a:pt x="1" y="14"/>
                </a:moveTo>
                <a:lnTo>
                  <a:pt x="1" y="252"/>
                </a:lnTo>
                <a:moveTo>
                  <a:pt x="1" y="40"/>
                </a:moveTo>
                <a:lnTo>
                  <a:pt x="116" y="31"/>
                </a:lnTo>
                <a:moveTo>
                  <a:pt x="121" y="16"/>
                </a:moveTo>
                <a:lnTo>
                  <a:pt x="116" y="252"/>
                </a:lnTo>
                <a:moveTo>
                  <a:pt x="1" y="240"/>
                </a:moveTo>
                <a:lnTo>
                  <a:pt x="111" y="232"/>
                </a:lnTo>
                <a:lnTo>
                  <a:pt x="116" y="247"/>
                </a:lnTo>
                <a:moveTo>
                  <a:pt x="25" y="74"/>
                </a:moveTo>
                <a:lnTo>
                  <a:pt x="97" y="64"/>
                </a:lnTo>
                <a:moveTo>
                  <a:pt x="94" y="100"/>
                </a:moveTo>
                <a:lnTo>
                  <a:pt x="29" y="108"/>
                </a:lnTo>
                <a:moveTo>
                  <a:pt x="13" y="151"/>
                </a:moveTo>
                <a:lnTo>
                  <a:pt x="97" y="139"/>
                </a:lnTo>
                <a:moveTo>
                  <a:pt x="99" y="127"/>
                </a:moveTo>
                <a:lnTo>
                  <a:pt x="87" y="201"/>
                </a:lnTo>
                <a:lnTo>
                  <a:pt x="70" y="172"/>
                </a:lnTo>
                <a:moveTo>
                  <a:pt x="56" y="45"/>
                </a:moveTo>
                <a:lnTo>
                  <a:pt x="56" y="228"/>
                </a:lnTo>
                <a:moveTo>
                  <a:pt x="169" y="112"/>
                </a:moveTo>
                <a:lnTo>
                  <a:pt x="224" y="100"/>
                </a:lnTo>
                <a:moveTo>
                  <a:pt x="169" y="215"/>
                </a:moveTo>
                <a:lnTo>
                  <a:pt x="224" y="172"/>
                </a:lnTo>
                <a:moveTo>
                  <a:pt x="224" y="62"/>
                </a:moveTo>
                <a:lnTo>
                  <a:pt x="313" y="50"/>
                </a:lnTo>
                <a:moveTo>
                  <a:pt x="269" y="0"/>
                </a:moveTo>
                <a:lnTo>
                  <a:pt x="269" y="120"/>
                </a:lnTo>
                <a:moveTo>
                  <a:pt x="214" y="132"/>
                </a:moveTo>
                <a:lnTo>
                  <a:pt x="327" y="117"/>
                </a:lnTo>
                <a:moveTo>
                  <a:pt x="236" y="79"/>
                </a:moveTo>
                <a:lnTo>
                  <a:pt x="250" y="112"/>
                </a:lnTo>
                <a:moveTo>
                  <a:pt x="236" y="148"/>
                </a:moveTo>
                <a:lnTo>
                  <a:pt x="236" y="259"/>
                </a:lnTo>
                <a:moveTo>
                  <a:pt x="236" y="163"/>
                </a:moveTo>
                <a:lnTo>
                  <a:pt x="310" y="153"/>
                </a:lnTo>
                <a:moveTo>
                  <a:pt x="310" y="144"/>
                </a:moveTo>
                <a:lnTo>
                  <a:pt x="303" y="261"/>
                </a:lnTo>
                <a:moveTo>
                  <a:pt x="255" y="180"/>
                </a:moveTo>
                <a:lnTo>
                  <a:pt x="255" y="225"/>
                </a:lnTo>
                <a:moveTo>
                  <a:pt x="255" y="184"/>
                </a:moveTo>
                <a:lnTo>
                  <a:pt x="284" y="182"/>
                </a:lnTo>
                <a:moveTo>
                  <a:pt x="236" y="244"/>
                </a:moveTo>
                <a:lnTo>
                  <a:pt x="303" y="240"/>
                </a:lnTo>
                <a:moveTo>
                  <a:pt x="303" y="64"/>
                </a:moveTo>
                <a:lnTo>
                  <a:pt x="286" y="122"/>
                </a:lnTo>
                <a:moveTo>
                  <a:pt x="255" y="215"/>
                </a:moveTo>
                <a:lnTo>
                  <a:pt x="286" y="213"/>
                </a:lnTo>
                <a:moveTo>
                  <a:pt x="284" y="177"/>
                </a:moveTo>
                <a:lnTo>
                  <a:pt x="281" y="213"/>
                </a:lnTo>
                <a:moveTo>
                  <a:pt x="190" y="14"/>
                </a:moveTo>
                <a:lnTo>
                  <a:pt x="190" y="201"/>
                </a:lnTo>
                <a:moveTo>
                  <a:pt x="404" y="16"/>
                </a:moveTo>
                <a:lnTo>
                  <a:pt x="404" y="244"/>
                </a:lnTo>
                <a:moveTo>
                  <a:pt x="442" y="201"/>
                </a:moveTo>
                <a:lnTo>
                  <a:pt x="394" y="252"/>
                </a:lnTo>
                <a:moveTo>
                  <a:pt x="353" y="136"/>
                </a:moveTo>
                <a:lnTo>
                  <a:pt x="512" y="120"/>
                </a:lnTo>
                <a:moveTo>
                  <a:pt x="471" y="24"/>
                </a:moveTo>
                <a:lnTo>
                  <a:pt x="442" y="64"/>
                </a:lnTo>
                <a:lnTo>
                  <a:pt x="404" y="105"/>
                </a:lnTo>
                <a:moveTo>
                  <a:pt x="425" y="132"/>
                </a:moveTo>
                <a:lnTo>
                  <a:pt x="481" y="235"/>
                </a:lnTo>
                <a:lnTo>
                  <a:pt x="512" y="232"/>
                </a:lnTo>
                <a:moveTo>
                  <a:pt x="589" y="45"/>
                </a:moveTo>
                <a:lnTo>
                  <a:pt x="584" y="134"/>
                </a:lnTo>
                <a:lnTo>
                  <a:pt x="565" y="218"/>
                </a:lnTo>
                <a:lnTo>
                  <a:pt x="543" y="264"/>
                </a:lnTo>
                <a:moveTo>
                  <a:pt x="627" y="4"/>
                </a:moveTo>
                <a:lnTo>
                  <a:pt x="641" y="50"/>
                </a:lnTo>
                <a:moveTo>
                  <a:pt x="589" y="69"/>
                </a:moveTo>
                <a:lnTo>
                  <a:pt x="701" y="55"/>
                </a:lnTo>
                <a:moveTo>
                  <a:pt x="620" y="69"/>
                </a:moveTo>
                <a:lnTo>
                  <a:pt x="620" y="153"/>
                </a:lnTo>
                <a:moveTo>
                  <a:pt x="620" y="144"/>
                </a:moveTo>
                <a:lnTo>
                  <a:pt x="665" y="139"/>
                </a:lnTo>
                <a:moveTo>
                  <a:pt x="658" y="139"/>
                </a:moveTo>
                <a:lnTo>
                  <a:pt x="663" y="64"/>
                </a:lnTo>
                <a:moveTo>
                  <a:pt x="610" y="172"/>
                </a:moveTo>
                <a:lnTo>
                  <a:pt x="668" y="165"/>
                </a:lnTo>
                <a:moveTo>
                  <a:pt x="569" y="271"/>
                </a:moveTo>
                <a:lnTo>
                  <a:pt x="639" y="220"/>
                </a:lnTo>
                <a:lnTo>
                  <a:pt x="656" y="196"/>
                </a:lnTo>
                <a:lnTo>
                  <a:pt x="670" y="155"/>
                </a:lnTo>
                <a:moveTo>
                  <a:pt x="610" y="187"/>
                </a:moveTo>
                <a:lnTo>
                  <a:pt x="692" y="271"/>
                </a:lnTo>
                <a:lnTo>
                  <a:pt x="709" y="271"/>
                </a:lnTo>
                <a:moveTo>
                  <a:pt x="591" y="112"/>
                </a:moveTo>
                <a:lnTo>
                  <a:pt x="701" y="10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6" name="path 196"/>
          <p:cNvSpPr/>
          <p:nvPr/>
        </p:nvSpPr>
        <p:spPr>
          <a:xfrm>
            <a:off x="9091421" y="3016250"/>
            <a:ext cx="563880" cy="146304"/>
          </a:xfrm>
          <a:custGeom>
            <a:avLst/>
            <a:gdLst/>
            <a:ahLst/>
            <a:cxnLst/>
            <a:rect l="0" t="0" r="0" b="0"/>
            <a:pathLst>
              <a:path w="888" h="230">
                <a:moveTo>
                  <a:pt x="1" y="229"/>
                </a:moveTo>
                <a:lnTo>
                  <a:pt x="1" y="1"/>
                </a:lnTo>
                <a:moveTo>
                  <a:pt x="109" y="1"/>
                </a:moveTo>
                <a:lnTo>
                  <a:pt x="109" y="229"/>
                </a:lnTo>
                <a:moveTo>
                  <a:pt x="1" y="109"/>
                </a:moveTo>
                <a:lnTo>
                  <a:pt x="109" y="109"/>
                </a:lnTo>
                <a:moveTo>
                  <a:pt x="169" y="99"/>
                </a:moveTo>
                <a:lnTo>
                  <a:pt x="306" y="99"/>
                </a:lnTo>
                <a:moveTo>
                  <a:pt x="169" y="164"/>
                </a:moveTo>
                <a:lnTo>
                  <a:pt x="306" y="164"/>
                </a:lnTo>
                <a:moveTo>
                  <a:pt x="382" y="1"/>
                </a:moveTo>
                <a:lnTo>
                  <a:pt x="466" y="1"/>
                </a:lnTo>
                <a:lnTo>
                  <a:pt x="421" y="87"/>
                </a:lnTo>
                <a:lnTo>
                  <a:pt x="445" y="87"/>
                </a:lnTo>
                <a:lnTo>
                  <a:pt x="459" y="99"/>
                </a:lnTo>
                <a:lnTo>
                  <a:pt x="466" y="109"/>
                </a:lnTo>
                <a:lnTo>
                  <a:pt x="474" y="142"/>
                </a:lnTo>
                <a:lnTo>
                  <a:pt x="474" y="164"/>
                </a:lnTo>
                <a:lnTo>
                  <a:pt x="466" y="195"/>
                </a:lnTo>
                <a:lnTo>
                  <a:pt x="452" y="217"/>
                </a:lnTo>
                <a:lnTo>
                  <a:pt x="428" y="229"/>
                </a:lnTo>
                <a:lnTo>
                  <a:pt x="406" y="229"/>
                </a:lnTo>
                <a:lnTo>
                  <a:pt x="382" y="217"/>
                </a:lnTo>
                <a:lnTo>
                  <a:pt x="375" y="207"/>
                </a:lnTo>
                <a:lnTo>
                  <a:pt x="368" y="185"/>
                </a:lnTo>
                <a:moveTo>
                  <a:pt x="529" y="207"/>
                </a:moveTo>
                <a:lnTo>
                  <a:pt x="519" y="217"/>
                </a:lnTo>
                <a:lnTo>
                  <a:pt x="529" y="229"/>
                </a:lnTo>
                <a:lnTo>
                  <a:pt x="536" y="217"/>
                </a:lnTo>
                <a:moveTo>
                  <a:pt x="596" y="44"/>
                </a:moveTo>
                <a:lnTo>
                  <a:pt x="613" y="34"/>
                </a:lnTo>
                <a:lnTo>
                  <a:pt x="634" y="1"/>
                </a:lnTo>
                <a:lnTo>
                  <a:pt x="634" y="229"/>
                </a:lnTo>
                <a:moveTo>
                  <a:pt x="718" y="229"/>
                </a:moveTo>
                <a:lnTo>
                  <a:pt x="718" y="78"/>
                </a:lnTo>
                <a:moveTo>
                  <a:pt x="718" y="121"/>
                </a:moveTo>
                <a:lnTo>
                  <a:pt x="742" y="87"/>
                </a:lnTo>
                <a:lnTo>
                  <a:pt x="757" y="78"/>
                </a:lnTo>
                <a:lnTo>
                  <a:pt x="781" y="78"/>
                </a:lnTo>
                <a:lnTo>
                  <a:pt x="795" y="87"/>
                </a:lnTo>
                <a:lnTo>
                  <a:pt x="802" y="121"/>
                </a:lnTo>
                <a:lnTo>
                  <a:pt x="802" y="229"/>
                </a:lnTo>
                <a:moveTo>
                  <a:pt x="802" y="121"/>
                </a:moveTo>
                <a:lnTo>
                  <a:pt x="826" y="87"/>
                </a:lnTo>
                <a:lnTo>
                  <a:pt x="841" y="78"/>
                </a:lnTo>
                <a:lnTo>
                  <a:pt x="862" y="78"/>
                </a:lnTo>
                <a:lnTo>
                  <a:pt x="879" y="87"/>
                </a:lnTo>
                <a:lnTo>
                  <a:pt x="886" y="121"/>
                </a:lnTo>
                <a:lnTo>
                  <a:pt x="886" y="22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2" name="group 12"/>
          <p:cNvGrpSpPr/>
          <p:nvPr/>
        </p:nvGrpSpPr>
        <p:grpSpPr>
          <a:xfrm rot="21600000">
            <a:off x="6721602" y="3310381"/>
            <a:ext cx="582167" cy="231648"/>
            <a:chOff x="0" y="0"/>
            <a:chExt cx="582167" cy="231648"/>
          </a:xfrm>
        </p:grpSpPr>
        <p:sp>
          <p:nvSpPr>
            <p:cNvPr id="198" name="path 198"/>
            <p:cNvSpPr/>
            <p:nvPr/>
          </p:nvSpPr>
          <p:spPr>
            <a:xfrm>
              <a:off x="0" y="0"/>
              <a:ext cx="582167" cy="231648"/>
            </a:xfrm>
            <a:custGeom>
              <a:avLst/>
              <a:gdLst/>
              <a:ahLst/>
              <a:cxnLst/>
              <a:rect l="0" t="0" r="0" b="0"/>
              <a:pathLst>
                <a:path w="916" h="364">
                  <a:moveTo>
                    <a:pt x="1" y="8"/>
                  </a:moveTo>
                  <a:lnTo>
                    <a:pt x="913" y="1"/>
                  </a:lnTo>
                  <a:lnTo>
                    <a:pt x="915" y="356"/>
                  </a:lnTo>
                  <a:lnTo>
                    <a:pt x="3" y="363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00" name="path 200"/>
            <p:cNvSpPr/>
            <p:nvPr/>
          </p:nvSpPr>
          <p:spPr>
            <a:xfrm>
              <a:off x="2285" y="108966"/>
              <a:ext cx="577595" cy="13716"/>
            </a:xfrm>
            <a:custGeom>
              <a:avLst/>
              <a:gdLst/>
              <a:ahLst/>
              <a:cxnLst/>
              <a:rect l="0" t="0" r="0" b="0"/>
              <a:pathLst>
                <a:path w="909" h="21">
                  <a:moveTo>
                    <a:pt x="0" y="4"/>
                  </a:moveTo>
                  <a:lnTo>
                    <a:pt x="0" y="21"/>
                  </a:lnTo>
                  <a:lnTo>
                    <a:pt x="244" y="4"/>
                  </a:lnTo>
                  <a:lnTo>
                    <a:pt x="0" y="4"/>
                  </a:lnTo>
                </a:path>
                <a:path w="909" h="21">
                  <a:moveTo>
                    <a:pt x="0" y="21"/>
                  </a:moveTo>
                  <a:lnTo>
                    <a:pt x="244" y="4"/>
                  </a:lnTo>
                  <a:lnTo>
                    <a:pt x="244" y="19"/>
                  </a:lnTo>
                  <a:lnTo>
                    <a:pt x="0" y="21"/>
                  </a:lnTo>
                </a:path>
                <a:path w="909" h="21">
                  <a:moveTo>
                    <a:pt x="283" y="4"/>
                  </a:moveTo>
                  <a:lnTo>
                    <a:pt x="283" y="19"/>
                  </a:lnTo>
                  <a:lnTo>
                    <a:pt x="321" y="2"/>
                  </a:lnTo>
                  <a:lnTo>
                    <a:pt x="283" y="4"/>
                  </a:lnTo>
                </a:path>
                <a:path w="909" h="21">
                  <a:moveTo>
                    <a:pt x="283" y="19"/>
                  </a:moveTo>
                  <a:lnTo>
                    <a:pt x="321" y="2"/>
                  </a:lnTo>
                  <a:lnTo>
                    <a:pt x="321" y="19"/>
                  </a:lnTo>
                  <a:lnTo>
                    <a:pt x="283" y="19"/>
                  </a:lnTo>
                </a:path>
                <a:path w="909" h="21">
                  <a:moveTo>
                    <a:pt x="360" y="2"/>
                  </a:moveTo>
                  <a:lnTo>
                    <a:pt x="360" y="19"/>
                  </a:lnTo>
                  <a:lnTo>
                    <a:pt x="549" y="2"/>
                  </a:lnTo>
                  <a:lnTo>
                    <a:pt x="360" y="2"/>
                  </a:lnTo>
                </a:path>
                <a:path w="909" h="21">
                  <a:moveTo>
                    <a:pt x="360" y="19"/>
                  </a:moveTo>
                  <a:lnTo>
                    <a:pt x="549" y="2"/>
                  </a:lnTo>
                  <a:lnTo>
                    <a:pt x="549" y="16"/>
                  </a:lnTo>
                  <a:lnTo>
                    <a:pt x="360" y="19"/>
                  </a:lnTo>
                </a:path>
                <a:path w="909" h="21">
                  <a:moveTo>
                    <a:pt x="588" y="2"/>
                  </a:moveTo>
                  <a:lnTo>
                    <a:pt x="588" y="16"/>
                  </a:lnTo>
                  <a:lnTo>
                    <a:pt x="626" y="0"/>
                  </a:lnTo>
                  <a:lnTo>
                    <a:pt x="588" y="2"/>
                  </a:lnTo>
                </a:path>
                <a:path w="909" h="21">
                  <a:moveTo>
                    <a:pt x="588" y="16"/>
                  </a:moveTo>
                  <a:lnTo>
                    <a:pt x="626" y="0"/>
                  </a:lnTo>
                  <a:lnTo>
                    <a:pt x="626" y="16"/>
                  </a:lnTo>
                  <a:lnTo>
                    <a:pt x="588" y="16"/>
                  </a:lnTo>
                </a:path>
                <a:path w="909" h="21">
                  <a:moveTo>
                    <a:pt x="664" y="0"/>
                  </a:moveTo>
                  <a:lnTo>
                    <a:pt x="664" y="16"/>
                  </a:lnTo>
                  <a:lnTo>
                    <a:pt x="909" y="0"/>
                  </a:lnTo>
                  <a:lnTo>
                    <a:pt x="664" y="0"/>
                  </a:lnTo>
                </a:path>
                <a:path w="909" h="21">
                  <a:moveTo>
                    <a:pt x="664" y="16"/>
                  </a:moveTo>
                  <a:lnTo>
                    <a:pt x="909" y="0"/>
                  </a:lnTo>
                  <a:lnTo>
                    <a:pt x="909" y="14"/>
                  </a:lnTo>
                  <a:lnTo>
                    <a:pt x="664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02" name="path 202"/>
            <p:cNvSpPr/>
            <p:nvPr/>
          </p:nvSpPr>
          <p:spPr>
            <a:xfrm>
              <a:off x="579119" y="108966"/>
              <a:ext cx="1523" cy="9144"/>
            </a:xfrm>
            <a:custGeom>
              <a:avLst/>
              <a:gdLst/>
              <a:ahLst/>
              <a:cxnLst/>
              <a:rect l="0" t="0" r="0" b="0"/>
              <a:pathLst>
                <a:path w="2" h="14">
                  <a:moveTo>
                    <a:pt x="1" y="0"/>
                  </a:moveTo>
                  <a:lnTo>
                    <a:pt x="1" y="1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04" name="path 204"/>
          <p:cNvSpPr/>
          <p:nvPr/>
        </p:nvSpPr>
        <p:spPr>
          <a:xfrm>
            <a:off x="8599170" y="3427730"/>
            <a:ext cx="108203" cy="97535"/>
          </a:xfrm>
          <a:custGeom>
            <a:avLst/>
            <a:gdLst/>
            <a:ahLst/>
            <a:cxnLst/>
            <a:rect l="0" t="0" r="0" b="0"/>
            <a:pathLst>
              <a:path w="170" h="153">
                <a:moveTo>
                  <a:pt x="1" y="152"/>
                </a:moveTo>
                <a:lnTo>
                  <a:pt x="1" y="1"/>
                </a:lnTo>
                <a:moveTo>
                  <a:pt x="1" y="44"/>
                </a:moveTo>
                <a:lnTo>
                  <a:pt x="25" y="10"/>
                </a:lnTo>
                <a:lnTo>
                  <a:pt x="39" y="1"/>
                </a:lnTo>
                <a:lnTo>
                  <a:pt x="63" y="1"/>
                </a:lnTo>
                <a:lnTo>
                  <a:pt x="77" y="10"/>
                </a:lnTo>
                <a:lnTo>
                  <a:pt x="85" y="44"/>
                </a:lnTo>
                <a:lnTo>
                  <a:pt x="85" y="152"/>
                </a:lnTo>
                <a:moveTo>
                  <a:pt x="85" y="44"/>
                </a:moveTo>
                <a:lnTo>
                  <a:pt x="109" y="10"/>
                </a:lnTo>
                <a:lnTo>
                  <a:pt x="123" y="1"/>
                </a:lnTo>
                <a:lnTo>
                  <a:pt x="147" y="1"/>
                </a:lnTo>
                <a:lnTo>
                  <a:pt x="161" y="10"/>
                </a:lnTo>
                <a:lnTo>
                  <a:pt x="169" y="44"/>
                </a:lnTo>
                <a:lnTo>
                  <a:pt x="169" y="15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6" name="path 206"/>
          <p:cNvSpPr/>
          <p:nvPr/>
        </p:nvSpPr>
        <p:spPr>
          <a:xfrm>
            <a:off x="7543038" y="3378961"/>
            <a:ext cx="310896" cy="146303"/>
          </a:xfrm>
          <a:custGeom>
            <a:avLst/>
            <a:gdLst/>
            <a:ahLst/>
            <a:cxnLst/>
            <a:rect l="0" t="0" r="0" b="0"/>
            <a:pathLst>
              <a:path w="489" h="230">
                <a:moveTo>
                  <a:pt x="92" y="32"/>
                </a:moveTo>
                <a:lnTo>
                  <a:pt x="85" y="10"/>
                </a:lnTo>
                <a:lnTo>
                  <a:pt x="61" y="1"/>
                </a:lnTo>
                <a:lnTo>
                  <a:pt x="46" y="1"/>
                </a:lnTo>
                <a:lnTo>
                  <a:pt x="22" y="10"/>
                </a:lnTo>
                <a:lnTo>
                  <a:pt x="8" y="44"/>
                </a:lnTo>
                <a:lnTo>
                  <a:pt x="1" y="99"/>
                </a:lnTo>
                <a:lnTo>
                  <a:pt x="1" y="152"/>
                </a:lnTo>
                <a:lnTo>
                  <a:pt x="8" y="195"/>
                </a:lnTo>
                <a:lnTo>
                  <a:pt x="22" y="217"/>
                </a:lnTo>
                <a:lnTo>
                  <a:pt x="46" y="229"/>
                </a:lnTo>
                <a:lnTo>
                  <a:pt x="54" y="229"/>
                </a:lnTo>
                <a:lnTo>
                  <a:pt x="78" y="217"/>
                </a:lnTo>
                <a:lnTo>
                  <a:pt x="92" y="195"/>
                </a:lnTo>
                <a:lnTo>
                  <a:pt x="99" y="164"/>
                </a:lnTo>
                <a:lnTo>
                  <a:pt x="99" y="152"/>
                </a:lnTo>
                <a:lnTo>
                  <a:pt x="92" y="121"/>
                </a:lnTo>
                <a:lnTo>
                  <a:pt x="78" y="99"/>
                </a:lnTo>
                <a:lnTo>
                  <a:pt x="54" y="87"/>
                </a:lnTo>
                <a:lnTo>
                  <a:pt x="46" y="87"/>
                </a:lnTo>
                <a:lnTo>
                  <a:pt x="22" y="99"/>
                </a:lnTo>
                <a:lnTo>
                  <a:pt x="8" y="121"/>
                </a:lnTo>
                <a:lnTo>
                  <a:pt x="1" y="152"/>
                </a:lnTo>
                <a:moveTo>
                  <a:pt x="169" y="1"/>
                </a:moveTo>
                <a:lnTo>
                  <a:pt x="253" y="1"/>
                </a:lnTo>
                <a:lnTo>
                  <a:pt x="207" y="87"/>
                </a:lnTo>
                <a:lnTo>
                  <a:pt x="229" y="87"/>
                </a:lnTo>
                <a:lnTo>
                  <a:pt x="245" y="99"/>
                </a:lnTo>
                <a:lnTo>
                  <a:pt x="253" y="109"/>
                </a:lnTo>
                <a:lnTo>
                  <a:pt x="260" y="142"/>
                </a:lnTo>
                <a:lnTo>
                  <a:pt x="260" y="164"/>
                </a:lnTo>
                <a:lnTo>
                  <a:pt x="253" y="195"/>
                </a:lnTo>
                <a:lnTo>
                  <a:pt x="236" y="217"/>
                </a:lnTo>
                <a:lnTo>
                  <a:pt x="214" y="229"/>
                </a:lnTo>
                <a:lnTo>
                  <a:pt x="190" y="229"/>
                </a:lnTo>
                <a:lnTo>
                  <a:pt x="169" y="217"/>
                </a:lnTo>
                <a:lnTo>
                  <a:pt x="161" y="207"/>
                </a:lnTo>
                <a:lnTo>
                  <a:pt x="152" y="186"/>
                </a:lnTo>
                <a:moveTo>
                  <a:pt x="313" y="207"/>
                </a:moveTo>
                <a:lnTo>
                  <a:pt x="305" y="217"/>
                </a:lnTo>
                <a:lnTo>
                  <a:pt x="313" y="229"/>
                </a:lnTo>
                <a:lnTo>
                  <a:pt x="320" y="217"/>
                </a:lnTo>
                <a:moveTo>
                  <a:pt x="474" y="1"/>
                </a:moveTo>
                <a:lnTo>
                  <a:pt x="397" y="1"/>
                </a:lnTo>
                <a:lnTo>
                  <a:pt x="390" y="99"/>
                </a:lnTo>
                <a:lnTo>
                  <a:pt x="397" y="87"/>
                </a:lnTo>
                <a:lnTo>
                  <a:pt x="421" y="78"/>
                </a:lnTo>
                <a:lnTo>
                  <a:pt x="442" y="78"/>
                </a:lnTo>
                <a:lnTo>
                  <a:pt x="466" y="87"/>
                </a:lnTo>
                <a:lnTo>
                  <a:pt x="481" y="109"/>
                </a:lnTo>
                <a:lnTo>
                  <a:pt x="488" y="142"/>
                </a:lnTo>
                <a:lnTo>
                  <a:pt x="488" y="164"/>
                </a:lnTo>
                <a:lnTo>
                  <a:pt x="481" y="195"/>
                </a:lnTo>
                <a:lnTo>
                  <a:pt x="466" y="217"/>
                </a:lnTo>
                <a:lnTo>
                  <a:pt x="442" y="229"/>
                </a:lnTo>
                <a:lnTo>
                  <a:pt x="421" y="229"/>
                </a:lnTo>
                <a:lnTo>
                  <a:pt x="397" y="217"/>
                </a:lnTo>
                <a:lnTo>
                  <a:pt x="390" y="207"/>
                </a:lnTo>
                <a:lnTo>
                  <a:pt x="382" y="18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8" name="path 208"/>
          <p:cNvSpPr/>
          <p:nvPr/>
        </p:nvSpPr>
        <p:spPr>
          <a:xfrm>
            <a:off x="8599170" y="3766057"/>
            <a:ext cx="108203" cy="97536"/>
          </a:xfrm>
          <a:custGeom>
            <a:avLst/>
            <a:gdLst/>
            <a:ahLst/>
            <a:cxnLst/>
            <a:rect l="0" t="0" r="0" b="0"/>
            <a:pathLst>
              <a:path w="170" h="153">
                <a:moveTo>
                  <a:pt x="1" y="152"/>
                </a:moveTo>
                <a:lnTo>
                  <a:pt x="1" y="1"/>
                </a:lnTo>
                <a:moveTo>
                  <a:pt x="1" y="44"/>
                </a:moveTo>
                <a:lnTo>
                  <a:pt x="25" y="13"/>
                </a:lnTo>
                <a:lnTo>
                  <a:pt x="39" y="1"/>
                </a:lnTo>
                <a:lnTo>
                  <a:pt x="63" y="1"/>
                </a:lnTo>
                <a:lnTo>
                  <a:pt x="77" y="13"/>
                </a:lnTo>
                <a:lnTo>
                  <a:pt x="85" y="44"/>
                </a:lnTo>
                <a:lnTo>
                  <a:pt x="85" y="152"/>
                </a:lnTo>
                <a:moveTo>
                  <a:pt x="85" y="44"/>
                </a:moveTo>
                <a:lnTo>
                  <a:pt x="109" y="13"/>
                </a:lnTo>
                <a:lnTo>
                  <a:pt x="123" y="1"/>
                </a:lnTo>
                <a:lnTo>
                  <a:pt x="147" y="1"/>
                </a:lnTo>
                <a:lnTo>
                  <a:pt x="161" y="13"/>
                </a:lnTo>
                <a:lnTo>
                  <a:pt x="169" y="44"/>
                </a:lnTo>
                <a:lnTo>
                  <a:pt x="169" y="15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0" name="path 210"/>
          <p:cNvSpPr/>
          <p:nvPr/>
        </p:nvSpPr>
        <p:spPr>
          <a:xfrm>
            <a:off x="4103370" y="3721100"/>
            <a:ext cx="451103" cy="171450"/>
          </a:xfrm>
          <a:custGeom>
            <a:avLst/>
            <a:gdLst/>
            <a:ahLst/>
            <a:cxnLst/>
            <a:rect l="0" t="0" r="0" b="0"/>
            <a:pathLst>
              <a:path w="710" h="270">
                <a:moveTo>
                  <a:pt x="1" y="14"/>
                </a:moveTo>
                <a:lnTo>
                  <a:pt x="1" y="251"/>
                </a:lnTo>
                <a:moveTo>
                  <a:pt x="1" y="38"/>
                </a:moveTo>
                <a:lnTo>
                  <a:pt x="116" y="31"/>
                </a:lnTo>
                <a:moveTo>
                  <a:pt x="121" y="16"/>
                </a:moveTo>
                <a:lnTo>
                  <a:pt x="116" y="251"/>
                </a:lnTo>
                <a:moveTo>
                  <a:pt x="1" y="237"/>
                </a:moveTo>
                <a:lnTo>
                  <a:pt x="111" y="232"/>
                </a:lnTo>
                <a:lnTo>
                  <a:pt x="116" y="247"/>
                </a:lnTo>
                <a:moveTo>
                  <a:pt x="25" y="74"/>
                </a:moveTo>
                <a:lnTo>
                  <a:pt x="97" y="64"/>
                </a:lnTo>
                <a:moveTo>
                  <a:pt x="94" y="98"/>
                </a:moveTo>
                <a:lnTo>
                  <a:pt x="29" y="108"/>
                </a:lnTo>
                <a:moveTo>
                  <a:pt x="13" y="148"/>
                </a:moveTo>
                <a:lnTo>
                  <a:pt x="97" y="139"/>
                </a:lnTo>
                <a:moveTo>
                  <a:pt x="99" y="127"/>
                </a:moveTo>
                <a:lnTo>
                  <a:pt x="87" y="201"/>
                </a:lnTo>
                <a:lnTo>
                  <a:pt x="70" y="172"/>
                </a:lnTo>
                <a:moveTo>
                  <a:pt x="56" y="45"/>
                </a:moveTo>
                <a:lnTo>
                  <a:pt x="56" y="225"/>
                </a:lnTo>
                <a:moveTo>
                  <a:pt x="169" y="112"/>
                </a:moveTo>
                <a:lnTo>
                  <a:pt x="224" y="98"/>
                </a:lnTo>
                <a:moveTo>
                  <a:pt x="169" y="215"/>
                </a:moveTo>
                <a:lnTo>
                  <a:pt x="224" y="172"/>
                </a:lnTo>
                <a:moveTo>
                  <a:pt x="224" y="62"/>
                </a:moveTo>
                <a:lnTo>
                  <a:pt x="313" y="50"/>
                </a:lnTo>
                <a:moveTo>
                  <a:pt x="269" y="0"/>
                </a:moveTo>
                <a:lnTo>
                  <a:pt x="269" y="117"/>
                </a:lnTo>
                <a:moveTo>
                  <a:pt x="214" y="129"/>
                </a:moveTo>
                <a:lnTo>
                  <a:pt x="327" y="115"/>
                </a:lnTo>
                <a:moveTo>
                  <a:pt x="236" y="79"/>
                </a:moveTo>
                <a:lnTo>
                  <a:pt x="250" y="112"/>
                </a:lnTo>
                <a:moveTo>
                  <a:pt x="236" y="146"/>
                </a:moveTo>
                <a:lnTo>
                  <a:pt x="236" y="256"/>
                </a:lnTo>
                <a:moveTo>
                  <a:pt x="236" y="160"/>
                </a:moveTo>
                <a:lnTo>
                  <a:pt x="310" y="153"/>
                </a:lnTo>
                <a:moveTo>
                  <a:pt x="310" y="144"/>
                </a:moveTo>
                <a:lnTo>
                  <a:pt x="303" y="261"/>
                </a:lnTo>
                <a:moveTo>
                  <a:pt x="255" y="177"/>
                </a:moveTo>
                <a:lnTo>
                  <a:pt x="255" y="223"/>
                </a:lnTo>
                <a:moveTo>
                  <a:pt x="255" y="184"/>
                </a:moveTo>
                <a:lnTo>
                  <a:pt x="284" y="182"/>
                </a:lnTo>
                <a:moveTo>
                  <a:pt x="236" y="244"/>
                </a:moveTo>
                <a:lnTo>
                  <a:pt x="303" y="237"/>
                </a:lnTo>
                <a:moveTo>
                  <a:pt x="303" y="64"/>
                </a:moveTo>
                <a:lnTo>
                  <a:pt x="286" y="122"/>
                </a:lnTo>
                <a:moveTo>
                  <a:pt x="255" y="215"/>
                </a:moveTo>
                <a:lnTo>
                  <a:pt x="286" y="213"/>
                </a:lnTo>
                <a:moveTo>
                  <a:pt x="284" y="175"/>
                </a:moveTo>
                <a:lnTo>
                  <a:pt x="281" y="213"/>
                </a:lnTo>
                <a:moveTo>
                  <a:pt x="190" y="14"/>
                </a:moveTo>
                <a:lnTo>
                  <a:pt x="190" y="201"/>
                </a:lnTo>
                <a:moveTo>
                  <a:pt x="404" y="16"/>
                </a:moveTo>
                <a:lnTo>
                  <a:pt x="404" y="244"/>
                </a:lnTo>
                <a:moveTo>
                  <a:pt x="442" y="201"/>
                </a:moveTo>
                <a:lnTo>
                  <a:pt x="394" y="251"/>
                </a:lnTo>
                <a:moveTo>
                  <a:pt x="353" y="136"/>
                </a:moveTo>
                <a:lnTo>
                  <a:pt x="512" y="117"/>
                </a:lnTo>
                <a:moveTo>
                  <a:pt x="471" y="21"/>
                </a:moveTo>
                <a:lnTo>
                  <a:pt x="442" y="64"/>
                </a:lnTo>
                <a:lnTo>
                  <a:pt x="404" y="105"/>
                </a:lnTo>
                <a:moveTo>
                  <a:pt x="425" y="129"/>
                </a:moveTo>
                <a:lnTo>
                  <a:pt x="481" y="235"/>
                </a:lnTo>
                <a:lnTo>
                  <a:pt x="512" y="232"/>
                </a:lnTo>
                <a:moveTo>
                  <a:pt x="589" y="45"/>
                </a:moveTo>
                <a:lnTo>
                  <a:pt x="584" y="131"/>
                </a:lnTo>
                <a:lnTo>
                  <a:pt x="565" y="218"/>
                </a:lnTo>
                <a:lnTo>
                  <a:pt x="543" y="264"/>
                </a:lnTo>
                <a:moveTo>
                  <a:pt x="627" y="4"/>
                </a:moveTo>
                <a:lnTo>
                  <a:pt x="641" y="50"/>
                </a:lnTo>
                <a:moveTo>
                  <a:pt x="589" y="67"/>
                </a:moveTo>
                <a:lnTo>
                  <a:pt x="701" y="52"/>
                </a:lnTo>
                <a:moveTo>
                  <a:pt x="620" y="67"/>
                </a:moveTo>
                <a:lnTo>
                  <a:pt x="620" y="153"/>
                </a:lnTo>
                <a:moveTo>
                  <a:pt x="620" y="144"/>
                </a:moveTo>
                <a:lnTo>
                  <a:pt x="665" y="139"/>
                </a:lnTo>
                <a:moveTo>
                  <a:pt x="658" y="139"/>
                </a:moveTo>
                <a:lnTo>
                  <a:pt x="663" y="64"/>
                </a:lnTo>
                <a:moveTo>
                  <a:pt x="610" y="172"/>
                </a:moveTo>
                <a:lnTo>
                  <a:pt x="668" y="163"/>
                </a:lnTo>
                <a:moveTo>
                  <a:pt x="569" y="268"/>
                </a:moveTo>
                <a:lnTo>
                  <a:pt x="639" y="220"/>
                </a:lnTo>
                <a:lnTo>
                  <a:pt x="656" y="194"/>
                </a:lnTo>
                <a:lnTo>
                  <a:pt x="670" y="155"/>
                </a:lnTo>
                <a:moveTo>
                  <a:pt x="610" y="187"/>
                </a:moveTo>
                <a:lnTo>
                  <a:pt x="692" y="268"/>
                </a:lnTo>
                <a:lnTo>
                  <a:pt x="709" y="268"/>
                </a:lnTo>
                <a:moveTo>
                  <a:pt x="591" y="112"/>
                </a:moveTo>
                <a:lnTo>
                  <a:pt x="701" y="10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2" name="path 212"/>
          <p:cNvSpPr/>
          <p:nvPr/>
        </p:nvSpPr>
        <p:spPr>
          <a:xfrm>
            <a:off x="7543038" y="3718814"/>
            <a:ext cx="392430" cy="144780"/>
          </a:xfrm>
          <a:custGeom>
            <a:avLst/>
            <a:gdLst/>
            <a:ahLst/>
            <a:cxnLst/>
            <a:rect l="0" t="0" r="0" b="0"/>
            <a:pathLst>
              <a:path w="618" h="228">
                <a:moveTo>
                  <a:pt x="15" y="1"/>
                </a:moveTo>
                <a:lnTo>
                  <a:pt x="99" y="1"/>
                </a:lnTo>
                <a:lnTo>
                  <a:pt x="54" y="87"/>
                </a:lnTo>
                <a:lnTo>
                  <a:pt x="78" y="87"/>
                </a:lnTo>
                <a:lnTo>
                  <a:pt x="92" y="97"/>
                </a:lnTo>
                <a:lnTo>
                  <a:pt x="99" y="109"/>
                </a:lnTo>
                <a:lnTo>
                  <a:pt x="106" y="140"/>
                </a:lnTo>
                <a:lnTo>
                  <a:pt x="106" y="161"/>
                </a:lnTo>
                <a:lnTo>
                  <a:pt x="99" y="195"/>
                </a:lnTo>
                <a:lnTo>
                  <a:pt x="85" y="217"/>
                </a:lnTo>
                <a:lnTo>
                  <a:pt x="61" y="226"/>
                </a:lnTo>
                <a:lnTo>
                  <a:pt x="39" y="226"/>
                </a:lnTo>
                <a:lnTo>
                  <a:pt x="15" y="217"/>
                </a:lnTo>
                <a:lnTo>
                  <a:pt x="8" y="205"/>
                </a:lnTo>
                <a:lnTo>
                  <a:pt x="1" y="183"/>
                </a:lnTo>
                <a:moveTo>
                  <a:pt x="253" y="75"/>
                </a:moveTo>
                <a:lnTo>
                  <a:pt x="245" y="109"/>
                </a:lnTo>
                <a:lnTo>
                  <a:pt x="229" y="130"/>
                </a:lnTo>
                <a:lnTo>
                  <a:pt x="207" y="140"/>
                </a:lnTo>
                <a:lnTo>
                  <a:pt x="200" y="140"/>
                </a:lnTo>
                <a:lnTo>
                  <a:pt x="176" y="130"/>
                </a:lnTo>
                <a:lnTo>
                  <a:pt x="161" y="109"/>
                </a:lnTo>
                <a:lnTo>
                  <a:pt x="152" y="75"/>
                </a:lnTo>
                <a:lnTo>
                  <a:pt x="152" y="65"/>
                </a:lnTo>
                <a:lnTo>
                  <a:pt x="161" y="32"/>
                </a:lnTo>
                <a:lnTo>
                  <a:pt x="176" y="10"/>
                </a:lnTo>
                <a:lnTo>
                  <a:pt x="200" y="1"/>
                </a:lnTo>
                <a:lnTo>
                  <a:pt x="207" y="1"/>
                </a:lnTo>
                <a:lnTo>
                  <a:pt x="229" y="10"/>
                </a:lnTo>
                <a:lnTo>
                  <a:pt x="245" y="32"/>
                </a:lnTo>
                <a:lnTo>
                  <a:pt x="253" y="75"/>
                </a:lnTo>
                <a:lnTo>
                  <a:pt x="253" y="130"/>
                </a:lnTo>
                <a:lnTo>
                  <a:pt x="245" y="183"/>
                </a:lnTo>
                <a:lnTo>
                  <a:pt x="229" y="217"/>
                </a:lnTo>
                <a:lnTo>
                  <a:pt x="207" y="226"/>
                </a:lnTo>
                <a:lnTo>
                  <a:pt x="190" y="226"/>
                </a:lnTo>
                <a:lnTo>
                  <a:pt x="169" y="217"/>
                </a:lnTo>
                <a:lnTo>
                  <a:pt x="161" y="195"/>
                </a:lnTo>
                <a:moveTo>
                  <a:pt x="305" y="44"/>
                </a:moveTo>
                <a:lnTo>
                  <a:pt x="320" y="32"/>
                </a:lnTo>
                <a:lnTo>
                  <a:pt x="344" y="1"/>
                </a:lnTo>
                <a:lnTo>
                  <a:pt x="344" y="226"/>
                </a:lnTo>
                <a:moveTo>
                  <a:pt x="435" y="205"/>
                </a:moveTo>
                <a:lnTo>
                  <a:pt x="428" y="217"/>
                </a:lnTo>
                <a:lnTo>
                  <a:pt x="435" y="226"/>
                </a:lnTo>
                <a:lnTo>
                  <a:pt x="442" y="217"/>
                </a:lnTo>
                <a:moveTo>
                  <a:pt x="581" y="1"/>
                </a:moveTo>
                <a:lnTo>
                  <a:pt x="505" y="152"/>
                </a:lnTo>
                <a:lnTo>
                  <a:pt x="618" y="152"/>
                </a:lnTo>
                <a:moveTo>
                  <a:pt x="581" y="1"/>
                </a:moveTo>
                <a:lnTo>
                  <a:pt x="581" y="22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4" name="group 14"/>
          <p:cNvGrpSpPr/>
          <p:nvPr/>
        </p:nvGrpSpPr>
        <p:grpSpPr>
          <a:xfrm rot="21600000">
            <a:off x="6721602" y="3648710"/>
            <a:ext cx="582167" cy="231647"/>
            <a:chOff x="0" y="0"/>
            <a:chExt cx="582167" cy="231647"/>
          </a:xfrm>
        </p:grpSpPr>
        <p:sp>
          <p:nvSpPr>
            <p:cNvPr id="214" name="path 214"/>
            <p:cNvSpPr/>
            <p:nvPr/>
          </p:nvSpPr>
          <p:spPr>
            <a:xfrm>
              <a:off x="0" y="0"/>
              <a:ext cx="582167" cy="231647"/>
            </a:xfrm>
            <a:custGeom>
              <a:avLst/>
              <a:gdLst/>
              <a:ahLst/>
              <a:cxnLst/>
              <a:rect l="0" t="0" r="0" b="0"/>
              <a:pathLst>
                <a:path w="916" h="364">
                  <a:moveTo>
                    <a:pt x="1" y="8"/>
                  </a:moveTo>
                  <a:lnTo>
                    <a:pt x="913" y="1"/>
                  </a:lnTo>
                  <a:lnTo>
                    <a:pt x="915" y="356"/>
                  </a:lnTo>
                  <a:lnTo>
                    <a:pt x="3" y="363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16" name="path 216"/>
            <p:cNvSpPr/>
            <p:nvPr/>
          </p:nvSpPr>
          <p:spPr>
            <a:xfrm>
              <a:off x="2285" y="112013"/>
              <a:ext cx="143255" cy="10668"/>
            </a:xfrm>
            <a:custGeom>
              <a:avLst/>
              <a:gdLst/>
              <a:ahLst/>
              <a:cxnLst/>
              <a:rect l="0" t="0" r="0" b="0"/>
              <a:pathLst>
                <a:path w="225" h="16">
                  <a:moveTo>
                    <a:pt x="0" y="2"/>
                  </a:moveTo>
                  <a:lnTo>
                    <a:pt x="0" y="16"/>
                  </a:lnTo>
                  <a:lnTo>
                    <a:pt x="225" y="0"/>
                  </a:lnTo>
                  <a:lnTo>
                    <a:pt x="0" y="2"/>
                  </a:lnTo>
                </a:path>
                <a:path w="225" h="16">
                  <a:moveTo>
                    <a:pt x="0" y="16"/>
                  </a:moveTo>
                  <a:lnTo>
                    <a:pt x="225" y="0"/>
                  </a:lnTo>
                  <a:lnTo>
                    <a:pt x="225" y="16"/>
                  </a:lnTo>
                  <a:lnTo>
                    <a:pt x="0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18" name="path 218"/>
            <p:cNvSpPr/>
            <p:nvPr/>
          </p:nvSpPr>
          <p:spPr>
            <a:xfrm>
              <a:off x="156971" y="103630"/>
              <a:ext cx="25907" cy="25908"/>
            </a:xfrm>
            <a:custGeom>
              <a:avLst/>
              <a:gdLst/>
              <a:ahLst/>
              <a:cxnLst/>
              <a:rect l="0" t="0" r="0" b="0"/>
              <a:pathLst>
                <a:path w="40" h="40">
                  <a:moveTo>
                    <a:pt x="20" y="20"/>
                  </a:moveTo>
                  <a:lnTo>
                    <a:pt x="39" y="1"/>
                  </a:lnTo>
                  <a:lnTo>
                    <a:pt x="20" y="20"/>
                  </a:lnTo>
                  <a:lnTo>
                    <a:pt x="1" y="39"/>
                  </a:lnTo>
                  <a:lnTo>
                    <a:pt x="20" y="20"/>
                  </a:lnTo>
                  <a:lnTo>
                    <a:pt x="1" y="3"/>
                  </a:lnTo>
                  <a:lnTo>
                    <a:pt x="20" y="20"/>
                  </a:lnTo>
                  <a:lnTo>
                    <a:pt x="39" y="3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0" name="path 220"/>
            <p:cNvSpPr/>
            <p:nvPr/>
          </p:nvSpPr>
          <p:spPr>
            <a:xfrm>
              <a:off x="194309" y="110489"/>
              <a:ext cx="193547" cy="10668"/>
            </a:xfrm>
            <a:custGeom>
              <a:avLst/>
              <a:gdLst/>
              <a:ahLst/>
              <a:cxnLst/>
              <a:rect l="0" t="0" r="0" b="0"/>
              <a:pathLst>
                <a:path w="304" h="16">
                  <a:moveTo>
                    <a:pt x="0" y="2"/>
                  </a:moveTo>
                  <a:lnTo>
                    <a:pt x="0" y="16"/>
                  </a:lnTo>
                  <a:lnTo>
                    <a:pt x="304" y="0"/>
                  </a:lnTo>
                  <a:lnTo>
                    <a:pt x="0" y="2"/>
                  </a:lnTo>
                </a:path>
                <a:path w="304" h="16">
                  <a:moveTo>
                    <a:pt x="0" y="16"/>
                  </a:moveTo>
                  <a:lnTo>
                    <a:pt x="304" y="0"/>
                  </a:lnTo>
                  <a:lnTo>
                    <a:pt x="304" y="16"/>
                  </a:lnTo>
                  <a:lnTo>
                    <a:pt x="0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2" name="path 222"/>
            <p:cNvSpPr/>
            <p:nvPr/>
          </p:nvSpPr>
          <p:spPr>
            <a:xfrm>
              <a:off x="399288" y="102107"/>
              <a:ext cx="25907" cy="25907"/>
            </a:xfrm>
            <a:custGeom>
              <a:avLst/>
              <a:gdLst/>
              <a:ahLst/>
              <a:cxnLst/>
              <a:rect l="0" t="0" r="0" b="0"/>
              <a:pathLst>
                <a:path w="40" h="40">
                  <a:moveTo>
                    <a:pt x="20" y="20"/>
                  </a:moveTo>
                  <a:lnTo>
                    <a:pt x="39" y="1"/>
                  </a:lnTo>
                  <a:lnTo>
                    <a:pt x="20" y="20"/>
                  </a:lnTo>
                  <a:lnTo>
                    <a:pt x="1" y="39"/>
                  </a:lnTo>
                  <a:lnTo>
                    <a:pt x="20" y="20"/>
                  </a:lnTo>
                  <a:lnTo>
                    <a:pt x="1" y="1"/>
                  </a:lnTo>
                  <a:lnTo>
                    <a:pt x="20" y="20"/>
                  </a:lnTo>
                  <a:lnTo>
                    <a:pt x="39" y="3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4" name="path 224"/>
            <p:cNvSpPr/>
            <p:nvPr/>
          </p:nvSpPr>
          <p:spPr>
            <a:xfrm>
              <a:off x="436626" y="108965"/>
              <a:ext cx="143255" cy="10667"/>
            </a:xfrm>
            <a:custGeom>
              <a:avLst/>
              <a:gdLst/>
              <a:ahLst/>
              <a:cxnLst/>
              <a:rect l="0" t="0" r="0" b="0"/>
              <a:pathLst>
                <a:path w="225" h="16">
                  <a:moveTo>
                    <a:pt x="0" y="2"/>
                  </a:moveTo>
                  <a:lnTo>
                    <a:pt x="0" y="16"/>
                  </a:lnTo>
                  <a:lnTo>
                    <a:pt x="225" y="0"/>
                  </a:lnTo>
                  <a:lnTo>
                    <a:pt x="0" y="2"/>
                  </a:lnTo>
                </a:path>
                <a:path w="225" h="16">
                  <a:moveTo>
                    <a:pt x="0" y="16"/>
                  </a:moveTo>
                  <a:lnTo>
                    <a:pt x="225" y="0"/>
                  </a:lnTo>
                  <a:lnTo>
                    <a:pt x="225" y="16"/>
                  </a:lnTo>
                  <a:lnTo>
                    <a:pt x="0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26" name="path 226"/>
            <p:cNvSpPr/>
            <p:nvPr/>
          </p:nvSpPr>
          <p:spPr>
            <a:xfrm>
              <a:off x="579119" y="108965"/>
              <a:ext cx="1523" cy="10667"/>
            </a:xfrm>
            <a:custGeom>
              <a:avLst/>
              <a:gdLst/>
              <a:ahLst/>
              <a:cxnLst/>
              <a:rect l="0" t="0" r="0" b="0"/>
              <a:pathLst>
                <a:path w="2" h="16">
                  <a:moveTo>
                    <a:pt x="1" y="0"/>
                  </a:moveTo>
                  <a:lnTo>
                    <a:pt x="1" y="16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28" name="path 228"/>
          <p:cNvSpPr/>
          <p:nvPr/>
        </p:nvSpPr>
        <p:spPr>
          <a:xfrm>
            <a:off x="9091421" y="3356102"/>
            <a:ext cx="563880" cy="146303"/>
          </a:xfrm>
          <a:custGeom>
            <a:avLst/>
            <a:gdLst/>
            <a:ahLst/>
            <a:cxnLst/>
            <a:rect l="0" t="0" r="0" b="0"/>
            <a:pathLst>
              <a:path w="888" h="230">
                <a:moveTo>
                  <a:pt x="1" y="229"/>
                </a:moveTo>
                <a:lnTo>
                  <a:pt x="1" y="1"/>
                </a:lnTo>
                <a:moveTo>
                  <a:pt x="109" y="1"/>
                </a:moveTo>
                <a:lnTo>
                  <a:pt x="109" y="229"/>
                </a:lnTo>
                <a:moveTo>
                  <a:pt x="1" y="109"/>
                </a:moveTo>
                <a:lnTo>
                  <a:pt x="109" y="109"/>
                </a:lnTo>
                <a:moveTo>
                  <a:pt x="169" y="97"/>
                </a:moveTo>
                <a:lnTo>
                  <a:pt x="306" y="97"/>
                </a:lnTo>
                <a:moveTo>
                  <a:pt x="169" y="164"/>
                </a:moveTo>
                <a:lnTo>
                  <a:pt x="306" y="164"/>
                </a:lnTo>
                <a:moveTo>
                  <a:pt x="368" y="44"/>
                </a:moveTo>
                <a:lnTo>
                  <a:pt x="382" y="32"/>
                </a:lnTo>
                <a:lnTo>
                  <a:pt x="406" y="1"/>
                </a:lnTo>
                <a:lnTo>
                  <a:pt x="406" y="229"/>
                </a:lnTo>
                <a:moveTo>
                  <a:pt x="498" y="207"/>
                </a:moveTo>
                <a:lnTo>
                  <a:pt x="490" y="217"/>
                </a:lnTo>
                <a:lnTo>
                  <a:pt x="498" y="229"/>
                </a:lnTo>
                <a:lnTo>
                  <a:pt x="505" y="217"/>
                </a:lnTo>
                <a:moveTo>
                  <a:pt x="658" y="1"/>
                </a:moveTo>
                <a:lnTo>
                  <a:pt x="581" y="1"/>
                </a:lnTo>
                <a:lnTo>
                  <a:pt x="574" y="97"/>
                </a:lnTo>
                <a:lnTo>
                  <a:pt x="581" y="87"/>
                </a:lnTo>
                <a:lnTo>
                  <a:pt x="603" y="75"/>
                </a:lnTo>
                <a:lnTo>
                  <a:pt x="627" y="75"/>
                </a:lnTo>
                <a:lnTo>
                  <a:pt x="649" y="87"/>
                </a:lnTo>
                <a:lnTo>
                  <a:pt x="666" y="109"/>
                </a:lnTo>
                <a:lnTo>
                  <a:pt x="673" y="142"/>
                </a:lnTo>
                <a:lnTo>
                  <a:pt x="673" y="164"/>
                </a:lnTo>
                <a:lnTo>
                  <a:pt x="666" y="195"/>
                </a:lnTo>
                <a:lnTo>
                  <a:pt x="649" y="217"/>
                </a:lnTo>
                <a:lnTo>
                  <a:pt x="627" y="229"/>
                </a:lnTo>
                <a:lnTo>
                  <a:pt x="603" y="229"/>
                </a:lnTo>
                <a:lnTo>
                  <a:pt x="581" y="217"/>
                </a:lnTo>
                <a:lnTo>
                  <a:pt x="574" y="207"/>
                </a:lnTo>
                <a:lnTo>
                  <a:pt x="565" y="185"/>
                </a:lnTo>
                <a:moveTo>
                  <a:pt x="718" y="229"/>
                </a:moveTo>
                <a:lnTo>
                  <a:pt x="718" y="75"/>
                </a:lnTo>
                <a:moveTo>
                  <a:pt x="718" y="118"/>
                </a:moveTo>
                <a:lnTo>
                  <a:pt x="742" y="87"/>
                </a:lnTo>
                <a:lnTo>
                  <a:pt x="757" y="75"/>
                </a:lnTo>
                <a:lnTo>
                  <a:pt x="781" y="75"/>
                </a:lnTo>
                <a:lnTo>
                  <a:pt x="795" y="87"/>
                </a:lnTo>
                <a:lnTo>
                  <a:pt x="802" y="118"/>
                </a:lnTo>
                <a:lnTo>
                  <a:pt x="802" y="229"/>
                </a:lnTo>
                <a:moveTo>
                  <a:pt x="802" y="118"/>
                </a:moveTo>
                <a:lnTo>
                  <a:pt x="826" y="87"/>
                </a:lnTo>
                <a:lnTo>
                  <a:pt x="841" y="75"/>
                </a:lnTo>
                <a:lnTo>
                  <a:pt x="862" y="75"/>
                </a:lnTo>
                <a:lnTo>
                  <a:pt x="879" y="87"/>
                </a:lnTo>
                <a:lnTo>
                  <a:pt x="886" y="118"/>
                </a:lnTo>
                <a:lnTo>
                  <a:pt x="886" y="22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0" name="path 230"/>
          <p:cNvSpPr/>
          <p:nvPr/>
        </p:nvSpPr>
        <p:spPr>
          <a:xfrm>
            <a:off x="9091421" y="3695953"/>
            <a:ext cx="583691" cy="144781"/>
          </a:xfrm>
          <a:custGeom>
            <a:avLst/>
            <a:gdLst/>
            <a:ahLst/>
            <a:cxnLst/>
            <a:rect l="0" t="0" r="0" b="0"/>
            <a:pathLst>
              <a:path w="919" h="228">
                <a:moveTo>
                  <a:pt x="1" y="226"/>
                </a:moveTo>
                <a:lnTo>
                  <a:pt x="1" y="1"/>
                </a:lnTo>
                <a:moveTo>
                  <a:pt x="109" y="1"/>
                </a:moveTo>
                <a:lnTo>
                  <a:pt x="109" y="226"/>
                </a:lnTo>
                <a:moveTo>
                  <a:pt x="1" y="109"/>
                </a:moveTo>
                <a:lnTo>
                  <a:pt x="109" y="109"/>
                </a:lnTo>
                <a:moveTo>
                  <a:pt x="169" y="97"/>
                </a:moveTo>
                <a:lnTo>
                  <a:pt x="306" y="97"/>
                </a:lnTo>
                <a:moveTo>
                  <a:pt x="169" y="162"/>
                </a:moveTo>
                <a:lnTo>
                  <a:pt x="306" y="162"/>
                </a:lnTo>
                <a:moveTo>
                  <a:pt x="445" y="1"/>
                </a:moveTo>
                <a:lnTo>
                  <a:pt x="368" y="152"/>
                </a:lnTo>
                <a:lnTo>
                  <a:pt x="481" y="152"/>
                </a:lnTo>
                <a:moveTo>
                  <a:pt x="445" y="1"/>
                </a:moveTo>
                <a:lnTo>
                  <a:pt x="445" y="226"/>
                </a:lnTo>
                <a:moveTo>
                  <a:pt x="529" y="205"/>
                </a:moveTo>
                <a:lnTo>
                  <a:pt x="519" y="217"/>
                </a:lnTo>
                <a:lnTo>
                  <a:pt x="529" y="226"/>
                </a:lnTo>
                <a:lnTo>
                  <a:pt x="536" y="217"/>
                </a:lnTo>
                <a:moveTo>
                  <a:pt x="596" y="1"/>
                </a:moveTo>
                <a:lnTo>
                  <a:pt x="704" y="1"/>
                </a:lnTo>
                <a:lnTo>
                  <a:pt x="627" y="226"/>
                </a:lnTo>
                <a:moveTo>
                  <a:pt x="750" y="226"/>
                </a:moveTo>
                <a:lnTo>
                  <a:pt x="750" y="75"/>
                </a:lnTo>
                <a:moveTo>
                  <a:pt x="750" y="118"/>
                </a:moveTo>
                <a:lnTo>
                  <a:pt x="771" y="87"/>
                </a:lnTo>
                <a:lnTo>
                  <a:pt x="788" y="75"/>
                </a:lnTo>
                <a:lnTo>
                  <a:pt x="810" y="75"/>
                </a:lnTo>
                <a:lnTo>
                  <a:pt x="826" y="87"/>
                </a:lnTo>
                <a:lnTo>
                  <a:pt x="834" y="118"/>
                </a:lnTo>
                <a:lnTo>
                  <a:pt x="834" y="226"/>
                </a:lnTo>
                <a:moveTo>
                  <a:pt x="834" y="118"/>
                </a:moveTo>
                <a:lnTo>
                  <a:pt x="855" y="87"/>
                </a:lnTo>
                <a:lnTo>
                  <a:pt x="872" y="75"/>
                </a:lnTo>
                <a:lnTo>
                  <a:pt x="894" y="75"/>
                </a:lnTo>
                <a:lnTo>
                  <a:pt x="910" y="87"/>
                </a:lnTo>
                <a:lnTo>
                  <a:pt x="918" y="118"/>
                </a:lnTo>
                <a:lnTo>
                  <a:pt x="918" y="22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6" name="group 16"/>
          <p:cNvGrpSpPr/>
          <p:nvPr/>
        </p:nvGrpSpPr>
        <p:grpSpPr>
          <a:xfrm rot="21600000">
            <a:off x="6721602" y="3988561"/>
            <a:ext cx="582167" cy="231647"/>
            <a:chOff x="0" y="0"/>
            <a:chExt cx="582167" cy="231647"/>
          </a:xfrm>
        </p:grpSpPr>
        <p:sp>
          <p:nvSpPr>
            <p:cNvPr id="232" name="path 232"/>
            <p:cNvSpPr/>
            <p:nvPr/>
          </p:nvSpPr>
          <p:spPr>
            <a:xfrm>
              <a:off x="0" y="0"/>
              <a:ext cx="582167" cy="231647"/>
            </a:xfrm>
            <a:custGeom>
              <a:avLst/>
              <a:gdLst/>
              <a:ahLst/>
              <a:cxnLst/>
              <a:rect l="0" t="0" r="0" b="0"/>
              <a:pathLst>
                <a:path w="916" h="364">
                  <a:moveTo>
                    <a:pt x="1" y="8"/>
                  </a:moveTo>
                  <a:lnTo>
                    <a:pt x="913" y="1"/>
                  </a:lnTo>
                  <a:lnTo>
                    <a:pt x="915" y="356"/>
                  </a:lnTo>
                  <a:lnTo>
                    <a:pt x="3" y="363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34" name="path 234"/>
            <p:cNvSpPr/>
            <p:nvPr/>
          </p:nvSpPr>
          <p:spPr>
            <a:xfrm>
              <a:off x="2285" y="108966"/>
              <a:ext cx="577595" cy="13715"/>
            </a:xfrm>
            <a:custGeom>
              <a:avLst/>
              <a:gdLst/>
              <a:ahLst/>
              <a:cxnLst/>
              <a:rect l="0" t="0" r="0" b="0"/>
              <a:pathLst>
                <a:path w="909" h="21">
                  <a:moveTo>
                    <a:pt x="0" y="7"/>
                  </a:moveTo>
                  <a:lnTo>
                    <a:pt x="0" y="21"/>
                  </a:lnTo>
                  <a:lnTo>
                    <a:pt x="201" y="4"/>
                  </a:lnTo>
                  <a:lnTo>
                    <a:pt x="0" y="7"/>
                  </a:lnTo>
                </a:path>
                <a:path w="909" h="21">
                  <a:moveTo>
                    <a:pt x="0" y="21"/>
                  </a:moveTo>
                  <a:lnTo>
                    <a:pt x="201" y="4"/>
                  </a:lnTo>
                  <a:lnTo>
                    <a:pt x="201" y="19"/>
                  </a:lnTo>
                  <a:lnTo>
                    <a:pt x="0" y="21"/>
                  </a:lnTo>
                </a:path>
                <a:path w="909" h="21">
                  <a:moveTo>
                    <a:pt x="237" y="4"/>
                  </a:moveTo>
                  <a:lnTo>
                    <a:pt x="237" y="19"/>
                  </a:lnTo>
                  <a:lnTo>
                    <a:pt x="242" y="4"/>
                  </a:lnTo>
                  <a:lnTo>
                    <a:pt x="237" y="4"/>
                  </a:lnTo>
                </a:path>
                <a:path w="909" h="21">
                  <a:moveTo>
                    <a:pt x="237" y="19"/>
                  </a:moveTo>
                  <a:lnTo>
                    <a:pt x="242" y="4"/>
                  </a:lnTo>
                  <a:lnTo>
                    <a:pt x="242" y="19"/>
                  </a:lnTo>
                  <a:lnTo>
                    <a:pt x="237" y="19"/>
                  </a:lnTo>
                </a:path>
                <a:path w="909" h="21">
                  <a:moveTo>
                    <a:pt x="275" y="4"/>
                  </a:moveTo>
                  <a:lnTo>
                    <a:pt x="278" y="19"/>
                  </a:lnTo>
                  <a:lnTo>
                    <a:pt x="283" y="4"/>
                  </a:lnTo>
                  <a:lnTo>
                    <a:pt x="275" y="4"/>
                  </a:lnTo>
                </a:path>
                <a:path w="909" h="21">
                  <a:moveTo>
                    <a:pt x="278" y="19"/>
                  </a:moveTo>
                  <a:lnTo>
                    <a:pt x="283" y="4"/>
                  </a:lnTo>
                  <a:lnTo>
                    <a:pt x="283" y="19"/>
                  </a:lnTo>
                  <a:lnTo>
                    <a:pt x="278" y="19"/>
                  </a:lnTo>
                </a:path>
                <a:path w="909" h="21">
                  <a:moveTo>
                    <a:pt x="316" y="4"/>
                  </a:moveTo>
                  <a:lnTo>
                    <a:pt x="316" y="19"/>
                  </a:lnTo>
                  <a:lnTo>
                    <a:pt x="592" y="2"/>
                  </a:lnTo>
                  <a:lnTo>
                    <a:pt x="316" y="4"/>
                  </a:lnTo>
                </a:path>
                <a:path w="909" h="21">
                  <a:moveTo>
                    <a:pt x="316" y="19"/>
                  </a:moveTo>
                  <a:lnTo>
                    <a:pt x="592" y="2"/>
                  </a:lnTo>
                  <a:lnTo>
                    <a:pt x="592" y="16"/>
                  </a:lnTo>
                  <a:lnTo>
                    <a:pt x="316" y="19"/>
                  </a:lnTo>
                </a:path>
                <a:path w="909" h="21">
                  <a:moveTo>
                    <a:pt x="626" y="2"/>
                  </a:moveTo>
                  <a:lnTo>
                    <a:pt x="626" y="16"/>
                  </a:lnTo>
                  <a:lnTo>
                    <a:pt x="631" y="2"/>
                  </a:lnTo>
                  <a:lnTo>
                    <a:pt x="626" y="2"/>
                  </a:lnTo>
                </a:path>
                <a:path w="909" h="21">
                  <a:moveTo>
                    <a:pt x="626" y="16"/>
                  </a:moveTo>
                  <a:lnTo>
                    <a:pt x="631" y="2"/>
                  </a:lnTo>
                  <a:lnTo>
                    <a:pt x="631" y="16"/>
                  </a:lnTo>
                  <a:lnTo>
                    <a:pt x="626" y="16"/>
                  </a:lnTo>
                </a:path>
                <a:path w="909" h="21">
                  <a:moveTo>
                    <a:pt x="667" y="2"/>
                  </a:moveTo>
                  <a:lnTo>
                    <a:pt x="667" y="16"/>
                  </a:lnTo>
                  <a:lnTo>
                    <a:pt x="671" y="2"/>
                  </a:lnTo>
                  <a:lnTo>
                    <a:pt x="667" y="2"/>
                  </a:lnTo>
                </a:path>
                <a:path w="909" h="21">
                  <a:moveTo>
                    <a:pt x="667" y="16"/>
                  </a:moveTo>
                  <a:lnTo>
                    <a:pt x="671" y="2"/>
                  </a:lnTo>
                  <a:lnTo>
                    <a:pt x="671" y="16"/>
                  </a:lnTo>
                  <a:lnTo>
                    <a:pt x="667" y="16"/>
                  </a:lnTo>
                </a:path>
                <a:path w="909" h="21">
                  <a:moveTo>
                    <a:pt x="705" y="0"/>
                  </a:moveTo>
                  <a:lnTo>
                    <a:pt x="705" y="16"/>
                  </a:lnTo>
                  <a:lnTo>
                    <a:pt x="909" y="0"/>
                  </a:lnTo>
                  <a:lnTo>
                    <a:pt x="705" y="0"/>
                  </a:lnTo>
                </a:path>
                <a:path w="909" h="21">
                  <a:moveTo>
                    <a:pt x="705" y="16"/>
                  </a:moveTo>
                  <a:lnTo>
                    <a:pt x="909" y="0"/>
                  </a:lnTo>
                  <a:lnTo>
                    <a:pt x="909" y="14"/>
                  </a:lnTo>
                  <a:lnTo>
                    <a:pt x="705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36" name="path 236"/>
            <p:cNvSpPr/>
            <p:nvPr/>
          </p:nvSpPr>
          <p:spPr>
            <a:xfrm>
              <a:off x="579119" y="108966"/>
              <a:ext cx="1523" cy="9144"/>
            </a:xfrm>
            <a:custGeom>
              <a:avLst/>
              <a:gdLst/>
              <a:ahLst/>
              <a:cxnLst/>
              <a:rect l="0" t="0" r="0" b="0"/>
              <a:pathLst>
                <a:path w="2" h="14">
                  <a:moveTo>
                    <a:pt x="1" y="0"/>
                  </a:moveTo>
                  <a:lnTo>
                    <a:pt x="1" y="1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38" name="path 238"/>
          <p:cNvSpPr/>
          <p:nvPr/>
        </p:nvSpPr>
        <p:spPr>
          <a:xfrm>
            <a:off x="8599170" y="4105910"/>
            <a:ext cx="108203" cy="97535"/>
          </a:xfrm>
          <a:custGeom>
            <a:avLst/>
            <a:gdLst/>
            <a:ahLst/>
            <a:cxnLst/>
            <a:rect l="0" t="0" r="0" b="0"/>
            <a:pathLst>
              <a:path w="170" h="153">
                <a:moveTo>
                  <a:pt x="1" y="152"/>
                </a:moveTo>
                <a:lnTo>
                  <a:pt x="1" y="1"/>
                </a:lnTo>
                <a:moveTo>
                  <a:pt x="1" y="44"/>
                </a:moveTo>
                <a:lnTo>
                  <a:pt x="25" y="10"/>
                </a:lnTo>
                <a:lnTo>
                  <a:pt x="39" y="1"/>
                </a:lnTo>
                <a:lnTo>
                  <a:pt x="63" y="1"/>
                </a:lnTo>
                <a:lnTo>
                  <a:pt x="77" y="10"/>
                </a:lnTo>
                <a:lnTo>
                  <a:pt x="85" y="44"/>
                </a:lnTo>
                <a:lnTo>
                  <a:pt x="85" y="152"/>
                </a:lnTo>
                <a:moveTo>
                  <a:pt x="85" y="44"/>
                </a:moveTo>
                <a:lnTo>
                  <a:pt x="109" y="10"/>
                </a:lnTo>
                <a:lnTo>
                  <a:pt x="123" y="1"/>
                </a:lnTo>
                <a:lnTo>
                  <a:pt x="147" y="1"/>
                </a:lnTo>
                <a:lnTo>
                  <a:pt x="161" y="10"/>
                </a:lnTo>
                <a:lnTo>
                  <a:pt x="169" y="44"/>
                </a:lnTo>
                <a:lnTo>
                  <a:pt x="169" y="15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0" name="path 240"/>
          <p:cNvSpPr/>
          <p:nvPr/>
        </p:nvSpPr>
        <p:spPr>
          <a:xfrm>
            <a:off x="4103370" y="4059428"/>
            <a:ext cx="451103" cy="172973"/>
          </a:xfrm>
          <a:custGeom>
            <a:avLst/>
            <a:gdLst/>
            <a:ahLst/>
            <a:cxnLst/>
            <a:rect l="0" t="0" r="0" b="0"/>
            <a:pathLst>
              <a:path w="710" h="272">
                <a:moveTo>
                  <a:pt x="1" y="14"/>
                </a:moveTo>
                <a:lnTo>
                  <a:pt x="1" y="254"/>
                </a:lnTo>
                <a:moveTo>
                  <a:pt x="1" y="40"/>
                </a:moveTo>
                <a:lnTo>
                  <a:pt x="116" y="31"/>
                </a:lnTo>
                <a:moveTo>
                  <a:pt x="121" y="16"/>
                </a:moveTo>
                <a:lnTo>
                  <a:pt x="116" y="254"/>
                </a:lnTo>
                <a:moveTo>
                  <a:pt x="1" y="240"/>
                </a:moveTo>
                <a:lnTo>
                  <a:pt x="111" y="232"/>
                </a:lnTo>
                <a:lnTo>
                  <a:pt x="116" y="247"/>
                </a:lnTo>
                <a:moveTo>
                  <a:pt x="25" y="74"/>
                </a:moveTo>
                <a:lnTo>
                  <a:pt x="97" y="67"/>
                </a:lnTo>
                <a:moveTo>
                  <a:pt x="94" y="100"/>
                </a:moveTo>
                <a:lnTo>
                  <a:pt x="29" y="107"/>
                </a:lnTo>
                <a:moveTo>
                  <a:pt x="13" y="151"/>
                </a:moveTo>
                <a:lnTo>
                  <a:pt x="97" y="139"/>
                </a:lnTo>
                <a:moveTo>
                  <a:pt x="99" y="129"/>
                </a:moveTo>
                <a:lnTo>
                  <a:pt x="87" y="201"/>
                </a:lnTo>
                <a:lnTo>
                  <a:pt x="70" y="175"/>
                </a:lnTo>
                <a:moveTo>
                  <a:pt x="56" y="45"/>
                </a:moveTo>
                <a:lnTo>
                  <a:pt x="56" y="227"/>
                </a:lnTo>
                <a:moveTo>
                  <a:pt x="169" y="115"/>
                </a:moveTo>
                <a:lnTo>
                  <a:pt x="224" y="100"/>
                </a:lnTo>
                <a:moveTo>
                  <a:pt x="169" y="215"/>
                </a:moveTo>
                <a:lnTo>
                  <a:pt x="224" y="175"/>
                </a:lnTo>
                <a:moveTo>
                  <a:pt x="224" y="62"/>
                </a:moveTo>
                <a:lnTo>
                  <a:pt x="313" y="52"/>
                </a:lnTo>
                <a:moveTo>
                  <a:pt x="269" y="0"/>
                </a:moveTo>
                <a:lnTo>
                  <a:pt x="269" y="120"/>
                </a:lnTo>
                <a:moveTo>
                  <a:pt x="214" y="131"/>
                </a:moveTo>
                <a:lnTo>
                  <a:pt x="327" y="117"/>
                </a:lnTo>
                <a:moveTo>
                  <a:pt x="236" y="81"/>
                </a:moveTo>
                <a:lnTo>
                  <a:pt x="250" y="115"/>
                </a:lnTo>
                <a:moveTo>
                  <a:pt x="236" y="148"/>
                </a:moveTo>
                <a:lnTo>
                  <a:pt x="236" y="259"/>
                </a:lnTo>
                <a:moveTo>
                  <a:pt x="236" y="163"/>
                </a:moveTo>
                <a:lnTo>
                  <a:pt x="310" y="153"/>
                </a:lnTo>
                <a:moveTo>
                  <a:pt x="310" y="146"/>
                </a:moveTo>
                <a:lnTo>
                  <a:pt x="303" y="261"/>
                </a:lnTo>
                <a:moveTo>
                  <a:pt x="255" y="180"/>
                </a:moveTo>
                <a:lnTo>
                  <a:pt x="255" y="225"/>
                </a:lnTo>
                <a:moveTo>
                  <a:pt x="255" y="184"/>
                </a:moveTo>
                <a:lnTo>
                  <a:pt x="284" y="182"/>
                </a:lnTo>
                <a:moveTo>
                  <a:pt x="236" y="244"/>
                </a:moveTo>
                <a:lnTo>
                  <a:pt x="303" y="240"/>
                </a:lnTo>
                <a:moveTo>
                  <a:pt x="303" y="67"/>
                </a:moveTo>
                <a:lnTo>
                  <a:pt x="286" y="122"/>
                </a:lnTo>
                <a:moveTo>
                  <a:pt x="255" y="215"/>
                </a:moveTo>
                <a:lnTo>
                  <a:pt x="286" y="213"/>
                </a:lnTo>
                <a:moveTo>
                  <a:pt x="284" y="177"/>
                </a:moveTo>
                <a:lnTo>
                  <a:pt x="281" y="213"/>
                </a:lnTo>
                <a:moveTo>
                  <a:pt x="190" y="14"/>
                </a:moveTo>
                <a:lnTo>
                  <a:pt x="190" y="201"/>
                </a:lnTo>
                <a:moveTo>
                  <a:pt x="404" y="16"/>
                </a:moveTo>
                <a:lnTo>
                  <a:pt x="404" y="244"/>
                </a:lnTo>
                <a:moveTo>
                  <a:pt x="442" y="201"/>
                </a:moveTo>
                <a:lnTo>
                  <a:pt x="394" y="254"/>
                </a:lnTo>
                <a:moveTo>
                  <a:pt x="353" y="136"/>
                </a:moveTo>
                <a:lnTo>
                  <a:pt x="512" y="120"/>
                </a:lnTo>
                <a:moveTo>
                  <a:pt x="471" y="24"/>
                </a:moveTo>
                <a:lnTo>
                  <a:pt x="442" y="67"/>
                </a:lnTo>
                <a:lnTo>
                  <a:pt x="404" y="105"/>
                </a:lnTo>
                <a:moveTo>
                  <a:pt x="425" y="131"/>
                </a:moveTo>
                <a:lnTo>
                  <a:pt x="481" y="237"/>
                </a:lnTo>
                <a:lnTo>
                  <a:pt x="512" y="232"/>
                </a:lnTo>
                <a:moveTo>
                  <a:pt x="589" y="45"/>
                </a:moveTo>
                <a:lnTo>
                  <a:pt x="584" y="134"/>
                </a:lnTo>
                <a:lnTo>
                  <a:pt x="565" y="220"/>
                </a:lnTo>
                <a:lnTo>
                  <a:pt x="543" y="263"/>
                </a:lnTo>
                <a:moveTo>
                  <a:pt x="627" y="7"/>
                </a:moveTo>
                <a:lnTo>
                  <a:pt x="641" y="52"/>
                </a:lnTo>
                <a:moveTo>
                  <a:pt x="589" y="69"/>
                </a:moveTo>
                <a:lnTo>
                  <a:pt x="701" y="55"/>
                </a:lnTo>
                <a:moveTo>
                  <a:pt x="620" y="69"/>
                </a:moveTo>
                <a:lnTo>
                  <a:pt x="620" y="153"/>
                </a:lnTo>
                <a:moveTo>
                  <a:pt x="620" y="146"/>
                </a:moveTo>
                <a:lnTo>
                  <a:pt x="665" y="139"/>
                </a:lnTo>
                <a:moveTo>
                  <a:pt x="658" y="139"/>
                </a:moveTo>
                <a:lnTo>
                  <a:pt x="663" y="67"/>
                </a:lnTo>
                <a:moveTo>
                  <a:pt x="610" y="175"/>
                </a:moveTo>
                <a:lnTo>
                  <a:pt x="668" y="165"/>
                </a:lnTo>
                <a:moveTo>
                  <a:pt x="569" y="271"/>
                </a:moveTo>
                <a:lnTo>
                  <a:pt x="639" y="223"/>
                </a:lnTo>
                <a:lnTo>
                  <a:pt x="656" y="196"/>
                </a:lnTo>
                <a:lnTo>
                  <a:pt x="670" y="155"/>
                </a:lnTo>
                <a:moveTo>
                  <a:pt x="610" y="189"/>
                </a:moveTo>
                <a:lnTo>
                  <a:pt x="692" y="271"/>
                </a:lnTo>
                <a:lnTo>
                  <a:pt x="709" y="271"/>
                </a:lnTo>
                <a:moveTo>
                  <a:pt x="591" y="115"/>
                </a:moveTo>
                <a:lnTo>
                  <a:pt x="701" y="10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2" name="path 242"/>
          <p:cNvSpPr/>
          <p:nvPr/>
        </p:nvSpPr>
        <p:spPr>
          <a:xfrm>
            <a:off x="7543120" y="4057141"/>
            <a:ext cx="267379" cy="145786"/>
          </a:xfrm>
          <a:custGeom>
            <a:avLst/>
            <a:gdLst/>
            <a:ahLst/>
            <a:cxnLst/>
            <a:rect l="0" t="0" r="0" b="0"/>
            <a:pathLst>
              <a:path w="421" h="229">
                <a:moveTo>
                  <a:pt x="77" y="1"/>
                </a:moveTo>
                <a:lnTo>
                  <a:pt x="1" y="152"/>
                </a:lnTo>
                <a:lnTo>
                  <a:pt x="116" y="152"/>
                </a:lnTo>
                <a:moveTo>
                  <a:pt x="77" y="1"/>
                </a:moveTo>
                <a:lnTo>
                  <a:pt x="77" y="229"/>
                </a:lnTo>
                <a:moveTo>
                  <a:pt x="152" y="1"/>
                </a:moveTo>
                <a:lnTo>
                  <a:pt x="260" y="1"/>
                </a:lnTo>
                <a:lnTo>
                  <a:pt x="183" y="229"/>
                </a:lnTo>
                <a:moveTo>
                  <a:pt x="382" y="1"/>
                </a:moveTo>
                <a:lnTo>
                  <a:pt x="305" y="152"/>
                </a:lnTo>
                <a:lnTo>
                  <a:pt x="421" y="152"/>
                </a:lnTo>
                <a:moveTo>
                  <a:pt x="382" y="1"/>
                </a:moveTo>
                <a:lnTo>
                  <a:pt x="382" y="22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4" name="path 244"/>
          <p:cNvSpPr/>
          <p:nvPr/>
        </p:nvSpPr>
        <p:spPr>
          <a:xfrm>
            <a:off x="7543038" y="4396994"/>
            <a:ext cx="408391" cy="144779"/>
          </a:xfrm>
          <a:custGeom>
            <a:avLst/>
            <a:gdLst/>
            <a:ahLst/>
            <a:cxnLst/>
            <a:rect l="0" t="0" r="0" b="0"/>
            <a:pathLst>
              <a:path w="643" h="227">
                <a:moveTo>
                  <a:pt x="39" y="1"/>
                </a:moveTo>
                <a:lnTo>
                  <a:pt x="15" y="10"/>
                </a:lnTo>
                <a:lnTo>
                  <a:pt x="8" y="32"/>
                </a:lnTo>
                <a:lnTo>
                  <a:pt x="8" y="54"/>
                </a:lnTo>
                <a:lnTo>
                  <a:pt x="15" y="75"/>
                </a:lnTo>
                <a:lnTo>
                  <a:pt x="32" y="87"/>
                </a:lnTo>
                <a:lnTo>
                  <a:pt x="61" y="97"/>
                </a:lnTo>
                <a:lnTo>
                  <a:pt x="85" y="109"/>
                </a:lnTo>
                <a:lnTo>
                  <a:pt x="99" y="130"/>
                </a:lnTo>
                <a:lnTo>
                  <a:pt x="106" y="152"/>
                </a:lnTo>
                <a:lnTo>
                  <a:pt x="106" y="183"/>
                </a:lnTo>
                <a:lnTo>
                  <a:pt x="99" y="205"/>
                </a:lnTo>
                <a:lnTo>
                  <a:pt x="92" y="217"/>
                </a:lnTo>
                <a:lnTo>
                  <a:pt x="68" y="226"/>
                </a:lnTo>
                <a:lnTo>
                  <a:pt x="39" y="226"/>
                </a:lnTo>
                <a:lnTo>
                  <a:pt x="15" y="217"/>
                </a:lnTo>
                <a:lnTo>
                  <a:pt x="8" y="205"/>
                </a:lnTo>
                <a:lnTo>
                  <a:pt x="1" y="183"/>
                </a:lnTo>
                <a:lnTo>
                  <a:pt x="1" y="152"/>
                </a:lnTo>
                <a:lnTo>
                  <a:pt x="8" y="130"/>
                </a:lnTo>
                <a:lnTo>
                  <a:pt x="22" y="109"/>
                </a:lnTo>
                <a:lnTo>
                  <a:pt x="46" y="97"/>
                </a:lnTo>
                <a:lnTo>
                  <a:pt x="78" y="87"/>
                </a:lnTo>
                <a:lnTo>
                  <a:pt x="92" y="75"/>
                </a:lnTo>
                <a:lnTo>
                  <a:pt x="99" y="54"/>
                </a:lnTo>
                <a:lnTo>
                  <a:pt x="99" y="32"/>
                </a:lnTo>
                <a:lnTo>
                  <a:pt x="92" y="10"/>
                </a:lnTo>
                <a:lnTo>
                  <a:pt x="68" y="1"/>
                </a:lnTo>
                <a:lnTo>
                  <a:pt x="39" y="1"/>
                </a:lnTo>
                <a:close/>
                <a:moveTo>
                  <a:pt x="200" y="1"/>
                </a:moveTo>
                <a:lnTo>
                  <a:pt x="176" y="10"/>
                </a:lnTo>
                <a:lnTo>
                  <a:pt x="161" y="44"/>
                </a:lnTo>
                <a:lnTo>
                  <a:pt x="152" y="97"/>
                </a:lnTo>
                <a:lnTo>
                  <a:pt x="152" y="130"/>
                </a:lnTo>
                <a:lnTo>
                  <a:pt x="161" y="183"/>
                </a:lnTo>
                <a:lnTo>
                  <a:pt x="176" y="217"/>
                </a:lnTo>
                <a:lnTo>
                  <a:pt x="200" y="226"/>
                </a:lnTo>
                <a:lnTo>
                  <a:pt x="214" y="226"/>
                </a:lnTo>
                <a:lnTo>
                  <a:pt x="236" y="217"/>
                </a:lnTo>
                <a:lnTo>
                  <a:pt x="253" y="183"/>
                </a:lnTo>
                <a:lnTo>
                  <a:pt x="260" y="130"/>
                </a:lnTo>
                <a:lnTo>
                  <a:pt x="260" y="97"/>
                </a:lnTo>
                <a:lnTo>
                  <a:pt x="253" y="44"/>
                </a:lnTo>
                <a:lnTo>
                  <a:pt x="236" y="10"/>
                </a:lnTo>
                <a:lnTo>
                  <a:pt x="214" y="1"/>
                </a:lnTo>
                <a:lnTo>
                  <a:pt x="200" y="1"/>
                </a:lnTo>
                <a:close/>
                <a:moveTo>
                  <a:pt x="397" y="1"/>
                </a:moveTo>
                <a:lnTo>
                  <a:pt x="320" y="1"/>
                </a:lnTo>
                <a:lnTo>
                  <a:pt x="313" y="97"/>
                </a:lnTo>
                <a:lnTo>
                  <a:pt x="320" y="87"/>
                </a:lnTo>
                <a:lnTo>
                  <a:pt x="344" y="75"/>
                </a:lnTo>
                <a:lnTo>
                  <a:pt x="368" y="75"/>
                </a:lnTo>
                <a:lnTo>
                  <a:pt x="390" y="87"/>
                </a:lnTo>
                <a:lnTo>
                  <a:pt x="404" y="109"/>
                </a:lnTo>
                <a:lnTo>
                  <a:pt x="414" y="140"/>
                </a:lnTo>
                <a:lnTo>
                  <a:pt x="414" y="162"/>
                </a:lnTo>
                <a:lnTo>
                  <a:pt x="404" y="195"/>
                </a:lnTo>
                <a:lnTo>
                  <a:pt x="390" y="217"/>
                </a:lnTo>
                <a:lnTo>
                  <a:pt x="368" y="226"/>
                </a:lnTo>
                <a:lnTo>
                  <a:pt x="344" y="226"/>
                </a:lnTo>
                <a:lnTo>
                  <a:pt x="320" y="217"/>
                </a:lnTo>
                <a:lnTo>
                  <a:pt x="313" y="205"/>
                </a:lnTo>
                <a:lnTo>
                  <a:pt x="305" y="183"/>
                </a:lnTo>
                <a:moveTo>
                  <a:pt x="466" y="205"/>
                </a:moveTo>
                <a:lnTo>
                  <a:pt x="459" y="217"/>
                </a:lnTo>
                <a:lnTo>
                  <a:pt x="466" y="226"/>
                </a:lnTo>
                <a:lnTo>
                  <a:pt x="474" y="217"/>
                </a:lnTo>
                <a:moveTo>
                  <a:pt x="534" y="1"/>
                </a:moveTo>
                <a:lnTo>
                  <a:pt x="641" y="1"/>
                </a:lnTo>
                <a:lnTo>
                  <a:pt x="565" y="22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6" name="path 246"/>
          <p:cNvSpPr/>
          <p:nvPr/>
        </p:nvSpPr>
        <p:spPr>
          <a:xfrm>
            <a:off x="9091421" y="4034281"/>
            <a:ext cx="583691" cy="146304"/>
          </a:xfrm>
          <a:custGeom>
            <a:avLst/>
            <a:gdLst/>
            <a:ahLst/>
            <a:cxnLst/>
            <a:rect l="0" t="0" r="0" b="0"/>
            <a:pathLst>
              <a:path w="919" h="230">
                <a:moveTo>
                  <a:pt x="1" y="229"/>
                </a:moveTo>
                <a:lnTo>
                  <a:pt x="1" y="1"/>
                </a:lnTo>
                <a:moveTo>
                  <a:pt x="109" y="1"/>
                </a:moveTo>
                <a:lnTo>
                  <a:pt x="109" y="229"/>
                </a:lnTo>
                <a:moveTo>
                  <a:pt x="1" y="109"/>
                </a:moveTo>
                <a:lnTo>
                  <a:pt x="109" y="109"/>
                </a:lnTo>
                <a:moveTo>
                  <a:pt x="169" y="99"/>
                </a:moveTo>
                <a:lnTo>
                  <a:pt x="306" y="99"/>
                </a:lnTo>
                <a:moveTo>
                  <a:pt x="169" y="164"/>
                </a:moveTo>
                <a:lnTo>
                  <a:pt x="306" y="164"/>
                </a:lnTo>
                <a:moveTo>
                  <a:pt x="382" y="1"/>
                </a:moveTo>
                <a:lnTo>
                  <a:pt x="466" y="1"/>
                </a:lnTo>
                <a:lnTo>
                  <a:pt x="421" y="87"/>
                </a:lnTo>
                <a:lnTo>
                  <a:pt x="445" y="87"/>
                </a:lnTo>
                <a:lnTo>
                  <a:pt x="459" y="99"/>
                </a:lnTo>
                <a:lnTo>
                  <a:pt x="466" y="109"/>
                </a:lnTo>
                <a:lnTo>
                  <a:pt x="474" y="142"/>
                </a:lnTo>
                <a:lnTo>
                  <a:pt x="474" y="164"/>
                </a:lnTo>
                <a:lnTo>
                  <a:pt x="466" y="195"/>
                </a:lnTo>
                <a:lnTo>
                  <a:pt x="452" y="217"/>
                </a:lnTo>
                <a:lnTo>
                  <a:pt x="428" y="229"/>
                </a:lnTo>
                <a:lnTo>
                  <a:pt x="406" y="229"/>
                </a:lnTo>
                <a:lnTo>
                  <a:pt x="382" y="217"/>
                </a:lnTo>
                <a:lnTo>
                  <a:pt x="375" y="207"/>
                </a:lnTo>
                <a:lnTo>
                  <a:pt x="368" y="186"/>
                </a:lnTo>
                <a:moveTo>
                  <a:pt x="529" y="207"/>
                </a:moveTo>
                <a:lnTo>
                  <a:pt x="519" y="217"/>
                </a:lnTo>
                <a:lnTo>
                  <a:pt x="529" y="229"/>
                </a:lnTo>
                <a:lnTo>
                  <a:pt x="536" y="217"/>
                </a:lnTo>
                <a:moveTo>
                  <a:pt x="687" y="34"/>
                </a:moveTo>
                <a:lnTo>
                  <a:pt x="680" y="13"/>
                </a:lnTo>
                <a:lnTo>
                  <a:pt x="658" y="1"/>
                </a:lnTo>
                <a:lnTo>
                  <a:pt x="641" y="1"/>
                </a:lnTo>
                <a:lnTo>
                  <a:pt x="620" y="13"/>
                </a:lnTo>
                <a:lnTo>
                  <a:pt x="603" y="44"/>
                </a:lnTo>
                <a:lnTo>
                  <a:pt x="596" y="99"/>
                </a:lnTo>
                <a:lnTo>
                  <a:pt x="596" y="152"/>
                </a:lnTo>
                <a:lnTo>
                  <a:pt x="603" y="195"/>
                </a:lnTo>
                <a:lnTo>
                  <a:pt x="620" y="217"/>
                </a:lnTo>
                <a:lnTo>
                  <a:pt x="641" y="229"/>
                </a:lnTo>
                <a:lnTo>
                  <a:pt x="649" y="229"/>
                </a:lnTo>
                <a:lnTo>
                  <a:pt x="673" y="217"/>
                </a:lnTo>
                <a:lnTo>
                  <a:pt x="687" y="195"/>
                </a:lnTo>
                <a:lnTo>
                  <a:pt x="697" y="164"/>
                </a:lnTo>
                <a:lnTo>
                  <a:pt x="697" y="152"/>
                </a:lnTo>
                <a:lnTo>
                  <a:pt x="687" y="121"/>
                </a:lnTo>
                <a:lnTo>
                  <a:pt x="673" y="99"/>
                </a:lnTo>
                <a:lnTo>
                  <a:pt x="649" y="87"/>
                </a:lnTo>
                <a:lnTo>
                  <a:pt x="641" y="87"/>
                </a:lnTo>
                <a:lnTo>
                  <a:pt x="620" y="99"/>
                </a:lnTo>
                <a:lnTo>
                  <a:pt x="603" y="121"/>
                </a:lnTo>
                <a:lnTo>
                  <a:pt x="596" y="152"/>
                </a:lnTo>
                <a:moveTo>
                  <a:pt x="750" y="229"/>
                </a:moveTo>
                <a:lnTo>
                  <a:pt x="750" y="78"/>
                </a:lnTo>
                <a:moveTo>
                  <a:pt x="750" y="121"/>
                </a:moveTo>
                <a:lnTo>
                  <a:pt x="771" y="87"/>
                </a:lnTo>
                <a:lnTo>
                  <a:pt x="788" y="78"/>
                </a:lnTo>
                <a:lnTo>
                  <a:pt x="810" y="78"/>
                </a:lnTo>
                <a:lnTo>
                  <a:pt x="826" y="87"/>
                </a:lnTo>
                <a:lnTo>
                  <a:pt x="834" y="121"/>
                </a:lnTo>
                <a:lnTo>
                  <a:pt x="834" y="229"/>
                </a:lnTo>
                <a:moveTo>
                  <a:pt x="834" y="121"/>
                </a:moveTo>
                <a:lnTo>
                  <a:pt x="855" y="87"/>
                </a:lnTo>
                <a:lnTo>
                  <a:pt x="872" y="78"/>
                </a:lnTo>
                <a:lnTo>
                  <a:pt x="894" y="78"/>
                </a:lnTo>
                <a:lnTo>
                  <a:pt x="910" y="87"/>
                </a:lnTo>
                <a:lnTo>
                  <a:pt x="918" y="121"/>
                </a:lnTo>
                <a:lnTo>
                  <a:pt x="918" y="22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8" name="path 248"/>
          <p:cNvSpPr/>
          <p:nvPr/>
        </p:nvSpPr>
        <p:spPr>
          <a:xfrm>
            <a:off x="4103370" y="4399279"/>
            <a:ext cx="451103" cy="172973"/>
          </a:xfrm>
          <a:custGeom>
            <a:avLst/>
            <a:gdLst/>
            <a:ahLst/>
            <a:cxnLst/>
            <a:rect l="0" t="0" r="0" b="0"/>
            <a:pathLst>
              <a:path w="710" h="272">
                <a:moveTo>
                  <a:pt x="1" y="14"/>
                </a:moveTo>
                <a:lnTo>
                  <a:pt x="1" y="252"/>
                </a:lnTo>
                <a:moveTo>
                  <a:pt x="1" y="40"/>
                </a:moveTo>
                <a:lnTo>
                  <a:pt x="116" y="31"/>
                </a:lnTo>
                <a:moveTo>
                  <a:pt x="121" y="16"/>
                </a:moveTo>
                <a:lnTo>
                  <a:pt x="116" y="252"/>
                </a:lnTo>
                <a:moveTo>
                  <a:pt x="1" y="237"/>
                </a:moveTo>
                <a:lnTo>
                  <a:pt x="111" y="232"/>
                </a:lnTo>
                <a:lnTo>
                  <a:pt x="116" y="247"/>
                </a:lnTo>
                <a:moveTo>
                  <a:pt x="25" y="74"/>
                </a:moveTo>
                <a:lnTo>
                  <a:pt x="97" y="64"/>
                </a:lnTo>
                <a:moveTo>
                  <a:pt x="94" y="98"/>
                </a:moveTo>
                <a:lnTo>
                  <a:pt x="29" y="107"/>
                </a:lnTo>
                <a:moveTo>
                  <a:pt x="13" y="151"/>
                </a:moveTo>
                <a:lnTo>
                  <a:pt x="97" y="139"/>
                </a:lnTo>
                <a:moveTo>
                  <a:pt x="99" y="127"/>
                </a:moveTo>
                <a:lnTo>
                  <a:pt x="87" y="201"/>
                </a:lnTo>
                <a:lnTo>
                  <a:pt x="70" y="172"/>
                </a:lnTo>
                <a:moveTo>
                  <a:pt x="56" y="45"/>
                </a:moveTo>
                <a:lnTo>
                  <a:pt x="56" y="227"/>
                </a:lnTo>
                <a:moveTo>
                  <a:pt x="169" y="112"/>
                </a:moveTo>
                <a:lnTo>
                  <a:pt x="224" y="98"/>
                </a:lnTo>
                <a:moveTo>
                  <a:pt x="169" y="216"/>
                </a:moveTo>
                <a:lnTo>
                  <a:pt x="224" y="172"/>
                </a:lnTo>
                <a:moveTo>
                  <a:pt x="224" y="62"/>
                </a:moveTo>
                <a:lnTo>
                  <a:pt x="313" y="50"/>
                </a:lnTo>
                <a:moveTo>
                  <a:pt x="269" y="0"/>
                </a:moveTo>
                <a:lnTo>
                  <a:pt x="269" y="120"/>
                </a:lnTo>
                <a:moveTo>
                  <a:pt x="214" y="129"/>
                </a:moveTo>
                <a:lnTo>
                  <a:pt x="327" y="117"/>
                </a:lnTo>
                <a:moveTo>
                  <a:pt x="236" y="79"/>
                </a:moveTo>
                <a:lnTo>
                  <a:pt x="250" y="112"/>
                </a:lnTo>
                <a:moveTo>
                  <a:pt x="236" y="148"/>
                </a:moveTo>
                <a:lnTo>
                  <a:pt x="236" y="259"/>
                </a:lnTo>
                <a:moveTo>
                  <a:pt x="236" y="160"/>
                </a:moveTo>
                <a:lnTo>
                  <a:pt x="310" y="153"/>
                </a:lnTo>
                <a:moveTo>
                  <a:pt x="310" y="144"/>
                </a:moveTo>
                <a:lnTo>
                  <a:pt x="303" y="261"/>
                </a:lnTo>
                <a:moveTo>
                  <a:pt x="255" y="180"/>
                </a:moveTo>
                <a:lnTo>
                  <a:pt x="255" y="225"/>
                </a:lnTo>
                <a:moveTo>
                  <a:pt x="255" y="184"/>
                </a:moveTo>
                <a:lnTo>
                  <a:pt x="284" y="182"/>
                </a:lnTo>
                <a:moveTo>
                  <a:pt x="236" y="244"/>
                </a:moveTo>
                <a:lnTo>
                  <a:pt x="303" y="237"/>
                </a:lnTo>
                <a:moveTo>
                  <a:pt x="303" y="64"/>
                </a:moveTo>
                <a:lnTo>
                  <a:pt x="286" y="122"/>
                </a:lnTo>
                <a:moveTo>
                  <a:pt x="255" y="216"/>
                </a:moveTo>
                <a:lnTo>
                  <a:pt x="286" y="213"/>
                </a:lnTo>
                <a:moveTo>
                  <a:pt x="284" y="175"/>
                </a:moveTo>
                <a:lnTo>
                  <a:pt x="281" y="213"/>
                </a:lnTo>
                <a:moveTo>
                  <a:pt x="190" y="14"/>
                </a:moveTo>
                <a:lnTo>
                  <a:pt x="190" y="201"/>
                </a:lnTo>
                <a:moveTo>
                  <a:pt x="404" y="16"/>
                </a:moveTo>
                <a:lnTo>
                  <a:pt x="404" y="244"/>
                </a:lnTo>
                <a:moveTo>
                  <a:pt x="442" y="201"/>
                </a:moveTo>
                <a:lnTo>
                  <a:pt x="394" y="252"/>
                </a:lnTo>
                <a:moveTo>
                  <a:pt x="353" y="136"/>
                </a:moveTo>
                <a:lnTo>
                  <a:pt x="512" y="120"/>
                </a:lnTo>
                <a:moveTo>
                  <a:pt x="471" y="21"/>
                </a:moveTo>
                <a:lnTo>
                  <a:pt x="442" y="64"/>
                </a:lnTo>
                <a:lnTo>
                  <a:pt x="404" y="105"/>
                </a:lnTo>
                <a:moveTo>
                  <a:pt x="425" y="129"/>
                </a:moveTo>
                <a:lnTo>
                  <a:pt x="481" y="235"/>
                </a:lnTo>
                <a:lnTo>
                  <a:pt x="512" y="232"/>
                </a:lnTo>
                <a:moveTo>
                  <a:pt x="589" y="45"/>
                </a:moveTo>
                <a:lnTo>
                  <a:pt x="584" y="134"/>
                </a:lnTo>
                <a:lnTo>
                  <a:pt x="565" y="218"/>
                </a:lnTo>
                <a:lnTo>
                  <a:pt x="543" y="264"/>
                </a:lnTo>
                <a:moveTo>
                  <a:pt x="627" y="4"/>
                </a:moveTo>
                <a:lnTo>
                  <a:pt x="641" y="50"/>
                </a:lnTo>
                <a:moveTo>
                  <a:pt x="589" y="67"/>
                </a:moveTo>
                <a:lnTo>
                  <a:pt x="701" y="52"/>
                </a:lnTo>
                <a:moveTo>
                  <a:pt x="620" y="67"/>
                </a:moveTo>
                <a:lnTo>
                  <a:pt x="620" y="153"/>
                </a:lnTo>
                <a:moveTo>
                  <a:pt x="620" y="144"/>
                </a:moveTo>
                <a:lnTo>
                  <a:pt x="665" y="139"/>
                </a:lnTo>
                <a:moveTo>
                  <a:pt x="658" y="139"/>
                </a:moveTo>
                <a:lnTo>
                  <a:pt x="663" y="64"/>
                </a:lnTo>
                <a:moveTo>
                  <a:pt x="610" y="172"/>
                </a:moveTo>
                <a:lnTo>
                  <a:pt x="668" y="165"/>
                </a:lnTo>
                <a:moveTo>
                  <a:pt x="569" y="271"/>
                </a:moveTo>
                <a:lnTo>
                  <a:pt x="639" y="220"/>
                </a:lnTo>
                <a:lnTo>
                  <a:pt x="656" y="196"/>
                </a:lnTo>
                <a:lnTo>
                  <a:pt x="670" y="156"/>
                </a:lnTo>
                <a:moveTo>
                  <a:pt x="610" y="187"/>
                </a:moveTo>
                <a:lnTo>
                  <a:pt x="692" y="271"/>
                </a:lnTo>
                <a:lnTo>
                  <a:pt x="709" y="271"/>
                </a:lnTo>
                <a:moveTo>
                  <a:pt x="591" y="112"/>
                </a:moveTo>
                <a:lnTo>
                  <a:pt x="701" y="10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18" name="group 18"/>
          <p:cNvGrpSpPr/>
          <p:nvPr/>
        </p:nvGrpSpPr>
        <p:grpSpPr>
          <a:xfrm rot="21600000">
            <a:off x="6721602" y="4328414"/>
            <a:ext cx="582167" cy="231647"/>
            <a:chOff x="0" y="0"/>
            <a:chExt cx="582167" cy="231647"/>
          </a:xfrm>
        </p:grpSpPr>
        <p:sp>
          <p:nvSpPr>
            <p:cNvPr id="250" name="path 250"/>
            <p:cNvSpPr/>
            <p:nvPr/>
          </p:nvSpPr>
          <p:spPr>
            <a:xfrm>
              <a:off x="0" y="0"/>
              <a:ext cx="582167" cy="231647"/>
            </a:xfrm>
            <a:custGeom>
              <a:avLst/>
              <a:gdLst/>
              <a:ahLst/>
              <a:cxnLst/>
              <a:rect l="0" t="0" r="0" b="0"/>
              <a:pathLst>
                <a:path w="916" h="364">
                  <a:moveTo>
                    <a:pt x="1" y="6"/>
                  </a:moveTo>
                  <a:lnTo>
                    <a:pt x="913" y="1"/>
                  </a:lnTo>
                  <a:lnTo>
                    <a:pt x="915" y="356"/>
                  </a:lnTo>
                  <a:lnTo>
                    <a:pt x="3" y="363"/>
                  </a:lnTo>
                  <a:lnTo>
                    <a:pt x="1" y="6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2" name="path 252"/>
            <p:cNvSpPr/>
            <p:nvPr/>
          </p:nvSpPr>
          <p:spPr>
            <a:xfrm>
              <a:off x="2285" y="110490"/>
              <a:ext cx="179831" cy="12191"/>
            </a:xfrm>
            <a:custGeom>
              <a:avLst/>
              <a:gdLst/>
              <a:ahLst/>
              <a:cxnLst/>
              <a:rect l="0" t="0" r="0" b="0"/>
              <a:pathLst>
                <a:path w="283" h="19">
                  <a:moveTo>
                    <a:pt x="0" y="2"/>
                  </a:moveTo>
                  <a:lnTo>
                    <a:pt x="0" y="19"/>
                  </a:lnTo>
                  <a:lnTo>
                    <a:pt x="283" y="0"/>
                  </a:lnTo>
                  <a:lnTo>
                    <a:pt x="0" y="2"/>
                  </a:lnTo>
                </a:path>
                <a:path w="283" h="19">
                  <a:moveTo>
                    <a:pt x="0" y="19"/>
                  </a:moveTo>
                  <a:lnTo>
                    <a:pt x="283" y="0"/>
                  </a:lnTo>
                  <a:lnTo>
                    <a:pt x="283" y="16"/>
                  </a:lnTo>
                  <a:lnTo>
                    <a:pt x="0" y="19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4" name="path 254"/>
            <p:cNvSpPr/>
            <p:nvPr/>
          </p:nvSpPr>
          <p:spPr>
            <a:xfrm>
              <a:off x="236219" y="100583"/>
              <a:ext cx="89916" cy="38100"/>
            </a:xfrm>
            <a:custGeom>
              <a:avLst/>
              <a:gdLst/>
              <a:ahLst/>
              <a:cxnLst/>
              <a:rect l="0" t="0" r="0" b="0"/>
              <a:pathLst>
                <a:path w="141" h="60">
                  <a:moveTo>
                    <a:pt x="22" y="27"/>
                  </a:moveTo>
                  <a:lnTo>
                    <a:pt x="32" y="27"/>
                  </a:lnTo>
                  <a:lnTo>
                    <a:pt x="32" y="58"/>
                  </a:lnTo>
                  <a:lnTo>
                    <a:pt x="15" y="58"/>
                  </a:lnTo>
                  <a:moveTo>
                    <a:pt x="1" y="42"/>
                  </a:moveTo>
                  <a:lnTo>
                    <a:pt x="6" y="51"/>
                  </a:lnTo>
                  <a:lnTo>
                    <a:pt x="15" y="56"/>
                  </a:lnTo>
                  <a:moveTo>
                    <a:pt x="1" y="42"/>
                  </a:moveTo>
                  <a:lnTo>
                    <a:pt x="1" y="18"/>
                  </a:lnTo>
                  <a:moveTo>
                    <a:pt x="15" y="3"/>
                  </a:moveTo>
                  <a:lnTo>
                    <a:pt x="6" y="8"/>
                  </a:lnTo>
                  <a:lnTo>
                    <a:pt x="1" y="18"/>
                  </a:lnTo>
                  <a:moveTo>
                    <a:pt x="15" y="1"/>
                  </a:moveTo>
                  <a:lnTo>
                    <a:pt x="32" y="1"/>
                  </a:lnTo>
                  <a:moveTo>
                    <a:pt x="51" y="58"/>
                  </a:moveTo>
                  <a:lnTo>
                    <a:pt x="70" y="1"/>
                  </a:lnTo>
                  <a:lnTo>
                    <a:pt x="90" y="58"/>
                  </a:lnTo>
                  <a:moveTo>
                    <a:pt x="82" y="42"/>
                  </a:moveTo>
                  <a:lnTo>
                    <a:pt x="56" y="42"/>
                  </a:lnTo>
                  <a:moveTo>
                    <a:pt x="138" y="3"/>
                  </a:moveTo>
                  <a:lnTo>
                    <a:pt x="121" y="1"/>
                  </a:lnTo>
                  <a:moveTo>
                    <a:pt x="121" y="1"/>
                  </a:moveTo>
                  <a:lnTo>
                    <a:pt x="111" y="6"/>
                  </a:lnTo>
                  <a:lnTo>
                    <a:pt x="109" y="15"/>
                  </a:lnTo>
                  <a:lnTo>
                    <a:pt x="116" y="22"/>
                  </a:lnTo>
                  <a:moveTo>
                    <a:pt x="116" y="25"/>
                  </a:moveTo>
                  <a:lnTo>
                    <a:pt x="133" y="32"/>
                  </a:lnTo>
                  <a:moveTo>
                    <a:pt x="128" y="56"/>
                  </a:moveTo>
                  <a:lnTo>
                    <a:pt x="138" y="51"/>
                  </a:lnTo>
                  <a:lnTo>
                    <a:pt x="140" y="42"/>
                  </a:lnTo>
                  <a:lnTo>
                    <a:pt x="133" y="34"/>
                  </a:lnTo>
                  <a:moveTo>
                    <a:pt x="109" y="49"/>
                  </a:moveTo>
                  <a:lnTo>
                    <a:pt x="128" y="56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6" name="path 256"/>
            <p:cNvSpPr/>
            <p:nvPr/>
          </p:nvSpPr>
          <p:spPr>
            <a:xfrm>
              <a:off x="400050" y="107441"/>
              <a:ext cx="179831" cy="12191"/>
            </a:xfrm>
            <a:custGeom>
              <a:avLst/>
              <a:gdLst/>
              <a:ahLst/>
              <a:cxnLst/>
              <a:rect l="0" t="0" r="0" b="0"/>
              <a:pathLst>
                <a:path w="283" h="19">
                  <a:moveTo>
                    <a:pt x="0" y="2"/>
                  </a:moveTo>
                  <a:lnTo>
                    <a:pt x="0" y="19"/>
                  </a:lnTo>
                  <a:lnTo>
                    <a:pt x="283" y="0"/>
                  </a:lnTo>
                  <a:lnTo>
                    <a:pt x="0" y="2"/>
                  </a:lnTo>
                </a:path>
                <a:path w="283" h="19">
                  <a:moveTo>
                    <a:pt x="0" y="19"/>
                  </a:moveTo>
                  <a:lnTo>
                    <a:pt x="283" y="0"/>
                  </a:lnTo>
                  <a:lnTo>
                    <a:pt x="283" y="16"/>
                  </a:lnTo>
                  <a:lnTo>
                    <a:pt x="0" y="19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58" name="path 258"/>
            <p:cNvSpPr/>
            <p:nvPr/>
          </p:nvSpPr>
          <p:spPr>
            <a:xfrm>
              <a:off x="579119" y="107441"/>
              <a:ext cx="1523" cy="10668"/>
            </a:xfrm>
            <a:custGeom>
              <a:avLst/>
              <a:gdLst/>
              <a:ahLst/>
              <a:cxnLst/>
              <a:rect l="0" t="0" r="0" b="0"/>
              <a:pathLst>
                <a:path w="2" h="16">
                  <a:moveTo>
                    <a:pt x="1" y="0"/>
                  </a:moveTo>
                  <a:lnTo>
                    <a:pt x="1" y="16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60" name="path 260"/>
          <p:cNvSpPr/>
          <p:nvPr/>
        </p:nvSpPr>
        <p:spPr>
          <a:xfrm>
            <a:off x="9091421" y="4374134"/>
            <a:ext cx="583691" cy="144779"/>
          </a:xfrm>
          <a:custGeom>
            <a:avLst/>
            <a:gdLst/>
            <a:ahLst/>
            <a:cxnLst/>
            <a:rect l="0" t="0" r="0" b="0"/>
            <a:pathLst>
              <a:path w="919" h="227">
                <a:moveTo>
                  <a:pt x="1" y="226"/>
                </a:moveTo>
                <a:lnTo>
                  <a:pt x="1" y="1"/>
                </a:lnTo>
                <a:moveTo>
                  <a:pt x="109" y="1"/>
                </a:moveTo>
                <a:lnTo>
                  <a:pt x="109" y="226"/>
                </a:lnTo>
                <a:moveTo>
                  <a:pt x="1" y="109"/>
                </a:moveTo>
                <a:lnTo>
                  <a:pt x="109" y="109"/>
                </a:lnTo>
                <a:moveTo>
                  <a:pt x="169" y="97"/>
                </a:moveTo>
                <a:lnTo>
                  <a:pt x="306" y="97"/>
                </a:lnTo>
                <a:moveTo>
                  <a:pt x="169" y="162"/>
                </a:moveTo>
                <a:lnTo>
                  <a:pt x="306" y="162"/>
                </a:lnTo>
                <a:moveTo>
                  <a:pt x="382" y="1"/>
                </a:moveTo>
                <a:lnTo>
                  <a:pt x="466" y="1"/>
                </a:lnTo>
                <a:lnTo>
                  <a:pt x="421" y="87"/>
                </a:lnTo>
                <a:lnTo>
                  <a:pt x="445" y="87"/>
                </a:lnTo>
                <a:lnTo>
                  <a:pt x="459" y="97"/>
                </a:lnTo>
                <a:lnTo>
                  <a:pt x="466" y="109"/>
                </a:lnTo>
                <a:lnTo>
                  <a:pt x="474" y="140"/>
                </a:lnTo>
                <a:lnTo>
                  <a:pt x="474" y="162"/>
                </a:lnTo>
                <a:lnTo>
                  <a:pt x="466" y="195"/>
                </a:lnTo>
                <a:lnTo>
                  <a:pt x="452" y="217"/>
                </a:lnTo>
                <a:lnTo>
                  <a:pt x="428" y="226"/>
                </a:lnTo>
                <a:lnTo>
                  <a:pt x="406" y="226"/>
                </a:lnTo>
                <a:lnTo>
                  <a:pt x="382" y="217"/>
                </a:lnTo>
                <a:lnTo>
                  <a:pt x="375" y="205"/>
                </a:lnTo>
                <a:lnTo>
                  <a:pt x="368" y="183"/>
                </a:lnTo>
                <a:moveTo>
                  <a:pt x="529" y="205"/>
                </a:moveTo>
                <a:lnTo>
                  <a:pt x="519" y="217"/>
                </a:lnTo>
                <a:lnTo>
                  <a:pt x="529" y="226"/>
                </a:lnTo>
                <a:lnTo>
                  <a:pt x="536" y="217"/>
                </a:lnTo>
                <a:moveTo>
                  <a:pt x="613" y="1"/>
                </a:moveTo>
                <a:lnTo>
                  <a:pt x="697" y="1"/>
                </a:lnTo>
                <a:lnTo>
                  <a:pt x="649" y="87"/>
                </a:lnTo>
                <a:lnTo>
                  <a:pt x="673" y="87"/>
                </a:lnTo>
                <a:lnTo>
                  <a:pt x="687" y="97"/>
                </a:lnTo>
                <a:lnTo>
                  <a:pt x="697" y="109"/>
                </a:lnTo>
                <a:lnTo>
                  <a:pt x="704" y="140"/>
                </a:lnTo>
                <a:lnTo>
                  <a:pt x="704" y="162"/>
                </a:lnTo>
                <a:lnTo>
                  <a:pt x="697" y="195"/>
                </a:lnTo>
                <a:lnTo>
                  <a:pt x="680" y="217"/>
                </a:lnTo>
                <a:lnTo>
                  <a:pt x="658" y="226"/>
                </a:lnTo>
                <a:lnTo>
                  <a:pt x="634" y="226"/>
                </a:lnTo>
                <a:lnTo>
                  <a:pt x="613" y="217"/>
                </a:lnTo>
                <a:lnTo>
                  <a:pt x="603" y="205"/>
                </a:lnTo>
                <a:lnTo>
                  <a:pt x="596" y="183"/>
                </a:lnTo>
                <a:moveTo>
                  <a:pt x="750" y="226"/>
                </a:moveTo>
                <a:lnTo>
                  <a:pt x="750" y="75"/>
                </a:lnTo>
                <a:moveTo>
                  <a:pt x="750" y="118"/>
                </a:moveTo>
                <a:lnTo>
                  <a:pt x="771" y="87"/>
                </a:lnTo>
                <a:lnTo>
                  <a:pt x="788" y="75"/>
                </a:lnTo>
                <a:lnTo>
                  <a:pt x="810" y="75"/>
                </a:lnTo>
                <a:lnTo>
                  <a:pt x="826" y="87"/>
                </a:lnTo>
                <a:lnTo>
                  <a:pt x="834" y="118"/>
                </a:lnTo>
                <a:lnTo>
                  <a:pt x="834" y="226"/>
                </a:lnTo>
                <a:moveTo>
                  <a:pt x="834" y="118"/>
                </a:moveTo>
                <a:lnTo>
                  <a:pt x="855" y="87"/>
                </a:lnTo>
                <a:lnTo>
                  <a:pt x="872" y="75"/>
                </a:lnTo>
                <a:lnTo>
                  <a:pt x="894" y="75"/>
                </a:lnTo>
                <a:lnTo>
                  <a:pt x="910" y="87"/>
                </a:lnTo>
                <a:lnTo>
                  <a:pt x="918" y="118"/>
                </a:lnTo>
                <a:lnTo>
                  <a:pt x="918" y="22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2" name="path 262"/>
          <p:cNvSpPr/>
          <p:nvPr/>
        </p:nvSpPr>
        <p:spPr>
          <a:xfrm>
            <a:off x="4103370" y="4739132"/>
            <a:ext cx="451103" cy="171450"/>
          </a:xfrm>
          <a:custGeom>
            <a:avLst/>
            <a:gdLst/>
            <a:ahLst/>
            <a:cxnLst/>
            <a:rect l="0" t="0" r="0" b="0"/>
            <a:pathLst>
              <a:path w="710" h="270">
                <a:moveTo>
                  <a:pt x="1" y="14"/>
                </a:moveTo>
                <a:lnTo>
                  <a:pt x="1" y="251"/>
                </a:lnTo>
                <a:moveTo>
                  <a:pt x="1" y="38"/>
                </a:moveTo>
                <a:lnTo>
                  <a:pt x="116" y="31"/>
                </a:lnTo>
                <a:moveTo>
                  <a:pt x="121" y="16"/>
                </a:moveTo>
                <a:lnTo>
                  <a:pt x="116" y="251"/>
                </a:lnTo>
                <a:moveTo>
                  <a:pt x="1" y="237"/>
                </a:moveTo>
                <a:lnTo>
                  <a:pt x="111" y="232"/>
                </a:lnTo>
                <a:lnTo>
                  <a:pt x="116" y="247"/>
                </a:lnTo>
                <a:moveTo>
                  <a:pt x="25" y="71"/>
                </a:moveTo>
                <a:lnTo>
                  <a:pt x="97" y="64"/>
                </a:lnTo>
                <a:moveTo>
                  <a:pt x="94" y="98"/>
                </a:moveTo>
                <a:lnTo>
                  <a:pt x="29" y="107"/>
                </a:lnTo>
                <a:moveTo>
                  <a:pt x="13" y="148"/>
                </a:moveTo>
                <a:lnTo>
                  <a:pt x="97" y="139"/>
                </a:lnTo>
                <a:moveTo>
                  <a:pt x="99" y="127"/>
                </a:moveTo>
                <a:lnTo>
                  <a:pt x="87" y="201"/>
                </a:lnTo>
                <a:lnTo>
                  <a:pt x="70" y="172"/>
                </a:lnTo>
                <a:moveTo>
                  <a:pt x="56" y="45"/>
                </a:moveTo>
                <a:lnTo>
                  <a:pt x="56" y="225"/>
                </a:lnTo>
                <a:moveTo>
                  <a:pt x="169" y="112"/>
                </a:moveTo>
                <a:lnTo>
                  <a:pt x="224" y="98"/>
                </a:lnTo>
                <a:moveTo>
                  <a:pt x="169" y="215"/>
                </a:moveTo>
                <a:lnTo>
                  <a:pt x="224" y="172"/>
                </a:lnTo>
                <a:moveTo>
                  <a:pt x="224" y="62"/>
                </a:moveTo>
                <a:lnTo>
                  <a:pt x="313" y="50"/>
                </a:lnTo>
                <a:moveTo>
                  <a:pt x="269" y="0"/>
                </a:moveTo>
                <a:lnTo>
                  <a:pt x="269" y="117"/>
                </a:lnTo>
                <a:moveTo>
                  <a:pt x="214" y="129"/>
                </a:moveTo>
                <a:lnTo>
                  <a:pt x="327" y="115"/>
                </a:lnTo>
                <a:moveTo>
                  <a:pt x="236" y="79"/>
                </a:moveTo>
                <a:lnTo>
                  <a:pt x="250" y="112"/>
                </a:lnTo>
                <a:moveTo>
                  <a:pt x="236" y="146"/>
                </a:moveTo>
                <a:lnTo>
                  <a:pt x="236" y="256"/>
                </a:lnTo>
                <a:moveTo>
                  <a:pt x="236" y="160"/>
                </a:moveTo>
                <a:lnTo>
                  <a:pt x="310" y="153"/>
                </a:lnTo>
                <a:moveTo>
                  <a:pt x="310" y="143"/>
                </a:moveTo>
                <a:lnTo>
                  <a:pt x="303" y="261"/>
                </a:lnTo>
                <a:moveTo>
                  <a:pt x="255" y="177"/>
                </a:moveTo>
                <a:lnTo>
                  <a:pt x="255" y="223"/>
                </a:lnTo>
                <a:moveTo>
                  <a:pt x="255" y="184"/>
                </a:moveTo>
                <a:lnTo>
                  <a:pt x="284" y="180"/>
                </a:lnTo>
                <a:moveTo>
                  <a:pt x="236" y="242"/>
                </a:moveTo>
                <a:lnTo>
                  <a:pt x="303" y="237"/>
                </a:lnTo>
                <a:moveTo>
                  <a:pt x="303" y="64"/>
                </a:moveTo>
                <a:lnTo>
                  <a:pt x="286" y="122"/>
                </a:lnTo>
                <a:moveTo>
                  <a:pt x="255" y="215"/>
                </a:moveTo>
                <a:lnTo>
                  <a:pt x="286" y="211"/>
                </a:lnTo>
                <a:moveTo>
                  <a:pt x="284" y="175"/>
                </a:moveTo>
                <a:lnTo>
                  <a:pt x="281" y="211"/>
                </a:lnTo>
                <a:moveTo>
                  <a:pt x="190" y="14"/>
                </a:moveTo>
                <a:lnTo>
                  <a:pt x="190" y="201"/>
                </a:lnTo>
                <a:moveTo>
                  <a:pt x="404" y="16"/>
                </a:moveTo>
                <a:lnTo>
                  <a:pt x="404" y="242"/>
                </a:lnTo>
                <a:moveTo>
                  <a:pt x="442" y="201"/>
                </a:moveTo>
                <a:lnTo>
                  <a:pt x="394" y="251"/>
                </a:lnTo>
                <a:moveTo>
                  <a:pt x="353" y="134"/>
                </a:moveTo>
                <a:lnTo>
                  <a:pt x="512" y="117"/>
                </a:lnTo>
                <a:moveTo>
                  <a:pt x="471" y="21"/>
                </a:moveTo>
                <a:lnTo>
                  <a:pt x="442" y="64"/>
                </a:lnTo>
                <a:lnTo>
                  <a:pt x="404" y="103"/>
                </a:lnTo>
                <a:moveTo>
                  <a:pt x="425" y="129"/>
                </a:moveTo>
                <a:lnTo>
                  <a:pt x="481" y="235"/>
                </a:lnTo>
                <a:lnTo>
                  <a:pt x="512" y="232"/>
                </a:lnTo>
                <a:moveTo>
                  <a:pt x="589" y="45"/>
                </a:moveTo>
                <a:lnTo>
                  <a:pt x="584" y="131"/>
                </a:lnTo>
                <a:lnTo>
                  <a:pt x="565" y="218"/>
                </a:lnTo>
                <a:lnTo>
                  <a:pt x="543" y="263"/>
                </a:lnTo>
                <a:moveTo>
                  <a:pt x="627" y="4"/>
                </a:moveTo>
                <a:lnTo>
                  <a:pt x="641" y="50"/>
                </a:lnTo>
                <a:moveTo>
                  <a:pt x="589" y="67"/>
                </a:moveTo>
                <a:lnTo>
                  <a:pt x="701" y="52"/>
                </a:lnTo>
                <a:moveTo>
                  <a:pt x="620" y="67"/>
                </a:moveTo>
                <a:lnTo>
                  <a:pt x="620" y="153"/>
                </a:lnTo>
                <a:moveTo>
                  <a:pt x="620" y="143"/>
                </a:moveTo>
                <a:lnTo>
                  <a:pt x="665" y="139"/>
                </a:lnTo>
                <a:moveTo>
                  <a:pt x="658" y="139"/>
                </a:moveTo>
                <a:lnTo>
                  <a:pt x="663" y="64"/>
                </a:lnTo>
                <a:moveTo>
                  <a:pt x="610" y="172"/>
                </a:moveTo>
                <a:lnTo>
                  <a:pt x="668" y="163"/>
                </a:lnTo>
                <a:moveTo>
                  <a:pt x="569" y="268"/>
                </a:moveTo>
                <a:lnTo>
                  <a:pt x="639" y="220"/>
                </a:lnTo>
                <a:lnTo>
                  <a:pt x="656" y="194"/>
                </a:lnTo>
                <a:lnTo>
                  <a:pt x="670" y="155"/>
                </a:lnTo>
                <a:moveTo>
                  <a:pt x="610" y="187"/>
                </a:moveTo>
                <a:lnTo>
                  <a:pt x="692" y="268"/>
                </a:lnTo>
                <a:lnTo>
                  <a:pt x="709" y="268"/>
                </a:lnTo>
                <a:moveTo>
                  <a:pt x="591" y="112"/>
                </a:moveTo>
                <a:lnTo>
                  <a:pt x="701" y="10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4" name="path 264"/>
          <p:cNvSpPr/>
          <p:nvPr/>
        </p:nvSpPr>
        <p:spPr>
          <a:xfrm>
            <a:off x="8599170" y="4444238"/>
            <a:ext cx="108203" cy="97535"/>
          </a:xfrm>
          <a:custGeom>
            <a:avLst/>
            <a:gdLst/>
            <a:ahLst/>
            <a:cxnLst/>
            <a:rect l="0" t="0" r="0" b="0"/>
            <a:pathLst>
              <a:path w="170" h="153">
                <a:moveTo>
                  <a:pt x="1" y="152"/>
                </a:moveTo>
                <a:lnTo>
                  <a:pt x="1" y="1"/>
                </a:lnTo>
                <a:moveTo>
                  <a:pt x="1" y="44"/>
                </a:moveTo>
                <a:lnTo>
                  <a:pt x="25" y="13"/>
                </a:lnTo>
                <a:lnTo>
                  <a:pt x="39" y="1"/>
                </a:lnTo>
                <a:lnTo>
                  <a:pt x="63" y="1"/>
                </a:lnTo>
                <a:lnTo>
                  <a:pt x="77" y="13"/>
                </a:lnTo>
                <a:lnTo>
                  <a:pt x="85" y="44"/>
                </a:lnTo>
                <a:lnTo>
                  <a:pt x="85" y="152"/>
                </a:lnTo>
                <a:moveTo>
                  <a:pt x="85" y="44"/>
                </a:moveTo>
                <a:lnTo>
                  <a:pt x="109" y="13"/>
                </a:lnTo>
                <a:lnTo>
                  <a:pt x="123" y="1"/>
                </a:lnTo>
                <a:lnTo>
                  <a:pt x="147" y="1"/>
                </a:lnTo>
                <a:lnTo>
                  <a:pt x="161" y="13"/>
                </a:lnTo>
                <a:lnTo>
                  <a:pt x="169" y="44"/>
                </a:lnTo>
                <a:lnTo>
                  <a:pt x="169" y="15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0" name="group 20"/>
          <p:cNvGrpSpPr/>
          <p:nvPr/>
        </p:nvGrpSpPr>
        <p:grpSpPr>
          <a:xfrm rot="21600000">
            <a:off x="6721602" y="4666742"/>
            <a:ext cx="582167" cy="231647"/>
            <a:chOff x="0" y="0"/>
            <a:chExt cx="582167" cy="231647"/>
          </a:xfrm>
        </p:grpSpPr>
        <p:sp>
          <p:nvSpPr>
            <p:cNvPr id="266" name="path 266"/>
            <p:cNvSpPr/>
            <p:nvPr/>
          </p:nvSpPr>
          <p:spPr>
            <a:xfrm>
              <a:off x="0" y="0"/>
              <a:ext cx="582167" cy="231647"/>
            </a:xfrm>
            <a:custGeom>
              <a:avLst/>
              <a:gdLst/>
              <a:ahLst/>
              <a:cxnLst/>
              <a:rect l="0" t="0" r="0" b="0"/>
              <a:pathLst>
                <a:path w="916" h="364">
                  <a:moveTo>
                    <a:pt x="1" y="8"/>
                  </a:moveTo>
                  <a:lnTo>
                    <a:pt x="913" y="1"/>
                  </a:lnTo>
                  <a:lnTo>
                    <a:pt x="915" y="356"/>
                  </a:lnTo>
                  <a:lnTo>
                    <a:pt x="3" y="363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68" name="path 268"/>
            <p:cNvSpPr/>
            <p:nvPr/>
          </p:nvSpPr>
          <p:spPr>
            <a:xfrm>
              <a:off x="2285" y="112013"/>
              <a:ext cx="94488" cy="10668"/>
            </a:xfrm>
            <a:custGeom>
              <a:avLst/>
              <a:gdLst/>
              <a:ahLst/>
              <a:cxnLst/>
              <a:rect l="0" t="0" r="0" b="0"/>
              <a:pathLst>
                <a:path w="148" h="16">
                  <a:moveTo>
                    <a:pt x="0" y="2"/>
                  </a:moveTo>
                  <a:lnTo>
                    <a:pt x="0" y="16"/>
                  </a:lnTo>
                  <a:lnTo>
                    <a:pt x="148" y="0"/>
                  </a:lnTo>
                  <a:lnTo>
                    <a:pt x="0" y="2"/>
                  </a:lnTo>
                </a:path>
                <a:path w="148" h="16">
                  <a:moveTo>
                    <a:pt x="0" y="16"/>
                  </a:moveTo>
                  <a:lnTo>
                    <a:pt x="148" y="0"/>
                  </a:lnTo>
                  <a:lnTo>
                    <a:pt x="148" y="16"/>
                  </a:lnTo>
                  <a:lnTo>
                    <a:pt x="0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0" name="path 270"/>
            <p:cNvSpPr/>
            <p:nvPr/>
          </p:nvSpPr>
          <p:spPr>
            <a:xfrm>
              <a:off x="96011" y="69341"/>
              <a:ext cx="1523" cy="53340"/>
            </a:xfrm>
            <a:custGeom>
              <a:avLst/>
              <a:gdLst/>
              <a:ahLst/>
              <a:cxnLst/>
              <a:rect l="0" t="0" r="0" b="0"/>
              <a:pathLst>
                <a:path w="2" h="84">
                  <a:moveTo>
                    <a:pt x="1" y="0"/>
                  </a:moveTo>
                  <a:lnTo>
                    <a:pt x="1" y="76"/>
                  </a:lnTo>
                  <a:moveTo>
                    <a:pt x="1" y="67"/>
                  </a:moveTo>
                  <a:lnTo>
                    <a:pt x="1" y="8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2" name="path 272"/>
            <p:cNvSpPr/>
            <p:nvPr/>
          </p:nvSpPr>
          <p:spPr>
            <a:xfrm>
              <a:off x="96773" y="112013"/>
              <a:ext cx="97535" cy="10668"/>
            </a:xfrm>
            <a:custGeom>
              <a:avLst/>
              <a:gdLst/>
              <a:ahLst/>
              <a:cxnLst/>
              <a:rect l="0" t="0" r="0" b="0"/>
              <a:pathLst>
                <a:path w="153" h="16">
                  <a:moveTo>
                    <a:pt x="0" y="0"/>
                  </a:moveTo>
                  <a:lnTo>
                    <a:pt x="0" y="16"/>
                  </a:lnTo>
                  <a:lnTo>
                    <a:pt x="153" y="0"/>
                  </a:lnTo>
                  <a:lnTo>
                    <a:pt x="0" y="0"/>
                  </a:lnTo>
                </a:path>
                <a:path w="153" h="16">
                  <a:moveTo>
                    <a:pt x="0" y="16"/>
                  </a:moveTo>
                  <a:lnTo>
                    <a:pt x="153" y="0"/>
                  </a:lnTo>
                  <a:lnTo>
                    <a:pt x="153" y="14"/>
                  </a:lnTo>
                  <a:lnTo>
                    <a:pt x="0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4" name="path 274"/>
            <p:cNvSpPr/>
            <p:nvPr/>
          </p:nvSpPr>
          <p:spPr>
            <a:xfrm>
              <a:off x="193547" y="67817"/>
              <a:ext cx="1523" cy="53340"/>
            </a:xfrm>
            <a:custGeom>
              <a:avLst/>
              <a:gdLst/>
              <a:ahLst/>
              <a:cxnLst/>
              <a:rect l="0" t="0" r="0" b="0"/>
              <a:pathLst>
                <a:path w="2" h="84">
                  <a:moveTo>
                    <a:pt x="1" y="0"/>
                  </a:moveTo>
                  <a:lnTo>
                    <a:pt x="1" y="76"/>
                  </a:lnTo>
                  <a:moveTo>
                    <a:pt x="1" y="69"/>
                  </a:moveTo>
                  <a:lnTo>
                    <a:pt x="1" y="8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6" name="path 276"/>
            <p:cNvSpPr/>
            <p:nvPr/>
          </p:nvSpPr>
          <p:spPr>
            <a:xfrm>
              <a:off x="194309" y="112013"/>
              <a:ext cx="96011" cy="9144"/>
            </a:xfrm>
            <a:custGeom>
              <a:avLst/>
              <a:gdLst/>
              <a:ahLst/>
              <a:cxnLst/>
              <a:rect l="0" t="0" r="0" b="0"/>
              <a:pathLst>
                <a:path w="151" h="14">
                  <a:moveTo>
                    <a:pt x="0" y="0"/>
                  </a:moveTo>
                  <a:lnTo>
                    <a:pt x="0" y="14"/>
                  </a:lnTo>
                  <a:lnTo>
                    <a:pt x="151" y="0"/>
                  </a:lnTo>
                  <a:lnTo>
                    <a:pt x="0" y="0"/>
                  </a:lnTo>
                </a:path>
                <a:path w="151" h="14">
                  <a:moveTo>
                    <a:pt x="0" y="14"/>
                  </a:moveTo>
                  <a:lnTo>
                    <a:pt x="151" y="0"/>
                  </a:lnTo>
                  <a:lnTo>
                    <a:pt x="151" y="14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78" name="path 278"/>
            <p:cNvSpPr/>
            <p:nvPr/>
          </p:nvSpPr>
          <p:spPr>
            <a:xfrm>
              <a:off x="289559" y="67817"/>
              <a:ext cx="1523" cy="53340"/>
            </a:xfrm>
            <a:custGeom>
              <a:avLst/>
              <a:gdLst/>
              <a:ahLst/>
              <a:cxnLst/>
              <a:rect l="0" t="0" r="0" b="0"/>
              <a:pathLst>
                <a:path w="2" h="84">
                  <a:moveTo>
                    <a:pt x="1" y="0"/>
                  </a:moveTo>
                  <a:lnTo>
                    <a:pt x="1" y="76"/>
                  </a:lnTo>
                  <a:moveTo>
                    <a:pt x="1" y="69"/>
                  </a:moveTo>
                  <a:lnTo>
                    <a:pt x="1" y="8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0" name="path 280"/>
            <p:cNvSpPr/>
            <p:nvPr/>
          </p:nvSpPr>
          <p:spPr>
            <a:xfrm>
              <a:off x="290321" y="110489"/>
              <a:ext cx="97535" cy="10667"/>
            </a:xfrm>
            <a:custGeom>
              <a:avLst/>
              <a:gdLst/>
              <a:ahLst/>
              <a:cxnLst/>
              <a:rect l="0" t="0" r="0" b="0"/>
              <a:pathLst>
                <a:path w="153" h="16">
                  <a:moveTo>
                    <a:pt x="0" y="2"/>
                  </a:moveTo>
                  <a:lnTo>
                    <a:pt x="0" y="16"/>
                  </a:lnTo>
                  <a:lnTo>
                    <a:pt x="153" y="0"/>
                  </a:lnTo>
                  <a:lnTo>
                    <a:pt x="0" y="2"/>
                  </a:lnTo>
                </a:path>
                <a:path w="153" h="16">
                  <a:moveTo>
                    <a:pt x="0" y="16"/>
                  </a:moveTo>
                  <a:lnTo>
                    <a:pt x="153" y="0"/>
                  </a:lnTo>
                  <a:lnTo>
                    <a:pt x="153" y="14"/>
                  </a:lnTo>
                  <a:lnTo>
                    <a:pt x="0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2" name="path 282"/>
            <p:cNvSpPr/>
            <p:nvPr/>
          </p:nvSpPr>
          <p:spPr>
            <a:xfrm>
              <a:off x="387095" y="66294"/>
              <a:ext cx="1523" cy="53339"/>
            </a:xfrm>
            <a:custGeom>
              <a:avLst/>
              <a:gdLst/>
              <a:ahLst/>
              <a:cxnLst/>
              <a:rect l="0" t="0" r="0" b="0"/>
              <a:pathLst>
                <a:path w="2" h="83">
                  <a:moveTo>
                    <a:pt x="1" y="0"/>
                  </a:moveTo>
                  <a:lnTo>
                    <a:pt x="1" y="76"/>
                  </a:lnTo>
                  <a:moveTo>
                    <a:pt x="1" y="69"/>
                  </a:moveTo>
                  <a:lnTo>
                    <a:pt x="1" y="8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4" name="path 284"/>
            <p:cNvSpPr/>
            <p:nvPr/>
          </p:nvSpPr>
          <p:spPr>
            <a:xfrm>
              <a:off x="387857" y="110489"/>
              <a:ext cx="97535" cy="9144"/>
            </a:xfrm>
            <a:custGeom>
              <a:avLst/>
              <a:gdLst/>
              <a:ahLst/>
              <a:cxnLst/>
              <a:rect l="0" t="0" r="0" b="0"/>
              <a:pathLst>
                <a:path w="153" h="14">
                  <a:moveTo>
                    <a:pt x="0" y="0"/>
                  </a:moveTo>
                  <a:lnTo>
                    <a:pt x="0" y="14"/>
                  </a:lnTo>
                  <a:lnTo>
                    <a:pt x="153" y="0"/>
                  </a:lnTo>
                  <a:lnTo>
                    <a:pt x="0" y="0"/>
                  </a:lnTo>
                </a:path>
                <a:path w="153" h="14">
                  <a:moveTo>
                    <a:pt x="0" y="14"/>
                  </a:moveTo>
                  <a:lnTo>
                    <a:pt x="153" y="0"/>
                  </a:lnTo>
                  <a:lnTo>
                    <a:pt x="153" y="14"/>
                  </a:lnTo>
                  <a:lnTo>
                    <a:pt x="0" y="1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6" name="path 286"/>
            <p:cNvSpPr/>
            <p:nvPr/>
          </p:nvSpPr>
          <p:spPr>
            <a:xfrm>
              <a:off x="483108" y="66270"/>
              <a:ext cx="3047" cy="53363"/>
            </a:xfrm>
            <a:custGeom>
              <a:avLst/>
              <a:gdLst/>
              <a:ahLst/>
              <a:cxnLst/>
              <a:rect l="0" t="0" r="0" b="0"/>
              <a:pathLst>
                <a:path w="4" h="84">
                  <a:moveTo>
                    <a:pt x="1" y="0"/>
                  </a:moveTo>
                  <a:lnTo>
                    <a:pt x="3" y="76"/>
                  </a:lnTo>
                  <a:moveTo>
                    <a:pt x="3" y="69"/>
                  </a:moveTo>
                  <a:lnTo>
                    <a:pt x="3" y="8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88" name="path 288"/>
            <p:cNvSpPr/>
            <p:nvPr/>
          </p:nvSpPr>
          <p:spPr>
            <a:xfrm>
              <a:off x="485393" y="108965"/>
              <a:ext cx="94488" cy="10667"/>
            </a:xfrm>
            <a:custGeom>
              <a:avLst/>
              <a:gdLst/>
              <a:ahLst/>
              <a:cxnLst/>
              <a:rect l="0" t="0" r="0" b="0"/>
              <a:pathLst>
                <a:path w="148" h="16">
                  <a:moveTo>
                    <a:pt x="0" y="2"/>
                  </a:moveTo>
                  <a:lnTo>
                    <a:pt x="0" y="16"/>
                  </a:lnTo>
                  <a:lnTo>
                    <a:pt x="148" y="0"/>
                  </a:lnTo>
                  <a:lnTo>
                    <a:pt x="0" y="2"/>
                  </a:lnTo>
                </a:path>
                <a:path w="148" h="16">
                  <a:moveTo>
                    <a:pt x="0" y="16"/>
                  </a:moveTo>
                  <a:lnTo>
                    <a:pt x="148" y="0"/>
                  </a:lnTo>
                  <a:lnTo>
                    <a:pt x="148" y="14"/>
                  </a:lnTo>
                  <a:lnTo>
                    <a:pt x="0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290" name="path 290"/>
            <p:cNvSpPr/>
            <p:nvPr/>
          </p:nvSpPr>
          <p:spPr>
            <a:xfrm>
              <a:off x="579119" y="108965"/>
              <a:ext cx="1523" cy="9143"/>
            </a:xfrm>
            <a:custGeom>
              <a:avLst/>
              <a:gdLst/>
              <a:ahLst/>
              <a:cxnLst/>
              <a:rect l="0" t="0" r="0" b="0"/>
              <a:pathLst>
                <a:path w="2" h="14">
                  <a:moveTo>
                    <a:pt x="1" y="0"/>
                  </a:moveTo>
                  <a:lnTo>
                    <a:pt x="1" y="1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292" name="path 292"/>
          <p:cNvSpPr/>
          <p:nvPr/>
        </p:nvSpPr>
        <p:spPr>
          <a:xfrm>
            <a:off x="8599170" y="4784089"/>
            <a:ext cx="108203" cy="97536"/>
          </a:xfrm>
          <a:custGeom>
            <a:avLst/>
            <a:gdLst/>
            <a:ahLst/>
            <a:cxnLst/>
            <a:rect l="0" t="0" r="0" b="0"/>
            <a:pathLst>
              <a:path w="170" h="153">
                <a:moveTo>
                  <a:pt x="1" y="152"/>
                </a:moveTo>
                <a:lnTo>
                  <a:pt x="1" y="1"/>
                </a:lnTo>
                <a:moveTo>
                  <a:pt x="1" y="44"/>
                </a:moveTo>
                <a:lnTo>
                  <a:pt x="25" y="13"/>
                </a:lnTo>
                <a:lnTo>
                  <a:pt x="39" y="1"/>
                </a:lnTo>
                <a:lnTo>
                  <a:pt x="63" y="1"/>
                </a:lnTo>
                <a:lnTo>
                  <a:pt x="77" y="13"/>
                </a:lnTo>
                <a:lnTo>
                  <a:pt x="85" y="44"/>
                </a:lnTo>
                <a:lnTo>
                  <a:pt x="85" y="152"/>
                </a:lnTo>
                <a:moveTo>
                  <a:pt x="85" y="44"/>
                </a:moveTo>
                <a:lnTo>
                  <a:pt x="109" y="13"/>
                </a:lnTo>
                <a:lnTo>
                  <a:pt x="123" y="1"/>
                </a:lnTo>
                <a:lnTo>
                  <a:pt x="147" y="1"/>
                </a:lnTo>
                <a:lnTo>
                  <a:pt x="161" y="13"/>
                </a:lnTo>
                <a:lnTo>
                  <a:pt x="169" y="44"/>
                </a:lnTo>
                <a:lnTo>
                  <a:pt x="169" y="15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4" name="path 294"/>
          <p:cNvSpPr/>
          <p:nvPr/>
        </p:nvSpPr>
        <p:spPr>
          <a:xfrm>
            <a:off x="7543800" y="4736846"/>
            <a:ext cx="310096" cy="144779"/>
          </a:xfrm>
          <a:custGeom>
            <a:avLst/>
            <a:gdLst/>
            <a:ahLst/>
            <a:cxnLst/>
            <a:rect l="0" t="0" r="0" b="0"/>
            <a:pathLst>
              <a:path w="488" h="227">
                <a:moveTo>
                  <a:pt x="0" y="1"/>
                </a:moveTo>
                <a:lnTo>
                  <a:pt x="105" y="1"/>
                </a:lnTo>
                <a:lnTo>
                  <a:pt x="31" y="226"/>
                </a:lnTo>
                <a:moveTo>
                  <a:pt x="151" y="1"/>
                </a:moveTo>
                <a:lnTo>
                  <a:pt x="259" y="1"/>
                </a:lnTo>
                <a:lnTo>
                  <a:pt x="182" y="226"/>
                </a:lnTo>
                <a:moveTo>
                  <a:pt x="311" y="205"/>
                </a:moveTo>
                <a:lnTo>
                  <a:pt x="304" y="217"/>
                </a:lnTo>
                <a:lnTo>
                  <a:pt x="311" y="226"/>
                </a:lnTo>
                <a:lnTo>
                  <a:pt x="319" y="217"/>
                </a:lnTo>
                <a:moveTo>
                  <a:pt x="381" y="1"/>
                </a:moveTo>
                <a:lnTo>
                  <a:pt x="487" y="1"/>
                </a:lnTo>
                <a:lnTo>
                  <a:pt x="412" y="22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96" name="path 296"/>
          <p:cNvSpPr/>
          <p:nvPr/>
        </p:nvSpPr>
        <p:spPr>
          <a:xfrm>
            <a:off x="9091421" y="4712462"/>
            <a:ext cx="583691" cy="146303"/>
          </a:xfrm>
          <a:custGeom>
            <a:avLst/>
            <a:gdLst/>
            <a:ahLst/>
            <a:cxnLst/>
            <a:rect l="0" t="0" r="0" b="0"/>
            <a:pathLst>
              <a:path w="919" h="230">
                <a:moveTo>
                  <a:pt x="1" y="229"/>
                </a:moveTo>
                <a:lnTo>
                  <a:pt x="1" y="1"/>
                </a:lnTo>
                <a:moveTo>
                  <a:pt x="109" y="1"/>
                </a:moveTo>
                <a:lnTo>
                  <a:pt x="109" y="229"/>
                </a:lnTo>
                <a:moveTo>
                  <a:pt x="1" y="111"/>
                </a:moveTo>
                <a:lnTo>
                  <a:pt x="109" y="111"/>
                </a:lnTo>
                <a:moveTo>
                  <a:pt x="169" y="99"/>
                </a:moveTo>
                <a:lnTo>
                  <a:pt x="306" y="99"/>
                </a:lnTo>
                <a:moveTo>
                  <a:pt x="169" y="164"/>
                </a:moveTo>
                <a:lnTo>
                  <a:pt x="306" y="164"/>
                </a:lnTo>
                <a:moveTo>
                  <a:pt x="382" y="1"/>
                </a:moveTo>
                <a:lnTo>
                  <a:pt x="466" y="1"/>
                </a:lnTo>
                <a:lnTo>
                  <a:pt x="421" y="89"/>
                </a:lnTo>
                <a:lnTo>
                  <a:pt x="445" y="89"/>
                </a:lnTo>
                <a:lnTo>
                  <a:pt x="459" y="99"/>
                </a:lnTo>
                <a:lnTo>
                  <a:pt x="466" y="111"/>
                </a:lnTo>
                <a:lnTo>
                  <a:pt x="474" y="142"/>
                </a:lnTo>
                <a:lnTo>
                  <a:pt x="474" y="164"/>
                </a:lnTo>
                <a:lnTo>
                  <a:pt x="466" y="197"/>
                </a:lnTo>
                <a:lnTo>
                  <a:pt x="452" y="219"/>
                </a:lnTo>
                <a:lnTo>
                  <a:pt x="428" y="229"/>
                </a:lnTo>
                <a:lnTo>
                  <a:pt x="406" y="229"/>
                </a:lnTo>
                <a:lnTo>
                  <a:pt x="382" y="219"/>
                </a:lnTo>
                <a:lnTo>
                  <a:pt x="375" y="207"/>
                </a:lnTo>
                <a:lnTo>
                  <a:pt x="368" y="185"/>
                </a:lnTo>
                <a:moveTo>
                  <a:pt x="529" y="207"/>
                </a:moveTo>
                <a:lnTo>
                  <a:pt x="519" y="219"/>
                </a:lnTo>
                <a:lnTo>
                  <a:pt x="529" y="229"/>
                </a:lnTo>
                <a:lnTo>
                  <a:pt x="536" y="219"/>
                </a:lnTo>
                <a:moveTo>
                  <a:pt x="596" y="1"/>
                </a:moveTo>
                <a:lnTo>
                  <a:pt x="704" y="1"/>
                </a:lnTo>
                <a:lnTo>
                  <a:pt x="627" y="229"/>
                </a:lnTo>
                <a:moveTo>
                  <a:pt x="750" y="229"/>
                </a:moveTo>
                <a:lnTo>
                  <a:pt x="750" y="77"/>
                </a:lnTo>
                <a:moveTo>
                  <a:pt x="750" y="121"/>
                </a:moveTo>
                <a:lnTo>
                  <a:pt x="771" y="89"/>
                </a:lnTo>
                <a:lnTo>
                  <a:pt x="788" y="77"/>
                </a:lnTo>
                <a:lnTo>
                  <a:pt x="810" y="77"/>
                </a:lnTo>
                <a:lnTo>
                  <a:pt x="826" y="89"/>
                </a:lnTo>
                <a:lnTo>
                  <a:pt x="834" y="121"/>
                </a:lnTo>
                <a:lnTo>
                  <a:pt x="834" y="229"/>
                </a:lnTo>
                <a:moveTo>
                  <a:pt x="834" y="121"/>
                </a:moveTo>
                <a:lnTo>
                  <a:pt x="855" y="89"/>
                </a:lnTo>
                <a:lnTo>
                  <a:pt x="872" y="77"/>
                </a:lnTo>
                <a:lnTo>
                  <a:pt x="894" y="77"/>
                </a:lnTo>
                <a:lnTo>
                  <a:pt x="910" y="89"/>
                </a:lnTo>
                <a:lnTo>
                  <a:pt x="918" y="121"/>
                </a:lnTo>
                <a:lnTo>
                  <a:pt x="918" y="22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298" name="table 298"/>
          <p:cNvGraphicFramePr>
            <a:graphicFrameLocks noGrp="1"/>
          </p:cNvGraphicFramePr>
          <p:nvPr/>
        </p:nvGraphicFramePr>
        <p:xfrm>
          <a:off x="6721602" y="5006594"/>
          <a:ext cx="581659" cy="231140"/>
        </p:xfrm>
        <a:graphic>
          <a:graphicData uri="http://schemas.openxmlformats.org/drawingml/2006/table">
            <a:tbl>
              <a:tblPr/>
              <a:tblGrid>
                <a:gridCol w="157479"/>
                <a:gridCol w="424180"/>
              </a:tblGrid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65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65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55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855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00" name="path 300"/>
          <p:cNvSpPr/>
          <p:nvPr/>
        </p:nvSpPr>
        <p:spPr>
          <a:xfrm>
            <a:off x="4092702" y="5078743"/>
            <a:ext cx="818388" cy="171690"/>
          </a:xfrm>
          <a:custGeom>
            <a:avLst/>
            <a:gdLst/>
            <a:ahLst/>
            <a:cxnLst/>
            <a:rect l="0" t="0" r="0" b="0"/>
            <a:pathLst>
              <a:path w="1288" h="270">
                <a:moveTo>
                  <a:pt x="128" y="101"/>
                </a:moveTo>
                <a:lnTo>
                  <a:pt x="128" y="257"/>
                </a:lnTo>
                <a:moveTo>
                  <a:pt x="94" y="103"/>
                </a:moveTo>
                <a:lnTo>
                  <a:pt x="154" y="96"/>
                </a:lnTo>
                <a:moveTo>
                  <a:pt x="97" y="29"/>
                </a:moveTo>
                <a:lnTo>
                  <a:pt x="92" y="165"/>
                </a:lnTo>
                <a:lnTo>
                  <a:pt x="85" y="199"/>
                </a:lnTo>
                <a:lnTo>
                  <a:pt x="73" y="242"/>
                </a:lnTo>
                <a:moveTo>
                  <a:pt x="142" y="14"/>
                </a:moveTo>
                <a:lnTo>
                  <a:pt x="97" y="55"/>
                </a:lnTo>
                <a:moveTo>
                  <a:pt x="56" y="168"/>
                </a:moveTo>
                <a:lnTo>
                  <a:pt x="80" y="199"/>
                </a:lnTo>
                <a:moveTo>
                  <a:pt x="32" y="168"/>
                </a:moveTo>
                <a:lnTo>
                  <a:pt x="1" y="221"/>
                </a:lnTo>
                <a:moveTo>
                  <a:pt x="42" y="108"/>
                </a:moveTo>
                <a:lnTo>
                  <a:pt x="42" y="245"/>
                </a:lnTo>
                <a:lnTo>
                  <a:pt x="25" y="221"/>
                </a:lnTo>
                <a:moveTo>
                  <a:pt x="10" y="153"/>
                </a:moveTo>
                <a:lnTo>
                  <a:pt x="78" y="144"/>
                </a:lnTo>
                <a:moveTo>
                  <a:pt x="1" y="115"/>
                </a:moveTo>
                <a:lnTo>
                  <a:pt x="82" y="103"/>
                </a:lnTo>
                <a:moveTo>
                  <a:pt x="56" y="50"/>
                </a:moveTo>
                <a:lnTo>
                  <a:pt x="51" y="103"/>
                </a:lnTo>
                <a:moveTo>
                  <a:pt x="25" y="65"/>
                </a:moveTo>
                <a:lnTo>
                  <a:pt x="34" y="96"/>
                </a:lnTo>
                <a:moveTo>
                  <a:pt x="10" y="53"/>
                </a:moveTo>
                <a:lnTo>
                  <a:pt x="78" y="43"/>
                </a:lnTo>
                <a:moveTo>
                  <a:pt x="34" y="7"/>
                </a:moveTo>
                <a:lnTo>
                  <a:pt x="46" y="31"/>
                </a:lnTo>
                <a:moveTo>
                  <a:pt x="185" y="189"/>
                </a:moveTo>
                <a:lnTo>
                  <a:pt x="205" y="221"/>
                </a:lnTo>
                <a:lnTo>
                  <a:pt x="231" y="74"/>
                </a:lnTo>
                <a:moveTo>
                  <a:pt x="210" y="103"/>
                </a:moveTo>
                <a:lnTo>
                  <a:pt x="188" y="69"/>
                </a:lnTo>
                <a:moveTo>
                  <a:pt x="207" y="5"/>
                </a:moveTo>
                <a:lnTo>
                  <a:pt x="231" y="41"/>
                </a:lnTo>
                <a:moveTo>
                  <a:pt x="315" y="5"/>
                </a:moveTo>
                <a:lnTo>
                  <a:pt x="282" y="65"/>
                </a:lnTo>
                <a:lnTo>
                  <a:pt x="231" y="120"/>
                </a:lnTo>
                <a:moveTo>
                  <a:pt x="258" y="36"/>
                </a:moveTo>
                <a:lnTo>
                  <a:pt x="320" y="113"/>
                </a:lnTo>
                <a:lnTo>
                  <a:pt x="344" y="113"/>
                </a:lnTo>
                <a:moveTo>
                  <a:pt x="315" y="129"/>
                </a:moveTo>
                <a:lnTo>
                  <a:pt x="248" y="134"/>
                </a:lnTo>
                <a:moveTo>
                  <a:pt x="231" y="177"/>
                </a:moveTo>
                <a:lnTo>
                  <a:pt x="327" y="168"/>
                </a:lnTo>
                <a:moveTo>
                  <a:pt x="279" y="91"/>
                </a:moveTo>
                <a:lnTo>
                  <a:pt x="279" y="254"/>
                </a:lnTo>
                <a:moveTo>
                  <a:pt x="245" y="21"/>
                </a:moveTo>
                <a:lnTo>
                  <a:pt x="310" y="14"/>
                </a:lnTo>
                <a:moveTo>
                  <a:pt x="378" y="41"/>
                </a:moveTo>
                <a:lnTo>
                  <a:pt x="526" y="26"/>
                </a:lnTo>
                <a:moveTo>
                  <a:pt x="404" y="77"/>
                </a:moveTo>
                <a:lnTo>
                  <a:pt x="406" y="252"/>
                </a:lnTo>
                <a:moveTo>
                  <a:pt x="406" y="225"/>
                </a:moveTo>
                <a:lnTo>
                  <a:pt x="493" y="216"/>
                </a:lnTo>
                <a:lnTo>
                  <a:pt x="505" y="237"/>
                </a:lnTo>
                <a:moveTo>
                  <a:pt x="505" y="242"/>
                </a:moveTo>
                <a:lnTo>
                  <a:pt x="512" y="74"/>
                </a:lnTo>
                <a:moveTo>
                  <a:pt x="512" y="84"/>
                </a:moveTo>
                <a:lnTo>
                  <a:pt x="404" y="91"/>
                </a:lnTo>
                <a:moveTo>
                  <a:pt x="442" y="36"/>
                </a:moveTo>
                <a:lnTo>
                  <a:pt x="440" y="115"/>
                </a:lnTo>
                <a:lnTo>
                  <a:pt x="433" y="153"/>
                </a:lnTo>
                <a:lnTo>
                  <a:pt x="406" y="182"/>
                </a:lnTo>
                <a:moveTo>
                  <a:pt x="469" y="31"/>
                </a:moveTo>
                <a:lnTo>
                  <a:pt x="469" y="153"/>
                </a:lnTo>
                <a:lnTo>
                  <a:pt x="478" y="163"/>
                </a:lnTo>
                <a:lnTo>
                  <a:pt x="498" y="163"/>
                </a:lnTo>
                <a:moveTo>
                  <a:pt x="608" y="5"/>
                </a:moveTo>
                <a:lnTo>
                  <a:pt x="608" y="257"/>
                </a:lnTo>
                <a:lnTo>
                  <a:pt x="579" y="223"/>
                </a:lnTo>
                <a:moveTo>
                  <a:pt x="565" y="168"/>
                </a:moveTo>
                <a:lnTo>
                  <a:pt x="634" y="120"/>
                </a:lnTo>
                <a:moveTo>
                  <a:pt x="668" y="0"/>
                </a:moveTo>
                <a:lnTo>
                  <a:pt x="685" y="50"/>
                </a:lnTo>
                <a:moveTo>
                  <a:pt x="709" y="57"/>
                </a:moveTo>
                <a:lnTo>
                  <a:pt x="702" y="129"/>
                </a:lnTo>
                <a:moveTo>
                  <a:pt x="709" y="69"/>
                </a:moveTo>
                <a:lnTo>
                  <a:pt x="651" y="77"/>
                </a:lnTo>
                <a:moveTo>
                  <a:pt x="651" y="53"/>
                </a:moveTo>
                <a:lnTo>
                  <a:pt x="649" y="163"/>
                </a:lnTo>
                <a:moveTo>
                  <a:pt x="618" y="257"/>
                </a:moveTo>
                <a:lnTo>
                  <a:pt x="637" y="213"/>
                </a:lnTo>
                <a:lnTo>
                  <a:pt x="649" y="163"/>
                </a:lnTo>
                <a:moveTo>
                  <a:pt x="649" y="137"/>
                </a:moveTo>
                <a:lnTo>
                  <a:pt x="711" y="129"/>
                </a:lnTo>
                <a:moveTo>
                  <a:pt x="634" y="77"/>
                </a:moveTo>
                <a:lnTo>
                  <a:pt x="572" y="89"/>
                </a:lnTo>
                <a:moveTo>
                  <a:pt x="805" y="77"/>
                </a:moveTo>
                <a:lnTo>
                  <a:pt x="750" y="89"/>
                </a:lnTo>
                <a:moveTo>
                  <a:pt x="783" y="9"/>
                </a:moveTo>
                <a:lnTo>
                  <a:pt x="783" y="254"/>
                </a:lnTo>
                <a:moveTo>
                  <a:pt x="747" y="177"/>
                </a:moveTo>
                <a:lnTo>
                  <a:pt x="783" y="91"/>
                </a:lnTo>
                <a:lnTo>
                  <a:pt x="802" y="129"/>
                </a:lnTo>
                <a:moveTo>
                  <a:pt x="826" y="24"/>
                </a:moveTo>
                <a:lnTo>
                  <a:pt x="838" y="81"/>
                </a:lnTo>
                <a:moveTo>
                  <a:pt x="879" y="7"/>
                </a:moveTo>
                <a:lnTo>
                  <a:pt x="860" y="101"/>
                </a:lnTo>
                <a:moveTo>
                  <a:pt x="817" y="108"/>
                </a:moveTo>
                <a:lnTo>
                  <a:pt x="896" y="98"/>
                </a:lnTo>
                <a:moveTo>
                  <a:pt x="826" y="163"/>
                </a:moveTo>
                <a:lnTo>
                  <a:pt x="886" y="153"/>
                </a:lnTo>
                <a:moveTo>
                  <a:pt x="802" y="230"/>
                </a:moveTo>
                <a:lnTo>
                  <a:pt x="905" y="221"/>
                </a:lnTo>
                <a:moveTo>
                  <a:pt x="982" y="14"/>
                </a:moveTo>
                <a:lnTo>
                  <a:pt x="982" y="242"/>
                </a:lnTo>
                <a:moveTo>
                  <a:pt x="1023" y="199"/>
                </a:moveTo>
                <a:lnTo>
                  <a:pt x="975" y="252"/>
                </a:lnTo>
                <a:moveTo>
                  <a:pt x="932" y="134"/>
                </a:moveTo>
                <a:lnTo>
                  <a:pt x="1090" y="117"/>
                </a:lnTo>
                <a:moveTo>
                  <a:pt x="1052" y="21"/>
                </a:moveTo>
                <a:lnTo>
                  <a:pt x="1023" y="65"/>
                </a:lnTo>
                <a:lnTo>
                  <a:pt x="982" y="103"/>
                </a:lnTo>
                <a:moveTo>
                  <a:pt x="1006" y="129"/>
                </a:moveTo>
                <a:lnTo>
                  <a:pt x="1059" y="235"/>
                </a:lnTo>
                <a:lnTo>
                  <a:pt x="1090" y="230"/>
                </a:lnTo>
                <a:moveTo>
                  <a:pt x="1167" y="43"/>
                </a:moveTo>
                <a:lnTo>
                  <a:pt x="1162" y="132"/>
                </a:lnTo>
                <a:lnTo>
                  <a:pt x="1145" y="216"/>
                </a:lnTo>
                <a:lnTo>
                  <a:pt x="1122" y="261"/>
                </a:lnTo>
                <a:moveTo>
                  <a:pt x="1208" y="5"/>
                </a:moveTo>
                <a:lnTo>
                  <a:pt x="1222" y="50"/>
                </a:lnTo>
                <a:moveTo>
                  <a:pt x="1167" y="67"/>
                </a:moveTo>
                <a:lnTo>
                  <a:pt x="1282" y="53"/>
                </a:lnTo>
                <a:moveTo>
                  <a:pt x="1198" y="67"/>
                </a:moveTo>
                <a:lnTo>
                  <a:pt x="1198" y="151"/>
                </a:lnTo>
                <a:moveTo>
                  <a:pt x="1198" y="144"/>
                </a:moveTo>
                <a:lnTo>
                  <a:pt x="1244" y="137"/>
                </a:lnTo>
                <a:moveTo>
                  <a:pt x="1239" y="137"/>
                </a:moveTo>
                <a:lnTo>
                  <a:pt x="1242" y="65"/>
                </a:lnTo>
                <a:moveTo>
                  <a:pt x="1191" y="173"/>
                </a:moveTo>
                <a:lnTo>
                  <a:pt x="1249" y="163"/>
                </a:lnTo>
                <a:moveTo>
                  <a:pt x="1148" y="269"/>
                </a:moveTo>
                <a:lnTo>
                  <a:pt x="1220" y="221"/>
                </a:lnTo>
                <a:lnTo>
                  <a:pt x="1237" y="194"/>
                </a:lnTo>
                <a:lnTo>
                  <a:pt x="1251" y="153"/>
                </a:lnTo>
                <a:moveTo>
                  <a:pt x="1191" y="185"/>
                </a:moveTo>
                <a:lnTo>
                  <a:pt x="1270" y="269"/>
                </a:lnTo>
                <a:lnTo>
                  <a:pt x="1287" y="269"/>
                </a:lnTo>
                <a:moveTo>
                  <a:pt x="1172" y="113"/>
                </a:moveTo>
                <a:lnTo>
                  <a:pt x="1282" y="10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2" name="path 302"/>
          <p:cNvSpPr/>
          <p:nvPr/>
        </p:nvSpPr>
        <p:spPr>
          <a:xfrm>
            <a:off x="7543038" y="5075174"/>
            <a:ext cx="486156" cy="146303"/>
          </a:xfrm>
          <a:custGeom>
            <a:avLst/>
            <a:gdLst/>
            <a:ahLst/>
            <a:cxnLst/>
            <a:rect l="0" t="0" r="0" b="0"/>
            <a:pathLst>
              <a:path w="765" h="230">
                <a:moveTo>
                  <a:pt x="92" y="1"/>
                </a:moveTo>
                <a:lnTo>
                  <a:pt x="15" y="1"/>
                </a:lnTo>
                <a:lnTo>
                  <a:pt x="8" y="99"/>
                </a:lnTo>
                <a:lnTo>
                  <a:pt x="15" y="87"/>
                </a:lnTo>
                <a:lnTo>
                  <a:pt x="39" y="77"/>
                </a:lnTo>
                <a:lnTo>
                  <a:pt x="61" y="77"/>
                </a:lnTo>
                <a:lnTo>
                  <a:pt x="85" y="87"/>
                </a:lnTo>
                <a:lnTo>
                  <a:pt x="99" y="109"/>
                </a:lnTo>
                <a:lnTo>
                  <a:pt x="106" y="142"/>
                </a:lnTo>
                <a:lnTo>
                  <a:pt x="106" y="164"/>
                </a:lnTo>
                <a:lnTo>
                  <a:pt x="99" y="195"/>
                </a:lnTo>
                <a:lnTo>
                  <a:pt x="85" y="217"/>
                </a:lnTo>
                <a:lnTo>
                  <a:pt x="61" y="229"/>
                </a:lnTo>
                <a:lnTo>
                  <a:pt x="39" y="229"/>
                </a:lnTo>
                <a:lnTo>
                  <a:pt x="15" y="217"/>
                </a:lnTo>
                <a:lnTo>
                  <a:pt x="8" y="207"/>
                </a:lnTo>
                <a:lnTo>
                  <a:pt x="1" y="185"/>
                </a:lnTo>
                <a:moveTo>
                  <a:pt x="245" y="34"/>
                </a:moveTo>
                <a:lnTo>
                  <a:pt x="236" y="13"/>
                </a:lnTo>
                <a:lnTo>
                  <a:pt x="214" y="1"/>
                </a:lnTo>
                <a:lnTo>
                  <a:pt x="200" y="1"/>
                </a:lnTo>
                <a:lnTo>
                  <a:pt x="176" y="13"/>
                </a:lnTo>
                <a:lnTo>
                  <a:pt x="161" y="44"/>
                </a:lnTo>
                <a:lnTo>
                  <a:pt x="152" y="99"/>
                </a:lnTo>
                <a:lnTo>
                  <a:pt x="152" y="152"/>
                </a:lnTo>
                <a:lnTo>
                  <a:pt x="161" y="195"/>
                </a:lnTo>
                <a:lnTo>
                  <a:pt x="176" y="217"/>
                </a:lnTo>
                <a:lnTo>
                  <a:pt x="200" y="229"/>
                </a:lnTo>
                <a:lnTo>
                  <a:pt x="207" y="229"/>
                </a:lnTo>
                <a:lnTo>
                  <a:pt x="229" y="217"/>
                </a:lnTo>
                <a:lnTo>
                  <a:pt x="245" y="195"/>
                </a:lnTo>
                <a:lnTo>
                  <a:pt x="253" y="164"/>
                </a:lnTo>
                <a:lnTo>
                  <a:pt x="253" y="152"/>
                </a:lnTo>
                <a:lnTo>
                  <a:pt x="245" y="121"/>
                </a:lnTo>
                <a:lnTo>
                  <a:pt x="229" y="99"/>
                </a:lnTo>
                <a:lnTo>
                  <a:pt x="207" y="87"/>
                </a:lnTo>
                <a:lnTo>
                  <a:pt x="200" y="87"/>
                </a:lnTo>
                <a:lnTo>
                  <a:pt x="176" y="99"/>
                </a:lnTo>
                <a:lnTo>
                  <a:pt x="161" y="121"/>
                </a:lnTo>
                <a:lnTo>
                  <a:pt x="152" y="152"/>
                </a:lnTo>
                <a:moveTo>
                  <a:pt x="305" y="44"/>
                </a:moveTo>
                <a:lnTo>
                  <a:pt x="320" y="34"/>
                </a:lnTo>
                <a:lnTo>
                  <a:pt x="344" y="1"/>
                </a:lnTo>
                <a:lnTo>
                  <a:pt x="344" y="229"/>
                </a:lnTo>
                <a:moveTo>
                  <a:pt x="435" y="207"/>
                </a:moveTo>
                <a:lnTo>
                  <a:pt x="428" y="217"/>
                </a:lnTo>
                <a:lnTo>
                  <a:pt x="435" y="229"/>
                </a:lnTo>
                <a:lnTo>
                  <a:pt x="442" y="217"/>
                </a:lnTo>
                <a:moveTo>
                  <a:pt x="543" y="1"/>
                </a:moveTo>
                <a:lnTo>
                  <a:pt x="519" y="13"/>
                </a:lnTo>
                <a:lnTo>
                  <a:pt x="512" y="34"/>
                </a:lnTo>
                <a:lnTo>
                  <a:pt x="512" y="56"/>
                </a:lnTo>
                <a:lnTo>
                  <a:pt x="519" y="77"/>
                </a:lnTo>
                <a:lnTo>
                  <a:pt x="534" y="87"/>
                </a:lnTo>
                <a:lnTo>
                  <a:pt x="565" y="99"/>
                </a:lnTo>
                <a:lnTo>
                  <a:pt x="589" y="109"/>
                </a:lnTo>
                <a:lnTo>
                  <a:pt x="603" y="130"/>
                </a:lnTo>
                <a:lnTo>
                  <a:pt x="610" y="152"/>
                </a:lnTo>
                <a:lnTo>
                  <a:pt x="610" y="185"/>
                </a:lnTo>
                <a:lnTo>
                  <a:pt x="603" y="207"/>
                </a:lnTo>
                <a:lnTo>
                  <a:pt x="596" y="217"/>
                </a:lnTo>
                <a:lnTo>
                  <a:pt x="572" y="229"/>
                </a:lnTo>
                <a:lnTo>
                  <a:pt x="543" y="229"/>
                </a:lnTo>
                <a:lnTo>
                  <a:pt x="519" y="217"/>
                </a:lnTo>
                <a:lnTo>
                  <a:pt x="512" y="207"/>
                </a:lnTo>
                <a:lnTo>
                  <a:pt x="505" y="185"/>
                </a:lnTo>
                <a:lnTo>
                  <a:pt x="505" y="152"/>
                </a:lnTo>
                <a:lnTo>
                  <a:pt x="512" y="130"/>
                </a:lnTo>
                <a:lnTo>
                  <a:pt x="526" y="109"/>
                </a:lnTo>
                <a:lnTo>
                  <a:pt x="550" y="99"/>
                </a:lnTo>
                <a:lnTo>
                  <a:pt x="581" y="87"/>
                </a:lnTo>
                <a:lnTo>
                  <a:pt x="596" y="77"/>
                </a:lnTo>
                <a:lnTo>
                  <a:pt x="603" y="56"/>
                </a:lnTo>
                <a:lnTo>
                  <a:pt x="603" y="34"/>
                </a:lnTo>
                <a:lnTo>
                  <a:pt x="596" y="13"/>
                </a:lnTo>
                <a:lnTo>
                  <a:pt x="572" y="1"/>
                </a:lnTo>
                <a:lnTo>
                  <a:pt x="543" y="1"/>
                </a:lnTo>
                <a:close/>
                <a:moveTo>
                  <a:pt x="665" y="56"/>
                </a:moveTo>
                <a:lnTo>
                  <a:pt x="665" y="44"/>
                </a:lnTo>
                <a:lnTo>
                  <a:pt x="673" y="22"/>
                </a:lnTo>
                <a:lnTo>
                  <a:pt x="680" y="13"/>
                </a:lnTo>
                <a:lnTo>
                  <a:pt x="694" y="1"/>
                </a:lnTo>
                <a:lnTo>
                  <a:pt x="725" y="1"/>
                </a:lnTo>
                <a:lnTo>
                  <a:pt x="740" y="13"/>
                </a:lnTo>
                <a:lnTo>
                  <a:pt x="750" y="22"/>
                </a:lnTo>
                <a:lnTo>
                  <a:pt x="757" y="44"/>
                </a:lnTo>
                <a:lnTo>
                  <a:pt x="757" y="65"/>
                </a:lnTo>
                <a:lnTo>
                  <a:pt x="750" y="87"/>
                </a:lnTo>
                <a:lnTo>
                  <a:pt x="733" y="121"/>
                </a:lnTo>
                <a:lnTo>
                  <a:pt x="656" y="229"/>
                </a:lnTo>
                <a:lnTo>
                  <a:pt x="764" y="22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4" name="path 304"/>
          <p:cNvSpPr/>
          <p:nvPr/>
        </p:nvSpPr>
        <p:spPr>
          <a:xfrm>
            <a:off x="8599170" y="5123942"/>
            <a:ext cx="108203" cy="97535"/>
          </a:xfrm>
          <a:custGeom>
            <a:avLst/>
            <a:gdLst/>
            <a:ahLst/>
            <a:cxnLst/>
            <a:rect l="0" t="0" r="0" b="0"/>
            <a:pathLst>
              <a:path w="170" h="153">
                <a:moveTo>
                  <a:pt x="1" y="152"/>
                </a:moveTo>
                <a:lnTo>
                  <a:pt x="1" y="1"/>
                </a:lnTo>
                <a:moveTo>
                  <a:pt x="1" y="44"/>
                </a:moveTo>
                <a:lnTo>
                  <a:pt x="25" y="10"/>
                </a:lnTo>
                <a:lnTo>
                  <a:pt x="39" y="1"/>
                </a:lnTo>
                <a:lnTo>
                  <a:pt x="63" y="1"/>
                </a:lnTo>
                <a:lnTo>
                  <a:pt x="77" y="10"/>
                </a:lnTo>
                <a:lnTo>
                  <a:pt x="85" y="44"/>
                </a:lnTo>
                <a:lnTo>
                  <a:pt x="85" y="152"/>
                </a:lnTo>
                <a:moveTo>
                  <a:pt x="85" y="44"/>
                </a:moveTo>
                <a:lnTo>
                  <a:pt x="109" y="10"/>
                </a:lnTo>
                <a:lnTo>
                  <a:pt x="123" y="1"/>
                </a:lnTo>
                <a:lnTo>
                  <a:pt x="147" y="1"/>
                </a:lnTo>
                <a:lnTo>
                  <a:pt x="161" y="10"/>
                </a:lnTo>
                <a:lnTo>
                  <a:pt x="169" y="44"/>
                </a:lnTo>
                <a:lnTo>
                  <a:pt x="169" y="15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6" name="path 306"/>
          <p:cNvSpPr/>
          <p:nvPr/>
        </p:nvSpPr>
        <p:spPr>
          <a:xfrm>
            <a:off x="9091421" y="5052314"/>
            <a:ext cx="583691" cy="146303"/>
          </a:xfrm>
          <a:custGeom>
            <a:avLst/>
            <a:gdLst/>
            <a:ahLst/>
            <a:cxnLst/>
            <a:rect l="0" t="0" r="0" b="0"/>
            <a:pathLst>
              <a:path w="919" h="230">
                <a:moveTo>
                  <a:pt x="1" y="229"/>
                </a:moveTo>
                <a:lnTo>
                  <a:pt x="1" y="1"/>
                </a:lnTo>
                <a:moveTo>
                  <a:pt x="109" y="1"/>
                </a:moveTo>
                <a:lnTo>
                  <a:pt x="109" y="229"/>
                </a:lnTo>
                <a:moveTo>
                  <a:pt x="1" y="109"/>
                </a:moveTo>
                <a:lnTo>
                  <a:pt x="109" y="109"/>
                </a:lnTo>
                <a:moveTo>
                  <a:pt x="169" y="99"/>
                </a:moveTo>
                <a:lnTo>
                  <a:pt x="306" y="99"/>
                </a:lnTo>
                <a:moveTo>
                  <a:pt x="169" y="164"/>
                </a:moveTo>
                <a:lnTo>
                  <a:pt x="306" y="164"/>
                </a:lnTo>
                <a:moveTo>
                  <a:pt x="414" y="1"/>
                </a:moveTo>
                <a:lnTo>
                  <a:pt x="390" y="13"/>
                </a:lnTo>
                <a:lnTo>
                  <a:pt x="375" y="44"/>
                </a:lnTo>
                <a:lnTo>
                  <a:pt x="368" y="99"/>
                </a:lnTo>
                <a:lnTo>
                  <a:pt x="368" y="130"/>
                </a:lnTo>
                <a:lnTo>
                  <a:pt x="375" y="186"/>
                </a:lnTo>
                <a:lnTo>
                  <a:pt x="390" y="217"/>
                </a:lnTo>
                <a:lnTo>
                  <a:pt x="414" y="229"/>
                </a:lnTo>
                <a:lnTo>
                  <a:pt x="428" y="229"/>
                </a:lnTo>
                <a:lnTo>
                  <a:pt x="452" y="217"/>
                </a:lnTo>
                <a:lnTo>
                  <a:pt x="466" y="186"/>
                </a:lnTo>
                <a:lnTo>
                  <a:pt x="474" y="130"/>
                </a:lnTo>
                <a:lnTo>
                  <a:pt x="474" y="99"/>
                </a:lnTo>
                <a:lnTo>
                  <a:pt x="466" y="44"/>
                </a:lnTo>
                <a:lnTo>
                  <a:pt x="452" y="13"/>
                </a:lnTo>
                <a:lnTo>
                  <a:pt x="428" y="1"/>
                </a:lnTo>
                <a:lnTo>
                  <a:pt x="414" y="1"/>
                </a:lnTo>
                <a:close/>
                <a:moveTo>
                  <a:pt x="529" y="207"/>
                </a:moveTo>
                <a:lnTo>
                  <a:pt x="519" y="217"/>
                </a:lnTo>
                <a:lnTo>
                  <a:pt x="529" y="229"/>
                </a:lnTo>
                <a:lnTo>
                  <a:pt x="536" y="217"/>
                </a:lnTo>
                <a:moveTo>
                  <a:pt x="697" y="77"/>
                </a:moveTo>
                <a:lnTo>
                  <a:pt x="687" y="109"/>
                </a:lnTo>
                <a:lnTo>
                  <a:pt x="673" y="130"/>
                </a:lnTo>
                <a:lnTo>
                  <a:pt x="649" y="142"/>
                </a:lnTo>
                <a:lnTo>
                  <a:pt x="641" y="142"/>
                </a:lnTo>
                <a:lnTo>
                  <a:pt x="620" y="130"/>
                </a:lnTo>
                <a:lnTo>
                  <a:pt x="603" y="109"/>
                </a:lnTo>
                <a:lnTo>
                  <a:pt x="596" y="77"/>
                </a:lnTo>
                <a:lnTo>
                  <a:pt x="596" y="66"/>
                </a:lnTo>
                <a:lnTo>
                  <a:pt x="603" y="34"/>
                </a:lnTo>
                <a:lnTo>
                  <a:pt x="620" y="13"/>
                </a:lnTo>
                <a:lnTo>
                  <a:pt x="641" y="1"/>
                </a:lnTo>
                <a:lnTo>
                  <a:pt x="649" y="1"/>
                </a:lnTo>
                <a:lnTo>
                  <a:pt x="673" y="13"/>
                </a:lnTo>
                <a:lnTo>
                  <a:pt x="687" y="34"/>
                </a:lnTo>
                <a:lnTo>
                  <a:pt x="697" y="77"/>
                </a:lnTo>
                <a:lnTo>
                  <a:pt x="697" y="130"/>
                </a:lnTo>
                <a:lnTo>
                  <a:pt x="687" y="186"/>
                </a:lnTo>
                <a:lnTo>
                  <a:pt x="673" y="217"/>
                </a:lnTo>
                <a:lnTo>
                  <a:pt x="649" y="229"/>
                </a:lnTo>
                <a:lnTo>
                  <a:pt x="634" y="229"/>
                </a:lnTo>
                <a:lnTo>
                  <a:pt x="613" y="217"/>
                </a:lnTo>
                <a:lnTo>
                  <a:pt x="603" y="195"/>
                </a:lnTo>
                <a:moveTo>
                  <a:pt x="750" y="229"/>
                </a:moveTo>
                <a:lnTo>
                  <a:pt x="750" y="77"/>
                </a:lnTo>
                <a:moveTo>
                  <a:pt x="750" y="121"/>
                </a:moveTo>
                <a:lnTo>
                  <a:pt x="771" y="87"/>
                </a:lnTo>
                <a:lnTo>
                  <a:pt x="788" y="77"/>
                </a:lnTo>
                <a:lnTo>
                  <a:pt x="810" y="77"/>
                </a:lnTo>
                <a:lnTo>
                  <a:pt x="826" y="87"/>
                </a:lnTo>
                <a:lnTo>
                  <a:pt x="834" y="121"/>
                </a:lnTo>
                <a:lnTo>
                  <a:pt x="834" y="229"/>
                </a:lnTo>
                <a:moveTo>
                  <a:pt x="834" y="121"/>
                </a:moveTo>
                <a:lnTo>
                  <a:pt x="855" y="87"/>
                </a:lnTo>
                <a:lnTo>
                  <a:pt x="872" y="77"/>
                </a:lnTo>
                <a:lnTo>
                  <a:pt x="894" y="77"/>
                </a:lnTo>
                <a:lnTo>
                  <a:pt x="910" y="87"/>
                </a:lnTo>
                <a:lnTo>
                  <a:pt x="918" y="121"/>
                </a:lnTo>
                <a:lnTo>
                  <a:pt x="918" y="22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08" name="path 308"/>
          <p:cNvSpPr/>
          <p:nvPr/>
        </p:nvSpPr>
        <p:spPr>
          <a:xfrm>
            <a:off x="3358133" y="5555234"/>
            <a:ext cx="217931" cy="158214"/>
          </a:xfrm>
          <a:custGeom>
            <a:avLst/>
            <a:gdLst/>
            <a:ahLst/>
            <a:cxnLst/>
            <a:rect l="0" t="0" r="0" b="0"/>
            <a:pathLst>
              <a:path w="343" h="249">
                <a:moveTo>
                  <a:pt x="125" y="137"/>
                </a:moveTo>
                <a:lnTo>
                  <a:pt x="159" y="200"/>
                </a:lnTo>
                <a:moveTo>
                  <a:pt x="90" y="130"/>
                </a:moveTo>
                <a:lnTo>
                  <a:pt x="51" y="205"/>
                </a:lnTo>
                <a:moveTo>
                  <a:pt x="111" y="248"/>
                </a:moveTo>
                <a:lnTo>
                  <a:pt x="80" y="210"/>
                </a:lnTo>
                <a:moveTo>
                  <a:pt x="63" y="99"/>
                </a:moveTo>
                <a:lnTo>
                  <a:pt x="159" y="85"/>
                </a:lnTo>
                <a:moveTo>
                  <a:pt x="78" y="34"/>
                </a:moveTo>
                <a:lnTo>
                  <a:pt x="138" y="22"/>
                </a:lnTo>
                <a:moveTo>
                  <a:pt x="56" y="123"/>
                </a:moveTo>
                <a:lnTo>
                  <a:pt x="37" y="85"/>
                </a:lnTo>
                <a:lnTo>
                  <a:pt x="1" y="171"/>
                </a:lnTo>
                <a:moveTo>
                  <a:pt x="37" y="1"/>
                </a:moveTo>
                <a:lnTo>
                  <a:pt x="37" y="245"/>
                </a:lnTo>
                <a:moveTo>
                  <a:pt x="58" y="65"/>
                </a:moveTo>
                <a:lnTo>
                  <a:pt x="3" y="77"/>
                </a:lnTo>
                <a:moveTo>
                  <a:pt x="111" y="245"/>
                </a:moveTo>
                <a:lnTo>
                  <a:pt x="111" y="92"/>
                </a:lnTo>
                <a:moveTo>
                  <a:pt x="245" y="140"/>
                </a:moveTo>
                <a:lnTo>
                  <a:pt x="190" y="159"/>
                </a:lnTo>
                <a:moveTo>
                  <a:pt x="241" y="61"/>
                </a:moveTo>
                <a:lnTo>
                  <a:pt x="198" y="157"/>
                </a:lnTo>
                <a:moveTo>
                  <a:pt x="185" y="99"/>
                </a:moveTo>
                <a:lnTo>
                  <a:pt x="229" y="82"/>
                </a:lnTo>
                <a:moveTo>
                  <a:pt x="190" y="210"/>
                </a:moveTo>
                <a:lnTo>
                  <a:pt x="248" y="178"/>
                </a:lnTo>
                <a:moveTo>
                  <a:pt x="226" y="13"/>
                </a:moveTo>
                <a:lnTo>
                  <a:pt x="190" y="97"/>
                </a:lnTo>
                <a:moveTo>
                  <a:pt x="258" y="85"/>
                </a:moveTo>
                <a:lnTo>
                  <a:pt x="320" y="56"/>
                </a:lnTo>
                <a:moveTo>
                  <a:pt x="253" y="130"/>
                </a:moveTo>
                <a:lnTo>
                  <a:pt x="325" y="106"/>
                </a:lnTo>
                <a:moveTo>
                  <a:pt x="303" y="190"/>
                </a:moveTo>
                <a:lnTo>
                  <a:pt x="341" y="245"/>
                </a:lnTo>
                <a:lnTo>
                  <a:pt x="341" y="188"/>
                </a:lnTo>
                <a:moveTo>
                  <a:pt x="298" y="15"/>
                </a:moveTo>
                <a:lnTo>
                  <a:pt x="320" y="34"/>
                </a:lnTo>
                <a:moveTo>
                  <a:pt x="274" y="1"/>
                </a:moveTo>
                <a:lnTo>
                  <a:pt x="281" y="130"/>
                </a:lnTo>
                <a:lnTo>
                  <a:pt x="303" y="190"/>
                </a:lnTo>
                <a:moveTo>
                  <a:pt x="322" y="130"/>
                </a:moveTo>
                <a:lnTo>
                  <a:pt x="296" y="174"/>
                </a:lnTo>
                <a:lnTo>
                  <a:pt x="243" y="23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10" name="path 310"/>
          <p:cNvSpPr/>
          <p:nvPr/>
        </p:nvSpPr>
        <p:spPr>
          <a:xfrm>
            <a:off x="8599170" y="5462270"/>
            <a:ext cx="108203" cy="97535"/>
          </a:xfrm>
          <a:custGeom>
            <a:avLst/>
            <a:gdLst/>
            <a:ahLst/>
            <a:cxnLst/>
            <a:rect l="0" t="0" r="0" b="0"/>
            <a:pathLst>
              <a:path w="170" h="153">
                <a:moveTo>
                  <a:pt x="1" y="152"/>
                </a:moveTo>
                <a:lnTo>
                  <a:pt x="1" y="1"/>
                </a:lnTo>
                <a:moveTo>
                  <a:pt x="1" y="44"/>
                </a:moveTo>
                <a:lnTo>
                  <a:pt x="25" y="13"/>
                </a:lnTo>
                <a:lnTo>
                  <a:pt x="39" y="1"/>
                </a:lnTo>
                <a:lnTo>
                  <a:pt x="63" y="1"/>
                </a:lnTo>
                <a:lnTo>
                  <a:pt x="77" y="13"/>
                </a:lnTo>
                <a:lnTo>
                  <a:pt x="85" y="44"/>
                </a:lnTo>
                <a:lnTo>
                  <a:pt x="85" y="152"/>
                </a:lnTo>
                <a:moveTo>
                  <a:pt x="85" y="44"/>
                </a:moveTo>
                <a:lnTo>
                  <a:pt x="109" y="13"/>
                </a:lnTo>
                <a:lnTo>
                  <a:pt x="123" y="1"/>
                </a:lnTo>
                <a:lnTo>
                  <a:pt x="147" y="1"/>
                </a:lnTo>
                <a:lnTo>
                  <a:pt x="161" y="13"/>
                </a:lnTo>
                <a:lnTo>
                  <a:pt x="169" y="44"/>
                </a:lnTo>
                <a:lnTo>
                  <a:pt x="169" y="15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12" name="table 312"/>
          <p:cNvGraphicFramePr>
            <a:graphicFrameLocks noGrp="1"/>
          </p:cNvGraphicFramePr>
          <p:nvPr/>
        </p:nvGraphicFramePr>
        <p:xfrm>
          <a:off x="6721602" y="5346446"/>
          <a:ext cx="581659" cy="229870"/>
        </p:xfrm>
        <a:graphic>
          <a:graphicData uri="http://schemas.openxmlformats.org/drawingml/2006/table">
            <a:tbl>
              <a:tblPr/>
              <a:tblGrid>
                <a:gridCol w="581659"/>
              </a:tblGrid>
              <a:tr h="22669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14" name="path 314"/>
          <p:cNvSpPr/>
          <p:nvPr/>
        </p:nvSpPr>
        <p:spPr>
          <a:xfrm>
            <a:off x="6723888" y="5447791"/>
            <a:ext cx="577595" cy="27432"/>
          </a:xfrm>
          <a:custGeom>
            <a:avLst/>
            <a:gdLst/>
            <a:ahLst/>
            <a:cxnLst/>
            <a:rect l="0" t="0" r="0" b="0"/>
            <a:pathLst>
              <a:path w="909" h="43">
                <a:moveTo>
                  <a:pt x="909" y="38"/>
                </a:moveTo>
                <a:lnTo>
                  <a:pt x="909" y="0"/>
                </a:lnTo>
                <a:lnTo>
                  <a:pt x="0" y="43"/>
                </a:lnTo>
                <a:lnTo>
                  <a:pt x="909" y="38"/>
                </a:lnTo>
              </a:path>
              <a:path w="909" h="43">
                <a:moveTo>
                  <a:pt x="909" y="0"/>
                </a:moveTo>
                <a:lnTo>
                  <a:pt x="0" y="43"/>
                </a:lnTo>
                <a:lnTo>
                  <a:pt x="0" y="4"/>
                </a:lnTo>
                <a:lnTo>
                  <a:pt x="90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16" name="path 316"/>
          <p:cNvSpPr/>
          <p:nvPr/>
        </p:nvSpPr>
        <p:spPr>
          <a:xfrm>
            <a:off x="7543312" y="5415026"/>
            <a:ext cx="539222" cy="144779"/>
          </a:xfrm>
          <a:custGeom>
            <a:avLst/>
            <a:gdLst/>
            <a:ahLst/>
            <a:cxnLst/>
            <a:rect l="0" t="0" r="0" b="0"/>
            <a:pathLst>
              <a:path w="849" h="227">
                <a:moveTo>
                  <a:pt x="0" y="44"/>
                </a:moveTo>
                <a:lnTo>
                  <a:pt x="15" y="32"/>
                </a:lnTo>
                <a:lnTo>
                  <a:pt x="39" y="1"/>
                </a:lnTo>
                <a:lnTo>
                  <a:pt x="39" y="226"/>
                </a:lnTo>
                <a:moveTo>
                  <a:pt x="161" y="1"/>
                </a:moveTo>
                <a:lnTo>
                  <a:pt x="137" y="10"/>
                </a:lnTo>
                <a:lnTo>
                  <a:pt x="130" y="32"/>
                </a:lnTo>
                <a:lnTo>
                  <a:pt x="130" y="54"/>
                </a:lnTo>
                <a:lnTo>
                  <a:pt x="137" y="75"/>
                </a:lnTo>
                <a:lnTo>
                  <a:pt x="151" y="87"/>
                </a:lnTo>
                <a:lnTo>
                  <a:pt x="183" y="97"/>
                </a:lnTo>
                <a:lnTo>
                  <a:pt x="207" y="109"/>
                </a:lnTo>
                <a:lnTo>
                  <a:pt x="221" y="130"/>
                </a:lnTo>
                <a:lnTo>
                  <a:pt x="228" y="152"/>
                </a:lnTo>
                <a:lnTo>
                  <a:pt x="228" y="183"/>
                </a:lnTo>
                <a:lnTo>
                  <a:pt x="221" y="205"/>
                </a:lnTo>
                <a:lnTo>
                  <a:pt x="214" y="217"/>
                </a:lnTo>
                <a:lnTo>
                  <a:pt x="190" y="226"/>
                </a:lnTo>
                <a:lnTo>
                  <a:pt x="161" y="226"/>
                </a:lnTo>
                <a:lnTo>
                  <a:pt x="137" y="217"/>
                </a:lnTo>
                <a:lnTo>
                  <a:pt x="130" y="205"/>
                </a:lnTo>
                <a:lnTo>
                  <a:pt x="123" y="183"/>
                </a:lnTo>
                <a:lnTo>
                  <a:pt x="123" y="152"/>
                </a:lnTo>
                <a:lnTo>
                  <a:pt x="130" y="130"/>
                </a:lnTo>
                <a:lnTo>
                  <a:pt x="144" y="109"/>
                </a:lnTo>
                <a:lnTo>
                  <a:pt x="168" y="97"/>
                </a:lnTo>
                <a:lnTo>
                  <a:pt x="199" y="87"/>
                </a:lnTo>
                <a:lnTo>
                  <a:pt x="214" y="75"/>
                </a:lnTo>
                <a:lnTo>
                  <a:pt x="221" y="54"/>
                </a:lnTo>
                <a:lnTo>
                  <a:pt x="221" y="32"/>
                </a:lnTo>
                <a:lnTo>
                  <a:pt x="214" y="10"/>
                </a:lnTo>
                <a:lnTo>
                  <a:pt x="190" y="1"/>
                </a:lnTo>
                <a:lnTo>
                  <a:pt x="161" y="1"/>
                </a:lnTo>
                <a:close/>
                <a:moveTo>
                  <a:pt x="283" y="54"/>
                </a:moveTo>
                <a:lnTo>
                  <a:pt x="283" y="44"/>
                </a:lnTo>
                <a:lnTo>
                  <a:pt x="291" y="22"/>
                </a:lnTo>
                <a:lnTo>
                  <a:pt x="298" y="10"/>
                </a:lnTo>
                <a:lnTo>
                  <a:pt x="312" y="1"/>
                </a:lnTo>
                <a:lnTo>
                  <a:pt x="343" y="1"/>
                </a:lnTo>
                <a:lnTo>
                  <a:pt x="358" y="10"/>
                </a:lnTo>
                <a:lnTo>
                  <a:pt x="367" y="22"/>
                </a:lnTo>
                <a:lnTo>
                  <a:pt x="375" y="44"/>
                </a:lnTo>
                <a:lnTo>
                  <a:pt x="375" y="66"/>
                </a:lnTo>
                <a:lnTo>
                  <a:pt x="367" y="87"/>
                </a:lnTo>
                <a:lnTo>
                  <a:pt x="351" y="118"/>
                </a:lnTo>
                <a:lnTo>
                  <a:pt x="274" y="226"/>
                </a:lnTo>
                <a:lnTo>
                  <a:pt x="382" y="226"/>
                </a:lnTo>
                <a:moveTo>
                  <a:pt x="519" y="32"/>
                </a:moveTo>
                <a:lnTo>
                  <a:pt x="511" y="10"/>
                </a:lnTo>
                <a:lnTo>
                  <a:pt x="487" y="1"/>
                </a:lnTo>
                <a:lnTo>
                  <a:pt x="473" y="1"/>
                </a:lnTo>
                <a:lnTo>
                  <a:pt x="451" y="10"/>
                </a:lnTo>
                <a:lnTo>
                  <a:pt x="435" y="44"/>
                </a:lnTo>
                <a:lnTo>
                  <a:pt x="427" y="97"/>
                </a:lnTo>
                <a:lnTo>
                  <a:pt x="427" y="152"/>
                </a:lnTo>
                <a:lnTo>
                  <a:pt x="435" y="195"/>
                </a:lnTo>
                <a:lnTo>
                  <a:pt x="451" y="217"/>
                </a:lnTo>
                <a:lnTo>
                  <a:pt x="473" y="226"/>
                </a:lnTo>
                <a:lnTo>
                  <a:pt x="480" y="226"/>
                </a:lnTo>
                <a:lnTo>
                  <a:pt x="504" y="217"/>
                </a:lnTo>
                <a:lnTo>
                  <a:pt x="519" y="195"/>
                </a:lnTo>
                <a:lnTo>
                  <a:pt x="526" y="162"/>
                </a:lnTo>
                <a:lnTo>
                  <a:pt x="526" y="152"/>
                </a:lnTo>
                <a:lnTo>
                  <a:pt x="519" y="118"/>
                </a:lnTo>
                <a:lnTo>
                  <a:pt x="504" y="97"/>
                </a:lnTo>
                <a:lnTo>
                  <a:pt x="480" y="87"/>
                </a:lnTo>
                <a:lnTo>
                  <a:pt x="473" y="87"/>
                </a:lnTo>
                <a:lnTo>
                  <a:pt x="451" y="97"/>
                </a:lnTo>
                <a:lnTo>
                  <a:pt x="435" y="118"/>
                </a:lnTo>
                <a:lnTo>
                  <a:pt x="427" y="152"/>
                </a:lnTo>
                <a:moveTo>
                  <a:pt x="588" y="205"/>
                </a:moveTo>
                <a:lnTo>
                  <a:pt x="581" y="217"/>
                </a:lnTo>
                <a:lnTo>
                  <a:pt x="588" y="226"/>
                </a:lnTo>
                <a:lnTo>
                  <a:pt x="595" y="217"/>
                </a:lnTo>
                <a:moveTo>
                  <a:pt x="701" y="1"/>
                </a:moveTo>
                <a:lnTo>
                  <a:pt x="679" y="10"/>
                </a:lnTo>
                <a:lnTo>
                  <a:pt x="665" y="44"/>
                </a:lnTo>
                <a:lnTo>
                  <a:pt x="655" y="97"/>
                </a:lnTo>
                <a:lnTo>
                  <a:pt x="655" y="130"/>
                </a:lnTo>
                <a:lnTo>
                  <a:pt x="665" y="183"/>
                </a:lnTo>
                <a:lnTo>
                  <a:pt x="679" y="217"/>
                </a:lnTo>
                <a:lnTo>
                  <a:pt x="701" y="226"/>
                </a:lnTo>
                <a:lnTo>
                  <a:pt x="718" y="226"/>
                </a:lnTo>
                <a:lnTo>
                  <a:pt x="739" y="217"/>
                </a:lnTo>
                <a:lnTo>
                  <a:pt x="756" y="183"/>
                </a:lnTo>
                <a:lnTo>
                  <a:pt x="763" y="130"/>
                </a:lnTo>
                <a:lnTo>
                  <a:pt x="763" y="97"/>
                </a:lnTo>
                <a:lnTo>
                  <a:pt x="756" y="44"/>
                </a:lnTo>
                <a:lnTo>
                  <a:pt x="739" y="10"/>
                </a:lnTo>
                <a:lnTo>
                  <a:pt x="718" y="1"/>
                </a:lnTo>
                <a:lnTo>
                  <a:pt x="701" y="1"/>
                </a:lnTo>
                <a:close/>
                <a:moveTo>
                  <a:pt x="809" y="44"/>
                </a:moveTo>
                <a:lnTo>
                  <a:pt x="823" y="32"/>
                </a:lnTo>
                <a:lnTo>
                  <a:pt x="847" y="1"/>
                </a:lnTo>
                <a:lnTo>
                  <a:pt x="847" y="22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18" name="table 318"/>
          <p:cNvGraphicFramePr>
            <a:graphicFrameLocks noGrp="1"/>
          </p:cNvGraphicFramePr>
          <p:nvPr/>
        </p:nvGraphicFramePr>
        <p:xfrm>
          <a:off x="6721602" y="5684774"/>
          <a:ext cx="581659" cy="231140"/>
        </p:xfrm>
        <a:graphic>
          <a:graphicData uri="http://schemas.openxmlformats.org/drawingml/2006/table">
            <a:tbl>
              <a:tblPr/>
              <a:tblGrid>
                <a:gridCol w="581659"/>
              </a:tblGrid>
              <a:tr h="2279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20" name="path 320"/>
          <p:cNvSpPr/>
          <p:nvPr/>
        </p:nvSpPr>
        <p:spPr>
          <a:xfrm>
            <a:off x="4092816" y="5672582"/>
            <a:ext cx="929526" cy="164565"/>
          </a:xfrm>
          <a:custGeom>
            <a:avLst/>
            <a:gdLst/>
            <a:ahLst/>
            <a:cxnLst/>
            <a:rect l="0" t="0" r="0" b="0"/>
            <a:pathLst>
              <a:path w="1463" h="259">
                <a:moveTo>
                  <a:pt x="128" y="101"/>
                </a:moveTo>
                <a:lnTo>
                  <a:pt x="128" y="257"/>
                </a:lnTo>
                <a:moveTo>
                  <a:pt x="94" y="104"/>
                </a:moveTo>
                <a:lnTo>
                  <a:pt x="154" y="94"/>
                </a:lnTo>
                <a:moveTo>
                  <a:pt x="97" y="30"/>
                </a:moveTo>
                <a:lnTo>
                  <a:pt x="92" y="166"/>
                </a:lnTo>
                <a:lnTo>
                  <a:pt x="85" y="200"/>
                </a:lnTo>
                <a:lnTo>
                  <a:pt x="73" y="243"/>
                </a:lnTo>
                <a:moveTo>
                  <a:pt x="142" y="15"/>
                </a:moveTo>
                <a:lnTo>
                  <a:pt x="97" y="56"/>
                </a:lnTo>
                <a:moveTo>
                  <a:pt x="56" y="169"/>
                </a:moveTo>
                <a:lnTo>
                  <a:pt x="80" y="200"/>
                </a:lnTo>
                <a:moveTo>
                  <a:pt x="32" y="169"/>
                </a:moveTo>
                <a:lnTo>
                  <a:pt x="1" y="219"/>
                </a:lnTo>
                <a:moveTo>
                  <a:pt x="41" y="109"/>
                </a:moveTo>
                <a:lnTo>
                  <a:pt x="41" y="245"/>
                </a:lnTo>
                <a:lnTo>
                  <a:pt x="25" y="219"/>
                </a:lnTo>
                <a:moveTo>
                  <a:pt x="10" y="154"/>
                </a:moveTo>
                <a:lnTo>
                  <a:pt x="77" y="142"/>
                </a:lnTo>
                <a:moveTo>
                  <a:pt x="1" y="113"/>
                </a:moveTo>
                <a:lnTo>
                  <a:pt x="82" y="104"/>
                </a:lnTo>
                <a:moveTo>
                  <a:pt x="56" y="49"/>
                </a:moveTo>
                <a:lnTo>
                  <a:pt x="51" y="104"/>
                </a:lnTo>
                <a:moveTo>
                  <a:pt x="25" y="63"/>
                </a:moveTo>
                <a:lnTo>
                  <a:pt x="34" y="94"/>
                </a:lnTo>
                <a:moveTo>
                  <a:pt x="10" y="51"/>
                </a:moveTo>
                <a:lnTo>
                  <a:pt x="77" y="44"/>
                </a:lnTo>
                <a:moveTo>
                  <a:pt x="34" y="5"/>
                </a:moveTo>
                <a:lnTo>
                  <a:pt x="46" y="32"/>
                </a:lnTo>
                <a:moveTo>
                  <a:pt x="262" y="140"/>
                </a:moveTo>
                <a:lnTo>
                  <a:pt x="327" y="133"/>
                </a:lnTo>
                <a:moveTo>
                  <a:pt x="296" y="1"/>
                </a:moveTo>
                <a:lnTo>
                  <a:pt x="296" y="214"/>
                </a:lnTo>
                <a:moveTo>
                  <a:pt x="250" y="75"/>
                </a:moveTo>
                <a:lnTo>
                  <a:pt x="344" y="63"/>
                </a:lnTo>
                <a:moveTo>
                  <a:pt x="325" y="32"/>
                </a:moveTo>
                <a:lnTo>
                  <a:pt x="262" y="41"/>
                </a:lnTo>
                <a:moveTo>
                  <a:pt x="317" y="101"/>
                </a:moveTo>
                <a:lnTo>
                  <a:pt x="327" y="25"/>
                </a:lnTo>
                <a:moveTo>
                  <a:pt x="195" y="157"/>
                </a:moveTo>
                <a:lnTo>
                  <a:pt x="317" y="253"/>
                </a:lnTo>
                <a:moveTo>
                  <a:pt x="200" y="44"/>
                </a:moveTo>
                <a:lnTo>
                  <a:pt x="241" y="34"/>
                </a:lnTo>
                <a:moveTo>
                  <a:pt x="217" y="113"/>
                </a:moveTo>
                <a:lnTo>
                  <a:pt x="245" y="27"/>
                </a:lnTo>
                <a:moveTo>
                  <a:pt x="207" y="118"/>
                </a:moveTo>
                <a:lnTo>
                  <a:pt x="248" y="106"/>
                </a:lnTo>
                <a:moveTo>
                  <a:pt x="250" y="97"/>
                </a:moveTo>
                <a:lnTo>
                  <a:pt x="226" y="183"/>
                </a:lnTo>
                <a:lnTo>
                  <a:pt x="185" y="253"/>
                </a:lnTo>
                <a:moveTo>
                  <a:pt x="317" y="257"/>
                </a:moveTo>
                <a:lnTo>
                  <a:pt x="344" y="250"/>
                </a:lnTo>
                <a:moveTo>
                  <a:pt x="267" y="111"/>
                </a:moveTo>
                <a:lnTo>
                  <a:pt x="325" y="104"/>
                </a:lnTo>
                <a:moveTo>
                  <a:pt x="339" y="159"/>
                </a:moveTo>
                <a:lnTo>
                  <a:pt x="255" y="169"/>
                </a:lnTo>
                <a:moveTo>
                  <a:pt x="373" y="118"/>
                </a:moveTo>
                <a:lnTo>
                  <a:pt x="416" y="101"/>
                </a:lnTo>
                <a:moveTo>
                  <a:pt x="389" y="34"/>
                </a:moveTo>
                <a:lnTo>
                  <a:pt x="406" y="61"/>
                </a:lnTo>
                <a:moveTo>
                  <a:pt x="418" y="94"/>
                </a:moveTo>
                <a:lnTo>
                  <a:pt x="401" y="152"/>
                </a:lnTo>
                <a:lnTo>
                  <a:pt x="406" y="181"/>
                </a:lnTo>
                <a:lnTo>
                  <a:pt x="397" y="212"/>
                </a:lnTo>
                <a:lnTo>
                  <a:pt x="373" y="212"/>
                </a:lnTo>
                <a:moveTo>
                  <a:pt x="397" y="212"/>
                </a:moveTo>
                <a:lnTo>
                  <a:pt x="440" y="221"/>
                </a:lnTo>
                <a:lnTo>
                  <a:pt x="519" y="253"/>
                </a:lnTo>
                <a:lnTo>
                  <a:pt x="533" y="248"/>
                </a:lnTo>
                <a:moveTo>
                  <a:pt x="442" y="10"/>
                </a:moveTo>
                <a:lnTo>
                  <a:pt x="459" y="49"/>
                </a:lnTo>
                <a:moveTo>
                  <a:pt x="421" y="73"/>
                </a:moveTo>
                <a:lnTo>
                  <a:pt x="529" y="58"/>
                </a:lnTo>
                <a:moveTo>
                  <a:pt x="471" y="77"/>
                </a:moveTo>
                <a:lnTo>
                  <a:pt x="464" y="106"/>
                </a:lnTo>
                <a:moveTo>
                  <a:pt x="440" y="101"/>
                </a:moveTo>
                <a:lnTo>
                  <a:pt x="442" y="212"/>
                </a:lnTo>
                <a:moveTo>
                  <a:pt x="447" y="200"/>
                </a:moveTo>
                <a:lnTo>
                  <a:pt x="509" y="195"/>
                </a:lnTo>
                <a:moveTo>
                  <a:pt x="500" y="195"/>
                </a:moveTo>
                <a:lnTo>
                  <a:pt x="509" y="92"/>
                </a:lnTo>
                <a:moveTo>
                  <a:pt x="505" y="101"/>
                </a:moveTo>
                <a:lnTo>
                  <a:pt x="442" y="109"/>
                </a:lnTo>
                <a:moveTo>
                  <a:pt x="447" y="137"/>
                </a:moveTo>
                <a:lnTo>
                  <a:pt x="488" y="133"/>
                </a:lnTo>
                <a:moveTo>
                  <a:pt x="502" y="1"/>
                </a:moveTo>
                <a:lnTo>
                  <a:pt x="485" y="61"/>
                </a:lnTo>
                <a:moveTo>
                  <a:pt x="442" y="169"/>
                </a:moveTo>
                <a:lnTo>
                  <a:pt x="493" y="164"/>
                </a:lnTo>
                <a:moveTo>
                  <a:pt x="577" y="20"/>
                </a:moveTo>
                <a:lnTo>
                  <a:pt x="577" y="106"/>
                </a:lnTo>
                <a:moveTo>
                  <a:pt x="577" y="41"/>
                </a:moveTo>
                <a:lnTo>
                  <a:pt x="617" y="34"/>
                </a:lnTo>
                <a:moveTo>
                  <a:pt x="620" y="27"/>
                </a:moveTo>
                <a:lnTo>
                  <a:pt x="613" y="80"/>
                </a:lnTo>
                <a:moveTo>
                  <a:pt x="620" y="80"/>
                </a:moveTo>
                <a:lnTo>
                  <a:pt x="577" y="87"/>
                </a:lnTo>
                <a:moveTo>
                  <a:pt x="596" y="140"/>
                </a:moveTo>
                <a:lnTo>
                  <a:pt x="627" y="135"/>
                </a:lnTo>
                <a:moveTo>
                  <a:pt x="560" y="229"/>
                </a:moveTo>
                <a:lnTo>
                  <a:pt x="627" y="195"/>
                </a:lnTo>
                <a:moveTo>
                  <a:pt x="596" y="82"/>
                </a:moveTo>
                <a:lnTo>
                  <a:pt x="596" y="210"/>
                </a:lnTo>
                <a:moveTo>
                  <a:pt x="572" y="221"/>
                </a:moveTo>
                <a:lnTo>
                  <a:pt x="572" y="128"/>
                </a:lnTo>
                <a:moveTo>
                  <a:pt x="665" y="13"/>
                </a:moveTo>
                <a:lnTo>
                  <a:pt x="627" y="109"/>
                </a:lnTo>
                <a:moveTo>
                  <a:pt x="649" y="58"/>
                </a:moveTo>
                <a:lnTo>
                  <a:pt x="694" y="49"/>
                </a:lnTo>
                <a:moveTo>
                  <a:pt x="668" y="106"/>
                </a:moveTo>
                <a:lnTo>
                  <a:pt x="617" y="169"/>
                </a:lnTo>
                <a:moveTo>
                  <a:pt x="644" y="73"/>
                </a:moveTo>
                <a:lnTo>
                  <a:pt x="701" y="157"/>
                </a:lnTo>
                <a:lnTo>
                  <a:pt x="718" y="157"/>
                </a:lnTo>
                <a:moveTo>
                  <a:pt x="644" y="164"/>
                </a:moveTo>
                <a:lnTo>
                  <a:pt x="644" y="253"/>
                </a:lnTo>
                <a:moveTo>
                  <a:pt x="644" y="173"/>
                </a:moveTo>
                <a:lnTo>
                  <a:pt x="694" y="169"/>
                </a:lnTo>
                <a:moveTo>
                  <a:pt x="697" y="164"/>
                </a:moveTo>
                <a:lnTo>
                  <a:pt x="689" y="233"/>
                </a:lnTo>
                <a:moveTo>
                  <a:pt x="697" y="233"/>
                </a:moveTo>
                <a:lnTo>
                  <a:pt x="644" y="241"/>
                </a:lnTo>
                <a:moveTo>
                  <a:pt x="699" y="44"/>
                </a:moveTo>
                <a:lnTo>
                  <a:pt x="668" y="109"/>
                </a:lnTo>
                <a:moveTo>
                  <a:pt x="886" y="63"/>
                </a:moveTo>
                <a:lnTo>
                  <a:pt x="879" y="135"/>
                </a:lnTo>
                <a:lnTo>
                  <a:pt x="867" y="210"/>
                </a:lnTo>
                <a:lnTo>
                  <a:pt x="850" y="171"/>
                </a:lnTo>
                <a:moveTo>
                  <a:pt x="855" y="5"/>
                </a:moveTo>
                <a:lnTo>
                  <a:pt x="848" y="82"/>
                </a:lnTo>
                <a:lnTo>
                  <a:pt x="836" y="152"/>
                </a:lnTo>
                <a:lnTo>
                  <a:pt x="812" y="205"/>
                </a:lnTo>
                <a:moveTo>
                  <a:pt x="747" y="123"/>
                </a:moveTo>
                <a:lnTo>
                  <a:pt x="795" y="111"/>
                </a:lnTo>
                <a:moveTo>
                  <a:pt x="749" y="210"/>
                </a:moveTo>
                <a:lnTo>
                  <a:pt x="783" y="212"/>
                </a:lnTo>
                <a:lnTo>
                  <a:pt x="889" y="257"/>
                </a:lnTo>
                <a:lnTo>
                  <a:pt x="905" y="243"/>
                </a:lnTo>
                <a:moveTo>
                  <a:pt x="797" y="104"/>
                </a:moveTo>
                <a:lnTo>
                  <a:pt x="788" y="152"/>
                </a:lnTo>
                <a:lnTo>
                  <a:pt x="795" y="173"/>
                </a:lnTo>
                <a:lnTo>
                  <a:pt x="783" y="212"/>
                </a:lnTo>
                <a:moveTo>
                  <a:pt x="771" y="32"/>
                </a:moveTo>
                <a:lnTo>
                  <a:pt x="790" y="68"/>
                </a:lnTo>
                <a:moveTo>
                  <a:pt x="817" y="90"/>
                </a:moveTo>
                <a:lnTo>
                  <a:pt x="884" y="73"/>
                </a:lnTo>
                <a:moveTo>
                  <a:pt x="1042" y="145"/>
                </a:moveTo>
                <a:lnTo>
                  <a:pt x="994" y="202"/>
                </a:lnTo>
                <a:moveTo>
                  <a:pt x="997" y="169"/>
                </a:moveTo>
                <a:lnTo>
                  <a:pt x="1052" y="101"/>
                </a:lnTo>
                <a:moveTo>
                  <a:pt x="1004" y="111"/>
                </a:moveTo>
                <a:lnTo>
                  <a:pt x="1090" y="92"/>
                </a:lnTo>
                <a:moveTo>
                  <a:pt x="1057" y="166"/>
                </a:moveTo>
                <a:lnTo>
                  <a:pt x="1076" y="221"/>
                </a:lnTo>
                <a:lnTo>
                  <a:pt x="1097" y="221"/>
                </a:lnTo>
                <a:moveTo>
                  <a:pt x="1076" y="135"/>
                </a:moveTo>
                <a:lnTo>
                  <a:pt x="1052" y="173"/>
                </a:lnTo>
                <a:moveTo>
                  <a:pt x="1049" y="176"/>
                </a:moveTo>
                <a:lnTo>
                  <a:pt x="994" y="245"/>
                </a:lnTo>
                <a:moveTo>
                  <a:pt x="1040" y="140"/>
                </a:moveTo>
                <a:lnTo>
                  <a:pt x="1049" y="164"/>
                </a:lnTo>
                <a:lnTo>
                  <a:pt x="1049" y="202"/>
                </a:lnTo>
                <a:lnTo>
                  <a:pt x="1042" y="253"/>
                </a:lnTo>
                <a:lnTo>
                  <a:pt x="1023" y="236"/>
                </a:lnTo>
                <a:moveTo>
                  <a:pt x="1013" y="82"/>
                </a:moveTo>
                <a:lnTo>
                  <a:pt x="1054" y="75"/>
                </a:lnTo>
                <a:moveTo>
                  <a:pt x="1033" y="5"/>
                </a:moveTo>
                <a:lnTo>
                  <a:pt x="1018" y="82"/>
                </a:lnTo>
                <a:moveTo>
                  <a:pt x="1064" y="27"/>
                </a:moveTo>
                <a:lnTo>
                  <a:pt x="1052" y="104"/>
                </a:lnTo>
                <a:moveTo>
                  <a:pt x="1025" y="41"/>
                </a:moveTo>
                <a:lnTo>
                  <a:pt x="1059" y="32"/>
                </a:lnTo>
                <a:moveTo>
                  <a:pt x="937" y="111"/>
                </a:moveTo>
                <a:lnTo>
                  <a:pt x="987" y="92"/>
                </a:lnTo>
                <a:moveTo>
                  <a:pt x="997" y="75"/>
                </a:moveTo>
                <a:lnTo>
                  <a:pt x="951" y="169"/>
                </a:lnTo>
                <a:moveTo>
                  <a:pt x="946" y="171"/>
                </a:moveTo>
                <a:lnTo>
                  <a:pt x="997" y="152"/>
                </a:lnTo>
                <a:moveTo>
                  <a:pt x="937" y="231"/>
                </a:moveTo>
                <a:lnTo>
                  <a:pt x="997" y="195"/>
                </a:lnTo>
                <a:moveTo>
                  <a:pt x="977" y="15"/>
                </a:moveTo>
                <a:lnTo>
                  <a:pt x="944" y="106"/>
                </a:lnTo>
                <a:moveTo>
                  <a:pt x="1249" y="142"/>
                </a:moveTo>
                <a:lnTo>
                  <a:pt x="1282" y="205"/>
                </a:lnTo>
                <a:moveTo>
                  <a:pt x="1210" y="137"/>
                </a:moveTo>
                <a:lnTo>
                  <a:pt x="1174" y="212"/>
                </a:lnTo>
                <a:moveTo>
                  <a:pt x="1234" y="253"/>
                </a:moveTo>
                <a:lnTo>
                  <a:pt x="1203" y="217"/>
                </a:lnTo>
                <a:moveTo>
                  <a:pt x="1184" y="106"/>
                </a:moveTo>
                <a:lnTo>
                  <a:pt x="1282" y="92"/>
                </a:lnTo>
                <a:moveTo>
                  <a:pt x="1198" y="41"/>
                </a:moveTo>
                <a:lnTo>
                  <a:pt x="1258" y="30"/>
                </a:lnTo>
                <a:moveTo>
                  <a:pt x="1177" y="128"/>
                </a:moveTo>
                <a:lnTo>
                  <a:pt x="1160" y="92"/>
                </a:lnTo>
                <a:lnTo>
                  <a:pt x="1121" y="176"/>
                </a:lnTo>
                <a:moveTo>
                  <a:pt x="1160" y="5"/>
                </a:moveTo>
                <a:lnTo>
                  <a:pt x="1160" y="250"/>
                </a:lnTo>
                <a:moveTo>
                  <a:pt x="1179" y="73"/>
                </a:moveTo>
                <a:lnTo>
                  <a:pt x="1126" y="82"/>
                </a:lnTo>
                <a:moveTo>
                  <a:pt x="1234" y="250"/>
                </a:moveTo>
                <a:lnTo>
                  <a:pt x="1234" y="97"/>
                </a:lnTo>
                <a:moveTo>
                  <a:pt x="1366" y="145"/>
                </a:moveTo>
                <a:lnTo>
                  <a:pt x="1313" y="166"/>
                </a:lnTo>
                <a:moveTo>
                  <a:pt x="1361" y="65"/>
                </a:moveTo>
                <a:lnTo>
                  <a:pt x="1318" y="164"/>
                </a:lnTo>
                <a:moveTo>
                  <a:pt x="1306" y="106"/>
                </a:moveTo>
                <a:lnTo>
                  <a:pt x="1349" y="90"/>
                </a:lnTo>
                <a:moveTo>
                  <a:pt x="1313" y="217"/>
                </a:moveTo>
                <a:lnTo>
                  <a:pt x="1369" y="185"/>
                </a:lnTo>
                <a:moveTo>
                  <a:pt x="1347" y="17"/>
                </a:moveTo>
                <a:lnTo>
                  <a:pt x="1313" y="104"/>
                </a:lnTo>
                <a:moveTo>
                  <a:pt x="1378" y="92"/>
                </a:moveTo>
                <a:lnTo>
                  <a:pt x="1441" y="63"/>
                </a:lnTo>
                <a:moveTo>
                  <a:pt x="1376" y="137"/>
                </a:moveTo>
                <a:lnTo>
                  <a:pt x="1445" y="111"/>
                </a:lnTo>
                <a:moveTo>
                  <a:pt x="1424" y="197"/>
                </a:moveTo>
                <a:lnTo>
                  <a:pt x="1462" y="250"/>
                </a:lnTo>
                <a:lnTo>
                  <a:pt x="1462" y="195"/>
                </a:lnTo>
                <a:moveTo>
                  <a:pt x="1421" y="20"/>
                </a:moveTo>
                <a:lnTo>
                  <a:pt x="1441" y="41"/>
                </a:lnTo>
                <a:moveTo>
                  <a:pt x="1395" y="5"/>
                </a:moveTo>
                <a:lnTo>
                  <a:pt x="1405" y="137"/>
                </a:lnTo>
                <a:lnTo>
                  <a:pt x="1424" y="197"/>
                </a:lnTo>
                <a:moveTo>
                  <a:pt x="1443" y="137"/>
                </a:moveTo>
                <a:lnTo>
                  <a:pt x="1419" y="181"/>
                </a:lnTo>
                <a:lnTo>
                  <a:pt x="1364" y="23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2" name="path 322"/>
          <p:cNvSpPr/>
          <p:nvPr/>
        </p:nvSpPr>
        <p:spPr>
          <a:xfrm>
            <a:off x="9091421" y="5383022"/>
            <a:ext cx="1136904" cy="164591"/>
          </a:xfrm>
          <a:custGeom>
            <a:avLst/>
            <a:gdLst/>
            <a:ahLst/>
            <a:cxnLst/>
            <a:rect l="0" t="0" r="0" b="0"/>
            <a:pathLst>
              <a:path w="1790" h="259">
                <a:moveTo>
                  <a:pt x="46" y="15"/>
                </a:moveTo>
                <a:lnTo>
                  <a:pt x="25" y="25"/>
                </a:lnTo>
                <a:lnTo>
                  <a:pt x="8" y="58"/>
                </a:lnTo>
                <a:lnTo>
                  <a:pt x="1" y="111"/>
                </a:lnTo>
                <a:lnTo>
                  <a:pt x="1" y="145"/>
                </a:lnTo>
                <a:lnTo>
                  <a:pt x="8" y="197"/>
                </a:lnTo>
                <a:lnTo>
                  <a:pt x="25" y="231"/>
                </a:lnTo>
                <a:lnTo>
                  <a:pt x="46" y="241"/>
                </a:lnTo>
                <a:lnTo>
                  <a:pt x="63" y="241"/>
                </a:lnTo>
                <a:lnTo>
                  <a:pt x="85" y="231"/>
                </a:lnTo>
                <a:lnTo>
                  <a:pt x="99" y="197"/>
                </a:lnTo>
                <a:lnTo>
                  <a:pt x="109" y="145"/>
                </a:lnTo>
                <a:lnTo>
                  <a:pt x="109" y="111"/>
                </a:lnTo>
                <a:lnTo>
                  <a:pt x="99" y="58"/>
                </a:lnTo>
                <a:lnTo>
                  <a:pt x="85" y="25"/>
                </a:lnTo>
                <a:lnTo>
                  <a:pt x="63" y="15"/>
                </a:lnTo>
                <a:lnTo>
                  <a:pt x="46" y="15"/>
                </a:lnTo>
                <a:close/>
                <a:moveTo>
                  <a:pt x="161" y="219"/>
                </a:moveTo>
                <a:lnTo>
                  <a:pt x="154" y="231"/>
                </a:lnTo>
                <a:lnTo>
                  <a:pt x="161" y="241"/>
                </a:lnTo>
                <a:lnTo>
                  <a:pt x="169" y="231"/>
                </a:lnTo>
                <a:moveTo>
                  <a:pt x="231" y="58"/>
                </a:moveTo>
                <a:lnTo>
                  <a:pt x="246" y="46"/>
                </a:lnTo>
                <a:lnTo>
                  <a:pt x="267" y="15"/>
                </a:lnTo>
                <a:lnTo>
                  <a:pt x="267" y="241"/>
                </a:lnTo>
                <a:moveTo>
                  <a:pt x="445" y="15"/>
                </a:moveTo>
                <a:lnTo>
                  <a:pt x="368" y="15"/>
                </a:lnTo>
                <a:lnTo>
                  <a:pt x="361" y="111"/>
                </a:lnTo>
                <a:lnTo>
                  <a:pt x="368" y="101"/>
                </a:lnTo>
                <a:lnTo>
                  <a:pt x="390" y="89"/>
                </a:lnTo>
                <a:lnTo>
                  <a:pt x="414" y="89"/>
                </a:lnTo>
                <a:lnTo>
                  <a:pt x="435" y="101"/>
                </a:lnTo>
                <a:lnTo>
                  <a:pt x="452" y="123"/>
                </a:lnTo>
                <a:lnTo>
                  <a:pt x="459" y="154"/>
                </a:lnTo>
                <a:lnTo>
                  <a:pt x="459" y="176"/>
                </a:lnTo>
                <a:lnTo>
                  <a:pt x="452" y="209"/>
                </a:lnTo>
                <a:lnTo>
                  <a:pt x="435" y="231"/>
                </a:lnTo>
                <a:lnTo>
                  <a:pt x="414" y="241"/>
                </a:lnTo>
                <a:lnTo>
                  <a:pt x="390" y="241"/>
                </a:lnTo>
                <a:lnTo>
                  <a:pt x="368" y="231"/>
                </a:lnTo>
                <a:lnTo>
                  <a:pt x="361" y="219"/>
                </a:lnTo>
                <a:lnTo>
                  <a:pt x="351" y="197"/>
                </a:lnTo>
                <a:moveTo>
                  <a:pt x="596" y="123"/>
                </a:moveTo>
                <a:lnTo>
                  <a:pt x="581" y="101"/>
                </a:lnTo>
                <a:lnTo>
                  <a:pt x="565" y="89"/>
                </a:lnTo>
                <a:lnTo>
                  <a:pt x="543" y="89"/>
                </a:lnTo>
                <a:lnTo>
                  <a:pt x="529" y="101"/>
                </a:lnTo>
                <a:lnTo>
                  <a:pt x="512" y="123"/>
                </a:lnTo>
                <a:lnTo>
                  <a:pt x="505" y="154"/>
                </a:lnTo>
                <a:lnTo>
                  <a:pt x="505" y="176"/>
                </a:lnTo>
                <a:lnTo>
                  <a:pt x="512" y="209"/>
                </a:lnTo>
                <a:lnTo>
                  <a:pt x="529" y="231"/>
                </a:lnTo>
                <a:lnTo>
                  <a:pt x="543" y="241"/>
                </a:lnTo>
                <a:lnTo>
                  <a:pt x="565" y="241"/>
                </a:lnTo>
                <a:lnTo>
                  <a:pt x="581" y="231"/>
                </a:lnTo>
                <a:lnTo>
                  <a:pt x="596" y="209"/>
                </a:lnTo>
                <a:moveTo>
                  <a:pt x="641" y="241"/>
                </a:moveTo>
                <a:lnTo>
                  <a:pt x="641" y="89"/>
                </a:lnTo>
                <a:moveTo>
                  <a:pt x="641" y="133"/>
                </a:moveTo>
                <a:lnTo>
                  <a:pt x="666" y="101"/>
                </a:lnTo>
                <a:lnTo>
                  <a:pt x="680" y="89"/>
                </a:lnTo>
                <a:lnTo>
                  <a:pt x="704" y="89"/>
                </a:lnTo>
                <a:lnTo>
                  <a:pt x="718" y="101"/>
                </a:lnTo>
                <a:lnTo>
                  <a:pt x="726" y="133"/>
                </a:lnTo>
                <a:lnTo>
                  <a:pt x="726" y="241"/>
                </a:lnTo>
                <a:moveTo>
                  <a:pt x="726" y="133"/>
                </a:moveTo>
                <a:lnTo>
                  <a:pt x="750" y="101"/>
                </a:lnTo>
                <a:lnTo>
                  <a:pt x="764" y="89"/>
                </a:lnTo>
                <a:lnTo>
                  <a:pt x="788" y="89"/>
                </a:lnTo>
                <a:lnTo>
                  <a:pt x="802" y="101"/>
                </a:lnTo>
                <a:lnTo>
                  <a:pt x="810" y="133"/>
                </a:lnTo>
                <a:lnTo>
                  <a:pt x="810" y="241"/>
                </a:lnTo>
                <a:moveTo>
                  <a:pt x="910" y="49"/>
                </a:moveTo>
                <a:lnTo>
                  <a:pt x="1030" y="34"/>
                </a:lnTo>
                <a:moveTo>
                  <a:pt x="910" y="32"/>
                </a:moveTo>
                <a:lnTo>
                  <a:pt x="906" y="87"/>
                </a:lnTo>
                <a:moveTo>
                  <a:pt x="1035" y="25"/>
                </a:moveTo>
                <a:lnTo>
                  <a:pt x="1018" y="70"/>
                </a:lnTo>
                <a:moveTo>
                  <a:pt x="956" y="3"/>
                </a:moveTo>
                <a:lnTo>
                  <a:pt x="975" y="29"/>
                </a:lnTo>
                <a:moveTo>
                  <a:pt x="949" y="56"/>
                </a:moveTo>
                <a:lnTo>
                  <a:pt x="951" y="113"/>
                </a:lnTo>
                <a:moveTo>
                  <a:pt x="987" y="51"/>
                </a:moveTo>
                <a:lnTo>
                  <a:pt x="982" y="113"/>
                </a:lnTo>
                <a:moveTo>
                  <a:pt x="913" y="92"/>
                </a:moveTo>
                <a:lnTo>
                  <a:pt x="1021" y="80"/>
                </a:lnTo>
                <a:moveTo>
                  <a:pt x="932" y="116"/>
                </a:moveTo>
                <a:lnTo>
                  <a:pt x="932" y="202"/>
                </a:lnTo>
                <a:moveTo>
                  <a:pt x="932" y="133"/>
                </a:moveTo>
                <a:lnTo>
                  <a:pt x="999" y="128"/>
                </a:lnTo>
                <a:moveTo>
                  <a:pt x="1001" y="123"/>
                </a:moveTo>
                <a:lnTo>
                  <a:pt x="999" y="214"/>
                </a:lnTo>
                <a:moveTo>
                  <a:pt x="970" y="183"/>
                </a:moveTo>
                <a:lnTo>
                  <a:pt x="970" y="241"/>
                </a:lnTo>
                <a:lnTo>
                  <a:pt x="982" y="253"/>
                </a:lnTo>
                <a:lnTo>
                  <a:pt x="1045" y="253"/>
                </a:lnTo>
                <a:lnTo>
                  <a:pt x="1040" y="202"/>
                </a:lnTo>
                <a:moveTo>
                  <a:pt x="966" y="157"/>
                </a:moveTo>
                <a:lnTo>
                  <a:pt x="954" y="200"/>
                </a:lnTo>
                <a:lnTo>
                  <a:pt x="932" y="233"/>
                </a:lnTo>
                <a:lnTo>
                  <a:pt x="886" y="257"/>
                </a:lnTo>
                <a:moveTo>
                  <a:pt x="1107" y="63"/>
                </a:moveTo>
                <a:lnTo>
                  <a:pt x="1107" y="253"/>
                </a:lnTo>
                <a:moveTo>
                  <a:pt x="1189" y="250"/>
                </a:moveTo>
                <a:lnTo>
                  <a:pt x="1210" y="63"/>
                </a:lnTo>
                <a:moveTo>
                  <a:pt x="1206" y="77"/>
                </a:moveTo>
                <a:lnTo>
                  <a:pt x="1107" y="94"/>
                </a:lnTo>
                <a:moveTo>
                  <a:pt x="1107" y="233"/>
                </a:moveTo>
                <a:lnTo>
                  <a:pt x="1191" y="219"/>
                </a:lnTo>
                <a:moveTo>
                  <a:pt x="1107" y="164"/>
                </a:moveTo>
                <a:lnTo>
                  <a:pt x="1186" y="149"/>
                </a:lnTo>
                <a:moveTo>
                  <a:pt x="1117" y="92"/>
                </a:moveTo>
                <a:lnTo>
                  <a:pt x="1158" y="8"/>
                </a:lnTo>
                <a:moveTo>
                  <a:pt x="1335" y="1"/>
                </a:moveTo>
                <a:lnTo>
                  <a:pt x="1263" y="128"/>
                </a:lnTo>
                <a:moveTo>
                  <a:pt x="1314" y="41"/>
                </a:moveTo>
                <a:lnTo>
                  <a:pt x="1371" y="37"/>
                </a:lnTo>
                <a:moveTo>
                  <a:pt x="1292" y="87"/>
                </a:moveTo>
                <a:lnTo>
                  <a:pt x="1292" y="233"/>
                </a:lnTo>
                <a:lnTo>
                  <a:pt x="1306" y="253"/>
                </a:lnTo>
                <a:moveTo>
                  <a:pt x="1376" y="32"/>
                </a:moveTo>
                <a:lnTo>
                  <a:pt x="1340" y="101"/>
                </a:lnTo>
                <a:moveTo>
                  <a:pt x="1292" y="111"/>
                </a:moveTo>
                <a:lnTo>
                  <a:pt x="1381" y="101"/>
                </a:lnTo>
                <a:moveTo>
                  <a:pt x="1383" y="97"/>
                </a:moveTo>
                <a:lnTo>
                  <a:pt x="1376" y="157"/>
                </a:lnTo>
                <a:moveTo>
                  <a:pt x="1383" y="157"/>
                </a:moveTo>
                <a:lnTo>
                  <a:pt x="1292" y="164"/>
                </a:lnTo>
                <a:moveTo>
                  <a:pt x="1338" y="159"/>
                </a:moveTo>
                <a:lnTo>
                  <a:pt x="1340" y="109"/>
                </a:lnTo>
                <a:moveTo>
                  <a:pt x="1306" y="255"/>
                </a:moveTo>
                <a:lnTo>
                  <a:pt x="1412" y="253"/>
                </a:lnTo>
                <a:lnTo>
                  <a:pt x="1407" y="195"/>
                </a:lnTo>
                <a:moveTo>
                  <a:pt x="1477" y="61"/>
                </a:moveTo>
                <a:lnTo>
                  <a:pt x="1599" y="49"/>
                </a:lnTo>
                <a:moveTo>
                  <a:pt x="1477" y="41"/>
                </a:moveTo>
                <a:lnTo>
                  <a:pt x="1472" y="99"/>
                </a:lnTo>
                <a:moveTo>
                  <a:pt x="1601" y="41"/>
                </a:moveTo>
                <a:lnTo>
                  <a:pt x="1585" y="87"/>
                </a:lnTo>
                <a:moveTo>
                  <a:pt x="1522" y="3"/>
                </a:moveTo>
                <a:lnTo>
                  <a:pt x="1539" y="41"/>
                </a:lnTo>
                <a:moveTo>
                  <a:pt x="1462" y="171"/>
                </a:moveTo>
                <a:lnTo>
                  <a:pt x="1604" y="154"/>
                </a:lnTo>
                <a:moveTo>
                  <a:pt x="1551" y="68"/>
                </a:moveTo>
                <a:lnTo>
                  <a:pt x="1539" y="164"/>
                </a:lnTo>
                <a:lnTo>
                  <a:pt x="1522" y="200"/>
                </a:lnTo>
                <a:lnTo>
                  <a:pt x="1489" y="233"/>
                </a:lnTo>
                <a:lnTo>
                  <a:pt x="1453" y="255"/>
                </a:lnTo>
                <a:moveTo>
                  <a:pt x="1541" y="190"/>
                </a:moveTo>
                <a:lnTo>
                  <a:pt x="1592" y="250"/>
                </a:lnTo>
                <a:moveTo>
                  <a:pt x="1506" y="80"/>
                </a:moveTo>
                <a:lnTo>
                  <a:pt x="1527" y="106"/>
                </a:lnTo>
                <a:moveTo>
                  <a:pt x="1494" y="118"/>
                </a:moveTo>
                <a:lnTo>
                  <a:pt x="1525" y="147"/>
                </a:lnTo>
                <a:moveTo>
                  <a:pt x="1693" y="145"/>
                </a:moveTo>
                <a:lnTo>
                  <a:pt x="1638" y="164"/>
                </a:lnTo>
                <a:moveTo>
                  <a:pt x="1688" y="65"/>
                </a:moveTo>
                <a:lnTo>
                  <a:pt x="1645" y="161"/>
                </a:lnTo>
                <a:moveTo>
                  <a:pt x="1633" y="106"/>
                </a:moveTo>
                <a:lnTo>
                  <a:pt x="1676" y="87"/>
                </a:lnTo>
                <a:moveTo>
                  <a:pt x="1638" y="217"/>
                </a:moveTo>
                <a:lnTo>
                  <a:pt x="1695" y="185"/>
                </a:lnTo>
                <a:moveTo>
                  <a:pt x="1674" y="17"/>
                </a:moveTo>
                <a:lnTo>
                  <a:pt x="1638" y="101"/>
                </a:lnTo>
                <a:moveTo>
                  <a:pt x="1705" y="92"/>
                </a:moveTo>
                <a:lnTo>
                  <a:pt x="1767" y="63"/>
                </a:lnTo>
                <a:moveTo>
                  <a:pt x="1700" y="137"/>
                </a:moveTo>
                <a:lnTo>
                  <a:pt x="1772" y="111"/>
                </a:lnTo>
                <a:moveTo>
                  <a:pt x="1750" y="195"/>
                </a:moveTo>
                <a:lnTo>
                  <a:pt x="1789" y="250"/>
                </a:lnTo>
                <a:lnTo>
                  <a:pt x="1789" y="193"/>
                </a:lnTo>
                <a:moveTo>
                  <a:pt x="1746" y="20"/>
                </a:moveTo>
                <a:lnTo>
                  <a:pt x="1767" y="39"/>
                </a:lnTo>
                <a:moveTo>
                  <a:pt x="1721" y="5"/>
                </a:moveTo>
                <a:lnTo>
                  <a:pt x="1729" y="137"/>
                </a:lnTo>
                <a:lnTo>
                  <a:pt x="1750" y="195"/>
                </a:lnTo>
                <a:moveTo>
                  <a:pt x="1770" y="137"/>
                </a:moveTo>
                <a:lnTo>
                  <a:pt x="1743" y="178"/>
                </a:lnTo>
                <a:lnTo>
                  <a:pt x="1690" y="23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4" name="path 324"/>
          <p:cNvSpPr/>
          <p:nvPr/>
        </p:nvSpPr>
        <p:spPr>
          <a:xfrm>
            <a:off x="6723888" y="5786120"/>
            <a:ext cx="577595" cy="28955"/>
          </a:xfrm>
          <a:custGeom>
            <a:avLst/>
            <a:gdLst/>
            <a:ahLst/>
            <a:cxnLst/>
            <a:rect l="0" t="0" r="0" b="0"/>
            <a:pathLst>
              <a:path w="909" h="45">
                <a:moveTo>
                  <a:pt x="909" y="38"/>
                </a:moveTo>
                <a:lnTo>
                  <a:pt x="909" y="0"/>
                </a:lnTo>
                <a:lnTo>
                  <a:pt x="0" y="45"/>
                </a:lnTo>
                <a:lnTo>
                  <a:pt x="909" y="38"/>
                </a:lnTo>
              </a:path>
              <a:path w="909" h="45">
                <a:moveTo>
                  <a:pt x="909" y="0"/>
                </a:moveTo>
                <a:lnTo>
                  <a:pt x="0" y="45"/>
                </a:lnTo>
                <a:lnTo>
                  <a:pt x="0" y="7"/>
                </a:lnTo>
                <a:lnTo>
                  <a:pt x="90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26" name="path 326"/>
          <p:cNvSpPr/>
          <p:nvPr/>
        </p:nvSpPr>
        <p:spPr>
          <a:xfrm>
            <a:off x="7543377" y="5753354"/>
            <a:ext cx="539157" cy="146303"/>
          </a:xfrm>
          <a:custGeom>
            <a:avLst/>
            <a:gdLst/>
            <a:ahLst/>
            <a:cxnLst/>
            <a:rect l="0" t="0" r="0" b="0"/>
            <a:pathLst>
              <a:path w="849" h="230">
                <a:moveTo>
                  <a:pt x="0" y="44"/>
                </a:moveTo>
                <a:lnTo>
                  <a:pt x="15" y="34"/>
                </a:lnTo>
                <a:lnTo>
                  <a:pt x="39" y="1"/>
                </a:lnTo>
                <a:lnTo>
                  <a:pt x="39" y="229"/>
                </a:lnTo>
                <a:moveTo>
                  <a:pt x="161" y="1"/>
                </a:moveTo>
                <a:lnTo>
                  <a:pt x="137" y="13"/>
                </a:lnTo>
                <a:lnTo>
                  <a:pt x="130" y="34"/>
                </a:lnTo>
                <a:lnTo>
                  <a:pt x="130" y="56"/>
                </a:lnTo>
                <a:lnTo>
                  <a:pt x="137" y="77"/>
                </a:lnTo>
                <a:lnTo>
                  <a:pt x="151" y="87"/>
                </a:lnTo>
                <a:lnTo>
                  <a:pt x="183" y="99"/>
                </a:lnTo>
                <a:lnTo>
                  <a:pt x="207" y="109"/>
                </a:lnTo>
                <a:lnTo>
                  <a:pt x="221" y="130"/>
                </a:lnTo>
                <a:lnTo>
                  <a:pt x="228" y="154"/>
                </a:lnTo>
                <a:lnTo>
                  <a:pt x="228" y="185"/>
                </a:lnTo>
                <a:lnTo>
                  <a:pt x="221" y="207"/>
                </a:lnTo>
                <a:lnTo>
                  <a:pt x="214" y="219"/>
                </a:lnTo>
                <a:lnTo>
                  <a:pt x="190" y="229"/>
                </a:lnTo>
                <a:lnTo>
                  <a:pt x="161" y="229"/>
                </a:lnTo>
                <a:lnTo>
                  <a:pt x="137" y="219"/>
                </a:lnTo>
                <a:lnTo>
                  <a:pt x="130" y="207"/>
                </a:lnTo>
                <a:lnTo>
                  <a:pt x="123" y="185"/>
                </a:lnTo>
                <a:lnTo>
                  <a:pt x="123" y="154"/>
                </a:lnTo>
                <a:lnTo>
                  <a:pt x="130" y="130"/>
                </a:lnTo>
                <a:lnTo>
                  <a:pt x="144" y="109"/>
                </a:lnTo>
                <a:lnTo>
                  <a:pt x="168" y="99"/>
                </a:lnTo>
                <a:lnTo>
                  <a:pt x="199" y="87"/>
                </a:lnTo>
                <a:lnTo>
                  <a:pt x="214" y="77"/>
                </a:lnTo>
                <a:lnTo>
                  <a:pt x="221" y="56"/>
                </a:lnTo>
                <a:lnTo>
                  <a:pt x="221" y="34"/>
                </a:lnTo>
                <a:lnTo>
                  <a:pt x="214" y="13"/>
                </a:lnTo>
                <a:lnTo>
                  <a:pt x="190" y="1"/>
                </a:lnTo>
                <a:lnTo>
                  <a:pt x="161" y="1"/>
                </a:lnTo>
                <a:close/>
                <a:moveTo>
                  <a:pt x="283" y="56"/>
                </a:moveTo>
                <a:lnTo>
                  <a:pt x="283" y="44"/>
                </a:lnTo>
                <a:lnTo>
                  <a:pt x="291" y="22"/>
                </a:lnTo>
                <a:lnTo>
                  <a:pt x="298" y="13"/>
                </a:lnTo>
                <a:lnTo>
                  <a:pt x="312" y="1"/>
                </a:lnTo>
                <a:lnTo>
                  <a:pt x="343" y="1"/>
                </a:lnTo>
                <a:lnTo>
                  <a:pt x="358" y="13"/>
                </a:lnTo>
                <a:lnTo>
                  <a:pt x="367" y="22"/>
                </a:lnTo>
                <a:lnTo>
                  <a:pt x="375" y="44"/>
                </a:lnTo>
                <a:lnTo>
                  <a:pt x="375" y="65"/>
                </a:lnTo>
                <a:lnTo>
                  <a:pt x="367" y="87"/>
                </a:lnTo>
                <a:lnTo>
                  <a:pt x="351" y="121"/>
                </a:lnTo>
                <a:lnTo>
                  <a:pt x="274" y="229"/>
                </a:lnTo>
                <a:lnTo>
                  <a:pt x="382" y="229"/>
                </a:lnTo>
                <a:moveTo>
                  <a:pt x="519" y="34"/>
                </a:moveTo>
                <a:lnTo>
                  <a:pt x="511" y="13"/>
                </a:lnTo>
                <a:lnTo>
                  <a:pt x="487" y="1"/>
                </a:lnTo>
                <a:lnTo>
                  <a:pt x="473" y="1"/>
                </a:lnTo>
                <a:lnTo>
                  <a:pt x="451" y="13"/>
                </a:lnTo>
                <a:lnTo>
                  <a:pt x="435" y="44"/>
                </a:lnTo>
                <a:lnTo>
                  <a:pt x="427" y="99"/>
                </a:lnTo>
                <a:lnTo>
                  <a:pt x="427" y="154"/>
                </a:lnTo>
                <a:lnTo>
                  <a:pt x="435" y="197"/>
                </a:lnTo>
                <a:lnTo>
                  <a:pt x="451" y="219"/>
                </a:lnTo>
                <a:lnTo>
                  <a:pt x="473" y="229"/>
                </a:lnTo>
                <a:lnTo>
                  <a:pt x="480" y="229"/>
                </a:lnTo>
                <a:lnTo>
                  <a:pt x="504" y="219"/>
                </a:lnTo>
                <a:lnTo>
                  <a:pt x="519" y="197"/>
                </a:lnTo>
                <a:lnTo>
                  <a:pt x="526" y="164"/>
                </a:lnTo>
                <a:lnTo>
                  <a:pt x="526" y="154"/>
                </a:lnTo>
                <a:lnTo>
                  <a:pt x="519" y="121"/>
                </a:lnTo>
                <a:lnTo>
                  <a:pt x="504" y="99"/>
                </a:lnTo>
                <a:lnTo>
                  <a:pt x="480" y="87"/>
                </a:lnTo>
                <a:lnTo>
                  <a:pt x="473" y="87"/>
                </a:lnTo>
                <a:lnTo>
                  <a:pt x="451" y="99"/>
                </a:lnTo>
                <a:lnTo>
                  <a:pt x="435" y="121"/>
                </a:lnTo>
                <a:lnTo>
                  <a:pt x="427" y="154"/>
                </a:lnTo>
                <a:moveTo>
                  <a:pt x="588" y="207"/>
                </a:moveTo>
                <a:lnTo>
                  <a:pt x="581" y="219"/>
                </a:lnTo>
                <a:lnTo>
                  <a:pt x="588" y="229"/>
                </a:lnTo>
                <a:lnTo>
                  <a:pt x="595" y="219"/>
                </a:lnTo>
                <a:moveTo>
                  <a:pt x="701" y="1"/>
                </a:moveTo>
                <a:lnTo>
                  <a:pt x="679" y="13"/>
                </a:lnTo>
                <a:lnTo>
                  <a:pt x="665" y="44"/>
                </a:lnTo>
                <a:lnTo>
                  <a:pt x="655" y="99"/>
                </a:lnTo>
                <a:lnTo>
                  <a:pt x="655" y="130"/>
                </a:lnTo>
                <a:lnTo>
                  <a:pt x="665" y="185"/>
                </a:lnTo>
                <a:lnTo>
                  <a:pt x="679" y="219"/>
                </a:lnTo>
                <a:lnTo>
                  <a:pt x="701" y="229"/>
                </a:lnTo>
                <a:lnTo>
                  <a:pt x="718" y="229"/>
                </a:lnTo>
                <a:lnTo>
                  <a:pt x="739" y="219"/>
                </a:lnTo>
                <a:lnTo>
                  <a:pt x="756" y="185"/>
                </a:lnTo>
                <a:lnTo>
                  <a:pt x="763" y="130"/>
                </a:lnTo>
                <a:lnTo>
                  <a:pt x="763" y="99"/>
                </a:lnTo>
                <a:lnTo>
                  <a:pt x="756" y="44"/>
                </a:lnTo>
                <a:lnTo>
                  <a:pt x="739" y="13"/>
                </a:lnTo>
                <a:lnTo>
                  <a:pt x="718" y="1"/>
                </a:lnTo>
                <a:lnTo>
                  <a:pt x="701" y="1"/>
                </a:lnTo>
                <a:close/>
                <a:moveTo>
                  <a:pt x="809" y="44"/>
                </a:moveTo>
                <a:lnTo>
                  <a:pt x="823" y="34"/>
                </a:lnTo>
                <a:lnTo>
                  <a:pt x="847" y="1"/>
                </a:lnTo>
                <a:lnTo>
                  <a:pt x="847" y="22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28" name="table 328"/>
          <p:cNvGraphicFramePr>
            <a:graphicFrameLocks noGrp="1"/>
          </p:cNvGraphicFramePr>
          <p:nvPr/>
        </p:nvGraphicFramePr>
        <p:xfrm>
          <a:off x="6721602" y="6024626"/>
          <a:ext cx="581659" cy="231140"/>
        </p:xfrm>
        <a:graphic>
          <a:graphicData uri="http://schemas.openxmlformats.org/drawingml/2006/table">
            <a:tbl>
              <a:tblPr/>
              <a:tblGrid>
                <a:gridCol w="581659"/>
              </a:tblGrid>
              <a:tr h="2279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30" name="path 330"/>
          <p:cNvSpPr/>
          <p:nvPr/>
        </p:nvSpPr>
        <p:spPr>
          <a:xfrm>
            <a:off x="8599170" y="5802122"/>
            <a:ext cx="108203" cy="97535"/>
          </a:xfrm>
          <a:custGeom>
            <a:avLst/>
            <a:gdLst/>
            <a:ahLst/>
            <a:cxnLst/>
            <a:rect l="0" t="0" r="0" b="0"/>
            <a:pathLst>
              <a:path w="170" h="153">
                <a:moveTo>
                  <a:pt x="1" y="152"/>
                </a:moveTo>
                <a:lnTo>
                  <a:pt x="1" y="1"/>
                </a:lnTo>
                <a:moveTo>
                  <a:pt x="1" y="44"/>
                </a:moveTo>
                <a:lnTo>
                  <a:pt x="25" y="10"/>
                </a:lnTo>
                <a:lnTo>
                  <a:pt x="39" y="1"/>
                </a:lnTo>
                <a:lnTo>
                  <a:pt x="63" y="1"/>
                </a:lnTo>
                <a:lnTo>
                  <a:pt x="77" y="10"/>
                </a:lnTo>
                <a:lnTo>
                  <a:pt x="85" y="44"/>
                </a:lnTo>
                <a:lnTo>
                  <a:pt x="85" y="152"/>
                </a:lnTo>
                <a:moveTo>
                  <a:pt x="85" y="44"/>
                </a:moveTo>
                <a:lnTo>
                  <a:pt x="109" y="10"/>
                </a:lnTo>
                <a:lnTo>
                  <a:pt x="123" y="1"/>
                </a:lnTo>
                <a:lnTo>
                  <a:pt x="147" y="1"/>
                </a:lnTo>
                <a:lnTo>
                  <a:pt x="161" y="10"/>
                </a:lnTo>
                <a:lnTo>
                  <a:pt x="169" y="44"/>
                </a:lnTo>
                <a:lnTo>
                  <a:pt x="169" y="15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2" name="path 332"/>
          <p:cNvSpPr/>
          <p:nvPr/>
        </p:nvSpPr>
        <p:spPr>
          <a:xfrm>
            <a:off x="9091421" y="5721350"/>
            <a:ext cx="1136904" cy="166013"/>
          </a:xfrm>
          <a:custGeom>
            <a:avLst/>
            <a:gdLst/>
            <a:ahLst/>
            <a:cxnLst/>
            <a:rect l="0" t="0" r="0" b="0"/>
            <a:pathLst>
              <a:path w="1790" h="261">
                <a:moveTo>
                  <a:pt x="46" y="15"/>
                </a:moveTo>
                <a:lnTo>
                  <a:pt x="25" y="27"/>
                </a:lnTo>
                <a:lnTo>
                  <a:pt x="8" y="58"/>
                </a:lnTo>
                <a:lnTo>
                  <a:pt x="1" y="114"/>
                </a:lnTo>
                <a:lnTo>
                  <a:pt x="1" y="145"/>
                </a:lnTo>
                <a:lnTo>
                  <a:pt x="8" y="200"/>
                </a:lnTo>
                <a:lnTo>
                  <a:pt x="25" y="234"/>
                </a:lnTo>
                <a:lnTo>
                  <a:pt x="46" y="243"/>
                </a:lnTo>
                <a:lnTo>
                  <a:pt x="63" y="243"/>
                </a:lnTo>
                <a:lnTo>
                  <a:pt x="85" y="234"/>
                </a:lnTo>
                <a:lnTo>
                  <a:pt x="99" y="200"/>
                </a:lnTo>
                <a:lnTo>
                  <a:pt x="109" y="145"/>
                </a:lnTo>
                <a:lnTo>
                  <a:pt x="109" y="114"/>
                </a:lnTo>
                <a:lnTo>
                  <a:pt x="99" y="58"/>
                </a:lnTo>
                <a:lnTo>
                  <a:pt x="85" y="27"/>
                </a:lnTo>
                <a:lnTo>
                  <a:pt x="63" y="15"/>
                </a:lnTo>
                <a:lnTo>
                  <a:pt x="46" y="15"/>
                </a:lnTo>
                <a:close/>
                <a:moveTo>
                  <a:pt x="161" y="222"/>
                </a:moveTo>
                <a:lnTo>
                  <a:pt x="154" y="234"/>
                </a:lnTo>
                <a:lnTo>
                  <a:pt x="161" y="243"/>
                </a:lnTo>
                <a:lnTo>
                  <a:pt x="169" y="234"/>
                </a:lnTo>
                <a:moveTo>
                  <a:pt x="231" y="58"/>
                </a:moveTo>
                <a:lnTo>
                  <a:pt x="246" y="49"/>
                </a:lnTo>
                <a:lnTo>
                  <a:pt x="267" y="15"/>
                </a:lnTo>
                <a:lnTo>
                  <a:pt x="267" y="243"/>
                </a:lnTo>
                <a:moveTo>
                  <a:pt x="445" y="15"/>
                </a:moveTo>
                <a:lnTo>
                  <a:pt x="368" y="15"/>
                </a:lnTo>
                <a:lnTo>
                  <a:pt x="361" y="114"/>
                </a:lnTo>
                <a:lnTo>
                  <a:pt x="368" y="102"/>
                </a:lnTo>
                <a:lnTo>
                  <a:pt x="390" y="92"/>
                </a:lnTo>
                <a:lnTo>
                  <a:pt x="414" y="92"/>
                </a:lnTo>
                <a:lnTo>
                  <a:pt x="435" y="102"/>
                </a:lnTo>
                <a:lnTo>
                  <a:pt x="452" y="123"/>
                </a:lnTo>
                <a:lnTo>
                  <a:pt x="459" y="157"/>
                </a:lnTo>
                <a:lnTo>
                  <a:pt x="459" y="178"/>
                </a:lnTo>
                <a:lnTo>
                  <a:pt x="452" y="210"/>
                </a:lnTo>
                <a:lnTo>
                  <a:pt x="435" y="234"/>
                </a:lnTo>
                <a:lnTo>
                  <a:pt x="414" y="243"/>
                </a:lnTo>
                <a:lnTo>
                  <a:pt x="390" y="243"/>
                </a:lnTo>
                <a:lnTo>
                  <a:pt x="368" y="234"/>
                </a:lnTo>
                <a:lnTo>
                  <a:pt x="361" y="222"/>
                </a:lnTo>
                <a:lnTo>
                  <a:pt x="351" y="200"/>
                </a:lnTo>
                <a:moveTo>
                  <a:pt x="596" y="123"/>
                </a:moveTo>
                <a:lnTo>
                  <a:pt x="581" y="102"/>
                </a:lnTo>
                <a:lnTo>
                  <a:pt x="565" y="92"/>
                </a:lnTo>
                <a:lnTo>
                  <a:pt x="543" y="92"/>
                </a:lnTo>
                <a:lnTo>
                  <a:pt x="529" y="102"/>
                </a:lnTo>
                <a:lnTo>
                  <a:pt x="512" y="123"/>
                </a:lnTo>
                <a:lnTo>
                  <a:pt x="505" y="157"/>
                </a:lnTo>
                <a:lnTo>
                  <a:pt x="505" y="178"/>
                </a:lnTo>
                <a:lnTo>
                  <a:pt x="512" y="210"/>
                </a:lnTo>
                <a:lnTo>
                  <a:pt x="529" y="234"/>
                </a:lnTo>
                <a:lnTo>
                  <a:pt x="543" y="243"/>
                </a:lnTo>
                <a:lnTo>
                  <a:pt x="565" y="243"/>
                </a:lnTo>
                <a:lnTo>
                  <a:pt x="581" y="234"/>
                </a:lnTo>
                <a:lnTo>
                  <a:pt x="596" y="210"/>
                </a:lnTo>
                <a:moveTo>
                  <a:pt x="641" y="243"/>
                </a:moveTo>
                <a:lnTo>
                  <a:pt x="641" y="92"/>
                </a:lnTo>
                <a:moveTo>
                  <a:pt x="641" y="135"/>
                </a:moveTo>
                <a:lnTo>
                  <a:pt x="666" y="102"/>
                </a:lnTo>
                <a:lnTo>
                  <a:pt x="680" y="92"/>
                </a:lnTo>
                <a:lnTo>
                  <a:pt x="704" y="92"/>
                </a:lnTo>
                <a:lnTo>
                  <a:pt x="718" y="102"/>
                </a:lnTo>
                <a:lnTo>
                  <a:pt x="726" y="135"/>
                </a:lnTo>
                <a:lnTo>
                  <a:pt x="726" y="243"/>
                </a:lnTo>
                <a:moveTo>
                  <a:pt x="726" y="135"/>
                </a:moveTo>
                <a:lnTo>
                  <a:pt x="750" y="102"/>
                </a:lnTo>
                <a:lnTo>
                  <a:pt x="764" y="92"/>
                </a:lnTo>
                <a:lnTo>
                  <a:pt x="788" y="92"/>
                </a:lnTo>
                <a:lnTo>
                  <a:pt x="802" y="102"/>
                </a:lnTo>
                <a:lnTo>
                  <a:pt x="810" y="135"/>
                </a:lnTo>
                <a:lnTo>
                  <a:pt x="810" y="243"/>
                </a:lnTo>
                <a:moveTo>
                  <a:pt x="910" y="49"/>
                </a:moveTo>
                <a:lnTo>
                  <a:pt x="1030" y="37"/>
                </a:lnTo>
                <a:moveTo>
                  <a:pt x="910" y="32"/>
                </a:moveTo>
                <a:lnTo>
                  <a:pt x="906" y="90"/>
                </a:lnTo>
                <a:moveTo>
                  <a:pt x="1035" y="27"/>
                </a:moveTo>
                <a:lnTo>
                  <a:pt x="1018" y="73"/>
                </a:lnTo>
                <a:moveTo>
                  <a:pt x="956" y="5"/>
                </a:moveTo>
                <a:lnTo>
                  <a:pt x="975" y="30"/>
                </a:lnTo>
                <a:moveTo>
                  <a:pt x="949" y="58"/>
                </a:moveTo>
                <a:lnTo>
                  <a:pt x="951" y="116"/>
                </a:lnTo>
                <a:moveTo>
                  <a:pt x="987" y="54"/>
                </a:moveTo>
                <a:lnTo>
                  <a:pt x="982" y="116"/>
                </a:lnTo>
                <a:moveTo>
                  <a:pt x="913" y="92"/>
                </a:moveTo>
                <a:lnTo>
                  <a:pt x="1021" y="82"/>
                </a:lnTo>
                <a:moveTo>
                  <a:pt x="932" y="118"/>
                </a:moveTo>
                <a:lnTo>
                  <a:pt x="932" y="202"/>
                </a:lnTo>
                <a:moveTo>
                  <a:pt x="932" y="135"/>
                </a:moveTo>
                <a:lnTo>
                  <a:pt x="999" y="130"/>
                </a:lnTo>
                <a:moveTo>
                  <a:pt x="1001" y="123"/>
                </a:moveTo>
                <a:lnTo>
                  <a:pt x="999" y="214"/>
                </a:lnTo>
                <a:moveTo>
                  <a:pt x="970" y="183"/>
                </a:moveTo>
                <a:lnTo>
                  <a:pt x="970" y="243"/>
                </a:lnTo>
                <a:lnTo>
                  <a:pt x="982" y="255"/>
                </a:lnTo>
                <a:lnTo>
                  <a:pt x="1045" y="255"/>
                </a:lnTo>
                <a:lnTo>
                  <a:pt x="1040" y="202"/>
                </a:lnTo>
                <a:moveTo>
                  <a:pt x="966" y="157"/>
                </a:moveTo>
                <a:lnTo>
                  <a:pt x="954" y="200"/>
                </a:lnTo>
                <a:lnTo>
                  <a:pt x="932" y="234"/>
                </a:lnTo>
                <a:lnTo>
                  <a:pt x="886" y="260"/>
                </a:lnTo>
                <a:moveTo>
                  <a:pt x="1107" y="63"/>
                </a:moveTo>
                <a:lnTo>
                  <a:pt x="1107" y="255"/>
                </a:lnTo>
                <a:moveTo>
                  <a:pt x="1189" y="253"/>
                </a:moveTo>
                <a:lnTo>
                  <a:pt x="1210" y="63"/>
                </a:lnTo>
                <a:moveTo>
                  <a:pt x="1206" y="77"/>
                </a:moveTo>
                <a:lnTo>
                  <a:pt x="1107" y="94"/>
                </a:lnTo>
                <a:moveTo>
                  <a:pt x="1107" y="234"/>
                </a:moveTo>
                <a:lnTo>
                  <a:pt x="1191" y="222"/>
                </a:lnTo>
                <a:moveTo>
                  <a:pt x="1107" y="166"/>
                </a:moveTo>
                <a:lnTo>
                  <a:pt x="1186" y="152"/>
                </a:lnTo>
                <a:moveTo>
                  <a:pt x="1117" y="92"/>
                </a:moveTo>
                <a:lnTo>
                  <a:pt x="1158" y="10"/>
                </a:lnTo>
                <a:moveTo>
                  <a:pt x="1335" y="1"/>
                </a:moveTo>
                <a:lnTo>
                  <a:pt x="1263" y="130"/>
                </a:lnTo>
                <a:moveTo>
                  <a:pt x="1314" y="44"/>
                </a:moveTo>
                <a:lnTo>
                  <a:pt x="1371" y="39"/>
                </a:lnTo>
                <a:moveTo>
                  <a:pt x="1292" y="90"/>
                </a:moveTo>
                <a:lnTo>
                  <a:pt x="1292" y="234"/>
                </a:lnTo>
                <a:lnTo>
                  <a:pt x="1306" y="255"/>
                </a:lnTo>
                <a:moveTo>
                  <a:pt x="1376" y="32"/>
                </a:moveTo>
                <a:lnTo>
                  <a:pt x="1340" y="104"/>
                </a:lnTo>
                <a:moveTo>
                  <a:pt x="1292" y="114"/>
                </a:moveTo>
                <a:lnTo>
                  <a:pt x="1381" y="104"/>
                </a:lnTo>
                <a:moveTo>
                  <a:pt x="1383" y="99"/>
                </a:moveTo>
                <a:lnTo>
                  <a:pt x="1376" y="157"/>
                </a:lnTo>
                <a:moveTo>
                  <a:pt x="1383" y="157"/>
                </a:moveTo>
                <a:lnTo>
                  <a:pt x="1292" y="166"/>
                </a:lnTo>
                <a:moveTo>
                  <a:pt x="1338" y="162"/>
                </a:moveTo>
                <a:lnTo>
                  <a:pt x="1340" y="109"/>
                </a:lnTo>
                <a:moveTo>
                  <a:pt x="1306" y="257"/>
                </a:moveTo>
                <a:lnTo>
                  <a:pt x="1412" y="255"/>
                </a:lnTo>
                <a:lnTo>
                  <a:pt x="1407" y="197"/>
                </a:lnTo>
                <a:moveTo>
                  <a:pt x="1477" y="61"/>
                </a:moveTo>
                <a:lnTo>
                  <a:pt x="1599" y="49"/>
                </a:lnTo>
                <a:moveTo>
                  <a:pt x="1477" y="44"/>
                </a:moveTo>
                <a:lnTo>
                  <a:pt x="1472" y="102"/>
                </a:lnTo>
                <a:moveTo>
                  <a:pt x="1601" y="44"/>
                </a:moveTo>
                <a:lnTo>
                  <a:pt x="1585" y="90"/>
                </a:lnTo>
                <a:moveTo>
                  <a:pt x="1522" y="5"/>
                </a:moveTo>
                <a:lnTo>
                  <a:pt x="1539" y="44"/>
                </a:lnTo>
                <a:moveTo>
                  <a:pt x="1462" y="171"/>
                </a:moveTo>
                <a:lnTo>
                  <a:pt x="1604" y="154"/>
                </a:lnTo>
                <a:moveTo>
                  <a:pt x="1551" y="70"/>
                </a:moveTo>
                <a:lnTo>
                  <a:pt x="1539" y="166"/>
                </a:lnTo>
                <a:lnTo>
                  <a:pt x="1522" y="200"/>
                </a:lnTo>
                <a:lnTo>
                  <a:pt x="1489" y="234"/>
                </a:lnTo>
                <a:lnTo>
                  <a:pt x="1453" y="257"/>
                </a:lnTo>
                <a:moveTo>
                  <a:pt x="1541" y="193"/>
                </a:moveTo>
                <a:lnTo>
                  <a:pt x="1592" y="253"/>
                </a:lnTo>
                <a:moveTo>
                  <a:pt x="1506" y="82"/>
                </a:moveTo>
                <a:lnTo>
                  <a:pt x="1527" y="106"/>
                </a:lnTo>
                <a:moveTo>
                  <a:pt x="1494" y="121"/>
                </a:moveTo>
                <a:lnTo>
                  <a:pt x="1525" y="150"/>
                </a:lnTo>
                <a:moveTo>
                  <a:pt x="1693" y="147"/>
                </a:moveTo>
                <a:lnTo>
                  <a:pt x="1638" y="166"/>
                </a:lnTo>
                <a:moveTo>
                  <a:pt x="1688" y="68"/>
                </a:moveTo>
                <a:lnTo>
                  <a:pt x="1645" y="164"/>
                </a:lnTo>
                <a:moveTo>
                  <a:pt x="1633" y="106"/>
                </a:moveTo>
                <a:lnTo>
                  <a:pt x="1676" y="90"/>
                </a:lnTo>
                <a:moveTo>
                  <a:pt x="1638" y="217"/>
                </a:moveTo>
                <a:lnTo>
                  <a:pt x="1695" y="185"/>
                </a:lnTo>
                <a:moveTo>
                  <a:pt x="1674" y="17"/>
                </a:moveTo>
                <a:lnTo>
                  <a:pt x="1638" y="104"/>
                </a:lnTo>
                <a:moveTo>
                  <a:pt x="1705" y="92"/>
                </a:moveTo>
                <a:lnTo>
                  <a:pt x="1767" y="63"/>
                </a:lnTo>
                <a:moveTo>
                  <a:pt x="1700" y="137"/>
                </a:moveTo>
                <a:lnTo>
                  <a:pt x="1772" y="114"/>
                </a:lnTo>
                <a:moveTo>
                  <a:pt x="1750" y="197"/>
                </a:moveTo>
                <a:lnTo>
                  <a:pt x="1789" y="253"/>
                </a:lnTo>
                <a:lnTo>
                  <a:pt x="1789" y="195"/>
                </a:lnTo>
                <a:moveTo>
                  <a:pt x="1746" y="22"/>
                </a:moveTo>
                <a:lnTo>
                  <a:pt x="1767" y="42"/>
                </a:lnTo>
                <a:moveTo>
                  <a:pt x="1721" y="8"/>
                </a:moveTo>
                <a:lnTo>
                  <a:pt x="1729" y="137"/>
                </a:lnTo>
                <a:lnTo>
                  <a:pt x="1750" y="197"/>
                </a:lnTo>
                <a:moveTo>
                  <a:pt x="1770" y="137"/>
                </a:moveTo>
                <a:lnTo>
                  <a:pt x="1743" y="181"/>
                </a:lnTo>
                <a:lnTo>
                  <a:pt x="1690" y="23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4" name="path 334"/>
          <p:cNvSpPr/>
          <p:nvPr/>
        </p:nvSpPr>
        <p:spPr>
          <a:xfrm>
            <a:off x="4092816" y="6012434"/>
            <a:ext cx="929526" cy="163055"/>
          </a:xfrm>
          <a:custGeom>
            <a:avLst/>
            <a:gdLst/>
            <a:ahLst/>
            <a:cxnLst/>
            <a:rect l="0" t="0" r="0" b="0"/>
            <a:pathLst>
              <a:path w="1463" h="256">
                <a:moveTo>
                  <a:pt x="128" y="99"/>
                </a:moveTo>
                <a:lnTo>
                  <a:pt x="128" y="255"/>
                </a:lnTo>
                <a:moveTo>
                  <a:pt x="94" y="102"/>
                </a:moveTo>
                <a:lnTo>
                  <a:pt x="154" y="94"/>
                </a:lnTo>
                <a:moveTo>
                  <a:pt x="97" y="30"/>
                </a:moveTo>
                <a:lnTo>
                  <a:pt x="92" y="164"/>
                </a:lnTo>
                <a:lnTo>
                  <a:pt x="85" y="200"/>
                </a:lnTo>
                <a:lnTo>
                  <a:pt x="73" y="241"/>
                </a:lnTo>
                <a:moveTo>
                  <a:pt x="142" y="15"/>
                </a:moveTo>
                <a:lnTo>
                  <a:pt x="97" y="54"/>
                </a:lnTo>
                <a:moveTo>
                  <a:pt x="56" y="169"/>
                </a:moveTo>
                <a:lnTo>
                  <a:pt x="80" y="200"/>
                </a:lnTo>
                <a:moveTo>
                  <a:pt x="32" y="169"/>
                </a:moveTo>
                <a:lnTo>
                  <a:pt x="1" y="219"/>
                </a:lnTo>
                <a:moveTo>
                  <a:pt x="41" y="109"/>
                </a:moveTo>
                <a:lnTo>
                  <a:pt x="41" y="245"/>
                </a:lnTo>
                <a:lnTo>
                  <a:pt x="25" y="219"/>
                </a:lnTo>
                <a:moveTo>
                  <a:pt x="10" y="154"/>
                </a:moveTo>
                <a:lnTo>
                  <a:pt x="77" y="142"/>
                </a:lnTo>
                <a:moveTo>
                  <a:pt x="1" y="114"/>
                </a:moveTo>
                <a:lnTo>
                  <a:pt x="82" y="102"/>
                </a:lnTo>
                <a:moveTo>
                  <a:pt x="56" y="49"/>
                </a:moveTo>
                <a:lnTo>
                  <a:pt x="51" y="102"/>
                </a:lnTo>
                <a:moveTo>
                  <a:pt x="25" y="63"/>
                </a:moveTo>
                <a:lnTo>
                  <a:pt x="34" y="94"/>
                </a:lnTo>
                <a:moveTo>
                  <a:pt x="10" y="51"/>
                </a:moveTo>
                <a:lnTo>
                  <a:pt x="77" y="42"/>
                </a:lnTo>
                <a:moveTo>
                  <a:pt x="34" y="5"/>
                </a:moveTo>
                <a:lnTo>
                  <a:pt x="46" y="32"/>
                </a:lnTo>
                <a:moveTo>
                  <a:pt x="262" y="140"/>
                </a:moveTo>
                <a:lnTo>
                  <a:pt x="327" y="130"/>
                </a:lnTo>
                <a:moveTo>
                  <a:pt x="296" y="1"/>
                </a:moveTo>
                <a:lnTo>
                  <a:pt x="296" y="214"/>
                </a:lnTo>
                <a:moveTo>
                  <a:pt x="250" y="73"/>
                </a:moveTo>
                <a:lnTo>
                  <a:pt x="344" y="63"/>
                </a:lnTo>
                <a:moveTo>
                  <a:pt x="325" y="32"/>
                </a:moveTo>
                <a:lnTo>
                  <a:pt x="262" y="39"/>
                </a:lnTo>
                <a:moveTo>
                  <a:pt x="317" y="99"/>
                </a:moveTo>
                <a:lnTo>
                  <a:pt x="327" y="22"/>
                </a:lnTo>
                <a:moveTo>
                  <a:pt x="195" y="157"/>
                </a:moveTo>
                <a:lnTo>
                  <a:pt x="317" y="253"/>
                </a:lnTo>
                <a:moveTo>
                  <a:pt x="200" y="42"/>
                </a:moveTo>
                <a:lnTo>
                  <a:pt x="241" y="34"/>
                </a:lnTo>
                <a:moveTo>
                  <a:pt x="217" y="114"/>
                </a:moveTo>
                <a:lnTo>
                  <a:pt x="245" y="25"/>
                </a:lnTo>
                <a:moveTo>
                  <a:pt x="207" y="116"/>
                </a:moveTo>
                <a:lnTo>
                  <a:pt x="248" y="106"/>
                </a:lnTo>
                <a:moveTo>
                  <a:pt x="250" y="97"/>
                </a:moveTo>
                <a:lnTo>
                  <a:pt x="226" y="181"/>
                </a:lnTo>
                <a:lnTo>
                  <a:pt x="185" y="253"/>
                </a:lnTo>
                <a:moveTo>
                  <a:pt x="317" y="255"/>
                </a:moveTo>
                <a:lnTo>
                  <a:pt x="344" y="250"/>
                </a:lnTo>
                <a:moveTo>
                  <a:pt x="267" y="111"/>
                </a:moveTo>
                <a:lnTo>
                  <a:pt x="325" y="102"/>
                </a:lnTo>
                <a:moveTo>
                  <a:pt x="339" y="159"/>
                </a:moveTo>
                <a:lnTo>
                  <a:pt x="255" y="169"/>
                </a:lnTo>
                <a:moveTo>
                  <a:pt x="373" y="116"/>
                </a:moveTo>
                <a:lnTo>
                  <a:pt x="416" y="99"/>
                </a:lnTo>
                <a:moveTo>
                  <a:pt x="389" y="34"/>
                </a:moveTo>
                <a:lnTo>
                  <a:pt x="406" y="61"/>
                </a:lnTo>
                <a:moveTo>
                  <a:pt x="418" y="94"/>
                </a:moveTo>
                <a:lnTo>
                  <a:pt x="401" y="150"/>
                </a:lnTo>
                <a:lnTo>
                  <a:pt x="406" y="178"/>
                </a:lnTo>
                <a:lnTo>
                  <a:pt x="397" y="210"/>
                </a:lnTo>
                <a:lnTo>
                  <a:pt x="373" y="210"/>
                </a:lnTo>
                <a:moveTo>
                  <a:pt x="397" y="210"/>
                </a:moveTo>
                <a:lnTo>
                  <a:pt x="440" y="222"/>
                </a:lnTo>
                <a:lnTo>
                  <a:pt x="519" y="253"/>
                </a:lnTo>
                <a:lnTo>
                  <a:pt x="533" y="248"/>
                </a:lnTo>
                <a:moveTo>
                  <a:pt x="442" y="8"/>
                </a:moveTo>
                <a:lnTo>
                  <a:pt x="459" y="49"/>
                </a:lnTo>
                <a:moveTo>
                  <a:pt x="421" y="70"/>
                </a:moveTo>
                <a:lnTo>
                  <a:pt x="529" y="56"/>
                </a:lnTo>
                <a:moveTo>
                  <a:pt x="471" y="77"/>
                </a:moveTo>
                <a:lnTo>
                  <a:pt x="464" y="106"/>
                </a:lnTo>
                <a:moveTo>
                  <a:pt x="440" y="99"/>
                </a:moveTo>
                <a:lnTo>
                  <a:pt x="442" y="210"/>
                </a:lnTo>
                <a:moveTo>
                  <a:pt x="447" y="200"/>
                </a:moveTo>
                <a:lnTo>
                  <a:pt x="509" y="193"/>
                </a:lnTo>
                <a:moveTo>
                  <a:pt x="500" y="193"/>
                </a:moveTo>
                <a:lnTo>
                  <a:pt x="509" y="92"/>
                </a:lnTo>
                <a:moveTo>
                  <a:pt x="505" y="99"/>
                </a:moveTo>
                <a:lnTo>
                  <a:pt x="442" y="109"/>
                </a:lnTo>
                <a:moveTo>
                  <a:pt x="447" y="137"/>
                </a:moveTo>
                <a:lnTo>
                  <a:pt x="488" y="130"/>
                </a:lnTo>
                <a:moveTo>
                  <a:pt x="502" y="1"/>
                </a:moveTo>
                <a:lnTo>
                  <a:pt x="485" y="61"/>
                </a:lnTo>
                <a:moveTo>
                  <a:pt x="442" y="169"/>
                </a:moveTo>
                <a:lnTo>
                  <a:pt x="493" y="162"/>
                </a:lnTo>
                <a:moveTo>
                  <a:pt x="577" y="20"/>
                </a:moveTo>
                <a:lnTo>
                  <a:pt x="577" y="106"/>
                </a:lnTo>
                <a:moveTo>
                  <a:pt x="577" y="39"/>
                </a:moveTo>
                <a:lnTo>
                  <a:pt x="617" y="34"/>
                </a:lnTo>
                <a:moveTo>
                  <a:pt x="620" y="25"/>
                </a:moveTo>
                <a:lnTo>
                  <a:pt x="613" y="80"/>
                </a:lnTo>
                <a:moveTo>
                  <a:pt x="620" y="80"/>
                </a:moveTo>
                <a:lnTo>
                  <a:pt x="577" y="85"/>
                </a:lnTo>
                <a:moveTo>
                  <a:pt x="596" y="140"/>
                </a:moveTo>
                <a:lnTo>
                  <a:pt x="627" y="133"/>
                </a:lnTo>
                <a:moveTo>
                  <a:pt x="560" y="226"/>
                </a:moveTo>
                <a:lnTo>
                  <a:pt x="627" y="193"/>
                </a:lnTo>
                <a:moveTo>
                  <a:pt x="596" y="82"/>
                </a:moveTo>
                <a:lnTo>
                  <a:pt x="596" y="207"/>
                </a:lnTo>
                <a:moveTo>
                  <a:pt x="572" y="222"/>
                </a:moveTo>
                <a:lnTo>
                  <a:pt x="572" y="128"/>
                </a:lnTo>
                <a:moveTo>
                  <a:pt x="665" y="10"/>
                </a:moveTo>
                <a:lnTo>
                  <a:pt x="627" y="109"/>
                </a:lnTo>
                <a:moveTo>
                  <a:pt x="649" y="56"/>
                </a:moveTo>
                <a:lnTo>
                  <a:pt x="694" y="49"/>
                </a:lnTo>
                <a:moveTo>
                  <a:pt x="668" y="106"/>
                </a:moveTo>
                <a:lnTo>
                  <a:pt x="617" y="169"/>
                </a:lnTo>
                <a:moveTo>
                  <a:pt x="644" y="70"/>
                </a:moveTo>
                <a:lnTo>
                  <a:pt x="701" y="157"/>
                </a:lnTo>
                <a:lnTo>
                  <a:pt x="718" y="157"/>
                </a:lnTo>
                <a:moveTo>
                  <a:pt x="644" y="162"/>
                </a:moveTo>
                <a:lnTo>
                  <a:pt x="644" y="253"/>
                </a:lnTo>
                <a:moveTo>
                  <a:pt x="644" y="174"/>
                </a:moveTo>
                <a:lnTo>
                  <a:pt x="694" y="169"/>
                </a:lnTo>
                <a:moveTo>
                  <a:pt x="697" y="162"/>
                </a:moveTo>
                <a:lnTo>
                  <a:pt x="689" y="234"/>
                </a:lnTo>
                <a:moveTo>
                  <a:pt x="697" y="234"/>
                </a:moveTo>
                <a:lnTo>
                  <a:pt x="644" y="238"/>
                </a:lnTo>
                <a:moveTo>
                  <a:pt x="699" y="42"/>
                </a:moveTo>
                <a:lnTo>
                  <a:pt x="668" y="109"/>
                </a:lnTo>
                <a:moveTo>
                  <a:pt x="766" y="80"/>
                </a:moveTo>
                <a:lnTo>
                  <a:pt x="886" y="65"/>
                </a:lnTo>
                <a:moveTo>
                  <a:pt x="766" y="51"/>
                </a:moveTo>
                <a:lnTo>
                  <a:pt x="766" y="176"/>
                </a:lnTo>
                <a:moveTo>
                  <a:pt x="826" y="1"/>
                </a:moveTo>
                <a:lnTo>
                  <a:pt x="826" y="253"/>
                </a:lnTo>
                <a:moveTo>
                  <a:pt x="889" y="61"/>
                </a:moveTo>
                <a:lnTo>
                  <a:pt x="881" y="145"/>
                </a:lnTo>
                <a:moveTo>
                  <a:pt x="886" y="145"/>
                </a:moveTo>
                <a:lnTo>
                  <a:pt x="766" y="159"/>
                </a:lnTo>
                <a:moveTo>
                  <a:pt x="992" y="145"/>
                </a:moveTo>
                <a:lnTo>
                  <a:pt x="937" y="164"/>
                </a:lnTo>
                <a:moveTo>
                  <a:pt x="987" y="65"/>
                </a:moveTo>
                <a:lnTo>
                  <a:pt x="944" y="162"/>
                </a:lnTo>
                <a:moveTo>
                  <a:pt x="932" y="106"/>
                </a:moveTo>
                <a:lnTo>
                  <a:pt x="975" y="87"/>
                </a:lnTo>
                <a:moveTo>
                  <a:pt x="937" y="217"/>
                </a:moveTo>
                <a:lnTo>
                  <a:pt x="994" y="185"/>
                </a:lnTo>
                <a:moveTo>
                  <a:pt x="973" y="17"/>
                </a:moveTo>
                <a:lnTo>
                  <a:pt x="937" y="102"/>
                </a:lnTo>
                <a:moveTo>
                  <a:pt x="1004" y="92"/>
                </a:moveTo>
                <a:lnTo>
                  <a:pt x="1066" y="63"/>
                </a:lnTo>
                <a:moveTo>
                  <a:pt x="999" y="137"/>
                </a:moveTo>
                <a:lnTo>
                  <a:pt x="1071" y="111"/>
                </a:lnTo>
                <a:moveTo>
                  <a:pt x="1049" y="195"/>
                </a:moveTo>
                <a:lnTo>
                  <a:pt x="1088" y="250"/>
                </a:lnTo>
                <a:lnTo>
                  <a:pt x="1088" y="193"/>
                </a:lnTo>
                <a:moveTo>
                  <a:pt x="1045" y="20"/>
                </a:moveTo>
                <a:lnTo>
                  <a:pt x="1066" y="39"/>
                </a:lnTo>
                <a:moveTo>
                  <a:pt x="1021" y="5"/>
                </a:moveTo>
                <a:lnTo>
                  <a:pt x="1028" y="137"/>
                </a:lnTo>
                <a:lnTo>
                  <a:pt x="1049" y="195"/>
                </a:lnTo>
                <a:moveTo>
                  <a:pt x="1069" y="137"/>
                </a:moveTo>
                <a:lnTo>
                  <a:pt x="1042" y="178"/>
                </a:lnTo>
                <a:lnTo>
                  <a:pt x="989" y="236"/>
                </a:lnTo>
                <a:moveTo>
                  <a:pt x="1249" y="142"/>
                </a:moveTo>
                <a:lnTo>
                  <a:pt x="1282" y="205"/>
                </a:lnTo>
                <a:moveTo>
                  <a:pt x="1210" y="137"/>
                </a:moveTo>
                <a:lnTo>
                  <a:pt x="1174" y="210"/>
                </a:lnTo>
                <a:moveTo>
                  <a:pt x="1234" y="253"/>
                </a:moveTo>
                <a:lnTo>
                  <a:pt x="1203" y="217"/>
                </a:lnTo>
                <a:moveTo>
                  <a:pt x="1184" y="106"/>
                </a:moveTo>
                <a:lnTo>
                  <a:pt x="1282" y="92"/>
                </a:lnTo>
                <a:moveTo>
                  <a:pt x="1198" y="39"/>
                </a:moveTo>
                <a:lnTo>
                  <a:pt x="1258" y="30"/>
                </a:lnTo>
                <a:moveTo>
                  <a:pt x="1177" y="128"/>
                </a:moveTo>
                <a:lnTo>
                  <a:pt x="1160" y="92"/>
                </a:lnTo>
                <a:lnTo>
                  <a:pt x="1121" y="176"/>
                </a:lnTo>
                <a:moveTo>
                  <a:pt x="1160" y="5"/>
                </a:moveTo>
                <a:lnTo>
                  <a:pt x="1160" y="250"/>
                </a:lnTo>
                <a:moveTo>
                  <a:pt x="1179" y="70"/>
                </a:moveTo>
                <a:lnTo>
                  <a:pt x="1126" y="82"/>
                </a:lnTo>
                <a:moveTo>
                  <a:pt x="1234" y="250"/>
                </a:moveTo>
                <a:lnTo>
                  <a:pt x="1234" y="97"/>
                </a:lnTo>
                <a:moveTo>
                  <a:pt x="1366" y="145"/>
                </a:moveTo>
                <a:lnTo>
                  <a:pt x="1313" y="164"/>
                </a:lnTo>
                <a:moveTo>
                  <a:pt x="1361" y="65"/>
                </a:moveTo>
                <a:lnTo>
                  <a:pt x="1318" y="162"/>
                </a:lnTo>
                <a:moveTo>
                  <a:pt x="1306" y="106"/>
                </a:moveTo>
                <a:lnTo>
                  <a:pt x="1349" y="87"/>
                </a:lnTo>
                <a:moveTo>
                  <a:pt x="1313" y="217"/>
                </a:moveTo>
                <a:lnTo>
                  <a:pt x="1369" y="185"/>
                </a:lnTo>
                <a:moveTo>
                  <a:pt x="1347" y="17"/>
                </a:moveTo>
                <a:lnTo>
                  <a:pt x="1313" y="102"/>
                </a:lnTo>
                <a:moveTo>
                  <a:pt x="1378" y="92"/>
                </a:moveTo>
                <a:lnTo>
                  <a:pt x="1441" y="63"/>
                </a:lnTo>
                <a:moveTo>
                  <a:pt x="1376" y="137"/>
                </a:moveTo>
                <a:lnTo>
                  <a:pt x="1445" y="111"/>
                </a:lnTo>
                <a:moveTo>
                  <a:pt x="1424" y="195"/>
                </a:moveTo>
                <a:lnTo>
                  <a:pt x="1462" y="250"/>
                </a:lnTo>
                <a:lnTo>
                  <a:pt x="1462" y="193"/>
                </a:lnTo>
                <a:moveTo>
                  <a:pt x="1421" y="20"/>
                </a:moveTo>
                <a:lnTo>
                  <a:pt x="1441" y="39"/>
                </a:lnTo>
                <a:moveTo>
                  <a:pt x="1395" y="5"/>
                </a:moveTo>
                <a:lnTo>
                  <a:pt x="1405" y="137"/>
                </a:lnTo>
                <a:lnTo>
                  <a:pt x="1424" y="195"/>
                </a:lnTo>
                <a:moveTo>
                  <a:pt x="1443" y="137"/>
                </a:moveTo>
                <a:lnTo>
                  <a:pt x="1419" y="178"/>
                </a:lnTo>
                <a:lnTo>
                  <a:pt x="1364" y="23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6" name="path 336"/>
          <p:cNvSpPr/>
          <p:nvPr/>
        </p:nvSpPr>
        <p:spPr>
          <a:xfrm>
            <a:off x="9091421" y="6055105"/>
            <a:ext cx="1136904" cy="175260"/>
          </a:xfrm>
          <a:custGeom>
            <a:avLst/>
            <a:gdLst/>
            <a:ahLst/>
            <a:cxnLst/>
            <a:rect l="0" t="0" r="0" b="0"/>
            <a:pathLst>
              <a:path w="1790" h="276">
                <a:moveTo>
                  <a:pt x="46" y="25"/>
                </a:moveTo>
                <a:lnTo>
                  <a:pt x="25" y="37"/>
                </a:lnTo>
                <a:lnTo>
                  <a:pt x="8" y="68"/>
                </a:lnTo>
                <a:lnTo>
                  <a:pt x="1" y="123"/>
                </a:lnTo>
                <a:lnTo>
                  <a:pt x="1" y="154"/>
                </a:lnTo>
                <a:lnTo>
                  <a:pt x="8" y="210"/>
                </a:lnTo>
                <a:lnTo>
                  <a:pt x="25" y="241"/>
                </a:lnTo>
                <a:lnTo>
                  <a:pt x="46" y="253"/>
                </a:lnTo>
                <a:lnTo>
                  <a:pt x="63" y="253"/>
                </a:lnTo>
                <a:lnTo>
                  <a:pt x="85" y="241"/>
                </a:lnTo>
                <a:lnTo>
                  <a:pt x="99" y="210"/>
                </a:lnTo>
                <a:lnTo>
                  <a:pt x="109" y="154"/>
                </a:lnTo>
                <a:lnTo>
                  <a:pt x="109" y="123"/>
                </a:lnTo>
                <a:lnTo>
                  <a:pt x="99" y="68"/>
                </a:lnTo>
                <a:lnTo>
                  <a:pt x="85" y="37"/>
                </a:lnTo>
                <a:lnTo>
                  <a:pt x="63" y="25"/>
                </a:lnTo>
                <a:lnTo>
                  <a:pt x="46" y="25"/>
                </a:lnTo>
                <a:close/>
                <a:moveTo>
                  <a:pt x="161" y="231"/>
                </a:moveTo>
                <a:lnTo>
                  <a:pt x="154" y="241"/>
                </a:lnTo>
                <a:lnTo>
                  <a:pt x="161" y="253"/>
                </a:lnTo>
                <a:lnTo>
                  <a:pt x="169" y="241"/>
                </a:lnTo>
                <a:moveTo>
                  <a:pt x="231" y="68"/>
                </a:moveTo>
                <a:lnTo>
                  <a:pt x="246" y="58"/>
                </a:lnTo>
                <a:lnTo>
                  <a:pt x="267" y="25"/>
                </a:lnTo>
                <a:lnTo>
                  <a:pt x="267" y="253"/>
                </a:lnTo>
                <a:moveTo>
                  <a:pt x="445" y="25"/>
                </a:moveTo>
                <a:lnTo>
                  <a:pt x="368" y="25"/>
                </a:lnTo>
                <a:lnTo>
                  <a:pt x="361" y="123"/>
                </a:lnTo>
                <a:lnTo>
                  <a:pt x="368" y="111"/>
                </a:lnTo>
                <a:lnTo>
                  <a:pt x="390" y="102"/>
                </a:lnTo>
                <a:lnTo>
                  <a:pt x="414" y="102"/>
                </a:lnTo>
                <a:lnTo>
                  <a:pt x="435" y="111"/>
                </a:lnTo>
                <a:lnTo>
                  <a:pt x="452" y="133"/>
                </a:lnTo>
                <a:lnTo>
                  <a:pt x="459" y="166"/>
                </a:lnTo>
                <a:lnTo>
                  <a:pt x="459" y="188"/>
                </a:lnTo>
                <a:lnTo>
                  <a:pt x="452" y="219"/>
                </a:lnTo>
                <a:lnTo>
                  <a:pt x="435" y="241"/>
                </a:lnTo>
                <a:lnTo>
                  <a:pt x="414" y="253"/>
                </a:lnTo>
                <a:lnTo>
                  <a:pt x="390" y="253"/>
                </a:lnTo>
                <a:lnTo>
                  <a:pt x="368" y="241"/>
                </a:lnTo>
                <a:lnTo>
                  <a:pt x="361" y="231"/>
                </a:lnTo>
                <a:lnTo>
                  <a:pt x="351" y="210"/>
                </a:lnTo>
                <a:moveTo>
                  <a:pt x="596" y="133"/>
                </a:moveTo>
                <a:lnTo>
                  <a:pt x="581" y="111"/>
                </a:lnTo>
                <a:lnTo>
                  <a:pt x="565" y="102"/>
                </a:lnTo>
                <a:lnTo>
                  <a:pt x="543" y="102"/>
                </a:lnTo>
                <a:lnTo>
                  <a:pt x="529" y="111"/>
                </a:lnTo>
                <a:lnTo>
                  <a:pt x="512" y="133"/>
                </a:lnTo>
                <a:lnTo>
                  <a:pt x="505" y="166"/>
                </a:lnTo>
                <a:lnTo>
                  <a:pt x="505" y="188"/>
                </a:lnTo>
                <a:lnTo>
                  <a:pt x="512" y="219"/>
                </a:lnTo>
                <a:lnTo>
                  <a:pt x="529" y="241"/>
                </a:lnTo>
                <a:lnTo>
                  <a:pt x="543" y="253"/>
                </a:lnTo>
                <a:lnTo>
                  <a:pt x="565" y="253"/>
                </a:lnTo>
                <a:lnTo>
                  <a:pt x="581" y="241"/>
                </a:lnTo>
                <a:lnTo>
                  <a:pt x="596" y="219"/>
                </a:lnTo>
                <a:moveTo>
                  <a:pt x="641" y="253"/>
                </a:moveTo>
                <a:lnTo>
                  <a:pt x="641" y="102"/>
                </a:lnTo>
                <a:moveTo>
                  <a:pt x="641" y="145"/>
                </a:moveTo>
                <a:lnTo>
                  <a:pt x="666" y="111"/>
                </a:lnTo>
                <a:lnTo>
                  <a:pt x="680" y="102"/>
                </a:lnTo>
                <a:lnTo>
                  <a:pt x="704" y="102"/>
                </a:lnTo>
                <a:lnTo>
                  <a:pt x="718" y="111"/>
                </a:lnTo>
                <a:lnTo>
                  <a:pt x="726" y="145"/>
                </a:lnTo>
                <a:lnTo>
                  <a:pt x="726" y="253"/>
                </a:lnTo>
                <a:moveTo>
                  <a:pt x="726" y="145"/>
                </a:moveTo>
                <a:lnTo>
                  <a:pt x="750" y="111"/>
                </a:lnTo>
                <a:lnTo>
                  <a:pt x="764" y="102"/>
                </a:lnTo>
                <a:lnTo>
                  <a:pt x="788" y="102"/>
                </a:lnTo>
                <a:lnTo>
                  <a:pt x="802" y="111"/>
                </a:lnTo>
                <a:lnTo>
                  <a:pt x="810" y="145"/>
                </a:lnTo>
                <a:lnTo>
                  <a:pt x="810" y="253"/>
                </a:lnTo>
                <a:moveTo>
                  <a:pt x="910" y="58"/>
                </a:moveTo>
                <a:lnTo>
                  <a:pt x="1030" y="44"/>
                </a:lnTo>
                <a:moveTo>
                  <a:pt x="910" y="42"/>
                </a:moveTo>
                <a:lnTo>
                  <a:pt x="906" y="99"/>
                </a:lnTo>
                <a:moveTo>
                  <a:pt x="1035" y="37"/>
                </a:moveTo>
                <a:lnTo>
                  <a:pt x="1018" y="82"/>
                </a:lnTo>
                <a:moveTo>
                  <a:pt x="956" y="13"/>
                </a:moveTo>
                <a:lnTo>
                  <a:pt x="975" y="39"/>
                </a:lnTo>
                <a:moveTo>
                  <a:pt x="949" y="68"/>
                </a:moveTo>
                <a:lnTo>
                  <a:pt x="951" y="123"/>
                </a:lnTo>
                <a:moveTo>
                  <a:pt x="987" y="61"/>
                </a:moveTo>
                <a:lnTo>
                  <a:pt x="982" y="123"/>
                </a:lnTo>
                <a:moveTo>
                  <a:pt x="913" y="102"/>
                </a:moveTo>
                <a:lnTo>
                  <a:pt x="1021" y="90"/>
                </a:lnTo>
                <a:moveTo>
                  <a:pt x="932" y="128"/>
                </a:moveTo>
                <a:lnTo>
                  <a:pt x="932" y="212"/>
                </a:lnTo>
                <a:moveTo>
                  <a:pt x="932" y="145"/>
                </a:moveTo>
                <a:lnTo>
                  <a:pt x="999" y="138"/>
                </a:lnTo>
                <a:moveTo>
                  <a:pt x="1001" y="133"/>
                </a:moveTo>
                <a:lnTo>
                  <a:pt x="999" y="224"/>
                </a:lnTo>
                <a:moveTo>
                  <a:pt x="970" y="193"/>
                </a:moveTo>
                <a:lnTo>
                  <a:pt x="970" y="253"/>
                </a:lnTo>
                <a:lnTo>
                  <a:pt x="982" y="262"/>
                </a:lnTo>
                <a:lnTo>
                  <a:pt x="1045" y="262"/>
                </a:lnTo>
                <a:lnTo>
                  <a:pt x="1040" y="212"/>
                </a:lnTo>
                <a:moveTo>
                  <a:pt x="966" y="166"/>
                </a:moveTo>
                <a:lnTo>
                  <a:pt x="954" y="210"/>
                </a:lnTo>
                <a:lnTo>
                  <a:pt x="932" y="243"/>
                </a:lnTo>
                <a:lnTo>
                  <a:pt x="886" y="270"/>
                </a:lnTo>
                <a:moveTo>
                  <a:pt x="1232" y="82"/>
                </a:moveTo>
                <a:lnTo>
                  <a:pt x="1074" y="102"/>
                </a:lnTo>
                <a:moveTo>
                  <a:pt x="1138" y="92"/>
                </a:moveTo>
                <a:lnTo>
                  <a:pt x="1136" y="6"/>
                </a:lnTo>
                <a:moveTo>
                  <a:pt x="1181" y="1"/>
                </a:moveTo>
                <a:lnTo>
                  <a:pt x="1172" y="87"/>
                </a:lnTo>
                <a:moveTo>
                  <a:pt x="1117" y="114"/>
                </a:moveTo>
                <a:lnTo>
                  <a:pt x="1117" y="212"/>
                </a:lnTo>
                <a:moveTo>
                  <a:pt x="1191" y="190"/>
                </a:moveTo>
                <a:lnTo>
                  <a:pt x="1201" y="109"/>
                </a:lnTo>
                <a:moveTo>
                  <a:pt x="1129" y="162"/>
                </a:moveTo>
                <a:lnTo>
                  <a:pt x="1181" y="152"/>
                </a:lnTo>
                <a:moveTo>
                  <a:pt x="1155" y="92"/>
                </a:moveTo>
                <a:lnTo>
                  <a:pt x="1155" y="195"/>
                </a:lnTo>
                <a:moveTo>
                  <a:pt x="1143" y="214"/>
                </a:moveTo>
                <a:lnTo>
                  <a:pt x="1088" y="274"/>
                </a:lnTo>
                <a:moveTo>
                  <a:pt x="1167" y="210"/>
                </a:moveTo>
                <a:lnTo>
                  <a:pt x="1210" y="267"/>
                </a:lnTo>
                <a:moveTo>
                  <a:pt x="1213" y="44"/>
                </a:moveTo>
                <a:lnTo>
                  <a:pt x="1098" y="58"/>
                </a:lnTo>
                <a:moveTo>
                  <a:pt x="1117" y="133"/>
                </a:moveTo>
                <a:lnTo>
                  <a:pt x="1198" y="123"/>
                </a:lnTo>
                <a:moveTo>
                  <a:pt x="1198" y="193"/>
                </a:moveTo>
                <a:lnTo>
                  <a:pt x="1117" y="205"/>
                </a:lnTo>
                <a:moveTo>
                  <a:pt x="1335" y="10"/>
                </a:moveTo>
                <a:lnTo>
                  <a:pt x="1263" y="138"/>
                </a:lnTo>
                <a:moveTo>
                  <a:pt x="1314" y="54"/>
                </a:moveTo>
                <a:lnTo>
                  <a:pt x="1371" y="46"/>
                </a:lnTo>
                <a:moveTo>
                  <a:pt x="1292" y="99"/>
                </a:moveTo>
                <a:lnTo>
                  <a:pt x="1292" y="243"/>
                </a:lnTo>
                <a:lnTo>
                  <a:pt x="1306" y="262"/>
                </a:lnTo>
                <a:moveTo>
                  <a:pt x="1376" y="42"/>
                </a:moveTo>
                <a:lnTo>
                  <a:pt x="1340" y="114"/>
                </a:lnTo>
                <a:moveTo>
                  <a:pt x="1292" y="121"/>
                </a:moveTo>
                <a:lnTo>
                  <a:pt x="1381" y="114"/>
                </a:lnTo>
                <a:moveTo>
                  <a:pt x="1383" y="106"/>
                </a:moveTo>
                <a:lnTo>
                  <a:pt x="1376" y="166"/>
                </a:lnTo>
                <a:moveTo>
                  <a:pt x="1383" y="166"/>
                </a:moveTo>
                <a:lnTo>
                  <a:pt x="1292" y="176"/>
                </a:lnTo>
                <a:moveTo>
                  <a:pt x="1338" y="169"/>
                </a:moveTo>
                <a:lnTo>
                  <a:pt x="1340" y="118"/>
                </a:lnTo>
                <a:moveTo>
                  <a:pt x="1306" y="267"/>
                </a:moveTo>
                <a:lnTo>
                  <a:pt x="1412" y="262"/>
                </a:lnTo>
                <a:lnTo>
                  <a:pt x="1407" y="207"/>
                </a:lnTo>
                <a:moveTo>
                  <a:pt x="1527" y="13"/>
                </a:moveTo>
                <a:lnTo>
                  <a:pt x="1527" y="82"/>
                </a:lnTo>
                <a:moveTo>
                  <a:pt x="1527" y="54"/>
                </a:moveTo>
                <a:lnTo>
                  <a:pt x="1582" y="39"/>
                </a:lnTo>
                <a:moveTo>
                  <a:pt x="1597" y="61"/>
                </a:moveTo>
                <a:lnTo>
                  <a:pt x="1582" y="102"/>
                </a:lnTo>
                <a:moveTo>
                  <a:pt x="1479" y="68"/>
                </a:moveTo>
                <a:lnTo>
                  <a:pt x="1477" y="140"/>
                </a:lnTo>
                <a:lnTo>
                  <a:pt x="1472" y="193"/>
                </a:lnTo>
                <a:lnTo>
                  <a:pt x="1448" y="270"/>
                </a:lnTo>
                <a:moveTo>
                  <a:pt x="1494" y="133"/>
                </a:moveTo>
                <a:lnTo>
                  <a:pt x="1568" y="106"/>
                </a:lnTo>
                <a:moveTo>
                  <a:pt x="1527" y="85"/>
                </a:moveTo>
                <a:lnTo>
                  <a:pt x="1527" y="133"/>
                </a:lnTo>
                <a:lnTo>
                  <a:pt x="1539" y="147"/>
                </a:lnTo>
                <a:lnTo>
                  <a:pt x="1585" y="140"/>
                </a:lnTo>
                <a:lnTo>
                  <a:pt x="1585" y="114"/>
                </a:lnTo>
                <a:moveTo>
                  <a:pt x="1522" y="162"/>
                </a:moveTo>
                <a:lnTo>
                  <a:pt x="1522" y="255"/>
                </a:lnTo>
                <a:moveTo>
                  <a:pt x="1546" y="162"/>
                </a:moveTo>
                <a:lnTo>
                  <a:pt x="1544" y="248"/>
                </a:lnTo>
                <a:moveTo>
                  <a:pt x="1491" y="183"/>
                </a:moveTo>
                <a:lnTo>
                  <a:pt x="1503" y="226"/>
                </a:lnTo>
                <a:moveTo>
                  <a:pt x="1585" y="176"/>
                </a:moveTo>
                <a:lnTo>
                  <a:pt x="1561" y="224"/>
                </a:lnTo>
                <a:moveTo>
                  <a:pt x="1606" y="243"/>
                </a:moveTo>
                <a:lnTo>
                  <a:pt x="1472" y="260"/>
                </a:lnTo>
                <a:moveTo>
                  <a:pt x="1592" y="70"/>
                </a:moveTo>
                <a:lnTo>
                  <a:pt x="1479" y="90"/>
                </a:lnTo>
                <a:moveTo>
                  <a:pt x="1693" y="154"/>
                </a:moveTo>
                <a:lnTo>
                  <a:pt x="1638" y="176"/>
                </a:lnTo>
                <a:moveTo>
                  <a:pt x="1688" y="75"/>
                </a:moveTo>
                <a:lnTo>
                  <a:pt x="1645" y="171"/>
                </a:lnTo>
                <a:moveTo>
                  <a:pt x="1633" y="116"/>
                </a:moveTo>
                <a:lnTo>
                  <a:pt x="1676" y="99"/>
                </a:lnTo>
                <a:moveTo>
                  <a:pt x="1638" y="226"/>
                </a:moveTo>
                <a:lnTo>
                  <a:pt x="1695" y="195"/>
                </a:lnTo>
                <a:moveTo>
                  <a:pt x="1674" y="27"/>
                </a:moveTo>
                <a:lnTo>
                  <a:pt x="1638" y="114"/>
                </a:lnTo>
                <a:moveTo>
                  <a:pt x="1705" y="102"/>
                </a:moveTo>
                <a:lnTo>
                  <a:pt x="1767" y="73"/>
                </a:lnTo>
                <a:moveTo>
                  <a:pt x="1700" y="147"/>
                </a:moveTo>
                <a:lnTo>
                  <a:pt x="1772" y="121"/>
                </a:lnTo>
                <a:moveTo>
                  <a:pt x="1750" y="207"/>
                </a:moveTo>
                <a:lnTo>
                  <a:pt x="1789" y="260"/>
                </a:lnTo>
                <a:lnTo>
                  <a:pt x="1789" y="205"/>
                </a:lnTo>
                <a:moveTo>
                  <a:pt x="1746" y="30"/>
                </a:moveTo>
                <a:lnTo>
                  <a:pt x="1767" y="51"/>
                </a:lnTo>
                <a:moveTo>
                  <a:pt x="1721" y="15"/>
                </a:moveTo>
                <a:lnTo>
                  <a:pt x="1729" y="147"/>
                </a:lnTo>
                <a:lnTo>
                  <a:pt x="1750" y="207"/>
                </a:lnTo>
                <a:moveTo>
                  <a:pt x="1770" y="147"/>
                </a:moveTo>
                <a:lnTo>
                  <a:pt x="1743" y="190"/>
                </a:lnTo>
                <a:lnTo>
                  <a:pt x="1690" y="24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38" name="path 338"/>
          <p:cNvSpPr/>
          <p:nvPr/>
        </p:nvSpPr>
        <p:spPr>
          <a:xfrm>
            <a:off x="6723888" y="6125971"/>
            <a:ext cx="577595" cy="28956"/>
          </a:xfrm>
          <a:custGeom>
            <a:avLst/>
            <a:gdLst/>
            <a:ahLst/>
            <a:cxnLst/>
            <a:rect l="0" t="0" r="0" b="0"/>
            <a:pathLst>
              <a:path w="909" h="45">
                <a:moveTo>
                  <a:pt x="909" y="38"/>
                </a:moveTo>
                <a:lnTo>
                  <a:pt x="909" y="0"/>
                </a:lnTo>
                <a:lnTo>
                  <a:pt x="760" y="38"/>
                </a:lnTo>
                <a:lnTo>
                  <a:pt x="909" y="38"/>
                </a:lnTo>
              </a:path>
              <a:path w="909" h="45">
                <a:moveTo>
                  <a:pt x="909" y="0"/>
                </a:moveTo>
                <a:lnTo>
                  <a:pt x="760" y="38"/>
                </a:lnTo>
                <a:lnTo>
                  <a:pt x="760" y="0"/>
                </a:lnTo>
                <a:lnTo>
                  <a:pt x="909" y="0"/>
                </a:lnTo>
              </a:path>
              <a:path w="909" h="45">
                <a:moveTo>
                  <a:pt x="684" y="40"/>
                </a:moveTo>
                <a:lnTo>
                  <a:pt x="684" y="2"/>
                </a:lnTo>
                <a:lnTo>
                  <a:pt x="491" y="40"/>
                </a:lnTo>
                <a:lnTo>
                  <a:pt x="684" y="40"/>
                </a:lnTo>
              </a:path>
              <a:path w="909" h="45">
                <a:moveTo>
                  <a:pt x="684" y="2"/>
                </a:moveTo>
                <a:lnTo>
                  <a:pt x="491" y="40"/>
                </a:lnTo>
                <a:lnTo>
                  <a:pt x="491" y="2"/>
                </a:lnTo>
                <a:lnTo>
                  <a:pt x="684" y="2"/>
                </a:lnTo>
              </a:path>
              <a:path w="909" h="45">
                <a:moveTo>
                  <a:pt x="417" y="40"/>
                </a:moveTo>
                <a:lnTo>
                  <a:pt x="415" y="2"/>
                </a:lnTo>
                <a:lnTo>
                  <a:pt x="225" y="43"/>
                </a:lnTo>
                <a:lnTo>
                  <a:pt x="417" y="40"/>
                </a:lnTo>
              </a:path>
              <a:path w="909" h="45">
                <a:moveTo>
                  <a:pt x="415" y="2"/>
                </a:moveTo>
                <a:lnTo>
                  <a:pt x="225" y="43"/>
                </a:lnTo>
                <a:lnTo>
                  <a:pt x="225" y="4"/>
                </a:lnTo>
                <a:lnTo>
                  <a:pt x="415" y="2"/>
                </a:lnTo>
              </a:path>
              <a:path w="909" h="45">
                <a:moveTo>
                  <a:pt x="148" y="43"/>
                </a:moveTo>
                <a:lnTo>
                  <a:pt x="148" y="4"/>
                </a:lnTo>
                <a:lnTo>
                  <a:pt x="0" y="45"/>
                </a:lnTo>
                <a:lnTo>
                  <a:pt x="148" y="43"/>
                </a:lnTo>
              </a:path>
              <a:path w="909" h="45">
                <a:moveTo>
                  <a:pt x="148" y="4"/>
                </a:moveTo>
                <a:lnTo>
                  <a:pt x="0" y="45"/>
                </a:lnTo>
                <a:lnTo>
                  <a:pt x="0" y="7"/>
                </a:lnTo>
                <a:lnTo>
                  <a:pt x="148" y="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0" name="path 340"/>
          <p:cNvSpPr/>
          <p:nvPr/>
        </p:nvSpPr>
        <p:spPr>
          <a:xfrm>
            <a:off x="8599170" y="6141974"/>
            <a:ext cx="108203" cy="97535"/>
          </a:xfrm>
          <a:custGeom>
            <a:avLst/>
            <a:gdLst/>
            <a:ahLst/>
            <a:cxnLst/>
            <a:rect l="0" t="0" r="0" b="0"/>
            <a:pathLst>
              <a:path w="170" h="153">
                <a:moveTo>
                  <a:pt x="1" y="152"/>
                </a:moveTo>
                <a:lnTo>
                  <a:pt x="1" y="1"/>
                </a:lnTo>
                <a:moveTo>
                  <a:pt x="1" y="44"/>
                </a:moveTo>
                <a:lnTo>
                  <a:pt x="25" y="10"/>
                </a:lnTo>
                <a:lnTo>
                  <a:pt x="39" y="1"/>
                </a:lnTo>
                <a:lnTo>
                  <a:pt x="63" y="1"/>
                </a:lnTo>
                <a:lnTo>
                  <a:pt x="77" y="10"/>
                </a:lnTo>
                <a:lnTo>
                  <a:pt x="85" y="44"/>
                </a:lnTo>
                <a:lnTo>
                  <a:pt x="85" y="152"/>
                </a:lnTo>
                <a:moveTo>
                  <a:pt x="85" y="44"/>
                </a:moveTo>
                <a:lnTo>
                  <a:pt x="109" y="10"/>
                </a:lnTo>
                <a:lnTo>
                  <a:pt x="123" y="1"/>
                </a:lnTo>
                <a:lnTo>
                  <a:pt x="147" y="1"/>
                </a:lnTo>
                <a:lnTo>
                  <a:pt x="161" y="10"/>
                </a:lnTo>
                <a:lnTo>
                  <a:pt x="169" y="44"/>
                </a:lnTo>
                <a:lnTo>
                  <a:pt x="169" y="15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2" name="path 342"/>
          <p:cNvSpPr/>
          <p:nvPr/>
        </p:nvSpPr>
        <p:spPr>
          <a:xfrm>
            <a:off x="7543038" y="6093205"/>
            <a:ext cx="257556" cy="146303"/>
          </a:xfrm>
          <a:custGeom>
            <a:avLst/>
            <a:gdLst/>
            <a:ahLst/>
            <a:cxnLst/>
            <a:rect l="0" t="0" r="0" b="0"/>
            <a:pathLst>
              <a:path w="405" h="230">
                <a:moveTo>
                  <a:pt x="99" y="78"/>
                </a:moveTo>
                <a:lnTo>
                  <a:pt x="92" y="109"/>
                </a:lnTo>
                <a:lnTo>
                  <a:pt x="78" y="130"/>
                </a:lnTo>
                <a:lnTo>
                  <a:pt x="54" y="142"/>
                </a:lnTo>
                <a:lnTo>
                  <a:pt x="46" y="142"/>
                </a:lnTo>
                <a:lnTo>
                  <a:pt x="22" y="130"/>
                </a:lnTo>
                <a:lnTo>
                  <a:pt x="8" y="109"/>
                </a:lnTo>
                <a:lnTo>
                  <a:pt x="1" y="78"/>
                </a:lnTo>
                <a:lnTo>
                  <a:pt x="1" y="66"/>
                </a:lnTo>
                <a:lnTo>
                  <a:pt x="8" y="34"/>
                </a:lnTo>
                <a:lnTo>
                  <a:pt x="22" y="13"/>
                </a:lnTo>
                <a:lnTo>
                  <a:pt x="46" y="1"/>
                </a:lnTo>
                <a:lnTo>
                  <a:pt x="54" y="1"/>
                </a:lnTo>
                <a:lnTo>
                  <a:pt x="78" y="13"/>
                </a:lnTo>
                <a:lnTo>
                  <a:pt x="92" y="34"/>
                </a:lnTo>
                <a:lnTo>
                  <a:pt x="99" y="78"/>
                </a:lnTo>
                <a:lnTo>
                  <a:pt x="99" y="130"/>
                </a:lnTo>
                <a:lnTo>
                  <a:pt x="92" y="186"/>
                </a:lnTo>
                <a:lnTo>
                  <a:pt x="78" y="217"/>
                </a:lnTo>
                <a:lnTo>
                  <a:pt x="54" y="229"/>
                </a:lnTo>
                <a:lnTo>
                  <a:pt x="39" y="229"/>
                </a:lnTo>
                <a:lnTo>
                  <a:pt x="15" y="217"/>
                </a:lnTo>
                <a:lnTo>
                  <a:pt x="8" y="195"/>
                </a:lnTo>
                <a:moveTo>
                  <a:pt x="253" y="78"/>
                </a:moveTo>
                <a:lnTo>
                  <a:pt x="245" y="109"/>
                </a:lnTo>
                <a:lnTo>
                  <a:pt x="229" y="130"/>
                </a:lnTo>
                <a:lnTo>
                  <a:pt x="207" y="142"/>
                </a:lnTo>
                <a:lnTo>
                  <a:pt x="200" y="142"/>
                </a:lnTo>
                <a:lnTo>
                  <a:pt x="176" y="130"/>
                </a:lnTo>
                <a:lnTo>
                  <a:pt x="161" y="109"/>
                </a:lnTo>
                <a:lnTo>
                  <a:pt x="152" y="78"/>
                </a:lnTo>
                <a:lnTo>
                  <a:pt x="152" y="66"/>
                </a:lnTo>
                <a:lnTo>
                  <a:pt x="161" y="34"/>
                </a:lnTo>
                <a:lnTo>
                  <a:pt x="176" y="13"/>
                </a:lnTo>
                <a:lnTo>
                  <a:pt x="200" y="1"/>
                </a:lnTo>
                <a:lnTo>
                  <a:pt x="207" y="1"/>
                </a:lnTo>
                <a:lnTo>
                  <a:pt x="229" y="13"/>
                </a:lnTo>
                <a:lnTo>
                  <a:pt x="245" y="34"/>
                </a:lnTo>
                <a:lnTo>
                  <a:pt x="253" y="78"/>
                </a:lnTo>
                <a:lnTo>
                  <a:pt x="253" y="130"/>
                </a:lnTo>
                <a:lnTo>
                  <a:pt x="245" y="186"/>
                </a:lnTo>
                <a:lnTo>
                  <a:pt x="229" y="217"/>
                </a:lnTo>
                <a:lnTo>
                  <a:pt x="207" y="229"/>
                </a:lnTo>
                <a:lnTo>
                  <a:pt x="190" y="229"/>
                </a:lnTo>
                <a:lnTo>
                  <a:pt x="169" y="217"/>
                </a:lnTo>
                <a:lnTo>
                  <a:pt x="161" y="195"/>
                </a:lnTo>
                <a:moveTo>
                  <a:pt x="404" y="78"/>
                </a:moveTo>
                <a:lnTo>
                  <a:pt x="397" y="109"/>
                </a:lnTo>
                <a:lnTo>
                  <a:pt x="382" y="130"/>
                </a:lnTo>
                <a:lnTo>
                  <a:pt x="358" y="142"/>
                </a:lnTo>
                <a:lnTo>
                  <a:pt x="351" y="142"/>
                </a:lnTo>
                <a:lnTo>
                  <a:pt x="330" y="130"/>
                </a:lnTo>
                <a:lnTo>
                  <a:pt x="313" y="109"/>
                </a:lnTo>
                <a:lnTo>
                  <a:pt x="305" y="78"/>
                </a:lnTo>
                <a:lnTo>
                  <a:pt x="305" y="66"/>
                </a:lnTo>
                <a:lnTo>
                  <a:pt x="313" y="34"/>
                </a:lnTo>
                <a:lnTo>
                  <a:pt x="330" y="13"/>
                </a:lnTo>
                <a:lnTo>
                  <a:pt x="351" y="1"/>
                </a:lnTo>
                <a:lnTo>
                  <a:pt x="358" y="1"/>
                </a:lnTo>
                <a:lnTo>
                  <a:pt x="382" y="13"/>
                </a:lnTo>
                <a:lnTo>
                  <a:pt x="397" y="34"/>
                </a:lnTo>
                <a:lnTo>
                  <a:pt x="404" y="78"/>
                </a:lnTo>
                <a:lnTo>
                  <a:pt x="404" y="130"/>
                </a:lnTo>
                <a:lnTo>
                  <a:pt x="397" y="186"/>
                </a:lnTo>
                <a:lnTo>
                  <a:pt x="382" y="217"/>
                </a:lnTo>
                <a:lnTo>
                  <a:pt x="358" y="229"/>
                </a:lnTo>
                <a:lnTo>
                  <a:pt x="344" y="229"/>
                </a:lnTo>
                <a:lnTo>
                  <a:pt x="320" y="217"/>
                </a:lnTo>
                <a:lnTo>
                  <a:pt x="313" y="19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4" name="path 344"/>
          <p:cNvSpPr/>
          <p:nvPr/>
        </p:nvSpPr>
        <p:spPr>
          <a:xfrm>
            <a:off x="4092702" y="6349659"/>
            <a:ext cx="574547" cy="167980"/>
          </a:xfrm>
          <a:custGeom>
            <a:avLst/>
            <a:gdLst/>
            <a:ahLst/>
            <a:cxnLst/>
            <a:rect l="0" t="0" r="0" b="0"/>
            <a:pathLst>
              <a:path w="904" h="264">
                <a:moveTo>
                  <a:pt x="118" y="10"/>
                </a:moveTo>
                <a:lnTo>
                  <a:pt x="118" y="259"/>
                </a:lnTo>
                <a:moveTo>
                  <a:pt x="154" y="146"/>
                </a:moveTo>
                <a:lnTo>
                  <a:pt x="87" y="154"/>
                </a:lnTo>
                <a:moveTo>
                  <a:pt x="154" y="62"/>
                </a:moveTo>
                <a:lnTo>
                  <a:pt x="147" y="146"/>
                </a:lnTo>
                <a:moveTo>
                  <a:pt x="87" y="79"/>
                </a:moveTo>
                <a:lnTo>
                  <a:pt x="150" y="72"/>
                </a:lnTo>
                <a:moveTo>
                  <a:pt x="87" y="62"/>
                </a:moveTo>
                <a:lnTo>
                  <a:pt x="87" y="168"/>
                </a:lnTo>
                <a:moveTo>
                  <a:pt x="68" y="10"/>
                </a:moveTo>
                <a:lnTo>
                  <a:pt x="15" y="58"/>
                </a:lnTo>
                <a:moveTo>
                  <a:pt x="5" y="96"/>
                </a:moveTo>
                <a:lnTo>
                  <a:pt x="73" y="86"/>
                </a:lnTo>
                <a:moveTo>
                  <a:pt x="46" y="34"/>
                </a:moveTo>
                <a:lnTo>
                  <a:pt x="46" y="247"/>
                </a:lnTo>
                <a:moveTo>
                  <a:pt x="46" y="91"/>
                </a:moveTo>
                <a:lnTo>
                  <a:pt x="25" y="139"/>
                </a:lnTo>
                <a:lnTo>
                  <a:pt x="1" y="187"/>
                </a:lnTo>
                <a:moveTo>
                  <a:pt x="46" y="106"/>
                </a:moveTo>
                <a:lnTo>
                  <a:pt x="70" y="137"/>
                </a:lnTo>
                <a:moveTo>
                  <a:pt x="224" y="10"/>
                </a:moveTo>
                <a:lnTo>
                  <a:pt x="224" y="257"/>
                </a:lnTo>
                <a:moveTo>
                  <a:pt x="224" y="77"/>
                </a:moveTo>
                <a:lnTo>
                  <a:pt x="181" y="192"/>
                </a:lnTo>
                <a:moveTo>
                  <a:pt x="224" y="79"/>
                </a:moveTo>
                <a:lnTo>
                  <a:pt x="248" y="125"/>
                </a:lnTo>
                <a:moveTo>
                  <a:pt x="188" y="84"/>
                </a:moveTo>
                <a:lnTo>
                  <a:pt x="238" y="74"/>
                </a:lnTo>
                <a:moveTo>
                  <a:pt x="250" y="72"/>
                </a:moveTo>
                <a:lnTo>
                  <a:pt x="332" y="62"/>
                </a:lnTo>
                <a:moveTo>
                  <a:pt x="265" y="89"/>
                </a:moveTo>
                <a:lnTo>
                  <a:pt x="265" y="242"/>
                </a:lnTo>
                <a:moveTo>
                  <a:pt x="234" y="245"/>
                </a:moveTo>
                <a:lnTo>
                  <a:pt x="344" y="233"/>
                </a:lnTo>
                <a:moveTo>
                  <a:pt x="318" y="84"/>
                </a:moveTo>
                <a:lnTo>
                  <a:pt x="315" y="235"/>
                </a:lnTo>
                <a:moveTo>
                  <a:pt x="265" y="199"/>
                </a:moveTo>
                <a:lnTo>
                  <a:pt x="303" y="194"/>
                </a:lnTo>
                <a:moveTo>
                  <a:pt x="265" y="166"/>
                </a:moveTo>
                <a:lnTo>
                  <a:pt x="303" y="158"/>
                </a:lnTo>
                <a:moveTo>
                  <a:pt x="265" y="132"/>
                </a:moveTo>
                <a:lnTo>
                  <a:pt x="303" y="125"/>
                </a:lnTo>
                <a:moveTo>
                  <a:pt x="265" y="101"/>
                </a:moveTo>
                <a:lnTo>
                  <a:pt x="318" y="94"/>
                </a:lnTo>
                <a:moveTo>
                  <a:pt x="286" y="7"/>
                </a:moveTo>
                <a:lnTo>
                  <a:pt x="284" y="96"/>
                </a:lnTo>
                <a:moveTo>
                  <a:pt x="466" y="2"/>
                </a:moveTo>
                <a:lnTo>
                  <a:pt x="397" y="127"/>
                </a:lnTo>
                <a:moveTo>
                  <a:pt x="392" y="132"/>
                </a:moveTo>
                <a:lnTo>
                  <a:pt x="505" y="118"/>
                </a:lnTo>
                <a:moveTo>
                  <a:pt x="498" y="247"/>
                </a:moveTo>
                <a:lnTo>
                  <a:pt x="416" y="254"/>
                </a:lnTo>
                <a:moveTo>
                  <a:pt x="500" y="156"/>
                </a:moveTo>
                <a:lnTo>
                  <a:pt x="493" y="247"/>
                </a:lnTo>
                <a:moveTo>
                  <a:pt x="416" y="170"/>
                </a:moveTo>
                <a:lnTo>
                  <a:pt x="498" y="166"/>
                </a:lnTo>
                <a:moveTo>
                  <a:pt x="478" y="65"/>
                </a:moveTo>
                <a:lnTo>
                  <a:pt x="526" y="149"/>
                </a:lnTo>
                <a:moveTo>
                  <a:pt x="416" y="154"/>
                </a:moveTo>
                <a:lnTo>
                  <a:pt x="416" y="264"/>
                </a:lnTo>
                <a:moveTo>
                  <a:pt x="579" y="230"/>
                </a:moveTo>
                <a:lnTo>
                  <a:pt x="610" y="91"/>
                </a:lnTo>
                <a:moveTo>
                  <a:pt x="567" y="202"/>
                </a:moveTo>
                <a:lnTo>
                  <a:pt x="579" y="226"/>
                </a:lnTo>
                <a:moveTo>
                  <a:pt x="577" y="19"/>
                </a:moveTo>
                <a:lnTo>
                  <a:pt x="601" y="55"/>
                </a:lnTo>
                <a:moveTo>
                  <a:pt x="555" y="91"/>
                </a:moveTo>
                <a:lnTo>
                  <a:pt x="582" y="125"/>
                </a:lnTo>
                <a:moveTo>
                  <a:pt x="651" y="0"/>
                </a:moveTo>
                <a:lnTo>
                  <a:pt x="665" y="29"/>
                </a:lnTo>
                <a:moveTo>
                  <a:pt x="622" y="55"/>
                </a:moveTo>
                <a:lnTo>
                  <a:pt x="711" y="41"/>
                </a:lnTo>
                <a:moveTo>
                  <a:pt x="673" y="48"/>
                </a:moveTo>
                <a:lnTo>
                  <a:pt x="673" y="115"/>
                </a:lnTo>
                <a:moveTo>
                  <a:pt x="651" y="115"/>
                </a:moveTo>
                <a:lnTo>
                  <a:pt x="651" y="50"/>
                </a:lnTo>
                <a:moveTo>
                  <a:pt x="637" y="74"/>
                </a:moveTo>
                <a:lnTo>
                  <a:pt x="613" y="118"/>
                </a:lnTo>
                <a:moveTo>
                  <a:pt x="685" y="72"/>
                </a:moveTo>
                <a:lnTo>
                  <a:pt x="709" y="96"/>
                </a:lnTo>
                <a:moveTo>
                  <a:pt x="627" y="132"/>
                </a:moveTo>
                <a:lnTo>
                  <a:pt x="687" y="122"/>
                </a:lnTo>
                <a:moveTo>
                  <a:pt x="690" y="118"/>
                </a:moveTo>
                <a:lnTo>
                  <a:pt x="685" y="151"/>
                </a:lnTo>
                <a:moveTo>
                  <a:pt x="687" y="151"/>
                </a:moveTo>
                <a:lnTo>
                  <a:pt x="634" y="158"/>
                </a:lnTo>
                <a:moveTo>
                  <a:pt x="634" y="149"/>
                </a:moveTo>
                <a:lnTo>
                  <a:pt x="632" y="187"/>
                </a:lnTo>
                <a:moveTo>
                  <a:pt x="627" y="187"/>
                </a:moveTo>
                <a:lnTo>
                  <a:pt x="694" y="180"/>
                </a:lnTo>
                <a:moveTo>
                  <a:pt x="697" y="170"/>
                </a:moveTo>
                <a:lnTo>
                  <a:pt x="673" y="262"/>
                </a:lnTo>
                <a:lnTo>
                  <a:pt x="651" y="226"/>
                </a:lnTo>
                <a:moveTo>
                  <a:pt x="750" y="197"/>
                </a:moveTo>
                <a:lnTo>
                  <a:pt x="903" y="185"/>
                </a:lnTo>
                <a:moveTo>
                  <a:pt x="896" y="48"/>
                </a:moveTo>
                <a:lnTo>
                  <a:pt x="762" y="58"/>
                </a:lnTo>
                <a:moveTo>
                  <a:pt x="807" y="72"/>
                </a:moveTo>
                <a:lnTo>
                  <a:pt x="807" y="7"/>
                </a:lnTo>
                <a:moveTo>
                  <a:pt x="853" y="7"/>
                </a:moveTo>
                <a:lnTo>
                  <a:pt x="841" y="74"/>
                </a:lnTo>
                <a:moveTo>
                  <a:pt x="781" y="84"/>
                </a:moveTo>
                <a:lnTo>
                  <a:pt x="781" y="163"/>
                </a:lnTo>
                <a:moveTo>
                  <a:pt x="781" y="156"/>
                </a:moveTo>
                <a:lnTo>
                  <a:pt x="870" y="151"/>
                </a:lnTo>
                <a:moveTo>
                  <a:pt x="865" y="151"/>
                </a:moveTo>
                <a:lnTo>
                  <a:pt x="870" y="74"/>
                </a:lnTo>
                <a:moveTo>
                  <a:pt x="867" y="84"/>
                </a:moveTo>
                <a:lnTo>
                  <a:pt x="781" y="89"/>
                </a:lnTo>
                <a:moveTo>
                  <a:pt x="781" y="122"/>
                </a:moveTo>
                <a:lnTo>
                  <a:pt x="853" y="118"/>
                </a:lnTo>
                <a:moveTo>
                  <a:pt x="826" y="156"/>
                </a:moveTo>
                <a:lnTo>
                  <a:pt x="826" y="25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6" name="path 346"/>
          <p:cNvSpPr/>
          <p:nvPr/>
        </p:nvSpPr>
        <p:spPr>
          <a:xfrm>
            <a:off x="6742938" y="6363716"/>
            <a:ext cx="551688" cy="230662"/>
          </a:xfrm>
          <a:custGeom>
            <a:avLst/>
            <a:gdLst/>
            <a:ahLst/>
            <a:cxnLst/>
            <a:rect l="0" t="0" r="0" b="0"/>
            <a:pathLst>
              <a:path w="868" h="363">
                <a:moveTo>
                  <a:pt x="1" y="321"/>
                </a:moveTo>
                <a:lnTo>
                  <a:pt x="1" y="309"/>
                </a:lnTo>
                <a:moveTo>
                  <a:pt x="1" y="230"/>
                </a:moveTo>
                <a:lnTo>
                  <a:pt x="1" y="218"/>
                </a:lnTo>
                <a:moveTo>
                  <a:pt x="1" y="139"/>
                </a:moveTo>
                <a:lnTo>
                  <a:pt x="1" y="127"/>
                </a:lnTo>
                <a:moveTo>
                  <a:pt x="1" y="47"/>
                </a:moveTo>
                <a:lnTo>
                  <a:pt x="1" y="35"/>
                </a:lnTo>
                <a:moveTo>
                  <a:pt x="46" y="362"/>
                </a:moveTo>
                <a:lnTo>
                  <a:pt x="46" y="355"/>
                </a:lnTo>
                <a:moveTo>
                  <a:pt x="46" y="275"/>
                </a:moveTo>
                <a:lnTo>
                  <a:pt x="46" y="263"/>
                </a:lnTo>
                <a:moveTo>
                  <a:pt x="46" y="184"/>
                </a:moveTo>
                <a:lnTo>
                  <a:pt x="46" y="172"/>
                </a:lnTo>
                <a:moveTo>
                  <a:pt x="46" y="93"/>
                </a:moveTo>
                <a:lnTo>
                  <a:pt x="46" y="81"/>
                </a:lnTo>
                <a:moveTo>
                  <a:pt x="92" y="321"/>
                </a:moveTo>
                <a:lnTo>
                  <a:pt x="92" y="309"/>
                </a:lnTo>
                <a:moveTo>
                  <a:pt x="92" y="230"/>
                </a:moveTo>
                <a:lnTo>
                  <a:pt x="92" y="218"/>
                </a:lnTo>
                <a:moveTo>
                  <a:pt x="92" y="139"/>
                </a:moveTo>
                <a:lnTo>
                  <a:pt x="92" y="127"/>
                </a:lnTo>
                <a:moveTo>
                  <a:pt x="92" y="47"/>
                </a:moveTo>
                <a:lnTo>
                  <a:pt x="92" y="35"/>
                </a:lnTo>
                <a:moveTo>
                  <a:pt x="138" y="362"/>
                </a:moveTo>
                <a:lnTo>
                  <a:pt x="138" y="355"/>
                </a:lnTo>
                <a:moveTo>
                  <a:pt x="138" y="275"/>
                </a:moveTo>
                <a:lnTo>
                  <a:pt x="138" y="263"/>
                </a:lnTo>
                <a:moveTo>
                  <a:pt x="138" y="184"/>
                </a:moveTo>
                <a:lnTo>
                  <a:pt x="138" y="172"/>
                </a:lnTo>
                <a:moveTo>
                  <a:pt x="138" y="93"/>
                </a:moveTo>
                <a:lnTo>
                  <a:pt x="138" y="81"/>
                </a:lnTo>
                <a:moveTo>
                  <a:pt x="183" y="321"/>
                </a:moveTo>
                <a:lnTo>
                  <a:pt x="183" y="309"/>
                </a:lnTo>
                <a:moveTo>
                  <a:pt x="183" y="230"/>
                </a:moveTo>
                <a:lnTo>
                  <a:pt x="183" y="218"/>
                </a:lnTo>
                <a:moveTo>
                  <a:pt x="183" y="139"/>
                </a:moveTo>
                <a:lnTo>
                  <a:pt x="183" y="127"/>
                </a:lnTo>
                <a:moveTo>
                  <a:pt x="183" y="47"/>
                </a:moveTo>
                <a:lnTo>
                  <a:pt x="183" y="35"/>
                </a:lnTo>
                <a:moveTo>
                  <a:pt x="229" y="362"/>
                </a:moveTo>
                <a:lnTo>
                  <a:pt x="229" y="355"/>
                </a:lnTo>
                <a:moveTo>
                  <a:pt x="229" y="275"/>
                </a:moveTo>
                <a:lnTo>
                  <a:pt x="229" y="263"/>
                </a:lnTo>
                <a:moveTo>
                  <a:pt x="229" y="184"/>
                </a:moveTo>
                <a:lnTo>
                  <a:pt x="229" y="172"/>
                </a:lnTo>
                <a:moveTo>
                  <a:pt x="229" y="93"/>
                </a:moveTo>
                <a:lnTo>
                  <a:pt x="229" y="81"/>
                </a:lnTo>
                <a:moveTo>
                  <a:pt x="274" y="321"/>
                </a:moveTo>
                <a:lnTo>
                  <a:pt x="274" y="309"/>
                </a:lnTo>
                <a:moveTo>
                  <a:pt x="274" y="230"/>
                </a:moveTo>
                <a:lnTo>
                  <a:pt x="274" y="218"/>
                </a:lnTo>
                <a:moveTo>
                  <a:pt x="274" y="139"/>
                </a:moveTo>
                <a:lnTo>
                  <a:pt x="274" y="127"/>
                </a:lnTo>
                <a:moveTo>
                  <a:pt x="274" y="47"/>
                </a:moveTo>
                <a:lnTo>
                  <a:pt x="274" y="35"/>
                </a:lnTo>
                <a:moveTo>
                  <a:pt x="320" y="360"/>
                </a:moveTo>
                <a:lnTo>
                  <a:pt x="320" y="355"/>
                </a:lnTo>
                <a:moveTo>
                  <a:pt x="320" y="275"/>
                </a:moveTo>
                <a:lnTo>
                  <a:pt x="320" y="263"/>
                </a:lnTo>
                <a:moveTo>
                  <a:pt x="320" y="184"/>
                </a:moveTo>
                <a:lnTo>
                  <a:pt x="320" y="172"/>
                </a:lnTo>
                <a:moveTo>
                  <a:pt x="320" y="93"/>
                </a:moveTo>
                <a:lnTo>
                  <a:pt x="320" y="81"/>
                </a:lnTo>
                <a:moveTo>
                  <a:pt x="365" y="321"/>
                </a:moveTo>
                <a:lnTo>
                  <a:pt x="365" y="309"/>
                </a:lnTo>
                <a:moveTo>
                  <a:pt x="365" y="230"/>
                </a:moveTo>
                <a:lnTo>
                  <a:pt x="365" y="218"/>
                </a:lnTo>
                <a:moveTo>
                  <a:pt x="365" y="139"/>
                </a:moveTo>
                <a:lnTo>
                  <a:pt x="365" y="127"/>
                </a:lnTo>
                <a:moveTo>
                  <a:pt x="365" y="47"/>
                </a:moveTo>
                <a:lnTo>
                  <a:pt x="365" y="35"/>
                </a:lnTo>
                <a:moveTo>
                  <a:pt x="411" y="360"/>
                </a:moveTo>
                <a:lnTo>
                  <a:pt x="411" y="355"/>
                </a:lnTo>
                <a:moveTo>
                  <a:pt x="411" y="275"/>
                </a:moveTo>
                <a:lnTo>
                  <a:pt x="411" y="263"/>
                </a:lnTo>
                <a:moveTo>
                  <a:pt x="411" y="184"/>
                </a:moveTo>
                <a:lnTo>
                  <a:pt x="411" y="172"/>
                </a:lnTo>
                <a:moveTo>
                  <a:pt x="411" y="93"/>
                </a:moveTo>
                <a:lnTo>
                  <a:pt x="411" y="81"/>
                </a:lnTo>
                <a:moveTo>
                  <a:pt x="457" y="321"/>
                </a:moveTo>
                <a:lnTo>
                  <a:pt x="457" y="309"/>
                </a:lnTo>
                <a:moveTo>
                  <a:pt x="457" y="230"/>
                </a:moveTo>
                <a:lnTo>
                  <a:pt x="457" y="218"/>
                </a:lnTo>
                <a:moveTo>
                  <a:pt x="457" y="139"/>
                </a:moveTo>
                <a:lnTo>
                  <a:pt x="457" y="127"/>
                </a:lnTo>
                <a:moveTo>
                  <a:pt x="457" y="47"/>
                </a:moveTo>
                <a:lnTo>
                  <a:pt x="457" y="35"/>
                </a:lnTo>
                <a:moveTo>
                  <a:pt x="502" y="360"/>
                </a:moveTo>
                <a:lnTo>
                  <a:pt x="502" y="355"/>
                </a:lnTo>
                <a:moveTo>
                  <a:pt x="502" y="275"/>
                </a:moveTo>
                <a:lnTo>
                  <a:pt x="502" y="263"/>
                </a:lnTo>
                <a:moveTo>
                  <a:pt x="502" y="184"/>
                </a:moveTo>
                <a:lnTo>
                  <a:pt x="502" y="172"/>
                </a:lnTo>
                <a:moveTo>
                  <a:pt x="502" y="93"/>
                </a:moveTo>
                <a:lnTo>
                  <a:pt x="502" y="81"/>
                </a:lnTo>
                <a:moveTo>
                  <a:pt x="548" y="321"/>
                </a:moveTo>
                <a:lnTo>
                  <a:pt x="548" y="309"/>
                </a:lnTo>
                <a:moveTo>
                  <a:pt x="548" y="230"/>
                </a:moveTo>
                <a:lnTo>
                  <a:pt x="548" y="218"/>
                </a:lnTo>
                <a:moveTo>
                  <a:pt x="548" y="139"/>
                </a:moveTo>
                <a:lnTo>
                  <a:pt x="548" y="127"/>
                </a:lnTo>
                <a:moveTo>
                  <a:pt x="548" y="47"/>
                </a:moveTo>
                <a:lnTo>
                  <a:pt x="548" y="35"/>
                </a:lnTo>
                <a:moveTo>
                  <a:pt x="594" y="357"/>
                </a:moveTo>
                <a:lnTo>
                  <a:pt x="594" y="355"/>
                </a:lnTo>
                <a:moveTo>
                  <a:pt x="594" y="275"/>
                </a:moveTo>
                <a:lnTo>
                  <a:pt x="594" y="263"/>
                </a:lnTo>
                <a:moveTo>
                  <a:pt x="594" y="184"/>
                </a:moveTo>
                <a:lnTo>
                  <a:pt x="594" y="172"/>
                </a:lnTo>
                <a:moveTo>
                  <a:pt x="594" y="93"/>
                </a:moveTo>
                <a:lnTo>
                  <a:pt x="594" y="81"/>
                </a:lnTo>
                <a:moveTo>
                  <a:pt x="639" y="321"/>
                </a:moveTo>
                <a:lnTo>
                  <a:pt x="639" y="309"/>
                </a:lnTo>
                <a:moveTo>
                  <a:pt x="639" y="230"/>
                </a:moveTo>
                <a:lnTo>
                  <a:pt x="639" y="218"/>
                </a:lnTo>
                <a:moveTo>
                  <a:pt x="639" y="139"/>
                </a:moveTo>
                <a:lnTo>
                  <a:pt x="639" y="127"/>
                </a:lnTo>
                <a:moveTo>
                  <a:pt x="639" y="47"/>
                </a:moveTo>
                <a:lnTo>
                  <a:pt x="639" y="35"/>
                </a:lnTo>
                <a:moveTo>
                  <a:pt x="685" y="357"/>
                </a:moveTo>
                <a:lnTo>
                  <a:pt x="685" y="355"/>
                </a:lnTo>
                <a:moveTo>
                  <a:pt x="685" y="275"/>
                </a:moveTo>
                <a:lnTo>
                  <a:pt x="685" y="263"/>
                </a:lnTo>
                <a:moveTo>
                  <a:pt x="685" y="184"/>
                </a:moveTo>
                <a:lnTo>
                  <a:pt x="685" y="172"/>
                </a:lnTo>
                <a:moveTo>
                  <a:pt x="685" y="93"/>
                </a:moveTo>
                <a:lnTo>
                  <a:pt x="685" y="81"/>
                </a:lnTo>
                <a:moveTo>
                  <a:pt x="730" y="321"/>
                </a:moveTo>
                <a:lnTo>
                  <a:pt x="730" y="309"/>
                </a:lnTo>
                <a:moveTo>
                  <a:pt x="730" y="230"/>
                </a:moveTo>
                <a:lnTo>
                  <a:pt x="730" y="218"/>
                </a:lnTo>
                <a:moveTo>
                  <a:pt x="730" y="139"/>
                </a:moveTo>
                <a:lnTo>
                  <a:pt x="730" y="127"/>
                </a:lnTo>
                <a:moveTo>
                  <a:pt x="730" y="47"/>
                </a:moveTo>
                <a:lnTo>
                  <a:pt x="730" y="35"/>
                </a:lnTo>
                <a:moveTo>
                  <a:pt x="776" y="357"/>
                </a:moveTo>
                <a:lnTo>
                  <a:pt x="776" y="355"/>
                </a:lnTo>
                <a:moveTo>
                  <a:pt x="776" y="275"/>
                </a:moveTo>
                <a:lnTo>
                  <a:pt x="776" y="263"/>
                </a:lnTo>
                <a:moveTo>
                  <a:pt x="776" y="184"/>
                </a:moveTo>
                <a:lnTo>
                  <a:pt x="776" y="172"/>
                </a:lnTo>
                <a:moveTo>
                  <a:pt x="776" y="93"/>
                </a:moveTo>
                <a:lnTo>
                  <a:pt x="776" y="81"/>
                </a:lnTo>
                <a:moveTo>
                  <a:pt x="821" y="321"/>
                </a:moveTo>
                <a:lnTo>
                  <a:pt x="821" y="309"/>
                </a:lnTo>
                <a:moveTo>
                  <a:pt x="821" y="230"/>
                </a:moveTo>
                <a:lnTo>
                  <a:pt x="821" y="218"/>
                </a:lnTo>
                <a:moveTo>
                  <a:pt x="821" y="139"/>
                </a:moveTo>
                <a:lnTo>
                  <a:pt x="821" y="127"/>
                </a:lnTo>
                <a:moveTo>
                  <a:pt x="821" y="47"/>
                </a:moveTo>
                <a:lnTo>
                  <a:pt x="821" y="35"/>
                </a:lnTo>
                <a:moveTo>
                  <a:pt x="867" y="357"/>
                </a:moveTo>
                <a:lnTo>
                  <a:pt x="867" y="355"/>
                </a:lnTo>
                <a:moveTo>
                  <a:pt x="867" y="275"/>
                </a:moveTo>
                <a:lnTo>
                  <a:pt x="867" y="263"/>
                </a:lnTo>
                <a:moveTo>
                  <a:pt x="867" y="184"/>
                </a:moveTo>
                <a:lnTo>
                  <a:pt x="867" y="172"/>
                </a:lnTo>
                <a:moveTo>
                  <a:pt x="867" y="93"/>
                </a:moveTo>
                <a:lnTo>
                  <a:pt x="867" y="81"/>
                </a:lnTo>
                <a:moveTo>
                  <a:pt x="867" y="2"/>
                </a:moveTo>
                <a:lnTo>
                  <a:pt x="867" y="0"/>
                </a:lnTo>
                <a:moveTo>
                  <a:pt x="1" y="45"/>
                </a:moveTo>
                <a:lnTo>
                  <a:pt x="8" y="38"/>
                </a:lnTo>
                <a:moveTo>
                  <a:pt x="1" y="136"/>
                </a:moveTo>
                <a:lnTo>
                  <a:pt x="8" y="129"/>
                </a:lnTo>
                <a:moveTo>
                  <a:pt x="46" y="91"/>
                </a:moveTo>
                <a:lnTo>
                  <a:pt x="54" y="83"/>
                </a:lnTo>
                <a:moveTo>
                  <a:pt x="92" y="45"/>
                </a:moveTo>
                <a:lnTo>
                  <a:pt x="99" y="38"/>
                </a:lnTo>
                <a:moveTo>
                  <a:pt x="1" y="227"/>
                </a:moveTo>
                <a:lnTo>
                  <a:pt x="8" y="220"/>
                </a:lnTo>
                <a:moveTo>
                  <a:pt x="46" y="182"/>
                </a:moveTo>
                <a:lnTo>
                  <a:pt x="54" y="175"/>
                </a:lnTo>
                <a:moveTo>
                  <a:pt x="92" y="136"/>
                </a:moveTo>
                <a:lnTo>
                  <a:pt x="99" y="129"/>
                </a:lnTo>
                <a:moveTo>
                  <a:pt x="138" y="91"/>
                </a:moveTo>
                <a:lnTo>
                  <a:pt x="145" y="83"/>
                </a:lnTo>
                <a:moveTo>
                  <a:pt x="183" y="45"/>
                </a:moveTo>
                <a:lnTo>
                  <a:pt x="190" y="38"/>
                </a:lnTo>
                <a:moveTo>
                  <a:pt x="1" y="319"/>
                </a:moveTo>
                <a:lnTo>
                  <a:pt x="8" y="312"/>
                </a:lnTo>
                <a:moveTo>
                  <a:pt x="46" y="273"/>
                </a:moveTo>
                <a:lnTo>
                  <a:pt x="54" y="266"/>
                </a:lnTo>
                <a:moveTo>
                  <a:pt x="92" y="227"/>
                </a:moveTo>
                <a:lnTo>
                  <a:pt x="99" y="220"/>
                </a:lnTo>
                <a:moveTo>
                  <a:pt x="138" y="182"/>
                </a:moveTo>
                <a:lnTo>
                  <a:pt x="145" y="175"/>
                </a:lnTo>
                <a:moveTo>
                  <a:pt x="183" y="136"/>
                </a:moveTo>
                <a:lnTo>
                  <a:pt x="190" y="129"/>
                </a:lnTo>
                <a:moveTo>
                  <a:pt x="229" y="91"/>
                </a:moveTo>
                <a:lnTo>
                  <a:pt x="236" y="83"/>
                </a:lnTo>
                <a:moveTo>
                  <a:pt x="274" y="45"/>
                </a:moveTo>
                <a:lnTo>
                  <a:pt x="284" y="38"/>
                </a:lnTo>
                <a:moveTo>
                  <a:pt x="49" y="362"/>
                </a:moveTo>
                <a:lnTo>
                  <a:pt x="54" y="357"/>
                </a:lnTo>
                <a:moveTo>
                  <a:pt x="92" y="319"/>
                </a:moveTo>
                <a:lnTo>
                  <a:pt x="99" y="312"/>
                </a:lnTo>
                <a:moveTo>
                  <a:pt x="138" y="273"/>
                </a:moveTo>
                <a:lnTo>
                  <a:pt x="145" y="266"/>
                </a:lnTo>
                <a:moveTo>
                  <a:pt x="183" y="227"/>
                </a:moveTo>
                <a:lnTo>
                  <a:pt x="190" y="220"/>
                </a:lnTo>
                <a:moveTo>
                  <a:pt x="229" y="182"/>
                </a:moveTo>
                <a:lnTo>
                  <a:pt x="236" y="175"/>
                </a:lnTo>
                <a:moveTo>
                  <a:pt x="274" y="136"/>
                </a:moveTo>
                <a:lnTo>
                  <a:pt x="284" y="129"/>
                </a:lnTo>
                <a:moveTo>
                  <a:pt x="320" y="91"/>
                </a:moveTo>
                <a:lnTo>
                  <a:pt x="330" y="83"/>
                </a:lnTo>
                <a:moveTo>
                  <a:pt x="365" y="45"/>
                </a:moveTo>
                <a:lnTo>
                  <a:pt x="375" y="38"/>
                </a:lnTo>
                <a:moveTo>
                  <a:pt x="140" y="362"/>
                </a:moveTo>
                <a:lnTo>
                  <a:pt x="145" y="357"/>
                </a:lnTo>
                <a:moveTo>
                  <a:pt x="183" y="319"/>
                </a:moveTo>
                <a:lnTo>
                  <a:pt x="190" y="312"/>
                </a:lnTo>
                <a:moveTo>
                  <a:pt x="229" y="273"/>
                </a:moveTo>
                <a:lnTo>
                  <a:pt x="236" y="266"/>
                </a:lnTo>
                <a:moveTo>
                  <a:pt x="274" y="227"/>
                </a:moveTo>
                <a:lnTo>
                  <a:pt x="284" y="220"/>
                </a:lnTo>
                <a:moveTo>
                  <a:pt x="320" y="182"/>
                </a:moveTo>
                <a:lnTo>
                  <a:pt x="330" y="175"/>
                </a:lnTo>
                <a:moveTo>
                  <a:pt x="365" y="136"/>
                </a:moveTo>
                <a:lnTo>
                  <a:pt x="375" y="129"/>
                </a:lnTo>
                <a:moveTo>
                  <a:pt x="411" y="91"/>
                </a:moveTo>
                <a:lnTo>
                  <a:pt x="421" y="83"/>
                </a:lnTo>
                <a:moveTo>
                  <a:pt x="457" y="45"/>
                </a:moveTo>
                <a:lnTo>
                  <a:pt x="466" y="38"/>
                </a:lnTo>
                <a:moveTo>
                  <a:pt x="234" y="362"/>
                </a:moveTo>
                <a:lnTo>
                  <a:pt x="236" y="357"/>
                </a:lnTo>
                <a:moveTo>
                  <a:pt x="274" y="319"/>
                </a:moveTo>
                <a:lnTo>
                  <a:pt x="284" y="312"/>
                </a:lnTo>
                <a:moveTo>
                  <a:pt x="320" y="273"/>
                </a:moveTo>
                <a:lnTo>
                  <a:pt x="330" y="266"/>
                </a:lnTo>
                <a:moveTo>
                  <a:pt x="365" y="227"/>
                </a:moveTo>
                <a:lnTo>
                  <a:pt x="375" y="220"/>
                </a:lnTo>
                <a:moveTo>
                  <a:pt x="411" y="182"/>
                </a:moveTo>
                <a:lnTo>
                  <a:pt x="421" y="175"/>
                </a:lnTo>
                <a:moveTo>
                  <a:pt x="457" y="136"/>
                </a:moveTo>
                <a:lnTo>
                  <a:pt x="466" y="129"/>
                </a:lnTo>
                <a:moveTo>
                  <a:pt x="502" y="91"/>
                </a:moveTo>
                <a:lnTo>
                  <a:pt x="512" y="83"/>
                </a:lnTo>
                <a:moveTo>
                  <a:pt x="548" y="45"/>
                </a:moveTo>
                <a:lnTo>
                  <a:pt x="558" y="38"/>
                </a:lnTo>
                <a:moveTo>
                  <a:pt x="325" y="360"/>
                </a:moveTo>
                <a:lnTo>
                  <a:pt x="330" y="357"/>
                </a:lnTo>
                <a:moveTo>
                  <a:pt x="365" y="319"/>
                </a:moveTo>
                <a:lnTo>
                  <a:pt x="375" y="312"/>
                </a:lnTo>
                <a:moveTo>
                  <a:pt x="411" y="273"/>
                </a:moveTo>
                <a:lnTo>
                  <a:pt x="421" y="266"/>
                </a:lnTo>
                <a:moveTo>
                  <a:pt x="457" y="227"/>
                </a:moveTo>
                <a:lnTo>
                  <a:pt x="466" y="220"/>
                </a:lnTo>
                <a:moveTo>
                  <a:pt x="502" y="182"/>
                </a:moveTo>
                <a:lnTo>
                  <a:pt x="512" y="175"/>
                </a:lnTo>
                <a:moveTo>
                  <a:pt x="548" y="136"/>
                </a:moveTo>
                <a:lnTo>
                  <a:pt x="558" y="129"/>
                </a:lnTo>
                <a:moveTo>
                  <a:pt x="594" y="91"/>
                </a:moveTo>
                <a:lnTo>
                  <a:pt x="603" y="8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48" name="path 348"/>
          <p:cNvSpPr/>
          <p:nvPr/>
        </p:nvSpPr>
        <p:spPr>
          <a:xfrm>
            <a:off x="6736841" y="6387338"/>
            <a:ext cx="563880" cy="207264"/>
          </a:xfrm>
          <a:custGeom>
            <a:avLst/>
            <a:gdLst/>
            <a:ahLst/>
            <a:cxnLst/>
            <a:rect l="0" t="0" r="0" b="0"/>
            <a:pathLst>
              <a:path w="888" h="326">
                <a:moveTo>
                  <a:pt x="649" y="8"/>
                </a:moveTo>
                <a:lnTo>
                  <a:pt x="658" y="1"/>
                </a:lnTo>
                <a:moveTo>
                  <a:pt x="426" y="322"/>
                </a:moveTo>
                <a:lnTo>
                  <a:pt x="430" y="320"/>
                </a:lnTo>
                <a:moveTo>
                  <a:pt x="466" y="282"/>
                </a:moveTo>
                <a:lnTo>
                  <a:pt x="476" y="274"/>
                </a:lnTo>
                <a:moveTo>
                  <a:pt x="512" y="236"/>
                </a:moveTo>
                <a:lnTo>
                  <a:pt x="522" y="229"/>
                </a:lnTo>
                <a:moveTo>
                  <a:pt x="558" y="190"/>
                </a:moveTo>
                <a:lnTo>
                  <a:pt x="567" y="183"/>
                </a:lnTo>
                <a:moveTo>
                  <a:pt x="603" y="145"/>
                </a:moveTo>
                <a:lnTo>
                  <a:pt x="613" y="137"/>
                </a:lnTo>
                <a:moveTo>
                  <a:pt x="649" y="99"/>
                </a:moveTo>
                <a:lnTo>
                  <a:pt x="658" y="92"/>
                </a:lnTo>
                <a:moveTo>
                  <a:pt x="694" y="54"/>
                </a:moveTo>
                <a:lnTo>
                  <a:pt x="704" y="46"/>
                </a:lnTo>
                <a:moveTo>
                  <a:pt x="740" y="8"/>
                </a:moveTo>
                <a:lnTo>
                  <a:pt x="750" y="1"/>
                </a:lnTo>
                <a:moveTo>
                  <a:pt x="519" y="322"/>
                </a:moveTo>
                <a:lnTo>
                  <a:pt x="522" y="320"/>
                </a:lnTo>
                <a:moveTo>
                  <a:pt x="558" y="282"/>
                </a:moveTo>
                <a:lnTo>
                  <a:pt x="567" y="274"/>
                </a:lnTo>
                <a:moveTo>
                  <a:pt x="603" y="236"/>
                </a:moveTo>
                <a:lnTo>
                  <a:pt x="613" y="229"/>
                </a:lnTo>
                <a:moveTo>
                  <a:pt x="649" y="190"/>
                </a:moveTo>
                <a:lnTo>
                  <a:pt x="658" y="183"/>
                </a:lnTo>
                <a:moveTo>
                  <a:pt x="694" y="145"/>
                </a:moveTo>
                <a:lnTo>
                  <a:pt x="704" y="137"/>
                </a:lnTo>
                <a:moveTo>
                  <a:pt x="740" y="99"/>
                </a:moveTo>
                <a:lnTo>
                  <a:pt x="750" y="92"/>
                </a:lnTo>
                <a:moveTo>
                  <a:pt x="786" y="54"/>
                </a:moveTo>
                <a:lnTo>
                  <a:pt x="795" y="46"/>
                </a:lnTo>
                <a:moveTo>
                  <a:pt x="831" y="8"/>
                </a:moveTo>
                <a:lnTo>
                  <a:pt x="841" y="1"/>
                </a:lnTo>
                <a:moveTo>
                  <a:pt x="610" y="320"/>
                </a:moveTo>
                <a:lnTo>
                  <a:pt x="613" y="320"/>
                </a:lnTo>
                <a:moveTo>
                  <a:pt x="649" y="282"/>
                </a:moveTo>
                <a:lnTo>
                  <a:pt x="658" y="274"/>
                </a:lnTo>
                <a:moveTo>
                  <a:pt x="694" y="236"/>
                </a:moveTo>
                <a:lnTo>
                  <a:pt x="704" y="229"/>
                </a:lnTo>
                <a:moveTo>
                  <a:pt x="740" y="190"/>
                </a:moveTo>
                <a:lnTo>
                  <a:pt x="750" y="183"/>
                </a:lnTo>
                <a:moveTo>
                  <a:pt x="786" y="145"/>
                </a:moveTo>
                <a:lnTo>
                  <a:pt x="795" y="137"/>
                </a:lnTo>
                <a:moveTo>
                  <a:pt x="831" y="99"/>
                </a:moveTo>
                <a:lnTo>
                  <a:pt x="841" y="92"/>
                </a:lnTo>
                <a:moveTo>
                  <a:pt x="877" y="54"/>
                </a:moveTo>
                <a:lnTo>
                  <a:pt x="886" y="46"/>
                </a:lnTo>
                <a:moveTo>
                  <a:pt x="704" y="320"/>
                </a:moveTo>
                <a:lnTo>
                  <a:pt x="704" y="317"/>
                </a:lnTo>
                <a:moveTo>
                  <a:pt x="740" y="282"/>
                </a:moveTo>
                <a:lnTo>
                  <a:pt x="750" y="274"/>
                </a:lnTo>
                <a:moveTo>
                  <a:pt x="786" y="236"/>
                </a:moveTo>
                <a:lnTo>
                  <a:pt x="795" y="229"/>
                </a:lnTo>
                <a:moveTo>
                  <a:pt x="831" y="190"/>
                </a:moveTo>
                <a:lnTo>
                  <a:pt x="841" y="183"/>
                </a:lnTo>
                <a:moveTo>
                  <a:pt x="877" y="145"/>
                </a:moveTo>
                <a:lnTo>
                  <a:pt x="886" y="137"/>
                </a:lnTo>
                <a:moveTo>
                  <a:pt x="795" y="320"/>
                </a:moveTo>
                <a:lnTo>
                  <a:pt x="795" y="317"/>
                </a:lnTo>
                <a:moveTo>
                  <a:pt x="831" y="282"/>
                </a:moveTo>
                <a:lnTo>
                  <a:pt x="841" y="274"/>
                </a:lnTo>
                <a:moveTo>
                  <a:pt x="877" y="236"/>
                </a:moveTo>
                <a:lnTo>
                  <a:pt x="886" y="229"/>
                </a:lnTo>
                <a:moveTo>
                  <a:pt x="54" y="325"/>
                </a:moveTo>
                <a:lnTo>
                  <a:pt x="46" y="320"/>
                </a:lnTo>
                <a:moveTo>
                  <a:pt x="10" y="282"/>
                </a:moveTo>
                <a:lnTo>
                  <a:pt x="1" y="274"/>
                </a:lnTo>
                <a:moveTo>
                  <a:pt x="142" y="325"/>
                </a:moveTo>
                <a:lnTo>
                  <a:pt x="138" y="320"/>
                </a:lnTo>
                <a:moveTo>
                  <a:pt x="102" y="282"/>
                </a:moveTo>
                <a:lnTo>
                  <a:pt x="92" y="274"/>
                </a:lnTo>
                <a:moveTo>
                  <a:pt x="56" y="236"/>
                </a:moveTo>
                <a:lnTo>
                  <a:pt x="46" y="229"/>
                </a:lnTo>
                <a:moveTo>
                  <a:pt x="10" y="190"/>
                </a:moveTo>
                <a:lnTo>
                  <a:pt x="1" y="183"/>
                </a:lnTo>
                <a:moveTo>
                  <a:pt x="234" y="325"/>
                </a:moveTo>
                <a:lnTo>
                  <a:pt x="229" y="320"/>
                </a:lnTo>
                <a:moveTo>
                  <a:pt x="193" y="282"/>
                </a:moveTo>
                <a:lnTo>
                  <a:pt x="183" y="274"/>
                </a:lnTo>
                <a:moveTo>
                  <a:pt x="147" y="236"/>
                </a:moveTo>
                <a:lnTo>
                  <a:pt x="138" y="229"/>
                </a:lnTo>
                <a:moveTo>
                  <a:pt x="102" y="190"/>
                </a:moveTo>
                <a:lnTo>
                  <a:pt x="92" y="183"/>
                </a:lnTo>
                <a:moveTo>
                  <a:pt x="56" y="145"/>
                </a:moveTo>
                <a:lnTo>
                  <a:pt x="46" y="137"/>
                </a:lnTo>
                <a:moveTo>
                  <a:pt x="10" y="99"/>
                </a:moveTo>
                <a:lnTo>
                  <a:pt x="1" y="92"/>
                </a:lnTo>
                <a:moveTo>
                  <a:pt x="325" y="322"/>
                </a:moveTo>
                <a:lnTo>
                  <a:pt x="320" y="320"/>
                </a:lnTo>
                <a:moveTo>
                  <a:pt x="284" y="282"/>
                </a:moveTo>
                <a:lnTo>
                  <a:pt x="274" y="274"/>
                </a:lnTo>
                <a:moveTo>
                  <a:pt x="238" y="236"/>
                </a:moveTo>
                <a:lnTo>
                  <a:pt x="229" y="229"/>
                </a:lnTo>
                <a:moveTo>
                  <a:pt x="193" y="190"/>
                </a:moveTo>
                <a:lnTo>
                  <a:pt x="183" y="183"/>
                </a:lnTo>
                <a:moveTo>
                  <a:pt x="147" y="145"/>
                </a:moveTo>
                <a:lnTo>
                  <a:pt x="138" y="137"/>
                </a:lnTo>
                <a:moveTo>
                  <a:pt x="102" y="99"/>
                </a:moveTo>
                <a:lnTo>
                  <a:pt x="92" y="92"/>
                </a:lnTo>
                <a:moveTo>
                  <a:pt x="56" y="54"/>
                </a:moveTo>
                <a:lnTo>
                  <a:pt x="46" y="46"/>
                </a:lnTo>
                <a:moveTo>
                  <a:pt x="10" y="8"/>
                </a:moveTo>
                <a:lnTo>
                  <a:pt x="1" y="1"/>
                </a:lnTo>
                <a:moveTo>
                  <a:pt x="416" y="322"/>
                </a:moveTo>
                <a:lnTo>
                  <a:pt x="414" y="320"/>
                </a:lnTo>
                <a:moveTo>
                  <a:pt x="375" y="282"/>
                </a:moveTo>
                <a:lnTo>
                  <a:pt x="366" y="274"/>
                </a:lnTo>
                <a:moveTo>
                  <a:pt x="330" y="236"/>
                </a:moveTo>
                <a:lnTo>
                  <a:pt x="320" y="229"/>
                </a:lnTo>
                <a:moveTo>
                  <a:pt x="284" y="190"/>
                </a:moveTo>
                <a:lnTo>
                  <a:pt x="274" y="183"/>
                </a:lnTo>
                <a:moveTo>
                  <a:pt x="238" y="145"/>
                </a:moveTo>
                <a:lnTo>
                  <a:pt x="229" y="137"/>
                </a:lnTo>
                <a:moveTo>
                  <a:pt x="193" y="99"/>
                </a:moveTo>
                <a:lnTo>
                  <a:pt x="183" y="92"/>
                </a:lnTo>
                <a:moveTo>
                  <a:pt x="147" y="54"/>
                </a:moveTo>
                <a:lnTo>
                  <a:pt x="138" y="46"/>
                </a:lnTo>
                <a:moveTo>
                  <a:pt x="102" y="8"/>
                </a:moveTo>
                <a:lnTo>
                  <a:pt x="92" y="1"/>
                </a:lnTo>
                <a:moveTo>
                  <a:pt x="507" y="322"/>
                </a:moveTo>
                <a:lnTo>
                  <a:pt x="505" y="320"/>
                </a:lnTo>
                <a:moveTo>
                  <a:pt x="466" y="282"/>
                </a:moveTo>
                <a:lnTo>
                  <a:pt x="459" y="274"/>
                </a:lnTo>
                <a:moveTo>
                  <a:pt x="421" y="236"/>
                </a:moveTo>
                <a:lnTo>
                  <a:pt x="414" y="229"/>
                </a:lnTo>
                <a:moveTo>
                  <a:pt x="375" y="190"/>
                </a:moveTo>
                <a:lnTo>
                  <a:pt x="366" y="183"/>
                </a:lnTo>
                <a:moveTo>
                  <a:pt x="330" y="145"/>
                </a:moveTo>
                <a:lnTo>
                  <a:pt x="320" y="137"/>
                </a:lnTo>
                <a:moveTo>
                  <a:pt x="284" y="99"/>
                </a:moveTo>
                <a:lnTo>
                  <a:pt x="274" y="92"/>
                </a:lnTo>
                <a:moveTo>
                  <a:pt x="238" y="54"/>
                </a:moveTo>
                <a:lnTo>
                  <a:pt x="229" y="46"/>
                </a:lnTo>
                <a:moveTo>
                  <a:pt x="193" y="8"/>
                </a:moveTo>
                <a:lnTo>
                  <a:pt x="183" y="1"/>
                </a:lnTo>
                <a:moveTo>
                  <a:pt x="596" y="320"/>
                </a:moveTo>
                <a:lnTo>
                  <a:pt x="596" y="317"/>
                </a:lnTo>
                <a:moveTo>
                  <a:pt x="558" y="282"/>
                </a:moveTo>
                <a:lnTo>
                  <a:pt x="550" y="274"/>
                </a:lnTo>
                <a:moveTo>
                  <a:pt x="512" y="236"/>
                </a:moveTo>
                <a:lnTo>
                  <a:pt x="505" y="229"/>
                </a:lnTo>
                <a:moveTo>
                  <a:pt x="466" y="190"/>
                </a:moveTo>
                <a:lnTo>
                  <a:pt x="459" y="183"/>
                </a:lnTo>
                <a:moveTo>
                  <a:pt x="421" y="145"/>
                </a:moveTo>
                <a:lnTo>
                  <a:pt x="414" y="137"/>
                </a:lnTo>
                <a:moveTo>
                  <a:pt x="375" y="99"/>
                </a:moveTo>
                <a:lnTo>
                  <a:pt x="366" y="92"/>
                </a:lnTo>
                <a:moveTo>
                  <a:pt x="330" y="54"/>
                </a:moveTo>
                <a:lnTo>
                  <a:pt x="320" y="46"/>
                </a:lnTo>
                <a:moveTo>
                  <a:pt x="284" y="8"/>
                </a:moveTo>
                <a:lnTo>
                  <a:pt x="274" y="1"/>
                </a:lnTo>
                <a:moveTo>
                  <a:pt x="687" y="320"/>
                </a:moveTo>
                <a:lnTo>
                  <a:pt x="687" y="317"/>
                </a:lnTo>
                <a:moveTo>
                  <a:pt x="649" y="282"/>
                </a:moveTo>
                <a:lnTo>
                  <a:pt x="642" y="274"/>
                </a:lnTo>
                <a:moveTo>
                  <a:pt x="603" y="236"/>
                </a:moveTo>
                <a:lnTo>
                  <a:pt x="596" y="229"/>
                </a:lnTo>
                <a:moveTo>
                  <a:pt x="558" y="190"/>
                </a:moveTo>
                <a:lnTo>
                  <a:pt x="550" y="183"/>
                </a:lnTo>
                <a:moveTo>
                  <a:pt x="512" y="145"/>
                </a:moveTo>
                <a:lnTo>
                  <a:pt x="505" y="137"/>
                </a:lnTo>
                <a:moveTo>
                  <a:pt x="466" y="99"/>
                </a:moveTo>
                <a:lnTo>
                  <a:pt x="459" y="92"/>
                </a:lnTo>
                <a:moveTo>
                  <a:pt x="421" y="54"/>
                </a:moveTo>
                <a:lnTo>
                  <a:pt x="414" y="46"/>
                </a:lnTo>
                <a:moveTo>
                  <a:pt x="375" y="8"/>
                </a:moveTo>
                <a:lnTo>
                  <a:pt x="366" y="1"/>
                </a:lnTo>
                <a:moveTo>
                  <a:pt x="778" y="320"/>
                </a:moveTo>
                <a:lnTo>
                  <a:pt x="778" y="317"/>
                </a:lnTo>
                <a:moveTo>
                  <a:pt x="740" y="282"/>
                </a:moveTo>
                <a:lnTo>
                  <a:pt x="733" y="274"/>
                </a:lnTo>
                <a:moveTo>
                  <a:pt x="694" y="236"/>
                </a:moveTo>
                <a:lnTo>
                  <a:pt x="687" y="229"/>
                </a:lnTo>
                <a:moveTo>
                  <a:pt x="649" y="190"/>
                </a:moveTo>
                <a:lnTo>
                  <a:pt x="642" y="183"/>
                </a:lnTo>
                <a:moveTo>
                  <a:pt x="603" y="145"/>
                </a:moveTo>
                <a:lnTo>
                  <a:pt x="596" y="137"/>
                </a:lnTo>
                <a:moveTo>
                  <a:pt x="558" y="99"/>
                </a:moveTo>
                <a:lnTo>
                  <a:pt x="550" y="92"/>
                </a:lnTo>
                <a:moveTo>
                  <a:pt x="512" y="54"/>
                </a:moveTo>
                <a:lnTo>
                  <a:pt x="505" y="46"/>
                </a:lnTo>
                <a:moveTo>
                  <a:pt x="466" y="8"/>
                </a:moveTo>
                <a:lnTo>
                  <a:pt x="459" y="1"/>
                </a:lnTo>
                <a:moveTo>
                  <a:pt x="831" y="282"/>
                </a:moveTo>
                <a:lnTo>
                  <a:pt x="824" y="274"/>
                </a:lnTo>
                <a:moveTo>
                  <a:pt x="786" y="236"/>
                </a:moveTo>
                <a:lnTo>
                  <a:pt x="778" y="229"/>
                </a:lnTo>
                <a:moveTo>
                  <a:pt x="740" y="190"/>
                </a:moveTo>
                <a:lnTo>
                  <a:pt x="733" y="183"/>
                </a:lnTo>
                <a:moveTo>
                  <a:pt x="694" y="145"/>
                </a:moveTo>
                <a:lnTo>
                  <a:pt x="687" y="137"/>
                </a:lnTo>
                <a:moveTo>
                  <a:pt x="649" y="99"/>
                </a:moveTo>
                <a:lnTo>
                  <a:pt x="642" y="92"/>
                </a:lnTo>
                <a:moveTo>
                  <a:pt x="603" y="54"/>
                </a:moveTo>
                <a:lnTo>
                  <a:pt x="596" y="46"/>
                </a:lnTo>
                <a:moveTo>
                  <a:pt x="558" y="8"/>
                </a:moveTo>
                <a:lnTo>
                  <a:pt x="550" y="1"/>
                </a:lnTo>
                <a:moveTo>
                  <a:pt x="877" y="236"/>
                </a:moveTo>
                <a:lnTo>
                  <a:pt x="870" y="229"/>
                </a:lnTo>
                <a:moveTo>
                  <a:pt x="831" y="190"/>
                </a:moveTo>
                <a:lnTo>
                  <a:pt x="824" y="183"/>
                </a:lnTo>
                <a:moveTo>
                  <a:pt x="786" y="145"/>
                </a:moveTo>
                <a:lnTo>
                  <a:pt x="778" y="137"/>
                </a:lnTo>
                <a:moveTo>
                  <a:pt x="740" y="99"/>
                </a:moveTo>
                <a:lnTo>
                  <a:pt x="733" y="92"/>
                </a:lnTo>
                <a:moveTo>
                  <a:pt x="694" y="54"/>
                </a:moveTo>
                <a:lnTo>
                  <a:pt x="687" y="46"/>
                </a:lnTo>
                <a:moveTo>
                  <a:pt x="649" y="8"/>
                </a:moveTo>
                <a:lnTo>
                  <a:pt x="642" y="1"/>
                </a:lnTo>
                <a:moveTo>
                  <a:pt x="877" y="145"/>
                </a:moveTo>
                <a:lnTo>
                  <a:pt x="870" y="137"/>
                </a:lnTo>
                <a:moveTo>
                  <a:pt x="831" y="99"/>
                </a:moveTo>
                <a:lnTo>
                  <a:pt x="824" y="92"/>
                </a:lnTo>
                <a:moveTo>
                  <a:pt x="786" y="54"/>
                </a:moveTo>
                <a:lnTo>
                  <a:pt x="778" y="46"/>
                </a:lnTo>
                <a:moveTo>
                  <a:pt x="740" y="8"/>
                </a:moveTo>
                <a:lnTo>
                  <a:pt x="733" y="1"/>
                </a:lnTo>
                <a:moveTo>
                  <a:pt x="877" y="54"/>
                </a:moveTo>
                <a:lnTo>
                  <a:pt x="870" y="46"/>
                </a:lnTo>
                <a:moveTo>
                  <a:pt x="831" y="8"/>
                </a:moveTo>
                <a:lnTo>
                  <a:pt x="824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50" name="table 350"/>
          <p:cNvGraphicFramePr>
            <a:graphicFrameLocks noGrp="1"/>
          </p:cNvGraphicFramePr>
          <p:nvPr/>
        </p:nvGraphicFramePr>
        <p:xfrm>
          <a:off x="6721602" y="6362954"/>
          <a:ext cx="581659" cy="231140"/>
        </p:xfrm>
        <a:graphic>
          <a:graphicData uri="http://schemas.openxmlformats.org/drawingml/2006/table">
            <a:tbl>
              <a:tblPr/>
              <a:tblGrid>
                <a:gridCol w="581659"/>
              </a:tblGrid>
              <a:tr h="2279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52" name="path 352"/>
          <p:cNvSpPr/>
          <p:nvPr/>
        </p:nvSpPr>
        <p:spPr>
          <a:xfrm>
            <a:off x="3384374" y="7251821"/>
            <a:ext cx="222170" cy="157358"/>
          </a:xfrm>
          <a:custGeom>
            <a:avLst/>
            <a:gdLst/>
            <a:ahLst/>
            <a:cxnLst/>
            <a:rect l="0" t="0" r="0" b="0"/>
            <a:pathLst>
              <a:path w="349" h="247">
                <a:moveTo>
                  <a:pt x="0" y="99"/>
                </a:moveTo>
                <a:lnTo>
                  <a:pt x="43" y="87"/>
                </a:lnTo>
                <a:moveTo>
                  <a:pt x="0" y="221"/>
                </a:moveTo>
                <a:lnTo>
                  <a:pt x="53" y="185"/>
                </a:lnTo>
                <a:moveTo>
                  <a:pt x="43" y="12"/>
                </a:moveTo>
                <a:lnTo>
                  <a:pt x="5" y="94"/>
                </a:lnTo>
                <a:moveTo>
                  <a:pt x="51" y="70"/>
                </a:moveTo>
                <a:lnTo>
                  <a:pt x="5" y="166"/>
                </a:lnTo>
                <a:moveTo>
                  <a:pt x="0" y="171"/>
                </a:moveTo>
                <a:lnTo>
                  <a:pt x="53" y="147"/>
                </a:lnTo>
                <a:moveTo>
                  <a:pt x="65" y="17"/>
                </a:moveTo>
                <a:lnTo>
                  <a:pt x="127" y="10"/>
                </a:lnTo>
                <a:moveTo>
                  <a:pt x="130" y="5"/>
                </a:moveTo>
                <a:lnTo>
                  <a:pt x="123" y="82"/>
                </a:lnTo>
                <a:moveTo>
                  <a:pt x="63" y="89"/>
                </a:moveTo>
                <a:lnTo>
                  <a:pt x="156" y="77"/>
                </a:lnTo>
                <a:moveTo>
                  <a:pt x="70" y="51"/>
                </a:moveTo>
                <a:lnTo>
                  <a:pt x="111" y="43"/>
                </a:lnTo>
                <a:moveTo>
                  <a:pt x="99" y="89"/>
                </a:moveTo>
                <a:lnTo>
                  <a:pt x="99" y="245"/>
                </a:lnTo>
                <a:lnTo>
                  <a:pt x="75" y="221"/>
                </a:lnTo>
                <a:moveTo>
                  <a:pt x="55" y="118"/>
                </a:moveTo>
                <a:lnTo>
                  <a:pt x="79" y="139"/>
                </a:lnTo>
                <a:moveTo>
                  <a:pt x="96" y="159"/>
                </a:moveTo>
                <a:lnTo>
                  <a:pt x="51" y="202"/>
                </a:lnTo>
                <a:moveTo>
                  <a:pt x="99" y="132"/>
                </a:moveTo>
                <a:lnTo>
                  <a:pt x="142" y="209"/>
                </a:lnTo>
                <a:lnTo>
                  <a:pt x="161" y="209"/>
                </a:lnTo>
                <a:moveTo>
                  <a:pt x="142" y="118"/>
                </a:moveTo>
                <a:lnTo>
                  <a:pt x="111" y="149"/>
                </a:lnTo>
                <a:moveTo>
                  <a:pt x="262" y="0"/>
                </a:moveTo>
                <a:lnTo>
                  <a:pt x="190" y="123"/>
                </a:lnTo>
                <a:moveTo>
                  <a:pt x="233" y="53"/>
                </a:moveTo>
                <a:lnTo>
                  <a:pt x="233" y="247"/>
                </a:lnTo>
                <a:moveTo>
                  <a:pt x="281" y="0"/>
                </a:moveTo>
                <a:lnTo>
                  <a:pt x="281" y="223"/>
                </a:lnTo>
                <a:lnTo>
                  <a:pt x="293" y="235"/>
                </a:lnTo>
                <a:lnTo>
                  <a:pt x="348" y="235"/>
                </a:lnTo>
                <a:lnTo>
                  <a:pt x="343" y="168"/>
                </a:lnTo>
                <a:moveTo>
                  <a:pt x="339" y="58"/>
                </a:moveTo>
                <a:lnTo>
                  <a:pt x="252" y="15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4" name="path 354"/>
          <p:cNvSpPr/>
          <p:nvPr/>
        </p:nvSpPr>
        <p:spPr>
          <a:xfrm>
            <a:off x="8599170" y="6426962"/>
            <a:ext cx="181355" cy="156971"/>
          </a:xfrm>
          <a:custGeom>
            <a:avLst/>
            <a:gdLst/>
            <a:ahLst/>
            <a:cxnLst/>
            <a:rect l="0" t="0" r="0" b="0"/>
            <a:pathLst>
              <a:path w="285" h="247">
                <a:moveTo>
                  <a:pt x="1" y="245"/>
                </a:moveTo>
                <a:lnTo>
                  <a:pt x="1" y="94"/>
                </a:lnTo>
                <a:moveTo>
                  <a:pt x="1" y="137"/>
                </a:moveTo>
                <a:lnTo>
                  <a:pt x="25" y="106"/>
                </a:lnTo>
                <a:lnTo>
                  <a:pt x="39" y="94"/>
                </a:lnTo>
                <a:lnTo>
                  <a:pt x="63" y="94"/>
                </a:lnTo>
                <a:lnTo>
                  <a:pt x="77" y="106"/>
                </a:lnTo>
                <a:lnTo>
                  <a:pt x="85" y="137"/>
                </a:lnTo>
                <a:lnTo>
                  <a:pt x="85" y="245"/>
                </a:lnTo>
                <a:moveTo>
                  <a:pt x="85" y="137"/>
                </a:moveTo>
                <a:lnTo>
                  <a:pt x="109" y="106"/>
                </a:lnTo>
                <a:lnTo>
                  <a:pt x="123" y="94"/>
                </a:lnTo>
                <a:lnTo>
                  <a:pt x="147" y="94"/>
                </a:lnTo>
                <a:lnTo>
                  <a:pt x="161" y="106"/>
                </a:lnTo>
                <a:lnTo>
                  <a:pt x="169" y="137"/>
                </a:lnTo>
                <a:lnTo>
                  <a:pt x="169" y="245"/>
                </a:lnTo>
                <a:moveTo>
                  <a:pt x="233" y="27"/>
                </a:moveTo>
                <a:lnTo>
                  <a:pt x="233" y="22"/>
                </a:lnTo>
                <a:lnTo>
                  <a:pt x="238" y="10"/>
                </a:lnTo>
                <a:lnTo>
                  <a:pt x="241" y="5"/>
                </a:lnTo>
                <a:lnTo>
                  <a:pt x="248" y="1"/>
                </a:lnTo>
                <a:lnTo>
                  <a:pt x="265" y="1"/>
                </a:lnTo>
                <a:lnTo>
                  <a:pt x="272" y="5"/>
                </a:lnTo>
                <a:lnTo>
                  <a:pt x="277" y="10"/>
                </a:lnTo>
                <a:lnTo>
                  <a:pt x="279" y="22"/>
                </a:lnTo>
                <a:lnTo>
                  <a:pt x="279" y="32"/>
                </a:lnTo>
                <a:lnTo>
                  <a:pt x="277" y="44"/>
                </a:lnTo>
                <a:lnTo>
                  <a:pt x="267" y="58"/>
                </a:lnTo>
                <a:lnTo>
                  <a:pt x="231" y="113"/>
                </a:lnTo>
                <a:lnTo>
                  <a:pt x="284" y="1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6" name="path 356"/>
          <p:cNvSpPr/>
          <p:nvPr/>
        </p:nvSpPr>
        <p:spPr>
          <a:xfrm>
            <a:off x="7543312" y="6433058"/>
            <a:ext cx="581893" cy="144779"/>
          </a:xfrm>
          <a:custGeom>
            <a:avLst/>
            <a:gdLst/>
            <a:ahLst/>
            <a:cxnLst/>
            <a:rect l="0" t="0" r="0" b="0"/>
            <a:pathLst>
              <a:path w="916" h="227">
                <a:moveTo>
                  <a:pt x="0" y="44"/>
                </a:moveTo>
                <a:lnTo>
                  <a:pt x="15" y="32"/>
                </a:lnTo>
                <a:lnTo>
                  <a:pt x="39" y="1"/>
                </a:lnTo>
                <a:lnTo>
                  <a:pt x="39" y="226"/>
                </a:lnTo>
                <a:moveTo>
                  <a:pt x="214" y="32"/>
                </a:moveTo>
                <a:lnTo>
                  <a:pt x="207" y="10"/>
                </a:lnTo>
                <a:lnTo>
                  <a:pt x="183" y="1"/>
                </a:lnTo>
                <a:lnTo>
                  <a:pt x="168" y="1"/>
                </a:lnTo>
                <a:lnTo>
                  <a:pt x="144" y="10"/>
                </a:lnTo>
                <a:lnTo>
                  <a:pt x="130" y="44"/>
                </a:lnTo>
                <a:lnTo>
                  <a:pt x="123" y="97"/>
                </a:lnTo>
                <a:lnTo>
                  <a:pt x="123" y="152"/>
                </a:lnTo>
                <a:lnTo>
                  <a:pt x="130" y="195"/>
                </a:lnTo>
                <a:lnTo>
                  <a:pt x="144" y="217"/>
                </a:lnTo>
                <a:lnTo>
                  <a:pt x="168" y="226"/>
                </a:lnTo>
                <a:lnTo>
                  <a:pt x="175" y="226"/>
                </a:lnTo>
                <a:lnTo>
                  <a:pt x="199" y="217"/>
                </a:lnTo>
                <a:lnTo>
                  <a:pt x="214" y="195"/>
                </a:lnTo>
                <a:lnTo>
                  <a:pt x="221" y="162"/>
                </a:lnTo>
                <a:lnTo>
                  <a:pt x="221" y="152"/>
                </a:lnTo>
                <a:lnTo>
                  <a:pt x="214" y="118"/>
                </a:lnTo>
                <a:lnTo>
                  <a:pt x="199" y="97"/>
                </a:lnTo>
                <a:lnTo>
                  <a:pt x="175" y="87"/>
                </a:lnTo>
                <a:lnTo>
                  <a:pt x="168" y="87"/>
                </a:lnTo>
                <a:lnTo>
                  <a:pt x="144" y="97"/>
                </a:lnTo>
                <a:lnTo>
                  <a:pt x="130" y="118"/>
                </a:lnTo>
                <a:lnTo>
                  <a:pt x="123" y="152"/>
                </a:lnTo>
                <a:moveTo>
                  <a:pt x="291" y="1"/>
                </a:moveTo>
                <a:lnTo>
                  <a:pt x="375" y="1"/>
                </a:lnTo>
                <a:lnTo>
                  <a:pt x="329" y="87"/>
                </a:lnTo>
                <a:lnTo>
                  <a:pt x="351" y="87"/>
                </a:lnTo>
                <a:lnTo>
                  <a:pt x="367" y="97"/>
                </a:lnTo>
                <a:lnTo>
                  <a:pt x="375" y="109"/>
                </a:lnTo>
                <a:lnTo>
                  <a:pt x="382" y="140"/>
                </a:lnTo>
                <a:lnTo>
                  <a:pt x="382" y="162"/>
                </a:lnTo>
                <a:lnTo>
                  <a:pt x="375" y="195"/>
                </a:lnTo>
                <a:lnTo>
                  <a:pt x="358" y="217"/>
                </a:lnTo>
                <a:lnTo>
                  <a:pt x="336" y="226"/>
                </a:lnTo>
                <a:lnTo>
                  <a:pt x="312" y="226"/>
                </a:lnTo>
                <a:lnTo>
                  <a:pt x="291" y="217"/>
                </a:lnTo>
                <a:lnTo>
                  <a:pt x="283" y="205"/>
                </a:lnTo>
                <a:lnTo>
                  <a:pt x="274" y="183"/>
                </a:lnTo>
                <a:moveTo>
                  <a:pt x="526" y="75"/>
                </a:moveTo>
                <a:lnTo>
                  <a:pt x="519" y="109"/>
                </a:lnTo>
                <a:lnTo>
                  <a:pt x="504" y="130"/>
                </a:lnTo>
                <a:lnTo>
                  <a:pt x="480" y="140"/>
                </a:lnTo>
                <a:lnTo>
                  <a:pt x="473" y="140"/>
                </a:lnTo>
                <a:lnTo>
                  <a:pt x="451" y="130"/>
                </a:lnTo>
                <a:lnTo>
                  <a:pt x="435" y="109"/>
                </a:lnTo>
                <a:lnTo>
                  <a:pt x="427" y="75"/>
                </a:lnTo>
                <a:lnTo>
                  <a:pt x="427" y="65"/>
                </a:lnTo>
                <a:lnTo>
                  <a:pt x="435" y="32"/>
                </a:lnTo>
                <a:lnTo>
                  <a:pt x="451" y="10"/>
                </a:lnTo>
                <a:lnTo>
                  <a:pt x="473" y="1"/>
                </a:lnTo>
                <a:lnTo>
                  <a:pt x="480" y="1"/>
                </a:lnTo>
                <a:lnTo>
                  <a:pt x="504" y="10"/>
                </a:lnTo>
                <a:lnTo>
                  <a:pt x="519" y="32"/>
                </a:lnTo>
                <a:lnTo>
                  <a:pt x="526" y="75"/>
                </a:lnTo>
                <a:lnTo>
                  <a:pt x="526" y="130"/>
                </a:lnTo>
                <a:lnTo>
                  <a:pt x="519" y="183"/>
                </a:lnTo>
                <a:lnTo>
                  <a:pt x="504" y="217"/>
                </a:lnTo>
                <a:lnTo>
                  <a:pt x="480" y="226"/>
                </a:lnTo>
                <a:lnTo>
                  <a:pt x="466" y="226"/>
                </a:lnTo>
                <a:lnTo>
                  <a:pt x="442" y="217"/>
                </a:lnTo>
                <a:lnTo>
                  <a:pt x="435" y="195"/>
                </a:lnTo>
                <a:moveTo>
                  <a:pt x="588" y="205"/>
                </a:moveTo>
                <a:lnTo>
                  <a:pt x="581" y="217"/>
                </a:lnTo>
                <a:lnTo>
                  <a:pt x="588" y="226"/>
                </a:lnTo>
                <a:lnTo>
                  <a:pt x="595" y="217"/>
                </a:lnTo>
                <a:moveTo>
                  <a:pt x="749" y="32"/>
                </a:moveTo>
                <a:lnTo>
                  <a:pt x="739" y="10"/>
                </a:lnTo>
                <a:lnTo>
                  <a:pt x="718" y="1"/>
                </a:lnTo>
                <a:lnTo>
                  <a:pt x="701" y="1"/>
                </a:lnTo>
                <a:lnTo>
                  <a:pt x="679" y="10"/>
                </a:lnTo>
                <a:lnTo>
                  <a:pt x="665" y="44"/>
                </a:lnTo>
                <a:lnTo>
                  <a:pt x="655" y="97"/>
                </a:lnTo>
                <a:lnTo>
                  <a:pt x="655" y="152"/>
                </a:lnTo>
                <a:lnTo>
                  <a:pt x="665" y="195"/>
                </a:lnTo>
                <a:lnTo>
                  <a:pt x="679" y="217"/>
                </a:lnTo>
                <a:lnTo>
                  <a:pt x="701" y="226"/>
                </a:lnTo>
                <a:lnTo>
                  <a:pt x="711" y="226"/>
                </a:lnTo>
                <a:lnTo>
                  <a:pt x="732" y="217"/>
                </a:lnTo>
                <a:lnTo>
                  <a:pt x="749" y="195"/>
                </a:lnTo>
                <a:lnTo>
                  <a:pt x="756" y="162"/>
                </a:lnTo>
                <a:lnTo>
                  <a:pt x="756" y="152"/>
                </a:lnTo>
                <a:lnTo>
                  <a:pt x="749" y="118"/>
                </a:lnTo>
                <a:lnTo>
                  <a:pt x="732" y="97"/>
                </a:lnTo>
                <a:lnTo>
                  <a:pt x="711" y="87"/>
                </a:lnTo>
                <a:lnTo>
                  <a:pt x="701" y="87"/>
                </a:lnTo>
                <a:lnTo>
                  <a:pt x="679" y="97"/>
                </a:lnTo>
                <a:lnTo>
                  <a:pt x="665" y="118"/>
                </a:lnTo>
                <a:lnTo>
                  <a:pt x="655" y="152"/>
                </a:lnTo>
                <a:moveTo>
                  <a:pt x="847" y="1"/>
                </a:moveTo>
                <a:lnTo>
                  <a:pt x="823" y="10"/>
                </a:lnTo>
                <a:lnTo>
                  <a:pt x="816" y="32"/>
                </a:lnTo>
                <a:lnTo>
                  <a:pt x="816" y="53"/>
                </a:lnTo>
                <a:lnTo>
                  <a:pt x="823" y="75"/>
                </a:lnTo>
                <a:lnTo>
                  <a:pt x="840" y="87"/>
                </a:lnTo>
                <a:lnTo>
                  <a:pt x="869" y="97"/>
                </a:lnTo>
                <a:lnTo>
                  <a:pt x="893" y="109"/>
                </a:lnTo>
                <a:lnTo>
                  <a:pt x="907" y="130"/>
                </a:lnTo>
                <a:lnTo>
                  <a:pt x="915" y="152"/>
                </a:lnTo>
                <a:lnTo>
                  <a:pt x="915" y="183"/>
                </a:lnTo>
                <a:lnTo>
                  <a:pt x="907" y="205"/>
                </a:lnTo>
                <a:lnTo>
                  <a:pt x="900" y="217"/>
                </a:lnTo>
                <a:lnTo>
                  <a:pt x="879" y="226"/>
                </a:lnTo>
                <a:lnTo>
                  <a:pt x="847" y="226"/>
                </a:lnTo>
                <a:lnTo>
                  <a:pt x="823" y="217"/>
                </a:lnTo>
                <a:lnTo>
                  <a:pt x="816" y="205"/>
                </a:lnTo>
                <a:lnTo>
                  <a:pt x="809" y="183"/>
                </a:lnTo>
                <a:lnTo>
                  <a:pt x="809" y="152"/>
                </a:lnTo>
                <a:lnTo>
                  <a:pt x="816" y="130"/>
                </a:lnTo>
                <a:lnTo>
                  <a:pt x="833" y="109"/>
                </a:lnTo>
                <a:lnTo>
                  <a:pt x="855" y="97"/>
                </a:lnTo>
                <a:lnTo>
                  <a:pt x="886" y="87"/>
                </a:lnTo>
                <a:lnTo>
                  <a:pt x="900" y="75"/>
                </a:lnTo>
                <a:lnTo>
                  <a:pt x="907" y="53"/>
                </a:lnTo>
                <a:lnTo>
                  <a:pt x="907" y="32"/>
                </a:lnTo>
                <a:lnTo>
                  <a:pt x="900" y="10"/>
                </a:lnTo>
                <a:lnTo>
                  <a:pt x="879" y="1"/>
                </a:lnTo>
                <a:lnTo>
                  <a:pt x="847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58" name="path 358"/>
          <p:cNvSpPr/>
          <p:nvPr/>
        </p:nvSpPr>
        <p:spPr>
          <a:xfrm>
            <a:off x="7543312" y="6801866"/>
            <a:ext cx="339577" cy="144779"/>
          </a:xfrm>
          <a:custGeom>
            <a:avLst/>
            <a:gdLst/>
            <a:ahLst/>
            <a:cxnLst/>
            <a:rect l="0" t="0" r="0" b="0"/>
            <a:pathLst>
              <a:path w="534" h="227">
                <a:moveTo>
                  <a:pt x="0" y="44"/>
                </a:moveTo>
                <a:lnTo>
                  <a:pt x="15" y="32"/>
                </a:lnTo>
                <a:lnTo>
                  <a:pt x="39" y="1"/>
                </a:lnTo>
                <a:lnTo>
                  <a:pt x="39" y="226"/>
                </a:lnTo>
                <a:moveTo>
                  <a:pt x="221" y="75"/>
                </a:moveTo>
                <a:lnTo>
                  <a:pt x="214" y="109"/>
                </a:lnTo>
                <a:lnTo>
                  <a:pt x="199" y="130"/>
                </a:lnTo>
                <a:lnTo>
                  <a:pt x="175" y="140"/>
                </a:lnTo>
                <a:lnTo>
                  <a:pt x="168" y="140"/>
                </a:lnTo>
                <a:lnTo>
                  <a:pt x="144" y="130"/>
                </a:lnTo>
                <a:lnTo>
                  <a:pt x="130" y="109"/>
                </a:lnTo>
                <a:lnTo>
                  <a:pt x="123" y="75"/>
                </a:lnTo>
                <a:lnTo>
                  <a:pt x="123" y="65"/>
                </a:lnTo>
                <a:lnTo>
                  <a:pt x="130" y="32"/>
                </a:lnTo>
                <a:lnTo>
                  <a:pt x="144" y="10"/>
                </a:lnTo>
                <a:lnTo>
                  <a:pt x="168" y="1"/>
                </a:lnTo>
                <a:lnTo>
                  <a:pt x="175" y="1"/>
                </a:lnTo>
                <a:lnTo>
                  <a:pt x="199" y="10"/>
                </a:lnTo>
                <a:lnTo>
                  <a:pt x="214" y="32"/>
                </a:lnTo>
                <a:lnTo>
                  <a:pt x="221" y="75"/>
                </a:lnTo>
                <a:lnTo>
                  <a:pt x="221" y="130"/>
                </a:lnTo>
                <a:lnTo>
                  <a:pt x="214" y="183"/>
                </a:lnTo>
                <a:lnTo>
                  <a:pt x="199" y="217"/>
                </a:lnTo>
                <a:lnTo>
                  <a:pt x="175" y="226"/>
                </a:lnTo>
                <a:lnTo>
                  <a:pt x="161" y="226"/>
                </a:lnTo>
                <a:lnTo>
                  <a:pt x="137" y="217"/>
                </a:lnTo>
                <a:lnTo>
                  <a:pt x="130" y="195"/>
                </a:lnTo>
                <a:moveTo>
                  <a:pt x="319" y="1"/>
                </a:moveTo>
                <a:lnTo>
                  <a:pt x="298" y="10"/>
                </a:lnTo>
                <a:lnTo>
                  <a:pt x="283" y="44"/>
                </a:lnTo>
                <a:lnTo>
                  <a:pt x="274" y="97"/>
                </a:lnTo>
                <a:lnTo>
                  <a:pt x="274" y="130"/>
                </a:lnTo>
                <a:lnTo>
                  <a:pt x="283" y="183"/>
                </a:lnTo>
                <a:lnTo>
                  <a:pt x="298" y="217"/>
                </a:lnTo>
                <a:lnTo>
                  <a:pt x="319" y="226"/>
                </a:lnTo>
                <a:lnTo>
                  <a:pt x="336" y="226"/>
                </a:lnTo>
                <a:lnTo>
                  <a:pt x="358" y="217"/>
                </a:lnTo>
                <a:lnTo>
                  <a:pt x="375" y="183"/>
                </a:lnTo>
                <a:lnTo>
                  <a:pt x="382" y="130"/>
                </a:lnTo>
                <a:lnTo>
                  <a:pt x="382" y="97"/>
                </a:lnTo>
                <a:lnTo>
                  <a:pt x="375" y="44"/>
                </a:lnTo>
                <a:lnTo>
                  <a:pt x="358" y="10"/>
                </a:lnTo>
                <a:lnTo>
                  <a:pt x="336" y="1"/>
                </a:lnTo>
                <a:lnTo>
                  <a:pt x="319" y="1"/>
                </a:lnTo>
                <a:close/>
                <a:moveTo>
                  <a:pt x="473" y="1"/>
                </a:moveTo>
                <a:lnTo>
                  <a:pt x="451" y="10"/>
                </a:lnTo>
                <a:lnTo>
                  <a:pt x="435" y="44"/>
                </a:lnTo>
                <a:lnTo>
                  <a:pt x="427" y="97"/>
                </a:lnTo>
                <a:lnTo>
                  <a:pt x="427" y="130"/>
                </a:lnTo>
                <a:lnTo>
                  <a:pt x="435" y="183"/>
                </a:lnTo>
                <a:lnTo>
                  <a:pt x="451" y="217"/>
                </a:lnTo>
                <a:lnTo>
                  <a:pt x="473" y="226"/>
                </a:lnTo>
                <a:lnTo>
                  <a:pt x="487" y="226"/>
                </a:lnTo>
                <a:lnTo>
                  <a:pt x="511" y="217"/>
                </a:lnTo>
                <a:lnTo>
                  <a:pt x="526" y="183"/>
                </a:lnTo>
                <a:lnTo>
                  <a:pt x="533" y="130"/>
                </a:lnTo>
                <a:lnTo>
                  <a:pt x="533" y="97"/>
                </a:lnTo>
                <a:lnTo>
                  <a:pt x="526" y="44"/>
                </a:lnTo>
                <a:lnTo>
                  <a:pt x="511" y="10"/>
                </a:lnTo>
                <a:lnTo>
                  <a:pt x="487" y="1"/>
                </a:lnTo>
                <a:lnTo>
                  <a:pt x="473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0" name="path 360"/>
          <p:cNvSpPr/>
          <p:nvPr/>
        </p:nvSpPr>
        <p:spPr>
          <a:xfrm>
            <a:off x="8606790" y="6792721"/>
            <a:ext cx="103631" cy="161544"/>
          </a:xfrm>
          <a:custGeom>
            <a:avLst/>
            <a:gdLst/>
            <a:ahLst/>
            <a:cxnLst/>
            <a:rect l="0" t="0" r="0" b="0"/>
            <a:pathLst>
              <a:path w="163" h="254">
                <a:moveTo>
                  <a:pt x="3" y="87"/>
                </a:moveTo>
                <a:lnTo>
                  <a:pt x="65" y="80"/>
                </a:lnTo>
                <a:moveTo>
                  <a:pt x="37" y="1"/>
                </a:moveTo>
                <a:lnTo>
                  <a:pt x="37" y="253"/>
                </a:lnTo>
                <a:moveTo>
                  <a:pt x="1" y="193"/>
                </a:moveTo>
                <a:lnTo>
                  <a:pt x="37" y="82"/>
                </a:lnTo>
                <a:moveTo>
                  <a:pt x="37" y="99"/>
                </a:moveTo>
                <a:lnTo>
                  <a:pt x="61" y="128"/>
                </a:lnTo>
                <a:moveTo>
                  <a:pt x="70" y="17"/>
                </a:moveTo>
                <a:lnTo>
                  <a:pt x="75" y="121"/>
                </a:lnTo>
                <a:moveTo>
                  <a:pt x="70" y="32"/>
                </a:moveTo>
                <a:lnTo>
                  <a:pt x="140" y="22"/>
                </a:lnTo>
                <a:moveTo>
                  <a:pt x="142" y="15"/>
                </a:moveTo>
                <a:lnTo>
                  <a:pt x="137" y="94"/>
                </a:lnTo>
                <a:moveTo>
                  <a:pt x="142" y="94"/>
                </a:moveTo>
                <a:lnTo>
                  <a:pt x="75" y="101"/>
                </a:lnTo>
                <a:moveTo>
                  <a:pt x="85" y="65"/>
                </a:moveTo>
                <a:lnTo>
                  <a:pt x="135" y="56"/>
                </a:lnTo>
                <a:moveTo>
                  <a:pt x="65" y="147"/>
                </a:moveTo>
                <a:lnTo>
                  <a:pt x="161" y="137"/>
                </a:lnTo>
                <a:moveTo>
                  <a:pt x="106" y="29"/>
                </a:moveTo>
                <a:lnTo>
                  <a:pt x="106" y="25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62" name="path 362"/>
          <p:cNvSpPr/>
          <p:nvPr/>
        </p:nvSpPr>
        <p:spPr>
          <a:xfrm>
            <a:off x="8637269" y="6882638"/>
            <a:ext cx="76200" cy="56388"/>
          </a:xfrm>
          <a:custGeom>
            <a:avLst/>
            <a:gdLst/>
            <a:ahLst/>
            <a:cxnLst/>
            <a:rect l="0" t="0" r="0" b="0"/>
            <a:pathLst>
              <a:path w="120" h="88">
                <a:moveTo>
                  <a:pt x="61" y="1"/>
                </a:moveTo>
                <a:lnTo>
                  <a:pt x="97" y="82"/>
                </a:lnTo>
                <a:lnTo>
                  <a:pt x="118" y="82"/>
                </a:lnTo>
                <a:moveTo>
                  <a:pt x="49" y="3"/>
                </a:moveTo>
                <a:lnTo>
                  <a:pt x="30" y="46"/>
                </a:lnTo>
                <a:lnTo>
                  <a:pt x="1" y="8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364" name="table 364"/>
          <p:cNvGraphicFramePr>
            <a:graphicFrameLocks noGrp="1"/>
          </p:cNvGraphicFramePr>
          <p:nvPr/>
        </p:nvGraphicFramePr>
        <p:xfrm>
          <a:off x="6721602" y="6702806"/>
          <a:ext cx="588009" cy="231140"/>
        </p:xfrm>
        <a:graphic>
          <a:graphicData uri="http://schemas.openxmlformats.org/drawingml/2006/table">
            <a:tbl>
              <a:tblPr/>
              <a:tblGrid>
                <a:gridCol w="588009"/>
              </a:tblGrid>
              <a:tr h="22796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22" name="group 22"/>
          <p:cNvGrpSpPr/>
          <p:nvPr/>
        </p:nvGrpSpPr>
        <p:grpSpPr>
          <a:xfrm rot="21600000">
            <a:off x="6723888" y="6759193"/>
            <a:ext cx="585977" cy="123444"/>
            <a:chOff x="0" y="0"/>
            <a:chExt cx="585977" cy="123444"/>
          </a:xfrm>
        </p:grpSpPr>
        <p:sp>
          <p:nvSpPr>
            <p:cNvPr id="366" name="path 366"/>
            <p:cNvSpPr/>
            <p:nvPr/>
          </p:nvSpPr>
          <p:spPr>
            <a:xfrm>
              <a:off x="0" y="48005"/>
              <a:ext cx="577595" cy="27432"/>
            </a:xfrm>
            <a:custGeom>
              <a:avLst/>
              <a:gdLst/>
              <a:ahLst/>
              <a:cxnLst/>
              <a:rect l="0" t="0" r="0" b="0"/>
              <a:pathLst>
                <a:path w="909" h="43">
                  <a:moveTo>
                    <a:pt x="0" y="0"/>
                  </a:moveTo>
                  <a:lnTo>
                    <a:pt x="0" y="43"/>
                  </a:lnTo>
                  <a:lnTo>
                    <a:pt x="909" y="0"/>
                  </a:lnTo>
                  <a:lnTo>
                    <a:pt x="0" y="0"/>
                  </a:lnTo>
                </a:path>
                <a:path w="909" h="43">
                  <a:moveTo>
                    <a:pt x="0" y="43"/>
                  </a:moveTo>
                  <a:lnTo>
                    <a:pt x="909" y="0"/>
                  </a:lnTo>
                  <a:lnTo>
                    <a:pt x="909" y="43"/>
                  </a:lnTo>
                  <a:lnTo>
                    <a:pt x="0" y="43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368" name="path 368"/>
            <p:cNvSpPr/>
            <p:nvPr/>
          </p:nvSpPr>
          <p:spPr>
            <a:xfrm>
              <a:off x="6857" y="0"/>
              <a:ext cx="579119" cy="123444"/>
            </a:xfrm>
            <a:custGeom>
              <a:avLst/>
              <a:gdLst/>
              <a:ahLst/>
              <a:cxnLst/>
              <a:rect l="0" t="0" r="0" b="0"/>
              <a:pathLst>
                <a:path w="911" h="194">
                  <a:moveTo>
                    <a:pt x="97" y="1"/>
                  </a:moveTo>
                  <a:lnTo>
                    <a:pt x="73" y="3"/>
                  </a:lnTo>
                  <a:lnTo>
                    <a:pt x="51" y="13"/>
                  </a:lnTo>
                  <a:lnTo>
                    <a:pt x="32" y="27"/>
                  </a:lnTo>
                  <a:lnTo>
                    <a:pt x="15" y="46"/>
                  </a:lnTo>
                  <a:lnTo>
                    <a:pt x="5" y="68"/>
                  </a:lnTo>
                  <a:lnTo>
                    <a:pt x="1" y="90"/>
                  </a:lnTo>
                  <a:lnTo>
                    <a:pt x="3" y="114"/>
                  </a:lnTo>
                  <a:lnTo>
                    <a:pt x="10" y="138"/>
                  </a:lnTo>
                  <a:lnTo>
                    <a:pt x="22" y="157"/>
                  </a:lnTo>
                  <a:lnTo>
                    <a:pt x="39" y="174"/>
                  </a:lnTo>
                  <a:lnTo>
                    <a:pt x="61" y="186"/>
                  </a:lnTo>
                  <a:lnTo>
                    <a:pt x="85" y="193"/>
                  </a:lnTo>
                  <a:lnTo>
                    <a:pt x="109" y="193"/>
                  </a:lnTo>
                  <a:lnTo>
                    <a:pt x="133" y="186"/>
                  </a:lnTo>
                  <a:lnTo>
                    <a:pt x="154" y="174"/>
                  </a:lnTo>
                  <a:lnTo>
                    <a:pt x="171" y="157"/>
                  </a:lnTo>
                  <a:lnTo>
                    <a:pt x="183" y="138"/>
                  </a:lnTo>
                  <a:lnTo>
                    <a:pt x="190" y="114"/>
                  </a:lnTo>
                  <a:lnTo>
                    <a:pt x="193" y="90"/>
                  </a:lnTo>
                  <a:lnTo>
                    <a:pt x="188" y="68"/>
                  </a:lnTo>
                  <a:lnTo>
                    <a:pt x="178" y="46"/>
                  </a:lnTo>
                  <a:lnTo>
                    <a:pt x="161" y="27"/>
                  </a:lnTo>
                  <a:lnTo>
                    <a:pt x="142" y="13"/>
                  </a:lnTo>
                  <a:lnTo>
                    <a:pt x="121" y="3"/>
                  </a:lnTo>
                  <a:lnTo>
                    <a:pt x="97" y="1"/>
                  </a:lnTo>
                  <a:close/>
                  <a:moveTo>
                    <a:pt x="274" y="1"/>
                  </a:moveTo>
                  <a:lnTo>
                    <a:pt x="250" y="3"/>
                  </a:lnTo>
                  <a:lnTo>
                    <a:pt x="229" y="13"/>
                  </a:lnTo>
                  <a:lnTo>
                    <a:pt x="210" y="27"/>
                  </a:lnTo>
                  <a:lnTo>
                    <a:pt x="193" y="46"/>
                  </a:lnTo>
                  <a:lnTo>
                    <a:pt x="183" y="68"/>
                  </a:lnTo>
                  <a:lnTo>
                    <a:pt x="178" y="90"/>
                  </a:lnTo>
                  <a:lnTo>
                    <a:pt x="181" y="114"/>
                  </a:lnTo>
                  <a:lnTo>
                    <a:pt x="188" y="138"/>
                  </a:lnTo>
                  <a:lnTo>
                    <a:pt x="200" y="157"/>
                  </a:lnTo>
                  <a:lnTo>
                    <a:pt x="217" y="174"/>
                  </a:lnTo>
                  <a:lnTo>
                    <a:pt x="238" y="186"/>
                  </a:lnTo>
                  <a:lnTo>
                    <a:pt x="262" y="193"/>
                  </a:lnTo>
                  <a:lnTo>
                    <a:pt x="286" y="193"/>
                  </a:lnTo>
                  <a:lnTo>
                    <a:pt x="310" y="186"/>
                  </a:lnTo>
                  <a:lnTo>
                    <a:pt x="332" y="174"/>
                  </a:lnTo>
                  <a:lnTo>
                    <a:pt x="349" y="157"/>
                  </a:lnTo>
                  <a:lnTo>
                    <a:pt x="361" y="138"/>
                  </a:lnTo>
                  <a:lnTo>
                    <a:pt x="368" y="114"/>
                  </a:lnTo>
                  <a:lnTo>
                    <a:pt x="370" y="90"/>
                  </a:lnTo>
                  <a:lnTo>
                    <a:pt x="365" y="68"/>
                  </a:lnTo>
                  <a:lnTo>
                    <a:pt x="356" y="46"/>
                  </a:lnTo>
                  <a:lnTo>
                    <a:pt x="339" y="27"/>
                  </a:lnTo>
                  <a:lnTo>
                    <a:pt x="320" y="13"/>
                  </a:lnTo>
                  <a:lnTo>
                    <a:pt x="298" y="3"/>
                  </a:lnTo>
                  <a:lnTo>
                    <a:pt x="274" y="1"/>
                  </a:lnTo>
                  <a:close/>
                  <a:moveTo>
                    <a:pt x="454" y="1"/>
                  </a:moveTo>
                  <a:lnTo>
                    <a:pt x="430" y="3"/>
                  </a:lnTo>
                  <a:lnTo>
                    <a:pt x="409" y="13"/>
                  </a:lnTo>
                  <a:lnTo>
                    <a:pt x="390" y="27"/>
                  </a:lnTo>
                  <a:lnTo>
                    <a:pt x="373" y="46"/>
                  </a:lnTo>
                  <a:lnTo>
                    <a:pt x="363" y="68"/>
                  </a:lnTo>
                  <a:lnTo>
                    <a:pt x="358" y="90"/>
                  </a:lnTo>
                  <a:lnTo>
                    <a:pt x="361" y="114"/>
                  </a:lnTo>
                  <a:lnTo>
                    <a:pt x="368" y="138"/>
                  </a:lnTo>
                  <a:lnTo>
                    <a:pt x="380" y="157"/>
                  </a:lnTo>
                  <a:lnTo>
                    <a:pt x="397" y="174"/>
                  </a:lnTo>
                  <a:lnTo>
                    <a:pt x="418" y="186"/>
                  </a:lnTo>
                  <a:lnTo>
                    <a:pt x="442" y="193"/>
                  </a:lnTo>
                  <a:lnTo>
                    <a:pt x="466" y="193"/>
                  </a:lnTo>
                  <a:lnTo>
                    <a:pt x="490" y="186"/>
                  </a:lnTo>
                  <a:lnTo>
                    <a:pt x="512" y="174"/>
                  </a:lnTo>
                  <a:lnTo>
                    <a:pt x="529" y="157"/>
                  </a:lnTo>
                  <a:lnTo>
                    <a:pt x="541" y="138"/>
                  </a:lnTo>
                  <a:lnTo>
                    <a:pt x="548" y="114"/>
                  </a:lnTo>
                  <a:lnTo>
                    <a:pt x="550" y="90"/>
                  </a:lnTo>
                  <a:lnTo>
                    <a:pt x="545" y="68"/>
                  </a:lnTo>
                  <a:lnTo>
                    <a:pt x="536" y="46"/>
                  </a:lnTo>
                  <a:lnTo>
                    <a:pt x="519" y="27"/>
                  </a:lnTo>
                  <a:lnTo>
                    <a:pt x="500" y="13"/>
                  </a:lnTo>
                  <a:lnTo>
                    <a:pt x="478" y="3"/>
                  </a:lnTo>
                  <a:lnTo>
                    <a:pt x="454" y="1"/>
                  </a:lnTo>
                  <a:close/>
                  <a:moveTo>
                    <a:pt x="634" y="1"/>
                  </a:moveTo>
                  <a:lnTo>
                    <a:pt x="610" y="3"/>
                  </a:lnTo>
                  <a:lnTo>
                    <a:pt x="589" y="13"/>
                  </a:lnTo>
                  <a:lnTo>
                    <a:pt x="570" y="27"/>
                  </a:lnTo>
                  <a:lnTo>
                    <a:pt x="553" y="46"/>
                  </a:lnTo>
                  <a:lnTo>
                    <a:pt x="543" y="68"/>
                  </a:lnTo>
                  <a:lnTo>
                    <a:pt x="538" y="90"/>
                  </a:lnTo>
                  <a:lnTo>
                    <a:pt x="541" y="114"/>
                  </a:lnTo>
                  <a:lnTo>
                    <a:pt x="548" y="138"/>
                  </a:lnTo>
                  <a:lnTo>
                    <a:pt x="560" y="157"/>
                  </a:lnTo>
                  <a:lnTo>
                    <a:pt x="577" y="174"/>
                  </a:lnTo>
                  <a:lnTo>
                    <a:pt x="598" y="186"/>
                  </a:lnTo>
                  <a:lnTo>
                    <a:pt x="622" y="193"/>
                  </a:lnTo>
                  <a:lnTo>
                    <a:pt x="646" y="193"/>
                  </a:lnTo>
                  <a:lnTo>
                    <a:pt x="670" y="186"/>
                  </a:lnTo>
                  <a:lnTo>
                    <a:pt x="692" y="174"/>
                  </a:lnTo>
                  <a:lnTo>
                    <a:pt x="709" y="157"/>
                  </a:lnTo>
                  <a:lnTo>
                    <a:pt x="721" y="138"/>
                  </a:lnTo>
                  <a:lnTo>
                    <a:pt x="728" y="114"/>
                  </a:lnTo>
                  <a:lnTo>
                    <a:pt x="730" y="90"/>
                  </a:lnTo>
                  <a:lnTo>
                    <a:pt x="725" y="68"/>
                  </a:lnTo>
                  <a:lnTo>
                    <a:pt x="716" y="46"/>
                  </a:lnTo>
                  <a:lnTo>
                    <a:pt x="699" y="27"/>
                  </a:lnTo>
                  <a:lnTo>
                    <a:pt x="680" y="13"/>
                  </a:lnTo>
                  <a:lnTo>
                    <a:pt x="658" y="3"/>
                  </a:lnTo>
                  <a:lnTo>
                    <a:pt x="634" y="1"/>
                  </a:lnTo>
                  <a:close/>
                  <a:moveTo>
                    <a:pt x="814" y="1"/>
                  </a:moveTo>
                  <a:lnTo>
                    <a:pt x="790" y="3"/>
                  </a:lnTo>
                  <a:lnTo>
                    <a:pt x="769" y="13"/>
                  </a:lnTo>
                  <a:lnTo>
                    <a:pt x="750" y="27"/>
                  </a:lnTo>
                  <a:lnTo>
                    <a:pt x="733" y="46"/>
                  </a:lnTo>
                  <a:lnTo>
                    <a:pt x="723" y="68"/>
                  </a:lnTo>
                  <a:lnTo>
                    <a:pt x="718" y="90"/>
                  </a:lnTo>
                  <a:lnTo>
                    <a:pt x="721" y="114"/>
                  </a:lnTo>
                  <a:lnTo>
                    <a:pt x="728" y="138"/>
                  </a:lnTo>
                  <a:lnTo>
                    <a:pt x="740" y="157"/>
                  </a:lnTo>
                  <a:lnTo>
                    <a:pt x="757" y="174"/>
                  </a:lnTo>
                  <a:lnTo>
                    <a:pt x="778" y="186"/>
                  </a:lnTo>
                  <a:lnTo>
                    <a:pt x="802" y="193"/>
                  </a:lnTo>
                  <a:lnTo>
                    <a:pt x="826" y="193"/>
                  </a:lnTo>
                  <a:lnTo>
                    <a:pt x="850" y="186"/>
                  </a:lnTo>
                  <a:lnTo>
                    <a:pt x="872" y="174"/>
                  </a:lnTo>
                  <a:lnTo>
                    <a:pt x="889" y="157"/>
                  </a:lnTo>
                  <a:lnTo>
                    <a:pt x="901" y="138"/>
                  </a:lnTo>
                  <a:lnTo>
                    <a:pt x="908" y="114"/>
                  </a:lnTo>
                  <a:lnTo>
                    <a:pt x="910" y="90"/>
                  </a:lnTo>
                  <a:lnTo>
                    <a:pt x="905" y="68"/>
                  </a:lnTo>
                  <a:lnTo>
                    <a:pt x="896" y="46"/>
                  </a:lnTo>
                  <a:lnTo>
                    <a:pt x="879" y="27"/>
                  </a:lnTo>
                  <a:lnTo>
                    <a:pt x="860" y="13"/>
                  </a:lnTo>
                  <a:lnTo>
                    <a:pt x="838" y="3"/>
                  </a:lnTo>
                  <a:lnTo>
                    <a:pt x="814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370" name="path 370"/>
          <p:cNvSpPr/>
          <p:nvPr/>
        </p:nvSpPr>
        <p:spPr>
          <a:xfrm>
            <a:off x="9094469" y="6332957"/>
            <a:ext cx="2197608" cy="221537"/>
          </a:xfrm>
          <a:custGeom>
            <a:avLst/>
            <a:gdLst/>
            <a:ahLst/>
            <a:cxnLst/>
            <a:rect l="0" t="0" r="0" b="0"/>
            <a:pathLst>
              <a:path w="3460" h="348">
                <a:moveTo>
                  <a:pt x="37" y="34"/>
                </a:moveTo>
                <a:lnTo>
                  <a:pt x="42" y="132"/>
                </a:lnTo>
                <a:moveTo>
                  <a:pt x="104" y="34"/>
                </a:moveTo>
                <a:lnTo>
                  <a:pt x="85" y="134"/>
                </a:lnTo>
                <a:moveTo>
                  <a:pt x="1" y="96"/>
                </a:moveTo>
                <a:lnTo>
                  <a:pt x="133" y="84"/>
                </a:lnTo>
                <a:moveTo>
                  <a:pt x="32" y="206"/>
                </a:moveTo>
                <a:lnTo>
                  <a:pt x="94" y="199"/>
                </a:lnTo>
                <a:moveTo>
                  <a:pt x="63" y="154"/>
                </a:moveTo>
                <a:lnTo>
                  <a:pt x="63" y="254"/>
                </a:lnTo>
                <a:moveTo>
                  <a:pt x="18" y="257"/>
                </a:moveTo>
                <a:lnTo>
                  <a:pt x="109" y="252"/>
                </a:lnTo>
                <a:moveTo>
                  <a:pt x="18" y="158"/>
                </a:moveTo>
                <a:lnTo>
                  <a:pt x="114" y="149"/>
                </a:lnTo>
                <a:moveTo>
                  <a:pt x="18" y="137"/>
                </a:moveTo>
                <a:lnTo>
                  <a:pt x="18" y="271"/>
                </a:lnTo>
                <a:moveTo>
                  <a:pt x="18" y="257"/>
                </a:moveTo>
                <a:lnTo>
                  <a:pt x="109" y="252"/>
                </a:lnTo>
                <a:moveTo>
                  <a:pt x="114" y="137"/>
                </a:moveTo>
                <a:lnTo>
                  <a:pt x="109" y="271"/>
                </a:lnTo>
                <a:moveTo>
                  <a:pt x="277" y="182"/>
                </a:moveTo>
                <a:lnTo>
                  <a:pt x="272" y="230"/>
                </a:lnTo>
                <a:moveTo>
                  <a:pt x="224" y="182"/>
                </a:moveTo>
                <a:lnTo>
                  <a:pt x="224" y="252"/>
                </a:lnTo>
                <a:moveTo>
                  <a:pt x="315" y="144"/>
                </a:moveTo>
                <a:lnTo>
                  <a:pt x="301" y="283"/>
                </a:lnTo>
                <a:lnTo>
                  <a:pt x="274" y="252"/>
                </a:lnTo>
                <a:moveTo>
                  <a:pt x="190" y="146"/>
                </a:moveTo>
                <a:lnTo>
                  <a:pt x="190" y="281"/>
                </a:lnTo>
                <a:moveTo>
                  <a:pt x="284" y="86"/>
                </a:moveTo>
                <a:lnTo>
                  <a:pt x="277" y="132"/>
                </a:lnTo>
                <a:moveTo>
                  <a:pt x="214" y="86"/>
                </a:moveTo>
                <a:lnTo>
                  <a:pt x="214" y="151"/>
                </a:lnTo>
                <a:moveTo>
                  <a:pt x="183" y="74"/>
                </a:moveTo>
                <a:lnTo>
                  <a:pt x="315" y="60"/>
                </a:lnTo>
                <a:moveTo>
                  <a:pt x="241" y="29"/>
                </a:moveTo>
                <a:lnTo>
                  <a:pt x="253" y="55"/>
                </a:lnTo>
                <a:moveTo>
                  <a:pt x="214" y="137"/>
                </a:moveTo>
                <a:lnTo>
                  <a:pt x="286" y="132"/>
                </a:lnTo>
                <a:moveTo>
                  <a:pt x="214" y="101"/>
                </a:moveTo>
                <a:lnTo>
                  <a:pt x="279" y="96"/>
                </a:lnTo>
                <a:moveTo>
                  <a:pt x="224" y="240"/>
                </a:moveTo>
                <a:lnTo>
                  <a:pt x="277" y="235"/>
                </a:lnTo>
                <a:moveTo>
                  <a:pt x="224" y="197"/>
                </a:moveTo>
                <a:lnTo>
                  <a:pt x="274" y="192"/>
                </a:lnTo>
                <a:moveTo>
                  <a:pt x="190" y="168"/>
                </a:moveTo>
                <a:lnTo>
                  <a:pt x="310" y="158"/>
                </a:lnTo>
                <a:moveTo>
                  <a:pt x="354" y="98"/>
                </a:moveTo>
                <a:lnTo>
                  <a:pt x="354" y="86"/>
                </a:lnTo>
                <a:lnTo>
                  <a:pt x="361" y="65"/>
                </a:lnTo>
                <a:lnTo>
                  <a:pt x="368" y="55"/>
                </a:lnTo>
                <a:lnTo>
                  <a:pt x="385" y="43"/>
                </a:lnTo>
                <a:lnTo>
                  <a:pt x="414" y="43"/>
                </a:lnTo>
                <a:lnTo>
                  <a:pt x="430" y="55"/>
                </a:lnTo>
                <a:lnTo>
                  <a:pt x="438" y="65"/>
                </a:lnTo>
                <a:lnTo>
                  <a:pt x="445" y="86"/>
                </a:lnTo>
                <a:lnTo>
                  <a:pt x="445" y="108"/>
                </a:lnTo>
                <a:lnTo>
                  <a:pt x="438" y="130"/>
                </a:lnTo>
                <a:lnTo>
                  <a:pt x="421" y="163"/>
                </a:lnTo>
                <a:lnTo>
                  <a:pt x="346" y="271"/>
                </a:lnTo>
                <a:lnTo>
                  <a:pt x="452" y="271"/>
                </a:lnTo>
                <a:moveTo>
                  <a:pt x="589" y="151"/>
                </a:moveTo>
                <a:lnTo>
                  <a:pt x="574" y="130"/>
                </a:lnTo>
                <a:lnTo>
                  <a:pt x="560" y="120"/>
                </a:lnTo>
                <a:lnTo>
                  <a:pt x="536" y="120"/>
                </a:lnTo>
                <a:lnTo>
                  <a:pt x="522" y="130"/>
                </a:lnTo>
                <a:lnTo>
                  <a:pt x="505" y="151"/>
                </a:lnTo>
                <a:lnTo>
                  <a:pt x="498" y="185"/>
                </a:lnTo>
                <a:lnTo>
                  <a:pt x="498" y="206"/>
                </a:lnTo>
                <a:lnTo>
                  <a:pt x="505" y="238"/>
                </a:lnTo>
                <a:lnTo>
                  <a:pt x="522" y="259"/>
                </a:lnTo>
                <a:lnTo>
                  <a:pt x="536" y="271"/>
                </a:lnTo>
                <a:lnTo>
                  <a:pt x="560" y="271"/>
                </a:lnTo>
                <a:lnTo>
                  <a:pt x="574" y="259"/>
                </a:lnTo>
                <a:lnTo>
                  <a:pt x="589" y="238"/>
                </a:lnTo>
                <a:moveTo>
                  <a:pt x="637" y="271"/>
                </a:moveTo>
                <a:lnTo>
                  <a:pt x="637" y="120"/>
                </a:lnTo>
                <a:moveTo>
                  <a:pt x="637" y="163"/>
                </a:moveTo>
                <a:lnTo>
                  <a:pt x="658" y="130"/>
                </a:lnTo>
                <a:lnTo>
                  <a:pt x="673" y="120"/>
                </a:lnTo>
                <a:lnTo>
                  <a:pt x="697" y="120"/>
                </a:lnTo>
                <a:lnTo>
                  <a:pt x="711" y="130"/>
                </a:lnTo>
                <a:lnTo>
                  <a:pt x="718" y="163"/>
                </a:lnTo>
                <a:lnTo>
                  <a:pt x="718" y="271"/>
                </a:lnTo>
                <a:moveTo>
                  <a:pt x="718" y="163"/>
                </a:moveTo>
                <a:lnTo>
                  <a:pt x="742" y="130"/>
                </a:lnTo>
                <a:lnTo>
                  <a:pt x="757" y="120"/>
                </a:lnTo>
                <a:lnTo>
                  <a:pt x="781" y="120"/>
                </a:lnTo>
                <a:lnTo>
                  <a:pt x="795" y="130"/>
                </a:lnTo>
                <a:lnTo>
                  <a:pt x="802" y="163"/>
                </a:lnTo>
                <a:lnTo>
                  <a:pt x="802" y="271"/>
                </a:lnTo>
                <a:moveTo>
                  <a:pt x="1028" y="55"/>
                </a:moveTo>
                <a:lnTo>
                  <a:pt x="1006" y="79"/>
                </a:lnTo>
                <a:lnTo>
                  <a:pt x="992" y="108"/>
                </a:lnTo>
                <a:lnTo>
                  <a:pt x="985" y="139"/>
                </a:lnTo>
                <a:lnTo>
                  <a:pt x="985" y="170"/>
                </a:lnTo>
                <a:lnTo>
                  <a:pt x="994" y="202"/>
                </a:lnTo>
                <a:lnTo>
                  <a:pt x="1009" y="230"/>
                </a:lnTo>
                <a:lnTo>
                  <a:pt x="1030" y="254"/>
                </a:lnTo>
                <a:moveTo>
                  <a:pt x="1088" y="82"/>
                </a:moveTo>
                <a:lnTo>
                  <a:pt x="1208" y="67"/>
                </a:lnTo>
                <a:moveTo>
                  <a:pt x="1088" y="65"/>
                </a:moveTo>
                <a:lnTo>
                  <a:pt x="1083" y="120"/>
                </a:lnTo>
                <a:moveTo>
                  <a:pt x="1215" y="58"/>
                </a:moveTo>
                <a:lnTo>
                  <a:pt x="1196" y="103"/>
                </a:lnTo>
                <a:moveTo>
                  <a:pt x="1095" y="120"/>
                </a:moveTo>
                <a:lnTo>
                  <a:pt x="1086" y="168"/>
                </a:lnTo>
                <a:moveTo>
                  <a:pt x="1138" y="158"/>
                </a:moveTo>
                <a:lnTo>
                  <a:pt x="1158" y="178"/>
                </a:lnTo>
                <a:lnTo>
                  <a:pt x="1191" y="190"/>
                </a:lnTo>
                <a:lnTo>
                  <a:pt x="1186" y="158"/>
                </a:lnTo>
                <a:moveTo>
                  <a:pt x="1112" y="122"/>
                </a:moveTo>
                <a:lnTo>
                  <a:pt x="1138" y="158"/>
                </a:lnTo>
                <a:moveTo>
                  <a:pt x="1184" y="106"/>
                </a:moveTo>
                <a:lnTo>
                  <a:pt x="1141" y="161"/>
                </a:lnTo>
                <a:lnTo>
                  <a:pt x="1071" y="211"/>
                </a:lnTo>
                <a:moveTo>
                  <a:pt x="1102" y="218"/>
                </a:moveTo>
                <a:lnTo>
                  <a:pt x="1102" y="274"/>
                </a:lnTo>
                <a:moveTo>
                  <a:pt x="1095" y="281"/>
                </a:moveTo>
                <a:lnTo>
                  <a:pt x="1186" y="266"/>
                </a:lnTo>
                <a:moveTo>
                  <a:pt x="1191" y="211"/>
                </a:moveTo>
                <a:lnTo>
                  <a:pt x="1186" y="283"/>
                </a:lnTo>
                <a:moveTo>
                  <a:pt x="1146" y="192"/>
                </a:moveTo>
                <a:lnTo>
                  <a:pt x="1146" y="271"/>
                </a:lnTo>
                <a:moveTo>
                  <a:pt x="1218" y="163"/>
                </a:moveTo>
                <a:lnTo>
                  <a:pt x="1189" y="142"/>
                </a:lnTo>
                <a:moveTo>
                  <a:pt x="1134" y="101"/>
                </a:moveTo>
                <a:lnTo>
                  <a:pt x="1146" y="122"/>
                </a:lnTo>
                <a:moveTo>
                  <a:pt x="1131" y="34"/>
                </a:moveTo>
                <a:lnTo>
                  <a:pt x="1148" y="55"/>
                </a:lnTo>
                <a:moveTo>
                  <a:pt x="1299" y="72"/>
                </a:moveTo>
                <a:lnTo>
                  <a:pt x="1294" y="161"/>
                </a:lnTo>
                <a:lnTo>
                  <a:pt x="1278" y="245"/>
                </a:lnTo>
                <a:lnTo>
                  <a:pt x="1254" y="290"/>
                </a:lnTo>
                <a:moveTo>
                  <a:pt x="1340" y="34"/>
                </a:moveTo>
                <a:lnTo>
                  <a:pt x="1354" y="77"/>
                </a:lnTo>
                <a:moveTo>
                  <a:pt x="1299" y="96"/>
                </a:moveTo>
                <a:lnTo>
                  <a:pt x="1412" y="82"/>
                </a:lnTo>
                <a:moveTo>
                  <a:pt x="1330" y="96"/>
                </a:moveTo>
                <a:lnTo>
                  <a:pt x="1330" y="180"/>
                </a:lnTo>
                <a:moveTo>
                  <a:pt x="1330" y="173"/>
                </a:moveTo>
                <a:lnTo>
                  <a:pt x="1376" y="166"/>
                </a:lnTo>
                <a:moveTo>
                  <a:pt x="1371" y="166"/>
                </a:moveTo>
                <a:lnTo>
                  <a:pt x="1374" y="91"/>
                </a:lnTo>
                <a:moveTo>
                  <a:pt x="1323" y="199"/>
                </a:moveTo>
                <a:lnTo>
                  <a:pt x="1378" y="192"/>
                </a:lnTo>
                <a:moveTo>
                  <a:pt x="1280" y="298"/>
                </a:moveTo>
                <a:lnTo>
                  <a:pt x="1350" y="250"/>
                </a:lnTo>
                <a:lnTo>
                  <a:pt x="1369" y="223"/>
                </a:lnTo>
                <a:lnTo>
                  <a:pt x="1381" y="182"/>
                </a:lnTo>
                <a:moveTo>
                  <a:pt x="1323" y="214"/>
                </a:moveTo>
                <a:lnTo>
                  <a:pt x="1402" y="298"/>
                </a:lnTo>
                <a:lnTo>
                  <a:pt x="1419" y="298"/>
                </a:lnTo>
                <a:moveTo>
                  <a:pt x="1302" y="142"/>
                </a:moveTo>
                <a:lnTo>
                  <a:pt x="1412" y="130"/>
                </a:lnTo>
                <a:moveTo>
                  <a:pt x="1458" y="72"/>
                </a:moveTo>
                <a:lnTo>
                  <a:pt x="1594" y="137"/>
                </a:lnTo>
                <a:moveTo>
                  <a:pt x="1594" y="182"/>
                </a:moveTo>
                <a:lnTo>
                  <a:pt x="1458" y="252"/>
                </a:lnTo>
                <a:moveTo>
                  <a:pt x="1594" y="137"/>
                </a:moveTo>
                <a:lnTo>
                  <a:pt x="1458" y="206"/>
                </a:lnTo>
                <a:moveTo>
                  <a:pt x="1652" y="43"/>
                </a:moveTo>
                <a:lnTo>
                  <a:pt x="1630" y="55"/>
                </a:lnTo>
                <a:lnTo>
                  <a:pt x="1623" y="77"/>
                </a:lnTo>
                <a:lnTo>
                  <a:pt x="1623" y="98"/>
                </a:lnTo>
                <a:lnTo>
                  <a:pt x="1630" y="120"/>
                </a:lnTo>
                <a:lnTo>
                  <a:pt x="1645" y="130"/>
                </a:lnTo>
                <a:lnTo>
                  <a:pt x="1676" y="142"/>
                </a:lnTo>
                <a:lnTo>
                  <a:pt x="1700" y="151"/>
                </a:lnTo>
                <a:lnTo>
                  <a:pt x="1714" y="173"/>
                </a:lnTo>
                <a:lnTo>
                  <a:pt x="1722" y="194"/>
                </a:lnTo>
                <a:lnTo>
                  <a:pt x="1722" y="228"/>
                </a:lnTo>
                <a:lnTo>
                  <a:pt x="1714" y="250"/>
                </a:lnTo>
                <a:lnTo>
                  <a:pt x="1707" y="259"/>
                </a:lnTo>
                <a:lnTo>
                  <a:pt x="1683" y="271"/>
                </a:lnTo>
                <a:lnTo>
                  <a:pt x="1652" y="271"/>
                </a:lnTo>
                <a:lnTo>
                  <a:pt x="1630" y="259"/>
                </a:lnTo>
                <a:lnTo>
                  <a:pt x="1623" y="250"/>
                </a:lnTo>
                <a:lnTo>
                  <a:pt x="1616" y="228"/>
                </a:lnTo>
                <a:lnTo>
                  <a:pt x="1616" y="194"/>
                </a:lnTo>
                <a:lnTo>
                  <a:pt x="1623" y="173"/>
                </a:lnTo>
                <a:lnTo>
                  <a:pt x="1638" y="151"/>
                </a:lnTo>
                <a:lnTo>
                  <a:pt x="1662" y="142"/>
                </a:lnTo>
                <a:lnTo>
                  <a:pt x="1690" y="130"/>
                </a:lnTo>
                <a:lnTo>
                  <a:pt x="1707" y="120"/>
                </a:lnTo>
                <a:lnTo>
                  <a:pt x="1714" y="98"/>
                </a:lnTo>
                <a:lnTo>
                  <a:pt x="1714" y="77"/>
                </a:lnTo>
                <a:lnTo>
                  <a:pt x="1707" y="55"/>
                </a:lnTo>
                <a:lnTo>
                  <a:pt x="1683" y="43"/>
                </a:lnTo>
                <a:lnTo>
                  <a:pt x="1652" y="43"/>
                </a:lnTo>
                <a:close/>
                <a:moveTo>
                  <a:pt x="1858" y="43"/>
                </a:moveTo>
                <a:lnTo>
                  <a:pt x="1782" y="43"/>
                </a:lnTo>
                <a:lnTo>
                  <a:pt x="1774" y="142"/>
                </a:lnTo>
                <a:lnTo>
                  <a:pt x="1782" y="130"/>
                </a:lnTo>
                <a:lnTo>
                  <a:pt x="1806" y="120"/>
                </a:lnTo>
                <a:lnTo>
                  <a:pt x="1830" y="120"/>
                </a:lnTo>
                <a:lnTo>
                  <a:pt x="1851" y="130"/>
                </a:lnTo>
                <a:lnTo>
                  <a:pt x="1866" y="151"/>
                </a:lnTo>
                <a:lnTo>
                  <a:pt x="1875" y="185"/>
                </a:lnTo>
                <a:lnTo>
                  <a:pt x="1875" y="206"/>
                </a:lnTo>
                <a:lnTo>
                  <a:pt x="1866" y="238"/>
                </a:lnTo>
                <a:lnTo>
                  <a:pt x="1851" y="259"/>
                </a:lnTo>
                <a:lnTo>
                  <a:pt x="1830" y="271"/>
                </a:lnTo>
                <a:lnTo>
                  <a:pt x="1806" y="271"/>
                </a:lnTo>
                <a:lnTo>
                  <a:pt x="1782" y="259"/>
                </a:lnTo>
                <a:lnTo>
                  <a:pt x="1774" y="250"/>
                </a:lnTo>
                <a:lnTo>
                  <a:pt x="1767" y="228"/>
                </a:lnTo>
                <a:moveTo>
                  <a:pt x="1921" y="271"/>
                </a:moveTo>
                <a:lnTo>
                  <a:pt x="2058" y="43"/>
                </a:lnTo>
                <a:moveTo>
                  <a:pt x="1959" y="43"/>
                </a:moveTo>
                <a:lnTo>
                  <a:pt x="1974" y="65"/>
                </a:lnTo>
                <a:lnTo>
                  <a:pt x="1974" y="86"/>
                </a:lnTo>
                <a:lnTo>
                  <a:pt x="1966" y="108"/>
                </a:lnTo>
                <a:lnTo>
                  <a:pt x="1950" y="120"/>
                </a:lnTo>
                <a:lnTo>
                  <a:pt x="1935" y="120"/>
                </a:lnTo>
                <a:lnTo>
                  <a:pt x="1921" y="98"/>
                </a:lnTo>
                <a:lnTo>
                  <a:pt x="1921" y="77"/>
                </a:lnTo>
                <a:lnTo>
                  <a:pt x="1928" y="55"/>
                </a:lnTo>
                <a:lnTo>
                  <a:pt x="1942" y="43"/>
                </a:lnTo>
                <a:lnTo>
                  <a:pt x="1959" y="43"/>
                </a:lnTo>
                <a:lnTo>
                  <a:pt x="1974" y="55"/>
                </a:lnTo>
                <a:lnTo>
                  <a:pt x="1998" y="65"/>
                </a:lnTo>
                <a:lnTo>
                  <a:pt x="2019" y="65"/>
                </a:lnTo>
                <a:lnTo>
                  <a:pt x="2043" y="55"/>
                </a:lnTo>
                <a:lnTo>
                  <a:pt x="2058" y="43"/>
                </a:lnTo>
                <a:moveTo>
                  <a:pt x="2026" y="194"/>
                </a:moveTo>
                <a:lnTo>
                  <a:pt x="2012" y="206"/>
                </a:lnTo>
                <a:lnTo>
                  <a:pt x="2005" y="228"/>
                </a:lnTo>
                <a:lnTo>
                  <a:pt x="2005" y="250"/>
                </a:lnTo>
                <a:lnTo>
                  <a:pt x="2019" y="271"/>
                </a:lnTo>
                <a:lnTo>
                  <a:pt x="2034" y="271"/>
                </a:lnTo>
                <a:lnTo>
                  <a:pt x="2050" y="259"/>
                </a:lnTo>
                <a:lnTo>
                  <a:pt x="2058" y="238"/>
                </a:lnTo>
                <a:lnTo>
                  <a:pt x="2058" y="216"/>
                </a:lnTo>
                <a:lnTo>
                  <a:pt x="2043" y="194"/>
                </a:lnTo>
                <a:lnTo>
                  <a:pt x="2026" y="194"/>
                </a:lnTo>
                <a:close/>
                <a:moveTo>
                  <a:pt x="2115" y="209"/>
                </a:moveTo>
                <a:lnTo>
                  <a:pt x="2118" y="216"/>
                </a:lnTo>
                <a:lnTo>
                  <a:pt x="2125" y="218"/>
                </a:lnTo>
                <a:lnTo>
                  <a:pt x="2132" y="216"/>
                </a:lnTo>
                <a:lnTo>
                  <a:pt x="2134" y="209"/>
                </a:lnTo>
                <a:moveTo>
                  <a:pt x="2134" y="209"/>
                </a:moveTo>
                <a:lnTo>
                  <a:pt x="2130" y="202"/>
                </a:lnTo>
                <a:lnTo>
                  <a:pt x="2120" y="202"/>
                </a:lnTo>
                <a:lnTo>
                  <a:pt x="2115" y="209"/>
                </a:lnTo>
                <a:moveTo>
                  <a:pt x="2132" y="209"/>
                </a:moveTo>
                <a:lnTo>
                  <a:pt x="2127" y="202"/>
                </a:lnTo>
                <a:lnTo>
                  <a:pt x="2120" y="202"/>
                </a:lnTo>
                <a:lnTo>
                  <a:pt x="2118" y="209"/>
                </a:lnTo>
                <a:moveTo>
                  <a:pt x="2118" y="209"/>
                </a:moveTo>
                <a:lnTo>
                  <a:pt x="2120" y="216"/>
                </a:lnTo>
                <a:lnTo>
                  <a:pt x="2127" y="216"/>
                </a:lnTo>
                <a:lnTo>
                  <a:pt x="2132" y="209"/>
                </a:lnTo>
                <a:moveTo>
                  <a:pt x="2130" y="209"/>
                </a:moveTo>
                <a:lnTo>
                  <a:pt x="2125" y="204"/>
                </a:lnTo>
                <a:lnTo>
                  <a:pt x="2120" y="209"/>
                </a:lnTo>
                <a:moveTo>
                  <a:pt x="2120" y="209"/>
                </a:moveTo>
                <a:lnTo>
                  <a:pt x="2125" y="214"/>
                </a:lnTo>
                <a:lnTo>
                  <a:pt x="2130" y="209"/>
                </a:lnTo>
                <a:moveTo>
                  <a:pt x="2127" y="209"/>
                </a:moveTo>
                <a:lnTo>
                  <a:pt x="2122" y="209"/>
                </a:lnTo>
                <a:moveTo>
                  <a:pt x="2122" y="209"/>
                </a:moveTo>
                <a:lnTo>
                  <a:pt x="2125" y="211"/>
                </a:lnTo>
                <a:lnTo>
                  <a:pt x="2127" y="209"/>
                </a:lnTo>
                <a:moveTo>
                  <a:pt x="2137" y="211"/>
                </a:moveTo>
                <a:lnTo>
                  <a:pt x="2137" y="226"/>
                </a:lnTo>
                <a:lnTo>
                  <a:pt x="2130" y="240"/>
                </a:lnTo>
                <a:lnTo>
                  <a:pt x="2118" y="252"/>
                </a:lnTo>
                <a:lnTo>
                  <a:pt x="2103" y="254"/>
                </a:lnTo>
                <a:moveTo>
                  <a:pt x="2290" y="43"/>
                </a:moveTo>
                <a:lnTo>
                  <a:pt x="2374" y="43"/>
                </a:lnTo>
                <a:lnTo>
                  <a:pt x="2329" y="130"/>
                </a:lnTo>
                <a:lnTo>
                  <a:pt x="2353" y="130"/>
                </a:lnTo>
                <a:lnTo>
                  <a:pt x="2367" y="142"/>
                </a:lnTo>
                <a:lnTo>
                  <a:pt x="2374" y="151"/>
                </a:lnTo>
                <a:lnTo>
                  <a:pt x="2382" y="185"/>
                </a:lnTo>
                <a:lnTo>
                  <a:pt x="2382" y="206"/>
                </a:lnTo>
                <a:lnTo>
                  <a:pt x="2374" y="238"/>
                </a:lnTo>
                <a:lnTo>
                  <a:pt x="2360" y="259"/>
                </a:lnTo>
                <a:lnTo>
                  <a:pt x="2336" y="271"/>
                </a:lnTo>
                <a:lnTo>
                  <a:pt x="2314" y="271"/>
                </a:lnTo>
                <a:lnTo>
                  <a:pt x="2290" y="259"/>
                </a:lnTo>
                <a:lnTo>
                  <a:pt x="2283" y="250"/>
                </a:lnTo>
                <a:lnTo>
                  <a:pt x="2276" y="228"/>
                </a:lnTo>
                <a:moveTo>
                  <a:pt x="2475" y="43"/>
                </a:moveTo>
                <a:lnTo>
                  <a:pt x="2451" y="55"/>
                </a:lnTo>
                <a:lnTo>
                  <a:pt x="2437" y="86"/>
                </a:lnTo>
                <a:lnTo>
                  <a:pt x="2427" y="142"/>
                </a:lnTo>
                <a:lnTo>
                  <a:pt x="2427" y="173"/>
                </a:lnTo>
                <a:lnTo>
                  <a:pt x="2437" y="228"/>
                </a:lnTo>
                <a:lnTo>
                  <a:pt x="2451" y="259"/>
                </a:lnTo>
                <a:lnTo>
                  <a:pt x="2475" y="271"/>
                </a:lnTo>
                <a:lnTo>
                  <a:pt x="2490" y="271"/>
                </a:lnTo>
                <a:lnTo>
                  <a:pt x="2511" y="259"/>
                </a:lnTo>
                <a:lnTo>
                  <a:pt x="2528" y="228"/>
                </a:lnTo>
                <a:lnTo>
                  <a:pt x="2535" y="173"/>
                </a:lnTo>
                <a:lnTo>
                  <a:pt x="2535" y="142"/>
                </a:lnTo>
                <a:lnTo>
                  <a:pt x="2528" y="86"/>
                </a:lnTo>
                <a:lnTo>
                  <a:pt x="2511" y="55"/>
                </a:lnTo>
                <a:lnTo>
                  <a:pt x="2490" y="43"/>
                </a:lnTo>
                <a:lnTo>
                  <a:pt x="2475" y="43"/>
                </a:lnTo>
                <a:close/>
                <a:moveTo>
                  <a:pt x="2581" y="271"/>
                </a:moveTo>
                <a:lnTo>
                  <a:pt x="2689" y="43"/>
                </a:lnTo>
                <a:moveTo>
                  <a:pt x="2581" y="43"/>
                </a:moveTo>
                <a:lnTo>
                  <a:pt x="2689" y="271"/>
                </a:lnTo>
                <a:moveTo>
                  <a:pt x="2749" y="43"/>
                </a:moveTo>
                <a:lnTo>
                  <a:pt x="2833" y="43"/>
                </a:lnTo>
                <a:lnTo>
                  <a:pt x="2787" y="130"/>
                </a:lnTo>
                <a:lnTo>
                  <a:pt x="2809" y="130"/>
                </a:lnTo>
                <a:lnTo>
                  <a:pt x="2826" y="142"/>
                </a:lnTo>
                <a:lnTo>
                  <a:pt x="2833" y="151"/>
                </a:lnTo>
                <a:lnTo>
                  <a:pt x="2840" y="185"/>
                </a:lnTo>
                <a:lnTo>
                  <a:pt x="2840" y="206"/>
                </a:lnTo>
                <a:lnTo>
                  <a:pt x="2833" y="238"/>
                </a:lnTo>
                <a:lnTo>
                  <a:pt x="2818" y="259"/>
                </a:lnTo>
                <a:lnTo>
                  <a:pt x="2794" y="271"/>
                </a:lnTo>
                <a:lnTo>
                  <a:pt x="2773" y="271"/>
                </a:lnTo>
                <a:lnTo>
                  <a:pt x="2749" y="259"/>
                </a:lnTo>
                <a:lnTo>
                  <a:pt x="2742" y="250"/>
                </a:lnTo>
                <a:lnTo>
                  <a:pt x="2734" y="228"/>
                </a:lnTo>
                <a:moveTo>
                  <a:pt x="2931" y="43"/>
                </a:moveTo>
                <a:lnTo>
                  <a:pt x="2910" y="55"/>
                </a:lnTo>
                <a:lnTo>
                  <a:pt x="2893" y="86"/>
                </a:lnTo>
                <a:lnTo>
                  <a:pt x="2886" y="142"/>
                </a:lnTo>
                <a:lnTo>
                  <a:pt x="2886" y="173"/>
                </a:lnTo>
                <a:lnTo>
                  <a:pt x="2893" y="228"/>
                </a:lnTo>
                <a:lnTo>
                  <a:pt x="2910" y="259"/>
                </a:lnTo>
                <a:lnTo>
                  <a:pt x="2931" y="271"/>
                </a:lnTo>
                <a:lnTo>
                  <a:pt x="2948" y="271"/>
                </a:lnTo>
                <a:lnTo>
                  <a:pt x="2970" y="259"/>
                </a:lnTo>
                <a:lnTo>
                  <a:pt x="2986" y="228"/>
                </a:lnTo>
                <a:lnTo>
                  <a:pt x="2994" y="173"/>
                </a:lnTo>
                <a:lnTo>
                  <a:pt x="2994" y="142"/>
                </a:lnTo>
                <a:lnTo>
                  <a:pt x="2986" y="86"/>
                </a:lnTo>
                <a:lnTo>
                  <a:pt x="2970" y="55"/>
                </a:lnTo>
                <a:lnTo>
                  <a:pt x="2948" y="43"/>
                </a:lnTo>
                <a:lnTo>
                  <a:pt x="2931" y="43"/>
                </a:lnTo>
                <a:close/>
                <a:moveTo>
                  <a:pt x="3176" y="0"/>
                </a:moveTo>
                <a:lnTo>
                  <a:pt x="3039" y="348"/>
                </a:lnTo>
                <a:moveTo>
                  <a:pt x="3219" y="226"/>
                </a:moveTo>
                <a:lnTo>
                  <a:pt x="3284" y="192"/>
                </a:lnTo>
                <a:moveTo>
                  <a:pt x="3284" y="130"/>
                </a:moveTo>
                <a:lnTo>
                  <a:pt x="3224" y="142"/>
                </a:lnTo>
                <a:moveTo>
                  <a:pt x="3258" y="38"/>
                </a:moveTo>
                <a:lnTo>
                  <a:pt x="3258" y="204"/>
                </a:lnTo>
                <a:moveTo>
                  <a:pt x="3320" y="29"/>
                </a:moveTo>
                <a:lnTo>
                  <a:pt x="3315" y="168"/>
                </a:lnTo>
                <a:lnTo>
                  <a:pt x="3296" y="230"/>
                </a:lnTo>
                <a:lnTo>
                  <a:pt x="3260" y="283"/>
                </a:lnTo>
                <a:moveTo>
                  <a:pt x="3320" y="168"/>
                </a:moveTo>
                <a:lnTo>
                  <a:pt x="3358" y="276"/>
                </a:lnTo>
                <a:lnTo>
                  <a:pt x="3380" y="276"/>
                </a:lnTo>
                <a:moveTo>
                  <a:pt x="3289" y="118"/>
                </a:moveTo>
                <a:lnTo>
                  <a:pt x="3351" y="110"/>
                </a:lnTo>
                <a:moveTo>
                  <a:pt x="3282" y="175"/>
                </a:moveTo>
                <a:lnTo>
                  <a:pt x="3378" y="163"/>
                </a:lnTo>
                <a:moveTo>
                  <a:pt x="3354" y="103"/>
                </a:moveTo>
                <a:lnTo>
                  <a:pt x="3349" y="166"/>
                </a:lnTo>
                <a:moveTo>
                  <a:pt x="3414" y="254"/>
                </a:moveTo>
                <a:lnTo>
                  <a:pt x="3435" y="230"/>
                </a:lnTo>
                <a:lnTo>
                  <a:pt x="3450" y="202"/>
                </a:lnTo>
                <a:lnTo>
                  <a:pt x="3459" y="170"/>
                </a:lnTo>
                <a:lnTo>
                  <a:pt x="3459" y="139"/>
                </a:lnTo>
                <a:lnTo>
                  <a:pt x="3452" y="108"/>
                </a:lnTo>
                <a:lnTo>
                  <a:pt x="3438" y="79"/>
                </a:lnTo>
                <a:lnTo>
                  <a:pt x="3416" y="5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2" name="path 372"/>
          <p:cNvSpPr/>
          <p:nvPr/>
        </p:nvSpPr>
        <p:spPr>
          <a:xfrm>
            <a:off x="4092702" y="6794988"/>
            <a:ext cx="579119" cy="160802"/>
          </a:xfrm>
          <a:custGeom>
            <a:avLst/>
            <a:gdLst/>
            <a:ahLst/>
            <a:cxnLst/>
            <a:rect l="0" t="0" r="0" b="0"/>
            <a:pathLst>
              <a:path w="911" h="253">
                <a:moveTo>
                  <a:pt x="118" y="2"/>
                </a:moveTo>
                <a:lnTo>
                  <a:pt x="118" y="252"/>
                </a:lnTo>
                <a:moveTo>
                  <a:pt x="154" y="139"/>
                </a:moveTo>
                <a:lnTo>
                  <a:pt x="87" y="148"/>
                </a:lnTo>
                <a:moveTo>
                  <a:pt x="154" y="57"/>
                </a:moveTo>
                <a:lnTo>
                  <a:pt x="147" y="139"/>
                </a:lnTo>
                <a:moveTo>
                  <a:pt x="87" y="74"/>
                </a:moveTo>
                <a:lnTo>
                  <a:pt x="150" y="64"/>
                </a:lnTo>
                <a:moveTo>
                  <a:pt x="87" y="57"/>
                </a:moveTo>
                <a:lnTo>
                  <a:pt x="87" y="160"/>
                </a:lnTo>
                <a:moveTo>
                  <a:pt x="68" y="2"/>
                </a:moveTo>
                <a:lnTo>
                  <a:pt x="15" y="50"/>
                </a:lnTo>
                <a:moveTo>
                  <a:pt x="5" y="91"/>
                </a:moveTo>
                <a:lnTo>
                  <a:pt x="73" y="79"/>
                </a:lnTo>
                <a:moveTo>
                  <a:pt x="46" y="28"/>
                </a:moveTo>
                <a:lnTo>
                  <a:pt x="46" y="242"/>
                </a:lnTo>
                <a:moveTo>
                  <a:pt x="46" y="84"/>
                </a:moveTo>
                <a:lnTo>
                  <a:pt x="25" y="134"/>
                </a:lnTo>
                <a:lnTo>
                  <a:pt x="1" y="182"/>
                </a:lnTo>
                <a:moveTo>
                  <a:pt x="46" y="98"/>
                </a:moveTo>
                <a:lnTo>
                  <a:pt x="70" y="129"/>
                </a:lnTo>
                <a:moveTo>
                  <a:pt x="224" y="2"/>
                </a:moveTo>
                <a:lnTo>
                  <a:pt x="224" y="249"/>
                </a:lnTo>
                <a:moveTo>
                  <a:pt x="224" y="72"/>
                </a:moveTo>
                <a:lnTo>
                  <a:pt x="181" y="184"/>
                </a:lnTo>
                <a:moveTo>
                  <a:pt x="224" y="74"/>
                </a:moveTo>
                <a:lnTo>
                  <a:pt x="248" y="120"/>
                </a:lnTo>
                <a:moveTo>
                  <a:pt x="188" y="76"/>
                </a:moveTo>
                <a:lnTo>
                  <a:pt x="238" y="67"/>
                </a:lnTo>
                <a:moveTo>
                  <a:pt x="250" y="64"/>
                </a:moveTo>
                <a:lnTo>
                  <a:pt x="332" y="57"/>
                </a:lnTo>
                <a:moveTo>
                  <a:pt x="265" y="81"/>
                </a:moveTo>
                <a:lnTo>
                  <a:pt x="265" y="235"/>
                </a:lnTo>
                <a:moveTo>
                  <a:pt x="234" y="237"/>
                </a:moveTo>
                <a:lnTo>
                  <a:pt x="344" y="228"/>
                </a:lnTo>
                <a:moveTo>
                  <a:pt x="318" y="76"/>
                </a:moveTo>
                <a:lnTo>
                  <a:pt x="315" y="230"/>
                </a:lnTo>
                <a:moveTo>
                  <a:pt x="265" y="192"/>
                </a:moveTo>
                <a:lnTo>
                  <a:pt x="303" y="187"/>
                </a:lnTo>
                <a:moveTo>
                  <a:pt x="265" y="158"/>
                </a:moveTo>
                <a:lnTo>
                  <a:pt x="303" y="153"/>
                </a:lnTo>
                <a:moveTo>
                  <a:pt x="265" y="124"/>
                </a:moveTo>
                <a:lnTo>
                  <a:pt x="303" y="120"/>
                </a:lnTo>
                <a:moveTo>
                  <a:pt x="265" y="93"/>
                </a:moveTo>
                <a:lnTo>
                  <a:pt x="318" y="88"/>
                </a:lnTo>
                <a:moveTo>
                  <a:pt x="286" y="0"/>
                </a:moveTo>
                <a:lnTo>
                  <a:pt x="284" y="91"/>
                </a:lnTo>
                <a:moveTo>
                  <a:pt x="495" y="84"/>
                </a:moveTo>
                <a:lnTo>
                  <a:pt x="481" y="172"/>
                </a:lnTo>
                <a:moveTo>
                  <a:pt x="418" y="93"/>
                </a:moveTo>
                <a:lnTo>
                  <a:pt x="418" y="175"/>
                </a:lnTo>
                <a:moveTo>
                  <a:pt x="452" y="21"/>
                </a:moveTo>
                <a:lnTo>
                  <a:pt x="452" y="232"/>
                </a:lnTo>
                <a:moveTo>
                  <a:pt x="385" y="79"/>
                </a:moveTo>
                <a:lnTo>
                  <a:pt x="519" y="62"/>
                </a:lnTo>
                <a:moveTo>
                  <a:pt x="498" y="2"/>
                </a:moveTo>
                <a:lnTo>
                  <a:pt x="452" y="19"/>
                </a:lnTo>
                <a:lnTo>
                  <a:pt x="397" y="31"/>
                </a:lnTo>
                <a:moveTo>
                  <a:pt x="373" y="139"/>
                </a:moveTo>
                <a:lnTo>
                  <a:pt x="534" y="122"/>
                </a:lnTo>
                <a:moveTo>
                  <a:pt x="380" y="196"/>
                </a:moveTo>
                <a:lnTo>
                  <a:pt x="526" y="182"/>
                </a:lnTo>
                <a:moveTo>
                  <a:pt x="510" y="228"/>
                </a:moveTo>
                <a:lnTo>
                  <a:pt x="397" y="237"/>
                </a:lnTo>
                <a:moveTo>
                  <a:pt x="663" y="249"/>
                </a:moveTo>
                <a:lnTo>
                  <a:pt x="663" y="0"/>
                </a:lnTo>
                <a:moveTo>
                  <a:pt x="709" y="93"/>
                </a:moveTo>
                <a:lnTo>
                  <a:pt x="618" y="110"/>
                </a:lnTo>
                <a:moveTo>
                  <a:pt x="565" y="60"/>
                </a:moveTo>
                <a:lnTo>
                  <a:pt x="565" y="165"/>
                </a:lnTo>
                <a:moveTo>
                  <a:pt x="565" y="151"/>
                </a:moveTo>
                <a:lnTo>
                  <a:pt x="610" y="141"/>
                </a:lnTo>
                <a:moveTo>
                  <a:pt x="605" y="141"/>
                </a:moveTo>
                <a:lnTo>
                  <a:pt x="608" y="64"/>
                </a:lnTo>
                <a:moveTo>
                  <a:pt x="608" y="72"/>
                </a:moveTo>
                <a:lnTo>
                  <a:pt x="565" y="81"/>
                </a:lnTo>
                <a:moveTo>
                  <a:pt x="788" y="98"/>
                </a:moveTo>
                <a:lnTo>
                  <a:pt x="802" y="124"/>
                </a:lnTo>
                <a:moveTo>
                  <a:pt x="752" y="88"/>
                </a:moveTo>
                <a:lnTo>
                  <a:pt x="810" y="74"/>
                </a:lnTo>
                <a:moveTo>
                  <a:pt x="788" y="81"/>
                </a:moveTo>
                <a:lnTo>
                  <a:pt x="750" y="196"/>
                </a:lnTo>
                <a:moveTo>
                  <a:pt x="788" y="2"/>
                </a:moveTo>
                <a:lnTo>
                  <a:pt x="788" y="249"/>
                </a:lnTo>
                <a:moveTo>
                  <a:pt x="843" y="2"/>
                </a:moveTo>
                <a:lnTo>
                  <a:pt x="858" y="40"/>
                </a:lnTo>
                <a:moveTo>
                  <a:pt x="822" y="40"/>
                </a:moveTo>
                <a:lnTo>
                  <a:pt x="812" y="93"/>
                </a:lnTo>
                <a:moveTo>
                  <a:pt x="819" y="60"/>
                </a:moveTo>
                <a:lnTo>
                  <a:pt x="901" y="48"/>
                </a:lnTo>
                <a:moveTo>
                  <a:pt x="903" y="43"/>
                </a:moveTo>
                <a:lnTo>
                  <a:pt x="886" y="76"/>
                </a:lnTo>
                <a:moveTo>
                  <a:pt x="838" y="76"/>
                </a:moveTo>
                <a:lnTo>
                  <a:pt x="817" y="129"/>
                </a:lnTo>
                <a:moveTo>
                  <a:pt x="865" y="81"/>
                </a:moveTo>
                <a:lnTo>
                  <a:pt x="886" y="110"/>
                </a:lnTo>
                <a:moveTo>
                  <a:pt x="853" y="103"/>
                </a:moveTo>
                <a:lnTo>
                  <a:pt x="829" y="148"/>
                </a:lnTo>
                <a:lnTo>
                  <a:pt x="793" y="189"/>
                </a:lnTo>
                <a:moveTo>
                  <a:pt x="848" y="117"/>
                </a:moveTo>
                <a:lnTo>
                  <a:pt x="886" y="180"/>
                </a:lnTo>
                <a:moveTo>
                  <a:pt x="826" y="189"/>
                </a:moveTo>
                <a:lnTo>
                  <a:pt x="872" y="184"/>
                </a:lnTo>
                <a:moveTo>
                  <a:pt x="872" y="180"/>
                </a:moveTo>
                <a:lnTo>
                  <a:pt x="867" y="235"/>
                </a:lnTo>
                <a:moveTo>
                  <a:pt x="872" y="235"/>
                </a:moveTo>
                <a:lnTo>
                  <a:pt x="826" y="242"/>
                </a:lnTo>
                <a:moveTo>
                  <a:pt x="886" y="180"/>
                </a:moveTo>
                <a:lnTo>
                  <a:pt x="910" y="180"/>
                </a:lnTo>
                <a:moveTo>
                  <a:pt x="826" y="172"/>
                </a:moveTo>
                <a:lnTo>
                  <a:pt x="826" y="25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4" name="path 374"/>
          <p:cNvSpPr/>
          <p:nvPr/>
        </p:nvSpPr>
        <p:spPr>
          <a:xfrm>
            <a:off x="7543038" y="7140193"/>
            <a:ext cx="219456" cy="146304"/>
          </a:xfrm>
          <a:custGeom>
            <a:avLst/>
            <a:gdLst/>
            <a:ahLst/>
            <a:cxnLst/>
            <a:rect l="0" t="0" r="0" b="0"/>
            <a:pathLst>
              <a:path w="345" h="230">
                <a:moveTo>
                  <a:pt x="99" y="78"/>
                </a:moveTo>
                <a:lnTo>
                  <a:pt x="92" y="111"/>
                </a:lnTo>
                <a:lnTo>
                  <a:pt x="78" y="133"/>
                </a:lnTo>
                <a:lnTo>
                  <a:pt x="54" y="142"/>
                </a:lnTo>
                <a:lnTo>
                  <a:pt x="46" y="142"/>
                </a:lnTo>
                <a:lnTo>
                  <a:pt x="22" y="133"/>
                </a:lnTo>
                <a:lnTo>
                  <a:pt x="8" y="111"/>
                </a:lnTo>
                <a:lnTo>
                  <a:pt x="1" y="78"/>
                </a:lnTo>
                <a:lnTo>
                  <a:pt x="1" y="66"/>
                </a:lnTo>
                <a:lnTo>
                  <a:pt x="8" y="34"/>
                </a:lnTo>
                <a:lnTo>
                  <a:pt x="22" y="13"/>
                </a:lnTo>
                <a:lnTo>
                  <a:pt x="46" y="1"/>
                </a:lnTo>
                <a:lnTo>
                  <a:pt x="54" y="1"/>
                </a:lnTo>
                <a:lnTo>
                  <a:pt x="78" y="13"/>
                </a:lnTo>
                <a:lnTo>
                  <a:pt x="92" y="34"/>
                </a:lnTo>
                <a:lnTo>
                  <a:pt x="99" y="78"/>
                </a:lnTo>
                <a:lnTo>
                  <a:pt x="99" y="133"/>
                </a:lnTo>
                <a:lnTo>
                  <a:pt x="92" y="186"/>
                </a:lnTo>
                <a:lnTo>
                  <a:pt x="78" y="219"/>
                </a:lnTo>
                <a:lnTo>
                  <a:pt x="54" y="229"/>
                </a:lnTo>
                <a:lnTo>
                  <a:pt x="39" y="229"/>
                </a:lnTo>
                <a:lnTo>
                  <a:pt x="15" y="219"/>
                </a:lnTo>
                <a:lnTo>
                  <a:pt x="8" y="198"/>
                </a:lnTo>
                <a:moveTo>
                  <a:pt x="152" y="1"/>
                </a:moveTo>
                <a:lnTo>
                  <a:pt x="260" y="1"/>
                </a:lnTo>
                <a:lnTo>
                  <a:pt x="183" y="229"/>
                </a:lnTo>
                <a:moveTo>
                  <a:pt x="305" y="44"/>
                </a:moveTo>
                <a:lnTo>
                  <a:pt x="320" y="34"/>
                </a:lnTo>
                <a:lnTo>
                  <a:pt x="344" y="1"/>
                </a:lnTo>
                <a:lnTo>
                  <a:pt x="344" y="22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6" name="path 376"/>
          <p:cNvSpPr/>
          <p:nvPr/>
        </p:nvSpPr>
        <p:spPr>
          <a:xfrm>
            <a:off x="6721602" y="7024369"/>
            <a:ext cx="582167" cy="266700"/>
          </a:xfrm>
          <a:custGeom>
            <a:avLst/>
            <a:gdLst/>
            <a:ahLst/>
            <a:cxnLst/>
            <a:rect l="0" t="0" r="0" b="0"/>
            <a:pathLst>
              <a:path w="916" h="420">
                <a:moveTo>
                  <a:pt x="1" y="37"/>
                </a:moveTo>
                <a:lnTo>
                  <a:pt x="913" y="30"/>
                </a:lnTo>
                <a:lnTo>
                  <a:pt x="915" y="385"/>
                </a:lnTo>
                <a:lnTo>
                  <a:pt x="3" y="392"/>
                </a:lnTo>
                <a:lnTo>
                  <a:pt x="1" y="37"/>
                </a:lnTo>
                <a:close/>
                <a:moveTo>
                  <a:pt x="433" y="233"/>
                </a:moveTo>
                <a:lnTo>
                  <a:pt x="474" y="202"/>
                </a:lnTo>
                <a:lnTo>
                  <a:pt x="425" y="229"/>
                </a:lnTo>
                <a:moveTo>
                  <a:pt x="406" y="226"/>
                </a:moveTo>
                <a:lnTo>
                  <a:pt x="418" y="226"/>
                </a:lnTo>
                <a:lnTo>
                  <a:pt x="428" y="219"/>
                </a:lnTo>
                <a:lnTo>
                  <a:pt x="435" y="210"/>
                </a:lnTo>
                <a:lnTo>
                  <a:pt x="435" y="197"/>
                </a:lnTo>
                <a:lnTo>
                  <a:pt x="428" y="185"/>
                </a:lnTo>
                <a:lnTo>
                  <a:pt x="418" y="181"/>
                </a:lnTo>
                <a:moveTo>
                  <a:pt x="457" y="243"/>
                </a:moveTo>
                <a:lnTo>
                  <a:pt x="474" y="202"/>
                </a:lnTo>
                <a:lnTo>
                  <a:pt x="442" y="245"/>
                </a:lnTo>
                <a:moveTo>
                  <a:pt x="435" y="236"/>
                </a:moveTo>
                <a:lnTo>
                  <a:pt x="474" y="202"/>
                </a:lnTo>
                <a:moveTo>
                  <a:pt x="440" y="267"/>
                </a:moveTo>
                <a:lnTo>
                  <a:pt x="442" y="250"/>
                </a:lnTo>
                <a:lnTo>
                  <a:pt x="435" y="236"/>
                </a:lnTo>
                <a:lnTo>
                  <a:pt x="423" y="226"/>
                </a:lnTo>
                <a:lnTo>
                  <a:pt x="406" y="224"/>
                </a:lnTo>
                <a:moveTo>
                  <a:pt x="507" y="195"/>
                </a:moveTo>
                <a:lnTo>
                  <a:pt x="493" y="197"/>
                </a:lnTo>
                <a:lnTo>
                  <a:pt x="483" y="202"/>
                </a:lnTo>
                <a:lnTo>
                  <a:pt x="476" y="214"/>
                </a:lnTo>
                <a:lnTo>
                  <a:pt x="474" y="226"/>
                </a:lnTo>
                <a:lnTo>
                  <a:pt x="478" y="241"/>
                </a:lnTo>
                <a:lnTo>
                  <a:pt x="488" y="248"/>
                </a:lnTo>
                <a:moveTo>
                  <a:pt x="267" y="293"/>
                </a:moveTo>
                <a:lnTo>
                  <a:pt x="267" y="289"/>
                </a:lnTo>
                <a:lnTo>
                  <a:pt x="265" y="286"/>
                </a:lnTo>
                <a:lnTo>
                  <a:pt x="265" y="282"/>
                </a:lnTo>
                <a:lnTo>
                  <a:pt x="262" y="279"/>
                </a:lnTo>
                <a:lnTo>
                  <a:pt x="262" y="274"/>
                </a:lnTo>
                <a:lnTo>
                  <a:pt x="265" y="274"/>
                </a:lnTo>
                <a:lnTo>
                  <a:pt x="265" y="272"/>
                </a:lnTo>
                <a:lnTo>
                  <a:pt x="265" y="274"/>
                </a:lnTo>
                <a:lnTo>
                  <a:pt x="270" y="274"/>
                </a:lnTo>
                <a:lnTo>
                  <a:pt x="272" y="277"/>
                </a:lnTo>
                <a:lnTo>
                  <a:pt x="277" y="277"/>
                </a:lnTo>
                <a:lnTo>
                  <a:pt x="277" y="279"/>
                </a:lnTo>
                <a:lnTo>
                  <a:pt x="282" y="279"/>
                </a:lnTo>
                <a:lnTo>
                  <a:pt x="282" y="277"/>
                </a:lnTo>
                <a:lnTo>
                  <a:pt x="284" y="277"/>
                </a:lnTo>
                <a:lnTo>
                  <a:pt x="284" y="274"/>
                </a:lnTo>
                <a:lnTo>
                  <a:pt x="284" y="265"/>
                </a:lnTo>
                <a:lnTo>
                  <a:pt x="282" y="265"/>
                </a:lnTo>
                <a:lnTo>
                  <a:pt x="282" y="262"/>
                </a:lnTo>
                <a:lnTo>
                  <a:pt x="279" y="260"/>
                </a:lnTo>
                <a:lnTo>
                  <a:pt x="277" y="260"/>
                </a:lnTo>
                <a:lnTo>
                  <a:pt x="277" y="257"/>
                </a:lnTo>
                <a:lnTo>
                  <a:pt x="274" y="257"/>
                </a:lnTo>
                <a:lnTo>
                  <a:pt x="272" y="255"/>
                </a:lnTo>
                <a:lnTo>
                  <a:pt x="272" y="250"/>
                </a:lnTo>
                <a:lnTo>
                  <a:pt x="270" y="248"/>
                </a:lnTo>
                <a:lnTo>
                  <a:pt x="270" y="241"/>
                </a:lnTo>
                <a:lnTo>
                  <a:pt x="267" y="241"/>
                </a:lnTo>
                <a:lnTo>
                  <a:pt x="267" y="236"/>
                </a:lnTo>
                <a:lnTo>
                  <a:pt x="265" y="236"/>
                </a:lnTo>
                <a:lnTo>
                  <a:pt x="265" y="233"/>
                </a:lnTo>
                <a:lnTo>
                  <a:pt x="262" y="233"/>
                </a:lnTo>
                <a:lnTo>
                  <a:pt x="262" y="231"/>
                </a:lnTo>
                <a:lnTo>
                  <a:pt x="260" y="231"/>
                </a:lnTo>
                <a:lnTo>
                  <a:pt x="253" y="231"/>
                </a:lnTo>
                <a:lnTo>
                  <a:pt x="253" y="229"/>
                </a:lnTo>
                <a:lnTo>
                  <a:pt x="253" y="224"/>
                </a:lnTo>
                <a:lnTo>
                  <a:pt x="250" y="222"/>
                </a:lnTo>
                <a:lnTo>
                  <a:pt x="250" y="212"/>
                </a:lnTo>
                <a:lnTo>
                  <a:pt x="248" y="210"/>
                </a:lnTo>
                <a:lnTo>
                  <a:pt x="255" y="162"/>
                </a:lnTo>
                <a:lnTo>
                  <a:pt x="258" y="159"/>
                </a:lnTo>
                <a:lnTo>
                  <a:pt x="258" y="152"/>
                </a:lnTo>
                <a:lnTo>
                  <a:pt x="260" y="147"/>
                </a:lnTo>
                <a:lnTo>
                  <a:pt x="260" y="145"/>
                </a:lnTo>
                <a:lnTo>
                  <a:pt x="262" y="142"/>
                </a:lnTo>
                <a:lnTo>
                  <a:pt x="262" y="140"/>
                </a:lnTo>
                <a:lnTo>
                  <a:pt x="265" y="137"/>
                </a:lnTo>
                <a:lnTo>
                  <a:pt x="265" y="135"/>
                </a:lnTo>
                <a:lnTo>
                  <a:pt x="267" y="133"/>
                </a:lnTo>
                <a:lnTo>
                  <a:pt x="267" y="130"/>
                </a:lnTo>
                <a:lnTo>
                  <a:pt x="270" y="128"/>
                </a:lnTo>
                <a:lnTo>
                  <a:pt x="270" y="123"/>
                </a:lnTo>
                <a:lnTo>
                  <a:pt x="272" y="123"/>
                </a:lnTo>
                <a:lnTo>
                  <a:pt x="272" y="118"/>
                </a:lnTo>
                <a:lnTo>
                  <a:pt x="274" y="118"/>
                </a:lnTo>
                <a:lnTo>
                  <a:pt x="274" y="116"/>
                </a:lnTo>
                <a:lnTo>
                  <a:pt x="277" y="116"/>
                </a:lnTo>
                <a:lnTo>
                  <a:pt x="279" y="116"/>
                </a:lnTo>
                <a:lnTo>
                  <a:pt x="279" y="113"/>
                </a:lnTo>
                <a:lnTo>
                  <a:pt x="284" y="113"/>
                </a:lnTo>
                <a:lnTo>
                  <a:pt x="286" y="116"/>
                </a:lnTo>
                <a:lnTo>
                  <a:pt x="289" y="116"/>
                </a:lnTo>
                <a:lnTo>
                  <a:pt x="289" y="118"/>
                </a:lnTo>
                <a:lnTo>
                  <a:pt x="291" y="118"/>
                </a:lnTo>
                <a:lnTo>
                  <a:pt x="291" y="121"/>
                </a:lnTo>
                <a:lnTo>
                  <a:pt x="291" y="130"/>
                </a:lnTo>
                <a:lnTo>
                  <a:pt x="294" y="133"/>
                </a:lnTo>
                <a:lnTo>
                  <a:pt x="294" y="140"/>
                </a:lnTo>
                <a:lnTo>
                  <a:pt x="296" y="140"/>
                </a:lnTo>
                <a:lnTo>
                  <a:pt x="296" y="142"/>
                </a:lnTo>
                <a:lnTo>
                  <a:pt x="298" y="142"/>
                </a:lnTo>
                <a:lnTo>
                  <a:pt x="301" y="142"/>
                </a:lnTo>
                <a:lnTo>
                  <a:pt x="303" y="145"/>
                </a:lnTo>
                <a:lnTo>
                  <a:pt x="305" y="145"/>
                </a:lnTo>
                <a:lnTo>
                  <a:pt x="308" y="142"/>
                </a:lnTo>
                <a:lnTo>
                  <a:pt x="310" y="142"/>
                </a:lnTo>
                <a:lnTo>
                  <a:pt x="310" y="140"/>
                </a:lnTo>
                <a:lnTo>
                  <a:pt x="313" y="140"/>
                </a:lnTo>
                <a:lnTo>
                  <a:pt x="313" y="137"/>
                </a:lnTo>
                <a:lnTo>
                  <a:pt x="315" y="137"/>
                </a:lnTo>
                <a:lnTo>
                  <a:pt x="315" y="135"/>
                </a:lnTo>
                <a:lnTo>
                  <a:pt x="318" y="133"/>
                </a:lnTo>
                <a:lnTo>
                  <a:pt x="320" y="130"/>
                </a:lnTo>
                <a:lnTo>
                  <a:pt x="322" y="130"/>
                </a:lnTo>
                <a:lnTo>
                  <a:pt x="325" y="128"/>
                </a:lnTo>
                <a:lnTo>
                  <a:pt x="327" y="128"/>
                </a:lnTo>
                <a:lnTo>
                  <a:pt x="330" y="125"/>
                </a:lnTo>
                <a:lnTo>
                  <a:pt x="330" y="123"/>
                </a:lnTo>
                <a:lnTo>
                  <a:pt x="332" y="123"/>
                </a:lnTo>
                <a:lnTo>
                  <a:pt x="334" y="121"/>
                </a:lnTo>
                <a:lnTo>
                  <a:pt x="334" y="118"/>
                </a:lnTo>
                <a:lnTo>
                  <a:pt x="337" y="116"/>
                </a:lnTo>
                <a:lnTo>
                  <a:pt x="337" y="102"/>
                </a:lnTo>
                <a:lnTo>
                  <a:pt x="334" y="99"/>
                </a:lnTo>
                <a:lnTo>
                  <a:pt x="330" y="99"/>
                </a:lnTo>
                <a:lnTo>
                  <a:pt x="327" y="102"/>
                </a:lnTo>
                <a:lnTo>
                  <a:pt x="325" y="104"/>
                </a:lnTo>
                <a:lnTo>
                  <a:pt x="322" y="104"/>
                </a:lnTo>
                <a:lnTo>
                  <a:pt x="322" y="106"/>
                </a:lnTo>
                <a:lnTo>
                  <a:pt x="320" y="109"/>
                </a:lnTo>
                <a:lnTo>
                  <a:pt x="318" y="111"/>
                </a:lnTo>
                <a:lnTo>
                  <a:pt x="315" y="111"/>
                </a:lnTo>
                <a:lnTo>
                  <a:pt x="313" y="113"/>
                </a:lnTo>
                <a:lnTo>
                  <a:pt x="305" y="113"/>
                </a:lnTo>
                <a:lnTo>
                  <a:pt x="303" y="111"/>
                </a:lnTo>
                <a:lnTo>
                  <a:pt x="301" y="109"/>
                </a:lnTo>
                <a:lnTo>
                  <a:pt x="298" y="106"/>
                </a:lnTo>
                <a:lnTo>
                  <a:pt x="296" y="104"/>
                </a:lnTo>
                <a:lnTo>
                  <a:pt x="294" y="102"/>
                </a:lnTo>
                <a:lnTo>
                  <a:pt x="291" y="102"/>
                </a:lnTo>
                <a:lnTo>
                  <a:pt x="291" y="99"/>
                </a:lnTo>
                <a:lnTo>
                  <a:pt x="291" y="97"/>
                </a:lnTo>
                <a:lnTo>
                  <a:pt x="289" y="97"/>
                </a:lnTo>
                <a:lnTo>
                  <a:pt x="289" y="90"/>
                </a:lnTo>
                <a:lnTo>
                  <a:pt x="291" y="90"/>
                </a:lnTo>
                <a:lnTo>
                  <a:pt x="291" y="85"/>
                </a:lnTo>
                <a:lnTo>
                  <a:pt x="294" y="82"/>
                </a:lnTo>
                <a:lnTo>
                  <a:pt x="296" y="80"/>
                </a:lnTo>
                <a:lnTo>
                  <a:pt x="298" y="77"/>
                </a:lnTo>
                <a:lnTo>
                  <a:pt x="301" y="75"/>
                </a:lnTo>
                <a:lnTo>
                  <a:pt x="303" y="73"/>
                </a:lnTo>
                <a:lnTo>
                  <a:pt x="303" y="70"/>
                </a:lnTo>
                <a:lnTo>
                  <a:pt x="305" y="68"/>
                </a:lnTo>
                <a:lnTo>
                  <a:pt x="308" y="68"/>
                </a:lnTo>
                <a:lnTo>
                  <a:pt x="310" y="65"/>
                </a:lnTo>
                <a:lnTo>
                  <a:pt x="313" y="63"/>
                </a:lnTo>
                <a:lnTo>
                  <a:pt x="315" y="61"/>
                </a:lnTo>
                <a:lnTo>
                  <a:pt x="318" y="58"/>
                </a:lnTo>
                <a:lnTo>
                  <a:pt x="320" y="56"/>
                </a:lnTo>
                <a:lnTo>
                  <a:pt x="322" y="53"/>
                </a:lnTo>
                <a:lnTo>
                  <a:pt x="325" y="51"/>
                </a:lnTo>
                <a:lnTo>
                  <a:pt x="327" y="49"/>
                </a:lnTo>
                <a:lnTo>
                  <a:pt x="330" y="49"/>
                </a:lnTo>
                <a:lnTo>
                  <a:pt x="332" y="46"/>
                </a:lnTo>
                <a:lnTo>
                  <a:pt x="337" y="46"/>
                </a:lnTo>
                <a:lnTo>
                  <a:pt x="337" y="44"/>
                </a:lnTo>
                <a:lnTo>
                  <a:pt x="344" y="44"/>
                </a:lnTo>
                <a:lnTo>
                  <a:pt x="344" y="42"/>
                </a:lnTo>
                <a:lnTo>
                  <a:pt x="346" y="42"/>
                </a:lnTo>
                <a:lnTo>
                  <a:pt x="349" y="39"/>
                </a:lnTo>
                <a:lnTo>
                  <a:pt x="351" y="37"/>
                </a:lnTo>
                <a:lnTo>
                  <a:pt x="354" y="34"/>
                </a:lnTo>
                <a:lnTo>
                  <a:pt x="354" y="32"/>
                </a:lnTo>
                <a:lnTo>
                  <a:pt x="356" y="32"/>
                </a:lnTo>
                <a:lnTo>
                  <a:pt x="356" y="30"/>
                </a:lnTo>
                <a:lnTo>
                  <a:pt x="358" y="30"/>
                </a:lnTo>
                <a:lnTo>
                  <a:pt x="358" y="27"/>
                </a:lnTo>
                <a:lnTo>
                  <a:pt x="361" y="27"/>
                </a:lnTo>
                <a:lnTo>
                  <a:pt x="363" y="25"/>
                </a:lnTo>
                <a:moveTo>
                  <a:pt x="363" y="25"/>
                </a:moveTo>
                <a:lnTo>
                  <a:pt x="365" y="25"/>
                </a:lnTo>
                <a:lnTo>
                  <a:pt x="368" y="22"/>
                </a:lnTo>
                <a:lnTo>
                  <a:pt x="370" y="22"/>
                </a:lnTo>
                <a:lnTo>
                  <a:pt x="373" y="20"/>
                </a:lnTo>
                <a:lnTo>
                  <a:pt x="375" y="20"/>
                </a:lnTo>
                <a:lnTo>
                  <a:pt x="378" y="17"/>
                </a:lnTo>
                <a:lnTo>
                  <a:pt x="385" y="17"/>
                </a:lnTo>
                <a:lnTo>
                  <a:pt x="385" y="15"/>
                </a:lnTo>
                <a:lnTo>
                  <a:pt x="394" y="15"/>
                </a:lnTo>
                <a:lnTo>
                  <a:pt x="394" y="17"/>
                </a:lnTo>
                <a:lnTo>
                  <a:pt x="394" y="20"/>
                </a:lnTo>
                <a:lnTo>
                  <a:pt x="392" y="22"/>
                </a:lnTo>
                <a:lnTo>
                  <a:pt x="392" y="25"/>
                </a:lnTo>
                <a:lnTo>
                  <a:pt x="390" y="27"/>
                </a:lnTo>
                <a:lnTo>
                  <a:pt x="390" y="34"/>
                </a:lnTo>
                <a:lnTo>
                  <a:pt x="392" y="34"/>
                </a:lnTo>
                <a:lnTo>
                  <a:pt x="394" y="34"/>
                </a:lnTo>
                <a:lnTo>
                  <a:pt x="394" y="37"/>
                </a:lnTo>
                <a:lnTo>
                  <a:pt x="399" y="37"/>
                </a:lnTo>
                <a:lnTo>
                  <a:pt x="402" y="34"/>
                </a:lnTo>
                <a:lnTo>
                  <a:pt x="406" y="34"/>
                </a:lnTo>
                <a:lnTo>
                  <a:pt x="406" y="32"/>
                </a:lnTo>
                <a:lnTo>
                  <a:pt x="409" y="32"/>
                </a:lnTo>
                <a:lnTo>
                  <a:pt x="409" y="30"/>
                </a:lnTo>
                <a:lnTo>
                  <a:pt x="411" y="27"/>
                </a:lnTo>
                <a:lnTo>
                  <a:pt x="411" y="25"/>
                </a:lnTo>
                <a:lnTo>
                  <a:pt x="414" y="25"/>
                </a:lnTo>
                <a:lnTo>
                  <a:pt x="416" y="25"/>
                </a:lnTo>
                <a:lnTo>
                  <a:pt x="416" y="22"/>
                </a:lnTo>
                <a:lnTo>
                  <a:pt x="425" y="22"/>
                </a:lnTo>
                <a:lnTo>
                  <a:pt x="428" y="20"/>
                </a:lnTo>
                <a:lnTo>
                  <a:pt x="430" y="20"/>
                </a:lnTo>
                <a:lnTo>
                  <a:pt x="430" y="17"/>
                </a:lnTo>
                <a:lnTo>
                  <a:pt x="433" y="17"/>
                </a:lnTo>
                <a:lnTo>
                  <a:pt x="435" y="15"/>
                </a:lnTo>
                <a:lnTo>
                  <a:pt x="435" y="13"/>
                </a:lnTo>
                <a:lnTo>
                  <a:pt x="438" y="13"/>
                </a:lnTo>
                <a:lnTo>
                  <a:pt x="438" y="8"/>
                </a:lnTo>
                <a:lnTo>
                  <a:pt x="435" y="8"/>
                </a:lnTo>
                <a:lnTo>
                  <a:pt x="435" y="5"/>
                </a:lnTo>
                <a:lnTo>
                  <a:pt x="438" y="5"/>
                </a:lnTo>
                <a:lnTo>
                  <a:pt x="440" y="3"/>
                </a:lnTo>
                <a:lnTo>
                  <a:pt x="454" y="3"/>
                </a:lnTo>
                <a:lnTo>
                  <a:pt x="457" y="1"/>
                </a:lnTo>
                <a:lnTo>
                  <a:pt x="464" y="3"/>
                </a:lnTo>
                <a:lnTo>
                  <a:pt x="469" y="3"/>
                </a:lnTo>
                <a:lnTo>
                  <a:pt x="471" y="5"/>
                </a:lnTo>
                <a:lnTo>
                  <a:pt x="474" y="8"/>
                </a:lnTo>
                <a:lnTo>
                  <a:pt x="476" y="8"/>
                </a:lnTo>
                <a:lnTo>
                  <a:pt x="476" y="10"/>
                </a:lnTo>
                <a:lnTo>
                  <a:pt x="478" y="13"/>
                </a:lnTo>
                <a:lnTo>
                  <a:pt x="478" y="15"/>
                </a:lnTo>
                <a:lnTo>
                  <a:pt x="481" y="17"/>
                </a:lnTo>
                <a:lnTo>
                  <a:pt x="483" y="17"/>
                </a:lnTo>
                <a:lnTo>
                  <a:pt x="483" y="20"/>
                </a:lnTo>
                <a:lnTo>
                  <a:pt x="493" y="20"/>
                </a:lnTo>
                <a:lnTo>
                  <a:pt x="493" y="17"/>
                </a:lnTo>
                <a:lnTo>
                  <a:pt x="493" y="10"/>
                </a:lnTo>
                <a:lnTo>
                  <a:pt x="495" y="8"/>
                </a:lnTo>
                <a:lnTo>
                  <a:pt x="510" y="8"/>
                </a:lnTo>
                <a:lnTo>
                  <a:pt x="512" y="10"/>
                </a:lnTo>
                <a:lnTo>
                  <a:pt x="517" y="10"/>
                </a:lnTo>
                <a:lnTo>
                  <a:pt x="519" y="13"/>
                </a:lnTo>
                <a:lnTo>
                  <a:pt x="526" y="13"/>
                </a:lnTo>
                <a:lnTo>
                  <a:pt x="529" y="15"/>
                </a:lnTo>
                <a:lnTo>
                  <a:pt x="531" y="15"/>
                </a:lnTo>
                <a:lnTo>
                  <a:pt x="534" y="17"/>
                </a:lnTo>
                <a:lnTo>
                  <a:pt x="536" y="17"/>
                </a:lnTo>
                <a:lnTo>
                  <a:pt x="538" y="20"/>
                </a:lnTo>
                <a:lnTo>
                  <a:pt x="541" y="20"/>
                </a:lnTo>
                <a:lnTo>
                  <a:pt x="543" y="22"/>
                </a:lnTo>
                <a:lnTo>
                  <a:pt x="545" y="25"/>
                </a:lnTo>
                <a:lnTo>
                  <a:pt x="550" y="25"/>
                </a:lnTo>
                <a:lnTo>
                  <a:pt x="550" y="27"/>
                </a:lnTo>
                <a:lnTo>
                  <a:pt x="553" y="30"/>
                </a:lnTo>
                <a:lnTo>
                  <a:pt x="553" y="39"/>
                </a:lnTo>
                <a:lnTo>
                  <a:pt x="550" y="42"/>
                </a:lnTo>
                <a:lnTo>
                  <a:pt x="548" y="42"/>
                </a:lnTo>
                <a:lnTo>
                  <a:pt x="548" y="44"/>
                </a:lnTo>
                <a:lnTo>
                  <a:pt x="531" y="44"/>
                </a:lnTo>
                <a:lnTo>
                  <a:pt x="531" y="46"/>
                </a:lnTo>
                <a:lnTo>
                  <a:pt x="529" y="46"/>
                </a:lnTo>
                <a:lnTo>
                  <a:pt x="526" y="49"/>
                </a:lnTo>
                <a:lnTo>
                  <a:pt x="526" y="51"/>
                </a:lnTo>
                <a:lnTo>
                  <a:pt x="524" y="53"/>
                </a:lnTo>
                <a:lnTo>
                  <a:pt x="524" y="61"/>
                </a:lnTo>
                <a:lnTo>
                  <a:pt x="526" y="63"/>
                </a:lnTo>
                <a:lnTo>
                  <a:pt x="529" y="65"/>
                </a:lnTo>
                <a:lnTo>
                  <a:pt x="531" y="65"/>
                </a:lnTo>
                <a:lnTo>
                  <a:pt x="534" y="68"/>
                </a:lnTo>
                <a:lnTo>
                  <a:pt x="536" y="70"/>
                </a:lnTo>
                <a:lnTo>
                  <a:pt x="536" y="73"/>
                </a:lnTo>
                <a:lnTo>
                  <a:pt x="538" y="75"/>
                </a:lnTo>
                <a:lnTo>
                  <a:pt x="538" y="77"/>
                </a:lnTo>
                <a:lnTo>
                  <a:pt x="541" y="77"/>
                </a:lnTo>
                <a:lnTo>
                  <a:pt x="543" y="80"/>
                </a:lnTo>
                <a:lnTo>
                  <a:pt x="543" y="82"/>
                </a:lnTo>
                <a:lnTo>
                  <a:pt x="545" y="85"/>
                </a:lnTo>
                <a:lnTo>
                  <a:pt x="548" y="87"/>
                </a:lnTo>
                <a:lnTo>
                  <a:pt x="550" y="87"/>
                </a:lnTo>
                <a:lnTo>
                  <a:pt x="553" y="90"/>
                </a:lnTo>
                <a:lnTo>
                  <a:pt x="565" y="90"/>
                </a:lnTo>
                <a:lnTo>
                  <a:pt x="567" y="87"/>
                </a:lnTo>
                <a:lnTo>
                  <a:pt x="570" y="85"/>
                </a:lnTo>
                <a:lnTo>
                  <a:pt x="567" y="82"/>
                </a:lnTo>
                <a:lnTo>
                  <a:pt x="567" y="80"/>
                </a:lnTo>
                <a:lnTo>
                  <a:pt x="565" y="77"/>
                </a:lnTo>
                <a:lnTo>
                  <a:pt x="562" y="75"/>
                </a:lnTo>
                <a:lnTo>
                  <a:pt x="560" y="73"/>
                </a:lnTo>
                <a:lnTo>
                  <a:pt x="560" y="70"/>
                </a:lnTo>
                <a:lnTo>
                  <a:pt x="558" y="70"/>
                </a:lnTo>
                <a:lnTo>
                  <a:pt x="558" y="68"/>
                </a:lnTo>
                <a:lnTo>
                  <a:pt x="555" y="68"/>
                </a:lnTo>
                <a:lnTo>
                  <a:pt x="555" y="56"/>
                </a:lnTo>
                <a:lnTo>
                  <a:pt x="558" y="53"/>
                </a:lnTo>
                <a:lnTo>
                  <a:pt x="560" y="51"/>
                </a:lnTo>
                <a:lnTo>
                  <a:pt x="562" y="49"/>
                </a:lnTo>
                <a:lnTo>
                  <a:pt x="565" y="46"/>
                </a:lnTo>
                <a:moveTo>
                  <a:pt x="565" y="46"/>
                </a:moveTo>
                <a:lnTo>
                  <a:pt x="567" y="46"/>
                </a:lnTo>
                <a:lnTo>
                  <a:pt x="567" y="44"/>
                </a:lnTo>
                <a:lnTo>
                  <a:pt x="570" y="44"/>
                </a:lnTo>
                <a:lnTo>
                  <a:pt x="570" y="42"/>
                </a:lnTo>
                <a:lnTo>
                  <a:pt x="579" y="42"/>
                </a:lnTo>
                <a:lnTo>
                  <a:pt x="582" y="44"/>
                </a:lnTo>
                <a:lnTo>
                  <a:pt x="584" y="46"/>
                </a:lnTo>
                <a:lnTo>
                  <a:pt x="586" y="46"/>
                </a:lnTo>
                <a:lnTo>
                  <a:pt x="589" y="49"/>
                </a:lnTo>
                <a:lnTo>
                  <a:pt x="591" y="51"/>
                </a:lnTo>
                <a:lnTo>
                  <a:pt x="594" y="53"/>
                </a:lnTo>
                <a:lnTo>
                  <a:pt x="596" y="56"/>
                </a:lnTo>
                <a:lnTo>
                  <a:pt x="598" y="58"/>
                </a:lnTo>
                <a:lnTo>
                  <a:pt x="601" y="61"/>
                </a:lnTo>
                <a:lnTo>
                  <a:pt x="603" y="63"/>
                </a:lnTo>
                <a:lnTo>
                  <a:pt x="605" y="65"/>
                </a:lnTo>
                <a:lnTo>
                  <a:pt x="608" y="68"/>
                </a:lnTo>
                <a:lnTo>
                  <a:pt x="610" y="70"/>
                </a:lnTo>
                <a:lnTo>
                  <a:pt x="613" y="73"/>
                </a:lnTo>
                <a:lnTo>
                  <a:pt x="615" y="75"/>
                </a:lnTo>
                <a:lnTo>
                  <a:pt x="615" y="77"/>
                </a:lnTo>
                <a:lnTo>
                  <a:pt x="618" y="80"/>
                </a:lnTo>
                <a:lnTo>
                  <a:pt x="620" y="82"/>
                </a:lnTo>
                <a:lnTo>
                  <a:pt x="620" y="85"/>
                </a:lnTo>
                <a:lnTo>
                  <a:pt x="622" y="85"/>
                </a:lnTo>
                <a:lnTo>
                  <a:pt x="622" y="90"/>
                </a:lnTo>
                <a:lnTo>
                  <a:pt x="625" y="92"/>
                </a:lnTo>
                <a:lnTo>
                  <a:pt x="625" y="97"/>
                </a:lnTo>
                <a:lnTo>
                  <a:pt x="627" y="99"/>
                </a:lnTo>
                <a:lnTo>
                  <a:pt x="627" y="102"/>
                </a:lnTo>
                <a:lnTo>
                  <a:pt x="630" y="102"/>
                </a:lnTo>
                <a:lnTo>
                  <a:pt x="630" y="104"/>
                </a:lnTo>
                <a:lnTo>
                  <a:pt x="632" y="104"/>
                </a:lnTo>
                <a:lnTo>
                  <a:pt x="634" y="104"/>
                </a:lnTo>
                <a:lnTo>
                  <a:pt x="634" y="106"/>
                </a:lnTo>
                <a:lnTo>
                  <a:pt x="637" y="106"/>
                </a:lnTo>
                <a:lnTo>
                  <a:pt x="637" y="109"/>
                </a:lnTo>
                <a:lnTo>
                  <a:pt x="639" y="109"/>
                </a:lnTo>
                <a:lnTo>
                  <a:pt x="639" y="111"/>
                </a:lnTo>
                <a:lnTo>
                  <a:pt x="642" y="113"/>
                </a:lnTo>
                <a:lnTo>
                  <a:pt x="642" y="116"/>
                </a:lnTo>
                <a:lnTo>
                  <a:pt x="644" y="116"/>
                </a:lnTo>
                <a:lnTo>
                  <a:pt x="644" y="118"/>
                </a:lnTo>
                <a:lnTo>
                  <a:pt x="646" y="121"/>
                </a:lnTo>
                <a:lnTo>
                  <a:pt x="646" y="125"/>
                </a:lnTo>
                <a:lnTo>
                  <a:pt x="649" y="128"/>
                </a:lnTo>
                <a:lnTo>
                  <a:pt x="649" y="130"/>
                </a:lnTo>
                <a:lnTo>
                  <a:pt x="651" y="133"/>
                </a:lnTo>
                <a:lnTo>
                  <a:pt x="651" y="147"/>
                </a:lnTo>
                <a:lnTo>
                  <a:pt x="649" y="147"/>
                </a:lnTo>
                <a:lnTo>
                  <a:pt x="649" y="145"/>
                </a:lnTo>
                <a:lnTo>
                  <a:pt x="646" y="145"/>
                </a:lnTo>
                <a:lnTo>
                  <a:pt x="644" y="145"/>
                </a:lnTo>
                <a:lnTo>
                  <a:pt x="642" y="142"/>
                </a:lnTo>
                <a:lnTo>
                  <a:pt x="634" y="142"/>
                </a:lnTo>
                <a:lnTo>
                  <a:pt x="632" y="145"/>
                </a:lnTo>
                <a:lnTo>
                  <a:pt x="632" y="157"/>
                </a:lnTo>
                <a:lnTo>
                  <a:pt x="634" y="157"/>
                </a:lnTo>
                <a:lnTo>
                  <a:pt x="634" y="159"/>
                </a:lnTo>
                <a:lnTo>
                  <a:pt x="637" y="159"/>
                </a:lnTo>
                <a:lnTo>
                  <a:pt x="639" y="162"/>
                </a:lnTo>
                <a:lnTo>
                  <a:pt x="642" y="162"/>
                </a:lnTo>
                <a:lnTo>
                  <a:pt x="642" y="164"/>
                </a:lnTo>
                <a:lnTo>
                  <a:pt x="644" y="166"/>
                </a:lnTo>
                <a:lnTo>
                  <a:pt x="644" y="173"/>
                </a:lnTo>
                <a:lnTo>
                  <a:pt x="646" y="173"/>
                </a:lnTo>
                <a:lnTo>
                  <a:pt x="646" y="181"/>
                </a:lnTo>
                <a:lnTo>
                  <a:pt x="649" y="181"/>
                </a:lnTo>
                <a:lnTo>
                  <a:pt x="649" y="183"/>
                </a:lnTo>
                <a:lnTo>
                  <a:pt x="651" y="185"/>
                </a:lnTo>
                <a:lnTo>
                  <a:pt x="654" y="188"/>
                </a:lnTo>
                <a:lnTo>
                  <a:pt x="663" y="188"/>
                </a:lnTo>
                <a:lnTo>
                  <a:pt x="663" y="190"/>
                </a:lnTo>
                <a:lnTo>
                  <a:pt x="663" y="200"/>
                </a:lnTo>
                <a:lnTo>
                  <a:pt x="665" y="200"/>
                </a:lnTo>
                <a:lnTo>
                  <a:pt x="665" y="217"/>
                </a:lnTo>
                <a:lnTo>
                  <a:pt x="663" y="222"/>
                </a:lnTo>
                <a:lnTo>
                  <a:pt x="663" y="224"/>
                </a:lnTo>
                <a:lnTo>
                  <a:pt x="661" y="226"/>
                </a:lnTo>
                <a:lnTo>
                  <a:pt x="658" y="229"/>
                </a:lnTo>
                <a:lnTo>
                  <a:pt x="654" y="229"/>
                </a:lnTo>
                <a:lnTo>
                  <a:pt x="654" y="231"/>
                </a:lnTo>
                <a:lnTo>
                  <a:pt x="651" y="231"/>
                </a:lnTo>
                <a:lnTo>
                  <a:pt x="651" y="233"/>
                </a:lnTo>
                <a:lnTo>
                  <a:pt x="649" y="233"/>
                </a:lnTo>
                <a:lnTo>
                  <a:pt x="649" y="236"/>
                </a:lnTo>
                <a:lnTo>
                  <a:pt x="649" y="245"/>
                </a:lnTo>
                <a:lnTo>
                  <a:pt x="651" y="245"/>
                </a:lnTo>
                <a:lnTo>
                  <a:pt x="654" y="245"/>
                </a:lnTo>
                <a:lnTo>
                  <a:pt x="654" y="243"/>
                </a:lnTo>
                <a:lnTo>
                  <a:pt x="658" y="243"/>
                </a:lnTo>
                <a:lnTo>
                  <a:pt x="658" y="245"/>
                </a:lnTo>
                <a:lnTo>
                  <a:pt x="658" y="248"/>
                </a:lnTo>
                <a:lnTo>
                  <a:pt x="661" y="250"/>
                </a:lnTo>
                <a:lnTo>
                  <a:pt x="661" y="257"/>
                </a:lnTo>
                <a:lnTo>
                  <a:pt x="658" y="260"/>
                </a:lnTo>
                <a:lnTo>
                  <a:pt x="658" y="267"/>
                </a:lnTo>
                <a:lnTo>
                  <a:pt x="656" y="270"/>
                </a:lnTo>
                <a:lnTo>
                  <a:pt x="656" y="274"/>
                </a:lnTo>
                <a:lnTo>
                  <a:pt x="654" y="277"/>
                </a:lnTo>
                <a:lnTo>
                  <a:pt x="654" y="279"/>
                </a:lnTo>
                <a:lnTo>
                  <a:pt x="651" y="282"/>
                </a:lnTo>
                <a:lnTo>
                  <a:pt x="651" y="286"/>
                </a:lnTo>
                <a:lnTo>
                  <a:pt x="649" y="289"/>
                </a:lnTo>
                <a:lnTo>
                  <a:pt x="649" y="291"/>
                </a:lnTo>
                <a:lnTo>
                  <a:pt x="646" y="293"/>
                </a:lnTo>
                <a:lnTo>
                  <a:pt x="644" y="296"/>
                </a:lnTo>
                <a:lnTo>
                  <a:pt x="644" y="298"/>
                </a:lnTo>
                <a:lnTo>
                  <a:pt x="639" y="303"/>
                </a:lnTo>
                <a:lnTo>
                  <a:pt x="639" y="305"/>
                </a:lnTo>
                <a:lnTo>
                  <a:pt x="637" y="305"/>
                </a:lnTo>
                <a:lnTo>
                  <a:pt x="627" y="305"/>
                </a:lnTo>
                <a:lnTo>
                  <a:pt x="627" y="303"/>
                </a:lnTo>
                <a:lnTo>
                  <a:pt x="625" y="301"/>
                </a:lnTo>
                <a:lnTo>
                  <a:pt x="625" y="296"/>
                </a:lnTo>
                <a:lnTo>
                  <a:pt x="622" y="293"/>
                </a:lnTo>
                <a:lnTo>
                  <a:pt x="622" y="282"/>
                </a:lnTo>
                <a:lnTo>
                  <a:pt x="620" y="282"/>
                </a:lnTo>
                <a:lnTo>
                  <a:pt x="620" y="279"/>
                </a:lnTo>
                <a:lnTo>
                  <a:pt x="618" y="279"/>
                </a:lnTo>
                <a:lnTo>
                  <a:pt x="618" y="277"/>
                </a:lnTo>
                <a:lnTo>
                  <a:pt x="615" y="277"/>
                </a:lnTo>
                <a:lnTo>
                  <a:pt x="605" y="277"/>
                </a:lnTo>
                <a:lnTo>
                  <a:pt x="603" y="279"/>
                </a:lnTo>
                <a:moveTo>
                  <a:pt x="603" y="279"/>
                </a:moveTo>
                <a:lnTo>
                  <a:pt x="603" y="282"/>
                </a:lnTo>
                <a:lnTo>
                  <a:pt x="601" y="284"/>
                </a:lnTo>
                <a:lnTo>
                  <a:pt x="598" y="286"/>
                </a:lnTo>
                <a:lnTo>
                  <a:pt x="598" y="289"/>
                </a:lnTo>
                <a:lnTo>
                  <a:pt x="596" y="289"/>
                </a:lnTo>
                <a:lnTo>
                  <a:pt x="594" y="291"/>
                </a:lnTo>
                <a:lnTo>
                  <a:pt x="591" y="291"/>
                </a:lnTo>
                <a:lnTo>
                  <a:pt x="589" y="293"/>
                </a:lnTo>
                <a:lnTo>
                  <a:pt x="586" y="293"/>
                </a:lnTo>
                <a:lnTo>
                  <a:pt x="584" y="296"/>
                </a:lnTo>
                <a:lnTo>
                  <a:pt x="584" y="298"/>
                </a:lnTo>
                <a:lnTo>
                  <a:pt x="582" y="301"/>
                </a:lnTo>
                <a:lnTo>
                  <a:pt x="579" y="303"/>
                </a:lnTo>
                <a:lnTo>
                  <a:pt x="579" y="320"/>
                </a:lnTo>
                <a:lnTo>
                  <a:pt x="582" y="320"/>
                </a:lnTo>
                <a:lnTo>
                  <a:pt x="586" y="320"/>
                </a:lnTo>
                <a:lnTo>
                  <a:pt x="589" y="317"/>
                </a:lnTo>
                <a:lnTo>
                  <a:pt x="591" y="317"/>
                </a:lnTo>
                <a:lnTo>
                  <a:pt x="591" y="315"/>
                </a:lnTo>
                <a:lnTo>
                  <a:pt x="594" y="313"/>
                </a:lnTo>
                <a:lnTo>
                  <a:pt x="596" y="313"/>
                </a:lnTo>
                <a:lnTo>
                  <a:pt x="596" y="310"/>
                </a:lnTo>
                <a:lnTo>
                  <a:pt x="598" y="310"/>
                </a:lnTo>
                <a:lnTo>
                  <a:pt x="598" y="308"/>
                </a:lnTo>
                <a:lnTo>
                  <a:pt x="603" y="308"/>
                </a:lnTo>
                <a:lnTo>
                  <a:pt x="603" y="305"/>
                </a:lnTo>
                <a:lnTo>
                  <a:pt x="608" y="305"/>
                </a:lnTo>
                <a:lnTo>
                  <a:pt x="610" y="308"/>
                </a:lnTo>
                <a:lnTo>
                  <a:pt x="613" y="308"/>
                </a:lnTo>
                <a:lnTo>
                  <a:pt x="613" y="310"/>
                </a:lnTo>
                <a:lnTo>
                  <a:pt x="615" y="310"/>
                </a:lnTo>
                <a:lnTo>
                  <a:pt x="618" y="313"/>
                </a:lnTo>
                <a:lnTo>
                  <a:pt x="620" y="315"/>
                </a:lnTo>
                <a:lnTo>
                  <a:pt x="622" y="317"/>
                </a:lnTo>
                <a:lnTo>
                  <a:pt x="622" y="320"/>
                </a:lnTo>
                <a:lnTo>
                  <a:pt x="625" y="320"/>
                </a:lnTo>
                <a:lnTo>
                  <a:pt x="625" y="322"/>
                </a:lnTo>
                <a:lnTo>
                  <a:pt x="627" y="322"/>
                </a:lnTo>
                <a:lnTo>
                  <a:pt x="627" y="325"/>
                </a:lnTo>
                <a:lnTo>
                  <a:pt x="625" y="332"/>
                </a:lnTo>
                <a:lnTo>
                  <a:pt x="622" y="334"/>
                </a:lnTo>
                <a:lnTo>
                  <a:pt x="622" y="337"/>
                </a:lnTo>
                <a:lnTo>
                  <a:pt x="620" y="339"/>
                </a:lnTo>
                <a:lnTo>
                  <a:pt x="620" y="342"/>
                </a:lnTo>
                <a:lnTo>
                  <a:pt x="618" y="342"/>
                </a:lnTo>
                <a:lnTo>
                  <a:pt x="615" y="344"/>
                </a:lnTo>
                <a:lnTo>
                  <a:pt x="613" y="346"/>
                </a:lnTo>
                <a:lnTo>
                  <a:pt x="610" y="349"/>
                </a:lnTo>
                <a:lnTo>
                  <a:pt x="610" y="351"/>
                </a:lnTo>
                <a:lnTo>
                  <a:pt x="608" y="353"/>
                </a:lnTo>
                <a:lnTo>
                  <a:pt x="605" y="356"/>
                </a:lnTo>
                <a:lnTo>
                  <a:pt x="603" y="358"/>
                </a:lnTo>
                <a:lnTo>
                  <a:pt x="601" y="361"/>
                </a:lnTo>
                <a:lnTo>
                  <a:pt x="598" y="363"/>
                </a:lnTo>
                <a:lnTo>
                  <a:pt x="596" y="363"/>
                </a:lnTo>
                <a:lnTo>
                  <a:pt x="594" y="365"/>
                </a:lnTo>
                <a:lnTo>
                  <a:pt x="591" y="368"/>
                </a:lnTo>
                <a:lnTo>
                  <a:pt x="589" y="370"/>
                </a:lnTo>
                <a:lnTo>
                  <a:pt x="586" y="373"/>
                </a:lnTo>
                <a:lnTo>
                  <a:pt x="584" y="373"/>
                </a:lnTo>
                <a:lnTo>
                  <a:pt x="582" y="375"/>
                </a:lnTo>
                <a:lnTo>
                  <a:pt x="577" y="375"/>
                </a:lnTo>
                <a:lnTo>
                  <a:pt x="574" y="377"/>
                </a:lnTo>
                <a:lnTo>
                  <a:pt x="570" y="377"/>
                </a:lnTo>
                <a:lnTo>
                  <a:pt x="567" y="380"/>
                </a:lnTo>
                <a:lnTo>
                  <a:pt x="565" y="382"/>
                </a:lnTo>
                <a:lnTo>
                  <a:pt x="565" y="385"/>
                </a:lnTo>
                <a:lnTo>
                  <a:pt x="562" y="385"/>
                </a:lnTo>
                <a:lnTo>
                  <a:pt x="562" y="387"/>
                </a:lnTo>
                <a:lnTo>
                  <a:pt x="560" y="387"/>
                </a:lnTo>
                <a:lnTo>
                  <a:pt x="560" y="390"/>
                </a:lnTo>
                <a:lnTo>
                  <a:pt x="558" y="392"/>
                </a:lnTo>
                <a:lnTo>
                  <a:pt x="555" y="392"/>
                </a:lnTo>
                <a:lnTo>
                  <a:pt x="555" y="394"/>
                </a:lnTo>
                <a:lnTo>
                  <a:pt x="553" y="394"/>
                </a:lnTo>
                <a:lnTo>
                  <a:pt x="550" y="397"/>
                </a:lnTo>
                <a:lnTo>
                  <a:pt x="545" y="397"/>
                </a:lnTo>
                <a:lnTo>
                  <a:pt x="543" y="399"/>
                </a:lnTo>
                <a:lnTo>
                  <a:pt x="541" y="399"/>
                </a:lnTo>
                <a:lnTo>
                  <a:pt x="538" y="402"/>
                </a:lnTo>
                <a:lnTo>
                  <a:pt x="536" y="402"/>
                </a:lnTo>
                <a:lnTo>
                  <a:pt x="534" y="404"/>
                </a:lnTo>
                <a:lnTo>
                  <a:pt x="522" y="404"/>
                </a:lnTo>
                <a:lnTo>
                  <a:pt x="522" y="402"/>
                </a:lnTo>
                <a:lnTo>
                  <a:pt x="522" y="399"/>
                </a:lnTo>
                <a:lnTo>
                  <a:pt x="524" y="397"/>
                </a:lnTo>
                <a:lnTo>
                  <a:pt x="524" y="394"/>
                </a:lnTo>
                <a:lnTo>
                  <a:pt x="526" y="392"/>
                </a:lnTo>
                <a:lnTo>
                  <a:pt x="526" y="387"/>
                </a:lnTo>
                <a:lnTo>
                  <a:pt x="524" y="385"/>
                </a:lnTo>
                <a:lnTo>
                  <a:pt x="510" y="385"/>
                </a:lnTo>
                <a:lnTo>
                  <a:pt x="510" y="387"/>
                </a:lnTo>
                <a:lnTo>
                  <a:pt x="507" y="390"/>
                </a:lnTo>
                <a:lnTo>
                  <a:pt x="507" y="392"/>
                </a:lnTo>
                <a:lnTo>
                  <a:pt x="505" y="392"/>
                </a:lnTo>
                <a:lnTo>
                  <a:pt x="505" y="394"/>
                </a:lnTo>
                <a:lnTo>
                  <a:pt x="502" y="394"/>
                </a:lnTo>
                <a:lnTo>
                  <a:pt x="500" y="397"/>
                </a:lnTo>
                <a:lnTo>
                  <a:pt x="493" y="397"/>
                </a:lnTo>
                <a:lnTo>
                  <a:pt x="490" y="399"/>
                </a:lnTo>
                <a:lnTo>
                  <a:pt x="488" y="399"/>
                </a:lnTo>
                <a:lnTo>
                  <a:pt x="485" y="402"/>
                </a:lnTo>
                <a:lnTo>
                  <a:pt x="483" y="402"/>
                </a:lnTo>
                <a:lnTo>
                  <a:pt x="483" y="404"/>
                </a:lnTo>
                <a:lnTo>
                  <a:pt x="481" y="404"/>
                </a:lnTo>
                <a:lnTo>
                  <a:pt x="481" y="406"/>
                </a:lnTo>
                <a:lnTo>
                  <a:pt x="478" y="409"/>
                </a:lnTo>
                <a:lnTo>
                  <a:pt x="478" y="411"/>
                </a:lnTo>
                <a:lnTo>
                  <a:pt x="481" y="413"/>
                </a:lnTo>
                <a:lnTo>
                  <a:pt x="478" y="416"/>
                </a:lnTo>
                <a:lnTo>
                  <a:pt x="466" y="416"/>
                </a:lnTo>
                <a:lnTo>
                  <a:pt x="464" y="418"/>
                </a:lnTo>
                <a:lnTo>
                  <a:pt x="452" y="418"/>
                </a:lnTo>
                <a:lnTo>
                  <a:pt x="447" y="416"/>
                </a:lnTo>
                <a:lnTo>
                  <a:pt x="440" y="411"/>
                </a:lnTo>
                <a:lnTo>
                  <a:pt x="438" y="409"/>
                </a:lnTo>
                <a:lnTo>
                  <a:pt x="438" y="404"/>
                </a:lnTo>
                <a:lnTo>
                  <a:pt x="435" y="404"/>
                </a:lnTo>
                <a:lnTo>
                  <a:pt x="435" y="402"/>
                </a:lnTo>
                <a:lnTo>
                  <a:pt x="433" y="402"/>
                </a:lnTo>
                <a:lnTo>
                  <a:pt x="430" y="402"/>
                </a:lnTo>
                <a:lnTo>
                  <a:pt x="428" y="399"/>
                </a:lnTo>
                <a:lnTo>
                  <a:pt x="425" y="399"/>
                </a:lnTo>
                <a:lnTo>
                  <a:pt x="425" y="402"/>
                </a:lnTo>
                <a:lnTo>
                  <a:pt x="423" y="402"/>
                </a:lnTo>
                <a:lnTo>
                  <a:pt x="423" y="404"/>
                </a:lnTo>
                <a:lnTo>
                  <a:pt x="423" y="411"/>
                </a:lnTo>
                <a:lnTo>
                  <a:pt x="416" y="411"/>
                </a:lnTo>
                <a:lnTo>
                  <a:pt x="404" y="411"/>
                </a:lnTo>
                <a:lnTo>
                  <a:pt x="402" y="409"/>
                </a:lnTo>
                <a:lnTo>
                  <a:pt x="397" y="409"/>
                </a:lnTo>
                <a:lnTo>
                  <a:pt x="392" y="406"/>
                </a:lnTo>
                <a:lnTo>
                  <a:pt x="387" y="406"/>
                </a:lnTo>
                <a:lnTo>
                  <a:pt x="385" y="404"/>
                </a:lnTo>
                <a:lnTo>
                  <a:pt x="382" y="404"/>
                </a:lnTo>
                <a:lnTo>
                  <a:pt x="380" y="402"/>
                </a:lnTo>
                <a:lnTo>
                  <a:pt x="378" y="402"/>
                </a:lnTo>
                <a:lnTo>
                  <a:pt x="375" y="399"/>
                </a:lnTo>
                <a:lnTo>
                  <a:pt x="373" y="399"/>
                </a:lnTo>
                <a:lnTo>
                  <a:pt x="370" y="397"/>
                </a:lnTo>
                <a:lnTo>
                  <a:pt x="368" y="397"/>
                </a:lnTo>
                <a:lnTo>
                  <a:pt x="368" y="394"/>
                </a:lnTo>
                <a:moveTo>
                  <a:pt x="368" y="394"/>
                </a:moveTo>
                <a:lnTo>
                  <a:pt x="365" y="394"/>
                </a:lnTo>
                <a:lnTo>
                  <a:pt x="363" y="392"/>
                </a:lnTo>
                <a:lnTo>
                  <a:pt x="363" y="380"/>
                </a:lnTo>
                <a:lnTo>
                  <a:pt x="365" y="377"/>
                </a:lnTo>
                <a:lnTo>
                  <a:pt x="370" y="377"/>
                </a:lnTo>
                <a:lnTo>
                  <a:pt x="370" y="375"/>
                </a:lnTo>
                <a:lnTo>
                  <a:pt x="385" y="375"/>
                </a:lnTo>
                <a:lnTo>
                  <a:pt x="387" y="373"/>
                </a:lnTo>
                <a:lnTo>
                  <a:pt x="390" y="373"/>
                </a:lnTo>
                <a:lnTo>
                  <a:pt x="390" y="370"/>
                </a:lnTo>
                <a:lnTo>
                  <a:pt x="392" y="368"/>
                </a:lnTo>
                <a:lnTo>
                  <a:pt x="392" y="361"/>
                </a:lnTo>
                <a:lnTo>
                  <a:pt x="390" y="358"/>
                </a:lnTo>
                <a:lnTo>
                  <a:pt x="390" y="356"/>
                </a:lnTo>
                <a:lnTo>
                  <a:pt x="387" y="356"/>
                </a:lnTo>
                <a:lnTo>
                  <a:pt x="387" y="353"/>
                </a:lnTo>
                <a:lnTo>
                  <a:pt x="385" y="353"/>
                </a:lnTo>
                <a:lnTo>
                  <a:pt x="382" y="351"/>
                </a:lnTo>
                <a:lnTo>
                  <a:pt x="380" y="349"/>
                </a:lnTo>
                <a:lnTo>
                  <a:pt x="378" y="349"/>
                </a:lnTo>
                <a:lnTo>
                  <a:pt x="378" y="346"/>
                </a:lnTo>
                <a:lnTo>
                  <a:pt x="375" y="344"/>
                </a:lnTo>
                <a:lnTo>
                  <a:pt x="375" y="342"/>
                </a:lnTo>
                <a:lnTo>
                  <a:pt x="373" y="339"/>
                </a:lnTo>
                <a:lnTo>
                  <a:pt x="373" y="337"/>
                </a:lnTo>
                <a:lnTo>
                  <a:pt x="370" y="334"/>
                </a:lnTo>
                <a:lnTo>
                  <a:pt x="368" y="334"/>
                </a:lnTo>
                <a:lnTo>
                  <a:pt x="365" y="332"/>
                </a:lnTo>
                <a:lnTo>
                  <a:pt x="361" y="332"/>
                </a:lnTo>
                <a:lnTo>
                  <a:pt x="358" y="330"/>
                </a:lnTo>
                <a:lnTo>
                  <a:pt x="354" y="330"/>
                </a:lnTo>
                <a:lnTo>
                  <a:pt x="354" y="332"/>
                </a:lnTo>
                <a:lnTo>
                  <a:pt x="349" y="332"/>
                </a:lnTo>
                <a:lnTo>
                  <a:pt x="346" y="334"/>
                </a:lnTo>
                <a:lnTo>
                  <a:pt x="346" y="337"/>
                </a:lnTo>
                <a:lnTo>
                  <a:pt x="349" y="339"/>
                </a:lnTo>
                <a:lnTo>
                  <a:pt x="351" y="342"/>
                </a:lnTo>
                <a:lnTo>
                  <a:pt x="351" y="344"/>
                </a:lnTo>
                <a:lnTo>
                  <a:pt x="354" y="344"/>
                </a:lnTo>
                <a:lnTo>
                  <a:pt x="354" y="346"/>
                </a:lnTo>
                <a:lnTo>
                  <a:pt x="356" y="346"/>
                </a:lnTo>
                <a:lnTo>
                  <a:pt x="356" y="349"/>
                </a:lnTo>
                <a:lnTo>
                  <a:pt x="358" y="351"/>
                </a:lnTo>
                <a:lnTo>
                  <a:pt x="361" y="353"/>
                </a:lnTo>
                <a:lnTo>
                  <a:pt x="361" y="363"/>
                </a:lnTo>
                <a:lnTo>
                  <a:pt x="358" y="363"/>
                </a:lnTo>
                <a:lnTo>
                  <a:pt x="358" y="368"/>
                </a:lnTo>
                <a:lnTo>
                  <a:pt x="356" y="368"/>
                </a:lnTo>
                <a:lnTo>
                  <a:pt x="356" y="370"/>
                </a:lnTo>
                <a:lnTo>
                  <a:pt x="354" y="370"/>
                </a:lnTo>
                <a:lnTo>
                  <a:pt x="354" y="373"/>
                </a:lnTo>
                <a:lnTo>
                  <a:pt x="351" y="373"/>
                </a:lnTo>
                <a:lnTo>
                  <a:pt x="349" y="375"/>
                </a:lnTo>
                <a:lnTo>
                  <a:pt x="346" y="377"/>
                </a:lnTo>
                <a:lnTo>
                  <a:pt x="344" y="377"/>
                </a:lnTo>
                <a:lnTo>
                  <a:pt x="342" y="380"/>
                </a:lnTo>
                <a:lnTo>
                  <a:pt x="342" y="377"/>
                </a:lnTo>
                <a:lnTo>
                  <a:pt x="339" y="377"/>
                </a:lnTo>
                <a:lnTo>
                  <a:pt x="334" y="377"/>
                </a:lnTo>
                <a:lnTo>
                  <a:pt x="334" y="375"/>
                </a:lnTo>
                <a:lnTo>
                  <a:pt x="332" y="375"/>
                </a:lnTo>
                <a:lnTo>
                  <a:pt x="330" y="373"/>
                </a:lnTo>
                <a:lnTo>
                  <a:pt x="327" y="370"/>
                </a:lnTo>
                <a:lnTo>
                  <a:pt x="325" y="370"/>
                </a:lnTo>
                <a:lnTo>
                  <a:pt x="322" y="368"/>
                </a:lnTo>
                <a:lnTo>
                  <a:pt x="322" y="365"/>
                </a:lnTo>
                <a:lnTo>
                  <a:pt x="320" y="363"/>
                </a:lnTo>
                <a:lnTo>
                  <a:pt x="318" y="361"/>
                </a:lnTo>
                <a:lnTo>
                  <a:pt x="315" y="358"/>
                </a:lnTo>
                <a:lnTo>
                  <a:pt x="313" y="356"/>
                </a:lnTo>
                <a:lnTo>
                  <a:pt x="310" y="353"/>
                </a:lnTo>
                <a:lnTo>
                  <a:pt x="308" y="351"/>
                </a:lnTo>
                <a:lnTo>
                  <a:pt x="305" y="349"/>
                </a:lnTo>
                <a:lnTo>
                  <a:pt x="303" y="346"/>
                </a:lnTo>
                <a:lnTo>
                  <a:pt x="301" y="344"/>
                </a:lnTo>
                <a:lnTo>
                  <a:pt x="298" y="344"/>
                </a:lnTo>
                <a:lnTo>
                  <a:pt x="298" y="342"/>
                </a:lnTo>
                <a:lnTo>
                  <a:pt x="296" y="339"/>
                </a:lnTo>
                <a:lnTo>
                  <a:pt x="296" y="337"/>
                </a:lnTo>
                <a:lnTo>
                  <a:pt x="294" y="334"/>
                </a:lnTo>
                <a:lnTo>
                  <a:pt x="294" y="332"/>
                </a:lnTo>
                <a:lnTo>
                  <a:pt x="291" y="330"/>
                </a:lnTo>
                <a:lnTo>
                  <a:pt x="291" y="322"/>
                </a:lnTo>
                <a:lnTo>
                  <a:pt x="289" y="322"/>
                </a:lnTo>
                <a:lnTo>
                  <a:pt x="289" y="320"/>
                </a:lnTo>
                <a:lnTo>
                  <a:pt x="286" y="320"/>
                </a:lnTo>
                <a:lnTo>
                  <a:pt x="286" y="317"/>
                </a:lnTo>
                <a:lnTo>
                  <a:pt x="284" y="317"/>
                </a:lnTo>
                <a:lnTo>
                  <a:pt x="284" y="315"/>
                </a:lnTo>
                <a:lnTo>
                  <a:pt x="282" y="315"/>
                </a:lnTo>
                <a:lnTo>
                  <a:pt x="282" y="313"/>
                </a:lnTo>
                <a:lnTo>
                  <a:pt x="279" y="313"/>
                </a:lnTo>
                <a:lnTo>
                  <a:pt x="277" y="310"/>
                </a:lnTo>
                <a:lnTo>
                  <a:pt x="277" y="308"/>
                </a:lnTo>
                <a:lnTo>
                  <a:pt x="274" y="308"/>
                </a:lnTo>
                <a:lnTo>
                  <a:pt x="274" y="305"/>
                </a:lnTo>
                <a:lnTo>
                  <a:pt x="272" y="305"/>
                </a:lnTo>
                <a:lnTo>
                  <a:pt x="272" y="301"/>
                </a:lnTo>
                <a:lnTo>
                  <a:pt x="270" y="298"/>
                </a:lnTo>
                <a:lnTo>
                  <a:pt x="270" y="296"/>
                </a:lnTo>
                <a:moveTo>
                  <a:pt x="358" y="351"/>
                </a:moveTo>
                <a:lnTo>
                  <a:pt x="370" y="337"/>
                </a:lnTo>
                <a:moveTo>
                  <a:pt x="356" y="349"/>
                </a:moveTo>
                <a:lnTo>
                  <a:pt x="368" y="334"/>
                </a:lnTo>
                <a:moveTo>
                  <a:pt x="361" y="361"/>
                </a:moveTo>
                <a:lnTo>
                  <a:pt x="378" y="346"/>
                </a:lnTo>
                <a:moveTo>
                  <a:pt x="346" y="380"/>
                </a:moveTo>
                <a:lnTo>
                  <a:pt x="380" y="349"/>
                </a:lnTo>
                <a:moveTo>
                  <a:pt x="363" y="392"/>
                </a:moveTo>
                <a:lnTo>
                  <a:pt x="392" y="365"/>
                </a:lnTo>
                <a:moveTo>
                  <a:pt x="363" y="390"/>
                </a:moveTo>
                <a:lnTo>
                  <a:pt x="392" y="361"/>
                </a:lnTo>
                <a:moveTo>
                  <a:pt x="356" y="385"/>
                </a:moveTo>
                <a:lnTo>
                  <a:pt x="387" y="356"/>
                </a:lnTo>
                <a:moveTo>
                  <a:pt x="354" y="385"/>
                </a:moveTo>
                <a:lnTo>
                  <a:pt x="385" y="353"/>
                </a:lnTo>
                <a:moveTo>
                  <a:pt x="349" y="382"/>
                </a:moveTo>
                <a:lnTo>
                  <a:pt x="382" y="351"/>
                </a:lnTo>
                <a:moveTo>
                  <a:pt x="361" y="353"/>
                </a:moveTo>
                <a:lnTo>
                  <a:pt x="373" y="339"/>
                </a:lnTo>
                <a:moveTo>
                  <a:pt x="361" y="356"/>
                </a:moveTo>
                <a:lnTo>
                  <a:pt x="375" y="342"/>
                </a:lnTo>
                <a:moveTo>
                  <a:pt x="253" y="231"/>
                </a:moveTo>
                <a:lnTo>
                  <a:pt x="255" y="229"/>
                </a:lnTo>
                <a:moveTo>
                  <a:pt x="253" y="233"/>
                </a:moveTo>
                <a:lnTo>
                  <a:pt x="258" y="231"/>
                </a:lnTo>
                <a:moveTo>
                  <a:pt x="260" y="231"/>
                </a:moveTo>
                <a:lnTo>
                  <a:pt x="253" y="229"/>
                </a:lnTo>
                <a:moveTo>
                  <a:pt x="346" y="337"/>
                </a:moveTo>
                <a:lnTo>
                  <a:pt x="354" y="332"/>
                </a:lnTo>
                <a:moveTo>
                  <a:pt x="260" y="260"/>
                </a:moveTo>
                <a:lnTo>
                  <a:pt x="272" y="250"/>
                </a:lnTo>
                <a:moveTo>
                  <a:pt x="260" y="257"/>
                </a:moveTo>
                <a:lnTo>
                  <a:pt x="270" y="245"/>
                </a:lnTo>
                <a:moveTo>
                  <a:pt x="277" y="279"/>
                </a:moveTo>
                <a:lnTo>
                  <a:pt x="284" y="272"/>
                </a:lnTo>
                <a:moveTo>
                  <a:pt x="274" y="277"/>
                </a:moveTo>
                <a:lnTo>
                  <a:pt x="284" y="267"/>
                </a:lnTo>
                <a:moveTo>
                  <a:pt x="270" y="274"/>
                </a:moveTo>
                <a:lnTo>
                  <a:pt x="282" y="262"/>
                </a:lnTo>
                <a:moveTo>
                  <a:pt x="262" y="277"/>
                </a:moveTo>
                <a:lnTo>
                  <a:pt x="279" y="260"/>
                </a:lnTo>
                <a:moveTo>
                  <a:pt x="265" y="272"/>
                </a:moveTo>
                <a:lnTo>
                  <a:pt x="277" y="260"/>
                </a:lnTo>
                <a:moveTo>
                  <a:pt x="262" y="270"/>
                </a:moveTo>
                <a:lnTo>
                  <a:pt x="274" y="257"/>
                </a:lnTo>
                <a:moveTo>
                  <a:pt x="262" y="265"/>
                </a:moveTo>
                <a:lnTo>
                  <a:pt x="272" y="255"/>
                </a:lnTo>
                <a:moveTo>
                  <a:pt x="258" y="253"/>
                </a:moveTo>
                <a:lnTo>
                  <a:pt x="270" y="243"/>
                </a:lnTo>
                <a:moveTo>
                  <a:pt x="258" y="245"/>
                </a:moveTo>
                <a:lnTo>
                  <a:pt x="267" y="236"/>
                </a:lnTo>
                <a:moveTo>
                  <a:pt x="258" y="250"/>
                </a:moveTo>
                <a:lnTo>
                  <a:pt x="267" y="238"/>
                </a:lnTo>
                <a:moveTo>
                  <a:pt x="265" y="286"/>
                </a:moveTo>
                <a:lnTo>
                  <a:pt x="265" y="284"/>
                </a:lnTo>
                <a:moveTo>
                  <a:pt x="270" y="296"/>
                </a:moveTo>
                <a:lnTo>
                  <a:pt x="267" y="293"/>
                </a:lnTo>
                <a:moveTo>
                  <a:pt x="265" y="282"/>
                </a:moveTo>
                <a:lnTo>
                  <a:pt x="265" y="274"/>
                </a:lnTo>
                <a:moveTo>
                  <a:pt x="255" y="243"/>
                </a:moveTo>
                <a:lnTo>
                  <a:pt x="265" y="233"/>
                </a:lnTo>
                <a:moveTo>
                  <a:pt x="255" y="238"/>
                </a:moveTo>
                <a:lnTo>
                  <a:pt x="262" y="231"/>
                </a:lnTo>
                <a:moveTo>
                  <a:pt x="349" y="375"/>
                </a:moveTo>
                <a:lnTo>
                  <a:pt x="342" y="377"/>
                </a:lnTo>
                <a:moveTo>
                  <a:pt x="361" y="387"/>
                </a:moveTo>
                <a:lnTo>
                  <a:pt x="363" y="385"/>
                </a:lnTo>
                <a:moveTo>
                  <a:pt x="344" y="380"/>
                </a:moveTo>
                <a:lnTo>
                  <a:pt x="346" y="377"/>
                </a:lnTo>
                <a:moveTo>
                  <a:pt x="351" y="342"/>
                </a:moveTo>
                <a:lnTo>
                  <a:pt x="363" y="332"/>
                </a:lnTo>
                <a:moveTo>
                  <a:pt x="349" y="339"/>
                </a:moveTo>
                <a:lnTo>
                  <a:pt x="358" y="332"/>
                </a:lnTo>
                <a:moveTo>
                  <a:pt x="354" y="346"/>
                </a:moveTo>
                <a:lnTo>
                  <a:pt x="365" y="332"/>
                </a:lnTo>
                <a:moveTo>
                  <a:pt x="365" y="394"/>
                </a:moveTo>
                <a:lnTo>
                  <a:pt x="363" y="387"/>
                </a:lnTo>
                <a:moveTo>
                  <a:pt x="625" y="330"/>
                </a:moveTo>
                <a:lnTo>
                  <a:pt x="625" y="332"/>
                </a:lnTo>
                <a:moveTo>
                  <a:pt x="627" y="325"/>
                </a:moveTo>
                <a:lnTo>
                  <a:pt x="630" y="322"/>
                </a:lnTo>
                <a:moveTo>
                  <a:pt x="618" y="315"/>
                </a:moveTo>
                <a:lnTo>
                  <a:pt x="630" y="305"/>
                </a:lnTo>
                <a:moveTo>
                  <a:pt x="579" y="305"/>
                </a:moveTo>
                <a:lnTo>
                  <a:pt x="596" y="289"/>
                </a:lnTo>
                <a:moveTo>
                  <a:pt x="598" y="286"/>
                </a:moveTo>
                <a:lnTo>
                  <a:pt x="608" y="277"/>
                </a:lnTo>
                <a:moveTo>
                  <a:pt x="613" y="310"/>
                </a:moveTo>
                <a:lnTo>
                  <a:pt x="625" y="298"/>
                </a:lnTo>
                <a:moveTo>
                  <a:pt x="610" y="308"/>
                </a:moveTo>
                <a:lnTo>
                  <a:pt x="625" y="296"/>
                </a:lnTo>
                <a:moveTo>
                  <a:pt x="601" y="308"/>
                </a:moveTo>
                <a:lnTo>
                  <a:pt x="622" y="286"/>
                </a:lnTo>
                <a:moveTo>
                  <a:pt x="608" y="305"/>
                </a:moveTo>
                <a:lnTo>
                  <a:pt x="622" y="291"/>
                </a:lnTo>
                <a:moveTo>
                  <a:pt x="625" y="322"/>
                </a:moveTo>
                <a:lnTo>
                  <a:pt x="634" y="313"/>
                </a:lnTo>
                <a:moveTo>
                  <a:pt x="625" y="330"/>
                </a:moveTo>
                <a:lnTo>
                  <a:pt x="627" y="327"/>
                </a:lnTo>
                <a:moveTo>
                  <a:pt x="622" y="320"/>
                </a:moveTo>
                <a:lnTo>
                  <a:pt x="637" y="305"/>
                </a:lnTo>
                <a:moveTo>
                  <a:pt x="620" y="317"/>
                </a:moveTo>
                <a:lnTo>
                  <a:pt x="632" y="305"/>
                </a:lnTo>
                <a:moveTo>
                  <a:pt x="579" y="320"/>
                </a:moveTo>
                <a:lnTo>
                  <a:pt x="620" y="279"/>
                </a:lnTo>
                <a:moveTo>
                  <a:pt x="615" y="313"/>
                </a:moveTo>
                <a:lnTo>
                  <a:pt x="625" y="303"/>
                </a:lnTo>
                <a:moveTo>
                  <a:pt x="584" y="320"/>
                </a:moveTo>
                <a:lnTo>
                  <a:pt x="622" y="282"/>
                </a:lnTo>
                <a:moveTo>
                  <a:pt x="579" y="310"/>
                </a:moveTo>
                <a:lnTo>
                  <a:pt x="613" y="277"/>
                </a:lnTo>
                <a:moveTo>
                  <a:pt x="579" y="315"/>
                </a:moveTo>
                <a:lnTo>
                  <a:pt x="618" y="277"/>
                </a:lnTo>
                <a:moveTo>
                  <a:pt x="488" y="250"/>
                </a:moveTo>
                <a:lnTo>
                  <a:pt x="474" y="243"/>
                </a:lnTo>
                <a:lnTo>
                  <a:pt x="459" y="245"/>
                </a:lnTo>
                <a:lnTo>
                  <a:pt x="447" y="255"/>
                </a:lnTo>
                <a:lnTo>
                  <a:pt x="442" y="270"/>
                </a:lnTo>
                <a:moveTo>
                  <a:pt x="526" y="404"/>
                </a:moveTo>
                <a:lnTo>
                  <a:pt x="531" y="404"/>
                </a:lnTo>
                <a:moveTo>
                  <a:pt x="524" y="404"/>
                </a:moveTo>
                <a:lnTo>
                  <a:pt x="524" y="402"/>
                </a:lnTo>
                <a:moveTo>
                  <a:pt x="517" y="406"/>
                </a:moveTo>
                <a:lnTo>
                  <a:pt x="522" y="402"/>
                </a:lnTo>
                <a:moveTo>
                  <a:pt x="512" y="406"/>
                </a:moveTo>
                <a:lnTo>
                  <a:pt x="524" y="394"/>
                </a:lnTo>
                <a:moveTo>
                  <a:pt x="505" y="409"/>
                </a:moveTo>
                <a:lnTo>
                  <a:pt x="526" y="387"/>
                </a:lnTo>
                <a:moveTo>
                  <a:pt x="478" y="416"/>
                </a:moveTo>
                <a:lnTo>
                  <a:pt x="478" y="413"/>
                </a:lnTo>
                <a:moveTo>
                  <a:pt x="474" y="416"/>
                </a:moveTo>
                <a:lnTo>
                  <a:pt x="493" y="399"/>
                </a:lnTo>
                <a:moveTo>
                  <a:pt x="478" y="409"/>
                </a:moveTo>
                <a:lnTo>
                  <a:pt x="478" y="416"/>
                </a:lnTo>
                <a:moveTo>
                  <a:pt x="435" y="411"/>
                </a:moveTo>
                <a:lnTo>
                  <a:pt x="438" y="409"/>
                </a:lnTo>
                <a:moveTo>
                  <a:pt x="481" y="413"/>
                </a:moveTo>
                <a:lnTo>
                  <a:pt x="498" y="397"/>
                </a:lnTo>
                <a:moveTo>
                  <a:pt x="423" y="406"/>
                </a:moveTo>
                <a:lnTo>
                  <a:pt x="428" y="399"/>
                </a:lnTo>
                <a:moveTo>
                  <a:pt x="423" y="411"/>
                </a:moveTo>
                <a:lnTo>
                  <a:pt x="433" y="402"/>
                </a:lnTo>
                <a:moveTo>
                  <a:pt x="370" y="377"/>
                </a:moveTo>
                <a:lnTo>
                  <a:pt x="390" y="356"/>
                </a:lnTo>
                <a:moveTo>
                  <a:pt x="430" y="411"/>
                </a:moveTo>
                <a:lnTo>
                  <a:pt x="438" y="404"/>
                </a:lnTo>
                <a:moveTo>
                  <a:pt x="425" y="411"/>
                </a:moveTo>
                <a:lnTo>
                  <a:pt x="435" y="402"/>
                </a:lnTo>
                <a:moveTo>
                  <a:pt x="498" y="411"/>
                </a:moveTo>
                <a:lnTo>
                  <a:pt x="524" y="385"/>
                </a:lnTo>
                <a:moveTo>
                  <a:pt x="493" y="411"/>
                </a:moveTo>
                <a:lnTo>
                  <a:pt x="519" y="385"/>
                </a:lnTo>
                <a:moveTo>
                  <a:pt x="485" y="413"/>
                </a:moveTo>
                <a:lnTo>
                  <a:pt x="514" y="385"/>
                </a:lnTo>
                <a:moveTo>
                  <a:pt x="644" y="298"/>
                </a:moveTo>
                <a:lnTo>
                  <a:pt x="642" y="301"/>
                </a:lnTo>
                <a:lnTo>
                  <a:pt x="642" y="303"/>
                </a:lnTo>
                <a:lnTo>
                  <a:pt x="639" y="303"/>
                </a:lnTo>
                <a:moveTo>
                  <a:pt x="250" y="205"/>
                </a:moveTo>
                <a:lnTo>
                  <a:pt x="248" y="210"/>
                </a:lnTo>
                <a:moveTo>
                  <a:pt x="255" y="169"/>
                </a:moveTo>
                <a:lnTo>
                  <a:pt x="255" y="162"/>
                </a:lnTo>
                <a:moveTo>
                  <a:pt x="260" y="176"/>
                </a:moveTo>
                <a:lnTo>
                  <a:pt x="265" y="176"/>
                </a:lnTo>
                <a:lnTo>
                  <a:pt x="265" y="173"/>
                </a:lnTo>
                <a:lnTo>
                  <a:pt x="267" y="176"/>
                </a:lnTo>
                <a:lnTo>
                  <a:pt x="267" y="185"/>
                </a:lnTo>
                <a:lnTo>
                  <a:pt x="265" y="185"/>
                </a:lnTo>
                <a:lnTo>
                  <a:pt x="265" y="188"/>
                </a:lnTo>
                <a:lnTo>
                  <a:pt x="262" y="188"/>
                </a:lnTo>
                <a:lnTo>
                  <a:pt x="262" y="190"/>
                </a:lnTo>
                <a:lnTo>
                  <a:pt x="260" y="190"/>
                </a:lnTo>
                <a:moveTo>
                  <a:pt x="258" y="176"/>
                </a:moveTo>
                <a:lnTo>
                  <a:pt x="260" y="176"/>
                </a:lnTo>
                <a:moveTo>
                  <a:pt x="258" y="190"/>
                </a:moveTo>
                <a:lnTo>
                  <a:pt x="260" y="190"/>
                </a:lnTo>
                <a:lnTo>
                  <a:pt x="267" y="183"/>
                </a:lnTo>
                <a:moveTo>
                  <a:pt x="258" y="176"/>
                </a:moveTo>
                <a:lnTo>
                  <a:pt x="258" y="173"/>
                </a:lnTo>
                <a:moveTo>
                  <a:pt x="258" y="190"/>
                </a:moveTo>
                <a:lnTo>
                  <a:pt x="255" y="193"/>
                </a:lnTo>
                <a:lnTo>
                  <a:pt x="253" y="195"/>
                </a:lnTo>
                <a:lnTo>
                  <a:pt x="253" y="200"/>
                </a:lnTo>
                <a:moveTo>
                  <a:pt x="250" y="205"/>
                </a:moveTo>
                <a:lnTo>
                  <a:pt x="253" y="195"/>
                </a:lnTo>
                <a:moveTo>
                  <a:pt x="250" y="200"/>
                </a:moveTo>
                <a:lnTo>
                  <a:pt x="253" y="197"/>
                </a:lnTo>
                <a:moveTo>
                  <a:pt x="255" y="171"/>
                </a:moveTo>
                <a:lnTo>
                  <a:pt x="255" y="169"/>
                </a:lnTo>
                <a:moveTo>
                  <a:pt x="255" y="176"/>
                </a:moveTo>
                <a:lnTo>
                  <a:pt x="258" y="173"/>
                </a:lnTo>
                <a:moveTo>
                  <a:pt x="255" y="169"/>
                </a:moveTo>
                <a:lnTo>
                  <a:pt x="255" y="171"/>
                </a:lnTo>
                <a:lnTo>
                  <a:pt x="255" y="164"/>
                </a:lnTo>
                <a:moveTo>
                  <a:pt x="255" y="171"/>
                </a:moveTo>
                <a:lnTo>
                  <a:pt x="255" y="173"/>
                </a:lnTo>
                <a:lnTo>
                  <a:pt x="258" y="173"/>
                </a:lnTo>
                <a:lnTo>
                  <a:pt x="258" y="176"/>
                </a:lnTo>
                <a:moveTo>
                  <a:pt x="258" y="190"/>
                </a:moveTo>
                <a:lnTo>
                  <a:pt x="258" y="188"/>
                </a:lnTo>
                <a:moveTo>
                  <a:pt x="253" y="193"/>
                </a:moveTo>
                <a:lnTo>
                  <a:pt x="267" y="178"/>
                </a:lnTo>
                <a:moveTo>
                  <a:pt x="253" y="183"/>
                </a:moveTo>
                <a:lnTo>
                  <a:pt x="260" y="176"/>
                </a:lnTo>
                <a:moveTo>
                  <a:pt x="253" y="188"/>
                </a:moveTo>
                <a:lnTo>
                  <a:pt x="265" y="176"/>
                </a:lnTo>
                <a:moveTo>
                  <a:pt x="454" y="176"/>
                </a:moveTo>
                <a:lnTo>
                  <a:pt x="474" y="202"/>
                </a:lnTo>
                <a:lnTo>
                  <a:pt x="464" y="169"/>
                </a:lnTo>
                <a:moveTo>
                  <a:pt x="483" y="200"/>
                </a:moveTo>
                <a:lnTo>
                  <a:pt x="474" y="202"/>
                </a:lnTo>
                <a:lnTo>
                  <a:pt x="481" y="205"/>
                </a:lnTo>
                <a:moveTo>
                  <a:pt x="478" y="207"/>
                </a:moveTo>
                <a:lnTo>
                  <a:pt x="474" y="202"/>
                </a:lnTo>
                <a:lnTo>
                  <a:pt x="435" y="181"/>
                </a:lnTo>
                <a:moveTo>
                  <a:pt x="435" y="197"/>
                </a:moveTo>
                <a:lnTo>
                  <a:pt x="474" y="202"/>
                </a:lnTo>
                <a:lnTo>
                  <a:pt x="435" y="193"/>
                </a:lnTo>
                <a:moveTo>
                  <a:pt x="442" y="181"/>
                </a:moveTo>
                <a:lnTo>
                  <a:pt x="474" y="202"/>
                </a:lnTo>
                <a:lnTo>
                  <a:pt x="435" y="200"/>
                </a:lnTo>
                <a:moveTo>
                  <a:pt x="430" y="185"/>
                </a:moveTo>
                <a:lnTo>
                  <a:pt x="474" y="202"/>
                </a:lnTo>
                <a:moveTo>
                  <a:pt x="421" y="176"/>
                </a:moveTo>
                <a:lnTo>
                  <a:pt x="438" y="178"/>
                </a:lnTo>
                <a:lnTo>
                  <a:pt x="454" y="173"/>
                </a:lnTo>
                <a:lnTo>
                  <a:pt x="469" y="164"/>
                </a:lnTo>
                <a:lnTo>
                  <a:pt x="478" y="150"/>
                </a:lnTo>
                <a:moveTo>
                  <a:pt x="478" y="152"/>
                </a:moveTo>
                <a:lnTo>
                  <a:pt x="471" y="164"/>
                </a:lnTo>
                <a:lnTo>
                  <a:pt x="474" y="176"/>
                </a:lnTo>
                <a:lnTo>
                  <a:pt x="481" y="188"/>
                </a:lnTo>
                <a:lnTo>
                  <a:pt x="490" y="195"/>
                </a:lnTo>
                <a:lnTo>
                  <a:pt x="505" y="19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78" name="path 378"/>
          <p:cNvSpPr/>
          <p:nvPr/>
        </p:nvSpPr>
        <p:spPr>
          <a:xfrm>
            <a:off x="4092702" y="7122583"/>
            <a:ext cx="696467" cy="174336"/>
          </a:xfrm>
          <a:custGeom>
            <a:avLst/>
            <a:gdLst/>
            <a:ahLst/>
            <a:cxnLst/>
            <a:rect l="0" t="0" r="0" b="0"/>
            <a:pathLst>
              <a:path w="1096" h="274">
                <a:moveTo>
                  <a:pt x="118" y="14"/>
                </a:moveTo>
                <a:lnTo>
                  <a:pt x="118" y="266"/>
                </a:lnTo>
                <a:moveTo>
                  <a:pt x="154" y="151"/>
                </a:moveTo>
                <a:lnTo>
                  <a:pt x="87" y="160"/>
                </a:lnTo>
                <a:moveTo>
                  <a:pt x="154" y="69"/>
                </a:moveTo>
                <a:lnTo>
                  <a:pt x="147" y="151"/>
                </a:lnTo>
                <a:moveTo>
                  <a:pt x="87" y="86"/>
                </a:moveTo>
                <a:lnTo>
                  <a:pt x="150" y="76"/>
                </a:lnTo>
                <a:moveTo>
                  <a:pt x="87" y="69"/>
                </a:moveTo>
                <a:lnTo>
                  <a:pt x="87" y="175"/>
                </a:lnTo>
                <a:moveTo>
                  <a:pt x="68" y="14"/>
                </a:moveTo>
                <a:lnTo>
                  <a:pt x="15" y="64"/>
                </a:lnTo>
                <a:moveTo>
                  <a:pt x="5" y="103"/>
                </a:moveTo>
                <a:lnTo>
                  <a:pt x="73" y="91"/>
                </a:lnTo>
                <a:moveTo>
                  <a:pt x="46" y="40"/>
                </a:moveTo>
                <a:lnTo>
                  <a:pt x="46" y="254"/>
                </a:lnTo>
                <a:moveTo>
                  <a:pt x="46" y="98"/>
                </a:moveTo>
                <a:lnTo>
                  <a:pt x="25" y="146"/>
                </a:lnTo>
                <a:lnTo>
                  <a:pt x="1" y="194"/>
                </a:lnTo>
                <a:moveTo>
                  <a:pt x="46" y="112"/>
                </a:moveTo>
                <a:lnTo>
                  <a:pt x="70" y="144"/>
                </a:lnTo>
                <a:moveTo>
                  <a:pt x="224" y="14"/>
                </a:moveTo>
                <a:lnTo>
                  <a:pt x="224" y="261"/>
                </a:lnTo>
                <a:moveTo>
                  <a:pt x="224" y="84"/>
                </a:moveTo>
                <a:lnTo>
                  <a:pt x="181" y="196"/>
                </a:lnTo>
                <a:moveTo>
                  <a:pt x="224" y="86"/>
                </a:moveTo>
                <a:lnTo>
                  <a:pt x="248" y="132"/>
                </a:lnTo>
                <a:moveTo>
                  <a:pt x="188" y="88"/>
                </a:moveTo>
                <a:lnTo>
                  <a:pt x="238" y="81"/>
                </a:lnTo>
                <a:moveTo>
                  <a:pt x="250" y="76"/>
                </a:moveTo>
                <a:lnTo>
                  <a:pt x="332" y="69"/>
                </a:lnTo>
                <a:moveTo>
                  <a:pt x="265" y="96"/>
                </a:moveTo>
                <a:lnTo>
                  <a:pt x="265" y="249"/>
                </a:lnTo>
                <a:moveTo>
                  <a:pt x="234" y="252"/>
                </a:moveTo>
                <a:lnTo>
                  <a:pt x="344" y="240"/>
                </a:lnTo>
                <a:moveTo>
                  <a:pt x="318" y="88"/>
                </a:moveTo>
                <a:lnTo>
                  <a:pt x="315" y="242"/>
                </a:lnTo>
                <a:moveTo>
                  <a:pt x="265" y="206"/>
                </a:moveTo>
                <a:lnTo>
                  <a:pt x="303" y="199"/>
                </a:lnTo>
                <a:moveTo>
                  <a:pt x="265" y="172"/>
                </a:moveTo>
                <a:lnTo>
                  <a:pt x="303" y="165"/>
                </a:lnTo>
                <a:moveTo>
                  <a:pt x="265" y="136"/>
                </a:moveTo>
                <a:lnTo>
                  <a:pt x="303" y="132"/>
                </a:lnTo>
                <a:moveTo>
                  <a:pt x="265" y="105"/>
                </a:moveTo>
                <a:lnTo>
                  <a:pt x="318" y="100"/>
                </a:lnTo>
                <a:moveTo>
                  <a:pt x="286" y="12"/>
                </a:moveTo>
                <a:lnTo>
                  <a:pt x="284" y="103"/>
                </a:lnTo>
                <a:moveTo>
                  <a:pt x="531" y="81"/>
                </a:moveTo>
                <a:lnTo>
                  <a:pt x="373" y="100"/>
                </a:lnTo>
                <a:moveTo>
                  <a:pt x="438" y="91"/>
                </a:moveTo>
                <a:lnTo>
                  <a:pt x="435" y="4"/>
                </a:lnTo>
                <a:moveTo>
                  <a:pt x="481" y="0"/>
                </a:moveTo>
                <a:lnTo>
                  <a:pt x="471" y="86"/>
                </a:lnTo>
                <a:moveTo>
                  <a:pt x="416" y="112"/>
                </a:moveTo>
                <a:lnTo>
                  <a:pt x="416" y="211"/>
                </a:lnTo>
                <a:moveTo>
                  <a:pt x="493" y="189"/>
                </a:moveTo>
                <a:lnTo>
                  <a:pt x="500" y="108"/>
                </a:lnTo>
                <a:moveTo>
                  <a:pt x="428" y="160"/>
                </a:moveTo>
                <a:lnTo>
                  <a:pt x="481" y="151"/>
                </a:lnTo>
                <a:moveTo>
                  <a:pt x="454" y="91"/>
                </a:moveTo>
                <a:lnTo>
                  <a:pt x="454" y="194"/>
                </a:lnTo>
                <a:moveTo>
                  <a:pt x="442" y="213"/>
                </a:moveTo>
                <a:lnTo>
                  <a:pt x="387" y="273"/>
                </a:lnTo>
                <a:moveTo>
                  <a:pt x="466" y="208"/>
                </a:moveTo>
                <a:lnTo>
                  <a:pt x="510" y="266"/>
                </a:lnTo>
                <a:moveTo>
                  <a:pt x="512" y="43"/>
                </a:moveTo>
                <a:lnTo>
                  <a:pt x="397" y="57"/>
                </a:lnTo>
                <a:moveTo>
                  <a:pt x="416" y="132"/>
                </a:moveTo>
                <a:lnTo>
                  <a:pt x="498" y="122"/>
                </a:lnTo>
                <a:moveTo>
                  <a:pt x="498" y="192"/>
                </a:moveTo>
                <a:lnTo>
                  <a:pt x="416" y="204"/>
                </a:lnTo>
                <a:moveTo>
                  <a:pt x="642" y="26"/>
                </a:moveTo>
                <a:lnTo>
                  <a:pt x="601" y="105"/>
                </a:lnTo>
                <a:lnTo>
                  <a:pt x="555" y="165"/>
                </a:lnTo>
                <a:moveTo>
                  <a:pt x="637" y="45"/>
                </a:moveTo>
                <a:lnTo>
                  <a:pt x="709" y="144"/>
                </a:lnTo>
                <a:lnTo>
                  <a:pt x="721" y="144"/>
                </a:lnTo>
                <a:moveTo>
                  <a:pt x="565" y="254"/>
                </a:moveTo>
                <a:lnTo>
                  <a:pt x="709" y="240"/>
                </a:lnTo>
                <a:moveTo>
                  <a:pt x="639" y="244"/>
                </a:moveTo>
                <a:lnTo>
                  <a:pt x="639" y="117"/>
                </a:lnTo>
                <a:moveTo>
                  <a:pt x="603" y="192"/>
                </a:moveTo>
                <a:lnTo>
                  <a:pt x="613" y="228"/>
                </a:lnTo>
                <a:moveTo>
                  <a:pt x="656" y="237"/>
                </a:moveTo>
                <a:lnTo>
                  <a:pt x="673" y="184"/>
                </a:lnTo>
                <a:moveTo>
                  <a:pt x="682" y="163"/>
                </a:moveTo>
                <a:lnTo>
                  <a:pt x="591" y="175"/>
                </a:lnTo>
                <a:moveTo>
                  <a:pt x="605" y="122"/>
                </a:moveTo>
                <a:lnTo>
                  <a:pt x="668" y="115"/>
                </a:lnTo>
                <a:moveTo>
                  <a:pt x="788" y="112"/>
                </a:moveTo>
                <a:lnTo>
                  <a:pt x="802" y="136"/>
                </a:lnTo>
                <a:moveTo>
                  <a:pt x="752" y="100"/>
                </a:moveTo>
                <a:lnTo>
                  <a:pt x="810" y="86"/>
                </a:lnTo>
                <a:moveTo>
                  <a:pt x="788" y="96"/>
                </a:moveTo>
                <a:lnTo>
                  <a:pt x="750" y="208"/>
                </a:lnTo>
                <a:moveTo>
                  <a:pt x="788" y="14"/>
                </a:moveTo>
                <a:lnTo>
                  <a:pt x="788" y="261"/>
                </a:lnTo>
                <a:moveTo>
                  <a:pt x="843" y="14"/>
                </a:moveTo>
                <a:lnTo>
                  <a:pt x="858" y="52"/>
                </a:lnTo>
                <a:moveTo>
                  <a:pt x="822" y="52"/>
                </a:moveTo>
                <a:lnTo>
                  <a:pt x="812" y="105"/>
                </a:lnTo>
                <a:moveTo>
                  <a:pt x="819" y="72"/>
                </a:moveTo>
                <a:lnTo>
                  <a:pt x="901" y="60"/>
                </a:lnTo>
                <a:moveTo>
                  <a:pt x="903" y="55"/>
                </a:moveTo>
                <a:lnTo>
                  <a:pt x="886" y="88"/>
                </a:lnTo>
                <a:moveTo>
                  <a:pt x="838" y="88"/>
                </a:moveTo>
                <a:lnTo>
                  <a:pt x="817" y="144"/>
                </a:lnTo>
                <a:moveTo>
                  <a:pt x="865" y="96"/>
                </a:moveTo>
                <a:lnTo>
                  <a:pt x="886" y="122"/>
                </a:lnTo>
                <a:moveTo>
                  <a:pt x="853" y="115"/>
                </a:moveTo>
                <a:lnTo>
                  <a:pt x="829" y="160"/>
                </a:lnTo>
                <a:lnTo>
                  <a:pt x="793" y="204"/>
                </a:lnTo>
                <a:moveTo>
                  <a:pt x="848" y="129"/>
                </a:moveTo>
                <a:lnTo>
                  <a:pt x="886" y="192"/>
                </a:lnTo>
                <a:moveTo>
                  <a:pt x="826" y="204"/>
                </a:moveTo>
                <a:lnTo>
                  <a:pt x="872" y="196"/>
                </a:lnTo>
                <a:moveTo>
                  <a:pt x="872" y="192"/>
                </a:moveTo>
                <a:lnTo>
                  <a:pt x="867" y="249"/>
                </a:lnTo>
                <a:moveTo>
                  <a:pt x="872" y="249"/>
                </a:moveTo>
                <a:lnTo>
                  <a:pt x="826" y="254"/>
                </a:lnTo>
                <a:moveTo>
                  <a:pt x="886" y="192"/>
                </a:moveTo>
                <a:lnTo>
                  <a:pt x="910" y="192"/>
                </a:lnTo>
                <a:moveTo>
                  <a:pt x="826" y="184"/>
                </a:moveTo>
                <a:lnTo>
                  <a:pt x="826" y="266"/>
                </a:lnTo>
                <a:moveTo>
                  <a:pt x="990" y="52"/>
                </a:moveTo>
                <a:lnTo>
                  <a:pt x="934" y="60"/>
                </a:lnTo>
                <a:moveTo>
                  <a:pt x="942" y="127"/>
                </a:moveTo>
                <a:lnTo>
                  <a:pt x="990" y="117"/>
                </a:lnTo>
                <a:moveTo>
                  <a:pt x="990" y="172"/>
                </a:moveTo>
                <a:lnTo>
                  <a:pt x="934" y="211"/>
                </a:lnTo>
                <a:moveTo>
                  <a:pt x="963" y="57"/>
                </a:moveTo>
                <a:lnTo>
                  <a:pt x="963" y="189"/>
                </a:lnTo>
                <a:moveTo>
                  <a:pt x="1050" y="33"/>
                </a:moveTo>
                <a:lnTo>
                  <a:pt x="1069" y="55"/>
                </a:lnTo>
                <a:moveTo>
                  <a:pt x="1076" y="84"/>
                </a:moveTo>
                <a:lnTo>
                  <a:pt x="992" y="96"/>
                </a:lnTo>
                <a:moveTo>
                  <a:pt x="997" y="120"/>
                </a:moveTo>
                <a:lnTo>
                  <a:pt x="1011" y="153"/>
                </a:lnTo>
                <a:moveTo>
                  <a:pt x="1021" y="175"/>
                </a:moveTo>
                <a:lnTo>
                  <a:pt x="978" y="220"/>
                </a:lnTo>
                <a:moveTo>
                  <a:pt x="1033" y="136"/>
                </a:moveTo>
                <a:lnTo>
                  <a:pt x="1076" y="228"/>
                </a:lnTo>
                <a:lnTo>
                  <a:pt x="1095" y="228"/>
                </a:lnTo>
                <a:moveTo>
                  <a:pt x="1050" y="168"/>
                </a:moveTo>
                <a:lnTo>
                  <a:pt x="1071" y="115"/>
                </a:lnTo>
                <a:moveTo>
                  <a:pt x="1006" y="244"/>
                </a:moveTo>
                <a:lnTo>
                  <a:pt x="1033" y="271"/>
                </a:lnTo>
                <a:lnTo>
                  <a:pt x="1033" y="1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0" name="path 380"/>
          <p:cNvSpPr/>
          <p:nvPr/>
        </p:nvSpPr>
        <p:spPr>
          <a:xfrm>
            <a:off x="9114282" y="6753575"/>
            <a:ext cx="2598419" cy="220026"/>
          </a:xfrm>
          <a:custGeom>
            <a:avLst/>
            <a:gdLst/>
            <a:ahLst/>
            <a:cxnLst/>
            <a:rect l="0" t="0" r="0" b="0"/>
            <a:pathLst>
              <a:path w="4091" h="346">
                <a:moveTo>
                  <a:pt x="34" y="31"/>
                </a:moveTo>
                <a:lnTo>
                  <a:pt x="39" y="132"/>
                </a:lnTo>
                <a:moveTo>
                  <a:pt x="104" y="31"/>
                </a:moveTo>
                <a:lnTo>
                  <a:pt x="82" y="134"/>
                </a:lnTo>
                <a:moveTo>
                  <a:pt x="1" y="94"/>
                </a:moveTo>
                <a:lnTo>
                  <a:pt x="130" y="82"/>
                </a:lnTo>
                <a:moveTo>
                  <a:pt x="32" y="204"/>
                </a:moveTo>
                <a:lnTo>
                  <a:pt x="94" y="199"/>
                </a:lnTo>
                <a:moveTo>
                  <a:pt x="63" y="154"/>
                </a:moveTo>
                <a:lnTo>
                  <a:pt x="63" y="252"/>
                </a:lnTo>
                <a:moveTo>
                  <a:pt x="17" y="257"/>
                </a:moveTo>
                <a:lnTo>
                  <a:pt x="109" y="250"/>
                </a:lnTo>
                <a:moveTo>
                  <a:pt x="17" y="156"/>
                </a:moveTo>
                <a:lnTo>
                  <a:pt x="111" y="149"/>
                </a:lnTo>
                <a:moveTo>
                  <a:pt x="17" y="137"/>
                </a:moveTo>
                <a:lnTo>
                  <a:pt x="17" y="271"/>
                </a:lnTo>
                <a:moveTo>
                  <a:pt x="17" y="257"/>
                </a:moveTo>
                <a:lnTo>
                  <a:pt x="109" y="250"/>
                </a:lnTo>
                <a:moveTo>
                  <a:pt x="111" y="137"/>
                </a:moveTo>
                <a:lnTo>
                  <a:pt x="109" y="271"/>
                </a:lnTo>
                <a:moveTo>
                  <a:pt x="277" y="182"/>
                </a:moveTo>
                <a:lnTo>
                  <a:pt x="270" y="230"/>
                </a:lnTo>
                <a:moveTo>
                  <a:pt x="221" y="182"/>
                </a:moveTo>
                <a:lnTo>
                  <a:pt x="221" y="250"/>
                </a:lnTo>
                <a:moveTo>
                  <a:pt x="313" y="142"/>
                </a:moveTo>
                <a:lnTo>
                  <a:pt x="298" y="281"/>
                </a:lnTo>
                <a:lnTo>
                  <a:pt x="274" y="250"/>
                </a:lnTo>
                <a:moveTo>
                  <a:pt x="188" y="144"/>
                </a:moveTo>
                <a:lnTo>
                  <a:pt x="188" y="278"/>
                </a:lnTo>
                <a:moveTo>
                  <a:pt x="281" y="86"/>
                </a:moveTo>
                <a:lnTo>
                  <a:pt x="277" y="132"/>
                </a:lnTo>
                <a:moveTo>
                  <a:pt x="214" y="86"/>
                </a:moveTo>
                <a:lnTo>
                  <a:pt x="214" y="151"/>
                </a:lnTo>
                <a:moveTo>
                  <a:pt x="183" y="74"/>
                </a:moveTo>
                <a:lnTo>
                  <a:pt x="313" y="60"/>
                </a:lnTo>
                <a:moveTo>
                  <a:pt x="238" y="29"/>
                </a:moveTo>
                <a:lnTo>
                  <a:pt x="250" y="55"/>
                </a:lnTo>
                <a:moveTo>
                  <a:pt x="214" y="137"/>
                </a:moveTo>
                <a:lnTo>
                  <a:pt x="284" y="132"/>
                </a:lnTo>
                <a:moveTo>
                  <a:pt x="214" y="101"/>
                </a:moveTo>
                <a:lnTo>
                  <a:pt x="279" y="94"/>
                </a:lnTo>
                <a:moveTo>
                  <a:pt x="221" y="240"/>
                </a:moveTo>
                <a:lnTo>
                  <a:pt x="277" y="233"/>
                </a:lnTo>
                <a:moveTo>
                  <a:pt x="221" y="197"/>
                </a:moveTo>
                <a:lnTo>
                  <a:pt x="274" y="190"/>
                </a:lnTo>
                <a:moveTo>
                  <a:pt x="188" y="168"/>
                </a:moveTo>
                <a:lnTo>
                  <a:pt x="310" y="156"/>
                </a:lnTo>
                <a:moveTo>
                  <a:pt x="361" y="43"/>
                </a:moveTo>
                <a:lnTo>
                  <a:pt x="445" y="43"/>
                </a:lnTo>
                <a:lnTo>
                  <a:pt x="397" y="130"/>
                </a:lnTo>
                <a:lnTo>
                  <a:pt x="421" y="130"/>
                </a:lnTo>
                <a:lnTo>
                  <a:pt x="435" y="139"/>
                </a:lnTo>
                <a:lnTo>
                  <a:pt x="445" y="151"/>
                </a:lnTo>
                <a:lnTo>
                  <a:pt x="452" y="185"/>
                </a:lnTo>
                <a:lnTo>
                  <a:pt x="452" y="206"/>
                </a:lnTo>
                <a:lnTo>
                  <a:pt x="445" y="238"/>
                </a:lnTo>
                <a:lnTo>
                  <a:pt x="428" y="259"/>
                </a:lnTo>
                <a:lnTo>
                  <a:pt x="406" y="271"/>
                </a:lnTo>
                <a:lnTo>
                  <a:pt x="382" y="271"/>
                </a:lnTo>
                <a:lnTo>
                  <a:pt x="361" y="259"/>
                </a:lnTo>
                <a:lnTo>
                  <a:pt x="351" y="250"/>
                </a:lnTo>
                <a:lnTo>
                  <a:pt x="344" y="228"/>
                </a:lnTo>
                <a:moveTo>
                  <a:pt x="497" y="86"/>
                </a:moveTo>
                <a:lnTo>
                  <a:pt x="512" y="74"/>
                </a:lnTo>
                <a:lnTo>
                  <a:pt x="536" y="43"/>
                </a:lnTo>
                <a:lnTo>
                  <a:pt x="536" y="271"/>
                </a:lnTo>
                <a:moveTo>
                  <a:pt x="665" y="43"/>
                </a:moveTo>
                <a:lnTo>
                  <a:pt x="641" y="53"/>
                </a:lnTo>
                <a:lnTo>
                  <a:pt x="627" y="86"/>
                </a:lnTo>
                <a:lnTo>
                  <a:pt x="620" y="139"/>
                </a:lnTo>
                <a:lnTo>
                  <a:pt x="620" y="173"/>
                </a:lnTo>
                <a:lnTo>
                  <a:pt x="627" y="228"/>
                </a:lnTo>
                <a:lnTo>
                  <a:pt x="641" y="259"/>
                </a:lnTo>
                <a:lnTo>
                  <a:pt x="665" y="271"/>
                </a:lnTo>
                <a:lnTo>
                  <a:pt x="680" y="271"/>
                </a:lnTo>
                <a:lnTo>
                  <a:pt x="704" y="259"/>
                </a:lnTo>
                <a:lnTo>
                  <a:pt x="718" y="228"/>
                </a:lnTo>
                <a:lnTo>
                  <a:pt x="725" y="173"/>
                </a:lnTo>
                <a:lnTo>
                  <a:pt x="725" y="139"/>
                </a:lnTo>
                <a:lnTo>
                  <a:pt x="718" y="86"/>
                </a:lnTo>
                <a:lnTo>
                  <a:pt x="704" y="53"/>
                </a:lnTo>
                <a:lnTo>
                  <a:pt x="680" y="43"/>
                </a:lnTo>
                <a:lnTo>
                  <a:pt x="665" y="43"/>
                </a:lnTo>
                <a:close/>
                <a:moveTo>
                  <a:pt x="771" y="173"/>
                </a:moveTo>
                <a:lnTo>
                  <a:pt x="910" y="173"/>
                </a:lnTo>
                <a:moveTo>
                  <a:pt x="985" y="43"/>
                </a:moveTo>
                <a:lnTo>
                  <a:pt x="1069" y="43"/>
                </a:lnTo>
                <a:lnTo>
                  <a:pt x="1023" y="130"/>
                </a:lnTo>
                <a:lnTo>
                  <a:pt x="1047" y="130"/>
                </a:lnTo>
                <a:lnTo>
                  <a:pt x="1061" y="139"/>
                </a:lnTo>
                <a:lnTo>
                  <a:pt x="1069" y="151"/>
                </a:lnTo>
                <a:lnTo>
                  <a:pt x="1076" y="185"/>
                </a:lnTo>
                <a:lnTo>
                  <a:pt x="1076" y="206"/>
                </a:lnTo>
                <a:lnTo>
                  <a:pt x="1069" y="238"/>
                </a:lnTo>
                <a:lnTo>
                  <a:pt x="1054" y="259"/>
                </a:lnTo>
                <a:lnTo>
                  <a:pt x="1030" y="271"/>
                </a:lnTo>
                <a:lnTo>
                  <a:pt x="1009" y="271"/>
                </a:lnTo>
                <a:lnTo>
                  <a:pt x="985" y="259"/>
                </a:lnTo>
                <a:lnTo>
                  <a:pt x="977" y="250"/>
                </a:lnTo>
                <a:lnTo>
                  <a:pt x="970" y="228"/>
                </a:lnTo>
                <a:moveTo>
                  <a:pt x="1215" y="43"/>
                </a:moveTo>
                <a:lnTo>
                  <a:pt x="1138" y="43"/>
                </a:lnTo>
                <a:lnTo>
                  <a:pt x="1131" y="139"/>
                </a:lnTo>
                <a:lnTo>
                  <a:pt x="1138" y="130"/>
                </a:lnTo>
                <a:lnTo>
                  <a:pt x="1160" y="118"/>
                </a:lnTo>
                <a:lnTo>
                  <a:pt x="1184" y="118"/>
                </a:lnTo>
                <a:lnTo>
                  <a:pt x="1208" y="130"/>
                </a:lnTo>
                <a:lnTo>
                  <a:pt x="1222" y="151"/>
                </a:lnTo>
                <a:lnTo>
                  <a:pt x="1230" y="185"/>
                </a:lnTo>
                <a:lnTo>
                  <a:pt x="1230" y="206"/>
                </a:lnTo>
                <a:lnTo>
                  <a:pt x="1222" y="238"/>
                </a:lnTo>
                <a:lnTo>
                  <a:pt x="1208" y="259"/>
                </a:lnTo>
                <a:lnTo>
                  <a:pt x="1184" y="271"/>
                </a:lnTo>
                <a:lnTo>
                  <a:pt x="1160" y="271"/>
                </a:lnTo>
                <a:lnTo>
                  <a:pt x="1138" y="259"/>
                </a:lnTo>
                <a:lnTo>
                  <a:pt x="1131" y="250"/>
                </a:lnTo>
                <a:lnTo>
                  <a:pt x="1124" y="228"/>
                </a:lnTo>
                <a:moveTo>
                  <a:pt x="1321" y="43"/>
                </a:moveTo>
                <a:lnTo>
                  <a:pt x="1299" y="53"/>
                </a:lnTo>
                <a:lnTo>
                  <a:pt x="1282" y="86"/>
                </a:lnTo>
                <a:lnTo>
                  <a:pt x="1275" y="139"/>
                </a:lnTo>
                <a:lnTo>
                  <a:pt x="1275" y="173"/>
                </a:lnTo>
                <a:lnTo>
                  <a:pt x="1282" y="228"/>
                </a:lnTo>
                <a:lnTo>
                  <a:pt x="1299" y="259"/>
                </a:lnTo>
                <a:lnTo>
                  <a:pt x="1321" y="271"/>
                </a:lnTo>
                <a:lnTo>
                  <a:pt x="1337" y="271"/>
                </a:lnTo>
                <a:lnTo>
                  <a:pt x="1359" y="259"/>
                </a:lnTo>
                <a:lnTo>
                  <a:pt x="1376" y="228"/>
                </a:lnTo>
                <a:lnTo>
                  <a:pt x="1383" y="173"/>
                </a:lnTo>
                <a:lnTo>
                  <a:pt x="1383" y="139"/>
                </a:lnTo>
                <a:lnTo>
                  <a:pt x="1376" y="86"/>
                </a:lnTo>
                <a:lnTo>
                  <a:pt x="1359" y="53"/>
                </a:lnTo>
                <a:lnTo>
                  <a:pt x="1337" y="43"/>
                </a:lnTo>
                <a:lnTo>
                  <a:pt x="1321" y="43"/>
                </a:lnTo>
                <a:close/>
                <a:moveTo>
                  <a:pt x="1520" y="151"/>
                </a:moveTo>
                <a:lnTo>
                  <a:pt x="1505" y="130"/>
                </a:lnTo>
                <a:lnTo>
                  <a:pt x="1489" y="118"/>
                </a:lnTo>
                <a:lnTo>
                  <a:pt x="1467" y="118"/>
                </a:lnTo>
                <a:lnTo>
                  <a:pt x="1450" y="130"/>
                </a:lnTo>
                <a:lnTo>
                  <a:pt x="1436" y="151"/>
                </a:lnTo>
                <a:lnTo>
                  <a:pt x="1429" y="185"/>
                </a:lnTo>
                <a:lnTo>
                  <a:pt x="1429" y="206"/>
                </a:lnTo>
                <a:lnTo>
                  <a:pt x="1436" y="238"/>
                </a:lnTo>
                <a:lnTo>
                  <a:pt x="1450" y="259"/>
                </a:lnTo>
                <a:lnTo>
                  <a:pt x="1467" y="271"/>
                </a:lnTo>
                <a:lnTo>
                  <a:pt x="1489" y="271"/>
                </a:lnTo>
                <a:lnTo>
                  <a:pt x="1505" y="259"/>
                </a:lnTo>
                <a:lnTo>
                  <a:pt x="1520" y="238"/>
                </a:lnTo>
                <a:moveTo>
                  <a:pt x="1565" y="271"/>
                </a:moveTo>
                <a:lnTo>
                  <a:pt x="1565" y="118"/>
                </a:lnTo>
                <a:moveTo>
                  <a:pt x="1565" y="161"/>
                </a:moveTo>
                <a:lnTo>
                  <a:pt x="1590" y="130"/>
                </a:lnTo>
                <a:lnTo>
                  <a:pt x="1604" y="118"/>
                </a:lnTo>
                <a:lnTo>
                  <a:pt x="1625" y="118"/>
                </a:lnTo>
                <a:lnTo>
                  <a:pt x="1642" y="130"/>
                </a:lnTo>
                <a:lnTo>
                  <a:pt x="1650" y="161"/>
                </a:lnTo>
                <a:lnTo>
                  <a:pt x="1650" y="271"/>
                </a:lnTo>
                <a:moveTo>
                  <a:pt x="1650" y="161"/>
                </a:moveTo>
                <a:lnTo>
                  <a:pt x="1673" y="130"/>
                </a:lnTo>
                <a:lnTo>
                  <a:pt x="1688" y="118"/>
                </a:lnTo>
                <a:lnTo>
                  <a:pt x="1710" y="118"/>
                </a:lnTo>
                <a:lnTo>
                  <a:pt x="1726" y="130"/>
                </a:lnTo>
                <a:lnTo>
                  <a:pt x="1733" y="161"/>
                </a:lnTo>
                <a:lnTo>
                  <a:pt x="1733" y="271"/>
                </a:lnTo>
                <a:moveTo>
                  <a:pt x="1822" y="209"/>
                </a:moveTo>
                <a:lnTo>
                  <a:pt x="1827" y="216"/>
                </a:lnTo>
                <a:lnTo>
                  <a:pt x="1837" y="216"/>
                </a:lnTo>
                <a:lnTo>
                  <a:pt x="1841" y="209"/>
                </a:lnTo>
                <a:moveTo>
                  <a:pt x="1841" y="209"/>
                </a:moveTo>
                <a:lnTo>
                  <a:pt x="1837" y="202"/>
                </a:lnTo>
                <a:lnTo>
                  <a:pt x="1827" y="202"/>
                </a:lnTo>
                <a:lnTo>
                  <a:pt x="1822" y="209"/>
                </a:lnTo>
                <a:moveTo>
                  <a:pt x="1839" y="209"/>
                </a:moveTo>
                <a:lnTo>
                  <a:pt x="1834" y="202"/>
                </a:lnTo>
                <a:lnTo>
                  <a:pt x="1827" y="202"/>
                </a:lnTo>
                <a:lnTo>
                  <a:pt x="1825" y="209"/>
                </a:lnTo>
                <a:moveTo>
                  <a:pt x="1825" y="209"/>
                </a:moveTo>
                <a:lnTo>
                  <a:pt x="1827" y="216"/>
                </a:lnTo>
                <a:lnTo>
                  <a:pt x="1834" y="216"/>
                </a:lnTo>
                <a:lnTo>
                  <a:pt x="1839" y="209"/>
                </a:lnTo>
                <a:moveTo>
                  <a:pt x="1837" y="209"/>
                </a:moveTo>
                <a:lnTo>
                  <a:pt x="1832" y="204"/>
                </a:lnTo>
                <a:lnTo>
                  <a:pt x="1827" y="209"/>
                </a:lnTo>
                <a:moveTo>
                  <a:pt x="1827" y="209"/>
                </a:moveTo>
                <a:lnTo>
                  <a:pt x="1832" y="214"/>
                </a:lnTo>
                <a:lnTo>
                  <a:pt x="1837" y="209"/>
                </a:lnTo>
                <a:moveTo>
                  <a:pt x="1834" y="209"/>
                </a:moveTo>
                <a:lnTo>
                  <a:pt x="1832" y="206"/>
                </a:lnTo>
                <a:lnTo>
                  <a:pt x="1830" y="209"/>
                </a:lnTo>
                <a:moveTo>
                  <a:pt x="1830" y="209"/>
                </a:moveTo>
                <a:lnTo>
                  <a:pt x="1834" y="209"/>
                </a:lnTo>
                <a:moveTo>
                  <a:pt x="1844" y="211"/>
                </a:moveTo>
                <a:lnTo>
                  <a:pt x="1844" y="226"/>
                </a:lnTo>
                <a:lnTo>
                  <a:pt x="1837" y="240"/>
                </a:lnTo>
                <a:lnTo>
                  <a:pt x="1822" y="250"/>
                </a:lnTo>
                <a:lnTo>
                  <a:pt x="1808" y="252"/>
                </a:lnTo>
                <a:moveTo>
                  <a:pt x="2050" y="55"/>
                </a:moveTo>
                <a:lnTo>
                  <a:pt x="2050" y="274"/>
                </a:lnTo>
                <a:moveTo>
                  <a:pt x="2021" y="55"/>
                </a:moveTo>
                <a:lnTo>
                  <a:pt x="2019" y="170"/>
                </a:lnTo>
                <a:moveTo>
                  <a:pt x="2021" y="67"/>
                </a:moveTo>
                <a:lnTo>
                  <a:pt x="2050" y="62"/>
                </a:lnTo>
                <a:moveTo>
                  <a:pt x="2050" y="274"/>
                </a:moveTo>
                <a:lnTo>
                  <a:pt x="2031" y="257"/>
                </a:lnTo>
                <a:moveTo>
                  <a:pt x="2000" y="274"/>
                </a:moveTo>
                <a:lnTo>
                  <a:pt x="2019" y="168"/>
                </a:lnTo>
                <a:lnTo>
                  <a:pt x="2041" y="163"/>
                </a:lnTo>
                <a:moveTo>
                  <a:pt x="2019" y="118"/>
                </a:moveTo>
                <a:lnTo>
                  <a:pt x="2041" y="110"/>
                </a:lnTo>
                <a:moveTo>
                  <a:pt x="2093" y="34"/>
                </a:moveTo>
                <a:lnTo>
                  <a:pt x="2065" y="137"/>
                </a:lnTo>
                <a:moveTo>
                  <a:pt x="2079" y="91"/>
                </a:moveTo>
                <a:lnTo>
                  <a:pt x="2146" y="79"/>
                </a:lnTo>
                <a:moveTo>
                  <a:pt x="2149" y="74"/>
                </a:moveTo>
                <a:lnTo>
                  <a:pt x="2132" y="278"/>
                </a:lnTo>
                <a:lnTo>
                  <a:pt x="2110" y="242"/>
                </a:lnTo>
                <a:moveTo>
                  <a:pt x="2072" y="142"/>
                </a:moveTo>
                <a:lnTo>
                  <a:pt x="2072" y="216"/>
                </a:lnTo>
                <a:moveTo>
                  <a:pt x="2127" y="139"/>
                </a:moveTo>
                <a:lnTo>
                  <a:pt x="2122" y="218"/>
                </a:lnTo>
                <a:moveTo>
                  <a:pt x="2113" y="103"/>
                </a:moveTo>
                <a:lnTo>
                  <a:pt x="2079" y="204"/>
                </a:lnTo>
                <a:moveTo>
                  <a:pt x="2081" y="120"/>
                </a:moveTo>
                <a:lnTo>
                  <a:pt x="2110" y="187"/>
                </a:lnTo>
                <a:moveTo>
                  <a:pt x="2070" y="218"/>
                </a:moveTo>
                <a:lnTo>
                  <a:pt x="2122" y="211"/>
                </a:lnTo>
                <a:moveTo>
                  <a:pt x="2185" y="122"/>
                </a:moveTo>
                <a:lnTo>
                  <a:pt x="2230" y="36"/>
                </a:lnTo>
                <a:moveTo>
                  <a:pt x="2185" y="185"/>
                </a:moveTo>
                <a:lnTo>
                  <a:pt x="2218" y="137"/>
                </a:lnTo>
                <a:lnTo>
                  <a:pt x="2218" y="276"/>
                </a:lnTo>
                <a:moveTo>
                  <a:pt x="2218" y="137"/>
                </a:moveTo>
                <a:lnTo>
                  <a:pt x="2235" y="96"/>
                </a:lnTo>
                <a:moveTo>
                  <a:pt x="2312" y="36"/>
                </a:moveTo>
                <a:lnTo>
                  <a:pt x="2283" y="96"/>
                </a:lnTo>
                <a:lnTo>
                  <a:pt x="2235" y="144"/>
                </a:lnTo>
                <a:moveTo>
                  <a:pt x="2250" y="60"/>
                </a:moveTo>
                <a:lnTo>
                  <a:pt x="2307" y="48"/>
                </a:lnTo>
                <a:moveTo>
                  <a:pt x="2331" y="139"/>
                </a:moveTo>
                <a:lnTo>
                  <a:pt x="2283" y="96"/>
                </a:lnTo>
                <a:moveTo>
                  <a:pt x="2250" y="168"/>
                </a:moveTo>
                <a:lnTo>
                  <a:pt x="2321" y="156"/>
                </a:lnTo>
                <a:moveTo>
                  <a:pt x="2343" y="233"/>
                </a:moveTo>
                <a:lnTo>
                  <a:pt x="2235" y="247"/>
                </a:lnTo>
                <a:moveTo>
                  <a:pt x="2283" y="242"/>
                </a:moveTo>
                <a:lnTo>
                  <a:pt x="2283" y="163"/>
                </a:lnTo>
                <a:moveTo>
                  <a:pt x="2449" y="43"/>
                </a:moveTo>
                <a:lnTo>
                  <a:pt x="2372" y="43"/>
                </a:lnTo>
                <a:lnTo>
                  <a:pt x="2365" y="139"/>
                </a:lnTo>
                <a:lnTo>
                  <a:pt x="2372" y="130"/>
                </a:lnTo>
                <a:lnTo>
                  <a:pt x="2396" y="118"/>
                </a:lnTo>
                <a:lnTo>
                  <a:pt x="2417" y="118"/>
                </a:lnTo>
                <a:lnTo>
                  <a:pt x="2441" y="130"/>
                </a:lnTo>
                <a:lnTo>
                  <a:pt x="2456" y="151"/>
                </a:lnTo>
                <a:lnTo>
                  <a:pt x="2463" y="185"/>
                </a:lnTo>
                <a:lnTo>
                  <a:pt x="2463" y="206"/>
                </a:lnTo>
                <a:lnTo>
                  <a:pt x="2456" y="238"/>
                </a:lnTo>
                <a:lnTo>
                  <a:pt x="2441" y="259"/>
                </a:lnTo>
                <a:lnTo>
                  <a:pt x="2417" y="271"/>
                </a:lnTo>
                <a:lnTo>
                  <a:pt x="2396" y="271"/>
                </a:lnTo>
                <a:lnTo>
                  <a:pt x="2372" y="259"/>
                </a:lnTo>
                <a:lnTo>
                  <a:pt x="2365" y="250"/>
                </a:lnTo>
                <a:lnTo>
                  <a:pt x="2357" y="228"/>
                </a:lnTo>
                <a:moveTo>
                  <a:pt x="2509" y="173"/>
                </a:moveTo>
                <a:lnTo>
                  <a:pt x="2648" y="173"/>
                </a:lnTo>
                <a:moveTo>
                  <a:pt x="2799" y="74"/>
                </a:moveTo>
                <a:lnTo>
                  <a:pt x="2792" y="53"/>
                </a:lnTo>
                <a:lnTo>
                  <a:pt x="2770" y="43"/>
                </a:lnTo>
                <a:lnTo>
                  <a:pt x="2753" y="43"/>
                </a:lnTo>
                <a:lnTo>
                  <a:pt x="2732" y="53"/>
                </a:lnTo>
                <a:lnTo>
                  <a:pt x="2715" y="86"/>
                </a:lnTo>
                <a:lnTo>
                  <a:pt x="2708" y="139"/>
                </a:lnTo>
                <a:lnTo>
                  <a:pt x="2708" y="194"/>
                </a:lnTo>
                <a:lnTo>
                  <a:pt x="2715" y="238"/>
                </a:lnTo>
                <a:lnTo>
                  <a:pt x="2732" y="259"/>
                </a:lnTo>
                <a:lnTo>
                  <a:pt x="2753" y="271"/>
                </a:lnTo>
                <a:lnTo>
                  <a:pt x="2761" y="271"/>
                </a:lnTo>
                <a:lnTo>
                  <a:pt x="2785" y="259"/>
                </a:lnTo>
                <a:lnTo>
                  <a:pt x="2799" y="238"/>
                </a:lnTo>
                <a:lnTo>
                  <a:pt x="2809" y="206"/>
                </a:lnTo>
                <a:lnTo>
                  <a:pt x="2809" y="194"/>
                </a:lnTo>
                <a:lnTo>
                  <a:pt x="2799" y="161"/>
                </a:lnTo>
                <a:lnTo>
                  <a:pt x="2785" y="139"/>
                </a:lnTo>
                <a:lnTo>
                  <a:pt x="2761" y="130"/>
                </a:lnTo>
                <a:lnTo>
                  <a:pt x="2753" y="130"/>
                </a:lnTo>
                <a:lnTo>
                  <a:pt x="2732" y="139"/>
                </a:lnTo>
                <a:lnTo>
                  <a:pt x="2715" y="161"/>
                </a:lnTo>
                <a:lnTo>
                  <a:pt x="2708" y="194"/>
                </a:lnTo>
                <a:moveTo>
                  <a:pt x="2953" y="151"/>
                </a:moveTo>
                <a:lnTo>
                  <a:pt x="2938" y="130"/>
                </a:lnTo>
                <a:lnTo>
                  <a:pt x="2921" y="118"/>
                </a:lnTo>
                <a:lnTo>
                  <a:pt x="2900" y="118"/>
                </a:lnTo>
                <a:lnTo>
                  <a:pt x="2883" y="130"/>
                </a:lnTo>
                <a:lnTo>
                  <a:pt x="2869" y="151"/>
                </a:lnTo>
                <a:lnTo>
                  <a:pt x="2861" y="185"/>
                </a:lnTo>
                <a:lnTo>
                  <a:pt x="2861" y="206"/>
                </a:lnTo>
                <a:lnTo>
                  <a:pt x="2869" y="238"/>
                </a:lnTo>
                <a:lnTo>
                  <a:pt x="2883" y="259"/>
                </a:lnTo>
                <a:lnTo>
                  <a:pt x="2900" y="271"/>
                </a:lnTo>
                <a:lnTo>
                  <a:pt x="2921" y="271"/>
                </a:lnTo>
                <a:lnTo>
                  <a:pt x="2938" y="259"/>
                </a:lnTo>
                <a:lnTo>
                  <a:pt x="2953" y="238"/>
                </a:lnTo>
                <a:moveTo>
                  <a:pt x="2998" y="271"/>
                </a:moveTo>
                <a:lnTo>
                  <a:pt x="2998" y="118"/>
                </a:lnTo>
                <a:moveTo>
                  <a:pt x="2998" y="161"/>
                </a:moveTo>
                <a:lnTo>
                  <a:pt x="3022" y="130"/>
                </a:lnTo>
                <a:lnTo>
                  <a:pt x="3037" y="118"/>
                </a:lnTo>
                <a:lnTo>
                  <a:pt x="3058" y="118"/>
                </a:lnTo>
                <a:lnTo>
                  <a:pt x="3075" y="130"/>
                </a:lnTo>
                <a:lnTo>
                  <a:pt x="3082" y="161"/>
                </a:lnTo>
                <a:lnTo>
                  <a:pt x="3082" y="271"/>
                </a:lnTo>
                <a:moveTo>
                  <a:pt x="3082" y="161"/>
                </a:moveTo>
                <a:lnTo>
                  <a:pt x="3106" y="130"/>
                </a:lnTo>
                <a:lnTo>
                  <a:pt x="3121" y="118"/>
                </a:lnTo>
                <a:lnTo>
                  <a:pt x="3142" y="118"/>
                </a:lnTo>
                <a:lnTo>
                  <a:pt x="3159" y="130"/>
                </a:lnTo>
                <a:lnTo>
                  <a:pt x="3166" y="161"/>
                </a:lnTo>
                <a:lnTo>
                  <a:pt x="3166" y="271"/>
                </a:lnTo>
                <a:moveTo>
                  <a:pt x="3255" y="209"/>
                </a:moveTo>
                <a:lnTo>
                  <a:pt x="3260" y="216"/>
                </a:lnTo>
                <a:lnTo>
                  <a:pt x="3270" y="216"/>
                </a:lnTo>
                <a:lnTo>
                  <a:pt x="3274" y="209"/>
                </a:lnTo>
                <a:moveTo>
                  <a:pt x="3274" y="209"/>
                </a:moveTo>
                <a:lnTo>
                  <a:pt x="3270" y="202"/>
                </a:lnTo>
                <a:lnTo>
                  <a:pt x="3260" y="202"/>
                </a:lnTo>
                <a:lnTo>
                  <a:pt x="3255" y="209"/>
                </a:lnTo>
                <a:moveTo>
                  <a:pt x="3272" y="209"/>
                </a:moveTo>
                <a:lnTo>
                  <a:pt x="3267" y="202"/>
                </a:lnTo>
                <a:lnTo>
                  <a:pt x="3260" y="202"/>
                </a:lnTo>
                <a:lnTo>
                  <a:pt x="3257" y="209"/>
                </a:lnTo>
                <a:moveTo>
                  <a:pt x="3257" y="209"/>
                </a:moveTo>
                <a:lnTo>
                  <a:pt x="3260" y="216"/>
                </a:lnTo>
                <a:lnTo>
                  <a:pt x="3267" y="216"/>
                </a:lnTo>
                <a:lnTo>
                  <a:pt x="3272" y="209"/>
                </a:lnTo>
                <a:moveTo>
                  <a:pt x="3270" y="209"/>
                </a:moveTo>
                <a:lnTo>
                  <a:pt x="3265" y="204"/>
                </a:lnTo>
                <a:lnTo>
                  <a:pt x="3260" y="209"/>
                </a:lnTo>
                <a:moveTo>
                  <a:pt x="3260" y="209"/>
                </a:moveTo>
                <a:lnTo>
                  <a:pt x="3265" y="214"/>
                </a:lnTo>
                <a:lnTo>
                  <a:pt x="3270" y="209"/>
                </a:lnTo>
                <a:moveTo>
                  <a:pt x="3267" y="209"/>
                </a:moveTo>
                <a:lnTo>
                  <a:pt x="3262" y="209"/>
                </a:lnTo>
                <a:moveTo>
                  <a:pt x="3262" y="209"/>
                </a:moveTo>
                <a:lnTo>
                  <a:pt x="3267" y="209"/>
                </a:lnTo>
                <a:moveTo>
                  <a:pt x="3277" y="211"/>
                </a:moveTo>
                <a:lnTo>
                  <a:pt x="3277" y="226"/>
                </a:lnTo>
                <a:lnTo>
                  <a:pt x="3270" y="240"/>
                </a:lnTo>
                <a:lnTo>
                  <a:pt x="3255" y="250"/>
                </a:lnTo>
                <a:lnTo>
                  <a:pt x="3241" y="252"/>
                </a:lnTo>
                <a:moveTo>
                  <a:pt x="3430" y="43"/>
                </a:moveTo>
                <a:lnTo>
                  <a:pt x="3514" y="43"/>
                </a:lnTo>
                <a:lnTo>
                  <a:pt x="3469" y="130"/>
                </a:lnTo>
                <a:lnTo>
                  <a:pt x="3490" y="130"/>
                </a:lnTo>
                <a:lnTo>
                  <a:pt x="3507" y="139"/>
                </a:lnTo>
                <a:lnTo>
                  <a:pt x="3514" y="151"/>
                </a:lnTo>
                <a:lnTo>
                  <a:pt x="3521" y="185"/>
                </a:lnTo>
                <a:lnTo>
                  <a:pt x="3521" y="206"/>
                </a:lnTo>
                <a:lnTo>
                  <a:pt x="3514" y="238"/>
                </a:lnTo>
                <a:lnTo>
                  <a:pt x="3500" y="259"/>
                </a:lnTo>
                <a:lnTo>
                  <a:pt x="3476" y="271"/>
                </a:lnTo>
                <a:lnTo>
                  <a:pt x="3452" y="271"/>
                </a:lnTo>
                <a:lnTo>
                  <a:pt x="3430" y="259"/>
                </a:lnTo>
                <a:lnTo>
                  <a:pt x="3423" y="250"/>
                </a:lnTo>
                <a:lnTo>
                  <a:pt x="3416" y="228"/>
                </a:lnTo>
                <a:moveTo>
                  <a:pt x="3581" y="118"/>
                </a:moveTo>
                <a:lnTo>
                  <a:pt x="3644" y="108"/>
                </a:lnTo>
                <a:moveTo>
                  <a:pt x="3615" y="29"/>
                </a:moveTo>
                <a:lnTo>
                  <a:pt x="3615" y="281"/>
                </a:lnTo>
                <a:moveTo>
                  <a:pt x="3579" y="221"/>
                </a:moveTo>
                <a:lnTo>
                  <a:pt x="3615" y="110"/>
                </a:lnTo>
                <a:moveTo>
                  <a:pt x="3615" y="127"/>
                </a:moveTo>
                <a:lnTo>
                  <a:pt x="3639" y="156"/>
                </a:lnTo>
                <a:moveTo>
                  <a:pt x="3651" y="46"/>
                </a:moveTo>
                <a:lnTo>
                  <a:pt x="3653" y="149"/>
                </a:lnTo>
                <a:moveTo>
                  <a:pt x="3651" y="60"/>
                </a:moveTo>
                <a:lnTo>
                  <a:pt x="3718" y="50"/>
                </a:lnTo>
                <a:moveTo>
                  <a:pt x="3721" y="43"/>
                </a:moveTo>
                <a:lnTo>
                  <a:pt x="3716" y="122"/>
                </a:lnTo>
                <a:moveTo>
                  <a:pt x="3721" y="122"/>
                </a:moveTo>
                <a:lnTo>
                  <a:pt x="3653" y="132"/>
                </a:lnTo>
                <a:moveTo>
                  <a:pt x="3663" y="94"/>
                </a:moveTo>
                <a:lnTo>
                  <a:pt x="3713" y="86"/>
                </a:lnTo>
                <a:moveTo>
                  <a:pt x="3644" y="175"/>
                </a:moveTo>
                <a:lnTo>
                  <a:pt x="3740" y="166"/>
                </a:lnTo>
                <a:moveTo>
                  <a:pt x="3685" y="58"/>
                </a:moveTo>
                <a:lnTo>
                  <a:pt x="3685" y="278"/>
                </a:lnTo>
                <a:moveTo>
                  <a:pt x="3687" y="170"/>
                </a:moveTo>
                <a:lnTo>
                  <a:pt x="3723" y="252"/>
                </a:lnTo>
                <a:lnTo>
                  <a:pt x="3745" y="252"/>
                </a:lnTo>
                <a:moveTo>
                  <a:pt x="3675" y="173"/>
                </a:moveTo>
                <a:lnTo>
                  <a:pt x="3656" y="216"/>
                </a:lnTo>
                <a:lnTo>
                  <a:pt x="3627" y="257"/>
                </a:lnTo>
                <a:moveTo>
                  <a:pt x="3893" y="0"/>
                </a:moveTo>
                <a:lnTo>
                  <a:pt x="3754" y="346"/>
                </a:lnTo>
                <a:moveTo>
                  <a:pt x="3922" y="271"/>
                </a:moveTo>
                <a:lnTo>
                  <a:pt x="3922" y="118"/>
                </a:lnTo>
                <a:moveTo>
                  <a:pt x="3922" y="161"/>
                </a:moveTo>
                <a:lnTo>
                  <a:pt x="3946" y="130"/>
                </a:lnTo>
                <a:lnTo>
                  <a:pt x="3961" y="118"/>
                </a:lnTo>
                <a:lnTo>
                  <a:pt x="3985" y="118"/>
                </a:lnTo>
                <a:lnTo>
                  <a:pt x="3999" y="130"/>
                </a:lnTo>
                <a:lnTo>
                  <a:pt x="4006" y="161"/>
                </a:lnTo>
                <a:lnTo>
                  <a:pt x="4006" y="271"/>
                </a:lnTo>
                <a:moveTo>
                  <a:pt x="4006" y="161"/>
                </a:moveTo>
                <a:lnTo>
                  <a:pt x="4030" y="130"/>
                </a:lnTo>
                <a:lnTo>
                  <a:pt x="4045" y="118"/>
                </a:lnTo>
                <a:lnTo>
                  <a:pt x="4069" y="118"/>
                </a:lnTo>
                <a:lnTo>
                  <a:pt x="4083" y="130"/>
                </a:lnTo>
                <a:lnTo>
                  <a:pt x="4090" y="161"/>
                </a:lnTo>
                <a:lnTo>
                  <a:pt x="4090" y="27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2" name="path 382"/>
          <p:cNvSpPr/>
          <p:nvPr/>
        </p:nvSpPr>
        <p:spPr>
          <a:xfrm>
            <a:off x="8606790" y="7131050"/>
            <a:ext cx="103631" cy="163067"/>
          </a:xfrm>
          <a:custGeom>
            <a:avLst/>
            <a:gdLst/>
            <a:ahLst/>
            <a:cxnLst/>
            <a:rect l="0" t="0" r="0" b="0"/>
            <a:pathLst>
              <a:path w="163" h="256">
                <a:moveTo>
                  <a:pt x="3" y="90"/>
                </a:moveTo>
                <a:lnTo>
                  <a:pt x="65" y="82"/>
                </a:lnTo>
                <a:moveTo>
                  <a:pt x="37" y="1"/>
                </a:moveTo>
                <a:lnTo>
                  <a:pt x="37" y="255"/>
                </a:lnTo>
                <a:moveTo>
                  <a:pt x="1" y="195"/>
                </a:moveTo>
                <a:lnTo>
                  <a:pt x="37" y="85"/>
                </a:lnTo>
                <a:moveTo>
                  <a:pt x="37" y="102"/>
                </a:moveTo>
                <a:lnTo>
                  <a:pt x="61" y="130"/>
                </a:lnTo>
                <a:moveTo>
                  <a:pt x="70" y="20"/>
                </a:moveTo>
                <a:lnTo>
                  <a:pt x="75" y="121"/>
                </a:lnTo>
                <a:moveTo>
                  <a:pt x="70" y="32"/>
                </a:moveTo>
                <a:lnTo>
                  <a:pt x="140" y="25"/>
                </a:lnTo>
                <a:moveTo>
                  <a:pt x="142" y="15"/>
                </a:moveTo>
                <a:lnTo>
                  <a:pt x="137" y="94"/>
                </a:lnTo>
                <a:moveTo>
                  <a:pt x="142" y="94"/>
                </a:moveTo>
                <a:lnTo>
                  <a:pt x="75" y="104"/>
                </a:lnTo>
                <a:moveTo>
                  <a:pt x="85" y="68"/>
                </a:moveTo>
                <a:lnTo>
                  <a:pt x="135" y="58"/>
                </a:lnTo>
                <a:moveTo>
                  <a:pt x="65" y="150"/>
                </a:moveTo>
                <a:lnTo>
                  <a:pt x="161" y="137"/>
                </a:lnTo>
                <a:moveTo>
                  <a:pt x="106" y="30"/>
                </a:moveTo>
                <a:lnTo>
                  <a:pt x="106" y="25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4" name="path 384"/>
          <p:cNvSpPr/>
          <p:nvPr/>
        </p:nvSpPr>
        <p:spPr>
          <a:xfrm>
            <a:off x="8637269" y="7222489"/>
            <a:ext cx="76200" cy="54864"/>
          </a:xfrm>
          <a:custGeom>
            <a:avLst/>
            <a:gdLst/>
            <a:ahLst/>
            <a:cxnLst/>
            <a:rect l="0" t="0" r="0" b="0"/>
            <a:pathLst>
              <a:path w="120" h="86">
                <a:moveTo>
                  <a:pt x="61" y="1"/>
                </a:moveTo>
                <a:lnTo>
                  <a:pt x="97" y="82"/>
                </a:lnTo>
                <a:lnTo>
                  <a:pt x="118" y="82"/>
                </a:lnTo>
                <a:moveTo>
                  <a:pt x="49" y="3"/>
                </a:moveTo>
                <a:lnTo>
                  <a:pt x="30" y="46"/>
                </a:lnTo>
                <a:lnTo>
                  <a:pt x="1" y="8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6" name="path 386"/>
          <p:cNvSpPr/>
          <p:nvPr/>
        </p:nvSpPr>
        <p:spPr>
          <a:xfrm>
            <a:off x="9111234" y="7111238"/>
            <a:ext cx="2069591" cy="161544"/>
          </a:xfrm>
          <a:custGeom>
            <a:avLst/>
            <a:gdLst/>
            <a:ahLst/>
            <a:cxnLst/>
            <a:rect l="0" t="0" r="0" b="0"/>
            <a:pathLst>
              <a:path w="3259" h="254">
                <a:moveTo>
                  <a:pt x="94" y="152"/>
                </a:moveTo>
                <a:lnTo>
                  <a:pt x="87" y="202"/>
                </a:lnTo>
                <a:moveTo>
                  <a:pt x="39" y="152"/>
                </a:moveTo>
                <a:lnTo>
                  <a:pt x="39" y="222"/>
                </a:lnTo>
                <a:moveTo>
                  <a:pt x="130" y="114"/>
                </a:moveTo>
                <a:lnTo>
                  <a:pt x="116" y="253"/>
                </a:lnTo>
                <a:lnTo>
                  <a:pt x="90" y="222"/>
                </a:lnTo>
                <a:moveTo>
                  <a:pt x="5" y="116"/>
                </a:moveTo>
                <a:lnTo>
                  <a:pt x="5" y="250"/>
                </a:lnTo>
                <a:moveTo>
                  <a:pt x="99" y="56"/>
                </a:moveTo>
                <a:lnTo>
                  <a:pt x="94" y="102"/>
                </a:lnTo>
                <a:moveTo>
                  <a:pt x="32" y="56"/>
                </a:moveTo>
                <a:lnTo>
                  <a:pt x="32" y="121"/>
                </a:lnTo>
                <a:moveTo>
                  <a:pt x="1" y="44"/>
                </a:moveTo>
                <a:lnTo>
                  <a:pt x="130" y="32"/>
                </a:lnTo>
                <a:moveTo>
                  <a:pt x="56" y="1"/>
                </a:moveTo>
                <a:lnTo>
                  <a:pt x="68" y="25"/>
                </a:lnTo>
                <a:moveTo>
                  <a:pt x="32" y="109"/>
                </a:moveTo>
                <a:lnTo>
                  <a:pt x="101" y="102"/>
                </a:lnTo>
                <a:moveTo>
                  <a:pt x="32" y="70"/>
                </a:moveTo>
                <a:lnTo>
                  <a:pt x="97" y="65"/>
                </a:lnTo>
                <a:moveTo>
                  <a:pt x="39" y="210"/>
                </a:moveTo>
                <a:lnTo>
                  <a:pt x="94" y="205"/>
                </a:lnTo>
                <a:moveTo>
                  <a:pt x="39" y="166"/>
                </a:moveTo>
                <a:lnTo>
                  <a:pt x="90" y="162"/>
                </a:lnTo>
                <a:moveTo>
                  <a:pt x="5" y="140"/>
                </a:moveTo>
                <a:lnTo>
                  <a:pt x="128" y="128"/>
                </a:lnTo>
                <a:moveTo>
                  <a:pt x="200" y="15"/>
                </a:moveTo>
                <a:lnTo>
                  <a:pt x="176" y="25"/>
                </a:lnTo>
                <a:lnTo>
                  <a:pt x="169" y="46"/>
                </a:lnTo>
                <a:lnTo>
                  <a:pt x="169" y="68"/>
                </a:lnTo>
                <a:lnTo>
                  <a:pt x="176" y="90"/>
                </a:lnTo>
                <a:lnTo>
                  <a:pt x="193" y="102"/>
                </a:lnTo>
                <a:lnTo>
                  <a:pt x="221" y="111"/>
                </a:lnTo>
                <a:lnTo>
                  <a:pt x="245" y="123"/>
                </a:lnTo>
                <a:lnTo>
                  <a:pt x="260" y="145"/>
                </a:lnTo>
                <a:lnTo>
                  <a:pt x="270" y="166"/>
                </a:lnTo>
                <a:lnTo>
                  <a:pt x="270" y="197"/>
                </a:lnTo>
                <a:lnTo>
                  <a:pt x="260" y="219"/>
                </a:lnTo>
                <a:lnTo>
                  <a:pt x="253" y="231"/>
                </a:lnTo>
                <a:lnTo>
                  <a:pt x="231" y="241"/>
                </a:lnTo>
                <a:lnTo>
                  <a:pt x="200" y="241"/>
                </a:lnTo>
                <a:lnTo>
                  <a:pt x="176" y="231"/>
                </a:lnTo>
                <a:lnTo>
                  <a:pt x="169" y="219"/>
                </a:lnTo>
                <a:lnTo>
                  <a:pt x="161" y="197"/>
                </a:lnTo>
                <a:lnTo>
                  <a:pt x="161" y="166"/>
                </a:lnTo>
                <a:lnTo>
                  <a:pt x="169" y="145"/>
                </a:lnTo>
                <a:lnTo>
                  <a:pt x="185" y="123"/>
                </a:lnTo>
                <a:lnTo>
                  <a:pt x="207" y="111"/>
                </a:lnTo>
                <a:lnTo>
                  <a:pt x="238" y="102"/>
                </a:lnTo>
                <a:lnTo>
                  <a:pt x="253" y="90"/>
                </a:lnTo>
                <a:lnTo>
                  <a:pt x="260" y="68"/>
                </a:lnTo>
                <a:lnTo>
                  <a:pt x="260" y="46"/>
                </a:lnTo>
                <a:lnTo>
                  <a:pt x="253" y="25"/>
                </a:lnTo>
                <a:lnTo>
                  <a:pt x="231" y="15"/>
                </a:lnTo>
                <a:lnTo>
                  <a:pt x="200" y="15"/>
                </a:lnTo>
                <a:close/>
                <a:moveTo>
                  <a:pt x="361" y="15"/>
                </a:moveTo>
                <a:lnTo>
                  <a:pt x="337" y="25"/>
                </a:lnTo>
                <a:lnTo>
                  <a:pt x="322" y="58"/>
                </a:lnTo>
                <a:lnTo>
                  <a:pt x="315" y="111"/>
                </a:lnTo>
                <a:lnTo>
                  <a:pt x="315" y="145"/>
                </a:lnTo>
                <a:lnTo>
                  <a:pt x="322" y="197"/>
                </a:lnTo>
                <a:lnTo>
                  <a:pt x="337" y="231"/>
                </a:lnTo>
                <a:lnTo>
                  <a:pt x="361" y="241"/>
                </a:lnTo>
                <a:lnTo>
                  <a:pt x="375" y="241"/>
                </a:lnTo>
                <a:lnTo>
                  <a:pt x="399" y="231"/>
                </a:lnTo>
                <a:lnTo>
                  <a:pt x="413" y="197"/>
                </a:lnTo>
                <a:lnTo>
                  <a:pt x="421" y="145"/>
                </a:lnTo>
                <a:lnTo>
                  <a:pt x="421" y="111"/>
                </a:lnTo>
                <a:lnTo>
                  <a:pt x="413" y="58"/>
                </a:lnTo>
                <a:lnTo>
                  <a:pt x="399" y="25"/>
                </a:lnTo>
                <a:lnTo>
                  <a:pt x="375" y="15"/>
                </a:lnTo>
                <a:lnTo>
                  <a:pt x="361" y="15"/>
                </a:lnTo>
                <a:close/>
                <a:moveTo>
                  <a:pt x="466" y="145"/>
                </a:moveTo>
                <a:lnTo>
                  <a:pt x="603" y="145"/>
                </a:lnTo>
                <a:moveTo>
                  <a:pt x="665" y="58"/>
                </a:moveTo>
                <a:lnTo>
                  <a:pt x="680" y="46"/>
                </a:lnTo>
                <a:lnTo>
                  <a:pt x="704" y="15"/>
                </a:lnTo>
                <a:lnTo>
                  <a:pt x="704" y="241"/>
                </a:lnTo>
                <a:moveTo>
                  <a:pt x="833" y="15"/>
                </a:moveTo>
                <a:lnTo>
                  <a:pt x="810" y="25"/>
                </a:lnTo>
                <a:lnTo>
                  <a:pt x="795" y="58"/>
                </a:lnTo>
                <a:lnTo>
                  <a:pt x="788" y="111"/>
                </a:lnTo>
                <a:lnTo>
                  <a:pt x="788" y="145"/>
                </a:lnTo>
                <a:lnTo>
                  <a:pt x="795" y="197"/>
                </a:lnTo>
                <a:lnTo>
                  <a:pt x="810" y="231"/>
                </a:lnTo>
                <a:lnTo>
                  <a:pt x="833" y="241"/>
                </a:lnTo>
                <a:lnTo>
                  <a:pt x="848" y="241"/>
                </a:lnTo>
                <a:lnTo>
                  <a:pt x="872" y="231"/>
                </a:lnTo>
                <a:lnTo>
                  <a:pt x="886" y="197"/>
                </a:lnTo>
                <a:lnTo>
                  <a:pt x="893" y="145"/>
                </a:lnTo>
                <a:lnTo>
                  <a:pt x="893" y="111"/>
                </a:lnTo>
                <a:lnTo>
                  <a:pt x="886" y="58"/>
                </a:lnTo>
                <a:lnTo>
                  <a:pt x="872" y="25"/>
                </a:lnTo>
                <a:lnTo>
                  <a:pt x="848" y="15"/>
                </a:lnTo>
                <a:lnTo>
                  <a:pt x="833" y="15"/>
                </a:lnTo>
                <a:close/>
                <a:moveTo>
                  <a:pt x="987" y="15"/>
                </a:moveTo>
                <a:lnTo>
                  <a:pt x="963" y="25"/>
                </a:lnTo>
                <a:lnTo>
                  <a:pt x="949" y="58"/>
                </a:lnTo>
                <a:lnTo>
                  <a:pt x="939" y="111"/>
                </a:lnTo>
                <a:lnTo>
                  <a:pt x="939" y="145"/>
                </a:lnTo>
                <a:lnTo>
                  <a:pt x="949" y="197"/>
                </a:lnTo>
                <a:lnTo>
                  <a:pt x="963" y="231"/>
                </a:lnTo>
                <a:lnTo>
                  <a:pt x="987" y="241"/>
                </a:lnTo>
                <a:lnTo>
                  <a:pt x="1001" y="241"/>
                </a:lnTo>
                <a:lnTo>
                  <a:pt x="1023" y="231"/>
                </a:lnTo>
                <a:lnTo>
                  <a:pt x="1040" y="197"/>
                </a:lnTo>
                <a:lnTo>
                  <a:pt x="1047" y="145"/>
                </a:lnTo>
                <a:lnTo>
                  <a:pt x="1047" y="111"/>
                </a:lnTo>
                <a:lnTo>
                  <a:pt x="1040" y="58"/>
                </a:lnTo>
                <a:lnTo>
                  <a:pt x="1023" y="25"/>
                </a:lnTo>
                <a:lnTo>
                  <a:pt x="1001" y="15"/>
                </a:lnTo>
                <a:lnTo>
                  <a:pt x="987" y="15"/>
                </a:lnTo>
                <a:close/>
                <a:moveTo>
                  <a:pt x="1184" y="123"/>
                </a:moveTo>
                <a:lnTo>
                  <a:pt x="1170" y="102"/>
                </a:lnTo>
                <a:lnTo>
                  <a:pt x="1153" y="90"/>
                </a:lnTo>
                <a:lnTo>
                  <a:pt x="1131" y="90"/>
                </a:lnTo>
                <a:lnTo>
                  <a:pt x="1117" y="102"/>
                </a:lnTo>
                <a:lnTo>
                  <a:pt x="1100" y="123"/>
                </a:lnTo>
                <a:lnTo>
                  <a:pt x="1093" y="154"/>
                </a:lnTo>
                <a:lnTo>
                  <a:pt x="1093" y="176"/>
                </a:lnTo>
                <a:lnTo>
                  <a:pt x="1100" y="210"/>
                </a:lnTo>
                <a:lnTo>
                  <a:pt x="1117" y="231"/>
                </a:lnTo>
                <a:lnTo>
                  <a:pt x="1131" y="241"/>
                </a:lnTo>
                <a:lnTo>
                  <a:pt x="1153" y="241"/>
                </a:lnTo>
                <a:lnTo>
                  <a:pt x="1170" y="231"/>
                </a:lnTo>
                <a:lnTo>
                  <a:pt x="1184" y="210"/>
                </a:lnTo>
                <a:moveTo>
                  <a:pt x="1230" y="241"/>
                </a:moveTo>
                <a:lnTo>
                  <a:pt x="1230" y="90"/>
                </a:lnTo>
                <a:moveTo>
                  <a:pt x="1230" y="133"/>
                </a:moveTo>
                <a:lnTo>
                  <a:pt x="1253" y="102"/>
                </a:lnTo>
                <a:lnTo>
                  <a:pt x="1268" y="90"/>
                </a:lnTo>
                <a:lnTo>
                  <a:pt x="1292" y="90"/>
                </a:lnTo>
                <a:lnTo>
                  <a:pt x="1306" y="102"/>
                </a:lnTo>
                <a:lnTo>
                  <a:pt x="1313" y="133"/>
                </a:lnTo>
                <a:lnTo>
                  <a:pt x="1313" y="241"/>
                </a:lnTo>
                <a:moveTo>
                  <a:pt x="1313" y="133"/>
                </a:moveTo>
                <a:lnTo>
                  <a:pt x="1337" y="102"/>
                </a:lnTo>
                <a:lnTo>
                  <a:pt x="1352" y="90"/>
                </a:lnTo>
                <a:lnTo>
                  <a:pt x="1376" y="90"/>
                </a:lnTo>
                <a:lnTo>
                  <a:pt x="1390" y="102"/>
                </a:lnTo>
                <a:lnTo>
                  <a:pt x="1397" y="133"/>
                </a:lnTo>
                <a:lnTo>
                  <a:pt x="1397" y="241"/>
                </a:lnTo>
                <a:moveTo>
                  <a:pt x="1486" y="178"/>
                </a:moveTo>
                <a:lnTo>
                  <a:pt x="1491" y="185"/>
                </a:lnTo>
                <a:lnTo>
                  <a:pt x="1501" y="185"/>
                </a:lnTo>
                <a:lnTo>
                  <a:pt x="1505" y="178"/>
                </a:lnTo>
                <a:moveTo>
                  <a:pt x="1505" y="178"/>
                </a:moveTo>
                <a:lnTo>
                  <a:pt x="1501" y="171"/>
                </a:lnTo>
                <a:lnTo>
                  <a:pt x="1491" y="171"/>
                </a:lnTo>
                <a:lnTo>
                  <a:pt x="1486" y="178"/>
                </a:lnTo>
                <a:moveTo>
                  <a:pt x="1503" y="178"/>
                </a:moveTo>
                <a:lnTo>
                  <a:pt x="1498" y="171"/>
                </a:lnTo>
                <a:lnTo>
                  <a:pt x="1491" y="171"/>
                </a:lnTo>
                <a:lnTo>
                  <a:pt x="1489" y="178"/>
                </a:lnTo>
                <a:moveTo>
                  <a:pt x="1489" y="178"/>
                </a:moveTo>
                <a:lnTo>
                  <a:pt x="1491" y="185"/>
                </a:lnTo>
                <a:lnTo>
                  <a:pt x="1498" y="185"/>
                </a:lnTo>
                <a:lnTo>
                  <a:pt x="1503" y="178"/>
                </a:lnTo>
                <a:moveTo>
                  <a:pt x="1501" y="178"/>
                </a:moveTo>
                <a:lnTo>
                  <a:pt x="1496" y="174"/>
                </a:lnTo>
                <a:lnTo>
                  <a:pt x="1491" y="178"/>
                </a:lnTo>
                <a:moveTo>
                  <a:pt x="1491" y="178"/>
                </a:moveTo>
                <a:lnTo>
                  <a:pt x="1496" y="183"/>
                </a:lnTo>
                <a:lnTo>
                  <a:pt x="1501" y="178"/>
                </a:lnTo>
                <a:moveTo>
                  <a:pt x="1498" y="178"/>
                </a:moveTo>
                <a:lnTo>
                  <a:pt x="1496" y="176"/>
                </a:lnTo>
                <a:lnTo>
                  <a:pt x="1493" y="178"/>
                </a:lnTo>
                <a:moveTo>
                  <a:pt x="1493" y="178"/>
                </a:moveTo>
                <a:lnTo>
                  <a:pt x="1498" y="178"/>
                </a:lnTo>
                <a:moveTo>
                  <a:pt x="1508" y="181"/>
                </a:moveTo>
                <a:lnTo>
                  <a:pt x="1508" y="195"/>
                </a:lnTo>
                <a:lnTo>
                  <a:pt x="1501" y="210"/>
                </a:lnTo>
                <a:lnTo>
                  <a:pt x="1489" y="222"/>
                </a:lnTo>
                <a:lnTo>
                  <a:pt x="1474" y="224"/>
                </a:lnTo>
                <a:moveTo>
                  <a:pt x="1753" y="128"/>
                </a:moveTo>
                <a:lnTo>
                  <a:pt x="1762" y="162"/>
                </a:lnTo>
                <a:moveTo>
                  <a:pt x="1784" y="49"/>
                </a:moveTo>
                <a:lnTo>
                  <a:pt x="1784" y="219"/>
                </a:lnTo>
                <a:lnTo>
                  <a:pt x="1762" y="190"/>
                </a:lnTo>
                <a:moveTo>
                  <a:pt x="1753" y="99"/>
                </a:moveTo>
                <a:lnTo>
                  <a:pt x="1817" y="85"/>
                </a:lnTo>
                <a:moveTo>
                  <a:pt x="1724" y="118"/>
                </a:moveTo>
                <a:lnTo>
                  <a:pt x="1724" y="222"/>
                </a:lnTo>
                <a:lnTo>
                  <a:pt x="1743" y="236"/>
                </a:lnTo>
                <a:lnTo>
                  <a:pt x="1817" y="236"/>
                </a:lnTo>
                <a:lnTo>
                  <a:pt x="1815" y="181"/>
                </a:lnTo>
                <a:moveTo>
                  <a:pt x="1705" y="118"/>
                </a:moveTo>
                <a:lnTo>
                  <a:pt x="1697" y="166"/>
                </a:lnTo>
                <a:lnTo>
                  <a:pt x="1685" y="202"/>
                </a:lnTo>
                <a:lnTo>
                  <a:pt x="1659" y="250"/>
                </a:lnTo>
                <a:moveTo>
                  <a:pt x="1669" y="121"/>
                </a:moveTo>
                <a:lnTo>
                  <a:pt x="1748" y="104"/>
                </a:lnTo>
                <a:moveTo>
                  <a:pt x="1700" y="73"/>
                </a:moveTo>
                <a:lnTo>
                  <a:pt x="1736" y="65"/>
                </a:lnTo>
                <a:moveTo>
                  <a:pt x="1815" y="5"/>
                </a:moveTo>
                <a:lnTo>
                  <a:pt x="1791" y="51"/>
                </a:lnTo>
                <a:moveTo>
                  <a:pt x="1690" y="5"/>
                </a:moveTo>
                <a:lnTo>
                  <a:pt x="1678" y="68"/>
                </a:lnTo>
                <a:moveTo>
                  <a:pt x="1685" y="27"/>
                </a:moveTo>
                <a:lnTo>
                  <a:pt x="1808" y="13"/>
                </a:lnTo>
                <a:moveTo>
                  <a:pt x="1928" y="193"/>
                </a:moveTo>
                <a:lnTo>
                  <a:pt x="1988" y="188"/>
                </a:lnTo>
                <a:moveTo>
                  <a:pt x="1921" y="253"/>
                </a:moveTo>
                <a:lnTo>
                  <a:pt x="1921" y="130"/>
                </a:lnTo>
                <a:moveTo>
                  <a:pt x="1853" y="58"/>
                </a:moveTo>
                <a:lnTo>
                  <a:pt x="1853" y="166"/>
                </a:lnTo>
                <a:moveTo>
                  <a:pt x="1853" y="80"/>
                </a:moveTo>
                <a:lnTo>
                  <a:pt x="1901" y="73"/>
                </a:lnTo>
                <a:moveTo>
                  <a:pt x="1906" y="65"/>
                </a:moveTo>
                <a:lnTo>
                  <a:pt x="1897" y="166"/>
                </a:lnTo>
                <a:lnTo>
                  <a:pt x="1887" y="150"/>
                </a:lnTo>
                <a:moveTo>
                  <a:pt x="1877" y="1"/>
                </a:moveTo>
                <a:lnTo>
                  <a:pt x="1877" y="253"/>
                </a:lnTo>
                <a:moveTo>
                  <a:pt x="1921" y="145"/>
                </a:moveTo>
                <a:lnTo>
                  <a:pt x="1995" y="135"/>
                </a:lnTo>
                <a:moveTo>
                  <a:pt x="2000" y="128"/>
                </a:moveTo>
                <a:lnTo>
                  <a:pt x="1990" y="243"/>
                </a:lnTo>
                <a:moveTo>
                  <a:pt x="1957" y="142"/>
                </a:moveTo>
                <a:lnTo>
                  <a:pt x="1957" y="238"/>
                </a:lnTo>
                <a:moveTo>
                  <a:pt x="1921" y="243"/>
                </a:moveTo>
                <a:lnTo>
                  <a:pt x="1990" y="236"/>
                </a:lnTo>
                <a:moveTo>
                  <a:pt x="1921" y="32"/>
                </a:moveTo>
                <a:lnTo>
                  <a:pt x="1993" y="22"/>
                </a:lnTo>
                <a:moveTo>
                  <a:pt x="1933" y="54"/>
                </a:moveTo>
                <a:lnTo>
                  <a:pt x="1933" y="128"/>
                </a:lnTo>
                <a:moveTo>
                  <a:pt x="1933" y="65"/>
                </a:moveTo>
                <a:lnTo>
                  <a:pt x="1985" y="58"/>
                </a:lnTo>
                <a:moveTo>
                  <a:pt x="1985" y="54"/>
                </a:moveTo>
                <a:lnTo>
                  <a:pt x="1978" y="104"/>
                </a:lnTo>
                <a:moveTo>
                  <a:pt x="1933" y="111"/>
                </a:moveTo>
                <a:lnTo>
                  <a:pt x="1985" y="104"/>
                </a:lnTo>
                <a:moveTo>
                  <a:pt x="2060" y="15"/>
                </a:moveTo>
                <a:lnTo>
                  <a:pt x="2036" y="25"/>
                </a:lnTo>
                <a:lnTo>
                  <a:pt x="2029" y="46"/>
                </a:lnTo>
                <a:lnTo>
                  <a:pt x="2029" y="68"/>
                </a:lnTo>
                <a:lnTo>
                  <a:pt x="2036" y="90"/>
                </a:lnTo>
                <a:lnTo>
                  <a:pt x="2053" y="102"/>
                </a:lnTo>
                <a:lnTo>
                  <a:pt x="2084" y="111"/>
                </a:lnTo>
                <a:lnTo>
                  <a:pt x="2105" y="123"/>
                </a:lnTo>
                <a:lnTo>
                  <a:pt x="2120" y="145"/>
                </a:lnTo>
                <a:lnTo>
                  <a:pt x="2130" y="166"/>
                </a:lnTo>
                <a:lnTo>
                  <a:pt x="2130" y="197"/>
                </a:lnTo>
                <a:lnTo>
                  <a:pt x="2120" y="219"/>
                </a:lnTo>
                <a:lnTo>
                  <a:pt x="2113" y="231"/>
                </a:lnTo>
                <a:lnTo>
                  <a:pt x="2091" y="241"/>
                </a:lnTo>
                <a:lnTo>
                  <a:pt x="2060" y="241"/>
                </a:lnTo>
                <a:lnTo>
                  <a:pt x="2036" y="231"/>
                </a:lnTo>
                <a:lnTo>
                  <a:pt x="2029" y="219"/>
                </a:lnTo>
                <a:lnTo>
                  <a:pt x="2021" y="197"/>
                </a:lnTo>
                <a:lnTo>
                  <a:pt x="2021" y="166"/>
                </a:lnTo>
                <a:lnTo>
                  <a:pt x="2029" y="145"/>
                </a:lnTo>
                <a:lnTo>
                  <a:pt x="2045" y="123"/>
                </a:lnTo>
                <a:lnTo>
                  <a:pt x="2067" y="111"/>
                </a:lnTo>
                <a:lnTo>
                  <a:pt x="2098" y="102"/>
                </a:lnTo>
                <a:lnTo>
                  <a:pt x="2113" y="90"/>
                </a:lnTo>
                <a:lnTo>
                  <a:pt x="2120" y="68"/>
                </a:lnTo>
                <a:lnTo>
                  <a:pt x="2120" y="46"/>
                </a:lnTo>
                <a:lnTo>
                  <a:pt x="2113" y="25"/>
                </a:lnTo>
                <a:lnTo>
                  <a:pt x="2091" y="15"/>
                </a:lnTo>
                <a:lnTo>
                  <a:pt x="2060" y="15"/>
                </a:lnTo>
                <a:close/>
                <a:moveTo>
                  <a:pt x="2221" y="15"/>
                </a:moveTo>
                <a:lnTo>
                  <a:pt x="2197" y="25"/>
                </a:lnTo>
                <a:lnTo>
                  <a:pt x="2182" y="58"/>
                </a:lnTo>
                <a:lnTo>
                  <a:pt x="2175" y="111"/>
                </a:lnTo>
                <a:lnTo>
                  <a:pt x="2175" y="145"/>
                </a:lnTo>
                <a:lnTo>
                  <a:pt x="2182" y="197"/>
                </a:lnTo>
                <a:lnTo>
                  <a:pt x="2197" y="231"/>
                </a:lnTo>
                <a:lnTo>
                  <a:pt x="2221" y="241"/>
                </a:lnTo>
                <a:lnTo>
                  <a:pt x="2235" y="241"/>
                </a:lnTo>
                <a:lnTo>
                  <a:pt x="2259" y="231"/>
                </a:lnTo>
                <a:lnTo>
                  <a:pt x="2273" y="197"/>
                </a:lnTo>
                <a:lnTo>
                  <a:pt x="2281" y="145"/>
                </a:lnTo>
                <a:lnTo>
                  <a:pt x="2281" y="111"/>
                </a:lnTo>
                <a:lnTo>
                  <a:pt x="2273" y="58"/>
                </a:lnTo>
                <a:lnTo>
                  <a:pt x="2259" y="25"/>
                </a:lnTo>
                <a:lnTo>
                  <a:pt x="2235" y="15"/>
                </a:lnTo>
                <a:lnTo>
                  <a:pt x="2221" y="15"/>
                </a:lnTo>
                <a:close/>
                <a:moveTo>
                  <a:pt x="2326" y="145"/>
                </a:moveTo>
                <a:lnTo>
                  <a:pt x="2465" y="145"/>
                </a:lnTo>
                <a:moveTo>
                  <a:pt x="2525" y="58"/>
                </a:moveTo>
                <a:lnTo>
                  <a:pt x="2540" y="46"/>
                </a:lnTo>
                <a:lnTo>
                  <a:pt x="2564" y="15"/>
                </a:lnTo>
                <a:lnTo>
                  <a:pt x="2564" y="241"/>
                </a:lnTo>
                <a:moveTo>
                  <a:pt x="2693" y="15"/>
                </a:moveTo>
                <a:lnTo>
                  <a:pt x="2670" y="25"/>
                </a:lnTo>
                <a:lnTo>
                  <a:pt x="2655" y="58"/>
                </a:lnTo>
                <a:lnTo>
                  <a:pt x="2648" y="111"/>
                </a:lnTo>
                <a:lnTo>
                  <a:pt x="2648" y="145"/>
                </a:lnTo>
                <a:lnTo>
                  <a:pt x="2655" y="197"/>
                </a:lnTo>
                <a:lnTo>
                  <a:pt x="2670" y="231"/>
                </a:lnTo>
                <a:lnTo>
                  <a:pt x="2693" y="241"/>
                </a:lnTo>
                <a:lnTo>
                  <a:pt x="2708" y="241"/>
                </a:lnTo>
                <a:lnTo>
                  <a:pt x="2732" y="231"/>
                </a:lnTo>
                <a:lnTo>
                  <a:pt x="2746" y="197"/>
                </a:lnTo>
                <a:lnTo>
                  <a:pt x="2753" y="145"/>
                </a:lnTo>
                <a:lnTo>
                  <a:pt x="2753" y="111"/>
                </a:lnTo>
                <a:lnTo>
                  <a:pt x="2746" y="58"/>
                </a:lnTo>
                <a:lnTo>
                  <a:pt x="2732" y="25"/>
                </a:lnTo>
                <a:lnTo>
                  <a:pt x="2708" y="15"/>
                </a:lnTo>
                <a:lnTo>
                  <a:pt x="2693" y="15"/>
                </a:lnTo>
                <a:close/>
                <a:moveTo>
                  <a:pt x="2847" y="15"/>
                </a:moveTo>
                <a:lnTo>
                  <a:pt x="2823" y="25"/>
                </a:lnTo>
                <a:lnTo>
                  <a:pt x="2809" y="58"/>
                </a:lnTo>
                <a:lnTo>
                  <a:pt x="2801" y="111"/>
                </a:lnTo>
                <a:lnTo>
                  <a:pt x="2801" y="145"/>
                </a:lnTo>
                <a:lnTo>
                  <a:pt x="2809" y="197"/>
                </a:lnTo>
                <a:lnTo>
                  <a:pt x="2823" y="231"/>
                </a:lnTo>
                <a:lnTo>
                  <a:pt x="2847" y="241"/>
                </a:lnTo>
                <a:lnTo>
                  <a:pt x="2861" y="241"/>
                </a:lnTo>
                <a:lnTo>
                  <a:pt x="2885" y="231"/>
                </a:lnTo>
                <a:lnTo>
                  <a:pt x="2900" y="197"/>
                </a:lnTo>
                <a:lnTo>
                  <a:pt x="2907" y="145"/>
                </a:lnTo>
                <a:lnTo>
                  <a:pt x="2907" y="111"/>
                </a:lnTo>
                <a:lnTo>
                  <a:pt x="2900" y="58"/>
                </a:lnTo>
                <a:lnTo>
                  <a:pt x="2885" y="25"/>
                </a:lnTo>
                <a:lnTo>
                  <a:pt x="2861" y="15"/>
                </a:lnTo>
                <a:lnTo>
                  <a:pt x="2847" y="15"/>
                </a:lnTo>
                <a:close/>
                <a:moveTo>
                  <a:pt x="3044" y="123"/>
                </a:moveTo>
                <a:lnTo>
                  <a:pt x="3030" y="102"/>
                </a:lnTo>
                <a:lnTo>
                  <a:pt x="3015" y="90"/>
                </a:lnTo>
                <a:lnTo>
                  <a:pt x="2991" y="90"/>
                </a:lnTo>
                <a:lnTo>
                  <a:pt x="2977" y="102"/>
                </a:lnTo>
                <a:lnTo>
                  <a:pt x="2960" y="123"/>
                </a:lnTo>
                <a:lnTo>
                  <a:pt x="2953" y="154"/>
                </a:lnTo>
                <a:lnTo>
                  <a:pt x="2953" y="176"/>
                </a:lnTo>
                <a:lnTo>
                  <a:pt x="2960" y="210"/>
                </a:lnTo>
                <a:lnTo>
                  <a:pt x="2977" y="231"/>
                </a:lnTo>
                <a:lnTo>
                  <a:pt x="2991" y="241"/>
                </a:lnTo>
                <a:lnTo>
                  <a:pt x="3015" y="241"/>
                </a:lnTo>
                <a:lnTo>
                  <a:pt x="3030" y="231"/>
                </a:lnTo>
                <a:lnTo>
                  <a:pt x="3044" y="210"/>
                </a:lnTo>
                <a:moveTo>
                  <a:pt x="3090" y="241"/>
                </a:moveTo>
                <a:lnTo>
                  <a:pt x="3090" y="90"/>
                </a:lnTo>
                <a:moveTo>
                  <a:pt x="3090" y="133"/>
                </a:moveTo>
                <a:lnTo>
                  <a:pt x="3113" y="102"/>
                </a:lnTo>
                <a:lnTo>
                  <a:pt x="3128" y="90"/>
                </a:lnTo>
                <a:lnTo>
                  <a:pt x="3152" y="90"/>
                </a:lnTo>
                <a:lnTo>
                  <a:pt x="3166" y="102"/>
                </a:lnTo>
                <a:lnTo>
                  <a:pt x="3173" y="133"/>
                </a:lnTo>
                <a:lnTo>
                  <a:pt x="3173" y="241"/>
                </a:lnTo>
                <a:moveTo>
                  <a:pt x="3173" y="133"/>
                </a:moveTo>
                <a:lnTo>
                  <a:pt x="3197" y="102"/>
                </a:lnTo>
                <a:lnTo>
                  <a:pt x="3212" y="90"/>
                </a:lnTo>
                <a:lnTo>
                  <a:pt x="3236" y="90"/>
                </a:lnTo>
                <a:lnTo>
                  <a:pt x="3250" y="102"/>
                </a:lnTo>
                <a:lnTo>
                  <a:pt x="3257" y="133"/>
                </a:lnTo>
                <a:lnTo>
                  <a:pt x="3257" y="24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88" name="path 388"/>
          <p:cNvSpPr/>
          <p:nvPr/>
        </p:nvSpPr>
        <p:spPr>
          <a:xfrm>
            <a:off x="4092702" y="7462435"/>
            <a:ext cx="569975" cy="174335"/>
          </a:xfrm>
          <a:custGeom>
            <a:avLst/>
            <a:gdLst/>
            <a:ahLst/>
            <a:cxnLst/>
            <a:rect l="0" t="0" r="0" b="0"/>
            <a:pathLst>
              <a:path w="897" h="274">
                <a:moveTo>
                  <a:pt x="118" y="14"/>
                </a:moveTo>
                <a:lnTo>
                  <a:pt x="118" y="264"/>
                </a:lnTo>
                <a:moveTo>
                  <a:pt x="154" y="151"/>
                </a:moveTo>
                <a:lnTo>
                  <a:pt x="87" y="158"/>
                </a:lnTo>
                <a:moveTo>
                  <a:pt x="154" y="69"/>
                </a:moveTo>
                <a:lnTo>
                  <a:pt x="147" y="151"/>
                </a:lnTo>
                <a:moveTo>
                  <a:pt x="87" y="86"/>
                </a:moveTo>
                <a:lnTo>
                  <a:pt x="150" y="76"/>
                </a:lnTo>
                <a:moveTo>
                  <a:pt x="87" y="69"/>
                </a:moveTo>
                <a:lnTo>
                  <a:pt x="87" y="172"/>
                </a:lnTo>
                <a:moveTo>
                  <a:pt x="68" y="14"/>
                </a:moveTo>
                <a:lnTo>
                  <a:pt x="15" y="62"/>
                </a:lnTo>
                <a:moveTo>
                  <a:pt x="5" y="103"/>
                </a:moveTo>
                <a:lnTo>
                  <a:pt x="73" y="91"/>
                </a:lnTo>
                <a:moveTo>
                  <a:pt x="46" y="40"/>
                </a:moveTo>
                <a:lnTo>
                  <a:pt x="46" y="254"/>
                </a:lnTo>
                <a:moveTo>
                  <a:pt x="46" y="96"/>
                </a:moveTo>
                <a:lnTo>
                  <a:pt x="25" y="146"/>
                </a:lnTo>
                <a:lnTo>
                  <a:pt x="1" y="194"/>
                </a:lnTo>
                <a:moveTo>
                  <a:pt x="46" y="110"/>
                </a:moveTo>
                <a:lnTo>
                  <a:pt x="70" y="141"/>
                </a:lnTo>
                <a:moveTo>
                  <a:pt x="224" y="14"/>
                </a:moveTo>
                <a:lnTo>
                  <a:pt x="224" y="261"/>
                </a:lnTo>
                <a:moveTo>
                  <a:pt x="224" y="81"/>
                </a:moveTo>
                <a:lnTo>
                  <a:pt x="181" y="196"/>
                </a:lnTo>
                <a:moveTo>
                  <a:pt x="224" y="86"/>
                </a:moveTo>
                <a:lnTo>
                  <a:pt x="248" y="132"/>
                </a:lnTo>
                <a:moveTo>
                  <a:pt x="188" y="88"/>
                </a:moveTo>
                <a:lnTo>
                  <a:pt x="238" y="79"/>
                </a:lnTo>
                <a:moveTo>
                  <a:pt x="250" y="76"/>
                </a:moveTo>
                <a:lnTo>
                  <a:pt x="332" y="69"/>
                </a:lnTo>
                <a:moveTo>
                  <a:pt x="265" y="93"/>
                </a:moveTo>
                <a:lnTo>
                  <a:pt x="265" y="247"/>
                </a:lnTo>
                <a:moveTo>
                  <a:pt x="234" y="249"/>
                </a:moveTo>
                <a:lnTo>
                  <a:pt x="344" y="240"/>
                </a:lnTo>
                <a:moveTo>
                  <a:pt x="318" y="88"/>
                </a:moveTo>
                <a:lnTo>
                  <a:pt x="315" y="242"/>
                </a:lnTo>
                <a:moveTo>
                  <a:pt x="265" y="204"/>
                </a:moveTo>
                <a:lnTo>
                  <a:pt x="303" y="199"/>
                </a:lnTo>
                <a:moveTo>
                  <a:pt x="265" y="170"/>
                </a:moveTo>
                <a:lnTo>
                  <a:pt x="303" y="165"/>
                </a:lnTo>
                <a:moveTo>
                  <a:pt x="265" y="136"/>
                </a:moveTo>
                <a:lnTo>
                  <a:pt x="303" y="132"/>
                </a:lnTo>
                <a:moveTo>
                  <a:pt x="265" y="105"/>
                </a:moveTo>
                <a:lnTo>
                  <a:pt x="318" y="100"/>
                </a:lnTo>
                <a:moveTo>
                  <a:pt x="286" y="12"/>
                </a:moveTo>
                <a:lnTo>
                  <a:pt x="284" y="103"/>
                </a:lnTo>
                <a:moveTo>
                  <a:pt x="531" y="79"/>
                </a:moveTo>
                <a:lnTo>
                  <a:pt x="373" y="100"/>
                </a:lnTo>
                <a:moveTo>
                  <a:pt x="438" y="91"/>
                </a:moveTo>
                <a:lnTo>
                  <a:pt x="435" y="2"/>
                </a:lnTo>
                <a:moveTo>
                  <a:pt x="481" y="0"/>
                </a:moveTo>
                <a:lnTo>
                  <a:pt x="471" y="86"/>
                </a:lnTo>
                <a:moveTo>
                  <a:pt x="416" y="110"/>
                </a:moveTo>
                <a:lnTo>
                  <a:pt x="416" y="211"/>
                </a:lnTo>
                <a:moveTo>
                  <a:pt x="493" y="187"/>
                </a:moveTo>
                <a:lnTo>
                  <a:pt x="500" y="108"/>
                </a:lnTo>
                <a:moveTo>
                  <a:pt x="428" y="158"/>
                </a:moveTo>
                <a:lnTo>
                  <a:pt x="481" y="151"/>
                </a:lnTo>
                <a:moveTo>
                  <a:pt x="454" y="91"/>
                </a:moveTo>
                <a:lnTo>
                  <a:pt x="454" y="194"/>
                </a:lnTo>
                <a:moveTo>
                  <a:pt x="442" y="213"/>
                </a:moveTo>
                <a:lnTo>
                  <a:pt x="387" y="273"/>
                </a:lnTo>
                <a:moveTo>
                  <a:pt x="466" y="208"/>
                </a:moveTo>
                <a:lnTo>
                  <a:pt x="510" y="264"/>
                </a:lnTo>
                <a:moveTo>
                  <a:pt x="512" y="43"/>
                </a:moveTo>
                <a:lnTo>
                  <a:pt x="397" y="57"/>
                </a:lnTo>
                <a:moveTo>
                  <a:pt x="416" y="132"/>
                </a:moveTo>
                <a:lnTo>
                  <a:pt x="498" y="122"/>
                </a:lnTo>
                <a:moveTo>
                  <a:pt x="498" y="189"/>
                </a:moveTo>
                <a:lnTo>
                  <a:pt x="416" y="201"/>
                </a:lnTo>
                <a:moveTo>
                  <a:pt x="642" y="26"/>
                </a:moveTo>
                <a:lnTo>
                  <a:pt x="601" y="105"/>
                </a:lnTo>
                <a:lnTo>
                  <a:pt x="555" y="165"/>
                </a:lnTo>
                <a:moveTo>
                  <a:pt x="637" y="45"/>
                </a:moveTo>
                <a:lnTo>
                  <a:pt x="709" y="141"/>
                </a:lnTo>
                <a:lnTo>
                  <a:pt x="721" y="141"/>
                </a:lnTo>
                <a:moveTo>
                  <a:pt x="565" y="254"/>
                </a:moveTo>
                <a:lnTo>
                  <a:pt x="709" y="240"/>
                </a:lnTo>
                <a:moveTo>
                  <a:pt x="639" y="244"/>
                </a:moveTo>
                <a:lnTo>
                  <a:pt x="639" y="117"/>
                </a:lnTo>
                <a:moveTo>
                  <a:pt x="603" y="189"/>
                </a:moveTo>
                <a:lnTo>
                  <a:pt x="613" y="228"/>
                </a:lnTo>
                <a:moveTo>
                  <a:pt x="656" y="235"/>
                </a:moveTo>
                <a:lnTo>
                  <a:pt x="673" y="184"/>
                </a:lnTo>
                <a:moveTo>
                  <a:pt x="682" y="163"/>
                </a:moveTo>
                <a:lnTo>
                  <a:pt x="591" y="172"/>
                </a:lnTo>
                <a:moveTo>
                  <a:pt x="605" y="122"/>
                </a:moveTo>
                <a:lnTo>
                  <a:pt x="668" y="112"/>
                </a:lnTo>
                <a:moveTo>
                  <a:pt x="850" y="261"/>
                </a:moveTo>
                <a:lnTo>
                  <a:pt x="850" y="12"/>
                </a:lnTo>
                <a:moveTo>
                  <a:pt x="896" y="105"/>
                </a:moveTo>
                <a:lnTo>
                  <a:pt x="805" y="122"/>
                </a:lnTo>
                <a:moveTo>
                  <a:pt x="752" y="72"/>
                </a:moveTo>
                <a:lnTo>
                  <a:pt x="752" y="177"/>
                </a:lnTo>
                <a:moveTo>
                  <a:pt x="752" y="163"/>
                </a:moveTo>
                <a:lnTo>
                  <a:pt x="798" y="153"/>
                </a:lnTo>
                <a:moveTo>
                  <a:pt x="793" y="153"/>
                </a:moveTo>
                <a:lnTo>
                  <a:pt x="795" y="76"/>
                </a:lnTo>
                <a:moveTo>
                  <a:pt x="795" y="81"/>
                </a:moveTo>
                <a:lnTo>
                  <a:pt x="752" y="9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90" name="path 390"/>
          <p:cNvSpPr/>
          <p:nvPr/>
        </p:nvSpPr>
        <p:spPr>
          <a:xfrm>
            <a:off x="8599170" y="7443469"/>
            <a:ext cx="181355" cy="158495"/>
          </a:xfrm>
          <a:custGeom>
            <a:avLst/>
            <a:gdLst/>
            <a:ahLst/>
            <a:cxnLst/>
            <a:rect l="0" t="0" r="0" b="0"/>
            <a:pathLst>
              <a:path w="285" h="249">
                <a:moveTo>
                  <a:pt x="1" y="248"/>
                </a:moveTo>
                <a:lnTo>
                  <a:pt x="1" y="97"/>
                </a:lnTo>
                <a:moveTo>
                  <a:pt x="1" y="140"/>
                </a:moveTo>
                <a:lnTo>
                  <a:pt x="25" y="109"/>
                </a:lnTo>
                <a:lnTo>
                  <a:pt x="39" y="97"/>
                </a:lnTo>
                <a:lnTo>
                  <a:pt x="63" y="97"/>
                </a:lnTo>
                <a:lnTo>
                  <a:pt x="77" y="109"/>
                </a:lnTo>
                <a:lnTo>
                  <a:pt x="85" y="140"/>
                </a:lnTo>
                <a:lnTo>
                  <a:pt x="85" y="248"/>
                </a:lnTo>
                <a:moveTo>
                  <a:pt x="85" y="140"/>
                </a:moveTo>
                <a:lnTo>
                  <a:pt x="109" y="109"/>
                </a:lnTo>
                <a:lnTo>
                  <a:pt x="123" y="97"/>
                </a:lnTo>
                <a:lnTo>
                  <a:pt x="147" y="97"/>
                </a:lnTo>
                <a:lnTo>
                  <a:pt x="161" y="109"/>
                </a:lnTo>
                <a:lnTo>
                  <a:pt x="169" y="140"/>
                </a:lnTo>
                <a:lnTo>
                  <a:pt x="169" y="248"/>
                </a:lnTo>
                <a:moveTo>
                  <a:pt x="233" y="30"/>
                </a:moveTo>
                <a:lnTo>
                  <a:pt x="233" y="22"/>
                </a:lnTo>
                <a:lnTo>
                  <a:pt x="238" y="13"/>
                </a:lnTo>
                <a:lnTo>
                  <a:pt x="241" y="8"/>
                </a:lnTo>
                <a:lnTo>
                  <a:pt x="248" y="1"/>
                </a:lnTo>
                <a:lnTo>
                  <a:pt x="265" y="1"/>
                </a:lnTo>
                <a:lnTo>
                  <a:pt x="272" y="8"/>
                </a:lnTo>
                <a:lnTo>
                  <a:pt x="277" y="13"/>
                </a:lnTo>
                <a:lnTo>
                  <a:pt x="279" y="22"/>
                </a:lnTo>
                <a:lnTo>
                  <a:pt x="279" y="34"/>
                </a:lnTo>
                <a:lnTo>
                  <a:pt x="277" y="44"/>
                </a:lnTo>
                <a:lnTo>
                  <a:pt x="267" y="61"/>
                </a:lnTo>
                <a:lnTo>
                  <a:pt x="231" y="116"/>
                </a:lnTo>
                <a:lnTo>
                  <a:pt x="284" y="11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92" name="path 392"/>
          <p:cNvSpPr/>
          <p:nvPr/>
        </p:nvSpPr>
        <p:spPr>
          <a:xfrm>
            <a:off x="6721602" y="7380985"/>
            <a:ext cx="582167" cy="231648"/>
          </a:xfrm>
          <a:custGeom>
            <a:avLst/>
            <a:gdLst/>
            <a:ahLst/>
            <a:cxnLst/>
            <a:rect l="0" t="0" r="0" b="0"/>
            <a:pathLst>
              <a:path w="916" h="364">
                <a:moveTo>
                  <a:pt x="1" y="39"/>
                </a:moveTo>
                <a:lnTo>
                  <a:pt x="18" y="25"/>
                </a:lnTo>
                <a:moveTo>
                  <a:pt x="5" y="121"/>
                </a:moveTo>
                <a:lnTo>
                  <a:pt x="5" y="118"/>
                </a:lnTo>
                <a:moveTo>
                  <a:pt x="27" y="99"/>
                </a:moveTo>
                <a:lnTo>
                  <a:pt x="118" y="8"/>
                </a:lnTo>
                <a:moveTo>
                  <a:pt x="3" y="210"/>
                </a:moveTo>
                <a:lnTo>
                  <a:pt x="102" y="111"/>
                </a:lnTo>
                <a:moveTo>
                  <a:pt x="123" y="90"/>
                </a:moveTo>
                <a:lnTo>
                  <a:pt x="123" y="87"/>
                </a:lnTo>
                <a:moveTo>
                  <a:pt x="145" y="68"/>
                </a:moveTo>
                <a:lnTo>
                  <a:pt x="205" y="8"/>
                </a:lnTo>
                <a:moveTo>
                  <a:pt x="3" y="296"/>
                </a:moveTo>
                <a:lnTo>
                  <a:pt x="70" y="229"/>
                </a:lnTo>
                <a:moveTo>
                  <a:pt x="92" y="207"/>
                </a:moveTo>
                <a:lnTo>
                  <a:pt x="92" y="205"/>
                </a:lnTo>
                <a:moveTo>
                  <a:pt x="114" y="186"/>
                </a:moveTo>
                <a:lnTo>
                  <a:pt x="219" y="78"/>
                </a:lnTo>
                <a:moveTo>
                  <a:pt x="241" y="56"/>
                </a:moveTo>
                <a:lnTo>
                  <a:pt x="241" y="54"/>
                </a:lnTo>
                <a:moveTo>
                  <a:pt x="262" y="34"/>
                </a:moveTo>
                <a:lnTo>
                  <a:pt x="291" y="6"/>
                </a:lnTo>
                <a:moveTo>
                  <a:pt x="20" y="363"/>
                </a:moveTo>
                <a:lnTo>
                  <a:pt x="37" y="346"/>
                </a:lnTo>
                <a:moveTo>
                  <a:pt x="58" y="325"/>
                </a:moveTo>
                <a:lnTo>
                  <a:pt x="58" y="322"/>
                </a:lnTo>
                <a:moveTo>
                  <a:pt x="80" y="303"/>
                </a:moveTo>
                <a:lnTo>
                  <a:pt x="188" y="195"/>
                </a:lnTo>
                <a:moveTo>
                  <a:pt x="210" y="173"/>
                </a:moveTo>
                <a:lnTo>
                  <a:pt x="210" y="171"/>
                </a:lnTo>
                <a:moveTo>
                  <a:pt x="231" y="152"/>
                </a:moveTo>
                <a:lnTo>
                  <a:pt x="337" y="46"/>
                </a:lnTo>
                <a:moveTo>
                  <a:pt x="358" y="25"/>
                </a:moveTo>
                <a:lnTo>
                  <a:pt x="358" y="22"/>
                </a:lnTo>
                <a:moveTo>
                  <a:pt x="106" y="363"/>
                </a:moveTo>
                <a:lnTo>
                  <a:pt x="157" y="313"/>
                </a:lnTo>
                <a:moveTo>
                  <a:pt x="176" y="291"/>
                </a:moveTo>
                <a:lnTo>
                  <a:pt x="176" y="289"/>
                </a:lnTo>
                <a:moveTo>
                  <a:pt x="198" y="272"/>
                </a:moveTo>
                <a:lnTo>
                  <a:pt x="305" y="164"/>
                </a:lnTo>
                <a:moveTo>
                  <a:pt x="327" y="142"/>
                </a:moveTo>
                <a:lnTo>
                  <a:pt x="327" y="140"/>
                </a:lnTo>
                <a:moveTo>
                  <a:pt x="349" y="121"/>
                </a:moveTo>
                <a:lnTo>
                  <a:pt x="457" y="13"/>
                </a:lnTo>
                <a:moveTo>
                  <a:pt x="193" y="363"/>
                </a:moveTo>
                <a:lnTo>
                  <a:pt x="274" y="282"/>
                </a:lnTo>
                <a:moveTo>
                  <a:pt x="296" y="260"/>
                </a:moveTo>
                <a:lnTo>
                  <a:pt x="296" y="258"/>
                </a:lnTo>
                <a:moveTo>
                  <a:pt x="315" y="238"/>
                </a:moveTo>
                <a:lnTo>
                  <a:pt x="423" y="133"/>
                </a:lnTo>
                <a:moveTo>
                  <a:pt x="445" y="111"/>
                </a:moveTo>
                <a:lnTo>
                  <a:pt x="445" y="109"/>
                </a:lnTo>
                <a:moveTo>
                  <a:pt x="466" y="90"/>
                </a:moveTo>
                <a:lnTo>
                  <a:pt x="550" y="3"/>
                </a:lnTo>
                <a:moveTo>
                  <a:pt x="284" y="356"/>
                </a:moveTo>
                <a:lnTo>
                  <a:pt x="392" y="250"/>
                </a:lnTo>
                <a:moveTo>
                  <a:pt x="414" y="229"/>
                </a:moveTo>
                <a:lnTo>
                  <a:pt x="414" y="226"/>
                </a:lnTo>
                <a:moveTo>
                  <a:pt x="435" y="207"/>
                </a:moveTo>
                <a:lnTo>
                  <a:pt x="541" y="99"/>
                </a:lnTo>
                <a:moveTo>
                  <a:pt x="562" y="78"/>
                </a:moveTo>
                <a:lnTo>
                  <a:pt x="562" y="75"/>
                </a:lnTo>
                <a:moveTo>
                  <a:pt x="584" y="56"/>
                </a:moveTo>
                <a:lnTo>
                  <a:pt x="637" y="3"/>
                </a:lnTo>
                <a:moveTo>
                  <a:pt x="380" y="346"/>
                </a:moveTo>
                <a:lnTo>
                  <a:pt x="380" y="344"/>
                </a:lnTo>
                <a:moveTo>
                  <a:pt x="402" y="325"/>
                </a:moveTo>
                <a:lnTo>
                  <a:pt x="510" y="217"/>
                </a:lnTo>
                <a:moveTo>
                  <a:pt x="531" y="195"/>
                </a:moveTo>
                <a:lnTo>
                  <a:pt x="531" y="193"/>
                </a:lnTo>
                <a:moveTo>
                  <a:pt x="553" y="173"/>
                </a:moveTo>
                <a:lnTo>
                  <a:pt x="658" y="68"/>
                </a:lnTo>
                <a:moveTo>
                  <a:pt x="680" y="46"/>
                </a:moveTo>
                <a:lnTo>
                  <a:pt x="680" y="44"/>
                </a:lnTo>
                <a:moveTo>
                  <a:pt x="702" y="25"/>
                </a:moveTo>
                <a:lnTo>
                  <a:pt x="723" y="3"/>
                </a:lnTo>
                <a:moveTo>
                  <a:pt x="452" y="361"/>
                </a:moveTo>
                <a:lnTo>
                  <a:pt x="476" y="334"/>
                </a:lnTo>
                <a:moveTo>
                  <a:pt x="498" y="313"/>
                </a:moveTo>
                <a:lnTo>
                  <a:pt x="498" y="310"/>
                </a:lnTo>
                <a:moveTo>
                  <a:pt x="519" y="291"/>
                </a:moveTo>
                <a:lnTo>
                  <a:pt x="627" y="186"/>
                </a:lnTo>
                <a:moveTo>
                  <a:pt x="649" y="164"/>
                </a:moveTo>
                <a:lnTo>
                  <a:pt x="649" y="162"/>
                </a:lnTo>
                <a:moveTo>
                  <a:pt x="670" y="142"/>
                </a:moveTo>
                <a:lnTo>
                  <a:pt x="776" y="34"/>
                </a:lnTo>
                <a:moveTo>
                  <a:pt x="798" y="13"/>
                </a:moveTo>
                <a:lnTo>
                  <a:pt x="798" y="10"/>
                </a:lnTo>
                <a:moveTo>
                  <a:pt x="538" y="361"/>
                </a:moveTo>
                <a:lnTo>
                  <a:pt x="596" y="303"/>
                </a:lnTo>
                <a:moveTo>
                  <a:pt x="615" y="282"/>
                </a:moveTo>
                <a:lnTo>
                  <a:pt x="615" y="279"/>
                </a:lnTo>
                <a:moveTo>
                  <a:pt x="637" y="260"/>
                </a:moveTo>
                <a:lnTo>
                  <a:pt x="745" y="152"/>
                </a:lnTo>
                <a:moveTo>
                  <a:pt x="766" y="133"/>
                </a:moveTo>
                <a:lnTo>
                  <a:pt x="766" y="130"/>
                </a:lnTo>
                <a:moveTo>
                  <a:pt x="788" y="111"/>
                </a:moveTo>
                <a:lnTo>
                  <a:pt x="894" y="3"/>
                </a:lnTo>
                <a:moveTo>
                  <a:pt x="625" y="358"/>
                </a:moveTo>
                <a:lnTo>
                  <a:pt x="714" y="272"/>
                </a:lnTo>
                <a:moveTo>
                  <a:pt x="735" y="250"/>
                </a:moveTo>
                <a:lnTo>
                  <a:pt x="735" y="248"/>
                </a:lnTo>
                <a:moveTo>
                  <a:pt x="754" y="229"/>
                </a:moveTo>
                <a:lnTo>
                  <a:pt x="862" y="121"/>
                </a:lnTo>
                <a:moveTo>
                  <a:pt x="884" y="99"/>
                </a:moveTo>
                <a:lnTo>
                  <a:pt x="884" y="97"/>
                </a:lnTo>
                <a:moveTo>
                  <a:pt x="905" y="78"/>
                </a:moveTo>
                <a:lnTo>
                  <a:pt x="913" y="70"/>
                </a:lnTo>
                <a:moveTo>
                  <a:pt x="723" y="346"/>
                </a:moveTo>
                <a:lnTo>
                  <a:pt x="831" y="238"/>
                </a:lnTo>
                <a:moveTo>
                  <a:pt x="853" y="217"/>
                </a:moveTo>
                <a:lnTo>
                  <a:pt x="853" y="214"/>
                </a:lnTo>
                <a:moveTo>
                  <a:pt x="874" y="195"/>
                </a:moveTo>
                <a:lnTo>
                  <a:pt x="913" y="157"/>
                </a:lnTo>
                <a:moveTo>
                  <a:pt x="798" y="358"/>
                </a:moveTo>
                <a:lnTo>
                  <a:pt x="798" y="356"/>
                </a:lnTo>
                <a:moveTo>
                  <a:pt x="819" y="334"/>
                </a:moveTo>
                <a:lnTo>
                  <a:pt x="819" y="332"/>
                </a:lnTo>
                <a:moveTo>
                  <a:pt x="841" y="313"/>
                </a:moveTo>
                <a:lnTo>
                  <a:pt x="913" y="241"/>
                </a:lnTo>
                <a:moveTo>
                  <a:pt x="884" y="358"/>
                </a:moveTo>
                <a:lnTo>
                  <a:pt x="915" y="327"/>
                </a:lnTo>
                <a:moveTo>
                  <a:pt x="1" y="8"/>
                </a:moveTo>
                <a:lnTo>
                  <a:pt x="913" y="1"/>
                </a:lnTo>
                <a:lnTo>
                  <a:pt x="915" y="356"/>
                </a:lnTo>
                <a:lnTo>
                  <a:pt x="3" y="363"/>
                </a:lnTo>
                <a:lnTo>
                  <a:pt x="1" y="8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94" name="path 394"/>
          <p:cNvSpPr/>
          <p:nvPr/>
        </p:nvSpPr>
        <p:spPr>
          <a:xfrm>
            <a:off x="7543800" y="7480045"/>
            <a:ext cx="509015" cy="146303"/>
          </a:xfrm>
          <a:custGeom>
            <a:avLst/>
            <a:gdLst/>
            <a:ahLst/>
            <a:cxnLst/>
            <a:rect l="0" t="0" r="0" b="0"/>
            <a:pathLst>
              <a:path w="801" h="230">
                <a:moveTo>
                  <a:pt x="0" y="1"/>
                </a:moveTo>
                <a:lnTo>
                  <a:pt x="105" y="1"/>
                </a:lnTo>
                <a:lnTo>
                  <a:pt x="31" y="229"/>
                </a:lnTo>
                <a:moveTo>
                  <a:pt x="251" y="77"/>
                </a:moveTo>
                <a:lnTo>
                  <a:pt x="244" y="109"/>
                </a:lnTo>
                <a:lnTo>
                  <a:pt x="228" y="130"/>
                </a:lnTo>
                <a:lnTo>
                  <a:pt x="206" y="142"/>
                </a:lnTo>
                <a:lnTo>
                  <a:pt x="199" y="142"/>
                </a:lnTo>
                <a:lnTo>
                  <a:pt x="175" y="130"/>
                </a:lnTo>
                <a:lnTo>
                  <a:pt x="160" y="109"/>
                </a:lnTo>
                <a:lnTo>
                  <a:pt x="151" y="77"/>
                </a:lnTo>
                <a:lnTo>
                  <a:pt x="151" y="65"/>
                </a:lnTo>
                <a:lnTo>
                  <a:pt x="160" y="34"/>
                </a:lnTo>
                <a:lnTo>
                  <a:pt x="175" y="13"/>
                </a:lnTo>
                <a:lnTo>
                  <a:pt x="199" y="1"/>
                </a:lnTo>
                <a:lnTo>
                  <a:pt x="206" y="1"/>
                </a:lnTo>
                <a:lnTo>
                  <a:pt x="228" y="13"/>
                </a:lnTo>
                <a:lnTo>
                  <a:pt x="244" y="34"/>
                </a:lnTo>
                <a:lnTo>
                  <a:pt x="251" y="77"/>
                </a:lnTo>
                <a:lnTo>
                  <a:pt x="251" y="130"/>
                </a:lnTo>
                <a:lnTo>
                  <a:pt x="244" y="185"/>
                </a:lnTo>
                <a:lnTo>
                  <a:pt x="228" y="217"/>
                </a:lnTo>
                <a:lnTo>
                  <a:pt x="206" y="229"/>
                </a:lnTo>
                <a:lnTo>
                  <a:pt x="189" y="229"/>
                </a:lnTo>
                <a:lnTo>
                  <a:pt x="168" y="217"/>
                </a:lnTo>
                <a:lnTo>
                  <a:pt x="160" y="195"/>
                </a:lnTo>
                <a:moveTo>
                  <a:pt x="304" y="1"/>
                </a:moveTo>
                <a:lnTo>
                  <a:pt x="412" y="1"/>
                </a:lnTo>
                <a:lnTo>
                  <a:pt x="335" y="229"/>
                </a:lnTo>
                <a:moveTo>
                  <a:pt x="465" y="207"/>
                </a:moveTo>
                <a:lnTo>
                  <a:pt x="458" y="217"/>
                </a:lnTo>
                <a:lnTo>
                  <a:pt x="465" y="229"/>
                </a:lnTo>
                <a:lnTo>
                  <a:pt x="472" y="217"/>
                </a:lnTo>
                <a:moveTo>
                  <a:pt x="626" y="34"/>
                </a:moveTo>
                <a:lnTo>
                  <a:pt x="616" y="13"/>
                </a:lnTo>
                <a:lnTo>
                  <a:pt x="595" y="1"/>
                </a:lnTo>
                <a:lnTo>
                  <a:pt x="580" y="1"/>
                </a:lnTo>
                <a:lnTo>
                  <a:pt x="556" y="13"/>
                </a:lnTo>
                <a:lnTo>
                  <a:pt x="542" y="44"/>
                </a:lnTo>
                <a:lnTo>
                  <a:pt x="532" y="99"/>
                </a:lnTo>
                <a:lnTo>
                  <a:pt x="532" y="152"/>
                </a:lnTo>
                <a:lnTo>
                  <a:pt x="542" y="195"/>
                </a:lnTo>
                <a:lnTo>
                  <a:pt x="556" y="217"/>
                </a:lnTo>
                <a:lnTo>
                  <a:pt x="580" y="229"/>
                </a:lnTo>
                <a:lnTo>
                  <a:pt x="588" y="229"/>
                </a:lnTo>
                <a:lnTo>
                  <a:pt x="609" y="217"/>
                </a:lnTo>
                <a:lnTo>
                  <a:pt x="626" y="195"/>
                </a:lnTo>
                <a:lnTo>
                  <a:pt x="633" y="164"/>
                </a:lnTo>
                <a:lnTo>
                  <a:pt x="633" y="152"/>
                </a:lnTo>
                <a:lnTo>
                  <a:pt x="626" y="121"/>
                </a:lnTo>
                <a:lnTo>
                  <a:pt x="609" y="99"/>
                </a:lnTo>
                <a:lnTo>
                  <a:pt x="588" y="87"/>
                </a:lnTo>
                <a:lnTo>
                  <a:pt x="580" y="87"/>
                </a:lnTo>
                <a:lnTo>
                  <a:pt x="556" y="99"/>
                </a:lnTo>
                <a:lnTo>
                  <a:pt x="542" y="121"/>
                </a:lnTo>
                <a:lnTo>
                  <a:pt x="532" y="152"/>
                </a:lnTo>
                <a:moveTo>
                  <a:pt x="763" y="1"/>
                </a:moveTo>
                <a:lnTo>
                  <a:pt x="686" y="152"/>
                </a:lnTo>
                <a:lnTo>
                  <a:pt x="801" y="152"/>
                </a:lnTo>
                <a:moveTo>
                  <a:pt x="763" y="1"/>
                </a:moveTo>
                <a:lnTo>
                  <a:pt x="763" y="22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96" name="path 396"/>
          <p:cNvSpPr/>
          <p:nvPr/>
        </p:nvSpPr>
        <p:spPr>
          <a:xfrm>
            <a:off x="4089653" y="7821421"/>
            <a:ext cx="221742" cy="165829"/>
          </a:xfrm>
          <a:custGeom>
            <a:avLst/>
            <a:gdLst/>
            <a:ahLst/>
            <a:cxnLst/>
            <a:rect l="0" t="0" r="0" b="0"/>
            <a:pathLst>
              <a:path w="349" h="261">
                <a:moveTo>
                  <a:pt x="6" y="214"/>
                </a:moveTo>
                <a:lnTo>
                  <a:pt x="22" y="236"/>
                </a:lnTo>
                <a:lnTo>
                  <a:pt x="46" y="99"/>
                </a:lnTo>
                <a:moveTo>
                  <a:pt x="25" y="126"/>
                </a:moveTo>
                <a:lnTo>
                  <a:pt x="1" y="92"/>
                </a:lnTo>
                <a:moveTo>
                  <a:pt x="20" y="22"/>
                </a:moveTo>
                <a:lnTo>
                  <a:pt x="42" y="63"/>
                </a:lnTo>
                <a:moveTo>
                  <a:pt x="66" y="51"/>
                </a:moveTo>
                <a:lnTo>
                  <a:pt x="138" y="37"/>
                </a:lnTo>
                <a:moveTo>
                  <a:pt x="133" y="68"/>
                </a:moveTo>
                <a:lnTo>
                  <a:pt x="70" y="80"/>
                </a:lnTo>
                <a:moveTo>
                  <a:pt x="56" y="111"/>
                </a:moveTo>
                <a:lnTo>
                  <a:pt x="154" y="94"/>
                </a:lnTo>
                <a:moveTo>
                  <a:pt x="99" y="104"/>
                </a:moveTo>
                <a:lnTo>
                  <a:pt x="99" y="1"/>
                </a:lnTo>
                <a:moveTo>
                  <a:pt x="70" y="126"/>
                </a:moveTo>
                <a:lnTo>
                  <a:pt x="70" y="253"/>
                </a:lnTo>
                <a:moveTo>
                  <a:pt x="99" y="222"/>
                </a:moveTo>
                <a:lnTo>
                  <a:pt x="123" y="258"/>
                </a:lnTo>
                <a:lnTo>
                  <a:pt x="128" y="126"/>
                </a:lnTo>
                <a:moveTo>
                  <a:pt x="128" y="130"/>
                </a:moveTo>
                <a:lnTo>
                  <a:pt x="70" y="140"/>
                </a:lnTo>
                <a:moveTo>
                  <a:pt x="70" y="169"/>
                </a:moveTo>
                <a:lnTo>
                  <a:pt x="109" y="162"/>
                </a:lnTo>
                <a:moveTo>
                  <a:pt x="114" y="190"/>
                </a:moveTo>
                <a:lnTo>
                  <a:pt x="70" y="198"/>
                </a:lnTo>
                <a:moveTo>
                  <a:pt x="267" y="3"/>
                </a:moveTo>
                <a:lnTo>
                  <a:pt x="267" y="121"/>
                </a:lnTo>
                <a:moveTo>
                  <a:pt x="226" y="90"/>
                </a:moveTo>
                <a:lnTo>
                  <a:pt x="308" y="80"/>
                </a:lnTo>
                <a:moveTo>
                  <a:pt x="262" y="123"/>
                </a:moveTo>
                <a:lnTo>
                  <a:pt x="231" y="166"/>
                </a:lnTo>
                <a:lnTo>
                  <a:pt x="183" y="219"/>
                </a:lnTo>
                <a:moveTo>
                  <a:pt x="243" y="157"/>
                </a:moveTo>
                <a:lnTo>
                  <a:pt x="243" y="253"/>
                </a:lnTo>
                <a:moveTo>
                  <a:pt x="238" y="260"/>
                </a:moveTo>
                <a:lnTo>
                  <a:pt x="277" y="212"/>
                </a:lnTo>
                <a:moveTo>
                  <a:pt x="262" y="128"/>
                </a:moveTo>
                <a:lnTo>
                  <a:pt x="315" y="234"/>
                </a:lnTo>
                <a:lnTo>
                  <a:pt x="349" y="234"/>
                </a:lnTo>
                <a:moveTo>
                  <a:pt x="318" y="138"/>
                </a:moveTo>
                <a:lnTo>
                  <a:pt x="289" y="181"/>
                </a:lnTo>
                <a:moveTo>
                  <a:pt x="344" y="114"/>
                </a:moveTo>
                <a:lnTo>
                  <a:pt x="193" y="128"/>
                </a:lnTo>
                <a:moveTo>
                  <a:pt x="212" y="51"/>
                </a:moveTo>
                <a:lnTo>
                  <a:pt x="325" y="4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398" name="path 398"/>
          <p:cNvSpPr/>
          <p:nvPr/>
        </p:nvSpPr>
        <p:spPr>
          <a:xfrm>
            <a:off x="7543038" y="7833614"/>
            <a:ext cx="577596" cy="146304"/>
          </a:xfrm>
          <a:custGeom>
            <a:avLst/>
            <a:gdLst/>
            <a:ahLst/>
            <a:cxnLst/>
            <a:rect l="0" t="0" r="0" b="0"/>
            <a:pathLst>
              <a:path w="909" h="230">
                <a:moveTo>
                  <a:pt x="8" y="56"/>
                </a:moveTo>
                <a:lnTo>
                  <a:pt x="8" y="44"/>
                </a:lnTo>
                <a:lnTo>
                  <a:pt x="15" y="22"/>
                </a:lnTo>
                <a:lnTo>
                  <a:pt x="22" y="13"/>
                </a:lnTo>
                <a:lnTo>
                  <a:pt x="39" y="1"/>
                </a:lnTo>
                <a:lnTo>
                  <a:pt x="68" y="1"/>
                </a:lnTo>
                <a:lnTo>
                  <a:pt x="85" y="13"/>
                </a:lnTo>
                <a:lnTo>
                  <a:pt x="92" y="22"/>
                </a:lnTo>
                <a:lnTo>
                  <a:pt x="99" y="44"/>
                </a:lnTo>
                <a:lnTo>
                  <a:pt x="99" y="66"/>
                </a:lnTo>
                <a:lnTo>
                  <a:pt x="92" y="87"/>
                </a:lnTo>
                <a:lnTo>
                  <a:pt x="78" y="121"/>
                </a:lnTo>
                <a:lnTo>
                  <a:pt x="1" y="229"/>
                </a:lnTo>
                <a:lnTo>
                  <a:pt x="106" y="229"/>
                </a:lnTo>
                <a:moveTo>
                  <a:pt x="245" y="34"/>
                </a:moveTo>
                <a:lnTo>
                  <a:pt x="236" y="13"/>
                </a:lnTo>
                <a:lnTo>
                  <a:pt x="214" y="1"/>
                </a:lnTo>
                <a:lnTo>
                  <a:pt x="200" y="1"/>
                </a:lnTo>
                <a:lnTo>
                  <a:pt x="176" y="13"/>
                </a:lnTo>
                <a:lnTo>
                  <a:pt x="161" y="44"/>
                </a:lnTo>
                <a:lnTo>
                  <a:pt x="152" y="99"/>
                </a:lnTo>
                <a:lnTo>
                  <a:pt x="152" y="152"/>
                </a:lnTo>
                <a:lnTo>
                  <a:pt x="161" y="195"/>
                </a:lnTo>
                <a:lnTo>
                  <a:pt x="176" y="217"/>
                </a:lnTo>
                <a:lnTo>
                  <a:pt x="200" y="229"/>
                </a:lnTo>
                <a:lnTo>
                  <a:pt x="207" y="229"/>
                </a:lnTo>
                <a:lnTo>
                  <a:pt x="229" y="217"/>
                </a:lnTo>
                <a:lnTo>
                  <a:pt x="245" y="195"/>
                </a:lnTo>
                <a:lnTo>
                  <a:pt x="253" y="164"/>
                </a:lnTo>
                <a:lnTo>
                  <a:pt x="253" y="152"/>
                </a:lnTo>
                <a:lnTo>
                  <a:pt x="245" y="121"/>
                </a:lnTo>
                <a:lnTo>
                  <a:pt x="229" y="99"/>
                </a:lnTo>
                <a:lnTo>
                  <a:pt x="207" y="87"/>
                </a:lnTo>
                <a:lnTo>
                  <a:pt x="200" y="87"/>
                </a:lnTo>
                <a:lnTo>
                  <a:pt x="176" y="99"/>
                </a:lnTo>
                <a:lnTo>
                  <a:pt x="161" y="121"/>
                </a:lnTo>
                <a:lnTo>
                  <a:pt x="152" y="152"/>
                </a:lnTo>
                <a:moveTo>
                  <a:pt x="397" y="1"/>
                </a:moveTo>
                <a:lnTo>
                  <a:pt x="320" y="1"/>
                </a:lnTo>
                <a:lnTo>
                  <a:pt x="313" y="99"/>
                </a:lnTo>
                <a:lnTo>
                  <a:pt x="320" y="87"/>
                </a:lnTo>
                <a:lnTo>
                  <a:pt x="344" y="78"/>
                </a:lnTo>
                <a:lnTo>
                  <a:pt x="368" y="78"/>
                </a:lnTo>
                <a:lnTo>
                  <a:pt x="390" y="87"/>
                </a:lnTo>
                <a:lnTo>
                  <a:pt x="404" y="109"/>
                </a:lnTo>
                <a:lnTo>
                  <a:pt x="414" y="142"/>
                </a:lnTo>
                <a:lnTo>
                  <a:pt x="414" y="164"/>
                </a:lnTo>
                <a:lnTo>
                  <a:pt x="404" y="195"/>
                </a:lnTo>
                <a:lnTo>
                  <a:pt x="390" y="217"/>
                </a:lnTo>
                <a:lnTo>
                  <a:pt x="368" y="229"/>
                </a:lnTo>
                <a:lnTo>
                  <a:pt x="344" y="229"/>
                </a:lnTo>
                <a:lnTo>
                  <a:pt x="320" y="217"/>
                </a:lnTo>
                <a:lnTo>
                  <a:pt x="313" y="207"/>
                </a:lnTo>
                <a:lnTo>
                  <a:pt x="305" y="186"/>
                </a:lnTo>
                <a:moveTo>
                  <a:pt x="498" y="1"/>
                </a:moveTo>
                <a:lnTo>
                  <a:pt x="474" y="13"/>
                </a:lnTo>
                <a:lnTo>
                  <a:pt x="466" y="34"/>
                </a:lnTo>
                <a:lnTo>
                  <a:pt x="466" y="56"/>
                </a:lnTo>
                <a:lnTo>
                  <a:pt x="474" y="78"/>
                </a:lnTo>
                <a:lnTo>
                  <a:pt x="488" y="87"/>
                </a:lnTo>
                <a:lnTo>
                  <a:pt x="519" y="99"/>
                </a:lnTo>
                <a:lnTo>
                  <a:pt x="543" y="109"/>
                </a:lnTo>
                <a:lnTo>
                  <a:pt x="558" y="130"/>
                </a:lnTo>
                <a:lnTo>
                  <a:pt x="565" y="152"/>
                </a:lnTo>
                <a:lnTo>
                  <a:pt x="565" y="186"/>
                </a:lnTo>
                <a:lnTo>
                  <a:pt x="558" y="207"/>
                </a:lnTo>
                <a:lnTo>
                  <a:pt x="550" y="217"/>
                </a:lnTo>
                <a:lnTo>
                  <a:pt x="526" y="229"/>
                </a:lnTo>
                <a:lnTo>
                  <a:pt x="498" y="229"/>
                </a:lnTo>
                <a:lnTo>
                  <a:pt x="474" y="217"/>
                </a:lnTo>
                <a:lnTo>
                  <a:pt x="466" y="207"/>
                </a:lnTo>
                <a:lnTo>
                  <a:pt x="459" y="186"/>
                </a:lnTo>
                <a:lnTo>
                  <a:pt x="459" y="152"/>
                </a:lnTo>
                <a:lnTo>
                  <a:pt x="466" y="130"/>
                </a:lnTo>
                <a:lnTo>
                  <a:pt x="481" y="109"/>
                </a:lnTo>
                <a:lnTo>
                  <a:pt x="505" y="99"/>
                </a:lnTo>
                <a:lnTo>
                  <a:pt x="534" y="87"/>
                </a:lnTo>
                <a:lnTo>
                  <a:pt x="550" y="78"/>
                </a:lnTo>
                <a:lnTo>
                  <a:pt x="558" y="56"/>
                </a:lnTo>
                <a:lnTo>
                  <a:pt x="558" y="34"/>
                </a:lnTo>
                <a:lnTo>
                  <a:pt x="550" y="13"/>
                </a:lnTo>
                <a:lnTo>
                  <a:pt x="526" y="1"/>
                </a:lnTo>
                <a:lnTo>
                  <a:pt x="498" y="1"/>
                </a:lnTo>
                <a:close/>
                <a:moveTo>
                  <a:pt x="618" y="207"/>
                </a:moveTo>
                <a:lnTo>
                  <a:pt x="610" y="217"/>
                </a:lnTo>
                <a:lnTo>
                  <a:pt x="618" y="229"/>
                </a:lnTo>
                <a:lnTo>
                  <a:pt x="627" y="217"/>
                </a:lnTo>
                <a:moveTo>
                  <a:pt x="687" y="44"/>
                </a:moveTo>
                <a:lnTo>
                  <a:pt x="701" y="34"/>
                </a:lnTo>
                <a:lnTo>
                  <a:pt x="725" y="1"/>
                </a:lnTo>
                <a:lnTo>
                  <a:pt x="725" y="229"/>
                </a:lnTo>
                <a:moveTo>
                  <a:pt x="908" y="78"/>
                </a:moveTo>
                <a:lnTo>
                  <a:pt x="901" y="109"/>
                </a:lnTo>
                <a:lnTo>
                  <a:pt x="886" y="130"/>
                </a:lnTo>
                <a:lnTo>
                  <a:pt x="862" y="142"/>
                </a:lnTo>
                <a:lnTo>
                  <a:pt x="855" y="142"/>
                </a:lnTo>
                <a:lnTo>
                  <a:pt x="834" y="130"/>
                </a:lnTo>
                <a:lnTo>
                  <a:pt x="817" y="109"/>
                </a:lnTo>
                <a:lnTo>
                  <a:pt x="810" y="78"/>
                </a:lnTo>
                <a:lnTo>
                  <a:pt x="810" y="66"/>
                </a:lnTo>
                <a:lnTo>
                  <a:pt x="817" y="34"/>
                </a:lnTo>
                <a:lnTo>
                  <a:pt x="834" y="13"/>
                </a:lnTo>
                <a:lnTo>
                  <a:pt x="855" y="1"/>
                </a:lnTo>
                <a:lnTo>
                  <a:pt x="862" y="1"/>
                </a:lnTo>
                <a:lnTo>
                  <a:pt x="886" y="13"/>
                </a:lnTo>
                <a:lnTo>
                  <a:pt x="901" y="34"/>
                </a:lnTo>
                <a:lnTo>
                  <a:pt x="908" y="78"/>
                </a:lnTo>
                <a:lnTo>
                  <a:pt x="908" y="130"/>
                </a:lnTo>
                <a:lnTo>
                  <a:pt x="901" y="186"/>
                </a:lnTo>
                <a:lnTo>
                  <a:pt x="886" y="217"/>
                </a:lnTo>
                <a:lnTo>
                  <a:pt x="862" y="229"/>
                </a:lnTo>
                <a:lnTo>
                  <a:pt x="848" y="229"/>
                </a:lnTo>
                <a:lnTo>
                  <a:pt x="824" y="217"/>
                </a:lnTo>
                <a:lnTo>
                  <a:pt x="817" y="19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0" name="path 400"/>
          <p:cNvSpPr/>
          <p:nvPr/>
        </p:nvSpPr>
        <p:spPr>
          <a:xfrm>
            <a:off x="9114987" y="7449566"/>
            <a:ext cx="1866194" cy="164591"/>
          </a:xfrm>
          <a:custGeom>
            <a:avLst/>
            <a:gdLst/>
            <a:ahLst/>
            <a:cxnLst/>
            <a:rect l="0" t="0" r="0" b="0"/>
            <a:pathLst>
              <a:path w="2938" h="259">
                <a:moveTo>
                  <a:pt x="33" y="3"/>
                </a:moveTo>
                <a:lnTo>
                  <a:pt x="38" y="104"/>
                </a:lnTo>
                <a:moveTo>
                  <a:pt x="103" y="3"/>
                </a:moveTo>
                <a:lnTo>
                  <a:pt x="81" y="106"/>
                </a:lnTo>
                <a:moveTo>
                  <a:pt x="0" y="65"/>
                </a:moveTo>
                <a:lnTo>
                  <a:pt x="129" y="56"/>
                </a:lnTo>
                <a:moveTo>
                  <a:pt x="31" y="178"/>
                </a:moveTo>
                <a:lnTo>
                  <a:pt x="93" y="171"/>
                </a:lnTo>
                <a:moveTo>
                  <a:pt x="62" y="125"/>
                </a:moveTo>
                <a:lnTo>
                  <a:pt x="62" y="226"/>
                </a:lnTo>
                <a:moveTo>
                  <a:pt x="16" y="229"/>
                </a:moveTo>
                <a:lnTo>
                  <a:pt x="108" y="224"/>
                </a:lnTo>
                <a:moveTo>
                  <a:pt x="16" y="128"/>
                </a:moveTo>
                <a:lnTo>
                  <a:pt x="110" y="121"/>
                </a:lnTo>
                <a:moveTo>
                  <a:pt x="16" y="109"/>
                </a:moveTo>
                <a:lnTo>
                  <a:pt x="16" y="243"/>
                </a:lnTo>
                <a:moveTo>
                  <a:pt x="16" y="229"/>
                </a:moveTo>
                <a:lnTo>
                  <a:pt x="108" y="224"/>
                </a:lnTo>
                <a:moveTo>
                  <a:pt x="110" y="109"/>
                </a:moveTo>
                <a:lnTo>
                  <a:pt x="108" y="243"/>
                </a:lnTo>
                <a:moveTo>
                  <a:pt x="276" y="154"/>
                </a:moveTo>
                <a:lnTo>
                  <a:pt x="268" y="202"/>
                </a:lnTo>
                <a:moveTo>
                  <a:pt x="220" y="154"/>
                </a:moveTo>
                <a:lnTo>
                  <a:pt x="220" y="224"/>
                </a:lnTo>
                <a:moveTo>
                  <a:pt x="312" y="116"/>
                </a:moveTo>
                <a:lnTo>
                  <a:pt x="297" y="255"/>
                </a:lnTo>
                <a:lnTo>
                  <a:pt x="273" y="224"/>
                </a:lnTo>
                <a:moveTo>
                  <a:pt x="187" y="118"/>
                </a:moveTo>
                <a:lnTo>
                  <a:pt x="187" y="250"/>
                </a:lnTo>
                <a:moveTo>
                  <a:pt x="280" y="58"/>
                </a:moveTo>
                <a:lnTo>
                  <a:pt x="276" y="104"/>
                </a:lnTo>
                <a:moveTo>
                  <a:pt x="213" y="58"/>
                </a:moveTo>
                <a:lnTo>
                  <a:pt x="213" y="123"/>
                </a:lnTo>
                <a:moveTo>
                  <a:pt x="182" y="46"/>
                </a:moveTo>
                <a:lnTo>
                  <a:pt x="312" y="32"/>
                </a:lnTo>
                <a:moveTo>
                  <a:pt x="237" y="1"/>
                </a:moveTo>
                <a:lnTo>
                  <a:pt x="249" y="27"/>
                </a:lnTo>
                <a:moveTo>
                  <a:pt x="213" y="109"/>
                </a:moveTo>
                <a:lnTo>
                  <a:pt x="283" y="104"/>
                </a:lnTo>
                <a:moveTo>
                  <a:pt x="213" y="73"/>
                </a:moveTo>
                <a:lnTo>
                  <a:pt x="278" y="65"/>
                </a:lnTo>
                <a:moveTo>
                  <a:pt x="220" y="212"/>
                </a:moveTo>
                <a:lnTo>
                  <a:pt x="276" y="205"/>
                </a:lnTo>
                <a:moveTo>
                  <a:pt x="220" y="169"/>
                </a:moveTo>
                <a:lnTo>
                  <a:pt x="273" y="164"/>
                </a:lnTo>
                <a:moveTo>
                  <a:pt x="187" y="140"/>
                </a:moveTo>
                <a:lnTo>
                  <a:pt x="309" y="128"/>
                </a:lnTo>
                <a:moveTo>
                  <a:pt x="434" y="15"/>
                </a:moveTo>
                <a:lnTo>
                  <a:pt x="360" y="15"/>
                </a:lnTo>
                <a:lnTo>
                  <a:pt x="350" y="113"/>
                </a:lnTo>
                <a:lnTo>
                  <a:pt x="360" y="101"/>
                </a:lnTo>
                <a:lnTo>
                  <a:pt x="381" y="92"/>
                </a:lnTo>
                <a:lnTo>
                  <a:pt x="405" y="92"/>
                </a:lnTo>
                <a:lnTo>
                  <a:pt x="427" y="101"/>
                </a:lnTo>
                <a:lnTo>
                  <a:pt x="444" y="123"/>
                </a:lnTo>
                <a:lnTo>
                  <a:pt x="451" y="157"/>
                </a:lnTo>
                <a:lnTo>
                  <a:pt x="451" y="178"/>
                </a:lnTo>
                <a:lnTo>
                  <a:pt x="444" y="210"/>
                </a:lnTo>
                <a:lnTo>
                  <a:pt x="427" y="231"/>
                </a:lnTo>
                <a:lnTo>
                  <a:pt x="405" y="243"/>
                </a:lnTo>
                <a:lnTo>
                  <a:pt x="381" y="243"/>
                </a:lnTo>
                <a:lnTo>
                  <a:pt x="360" y="231"/>
                </a:lnTo>
                <a:lnTo>
                  <a:pt x="350" y="221"/>
                </a:lnTo>
                <a:lnTo>
                  <a:pt x="343" y="200"/>
                </a:lnTo>
                <a:moveTo>
                  <a:pt x="542" y="15"/>
                </a:moveTo>
                <a:lnTo>
                  <a:pt x="518" y="27"/>
                </a:lnTo>
                <a:lnTo>
                  <a:pt x="504" y="58"/>
                </a:lnTo>
                <a:lnTo>
                  <a:pt x="496" y="113"/>
                </a:lnTo>
                <a:lnTo>
                  <a:pt x="496" y="145"/>
                </a:lnTo>
                <a:lnTo>
                  <a:pt x="504" y="200"/>
                </a:lnTo>
                <a:lnTo>
                  <a:pt x="518" y="231"/>
                </a:lnTo>
                <a:lnTo>
                  <a:pt x="542" y="243"/>
                </a:lnTo>
                <a:lnTo>
                  <a:pt x="556" y="243"/>
                </a:lnTo>
                <a:lnTo>
                  <a:pt x="580" y="231"/>
                </a:lnTo>
                <a:lnTo>
                  <a:pt x="595" y="200"/>
                </a:lnTo>
                <a:lnTo>
                  <a:pt x="602" y="145"/>
                </a:lnTo>
                <a:lnTo>
                  <a:pt x="602" y="113"/>
                </a:lnTo>
                <a:lnTo>
                  <a:pt x="595" y="58"/>
                </a:lnTo>
                <a:lnTo>
                  <a:pt x="580" y="27"/>
                </a:lnTo>
                <a:lnTo>
                  <a:pt x="556" y="15"/>
                </a:lnTo>
                <a:lnTo>
                  <a:pt x="542" y="15"/>
                </a:lnTo>
                <a:close/>
                <a:moveTo>
                  <a:pt x="741" y="123"/>
                </a:moveTo>
                <a:lnTo>
                  <a:pt x="724" y="101"/>
                </a:lnTo>
                <a:lnTo>
                  <a:pt x="710" y="92"/>
                </a:lnTo>
                <a:lnTo>
                  <a:pt x="686" y="92"/>
                </a:lnTo>
                <a:lnTo>
                  <a:pt x="672" y="101"/>
                </a:lnTo>
                <a:lnTo>
                  <a:pt x="657" y="123"/>
                </a:lnTo>
                <a:lnTo>
                  <a:pt x="648" y="157"/>
                </a:lnTo>
                <a:lnTo>
                  <a:pt x="648" y="178"/>
                </a:lnTo>
                <a:lnTo>
                  <a:pt x="657" y="210"/>
                </a:lnTo>
                <a:lnTo>
                  <a:pt x="672" y="231"/>
                </a:lnTo>
                <a:lnTo>
                  <a:pt x="686" y="243"/>
                </a:lnTo>
                <a:lnTo>
                  <a:pt x="710" y="243"/>
                </a:lnTo>
                <a:lnTo>
                  <a:pt x="724" y="231"/>
                </a:lnTo>
                <a:lnTo>
                  <a:pt x="741" y="210"/>
                </a:lnTo>
                <a:moveTo>
                  <a:pt x="787" y="243"/>
                </a:moveTo>
                <a:lnTo>
                  <a:pt x="787" y="92"/>
                </a:lnTo>
                <a:moveTo>
                  <a:pt x="787" y="135"/>
                </a:moveTo>
                <a:lnTo>
                  <a:pt x="808" y="101"/>
                </a:lnTo>
                <a:lnTo>
                  <a:pt x="825" y="92"/>
                </a:lnTo>
                <a:lnTo>
                  <a:pt x="847" y="92"/>
                </a:lnTo>
                <a:lnTo>
                  <a:pt x="861" y="101"/>
                </a:lnTo>
                <a:lnTo>
                  <a:pt x="871" y="135"/>
                </a:lnTo>
                <a:lnTo>
                  <a:pt x="871" y="243"/>
                </a:lnTo>
                <a:moveTo>
                  <a:pt x="871" y="135"/>
                </a:moveTo>
                <a:lnTo>
                  <a:pt x="892" y="101"/>
                </a:lnTo>
                <a:lnTo>
                  <a:pt x="909" y="92"/>
                </a:lnTo>
                <a:lnTo>
                  <a:pt x="931" y="92"/>
                </a:lnTo>
                <a:lnTo>
                  <a:pt x="945" y="101"/>
                </a:lnTo>
                <a:lnTo>
                  <a:pt x="955" y="135"/>
                </a:lnTo>
                <a:lnTo>
                  <a:pt x="955" y="243"/>
                </a:lnTo>
                <a:moveTo>
                  <a:pt x="1041" y="181"/>
                </a:moveTo>
                <a:lnTo>
                  <a:pt x="1044" y="188"/>
                </a:lnTo>
                <a:lnTo>
                  <a:pt x="1051" y="190"/>
                </a:lnTo>
                <a:lnTo>
                  <a:pt x="1058" y="188"/>
                </a:lnTo>
                <a:lnTo>
                  <a:pt x="1060" y="181"/>
                </a:lnTo>
                <a:moveTo>
                  <a:pt x="1060" y="181"/>
                </a:moveTo>
                <a:lnTo>
                  <a:pt x="1056" y="173"/>
                </a:lnTo>
                <a:lnTo>
                  <a:pt x="1046" y="173"/>
                </a:lnTo>
                <a:lnTo>
                  <a:pt x="1041" y="181"/>
                </a:lnTo>
                <a:moveTo>
                  <a:pt x="1058" y="181"/>
                </a:moveTo>
                <a:lnTo>
                  <a:pt x="1053" y="173"/>
                </a:lnTo>
                <a:lnTo>
                  <a:pt x="1046" y="173"/>
                </a:lnTo>
                <a:lnTo>
                  <a:pt x="1044" y="181"/>
                </a:lnTo>
                <a:moveTo>
                  <a:pt x="1044" y="181"/>
                </a:moveTo>
                <a:lnTo>
                  <a:pt x="1046" y="188"/>
                </a:lnTo>
                <a:lnTo>
                  <a:pt x="1053" y="188"/>
                </a:lnTo>
                <a:lnTo>
                  <a:pt x="1058" y="181"/>
                </a:lnTo>
                <a:moveTo>
                  <a:pt x="1056" y="181"/>
                </a:moveTo>
                <a:lnTo>
                  <a:pt x="1051" y="176"/>
                </a:lnTo>
                <a:lnTo>
                  <a:pt x="1046" y="181"/>
                </a:lnTo>
                <a:moveTo>
                  <a:pt x="1046" y="181"/>
                </a:moveTo>
                <a:lnTo>
                  <a:pt x="1051" y="185"/>
                </a:lnTo>
                <a:lnTo>
                  <a:pt x="1056" y="181"/>
                </a:lnTo>
                <a:moveTo>
                  <a:pt x="1053" y="181"/>
                </a:moveTo>
                <a:lnTo>
                  <a:pt x="1048" y="181"/>
                </a:lnTo>
                <a:moveTo>
                  <a:pt x="1048" y="181"/>
                </a:moveTo>
                <a:lnTo>
                  <a:pt x="1053" y="181"/>
                </a:lnTo>
                <a:moveTo>
                  <a:pt x="1063" y="183"/>
                </a:moveTo>
                <a:lnTo>
                  <a:pt x="1063" y="197"/>
                </a:lnTo>
                <a:lnTo>
                  <a:pt x="1058" y="212"/>
                </a:lnTo>
                <a:lnTo>
                  <a:pt x="1044" y="224"/>
                </a:lnTo>
                <a:lnTo>
                  <a:pt x="1029" y="226"/>
                </a:lnTo>
                <a:moveTo>
                  <a:pt x="1339" y="8"/>
                </a:moveTo>
                <a:lnTo>
                  <a:pt x="1339" y="257"/>
                </a:lnTo>
                <a:moveTo>
                  <a:pt x="1372" y="142"/>
                </a:moveTo>
                <a:lnTo>
                  <a:pt x="1308" y="152"/>
                </a:lnTo>
                <a:moveTo>
                  <a:pt x="1372" y="61"/>
                </a:moveTo>
                <a:lnTo>
                  <a:pt x="1368" y="142"/>
                </a:lnTo>
                <a:moveTo>
                  <a:pt x="1308" y="77"/>
                </a:moveTo>
                <a:lnTo>
                  <a:pt x="1370" y="70"/>
                </a:lnTo>
                <a:moveTo>
                  <a:pt x="1308" y="61"/>
                </a:moveTo>
                <a:lnTo>
                  <a:pt x="1308" y="166"/>
                </a:lnTo>
                <a:moveTo>
                  <a:pt x="1288" y="8"/>
                </a:moveTo>
                <a:lnTo>
                  <a:pt x="1233" y="56"/>
                </a:lnTo>
                <a:moveTo>
                  <a:pt x="1226" y="94"/>
                </a:moveTo>
                <a:lnTo>
                  <a:pt x="1293" y="85"/>
                </a:lnTo>
                <a:moveTo>
                  <a:pt x="1264" y="32"/>
                </a:moveTo>
                <a:lnTo>
                  <a:pt x="1264" y="245"/>
                </a:lnTo>
                <a:moveTo>
                  <a:pt x="1264" y="90"/>
                </a:moveTo>
                <a:lnTo>
                  <a:pt x="1245" y="137"/>
                </a:lnTo>
                <a:lnTo>
                  <a:pt x="1219" y="185"/>
                </a:lnTo>
                <a:moveTo>
                  <a:pt x="1264" y="104"/>
                </a:moveTo>
                <a:lnTo>
                  <a:pt x="1291" y="135"/>
                </a:lnTo>
                <a:moveTo>
                  <a:pt x="1444" y="8"/>
                </a:moveTo>
                <a:lnTo>
                  <a:pt x="1444" y="255"/>
                </a:lnTo>
                <a:moveTo>
                  <a:pt x="1444" y="75"/>
                </a:moveTo>
                <a:lnTo>
                  <a:pt x="1401" y="188"/>
                </a:lnTo>
                <a:moveTo>
                  <a:pt x="1444" y="77"/>
                </a:moveTo>
                <a:lnTo>
                  <a:pt x="1466" y="123"/>
                </a:lnTo>
                <a:moveTo>
                  <a:pt x="1406" y="80"/>
                </a:moveTo>
                <a:lnTo>
                  <a:pt x="1459" y="73"/>
                </a:lnTo>
                <a:moveTo>
                  <a:pt x="1471" y="70"/>
                </a:moveTo>
                <a:lnTo>
                  <a:pt x="1552" y="61"/>
                </a:lnTo>
                <a:moveTo>
                  <a:pt x="1483" y="87"/>
                </a:moveTo>
                <a:lnTo>
                  <a:pt x="1483" y="241"/>
                </a:lnTo>
                <a:moveTo>
                  <a:pt x="1452" y="243"/>
                </a:moveTo>
                <a:lnTo>
                  <a:pt x="1564" y="231"/>
                </a:lnTo>
                <a:moveTo>
                  <a:pt x="1538" y="80"/>
                </a:moveTo>
                <a:lnTo>
                  <a:pt x="1536" y="233"/>
                </a:lnTo>
                <a:moveTo>
                  <a:pt x="1483" y="197"/>
                </a:moveTo>
                <a:lnTo>
                  <a:pt x="1524" y="193"/>
                </a:lnTo>
                <a:moveTo>
                  <a:pt x="1483" y="164"/>
                </a:moveTo>
                <a:lnTo>
                  <a:pt x="1524" y="157"/>
                </a:lnTo>
                <a:moveTo>
                  <a:pt x="1483" y="128"/>
                </a:moveTo>
                <a:lnTo>
                  <a:pt x="1524" y="123"/>
                </a:lnTo>
                <a:moveTo>
                  <a:pt x="1483" y="97"/>
                </a:moveTo>
                <a:lnTo>
                  <a:pt x="1538" y="92"/>
                </a:lnTo>
                <a:moveTo>
                  <a:pt x="1507" y="3"/>
                </a:moveTo>
                <a:lnTo>
                  <a:pt x="1504" y="94"/>
                </a:lnTo>
                <a:moveTo>
                  <a:pt x="1617" y="8"/>
                </a:moveTo>
                <a:lnTo>
                  <a:pt x="1632" y="46"/>
                </a:lnTo>
                <a:moveTo>
                  <a:pt x="1648" y="44"/>
                </a:moveTo>
                <a:lnTo>
                  <a:pt x="1728" y="34"/>
                </a:lnTo>
                <a:moveTo>
                  <a:pt x="1728" y="27"/>
                </a:moveTo>
                <a:lnTo>
                  <a:pt x="1728" y="255"/>
                </a:lnTo>
                <a:lnTo>
                  <a:pt x="1704" y="217"/>
                </a:lnTo>
                <a:moveTo>
                  <a:pt x="1612" y="56"/>
                </a:moveTo>
                <a:lnTo>
                  <a:pt x="1612" y="248"/>
                </a:lnTo>
                <a:moveTo>
                  <a:pt x="1646" y="77"/>
                </a:moveTo>
                <a:lnTo>
                  <a:pt x="1646" y="197"/>
                </a:lnTo>
                <a:moveTo>
                  <a:pt x="1646" y="94"/>
                </a:moveTo>
                <a:lnTo>
                  <a:pt x="1699" y="87"/>
                </a:lnTo>
                <a:moveTo>
                  <a:pt x="1704" y="80"/>
                </a:moveTo>
                <a:lnTo>
                  <a:pt x="1696" y="173"/>
                </a:lnTo>
                <a:moveTo>
                  <a:pt x="1646" y="137"/>
                </a:moveTo>
                <a:lnTo>
                  <a:pt x="1682" y="133"/>
                </a:lnTo>
                <a:moveTo>
                  <a:pt x="1646" y="183"/>
                </a:moveTo>
                <a:lnTo>
                  <a:pt x="1704" y="173"/>
                </a:lnTo>
                <a:moveTo>
                  <a:pt x="1802" y="20"/>
                </a:moveTo>
                <a:lnTo>
                  <a:pt x="1804" y="106"/>
                </a:lnTo>
                <a:moveTo>
                  <a:pt x="1804" y="41"/>
                </a:moveTo>
                <a:lnTo>
                  <a:pt x="1845" y="32"/>
                </a:lnTo>
                <a:moveTo>
                  <a:pt x="1848" y="27"/>
                </a:moveTo>
                <a:lnTo>
                  <a:pt x="1845" y="87"/>
                </a:lnTo>
                <a:moveTo>
                  <a:pt x="1848" y="87"/>
                </a:moveTo>
                <a:lnTo>
                  <a:pt x="1804" y="94"/>
                </a:lnTo>
                <a:moveTo>
                  <a:pt x="1826" y="140"/>
                </a:moveTo>
                <a:lnTo>
                  <a:pt x="1852" y="135"/>
                </a:lnTo>
                <a:moveTo>
                  <a:pt x="1785" y="233"/>
                </a:moveTo>
                <a:lnTo>
                  <a:pt x="1852" y="200"/>
                </a:lnTo>
                <a:moveTo>
                  <a:pt x="1826" y="212"/>
                </a:moveTo>
                <a:lnTo>
                  <a:pt x="1826" y="92"/>
                </a:lnTo>
                <a:moveTo>
                  <a:pt x="1802" y="125"/>
                </a:moveTo>
                <a:lnTo>
                  <a:pt x="1804" y="224"/>
                </a:lnTo>
                <a:moveTo>
                  <a:pt x="1864" y="27"/>
                </a:moveTo>
                <a:lnTo>
                  <a:pt x="1864" y="243"/>
                </a:lnTo>
                <a:moveTo>
                  <a:pt x="1864" y="41"/>
                </a:moveTo>
                <a:lnTo>
                  <a:pt x="1929" y="30"/>
                </a:lnTo>
                <a:moveTo>
                  <a:pt x="1864" y="104"/>
                </a:moveTo>
                <a:lnTo>
                  <a:pt x="1920" y="94"/>
                </a:lnTo>
                <a:moveTo>
                  <a:pt x="1922" y="90"/>
                </a:moveTo>
                <a:lnTo>
                  <a:pt x="1915" y="166"/>
                </a:lnTo>
                <a:moveTo>
                  <a:pt x="1920" y="166"/>
                </a:moveTo>
                <a:lnTo>
                  <a:pt x="1864" y="173"/>
                </a:lnTo>
                <a:moveTo>
                  <a:pt x="1934" y="231"/>
                </a:moveTo>
                <a:lnTo>
                  <a:pt x="1864" y="241"/>
                </a:lnTo>
                <a:moveTo>
                  <a:pt x="1953" y="58"/>
                </a:moveTo>
                <a:lnTo>
                  <a:pt x="1968" y="49"/>
                </a:lnTo>
                <a:lnTo>
                  <a:pt x="1992" y="15"/>
                </a:lnTo>
                <a:lnTo>
                  <a:pt x="1992" y="243"/>
                </a:lnTo>
                <a:moveTo>
                  <a:pt x="2167" y="15"/>
                </a:moveTo>
                <a:lnTo>
                  <a:pt x="2090" y="15"/>
                </a:lnTo>
                <a:lnTo>
                  <a:pt x="2083" y="113"/>
                </a:lnTo>
                <a:lnTo>
                  <a:pt x="2090" y="101"/>
                </a:lnTo>
                <a:lnTo>
                  <a:pt x="2114" y="92"/>
                </a:lnTo>
                <a:lnTo>
                  <a:pt x="2136" y="92"/>
                </a:lnTo>
                <a:lnTo>
                  <a:pt x="2160" y="101"/>
                </a:lnTo>
                <a:lnTo>
                  <a:pt x="2174" y="123"/>
                </a:lnTo>
                <a:lnTo>
                  <a:pt x="2181" y="157"/>
                </a:lnTo>
                <a:lnTo>
                  <a:pt x="2181" y="178"/>
                </a:lnTo>
                <a:lnTo>
                  <a:pt x="2174" y="210"/>
                </a:lnTo>
                <a:lnTo>
                  <a:pt x="2160" y="231"/>
                </a:lnTo>
                <a:lnTo>
                  <a:pt x="2136" y="243"/>
                </a:lnTo>
                <a:lnTo>
                  <a:pt x="2114" y="243"/>
                </a:lnTo>
                <a:lnTo>
                  <a:pt x="2090" y="231"/>
                </a:lnTo>
                <a:lnTo>
                  <a:pt x="2083" y="221"/>
                </a:lnTo>
                <a:lnTo>
                  <a:pt x="2076" y="200"/>
                </a:lnTo>
                <a:moveTo>
                  <a:pt x="2227" y="243"/>
                </a:moveTo>
                <a:lnTo>
                  <a:pt x="2311" y="92"/>
                </a:lnTo>
                <a:moveTo>
                  <a:pt x="2311" y="243"/>
                </a:moveTo>
                <a:lnTo>
                  <a:pt x="2227" y="92"/>
                </a:lnTo>
                <a:moveTo>
                  <a:pt x="2356" y="58"/>
                </a:moveTo>
                <a:lnTo>
                  <a:pt x="2373" y="49"/>
                </a:lnTo>
                <a:lnTo>
                  <a:pt x="2395" y="15"/>
                </a:lnTo>
                <a:lnTo>
                  <a:pt x="2395" y="243"/>
                </a:lnTo>
                <a:moveTo>
                  <a:pt x="2570" y="15"/>
                </a:moveTo>
                <a:lnTo>
                  <a:pt x="2496" y="15"/>
                </a:lnTo>
                <a:lnTo>
                  <a:pt x="2486" y="113"/>
                </a:lnTo>
                <a:lnTo>
                  <a:pt x="2496" y="101"/>
                </a:lnTo>
                <a:lnTo>
                  <a:pt x="2517" y="92"/>
                </a:lnTo>
                <a:lnTo>
                  <a:pt x="2541" y="92"/>
                </a:lnTo>
                <a:lnTo>
                  <a:pt x="2563" y="101"/>
                </a:lnTo>
                <a:lnTo>
                  <a:pt x="2580" y="123"/>
                </a:lnTo>
                <a:lnTo>
                  <a:pt x="2587" y="157"/>
                </a:lnTo>
                <a:lnTo>
                  <a:pt x="2587" y="178"/>
                </a:lnTo>
                <a:lnTo>
                  <a:pt x="2580" y="210"/>
                </a:lnTo>
                <a:lnTo>
                  <a:pt x="2563" y="231"/>
                </a:lnTo>
                <a:lnTo>
                  <a:pt x="2541" y="243"/>
                </a:lnTo>
                <a:lnTo>
                  <a:pt x="2517" y="243"/>
                </a:lnTo>
                <a:lnTo>
                  <a:pt x="2496" y="231"/>
                </a:lnTo>
                <a:lnTo>
                  <a:pt x="2486" y="221"/>
                </a:lnTo>
                <a:lnTo>
                  <a:pt x="2479" y="200"/>
                </a:lnTo>
                <a:moveTo>
                  <a:pt x="2724" y="123"/>
                </a:moveTo>
                <a:lnTo>
                  <a:pt x="2709" y="101"/>
                </a:lnTo>
                <a:lnTo>
                  <a:pt x="2692" y="92"/>
                </a:lnTo>
                <a:lnTo>
                  <a:pt x="2671" y="92"/>
                </a:lnTo>
                <a:lnTo>
                  <a:pt x="2654" y="101"/>
                </a:lnTo>
                <a:lnTo>
                  <a:pt x="2640" y="123"/>
                </a:lnTo>
                <a:lnTo>
                  <a:pt x="2632" y="157"/>
                </a:lnTo>
                <a:lnTo>
                  <a:pt x="2632" y="178"/>
                </a:lnTo>
                <a:lnTo>
                  <a:pt x="2640" y="210"/>
                </a:lnTo>
                <a:lnTo>
                  <a:pt x="2654" y="231"/>
                </a:lnTo>
                <a:lnTo>
                  <a:pt x="2671" y="243"/>
                </a:lnTo>
                <a:lnTo>
                  <a:pt x="2692" y="243"/>
                </a:lnTo>
                <a:lnTo>
                  <a:pt x="2709" y="231"/>
                </a:lnTo>
                <a:lnTo>
                  <a:pt x="2724" y="210"/>
                </a:lnTo>
                <a:moveTo>
                  <a:pt x="2769" y="243"/>
                </a:moveTo>
                <a:lnTo>
                  <a:pt x="2769" y="92"/>
                </a:lnTo>
                <a:moveTo>
                  <a:pt x="2769" y="135"/>
                </a:moveTo>
                <a:lnTo>
                  <a:pt x="2793" y="101"/>
                </a:lnTo>
                <a:lnTo>
                  <a:pt x="2808" y="92"/>
                </a:lnTo>
                <a:lnTo>
                  <a:pt x="2832" y="92"/>
                </a:lnTo>
                <a:lnTo>
                  <a:pt x="2846" y="101"/>
                </a:lnTo>
                <a:lnTo>
                  <a:pt x="2853" y="135"/>
                </a:lnTo>
                <a:lnTo>
                  <a:pt x="2853" y="243"/>
                </a:lnTo>
                <a:moveTo>
                  <a:pt x="2853" y="135"/>
                </a:moveTo>
                <a:lnTo>
                  <a:pt x="2877" y="101"/>
                </a:lnTo>
                <a:lnTo>
                  <a:pt x="2892" y="92"/>
                </a:lnTo>
                <a:lnTo>
                  <a:pt x="2916" y="92"/>
                </a:lnTo>
                <a:lnTo>
                  <a:pt x="2930" y="101"/>
                </a:lnTo>
                <a:lnTo>
                  <a:pt x="2937" y="135"/>
                </a:lnTo>
                <a:lnTo>
                  <a:pt x="2937" y="24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2" name="path 402"/>
          <p:cNvSpPr/>
          <p:nvPr/>
        </p:nvSpPr>
        <p:spPr>
          <a:xfrm>
            <a:off x="4092702" y="8085073"/>
            <a:ext cx="576071" cy="166116"/>
          </a:xfrm>
          <a:custGeom>
            <a:avLst/>
            <a:gdLst/>
            <a:ahLst/>
            <a:cxnLst/>
            <a:rect l="0" t="0" r="0" b="0"/>
            <a:pathLst>
              <a:path w="907" h="261">
                <a:moveTo>
                  <a:pt x="118" y="8"/>
                </a:moveTo>
                <a:lnTo>
                  <a:pt x="118" y="258"/>
                </a:lnTo>
                <a:moveTo>
                  <a:pt x="154" y="142"/>
                </a:moveTo>
                <a:lnTo>
                  <a:pt x="87" y="152"/>
                </a:lnTo>
                <a:moveTo>
                  <a:pt x="154" y="61"/>
                </a:moveTo>
                <a:lnTo>
                  <a:pt x="147" y="142"/>
                </a:lnTo>
                <a:moveTo>
                  <a:pt x="87" y="78"/>
                </a:moveTo>
                <a:lnTo>
                  <a:pt x="150" y="70"/>
                </a:lnTo>
                <a:moveTo>
                  <a:pt x="87" y="61"/>
                </a:moveTo>
                <a:lnTo>
                  <a:pt x="87" y="166"/>
                </a:lnTo>
                <a:moveTo>
                  <a:pt x="68" y="8"/>
                </a:moveTo>
                <a:lnTo>
                  <a:pt x="15" y="56"/>
                </a:lnTo>
                <a:moveTo>
                  <a:pt x="5" y="94"/>
                </a:moveTo>
                <a:lnTo>
                  <a:pt x="73" y="85"/>
                </a:lnTo>
                <a:moveTo>
                  <a:pt x="46" y="32"/>
                </a:moveTo>
                <a:lnTo>
                  <a:pt x="46" y="246"/>
                </a:lnTo>
                <a:moveTo>
                  <a:pt x="46" y="90"/>
                </a:moveTo>
                <a:lnTo>
                  <a:pt x="25" y="138"/>
                </a:lnTo>
                <a:lnTo>
                  <a:pt x="1" y="186"/>
                </a:lnTo>
                <a:moveTo>
                  <a:pt x="46" y="104"/>
                </a:moveTo>
                <a:lnTo>
                  <a:pt x="70" y="135"/>
                </a:lnTo>
                <a:moveTo>
                  <a:pt x="224" y="8"/>
                </a:moveTo>
                <a:lnTo>
                  <a:pt x="224" y="255"/>
                </a:lnTo>
                <a:moveTo>
                  <a:pt x="224" y="75"/>
                </a:moveTo>
                <a:lnTo>
                  <a:pt x="181" y="188"/>
                </a:lnTo>
                <a:moveTo>
                  <a:pt x="224" y="78"/>
                </a:moveTo>
                <a:lnTo>
                  <a:pt x="248" y="123"/>
                </a:lnTo>
                <a:moveTo>
                  <a:pt x="188" y="80"/>
                </a:moveTo>
                <a:lnTo>
                  <a:pt x="238" y="73"/>
                </a:lnTo>
                <a:moveTo>
                  <a:pt x="250" y="70"/>
                </a:moveTo>
                <a:lnTo>
                  <a:pt x="332" y="61"/>
                </a:lnTo>
                <a:moveTo>
                  <a:pt x="265" y="87"/>
                </a:moveTo>
                <a:lnTo>
                  <a:pt x="265" y="241"/>
                </a:lnTo>
                <a:moveTo>
                  <a:pt x="234" y="243"/>
                </a:moveTo>
                <a:lnTo>
                  <a:pt x="344" y="231"/>
                </a:lnTo>
                <a:moveTo>
                  <a:pt x="318" y="80"/>
                </a:moveTo>
                <a:lnTo>
                  <a:pt x="315" y="233"/>
                </a:lnTo>
                <a:moveTo>
                  <a:pt x="265" y="198"/>
                </a:moveTo>
                <a:lnTo>
                  <a:pt x="303" y="193"/>
                </a:lnTo>
                <a:moveTo>
                  <a:pt x="265" y="164"/>
                </a:moveTo>
                <a:lnTo>
                  <a:pt x="303" y="157"/>
                </a:lnTo>
                <a:moveTo>
                  <a:pt x="265" y="130"/>
                </a:moveTo>
                <a:lnTo>
                  <a:pt x="303" y="123"/>
                </a:lnTo>
                <a:moveTo>
                  <a:pt x="265" y="97"/>
                </a:moveTo>
                <a:lnTo>
                  <a:pt x="318" y="92"/>
                </a:lnTo>
                <a:moveTo>
                  <a:pt x="286" y="3"/>
                </a:moveTo>
                <a:lnTo>
                  <a:pt x="284" y="94"/>
                </a:lnTo>
                <a:moveTo>
                  <a:pt x="375" y="248"/>
                </a:moveTo>
                <a:lnTo>
                  <a:pt x="531" y="238"/>
                </a:lnTo>
                <a:moveTo>
                  <a:pt x="514" y="130"/>
                </a:moveTo>
                <a:lnTo>
                  <a:pt x="394" y="140"/>
                </a:lnTo>
                <a:moveTo>
                  <a:pt x="464" y="8"/>
                </a:moveTo>
                <a:lnTo>
                  <a:pt x="459" y="241"/>
                </a:lnTo>
                <a:moveTo>
                  <a:pt x="618" y="154"/>
                </a:moveTo>
                <a:lnTo>
                  <a:pt x="665" y="150"/>
                </a:lnTo>
                <a:moveTo>
                  <a:pt x="665" y="78"/>
                </a:moveTo>
                <a:lnTo>
                  <a:pt x="658" y="150"/>
                </a:lnTo>
                <a:moveTo>
                  <a:pt x="618" y="94"/>
                </a:moveTo>
                <a:lnTo>
                  <a:pt x="663" y="90"/>
                </a:lnTo>
                <a:moveTo>
                  <a:pt x="618" y="78"/>
                </a:moveTo>
                <a:lnTo>
                  <a:pt x="618" y="173"/>
                </a:lnTo>
                <a:moveTo>
                  <a:pt x="699" y="39"/>
                </a:moveTo>
                <a:lnTo>
                  <a:pt x="582" y="46"/>
                </a:lnTo>
                <a:moveTo>
                  <a:pt x="694" y="238"/>
                </a:moveTo>
                <a:lnTo>
                  <a:pt x="702" y="27"/>
                </a:lnTo>
                <a:moveTo>
                  <a:pt x="582" y="219"/>
                </a:moveTo>
                <a:lnTo>
                  <a:pt x="687" y="212"/>
                </a:lnTo>
                <a:lnTo>
                  <a:pt x="694" y="231"/>
                </a:lnTo>
                <a:moveTo>
                  <a:pt x="582" y="25"/>
                </a:moveTo>
                <a:lnTo>
                  <a:pt x="582" y="250"/>
                </a:lnTo>
                <a:moveTo>
                  <a:pt x="872" y="66"/>
                </a:moveTo>
                <a:lnTo>
                  <a:pt x="870" y="195"/>
                </a:lnTo>
                <a:moveTo>
                  <a:pt x="817" y="80"/>
                </a:moveTo>
                <a:lnTo>
                  <a:pt x="872" y="75"/>
                </a:lnTo>
                <a:moveTo>
                  <a:pt x="860" y="214"/>
                </a:moveTo>
                <a:lnTo>
                  <a:pt x="891" y="255"/>
                </a:lnTo>
                <a:moveTo>
                  <a:pt x="838" y="212"/>
                </a:moveTo>
                <a:lnTo>
                  <a:pt x="793" y="260"/>
                </a:lnTo>
                <a:moveTo>
                  <a:pt x="788" y="205"/>
                </a:moveTo>
                <a:lnTo>
                  <a:pt x="905" y="193"/>
                </a:lnTo>
                <a:moveTo>
                  <a:pt x="817" y="169"/>
                </a:moveTo>
                <a:lnTo>
                  <a:pt x="860" y="164"/>
                </a:lnTo>
                <a:moveTo>
                  <a:pt x="817" y="140"/>
                </a:moveTo>
                <a:lnTo>
                  <a:pt x="860" y="135"/>
                </a:lnTo>
                <a:moveTo>
                  <a:pt x="817" y="111"/>
                </a:moveTo>
                <a:lnTo>
                  <a:pt x="860" y="106"/>
                </a:lnTo>
                <a:moveTo>
                  <a:pt x="817" y="70"/>
                </a:moveTo>
                <a:lnTo>
                  <a:pt x="817" y="200"/>
                </a:lnTo>
                <a:moveTo>
                  <a:pt x="853" y="1"/>
                </a:moveTo>
                <a:lnTo>
                  <a:pt x="841" y="80"/>
                </a:lnTo>
                <a:moveTo>
                  <a:pt x="747" y="205"/>
                </a:moveTo>
                <a:lnTo>
                  <a:pt x="802" y="166"/>
                </a:lnTo>
                <a:moveTo>
                  <a:pt x="776" y="15"/>
                </a:moveTo>
                <a:lnTo>
                  <a:pt x="776" y="183"/>
                </a:lnTo>
                <a:moveTo>
                  <a:pt x="747" y="116"/>
                </a:moveTo>
                <a:lnTo>
                  <a:pt x="802" y="97"/>
                </a:lnTo>
                <a:moveTo>
                  <a:pt x="798" y="49"/>
                </a:moveTo>
                <a:lnTo>
                  <a:pt x="898" y="3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4" name="path 404"/>
          <p:cNvSpPr/>
          <p:nvPr/>
        </p:nvSpPr>
        <p:spPr>
          <a:xfrm>
            <a:off x="8599170" y="7795514"/>
            <a:ext cx="181355" cy="158496"/>
          </a:xfrm>
          <a:custGeom>
            <a:avLst/>
            <a:gdLst/>
            <a:ahLst/>
            <a:cxnLst/>
            <a:rect l="0" t="0" r="0" b="0"/>
            <a:pathLst>
              <a:path w="285" h="249">
                <a:moveTo>
                  <a:pt x="1" y="248"/>
                </a:moveTo>
                <a:lnTo>
                  <a:pt x="1" y="97"/>
                </a:lnTo>
                <a:moveTo>
                  <a:pt x="1" y="140"/>
                </a:moveTo>
                <a:lnTo>
                  <a:pt x="25" y="106"/>
                </a:lnTo>
                <a:lnTo>
                  <a:pt x="39" y="97"/>
                </a:lnTo>
                <a:lnTo>
                  <a:pt x="63" y="97"/>
                </a:lnTo>
                <a:lnTo>
                  <a:pt x="77" y="106"/>
                </a:lnTo>
                <a:lnTo>
                  <a:pt x="85" y="140"/>
                </a:lnTo>
                <a:lnTo>
                  <a:pt x="85" y="248"/>
                </a:lnTo>
                <a:moveTo>
                  <a:pt x="85" y="140"/>
                </a:moveTo>
                <a:lnTo>
                  <a:pt x="109" y="106"/>
                </a:lnTo>
                <a:lnTo>
                  <a:pt x="123" y="97"/>
                </a:lnTo>
                <a:lnTo>
                  <a:pt x="147" y="97"/>
                </a:lnTo>
                <a:lnTo>
                  <a:pt x="161" y="106"/>
                </a:lnTo>
                <a:lnTo>
                  <a:pt x="169" y="140"/>
                </a:lnTo>
                <a:lnTo>
                  <a:pt x="169" y="248"/>
                </a:lnTo>
                <a:moveTo>
                  <a:pt x="233" y="27"/>
                </a:moveTo>
                <a:lnTo>
                  <a:pt x="233" y="22"/>
                </a:lnTo>
                <a:lnTo>
                  <a:pt x="238" y="13"/>
                </a:lnTo>
                <a:lnTo>
                  <a:pt x="241" y="6"/>
                </a:lnTo>
                <a:lnTo>
                  <a:pt x="248" y="1"/>
                </a:lnTo>
                <a:lnTo>
                  <a:pt x="265" y="1"/>
                </a:lnTo>
                <a:lnTo>
                  <a:pt x="272" y="6"/>
                </a:lnTo>
                <a:lnTo>
                  <a:pt x="277" y="13"/>
                </a:lnTo>
                <a:lnTo>
                  <a:pt x="279" y="22"/>
                </a:lnTo>
                <a:lnTo>
                  <a:pt x="279" y="34"/>
                </a:lnTo>
                <a:lnTo>
                  <a:pt x="277" y="44"/>
                </a:lnTo>
                <a:lnTo>
                  <a:pt x="267" y="61"/>
                </a:lnTo>
                <a:lnTo>
                  <a:pt x="231" y="114"/>
                </a:lnTo>
                <a:lnTo>
                  <a:pt x="284" y="11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6" name="path 406"/>
          <p:cNvSpPr/>
          <p:nvPr/>
        </p:nvSpPr>
        <p:spPr>
          <a:xfrm>
            <a:off x="9082399" y="7745690"/>
            <a:ext cx="3626997" cy="168694"/>
          </a:xfrm>
          <a:custGeom>
            <a:avLst/>
            <a:gdLst/>
            <a:ahLst/>
            <a:cxnLst/>
            <a:rect l="0" t="0" r="0" b="0"/>
            <a:pathLst>
              <a:path w="5711" h="265">
                <a:moveTo>
                  <a:pt x="80" y="12"/>
                </a:moveTo>
                <a:lnTo>
                  <a:pt x="49" y="82"/>
                </a:lnTo>
                <a:lnTo>
                  <a:pt x="1" y="156"/>
                </a:lnTo>
                <a:moveTo>
                  <a:pt x="73" y="34"/>
                </a:moveTo>
                <a:lnTo>
                  <a:pt x="142" y="137"/>
                </a:lnTo>
                <a:moveTo>
                  <a:pt x="65" y="82"/>
                </a:moveTo>
                <a:lnTo>
                  <a:pt x="87" y="115"/>
                </a:lnTo>
                <a:moveTo>
                  <a:pt x="109" y="120"/>
                </a:moveTo>
                <a:lnTo>
                  <a:pt x="82" y="185"/>
                </a:lnTo>
                <a:moveTo>
                  <a:pt x="118" y="178"/>
                </a:moveTo>
                <a:lnTo>
                  <a:pt x="109" y="242"/>
                </a:lnTo>
                <a:moveTo>
                  <a:pt x="46" y="180"/>
                </a:moveTo>
                <a:lnTo>
                  <a:pt x="49" y="262"/>
                </a:lnTo>
                <a:moveTo>
                  <a:pt x="49" y="250"/>
                </a:moveTo>
                <a:lnTo>
                  <a:pt x="113" y="245"/>
                </a:lnTo>
                <a:moveTo>
                  <a:pt x="46" y="194"/>
                </a:moveTo>
                <a:lnTo>
                  <a:pt x="113" y="187"/>
                </a:lnTo>
                <a:moveTo>
                  <a:pt x="37" y="139"/>
                </a:moveTo>
                <a:lnTo>
                  <a:pt x="106" y="125"/>
                </a:lnTo>
                <a:moveTo>
                  <a:pt x="142" y="137"/>
                </a:moveTo>
                <a:lnTo>
                  <a:pt x="159" y="137"/>
                </a:lnTo>
                <a:moveTo>
                  <a:pt x="279" y="12"/>
                </a:moveTo>
                <a:lnTo>
                  <a:pt x="257" y="151"/>
                </a:lnTo>
                <a:lnTo>
                  <a:pt x="233" y="202"/>
                </a:lnTo>
                <a:lnTo>
                  <a:pt x="190" y="259"/>
                </a:lnTo>
                <a:moveTo>
                  <a:pt x="267" y="94"/>
                </a:moveTo>
                <a:lnTo>
                  <a:pt x="325" y="250"/>
                </a:lnTo>
                <a:lnTo>
                  <a:pt x="351" y="250"/>
                </a:lnTo>
                <a:moveTo>
                  <a:pt x="382" y="163"/>
                </a:moveTo>
                <a:lnTo>
                  <a:pt x="447" y="62"/>
                </a:lnTo>
                <a:moveTo>
                  <a:pt x="428" y="94"/>
                </a:moveTo>
                <a:lnTo>
                  <a:pt x="428" y="250"/>
                </a:lnTo>
                <a:moveTo>
                  <a:pt x="476" y="216"/>
                </a:moveTo>
                <a:lnTo>
                  <a:pt x="500" y="254"/>
                </a:lnTo>
                <a:lnTo>
                  <a:pt x="500" y="101"/>
                </a:lnTo>
                <a:moveTo>
                  <a:pt x="447" y="101"/>
                </a:moveTo>
                <a:lnTo>
                  <a:pt x="536" y="86"/>
                </a:lnTo>
                <a:moveTo>
                  <a:pt x="464" y="41"/>
                </a:moveTo>
                <a:lnTo>
                  <a:pt x="514" y="31"/>
                </a:lnTo>
                <a:moveTo>
                  <a:pt x="437" y="10"/>
                </a:moveTo>
                <a:lnTo>
                  <a:pt x="392" y="82"/>
                </a:lnTo>
                <a:moveTo>
                  <a:pt x="567" y="120"/>
                </a:moveTo>
                <a:lnTo>
                  <a:pt x="608" y="103"/>
                </a:lnTo>
                <a:moveTo>
                  <a:pt x="584" y="38"/>
                </a:moveTo>
                <a:lnTo>
                  <a:pt x="601" y="62"/>
                </a:lnTo>
                <a:moveTo>
                  <a:pt x="613" y="96"/>
                </a:moveTo>
                <a:lnTo>
                  <a:pt x="596" y="154"/>
                </a:lnTo>
                <a:lnTo>
                  <a:pt x="601" y="182"/>
                </a:lnTo>
                <a:lnTo>
                  <a:pt x="591" y="214"/>
                </a:lnTo>
                <a:lnTo>
                  <a:pt x="567" y="214"/>
                </a:lnTo>
                <a:moveTo>
                  <a:pt x="591" y="214"/>
                </a:moveTo>
                <a:lnTo>
                  <a:pt x="634" y="226"/>
                </a:lnTo>
                <a:lnTo>
                  <a:pt x="713" y="257"/>
                </a:lnTo>
                <a:lnTo>
                  <a:pt x="728" y="250"/>
                </a:lnTo>
                <a:moveTo>
                  <a:pt x="637" y="12"/>
                </a:moveTo>
                <a:lnTo>
                  <a:pt x="653" y="50"/>
                </a:lnTo>
                <a:moveTo>
                  <a:pt x="615" y="74"/>
                </a:moveTo>
                <a:lnTo>
                  <a:pt x="723" y="60"/>
                </a:lnTo>
                <a:moveTo>
                  <a:pt x="665" y="79"/>
                </a:moveTo>
                <a:lnTo>
                  <a:pt x="658" y="108"/>
                </a:lnTo>
                <a:moveTo>
                  <a:pt x="634" y="103"/>
                </a:moveTo>
                <a:lnTo>
                  <a:pt x="637" y="214"/>
                </a:lnTo>
                <a:moveTo>
                  <a:pt x="641" y="202"/>
                </a:moveTo>
                <a:lnTo>
                  <a:pt x="704" y="197"/>
                </a:lnTo>
                <a:moveTo>
                  <a:pt x="694" y="197"/>
                </a:moveTo>
                <a:lnTo>
                  <a:pt x="704" y="94"/>
                </a:lnTo>
                <a:moveTo>
                  <a:pt x="699" y="103"/>
                </a:moveTo>
                <a:lnTo>
                  <a:pt x="637" y="110"/>
                </a:lnTo>
                <a:moveTo>
                  <a:pt x="641" y="139"/>
                </a:moveTo>
                <a:lnTo>
                  <a:pt x="682" y="134"/>
                </a:lnTo>
                <a:moveTo>
                  <a:pt x="697" y="2"/>
                </a:moveTo>
                <a:lnTo>
                  <a:pt x="680" y="62"/>
                </a:lnTo>
                <a:moveTo>
                  <a:pt x="637" y="170"/>
                </a:moveTo>
                <a:lnTo>
                  <a:pt x="685" y="166"/>
                </a:lnTo>
                <a:moveTo>
                  <a:pt x="860" y="43"/>
                </a:moveTo>
                <a:lnTo>
                  <a:pt x="853" y="125"/>
                </a:lnTo>
                <a:lnTo>
                  <a:pt x="860" y="132"/>
                </a:lnTo>
                <a:lnTo>
                  <a:pt x="908" y="132"/>
                </a:lnTo>
                <a:lnTo>
                  <a:pt x="901" y="79"/>
                </a:lnTo>
                <a:moveTo>
                  <a:pt x="769" y="72"/>
                </a:moveTo>
                <a:lnTo>
                  <a:pt x="860" y="55"/>
                </a:lnTo>
                <a:moveTo>
                  <a:pt x="829" y="2"/>
                </a:moveTo>
                <a:lnTo>
                  <a:pt x="817" y="62"/>
                </a:lnTo>
                <a:lnTo>
                  <a:pt x="805" y="101"/>
                </a:lnTo>
                <a:lnTo>
                  <a:pt x="785" y="134"/>
                </a:lnTo>
                <a:lnTo>
                  <a:pt x="754" y="163"/>
                </a:lnTo>
                <a:moveTo>
                  <a:pt x="766" y="173"/>
                </a:moveTo>
                <a:lnTo>
                  <a:pt x="901" y="156"/>
                </a:lnTo>
                <a:moveTo>
                  <a:pt x="833" y="120"/>
                </a:moveTo>
                <a:lnTo>
                  <a:pt x="833" y="264"/>
                </a:lnTo>
                <a:lnTo>
                  <a:pt x="805" y="233"/>
                </a:lnTo>
                <a:moveTo>
                  <a:pt x="805" y="199"/>
                </a:moveTo>
                <a:lnTo>
                  <a:pt x="757" y="254"/>
                </a:lnTo>
                <a:moveTo>
                  <a:pt x="857" y="194"/>
                </a:moveTo>
                <a:lnTo>
                  <a:pt x="893" y="242"/>
                </a:lnTo>
                <a:moveTo>
                  <a:pt x="944" y="197"/>
                </a:moveTo>
                <a:lnTo>
                  <a:pt x="1097" y="185"/>
                </a:lnTo>
                <a:moveTo>
                  <a:pt x="1090" y="48"/>
                </a:moveTo>
                <a:lnTo>
                  <a:pt x="956" y="58"/>
                </a:lnTo>
                <a:moveTo>
                  <a:pt x="1001" y="72"/>
                </a:moveTo>
                <a:lnTo>
                  <a:pt x="1001" y="7"/>
                </a:lnTo>
                <a:moveTo>
                  <a:pt x="1047" y="7"/>
                </a:moveTo>
                <a:lnTo>
                  <a:pt x="1035" y="74"/>
                </a:lnTo>
                <a:moveTo>
                  <a:pt x="975" y="82"/>
                </a:moveTo>
                <a:lnTo>
                  <a:pt x="975" y="163"/>
                </a:lnTo>
                <a:moveTo>
                  <a:pt x="975" y="156"/>
                </a:moveTo>
                <a:lnTo>
                  <a:pt x="1064" y="151"/>
                </a:lnTo>
                <a:moveTo>
                  <a:pt x="1059" y="151"/>
                </a:moveTo>
                <a:lnTo>
                  <a:pt x="1064" y="74"/>
                </a:lnTo>
                <a:moveTo>
                  <a:pt x="1061" y="82"/>
                </a:moveTo>
                <a:lnTo>
                  <a:pt x="975" y="89"/>
                </a:lnTo>
                <a:moveTo>
                  <a:pt x="975" y="122"/>
                </a:moveTo>
                <a:lnTo>
                  <a:pt x="1047" y="118"/>
                </a:lnTo>
                <a:moveTo>
                  <a:pt x="1021" y="156"/>
                </a:moveTo>
                <a:lnTo>
                  <a:pt x="1021" y="259"/>
                </a:lnTo>
                <a:moveTo>
                  <a:pt x="1169" y="242"/>
                </a:moveTo>
                <a:lnTo>
                  <a:pt x="1174" y="240"/>
                </a:lnTo>
                <a:lnTo>
                  <a:pt x="1174" y="228"/>
                </a:lnTo>
                <a:lnTo>
                  <a:pt x="1172" y="216"/>
                </a:lnTo>
                <a:moveTo>
                  <a:pt x="1160" y="204"/>
                </a:moveTo>
                <a:lnTo>
                  <a:pt x="1167" y="230"/>
                </a:lnTo>
                <a:lnTo>
                  <a:pt x="1167" y="240"/>
                </a:lnTo>
                <a:moveTo>
                  <a:pt x="1136" y="185"/>
                </a:moveTo>
                <a:lnTo>
                  <a:pt x="1157" y="199"/>
                </a:lnTo>
                <a:moveTo>
                  <a:pt x="1169" y="242"/>
                </a:moveTo>
                <a:lnTo>
                  <a:pt x="1167" y="240"/>
                </a:lnTo>
                <a:moveTo>
                  <a:pt x="1157" y="199"/>
                </a:moveTo>
                <a:lnTo>
                  <a:pt x="1172" y="216"/>
                </a:lnTo>
                <a:moveTo>
                  <a:pt x="1438" y="10"/>
                </a:moveTo>
                <a:lnTo>
                  <a:pt x="1438" y="259"/>
                </a:lnTo>
                <a:moveTo>
                  <a:pt x="1472" y="146"/>
                </a:moveTo>
                <a:lnTo>
                  <a:pt x="1407" y="154"/>
                </a:lnTo>
                <a:moveTo>
                  <a:pt x="1472" y="62"/>
                </a:moveTo>
                <a:lnTo>
                  <a:pt x="1467" y="146"/>
                </a:lnTo>
                <a:moveTo>
                  <a:pt x="1407" y="79"/>
                </a:moveTo>
                <a:lnTo>
                  <a:pt x="1469" y="72"/>
                </a:lnTo>
                <a:moveTo>
                  <a:pt x="1407" y="62"/>
                </a:moveTo>
                <a:lnTo>
                  <a:pt x="1407" y="168"/>
                </a:lnTo>
                <a:moveTo>
                  <a:pt x="1388" y="10"/>
                </a:moveTo>
                <a:lnTo>
                  <a:pt x="1333" y="58"/>
                </a:lnTo>
                <a:moveTo>
                  <a:pt x="1325" y="96"/>
                </a:moveTo>
                <a:lnTo>
                  <a:pt x="1393" y="86"/>
                </a:lnTo>
                <a:moveTo>
                  <a:pt x="1364" y="34"/>
                </a:moveTo>
                <a:lnTo>
                  <a:pt x="1364" y="247"/>
                </a:lnTo>
                <a:moveTo>
                  <a:pt x="1364" y="91"/>
                </a:moveTo>
                <a:lnTo>
                  <a:pt x="1345" y="139"/>
                </a:lnTo>
                <a:lnTo>
                  <a:pt x="1321" y="187"/>
                </a:lnTo>
                <a:moveTo>
                  <a:pt x="1364" y="106"/>
                </a:moveTo>
                <a:lnTo>
                  <a:pt x="1390" y="137"/>
                </a:lnTo>
                <a:moveTo>
                  <a:pt x="1544" y="10"/>
                </a:moveTo>
                <a:lnTo>
                  <a:pt x="1544" y="257"/>
                </a:lnTo>
                <a:moveTo>
                  <a:pt x="1544" y="77"/>
                </a:moveTo>
                <a:lnTo>
                  <a:pt x="1501" y="190"/>
                </a:lnTo>
                <a:moveTo>
                  <a:pt x="1544" y="79"/>
                </a:moveTo>
                <a:lnTo>
                  <a:pt x="1568" y="125"/>
                </a:lnTo>
                <a:moveTo>
                  <a:pt x="1508" y="82"/>
                </a:moveTo>
                <a:lnTo>
                  <a:pt x="1558" y="74"/>
                </a:lnTo>
                <a:moveTo>
                  <a:pt x="1570" y="72"/>
                </a:moveTo>
                <a:lnTo>
                  <a:pt x="1652" y="62"/>
                </a:lnTo>
                <a:moveTo>
                  <a:pt x="1585" y="89"/>
                </a:moveTo>
                <a:lnTo>
                  <a:pt x="1585" y="242"/>
                </a:lnTo>
                <a:moveTo>
                  <a:pt x="1553" y="245"/>
                </a:moveTo>
                <a:lnTo>
                  <a:pt x="1664" y="233"/>
                </a:lnTo>
                <a:moveTo>
                  <a:pt x="1637" y="82"/>
                </a:moveTo>
                <a:lnTo>
                  <a:pt x="1635" y="235"/>
                </a:lnTo>
                <a:moveTo>
                  <a:pt x="1585" y="199"/>
                </a:moveTo>
                <a:lnTo>
                  <a:pt x="1623" y="194"/>
                </a:lnTo>
                <a:moveTo>
                  <a:pt x="1585" y="166"/>
                </a:moveTo>
                <a:lnTo>
                  <a:pt x="1623" y="158"/>
                </a:lnTo>
                <a:moveTo>
                  <a:pt x="1585" y="132"/>
                </a:moveTo>
                <a:lnTo>
                  <a:pt x="1623" y="125"/>
                </a:lnTo>
                <a:moveTo>
                  <a:pt x="1585" y="101"/>
                </a:moveTo>
                <a:lnTo>
                  <a:pt x="1637" y="94"/>
                </a:lnTo>
                <a:moveTo>
                  <a:pt x="1606" y="7"/>
                </a:moveTo>
                <a:lnTo>
                  <a:pt x="1604" y="96"/>
                </a:lnTo>
                <a:moveTo>
                  <a:pt x="1815" y="91"/>
                </a:moveTo>
                <a:lnTo>
                  <a:pt x="1801" y="180"/>
                </a:lnTo>
                <a:moveTo>
                  <a:pt x="1738" y="101"/>
                </a:moveTo>
                <a:lnTo>
                  <a:pt x="1738" y="182"/>
                </a:lnTo>
                <a:moveTo>
                  <a:pt x="1772" y="29"/>
                </a:moveTo>
                <a:lnTo>
                  <a:pt x="1772" y="240"/>
                </a:lnTo>
                <a:moveTo>
                  <a:pt x="1702" y="86"/>
                </a:moveTo>
                <a:lnTo>
                  <a:pt x="1839" y="70"/>
                </a:lnTo>
                <a:moveTo>
                  <a:pt x="1817" y="10"/>
                </a:moveTo>
                <a:lnTo>
                  <a:pt x="1772" y="26"/>
                </a:lnTo>
                <a:lnTo>
                  <a:pt x="1717" y="38"/>
                </a:lnTo>
                <a:moveTo>
                  <a:pt x="1693" y="146"/>
                </a:moveTo>
                <a:lnTo>
                  <a:pt x="1853" y="127"/>
                </a:lnTo>
                <a:moveTo>
                  <a:pt x="1700" y="202"/>
                </a:moveTo>
                <a:lnTo>
                  <a:pt x="1846" y="187"/>
                </a:lnTo>
                <a:moveTo>
                  <a:pt x="1827" y="233"/>
                </a:moveTo>
                <a:lnTo>
                  <a:pt x="1717" y="245"/>
                </a:lnTo>
                <a:moveTo>
                  <a:pt x="1981" y="257"/>
                </a:moveTo>
                <a:lnTo>
                  <a:pt x="1981" y="7"/>
                </a:lnTo>
                <a:moveTo>
                  <a:pt x="2026" y="101"/>
                </a:moveTo>
                <a:lnTo>
                  <a:pt x="1935" y="118"/>
                </a:lnTo>
                <a:moveTo>
                  <a:pt x="1885" y="65"/>
                </a:moveTo>
                <a:lnTo>
                  <a:pt x="1885" y="170"/>
                </a:lnTo>
                <a:moveTo>
                  <a:pt x="1885" y="156"/>
                </a:moveTo>
                <a:lnTo>
                  <a:pt x="1930" y="149"/>
                </a:lnTo>
                <a:moveTo>
                  <a:pt x="1925" y="149"/>
                </a:moveTo>
                <a:lnTo>
                  <a:pt x="1928" y="72"/>
                </a:lnTo>
                <a:moveTo>
                  <a:pt x="1928" y="77"/>
                </a:moveTo>
                <a:lnTo>
                  <a:pt x="1885" y="89"/>
                </a:lnTo>
                <a:moveTo>
                  <a:pt x="2108" y="106"/>
                </a:moveTo>
                <a:lnTo>
                  <a:pt x="2120" y="132"/>
                </a:lnTo>
                <a:moveTo>
                  <a:pt x="2072" y="94"/>
                </a:moveTo>
                <a:lnTo>
                  <a:pt x="2129" y="79"/>
                </a:lnTo>
                <a:moveTo>
                  <a:pt x="2108" y="89"/>
                </a:moveTo>
                <a:lnTo>
                  <a:pt x="2069" y="202"/>
                </a:lnTo>
                <a:moveTo>
                  <a:pt x="2108" y="10"/>
                </a:moveTo>
                <a:lnTo>
                  <a:pt x="2108" y="257"/>
                </a:lnTo>
                <a:moveTo>
                  <a:pt x="2163" y="10"/>
                </a:moveTo>
                <a:lnTo>
                  <a:pt x="2177" y="46"/>
                </a:lnTo>
                <a:moveTo>
                  <a:pt x="2141" y="46"/>
                </a:moveTo>
                <a:lnTo>
                  <a:pt x="2132" y="101"/>
                </a:lnTo>
                <a:moveTo>
                  <a:pt x="2139" y="65"/>
                </a:moveTo>
                <a:lnTo>
                  <a:pt x="2221" y="55"/>
                </a:lnTo>
                <a:moveTo>
                  <a:pt x="2223" y="48"/>
                </a:moveTo>
                <a:lnTo>
                  <a:pt x="2206" y="82"/>
                </a:lnTo>
                <a:moveTo>
                  <a:pt x="2158" y="82"/>
                </a:moveTo>
                <a:lnTo>
                  <a:pt x="2134" y="137"/>
                </a:lnTo>
                <a:moveTo>
                  <a:pt x="2185" y="89"/>
                </a:moveTo>
                <a:lnTo>
                  <a:pt x="2206" y="118"/>
                </a:lnTo>
                <a:moveTo>
                  <a:pt x="2173" y="108"/>
                </a:moveTo>
                <a:lnTo>
                  <a:pt x="2149" y="154"/>
                </a:lnTo>
                <a:lnTo>
                  <a:pt x="2113" y="197"/>
                </a:lnTo>
                <a:moveTo>
                  <a:pt x="2165" y="122"/>
                </a:moveTo>
                <a:lnTo>
                  <a:pt x="2206" y="185"/>
                </a:lnTo>
                <a:moveTo>
                  <a:pt x="2146" y="197"/>
                </a:moveTo>
                <a:lnTo>
                  <a:pt x="2192" y="190"/>
                </a:lnTo>
                <a:moveTo>
                  <a:pt x="2192" y="185"/>
                </a:moveTo>
                <a:lnTo>
                  <a:pt x="2187" y="242"/>
                </a:lnTo>
                <a:moveTo>
                  <a:pt x="2192" y="242"/>
                </a:moveTo>
                <a:lnTo>
                  <a:pt x="2146" y="247"/>
                </a:lnTo>
                <a:moveTo>
                  <a:pt x="2206" y="185"/>
                </a:moveTo>
                <a:lnTo>
                  <a:pt x="2228" y="185"/>
                </a:lnTo>
                <a:moveTo>
                  <a:pt x="2146" y="180"/>
                </a:moveTo>
                <a:lnTo>
                  <a:pt x="2146" y="259"/>
                </a:lnTo>
                <a:moveTo>
                  <a:pt x="2271" y="24"/>
                </a:moveTo>
                <a:lnTo>
                  <a:pt x="2271" y="108"/>
                </a:lnTo>
                <a:moveTo>
                  <a:pt x="2271" y="43"/>
                </a:moveTo>
                <a:lnTo>
                  <a:pt x="2312" y="38"/>
                </a:lnTo>
                <a:moveTo>
                  <a:pt x="2314" y="29"/>
                </a:moveTo>
                <a:lnTo>
                  <a:pt x="2309" y="82"/>
                </a:lnTo>
                <a:moveTo>
                  <a:pt x="2314" y="82"/>
                </a:moveTo>
                <a:lnTo>
                  <a:pt x="2271" y="89"/>
                </a:lnTo>
                <a:moveTo>
                  <a:pt x="2290" y="142"/>
                </a:moveTo>
                <a:lnTo>
                  <a:pt x="2324" y="137"/>
                </a:lnTo>
                <a:moveTo>
                  <a:pt x="2254" y="230"/>
                </a:moveTo>
                <a:lnTo>
                  <a:pt x="2324" y="197"/>
                </a:lnTo>
                <a:moveTo>
                  <a:pt x="2290" y="86"/>
                </a:moveTo>
                <a:lnTo>
                  <a:pt x="2290" y="211"/>
                </a:lnTo>
                <a:moveTo>
                  <a:pt x="2266" y="226"/>
                </a:moveTo>
                <a:lnTo>
                  <a:pt x="2266" y="132"/>
                </a:lnTo>
                <a:moveTo>
                  <a:pt x="2360" y="14"/>
                </a:moveTo>
                <a:lnTo>
                  <a:pt x="2324" y="110"/>
                </a:lnTo>
                <a:moveTo>
                  <a:pt x="2343" y="60"/>
                </a:moveTo>
                <a:lnTo>
                  <a:pt x="2389" y="50"/>
                </a:lnTo>
                <a:moveTo>
                  <a:pt x="2362" y="108"/>
                </a:moveTo>
                <a:lnTo>
                  <a:pt x="2312" y="170"/>
                </a:lnTo>
                <a:moveTo>
                  <a:pt x="2341" y="74"/>
                </a:moveTo>
                <a:lnTo>
                  <a:pt x="2396" y="158"/>
                </a:lnTo>
                <a:lnTo>
                  <a:pt x="2413" y="158"/>
                </a:lnTo>
                <a:moveTo>
                  <a:pt x="2341" y="166"/>
                </a:moveTo>
                <a:lnTo>
                  <a:pt x="2341" y="257"/>
                </a:lnTo>
                <a:moveTo>
                  <a:pt x="2341" y="178"/>
                </a:moveTo>
                <a:lnTo>
                  <a:pt x="2389" y="170"/>
                </a:lnTo>
                <a:moveTo>
                  <a:pt x="2391" y="166"/>
                </a:moveTo>
                <a:lnTo>
                  <a:pt x="2386" y="235"/>
                </a:lnTo>
                <a:moveTo>
                  <a:pt x="2391" y="235"/>
                </a:moveTo>
                <a:lnTo>
                  <a:pt x="2341" y="242"/>
                </a:lnTo>
                <a:moveTo>
                  <a:pt x="2393" y="46"/>
                </a:moveTo>
                <a:lnTo>
                  <a:pt x="2362" y="110"/>
                </a:lnTo>
                <a:moveTo>
                  <a:pt x="2499" y="149"/>
                </a:moveTo>
                <a:lnTo>
                  <a:pt x="2444" y="168"/>
                </a:lnTo>
                <a:moveTo>
                  <a:pt x="2494" y="70"/>
                </a:moveTo>
                <a:lnTo>
                  <a:pt x="2451" y="166"/>
                </a:lnTo>
                <a:moveTo>
                  <a:pt x="2439" y="108"/>
                </a:moveTo>
                <a:lnTo>
                  <a:pt x="2482" y="91"/>
                </a:lnTo>
                <a:moveTo>
                  <a:pt x="2444" y="218"/>
                </a:moveTo>
                <a:lnTo>
                  <a:pt x="2501" y="187"/>
                </a:lnTo>
                <a:moveTo>
                  <a:pt x="2480" y="19"/>
                </a:moveTo>
                <a:lnTo>
                  <a:pt x="2444" y="106"/>
                </a:lnTo>
                <a:moveTo>
                  <a:pt x="2511" y="94"/>
                </a:moveTo>
                <a:lnTo>
                  <a:pt x="2573" y="65"/>
                </a:lnTo>
                <a:moveTo>
                  <a:pt x="2506" y="139"/>
                </a:moveTo>
                <a:lnTo>
                  <a:pt x="2578" y="115"/>
                </a:lnTo>
                <a:moveTo>
                  <a:pt x="2557" y="199"/>
                </a:moveTo>
                <a:lnTo>
                  <a:pt x="2595" y="254"/>
                </a:lnTo>
                <a:lnTo>
                  <a:pt x="2595" y="197"/>
                </a:lnTo>
                <a:moveTo>
                  <a:pt x="2552" y="24"/>
                </a:moveTo>
                <a:lnTo>
                  <a:pt x="2573" y="43"/>
                </a:lnTo>
                <a:moveTo>
                  <a:pt x="2528" y="10"/>
                </a:moveTo>
                <a:lnTo>
                  <a:pt x="2535" y="139"/>
                </a:lnTo>
                <a:lnTo>
                  <a:pt x="2557" y="199"/>
                </a:lnTo>
                <a:moveTo>
                  <a:pt x="2576" y="139"/>
                </a:moveTo>
                <a:lnTo>
                  <a:pt x="2549" y="182"/>
                </a:lnTo>
                <a:lnTo>
                  <a:pt x="2497" y="240"/>
                </a:lnTo>
                <a:moveTo>
                  <a:pt x="2655" y="50"/>
                </a:moveTo>
                <a:lnTo>
                  <a:pt x="2775" y="38"/>
                </a:lnTo>
                <a:moveTo>
                  <a:pt x="2655" y="34"/>
                </a:moveTo>
                <a:lnTo>
                  <a:pt x="2650" y="91"/>
                </a:lnTo>
                <a:moveTo>
                  <a:pt x="2780" y="29"/>
                </a:moveTo>
                <a:lnTo>
                  <a:pt x="2763" y="74"/>
                </a:lnTo>
                <a:moveTo>
                  <a:pt x="2701" y="7"/>
                </a:moveTo>
                <a:lnTo>
                  <a:pt x="2720" y="31"/>
                </a:lnTo>
                <a:moveTo>
                  <a:pt x="2691" y="60"/>
                </a:moveTo>
                <a:lnTo>
                  <a:pt x="2696" y="118"/>
                </a:lnTo>
                <a:moveTo>
                  <a:pt x="2732" y="55"/>
                </a:moveTo>
                <a:lnTo>
                  <a:pt x="2727" y="118"/>
                </a:lnTo>
                <a:moveTo>
                  <a:pt x="2657" y="94"/>
                </a:moveTo>
                <a:lnTo>
                  <a:pt x="2765" y="82"/>
                </a:lnTo>
                <a:moveTo>
                  <a:pt x="2674" y="120"/>
                </a:moveTo>
                <a:lnTo>
                  <a:pt x="2674" y="204"/>
                </a:lnTo>
                <a:moveTo>
                  <a:pt x="2674" y="137"/>
                </a:moveTo>
                <a:lnTo>
                  <a:pt x="2744" y="132"/>
                </a:lnTo>
                <a:moveTo>
                  <a:pt x="2746" y="125"/>
                </a:moveTo>
                <a:lnTo>
                  <a:pt x="2744" y="216"/>
                </a:lnTo>
                <a:moveTo>
                  <a:pt x="2715" y="185"/>
                </a:moveTo>
                <a:lnTo>
                  <a:pt x="2715" y="245"/>
                </a:lnTo>
                <a:lnTo>
                  <a:pt x="2727" y="257"/>
                </a:lnTo>
                <a:lnTo>
                  <a:pt x="2789" y="257"/>
                </a:lnTo>
                <a:lnTo>
                  <a:pt x="2782" y="204"/>
                </a:lnTo>
                <a:moveTo>
                  <a:pt x="2710" y="158"/>
                </a:moveTo>
                <a:lnTo>
                  <a:pt x="2698" y="202"/>
                </a:lnTo>
                <a:lnTo>
                  <a:pt x="2674" y="235"/>
                </a:lnTo>
                <a:lnTo>
                  <a:pt x="2629" y="262"/>
                </a:lnTo>
                <a:moveTo>
                  <a:pt x="2895" y="17"/>
                </a:moveTo>
                <a:lnTo>
                  <a:pt x="2818" y="17"/>
                </a:lnTo>
                <a:lnTo>
                  <a:pt x="2811" y="115"/>
                </a:lnTo>
                <a:lnTo>
                  <a:pt x="2818" y="103"/>
                </a:lnTo>
                <a:lnTo>
                  <a:pt x="2842" y="94"/>
                </a:lnTo>
                <a:lnTo>
                  <a:pt x="2864" y="94"/>
                </a:lnTo>
                <a:lnTo>
                  <a:pt x="2888" y="103"/>
                </a:lnTo>
                <a:lnTo>
                  <a:pt x="2902" y="125"/>
                </a:lnTo>
                <a:lnTo>
                  <a:pt x="2909" y="158"/>
                </a:lnTo>
                <a:lnTo>
                  <a:pt x="2909" y="180"/>
                </a:lnTo>
                <a:lnTo>
                  <a:pt x="2902" y="211"/>
                </a:lnTo>
                <a:lnTo>
                  <a:pt x="2888" y="233"/>
                </a:lnTo>
                <a:lnTo>
                  <a:pt x="2864" y="245"/>
                </a:lnTo>
                <a:lnTo>
                  <a:pt x="2842" y="245"/>
                </a:lnTo>
                <a:lnTo>
                  <a:pt x="2818" y="233"/>
                </a:lnTo>
                <a:lnTo>
                  <a:pt x="2811" y="223"/>
                </a:lnTo>
                <a:lnTo>
                  <a:pt x="2804" y="202"/>
                </a:lnTo>
                <a:moveTo>
                  <a:pt x="3001" y="17"/>
                </a:moveTo>
                <a:lnTo>
                  <a:pt x="2979" y="29"/>
                </a:lnTo>
                <a:lnTo>
                  <a:pt x="2962" y="60"/>
                </a:lnTo>
                <a:lnTo>
                  <a:pt x="2955" y="115"/>
                </a:lnTo>
                <a:lnTo>
                  <a:pt x="2955" y="146"/>
                </a:lnTo>
                <a:lnTo>
                  <a:pt x="2962" y="202"/>
                </a:lnTo>
                <a:lnTo>
                  <a:pt x="2979" y="233"/>
                </a:lnTo>
                <a:lnTo>
                  <a:pt x="3001" y="245"/>
                </a:lnTo>
                <a:lnTo>
                  <a:pt x="3017" y="245"/>
                </a:lnTo>
                <a:lnTo>
                  <a:pt x="3039" y="233"/>
                </a:lnTo>
                <a:lnTo>
                  <a:pt x="3056" y="202"/>
                </a:lnTo>
                <a:lnTo>
                  <a:pt x="3063" y="146"/>
                </a:lnTo>
                <a:lnTo>
                  <a:pt x="3063" y="115"/>
                </a:lnTo>
                <a:lnTo>
                  <a:pt x="3056" y="60"/>
                </a:lnTo>
                <a:lnTo>
                  <a:pt x="3039" y="29"/>
                </a:lnTo>
                <a:lnTo>
                  <a:pt x="3017" y="17"/>
                </a:lnTo>
                <a:lnTo>
                  <a:pt x="3001" y="17"/>
                </a:lnTo>
                <a:close/>
                <a:moveTo>
                  <a:pt x="3200" y="125"/>
                </a:moveTo>
                <a:lnTo>
                  <a:pt x="3185" y="103"/>
                </a:lnTo>
                <a:lnTo>
                  <a:pt x="3169" y="94"/>
                </a:lnTo>
                <a:lnTo>
                  <a:pt x="3147" y="94"/>
                </a:lnTo>
                <a:lnTo>
                  <a:pt x="3130" y="103"/>
                </a:lnTo>
                <a:lnTo>
                  <a:pt x="3116" y="125"/>
                </a:lnTo>
                <a:lnTo>
                  <a:pt x="3109" y="158"/>
                </a:lnTo>
                <a:lnTo>
                  <a:pt x="3109" y="180"/>
                </a:lnTo>
                <a:lnTo>
                  <a:pt x="3116" y="211"/>
                </a:lnTo>
                <a:lnTo>
                  <a:pt x="3130" y="233"/>
                </a:lnTo>
                <a:lnTo>
                  <a:pt x="3147" y="245"/>
                </a:lnTo>
                <a:lnTo>
                  <a:pt x="3169" y="245"/>
                </a:lnTo>
                <a:lnTo>
                  <a:pt x="3185" y="233"/>
                </a:lnTo>
                <a:lnTo>
                  <a:pt x="3200" y="211"/>
                </a:lnTo>
                <a:moveTo>
                  <a:pt x="3245" y="245"/>
                </a:moveTo>
                <a:lnTo>
                  <a:pt x="3245" y="94"/>
                </a:lnTo>
                <a:moveTo>
                  <a:pt x="3245" y="137"/>
                </a:moveTo>
                <a:lnTo>
                  <a:pt x="3269" y="103"/>
                </a:lnTo>
                <a:lnTo>
                  <a:pt x="3284" y="94"/>
                </a:lnTo>
                <a:lnTo>
                  <a:pt x="3308" y="94"/>
                </a:lnTo>
                <a:lnTo>
                  <a:pt x="3322" y="103"/>
                </a:lnTo>
                <a:lnTo>
                  <a:pt x="3329" y="137"/>
                </a:lnTo>
                <a:lnTo>
                  <a:pt x="3329" y="245"/>
                </a:lnTo>
                <a:moveTo>
                  <a:pt x="3329" y="137"/>
                </a:moveTo>
                <a:lnTo>
                  <a:pt x="3353" y="103"/>
                </a:lnTo>
                <a:lnTo>
                  <a:pt x="3368" y="94"/>
                </a:lnTo>
                <a:lnTo>
                  <a:pt x="3392" y="94"/>
                </a:lnTo>
                <a:lnTo>
                  <a:pt x="3406" y="103"/>
                </a:lnTo>
                <a:lnTo>
                  <a:pt x="3413" y="137"/>
                </a:lnTo>
                <a:lnTo>
                  <a:pt x="3413" y="245"/>
                </a:lnTo>
                <a:moveTo>
                  <a:pt x="3581" y="108"/>
                </a:moveTo>
                <a:lnTo>
                  <a:pt x="3581" y="24"/>
                </a:lnTo>
                <a:moveTo>
                  <a:pt x="3555" y="77"/>
                </a:moveTo>
                <a:lnTo>
                  <a:pt x="3610" y="72"/>
                </a:lnTo>
                <a:moveTo>
                  <a:pt x="3545" y="115"/>
                </a:moveTo>
                <a:lnTo>
                  <a:pt x="3625" y="106"/>
                </a:lnTo>
                <a:moveTo>
                  <a:pt x="3637" y="17"/>
                </a:moveTo>
                <a:lnTo>
                  <a:pt x="3533" y="29"/>
                </a:lnTo>
                <a:moveTo>
                  <a:pt x="3603" y="216"/>
                </a:moveTo>
                <a:lnTo>
                  <a:pt x="3637" y="250"/>
                </a:lnTo>
                <a:lnTo>
                  <a:pt x="3637" y="14"/>
                </a:lnTo>
                <a:moveTo>
                  <a:pt x="3605" y="139"/>
                </a:moveTo>
                <a:lnTo>
                  <a:pt x="3557" y="146"/>
                </a:lnTo>
                <a:moveTo>
                  <a:pt x="3603" y="180"/>
                </a:moveTo>
                <a:lnTo>
                  <a:pt x="3605" y="134"/>
                </a:lnTo>
                <a:moveTo>
                  <a:pt x="3557" y="185"/>
                </a:moveTo>
                <a:lnTo>
                  <a:pt x="3608" y="180"/>
                </a:lnTo>
                <a:moveTo>
                  <a:pt x="3557" y="134"/>
                </a:moveTo>
                <a:lnTo>
                  <a:pt x="3557" y="204"/>
                </a:lnTo>
                <a:moveTo>
                  <a:pt x="3533" y="14"/>
                </a:moveTo>
                <a:lnTo>
                  <a:pt x="3533" y="118"/>
                </a:lnTo>
                <a:lnTo>
                  <a:pt x="3531" y="151"/>
                </a:lnTo>
                <a:lnTo>
                  <a:pt x="3517" y="202"/>
                </a:lnTo>
                <a:lnTo>
                  <a:pt x="3493" y="254"/>
                </a:lnTo>
                <a:moveTo>
                  <a:pt x="3817" y="65"/>
                </a:moveTo>
                <a:lnTo>
                  <a:pt x="3807" y="137"/>
                </a:lnTo>
                <a:lnTo>
                  <a:pt x="3795" y="211"/>
                </a:lnTo>
                <a:lnTo>
                  <a:pt x="3778" y="173"/>
                </a:lnTo>
                <a:moveTo>
                  <a:pt x="3785" y="10"/>
                </a:moveTo>
                <a:lnTo>
                  <a:pt x="3776" y="86"/>
                </a:lnTo>
                <a:lnTo>
                  <a:pt x="3764" y="154"/>
                </a:lnTo>
                <a:lnTo>
                  <a:pt x="3742" y="209"/>
                </a:lnTo>
                <a:moveTo>
                  <a:pt x="3677" y="125"/>
                </a:moveTo>
                <a:lnTo>
                  <a:pt x="3725" y="115"/>
                </a:lnTo>
                <a:moveTo>
                  <a:pt x="3680" y="211"/>
                </a:moveTo>
                <a:lnTo>
                  <a:pt x="3713" y="214"/>
                </a:lnTo>
                <a:lnTo>
                  <a:pt x="3819" y="259"/>
                </a:lnTo>
                <a:lnTo>
                  <a:pt x="3836" y="245"/>
                </a:lnTo>
                <a:moveTo>
                  <a:pt x="3728" y="106"/>
                </a:moveTo>
                <a:lnTo>
                  <a:pt x="3716" y="154"/>
                </a:lnTo>
                <a:lnTo>
                  <a:pt x="3725" y="178"/>
                </a:lnTo>
                <a:lnTo>
                  <a:pt x="3713" y="214"/>
                </a:lnTo>
                <a:moveTo>
                  <a:pt x="3699" y="34"/>
                </a:moveTo>
                <a:lnTo>
                  <a:pt x="3718" y="72"/>
                </a:lnTo>
                <a:moveTo>
                  <a:pt x="3745" y="91"/>
                </a:moveTo>
                <a:lnTo>
                  <a:pt x="3812" y="74"/>
                </a:lnTo>
                <a:moveTo>
                  <a:pt x="3970" y="43"/>
                </a:moveTo>
                <a:lnTo>
                  <a:pt x="3963" y="125"/>
                </a:lnTo>
                <a:lnTo>
                  <a:pt x="3970" y="132"/>
                </a:lnTo>
                <a:lnTo>
                  <a:pt x="4018" y="132"/>
                </a:lnTo>
                <a:lnTo>
                  <a:pt x="4011" y="79"/>
                </a:lnTo>
                <a:moveTo>
                  <a:pt x="3879" y="72"/>
                </a:moveTo>
                <a:lnTo>
                  <a:pt x="3970" y="55"/>
                </a:lnTo>
                <a:moveTo>
                  <a:pt x="3939" y="2"/>
                </a:moveTo>
                <a:lnTo>
                  <a:pt x="3927" y="62"/>
                </a:lnTo>
                <a:lnTo>
                  <a:pt x="3915" y="101"/>
                </a:lnTo>
                <a:lnTo>
                  <a:pt x="3896" y="134"/>
                </a:lnTo>
                <a:lnTo>
                  <a:pt x="3865" y="163"/>
                </a:lnTo>
                <a:moveTo>
                  <a:pt x="3874" y="173"/>
                </a:moveTo>
                <a:lnTo>
                  <a:pt x="4011" y="156"/>
                </a:lnTo>
                <a:moveTo>
                  <a:pt x="3944" y="120"/>
                </a:moveTo>
                <a:lnTo>
                  <a:pt x="3944" y="264"/>
                </a:lnTo>
                <a:lnTo>
                  <a:pt x="3915" y="233"/>
                </a:lnTo>
                <a:moveTo>
                  <a:pt x="3915" y="199"/>
                </a:moveTo>
                <a:lnTo>
                  <a:pt x="3867" y="254"/>
                </a:lnTo>
                <a:moveTo>
                  <a:pt x="3965" y="194"/>
                </a:moveTo>
                <a:lnTo>
                  <a:pt x="4004" y="242"/>
                </a:lnTo>
                <a:moveTo>
                  <a:pt x="4054" y="197"/>
                </a:moveTo>
                <a:lnTo>
                  <a:pt x="4208" y="185"/>
                </a:lnTo>
                <a:moveTo>
                  <a:pt x="4198" y="48"/>
                </a:moveTo>
                <a:lnTo>
                  <a:pt x="4066" y="58"/>
                </a:lnTo>
                <a:moveTo>
                  <a:pt x="4112" y="72"/>
                </a:moveTo>
                <a:lnTo>
                  <a:pt x="4112" y="7"/>
                </a:lnTo>
                <a:moveTo>
                  <a:pt x="4157" y="7"/>
                </a:moveTo>
                <a:lnTo>
                  <a:pt x="4145" y="74"/>
                </a:lnTo>
                <a:moveTo>
                  <a:pt x="4085" y="82"/>
                </a:moveTo>
                <a:lnTo>
                  <a:pt x="4085" y="163"/>
                </a:lnTo>
                <a:moveTo>
                  <a:pt x="4085" y="156"/>
                </a:moveTo>
                <a:lnTo>
                  <a:pt x="4174" y="151"/>
                </a:lnTo>
                <a:moveTo>
                  <a:pt x="4167" y="151"/>
                </a:moveTo>
                <a:lnTo>
                  <a:pt x="4174" y="74"/>
                </a:lnTo>
                <a:moveTo>
                  <a:pt x="4172" y="82"/>
                </a:moveTo>
                <a:lnTo>
                  <a:pt x="4085" y="89"/>
                </a:lnTo>
                <a:moveTo>
                  <a:pt x="4085" y="122"/>
                </a:moveTo>
                <a:lnTo>
                  <a:pt x="4157" y="118"/>
                </a:lnTo>
                <a:moveTo>
                  <a:pt x="4131" y="156"/>
                </a:moveTo>
                <a:lnTo>
                  <a:pt x="4131" y="259"/>
                </a:lnTo>
                <a:moveTo>
                  <a:pt x="4280" y="242"/>
                </a:moveTo>
                <a:lnTo>
                  <a:pt x="4285" y="240"/>
                </a:lnTo>
                <a:lnTo>
                  <a:pt x="4285" y="228"/>
                </a:lnTo>
                <a:lnTo>
                  <a:pt x="4282" y="216"/>
                </a:lnTo>
                <a:moveTo>
                  <a:pt x="4270" y="204"/>
                </a:moveTo>
                <a:lnTo>
                  <a:pt x="4275" y="230"/>
                </a:lnTo>
                <a:lnTo>
                  <a:pt x="4275" y="240"/>
                </a:lnTo>
                <a:moveTo>
                  <a:pt x="4244" y="185"/>
                </a:moveTo>
                <a:lnTo>
                  <a:pt x="4268" y="199"/>
                </a:lnTo>
                <a:moveTo>
                  <a:pt x="4280" y="242"/>
                </a:moveTo>
                <a:lnTo>
                  <a:pt x="4275" y="240"/>
                </a:lnTo>
                <a:moveTo>
                  <a:pt x="4268" y="199"/>
                </a:moveTo>
                <a:lnTo>
                  <a:pt x="4282" y="216"/>
                </a:lnTo>
                <a:moveTo>
                  <a:pt x="4549" y="10"/>
                </a:moveTo>
                <a:lnTo>
                  <a:pt x="4549" y="259"/>
                </a:lnTo>
                <a:moveTo>
                  <a:pt x="4582" y="146"/>
                </a:moveTo>
                <a:lnTo>
                  <a:pt x="4517" y="154"/>
                </a:lnTo>
                <a:moveTo>
                  <a:pt x="4582" y="62"/>
                </a:moveTo>
                <a:lnTo>
                  <a:pt x="4577" y="146"/>
                </a:lnTo>
                <a:moveTo>
                  <a:pt x="4517" y="79"/>
                </a:moveTo>
                <a:lnTo>
                  <a:pt x="4580" y="72"/>
                </a:lnTo>
                <a:moveTo>
                  <a:pt x="4517" y="62"/>
                </a:moveTo>
                <a:lnTo>
                  <a:pt x="4517" y="168"/>
                </a:lnTo>
                <a:moveTo>
                  <a:pt x="4498" y="10"/>
                </a:moveTo>
                <a:lnTo>
                  <a:pt x="4443" y="58"/>
                </a:lnTo>
                <a:moveTo>
                  <a:pt x="4436" y="96"/>
                </a:moveTo>
                <a:lnTo>
                  <a:pt x="4503" y="86"/>
                </a:lnTo>
                <a:moveTo>
                  <a:pt x="4474" y="34"/>
                </a:moveTo>
                <a:lnTo>
                  <a:pt x="4474" y="247"/>
                </a:lnTo>
                <a:moveTo>
                  <a:pt x="4474" y="91"/>
                </a:moveTo>
                <a:lnTo>
                  <a:pt x="4455" y="139"/>
                </a:lnTo>
                <a:lnTo>
                  <a:pt x="4429" y="187"/>
                </a:lnTo>
                <a:moveTo>
                  <a:pt x="4474" y="106"/>
                </a:moveTo>
                <a:lnTo>
                  <a:pt x="4501" y="137"/>
                </a:lnTo>
                <a:moveTo>
                  <a:pt x="4654" y="10"/>
                </a:moveTo>
                <a:lnTo>
                  <a:pt x="4654" y="257"/>
                </a:lnTo>
                <a:moveTo>
                  <a:pt x="4654" y="77"/>
                </a:moveTo>
                <a:lnTo>
                  <a:pt x="4611" y="190"/>
                </a:lnTo>
                <a:moveTo>
                  <a:pt x="4654" y="79"/>
                </a:moveTo>
                <a:lnTo>
                  <a:pt x="4676" y="125"/>
                </a:lnTo>
                <a:moveTo>
                  <a:pt x="4618" y="82"/>
                </a:moveTo>
                <a:lnTo>
                  <a:pt x="4669" y="74"/>
                </a:lnTo>
                <a:moveTo>
                  <a:pt x="4681" y="72"/>
                </a:moveTo>
                <a:lnTo>
                  <a:pt x="4762" y="62"/>
                </a:lnTo>
                <a:moveTo>
                  <a:pt x="4693" y="89"/>
                </a:moveTo>
                <a:lnTo>
                  <a:pt x="4693" y="242"/>
                </a:lnTo>
                <a:moveTo>
                  <a:pt x="4661" y="245"/>
                </a:moveTo>
                <a:lnTo>
                  <a:pt x="4774" y="233"/>
                </a:lnTo>
                <a:moveTo>
                  <a:pt x="4748" y="82"/>
                </a:moveTo>
                <a:lnTo>
                  <a:pt x="4745" y="235"/>
                </a:lnTo>
                <a:moveTo>
                  <a:pt x="4693" y="199"/>
                </a:moveTo>
                <a:lnTo>
                  <a:pt x="4733" y="194"/>
                </a:lnTo>
                <a:moveTo>
                  <a:pt x="4693" y="166"/>
                </a:moveTo>
                <a:lnTo>
                  <a:pt x="4733" y="158"/>
                </a:lnTo>
                <a:moveTo>
                  <a:pt x="4693" y="132"/>
                </a:moveTo>
                <a:lnTo>
                  <a:pt x="4733" y="125"/>
                </a:lnTo>
                <a:moveTo>
                  <a:pt x="4693" y="101"/>
                </a:moveTo>
                <a:lnTo>
                  <a:pt x="4748" y="94"/>
                </a:lnTo>
                <a:moveTo>
                  <a:pt x="4717" y="7"/>
                </a:moveTo>
                <a:lnTo>
                  <a:pt x="4714" y="96"/>
                </a:lnTo>
                <a:moveTo>
                  <a:pt x="4897" y="2"/>
                </a:moveTo>
                <a:lnTo>
                  <a:pt x="4827" y="127"/>
                </a:lnTo>
                <a:moveTo>
                  <a:pt x="4822" y="132"/>
                </a:moveTo>
                <a:lnTo>
                  <a:pt x="4935" y="118"/>
                </a:lnTo>
                <a:moveTo>
                  <a:pt x="4928" y="247"/>
                </a:moveTo>
                <a:lnTo>
                  <a:pt x="4844" y="254"/>
                </a:lnTo>
                <a:moveTo>
                  <a:pt x="4930" y="156"/>
                </a:moveTo>
                <a:lnTo>
                  <a:pt x="4921" y="247"/>
                </a:lnTo>
                <a:moveTo>
                  <a:pt x="4844" y="170"/>
                </a:moveTo>
                <a:lnTo>
                  <a:pt x="4928" y="166"/>
                </a:lnTo>
                <a:moveTo>
                  <a:pt x="4906" y="65"/>
                </a:moveTo>
                <a:lnTo>
                  <a:pt x="4954" y="149"/>
                </a:lnTo>
                <a:moveTo>
                  <a:pt x="4844" y="154"/>
                </a:moveTo>
                <a:lnTo>
                  <a:pt x="4844" y="264"/>
                </a:lnTo>
                <a:moveTo>
                  <a:pt x="5009" y="230"/>
                </a:moveTo>
                <a:lnTo>
                  <a:pt x="5041" y="91"/>
                </a:lnTo>
                <a:moveTo>
                  <a:pt x="4997" y="202"/>
                </a:moveTo>
                <a:lnTo>
                  <a:pt x="5009" y="226"/>
                </a:lnTo>
                <a:moveTo>
                  <a:pt x="5007" y="19"/>
                </a:moveTo>
                <a:lnTo>
                  <a:pt x="5029" y="55"/>
                </a:lnTo>
                <a:moveTo>
                  <a:pt x="4983" y="91"/>
                </a:moveTo>
                <a:lnTo>
                  <a:pt x="5012" y="125"/>
                </a:lnTo>
                <a:moveTo>
                  <a:pt x="5081" y="0"/>
                </a:moveTo>
                <a:lnTo>
                  <a:pt x="5093" y="29"/>
                </a:lnTo>
                <a:moveTo>
                  <a:pt x="5053" y="55"/>
                </a:moveTo>
                <a:lnTo>
                  <a:pt x="5139" y="41"/>
                </a:lnTo>
                <a:moveTo>
                  <a:pt x="5103" y="48"/>
                </a:moveTo>
                <a:lnTo>
                  <a:pt x="5103" y="115"/>
                </a:lnTo>
                <a:moveTo>
                  <a:pt x="5081" y="115"/>
                </a:moveTo>
                <a:lnTo>
                  <a:pt x="5081" y="50"/>
                </a:lnTo>
                <a:moveTo>
                  <a:pt x="5067" y="74"/>
                </a:moveTo>
                <a:lnTo>
                  <a:pt x="5043" y="118"/>
                </a:lnTo>
                <a:moveTo>
                  <a:pt x="5115" y="72"/>
                </a:moveTo>
                <a:lnTo>
                  <a:pt x="5137" y="96"/>
                </a:lnTo>
                <a:moveTo>
                  <a:pt x="5057" y="132"/>
                </a:moveTo>
                <a:lnTo>
                  <a:pt x="5117" y="122"/>
                </a:lnTo>
                <a:moveTo>
                  <a:pt x="5120" y="118"/>
                </a:moveTo>
                <a:lnTo>
                  <a:pt x="5115" y="151"/>
                </a:lnTo>
                <a:moveTo>
                  <a:pt x="5117" y="151"/>
                </a:moveTo>
                <a:lnTo>
                  <a:pt x="5062" y="158"/>
                </a:lnTo>
                <a:moveTo>
                  <a:pt x="5062" y="149"/>
                </a:moveTo>
                <a:lnTo>
                  <a:pt x="5060" y="187"/>
                </a:lnTo>
                <a:moveTo>
                  <a:pt x="5057" y="187"/>
                </a:moveTo>
                <a:lnTo>
                  <a:pt x="5122" y="180"/>
                </a:lnTo>
                <a:moveTo>
                  <a:pt x="5125" y="170"/>
                </a:moveTo>
                <a:lnTo>
                  <a:pt x="5103" y="262"/>
                </a:lnTo>
                <a:lnTo>
                  <a:pt x="5081" y="226"/>
                </a:lnTo>
                <a:moveTo>
                  <a:pt x="5180" y="197"/>
                </a:moveTo>
                <a:lnTo>
                  <a:pt x="5333" y="185"/>
                </a:lnTo>
                <a:moveTo>
                  <a:pt x="5324" y="48"/>
                </a:moveTo>
                <a:lnTo>
                  <a:pt x="5192" y="58"/>
                </a:lnTo>
                <a:moveTo>
                  <a:pt x="5237" y="72"/>
                </a:moveTo>
                <a:lnTo>
                  <a:pt x="5237" y="7"/>
                </a:lnTo>
                <a:moveTo>
                  <a:pt x="5283" y="7"/>
                </a:moveTo>
                <a:lnTo>
                  <a:pt x="5271" y="74"/>
                </a:lnTo>
                <a:moveTo>
                  <a:pt x="5211" y="82"/>
                </a:moveTo>
                <a:lnTo>
                  <a:pt x="5211" y="163"/>
                </a:lnTo>
                <a:moveTo>
                  <a:pt x="5211" y="156"/>
                </a:moveTo>
                <a:lnTo>
                  <a:pt x="5300" y="151"/>
                </a:lnTo>
                <a:moveTo>
                  <a:pt x="5293" y="151"/>
                </a:moveTo>
                <a:lnTo>
                  <a:pt x="5300" y="74"/>
                </a:lnTo>
                <a:moveTo>
                  <a:pt x="5297" y="82"/>
                </a:moveTo>
                <a:lnTo>
                  <a:pt x="5211" y="89"/>
                </a:lnTo>
                <a:moveTo>
                  <a:pt x="5211" y="122"/>
                </a:moveTo>
                <a:lnTo>
                  <a:pt x="5283" y="118"/>
                </a:lnTo>
                <a:moveTo>
                  <a:pt x="5257" y="156"/>
                </a:moveTo>
                <a:lnTo>
                  <a:pt x="5257" y="259"/>
                </a:lnTo>
                <a:moveTo>
                  <a:pt x="5477" y="65"/>
                </a:moveTo>
                <a:lnTo>
                  <a:pt x="5396" y="214"/>
                </a:lnTo>
                <a:moveTo>
                  <a:pt x="5410" y="79"/>
                </a:moveTo>
                <a:lnTo>
                  <a:pt x="5485" y="202"/>
                </a:lnTo>
                <a:moveTo>
                  <a:pt x="5513" y="235"/>
                </a:moveTo>
                <a:lnTo>
                  <a:pt x="5377" y="247"/>
                </a:lnTo>
                <a:moveTo>
                  <a:pt x="5381" y="247"/>
                </a:moveTo>
                <a:lnTo>
                  <a:pt x="5381" y="17"/>
                </a:lnTo>
                <a:moveTo>
                  <a:pt x="5381" y="46"/>
                </a:moveTo>
                <a:lnTo>
                  <a:pt x="5506" y="34"/>
                </a:lnTo>
                <a:moveTo>
                  <a:pt x="5655" y="2"/>
                </a:moveTo>
                <a:lnTo>
                  <a:pt x="5660" y="72"/>
                </a:lnTo>
                <a:lnTo>
                  <a:pt x="5672" y="178"/>
                </a:lnTo>
                <a:lnTo>
                  <a:pt x="5686" y="218"/>
                </a:lnTo>
                <a:moveTo>
                  <a:pt x="5677" y="17"/>
                </a:moveTo>
                <a:lnTo>
                  <a:pt x="5693" y="48"/>
                </a:lnTo>
                <a:moveTo>
                  <a:pt x="5595" y="223"/>
                </a:moveTo>
                <a:lnTo>
                  <a:pt x="5648" y="187"/>
                </a:lnTo>
                <a:moveTo>
                  <a:pt x="5621" y="122"/>
                </a:moveTo>
                <a:lnTo>
                  <a:pt x="5643" y="118"/>
                </a:lnTo>
                <a:moveTo>
                  <a:pt x="5621" y="103"/>
                </a:moveTo>
                <a:lnTo>
                  <a:pt x="5621" y="178"/>
                </a:lnTo>
                <a:moveTo>
                  <a:pt x="5686" y="223"/>
                </a:moveTo>
                <a:lnTo>
                  <a:pt x="5710" y="262"/>
                </a:lnTo>
                <a:lnTo>
                  <a:pt x="5708" y="187"/>
                </a:lnTo>
                <a:moveTo>
                  <a:pt x="5609" y="86"/>
                </a:moveTo>
                <a:lnTo>
                  <a:pt x="5701" y="65"/>
                </a:lnTo>
                <a:moveTo>
                  <a:pt x="5581" y="12"/>
                </a:moveTo>
                <a:lnTo>
                  <a:pt x="5581" y="182"/>
                </a:lnTo>
                <a:moveTo>
                  <a:pt x="5552" y="204"/>
                </a:moveTo>
                <a:lnTo>
                  <a:pt x="5607" y="163"/>
                </a:lnTo>
                <a:moveTo>
                  <a:pt x="5552" y="120"/>
                </a:moveTo>
                <a:lnTo>
                  <a:pt x="5602" y="106"/>
                </a:lnTo>
                <a:moveTo>
                  <a:pt x="5621" y="166"/>
                </a:moveTo>
                <a:lnTo>
                  <a:pt x="5645" y="158"/>
                </a:lnTo>
                <a:moveTo>
                  <a:pt x="5645" y="108"/>
                </a:moveTo>
                <a:lnTo>
                  <a:pt x="5641" y="158"/>
                </a:lnTo>
                <a:moveTo>
                  <a:pt x="5701" y="103"/>
                </a:moveTo>
                <a:lnTo>
                  <a:pt x="5672" y="180"/>
                </a:lnTo>
                <a:lnTo>
                  <a:pt x="5631" y="24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08" name="path 408"/>
          <p:cNvSpPr/>
          <p:nvPr/>
        </p:nvSpPr>
        <p:spPr>
          <a:xfrm>
            <a:off x="7543377" y="8094217"/>
            <a:ext cx="679364" cy="146304"/>
          </a:xfrm>
          <a:custGeom>
            <a:avLst/>
            <a:gdLst/>
            <a:ahLst/>
            <a:cxnLst/>
            <a:rect l="0" t="0" r="0" b="0"/>
            <a:pathLst>
              <a:path w="1069" h="230">
                <a:moveTo>
                  <a:pt x="0" y="44"/>
                </a:moveTo>
                <a:lnTo>
                  <a:pt x="15" y="34"/>
                </a:lnTo>
                <a:lnTo>
                  <a:pt x="39" y="1"/>
                </a:lnTo>
                <a:lnTo>
                  <a:pt x="39" y="229"/>
                </a:lnTo>
                <a:moveTo>
                  <a:pt x="137" y="1"/>
                </a:moveTo>
                <a:lnTo>
                  <a:pt x="221" y="1"/>
                </a:lnTo>
                <a:lnTo>
                  <a:pt x="175" y="87"/>
                </a:lnTo>
                <a:lnTo>
                  <a:pt x="199" y="87"/>
                </a:lnTo>
                <a:lnTo>
                  <a:pt x="214" y="99"/>
                </a:lnTo>
                <a:lnTo>
                  <a:pt x="221" y="109"/>
                </a:lnTo>
                <a:lnTo>
                  <a:pt x="228" y="142"/>
                </a:lnTo>
                <a:lnTo>
                  <a:pt x="228" y="164"/>
                </a:lnTo>
                <a:lnTo>
                  <a:pt x="221" y="195"/>
                </a:lnTo>
                <a:lnTo>
                  <a:pt x="207" y="217"/>
                </a:lnTo>
                <a:lnTo>
                  <a:pt x="183" y="229"/>
                </a:lnTo>
                <a:lnTo>
                  <a:pt x="161" y="229"/>
                </a:lnTo>
                <a:lnTo>
                  <a:pt x="137" y="217"/>
                </a:lnTo>
                <a:lnTo>
                  <a:pt x="130" y="207"/>
                </a:lnTo>
                <a:lnTo>
                  <a:pt x="123" y="186"/>
                </a:lnTo>
                <a:moveTo>
                  <a:pt x="283" y="56"/>
                </a:moveTo>
                <a:lnTo>
                  <a:pt x="283" y="44"/>
                </a:lnTo>
                <a:lnTo>
                  <a:pt x="291" y="22"/>
                </a:lnTo>
                <a:lnTo>
                  <a:pt x="298" y="13"/>
                </a:lnTo>
                <a:lnTo>
                  <a:pt x="312" y="1"/>
                </a:lnTo>
                <a:lnTo>
                  <a:pt x="343" y="1"/>
                </a:lnTo>
                <a:lnTo>
                  <a:pt x="358" y="13"/>
                </a:lnTo>
                <a:lnTo>
                  <a:pt x="367" y="22"/>
                </a:lnTo>
                <a:lnTo>
                  <a:pt x="375" y="44"/>
                </a:lnTo>
                <a:lnTo>
                  <a:pt x="375" y="66"/>
                </a:lnTo>
                <a:lnTo>
                  <a:pt x="367" y="87"/>
                </a:lnTo>
                <a:lnTo>
                  <a:pt x="351" y="121"/>
                </a:lnTo>
                <a:lnTo>
                  <a:pt x="274" y="229"/>
                </a:lnTo>
                <a:lnTo>
                  <a:pt x="382" y="229"/>
                </a:lnTo>
                <a:moveTo>
                  <a:pt x="526" y="78"/>
                </a:moveTo>
                <a:lnTo>
                  <a:pt x="519" y="109"/>
                </a:lnTo>
                <a:lnTo>
                  <a:pt x="504" y="130"/>
                </a:lnTo>
                <a:lnTo>
                  <a:pt x="480" y="142"/>
                </a:lnTo>
                <a:lnTo>
                  <a:pt x="473" y="142"/>
                </a:lnTo>
                <a:lnTo>
                  <a:pt x="451" y="130"/>
                </a:lnTo>
                <a:lnTo>
                  <a:pt x="435" y="109"/>
                </a:lnTo>
                <a:lnTo>
                  <a:pt x="427" y="78"/>
                </a:lnTo>
                <a:lnTo>
                  <a:pt x="427" y="66"/>
                </a:lnTo>
                <a:lnTo>
                  <a:pt x="435" y="34"/>
                </a:lnTo>
                <a:lnTo>
                  <a:pt x="451" y="13"/>
                </a:lnTo>
                <a:lnTo>
                  <a:pt x="473" y="1"/>
                </a:lnTo>
                <a:lnTo>
                  <a:pt x="480" y="1"/>
                </a:lnTo>
                <a:lnTo>
                  <a:pt x="504" y="13"/>
                </a:lnTo>
                <a:lnTo>
                  <a:pt x="519" y="34"/>
                </a:lnTo>
                <a:lnTo>
                  <a:pt x="526" y="78"/>
                </a:lnTo>
                <a:lnTo>
                  <a:pt x="526" y="130"/>
                </a:lnTo>
                <a:lnTo>
                  <a:pt x="519" y="186"/>
                </a:lnTo>
                <a:lnTo>
                  <a:pt x="504" y="217"/>
                </a:lnTo>
                <a:lnTo>
                  <a:pt x="480" y="229"/>
                </a:lnTo>
                <a:lnTo>
                  <a:pt x="466" y="229"/>
                </a:lnTo>
                <a:lnTo>
                  <a:pt x="442" y="217"/>
                </a:lnTo>
                <a:lnTo>
                  <a:pt x="435" y="195"/>
                </a:lnTo>
                <a:moveTo>
                  <a:pt x="588" y="207"/>
                </a:moveTo>
                <a:lnTo>
                  <a:pt x="581" y="217"/>
                </a:lnTo>
                <a:lnTo>
                  <a:pt x="588" y="229"/>
                </a:lnTo>
                <a:lnTo>
                  <a:pt x="595" y="217"/>
                </a:lnTo>
                <a:moveTo>
                  <a:pt x="701" y="1"/>
                </a:moveTo>
                <a:lnTo>
                  <a:pt x="679" y="13"/>
                </a:lnTo>
                <a:lnTo>
                  <a:pt x="665" y="44"/>
                </a:lnTo>
                <a:lnTo>
                  <a:pt x="655" y="99"/>
                </a:lnTo>
                <a:lnTo>
                  <a:pt x="655" y="130"/>
                </a:lnTo>
                <a:lnTo>
                  <a:pt x="665" y="186"/>
                </a:lnTo>
                <a:lnTo>
                  <a:pt x="679" y="217"/>
                </a:lnTo>
                <a:lnTo>
                  <a:pt x="701" y="229"/>
                </a:lnTo>
                <a:lnTo>
                  <a:pt x="718" y="229"/>
                </a:lnTo>
                <a:lnTo>
                  <a:pt x="739" y="217"/>
                </a:lnTo>
                <a:lnTo>
                  <a:pt x="756" y="186"/>
                </a:lnTo>
                <a:lnTo>
                  <a:pt x="763" y="130"/>
                </a:lnTo>
                <a:lnTo>
                  <a:pt x="763" y="99"/>
                </a:lnTo>
                <a:lnTo>
                  <a:pt x="756" y="44"/>
                </a:lnTo>
                <a:lnTo>
                  <a:pt x="739" y="13"/>
                </a:lnTo>
                <a:lnTo>
                  <a:pt x="718" y="1"/>
                </a:lnTo>
                <a:lnTo>
                  <a:pt x="701" y="1"/>
                </a:lnTo>
                <a:close/>
                <a:moveTo>
                  <a:pt x="907" y="78"/>
                </a:moveTo>
                <a:lnTo>
                  <a:pt x="900" y="109"/>
                </a:lnTo>
                <a:lnTo>
                  <a:pt x="886" y="130"/>
                </a:lnTo>
                <a:lnTo>
                  <a:pt x="862" y="142"/>
                </a:lnTo>
                <a:lnTo>
                  <a:pt x="855" y="142"/>
                </a:lnTo>
                <a:lnTo>
                  <a:pt x="833" y="130"/>
                </a:lnTo>
                <a:lnTo>
                  <a:pt x="816" y="109"/>
                </a:lnTo>
                <a:lnTo>
                  <a:pt x="809" y="78"/>
                </a:lnTo>
                <a:lnTo>
                  <a:pt x="809" y="66"/>
                </a:lnTo>
                <a:lnTo>
                  <a:pt x="816" y="34"/>
                </a:lnTo>
                <a:lnTo>
                  <a:pt x="833" y="13"/>
                </a:lnTo>
                <a:lnTo>
                  <a:pt x="855" y="1"/>
                </a:lnTo>
                <a:lnTo>
                  <a:pt x="862" y="1"/>
                </a:lnTo>
                <a:lnTo>
                  <a:pt x="886" y="13"/>
                </a:lnTo>
                <a:lnTo>
                  <a:pt x="900" y="34"/>
                </a:lnTo>
                <a:lnTo>
                  <a:pt x="907" y="78"/>
                </a:lnTo>
                <a:lnTo>
                  <a:pt x="907" y="130"/>
                </a:lnTo>
                <a:lnTo>
                  <a:pt x="900" y="186"/>
                </a:lnTo>
                <a:lnTo>
                  <a:pt x="886" y="217"/>
                </a:lnTo>
                <a:lnTo>
                  <a:pt x="862" y="229"/>
                </a:lnTo>
                <a:lnTo>
                  <a:pt x="847" y="229"/>
                </a:lnTo>
                <a:lnTo>
                  <a:pt x="823" y="217"/>
                </a:lnTo>
                <a:lnTo>
                  <a:pt x="816" y="195"/>
                </a:lnTo>
                <a:moveTo>
                  <a:pt x="1054" y="1"/>
                </a:moveTo>
                <a:lnTo>
                  <a:pt x="977" y="1"/>
                </a:lnTo>
                <a:lnTo>
                  <a:pt x="970" y="99"/>
                </a:lnTo>
                <a:lnTo>
                  <a:pt x="977" y="87"/>
                </a:lnTo>
                <a:lnTo>
                  <a:pt x="999" y="78"/>
                </a:lnTo>
                <a:lnTo>
                  <a:pt x="1023" y="78"/>
                </a:lnTo>
                <a:lnTo>
                  <a:pt x="1047" y="87"/>
                </a:lnTo>
                <a:lnTo>
                  <a:pt x="1061" y="109"/>
                </a:lnTo>
                <a:lnTo>
                  <a:pt x="1068" y="142"/>
                </a:lnTo>
                <a:lnTo>
                  <a:pt x="1068" y="164"/>
                </a:lnTo>
                <a:lnTo>
                  <a:pt x="1061" y="195"/>
                </a:lnTo>
                <a:lnTo>
                  <a:pt x="1047" y="217"/>
                </a:lnTo>
                <a:lnTo>
                  <a:pt x="1023" y="229"/>
                </a:lnTo>
                <a:lnTo>
                  <a:pt x="999" y="229"/>
                </a:lnTo>
                <a:lnTo>
                  <a:pt x="977" y="217"/>
                </a:lnTo>
                <a:lnTo>
                  <a:pt x="970" y="207"/>
                </a:lnTo>
                <a:lnTo>
                  <a:pt x="963" y="18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0" name="path 410"/>
          <p:cNvSpPr/>
          <p:nvPr/>
        </p:nvSpPr>
        <p:spPr>
          <a:xfrm>
            <a:off x="8599170" y="8082026"/>
            <a:ext cx="181355" cy="158495"/>
          </a:xfrm>
          <a:custGeom>
            <a:avLst/>
            <a:gdLst/>
            <a:ahLst/>
            <a:cxnLst/>
            <a:rect l="0" t="0" r="0" b="0"/>
            <a:pathLst>
              <a:path w="285" h="249">
                <a:moveTo>
                  <a:pt x="1" y="248"/>
                </a:moveTo>
                <a:lnTo>
                  <a:pt x="1" y="97"/>
                </a:lnTo>
                <a:moveTo>
                  <a:pt x="1" y="140"/>
                </a:moveTo>
                <a:lnTo>
                  <a:pt x="25" y="106"/>
                </a:lnTo>
                <a:lnTo>
                  <a:pt x="39" y="97"/>
                </a:lnTo>
                <a:lnTo>
                  <a:pt x="63" y="97"/>
                </a:lnTo>
                <a:lnTo>
                  <a:pt x="77" y="106"/>
                </a:lnTo>
                <a:lnTo>
                  <a:pt x="85" y="140"/>
                </a:lnTo>
                <a:lnTo>
                  <a:pt x="85" y="248"/>
                </a:lnTo>
                <a:moveTo>
                  <a:pt x="85" y="140"/>
                </a:moveTo>
                <a:lnTo>
                  <a:pt x="109" y="106"/>
                </a:lnTo>
                <a:lnTo>
                  <a:pt x="123" y="97"/>
                </a:lnTo>
                <a:lnTo>
                  <a:pt x="147" y="97"/>
                </a:lnTo>
                <a:lnTo>
                  <a:pt x="161" y="106"/>
                </a:lnTo>
                <a:lnTo>
                  <a:pt x="169" y="140"/>
                </a:lnTo>
                <a:lnTo>
                  <a:pt x="169" y="248"/>
                </a:lnTo>
                <a:moveTo>
                  <a:pt x="238" y="1"/>
                </a:moveTo>
                <a:lnTo>
                  <a:pt x="279" y="1"/>
                </a:lnTo>
                <a:lnTo>
                  <a:pt x="257" y="44"/>
                </a:lnTo>
                <a:lnTo>
                  <a:pt x="267" y="44"/>
                </a:lnTo>
                <a:lnTo>
                  <a:pt x="277" y="49"/>
                </a:lnTo>
                <a:lnTo>
                  <a:pt x="279" y="53"/>
                </a:lnTo>
                <a:lnTo>
                  <a:pt x="284" y="70"/>
                </a:lnTo>
                <a:lnTo>
                  <a:pt x="284" y="82"/>
                </a:lnTo>
                <a:lnTo>
                  <a:pt x="279" y="97"/>
                </a:lnTo>
                <a:lnTo>
                  <a:pt x="272" y="109"/>
                </a:lnTo>
                <a:lnTo>
                  <a:pt x="260" y="113"/>
                </a:lnTo>
                <a:lnTo>
                  <a:pt x="248" y="113"/>
                </a:lnTo>
                <a:lnTo>
                  <a:pt x="238" y="109"/>
                </a:lnTo>
                <a:lnTo>
                  <a:pt x="233" y="104"/>
                </a:lnTo>
                <a:lnTo>
                  <a:pt x="231" y="9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12" name="path 412"/>
          <p:cNvSpPr/>
          <p:nvPr/>
        </p:nvSpPr>
        <p:spPr>
          <a:xfrm>
            <a:off x="9083802" y="8085073"/>
            <a:ext cx="1333500" cy="165878"/>
          </a:xfrm>
          <a:custGeom>
            <a:avLst/>
            <a:gdLst/>
            <a:ahLst/>
            <a:cxnLst/>
            <a:rect l="0" t="0" r="0" b="0"/>
            <a:pathLst>
              <a:path w="2100" h="261">
                <a:moveTo>
                  <a:pt x="3" y="214"/>
                </a:moveTo>
                <a:lnTo>
                  <a:pt x="22" y="238"/>
                </a:lnTo>
                <a:lnTo>
                  <a:pt x="46" y="102"/>
                </a:lnTo>
                <a:moveTo>
                  <a:pt x="25" y="126"/>
                </a:moveTo>
                <a:lnTo>
                  <a:pt x="1" y="92"/>
                </a:lnTo>
                <a:moveTo>
                  <a:pt x="18" y="25"/>
                </a:moveTo>
                <a:lnTo>
                  <a:pt x="41" y="63"/>
                </a:lnTo>
                <a:moveTo>
                  <a:pt x="63" y="53"/>
                </a:moveTo>
                <a:lnTo>
                  <a:pt x="138" y="39"/>
                </a:lnTo>
                <a:moveTo>
                  <a:pt x="133" y="70"/>
                </a:moveTo>
                <a:lnTo>
                  <a:pt x="70" y="80"/>
                </a:lnTo>
                <a:moveTo>
                  <a:pt x="56" y="111"/>
                </a:moveTo>
                <a:lnTo>
                  <a:pt x="154" y="94"/>
                </a:lnTo>
                <a:moveTo>
                  <a:pt x="99" y="104"/>
                </a:moveTo>
                <a:lnTo>
                  <a:pt x="99" y="1"/>
                </a:lnTo>
                <a:moveTo>
                  <a:pt x="70" y="126"/>
                </a:moveTo>
                <a:lnTo>
                  <a:pt x="70" y="255"/>
                </a:lnTo>
                <a:moveTo>
                  <a:pt x="99" y="224"/>
                </a:moveTo>
                <a:lnTo>
                  <a:pt x="123" y="258"/>
                </a:lnTo>
                <a:lnTo>
                  <a:pt x="125" y="126"/>
                </a:lnTo>
                <a:moveTo>
                  <a:pt x="125" y="133"/>
                </a:moveTo>
                <a:lnTo>
                  <a:pt x="70" y="140"/>
                </a:lnTo>
                <a:moveTo>
                  <a:pt x="70" y="169"/>
                </a:moveTo>
                <a:lnTo>
                  <a:pt x="109" y="164"/>
                </a:lnTo>
                <a:moveTo>
                  <a:pt x="111" y="193"/>
                </a:moveTo>
                <a:lnTo>
                  <a:pt x="70" y="198"/>
                </a:lnTo>
                <a:moveTo>
                  <a:pt x="265" y="3"/>
                </a:moveTo>
                <a:lnTo>
                  <a:pt x="265" y="121"/>
                </a:lnTo>
                <a:moveTo>
                  <a:pt x="226" y="90"/>
                </a:moveTo>
                <a:lnTo>
                  <a:pt x="308" y="80"/>
                </a:lnTo>
                <a:moveTo>
                  <a:pt x="262" y="123"/>
                </a:moveTo>
                <a:lnTo>
                  <a:pt x="231" y="166"/>
                </a:lnTo>
                <a:lnTo>
                  <a:pt x="183" y="219"/>
                </a:lnTo>
                <a:moveTo>
                  <a:pt x="243" y="157"/>
                </a:moveTo>
                <a:lnTo>
                  <a:pt x="243" y="255"/>
                </a:lnTo>
                <a:moveTo>
                  <a:pt x="238" y="260"/>
                </a:moveTo>
                <a:lnTo>
                  <a:pt x="277" y="212"/>
                </a:lnTo>
                <a:moveTo>
                  <a:pt x="262" y="130"/>
                </a:moveTo>
                <a:lnTo>
                  <a:pt x="315" y="233"/>
                </a:lnTo>
                <a:lnTo>
                  <a:pt x="349" y="233"/>
                </a:lnTo>
                <a:moveTo>
                  <a:pt x="318" y="138"/>
                </a:moveTo>
                <a:lnTo>
                  <a:pt x="289" y="181"/>
                </a:lnTo>
                <a:moveTo>
                  <a:pt x="341" y="116"/>
                </a:moveTo>
                <a:lnTo>
                  <a:pt x="193" y="130"/>
                </a:lnTo>
                <a:moveTo>
                  <a:pt x="212" y="53"/>
                </a:moveTo>
                <a:lnTo>
                  <a:pt x="325" y="42"/>
                </a:lnTo>
                <a:moveTo>
                  <a:pt x="502" y="13"/>
                </a:moveTo>
                <a:lnTo>
                  <a:pt x="466" y="34"/>
                </a:lnTo>
                <a:lnTo>
                  <a:pt x="418" y="53"/>
                </a:lnTo>
                <a:moveTo>
                  <a:pt x="418" y="30"/>
                </a:moveTo>
                <a:lnTo>
                  <a:pt x="418" y="102"/>
                </a:lnTo>
                <a:lnTo>
                  <a:pt x="404" y="183"/>
                </a:lnTo>
                <a:lnTo>
                  <a:pt x="378" y="250"/>
                </a:lnTo>
                <a:moveTo>
                  <a:pt x="425" y="102"/>
                </a:moveTo>
                <a:lnTo>
                  <a:pt x="531" y="85"/>
                </a:lnTo>
                <a:moveTo>
                  <a:pt x="442" y="154"/>
                </a:moveTo>
                <a:lnTo>
                  <a:pt x="507" y="147"/>
                </a:lnTo>
                <a:moveTo>
                  <a:pt x="510" y="138"/>
                </a:moveTo>
                <a:lnTo>
                  <a:pt x="505" y="217"/>
                </a:lnTo>
                <a:moveTo>
                  <a:pt x="442" y="135"/>
                </a:moveTo>
                <a:lnTo>
                  <a:pt x="442" y="241"/>
                </a:lnTo>
                <a:moveTo>
                  <a:pt x="442" y="226"/>
                </a:moveTo>
                <a:lnTo>
                  <a:pt x="512" y="217"/>
                </a:lnTo>
                <a:moveTo>
                  <a:pt x="661" y="164"/>
                </a:moveTo>
                <a:lnTo>
                  <a:pt x="709" y="250"/>
                </a:lnTo>
                <a:lnTo>
                  <a:pt x="725" y="250"/>
                </a:lnTo>
                <a:moveTo>
                  <a:pt x="665" y="102"/>
                </a:moveTo>
                <a:lnTo>
                  <a:pt x="661" y="164"/>
                </a:lnTo>
                <a:lnTo>
                  <a:pt x="634" y="219"/>
                </a:lnTo>
                <a:lnTo>
                  <a:pt x="605" y="255"/>
                </a:lnTo>
                <a:moveTo>
                  <a:pt x="690" y="42"/>
                </a:moveTo>
                <a:lnTo>
                  <a:pt x="663" y="102"/>
                </a:lnTo>
                <a:moveTo>
                  <a:pt x="634" y="56"/>
                </a:moveTo>
                <a:lnTo>
                  <a:pt x="687" y="46"/>
                </a:lnTo>
                <a:moveTo>
                  <a:pt x="618" y="118"/>
                </a:moveTo>
                <a:lnTo>
                  <a:pt x="562" y="171"/>
                </a:lnTo>
                <a:moveTo>
                  <a:pt x="646" y="10"/>
                </a:moveTo>
                <a:lnTo>
                  <a:pt x="618" y="109"/>
                </a:lnTo>
                <a:moveTo>
                  <a:pt x="565" y="85"/>
                </a:moveTo>
                <a:lnTo>
                  <a:pt x="615" y="75"/>
                </a:lnTo>
                <a:moveTo>
                  <a:pt x="598" y="3"/>
                </a:moveTo>
                <a:lnTo>
                  <a:pt x="598" y="255"/>
                </a:lnTo>
                <a:lnTo>
                  <a:pt x="572" y="214"/>
                </a:lnTo>
                <a:moveTo>
                  <a:pt x="697" y="94"/>
                </a:moveTo>
                <a:lnTo>
                  <a:pt x="632" y="104"/>
                </a:lnTo>
                <a:moveTo>
                  <a:pt x="721" y="154"/>
                </a:moveTo>
                <a:lnTo>
                  <a:pt x="610" y="169"/>
                </a:lnTo>
                <a:moveTo>
                  <a:pt x="632" y="97"/>
                </a:moveTo>
                <a:lnTo>
                  <a:pt x="632" y="166"/>
                </a:lnTo>
                <a:moveTo>
                  <a:pt x="697" y="87"/>
                </a:moveTo>
                <a:lnTo>
                  <a:pt x="694" y="157"/>
                </a:lnTo>
                <a:moveTo>
                  <a:pt x="877" y="66"/>
                </a:moveTo>
                <a:lnTo>
                  <a:pt x="874" y="195"/>
                </a:lnTo>
                <a:moveTo>
                  <a:pt x="819" y="80"/>
                </a:moveTo>
                <a:lnTo>
                  <a:pt x="877" y="75"/>
                </a:lnTo>
                <a:moveTo>
                  <a:pt x="865" y="214"/>
                </a:moveTo>
                <a:lnTo>
                  <a:pt x="896" y="255"/>
                </a:lnTo>
                <a:moveTo>
                  <a:pt x="843" y="212"/>
                </a:moveTo>
                <a:lnTo>
                  <a:pt x="798" y="260"/>
                </a:lnTo>
                <a:moveTo>
                  <a:pt x="790" y="205"/>
                </a:moveTo>
                <a:lnTo>
                  <a:pt x="910" y="193"/>
                </a:lnTo>
                <a:moveTo>
                  <a:pt x="819" y="169"/>
                </a:moveTo>
                <a:lnTo>
                  <a:pt x="865" y="164"/>
                </a:lnTo>
                <a:moveTo>
                  <a:pt x="819" y="140"/>
                </a:moveTo>
                <a:lnTo>
                  <a:pt x="865" y="135"/>
                </a:lnTo>
                <a:moveTo>
                  <a:pt x="819" y="111"/>
                </a:moveTo>
                <a:lnTo>
                  <a:pt x="865" y="106"/>
                </a:lnTo>
                <a:moveTo>
                  <a:pt x="819" y="70"/>
                </a:moveTo>
                <a:lnTo>
                  <a:pt x="819" y="200"/>
                </a:lnTo>
                <a:moveTo>
                  <a:pt x="858" y="1"/>
                </a:moveTo>
                <a:lnTo>
                  <a:pt x="845" y="80"/>
                </a:lnTo>
                <a:moveTo>
                  <a:pt x="752" y="205"/>
                </a:moveTo>
                <a:lnTo>
                  <a:pt x="805" y="166"/>
                </a:lnTo>
                <a:moveTo>
                  <a:pt x="781" y="15"/>
                </a:moveTo>
                <a:lnTo>
                  <a:pt x="781" y="183"/>
                </a:lnTo>
                <a:moveTo>
                  <a:pt x="752" y="116"/>
                </a:moveTo>
                <a:lnTo>
                  <a:pt x="805" y="97"/>
                </a:lnTo>
                <a:moveTo>
                  <a:pt x="802" y="49"/>
                </a:moveTo>
                <a:lnTo>
                  <a:pt x="903" y="39"/>
                </a:lnTo>
                <a:moveTo>
                  <a:pt x="1061" y="8"/>
                </a:moveTo>
                <a:lnTo>
                  <a:pt x="1061" y="258"/>
                </a:lnTo>
                <a:moveTo>
                  <a:pt x="1095" y="142"/>
                </a:moveTo>
                <a:lnTo>
                  <a:pt x="1030" y="152"/>
                </a:lnTo>
                <a:moveTo>
                  <a:pt x="1095" y="61"/>
                </a:moveTo>
                <a:lnTo>
                  <a:pt x="1090" y="142"/>
                </a:lnTo>
                <a:moveTo>
                  <a:pt x="1030" y="78"/>
                </a:moveTo>
                <a:lnTo>
                  <a:pt x="1093" y="70"/>
                </a:lnTo>
                <a:moveTo>
                  <a:pt x="1030" y="61"/>
                </a:moveTo>
                <a:lnTo>
                  <a:pt x="1030" y="166"/>
                </a:lnTo>
                <a:moveTo>
                  <a:pt x="1011" y="8"/>
                </a:moveTo>
                <a:lnTo>
                  <a:pt x="956" y="56"/>
                </a:lnTo>
                <a:moveTo>
                  <a:pt x="949" y="94"/>
                </a:moveTo>
                <a:lnTo>
                  <a:pt x="1016" y="85"/>
                </a:lnTo>
                <a:moveTo>
                  <a:pt x="987" y="32"/>
                </a:moveTo>
                <a:lnTo>
                  <a:pt x="987" y="246"/>
                </a:lnTo>
                <a:moveTo>
                  <a:pt x="987" y="90"/>
                </a:moveTo>
                <a:lnTo>
                  <a:pt x="968" y="138"/>
                </a:lnTo>
                <a:lnTo>
                  <a:pt x="941" y="186"/>
                </a:lnTo>
                <a:moveTo>
                  <a:pt x="987" y="104"/>
                </a:moveTo>
                <a:lnTo>
                  <a:pt x="1013" y="135"/>
                </a:lnTo>
                <a:moveTo>
                  <a:pt x="1167" y="8"/>
                </a:moveTo>
                <a:lnTo>
                  <a:pt x="1167" y="255"/>
                </a:lnTo>
                <a:moveTo>
                  <a:pt x="1167" y="75"/>
                </a:moveTo>
                <a:lnTo>
                  <a:pt x="1124" y="188"/>
                </a:lnTo>
                <a:moveTo>
                  <a:pt x="1167" y="78"/>
                </a:moveTo>
                <a:lnTo>
                  <a:pt x="1189" y="123"/>
                </a:lnTo>
                <a:moveTo>
                  <a:pt x="1129" y="80"/>
                </a:moveTo>
                <a:lnTo>
                  <a:pt x="1181" y="73"/>
                </a:lnTo>
                <a:moveTo>
                  <a:pt x="1191" y="70"/>
                </a:moveTo>
                <a:lnTo>
                  <a:pt x="1275" y="61"/>
                </a:lnTo>
                <a:moveTo>
                  <a:pt x="1205" y="87"/>
                </a:moveTo>
                <a:lnTo>
                  <a:pt x="1205" y="241"/>
                </a:lnTo>
                <a:moveTo>
                  <a:pt x="1174" y="243"/>
                </a:moveTo>
                <a:lnTo>
                  <a:pt x="1285" y="231"/>
                </a:lnTo>
                <a:moveTo>
                  <a:pt x="1261" y="80"/>
                </a:moveTo>
                <a:lnTo>
                  <a:pt x="1258" y="233"/>
                </a:lnTo>
                <a:moveTo>
                  <a:pt x="1205" y="198"/>
                </a:moveTo>
                <a:lnTo>
                  <a:pt x="1246" y="193"/>
                </a:lnTo>
                <a:moveTo>
                  <a:pt x="1205" y="164"/>
                </a:moveTo>
                <a:lnTo>
                  <a:pt x="1246" y="157"/>
                </a:lnTo>
                <a:moveTo>
                  <a:pt x="1205" y="130"/>
                </a:moveTo>
                <a:lnTo>
                  <a:pt x="1246" y="123"/>
                </a:lnTo>
                <a:moveTo>
                  <a:pt x="1205" y="97"/>
                </a:moveTo>
                <a:lnTo>
                  <a:pt x="1261" y="92"/>
                </a:lnTo>
                <a:moveTo>
                  <a:pt x="1230" y="3"/>
                </a:moveTo>
                <a:lnTo>
                  <a:pt x="1227" y="94"/>
                </a:lnTo>
                <a:moveTo>
                  <a:pt x="1318" y="248"/>
                </a:moveTo>
                <a:lnTo>
                  <a:pt x="1474" y="238"/>
                </a:lnTo>
                <a:moveTo>
                  <a:pt x="1458" y="130"/>
                </a:moveTo>
                <a:lnTo>
                  <a:pt x="1338" y="140"/>
                </a:lnTo>
                <a:moveTo>
                  <a:pt x="1405" y="8"/>
                </a:moveTo>
                <a:lnTo>
                  <a:pt x="1402" y="241"/>
                </a:lnTo>
                <a:moveTo>
                  <a:pt x="1580" y="15"/>
                </a:moveTo>
                <a:lnTo>
                  <a:pt x="1503" y="15"/>
                </a:lnTo>
                <a:lnTo>
                  <a:pt x="1496" y="113"/>
                </a:lnTo>
                <a:lnTo>
                  <a:pt x="1503" y="102"/>
                </a:lnTo>
                <a:lnTo>
                  <a:pt x="1525" y="92"/>
                </a:lnTo>
                <a:lnTo>
                  <a:pt x="1549" y="92"/>
                </a:lnTo>
                <a:lnTo>
                  <a:pt x="1573" y="102"/>
                </a:lnTo>
                <a:lnTo>
                  <a:pt x="1587" y="123"/>
                </a:lnTo>
                <a:lnTo>
                  <a:pt x="1594" y="157"/>
                </a:lnTo>
                <a:lnTo>
                  <a:pt x="1594" y="178"/>
                </a:lnTo>
                <a:lnTo>
                  <a:pt x="1587" y="210"/>
                </a:lnTo>
                <a:lnTo>
                  <a:pt x="1573" y="231"/>
                </a:lnTo>
                <a:lnTo>
                  <a:pt x="1549" y="243"/>
                </a:lnTo>
                <a:lnTo>
                  <a:pt x="1525" y="243"/>
                </a:lnTo>
                <a:lnTo>
                  <a:pt x="1503" y="231"/>
                </a:lnTo>
                <a:lnTo>
                  <a:pt x="1496" y="222"/>
                </a:lnTo>
                <a:lnTo>
                  <a:pt x="1489" y="200"/>
                </a:lnTo>
                <a:moveTo>
                  <a:pt x="1685" y="15"/>
                </a:moveTo>
                <a:lnTo>
                  <a:pt x="1664" y="27"/>
                </a:lnTo>
                <a:lnTo>
                  <a:pt x="1647" y="58"/>
                </a:lnTo>
                <a:lnTo>
                  <a:pt x="1640" y="113"/>
                </a:lnTo>
                <a:lnTo>
                  <a:pt x="1640" y="145"/>
                </a:lnTo>
                <a:lnTo>
                  <a:pt x="1647" y="200"/>
                </a:lnTo>
                <a:lnTo>
                  <a:pt x="1664" y="231"/>
                </a:lnTo>
                <a:lnTo>
                  <a:pt x="1685" y="243"/>
                </a:lnTo>
                <a:lnTo>
                  <a:pt x="1702" y="243"/>
                </a:lnTo>
                <a:lnTo>
                  <a:pt x="1724" y="231"/>
                </a:lnTo>
                <a:lnTo>
                  <a:pt x="1741" y="200"/>
                </a:lnTo>
                <a:lnTo>
                  <a:pt x="1748" y="145"/>
                </a:lnTo>
                <a:lnTo>
                  <a:pt x="1748" y="113"/>
                </a:lnTo>
                <a:lnTo>
                  <a:pt x="1741" y="58"/>
                </a:lnTo>
                <a:lnTo>
                  <a:pt x="1724" y="27"/>
                </a:lnTo>
                <a:lnTo>
                  <a:pt x="1702" y="15"/>
                </a:lnTo>
                <a:lnTo>
                  <a:pt x="1685" y="15"/>
                </a:lnTo>
                <a:close/>
                <a:moveTo>
                  <a:pt x="1885" y="123"/>
                </a:moveTo>
                <a:lnTo>
                  <a:pt x="1870" y="102"/>
                </a:lnTo>
                <a:lnTo>
                  <a:pt x="1853" y="92"/>
                </a:lnTo>
                <a:lnTo>
                  <a:pt x="1832" y="92"/>
                </a:lnTo>
                <a:lnTo>
                  <a:pt x="1815" y="102"/>
                </a:lnTo>
                <a:lnTo>
                  <a:pt x="1801" y="123"/>
                </a:lnTo>
                <a:lnTo>
                  <a:pt x="1793" y="157"/>
                </a:lnTo>
                <a:lnTo>
                  <a:pt x="1793" y="178"/>
                </a:lnTo>
                <a:lnTo>
                  <a:pt x="1801" y="210"/>
                </a:lnTo>
                <a:lnTo>
                  <a:pt x="1815" y="231"/>
                </a:lnTo>
                <a:lnTo>
                  <a:pt x="1832" y="243"/>
                </a:lnTo>
                <a:lnTo>
                  <a:pt x="1853" y="243"/>
                </a:lnTo>
                <a:lnTo>
                  <a:pt x="1870" y="231"/>
                </a:lnTo>
                <a:lnTo>
                  <a:pt x="1885" y="210"/>
                </a:lnTo>
                <a:moveTo>
                  <a:pt x="1930" y="243"/>
                </a:moveTo>
                <a:lnTo>
                  <a:pt x="1930" y="92"/>
                </a:lnTo>
                <a:moveTo>
                  <a:pt x="1930" y="135"/>
                </a:moveTo>
                <a:lnTo>
                  <a:pt x="1954" y="102"/>
                </a:lnTo>
                <a:lnTo>
                  <a:pt x="1969" y="92"/>
                </a:lnTo>
                <a:lnTo>
                  <a:pt x="1990" y="92"/>
                </a:lnTo>
                <a:lnTo>
                  <a:pt x="2007" y="102"/>
                </a:lnTo>
                <a:lnTo>
                  <a:pt x="2014" y="135"/>
                </a:lnTo>
                <a:lnTo>
                  <a:pt x="2014" y="243"/>
                </a:lnTo>
                <a:moveTo>
                  <a:pt x="2014" y="135"/>
                </a:moveTo>
                <a:lnTo>
                  <a:pt x="2038" y="102"/>
                </a:lnTo>
                <a:lnTo>
                  <a:pt x="2053" y="92"/>
                </a:lnTo>
                <a:lnTo>
                  <a:pt x="2074" y="92"/>
                </a:lnTo>
                <a:lnTo>
                  <a:pt x="2091" y="102"/>
                </a:lnTo>
                <a:lnTo>
                  <a:pt x="2098" y="135"/>
                </a:lnTo>
                <a:lnTo>
                  <a:pt x="2098" y="24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14" name="table 414"/>
          <p:cNvGraphicFramePr>
            <a:graphicFrameLocks noGrp="1"/>
          </p:cNvGraphicFramePr>
          <p:nvPr/>
        </p:nvGraphicFramePr>
        <p:xfrm>
          <a:off x="1313687" y="587755"/>
          <a:ext cx="13118464" cy="9523094"/>
        </p:xfrm>
        <a:graphic>
          <a:graphicData uri="http://schemas.openxmlformats.org/drawingml/2006/table">
            <a:tbl>
              <a:tblPr/>
              <a:tblGrid>
                <a:gridCol w="3302634"/>
                <a:gridCol w="1351280"/>
                <a:gridCol w="495300"/>
                <a:gridCol w="661034"/>
                <a:gridCol w="258444"/>
                <a:gridCol w="409575"/>
                <a:gridCol w="496569"/>
                <a:gridCol w="661034"/>
                <a:gridCol w="117475"/>
                <a:gridCol w="209550"/>
                <a:gridCol w="134620"/>
                <a:gridCol w="199389"/>
                <a:gridCol w="330200"/>
                <a:gridCol w="1687829"/>
                <a:gridCol w="198120"/>
                <a:gridCol w="1400175"/>
                <a:gridCol w="496569"/>
                <a:gridCol w="708659"/>
              </a:tblGrid>
              <a:tr h="8742680">
                <a:tc gridSpan="18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9389"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1437640" algn="l" rtl="0" eaLnBrk="0">
                        <a:lnSpc>
                          <a:spcPct val="87000"/>
                        </a:lnSpc>
                        <a:spcBef>
                          <a:spcPts val="0"/>
                        </a:spcBef>
                        <a:tabLst>
                          <a:tab pos="1555750" algn="l"/>
                        </a:tabLst>
                      </a:pPr>
                      <a:r>
                        <a:rPr sz="1300" kern="0" spc="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	</a:t>
                      </a:r>
                      <a:r>
                        <a:rPr sz="1300" u="sng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5895"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1930"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200">
                <a:tc v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16" name="path 416"/>
          <p:cNvSpPr/>
          <p:nvPr/>
        </p:nvSpPr>
        <p:spPr>
          <a:xfrm>
            <a:off x="2710433" y="9421621"/>
            <a:ext cx="41147" cy="260603"/>
          </a:xfrm>
          <a:custGeom>
            <a:avLst/>
            <a:gdLst/>
            <a:ahLst/>
            <a:cxnLst/>
            <a:rect l="0" t="0" r="0" b="0"/>
            <a:pathLst>
              <a:path w="64" h="410">
                <a:moveTo>
                  <a:pt x="63" y="1"/>
                </a:moveTo>
                <a:lnTo>
                  <a:pt x="37" y="1"/>
                </a:lnTo>
                <a:lnTo>
                  <a:pt x="37" y="5"/>
                </a:lnTo>
                <a:lnTo>
                  <a:pt x="37" y="25"/>
                </a:lnTo>
                <a:lnTo>
                  <a:pt x="39" y="32"/>
                </a:lnTo>
                <a:lnTo>
                  <a:pt x="39" y="236"/>
                </a:lnTo>
                <a:lnTo>
                  <a:pt x="37" y="243"/>
                </a:lnTo>
                <a:lnTo>
                  <a:pt x="34" y="248"/>
                </a:lnTo>
                <a:lnTo>
                  <a:pt x="32" y="250"/>
                </a:lnTo>
                <a:lnTo>
                  <a:pt x="1" y="250"/>
                </a:lnTo>
                <a:lnTo>
                  <a:pt x="5" y="255"/>
                </a:lnTo>
                <a:lnTo>
                  <a:pt x="8" y="262"/>
                </a:lnTo>
                <a:lnTo>
                  <a:pt x="10" y="267"/>
                </a:lnTo>
                <a:lnTo>
                  <a:pt x="13" y="272"/>
                </a:lnTo>
                <a:lnTo>
                  <a:pt x="13" y="279"/>
                </a:lnTo>
                <a:lnTo>
                  <a:pt x="20" y="279"/>
                </a:lnTo>
                <a:lnTo>
                  <a:pt x="30" y="277"/>
                </a:lnTo>
                <a:lnTo>
                  <a:pt x="34" y="274"/>
                </a:lnTo>
                <a:lnTo>
                  <a:pt x="41" y="274"/>
                </a:lnTo>
                <a:lnTo>
                  <a:pt x="46" y="272"/>
                </a:lnTo>
                <a:lnTo>
                  <a:pt x="51" y="272"/>
                </a:lnTo>
                <a:lnTo>
                  <a:pt x="54" y="270"/>
                </a:lnTo>
                <a:lnTo>
                  <a:pt x="58" y="265"/>
                </a:lnTo>
                <a:lnTo>
                  <a:pt x="61" y="260"/>
                </a:lnTo>
                <a:lnTo>
                  <a:pt x="61" y="20"/>
                </a:lnTo>
                <a:lnTo>
                  <a:pt x="63" y="13"/>
                </a:lnTo>
                <a:lnTo>
                  <a:pt x="63" y="1"/>
                </a:lnTo>
                <a:lnTo>
                  <a:pt x="63" y="1"/>
                </a:lnTo>
                <a:close/>
              </a:path>
              <a:path w="64" h="410">
                <a:moveTo>
                  <a:pt x="10" y="339"/>
                </a:moveTo>
                <a:lnTo>
                  <a:pt x="8" y="341"/>
                </a:lnTo>
                <a:lnTo>
                  <a:pt x="8" y="344"/>
                </a:lnTo>
                <a:lnTo>
                  <a:pt x="5" y="344"/>
                </a:lnTo>
                <a:lnTo>
                  <a:pt x="5" y="346"/>
                </a:lnTo>
                <a:lnTo>
                  <a:pt x="3" y="349"/>
                </a:lnTo>
                <a:lnTo>
                  <a:pt x="3" y="356"/>
                </a:lnTo>
                <a:lnTo>
                  <a:pt x="1" y="358"/>
                </a:lnTo>
                <a:lnTo>
                  <a:pt x="1" y="392"/>
                </a:lnTo>
                <a:lnTo>
                  <a:pt x="3" y="394"/>
                </a:lnTo>
                <a:lnTo>
                  <a:pt x="3" y="399"/>
                </a:lnTo>
                <a:lnTo>
                  <a:pt x="5" y="401"/>
                </a:lnTo>
                <a:lnTo>
                  <a:pt x="5" y="404"/>
                </a:lnTo>
                <a:lnTo>
                  <a:pt x="8" y="404"/>
                </a:lnTo>
                <a:lnTo>
                  <a:pt x="8" y="406"/>
                </a:lnTo>
                <a:lnTo>
                  <a:pt x="10" y="409"/>
                </a:lnTo>
                <a:lnTo>
                  <a:pt x="34" y="409"/>
                </a:lnTo>
                <a:lnTo>
                  <a:pt x="32" y="409"/>
                </a:lnTo>
                <a:lnTo>
                  <a:pt x="30" y="409"/>
                </a:lnTo>
                <a:lnTo>
                  <a:pt x="27" y="406"/>
                </a:lnTo>
                <a:lnTo>
                  <a:pt x="25" y="406"/>
                </a:lnTo>
                <a:lnTo>
                  <a:pt x="22" y="404"/>
                </a:lnTo>
                <a:lnTo>
                  <a:pt x="20" y="401"/>
                </a:lnTo>
                <a:lnTo>
                  <a:pt x="18" y="399"/>
                </a:lnTo>
                <a:lnTo>
                  <a:pt x="18" y="397"/>
                </a:lnTo>
                <a:lnTo>
                  <a:pt x="15" y="394"/>
                </a:lnTo>
                <a:lnTo>
                  <a:pt x="15" y="353"/>
                </a:lnTo>
                <a:lnTo>
                  <a:pt x="18" y="353"/>
                </a:lnTo>
                <a:lnTo>
                  <a:pt x="18" y="349"/>
                </a:lnTo>
                <a:lnTo>
                  <a:pt x="20" y="346"/>
                </a:lnTo>
                <a:lnTo>
                  <a:pt x="20" y="344"/>
                </a:lnTo>
                <a:lnTo>
                  <a:pt x="22" y="341"/>
                </a:lnTo>
                <a:lnTo>
                  <a:pt x="25" y="341"/>
                </a:lnTo>
                <a:lnTo>
                  <a:pt x="27" y="339"/>
                </a:lnTo>
                <a:lnTo>
                  <a:pt x="32" y="339"/>
                </a:lnTo>
                <a:lnTo>
                  <a:pt x="10" y="339"/>
                </a:lnTo>
                <a:lnTo>
                  <a:pt x="10" y="339"/>
                </a:lnTo>
                <a:close/>
              </a:path>
              <a:path w="64" h="410">
                <a:moveTo>
                  <a:pt x="32" y="330"/>
                </a:moveTo>
                <a:lnTo>
                  <a:pt x="25" y="330"/>
                </a:lnTo>
                <a:lnTo>
                  <a:pt x="22" y="332"/>
                </a:lnTo>
                <a:lnTo>
                  <a:pt x="20" y="332"/>
                </a:lnTo>
                <a:lnTo>
                  <a:pt x="18" y="334"/>
                </a:lnTo>
                <a:lnTo>
                  <a:pt x="15" y="334"/>
                </a:lnTo>
                <a:lnTo>
                  <a:pt x="13" y="337"/>
                </a:lnTo>
                <a:lnTo>
                  <a:pt x="10" y="339"/>
                </a:lnTo>
                <a:lnTo>
                  <a:pt x="37" y="339"/>
                </a:lnTo>
                <a:lnTo>
                  <a:pt x="41" y="341"/>
                </a:lnTo>
                <a:lnTo>
                  <a:pt x="44" y="344"/>
                </a:lnTo>
                <a:lnTo>
                  <a:pt x="46" y="344"/>
                </a:lnTo>
                <a:lnTo>
                  <a:pt x="46" y="346"/>
                </a:lnTo>
                <a:lnTo>
                  <a:pt x="46" y="349"/>
                </a:lnTo>
                <a:lnTo>
                  <a:pt x="49" y="351"/>
                </a:lnTo>
                <a:lnTo>
                  <a:pt x="49" y="361"/>
                </a:lnTo>
                <a:lnTo>
                  <a:pt x="61" y="361"/>
                </a:lnTo>
                <a:lnTo>
                  <a:pt x="61" y="356"/>
                </a:lnTo>
                <a:lnTo>
                  <a:pt x="61" y="353"/>
                </a:lnTo>
                <a:lnTo>
                  <a:pt x="61" y="349"/>
                </a:lnTo>
                <a:lnTo>
                  <a:pt x="58" y="346"/>
                </a:lnTo>
                <a:lnTo>
                  <a:pt x="58" y="344"/>
                </a:lnTo>
                <a:lnTo>
                  <a:pt x="56" y="341"/>
                </a:lnTo>
                <a:lnTo>
                  <a:pt x="56" y="339"/>
                </a:lnTo>
                <a:lnTo>
                  <a:pt x="54" y="337"/>
                </a:lnTo>
                <a:lnTo>
                  <a:pt x="51" y="334"/>
                </a:lnTo>
                <a:lnTo>
                  <a:pt x="49" y="334"/>
                </a:lnTo>
                <a:lnTo>
                  <a:pt x="46" y="332"/>
                </a:lnTo>
                <a:lnTo>
                  <a:pt x="44" y="332"/>
                </a:lnTo>
                <a:lnTo>
                  <a:pt x="41" y="330"/>
                </a:lnTo>
                <a:lnTo>
                  <a:pt x="32" y="330"/>
                </a:lnTo>
                <a:lnTo>
                  <a:pt x="32" y="33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18" name="table 418"/>
          <p:cNvGraphicFramePr>
            <a:graphicFrameLocks noGrp="1"/>
          </p:cNvGraphicFramePr>
          <p:nvPr/>
        </p:nvGraphicFramePr>
        <p:xfrm>
          <a:off x="2905506" y="1245361"/>
          <a:ext cx="9896475" cy="7127240"/>
        </p:xfrm>
        <a:graphic>
          <a:graphicData uri="http://schemas.openxmlformats.org/drawingml/2006/table">
            <a:tbl>
              <a:tblPr/>
              <a:tblGrid>
                <a:gridCol w="1108710"/>
                <a:gridCol w="2572385"/>
                <a:gridCol w="888364"/>
                <a:gridCol w="1057275"/>
                <a:gridCol w="475615"/>
                <a:gridCol w="3794125"/>
              </a:tblGrid>
              <a:tr h="678815">
                <a:tc gridSpan="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9725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9725">
                <a:tc rowSpan="9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8454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9725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9725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8454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9725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9725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8454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9725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8454"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9725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9725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8454">
                <a:tc rowSpan="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9725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9725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8454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9725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0994"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20" name="path 420"/>
          <p:cNvSpPr/>
          <p:nvPr/>
        </p:nvSpPr>
        <p:spPr>
          <a:xfrm>
            <a:off x="4092995" y="5331205"/>
            <a:ext cx="1168613" cy="167640"/>
          </a:xfrm>
          <a:custGeom>
            <a:avLst/>
            <a:gdLst/>
            <a:ahLst/>
            <a:cxnLst/>
            <a:rect l="0" t="0" r="0" b="0"/>
            <a:pathLst>
              <a:path w="1840" h="264">
                <a:moveTo>
                  <a:pt x="67" y="78"/>
                </a:moveTo>
                <a:lnTo>
                  <a:pt x="5" y="90"/>
                </a:lnTo>
                <a:moveTo>
                  <a:pt x="39" y="1"/>
                </a:moveTo>
                <a:lnTo>
                  <a:pt x="39" y="255"/>
                </a:lnTo>
                <a:lnTo>
                  <a:pt x="15" y="219"/>
                </a:lnTo>
                <a:moveTo>
                  <a:pt x="0" y="162"/>
                </a:moveTo>
                <a:lnTo>
                  <a:pt x="65" y="111"/>
                </a:lnTo>
                <a:moveTo>
                  <a:pt x="82" y="34"/>
                </a:moveTo>
                <a:lnTo>
                  <a:pt x="82" y="111"/>
                </a:lnTo>
                <a:lnTo>
                  <a:pt x="72" y="181"/>
                </a:lnTo>
                <a:lnTo>
                  <a:pt x="53" y="250"/>
                </a:lnTo>
                <a:moveTo>
                  <a:pt x="139" y="25"/>
                </a:moveTo>
                <a:lnTo>
                  <a:pt x="82" y="56"/>
                </a:lnTo>
                <a:moveTo>
                  <a:pt x="82" y="104"/>
                </a:moveTo>
                <a:lnTo>
                  <a:pt x="154" y="92"/>
                </a:lnTo>
                <a:moveTo>
                  <a:pt x="115" y="102"/>
                </a:moveTo>
                <a:lnTo>
                  <a:pt x="115" y="260"/>
                </a:lnTo>
                <a:moveTo>
                  <a:pt x="101" y="142"/>
                </a:moveTo>
                <a:lnTo>
                  <a:pt x="147" y="188"/>
                </a:lnTo>
                <a:moveTo>
                  <a:pt x="221" y="80"/>
                </a:moveTo>
                <a:lnTo>
                  <a:pt x="231" y="116"/>
                </a:lnTo>
                <a:lnTo>
                  <a:pt x="221" y="166"/>
                </a:lnTo>
                <a:lnTo>
                  <a:pt x="207" y="135"/>
                </a:lnTo>
                <a:moveTo>
                  <a:pt x="195" y="27"/>
                </a:moveTo>
                <a:lnTo>
                  <a:pt x="231" y="22"/>
                </a:lnTo>
                <a:moveTo>
                  <a:pt x="195" y="3"/>
                </a:moveTo>
                <a:lnTo>
                  <a:pt x="195" y="248"/>
                </a:lnTo>
                <a:moveTo>
                  <a:pt x="231" y="15"/>
                </a:moveTo>
                <a:lnTo>
                  <a:pt x="221" y="80"/>
                </a:lnTo>
                <a:moveTo>
                  <a:pt x="276" y="3"/>
                </a:moveTo>
                <a:lnTo>
                  <a:pt x="257" y="63"/>
                </a:lnTo>
                <a:lnTo>
                  <a:pt x="245" y="99"/>
                </a:lnTo>
                <a:lnTo>
                  <a:pt x="226" y="133"/>
                </a:lnTo>
                <a:moveTo>
                  <a:pt x="247" y="109"/>
                </a:moveTo>
                <a:lnTo>
                  <a:pt x="295" y="102"/>
                </a:lnTo>
                <a:moveTo>
                  <a:pt x="233" y="154"/>
                </a:moveTo>
                <a:lnTo>
                  <a:pt x="315" y="147"/>
                </a:lnTo>
                <a:moveTo>
                  <a:pt x="271" y="106"/>
                </a:moveTo>
                <a:lnTo>
                  <a:pt x="271" y="260"/>
                </a:lnTo>
                <a:lnTo>
                  <a:pt x="250" y="217"/>
                </a:lnTo>
                <a:moveTo>
                  <a:pt x="250" y="169"/>
                </a:moveTo>
                <a:lnTo>
                  <a:pt x="211" y="234"/>
                </a:lnTo>
                <a:moveTo>
                  <a:pt x="286" y="174"/>
                </a:moveTo>
                <a:lnTo>
                  <a:pt x="319" y="226"/>
                </a:lnTo>
                <a:moveTo>
                  <a:pt x="267" y="34"/>
                </a:moveTo>
                <a:lnTo>
                  <a:pt x="315" y="118"/>
                </a:lnTo>
                <a:lnTo>
                  <a:pt x="334" y="118"/>
                </a:lnTo>
                <a:moveTo>
                  <a:pt x="435" y="73"/>
                </a:moveTo>
                <a:lnTo>
                  <a:pt x="509" y="63"/>
                </a:lnTo>
                <a:moveTo>
                  <a:pt x="435" y="109"/>
                </a:moveTo>
                <a:lnTo>
                  <a:pt x="492" y="104"/>
                </a:lnTo>
                <a:moveTo>
                  <a:pt x="435" y="147"/>
                </a:moveTo>
                <a:lnTo>
                  <a:pt x="509" y="138"/>
                </a:lnTo>
                <a:moveTo>
                  <a:pt x="435" y="58"/>
                </a:moveTo>
                <a:lnTo>
                  <a:pt x="435" y="154"/>
                </a:lnTo>
                <a:moveTo>
                  <a:pt x="411" y="3"/>
                </a:moveTo>
                <a:lnTo>
                  <a:pt x="406" y="99"/>
                </a:lnTo>
                <a:lnTo>
                  <a:pt x="394" y="183"/>
                </a:lnTo>
                <a:lnTo>
                  <a:pt x="372" y="250"/>
                </a:lnTo>
                <a:moveTo>
                  <a:pt x="511" y="58"/>
                </a:moveTo>
                <a:lnTo>
                  <a:pt x="504" y="140"/>
                </a:lnTo>
                <a:moveTo>
                  <a:pt x="471" y="147"/>
                </a:moveTo>
                <a:lnTo>
                  <a:pt x="471" y="262"/>
                </a:lnTo>
                <a:lnTo>
                  <a:pt x="447" y="229"/>
                </a:lnTo>
                <a:moveTo>
                  <a:pt x="447" y="178"/>
                </a:moveTo>
                <a:lnTo>
                  <a:pt x="394" y="241"/>
                </a:lnTo>
                <a:moveTo>
                  <a:pt x="531" y="226"/>
                </a:moveTo>
                <a:lnTo>
                  <a:pt x="487" y="174"/>
                </a:lnTo>
                <a:moveTo>
                  <a:pt x="411" y="30"/>
                </a:moveTo>
                <a:lnTo>
                  <a:pt x="519" y="15"/>
                </a:lnTo>
                <a:moveTo>
                  <a:pt x="468" y="25"/>
                </a:moveTo>
                <a:lnTo>
                  <a:pt x="459" y="70"/>
                </a:lnTo>
                <a:moveTo>
                  <a:pt x="571" y="70"/>
                </a:moveTo>
                <a:lnTo>
                  <a:pt x="718" y="54"/>
                </a:lnTo>
                <a:moveTo>
                  <a:pt x="619" y="94"/>
                </a:moveTo>
                <a:lnTo>
                  <a:pt x="619" y="260"/>
                </a:lnTo>
                <a:moveTo>
                  <a:pt x="619" y="106"/>
                </a:moveTo>
                <a:lnTo>
                  <a:pt x="687" y="99"/>
                </a:lnTo>
                <a:moveTo>
                  <a:pt x="687" y="90"/>
                </a:moveTo>
                <a:lnTo>
                  <a:pt x="687" y="262"/>
                </a:lnTo>
                <a:lnTo>
                  <a:pt x="663" y="231"/>
                </a:lnTo>
                <a:moveTo>
                  <a:pt x="619" y="147"/>
                </a:moveTo>
                <a:lnTo>
                  <a:pt x="672" y="138"/>
                </a:lnTo>
                <a:moveTo>
                  <a:pt x="672" y="183"/>
                </a:moveTo>
                <a:lnTo>
                  <a:pt x="619" y="193"/>
                </a:lnTo>
                <a:moveTo>
                  <a:pt x="648" y="3"/>
                </a:moveTo>
                <a:lnTo>
                  <a:pt x="619" y="94"/>
                </a:lnTo>
                <a:lnTo>
                  <a:pt x="562" y="178"/>
                </a:lnTo>
                <a:moveTo>
                  <a:pt x="747" y="121"/>
                </a:moveTo>
                <a:lnTo>
                  <a:pt x="790" y="104"/>
                </a:lnTo>
                <a:moveTo>
                  <a:pt x="763" y="39"/>
                </a:moveTo>
                <a:lnTo>
                  <a:pt x="780" y="63"/>
                </a:lnTo>
                <a:moveTo>
                  <a:pt x="792" y="99"/>
                </a:moveTo>
                <a:lnTo>
                  <a:pt x="775" y="154"/>
                </a:lnTo>
                <a:lnTo>
                  <a:pt x="780" y="183"/>
                </a:lnTo>
                <a:lnTo>
                  <a:pt x="773" y="214"/>
                </a:lnTo>
                <a:lnTo>
                  <a:pt x="747" y="214"/>
                </a:lnTo>
                <a:moveTo>
                  <a:pt x="773" y="214"/>
                </a:moveTo>
                <a:lnTo>
                  <a:pt x="816" y="226"/>
                </a:lnTo>
                <a:lnTo>
                  <a:pt x="895" y="258"/>
                </a:lnTo>
                <a:lnTo>
                  <a:pt x="910" y="250"/>
                </a:lnTo>
                <a:moveTo>
                  <a:pt x="819" y="13"/>
                </a:moveTo>
                <a:lnTo>
                  <a:pt x="835" y="54"/>
                </a:lnTo>
                <a:moveTo>
                  <a:pt x="795" y="75"/>
                </a:moveTo>
                <a:lnTo>
                  <a:pt x="903" y="61"/>
                </a:lnTo>
                <a:moveTo>
                  <a:pt x="847" y="80"/>
                </a:moveTo>
                <a:lnTo>
                  <a:pt x="838" y="109"/>
                </a:lnTo>
                <a:moveTo>
                  <a:pt x="816" y="104"/>
                </a:moveTo>
                <a:lnTo>
                  <a:pt x="819" y="214"/>
                </a:lnTo>
                <a:moveTo>
                  <a:pt x="821" y="202"/>
                </a:moveTo>
                <a:lnTo>
                  <a:pt x="883" y="198"/>
                </a:lnTo>
                <a:moveTo>
                  <a:pt x="874" y="198"/>
                </a:moveTo>
                <a:lnTo>
                  <a:pt x="883" y="94"/>
                </a:lnTo>
                <a:moveTo>
                  <a:pt x="881" y="104"/>
                </a:moveTo>
                <a:lnTo>
                  <a:pt x="819" y="111"/>
                </a:lnTo>
                <a:moveTo>
                  <a:pt x="821" y="140"/>
                </a:moveTo>
                <a:lnTo>
                  <a:pt x="864" y="135"/>
                </a:lnTo>
                <a:moveTo>
                  <a:pt x="879" y="3"/>
                </a:moveTo>
                <a:lnTo>
                  <a:pt x="859" y="63"/>
                </a:lnTo>
                <a:moveTo>
                  <a:pt x="819" y="171"/>
                </a:moveTo>
                <a:lnTo>
                  <a:pt x="867" y="166"/>
                </a:lnTo>
                <a:moveTo>
                  <a:pt x="951" y="25"/>
                </a:moveTo>
                <a:lnTo>
                  <a:pt x="951" y="109"/>
                </a:lnTo>
                <a:moveTo>
                  <a:pt x="951" y="44"/>
                </a:moveTo>
                <a:lnTo>
                  <a:pt x="991" y="39"/>
                </a:lnTo>
                <a:moveTo>
                  <a:pt x="994" y="30"/>
                </a:moveTo>
                <a:lnTo>
                  <a:pt x="989" y="85"/>
                </a:lnTo>
                <a:moveTo>
                  <a:pt x="994" y="85"/>
                </a:moveTo>
                <a:lnTo>
                  <a:pt x="951" y="90"/>
                </a:lnTo>
                <a:moveTo>
                  <a:pt x="972" y="142"/>
                </a:moveTo>
                <a:lnTo>
                  <a:pt x="1003" y="138"/>
                </a:lnTo>
                <a:moveTo>
                  <a:pt x="934" y="231"/>
                </a:moveTo>
                <a:lnTo>
                  <a:pt x="1003" y="198"/>
                </a:lnTo>
                <a:moveTo>
                  <a:pt x="972" y="87"/>
                </a:moveTo>
                <a:lnTo>
                  <a:pt x="972" y="212"/>
                </a:lnTo>
                <a:moveTo>
                  <a:pt x="946" y="226"/>
                </a:moveTo>
                <a:lnTo>
                  <a:pt x="946" y="133"/>
                </a:lnTo>
                <a:moveTo>
                  <a:pt x="1039" y="15"/>
                </a:moveTo>
                <a:lnTo>
                  <a:pt x="1003" y="111"/>
                </a:lnTo>
                <a:moveTo>
                  <a:pt x="1023" y="61"/>
                </a:moveTo>
                <a:lnTo>
                  <a:pt x="1068" y="54"/>
                </a:lnTo>
                <a:moveTo>
                  <a:pt x="1042" y="109"/>
                </a:moveTo>
                <a:lnTo>
                  <a:pt x="991" y="171"/>
                </a:lnTo>
                <a:moveTo>
                  <a:pt x="1020" y="75"/>
                </a:moveTo>
                <a:lnTo>
                  <a:pt x="1075" y="162"/>
                </a:lnTo>
                <a:lnTo>
                  <a:pt x="1095" y="162"/>
                </a:lnTo>
                <a:moveTo>
                  <a:pt x="1020" y="166"/>
                </a:moveTo>
                <a:lnTo>
                  <a:pt x="1020" y="258"/>
                </a:lnTo>
                <a:moveTo>
                  <a:pt x="1020" y="178"/>
                </a:moveTo>
                <a:lnTo>
                  <a:pt x="1068" y="171"/>
                </a:lnTo>
                <a:moveTo>
                  <a:pt x="1071" y="166"/>
                </a:moveTo>
                <a:lnTo>
                  <a:pt x="1066" y="238"/>
                </a:lnTo>
                <a:moveTo>
                  <a:pt x="1071" y="238"/>
                </a:moveTo>
                <a:lnTo>
                  <a:pt x="1020" y="243"/>
                </a:lnTo>
                <a:moveTo>
                  <a:pt x="1073" y="46"/>
                </a:moveTo>
                <a:lnTo>
                  <a:pt x="1042" y="111"/>
                </a:lnTo>
                <a:moveTo>
                  <a:pt x="1260" y="66"/>
                </a:moveTo>
                <a:lnTo>
                  <a:pt x="1253" y="138"/>
                </a:lnTo>
                <a:lnTo>
                  <a:pt x="1241" y="212"/>
                </a:lnTo>
                <a:lnTo>
                  <a:pt x="1224" y="174"/>
                </a:lnTo>
                <a:moveTo>
                  <a:pt x="1229" y="10"/>
                </a:moveTo>
                <a:lnTo>
                  <a:pt x="1222" y="87"/>
                </a:lnTo>
                <a:lnTo>
                  <a:pt x="1210" y="154"/>
                </a:lnTo>
                <a:lnTo>
                  <a:pt x="1188" y="210"/>
                </a:lnTo>
                <a:moveTo>
                  <a:pt x="1121" y="126"/>
                </a:moveTo>
                <a:lnTo>
                  <a:pt x="1171" y="116"/>
                </a:lnTo>
                <a:moveTo>
                  <a:pt x="1126" y="212"/>
                </a:moveTo>
                <a:lnTo>
                  <a:pt x="1159" y="214"/>
                </a:lnTo>
                <a:lnTo>
                  <a:pt x="1265" y="260"/>
                </a:lnTo>
                <a:lnTo>
                  <a:pt x="1282" y="246"/>
                </a:lnTo>
                <a:moveTo>
                  <a:pt x="1174" y="106"/>
                </a:moveTo>
                <a:lnTo>
                  <a:pt x="1162" y="154"/>
                </a:lnTo>
                <a:lnTo>
                  <a:pt x="1171" y="178"/>
                </a:lnTo>
                <a:lnTo>
                  <a:pt x="1159" y="214"/>
                </a:lnTo>
                <a:moveTo>
                  <a:pt x="1145" y="34"/>
                </a:moveTo>
                <a:lnTo>
                  <a:pt x="1164" y="73"/>
                </a:lnTo>
                <a:moveTo>
                  <a:pt x="1191" y="92"/>
                </a:moveTo>
                <a:lnTo>
                  <a:pt x="1258" y="75"/>
                </a:lnTo>
                <a:moveTo>
                  <a:pt x="1419" y="150"/>
                </a:moveTo>
                <a:lnTo>
                  <a:pt x="1368" y="207"/>
                </a:lnTo>
                <a:moveTo>
                  <a:pt x="1373" y="171"/>
                </a:moveTo>
                <a:lnTo>
                  <a:pt x="1426" y="104"/>
                </a:lnTo>
                <a:moveTo>
                  <a:pt x="1378" y="116"/>
                </a:moveTo>
                <a:lnTo>
                  <a:pt x="1467" y="94"/>
                </a:lnTo>
                <a:moveTo>
                  <a:pt x="1431" y="169"/>
                </a:moveTo>
                <a:lnTo>
                  <a:pt x="1452" y="226"/>
                </a:lnTo>
                <a:lnTo>
                  <a:pt x="1471" y="226"/>
                </a:lnTo>
                <a:moveTo>
                  <a:pt x="1452" y="138"/>
                </a:moveTo>
                <a:lnTo>
                  <a:pt x="1426" y="178"/>
                </a:lnTo>
                <a:moveTo>
                  <a:pt x="1423" y="181"/>
                </a:moveTo>
                <a:lnTo>
                  <a:pt x="1368" y="248"/>
                </a:lnTo>
                <a:moveTo>
                  <a:pt x="1414" y="142"/>
                </a:moveTo>
                <a:lnTo>
                  <a:pt x="1423" y="166"/>
                </a:lnTo>
                <a:lnTo>
                  <a:pt x="1423" y="207"/>
                </a:lnTo>
                <a:lnTo>
                  <a:pt x="1419" y="258"/>
                </a:lnTo>
                <a:lnTo>
                  <a:pt x="1397" y="241"/>
                </a:lnTo>
                <a:moveTo>
                  <a:pt x="1390" y="87"/>
                </a:moveTo>
                <a:lnTo>
                  <a:pt x="1428" y="78"/>
                </a:lnTo>
                <a:moveTo>
                  <a:pt x="1407" y="10"/>
                </a:moveTo>
                <a:lnTo>
                  <a:pt x="1392" y="87"/>
                </a:lnTo>
                <a:moveTo>
                  <a:pt x="1438" y="30"/>
                </a:moveTo>
                <a:lnTo>
                  <a:pt x="1426" y="106"/>
                </a:lnTo>
                <a:moveTo>
                  <a:pt x="1399" y="44"/>
                </a:moveTo>
                <a:lnTo>
                  <a:pt x="1435" y="34"/>
                </a:lnTo>
                <a:moveTo>
                  <a:pt x="1313" y="116"/>
                </a:moveTo>
                <a:lnTo>
                  <a:pt x="1361" y="94"/>
                </a:lnTo>
                <a:moveTo>
                  <a:pt x="1373" y="78"/>
                </a:moveTo>
                <a:lnTo>
                  <a:pt x="1327" y="171"/>
                </a:lnTo>
                <a:moveTo>
                  <a:pt x="1320" y="174"/>
                </a:moveTo>
                <a:lnTo>
                  <a:pt x="1373" y="154"/>
                </a:lnTo>
                <a:moveTo>
                  <a:pt x="1313" y="234"/>
                </a:moveTo>
                <a:lnTo>
                  <a:pt x="1373" y="198"/>
                </a:lnTo>
                <a:moveTo>
                  <a:pt x="1351" y="18"/>
                </a:moveTo>
                <a:lnTo>
                  <a:pt x="1318" y="109"/>
                </a:lnTo>
                <a:moveTo>
                  <a:pt x="1623" y="147"/>
                </a:moveTo>
                <a:lnTo>
                  <a:pt x="1656" y="210"/>
                </a:lnTo>
                <a:moveTo>
                  <a:pt x="1584" y="140"/>
                </a:moveTo>
                <a:lnTo>
                  <a:pt x="1548" y="214"/>
                </a:lnTo>
                <a:moveTo>
                  <a:pt x="1608" y="258"/>
                </a:moveTo>
                <a:lnTo>
                  <a:pt x="1577" y="219"/>
                </a:lnTo>
                <a:moveTo>
                  <a:pt x="1560" y="109"/>
                </a:moveTo>
                <a:lnTo>
                  <a:pt x="1656" y="94"/>
                </a:lnTo>
                <a:moveTo>
                  <a:pt x="1575" y="44"/>
                </a:moveTo>
                <a:lnTo>
                  <a:pt x="1635" y="32"/>
                </a:lnTo>
                <a:moveTo>
                  <a:pt x="1551" y="133"/>
                </a:moveTo>
                <a:lnTo>
                  <a:pt x="1534" y="94"/>
                </a:lnTo>
                <a:lnTo>
                  <a:pt x="1498" y="181"/>
                </a:lnTo>
                <a:moveTo>
                  <a:pt x="1534" y="10"/>
                </a:moveTo>
                <a:lnTo>
                  <a:pt x="1534" y="255"/>
                </a:lnTo>
                <a:moveTo>
                  <a:pt x="1553" y="75"/>
                </a:moveTo>
                <a:lnTo>
                  <a:pt x="1500" y="87"/>
                </a:lnTo>
                <a:moveTo>
                  <a:pt x="1608" y="255"/>
                </a:moveTo>
                <a:lnTo>
                  <a:pt x="1608" y="102"/>
                </a:lnTo>
                <a:moveTo>
                  <a:pt x="1743" y="150"/>
                </a:moveTo>
                <a:lnTo>
                  <a:pt x="1687" y="169"/>
                </a:lnTo>
                <a:moveTo>
                  <a:pt x="1735" y="70"/>
                </a:moveTo>
                <a:lnTo>
                  <a:pt x="1692" y="166"/>
                </a:lnTo>
                <a:moveTo>
                  <a:pt x="1683" y="109"/>
                </a:moveTo>
                <a:lnTo>
                  <a:pt x="1723" y="92"/>
                </a:lnTo>
                <a:moveTo>
                  <a:pt x="1687" y="219"/>
                </a:moveTo>
                <a:lnTo>
                  <a:pt x="1745" y="188"/>
                </a:lnTo>
                <a:moveTo>
                  <a:pt x="1721" y="22"/>
                </a:moveTo>
                <a:lnTo>
                  <a:pt x="1687" y="106"/>
                </a:lnTo>
                <a:moveTo>
                  <a:pt x="1752" y="94"/>
                </a:moveTo>
                <a:lnTo>
                  <a:pt x="1815" y="66"/>
                </a:lnTo>
                <a:moveTo>
                  <a:pt x="1750" y="140"/>
                </a:moveTo>
                <a:lnTo>
                  <a:pt x="1822" y="116"/>
                </a:lnTo>
                <a:moveTo>
                  <a:pt x="1798" y="200"/>
                </a:moveTo>
                <a:lnTo>
                  <a:pt x="1839" y="255"/>
                </a:lnTo>
                <a:lnTo>
                  <a:pt x="1839" y="198"/>
                </a:lnTo>
                <a:moveTo>
                  <a:pt x="1795" y="25"/>
                </a:moveTo>
                <a:lnTo>
                  <a:pt x="1815" y="44"/>
                </a:lnTo>
                <a:moveTo>
                  <a:pt x="1769" y="10"/>
                </a:moveTo>
                <a:lnTo>
                  <a:pt x="1779" y="140"/>
                </a:lnTo>
                <a:lnTo>
                  <a:pt x="1798" y="200"/>
                </a:lnTo>
                <a:moveTo>
                  <a:pt x="1819" y="140"/>
                </a:moveTo>
                <a:lnTo>
                  <a:pt x="1793" y="183"/>
                </a:lnTo>
                <a:lnTo>
                  <a:pt x="1738" y="24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422" name="table 422"/>
          <p:cNvGraphicFramePr>
            <a:graphicFrameLocks noGrp="1"/>
          </p:cNvGraphicFramePr>
          <p:nvPr/>
        </p:nvGraphicFramePr>
        <p:xfrm>
          <a:off x="366521" y="260857"/>
          <a:ext cx="14392275" cy="10177144"/>
        </p:xfrm>
        <a:graphic>
          <a:graphicData uri="http://schemas.openxmlformats.org/drawingml/2006/table">
            <a:tbl>
              <a:tblPr/>
              <a:tblGrid>
                <a:gridCol w="14392275"/>
              </a:tblGrid>
              <a:tr h="101739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24" name="path 424"/>
          <p:cNvSpPr/>
          <p:nvPr/>
        </p:nvSpPr>
        <p:spPr>
          <a:xfrm>
            <a:off x="1330452" y="587755"/>
            <a:ext cx="13101828" cy="32004"/>
          </a:xfrm>
          <a:custGeom>
            <a:avLst/>
            <a:gdLst/>
            <a:ahLst/>
            <a:cxnLst/>
            <a:rect l="0" t="0" r="0" b="0"/>
            <a:pathLst>
              <a:path w="20632" h="50">
                <a:moveTo>
                  <a:pt x="0" y="0"/>
                </a:moveTo>
                <a:lnTo>
                  <a:pt x="0" y="50"/>
                </a:lnTo>
                <a:lnTo>
                  <a:pt x="20632" y="0"/>
                </a:lnTo>
                <a:lnTo>
                  <a:pt x="0" y="0"/>
                </a:lnTo>
              </a:path>
              <a:path w="20632" h="50">
                <a:moveTo>
                  <a:pt x="0" y="50"/>
                </a:moveTo>
                <a:lnTo>
                  <a:pt x="20632" y="0"/>
                </a:lnTo>
                <a:lnTo>
                  <a:pt x="20582" y="50"/>
                </a:lnTo>
                <a:lnTo>
                  <a:pt x="0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6" name="path 426"/>
          <p:cNvSpPr/>
          <p:nvPr/>
        </p:nvSpPr>
        <p:spPr>
          <a:xfrm>
            <a:off x="14400276" y="587755"/>
            <a:ext cx="32004" cy="9523476"/>
          </a:xfrm>
          <a:custGeom>
            <a:avLst/>
            <a:gdLst/>
            <a:ahLst/>
            <a:cxnLst/>
            <a:rect l="0" t="0" r="0" b="0"/>
            <a:pathLst>
              <a:path w="50" h="14997">
                <a:moveTo>
                  <a:pt x="50" y="0"/>
                </a:moveTo>
                <a:lnTo>
                  <a:pt x="0" y="50"/>
                </a:lnTo>
                <a:lnTo>
                  <a:pt x="50" y="14997"/>
                </a:lnTo>
                <a:lnTo>
                  <a:pt x="5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28" name="path 428"/>
          <p:cNvSpPr/>
          <p:nvPr/>
        </p:nvSpPr>
        <p:spPr>
          <a:xfrm>
            <a:off x="14400276" y="619759"/>
            <a:ext cx="32004" cy="9491471"/>
          </a:xfrm>
          <a:custGeom>
            <a:avLst/>
            <a:gdLst/>
            <a:ahLst/>
            <a:cxnLst/>
            <a:rect l="0" t="0" r="0" b="0"/>
            <a:pathLst>
              <a:path w="50" h="14947">
                <a:moveTo>
                  <a:pt x="0" y="0"/>
                </a:moveTo>
                <a:lnTo>
                  <a:pt x="50" y="14947"/>
                </a:lnTo>
                <a:lnTo>
                  <a:pt x="0" y="14896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0" name="path 430"/>
          <p:cNvSpPr/>
          <p:nvPr/>
        </p:nvSpPr>
        <p:spPr>
          <a:xfrm>
            <a:off x="1313687" y="10079228"/>
            <a:ext cx="13118593" cy="32004"/>
          </a:xfrm>
          <a:custGeom>
            <a:avLst/>
            <a:gdLst/>
            <a:ahLst/>
            <a:cxnLst/>
            <a:rect l="0" t="0" r="0" b="0"/>
            <a:pathLst>
              <a:path w="20659" h="50">
                <a:moveTo>
                  <a:pt x="20659" y="50"/>
                </a:moveTo>
                <a:lnTo>
                  <a:pt x="20608" y="0"/>
                </a:lnTo>
                <a:lnTo>
                  <a:pt x="0" y="50"/>
                </a:lnTo>
                <a:lnTo>
                  <a:pt x="20659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2" name="path 432"/>
          <p:cNvSpPr/>
          <p:nvPr/>
        </p:nvSpPr>
        <p:spPr>
          <a:xfrm>
            <a:off x="1313687" y="10079228"/>
            <a:ext cx="13086588" cy="32004"/>
          </a:xfrm>
          <a:custGeom>
            <a:avLst/>
            <a:gdLst/>
            <a:ahLst/>
            <a:cxnLst/>
            <a:rect l="0" t="0" r="0" b="0"/>
            <a:pathLst>
              <a:path w="20608" h="50">
                <a:moveTo>
                  <a:pt x="20608" y="0"/>
                </a:moveTo>
                <a:lnTo>
                  <a:pt x="0" y="50"/>
                </a:lnTo>
                <a:lnTo>
                  <a:pt x="50" y="0"/>
                </a:lnTo>
                <a:lnTo>
                  <a:pt x="20608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4" name="path 434"/>
          <p:cNvSpPr/>
          <p:nvPr/>
        </p:nvSpPr>
        <p:spPr>
          <a:xfrm>
            <a:off x="1313687" y="602995"/>
            <a:ext cx="32004" cy="9508235"/>
          </a:xfrm>
          <a:custGeom>
            <a:avLst/>
            <a:gdLst/>
            <a:ahLst/>
            <a:cxnLst/>
            <a:rect l="0" t="0" r="0" b="0"/>
            <a:pathLst>
              <a:path w="50" h="14973">
                <a:moveTo>
                  <a:pt x="0" y="14973"/>
                </a:moveTo>
                <a:lnTo>
                  <a:pt x="50" y="14923"/>
                </a:lnTo>
                <a:lnTo>
                  <a:pt x="0" y="0"/>
                </a:lnTo>
                <a:lnTo>
                  <a:pt x="0" y="1497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36" name="path 436"/>
          <p:cNvSpPr/>
          <p:nvPr/>
        </p:nvSpPr>
        <p:spPr>
          <a:xfrm>
            <a:off x="1313687" y="602995"/>
            <a:ext cx="32004" cy="9476232"/>
          </a:xfrm>
          <a:custGeom>
            <a:avLst/>
            <a:gdLst/>
            <a:ahLst/>
            <a:cxnLst/>
            <a:rect l="0" t="0" r="0" b="0"/>
            <a:pathLst>
              <a:path w="50" h="14923">
                <a:moveTo>
                  <a:pt x="50" y="14923"/>
                </a:moveTo>
                <a:lnTo>
                  <a:pt x="0" y="0"/>
                </a:lnTo>
                <a:lnTo>
                  <a:pt x="50" y="0"/>
                </a:lnTo>
                <a:lnTo>
                  <a:pt x="50" y="149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4" name="group 24"/>
          <p:cNvGrpSpPr/>
          <p:nvPr/>
        </p:nvGrpSpPr>
        <p:grpSpPr>
          <a:xfrm rot="21600000">
            <a:off x="1330452" y="9789668"/>
            <a:ext cx="3287267" cy="204977"/>
            <a:chOff x="0" y="0"/>
            <a:chExt cx="3287267" cy="204977"/>
          </a:xfrm>
        </p:grpSpPr>
        <p:sp>
          <p:nvSpPr>
            <p:cNvPr id="438" name="path 438"/>
            <p:cNvSpPr/>
            <p:nvPr/>
          </p:nvSpPr>
          <p:spPr>
            <a:xfrm>
              <a:off x="0" y="0"/>
              <a:ext cx="3287267" cy="10667"/>
            </a:xfrm>
            <a:custGeom>
              <a:avLst/>
              <a:gdLst/>
              <a:ahLst/>
              <a:cxnLst/>
              <a:rect l="0" t="0" r="0" b="0"/>
              <a:pathLst>
                <a:path w="5176" h="16">
                  <a:moveTo>
                    <a:pt x="0" y="0"/>
                  </a:moveTo>
                  <a:lnTo>
                    <a:pt x="0" y="16"/>
                  </a:lnTo>
                  <a:lnTo>
                    <a:pt x="5176" y="0"/>
                  </a:lnTo>
                  <a:lnTo>
                    <a:pt x="0" y="0"/>
                  </a:lnTo>
                </a:path>
                <a:path w="5176" h="16">
                  <a:moveTo>
                    <a:pt x="0" y="16"/>
                  </a:moveTo>
                  <a:lnTo>
                    <a:pt x="5176" y="0"/>
                  </a:lnTo>
                  <a:lnTo>
                    <a:pt x="5176" y="16"/>
                  </a:lnTo>
                  <a:lnTo>
                    <a:pt x="0" y="1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40" name="path 440"/>
            <p:cNvSpPr/>
            <p:nvPr/>
          </p:nvSpPr>
          <p:spPr>
            <a:xfrm>
              <a:off x="51052" y="93725"/>
              <a:ext cx="2699005" cy="111252"/>
            </a:xfrm>
            <a:custGeom>
              <a:avLst/>
              <a:gdLst/>
              <a:ahLst/>
              <a:cxnLst/>
              <a:rect l="0" t="0" r="0" b="0"/>
              <a:pathLst>
                <a:path w="4250" h="175">
                  <a:moveTo>
                    <a:pt x="51" y="123"/>
                  </a:moveTo>
                  <a:lnTo>
                    <a:pt x="27" y="133"/>
                  </a:lnTo>
                  <a:lnTo>
                    <a:pt x="39" y="133"/>
                  </a:lnTo>
                  <a:lnTo>
                    <a:pt x="42" y="130"/>
                  </a:lnTo>
                  <a:lnTo>
                    <a:pt x="46" y="128"/>
                  </a:lnTo>
                  <a:lnTo>
                    <a:pt x="51" y="125"/>
                  </a:lnTo>
                  <a:lnTo>
                    <a:pt x="51" y="123"/>
                  </a:lnTo>
                  <a:lnTo>
                    <a:pt x="51" y="123"/>
                  </a:lnTo>
                  <a:close/>
                </a:path>
                <a:path w="4250" h="175">
                  <a:moveTo>
                    <a:pt x="121" y="118"/>
                  </a:moveTo>
                  <a:lnTo>
                    <a:pt x="118" y="118"/>
                  </a:lnTo>
                  <a:lnTo>
                    <a:pt x="118" y="121"/>
                  </a:lnTo>
                  <a:lnTo>
                    <a:pt x="118" y="147"/>
                  </a:lnTo>
                  <a:lnTo>
                    <a:pt x="116" y="150"/>
                  </a:lnTo>
                  <a:lnTo>
                    <a:pt x="116" y="152"/>
                  </a:lnTo>
                  <a:lnTo>
                    <a:pt x="114" y="154"/>
                  </a:lnTo>
                  <a:lnTo>
                    <a:pt x="68" y="154"/>
                  </a:lnTo>
                  <a:lnTo>
                    <a:pt x="128" y="154"/>
                  </a:lnTo>
                  <a:lnTo>
                    <a:pt x="128" y="150"/>
                  </a:lnTo>
                  <a:lnTo>
                    <a:pt x="126" y="147"/>
                  </a:lnTo>
                  <a:lnTo>
                    <a:pt x="123" y="145"/>
                  </a:lnTo>
                  <a:lnTo>
                    <a:pt x="123" y="135"/>
                  </a:lnTo>
                  <a:lnTo>
                    <a:pt x="121" y="133"/>
                  </a:lnTo>
                  <a:lnTo>
                    <a:pt x="121" y="118"/>
                  </a:lnTo>
                  <a:lnTo>
                    <a:pt x="121" y="118"/>
                  </a:lnTo>
                  <a:close/>
                </a:path>
                <a:path w="4250" h="175">
                  <a:moveTo>
                    <a:pt x="90" y="111"/>
                  </a:moveTo>
                  <a:lnTo>
                    <a:pt x="90" y="114"/>
                  </a:lnTo>
                  <a:lnTo>
                    <a:pt x="102" y="111"/>
                  </a:lnTo>
                  <a:lnTo>
                    <a:pt x="90" y="111"/>
                  </a:lnTo>
                  <a:lnTo>
                    <a:pt x="90" y="111"/>
                  </a:lnTo>
                  <a:close/>
                </a:path>
                <a:path w="4250" h="175">
                  <a:moveTo>
                    <a:pt x="63" y="75"/>
                  </a:moveTo>
                  <a:lnTo>
                    <a:pt x="56" y="80"/>
                  </a:lnTo>
                  <a:lnTo>
                    <a:pt x="56" y="157"/>
                  </a:lnTo>
                  <a:lnTo>
                    <a:pt x="58" y="159"/>
                  </a:lnTo>
                  <a:lnTo>
                    <a:pt x="58" y="162"/>
                  </a:lnTo>
                  <a:lnTo>
                    <a:pt x="61" y="164"/>
                  </a:lnTo>
                  <a:lnTo>
                    <a:pt x="118" y="164"/>
                  </a:lnTo>
                  <a:lnTo>
                    <a:pt x="121" y="162"/>
                  </a:lnTo>
                  <a:lnTo>
                    <a:pt x="123" y="162"/>
                  </a:lnTo>
                  <a:lnTo>
                    <a:pt x="126" y="159"/>
                  </a:lnTo>
                  <a:lnTo>
                    <a:pt x="128" y="154"/>
                  </a:lnTo>
                  <a:lnTo>
                    <a:pt x="66" y="154"/>
                  </a:lnTo>
                  <a:lnTo>
                    <a:pt x="63" y="152"/>
                  </a:lnTo>
                  <a:lnTo>
                    <a:pt x="63" y="75"/>
                  </a:lnTo>
                  <a:lnTo>
                    <a:pt x="63" y="75"/>
                  </a:lnTo>
                  <a:close/>
                </a:path>
                <a:path w="4250" h="175">
                  <a:moveTo>
                    <a:pt x="27" y="70"/>
                  </a:moveTo>
                  <a:lnTo>
                    <a:pt x="20" y="70"/>
                  </a:lnTo>
                  <a:lnTo>
                    <a:pt x="20" y="135"/>
                  </a:lnTo>
                  <a:lnTo>
                    <a:pt x="18" y="138"/>
                  </a:lnTo>
                  <a:lnTo>
                    <a:pt x="15" y="138"/>
                  </a:lnTo>
                  <a:lnTo>
                    <a:pt x="10" y="140"/>
                  </a:lnTo>
                  <a:lnTo>
                    <a:pt x="8" y="140"/>
                  </a:lnTo>
                  <a:lnTo>
                    <a:pt x="6" y="142"/>
                  </a:lnTo>
                  <a:lnTo>
                    <a:pt x="3" y="142"/>
                  </a:lnTo>
                  <a:lnTo>
                    <a:pt x="1" y="145"/>
                  </a:lnTo>
                  <a:lnTo>
                    <a:pt x="6" y="157"/>
                  </a:lnTo>
                  <a:lnTo>
                    <a:pt x="8" y="157"/>
                  </a:lnTo>
                  <a:lnTo>
                    <a:pt x="8" y="154"/>
                  </a:lnTo>
                  <a:lnTo>
                    <a:pt x="10" y="152"/>
                  </a:lnTo>
                  <a:lnTo>
                    <a:pt x="13" y="152"/>
                  </a:lnTo>
                  <a:lnTo>
                    <a:pt x="13" y="150"/>
                  </a:lnTo>
                  <a:lnTo>
                    <a:pt x="15" y="150"/>
                  </a:lnTo>
                  <a:lnTo>
                    <a:pt x="18" y="147"/>
                  </a:lnTo>
                  <a:lnTo>
                    <a:pt x="20" y="145"/>
                  </a:lnTo>
                  <a:lnTo>
                    <a:pt x="22" y="142"/>
                  </a:lnTo>
                  <a:lnTo>
                    <a:pt x="25" y="142"/>
                  </a:lnTo>
                  <a:lnTo>
                    <a:pt x="27" y="140"/>
                  </a:lnTo>
                  <a:lnTo>
                    <a:pt x="32" y="138"/>
                  </a:lnTo>
                  <a:lnTo>
                    <a:pt x="34" y="135"/>
                  </a:lnTo>
                  <a:lnTo>
                    <a:pt x="39" y="133"/>
                  </a:lnTo>
                  <a:lnTo>
                    <a:pt x="27" y="133"/>
                  </a:lnTo>
                  <a:lnTo>
                    <a:pt x="27" y="70"/>
                  </a:lnTo>
                  <a:lnTo>
                    <a:pt x="27" y="70"/>
                  </a:lnTo>
                  <a:close/>
                </a:path>
                <a:path w="4250" h="175">
                  <a:moveTo>
                    <a:pt x="87" y="63"/>
                  </a:moveTo>
                  <a:lnTo>
                    <a:pt x="80" y="68"/>
                  </a:lnTo>
                  <a:lnTo>
                    <a:pt x="80" y="114"/>
                  </a:lnTo>
                  <a:lnTo>
                    <a:pt x="78" y="118"/>
                  </a:lnTo>
                  <a:lnTo>
                    <a:pt x="78" y="135"/>
                  </a:lnTo>
                  <a:lnTo>
                    <a:pt x="87" y="130"/>
                  </a:lnTo>
                  <a:lnTo>
                    <a:pt x="87" y="123"/>
                  </a:lnTo>
                  <a:lnTo>
                    <a:pt x="87" y="121"/>
                  </a:lnTo>
                  <a:lnTo>
                    <a:pt x="87" y="63"/>
                  </a:lnTo>
                  <a:lnTo>
                    <a:pt x="87" y="63"/>
                  </a:lnTo>
                  <a:close/>
                </a:path>
                <a:path w="4250" h="175">
                  <a:moveTo>
                    <a:pt x="39" y="58"/>
                  </a:moveTo>
                  <a:lnTo>
                    <a:pt x="34" y="65"/>
                  </a:lnTo>
                  <a:lnTo>
                    <a:pt x="1" y="65"/>
                  </a:lnTo>
                  <a:lnTo>
                    <a:pt x="6" y="73"/>
                  </a:lnTo>
                  <a:lnTo>
                    <a:pt x="8" y="73"/>
                  </a:lnTo>
                  <a:lnTo>
                    <a:pt x="10" y="70"/>
                  </a:lnTo>
                  <a:lnTo>
                    <a:pt x="49" y="70"/>
                  </a:lnTo>
                  <a:lnTo>
                    <a:pt x="39" y="58"/>
                  </a:lnTo>
                  <a:lnTo>
                    <a:pt x="39" y="58"/>
                  </a:lnTo>
                  <a:close/>
                </a:path>
                <a:path w="4250" h="175">
                  <a:moveTo>
                    <a:pt x="118" y="51"/>
                  </a:moveTo>
                  <a:lnTo>
                    <a:pt x="106" y="54"/>
                  </a:lnTo>
                  <a:lnTo>
                    <a:pt x="106" y="109"/>
                  </a:lnTo>
                  <a:lnTo>
                    <a:pt x="104" y="111"/>
                  </a:lnTo>
                  <a:lnTo>
                    <a:pt x="102" y="111"/>
                  </a:lnTo>
                  <a:lnTo>
                    <a:pt x="90" y="114"/>
                  </a:lnTo>
                  <a:lnTo>
                    <a:pt x="92" y="114"/>
                  </a:lnTo>
                  <a:lnTo>
                    <a:pt x="94" y="116"/>
                  </a:lnTo>
                  <a:lnTo>
                    <a:pt x="97" y="118"/>
                  </a:lnTo>
                  <a:lnTo>
                    <a:pt x="99" y="121"/>
                  </a:lnTo>
                  <a:lnTo>
                    <a:pt x="102" y="123"/>
                  </a:lnTo>
                  <a:lnTo>
                    <a:pt x="102" y="125"/>
                  </a:lnTo>
                  <a:lnTo>
                    <a:pt x="104" y="128"/>
                  </a:lnTo>
                  <a:lnTo>
                    <a:pt x="104" y="125"/>
                  </a:lnTo>
                  <a:lnTo>
                    <a:pt x="106" y="123"/>
                  </a:lnTo>
                  <a:lnTo>
                    <a:pt x="109" y="123"/>
                  </a:lnTo>
                  <a:lnTo>
                    <a:pt x="111" y="118"/>
                  </a:lnTo>
                  <a:lnTo>
                    <a:pt x="114" y="116"/>
                  </a:lnTo>
                  <a:lnTo>
                    <a:pt x="114" y="56"/>
                  </a:lnTo>
                  <a:lnTo>
                    <a:pt x="118" y="51"/>
                  </a:lnTo>
                  <a:lnTo>
                    <a:pt x="118" y="51"/>
                  </a:lnTo>
                  <a:close/>
                </a:path>
                <a:path w="4250" h="175">
                  <a:moveTo>
                    <a:pt x="109" y="42"/>
                  </a:moveTo>
                  <a:lnTo>
                    <a:pt x="104" y="49"/>
                  </a:lnTo>
                  <a:lnTo>
                    <a:pt x="87" y="58"/>
                  </a:lnTo>
                  <a:lnTo>
                    <a:pt x="80" y="63"/>
                  </a:lnTo>
                  <a:lnTo>
                    <a:pt x="63" y="70"/>
                  </a:lnTo>
                  <a:lnTo>
                    <a:pt x="56" y="75"/>
                  </a:lnTo>
                  <a:lnTo>
                    <a:pt x="34" y="85"/>
                  </a:lnTo>
                  <a:lnTo>
                    <a:pt x="39" y="87"/>
                  </a:lnTo>
                  <a:lnTo>
                    <a:pt x="44" y="85"/>
                  </a:lnTo>
                  <a:lnTo>
                    <a:pt x="56" y="80"/>
                  </a:lnTo>
                  <a:lnTo>
                    <a:pt x="63" y="75"/>
                  </a:lnTo>
                  <a:lnTo>
                    <a:pt x="80" y="68"/>
                  </a:lnTo>
                  <a:lnTo>
                    <a:pt x="87" y="63"/>
                  </a:lnTo>
                  <a:lnTo>
                    <a:pt x="106" y="54"/>
                  </a:lnTo>
                  <a:lnTo>
                    <a:pt x="118" y="51"/>
                  </a:lnTo>
                  <a:lnTo>
                    <a:pt x="109" y="42"/>
                  </a:lnTo>
                  <a:lnTo>
                    <a:pt x="109" y="42"/>
                  </a:lnTo>
                  <a:close/>
                </a:path>
                <a:path w="4250" h="175">
                  <a:moveTo>
                    <a:pt x="54" y="25"/>
                  </a:moveTo>
                  <a:lnTo>
                    <a:pt x="54" y="34"/>
                  </a:lnTo>
                  <a:lnTo>
                    <a:pt x="56" y="39"/>
                  </a:lnTo>
                  <a:lnTo>
                    <a:pt x="56" y="75"/>
                  </a:lnTo>
                  <a:lnTo>
                    <a:pt x="63" y="70"/>
                  </a:lnTo>
                  <a:lnTo>
                    <a:pt x="63" y="39"/>
                  </a:lnTo>
                  <a:lnTo>
                    <a:pt x="66" y="34"/>
                  </a:lnTo>
                  <a:lnTo>
                    <a:pt x="54" y="25"/>
                  </a:lnTo>
                  <a:lnTo>
                    <a:pt x="54" y="25"/>
                  </a:lnTo>
                  <a:close/>
                </a:path>
                <a:path w="4250" h="175">
                  <a:moveTo>
                    <a:pt x="20" y="8"/>
                  </a:moveTo>
                  <a:lnTo>
                    <a:pt x="20" y="65"/>
                  </a:lnTo>
                  <a:lnTo>
                    <a:pt x="27" y="65"/>
                  </a:lnTo>
                  <a:lnTo>
                    <a:pt x="27" y="20"/>
                  </a:lnTo>
                  <a:lnTo>
                    <a:pt x="32" y="15"/>
                  </a:lnTo>
                  <a:lnTo>
                    <a:pt x="20" y="8"/>
                  </a:lnTo>
                  <a:lnTo>
                    <a:pt x="20" y="8"/>
                  </a:lnTo>
                  <a:close/>
                </a:path>
                <a:path w="4250" h="175">
                  <a:moveTo>
                    <a:pt x="78" y="3"/>
                  </a:moveTo>
                  <a:lnTo>
                    <a:pt x="78" y="8"/>
                  </a:lnTo>
                  <a:lnTo>
                    <a:pt x="80" y="13"/>
                  </a:lnTo>
                  <a:lnTo>
                    <a:pt x="80" y="63"/>
                  </a:lnTo>
                  <a:lnTo>
                    <a:pt x="87" y="58"/>
                  </a:lnTo>
                  <a:lnTo>
                    <a:pt x="87" y="15"/>
                  </a:lnTo>
                  <a:lnTo>
                    <a:pt x="92" y="10"/>
                  </a:lnTo>
                  <a:lnTo>
                    <a:pt x="78" y="3"/>
                  </a:lnTo>
                  <a:lnTo>
                    <a:pt x="78" y="3"/>
                  </a:lnTo>
                  <a:close/>
                </a:path>
                <a:path w="4250" h="175">
                  <a:moveTo>
                    <a:pt x="255" y="147"/>
                  </a:moveTo>
                  <a:lnTo>
                    <a:pt x="248" y="157"/>
                  </a:lnTo>
                  <a:lnTo>
                    <a:pt x="174" y="157"/>
                  </a:lnTo>
                  <a:lnTo>
                    <a:pt x="178" y="164"/>
                  </a:lnTo>
                  <a:lnTo>
                    <a:pt x="181" y="164"/>
                  </a:lnTo>
                  <a:lnTo>
                    <a:pt x="183" y="162"/>
                  </a:lnTo>
                  <a:lnTo>
                    <a:pt x="267" y="162"/>
                  </a:lnTo>
                  <a:lnTo>
                    <a:pt x="255" y="147"/>
                  </a:lnTo>
                  <a:lnTo>
                    <a:pt x="255" y="147"/>
                  </a:lnTo>
                  <a:close/>
                </a:path>
                <a:path w="4250" h="175">
                  <a:moveTo>
                    <a:pt x="190" y="118"/>
                  </a:moveTo>
                  <a:lnTo>
                    <a:pt x="169" y="128"/>
                  </a:lnTo>
                  <a:lnTo>
                    <a:pt x="178" y="128"/>
                  </a:lnTo>
                  <a:lnTo>
                    <a:pt x="183" y="125"/>
                  </a:lnTo>
                  <a:lnTo>
                    <a:pt x="188" y="123"/>
                  </a:lnTo>
                  <a:lnTo>
                    <a:pt x="190" y="121"/>
                  </a:lnTo>
                  <a:lnTo>
                    <a:pt x="190" y="118"/>
                  </a:lnTo>
                  <a:lnTo>
                    <a:pt x="190" y="118"/>
                  </a:lnTo>
                  <a:close/>
                </a:path>
                <a:path w="4250" h="175">
                  <a:moveTo>
                    <a:pt x="169" y="65"/>
                  </a:moveTo>
                  <a:lnTo>
                    <a:pt x="162" y="65"/>
                  </a:lnTo>
                  <a:lnTo>
                    <a:pt x="162" y="133"/>
                  </a:lnTo>
                  <a:lnTo>
                    <a:pt x="157" y="133"/>
                  </a:lnTo>
                  <a:lnTo>
                    <a:pt x="154" y="135"/>
                  </a:lnTo>
                  <a:lnTo>
                    <a:pt x="152" y="135"/>
                  </a:lnTo>
                  <a:lnTo>
                    <a:pt x="150" y="138"/>
                  </a:lnTo>
                  <a:lnTo>
                    <a:pt x="142" y="138"/>
                  </a:lnTo>
                  <a:lnTo>
                    <a:pt x="140" y="140"/>
                  </a:lnTo>
                  <a:lnTo>
                    <a:pt x="147" y="154"/>
                  </a:lnTo>
                  <a:lnTo>
                    <a:pt x="147" y="152"/>
                  </a:lnTo>
                  <a:lnTo>
                    <a:pt x="150" y="150"/>
                  </a:lnTo>
                  <a:lnTo>
                    <a:pt x="152" y="147"/>
                  </a:lnTo>
                  <a:lnTo>
                    <a:pt x="154" y="147"/>
                  </a:lnTo>
                  <a:lnTo>
                    <a:pt x="157" y="145"/>
                  </a:lnTo>
                  <a:lnTo>
                    <a:pt x="157" y="142"/>
                  </a:lnTo>
                  <a:lnTo>
                    <a:pt x="159" y="140"/>
                  </a:lnTo>
                  <a:lnTo>
                    <a:pt x="164" y="140"/>
                  </a:lnTo>
                  <a:lnTo>
                    <a:pt x="166" y="138"/>
                  </a:lnTo>
                  <a:lnTo>
                    <a:pt x="169" y="135"/>
                  </a:lnTo>
                  <a:lnTo>
                    <a:pt x="171" y="133"/>
                  </a:lnTo>
                  <a:lnTo>
                    <a:pt x="176" y="130"/>
                  </a:lnTo>
                  <a:lnTo>
                    <a:pt x="178" y="128"/>
                  </a:lnTo>
                  <a:lnTo>
                    <a:pt x="169" y="128"/>
                  </a:lnTo>
                  <a:lnTo>
                    <a:pt x="169" y="65"/>
                  </a:lnTo>
                  <a:lnTo>
                    <a:pt x="169" y="65"/>
                  </a:lnTo>
                  <a:close/>
                </a:path>
                <a:path w="4250" h="175">
                  <a:moveTo>
                    <a:pt x="255" y="63"/>
                  </a:moveTo>
                  <a:lnTo>
                    <a:pt x="248" y="73"/>
                  </a:lnTo>
                  <a:lnTo>
                    <a:pt x="231" y="73"/>
                  </a:lnTo>
                  <a:lnTo>
                    <a:pt x="265" y="78"/>
                  </a:lnTo>
                  <a:lnTo>
                    <a:pt x="255" y="63"/>
                  </a:lnTo>
                  <a:lnTo>
                    <a:pt x="255" y="63"/>
                  </a:lnTo>
                  <a:close/>
                </a:path>
                <a:path w="4250" h="175">
                  <a:moveTo>
                    <a:pt x="183" y="54"/>
                  </a:moveTo>
                  <a:lnTo>
                    <a:pt x="178" y="61"/>
                  </a:lnTo>
                  <a:lnTo>
                    <a:pt x="140" y="61"/>
                  </a:lnTo>
                  <a:lnTo>
                    <a:pt x="145" y="68"/>
                  </a:lnTo>
                  <a:lnTo>
                    <a:pt x="147" y="65"/>
                  </a:lnTo>
                  <a:lnTo>
                    <a:pt x="193" y="65"/>
                  </a:lnTo>
                  <a:lnTo>
                    <a:pt x="183" y="54"/>
                  </a:lnTo>
                  <a:lnTo>
                    <a:pt x="183" y="54"/>
                  </a:lnTo>
                  <a:close/>
                </a:path>
                <a:path w="4250" h="175">
                  <a:moveTo>
                    <a:pt x="198" y="49"/>
                  </a:moveTo>
                  <a:lnTo>
                    <a:pt x="198" y="157"/>
                  </a:lnTo>
                  <a:lnTo>
                    <a:pt x="205" y="157"/>
                  </a:lnTo>
                  <a:lnTo>
                    <a:pt x="205" y="63"/>
                  </a:lnTo>
                  <a:lnTo>
                    <a:pt x="210" y="58"/>
                  </a:lnTo>
                  <a:lnTo>
                    <a:pt x="198" y="49"/>
                  </a:lnTo>
                  <a:lnTo>
                    <a:pt x="198" y="49"/>
                  </a:lnTo>
                  <a:close/>
                </a:path>
                <a:path w="4250" h="175">
                  <a:moveTo>
                    <a:pt x="222" y="3"/>
                  </a:moveTo>
                  <a:lnTo>
                    <a:pt x="222" y="157"/>
                  </a:lnTo>
                  <a:lnTo>
                    <a:pt x="205" y="157"/>
                  </a:lnTo>
                  <a:lnTo>
                    <a:pt x="198" y="157"/>
                  </a:lnTo>
                  <a:lnTo>
                    <a:pt x="231" y="157"/>
                  </a:lnTo>
                  <a:lnTo>
                    <a:pt x="231" y="78"/>
                  </a:lnTo>
                  <a:lnTo>
                    <a:pt x="265" y="78"/>
                  </a:lnTo>
                  <a:lnTo>
                    <a:pt x="231" y="73"/>
                  </a:lnTo>
                  <a:lnTo>
                    <a:pt x="231" y="18"/>
                  </a:lnTo>
                  <a:lnTo>
                    <a:pt x="236" y="13"/>
                  </a:lnTo>
                  <a:lnTo>
                    <a:pt x="222" y="3"/>
                  </a:lnTo>
                  <a:lnTo>
                    <a:pt x="222" y="3"/>
                  </a:lnTo>
                  <a:close/>
                </a:path>
                <a:path w="4250" h="175">
                  <a:moveTo>
                    <a:pt x="159" y="3"/>
                  </a:moveTo>
                  <a:lnTo>
                    <a:pt x="162" y="8"/>
                  </a:lnTo>
                  <a:lnTo>
                    <a:pt x="162" y="61"/>
                  </a:lnTo>
                  <a:lnTo>
                    <a:pt x="169" y="61"/>
                  </a:lnTo>
                  <a:lnTo>
                    <a:pt x="169" y="15"/>
                  </a:lnTo>
                  <a:lnTo>
                    <a:pt x="174" y="10"/>
                  </a:lnTo>
                  <a:lnTo>
                    <a:pt x="159" y="3"/>
                  </a:lnTo>
                  <a:lnTo>
                    <a:pt x="159" y="3"/>
                  </a:lnTo>
                  <a:close/>
                </a:path>
                <a:path w="4250" h="175">
                  <a:moveTo>
                    <a:pt x="301" y="133"/>
                  </a:moveTo>
                  <a:lnTo>
                    <a:pt x="298" y="133"/>
                  </a:lnTo>
                  <a:lnTo>
                    <a:pt x="296" y="135"/>
                  </a:lnTo>
                  <a:lnTo>
                    <a:pt x="294" y="135"/>
                  </a:lnTo>
                  <a:lnTo>
                    <a:pt x="294" y="138"/>
                  </a:lnTo>
                  <a:lnTo>
                    <a:pt x="291" y="140"/>
                  </a:lnTo>
                  <a:lnTo>
                    <a:pt x="291" y="145"/>
                  </a:lnTo>
                  <a:lnTo>
                    <a:pt x="294" y="150"/>
                  </a:lnTo>
                  <a:lnTo>
                    <a:pt x="294" y="152"/>
                  </a:lnTo>
                  <a:lnTo>
                    <a:pt x="296" y="154"/>
                  </a:lnTo>
                  <a:lnTo>
                    <a:pt x="298" y="157"/>
                  </a:lnTo>
                  <a:lnTo>
                    <a:pt x="303" y="157"/>
                  </a:lnTo>
                  <a:lnTo>
                    <a:pt x="306" y="154"/>
                  </a:lnTo>
                  <a:lnTo>
                    <a:pt x="308" y="154"/>
                  </a:lnTo>
                  <a:lnTo>
                    <a:pt x="308" y="152"/>
                  </a:lnTo>
                  <a:lnTo>
                    <a:pt x="310" y="147"/>
                  </a:lnTo>
                  <a:lnTo>
                    <a:pt x="310" y="138"/>
                  </a:lnTo>
                  <a:lnTo>
                    <a:pt x="308" y="135"/>
                  </a:lnTo>
                  <a:lnTo>
                    <a:pt x="306" y="133"/>
                  </a:lnTo>
                  <a:lnTo>
                    <a:pt x="301" y="133"/>
                  </a:lnTo>
                  <a:lnTo>
                    <a:pt x="301" y="133"/>
                  </a:lnTo>
                  <a:close/>
                </a:path>
                <a:path w="4250" h="175">
                  <a:moveTo>
                    <a:pt x="301" y="87"/>
                  </a:moveTo>
                  <a:lnTo>
                    <a:pt x="298" y="90"/>
                  </a:lnTo>
                  <a:lnTo>
                    <a:pt x="296" y="90"/>
                  </a:lnTo>
                  <a:lnTo>
                    <a:pt x="296" y="92"/>
                  </a:lnTo>
                  <a:lnTo>
                    <a:pt x="294" y="92"/>
                  </a:lnTo>
                  <a:lnTo>
                    <a:pt x="291" y="97"/>
                  </a:lnTo>
                  <a:lnTo>
                    <a:pt x="291" y="104"/>
                  </a:lnTo>
                  <a:lnTo>
                    <a:pt x="294" y="109"/>
                  </a:lnTo>
                  <a:lnTo>
                    <a:pt x="296" y="111"/>
                  </a:lnTo>
                  <a:lnTo>
                    <a:pt x="298" y="114"/>
                  </a:lnTo>
                  <a:lnTo>
                    <a:pt x="303" y="114"/>
                  </a:lnTo>
                  <a:lnTo>
                    <a:pt x="308" y="111"/>
                  </a:lnTo>
                  <a:lnTo>
                    <a:pt x="308" y="109"/>
                  </a:lnTo>
                  <a:lnTo>
                    <a:pt x="310" y="109"/>
                  </a:lnTo>
                  <a:lnTo>
                    <a:pt x="310" y="92"/>
                  </a:lnTo>
                  <a:lnTo>
                    <a:pt x="308" y="90"/>
                  </a:lnTo>
                  <a:lnTo>
                    <a:pt x="306" y="90"/>
                  </a:lnTo>
                  <a:lnTo>
                    <a:pt x="303" y="90"/>
                  </a:lnTo>
                  <a:lnTo>
                    <a:pt x="301" y="87"/>
                  </a:lnTo>
                  <a:lnTo>
                    <a:pt x="301" y="87"/>
                  </a:lnTo>
                  <a:close/>
                </a:path>
                <a:path w="4250" h="175">
                  <a:moveTo>
                    <a:pt x="519" y="152"/>
                  </a:moveTo>
                  <a:lnTo>
                    <a:pt x="512" y="152"/>
                  </a:lnTo>
                  <a:lnTo>
                    <a:pt x="512" y="169"/>
                  </a:lnTo>
                  <a:lnTo>
                    <a:pt x="519" y="164"/>
                  </a:lnTo>
                  <a:lnTo>
                    <a:pt x="519" y="152"/>
                  </a:lnTo>
                  <a:lnTo>
                    <a:pt x="519" y="152"/>
                  </a:lnTo>
                  <a:close/>
                </a:path>
                <a:path w="4250" h="175">
                  <a:moveTo>
                    <a:pt x="524" y="106"/>
                  </a:moveTo>
                  <a:lnTo>
                    <a:pt x="512" y="109"/>
                  </a:lnTo>
                  <a:lnTo>
                    <a:pt x="512" y="147"/>
                  </a:lnTo>
                  <a:lnTo>
                    <a:pt x="457" y="147"/>
                  </a:lnTo>
                  <a:lnTo>
                    <a:pt x="450" y="150"/>
                  </a:lnTo>
                  <a:lnTo>
                    <a:pt x="450" y="169"/>
                  </a:lnTo>
                  <a:lnTo>
                    <a:pt x="447" y="171"/>
                  </a:lnTo>
                  <a:lnTo>
                    <a:pt x="457" y="169"/>
                  </a:lnTo>
                  <a:lnTo>
                    <a:pt x="457" y="152"/>
                  </a:lnTo>
                  <a:lnTo>
                    <a:pt x="512" y="152"/>
                  </a:lnTo>
                  <a:lnTo>
                    <a:pt x="519" y="152"/>
                  </a:lnTo>
                  <a:lnTo>
                    <a:pt x="519" y="147"/>
                  </a:lnTo>
                  <a:lnTo>
                    <a:pt x="519" y="111"/>
                  </a:lnTo>
                  <a:lnTo>
                    <a:pt x="524" y="106"/>
                  </a:lnTo>
                  <a:lnTo>
                    <a:pt x="524" y="106"/>
                  </a:lnTo>
                  <a:close/>
                </a:path>
                <a:path w="4250" h="175">
                  <a:moveTo>
                    <a:pt x="447" y="97"/>
                  </a:moveTo>
                  <a:lnTo>
                    <a:pt x="450" y="99"/>
                  </a:lnTo>
                  <a:lnTo>
                    <a:pt x="450" y="106"/>
                  </a:lnTo>
                  <a:lnTo>
                    <a:pt x="457" y="104"/>
                  </a:lnTo>
                  <a:lnTo>
                    <a:pt x="447" y="97"/>
                  </a:lnTo>
                  <a:lnTo>
                    <a:pt x="447" y="97"/>
                  </a:lnTo>
                  <a:close/>
                </a:path>
                <a:path w="4250" h="175">
                  <a:moveTo>
                    <a:pt x="514" y="97"/>
                  </a:moveTo>
                  <a:lnTo>
                    <a:pt x="510" y="104"/>
                  </a:lnTo>
                  <a:lnTo>
                    <a:pt x="457" y="104"/>
                  </a:lnTo>
                  <a:lnTo>
                    <a:pt x="450" y="106"/>
                  </a:lnTo>
                  <a:lnTo>
                    <a:pt x="450" y="150"/>
                  </a:lnTo>
                  <a:lnTo>
                    <a:pt x="457" y="147"/>
                  </a:lnTo>
                  <a:lnTo>
                    <a:pt x="457" y="109"/>
                  </a:lnTo>
                  <a:lnTo>
                    <a:pt x="512" y="109"/>
                  </a:lnTo>
                  <a:lnTo>
                    <a:pt x="524" y="106"/>
                  </a:lnTo>
                  <a:lnTo>
                    <a:pt x="514" y="97"/>
                  </a:lnTo>
                  <a:lnTo>
                    <a:pt x="514" y="97"/>
                  </a:lnTo>
                  <a:close/>
                </a:path>
                <a:path w="4250" h="175">
                  <a:moveTo>
                    <a:pt x="526" y="65"/>
                  </a:moveTo>
                  <a:lnTo>
                    <a:pt x="519" y="75"/>
                  </a:lnTo>
                  <a:lnTo>
                    <a:pt x="433" y="75"/>
                  </a:lnTo>
                  <a:lnTo>
                    <a:pt x="438" y="82"/>
                  </a:lnTo>
                  <a:lnTo>
                    <a:pt x="440" y="80"/>
                  </a:lnTo>
                  <a:lnTo>
                    <a:pt x="536" y="80"/>
                  </a:lnTo>
                  <a:lnTo>
                    <a:pt x="526" y="65"/>
                  </a:lnTo>
                  <a:lnTo>
                    <a:pt x="526" y="65"/>
                  </a:lnTo>
                  <a:close/>
                </a:path>
                <a:path w="4250" h="175">
                  <a:moveTo>
                    <a:pt x="488" y="75"/>
                  </a:moveTo>
                  <a:lnTo>
                    <a:pt x="488" y="46"/>
                  </a:lnTo>
                  <a:lnTo>
                    <a:pt x="478" y="46"/>
                  </a:lnTo>
                  <a:lnTo>
                    <a:pt x="478" y="75"/>
                  </a:lnTo>
                  <a:lnTo>
                    <a:pt x="488" y="75"/>
                  </a:lnTo>
                  <a:close/>
                </a:path>
                <a:path w="4250" h="175">
                  <a:moveTo>
                    <a:pt x="531" y="30"/>
                  </a:moveTo>
                  <a:lnTo>
                    <a:pt x="524" y="42"/>
                  </a:lnTo>
                  <a:lnTo>
                    <a:pt x="423" y="42"/>
                  </a:lnTo>
                  <a:lnTo>
                    <a:pt x="428" y="46"/>
                  </a:lnTo>
                  <a:lnTo>
                    <a:pt x="543" y="46"/>
                  </a:lnTo>
                  <a:lnTo>
                    <a:pt x="531" y="30"/>
                  </a:lnTo>
                  <a:lnTo>
                    <a:pt x="531" y="30"/>
                  </a:lnTo>
                  <a:close/>
                </a:path>
                <a:path w="4250" h="175">
                  <a:moveTo>
                    <a:pt x="478" y="1"/>
                  </a:moveTo>
                  <a:lnTo>
                    <a:pt x="478" y="42"/>
                  </a:lnTo>
                  <a:lnTo>
                    <a:pt x="488" y="42"/>
                  </a:lnTo>
                  <a:lnTo>
                    <a:pt x="488" y="15"/>
                  </a:lnTo>
                  <a:lnTo>
                    <a:pt x="493" y="10"/>
                  </a:lnTo>
                  <a:lnTo>
                    <a:pt x="478" y="1"/>
                  </a:lnTo>
                  <a:lnTo>
                    <a:pt x="478" y="1"/>
                  </a:lnTo>
                  <a:close/>
                </a:path>
                <a:path w="4250" h="175">
                  <a:moveTo>
                    <a:pt x="582" y="82"/>
                  </a:moveTo>
                  <a:lnTo>
                    <a:pt x="579" y="85"/>
                  </a:lnTo>
                  <a:lnTo>
                    <a:pt x="579" y="92"/>
                  </a:lnTo>
                  <a:lnTo>
                    <a:pt x="577" y="94"/>
                  </a:lnTo>
                  <a:lnTo>
                    <a:pt x="577" y="99"/>
                  </a:lnTo>
                  <a:lnTo>
                    <a:pt x="574" y="102"/>
                  </a:lnTo>
                  <a:lnTo>
                    <a:pt x="572" y="104"/>
                  </a:lnTo>
                  <a:lnTo>
                    <a:pt x="572" y="109"/>
                  </a:lnTo>
                  <a:lnTo>
                    <a:pt x="570" y="111"/>
                  </a:lnTo>
                  <a:lnTo>
                    <a:pt x="570" y="114"/>
                  </a:lnTo>
                  <a:lnTo>
                    <a:pt x="567" y="118"/>
                  </a:lnTo>
                  <a:lnTo>
                    <a:pt x="565" y="121"/>
                  </a:lnTo>
                  <a:lnTo>
                    <a:pt x="565" y="123"/>
                  </a:lnTo>
                  <a:lnTo>
                    <a:pt x="562" y="128"/>
                  </a:lnTo>
                  <a:lnTo>
                    <a:pt x="560" y="130"/>
                  </a:lnTo>
                  <a:lnTo>
                    <a:pt x="560" y="135"/>
                  </a:lnTo>
                  <a:lnTo>
                    <a:pt x="562" y="133"/>
                  </a:lnTo>
                  <a:lnTo>
                    <a:pt x="565" y="130"/>
                  </a:lnTo>
                  <a:lnTo>
                    <a:pt x="567" y="125"/>
                  </a:lnTo>
                  <a:lnTo>
                    <a:pt x="570" y="123"/>
                  </a:lnTo>
                  <a:lnTo>
                    <a:pt x="570" y="121"/>
                  </a:lnTo>
                  <a:lnTo>
                    <a:pt x="572" y="118"/>
                  </a:lnTo>
                  <a:lnTo>
                    <a:pt x="574" y="114"/>
                  </a:lnTo>
                  <a:lnTo>
                    <a:pt x="577" y="111"/>
                  </a:lnTo>
                  <a:lnTo>
                    <a:pt x="577" y="109"/>
                  </a:lnTo>
                  <a:lnTo>
                    <a:pt x="579" y="106"/>
                  </a:lnTo>
                  <a:lnTo>
                    <a:pt x="582" y="102"/>
                  </a:lnTo>
                  <a:lnTo>
                    <a:pt x="582" y="99"/>
                  </a:lnTo>
                  <a:lnTo>
                    <a:pt x="584" y="97"/>
                  </a:lnTo>
                  <a:lnTo>
                    <a:pt x="584" y="94"/>
                  </a:lnTo>
                  <a:lnTo>
                    <a:pt x="586" y="90"/>
                  </a:lnTo>
                  <a:lnTo>
                    <a:pt x="586" y="87"/>
                  </a:lnTo>
                  <a:lnTo>
                    <a:pt x="589" y="85"/>
                  </a:lnTo>
                  <a:lnTo>
                    <a:pt x="582" y="82"/>
                  </a:lnTo>
                  <a:lnTo>
                    <a:pt x="582" y="82"/>
                  </a:lnTo>
                  <a:close/>
                </a:path>
                <a:path w="4250" h="175">
                  <a:moveTo>
                    <a:pt x="601" y="73"/>
                  </a:moveTo>
                  <a:lnTo>
                    <a:pt x="596" y="73"/>
                  </a:lnTo>
                  <a:lnTo>
                    <a:pt x="596" y="75"/>
                  </a:lnTo>
                  <a:lnTo>
                    <a:pt x="598" y="78"/>
                  </a:lnTo>
                  <a:lnTo>
                    <a:pt x="601" y="82"/>
                  </a:lnTo>
                  <a:lnTo>
                    <a:pt x="603" y="85"/>
                  </a:lnTo>
                  <a:lnTo>
                    <a:pt x="603" y="87"/>
                  </a:lnTo>
                  <a:lnTo>
                    <a:pt x="606" y="90"/>
                  </a:lnTo>
                  <a:lnTo>
                    <a:pt x="606" y="94"/>
                  </a:lnTo>
                  <a:lnTo>
                    <a:pt x="608" y="97"/>
                  </a:lnTo>
                  <a:lnTo>
                    <a:pt x="608" y="102"/>
                  </a:lnTo>
                  <a:lnTo>
                    <a:pt x="610" y="104"/>
                  </a:lnTo>
                  <a:lnTo>
                    <a:pt x="613" y="99"/>
                  </a:lnTo>
                  <a:lnTo>
                    <a:pt x="615" y="94"/>
                  </a:lnTo>
                  <a:lnTo>
                    <a:pt x="615" y="90"/>
                  </a:lnTo>
                  <a:lnTo>
                    <a:pt x="613" y="87"/>
                  </a:lnTo>
                  <a:lnTo>
                    <a:pt x="610" y="82"/>
                  </a:lnTo>
                  <a:lnTo>
                    <a:pt x="610" y="80"/>
                  </a:lnTo>
                  <a:lnTo>
                    <a:pt x="608" y="80"/>
                  </a:lnTo>
                  <a:lnTo>
                    <a:pt x="606" y="78"/>
                  </a:lnTo>
                  <a:lnTo>
                    <a:pt x="603" y="75"/>
                  </a:lnTo>
                  <a:lnTo>
                    <a:pt x="601" y="73"/>
                  </a:lnTo>
                  <a:lnTo>
                    <a:pt x="601" y="73"/>
                  </a:lnTo>
                  <a:close/>
                </a:path>
                <a:path w="4250" h="175">
                  <a:moveTo>
                    <a:pt x="634" y="68"/>
                  </a:moveTo>
                  <a:lnTo>
                    <a:pt x="632" y="73"/>
                  </a:lnTo>
                  <a:lnTo>
                    <a:pt x="632" y="75"/>
                  </a:lnTo>
                  <a:lnTo>
                    <a:pt x="630" y="78"/>
                  </a:lnTo>
                  <a:lnTo>
                    <a:pt x="630" y="82"/>
                  </a:lnTo>
                  <a:lnTo>
                    <a:pt x="627" y="85"/>
                  </a:lnTo>
                  <a:lnTo>
                    <a:pt x="627" y="90"/>
                  </a:lnTo>
                  <a:lnTo>
                    <a:pt x="625" y="92"/>
                  </a:lnTo>
                  <a:lnTo>
                    <a:pt x="625" y="94"/>
                  </a:lnTo>
                  <a:lnTo>
                    <a:pt x="622" y="99"/>
                  </a:lnTo>
                  <a:lnTo>
                    <a:pt x="622" y="102"/>
                  </a:lnTo>
                  <a:lnTo>
                    <a:pt x="620" y="104"/>
                  </a:lnTo>
                  <a:lnTo>
                    <a:pt x="618" y="109"/>
                  </a:lnTo>
                  <a:lnTo>
                    <a:pt x="618" y="111"/>
                  </a:lnTo>
                  <a:lnTo>
                    <a:pt x="615" y="114"/>
                  </a:lnTo>
                  <a:lnTo>
                    <a:pt x="613" y="116"/>
                  </a:lnTo>
                  <a:lnTo>
                    <a:pt x="613" y="121"/>
                  </a:lnTo>
                  <a:lnTo>
                    <a:pt x="610" y="123"/>
                  </a:lnTo>
                  <a:lnTo>
                    <a:pt x="608" y="125"/>
                  </a:lnTo>
                  <a:lnTo>
                    <a:pt x="608" y="128"/>
                  </a:lnTo>
                  <a:lnTo>
                    <a:pt x="606" y="130"/>
                  </a:lnTo>
                  <a:lnTo>
                    <a:pt x="603" y="133"/>
                  </a:lnTo>
                  <a:lnTo>
                    <a:pt x="601" y="135"/>
                  </a:lnTo>
                  <a:lnTo>
                    <a:pt x="603" y="138"/>
                  </a:lnTo>
                  <a:lnTo>
                    <a:pt x="606" y="135"/>
                  </a:lnTo>
                  <a:lnTo>
                    <a:pt x="608" y="133"/>
                  </a:lnTo>
                  <a:lnTo>
                    <a:pt x="610" y="130"/>
                  </a:lnTo>
                  <a:lnTo>
                    <a:pt x="613" y="128"/>
                  </a:lnTo>
                  <a:lnTo>
                    <a:pt x="615" y="125"/>
                  </a:lnTo>
                  <a:lnTo>
                    <a:pt x="615" y="121"/>
                  </a:lnTo>
                  <a:lnTo>
                    <a:pt x="618" y="118"/>
                  </a:lnTo>
                  <a:lnTo>
                    <a:pt x="620" y="116"/>
                  </a:lnTo>
                  <a:lnTo>
                    <a:pt x="620" y="114"/>
                  </a:lnTo>
                  <a:lnTo>
                    <a:pt x="622" y="111"/>
                  </a:lnTo>
                  <a:lnTo>
                    <a:pt x="625" y="109"/>
                  </a:lnTo>
                  <a:lnTo>
                    <a:pt x="627" y="104"/>
                  </a:lnTo>
                  <a:lnTo>
                    <a:pt x="627" y="102"/>
                  </a:lnTo>
                  <a:lnTo>
                    <a:pt x="630" y="99"/>
                  </a:lnTo>
                  <a:lnTo>
                    <a:pt x="632" y="94"/>
                  </a:lnTo>
                  <a:lnTo>
                    <a:pt x="632" y="92"/>
                  </a:lnTo>
                  <a:lnTo>
                    <a:pt x="634" y="90"/>
                  </a:lnTo>
                  <a:lnTo>
                    <a:pt x="634" y="85"/>
                  </a:lnTo>
                  <a:lnTo>
                    <a:pt x="637" y="82"/>
                  </a:lnTo>
                  <a:lnTo>
                    <a:pt x="637" y="78"/>
                  </a:lnTo>
                  <a:lnTo>
                    <a:pt x="639" y="75"/>
                  </a:lnTo>
                  <a:lnTo>
                    <a:pt x="642" y="70"/>
                  </a:lnTo>
                  <a:lnTo>
                    <a:pt x="634" y="68"/>
                  </a:lnTo>
                  <a:lnTo>
                    <a:pt x="634" y="68"/>
                  </a:lnTo>
                  <a:close/>
                </a:path>
                <a:path w="4250" h="175">
                  <a:moveTo>
                    <a:pt x="596" y="51"/>
                  </a:moveTo>
                  <a:lnTo>
                    <a:pt x="589" y="51"/>
                  </a:lnTo>
                  <a:lnTo>
                    <a:pt x="589" y="54"/>
                  </a:lnTo>
                  <a:lnTo>
                    <a:pt x="586" y="58"/>
                  </a:lnTo>
                  <a:lnTo>
                    <a:pt x="586" y="65"/>
                  </a:lnTo>
                  <a:lnTo>
                    <a:pt x="584" y="68"/>
                  </a:lnTo>
                  <a:lnTo>
                    <a:pt x="584" y="75"/>
                  </a:lnTo>
                  <a:lnTo>
                    <a:pt x="582" y="78"/>
                  </a:lnTo>
                  <a:lnTo>
                    <a:pt x="582" y="82"/>
                  </a:lnTo>
                  <a:lnTo>
                    <a:pt x="589" y="85"/>
                  </a:lnTo>
                  <a:lnTo>
                    <a:pt x="589" y="140"/>
                  </a:lnTo>
                  <a:lnTo>
                    <a:pt x="589" y="145"/>
                  </a:lnTo>
                  <a:lnTo>
                    <a:pt x="589" y="174"/>
                  </a:lnTo>
                  <a:lnTo>
                    <a:pt x="596" y="169"/>
                  </a:lnTo>
                  <a:lnTo>
                    <a:pt x="596" y="73"/>
                  </a:lnTo>
                  <a:lnTo>
                    <a:pt x="601" y="73"/>
                  </a:lnTo>
                  <a:lnTo>
                    <a:pt x="596" y="70"/>
                  </a:lnTo>
                  <a:lnTo>
                    <a:pt x="596" y="51"/>
                  </a:lnTo>
                  <a:lnTo>
                    <a:pt x="596" y="51"/>
                  </a:lnTo>
                  <a:close/>
                </a:path>
                <a:path w="4250" h="175">
                  <a:moveTo>
                    <a:pt x="637" y="49"/>
                  </a:moveTo>
                  <a:lnTo>
                    <a:pt x="637" y="58"/>
                  </a:lnTo>
                  <a:lnTo>
                    <a:pt x="634" y="61"/>
                  </a:lnTo>
                  <a:lnTo>
                    <a:pt x="634" y="68"/>
                  </a:lnTo>
                  <a:lnTo>
                    <a:pt x="642" y="70"/>
                  </a:lnTo>
                  <a:lnTo>
                    <a:pt x="642" y="94"/>
                  </a:lnTo>
                  <a:lnTo>
                    <a:pt x="639" y="99"/>
                  </a:lnTo>
                  <a:lnTo>
                    <a:pt x="639" y="145"/>
                  </a:lnTo>
                  <a:lnTo>
                    <a:pt x="639" y="150"/>
                  </a:lnTo>
                  <a:lnTo>
                    <a:pt x="639" y="174"/>
                  </a:lnTo>
                  <a:lnTo>
                    <a:pt x="649" y="166"/>
                  </a:lnTo>
                  <a:lnTo>
                    <a:pt x="649" y="54"/>
                  </a:lnTo>
                  <a:lnTo>
                    <a:pt x="637" y="49"/>
                  </a:lnTo>
                  <a:lnTo>
                    <a:pt x="637" y="49"/>
                  </a:lnTo>
                  <a:close/>
                </a:path>
                <a:path w="4250" h="175">
                  <a:moveTo>
                    <a:pt x="649" y="49"/>
                  </a:moveTo>
                  <a:lnTo>
                    <a:pt x="637" y="49"/>
                  </a:lnTo>
                  <a:lnTo>
                    <a:pt x="649" y="54"/>
                  </a:lnTo>
                  <a:lnTo>
                    <a:pt x="649" y="63"/>
                  </a:lnTo>
                  <a:lnTo>
                    <a:pt x="651" y="68"/>
                  </a:lnTo>
                  <a:lnTo>
                    <a:pt x="651" y="75"/>
                  </a:lnTo>
                  <a:lnTo>
                    <a:pt x="654" y="80"/>
                  </a:lnTo>
                  <a:lnTo>
                    <a:pt x="654" y="87"/>
                  </a:lnTo>
                  <a:lnTo>
                    <a:pt x="656" y="90"/>
                  </a:lnTo>
                  <a:lnTo>
                    <a:pt x="656" y="94"/>
                  </a:lnTo>
                  <a:lnTo>
                    <a:pt x="658" y="97"/>
                  </a:lnTo>
                  <a:lnTo>
                    <a:pt x="658" y="99"/>
                  </a:lnTo>
                  <a:lnTo>
                    <a:pt x="661" y="104"/>
                  </a:lnTo>
                  <a:lnTo>
                    <a:pt x="661" y="106"/>
                  </a:lnTo>
                  <a:lnTo>
                    <a:pt x="663" y="109"/>
                  </a:lnTo>
                  <a:lnTo>
                    <a:pt x="663" y="114"/>
                  </a:lnTo>
                  <a:lnTo>
                    <a:pt x="666" y="116"/>
                  </a:lnTo>
                  <a:lnTo>
                    <a:pt x="666" y="118"/>
                  </a:lnTo>
                  <a:lnTo>
                    <a:pt x="668" y="121"/>
                  </a:lnTo>
                  <a:lnTo>
                    <a:pt x="670" y="125"/>
                  </a:lnTo>
                  <a:lnTo>
                    <a:pt x="670" y="128"/>
                  </a:lnTo>
                  <a:lnTo>
                    <a:pt x="673" y="130"/>
                  </a:lnTo>
                  <a:lnTo>
                    <a:pt x="675" y="133"/>
                  </a:lnTo>
                  <a:lnTo>
                    <a:pt x="675" y="135"/>
                  </a:lnTo>
                  <a:lnTo>
                    <a:pt x="678" y="133"/>
                  </a:lnTo>
                  <a:lnTo>
                    <a:pt x="678" y="130"/>
                  </a:lnTo>
                  <a:lnTo>
                    <a:pt x="680" y="128"/>
                  </a:lnTo>
                  <a:lnTo>
                    <a:pt x="687" y="128"/>
                  </a:lnTo>
                  <a:lnTo>
                    <a:pt x="687" y="125"/>
                  </a:lnTo>
                  <a:lnTo>
                    <a:pt x="687" y="123"/>
                  </a:lnTo>
                  <a:lnTo>
                    <a:pt x="685" y="123"/>
                  </a:lnTo>
                  <a:lnTo>
                    <a:pt x="682" y="121"/>
                  </a:lnTo>
                  <a:lnTo>
                    <a:pt x="680" y="121"/>
                  </a:lnTo>
                  <a:lnTo>
                    <a:pt x="678" y="118"/>
                  </a:lnTo>
                  <a:lnTo>
                    <a:pt x="678" y="116"/>
                  </a:lnTo>
                  <a:lnTo>
                    <a:pt x="675" y="114"/>
                  </a:lnTo>
                  <a:lnTo>
                    <a:pt x="673" y="111"/>
                  </a:lnTo>
                  <a:lnTo>
                    <a:pt x="673" y="109"/>
                  </a:lnTo>
                  <a:lnTo>
                    <a:pt x="670" y="106"/>
                  </a:lnTo>
                  <a:lnTo>
                    <a:pt x="668" y="104"/>
                  </a:lnTo>
                  <a:lnTo>
                    <a:pt x="668" y="102"/>
                  </a:lnTo>
                  <a:lnTo>
                    <a:pt x="666" y="99"/>
                  </a:lnTo>
                  <a:lnTo>
                    <a:pt x="666" y="97"/>
                  </a:lnTo>
                  <a:lnTo>
                    <a:pt x="663" y="94"/>
                  </a:lnTo>
                  <a:lnTo>
                    <a:pt x="661" y="90"/>
                  </a:lnTo>
                  <a:lnTo>
                    <a:pt x="661" y="87"/>
                  </a:lnTo>
                  <a:lnTo>
                    <a:pt x="658" y="82"/>
                  </a:lnTo>
                  <a:lnTo>
                    <a:pt x="658" y="80"/>
                  </a:lnTo>
                  <a:lnTo>
                    <a:pt x="656" y="75"/>
                  </a:lnTo>
                  <a:lnTo>
                    <a:pt x="656" y="73"/>
                  </a:lnTo>
                  <a:lnTo>
                    <a:pt x="654" y="68"/>
                  </a:lnTo>
                  <a:lnTo>
                    <a:pt x="654" y="63"/>
                  </a:lnTo>
                  <a:lnTo>
                    <a:pt x="651" y="58"/>
                  </a:lnTo>
                  <a:lnTo>
                    <a:pt x="651" y="54"/>
                  </a:lnTo>
                  <a:lnTo>
                    <a:pt x="649" y="49"/>
                  </a:lnTo>
                  <a:lnTo>
                    <a:pt x="649" y="49"/>
                  </a:lnTo>
                  <a:close/>
                </a:path>
                <a:path w="4250" h="175">
                  <a:moveTo>
                    <a:pt x="608" y="39"/>
                  </a:moveTo>
                  <a:lnTo>
                    <a:pt x="601" y="46"/>
                  </a:lnTo>
                  <a:lnTo>
                    <a:pt x="562" y="46"/>
                  </a:lnTo>
                  <a:lnTo>
                    <a:pt x="567" y="51"/>
                  </a:lnTo>
                  <a:lnTo>
                    <a:pt x="618" y="51"/>
                  </a:lnTo>
                  <a:lnTo>
                    <a:pt x="608" y="39"/>
                  </a:lnTo>
                  <a:lnTo>
                    <a:pt x="608" y="39"/>
                  </a:lnTo>
                  <a:close/>
                </a:path>
                <a:path w="4250" h="175">
                  <a:moveTo>
                    <a:pt x="670" y="37"/>
                  </a:moveTo>
                  <a:lnTo>
                    <a:pt x="666" y="46"/>
                  </a:lnTo>
                  <a:lnTo>
                    <a:pt x="618" y="46"/>
                  </a:lnTo>
                  <a:lnTo>
                    <a:pt x="622" y="51"/>
                  </a:lnTo>
                  <a:lnTo>
                    <a:pt x="627" y="49"/>
                  </a:lnTo>
                  <a:lnTo>
                    <a:pt x="682" y="49"/>
                  </a:lnTo>
                  <a:lnTo>
                    <a:pt x="670" y="37"/>
                  </a:lnTo>
                  <a:lnTo>
                    <a:pt x="670" y="37"/>
                  </a:lnTo>
                  <a:close/>
                </a:path>
                <a:path w="4250" h="175">
                  <a:moveTo>
                    <a:pt x="589" y="1"/>
                  </a:moveTo>
                  <a:lnTo>
                    <a:pt x="589" y="46"/>
                  </a:lnTo>
                  <a:lnTo>
                    <a:pt x="596" y="46"/>
                  </a:lnTo>
                  <a:lnTo>
                    <a:pt x="596" y="15"/>
                  </a:lnTo>
                  <a:lnTo>
                    <a:pt x="601" y="10"/>
                  </a:lnTo>
                  <a:lnTo>
                    <a:pt x="589" y="1"/>
                  </a:lnTo>
                  <a:lnTo>
                    <a:pt x="589" y="1"/>
                  </a:lnTo>
                  <a:close/>
                </a:path>
                <a:path w="4250" h="175">
                  <a:moveTo>
                    <a:pt x="639" y="1"/>
                  </a:moveTo>
                  <a:lnTo>
                    <a:pt x="639" y="32"/>
                  </a:lnTo>
                  <a:lnTo>
                    <a:pt x="642" y="37"/>
                  </a:lnTo>
                  <a:lnTo>
                    <a:pt x="642" y="46"/>
                  </a:lnTo>
                  <a:lnTo>
                    <a:pt x="649" y="46"/>
                  </a:lnTo>
                  <a:lnTo>
                    <a:pt x="649" y="15"/>
                  </a:lnTo>
                  <a:lnTo>
                    <a:pt x="654" y="10"/>
                  </a:lnTo>
                  <a:lnTo>
                    <a:pt x="639" y="1"/>
                  </a:lnTo>
                  <a:lnTo>
                    <a:pt x="639" y="1"/>
                  </a:lnTo>
                  <a:close/>
                </a:path>
                <a:path w="4250" h="175">
                  <a:moveTo>
                    <a:pt x="800" y="157"/>
                  </a:moveTo>
                  <a:lnTo>
                    <a:pt x="793" y="157"/>
                  </a:lnTo>
                  <a:lnTo>
                    <a:pt x="793" y="171"/>
                  </a:lnTo>
                  <a:lnTo>
                    <a:pt x="800" y="166"/>
                  </a:lnTo>
                  <a:lnTo>
                    <a:pt x="800" y="157"/>
                  </a:lnTo>
                  <a:lnTo>
                    <a:pt x="800" y="157"/>
                  </a:lnTo>
                  <a:close/>
                </a:path>
                <a:path w="4250" h="175">
                  <a:moveTo>
                    <a:pt x="733" y="128"/>
                  </a:moveTo>
                  <a:lnTo>
                    <a:pt x="733" y="174"/>
                  </a:lnTo>
                  <a:lnTo>
                    <a:pt x="740" y="169"/>
                  </a:lnTo>
                  <a:lnTo>
                    <a:pt x="740" y="157"/>
                  </a:lnTo>
                  <a:lnTo>
                    <a:pt x="793" y="157"/>
                  </a:lnTo>
                  <a:lnTo>
                    <a:pt x="800" y="157"/>
                  </a:lnTo>
                  <a:lnTo>
                    <a:pt x="800" y="154"/>
                  </a:lnTo>
                  <a:lnTo>
                    <a:pt x="740" y="152"/>
                  </a:lnTo>
                  <a:lnTo>
                    <a:pt x="740" y="133"/>
                  </a:lnTo>
                  <a:lnTo>
                    <a:pt x="793" y="133"/>
                  </a:lnTo>
                  <a:lnTo>
                    <a:pt x="733" y="128"/>
                  </a:lnTo>
                  <a:lnTo>
                    <a:pt x="733" y="128"/>
                  </a:lnTo>
                  <a:close/>
                </a:path>
                <a:path w="4250" h="175">
                  <a:moveTo>
                    <a:pt x="733" y="106"/>
                  </a:moveTo>
                  <a:lnTo>
                    <a:pt x="733" y="128"/>
                  </a:lnTo>
                  <a:lnTo>
                    <a:pt x="793" y="133"/>
                  </a:lnTo>
                  <a:lnTo>
                    <a:pt x="793" y="152"/>
                  </a:lnTo>
                  <a:lnTo>
                    <a:pt x="740" y="152"/>
                  </a:lnTo>
                  <a:lnTo>
                    <a:pt x="800" y="154"/>
                  </a:lnTo>
                  <a:lnTo>
                    <a:pt x="800" y="128"/>
                  </a:lnTo>
                  <a:lnTo>
                    <a:pt x="740" y="128"/>
                  </a:lnTo>
                  <a:lnTo>
                    <a:pt x="740" y="109"/>
                  </a:lnTo>
                  <a:lnTo>
                    <a:pt x="793" y="109"/>
                  </a:lnTo>
                  <a:lnTo>
                    <a:pt x="733" y="106"/>
                  </a:lnTo>
                  <a:lnTo>
                    <a:pt x="733" y="106"/>
                  </a:lnTo>
                  <a:close/>
                </a:path>
                <a:path w="4250" h="175">
                  <a:moveTo>
                    <a:pt x="726" y="92"/>
                  </a:moveTo>
                  <a:lnTo>
                    <a:pt x="723" y="94"/>
                  </a:lnTo>
                  <a:lnTo>
                    <a:pt x="721" y="97"/>
                  </a:lnTo>
                  <a:lnTo>
                    <a:pt x="718" y="97"/>
                  </a:lnTo>
                  <a:lnTo>
                    <a:pt x="716" y="99"/>
                  </a:lnTo>
                  <a:lnTo>
                    <a:pt x="711" y="102"/>
                  </a:lnTo>
                  <a:lnTo>
                    <a:pt x="709" y="104"/>
                  </a:lnTo>
                  <a:lnTo>
                    <a:pt x="706" y="104"/>
                  </a:lnTo>
                  <a:lnTo>
                    <a:pt x="704" y="106"/>
                  </a:lnTo>
                  <a:lnTo>
                    <a:pt x="702" y="109"/>
                  </a:lnTo>
                  <a:lnTo>
                    <a:pt x="702" y="111"/>
                  </a:lnTo>
                  <a:lnTo>
                    <a:pt x="704" y="109"/>
                  </a:lnTo>
                  <a:lnTo>
                    <a:pt x="706" y="109"/>
                  </a:lnTo>
                  <a:lnTo>
                    <a:pt x="711" y="106"/>
                  </a:lnTo>
                  <a:lnTo>
                    <a:pt x="714" y="106"/>
                  </a:lnTo>
                  <a:lnTo>
                    <a:pt x="716" y="104"/>
                  </a:lnTo>
                  <a:lnTo>
                    <a:pt x="718" y="104"/>
                  </a:lnTo>
                  <a:lnTo>
                    <a:pt x="721" y="102"/>
                  </a:lnTo>
                  <a:lnTo>
                    <a:pt x="723" y="99"/>
                  </a:lnTo>
                  <a:lnTo>
                    <a:pt x="726" y="99"/>
                  </a:lnTo>
                  <a:lnTo>
                    <a:pt x="728" y="97"/>
                  </a:lnTo>
                  <a:lnTo>
                    <a:pt x="730" y="94"/>
                  </a:lnTo>
                  <a:lnTo>
                    <a:pt x="733" y="94"/>
                  </a:lnTo>
                  <a:lnTo>
                    <a:pt x="726" y="92"/>
                  </a:lnTo>
                  <a:lnTo>
                    <a:pt x="726" y="92"/>
                  </a:lnTo>
                  <a:close/>
                </a:path>
                <a:path w="4250" h="175">
                  <a:moveTo>
                    <a:pt x="805" y="80"/>
                  </a:moveTo>
                  <a:lnTo>
                    <a:pt x="793" y="82"/>
                  </a:lnTo>
                  <a:lnTo>
                    <a:pt x="793" y="104"/>
                  </a:lnTo>
                  <a:lnTo>
                    <a:pt x="740" y="104"/>
                  </a:lnTo>
                  <a:lnTo>
                    <a:pt x="733" y="106"/>
                  </a:lnTo>
                  <a:lnTo>
                    <a:pt x="793" y="109"/>
                  </a:lnTo>
                  <a:lnTo>
                    <a:pt x="793" y="128"/>
                  </a:lnTo>
                  <a:lnTo>
                    <a:pt x="740" y="128"/>
                  </a:lnTo>
                  <a:lnTo>
                    <a:pt x="800" y="128"/>
                  </a:lnTo>
                  <a:lnTo>
                    <a:pt x="800" y="123"/>
                  </a:lnTo>
                  <a:lnTo>
                    <a:pt x="800" y="85"/>
                  </a:lnTo>
                  <a:lnTo>
                    <a:pt x="805" y="80"/>
                  </a:lnTo>
                  <a:lnTo>
                    <a:pt x="805" y="80"/>
                  </a:lnTo>
                  <a:close/>
                </a:path>
                <a:path w="4250" h="175">
                  <a:moveTo>
                    <a:pt x="733" y="73"/>
                  </a:moveTo>
                  <a:lnTo>
                    <a:pt x="733" y="85"/>
                  </a:lnTo>
                  <a:lnTo>
                    <a:pt x="730" y="87"/>
                  </a:lnTo>
                  <a:lnTo>
                    <a:pt x="728" y="90"/>
                  </a:lnTo>
                  <a:lnTo>
                    <a:pt x="726" y="90"/>
                  </a:lnTo>
                  <a:lnTo>
                    <a:pt x="726" y="92"/>
                  </a:lnTo>
                  <a:lnTo>
                    <a:pt x="733" y="94"/>
                  </a:lnTo>
                  <a:lnTo>
                    <a:pt x="733" y="106"/>
                  </a:lnTo>
                  <a:lnTo>
                    <a:pt x="740" y="104"/>
                  </a:lnTo>
                  <a:lnTo>
                    <a:pt x="740" y="87"/>
                  </a:lnTo>
                  <a:lnTo>
                    <a:pt x="747" y="82"/>
                  </a:lnTo>
                  <a:lnTo>
                    <a:pt x="793" y="82"/>
                  </a:lnTo>
                  <a:lnTo>
                    <a:pt x="805" y="80"/>
                  </a:lnTo>
                  <a:lnTo>
                    <a:pt x="752" y="80"/>
                  </a:lnTo>
                  <a:lnTo>
                    <a:pt x="752" y="78"/>
                  </a:lnTo>
                  <a:lnTo>
                    <a:pt x="742" y="78"/>
                  </a:lnTo>
                  <a:lnTo>
                    <a:pt x="733" y="73"/>
                  </a:lnTo>
                  <a:lnTo>
                    <a:pt x="733" y="73"/>
                  </a:lnTo>
                  <a:close/>
                </a:path>
                <a:path w="4250" h="175">
                  <a:moveTo>
                    <a:pt x="795" y="70"/>
                  </a:moveTo>
                  <a:lnTo>
                    <a:pt x="790" y="80"/>
                  </a:lnTo>
                  <a:lnTo>
                    <a:pt x="752" y="80"/>
                  </a:lnTo>
                  <a:lnTo>
                    <a:pt x="805" y="80"/>
                  </a:lnTo>
                  <a:lnTo>
                    <a:pt x="795" y="70"/>
                  </a:lnTo>
                  <a:lnTo>
                    <a:pt x="795" y="70"/>
                  </a:lnTo>
                  <a:close/>
                </a:path>
                <a:path w="4250" h="175">
                  <a:moveTo>
                    <a:pt x="786" y="30"/>
                  </a:moveTo>
                  <a:lnTo>
                    <a:pt x="783" y="32"/>
                  </a:lnTo>
                  <a:lnTo>
                    <a:pt x="783" y="34"/>
                  </a:lnTo>
                  <a:lnTo>
                    <a:pt x="781" y="34"/>
                  </a:lnTo>
                  <a:lnTo>
                    <a:pt x="778" y="37"/>
                  </a:lnTo>
                  <a:lnTo>
                    <a:pt x="778" y="39"/>
                  </a:lnTo>
                  <a:lnTo>
                    <a:pt x="776" y="42"/>
                  </a:lnTo>
                  <a:lnTo>
                    <a:pt x="774" y="44"/>
                  </a:lnTo>
                  <a:lnTo>
                    <a:pt x="774" y="46"/>
                  </a:lnTo>
                  <a:lnTo>
                    <a:pt x="771" y="49"/>
                  </a:lnTo>
                  <a:lnTo>
                    <a:pt x="769" y="51"/>
                  </a:lnTo>
                  <a:lnTo>
                    <a:pt x="766" y="54"/>
                  </a:lnTo>
                  <a:lnTo>
                    <a:pt x="764" y="56"/>
                  </a:lnTo>
                  <a:lnTo>
                    <a:pt x="762" y="58"/>
                  </a:lnTo>
                  <a:lnTo>
                    <a:pt x="759" y="61"/>
                  </a:lnTo>
                  <a:lnTo>
                    <a:pt x="757" y="63"/>
                  </a:lnTo>
                  <a:lnTo>
                    <a:pt x="754" y="65"/>
                  </a:lnTo>
                  <a:lnTo>
                    <a:pt x="752" y="68"/>
                  </a:lnTo>
                  <a:lnTo>
                    <a:pt x="750" y="73"/>
                  </a:lnTo>
                  <a:lnTo>
                    <a:pt x="745" y="75"/>
                  </a:lnTo>
                  <a:lnTo>
                    <a:pt x="742" y="78"/>
                  </a:lnTo>
                  <a:lnTo>
                    <a:pt x="754" y="78"/>
                  </a:lnTo>
                  <a:lnTo>
                    <a:pt x="757" y="75"/>
                  </a:lnTo>
                  <a:lnTo>
                    <a:pt x="757" y="73"/>
                  </a:lnTo>
                  <a:lnTo>
                    <a:pt x="759" y="70"/>
                  </a:lnTo>
                  <a:lnTo>
                    <a:pt x="762" y="68"/>
                  </a:lnTo>
                  <a:lnTo>
                    <a:pt x="764" y="68"/>
                  </a:lnTo>
                  <a:lnTo>
                    <a:pt x="766" y="65"/>
                  </a:lnTo>
                  <a:lnTo>
                    <a:pt x="769" y="63"/>
                  </a:lnTo>
                  <a:lnTo>
                    <a:pt x="771" y="61"/>
                  </a:lnTo>
                  <a:lnTo>
                    <a:pt x="774" y="58"/>
                  </a:lnTo>
                  <a:lnTo>
                    <a:pt x="776" y="56"/>
                  </a:lnTo>
                  <a:lnTo>
                    <a:pt x="778" y="54"/>
                  </a:lnTo>
                  <a:lnTo>
                    <a:pt x="781" y="51"/>
                  </a:lnTo>
                  <a:lnTo>
                    <a:pt x="783" y="49"/>
                  </a:lnTo>
                  <a:lnTo>
                    <a:pt x="786" y="46"/>
                  </a:lnTo>
                  <a:lnTo>
                    <a:pt x="788" y="44"/>
                  </a:lnTo>
                  <a:lnTo>
                    <a:pt x="793" y="42"/>
                  </a:lnTo>
                  <a:lnTo>
                    <a:pt x="786" y="30"/>
                  </a:lnTo>
                  <a:lnTo>
                    <a:pt x="786" y="30"/>
                  </a:lnTo>
                  <a:close/>
                </a:path>
                <a:path w="4250" h="175">
                  <a:moveTo>
                    <a:pt x="790" y="18"/>
                  </a:moveTo>
                  <a:lnTo>
                    <a:pt x="788" y="20"/>
                  </a:lnTo>
                  <a:lnTo>
                    <a:pt x="793" y="22"/>
                  </a:lnTo>
                  <a:lnTo>
                    <a:pt x="795" y="27"/>
                  </a:lnTo>
                  <a:lnTo>
                    <a:pt x="798" y="30"/>
                  </a:lnTo>
                  <a:lnTo>
                    <a:pt x="800" y="32"/>
                  </a:lnTo>
                  <a:lnTo>
                    <a:pt x="802" y="34"/>
                  </a:lnTo>
                  <a:lnTo>
                    <a:pt x="802" y="37"/>
                  </a:lnTo>
                  <a:lnTo>
                    <a:pt x="805" y="39"/>
                  </a:lnTo>
                  <a:lnTo>
                    <a:pt x="807" y="42"/>
                  </a:lnTo>
                  <a:lnTo>
                    <a:pt x="807" y="44"/>
                  </a:lnTo>
                  <a:lnTo>
                    <a:pt x="810" y="46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2" y="54"/>
                  </a:lnTo>
                  <a:lnTo>
                    <a:pt x="814" y="56"/>
                  </a:lnTo>
                  <a:lnTo>
                    <a:pt x="814" y="61"/>
                  </a:lnTo>
                  <a:lnTo>
                    <a:pt x="817" y="61"/>
                  </a:lnTo>
                  <a:lnTo>
                    <a:pt x="819" y="56"/>
                  </a:lnTo>
                  <a:lnTo>
                    <a:pt x="819" y="42"/>
                  </a:lnTo>
                  <a:lnTo>
                    <a:pt x="819" y="39"/>
                  </a:lnTo>
                  <a:lnTo>
                    <a:pt x="817" y="37"/>
                  </a:lnTo>
                  <a:lnTo>
                    <a:pt x="814" y="34"/>
                  </a:lnTo>
                  <a:lnTo>
                    <a:pt x="812" y="32"/>
                  </a:lnTo>
                  <a:lnTo>
                    <a:pt x="810" y="30"/>
                  </a:lnTo>
                  <a:lnTo>
                    <a:pt x="807" y="30"/>
                  </a:lnTo>
                  <a:lnTo>
                    <a:pt x="805" y="27"/>
                  </a:lnTo>
                  <a:lnTo>
                    <a:pt x="802" y="25"/>
                  </a:lnTo>
                  <a:lnTo>
                    <a:pt x="800" y="22"/>
                  </a:lnTo>
                  <a:lnTo>
                    <a:pt x="798" y="22"/>
                  </a:lnTo>
                  <a:lnTo>
                    <a:pt x="795" y="20"/>
                  </a:lnTo>
                  <a:lnTo>
                    <a:pt x="793" y="18"/>
                  </a:lnTo>
                  <a:lnTo>
                    <a:pt x="790" y="18"/>
                  </a:lnTo>
                  <a:lnTo>
                    <a:pt x="790" y="18"/>
                  </a:lnTo>
                  <a:close/>
                </a:path>
                <a:path w="4250" h="175">
                  <a:moveTo>
                    <a:pt x="733" y="15"/>
                  </a:moveTo>
                  <a:lnTo>
                    <a:pt x="730" y="18"/>
                  </a:lnTo>
                  <a:lnTo>
                    <a:pt x="730" y="20"/>
                  </a:lnTo>
                  <a:lnTo>
                    <a:pt x="728" y="25"/>
                  </a:lnTo>
                  <a:lnTo>
                    <a:pt x="728" y="27"/>
                  </a:lnTo>
                  <a:lnTo>
                    <a:pt x="726" y="30"/>
                  </a:lnTo>
                  <a:lnTo>
                    <a:pt x="726" y="32"/>
                  </a:lnTo>
                  <a:lnTo>
                    <a:pt x="723" y="37"/>
                  </a:lnTo>
                  <a:lnTo>
                    <a:pt x="721" y="39"/>
                  </a:lnTo>
                  <a:lnTo>
                    <a:pt x="721" y="42"/>
                  </a:lnTo>
                  <a:lnTo>
                    <a:pt x="718" y="44"/>
                  </a:lnTo>
                  <a:lnTo>
                    <a:pt x="716" y="49"/>
                  </a:lnTo>
                  <a:lnTo>
                    <a:pt x="716" y="51"/>
                  </a:lnTo>
                  <a:lnTo>
                    <a:pt x="714" y="54"/>
                  </a:lnTo>
                  <a:lnTo>
                    <a:pt x="711" y="56"/>
                  </a:lnTo>
                  <a:lnTo>
                    <a:pt x="709" y="61"/>
                  </a:lnTo>
                  <a:lnTo>
                    <a:pt x="706" y="63"/>
                  </a:lnTo>
                  <a:lnTo>
                    <a:pt x="704" y="65"/>
                  </a:lnTo>
                  <a:lnTo>
                    <a:pt x="702" y="70"/>
                  </a:lnTo>
                  <a:lnTo>
                    <a:pt x="706" y="70"/>
                  </a:lnTo>
                  <a:lnTo>
                    <a:pt x="706" y="68"/>
                  </a:lnTo>
                  <a:lnTo>
                    <a:pt x="709" y="65"/>
                  </a:lnTo>
                  <a:lnTo>
                    <a:pt x="711" y="63"/>
                  </a:lnTo>
                  <a:lnTo>
                    <a:pt x="714" y="61"/>
                  </a:lnTo>
                  <a:lnTo>
                    <a:pt x="716" y="58"/>
                  </a:lnTo>
                  <a:lnTo>
                    <a:pt x="718" y="56"/>
                  </a:lnTo>
                  <a:lnTo>
                    <a:pt x="721" y="54"/>
                  </a:lnTo>
                  <a:lnTo>
                    <a:pt x="721" y="51"/>
                  </a:lnTo>
                  <a:lnTo>
                    <a:pt x="723" y="49"/>
                  </a:lnTo>
                  <a:lnTo>
                    <a:pt x="726" y="46"/>
                  </a:lnTo>
                  <a:lnTo>
                    <a:pt x="728" y="44"/>
                  </a:lnTo>
                  <a:lnTo>
                    <a:pt x="730" y="42"/>
                  </a:lnTo>
                  <a:lnTo>
                    <a:pt x="733" y="37"/>
                  </a:lnTo>
                  <a:lnTo>
                    <a:pt x="733" y="34"/>
                  </a:lnTo>
                  <a:lnTo>
                    <a:pt x="735" y="32"/>
                  </a:lnTo>
                  <a:lnTo>
                    <a:pt x="738" y="30"/>
                  </a:lnTo>
                  <a:lnTo>
                    <a:pt x="742" y="25"/>
                  </a:lnTo>
                  <a:lnTo>
                    <a:pt x="733" y="15"/>
                  </a:lnTo>
                  <a:lnTo>
                    <a:pt x="733" y="15"/>
                  </a:lnTo>
                  <a:close/>
                </a:path>
                <a:path w="4250" h="175">
                  <a:moveTo>
                    <a:pt x="754" y="3"/>
                  </a:moveTo>
                  <a:lnTo>
                    <a:pt x="754" y="5"/>
                  </a:lnTo>
                  <a:lnTo>
                    <a:pt x="757" y="8"/>
                  </a:lnTo>
                  <a:lnTo>
                    <a:pt x="757" y="54"/>
                  </a:lnTo>
                  <a:lnTo>
                    <a:pt x="754" y="58"/>
                  </a:lnTo>
                  <a:lnTo>
                    <a:pt x="764" y="51"/>
                  </a:lnTo>
                  <a:lnTo>
                    <a:pt x="764" y="27"/>
                  </a:lnTo>
                  <a:lnTo>
                    <a:pt x="764" y="22"/>
                  </a:lnTo>
                  <a:lnTo>
                    <a:pt x="764" y="15"/>
                  </a:lnTo>
                  <a:lnTo>
                    <a:pt x="766" y="10"/>
                  </a:lnTo>
                  <a:lnTo>
                    <a:pt x="754" y="3"/>
                  </a:lnTo>
                  <a:lnTo>
                    <a:pt x="754" y="3"/>
                  </a:lnTo>
                  <a:close/>
                </a:path>
                <a:path w="4250" h="175">
                  <a:moveTo>
                    <a:pt x="910" y="133"/>
                  </a:moveTo>
                  <a:lnTo>
                    <a:pt x="908" y="135"/>
                  </a:lnTo>
                  <a:lnTo>
                    <a:pt x="906" y="135"/>
                  </a:lnTo>
                  <a:lnTo>
                    <a:pt x="903" y="138"/>
                  </a:lnTo>
                  <a:lnTo>
                    <a:pt x="901" y="140"/>
                  </a:lnTo>
                  <a:lnTo>
                    <a:pt x="898" y="140"/>
                  </a:lnTo>
                  <a:lnTo>
                    <a:pt x="896" y="142"/>
                  </a:lnTo>
                  <a:lnTo>
                    <a:pt x="894" y="142"/>
                  </a:lnTo>
                  <a:lnTo>
                    <a:pt x="889" y="145"/>
                  </a:lnTo>
                  <a:lnTo>
                    <a:pt x="886" y="147"/>
                  </a:lnTo>
                  <a:lnTo>
                    <a:pt x="884" y="147"/>
                  </a:lnTo>
                  <a:lnTo>
                    <a:pt x="882" y="150"/>
                  </a:lnTo>
                  <a:lnTo>
                    <a:pt x="879" y="152"/>
                  </a:lnTo>
                  <a:lnTo>
                    <a:pt x="877" y="152"/>
                  </a:lnTo>
                  <a:lnTo>
                    <a:pt x="891" y="152"/>
                  </a:lnTo>
                  <a:lnTo>
                    <a:pt x="894" y="150"/>
                  </a:lnTo>
                  <a:lnTo>
                    <a:pt x="896" y="150"/>
                  </a:lnTo>
                  <a:lnTo>
                    <a:pt x="898" y="147"/>
                  </a:lnTo>
                  <a:lnTo>
                    <a:pt x="901" y="145"/>
                  </a:lnTo>
                  <a:lnTo>
                    <a:pt x="906" y="142"/>
                  </a:lnTo>
                  <a:lnTo>
                    <a:pt x="908" y="140"/>
                  </a:lnTo>
                  <a:lnTo>
                    <a:pt x="910" y="138"/>
                  </a:lnTo>
                  <a:lnTo>
                    <a:pt x="910" y="133"/>
                  </a:lnTo>
                  <a:lnTo>
                    <a:pt x="910" y="133"/>
                  </a:lnTo>
                  <a:close/>
                </a:path>
                <a:path w="4250" h="175">
                  <a:moveTo>
                    <a:pt x="877" y="82"/>
                  </a:moveTo>
                  <a:lnTo>
                    <a:pt x="870" y="82"/>
                  </a:lnTo>
                  <a:lnTo>
                    <a:pt x="870" y="147"/>
                  </a:lnTo>
                  <a:lnTo>
                    <a:pt x="870" y="152"/>
                  </a:lnTo>
                  <a:lnTo>
                    <a:pt x="867" y="154"/>
                  </a:lnTo>
                  <a:lnTo>
                    <a:pt x="867" y="159"/>
                  </a:lnTo>
                  <a:lnTo>
                    <a:pt x="874" y="169"/>
                  </a:lnTo>
                  <a:lnTo>
                    <a:pt x="877" y="166"/>
                  </a:lnTo>
                  <a:lnTo>
                    <a:pt x="879" y="164"/>
                  </a:lnTo>
                  <a:lnTo>
                    <a:pt x="879" y="162"/>
                  </a:lnTo>
                  <a:lnTo>
                    <a:pt x="882" y="162"/>
                  </a:lnTo>
                  <a:lnTo>
                    <a:pt x="884" y="159"/>
                  </a:lnTo>
                  <a:lnTo>
                    <a:pt x="886" y="157"/>
                  </a:lnTo>
                  <a:lnTo>
                    <a:pt x="889" y="154"/>
                  </a:lnTo>
                  <a:lnTo>
                    <a:pt x="891" y="152"/>
                  </a:lnTo>
                  <a:lnTo>
                    <a:pt x="877" y="152"/>
                  </a:lnTo>
                  <a:lnTo>
                    <a:pt x="877" y="82"/>
                  </a:lnTo>
                  <a:lnTo>
                    <a:pt x="877" y="82"/>
                  </a:lnTo>
                  <a:close/>
                </a:path>
                <a:path w="4250" h="175">
                  <a:moveTo>
                    <a:pt x="901" y="82"/>
                  </a:moveTo>
                  <a:lnTo>
                    <a:pt x="898" y="82"/>
                  </a:lnTo>
                  <a:lnTo>
                    <a:pt x="898" y="87"/>
                  </a:lnTo>
                  <a:lnTo>
                    <a:pt x="898" y="90"/>
                  </a:lnTo>
                  <a:lnTo>
                    <a:pt x="901" y="94"/>
                  </a:lnTo>
                  <a:lnTo>
                    <a:pt x="901" y="97"/>
                  </a:lnTo>
                  <a:lnTo>
                    <a:pt x="903" y="102"/>
                  </a:lnTo>
                  <a:lnTo>
                    <a:pt x="903" y="104"/>
                  </a:lnTo>
                  <a:lnTo>
                    <a:pt x="906" y="106"/>
                  </a:lnTo>
                  <a:lnTo>
                    <a:pt x="906" y="111"/>
                  </a:lnTo>
                  <a:lnTo>
                    <a:pt x="908" y="114"/>
                  </a:lnTo>
                  <a:lnTo>
                    <a:pt x="910" y="116"/>
                  </a:lnTo>
                  <a:lnTo>
                    <a:pt x="910" y="118"/>
                  </a:lnTo>
                  <a:lnTo>
                    <a:pt x="913" y="121"/>
                  </a:lnTo>
                  <a:lnTo>
                    <a:pt x="915" y="125"/>
                  </a:lnTo>
                  <a:lnTo>
                    <a:pt x="918" y="128"/>
                  </a:lnTo>
                  <a:lnTo>
                    <a:pt x="918" y="130"/>
                  </a:lnTo>
                  <a:lnTo>
                    <a:pt x="920" y="133"/>
                  </a:lnTo>
                  <a:lnTo>
                    <a:pt x="922" y="133"/>
                  </a:lnTo>
                  <a:lnTo>
                    <a:pt x="925" y="135"/>
                  </a:lnTo>
                  <a:lnTo>
                    <a:pt x="927" y="138"/>
                  </a:lnTo>
                  <a:lnTo>
                    <a:pt x="930" y="140"/>
                  </a:lnTo>
                  <a:lnTo>
                    <a:pt x="932" y="142"/>
                  </a:lnTo>
                  <a:lnTo>
                    <a:pt x="934" y="145"/>
                  </a:lnTo>
                  <a:lnTo>
                    <a:pt x="934" y="147"/>
                  </a:lnTo>
                  <a:lnTo>
                    <a:pt x="937" y="150"/>
                  </a:lnTo>
                  <a:lnTo>
                    <a:pt x="939" y="152"/>
                  </a:lnTo>
                  <a:lnTo>
                    <a:pt x="942" y="152"/>
                  </a:lnTo>
                  <a:lnTo>
                    <a:pt x="944" y="154"/>
                  </a:lnTo>
                  <a:lnTo>
                    <a:pt x="946" y="154"/>
                  </a:lnTo>
                  <a:lnTo>
                    <a:pt x="951" y="157"/>
                  </a:lnTo>
                  <a:lnTo>
                    <a:pt x="954" y="159"/>
                  </a:lnTo>
                  <a:lnTo>
                    <a:pt x="954" y="154"/>
                  </a:lnTo>
                  <a:lnTo>
                    <a:pt x="956" y="152"/>
                  </a:lnTo>
                  <a:lnTo>
                    <a:pt x="958" y="150"/>
                  </a:lnTo>
                  <a:lnTo>
                    <a:pt x="961" y="150"/>
                  </a:lnTo>
                  <a:lnTo>
                    <a:pt x="963" y="147"/>
                  </a:lnTo>
                  <a:lnTo>
                    <a:pt x="966" y="147"/>
                  </a:lnTo>
                  <a:lnTo>
                    <a:pt x="966" y="145"/>
                  </a:lnTo>
                  <a:lnTo>
                    <a:pt x="961" y="145"/>
                  </a:lnTo>
                  <a:lnTo>
                    <a:pt x="958" y="142"/>
                  </a:lnTo>
                  <a:lnTo>
                    <a:pt x="951" y="142"/>
                  </a:lnTo>
                  <a:lnTo>
                    <a:pt x="949" y="140"/>
                  </a:lnTo>
                  <a:lnTo>
                    <a:pt x="946" y="140"/>
                  </a:lnTo>
                  <a:lnTo>
                    <a:pt x="944" y="138"/>
                  </a:lnTo>
                  <a:lnTo>
                    <a:pt x="942" y="135"/>
                  </a:lnTo>
                  <a:lnTo>
                    <a:pt x="939" y="135"/>
                  </a:lnTo>
                  <a:lnTo>
                    <a:pt x="937" y="133"/>
                  </a:lnTo>
                  <a:lnTo>
                    <a:pt x="934" y="130"/>
                  </a:lnTo>
                  <a:lnTo>
                    <a:pt x="932" y="130"/>
                  </a:lnTo>
                  <a:lnTo>
                    <a:pt x="930" y="128"/>
                  </a:lnTo>
                  <a:lnTo>
                    <a:pt x="927" y="125"/>
                  </a:lnTo>
                  <a:lnTo>
                    <a:pt x="925" y="123"/>
                  </a:lnTo>
                  <a:lnTo>
                    <a:pt x="922" y="121"/>
                  </a:lnTo>
                  <a:lnTo>
                    <a:pt x="920" y="118"/>
                  </a:lnTo>
                  <a:lnTo>
                    <a:pt x="918" y="116"/>
                  </a:lnTo>
                  <a:lnTo>
                    <a:pt x="915" y="114"/>
                  </a:lnTo>
                  <a:lnTo>
                    <a:pt x="915" y="111"/>
                  </a:lnTo>
                  <a:lnTo>
                    <a:pt x="913" y="109"/>
                  </a:lnTo>
                  <a:lnTo>
                    <a:pt x="910" y="104"/>
                  </a:lnTo>
                  <a:lnTo>
                    <a:pt x="908" y="102"/>
                  </a:lnTo>
                  <a:lnTo>
                    <a:pt x="908" y="99"/>
                  </a:lnTo>
                  <a:lnTo>
                    <a:pt x="906" y="97"/>
                  </a:lnTo>
                  <a:lnTo>
                    <a:pt x="903" y="92"/>
                  </a:lnTo>
                  <a:lnTo>
                    <a:pt x="903" y="90"/>
                  </a:lnTo>
                  <a:lnTo>
                    <a:pt x="901" y="87"/>
                  </a:lnTo>
                  <a:lnTo>
                    <a:pt x="901" y="82"/>
                  </a:lnTo>
                  <a:lnTo>
                    <a:pt x="901" y="82"/>
                  </a:lnTo>
                  <a:close/>
                </a:path>
                <a:path w="4250" h="175">
                  <a:moveTo>
                    <a:pt x="951" y="68"/>
                  </a:moveTo>
                  <a:lnTo>
                    <a:pt x="942" y="80"/>
                  </a:lnTo>
                  <a:lnTo>
                    <a:pt x="838" y="80"/>
                  </a:lnTo>
                  <a:lnTo>
                    <a:pt x="843" y="85"/>
                  </a:lnTo>
                  <a:lnTo>
                    <a:pt x="850" y="85"/>
                  </a:lnTo>
                  <a:lnTo>
                    <a:pt x="853" y="82"/>
                  </a:lnTo>
                  <a:lnTo>
                    <a:pt x="961" y="82"/>
                  </a:lnTo>
                  <a:lnTo>
                    <a:pt x="951" y="68"/>
                  </a:lnTo>
                  <a:lnTo>
                    <a:pt x="951" y="68"/>
                  </a:lnTo>
                  <a:close/>
                </a:path>
                <a:path w="4250" h="175">
                  <a:moveTo>
                    <a:pt x="930" y="5"/>
                  </a:moveTo>
                  <a:lnTo>
                    <a:pt x="930" y="8"/>
                  </a:lnTo>
                  <a:lnTo>
                    <a:pt x="927" y="10"/>
                  </a:lnTo>
                  <a:lnTo>
                    <a:pt x="927" y="13"/>
                  </a:lnTo>
                  <a:lnTo>
                    <a:pt x="925" y="15"/>
                  </a:lnTo>
                  <a:lnTo>
                    <a:pt x="922" y="18"/>
                  </a:lnTo>
                  <a:lnTo>
                    <a:pt x="922" y="20"/>
                  </a:lnTo>
                  <a:lnTo>
                    <a:pt x="920" y="25"/>
                  </a:lnTo>
                  <a:lnTo>
                    <a:pt x="918" y="27"/>
                  </a:lnTo>
                  <a:lnTo>
                    <a:pt x="915" y="30"/>
                  </a:lnTo>
                  <a:lnTo>
                    <a:pt x="913" y="32"/>
                  </a:lnTo>
                  <a:lnTo>
                    <a:pt x="910" y="37"/>
                  </a:lnTo>
                  <a:lnTo>
                    <a:pt x="908" y="39"/>
                  </a:lnTo>
                  <a:lnTo>
                    <a:pt x="906" y="42"/>
                  </a:lnTo>
                  <a:lnTo>
                    <a:pt x="903" y="44"/>
                  </a:lnTo>
                  <a:lnTo>
                    <a:pt x="903" y="46"/>
                  </a:lnTo>
                  <a:lnTo>
                    <a:pt x="901" y="49"/>
                  </a:lnTo>
                  <a:lnTo>
                    <a:pt x="898" y="51"/>
                  </a:lnTo>
                  <a:lnTo>
                    <a:pt x="896" y="54"/>
                  </a:lnTo>
                  <a:lnTo>
                    <a:pt x="894" y="56"/>
                  </a:lnTo>
                  <a:lnTo>
                    <a:pt x="891" y="58"/>
                  </a:lnTo>
                  <a:lnTo>
                    <a:pt x="889" y="61"/>
                  </a:lnTo>
                  <a:lnTo>
                    <a:pt x="886" y="63"/>
                  </a:lnTo>
                  <a:lnTo>
                    <a:pt x="884" y="65"/>
                  </a:lnTo>
                  <a:lnTo>
                    <a:pt x="882" y="68"/>
                  </a:lnTo>
                  <a:lnTo>
                    <a:pt x="882" y="70"/>
                  </a:lnTo>
                  <a:lnTo>
                    <a:pt x="884" y="70"/>
                  </a:lnTo>
                  <a:lnTo>
                    <a:pt x="886" y="68"/>
                  </a:lnTo>
                  <a:lnTo>
                    <a:pt x="889" y="65"/>
                  </a:lnTo>
                  <a:lnTo>
                    <a:pt x="891" y="65"/>
                  </a:lnTo>
                  <a:lnTo>
                    <a:pt x="894" y="63"/>
                  </a:lnTo>
                  <a:lnTo>
                    <a:pt x="896" y="61"/>
                  </a:lnTo>
                  <a:lnTo>
                    <a:pt x="898" y="61"/>
                  </a:lnTo>
                  <a:lnTo>
                    <a:pt x="898" y="58"/>
                  </a:lnTo>
                  <a:lnTo>
                    <a:pt x="901" y="56"/>
                  </a:lnTo>
                  <a:lnTo>
                    <a:pt x="903" y="54"/>
                  </a:lnTo>
                  <a:lnTo>
                    <a:pt x="906" y="51"/>
                  </a:lnTo>
                  <a:lnTo>
                    <a:pt x="908" y="49"/>
                  </a:lnTo>
                  <a:lnTo>
                    <a:pt x="910" y="46"/>
                  </a:lnTo>
                  <a:lnTo>
                    <a:pt x="913" y="44"/>
                  </a:lnTo>
                  <a:lnTo>
                    <a:pt x="915" y="42"/>
                  </a:lnTo>
                  <a:lnTo>
                    <a:pt x="918" y="39"/>
                  </a:lnTo>
                  <a:lnTo>
                    <a:pt x="920" y="37"/>
                  </a:lnTo>
                  <a:lnTo>
                    <a:pt x="922" y="34"/>
                  </a:lnTo>
                  <a:lnTo>
                    <a:pt x="925" y="32"/>
                  </a:lnTo>
                  <a:lnTo>
                    <a:pt x="927" y="30"/>
                  </a:lnTo>
                  <a:lnTo>
                    <a:pt x="930" y="25"/>
                  </a:lnTo>
                  <a:lnTo>
                    <a:pt x="934" y="22"/>
                  </a:lnTo>
                  <a:lnTo>
                    <a:pt x="942" y="20"/>
                  </a:lnTo>
                  <a:lnTo>
                    <a:pt x="930" y="5"/>
                  </a:lnTo>
                  <a:lnTo>
                    <a:pt x="930" y="5"/>
                  </a:lnTo>
                  <a:close/>
                </a:path>
                <a:path w="4250" h="175">
                  <a:moveTo>
                    <a:pt x="870" y="3"/>
                  </a:moveTo>
                  <a:lnTo>
                    <a:pt x="870" y="80"/>
                  </a:lnTo>
                  <a:lnTo>
                    <a:pt x="877" y="80"/>
                  </a:lnTo>
                  <a:lnTo>
                    <a:pt x="877" y="18"/>
                  </a:lnTo>
                  <a:lnTo>
                    <a:pt x="882" y="13"/>
                  </a:lnTo>
                  <a:lnTo>
                    <a:pt x="870" y="3"/>
                  </a:lnTo>
                  <a:lnTo>
                    <a:pt x="870" y="3"/>
                  </a:lnTo>
                  <a:close/>
                </a:path>
                <a:path w="4250" h="175">
                  <a:moveTo>
                    <a:pt x="1069" y="159"/>
                  </a:moveTo>
                  <a:lnTo>
                    <a:pt x="1062" y="159"/>
                  </a:lnTo>
                  <a:lnTo>
                    <a:pt x="1062" y="174"/>
                  </a:lnTo>
                  <a:lnTo>
                    <a:pt x="1069" y="166"/>
                  </a:lnTo>
                  <a:lnTo>
                    <a:pt x="1069" y="159"/>
                  </a:lnTo>
                  <a:lnTo>
                    <a:pt x="1069" y="159"/>
                  </a:lnTo>
                  <a:close/>
                </a:path>
                <a:path w="4250" h="175">
                  <a:moveTo>
                    <a:pt x="1011" y="130"/>
                  </a:moveTo>
                  <a:lnTo>
                    <a:pt x="1011" y="174"/>
                  </a:lnTo>
                  <a:lnTo>
                    <a:pt x="1021" y="166"/>
                  </a:lnTo>
                  <a:lnTo>
                    <a:pt x="1021" y="159"/>
                  </a:lnTo>
                  <a:lnTo>
                    <a:pt x="1062" y="159"/>
                  </a:lnTo>
                  <a:lnTo>
                    <a:pt x="1069" y="159"/>
                  </a:lnTo>
                  <a:lnTo>
                    <a:pt x="1069" y="157"/>
                  </a:lnTo>
                  <a:lnTo>
                    <a:pt x="1021" y="154"/>
                  </a:lnTo>
                  <a:lnTo>
                    <a:pt x="1021" y="133"/>
                  </a:lnTo>
                  <a:lnTo>
                    <a:pt x="1062" y="133"/>
                  </a:lnTo>
                  <a:lnTo>
                    <a:pt x="1011" y="130"/>
                  </a:lnTo>
                  <a:lnTo>
                    <a:pt x="1011" y="130"/>
                  </a:lnTo>
                  <a:close/>
                </a:path>
                <a:path w="4250" h="175">
                  <a:moveTo>
                    <a:pt x="1011" y="104"/>
                  </a:moveTo>
                  <a:lnTo>
                    <a:pt x="1011" y="130"/>
                  </a:lnTo>
                  <a:lnTo>
                    <a:pt x="1062" y="133"/>
                  </a:lnTo>
                  <a:lnTo>
                    <a:pt x="1062" y="154"/>
                  </a:lnTo>
                  <a:lnTo>
                    <a:pt x="1021" y="154"/>
                  </a:lnTo>
                  <a:lnTo>
                    <a:pt x="1069" y="157"/>
                  </a:lnTo>
                  <a:lnTo>
                    <a:pt x="1069" y="130"/>
                  </a:lnTo>
                  <a:lnTo>
                    <a:pt x="1021" y="128"/>
                  </a:lnTo>
                  <a:lnTo>
                    <a:pt x="1021" y="104"/>
                  </a:lnTo>
                  <a:lnTo>
                    <a:pt x="1062" y="104"/>
                  </a:lnTo>
                  <a:lnTo>
                    <a:pt x="1011" y="104"/>
                  </a:lnTo>
                  <a:lnTo>
                    <a:pt x="1011" y="104"/>
                  </a:lnTo>
                  <a:close/>
                </a:path>
                <a:path w="4250" h="175">
                  <a:moveTo>
                    <a:pt x="1011" y="94"/>
                  </a:moveTo>
                  <a:lnTo>
                    <a:pt x="1011" y="102"/>
                  </a:lnTo>
                  <a:lnTo>
                    <a:pt x="1021" y="99"/>
                  </a:lnTo>
                  <a:lnTo>
                    <a:pt x="1011" y="94"/>
                  </a:lnTo>
                  <a:lnTo>
                    <a:pt x="1011" y="94"/>
                  </a:lnTo>
                  <a:close/>
                </a:path>
                <a:path w="4250" h="175">
                  <a:moveTo>
                    <a:pt x="1064" y="94"/>
                  </a:moveTo>
                  <a:lnTo>
                    <a:pt x="1059" y="99"/>
                  </a:lnTo>
                  <a:lnTo>
                    <a:pt x="1021" y="99"/>
                  </a:lnTo>
                  <a:lnTo>
                    <a:pt x="1011" y="102"/>
                  </a:lnTo>
                  <a:lnTo>
                    <a:pt x="1011" y="104"/>
                  </a:lnTo>
                  <a:lnTo>
                    <a:pt x="1062" y="104"/>
                  </a:lnTo>
                  <a:lnTo>
                    <a:pt x="1062" y="128"/>
                  </a:lnTo>
                  <a:lnTo>
                    <a:pt x="1021" y="128"/>
                  </a:lnTo>
                  <a:lnTo>
                    <a:pt x="1069" y="130"/>
                  </a:lnTo>
                  <a:lnTo>
                    <a:pt x="1069" y="109"/>
                  </a:lnTo>
                  <a:lnTo>
                    <a:pt x="1074" y="104"/>
                  </a:lnTo>
                  <a:lnTo>
                    <a:pt x="1064" y="94"/>
                  </a:lnTo>
                  <a:lnTo>
                    <a:pt x="1064" y="94"/>
                  </a:lnTo>
                  <a:close/>
                </a:path>
                <a:path w="4250" h="175">
                  <a:moveTo>
                    <a:pt x="1016" y="75"/>
                  </a:moveTo>
                  <a:lnTo>
                    <a:pt x="1014" y="80"/>
                  </a:lnTo>
                  <a:lnTo>
                    <a:pt x="1014" y="82"/>
                  </a:lnTo>
                  <a:lnTo>
                    <a:pt x="1011" y="85"/>
                  </a:lnTo>
                  <a:lnTo>
                    <a:pt x="1009" y="87"/>
                  </a:lnTo>
                  <a:lnTo>
                    <a:pt x="1006" y="90"/>
                  </a:lnTo>
                  <a:lnTo>
                    <a:pt x="1006" y="92"/>
                  </a:lnTo>
                  <a:lnTo>
                    <a:pt x="1004" y="94"/>
                  </a:lnTo>
                  <a:lnTo>
                    <a:pt x="1002" y="97"/>
                  </a:lnTo>
                  <a:lnTo>
                    <a:pt x="999" y="99"/>
                  </a:lnTo>
                  <a:lnTo>
                    <a:pt x="997" y="102"/>
                  </a:lnTo>
                  <a:lnTo>
                    <a:pt x="994" y="104"/>
                  </a:lnTo>
                  <a:lnTo>
                    <a:pt x="992" y="106"/>
                  </a:lnTo>
                  <a:lnTo>
                    <a:pt x="990" y="106"/>
                  </a:lnTo>
                  <a:lnTo>
                    <a:pt x="987" y="109"/>
                  </a:lnTo>
                  <a:lnTo>
                    <a:pt x="985" y="111"/>
                  </a:lnTo>
                  <a:lnTo>
                    <a:pt x="982" y="114"/>
                  </a:lnTo>
                  <a:lnTo>
                    <a:pt x="980" y="116"/>
                  </a:lnTo>
                  <a:lnTo>
                    <a:pt x="978" y="118"/>
                  </a:lnTo>
                  <a:lnTo>
                    <a:pt x="978" y="121"/>
                  </a:lnTo>
                  <a:lnTo>
                    <a:pt x="982" y="118"/>
                  </a:lnTo>
                  <a:lnTo>
                    <a:pt x="985" y="118"/>
                  </a:lnTo>
                  <a:lnTo>
                    <a:pt x="987" y="116"/>
                  </a:lnTo>
                  <a:lnTo>
                    <a:pt x="990" y="114"/>
                  </a:lnTo>
                  <a:lnTo>
                    <a:pt x="992" y="114"/>
                  </a:lnTo>
                  <a:lnTo>
                    <a:pt x="994" y="111"/>
                  </a:lnTo>
                  <a:lnTo>
                    <a:pt x="997" y="109"/>
                  </a:lnTo>
                  <a:lnTo>
                    <a:pt x="999" y="106"/>
                  </a:lnTo>
                  <a:lnTo>
                    <a:pt x="1002" y="104"/>
                  </a:lnTo>
                  <a:lnTo>
                    <a:pt x="1004" y="104"/>
                  </a:lnTo>
                  <a:lnTo>
                    <a:pt x="1004" y="102"/>
                  </a:lnTo>
                  <a:lnTo>
                    <a:pt x="1006" y="99"/>
                  </a:lnTo>
                  <a:lnTo>
                    <a:pt x="1009" y="97"/>
                  </a:lnTo>
                  <a:lnTo>
                    <a:pt x="1011" y="94"/>
                  </a:lnTo>
                  <a:lnTo>
                    <a:pt x="1014" y="92"/>
                  </a:lnTo>
                  <a:lnTo>
                    <a:pt x="1016" y="90"/>
                  </a:lnTo>
                  <a:lnTo>
                    <a:pt x="1018" y="87"/>
                  </a:lnTo>
                  <a:lnTo>
                    <a:pt x="1018" y="85"/>
                  </a:lnTo>
                  <a:lnTo>
                    <a:pt x="1021" y="82"/>
                  </a:lnTo>
                  <a:lnTo>
                    <a:pt x="1023" y="78"/>
                  </a:lnTo>
                  <a:lnTo>
                    <a:pt x="1026" y="75"/>
                  </a:lnTo>
                  <a:lnTo>
                    <a:pt x="1059" y="75"/>
                  </a:lnTo>
                  <a:lnTo>
                    <a:pt x="1016" y="75"/>
                  </a:lnTo>
                  <a:lnTo>
                    <a:pt x="1016" y="75"/>
                  </a:lnTo>
                  <a:close/>
                </a:path>
                <a:path w="4250" h="175">
                  <a:moveTo>
                    <a:pt x="1062" y="75"/>
                  </a:moveTo>
                  <a:lnTo>
                    <a:pt x="1016" y="75"/>
                  </a:lnTo>
                  <a:lnTo>
                    <a:pt x="1059" y="75"/>
                  </a:lnTo>
                  <a:lnTo>
                    <a:pt x="1062" y="78"/>
                  </a:lnTo>
                  <a:lnTo>
                    <a:pt x="1062" y="82"/>
                  </a:lnTo>
                  <a:lnTo>
                    <a:pt x="1064" y="85"/>
                  </a:lnTo>
                  <a:lnTo>
                    <a:pt x="1064" y="87"/>
                  </a:lnTo>
                  <a:lnTo>
                    <a:pt x="1066" y="90"/>
                  </a:lnTo>
                  <a:lnTo>
                    <a:pt x="1069" y="94"/>
                  </a:lnTo>
                  <a:lnTo>
                    <a:pt x="1071" y="97"/>
                  </a:lnTo>
                  <a:lnTo>
                    <a:pt x="1071" y="99"/>
                  </a:lnTo>
                  <a:lnTo>
                    <a:pt x="1074" y="102"/>
                  </a:lnTo>
                  <a:lnTo>
                    <a:pt x="1076" y="104"/>
                  </a:lnTo>
                  <a:lnTo>
                    <a:pt x="1078" y="104"/>
                  </a:lnTo>
                  <a:lnTo>
                    <a:pt x="1081" y="109"/>
                  </a:lnTo>
                  <a:lnTo>
                    <a:pt x="1083" y="111"/>
                  </a:lnTo>
                  <a:lnTo>
                    <a:pt x="1086" y="114"/>
                  </a:lnTo>
                  <a:lnTo>
                    <a:pt x="1088" y="116"/>
                  </a:lnTo>
                  <a:lnTo>
                    <a:pt x="1090" y="118"/>
                  </a:lnTo>
                  <a:lnTo>
                    <a:pt x="1093" y="121"/>
                  </a:lnTo>
                  <a:lnTo>
                    <a:pt x="1095" y="121"/>
                  </a:lnTo>
                  <a:lnTo>
                    <a:pt x="1098" y="118"/>
                  </a:lnTo>
                  <a:lnTo>
                    <a:pt x="1100" y="116"/>
                  </a:lnTo>
                  <a:lnTo>
                    <a:pt x="1100" y="114"/>
                  </a:lnTo>
                  <a:lnTo>
                    <a:pt x="1105" y="114"/>
                  </a:lnTo>
                  <a:lnTo>
                    <a:pt x="1107" y="111"/>
                  </a:lnTo>
                  <a:lnTo>
                    <a:pt x="1107" y="109"/>
                  </a:lnTo>
                  <a:lnTo>
                    <a:pt x="1105" y="109"/>
                  </a:lnTo>
                  <a:lnTo>
                    <a:pt x="1098" y="109"/>
                  </a:lnTo>
                  <a:lnTo>
                    <a:pt x="1095" y="106"/>
                  </a:lnTo>
                  <a:lnTo>
                    <a:pt x="1093" y="106"/>
                  </a:lnTo>
                  <a:lnTo>
                    <a:pt x="1090" y="104"/>
                  </a:lnTo>
                  <a:lnTo>
                    <a:pt x="1088" y="102"/>
                  </a:lnTo>
                  <a:lnTo>
                    <a:pt x="1086" y="102"/>
                  </a:lnTo>
                  <a:lnTo>
                    <a:pt x="1083" y="99"/>
                  </a:lnTo>
                  <a:lnTo>
                    <a:pt x="1081" y="97"/>
                  </a:lnTo>
                  <a:lnTo>
                    <a:pt x="1078" y="94"/>
                  </a:lnTo>
                  <a:lnTo>
                    <a:pt x="1076" y="92"/>
                  </a:lnTo>
                  <a:lnTo>
                    <a:pt x="1074" y="92"/>
                  </a:lnTo>
                  <a:lnTo>
                    <a:pt x="1071" y="90"/>
                  </a:lnTo>
                  <a:lnTo>
                    <a:pt x="1069" y="87"/>
                  </a:lnTo>
                  <a:lnTo>
                    <a:pt x="1069" y="85"/>
                  </a:lnTo>
                  <a:lnTo>
                    <a:pt x="1066" y="80"/>
                  </a:lnTo>
                  <a:lnTo>
                    <a:pt x="1064" y="78"/>
                  </a:lnTo>
                  <a:lnTo>
                    <a:pt x="1062" y="75"/>
                  </a:lnTo>
                  <a:lnTo>
                    <a:pt x="1062" y="75"/>
                  </a:lnTo>
                  <a:close/>
                </a:path>
                <a:path w="4250" h="175">
                  <a:moveTo>
                    <a:pt x="1093" y="61"/>
                  </a:moveTo>
                  <a:lnTo>
                    <a:pt x="1086" y="70"/>
                  </a:lnTo>
                  <a:lnTo>
                    <a:pt x="978" y="70"/>
                  </a:lnTo>
                  <a:lnTo>
                    <a:pt x="982" y="78"/>
                  </a:lnTo>
                  <a:lnTo>
                    <a:pt x="987" y="75"/>
                  </a:lnTo>
                  <a:lnTo>
                    <a:pt x="1105" y="75"/>
                  </a:lnTo>
                  <a:lnTo>
                    <a:pt x="1093" y="61"/>
                  </a:lnTo>
                  <a:lnTo>
                    <a:pt x="1093" y="61"/>
                  </a:lnTo>
                  <a:close/>
                </a:path>
                <a:path w="4250" h="175">
                  <a:moveTo>
                    <a:pt x="1033" y="54"/>
                  </a:moveTo>
                  <a:lnTo>
                    <a:pt x="1023" y="54"/>
                  </a:lnTo>
                  <a:lnTo>
                    <a:pt x="1023" y="58"/>
                  </a:lnTo>
                  <a:lnTo>
                    <a:pt x="1021" y="63"/>
                  </a:lnTo>
                  <a:lnTo>
                    <a:pt x="1021" y="65"/>
                  </a:lnTo>
                  <a:lnTo>
                    <a:pt x="1018" y="68"/>
                  </a:lnTo>
                  <a:lnTo>
                    <a:pt x="1018" y="70"/>
                  </a:lnTo>
                  <a:lnTo>
                    <a:pt x="1026" y="70"/>
                  </a:lnTo>
                  <a:lnTo>
                    <a:pt x="1028" y="68"/>
                  </a:lnTo>
                  <a:lnTo>
                    <a:pt x="1030" y="63"/>
                  </a:lnTo>
                  <a:lnTo>
                    <a:pt x="1030" y="61"/>
                  </a:lnTo>
                  <a:lnTo>
                    <a:pt x="1033" y="56"/>
                  </a:lnTo>
                  <a:lnTo>
                    <a:pt x="1033" y="54"/>
                  </a:lnTo>
                  <a:lnTo>
                    <a:pt x="1033" y="54"/>
                  </a:lnTo>
                  <a:close/>
                </a:path>
                <a:path w="4250" h="175">
                  <a:moveTo>
                    <a:pt x="1076" y="39"/>
                  </a:moveTo>
                  <a:lnTo>
                    <a:pt x="1069" y="49"/>
                  </a:lnTo>
                  <a:lnTo>
                    <a:pt x="990" y="49"/>
                  </a:lnTo>
                  <a:lnTo>
                    <a:pt x="994" y="54"/>
                  </a:lnTo>
                  <a:lnTo>
                    <a:pt x="1086" y="54"/>
                  </a:lnTo>
                  <a:lnTo>
                    <a:pt x="1076" y="39"/>
                  </a:lnTo>
                  <a:lnTo>
                    <a:pt x="1076" y="39"/>
                  </a:lnTo>
                  <a:close/>
                </a:path>
                <a:path w="4250" h="175">
                  <a:moveTo>
                    <a:pt x="1038" y="32"/>
                  </a:moveTo>
                  <a:lnTo>
                    <a:pt x="1030" y="32"/>
                  </a:lnTo>
                  <a:lnTo>
                    <a:pt x="1030" y="34"/>
                  </a:lnTo>
                  <a:lnTo>
                    <a:pt x="1028" y="37"/>
                  </a:lnTo>
                  <a:lnTo>
                    <a:pt x="1028" y="44"/>
                  </a:lnTo>
                  <a:lnTo>
                    <a:pt x="1026" y="49"/>
                  </a:lnTo>
                  <a:lnTo>
                    <a:pt x="1035" y="49"/>
                  </a:lnTo>
                  <a:lnTo>
                    <a:pt x="1035" y="44"/>
                  </a:lnTo>
                  <a:lnTo>
                    <a:pt x="1035" y="42"/>
                  </a:lnTo>
                  <a:lnTo>
                    <a:pt x="1038" y="37"/>
                  </a:lnTo>
                  <a:lnTo>
                    <a:pt x="1038" y="32"/>
                  </a:lnTo>
                  <a:lnTo>
                    <a:pt x="1038" y="32"/>
                  </a:lnTo>
                  <a:close/>
                </a:path>
                <a:path w="4250" h="175">
                  <a:moveTo>
                    <a:pt x="1086" y="18"/>
                  </a:moveTo>
                  <a:lnTo>
                    <a:pt x="1081" y="27"/>
                  </a:lnTo>
                  <a:lnTo>
                    <a:pt x="985" y="27"/>
                  </a:lnTo>
                  <a:lnTo>
                    <a:pt x="990" y="32"/>
                  </a:lnTo>
                  <a:lnTo>
                    <a:pt x="1098" y="32"/>
                  </a:lnTo>
                  <a:lnTo>
                    <a:pt x="1086" y="18"/>
                  </a:lnTo>
                  <a:lnTo>
                    <a:pt x="1086" y="18"/>
                  </a:lnTo>
                  <a:close/>
                </a:path>
                <a:path w="4250" h="175">
                  <a:moveTo>
                    <a:pt x="1033" y="3"/>
                  </a:moveTo>
                  <a:lnTo>
                    <a:pt x="1033" y="20"/>
                  </a:lnTo>
                  <a:lnTo>
                    <a:pt x="1030" y="22"/>
                  </a:lnTo>
                  <a:lnTo>
                    <a:pt x="1030" y="27"/>
                  </a:lnTo>
                  <a:lnTo>
                    <a:pt x="1040" y="27"/>
                  </a:lnTo>
                  <a:lnTo>
                    <a:pt x="1040" y="20"/>
                  </a:lnTo>
                  <a:lnTo>
                    <a:pt x="1042" y="18"/>
                  </a:lnTo>
                  <a:lnTo>
                    <a:pt x="1042" y="13"/>
                  </a:lnTo>
                  <a:lnTo>
                    <a:pt x="1045" y="13"/>
                  </a:lnTo>
                  <a:lnTo>
                    <a:pt x="1047" y="10"/>
                  </a:lnTo>
                  <a:lnTo>
                    <a:pt x="1033" y="3"/>
                  </a:lnTo>
                  <a:lnTo>
                    <a:pt x="1033" y="3"/>
                  </a:lnTo>
                  <a:close/>
                </a:path>
                <a:path w="4250" h="175">
                  <a:moveTo>
                    <a:pt x="1196" y="135"/>
                  </a:moveTo>
                  <a:lnTo>
                    <a:pt x="1196" y="138"/>
                  </a:lnTo>
                  <a:lnTo>
                    <a:pt x="1201" y="140"/>
                  </a:lnTo>
                  <a:lnTo>
                    <a:pt x="1203" y="142"/>
                  </a:lnTo>
                  <a:lnTo>
                    <a:pt x="1206" y="142"/>
                  </a:lnTo>
                  <a:lnTo>
                    <a:pt x="1208" y="145"/>
                  </a:lnTo>
                  <a:lnTo>
                    <a:pt x="1210" y="147"/>
                  </a:lnTo>
                  <a:lnTo>
                    <a:pt x="1210" y="152"/>
                  </a:lnTo>
                  <a:lnTo>
                    <a:pt x="1213" y="154"/>
                  </a:lnTo>
                  <a:lnTo>
                    <a:pt x="1215" y="152"/>
                  </a:lnTo>
                  <a:lnTo>
                    <a:pt x="1218" y="152"/>
                  </a:lnTo>
                  <a:lnTo>
                    <a:pt x="1220" y="150"/>
                  </a:lnTo>
                  <a:lnTo>
                    <a:pt x="1220" y="147"/>
                  </a:lnTo>
                  <a:lnTo>
                    <a:pt x="1222" y="145"/>
                  </a:lnTo>
                  <a:lnTo>
                    <a:pt x="1222" y="142"/>
                  </a:lnTo>
                  <a:lnTo>
                    <a:pt x="1225" y="138"/>
                  </a:lnTo>
                  <a:lnTo>
                    <a:pt x="1203" y="138"/>
                  </a:lnTo>
                  <a:lnTo>
                    <a:pt x="1201" y="135"/>
                  </a:lnTo>
                  <a:lnTo>
                    <a:pt x="1196" y="135"/>
                  </a:lnTo>
                  <a:lnTo>
                    <a:pt x="1196" y="135"/>
                  </a:lnTo>
                  <a:close/>
                </a:path>
                <a:path w="4250" h="175">
                  <a:moveTo>
                    <a:pt x="1177" y="68"/>
                  </a:moveTo>
                  <a:lnTo>
                    <a:pt x="1177" y="174"/>
                  </a:lnTo>
                  <a:lnTo>
                    <a:pt x="1186" y="169"/>
                  </a:lnTo>
                  <a:lnTo>
                    <a:pt x="1186" y="164"/>
                  </a:lnTo>
                  <a:lnTo>
                    <a:pt x="1184" y="162"/>
                  </a:lnTo>
                  <a:lnTo>
                    <a:pt x="1184" y="68"/>
                  </a:lnTo>
                  <a:lnTo>
                    <a:pt x="1218" y="68"/>
                  </a:lnTo>
                  <a:lnTo>
                    <a:pt x="1177" y="68"/>
                  </a:lnTo>
                  <a:lnTo>
                    <a:pt x="1177" y="68"/>
                  </a:lnTo>
                  <a:close/>
                </a:path>
                <a:path w="4250" h="175">
                  <a:moveTo>
                    <a:pt x="1230" y="65"/>
                  </a:moveTo>
                  <a:lnTo>
                    <a:pt x="1177" y="68"/>
                  </a:lnTo>
                  <a:lnTo>
                    <a:pt x="1218" y="68"/>
                  </a:lnTo>
                  <a:lnTo>
                    <a:pt x="1218" y="128"/>
                  </a:lnTo>
                  <a:lnTo>
                    <a:pt x="1218" y="133"/>
                  </a:lnTo>
                  <a:lnTo>
                    <a:pt x="1215" y="135"/>
                  </a:lnTo>
                  <a:lnTo>
                    <a:pt x="1215" y="138"/>
                  </a:lnTo>
                  <a:lnTo>
                    <a:pt x="1213" y="138"/>
                  </a:lnTo>
                  <a:lnTo>
                    <a:pt x="1225" y="138"/>
                  </a:lnTo>
                  <a:lnTo>
                    <a:pt x="1225" y="135"/>
                  </a:lnTo>
                  <a:lnTo>
                    <a:pt x="1225" y="70"/>
                  </a:lnTo>
                  <a:lnTo>
                    <a:pt x="1230" y="65"/>
                  </a:lnTo>
                  <a:lnTo>
                    <a:pt x="1230" y="65"/>
                  </a:lnTo>
                  <a:close/>
                </a:path>
                <a:path w="4250" h="175">
                  <a:moveTo>
                    <a:pt x="1138" y="58"/>
                  </a:moveTo>
                  <a:lnTo>
                    <a:pt x="1138" y="65"/>
                  </a:lnTo>
                  <a:lnTo>
                    <a:pt x="1184" y="63"/>
                  </a:lnTo>
                  <a:lnTo>
                    <a:pt x="1148" y="63"/>
                  </a:lnTo>
                  <a:lnTo>
                    <a:pt x="1138" y="58"/>
                  </a:lnTo>
                  <a:lnTo>
                    <a:pt x="1138" y="58"/>
                  </a:lnTo>
                  <a:close/>
                </a:path>
                <a:path w="4250" h="175">
                  <a:moveTo>
                    <a:pt x="1220" y="56"/>
                  </a:moveTo>
                  <a:lnTo>
                    <a:pt x="1215" y="63"/>
                  </a:lnTo>
                  <a:lnTo>
                    <a:pt x="1184" y="63"/>
                  </a:lnTo>
                  <a:lnTo>
                    <a:pt x="1138" y="65"/>
                  </a:lnTo>
                  <a:lnTo>
                    <a:pt x="1138" y="87"/>
                  </a:lnTo>
                  <a:lnTo>
                    <a:pt x="1141" y="92"/>
                  </a:lnTo>
                  <a:lnTo>
                    <a:pt x="1141" y="111"/>
                  </a:lnTo>
                  <a:lnTo>
                    <a:pt x="1138" y="114"/>
                  </a:lnTo>
                  <a:lnTo>
                    <a:pt x="1138" y="147"/>
                  </a:lnTo>
                  <a:lnTo>
                    <a:pt x="1138" y="152"/>
                  </a:lnTo>
                  <a:lnTo>
                    <a:pt x="1138" y="154"/>
                  </a:lnTo>
                  <a:lnTo>
                    <a:pt x="1148" y="150"/>
                  </a:lnTo>
                  <a:lnTo>
                    <a:pt x="1148" y="68"/>
                  </a:lnTo>
                  <a:lnTo>
                    <a:pt x="1177" y="68"/>
                  </a:lnTo>
                  <a:lnTo>
                    <a:pt x="1230" y="65"/>
                  </a:lnTo>
                  <a:lnTo>
                    <a:pt x="1220" y="56"/>
                  </a:lnTo>
                  <a:lnTo>
                    <a:pt x="1220" y="56"/>
                  </a:lnTo>
                  <a:close/>
                </a:path>
                <a:path w="4250" h="175">
                  <a:moveTo>
                    <a:pt x="1184" y="39"/>
                  </a:moveTo>
                  <a:lnTo>
                    <a:pt x="1177" y="39"/>
                  </a:lnTo>
                  <a:lnTo>
                    <a:pt x="1177" y="63"/>
                  </a:lnTo>
                  <a:lnTo>
                    <a:pt x="1148" y="63"/>
                  </a:lnTo>
                  <a:lnTo>
                    <a:pt x="1184" y="63"/>
                  </a:lnTo>
                  <a:lnTo>
                    <a:pt x="1184" y="39"/>
                  </a:lnTo>
                  <a:lnTo>
                    <a:pt x="1184" y="39"/>
                  </a:lnTo>
                  <a:close/>
                </a:path>
                <a:path w="4250" h="175">
                  <a:moveTo>
                    <a:pt x="1232" y="22"/>
                  </a:moveTo>
                  <a:lnTo>
                    <a:pt x="1222" y="34"/>
                  </a:lnTo>
                  <a:lnTo>
                    <a:pt x="1122" y="34"/>
                  </a:lnTo>
                  <a:lnTo>
                    <a:pt x="1126" y="42"/>
                  </a:lnTo>
                  <a:lnTo>
                    <a:pt x="1129" y="42"/>
                  </a:lnTo>
                  <a:lnTo>
                    <a:pt x="1131" y="39"/>
                  </a:lnTo>
                  <a:lnTo>
                    <a:pt x="1244" y="39"/>
                  </a:lnTo>
                  <a:lnTo>
                    <a:pt x="1232" y="22"/>
                  </a:lnTo>
                  <a:lnTo>
                    <a:pt x="1232" y="22"/>
                  </a:lnTo>
                  <a:close/>
                </a:path>
                <a:path w="4250" h="175">
                  <a:moveTo>
                    <a:pt x="1170" y="3"/>
                  </a:moveTo>
                  <a:lnTo>
                    <a:pt x="1170" y="5"/>
                  </a:lnTo>
                  <a:lnTo>
                    <a:pt x="1172" y="10"/>
                  </a:lnTo>
                  <a:lnTo>
                    <a:pt x="1174" y="13"/>
                  </a:lnTo>
                  <a:lnTo>
                    <a:pt x="1174" y="18"/>
                  </a:lnTo>
                  <a:lnTo>
                    <a:pt x="1177" y="20"/>
                  </a:lnTo>
                  <a:lnTo>
                    <a:pt x="1177" y="25"/>
                  </a:lnTo>
                  <a:lnTo>
                    <a:pt x="1179" y="30"/>
                  </a:lnTo>
                  <a:lnTo>
                    <a:pt x="1182" y="32"/>
                  </a:lnTo>
                  <a:lnTo>
                    <a:pt x="1184" y="30"/>
                  </a:lnTo>
                  <a:lnTo>
                    <a:pt x="1186" y="27"/>
                  </a:lnTo>
                  <a:lnTo>
                    <a:pt x="1186" y="18"/>
                  </a:lnTo>
                  <a:lnTo>
                    <a:pt x="1184" y="15"/>
                  </a:lnTo>
                  <a:lnTo>
                    <a:pt x="1184" y="13"/>
                  </a:lnTo>
                  <a:lnTo>
                    <a:pt x="1182" y="10"/>
                  </a:lnTo>
                  <a:lnTo>
                    <a:pt x="1179" y="8"/>
                  </a:lnTo>
                  <a:lnTo>
                    <a:pt x="1177" y="8"/>
                  </a:lnTo>
                  <a:lnTo>
                    <a:pt x="1174" y="5"/>
                  </a:lnTo>
                  <a:lnTo>
                    <a:pt x="1170" y="3"/>
                  </a:lnTo>
                  <a:lnTo>
                    <a:pt x="1170" y="3"/>
                  </a:lnTo>
                  <a:close/>
                </a:path>
                <a:path w="4250" h="175">
                  <a:moveTo>
                    <a:pt x="1357" y="152"/>
                  </a:moveTo>
                  <a:lnTo>
                    <a:pt x="1350" y="152"/>
                  </a:lnTo>
                  <a:lnTo>
                    <a:pt x="1350" y="169"/>
                  </a:lnTo>
                  <a:lnTo>
                    <a:pt x="1357" y="164"/>
                  </a:lnTo>
                  <a:lnTo>
                    <a:pt x="1357" y="152"/>
                  </a:lnTo>
                  <a:lnTo>
                    <a:pt x="1357" y="152"/>
                  </a:lnTo>
                  <a:close/>
                </a:path>
                <a:path w="4250" h="175">
                  <a:moveTo>
                    <a:pt x="1362" y="106"/>
                  </a:moveTo>
                  <a:lnTo>
                    <a:pt x="1350" y="109"/>
                  </a:lnTo>
                  <a:lnTo>
                    <a:pt x="1350" y="147"/>
                  </a:lnTo>
                  <a:lnTo>
                    <a:pt x="1294" y="147"/>
                  </a:lnTo>
                  <a:lnTo>
                    <a:pt x="1287" y="150"/>
                  </a:lnTo>
                  <a:lnTo>
                    <a:pt x="1287" y="171"/>
                  </a:lnTo>
                  <a:lnTo>
                    <a:pt x="1294" y="169"/>
                  </a:lnTo>
                  <a:lnTo>
                    <a:pt x="1294" y="152"/>
                  </a:lnTo>
                  <a:lnTo>
                    <a:pt x="1350" y="152"/>
                  </a:lnTo>
                  <a:lnTo>
                    <a:pt x="1357" y="152"/>
                  </a:lnTo>
                  <a:lnTo>
                    <a:pt x="1357" y="147"/>
                  </a:lnTo>
                  <a:lnTo>
                    <a:pt x="1357" y="111"/>
                  </a:lnTo>
                  <a:lnTo>
                    <a:pt x="1362" y="106"/>
                  </a:lnTo>
                  <a:lnTo>
                    <a:pt x="1362" y="106"/>
                  </a:lnTo>
                  <a:close/>
                </a:path>
                <a:path w="4250" h="175">
                  <a:moveTo>
                    <a:pt x="1287" y="97"/>
                  </a:moveTo>
                  <a:lnTo>
                    <a:pt x="1287" y="106"/>
                  </a:lnTo>
                  <a:lnTo>
                    <a:pt x="1294" y="104"/>
                  </a:lnTo>
                  <a:lnTo>
                    <a:pt x="1287" y="97"/>
                  </a:lnTo>
                  <a:lnTo>
                    <a:pt x="1287" y="97"/>
                  </a:lnTo>
                  <a:close/>
                </a:path>
                <a:path w="4250" h="175">
                  <a:moveTo>
                    <a:pt x="1354" y="97"/>
                  </a:moveTo>
                  <a:lnTo>
                    <a:pt x="1350" y="104"/>
                  </a:lnTo>
                  <a:lnTo>
                    <a:pt x="1294" y="104"/>
                  </a:lnTo>
                  <a:lnTo>
                    <a:pt x="1287" y="106"/>
                  </a:lnTo>
                  <a:lnTo>
                    <a:pt x="1287" y="150"/>
                  </a:lnTo>
                  <a:lnTo>
                    <a:pt x="1294" y="147"/>
                  </a:lnTo>
                  <a:lnTo>
                    <a:pt x="1294" y="109"/>
                  </a:lnTo>
                  <a:lnTo>
                    <a:pt x="1350" y="109"/>
                  </a:lnTo>
                  <a:lnTo>
                    <a:pt x="1362" y="106"/>
                  </a:lnTo>
                  <a:lnTo>
                    <a:pt x="1354" y="97"/>
                  </a:lnTo>
                  <a:lnTo>
                    <a:pt x="1354" y="97"/>
                  </a:lnTo>
                  <a:close/>
                </a:path>
                <a:path w="4250" h="175">
                  <a:moveTo>
                    <a:pt x="1364" y="65"/>
                  </a:moveTo>
                  <a:lnTo>
                    <a:pt x="1357" y="75"/>
                  </a:lnTo>
                  <a:lnTo>
                    <a:pt x="1270" y="75"/>
                  </a:lnTo>
                  <a:lnTo>
                    <a:pt x="1275" y="82"/>
                  </a:lnTo>
                  <a:lnTo>
                    <a:pt x="1278" y="80"/>
                  </a:lnTo>
                  <a:lnTo>
                    <a:pt x="1374" y="80"/>
                  </a:lnTo>
                  <a:lnTo>
                    <a:pt x="1364" y="65"/>
                  </a:lnTo>
                  <a:lnTo>
                    <a:pt x="1364" y="65"/>
                  </a:lnTo>
                  <a:close/>
                </a:path>
                <a:path w="4250" h="175">
                  <a:moveTo>
                    <a:pt x="1326" y="75"/>
                  </a:moveTo>
                  <a:lnTo>
                    <a:pt x="1326" y="46"/>
                  </a:lnTo>
                  <a:lnTo>
                    <a:pt x="1318" y="46"/>
                  </a:lnTo>
                  <a:lnTo>
                    <a:pt x="1318" y="75"/>
                  </a:lnTo>
                  <a:lnTo>
                    <a:pt x="1326" y="75"/>
                  </a:lnTo>
                  <a:close/>
                </a:path>
                <a:path w="4250" h="175">
                  <a:moveTo>
                    <a:pt x="1371" y="30"/>
                  </a:moveTo>
                  <a:lnTo>
                    <a:pt x="1362" y="42"/>
                  </a:lnTo>
                  <a:lnTo>
                    <a:pt x="1261" y="42"/>
                  </a:lnTo>
                  <a:lnTo>
                    <a:pt x="1266" y="46"/>
                  </a:lnTo>
                  <a:lnTo>
                    <a:pt x="1381" y="46"/>
                  </a:lnTo>
                  <a:lnTo>
                    <a:pt x="1371" y="30"/>
                  </a:lnTo>
                  <a:lnTo>
                    <a:pt x="1371" y="30"/>
                  </a:lnTo>
                  <a:close/>
                </a:path>
                <a:path w="4250" h="175">
                  <a:moveTo>
                    <a:pt x="1316" y="1"/>
                  </a:moveTo>
                  <a:lnTo>
                    <a:pt x="1316" y="10"/>
                  </a:lnTo>
                  <a:lnTo>
                    <a:pt x="1318" y="13"/>
                  </a:lnTo>
                  <a:lnTo>
                    <a:pt x="1318" y="42"/>
                  </a:lnTo>
                  <a:lnTo>
                    <a:pt x="1326" y="42"/>
                  </a:lnTo>
                  <a:lnTo>
                    <a:pt x="1326" y="15"/>
                  </a:lnTo>
                  <a:lnTo>
                    <a:pt x="1330" y="10"/>
                  </a:lnTo>
                  <a:lnTo>
                    <a:pt x="1316" y="1"/>
                  </a:lnTo>
                  <a:lnTo>
                    <a:pt x="1316" y="1"/>
                  </a:lnTo>
                  <a:close/>
                </a:path>
                <a:path w="4250" h="175">
                  <a:moveTo>
                    <a:pt x="1419" y="82"/>
                  </a:moveTo>
                  <a:lnTo>
                    <a:pt x="1419" y="85"/>
                  </a:lnTo>
                  <a:lnTo>
                    <a:pt x="1417" y="90"/>
                  </a:lnTo>
                  <a:lnTo>
                    <a:pt x="1417" y="92"/>
                  </a:lnTo>
                  <a:lnTo>
                    <a:pt x="1414" y="94"/>
                  </a:lnTo>
                  <a:lnTo>
                    <a:pt x="1414" y="99"/>
                  </a:lnTo>
                  <a:lnTo>
                    <a:pt x="1412" y="102"/>
                  </a:lnTo>
                  <a:lnTo>
                    <a:pt x="1412" y="104"/>
                  </a:lnTo>
                  <a:lnTo>
                    <a:pt x="1410" y="109"/>
                  </a:lnTo>
                  <a:lnTo>
                    <a:pt x="1407" y="111"/>
                  </a:lnTo>
                  <a:lnTo>
                    <a:pt x="1407" y="114"/>
                  </a:lnTo>
                  <a:lnTo>
                    <a:pt x="1405" y="118"/>
                  </a:lnTo>
                  <a:lnTo>
                    <a:pt x="1405" y="121"/>
                  </a:lnTo>
                  <a:lnTo>
                    <a:pt x="1402" y="123"/>
                  </a:lnTo>
                  <a:lnTo>
                    <a:pt x="1400" y="128"/>
                  </a:lnTo>
                  <a:lnTo>
                    <a:pt x="1400" y="130"/>
                  </a:lnTo>
                  <a:lnTo>
                    <a:pt x="1398" y="133"/>
                  </a:lnTo>
                  <a:lnTo>
                    <a:pt x="1398" y="135"/>
                  </a:lnTo>
                  <a:lnTo>
                    <a:pt x="1400" y="133"/>
                  </a:lnTo>
                  <a:lnTo>
                    <a:pt x="1402" y="130"/>
                  </a:lnTo>
                  <a:lnTo>
                    <a:pt x="1405" y="125"/>
                  </a:lnTo>
                  <a:lnTo>
                    <a:pt x="1407" y="123"/>
                  </a:lnTo>
                  <a:lnTo>
                    <a:pt x="1410" y="121"/>
                  </a:lnTo>
                  <a:lnTo>
                    <a:pt x="1410" y="118"/>
                  </a:lnTo>
                  <a:lnTo>
                    <a:pt x="1412" y="114"/>
                  </a:lnTo>
                  <a:lnTo>
                    <a:pt x="1414" y="111"/>
                  </a:lnTo>
                  <a:lnTo>
                    <a:pt x="1414" y="109"/>
                  </a:lnTo>
                  <a:lnTo>
                    <a:pt x="1417" y="106"/>
                  </a:lnTo>
                  <a:lnTo>
                    <a:pt x="1419" y="102"/>
                  </a:lnTo>
                  <a:lnTo>
                    <a:pt x="1419" y="99"/>
                  </a:lnTo>
                  <a:lnTo>
                    <a:pt x="1422" y="97"/>
                  </a:lnTo>
                  <a:lnTo>
                    <a:pt x="1422" y="94"/>
                  </a:lnTo>
                  <a:lnTo>
                    <a:pt x="1424" y="90"/>
                  </a:lnTo>
                  <a:lnTo>
                    <a:pt x="1426" y="87"/>
                  </a:lnTo>
                  <a:lnTo>
                    <a:pt x="1426" y="85"/>
                  </a:lnTo>
                  <a:lnTo>
                    <a:pt x="1419" y="82"/>
                  </a:lnTo>
                  <a:lnTo>
                    <a:pt x="1419" y="82"/>
                  </a:lnTo>
                  <a:close/>
                </a:path>
                <a:path w="4250" h="175">
                  <a:moveTo>
                    <a:pt x="1438" y="73"/>
                  </a:moveTo>
                  <a:lnTo>
                    <a:pt x="1434" y="73"/>
                  </a:lnTo>
                  <a:lnTo>
                    <a:pt x="1436" y="75"/>
                  </a:lnTo>
                  <a:lnTo>
                    <a:pt x="1436" y="78"/>
                  </a:lnTo>
                  <a:lnTo>
                    <a:pt x="1438" y="82"/>
                  </a:lnTo>
                  <a:lnTo>
                    <a:pt x="1441" y="85"/>
                  </a:lnTo>
                  <a:lnTo>
                    <a:pt x="1441" y="87"/>
                  </a:lnTo>
                  <a:lnTo>
                    <a:pt x="1443" y="90"/>
                  </a:lnTo>
                  <a:lnTo>
                    <a:pt x="1443" y="94"/>
                  </a:lnTo>
                  <a:lnTo>
                    <a:pt x="1446" y="97"/>
                  </a:lnTo>
                  <a:lnTo>
                    <a:pt x="1446" y="99"/>
                  </a:lnTo>
                  <a:lnTo>
                    <a:pt x="1448" y="102"/>
                  </a:lnTo>
                  <a:lnTo>
                    <a:pt x="1448" y="104"/>
                  </a:lnTo>
                  <a:lnTo>
                    <a:pt x="1450" y="104"/>
                  </a:lnTo>
                  <a:lnTo>
                    <a:pt x="1450" y="99"/>
                  </a:lnTo>
                  <a:lnTo>
                    <a:pt x="1453" y="94"/>
                  </a:lnTo>
                  <a:lnTo>
                    <a:pt x="1453" y="90"/>
                  </a:lnTo>
                  <a:lnTo>
                    <a:pt x="1450" y="87"/>
                  </a:lnTo>
                  <a:lnTo>
                    <a:pt x="1450" y="82"/>
                  </a:lnTo>
                  <a:lnTo>
                    <a:pt x="1448" y="82"/>
                  </a:lnTo>
                  <a:lnTo>
                    <a:pt x="1448" y="80"/>
                  </a:lnTo>
                  <a:lnTo>
                    <a:pt x="1446" y="80"/>
                  </a:lnTo>
                  <a:lnTo>
                    <a:pt x="1443" y="78"/>
                  </a:lnTo>
                  <a:lnTo>
                    <a:pt x="1441" y="75"/>
                  </a:lnTo>
                  <a:lnTo>
                    <a:pt x="1438" y="73"/>
                  </a:lnTo>
                  <a:lnTo>
                    <a:pt x="1438" y="73"/>
                  </a:lnTo>
                  <a:close/>
                </a:path>
                <a:path w="4250" h="175">
                  <a:moveTo>
                    <a:pt x="1472" y="68"/>
                  </a:moveTo>
                  <a:lnTo>
                    <a:pt x="1470" y="73"/>
                  </a:lnTo>
                  <a:lnTo>
                    <a:pt x="1470" y="75"/>
                  </a:lnTo>
                  <a:lnTo>
                    <a:pt x="1467" y="78"/>
                  </a:lnTo>
                  <a:lnTo>
                    <a:pt x="1467" y="82"/>
                  </a:lnTo>
                  <a:lnTo>
                    <a:pt x="1465" y="85"/>
                  </a:lnTo>
                  <a:lnTo>
                    <a:pt x="1465" y="90"/>
                  </a:lnTo>
                  <a:lnTo>
                    <a:pt x="1462" y="92"/>
                  </a:lnTo>
                  <a:lnTo>
                    <a:pt x="1462" y="94"/>
                  </a:lnTo>
                  <a:lnTo>
                    <a:pt x="1460" y="99"/>
                  </a:lnTo>
                  <a:lnTo>
                    <a:pt x="1460" y="102"/>
                  </a:lnTo>
                  <a:lnTo>
                    <a:pt x="1458" y="104"/>
                  </a:lnTo>
                  <a:lnTo>
                    <a:pt x="1458" y="109"/>
                  </a:lnTo>
                  <a:lnTo>
                    <a:pt x="1455" y="111"/>
                  </a:lnTo>
                  <a:lnTo>
                    <a:pt x="1453" y="114"/>
                  </a:lnTo>
                  <a:lnTo>
                    <a:pt x="1453" y="116"/>
                  </a:lnTo>
                  <a:lnTo>
                    <a:pt x="1450" y="121"/>
                  </a:lnTo>
                  <a:lnTo>
                    <a:pt x="1448" y="123"/>
                  </a:lnTo>
                  <a:lnTo>
                    <a:pt x="1448" y="125"/>
                  </a:lnTo>
                  <a:lnTo>
                    <a:pt x="1446" y="128"/>
                  </a:lnTo>
                  <a:lnTo>
                    <a:pt x="1443" y="130"/>
                  </a:lnTo>
                  <a:lnTo>
                    <a:pt x="1441" y="133"/>
                  </a:lnTo>
                  <a:lnTo>
                    <a:pt x="1441" y="138"/>
                  </a:lnTo>
                  <a:lnTo>
                    <a:pt x="1443" y="138"/>
                  </a:lnTo>
                  <a:lnTo>
                    <a:pt x="1443" y="135"/>
                  </a:lnTo>
                  <a:lnTo>
                    <a:pt x="1446" y="133"/>
                  </a:lnTo>
                  <a:lnTo>
                    <a:pt x="1448" y="130"/>
                  </a:lnTo>
                  <a:lnTo>
                    <a:pt x="1450" y="128"/>
                  </a:lnTo>
                  <a:lnTo>
                    <a:pt x="1453" y="125"/>
                  </a:lnTo>
                  <a:lnTo>
                    <a:pt x="1453" y="121"/>
                  </a:lnTo>
                  <a:lnTo>
                    <a:pt x="1455" y="118"/>
                  </a:lnTo>
                  <a:lnTo>
                    <a:pt x="1458" y="116"/>
                  </a:lnTo>
                  <a:lnTo>
                    <a:pt x="1460" y="114"/>
                  </a:lnTo>
                  <a:lnTo>
                    <a:pt x="1460" y="111"/>
                  </a:lnTo>
                  <a:lnTo>
                    <a:pt x="1462" y="109"/>
                  </a:lnTo>
                  <a:lnTo>
                    <a:pt x="1465" y="104"/>
                  </a:lnTo>
                  <a:lnTo>
                    <a:pt x="1465" y="102"/>
                  </a:lnTo>
                  <a:lnTo>
                    <a:pt x="1467" y="99"/>
                  </a:lnTo>
                  <a:lnTo>
                    <a:pt x="1470" y="94"/>
                  </a:lnTo>
                  <a:lnTo>
                    <a:pt x="1470" y="92"/>
                  </a:lnTo>
                  <a:lnTo>
                    <a:pt x="1472" y="90"/>
                  </a:lnTo>
                  <a:lnTo>
                    <a:pt x="1472" y="85"/>
                  </a:lnTo>
                  <a:lnTo>
                    <a:pt x="1474" y="82"/>
                  </a:lnTo>
                  <a:lnTo>
                    <a:pt x="1477" y="78"/>
                  </a:lnTo>
                  <a:lnTo>
                    <a:pt x="1477" y="75"/>
                  </a:lnTo>
                  <a:lnTo>
                    <a:pt x="1479" y="70"/>
                  </a:lnTo>
                  <a:lnTo>
                    <a:pt x="1472" y="68"/>
                  </a:lnTo>
                  <a:lnTo>
                    <a:pt x="1472" y="68"/>
                  </a:lnTo>
                  <a:close/>
                </a:path>
                <a:path w="4250" h="175">
                  <a:moveTo>
                    <a:pt x="1434" y="51"/>
                  </a:moveTo>
                  <a:lnTo>
                    <a:pt x="1426" y="51"/>
                  </a:lnTo>
                  <a:lnTo>
                    <a:pt x="1426" y="54"/>
                  </a:lnTo>
                  <a:lnTo>
                    <a:pt x="1426" y="58"/>
                  </a:lnTo>
                  <a:lnTo>
                    <a:pt x="1424" y="61"/>
                  </a:lnTo>
                  <a:lnTo>
                    <a:pt x="1424" y="68"/>
                  </a:lnTo>
                  <a:lnTo>
                    <a:pt x="1422" y="70"/>
                  </a:lnTo>
                  <a:lnTo>
                    <a:pt x="1422" y="75"/>
                  </a:lnTo>
                  <a:lnTo>
                    <a:pt x="1419" y="78"/>
                  </a:lnTo>
                  <a:lnTo>
                    <a:pt x="1419" y="82"/>
                  </a:lnTo>
                  <a:lnTo>
                    <a:pt x="1426" y="85"/>
                  </a:lnTo>
                  <a:lnTo>
                    <a:pt x="1426" y="140"/>
                  </a:lnTo>
                  <a:lnTo>
                    <a:pt x="1426" y="145"/>
                  </a:lnTo>
                  <a:lnTo>
                    <a:pt x="1426" y="174"/>
                  </a:lnTo>
                  <a:lnTo>
                    <a:pt x="1434" y="169"/>
                  </a:lnTo>
                  <a:lnTo>
                    <a:pt x="1434" y="73"/>
                  </a:lnTo>
                  <a:lnTo>
                    <a:pt x="1438" y="73"/>
                  </a:lnTo>
                  <a:lnTo>
                    <a:pt x="1434" y="70"/>
                  </a:lnTo>
                  <a:lnTo>
                    <a:pt x="1434" y="51"/>
                  </a:lnTo>
                  <a:lnTo>
                    <a:pt x="1434" y="51"/>
                  </a:lnTo>
                  <a:close/>
                </a:path>
                <a:path w="4250" h="175">
                  <a:moveTo>
                    <a:pt x="1477" y="49"/>
                  </a:moveTo>
                  <a:lnTo>
                    <a:pt x="1474" y="54"/>
                  </a:lnTo>
                  <a:lnTo>
                    <a:pt x="1474" y="58"/>
                  </a:lnTo>
                  <a:lnTo>
                    <a:pt x="1472" y="61"/>
                  </a:lnTo>
                  <a:lnTo>
                    <a:pt x="1472" y="68"/>
                  </a:lnTo>
                  <a:lnTo>
                    <a:pt x="1479" y="70"/>
                  </a:lnTo>
                  <a:lnTo>
                    <a:pt x="1479" y="145"/>
                  </a:lnTo>
                  <a:lnTo>
                    <a:pt x="1479" y="150"/>
                  </a:lnTo>
                  <a:lnTo>
                    <a:pt x="1479" y="164"/>
                  </a:lnTo>
                  <a:lnTo>
                    <a:pt x="1477" y="166"/>
                  </a:lnTo>
                  <a:lnTo>
                    <a:pt x="1477" y="174"/>
                  </a:lnTo>
                  <a:lnTo>
                    <a:pt x="1486" y="166"/>
                  </a:lnTo>
                  <a:lnTo>
                    <a:pt x="1486" y="54"/>
                  </a:lnTo>
                  <a:lnTo>
                    <a:pt x="1477" y="49"/>
                  </a:lnTo>
                  <a:lnTo>
                    <a:pt x="1477" y="49"/>
                  </a:lnTo>
                  <a:close/>
                </a:path>
                <a:path w="4250" h="175">
                  <a:moveTo>
                    <a:pt x="1489" y="49"/>
                  </a:moveTo>
                  <a:lnTo>
                    <a:pt x="1477" y="49"/>
                  </a:lnTo>
                  <a:lnTo>
                    <a:pt x="1486" y="54"/>
                  </a:lnTo>
                  <a:lnTo>
                    <a:pt x="1486" y="61"/>
                  </a:lnTo>
                  <a:lnTo>
                    <a:pt x="1489" y="63"/>
                  </a:lnTo>
                  <a:lnTo>
                    <a:pt x="1489" y="73"/>
                  </a:lnTo>
                  <a:lnTo>
                    <a:pt x="1491" y="75"/>
                  </a:lnTo>
                  <a:lnTo>
                    <a:pt x="1491" y="82"/>
                  </a:lnTo>
                  <a:lnTo>
                    <a:pt x="1494" y="87"/>
                  </a:lnTo>
                  <a:lnTo>
                    <a:pt x="1494" y="90"/>
                  </a:lnTo>
                  <a:lnTo>
                    <a:pt x="1496" y="94"/>
                  </a:lnTo>
                  <a:lnTo>
                    <a:pt x="1496" y="99"/>
                  </a:lnTo>
                  <a:lnTo>
                    <a:pt x="1498" y="104"/>
                  </a:lnTo>
                  <a:lnTo>
                    <a:pt x="1498" y="106"/>
                  </a:lnTo>
                  <a:lnTo>
                    <a:pt x="1501" y="109"/>
                  </a:lnTo>
                  <a:lnTo>
                    <a:pt x="1501" y="114"/>
                  </a:lnTo>
                  <a:lnTo>
                    <a:pt x="1503" y="116"/>
                  </a:lnTo>
                  <a:lnTo>
                    <a:pt x="1506" y="118"/>
                  </a:lnTo>
                  <a:lnTo>
                    <a:pt x="1506" y="121"/>
                  </a:lnTo>
                  <a:lnTo>
                    <a:pt x="1508" y="125"/>
                  </a:lnTo>
                  <a:lnTo>
                    <a:pt x="1508" y="128"/>
                  </a:lnTo>
                  <a:lnTo>
                    <a:pt x="1510" y="130"/>
                  </a:lnTo>
                  <a:lnTo>
                    <a:pt x="1513" y="133"/>
                  </a:lnTo>
                  <a:lnTo>
                    <a:pt x="1513" y="135"/>
                  </a:lnTo>
                  <a:lnTo>
                    <a:pt x="1515" y="135"/>
                  </a:lnTo>
                  <a:lnTo>
                    <a:pt x="1515" y="133"/>
                  </a:lnTo>
                  <a:lnTo>
                    <a:pt x="1518" y="130"/>
                  </a:lnTo>
                  <a:lnTo>
                    <a:pt x="1520" y="128"/>
                  </a:lnTo>
                  <a:lnTo>
                    <a:pt x="1525" y="128"/>
                  </a:lnTo>
                  <a:lnTo>
                    <a:pt x="1525" y="125"/>
                  </a:lnTo>
                  <a:lnTo>
                    <a:pt x="1525" y="123"/>
                  </a:lnTo>
                  <a:lnTo>
                    <a:pt x="1522" y="123"/>
                  </a:lnTo>
                  <a:lnTo>
                    <a:pt x="1520" y="121"/>
                  </a:lnTo>
                  <a:lnTo>
                    <a:pt x="1518" y="121"/>
                  </a:lnTo>
                  <a:lnTo>
                    <a:pt x="1518" y="118"/>
                  </a:lnTo>
                  <a:lnTo>
                    <a:pt x="1515" y="116"/>
                  </a:lnTo>
                  <a:lnTo>
                    <a:pt x="1513" y="114"/>
                  </a:lnTo>
                  <a:lnTo>
                    <a:pt x="1513" y="111"/>
                  </a:lnTo>
                  <a:lnTo>
                    <a:pt x="1510" y="109"/>
                  </a:lnTo>
                  <a:lnTo>
                    <a:pt x="1508" y="106"/>
                  </a:lnTo>
                  <a:lnTo>
                    <a:pt x="1508" y="104"/>
                  </a:lnTo>
                  <a:lnTo>
                    <a:pt x="1506" y="102"/>
                  </a:lnTo>
                  <a:lnTo>
                    <a:pt x="1503" y="99"/>
                  </a:lnTo>
                  <a:lnTo>
                    <a:pt x="1503" y="97"/>
                  </a:lnTo>
                  <a:lnTo>
                    <a:pt x="1501" y="94"/>
                  </a:lnTo>
                  <a:lnTo>
                    <a:pt x="1501" y="90"/>
                  </a:lnTo>
                  <a:lnTo>
                    <a:pt x="1498" y="87"/>
                  </a:lnTo>
                  <a:lnTo>
                    <a:pt x="1496" y="82"/>
                  </a:lnTo>
                  <a:lnTo>
                    <a:pt x="1496" y="80"/>
                  </a:lnTo>
                  <a:lnTo>
                    <a:pt x="1494" y="75"/>
                  </a:lnTo>
                  <a:lnTo>
                    <a:pt x="1494" y="73"/>
                  </a:lnTo>
                  <a:lnTo>
                    <a:pt x="1491" y="68"/>
                  </a:lnTo>
                  <a:lnTo>
                    <a:pt x="1491" y="63"/>
                  </a:lnTo>
                  <a:lnTo>
                    <a:pt x="1489" y="58"/>
                  </a:lnTo>
                  <a:lnTo>
                    <a:pt x="1489" y="49"/>
                  </a:lnTo>
                  <a:lnTo>
                    <a:pt x="1489" y="49"/>
                  </a:lnTo>
                  <a:close/>
                </a:path>
                <a:path w="4250" h="175">
                  <a:moveTo>
                    <a:pt x="1446" y="39"/>
                  </a:moveTo>
                  <a:lnTo>
                    <a:pt x="1438" y="46"/>
                  </a:lnTo>
                  <a:lnTo>
                    <a:pt x="1400" y="46"/>
                  </a:lnTo>
                  <a:lnTo>
                    <a:pt x="1405" y="51"/>
                  </a:lnTo>
                  <a:lnTo>
                    <a:pt x="1455" y="51"/>
                  </a:lnTo>
                  <a:lnTo>
                    <a:pt x="1446" y="39"/>
                  </a:lnTo>
                  <a:lnTo>
                    <a:pt x="1446" y="39"/>
                  </a:lnTo>
                  <a:close/>
                </a:path>
                <a:path w="4250" h="175">
                  <a:moveTo>
                    <a:pt x="1510" y="37"/>
                  </a:moveTo>
                  <a:lnTo>
                    <a:pt x="1503" y="46"/>
                  </a:lnTo>
                  <a:lnTo>
                    <a:pt x="1455" y="46"/>
                  </a:lnTo>
                  <a:lnTo>
                    <a:pt x="1460" y="51"/>
                  </a:lnTo>
                  <a:lnTo>
                    <a:pt x="1465" y="49"/>
                  </a:lnTo>
                  <a:lnTo>
                    <a:pt x="1520" y="49"/>
                  </a:lnTo>
                  <a:lnTo>
                    <a:pt x="1510" y="37"/>
                  </a:lnTo>
                  <a:lnTo>
                    <a:pt x="1510" y="37"/>
                  </a:lnTo>
                  <a:close/>
                </a:path>
                <a:path w="4250" h="175">
                  <a:moveTo>
                    <a:pt x="1426" y="1"/>
                  </a:moveTo>
                  <a:lnTo>
                    <a:pt x="1426" y="46"/>
                  </a:lnTo>
                  <a:lnTo>
                    <a:pt x="1434" y="46"/>
                  </a:lnTo>
                  <a:lnTo>
                    <a:pt x="1434" y="15"/>
                  </a:lnTo>
                  <a:lnTo>
                    <a:pt x="1438" y="10"/>
                  </a:lnTo>
                  <a:lnTo>
                    <a:pt x="1426" y="1"/>
                  </a:lnTo>
                  <a:lnTo>
                    <a:pt x="1426" y="1"/>
                  </a:lnTo>
                  <a:close/>
                </a:path>
                <a:path w="4250" h="175">
                  <a:moveTo>
                    <a:pt x="1477" y="1"/>
                  </a:moveTo>
                  <a:lnTo>
                    <a:pt x="1477" y="3"/>
                  </a:lnTo>
                  <a:lnTo>
                    <a:pt x="1479" y="8"/>
                  </a:lnTo>
                  <a:lnTo>
                    <a:pt x="1479" y="46"/>
                  </a:lnTo>
                  <a:lnTo>
                    <a:pt x="1486" y="46"/>
                  </a:lnTo>
                  <a:lnTo>
                    <a:pt x="1486" y="15"/>
                  </a:lnTo>
                  <a:lnTo>
                    <a:pt x="1491" y="10"/>
                  </a:lnTo>
                  <a:lnTo>
                    <a:pt x="1477" y="1"/>
                  </a:lnTo>
                  <a:lnTo>
                    <a:pt x="1477" y="1"/>
                  </a:lnTo>
                  <a:close/>
                </a:path>
                <a:path w="4250" h="175">
                  <a:moveTo>
                    <a:pt x="1604" y="73"/>
                  </a:moveTo>
                  <a:lnTo>
                    <a:pt x="1602" y="73"/>
                  </a:lnTo>
                  <a:lnTo>
                    <a:pt x="1602" y="78"/>
                  </a:lnTo>
                  <a:lnTo>
                    <a:pt x="1604" y="80"/>
                  </a:lnTo>
                  <a:lnTo>
                    <a:pt x="1604" y="87"/>
                  </a:lnTo>
                  <a:lnTo>
                    <a:pt x="1606" y="90"/>
                  </a:lnTo>
                  <a:lnTo>
                    <a:pt x="1606" y="94"/>
                  </a:lnTo>
                  <a:lnTo>
                    <a:pt x="1609" y="97"/>
                  </a:lnTo>
                  <a:lnTo>
                    <a:pt x="1609" y="102"/>
                  </a:lnTo>
                  <a:lnTo>
                    <a:pt x="1611" y="104"/>
                  </a:lnTo>
                  <a:lnTo>
                    <a:pt x="1611" y="106"/>
                  </a:lnTo>
                  <a:lnTo>
                    <a:pt x="1614" y="111"/>
                  </a:lnTo>
                  <a:lnTo>
                    <a:pt x="1614" y="114"/>
                  </a:lnTo>
                  <a:lnTo>
                    <a:pt x="1616" y="116"/>
                  </a:lnTo>
                  <a:lnTo>
                    <a:pt x="1616" y="121"/>
                  </a:lnTo>
                  <a:lnTo>
                    <a:pt x="1618" y="123"/>
                  </a:lnTo>
                  <a:lnTo>
                    <a:pt x="1621" y="128"/>
                  </a:lnTo>
                  <a:lnTo>
                    <a:pt x="1623" y="133"/>
                  </a:lnTo>
                  <a:lnTo>
                    <a:pt x="1626" y="135"/>
                  </a:lnTo>
                  <a:lnTo>
                    <a:pt x="1626" y="138"/>
                  </a:lnTo>
                  <a:lnTo>
                    <a:pt x="1628" y="140"/>
                  </a:lnTo>
                  <a:lnTo>
                    <a:pt x="1630" y="145"/>
                  </a:lnTo>
                  <a:lnTo>
                    <a:pt x="1633" y="147"/>
                  </a:lnTo>
                  <a:lnTo>
                    <a:pt x="1635" y="150"/>
                  </a:lnTo>
                  <a:lnTo>
                    <a:pt x="1635" y="152"/>
                  </a:lnTo>
                  <a:lnTo>
                    <a:pt x="1638" y="154"/>
                  </a:lnTo>
                  <a:lnTo>
                    <a:pt x="1640" y="157"/>
                  </a:lnTo>
                  <a:lnTo>
                    <a:pt x="1642" y="159"/>
                  </a:lnTo>
                  <a:lnTo>
                    <a:pt x="1645" y="162"/>
                  </a:lnTo>
                  <a:lnTo>
                    <a:pt x="1647" y="164"/>
                  </a:lnTo>
                  <a:lnTo>
                    <a:pt x="1650" y="164"/>
                  </a:lnTo>
                  <a:lnTo>
                    <a:pt x="1652" y="166"/>
                  </a:lnTo>
                  <a:lnTo>
                    <a:pt x="1654" y="164"/>
                  </a:lnTo>
                  <a:lnTo>
                    <a:pt x="1657" y="162"/>
                  </a:lnTo>
                  <a:lnTo>
                    <a:pt x="1657" y="159"/>
                  </a:lnTo>
                  <a:lnTo>
                    <a:pt x="1662" y="157"/>
                  </a:lnTo>
                  <a:lnTo>
                    <a:pt x="1664" y="157"/>
                  </a:lnTo>
                  <a:lnTo>
                    <a:pt x="1664" y="154"/>
                  </a:lnTo>
                  <a:lnTo>
                    <a:pt x="1662" y="154"/>
                  </a:lnTo>
                  <a:lnTo>
                    <a:pt x="1659" y="152"/>
                  </a:lnTo>
                  <a:lnTo>
                    <a:pt x="1657" y="152"/>
                  </a:lnTo>
                  <a:lnTo>
                    <a:pt x="1654" y="150"/>
                  </a:lnTo>
                  <a:lnTo>
                    <a:pt x="1652" y="150"/>
                  </a:lnTo>
                  <a:lnTo>
                    <a:pt x="1650" y="147"/>
                  </a:lnTo>
                  <a:lnTo>
                    <a:pt x="1647" y="145"/>
                  </a:lnTo>
                  <a:lnTo>
                    <a:pt x="1645" y="145"/>
                  </a:lnTo>
                  <a:lnTo>
                    <a:pt x="1642" y="142"/>
                  </a:lnTo>
                  <a:lnTo>
                    <a:pt x="1640" y="140"/>
                  </a:lnTo>
                  <a:lnTo>
                    <a:pt x="1638" y="138"/>
                  </a:lnTo>
                  <a:lnTo>
                    <a:pt x="1635" y="135"/>
                  </a:lnTo>
                  <a:lnTo>
                    <a:pt x="1633" y="133"/>
                  </a:lnTo>
                  <a:lnTo>
                    <a:pt x="1633" y="130"/>
                  </a:lnTo>
                  <a:lnTo>
                    <a:pt x="1630" y="128"/>
                  </a:lnTo>
                  <a:lnTo>
                    <a:pt x="1628" y="125"/>
                  </a:lnTo>
                  <a:lnTo>
                    <a:pt x="1626" y="123"/>
                  </a:lnTo>
                  <a:lnTo>
                    <a:pt x="1626" y="121"/>
                  </a:lnTo>
                  <a:lnTo>
                    <a:pt x="1623" y="118"/>
                  </a:lnTo>
                  <a:lnTo>
                    <a:pt x="1623" y="116"/>
                  </a:lnTo>
                  <a:lnTo>
                    <a:pt x="1621" y="114"/>
                  </a:lnTo>
                  <a:lnTo>
                    <a:pt x="1618" y="109"/>
                  </a:lnTo>
                  <a:lnTo>
                    <a:pt x="1618" y="106"/>
                  </a:lnTo>
                  <a:lnTo>
                    <a:pt x="1616" y="104"/>
                  </a:lnTo>
                  <a:lnTo>
                    <a:pt x="1614" y="99"/>
                  </a:lnTo>
                  <a:lnTo>
                    <a:pt x="1614" y="97"/>
                  </a:lnTo>
                  <a:lnTo>
                    <a:pt x="1611" y="94"/>
                  </a:lnTo>
                  <a:lnTo>
                    <a:pt x="1611" y="90"/>
                  </a:lnTo>
                  <a:lnTo>
                    <a:pt x="1609" y="87"/>
                  </a:lnTo>
                  <a:lnTo>
                    <a:pt x="1609" y="82"/>
                  </a:lnTo>
                  <a:lnTo>
                    <a:pt x="1606" y="80"/>
                  </a:lnTo>
                  <a:lnTo>
                    <a:pt x="1606" y="78"/>
                  </a:lnTo>
                  <a:lnTo>
                    <a:pt x="1604" y="73"/>
                  </a:lnTo>
                  <a:lnTo>
                    <a:pt x="1604" y="73"/>
                  </a:lnTo>
                  <a:close/>
                </a:path>
                <a:path w="4250" h="175">
                  <a:moveTo>
                    <a:pt x="1604" y="58"/>
                  </a:moveTo>
                  <a:lnTo>
                    <a:pt x="1594" y="58"/>
                  </a:lnTo>
                  <a:lnTo>
                    <a:pt x="1594" y="61"/>
                  </a:lnTo>
                  <a:lnTo>
                    <a:pt x="1594" y="75"/>
                  </a:lnTo>
                  <a:lnTo>
                    <a:pt x="1592" y="78"/>
                  </a:lnTo>
                  <a:lnTo>
                    <a:pt x="1592" y="90"/>
                  </a:lnTo>
                  <a:lnTo>
                    <a:pt x="1590" y="92"/>
                  </a:lnTo>
                  <a:lnTo>
                    <a:pt x="1590" y="104"/>
                  </a:lnTo>
                  <a:lnTo>
                    <a:pt x="1587" y="106"/>
                  </a:lnTo>
                  <a:lnTo>
                    <a:pt x="1587" y="111"/>
                  </a:lnTo>
                  <a:lnTo>
                    <a:pt x="1585" y="116"/>
                  </a:lnTo>
                  <a:lnTo>
                    <a:pt x="1585" y="118"/>
                  </a:lnTo>
                  <a:lnTo>
                    <a:pt x="1582" y="121"/>
                  </a:lnTo>
                  <a:lnTo>
                    <a:pt x="1580" y="125"/>
                  </a:lnTo>
                  <a:lnTo>
                    <a:pt x="1580" y="128"/>
                  </a:lnTo>
                  <a:lnTo>
                    <a:pt x="1578" y="130"/>
                  </a:lnTo>
                  <a:lnTo>
                    <a:pt x="1575" y="133"/>
                  </a:lnTo>
                  <a:lnTo>
                    <a:pt x="1575" y="138"/>
                  </a:lnTo>
                  <a:lnTo>
                    <a:pt x="1573" y="140"/>
                  </a:lnTo>
                  <a:lnTo>
                    <a:pt x="1570" y="142"/>
                  </a:lnTo>
                  <a:lnTo>
                    <a:pt x="1568" y="145"/>
                  </a:lnTo>
                  <a:lnTo>
                    <a:pt x="1566" y="147"/>
                  </a:lnTo>
                  <a:lnTo>
                    <a:pt x="1566" y="150"/>
                  </a:lnTo>
                  <a:lnTo>
                    <a:pt x="1563" y="152"/>
                  </a:lnTo>
                  <a:lnTo>
                    <a:pt x="1561" y="152"/>
                  </a:lnTo>
                  <a:lnTo>
                    <a:pt x="1558" y="154"/>
                  </a:lnTo>
                  <a:lnTo>
                    <a:pt x="1556" y="157"/>
                  </a:lnTo>
                  <a:lnTo>
                    <a:pt x="1554" y="159"/>
                  </a:lnTo>
                  <a:lnTo>
                    <a:pt x="1551" y="162"/>
                  </a:lnTo>
                  <a:lnTo>
                    <a:pt x="1549" y="164"/>
                  </a:lnTo>
                  <a:lnTo>
                    <a:pt x="1546" y="164"/>
                  </a:lnTo>
                  <a:lnTo>
                    <a:pt x="1544" y="166"/>
                  </a:lnTo>
                  <a:lnTo>
                    <a:pt x="1542" y="169"/>
                  </a:lnTo>
                  <a:lnTo>
                    <a:pt x="1537" y="169"/>
                  </a:lnTo>
                  <a:lnTo>
                    <a:pt x="1539" y="174"/>
                  </a:lnTo>
                  <a:lnTo>
                    <a:pt x="1542" y="171"/>
                  </a:lnTo>
                  <a:lnTo>
                    <a:pt x="1544" y="169"/>
                  </a:lnTo>
                  <a:lnTo>
                    <a:pt x="1546" y="169"/>
                  </a:lnTo>
                  <a:lnTo>
                    <a:pt x="1549" y="166"/>
                  </a:lnTo>
                  <a:lnTo>
                    <a:pt x="1554" y="166"/>
                  </a:lnTo>
                  <a:lnTo>
                    <a:pt x="1556" y="164"/>
                  </a:lnTo>
                  <a:lnTo>
                    <a:pt x="1558" y="162"/>
                  </a:lnTo>
                  <a:lnTo>
                    <a:pt x="1561" y="159"/>
                  </a:lnTo>
                  <a:lnTo>
                    <a:pt x="1563" y="159"/>
                  </a:lnTo>
                  <a:lnTo>
                    <a:pt x="1566" y="157"/>
                  </a:lnTo>
                  <a:lnTo>
                    <a:pt x="1568" y="154"/>
                  </a:lnTo>
                  <a:lnTo>
                    <a:pt x="1570" y="152"/>
                  </a:lnTo>
                  <a:lnTo>
                    <a:pt x="1570" y="150"/>
                  </a:lnTo>
                  <a:lnTo>
                    <a:pt x="1573" y="150"/>
                  </a:lnTo>
                  <a:lnTo>
                    <a:pt x="1575" y="147"/>
                  </a:lnTo>
                  <a:lnTo>
                    <a:pt x="1578" y="145"/>
                  </a:lnTo>
                  <a:lnTo>
                    <a:pt x="1580" y="142"/>
                  </a:lnTo>
                  <a:lnTo>
                    <a:pt x="1580" y="140"/>
                  </a:lnTo>
                  <a:lnTo>
                    <a:pt x="1582" y="138"/>
                  </a:lnTo>
                  <a:lnTo>
                    <a:pt x="1585" y="135"/>
                  </a:lnTo>
                  <a:lnTo>
                    <a:pt x="1585" y="133"/>
                  </a:lnTo>
                  <a:lnTo>
                    <a:pt x="1587" y="130"/>
                  </a:lnTo>
                  <a:lnTo>
                    <a:pt x="1587" y="128"/>
                  </a:lnTo>
                  <a:lnTo>
                    <a:pt x="1590" y="125"/>
                  </a:lnTo>
                  <a:lnTo>
                    <a:pt x="1590" y="123"/>
                  </a:lnTo>
                  <a:lnTo>
                    <a:pt x="1592" y="118"/>
                  </a:lnTo>
                  <a:lnTo>
                    <a:pt x="1592" y="116"/>
                  </a:lnTo>
                  <a:lnTo>
                    <a:pt x="1594" y="114"/>
                  </a:lnTo>
                  <a:lnTo>
                    <a:pt x="1594" y="109"/>
                  </a:lnTo>
                  <a:lnTo>
                    <a:pt x="1597" y="106"/>
                  </a:lnTo>
                  <a:lnTo>
                    <a:pt x="1597" y="99"/>
                  </a:lnTo>
                  <a:lnTo>
                    <a:pt x="1599" y="94"/>
                  </a:lnTo>
                  <a:lnTo>
                    <a:pt x="1599" y="87"/>
                  </a:lnTo>
                  <a:lnTo>
                    <a:pt x="1602" y="82"/>
                  </a:lnTo>
                  <a:lnTo>
                    <a:pt x="1602" y="73"/>
                  </a:lnTo>
                  <a:lnTo>
                    <a:pt x="1604" y="73"/>
                  </a:lnTo>
                  <a:lnTo>
                    <a:pt x="1604" y="58"/>
                  </a:lnTo>
                  <a:lnTo>
                    <a:pt x="1604" y="58"/>
                  </a:lnTo>
                  <a:close/>
                </a:path>
                <a:path w="4250" h="175">
                  <a:moveTo>
                    <a:pt x="1652" y="42"/>
                  </a:moveTo>
                  <a:lnTo>
                    <a:pt x="1642" y="54"/>
                  </a:lnTo>
                  <a:lnTo>
                    <a:pt x="1539" y="54"/>
                  </a:lnTo>
                  <a:lnTo>
                    <a:pt x="1544" y="58"/>
                  </a:lnTo>
                  <a:lnTo>
                    <a:pt x="1664" y="58"/>
                  </a:lnTo>
                  <a:lnTo>
                    <a:pt x="1652" y="42"/>
                  </a:lnTo>
                  <a:lnTo>
                    <a:pt x="1652" y="42"/>
                  </a:lnTo>
                  <a:close/>
                </a:path>
                <a:path w="4250" h="175">
                  <a:moveTo>
                    <a:pt x="1594" y="1"/>
                  </a:moveTo>
                  <a:lnTo>
                    <a:pt x="1594" y="54"/>
                  </a:lnTo>
                  <a:lnTo>
                    <a:pt x="1604" y="54"/>
                  </a:lnTo>
                  <a:lnTo>
                    <a:pt x="1604" y="15"/>
                  </a:lnTo>
                  <a:lnTo>
                    <a:pt x="1606" y="10"/>
                  </a:lnTo>
                  <a:lnTo>
                    <a:pt x="1594" y="1"/>
                  </a:lnTo>
                  <a:lnTo>
                    <a:pt x="1594" y="1"/>
                  </a:lnTo>
                  <a:close/>
                </a:path>
                <a:path w="4250" h="175">
                  <a:moveTo>
                    <a:pt x="1743" y="157"/>
                  </a:moveTo>
                  <a:lnTo>
                    <a:pt x="1743" y="174"/>
                  </a:lnTo>
                  <a:lnTo>
                    <a:pt x="1750" y="169"/>
                  </a:lnTo>
                  <a:lnTo>
                    <a:pt x="1750" y="157"/>
                  </a:lnTo>
                  <a:lnTo>
                    <a:pt x="1779" y="157"/>
                  </a:lnTo>
                  <a:lnTo>
                    <a:pt x="1743" y="157"/>
                  </a:lnTo>
                  <a:lnTo>
                    <a:pt x="1743" y="157"/>
                  </a:lnTo>
                  <a:close/>
                </a:path>
                <a:path w="4250" h="175">
                  <a:moveTo>
                    <a:pt x="1729" y="133"/>
                  </a:moveTo>
                  <a:lnTo>
                    <a:pt x="1710" y="138"/>
                  </a:lnTo>
                  <a:lnTo>
                    <a:pt x="1722" y="140"/>
                  </a:lnTo>
                  <a:lnTo>
                    <a:pt x="1724" y="138"/>
                  </a:lnTo>
                  <a:lnTo>
                    <a:pt x="1726" y="138"/>
                  </a:lnTo>
                  <a:lnTo>
                    <a:pt x="1729" y="135"/>
                  </a:lnTo>
                  <a:lnTo>
                    <a:pt x="1731" y="135"/>
                  </a:lnTo>
                  <a:lnTo>
                    <a:pt x="1729" y="133"/>
                  </a:lnTo>
                  <a:lnTo>
                    <a:pt x="1729" y="133"/>
                  </a:lnTo>
                  <a:close/>
                </a:path>
                <a:path w="4250" h="175">
                  <a:moveTo>
                    <a:pt x="1791" y="109"/>
                  </a:moveTo>
                  <a:lnTo>
                    <a:pt x="1779" y="109"/>
                  </a:lnTo>
                  <a:lnTo>
                    <a:pt x="1779" y="152"/>
                  </a:lnTo>
                  <a:lnTo>
                    <a:pt x="1743" y="152"/>
                  </a:lnTo>
                  <a:lnTo>
                    <a:pt x="1743" y="157"/>
                  </a:lnTo>
                  <a:lnTo>
                    <a:pt x="1779" y="157"/>
                  </a:lnTo>
                  <a:lnTo>
                    <a:pt x="1779" y="171"/>
                  </a:lnTo>
                  <a:lnTo>
                    <a:pt x="1786" y="166"/>
                  </a:lnTo>
                  <a:lnTo>
                    <a:pt x="1786" y="111"/>
                  </a:lnTo>
                  <a:lnTo>
                    <a:pt x="1791" y="109"/>
                  </a:lnTo>
                  <a:lnTo>
                    <a:pt x="1791" y="109"/>
                  </a:lnTo>
                  <a:close/>
                </a:path>
                <a:path w="4250" h="175">
                  <a:moveTo>
                    <a:pt x="1738" y="102"/>
                  </a:moveTo>
                  <a:lnTo>
                    <a:pt x="1736" y="104"/>
                  </a:lnTo>
                  <a:lnTo>
                    <a:pt x="1734" y="106"/>
                  </a:lnTo>
                  <a:lnTo>
                    <a:pt x="1731" y="109"/>
                  </a:lnTo>
                  <a:lnTo>
                    <a:pt x="1729" y="109"/>
                  </a:lnTo>
                  <a:lnTo>
                    <a:pt x="1726" y="111"/>
                  </a:lnTo>
                  <a:lnTo>
                    <a:pt x="1724" y="114"/>
                  </a:lnTo>
                  <a:lnTo>
                    <a:pt x="1722" y="116"/>
                  </a:lnTo>
                  <a:lnTo>
                    <a:pt x="1722" y="118"/>
                  </a:lnTo>
                  <a:lnTo>
                    <a:pt x="1724" y="116"/>
                  </a:lnTo>
                  <a:lnTo>
                    <a:pt x="1726" y="116"/>
                  </a:lnTo>
                  <a:lnTo>
                    <a:pt x="1729" y="114"/>
                  </a:lnTo>
                  <a:lnTo>
                    <a:pt x="1734" y="111"/>
                  </a:lnTo>
                  <a:lnTo>
                    <a:pt x="1736" y="111"/>
                  </a:lnTo>
                  <a:lnTo>
                    <a:pt x="1738" y="109"/>
                  </a:lnTo>
                  <a:lnTo>
                    <a:pt x="1741" y="106"/>
                  </a:lnTo>
                  <a:lnTo>
                    <a:pt x="1743" y="104"/>
                  </a:lnTo>
                  <a:lnTo>
                    <a:pt x="1738" y="102"/>
                  </a:lnTo>
                  <a:lnTo>
                    <a:pt x="1738" y="102"/>
                  </a:lnTo>
                  <a:close/>
                </a:path>
                <a:path w="4250" h="175">
                  <a:moveTo>
                    <a:pt x="1782" y="99"/>
                  </a:moveTo>
                  <a:lnTo>
                    <a:pt x="1779" y="104"/>
                  </a:lnTo>
                  <a:lnTo>
                    <a:pt x="1753" y="104"/>
                  </a:lnTo>
                  <a:lnTo>
                    <a:pt x="1743" y="106"/>
                  </a:lnTo>
                  <a:lnTo>
                    <a:pt x="1743" y="152"/>
                  </a:lnTo>
                  <a:lnTo>
                    <a:pt x="1750" y="152"/>
                  </a:lnTo>
                  <a:lnTo>
                    <a:pt x="1750" y="109"/>
                  </a:lnTo>
                  <a:lnTo>
                    <a:pt x="1779" y="109"/>
                  </a:lnTo>
                  <a:lnTo>
                    <a:pt x="1791" y="109"/>
                  </a:lnTo>
                  <a:lnTo>
                    <a:pt x="1782" y="99"/>
                  </a:lnTo>
                  <a:lnTo>
                    <a:pt x="1782" y="99"/>
                  </a:lnTo>
                  <a:close/>
                </a:path>
                <a:path w="4250" h="175">
                  <a:moveTo>
                    <a:pt x="1686" y="87"/>
                  </a:moveTo>
                  <a:lnTo>
                    <a:pt x="1686" y="147"/>
                  </a:lnTo>
                  <a:lnTo>
                    <a:pt x="1676" y="150"/>
                  </a:lnTo>
                  <a:lnTo>
                    <a:pt x="1683" y="159"/>
                  </a:lnTo>
                  <a:lnTo>
                    <a:pt x="1686" y="157"/>
                  </a:lnTo>
                  <a:lnTo>
                    <a:pt x="1688" y="154"/>
                  </a:lnTo>
                  <a:lnTo>
                    <a:pt x="1693" y="154"/>
                  </a:lnTo>
                  <a:lnTo>
                    <a:pt x="1695" y="152"/>
                  </a:lnTo>
                  <a:lnTo>
                    <a:pt x="1698" y="152"/>
                  </a:lnTo>
                  <a:lnTo>
                    <a:pt x="1700" y="150"/>
                  </a:lnTo>
                  <a:lnTo>
                    <a:pt x="1702" y="147"/>
                  </a:lnTo>
                  <a:lnTo>
                    <a:pt x="1705" y="147"/>
                  </a:lnTo>
                  <a:lnTo>
                    <a:pt x="1707" y="145"/>
                  </a:lnTo>
                  <a:lnTo>
                    <a:pt x="1693" y="145"/>
                  </a:lnTo>
                  <a:lnTo>
                    <a:pt x="1693" y="99"/>
                  </a:lnTo>
                  <a:lnTo>
                    <a:pt x="1698" y="94"/>
                  </a:lnTo>
                  <a:lnTo>
                    <a:pt x="1686" y="87"/>
                  </a:lnTo>
                  <a:lnTo>
                    <a:pt x="1686" y="87"/>
                  </a:lnTo>
                  <a:close/>
                </a:path>
                <a:path w="4250" h="175">
                  <a:moveTo>
                    <a:pt x="1722" y="87"/>
                  </a:moveTo>
                  <a:lnTo>
                    <a:pt x="1717" y="94"/>
                  </a:lnTo>
                  <a:lnTo>
                    <a:pt x="1710" y="94"/>
                  </a:lnTo>
                  <a:lnTo>
                    <a:pt x="1731" y="99"/>
                  </a:lnTo>
                  <a:lnTo>
                    <a:pt x="1722" y="87"/>
                  </a:lnTo>
                  <a:lnTo>
                    <a:pt x="1722" y="87"/>
                  </a:lnTo>
                  <a:close/>
                </a:path>
                <a:path w="4250" h="175">
                  <a:moveTo>
                    <a:pt x="1755" y="80"/>
                  </a:moveTo>
                  <a:lnTo>
                    <a:pt x="1755" y="82"/>
                  </a:lnTo>
                  <a:lnTo>
                    <a:pt x="1753" y="85"/>
                  </a:lnTo>
                  <a:lnTo>
                    <a:pt x="1750" y="87"/>
                  </a:lnTo>
                  <a:lnTo>
                    <a:pt x="1748" y="90"/>
                  </a:lnTo>
                  <a:lnTo>
                    <a:pt x="1746" y="92"/>
                  </a:lnTo>
                  <a:lnTo>
                    <a:pt x="1743" y="94"/>
                  </a:lnTo>
                  <a:lnTo>
                    <a:pt x="1741" y="97"/>
                  </a:lnTo>
                  <a:lnTo>
                    <a:pt x="1741" y="99"/>
                  </a:lnTo>
                  <a:lnTo>
                    <a:pt x="1738" y="102"/>
                  </a:lnTo>
                  <a:lnTo>
                    <a:pt x="1743" y="104"/>
                  </a:lnTo>
                  <a:lnTo>
                    <a:pt x="1743" y="106"/>
                  </a:lnTo>
                  <a:lnTo>
                    <a:pt x="1753" y="104"/>
                  </a:lnTo>
                  <a:lnTo>
                    <a:pt x="1748" y="102"/>
                  </a:lnTo>
                  <a:lnTo>
                    <a:pt x="1748" y="99"/>
                  </a:lnTo>
                  <a:lnTo>
                    <a:pt x="1750" y="97"/>
                  </a:lnTo>
                  <a:lnTo>
                    <a:pt x="1753" y="94"/>
                  </a:lnTo>
                  <a:lnTo>
                    <a:pt x="1755" y="92"/>
                  </a:lnTo>
                  <a:lnTo>
                    <a:pt x="1758" y="90"/>
                  </a:lnTo>
                  <a:lnTo>
                    <a:pt x="1760" y="87"/>
                  </a:lnTo>
                  <a:lnTo>
                    <a:pt x="1762" y="85"/>
                  </a:lnTo>
                  <a:lnTo>
                    <a:pt x="1765" y="82"/>
                  </a:lnTo>
                  <a:lnTo>
                    <a:pt x="1765" y="80"/>
                  </a:lnTo>
                  <a:lnTo>
                    <a:pt x="1755" y="80"/>
                  </a:lnTo>
                  <a:lnTo>
                    <a:pt x="1755" y="80"/>
                  </a:lnTo>
                  <a:close/>
                </a:path>
                <a:path w="4250" h="175">
                  <a:moveTo>
                    <a:pt x="1702" y="65"/>
                  </a:moveTo>
                  <a:lnTo>
                    <a:pt x="1702" y="140"/>
                  </a:lnTo>
                  <a:lnTo>
                    <a:pt x="1693" y="145"/>
                  </a:lnTo>
                  <a:lnTo>
                    <a:pt x="1710" y="145"/>
                  </a:lnTo>
                  <a:lnTo>
                    <a:pt x="1714" y="142"/>
                  </a:lnTo>
                  <a:lnTo>
                    <a:pt x="1717" y="142"/>
                  </a:lnTo>
                  <a:lnTo>
                    <a:pt x="1719" y="140"/>
                  </a:lnTo>
                  <a:lnTo>
                    <a:pt x="1722" y="140"/>
                  </a:lnTo>
                  <a:lnTo>
                    <a:pt x="1710" y="138"/>
                  </a:lnTo>
                  <a:lnTo>
                    <a:pt x="1710" y="99"/>
                  </a:lnTo>
                  <a:lnTo>
                    <a:pt x="1731" y="99"/>
                  </a:lnTo>
                  <a:lnTo>
                    <a:pt x="1710" y="94"/>
                  </a:lnTo>
                  <a:lnTo>
                    <a:pt x="1710" y="65"/>
                  </a:lnTo>
                  <a:lnTo>
                    <a:pt x="1719" y="65"/>
                  </a:lnTo>
                  <a:lnTo>
                    <a:pt x="1702" y="65"/>
                  </a:lnTo>
                  <a:lnTo>
                    <a:pt x="1702" y="65"/>
                  </a:lnTo>
                  <a:close/>
                </a:path>
                <a:path w="4250" h="175">
                  <a:moveTo>
                    <a:pt x="1726" y="65"/>
                  </a:moveTo>
                  <a:lnTo>
                    <a:pt x="1702" y="65"/>
                  </a:lnTo>
                  <a:lnTo>
                    <a:pt x="1719" y="65"/>
                  </a:lnTo>
                  <a:lnTo>
                    <a:pt x="1719" y="73"/>
                  </a:lnTo>
                  <a:lnTo>
                    <a:pt x="1726" y="68"/>
                  </a:lnTo>
                  <a:lnTo>
                    <a:pt x="1726" y="65"/>
                  </a:lnTo>
                  <a:lnTo>
                    <a:pt x="1726" y="65"/>
                  </a:lnTo>
                  <a:close/>
                </a:path>
                <a:path w="4250" h="175">
                  <a:moveTo>
                    <a:pt x="1741" y="42"/>
                  </a:moveTo>
                  <a:lnTo>
                    <a:pt x="1741" y="44"/>
                  </a:lnTo>
                  <a:lnTo>
                    <a:pt x="1738" y="46"/>
                  </a:lnTo>
                  <a:lnTo>
                    <a:pt x="1738" y="51"/>
                  </a:lnTo>
                  <a:lnTo>
                    <a:pt x="1736" y="54"/>
                  </a:lnTo>
                  <a:lnTo>
                    <a:pt x="1736" y="58"/>
                  </a:lnTo>
                  <a:lnTo>
                    <a:pt x="1734" y="61"/>
                  </a:lnTo>
                  <a:lnTo>
                    <a:pt x="1734" y="65"/>
                  </a:lnTo>
                  <a:lnTo>
                    <a:pt x="1731" y="68"/>
                  </a:lnTo>
                  <a:lnTo>
                    <a:pt x="1731" y="70"/>
                  </a:lnTo>
                  <a:lnTo>
                    <a:pt x="1729" y="75"/>
                  </a:lnTo>
                  <a:lnTo>
                    <a:pt x="1731" y="75"/>
                  </a:lnTo>
                  <a:lnTo>
                    <a:pt x="1734" y="73"/>
                  </a:lnTo>
                  <a:lnTo>
                    <a:pt x="1734" y="70"/>
                  </a:lnTo>
                  <a:lnTo>
                    <a:pt x="1736" y="68"/>
                  </a:lnTo>
                  <a:lnTo>
                    <a:pt x="1738" y="63"/>
                  </a:lnTo>
                  <a:lnTo>
                    <a:pt x="1738" y="61"/>
                  </a:lnTo>
                  <a:lnTo>
                    <a:pt x="1741" y="58"/>
                  </a:lnTo>
                  <a:lnTo>
                    <a:pt x="1743" y="56"/>
                  </a:lnTo>
                  <a:lnTo>
                    <a:pt x="1743" y="51"/>
                  </a:lnTo>
                  <a:lnTo>
                    <a:pt x="1746" y="49"/>
                  </a:lnTo>
                  <a:lnTo>
                    <a:pt x="1746" y="44"/>
                  </a:lnTo>
                  <a:lnTo>
                    <a:pt x="1748" y="42"/>
                  </a:lnTo>
                  <a:lnTo>
                    <a:pt x="1741" y="42"/>
                  </a:lnTo>
                  <a:lnTo>
                    <a:pt x="1741" y="42"/>
                  </a:lnTo>
                  <a:close/>
                </a:path>
                <a:path w="4250" h="175">
                  <a:moveTo>
                    <a:pt x="1746" y="30"/>
                  </a:moveTo>
                  <a:lnTo>
                    <a:pt x="1743" y="34"/>
                  </a:lnTo>
                  <a:lnTo>
                    <a:pt x="1743" y="37"/>
                  </a:lnTo>
                  <a:lnTo>
                    <a:pt x="1741" y="42"/>
                  </a:lnTo>
                  <a:lnTo>
                    <a:pt x="1748" y="42"/>
                  </a:lnTo>
                  <a:lnTo>
                    <a:pt x="1748" y="44"/>
                  </a:lnTo>
                  <a:lnTo>
                    <a:pt x="1750" y="46"/>
                  </a:lnTo>
                  <a:lnTo>
                    <a:pt x="1750" y="51"/>
                  </a:lnTo>
                  <a:lnTo>
                    <a:pt x="1753" y="54"/>
                  </a:lnTo>
                  <a:lnTo>
                    <a:pt x="1753" y="56"/>
                  </a:lnTo>
                  <a:lnTo>
                    <a:pt x="1755" y="61"/>
                  </a:lnTo>
                  <a:lnTo>
                    <a:pt x="1755" y="63"/>
                  </a:lnTo>
                  <a:lnTo>
                    <a:pt x="1758" y="65"/>
                  </a:lnTo>
                  <a:lnTo>
                    <a:pt x="1760" y="70"/>
                  </a:lnTo>
                  <a:lnTo>
                    <a:pt x="1760" y="73"/>
                  </a:lnTo>
                  <a:lnTo>
                    <a:pt x="1758" y="78"/>
                  </a:lnTo>
                  <a:lnTo>
                    <a:pt x="1755" y="80"/>
                  </a:lnTo>
                  <a:lnTo>
                    <a:pt x="1765" y="80"/>
                  </a:lnTo>
                  <a:lnTo>
                    <a:pt x="1767" y="82"/>
                  </a:lnTo>
                  <a:lnTo>
                    <a:pt x="1770" y="85"/>
                  </a:lnTo>
                  <a:lnTo>
                    <a:pt x="1772" y="87"/>
                  </a:lnTo>
                  <a:lnTo>
                    <a:pt x="1774" y="90"/>
                  </a:lnTo>
                  <a:lnTo>
                    <a:pt x="1777" y="92"/>
                  </a:lnTo>
                  <a:lnTo>
                    <a:pt x="1779" y="94"/>
                  </a:lnTo>
                  <a:lnTo>
                    <a:pt x="1782" y="94"/>
                  </a:lnTo>
                  <a:lnTo>
                    <a:pt x="1784" y="97"/>
                  </a:lnTo>
                  <a:lnTo>
                    <a:pt x="1786" y="99"/>
                  </a:lnTo>
                  <a:lnTo>
                    <a:pt x="1789" y="102"/>
                  </a:lnTo>
                  <a:lnTo>
                    <a:pt x="1791" y="104"/>
                  </a:lnTo>
                  <a:lnTo>
                    <a:pt x="1794" y="104"/>
                  </a:lnTo>
                  <a:lnTo>
                    <a:pt x="1796" y="106"/>
                  </a:lnTo>
                  <a:lnTo>
                    <a:pt x="1796" y="104"/>
                  </a:lnTo>
                  <a:lnTo>
                    <a:pt x="1798" y="102"/>
                  </a:lnTo>
                  <a:lnTo>
                    <a:pt x="1801" y="99"/>
                  </a:lnTo>
                  <a:lnTo>
                    <a:pt x="1806" y="99"/>
                  </a:lnTo>
                  <a:lnTo>
                    <a:pt x="1806" y="94"/>
                  </a:lnTo>
                  <a:lnTo>
                    <a:pt x="1798" y="94"/>
                  </a:lnTo>
                  <a:lnTo>
                    <a:pt x="1796" y="92"/>
                  </a:lnTo>
                  <a:lnTo>
                    <a:pt x="1794" y="92"/>
                  </a:lnTo>
                  <a:lnTo>
                    <a:pt x="1791" y="90"/>
                  </a:lnTo>
                  <a:lnTo>
                    <a:pt x="1789" y="87"/>
                  </a:lnTo>
                  <a:lnTo>
                    <a:pt x="1786" y="87"/>
                  </a:lnTo>
                  <a:lnTo>
                    <a:pt x="1784" y="85"/>
                  </a:lnTo>
                  <a:lnTo>
                    <a:pt x="1782" y="82"/>
                  </a:lnTo>
                  <a:lnTo>
                    <a:pt x="1779" y="82"/>
                  </a:lnTo>
                  <a:lnTo>
                    <a:pt x="1777" y="80"/>
                  </a:lnTo>
                  <a:lnTo>
                    <a:pt x="1774" y="78"/>
                  </a:lnTo>
                  <a:lnTo>
                    <a:pt x="1772" y="75"/>
                  </a:lnTo>
                  <a:lnTo>
                    <a:pt x="1770" y="73"/>
                  </a:lnTo>
                  <a:lnTo>
                    <a:pt x="1772" y="68"/>
                  </a:lnTo>
                  <a:lnTo>
                    <a:pt x="1765" y="65"/>
                  </a:lnTo>
                  <a:lnTo>
                    <a:pt x="1762" y="61"/>
                  </a:lnTo>
                  <a:lnTo>
                    <a:pt x="1760" y="58"/>
                  </a:lnTo>
                  <a:lnTo>
                    <a:pt x="1758" y="56"/>
                  </a:lnTo>
                  <a:lnTo>
                    <a:pt x="1758" y="54"/>
                  </a:lnTo>
                  <a:lnTo>
                    <a:pt x="1755" y="49"/>
                  </a:lnTo>
                  <a:lnTo>
                    <a:pt x="1753" y="46"/>
                  </a:lnTo>
                  <a:lnTo>
                    <a:pt x="1753" y="44"/>
                  </a:lnTo>
                  <a:lnTo>
                    <a:pt x="1750" y="42"/>
                  </a:lnTo>
                  <a:lnTo>
                    <a:pt x="1750" y="37"/>
                  </a:lnTo>
                  <a:lnTo>
                    <a:pt x="1753" y="32"/>
                  </a:lnTo>
                  <a:lnTo>
                    <a:pt x="1779" y="32"/>
                  </a:lnTo>
                  <a:lnTo>
                    <a:pt x="1746" y="30"/>
                  </a:lnTo>
                  <a:lnTo>
                    <a:pt x="1746" y="30"/>
                  </a:lnTo>
                  <a:close/>
                </a:path>
                <a:path w="4250" h="175">
                  <a:moveTo>
                    <a:pt x="1686" y="22"/>
                  </a:moveTo>
                  <a:lnTo>
                    <a:pt x="1686" y="30"/>
                  </a:lnTo>
                  <a:lnTo>
                    <a:pt x="1688" y="34"/>
                  </a:lnTo>
                  <a:lnTo>
                    <a:pt x="1688" y="49"/>
                  </a:lnTo>
                  <a:lnTo>
                    <a:pt x="1686" y="54"/>
                  </a:lnTo>
                  <a:lnTo>
                    <a:pt x="1686" y="75"/>
                  </a:lnTo>
                  <a:lnTo>
                    <a:pt x="1693" y="73"/>
                  </a:lnTo>
                  <a:lnTo>
                    <a:pt x="1693" y="65"/>
                  </a:lnTo>
                  <a:lnTo>
                    <a:pt x="1702" y="65"/>
                  </a:lnTo>
                  <a:lnTo>
                    <a:pt x="1726" y="65"/>
                  </a:lnTo>
                  <a:lnTo>
                    <a:pt x="1726" y="63"/>
                  </a:lnTo>
                  <a:lnTo>
                    <a:pt x="1693" y="63"/>
                  </a:lnTo>
                  <a:lnTo>
                    <a:pt x="1693" y="25"/>
                  </a:lnTo>
                  <a:lnTo>
                    <a:pt x="1719" y="25"/>
                  </a:lnTo>
                  <a:lnTo>
                    <a:pt x="1686" y="22"/>
                  </a:lnTo>
                  <a:lnTo>
                    <a:pt x="1686" y="22"/>
                  </a:lnTo>
                  <a:close/>
                </a:path>
                <a:path w="4250" h="175">
                  <a:moveTo>
                    <a:pt x="1784" y="20"/>
                  </a:moveTo>
                  <a:lnTo>
                    <a:pt x="1782" y="27"/>
                  </a:lnTo>
                  <a:lnTo>
                    <a:pt x="1753" y="27"/>
                  </a:lnTo>
                  <a:lnTo>
                    <a:pt x="1794" y="30"/>
                  </a:lnTo>
                  <a:lnTo>
                    <a:pt x="1784" y="20"/>
                  </a:lnTo>
                  <a:lnTo>
                    <a:pt x="1784" y="20"/>
                  </a:lnTo>
                  <a:close/>
                </a:path>
                <a:path w="4250" h="175">
                  <a:moveTo>
                    <a:pt x="1686" y="15"/>
                  </a:moveTo>
                  <a:lnTo>
                    <a:pt x="1686" y="22"/>
                  </a:lnTo>
                  <a:lnTo>
                    <a:pt x="1719" y="25"/>
                  </a:lnTo>
                  <a:lnTo>
                    <a:pt x="1719" y="63"/>
                  </a:lnTo>
                  <a:lnTo>
                    <a:pt x="1693" y="63"/>
                  </a:lnTo>
                  <a:lnTo>
                    <a:pt x="1726" y="63"/>
                  </a:lnTo>
                  <a:lnTo>
                    <a:pt x="1726" y="61"/>
                  </a:lnTo>
                  <a:lnTo>
                    <a:pt x="1726" y="27"/>
                  </a:lnTo>
                  <a:lnTo>
                    <a:pt x="1729" y="22"/>
                  </a:lnTo>
                  <a:lnTo>
                    <a:pt x="1693" y="20"/>
                  </a:lnTo>
                  <a:lnTo>
                    <a:pt x="1686" y="15"/>
                  </a:lnTo>
                  <a:lnTo>
                    <a:pt x="1686" y="15"/>
                  </a:lnTo>
                  <a:close/>
                </a:path>
                <a:path w="4250" h="175">
                  <a:moveTo>
                    <a:pt x="1722" y="13"/>
                  </a:moveTo>
                  <a:lnTo>
                    <a:pt x="1717" y="20"/>
                  </a:lnTo>
                  <a:lnTo>
                    <a:pt x="1693" y="20"/>
                  </a:lnTo>
                  <a:lnTo>
                    <a:pt x="1729" y="22"/>
                  </a:lnTo>
                  <a:lnTo>
                    <a:pt x="1722" y="13"/>
                  </a:lnTo>
                  <a:lnTo>
                    <a:pt x="1722" y="13"/>
                  </a:lnTo>
                  <a:close/>
                </a:path>
                <a:path w="4250" h="175">
                  <a:moveTo>
                    <a:pt x="1750" y="3"/>
                  </a:moveTo>
                  <a:lnTo>
                    <a:pt x="1750" y="10"/>
                  </a:lnTo>
                  <a:lnTo>
                    <a:pt x="1748" y="13"/>
                  </a:lnTo>
                  <a:lnTo>
                    <a:pt x="1748" y="20"/>
                  </a:lnTo>
                  <a:lnTo>
                    <a:pt x="1746" y="22"/>
                  </a:lnTo>
                  <a:lnTo>
                    <a:pt x="1746" y="30"/>
                  </a:lnTo>
                  <a:lnTo>
                    <a:pt x="1779" y="32"/>
                  </a:lnTo>
                  <a:lnTo>
                    <a:pt x="1779" y="34"/>
                  </a:lnTo>
                  <a:lnTo>
                    <a:pt x="1777" y="39"/>
                  </a:lnTo>
                  <a:lnTo>
                    <a:pt x="1777" y="42"/>
                  </a:lnTo>
                  <a:lnTo>
                    <a:pt x="1774" y="46"/>
                  </a:lnTo>
                  <a:lnTo>
                    <a:pt x="1774" y="49"/>
                  </a:lnTo>
                  <a:lnTo>
                    <a:pt x="1772" y="51"/>
                  </a:lnTo>
                  <a:lnTo>
                    <a:pt x="1770" y="56"/>
                  </a:lnTo>
                  <a:lnTo>
                    <a:pt x="1770" y="58"/>
                  </a:lnTo>
                  <a:lnTo>
                    <a:pt x="1767" y="61"/>
                  </a:lnTo>
                  <a:lnTo>
                    <a:pt x="1767" y="63"/>
                  </a:lnTo>
                  <a:lnTo>
                    <a:pt x="1765" y="65"/>
                  </a:lnTo>
                  <a:lnTo>
                    <a:pt x="1772" y="68"/>
                  </a:lnTo>
                  <a:lnTo>
                    <a:pt x="1774" y="65"/>
                  </a:lnTo>
                  <a:lnTo>
                    <a:pt x="1774" y="63"/>
                  </a:lnTo>
                  <a:lnTo>
                    <a:pt x="1777" y="61"/>
                  </a:lnTo>
                  <a:lnTo>
                    <a:pt x="1779" y="56"/>
                  </a:lnTo>
                  <a:lnTo>
                    <a:pt x="1779" y="54"/>
                  </a:lnTo>
                  <a:lnTo>
                    <a:pt x="1782" y="51"/>
                  </a:lnTo>
                  <a:lnTo>
                    <a:pt x="1782" y="46"/>
                  </a:lnTo>
                  <a:lnTo>
                    <a:pt x="1784" y="44"/>
                  </a:lnTo>
                  <a:lnTo>
                    <a:pt x="1786" y="42"/>
                  </a:lnTo>
                  <a:lnTo>
                    <a:pt x="1786" y="37"/>
                  </a:lnTo>
                  <a:lnTo>
                    <a:pt x="1789" y="34"/>
                  </a:lnTo>
                  <a:lnTo>
                    <a:pt x="1794" y="30"/>
                  </a:lnTo>
                  <a:lnTo>
                    <a:pt x="1753" y="27"/>
                  </a:lnTo>
                  <a:lnTo>
                    <a:pt x="1753" y="25"/>
                  </a:lnTo>
                  <a:lnTo>
                    <a:pt x="1755" y="20"/>
                  </a:lnTo>
                  <a:lnTo>
                    <a:pt x="1758" y="18"/>
                  </a:lnTo>
                  <a:lnTo>
                    <a:pt x="1758" y="15"/>
                  </a:lnTo>
                  <a:lnTo>
                    <a:pt x="1762" y="10"/>
                  </a:lnTo>
                  <a:lnTo>
                    <a:pt x="1750" y="3"/>
                  </a:lnTo>
                  <a:lnTo>
                    <a:pt x="1750" y="3"/>
                  </a:lnTo>
                  <a:close/>
                </a:path>
                <a:path w="4250" h="175">
                  <a:moveTo>
                    <a:pt x="1825" y="116"/>
                  </a:moveTo>
                  <a:lnTo>
                    <a:pt x="1822" y="116"/>
                  </a:lnTo>
                  <a:lnTo>
                    <a:pt x="1820" y="118"/>
                  </a:lnTo>
                  <a:lnTo>
                    <a:pt x="1820" y="121"/>
                  </a:lnTo>
                  <a:lnTo>
                    <a:pt x="1818" y="123"/>
                  </a:lnTo>
                  <a:lnTo>
                    <a:pt x="1818" y="130"/>
                  </a:lnTo>
                  <a:lnTo>
                    <a:pt x="1820" y="133"/>
                  </a:lnTo>
                  <a:lnTo>
                    <a:pt x="1820" y="138"/>
                  </a:lnTo>
                  <a:lnTo>
                    <a:pt x="1822" y="140"/>
                  </a:lnTo>
                  <a:lnTo>
                    <a:pt x="1825" y="142"/>
                  </a:lnTo>
                  <a:lnTo>
                    <a:pt x="1825" y="145"/>
                  </a:lnTo>
                  <a:lnTo>
                    <a:pt x="1827" y="147"/>
                  </a:lnTo>
                  <a:lnTo>
                    <a:pt x="1830" y="150"/>
                  </a:lnTo>
                  <a:lnTo>
                    <a:pt x="1832" y="150"/>
                  </a:lnTo>
                  <a:lnTo>
                    <a:pt x="1834" y="152"/>
                  </a:lnTo>
                  <a:lnTo>
                    <a:pt x="1854" y="152"/>
                  </a:lnTo>
                  <a:lnTo>
                    <a:pt x="1856" y="150"/>
                  </a:lnTo>
                  <a:lnTo>
                    <a:pt x="1858" y="147"/>
                  </a:lnTo>
                  <a:lnTo>
                    <a:pt x="1834" y="147"/>
                  </a:lnTo>
                  <a:lnTo>
                    <a:pt x="1832" y="145"/>
                  </a:lnTo>
                  <a:lnTo>
                    <a:pt x="1830" y="142"/>
                  </a:lnTo>
                  <a:lnTo>
                    <a:pt x="1827" y="140"/>
                  </a:lnTo>
                  <a:lnTo>
                    <a:pt x="1827" y="133"/>
                  </a:lnTo>
                  <a:lnTo>
                    <a:pt x="1830" y="130"/>
                  </a:lnTo>
                  <a:lnTo>
                    <a:pt x="1830" y="128"/>
                  </a:lnTo>
                  <a:lnTo>
                    <a:pt x="1832" y="123"/>
                  </a:lnTo>
                  <a:lnTo>
                    <a:pt x="1830" y="123"/>
                  </a:lnTo>
                  <a:lnTo>
                    <a:pt x="1830" y="118"/>
                  </a:lnTo>
                  <a:lnTo>
                    <a:pt x="1827" y="116"/>
                  </a:lnTo>
                  <a:lnTo>
                    <a:pt x="1825" y="116"/>
                  </a:lnTo>
                  <a:lnTo>
                    <a:pt x="1825" y="116"/>
                  </a:lnTo>
                  <a:close/>
                </a:path>
                <a:path w="4250" h="175">
                  <a:moveTo>
                    <a:pt x="1832" y="78"/>
                  </a:moveTo>
                  <a:lnTo>
                    <a:pt x="1830" y="80"/>
                  </a:lnTo>
                  <a:lnTo>
                    <a:pt x="1830" y="82"/>
                  </a:lnTo>
                  <a:lnTo>
                    <a:pt x="1827" y="87"/>
                  </a:lnTo>
                  <a:lnTo>
                    <a:pt x="1830" y="90"/>
                  </a:lnTo>
                  <a:lnTo>
                    <a:pt x="1832" y="85"/>
                  </a:lnTo>
                  <a:lnTo>
                    <a:pt x="1834" y="82"/>
                  </a:lnTo>
                  <a:lnTo>
                    <a:pt x="1837" y="80"/>
                  </a:lnTo>
                  <a:lnTo>
                    <a:pt x="1846" y="80"/>
                  </a:lnTo>
                  <a:lnTo>
                    <a:pt x="1832" y="78"/>
                  </a:lnTo>
                  <a:lnTo>
                    <a:pt x="1832" y="78"/>
                  </a:lnTo>
                  <a:close/>
                </a:path>
                <a:path w="4250" h="175">
                  <a:moveTo>
                    <a:pt x="1849" y="70"/>
                  </a:moveTo>
                  <a:lnTo>
                    <a:pt x="1846" y="73"/>
                  </a:lnTo>
                  <a:lnTo>
                    <a:pt x="1837" y="73"/>
                  </a:lnTo>
                  <a:lnTo>
                    <a:pt x="1837" y="75"/>
                  </a:lnTo>
                  <a:lnTo>
                    <a:pt x="1834" y="75"/>
                  </a:lnTo>
                  <a:lnTo>
                    <a:pt x="1832" y="78"/>
                  </a:lnTo>
                  <a:lnTo>
                    <a:pt x="1846" y="80"/>
                  </a:lnTo>
                  <a:lnTo>
                    <a:pt x="1851" y="80"/>
                  </a:lnTo>
                  <a:lnTo>
                    <a:pt x="1854" y="82"/>
                  </a:lnTo>
                  <a:lnTo>
                    <a:pt x="1856" y="85"/>
                  </a:lnTo>
                  <a:lnTo>
                    <a:pt x="1858" y="87"/>
                  </a:lnTo>
                  <a:lnTo>
                    <a:pt x="1858" y="90"/>
                  </a:lnTo>
                  <a:lnTo>
                    <a:pt x="1861" y="92"/>
                  </a:lnTo>
                  <a:lnTo>
                    <a:pt x="1861" y="125"/>
                  </a:lnTo>
                  <a:lnTo>
                    <a:pt x="1861" y="130"/>
                  </a:lnTo>
                  <a:lnTo>
                    <a:pt x="1861" y="133"/>
                  </a:lnTo>
                  <a:lnTo>
                    <a:pt x="1858" y="135"/>
                  </a:lnTo>
                  <a:lnTo>
                    <a:pt x="1858" y="138"/>
                  </a:lnTo>
                  <a:lnTo>
                    <a:pt x="1856" y="142"/>
                  </a:lnTo>
                  <a:lnTo>
                    <a:pt x="1854" y="145"/>
                  </a:lnTo>
                  <a:lnTo>
                    <a:pt x="1851" y="145"/>
                  </a:lnTo>
                  <a:lnTo>
                    <a:pt x="1849" y="147"/>
                  </a:lnTo>
                  <a:lnTo>
                    <a:pt x="1844" y="147"/>
                  </a:lnTo>
                  <a:lnTo>
                    <a:pt x="1858" y="147"/>
                  </a:lnTo>
                  <a:lnTo>
                    <a:pt x="1861" y="147"/>
                  </a:lnTo>
                  <a:lnTo>
                    <a:pt x="1863" y="145"/>
                  </a:lnTo>
                  <a:lnTo>
                    <a:pt x="1866" y="142"/>
                  </a:lnTo>
                  <a:lnTo>
                    <a:pt x="1866" y="138"/>
                  </a:lnTo>
                  <a:lnTo>
                    <a:pt x="1868" y="135"/>
                  </a:lnTo>
                  <a:lnTo>
                    <a:pt x="1868" y="133"/>
                  </a:lnTo>
                  <a:lnTo>
                    <a:pt x="1870" y="130"/>
                  </a:lnTo>
                  <a:lnTo>
                    <a:pt x="1870" y="94"/>
                  </a:lnTo>
                  <a:lnTo>
                    <a:pt x="1868" y="90"/>
                  </a:lnTo>
                  <a:lnTo>
                    <a:pt x="1868" y="87"/>
                  </a:lnTo>
                  <a:lnTo>
                    <a:pt x="1866" y="85"/>
                  </a:lnTo>
                  <a:lnTo>
                    <a:pt x="1866" y="82"/>
                  </a:lnTo>
                  <a:lnTo>
                    <a:pt x="1863" y="80"/>
                  </a:lnTo>
                  <a:lnTo>
                    <a:pt x="1861" y="78"/>
                  </a:lnTo>
                  <a:lnTo>
                    <a:pt x="1858" y="75"/>
                  </a:lnTo>
                  <a:lnTo>
                    <a:pt x="1856" y="73"/>
                  </a:lnTo>
                  <a:lnTo>
                    <a:pt x="1851" y="73"/>
                  </a:lnTo>
                  <a:lnTo>
                    <a:pt x="1849" y="70"/>
                  </a:lnTo>
                  <a:lnTo>
                    <a:pt x="1849" y="70"/>
                  </a:lnTo>
                  <a:close/>
                </a:path>
                <a:path w="4250" h="175">
                  <a:moveTo>
                    <a:pt x="1870" y="27"/>
                  </a:moveTo>
                  <a:lnTo>
                    <a:pt x="1825" y="27"/>
                  </a:lnTo>
                  <a:lnTo>
                    <a:pt x="1822" y="94"/>
                  </a:lnTo>
                  <a:lnTo>
                    <a:pt x="1827" y="94"/>
                  </a:lnTo>
                  <a:lnTo>
                    <a:pt x="1827" y="92"/>
                  </a:lnTo>
                  <a:lnTo>
                    <a:pt x="1830" y="90"/>
                  </a:lnTo>
                  <a:lnTo>
                    <a:pt x="1827" y="87"/>
                  </a:lnTo>
                  <a:lnTo>
                    <a:pt x="1830" y="39"/>
                  </a:lnTo>
                  <a:lnTo>
                    <a:pt x="1868" y="39"/>
                  </a:lnTo>
                  <a:lnTo>
                    <a:pt x="1870" y="27"/>
                  </a:lnTo>
                  <a:lnTo>
                    <a:pt x="1870" y="27"/>
                  </a:lnTo>
                  <a:close/>
                </a:path>
                <a:path w="4250" h="175">
                  <a:moveTo>
                    <a:pt x="1894" y="118"/>
                  </a:moveTo>
                  <a:lnTo>
                    <a:pt x="1892" y="118"/>
                  </a:lnTo>
                  <a:lnTo>
                    <a:pt x="1890" y="121"/>
                  </a:lnTo>
                  <a:lnTo>
                    <a:pt x="1890" y="125"/>
                  </a:lnTo>
                  <a:lnTo>
                    <a:pt x="1887" y="128"/>
                  </a:lnTo>
                  <a:lnTo>
                    <a:pt x="1887" y="130"/>
                  </a:lnTo>
                  <a:lnTo>
                    <a:pt x="1890" y="135"/>
                  </a:lnTo>
                  <a:lnTo>
                    <a:pt x="1890" y="138"/>
                  </a:lnTo>
                  <a:lnTo>
                    <a:pt x="1892" y="140"/>
                  </a:lnTo>
                  <a:lnTo>
                    <a:pt x="1892" y="142"/>
                  </a:lnTo>
                  <a:lnTo>
                    <a:pt x="1894" y="145"/>
                  </a:lnTo>
                  <a:lnTo>
                    <a:pt x="1897" y="147"/>
                  </a:lnTo>
                  <a:lnTo>
                    <a:pt x="1899" y="150"/>
                  </a:lnTo>
                  <a:lnTo>
                    <a:pt x="1902" y="150"/>
                  </a:lnTo>
                  <a:lnTo>
                    <a:pt x="1904" y="152"/>
                  </a:lnTo>
                  <a:lnTo>
                    <a:pt x="1923" y="152"/>
                  </a:lnTo>
                  <a:lnTo>
                    <a:pt x="1926" y="150"/>
                  </a:lnTo>
                  <a:lnTo>
                    <a:pt x="1928" y="150"/>
                  </a:lnTo>
                  <a:lnTo>
                    <a:pt x="1911" y="147"/>
                  </a:lnTo>
                  <a:lnTo>
                    <a:pt x="1911" y="147"/>
                  </a:lnTo>
                  <a:lnTo>
                    <a:pt x="1906" y="147"/>
                  </a:lnTo>
                  <a:lnTo>
                    <a:pt x="1904" y="145"/>
                  </a:lnTo>
                  <a:lnTo>
                    <a:pt x="1902" y="142"/>
                  </a:lnTo>
                  <a:lnTo>
                    <a:pt x="1899" y="140"/>
                  </a:lnTo>
                  <a:lnTo>
                    <a:pt x="1899" y="130"/>
                  </a:lnTo>
                  <a:lnTo>
                    <a:pt x="1902" y="128"/>
                  </a:lnTo>
                  <a:lnTo>
                    <a:pt x="1902" y="125"/>
                  </a:lnTo>
                  <a:lnTo>
                    <a:pt x="1899" y="121"/>
                  </a:lnTo>
                  <a:lnTo>
                    <a:pt x="1897" y="118"/>
                  </a:lnTo>
                  <a:lnTo>
                    <a:pt x="1894" y="118"/>
                  </a:lnTo>
                  <a:lnTo>
                    <a:pt x="1894" y="118"/>
                  </a:lnTo>
                  <a:close/>
                </a:path>
                <a:path w="4250" h="175">
                  <a:moveTo>
                    <a:pt x="1899" y="30"/>
                  </a:moveTo>
                  <a:lnTo>
                    <a:pt x="1897" y="32"/>
                  </a:lnTo>
                  <a:lnTo>
                    <a:pt x="1894" y="34"/>
                  </a:lnTo>
                  <a:lnTo>
                    <a:pt x="1892" y="37"/>
                  </a:lnTo>
                  <a:lnTo>
                    <a:pt x="1892" y="39"/>
                  </a:lnTo>
                  <a:lnTo>
                    <a:pt x="1890" y="44"/>
                  </a:lnTo>
                  <a:lnTo>
                    <a:pt x="1890" y="56"/>
                  </a:lnTo>
                  <a:lnTo>
                    <a:pt x="1892" y="58"/>
                  </a:lnTo>
                  <a:lnTo>
                    <a:pt x="1894" y="61"/>
                  </a:lnTo>
                  <a:lnTo>
                    <a:pt x="1897" y="61"/>
                  </a:lnTo>
                  <a:lnTo>
                    <a:pt x="1899" y="58"/>
                  </a:lnTo>
                  <a:lnTo>
                    <a:pt x="1899" y="56"/>
                  </a:lnTo>
                  <a:lnTo>
                    <a:pt x="1902" y="54"/>
                  </a:lnTo>
                  <a:lnTo>
                    <a:pt x="1902" y="51"/>
                  </a:lnTo>
                  <a:lnTo>
                    <a:pt x="1899" y="49"/>
                  </a:lnTo>
                  <a:lnTo>
                    <a:pt x="1899" y="37"/>
                  </a:lnTo>
                  <a:lnTo>
                    <a:pt x="1902" y="34"/>
                  </a:lnTo>
                  <a:lnTo>
                    <a:pt x="1904" y="32"/>
                  </a:lnTo>
                  <a:lnTo>
                    <a:pt x="1904" y="32"/>
                  </a:lnTo>
                  <a:lnTo>
                    <a:pt x="1911" y="32"/>
                  </a:lnTo>
                  <a:lnTo>
                    <a:pt x="1899" y="30"/>
                  </a:lnTo>
                  <a:lnTo>
                    <a:pt x="1899" y="30"/>
                  </a:lnTo>
                  <a:close/>
                </a:path>
                <a:path w="4250" h="175">
                  <a:moveTo>
                    <a:pt x="1914" y="25"/>
                  </a:moveTo>
                  <a:lnTo>
                    <a:pt x="1911" y="25"/>
                  </a:lnTo>
                  <a:lnTo>
                    <a:pt x="1909" y="27"/>
                  </a:lnTo>
                  <a:lnTo>
                    <a:pt x="1904" y="27"/>
                  </a:lnTo>
                  <a:lnTo>
                    <a:pt x="1902" y="30"/>
                  </a:lnTo>
                  <a:lnTo>
                    <a:pt x="1899" y="30"/>
                  </a:lnTo>
                  <a:lnTo>
                    <a:pt x="1911" y="32"/>
                  </a:lnTo>
                  <a:lnTo>
                    <a:pt x="1918" y="32"/>
                  </a:lnTo>
                  <a:lnTo>
                    <a:pt x="1921" y="34"/>
                  </a:lnTo>
                  <a:lnTo>
                    <a:pt x="1923" y="37"/>
                  </a:lnTo>
                  <a:lnTo>
                    <a:pt x="1923" y="39"/>
                  </a:lnTo>
                  <a:lnTo>
                    <a:pt x="1926" y="39"/>
                  </a:lnTo>
                  <a:lnTo>
                    <a:pt x="1926" y="46"/>
                  </a:lnTo>
                  <a:lnTo>
                    <a:pt x="1928" y="49"/>
                  </a:lnTo>
                  <a:lnTo>
                    <a:pt x="1928" y="65"/>
                  </a:lnTo>
                  <a:lnTo>
                    <a:pt x="1926" y="70"/>
                  </a:lnTo>
                  <a:lnTo>
                    <a:pt x="1926" y="73"/>
                  </a:lnTo>
                  <a:lnTo>
                    <a:pt x="1923" y="75"/>
                  </a:lnTo>
                  <a:lnTo>
                    <a:pt x="1923" y="75"/>
                  </a:lnTo>
                  <a:lnTo>
                    <a:pt x="1921" y="78"/>
                  </a:lnTo>
                  <a:lnTo>
                    <a:pt x="1918" y="80"/>
                  </a:lnTo>
                  <a:lnTo>
                    <a:pt x="1916" y="80"/>
                  </a:lnTo>
                  <a:lnTo>
                    <a:pt x="1914" y="82"/>
                  </a:lnTo>
                  <a:lnTo>
                    <a:pt x="1906" y="82"/>
                  </a:lnTo>
                  <a:lnTo>
                    <a:pt x="1906" y="87"/>
                  </a:lnTo>
                  <a:lnTo>
                    <a:pt x="1914" y="87"/>
                  </a:lnTo>
                  <a:lnTo>
                    <a:pt x="1916" y="90"/>
                  </a:lnTo>
                  <a:lnTo>
                    <a:pt x="1921" y="90"/>
                  </a:lnTo>
                  <a:lnTo>
                    <a:pt x="1923" y="92"/>
                  </a:lnTo>
                  <a:lnTo>
                    <a:pt x="1926" y="94"/>
                  </a:lnTo>
                  <a:lnTo>
                    <a:pt x="1926" y="97"/>
                  </a:lnTo>
                  <a:lnTo>
                    <a:pt x="1928" y="99"/>
                  </a:lnTo>
                  <a:lnTo>
                    <a:pt x="1930" y="102"/>
                  </a:lnTo>
                  <a:lnTo>
                    <a:pt x="1930" y="133"/>
                  </a:lnTo>
                  <a:lnTo>
                    <a:pt x="1928" y="135"/>
                  </a:lnTo>
                  <a:lnTo>
                    <a:pt x="1928" y="138"/>
                  </a:lnTo>
                  <a:lnTo>
                    <a:pt x="1926" y="140"/>
                  </a:lnTo>
                  <a:lnTo>
                    <a:pt x="1926" y="142"/>
                  </a:lnTo>
                  <a:lnTo>
                    <a:pt x="1923" y="145"/>
                  </a:lnTo>
                  <a:lnTo>
                    <a:pt x="1921" y="147"/>
                  </a:lnTo>
                  <a:lnTo>
                    <a:pt x="1911" y="147"/>
                  </a:lnTo>
                  <a:lnTo>
                    <a:pt x="1928" y="150"/>
                  </a:lnTo>
                  <a:lnTo>
                    <a:pt x="1930" y="147"/>
                  </a:lnTo>
                  <a:lnTo>
                    <a:pt x="1933" y="145"/>
                  </a:lnTo>
                  <a:lnTo>
                    <a:pt x="1933" y="142"/>
                  </a:lnTo>
                  <a:lnTo>
                    <a:pt x="1935" y="140"/>
                  </a:lnTo>
                  <a:lnTo>
                    <a:pt x="1935" y="138"/>
                  </a:lnTo>
                  <a:lnTo>
                    <a:pt x="1938" y="135"/>
                  </a:lnTo>
                  <a:lnTo>
                    <a:pt x="1940" y="133"/>
                  </a:lnTo>
                  <a:lnTo>
                    <a:pt x="1940" y="106"/>
                  </a:lnTo>
                  <a:lnTo>
                    <a:pt x="1938" y="102"/>
                  </a:lnTo>
                  <a:lnTo>
                    <a:pt x="1938" y="99"/>
                  </a:lnTo>
                  <a:lnTo>
                    <a:pt x="1935" y="99"/>
                  </a:lnTo>
                  <a:lnTo>
                    <a:pt x="1935" y="97"/>
                  </a:lnTo>
                  <a:lnTo>
                    <a:pt x="1933" y="94"/>
                  </a:lnTo>
                  <a:lnTo>
                    <a:pt x="1930" y="92"/>
                  </a:lnTo>
                  <a:lnTo>
                    <a:pt x="1928" y="90"/>
                  </a:lnTo>
                  <a:lnTo>
                    <a:pt x="1926" y="87"/>
                  </a:lnTo>
                  <a:lnTo>
                    <a:pt x="1923" y="85"/>
                  </a:lnTo>
                  <a:lnTo>
                    <a:pt x="1921" y="85"/>
                  </a:lnTo>
                  <a:lnTo>
                    <a:pt x="1923" y="82"/>
                  </a:lnTo>
                  <a:lnTo>
                    <a:pt x="1926" y="82"/>
                  </a:lnTo>
                  <a:lnTo>
                    <a:pt x="1928" y="80"/>
                  </a:lnTo>
                  <a:lnTo>
                    <a:pt x="1930" y="78"/>
                  </a:lnTo>
                  <a:lnTo>
                    <a:pt x="1933" y="75"/>
                  </a:lnTo>
                  <a:lnTo>
                    <a:pt x="1933" y="73"/>
                  </a:lnTo>
                  <a:lnTo>
                    <a:pt x="1935" y="68"/>
                  </a:lnTo>
                  <a:lnTo>
                    <a:pt x="1935" y="65"/>
                  </a:lnTo>
                  <a:lnTo>
                    <a:pt x="1938" y="61"/>
                  </a:lnTo>
                  <a:lnTo>
                    <a:pt x="1938" y="46"/>
                  </a:lnTo>
                  <a:lnTo>
                    <a:pt x="1935" y="44"/>
                  </a:lnTo>
                  <a:lnTo>
                    <a:pt x="1935" y="42"/>
                  </a:lnTo>
                  <a:lnTo>
                    <a:pt x="1933" y="37"/>
                  </a:lnTo>
                  <a:lnTo>
                    <a:pt x="1930" y="34"/>
                  </a:lnTo>
                  <a:lnTo>
                    <a:pt x="1928" y="32"/>
                  </a:lnTo>
                  <a:lnTo>
                    <a:pt x="1926" y="30"/>
                  </a:lnTo>
                  <a:lnTo>
                    <a:pt x="1923" y="30"/>
                  </a:lnTo>
                  <a:lnTo>
                    <a:pt x="1921" y="27"/>
                  </a:lnTo>
                  <a:lnTo>
                    <a:pt x="1918" y="27"/>
                  </a:lnTo>
                  <a:lnTo>
                    <a:pt x="1916" y="25"/>
                  </a:lnTo>
                  <a:lnTo>
                    <a:pt x="1914" y="25"/>
                  </a:lnTo>
                  <a:lnTo>
                    <a:pt x="1914" y="25"/>
                  </a:lnTo>
                  <a:close/>
                </a:path>
                <a:path w="4250" h="175">
                  <a:moveTo>
                    <a:pt x="1964" y="116"/>
                  </a:moveTo>
                  <a:lnTo>
                    <a:pt x="1962" y="116"/>
                  </a:lnTo>
                  <a:lnTo>
                    <a:pt x="1959" y="118"/>
                  </a:lnTo>
                  <a:lnTo>
                    <a:pt x="1959" y="138"/>
                  </a:lnTo>
                  <a:lnTo>
                    <a:pt x="1962" y="140"/>
                  </a:lnTo>
                  <a:lnTo>
                    <a:pt x="1964" y="142"/>
                  </a:lnTo>
                  <a:lnTo>
                    <a:pt x="1966" y="145"/>
                  </a:lnTo>
                  <a:lnTo>
                    <a:pt x="1966" y="147"/>
                  </a:lnTo>
                  <a:lnTo>
                    <a:pt x="1969" y="150"/>
                  </a:lnTo>
                  <a:lnTo>
                    <a:pt x="1971" y="150"/>
                  </a:lnTo>
                  <a:lnTo>
                    <a:pt x="1976" y="152"/>
                  </a:lnTo>
                  <a:lnTo>
                    <a:pt x="1995" y="152"/>
                  </a:lnTo>
                  <a:lnTo>
                    <a:pt x="1998" y="150"/>
                  </a:lnTo>
                  <a:lnTo>
                    <a:pt x="1998" y="147"/>
                  </a:lnTo>
                  <a:lnTo>
                    <a:pt x="1976" y="147"/>
                  </a:lnTo>
                  <a:lnTo>
                    <a:pt x="1974" y="145"/>
                  </a:lnTo>
                  <a:lnTo>
                    <a:pt x="1971" y="145"/>
                  </a:lnTo>
                  <a:lnTo>
                    <a:pt x="1969" y="142"/>
                  </a:lnTo>
                  <a:lnTo>
                    <a:pt x="1969" y="140"/>
                  </a:lnTo>
                  <a:lnTo>
                    <a:pt x="1966" y="135"/>
                  </a:lnTo>
                  <a:lnTo>
                    <a:pt x="1966" y="133"/>
                  </a:lnTo>
                  <a:lnTo>
                    <a:pt x="1969" y="130"/>
                  </a:lnTo>
                  <a:lnTo>
                    <a:pt x="1971" y="128"/>
                  </a:lnTo>
                  <a:lnTo>
                    <a:pt x="1971" y="123"/>
                  </a:lnTo>
                  <a:lnTo>
                    <a:pt x="1969" y="118"/>
                  </a:lnTo>
                  <a:lnTo>
                    <a:pt x="1969" y="116"/>
                  </a:lnTo>
                  <a:lnTo>
                    <a:pt x="1964" y="116"/>
                  </a:lnTo>
                  <a:lnTo>
                    <a:pt x="1964" y="116"/>
                  </a:lnTo>
                  <a:close/>
                </a:path>
                <a:path w="4250" h="175">
                  <a:moveTo>
                    <a:pt x="1971" y="78"/>
                  </a:moveTo>
                  <a:lnTo>
                    <a:pt x="1971" y="80"/>
                  </a:lnTo>
                  <a:lnTo>
                    <a:pt x="1969" y="82"/>
                  </a:lnTo>
                  <a:lnTo>
                    <a:pt x="1966" y="87"/>
                  </a:lnTo>
                  <a:lnTo>
                    <a:pt x="1969" y="90"/>
                  </a:lnTo>
                  <a:lnTo>
                    <a:pt x="1971" y="85"/>
                  </a:lnTo>
                  <a:lnTo>
                    <a:pt x="1974" y="82"/>
                  </a:lnTo>
                  <a:lnTo>
                    <a:pt x="1976" y="82"/>
                  </a:lnTo>
                  <a:lnTo>
                    <a:pt x="1976" y="80"/>
                  </a:lnTo>
                  <a:lnTo>
                    <a:pt x="1986" y="80"/>
                  </a:lnTo>
                  <a:lnTo>
                    <a:pt x="1971" y="78"/>
                  </a:lnTo>
                  <a:lnTo>
                    <a:pt x="1971" y="78"/>
                  </a:lnTo>
                  <a:close/>
                </a:path>
                <a:path w="4250" h="175">
                  <a:moveTo>
                    <a:pt x="1988" y="70"/>
                  </a:moveTo>
                  <a:lnTo>
                    <a:pt x="1986" y="73"/>
                  </a:lnTo>
                  <a:lnTo>
                    <a:pt x="1976" y="73"/>
                  </a:lnTo>
                  <a:lnTo>
                    <a:pt x="1976" y="75"/>
                  </a:lnTo>
                  <a:lnTo>
                    <a:pt x="1974" y="75"/>
                  </a:lnTo>
                  <a:lnTo>
                    <a:pt x="1971" y="78"/>
                  </a:lnTo>
                  <a:lnTo>
                    <a:pt x="1986" y="80"/>
                  </a:lnTo>
                  <a:lnTo>
                    <a:pt x="1993" y="80"/>
                  </a:lnTo>
                  <a:lnTo>
                    <a:pt x="1995" y="82"/>
                  </a:lnTo>
                  <a:lnTo>
                    <a:pt x="1995" y="85"/>
                  </a:lnTo>
                  <a:lnTo>
                    <a:pt x="1998" y="87"/>
                  </a:lnTo>
                  <a:lnTo>
                    <a:pt x="1998" y="90"/>
                  </a:lnTo>
                  <a:lnTo>
                    <a:pt x="2000" y="92"/>
                  </a:lnTo>
                  <a:lnTo>
                    <a:pt x="2000" y="99"/>
                  </a:lnTo>
                  <a:lnTo>
                    <a:pt x="2002" y="104"/>
                  </a:lnTo>
                  <a:lnTo>
                    <a:pt x="2002" y="118"/>
                  </a:lnTo>
                  <a:lnTo>
                    <a:pt x="2000" y="123"/>
                  </a:lnTo>
                  <a:lnTo>
                    <a:pt x="2000" y="125"/>
                  </a:lnTo>
                  <a:lnTo>
                    <a:pt x="2000" y="130"/>
                  </a:lnTo>
                  <a:lnTo>
                    <a:pt x="2000" y="133"/>
                  </a:lnTo>
                  <a:lnTo>
                    <a:pt x="1998" y="135"/>
                  </a:lnTo>
                  <a:lnTo>
                    <a:pt x="1998" y="138"/>
                  </a:lnTo>
                  <a:lnTo>
                    <a:pt x="1995" y="142"/>
                  </a:lnTo>
                  <a:lnTo>
                    <a:pt x="1993" y="145"/>
                  </a:lnTo>
                  <a:lnTo>
                    <a:pt x="1990" y="145"/>
                  </a:lnTo>
                  <a:lnTo>
                    <a:pt x="1988" y="147"/>
                  </a:lnTo>
                  <a:lnTo>
                    <a:pt x="1983" y="147"/>
                  </a:lnTo>
                  <a:lnTo>
                    <a:pt x="1998" y="147"/>
                  </a:lnTo>
                  <a:lnTo>
                    <a:pt x="2000" y="147"/>
                  </a:lnTo>
                  <a:lnTo>
                    <a:pt x="2002" y="145"/>
                  </a:lnTo>
                  <a:lnTo>
                    <a:pt x="2005" y="142"/>
                  </a:lnTo>
                  <a:lnTo>
                    <a:pt x="2005" y="138"/>
                  </a:lnTo>
                  <a:lnTo>
                    <a:pt x="2007" y="135"/>
                  </a:lnTo>
                  <a:lnTo>
                    <a:pt x="2007" y="133"/>
                  </a:lnTo>
                  <a:lnTo>
                    <a:pt x="2010" y="130"/>
                  </a:lnTo>
                  <a:lnTo>
                    <a:pt x="2010" y="118"/>
                  </a:lnTo>
                  <a:lnTo>
                    <a:pt x="2012" y="114"/>
                  </a:lnTo>
                  <a:lnTo>
                    <a:pt x="2012" y="109"/>
                  </a:lnTo>
                  <a:lnTo>
                    <a:pt x="2010" y="104"/>
                  </a:lnTo>
                  <a:lnTo>
                    <a:pt x="2010" y="94"/>
                  </a:lnTo>
                  <a:lnTo>
                    <a:pt x="2007" y="90"/>
                  </a:lnTo>
                  <a:lnTo>
                    <a:pt x="2007" y="87"/>
                  </a:lnTo>
                  <a:lnTo>
                    <a:pt x="2005" y="85"/>
                  </a:lnTo>
                  <a:lnTo>
                    <a:pt x="2005" y="82"/>
                  </a:lnTo>
                  <a:lnTo>
                    <a:pt x="2002" y="80"/>
                  </a:lnTo>
                  <a:lnTo>
                    <a:pt x="2000" y="78"/>
                  </a:lnTo>
                  <a:lnTo>
                    <a:pt x="1998" y="75"/>
                  </a:lnTo>
                  <a:lnTo>
                    <a:pt x="1995" y="73"/>
                  </a:lnTo>
                  <a:lnTo>
                    <a:pt x="1990" y="73"/>
                  </a:lnTo>
                  <a:lnTo>
                    <a:pt x="1988" y="70"/>
                  </a:lnTo>
                  <a:lnTo>
                    <a:pt x="1988" y="70"/>
                  </a:lnTo>
                  <a:close/>
                </a:path>
                <a:path w="4250" h="175">
                  <a:moveTo>
                    <a:pt x="2010" y="27"/>
                  </a:moveTo>
                  <a:lnTo>
                    <a:pt x="1964" y="27"/>
                  </a:lnTo>
                  <a:lnTo>
                    <a:pt x="1962" y="94"/>
                  </a:lnTo>
                  <a:lnTo>
                    <a:pt x="1966" y="94"/>
                  </a:lnTo>
                  <a:lnTo>
                    <a:pt x="1969" y="92"/>
                  </a:lnTo>
                  <a:lnTo>
                    <a:pt x="1969" y="90"/>
                  </a:lnTo>
                  <a:lnTo>
                    <a:pt x="1966" y="87"/>
                  </a:lnTo>
                  <a:lnTo>
                    <a:pt x="1969" y="39"/>
                  </a:lnTo>
                  <a:lnTo>
                    <a:pt x="2007" y="39"/>
                  </a:lnTo>
                  <a:lnTo>
                    <a:pt x="2010" y="27"/>
                  </a:lnTo>
                  <a:lnTo>
                    <a:pt x="2010" y="27"/>
                  </a:lnTo>
                  <a:close/>
                </a:path>
                <a:path w="4250" h="175">
                  <a:moveTo>
                    <a:pt x="2082" y="150"/>
                  </a:moveTo>
                  <a:lnTo>
                    <a:pt x="2082" y="152"/>
                  </a:lnTo>
                  <a:lnTo>
                    <a:pt x="2084" y="154"/>
                  </a:lnTo>
                  <a:lnTo>
                    <a:pt x="2086" y="157"/>
                  </a:lnTo>
                  <a:lnTo>
                    <a:pt x="2103" y="154"/>
                  </a:lnTo>
                  <a:lnTo>
                    <a:pt x="2096" y="154"/>
                  </a:lnTo>
                  <a:lnTo>
                    <a:pt x="2091" y="152"/>
                  </a:lnTo>
                  <a:lnTo>
                    <a:pt x="2089" y="152"/>
                  </a:lnTo>
                  <a:lnTo>
                    <a:pt x="2086" y="150"/>
                  </a:lnTo>
                  <a:lnTo>
                    <a:pt x="2082" y="150"/>
                  </a:lnTo>
                  <a:lnTo>
                    <a:pt x="2082" y="150"/>
                  </a:lnTo>
                  <a:close/>
                </a:path>
                <a:path w="4250" h="175">
                  <a:moveTo>
                    <a:pt x="2132" y="109"/>
                  </a:moveTo>
                  <a:lnTo>
                    <a:pt x="2120" y="111"/>
                  </a:lnTo>
                  <a:lnTo>
                    <a:pt x="2118" y="118"/>
                  </a:lnTo>
                  <a:lnTo>
                    <a:pt x="2118" y="133"/>
                  </a:lnTo>
                  <a:lnTo>
                    <a:pt x="2115" y="138"/>
                  </a:lnTo>
                  <a:lnTo>
                    <a:pt x="2115" y="145"/>
                  </a:lnTo>
                  <a:lnTo>
                    <a:pt x="2113" y="147"/>
                  </a:lnTo>
                  <a:lnTo>
                    <a:pt x="2113" y="152"/>
                  </a:lnTo>
                  <a:lnTo>
                    <a:pt x="2110" y="152"/>
                  </a:lnTo>
                  <a:lnTo>
                    <a:pt x="2110" y="154"/>
                  </a:lnTo>
                  <a:lnTo>
                    <a:pt x="2106" y="154"/>
                  </a:lnTo>
                  <a:lnTo>
                    <a:pt x="2103" y="154"/>
                  </a:lnTo>
                  <a:lnTo>
                    <a:pt x="2086" y="157"/>
                  </a:lnTo>
                  <a:lnTo>
                    <a:pt x="2091" y="157"/>
                  </a:lnTo>
                  <a:lnTo>
                    <a:pt x="2094" y="159"/>
                  </a:lnTo>
                  <a:lnTo>
                    <a:pt x="2094" y="162"/>
                  </a:lnTo>
                  <a:lnTo>
                    <a:pt x="2096" y="164"/>
                  </a:lnTo>
                  <a:lnTo>
                    <a:pt x="2098" y="166"/>
                  </a:lnTo>
                  <a:lnTo>
                    <a:pt x="2098" y="169"/>
                  </a:lnTo>
                  <a:lnTo>
                    <a:pt x="2098" y="171"/>
                  </a:lnTo>
                  <a:lnTo>
                    <a:pt x="2101" y="171"/>
                  </a:lnTo>
                  <a:lnTo>
                    <a:pt x="2106" y="169"/>
                  </a:lnTo>
                  <a:lnTo>
                    <a:pt x="2108" y="169"/>
                  </a:lnTo>
                  <a:lnTo>
                    <a:pt x="2110" y="166"/>
                  </a:lnTo>
                  <a:lnTo>
                    <a:pt x="2113" y="166"/>
                  </a:lnTo>
                  <a:lnTo>
                    <a:pt x="2115" y="164"/>
                  </a:lnTo>
                  <a:lnTo>
                    <a:pt x="2118" y="162"/>
                  </a:lnTo>
                  <a:lnTo>
                    <a:pt x="2120" y="159"/>
                  </a:lnTo>
                  <a:lnTo>
                    <a:pt x="2120" y="152"/>
                  </a:lnTo>
                  <a:lnTo>
                    <a:pt x="2122" y="150"/>
                  </a:lnTo>
                  <a:lnTo>
                    <a:pt x="2122" y="145"/>
                  </a:lnTo>
                  <a:lnTo>
                    <a:pt x="2125" y="140"/>
                  </a:lnTo>
                  <a:lnTo>
                    <a:pt x="2125" y="130"/>
                  </a:lnTo>
                  <a:lnTo>
                    <a:pt x="2127" y="125"/>
                  </a:lnTo>
                  <a:lnTo>
                    <a:pt x="2127" y="114"/>
                  </a:lnTo>
                  <a:lnTo>
                    <a:pt x="2132" y="109"/>
                  </a:lnTo>
                  <a:lnTo>
                    <a:pt x="2132" y="109"/>
                  </a:lnTo>
                  <a:close/>
                </a:path>
                <a:path w="4250" h="175">
                  <a:moveTo>
                    <a:pt x="2125" y="99"/>
                  </a:moveTo>
                  <a:lnTo>
                    <a:pt x="2120" y="106"/>
                  </a:lnTo>
                  <a:lnTo>
                    <a:pt x="2070" y="106"/>
                  </a:lnTo>
                  <a:lnTo>
                    <a:pt x="2132" y="109"/>
                  </a:lnTo>
                  <a:lnTo>
                    <a:pt x="2125" y="99"/>
                  </a:lnTo>
                  <a:lnTo>
                    <a:pt x="2125" y="99"/>
                  </a:lnTo>
                  <a:close/>
                </a:path>
                <a:path w="4250" h="175">
                  <a:moveTo>
                    <a:pt x="2079" y="80"/>
                  </a:moveTo>
                  <a:lnTo>
                    <a:pt x="2070" y="80"/>
                  </a:lnTo>
                  <a:lnTo>
                    <a:pt x="2067" y="82"/>
                  </a:lnTo>
                  <a:lnTo>
                    <a:pt x="2067" y="92"/>
                  </a:lnTo>
                  <a:lnTo>
                    <a:pt x="2065" y="94"/>
                  </a:lnTo>
                  <a:lnTo>
                    <a:pt x="2065" y="97"/>
                  </a:lnTo>
                  <a:lnTo>
                    <a:pt x="2062" y="99"/>
                  </a:lnTo>
                  <a:lnTo>
                    <a:pt x="2062" y="102"/>
                  </a:lnTo>
                  <a:lnTo>
                    <a:pt x="2060" y="104"/>
                  </a:lnTo>
                  <a:lnTo>
                    <a:pt x="2058" y="106"/>
                  </a:lnTo>
                  <a:lnTo>
                    <a:pt x="2065" y="116"/>
                  </a:lnTo>
                  <a:lnTo>
                    <a:pt x="2070" y="111"/>
                  </a:lnTo>
                  <a:lnTo>
                    <a:pt x="2120" y="111"/>
                  </a:lnTo>
                  <a:lnTo>
                    <a:pt x="2132" y="109"/>
                  </a:lnTo>
                  <a:lnTo>
                    <a:pt x="2070" y="106"/>
                  </a:lnTo>
                  <a:lnTo>
                    <a:pt x="2079" y="80"/>
                  </a:lnTo>
                  <a:lnTo>
                    <a:pt x="2079" y="80"/>
                  </a:lnTo>
                  <a:close/>
                </a:path>
                <a:path w="4250" h="175">
                  <a:moveTo>
                    <a:pt x="2142" y="65"/>
                  </a:moveTo>
                  <a:lnTo>
                    <a:pt x="2134" y="75"/>
                  </a:lnTo>
                  <a:lnTo>
                    <a:pt x="2029" y="75"/>
                  </a:lnTo>
                  <a:lnTo>
                    <a:pt x="2034" y="82"/>
                  </a:lnTo>
                  <a:lnTo>
                    <a:pt x="2038" y="80"/>
                  </a:lnTo>
                  <a:lnTo>
                    <a:pt x="2151" y="80"/>
                  </a:lnTo>
                  <a:lnTo>
                    <a:pt x="2142" y="65"/>
                  </a:lnTo>
                  <a:lnTo>
                    <a:pt x="2142" y="65"/>
                  </a:lnTo>
                  <a:close/>
                </a:path>
                <a:path w="4250" h="175">
                  <a:moveTo>
                    <a:pt x="2055" y="58"/>
                  </a:moveTo>
                  <a:lnTo>
                    <a:pt x="2055" y="68"/>
                  </a:lnTo>
                  <a:lnTo>
                    <a:pt x="2062" y="63"/>
                  </a:lnTo>
                  <a:lnTo>
                    <a:pt x="2062" y="58"/>
                  </a:lnTo>
                  <a:lnTo>
                    <a:pt x="2118" y="58"/>
                  </a:lnTo>
                  <a:lnTo>
                    <a:pt x="2055" y="58"/>
                  </a:lnTo>
                  <a:lnTo>
                    <a:pt x="2055" y="58"/>
                  </a:lnTo>
                  <a:close/>
                </a:path>
                <a:path w="4250" h="175">
                  <a:moveTo>
                    <a:pt x="2055" y="15"/>
                  </a:moveTo>
                  <a:lnTo>
                    <a:pt x="2055" y="54"/>
                  </a:lnTo>
                  <a:lnTo>
                    <a:pt x="2062" y="54"/>
                  </a:lnTo>
                  <a:lnTo>
                    <a:pt x="2062" y="15"/>
                  </a:lnTo>
                  <a:lnTo>
                    <a:pt x="2118" y="15"/>
                  </a:lnTo>
                  <a:lnTo>
                    <a:pt x="2055" y="15"/>
                  </a:lnTo>
                  <a:lnTo>
                    <a:pt x="2055" y="15"/>
                  </a:lnTo>
                  <a:close/>
                </a:path>
                <a:path w="4250" h="175">
                  <a:moveTo>
                    <a:pt x="2055" y="5"/>
                  </a:moveTo>
                  <a:lnTo>
                    <a:pt x="2055" y="15"/>
                  </a:lnTo>
                  <a:lnTo>
                    <a:pt x="2118" y="15"/>
                  </a:lnTo>
                  <a:lnTo>
                    <a:pt x="2118" y="54"/>
                  </a:lnTo>
                  <a:lnTo>
                    <a:pt x="2062" y="54"/>
                  </a:lnTo>
                  <a:lnTo>
                    <a:pt x="2055" y="54"/>
                  </a:lnTo>
                  <a:lnTo>
                    <a:pt x="2055" y="58"/>
                  </a:lnTo>
                  <a:lnTo>
                    <a:pt x="2118" y="58"/>
                  </a:lnTo>
                  <a:lnTo>
                    <a:pt x="2118" y="65"/>
                  </a:lnTo>
                  <a:lnTo>
                    <a:pt x="2125" y="61"/>
                  </a:lnTo>
                  <a:lnTo>
                    <a:pt x="2125" y="18"/>
                  </a:lnTo>
                  <a:lnTo>
                    <a:pt x="2130" y="13"/>
                  </a:lnTo>
                  <a:lnTo>
                    <a:pt x="2062" y="13"/>
                  </a:lnTo>
                  <a:lnTo>
                    <a:pt x="2055" y="5"/>
                  </a:lnTo>
                  <a:lnTo>
                    <a:pt x="2055" y="5"/>
                  </a:lnTo>
                  <a:close/>
                </a:path>
                <a:path w="4250" h="175">
                  <a:moveTo>
                    <a:pt x="2120" y="5"/>
                  </a:moveTo>
                  <a:lnTo>
                    <a:pt x="2115" y="13"/>
                  </a:lnTo>
                  <a:lnTo>
                    <a:pt x="2062" y="13"/>
                  </a:lnTo>
                  <a:lnTo>
                    <a:pt x="2130" y="13"/>
                  </a:lnTo>
                  <a:lnTo>
                    <a:pt x="2120" y="5"/>
                  </a:lnTo>
                  <a:lnTo>
                    <a:pt x="2120" y="5"/>
                  </a:lnTo>
                  <a:close/>
                </a:path>
                <a:path w="4250" h="175">
                  <a:moveTo>
                    <a:pt x="2175" y="114"/>
                  </a:moveTo>
                  <a:lnTo>
                    <a:pt x="2175" y="116"/>
                  </a:lnTo>
                  <a:lnTo>
                    <a:pt x="2178" y="118"/>
                  </a:lnTo>
                  <a:lnTo>
                    <a:pt x="2180" y="121"/>
                  </a:lnTo>
                  <a:lnTo>
                    <a:pt x="2182" y="123"/>
                  </a:lnTo>
                  <a:lnTo>
                    <a:pt x="2185" y="125"/>
                  </a:lnTo>
                  <a:lnTo>
                    <a:pt x="2187" y="128"/>
                  </a:lnTo>
                  <a:lnTo>
                    <a:pt x="2190" y="133"/>
                  </a:lnTo>
                  <a:lnTo>
                    <a:pt x="2192" y="135"/>
                  </a:lnTo>
                  <a:lnTo>
                    <a:pt x="2192" y="138"/>
                  </a:lnTo>
                  <a:lnTo>
                    <a:pt x="2194" y="140"/>
                  </a:lnTo>
                  <a:lnTo>
                    <a:pt x="2194" y="142"/>
                  </a:lnTo>
                  <a:lnTo>
                    <a:pt x="2197" y="145"/>
                  </a:lnTo>
                  <a:lnTo>
                    <a:pt x="2197" y="147"/>
                  </a:lnTo>
                  <a:lnTo>
                    <a:pt x="2199" y="152"/>
                  </a:lnTo>
                  <a:lnTo>
                    <a:pt x="2199" y="154"/>
                  </a:lnTo>
                  <a:lnTo>
                    <a:pt x="2202" y="157"/>
                  </a:lnTo>
                  <a:lnTo>
                    <a:pt x="2204" y="157"/>
                  </a:lnTo>
                  <a:lnTo>
                    <a:pt x="2206" y="154"/>
                  </a:lnTo>
                  <a:lnTo>
                    <a:pt x="2209" y="152"/>
                  </a:lnTo>
                  <a:lnTo>
                    <a:pt x="2209" y="142"/>
                  </a:lnTo>
                  <a:lnTo>
                    <a:pt x="2206" y="140"/>
                  </a:lnTo>
                  <a:lnTo>
                    <a:pt x="2206" y="135"/>
                  </a:lnTo>
                  <a:lnTo>
                    <a:pt x="2204" y="133"/>
                  </a:lnTo>
                  <a:lnTo>
                    <a:pt x="2202" y="130"/>
                  </a:lnTo>
                  <a:lnTo>
                    <a:pt x="2199" y="128"/>
                  </a:lnTo>
                  <a:lnTo>
                    <a:pt x="2197" y="125"/>
                  </a:lnTo>
                  <a:lnTo>
                    <a:pt x="2194" y="123"/>
                  </a:lnTo>
                  <a:lnTo>
                    <a:pt x="2192" y="121"/>
                  </a:lnTo>
                  <a:lnTo>
                    <a:pt x="2190" y="121"/>
                  </a:lnTo>
                  <a:lnTo>
                    <a:pt x="2187" y="118"/>
                  </a:lnTo>
                  <a:lnTo>
                    <a:pt x="2185" y="118"/>
                  </a:lnTo>
                  <a:lnTo>
                    <a:pt x="2182" y="116"/>
                  </a:lnTo>
                  <a:lnTo>
                    <a:pt x="2178" y="116"/>
                  </a:lnTo>
                  <a:lnTo>
                    <a:pt x="2175" y="114"/>
                  </a:lnTo>
                  <a:lnTo>
                    <a:pt x="2175" y="114"/>
                  </a:lnTo>
                  <a:close/>
                </a:path>
                <a:path w="4250" h="175">
                  <a:moveTo>
                    <a:pt x="2374" y="138"/>
                  </a:moveTo>
                  <a:lnTo>
                    <a:pt x="2372" y="140"/>
                  </a:lnTo>
                  <a:lnTo>
                    <a:pt x="2370" y="142"/>
                  </a:lnTo>
                  <a:lnTo>
                    <a:pt x="2367" y="142"/>
                  </a:lnTo>
                  <a:lnTo>
                    <a:pt x="2365" y="145"/>
                  </a:lnTo>
                  <a:lnTo>
                    <a:pt x="2362" y="147"/>
                  </a:lnTo>
                  <a:lnTo>
                    <a:pt x="2362" y="150"/>
                  </a:lnTo>
                  <a:lnTo>
                    <a:pt x="2360" y="152"/>
                  </a:lnTo>
                  <a:lnTo>
                    <a:pt x="2358" y="154"/>
                  </a:lnTo>
                  <a:lnTo>
                    <a:pt x="2355" y="157"/>
                  </a:lnTo>
                  <a:lnTo>
                    <a:pt x="2350" y="157"/>
                  </a:lnTo>
                  <a:lnTo>
                    <a:pt x="2348" y="159"/>
                  </a:lnTo>
                  <a:lnTo>
                    <a:pt x="2346" y="162"/>
                  </a:lnTo>
                  <a:lnTo>
                    <a:pt x="2343" y="164"/>
                  </a:lnTo>
                  <a:lnTo>
                    <a:pt x="2341" y="164"/>
                  </a:lnTo>
                  <a:lnTo>
                    <a:pt x="2338" y="166"/>
                  </a:lnTo>
                  <a:lnTo>
                    <a:pt x="2338" y="169"/>
                  </a:lnTo>
                  <a:lnTo>
                    <a:pt x="2341" y="169"/>
                  </a:lnTo>
                  <a:lnTo>
                    <a:pt x="2343" y="166"/>
                  </a:lnTo>
                  <a:lnTo>
                    <a:pt x="2346" y="166"/>
                  </a:lnTo>
                  <a:lnTo>
                    <a:pt x="2348" y="164"/>
                  </a:lnTo>
                  <a:lnTo>
                    <a:pt x="2350" y="164"/>
                  </a:lnTo>
                  <a:lnTo>
                    <a:pt x="2353" y="162"/>
                  </a:lnTo>
                  <a:lnTo>
                    <a:pt x="2355" y="162"/>
                  </a:lnTo>
                  <a:lnTo>
                    <a:pt x="2358" y="159"/>
                  </a:lnTo>
                  <a:lnTo>
                    <a:pt x="2360" y="159"/>
                  </a:lnTo>
                  <a:lnTo>
                    <a:pt x="2362" y="157"/>
                  </a:lnTo>
                  <a:lnTo>
                    <a:pt x="2365" y="154"/>
                  </a:lnTo>
                  <a:lnTo>
                    <a:pt x="2367" y="152"/>
                  </a:lnTo>
                  <a:lnTo>
                    <a:pt x="2370" y="150"/>
                  </a:lnTo>
                  <a:lnTo>
                    <a:pt x="2372" y="150"/>
                  </a:lnTo>
                  <a:lnTo>
                    <a:pt x="2374" y="147"/>
                  </a:lnTo>
                  <a:lnTo>
                    <a:pt x="2377" y="145"/>
                  </a:lnTo>
                  <a:lnTo>
                    <a:pt x="2379" y="142"/>
                  </a:lnTo>
                  <a:lnTo>
                    <a:pt x="2382" y="140"/>
                  </a:lnTo>
                  <a:lnTo>
                    <a:pt x="2384" y="138"/>
                  </a:lnTo>
                  <a:lnTo>
                    <a:pt x="2374" y="138"/>
                  </a:lnTo>
                  <a:lnTo>
                    <a:pt x="2374" y="138"/>
                  </a:lnTo>
                  <a:close/>
                </a:path>
                <a:path w="4250" h="175">
                  <a:moveTo>
                    <a:pt x="2422" y="128"/>
                  </a:moveTo>
                  <a:lnTo>
                    <a:pt x="2418" y="157"/>
                  </a:lnTo>
                  <a:lnTo>
                    <a:pt x="2401" y="159"/>
                  </a:lnTo>
                  <a:lnTo>
                    <a:pt x="2403" y="159"/>
                  </a:lnTo>
                  <a:lnTo>
                    <a:pt x="2406" y="162"/>
                  </a:lnTo>
                  <a:lnTo>
                    <a:pt x="2408" y="164"/>
                  </a:lnTo>
                  <a:lnTo>
                    <a:pt x="2413" y="166"/>
                  </a:lnTo>
                  <a:lnTo>
                    <a:pt x="2415" y="166"/>
                  </a:lnTo>
                  <a:lnTo>
                    <a:pt x="2418" y="169"/>
                  </a:lnTo>
                  <a:lnTo>
                    <a:pt x="2420" y="169"/>
                  </a:lnTo>
                  <a:lnTo>
                    <a:pt x="2422" y="171"/>
                  </a:lnTo>
                  <a:lnTo>
                    <a:pt x="2427" y="171"/>
                  </a:lnTo>
                  <a:lnTo>
                    <a:pt x="2425" y="166"/>
                  </a:lnTo>
                  <a:lnTo>
                    <a:pt x="2425" y="130"/>
                  </a:lnTo>
                  <a:lnTo>
                    <a:pt x="2425" y="128"/>
                  </a:lnTo>
                  <a:lnTo>
                    <a:pt x="2422" y="128"/>
                  </a:lnTo>
                  <a:lnTo>
                    <a:pt x="2422" y="128"/>
                  </a:lnTo>
                  <a:close/>
                </a:path>
                <a:path w="4250" h="175">
                  <a:moveTo>
                    <a:pt x="2401" y="85"/>
                  </a:moveTo>
                  <a:lnTo>
                    <a:pt x="2401" y="87"/>
                  </a:lnTo>
                  <a:lnTo>
                    <a:pt x="2398" y="90"/>
                  </a:lnTo>
                  <a:lnTo>
                    <a:pt x="2398" y="97"/>
                  </a:lnTo>
                  <a:lnTo>
                    <a:pt x="2396" y="99"/>
                  </a:lnTo>
                  <a:lnTo>
                    <a:pt x="2396" y="104"/>
                  </a:lnTo>
                  <a:lnTo>
                    <a:pt x="2394" y="106"/>
                  </a:lnTo>
                  <a:lnTo>
                    <a:pt x="2391" y="111"/>
                  </a:lnTo>
                  <a:lnTo>
                    <a:pt x="2391" y="114"/>
                  </a:lnTo>
                  <a:lnTo>
                    <a:pt x="2389" y="116"/>
                  </a:lnTo>
                  <a:lnTo>
                    <a:pt x="2386" y="118"/>
                  </a:lnTo>
                  <a:lnTo>
                    <a:pt x="2386" y="123"/>
                  </a:lnTo>
                  <a:lnTo>
                    <a:pt x="2394" y="123"/>
                  </a:lnTo>
                  <a:lnTo>
                    <a:pt x="2396" y="121"/>
                  </a:lnTo>
                  <a:lnTo>
                    <a:pt x="2398" y="116"/>
                  </a:lnTo>
                  <a:lnTo>
                    <a:pt x="2398" y="114"/>
                  </a:lnTo>
                  <a:lnTo>
                    <a:pt x="2401" y="111"/>
                  </a:lnTo>
                  <a:lnTo>
                    <a:pt x="2403" y="106"/>
                  </a:lnTo>
                  <a:lnTo>
                    <a:pt x="2403" y="104"/>
                  </a:lnTo>
                  <a:lnTo>
                    <a:pt x="2406" y="99"/>
                  </a:lnTo>
                  <a:lnTo>
                    <a:pt x="2410" y="97"/>
                  </a:lnTo>
                  <a:lnTo>
                    <a:pt x="2401" y="85"/>
                  </a:lnTo>
                  <a:lnTo>
                    <a:pt x="2401" y="85"/>
                  </a:lnTo>
                  <a:close/>
                </a:path>
                <a:path w="4250" h="175">
                  <a:moveTo>
                    <a:pt x="2379" y="80"/>
                  </a:moveTo>
                  <a:lnTo>
                    <a:pt x="2370" y="80"/>
                  </a:lnTo>
                  <a:lnTo>
                    <a:pt x="2372" y="85"/>
                  </a:lnTo>
                  <a:lnTo>
                    <a:pt x="2372" y="102"/>
                  </a:lnTo>
                  <a:lnTo>
                    <a:pt x="2374" y="104"/>
                  </a:lnTo>
                  <a:lnTo>
                    <a:pt x="2374" y="111"/>
                  </a:lnTo>
                  <a:lnTo>
                    <a:pt x="2377" y="114"/>
                  </a:lnTo>
                  <a:lnTo>
                    <a:pt x="2377" y="123"/>
                  </a:lnTo>
                  <a:lnTo>
                    <a:pt x="2379" y="128"/>
                  </a:lnTo>
                  <a:lnTo>
                    <a:pt x="2379" y="130"/>
                  </a:lnTo>
                  <a:lnTo>
                    <a:pt x="2377" y="133"/>
                  </a:lnTo>
                  <a:lnTo>
                    <a:pt x="2377" y="135"/>
                  </a:lnTo>
                  <a:lnTo>
                    <a:pt x="2374" y="138"/>
                  </a:lnTo>
                  <a:lnTo>
                    <a:pt x="2384" y="138"/>
                  </a:lnTo>
                  <a:lnTo>
                    <a:pt x="2386" y="142"/>
                  </a:lnTo>
                  <a:lnTo>
                    <a:pt x="2389" y="145"/>
                  </a:lnTo>
                  <a:lnTo>
                    <a:pt x="2391" y="147"/>
                  </a:lnTo>
                  <a:lnTo>
                    <a:pt x="2394" y="150"/>
                  </a:lnTo>
                  <a:lnTo>
                    <a:pt x="2396" y="152"/>
                  </a:lnTo>
                  <a:lnTo>
                    <a:pt x="2398" y="154"/>
                  </a:lnTo>
                  <a:lnTo>
                    <a:pt x="2398" y="157"/>
                  </a:lnTo>
                  <a:lnTo>
                    <a:pt x="2401" y="159"/>
                  </a:lnTo>
                  <a:lnTo>
                    <a:pt x="2418" y="157"/>
                  </a:lnTo>
                  <a:lnTo>
                    <a:pt x="2413" y="154"/>
                  </a:lnTo>
                  <a:lnTo>
                    <a:pt x="2410" y="152"/>
                  </a:lnTo>
                  <a:lnTo>
                    <a:pt x="2408" y="152"/>
                  </a:lnTo>
                  <a:lnTo>
                    <a:pt x="2406" y="150"/>
                  </a:lnTo>
                  <a:lnTo>
                    <a:pt x="2403" y="147"/>
                  </a:lnTo>
                  <a:lnTo>
                    <a:pt x="2403" y="145"/>
                  </a:lnTo>
                  <a:lnTo>
                    <a:pt x="2401" y="142"/>
                  </a:lnTo>
                  <a:lnTo>
                    <a:pt x="2398" y="140"/>
                  </a:lnTo>
                  <a:lnTo>
                    <a:pt x="2396" y="138"/>
                  </a:lnTo>
                  <a:lnTo>
                    <a:pt x="2394" y="135"/>
                  </a:lnTo>
                  <a:lnTo>
                    <a:pt x="2391" y="133"/>
                  </a:lnTo>
                  <a:lnTo>
                    <a:pt x="2389" y="130"/>
                  </a:lnTo>
                  <a:lnTo>
                    <a:pt x="2391" y="128"/>
                  </a:lnTo>
                  <a:lnTo>
                    <a:pt x="2394" y="125"/>
                  </a:lnTo>
                  <a:lnTo>
                    <a:pt x="2394" y="123"/>
                  </a:lnTo>
                  <a:lnTo>
                    <a:pt x="2386" y="123"/>
                  </a:lnTo>
                  <a:lnTo>
                    <a:pt x="2384" y="121"/>
                  </a:lnTo>
                  <a:lnTo>
                    <a:pt x="2384" y="114"/>
                  </a:lnTo>
                  <a:lnTo>
                    <a:pt x="2382" y="111"/>
                  </a:lnTo>
                  <a:lnTo>
                    <a:pt x="2382" y="102"/>
                  </a:lnTo>
                  <a:lnTo>
                    <a:pt x="2379" y="97"/>
                  </a:lnTo>
                  <a:lnTo>
                    <a:pt x="2379" y="80"/>
                  </a:lnTo>
                  <a:lnTo>
                    <a:pt x="2379" y="80"/>
                  </a:lnTo>
                  <a:close/>
                </a:path>
                <a:path w="4250" h="175">
                  <a:moveTo>
                    <a:pt x="2324" y="65"/>
                  </a:moveTo>
                  <a:lnTo>
                    <a:pt x="2324" y="75"/>
                  </a:lnTo>
                  <a:lnTo>
                    <a:pt x="2377" y="75"/>
                  </a:lnTo>
                  <a:lnTo>
                    <a:pt x="2334" y="75"/>
                  </a:lnTo>
                  <a:lnTo>
                    <a:pt x="2324" y="65"/>
                  </a:lnTo>
                  <a:lnTo>
                    <a:pt x="2324" y="65"/>
                  </a:lnTo>
                  <a:close/>
                </a:path>
                <a:path w="4250" h="175">
                  <a:moveTo>
                    <a:pt x="2418" y="63"/>
                  </a:moveTo>
                  <a:lnTo>
                    <a:pt x="2408" y="75"/>
                  </a:lnTo>
                  <a:lnTo>
                    <a:pt x="2324" y="75"/>
                  </a:lnTo>
                  <a:lnTo>
                    <a:pt x="2324" y="78"/>
                  </a:lnTo>
                  <a:lnTo>
                    <a:pt x="2324" y="128"/>
                  </a:lnTo>
                  <a:lnTo>
                    <a:pt x="2322" y="130"/>
                  </a:lnTo>
                  <a:lnTo>
                    <a:pt x="2322" y="140"/>
                  </a:lnTo>
                  <a:lnTo>
                    <a:pt x="2319" y="142"/>
                  </a:lnTo>
                  <a:lnTo>
                    <a:pt x="2319" y="150"/>
                  </a:lnTo>
                  <a:lnTo>
                    <a:pt x="2317" y="152"/>
                  </a:lnTo>
                  <a:lnTo>
                    <a:pt x="2314" y="157"/>
                  </a:lnTo>
                  <a:lnTo>
                    <a:pt x="2314" y="159"/>
                  </a:lnTo>
                  <a:lnTo>
                    <a:pt x="2312" y="162"/>
                  </a:lnTo>
                  <a:lnTo>
                    <a:pt x="2310" y="164"/>
                  </a:lnTo>
                  <a:lnTo>
                    <a:pt x="2310" y="169"/>
                  </a:lnTo>
                  <a:lnTo>
                    <a:pt x="2307" y="171"/>
                  </a:lnTo>
                  <a:lnTo>
                    <a:pt x="2307" y="174"/>
                  </a:lnTo>
                  <a:lnTo>
                    <a:pt x="2310" y="171"/>
                  </a:lnTo>
                  <a:lnTo>
                    <a:pt x="2312" y="169"/>
                  </a:lnTo>
                  <a:lnTo>
                    <a:pt x="2314" y="166"/>
                  </a:lnTo>
                  <a:lnTo>
                    <a:pt x="2317" y="164"/>
                  </a:lnTo>
                  <a:lnTo>
                    <a:pt x="2317" y="162"/>
                  </a:lnTo>
                  <a:lnTo>
                    <a:pt x="2319" y="159"/>
                  </a:lnTo>
                  <a:lnTo>
                    <a:pt x="2322" y="157"/>
                  </a:lnTo>
                  <a:lnTo>
                    <a:pt x="2322" y="152"/>
                  </a:lnTo>
                  <a:lnTo>
                    <a:pt x="2324" y="150"/>
                  </a:lnTo>
                  <a:lnTo>
                    <a:pt x="2326" y="147"/>
                  </a:lnTo>
                  <a:lnTo>
                    <a:pt x="2326" y="145"/>
                  </a:lnTo>
                  <a:lnTo>
                    <a:pt x="2329" y="140"/>
                  </a:lnTo>
                  <a:lnTo>
                    <a:pt x="2329" y="133"/>
                  </a:lnTo>
                  <a:lnTo>
                    <a:pt x="2331" y="130"/>
                  </a:lnTo>
                  <a:lnTo>
                    <a:pt x="2331" y="109"/>
                  </a:lnTo>
                  <a:lnTo>
                    <a:pt x="2334" y="104"/>
                  </a:lnTo>
                  <a:lnTo>
                    <a:pt x="2334" y="80"/>
                  </a:lnTo>
                  <a:lnTo>
                    <a:pt x="2370" y="80"/>
                  </a:lnTo>
                  <a:lnTo>
                    <a:pt x="2427" y="80"/>
                  </a:lnTo>
                  <a:lnTo>
                    <a:pt x="2418" y="63"/>
                  </a:lnTo>
                  <a:lnTo>
                    <a:pt x="2418" y="63"/>
                  </a:lnTo>
                  <a:close/>
                </a:path>
                <a:path w="4250" h="175">
                  <a:moveTo>
                    <a:pt x="2391" y="49"/>
                  </a:moveTo>
                  <a:lnTo>
                    <a:pt x="2391" y="51"/>
                  </a:lnTo>
                  <a:lnTo>
                    <a:pt x="2394" y="54"/>
                  </a:lnTo>
                  <a:lnTo>
                    <a:pt x="2396" y="56"/>
                  </a:lnTo>
                  <a:lnTo>
                    <a:pt x="2398" y="61"/>
                  </a:lnTo>
                  <a:lnTo>
                    <a:pt x="2401" y="63"/>
                  </a:lnTo>
                  <a:lnTo>
                    <a:pt x="2401" y="65"/>
                  </a:lnTo>
                  <a:lnTo>
                    <a:pt x="2403" y="68"/>
                  </a:lnTo>
                  <a:lnTo>
                    <a:pt x="2403" y="73"/>
                  </a:lnTo>
                  <a:lnTo>
                    <a:pt x="2406" y="73"/>
                  </a:lnTo>
                  <a:lnTo>
                    <a:pt x="2408" y="68"/>
                  </a:lnTo>
                  <a:lnTo>
                    <a:pt x="2408" y="65"/>
                  </a:lnTo>
                  <a:lnTo>
                    <a:pt x="2410" y="63"/>
                  </a:lnTo>
                  <a:lnTo>
                    <a:pt x="2410" y="61"/>
                  </a:lnTo>
                  <a:lnTo>
                    <a:pt x="2408" y="58"/>
                  </a:lnTo>
                  <a:lnTo>
                    <a:pt x="2406" y="56"/>
                  </a:lnTo>
                  <a:lnTo>
                    <a:pt x="2403" y="54"/>
                  </a:lnTo>
                  <a:lnTo>
                    <a:pt x="2401" y="54"/>
                  </a:lnTo>
                  <a:lnTo>
                    <a:pt x="2398" y="51"/>
                  </a:lnTo>
                  <a:lnTo>
                    <a:pt x="2396" y="49"/>
                  </a:lnTo>
                  <a:lnTo>
                    <a:pt x="2391" y="49"/>
                  </a:lnTo>
                  <a:lnTo>
                    <a:pt x="2391" y="49"/>
                  </a:lnTo>
                  <a:close/>
                </a:path>
                <a:path w="4250" h="175">
                  <a:moveTo>
                    <a:pt x="2367" y="46"/>
                  </a:moveTo>
                  <a:lnTo>
                    <a:pt x="2370" y="49"/>
                  </a:lnTo>
                  <a:lnTo>
                    <a:pt x="2370" y="75"/>
                  </a:lnTo>
                  <a:lnTo>
                    <a:pt x="2334" y="75"/>
                  </a:lnTo>
                  <a:lnTo>
                    <a:pt x="2377" y="75"/>
                  </a:lnTo>
                  <a:lnTo>
                    <a:pt x="2377" y="70"/>
                  </a:lnTo>
                  <a:lnTo>
                    <a:pt x="2377" y="58"/>
                  </a:lnTo>
                  <a:lnTo>
                    <a:pt x="2382" y="56"/>
                  </a:lnTo>
                  <a:lnTo>
                    <a:pt x="2367" y="46"/>
                  </a:lnTo>
                  <a:lnTo>
                    <a:pt x="2367" y="46"/>
                  </a:lnTo>
                  <a:close/>
                </a:path>
                <a:path w="4250" h="175">
                  <a:moveTo>
                    <a:pt x="2346" y="32"/>
                  </a:moveTo>
                  <a:lnTo>
                    <a:pt x="2346" y="54"/>
                  </a:lnTo>
                  <a:lnTo>
                    <a:pt x="2355" y="49"/>
                  </a:lnTo>
                  <a:lnTo>
                    <a:pt x="2355" y="32"/>
                  </a:lnTo>
                  <a:lnTo>
                    <a:pt x="2384" y="32"/>
                  </a:lnTo>
                  <a:lnTo>
                    <a:pt x="2346" y="32"/>
                  </a:lnTo>
                  <a:lnTo>
                    <a:pt x="2346" y="32"/>
                  </a:lnTo>
                  <a:close/>
                </a:path>
                <a:path w="4250" h="175">
                  <a:moveTo>
                    <a:pt x="2391" y="32"/>
                  </a:moveTo>
                  <a:lnTo>
                    <a:pt x="2346" y="32"/>
                  </a:lnTo>
                  <a:lnTo>
                    <a:pt x="2384" y="32"/>
                  </a:lnTo>
                  <a:lnTo>
                    <a:pt x="2384" y="51"/>
                  </a:lnTo>
                  <a:lnTo>
                    <a:pt x="2391" y="46"/>
                  </a:lnTo>
                  <a:lnTo>
                    <a:pt x="2391" y="32"/>
                  </a:lnTo>
                  <a:lnTo>
                    <a:pt x="2391" y="32"/>
                  </a:lnTo>
                  <a:close/>
                </a:path>
                <a:path w="4250" h="175">
                  <a:moveTo>
                    <a:pt x="2418" y="15"/>
                  </a:moveTo>
                  <a:lnTo>
                    <a:pt x="2410" y="27"/>
                  </a:lnTo>
                  <a:lnTo>
                    <a:pt x="2307" y="27"/>
                  </a:lnTo>
                  <a:lnTo>
                    <a:pt x="2312" y="32"/>
                  </a:lnTo>
                  <a:lnTo>
                    <a:pt x="2430" y="32"/>
                  </a:lnTo>
                  <a:lnTo>
                    <a:pt x="2418" y="15"/>
                  </a:lnTo>
                  <a:lnTo>
                    <a:pt x="2418" y="15"/>
                  </a:lnTo>
                  <a:close/>
                </a:path>
                <a:path w="4250" h="175">
                  <a:moveTo>
                    <a:pt x="2384" y="3"/>
                  </a:moveTo>
                  <a:lnTo>
                    <a:pt x="2384" y="27"/>
                  </a:lnTo>
                  <a:lnTo>
                    <a:pt x="2391" y="27"/>
                  </a:lnTo>
                  <a:lnTo>
                    <a:pt x="2391" y="15"/>
                  </a:lnTo>
                  <a:lnTo>
                    <a:pt x="2396" y="10"/>
                  </a:lnTo>
                  <a:lnTo>
                    <a:pt x="2384" y="3"/>
                  </a:lnTo>
                  <a:lnTo>
                    <a:pt x="2384" y="3"/>
                  </a:lnTo>
                  <a:close/>
                </a:path>
                <a:path w="4250" h="175">
                  <a:moveTo>
                    <a:pt x="2346" y="3"/>
                  </a:moveTo>
                  <a:lnTo>
                    <a:pt x="2346" y="27"/>
                  </a:lnTo>
                  <a:lnTo>
                    <a:pt x="2355" y="27"/>
                  </a:lnTo>
                  <a:lnTo>
                    <a:pt x="2355" y="15"/>
                  </a:lnTo>
                  <a:lnTo>
                    <a:pt x="2360" y="10"/>
                  </a:lnTo>
                  <a:lnTo>
                    <a:pt x="2346" y="3"/>
                  </a:lnTo>
                  <a:lnTo>
                    <a:pt x="2346" y="3"/>
                  </a:lnTo>
                  <a:close/>
                </a:path>
                <a:path w="4250" h="175">
                  <a:moveTo>
                    <a:pt x="2485" y="154"/>
                  </a:moveTo>
                  <a:lnTo>
                    <a:pt x="2485" y="169"/>
                  </a:lnTo>
                  <a:lnTo>
                    <a:pt x="2494" y="166"/>
                  </a:lnTo>
                  <a:lnTo>
                    <a:pt x="2494" y="157"/>
                  </a:lnTo>
                  <a:lnTo>
                    <a:pt x="2547" y="157"/>
                  </a:lnTo>
                  <a:lnTo>
                    <a:pt x="2485" y="154"/>
                  </a:lnTo>
                  <a:lnTo>
                    <a:pt x="2485" y="154"/>
                  </a:lnTo>
                  <a:close/>
                </a:path>
                <a:path w="4250" h="175">
                  <a:moveTo>
                    <a:pt x="2478" y="114"/>
                  </a:moveTo>
                  <a:lnTo>
                    <a:pt x="2475" y="114"/>
                  </a:lnTo>
                  <a:lnTo>
                    <a:pt x="2473" y="116"/>
                  </a:lnTo>
                  <a:lnTo>
                    <a:pt x="2470" y="118"/>
                  </a:lnTo>
                  <a:lnTo>
                    <a:pt x="2468" y="118"/>
                  </a:lnTo>
                  <a:lnTo>
                    <a:pt x="2466" y="121"/>
                  </a:lnTo>
                  <a:lnTo>
                    <a:pt x="2463" y="123"/>
                  </a:lnTo>
                  <a:lnTo>
                    <a:pt x="2458" y="125"/>
                  </a:lnTo>
                  <a:lnTo>
                    <a:pt x="2456" y="125"/>
                  </a:lnTo>
                  <a:lnTo>
                    <a:pt x="2454" y="128"/>
                  </a:lnTo>
                  <a:lnTo>
                    <a:pt x="2451" y="128"/>
                  </a:lnTo>
                  <a:lnTo>
                    <a:pt x="2449" y="130"/>
                  </a:lnTo>
                  <a:lnTo>
                    <a:pt x="2446" y="133"/>
                  </a:lnTo>
                  <a:lnTo>
                    <a:pt x="2446" y="135"/>
                  </a:lnTo>
                  <a:lnTo>
                    <a:pt x="2446" y="133"/>
                  </a:lnTo>
                  <a:lnTo>
                    <a:pt x="2454" y="133"/>
                  </a:lnTo>
                  <a:lnTo>
                    <a:pt x="2456" y="130"/>
                  </a:lnTo>
                  <a:lnTo>
                    <a:pt x="2458" y="130"/>
                  </a:lnTo>
                  <a:lnTo>
                    <a:pt x="2461" y="128"/>
                  </a:lnTo>
                  <a:lnTo>
                    <a:pt x="2463" y="128"/>
                  </a:lnTo>
                  <a:lnTo>
                    <a:pt x="2466" y="125"/>
                  </a:lnTo>
                  <a:lnTo>
                    <a:pt x="2468" y="125"/>
                  </a:lnTo>
                  <a:lnTo>
                    <a:pt x="2470" y="123"/>
                  </a:lnTo>
                  <a:lnTo>
                    <a:pt x="2473" y="123"/>
                  </a:lnTo>
                  <a:lnTo>
                    <a:pt x="2475" y="121"/>
                  </a:lnTo>
                  <a:lnTo>
                    <a:pt x="2478" y="118"/>
                  </a:lnTo>
                  <a:lnTo>
                    <a:pt x="2480" y="118"/>
                  </a:lnTo>
                  <a:lnTo>
                    <a:pt x="2485" y="116"/>
                  </a:lnTo>
                  <a:lnTo>
                    <a:pt x="2487" y="114"/>
                  </a:lnTo>
                  <a:lnTo>
                    <a:pt x="2478" y="114"/>
                  </a:lnTo>
                  <a:lnTo>
                    <a:pt x="2478" y="114"/>
                  </a:lnTo>
                  <a:close/>
                </a:path>
                <a:path w="4250" h="175">
                  <a:moveTo>
                    <a:pt x="2482" y="106"/>
                  </a:moveTo>
                  <a:lnTo>
                    <a:pt x="2482" y="109"/>
                  </a:lnTo>
                  <a:lnTo>
                    <a:pt x="2480" y="111"/>
                  </a:lnTo>
                  <a:lnTo>
                    <a:pt x="2478" y="114"/>
                  </a:lnTo>
                  <a:lnTo>
                    <a:pt x="2487" y="114"/>
                  </a:lnTo>
                  <a:lnTo>
                    <a:pt x="2487" y="135"/>
                  </a:lnTo>
                  <a:lnTo>
                    <a:pt x="2487" y="147"/>
                  </a:lnTo>
                  <a:lnTo>
                    <a:pt x="2485" y="150"/>
                  </a:lnTo>
                  <a:lnTo>
                    <a:pt x="2485" y="154"/>
                  </a:lnTo>
                  <a:lnTo>
                    <a:pt x="2547" y="157"/>
                  </a:lnTo>
                  <a:lnTo>
                    <a:pt x="2547" y="169"/>
                  </a:lnTo>
                  <a:lnTo>
                    <a:pt x="2557" y="162"/>
                  </a:lnTo>
                  <a:lnTo>
                    <a:pt x="2557" y="152"/>
                  </a:lnTo>
                  <a:lnTo>
                    <a:pt x="2494" y="152"/>
                  </a:lnTo>
                  <a:lnTo>
                    <a:pt x="2494" y="109"/>
                  </a:lnTo>
                  <a:lnTo>
                    <a:pt x="2547" y="109"/>
                  </a:lnTo>
                  <a:lnTo>
                    <a:pt x="2482" y="106"/>
                  </a:lnTo>
                  <a:lnTo>
                    <a:pt x="2482" y="106"/>
                  </a:lnTo>
                  <a:close/>
                </a:path>
                <a:path w="4250" h="175">
                  <a:moveTo>
                    <a:pt x="2552" y="97"/>
                  </a:moveTo>
                  <a:lnTo>
                    <a:pt x="2547" y="104"/>
                  </a:lnTo>
                  <a:lnTo>
                    <a:pt x="2485" y="104"/>
                  </a:lnTo>
                  <a:lnTo>
                    <a:pt x="2482" y="106"/>
                  </a:lnTo>
                  <a:lnTo>
                    <a:pt x="2547" y="109"/>
                  </a:lnTo>
                  <a:lnTo>
                    <a:pt x="2547" y="152"/>
                  </a:lnTo>
                  <a:lnTo>
                    <a:pt x="2494" y="152"/>
                  </a:lnTo>
                  <a:lnTo>
                    <a:pt x="2557" y="152"/>
                  </a:lnTo>
                  <a:lnTo>
                    <a:pt x="2557" y="150"/>
                  </a:lnTo>
                  <a:lnTo>
                    <a:pt x="2557" y="111"/>
                  </a:lnTo>
                  <a:lnTo>
                    <a:pt x="2559" y="106"/>
                  </a:lnTo>
                  <a:lnTo>
                    <a:pt x="2552" y="97"/>
                  </a:lnTo>
                  <a:lnTo>
                    <a:pt x="2552" y="97"/>
                  </a:lnTo>
                  <a:close/>
                </a:path>
                <a:path w="4250" h="175">
                  <a:moveTo>
                    <a:pt x="2487" y="97"/>
                  </a:moveTo>
                  <a:lnTo>
                    <a:pt x="2487" y="104"/>
                  </a:lnTo>
                  <a:lnTo>
                    <a:pt x="2485" y="104"/>
                  </a:lnTo>
                  <a:lnTo>
                    <a:pt x="2499" y="104"/>
                  </a:lnTo>
                  <a:lnTo>
                    <a:pt x="2502" y="102"/>
                  </a:lnTo>
                  <a:lnTo>
                    <a:pt x="2492" y="99"/>
                  </a:lnTo>
                  <a:lnTo>
                    <a:pt x="2487" y="97"/>
                  </a:lnTo>
                  <a:lnTo>
                    <a:pt x="2487" y="97"/>
                  </a:lnTo>
                  <a:close/>
                </a:path>
                <a:path w="4250" h="175">
                  <a:moveTo>
                    <a:pt x="2475" y="54"/>
                  </a:moveTo>
                  <a:lnTo>
                    <a:pt x="2473" y="58"/>
                  </a:lnTo>
                  <a:lnTo>
                    <a:pt x="2470" y="61"/>
                  </a:lnTo>
                  <a:lnTo>
                    <a:pt x="2468" y="63"/>
                  </a:lnTo>
                  <a:lnTo>
                    <a:pt x="2468" y="65"/>
                  </a:lnTo>
                  <a:lnTo>
                    <a:pt x="2466" y="68"/>
                  </a:lnTo>
                  <a:lnTo>
                    <a:pt x="2463" y="70"/>
                  </a:lnTo>
                  <a:lnTo>
                    <a:pt x="2461" y="73"/>
                  </a:lnTo>
                  <a:lnTo>
                    <a:pt x="2458" y="75"/>
                  </a:lnTo>
                  <a:lnTo>
                    <a:pt x="2456" y="78"/>
                  </a:lnTo>
                  <a:lnTo>
                    <a:pt x="2456" y="82"/>
                  </a:lnTo>
                  <a:lnTo>
                    <a:pt x="2458" y="80"/>
                  </a:lnTo>
                  <a:lnTo>
                    <a:pt x="2461" y="80"/>
                  </a:lnTo>
                  <a:lnTo>
                    <a:pt x="2461" y="78"/>
                  </a:lnTo>
                  <a:lnTo>
                    <a:pt x="2463" y="75"/>
                  </a:lnTo>
                  <a:lnTo>
                    <a:pt x="2466" y="73"/>
                  </a:lnTo>
                  <a:lnTo>
                    <a:pt x="2468" y="70"/>
                  </a:lnTo>
                  <a:lnTo>
                    <a:pt x="2470" y="68"/>
                  </a:lnTo>
                  <a:lnTo>
                    <a:pt x="2473" y="68"/>
                  </a:lnTo>
                  <a:lnTo>
                    <a:pt x="2475" y="65"/>
                  </a:lnTo>
                  <a:lnTo>
                    <a:pt x="2475" y="61"/>
                  </a:lnTo>
                  <a:lnTo>
                    <a:pt x="2478" y="58"/>
                  </a:lnTo>
                  <a:lnTo>
                    <a:pt x="2480" y="56"/>
                  </a:lnTo>
                  <a:lnTo>
                    <a:pt x="2482" y="56"/>
                  </a:lnTo>
                  <a:lnTo>
                    <a:pt x="2475" y="54"/>
                  </a:lnTo>
                  <a:lnTo>
                    <a:pt x="2475" y="54"/>
                  </a:lnTo>
                  <a:close/>
                </a:path>
                <a:path w="4250" h="175">
                  <a:moveTo>
                    <a:pt x="2557" y="34"/>
                  </a:moveTo>
                  <a:lnTo>
                    <a:pt x="2542" y="34"/>
                  </a:lnTo>
                  <a:lnTo>
                    <a:pt x="2540" y="37"/>
                  </a:lnTo>
                  <a:lnTo>
                    <a:pt x="2538" y="39"/>
                  </a:lnTo>
                  <a:lnTo>
                    <a:pt x="2538" y="44"/>
                  </a:lnTo>
                  <a:lnTo>
                    <a:pt x="2535" y="46"/>
                  </a:lnTo>
                  <a:lnTo>
                    <a:pt x="2533" y="49"/>
                  </a:lnTo>
                  <a:lnTo>
                    <a:pt x="2533" y="51"/>
                  </a:lnTo>
                  <a:lnTo>
                    <a:pt x="2530" y="54"/>
                  </a:lnTo>
                  <a:lnTo>
                    <a:pt x="2528" y="58"/>
                  </a:lnTo>
                  <a:lnTo>
                    <a:pt x="2526" y="61"/>
                  </a:lnTo>
                  <a:lnTo>
                    <a:pt x="2526" y="63"/>
                  </a:lnTo>
                  <a:lnTo>
                    <a:pt x="2523" y="65"/>
                  </a:lnTo>
                  <a:lnTo>
                    <a:pt x="2521" y="68"/>
                  </a:lnTo>
                  <a:lnTo>
                    <a:pt x="2518" y="70"/>
                  </a:lnTo>
                  <a:lnTo>
                    <a:pt x="2516" y="75"/>
                  </a:lnTo>
                  <a:lnTo>
                    <a:pt x="2514" y="78"/>
                  </a:lnTo>
                  <a:lnTo>
                    <a:pt x="2511" y="80"/>
                  </a:lnTo>
                  <a:lnTo>
                    <a:pt x="2509" y="82"/>
                  </a:lnTo>
                  <a:lnTo>
                    <a:pt x="2506" y="85"/>
                  </a:lnTo>
                  <a:lnTo>
                    <a:pt x="2504" y="87"/>
                  </a:lnTo>
                  <a:lnTo>
                    <a:pt x="2502" y="90"/>
                  </a:lnTo>
                  <a:lnTo>
                    <a:pt x="2502" y="92"/>
                  </a:lnTo>
                  <a:lnTo>
                    <a:pt x="2499" y="94"/>
                  </a:lnTo>
                  <a:lnTo>
                    <a:pt x="2497" y="97"/>
                  </a:lnTo>
                  <a:lnTo>
                    <a:pt x="2494" y="99"/>
                  </a:lnTo>
                  <a:lnTo>
                    <a:pt x="2492" y="99"/>
                  </a:lnTo>
                  <a:lnTo>
                    <a:pt x="2502" y="102"/>
                  </a:lnTo>
                  <a:lnTo>
                    <a:pt x="2504" y="99"/>
                  </a:lnTo>
                  <a:lnTo>
                    <a:pt x="2506" y="97"/>
                  </a:lnTo>
                  <a:lnTo>
                    <a:pt x="2509" y="94"/>
                  </a:lnTo>
                  <a:lnTo>
                    <a:pt x="2511" y="92"/>
                  </a:lnTo>
                  <a:lnTo>
                    <a:pt x="2514" y="90"/>
                  </a:lnTo>
                  <a:lnTo>
                    <a:pt x="2516" y="87"/>
                  </a:lnTo>
                  <a:lnTo>
                    <a:pt x="2518" y="85"/>
                  </a:lnTo>
                  <a:lnTo>
                    <a:pt x="2521" y="82"/>
                  </a:lnTo>
                  <a:lnTo>
                    <a:pt x="2523" y="80"/>
                  </a:lnTo>
                  <a:lnTo>
                    <a:pt x="2526" y="78"/>
                  </a:lnTo>
                  <a:lnTo>
                    <a:pt x="2526" y="75"/>
                  </a:lnTo>
                  <a:lnTo>
                    <a:pt x="2528" y="73"/>
                  </a:lnTo>
                  <a:lnTo>
                    <a:pt x="2530" y="70"/>
                  </a:lnTo>
                  <a:lnTo>
                    <a:pt x="2533" y="68"/>
                  </a:lnTo>
                  <a:lnTo>
                    <a:pt x="2535" y="65"/>
                  </a:lnTo>
                  <a:lnTo>
                    <a:pt x="2535" y="63"/>
                  </a:lnTo>
                  <a:lnTo>
                    <a:pt x="2538" y="61"/>
                  </a:lnTo>
                  <a:lnTo>
                    <a:pt x="2540" y="56"/>
                  </a:lnTo>
                  <a:lnTo>
                    <a:pt x="2542" y="54"/>
                  </a:lnTo>
                  <a:lnTo>
                    <a:pt x="2542" y="51"/>
                  </a:lnTo>
                  <a:lnTo>
                    <a:pt x="2545" y="49"/>
                  </a:lnTo>
                  <a:lnTo>
                    <a:pt x="2547" y="44"/>
                  </a:lnTo>
                  <a:lnTo>
                    <a:pt x="2550" y="42"/>
                  </a:lnTo>
                  <a:lnTo>
                    <a:pt x="2550" y="39"/>
                  </a:lnTo>
                  <a:lnTo>
                    <a:pt x="2557" y="34"/>
                  </a:lnTo>
                  <a:lnTo>
                    <a:pt x="2557" y="34"/>
                  </a:lnTo>
                  <a:close/>
                </a:path>
                <a:path w="4250" h="175">
                  <a:moveTo>
                    <a:pt x="2547" y="22"/>
                  </a:moveTo>
                  <a:lnTo>
                    <a:pt x="2542" y="32"/>
                  </a:lnTo>
                  <a:lnTo>
                    <a:pt x="2494" y="32"/>
                  </a:lnTo>
                  <a:lnTo>
                    <a:pt x="2485" y="34"/>
                  </a:lnTo>
                  <a:lnTo>
                    <a:pt x="2485" y="37"/>
                  </a:lnTo>
                  <a:lnTo>
                    <a:pt x="2482" y="39"/>
                  </a:lnTo>
                  <a:lnTo>
                    <a:pt x="2482" y="44"/>
                  </a:lnTo>
                  <a:lnTo>
                    <a:pt x="2480" y="46"/>
                  </a:lnTo>
                  <a:lnTo>
                    <a:pt x="2478" y="49"/>
                  </a:lnTo>
                  <a:lnTo>
                    <a:pt x="2478" y="51"/>
                  </a:lnTo>
                  <a:lnTo>
                    <a:pt x="2475" y="54"/>
                  </a:lnTo>
                  <a:lnTo>
                    <a:pt x="2482" y="56"/>
                  </a:lnTo>
                  <a:lnTo>
                    <a:pt x="2485" y="61"/>
                  </a:lnTo>
                  <a:lnTo>
                    <a:pt x="2487" y="63"/>
                  </a:lnTo>
                  <a:lnTo>
                    <a:pt x="2490" y="65"/>
                  </a:lnTo>
                  <a:lnTo>
                    <a:pt x="2492" y="70"/>
                  </a:lnTo>
                  <a:lnTo>
                    <a:pt x="2492" y="73"/>
                  </a:lnTo>
                  <a:lnTo>
                    <a:pt x="2494" y="75"/>
                  </a:lnTo>
                  <a:lnTo>
                    <a:pt x="2494" y="80"/>
                  </a:lnTo>
                  <a:lnTo>
                    <a:pt x="2497" y="82"/>
                  </a:lnTo>
                  <a:lnTo>
                    <a:pt x="2499" y="80"/>
                  </a:lnTo>
                  <a:lnTo>
                    <a:pt x="2502" y="78"/>
                  </a:lnTo>
                  <a:lnTo>
                    <a:pt x="2502" y="73"/>
                  </a:lnTo>
                  <a:lnTo>
                    <a:pt x="2502" y="68"/>
                  </a:lnTo>
                  <a:lnTo>
                    <a:pt x="2502" y="65"/>
                  </a:lnTo>
                  <a:lnTo>
                    <a:pt x="2499" y="63"/>
                  </a:lnTo>
                  <a:lnTo>
                    <a:pt x="2497" y="63"/>
                  </a:lnTo>
                  <a:lnTo>
                    <a:pt x="2497" y="61"/>
                  </a:lnTo>
                  <a:lnTo>
                    <a:pt x="2492" y="58"/>
                  </a:lnTo>
                  <a:lnTo>
                    <a:pt x="2490" y="56"/>
                  </a:lnTo>
                  <a:lnTo>
                    <a:pt x="2487" y="54"/>
                  </a:lnTo>
                  <a:lnTo>
                    <a:pt x="2482" y="54"/>
                  </a:lnTo>
                  <a:lnTo>
                    <a:pt x="2485" y="51"/>
                  </a:lnTo>
                  <a:lnTo>
                    <a:pt x="2487" y="49"/>
                  </a:lnTo>
                  <a:lnTo>
                    <a:pt x="2487" y="44"/>
                  </a:lnTo>
                  <a:lnTo>
                    <a:pt x="2490" y="42"/>
                  </a:lnTo>
                  <a:lnTo>
                    <a:pt x="2492" y="39"/>
                  </a:lnTo>
                  <a:lnTo>
                    <a:pt x="2494" y="34"/>
                  </a:lnTo>
                  <a:lnTo>
                    <a:pt x="2557" y="34"/>
                  </a:lnTo>
                  <a:lnTo>
                    <a:pt x="2547" y="22"/>
                  </a:lnTo>
                  <a:lnTo>
                    <a:pt x="2547" y="22"/>
                  </a:lnTo>
                  <a:close/>
                </a:path>
                <a:path w="4250" h="175">
                  <a:moveTo>
                    <a:pt x="2497" y="3"/>
                  </a:moveTo>
                  <a:lnTo>
                    <a:pt x="2494" y="8"/>
                  </a:lnTo>
                  <a:lnTo>
                    <a:pt x="2494" y="13"/>
                  </a:lnTo>
                  <a:lnTo>
                    <a:pt x="2492" y="18"/>
                  </a:lnTo>
                  <a:lnTo>
                    <a:pt x="2492" y="20"/>
                  </a:lnTo>
                  <a:lnTo>
                    <a:pt x="2490" y="22"/>
                  </a:lnTo>
                  <a:lnTo>
                    <a:pt x="2490" y="27"/>
                  </a:lnTo>
                  <a:lnTo>
                    <a:pt x="2487" y="30"/>
                  </a:lnTo>
                  <a:lnTo>
                    <a:pt x="2485" y="34"/>
                  </a:lnTo>
                  <a:lnTo>
                    <a:pt x="2494" y="32"/>
                  </a:lnTo>
                  <a:lnTo>
                    <a:pt x="2497" y="30"/>
                  </a:lnTo>
                  <a:lnTo>
                    <a:pt x="2497" y="27"/>
                  </a:lnTo>
                  <a:lnTo>
                    <a:pt x="2499" y="25"/>
                  </a:lnTo>
                  <a:lnTo>
                    <a:pt x="2502" y="20"/>
                  </a:lnTo>
                  <a:lnTo>
                    <a:pt x="2502" y="18"/>
                  </a:lnTo>
                  <a:lnTo>
                    <a:pt x="2509" y="15"/>
                  </a:lnTo>
                  <a:lnTo>
                    <a:pt x="2497" y="3"/>
                  </a:lnTo>
                  <a:lnTo>
                    <a:pt x="2497" y="3"/>
                  </a:lnTo>
                  <a:close/>
                </a:path>
                <a:path w="4250" h="175">
                  <a:moveTo>
                    <a:pt x="2662" y="135"/>
                  </a:moveTo>
                  <a:lnTo>
                    <a:pt x="2662" y="138"/>
                  </a:lnTo>
                  <a:lnTo>
                    <a:pt x="2667" y="140"/>
                  </a:lnTo>
                  <a:lnTo>
                    <a:pt x="2670" y="142"/>
                  </a:lnTo>
                  <a:lnTo>
                    <a:pt x="2672" y="142"/>
                  </a:lnTo>
                  <a:lnTo>
                    <a:pt x="2674" y="145"/>
                  </a:lnTo>
                  <a:lnTo>
                    <a:pt x="2677" y="147"/>
                  </a:lnTo>
                  <a:lnTo>
                    <a:pt x="2677" y="152"/>
                  </a:lnTo>
                  <a:lnTo>
                    <a:pt x="2679" y="154"/>
                  </a:lnTo>
                  <a:lnTo>
                    <a:pt x="2682" y="152"/>
                  </a:lnTo>
                  <a:lnTo>
                    <a:pt x="2684" y="152"/>
                  </a:lnTo>
                  <a:lnTo>
                    <a:pt x="2686" y="150"/>
                  </a:lnTo>
                  <a:lnTo>
                    <a:pt x="2686" y="147"/>
                  </a:lnTo>
                  <a:lnTo>
                    <a:pt x="2689" y="145"/>
                  </a:lnTo>
                  <a:lnTo>
                    <a:pt x="2689" y="142"/>
                  </a:lnTo>
                  <a:lnTo>
                    <a:pt x="2691" y="138"/>
                  </a:lnTo>
                  <a:lnTo>
                    <a:pt x="2670" y="138"/>
                  </a:lnTo>
                  <a:lnTo>
                    <a:pt x="2667" y="135"/>
                  </a:lnTo>
                  <a:lnTo>
                    <a:pt x="2662" y="135"/>
                  </a:lnTo>
                  <a:lnTo>
                    <a:pt x="2662" y="135"/>
                  </a:lnTo>
                  <a:close/>
                </a:path>
                <a:path w="4250" h="175">
                  <a:moveTo>
                    <a:pt x="2643" y="68"/>
                  </a:moveTo>
                  <a:lnTo>
                    <a:pt x="2643" y="174"/>
                  </a:lnTo>
                  <a:lnTo>
                    <a:pt x="2653" y="169"/>
                  </a:lnTo>
                  <a:lnTo>
                    <a:pt x="2653" y="157"/>
                  </a:lnTo>
                  <a:lnTo>
                    <a:pt x="2650" y="154"/>
                  </a:lnTo>
                  <a:lnTo>
                    <a:pt x="2650" y="68"/>
                  </a:lnTo>
                  <a:lnTo>
                    <a:pt x="2684" y="68"/>
                  </a:lnTo>
                  <a:lnTo>
                    <a:pt x="2643" y="68"/>
                  </a:lnTo>
                  <a:lnTo>
                    <a:pt x="2643" y="68"/>
                  </a:lnTo>
                  <a:close/>
                </a:path>
                <a:path w="4250" h="175">
                  <a:moveTo>
                    <a:pt x="2696" y="65"/>
                  </a:moveTo>
                  <a:lnTo>
                    <a:pt x="2643" y="68"/>
                  </a:lnTo>
                  <a:lnTo>
                    <a:pt x="2684" y="68"/>
                  </a:lnTo>
                  <a:lnTo>
                    <a:pt x="2684" y="128"/>
                  </a:lnTo>
                  <a:lnTo>
                    <a:pt x="2684" y="133"/>
                  </a:lnTo>
                  <a:lnTo>
                    <a:pt x="2682" y="135"/>
                  </a:lnTo>
                  <a:lnTo>
                    <a:pt x="2682" y="138"/>
                  </a:lnTo>
                  <a:lnTo>
                    <a:pt x="2679" y="138"/>
                  </a:lnTo>
                  <a:lnTo>
                    <a:pt x="2691" y="138"/>
                  </a:lnTo>
                  <a:lnTo>
                    <a:pt x="2691" y="135"/>
                  </a:lnTo>
                  <a:lnTo>
                    <a:pt x="2691" y="70"/>
                  </a:lnTo>
                  <a:lnTo>
                    <a:pt x="2696" y="65"/>
                  </a:lnTo>
                  <a:lnTo>
                    <a:pt x="2696" y="65"/>
                  </a:lnTo>
                  <a:close/>
                </a:path>
                <a:path w="4250" h="175">
                  <a:moveTo>
                    <a:pt x="2605" y="58"/>
                  </a:moveTo>
                  <a:lnTo>
                    <a:pt x="2605" y="65"/>
                  </a:lnTo>
                  <a:lnTo>
                    <a:pt x="2650" y="63"/>
                  </a:lnTo>
                  <a:lnTo>
                    <a:pt x="2614" y="63"/>
                  </a:lnTo>
                  <a:lnTo>
                    <a:pt x="2605" y="58"/>
                  </a:lnTo>
                  <a:lnTo>
                    <a:pt x="2605" y="58"/>
                  </a:lnTo>
                  <a:close/>
                </a:path>
                <a:path w="4250" h="175">
                  <a:moveTo>
                    <a:pt x="2686" y="56"/>
                  </a:moveTo>
                  <a:lnTo>
                    <a:pt x="2682" y="63"/>
                  </a:lnTo>
                  <a:lnTo>
                    <a:pt x="2650" y="63"/>
                  </a:lnTo>
                  <a:lnTo>
                    <a:pt x="2605" y="65"/>
                  </a:lnTo>
                  <a:lnTo>
                    <a:pt x="2605" y="73"/>
                  </a:lnTo>
                  <a:lnTo>
                    <a:pt x="2607" y="75"/>
                  </a:lnTo>
                  <a:lnTo>
                    <a:pt x="2607" y="128"/>
                  </a:lnTo>
                  <a:lnTo>
                    <a:pt x="2605" y="133"/>
                  </a:lnTo>
                  <a:lnTo>
                    <a:pt x="2605" y="147"/>
                  </a:lnTo>
                  <a:lnTo>
                    <a:pt x="2605" y="152"/>
                  </a:lnTo>
                  <a:lnTo>
                    <a:pt x="2605" y="154"/>
                  </a:lnTo>
                  <a:lnTo>
                    <a:pt x="2614" y="150"/>
                  </a:lnTo>
                  <a:lnTo>
                    <a:pt x="2614" y="68"/>
                  </a:lnTo>
                  <a:lnTo>
                    <a:pt x="2643" y="68"/>
                  </a:lnTo>
                  <a:lnTo>
                    <a:pt x="2696" y="65"/>
                  </a:lnTo>
                  <a:lnTo>
                    <a:pt x="2686" y="56"/>
                  </a:lnTo>
                  <a:lnTo>
                    <a:pt x="2686" y="56"/>
                  </a:lnTo>
                  <a:close/>
                </a:path>
                <a:path w="4250" h="175">
                  <a:moveTo>
                    <a:pt x="2650" y="39"/>
                  </a:moveTo>
                  <a:lnTo>
                    <a:pt x="2643" y="39"/>
                  </a:lnTo>
                  <a:lnTo>
                    <a:pt x="2643" y="63"/>
                  </a:lnTo>
                  <a:lnTo>
                    <a:pt x="2614" y="63"/>
                  </a:lnTo>
                  <a:lnTo>
                    <a:pt x="2650" y="63"/>
                  </a:lnTo>
                  <a:lnTo>
                    <a:pt x="2650" y="39"/>
                  </a:lnTo>
                  <a:lnTo>
                    <a:pt x="2650" y="39"/>
                  </a:lnTo>
                  <a:close/>
                </a:path>
                <a:path w="4250" h="175">
                  <a:moveTo>
                    <a:pt x="2698" y="22"/>
                  </a:moveTo>
                  <a:lnTo>
                    <a:pt x="2689" y="34"/>
                  </a:lnTo>
                  <a:lnTo>
                    <a:pt x="2588" y="34"/>
                  </a:lnTo>
                  <a:lnTo>
                    <a:pt x="2593" y="42"/>
                  </a:lnTo>
                  <a:lnTo>
                    <a:pt x="2595" y="42"/>
                  </a:lnTo>
                  <a:lnTo>
                    <a:pt x="2598" y="39"/>
                  </a:lnTo>
                  <a:lnTo>
                    <a:pt x="2710" y="39"/>
                  </a:lnTo>
                  <a:lnTo>
                    <a:pt x="2698" y="22"/>
                  </a:lnTo>
                  <a:lnTo>
                    <a:pt x="2698" y="22"/>
                  </a:lnTo>
                  <a:close/>
                </a:path>
                <a:path w="4250" h="175">
                  <a:moveTo>
                    <a:pt x="2636" y="3"/>
                  </a:moveTo>
                  <a:lnTo>
                    <a:pt x="2636" y="5"/>
                  </a:lnTo>
                  <a:lnTo>
                    <a:pt x="2638" y="10"/>
                  </a:lnTo>
                  <a:lnTo>
                    <a:pt x="2641" y="13"/>
                  </a:lnTo>
                  <a:lnTo>
                    <a:pt x="2641" y="18"/>
                  </a:lnTo>
                  <a:lnTo>
                    <a:pt x="2643" y="20"/>
                  </a:lnTo>
                  <a:lnTo>
                    <a:pt x="2643" y="25"/>
                  </a:lnTo>
                  <a:lnTo>
                    <a:pt x="2646" y="25"/>
                  </a:lnTo>
                  <a:lnTo>
                    <a:pt x="2646" y="30"/>
                  </a:lnTo>
                  <a:lnTo>
                    <a:pt x="2648" y="32"/>
                  </a:lnTo>
                  <a:lnTo>
                    <a:pt x="2650" y="30"/>
                  </a:lnTo>
                  <a:lnTo>
                    <a:pt x="2653" y="27"/>
                  </a:lnTo>
                  <a:lnTo>
                    <a:pt x="2653" y="18"/>
                  </a:lnTo>
                  <a:lnTo>
                    <a:pt x="2650" y="15"/>
                  </a:lnTo>
                  <a:lnTo>
                    <a:pt x="2650" y="13"/>
                  </a:lnTo>
                  <a:lnTo>
                    <a:pt x="2648" y="10"/>
                  </a:lnTo>
                  <a:lnTo>
                    <a:pt x="2646" y="8"/>
                  </a:lnTo>
                  <a:lnTo>
                    <a:pt x="2643" y="8"/>
                  </a:lnTo>
                  <a:lnTo>
                    <a:pt x="2641" y="5"/>
                  </a:lnTo>
                  <a:lnTo>
                    <a:pt x="2636" y="3"/>
                  </a:lnTo>
                  <a:lnTo>
                    <a:pt x="2636" y="3"/>
                  </a:lnTo>
                  <a:close/>
                </a:path>
                <a:path w="4250" h="175">
                  <a:moveTo>
                    <a:pt x="2823" y="125"/>
                  </a:moveTo>
                  <a:lnTo>
                    <a:pt x="2816" y="125"/>
                  </a:lnTo>
                  <a:lnTo>
                    <a:pt x="2816" y="128"/>
                  </a:lnTo>
                  <a:lnTo>
                    <a:pt x="2818" y="133"/>
                  </a:lnTo>
                  <a:lnTo>
                    <a:pt x="2821" y="135"/>
                  </a:lnTo>
                  <a:lnTo>
                    <a:pt x="2821" y="138"/>
                  </a:lnTo>
                  <a:lnTo>
                    <a:pt x="2823" y="142"/>
                  </a:lnTo>
                  <a:lnTo>
                    <a:pt x="2826" y="145"/>
                  </a:lnTo>
                  <a:lnTo>
                    <a:pt x="2826" y="147"/>
                  </a:lnTo>
                  <a:lnTo>
                    <a:pt x="2828" y="150"/>
                  </a:lnTo>
                  <a:lnTo>
                    <a:pt x="2830" y="152"/>
                  </a:lnTo>
                  <a:lnTo>
                    <a:pt x="2833" y="154"/>
                  </a:lnTo>
                  <a:lnTo>
                    <a:pt x="2833" y="159"/>
                  </a:lnTo>
                  <a:lnTo>
                    <a:pt x="2835" y="162"/>
                  </a:lnTo>
                  <a:lnTo>
                    <a:pt x="2838" y="164"/>
                  </a:lnTo>
                  <a:lnTo>
                    <a:pt x="2840" y="162"/>
                  </a:lnTo>
                  <a:lnTo>
                    <a:pt x="2840" y="159"/>
                  </a:lnTo>
                  <a:lnTo>
                    <a:pt x="2842" y="157"/>
                  </a:lnTo>
                  <a:lnTo>
                    <a:pt x="2847" y="157"/>
                  </a:lnTo>
                  <a:lnTo>
                    <a:pt x="2850" y="154"/>
                  </a:lnTo>
                  <a:lnTo>
                    <a:pt x="2850" y="152"/>
                  </a:lnTo>
                  <a:lnTo>
                    <a:pt x="2847" y="152"/>
                  </a:lnTo>
                  <a:lnTo>
                    <a:pt x="2845" y="150"/>
                  </a:lnTo>
                  <a:lnTo>
                    <a:pt x="2842" y="147"/>
                  </a:lnTo>
                  <a:lnTo>
                    <a:pt x="2840" y="145"/>
                  </a:lnTo>
                  <a:lnTo>
                    <a:pt x="2838" y="145"/>
                  </a:lnTo>
                  <a:lnTo>
                    <a:pt x="2835" y="142"/>
                  </a:lnTo>
                  <a:lnTo>
                    <a:pt x="2833" y="140"/>
                  </a:lnTo>
                  <a:lnTo>
                    <a:pt x="2830" y="138"/>
                  </a:lnTo>
                  <a:lnTo>
                    <a:pt x="2830" y="133"/>
                  </a:lnTo>
                  <a:lnTo>
                    <a:pt x="2828" y="130"/>
                  </a:lnTo>
                  <a:lnTo>
                    <a:pt x="2826" y="128"/>
                  </a:lnTo>
                  <a:lnTo>
                    <a:pt x="2823" y="125"/>
                  </a:lnTo>
                  <a:lnTo>
                    <a:pt x="2823" y="125"/>
                  </a:lnTo>
                  <a:close/>
                </a:path>
                <a:path w="4250" h="175">
                  <a:moveTo>
                    <a:pt x="2773" y="102"/>
                  </a:moveTo>
                  <a:lnTo>
                    <a:pt x="2763" y="102"/>
                  </a:lnTo>
                  <a:lnTo>
                    <a:pt x="2766" y="106"/>
                  </a:lnTo>
                  <a:lnTo>
                    <a:pt x="2768" y="109"/>
                  </a:lnTo>
                  <a:lnTo>
                    <a:pt x="2768" y="114"/>
                  </a:lnTo>
                  <a:lnTo>
                    <a:pt x="2770" y="116"/>
                  </a:lnTo>
                  <a:lnTo>
                    <a:pt x="2773" y="118"/>
                  </a:lnTo>
                  <a:lnTo>
                    <a:pt x="2773" y="123"/>
                  </a:lnTo>
                  <a:lnTo>
                    <a:pt x="2775" y="125"/>
                  </a:lnTo>
                  <a:lnTo>
                    <a:pt x="2775" y="130"/>
                  </a:lnTo>
                  <a:lnTo>
                    <a:pt x="2778" y="135"/>
                  </a:lnTo>
                  <a:lnTo>
                    <a:pt x="2778" y="140"/>
                  </a:lnTo>
                  <a:lnTo>
                    <a:pt x="2780" y="142"/>
                  </a:lnTo>
                  <a:lnTo>
                    <a:pt x="2782" y="142"/>
                  </a:lnTo>
                  <a:lnTo>
                    <a:pt x="2782" y="138"/>
                  </a:lnTo>
                  <a:lnTo>
                    <a:pt x="2785" y="135"/>
                  </a:lnTo>
                  <a:lnTo>
                    <a:pt x="2785" y="128"/>
                  </a:lnTo>
                  <a:lnTo>
                    <a:pt x="2782" y="123"/>
                  </a:lnTo>
                  <a:lnTo>
                    <a:pt x="2782" y="121"/>
                  </a:lnTo>
                  <a:lnTo>
                    <a:pt x="2780" y="116"/>
                  </a:lnTo>
                  <a:lnTo>
                    <a:pt x="2780" y="114"/>
                  </a:lnTo>
                  <a:lnTo>
                    <a:pt x="2780" y="111"/>
                  </a:lnTo>
                  <a:lnTo>
                    <a:pt x="2778" y="109"/>
                  </a:lnTo>
                  <a:lnTo>
                    <a:pt x="2775" y="106"/>
                  </a:lnTo>
                  <a:lnTo>
                    <a:pt x="2775" y="104"/>
                  </a:lnTo>
                  <a:lnTo>
                    <a:pt x="2773" y="102"/>
                  </a:lnTo>
                  <a:lnTo>
                    <a:pt x="2773" y="102"/>
                  </a:lnTo>
                  <a:close/>
                </a:path>
                <a:path w="4250" h="175">
                  <a:moveTo>
                    <a:pt x="2737" y="51"/>
                  </a:moveTo>
                  <a:lnTo>
                    <a:pt x="2737" y="54"/>
                  </a:lnTo>
                  <a:lnTo>
                    <a:pt x="2739" y="56"/>
                  </a:lnTo>
                  <a:lnTo>
                    <a:pt x="2739" y="61"/>
                  </a:lnTo>
                  <a:lnTo>
                    <a:pt x="2742" y="63"/>
                  </a:lnTo>
                  <a:lnTo>
                    <a:pt x="2744" y="65"/>
                  </a:lnTo>
                  <a:lnTo>
                    <a:pt x="2746" y="70"/>
                  </a:lnTo>
                  <a:lnTo>
                    <a:pt x="2749" y="73"/>
                  </a:lnTo>
                  <a:lnTo>
                    <a:pt x="2749" y="75"/>
                  </a:lnTo>
                  <a:lnTo>
                    <a:pt x="2751" y="80"/>
                  </a:lnTo>
                  <a:lnTo>
                    <a:pt x="2754" y="82"/>
                  </a:lnTo>
                  <a:lnTo>
                    <a:pt x="2754" y="85"/>
                  </a:lnTo>
                  <a:lnTo>
                    <a:pt x="2756" y="87"/>
                  </a:lnTo>
                  <a:lnTo>
                    <a:pt x="2763" y="87"/>
                  </a:lnTo>
                  <a:lnTo>
                    <a:pt x="2761" y="82"/>
                  </a:lnTo>
                  <a:lnTo>
                    <a:pt x="2758" y="80"/>
                  </a:lnTo>
                  <a:lnTo>
                    <a:pt x="2756" y="78"/>
                  </a:lnTo>
                  <a:lnTo>
                    <a:pt x="2756" y="75"/>
                  </a:lnTo>
                  <a:lnTo>
                    <a:pt x="2754" y="73"/>
                  </a:lnTo>
                  <a:lnTo>
                    <a:pt x="2751" y="70"/>
                  </a:lnTo>
                  <a:lnTo>
                    <a:pt x="2749" y="68"/>
                  </a:lnTo>
                  <a:lnTo>
                    <a:pt x="2746" y="63"/>
                  </a:lnTo>
                  <a:lnTo>
                    <a:pt x="2746" y="61"/>
                  </a:lnTo>
                  <a:lnTo>
                    <a:pt x="2744" y="58"/>
                  </a:lnTo>
                  <a:lnTo>
                    <a:pt x="2742" y="56"/>
                  </a:lnTo>
                  <a:lnTo>
                    <a:pt x="2739" y="54"/>
                  </a:lnTo>
                  <a:lnTo>
                    <a:pt x="2737" y="51"/>
                  </a:lnTo>
                  <a:lnTo>
                    <a:pt x="2737" y="51"/>
                  </a:lnTo>
                  <a:close/>
                </a:path>
                <a:path w="4250" h="175">
                  <a:moveTo>
                    <a:pt x="2799" y="32"/>
                  </a:moveTo>
                  <a:lnTo>
                    <a:pt x="2797" y="32"/>
                  </a:lnTo>
                  <a:lnTo>
                    <a:pt x="2797" y="37"/>
                  </a:lnTo>
                  <a:lnTo>
                    <a:pt x="2797" y="42"/>
                  </a:lnTo>
                  <a:lnTo>
                    <a:pt x="2799" y="44"/>
                  </a:lnTo>
                  <a:lnTo>
                    <a:pt x="2799" y="63"/>
                  </a:lnTo>
                  <a:lnTo>
                    <a:pt x="2802" y="68"/>
                  </a:lnTo>
                  <a:lnTo>
                    <a:pt x="2802" y="78"/>
                  </a:lnTo>
                  <a:lnTo>
                    <a:pt x="2804" y="82"/>
                  </a:lnTo>
                  <a:lnTo>
                    <a:pt x="2804" y="92"/>
                  </a:lnTo>
                  <a:lnTo>
                    <a:pt x="2806" y="97"/>
                  </a:lnTo>
                  <a:lnTo>
                    <a:pt x="2806" y="102"/>
                  </a:lnTo>
                  <a:lnTo>
                    <a:pt x="2809" y="106"/>
                  </a:lnTo>
                  <a:lnTo>
                    <a:pt x="2809" y="109"/>
                  </a:lnTo>
                  <a:lnTo>
                    <a:pt x="2811" y="114"/>
                  </a:lnTo>
                  <a:lnTo>
                    <a:pt x="2811" y="116"/>
                  </a:lnTo>
                  <a:lnTo>
                    <a:pt x="2811" y="116"/>
                  </a:lnTo>
                  <a:lnTo>
                    <a:pt x="2809" y="118"/>
                  </a:lnTo>
                  <a:lnTo>
                    <a:pt x="2809" y="121"/>
                  </a:lnTo>
                  <a:lnTo>
                    <a:pt x="2806" y="123"/>
                  </a:lnTo>
                  <a:lnTo>
                    <a:pt x="2806" y="125"/>
                  </a:lnTo>
                  <a:lnTo>
                    <a:pt x="2804" y="130"/>
                  </a:lnTo>
                  <a:lnTo>
                    <a:pt x="2802" y="133"/>
                  </a:lnTo>
                  <a:lnTo>
                    <a:pt x="2799" y="135"/>
                  </a:lnTo>
                  <a:lnTo>
                    <a:pt x="2799" y="138"/>
                  </a:lnTo>
                  <a:lnTo>
                    <a:pt x="2797" y="140"/>
                  </a:lnTo>
                  <a:lnTo>
                    <a:pt x="2794" y="142"/>
                  </a:lnTo>
                  <a:lnTo>
                    <a:pt x="2792" y="145"/>
                  </a:lnTo>
                  <a:lnTo>
                    <a:pt x="2790" y="147"/>
                  </a:lnTo>
                  <a:lnTo>
                    <a:pt x="2787" y="150"/>
                  </a:lnTo>
                  <a:lnTo>
                    <a:pt x="2785" y="152"/>
                  </a:lnTo>
                  <a:lnTo>
                    <a:pt x="2782" y="154"/>
                  </a:lnTo>
                  <a:lnTo>
                    <a:pt x="2780" y="157"/>
                  </a:lnTo>
                  <a:lnTo>
                    <a:pt x="2778" y="159"/>
                  </a:lnTo>
                  <a:lnTo>
                    <a:pt x="2775" y="162"/>
                  </a:lnTo>
                  <a:lnTo>
                    <a:pt x="2773" y="164"/>
                  </a:lnTo>
                  <a:lnTo>
                    <a:pt x="2770" y="166"/>
                  </a:lnTo>
                  <a:lnTo>
                    <a:pt x="2770" y="169"/>
                  </a:lnTo>
                  <a:lnTo>
                    <a:pt x="2773" y="166"/>
                  </a:lnTo>
                  <a:lnTo>
                    <a:pt x="2775" y="166"/>
                  </a:lnTo>
                  <a:lnTo>
                    <a:pt x="2778" y="164"/>
                  </a:lnTo>
                  <a:lnTo>
                    <a:pt x="2780" y="162"/>
                  </a:lnTo>
                  <a:lnTo>
                    <a:pt x="2782" y="159"/>
                  </a:lnTo>
                  <a:lnTo>
                    <a:pt x="2785" y="159"/>
                  </a:lnTo>
                  <a:lnTo>
                    <a:pt x="2787" y="157"/>
                  </a:lnTo>
                  <a:lnTo>
                    <a:pt x="2790" y="154"/>
                  </a:lnTo>
                  <a:lnTo>
                    <a:pt x="2792" y="152"/>
                  </a:lnTo>
                  <a:lnTo>
                    <a:pt x="2794" y="150"/>
                  </a:lnTo>
                  <a:lnTo>
                    <a:pt x="2797" y="147"/>
                  </a:lnTo>
                  <a:lnTo>
                    <a:pt x="2799" y="145"/>
                  </a:lnTo>
                  <a:lnTo>
                    <a:pt x="2802" y="142"/>
                  </a:lnTo>
                  <a:lnTo>
                    <a:pt x="2804" y="140"/>
                  </a:lnTo>
                  <a:lnTo>
                    <a:pt x="2806" y="138"/>
                  </a:lnTo>
                  <a:lnTo>
                    <a:pt x="2809" y="135"/>
                  </a:lnTo>
                  <a:lnTo>
                    <a:pt x="2809" y="133"/>
                  </a:lnTo>
                  <a:lnTo>
                    <a:pt x="2811" y="130"/>
                  </a:lnTo>
                  <a:lnTo>
                    <a:pt x="2814" y="128"/>
                  </a:lnTo>
                  <a:lnTo>
                    <a:pt x="2816" y="125"/>
                  </a:lnTo>
                  <a:lnTo>
                    <a:pt x="2823" y="125"/>
                  </a:lnTo>
                  <a:lnTo>
                    <a:pt x="2821" y="121"/>
                  </a:lnTo>
                  <a:lnTo>
                    <a:pt x="2821" y="114"/>
                  </a:lnTo>
                  <a:lnTo>
                    <a:pt x="2823" y="111"/>
                  </a:lnTo>
                  <a:lnTo>
                    <a:pt x="2823" y="109"/>
                  </a:lnTo>
                  <a:lnTo>
                    <a:pt x="2816" y="106"/>
                  </a:lnTo>
                  <a:lnTo>
                    <a:pt x="2814" y="104"/>
                  </a:lnTo>
                  <a:lnTo>
                    <a:pt x="2814" y="99"/>
                  </a:lnTo>
                  <a:lnTo>
                    <a:pt x="2811" y="97"/>
                  </a:lnTo>
                  <a:lnTo>
                    <a:pt x="2811" y="90"/>
                  </a:lnTo>
                  <a:lnTo>
                    <a:pt x="2809" y="87"/>
                  </a:lnTo>
                  <a:lnTo>
                    <a:pt x="2809" y="85"/>
                  </a:lnTo>
                  <a:lnTo>
                    <a:pt x="2806" y="80"/>
                  </a:lnTo>
                  <a:lnTo>
                    <a:pt x="2806" y="73"/>
                  </a:lnTo>
                  <a:lnTo>
                    <a:pt x="2804" y="70"/>
                  </a:lnTo>
                  <a:lnTo>
                    <a:pt x="2804" y="58"/>
                  </a:lnTo>
                  <a:lnTo>
                    <a:pt x="2802" y="56"/>
                  </a:lnTo>
                  <a:lnTo>
                    <a:pt x="2802" y="39"/>
                  </a:lnTo>
                  <a:lnTo>
                    <a:pt x="2799" y="34"/>
                  </a:lnTo>
                  <a:lnTo>
                    <a:pt x="2799" y="32"/>
                  </a:lnTo>
                  <a:lnTo>
                    <a:pt x="2799" y="32"/>
                  </a:lnTo>
                  <a:close/>
                </a:path>
                <a:path w="4250" h="175">
                  <a:moveTo>
                    <a:pt x="2787" y="30"/>
                  </a:moveTo>
                  <a:lnTo>
                    <a:pt x="2775" y="32"/>
                  </a:lnTo>
                  <a:lnTo>
                    <a:pt x="2775" y="39"/>
                  </a:lnTo>
                  <a:lnTo>
                    <a:pt x="2773" y="44"/>
                  </a:lnTo>
                  <a:lnTo>
                    <a:pt x="2773" y="51"/>
                  </a:lnTo>
                  <a:lnTo>
                    <a:pt x="2770" y="54"/>
                  </a:lnTo>
                  <a:lnTo>
                    <a:pt x="2770" y="61"/>
                  </a:lnTo>
                  <a:lnTo>
                    <a:pt x="2768" y="63"/>
                  </a:lnTo>
                  <a:lnTo>
                    <a:pt x="2768" y="70"/>
                  </a:lnTo>
                  <a:lnTo>
                    <a:pt x="2766" y="75"/>
                  </a:lnTo>
                  <a:lnTo>
                    <a:pt x="2766" y="78"/>
                  </a:lnTo>
                  <a:lnTo>
                    <a:pt x="2763" y="82"/>
                  </a:lnTo>
                  <a:lnTo>
                    <a:pt x="2763" y="87"/>
                  </a:lnTo>
                  <a:lnTo>
                    <a:pt x="2756" y="87"/>
                  </a:lnTo>
                  <a:lnTo>
                    <a:pt x="2756" y="90"/>
                  </a:lnTo>
                  <a:lnTo>
                    <a:pt x="2758" y="92"/>
                  </a:lnTo>
                  <a:lnTo>
                    <a:pt x="2758" y="97"/>
                  </a:lnTo>
                  <a:lnTo>
                    <a:pt x="2756" y="99"/>
                  </a:lnTo>
                  <a:lnTo>
                    <a:pt x="2756" y="102"/>
                  </a:lnTo>
                  <a:lnTo>
                    <a:pt x="2754" y="104"/>
                  </a:lnTo>
                  <a:lnTo>
                    <a:pt x="2754" y="109"/>
                  </a:lnTo>
                  <a:lnTo>
                    <a:pt x="2751" y="111"/>
                  </a:lnTo>
                  <a:lnTo>
                    <a:pt x="2751" y="114"/>
                  </a:lnTo>
                  <a:lnTo>
                    <a:pt x="2749" y="116"/>
                  </a:lnTo>
                  <a:lnTo>
                    <a:pt x="2746" y="121"/>
                  </a:lnTo>
                  <a:lnTo>
                    <a:pt x="2746" y="123"/>
                  </a:lnTo>
                  <a:lnTo>
                    <a:pt x="2744" y="125"/>
                  </a:lnTo>
                  <a:lnTo>
                    <a:pt x="2742" y="128"/>
                  </a:lnTo>
                  <a:lnTo>
                    <a:pt x="2739" y="130"/>
                  </a:lnTo>
                  <a:lnTo>
                    <a:pt x="2739" y="135"/>
                  </a:lnTo>
                  <a:lnTo>
                    <a:pt x="2737" y="138"/>
                  </a:lnTo>
                  <a:lnTo>
                    <a:pt x="2734" y="140"/>
                  </a:lnTo>
                  <a:lnTo>
                    <a:pt x="2732" y="142"/>
                  </a:lnTo>
                  <a:lnTo>
                    <a:pt x="2730" y="145"/>
                  </a:lnTo>
                  <a:lnTo>
                    <a:pt x="2727" y="147"/>
                  </a:lnTo>
                  <a:lnTo>
                    <a:pt x="2725" y="152"/>
                  </a:lnTo>
                  <a:lnTo>
                    <a:pt x="2722" y="154"/>
                  </a:lnTo>
                  <a:lnTo>
                    <a:pt x="2725" y="157"/>
                  </a:lnTo>
                  <a:lnTo>
                    <a:pt x="2725" y="154"/>
                  </a:lnTo>
                  <a:lnTo>
                    <a:pt x="2727" y="152"/>
                  </a:lnTo>
                  <a:lnTo>
                    <a:pt x="2730" y="152"/>
                  </a:lnTo>
                  <a:lnTo>
                    <a:pt x="2732" y="150"/>
                  </a:lnTo>
                  <a:lnTo>
                    <a:pt x="2734" y="147"/>
                  </a:lnTo>
                  <a:lnTo>
                    <a:pt x="2737" y="145"/>
                  </a:lnTo>
                  <a:lnTo>
                    <a:pt x="2739" y="142"/>
                  </a:lnTo>
                  <a:lnTo>
                    <a:pt x="2742" y="140"/>
                  </a:lnTo>
                  <a:lnTo>
                    <a:pt x="2742" y="138"/>
                  </a:lnTo>
                  <a:lnTo>
                    <a:pt x="2744" y="135"/>
                  </a:lnTo>
                  <a:lnTo>
                    <a:pt x="2746" y="133"/>
                  </a:lnTo>
                  <a:lnTo>
                    <a:pt x="2749" y="128"/>
                  </a:lnTo>
                  <a:lnTo>
                    <a:pt x="2751" y="125"/>
                  </a:lnTo>
                  <a:lnTo>
                    <a:pt x="2751" y="123"/>
                  </a:lnTo>
                  <a:lnTo>
                    <a:pt x="2754" y="121"/>
                  </a:lnTo>
                  <a:lnTo>
                    <a:pt x="2756" y="118"/>
                  </a:lnTo>
                  <a:lnTo>
                    <a:pt x="2758" y="114"/>
                  </a:lnTo>
                  <a:lnTo>
                    <a:pt x="2758" y="111"/>
                  </a:lnTo>
                  <a:lnTo>
                    <a:pt x="2761" y="109"/>
                  </a:lnTo>
                  <a:lnTo>
                    <a:pt x="2763" y="106"/>
                  </a:lnTo>
                  <a:lnTo>
                    <a:pt x="2763" y="102"/>
                  </a:lnTo>
                  <a:lnTo>
                    <a:pt x="2773" y="102"/>
                  </a:lnTo>
                  <a:lnTo>
                    <a:pt x="2770" y="97"/>
                  </a:lnTo>
                  <a:lnTo>
                    <a:pt x="2768" y="94"/>
                  </a:lnTo>
                  <a:lnTo>
                    <a:pt x="2768" y="92"/>
                  </a:lnTo>
                  <a:lnTo>
                    <a:pt x="2770" y="90"/>
                  </a:lnTo>
                  <a:lnTo>
                    <a:pt x="2770" y="85"/>
                  </a:lnTo>
                  <a:lnTo>
                    <a:pt x="2773" y="82"/>
                  </a:lnTo>
                  <a:lnTo>
                    <a:pt x="2773" y="78"/>
                  </a:lnTo>
                  <a:lnTo>
                    <a:pt x="2775" y="73"/>
                  </a:lnTo>
                  <a:lnTo>
                    <a:pt x="2775" y="65"/>
                  </a:lnTo>
                  <a:lnTo>
                    <a:pt x="2778" y="63"/>
                  </a:lnTo>
                  <a:lnTo>
                    <a:pt x="2778" y="58"/>
                  </a:lnTo>
                  <a:lnTo>
                    <a:pt x="2780" y="56"/>
                  </a:lnTo>
                  <a:lnTo>
                    <a:pt x="2780" y="46"/>
                  </a:lnTo>
                  <a:lnTo>
                    <a:pt x="2782" y="44"/>
                  </a:lnTo>
                  <a:lnTo>
                    <a:pt x="2782" y="34"/>
                  </a:lnTo>
                  <a:lnTo>
                    <a:pt x="2787" y="30"/>
                  </a:lnTo>
                  <a:lnTo>
                    <a:pt x="2787" y="30"/>
                  </a:lnTo>
                  <a:close/>
                </a:path>
                <a:path w="4250" h="175">
                  <a:moveTo>
                    <a:pt x="2842" y="27"/>
                  </a:moveTo>
                  <a:lnTo>
                    <a:pt x="2830" y="32"/>
                  </a:lnTo>
                  <a:lnTo>
                    <a:pt x="2830" y="37"/>
                  </a:lnTo>
                  <a:lnTo>
                    <a:pt x="2828" y="42"/>
                  </a:lnTo>
                  <a:lnTo>
                    <a:pt x="2828" y="54"/>
                  </a:lnTo>
                  <a:lnTo>
                    <a:pt x="2826" y="58"/>
                  </a:lnTo>
                  <a:lnTo>
                    <a:pt x="2826" y="70"/>
                  </a:lnTo>
                  <a:lnTo>
                    <a:pt x="2823" y="73"/>
                  </a:lnTo>
                  <a:lnTo>
                    <a:pt x="2823" y="80"/>
                  </a:lnTo>
                  <a:lnTo>
                    <a:pt x="2821" y="85"/>
                  </a:lnTo>
                  <a:lnTo>
                    <a:pt x="2821" y="94"/>
                  </a:lnTo>
                  <a:lnTo>
                    <a:pt x="2818" y="97"/>
                  </a:lnTo>
                  <a:lnTo>
                    <a:pt x="2818" y="102"/>
                  </a:lnTo>
                  <a:lnTo>
                    <a:pt x="2816" y="104"/>
                  </a:lnTo>
                  <a:lnTo>
                    <a:pt x="2816" y="106"/>
                  </a:lnTo>
                  <a:lnTo>
                    <a:pt x="2823" y="109"/>
                  </a:lnTo>
                  <a:lnTo>
                    <a:pt x="2823" y="104"/>
                  </a:lnTo>
                  <a:lnTo>
                    <a:pt x="2826" y="102"/>
                  </a:lnTo>
                  <a:lnTo>
                    <a:pt x="2826" y="99"/>
                  </a:lnTo>
                  <a:lnTo>
                    <a:pt x="2828" y="97"/>
                  </a:lnTo>
                  <a:lnTo>
                    <a:pt x="2828" y="90"/>
                  </a:lnTo>
                  <a:lnTo>
                    <a:pt x="2830" y="85"/>
                  </a:lnTo>
                  <a:lnTo>
                    <a:pt x="2830" y="78"/>
                  </a:lnTo>
                  <a:lnTo>
                    <a:pt x="2833" y="75"/>
                  </a:lnTo>
                  <a:lnTo>
                    <a:pt x="2833" y="63"/>
                  </a:lnTo>
                  <a:lnTo>
                    <a:pt x="2835" y="58"/>
                  </a:lnTo>
                  <a:lnTo>
                    <a:pt x="2835" y="46"/>
                  </a:lnTo>
                  <a:lnTo>
                    <a:pt x="2838" y="42"/>
                  </a:lnTo>
                  <a:lnTo>
                    <a:pt x="2838" y="32"/>
                  </a:lnTo>
                  <a:lnTo>
                    <a:pt x="2842" y="27"/>
                  </a:lnTo>
                  <a:lnTo>
                    <a:pt x="2842" y="27"/>
                  </a:lnTo>
                  <a:close/>
                </a:path>
                <a:path w="4250" h="175">
                  <a:moveTo>
                    <a:pt x="2780" y="20"/>
                  </a:moveTo>
                  <a:lnTo>
                    <a:pt x="2775" y="27"/>
                  </a:lnTo>
                  <a:lnTo>
                    <a:pt x="2730" y="27"/>
                  </a:lnTo>
                  <a:lnTo>
                    <a:pt x="2734" y="34"/>
                  </a:lnTo>
                  <a:lnTo>
                    <a:pt x="2737" y="32"/>
                  </a:lnTo>
                  <a:lnTo>
                    <a:pt x="2775" y="32"/>
                  </a:lnTo>
                  <a:lnTo>
                    <a:pt x="2787" y="30"/>
                  </a:lnTo>
                  <a:lnTo>
                    <a:pt x="2780" y="20"/>
                  </a:lnTo>
                  <a:lnTo>
                    <a:pt x="2780" y="20"/>
                  </a:lnTo>
                  <a:close/>
                </a:path>
                <a:path w="4250" h="175">
                  <a:moveTo>
                    <a:pt x="2835" y="18"/>
                  </a:moveTo>
                  <a:lnTo>
                    <a:pt x="2830" y="27"/>
                  </a:lnTo>
                  <a:lnTo>
                    <a:pt x="2787" y="27"/>
                  </a:lnTo>
                  <a:lnTo>
                    <a:pt x="2792" y="32"/>
                  </a:lnTo>
                  <a:lnTo>
                    <a:pt x="2830" y="32"/>
                  </a:lnTo>
                  <a:lnTo>
                    <a:pt x="2842" y="27"/>
                  </a:lnTo>
                  <a:lnTo>
                    <a:pt x="2835" y="18"/>
                  </a:lnTo>
                  <a:lnTo>
                    <a:pt x="2835" y="18"/>
                  </a:lnTo>
                  <a:close/>
                </a:path>
                <a:path w="4250" h="175">
                  <a:moveTo>
                    <a:pt x="2974" y="150"/>
                  </a:moveTo>
                  <a:lnTo>
                    <a:pt x="2967" y="152"/>
                  </a:lnTo>
                  <a:lnTo>
                    <a:pt x="2967" y="166"/>
                  </a:lnTo>
                  <a:lnTo>
                    <a:pt x="2974" y="159"/>
                  </a:lnTo>
                  <a:lnTo>
                    <a:pt x="2974" y="150"/>
                  </a:lnTo>
                  <a:lnTo>
                    <a:pt x="2974" y="150"/>
                  </a:lnTo>
                  <a:close/>
                </a:path>
                <a:path w="4250" h="175">
                  <a:moveTo>
                    <a:pt x="2878" y="49"/>
                  </a:moveTo>
                  <a:lnTo>
                    <a:pt x="2881" y="54"/>
                  </a:lnTo>
                  <a:lnTo>
                    <a:pt x="2881" y="135"/>
                  </a:lnTo>
                  <a:lnTo>
                    <a:pt x="2881" y="142"/>
                  </a:lnTo>
                  <a:lnTo>
                    <a:pt x="2876" y="147"/>
                  </a:lnTo>
                  <a:lnTo>
                    <a:pt x="2883" y="159"/>
                  </a:lnTo>
                  <a:lnTo>
                    <a:pt x="2888" y="152"/>
                  </a:lnTo>
                  <a:lnTo>
                    <a:pt x="2967" y="152"/>
                  </a:lnTo>
                  <a:lnTo>
                    <a:pt x="2974" y="150"/>
                  </a:lnTo>
                  <a:lnTo>
                    <a:pt x="2974" y="147"/>
                  </a:lnTo>
                  <a:lnTo>
                    <a:pt x="2888" y="147"/>
                  </a:lnTo>
                  <a:lnTo>
                    <a:pt x="2888" y="63"/>
                  </a:lnTo>
                  <a:lnTo>
                    <a:pt x="2893" y="56"/>
                  </a:lnTo>
                  <a:lnTo>
                    <a:pt x="2878" y="49"/>
                  </a:lnTo>
                  <a:lnTo>
                    <a:pt x="2878" y="49"/>
                  </a:lnTo>
                  <a:close/>
                </a:path>
                <a:path w="4250" h="175">
                  <a:moveTo>
                    <a:pt x="2967" y="49"/>
                  </a:moveTo>
                  <a:lnTo>
                    <a:pt x="2967" y="133"/>
                  </a:lnTo>
                  <a:lnTo>
                    <a:pt x="2967" y="140"/>
                  </a:lnTo>
                  <a:lnTo>
                    <a:pt x="2967" y="147"/>
                  </a:lnTo>
                  <a:lnTo>
                    <a:pt x="2929" y="147"/>
                  </a:lnTo>
                  <a:lnTo>
                    <a:pt x="2888" y="147"/>
                  </a:lnTo>
                  <a:lnTo>
                    <a:pt x="2974" y="147"/>
                  </a:lnTo>
                  <a:lnTo>
                    <a:pt x="2974" y="63"/>
                  </a:lnTo>
                  <a:lnTo>
                    <a:pt x="2979" y="58"/>
                  </a:lnTo>
                  <a:lnTo>
                    <a:pt x="2967" y="49"/>
                  </a:lnTo>
                  <a:lnTo>
                    <a:pt x="2967" y="49"/>
                  </a:lnTo>
                  <a:close/>
                </a:path>
                <a:path w="4250" h="175">
                  <a:moveTo>
                    <a:pt x="2922" y="8"/>
                  </a:moveTo>
                  <a:lnTo>
                    <a:pt x="2922" y="75"/>
                  </a:lnTo>
                  <a:lnTo>
                    <a:pt x="2922" y="80"/>
                  </a:lnTo>
                  <a:lnTo>
                    <a:pt x="2922" y="147"/>
                  </a:lnTo>
                  <a:lnTo>
                    <a:pt x="2929" y="147"/>
                  </a:lnTo>
                  <a:lnTo>
                    <a:pt x="2929" y="20"/>
                  </a:lnTo>
                  <a:lnTo>
                    <a:pt x="2934" y="15"/>
                  </a:lnTo>
                  <a:lnTo>
                    <a:pt x="2922" y="8"/>
                  </a:lnTo>
                  <a:lnTo>
                    <a:pt x="2922" y="8"/>
                  </a:lnTo>
                  <a:close/>
                </a:path>
                <a:path w="4250" h="175">
                  <a:moveTo>
                    <a:pt x="3118" y="65"/>
                  </a:moveTo>
                  <a:lnTo>
                    <a:pt x="3106" y="78"/>
                  </a:lnTo>
                  <a:lnTo>
                    <a:pt x="3006" y="78"/>
                  </a:lnTo>
                  <a:lnTo>
                    <a:pt x="3010" y="85"/>
                  </a:lnTo>
                  <a:lnTo>
                    <a:pt x="3013" y="82"/>
                  </a:lnTo>
                  <a:lnTo>
                    <a:pt x="3130" y="82"/>
                  </a:lnTo>
                  <a:lnTo>
                    <a:pt x="3118" y="65"/>
                  </a:lnTo>
                  <a:lnTo>
                    <a:pt x="3118" y="65"/>
                  </a:lnTo>
                  <a:close/>
                </a:path>
                <a:path w="4250" h="175">
                  <a:moveTo>
                    <a:pt x="3210" y="157"/>
                  </a:moveTo>
                  <a:lnTo>
                    <a:pt x="3210" y="174"/>
                  </a:lnTo>
                  <a:lnTo>
                    <a:pt x="3217" y="169"/>
                  </a:lnTo>
                  <a:lnTo>
                    <a:pt x="3217" y="157"/>
                  </a:lnTo>
                  <a:lnTo>
                    <a:pt x="3246" y="157"/>
                  </a:lnTo>
                  <a:lnTo>
                    <a:pt x="3210" y="157"/>
                  </a:lnTo>
                  <a:lnTo>
                    <a:pt x="3210" y="157"/>
                  </a:lnTo>
                  <a:close/>
                </a:path>
                <a:path w="4250" h="175">
                  <a:moveTo>
                    <a:pt x="3198" y="133"/>
                  </a:moveTo>
                  <a:lnTo>
                    <a:pt x="3176" y="138"/>
                  </a:lnTo>
                  <a:lnTo>
                    <a:pt x="3188" y="140"/>
                  </a:lnTo>
                  <a:lnTo>
                    <a:pt x="3190" y="138"/>
                  </a:lnTo>
                  <a:lnTo>
                    <a:pt x="3193" y="138"/>
                  </a:lnTo>
                  <a:lnTo>
                    <a:pt x="3195" y="135"/>
                  </a:lnTo>
                  <a:lnTo>
                    <a:pt x="3198" y="135"/>
                  </a:lnTo>
                  <a:lnTo>
                    <a:pt x="3198" y="133"/>
                  </a:lnTo>
                  <a:lnTo>
                    <a:pt x="3198" y="133"/>
                  </a:lnTo>
                  <a:close/>
                </a:path>
                <a:path w="4250" h="175">
                  <a:moveTo>
                    <a:pt x="3258" y="109"/>
                  </a:moveTo>
                  <a:lnTo>
                    <a:pt x="3246" y="109"/>
                  </a:lnTo>
                  <a:lnTo>
                    <a:pt x="3246" y="152"/>
                  </a:lnTo>
                  <a:lnTo>
                    <a:pt x="3210" y="152"/>
                  </a:lnTo>
                  <a:lnTo>
                    <a:pt x="3210" y="157"/>
                  </a:lnTo>
                  <a:lnTo>
                    <a:pt x="3246" y="157"/>
                  </a:lnTo>
                  <a:lnTo>
                    <a:pt x="3246" y="171"/>
                  </a:lnTo>
                  <a:lnTo>
                    <a:pt x="3253" y="166"/>
                  </a:lnTo>
                  <a:lnTo>
                    <a:pt x="3253" y="111"/>
                  </a:lnTo>
                  <a:lnTo>
                    <a:pt x="3258" y="109"/>
                  </a:lnTo>
                  <a:lnTo>
                    <a:pt x="3258" y="109"/>
                  </a:lnTo>
                  <a:close/>
                </a:path>
                <a:path w="4250" h="175">
                  <a:moveTo>
                    <a:pt x="3205" y="102"/>
                  </a:moveTo>
                  <a:lnTo>
                    <a:pt x="3202" y="104"/>
                  </a:lnTo>
                  <a:lnTo>
                    <a:pt x="3200" y="106"/>
                  </a:lnTo>
                  <a:lnTo>
                    <a:pt x="3198" y="109"/>
                  </a:lnTo>
                  <a:lnTo>
                    <a:pt x="3195" y="109"/>
                  </a:lnTo>
                  <a:lnTo>
                    <a:pt x="3193" y="111"/>
                  </a:lnTo>
                  <a:lnTo>
                    <a:pt x="3190" y="114"/>
                  </a:lnTo>
                  <a:lnTo>
                    <a:pt x="3188" y="116"/>
                  </a:lnTo>
                  <a:lnTo>
                    <a:pt x="3188" y="118"/>
                  </a:lnTo>
                  <a:lnTo>
                    <a:pt x="3190" y="116"/>
                  </a:lnTo>
                  <a:lnTo>
                    <a:pt x="3193" y="116"/>
                  </a:lnTo>
                  <a:lnTo>
                    <a:pt x="3198" y="114"/>
                  </a:lnTo>
                  <a:lnTo>
                    <a:pt x="3200" y="111"/>
                  </a:lnTo>
                  <a:lnTo>
                    <a:pt x="3202" y="111"/>
                  </a:lnTo>
                  <a:lnTo>
                    <a:pt x="3205" y="109"/>
                  </a:lnTo>
                  <a:lnTo>
                    <a:pt x="3207" y="106"/>
                  </a:lnTo>
                  <a:lnTo>
                    <a:pt x="3210" y="104"/>
                  </a:lnTo>
                  <a:lnTo>
                    <a:pt x="3205" y="102"/>
                  </a:lnTo>
                  <a:lnTo>
                    <a:pt x="3205" y="102"/>
                  </a:lnTo>
                  <a:close/>
                </a:path>
                <a:path w="4250" h="175">
                  <a:moveTo>
                    <a:pt x="3248" y="99"/>
                  </a:moveTo>
                  <a:lnTo>
                    <a:pt x="3246" y="104"/>
                  </a:lnTo>
                  <a:lnTo>
                    <a:pt x="3219" y="104"/>
                  </a:lnTo>
                  <a:lnTo>
                    <a:pt x="3210" y="106"/>
                  </a:lnTo>
                  <a:lnTo>
                    <a:pt x="3210" y="152"/>
                  </a:lnTo>
                  <a:lnTo>
                    <a:pt x="3217" y="152"/>
                  </a:lnTo>
                  <a:lnTo>
                    <a:pt x="3217" y="109"/>
                  </a:lnTo>
                  <a:lnTo>
                    <a:pt x="3246" y="109"/>
                  </a:lnTo>
                  <a:lnTo>
                    <a:pt x="3258" y="109"/>
                  </a:lnTo>
                  <a:lnTo>
                    <a:pt x="3248" y="99"/>
                  </a:lnTo>
                  <a:lnTo>
                    <a:pt x="3248" y="99"/>
                  </a:lnTo>
                  <a:close/>
                </a:path>
                <a:path w="4250" h="175">
                  <a:moveTo>
                    <a:pt x="3152" y="87"/>
                  </a:moveTo>
                  <a:lnTo>
                    <a:pt x="3152" y="147"/>
                  </a:lnTo>
                  <a:lnTo>
                    <a:pt x="3142" y="150"/>
                  </a:lnTo>
                  <a:lnTo>
                    <a:pt x="3150" y="159"/>
                  </a:lnTo>
                  <a:lnTo>
                    <a:pt x="3152" y="157"/>
                  </a:lnTo>
                  <a:lnTo>
                    <a:pt x="3154" y="154"/>
                  </a:lnTo>
                  <a:lnTo>
                    <a:pt x="3159" y="154"/>
                  </a:lnTo>
                  <a:lnTo>
                    <a:pt x="3162" y="152"/>
                  </a:lnTo>
                  <a:lnTo>
                    <a:pt x="3164" y="152"/>
                  </a:lnTo>
                  <a:lnTo>
                    <a:pt x="3166" y="150"/>
                  </a:lnTo>
                  <a:lnTo>
                    <a:pt x="3169" y="147"/>
                  </a:lnTo>
                  <a:lnTo>
                    <a:pt x="3171" y="147"/>
                  </a:lnTo>
                  <a:lnTo>
                    <a:pt x="3174" y="145"/>
                  </a:lnTo>
                  <a:lnTo>
                    <a:pt x="3159" y="145"/>
                  </a:lnTo>
                  <a:lnTo>
                    <a:pt x="3159" y="99"/>
                  </a:lnTo>
                  <a:lnTo>
                    <a:pt x="3164" y="94"/>
                  </a:lnTo>
                  <a:lnTo>
                    <a:pt x="3152" y="87"/>
                  </a:lnTo>
                  <a:lnTo>
                    <a:pt x="3152" y="87"/>
                  </a:lnTo>
                  <a:close/>
                </a:path>
                <a:path w="4250" h="175">
                  <a:moveTo>
                    <a:pt x="3188" y="87"/>
                  </a:moveTo>
                  <a:lnTo>
                    <a:pt x="3183" y="94"/>
                  </a:lnTo>
                  <a:lnTo>
                    <a:pt x="3176" y="94"/>
                  </a:lnTo>
                  <a:lnTo>
                    <a:pt x="3198" y="99"/>
                  </a:lnTo>
                  <a:lnTo>
                    <a:pt x="3188" y="87"/>
                  </a:lnTo>
                  <a:lnTo>
                    <a:pt x="3188" y="87"/>
                  </a:lnTo>
                  <a:close/>
                </a:path>
                <a:path w="4250" h="175">
                  <a:moveTo>
                    <a:pt x="3222" y="80"/>
                  </a:moveTo>
                  <a:lnTo>
                    <a:pt x="3222" y="82"/>
                  </a:lnTo>
                  <a:lnTo>
                    <a:pt x="3219" y="85"/>
                  </a:lnTo>
                  <a:lnTo>
                    <a:pt x="3217" y="87"/>
                  </a:lnTo>
                  <a:lnTo>
                    <a:pt x="3214" y="90"/>
                  </a:lnTo>
                  <a:lnTo>
                    <a:pt x="3212" y="92"/>
                  </a:lnTo>
                  <a:lnTo>
                    <a:pt x="3210" y="94"/>
                  </a:lnTo>
                  <a:lnTo>
                    <a:pt x="3207" y="97"/>
                  </a:lnTo>
                  <a:lnTo>
                    <a:pt x="3207" y="99"/>
                  </a:lnTo>
                  <a:lnTo>
                    <a:pt x="3205" y="102"/>
                  </a:lnTo>
                  <a:lnTo>
                    <a:pt x="3210" y="104"/>
                  </a:lnTo>
                  <a:lnTo>
                    <a:pt x="3210" y="106"/>
                  </a:lnTo>
                  <a:lnTo>
                    <a:pt x="3219" y="104"/>
                  </a:lnTo>
                  <a:lnTo>
                    <a:pt x="3214" y="102"/>
                  </a:lnTo>
                  <a:lnTo>
                    <a:pt x="3214" y="99"/>
                  </a:lnTo>
                  <a:lnTo>
                    <a:pt x="3217" y="97"/>
                  </a:lnTo>
                  <a:lnTo>
                    <a:pt x="3219" y="94"/>
                  </a:lnTo>
                  <a:lnTo>
                    <a:pt x="3222" y="92"/>
                  </a:lnTo>
                  <a:lnTo>
                    <a:pt x="3224" y="90"/>
                  </a:lnTo>
                  <a:lnTo>
                    <a:pt x="3226" y="87"/>
                  </a:lnTo>
                  <a:lnTo>
                    <a:pt x="3229" y="85"/>
                  </a:lnTo>
                  <a:lnTo>
                    <a:pt x="3231" y="82"/>
                  </a:lnTo>
                  <a:lnTo>
                    <a:pt x="3231" y="80"/>
                  </a:lnTo>
                  <a:lnTo>
                    <a:pt x="3222" y="80"/>
                  </a:lnTo>
                  <a:lnTo>
                    <a:pt x="3222" y="80"/>
                  </a:lnTo>
                  <a:close/>
                </a:path>
                <a:path w="4250" h="175">
                  <a:moveTo>
                    <a:pt x="3169" y="65"/>
                  </a:moveTo>
                  <a:lnTo>
                    <a:pt x="3169" y="140"/>
                  </a:lnTo>
                  <a:lnTo>
                    <a:pt x="3159" y="145"/>
                  </a:lnTo>
                  <a:lnTo>
                    <a:pt x="3178" y="145"/>
                  </a:lnTo>
                  <a:lnTo>
                    <a:pt x="3181" y="142"/>
                  </a:lnTo>
                  <a:lnTo>
                    <a:pt x="3183" y="142"/>
                  </a:lnTo>
                  <a:lnTo>
                    <a:pt x="3186" y="140"/>
                  </a:lnTo>
                  <a:lnTo>
                    <a:pt x="3188" y="140"/>
                  </a:lnTo>
                  <a:lnTo>
                    <a:pt x="3176" y="138"/>
                  </a:lnTo>
                  <a:lnTo>
                    <a:pt x="3176" y="99"/>
                  </a:lnTo>
                  <a:lnTo>
                    <a:pt x="3198" y="99"/>
                  </a:lnTo>
                  <a:lnTo>
                    <a:pt x="3176" y="94"/>
                  </a:lnTo>
                  <a:lnTo>
                    <a:pt x="3176" y="65"/>
                  </a:lnTo>
                  <a:lnTo>
                    <a:pt x="3186" y="65"/>
                  </a:lnTo>
                  <a:lnTo>
                    <a:pt x="3169" y="65"/>
                  </a:lnTo>
                  <a:lnTo>
                    <a:pt x="3169" y="65"/>
                  </a:lnTo>
                  <a:close/>
                </a:path>
                <a:path w="4250" h="175">
                  <a:moveTo>
                    <a:pt x="3193" y="65"/>
                  </a:moveTo>
                  <a:lnTo>
                    <a:pt x="3169" y="65"/>
                  </a:lnTo>
                  <a:lnTo>
                    <a:pt x="3186" y="65"/>
                  </a:lnTo>
                  <a:lnTo>
                    <a:pt x="3186" y="73"/>
                  </a:lnTo>
                  <a:lnTo>
                    <a:pt x="3193" y="68"/>
                  </a:lnTo>
                  <a:lnTo>
                    <a:pt x="3193" y="65"/>
                  </a:lnTo>
                  <a:lnTo>
                    <a:pt x="3193" y="65"/>
                  </a:lnTo>
                  <a:close/>
                </a:path>
                <a:path w="4250" h="175">
                  <a:moveTo>
                    <a:pt x="3207" y="42"/>
                  </a:moveTo>
                  <a:lnTo>
                    <a:pt x="3207" y="46"/>
                  </a:lnTo>
                  <a:lnTo>
                    <a:pt x="3205" y="51"/>
                  </a:lnTo>
                  <a:lnTo>
                    <a:pt x="3205" y="54"/>
                  </a:lnTo>
                  <a:lnTo>
                    <a:pt x="3202" y="58"/>
                  </a:lnTo>
                  <a:lnTo>
                    <a:pt x="3200" y="61"/>
                  </a:lnTo>
                  <a:lnTo>
                    <a:pt x="3200" y="65"/>
                  </a:lnTo>
                  <a:lnTo>
                    <a:pt x="3198" y="68"/>
                  </a:lnTo>
                  <a:lnTo>
                    <a:pt x="3198" y="70"/>
                  </a:lnTo>
                  <a:lnTo>
                    <a:pt x="3195" y="75"/>
                  </a:lnTo>
                  <a:lnTo>
                    <a:pt x="3198" y="75"/>
                  </a:lnTo>
                  <a:lnTo>
                    <a:pt x="3200" y="73"/>
                  </a:lnTo>
                  <a:lnTo>
                    <a:pt x="3200" y="70"/>
                  </a:lnTo>
                  <a:lnTo>
                    <a:pt x="3202" y="68"/>
                  </a:lnTo>
                  <a:lnTo>
                    <a:pt x="3205" y="63"/>
                  </a:lnTo>
                  <a:lnTo>
                    <a:pt x="3205" y="61"/>
                  </a:lnTo>
                  <a:lnTo>
                    <a:pt x="3207" y="58"/>
                  </a:lnTo>
                  <a:lnTo>
                    <a:pt x="3210" y="56"/>
                  </a:lnTo>
                  <a:lnTo>
                    <a:pt x="3210" y="51"/>
                  </a:lnTo>
                  <a:lnTo>
                    <a:pt x="3212" y="49"/>
                  </a:lnTo>
                  <a:lnTo>
                    <a:pt x="3212" y="44"/>
                  </a:lnTo>
                  <a:lnTo>
                    <a:pt x="3214" y="42"/>
                  </a:lnTo>
                  <a:lnTo>
                    <a:pt x="3207" y="42"/>
                  </a:lnTo>
                  <a:lnTo>
                    <a:pt x="3207" y="42"/>
                  </a:lnTo>
                  <a:close/>
                </a:path>
                <a:path w="4250" h="175">
                  <a:moveTo>
                    <a:pt x="3212" y="30"/>
                  </a:moveTo>
                  <a:lnTo>
                    <a:pt x="3210" y="34"/>
                  </a:lnTo>
                  <a:lnTo>
                    <a:pt x="3210" y="37"/>
                  </a:lnTo>
                  <a:lnTo>
                    <a:pt x="3207" y="42"/>
                  </a:lnTo>
                  <a:lnTo>
                    <a:pt x="3214" y="42"/>
                  </a:lnTo>
                  <a:lnTo>
                    <a:pt x="3214" y="44"/>
                  </a:lnTo>
                  <a:lnTo>
                    <a:pt x="3217" y="46"/>
                  </a:lnTo>
                  <a:lnTo>
                    <a:pt x="3217" y="51"/>
                  </a:lnTo>
                  <a:lnTo>
                    <a:pt x="3219" y="54"/>
                  </a:lnTo>
                  <a:lnTo>
                    <a:pt x="3219" y="56"/>
                  </a:lnTo>
                  <a:lnTo>
                    <a:pt x="3222" y="61"/>
                  </a:lnTo>
                  <a:lnTo>
                    <a:pt x="3222" y="63"/>
                  </a:lnTo>
                  <a:lnTo>
                    <a:pt x="3224" y="65"/>
                  </a:lnTo>
                  <a:lnTo>
                    <a:pt x="3226" y="70"/>
                  </a:lnTo>
                  <a:lnTo>
                    <a:pt x="3226" y="73"/>
                  </a:lnTo>
                  <a:lnTo>
                    <a:pt x="3224" y="78"/>
                  </a:lnTo>
                  <a:lnTo>
                    <a:pt x="3222" y="80"/>
                  </a:lnTo>
                  <a:lnTo>
                    <a:pt x="3231" y="80"/>
                  </a:lnTo>
                  <a:lnTo>
                    <a:pt x="3234" y="82"/>
                  </a:lnTo>
                  <a:lnTo>
                    <a:pt x="3236" y="85"/>
                  </a:lnTo>
                  <a:lnTo>
                    <a:pt x="3238" y="87"/>
                  </a:lnTo>
                  <a:lnTo>
                    <a:pt x="3241" y="90"/>
                  </a:lnTo>
                  <a:lnTo>
                    <a:pt x="3243" y="92"/>
                  </a:lnTo>
                  <a:lnTo>
                    <a:pt x="3246" y="94"/>
                  </a:lnTo>
                  <a:lnTo>
                    <a:pt x="3248" y="94"/>
                  </a:lnTo>
                  <a:lnTo>
                    <a:pt x="3250" y="97"/>
                  </a:lnTo>
                  <a:lnTo>
                    <a:pt x="3253" y="99"/>
                  </a:lnTo>
                  <a:lnTo>
                    <a:pt x="3255" y="102"/>
                  </a:lnTo>
                  <a:lnTo>
                    <a:pt x="3258" y="104"/>
                  </a:lnTo>
                  <a:lnTo>
                    <a:pt x="3260" y="104"/>
                  </a:lnTo>
                  <a:lnTo>
                    <a:pt x="3262" y="106"/>
                  </a:lnTo>
                  <a:lnTo>
                    <a:pt x="3262" y="104"/>
                  </a:lnTo>
                  <a:lnTo>
                    <a:pt x="3265" y="102"/>
                  </a:lnTo>
                  <a:lnTo>
                    <a:pt x="3267" y="99"/>
                  </a:lnTo>
                  <a:lnTo>
                    <a:pt x="3272" y="99"/>
                  </a:lnTo>
                  <a:lnTo>
                    <a:pt x="3272" y="94"/>
                  </a:lnTo>
                  <a:lnTo>
                    <a:pt x="3265" y="94"/>
                  </a:lnTo>
                  <a:lnTo>
                    <a:pt x="3262" y="92"/>
                  </a:lnTo>
                  <a:lnTo>
                    <a:pt x="3260" y="92"/>
                  </a:lnTo>
                  <a:lnTo>
                    <a:pt x="3258" y="90"/>
                  </a:lnTo>
                  <a:lnTo>
                    <a:pt x="3255" y="87"/>
                  </a:lnTo>
                  <a:lnTo>
                    <a:pt x="3253" y="87"/>
                  </a:lnTo>
                  <a:lnTo>
                    <a:pt x="3250" y="85"/>
                  </a:lnTo>
                  <a:lnTo>
                    <a:pt x="3248" y="82"/>
                  </a:lnTo>
                  <a:lnTo>
                    <a:pt x="3246" y="82"/>
                  </a:lnTo>
                  <a:lnTo>
                    <a:pt x="3243" y="80"/>
                  </a:lnTo>
                  <a:lnTo>
                    <a:pt x="3241" y="78"/>
                  </a:lnTo>
                  <a:lnTo>
                    <a:pt x="3238" y="75"/>
                  </a:lnTo>
                  <a:lnTo>
                    <a:pt x="3236" y="73"/>
                  </a:lnTo>
                  <a:lnTo>
                    <a:pt x="3238" y="68"/>
                  </a:lnTo>
                  <a:lnTo>
                    <a:pt x="3231" y="65"/>
                  </a:lnTo>
                  <a:lnTo>
                    <a:pt x="3229" y="61"/>
                  </a:lnTo>
                  <a:lnTo>
                    <a:pt x="3226" y="58"/>
                  </a:lnTo>
                  <a:lnTo>
                    <a:pt x="3224" y="56"/>
                  </a:lnTo>
                  <a:lnTo>
                    <a:pt x="3224" y="54"/>
                  </a:lnTo>
                  <a:lnTo>
                    <a:pt x="3222" y="49"/>
                  </a:lnTo>
                  <a:lnTo>
                    <a:pt x="3219" y="46"/>
                  </a:lnTo>
                  <a:lnTo>
                    <a:pt x="3219" y="44"/>
                  </a:lnTo>
                  <a:lnTo>
                    <a:pt x="3217" y="42"/>
                  </a:lnTo>
                  <a:lnTo>
                    <a:pt x="3217" y="37"/>
                  </a:lnTo>
                  <a:lnTo>
                    <a:pt x="3219" y="32"/>
                  </a:lnTo>
                  <a:lnTo>
                    <a:pt x="3246" y="32"/>
                  </a:lnTo>
                  <a:lnTo>
                    <a:pt x="3212" y="30"/>
                  </a:lnTo>
                  <a:lnTo>
                    <a:pt x="3212" y="30"/>
                  </a:lnTo>
                  <a:close/>
                </a:path>
                <a:path w="4250" h="175">
                  <a:moveTo>
                    <a:pt x="3152" y="22"/>
                  </a:moveTo>
                  <a:lnTo>
                    <a:pt x="3154" y="27"/>
                  </a:lnTo>
                  <a:lnTo>
                    <a:pt x="3154" y="61"/>
                  </a:lnTo>
                  <a:lnTo>
                    <a:pt x="3152" y="65"/>
                  </a:lnTo>
                  <a:lnTo>
                    <a:pt x="3152" y="75"/>
                  </a:lnTo>
                  <a:lnTo>
                    <a:pt x="3162" y="73"/>
                  </a:lnTo>
                  <a:lnTo>
                    <a:pt x="3162" y="65"/>
                  </a:lnTo>
                  <a:lnTo>
                    <a:pt x="3169" y="65"/>
                  </a:lnTo>
                  <a:lnTo>
                    <a:pt x="3193" y="65"/>
                  </a:lnTo>
                  <a:lnTo>
                    <a:pt x="3193" y="63"/>
                  </a:lnTo>
                  <a:lnTo>
                    <a:pt x="3162" y="63"/>
                  </a:lnTo>
                  <a:lnTo>
                    <a:pt x="3162" y="25"/>
                  </a:lnTo>
                  <a:lnTo>
                    <a:pt x="3186" y="25"/>
                  </a:lnTo>
                  <a:lnTo>
                    <a:pt x="3152" y="22"/>
                  </a:lnTo>
                  <a:lnTo>
                    <a:pt x="3152" y="22"/>
                  </a:lnTo>
                  <a:close/>
                </a:path>
                <a:path w="4250" h="175">
                  <a:moveTo>
                    <a:pt x="3250" y="20"/>
                  </a:moveTo>
                  <a:lnTo>
                    <a:pt x="3248" y="27"/>
                  </a:lnTo>
                  <a:lnTo>
                    <a:pt x="3219" y="27"/>
                  </a:lnTo>
                  <a:lnTo>
                    <a:pt x="3260" y="30"/>
                  </a:lnTo>
                  <a:lnTo>
                    <a:pt x="3250" y="20"/>
                  </a:lnTo>
                  <a:lnTo>
                    <a:pt x="3250" y="20"/>
                  </a:lnTo>
                  <a:close/>
                </a:path>
                <a:path w="4250" h="175">
                  <a:moveTo>
                    <a:pt x="3152" y="15"/>
                  </a:moveTo>
                  <a:lnTo>
                    <a:pt x="3152" y="22"/>
                  </a:lnTo>
                  <a:lnTo>
                    <a:pt x="3186" y="25"/>
                  </a:lnTo>
                  <a:lnTo>
                    <a:pt x="3186" y="63"/>
                  </a:lnTo>
                  <a:lnTo>
                    <a:pt x="3162" y="63"/>
                  </a:lnTo>
                  <a:lnTo>
                    <a:pt x="3193" y="63"/>
                  </a:lnTo>
                  <a:lnTo>
                    <a:pt x="3193" y="61"/>
                  </a:lnTo>
                  <a:lnTo>
                    <a:pt x="3193" y="27"/>
                  </a:lnTo>
                  <a:lnTo>
                    <a:pt x="3198" y="22"/>
                  </a:lnTo>
                  <a:lnTo>
                    <a:pt x="3162" y="20"/>
                  </a:lnTo>
                  <a:lnTo>
                    <a:pt x="3152" y="15"/>
                  </a:lnTo>
                  <a:lnTo>
                    <a:pt x="3152" y="15"/>
                  </a:lnTo>
                  <a:close/>
                </a:path>
                <a:path w="4250" h="175">
                  <a:moveTo>
                    <a:pt x="3188" y="13"/>
                  </a:moveTo>
                  <a:lnTo>
                    <a:pt x="3186" y="20"/>
                  </a:lnTo>
                  <a:lnTo>
                    <a:pt x="3162" y="20"/>
                  </a:lnTo>
                  <a:lnTo>
                    <a:pt x="3198" y="22"/>
                  </a:lnTo>
                  <a:lnTo>
                    <a:pt x="3188" y="13"/>
                  </a:lnTo>
                  <a:lnTo>
                    <a:pt x="3188" y="13"/>
                  </a:lnTo>
                  <a:close/>
                </a:path>
                <a:path w="4250" h="175">
                  <a:moveTo>
                    <a:pt x="3217" y="3"/>
                  </a:moveTo>
                  <a:lnTo>
                    <a:pt x="3217" y="10"/>
                  </a:lnTo>
                  <a:lnTo>
                    <a:pt x="3214" y="13"/>
                  </a:lnTo>
                  <a:lnTo>
                    <a:pt x="3214" y="20"/>
                  </a:lnTo>
                  <a:lnTo>
                    <a:pt x="3212" y="22"/>
                  </a:lnTo>
                  <a:lnTo>
                    <a:pt x="3212" y="30"/>
                  </a:lnTo>
                  <a:lnTo>
                    <a:pt x="3246" y="32"/>
                  </a:lnTo>
                  <a:lnTo>
                    <a:pt x="3246" y="34"/>
                  </a:lnTo>
                  <a:lnTo>
                    <a:pt x="3243" y="39"/>
                  </a:lnTo>
                  <a:lnTo>
                    <a:pt x="3243" y="42"/>
                  </a:lnTo>
                  <a:lnTo>
                    <a:pt x="3241" y="46"/>
                  </a:lnTo>
                  <a:lnTo>
                    <a:pt x="3241" y="49"/>
                  </a:lnTo>
                  <a:lnTo>
                    <a:pt x="3238" y="51"/>
                  </a:lnTo>
                  <a:lnTo>
                    <a:pt x="3238" y="56"/>
                  </a:lnTo>
                  <a:lnTo>
                    <a:pt x="3236" y="58"/>
                  </a:lnTo>
                  <a:lnTo>
                    <a:pt x="3234" y="61"/>
                  </a:lnTo>
                  <a:lnTo>
                    <a:pt x="3234" y="63"/>
                  </a:lnTo>
                  <a:lnTo>
                    <a:pt x="3231" y="65"/>
                  </a:lnTo>
                  <a:lnTo>
                    <a:pt x="3238" y="68"/>
                  </a:lnTo>
                  <a:lnTo>
                    <a:pt x="3241" y="65"/>
                  </a:lnTo>
                  <a:lnTo>
                    <a:pt x="3241" y="63"/>
                  </a:lnTo>
                  <a:lnTo>
                    <a:pt x="3243" y="61"/>
                  </a:lnTo>
                  <a:lnTo>
                    <a:pt x="3246" y="56"/>
                  </a:lnTo>
                  <a:lnTo>
                    <a:pt x="3246" y="54"/>
                  </a:lnTo>
                  <a:lnTo>
                    <a:pt x="3248" y="51"/>
                  </a:lnTo>
                  <a:lnTo>
                    <a:pt x="3250" y="46"/>
                  </a:lnTo>
                  <a:lnTo>
                    <a:pt x="3250" y="44"/>
                  </a:lnTo>
                  <a:lnTo>
                    <a:pt x="3253" y="42"/>
                  </a:lnTo>
                  <a:lnTo>
                    <a:pt x="3253" y="37"/>
                  </a:lnTo>
                  <a:lnTo>
                    <a:pt x="3255" y="34"/>
                  </a:lnTo>
                  <a:lnTo>
                    <a:pt x="3260" y="30"/>
                  </a:lnTo>
                  <a:lnTo>
                    <a:pt x="3219" y="27"/>
                  </a:lnTo>
                  <a:lnTo>
                    <a:pt x="3222" y="25"/>
                  </a:lnTo>
                  <a:lnTo>
                    <a:pt x="3222" y="20"/>
                  </a:lnTo>
                  <a:lnTo>
                    <a:pt x="3224" y="18"/>
                  </a:lnTo>
                  <a:lnTo>
                    <a:pt x="3224" y="15"/>
                  </a:lnTo>
                  <a:lnTo>
                    <a:pt x="3229" y="10"/>
                  </a:lnTo>
                  <a:lnTo>
                    <a:pt x="3217" y="3"/>
                  </a:lnTo>
                  <a:lnTo>
                    <a:pt x="3217" y="3"/>
                  </a:lnTo>
                  <a:close/>
                </a:path>
                <a:path w="4250" h="175">
                  <a:moveTo>
                    <a:pt x="3298" y="87"/>
                  </a:moveTo>
                  <a:lnTo>
                    <a:pt x="3296" y="90"/>
                  </a:lnTo>
                  <a:lnTo>
                    <a:pt x="3294" y="92"/>
                  </a:lnTo>
                  <a:lnTo>
                    <a:pt x="3291" y="94"/>
                  </a:lnTo>
                  <a:lnTo>
                    <a:pt x="3289" y="97"/>
                  </a:lnTo>
                  <a:lnTo>
                    <a:pt x="3289" y="102"/>
                  </a:lnTo>
                  <a:lnTo>
                    <a:pt x="3286" y="102"/>
                  </a:lnTo>
                  <a:lnTo>
                    <a:pt x="3286" y="104"/>
                  </a:lnTo>
                  <a:lnTo>
                    <a:pt x="3284" y="106"/>
                  </a:lnTo>
                  <a:lnTo>
                    <a:pt x="3284" y="118"/>
                  </a:lnTo>
                  <a:lnTo>
                    <a:pt x="3282" y="121"/>
                  </a:lnTo>
                  <a:lnTo>
                    <a:pt x="3284" y="125"/>
                  </a:lnTo>
                  <a:lnTo>
                    <a:pt x="3284" y="133"/>
                  </a:lnTo>
                  <a:lnTo>
                    <a:pt x="3286" y="135"/>
                  </a:lnTo>
                  <a:lnTo>
                    <a:pt x="3286" y="138"/>
                  </a:lnTo>
                  <a:lnTo>
                    <a:pt x="3289" y="140"/>
                  </a:lnTo>
                  <a:lnTo>
                    <a:pt x="3291" y="142"/>
                  </a:lnTo>
                  <a:lnTo>
                    <a:pt x="3294" y="145"/>
                  </a:lnTo>
                  <a:lnTo>
                    <a:pt x="3296" y="147"/>
                  </a:lnTo>
                  <a:lnTo>
                    <a:pt x="3296" y="150"/>
                  </a:lnTo>
                  <a:lnTo>
                    <a:pt x="3310" y="147"/>
                  </a:lnTo>
                  <a:lnTo>
                    <a:pt x="3306" y="147"/>
                  </a:lnTo>
                  <a:lnTo>
                    <a:pt x="3303" y="147"/>
                  </a:lnTo>
                  <a:lnTo>
                    <a:pt x="3301" y="145"/>
                  </a:lnTo>
                  <a:lnTo>
                    <a:pt x="3298" y="142"/>
                  </a:lnTo>
                  <a:lnTo>
                    <a:pt x="3296" y="140"/>
                  </a:lnTo>
                  <a:lnTo>
                    <a:pt x="3294" y="138"/>
                  </a:lnTo>
                  <a:lnTo>
                    <a:pt x="3294" y="135"/>
                  </a:lnTo>
                  <a:lnTo>
                    <a:pt x="3291" y="133"/>
                  </a:lnTo>
                  <a:lnTo>
                    <a:pt x="3291" y="109"/>
                  </a:lnTo>
                  <a:lnTo>
                    <a:pt x="3294" y="106"/>
                  </a:lnTo>
                  <a:lnTo>
                    <a:pt x="3294" y="102"/>
                  </a:lnTo>
                  <a:lnTo>
                    <a:pt x="3296" y="99"/>
                  </a:lnTo>
                  <a:lnTo>
                    <a:pt x="3298" y="97"/>
                  </a:lnTo>
                  <a:lnTo>
                    <a:pt x="3298" y="92"/>
                  </a:lnTo>
                  <a:lnTo>
                    <a:pt x="3301" y="90"/>
                  </a:lnTo>
                  <a:lnTo>
                    <a:pt x="3303" y="87"/>
                  </a:lnTo>
                  <a:lnTo>
                    <a:pt x="3298" y="87"/>
                  </a:lnTo>
                  <a:lnTo>
                    <a:pt x="3298" y="87"/>
                  </a:lnTo>
                  <a:close/>
                </a:path>
                <a:path w="4250" h="175">
                  <a:moveTo>
                    <a:pt x="3296" y="30"/>
                  </a:moveTo>
                  <a:lnTo>
                    <a:pt x="3294" y="32"/>
                  </a:lnTo>
                  <a:lnTo>
                    <a:pt x="3291" y="34"/>
                  </a:lnTo>
                  <a:lnTo>
                    <a:pt x="3291" y="37"/>
                  </a:lnTo>
                  <a:lnTo>
                    <a:pt x="3289" y="39"/>
                  </a:lnTo>
                  <a:lnTo>
                    <a:pt x="3286" y="42"/>
                  </a:lnTo>
                  <a:lnTo>
                    <a:pt x="3286" y="49"/>
                  </a:lnTo>
                  <a:lnTo>
                    <a:pt x="3284" y="51"/>
                  </a:lnTo>
                  <a:lnTo>
                    <a:pt x="3284" y="58"/>
                  </a:lnTo>
                  <a:lnTo>
                    <a:pt x="3286" y="63"/>
                  </a:lnTo>
                  <a:lnTo>
                    <a:pt x="3286" y="65"/>
                  </a:lnTo>
                  <a:lnTo>
                    <a:pt x="3289" y="70"/>
                  </a:lnTo>
                  <a:lnTo>
                    <a:pt x="3289" y="73"/>
                  </a:lnTo>
                  <a:lnTo>
                    <a:pt x="3291" y="73"/>
                  </a:lnTo>
                  <a:lnTo>
                    <a:pt x="3291" y="78"/>
                  </a:lnTo>
                  <a:lnTo>
                    <a:pt x="3294" y="80"/>
                  </a:lnTo>
                  <a:lnTo>
                    <a:pt x="3296" y="82"/>
                  </a:lnTo>
                  <a:lnTo>
                    <a:pt x="3298" y="82"/>
                  </a:lnTo>
                  <a:lnTo>
                    <a:pt x="3301" y="85"/>
                  </a:lnTo>
                  <a:lnTo>
                    <a:pt x="3301" y="87"/>
                  </a:lnTo>
                  <a:lnTo>
                    <a:pt x="3298" y="87"/>
                  </a:lnTo>
                  <a:lnTo>
                    <a:pt x="3303" y="87"/>
                  </a:lnTo>
                  <a:lnTo>
                    <a:pt x="3306" y="90"/>
                  </a:lnTo>
                  <a:lnTo>
                    <a:pt x="3308" y="90"/>
                  </a:lnTo>
                  <a:lnTo>
                    <a:pt x="3310" y="92"/>
                  </a:lnTo>
                  <a:lnTo>
                    <a:pt x="3313" y="94"/>
                  </a:lnTo>
                  <a:lnTo>
                    <a:pt x="3315" y="97"/>
                  </a:lnTo>
                  <a:lnTo>
                    <a:pt x="3318" y="99"/>
                  </a:lnTo>
                  <a:lnTo>
                    <a:pt x="3320" y="99"/>
                  </a:lnTo>
                  <a:lnTo>
                    <a:pt x="3322" y="102"/>
                  </a:lnTo>
                  <a:lnTo>
                    <a:pt x="3325" y="104"/>
                  </a:lnTo>
                  <a:lnTo>
                    <a:pt x="3325" y="106"/>
                  </a:lnTo>
                  <a:lnTo>
                    <a:pt x="3327" y="109"/>
                  </a:lnTo>
                  <a:lnTo>
                    <a:pt x="3327" y="114"/>
                  </a:lnTo>
                  <a:lnTo>
                    <a:pt x="3330" y="116"/>
                  </a:lnTo>
                  <a:lnTo>
                    <a:pt x="3330" y="135"/>
                  </a:lnTo>
                  <a:lnTo>
                    <a:pt x="3327" y="138"/>
                  </a:lnTo>
                  <a:lnTo>
                    <a:pt x="3325" y="140"/>
                  </a:lnTo>
                  <a:lnTo>
                    <a:pt x="3325" y="142"/>
                  </a:lnTo>
                  <a:lnTo>
                    <a:pt x="3322" y="145"/>
                  </a:lnTo>
                  <a:lnTo>
                    <a:pt x="3320" y="147"/>
                  </a:lnTo>
                  <a:lnTo>
                    <a:pt x="3310" y="147"/>
                  </a:lnTo>
                  <a:lnTo>
                    <a:pt x="3296" y="150"/>
                  </a:lnTo>
                  <a:lnTo>
                    <a:pt x="3301" y="150"/>
                  </a:lnTo>
                  <a:lnTo>
                    <a:pt x="3303" y="152"/>
                  </a:lnTo>
                  <a:lnTo>
                    <a:pt x="3320" y="152"/>
                  </a:lnTo>
                  <a:lnTo>
                    <a:pt x="3322" y="150"/>
                  </a:lnTo>
                  <a:lnTo>
                    <a:pt x="3325" y="150"/>
                  </a:lnTo>
                  <a:lnTo>
                    <a:pt x="3327" y="147"/>
                  </a:lnTo>
                  <a:lnTo>
                    <a:pt x="3330" y="145"/>
                  </a:lnTo>
                  <a:lnTo>
                    <a:pt x="3330" y="142"/>
                  </a:lnTo>
                  <a:lnTo>
                    <a:pt x="3332" y="142"/>
                  </a:lnTo>
                  <a:lnTo>
                    <a:pt x="3332" y="140"/>
                  </a:lnTo>
                  <a:lnTo>
                    <a:pt x="3334" y="138"/>
                  </a:lnTo>
                  <a:lnTo>
                    <a:pt x="3337" y="135"/>
                  </a:lnTo>
                  <a:lnTo>
                    <a:pt x="3337" y="128"/>
                  </a:lnTo>
                  <a:lnTo>
                    <a:pt x="3339" y="123"/>
                  </a:lnTo>
                  <a:lnTo>
                    <a:pt x="3339" y="116"/>
                  </a:lnTo>
                  <a:lnTo>
                    <a:pt x="3337" y="111"/>
                  </a:lnTo>
                  <a:lnTo>
                    <a:pt x="3337" y="109"/>
                  </a:lnTo>
                  <a:lnTo>
                    <a:pt x="3334" y="104"/>
                  </a:lnTo>
                  <a:lnTo>
                    <a:pt x="3334" y="102"/>
                  </a:lnTo>
                  <a:lnTo>
                    <a:pt x="3332" y="99"/>
                  </a:lnTo>
                  <a:lnTo>
                    <a:pt x="3332" y="97"/>
                  </a:lnTo>
                  <a:lnTo>
                    <a:pt x="3330" y="94"/>
                  </a:lnTo>
                  <a:lnTo>
                    <a:pt x="3327" y="92"/>
                  </a:lnTo>
                  <a:lnTo>
                    <a:pt x="3325" y="90"/>
                  </a:lnTo>
                  <a:lnTo>
                    <a:pt x="3322" y="87"/>
                  </a:lnTo>
                  <a:lnTo>
                    <a:pt x="3320" y="85"/>
                  </a:lnTo>
                  <a:lnTo>
                    <a:pt x="3322" y="82"/>
                  </a:lnTo>
                  <a:lnTo>
                    <a:pt x="3315" y="82"/>
                  </a:lnTo>
                  <a:lnTo>
                    <a:pt x="3313" y="80"/>
                  </a:lnTo>
                  <a:lnTo>
                    <a:pt x="3310" y="78"/>
                  </a:lnTo>
                  <a:lnTo>
                    <a:pt x="3308" y="78"/>
                  </a:lnTo>
                  <a:lnTo>
                    <a:pt x="3306" y="75"/>
                  </a:lnTo>
                  <a:lnTo>
                    <a:pt x="3303" y="73"/>
                  </a:lnTo>
                  <a:lnTo>
                    <a:pt x="3301" y="70"/>
                  </a:lnTo>
                  <a:lnTo>
                    <a:pt x="3298" y="68"/>
                  </a:lnTo>
                  <a:lnTo>
                    <a:pt x="3296" y="65"/>
                  </a:lnTo>
                  <a:lnTo>
                    <a:pt x="3296" y="63"/>
                  </a:lnTo>
                  <a:lnTo>
                    <a:pt x="3294" y="61"/>
                  </a:lnTo>
                  <a:lnTo>
                    <a:pt x="3294" y="44"/>
                  </a:lnTo>
                  <a:lnTo>
                    <a:pt x="3296" y="42"/>
                  </a:lnTo>
                  <a:lnTo>
                    <a:pt x="3296" y="39"/>
                  </a:lnTo>
                  <a:lnTo>
                    <a:pt x="3298" y="37"/>
                  </a:lnTo>
                  <a:lnTo>
                    <a:pt x="3301" y="34"/>
                  </a:lnTo>
                  <a:lnTo>
                    <a:pt x="3303" y="32"/>
                  </a:lnTo>
                  <a:lnTo>
                    <a:pt x="3313" y="32"/>
                  </a:lnTo>
                  <a:lnTo>
                    <a:pt x="3296" y="30"/>
                  </a:lnTo>
                  <a:lnTo>
                    <a:pt x="3296" y="30"/>
                  </a:lnTo>
                  <a:close/>
                </a:path>
                <a:path w="4250" h="175">
                  <a:moveTo>
                    <a:pt x="3313" y="25"/>
                  </a:moveTo>
                  <a:lnTo>
                    <a:pt x="3310" y="25"/>
                  </a:lnTo>
                  <a:lnTo>
                    <a:pt x="3306" y="27"/>
                  </a:lnTo>
                  <a:lnTo>
                    <a:pt x="3301" y="27"/>
                  </a:lnTo>
                  <a:lnTo>
                    <a:pt x="3298" y="30"/>
                  </a:lnTo>
                  <a:lnTo>
                    <a:pt x="3296" y="30"/>
                  </a:lnTo>
                  <a:lnTo>
                    <a:pt x="3313" y="32"/>
                  </a:lnTo>
                  <a:lnTo>
                    <a:pt x="3320" y="32"/>
                  </a:lnTo>
                  <a:lnTo>
                    <a:pt x="3322" y="34"/>
                  </a:lnTo>
                  <a:lnTo>
                    <a:pt x="3322" y="37"/>
                  </a:lnTo>
                  <a:lnTo>
                    <a:pt x="3325" y="39"/>
                  </a:lnTo>
                  <a:lnTo>
                    <a:pt x="3327" y="42"/>
                  </a:lnTo>
                  <a:lnTo>
                    <a:pt x="3327" y="46"/>
                  </a:lnTo>
                  <a:lnTo>
                    <a:pt x="3330" y="49"/>
                  </a:lnTo>
                  <a:lnTo>
                    <a:pt x="3330" y="65"/>
                  </a:lnTo>
                  <a:lnTo>
                    <a:pt x="3327" y="68"/>
                  </a:lnTo>
                  <a:lnTo>
                    <a:pt x="3327" y="70"/>
                  </a:lnTo>
                  <a:lnTo>
                    <a:pt x="3325" y="73"/>
                  </a:lnTo>
                  <a:lnTo>
                    <a:pt x="3322" y="75"/>
                  </a:lnTo>
                  <a:lnTo>
                    <a:pt x="3322" y="78"/>
                  </a:lnTo>
                  <a:lnTo>
                    <a:pt x="3320" y="80"/>
                  </a:lnTo>
                  <a:lnTo>
                    <a:pt x="3318" y="82"/>
                  </a:lnTo>
                  <a:lnTo>
                    <a:pt x="3322" y="82"/>
                  </a:lnTo>
                  <a:lnTo>
                    <a:pt x="3325" y="80"/>
                  </a:lnTo>
                  <a:lnTo>
                    <a:pt x="3327" y="80"/>
                  </a:lnTo>
                  <a:lnTo>
                    <a:pt x="3330" y="78"/>
                  </a:lnTo>
                  <a:lnTo>
                    <a:pt x="3332" y="75"/>
                  </a:lnTo>
                  <a:lnTo>
                    <a:pt x="3334" y="70"/>
                  </a:lnTo>
                  <a:lnTo>
                    <a:pt x="3337" y="65"/>
                  </a:lnTo>
                  <a:lnTo>
                    <a:pt x="3337" y="46"/>
                  </a:lnTo>
                  <a:lnTo>
                    <a:pt x="3334" y="44"/>
                  </a:lnTo>
                  <a:lnTo>
                    <a:pt x="3334" y="39"/>
                  </a:lnTo>
                  <a:lnTo>
                    <a:pt x="3332" y="37"/>
                  </a:lnTo>
                  <a:lnTo>
                    <a:pt x="3330" y="34"/>
                  </a:lnTo>
                  <a:lnTo>
                    <a:pt x="3327" y="32"/>
                  </a:lnTo>
                  <a:lnTo>
                    <a:pt x="3325" y="30"/>
                  </a:lnTo>
                  <a:lnTo>
                    <a:pt x="3322" y="27"/>
                  </a:lnTo>
                  <a:lnTo>
                    <a:pt x="3318" y="27"/>
                  </a:lnTo>
                  <a:lnTo>
                    <a:pt x="3315" y="25"/>
                  </a:lnTo>
                  <a:lnTo>
                    <a:pt x="3313" y="25"/>
                  </a:lnTo>
                  <a:lnTo>
                    <a:pt x="3313" y="25"/>
                  </a:lnTo>
                  <a:close/>
                </a:path>
                <a:path w="4250" h="175">
                  <a:moveTo>
                    <a:pt x="3387" y="25"/>
                  </a:moveTo>
                  <a:lnTo>
                    <a:pt x="3385" y="25"/>
                  </a:lnTo>
                  <a:lnTo>
                    <a:pt x="3382" y="30"/>
                  </a:lnTo>
                  <a:lnTo>
                    <a:pt x="3380" y="32"/>
                  </a:lnTo>
                  <a:lnTo>
                    <a:pt x="3378" y="34"/>
                  </a:lnTo>
                  <a:lnTo>
                    <a:pt x="3375" y="34"/>
                  </a:lnTo>
                  <a:lnTo>
                    <a:pt x="3373" y="37"/>
                  </a:lnTo>
                  <a:lnTo>
                    <a:pt x="3363" y="37"/>
                  </a:lnTo>
                  <a:lnTo>
                    <a:pt x="3363" y="42"/>
                  </a:lnTo>
                  <a:lnTo>
                    <a:pt x="3378" y="42"/>
                  </a:lnTo>
                  <a:lnTo>
                    <a:pt x="3378" y="44"/>
                  </a:lnTo>
                  <a:lnTo>
                    <a:pt x="3378" y="142"/>
                  </a:lnTo>
                  <a:lnTo>
                    <a:pt x="3375" y="145"/>
                  </a:lnTo>
                  <a:lnTo>
                    <a:pt x="3373" y="147"/>
                  </a:lnTo>
                  <a:lnTo>
                    <a:pt x="3368" y="147"/>
                  </a:lnTo>
                  <a:lnTo>
                    <a:pt x="3363" y="147"/>
                  </a:lnTo>
                  <a:lnTo>
                    <a:pt x="3363" y="152"/>
                  </a:lnTo>
                  <a:lnTo>
                    <a:pt x="3402" y="152"/>
                  </a:lnTo>
                  <a:lnTo>
                    <a:pt x="3402" y="147"/>
                  </a:lnTo>
                  <a:lnTo>
                    <a:pt x="3397" y="147"/>
                  </a:lnTo>
                  <a:lnTo>
                    <a:pt x="3394" y="147"/>
                  </a:lnTo>
                  <a:lnTo>
                    <a:pt x="3392" y="145"/>
                  </a:lnTo>
                  <a:lnTo>
                    <a:pt x="3390" y="145"/>
                  </a:lnTo>
                  <a:lnTo>
                    <a:pt x="3387" y="142"/>
                  </a:lnTo>
                  <a:lnTo>
                    <a:pt x="3387" y="25"/>
                  </a:lnTo>
                  <a:lnTo>
                    <a:pt x="3387" y="25"/>
                  </a:lnTo>
                  <a:close/>
                </a:path>
                <a:path w="4250" h="175">
                  <a:moveTo>
                    <a:pt x="3478" y="150"/>
                  </a:moveTo>
                  <a:lnTo>
                    <a:pt x="3478" y="152"/>
                  </a:lnTo>
                  <a:lnTo>
                    <a:pt x="3481" y="154"/>
                  </a:lnTo>
                  <a:lnTo>
                    <a:pt x="3483" y="157"/>
                  </a:lnTo>
                  <a:lnTo>
                    <a:pt x="3500" y="154"/>
                  </a:lnTo>
                  <a:lnTo>
                    <a:pt x="3493" y="154"/>
                  </a:lnTo>
                  <a:lnTo>
                    <a:pt x="3488" y="152"/>
                  </a:lnTo>
                  <a:lnTo>
                    <a:pt x="3486" y="152"/>
                  </a:lnTo>
                  <a:lnTo>
                    <a:pt x="3483" y="150"/>
                  </a:lnTo>
                  <a:lnTo>
                    <a:pt x="3478" y="150"/>
                  </a:lnTo>
                  <a:lnTo>
                    <a:pt x="3478" y="150"/>
                  </a:lnTo>
                  <a:close/>
                </a:path>
                <a:path w="4250" h="175">
                  <a:moveTo>
                    <a:pt x="3529" y="109"/>
                  </a:moveTo>
                  <a:lnTo>
                    <a:pt x="3517" y="111"/>
                  </a:lnTo>
                  <a:lnTo>
                    <a:pt x="3514" y="118"/>
                  </a:lnTo>
                  <a:lnTo>
                    <a:pt x="3514" y="133"/>
                  </a:lnTo>
                  <a:lnTo>
                    <a:pt x="3512" y="138"/>
                  </a:lnTo>
                  <a:lnTo>
                    <a:pt x="3512" y="145"/>
                  </a:lnTo>
                  <a:lnTo>
                    <a:pt x="3510" y="147"/>
                  </a:lnTo>
                  <a:lnTo>
                    <a:pt x="3510" y="152"/>
                  </a:lnTo>
                  <a:lnTo>
                    <a:pt x="3507" y="152"/>
                  </a:lnTo>
                  <a:lnTo>
                    <a:pt x="3507" y="154"/>
                  </a:lnTo>
                  <a:lnTo>
                    <a:pt x="3502" y="154"/>
                  </a:lnTo>
                  <a:lnTo>
                    <a:pt x="3500" y="154"/>
                  </a:lnTo>
                  <a:lnTo>
                    <a:pt x="3483" y="157"/>
                  </a:lnTo>
                  <a:lnTo>
                    <a:pt x="3488" y="157"/>
                  </a:lnTo>
                  <a:lnTo>
                    <a:pt x="3490" y="159"/>
                  </a:lnTo>
                  <a:lnTo>
                    <a:pt x="3490" y="162"/>
                  </a:lnTo>
                  <a:lnTo>
                    <a:pt x="3493" y="164"/>
                  </a:lnTo>
                  <a:lnTo>
                    <a:pt x="3495" y="166"/>
                  </a:lnTo>
                  <a:lnTo>
                    <a:pt x="3495" y="169"/>
                  </a:lnTo>
                  <a:lnTo>
                    <a:pt x="3495" y="171"/>
                  </a:lnTo>
                  <a:lnTo>
                    <a:pt x="3498" y="171"/>
                  </a:lnTo>
                  <a:lnTo>
                    <a:pt x="3502" y="169"/>
                  </a:lnTo>
                  <a:lnTo>
                    <a:pt x="3505" y="169"/>
                  </a:lnTo>
                  <a:lnTo>
                    <a:pt x="3507" y="166"/>
                  </a:lnTo>
                  <a:lnTo>
                    <a:pt x="3510" y="166"/>
                  </a:lnTo>
                  <a:lnTo>
                    <a:pt x="3512" y="164"/>
                  </a:lnTo>
                  <a:lnTo>
                    <a:pt x="3514" y="162"/>
                  </a:lnTo>
                  <a:lnTo>
                    <a:pt x="3517" y="159"/>
                  </a:lnTo>
                  <a:lnTo>
                    <a:pt x="3517" y="152"/>
                  </a:lnTo>
                  <a:lnTo>
                    <a:pt x="3519" y="150"/>
                  </a:lnTo>
                  <a:lnTo>
                    <a:pt x="3519" y="145"/>
                  </a:lnTo>
                  <a:lnTo>
                    <a:pt x="3522" y="140"/>
                  </a:lnTo>
                  <a:lnTo>
                    <a:pt x="3522" y="130"/>
                  </a:lnTo>
                  <a:lnTo>
                    <a:pt x="3524" y="125"/>
                  </a:lnTo>
                  <a:lnTo>
                    <a:pt x="3524" y="114"/>
                  </a:lnTo>
                  <a:lnTo>
                    <a:pt x="3529" y="109"/>
                  </a:lnTo>
                  <a:lnTo>
                    <a:pt x="3529" y="109"/>
                  </a:lnTo>
                  <a:close/>
                </a:path>
                <a:path w="4250" h="175">
                  <a:moveTo>
                    <a:pt x="3522" y="99"/>
                  </a:moveTo>
                  <a:lnTo>
                    <a:pt x="3517" y="106"/>
                  </a:lnTo>
                  <a:lnTo>
                    <a:pt x="3466" y="106"/>
                  </a:lnTo>
                  <a:lnTo>
                    <a:pt x="3529" y="109"/>
                  </a:lnTo>
                  <a:lnTo>
                    <a:pt x="3522" y="99"/>
                  </a:lnTo>
                  <a:lnTo>
                    <a:pt x="3522" y="99"/>
                  </a:lnTo>
                  <a:close/>
                </a:path>
                <a:path w="4250" h="175">
                  <a:moveTo>
                    <a:pt x="3474" y="80"/>
                  </a:moveTo>
                  <a:lnTo>
                    <a:pt x="3466" y="80"/>
                  </a:lnTo>
                  <a:lnTo>
                    <a:pt x="3464" y="82"/>
                  </a:lnTo>
                  <a:lnTo>
                    <a:pt x="3464" y="92"/>
                  </a:lnTo>
                  <a:lnTo>
                    <a:pt x="3462" y="94"/>
                  </a:lnTo>
                  <a:lnTo>
                    <a:pt x="3462" y="97"/>
                  </a:lnTo>
                  <a:lnTo>
                    <a:pt x="3459" y="99"/>
                  </a:lnTo>
                  <a:lnTo>
                    <a:pt x="3459" y="102"/>
                  </a:lnTo>
                  <a:lnTo>
                    <a:pt x="3457" y="104"/>
                  </a:lnTo>
                  <a:lnTo>
                    <a:pt x="3454" y="106"/>
                  </a:lnTo>
                  <a:lnTo>
                    <a:pt x="3462" y="116"/>
                  </a:lnTo>
                  <a:lnTo>
                    <a:pt x="3466" y="111"/>
                  </a:lnTo>
                  <a:lnTo>
                    <a:pt x="3517" y="111"/>
                  </a:lnTo>
                  <a:lnTo>
                    <a:pt x="3529" y="109"/>
                  </a:lnTo>
                  <a:lnTo>
                    <a:pt x="3466" y="106"/>
                  </a:lnTo>
                  <a:lnTo>
                    <a:pt x="3474" y="80"/>
                  </a:lnTo>
                  <a:lnTo>
                    <a:pt x="3474" y="80"/>
                  </a:lnTo>
                  <a:close/>
                </a:path>
                <a:path w="4250" h="175">
                  <a:moveTo>
                    <a:pt x="3538" y="65"/>
                  </a:moveTo>
                  <a:lnTo>
                    <a:pt x="3531" y="75"/>
                  </a:lnTo>
                  <a:lnTo>
                    <a:pt x="3426" y="75"/>
                  </a:lnTo>
                  <a:lnTo>
                    <a:pt x="3430" y="82"/>
                  </a:lnTo>
                  <a:lnTo>
                    <a:pt x="3435" y="80"/>
                  </a:lnTo>
                  <a:lnTo>
                    <a:pt x="3548" y="80"/>
                  </a:lnTo>
                  <a:lnTo>
                    <a:pt x="3538" y="65"/>
                  </a:lnTo>
                  <a:lnTo>
                    <a:pt x="3538" y="65"/>
                  </a:lnTo>
                  <a:close/>
                </a:path>
                <a:path w="4250" h="175">
                  <a:moveTo>
                    <a:pt x="3452" y="58"/>
                  </a:moveTo>
                  <a:lnTo>
                    <a:pt x="3452" y="65"/>
                  </a:lnTo>
                  <a:lnTo>
                    <a:pt x="3450" y="68"/>
                  </a:lnTo>
                  <a:lnTo>
                    <a:pt x="3459" y="63"/>
                  </a:lnTo>
                  <a:lnTo>
                    <a:pt x="3459" y="58"/>
                  </a:lnTo>
                  <a:lnTo>
                    <a:pt x="3514" y="58"/>
                  </a:lnTo>
                  <a:lnTo>
                    <a:pt x="3452" y="58"/>
                  </a:lnTo>
                  <a:lnTo>
                    <a:pt x="3452" y="58"/>
                  </a:lnTo>
                  <a:close/>
                </a:path>
                <a:path w="4250" h="175">
                  <a:moveTo>
                    <a:pt x="3452" y="15"/>
                  </a:moveTo>
                  <a:lnTo>
                    <a:pt x="3452" y="54"/>
                  </a:lnTo>
                  <a:lnTo>
                    <a:pt x="3459" y="54"/>
                  </a:lnTo>
                  <a:lnTo>
                    <a:pt x="3459" y="15"/>
                  </a:lnTo>
                  <a:lnTo>
                    <a:pt x="3514" y="15"/>
                  </a:lnTo>
                  <a:lnTo>
                    <a:pt x="3452" y="15"/>
                  </a:lnTo>
                  <a:lnTo>
                    <a:pt x="3452" y="15"/>
                  </a:lnTo>
                  <a:close/>
                </a:path>
                <a:path w="4250" h="175">
                  <a:moveTo>
                    <a:pt x="3450" y="5"/>
                  </a:moveTo>
                  <a:lnTo>
                    <a:pt x="3450" y="8"/>
                  </a:lnTo>
                  <a:lnTo>
                    <a:pt x="3452" y="10"/>
                  </a:lnTo>
                  <a:lnTo>
                    <a:pt x="3452" y="15"/>
                  </a:lnTo>
                  <a:lnTo>
                    <a:pt x="3514" y="15"/>
                  </a:lnTo>
                  <a:lnTo>
                    <a:pt x="3514" y="54"/>
                  </a:lnTo>
                  <a:lnTo>
                    <a:pt x="3459" y="54"/>
                  </a:lnTo>
                  <a:lnTo>
                    <a:pt x="3452" y="54"/>
                  </a:lnTo>
                  <a:lnTo>
                    <a:pt x="3452" y="58"/>
                  </a:lnTo>
                  <a:lnTo>
                    <a:pt x="3514" y="58"/>
                  </a:lnTo>
                  <a:lnTo>
                    <a:pt x="3514" y="65"/>
                  </a:lnTo>
                  <a:lnTo>
                    <a:pt x="3522" y="61"/>
                  </a:lnTo>
                  <a:lnTo>
                    <a:pt x="3522" y="18"/>
                  </a:lnTo>
                  <a:lnTo>
                    <a:pt x="3526" y="13"/>
                  </a:lnTo>
                  <a:lnTo>
                    <a:pt x="3459" y="13"/>
                  </a:lnTo>
                  <a:lnTo>
                    <a:pt x="3450" y="5"/>
                  </a:lnTo>
                  <a:lnTo>
                    <a:pt x="3450" y="5"/>
                  </a:lnTo>
                  <a:close/>
                </a:path>
                <a:path w="4250" h="175">
                  <a:moveTo>
                    <a:pt x="3517" y="5"/>
                  </a:moveTo>
                  <a:lnTo>
                    <a:pt x="3512" y="13"/>
                  </a:lnTo>
                  <a:lnTo>
                    <a:pt x="3459" y="13"/>
                  </a:lnTo>
                  <a:lnTo>
                    <a:pt x="3526" y="13"/>
                  </a:lnTo>
                  <a:lnTo>
                    <a:pt x="3517" y="5"/>
                  </a:lnTo>
                  <a:lnTo>
                    <a:pt x="3517" y="5"/>
                  </a:lnTo>
                  <a:close/>
                </a:path>
                <a:path w="4250" h="175">
                  <a:moveTo>
                    <a:pt x="3606" y="25"/>
                  </a:moveTo>
                  <a:lnTo>
                    <a:pt x="3601" y="25"/>
                  </a:lnTo>
                  <a:lnTo>
                    <a:pt x="3560" y="111"/>
                  </a:lnTo>
                  <a:lnTo>
                    <a:pt x="3560" y="114"/>
                  </a:lnTo>
                  <a:lnTo>
                    <a:pt x="3598" y="114"/>
                  </a:lnTo>
                  <a:lnTo>
                    <a:pt x="3598" y="138"/>
                  </a:lnTo>
                  <a:lnTo>
                    <a:pt x="3596" y="142"/>
                  </a:lnTo>
                  <a:lnTo>
                    <a:pt x="3596" y="145"/>
                  </a:lnTo>
                  <a:lnTo>
                    <a:pt x="3594" y="147"/>
                  </a:lnTo>
                  <a:lnTo>
                    <a:pt x="3584" y="147"/>
                  </a:lnTo>
                  <a:lnTo>
                    <a:pt x="3584" y="152"/>
                  </a:lnTo>
                  <a:lnTo>
                    <a:pt x="3620" y="152"/>
                  </a:lnTo>
                  <a:lnTo>
                    <a:pt x="3620" y="147"/>
                  </a:lnTo>
                  <a:lnTo>
                    <a:pt x="3610" y="147"/>
                  </a:lnTo>
                  <a:lnTo>
                    <a:pt x="3608" y="145"/>
                  </a:lnTo>
                  <a:lnTo>
                    <a:pt x="3606" y="142"/>
                  </a:lnTo>
                  <a:lnTo>
                    <a:pt x="3606" y="114"/>
                  </a:lnTo>
                  <a:lnTo>
                    <a:pt x="3620" y="114"/>
                  </a:lnTo>
                  <a:lnTo>
                    <a:pt x="3620" y="109"/>
                  </a:lnTo>
                  <a:lnTo>
                    <a:pt x="3606" y="109"/>
                  </a:lnTo>
                  <a:lnTo>
                    <a:pt x="3565" y="109"/>
                  </a:lnTo>
                  <a:lnTo>
                    <a:pt x="3596" y="44"/>
                  </a:lnTo>
                  <a:lnTo>
                    <a:pt x="3598" y="44"/>
                  </a:lnTo>
                  <a:lnTo>
                    <a:pt x="3606" y="25"/>
                  </a:lnTo>
                  <a:lnTo>
                    <a:pt x="3606" y="25"/>
                  </a:lnTo>
                  <a:close/>
                </a:path>
                <a:path w="4250" h="175">
                  <a:moveTo>
                    <a:pt x="3606" y="25"/>
                  </a:moveTo>
                  <a:lnTo>
                    <a:pt x="3598" y="44"/>
                  </a:lnTo>
                  <a:lnTo>
                    <a:pt x="3598" y="109"/>
                  </a:lnTo>
                  <a:lnTo>
                    <a:pt x="3565" y="109"/>
                  </a:lnTo>
                  <a:lnTo>
                    <a:pt x="3606" y="109"/>
                  </a:lnTo>
                  <a:lnTo>
                    <a:pt x="3606" y="25"/>
                  </a:lnTo>
                  <a:lnTo>
                    <a:pt x="3606" y="25"/>
                  </a:lnTo>
                  <a:close/>
                </a:path>
                <a:path w="4250" h="175">
                  <a:moveTo>
                    <a:pt x="3630" y="90"/>
                  </a:moveTo>
                  <a:lnTo>
                    <a:pt x="3630" y="82"/>
                  </a:lnTo>
                  <a:lnTo>
                    <a:pt x="3690" y="82"/>
                  </a:lnTo>
                  <a:lnTo>
                    <a:pt x="3690" y="90"/>
                  </a:lnTo>
                  <a:lnTo>
                    <a:pt x="3630" y="90"/>
                  </a:lnTo>
                  <a:lnTo>
                    <a:pt x="3630" y="90"/>
                  </a:lnTo>
                  <a:close/>
                </a:path>
                <a:path w="4250" h="175">
                  <a:moveTo>
                    <a:pt x="3711" y="116"/>
                  </a:moveTo>
                  <a:lnTo>
                    <a:pt x="3709" y="116"/>
                  </a:lnTo>
                  <a:lnTo>
                    <a:pt x="3706" y="118"/>
                  </a:lnTo>
                  <a:lnTo>
                    <a:pt x="3706" y="121"/>
                  </a:lnTo>
                  <a:lnTo>
                    <a:pt x="3704" y="123"/>
                  </a:lnTo>
                  <a:lnTo>
                    <a:pt x="3704" y="133"/>
                  </a:lnTo>
                  <a:lnTo>
                    <a:pt x="3706" y="138"/>
                  </a:lnTo>
                  <a:lnTo>
                    <a:pt x="3706" y="140"/>
                  </a:lnTo>
                  <a:lnTo>
                    <a:pt x="3709" y="142"/>
                  </a:lnTo>
                  <a:lnTo>
                    <a:pt x="3711" y="145"/>
                  </a:lnTo>
                  <a:lnTo>
                    <a:pt x="3714" y="147"/>
                  </a:lnTo>
                  <a:lnTo>
                    <a:pt x="3716" y="150"/>
                  </a:lnTo>
                  <a:lnTo>
                    <a:pt x="3718" y="150"/>
                  </a:lnTo>
                  <a:lnTo>
                    <a:pt x="3721" y="152"/>
                  </a:lnTo>
                  <a:lnTo>
                    <a:pt x="3740" y="152"/>
                  </a:lnTo>
                  <a:lnTo>
                    <a:pt x="3742" y="150"/>
                  </a:lnTo>
                  <a:lnTo>
                    <a:pt x="3745" y="147"/>
                  </a:lnTo>
                  <a:lnTo>
                    <a:pt x="3721" y="147"/>
                  </a:lnTo>
                  <a:lnTo>
                    <a:pt x="3718" y="145"/>
                  </a:lnTo>
                  <a:lnTo>
                    <a:pt x="3716" y="142"/>
                  </a:lnTo>
                  <a:lnTo>
                    <a:pt x="3714" y="140"/>
                  </a:lnTo>
                  <a:lnTo>
                    <a:pt x="3714" y="130"/>
                  </a:lnTo>
                  <a:lnTo>
                    <a:pt x="3716" y="128"/>
                  </a:lnTo>
                  <a:lnTo>
                    <a:pt x="3716" y="118"/>
                  </a:lnTo>
                  <a:lnTo>
                    <a:pt x="3714" y="116"/>
                  </a:lnTo>
                  <a:lnTo>
                    <a:pt x="3711" y="116"/>
                  </a:lnTo>
                  <a:lnTo>
                    <a:pt x="3711" y="116"/>
                  </a:lnTo>
                  <a:close/>
                </a:path>
                <a:path w="4250" h="175">
                  <a:moveTo>
                    <a:pt x="3718" y="78"/>
                  </a:moveTo>
                  <a:lnTo>
                    <a:pt x="3716" y="80"/>
                  </a:lnTo>
                  <a:lnTo>
                    <a:pt x="3714" y="82"/>
                  </a:lnTo>
                  <a:lnTo>
                    <a:pt x="3711" y="87"/>
                  </a:lnTo>
                  <a:lnTo>
                    <a:pt x="3716" y="90"/>
                  </a:lnTo>
                  <a:lnTo>
                    <a:pt x="3716" y="85"/>
                  </a:lnTo>
                  <a:lnTo>
                    <a:pt x="3718" y="82"/>
                  </a:lnTo>
                  <a:lnTo>
                    <a:pt x="3721" y="82"/>
                  </a:lnTo>
                  <a:lnTo>
                    <a:pt x="3723" y="80"/>
                  </a:lnTo>
                  <a:lnTo>
                    <a:pt x="3730" y="80"/>
                  </a:lnTo>
                  <a:lnTo>
                    <a:pt x="3718" y="78"/>
                  </a:lnTo>
                  <a:lnTo>
                    <a:pt x="3718" y="78"/>
                  </a:lnTo>
                  <a:close/>
                </a:path>
                <a:path w="4250" h="175">
                  <a:moveTo>
                    <a:pt x="3733" y="70"/>
                  </a:moveTo>
                  <a:lnTo>
                    <a:pt x="3730" y="73"/>
                  </a:lnTo>
                  <a:lnTo>
                    <a:pt x="3723" y="73"/>
                  </a:lnTo>
                  <a:lnTo>
                    <a:pt x="3723" y="75"/>
                  </a:lnTo>
                  <a:lnTo>
                    <a:pt x="3721" y="75"/>
                  </a:lnTo>
                  <a:lnTo>
                    <a:pt x="3718" y="78"/>
                  </a:lnTo>
                  <a:lnTo>
                    <a:pt x="3730" y="80"/>
                  </a:lnTo>
                  <a:lnTo>
                    <a:pt x="3738" y="80"/>
                  </a:lnTo>
                  <a:lnTo>
                    <a:pt x="3740" y="82"/>
                  </a:lnTo>
                  <a:lnTo>
                    <a:pt x="3742" y="85"/>
                  </a:lnTo>
                  <a:lnTo>
                    <a:pt x="3745" y="87"/>
                  </a:lnTo>
                  <a:lnTo>
                    <a:pt x="3745" y="92"/>
                  </a:lnTo>
                  <a:lnTo>
                    <a:pt x="3747" y="97"/>
                  </a:lnTo>
                  <a:lnTo>
                    <a:pt x="3747" y="125"/>
                  </a:lnTo>
                  <a:lnTo>
                    <a:pt x="3745" y="130"/>
                  </a:lnTo>
                  <a:lnTo>
                    <a:pt x="3745" y="135"/>
                  </a:lnTo>
                  <a:lnTo>
                    <a:pt x="3742" y="138"/>
                  </a:lnTo>
                  <a:lnTo>
                    <a:pt x="3742" y="142"/>
                  </a:lnTo>
                  <a:lnTo>
                    <a:pt x="3740" y="145"/>
                  </a:lnTo>
                  <a:lnTo>
                    <a:pt x="3738" y="145"/>
                  </a:lnTo>
                  <a:lnTo>
                    <a:pt x="3735" y="147"/>
                  </a:lnTo>
                  <a:lnTo>
                    <a:pt x="3730" y="147"/>
                  </a:lnTo>
                  <a:lnTo>
                    <a:pt x="3745" y="147"/>
                  </a:lnTo>
                  <a:lnTo>
                    <a:pt x="3747" y="147"/>
                  </a:lnTo>
                  <a:lnTo>
                    <a:pt x="3750" y="145"/>
                  </a:lnTo>
                  <a:lnTo>
                    <a:pt x="3750" y="142"/>
                  </a:lnTo>
                  <a:lnTo>
                    <a:pt x="3752" y="138"/>
                  </a:lnTo>
                  <a:lnTo>
                    <a:pt x="3752" y="135"/>
                  </a:lnTo>
                  <a:lnTo>
                    <a:pt x="3754" y="133"/>
                  </a:lnTo>
                  <a:lnTo>
                    <a:pt x="3754" y="125"/>
                  </a:lnTo>
                  <a:lnTo>
                    <a:pt x="3757" y="123"/>
                  </a:lnTo>
                  <a:lnTo>
                    <a:pt x="3757" y="97"/>
                  </a:lnTo>
                  <a:lnTo>
                    <a:pt x="3754" y="94"/>
                  </a:lnTo>
                  <a:lnTo>
                    <a:pt x="3754" y="90"/>
                  </a:lnTo>
                  <a:lnTo>
                    <a:pt x="3752" y="87"/>
                  </a:lnTo>
                  <a:lnTo>
                    <a:pt x="3752" y="85"/>
                  </a:lnTo>
                  <a:lnTo>
                    <a:pt x="3750" y="82"/>
                  </a:lnTo>
                  <a:lnTo>
                    <a:pt x="3747" y="80"/>
                  </a:lnTo>
                  <a:lnTo>
                    <a:pt x="3747" y="78"/>
                  </a:lnTo>
                  <a:lnTo>
                    <a:pt x="3745" y="75"/>
                  </a:lnTo>
                  <a:lnTo>
                    <a:pt x="3742" y="73"/>
                  </a:lnTo>
                  <a:lnTo>
                    <a:pt x="3735" y="73"/>
                  </a:lnTo>
                  <a:lnTo>
                    <a:pt x="3733" y="70"/>
                  </a:lnTo>
                  <a:lnTo>
                    <a:pt x="3733" y="70"/>
                  </a:lnTo>
                  <a:close/>
                </a:path>
                <a:path w="4250" h="175">
                  <a:moveTo>
                    <a:pt x="3754" y="27"/>
                  </a:moveTo>
                  <a:lnTo>
                    <a:pt x="3711" y="27"/>
                  </a:lnTo>
                  <a:lnTo>
                    <a:pt x="3709" y="94"/>
                  </a:lnTo>
                  <a:lnTo>
                    <a:pt x="3714" y="94"/>
                  </a:lnTo>
                  <a:lnTo>
                    <a:pt x="3714" y="92"/>
                  </a:lnTo>
                  <a:lnTo>
                    <a:pt x="3716" y="90"/>
                  </a:lnTo>
                  <a:lnTo>
                    <a:pt x="3711" y="87"/>
                  </a:lnTo>
                  <a:lnTo>
                    <a:pt x="3714" y="39"/>
                  </a:lnTo>
                  <a:lnTo>
                    <a:pt x="3754" y="39"/>
                  </a:lnTo>
                  <a:lnTo>
                    <a:pt x="3754" y="27"/>
                  </a:lnTo>
                  <a:lnTo>
                    <a:pt x="3754" y="27"/>
                  </a:lnTo>
                  <a:close/>
                </a:path>
                <a:path w="4250" h="175">
                  <a:moveTo>
                    <a:pt x="3838" y="152"/>
                  </a:moveTo>
                  <a:lnTo>
                    <a:pt x="3838" y="157"/>
                  </a:lnTo>
                  <a:lnTo>
                    <a:pt x="3841" y="157"/>
                  </a:lnTo>
                  <a:lnTo>
                    <a:pt x="3853" y="157"/>
                  </a:lnTo>
                  <a:lnTo>
                    <a:pt x="3850" y="157"/>
                  </a:lnTo>
                  <a:lnTo>
                    <a:pt x="3848" y="154"/>
                  </a:lnTo>
                  <a:lnTo>
                    <a:pt x="3841" y="154"/>
                  </a:lnTo>
                  <a:lnTo>
                    <a:pt x="3838" y="152"/>
                  </a:lnTo>
                  <a:lnTo>
                    <a:pt x="3838" y="152"/>
                  </a:lnTo>
                  <a:close/>
                </a:path>
                <a:path w="4250" h="175">
                  <a:moveTo>
                    <a:pt x="3872" y="106"/>
                  </a:moveTo>
                  <a:lnTo>
                    <a:pt x="3872" y="111"/>
                  </a:lnTo>
                  <a:lnTo>
                    <a:pt x="3874" y="114"/>
                  </a:lnTo>
                  <a:lnTo>
                    <a:pt x="3877" y="118"/>
                  </a:lnTo>
                  <a:lnTo>
                    <a:pt x="3879" y="121"/>
                  </a:lnTo>
                  <a:lnTo>
                    <a:pt x="3879" y="125"/>
                  </a:lnTo>
                  <a:lnTo>
                    <a:pt x="3882" y="128"/>
                  </a:lnTo>
                  <a:lnTo>
                    <a:pt x="3884" y="130"/>
                  </a:lnTo>
                  <a:lnTo>
                    <a:pt x="3884" y="133"/>
                  </a:lnTo>
                  <a:lnTo>
                    <a:pt x="3886" y="138"/>
                  </a:lnTo>
                  <a:lnTo>
                    <a:pt x="3886" y="142"/>
                  </a:lnTo>
                  <a:lnTo>
                    <a:pt x="3889" y="145"/>
                  </a:lnTo>
                  <a:lnTo>
                    <a:pt x="3889" y="147"/>
                  </a:lnTo>
                  <a:lnTo>
                    <a:pt x="3891" y="152"/>
                  </a:lnTo>
                  <a:lnTo>
                    <a:pt x="3891" y="154"/>
                  </a:lnTo>
                  <a:lnTo>
                    <a:pt x="3894" y="154"/>
                  </a:lnTo>
                  <a:lnTo>
                    <a:pt x="3896" y="152"/>
                  </a:lnTo>
                  <a:lnTo>
                    <a:pt x="3896" y="135"/>
                  </a:lnTo>
                  <a:lnTo>
                    <a:pt x="3894" y="130"/>
                  </a:lnTo>
                  <a:lnTo>
                    <a:pt x="3891" y="128"/>
                  </a:lnTo>
                  <a:lnTo>
                    <a:pt x="3891" y="125"/>
                  </a:lnTo>
                  <a:lnTo>
                    <a:pt x="3889" y="123"/>
                  </a:lnTo>
                  <a:lnTo>
                    <a:pt x="3886" y="121"/>
                  </a:lnTo>
                  <a:lnTo>
                    <a:pt x="3884" y="118"/>
                  </a:lnTo>
                  <a:lnTo>
                    <a:pt x="3882" y="116"/>
                  </a:lnTo>
                  <a:lnTo>
                    <a:pt x="3879" y="114"/>
                  </a:lnTo>
                  <a:lnTo>
                    <a:pt x="3877" y="109"/>
                  </a:lnTo>
                  <a:lnTo>
                    <a:pt x="3872" y="106"/>
                  </a:lnTo>
                  <a:lnTo>
                    <a:pt x="3872" y="106"/>
                  </a:lnTo>
                  <a:close/>
                </a:path>
                <a:path w="4250" h="175">
                  <a:moveTo>
                    <a:pt x="3836" y="102"/>
                  </a:moveTo>
                  <a:lnTo>
                    <a:pt x="3836" y="104"/>
                  </a:lnTo>
                  <a:lnTo>
                    <a:pt x="3834" y="106"/>
                  </a:lnTo>
                  <a:lnTo>
                    <a:pt x="3834" y="111"/>
                  </a:lnTo>
                  <a:lnTo>
                    <a:pt x="3831" y="114"/>
                  </a:lnTo>
                  <a:lnTo>
                    <a:pt x="3831" y="116"/>
                  </a:lnTo>
                  <a:lnTo>
                    <a:pt x="3829" y="121"/>
                  </a:lnTo>
                  <a:lnTo>
                    <a:pt x="3829" y="123"/>
                  </a:lnTo>
                  <a:lnTo>
                    <a:pt x="3826" y="128"/>
                  </a:lnTo>
                  <a:lnTo>
                    <a:pt x="3824" y="130"/>
                  </a:lnTo>
                  <a:lnTo>
                    <a:pt x="3824" y="133"/>
                  </a:lnTo>
                  <a:lnTo>
                    <a:pt x="3822" y="135"/>
                  </a:lnTo>
                  <a:lnTo>
                    <a:pt x="3822" y="140"/>
                  </a:lnTo>
                  <a:lnTo>
                    <a:pt x="3819" y="142"/>
                  </a:lnTo>
                  <a:lnTo>
                    <a:pt x="3817" y="145"/>
                  </a:lnTo>
                  <a:lnTo>
                    <a:pt x="3817" y="150"/>
                  </a:lnTo>
                  <a:lnTo>
                    <a:pt x="3814" y="152"/>
                  </a:lnTo>
                  <a:lnTo>
                    <a:pt x="3812" y="154"/>
                  </a:lnTo>
                  <a:lnTo>
                    <a:pt x="3812" y="157"/>
                  </a:lnTo>
                  <a:lnTo>
                    <a:pt x="3810" y="159"/>
                  </a:lnTo>
                  <a:lnTo>
                    <a:pt x="3810" y="162"/>
                  </a:lnTo>
                  <a:lnTo>
                    <a:pt x="3812" y="162"/>
                  </a:lnTo>
                  <a:lnTo>
                    <a:pt x="3814" y="159"/>
                  </a:lnTo>
                  <a:lnTo>
                    <a:pt x="3814" y="157"/>
                  </a:lnTo>
                  <a:lnTo>
                    <a:pt x="3817" y="154"/>
                  </a:lnTo>
                  <a:lnTo>
                    <a:pt x="3819" y="152"/>
                  </a:lnTo>
                  <a:lnTo>
                    <a:pt x="3822" y="150"/>
                  </a:lnTo>
                  <a:lnTo>
                    <a:pt x="3824" y="145"/>
                  </a:lnTo>
                  <a:lnTo>
                    <a:pt x="3826" y="142"/>
                  </a:lnTo>
                  <a:lnTo>
                    <a:pt x="3826" y="140"/>
                  </a:lnTo>
                  <a:lnTo>
                    <a:pt x="3829" y="138"/>
                  </a:lnTo>
                  <a:lnTo>
                    <a:pt x="3831" y="135"/>
                  </a:lnTo>
                  <a:lnTo>
                    <a:pt x="3834" y="130"/>
                  </a:lnTo>
                  <a:lnTo>
                    <a:pt x="3836" y="125"/>
                  </a:lnTo>
                  <a:lnTo>
                    <a:pt x="3838" y="121"/>
                  </a:lnTo>
                  <a:lnTo>
                    <a:pt x="3841" y="118"/>
                  </a:lnTo>
                  <a:lnTo>
                    <a:pt x="3843" y="116"/>
                  </a:lnTo>
                  <a:lnTo>
                    <a:pt x="3843" y="114"/>
                  </a:lnTo>
                  <a:lnTo>
                    <a:pt x="3846" y="114"/>
                  </a:lnTo>
                  <a:lnTo>
                    <a:pt x="3848" y="111"/>
                  </a:lnTo>
                  <a:lnTo>
                    <a:pt x="3836" y="102"/>
                  </a:lnTo>
                  <a:lnTo>
                    <a:pt x="3836" y="102"/>
                  </a:lnTo>
                  <a:close/>
                </a:path>
                <a:path w="4250" h="175">
                  <a:moveTo>
                    <a:pt x="3865" y="92"/>
                  </a:moveTo>
                  <a:lnTo>
                    <a:pt x="3855" y="92"/>
                  </a:lnTo>
                  <a:lnTo>
                    <a:pt x="3855" y="150"/>
                  </a:lnTo>
                  <a:lnTo>
                    <a:pt x="3855" y="154"/>
                  </a:lnTo>
                  <a:lnTo>
                    <a:pt x="3853" y="157"/>
                  </a:lnTo>
                  <a:lnTo>
                    <a:pt x="3841" y="157"/>
                  </a:lnTo>
                  <a:lnTo>
                    <a:pt x="3843" y="159"/>
                  </a:lnTo>
                  <a:lnTo>
                    <a:pt x="3846" y="162"/>
                  </a:lnTo>
                  <a:lnTo>
                    <a:pt x="3848" y="164"/>
                  </a:lnTo>
                  <a:lnTo>
                    <a:pt x="3850" y="166"/>
                  </a:lnTo>
                  <a:lnTo>
                    <a:pt x="3850" y="169"/>
                  </a:lnTo>
                  <a:lnTo>
                    <a:pt x="3853" y="169"/>
                  </a:lnTo>
                  <a:lnTo>
                    <a:pt x="3853" y="171"/>
                  </a:lnTo>
                  <a:lnTo>
                    <a:pt x="3855" y="171"/>
                  </a:lnTo>
                  <a:lnTo>
                    <a:pt x="3858" y="169"/>
                  </a:lnTo>
                  <a:lnTo>
                    <a:pt x="3860" y="166"/>
                  </a:lnTo>
                  <a:lnTo>
                    <a:pt x="3862" y="164"/>
                  </a:lnTo>
                  <a:lnTo>
                    <a:pt x="3862" y="159"/>
                  </a:lnTo>
                  <a:lnTo>
                    <a:pt x="3865" y="157"/>
                  </a:lnTo>
                  <a:lnTo>
                    <a:pt x="3865" y="92"/>
                  </a:lnTo>
                  <a:lnTo>
                    <a:pt x="3865" y="92"/>
                  </a:lnTo>
                  <a:close/>
                </a:path>
                <a:path w="4250" h="175">
                  <a:moveTo>
                    <a:pt x="3802" y="87"/>
                  </a:moveTo>
                  <a:lnTo>
                    <a:pt x="3793" y="87"/>
                  </a:lnTo>
                  <a:lnTo>
                    <a:pt x="3793" y="92"/>
                  </a:lnTo>
                  <a:lnTo>
                    <a:pt x="3793" y="174"/>
                  </a:lnTo>
                  <a:lnTo>
                    <a:pt x="3802" y="169"/>
                  </a:lnTo>
                  <a:lnTo>
                    <a:pt x="3802" y="166"/>
                  </a:lnTo>
                  <a:lnTo>
                    <a:pt x="3802" y="87"/>
                  </a:lnTo>
                  <a:lnTo>
                    <a:pt x="3802" y="87"/>
                  </a:lnTo>
                  <a:close/>
                </a:path>
                <a:path w="4250" h="175">
                  <a:moveTo>
                    <a:pt x="3889" y="80"/>
                  </a:moveTo>
                  <a:lnTo>
                    <a:pt x="3882" y="87"/>
                  </a:lnTo>
                  <a:lnTo>
                    <a:pt x="3831" y="87"/>
                  </a:lnTo>
                  <a:lnTo>
                    <a:pt x="3898" y="92"/>
                  </a:lnTo>
                  <a:lnTo>
                    <a:pt x="3889" y="80"/>
                  </a:lnTo>
                  <a:lnTo>
                    <a:pt x="3889" y="80"/>
                  </a:lnTo>
                  <a:close/>
                </a:path>
                <a:path w="4250" h="175">
                  <a:moveTo>
                    <a:pt x="3805" y="73"/>
                  </a:moveTo>
                  <a:lnTo>
                    <a:pt x="3802" y="75"/>
                  </a:lnTo>
                  <a:lnTo>
                    <a:pt x="3805" y="80"/>
                  </a:lnTo>
                  <a:lnTo>
                    <a:pt x="3807" y="82"/>
                  </a:lnTo>
                  <a:lnTo>
                    <a:pt x="3807" y="85"/>
                  </a:lnTo>
                  <a:lnTo>
                    <a:pt x="3810" y="87"/>
                  </a:lnTo>
                  <a:lnTo>
                    <a:pt x="3810" y="92"/>
                  </a:lnTo>
                  <a:lnTo>
                    <a:pt x="3812" y="94"/>
                  </a:lnTo>
                  <a:lnTo>
                    <a:pt x="3812" y="99"/>
                  </a:lnTo>
                  <a:lnTo>
                    <a:pt x="3814" y="102"/>
                  </a:lnTo>
                  <a:lnTo>
                    <a:pt x="3814" y="104"/>
                  </a:lnTo>
                  <a:lnTo>
                    <a:pt x="3817" y="104"/>
                  </a:lnTo>
                  <a:lnTo>
                    <a:pt x="3817" y="99"/>
                  </a:lnTo>
                  <a:lnTo>
                    <a:pt x="3819" y="97"/>
                  </a:lnTo>
                  <a:lnTo>
                    <a:pt x="3819" y="87"/>
                  </a:lnTo>
                  <a:lnTo>
                    <a:pt x="3817" y="85"/>
                  </a:lnTo>
                  <a:lnTo>
                    <a:pt x="3817" y="82"/>
                  </a:lnTo>
                  <a:lnTo>
                    <a:pt x="3814" y="82"/>
                  </a:lnTo>
                  <a:lnTo>
                    <a:pt x="3812" y="80"/>
                  </a:lnTo>
                  <a:lnTo>
                    <a:pt x="3810" y="78"/>
                  </a:lnTo>
                  <a:lnTo>
                    <a:pt x="3807" y="75"/>
                  </a:lnTo>
                  <a:lnTo>
                    <a:pt x="3805" y="73"/>
                  </a:lnTo>
                  <a:lnTo>
                    <a:pt x="3805" y="73"/>
                  </a:lnTo>
                  <a:close/>
                </a:path>
                <a:path w="4250" h="175">
                  <a:moveTo>
                    <a:pt x="3802" y="54"/>
                  </a:moveTo>
                  <a:lnTo>
                    <a:pt x="3793" y="54"/>
                  </a:lnTo>
                  <a:lnTo>
                    <a:pt x="3793" y="56"/>
                  </a:lnTo>
                  <a:lnTo>
                    <a:pt x="3793" y="61"/>
                  </a:lnTo>
                  <a:lnTo>
                    <a:pt x="3790" y="63"/>
                  </a:lnTo>
                  <a:lnTo>
                    <a:pt x="3790" y="73"/>
                  </a:lnTo>
                  <a:lnTo>
                    <a:pt x="3788" y="75"/>
                  </a:lnTo>
                  <a:lnTo>
                    <a:pt x="3788" y="82"/>
                  </a:lnTo>
                  <a:lnTo>
                    <a:pt x="3786" y="87"/>
                  </a:lnTo>
                  <a:lnTo>
                    <a:pt x="3786" y="94"/>
                  </a:lnTo>
                  <a:lnTo>
                    <a:pt x="3783" y="97"/>
                  </a:lnTo>
                  <a:lnTo>
                    <a:pt x="3783" y="102"/>
                  </a:lnTo>
                  <a:lnTo>
                    <a:pt x="3781" y="104"/>
                  </a:lnTo>
                  <a:lnTo>
                    <a:pt x="3781" y="111"/>
                  </a:lnTo>
                  <a:lnTo>
                    <a:pt x="3778" y="114"/>
                  </a:lnTo>
                  <a:lnTo>
                    <a:pt x="3778" y="116"/>
                  </a:lnTo>
                  <a:lnTo>
                    <a:pt x="3776" y="121"/>
                  </a:lnTo>
                  <a:lnTo>
                    <a:pt x="3776" y="123"/>
                  </a:lnTo>
                  <a:lnTo>
                    <a:pt x="3774" y="125"/>
                  </a:lnTo>
                  <a:lnTo>
                    <a:pt x="3774" y="128"/>
                  </a:lnTo>
                  <a:lnTo>
                    <a:pt x="3771" y="133"/>
                  </a:lnTo>
                  <a:lnTo>
                    <a:pt x="3774" y="135"/>
                  </a:lnTo>
                  <a:lnTo>
                    <a:pt x="3774" y="133"/>
                  </a:lnTo>
                  <a:lnTo>
                    <a:pt x="3776" y="130"/>
                  </a:lnTo>
                  <a:lnTo>
                    <a:pt x="3778" y="128"/>
                  </a:lnTo>
                  <a:lnTo>
                    <a:pt x="3778" y="123"/>
                  </a:lnTo>
                  <a:lnTo>
                    <a:pt x="3781" y="121"/>
                  </a:lnTo>
                  <a:lnTo>
                    <a:pt x="3781" y="118"/>
                  </a:lnTo>
                  <a:lnTo>
                    <a:pt x="3783" y="116"/>
                  </a:lnTo>
                  <a:lnTo>
                    <a:pt x="3786" y="111"/>
                  </a:lnTo>
                  <a:lnTo>
                    <a:pt x="3786" y="109"/>
                  </a:lnTo>
                  <a:lnTo>
                    <a:pt x="3788" y="106"/>
                  </a:lnTo>
                  <a:lnTo>
                    <a:pt x="3788" y="102"/>
                  </a:lnTo>
                  <a:lnTo>
                    <a:pt x="3790" y="99"/>
                  </a:lnTo>
                  <a:lnTo>
                    <a:pt x="3790" y="94"/>
                  </a:lnTo>
                  <a:lnTo>
                    <a:pt x="3793" y="92"/>
                  </a:lnTo>
                  <a:lnTo>
                    <a:pt x="3793" y="87"/>
                  </a:lnTo>
                  <a:lnTo>
                    <a:pt x="3802" y="87"/>
                  </a:lnTo>
                  <a:lnTo>
                    <a:pt x="3802" y="75"/>
                  </a:lnTo>
                  <a:lnTo>
                    <a:pt x="3805" y="73"/>
                  </a:lnTo>
                  <a:lnTo>
                    <a:pt x="3802" y="70"/>
                  </a:lnTo>
                  <a:lnTo>
                    <a:pt x="3802" y="54"/>
                  </a:lnTo>
                  <a:lnTo>
                    <a:pt x="3802" y="54"/>
                  </a:lnTo>
                  <a:close/>
                </a:path>
                <a:path w="4250" h="175">
                  <a:moveTo>
                    <a:pt x="3855" y="51"/>
                  </a:moveTo>
                  <a:lnTo>
                    <a:pt x="3855" y="87"/>
                  </a:lnTo>
                  <a:lnTo>
                    <a:pt x="3865" y="87"/>
                  </a:lnTo>
                  <a:lnTo>
                    <a:pt x="3865" y="63"/>
                  </a:lnTo>
                  <a:lnTo>
                    <a:pt x="3870" y="61"/>
                  </a:lnTo>
                  <a:lnTo>
                    <a:pt x="3855" y="51"/>
                  </a:lnTo>
                  <a:lnTo>
                    <a:pt x="3855" y="51"/>
                  </a:lnTo>
                  <a:close/>
                </a:path>
                <a:path w="4250" h="175">
                  <a:moveTo>
                    <a:pt x="3814" y="42"/>
                  </a:moveTo>
                  <a:lnTo>
                    <a:pt x="3810" y="49"/>
                  </a:lnTo>
                  <a:lnTo>
                    <a:pt x="3771" y="49"/>
                  </a:lnTo>
                  <a:lnTo>
                    <a:pt x="3776" y="56"/>
                  </a:lnTo>
                  <a:lnTo>
                    <a:pt x="3781" y="54"/>
                  </a:lnTo>
                  <a:lnTo>
                    <a:pt x="3824" y="54"/>
                  </a:lnTo>
                  <a:lnTo>
                    <a:pt x="3814" y="42"/>
                  </a:lnTo>
                  <a:lnTo>
                    <a:pt x="3814" y="42"/>
                  </a:lnTo>
                  <a:close/>
                </a:path>
                <a:path w="4250" h="175">
                  <a:moveTo>
                    <a:pt x="3850" y="39"/>
                  </a:moveTo>
                  <a:lnTo>
                    <a:pt x="3841" y="39"/>
                  </a:lnTo>
                  <a:lnTo>
                    <a:pt x="3838" y="44"/>
                  </a:lnTo>
                  <a:lnTo>
                    <a:pt x="3838" y="46"/>
                  </a:lnTo>
                  <a:lnTo>
                    <a:pt x="3836" y="51"/>
                  </a:lnTo>
                  <a:lnTo>
                    <a:pt x="3836" y="56"/>
                  </a:lnTo>
                  <a:lnTo>
                    <a:pt x="3834" y="58"/>
                  </a:lnTo>
                  <a:lnTo>
                    <a:pt x="3834" y="63"/>
                  </a:lnTo>
                  <a:lnTo>
                    <a:pt x="3831" y="65"/>
                  </a:lnTo>
                  <a:lnTo>
                    <a:pt x="3831" y="70"/>
                  </a:lnTo>
                  <a:lnTo>
                    <a:pt x="3829" y="73"/>
                  </a:lnTo>
                  <a:lnTo>
                    <a:pt x="3826" y="75"/>
                  </a:lnTo>
                  <a:lnTo>
                    <a:pt x="3826" y="80"/>
                  </a:lnTo>
                  <a:lnTo>
                    <a:pt x="3824" y="82"/>
                  </a:lnTo>
                  <a:lnTo>
                    <a:pt x="3822" y="85"/>
                  </a:lnTo>
                  <a:lnTo>
                    <a:pt x="3819" y="87"/>
                  </a:lnTo>
                  <a:lnTo>
                    <a:pt x="3826" y="97"/>
                  </a:lnTo>
                  <a:lnTo>
                    <a:pt x="3831" y="92"/>
                  </a:lnTo>
                  <a:lnTo>
                    <a:pt x="3898" y="92"/>
                  </a:lnTo>
                  <a:lnTo>
                    <a:pt x="3831" y="87"/>
                  </a:lnTo>
                  <a:lnTo>
                    <a:pt x="3831" y="85"/>
                  </a:lnTo>
                  <a:lnTo>
                    <a:pt x="3834" y="82"/>
                  </a:lnTo>
                  <a:lnTo>
                    <a:pt x="3834" y="80"/>
                  </a:lnTo>
                  <a:lnTo>
                    <a:pt x="3836" y="78"/>
                  </a:lnTo>
                  <a:lnTo>
                    <a:pt x="3836" y="73"/>
                  </a:lnTo>
                  <a:lnTo>
                    <a:pt x="3838" y="70"/>
                  </a:lnTo>
                  <a:lnTo>
                    <a:pt x="3838" y="68"/>
                  </a:lnTo>
                  <a:lnTo>
                    <a:pt x="3841" y="63"/>
                  </a:lnTo>
                  <a:lnTo>
                    <a:pt x="3841" y="61"/>
                  </a:lnTo>
                  <a:lnTo>
                    <a:pt x="3843" y="56"/>
                  </a:lnTo>
                  <a:lnTo>
                    <a:pt x="3843" y="54"/>
                  </a:lnTo>
                  <a:lnTo>
                    <a:pt x="3846" y="49"/>
                  </a:lnTo>
                  <a:lnTo>
                    <a:pt x="3848" y="46"/>
                  </a:lnTo>
                  <a:lnTo>
                    <a:pt x="3848" y="42"/>
                  </a:lnTo>
                  <a:lnTo>
                    <a:pt x="3850" y="39"/>
                  </a:lnTo>
                  <a:lnTo>
                    <a:pt x="3850" y="39"/>
                  </a:lnTo>
                  <a:close/>
                </a:path>
                <a:path w="4250" h="175">
                  <a:moveTo>
                    <a:pt x="3884" y="25"/>
                  </a:moveTo>
                  <a:lnTo>
                    <a:pt x="3877" y="34"/>
                  </a:lnTo>
                  <a:lnTo>
                    <a:pt x="3819" y="34"/>
                  </a:lnTo>
                  <a:lnTo>
                    <a:pt x="3824" y="39"/>
                  </a:lnTo>
                  <a:lnTo>
                    <a:pt x="3894" y="39"/>
                  </a:lnTo>
                  <a:lnTo>
                    <a:pt x="3884" y="25"/>
                  </a:lnTo>
                  <a:lnTo>
                    <a:pt x="3884" y="25"/>
                  </a:lnTo>
                  <a:close/>
                </a:path>
                <a:path w="4250" h="175">
                  <a:moveTo>
                    <a:pt x="3848" y="3"/>
                  </a:moveTo>
                  <a:lnTo>
                    <a:pt x="3848" y="15"/>
                  </a:lnTo>
                  <a:lnTo>
                    <a:pt x="3846" y="18"/>
                  </a:lnTo>
                  <a:lnTo>
                    <a:pt x="3846" y="22"/>
                  </a:lnTo>
                  <a:lnTo>
                    <a:pt x="3843" y="25"/>
                  </a:lnTo>
                  <a:lnTo>
                    <a:pt x="3843" y="30"/>
                  </a:lnTo>
                  <a:lnTo>
                    <a:pt x="3841" y="34"/>
                  </a:lnTo>
                  <a:lnTo>
                    <a:pt x="3850" y="34"/>
                  </a:lnTo>
                  <a:lnTo>
                    <a:pt x="3850" y="30"/>
                  </a:lnTo>
                  <a:lnTo>
                    <a:pt x="3853" y="27"/>
                  </a:lnTo>
                  <a:lnTo>
                    <a:pt x="3853" y="25"/>
                  </a:lnTo>
                  <a:lnTo>
                    <a:pt x="3855" y="20"/>
                  </a:lnTo>
                  <a:lnTo>
                    <a:pt x="3855" y="15"/>
                  </a:lnTo>
                  <a:lnTo>
                    <a:pt x="3862" y="13"/>
                  </a:lnTo>
                  <a:lnTo>
                    <a:pt x="3848" y="3"/>
                  </a:lnTo>
                  <a:lnTo>
                    <a:pt x="3848" y="3"/>
                  </a:lnTo>
                  <a:close/>
                </a:path>
                <a:path w="4250" h="175">
                  <a:moveTo>
                    <a:pt x="3793" y="1"/>
                  </a:moveTo>
                  <a:lnTo>
                    <a:pt x="3793" y="49"/>
                  </a:lnTo>
                  <a:lnTo>
                    <a:pt x="3802" y="49"/>
                  </a:lnTo>
                  <a:lnTo>
                    <a:pt x="3802" y="13"/>
                  </a:lnTo>
                  <a:lnTo>
                    <a:pt x="3807" y="8"/>
                  </a:lnTo>
                  <a:lnTo>
                    <a:pt x="3793" y="1"/>
                  </a:lnTo>
                  <a:lnTo>
                    <a:pt x="3793" y="1"/>
                  </a:lnTo>
                  <a:close/>
                </a:path>
                <a:path w="4250" h="175">
                  <a:moveTo>
                    <a:pt x="3920" y="118"/>
                  </a:moveTo>
                  <a:lnTo>
                    <a:pt x="3918" y="118"/>
                  </a:lnTo>
                  <a:lnTo>
                    <a:pt x="3915" y="121"/>
                  </a:lnTo>
                  <a:lnTo>
                    <a:pt x="3915" y="123"/>
                  </a:lnTo>
                  <a:lnTo>
                    <a:pt x="3913" y="125"/>
                  </a:lnTo>
                  <a:lnTo>
                    <a:pt x="3913" y="135"/>
                  </a:lnTo>
                  <a:lnTo>
                    <a:pt x="3915" y="138"/>
                  </a:lnTo>
                  <a:lnTo>
                    <a:pt x="3915" y="140"/>
                  </a:lnTo>
                  <a:lnTo>
                    <a:pt x="3918" y="142"/>
                  </a:lnTo>
                  <a:lnTo>
                    <a:pt x="3920" y="145"/>
                  </a:lnTo>
                  <a:lnTo>
                    <a:pt x="3922" y="147"/>
                  </a:lnTo>
                  <a:lnTo>
                    <a:pt x="3925" y="150"/>
                  </a:lnTo>
                  <a:lnTo>
                    <a:pt x="3927" y="150"/>
                  </a:lnTo>
                  <a:lnTo>
                    <a:pt x="3930" y="152"/>
                  </a:lnTo>
                  <a:lnTo>
                    <a:pt x="3949" y="152"/>
                  </a:lnTo>
                  <a:lnTo>
                    <a:pt x="3951" y="150"/>
                  </a:lnTo>
                  <a:lnTo>
                    <a:pt x="3954" y="150"/>
                  </a:lnTo>
                  <a:lnTo>
                    <a:pt x="3937" y="147"/>
                  </a:lnTo>
                  <a:lnTo>
                    <a:pt x="3937" y="147"/>
                  </a:lnTo>
                  <a:lnTo>
                    <a:pt x="3930" y="147"/>
                  </a:lnTo>
                  <a:lnTo>
                    <a:pt x="3927" y="145"/>
                  </a:lnTo>
                  <a:lnTo>
                    <a:pt x="3927" y="142"/>
                  </a:lnTo>
                  <a:lnTo>
                    <a:pt x="3925" y="140"/>
                  </a:lnTo>
                  <a:lnTo>
                    <a:pt x="3925" y="121"/>
                  </a:lnTo>
                  <a:lnTo>
                    <a:pt x="3922" y="118"/>
                  </a:lnTo>
                  <a:lnTo>
                    <a:pt x="3920" y="118"/>
                  </a:lnTo>
                  <a:lnTo>
                    <a:pt x="3920" y="118"/>
                  </a:lnTo>
                  <a:close/>
                </a:path>
                <a:path w="4250" h="175">
                  <a:moveTo>
                    <a:pt x="3925" y="30"/>
                  </a:moveTo>
                  <a:lnTo>
                    <a:pt x="3922" y="32"/>
                  </a:lnTo>
                  <a:lnTo>
                    <a:pt x="3920" y="34"/>
                  </a:lnTo>
                  <a:lnTo>
                    <a:pt x="3918" y="37"/>
                  </a:lnTo>
                  <a:lnTo>
                    <a:pt x="3918" y="39"/>
                  </a:lnTo>
                  <a:lnTo>
                    <a:pt x="3915" y="44"/>
                  </a:lnTo>
                  <a:lnTo>
                    <a:pt x="3915" y="56"/>
                  </a:lnTo>
                  <a:lnTo>
                    <a:pt x="3918" y="58"/>
                  </a:lnTo>
                  <a:lnTo>
                    <a:pt x="3918" y="61"/>
                  </a:lnTo>
                  <a:lnTo>
                    <a:pt x="3920" y="61"/>
                  </a:lnTo>
                  <a:lnTo>
                    <a:pt x="3922" y="61"/>
                  </a:lnTo>
                  <a:lnTo>
                    <a:pt x="3925" y="58"/>
                  </a:lnTo>
                  <a:lnTo>
                    <a:pt x="3925" y="34"/>
                  </a:lnTo>
                  <a:lnTo>
                    <a:pt x="3927" y="32"/>
                  </a:lnTo>
                  <a:lnTo>
                    <a:pt x="3927" y="32"/>
                  </a:lnTo>
                  <a:lnTo>
                    <a:pt x="3937" y="32"/>
                  </a:lnTo>
                  <a:lnTo>
                    <a:pt x="3925" y="30"/>
                  </a:lnTo>
                  <a:lnTo>
                    <a:pt x="3925" y="30"/>
                  </a:lnTo>
                  <a:close/>
                </a:path>
                <a:path w="4250" h="175">
                  <a:moveTo>
                    <a:pt x="3939" y="25"/>
                  </a:moveTo>
                  <a:lnTo>
                    <a:pt x="3937" y="25"/>
                  </a:lnTo>
                  <a:lnTo>
                    <a:pt x="3934" y="27"/>
                  </a:lnTo>
                  <a:lnTo>
                    <a:pt x="3930" y="27"/>
                  </a:lnTo>
                  <a:lnTo>
                    <a:pt x="3927" y="30"/>
                  </a:lnTo>
                  <a:lnTo>
                    <a:pt x="3925" y="30"/>
                  </a:lnTo>
                  <a:lnTo>
                    <a:pt x="3937" y="32"/>
                  </a:lnTo>
                  <a:lnTo>
                    <a:pt x="3944" y="32"/>
                  </a:lnTo>
                  <a:lnTo>
                    <a:pt x="3946" y="34"/>
                  </a:lnTo>
                  <a:lnTo>
                    <a:pt x="3949" y="37"/>
                  </a:lnTo>
                  <a:lnTo>
                    <a:pt x="3949" y="39"/>
                  </a:lnTo>
                  <a:lnTo>
                    <a:pt x="3951" y="42"/>
                  </a:lnTo>
                  <a:lnTo>
                    <a:pt x="3951" y="46"/>
                  </a:lnTo>
                  <a:lnTo>
                    <a:pt x="3954" y="49"/>
                  </a:lnTo>
                  <a:lnTo>
                    <a:pt x="3954" y="63"/>
                  </a:lnTo>
                  <a:lnTo>
                    <a:pt x="3951" y="65"/>
                  </a:lnTo>
                  <a:lnTo>
                    <a:pt x="3951" y="70"/>
                  </a:lnTo>
                  <a:lnTo>
                    <a:pt x="3949" y="73"/>
                  </a:lnTo>
                  <a:lnTo>
                    <a:pt x="3949" y="75"/>
                  </a:lnTo>
                  <a:lnTo>
                    <a:pt x="3946" y="75"/>
                  </a:lnTo>
                  <a:lnTo>
                    <a:pt x="3946" y="78"/>
                  </a:lnTo>
                  <a:lnTo>
                    <a:pt x="3944" y="80"/>
                  </a:lnTo>
                  <a:lnTo>
                    <a:pt x="3942" y="80"/>
                  </a:lnTo>
                  <a:lnTo>
                    <a:pt x="3939" y="82"/>
                  </a:lnTo>
                  <a:lnTo>
                    <a:pt x="3932" y="82"/>
                  </a:lnTo>
                  <a:lnTo>
                    <a:pt x="3932" y="87"/>
                  </a:lnTo>
                  <a:lnTo>
                    <a:pt x="3937" y="87"/>
                  </a:lnTo>
                  <a:lnTo>
                    <a:pt x="3942" y="90"/>
                  </a:lnTo>
                  <a:lnTo>
                    <a:pt x="3946" y="90"/>
                  </a:lnTo>
                  <a:lnTo>
                    <a:pt x="3949" y="92"/>
                  </a:lnTo>
                  <a:lnTo>
                    <a:pt x="3951" y="94"/>
                  </a:lnTo>
                  <a:lnTo>
                    <a:pt x="3951" y="97"/>
                  </a:lnTo>
                  <a:lnTo>
                    <a:pt x="3954" y="99"/>
                  </a:lnTo>
                  <a:lnTo>
                    <a:pt x="3954" y="102"/>
                  </a:lnTo>
                  <a:lnTo>
                    <a:pt x="3956" y="104"/>
                  </a:lnTo>
                  <a:lnTo>
                    <a:pt x="3956" y="133"/>
                  </a:lnTo>
                  <a:lnTo>
                    <a:pt x="3954" y="135"/>
                  </a:lnTo>
                  <a:lnTo>
                    <a:pt x="3954" y="138"/>
                  </a:lnTo>
                  <a:lnTo>
                    <a:pt x="3951" y="140"/>
                  </a:lnTo>
                  <a:lnTo>
                    <a:pt x="3949" y="142"/>
                  </a:lnTo>
                  <a:lnTo>
                    <a:pt x="3949" y="145"/>
                  </a:lnTo>
                  <a:lnTo>
                    <a:pt x="3946" y="147"/>
                  </a:lnTo>
                  <a:lnTo>
                    <a:pt x="3937" y="147"/>
                  </a:lnTo>
                  <a:lnTo>
                    <a:pt x="3954" y="150"/>
                  </a:lnTo>
                  <a:lnTo>
                    <a:pt x="3956" y="147"/>
                  </a:lnTo>
                  <a:lnTo>
                    <a:pt x="3956" y="145"/>
                  </a:lnTo>
                  <a:lnTo>
                    <a:pt x="3958" y="142"/>
                  </a:lnTo>
                  <a:lnTo>
                    <a:pt x="3958" y="140"/>
                  </a:lnTo>
                  <a:lnTo>
                    <a:pt x="3961" y="138"/>
                  </a:lnTo>
                  <a:lnTo>
                    <a:pt x="3963" y="135"/>
                  </a:lnTo>
                  <a:lnTo>
                    <a:pt x="3963" y="133"/>
                  </a:lnTo>
                  <a:lnTo>
                    <a:pt x="3966" y="128"/>
                  </a:lnTo>
                  <a:lnTo>
                    <a:pt x="3966" y="106"/>
                  </a:lnTo>
                  <a:lnTo>
                    <a:pt x="3963" y="102"/>
                  </a:lnTo>
                  <a:lnTo>
                    <a:pt x="3961" y="99"/>
                  </a:lnTo>
                  <a:lnTo>
                    <a:pt x="3961" y="97"/>
                  </a:lnTo>
                  <a:lnTo>
                    <a:pt x="3958" y="94"/>
                  </a:lnTo>
                  <a:lnTo>
                    <a:pt x="3956" y="92"/>
                  </a:lnTo>
                  <a:lnTo>
                    <a:pt x="3954" y="90"/>
                  </a:lnTo>
                  <a:lnTo>
                    <a:pt x="3951" y="87"/>
                  </a:lnTo>
                  <a:lnTo>
                    <a:pt x="3949" y="85"/>
                  </a:lnTo>
                  <a:lnTo>
                    <a:pt x="3946" y="85"/>
                  </a:lnTo>
                  <a:lnTo>
                    <a:pt x="3949" y="82"/>
                  </a:lnTo>
                  <a:lnTo>
                    <a:pt x="3951" y="82"/>
                  </a:lnTo>
                  <a:lnTo>
                    <a:pt x="3954" y="80"/>
                  </a:lnTo>
                  <a:lnTo>
                    <a:pt x="3956" y="78"/>
                  </a:lnTo>
                  <a:lnTo>
                    <a:pt x="3956" y="75"/>
                  </a:lnTo>
                  <a:lnTo>
                    <a:pt x="3958" y="73"/>
                  </a:lnTo>
                  <a:lnTo>
                    <a:pt x="3961" y="68"/>
                  </a:lnTo>
                  <a:lnTo>
                    <a:pt x="3961" y="61"/>
                  </a:lnTo>
                  <a:lnTo>
                    <a:pt x="3963" y="58"/>
                  </a:lnTo>
                  <a:lnTo>
                    <a:pt x="3963" y="51"/>
                  </a:lnTo>
                  <a:lnTo>
                    <a:pt x="3961" y="46"/>
                  </a:lnTo>
                  <a:lnTo>
                    <a:pt x="3961" y="44"/>
                  </a:lnTo>
                  <a:lnTo>
                    <a:pt x="3958" y="42"/>
                  </a:lnTo>
                  <a:lnTo>
                    <a:pt x="3958" y="37"/>
                  </a:lnTo>
                  <a:lnTo>
                    <a:pt x="3956" y="34"/>
                  </a:lnTo>
                  <a:lnTo>
                    <a:pt x="3954" y="32"/>
                  </a:lnTo>
                  <a:lnTo>
                    <a:pt x="3951" y="30"/>
                  </a:lnTo>
                  <a:lnTo>
                    <a:pt x="3949" y="30"/>
                  </a:lnTo>
                  <a:lnTo>
                    <a:pt x="3946" y="27"/>
                  </a:lnTo>
                  <a:lnTo>
                    <a:pt x="3944" y="27"/>
                  </a:lnTo>
                  <a:lnTo>
                    <a:pt x="3942" y="25"/>
                  </a:lnTo>
                  <a:lnTo>
                    <a:pt x="3939" y="25"/>
                  </a:lnTo>
                  <a:lnTo>
                    <a:pt x="3939" y="25"/>
                  </a:lnTo>
                  <a:close/>
                </a:path>
                <a:path w="4250" h="175">
                  <a:moveTo>
                    <a:pt x="4021" y="30"/>
                  </a:moveTo>
                  <a:lnTo>
                    <a:pt x="4009" y="32"/>
                  </a:lnTo>
                  <a:lnTo>
                    <a:pt x="4014" y="32"/>
                  </a:lnTo>
                  <a:lnTo>
                    <a:pt x="4016" y="34"/>
                  </a:lnTo>
                  <a:lnTo>
                    <a:pt x="4018" y="37"/>
                  </a:lnTo>
                  <a:lnTo>
                    <a:pt x="4021" y="39"/>
                  </a:lnTo>
                  <a:lnTo>
                    <a:pt x="4021" y="44"/>
                  </a:lnTo>
                  <a:lnTo>
                    <a:pt x="4023" y="46"/>
                  </a:lnTo>
                  <a:lnTo>
                    <a:pt x="4023" y="51"/>
                  </a:lnTo>
                  <a:lnTo>
                    <a:pt x="4026" y="54"/>
                  </a:lnTo>
                  <a:lnTo>
                    <a:pt x="4026" y="68"/>
                  </a:lnTo>
                  <a:lnTo>
                    <a:pt x="4028" y="73"/>
                  </a:lnTo>
                  <a:lnTo>
                    <a:pt x="4028" y="106"/>
                  </a:lnTo>
                  <a:lnTo>
                    <a:pt x="4026" y="109"/>
                  </a:lnTo>
                  <a:lnTo>
                    <a:pt x="4026" y="125"/>
                  </a:lnTo>
                  <a:lnTo>
                    <a:pt x="4023" y="130"/>
                  </a:lnTo>
                  <a:lnTo>
                    <a:pt x="4023" y="133"/>
                  </a:lnTo>
                  <a:lnTo>
                    <a:pt x="4021" y="135"/>
                  </a:lnTo>
                  <a:lnTo>
                    <a:pt x="4021" y="140"/>
                  </a:lnTo>
                  <a:lnTo>
                    <a:pt x="4018" y="142"/>
                  </a:lnTo>
                  <a:lnTo>
                    <a:pt x="4016" y="145"/>
                  </a:lnTo>
                  <a:lnTo>
                    <a:pt x="4014" y="145"/>
                  </a:lnTo>
                  <a:lnTo>
                    <a:pt x="4011" y="147"/>
                  </a:lnTo>
                  <a:lnTo>
                    <a:pt x="4009" y="147"/>
                  </a:lnTo>
                  <a:lnTo>
                    <a:pt x="4023" y="147"/>
                  </a:lnTo>
                  <a:lnTo>
                    <a:pt x="4026" y="145"/>
                  </a:lnTo>
                  <a:lnTo>
                    <a:pt x="4026" y="142"/>
                  </a:lnTo>
                  <a:lnTo>
                    <a:pt x="4028" y="140"/>
                  </a:lnTo>
                  <a:lnTo>
                    <a:pt x="4030" y="135"/>
                  </a:lnTo>
                  <a:lnTo>
                    <a:pt x="4030" y="133"/>
                  </a:lnTo>
                  <a:lnTo>
                    <a:pt x="4033" y="130"/>
                  </a:lnTo>
                  <a:lnTo>
                    <a:pt x="4033" y="128"/>
                  </a:lnTo>
                  <a:lnTo>
                    <a:pt x="4035" y="123"/>
                  </a:lnTo>
                  <a:lnTo>
                    <a:pt x="4035" y="114"/>
                  </a:lnTo>
                  <a:lnTo>
                    <a:pt x="4038" y="109"/>
                  </a:lnTo>
                  <a:lnTo>
                    <a:pt x="4038" y="68"/>
                  </a:lnTo>
                  <a:lnTo>
                    <a:pt x="4035" y="63"/>
                  </a:lnTo>
                  <a:lnTo>
                    <a:pt x="4035" y="54"/>
                  </a:lnTo>
                  <a:lnTo>
                    <a:pt x="4033" y="51"/>
                  </a:lnTo>
                  <a:lnTo>
                    <a:pt x="4033" y="49"/>
                  </a:lnTo>
                  <a:lnTo>
                    <a:pt x="4030" y="44"/>
                  </a:lnTo>
                  <a:lnTo>
                    <a:pt x="4030" y="42"/>
                  </a:lnTo>
                  <a:lnTo>
                    <a:pt x="4028" y="39"/>
                  </a:lnTo>
                  <a:lnTo>
                    <a:pt x="4026" y="34"/>
                  </a:lnTo>
                  <a:lnTo>
                    <a:pt x="4023" y="32"/>
                  </a:lnTo>
                  <a:lnTo>
                    <a:pt x="4021" y="30"/>
                  </a:lnTo>
                  <a:lnTo>
                    <a:pt x="4021" y="30"/>
                  </a:lnTo>
                  <a:close/>
                </a:path>
                <a:path w="4250" h="175">
                  <a:moveTo>
                    <a:pt x="4009" y="25"/>
                  </a:moveTo>
                  <a:lnTo>
                    <a:pt x="4006" y="27"/>
                  </a:lnTo>
                  <a:lnTo>
                    <a:pt x="4002" y="27"/>
                  </a:lnTo>
                  <a:lnTo>
                    <a:pt x="3999" y="30"/>
                  </a:lnTo>
                  <a:lnTo>
                    <a:pt x="3997" y="32"/>
                  </a:lnTo>
                  <a:lnTo>
                    <a:pt x="3994" y="34"/>
                  </a:lnTo>
                  <a:lnTo>
                    <a:pt x="3994" y="37"/>
                  </a:lnTo>
                  <a:lnTo>
                    <a:pt x="3992" y="39"/>
                  </a:lnTo>
                  <a:lnTo>
                    <a:pt x="3990" y="44"/>
                  </a:lnTo>
                  <a:lnTo>
                    <a:pt x="3990" y="46"/>
                  </a:lnTo>
                  <a:lnTo>
                    <a:pt x="3987" y="49"/>
                  </a:lnTo>
                  <a:lnTo>
                    <a:pt x="3987" y="51"/>
                  </a:lnTo>
                  <a:lnTo>
                    <a:pt x="3985" y="56"/>
                  </a:lnTo>
                  <a:lnTo>
                    <a:pt x="3985" y="61"/>
                  </a:lnTo>
                  <a:lnTo>
                    <a:pt x="3982" y="65"/>
                  </a:lnTo>
                  <a:lnTo>
                    <a:pt x="3982" y="94"/>
                  </a:lnTo>
                  <a:lnTo>
                    <a:pt x="3982" y="99"/>
                  </a:lnTo>
                  <a:lnTo>
                    <a:pt x="3982" y="116"/>
                  </a:lnTo>
                  <a:lnTo>
                    <a:pt x="3985" y="118"/>
                  </a:lnTo>
                  <a:lnTo>
                    <a:pt x="3985" y="125"/>
                  </a:lnTo>
                  <a:lnTo>
                    <a:pt x="3987" y="128"/>
                  </a:lnTo>
                  <a:lnTo>
                    <a:pt x="3987" y="130"/>
                  </a:lnTo>
                  <a:lnTo>
                    <a:pt x="3990" y="133"/>
                  </a:lnTo>
                  <a:lnTo>
                    <a:pt x="3990" y="138"/>
                  </a:lnTo>
                  <a:lnTo>
                    <a:pt x="3992" y="140"/>
                  </a:lnTo>
                  <a:lnTo>
                    <a:pt x="3994" y="142"/>
                  </a:lnTo>
                  <a:lnTo>
                    <a:pt x="3997" y="147"/>
                  </a:lnTo>
                  <a:lnTo>
                    <a:pt x="3999" y="147"/>
                  </a:lnTo>
                  <a:lnTo>
                    <a:pt x="3999" y="150"/>
                  </a:lnTo>
                  <a:lnTo>
                    <a:pt x="4002" y="152"/>
                  </a:lnTo>
                  <a:lnTo>
                    <a:pt x="4016" y="152"/>
                  </a:lnTo>
                  <a:lnTo>
                    <a:pt x="4018" y="150"/>
                  </a:lnTo>
                  <a:lnTo>
                    <a:pt x="4021" y="150"/>
                  </a:lnTo>
                  <a:lnTo>
                    <a:pt x="4023" y="147"/>
                  </a:lnTo>
                  <a:lnTo>
                    <a:pt x="4006" y="147"/>
                  </a:lnTo>
                  <a:lnTo>
                    <a:pt x="4004" y="145"/>
                  </a:lnTo>
                  <a:lnTo>
                    <a:pt x="4002" y="142"/>
                  </a:lnTo>
                  <a:lnTo>
                    <a:pt x="4002" y="140"/>
                  </a:lnTo>
                  <a:lnTo>
                    <a:pt x="3999" y="135"/>
                  </a:lnTo>
                  <a:lnTo>
                    <a:pt x="3997" y="133"/>
                  </a:lnTo>
                  <a:lnTo>
                    <a:pt x="3997" y="128"/>
                  </a:lnTo>
                  <a:lnTo>
                    <a:pt x="3994" y="123"/>
                  </a:lnTo>
                  <a:lnTo>
                    <a:pt x="3994" y="114"/>
                  </a:lnTo>
                  <a:lnTo>
                    <a:pt x="3992" y="111"/>
                  </a:lnTo>
                  <a:lnTo>
                    <a:pt x="3992" y="70"/>
                  </a:lnTo>
                  <a:lnTo>
                    <a:pt x="3994" y="65"/>
                  </a:lnTo>
                  <a:lnTo>
                    <a:pt x="3994" y="56"/>
                  </a:lnTo>
                  <a:lnTo>
                    <a:pt x="3997" y="54"/>
                  </a:lnTo>
                  <a:lnTo>
                    <a:pt x="3997" y="46"/>
                  </a:lnTo>
                  <a:lnTo>
                    <a:pt x="3999" y="44"/>
                  </a:lnTo>
                  <a:lnTo>
                    <a:pt x="3999" y="39"/>
                  </a:lnTo>
                  <a:lnTo>
                    <a:pt x="4002" y="37"/>
                  </a:lnTo>
                  <a:lnTo>
                    <a:pt x="4004" y="34"/>
                  </a:lnTo>
                  <a:lnTo>
                    <a:pt x="4006" y="32"/>
                  </a:lnTo>
                  <a:lnTo>
                    <a:pt x="4009" y="32"/>
                  </a:lnTo>
                  <a:lnTo>
                    <a:pt x="4021" y="30"/>
                  </a:lnTo>
                  <a:lnTo>
                    <a:pt x="4018" y="27"/>
                  </a:lnTo>
                  <a:lnTo>
                    <a:pt x="4016" y="27"/>
                  </a:lnTo>
                  <a:lnTo>
                    <a:pt x="4014" y="25"/>
                  </a:lnTo>
                  <a:lnTo>
                    <a:pt x="4009" y="25"/>
                  </a:lnTo>
                  <a:lnTo>
                    <a:pt x="4009" y="25"/>
                  </a:lnTo>
                  <a:close/>
                </a:path>
                <a:path w="4250" h="175">
                  <a:moveTo>
                    <a:pt x="4086" y="25"/>
                  </a:moveTo>
                  <a:lnTo>
                    <a:pt x="4083" y="25"/>
                  </a:lnTo>
                  <a:lnTo>
                    <a:pt x="4081" y="30"/>
                  </a:lnTo>
                  <a:lnTo>
                    <a:pt x="4078" y="32"/>
                  </a:lnTo>
                  <a:lnTo>
                    <a:pt x="4076" y="34"/>
                  </a:lnTo>
                  <a:lnTo>
                    <a:pt x="4074" y="34"/>
                  </a:lnTo>
                  <a:lnTo>
                    <a:pt x="4071" y="37"/>
                  </a:lnTo>
                  <a:lnTo>
                    <a:pt x="4062" y="37"/>
                  </a:lnTo>
                  <a:lnTo>
                    <a:pt x="4062" y="42"/>
                  </a:lnTo>
                  <a:lnTo>
                    <a:pt x="4076" y="42"/>
                  </a:lnTo>
                  <a:lnTo>
                    <a:pt x="4076" y="44"/>
                  </a:lnTo>
                  <a:lnTo>
                    <a:pt x="4076" y="142"/>
                  </a:lnTo>
                  <a:lnTo>
                    <a:pt x="4074" y="145"/>
                  </a:lnTo>
                  <a:lnTo>
                    <a:pt x="4071" y="147"/>
                  </a:lnTo>
                  <a:lnTo>
                    <a:pt x="4066" y="147"/>
                  </a:lnTo>
                  <a:lnTo>
                    <a:pt x="4062" y="147"/>
                  </a:lnTo>
                  <a:lnTo>
                    <a:pt x="4062" y="152"/>
                  </a:lnTo>
                  <a:lnTo>
                    <a:pt x="4100" y="152"/>
                  </a:lnTo>
                  <a:lnTo>
                    <a:pt x="4100" y="147"/>
                  </a:lnTo>
                  <a:lnTo>
                    <a:pt x="4095" y="147"/>
                  </a:lnTo>
                  <a:lnTo>
                    <a:pt x="4093" y="147"/>
                  </a:lnTo>
                  <a:lnTo>
                    <a:pt x="4090" y="145"/>
                  </a:lnTo>
                  <a:lnTo>
                    <a:pt x="4088" y="145"/>
                  </a:lnTo>
                  <a:lnTo>
                    <a:pt x="4086" y="142"/>
                  </a:lnTo>
                  <a:lnTo>
                    <a:pt x="4086" y="25"/>
                  </a:lnTo>
                  <a:lnTo>
                    <a:pt x="4086" y="25"/>
                  </a:lnTo>
                  <a:close/>
                </a:path>
                <a:path w="4250" h="175">
                  <a:moveTo>
                    <a:pt x="4237" y="147"/>
                  </a:moveTo>
                  <a:lnTo>
                    <a:pt x="4227" y="159"/>
                  </a:lnTo>
                  <a:lnTo>
                    <a:pt x="4122" y="159"/>
                  </a:lnTo>
                  <a:lnTo>
                    <a:pt x="4126" y="166"/>
                  </a:lnTo>
                  <a:lnTo>
                    <a:pt x="4129" y="164"/>
                  </a:lnTo>
                  <a:lnTo>
                    <a:pt x="4249" y="164"/>
                  </a:lnTo>
                  <a:lnTo>
                    <a:pt x="4237" y="147"/>
                  </a:lnTo>
                  <a:lnTo>
                    <a:pt x="4237" y="147"/>
                  </a:lnTo>
                  <a:close/>
                </a:path>
                <a:path w="4250" h="175">
                  <a:moveTo>
                    <a:pt x="4189" y="159"/>
                  </a:moveTo>
                  <a:lnTo>
                    <a:pt x="4189" y="130"/>
                  </a:lnTo>
                  <a:lnTo>
                    <a:pt x="4182" y="130"/>
                  </a:lnTo>
                  <a:lnTo>
                    <a:pt x="4182" y="159"/>
                  </a:lnTo>
                  <a:lnTo>
                    <a:pt x="4189" y="159"/>
                  </a:lnTo>
                  <a:close/>
                </a:path>
                <a:path w="4250" h="175">
                  <a:moveTo>
                    <a:pt x="4220" y="116"/>
                  </a:moveTo>
                  <a:lnTo>
                    <a:pt x="4213" y="125"/>
                  </a:lnTo>
                  <a:lnTo>
                    <a:pt x="4141" y="125"/>
                  </a:lnTo>
                  <a:lnTo>
                    <a:pt x="4146" y="133"/>
                  </a:lnTo>
                  <a:lnTo>
                    <a:pt x="4148" y="130"/>
                  </a:lnTo>
                  <a:lnTo>
                    <a:pt x="4230" y="130"/>
                  </a:lnTo>
                  <a:lnTo>
                    <a:pt x="4220" y="116"/>
                  </a:lnTo>
                  <a:lnTo>
                    <a:pt x="4220" y="116"/>
                  </a:lnTo>
                  <a:close/>
                </a:path>
                <a:path w="4250" h="175">
                  <a:moveTo>
                    <a:pt x="4179" y="102"/>
                  </a:moveTo>
                  <a:lnTo>
                    <a:pt x="4179" y="106"/>
                  </a:lnTo>
                  <a:lnTo>
                    <a:pt x="4182" y="109"/>
                  </a:lnTo>
                  <a:lnTo>
                    <a:pt x="4182" y="125"/>
                  </a:lnTo>
                  <a:lnTo>
                    <a:pt x="4189" y="125"/>
                  </a:lnTo>
                  <a:lnTo>
                    <a:pt x="4189" y="114"/>
                  </a:lnTo>
                  <a:lnTo>
                    <a:pt x="4194" y="109"/>
                  </a:lnTo>
                  <a:lnTo>
                    <a:pt x="4179" y="102"/>
                  </a:lnTo>
                  <a:lnTo>
                    <a:pt x="4179" y="102"/>
                  </a:lnTo>
                  <a:close/>
                </a:path>
                <a:path w="4250" h="175">
                  <a:moveTo>
                    <a:pt x="4227" y="97"/>
                  </a:moveTo>
                  <a:lnTo>
                    <a:pt x="4218" y="97"/>
                  </a:lnTo>
                  <a:lnTo>
                    <a:pt x="4218" y="99"/>
                  </a:lnTo>
                  <a:lnTo>
                    <a:pt x="4220" y="102"/>
                  </a:lnTo>
                  <a:lnTo>
                    <a:pt x="4220" y="106"/>
                  </a:lnTo>
                  <a:lnTo>
                    <a:pt x="4222" y="109"/>
                  </a:lnTo>
                  <a:lnTo>
                    <a:pt x="4225" y="109"/>
                  </a:lnTo>
                  <a:lnTo>
                    <a:pt x="4227" y="104"/>
                  </a:lnTo>
                  <a:lnTo>
                    <a:pt x="4227" y="97"/>
                  </a:lnTo>
                  <a:lnTo>
                    <a:pt x="4227" y="97"/>
                  </a:lnTo>
                  <a:close/>
                </a:path>
                <a:path w="4250" h="175">
                  <a:moveTo>
                    <a:pt x="4203" y="70"/>
                  </a:moveTo>
                  <a:lnTo>
                    <a:pt x="4203" y="73"/>
                  </a:lnTo>
                  <a:lnTo>
                    <a:pt x="4206" y="75"/>
                  </a:lnTo>
                  <a:lnTo>
                    <a:pt x="4208" y="78"/>
                  </a:lnTo>
                  <a:lnTo>
                    <a:pt x="4210" y="80"/>
                  </a:lnTo>
                  <a:lnTo>
                    <a:pt x="4210" y="82"/>
                  </a:lnTo>
                  <a:lnTo>
                    <a:pt x="4213" y="87"/>
                  </a:lnTo>
                  <a:lnTo>
                    <a:pt x="4215" y="90"/>
                  </a:lnTo>
                  <a:lnTo>
                    <a:pt x="4215" y="92"/>
                  </a:lnTo>
                  <a:lnTo>
                    <a:pt x="4155" y="92"/>
                  </a:lnTo>
                  <a:lnTo>
                    <a:pt x="4227" y="92"/>
                  </a:lnTo>
                  <a:lnTo>
                    <a:pt x="4225" y="90"/>
                  </a:lnTo>
                  <a:lnTo>
                    <a:pt x="4225" y="87"/>
                  </a:lnTo>
                  <a:lnTo>
                    <a:pt x="4222" y="85"/>
                  </a:lnTo>
                  <a:lnTo>
                    <a:pt x="4220" y="82"/>
                  </a:lnTo>
                  <a:lnTo>
                    <a:pt x="4218" y="80"/>
                  </a:lnTo>
                  <a:lnTo>
                    <a:pt x="4215" y="78"/>
                  </a:lnTo>
                  <a:lnTo>
                    <a:pt x="4213" y="75"/>
                  </a:lnTo>
                  <a:lnTo>
                    <a:pt x="4210" y="75"/>
                  </a:lnTo>
                  <a:lnTo>
                    <a:pt x="4208" y="73"/>
                  </a:lnTo>
                  <a:lnTo>
                    <a:pt x="4203" y="70"/>
                  </a:lnTo>
                  <a:lnTo>
                    <a:pt x="4203" y="70"/>
                  </a:lnTo>
                  <a:close/>
                </a:path>
                <a:path w="4250" h="175">
                  <a:moveTo>
                    <a:pt x="4186" y="63"/>
                  </a:moveTo>
                  <a:lnTo>
                    <a:pt x="4172" y="63"/>
                  </a:lnTo>
                  <a:lnTo>
                    <a:pt x="4172" y="68"/>
                  </a:lnTo>
                  <a:lnTo>
                    <a:pt x="4170" y="70"/>
                  </a:lnTo>
                  <a:lnTo>
                    <a:pt x="4167" y="73"/>
                  </a:lnTo>
                  <a:lnTo>
                    <a:pt x="4165" y="75"/>
                  </a:lnTo>
                  <a:lnTo>
                    <a:pt x="4162" y="78"/>
                  </a:lnTo>
                  <a:lnTo>
                    <a:pt x="4160" y="80"/>
                  </a:lnTo>
                  <a:lnTo>
                    <a:pt x="4160" y="82"/>
                  </a:lnTo>
                  <a:lnTo>
                    <a:pt x="4158" y="82"/>
                  </a:lnTo>
                  <a:lnTo>
                    <a:pt x="4155" y="85"/>
                  </a:lnTo>
                  <a:lnTo>
                    <a:pt x="4153" y="87"/>
                  </a:lnTo>
                  <a:lnTo>
                    <a:pt x="4150" y="90"/>
                  </a:lnTo>
                  <a:lnTo>
                    <a:pt x="4146" y="90"/>
                  </a:lnTo>
                  <a:lnTo>
                    <a:pt x="4143" y="92"/>
                  </a:lnTo>
                  <a:lnTo>
                    <a:pt x="4148" y="106"/>
                  </a:lnTo>
                  <a:lnTo>
                    <a:pt x="4153" y="106"/>
                  </a:lnTo>
                  <a:lnTo>
                    <a:pt x="4153" y="104"/>
                  </a:lnTo>
                  <a:lnTo>
                    <a:pt x="4155" y="104"/>
                  </a:lnTo>
                  <a:lnTo>
                    <a:pt x="4158" y="102"/>
                  </a:lnTo>
                  <a:lnTo>
                    <a:pt x="4170" y="102"/>
                  </a:lnTo>
                  <a:lnTo>
                    <a:pt x="4172" y="99"/>
                  </a:lnTo>
                  <a:lnTo>
                    <a:pt x="4189" y="99"/>
                  </a:lnTo>
                  <a:lnTo>
                    <a:pt x="4191" y="97"/>
                  </a:lnTo>
                  <a:lnTo>
                    <a:pt x="4227" y="97"/>
                  </a:lnTo>
                  <a:lnTo>
                    <a:pt x="4227" y="92"/>
                  </a:lnTo>
                  <a:lnTo>
                    <a:pt x="4155" y="92"/>
                  </a:lnTo>
                  <a:lnTo>
                    <a:pt x="4158" y="90"/>
                  </a:lnTo>
                  <a:lnTo>
                    <a:pt x="4160" y="87"/>
                  </a:lnTo>
                  <a:lnTo>
                    <a:pt x="4162" y="85"/>
                  </a:lnTo>
                  <a:lnTo>
                    <a:pt x="4165" y="85"/>
                  </a:lnTo>
                  <a:lnTo>
                    <a:pt x="4167" y="82"/>
                  </a:lnTo>
                  <a:lnTo>
                    <a:pt x="4170" y="80"/>
                  </a:lnTo>
                  <a:lnTo>
                    <a:pt x="4172" y="78"/>
                  </a:lnTo>
                  <a:lnTo>
                    <a:pt x="4172" y="75"/>
                  </a:lnTo>
                  <a:lnTo>
                    <a:pt x="4174" y="73"/>
                  </a:lnTo>
                  <a:lnTo>
                    <a:pt x="4177" y="73"/>
                  </a:lnTo>
                  <a:lnTo>
                    <a:pt x="4179" y="70"/>
                  </a:lnTo>
                  <a:lnTo>
                    <a:pt x="4182" y="68"/>
                  </a:lnTo>
                  <a:lnTo>
                    <a:pt x="4184" y="65"/>
                  </a:lnTo>
                  <a:lnTo>
                    <a:pt x="4186" y="63"/>
                  </a:lnTo>
                  <a:lnTo>
                    <a:pt x="4186" y="63"/>
                  </a:lnTo>
                  <a:close/>
                </a:path>
                <a:path w="4250" h="175">
                  <a:moveTo>
                    <a:pt x="4218" y="49"/>
                  </a:moveTo>
                  <a:lnTo>
                    <a:pt x="4210" y="58"/>
                  </a:lnTo>
                  <a:lnTo>
                    <a:pt x="4138" y="58"/>
                  </a:lnTo>
                  <a:lnTo>
                    <a:pt x="4143" y="63"/>
                  </a:lnTo>
                  <a:lnTo>
                    <a:pt x="4227" y="63"/>
                  </a:lnTo>
                  <a:lnTo>
                    <a:pt x="4218" y="49"/>
                  </a:lnTo>
                  <a:lnTo>
                    <a:pt x="4218" y="49"/>
                  </a:lnTo>
                  <a:close/>
                </a:path>
                <a:path w="4250" h="175">
                  <a:moveTo>
                    <a:pt x="4136" y="34"/>
                  </a:moveTo>
                  <a:lnTo>
                    <a:pt x="4134" y="39"/>
                  </a:lnTo>
                  <a:lnTo>
                    <a:pt x="4134" y="42"/>
                  </a:lnTo>
                  <a:lnTo>
                    <a:pt x="4131" y="44"/>
                  </a:lnTo>
                  <a:lnTo>
                    <a:pt x="4131" y="46"/>
                  </a:lnTo>
                  <a:lnTo>
                    <a:pt x="4129" y="49"/>
                  </a:lnTo>
                  <a:lnTo>
                    <a:pt x="4129" y="51"/>
                  </a:lnTo>
                  <a:lnTo>
                    <a:pt x="4126" y="54"/>
                  </a:lnTo>
                  <a:lnTo>
                    <a:pt x="4129" y="56"/>
                  </a:lnTo>
                  <a:lnTo>
                    <a:pt x="4136" y="56"/>
                  </a:lnTo>
                  <a:lnTo>
                    <a:pt x="4138" y="54"/>
                  </a:lnTo>
                  <a:lnTo>
                    <a:pt x="4138" y="51"/>
                  </a:lnTo>
                  <a:lnTo>
                    <a:pt x="4141" y="49"/>
                  </a:lnTo>
                  <a:lnTo>
                    <a:pt x="4141" y="37"/>
                  </a:lnTo>
                  <a:lnTo>
                    <a:pt x="4230" y="37"/>
                  </a:lnTo>
                  <a:lnTo>
                    <a:pt x="4136" y="34"/>
                  </a:lnTo>
                  <a:lnTo>
                    <a:pt x="4136" y="34"/>
                  </a:lnTo>
                  <a:close/>
                </a:path>
                <a:path w="4250" h="175">
                  <a:moveTo>
                    <a:pt x="4234" y="25"/>
                  </a:moveTo>
                  <a:lnTo>
                    <a:pt x="4230" y="32"/>
                  </a:lnTo>
                  <a:lnTo>
                    <a:pt x="4141" y="32"/>
                  </a:lnTo>
                  <a:lnTo>
                    <a:pt x="4136" y="34"/>
                  </a:lnTo>
                  <a:lnTo>
                    <a:pt x="4230" y="37"/>
                  </a:lnTo>
                  <a:lnTo>
                    <a:pt x="4222" y="51"/>
                  </a:lnTo>
                  <a:lnTo>
                    <a:pt x="4225" y="54"/>
                  </a:lnTo>
                  <a:lnTo>
                    <a:pt x="4227" y="49"/>
                  </a:lnTo>
                  <a:lnTo>
                    <a:pt x="4230" y="46"/>
                  </a:lnTo>
                  <a:lnTo>
                    <a:pt x="4232" y="44"/>
                  </a:lnTo>
                  <a:lnTo>
                    <a:pt x="4234" y="42"/>
                  </a:lnTo>
                  <a:lnTo>
                    <a:pt x="4237" y="39"/>
                  </a:lnTo>
                  <a:lnTo>
                    <a:pt x="4239" y="39"/>
                  </a:lnTo>
                  <a:lnTo>
                    <a:pt x="4242" y="37"/>
                  </a:lnTo>
                  <a:lnTo>
                    <a:pt x="4244" y="37"/>
                  </a:lnTo>
                  <a:lnTo>
                    <a:pt x="4234" y="25"/>
                  </a:lnTo>
                  <a:lnTo>
                    <a:pt x="4234" y="25"/>
                  </a:lnTo>
                  <a:close/>
                </a:path>
                <a:path w="4250" h="175">
                  <a:moveTo>
                    <a:pt x="4141" y="22"/>
                  </a:moveTo>
                  <a:lnTo>
                    <a:pt x="4136" y="22"/>
                  </a:lnTo>
                  <a:lnTo>
                    <a:pt x="4136" y="27"/>
                  </a:lnTo>
                  <a:lnTo>
                    <a:pt x="4136" y="34"/>
                  </a:lnTo>
                  <a:lnTo>
                    <a:pt x="4141" y="32"/>
                  </a:lnTo>
                  <a:lnTo>
                    <a:pt x="4141" y="22"/>
                  </a:lnTo>
                  <a:lnTo>
                    <a:pt x="4141" y="22"/>
                  </a:lnTo>
                  <a:close/>
                </a:path>
                <a:path w="4250" h="175">
                  <a:moveTo>
                    <a:pt x="4174" y="3"/>
                  </a:moveTo>
                  <a:lnTo>
                    <a:pt x="4172" y="5"/>
                  </a:lnTo>
                  <a:lnTo>
                    <a:pt x="4174" y="5"/>
                  </a:lnTo>
                  <a:lnTo>
                    <a:pt x="4177" y="10"/>
                  </a:lnTo>
                  <a:lnTo>
                    <a:pt x="4179" y="13"/>
                  </a:lnTo>
                  <a:lnTo>
                    <a:pt x="4179" y="18"/>
                  </a:lnTo>
                  <a:lnTo>
                    <a:pt x="4182" y="20"/>
                  </a:lnTo>
                  <a:lnTo>
                    <a:pt x="4182" y="22"/>
                  </a:lnTo>
                  <a:lnTo>
                    <a:pt x="4184" y="25"/>
                  </a:lnTo>
                  <a:lnTo>
                    <a:pt x="4184" y="30"/>
                  </a:lnTo>
                  <a:lnTo>
                    <a:pt x="4186" y="32"/>
                  </a:lnTo>
                  <a:lnTo>
                    <a:pt x="4186" y="30"/>
                  </a:lnTo>
                  <a:lnTo>
                    <a:pt x="4189" y="27"/>
                  </a:lnTo>
                  <a:lnTo>
                    <a:pt x="4191" y="22"/>
                  </a:lnTo>
                  <a:lnTo>
                    <a:pt x="4191" y="15"/>
                  </a:lnTo>
                  <a:lnTo>
                    <a:pt x="4189" y="13"/>
                  </a:lnTo>
                  <a:lnTo>
                    <a:pt x="4186" y="10"/>
                  </a:lnTo>
                  <a:lnTo>
                    <a:pt x="4184" y="8"/>
                  </a:lnTo>
                  <a:lnTo>
                    <a:pt x="4182" y="8"/>
                  </a:lnTo>
                  <a:lnTo>
                    <a:pt x="4179" y="5"/>
                  </a:lnTo>
                  <a:lnTo>
                    <a:pt x="4174" y="3"/>
                  </a:lnTo>
                  <a:lnTo>
                    <a:pt x="4174" y="3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42" name="path 442"/>
          <p:cNvSpPr/>
          <p:nvPr/>
        </p:nvSpPr>
        <p:spPr>
          <a:xfrm>
            <a:off x="4645914" y="9543542"/>
            <a:ext cx="1242059" cy="455676"/>
          </a:xfrm>
          <a:custGeom>
            <a:avLst/>
            <a:gdLst/>
            <a:ahLst/>
            <a:cxnLst/>
            <a:rect l="0" t="0" r="0" b="0"/>
            <a:pathLst>
              <a:path w="1955" h="717">
                <a:moveTo>
                  <a:pt x="46" y="90"/>
                </a:moveTo>
                <a:lnTo>
                  <a:pt x="46" y="92"/>
                </a:lnTo>
                <a:lnTo>
                  <a:pt x="49" y="92"/>
                </a:lnTo>
                <a:lnTo>
                  <a:pt x="51" y="94"/>
                </a:lnTo>
                <a:lnTo>
                  <a:pt x="53" y="94"/>
                </a:lnTo>
                <a:lnTo>
                  <a:pt x="53" y="97"/>
                </a:lnTo>
                <a:lnTo>
                  <a:pt x="56" y="97"/>
                </a:lnTo>
                <a:lnTo>
                  <a:pt x="56" y="99"/>
                </a:lnTo>
                <a:lnTo>
                  <a:pt x="56" y="101"/>
                </a:lnTo>
                <a:lnTo>
                  <a:pt x="58" y="101"/>
                </a:lnTo>
                <a:lnTo>
                  <a:pt x="61" y="99"/>
                </a:lnTo>
                <a:lnTo>
                  <a:pt x="61" y="97"/>
                </a:lnTo>
                <a:lnTo>
                  <a:pt x="63" y="97"/>
                </a:lnTo>
                <a:lnTo>
                  <a:pt x="63" y="92"/>
                </a:lnTo>
                <a:lnTo>
                  <a:pt x="56" y="92"/>
                </a:lnTo>
                <a:lnTo>
                  <a:pt x="53" y="92"/>
                </a:lnTo>
                <a:lnTo>
                  <a:pt x="51" y="90"/>
                </a:lnTo>
                <a:lnTo>
                  <a:pt x="46" y="90"/>
                </a:lnTo>
                <a:lnTo>
                  <a:pt x="46" y="90"/>
                </a:lnTo>
                <a:close/>
              </a:path>
              <a:path w="1955" h="717">
                <a:moveTo>
                  <a:pt x="37" y="46"/>
                </a:moveTo>
                <a:lnTo>
                  <a:pt x="37" y="116"/>
                </a:lnTo>
                <a:lnTo>
                  <a:pt x="41" y="111"/>
                </a:lnTo>
                <a:lnTo>
                  <a:pt x="41" y="46"/>
                </a:lnTo>
                <a:lnTo>
                  <a:pt x="58" y="46"/>
                </a:lnTo>
                <a:lnTo>
                  <a:pt x="37" y="46"/>
                </a:lnTo>
                <a:lnTo>
                  <a:pt x="37" y="46"/>
                </a:lnTo>
                <a:close/>
              </a:path>
              <a:path w="1955" h="717">
                <a:moveTo>
                  <a:pt x="65" y="44"/>
                </a:moveTo>
                <a:lnTo>
                  <a:pt x="37" y="46"/>
                </a:lnTo>
                <a:lnTo>
                  <a:pt x="58" y="46"/>
                </a:lnTo>
                <a:lnTo>
                  <a:pt x="58" y="85"/>
                </a:lnTo>
                <a:lnTo>
                  <a:pt x="58" y="90"/>
                </a:lnTo>
                <a:lnTo>
                  <a:pt x="56" y="92"/>
                </a:lnTo>
                <a:lnTo>
                  <a:pt x="63" y="92"/>
                </a:lnTo>
                <a:lnTo>
                  <a:pt x="63" y="90"/>
                </a:lnTo>
                <a:lnTo>
                  <a:pt x="63" y="46"/>
                </a:lnTo>
                <a:lnTo>
                  <a:pt x="65" y="44"/>
                </a:lnTo>
                <a:lnTo>
                  <a:pt x="65" y="44"/>
                </a:lnTo>
                <a:close/>
              </a:path>
              <a:path w="1955" h="717">
                <a:moveTo>
                  <a:pt x="15" y="39"/>
                </a:moveTo>
                <a:lnTo>
                  <a:pt x="15" y="44"/>
                </a:lnTo>
                <a:lnTo>
                  <a:pt x="41" y="44"/>
                </a:lnTo>
                <a:lnTo>
                  <a:pt x="20" y="44"/>
                </a:lnTo>
                <a:lnTo>
                  <a:pt x="15" y="39"/>
                </a:lnTo>
                <a:lnTo>
                  <a:pt x="15" y="39"/>
                </a:lnTo>
                <a:close/>
              </a:path>
              <a:path w="1955" h="717">
                <a:moveTo>
                  <a:pt x="61" y="39"/>
                </a:moveTo>
                <a:lnTo>
                  <a:pt x="58" y="44"/>
                </a:lnTo>
                <a:lnTo>
                  <a:pt x="15" y="44"/>
                </a:lnTo>
                <a:lnTo>
                  <a:pt x="15" y="46"/>
                </a:lnTo>
                <a:lnTo>
                  <a:pt x="15" y="99"/>
                </a:lnTo>
                <a:lnTo>
                  <a:pt x="15" y="101"/>
                </a:lnTo>
                <a:lnTo>
                  <a:pt x="15" y="104"/>
                </a:lnTo>
                <a:lnTo>
                  <a:pt x="20" y="99"/>
                </a:lnTo>
                <a:lnTo>
                  <a:pt x="20" y="46"/>
                </a:lnTo>
                <a:lnTo>
                  <a:pt x="37" y="46"/>
                </a:lnTo>
                <a:lnTo>
                  <a:pt x="65" y="44"/>
                </a:lnTo>
                <a:lnTo>
                  <a:pt x="61" y="39"/>
                </a:lnTo>
                <a:lnTo>
                  <a:pt x="61" y="39"/>
                </a:lnTo>
                <a:close/>
              </a:path>
              <a:path w="1955" h="717">
                <a:moveTo>
                  <a:pt x="41" y="25"/>
                </a:moveTo>
                <a:lnTo>
                  <a:pt x="37" y="25"/>
                </a:lnTo>
                <a:lnTo>
                  <a:pt x="37" y="44"/>
                </a:lnTo>
                <a:lnTo>
                  <a:pt x="20" y="44"/>
                </a:lnTo>
                <a:lnTo>
                  <a:pt x="41" y="44"/>
                </a:lnTo>
                <a:lnTo>
                  <a:pt x="41" y="25"/>
                </a:lnTo>
                <a:lnTo>
                  <a:pt x="41" y="25"/>
                </a:lnTo>
                <a:close/>
              </a:path>
              <a:path w="1955" h="717">
                <a:moveTo>
                  <a:pt x="68" y="15"/>
                </a:moveTo>
                <a:lnTo>
                  <a:pt x="63" y="22"/>
                </a:lnTo>
                <a:lnTo>
                  <a:pt x="3" y="22"/>
                </a:lnTo>
                <a:lnTo>
                  <a:pt x="8" y="27"/>
                </a:lnTo>
                <a:lnTo>
                  <a:pt x="13" y="27"/>
                </a:lnTo>
                <a:lnTo>
                  <a:pt x="15" y="25"/>
                </a:lnTo>
                <a:lnTo>
                  <a:pt x="75" y="25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1955" h="717">
                <a:moveTo>
                  <a:pt x="32" y="1"/>
                </a:moveTo>
                <a:lnTo>
                  <a:pt x="32" y="3"/>
                </a:lnTo>
                <a:lnTo>
                  <a:pt x="34" y="6"/>
                </a:lnTo>
                <a:lnTo>
                  <a:pt x="34" y="10"/>
                </a:lnTo>
                <a:lnTo>
                  <a:pt x="37" y="13"/>
                </a:lnTo>
                <a:lnTo>
                  <a:pt x="37" y="20"/>
                </a:lnTo>
                <a:lnTo>
                  <a:pt x="39" y="22"/>
                </a:lnTo>
                <a:lnTo>
                  <a:pt x="41" y="20"/>
                </a:lnTo>
                <a:lnTo>
                  <a:pt x="41" y="10"/>
                </a:lnTo>
                <a:lnTo>
                  <a:pt x="39" y="8"/>
                </a:lnTo>
                <a:lnTo>
                  <a:pt x="37" y="6"/>
                </a:lnTo>
                <a:lnTo>
                  <a:pt x="34" y="3"/>
                </a:lnTo>
                <a:lnTo>
                  <a:pt x="32" y="1"/>
                </a:lnTo>
                <a:lnTo>
                  <a:pt x="32" y="1"/>
                </a:lnTo>
                <a:close/>
              </a:path>
              <a:path w="1955" h="717">
                <a:moveTo>
                  <a:pt x="128" y="90"/>
                </a:moveTo>
                <a:lnTo>
                  <a:pt x="128" y="92"/>
                </a:lnTo>
                <a:lnTo>
                  <a:pt x="125" y="94"/>
                </a:lnTo>
                <a:lnTo>
                  <a:pt x="123" y="97"/>
                </a:lnTo>
                <a:lnTo>
                  <a:pt x="121" y="99"/>
                </a:lnTo>
                <a:lnTo>
                  <a:pt x="118" y="101"/>
                </a:lnTo>
                <a:lnTo>
                  <a:pt x="116" y="104"/>
                </a:lnTo>
                <a:lnTo>
                  <a:pt x="113" y="106"/>
                </a:lnTo>
                <a:lnTo>
                  <a:pt x="111" y="109"/>
                </a:lnTo>
                <a:lnTo>
                  <a:pt x="109" y="109"/>
                </a:lnTo>
                <a:lnTo>
                  <a:pt x="109" y="111"/>
                </a:lnTo>
                <a:lnTo>
                  <a:pt x="106" y="111"/>
                </a:lnTo>
                <a:lnTo>
                  <a:pt x="106" y="113"/>
                </a:lnTo>
                <a:lnTo>
                  <a:pt x="109" y="113"/>
                </a:lnTo>
                <a:lnTo>
                  <a:pt x="111" y="111"/>
                </a:lnTo>
                <a:lnTo>
                  <a:pt x="113" y="111"/>
                </a:lnTo>
                <a:lnTo>
                  <a:pt x="113" y="109"/>
                </a:lnTo>
                <a:lnTo>
                  <a:pt x="116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5" y="99"/>
                </a:lnTo>
                <a:lnTo>
                  <a:pt x="128" y="99"/>
                </a:lnTo>
                <a:lnTo>
                  <a:pt x="128" y="97"/>
                </a:lnTo>
                <a:lnTo>
                  <a:pt x="130" y="94"/>
                </a:lnTo>
                <a:lnTo>
                  <a:pt x="133" y="92"/>
                </a:lnTo>
                <a:lnTo>
                  <a:pt x="133" y="90"/>
                </a:lnTo>
                <a:lnTo>
                  <a:pt x="135" y="90"/>
                </a:lnTo>
                <a:lnTo>
                  <a:pt x="128" y="90"/>
                </a:lnTo>
                <a:lnTo>
                  <a:pt x="128" y="90"/>
                </a:lnTo>
                <a:close/>
              </a:path>
              <a:path w="1955" h="717">
                <a:moveTo>
                  <a:pt x="121" y="80"/>
                </a:moveTo>
                <a:lnTo>
                  <a:pt x="106" y="87"/>
                </a:lnTo>
                <a:lnTo>
                  <a:pt x="113" y="87"/>
                </a:lnTo>
                <a:lnTo>
                  <a:pt x="116" y="85"/>
                </a:lnTo>
                <a:lnTo>
                  <a:pt x="118" y="85"/>
                </a:lnTo>
                <a:lnTo>
                  <a:pt x="121" y="82"/>
                </a:lnTo>
                <a:lnTo>
                  <a:pt x="121" y="80"/>
                </a:lnTo>
                <a:lnTo>
                  <a:pt x="121" y="80"/>
                </a:lnTo>
                <a:close/>
              </a:path>
              <a:path w="1955" h="717">
                <a:moveTo>
                  <a:pt x="113" y="46"/>
                </a:moveTo>
                <a:lnTo>
                  <a:pt x="109" y="51"/>
                </a:lnTo>
                <a:lnTo>
                  <a:pt x="106" y="51"/>
                </a:lnTo>
                <a:lnTo>
                  <a:pt x="118" y="53"/>
                </a:lnTo>
                <a:lnTo>
                  <a:pt x="113" y="46"/>
                </a:lnTo>
                <a:lnTo>
                  <a:pt x="113" y="46"/>
                </a:lnTo>
                <a:close/>
              </a:path>
              <a:path w="1955" h="717">
                <a:moveTo>
                  <a:pt x="125" y="41"/>
                </a:moveTo>
                <a:lnTo>
                  <a:pt x="125" y="58"/>
                </a:lnTo>
                <a:lnTo>
                  <a:pt x="128" y="61"/>
                </a:lnTo>
                <a:lnTo>
                  <a:pt x="128" y="70"/>
                </a:lnTo>
                <a:lnTo>
                  <a:pt x="130" y="70"/>
                </a:lnTo>
                <a:lnTo>
                  <a:pt x="130" y="80"/>
                </a:lnTo>
                <a:lnTo>
                  <a:pt x="133" y="82"/>
                </a:lnTo>
                <a:lnTo>
                  <a:pt x="130" y="85"/>
                </a:lnTo>
                <a:lnTo>
                  <a:pt x="130" y="87"/>
                </a:lnTo>
                <a:lnTo>
                  <a:pt x="128" y="90"/>
                </a:lnTo>
                <a:lnTo>
                  <a:pt x="135" y="90"/>
                </a:lnTo>
                <a:lnTo>
                  <a:pt x="135" y="92"/>
                </a:lnTo>
                <a:lnTo>
                  <a:pt x="137" y="94"/>
                </a:lnTo>
                <a:lnTo>
                  <a:pt x="137" y="97"/>
                </a:lnTo>
                <a:lnTo>
                  <a:pt x="140" y="97"/>
                </a:lnTo>
                <a:lnTo>
                  <a:pt x="140" y="99"/>
                </a:lnTo>
                <a:lnTo>
                  <a:pt x="142" y="101"/>
                </a:lnTo>
                <a:lnTo>
                  <a:pt x="142" y="104"/>
                </a:lnTo>
                <a:lnTo>
                  <a:pt x="145" y="106"/>
                </a:lnTo>
                <a:lnTo>
                  <a:pt x="145" y="109"/>
                </a:lnTo>
                <a:lnTo>
                  <a:pt x="147" y="109"/>
                </a:lnTo>
                <a:lnTo>
                  <a:pt x="150" y="111"/>
                </a:lnTo>
                <a:lnTo>
                  <a:pt x="152" y="109"/>
                </a:lnTo>
                <a:lnTo>
                  <a:pt x="152" y="106"/>
                </a:lnTo>
                <a:lnTo>
                  <a:pt x="154" y="106"/>
                </a:lnTo>
                <a:lnTo>
                  <a:pt x="157" y="106"/>
                </a:lnTo>
                <a:lnTo>
                  <a:pt x="157" y="104"/>
                </a:lnTo>
                <a:lnTo>
                  <a:pt x="154" y="104"/>
                </a:lnTo>
                <a:lnTo>
                  <a:pt x="152" y="101"/>
                </a:lnTo>
                <a:lnTo>
                  <a:pt x="150" y="101"/>
                </a:lnTo>
                <a:lnTo>
                  <a:pt x="150" y="99"/>
                </a:lnTo>
                <a:lnTo>
                  <a:pt x="147" y="99"/>
                </a:lnTo>
                <a:lnTo>
                  <a:pt x="147" y="97"/>
                </a:lnTo>
                <a:lnTo>
                  <a:pt x="145" y="97"/>
                </a:lnTo>
                <a:lnTo>
                  <a:pt x="142" y="94"/>
                </a:lnTo>
                <a:lnTo>
                  <a:pt x="142" y="92"/>
                </a:lnTo>
                <a:lnTo>
                  <a:pt x="140" y="90"/>
                </a:lnTo>
                <a:lnTo>
                  <a:pt x="137" y="87"/>
                </a:lnTo>
                <a:lnTo>
                  <a:pt x="137" y="82"/>
                </a:lnTo>
                <a:lnTo>
                  <a:pt x="140" y="80"/>
                </a:lnTo>
                <a:lnTo>
                  <a:pt x="140" y="78"/>
                </a:lnTo>
                <a:lnTo>
                  <a:pt x="135" y="78"/>
                </a:lnTo>
                <a:lnTo>
                  <a:pt x="133" y="75"/>
                </a:lnTo>
                <a:lnTo>
                  <a:pt x="133" y="70"/>
                </a:lnTo>
                <a:lnTo>
                  <a:pt x="130" y="68"/>
                </a:lnTo>
                <a:lnTo>
                  <a:pt x="130" y="58"/>
                </a:lnTo>
                <a:lnTo>
                  <a:pt x="128" y="56"/>
                </a:lnTo>
                <a:lnTo>
                  <a:pt x="128" y="46"/>
                </a:lnTo>
                <a:lnTo>
                  <a:pt x="125" y="44"/>
                </a:lnTo>
                <a:lnTo>
                  <a:pt x="125" y="41"/>
                </a:lnTo>
                <a:lnTo>
                  <a:pt x="125" y="41"/>
                </a:lnTo>
                <a:close/>
              </a:path>
              <a:path w="1955" h="717">
                <a:moveTo>
                  <a:pt x="90" y="39"/>
                </a:moveTo>
                <a:lnTo>
                  <a:pt x="90" y="92"/>
                </a:lnTo>
                <a:lnTo>
                  <a:pt x="87" y="92"/>
                </a:lnTo>
                <a:lnTo>
                  <a:pt x="87" y="94"/>
                </a:lnTo>
                <a:lnTo>
                  <a:pt x="85" y="94"/>
                </a:lnTo>
                <a:lnTo>
                  <a:pt x="82" y="94"/>
                </a:lnTo>
                <a:lnTo>
                  <a:pt x="85" y="104"/>
                </a:lnTo>
                <a:lnTo>
                  <a:pt x="87" y="101"/>
                </a:lnTo>
                <a:lnTo>
                  <a:pt x="90" y="99"/>
                </a:lnTo>
                <a:lnTo>
                  <a:pt x="92" y="99"/>
                </a:lnTo>
                <a:lnTo>
                  <a:pt x="94" y="97"/>
                </a:lnTo>
                <a:lnTo>
                  <a:pt x="97" y="97"/>
                </a:lnTo>
                <a:lnTo>
                  <a:pt x="97" y="94"/>
                </a:lnTo>
                <a:lnTo>
                  <a:pt x="99" y="94"/>
                </a:lnTo>
                <a:lnTo>
                  <a:pt x="101" y="92"/>
                </a:lnTo>
                <a:lnTo>
                  <a:pt x="104" y="92"/>
                </a:lnTo>
                <a:lnTo>
                  <a:pt x="92" y="92"/>
                </a:lnTo>
                <a:lnTo>
                  <a:pt x="92" y="46"/>
                </a:lnTo>
                <a:lnTo>
                  <a:pt x="97" y="44"/>
                </a:lnTo>
                <a:lnTo>
                  <a:pt x="90" y="39"/>
                </a:lnTo>
                <a:lnTo>
                  <a:pt x="90" y="39"/>
                </a:lnTo>
                <a:close/>
              </a:path>
              <a:path w="1955" h="717">
                <a:moveTo>
                  <a:pt x="147" y="32"/>
                </a:moveTo>
                <a:lnTo>
                  <a:pt x="142" y="32"/>
                </a:lnTo>
                <a:lnTo>
                  <a:pt x="142" y="37"/>
                </a:lnTo>
                <a:lnTo>
                  <a:pt x="142" y="39"/>
                </a:lnTo>
                <a:lnTo>
                  <a:pt x="140" y="41"/>
                </a:lnTo>
                <a:lnTo>
                  <a:pt x="140" y="61"/>
                </a:lnTo>
                <a:lnTo>
                  <a:pt x="137" y="63"/>
                </a:lnTo>
                <a:lnTo>
                  <a:pt x="137" y="70"/>
                </a:lnTo>
                <a:lnTo>
                  <a:pt x="135" y="73"/>
                </a:lnTo>
                <a:lnTo>
                  <a:pt x="135" y="78"/>
                </a:lnTo>
                <a:lnTo>
                  <a:pt x="140" y="78"/>
                </a:lnTo>
                <a:lnTo>
                  <a:pt x="140" y="73"/>
                </a:lnTo>
                <a:lnTo>
                  <a:pt x="142" y="70"/>
                </a:lnTo>
                <a:lnTo>
                  <a:pt x="142" y="61"/>
                </a:lnTo>
                <a:lnTo>
                  <a:pt x="145" y="58"/>
                </a:lnTo>
                <a:lnTo>
                  <a:pt x="145" y="37"/>
                </a:lnTo>
                <a:lnTo>
                  <a:pt x="147" y="34"/>
                </a:lnTo>
                <a:lnTo>
                  <a:pt x="147" y="32"/>
                </a:lnTo>
                <a:lnTo>
                  <a:pt x="147" y="32"/>
                </a:lnTo>
                <a:close/>
              </a:path>
              <a:path w="1955" h="717">
                <a:moveTo>
                  <a:pt x="150" y="22"/>
                </a:moveTo>
                <a:lnTo>
                  <a:pt x="147" y="27"/>
                </a:lnTo>
                <a:lnTo>
                  <a:pt x="128" y="27"/>
                </a:lnTo>
                <a:lnTo>
                  <a:pt x="123" y="30"/>
                </a:lnTo>
                <a:lnTo>
                  <a:pt x="123" y="37"/>
                </a:lnTo>
                <a:lnTo>
                  <a:pt x="121" y="39"/>
                </a:lnTo>
                <a:lnTo>
                  <a:pt x="121" y="46"/>
                </a:lnTo>
                <a:lnTo>
                  <a:pt x="118" y="49"/>
                </a:lnTo>
                <a:lnTo>
                  <a:pt x="118" y="58"/>
                </a:lnTo>
                <a:lnTo>
                  <a:pt x="116" y="58"/>
                </a:lnTo>
                <a:lnTo>
                  <a:pt x="116" y="63"/>
                </a:lnTo>
                <a:lnTo>
                  <a:pt x="118" y="61"/>
                </a:lnTo>
                <a:lnTo>
                  <a:pt x="118" y="58"/>
                </a:lnTo>
                <a:lnTo>
                  <a:pt x="121" y="56"/>
                </a:lnTo>
                <a:lnTo>
                  <a:pt x="121" y="53"/>
                </a:lnTo>
                <a:lnTo>
                  <a:pt x="121" y="51"/>
                </a:lnTo>
                <a:lnTo>
                  <a:pt x="123" y="49"/>
                </a:lnTo>
                <a:lnTo>
                  <a:pt x="123" y="44"/>
                </a:lnTo>
                <a:lnTo>
                  <a:pt x="125" y="41"/>
                </a:lnTo>
                <a:lnTo>
                  <a:pt x="125" y="39"/>
                </a:lnTo>
                <a:lnTo>
                  <a:pt x="128" y="32"/>
                </a:lnTo>
                <a:lnTo>
                  <a:pt x="154" y="32"/>
                </a:lnTo>
                <a:lnTo>
                  <a:pt x="150" y="22"/>
                </a:lnTo>
                <a:lnTo>
                  <a:pt x="150" y="22"/>
                </a:lnTo>
                <a:close/>
              </a:path>
              <a:path w="1955" h="717">
                <a:moveTo>
                  <a:pt x="106" y="22"/>
                </a:moveTo>
                <a:lnTo>
                  <a:pt x="101" y="22"/>
                </a:lnTo>
                <a:lnTo>
                  <a:pt x="101" y="87"/>
                </a:lnTo>
                <a:lnTo>
                  <a:pt x="92" y="92"/>
                </a:lnTo>
                <a:lnTo>
                  <a:pt x="106" y="92"/>
                </a:lnTo>
                <a:lnTo>
                  <a:pt x="106" y="90"/>
                </a:lnTo>
                <a:lnTo>
                  <a:pt x="109" y="90"/>
                </a:lnTo>
                <a:lnTo>
                  <a:pt x="111" y="87"/>
                </a:lnTo>
                <a:lnTo>
                  <a:pt x="106" y="87"/>
                </a:lnTo>
                <a:lnTo>
                  <a:pt x="106" y="53"/>
                </a:lnTo>
                <a:lnTo>
                  <a:pt x="118" y="53"/>
                </a:lnTo>
                <a:lnTo>
                  <a:pt x="106" y="51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1955" h="717">
                <a:moveTo>
                  <a:pt x="116" y="13"/>
                </a:moveTo>
                <a:lnTo>
                  <a:pt x="111" y="20"/>
                </a:lnTo>
                <a:lnTo>
                  <a:pt x="82" y="20"/>
                </a:lnTo>
                <a:lnTo>
                  <a:pt x="85" y="25"/>
                </a:lnTo>
                <a:lnTo>
                  <a:pt x="87" y="25"/>
                </a:lnTo>
                <a:lnTo>
                  <a:pt x="87" y="22"/>
                </a:lnTo>
                <a:lnTo>
                  <a:pt x="121" y="22"/>
                </a:lnTo>
                <a:lnTo>
                  <a:pt x="116" y="13"/>
                </a:lnTo>
                <a:lnTo>
                  <a:pt x="116" y="13"/>
                </a:lnTo>
                <a:close/>
              </a:path>
              <a:path w="1955" h="717">
                <a:moveTo>
                  <a:pt x="128" y="1"/>
                </a:moveTo>
                <a:lnTo>
                  <a:pt x="128" y="8"/>
                </a:lnTo>
                <a:lnTo>
                  <a:pt x="125" y="10"/>
                </a:lnTo>
                <a:lnTo>
                  <a:pt x="125" y="22"/>
                </a:lnTo>
                <a:lnTo>
                  <a:pt x="123" y="25"/>
                </a:lnTo>
                <a:lnTo>
                  <a:pt x="123" y="30"/>
                </a:lnTo>
                <a:lnTo>
                  <a:pt x="128" y="27"/>
                </a:lnTo>
                <a:lnTo>
                  <a:pt x="128" y="25"/>
                </a:lnTo>
                <a:lnTo>
                  <a:pt x="130" y="22"/>
                </a:lnTo>
                <a:lnTo>
                  <a:pt x="130" y="13"/>
                </a:lnTo>
                <a:lnTo>
                  <a:pt x="133" y="10"/>
                </a:lnTo>
                <a:lnTo>
                  <a:pt x="133" y="8"/>
                </a:lnTo>
                <a:lnTo>
                  <a:pt x="135" y="6"/>
                </a:lnTo>
                <a:lnTo>
                  <a:pt x="128" y="1"/>
                </a:lnTo>
                <a:lnTo>
                  <a:pt x="128" y="1"/>
                </a:lnTo>
                <a:close/>
              </a:path>
              <a:path w="1955" h="717">
                <a:moveTo>
                  <a:pt x="197" y="101"/>
                </a:moveTo>
                <a:lnTo>
                  <a:pt x="197" y="104"/>
                </a:lnTo>
                <a:lnTo>
                  <a:pt x="210" y="101"/>
                </a:lnTo>
                <a:lnTo>
                  <a:pt x="197" y="101"/>
                </a:lnTo>
                <a:lnTo>
                  <a:pt x="197" y="101"/>
                </a:lnTo>
                <a:close/>
              </a:path>
              <a:path w="1955" h="717">
                <a:moveTo>
                  <a:pt x="173" y="56"/>
                </a:moveTo>
                <a:lnTo>
                  <a:pt x="173" y="58"/>
                </a:lnTo>
                <a:lnTo>
                  <a:pt x="171" y="61"/>
                </a:lnTo>
                <a:lnTo>
                  <a:pt x="171" y="63"/>
                </a:lnTo>
                <a:lnTo>
                  <a:pt x="169" y="66"/>
                </a:lnTo>
                <a:lnTo>
                  <a:pt x="166" y="68"/>
                </a:lnTo>
                <a:lnTo>
                  <a:pt x="166" y="70"/>
                </a:lnTo>
                <a:lnTo>
                  <a:pt x="164" y="70"/>
                </a:lnTo>
                <a:lnTo>
                  <a:pt x="164" y="75"/>
                </a:lnTo>
                <a:lnTo>
                  <a:pt x="166" y="73"/>
                </a:lnTo>
                <a:lnTo>
                  <a:pt x="169" y="70"/>
                </a:lnTo>
                <a:lnTo>
                  <a:pt x="171" y="68"/>
                </a:lnTo>
                <a:lnTo>
                  <a:pt x="171" y="66"/>
                </a:lnTo>
                <a:lnTo>
                  <a:pt x="173" y="66"/>
                </a:lnTo>
                <a:lnTo>
                  <a:pt x="173" y="63"/>
                </a:lnTo>
                <a:lnTo>
                  <a:pt x="176" y="61"/>
                </a:lnTo>
                <a:lnTo>
                  <a:pt x="178" y="58"/>
                </a:lnTo>
                <a:lnTo>
                  <a:pt x="178" y="56"/>
                </a:lnTo>
                <a:lnTo>
                  <a:pt x="173" y="56"/>
                </a:lnTo>
                <a:lnTo>
                  <a:pt x="173" y="56"/>
                </a:lnTo>
                <a:close/>
              </a:path>
              <a:path w="1955" h="717">
                <a:moveTo>
                  <a:pt x="217" y="46"/>
                </a:moveTo>
                <a:lnTo>
                  <a:pt x="212" y="46"/>
                </a:lnTo>
                <a:lnTo>
                  <a:pt x="212" y="97"/>
                </a:lnTo>
                <a:lnTo>
                  <a:pt x="212" y="99"/>
                </a:lnTo>
                <a:lnTo>
                  <a:pt x="210" y="101"/>
                </a:lnTo>
                <a:lnTo>
                  <a:pt x="197" y="104"/>
                </a:lnTo>
                <a:lnTo>
                  <a:pt x="202" y="104"/>
                </a:lnTo>
                <a:lnTo>
                  <a:pt x="205" y="106"/>
                </a:lnTo>
                <a:lnTo>
                  <a:pt x="207" y="109"/>
                </a:lnTo>
                <a:lnTo>
                  <a:pt x="207" y="111"/>
                </a:lnTo>
                <a:lnTo>
                  <a:pt x="210" y="113"/>
                </a:lnTo>
                <a:lnTo>
                  <a:pt x="212" y="113"/>
                </a:lnTo>
                <a:lnTo>
                  <a:pt x="212" y="111"/>
                </a:lnTo>
                <a:lnTo>
                  <a:pt x="214" y="111"/>
                </a:lnTo>
                <a:lnTo>
                  <a:pt x="214" y="109"/>
                </a:lnTo>
                <a:lnTo>
                  <a:pt x="214" y="106"/>
                </a:lnTo>
                <a:lnTo>
                  <a:pt x="217" y="106"/>
                </a:lnTo>
                <a:lnTo>
                  <a:pt x="217" y="101"/>
                </a:lnTo>
                <a:lnTo>
                  <a:pt x="217" y="99"/>
                </a:lnTo>
                <a:lnTo>
                  <a:pt x="217" y="46"/>
                </a:lnTo>
                <a:lnTo>
                  <a:pt x="217" y="46"/>
                </a:lnTo>
                <a:close/>
              </a:path>
              <a:path w="1955" h="717">
                <a:moveTo>
                  <a:pt x="231" y="37"/>
                </a:moveTo>
                <a:lnTo>
                  <a:pt x="226" y="44"/>
                </a:lnTo>
                <a:lnTo>
                  <a:pt x="190" y="44"/>
                </a:lnTo>
                <a:lnTo>
                  <a:pt x="193" y="49"/>
                </a:lnTo>
                <a:lnTo>
                  <a:pt x="195" y="46"/>
                </a:lnTo>
                <a:lnTo>
                  <a:pt x="236" y="46"/>
                </a:lnTo>
                <a:lnTo>
                  <a:pt x="231" y="37"/>
                </a:lnTo>
                <a:lnTo>
                  <a:pt x="231" y="37"/>
                </a:lnTo>
                <a:close/>
              </a:path>
              <a:path w="1955" h="717">
                <a:moveTo>
                  <a:pt x="185" y="27"/>
                </a:moveTo>
                <a:lnTo>
                  <a:pt x="185" y="32"/>
                </a:lnTo>
                <a:lnTo>
                  <a:pt x="183" y="34"/>
                </a:lnTo>
                <a:lnTo>
                  <a:pt x="183" y="37"/>
                </a:lnTo>
                <a:lnTo>
                  <a:pt x="181" y="39"/>
                </a:lnTo>
                <a:lnTo>
                  <a:pt x="181" y="44"/>
                </a:lnTo>
                <a:lnTo>
                  <a:pt x="178" y="46"/>
                </a:lnTo>
                <a:lnTo>
                  <a:pt x="178" y="49"/>
                </a:lnTo>
                <a:lnTo>
                  <a:pt x="176" y="51"/>
                </a:lnTo>
                <a:lnTo>
                  <a:pt x="176" y="53"/>
                </a:lnTo>
                <a:lnTo>
                  <a:pt x="173" y="56"/>
                </a:lnTo>
                <a:lnTo>
                  <a:pt x="178" y="56"/>
                </a:lnTo>
                <a:lnTo>
                  <a:pt x="178" y="58"/>
                </a:lnTo>
                <a:lnTo>
                  <a:pt x="178" y="87"/>
                </a:lnTo>
                <a:lnTo>
                  <a:pt x="178" y="90"/>
                </a:lnTo>
                <a:lnTo>
                  <a:pt x="178" y="113"/>
                </a:lnTo>
                <a:lnTo>
                  <a:pt x="183" y="111"/>
                </a:lnTo>
                <a:lnTo>
                  <a:pt x="183" y="58"/>
                </a:lnTo>
                <a:lnTo>
                  <a:pt x="185" y="56"/>
                </a:lnTo>
                <a:lnTo>
                  <a:pt x="181" y="51"/>
                </a:lnTo>
                <a:lnTo>
                  <a:pt x="183" y="49"/>
                </a:lnTo>
                <a:lnTo>
                  <a:pt x="183" y="44"/>
                </a:lnTo>
                <a:lnTo>
                  <a:pt x="185" y="44"/>
                </a:lnTo>
                <a:lnTo>
                  <a:pt x="185" y="41"/>
                </a:lnTo>
                <a:lnTo>
                  <a:pt x="188" y="39"/>
                </a:lnTo>
                <a:lnTo>
                  <a:pt x="188" y="37"/>
                </a:lnTo>
                <a:lnTo>
                  <a:pt x="190" y="34"/>
                </a:lnTo>
                <a:lnTo>
                  <a:pt x="185" y="27"/>
                </a:lnTo>
                <a:lnTo>
                  <a:pt x="185" y="27"/>
                </a:lnTo>
                <a:close/>
              </a:path>
              <a:path w="1955" h="717">
                <a:moveTo>
                  <a:pt x="226" y="8"/>
                </a:moveTo>
                <a:lnTo>
                  <a:pt x="221" y="15"/>
                </a:lnTo>
                <a:lnTo>
                  <a:pt x="195" y="15"/>
                </a:lnTo>
                <a:lnTo>
                  <a:pt x="197" y="20"/>
                </a:lnTo>
                <a:lnTo>
                  <a:pt x="200" y="18"/>
                </a:lnTo>
                <a:lnTo>
                  <a:pt x="231" y="18"/>
                </a:lnTo>
                <a:lnTo>
                  <a:pt x="226" y="8"/>
                </a:lnTo>
                <a:lnTo>
                  <a:pt x="226" y="8"/>
                </a:lnTo>
                <a:close/>
              </a:path>
              <a:path w="1955" h="717">
                <a:moveTo>
                  <a:pt x="183" y="3"/>
                </a:moveTo>
                <a:lnTo>
                  <a:pt x="181" y="6"/>
                </a:lnTo>
                <a:lnTo>
                  <a:pt x="181" y="10"/>
                </a:lnTo>
                <a:lnTo>
                  <a:pt x="178" y="13"/>
                </a:lnTo>
                <a:lnTo>
                  <a:pt x="178" y="18"/>
                </a:lnTo>
                <a:lnTo>
                  <a:pt x="176" y="20"/>
                </a:lnTo>
                <a:lnTo>
                  <a:pt x="176" y="22"/>
                </a:lnTo>
                <a:lnTo>
                  <a:pt x="173" y="25"/>
                </a:lnTo>
                <a:lnTo>
                  <a:pt x="173" y="27"/>
                </a:lnTo>
                <a:lnTo>
                  <a:pt x="171" y="27"/>
                </a:lnTo>
                <a:lnTo>
                  <a:pt x="171" y="30"/>
                </a:lnTo>
                <a:lnTo>
                  <a:pt x="169" y="32"/>
                </a:lnTo>
                <a:lnTo>
                  <a:pt x="169" y="34"/>
                </a:lnTo>
                <a:lnTo>
                  <a:pt x="166" y="34"/>
                </a:lnTo>
                <a:lnTo>
                  <a:pt x="166" y="39"/>
                </a:lnTo>
                <a:lnTo>
                  <a:pt x="166" y="37"/>
                </a:lnTo>
                <a:lnTo>
                  <a:pt x="169" y="37"/>
                </a:lnTo>
                <a:lnTo>
                  <a:pt x="171" y="34"/>
                </a:lnTo>
                <a:lnTo>
                  <a:pt x="171" y="32"/>
                </a:lnTo>
                <a:lnTo>
                  <a:pt x="173" y="32"/>
                </a:lnTo>
                <a:lnTo>
                  <a:pt x="173" y="30"/>
                </a:lnTo>
                <a:lnTo>
                  <a:pt x="176" y="27"/>
                </a:lnTo>
                <a:lnTo>
                  <a:pt x="178" y="25"/>
                </a:lnTo>
                <a:lnTo>
                  <a:pt x="178" y="22"/>
                </a:lnTo>
                <a:lnTo>
                  <a:pt x="181" y="20"/>
                </a:lnTo>
                <a:lnTo>
                  <a:pt x="181" y="18"/>
                </a:lnTo>
                <a:lnTo>
                  <a:pt x="183" y="15"/>
                </a:lnTo>
                <a:lnTo>
                  <a:pt x="185" y="13"/>
                </a:lnTo>
                <a:lnTo>
                  <a:pt x="185" y="10"/>
                </a:lnTo>
                <a:lnTo>
                  <a:pt x="188" y="10"/>
                </a:lnTo>
                <a:lnTo>
                  <a:pt x="183" y="3"/>
                </a:lnTo>
                <a:lnTo>
                  <a:pt x="183" y="3"/>
                </a:lnTo>
                <a:close/>
              </a:path>
              <a:path w="1955" h="717">
                <a:moveTo>
                  <a:pt x="310" y="94"/>
                </a:moveTo>
                <a:lnTo>
                  <a:pt x="305" y="101"/>
                </a:lnTo>
                <a:lnTo>
                  <a:pt x="243" y="101"/>
                </a:lnTo>
                <a:lnTo>
                  <a:pt x="245" y="106"/>
                </a:lnTo>
                <a:lnTo>
                  <a:pt x="317" y="106"/>
                </a:lnTo>
                <a:lnTo>
                  <a:pt x="310" y="94"/>
                </a:lnTo>
                <a:lnTo>
                  <a:pt x="310" y="94"/>
                </a:lnTo>
                <a:close/>
              </a:path>
              <a:path w="1955" h="717">
                <a:moveTo>
                  <a:pt x="248" y="30"/>
                </a:moveTo>
                <a:lnTo>
                  <a:pt x="248" y="37"/>
                </a:lnTo>
                <a:lnTo>
                  <a:pt x="250" y="39"/>
                </a:lnTo>
                <a:lnTo>
                  <a:pt x="250" y="46"/>
                </a:lnTo>
                <a:lnTo>
                  <a:pt x="253" y="49"/>
                </a:lnTo>
                <a:lnTo>
                  <a:pt x="253" y="56"/>
                </a:lnTo>
                <a:lnTo>
                  <a:pt x="255" y="58"/>
                </a:lnTo>
                <a:lnTo>
                  <a:pt x="255" y="66"/>
                </a:lnTo>
                <a:lnTo>
                  <a:pt x="257" y="68"/>
                </a:lnTo>
                <a:lnTo>
                  <a:pt x="257" y="80"/>
                </a:lnTo>
                <a:lnTo>
                  <a:pt x="260" y="82"/>
                </a:lnTo>
                <a:lnTo>
                  <a:pt x="260" y="82"/>
                </a:lnTo>
                <a:lnTo>
                  <a:pt x="262" y="80"/>
                </a:lnTo>
                <a:lnTo>
                  <a:pt x="262" y="63"/>
                </a:lnTo>
                <a:lnTo>
                  <a:pt x="260" y="61"/>
                </a:lnTo>
                <a:lnTo>
                  <a:pt x="260" y="56"/>
                </a:lnTo>
                <a:lnTo>
                  <a:pt x="257" y="53"/>
                </a:lnTo>
                <a:lnTo>
                  <a:pt x="257" y="51"/>
                </a:lnTo>
                <a:lnTo>
                  <a:pt x="255" y="49"/>
                </a:lnTo>
                <a:lnTo>
                  <a:pt x="255" y="46"/>
                </a:lnTo>
                <a:lnTo>
                  <a:pt x="253" y="44"/>
                </a:lnTo>
                <a:lnTo>
                  <a:pt x="253" y="39"/>
                </a:lnTo>
                <a:lnTo>
                  <a:pt x="250" y="37"/>
                </a:lnTo>
                <a:lnTo>
                  <a:pt x="250" y="34"/>
                </a:lnTo>
                <a:lnTo>
                  <a:pt x="248" y="30"/>
                </a:lnTo>
                <a:lnTo>
                  <a:pt x="248" y="30"/>
                </a:lnTo>
                <a:close/>
              </a:path>
              <a:path w="1955" h="717">
                <a:moveTo>
                  <a:pt x="308" y="30"/>
                </a:moveTo>
                <a:lnTo>
                  <a:pt x="305" y="32"/>
                </a:lnTo>
                <a:lnTo>
                  <a:pt x="305" y="39"/>
                </a:lnTo>
                <a:lnTo>
                  <a:pt x="303" y="41"/>
                </a:lnTo>
                <a:lnTo>
                  <a:pt x="303" y="49"/>
                </a:lnTo>
                <a:lnTo>
                  <a:pt x="301" y="51"/>
                </a:lnTo>
                <a:lnTo>
                  <a:pt x="301" y="58"/>
                </a:lnTo>
                <a:lnTo>
                  <a:pt x="298" y="61"/>
                </a:lnTo>
                <a:lnTo>
                  <a:pt x="298" y="66"/>
                </a:lnTo>
                <a:lnTo>
                  <a:pt x="296" y="68"/>
                </a:lnTo>
                <a:lnTo>
                  <a:pt x="296" y="70"/>
                </a:lnTo>
                <a:lnTo>
                  <a:pt x="293" y="73"/>
                </a:lnTo>
                <a:lnTo>
                  <a:pt x="293" y="78"/>
                </a:lnTo>
                <a:lnTo>
                  <a:pt x="291" y="80"/>
                </a:lnTo>
                <a:lnTo>
                  <a:pt x="291" y="82"/>
                </a:lnTo>
                <a:lnTo>
                  <a:pt x="293" y="82"/>
                </a:lnTo>
                <a:lnTo>
                  <a:pt x="293" y="80"/>
                </a:lnTo>
                <a:lnTo>
                  <a:pt x="296" y="78"/>
                </a:lnTo>
                <a:lnTo>
                  <a:pt x="296" y="75"/>
                </a:lnTo>
                <a:lnTo>
                  <a:pt x="298" y="73"/>
                </a:lnTo>
                <a:lnTo>
                  <a:pt x="298" y="70"/>
                </a:lnTo>
                <a:lnTo>
                  <a:pt x="301" y="68"/>
                </a:lnTo>
                <a:lnTo>
                  <a:pt x="301" y="66"/>
                </a:lnTo>
                <a:lnTo>
                  <a:pt x="303" y="63"/>
                </a:lnTo>
                <a:lnTo>
                  <a:pt x="303" y="58"/>
                </a:lnTo>
                <a:lnTo>
                  <a:pt x="305" y="56"/>
                </a:lnTo>
                <a:lnTo>
                  <a:pt x="305" y="53"/>
                </a:lnTo>
                <a:lnTo>
                  <a:pt x="308" y="51"/>
                </a:lnTo>
                <a:lnTo>
                  <a:pt x="308" y="46"/>
                </a:lnTo>
                <a:lnTo>
                  <a:pt x="310" y="41"/>
                </a:lnTo>
                <a:lnTo>
                  <a:pt x="310" y="39"/>
                </a:lnTo>
                <a:lnTo>
                  <a:pt x="315" y="37"/>
                </a:lnTo>
                <a:lnTo>
                  <a:pt x="308" y="30"/>
                </a:lnTo>
                <a:lnTo>
                  <a:pt x="308" y="30"/>
                </a:lnTo>
                <a:close/>
              </a:path>
              <a:path w="1955" h="717">
                <a:moveTo>
                  <a:pt x="286" y="3"/>
                </a:moveTo>
                <a:lnTo>
                  <a:pt x="286" y="101"/>
                </a:lnTo>
                <a:lnTo>
                  <a:pt x="274" y="101"/>
                </a:lnTo>
                <a:lnTo>
                  <a:pt x="270" y="101"/>
                </a:lnTo>
                <a:lnTo>
                  <a:pt x="291" y="101"/>
                </a:lnTo>
                <a:lnTo>
                  <a:pt x="291" y="85"/>
                </a:lnTo>
                <a:lnTo>
                  <a:pt x="293" y="82"/>
                </a:lnTo>
                <a:lnTo>
                  <a:pt x="291" y="82"/>
                </a:lnTo>
                <a:lnTo>
                  <a:pt x="291" y="13"/>
                </a:lnTo>
                <a:lnTo>
                  <a:pt x="293" y="10"/>
                </a:lnTo>
                <a:lnTo>
                  <a:pt x="286" y="3"/>
                </a:lnTo>
                <a:lnTo>
                  <a:pt x="286" y="3"/>
                </a:lnTo>
                <a:close/>
              </a:path>
              <a:path w="1955" h="717">
                <a:moveTo>
                  <a:pt x="270" y="3"/>
                </a:moveTo>
                <a:lnTo>
                  <a:pt x="270" y="101"/>
                </a:lnTo>
                <a:lnTo>
                  <a:pt x="274" y="101"/>
                </a:lnTo>
                <a:lnTo>
                  <a:pt x="274" y="13"/>
                </a:lnTo>
                <a:lnTo>
                  <a:pt x="277" y="10"/>
                </a:lnTo>
                <a:lnTo>
                  <a:pt x="270" y="3"/>
                </a:lnTo>
                <a:lnTo>
                  <a:pt x="270" y="3"/>
                </a:lnTo>
                <a:close/>
              </a:path>
              <a:path w="1955" h="717">
                <a:moveTo>
                  <a:pt x="387" y="10"/>
                </a:moveTo>
                <a:lnTo>
                  <a:pt x="385" y="13"/>
                </a:lnTo>
                <a:lnTo>
                  <a:pt x="382" y="15"/>
                </a:lnTo>
                <a:lnTo>
                  <a:pt x="380" y="18"/>
                </a:lnTo>
                <a:lnTo>
                  <a:pt x="377" y="20"/>
                </a:lnTo>
                <a:lnTo>
                  <a:pt x="377" y="22"/>
                </a:lnTo>
                <a:lnTo>
                  <a:pt x="375" y="22"/>
                </a:lnTo>
                <a:lnTo>
                  <a:pt x="375" y="27"/>
                </a:lnTo>
                <a:lnTo>
                  <a:pt x="373" y="30"/>
                </a:lnTo>
                <a:lnTo>
                  <a:pt x="373" y="32"/>
                </a:lnTo>
                <a:lnTo>
                  <a:pt x="370" y="32"/>
                </a:lnTo>
                <a:lnTo>
                  <a:pt x="370" y="37"/>
                </a:lnTo>
                <a:lnTo>
                  <a:pt x="368" y="39"/>
                </a:lnTo>
                <a:lnTo>
                  <a:pt x="368" y="46"/>
                </a:lnTo>
                <a:lnTo>
                  <a:pt x="365" y="49"/>
                </a:lnTo>
                <a:lnTo>
                  <a:pt x="365" y="56"/>
                </a:lnTo>
                <a:lnTo>
                  <a:pt x="365" y="58"/>
                </a:lnTo>
                <a:lnTo>
                  <a:pt x="365" y="66"/>
                </a:lnTo>
                <a:lnTo>
                  <a:pt x="368" y="70"/>
                </a:lnTo>
                <a:lnTo>
                  <a:pt x="368" y="78"/>
                </a:lnTo>
                <a:lnTo>
                  <a:pt x="370" y="80"/>
                </a:lnTo>
                <a:lnTo>
                  <a:pt x="370" y="85"/>
                </a:lnTo>
                <a:lnTo>
                  <a:pt x="373" y="87"/>
                </a:lnTo>
                <a:lnTo>
                  <a:pt x="373" y="90"/>
                </a:lnTo>
                <a:lnTo>
                  <a:pt x="375" y="92"/>
                </a:lnTo>
                <a:lnTo>
                  <a:pt x="375" y="94"/>
                </a:lnTo>
                <a:lnTo>
                  <a:pt x="377" y="94"/>
                </a:lnTo>
                <a:lnTo>
                  <a:pt x="377" y="97"/>
                </a:lnTo>
                <a:lnTo>
                  <a:pt x="380" y="99"/>
                </a:lnTo>
                <a:lnTo>
                  <a:pt x="382" y="101"/>
                </a:lnTo>
                <a:lnTo>
                  <a:pt x="385" y="104"/>
                </a:lnTo>
                <a:lnTo>
                  <a:pt x="387" y="104"/>
                </a:lnTo>
                <a:lnTo>
                  <a:pt x="387" y="106"/>
                </a:lnTo>
                <a:lnTo>
                  <a:pt x="387" y="104"/>
                </a:lnTo>
                <a:lnTo>
                  <a:pt x="385" y="101"/>
                </a:lnTo>
                <a:lnTo>
                  <a:pt x="385" y="99"/>
                </a:lnTo>
                <a:lnTo>
                  <a:pt x="382" y="97"/>
                </a:lnTo>
                <a:lnTo>
                  <a:pt x="382" y="94"/>
                </a:lnTo>
                <a:lnTo>
                  <a:pt x="380" y="94"/>
                </a:lnTo>
                <a:lnTo>
                  <a:pt x="380" y="92"/>
                </a:lnTo>
                <a:lnTo>
                  <a:pt x="377" y="90"/>
                </a:lnTo>
                <a:lnTo>
                  <a:pt x="377" y="87"/>
                </a:lnTo>
                <a:lnTo>
                  <a:pt x="375" y="85"/>
                </a:lnTo>
                <a:lnTo>
                  <a:pt x="375" y="82"/>
                </a:lnTo>
                <a:lnTo>
                  <a:pt x="373" y="80"/>
                </a:lnTo>
                <a:lnTo>
                  <a:pt x="373" y="73"/>
                </a:lnTo>
                <a:lnTo>
                  <a:pt x="370" y="70"/>
                </a:lnTo>
                <a:lnTo>
                  <a:pt x="370" y="49"/>
                </a:lnTo>
                <a:lnTo>
                  <a:pt x="373" y="46"/>
                </a:lnTo>
                <a:lnTo>
                  <a:pt x="373" y="37"/>
                </a:lnTo>
                <a:lnTo>
                  <a:pt x="375" y="34"/>
                </a:lnTo>
                <a:lnTo>
                  <a:pt x="375" y="32"/>
                </a:lnTo>
                <a:lnTo>
                  <a:pt x="377" y="30"/>
                </a:lnTo>
                <a:lnTo>
                  <a:pt x="377" y="25"/>
                </a:lnTo>
                <a:lnTo>
                  <a:pt x="380" y="25"/>
                </a:lnTo>
                <a:lnTo>
                  <a:pt x="380" y="22"/>
                </a:lnTo>
                <a:lnTo>
                  <a:pt x="382" y="20"/>
                </a:lnTo>
                <a:lnTo>
                  <a:pt x="382" y="18"/>
                </a:lnTo>
                <a:lnTo>
                  <a:pt x="385" y="18"/>
                </a:lnTo>
                <a:lnTo>
                  <a:pt x="385" y="15"/>
                </a:lnTo>
                <a:lnTo>
                  <a:pt x="387" y="13"/>
                </a:lnTo>
                <a:lnTo>
                  <a:pt x="387" y="10"/>
                </a:lnTo>
                <a:lnTo>
                  <a:pt x="387" y="10"/>
                </a:lnTo>
                <a:close/>
              </a:path>
              <a:path w="1955" h="717">
                <a:moveTo>
                  <a:pt x="476" y="101"/>
                </a:moveTo>
                <a:lnTo>
                  <a:pt x="461" y="101"/>
                </a:lnTo>
                <a:lnTo>
                  <a:pt x="461" y="104"/>
                </a:lnTo>
                <a:lnTo>
                  <a:pt x="430" y="104"/>
                </a:lnTo>
                <a:lnTo>
                  <a:pt x="433" y="104"/>
                </a:lnTo>
                <a:lnTo>
                  <a:pt x="433" y="106"/>
                </a:lnTo>
                <a:lnTo>
                  <a:pt x="435" y="106"/>
                </a:lnTo>
                <a:lnTo>
                  <a:pt x="437" y="106"/>
                </a:lnTo>
                <a:lnTo>
                  <a:pt x="440" y="109"/>
                </a:lnTo>
                <a:lnTo>
                  <a:pt x="442" y="109"/>
                </a:lnTo>
                <a:lnTo>
                  <a:pt x="452" y="109"/>
                </a:lnTo>
                <a:lnTo>
                  <a:pt x="452" y="111"/>
                </a:lnTo>
                <a:lnTo>
                  <a:pt x="471" y="111"/>
                </a:lnTo>
                <a:lnTo>
                  <a:pt x="471" y="109"/>
                </a:lnTo>
                <a:lnTo>
                  <a:pt x="473" y="106"/>
                </a:lnTo>
                <a:lnTo>
                  <a:pt x="473" y="104"/>
                </a:lnTo>
                <a:lnTo>
                  <a:pt x="476" y="104"/>
                </a:lnTo>
                <a:lnTo>
                  <a:pt x="476" y="101"/>
                </a:lnTo>
                <a:lnTo>
                  <a:pt x="476" y="101"/>
                </a:lnTo>
                <a:close/>
              </a:path>
              <a:path w="1955" h="717">
                <a:moveTo>
                  <a:pt x="413" y="87"/>
                </a:moveTo>
                <a:lnTo>
                  <a:pt x="411" y="90"/>
                </a:lnTo>
                <a:lnTo>
                  <a:pt x="411" y="92"/>
                </a:lnTo>
                <a:lnTo>
                  <a:pt x="409" y="92"/>
                </a:lnTo>
                <a:lnTo>
                  <a:pt x="409" y="94"/>
                </a:lnTo>
                <a:lnTo>
                  <a:pt x="406" y="94"/>
                </a:lnTo>
                <a:lnTo>
                  <a:pt x="406" y="97"/>
                </a:lnTo>
                <a:lnTo>
                  <a:pt x="404" y="97"/>
                </a:lnTo>
                <a:lnTo>
                  <a:pt x="409" y="104"/>
                </a:lnTo>
                <a:lnTo>
                  <a:pt x="409" y="101"/>
                </a:lnTo>
                <a:lnTo>
                  <a:pt x="411" y="99"/>
                </a:lnTo>
                <a:lnTo>
                  <a:pt x="411" y="97"/>
                </a:lnTo>
                <a:lnTo>
                  <a:pt x="413" y="94"/>
                </a:lnTo>
                <a:lnTo>
                  <a:pt x="413" y="92"/>
                </a:lnTo>
                <a:lnTo>
                  <a:pt x="416" y="90"/>
                </a:lnTo>
                <a:lnTo>
                  <a:pt x="418" y="87"/>
                </a:lnTo>
                <a:lnTo>
                  <a:pt x="413" y="87"/>
                </a:lnTo>
                <a:lnTo>
                  <a:pt x="413" y="87"/>
                </a:lnTo>
                <a:close/>
              </a:path>
              <a:path w="1955" h="717">
                <a:moveTo>
                  <a:pt x="466" y="87"/>
                </a:moveTo>
                <a:lnTo>
                  <a:pt x="461" y="87"/>
                </a:lnTo>
                <a:lnTo>
                  <a:pt x="461" y="94"/>
                </a:lnTo>
                <a:lnTo>
                  <a:pt x="466" y="92"/>
                </a:lnTo>
                <a:lnTo>
                  <a:pt x="466" y="87"/>
                </a:lnTo>
                <a:lnTo>
                  <a:pt x="466" y="87"/>
                </a:lnTo>
                <a:close/>
              </a:path>
              <a:path w="1955" h="717">
                <a:moveTo>
                  <a:pt x="466" y="73"/>
                </a:moveTo>
                <a:lnTo>
                  <a:pt x="461" y="73"/>
                </a:lnTo>
                <a:lnTo>
                  <a:pt x="461" y="85"/>
                </a:lnTo>
                <a:lnTo>
                  <a:pt x="435" y="85"/>
                </a:lnTo>
                <a:lnTo>
                  <a:pt x="433" y="87"/>
                </a:lnTo>
                <a:lnTo>
                  <a:pt x="433" y="97"/>
                </a:lnTo>
                <a:lnTo>
                  <a:pt x="437" y="92"/>
                </a:lnTo>
                <a:lnTo>
                  <a:pt x="437" y="87"/>
                </a:lnTo>
                <a:lnTo>
                  <a:pt x="461" y="87"/>
                </a:lnTo>
                <a:lnTo>
                  <a:pt x="466" y="87"/>
                </a:lnTo>
                <a:lnTo>
                  <a:pt x="466" y="85"/>
                </a:lnTo>
                <a:lnTo>
                  <a:pt x="466" y="73"/>
                </a:lnTo>
                <a:lnTo>
                  <a:pt x="466" y="73"/>
                </a:lnTo>
                <a:close/>
              </a:path>
              <a:path w="1955" h="717">
                <a:moveTo>
                  <a:pt x="435" y="56"/>
                </a:moveTo>
                <a:lnTo>
                  <a:pt x="435" y="70"/>
                </a:lnTo>
                <a:lnTo>
                  <a:pt x="437" y="70"/>
                </a:lnTo>
                <a:lnTo>
                  <a:pt x="437" y="56"/>
                </a:lnTo>
                <a:lnTo>
                  <a:pt x="461" y="56"/>
                </a:lnTo>
                <a:lnTo>
                  <a:pt x="435" y="56"/>
                </a:lnTo>
                <a:lnTo>
                  <a:pt x="435" y="56"/>
                </a:lnTo>
                <a:close/>
              </a:path>
              <a:path w="1955" h="717">
                <a:moveTo>
                  <a:pt x="423" y="44"/>
                </a:moveTo>
                <a:lnTo>
                  <a:pt x="416" y="46"/>
                </a:lnTo>
                <a:lnTo>
                  <a:pt x="416" y="87"/>
                </a:lnTo>
                <a:lnTo>
                  <a:pt x="413" y="87"/>
                </a:lnTo>
                <a:lnTo>
                  <a:pt x="418" y="87"/>
                </a:lnTo>
                <a:lnTo>
                  <a:pt x="418" y="90"/>
                </a:lnTo>
                <a:lnTo>
                  <a:pt x="421" y="90"/>
                </a:lnTo>
                <a:lnTo>
                  <a:pt x="421" y="92"/>
                </a:lnTo>
                <a:lnTo>
                  <a:pt x="423" y="94"/>
                </a:lnTo>
                <a:lnTo>
                  <a:pt x="423" y="97"/>
                </a:lnTo>
                <a:lnTo>
                  <a:pt x="425" y="99"/>
                </a:lnTo>
                <a:lnTo>
                  <a:pt x="428" y="101"/>
                </a:lnTo>
                <a:lnTo>
                  <a:pt x="430" y="104"/>
                </a:lnTo>
                <a:lnTo>
                  <a:pt x="452" y="104"/>
                </a:lnTo>
                <a:lnTo>
                  <a:pt x="450" y="104"/>
                </a:lnTo>
                <a:lnTo>
                  <a:pt x="447" y="104"/>
                </a:lnTo>
                <a:lnTo>
                  <a:pt x="445" y="101"/>
                </a:lnTo>
                <a:lnTo>
                  <a:pt x="442" y="101"/>
                </a:lnTo>
                <a:lnTo>
                  <a:pt x="440" y="101"/>
                </a:lnTo>
                <a:lnTo>
                  <a:pt x="435" y="101"/>
                </a:lnTo>
                <a:lnTo>
                  <a:pt x="435" y="99"/>
                </a:lnTo>
                <a:lnTo>
                  <a:pt x="430" y="99"/>
                </a:lnTo>
                <a:lnTo>
                  <a:pt x="430" y="97"/>
                </a:lnTo>
                <a:lnTo>
                  <a:pt x="428" y="97"/>
                </a:lnTo>
                <a:lnTo>
                  <a:pt x="425" y="94"/>
                </a:lnTo>
                <a:lnTo>
                  <a:pt x="423" y="92"/>
                </a:lnTo>
                <a:lnTo>
                  <a:pt x="421" y="90"/>
                </a:lnTo>
                <a:lnTo>
                  <a:pt x="421" y="49"/>
                </a:lnTo>
                <a:lnTo>
                  <a:pt x="423" y="44"/>
                </a:lnTo>
                <a:lnTo>
                  <a:pt x="423" y="44"/>
                </a:lnTo>
                <a:close/>
              </a:path>
              <a:path w="1955" h="717">
                <a:moveTo>
                  <a:pt x="469" y="41"/>
                </a:moveTo>
                <a:lnTo>
                  <a:pt x="461" y="41"/>
                </a:lnTo>
                <a:lnTo>
                  <a:pt x="461" y="53"/>
                </a:lnTo>
                <a:lnTo>
                  <a:pt x="437" y="53"/>
                </a:lnTo>
                <a:lnTo>
                  <a:pt x="435" y="56"/>
                </a:lnTo>
                <a:lnTo>
                  <a:pt x="461" y="56"/>
                </a:lnTo>
                <a:lnTo>
                  <a:pt x="461" y="70"/>
                </a:lnTo>
                <a:lnTo>
                  <a:pt x="435" y="70"/>
                </a:lnTo>
                <a:lnTo>
                  <a:pt x="435" y="73"/>
                </a:lnTo>
                <a:lnTo>
                  <a:pt x="435" y="85"/>
                </a:lnTo>
                <a:lnTo>
                  <a:pt x="437" y="85"/>
                </a:lnTo>
                <a:lnTo>
                  <a:pt x="437" y="73"/>
                </a:lnTo>
                <a:lnTo>
                  <a:pt x="461" y="73"/>
                </a:lnTo>
                <a:lnTo>
                  <a:pt x="466" y="73"/>
                </a:lnTo>
                <a:lnTo>
                  <a:pt x="466" y="68"/>
                </a:lnTo>
                <a:lnTo>
                  <a:pt x="466" y="44"/>
                </a:lnTo>
                <a:lnTo>
                  <a:pt x="469" y="41"/>
                </a:lnTo>
                <a:lnTo>
                  <a:pt x="469" y="41"/>
                </a:lnTo>
                <a:close/>
              </a:path>
              <a:path w="1955" h="717">
                <a:moveTo>
                  <a:pt x="418" y="37"/>
                </a:moveTo>
                <a:lnTo>
                  <a:pt x="416" y="44"/>
                </a:lnTo>
                <a:lnTo>
                  <a:pt x="404" y="44"/>
                </a:lnTo>
                <a:lnTo>
                  <a:pt x="406" y="46"/>
                </a:lnTo>
                <a:lnTo>
                  <a:pt x="416" y="46"/>
                </a:lnTo>
                <a:lnTo>
                  <a:pt x="423" y="44"/>
                </a:lnTo>
                <a:lnTo>
                  <a:pt x="418" y="37"/>
                </a:lnTo>
                <a:lnTo>
                  <a:pt x="418" y="37"/>
                </a:lnTo>
                <a:close/>
              </a:path>
              <a:path w="1955" h="717">
                <a:moveTo>
                  <a:pt x="433" y="37"/>
                </a:moveTo>
                <a:lnTo>
                  <a:pt x="433" y="39"/>
                </a:lnTo>
                <a:lnTo>
                  <a:pt x="437" y="39"/>
                </a:lnTo>
                <a:lnTo>
                  <a:pt x="433" y="37"/>
                </a:lnTo>
                <a:lnTo>
                  <a:pt x="433" y="37"/>
                </a:lnTo>
                <a:close/>
              </a:path>
              <a:path w="1955" h="717">
                <a:moveTo>
                  <a:pt x="464" y="34"/>
                </a:moveTo>
                <a:lnTo>
                  <a:pt x="461" y="39"/>
                </a:lnTo>
                <a:lnTo>
                  <a:pt x="433" y="39"/>
                </a:lnTo>
                <a:lnTo>
                  <a:pt x="433" y="41"/>
                </a:lnTo>
                <a:lnTo>
                  <a:pt x="435" y="44"/>
                </a:lnTo>
                <a:lnTo>
                  <a:pt x="435" y="56"/>
                </a:lnTo>
                <a:lnTo>
                  <a:pt x="437" y="53"/>
                </a:lnTo>
                <a:lnTo>
                  <a:pt x="437" y="41"/>
                </a:lnTo>
                <a:lnTo>
                  <a:pt x="461" y="41"/>
                </a:lnTo>
                <a:lnTo>
                  <a:pt x="469" y="41"/>
                </a:lnTo>
                <a:lnTo>
                  <a:pt x="464" y="34"/>
                </a:lnTo>
                <a:lnTo>
                  <a:pt x="464" y="34"/>
                </a:lnTo>
                <a:close/>
              </a:path>
              <a:path w="1955" h="717">
                <a:moveTo>
                  <a:pt x="452" y="27"/>
                </a:moveTo>
                <a:lnTo>
                  <a:pt x="447" y="27"/>
                </a:lnTo>
                <a:lnTo>
                  <a:pt x="445" y="39"/>
                </a:lnTo>
                <a:lnTo>
                  <a:pt x="447" y="39"/>
                </a:lnTo>
                <a:lnTo>
                  <a:pt x="452" y="27"/>
                </a:lnTo>
                <a:lnTo>
                  <a:pt x="452" y="27"/>
                </a:lnTo>
                <a:close/>
              </a:path>
              <a:path w="1955" h="717">
                <a:moveTo>
                  <a:pt x="471" y="18"/>
                </a:moveTo>
                <a:lnTo>
                  <a:pt x="466" y="25"/>
                </a:lnTo>
                <a:lnTo>
                  <a:pt x="425" y="25"/>
                </a:lnTo>
                <a:lnTo>
                  <a:pt x="428" y="30"/>
                </a:lnTo>
                <a:lnTo>
                  <a:pt x="430" y="30"/>
                </a:lnTo>
                <a:lnTo>
                  <a:pt x="433" y="27"/>
                </a:lnTo>
                <a:lnTo>
                  <a:pt x="476" y="27"/>
                </a:lnTo>
                <a:lnTo>
                  <a:pt x="471" y="18"/>
                </a:lnTo>
                <a:lnTo>
                  <a:pt x="471" y="18"/>
                </a:lnTo>
                <a:close/>
              </a:path>
              <a:path w="1955" h="717">
                <a:moveTo>
                  <a:pt x="411" y="3"/>
                </a:moveTo>
                <a:lnTo>
                  <a:pt x="411" y="8"/>
                </a:lnTo>
                <a:lnTo>
                  <a:pt x="413" y="10"/>
                </a:lnTo>
                <a:lnTo>
                  <a:pt x="413" y="15"/>
                </a:lnTo>
                <a:lnTo>
                  <a:pt x="416" y="18"/>
                </a:lnTo>
                <a:lnTo>
                  <a:pt x="416" y="22"/>
                </a:lnTo>
                <a:lnTo>
                  <a:pt x="418" y="25"/>
                </a:lnTo>
                <a:lnTo>
                  <a:pt x="421" y="25"/>
                </a:lnTo>
                <a:lnTo>
                  <a:pt x="421" y="22"/>
                </a:lnTo>
                <a:lnTo>
                  <a:pt x="421" y="13"/>
                </a:lnTo>
                <a:lnTo>
                  <a:pt x="418" y="10"/>
                </a:lnTo>
                <a:lnTo>
                  <a:pt x="416" y="8"/>
                </a:lnTo>
                <a:lnTo>
                  <a:pt x="413" y="6"/>
                </a:lnTo>
                <a:lnTo>
                  <a:pt x="413" y="6"/>
                </a:lnTo>
                <a:lnTo>
                  <a:pt x="411" y="3"/>
                </a:lnTo>
                <a:lnTo>
                  <a:pt x="411" y="3"/>
                </a:lnTo>
                <a:close/>
              </a:path>
              <a:path w="1955" h="717">
                <a:moveTo>
                  <a:pt x="435" y="3"/>
                </a:moveTo>
                <a:lnTo>
                  <a:pt x="435" y="8"/>
                </a:lnTo>
                <a:lnTo>
                  <a:pt x="437" y="10"/>
                </a:lnTo>
                <a:lnTo>
                  <a:pt x="437" y="15"/>
                </a:lnTo>
                <a:lnTo>
                  <a:pt x="440" y="15"/>
                </a:lnTo>
                <a:lnTo>
                  <a:pt x="440" y="22"/>
                </a:lnTo>
                <a:lnTo>
                  <a:pt x="442" y="22"/>
                </a:lnTo>
                <a:lnTo>
                  <a:pt x="445" y="20"/>
                </a:lnTo>
                <a:lnTo>
                  <a:pt x="445" y="13"/>
                </a:lnTo>
                <a:lnTo>
                  <a:pt x="442" y="10"/>
                </a:lnTo>
                <a:lnTo>
                  <a:pt x="440" y="8"/>
                </a:lnTo>
                <a:lnTo>
                  <a:pt x="437" y="6"/>
                </a:lnTo>
                <a:lnTo>
                  <a:pt x="435" y="3"/>
                </a:lnTo>
                <a:lnTo>
                  <a:pt x="435" y="3"/>
                </a:lnTo>
                <a:close/>
              </a:path>
              <a:path w="1955" h="717">
                <a:moveTo>
                  <a:pt x="459" y="1"/>
                </a:moveTo>
                <a:lnTo>
                  <a:pt x="459" y="6"/>
                </a:lnTo>
                <a:lnTo>
                  <a:pt x="457" y="8"/>
                </a:lnTo>
                <a:lnTo>
                  <a:pt x="457" y="15"/>
                </a:lnTo>
                <a:lnTo>
                  <a:pt x="454" y="18"/>
                </a:lnTo>
                <a:lnTo>
                  <a:pt x="454" y="22"/>
                </a:lnTo>
                <a:lnTo>
                  <a:pt x="452" y="25"/>
                </a:lnTo>
                <a:lnTo>
                  <a:pt x="454" y="25"/>
                </a:lnTo>
                <a:lnTo>
                  <a:pt x="457" y="22"/>
                </a:lnTo>
                <a:lnTo>
                  <a:pt x="457" y="20"/>
                </a:lnTo>
                <a:lnTo>
                  <a:pt x="459" y="18"/>
                </a:lnTo>
                <a:lnTo>
                  <a:pt x="459" y="15"/>
                </a:lnTo>
                <a:lnTo>
                  <a:pt x="461" y="13"/>
                </a:lnTo>
                <a:lnTo>
                  <a:pt x="464" y="10"/>
                </a:lnTo>
                <a:lnTo>
                  <a:pt x="464" y="8"/>
                </a:lnTo>
                <a:lnTo>
                  <a:pt x="466" y="8"/>
                </a:lnTo>
                <a:lnTo>
                  <a:pt x="459" y="1"/>
                </a:lnTo>
                <a:lnTo>
                  <a:pt x="459" y="1"/>
                </a:lnTo>
                <a:close/>
              </a:path>
              <a:path w="1955" h="717">
                <a:moveTo>
                  <a:pt x="521" y="104"/>
                </a:moveTo>
                <a:lnTo>
                  <a:pt x="521" y="116"/>
                </a:lnTo>
                <a:lnTo>
                  <a:pt x="526" y="111"/>
                </a:lnTo>
                <a:lnTo>
                  <a:pt x="526" y="104"/>
                </a:lnTo>
                <a:lnTo>
                  <a:pt x="543" y="104"/>
                </a:lnTo>
                <a:lnTo>
                  <a:pt x="521" y="104"/>
                </a:lnTo>
                <a:lnTo>
                  <a:pt x="521" y="104"/>
                </a:lnTo>
                <a:close/>
              </a:path>
              <a:path w="1955" h="717">
                <a:moveTo>
                  <a:pt x="514" y="87"/>
                </a:moveTo>
                <a:lnTo>
                  <a:pt x="502" y="92"/>
                </a:lnTo>
                <a:lnTo>
                  <a:pt x="512" y="92"/>
                </a:lnTo>
                <a:lnTo>
                  <a:pt x="514" y="90"/>
                </a:lnTo>
                <a:lnTo>
                  <a:pt x="514" y="87"/>
                </a:lnTo>
                <a:lnTo>
                  <a:pt x="514" y="87"/>
                </a:lnTo>
                <a:close/>
              </a:path>
              <a:path w="1955" h="717">
                <a:moveTo>
                  <a:pt x="550" y="73"/>
                </a:moveTo>
                <a:lnTo>
                  <a:pt x="543" y="73"/>
                </a:lnTo>
                <a:lnTo>
                  <a:pt x="543" y="101"/>
                </a:lnTo>
                <a:lnTo>
                  <a:pt x="521" y="101"/>
                </a:lnTo>
                <a:lnTo>
                  <a:pt x="521" y="104"/>
                </a:lnTo>
                <a:lnTo>
                  <a:pt x="543" y="104"/>
                </a:lnTo>
                <a:lnTo>
                  <a:pt x="543" y="113"/>
                </a:lnTo>
                <a:lnTo>
                  <a:pt x="548" y="109"/>
                </a:lnTo>
                <a:lnTo>
                  <a:pt x="548" y="75"/>
                </a:lnTo>
                <a:lnTo>
                  <a:pt x="550" y="73"/>
                </a:lnTo>
                <a:lnTo>
                  <a:pt x="550" y="73"/>
                </a:lnTo>
                <a:close/>
              </a:path>
              <a:path w="1955" h="717">
                <a:moveTo>
                  <a:pt x="519" y="68"/>
                </a:moveTo>
                <a:lnTo>
                  <a:pt x="517" y="68"/>
                </a:lnTo>
                <a:lnTo>
                  <a:pt x="517" y="70"/>
                </a:lnTo>
                <a:lnTo>
                  <a:pt x="514" y="73"/>
                </a:lnTo>
                <a:lnTo>
                  <a:pt x="512" y="75"/>
                </a:lnTo>
                <a:lnTo>
                  <a:pt x="510" y="78"/>
                </a:lnTo>
                <a:lnTo>
                  <a:pt x="512" y="78"/>
                </a:lnTo>
                <a:lnTo>
                  <a:pt x="512" y="75"/>
                </a:lnTo>
                <a:lnTo>
                  <a:pt x="517" y="75"/>
                </a:lnTo>
                <a:lnTo>
                  <a:pt x="517" y="73"/>
                </a:lnTo>
                <a:lnTo>
                  <a:pt x="519" y="73"/>
                </a:lnTo>
                <a:lnTo>
                  <a:pt x="519" y="70"/>
                </a:lnTo>
                <a:lnTo>
                  <a:pt x="521" y="70"/>
                </a:lnTo>
                <a:lnTo>
                  <a:pt x="521" y="68"/>
                </a:lnTo>
                <a:lnTo>
                  <a:pt x="519" y="68"/>
                </a:lnTo>
                <a:lnTo>
                  <a:pt x="519" y="68"/>
                </a:lnTo>
                <a:close/>
              </a:path>
              <a:path w="1955" h="717">
                <a:moveTo>
                  <a:pt x="545" y="66"/>
                </a:moveTo>
                <a:lnTo>
                  <a:pt x="543" y="70"/>
                </a:lnTo>
                <a:lnTo>
                  <a:pt x="521" y="70"/>
                </a:lnTo>
                <a:lnTo>
                  <a:pt x="521" y="75"/>
                </a:lnTo>
                <a:lnTo>
                  <a:pt x="521" y="101"/>
                </a:lnTo>
                <a:lnTo>
                  <a:pt x="526" y="101"/>
                </a:lnTo>
                <a:lnTo>
                  <a:pt x="526" y="73"/>
                </a:lnTo>
                <a:lnTo>
                  <a:pt x="543" y="73"/>
                </a:lnTo>
                <a:lnTo>
                  <a:pt x="550" y="73"/>
                </a:lnTo>
                <a:lnTo>
                  <a:pt x="545" y="66"/>
                </a:lnTo>
                <a:lnTo>
                  <a:pt x="545" y="66"/>
                </a:lnTo>
                <a:close/>
              </a:path>
              <a:path w="1955" h="717">
                <a:moveTo>
                  <a:pt x="488" y="58"/>
                </a:moveTo>
                <a:lnTo>
                  <a:pt x="488" y="63"/>
                </a:lnTo>
                <a:lnTo>
                  <a:pt x="490" y="66"/>
                </a:lnTo>
                <a:lnTo>
                  <a:pt x="490" y="97"/>
                </a:lnTo>
                <a:lnTo>
                  <a:pt x="483" y="99"/>
                </a:lnTo>
                <a:lnTo>
                  <a:pt x="488" y="106"/>
                </a:lnTo>
                <a:lnTo>
                  <a:pt x="490" y="104"/>
                </a:lnTo>
                <a:lnTo>
                  <a:pt x="493" y="101"/>
                </a:lnTo>
                <a:lnTo>
                  <a:pt x="495" y="101"/>
                </a:lnTo>
                <a:lnTo>
                  <a:pt x="495" y="99"/>
                </a:lnTo>
                <a:lnTo>
                  <a:pt x="500" y="99"/>
                </a:lnTo>
                <a:lnTo>
                  <a:pt x="500" y="97"/>
                </a:lnTo>
                <a:lnTo>
                  <a:pt x="502" y="97"/>
                </a:lnTo>
                <a:lnTo>
                  <a:pt x="493" y="97"/>
                </a:lnTo>
                <a:lnTo>
                  <a:pt x="493" y="66"/>
                </a:lnTo>
                <a:lnTo>
                  <a:pt x="495" y="63"/>
                </a:lnTo>
                <a:lnTo>
                  <a:pt x="488" y="58"/>
                </a:lnTo>
                <a:lnTo>
                  <a:pt x="488" y="58"/>
                </a:lnTo>
                <a:close/>
              </a:path>
              <a:path w="1955" h="717">
                <a:moveTo>
                  <a:pt x="510" y="58"/>
                </a:moveTo>
                <a:lnTo>
                  <a:pt x="507" y="63"/>
                </a:lnTo>
                <a:lnTo>
                  <a:pt x="502" y="63"/>
                </a:lnTo>
                <a:lnTo>
                  <a:pt x="514" y="66"/>
                </a:lnTo>
                <a:lnTo>
                  <a:pt x="510" y="58"/>
                </a:lnTo>
                <a:lnTo>
                  <a:pt x="510" y="58"/>
                </a:lnTo>
                <a:close/>
              </a:path>
              <a:path w="1955" h="717">
                <a:moveTo>
                  <a:pt x="529" y="53"/>
                </a:moveTo>
                <a:lnTo>
                  <a:pt x="526" y="56"/>
                </a:lnTo>
                <a:lnTo>
                  <a:pt x="526" y="58"/>
                </a:lnTo>
                <a:lnTo>
                  <a:pt x="524" y="61"/>
                </a:lnTo>
                <a:lnTo>
                  <a:pt x="521" y="63"/>
                </a:lnTo>
                <a:lnTo>
                  <a:pt x="521" y="66"/>
                </a:lnTo>
                <a:lnTo>
                  <a:pt x="519" y="66"/>
                </a:lnTo>
                <a:lnTo>
                  <a:pt x="519" y="68"/>
                </a:lnTo>
                <a:lnTo>
                  <a:pt x="521" y="68"/>
                </a:lnTo>
                <a:lnTo>
                  <a:pt x="521" y="70"/>
                </a:lnTo>
                <a:lnTo>
                  <a:pt x="529" y="70"/>
                </a:lnTo>
                <a:lnTo>
                  <a:pt x="524" y="68"/>
                </a:lnTo>
                <a:lnTo>
                  <a:pt x="526" y="66"/>
                </a:lnTo>
                <a:lnTo>
                  <a:pt x="526" y="63"/>
                </a:lnTo>
                <a:lnTo>
                  <a:pt x="529" y="63"/>
                </a:lnTo>
                <a:lnTo>
                  <a:pt x="529" y="61"/>
                </a:lnTo>
                <a:lnTo>
                  <a:pt x="531" y="58"/>
                </a:lnTo>
                <a:lnTo>
                  <a:pt x="533" y="56"/>
                </a:lnTo>
                <a:lnTo>
                  <a:pt x="533" y="53"/>
                </a:lnTo>
                <a:lnTo>
                  <a:pt x="536" y="53"/>
                </a:lnTo>
                <a:lnTo>
                  <a:pt x="529" y="53"/>
                </a:lnTo>
                <a:lnTo>
                  <a:pt x="529" y="53"/>
                </a:lnTo>
                <a:close/>
              </a:path>
              <a:path w="1955" h="717">
                <a:moveTo>
                  <a:pt x="500" y="44"/>
                </a:moveTo>
                <a:lnTo>
                  <a:pt x="500" y="94"/>
                </a:lnTo>
                <a:lnTo>
                  <a:pt x="493" y="97"/>
                </a:lnTo>
                <a:lnTo>
                  <a:pt x="505" y="97"/>
                </a:lnTo>
                <a:lnTo>
                  <a:pt x="505" y="94"/>
                </a:lnTo>
                <a:lnTo>
                  <a:pt x="507" y="94"/>
                </a:lnTo>
                <a:lnTo>
                  <a:pt x="510" y="92"/>
                </a:lnTo>
                <a:lnTo>
                  <a:pt x="502" y="92"/>
                </a:lnTo>
                <a:lnTo>
                  <a:pt x="502" y="66"/>
                </a:lnTo>
                <a:lnTo>
                  <a:pt x="514" y="66"/>
                </a:lnTo>
                <a:lnTo>
                  <a:pt x="502" y="63"/>
                </a:lnTo>
                <a:lnTo>
                  <a:pt x="502" y="44"/>
                </a:lnTo>
                <a:lnTo>
                  <a:pt x="510" y="44"/>
                </a:lnTo>
                <a:lnTo>
                  <a:pt x="500" y="44"/>
                </a:lnTo>
                <a:lnTo>
                  <a:pt x="500" y="44"/>
                </a:lnTo>
                <a:close/>
              </a:path>
              <a:path w="1955" h="717">
                <a:moveTo>
                  <a:pt x="512" y="44"/>
                </a:moveTo>
                <a:lnTo>
                  <a:pt x="500" y="44"/>
                </a:lnTo>
                <a:lnTo>
                  <a:pt x="510" y="44"/>
                </a:lnTo>
                <a:lnTo>
                  <a:pt x="510" y="49"/>
                </a:lnTo>
                <a:lnTo>
                  <a:pt x="512" y="46"/>
                </a:lnTo>
                <a:lnTo>
                  <a:pt x="512" y="44"/>
                </a:lnTo>
                <a:lnTo>
                  <a:pt x="512" y="44"/>
                </a:lnTo>
                <a:close/>
              </a:path>
              <a:path w="1955" h="717">
                <a:moveTo>
                  <a:pt x="521" y="27"/>
                </a:moveTo>
                <a:lnTo>
                  <a:pt x="521" y="30"/>
                </a:lnTo>
                <a:lnTo>
                  <a:pt x="519" y="32"/>
                </a:lnTo>
                <a:lnTo>
                  <a:pt x="519" y="39"/>
                </a:lnTo>
                <a:lnTo>
                  <a:pt x="517" y="41"/>
                </a:lnTo>
                <a:lnTo>
                  <a:pt x="517" y="44"/>
                </a:lnTo>
                <a:lnTo>
                  <a:pt x="514" y="46"/>
                </a:lnTo>
                <a:lnTo>
                  <a:pt x="514" y="51"/>
                </a:lnTo>
                <a:lnTo>
                  <a:pt x="517" y="49"/>
                </a:lnTo>
                <a:lnTo>
                  <a:pt x="517" y="46"/>
                </a:lnTo>
                <a:lnTo>
                  <a:pt x="519" y="44"/>
                </a:lnTo>
                <a:lnTo>
                  <a:pt x="519" y="41"/>
                </a:lnTo>
                <a:lnTo>
                  <a:pt x="521" y="39"/>
                </a:lnTo>
                <a:lnTo>
                  <a:pt x="521" y="34"/>
                </a:lnTo>
                <a:lnTo>
                  <a:pt x="524" y="32"/>
                </a:lnTo>
                <a:lnTo>
                  <a:pt x="524" y="27"/>
                </a:lnTo>
                <a:lnTo>
                  <a:pt x="521" y="27"/>
                </a:lnTo>
                <a:lnTo>
                  <a:pt x="521" y="27"/>
                </a:lnTo>
                <a:close/>
              </a:path>
              <a:path w="1955" h="717">
                <a:moveTo>
                  <a:pt x="524" y="20"/>
                </a:moveTo>
                <a:lnTo>
                  <a:pt x="521" y="22"/>
                </a:lnTo>
                <a:lnTo>
                  <a:pt x="521" y="27"/>
                </a:lnTo>
                <a:lnTo>
                  <a:pt x="524" y="27"/>
                </a:lnTo>
                <a:lnTo>
                  <a:pt x="526" y="30"/>
                </a:lnTo>
                <a:lnTo>
                  <a:pt x="526" y="37"/>
                </a:lnTo>
                <a:lnTo>
                  <a:pt x="529" y="37"/>
                </a:lnTo>
                <a:lnTo>
                  <a:pt x="529" y="41"/>
                </a:lnTo>
                <a:lnTo>
                  <a:pt x="531" y="44"/>
                </a:lnTo>
                <a:lnTo>
                  <a:pt x="531" y="51"/>
                </a:lnTo>
                <a:lnTo>
                  <a:pt x="529" y="53"/>
                </a:lnTo>
                <a:lnTo>
                  <a:pt x="536" y="53"/>
                </a:lnTo>
                <a:lnTo>
                  <a:pt x="538" y="56"/>
                </a:lnTo>
                <a:lnTo>
                  <a:pt x="538" y="58"/>
                </a:lnTo>
                <a:lnTo>
                  <a:pt x="541" y="58"/>
                </a:lnTo>
                <a:lnTo>
                  <a:pt x="541" y="61"/>
                </a:lnTo>
                <a:lnTo>
                  <a:pt x="543" y="63"/>
                </a:lnTo>
                <a:lnTo>
                  <a:pt x="545" y="66"/>
                </a:lnTo>
                <a:lnTo>
                  <a:pt x="548" y="68"/>
                </a:lnTo>
                <a:lnTo>
                  <a:pt x="550" y="68"/>
                </a:lnTo>
                <a:lnTo>
                  <a:pt x="550" y="70"/>
                </a:lnTo>
                <a:lnTo>
                  <a:pt x="553" y="70"/>
                </a:lnTo>
                <a:lnTo>
                  <a:pt x="553" y="68"/>
                </a:lnTo>
                <a:lnTo>
                  <a:pt x="555" y="66"/>
                </a:lnTo>
                <a:lnTo>
                  <a:pt x="557" y="66"/>
                </a:lnTo>
                <a:lnTo>
                  <a:pt x="557" y="63"/>
                </a:lnTo>
                <a:lnTo>
                  <a:pt x="555" y="63"/>
                </a:lnTo>
                <a:lnTo>
                  <a:pt x="553" y="61"/>
                </a:lnTo>
                <a:lnTo>
                  <a:pt x="550" y="61"/>
                </a:lnTo>
                <a:lnTo>
                  <a:pt x="548" y="58"/>
                </a:lnTo>
                <a:lnTo>
                  <a:pt x="545" y="56"/>
                </a:lnTo>
                <a:lnTo>
                  <a:pt x="543" y="56"/>
                </a:lnTo>
                <a:lnTo>
                  <a:pt x="543" y="53"/>
                </a:lnTo>
                <a:lnTo>
                  <a:pt x="541" y="53"/>
                </a:lnTo>
                <a:lnTo>
                  <a:pt x="541" y="51"/>
                </a:lnTo>
                <a:lnTo>
                  <a:pt x="538" y="49"/>
                </a:lnTo>
                <a:lnTo>
                  <a:pt x="538" y="46"/>
                </a:lnTo>
                <a:lnTo>
                  <a:pt x="536" y="44"/>
                </a:lnTo>
                <a:lnTo>
                  <a:pt x="533" y="44"/>
                </a:lnTo>
                <a:lnTo>
                  <a:pt x="533" y="41"/>
                </a:lnTo>
                <a:lnTo>
                  <a:pt x="531" y="39"/>
                </a:lnTo>
                <a:lnTo>
                  <a:pt x="531" y="37"/>
                </a:lnTo>
                <a:lnTo>
                  <a:pt x="529" y="34"/>
                </a:lnTo>
                <a:lnTo>
                  <a:pt x="529" y="32"/>
                </a:lnTo>
                <a:lnTo>
                  <a:pt x="526" y="30"/>
                </a:lnTo>
                <a:lnTo>
                  <a:pt x="526" y="20"/>
                </a:lnTo>
                <a:lnTo>
                  <a:pt x="543" y="20"/>
                </a:lnTo>
                <a:lnTo>
                  <a:pt x="524" y="20"/>
                </a:lnTo>
                <a:lnTo>
                  <a:pt x="524" y="20"/>
                </a:lnTo>
                <a:close/>
              </a:path>
              <a:path w="1955" h="717">
                <a:moveTo>
                  <a:pt x="490" y="15"/>
                </a:moveTo>
                <a:lnTo>
                  <a:pt x="490" y="51"/>
                </a:lnTo>
                <a:lnTo>
                  <a:pt x="495" y="49"/>
                </a:lnTo>
                <a:lnTo>
                  <a:pt x="495" y="44"/>
                </a:lnTo>
                <a:lnTo>
                  <a:pt x="500" y="44"/>
                </a:lnTo>
                <a:lnTo>
                  <a:pt x="512" y="44"/>
                </a:lnTo>
                <a:lnTo>
                  <a:pt x="512" y="41"/>
                </a:lnTo>
                <a:lnTo>
                  <a:pt x="495" y="41"/>
                </a:lnTo>
                <a:lnTo>
                  <a:pt x="495" y="15"/>
                </a:lnTo>
                <a:lnTo>
                  <a:pt x="510" y="15"/>
                </a:lnTo>
                <a:lnTo>
                  <a:pt x="490" y="15"/>
                </a:lnTo>
                <a:lnTo>
                  <a:pt x="490" y="15"/>
                </a:lnTo>
                <a:close/>
              </a:path>
              <a:path w="1955" h="717">
                <a:moveTo>
                  <a:pt x="545" y="13"/>
                </a:moveTo>
                <a:lnTo>
                  <a:pt x="543" y="18"/>
                </a:lnTo>
                <a:lnTo>
                  <a:pt x="529" y="18"/>
                </a:lnTo>
                <a:lnTo>
                  <a:pt x="550" y="20"/>
                </a:lnTo>
                <a:lnTo>
                  <a:pt x="545" y="13"/>
                </a:lnTo>
                <a:lnTo>
                  <a:pt x="545" y="13"/>
                </a:lnTo>
                <a:close/>
              </a:path>
              <a:path w="1955" h="717">
                <a:moveTo>
                  <a:pt x="490" y="10"/>
                </a:moveTo>
                <a:lnTo>
                  <a:pt x="490" y="15"/>
                </a:lnTo>
                <a:lnTo>
                  <a:pt x="510" y="15"/>
                </a:lnTo>
                <a:lnTo>
                  <a:pt x="510" y="41"/>
                </a:lnTo>
                <a:lnTo>
                  <a:pt x="495" y="41"/>
                </a:lnTo>
                <a:lnTo>
                  <a:pt x="512" y="41"/>
                </a:lnTo>
                <a:lnTo>
                  <a:pt x="512" y="39"/>
                </a:lnTo>
                <a:lnTo>
                  <a:pt x="512" y="18"/>
                </a:lnTo>
                <a:lnTo>
                  <a:pt x="514" y="15"/>
                </a:lnTo>
                <a:lnTo>
                  <a:pt x="495" y="13"/>
                </a:lnTo>
                <a:lnTo>
                  <a:pt x="490" y="10"/>
                </a:lnTo>
                <a:lnTo>
                  <a:pt x="490" y="10"/>
                </a:lnTo>
                <a:close/>
              </a:path>
              <a:path w="1955" h="717">
                <a:moveTo>
                  <a:pt x="510" y="8"/>
                </a:moveTo>
                <a:lnTo>
                  <a:pt x="507" y="13"/>
                </a:lnTo>
                <a:lnTo>
                  <a:pt x="495" y="13"/>
                </a:lnTo>
                <a:lnTo>
                  <a:pt x="514" y="15"/>
                </a:lnTo>
                <a:lnTo>
                  <a:pt x="510" y="8"/>
                </a:lnTo>
                <a:lnTo>
                  <a:pt x="510" y="8"/>
                </a:lnTo>
                <a:close/>
              </a:path>
              <a:path w="1955" h="717">
                <a:moveTo>
                  <a:pt x="526" y="1"/>
                </a:moveTo>
                <a:lnTo>
                  <a:pt x="526" y="8"/>
                </a:lnTo>
                <a:lnTo>
                  <a:pt x="524" y="10"/>
                </a:lnTo>
                <a:lnTo>
                  <a:pt x="524" y="20"/>
                </a:lnTo>
                <a:lnTo>
                  <a:pt x="543" y="20"/>
                </a:lnTo>
                <a:lnTo>
                  <a:pt x="543" y="25"/>
                </a:lnTo>
                <a:lnTo>
                  <a:pt x="541" y="27"/>
                </a:lnTo>
                <a:lnTo>
                  <a:pt x="541" y="32"/>
                </a:lnTo>
                <a:lnTo>
                  <a:pt x="538" y="34"/>
                </a:lnTo>
                <a:lnTo>
                  <a:pt x="538" y="39"/>
                </a:lnTo>
                <a:lnTo>
                  <a:pt x="536" y="41"/>
                </a:lnTo>
                <a:lnTo>
                  <a:pt x="536" y="44"/>
                </a:lnTo>
                <a:lnTo>
                  <a:pt x="538" y="46"/>
                </a:lnTo>
                <a:lnTo>
                  <a:pt x="541" y="44"/>
                </a:lnTo>
                <a:lnTo>
                  <a:pt x="541" y="39"/>
                </a:lnTo>
                <a:lnTo>
                  <a:pt x="543" y="37"/>
                </a:lnTo>
                <a:lnTo>
                  <a:pt x="543" y="34"/>
                </a:lnTo>
                <a:lnTo>
                  <a:pt x="545" y="32"/>
                </a:lnTo>
                <a:lnTo>
                  <a:pt x="545" y="27"/>
                </a:lnTo>
                <a:lnTo>
                  <a:pt x="548" y="25"/>
                </a:lnTo>
                <a:lnTo>
                  <a:pt x="548" y="22"/>
                </a:lnTo>
                <a:lnTo>
                  <a:pt x="550" y="20"/>
                </a:lnTo>
                <a:lnTo>
                  <a:pt x="529" y="18"/>
                </a:lnTo>
                <a:lnTo>
                  <a:pt x="529" y="13"/>
                </a:lnTo>
                <a:lnTo>
                  <a:pt x="531" y="10"/>
                </a:lnTo>
                <a:lnTo>
                  <a:pt x="533" y="8"/>
                </a:lnTo>
                <a:lnTo>
                  <a:pt x="526" y="1"/>
                </a:lnTo>
                <a:lnTo>
                  <a:pt x="526" y="1"/>
                </a:lnTo>
                <a:close/>
              </a:path>
              <a:path w="1955" h="717">
                <a:moveTo>
                  <a:pt x="630" y="92"/>
                </a:moveTo>
                <a:lnTo>
                  <a:pt x="625" y="99"/>
                </a:lnTo>
                <a:lnTo>
                  <a:pt x="565" y="99"/>
                </a:lnTo>
                <a:lnTo>
                  <a:pt x="567" y="104"/>
                </a:lnTo>
                <a:lnTo>
                  <a:pt x="637" y="104"/>
                </a:lnTo>
                <a:lnTo>
                  <a:pt x="630" y="92"/>
                </a:lnTo>
                <a:lnTo>
                  <a:pt x="630" y="92"/>
                </a:lnTo>
                <a:close/>
              </a:path>
              <a:path w="1955" h="717">
                <a:moveTo>
                  <a:pt x="603" y="99"/>
                </a:moveTo>
                <a:lnTo>
                  <a:pt x="603" y="22"/>
                </a:lnTo>
                <a:lnTo>
                  <a:pt x="598" y="22"/>
                </a:lnTo>
                <a:lnTo>
                  <a:pt x="598" y="99"/>
                </a:lnTo>
                <a:lnTo>
                  <a:pt x="603" y="99"/>
                </a:lnTo>
                <a:close/>
              </a:path>
              <a:path w="1955" h="717">
                <a:moveTo>
                  <a:pt x="627" y="10"/>
                </a:moveTo>
                <a:lnTo>
                  <a:pt x="622" y="18"/>
                </a:lnTo>
                <a:lnTo>
                  <a:pt x="570" y="18"/>
                </a:lnTo>
                <a:lnTo>
                  <a:pt x="572" y="22"/>
                </a:lnTo>
                <a:lnTo>
                  <a:pt x="632" y="22"/>
                </a:lnTo>
                <a:lnTo>
                  <a:pt x="627" y="10"/>
                </a:lnTo>
                <a:lnTo>
                  <a:pt x="627" y="10"/>
                </a:lnTo>
                <a:close/>
              </a:path>
              <a:path w="1955" h="717">
                <a:moveTo>
                  <a:pt x="713" y="99"/>
                </a:moveTo>
                <a:lnTo>
                  <a:pt x="709" y="104"/>
                </a:lnTo>
                <a:lnTo>
                  <a:pt x="670" y="104"/>
                </a:lnTo>
                <a:lnTo>
                  <a:pt x="673" y="109"/>
                </a:lnTo>
                <a:lnTo>
                  <a:pt x="677" y="109"/>
                </a:lnTo>
                <a:lnTo>
                  <a:pt x="680" y="106"/>
                </a:lnTo>
                <a:lnTo>
                  <a:pt x="718" y="106"/>
                </a:lnTo>
                <a:lnTo>
                  <a:pt x="713" y="99"/>
                </a:lnTo>
                <a:lnTo>
                  <a:pt x="713" y="99"/>
                </a:lnTo>
                <a:close/>
              </a:path>
              <a:path w="1955" h="717">
                <a:moveTo>
                  <a:pt x="697" y="104"/>
                </a:moveTo>
                <a:lnTo>
                  <a:pt x="697" y="82"/>
                </a:lnTo>
                <a:lnTo>
                  <a:pt x="692" y="82"/>
                </a:lnTo>
                <a:lnTo>
                  <a:pt x="692" y="104"/>
                </a:lnTo>
                <a:lnTo>
                  <a:pt x="697" y="104"/>
                </a:lnTo>
                <a:close/>
              </a:path>
              <a:path w="1955" h="717">
                <a:moveTo>
                  <a:pt x="709" y="75"/>
                </a:moveTo>
                <a:lnTo>
                  <a:pt x="706" y="80"/>
                </a:lnTo>
                <a:lnTo>
                  <a:pt x="677" y="80"/>
                </a:lnTo>
                <a:lnTo>
                  <a:pt x="680" y="85"/>
                </a:lnTo>
                <a:lnTo>
                  <a:pt x="680" y="82"/>
                </a:lnTo>
                <a:lnTo>
                  <a:pt x="682" y="82"/>
                </a:lnTo>
                <a:lnTo>
                  <a:pt x="713" y="82"/>
                </a:lnTo>
                <a:lnTo>
                  <a:pt x="709" y="75"/>
                </a:lnTo>
                <a:lnTo>
                  <a:pt x="709" y="75"/>
                </a:lnTo>
                <a:close/>
              </a:path>
              <a:path w="1955" h="717">
                <a:moveTo>
                  <a:pt x="697" y="80"/>
                </a:moveTo>
                <a:lnTo>
                  <a:pt x="697" y="58"/>
                </a:lnTo>
                <a:lnTo>
                  <a:pt x="692" y="58"/>
                </a:lnTo>
                <a:lnTo>
                  <a:pt x="692" y="80"/>
                </a:lnTo>
                <a:lnTo>
                  <a:pt x="697" y="80"/>
                </a:lnTo>
                <a:close/>
              </a:path>
              <a:path w="1955" h="717">
                <a:moveTo>
                  <a:pt x="656" y="58"/>
                </a:moveTo>
                <a:lnTo>
                  <a:pt x="656" y="61"/>
                </a:lnTo>
                <a:lnTo>
                  <a:pt x="653" y="63"/>
                </a:lnTo>
                <a:lnTo>
                  <a:pt x="653" y="70"/>
                </a:lnTo>
                <a:lnTo>
                  <a:pt x="651" y="73"/>
                </a:lnTo>
                <a:lnTo>
                  <a:pt x="651" y="80"/>
                </a:lnTo>
                <a:lnTo>
                  <a:pt x="649" y="80"/>
                </a:lnTo>
                <a:lnTo>
                  <a:pt x="649" y="85"/>
                </a:lnTo>
                <a:lnTo>
                  <a:pt x="646" y="87"/>
                </a:lnTo>
                <a:lnTo>
                  <a:pt x="646" y="90"/>
                </a:lnTo>
                <a:lnTo>
                  <a:pt x="644" y="92"/>
                </a:lnTo>
                <a:lnTo>
                  <a:pt x="644" y="97"/>
                </a:lnTo>
                <a:lnTo>
                  <a:pt x="646" y="94"/>
                </a:lnTo>
                <a:lnTo>
                  <a:pt x="646" y="92"/>
                </a:lnTo>
                <a:lnTo>
                  <a:pt x="649" y="92"/>
                </a:lnTo>
                <a:lnTo>
                  <a:pt x="649" y="87"/>
                </a:lnTo>
                <a:lnTo>
                  <a:pt x="651" y="85"/>
                </a:lnTo>
                <a:lnTo>
                  <a:pt x="651" y="82"/>
                </a:lnTo>
                <a:lnTo>
                  <a:pt x="651" y="82"/>
                </a:lnTo>
                <a:lnTo>
                  <a:pt x="653" y="80"/>
                </a:lnTo>
                <a:lnTo>
                  <a:pt x="653" y="75"/>
                </a:lnTo>
                <a:lnTo>
                  <a:pt x="656" y="73"/>
                </a:lnTo>
                <a:lnTo>
                  <a:pt x="656" y="68"/>
                </a:lnTo>
                <a:lnTo>
                  <a:pt x="658" y="66"/>
                </a:lnTo>
                <a:lnTo>
                  <a:pt x="658" y="61"/>
                </a:lnTo>
                <a:lnTo>
                  <a:pt x="661" y="58"/>
                </a:lnTo>
                <a:lnTo>
                  <a:pt x="656" y="58"/>
                </a:lnTo>
                <a:lnTo>
                  <a:pt x="656" y="58"/>
                </a:lnTo>
                <a:close/>
              </a:path>
              <a:path w="1955" h="717">
                <a:moveTo>
                  <a:pt x="665" y="51"/>
                </a:moveTo>
                <a:lnTo>
                  <a:pt x="663" y="53"/>
                </a:lnTo>
                <a:lnTo>
                  <a:pt x="665" y="53"/>
                </a:lnTo>
                <a:lnTo>
                  <a:pt x="665" y="56"/>
                </a:lnTo>
                <a:lnTo>
                  <a:pt x="668" y="58"/>
                </a:lnTo>
                <a:lnTo>
                  <a:pt x="668" y="61"/>
                </a:lnTo>
                <a:lnTo>
                  <a:pt x="670" y="63"/>
                </a:lnTo>
                <a:lnTo>
                  <a:pt x="670" y="70"/>
                </a:lnTo>
                <a:lnTo>
                  <a:pt x="673" y="70"/>
                </a:lnTo>
                <a:lnTo>
                  <a:pt x="673" y="68"/>
                </a:lnTo>
                <a:lnTo>
                  <a:pt x="675" y="66"/>
                </a:lnTo>
                <a:lnTo>
                  <a:pt x="675" y="63"/>
                </a:lnTo>
                <a:lnTo>
                  <a:pt x="673" y="61"/>
                </a:lnTo>
                <a:lnTo>
                  <a:pt x="673" y="58"/>
                </a:lnTo>
                <a:lnTo>
                  <a:pt x="670" y="56"/>
                </a:lnTo>
                <a:lnTo>
                  <a:pt x="668" y="53"/>
                </a:lnTo>
                <a:lnTo>
                  <a:pt x="665" y="51"/>
                </a:lnTo>
                <a:lnTo>
                  <a:pt x="665" y="51"/>
                </a:lnTo>
                <a:close/>
              </a:path>
              <a:path w="1955" h="717">
                <a:moveTo>
                  <a:pt x="711" y="51"/>
                </a:moveTo>
                <a:lnTo>
                  <a:pt x="709" y="56"/>
                </a:lnTo>
                <a:lnTo>
                  <a:pt x="675" y="56"/>
                </a:lnTo>
                <a:lnTo>
                  <a:pt x="677" y="61"/>
                </a:lnTo>
                <a:lnTo>
                  <a:pt x="680" y="61"/>
                </a:lnTo>
                <a:lnTo>
                  <a:pt x="680" y="58"/>
                </a:lnTo>
                <a:lnTo>
                  <a:pt x="716" y="58"/>
                </a:lnTo>
                <a:lnTo>
                  <a:pt x="711" y="51"/>
                </a:lnTo>
                <a:lnTo>
                  <a:pt x="711" y="51"/>
                </a:lnTo>
                <a:close/>
              </a:path>
              <a:path w="1955" h="717">
                <a:moveTo>
                  <a:pt x="663" y="41"/>
                </a:moveTo>
                <a:lnTo>
                  <a:pt x="658" y="41"/>
                </a:lnTo>
                <a:lnTo>
                  <a:pt x="658" y="44"/>
                </a:lnTo>
                <a:lnTo>
                  <a:pt x="658" y="51"/>
                </a:lnTo>
                <a:lnTo>
                  <a:pt x="656" y="53"/>
                </a:lnTo>
                <a:lnTo>
                  <a:pt x="656" y="58"/>
                </a:lnTo>
                <a:lnTo>
                  <a:pt x="661" y="58"/>
                </a:lnTo>
                <a:lnTo>
                  <a:pt x="661" y="73"/>
                </a:lnTo>
                <a:lnTo>
                  <a:pt x="658" y="75"/>
                </a:lnTo>
                <a:lnTo>
                  <a:pt x="658" y="99"/>
                </a:lnTo>
                <a:lnTo>
                  <a:pt x="658" y="101"/>
                </a:lnTo>
                <a:lnTo>
                  <a:pt x="658" y="113"/>
                </a:lnTo>
                <a:lnTo>
                  <a:pt x="663" y="111"/>
                </a:lnTo>
                <a:lnTo>
                  <a:pt x="663" y="53"/>
                </a:lnTo>
                <a:lnTo>
                  <a:pt x="665" y="51"/>
                </a:lnTo>
                <a:lnTo>
                  <a:pt x="663" y="51"/>
                </a:lnTo>
                <a:lnTo>
                  <a:pt x="663" y="41"/>
                </a:lnTo>
                <a:lnTo>
                  <a:pt x="663" y="41"/>
                </a:lnTo>
                <a:close/>
              </a:path>
              <a:path w="1955" h="717">
                <a:moveTo>
                  <a:pt x="711" y="41"/>
                </a:moveTo>
                <a:lnTo>
                  <a:pt x="706" y="41"/>
                </a:lnTo>
                <a:lnTo>
                  <a:pt x="706" y="46"/>
                </a:lnTo>
                <a:lnTo>
                  <a:pt x="711" y="44"/>
                </a:lnTo>
                <a:lnTo>
                  <a:pt x="711" y="41"/>
                </a:lnTo>
                <a:lnTo>
                  <a:pt x="711" y="41"/>
                </a:lnTo>
                <a:close/>
              </a:path>
              <a:path w="1955" h="717">
                <a:moveTo>
                  <a:pt x="673" y="32"/>
                </a:moveTo>
                <a:lnTo>
                  <a:pt x="668" y="39"/>
                </a:lnTo>
                <a:lnTo>
                  <a:pt x="644" y="39"/>
                </a:lnTo>
                <a:lnTo>
                  <a:pt x="646" y="44"/>
                </a:lnTo>
                <a:lnTo>
                  <a:pt x="649" y="41"/>
                </a:lnTo>
                <a:lnTo>
                  <a:pt x="677" y="41"/>
                </a:lnTo>
                <a:lnTo>
                  <a:pt x="673" y="32"/>
                </a:lnTo>
                <a:lnTo>
                  <a:pt x="673" y="32"/>
                </a:lnTo>
                <a:close/>
              </a:path>
              <a:path w="1955" h="717">
                <a:moveTo>
                  <a:pt x="649" y="15"/>
                </a:moveTo>
                <a:lnTo>
                  <a:pt x="646" y="15"/>
                </a:lnTo>
                <a:lnTo>
                  <a:pt x="646" y="18"/>
                </a:lnTo>
                <a:lnTo>
                  <a:pt x="653" y="18"/>
                </a:lnTo>
                <a:lnTo>
                  <a:pt x="653" y="15"/>
                </a:lnTo>
                <a:lnTo>
                  <a:pt x="661" y="15"/>
                </a:lnTo>
                <a:lnTo>
                  <a:pt x="649" y="15"/>
                </a:lnTo>
                <a:lnTo>
                  <a:pt x="649" y="15"/>
                </a:lnTo>
                <a:close/>
              </a:path>
              <a:path w="1955" h="717">
                <a:moveTo>
                  <a:pt x="713" y="13"/>
                </a:moveTo>
                <a:lnTo>
                  <a:pt x="706" y="13"/>
                </a:lnTo>
                <a:lnTo>
                  <a:pt x="706" y="39"/>
                </a:lnTo>
                <a:lnTo>
                  <a:pt x="685" y="39"/>
                </a:lnTo>
                <a:lnTo>
                  <a:pt x="711" y="39"/>
                </a:lnTo>
                <a:lnTo>
                  <a:pt x="711" y="15"/>
                </a:lnTo>
                <a:lnTo>
                  <a:pt x="713" y="13"/>
                </a:lnTo>
                <a:lnTo>
                  <a:pt x="713" y="13"/>
                </a:lnTo>
                <a:close/>
              </a:path>
              <a:path w="1955" h="717">
                <a:moveTo>
                  <a:pt x="680" y="6"/>
                </a:moveTo>
                <a:lnTo>
                  <a:pt x="680" y="13"/>
                </a:lnTo>
                <a:lnTo>
                  <a:pt x="685" y="10"/>
                </a:lnTo>
                <a:lnTo>
                  <a:pt x="680" y="6"/>
                </a:lnTo>
                <a:lnTo>
                  <a:pt x="680" y="6"/>
                </a:lnTo>
                <a:close/>
              </a:path>
              <a:path w="1955" h="717">
                <a:moveTo>
                  <a:pt x="709" y="6"/>
                </a:moveTo>
                <a:lnTo>
                  <a:pt x="706" y="10"/>
                </a:lnTo>
                <a:lnTo>
                  <a:pt x="685" y="10"/>
                </a:lnTo>
                <a:lnTo>
                  <a:pt x="680" y="13"/>
                </a:lnTo>
                <a:lnTo>
                  <a:pt x="680" y="49"/>
                </a:lnTo>
                <a:lnTo>
                  <a:pt x="685" y="46"/>
                </a:lnTo>
                <a:lnTo>
                  <a:pt x="685" y="41"/>
                </a:lnTo>
                <a:lnTo>
                  <a:pt x="706" y="41"/>
                </a:lnTo>
                <a:lnTo>
                  <a:pt x="711" y="41"/>
                </a:lnTo>
                <a:lnTo>
                  <a:pt x="711" y="39"/>
                </a:lnTo>
                <a:lnTo>
                  <a:pt x="685" y="39"/>
                </a:lnTo>
                <a:lnTo>
                  <a:pt x="685" y="13"/>
                </a:lnTo>
                <a:lnTo>
                  <a:pt x="706" y="13"/>
                </a:lnTo>
                <a:lnTo>
                  <a:pt x="713" y="13"/>
                </a:lnTo>
                <a:lnTo>
                  <a:pt x="709" y="6"/>
                </a:lnTo>
                <a:lnTo>
                  <a:pt x="709" y="6"/>
                </a:lnTo>
                <a:close/>
              </a:path>
              <a:path w="1955" h="717">
                <a:moveTo>
                  <a:pt x="670" y="3"/>
                </a:moveTo>
                <a:lnTo>
                  <a:pt x="668" y="6"/>
                </a:lnTo>
                <a:lnTo>
                  <a:pt x="665" y="8"/>
                </a:lnTo>
                <a:lnTo>
                  <a:pt x="663" y="10"/>
                </a:lnTo>
                <a:lnTo>
                  <a:pt x="658" y="10"/>
                </a:lnTo>
                <a:lnTo>
                  <a:pt x="656" y="13"/>
                </a:lnTo>
                <a:lnTo>
                  <a:pt x="653" y="13"/>
                </a:lnTo>
                <a:lnTo>
                  <a:pt x="651" y="15"/>
                </a:lnTo>
                <a:lnTo>
                  <a:pt x="649" y="15"/>
                </a:lnTo>
                <a:lnTo>
                  <a:pt x="661" y="15"/>
                </a:lnTo>
                <a:lnTo>
                  <a:pt x="661" y="39"/>
                </a:lnTo>
                <a:lnTo>
                  <a:pt x="663" y="39"/>
                </a:lnTo>
                <a:lnTo>
                  <a:pt x="663" y="15"/>
                </a:lnTo>
                <a:lnTo>
                  <a:pt x="665" y="13"/>
                </a:lnTo>
                <a:lnTo>
                  <a:pt x="670" y="13"/>
                </a:lnTo>
                <a:lnTo>
                  <a:pt x="673" y="13"/>
                </a:lnTo>
                <a:lnTo>
                  <a:pt x="675" y="13"/>
                </a:lnTo>
                <a:lnTo>
                  <a:pt x="670" y="3"/>
                </a:lnTo>
                <a:lnTo>
                  <a:pt x="670" y="3"/>
                </a:lnTo>
                <a:close/>
              </a:path>
              <a:path w="1955" h="717">
                <a:moveTo>
                  <a:pt x="730" y="75"/>
                </a:moveTo>
                <a:lnTo>
                  <a:pt x="730" y="78"/>
                </a:lnTo>
                <a:lnTo>
                  <a:pt x="733" y="80"/>
                </a:lnTo>
                <a:lnTo>
                  <a:pt x="735" y="82"/>
                </a:lnTo>
                <a:lnTo>
                  <a:pt x="735" y="85"/>
                </a:lnTo>
                <a:lnTo>
                  <a:pt x="737" y="85"/>
                </a:lnTo>
                <a:lnTo>
                  <a:pt x="737" y="87"/>
                </a:lnTo>
                <a:lnTo>
                  <a:pt x="740" y="90"/>
                </a:lnTo>
                <a:lnTo>
                  <a:pt x="740" y="92"/>
                </a:lnTo>
                <a:lnTo>
                  <a:pt x="742" y="94"/>
                </a:lnTo>
                <a:lnTo>
                  <a:pt x="742" y="99"/>
                </a:lnTo>
                <a:lnTo>
                  <a:pt x="745" y="101"/>
                </a:lnTo>
                <a:lnTo>
                  <a:pt x="745" y="104"/>
                </a:lnTo>
                <a:lnTo>
                  <a:pt x="747" y="104"/>
                </a:lnTo>
                <a:lnTo>
                  <a:pt x="750" y="101"/>
                </a:lnTo>
                <a:lnTo>
                  <a:pt x="750" y="92"/>
                </a:lnTo>
                <a:lnTo>
                  <a:pt x="747" y="90"/>
                </a:lnTo>
                <a:lnTo>
                  <a:pt x="747" y="87"/>
                </a:lnTo>
                <a:lnTo>
                  <a:pt x="745" y="87"/>
                </a:lnTo>
                <a:lnTo>
                  <a:pt x="745" y="85"/>
                </a:lnTo>
                <a:lnTo>
                  <a:pt x="742" y="82"/>
                </a:lnTo>
                <a:lnTo>
                  <a:pt x="740" y="80"/>
                </a:lnTo>
                <a:lnTo>
                  <a:pt x="737" y="80"/>
                </a:lnTo>
                <a:lnTo>
                  <a:pt x="735" y="78"/>
                </a:lnTo>
                <a:lnTo>
                  <a:pt x="733" y="78"/>
                </a:lnTo>
                <a:lnTo>
                  <a:pt x="730" y="75"/>
                </a:lnTo>
                <a:lnTo>
                  <a:pt x="730" y="75"/>
                </a:lnTo>
                <a:close/>
              </a:path>
              <a:path w="1955" h="717">
                <a:moveTo>
                  <a:pt x="874" y="61"/>
                </a:moveTo>
                <a:lnTo>
                  <a:pt x="865" y="61"/>
                </a:lnTo>
                <a:lnTo>
                  <a:pt x="867" y="63"/>
                </a:lnTo>
                <a:lnTo>
                  <a:pt x="867" y="66"/>
                </a:lnTo>
                <a:lnTo>
                  <a:pt x="870" y="66"/>
                </a:lnTo>
                <a:lnTo>
                  <a:pt x="870" y="68"/>
                </a:lnTo>
                <a:lnTo>
                  <a:pt x="872" y="68"/>
                </a:lnTo>
                <a:lnTo>
                  <a:pt x="874" y="68"/>
                </a:lnTo>
                <a:lnTo>
                  <a:pt x="874" y="66"/>
                </a:lnTo>
                <a:lnTo>
                  <a:pt x="877" y="63"/>
                </a:lnTo>
                <a:lnTo>
                  <a:pt x="879" y="63"/>
                </a:lnTo>
                <a:lnTo>
                  <a:pt x="879" y="61"/>
                </a:lnTo>
                <a:lnTo>
                  <a:pt x="874" y="61"/>
                </a:lnTo>
                <a:lnTo>
                  <a:pt x="874" y="61"/>
                </a:lnTo>
                <a:close/>
              </a:path>
              <a:path w="1955" h="717">
                <a:moveTo>
                  <a:pt x="838" y="56"/>
                </a:moveTo>
                <a:lnTo>
                  <a:pt x="836" y="58"/>
                </a:lnTo>
                <a:lnTo>
                  <a:pt x="836" y="61"/>
                </a:lnTo>
                <a:lnTo>
                  <a:pt x="833" y="63"/>
                </a:lnTo>
                <a:lnTo>
                  <a:pt x="831" y="66"/>
                </a:lnTo>
                <a:lnTo>
                  <a:pt x="831" y="68"/>
                </a:lnTo>
                <a:lnTo>
                  <a:pt x="829" y="70"/>
                </a:lnTo>
                <a:lnTo>
                  <a:pt x="829" y="73"/>
                </a:lnTo>
                <a:lnTo>
                  <a:pt x="826" y="73"/>
                </a:lnTo>
                <a:lnTo>
                  <a:pt x="826" y="75"/>
                </a:lnTo>
                <a:lnTo>
                  <a:pt x="829" y="73"/>
                </a:lnTo>
                <a:lnTo>
                  <a:pt x="831" y="70"/>
                </a:lnTo>
                <a:lnTo>
                  <a:pt x="833" y="70"/>
                </a:lnTo>
                <a:lnTo>
                  <a:pt x="833" y="68"/>
                </a:lnTo>
                <a:lnTo>
                  <a:pt x="836" y="68"/>
                </a:lnTo>
                <a:lnTo>
                  <a:pt x="836" y="66"/>
                </a:lnTo>
                <a:lnTo>
                  <a:pt x="838" y="63"/>
                </a:lnTo>
                <a:lnTo>
                  <a:pt x="841" y="61"/>
                </a:lnTo>
                <a:lnTo>
                  <a:pt x="841" y="58"/>
                </a:lnTo>
                <a:lnTo>
                  <a:pt x="838" y="56"/>
                </a:lnTo>
                <a:lnTo>
                  <a:pt x="838" y="56"/>
                </a:lnTo>
                <a:close/>
              </a:path>
              <a:path w="1955" h="717">
                <a:moveTo>
                  <a:pt x="814" y="56"/>
                </a:moveTo>
                <a:lnTo>
                  <a:pt x="812" y="58"/>
                </a:lnTo>
                <a:lnTo>
                  <a:pt x="812" y="68"/>
                </a:lnTo>
                <a:lnTo>
                  <a:pt x="810" y="70"/>
                </a:lnTo>
                <a:lnTo>
                  <a:pt x="810" y="75"/>
                </a:lnTo>
                <a:lnTo>
                  <a:pt x="807" y="75"/>
                </a:lnTo>
                <a:lnTo>
                  <a:pt x="807" y="82"/>
                </a:lnTo>
                <a:lnTo>
                  <a:pt x="805" y="85"/>
                </a:lnTo>
                <a:lnTo>
                  <a:pt x="805" y="87"/>
                </a:lnTo>
                <a:lnTo>
                  <a:pt x="807" y="85"/>
                </a:lnTo>
                <a:lnTo>
                  <a:pt x="807" y="82"/>
                </a:lnTo>
                <a:lnTo>
                  <a:pt x="810" y="80"/>
                </a:lnTo>
                <a:lnTo>
                  <a:pt x="810" y="78"/>
                </a:lnTo>
                <a:lnTo>
                  <a:pt x="812" y="78"/>
                </a:lnTo>
                <a:lnTo>
                  <a:pt x="812" y="73"/>
                </a:lnTo>
                <a:lnTo>
                  <a:pt x="814" y="70"/>
                </a:lnTo>
                <a:lnTo>
                  <a:pt x="814" y="68"/>
                </a:lnTo>
                <a:lnTo>
                  <a:pt x="814" y="66"/>
                </a:lnTo>
                <a:lnTo>
                  <a:pt x="814" y="63"/>
                </a:lnTo>
                <a:lnTo>
                  <a:pt x="817" y="61"/>
                </a:lnTo>
                <a:lnTo>
                  <a:pt x="817" y="56"/>
                </a:lnTo>
                <a:lnTo>
                  <a:pt x="814" y="56"/>
                </a:lnTo>
                <a:lnTo>
                  <a:pt x="814" y="56"/>
                </a:lnTo>
                <a:close/>
              </a:path>
              <a:path w="1955" h="717">
                <a:moveTo>
                  <a:pt x="857" y="56"/>
                </a:moveTo>
                <a:lnTo>
                  <a:pt x="857" y="58"/>
                </a:lnTo>
                <a:lnTo>
                  <a:pt x="860" y="61"/>
                </a:lnTo>
                <a:lnTo>
                  <a:pt x="860" y="109"/>
                </a:lnTo>
                <a:lnTo>
                  <a:pt x="857" y="111"/>
                </a:lnTo>
                <a:lnTo>
                  <a:pt x="857" y="113"/>
                </a:lnTo>
                <a:lnTo>
                  <a:pt x="865" y="111"/>
                </a:lnTo>
                <a:lnTo>
                  <a:pt x="865" y="104"/>
                </a:lnTo>
                <a:lnTo>
                  <a:pt x="862" y="101"/>
                </a:lnTo>
                <a:lnTo>
                  <a:pt x="862" y="63"/>
                </a:lnTo>
                <a:lnTo>
                  <a:pt x="865" y="61"/>
                </a:lnTo>
                <a:lnTo>
                  <a:pt x="874" y="61"/>
                </a:lnTo>
                <a:lnTo>
                  <a:pt x="872" y="58"/>
                </a:lnTo>
                <a:lnTo>
                  <a:pt x="862" y="58"/>
                </a:lnTo>
                <a:lnTo>
                  <a:pt x="857" y="56"/>
                </a:lnTo>
                <a:lnTo>
                  <a:pt x="857" y="56"/>
                </a:lnTo>
                <a:close/>
              </a:path>
              <a:path w="1955" h="717">
                <a:moveTo>
                  <a:pt x="826" y="46"/>
                </a:moveTo>
                <a:lnTo>
                  <a:pt x="821" y="49"/>
                </a:lnTo>
                <a:lnTo>
                  <a:pt x="824" y="49"/>
                </a:lnTo>
                <a:lnTo>
                  <a:pt x="824" y="51"/>
                </a:lnTo>
                <a:lnTo>
                  <a:pt x="824" y="53"/>
                </a:lnTo>
                <a:lnTo>
                  <a:pt x="826" y="56"/>
                </a:lnTo>
                <a:lnTo>
                  <a:pt x="826" y="61"/>
                </a:lnTo>
                <a:lnTo>
                  <a:pt x="829" y="63"/>
                </a:lnTo>
                <a:lnTo>
                  <a:pt x="831" y="61"/>
                </a:lnTo>
                <a:lnTo>
                  <a:pt x="831" y="53"/>
                </a:lnTo>
                <a:lnTo>
                  <a:pt x="829" y="51"/>
                </a:lnTo>
                <a:lnTo>
                  <a:pt x="829" y="49"/>
                </a:lnTo>
                <a:lnTo>
                  <a:pt x="826" y="49"/>
                </a:lnTo>
                <a:lnTo>
                  <a:pt x="826" y="46"/>
                </a:lnTo>
                <a:lnTo>
                  <a:pt x="826" y="46"/>
                </a:lnTo>
                <a:close/>
              </a:path>
              <a:path w="1955" h="717">
                <a:moveTo>
                  <a:pt x="845" y="39"/>
                </a:moveTo>
                <a:lnTo>
                  <a:pt x="843" y="39"/>
                </a:lnTo>
                <a:lnTo>
                  <a:pt x="843" y="41"/>
                </a:lnTo>
                <a:lnTo>
                  <a:pt x="843" y="46"/>
                </a:lnTo>
                <a:lnTo>
                  <a:pt x="841" y="49"/>
                </a:lnTo>
                <a:lnTo>
                  <a:pt x="841" y="51"/>
                </a:lnTo>
                <a:lnTo>
                  <a:pt x="838" y="53"/>
                </a:lnTo>
                <a:lnTo>
                  <a:pt x="838" y="56"/>
                </a:lnTo>
                <a:lnTo>
                  <a:pt x="841" y="58"/>
                </a:lnTo>
                <a:lnTo>
                  <a:pt x="841" y="90"/>
                </a:lnTo>
                <a:lnTo>
                  <a:pt x="838" y="92"/>
                </a:lnTo>
                <a:lnTo>
                  <a:pt x="838" y="97"/>
                </a:lnTo>
                <a:lnTo>
                  <a:pt x="836" y="97"/>
                </a:lnTo>
                <a:lnTo>
                  <a:pt x="836" y="101"/>
                </a:lnTo>
                <a:lnTo>
                  <a:pt x="833" y="104"/>
                </a:lnTo>
                <a:lnTo>
                  <a:pt x="833" y="104"/>
                </a:lnTo>
                <a:lnTo>
                  <a:pt x="831" y="106"/>
                </a:lnTo>
                <a:lnTo>
                  <a:pt x="831" y="109"/>
                </a:lnTo>
                <a:lnTo>
                  <a:pt x="829" y="109"/>
                </a:lnTo>
                <a:lnTo>
                  <a:pt x="829" y="111"/>
                </a:lnTo>
                <a:lnTo>
                  <a:pt x="826" y="111"/>
                </a:lnTo>
                <a:lnTo>
                  <a:pt x="826" y="113"/>
                </a:lnTo>
                <a:lnTo>
                  <a:pt x="829" y="113"/>
                </a:lnTo>
                <a:lnTo>
                  <a:pt x="831" y="111"/>
                </a:lnTo>
                <a:lnTo>
                  <a:pt x="833" y="109"/>
                </a:lnTo>
                <a:lnTo>
                  <a:pt x="836" y="106"/>
                </a:lnTo>
                <a:lnTo>
                  <a:pt x="838" y="104"/>
                </a:lnTo>
                <a:lnTo>
                  <a:pt x="838" y="101"/>
                </a:lnTo>
                <a:lnTo>
                  <a:pt x="841" y="99"/>
                </a:lnTo>
                <a:lnTo>
                  <a:pt x="841" y="97"/>
                </a:lnTo>
                <a:lnTo>
                  <a:pt x="843" y="97"/>
                </a:lnTo>
                <a:lnTo>
                  <a:pt x="843" y="90"/>
                </a:lnTo>
                <a:lnTo>
                  <a:pt x="845" y="90"/>
                </a:lnTo>
                <a:lnTo>
                  <a:pt x="845" y="61"/>
                </a:lnTo>
                <a:lnTo>
                  <a:pt x="848" y="58"/>
                </a:lnTo>
                <a:lnTo>
                  <a:pt x="843" y="53"/>
                </a:lnTo>
                <a:lnTo>
                  <a:pt x="845" y="51"/>
                </a:lnTo>
                <a:lnTo>
                  <a:pt x="845" y="46"/>
                </a:lnTo>
                <a:lnTo>
                  <a:pt x="848" y="44"/>
                </a:lnTo>
                <a:lnTo>
                  <a:pt x="848" y="41"/>
                </a:lnTo>
                <a:lnTo>
                  <a:pt x="850" y="39"/>
                </a:lnTo>
                <a:lnTo>
                  <a:pt x="855" y="39"/>
                </a:lnTo>
                <a:lnTo>
                  <a:pt x="845" y="39"/>
                </a:lnTo>
                <a:lnTo>
                  <a:pt x="845" y="39"/>
                </a:lnTo>
                <a:close/>
              </a:path>
              <a:path w="1955" h="717">
                <a:moveTo>
                  <a:pt x="857" y="39"/>
                </a:moveTo>
                <a:lnTo>
                  <a:pt x="845" y="39"/>
                </a:lnTo>
                <a:lnTo>
                  <a:pt x="855" y="39"/>
                </a:lnTo>
                <a:lnTo>
                  <a:pt x="855" y="41"/>
                </a:lnTo>
                <a:lnTo>
                  <a:pt x="857" y="44"/>
                </a:lnTo>
                <a:lnTo>
                  <a:pt x="857" y="49"/>
                </a:lnTo>
                <a:lnTo>
                  <a:pt x="860" y="51"/>
                </a:lnTo>
                <a:lnTo>
                  <a:pt x="860" y="53"/>
                </a:lnTo>
                <a:lnTo>
                  <a:pt x="862" y="53"/>
                </a:lnTo>
                <a:lnTo>
                  <a:pt x="862" y="58"/>
                </a:lnTo>
                <a:lnTo>
                  <a:pt x="872" y="58"/>
                </a:lnTo>
                <a:lnTo>
                  <a:pt x="870" y="58"/>
                </a:lnTo>
                <a:lnTo>
                  <a:pt x="870" y="56"/>
                </a:lnTo>
                <a:lnTo>
                  <a:pt x="867" y="56"/>
                </a:lnTo>
                <a:lnTo>
                  <a:pt x="867" y="53"/>
                </a:lnTo>
                <a:lnTo>
                  <a:pt x="865" y="53"/>
                </a:lnTo>
                <a:lnTo>
                  <a:pt x="865" y="51"/>
                </a:lnTo>
                <a:lnTo>
                  <a:pt x="862" y="49"/>
                </a:lnTo>
                <a:lnTo>
                  <a:pt x="860" y="46"/>
                </a:lnTo>
                <a:lnTo>
                  <a:pt x="860" y="44"/>
                </a:lnTo>
                <a:lnTo>
                  <a:pt x="857" y="41"/>
                </a:lnTo>
                <a:lnTo>
                  <a:pt x="857" y="39"/>
                </a:lnTo>
                <a:lnTo>
                  <a:pt x="857" y="39"/>
                </a:lnTo>
                <a:close/>
              </a:path>
              <a:path w="1955" h="717">
                <a:moveTo>
                  <a:pt x="821" y="34"/>
                </a:moveTo>
                <a:lnTo>
                  <a:pt x="817" y="34"/>
                </a:lnTo>
                <a:lnTo>
                  <a:pt x="817" y="39"/>
                </a:lnTo>
                <a:lnTo>
                  <a:pt x="817" y="44"/>
                </a:lnTo>
                <a:lnTo>
                  <a:pt x="814" y="46"/>
                </a:lnTo>
                <a:lnTo>
                  <a:pt x="814" y="56"/>
                </a:lnTo>
                <a:lnTo>
                  <a:pt x="817" y="56"/>
                </a:lnTo>
                <a:lnTo>
                  <a:pt x="817" y="90"/>
                </a:lnTo>
                <a:lnTo>
                  <a:pt x="817" y="92"/>
                </a:lnTo>
                <a:lnTo>
                  <a:pt x="817" y="113"/>
                </a:lnTo>
                <a:lnTo>
                  <a:pt x="821" y="111"/>
                </a:lnTo>
                <a:lnTo>
                  <a:pt x="821" y="49"/>
                </a:lnTo>
                <a:lnTo>
                  <a:pt x="826" y="46"/>
                </a:lnTo>
                <a:lnTo>
                  <a:pt x="824" y="46"/>
                </a:lnTo>
                <a:lnTo>
                  <a:pt x="821" y="44"/>
                </a:lnTo>
                <a:lnTo>
                  <a:pt x="821" y="34"/>
                </a:lnTo>
                <a:lnTo>
                  <a:pt x="821" y="34"/>
                </a:lnTo>
                <a:close/>
              </a:path>
              <a:path w="1955" h="717">
                <a:moveTo>
                  <a:pt x="872" y="30"/>
                </a:moveTo>
                <a:lnTo>
                  <a:pt x="870" y="34"/>
                </a:lnTo>
                <a:lnTo>
                  <a:pt x="829" y="34"/>
                </a:lnTo>
                <a:lnTo>
                  <a:pt x="831" y="39"/>
                </a:lnTo>
                <a:lnTo>
                  <a:pt x="879" y="39"/>
                </a:lnTo>
                <a:lnTo>
                  <a:pt x="872" y="30"/>
                </a:lnTo>
                <a:lnTo>
                  <a:pt x="872" y="30"/>
                </a:lnTo>
                <a:close/>
              </a:path>
              <a:path w="1955" h="717">
                <a:moveTo>
                  <a:pt x="829" y="25"/>
                </a:moveTo>
                <a:lnTo>
                  <a:pt x="826" y="30"/>
                </a:lnTo>
                <a:lnTo>
                  <a:pt x="805" y="30"/>
                </a:lnTo>
                <a:lnTo>
                  <a:pt x="807" y="34"/>
                </a:lnTo>
                <a:lnTo>
                  <a:pt x="833" y="34"/>
                </a:lnTo>
                <a:lnTo>
                  <a:pt x="829" y="25"/>
                </a:lnTo>
                <a:lnTo>
                  <a:pt x="829" y="25"/>
                </a:lnTo>
                <a:close/>
              </a:path>
              <a:path w="1955" h="717">
                <a:moveTo>
                  <a:pt x="836" y="15"/>
                </a:moveTo>
                <a:lnTo>
                  <a:pt x="833" y="15"/>
                </a:lnTo>
                <a:lnTo>
                  <a:pt x="833" y="18"/>
                </a:lnTo>
                <a:lnTo>
                  <a:pt x="843" y="18"/>
                </a:lnTo>
                <a:lnTo>
                  <a:pt x="843" y="15"/>
                </a:lnTo>
                <a:lnTo>
                  <a:pt x="848" y="15"/>
                </a:lnTo>
                <a:lnTo>
                  <a:pt x="836" y="15"/>
                </a:lnTo>
                <a:lnTo>
                  <a:pt x="836" y="15"/>
                </a:lnTo>
                <a:close/>
              </a:path>
              <a:path w="1955" h="717">
                <a:moveTo>
                  <a:pt x="817" y="1"/>
                </a:moveTo>
                <a:lnTo>
                  <a:pt x="817" y="30"/>
                </a:lnTo>
                <a:lnTo>
                  <a:pt x="821" y="30"/>
                </a:lnTo>
                <a:lnTo>
                  <a:pt x="821" y="10"/>
                </a:lnTo>
                <a:lnTo>
                  <a:pt x="824" y="8"/>
                </a:lnTo>
                <a:lnTo>
                  <a:pt x="817" y="1"/>
                </a:lnTo>
                <a:lnTo>
                  <a:pt x="817" y="1"/>
                </a:lnTo>
                <a:close/>
              </a:path>
              <a:path w="1955" h="717">
                <a:moveTo>
                  <a:pt x="865" y="1"/>
                </a:moveTo>
                <a:lnTo>
                  <a:pt x="865" y="3"/>
                </a:lnTo>
                <a:lnTo>
                  <a:pt x="862" y="3"/>
                </a:lnTo>
                <a:lnTo>
                  <a:pt x="862" y="6"/>
                </a:lnTo>
                <a:lnTo>
                  <a:pt x="860" y="6"/>
                </a:lnTo>
                <a:lnTo>
                  <a:pt x="857" y="8"/>
                </a:lnTo>
                <a:lnTo>
                  <a:pt x="855" y="8"/>
                </a:lnTo>
                <a:lnTo>
                  <a:pt x="853" y="10"/>
                </a:lnTo>
                <a:lnTo>
                  <a:pt x="848" y="10"/>
                </a:lnTo>
                <a:lnTo>
                  <a:pt x="848" y="13"/>
                </a:lnTo>
                <a:lnTo>
                  <a:pt x="843" y="13"/>
                </a:lnTo>
                <a:lnTo>
                  <a:pt x="841" y="15"/>
                </a:lnTo>
                <a:lnTo>
                  <a:pt x="836" y="15"/>
                </a:lnTo>
                <a:lnTo>
                  <a:pt x="848" y="15"/>
                </a:lnTo>
                <a:lnTo>
                  <a:pt x="848" y="22"/>
                </a:lnTo>
                <a:lnTo>
                  <a:pt x="848" y="25"/>
                </a:lnTo>
                <a:lnTo>
                  <a:pt x="848" y="27"/>
                </a:lnTo>
                <a:lnTo>
                  <a:pt x="845" y="30"/>
                </a:lnTo>
                <a:lnTo>
                  <a:pt x="845" y="34"/>
                </a:lnTo>
                <a:lnTo>
                  <a:pt x="850" y="34"/>
                </a:lnTo>
                <a:lnTo>
                  <a:pt x="850" y="27"/>
                </a:lnTo>
                <a:lnTo>
                  <a:pt x="853" y="25"/>
                </a:lnTo>
                <a:lnTo>
                  <a:pt x="853" y="15"/>
                </a:lnTo>
                <a:lnTo>
                  <a:pt x="855" y="15"/>
                </a:lnTo>
                <a:lnTo>
                  <a:pt x="855" y="13"/>
                </a:lnTo>
                <a:lnTo>
                  <a:pt x="857" y="13"/>
                </a:lnTo>
                <a:lnTo>
                  <a:pt x="862" y="13"/>
                </a:lnTo>
                <a:lnTo>
                  <a:pt x="865" y="10"/>
                </a:lnTo>
                <a:lnTo>
                  <a:pt x="872" y="10"/>
                </a:lnTo>
                <a:lnTo>
                  <a:pt x="865" y="1"/>
                </a:lnTo>
                <a:lnTo>
                  <a:pt x="865" y="1"/>
                </a:lnTo>
                <a:close/>
              </a:path>
              <a:path w="1955" h="717">
                <a:moveTo>
                  <a:pt x="915" y="78"/>
                </a:moveTo>
                <a:lnTo>
                  <a:pt x="913" y="80"/>
                </a:lnTo>
                <a:lnTo>
                  <a:pt x="910" y="82"/>
                </a:lnTo>
                <a:lnTo>
                  <a:pt x="910" y="85"/>
                </a:lnTo>
                <a:lnTo>
                  <a:pt x="908" y="87"/>
                </a:lnTo>
                <a:lnTo>
                  <a:pt x="908" y="90"/>
                </a:lnTo>
                <a:lnTo>
                  <a:pt x="905" y="92"/>
                </a:lnTo>
                <a:lnTo>
                  <a:pt x="903" y="94"/>
                </a:lnTo>
                <a:lnTo>
                  <a:pt x="903" y="97"/>
                </a:lnTo>
                <a:lnTo>
                  <a:pt x="901" y="97"/>
                </a:lnTo>
                <a:lnTo>
                  <a:pt x="898" y="99"/>
                </a:lnTo>
                <a:lnTo>
                  <a:pt x="896" y="101"/>
                </a:lnTo>
                <a:lnTo>
                  <a:pt x="893" y="104"/>
                </a:lnTo>
                <a:lnTo>
                  <a:pt x="891" y="106"/>
                </a:lnTo>
                <a:lnTo>
                  <a:pt x="889" y="106"/>
                </a:lnTo>
                <a:lnTo>
                  <a:pt x="889" y="109"/>
                </a:lnTo>
                <a:lnTo>
                  <a:pt x="886" y="109"/>
                </a:lnTo>
                <a:lnTo>
                  <a:pt x="886" y="111"/>
                </a:lnTo>
                <a:lnTo>
                  <a:pt x="889" y="111"/>
                </a:lnTo>
                <a:lnTo>
                  <a:pt x="891" y="111"/>
                </a:lnTo>
                <a:lnTo>
                  <a:pt x="891" y="109"/>
                </a:lnTo>
                <a:lnTo>
                  <a:pt x="893" y="109"/>
                </a:lnTo>
                <a:lnTo>
                  <a:pt x="893" y="106"/>
                </a:lnTo>
                <a:lnTo>
                  <a:pt x="898" y="106"/>
                </a:lnTo>
                <a:lnTo>
                  <a:pt x="898" y="104"/>
                </a:lnTo>
                <a:lnTo>
                  <a:pt x="901" y="104"/>
                </a:lnTo>
                <a:lnTo>
                  <a:pt x="901" y="101"/>
                </a:lnTo>
                <a:lnTo>
                  <a:pt x="903" y="101"/>
                </a:lnTo>
                <a:lnTo>
                  <a:pt x="905" y="99"/>
                </a:lnTo>
                <a:lnTo>
                  <a:pt x="908" y="97"/>
                </a:lnTo>
                <a:lnTo>
                  <a:pt x="908" y="94"/>
                </a:lnTo>
                <a:lnTo>
                  <a:pt x="910" y="94"/>
                </a:lnTo>
                <a:lnTo>
                  <a:pt x="910" y="92"/>
                </a:lnTo>
                <a:lnTo>
                  <a:pt x="913" y="92"/>
                </a:lnTo>
                <a:lnTo>
                  <a:pt x="913" y="90"/>
                </a:lnTo>
                <a:lnTo>
                  <a:pt x="915" y="87"/>
                </a:lnTo>
                <a:lnTo>
                  <a:pt x="917" y="85"/>
                </a:lnTo>
                <a:lnTo>
                  <a:pt x="917" y="80"/>
                </a:lnTo>
                <a:lnTo>
                  <a:pt x="920" y="80"/>
                </a:lnTo>
                <a:lnTo>
                  <a:pt x="915" y="78"/>
                </a:lnTo>
                <a:lnTo>
                  <a:pt x="915" y="78"/>
                </a:lnTo>
                <a:close/>
              </a:path>
              <a:path w="1955" h="717">
                <a:moveTo>
                  <a:pt x="925" y="75"/>
                </a:moveTo>
                <a:lnTo>
                  <a:pt x="915" y="75"/>
                </a:lnTo>
                <a:lnTo>
                  <a:pt x="915" y="78"/>
                </a:lnTo>
                <a:lnTo>
                  <a:pt x="920" y="80"/>
                </a:lnTo>
                <a:lnTo>
                  <a:pt x="920" y="116"/>
                </a:lnTo>
                <a:lnTo>
                  <a:pt x="925" y="111"/>
                </a:lnTo>
                <a:lnTo>
                  <a:pt x="925" y="99"/>
                </a:lnTo>
                <a:lnTo>
                  <a:pt x="925" y="97"/>
                </a:lnTo>
                <a:lnTo>
                  <a:pt x="925" y="75"/>
                </a:lnTo>
                <a:lnTo>
                  <a:pt x="925" y="75"/>
                </a:lnTo>
                <a:close/>
              </a:path>
              <a:path w="1955" h="717">
                <a:moveTo>
                  <a:pt x="927" y="75"/>
                </a:moveTo>
                <a:lnTo>
                  <a:pt x="925" y="75"/>
                </a:lnTo>
                <a:lnTo>
                  <a:pt x="925" y="78"/>
                </a:lnTo>
                <a:lnTo>
                  <a:pt x="925" y="80"/>
                </a:lnTo>
                <a:lnTo>
                  <a:pt x="927" y="80"/>
                </a:lnTo>
                <a:lnTo>
                  <a:pt x="927" y="85"/>
                </a:lnTo>
                <a:lnTo>
                  <a:pt x="930" y="87"/>
                </a:lnTo>
                <a:lnTo>
                  <a:pt x="932" y="90"/>
                </a:lnTo>
                <a:lnTo>
                  <a:pt x="932" y="94"/>
                </a:lnTo>
                <a:lnTo>
                  <a:pt x="934" y="94"/>
                </a:lnTo>
                <a:lnTo>
                  <a:pt x="934" y="97"/>
                </a:lnTo>
                <a:lnTo>
                  <a:pt x="937" y="97"/>
                </a:lnTo>
                <a:lnTo>
                  <a:pt x="937" y="99"/>
                </a:lnTo>
                <a:lnTo>
                  <a:pt x="939" y="101"/>
                </a:lnTo>
                <a:lnTo>
                  <a:pt x="941" y="104"/>
                </a:lnTo>
                <a:lnTo>
                  <a:pt x="944" y="104"/>
                </a:lnTo>
                <a:lnTo>
                  <a:pt x="944" y="106"/>
                </a:lnTo>
                <a:lnTo>
                  <a:pt x="949" y="106"/>
                </a:lnTo>
                <a:lnTo>
                  <a:pt x="949" y="109"/>
                </a:lnTo>
                <a:lnTo>
                  <a:pt x="951" y="109"/>
                </a:lnTo>
                <a:lnTo>
                  <a:pt x="953" y="106"/>
                </a:lnTo>
                <a:lnTo>
                  <a:pt x="953" y="104"/>
                </a:lnTo>
                <a:lnTo>
                  <a:pt x="956" y="104"/>
                </a:lnTo>
                <a:lnTo>
                  <a:pt x="958" y="101"/>
                </a:lnTo>
                <a:lnTo>
                  <a:pt x="956" y="101"/>
                </a:lnTo>
                <a:lnTo>
                  <a:pt x="956" y="99"/>
                </a:lnTo>
                <a:lnTo>
                  <a:pt x="949" y="99"/>
                </a:lnTo>
                <a:lnTo>
                  <a:pt x="949" y="97"/>
                </a:lnTo>
                <a:lnTo>
                  <a:pt x="944" y="97"/>
                </a:lnTo>
                <a:lnTo>
                  <a:pt x="944" y="94"/>
                </a:lnTo>
                <a:lnTo>
                  <a:pt x="941" y="94"/>
                </a:lnTo>
                <a:lnTo>
                  <a:pt x="939" y="92"/>
                </a:lnTo>
                <a:lnTo>
                  <a:pt x="937" y="92"/>
                </a:lnTo>
                <a:lnTo>
                  <a:pt x="937" y="90"/>
                </a:lnTo>
                <a:lnTo>
                  <a:pt x="934" y="90"/>
                </a:lnTo>
                <a:lnTo>
                  <a:pt x="934" y="87"/>
                </a:lnTo>
                <a:lnTo>
                  <a:pt x="932" y="87"/>
                </a:lnTo>
                <a:lnTo>
                  <a:pt x="932" y="85"/>
                </a:lnTo>
                <a:lnTo>
                  <a:pt x="930" y="85"/>
                </a:lnTo>
                <a:lnTo>
                  <a:pt x="930" y="82"/>
                </a:lnTo>
                <a:lnTo>
                  <a:pt x="930" y="80"/>
                </a:lnTo>
                <a:lnTo>
                  <a:pt x="927" y="80"/>
                </a:lnTo>
                <a:lnTo>
                  <a:pt x="927" y="75"/>
                </a:lnTo>
                <a:lnTo>
                  <a:pt x="927" y="75"/>
                </a:lnTo>
                <a:close/>
              </a:path>
              <a:path w="1955" h="717">
                <a:moveTo>
                  <a:pt x="951" y="66"/>
                </a:moveTo>
                <a:lnTo>
                  <a:pt x="946" y="73"/>
                </a:lnTo>
                <a:lnTo>
                  <a:pt x="884" y="73"/>
                </a:lnTo>
                <a:lnTo>
                  <a:pt x="889" y="78"/>
                </a:lnTo>
                <a:lnTo>
                  <a:pt x="891" y="75"/>
                </a:lnTo>
                <a:lnTo>
                  <a:pt x="958" y="75"/>
                </a:lnTo>
                <a:lnTo>
                  <a:pt x="951" y="66"/>
                </a:lnTo>
                <a:lnTo>
                  <a:pt x="951" y="66"/>
                </a:lnTo>
                <a:close/>
              </a:path>
              <a:path w="1955" h="717">
                <a:moveTo>
                  <a:pt x="920" y="58"/>
                </a:moveTo>
                <a:lnTo>
                  <a:pt x="920" y="73"/>
                </a:lnTo>
                <a:lnTo>
                  <a:pt x="925" y="73"/>
                </a:lnTo>
                <a:lnTo>
                  <a:pt x="925" y="66"/>
                </a:lnTo>
                <a:lnTo>
                  <a:pt x="927" y="63"/>
                </a:lnTo>
                <a:lnTo>
                  <a:pt x="920" y="58"/>
                </a:lnTo>
                <a:lnTo>
                  <a:pt x="920" y="58"/>
                </a:lnTo>
                <a:close/>
              </a:path>
              <a:path w="1955" h="717">
                <a:moveTo>
                  <a:pt x="927" y="49"/>
                </a:moveTo>
                <a:lnTo>
                  <a:pt x="927" y="51"/>
                </a:lnTo>
                <a:lnTo>
                  <a:pt x="934" y="51"/>
                </a:lnTo>
                <a:lnTo>
                  <a:pt x="932" y="51"/>
                </a:lnTo>
                <a:lnTo>
                  <a:pt x="930" y="49"/>
                </a:lnTo>
                <a:lnTo>
                  <a:pt x="927" y="49"/>
                </a:lnTo>
                <a:lnTo>
                  <a:pt x="927" y="49"/>
                </a:lnTo>
                <a:close/>
              </a:path>
              <a:path w="1955" h="717">
                <a:moveTo>
                  <a:pt x="891" y="44"/>
                </a:moveTo>
                <a:lnTo>
                  <a:pt x="891" y="46"/>
                </a:lnTo>
                <a:lnTo>
                  <a:pt x="893" y="44"/>
                </a:lnTo>
                <a:lnTo>
                  <a:pt x="891" y="44"/>
                </a:lnTo>
                <a:lnTo>
                  <a:pt x="891" y="44"/>
                </a:lnTo>
                <a:close/>
              </a:path>
              <a:path w="1955" h="717">
                <a:moveTo>
                  <a:pt x="941" y="30"/>
                </a:moveTo>
                <a:lnTo>
                  <a:pt x="939" y="32"/>
                </a:lnTo>
                <a:lnTo>
                  <a:pt x="939" y="49"/>
                </a:lnTo>
                <a:lnTo>
                  <a:pt x="937" y="49"/>
                </a:lnTo>
                <a:lnTo>
                  <a:pt x="937" y="51"/>
                </a:lnTo>
                <a:lnTo>
                  <a:pt x="934" y="51"/>
                </a:lnTo>
                <a:lnTo>
                  <a:pt x="927" y="51"/>
                </a:lnTo>
                <a:lnTo>
                  <a:pt x="930" y="51"/>
                </a:lnTo>
                <a:lnTo>
                  <a:pt x="930" y="53"/>
                </a:lnTo>
                <a:lnTo>
                  <a:pt x="932" y="53"/>
                </a:lnTo>
                <a:lnTo>
                  <a:pt x="932" y="56"/>
                </a:lnTo>
                <a:lnTo>
                  <a:pt x="934" y="58"/>
                </a:lnTo>
                <a:lnTo>
                  <a:pt x="934" y="61"/>
                </a:lnTo>
                <a:lnTo>
                  <a:pt x="937" y="61"/>
                </a:lnTo>
                <a:lnTo>
                  <a:pt x="937" y="58"/>
                </a:lnTo>
                <a:lnTo>
                  <a:pt x="939" y="58"/>
                </a:lnTo>
                <a:lnTo>
                  <a:pt x="939" y="56"/>
                </a:lnTo>
                <a:lnTo>
                  <a:pt x="941" y="56"/>
                </a:lnTo>
                <a:lnTo>
                  <a:pt x="941" y="53"/>
                </a:lnTo>
                <a:lnTo>
                  <a:pt x="941" y="53"/>
                </a:lnTo>
                <a:lnTo>
                  <a:pt x="941" y="49"/>
                </a:lnTo>
                <a:lnTo>
                  <a:pt x="944" y="46"/>
                </a:lnTo>
                <a:lnTo>
                  <a:pt x="944" y="30"/>
                </a:lnTo>
                <a:lnTo>
                  <a:pt x="941" y="30"/>
                </a:lnTo>
                <a:lnTo>
                  <a:pt x="941" y="30"/>
                </a:lnTo>
                <a:close/>
              </a:path>
              <a:path w="1955" h="717">
                <a:moveTo>
                  <a:pt x="917" y="22"/>
                </a:moveTo>
                <a:lnTo>
                  <a:pt x="915" y="22"/>
                </a:lnTo>
                <a:lnTo>
                  <a:pt x="915" y="27"/>
                </a:lnTo>
                <a:lnTo>
                  <a:pt x="915" y="30"/>
                </a:lnTo>
                <a:lnTo>
                  <a:pt x="913" y="30"/>
                </a:lnTo>
                <a:lnTo>
                  <a:pt x="913" y="34"/>
                </a:lnTo>
                <a:lnTo>
                  <a:pt x="910" y="37"/>
                </a:lnTo>
                <a:lnTo>
                  <a:pt x="910" y="41"/>
                </a:lnTo>
                <a:lnTo>
                  <a:pt x="913" y="41"/>
                </a:lnTo>
                <a:lnTo>
                  <a:pt x="915" y="39"/>
                </a:lnTo>
                <a:lnTo>
                  <a:pt x="915" y="37"/>
                </a:lnTo>
                <a:lnTo>
                  <a:pt x="917" y="37"/>
                </a:lnTo>
                <a:lnTo>
                  <a:pt x="917" y="22"/>
                </a:lnTo>
                <a:lnTo>
                  <a:pt x="917" y="22"/>
                </a:lnTo>
                <a:close/>
              </a:path>
              <a:path w="1955" h="717">
                <a:moveTo>
                  <a:pt x="889" y="18"/>
                </a:moveTo>
                <a:lnTo>
                  <a:pt x="886" y="20"/>
                </a:lnTo>
                <a:lnTo>
                  <a:pt x="889" y="20"/>
                </a:lnTo>
                <a:lnTo>
                  <a:pt x="889" y="22"/>
                </a:lnTo>
                <a:lnTo>
                  <a:pt x="891" y="25"/>
                </a:lnTo>
                <a:lnTo>
                  <a:pt x="893" y="27"/>
                </a:lnTo>
                <a:lnTo>
                  <a:pt x="893" y="32"/>
                </a:lnTo>
                <a:lnTo>
                  <a:pt x="896" y="34"/>
                </a:lnTo>
                <a:lnTo>
                  <a:pt x="896" y="32"/>
                </a:lnTo>
                <a:lnTo>
                  <a:pt x="898" y="30"/>
                </a:lnTo>
                <a:lnTo>
                  <a:pt x="898" y="27"/>
                </a:lnTo>
                <a:lnTo>
                  <a:pt x="896" y="22"/>
                </a:lnTo>
                <a:lnTo>
                  <a:pt x="893" y="22"/>
                </a:lnTo>
                <a:lnTo>
                  <a:pt x="893" y="20"/>
                </a:lnTo>
                <a:lnTo>
                  <a:pt x="891" y="20"/>
                </a:lnTo>
                <a:lnTo>
                  <a:pt x="889" y="18"/>
                </a:lnTo>
                <a:lnTo>
                  <a:pt x="889" y="18"/>
                </a:lnTo>
                <a:close/>
              </a:path>
              <a:path w="1955" h="717">
                <a:moveTo>
                  <a:pt x="908" y="18"/>
                </a:moveTo>
                <a:lnTo>
                  <a:pt x="908" y="20"/>
                </a:lnTo>
                <a:lnTo>
                  <a:pt x="905" y="25"/>
                </a:lnTo>
                <a:lnTo>
                  <a:pt x="905" y="30"/>
                </a:lnTo>
                <a:lnTo>
                  <a:pt x="903" y="32"/>
                </a:lnTo>
                <a:lnTo>
                  <a:pt x="903" y="34"/>
                </a:lnTo>
                <a:lnTo>
                  <a:pt x="901" y="37"/>
                </a:lnTo>
                <a:lnTo>
                  <a:pt x="901" y="41"/>
                </a:lnTo>
                <a:lnTo>
                  <a:pt x="898" y="41"/>
                </a:lnTo>
                <a:lnTo>
                  <a:pt x="898" y="44"/>
                </a:lnTo>
                <a:lnTo>
                  <a:pt x="896" y="44"/>
                </a:lnTo>
                <a:lnTo>
                  <a:pt x="893" y="44"/>
                </a:lnTo>
                <a:lnTo>
                  <a:pt x="891" y="46"/>
                </a:lnTo>
                <a:lnTo>
                  <a:pt x="893" y="46"/>
                </a:lnTo>
                <a:lnTo>
                  <a:pt x="893" y="49"/>
                </a:lnTo>
                <a:lnTo>
                  <a:pt x="896" y="49"/>
                </a:lnTo>
                <a:lnTo>
                  <a:pt x="896" y="51"/>
                </a:lnTo>
                <a:lnTo>
                  <a:pt x="896" y="56"/>
                </a:lnTo>
                <a:lnTo>
                  <a:pt x="896" y="58"/>
                </a:lnTo>
                <a:lnTo>
                  <a:pt x="893" y="61"/>
                </a:lnTo>
                <a:lnTo>
                  <a:pt x="893" y="63"/>
                </a:lnTo>
                <a:lnTo>
                  <a:pt x="896" y="66"/>
                </a:lnTo>
                <a:lnTo>
                  <a:pt x="896" y="68"/>
                </a:lnTo>
                <a:lnTo>
                  <a:pt x="898" y="68"/>
                </a:lnTo>
                <a:lnTo>
                  <a:pt x="901" y="68"/>
                </a:lnTo>
                <a:lnTo>
                  <a:pt x="901" y="66"/>
                </a:lnTo>
                <a:lnTo>
                  <a:pt x="901" y="46"/>
                </a:lnTo>
                <a:lnTo>
                  <a:pt x="903" y="44"/>
                </a:lnTo>
                <a:lnTo>
                  <a:pt x="903" y="39"/>
                </a:lnTo>
                <a:lnTo>
                  <a:pt x="905" y="34"/>
                </a:lnTo>
                <a:lnTo>
                  <a:pt x="905" y="30"/>
                </a:lnTo>
                <a:lnTo>
                  <a:pt x="908" y="27"/>
                </a:lnTo>
                <a:lnTo>
                  <a:pt x="908" y="22"/>
                </a:lnTo>
                <a:lnTo>
                  <a:pt x="910" y="18"/>
                </a:lnTo>
                <a:lnTo>
                  <a:pt x="908" y="18"/>
                </a:lnTo>
                <a:lnTo>
                  <a:pt x="908" y="18"/>
                </a:lnTo>
                <a:close/>
              </a:path>
              <a:path w="1955" h="717">
                <a:moveTo>
                  <a:pt x="927" y="13"/>
                </a:moveTo>
                <a:lnTo>
                  <a:pt x="925" y="13"/>
                </a:lnTo>
                <a:lnTo>
                  <a:pt x="925" y="18"/>
                </a:lnTo>
                <a:lnTo>
                  <a:pt x="925" y="30"/>
                </a:lnTo>
                <a:lnTo>
                  <a:pt x="922" y="32"/>
                </a:lnTo>
                <a:lnTo>
                  <a:pt x="922" y="39"/>
                </a:lnTo>
                <a:lnTo>
                  <a:pt x="920" y="41"/>
                </a:lnTo>
                <a:lnTo>
                  <a:pt x="920" y="44"/>
                </a:lnTo>
                <a:lnTo>
                  <a:pt x="917" y="46"/>
                </a:lnTo>
                <a:lnTo>
                  <a:pt x="917" y="51"/>
                </a:lnTo>
                <a:lnTo>
                  <a:pt x="915" y="51"/>
                </a:lnTo>
                <a:lnTo>
                  <a:pt x="915" y="53"/>
                </a:lnTo>
                <a:lnTo>
                  <a:pt x="913" y="56"/>
                </a:lnTo>
                <a:lnTo>
                  <a:pt x="910" y="58"/>
                </a:lnTo>
                <a:lnTo>
                  <a:pt x="908" y="58"/>
                </a:lnTo>
                <a:lnTo>
                  <a:pt x="908" y="61"/>
                </a:lnTo>
                <a:lnTo>
                  <a:pt x="905" y="63"/>
                </a:lnTo>
                <a:lnTo>
                  <a:pt x="903" y="63"/>
                </a:lnTo>
                <a:lnTo>
                  <a:pt x="905" y="66"/>
                </a:lnTo>
                <a:lnTo>
                  <a:pt x="905" y="63"/>
                </a:lnTo>
                <a:lnTo>
                  <a:pt x="908" y="63"/>
                </a:lnTo>
                <a:lnTo>
                  <a:pt x="910" y="63"/>
                </a:lnTo>
                <a:lnTo>
                  <a:pt x="910" y="61"/>
                </a:lnTo>
                <a:lnTo>
                  <a:pt x="913" y="61"/>
                </a:lnTo>
                <a:lnTo>
                  <a:pt x="915" y="58"/>
                </a:lnTo>
                <a:lnTo>
                  <a:pt x="917" y="56"/>
                </a:lnTo>
                <a:lnTo>
                  <a:pt x="917" y="53"/>
                </a:lnTo>
                <a:lnTo>
                  <a:pt x="920" y="53"/>
                </a:lnTo>
                <a:lnTo>
                  <a:pt x="920" y="51"/>
                </a:lnTo>
                <a:lnTo>
                  <a:pt x="922" y="49"/>
                </a:lnTo>
                <a:lnTo>
                  <a:pt x="922" y="46"/>
                </a:lnTo>
                <a:lnTo>
                  <a:pt x="925" y="46"/>
                </a:lnTo>
                <a:lnTo>
                  <a:pt x="925" y="39"/>
                </a:lnTo>
                <a:lnTo>
                  <a:pt x="927" y="37"/>
                </a:lnTo>
                <a:lnTo>
                  <a:pt x="927" y="30"/>
                </a:lnTo>
                <a:lnTo>
                  <a:pt x="930" y="27"/>
                </a:lnTo>
                <a:lnTo>
                  <a:pt x="930" y="13"/>
                </a:lnTo>
                <a:lnTo>
                  <a:pt x="941" y="13"/>
                </a:lnTo>
                <a:lnTo>
                  <a:pt x="927" y="13"/>
                </a:lnTo>
                <a:lnTo>
                  <a:pt x="927" y="13"/>
                </a:lnTo>
                <a:close/>
              </a:path>
              <a:path w="1955" h="717">
                <a:moveTo>
                  <a:pt x="949" y="10"/>
                </a:moveTo>
                <a:lnTo>
                  <a:pt x="927" y="13"/>
                </a:lnTo>
                <a:lnTo>
                  <a:pt x="941" y="13"/>
                </a:lnTo>
                <a:lnTo>
                  <a:pt x="941" y="18"/>
                </a:lnTo>
                <a:lnTo>
                  <a:pt x="941" y="30"/>
                </a:lnTo>
                <a:lnTo>
                  <a:pt x="944" y="30"/>
                </a:lnTo>
                <a:lnTo>
                  <a:pt x="946" y="32"/>
                </a:lnTo>
                <a:lnTo>
                  <a:pt x="946" y="34"/>
                </a:lnTo>
                <a:lnTo>
                  <a:pt x="949" y="34"/>
                </a:lnTo>
                <a:lnTo>
                  <a:pt x="949" y="37"/>
                </a:lnTo>
                <a:lnTo>
                  <a:pt x="951" y="39"/>
                </a:lnTo>
                <a:lnTo>
                  <a:pt x="951" y="46"/>
                </a:lnTo>
                <a:lnTo>
                  <a:pt x="953" y="46"/>
                </a:lnTo>
                <a:lnTo>
                  <a:pt x="953" y="49"/>
                </a:lnTo>
                <a:lnTo>
                  <a:pt x="956" y="46"/>
                </a:lnTo>
                <a:lnTo>
                  <a:pt x="956" y="41"/>
                </a:lnTo>
                <a:lnTo>
                  <a:pt x="956" y="41"/>
                </a:lnTo>
                <a:lnTo>
                  <a:pt x="956" y="37"/>
                </a:lnTo>
                <a:lnTo>
                  <a:pt x="953" y="34"/>
                </a:lnTo>
                <a:lnTo>
                  <a:pt x="951" y="32"/>
                </a:lnTo>
                <a:lnTo>
                  <a:pt x="949" y="30"/>
                </a:lnTo>
                <a:lnTo>
                  <a:pt x="946" y="30"/>
                </a:lnTo>
                <a:lnTo>
                  <a:pt x="944" y="27"/>
                </a:lnTo>
                <a:lnTo>
                  <a:pt x="946" y="13"/>
                </a:lnTo>
                <a:lnTo>
                  <a:pt x="949" y="10"/>
                </a:lnTo>
                <a:lnTo>
                  <a:pt x="949" y="10"/>
                </a:lnTo>
                <a:close/>
              </a:path>
              <a:path w="1955" h="717">
                <a:moveTo>
                  <a:pt x="944" y="6"/>
                </a:moveTo>
                <a:lnTo>
                  <a:pt x="941" y="8"/>
                </a:lnTo>
                <a:lnTo>
                  <a:pt x="910" y="8"/>
                </a:lnTo>
                <a:lnTo>
                  <a:pt x="913" y="13"/>
                </a:lnTo>
                <a:lnTo>
                  <a:pt x="927" y="13"/>
                </a:lnTo>
                <a:lnTo>
                  <a:pt x="949" y="10"/>
                </a:lnTo>
                <a:lnTo>
                  <a:pt x="944" y="6"/>
                </a:lnTo>
                <a:lnTo>
                  <a:pt x="944" y="6"/>
                </a:lnTo>
                <a:close/>
              </a:path>
              <a:path w="1955" h="717">
                <a:moveTo>
                  <a:pt x="896" y="3"/>
                </a:moveTo>
                <a:lnTo>
                  <a:pt x="896" y="6"/>
                </a:lnTo>
                <a:lnTo>
                  <a:pt x="898" y="8"/>
                </a:lnTo>
                <a:lnTo>
                  <a:pt x="898" y="10"/>
                </a:lnTo>
                <a:lnTo>
                  <a:pt x="901" y="13"/>
                </a:lnTo>
                <a:lnTo>
                  <a:pt x="901" y="15"/>
                </a:lnTo>
                <a:lnTo>
                  <a:pt x="903" y="18"/>
                </a:lnTo>
                <a:lnTo>
                  <a:pt x="903" y="20"/>
                </a:lnTo>
                <a:lnTo>
                  <a:pt x="903" y="15"/>
                </a:lnTo>
                <a:lnTo>
                  <a:pt x="905" y="15"/>
                </a:lnTo>
                <a:lnTo>
                  <a:pt x="905" y="13"/>
                </a:lnTo>
                <a:lnTo>
                  <a:pt x="905" y="10"/>
                </a:lnTo>
                <a:lnTo>
                  <a:pt x="903" y="8"/>
                </a:lnTo>
                <a:lnTo>
                  <a:pt x="901" y="6"/>
                </a:lnTo>
                <a:lnTo>
                  <a:pt x="898" y="3"/>
                </a:lnTo>
                <a:lnTo>
                  <a:pt x="896" y="3"/>
                </a:lnTo>
                <a:lnTo>
                  <a:pt x="896" y="3"/>
                </a:lnTo>
                <a:close/>
              </a:path>
              <a:path w="1955" h="717">
                <a:moveTo>
                  <a:pt x="1030" y="92"/>
                </a:moveTo>
                <a:lnTo>
                  <a:pt x="1025" y="99"/>
                </a:lnTo>
                <a:lnTo>
                  <a:pt x="965" y="99"/>
                </a:lnTo>
                <a:lnTo>
                  <a:pt x="968" y="104"/>
                </a:lnTo>
                <a:lnTo>
                  <a:pt x="1037" y="104"/>
                </a:lnTo>
                <a:lnTo>
                  <a:pt x="1030" y="92"/>
                </a:lnTo>
                <a:lnTo>
                  <a:pt x="1030" y="92"/>
                </a:lnTo>
                <a:close/>
              </a:path>
              <a:path w="1955" h="717">
                <a:moveTo>
                  <a:pt x="1004" y="99"/>
                </a:moveTo>
                <a:lnTo>
                  <a:pt x="1004" y="22"/>
                </a:lnTo>
                <a:lnTo>
                  <a:pt x="999" y="22"/>
                </a:lnTo>
                <a:lnTo>
                  <a:pt x="999" y="99"/>
                </a:lnTo>
                <a:lnTo>
                  <a:pt x="1004" y="99"/>
                </a:lnTo>
                <a:close/>
              </a:path>
              <a:path w="1955" h="717">
                <a:moveTo>
                  <a:pt x="1028" y="10"/>
                </a:moveTo>
                <a:lnTo>
                  <a:pt x="1023" y="18"/>
                </a:lnTo>
                <a:lnTo>
                  <a:pt x="970" y="18"/>
                </a:lnTo>
                <a:lnTo>
                  <a:pt x="973" y="22"/>
                </a:lnTo>
                <a:lnTo>
                  <a:pt x="1033" y="22"/>
                </a:lnTo>
                <a:lnTo>
                  <a:pt x="1028" y="10"/>
                </a:lnTo>
                <a:lnTo>
                  <a:pt x="1028" y="10"/>
                </a:lnTo>
                <a:close/>
              </a:path>
              <a:path w="1955" h="717">
                <a:moveTo>
                  <a:pt x="1114" y="99"/>
                </a:moveTo>
                <a:lnTo>
                  <a:pt x="1112" y="104"/>
                </a:lnTo>
                <a:lnTo>
                  <a:pt x="1071" y="104"/>
                </a:lnTo>
                <a:lnTo>
                  <a:pt x="1073" y="109"/>
                </a:lnTo>
                <a:lnTo>
                  <a:pt x="1078" y="109"/>
                </a:lnTo>
                <a:lnTo>
                  <a:pt x="1081" y="106"/>
                </a:lnTo>
                <a:lnTo>
                  <a:pt x="1119" y="106"/>
                </a:lnTo>
                <a:lnTo>
                  <a:pt x="1114" y="99"/>
                </a:lnTo>
                <a:lnTo>
                  <a:pt x="1114" y="99"/>
                </a:lnTo>
                <a:close/>
              </a:path>
              <a:path w="1955" h="717">
                <a:moveTo>
                  <a:pt x="1097" y="104"/>
                </a:moveTo>
                <a:lnTo>
                  <a:pt x="1097" y="82"/>
                </a:lnTo>
                <a:lnTo>
                  <a:pt x="1095" y="82"/>
                </a:lnTo>
                <a:lnTo>
                  <a:pt x="1095" y="104"/>
                </a:lnTo>
                <a:lnTo>
                  <a:pt x="1097" y="104"/>
                </a:lnTo>
                <a:close/>
              </a:path>
              <a:path w="1955" h="717">
                <a:moveTo>
                  <a:pt x="1112" y="75"/>
                </a:moveTo>
                <a:lnTo>
                  <a:pt x="1107" y="80"/>
                </a:lnTo>
                <a:lnTo>
                  <a:pt x="1078" y="80"/>
                </a:lnTo>
                <a:lnTo>
                  <a:pt x="1081" y="85"/>
                </a:lnTo>
                <a:lnTo>
                  <a:pt x="1083" y="82"/>
                </a:lnTo>
                <a:lnTo>
                  <a:pt x="1117" y="82"/>
                </a:lnTo>
                <a:lnTo>
                  <a:pt x="1112" y="75"/>
                </a:lnTo>
                <a:lnTo>
                  <a:pt x="1112" y="75"/>
                </a:lnTo>
                <a:close/>
              </a:path>
              <a:path w="1955" h="717">
                <a:moveTo>
                  <a:pt x="1097" y="80"/>
                </a:moveTo>
                <a:lnTo>
                  <a:pt x="1097" y="58"/>
                </a:lnTo>
                <a:lnTo>
                  <a:pt x="1095" y="58"/>
                </a:lnTo>
                <a:lnTo>
                  <a:pt x="1095" y="80"/>
                </a:lnTo>
                <a:lnTo>
                  <a:pt x="1097" y="80"/>
                </a:lnTo>
                <a:close/>
              </a:path>
              <a:path w="1955" h="717">
                <a:moveTo>
                  <a:pt x="1057" y="58"/>
                </a:moveTo>
                <a:lnTo>
                  <a:pt x="1057" y="63"/>
                </a:lnTo>
                <a:lnTo>
                  <a:pt x="1054" y="66"/>
                </a:lnTo>
                <a:lnTo>
                  <a:pt x="1054" y="73"/>
                </a:lnTo>
                <a:lnTo>
                  <a:pt x="1052" y="75"/>
                </a:lnTo>
                <a:lnTo>
                  <a:pt x="1052" y="80"/>
                </a:lnTo>
                <a:lnTo>
                  <a:pt x="1050" y="80"/>
                </a:lnTo>
                <a:lnTo>
                  <a:pt x="1050" y="85"/>
                </a:lnTo>
                <a:lnTo>
                  <a:pt x="1047" y="87"/>
                </a:lnTo>
                <a:lnTo>
                  <a:pt x="1047" y="92"/>
                </a:lnTo>
                <a:lnTo>
                  <a:pt x="1045" y="94"/>
                </a:lnTo>
                <a:lnTo>
                  <a:pt x="1047" y="97"/>
                </a:lnTo>
                <a:lnTo>
                  <a:pt x="1047" y="92"/>
                </a:lnTo>
                <a:lnTo>
                  <a:pt x="1050" y="92"/>
                </a:lnTo>
                <a:lnTo>
                  <a:pt x="1050" y="90"/>
                </a:lnTo>
                <a:lnTo>
                  <a:pt x="1052" y="87"/>
                </a:lnTo>
                <a:lnTo>
                  <a:pt x="1052" y="82"/>
                </a:lnTo>
                <a:lnTo>
                  <a:pt x="1054" y="82"/>
                </a:lnTo>
                <a:lnTo>
                  <a:pt x="1054" y="78"/>
                </a:lnTo>
                <a:lnTo>
                  <a:pt x="1057" y="75"/>
                </a:lnTo>
                <a:lnTo>
                  <a:pt x="1057" y="70"/>
                </a:lnTo>
                <a:lnTo>
                  <a:pt x="1059" y="68"/>
                </a:lnTo>
                <a:lnTo>
                  <a:pt x="1059" y="61"/>
                </a:lnTo>
                <a:lnTo>
                  <a:pt x="1061" y="58"/>
                </a:lnTo>
                <a:lnTo>
                  <a:pt x="1057" y="58"/>
                </a:lnTo>
                <a:lnTo>
                  <a:pt x="1057" y="58"/>
                </a:lnTo>
                <a:close/>
              </a:path>
              <a:path w="1955" h="717">
                <a:moveTo>
                  <a:pt x="1066" y="51"/>
                </a:moveTo>
                <a:lnTo>
                  <a:pt x="1064" y="53"/>
                </a:lnTo>
                <a:lnTo>
                  <a:pt x="1066" y="53"/>
                </a:lnTo>
                <a:lnTo>
                  <a:pt x="1066" y="56"/>
                </a:lnTo>
                <a:lnTo>
                  <a:pt x="1069" y="58"/>
                </a:lnTo>
                <a:lnTo>
                  <a:pt x="1069" y="61"/>
                </a:lnTo>
                <a:lnTo>
                  <a:pt x="1071" y="63"/>
                </a:lnTo>
                <a:lnTo>
                  <a:pt x="1071" y="68"/>
                </a:lnTo>
                <a:lnTo>
                  <a:pt x="1073" y="70"/>
                </a:lnTo>
                <a:lnTo>
                  <a:pt x="1076" y="68"/>
                </a:lnTo>
                <a:lnTo>
                  <a:pt x="1076" y="61"/>
                </a:lnTo>
                <a:lnTo>
                  <a:pt x="1073" y="58"/>
                </a:lnTo>
                <a:lnTo>
                  <a:pt x="1073" y="56"/>
                </a:lnTo>
                <a:lnTo>
                  <a:pt x="1071" y="56"/>
                </a:lnTo>
                <a:lnTo>
                  <a:pt x="1071" y="53"/>
                </a:lnTo>
                <a:lnTo>
                  <a:pt x="1069" y="53"/>
                </a:lnTo>
                <a:lnTo>
                  <a:pt x="1066" y="51"/>
                </a:lnTo>
                <a:lnTo>
                  <a:pt x="1066" y="51"/>
                </a:lnTo>
                <a:close/>
              </a:path>
              <a:path w="1955" h="717">
                <a:moveTo>
                  <a:pt x="1112" y="51"/>
                </a:moveTo>
                <a:lnTo>
                  <a:pt x="1110" y="56"/>
                </a:lnTo>
                <a:lnTo>
                  <a:pt x="1076" y="56"/>
                </a:lnTo>
                <a:lnTo>
                  <a:pt x="1078" y="61"/>
                </a:lnTo>
                <a:lnTo>
                  <a:pt x="1081" y="61"/>
                </a:lnTo>
                <a:lnTo>
                  <a:pt x="1083" y="58"/>
                </a:lnTo>
                <a:lnTo>
                  <a:pt x="1117" y="58"/>
                </a:lnTo>
                <a:lnTo>
                  <a:pt x="1112" y="51"/>
                </a:lnTo>
                <a:lnTo>
                  <a:pt x="1112" y="51"/>
                </a:lnTo>
                <a:close/>
              </a:path>
              <a:path w="1955" h="717">
                <a:moveTo>
                  <a:pt x="1064" y="41"/>
                </a:moveTo>
                <a:lnTo>
                  <a:pt x="1059" y="41"/>
                </a:lnTo>
                <a:lnTo>
                  <a:pt x="1059" y="44"/>
                </a:lnTo>
                <a:lnTo>
                  <a:pt x="1059" y="53"/>
                </a:lnTo>
                <a:lnTo>
                  <a:pt x="1057" y="56"/>
                </a:lnTo>
                <a:lnTo>
                  <a:pt x="1057" y="58"/>
                </a:lnTo>
                <a:lnTo>
                  <a:pt x="1061" y="58"/>
                </a:lnTo>
                <a:lnTo>
                  <a:pt x="1061" y="99"/>
                </a:lnTo>
                <a:lnTo>
                  <a:pt x="1061" y="101"/>
                </a:lnTo>
                <a:lnTo>
                  <a:pt x="1061" y="113"/>
                </a:lnTo>
                <a:lnTo>
                  <a:pt x="1066" y="111"/>
                </a:lnTo>
                <a:lnTo>
                  <a:pt x="1066" y="104"/>
                </a:lnTo>
                <a:lnTo>
                  <a:pt x="1064" y="104"/>
                </a:lnTo>
                <a:lnTo>
                  <a:pt x="1064" y="53"/>
                </a:lnTo>
                <a:lnTo>
                  <a:pt x="1066" y="51"/>
                </a:lnTo>
                <a:lnTo>
                  <a:pt x="1064" y="51"/>
                </a:lnTo>
                <a:lnTo>
                  <a:pt x="1064" y="41"/>
                </a:lnTo>
                <a:lnTo>
                  <a:pt x="1064" y="41"/>
                </a:lnTo>
                <a:close/>
              </a:path>
              <a:path w="1955" h="717">
                <a:moveTo>
                  <a:pt x="1112" y="41"/>
                </a:moveTo>
                <a:lnTo>
                  <a:pt x="1110" y="41"/>
                </a:lnTo>
                <a:lnTo>
                  <a:pt x="1110" y="46"/>
                </a:lnTo>
                <a:lnTo>
                  <a:pt x="1112" y="44"/>
                </a:lnTo>
                <a:lnTo>
                  <a:pt x="1112" y="41"/>
                </a:lnTo>
                <a:lnTo>
                  <a:pt x="1112" y="41"/>
                </a:lnTo>
                <a:close/>
              </a:path>
              <a:path w="1955" h="717">
                <a:moveTo>
                  <a:pt x="1073" y="32"/>
                </a:moveTo>
                <a:lnTo>
                  <a:pt x="1069" y="39"/>
                </a:lnTo>
                <a:lnTo>
                  <a:pt x="1045" y="39"/>
                </a:lnTo>
                <a:lnTo>
                  <a:pt x="1047" y="44"/>
                </a:lnTo>
                <a:lnTo>
                  <a:pt x="1050" y="41"/>
                </a:lnTo>
                <a:lnTo>
                  <a:pt x="1078" y="41"/>
                </a:lnTo>
                <a:lnTo>
                  <a:pt x="1073" y="32"/>
                </a:lnTo>
                <a:lnTo>
                  <a:pt x="1073" y="32"/>
                </a:lnTo>
                <a:close/>
              </a:path>
              <a:path w="1955" h="717">
                <a:moveTo>
                  <a:pt x="1050" y="15"/>
                </a:moveTo>
                <a:lnTo>
                  <a:pt x="1047" y="15"/>
                </a:lnTo>
                <a:lnTo>
                  <a:pt x="1047" y="18"/>
                </a:lnTo>
                <a:lnTo>
                  <a:pt x="1054" y="18"/>
                </a:lnTo>
                <a:lnTo>
                  <a:pt x="1057" y="15"/>
                </a:lnTo>
                <a:lnTo>
                  <a:pt x="1061" y="15"/>
                </a:lnTo>
                <a:lnTo>
                  <a:pt x="1050" y="15"/>
                </a:lnTo>
                <a:lnTo>
                  <a:pt x="1050" y="15"/>
                </a:lnTo>
                <a:close/>
              </a:path>
              <a:path w="1955" h="717">
                <a:moveTo>
                  <a:pt x="1114" y="13"/>
                </a:moveTo>
                <a:lnTo>
                  <a:pt x="1110" y="13"/>
                </a:lnTo>
                <a:lnTo>
                  <a:pt x="1110" y="39"/>
                </a:lnTo>
                <a:lnTo>
                  <a:pt x="1085" y="39"/>
                </a:lnTo>
                <a:lnTo>
                  <a:pt x="1112" y="39"/>
                </a:lnTo>
                <a:lnTo>
                  <a:pt x="1112" y="15"/>
                </a:lnTo>
                <a:lnTo>
                  <a:pt x="1114" y="13"/>
                </a:lnTo>
                <a:lnTo>
                  <a:pt x="1114" y="13"/>
                </a:lnTo>
                <a:close/>
              </a:path>
              <a:path w="1955" h="717">
                <a:moveTo>
                  <a:pt x="1081" y="6"/>
                </a:moveTo>
                <a:lnTo>
                  <a:pt x="1081" y="13"/>
                </a:lnTo>
                <a:lnTo>
                  <a:pt x="1085" y="10"/>
                </a:lnTo>
                <a:lnTo>
                  <a:pt x="1081" y="6"/>
                </a:lnTo>
                <a:lnTo>
                  <a:pt x="1081" y="6"/>
                </a:lnTo>
                <a:close/>
              </a:path>
              <a:path w="1955" h="717">
                <a:moveTo>
                  <a:pt x="1112" y="6"/>
                </a:moveTo>
                <a:lnTo>
                  <a:pt x="1107" y="10"/>
                </a:lnTo>
                <a:lnTo>
                  <a:pt x="1085" y="10"/>
                </a:lnTo>
                <a:lnTo>
                  <a:pt x="1081" y="13"/>
                </a:lnTo>
                <a:lnTo>
                  <a:pt x="1081" y="49"/>
                </a:lnTo>
                <a:lnTo>
                  <a:pt x="1085" y="46"/>
                </a:lnTo>
                <a:lnTo>
                  <a:pt x="1085" y="41"/>
                </a:lnTo>
                <a:lnTo>
                  <a:pt x="1110" y="41"/>
                </a:lnTo>
                <a:lnTo>
                  <a:pt x="1112" y="41"/>
                </a:lnTo>
                <a:lnTo>
                  <a:pt x="1112" y="39"/>
                </a:lnTo>
                <a:lnTo>
                  <a:pt x="1085" y="39"/>
                </a:lnTo>
                <a:lnTo>
                  <a:pt x="1085" y="13"/>
                </a:lnTo>
                <a:lnTo>
                  <a:pt x="1110" y="13"/>
                </a:lnTo>
                <a:lnTo>
                  <a:pt x="1114" y="13"/>
                </a:lnTo>
                <a:lnTo>
                  <a:pt x="1112" y="6"/>
                </a:lnTo>
                <a:lnTo>
                  <a:pt x="1112" y="6"/>
                </a:lnTo>
                <a:close/>
              </a:path>
              <a:path w="1955" h="717">
                <a:moveTo>
                  <a:pt x="1071" y="3"/>
                </a:moveTo>
                <a:lnTo>
                  <a:pt x="1071" y="6"/>
                </a:lnTo>
                <a:lnTo>
                  <a:pt x="1069" y="6"/>
                </a:lnTo>
                <a:lnTo>
                  <a:pt x="1066" y="8"/>
                </a:lnTo>
                <a:lnTo>
                  <a:pt x="1064" y="10"/>
                </a:lnTo>
                <a:lnTo>
                  <a:pt x="1059" y="10"/>
                </a:lnTo>
                <a:lnTo>
                  <a:pt x="1059" y="13"/>
                </a:lnTo>
                <a:lnTo>
                  <a:pt x="1054" y="13"/>
                </a:lnTo>
                <a:lnTo>
                  <a:pt x="1054" y="15"/>
                </a:lnTo>
                <a:lnTo>
                  <a:pt x="1050" y="15"/>
                </a:lnTo>
                <a:lnTo>
                  <a:pt x="1061" y="15"/>
                </a:lnTo>
                <a:lnTo>
                  <a:pt x="1061" y="39"/>
                </a:lnTo>
                <a:lnTo>
                  <a:pt x="1064" y="39"/>
                </a:lnTo>
                <a:lnTo>
                  <a:pt x="1064" y="15"/>
                </a:lnTo>
                <a:lnTo>
                  <a:pt x="1066" y="15"/>
                </a:lnTo>
                <a:lnTo>
                  <a:pt x="1066" y="13"/>
                </a:lnTo>
                <a:lnTo>
                  <a:pt x="1069" y="13"/>
                </a:lnTo>
                <a:lnTo>
                  <a:pt x="1073" y="13"/>
                </a:lnTo>
                <a:lnTo>
                  <a:pt x="1073" y="13"/>
                </a:lnTo>
                <a:lnTo>
                  <a:pt x="1076" y="13"/>
                </a:lnTo>
                <a:lnTo>
                  <a:pt x="1071" y="3"/>
                </a:lnTo>
                <a:lnTo>
                  <a:pt x="1071" y="3"/>
                </a:lnTo>
                <a:close/>
              </a:path>
              <a:path w="1955" h="717">
                <a:moveTo>
                  <a:pt x="1131" y="75"/>
                </a:moveTo>
                <a:lnTo>
                  <a:pt x="1131" y="78"/>
                </a:lnTo>
                <a:lnTo>
                  <a:pt x="1133" y="80"/>
                </a:lnTo>
                <a:lnTo>
                  <a:pt x="1136" y="82"/>
                </a:lnTo>
                <a:lnTo>
                  <a:pt x="1138" y="85"/>
                </a:lnTo>
                <a:lnTo>
                  <a:pt x="1141" y="87"/>
                </a:lnTo>
                <a:lnTo>
                  <a:pt x="1141" y="92"/>
                </a:lnTo>
                <a:lnTo>
                  <a:pt x="1143" y="92"/>
                </a:lnTo>
                <a:lnTo>
                  <a:pt x="1143" y="99"/>
                </a:lnTo>
                <a:lnTo>
                  <a:pt x="1145" y="101"/>
                </a:lnTo>
                <a:lnTo>
                  <a:pt x="1145" y="104"/>
                </a:lnTo>
                <a:lnTo>
                  <a:pt x="1148" y="104"/>
                </a:lnTo>
                <a:lnTo>
                  <a:pt x="1150" y="101"/>
                </a:lnTo>
                <a:lnTo>
                  <a:pt x="1150" y="92"/>
                </a:lnTo>
                <a:lnTo>
                  <a:pt x="1150" y="90"/>
                </a:lnTo>
                <a:lnTo>
                  <a:pt x="1148" y="90"/>
                </a:lnTo>
                <a:lnTo>
                  <a:pt x="1148" y="87"/>
                </a:lnTo>
                <a:lnTo>
                  <a:pt x="1145" y="85"/>
                </a:lnTo>
                <a:lnTo>
                  <a:pt x="1145" y="82"/>
                </a:lnTo>
                <a:lnTo>
                  <a:pt x="1143" y="82"/>
                </a:lnTo>
                <a:lnTo>
                  <a:pt x="1141" y="80"/>
                </a:lnTo>
                <a:lnTo>
                  <a:pt x="1138" y="80"/>
                </a:lnTo>
                <a:lnTo>
                  <a:pt x="1136" y="78"/>
                </a:lnTo>
                <a:lnTo>
                  <a:pt x="1133" y="78"/>
                </a:lnTo>
                <a:lnTo>
                  <a:pt x="1131" y="75"/>
                </a:lnTo>
                <a:lnTo>
                  <a:pt x="1131" y="75"/>
                </a:lnTo>
                <a:close/>
              </a:path>
              <a:path w="1955" h="717">
                <a:moveTo>
                  <a:pt x="1237" y="101"/>
                </a:moveTo>
                <a:lnTo>
                  <a:pt x="1237" y="113"/>
                </a:lnTo>
                <a:lnTo>
                  <a:pt x="1241" y="111"/>
                </a:lnTo>
                <a:lnTo>
                  <a:pt x="1241" y="104"/>
                </a:lnTo>
                <a:lnTo>
                  <a:pt x="1263" y="104"/>
                </a:lnTo>
                <a:lnTo>
                  <a:pt x="1237" y="101"/>
                </a:lnTo>
                <a:lnTo>
                  <a:pt x="1237" y="101"/>
                </a:lnTo>
                <a:close/>
              </a:path>
              <a:path w="1955" h="717">
                <a:moveTo>
                  <a:pt x="1234" y="90"/>
                </a:moveTo>
                <a:lnTo>
                  <a:pt x="1232" y="92"/>
                </a:lnTo>
                <a:lnTo>
                  <a:pt x="1227" y="92"/>
                </a:lnTo>
                <a:lnTo>
                  <a:pt x="1225" y="94"/>
                </a:lnTo>
                <a:lnTo>
                  <a:pt x="1220" y="94"/>
                </a:lnTo>
                <a:lnTo>
                  <a:pt x="1220" y="97"/>
                </a:lnTo>
                <a:lnTo>
                  <a:pt x="1215" y="97"/>
                </a:lnTo>
                <a:lnTo>
                  <a:pt x="1213" y="99"/>
                </a:lnTo>
                <a:lnTo>
                  <a:pt x="1208" y="99"/>
                </a:lnTo>
                <a:lnTo>
                  <a:pt x="1210" y="109"/>
                </a:lnTo>
                <a:lnTo>
                  <a:pt x="1213" y="109"/>
                </a:lnTo>
                <a:lnTo>
                  <a:pt x="1213" y="106"/>
                </a:lnTo>
                <a:lnTo>
                  <a:pt x="1215" y="106"/>
                </a:lnTo>
                <a:lnTo>
                  <a:pt x="1215" y="104"/>
                </a:lnTo>
                <a:lnTo>
                  <a:pt x="1217" y="104"/>
                </a:lnTo>
                <a:lnTo>
                  <a:pt x="1217" y="101"/>
                </a:lnTo>
                <a:lnTo>
                  <a:pt x="1220" y="101"/>
                </a:lnTo>
                <a:lnTo>
                  <a:pt x="1222" y="99"/>
                </a:lnTo>
                <a:lnTo>
                  <a:pt x="1225" y="97"/>
                </a:lnTo>
                <a:lnTo>
                  <a:pt x="1227" y="97"/>
                </a:lnTo>
                <a:lnTo>
                  <a:pt x="1230" y="94"/>
                </a:lnTo>
                <a:lnTo>
                  <a:pt x="1232" y="94"/>
                </a:lnTo>
                <a:lnTo>
                  <a:pt x="1234" y="92"/>
                </a:lnTo>
                <a:lnTo>
                  <a:pt x="1234" y="90"/>
                </a:lnTo>
                <a:lnTo>
                  <a:pt x="1234" y="90"/>
                </a:lnTo>
                <a:close/>
              </a:path>
              <a:path w="1955" h="717">
                <a:moveTo>
                  <a:pt x="1237" y="73"/>
                </a:moveTo>
                <a:lnTo>
                  <a:pt x="1237" y="101"/>
                </a:lnTo>
                <a:lnTo>
                  <a:pt x="1263" y="104"/>
                </a:lnTo>
                <a:lnTo>
                  <a:pt x="1263" y="113"/>
                </a:lnTo>
                <a:lnTo>
                  <a:pt x="1268" y="111"/>
                </a:lnTo>
                <a:lnTo>
                  <a:pt x="1268" y="101"/>
                </a:lnTo>
                <a:lnTo>
                  <a:pt x="1241" y="101"/>
                </a:lnTo>
                <a:lnTo>
                  <a:pt x="1241" y="73"/>
                </a:lnTo>
                <a:lnTo>
                  <a:pt x="1263" y="73"/>
                </a:lnTo>
                <a:lnTo>
                  <a:pt x="1237" y="73"/>
                </a:lnTo>
                <a:lnTo>
                  <a:pt x="1237" y="73"/>
                </a:lnTo>
                <a:close/>
              </a:path>
              <a:path w="1955" h="717">
                <a:moveTo>
                  <a:pt x="1234" y="70"/>
                </a:moveTo>
                <a:lnTo>
                  <a:pt x="1213" y="75"/>
                </a:lnTo>
                <a:lnTo>
                  <a:pt x="1230" y="75"/>
                </a:lnTo>
                <a:lnTo>
                  <a:pt x="1232" y="73"/>
                </a:lnTo>
                <a:lnTo>
                  <a:pt x="1234" y="73"/>
                </a:lnTo>
                <a:lnTo>
                  <a:pt x="1234" y="70"/>
                </a:lnTo>
                <a:lnTo>
                  <a:pt x="1234" y="70"/>
                </a:lnTo>
                <a:close/>
              </a:path>
              <a:path w="1955" h="717">
                <a:moveTo>
                  <a:pt x="1237" y="66"/>
                </a:moveTo>
                <a:lnTo>
                  <a:pt x="1237" y="70"/>
                </a:lnTo>
                <a:lnTo>
                  <a:pt x="1241" y="70"/>
                </a:lnTo>
                <a:lnTo>
                  <a:pt x="1237" y="66"/>
                </a:lnTo>
                <a:lnTo>
                  <a:pt x="1237" y="66"/>
                </a:lnTo>
                <a:close/>
              </a:path>
              <a:path w="1955" h="717">
                <a:moveTo>
                  <a:pt x="1265" y="66"/>
                </a:moveTo>
                <a:lnTo>
                  <a:pt x="1263" y="70"/>
                </a:lnTo>
                <a:lnTo>
                  <a:pt x="1237" y="70"/>
                </a:lnTo>
                <a:lnTo>
                  <a:pt x="1237" y="73"/>
                </a:lnTo>
                <a:lnTo>
                  <a:pt x="1263" y="73"/>
                </a:lnTo>
                <a:lnTo>
                  <a:pt x="1263" y="101"/>
                </a:lnTo>
                <a:lnTo>
                  <a:pt x="1241" y="101"/>
                </a:lnTo>
                <a:lnTo>
                  <a:pt x="1268" y="101"/>
                </a:lnTo>
                <a:lnTo>
                  <a:pt x="1268" y="75"/>
                </a:lnTo>
                <a:lnTo>
                  <a:pt x="1270" y="73"/>
                </a:lnTo>
                <a:lnTo>
                  <a:pt x="1265" y="66"/>
                </a:lnTo>
                <a:lnTo>
                  <a:pt x="1265" y="66"/>
                </a:lnTo>
                <a:close/>
              </a:path>
              <a:path w="1955" h="717">
                <a:moveTo>
                  <a:pt x="1227" y="46"/>
                </a:moveTo>
                <a:lnTo>
                  <a:pt x="1225" y="49"/>
                </a:lnTo>
                <a:lnTo>
                  <a:pt x="1222" y="49"/>
                </a:lnTo>
                <a:lnTo>
                  <a:pt x="1222" y="51"/>
                </a:lnTo>
                <a:lnTo>
                  <a:pt x="1220" y="56"/>
                </a:lnTo>
                <a:lnTo>
                  <a:pt x="1220" y="58"/>
                </a:lnTo>
                <a:lnTo>
                  <a:pt x="1217" y="61"/>
                </a:lnTo>
                <a:lnTo>
                  <a:pt x="1215" y="63"/>
                </a:lnTo>
                <a:lnTo>
                  <a:pt x="1215" y="68"/>
                </a:lnTo>
                <a:lnTo>
                  <a:pt x="1213" y="68"/>
                </a:lnTo>
                <a:lnTo>
                  <a:pt x="1213" y="70"/>
                </a:lnTo>
                <a:lnTo>
                  <a:pt x="1210" y="73"/>
                </a:lnTo>
                <a:lnTo>
                  <a:pt x="1208" y="75"/>
                </a:lnTo>
                <a:lnTo>
                  <a:pt x="1213" y="85"/>
                </a:lnTo>
                <a:lnTo>
                  <a:pt x="1213" y="82"/>
                </a:lnTo>
                <a:lnTo>
                  <a:pt x="1215" y="80"/>
                </a:lnTo>
                <a:lnTo>
                  <a:pt x="1217" y="80"/>
                </a:lnTo>
                <a:lnTo>
                  <a:pt x="1220" y="78"/>
                </a:lnTo>
                <a:lnTo>
                  <a:pt x="1222" y="78"/>
                </a:lnTo>
                <a:lnTo>
                  <a:pt x="1225" y="75"/>
                </a:lnTo>
                <a:lnTo>
                  <a:pt x="1227" y="75"/>
                </a:lnTo>
                <a:lnTo>
                  <a:pt x="1213" y="75"/>
                </a:lnTo>
                <a:lnTo>
                  <a:pt x="1213" y="73"/>
                </a:lnTo>
                <a:lnTo>
                  <a:pt x="1215" y="73"/>
                </a:lnTo>
                <a:lnTo>
                  <a:pt x="1215" y="70"/>
                </a:lnTo>
                <a:lnTo>
                  <a:pt x="1217" y="68"/>
                </a:lnTo>
                <a:lnTo>
                  <a:pt x="1217" y="66"/>
                </a:lnTo>
                <a:lnTo>
                  <a:pt x="1220" y="63"/>
                </a:lnTo>
                <a:lnTo>
                  <a:pt x="1222" y="61"/>
                </a:lnTo>
                <a:lnTo>
                  <a:pt x="1222" y="56"/>
                </a:lnTo>
                <a:lnTo>
                  <a:pt x="1225" y="53"/>
                </a:lnTo>
                <a:lnTo>
                  <a:pt x="1227" y="51"/>
                </a:lnTo>
                <a:lnTo>
                  <a:pt x="1227" y="46"/>
                </a:lnTo>
                <a:lnTo>
                  <a:pt x="1227" y="46"/>
                </a:lnTo>
                <a:close/>
              </a:path>
              <a:path w="1955" h="717">
                <a:moveTo>
                  <a:pt x="1261" y="44"/>
                </a:moveTo>
                <a:lnTo>
                  <a:pt x="1258" y="51"/>
                </a:lnTo>
                <a:lnTo>
                  <a:pt x="1239" y="51"/>
                </a:lnTo>
                <a:lnTo>
                  <a:pt x="1241" y="56"/>
                </a:lnTo>
                <a:lnTo>
                  <a:pt x="1244" y="53"/>
                </a:lnTo>
                <a:lnTo>
                  <a:pt x="1268" y="53"/>
                </a:lnTo>
                <a:lnTo>
                  <a:pt x="1261" y="44"/>
                </a:lnTo>
                <a:lnTo>
                  <a:pt x="1261" y="44"/>
                </a:lnTo>
                <a:close/>
              </a:path>
              <a:path w="1955" h="717">
                <a:moveTo>
                  <a:pt x="1232" y="27"/>
                </a:moveTo>
                <a:lnTo>
                  <a:pt x="1230" y="27"/>
                </a:lnTo>
                <a:lnTo>
                  <a:pt x="1230" y="30"/>
                </a:lnTo>
                <a:lnTo>
                  <a:pt x="1230" y="34"/>
                </a:lnTo>
                <a:lnTo>
                  <a:pt x="1227" y="37"/>
                </a:lnTo>
                <a:lnTo>
                  <a:pt x="1227" y="41"/>
                </a:lnTo>
                <a:lnTo>
                  <a:pt x="1225" y="41"/>
                </a:lnTo>
                <a:lnTo>
                  <a:pt x="1225" y="44"/>
                </a:lnTo>
                <a:lnTo>
                  <a:pt x="1210" y="46"/>
                </a:lnTo>
                <a:lnTo>
                  <a:pt x="1227" y="46"/>
                </a:lnTo>
                <a:lnTo>
                  <a:pt x="1230" y="44"/>
                </a:lnTo>
                <a:lnTo>
                  <a:pt x="1232" y="41"/>
                </a:lnTo>
                <a:lnTo>
                  <a:pt x="1232" y="37"/>
                </a:lnTo>
                <a:lnTo>
                  <a:pt x="1234" y="34"/>
                </a:lnTo>
                <a:lnTo>
                  <a:pt x="1237" y="32"/>
                </a:lnTo>
                <a:lnTo>
                  <a:pt x="1232" y="27"/>
                </a:lnTo>
                <a:lnTo>
                  <a:pt x="1232" y="27"/>
                </a:lnTo>
                <a:close/>
              </a:path>
              <a:path w="1955" h="717">
                <a:moveTo>
                  <a:pt x="1246" y="13"/>
                </a:moveTo>
                <a:lnTo>
                  <a:pt x="1246" y="18"/>
                </a:lnTo>
                <a:lnTo>
                  <a:pt x="1244" y="20"/>
                </a:lnTo>
                <a:lnTo>
                  <a:pt x="1244" y="27"/>
                </a:lnTo>
                <a:lnTo>
                  <a:pt x="1241" y="30"/>
                </a:lnTo>
                <a:lnTo>
                  <a:pt x="1241" y="34"/>
                </a:lnTo>
                <a:lnTo>
                  <a:pt x="1239" y="37"/>
                </a:lnTo>
                <a:lnTo>
                  <a:pt x="1239" y="39"/>
                </a:lnTo>
                <a:lnTo>
                  <a:pt x="1237" y="41"/>
                </a:lnTo>
                <a:lnTo>
                  <a:pt x="1237" y="44"/>
                </a:lnTo>
                <a:lnTo>
                  <a:pt x="1234" y="46"/>
                </a:lnTo>
                <a:lnTo>
                  <a:pt x="1234" y="49"/>
                </a:lnTo>
                <a:lnTo>
                  <a:pt x="1232" y="51"/>
                </a:lnTo>
                <a:lnTo>
                  <a:pt x="1232" y="53"/>
                </a:lnTo>
                <a:lnTo>
                  <a:pt x="1230" y="56"/>
                </a:lnTo>
                <a:lnTo>
                  <a:pt x="1230" y="58"/>
                </a:lnTo>
                <a:lnTo>
                  <a:pt x="1232" y="56"/>
                </a:lnTo>
                <a:lnTo>
                  <a:pt x="1234" y="53"/>
                </a:lnTo>
                <a:lnTo>
                  <a:pt x="1234" y="51"/>
                </a:lnTo>
                <a:lnTo>
                  <a:pt x="1237" y="49"/>
                </a:lnTo>
                <a:lnTo>
                  <a:pt x="1239" y="46"/>
                </a:lnTo>
                <a:lnTo>
                  <a:pt x="1239" y="44"/>
                </a:lnTo>
                <a:lnTo>
                  <a:pt x="1241" y="41"/>
                </a:lnTo>
                <a:lnTo>
                  <a:pt x="1241" y="39"/>
                </a:lnTo>
                <a:lnTo>
                  <a:pt x="1244" y="39"/>
                </a:lnTo>
                <a:lnTo>
                  <a:pt x="1244" y="34"/>
                </a:lnTo>
                <a:lnTo>
                  <a:pt x="1246" y="32"/>
                </a:lnTo>
                <a:lnTo>
                  <a:pt x="1246" y="27"/>
                </a:lnTo>
                <a:lnTo>
                  <a:pt x="1249" y="27"/>
                </a:lnTo>
                <a:lnTo>
                  <a:pt x="1249" y="22"/>
                </a:lnTo>
                <a:lnTo>
                  <a:pt x="1251" y="20"/>
                </a:lnTo>
                <a:lnTo>
                  <a:pt x="1251" y="13"/>
                </a:lnTo>
                <a:lnTo>
                  <a:pt x="1246" y="13"/>
                </a:lnTo>
                <a:lnTo>
                  <a:pt x="1246" y="13"/>
                </a:lnTo>
                <a:close/>
              </a:path>
              <a:path w="1955" h="717">
                <a:moveTo>
                  <a:pt x="1220" y="3"/>
                </a:moveTo>
                <a:lnTo>
                  <a:pt x="1220" y="10"/>
                </a:lnTo>
                <a:lnTo>
                  <a:pt x="1217" y="13"/>
                </a:lnTo>
                <a:lnTo>
                  <a:pt x="1217" y="20"/>
                </a:lnTo>
                <a:lnTo>
                  <a:pt x="1215" y="22"/>
                </a:lnTo>
                <a:lnTo>
                  <a:pt x="1215" y="30"/>
                </a:lnTo>
                <a:lnTo>
                  <a:pt x="1213" y="32"/>
                </a:lnTo>
                <a:lnTo>
                  <a:pt x="1213" y="37"/>
                </a:lnTo>
                <a:lnTo>
                  <a:pt x="1210" y="39"/>
                </a:lnTo>
                <a:lnTo>
                  <a:pt x="1210" y="41"/>
                </a:lnTo>
                <a:lnTo>
                  <a:pt x="1208" y="44"/>
                </a:lnTo>
                <a:lnTo>
                  <a:pt x="1205" y="46"/>
                </a:lnTo>
                <a:lnTo>
                  <a:pt x="1210" y="53"/>
                </a:lnTo>
                <a:lnTo>
                  <a:pt x="1213" y="51"/>
                </a:lnTo>
                <a:lnTo>
                  <a:pt x="1215" y="51"/>
                </a:lnTo>
                <a:lnTo>
                  <a:pt x="1215" y="49"/>
                </a:lnTo>
                <a:lnTo>
                  <a:pt x="1217" y="49"/>
                </a:lnTo>
                <a:lnTo>
                  <a:pt x="1225" y="49"/>
                </a:lnTo>
                <a:lnTo>
                  <a:pt x="1227" y="46"/>
                </a:lnTo>
                <a:lnTo>
                  <a:pt x="1210" y="46"/>
                </a:lnTo>
                <a:lnTo>
                  <a:pt x="1213" y="44"/>
                </a:lnTo>
                <a:lnTo>
                  <a:pt x="1213" y="39"/>
                </a:lnTo>
                <a:lnTo>
                  <a:pt x="1215" y="37"/>
                </a:lnTo>
                <a:lnTo>
                  <a:pt x="1215" y="34"/>
                </a:lnTo>
                <a:lnTo>
                  <a:pt x="1217" y="32"/>
                </a:lnTo>
                <a:lnTo>
                  <a:pt x="1217" y="27"/>
                </a:lnTo>
                <a:lnTo>
                  <a:pt x="1220" y="25"/>
                </a:lnTo>
                <a:lnTo>
                  <a:pt x="1220" y="20"/>
                </a:lnTo>
                <a:lnTo>
                  <a:pt x="1222" y="18"/>
                </a:lnTo>
                <a:lnTo>
                  <a:pt x="1222" y="13"/>
                </a:lnTo>
                <a:lnTo>
                  <a:pt x="1227" y="10"/>
                </a:lnTo>
                <a:lnTo>
                  <a:pt x="1220" y="3"/>
                </a:lnTo>
                <a:lnTo>
                  <a:pt x="1220" y="3"/>
                </a:lnTo>
                <a:close/>
              </a:path>
              <a:path w="1955" h="717">
                <a:moveTo>
                  <a:pt x="1249" y="1"/>
                </a:moveTo>
                <a:lnTo>
                  <a:pt x="1249" y="10"/>
                </a:lnTo>
                <a:lnTo>
                  <a:pt x="1246" y="13"/>
                </a:lnTo>
                <a:lnTo>
                  <a:pt x="1253" y="13"/>
                </a:lnTo>
                <a:lnTo>
                  <a:pt x="1253" y="15"/>
                </a:lnTo>
                <a:lnTo>
                  <a:pt x="1253" y="18"/>
                </a:lnTo>
                <a:lnTo>
                  <a:pt x="1256" y="20"/>
                </a:lnTo>
                <a:lnTo>
                  <a:pt x="1256" y="25"/>
                </a:lnTo>
                <a:lnTo>
                  <a:pt x="1258" y="27"/>
                </a:lnTo>
                <a:lnTo>
                  <a:pt x="1258" y="30"/>
                </a:lnTo>
                <a:lnTo>
                  <a:pt x="1261" y="32"/>
                </a:lnTo>
                <a:lnTo>
                  <a:pt x="1261" y="37"/>
                </a:lnTo>
                <a:lnTo>
                  <a:pt x="1263" y="39"/>
                </a:lnTo>
                <a:lnTo>
                  <a:pt x="1265" y="41"/>
                </a:lnTo>
                <a:lnTo>
                  <a:pt x="1265" y="44"/>
                </a:lnTo>
                <a:lnTo>
                  <a:pt x="1268" y="44"/>
                </a:lnTo>
                <a:lnTo>
                  <a:pt x="1268" y="46"/>
                </a:lnTo>
                <a:lnTo>
                  <a:pt x="1270" y="49"/>
                </a:lnTo>
                <a:lnTo>
                  <a:pt x="1270" y="49"/>
                </a:lnTo>
                <a:lnTo>
                  <a:pt x="1273" y="51"/>
                </a:lnTo>
                <a:lnTo>
                  <a:pt x="1273" y="53"/>
                </a:lnTo>
                <a:lnTo>
                  <a:pt x="1275" y="51"/>
                </a:lnTo>
                <a:lnTo>
                  <a:pt x="1277" y="49"/>
                </a:lnTo>
                <a:lnTo>
                  <a:pt x="1280" y="49"/>
                </a:lnTo>
                <a:lnTo>
                  <a:pt x="1280" y="46"/>
                </a:lnTo>
                <a:lnTo>
                  <a:pt x="1277" y="46"/>
                </a:lnTo>
                <a:lnTo>
                  <a:pt x="1277" y="44"/>
                </a:lnTo>
                <a:lnTo>
                  <a:pt x="1275" y="44"/>
                </a:lnTo>
                <a:lnTo>
                  <a:pt x="1273" y="41"/>
                </a:lnTo>
                <a:lnTo>
                  <a:pt x="1270" y="39"/>
                </a:lnTo>
                <a:lnTo>
                  <a:pt x="1268" y="37"/>
                </a:lnTo>
                <a:lnTo>
                  <a:pt x="1265" y="34"/>
                </a:lnTo>
                <a:lnTo>
                  <a:pt x="1265" y="32"/>
                </a:lnTo>
                <a:lnTo>
                  <a:pt x="1263" y="32"/>
                </a:lnTo>
                <a:lnTo>
                  <a:pt x="1263" y="30"/>
                </a:lnTo>
                <a:lnTo>
                  <a:pt x="1261" y="27"/>
                </a:lnTo>
                <a:lnTo>
                  <a:pt x="1261" y="25"/>
                </a:lnTo>
                <a:lnTo>
                  <a:pt x="1258" y="22"/>
                </a:lnTo>
                <a:lnTo>
                  <a:pt x="1258" y="20"/>
                </a:lnTo>
                <a:lnTo>
                  <a:pt x="1256" y="18"/>
                </a:lnTo>
                <a:lnTo>
                  <a:pt x="1256" y="15"/>
                </a:lnTo>
                <a:lnTo>
                  <a:pt x="1253" y="10"/>
                </a:lnTo>
                <a:lnTo>
                  <a:pt x="1253" y="8"/>
                </a:lnTo>
                <a:lnTo>
                  <a:pt x="1256" y="6"/>
                </a:lnTo>
                <a:lnTo>
                  <a:pt x="1249" y="1"/>
                </a:lnTo>
                <a:lnTo>
                  <a:pt x="1249" y="1"/>
                </a:lnTo>
                <a:close/>
              </a:path>
              <a:path w="1955" h="717">
                <a:moveTo>
                  <a:pt x="1309" y="101"/>
                </a:moveTo>
                <a:lnTo>
                  <a:pt x="1309" y="104"/>
                </a:lnTo>
                <a:lnTo>
                  <a:pt x="1318" y="104"/>
                </a:lnTo>
                <a:lnTo>
                  <a:pt x="1311" y="104"/>
                </a:lnTo>
                <a:lnTo>
                  <a:pt x="1309" y="101"/>
                </a:lnTo>
                <a:lnTo>
                  <a:pt x="1309" y="101"/>
                </a:lnTo>
                <a:close/>
              </a:path>
              <a:path w="1955" h="717">
                <a:moveTo>
                  <a:pt x="1316" y="41"/>
                </a:moveTo>
                <a:lnTo>
                  <a:pt x="1309" y="41"/>
                </a:lnTo>
                <a:lnTo>
                  <a:pt x="1309" y="44"/>
                </a:lnTo>
                <a:lnTo>
                  <a:pt x="1309" y="51"/>
                </a:lnTo>
                <a:lnTo>
                  <a:pt x="1306" y="53"/>
                </a:lnTo>
                <a:lnTo>
                  <a:pt x="1306" y="61"/>
                </a:lnTo>
                <a:lnTo>
                  <a:pt x="1304" y="63"/>
                </a:lnTo>
                <a:lnTo>
                  <a:pt x="1304" y="68"/>
                </a:lnTo>
                <a:lnTo>
                  <a:pt x="1301" y="70"/>
                </a:lnTo>
                <a:lnTo>
                  <a:pt x="1301" y="75"/>
                </a:lnTo>
                <a:lnTo>
                  <a:pt x="1299" y="78"/>
                </a:lnTo>
                <a:lnTo>
                  <a:pt x="1299" y="82"/>
                </a:lnTo>
                <a:lnTo>
                  <a:pt x="1297" y="85"/>
                </a:lnTo>
                <a:lnTo>
                  <a:pt x="1297" y="87"/>
                </a:lnTo>
                <a:lnTo>
                  <a:pt x="1294" y="90"/>
                </a:lnTo>
                <a:lnTo>
                  <a:pt x="1294" y="94"/>
                </a:lnTo>
                <a:lnTo>
                  <a:pt x="1292" y="94"/>
                </a:lnTo>
                <a:lnTo>
                  <a:pt x="1292" y="97"/>
                </a:lnTo>
                <a:lnTo>
                  <a:pt x="1290" y="99"/>
                </a:lnTo>
                <a:lnTo>
                  <a:pt x="1290" y="101"/>
                </a:lnTo>
                <a:lnTo>
                  <a:pt x="1287" y="101"/>
                </a:lnTo>
                <a:lnTo>
                  <a:pt x="1287" y="106"/>
                </a:lnTo>
                <a:lnTo>
                  <a:pt x="1290" y="104"/>
                </a:lnTo>
                <a:lnTo>
                  <a:pt x="1292" y="101"/>
                </a:lnTo>
                <a:lnTo>
                  <a:pt x="1292" y="99"/>
                </a:lnTo>
                <a:lnTo>
                  <a:pt x="1294" y="99"/>
                </a:lnTo>
                <a:lnTo>
                  <a:pt x="1294" y="97"/>
                </a:lnTo>
                <a:lnTo>
                  <a:pt x="1297" y="94"/>
                </a:lnTo>
                <a:lnTo>
                  <a:pt x="1297" y="92"/>
                </a:lnTo>
                <a:lnTo>
                  <a:pt x="1299" y="92"/>
                </a:lnTo>
                <a:lnTo>
                  <a:pt x="1299" y="90"/>
                </a:lnTo>
                <a:lnTo>
                  <a:pt x="1301" y="87"/>
                </a:lnTo>
                <a:lnTo>
                  <a:pt x="1301" y="85"/>
                </a:lnTo>
                <a:lnTo>
                  <a:pt x="1304" y="82"/>
                </a:lnTo>
                <a:lnTo>
                  <a:pt x="1304" y="78"/>
                </a:lnTo>
                <a:lnTo>
                  <a:pt x="1306" y="75"/>
                </a:lnTo>
                <a:lnTo>
                  <a:pt x="1306" y="70"/>
                </a:lnTo>
                <a:lnTo>
                  <a:pt x="1309" y="68"/>
                </a:lnTo>
                <a:lnTo>
                  <a:pt x="1309" y="61"/>
                </a:lnTo>
                <a:lnTo>
                  <a:pt x="1311" y="58"/>
                </a:lnTo>
                <a:lnTo>
                  <a:pt x="1311" y="51"/>
                </a:lnTo>
                <a:lnTo>
                  <a:pt x="1313" y="49"/>
                </a:lnTo>
                <a:lnTo>
                  <a:pt x="1313" y="44"/>
                </a:lnTo>
                <a:lnTo>
                  <a:pt x="1316" y="41"/>
                </a:lnTo>
                <a:lnTo>
                  <a:pt x="1316" y="41"/>
                </a:lnTo>
                <a:close/>
              </a:path>
              <a:path w="1955" h="717">
                <a:moveTo>
                  <a:pt x="1311" y="34"/>
                </a:moveTo>
                <a:lnTo>
                  <a:pt x="1309" y="39"/>
                </a:lnTo>
                <a:lnTo>
                  <a:pt x="1290" y="39"/>
                </a:lnTo>
                <a:lnTo>
                  <a:pt x="1292" y="44"/>
                </a:lnTo>
                <a:lnTo>
                  <a:pt x="1294" y="44"/>
                </a:lnTo>
                <a:lnTo>
                  <a:pt x="1297" y="41"/>
                </a:lnTo>
                <a:lnTo>
                  <a:pt x="1316" y="41"/>
                </a:lnTo>
                <a:lnTo>
                  <a:pt x="1311" y="34"/>
                </a:lnTo>
                <a:lnTo>
                  <a:pt x="1311" y="34"/>
                </a:lnTo>
                <a:close/>
              </a:path>
              <a:path w="1955" h="717">
                <a:moveTo>
                  <a:pt x="1328" y="32"/>
                </a:moveTo>
                <a:lnTo>
                  <a:pt x="1325" y="32"/>
                </a:lnTo>
                <a:lnTo>
                  <a:pt x="1325" y="34"/>
                </a:lnTo>
                <a:lnTo>
                  <a:pt x="1325" y="39"/>
                </a:lnTo>
                <a:lnTo>
                  <a:pt x="1328" y="41"/>
                </a:lnTo>
                <a:lnTo>
                  <a:pt x="1328" y="49"/>
                </a:lnTo>
                <a:lnTo>
                  <a:pt x="1330" y="51"/>
                </a:lnTo>
                <a:lnTo>
                  <a:pt x="1330" y="61"/>
                </a:lnTo>
                <a:lnTo>
                  <a:pt x="1333" y="61"/>
                </a:lnTo>
                <a:lnTo>
                  <a:pt x="1333" y="66"/>
                </a:lnTo>
                <a:lnTo>
                  <a:pt x="1335" y="68"/>
                </a:lnTo>
                <a:lnTo>
                  <a:pt x="1335" y="75"/>
                </a:lnTo>
                <a:lnTo>
                  <a:pt x="1337" y="78"/>
                </a:lnTo>
                <a:lnTo>
                  <a:pt x="1337" y="80"/>
                </a:lnTo>
                <a:lnTo>
                  <a:pt x="1340" y="82"/>
                </a:lnTo>
                <a:lnTo>
                  <a:pt x="1340" y="85"/>
                </a:lnTo>
                <a:lnTo>
                  <a:pt x="1342" y="87"/>
                </a:lnTo>
                <a:lnTo>
                  <a:pt x="1342" y="87"/>
                </a:lnTo>
                <a:lnTo>
                  <a:pt x="1342" y="90"/>
                </a:lnTo>
                <a:lnTo>
                  <a:pt x="1345" y="92"/>
                </a:lnTo>
                <a:lnTo>
                  <a:pt x="1347" y="94"/>
                </a:lnTo>
                <a:lnTo>
                  <a:pt x="1347" y="97"/>
                </a:lnTo>
                <a:lnTo>
                  <a:pt x="1350" y="99"/>
                </a:lnTo>
                <a:lnTo>
                  <a:pt x="1350" y="101"/>
                </a:lnTo>
                <a:lnTo>
                  <a:pt x="1352" y="101"/>
                </a:lnTo>
                <a:lnTo>
                  <a:pt x="1352" y="104"/>
                </a:lnTo>
                <a:lnTo>
                  <a:pt x="1352" y="101"/>
                </a:lnTo>
                <a:lnTo>
                  <a:pt x="1354" y="101"/>
                </a:lnTo>
                <a:lnTo>
                  <a:pt x="1354" y="99"/>
                </a:lnTo>
                <a:lnTo>
                  <a:pt x="1357" y="99"/>
                </a:lnTo>
                <a:lnTo>
                  <a:pt x="1357" y="97"/>
                </a:lnTo>
                <a:lnTo>
                  <a:pt x="1359" y="97"/>
                </a:lnTo>
                <a:lnTo>
                  <a:pt x="1359" y="94"/>
                </a:lnTo>
                <a:lnTo>
                  <a:pt x="1357" y="94"/>
                </a:lnTo>
                <a:lnTo>
                  <a:pt x="1354" y="92"/>
                </a:lnTo>
                <a:lnTo>
                  <a:pt x="1352" y="90"/>
                </a:lnTo>
                <a:lnTo>
                  <a:pt x="1350" y="87"/>
                </a:lnTo>
                <a:lnTo>
                  <a:pt x="1350" y="85"/>
                </a:lnTo>
                <a:lnTo>
                  <a:pt x="1347" y="85"/>
                </a:lnTo>
                <a:lnTo>
                  <a:pt x="1347" y="82"/>
                </a:lnTo>
                <a:lnTo>
                  <a:pt x="1345" y="80"/>
                </a:lnTo>
                <a:lnTo>
                  <a:pt x="1342" y="78"/>
                </a:lnTo>
                <a:lnTo>
                  <a:pt x="1342" y="75"/>
                </a:lnTo>
                <a:lnTo>
                  <a:pt x="1340" y="73"/>
                </a:lnTo>
                <a:lnTo>
                  <a:pt x="1340" y="68"/>
                </a:lnTo>
                <a:lnTo>
                  <a:pt x="1337" y="66"/>
                </a:lnTo>
                <a:lnTo>
                  <a:pt x="1335" y="63"/>
                </a:lnTo>
                <a:lnTo>
                  <a:pt x="1335" y="56"/>
                </a:lnTo>
                <a:lnTo>
                  <a:pt x="1333" y="53"/>
                </a:lnTo>
                <a:lnTo>
                  <a:pt x="1333" y="51"/>
                </a:lnTo>
                <a:lnTo>
                  <a:pt x="1335" y="49"/>
                </a:lnTo>
                <a:lnTo>
                  <a:pt x="1330" y="49"/>
                </a:lnTo>
                <a:lnTo>
                  <a:pt x="1330" y="46"/>
                </a:lnTo>
                <a:lnTo>
                  <a:pt x="1330" y="44"/>
                </a:lnTo>
                <a:lnTo>
                  <a:pt x="1328" y="41"/>
                </a:lnTo>
                <a:lnTo>
                  <a:pt x="1328" y="32"/>
                </a:lnTo>
                <a:lnTo>
                  <a:pt x="1328" y="32"/>
                </a:lnTo>
                <a:close/>
              </a:path>
              <a:path w="1955" h="717">
                <a:moveTo>
                  <a:pt x="1347" y="22"/>
                </a:moveTo>
                <a:lnTo>
                  <a:pt x="1347" y="27"/>
                </a:lnTo>
                <a:lnTo>
                  <a:pt x="1345" y="30"/>
                </a:lnTo>
                <a:lnTo>
                  <a:pt x="1342" y="32"/>
                </a:lnTo>
                <a:lnTo>
                  <a:pt x="1342" y="37"/>
                </a:lnTo>
                <a:lnTo>
                  <a:pt x="1340" y="37"/>
                </a:lnTo>
                <a:lnTo>
                  <a:pt x="1340" y="39"/>
                </a:lnTo>
                <a:lnTo>
                  <a:pt x="1337" y="41"/>
                </a:lnTo>
                <a:lnTo>
                  <a:pt x="1335" y="44"/>
                </a:lnTo>
                <a:lnTo>
                  <a:pt x="1333" y="46"/>
                </a:lnTo>
                <a:lnTo>
                  <a:pt x="1330" y="49"/>
                </a:lnTo>
                <a:lnTo>
                  <a:pt x="1335" y="49"/>
                </a:lnTo>
                <a:lnTo>
                  <a:pt x="1337" y="46"/>
                </a:lnTo>
                <a:lnTo>
                  <a:pt x="1337" y="44"/>
                </a:lnTo>
                <a:lnTo>
                  <a:pt x="1340" y="44"/>
                </a:lnTo>
                <a:lnTo>
                  <a:pt x="1340" y="41"/>
                </a:lnTo>
                <a:lnTo>
                  <a:pt x="1342" y="41"/>
                </a:lnTo>
                <a:lnTo>
                  <a:pt x="1342" y="39"/>
                </a:lnTo>
                <a:lnTo>
                  <a:pt x="1345" y="39"/>
                </a:lnTo>
                <a:lnTo>
                  <a:pt x="1345" y="37"/>
                </a:lnTo>
                <a:lnTo>
                  <a:pt x="1347" y="37"/>
                </a:lnTo>
                <a:lnTo>
                  <a:pt x="1347" y="34"/>
                </a:lnTo>
                <a:lnTo>
                  <a:pt x="1350" y="34"/>
                </a:lnTo>
                <a:lnTo>
                  <a:pt x="1352" y="32"/>
                </a:lnTo>
                <a:lnTo>
                  <a:pt x="1354" y="32"/>
                </a:lnTo>
                <a:lnTo>
                  <a:pt x="1347" y="22"/>
                </a:lnTo>
                <a:lnTo>
                  <a:pt x="1347" y="22"/>
                </a:lnTo>
                <a:close/>
              </a:path>
              <a:path w="1955" h="717">
                <a:moveTo>
                  <a:pt x="1321" y="3"/>
                </a:moveTo>
                <a:lnTo>
                  <a:pt x="1321" y="101"/>
                </a:lnTo>
                <a:lnTo>
                  <a:pt x="1318" y="104"/>
                </a:lnTo>
                <a:lnTo>
                  <a:pt x="1309" y="104"/>
                </a:lnTo>
                <a:lnTo>
                  <a:pt x="1311" y="106"/>
                </a:lnTo>
                <a:lnTo>
                  <a:pt x="1313" y="106"/>
                </a:lnTo>
                <a:lnTo>
                  <a:pt x="1313" y="109"/>
                </a:lnTo>
                <a:lnTo>
                  <a:pt x="1316" y="109"/>
                </a:lnTo>
                <a:lnTo>
                  <a:pt x="1316" y="111"/>
                </a:lnTo>
                <a:lnTo>
                  <a:pt x="1318" y="111"/>
                </a:lnTo>
                <a:lnTo>
                  <a:pt x="1318" y="113"/>
                </a:lnTo>
                <a:lnTo>
                  <a:pt x="1318" y="116"/>
                </a:lnTo>
                <a:lnTo>
                  <a:pt x="1318" y="113"/>
                </a:lnTo>
                <a:lnTo>
                  <a:pt x="1321" y="113"/>
                </a:lnTo>
                <a:lnTo>
                  <a:pt x="1323" y="111"/>
                </a:lnTo>
                <a:lnTo>
                  <a:pt x="1323" y="109"/>
                </a:lnTo>
                <a:lnTo>
                  <a:pt x="1325" y="106"/>
                </a:lnTo>
                <a:lnTo>
                  <a:pt x="1325" y="32"/>
                </a:lnTo>
                <a:lnTo>
                  <a:pt x="1328" y="32"/>
                </a:lnTo>
                <a:lnTo>
                  <a:pt x="1325" y="30"/>
                </a:lnTo>
                <a:lnTo>
                  <a:pt x="1325" y="10"/>
                </a:lnTo>
                <a:lnTo>
                  <a:pt x="1328" y="8"/>
                </a:lnTo>
                <a:lnTo>
                  <a:pt x="1321" y="3"/>
                </a:lnTo>
                <a:lnTo>
                  <a:pt x="1321" y="3"/>
                </a:lnTo>
                <a:close/>
              </a:path>
              <a:path w="1955" h="717">
                <a:moveTo>
                  <a:pt x="1431" y="92"/>
                </a:moveTo>
                <a:lnTo>
                  <a:pt x="1426" y="99"/>
                </a:lnTo>
                <a:lnTo>
                  <a:pt x="1366" y="99"/>
                </a:lnTo>
                <a:lnTo>
                  <a:pt x="1371" y="104"/>
                </a:lnTo>
                <a:lnTo>
                  <a:pt x="1438" y="104"/>
                </a:lnTo>
                <a:lnTo>
                  <a:pt x="1431" y="92"/>
                </a:lnTo>
                <a:lnTo>
                  <a:pt x="1431" y="92"/>
                </a:lnTo>
                <a:close/>
              </a:path>
              <a:path w="1955" h="717">
                <a:moveTo>
                  <a:pt x="1405" y="99"/>
                </a:moveTo>
                <a:lnTo>
                  <a:pt x="1405" y="22"/>
                </a:lnTo>
                <a:lnTo>
                  <a:pt x="1400" y="22"/>
                </a:lnTo>
                <a:lnTo>
                  <a:pt x="1400" y="99"/>
                </a:lnTo>
                <a:lnTo>
                  <a:pt x="1405" y="99"/>
                </a:lnTo>
                <a:close/>
              </a:path>
              <a:path w="1955" h="717">
                <a:moveTo>
                  <a:pt x="1429" y="10"/>
                </a:moveTo>
                <a:lnTo>
                  <a:pt x="1424" y="18"/>
                </a:lnTo>
                <a:lnTo>
                  <a:pt x="1371" y="18"/>
                </a:lnTo>
                <a:lnTo>
                  <a:pt x="1376" y="22"/>
                </a:lnTo>
                <a:lnTo>
                  <a:pt x="1436" y="22"/>
                </a:lnTo>
                <a:lnTo>
                  <a:pt x="1429" y="10"/>
                </a:lnTo>
                <a:lnTo>
                  <a:pt x="1429" y="10"/>
                </a:lnTo>
                <a:close/>
              </a:path>
              <a:path w="1955" h="717">
                <a:moveTo>
                  <a:pt x="1515" y="99"/>
                </a:moveTo>
                <a:lnTo>
                  <a:pt x="1513" y="104"/>
                </a:lnTo>
                <a:lnTo>
                  <a:pt x="1474" y="104"/>
                </a:lnTo>
                <a:lnTo>
                  <a:pt x="1477" y="109"/>
                </a:lnTo>
                <a:lnTo>
                  <a:pt x="1479" y="109"/>
                </a:lnTo>
                <a:lnTo>
                  <a:pt x="1481" y="106"/>
                </a:lnTo>
                <a:lnTo>
                  <a:pt x="1522" y="106"/>
                </a:lnTo>
                <a:lnTo>
                  <a:pt x="1515" y="99"/>
                </a:lnTo>
                <a:lnTo>
                  <a:pt x="1515" y="99"/>
                </a:lnTo>
                <a:close/>
              </a:path>
              <a:path w="1955" h="717">
                <a:moveTo>
                  <a:pt x="1501" y="104"/>
                </a:moveTo>
                <a:lnTo>
                  <a:pt x="1501" y="82"/>
                </a:lnTo>
                <a:lnTo>
                  <a:pt x="1496" y="82"/>
                </a:lnTo>
                <a:lnTo>
                  <a:pt x="1496" y="104"/>
                </a:lnTo>
                <a:lnTo>
                  <a:pt x="1501" y="104"/>
                </a:lnTo>
                <a:close/>
              </a:path>
              <a:path w="1955" h="717">
                <a:moveTo>
                  <a:pt x="1513" y="75"/>
                </a:moveTo>
                <a:lnTo>
                  <a:pt x="1508" y="80"/>
                </a:lnTo>
                <a:lnTo>
                  <a:pt x="1479" y="80"/>
                </a:lnTo>
                <a:lnTo>
                  <a:pt x="1481" y="85"/>
                </a:lnTo>
                <a:lnTo>
                  <a:pt x="1484" y="82"/>
                </a:lnTo>
                <a:lnTo>
                  <a:pt x="1517" y="82"/>
                </a:lnTo>
                <a:lnTo>
                  <a:pt x="1513" y="75"/>
                </a:lnTo>
                <a:lnTo>
                  <a:pt x="1513" y="75"/>
                </a:lnTo>
                <a:close/>
              </a:path>
              <a:path w="1955" h="717">
                <a:moveTo>
                  <a:pt x="1501" y="80"/>
                </a:moveTo>
                <a:lnTo>
                  <a:pt x="1501" y="58"/>
                </a:lnTo>
                <a:lnTo>
                  <a:pt x="1496" y="58"/>
                </a:lnTo>
                <a:lnTo>
                  <a:pt x="1496" y="80"/>
                </a:lnTo>
                <a:lnTo>
                  <a:pt x="1501" y="80"/>
                </a:lnTo>
                <a:close/>
              </a:path>
              <a:path w="1955" h="717">
                <a:moveTo>
                  <a:pt x="1457" y="58"/>
                </a:moveTo>
                <a:lnTo>
                  <a:pt x="1457" y="66"/>
                </a:lnTo>
                <a:lnTo>
                  <a:pt x="1455" y="68"/>
                </a:lnTo>
                <a:lnTo>
                  <a:pt x="1455" y="75"/>
                </a:lnTo>
                <a:lnTo>
                  <a:pt x="1453" y="78"/>
                </a:lnTo>
                <a:lnTo>
                  <a:pt x="1453" y="80"/>
                </a:lnTo>
                <a:lnTo>
                  <a:pt x="1450" y="82"/>
                </a:lnTo>
                <a:lnTo>
                  <a:pt x="1450" y="87"/>
                </a:lnTo>
                <a:lnTo>
                  <a:pt x="1448" y="90"/>
                </a:lnTo>
                <a:lnTo>
                  <a:pt x="1448" y="97"/>
                </a:lnTo>
                <a:lnTo>
                  <a:pt x="1448" y="94"/>
                </a:lnTo>
                <a:lnTo>
                  <a:pt x="1450" y="92"/>
                </a:lnTo>
                <a:lnTo>
                  <a:pt x="1450" y="90"/>
                </a:lnTo>
                <a:lnTo>
                  <a:pt x="1453" y="87"/>
                </a:lnTo>
                <a:lnTo>
                  <a:pt x="1453" y="82"/>
                </a:lnTo>
                <a:lnTo>
                  <a:pt x="1455" y="82"/>
                </a:lnTo>
                <a:lnTo>
                  <a:pt x="1455" y="80"/>
                </a:lnTo>
                <a:lnTo>
                  <a:pt x="1457" y="78"/>
                </a:lnTo>
                <a:lnTo>
                  <a:pt x="1457" y="73"/>
                </a:lnTo>
                <a:lnTo>
                  <a:pt x="1460" y="70"/>
                </a:lnTo>
                <a:lnTo>
                  <a:pt x="1460" y="63"/>
                </a:lnTo>
                <a:lnTo>
                  <a:pt x="1462" y="61"/>
                </a:lnTo>
                <a:lnTo>
                  <a:pt x="1462" y="58"/>
                </a:lnTo>
                <a:lnTo>
                  <a:pt x="1457" y="58"/>
                </a:lnTo>
                <a:lnTo>
                  <a:pt x="1457" y="58"/>
                </a:lnTo>
                <a:close/>
              </a:path>
              <a:path w="1955" h="717">
                <a:moveTo>
                  <a:pt x="1467" y="51"/>
                </a:moveTo>
                <a:lnTo>
                  <a:pt x="1467" y="53"/>
                </a:lnTo>
                <a:lnTo>
                  <a:pt x="1470" y="56"/>
                </a:lnTo>
                <a:lnTo>
                  <a:pt x="1470" y="61"/>
                </a:lnTo>
                <a:lnTo>
                  <a:pt x="1472" y="61"/>
                </a:lnTo>
                <a:lnTo>
                  <a:pt x="1472" y="68"/>
                </a:lnTo>
                <a:lnTo>
                  <a:pt x="1474" y="70"/>
                </a:lnTo>
                <a:lnTo>
                  <a:pt x="1477" y="68"/>
                </a:lnTo>
                <a:lnTo>
                  <a:pt x="1477" y="61"/>
                </a:lnTo>
                <a:lnTo>
                  <a:pt x="1474" y="58"/>
                </a:lnTo>
                <a:lnTo>
                  <a:pt x="1474" y="56"/>
                </a:lnTo>
                <a:lnTo>
                  <a:pt x="1472" y="56"/>
                </a:lnTo>
                <a:lnTo>
                  <a:pt x="1472" y="53"/>
                </a:lnTo>
                <a:lnTo>
                  <a:pt x="1470" y="53"/>
                </a:lnTo>
                <a:lnTo>
                  <a:pt x="1467" y="51"/>
                </a:lnTo>
                <a:lnTo>
                  <a:pt x="1467" y="51"/>
                </a:lnTo>
                <a:close/>
              </a:path>
              <a:path w="1955" h="717">
                <a:moveTo>
                  <a:pt x="1515" y="51"/>
                </a:moveTo>
                <a:lnTo>
                  <a:pt x="1510" y="56"/>
                </a:lnTo>
                <a:lnTo>
                  <a:pt x="1477" y="56"/>
                </a:lnTo>
                <a:lnTo>
                  <a:pt x="1481" y="61"/>
                </a:lnTo>
                <a:lnTo>
                  <a:pt x="1484" y="58"/>
                </a:lnTo>
                <a:lnTo>
                  <a:pt x="1520" y="58"/>
                </a:lnTo>
                <a:lnTo>
                  <a:pt x="1515" y="51"/>
                </a:lnTo>
                <a:lnTo>
                  <a:pt x="1515" y="51"/>
                </a:lnTo>
                <a:close/>
              </a:path>
              <a:path w="1955" h="717">
                <a:moveTo>
                  <a:pt x="1467" y="41"/>
                </a:moveTo>
                <a:lnTo>
                  <a:pt x="1462" y="41"/>
                </a:lnTo>
                <a:lnTo>
                  <a:pt x="1460" y="44"/>
                </a:lnTo>
                <a:lnTo>
                  <a:pt x="1460" y="56"/>
                </a:lnTo>
                <a:lnTo>
                  <a:pt x="1457" y="58"/>
                </a:lnTo>
                <a:lnTo>
                  <a:pt x="1462" y="58"/>
                </a:lnTo>
                <a:lnTo>
                  <a:pt x="1462" y="61"/>
                </a:lnTo>
                <a:lnTo>
                  <a:pt x="1462" y="99"/>
                </a:lnTo>
                <a:lnTo>
                  <a:pt x="1462" y="101"/>
                </a:lnTo>
                <a:lnTo>
                  <a:pt x="1462" y="113"/>
                </a:lnTo>
                <a:lnTo>
                  <a:pt x="1467" y="111"/>
                </a:lnTo>
                <a:lnTo>
                  <a:pt x="1467" y="41"/>
                </a:lnTo>
                <a:lnTo>
                  <a:pt x="1467" y="41"/>
                </a:lnTo>
                <a:close/>
              </a:path>
              <a:path w="1955" h="717">
                <a:moveTo>
                  <a:pt x="1515" y="41"/>
                </a:moveTo>
                <a:lnTo>
                  <a:pt x="1510" y="41"/>
                </a:lnTo>
                <a:lnTo>
                  <a:pt x="1510" y="46"/>
                </a:lnTo>
                <a:lnTo>
                  <a:pt x="1515" y="44"/>
                </a:lnTo>
                <a:lnTo>
                  <a:pt x="1515" y="41"/>
                </a:lnTo>
                <a:lnTo>
                  <a:pt x="1515" y="41"/>
                </a:lnTo>
                <a:close/>
              </a:path>
              <a:path w="1955" h="717">
                <a:moveTo>
                  <a:pt x="1474" y="32"/>
                </a:moveTo>
                <a:lnTo>
                  <a:pt x="1472" y="39"/>
                </a:lnTo>
                <a:lnTo>
                  <a:pt x="1445" y="39"/>
                </a:lnTo>
                <a:lnTo>
                  <a:pt x="1450" y="44"/>
                </a:lnTo>
                <a:lnTo>
                  <a:pt x="1450" y="41"/>
                </a:lnTo>
                <a:lnTo>
                  <a:pt x="1453" y="41"/>
                </a:lnTo>
                <a:lnTo>
                  <a:pt x="1479" y="41"/>
                </a:lnTo>
                <a:lnTo>
                  <a:pt x="1474" y="32"/>
                </a:lnTo>
                <a:lnTo>
                  <a:pt x="1474" y="32"/>
                </a:lnTo>
                <a:close/>
              </a:path>
              <a:path w="1955" h="717">
                <a:moveTo>
                  <a:pt x="1453" y="15"/>
                </a:moveTo>
                <a:lnTo>
                  <a:pt x="1448" y="15"/>
                </a:lnTo>
                <a:lnTo>
                  <a:pt x="1448" y="18"/>
                </a:lnTo>
                <a:lnTo>
                  <a:pt x="1455" y="18"/>
                </a:lnTo>
                <a:lnTo>
                  <a:pt x="1457" y="15"/>
                </a:lnTo>
                <a:lnTo>
                  <a:pt x="1462" y="15"/>
                </a:lnTo>
                <a:lnTo>
                  <a:pt x="1453" y="15"/>
                </a:lnTo>
                <a:lnTo>
                  <a:pt x="1453" y="15"/>
                </a:lnTo>
                <a:close/>
              </a:path>
              <a:path w="1955" h="717">
                <a:moveTo>
                  <a:pt x="1517" y="13"/>
                </a:moveTo>
                <a:lnTo>
                  <a:pt x="1510" y="13"/>
                </a:lnTo>
                <a:lnTo>
                  <a:pt x="1510" y="39"/>
                </a:lnTo>
                <a:lnTo>
                  <a:pt x="1486" y="39"/>
                </a:lnTo>
                <a:lnTo>
                  <a:pt x="1515" y="39"/>
                </a:lnTo>
                <a:lnTo>
                  <a:pt x="1515" y="15"/>
                </a:lnTo>
                <a:lnTo>
                  <a:pt x="1517" y="13"/>
                </a:lnTo>
                <a:lnTo>
                  <a:pt x="1517" y="13"/>
                </a:lnTo>
                <a:close/>
              </a:path>
              <a:path w="1955" h="717">
                <a:moveTo>
                  <a:pt x="1481" y="6"/>
                </a:moveTo>
                <a:lnTo>
                  <a:pt x="1481" y="13"/>
                </a:lnTo>
                <a:lnTo>
                  <a:pt x="1486" y="10"/>
                </a:lnTo>
                <a:lnTo>
                  <a:pt x="1481" y="6"/>
                </a:lnTo>
                <a:lnTo>
                  <a:pt x="1481" y="6"/>
                </a:lnTo>
                <a:close/>
              </a:path>
              <a:path w="1955" h="717">
                <a:moveTo>
                  <a:pt x="1513" y="6"/>
                </a:moveTo>
                <a:lnTo>
                  <a:pt x="1510" y="10"/>
                </a:lnTo>
                <a:lnTo>
                  <a:pt x="1486" y="10"/>
                </a:lnTo>
                <a:lnTo>
                  <a:pt x="1481" y="13"/>
                </a:lnTo>
                <a:lnTo>
                  <a:pt x="1481" y="49"/>
                </a:lnTo>
                <a:lnTo>
                  <a:pt x="1486" y="46"/>
                </a:lnTo>
                <a:lnTo>
                  <a:pt x="1486" y="41"/>
                </a:lnTo>
                <a:lnTo>
                  <a:pt x="1510" y="41"/>
                </a:lnTo>
                <a:lnTo>
                  <a:pt x="1515" y="41"/>
                </a:lnTo>
                <a:lnTo>
                  <a:pt x="1515" y="39"/>
                </a:lnTo>
                <a:lnTo>
                  <a:pt x="1486" y="39"/>
                </a:lnTo>
                <a:lnTo>
                  <a:pt x="1486" y="13"/>
                </a:lnTo>
                <a:lnTo>
                  <a:pt x="1510" y="13"/>
                </a:lnTo>
                <a:lnTo>
                  <a:pt x="1517" y="13"/>
                </a:lnTo>
                <a:lnTo>
                  <a:pt x="1513" y="6"/>
                </a:lnTo>
                <a:lnTo>
                  <a:pt x="1513" y="6"/>
                </a:lnTo>
                <a:close/>
              </a:path>
              <a:path w="1955" h="717">
                <a:moveTo>
                  <a:pt x="1474" y="3"/>
                </a:moveTo>
                <a:lnTo>
                  <a:pt x="1472" y="3"/>
                </a:lnTo>
                <a:lnTo>
                  <a:pt x="1472" y="6"/>
                </a:lnTo>
                <a:lnTo>
                  <a:pt x="1470" y="6"/>
                </a:lnTo>
                <a:lnTo>
                  <a:pt x="1470" y="8"/>
                </a:lnTo>
                <a:lnTo>
                  <a:pt x="1467" y="8"/>
                </a:lnTo>
                <a:lnTo>
                  <a:pt x="1465" y="10"/>
                </a:lnTo>
                <a:lnTo>
                  <a:pt x="1462" y="10"/>
                </a:lnTo>
                <a:lnTo>
                  <a:pt x="1460" y="13"/>
                </a:lnTo>
                <a:lnTo>
                  <a:pt x="1455" y="13"/>
                </a:lnTo>
                <a:lnTo>
                  <a:pt x="1455" y="15"/>
                </a:lnTo>
                <a:lnTo>
                  <a:pt x="1453" y="15"/>
                </a:lnTo>
                <a:lnTo>
                  <a:pt x="1462" y="15"/>
                </a:lnTo>
                <a:lnTo>
                  <a:pt x="1462" y="39"/>
                </a:lnTo>
                <a:lnTo>
                  <a:pt x="1467" y="39"/>
                </a:lnTo>
                <a:lnTo>
                  <a:pt x="1467" y="15"/>
                </a:lnTo>
                <a:lnTo>
                  <a:pt x="1470" y="13"/>
                </a:lnTo>
                <a:lnTo>
                  <a:pt x="1474" y="13"/>
                </a:lnTo>
                <a:lnTo>
                  <a:pt x="1477" y="13"/>
                </a:lnTo>
                <a:lnTo>
                  <a:pt x="1474" y="3"/>
                </a:lnTo>
                <a:lnTo>
                  <a:pt x="1474" y="3"/>
                </a:lnTo>
                <a:close/>
              </a:path>
              <a:path w="1955" h="717">
                <a:moveTo>
                  <a:pt x="1532" y="75"/>
                </a:moveTo>
                <a:lnTo>
                  <a:pt x="1532" y="78"/>
                </a:lnTo>
                <a:lnTo>
                  <a:pt x="1534" y="80"/>
                </a:lnTo>
                <a:lnTo>
                  <a:pt x="1537" y="80"/>
                </a:lnTo>
                <a:lnTo>
                  <a:pt x="1537" y="82"/>
                </a:lnTo>
                <a:lnTo>
                  <a:pt x="1539" y="85"/>
                </a:lnTo>
                <a:lnTo>
                  <a:pt x="1541" y="87"/>
                </a:lnTo>
                <a:lnTo>
                  <a:pt x="1541" y="90"/>
                </a:lnTo>
                <a:lnTo>
                  <a:pt x="1544" y="92"/>
                </a:lnTo>
                <a:lnTo>
                  <a:pt x="1544" y="97"/>
                </a:lnTo>
                <a:lnTo>
                  <a:pt x="1546" y="99"/>
                </a:lnTo>
                <a:lnTo>
                  <a:pt x="1546" y="104"/>
                </a:lnTo>
                <a:lnTo>
                  <a:pt x="1549" y="104"/>
                </a:lnTo>
                <a:lnTo>
                  <a:pt x="1551" y="101"/>
                </a:lnTo>
                <a:lnTo>
                  <a:pt x="1551" y="92"/>
                </a:lnTo>
                <a:lnTo>
                  <a:pt x="1551" y="90"/>
                </a:lnTo>
                <a:lnTo>
                  <a:pt x="1549" y="87"/>
                </a:lnTo>
                <a:lnTo>
                  <a:pt x="1546" y="85"/>
                </a:lnTo>
                <a:lnTo>
                  <a:pt x="1546" y="82"/>
                </a:lnTo>
                <a:lnTo>
                  <a:pt x="1544" y="82"/>
                </a:lnTo>
                <a:lnTo>
                  <a:pt x="1541" y="80"/>
                </a:lnTo>
                <a:lnTo>
                  <a:pt x="1539" y="80"/>
                </a:lnTo>
                <a:lnTo>
                  <a:pt x="1539" y="78"/>
                </a:lnTo>
                <a:lnTo>
                  <a:pt x="1534" y="78"/>
                </a:lnTo>
                <a:lnTo>
                  <a:pt x="1532" y="75"/>
                </a:lnTo>
                <a:lnTo>
                  <a:pt x="1532" y="75"/>
                </a:lnTo>
                <a:close/>
              </a:path>
              <a:path w="1955" h="717">
                <a:moveTo>
                  <a:pt x="1611" y="101"/>
                </a:moveTo>
                <a:lnTo>
                  <a:pt x="1611" y="104"/>
                </a:lnTo>
                <a:lnTo>
                  <a:pt x="1618" y="101"/>
                </a:lnTo>
                <a:lnTo>
                  <a:pt x="1611" y="101"/>
                </a:lnTo>
                <a:lnTo>
                  <a:pt x="1611" y="101"/>
                </a:lnTo>
                <a:close/>
              </a:path>
              <a:path w="1955" h="717">
                <a:moveTo>
                  <a:pt x="1630" y="78"/>
                </a:moveTo>
                <a:lnTo>
                  <a:pt x="1633" y="80"/>
                </a:lnTo>
                <a:lnTo>
                  <a:pt x="1647" y="80"/>
                </a:lnTo>
                <a:lnTo>
                  <a:pt x="1630" y="78"/>
                </a:lnTo>
                <a:lnTo>
                  <a:pt x="1630" y="78"/>
                </a:lnTo>
                <a:close/>
              </a:path>
              <a:path w="1955" h="717">
                <a:moveTo>
                  <a:pt x="1676" y="73"/>
                </a:moveTo>
                <a:lnTo>
                  <a:pt x="1673" y="78"/>
                </a:lnTo>
                <a:lnTo>
                  <a:pt x="1664" y="78"/>
                </a:lnTo>
                <a:lnTo>
                  <a:pt x="1681" y="80"/>
                </a:lnTo>
                <a:lnTo>
                  <a:pt x="1676" y="73"/>
                </a:lnTo>
                <a:lnTo>
                  <a:pt x="1676" y="73"/>
                </a:lnTo>
                <a:close/>
              </a:path>
              <a:path w="1955" h="717">
                <a:moveTo>
                  <a:pt x="1611" y="61"/>
                </a:moveTo>
                <a:lnTo>
                  <a:pt x="1609" y="63"/>
                </a:lnTo>
                <a:lnTo>
                  <a:pt x="1606" y="63"/>
                </a:lnTo>
                <a:lnTo>
                  <a:pt x="1611" y="73"/>
                </a:lnTo>
                <a:lnTo>
                  <a:pt x="1611" y="70"/>
                </a:lnTo>
                <a:lnTo>
                  <a:pt x="1613" y="70"/>
                </a:lnTo>
                <a:lnTo>
                  <a:pt x="1613" y="68"/>
                </a:lnTo>
                <a:lnTo>
                  <a:pt x="1616" y="66"/>
                </a:lnTo>
                <a:lnTo>
                  <a:pt x="1618" y="63"/>
                </a:lnTo>
                <a:lnTo>
                  <a:pt x="1621" y="61"/>
                </a:lnTo>
                <a:lnTo>
                  <a:pt x="1611" y="61"/>
                </a:lnTo>
                <a:lnTo>
                  <a:pt x="1611" y="61"/>
                </a:lnTo>
                <a:close/>
              </a:path>
              <a:path w="1955" h="717">
                <a:moveTo>
                  <a:pt x="1635" y="51"/>
                </a:moveTo>
                <a:lnTo>
                  <a:pt x="1637" y="56"/>
                </a:lnTo>
                <a:lnTo>
                  <a:pt x="1640" y="53"/>
                </a:lnTo>
                <a:lnTo>
                  <a:pt x="1647" y="53"/>
                </a:lnTo>
                <a:lnTo>
                  <a:pt x="1635" y="51"/>
                </a:lnTo>
                <a:lnTo>
                  <a:pt x="1635" y="51"/>
                </a:lnTo>
                <a:close/>
              </a:path>
              <a:path w="1955" h="717">
                <a:moveTo>
                  <a:pt x="1676" y="46"/>
                </a:moveTo>
                <a:lnTo>
                  <a:pt x="1671" y="51"/>
                </a:lnTo>
                <a:lnTo>
                  <a:pt x="1664" y="51"/>
                </a:lnTo>
                <a:lnTo>
                  <a:pt x="1681" y="56"/>
                </a:lnTo>
                <a:lnTo>
                  <a:pt x="1676" y="46"/>
                </a:lnTo>
                <a:lnTo>
                  <a:pt x="1676" y="46"/>
                </a:lnTo>
                <a:close/>
              </a:path>
              <a:path w="1955" h="717">
                <a:moveTo>
                  <a:pt x="1635" y="46"/>
                </a:moveTo>
                <a:lnTo>
                  <a:pt x="1625" y="53"/>
                </a:lnTo>
                <a:lnTo>
                  <a:pt x="1621" y="56"/>
                </a:lnTo>
                <a:lnTo>
                  <a:pt x="1618" y="56"/>
                </a:lnTo>
                <a:lnTo>
                  <a:pt x="1616" y="58"/>
                </a:lnTo>
                <a:lnTo>
                  <a:pt x="1613" y="61"/>
                </a:lnTo>
                <a:lnTo>
                  <a:pt x="1611" y="61"/>
                </a:lnTo>
                <a:lnTo>
                  <a:pt x="1621" y="61"/>
                </a:lnTo>
                <a:lnTo>
                  <a:pt x="1621" y="101"/>
                </a:lnTo>
                <a:lnTo>
                  <a:pt x="1618" y="101"/>
                </a:lnTo>
                <a:lnTo>
                  <a:pt x="1611" y="104"/>
                </a:lnTo>
                <a:lnTo>
                  <a:pt x="1613" y="104"/>
                </a:lnTo>
                <a:lnTo>
                  <a:pt x="1613" y="106"/>
                </a:lnTo>
                <a:lnTo>
                  <a:pt x="1616" y="109"/>
                </a:lnTo>
                <a:lnTo>
                  <a:pt x="1618" y="109"/>
                </a:lnTo>
                <a:lnTo>
                  <a:pt x="1618" y="111"/>
                </a:lnTo>
                <a:lnTo>
                  <a:pt x="1618" y="113"/>
                </a:lnTo>
                <a:lnTo>
                  <a:pt x="1621" y="111"/>
                </a:lnTo>
                <a:lnTo>
                  <a:pt x="1623" y="109"/>
                </a:lnTo>
                <a:lnTo>
                  <a:pt x="1623" y="106"/>
                </a:lnTo>
                <a:lnTo>
                  <a:pt x="1625" y="104"/>
                </a:lnTo>
                <a:lnTo>
                  <a:pt x="1625" y="58"/>
                </a:lnTo>
                <a:lnTo>
                  <a:pt x="1635" y="49"/>
                </a:lnTo>
                <a:lnTo>
                  <a:pt x="1635" y="46"/>
                </a:lnTo>
                <a:lnTo>
                  <a:pt x="1635" y="46"/>
                </a:lnTo>
                <a:close/>
              </a:path>
              <a:path w="1955" h="717">
                <a:moveTo>
                  <a:pt x="1625" y="32"/>
                </a:moveTo>
                <a:lnTo>
                  <a:pt x="1621" y="32"/>
                </a:lnTo>
                <a:lnTo>
                  <a:pt x="1621" y="56"/>
                </a:lnTo>
                <a:lnTo>
                  <a:pt x="1625" y="53"/>
                </a:lnTo>
                <a:lnTo>
                  <a:pt x="1625" y="32"/>
                </a:lnTo>
                <a:lnTo>
                  <a:pt x="1625" y="32"/>
                </a:lnTo>
                <a:close/>
              </a:path>
              <a:path w="1955" h="717">
                <a:moveTo>
                  <a:pt x="1633" y="27"/>
                </a:moveTo>
                <a:lnTo>
                  <a:pt x="1635" y="30"/>
                </a:lnTo>
                <a:lnTo>
                  <a:pt x="1647" y="30"/>
                </a:lnTo>
                <a:lnTo>
                  <a:pt x="1633" y="27"/>
                </a:lnTo>
                <a:lnTo>
                  <a:pt x="1633" y="27"/>
                </a:lnTo>
                <a:close/>
              </a:path>
              <a:path w="1955" h="717">
                <a:moveTo>
                  <a:pt x="1630" y="25"/>
                </a:moveTo>
                <a:lnTo>
                  <a:pt x="1628" y="30"/>
                </a:lnTo>
                <a:lnTo>
                  <a:pt x="1609" y="30"/>
                </a:lnTo>
                <a:lnTo>
                  <a:pt x="1611" y="34"/>
                </a:lnTo>
                <a:lnTo>
                  <a:pt x="1613" y="32"/>
                </a:lnTo>
                <a:lnTo>
                  <a:pt x="1635" y="32"/>
                </a:lnTo>
                <a:lnTo>
                  <a:pt x="1630" y="25"/>
                </a:lnTo>
                <a:lnTo>
                  <a:pt x="1630" y="25"/>
                </a:lnTo>
                <a:close/>
              </a:path>
              <a:path w="1955" h="717">
                <a:moveTo>
                  <a:pt x="1676" y="22"/>
                </a:moveTo>
                <a:lnTo>
                  <a:pt x="1673" y="27"/>
                </a:lnTo>
                <a:lnTo>
                  <a:pt x="1664" y="27"/>
                </a:lnTo>
                <a:lnTo>
                  <a:pt x="1681" y="30"/>
                </a:lnTo>
                <a:lnTo>
                  <a:pt x="1676" y="22"/>
                </a:lnTo>
                <a:lnTo>
                  <a:pt x="1676" y="22"/>
                </a:lnTo>
                <a:close/>
              </a:path>
              <a:path w="1955" h="717">
                <a:moveTo>
                  <a:pt x="1659" y="3"/>
                </a:moveTo>
                <a:lnTo>
                  <a:pt x="1659" y="113"/>
                </a:lnTo>
                <a:lnTo>
                  <a:pt x="1664" y="111"/>
                </a:lnTo>
                <a:lnTo>
                  <a:pt x="1664" y="80"/>
                </a:lnTo>
                <a:lnTo>
                  <a:pt x="1681" y="80"/>
                </a:lnTo>
                <a:lnTo>
                  <a:pt x="1664" y="78"/>
                </a:lnTo>
                <a:lnTo>
                  <a:pt x="1664" y="56"/>
                </a:lnTo>
                <a:lnTo>
                  <a:pt x="1681" y="56"/>
                </a:lnTo>
                <a:lnTo>
                  <a:pt x="1664" y="51"/>
                </a:lnTo>
                <a:lnTo>
                  <a:pt x="1664" y="30"/>
                </a:lnTo>
                <a:lnTo>
                  <a:pt x="1681" y="30"/>
                </a:lnTo>
                <a:lnTo>
                  <a:pt x="1664" y="27"/>
                </a:lnTo>
                <a:lnTo>
                  <a:pt x="1664" y="10"/>
                </a:lnTo>
                <a:lnTo>
                  <a:pt x="1666" y="8"/>
                </a:lnTo>
                <a:lnTo>
                  <a:pt x="1659" y="3"/>
                </a:lnTo>
                <a:lnTo>
                  <a:pt x="1659" y="3"/>
                </a:lnTo>
                <a:close/>
              </a:path>
              <a:path w="1955" h="717">
                <a:moveTo>
                  <a:pt x="1647" y="1"/>
                </a:moveTo>
                <a:lnTo>
                  <a:pt x="1647" y="27"/>
                </a:lnTo>
                <a:lnTo>
                  <a:pt x="1633" y="27"/>
                </a:lnTo>
                <a:lnTo>
                  <a:pt x="1647" y="30"/>
                </a:lnTo>
                <a:lnTo>
                  <a:pt x="1647" y="51"/>
                </a:lnTo>
                <a:lnTo>
                  <a:pt x="1635" y="51"/>
                </a:lnTo>
                <a:lnTo>
                  <a:pt x="1647" y="53"/>
                </a:lnTo>
                <a:lnTo>
                  <a:pt x="1647" y="78"/>
                </a:lnTo>
                <a:lnTo>
                  <a:pt x="1630" y="78"/>
                </a:lnTo>
                <a:lnTo>
                  <a:pt x="1647" y="80"/>
                </a:lnTo>
                <a:lnTo>
                  <a:pt x="1647" y="97"/>
                </a:lnTo>
                <a:lnTo>
                  <a:pt x="1647" y="99"/>
                </a:lnTo>
                <a:lnTo>
                  <a:pt x="1647" y="113"/>
                </a:lnTo>
                <a:lnTo>
                  <a:pt x="1652" y="111"/>
                </a:lnTo>
                <a:lnTo>
                  <a:pt x="1652" y="10"/>
                </a:lnTo>
                <a:lnTo>
                  <a:pt x="1654" y="8"/>
                </a:lnTo>
                <a:lnTo>
                  <a:pt x="1647" y="1"/>
                </a:lnTo>
                <a:lnTo>
                  <a:pt x="1647" y="1"/>
                </a:lnTo>
                <a:close/>
              </a:path>
              <a:path w="1955" h="717">
                <a:moveTo>
                  <a:pt x="1621" y="1"/>
                </a:moveTo>
                <a:lnTo>
                  <a:pt x="1621" y="30"/>
                </a:lnTo>
                <a:lnTo>
                  <a:pt x="1625" y="30"/>
                </a:lnTo>
                <a:lnTo>
                  <a:pt x="1625" y="10"/>
                </a:lnTo>
                <a:lnTo>
                  <a:pt x="1628" y="6"/>
                </a:lnTo>
                <a:lnTo>
                  <a:pt x="1621" y="1"/>
                </a:lnTo>
                <a:lnTo>
                  <a:pt x="1621" y="1"/>
                </a:lnTo>
                <a:close/>
              </a:path>
              <a:path w="1955" h="717">
                <a:moveTo>
                  <a:pt x="1710" y="101"/>
                </a:moveTo>
                <a:lnTo>
                  <a:pt x="1710" y="104"/>
                </a:lnTo>
                <a:lnTo>
                  <a:pt x="1719" y="104"/>
                </a:lnTo>
                <a:lnTo>
                  <a:pt x="1712" y="104"/>
                </a:lnTo>
                <a:lnTo>
                  <a:pt x="1710" y="101"/>
                </a:lnTo>
                <a:lnTo>
                  <a:pt x="1710" y="101"/>
                </a:lnTo>
                <a:close/>
              </a:path>
              <a:path w="1955" h="717">
                <a:moveTo>
                  <a:pt x="1719" y="41"/>
                </a:moveTo>
                <a:lnTo>
                  <a:pt x="1710" y="41"/>
                </a:lnTo>
                <a:lnTo>
                  <a:pt x="1710" y="44"/>
                </a:lnTo>
                <a:lnTo>
                  <a:pt x="1710" y="53"/>
                </a:lnTo>
                <a:lnTo>
                  <a:pt x="1707" y="56"/>
                </a:lnTo>
                <a:lnTo>
                  <a:pt x="1707" y="63"/>
                </a:lnTo>
                <a:lnTo>
                  <a:pt x="1705" y="66"/>
                </a:lnTo>
                <a:lnTo>
                  <a:pt x="1705" y="70"/>
                </a:lnTo>
                <a:lnTo>
                  <a:pt x="1702" y="73"/>
                </a:lnTo>
                <a:lnTo>
                  <a:pt x="1702" y="78"/>
                </a:lnTo>
                <a:lnTo>
                  <a:pt x="1700" y="80"/>
                </a:lnTo>
                <a:lnTo>
                  <a:pt x="1700" y="85"/>
                </a:lnTo>
                <a:lnTo>
                  <a:pt x="1697" y="85"/>
                </a:lnTo>
                <a:lnTo>
                  <a:pt x="1697" y="90"/>
                </a:lnTo>
                <a:lnTo>
                  <a:pt x="1695" y="92"/>
                </a:lnTo>
                <a:lnTo>
                  <a:pt x="1695" y="94"/>
                </a:lnTo>
                <a:lnTo>
                  <a:pt x="1693" y="94"/>
                </a:lnTo>
                <a:lnTo>
                  <a:pt x="1693" y="99"/>
                </a:lnTo>
                <a:lnTo>
                  <a:pt x="1690" y="101"/>
                </a:lnTo>
                <a:lnTo>
                  <a:pt x="1688" y="104"/>
                </a:lnTo>
                <a:lnTo>
                  <a:pt x="1690" y="106"/>
                </a:lnTo>
                <a:lnTo>
                  <a:pt x="1690" y="104"/>
                </a:lnTo>
                <a:lnTo>
                  <a:pt x="1693" y="101"/>
                </a:lnTo>
                <a:lnTo>
                  <a:pt x="1693" y="99"/>
                </a:lnTo>
                <a:lnTo>
                  <a:pt x="1695" y="99"/>
                </a:lnTo>
                <a:lnTo>
                  <a:pt x="1695" y="97"/>
                </a:lnTo>
                <a:lnTo>
                  <a:pt x="1697" y="97"/>
                </a:lnTo>
                <a:lnTo>
                  <a:pt x="1697" y="94"/>
                </a:lnTo>
                <a:lnTo>
                  <a:pt x="1700" y="92"/>
                </a:lnTo>
                <a:lnTo>
                  <a:pt x="1700" y="90"/>
                </a:lnTo>
                <a:lnTo>
                  <a:pt x="1702" y="87"/>
                </a:lnTo>
                <a:lnTo>
                  <a:pt x="1702" y="85"/>
                </a:lnTo>
                <a:lnTo>
                  <a:pt x="1705" y="82"/>
                </a:lnTo>
                <a:lnTo>
                  <a:pt x="1705" y="80"/>
                </a:lnTo>
                <a:lnTo>
                  <a:pt x="1707" y="78"/>
                </a:lnTo>
                <a:lnTo>
                  <a:pt x="1707" y="73"/>
                </a:lnTo>
                <a:lnTo>
                  <a:pt x="1710" y="70"/>
                </a:lnTo>
                <a:lnTo>
                  <a:pt x="1710" y="63"/>
                </a:lnTo>
                <a:lnTo>
                  <a:pt x="1712" y="61"/>
                </a:lnTo>
                <a:lnTo>
                  <a:pt x="1712" y="53"/>
                </a:lnTo>
                <a:lnTo>
                  <a:pt x="1714" y="51"/>
                </a:lnTo>
                <a:lnTo>
                  <a:pt x="1714" y="44"/>
                </a:lnTo>
                <a:lnTo>
                  <a:pt x="1719" y="41"/>
                </a:lnTo>
                <a:lnTo>
                  <a:pt x="1719" y="41"/>
                </a:lnTo>
                <a:close/>
              </a:path>
              <a:path w="1955" h="717">
                <a:moveTo>
                  <a:pt x="1712" y="34"/>
                </a:moveTo>
                <a:lnTo>
                  <a:pt x="1710" y="39"/>
                </a:lnTo>
                <a:lnTo>
                  <a:pt x="1690" y="39"/>
                </a:lnTo>
                <a:lnTo>
                  <a:pt x="1693" y="44"/>
                </a:lnTo>
                <a:lnTo>
                  <a:pt x="1695" y="44"/>
                </a:lnTo>
                <a:lnTo>
                  <a:pt x="1697" y="41"/>
                </a:lnTo>
                <a:lnTo>
                  <a:pt x="1719" y="41"/>
                </a:lnTo>
                <a:lnTo>
                  <a:pt x="1712" y="34"/>
                </a:lnTo>
                <a:lnTo>
                  <a:pt x="1712" y="34"/>
                </a:lnTo>
                <a:close/>
              </a:path>
              <a:path w="1955" h="717">
                <a:moveTo>
                  <a:pt x="1729" y="32"/>
                </a:moveTo>
                <a:lnTo>
                  <a:pt x="1726" y="32"/>
                </a:lnTo>
                <a:lnTo>
                  <a:pt x="1726" y="34"/>
                </a:lnTo>
                <a:lnTo>
                  <a:pt x="1726" y="37"/>
                </a:lnTo>
                <a:lnTo>
                  <a:pt x="1729" y="39"/>
                </a:lnTo>
                <a:lnTo>
                  <a:pt x="1729" y="46"/>
                </a:lnTo>
                <a:lnTo>
                  <a:pt x="1731" y="49"/>
                </a:lnTo>
                <a:lnTo>
                  <a:pt x="1731" y="58"/>
                </a:lnTo>
                <a:lnTo>
                  <a:pt x="1733" y="61"/>
                </a:lnTo>
                <a:lnTo>
                  <a:pt x="1733" y="66"/>
                </a:lnTo>
                <a:lnTo>
                  <a:pt x="1736" y="68"/>
                </a:lnTo>
                <a:lnTo>
                  <a:pt x="1736" y="73"/>
                </a:lnTo>
                <a:lnTo>
                  <a:pt x="1738" y="75"/>
                </a:lnTo>
                <a:lnTo>
                  <a:pt x="1738" y="80"/>
                </a:lnTo>
                <a:lnTo>
                  <a:pt x="1741" y="80"/>
                </a:lnTo>
                <a:lnTo>
                  <a:pt x="1741" y="85"/>
                </a:lnTo>
                <a:lnTo>
                  <a:pt x="1743" y="87"/>
                </a:lnTo>
                <a:lnTo>
                  <a:pt x="1743" y="87"/>
                </a:lnTo>
                <a:lnTo>
                  <a:pt x="1745" y="90"/>
                </a:lnTo>
                <a:lnTo>
                  <a:pt x="1745" y="92"/>
                </a:lnTo>
                <a:lnTo>
                  <a:pt x="1748" y="94"/>
                </a:lnTo>
                <a:lnTo>
                  <a:pt x="1748" y="97"/>
                </a:lnTo>
                <a:lnTo>
                  <a:pt x="1750" y="97"/>
                </a:lnTo>
                <a:lnTo>
                  <a:pt x="1750" y="99"/>
                </a:lnTo>
                <a:lnTo>
                  <a:pt x="1753" y="101"/>
                </a:lnTo>
                <a:lnTo>
                  <a:pt x="1753" y="104"/>
                </a:lnTo>
                <a:lnTo>
                  <a:pt x="1755" y="101"/>
                </a:lnTo>
                <a:lnTo>
                  <a:pt x="1755" y="99"/>
                </a:lnTo>
                <a:lnTo>
                  <a:pt x="1757" y="99"/>
                </a:lnTo>
                <a:lnTo>
                  <a:pt x="1760" y="97"/>
                </a:lnTo>
                <a:lnTo>
                  <a:pt x="1760" y="94"/>
                </a:lnTo>
                <a:lnTo>
                  <a:pt x="1757" y="94"/>
                </a:lnTo>
                <a:lnTo>
                  <a:pt x="1757" y="92"/>
                </a:lnTo>
                <a:lnTo>
                  <a:pt x="1755" y="92"/>
                </a:lnTo>
                <a:lnTo>
                  <a:pt x="1755" y="90"/>
                </a:lnTo>
                <a:lnTo>
                  <a:pt x="1753" y="90"/>
                </a:lnTo>
                <a:lnTo>
                  <a:pt x="1753" y="87"/>
                </a:lnTo>
                <a:lnTo>
                  <a:pt x="1750" y="87"/>
                </a:lnTo>
                <a:lnTo>
                  <a:pt x="1750" y="85"/>
                </a:lnTo>
                <a:lnTo>
                  <a:pt x="1748" y="85"/>
                </a:lnTo>
                <a:lnTo>
                  <a:pt x="1748" y="82"/>
                </a:lnTo>
                <a:lnTo>
                  <a:pt x="1745" y="80"/>
                </a:lnTo>
                <a:lnTo>
                  <a:pt x="1745" y="78"/>
                </a:lnTo>
                <a:lnTo>
                  <a:pt x="1743" y="75"/>
                </a:lnTo>
                <a:lnTo>
                  <a:pt x="1743" y="73"/>
                </a:lnTo>
                <a:lnTo>
                  <a:pt x="1741" y="70"/>
                </a:lnTo>
                <a:lnTo>
                  <a:pt x="1741" y="68"/>
                </a:lnTo>
                <a:lnTo>
                  <a:pt x="1738" y="66"/>
                </a:lnTo>
                <a:lnTo>
                  <a:pt x="1738" y="63"/>
                </a:lnTo>
                <a:lnTo>
                  <a:pt x="1736" y="58"/>
                </a:lnTo>
                <a:lnTo>
                  <a:pt x="1736" y="56"/>
                </a:lnTo>
                <a:lnTo>
                  <a:pt x="1733" y="53"/>
                </a:lnTo>
                <a:lnTo>
                  <a:pt x="1733" y="51"/>
                </a:lnTo>
                <a:lnTo>
                  <a:pt x="1736" y="49"/>
                </a:lnTo>
                <a:lnTo>
                  <a:pt x="1733" y="49"/>
                </a:lnTo>
                <a:lnTo>
                  <a:pt x="1731" y="46"/>
                </a:lnTo>
                <a:lnTo>
                  <a:pt x="1731" y="41"/>
                </a:lnTo>
                <a:lnTo>
                  <a:pt x="1729" y="39"/>
                </a:lnTo>
                <a:lnTo>
                  <a:pt x="1729" y="32"/>
                </a:lnTo>
                <a:lnTo>
                  <a:pt x="1729" y="32"/>
                </a:lnTo>
                <a:close/>
              </a:path>
              <a:path w="1955" h="717">
                <a:moveTo>
                  <a:pt x="1750" y="22"/>
                </a:moveTo>
                <a:lnTo>
                  <a:pt x="1748" y="25"/>
                </a:lnTo>
                <a:lnTo>
                  <a:pt x="1748" y="27"/>
                </a:lnTo>
                <a:lnTo>
                  <a:pt x="1745" y="30"/>
                </a:lnTo>
                <a:lnTo>
                  <a:pt x="1745" y="32"/>
                </a:lnTo>
                <a:lnTo>
                  <a:pt x="1743" y="34"/>
                </a:lnTo>
                <a:lnTo>
                  <a:pt x="1743" y="37"/>
                </a:lnTo>
                <a:lnTo>
                  <a:pt x="1741" y="37"/>
                </a:lnTo>
                <a:lnTo>
                  <a:pt x="1741" y="39"/>
                </a:lnTo>
                <a:lnTo>
                  <a:pt x="1738" y="41"/>
                </a:lnTo>
                <a:lnTo>
                  <a:pt x="1738" y="44"/>
                </a:lnTo>
                <a:lnTo>
                  <a:pt x="1736" y="44"/>
                </a:lnTo>
                <a:lnTo>
                  <a:pt x="1733" y="46"/>
                </a:lnTo>
                <a:lnTo>
                  <a:pt x="1733" y="49"/>
                </a:lnTo>
                <a:lnTo>
                  <a:pt x="1736" y="49"/>
                </a:lnTo>
                <a:lnTo>
                  <a:pt x="1738" y="46"/>
                </a:lnTo>
                <a:lnTo>
                  <a:pt x="1741" y="44"/>
                </a:lnTo>
                <a:lnTo>
                  <a:pt x="1743" y="41"/>
                </a:lnTo>
                <a:lnTo>
                  <a:pt x="1745" y="39"/>
                </a:lnTo>
                <a:lnTo>
                  <a:pt x="1748" y="37"/>
                </a:lnTo>
                <a:lnTo>
                  <a:pt x="1748" y="37"/>
                </a:lnTo>
                <a:lnTo>
                  <a:pt x="1750" y="34"/>
                </a:lnTo>
                <a:lnTo>
                  <a:pt x="1753" y="32"/>
                </a:lnTo>
                <a:lnTo>
                  <a:pt x="1755" y="32"/>
                </a:lnTo>
                <a:lnTo>
                  <a:pt x="1750" y="22"/>
                </a:lnTo>
                <a:lnTo>
                  <a:pt x="1750" y="22"/>
                </a:lnTo>
                <a:close/>
              </a:path>
              <a:path w="1955" h="717">
                <a:moveTo>
                  <a:pt x="1721" y="3"/>
                </a:moveTo>
                <a:lnTo>
                  <a:pt x="1721" y="104"/>
                </a:lnTo>
                <a:lnTo>
                  <a:pt x="1719" y="104"/>
                </a:lnTo>
                <a:lnTo>
                  <a:pt x="1710" y="104"/>
                </a:lnTo>
                <a:lnTo>
                  <a:pt x="1712" y="106"/>
                </a:lnTo>
                <a:lnTo>
                  <a:pt x="1714" y="106"/>
                </a:lnTo>
                <a:lnTo>
                  <a:pt x="1717" y="109"/>
                </a:lnTo>
                <a:lnTo>
                  <a:pt x="1719" y="111"/>
                </a:lnTo>
                <a:lnTo>
                  <a:pt x="1719" y="116"/>
                </a:lnTo>
                <a:lnTo>
                  <a:pt x="1721" y="113"/>
                </a:lnTo>
                <a:lnTo>
                  <a:pt x="1721" y="113"/>
                </a:lnTo>
                <a:lnTo>
                  <a:pt x="1724" y="111"/>
                </a:lnTo>
                <a:lnTo>
                  <a:pt x="1726" y="109"/>
                </a:lnTo>
                <a:lnTo>
                  <a:pt x="1726" y="32"/>
                </a:lnTo>
                <a:lnTo>
                  <a:pt x="1729" y="32"/>
                </a:lnTo>
                <a:lnTo>
                  <a:pt x="1729" y="30"/>
                </a:lnTo>
                <a:lnTo>
                  <a:pt x="1726" y="30"/>
                </a:lnTo>
                <a:lnTo>
                  <a:pt x="1726" y="10"/>
                </a:lnTo>
                <a:lnTo>
                  <a:pt x="1729" y="8"/>
                </a:lnTo>
                <a:lnTo>
                  <a:pt x="1721" y="3"/>
                </a:lnTo>
                <a:lnTo>
                  <a:pt x="1721" y="3"/>
                </a:lnTo>
                <a:close/>
              </a:path>
              <a:path w="1955" h="717">
                <a:moveTo>
                  <a:pt x="1834" y="92"/>
                </a:moveTo>
                <a:lnTo>
                  <a:pt x="1827" y="99"/>
                </a:lnTo>
                <a:lnTo>
                  <a:pt x="1770" y="99"/>
                </a:lnTo>
                <a:lnTo>
                  <a:pt x="1772" y="104"/>
                </a:lnTo>
                <a:lnTo>
                  <a:pt x="1841" y="104"/>
                </a:lnTo>
                <a:lnTo>
                  <a:pt x="1834" y="92"/>
                </a:lnTo>
                <a:lnTo>
                  <a:pt x="1834" y="92"/>
                </a:lnTo>
                <a:close/>
              </a:path>
              <a:path w="1955" h="717">
                <a:moveTo>
                  <a:pt x="1808" y="99"/>
                </a:moveTo>
                <a:lnTo>
                  <a:pt x="1808" y="22"/>
                </a:lnTo>
                <a:lnTo>
                  <a:pt x="1803" y="22"/>
                </a:lnTo>
                <a:lnTo>
                  <a:pt x="1803" y="99"/>
                </a:lnTo>
                <a:lnTo>
                  <a:pt x="1808" y="99"/>
                </a:lnTo>
                <a:close/>
              </a:path>
              <a:path w="1955" h="717">
                <a:moveTo>
                  <a:pt x="1830" y="10"/>
                </a:moveTo>
                <a:lnTo>
                  <a:pt x="1825" y="18"/>
                </a:lnTo>
                <a:lnTo>
                  <a:pt x="1774" y="18"/>
                </a:lnTo>
                <a:lnTo>
                  <a:pt x="1777" y="22"/>
                </a:lnTo>
                <a:lnTo>
                  <a:pt x="1837" y="22"/>
                </a:lnTo>
                <a:lnTo>
                  <a:pt x="1830" y="10"/>
                </a:lnTo>
                <a:lnTo>
                  <a:pt x="1830" y="10"/>
                </a:lnTo>
                <a:close/>
              </a:path>
              <a:path w="1955" h="717">
                <a:moveTo>
                  <a:pt x="1918" y="99"/>
                </a:moveTo>
                <a:lnTo>
                  <a:pt x="1913" y="104"/>
                </a:lnTo>
                <a:lnTo>
                  <a:pt x="1875" y="104"/>
                </a:lnTo>
                <a:lnTo>
                  <a:pt x="1877" y="109"/>
                </a:lnTo>
                <a:lnTo>
                  <a:pt x="1882" y="109"/>
                </a:lnTo>
                <a:lnTo>
                  <a:pt x="1882" y="106"/>
                </a:lnTo>
                <a:lnTo>
                  <a:pt x="1923" y="106"/>
                </a:lnTo>
                <a:lnTo>
                  <a:pt x="1918" y="99"/>
                </a:lnTo>
                <a:lnTo>
                  <a:pt x="1918" y="99"/>
                </a:lnTo>
                <a:close/>
              </a:path>
              <a:path w="1955" h="717">
                <a:moveTo>
                  <a:pt x="1901" y="104"/>
                </a:moveTo>
                <a:lnTo>
                  <a:pt x="1901" y="82"/>
                </a:lnTo>
                <a:lnTo>
                  <a:pt x="1897" y="82"/>
                </a:lnTo>
                <a:lnTo>
                  <a:pt x="1897" y="104"/>
                </a:lnTo>
                <a:lnTo>
                  <a:pt x="1901" y="104"/>
                </a:lnTo>
                <a:close/>
              </a:path>
              <a:path w="1955" h="717">
                <a:moveTo>
                  <a:pt x="1913" y="75"/>
                </a:moveTo>
                <a:lnTo>
                  <a:pt x="1911" y="80"/>
                </a:lnTo>
                <a:lnTo>
                  <a:pt x="1880" y="80"/>
                </a:lnTo>
                <a:lnTo>
                  <a:pt x="1885" y="85"/>
                </a:lnTo>
                <a:lnTo>
                  <a:pt x="1885" y="82"/>
                </a:lnTo>
                <a:lnTo>
                  <a:pt x="1887" y="82"/>
                </a:lnTo>
                <a:lnTo>
                  <a:pt x="1918" y="82"/>
                </a:lnTo>
                <a:lnTo>
                  <a:pt x="1913" y="75"/>
                </a:lnTo>
                <a:lnTo>
                  <a:pt x="1913" y="75"/>
                </a:lnTo>
                <a:close/>
              </a:path>
              <a:path w="1955" h="717">
                <a:moveTo>
                  <a:pt x="1901" y="80"/>
                </a:moveTo>
                <a:lnTo>
                  <a:pt x="1901" y="58"/>
                </a:lnTo>
                <a:lnTo>
                  <a:pt x="1897" y="58"/>
                </a:lnTo>
                <a:lnTo>
                  <a:pt x="1897" y="80"/>
                </a:lnTo>
                <a:lnTo>
                  <a:pt x="1901" y="80"/>
                </a:lnTo>
                <a:close/>
              </a:path>
              <a:path w="1955" h="717">
                <a:moveTo>
                  <a:pt x="1861" y="58"/>
                </a:moveTo>
                <a:lnTo>
                  <a:pt x="1858" y="61"/>
                </a:lnTo>
                <a:lnTo>
                  <a:pt x="1858" y="68"/>
                </a:lnTo>
                <a:lnTo>
                  <a:pt x="1856" y="70"/>
                </a:lnTo>
                <a:lnTo>
                  <a:pt x="1856" y="78"/>
                </a:lnTo>
                <a:lnTo>
                  <a:pt x="1853" y="80"/>
                </a:lnTo>
                <a:lnTo>
                  <a:pt x="1853" y="82"/>
                </a:lnTo>
                <a:lnTo>
                  <a:pt x="1851" y="85"/>
                </a:lnTo>
                <a:lnTo>
                  <a:pt x="1851" y="90"/>
                </a:lnTo>
                <a:lnTo>
                  <a:pt x="1849" y="92"/>
                </a:lnTo>
                <a:lnTo>
                  <a:pt x="1849" y="97"/>
                </a:lnTo>
                <a:lnTo>
                  <a:pt x="1849" y="94"/>
                </a:lnTo>
                <a:lnTo>
                  <a:pt x="1851" y="92"/>
                </a:lnTo>
                <a:lnTo>
                  <a:pt x="1853" y="90"/>
                </a:lnTo>
                <a:lnTo>
                  <a:pt x="1853" y="85"/>
                </a:lnTo>
                <a:lnTo>
                  <a:pt x="1856" y="82"/>
                </a:lnTo>
                <a:lnTo>
                  <a:pt x="1856" y="82"/>
                </a:lnTo>
                <a:lnTo>
                  <a:pt x="1856" y="80"/>
                </a:lnTo>
                <a:lnTo>
                  <a:pt x="1858" y="78"/>
                </a:lnTo>
                <a:lnTo>
                  <a:pt x="1858" y="73"/>
                </a:lnTo>
                <a:lnTo>
                  <a:pt x="1861" y="70"/>
                </a:lnTo>
                <a:lnTo>
                  <a:pt x="1861" y="66"/>
                </a:lnTo>
                <a:lnTo>
                  <a:pt x="1863" y="63"/>
                </a:lnTo>
                <a:lnTo>
                  <a:pt x="1863" y="58"/>
                </a:lnTo>
                <a:lnTo>
                  <a:pt x="1861" y="58"/>
                </a:lnTo>
                <a:lnTo>
                  <a:pt x="1861" y="58"/>
                </a:lnTo>
                <a:close/>
              </a:path>
              <a:path w="1955" h="717">
                <a:moveTo>
                  <a:pt x="1870" y="51"/>
                </a:moveTo>
                <a:lnTo>
                  <a:pt x="1868" y="53"/>
                </a:lnTo>
                <a:lnTo>
                  <a:pt x="1870" y="56"/>
                </a:lnTo>
                <a:lnTo>
                  <a:pt x="1870" y="58"/>
                </a:lnTo>
                <a:lnTo>
                  <a:pt x="1873" y="61"/>
                </a:lnTo>
                <a:lnTo>
                  <a:pt x="1873" y="66"/>
                </a:lnTo>
                <a:lnTo>
                  <a:pt x="1875" y="68"/>
                </a:lnTo>
                <a:lnTo>
                  <a:pt x="1875" y="70"/>
                </a:lnTo>
                <a:lnTo>
                  <a:pt x="1877" y="70"/>
                </a:lnTo>
                <a:lnTo>
                  <a:pt x="1877" y="58"/>
                </a:lnTo>
                <a:lnTo>
                  <a:pt x="1875" y="58"/>
                </a:lnTo>
                <a:lnTo>
                  <a:pt x="1875" y="56"/>
                </a:lnTo>
                <a:lnTo>
                  <a:pt x="1873" y="53"/>
                </a:lnTo>
                <a:lnTo>
                  <a:pt x="1870" y="53"/>
                </a:lnTo>
                <a:lnTo>
                  <a:pt x="1870" y="51"/>
                </a:lnTo>
                <a:lnTo>
                  <a:pt x="1870" y="51"/>
                </a:lnTo>
                <a:close/>
              </a:path>
              <a:path w="1955" h="717">
                <a:moveTo>
                  <a:pt x="1916" y="51"/>
                </a:moveTo>
                <a:lnTo>
                  <a:pt x="1911" y="56"/>
                </a:lnTo>
                <a:lnTo>
                  <a:pt x="1880" y="56"/>
                </a:lnTo>
                <a:lnTo>
                  <a:pt x="1882" y="61"/>
                </a:lnTo>
                <a:lnTo>
                  <a:pt x="1885" y="58"/>
                </a:lnTo>
                <a:lnTo>
                  <a:pt x="1921" y="58"/>
                </a:lnTo>
                <a:lnTo>
                  <a:pt x="1916" y="51"/>
                </a:lnTo>
                <a:lnTo>
                  <a:pt x="1916" y="51"/>
                </a:lnTo>
                <a:close/>
              </a:path>
              <a:path w="1955" h="717">
                <a:moveTo>
                  <a:pt x="1868" y="41"/>
                </a:moveTo>
                <a:lnTo>
                  <a:pt x="1863" y="41"/>
                </a:lnTo>
                <a:lnTo>
                  <a:pt x="1863" y="44"/>
                </a:lnTo>
                <a:lnTo>
                  <a:pt x="1863" y="46"/>
                </a:lnTo>
                <a:lnTo>
                  <a:pt x="1861" y="49"/>
                </a:lnTo>
                <a:lnTo>
                  <a:pt x="1861" y="58"/>
                </a:lnTo>
                <a:lnTo>
                  <a:pt x="1863" y="58"/>
                </a:lnTo>
                <a:lnTo>
                  <a:pt x="1863" y="99"/>
                </a:lnTo>
                <a:lnTo>
                  <a:pt x="1863" y="101"/>
                </a:lnTo>
                <a:lnTo>
                  <a:pt x="1863" y="113"/>
                </a:lnTo>
                <a:lnTo>
                  <a:pt x="1868" y="111"/>
                </a:lnTo>
                <a:lnTo>
                  <a:pt x="1868" y="53"/>
                </a:lnTo>
                <a:lnTo>
                  <a:pt x="1870" y="51"/>
                </a:lnTo>
                <a:lnTo>
                  <a:pt x="1868" y="51"/>
                </a:lnTo>
                <a:lnTo>
                  <a:pt x="1868" y="41"/>
                </a:lnTo>
                <a:lnTo>
                  <a:pt x="1868" y="41"/>
                </a:lnTo>
                <a:close/>
              </a:path>
              <a:path w="1955" h="717">
                <a:moveTo>
                  <a:pt x="1916" y="41"/>
                </a:moveTo>
                <a:lnTo>
                  <a:pt x="1911" y="41"/>
                </a:lnTo>
                <a:lnTo>
                  <a:pt x="1911" y="46"/>
                </a:lnTo>
                <a:lnTo>
                  <a:pt x="1916" y="44"/>
                </a:lnTo>
                <a:lnTo>
                  <a:pt x="1916" y="41"/>
                </a:lnTo>
                <a:lnTo>
                  <a:pt x="1916" y="41"/>
                </a:lnTo>
                <a:close/>
              </a:path>
              <a:path w="1955" h="717">
                <a:moveTo>
                  <a:pt x="1875" y="32"/>
                </a:moveTo>
                <a:lnTo>
                  <a:pt x="1873" y="39"/>
                </a:lnTo>
                <a:lnTo>
                  <a:pt x="1849" y="39"/>
                </a:lnTo>
                <a:lnTo>
                  <a:pt x="1851" y="44"/>
                </a:lnTo>
                <a:lnTo>
                  <a:pt x="1851" y="41"/>
                </a:lnTo>
                <a:lnTo>
                  <a:pt x="1853" y="41"/>
                </a:lnTo>
                <a:lnTo>
                  <a:pt x="1880" y="41"/>
                </a:lnTo>
                <a:lnTo>
                  <a:pt x="1875" y="32"/>
                </a:lnTo>
                <a:lnTo>
                  <a:pt x="1875" y="32"/>
                </a:lnTo>
                <a:close/>
              </a:path>
              <a:path w="1955" h="717">
                <a:moveTo>
                  <a:pt x="1853" y="15"/>
                </a:moveTo>
                <a:lnTo>
                  <a:pt x="1851" y="15"/>
                </a:lnTo>
                <a:lnTo>
                  <a:pt x="1851" y="18"/>
                </a:lnTo>
                <a:lnTo>
                  <a:pt x="1856" y="18"/>
                </a:lnTo>
                <a:lnTo>
                  <a:pt x="1858" y="15"/>
                </a:lnTo>
                <a:lnTo>
                  <a:pt x="1863" y="15"/>
                </a:lnTo>
                <a:lnTo>
                  <a:pt x="1853" y="15"/>
                </a:lnTo>
                <a:lnTo>
                  <a:pt x="1853" y="15"/>
                </a:lnTo>
                <a:close/>
              </a:path>
              <a:path w="1955" h="717">
                <a:moveTo>
                  <a:pt x="1918" y="13"/>
                </a:moveTo>
                <a:lnTo>
                  <a:pt x="1911" y="13"/>
                </a:lnTo>
                <a:lnTo>
                  <a:pt x="1911" y="39"/>
                </a:lnTo>
                <a:lnTo>
                  <a:pt x="1887" y="39"/>
                </a:lnTo>
                <a:lnTo>
                  <a:pt x="1916" y="39"/>
                </a:lnTo>
                <a:lnTo>
                  <a:pt x="1916" y="15"/>
                </a:lnTo>
                <a:lnTo>
                  <a:pt x="1918" y="13"/>
                </a:lnTo>
                <a:lnTo>
                  <a:pt x="1918" y="13"/>
                </a:lnTo>
                <a:close/>
              </a:path>
              <a:path w="1955" h="717">
                <a:moveTo>
                  <a:pt x="1882" y="6"/>
                </a:moveTo>
                <a:lnTo>
                  <a:pt x="1882" y="13"/>
                </a:lnTo>
                <a:lnTo>
                  <a:pt x="1887" y="10"/>
                </a:lnTo>
                <a:lnTo>
                  <a:pt x="1882" y="6"/>
                </a:lnTo>
                <a:lnTo>
                  <a:pt x="1882" y="6"/>
                </a:lnTo>
                <a:close/>
              </a:path>
              <a:path w="1955" h="717">
                <a:moveTo>
                  <a:pt x="1913" y="6"/>
                </a:moveTo>
                <a:lnTo>
                  <a:pt x="1911" y="10"/>
                </a:lnTo>
                <a:lnTo>
                  <a:pt x="1887" y="10"/>
                </a:lnTo>
                <a:lnTo>
                  <a:pt x="1882" y="13"/>
                </a:lnTo>
                <a:lnTo>
                  <a:pt x="1882" y="15"/>
                </a:lnTo>
                <a:lnTo>
                  <a:pt x="1885" y="18"/>
                </a:lnTo>
                <a:lnTo>
                  <a:pt x="1885" y="37"/>
                </a:lnTo>
                <a:lnTo>
                  <a:pt x="1882" y="39"/>
                </a:lnTo>
                <a:lnTo>
                  <a:pt x="1882" y="49"/>
                </a:lnTo>
                <a:lnTo>
                  <a:pt x="1887" y="46"/>
                </a:lnTo>
                <a:lnTo>
                  <a:pt x="1887" y="41"/>
                </a:lnTo>
                <a:lnTo>
                  <a:pt x="1911" y="41"/>
                </a:lnTo>
                <a:lnTo>
                  <a:pt x="1916" y="41"/>
                </a:lnTo>
                <a:lnTo>
                  <a:pt x="1916" y="39"/>
                </a:lnTo>
                <a:lnTo>
                  <a:pt x="1887" y="39"/>
                </a:lnTo>
                <a:lnTo>
                  <a:pt x="1887" y="13"/>
                </a:lnTo>
                <a:lnTo>
                  <a:pt x="1911" y="13"/>
                </a:lnTo>
                <a:lnTo>
                  <a:pt x="1918" y="13"/>
                </a:lnTo>
                <a:lnTo>
                  <a:pt x="1913" y="6"/>
                </a:lnTo>
                <a:lnTo>
                  <a:pt x="1913" y="6"/>
                </a:lnTo>
                <a:close/>
              </a:path>
              <a:path w="1955" h="717">
                <a:moveTo>
                  <a:pt x="1875" y="3"/>
                </a:moveTo>
                <a:lnTo>
                  <a:pt x="1873" y="3"/>
                </a:lnTo>
                <a:lnTo>
                  <a:pt x="1873" y="6"/>
                </a:lnTo>
                <a:lnTo>
                  <a:pt x="1870" y="8"/>
                </a:lnTo>
                <a:lnTo>
                  <a:pt x="1868" y="8"/>
                </a:lnTo>
                <a:lnTo>
                  <a:pt x="1865" y="10"/>
                </a:lnTo>
                <a:lnTo>
                  <a:pt x="1863" y="10"/>
                </a:lnTo>
                <a:lnTo>
                  <a:pt x="1861" y="13"/>
                </a:lnTo>
                <a:lnTo>
                  <a:pt x="1858" y="13"/>
                </a:lnTo>
                <a:lnTo>
                  <a:pt x="1856" y="15"/>
                </a:lnTo>
                <a:lnTo>
                  <a:pt x="1853" y="15"/>
                </a:lnTo>
                <a:lnTo>
                  <a:pt x="1863" y="15"/>
                </a:lnTo>
                <a:lnTo>
                  <a:pt x="1863" y="39"/>
                </a:lnTo>
                <a:lnTo>
                  <a:pt x="1868" y="39"/>
                </a:lnTo>
                <a:lnTo>
                  <a:pt x="1868" y="15"/>
                </a:lnTo>
                <a:lnTo>
                  <a:pt x="1870" y="13"/>
                </a:lnTo>
                <a:lnTo>
                  <a:pt x="1875" y="13"/>
                </a:lnTo>
                <a:lnTo>
                  <a:pt x="1877" y="13"/>
                </a:lnTo>
                <a:lnTo>
                  <a:pt x="1880" y="13"/>
                </a:lnTo>
                <a:lnTo>
                  <a:pt x="1875" y="3"/>
                </a:lnTo>
                <a:lnTo>
                  <a:pt x="1875" y="3"/>
                </a:lnTo>
                <a:close/>
              </a:path>
              <a:path w="1955" h="717">
                <a:moveTo>
                  <a:pt x="1935" y="75"/>
                </a:moveTo>
                <a:lnTo>
                  <a:pt x="1935" y="80"/>
                </a:lnTo>
                <a:lnTo>
                  <a:pt x="1937" y="80"/>
                </a:lnTo>
                <a:lnTo>
                  <a:pt x="1940" y="82"/>
                </a:lnTo>
                <a:lnTo>
                  <a:pt x="1940" y="85"/>
                </a:lnTo>
                <a:lnTo>
                  <a:pt x="1942" y="85"/>
                </a:lnTo>
                <a:lnTo>
                  <a:pt x="1942" y="90"/>
                </a:lnTo>
                <a:lnTo>
                  <a:pt x="1945" y="92"/>
                </a:lnTo>
                <a:lnTo>
                  <a:pt x="1945" y="94"/>
                </a:lnTo>
                <a:lnTo>
                  <a:pt x="1947" y="97"/>
                </a:lnTo>
                <a:lnTo>
                  <a:pt x="1947" y="101"/>
                </a:lnTo>
                <a:lnTo>
                  <a:pt x="1950" y="104"/>
                </a:lnTo>
                <a:lnTo>
                  <a:pt x="1952" y="104"/>
                </a:lnTo>
                <a:lnTo>
                  <a:pt x="1952" y="101"/>
                </a:lnTo>
                <a:lnTo>
                  <a:pt x="1954" y="101"/>
                </a:lnTo>
                <a:lnTo>
                  <a:pt x="1954" y="99"/>
                </a:lnTo>
                <a:lnTo>
                  <a:pt x="1954" y="94"/>
                </a:lnTo>
                <a:lnTo>
                  <a:pt x="1952" y="92"/>
                </a:lnTo>
                <a:lnTo>
                  <a:pt x="1952" y="90"/>
                </a:lnTo>
                <a:lnTo>
                  <a:pt x="1952" y="87"/>
                </a:lnTo>
                <a:lnTo>
                  <a:pt x="1950" y="87"/>
                </a:lnTo>
                <a:lnTo>
                  <a:pt x="1950" y="85"/>
                </a:lnTo>
                <a:lnTo>
                  <a:pt x="1947" y="82"/>
                </a:lnTo>
                <a:lnTo>
                  <a:pt x="1945" y="82"/>
                </a:lnTo>
                <a:lnTo>
                  <a:pt x="1945" y="80"/>
                </a:lnTo>
                <a:lnTo>
                  <a:pt x="1942" y="80"/>
                </a:lnTo>
                <a:lnTo>
                  <a:pt x="1940" y="78"/>
                </a:lnTo>
                <a:lnTo>
                  <a:pt x="1935" y="78"/>
                </a:lnTo>
                <a:lnTo>
                  <a:pt x="1935" y="75"/>
                </a:lnTo>
                <a:lnTo>
                  <a:pt x="1935" y="75"/>
                </a:lnTo>
                <a:close/>
              </a:path>
              <a:path w="1955" h="717">
                <a:moveTo>
                  <a:pt x="30" y="293"/>
                </a:moveTo>
                <a:lnTo>
                  <a:pt x="30" y="303"/>
                </a:lnTo>
                <a:lnTo>
                  <a:pt x="32" y="306"/>
                </a:lnTo>
                <a:lnTo>
                  <a:pt x="32" y="315"/>
                </a:lnTo>
                <a:lnTo>
                  <a:pt x="34" y="318"/>
                </a:lnTo>
                <a:lnTo>
                  <a:pt x="34" y="315"/>
                </a:lnTo>
                <a:lnTo>
                  <a:pt x="37" y="315"/>
                </a:lnTo>
                <a:lnTo>
                  <a:pt x="37" y="303"/>
                </a:lnTo>
                <a:lnTo>
                  <a:pt x="34" y="303"/>
                </a:lnTo>
                <a:lnTo>
                  <a:pt x="34" y="301"/>
                </a:lnTo>
                <a:lnTo>
                  <a:pt x="32" y="298"/>
                </a:lnTo>
                <a:lnTo>
                  <a:pt x="32" y="296"/>
                </a:lnTo>
                <a:lnTo>
                  <a:pt x="30" y="293"/>
                </a:lnTo>
                <a:lnTo>
                  <a:pt x="30" y="293"/>
                </a:lnTo>
                <a:close/>
              </a:path>
              <a:path w="1955" h="717">
                <a:moveTo>
                  <a:pt x="17" y="293"/>
                </a:moveTo>
                <a:lnTo>
                  <a:pt x="15" y="293"/>
                </a:lnTo>
                <a:lnTo>
                  <a:pt x="15" y="296"/>
                </a:lnTo>
                <a:lnTo>
                  <a:pt x="15" y="303"/>
                </a:lnTo>
                <a:lnTo>
                  <a:pt x="13" y="303"/>
                </a:lnTo>
                <a:lnTo>
                  <a:pt x="13" y="308"/>
                </a:lnTo>
                <a:lnTo>
                  <a:pt x="10" y="310"/>
                </a:lnTo>
                <a:lnTo>
                  <a:pt x="10" y="313"/>
                </a:lnTo>
                <a:lnTo>
                  <a:pt x="8" y="315"/>
                </a:lnTo>
                <a:lnTo>
                  <a:pt x="10" y="315"/>
                </a:lnTo>
                <a:lnTo>
                  <a:pt x="13" y="318"/>
                </a:lnTo>
                <a:lnTo>
                  <a:pt x="15" y="315"/>
                </a:lnTo>
                <a:lnTo>
                  <a:pt x="15" y="313"/>
                </a:lnTo>
                <a:lnTo>
                  <a:pt x="17" y="310"/>
                </a:lnTo>
                <a:lnTo>
                  <a:pt x="17" y="303"/>
                </a:lnTo>
                <a:lnTo>
                  <a:pt x="17" y="298"/>
                </a:lnTo>
                <a:lnTo>
                  <a:pt x="17" y="293"/>
                </a:lnTo>
                <a:lnTo>
                  <a:pt x="17" y="293"/>
                </a:lnTo>
                <a:close/>
              </a:path>
              <a:path w="1955" h="717">
                <a:moveTo>
                  <a:pt x="46" y="293"/>
                </a:moveTo>
                <a:lnTo>
                  <a:pt x="44" y="293"/>
                </a:lnTo>
                <a:lnTo>
                  <a:pt x="46" y="296"/>
                </a:lnTo>
                <a:lnTo>
                  <a:pt x="46" y="301"/>
                </a:lnTo>
                <a:lnTo>
                  <a:pt x="49" y="303"/>
                </a:lnTo>
                <a:lnTo>
                  <a:pt x="49" y="313"/>
                </a:lnTo>
                <a:lnTo>
                  <a:pt x="51" y="315"/>
                </a:lnTo>
                <a:lnTo>
                  <a:pt x="53" y="313"/>
                </a:lnTo>
                <a:lnTo>
                  <a:pt x="53" y="303"/>
                </a:lnTo>
                <a:lnTo>
                  <a:pt x="51" y="301"/>
                </a:lnTo>
                <a:lnTo>
                  <a:pt x="51" y="298"/>
                </a:lnTo>
                <a:lnTo>
                  <a:pt x="49" y="296"/>
                </a:lnTo>
                <a:lnTo>
                  <a:pt x="46" y="296"/>
                </a:lnTo>
                <a:lnTo>
                  <a:pt x="46" y="293"/>
                </a:lnTo>
                <a:lnTo>
                  <a:pt x="46" y="293"/>
                </a:lnTo>
                <a:close/>
              </a:path>
              <a:path w="1955" h="717">
                <a:moveTo>
                  <a:pt x="63" y="291"/>
                </a:moveTo>
                <a:lnTo>
                  <a:pt x="61" y="293"/>
                </a:lnTo>
                <a:lnTo>
                  <a:pt x="63" y="296"/>
                </a:lnTo>
                <a:lnTo>
                  <a:pt x="63" y="298"/>
                </a:lnTo>
                <a:lnTo>
                  <a:pt x="65" y="301"/>
                </a:lnTo>
                <a:lnTo>
                  <a:pt x="65" y="306"/>
                </a:lnTo>
                <a:lnTo>
                  <a:pt x="68" y="308"/>
                </a:lnTo>
                <a:lnTo>
                  <a:pt x="68" y="318"/>
                </a:lnTo>
                <a:lnTo>
                  <a:pt x="70" y="318"/>
                </a:lnTo>
                <a:lnTo>
                  <a:pt x="70" y="315"/>
                </a:lnTo>
                <a:lnTo>
                  <a:pt x="73" y="313"/>
                </a:lnTo>
                <a:lnTo>
                  <a:pt x="73" y="306"/>
                </a:lnTo>
                <a:lnTo>
                  <a:pt x="70" y="303"/>
                </a:lnTo>
                <a:lnTo>
                  <a:pt x="70" y="301"/>
                </a:lnTo>
                <a:lnTo>
                  <a:pt x="68" y="298"/>
                </a:lnTo>
                <a:lnTo>
                  <a:pt x="65" y="296"/>
                </a:lnTo>
                <a:lnTo>
                  <a:pt x="63" y="293"/>
                </a:lnTo>
                <a:lnTo>
                  <a:pt x="63" y="291"/>
                </a:lnTo>
                <a:lnTo>
                  <a:pt x="63" y="291"/>
                </a:lnTo>
                <a:close/>
              </a:path>
              <a:path w="1955" h="717">
                <a:moveTo>
                  <a:pt x="13" y="279"/>
                </a:moveTo>
                <a:lnTo>
                  <a:pt x="13" y="281"/>
                </a:lnTo>
                <a:lnTo>
                  <a:pt x="20" y="281"/>
                </a:lnTo>
                <a:lnTo>
                  <a:pt x="20" y="279"/>
                </a:lnTo>
                <a:lnTo>
                  <a:pt x="17" y="279"/>
                </a:lnTo>
                <a:lnTo>
                  <a:pt x="13" y="279"/>
                </a:lnTo>
                <a:lnTo>
                  <a:pt x="13" y="279"/>
                </a:lnTo>
                <a:close/>
              </a:path>
              <a:path w="1955" h="717">
                <a:moveTo>
                  <a:pt x="53" y="265"/>
                </a:moveTo>
                <a:lnTo>
                  <a:pt x="49" y="265"/>
                </a:lnTo>
                <a:lnTo>
                  <a:pt x="49" y="267"/>
                </a:lnTo>
                <a:lnTo>
                  <a:pt x="49" y="270"/>
                </a:lnTo>
                <a:lnTo>
                  <a:pt x="51" y="270"/>
                </a:lnTo>
                <a:lnTo>
                  <a:pt x="51" y="274"/>
                </a:lnTo>
                <a:lnTo>
                  <a:pt x="53" y="277"/>
                </a:lnTo>
                <a:lnTo>
                  <a:pt x="53" y="279"/>
                </a:lnTo>
                <a:lnTo>
                  <a:pt x="56" y="281"/>
                </a:lnTo>
                <a:lnTo>
                  <a:pt x="56" y="267"/>
                </a:lnTo>
                <a:lnTo>
                  <a:pt x="53" y="265"/>
                </a:lnTo>
                <a:lnTo>
                  <a:pt x="53" y="265"/>
                </a:lnTo>
                <a:close/>
              </a:path>
              <a:path w="1955" h="717">
                <a:moveTo>
                  <a:pt x="75" y="260"/>
                </a:moveTo>
                <a:lnTo>
                  <a:pt x="73" y="260"/>
                </a:lnTo>
                <a:lnTo>
                  <a:pt x="73" y="262"/>
                </a:lnTo>
                <a:lnTo>
                  <a:pt x="73" y="274"/>
                </a:lnTo>
                <a:lnTo>
                  <a:pt x="70" y="277"/>
                </a:lnTo>
                <a:lnTo>
                  <a:pt x="70" y="279"/>
                </a:lnTo>
                <a:lnTo>
                  <a:pt x="65" y="279"/>
                </a:lnTo>
                <a:lnTo>
                  <a:pt x="65" y="281"/>
                </a:lnTo>
                <a:lnTo>
                  <a:pt x="68" y="284"/>
                </a:lnTo>
                <a:lnTo>
                  <a:pt x="68" y="286"/>
                </a:lnTo>
                <a:lnTo>
                  <a:pt x="70" y="286"/>
                </a:lnTo>
                <a:lnTo>
                  <a:pt x="73" y="289"/>
                </a:lnTo>
                <a:lnTo>
                  <a:pt x="75" y="289"/>
                </a:lnTo>
                <a:lnTo>
                  <a:pt x="75" y="286"/>
                </a:lnTo>
                <a:lnTo>
                  <a:pt x="75" y="279"/>
                </a:lnTo>
                <a:lnTo>
                  <a:pt x="75" y="274"/>
                </a:lnTo>
                <a:lnTo>
                  <a:pt x="75" y="260"/>
                </a:lnTo>
                <a:lnTo>
                  <a:pt x="75" y="260"/>
                </a:lnTo>
                <a:close/>
              </a:path>
              <a:path w="1955" h="717">
                <a:moveTo>
                  <a:pt x="13" y="260"/>
                </a:moveTo>
                <a:lnTo>
                  <a:pt x="8" y="260"/>
                </a:lnTo>
                <a:lnTo>
                  <a:pt x="8" y="262"/>
                </a:lnTo>
                <a:lnTo>
                  <a:pt x="5" y="262"/>
                </a:lnTo>
                <a:lnTo>
                  <a:pt x="10" y="270"/>
                </a:lnTo>
                <a:lnTo>
                  <a:pt x="13" y="267"/>
                </a:lnTo>
                <a:lnTo>
                  <a:pt x="15" y="265"/>
                </a:lnTo>
                <a:lnTo>
                  <a:pt x="17" y="265"/>
                </a:lnTo>
                <a:lnTo>
                  <a:pt x="17" y="262"/>
                </a:lnTo>
                <a:lnTo>
                  <a:pt x="20" y="262"/>
                </a:lnTo>
                <a:lnTo>
                  <a:pt x="22" y="260"/>
                </a:lnTo>
                <a:lnTo>
                  <a:pt x="13" y="260"/>
                </a:lnTo>
                <a:lnTo>
                  <a:pt x="13" y="260"/>
                </a:lnTo>
                <a:close/>
              </a:path>
              <a:path w="1955" h="717">
                <a:moveTo>
                  <a:pt x="39" y="250"/>
                </a:moveTo>
                <a:lnTo>
                  <a:pt x="39" y="253"/>
                </a:lnTo>
                <a:lnTo>
                  <a:pt x="41" y="255"/>
                </a:lnTo>
                <a:lnTo>
                  <a:pt x="41" y="258"/>
                </a:lnTo>
                <a:lnTo>
                  <a:pt x="46" y="258"/>
                </a:lnTo>
                <a:lnTo>
                  <a:pt x="44" y="255"/>
                </a:lnTo>
                <a:lnTo>
                  <a:pt x="41" y="253"/>
                </a:lnTo>
                <a:lnTo>
                  <a:pt x="39" y="250"/>
                </a:lnTo>
                <a:lnTo>
                  <a:pt x="39" y="250"/>
                </a:lnTo>
                <a:close/>
              </a:path>
              <a:path w="1955" h="717">
                <a:moveTo>
                  <a:pt x="37" y="248"/>
                </a:moveTo>
                <a:lnTo>
                  <a:pt x="34" y="250"/>
                </a:lnTo>
                <a:lnTo>
                  <a:pt x="32" y="250"/>
                </a:lnTo>
                <a:lnTo>
                  <a:pt x="30" y="253"/>
                </a:lnTo>
                <a:lnTo>
                  <a:pt x="27" y="253"/>
                </a:lnTo>
                <a:lnTo>
                  <a:pt x="32" y="253"/>
                </a:lnTo>
                <a:lnTo>
                  <a:pt x="34" y="253"/>
                </a:lnTo>
                <a:lnTo>
                  <a:pt x="37" y="250"/>
                </a:lnTo>
                <a:lnTo>
                  <a:pt x="37" y="248"/>
                </a:lnTo>
                <a:lnTo>
                  <a:pt x="37" y="248"/>
                </a:lnTo>
                <a:close/>
              </a:path>
              <a:path w="1955" h="717">
                <a:moveTo>
                  <a:pt x="27" y="236"/>
                </a:moveTo>
                <a:lnTo>
                  <a:pt x="22" y="236"/>
                </a:lnTo>
                <a:lnTo>
                  <a:pt x="22" y="255"/>
                </a:lnTo>
                <a:lnTo>
                  <a:pt x="20" y="255"/>
                </a:lnTo>
                <a:lnTo>
                  <a:pt x="20" y="258"/>
                </a:lnTo>
                <a:lnTo>
                  <a:pt x="17" y="258"/>
                </a:lnTo>
                <a:lnTo>
                  <a:pt x="15" y="260"/>
                </a:lnTo>
                <a:lnTo>
                  <a:pt x="13" y="260"/>
                </a:lnTo>
                <a:lnTo>
                  <a:pt x="22" y="260"/>
                </a:lnTo>
                <a:lnTo>
                  <a:pt x="22" y="279"/>
                </a:lnTo>
                <a:lnTo>
                  <a:pt x="20" y="281"/>
                </a:lnTo>
                <a:lnTo>
                  <a:pt x="13" y="281"/>
                </a:lnTo>
                <a:lnTo>
                  <a:pt x="15" y="281"/>
                </a:lnTo>
                <a:lnTo>
                  <a:pt x="17" y="284"/>
                </a:lnTo>
                <a:lnTo>
                  <a:pt x="20" y="286"/>
                </a:lnTo>
                <a:lnTo>
                  <a:pt x="20" y="291"/>
                </a:lnTo>
                <a:lnTo>
                  <a:pt x="22" y="291"/>
                </a:lnTo>
                <a:lnTo>
                  <a:pt x="22" y="289"/>
                </a:lnTo>
                <a:lnTo>
                  <a:pt x="25" y="289"/>
                </a:lnTo>
                <a:lnTo>
                  <a:pt x="25" y="286"/>
                </a:lnTo>
                <a:lnTo>
                  <a:pt x="27" y="284"/>
                </a:lnTo>
                <a:lnTo>
                  <a:pt x="27" y="281"/>
                </a:lnTo>
                <a:lnTo>
                  <a:pt x="27" y="258"/>
                </a:lnTo>
                <a:lnTo>
                  <a:pt x="30" y="258"/>
                </a:lnTo>
                <a:lnTo>
                  <a:pt x="30" y="255"/>
                </a:lnTo>
                <a:lnTo>
                  <a:pt x="32" y="255"/>
                </a:lnTo>
                <a:lnTo>
                  <a:pt x="32" y="253"/>
                </a:lnTo>
                <a:lnTo>
                  <a:pt x="27" y="253"/>
                </a:lnTo>
                <a:lnTo>
                  <a:pt x="27" y="236"/>
                </a:lnTo>
                <a:lnTo>
                  <a:pt x="27" y="236"/>
                </a:lnTo>
                <a:close/>
              </a:path>
              <a:path w="1955" h="717">
                <a:moveTo>
                  <a:pt x="51" y="236"/>
                </a:moveTo>
                <a:lnTo>
                  <a:pt x="46" y="236"/>
                </a:lnTo>
                <a:lnTo>
                  <a:pt x="46" y="241"/>
                </a:lnTo>
                <a:lnTo>
                  <a:pt x="46" y="258"/>
                </a:lnTo>
                <a:lnTo>
                  <a:pt x="41" y="258"/>
                </a:lnTo>
                <a:lnTo>
                  <a:pt x="44" y="260"/>
                </a:lnTo>
                <a:lnTo>
                  <a:pt x="44" y="265"/>
                </a:lnTo>
                <a:lnTo>
                  <a:pt x="41" y="267"/>
                </a:lnTo>
                <a:lnTo>
                  <a:pt x="41" y="272"/>
                </a:lnTo>
                <a:lnTo>
                  <a:pt x="39" y="274"/>
                </a:lnTo>
                <a:lnTo>
                  <a:pt x="39" y="277"/>
                </a:lnTo>
                <a:lnTo>
                  <a:pt x="37" y="279"/>
                </a:lnTo>
                <a:lnTo>
                  <a:pt x="37" y="281"/>
                </a:lnTo>
                <a:lnTo>
                  <a:pt x="34" y="284"/>
                </a:lnTo>
                <a:lnTo>
                  <a:pt x="34" y="284"/>
                </a:lnTo>
                <a:lnTo>
                  <a:pt x="32" y="286"/>
                </a:lnTo>
                <a:lnTo>
                  <a:pt x="32" y="289"/>
                </a:lnTo>
                <a:lnTo>
                  <a:pt x="34" y="289"/>
                </a:lnTo>
                <a:lnTo>
                  <a:pt x="34" y="286"/>
                </a:lnTo>
                <a:lnTo>
                  <a:pt x="37" y="286"/>
                </a:lnTo>
                <a:lnTo>
                  <a:pt x="37" y="284"/>
                </a:lnTo>
                <a:lnTo>
                  <a:pt x="39" y="281"/>
                </a:lnTo>
                <a:lnTo>
                  <a:pt x="41" y="279"/>
                </a:lnTo>
                <a:lnTo>
                  <a:pt x="41" y="277"/>
                </a:lnTo>
                <a:lnTo>
                  <a:pt x="44" y="274"/>
                </a:lnTo>
                <a:lnTo>
                  <a:pt x="44" y="272"/>
                </a:lnTo>
                <a:lnTo>
                  <a:pt x="46" y="270"/>
                </a:lnTo>
                <a:lnTo>
                  <a:pt x="46" y="267"/>
                </a:lnTo>
                <a:lnTo>
                  <a:pt x="49" y="265"/>
                </a:lnTo>
                <a:lnTo>
                  <a:pt x="53" y="265"/>
                </a:lnTo>
                <a:lnTo>
                  <a:pt x="51" y="262"/>
                </a:lnTo>
                <a:lnTo>
                  <a:pt x="49" y="260"/>
                </a:lnTo>
                <a:lnTo>
                  <a:pt x="49" y="258"/>
                </a:lnTo>
                <a:lnTo>
                  <a:pt x="51" y="255"/>
                </a:lnTo>
                <a:lnTo>
                  <a:pt x="51" y="236"/>
                </a:lnTo>
                <a:lnTo>
                  <a:pt x="51" y="236"/>
                </a:lnTo>
                <a:close/>
              </a:path>
              <a:path w="1955" h="717">
                <a:moveTo>
                  <a:pt x="39" y="233"/>
                </a:moveTo>
                <a:lnTo>
                  <a:pt x="41" y="238"/>
                </a:lnTo>
                <a:lnTo>
                  <a:pt x="41" y="236"/>
                </a:lnTo>
                <a:lnTo>
                  <a:pt x="46" y="236"/>
                </a:lnTo>
                <a:lnTo>
                  <a:pt x="61" y="236"/>
                </a:lnTo>
                <a:lnTo>
                  <a:pt x="39" y="233"/>
                </a:lnTo>
                <a:lnTo>
                  <a:pt x="39" y="233"/>
                </a:lnTo>
                <a:close/>
              </a:path>
              <a:path w="1955" h="717">
                <a:moveTo>
                  <a:pt x="34" y="229"/>
                </a:moveTo>
                <a:lnTo>
                  <a:pt x="30" y="233"/>
                </a:lnTo>
                <a:lnTo>
                  <a:pt x="8" y="233"/>
                </a:lnTo>
                <a:lnTo>
                  <a:pt x="10" y="238"/>
                </a:lnTo>
                <a:lnTo>
                  <a:pt x="13" y="238"/>
                </a:lnTo>
                <a:lnTo>
                  <a:pt x="13" y="236"/>
                </a:lnTo>
                <a:lnTo>
                  <a:pt x="39" y="236"/>
                </a:lnTo>
                <a:lnTo>
                  <a:pt x="34" y="229"/>
                </a:lnTo>
                <a:lnTo>
                  <a:pt x="34" y="229"/>
                </a:lnTo>
                <a:close/>
              </a:path>
              <a:path w="1955" h="717">
                <a:moveTo>
                  <a:pt x="63" y="229"/>
                </a:moveTo>
                <a:lnTo>
                  <a:pt x="61" y="233"/>
                </a:lnTo>
                <a:lnTo>
                  <a:pt x="39" y="233"/>
                </a:lnTo>
                <a:lnTo>
                  <a:pt x="61" y="236"/>
                </a:lnTo>
                <a:lnTo>
                  <a:pt x="61" y="270"/>
                </a:lnTo>
                <a:lnTo>
                  <a:pt x="63" y="272"/>
                </a:lnTo>
                <a:lnTo>
                  <a:pt x="63" y="277"/>
                </a:lnTo>
                <a:lnTo>
                  <a:pt x="65" y="279"/>
                </a:lnTo>
                <a:lnTo>
                  <a:pt x="70" y="279"/>
                </a:lnTo>
                <a:lnTo>
                  <a:pt x="68" y="277"/>
                </a:lnTo>
                <a:lnTo>
                  <a:pt x="68" y="274"/>
                </a:lnTo>
                <a:lnTo>
                  <a:pt x="65" y="272"/>
                </a:lnTo>
                <a:lnTo>
                  <a:pt x="65" y="262"/>
                </a:lnTo>
                <a:lnTo>
                  <a:pt x="63" y="260"/>
                </a:lnTo>
                <a:lnTo>
                  <a:pt x="63" y="238"/>
                </a:lnTo>
                <a:lnTo>
                  <a:pt x="65" y="236"/>
                </a:lnTo>
                <a:lnTo>
                  <a:pt x="68" y="233"/>
                </a:lnTo>
                <a:lnTo>
                  <a:pt x="63" y="229"/>
                </a:lnTo>
                <a:lnTo>
                  <a:pt x="63" y="229"/>
                </a:lnTo>
                <a:close/>
              </a:path>
              <a:path w="1955" h="717">
                <a:moveTo>
                  <a:pt x="46" y="210"/>
                </a:moveTo>
                <a:lnTo>
                  <a:pt x="46" y="233"/>
                </a:lnTo>
                <a:lnTo>
                  <a:pt x="51" y="233"/>
                </a:lnTo>
                <a:lnTo>
                  <a:pt x="51" y="217"/>
                </a:lnTo>
                <a:lnTo>
                  <a:pt x="53" y="214"/>
                </a:lnTo>
                <a:lnTo>
                  <a:pt x="46" y="210"/>
                </a:lnTo>
                <a:lnTo>
                  <a:pt x="46" y="210"/>
                </a:lnTo>
                <a:close/>
              </a:path>
              <a:path w="1955" h="717">
                <a:moveTo>
                  <a:pt x="22" y="210"/>
                </a:moveTo>
                <a:lnTo>
                  <a:pt x="22" y="233"/>
                </a:lnTo>
                <a:lnTo>
                  <a:pt x="27" y="233"/>
                </a:lnTo>
                <a:lnTo>
                  <a:pt x="27" y="217"/>
                </a:lnTo>
                <a:lnTo>
                  <a:pt x="30" y="212"/>
                </a:lnTo>
                <a:lnTo>
                  <a:pt x="22" y="210"/>
                </a:lnTo>
                <a:lnTo>
                  <a:pt x="22" y="210"/>
                </a:lnTo>
                <a:close/>
              </a:path>
              <a:path w="1955" h="717">
                <a:moveTo>
                  <a:pt x="125" y="303"/>
                </a:moveTo>
                <a:lnTo>
                  <a:pt x="125" y="306"/>
                </a:lnTo>
                <a:lnTo>
                  <a:pt x="128" y="308"/>
                </a:lnTo>
                <a:lnTo>
                  <a:pt x="130" y="310"/>
                </a:lnTo>
                <a:lnTo>
                  <a:pt x="133" y="313"/>
                </a:lnTo>
                <a:lnTo>
                  <a:pt x="133" y="315"/>
                </a:lnTo>
                <a:lnTo>
                  <a:pt x="135" y="315"/>
                </a:lnTo>
                <a:lnTo>
                  <a:pt x="135" y="320"/>
                </a:lnTo>
                <a:lnTo>
                  <a:pt x="137" y="320"/>
                </a:lnTo>
                <a:lnTo>
                  <a:pt x="137" y="318"/>
                </a:lnTo>
                <a:lnTo>
                  <a:pt x="140" y="318"/>
                </a:lnTo>
                <a:lnTo>
                  <a:pt x="142" y="315"/>
                </a:lnTo>
                <a:lnTo>
                  <a:pt x="145" y="315"/>
                </a:lnTo>
                <a:lnTo>
                  <a:pt x="145" y="313"/>
                </a:lnTo>
                <a:lnTo>
                  <a:pt x="145" y="310"/>
                </a:lnTo>
                <a:lnTo>
                  <a:pt x="147" y="308"/>
                </a:lnTo>
                <a:lnTo>
                  <a:pt x="135" y="308"/>
                </a:lnTo>
                <a:lnTo>
                  <a:pt x="135" y="308"/>
                </a:lnTo>
                <a:lnTo>
                  <a:pt x="133" y="306"/>
                </a:lnTo>
                <a:lnTo>
                  <a:pt x="128" y="306"/>
                </a:lnTo>
                <a:lnTo>
                  <a:pt x="125" y="303"/>
                </a:lnTo>
                <a:lnTo>
                  <a:pt x="125" y="303"/>
                </a:lnTo>
                <a:close/>
              </a:path>
              <a:path w="1955" h="717">
                <a:moveTo>
                  <a:pt x="118" y="243"/>
                </a:moveTo>
                <a:lnTo>
                  <a:pt x="118" y="253"/>
                </a:lnTo>
                <a:lnTo>
                  <a:pt x="116" y="255"/>
                </a:lnTo>
                <a:lnTo>
                  <a:pt x="116" y="265"/>
                </a:lnTo>
                <a:lnTo>
                  <a:pt x="113" y="267"/>
                </a:lnTo>
                <a:lnTo>
                  <a:pt x="113" y="277"/>
                </a:lnTo>
                <a:lnTo>
                  <a:pt x="111" y="277"/>
                </a:lnTo>
                <a:lnTo>
                  <a:pt x="111" y="281"/>
                </a:lnTo>
                <a:lnTo>
                  <a:pt x="109" y="284"/>
                </a:lnTo>
                <a:lnTo>
                  <a:pt x="109" y="289"/>
                </a:lnTo>
                <a:lnTo>
                  <a:pt x="106" y="291"/>
                </a:lnTo>
                <a:lnTo>
                  <a:pt x="106" y="293"/>
                </a:lnTo>
                <a:lnTo>
                  <a:pt x="104" y="293"/>
                </a:lnTo>
                <a:lnTo>
                  <a:pt x="104" y="298"/>
                </a:lnTo>
                <a:lnTo>
                  <a:pt x="101" y="301"/>
                </a:lnTo>
                <a:lnTo>
                  <a:pt x="99" y="303"/>
                </a:lnTo>
                <a:lnTo>
                  <a:pt x="99" y="306"/>
                </a:lnTo>
                <a:lnTo>
                  <a:pt x="97" y="306"/>
                </a:lnTo>
                <a:lnTo>
                  <a:pt x="97" y="308"/>
                </a:lnTo>
                <a:lnTo>
                  <a:pt x="94" y="310"/>
                </a:lnTo>
                <a:lnTo>
                  <a:pt x="92" y="313"/>
                </a:lnTo>
                <a:lnTo>
                  <a:pt x="92" y="315"/>
                </a:lnTo>
                <a:lnTo>
                  <a:pt x="90" y="315"/>
                </a:lnTo>
                <a:lnTo>
                  <a:pt x="90" y="318"/>
                </a:lnTo>
                <a:lnTo>
                  <a:pt x="87" y="318"/>
                </a:lnTo>
                <a:lnTo>
                  <a:pt x="85" y="320"/>
                </a:lnTo>
                <a:lnTo>
                  <a:pt x="87" y="322"/>
                </a:lnTo>
                <a:lnTo>
                  <a:pt x="90" y="320"/>
                </a:lnTo>
                <a:lnTo>
                  <a:pt x="92" y="318"/>
                </a:lnTo>
                <a:lnTo>
                  <a:pt x="94" y="315"/>
                </a:lnTo>
                <a:lnTo>
                  <a:pt x="97" y="313"/>
                </a:lnTo>
                <a:lnTo>
                  <a:pt x="99" y="310"/>
                </a:lnTo>
                <a:lnTo>
                  <a:pt x="101" y="308"/>
                </a:lnTo>
                <a:lnTo>
                  <a:pt x="101" y="306"/>
                </a:lnTo>
                <a:lnTo>
                  <a:pt x="104" y="306"/>
                </a:lnTo>
                <a:lnTo>
                  <a:pt x="104" y="303"/>
                </a:lnTo>
                <a:lnTo>
                  <a:pt x="106" y="303"/>
                </a:lnTo>
                <a:lnTo>
                  <a:pt x="106" y="298"/>
                </a:lnTo>
                <a:lnTo>
                  <a:pt x="109" y="298"/>
                </a:lnTo>
                <a:lnTo>
                  <a:pt x="109" y="296"/>
                </a:lnTo>
                <a:lnTo>
                  <a:pt x="111" y="293"/>
                </a:lnTo>
                <a:lnTo>
                  <a:pt x="111" y="289"/>
                </a:lnTo>
                <a:lnTo>
                  <a:pt x="113" y="289"/>
                </a:lnTo>
                <a:lnTo>
                  <a:pt x="113" y="284"/>
                </a:lnTo>
                <a:lnTo>
                  <a:pt x="116" y="281"/>
                </a:lnTo>
                <a:lnTo>
                  <a:pt x="116" y="277"/>
                </a:lnTo>
                <a:lnTo>
                  <a:pt x="118" y="274"/>
                </a:lnTo>
                <a:lnTo>
                  <a:pt x="118" y="270"/>
                </a:lnTo>
                <a:lnTo>
                  <a:pt x="121" y="267"/>
                </a:lnTo>
                <a:lnTo>
                  <a:pt x="121" y="255"/>
                </a:lnTo>
                <a:lnTo>
                  <a:pt x="123" y="253"/>
                </a:lnTo>
                <a:lnTo>
                  <a:pt x="123" y="243"/>
                </a:lnTo>
                <a:lnTo>
                  <a:pt x="147" y="243"/>
                </a:lnTo>
                <a:lnTo>
                  <a:pt x="118" y="243"/>
                </a:lnTo>
                <a:lnTo>
                  <a:pt x="118" y="243"/>
                </a:lnTo>
                <a:close/>
              </a:path>
              <a:path w="1955" h="717">
                <a:moveTo>
                  <a:pt x="154" y="243"/>
                </a:moveTo>
                <a:lnTo>
                  <a:pt x="118" y="243"/>
                </a:lnTo>
                <a:lnTo>
                  <a:pt x="147" y="243"/>
                </a:lnTo>
                <a:lnTo>
                  <a:pt x="147" y="262"/>
                </a:lnTo>
                <a:lnTo>
                  <a:pt x="145" y="267"/>
                </a:lnTo>
                <a:lnTo>
                  <a:pt x="145" y="293"/>
                </a:lnTo>
                <a:lnTo>
                  <a:pt x="142" y="296"/>
                </a:lnTo>
                <a:lnTo>
                  <a:pt x="142" y="301"/>
                </a:lnTo>
                <a:lnTo>
                  <a:pt x="142" y="301"/>
                </a:lnTo>
                <a:lnTo>
                  <a:pt x="142" y="303"/>
                </a:lnTo>
                <a:lnTo>
                  <a:pt x="140" y="306"/>
                </a:lnTo>
                <a:lnTo>
                  <a:pt x="140" y="308"/>
                </a:lnTo>
                <a:lnTo>
                  <a:pt x="137" y="308"/>
                </a:lnTo>
                <a:lnTo>
                  <a:pt x="147" y="308"/>
                </a:lnTo>
                <a:lnTo>
                  <a:pt x="147" y="306"/>
                </a:lnTo>
                <a:lnTo>
                  <a:pt x="147" y="301"/>
                </a:lnTo>
                <a:lnTo>
                  <a:pt x="150" y="298"/>
                </a:lnTo>
                <a:lnTo>
                  <a:pt x="150" y="270"/>
                </a:lnTo>
                <a:lnTo>
                  <a:pt x="152" y="267"/>
                </a:lnTo>
                <a:lnTo>
                  <a:pt x="152" y="246"/>
                </a:lnTo>
                <a:lnTo>
                  <a:pt x="154" y="243"/>
                </a:lnTo>
                <a:lnTo>
                  <a:pt x="154" y="243"/>
                </a:lnTo>
                <a:close/>
              </a:path>
              <a:path w="1955" h="717">
                <a:moveTo>
                  <a:pt x="150" y="236"/>
                </a:moveTo>
                <a:lnTo>
                  <a:pt x="147" y="241"/>
                </a:lnTo>
                <a:lnTo>
                  <a:pt x="92" y="241"/>
                </a:lnTo>
                <a:lnTo>
                  <a:pt x="94" y="246"/>
                </a:lnTo>
                <a:lnTo>
                  <a:pt x="99" y="246"/>
                </a:lnTo>
                <a:lnTo>
                  <a:pt x="101" y="243"/>
                </a:lnTo>
                <a:lnTo>
                  <a:pt x="154" y="243"/>
                </a:lnTo>
                <a:lnTo>
                  <a:pt x="150" y="236"/>
                </a:lnTo>
                <a:lnTo>
                  <a:pt x="150" y="236"/>
                </a:lnTo>
                <a:close/>
              </a:path>
              <a:path w="1955" h="717">
                <a:moveTo>
                  <a:pt x="118" y="207"/>
                </a:moveTo>
                <a:lnTo>
                  <a:pt x="118" y="241"/>
                </a:lnTo>
                <a:lnTo>
                  <a:pt x="123" y="241"/>
                </a:lnTo>
                <a:lnTo>
                  <a:pt x="123" y="217"/>
                </a:lnTo>
                <a:lnTo>
                  <a:pt x="128" y="212"/>
                </a:lnTo>
                <a:lnTo>
                  <a:pt x="118" y="207"/>
                </a:lnTo>
                <a:lnTo>
                  <a:pt x="118" y="207"/>
                </a:lnTo>
                <a:close/>
              </a:path>
              <a:path w="1955" h="717">
                <a:moveTo>
                  <a:pt x="231" y="298"/>
                </a:moveTo>
                <a:lnTo>
                  <a:pt x="224" y="308"/>
                </a:lnTo>
                <a:lnTo>
                  <a:pt x="166" y="308"/>
                </a:lnTo>
                <a:lnTo>
                  <a:pt x="169" y="310"/>
                </a:lnTo>
                <a:lnTo>
                  <a:pt x="238" y="310"/>
                </a:lnTo>
                <a:lnTo>
                  <a:pt x="231" y="298"/>
                </a:lnTo>
                <a:lnTo>
                  <a:pt x="231" y="298"/>
                </a:lnTo>
                <a:close/>
              </a:path>
              <a:path w="1955" h="717">
                <a:moveTo>
                  <a:pt x="205" y="308"/>
                </a:moveTo>
                <a:lnTo>
                  <a:pt x="205" y="229"/>
                </a:lnTo>
                <a:lnTo>
                  <a:pt x="200" y="229"/>
                </a:lnTo>
                <a:lnTo>
                  <a:pt x="200" y="308"/>
                </a:lnTo>
                <a:lnTo>
                  <a:pt x="205" y="308"/>
                </a:lnTo>
                <a:close/>
              </a:path>
              <a:path w="1955" h="717">
                <a:moveTo>
                  <a:pt x="226" y="219"/>
                </a:moveTo>
                <a:lnTo>
                  <a:pt x="221" y="226"/>
                </a:lnTo>
                <a:lnTo>
                  <a:pt x="171" y="226"/>
                </a:lnTo>
                <a:lnTo>
                  <a:pt x="173" y="229"/>
                </a:lnTo>
                <a:lnTo>
                  <a:pt x="233" y="229"/>
                </a:lnTo>
                <a:lnTo>
                  <a:pt x="226" y="219"/>
                </a:lnTo>
                <a:lnTo>
                  <a:pt x="226" y="219"/>
                </a:lnTo>
                <a:close/>
              </a:path>
              <a:path w="1955" h="717">
                <a:moveTo>
                  <a:pt x="315" y="306"/>
                </a:moveTo>
                <a:lnTo>
                  <a:pt x="310" y="310"/>
                </a:lnTo>
                <a:lnTo>
                  <a:pt x="272" y="310"/>
                </a:lnTo>
                <a:lnTo>
                  <a:pt x="274" y="315"/>
                </a:lnTo>
                <a:lnTo>
                  <a:pt x="320" y="315"/>
                </a:lnTo>
                <a:lnTo>
                  <a:pt x="315" y="306"/>
                </a:lnTo>
                <a:lnTo>
                  <a:pt x="315" y="306"/>
                </a:lnTo>
                <a:close/>
              </a:path>
              <a:path w="1955" h="717">
                <a:moveTo>
                  <a:pt x="298" y="310"/>
                </a:moveTo>
                <a:lnTo>
                  <a:pt x="298" y="289"/>
                </a:lnTo>
                <a:lnTo>
                  <a:pt x="294" y="289"/>
                </a:lnTo>
                <a:lnTo>
                  <a:pt x="294" y="310"/>
                </a:lnTo>
                <a:lnTo>
                  <a:pt x="298" y="310"/>
                </a:lnTo>
                <a:close/>
              </a:path>
              <a:path w="1955" h="717">
                <a:moveTo>
                  <a:pt x="310" y="281"/>
                </a:moveTo>
                <a:lnTo>
                  <a:pt x="308" y="286"/>
                </a:lnTo>
                <a:lnTo>
                  <a:pt x="279" y="286"/>
                </a:lnTo>
                <a:lnTo>
                  <a:pt x="281" y="291"/>
                </a:lnTo>
                <a:lnTo>
                  <a:pt x="284" y="289"/>
                </a:lnTo>
                <a:lnTo>
                  <a:pt x="315" y="289"/>
                </a:lnTo>
                <a:lnTo>
                  <a:pt x="310" y="281"/>
                </a:lnTo>
                <a:lnTo>
                  <a:pt x="310" y="281"/>
                </a:lnTo>
                <a:close/>
              </a:path>
              <a:path w="1955" h="717">
                <a:moveTo>
                  <a:pt x="298" y="286"/>
                </a:moveTo>
                <a:lnTo>
                  <a:pt x="298" y="265"/>
                </a:lnTo>
                <a:lnTo>
                  <a:pt x="294" y="265"/>
                </a:lnTo>
                <a:lnTo>
                  <a:pt x="294" y="286"/>
                </a:lnTo>
                <a:lnTo>
                  <a:pt x="298" y="286"/>
                </a:lnTo>
                <a:close/>
              </a:path>
              <a:path w="1955" h="717">
                <a:moveTo>
                  <a:pt x="257" y="265"/>
                </a:moveTo>
                <a:lnTo>
                  <a:pt x="255" y="267"/>
                </a:lnTo>
                <a:lnTo>
                  <a:pt x="255" y="274"/>
                </a:lnTo>
                <a:lnTo>
                  <a:pt x="253" y="277"/>
                </a:lnTo>
                <a:lnTo>
                  <a:pt x="253" y="284"/>
                </a:lnTo>
                <a:lnTo>
                  <a:pt x="250" y="286"/>
                </a:lnTo>
                <a:lnTo>
                  <a:pt x="250" y="289"/>
                </a:lnTo>
                <a:lnTo>
                  <a:pt x="248" y="291"/>
                </a:lnTo>
                <a:lnTo>
                  <a:pt x="248" y="296"/>
                </a:lnTo>
                <a:lnTo>
                  <a:pt x="245" y="298"/>
                </a:lnTo>
                <a:lnTo>
                  <a:pt x="245" y="303"/>
                </a:lnTo>
                <a:lnTo>
                  <a:pt x="245" y="301"/>
                </a:lnTo>
                <a:lnTo>
                  <a:pt x="248" y="298"/>
                </a:lnTo>
                <a:lnTo>
                  <a:pt x="250" y="296"/>
                </a:lnTo>
                <a:lnTo>
                  <a:pt x="250" y="291"/>
                </a:lnTo>
                <a:lnTo>
                  <a:pt x="253" y="291"/>
                </a:lnTo>
                <a:lnTo>
                  <a:pt x="253" y="289"/>
                </a:lnTo>
                <a:lnTo>
                  <a:pt x="255" y="286"/>
                </a:lnTo>
                <a:lnTo>
                  <a:pt x="255" y="281"/>
                </a:lnTo>
                <a:lnTo>
                  <a:pt x="257" y="279"/>
                </a:lnTo>
                <a:lnTo>
                  <a:pt x="257" y="272"/>
                </a:lnTo>
                <a:lnTo>
                  <a:pt x="260" y="270"/>
                </a:lnTo>
                <a:lnTo>
                  <a:pt x="260" y="265"/>
                </a:lnTo>
                <a:lnTo>
                  <a:pt x="257" y="265"/>
                </a:lnTo>
                <a:lnTo>
                  <a:pt x="257" y="265"/>
                </a:lnTo>
                <a:close/>
              </a:path>
              <a:path w="1955" h="717">
                <a:moveTo>
                  <a:pt x="267" y="258"/>
                </a:moveTo>
                <a:lnTo>
                  <a:pt x="265" y="260"/>
                </a:lnTo>
                <a:lnTo>
                  <a:pt x="267" y="262"/>
                </a:lnTo>
                <a:lnTo>
                  <a:pt x="267" y="265"/>
                </a:lnTo>
                <a:lnTo>
                  <a:pt x="270" y="267"/>
                </a:lnTo>
                <a:lnTo>
                  <a:pt x="270" y="270"/>
                </a:lnTo>
                <a:lnTo>
                  <a:pt x="272" y="272"/>
                </a:lnTo>
                <a:lnTo>
                  <a:pt x="272" y="277"/>
                </a:lnTo>
                <a:lnTo>
                  <a:pt x="274" y="277"/>
                </a:lnTo>
                <a:lnTo>
                  <a:pt x="274" y="265"/>
                </a:lnTo>
                <a:lnTo>
                  <a:pt x="272" y="262"/>
                </a:lnTo>
                <a:lnTo>
                  <a:pt x="270" y="260"/>
                </a:lnTo>
                <a:lnTo>
                  <a:pt x="267" y="258"/>
                </a:lnTo>
                <a:lnTo>
                  <a:pt x="267" y="258"/>
                </a:lnTo>
                <a:close/>
              </a:path>
              <a:path w="1955" h="717">
                <a:moveTo>
                  <a:pt x="313" y="258"/>
                </a:moveTo>
                <a:lnTo>
                  <a:pt x="308" y="262"/>
                </a:lnTo>
                <a:lnTo>
                  <a:pt x="277" y="262"/>
                </a:lnTo>
                <a:lnTo>
                  <a:pt x="279" y="267"/>
                </a:lnTo>
                <a:lnTo>
                  <a:pt x="281" y="267"/>
                </a:lnTo>
                <a:lnTo>
                  <a:pt x="284" y="265"/>
                </a:lnTo>
                <a:lnTo>
                  <a:pt x="317" y="265"/>
                </a:lnTo>
                <a:lnTo>
                  <a:pt x="313" y="258"/>
                </a:lnTo>
                <a:lnTo>
                  <a:pt x="313" y="258"/>
                </a:lnTo>
                <a:close/>
              </a:path>
              <a:path w="1955" h="717">
                <a:moveTo>
                  <a:pt x="265" y="248"/>
                </a:moveTo>
                <a:lnTo>
                  <a:pt x="260" y="248"/>
                </a:lnTo>
                <a:lnTo>
                  <a:pt x="260" y="250"/>
                </a:lnTo>
                <a:lnTo>
                  <a:pt x="260" y="253"/>
                </a:lnTo>
                <a:lnTo>
                  <a:pt x="257" y="255"/>
                </a:lnTo>
                <a:lnTo>
                  <a:pt x="257" y="265"/>
                </a:lnTo>
                <a:lnTo>
                  <a:pt x="260" y="265"/>
                </a:lnTo>
                <a:lnTo>
                  <a:pt x="260" y="306"/>
                </a:lnTo>
                <a:lnTo>
                  <a:pt x="260" y="308"/>
                </a:lnTo>
                <a:lnTo>
                  <a:pt x="260" y="322"/>
                </a:lnTo>
                <a:lnTo>
                  <a:pt x="265" y="318"/>
                </a:lnTo>
                <a:lnTo>
                  <a:pt x="265" y="260"/>
                </a:lnTo>
                <a:lnTo>
                  <a:pt x="267" y="258"/>
                </a:lnTo>
                <a:lnTo>
                  <a:pt x="265" y="258"/>
                </a:lnTo>
                <a:lnTo>
                  <a:pt x="265" y="248"/>
                </a:lnTo>
                <a:lnTo>
                  <a:pt x="265" y="248"/>
                </a:lnTo>
                <a:close/>
              </a:path>
              <a:path w="1955" h="717">
                <a:moveTo>
                  <a:pt x="313" y="248"/>
                </a:moveTo>
                <a:lnTo>
                  <a:pt x="308" y="248"/>
                </a:lnTo>
                <a:lnTo>
                  <a:pt x="308" y="253"/>
                </a:lnTo>
                <a:lnTo>
                  <a:pt x="313" y="250"/>
                </a:lnTo>
                <a:lnTo>
                  <a:pt x="313" y="248"/>
                </a:lnTo>
                <a:lnTo>
                  <a:pt x="313" y="248"/>
                </a:lnTo>
                <a:close/>
              </a:path>
              <a:path w="1955" h="717">
                <a:moveTo>
                  <a:pt x="272" y="241"/>
                </a:moveTo>
                <a:lnTo>
                  <a:pt x="270" y="246"/>
                </a:lnTo>
                <a:lnTo>
                  <a:pt x="245" y="246"/>
                </a:lnTo>
                <a:lnTo>
                  <a:pt x="248" y="250"/>
                </a:lnTo>
                <a:lnTo>
                  <a:pt x="248" y="248"/>
                </a:lnTo>
                <a:lnTo>
                  <a:pt x="250" y="248"/>
                </a:lnTo>
                <a:lnTo>
                  <a:pt x="277" y="248"/>
                </a:lnTo>
                <a:lnTo>
                  <a:pt x="272" y="241"/>
                </a:lnTo>
                <a:lnTo>
                  <a:pt x="272" y="241"/>
                </a:lnTo>
                <a:close/>
              </a:path>
              <a:path w="1955" h="717">
                <a:moveTo>
                  <a:pt x="250" y="221"/>
                </a:moveTo>
                <a:lnTo>
                  <a:pt x="248" y="221"/>
                </a:lnTo>
                <a:lnTo>
                  <a:pt x="248" y="224"/>
                </a:lnTo>
                <a:lnTo>
                  <a:pt x="257" y="224"/>
                </a:lnTo>
                <a:lnTo>
                  <a:pt x="257" y="221"/>
                </a:lnTo>
                <a:lnTo>
                  <a:pt x="260" y="221"/>
                </a:lnTo>
                <a:lnTo>
                  <a:pt x="250" y="221"/>
                </a:lnTo>
                <a:lnTo>
                  <a:pt x="250" y="221"/>
                </a:lnTo>
                <a:close/>
              </a:path>
              <a:path w="1955" h="717">
                <a:moveTo>
                  <a:pt x="315" y="219"/>
                </a:moveTo>
                <a:lnTo>
                  <a:pt x="308" y="219"/>
                </a:lnTo>
                <a:lnTo>
                  <a:pt x="308" y="246"/>
                </a:lnTo>
                <a:lnTo>
                  <a:pt x="284" y="246"/>
                </a:lnTo>
                <a:lnTo>
                  <a:pt x="313" y="246"/>
                </a:lnTo>
                <a:lnTo>
                  <a:pt x="313" y="221"/>
                </a:lnTo>
                <a:lnTo>
                  <a:pt x="315" y="219"/>
                </a:lnTo>
                <a:lnTo>
                  <a:pt x="315" y="219"/>
                </a:lnTo>
                <a:close/>
              </a:path>
              <a:path w="1955" h="717">
                <a:moveTo>
                  <a:pt x="279" y="212"/>
                </a:moveTo>
                <a:lnTo>
                  <a:pt x="281" y="214"/>
                </a:lnTo>
                <a:lnTo>
                  <a:pt x="281" y="219"/>
                </a:lnTo>
                <a:lnTo>
                  <a:pt x="284" y="217"/>
                </a:lnTo>
                <a:lnTo>
                  <a:pt x="279" y="212"/>
                </a:lnTo>
                <a:lnTo>
                  <a:pt x="279" y="212"/>
                </a:lnTo>
                <a:close/>
              </a:path>
              <a:path w="1955" h="717">
                <a:moveTo>
                  <a:pt x="310" y="212"/>
                </a:moveTo>
                <a:lnTo>
                  <a:pt x="308" y="217"/>
                </a:lnTo>
                <a:lnTo>
                  <a:pt x="284" y="217"/>
                </a:lnTo>
                <a:lnTo>
                  <a:pt x="281" y="219"/>
                </a:lnTo>
                <a:lnTo>
                  <a:pt x="281" y="253"/>
                </a:lnTo>
                <a:lnTo>
                  <a:pt x="279" y="255"/>
                </a:lnTo>
                <a:lnTo>
                  <a:pt x="284" y="253"/>
                </a:lnTo>
                <a:lnTo>
                  <a:pt x="284" y="248"/>
                </a:lnTo>
                <a:lnTo>
                  <a:pt x="308" y="248"/>
                </a:lnTo>
                <a:lnTo>
                  <a:pt x="313" y="248"/>
                </a:lnTo>
                <a:lnTo>
                  <a:pt x="313" y="246"/>
                </a:lnTo>
                <a:lnTo>
                  <a:pt x="284" y="246"/>
                </a:lnTo>
                <a:lnTo>
                  <a:pt x="284" y="219"/>
                </a:lnTo>
                <a:lnTo>
                  <a:pt x="308" y="219"/>
                </a:lnTo>
                <a:lnTo>
                  <a:pt x="315" y="219"/>
                </a:lnTo>
                <a:lnTo>
                  <a:pt x="310" y="212"/>
                </a:lnTo>
                <a:lnTo>
                  <a:pt x="310" y="212"/>
                </a:lnTo>
                <a:close/>
              </a:path>
              <a:path w="1955" h="717">
                <a:moveTo>
                  <a:pt x="272" y="210"/>
                </a:moveTo>
                <a:lnTo>
                  <a:pt x="272" y="212"/>
                </a:lnTo>
                <a:lnTo>
                  <a:pt x="270" y="212"/>
                </a:lnTo>
                <a:lnTo>
                  <a:pt x="267" y="214"/>
                </a:lnTo>
                <a:lnTo>
                  <a:pt x="265" y="214"/>
                </a:lnTo>
                <a:lnTo>
                  <a:pt x="265" y="217"/>
                </a:lnTo>
                <a:lnTo>
                  <a:pt x="262" y="217"/>
                </a:lnTo>
                <a:lnTo>
                  <a:pt x="260" y="219"/>
                </a:lnTo>
                <a:lnTo>
                  <a:pt x="255" y="219"/>
                </a:lnTo>
                <a:lnTo>
                  <a:pt x="253" y="221"/>
                </a:lnTo>
                <a:lnTo>
                  <a:pt x="250" y="221"/>
                </a:lnTo>
                <a:lnTo>
                  <a:pt x="260" y="221"/>
                </a:lnTo>
                <a:lnTo>
                  <a:pt x="260" y="246"/>
                </a:lnTo>
                <a:lnTo>
                  <a:pt x="265" y="246"/>
                </a:lnTo>
                <a:lnTo>
                  <a:pt x="265" y="221"/>
                </a:lnTo>
                <a:lnTo>
                  <a:pt x="267" y="221"/>
                </a:lnTo>
                <a:lnTo>
                  <a:pt x="270" y="219"/>
                </a:lnTo>
                <a:lnTo>
                  <a:pt x="272" y="219"/>
                </a:lnTo>
                <a:lnTo>
                  <a:pt x="274" y="219"/>
                </a:lnTo>
                <a:lnTo>
                  <a:pt x="277" y="219"/>
                </a:lnTo>
                <a:lnTo>
                  <a:pt x="272" y="210"/>
                </a:lnTo>
                <a:lnTo>
                  <a:pt x="272" y="210"/>
                </a:lnTo>
                <a:close/>
              </a:path>
              <a:path w="1955" h="717">
                <a:moveTo>
                  <a:pt x="332" y="284"/>
                </a:moveTo>
                <a:lnTo>
                  <a:pt x="332" y="286"/>
                </a:lnTo>
                <a:lnTo>
                  <a:pt x="334" y="286"/>
                </a:lnTo>
                <a:lnTo>
                  <a:pt x="337" y="289"/>
                </a:lnTo>
                <a:lnTo>
                  <a:pt x="337" y="291"/>
                </a:lnTo>
                <a:lnTo>
                  <a:pt x="339" y="293"/>
                </a:lnTo>
                <a:lnTo>
                  <a:pt x="341" y="296"/>
                </a:lnTo>
                <a:lnTo>
                  <a:pt x="341" y="298"/>
                </a:lnTo>
                <a:lnTo>
                  <a:pt x="344" y="301"/>
                </a:lnTo>
                <a:lnTo>
                  <a:pt x="344" y="308"/>
                </a:lnTo>
                <a:lnTo>
                  <a:pt x="346" y="310"/>
                </a:lnTo>
                <a:lnTo>
                  <a:pt x="349" y="310"/>
                </a:lnTo>
                <a:lnTo>
                  <a:pt x="351" y="308"/>
                </a:lnTo>
                <a:lnTo>
                  <a:pt x="351" y="301"/>
                </a:lnTo>
                <a:lnTo>
                  <a:pt x="349" y="298"/>
                </a:lnTo>
                <a:lnTo>
                  <a:pt x="349" y="296"/>
                </a:lnTo>
                <a:lnTo>
                  <a:pt x="349" y="293"/>
                </a:lnTo>
                <a:lnTo>
                  <a:pt x="346" y="293"/>
                </a:lnTo>
                <a:lnTo>
                  <a:pt x="346" y="291"/>
                </a:lnTo>
                <a:lnTo>
                  <a:pt x="344" y="291"/>
                </a:lnTo>
                <a:lnTo>
                  <a:pt x="341" y="289"/>
                </a:lnTo>
                <a:lnTo>
                  <a:pt x="341" y="286"/>
                </a:lnTo>
                <a:lnTo>
                  <a:pt x="339" y="286"/>
                </a:lnTo>
                <a:lnTo>
                  <a:pt x="337" y="284"/>
                </a:lnTo>
                <a:lnTo>
                  <a:pt x="332" y="284"/>
                </a:lnTo>
                <a:lnTo>
                  <a:pt x="332" y="284"/>
                </a:lnTo>
                <a:close/>
              </a:path>
              <a:path w="1955" h="717">
                <a:moveTo>
                  <a:pt x="435" y="274"/>
                </a:moveTo>
                <a:lnTo>
                  <a:pt x="423" y="281"/>
                </a:lnTo>
                <a:lnTo>
                  <a:pt x="428" y="284"/>
                </a:lnTo>
                <a:lnTo>
                  <a:pt x="428" y="281"/>
                </a:lnTo>
                <a:lnTo>
                  <a:pt x="430" y="281"/>
                </a:lnTo>
                <a:lnTo>
                  <a:pt x="433" y="279"/>
                </a:lnTo>
                <a:lnTo>
                  <a:pt x="435" y="277"/>
                </a:lnTo>
                <a:lnTo>
                  <a:pt x="435" y="274"/>
                </a:lnTo>
                <a:lnTo>
                  <a:pt x="435" y="274"/>
                </a:lnTo>
                <a:close/>
              </a:path>
              <a:path w="1955" h="717">
                <a:moveTo>
                  <a:pt x="459" y="255"/>
                </a:moveTo>
                <a:lnTo>
                  <a:pt x="459" y="258"/>
                </a:lnTo>
                <a:lnTo>
                  <a:pt x="461" y="260"/>
                </a:lnTo>
                <a:lnTo>
                  <a:pt x="464" y="262"/>
                </a:lnTo>
                <a:lnTo>
                  <a:pt x="464" y="265"/>
                </a:lnTo>
                <a:lnTo>
                  <a:pt x="466" y="267"/>
                </a:lnTo>
                <a:lnTo>
                  <a:pt x="466" y="270"/>
                </a:lnTo>
                <a:lnTo>
                  <a:pt x="469" y="272"/>
                </a:lnTo>
                <a:lnTo>
                  <a:pt x="469" y="277"/>
                </a:lnTo>
                <a:lnTo>
                  <a:pt x="471" y="279"/>
                </a:lnTo>
                <a:lnTo>
                  <a:pt x="471" y="284"/>
                </a:lnTo>
                <a:lnTo>
                  <a:pt x="473" y="286"/>
                </a:lnTo>
                <a:lnTo>
                  <a:pt x="473" y="289"/>
                </a:lnTo>
                <a:lnTo>
                  <a:pt x="476" y="286"/>
                </a:lnTo>
                <a:lnTo>
                  <a:pt x="476" y="279"/>
                </a:lnTo>
                <a:lnTo>
                  <a:pt x="476" y="277"/>
                </a:lnTo>
                <a:lnTo>
                  <a:pt x="476" y="274"/>
                </a:lnTo>
                <a:lnTo>
                  <a:pt x="473" y="272"/>
                </a:lnTo>
                <a:lnTo>
                  <a:pt x="473" y="270"/>
                </a:lnTo>
                <a:lnTo>
                  <a:pt x="471" y="270"/>
                </a:lnTo>
                <a:lnTo>
                  <a:pt x="471" y="267"/>
                </a:lnTo>
                <a:lnTo>
                  <a:pt x="469" y="265"/>
                </a:lnTo>
                <a:lnTo>
                  <a:pt x="466" y="262"/>
                </a:lnTo>
                <a:lnTo>
                  <a:pt x="464" y="260"/>
                </a:lnTo>
                <a:lnTo>
                  <a:pt x="461" y="258"/>
                </a:lnTo>
                <a:lnTo>
                  <a:pt x="459" y="255"/>
                </a:lnTo>
                <a:lnTo>
                  <a:pt x="459" y="255"/>
                </a:lnTo>
                <a:close/>
              </a:path>
              <a:path w="1955" h="717">
                <a:moveTo>
                  <a:pt x="423" y="255"/>
                </a:moveTo>
                <a:lnTo>
                  <a:pt x="418" y="255"/>
                </a:lnTo>
                <a:lnTo>
                  <a:pt x="418" y="284"/>
                </a:lnTo>
                <a:lnTo>
                  <a:pt x="418" y="286"/>
                </a:lnTo>
                <a:lnTo>
                  <a:pt x="416" y="286"/>
                </a:lnTo>
                <a:lnTo>
                  <a:pt x="413" y="289"/>
                </a:lnTo>
                <a:lnTo>
                  <a:pt x="411" y="289"/>
                </a:lnTo>
                <a:lnTo>
                  <a:pt x="409" y="291"/>
                </a:lnTo>
                <a:lnTo>
                  <a:pt x="406" y="291"/>
                </a:lnTo>
                <a:lnTo>
                  <a:pt x="409" y="301"/>
                </a:lnTo>
                <a:lnTo>
                  <a:pt x="411" y="298"/>
                </a:lnTo>
                <a:lnTo>
                  <a:pt x="413" y="296"/>
                </a:lnTo>
                <a:lnTo>
                  <a:pt x="416" y="293"/>
                </a:lnTo>
                <a:lnTo>
                  <a:pt x="418" y="291"/>
                </a:lnTo>
                <a:lnTo>
                  <a:pt x="421" y="289"/>
                </a:lnTo>
                <a:lnTo>
                  <a:pt x="423" y="286"/>
                </a:lnTo>
                <a:lnTo>
                  <a:pt x="425" y="286"/>
                </a:lnTo>
                <a:lnTo>
                  <a:pt x="428" y="284"/>
                </a:lnTo>
                <a:lnTo>
                  <a:pt x="423" y="281"/>
                </a:lnTo>
                <a:lnTo>
                  <a:pt x="423" y="255"/>
                </a:lnTo>
                <a:lnTo>
                  <a:pt x="423" y="255"/>
                </a:lnTo>
                <a:close/>
              </a:path>
              <a:path w="1955" h="717">
                <a:moveTo>
                  <a:pt x="447" y="250"/>
                </a:moveTo>
                <a:lnTo>
                  <a:pt x="445" y="253"/>
                </a:lnTo>
                <a:lnTo>
                  <a:pt x="445" y="260"/>
                </a:lnTo>
                <a:lnTo>
                  <a:pt x="442" y="262"/>
                </a:lnTo>
                <a:lnTo>
                  <a:pt x="442" y="265"/>
                </a:lnTo>
                <a:lnTo>
                  <a:pt x="440" y="267"/>
                </a:lnTo>
                <a:lnTo>
                  <a:pt x="440" y="270"/>
                </a:lnTo>
                <a:lnTo>
                  <a:pt x="437" y="272"/>
                </a:lnTo>
                <a:lnTo>
                  <a:pt x="437" y="277"/>
                </a:lnTo>
                <a:lnTo>
                  <a:pt x="435" y="279"/>
                </a:lnTo>
                <a:lnTo>
                  <a:pt x="433" y="281"/>
                </a:lnTo>
                <a:lnTo>
                  <a:pt x="433" y="286"/>
                </a:lnTo>
                <a:lnTo>
                  <a:pt x="430" y="286"/>
                </a:lnTo>
                <a:lnTo>
                  <a:pt x="430" y="289"/>
                </a:lnTo>
                <a:lnTo>
                  <a:pt x="428" y="291"/>
                </a:lnTo>
                <a:lnTo>
                  <a:pt x="430" y="291"/>
                </a:lnTo>
                <a:lnTo>
                  <a:pt x="430" y="289"/>
                </a:lnTo>
                <a:lnTo>
                  <a:pt x="433" y="289"/>
                </a:lnTo>
                <a:lnTo>
                  <a:pt x="433" y="286"/>
                </a:lnTo>
                <a:lnTo>
                  <a:pt x="435" y="286"/>
                </a:lnTo>
                <a:lnTo>
                  <a:pt x="435" y="284"/>
                </a:lnTo>
                <a:lnTo>
                  <a:pt x="437" y="281"/>
                </a:lnTo>
                <a:lnTo>
                  <a:pt x="440" y="279"/>
                </a:lnTo>
                <a:lnTo>
                  <a:pt x="440" y="274"/>
                </a:lnTo>
                <a:lnTo>
                  <a:pt x="442" y="274"/>
                </a:lnTo>
                <a:lnTo>
                  <a:pt x="442" y="272"/>
                </a:lnTo>
                <a:lnTo>
                  <a:pt x="445" y="270"/>
                </a:lnTo>
                <a:lnTo>
                  <a:pt x="445" y="267"/>
                </a:lnTo>
                <a:lnTo>
                  <a:pt x="447" y="265"/>
                </a:lnTo>
                <a:lnTo>
                  <a:pt x="447" y="260"/>
                </a:lnTo>
                <a:lnTo>
                  <a:pt x="450" y="260"/>
                </a:lnTo>
                <a:lnTo>
                  <a:pt x="450" y="255"/>
                </a:lnTo>
                <a:lnTo>
                  <a:pt x="452" y="253"/>
                </a:lnTo>
                <a:lnTo>
                  <a:pt x="447" y="250"/>
                </a:lnTo>
                <a:lnTo>
                  <a:pt x="447" y="250"/>
                </a:lnTo>
                <a:close/>
              </a:path>
              <a:path w="1955" h="717">
                <a:moveTo>
                  <a:pt x="430" y="246"/>
                </a:moveTo>
                <a:lnTo>
                  <a:pt x="428" y="250"/>
                </a:lnTo>
                <a:lnTo>
                  <a:pt x="409" y="250"/>
                </a:lnTo>
                <a:lnTo>
                  <a:pt x="411" y="255"/>
                </a:lnTo>
                <a:lnTo>
                  <a:pt x="435" y="255"/>
                </a:lnTo>
                <a:lnTo>
                  <a:pt x="430" y="246"/>
                </a:lnTo>
                <a:lnTo>
                  <a:pt x="430" y="246"/>
                </a:lnTo>
                <a:close/>
              </a:path>
              <a:path w="1955" h="717">
                <a:moveTo>
                  <a:pt x="459" y="221"/>
                </a:moveTo>
                <a:lnTo>
                  <a:pt x="454" y="221"/>
                </a:lnTo>
                <a:lnTo>
                  <a:pt x="454" y="224"/>
                </a:lnTo>
                <a:lnTo>
                  <a:pt x="454" y="226"/>
                </a:lnTo>
                <a:lnTo>
                  <a:pt x="452" y="229"/>
                </a:lnTo>
                <a:lnTo>
                  <a:pt x="452" y="236"/>
                </a:lnTo>
                <a:lnTo>
                  <a:pt x="450" y="238"/>
                </a:lnTo>
                <a:lnTo>
                  <a:pt x="450" y="246"/>
                </a:lnTo>
                <a:lnTo>
                  <a:pt x="447" y="248"/>
                </a:lnTo>
                <a:lnTo>
                  <a:pt x="447" y="250"/>
                </a:lnTo>
                <a:lnTo>
                  <a:pt x="452" y="253"/>
                </a:lnTo>
                <a:lnTo>
                  <a:pt x="452" y="286"/>
                </a:lnTo>
                <a:lnTo>
                  <a:pt x="452" y="289"/>
                </a:lnTo>
                <a:lnTo>
                  <a:pt x="452" y="320"/>
                </a:lnTo>
                <a:lnTo>
                  <a:pt x="457" y="318"/>
                </a:lnTo>
                <a:lnTo>
                  <a:pt x="457" y="248"/>
                </a:lnTo>
                <a:lnTo>
                  <a:pt x="454" y="243"/>
                </a:lnTo>
                <a:lnTo>
                  <a:pt x="454" y="238"/>
                </a:lnTo>
                <a:lnTo>
                  <a:pt x="457" y="236"/>
                </a:lnTo>
                <a:lnTo>
                  <a:pt x="457" y="229"/>
                </a:lnTo>
                <a:lnTo>
                  <a:pt x="459" y="226"/>
                </a:lnTo>
                <a:lnTo>
                  <a:pt x="459" y="221"/>
                </a:lnTo>
                <a:lnTo>
                  <a:pt x="459" y="221"/>
                </a:lnTo>
                <a:close/>
              </a:path>
              <a:path w="1955" h="717">
                <a:moveTo>
                  <a:pt x="423" y="221"/>
                </a:moveTo>
                <a:lnTo>
                  <a:pt x="418" y="224"/>
                </a:lnTo>
                <a:lnTo>
                  <a:pt x="418" y="250"/>
                </a:lnTo>
                <a:lnTo>
                  <a:pt x="423" y="250"/>
                </a:lnTo>
                <a:lnTo>
                  <a:pt x="423" y="221"/>
                </a:lnTo>
                <a:lnTo>
                  <a:pt x="423" y="221"/>
                </a:lnTo>
                <a:close/>
              </a:path>
              <a:path w="1955" h="717">
                <a:moveTo>
                  <a:pt x="430" y="214"/>
                </a:moveTo>
                <a:lnTo>
                  <a:pt x="425" y="221"/>
                </a:lnTo>
                <a:lnTo>
                  <a:pt x="406" y="221"/>
                </a:lnTo>
                <a:lnTo>
                  <a:pt x="409" y="224"/>
                </a:lnTo>
                <a:lnTo>
                  <a:pt x="418" y="224"/>
                </a:lnTo>
                <a:lnTo>
                  <a:pt x="423" y="221"/>
                </a:lnTo>
                <a:lnTo>
                  <a:pt x="435" y="221"/>
                </a:lnTo>
                <a:lnTo>
                  <a:pt x="430" y="214"/>
                </a:lnTo>
                <a:lnTo>
                  <a:pt x="430" y="214"/>
                </a:lnTo>
                <a:close/>
              </a:path>
              <a:path w="1955" h="717">
                <a:moveTo>
                  <a:pt x="473" y="212"/>
                </a:moveTo>
                <a:lnTo>
                  <a:pt x="469" y="219"/>
                </a:lnTo>
                <a:lnTo>
                  <a:pt x="435" y="219"/>
                </a:lnTo>
                <a:lnTo>
                  <a:pt x="437" y="224"/>
                </a:lnTo>
                <a:lnTo>
                  <a:pt x="440" y="224"/>
                </a:lnTo>
                <a:lnTo>
                  <a:pt x="440" y="221"/>
                </a:lnTo>
                <a:lnTo>
                  <a:pt x="478" y="221"/>
                </a:lnTo>
                <a:lnTo>
                  <a:pt x="473" y="212"/>
                </a:lnTo>
                <a:lnTo>
                  <a:pt x="473" y="212"/>
                </a:lnTo>
                <a:close/>
              </a:path>
              <a:path w="1955" h="717">
                <a:moveTo>
                  <a:pt x="555" y="291"/>
                </a:moveTo>
                <a:lnTo>
                  <a:pt x="555" y="298"/>
                </a:lnTo>
                <a:lnTo>
                  <a:pt x="553" y="301"/>
                </a:lnTo>
                <a:lnTo>
                  <a:pt x="553" y="313"/>
                </a:lnTo>
                <a:lnTo>
                  <a:pt x="550" y="313"/>
                </a:lnTo>
                <a:lnTo>
                  <a:pt x="543" y="313"/>
                </a:lnTo>
                <a:lnTo>
                  <a:pt x="560" y="315"/>
                </a:lnTo>
                <a:lnTo>
                  <a:pt x="560" y="313"/>
                </a:lnTo>
                <a:lnTo>
                  <a:pt x="557" y="310"/>
                </a:lnTo>
                <a:lnTo>
                  <a:pt x="557" y="303"/>
                </a:lnTo>
                <a:lnTo>
                  <a:pt x="555" y="301"/>
                </a:lnTo>
                <a:lnTo>
                  <a:pt x="555" y="291"/>
                </a:lnTo>
                <a:lnTo>
                  <a:pt x="555" y="291"/>
                </a:lnTo>
                <a:close/>
              </a:path>
              <a:path w="1955" h="717">
                <a:moveTo>
                  <a:pt x="531" y="289"/>
                </a:moveTo>
                <a:lnTo>
                  <a:pt x="526" y="289"/>
                </a:lnTo>
                <a:lnTo>
                  <a:pt x="526" y="291"/>
                </a:lnTo>
                <a:lnTo>
                  <a:pt x="526" y="296"/>
                </a:lnTo>
                <a:lnTo>
                  <a:pt x="524" y="298"/>
                </a:lnTo>
                <a:lnTo>
                  <a:pt x="524" y="306"/>
                </a:lnTo>
                <a:lnTo>
                  <a:pt x="521" y="306"/>
                </a:lnTo>
                <a:lnTo>
                  <a:pt x="521" y="308"/>
                </a:lnTo>
                <a:lnTo>
                  <a:pt x="519" y="310"/>
                </a:lnTo>
                <a:lnTo>
                  <a:pt x="517" y="310"/>
                </a:lnTo>
                <a:lnTo>
                  <a:pt x="517" y="313"/>
                </a:lnTo>
                <a:lnTo>
                  <a:pt x="514" y="313"/>
                </a:lnTo>
                <a:lnTo>
                  <a:pt x="512" y="315"/>
                </a:lnTo>
                <a:lnTo>
                  <a:pt x="510" y="318"/>
                </a:lnTo>
                <a:lnTo>
                  <a:pt x="502" y="318"/>
                </a:lnTo>
                <a:lnTo>
                  <a:pt x="500" y="320"/>
                </a:lnTo>
                <a:lnTo>
                  <a:pt x="502" y="322"/>
                </a:lnTo>
                <a:lnTo>
                  <a:pt x="502" y="322"/>
                </a:lnTo>
                <a:lnTo>
                  <a:pt x="505" y="320"/>
                </a:lnTo>
                <a:lnTo>
                  <a:pt x="510" y="320"/>
                </a:lnTo>
                <a:lnTo>
                  <a:pt x="512" y="318"/>
                </a:lnTo>
                <a:lnTo>
                  <a:pt x="517" y="318"/>
                </a:lnTo>
                <a:lnTo>
                  <a:pt x="519" y="315"/>
                </a:lnTo>
                <a:lnTo>
                  <a:pt x="521" y="315"/>
                </a:lnTo>
                <a:lnTo>
                  <a:pt x="521" y="313"/>
                </a:lnTo>
                <a:lnTo>
                  <a:pt x="524" y="313"/>
                </a:lnTo>
                <a:lnTo>
                  <a:pt x="524" y="310"/>
                </a:lnTo>
                <a:lnTo>
                  <a:pt x="526" y="310"/>
                </a:lnTo>
                <a:lnTo>
                  <a:pt x="526" y="308"/>
                </a:lnTo>
                <a:lnTo>
                  <a:pt x="526" y="306"/>
                </a:lnTo>
                <a:lnTo>
                  <a:pt x="529" y="303"/>
                </a:lnTo>
                <a:lnTo>
                  <a:pt x="529" y="296"/>
                </a:lnTo>
                <a:lnTo>
                  <a:pt x="531" y="293"/>
                </a:lnTo>
                <a:lnTo>
                  <a:pt x="531" y="289"/>
                </a:lnTo>
                <a:lnTo>
                  <a:pt x="531" y="289"/>
                </a:lnTo>
                <a:close/>
              </a:path>
              <a:path w="1955" h="717">
                <a:moveTo>
                  <a:pt x="541" y="289"/>
                </a:moveTo>
                <a:lnTo>
                  <a:pt x="536" y="289"/>
                </a:lnTo>
                <a:lnTo>
                  <a:pt x="536" y="308"/>
                </a:lnTo>
                <a:lnTo>
                  <a:pt x="536" y="315"/>
                </a:lnTo>
                <a:lnTo>
                  <a:pt x="538" y="315"/>
                </a:lnTo>
                <a:lnTo>
                  <a:pt x="538" y="318"/>
                </a:lnTo>
                <a:lnTo>
                  <a:pt x="541" y="318"/>
                </a:lnTo>
                <a:lnTo>
                  <a:pt x="541" y="320"/>
                </a:lnTo>
                <a:lnTo>
                  <a:pt x="543" y="320"/>
                </a:lnTo>
                <a:lnTo>
                  <a:pt x="553" y="320"/>
                </a:lnTo>
                <a:lnTo>
                  <a:pt x="553" y="318"/>
                </a:lnTo>
                <a:lnTo>
                  <a:pt x="557" y="318"/>
                </a:lnTo>
                <a:lnTo>
                  <a:pt x="557" y="315"/>
                </a:lnTo>
                <a:lnTo>
                  <a:pt x="560" y="315"/>
                </a:lnTo>
                <a:lnTo>
                  <a:pt x="543" y="313"/>
                </a:lnTo>
                <a:lnTo>
                  <a:pt x="541" y="313"/>
                </a:lnTo>
                <a:lnTo>
                  <a:pt x="541" y="310"/>
                </a:lnTo>
                <a:lnTo>
                  <a:pt x="541" y="289"/>
                </a:lnTo>
                <a:lnTo>
                  <a:pt x="541" y="289"/>
                </a:lnTo>
                <a:close/>
              </a:path>
              <a:path w="1955" h="717">
                <a:moveTo>
                  <a:pt x="550" y="289"/>
                </a:moveTo>
                <a:lnTo>
                  <a:pt x="545" y="289"/>
                </a:lnTo>
                <a:lnTo>
                  <a:pt x="545" y="293"/>
                </a:lnTo>
                <a:lnTo>
                  <a:pt x="550" y="291"/>
                </a:lnTo>
                <a:lnTo>
                  <a:pt x="550" y="289"/>
                </a:lnTo>
                <a:lnTo>
                  <a:pt x="550" y="289"/>
                </a:lnTo>
                <a:close/>
              </a:path>
              <a:path w="1955" h="717">
                <a:moveTo>
                  <a:pt x="514" y="279"/>
                </a:moveTo>
                <a:lnTo>
                  <a:pt x="502" y="284"/>
                </a:lnTo>
                <a:lnTo>
                  <a:pt x="507" y="286"/>
                </a:lnTo>
                <a:lnTo>
                  <a:pt x="510" y="284"/>
                </a:lnTo>
                <a:lnTo>
                  <a:pt x="512" y="284"/>
                </a:lnTo>
                <a:lnTo>
                  <a:pt x="514" y="281"/>
                </a:lnTo>
                <a:lnTo>
                  <a:pt x="514" y="279"/>
                </a:lnTo>
                <a:lnTo>
                  <a:pt x="514" y="279"/>
                </a:lnTo>
                <a:close/>
              </a:path>
              <a:path w="1955" h="717">
                <a:moveTo>
                  <a:pt x="517" y="274"/>
                </a:moveTo>
                <a:lnTo>
                  <a:pt x="517" y="286"/>
                </a:lnTo>
                <a:lnTo>
                  <a:pt x="521" y="286"/>
                </a:lnTo>
                <a:lnTo>
                  <a:pt x="521" y="274"/>
                </a:lnTo>
                <a:lnTo>
                  <a:pt x="545" y="274"/>
                </a:lnTo>
                <a:lnTo>
                  <a:pt x="517" y="274"/>
                </a:lnTo>
                <a:lnTo>
                  <a:pt x="517" y="274"/>
                </a:lnTo>
                <a:close/>
              </a:path>
              <a:path w="1955" h="717">
                <a:moveTo>
                  <a:pt x="553" y="260"/>
                </a:moveTo>
                <a:lnTo>
                  <a:pt x="545" y="260"/>
                </a:lnTo>
                <a:lnTo>
                  <a:pt x="545" y="272"/>
                </a:lnTo>
                <a:lnTo>
                  <a:pt x="517" y="272"/>
                </a:lnTo>
                <a:lnTo>
                  <a:pt x="517" y="274"/>
                </a:lnTo>
                <a:lnTo>
                  <a:pt x="545" y="274"/>
                </a:lnTo>
                <a:lnTo>
                  <a:pt x="545" y="286"/>
                </a:lnTo>
                <a:lnTo>
                  <a:pt x="517" y="286"/>
                </a:lnTo>
                <a:lnTo>
                  <a:pt x="517" y="289"/>
                </a:lnTo>
                <a:lnTo>
                  <a:pt x="517" y="293"/>
                </a:lnTo>
                <a:lnTo>
                  <a:pt x="521" y="291"/>
                </a:lnTo>
                <a:lnTo>
                  <a:pt x="521" y="289"/>
                </a:lnTo>
                <a:lnTo>
                  <a:pt x="526" y="289"/>
                </a:lnTo>
                <a:lnTo>
                  <a:pt x="550" y="289"/>
                </a:lnTo>
                <a:lnTo>
                  <a:pt x="550" y="286"/>
                </a:lnTo>
                <a:lnTo>
                  <a:pt x="550" y="277"/>
                </a:lnTo>
                <a:lnTo>
                  <a:pt x="550" y="274"/>
                </a:lnTo>
                <a:lnTo>
                  <a:pt x="550" y="262"/>
                </a:lnTo>
                <a:lnTo>
                  <a:pt x="553" y="260"/>
                </a:lnTo>
                <a:lnTo>
                  <a:pt x="553" y="260"/>
                </a:lnTo>
                <a:close/>
              </a:path>
              <a:path w="1955" h="717">
                <a:moveTo>
                  <a:pt x="548" y="253"/>
                </a:moveTo>
                <a:lnTo>
                  <a:pt x="545" y="258"/>
                </a:lnTo>
                <a:lnTo>
                  <a:pt x="521" y="258"/>
                </a:lnTo>
                <a:lnTo>
                  <a:pt x="517" y="260"/>
                </a:lnTo>
                <a:lnTo>
                  <a:pt x="517" y="272"/>
                </a:lnTo>
                <a:lnTo>
                  <a:pt x="521" y="272"/>
                </a:lnTo>
                <a:lnTo>
                  <a:pt x="521" y="260"/>
                </a:lnTo>
                <a:lnTo>
                  <a:pt x="545" y="260"/>
                </a:lnTo>
                <a:lnTo>
                  <a:pt x="553" y="260"/>
                </a:lnTo>
                <a:lnTo>
                  <a:pt x="548" y="253"/>
                </a:lnTo>
                <a:lnTo>
                  <a:pt x="548" y="253"/>
                </a:lnTo>
                <a:close/>
              </a:path>
              <a:path w="1955" h="717">
                <a:moveTo>
                  <a:pt x="517" y="253"/>
                </a:moveTo>
                <a:lnTo>
                  <a:pt x="517" y="260"/>
                </a:lnTo>
                <a:lnTo>
                  <a:pt x="521" y="258"/>
                </a:lnTo>
                <a:lnTo>
                  <a:pt x="517" y="253"/>
                </a:lnTo>
                <a:lnTo>
                  <a:pt x="517" y="253"/>
                </a:lnTo>
                <a:close/>
              </a:path>
              <a:path w="1955" h="717">
                <a:moveTo>
                  <a:pt x="502" y="246"/>
                </a:moveTo>
                <a:lnTo>
                  <a:pt x="497" y="246"/>
                </a:lnTo>
                <a:lnTo>
                  <a:pt x="497" y="286"/>
                </a:lnTo>
                <a:lnTo>
                  <a:pt x="493" y="286"/>
                </a:lnTo>
                <a:lnTo>
                  <a:pt x="493" y="289"/>
                </a:lnTo>
                <a:lnTo>
                  <a:pt x="485" y="289"/>
                </a:lnTo>
                <a:lnTo>
                  <a:pt x="490" y="298"/>
                </a:lnTo>
                <a:lnTo>
                  <a:pt x="493" y="296"/>
                </a:lnTo>
                <a:lnTo>
                  <a:pt x="495" y="293"/>
                </a:lnTo>
                <a:lnTo>
                  <a:pt x="497" y="293"/>
                </a:lnTo>
                <a:lnTo>
                  <a:pt x="497" y="291"/>
                </a:lnTo>
                <a:lnTo>
                  <a:pt x="500" y="291"/>
                </a:lnTo>
                <a:lnTo>
                  <a:pt x="502" y="289"/>
                </a:lnTo>
                <a:lnTo>
                  <a:pt x="505" y="286"/>
                </a:lnTo>
                <a:lnTo>
                  <a:pt x="507" y="286"/>
                </a:lnTo>
                <a:lnTo>
                  <a:pt x="502" y="284"/>
                </a:lnTo>
                <a:lnTo>
                  <a:pt x="502" y="246"/>
                </a:lnTo>
                <a:lnTo>
                  <a:pt x="502" y="246"/>
                </a:lnTo>
                <a:close/>
              </a:path>
              <a:path w="1955" h="717">
                <a:moveTo>
                  <a:pt x="553" y="241"/>
                </a:moveTo>
                <a:lnTo>
                  <a:pt x="550" y="248"/>
                </a:lnTo>
                <a:lnTo>
                  <a:pt x="510" y="248"/>
                </a:lnTo>
                <a:lnTo>
                  <a:pt x="512" y="250"/>
                </a:lnTo>
                <a:lnTo>
                  <a:pt x="560" y="250"/>
                </a:lnTo>
                <a:lnTo>
                  <a:pt x="553" y="241"/>
                </a:lnTo>
                <a:lnTo>
                  <a:pt x="553" y="241"/>
                </a:lnTo>
                <a:close/>
              </a:path>
              <a:path w="1955" h="717">
                <a:moveTo>
                  <a:pt x="507" y="238"/>
                </a:moveTo>
                <a:lnTo>
                  <a:pt x="505" y="243"/>
                </a:lnTo>
                <a:lnTo>
                  <a:pt x="485" y="243"/>
                </a:lnTo>
                <a:lnTo>
                  <a:pt x="488" y="246"/>
                </a:lnTo>
                <a:lnTo>
                  <a:pt x="514" y="246"/>
                </a:lnTo>
                <a:lnTo>
                  <a:pt x="507" y="238"/>
                </a:lnTo>
                <a:lnTo>
                  <a:pt x="507" y="238"/>
                </a:lnTo>
                <a:close/>
              </a:path>
              <a:path w="1955" h="717">
                <a:moveTo>
                  <a:pt x="521" y="229"/>
                </a:moveTo>
                <a:lnTo>
                  <a:pt x="521" y="231"/>
                </a:lnTo>
                <a:lnTo>
                  <a:pt x="524" y="233"/>
                </a:lnTo>
                <a:lnTo>
                  <a:pt x="524" y="238"/>
                </a:lnTo>
                <a:lnTo>
                  <a:pt x="526" y="241"/>
                </a:lnTo>
                <a:lnTo>
                  <a:pt x="526" y="246"/>
                </a:lnTo>
                <a:lnTo>
                  <a:pt x="529" y="243"/>
                </a:lnTo>
                <a:lnTo>
                  <a:pt x="529" y="233"/>
                </a:lnTo>
                <a:lnTo>
                  <a:pt x="526" y="233"/>
                </a:lnTo>
                <a:lnTo>
                  <a:pt x="524" y="231"/>
                </a:lnTo>
                <a:lnTo>
                  <a:pt x="521" y="229"/>
                </a:lnTo>
                <a:lnTo>
                  <a:pt x="521" y="229"/>
                </a:lnTo>
                <a:close/>
              </a:path>
              <a:path w="1955" h="717">
                <a:moveTo>
                  <a:pt x="543" y="229"/>
                </a:moveTo>
                <a:lnTo>
                  <a:pt x="541" y="231"/>
                </a:lnTo>
                <a:lnTo>
                  <a:pt x="541" y="241"/>
                </a:lnTo>
                <a:lnTo>
                  <a:pt x="538" y="243"/>
                </a:lnTo>
                <a:lnTo>
                  <a:pt x="538" y="248"/>
                </a:lnTo>
                <a:lnTo>
                  <a:pt x="538" y="246"/>
                </a:lnTo>
                <a:lnTo>
                  <a:pt x="541" y="246"/>
                </a:lnTo>
                <a:lnTo>
                  <a:pt x="541" y="243"/>
                </a:lnTo>
                <a:lnTo>
                  <a:pt x="543" y="241"/>
                </a:lnTo>
                <a:lnTo>
                  <a:pt x="543" y="238"/>
                </a:lnTo>
                <a:lnTo>
                  <a:pt x="545" y="238"/>
                </a:lnTo>
                <a:lnTo>
                  <a:pt x="545" y="236"/>
                </a:lnTo>
                <a:lnTo>
                  <a:pt x="548" y="233"/>
                </a:lnTo>
                <a:lnTo>
                  <a:pt x="543" y="229"/>
                </a:lnTo>
                <a:lnTo>
                  <a:pt x="543" y="229"/>
                </a:lnTo>
                <a:close/>
              </a:path>
              <a:path w="1955" h="717">
                <a:moveTo>
                  <a:pt x="550" y="219"/>
                </a:moveTo>
                <a:lnTo>
                  <a:pt x="545" y="224"/>
                </a:lnTo>
                <a:lnTo>
                  <a:pt x="514" y="224"/>
                </a:lnTo>
                <a:lnTo>
                  <a:pt x="517" y="229"/>
                </a:lnTo>
                <a:lnTo>
                  <a:pt x="519" y="226"/>
                </a:lnTo>
                <a:lnTo>
                  <a:pt x="555" y="226"/>
                </a:lnTo>
                <a:lnTo>
                  <a:pt x="550" y="219"/>
                </a:lnTo>
                <a:lnTo>
                  <a:pt x="550" y="219"/>
                </a:lnTo>
                <a:close/>
              </a:path>
              <a:path w="1955" h="717">
                <a:moveTo>
                  <a:pt x="497" y="210"/>
                </a:moveTo>
                <a:lnTo>
                  <a:pt x="497" y="243"/>
                </a:lnTo>
                <a:lnTo>
                  <a:pt x="502" y="243"/>
                </a:lnTo>
                <a:lnTo>
                  <a:pt x="502" y="219"/>
                </a:lnTo>
                <a:lnTo>
                  <a:pt x="505" y="214"/>
                </a:lnTo>
                <a:lnTo>
                  <a:pt x="497" y="210"/>
                </a:lnTo>
                <a:lnTo>
                  <a:pt x="497" y="210"/>
                </a:lnTo>
                <a:close/>
              </a:path>
              <a:path w="1955" h="717">
                <a:moveTo>
                  <a:pt x="529" y="207"/>
                </a:moveTo>
                <a:lnTo>
                  <a:pt x="529" y="212"/>
                </a:lnTo>
                <a:lnTo>
                  <a:pt x="531" y="214"/>
                </a:lnTo>
                <a:lnTo>
                  <a:pt x="531" y="219"/>
                </a:lnTo>
                <a:lnTo>
                  <a:pt x="533" y="221"/>
                </a:lnTo>
                <a:lnTo>
                  <a:pt x="533" y="224"/>
                </a:lnTo>
                <a:lnTo>
                  <a:pt x="536" y="221"/>
                </a:lnTo>
                <a:lnTo>
                  <a:pt x="536" y="214"/>
                </a:lnTo>
                <a:lnTo>
                  <a:pt x="533" y="212"/>
                </a:lnTo>
                <a:lnTo>
                  <a:pt x="533" y="210"/>
                </a:lnTo>
                <a:lnTo>
                  <a:pt x="531" y="210"/>
                </a:lnTo>
                <a:lnTo>
                  <a:pt x="529" y="207"/>
                </a:lnTo>
                <a:lnTo>
                  <a:pt x="529" y="207"/>
                </a:lnTo>
                <a:close/>
              </a:path>
              <a:path w="1955" h="717">
                <a:moveTo>
                  <a:pt x="632" y="298"/>
                </a:moveTo>
                <a:lnTo>
                  <a:pt x="627" y="306"/>
                </a:lnTo>
                <a:lnTo>
                  <a:pt x="567" y="306"/>
                </a:lnTo>
                <a:lnTo>
                  <a:pt x="570" y="310"/>
                </a:lnTo>
                <a:lnTo>
                  <a:pt x="572" y="310"/>
                </a:lnTo>
                <a:lnTo>
                  <a:pt x="572" y="308"/>
                </a:lnTo>
                <a:lnTo>
                  <a:pt x="639" y="308"/>
                </a:lnTo>
                <a:lnTo>
                  <a:pt x="632" y="298"/>
                </a:lnTo>
                <a:lnTo>
                  <a:pt x="632" y="298"/>
                </a:lnTo>
                <a:close/>
              </a:path>
              <a:path w="1955" h="717">
                <a:moveTo>
                  <a:pt x="610" y="262"/>
                </a:moveTo>
                <a:lnTo>
                  <a:pt x="610" y="265"/>
                </a:lnTo>
                <a:lnTo>
                  <a:pt x="620" y="265"/>
                </a:lnTo>
                <a:lnTo>
                  <a:pt x="613" y="265"/>
                </a:lnTo>
                <a:lnTo>
                  <a:pt x="610" y="262"/>
                </a:lnTo>
                <a:lnTo>
                  <a:pt x="610" y="262"/>
                </a:lnTo>
                <a:close/>
              </a:path>
              <a:path w="1955" h="717">
                <a:moveTo>
                  <a:pt x="598" y="221"/>
                </a:moveTo>
                <a:lnTo>
                  <a:pt x="598" y="306"/>
                </a:lnTo>
                <a:lnTo>
                  <a:pt x="603" y="306"/>
                </a:lnTo>
                <a:lnTo>
                  <a:pt x="603" y="221"/>
                </a:lnTo>
                <a:lnTo>
                  <a:pt x="625" y="221"/>
                </a:lnTo>
                <a:lnTo>
                  <a:pt x="598" y="221"/>
                </a:lnTo>
                <a:lnTo>
                  <a:pt x="598" y="221"/>
                </a:lnTo>
                <a:close/>
              </a:path>
              <a:path w="1955" h="717">
                <a:moveTo>
                  <a:pt x="632" y="221"/>
                </a:moveTo>
                <a:lnTo>
                  <a:pt x="598" y="221"/>
                </a:lnTo>
                <a:lnTo>
                  <a:pt x="625" y="221"/>
                </a:lnTo>
                <a:lnTo>
                  <a:pt x="625" y="262"/>
                </a:lnTo>
                <a:lnTo>
                  <a:pt x="622" y="262"/>
                </a:lnTo>
                <a:lnTo>
                  <a:pt x="622" y="265"/>
                </a:lnTo>
                <a:lnTo>
                  <a:pt x="620" y="265"/>
                </a:lnTo>
                <a:lnTo>
                  <a:pt x="610" y="265"/>
                </a:lnTo>
                <a:lnTo>
                  <a:pt x="610" y="267"/>
                </a:lnTo>
                <a:lnTo>
                  <a:pt x="613" y="267"/>
                </a:lnTo>
                <a:lnTo>
                  <a:pt x="615" y="267"/>
                </a:lnTo>
                <a:lnTo>
                  <a:pt x="617" y="270"/>
                </a:lnTo>
                <a:lnTo>
                  <a:pt x="620" y="272"/>
                </a:lnTo>
                <a:lnTo>
                  <a:pt x="620" y="277"/>
                </a:lnTo>
                <a:lnTo>
                  <a:pt x="622" y="274"/>
                </a:lnTo>
                <a:lnTo>
                  <a:pt x="625" y="274"/>
                </a:lnTo>
                <a:lnTo>
                  <a:pt x="625" y="272"/>
                </a:lnTo>
                <a:lnTo>
                  <a:pt x="627" y="270"/>
                </a:lnTo>
                <a:lnTo>
                  <a:pt x="627" y="267"/>
                </a:lnTo>
                <a:lnTo>
                  <a:pt x="630" y="265"/>
                </a:lnTo>
                <a:lnTo>
                  <a:pt x="630" y="224"/>
                </a:lnTo>
                <a:lnTo>
                  <a:pt x="632" y="221"/>
                </a:lnTo>
                <a:lnTo>
                  <a:pt x="632" y="221"/>
                </a:lnTo>
                <a:close/>
              </a:path>
              <a:path w="1955" h="717">
                <a:moveTo>
                  <a:pt x="627" y="214"/>
                </a:moveTo>
                <a:lnTo>
                  <a:pt x="625" y="219"/>
                </a:lnTo>
                <a:lnTo>
                  <a:pt x="574" y="219"/>
                </a:lnTo>
                <a:lnTo>
                  <a:pt x="577" y="224"/>
                </a:lnTo>
                <a:lnTo>
                  <a:pt x="581" y="224"/>
                </a:lnTo>
                <a:lnTo>
                  <a:pt x="581" y="221"/>
                </a:lnTo>
                <a:lnTo>
                  <a:pt x="632" y="221"/>
                </a:lnTo>
                <a:lnTo>
                  <a:pt x="627" y="214"/>
                </a:lnTo>
                <a:lnTo>
                  <a:pt x="627" y="214"/>
                </a:lnTo>
                <a:close/>
              </a:path>
              <a:path w="1955" h="717">
                <a:moveTo>
                  <a:pt x="713" y="303"/>
                </a:moveTo>
                <a:lnTo>
                  <a:pt x="709" y="310"/>
                </a:lnTo>
                <a:lnTo>
                  <a:pt x="646" y="310"/>
                </a:lnTo>
                <a:lnTo>
                  <a:pt x="651" y="315"/>
                </a:lnTo>
                <a:lnTo>
                  <a:pt x="653" y="315"/>
                </a:lnTo>
                <a:lnTo>
                  <a:pt x="653" y="313"/>
                </a:lnTo>
                <a:lnTo>
                  <a:pt x="721" y="313"/>
                </a:lnTo>
                <a:lnTo>
                  <a:pt x="713" y="303"/>
                </a:lnTo>
                <a:lnTo>
                  <a:pt x="713" y="303"/>
                </a:lnTo>
                <a:close/>
              </a:path>
              <a:path w="1955" h="717">
                <a:moveTo>
                  <a:pt x="687" y="310"/>
                </a:moveTo>
                <a:lnTo>
                  <a:pt x="687" y="277"/>
                </a:lnTo>
                <a:lnTo>
                  <a:pt x="682" y="277"/>
                </a:lnTo>
                <a:lnTo>
                  <a:pt x="682" y="310"/>
                </a:lnTo>
                <a:lnTo>
                  <a:pt x="687" y="310"/>
                </a:lnTo>
                <a:close/>
              </a:path>
              <a:path w="1955" h="717">
                <a:moveTo>
                  <a:pt x="706" y="265"/>
                </a:moveTo>
                <a:lnTo>
                  <a:pt x="699" y="272"/>
                </a:lnTo>
                <a:lnTo>
                  <a:pt x="658" y="272"/>
                </a:lnTo>
                <a:lnTo>
                  <a:pt x="661" y="277"/>
                </a:lnTo>
                <a:lnTo>
                  <a:pt x="711" y="277"/>
                </a:lnTo>
                <a:lnTo>
                  <a:pt x="706" y="265"/>
                </a:lnTo>
                <a:lnTo>
                  <a:pt x="706" y="265"/>
                </a:lnTo>
                <a:close/>
              </a:path>
              <a:path w="1955" h="717">
                <a:moveTo>
                  <a:pt x="687" y="272"/>
                </a:moveTo>
                <a:lnTo>
                  <a:pt x="687" y="243"/>
                </a:lnTo>
                <a:lnTo>
                  <a:pt x="682" y="243"/>
                </a:lnTo>
                <a:lnTo>
                  <a:pt x="682" y="272"/>
                </a:lnTo>
                <a:lnTo>
                  <a:pt x="687" y="272"/>
                </a:lnTo>
                <a:close/>
              </a:path>
              <a:path w="1955" h="717">
                <a:moveTo>
                  <a:pt x="709" y="233"/>
                </a:moveTo>
                <a:lnTo>
                  <a:pt x="704" y="241"/>
                </a:lnTo>
                <a:lnTo>
                  <a:pt x="658" y="241"/>
                </a:lnTo>
                <a:lnTo>
                  <a:pt x="658" y="243"/>
                </a:lnTo>
                <a:lnTo>
                  <a:pt x="658" y="246"/>
                </a:lnTo>
                <a:lnTo>
                  <a:pt x="656" y="248"/>
                </a:lnTo>
                <a:lnTo>
                  <a:pt x="656" y="253"/>
                </a:lnTo>
                <a:lnTo>
                  <a:pt x="653" y="255"/>
                </a:lnTo>
                <a:lnTo>
                  <a:pt x="653" y="262"/>
                </a:lnTo>
                <a:lnTo>
                  <a:pt x="651" y="262"/>
                </a:lnTo>
                <a:lnTo>
                  <a:pt x="651" y="267"/>
                </a:lnTo>
                <a:lnTo>
                  <a:pt x="649" y="270"/>
                </a:lnTo>
                <a:lnTo>
                  <a:pt x="649" y="272"/>
                </a:lnTo>
                <a:lnTo>
                  <a:pt x="651" y="272"/>
                </a:lnTo>
                <a:lnTo>
                  <a:pt x="651" y="267"/>
                </a:lnTo>
                <a:lnTo>
                  <a:pt x="653" y="267"/>
                </a:lnTo>
                <a:lnTo>
                  <a:pt x="653" y="265"/>
                </a:lnTo>
                <a:lnTo>
                  <a:pt x="653" y="262"/>
                </a:lnTo>
                <a:lnTo>
                  <a:pt x="656" y="260"/>
                </a:lnTo>
                <a:lnTo>
                  <a:pt x="656" y="258"/>
                </a:lnTo>
                <a:lnTo>
                  <a:pt x="658" y="255"/>
                </a:lnTo>
                <a:lnTo>
                  <a:pt x="658" y="250"/>
                </a:lnTo>
                <a:lnTo>
                  <a:pt x="661" y="248"/>
                </a:lnTo>
                <a:lnTo>
                  <a:pt x="661" y="246"/>
                </a:lnTo>
                <a:lnTo>
                  <a:pt x="663" y="243"/>
                </a:lnTo>
                <a:lnTo>
                  <a:pt x="713" y="243"/>
                </a:lnTo>
                <a:lnTo>
                  <a:pt x="709" y="233"/>
                </a:lnTo>
                <a:lnTo>
                  <a:pt x="709" y="233"/>
                </a:lnTo>
                <a:close/>
              </a:path>
              <a:path w="1955" h="717">
                <a:moveTo>
                  <a:pt x="663" y="217"/>
                </a:moveTo>
                <a:lnTo>
                  <a:pt x="663" y="221"/>
                </a:lnTo>
                <a:lnTo>
                  <a:pt x="661" y="224"/>
                </a:lnTo>
                <a:lnTo>
                  <a:pt x="661" y="233"/>
                </a:lnTo>
                <a:lnTo>
                  <a:pt x="658" y="236"/>
                </a:lnTo>
                <a:lnTo>
                  <a:pt x="658" y="241"/>
                </a:lnTo>
                <a:lnTo>
                  <a:pt x="663" y="241"/>
                </a:lnTo>
                <a:lnTo>
                  <a:pt x="663" y="238"/>
                </a:lnTo>
                <a:lnTo>
                  <a:pt x="665" y="233"/>
                </a:lnTo>
                <a:lnTo>
                  <a:pt x="665" y="229"/>
                </a:lnTo>
                <a:lnTo>
                  <a:pt x="668" y="226"/>
                </a:lnTo>
                <a:lnTo>
                  <a:pt x="668" y="224"/>
                </a:lnTo>
                <a:lnTo>
                  <a:pt x="670" y="224"/>
                </a:lnTo>
                <a:lnTo>
                  <a:pt x="670" y="221"/>
                </a:lnTo>
                <a:lnTo>
                  <a:pt x="663" y="217"/>
                </a:lnTo>
                <a:lnTo>
                  <a:pt x="663" y="217"/>
                </a:lnTo>
                <a:close/>
              </a:path>
              <a:path w="1955" h="717">
                <a:moveTo>
                  <a:pt x="680" y="207"/>
                </a:moveTo>
                <a:lnTo>
                  <a:pt x="680" y="212"/>
                </a:lnTo>
                <a:lnTo>
                  <a:pt x="682" y="214"/>
                </a:lnTo>
                <a:lnTo>
                  <a:pt x="682" y="241"/>
                </a:lnTo>
                <a:lnTo>
                  <a:pt x="687" y="241"/>
                </a:lnTo>
                <a:lnTo>
                  <a:pt x="687" y="217"/>
                </a:lnTo>
                <a:lnTo>
                  <a:pt x="690" y="212"/>
                </a:lnTo>
                <a:lnTo>
                  <a:pt x="680" y="207"/>
                </a:lnTo>
                <a:lnTo>
                  <a:pt x="680" y="207"/>
                </a:lnTo>
                <a:close/>
              </a:path>
              <a:path w="1955" h="717">
                <a:moveTo>
                  <a:pt x="793" y="298"/>
                </a:moveTo>
                <a:lnTo>
                  <a:pt x="788" y="308"/>
                </a:lnTo>
                <a:lnTo>
                  <a:pt x="728" y="308"/>
                </a:lnTo>
                <a:lnTo>
                  <a:pt x="730" y="310"/>
                </a:lnTo>
                <a:lnTo>
                  <a:pt x="800" y="310"/>
                </a:lnTo>
                <a:lnTo>
                  <a:pt x="793" y="298"/>
                </a:lnTo>
                <a:lnTo>
                  <a:pt x="793" y="298"/>
                </a:lnTo>
                <a:close/>
              </a:path>
              <a:path w="1955" h="717">
                <a:moveTo>
                  <a:pt x="766" y="308"/>
                </a:moveTo>
                <a:lnTo>
                  <a:pt x="766" y="229"/>
                </a:lnTo>
                <a:lnTo>
                  <a:pt x="762" y="229"/>
                </a:lnTo>
                <a:lnTo>
                  <a:pt x="762" y="308"/>
                </a:lnTo>
                <a:lnTo>
                  <a:pt x="766" y="308"/>
                </a:lnTo>
                <a:close/>
              </a:path>
              <a:path w="1955" h="717">
                <a:moveTo>
                  <a:pt x="788" y="219"/>
                </a:moveTo>
                <a:lnTo>
                  <a:pt x="783" y="226"/>
                </a:lnTo>
                <a:lnTo>
                  <a:pt x="733" y="226"/>
                </a:lnTo>
                <a:lnTo>
                  <a:pt x="735" y="229"/>
                </a:lnTo>
                <a:lnTo>
                  <a:pt x="795" y="229"/>
                </a:lnTo>
                <a:lnTo>
                  <a:pt x="788" y="219"/>
                </a:lnTo>
                <a:lnTo>
                  <a:pt x="788" y="219"/>
                </a:lnTo>
                <a:close/>
              </a:path>
              <a:path w="1955" h="717">
                <a:moveTo>
                  <a:pt x="877" y="306"/>
                </a:moveTo>
                <a:lnTo>
                  <a:pt x="872" y="310"/>
                </a:lnTo>
                <a:lnTo>
                  <a:pt x="833" y="310"/>
                </a:lnTo>
                <a:lnTo>
                  <a:pt x="836" y="315"/>
                </a:lnTo>
                <a:lnTo>
                  <a:pt x="881" y="315"/>
                </a:lnTo>
                <a:lnTo>
                  <a:pt x="877" y="306"/>
                </a:lnTo>
                <a:lnTo>
                  <a:pt x="877" y="306"/>
                </a:lnTo>
                <a:close/>
              </a:path>
              <a:path w="1955" h="717">
                <a:moveTo>
                  <a:pt x="860" y="310"/>
                </a:moveTo>
                <a:lnTo>
                  <a:pt x="860" y="289"/>
                </a:lnTo>
                <a:lnTo>
                  <a:pt x="855" y="289"/>
                </a:lnTo>
                <a:lnTo>
                  <a:pt x="855" y="310"/>
                </a:lnTo>
                <a:lnTo>
                  <a:pt x="860" y="310"/>
                </a:lnTo>
                <a:close/>
              </a:path>
              <a:path w="1955" h="717">
                <a:moveTo>
                  <a:pt x="872" y="281"/>
                </a:moveTo>
                <a:lnTo>
                  <a:pt x="870" y="286"/>
                </a:lnTo>
                <a:lnTo>
                  <a:pt x="841" y="286"/>
                </a:lnTo>
                <a:lnTo>
                  <a:pt x="843" y="291"/>
                </a:lnTo>
                <a:lnTo>
                  <a:pt x="845" y="289"/>
                </a:lnTo>
                <a:lnTo>
                  <a:pt x="877" y="289"/>
                </a:lnTo>
                <a:lnTo>
                  <a:pt x="872" y="281"/>
                </a:lnTo>
                <a:lnTo>
                  <a:pt x="872" y="281"/>
                </a:lnTo>
                <a:close/>
              </a:path>
              <a:path w="1955" h="717">
                <a:moveTo>
                  <a:pt x="860" y="286"/>
                </a:moveTo>
                <a:lnTo>
                  <a:pt x="860" y="265"/>
                </a:lnTo>
                <a:lnTo>
                  <a:pt x="855" y="265"/>
                </a:lnTo>
                <a:lnTo>
                  <a:pt x="855" y="286"/>
                </a:lnTo>
                <a:lnTo>
                  <a:pt x="860" y="286"/>
                </a:lnTo>
                <a:close/>
              </a:path>
              <a:path w="1955" h="717">
                <a:moveTo>
                  <a:pt x="819" y="265"/>
                </a:moveTo>
                <a:lnTo>
                  <a:pt x="819" y="267"/>
                </a:lnTo>
                <a:lnTo>
                  <a:pt x="817" y="270"/>
                </a:lnTo>
                <a:lnTo>
                  <a:pt x="817" y="277"/>
                </a:lnTo>
                <a:lnTo>
                  <a:pt x="814" y="279"/>
                </a:lnTo>
                <a:lnTo>
                  <a:pt x="814" y="284"/>
                </a:lnTo>
                <a:lnTo>
                  <a:pt x="812" y="286"/>
                </a:lnTo>
                <a:lnTo>
                  <a:pt x="812" y="289"/>
                </a:lnTo>
                <a:lnTo>
                  <a:pt x="810" y="291"/>
                </a:lnTo>
                <a:lnTo>
                  <a:pt x="810" y="296"/>
                </a:lnTo>
                <a:lnTo>
                  <a:pt x="807" y="298"/>
                </a:lnTo>
                <a:lnTo>
                  <a:pt x="807" y="303"/>
                </a:lnTo>
                <a:lnTo>
                  <a:pt x="810" y="301"/>
                </a:lnTo>
                <a:lnTo>
                  <a:pt x="810" y="298"/>
                </a:lnTo>
                <a:lnTo>
                  <a:pt x="812" y="296"/>
                </a:lnTo>
                <a:lnTo>
                  <a:pt x="812" y="293"/>
                </a:lnTo>
                <a:lnTo>
                  <a:pt x="814" y="291"/>
                </a:lnTo>
                <a:lnTo>
                  <a:pt x="814" y="289"/>
                </a:lnTo>
                <a:lnTo>
                  <a:pt x="817" y="286"/>
                </a:lnTo>
                <a:lnTo>
                  <a:pt x="817" y="281"/>
                </a:lnTo>
                <a:lnTo>
                  <a:pt x="819" y="279"/>
                </a:lnTo>
                <a:lnTo>
                  <a:pt x="819" y="274"/>
                </a:lnTo>
                <a:lnTo>
                  <a:pt x="821" y="272"/>
                </a:lnTo>
                <a:lnTo>
                  <a:pt x="821" y="265"/>
                </a:lnTo>
                <a:lnTo>
                  <a:pt x="819" y="265"/>
                </a:lnTo>
                <a:lnTo>
                  <a:pt x="819" y="265"/>
                </a:lnTo>
                <a:close/>
              </a:path>
              <a:path w="1955" h="717">
                <a:moveTo>
                  <a:pt x="829" y="258"/>
                </a:moveTo>
                <a:lnTo>
                  <a:pt x="826" y="260"/>
                </a:lnTo>
                <a:lnTo>
                  <a:pt x="829" y="262"/>
                </a:lnTo>
                <a:lnTo>
                  <a:pt x="829" y="265"/>
                </a:lnTo>
                <a:lnTo>
                  <a:pt x="831" y="267"/>
                </a:lnTo>
                <a:lnTo>
                  <a:pt x="831" y="270"/>
                </a:lnTo>
                <a:lnTo>
                  <a:pt x="833" y="272"/>
                </a:lnTo>
                <a:lnTo>
                  <a:pt x="833" y="277"/>
                </a:lnTo>
                <a:lnTo>
                  <a:pt x="836" y="277"/>
                </a:lnTo>
                <a:lnTo>
                  <a:pt x="836" y="274"/>
                </a:lnTo>
                <a:lnTo>
                  <a:pt x="838" y="270"/>
                </a:lnTo>
                <a:lnTo>
                  <a:pt x="836" y="270"/>
                </a:lnTo>
                <a:lnTo>
                  <a:pt x="836" y="267"/>
                </a:lnTo>
                <a:lnTo>
                  <a:pt x="836" y="265"/>
                </a:lnTo>
                <a:lnTo>
                  <a:pt x="833" y="262"/>
                </a:lnTo>
                <a:lnTo>
                  <a:pt x="831" y="260"/>
                </a:lnTo>
                <a:lnTo>
                  <a:pt x="829" y="258"/>
                </a:lnTo>
                <a:lnTo>
                  <a:pt x="829" y="258"/>
                </a:lnTo>
                <a:close/>
              </a:path>
              <a:path w="1955" h="717">
                <a:moveTo>
                  <a:pt x="874" y="258"/>
                </a:moveTo>
                <a:lnTo>
                  <a:pt x="870" y="262"/>
                </a:lnTo>
                <a:lnTo>
                  <a:pt x="838" y="262"/>
                </a:lnTo>
                <a:lnTo>
                  <a:pt x="841" y="267"/>
                </a:lnTo>
                <a:lnTo>
                  <a:pt x="843" y="267"/>
                </a:lnTo>
                <a:lnTo>
                  <a:pt x="845" y="265"/>
                </a:lnTo>
                <a:lnTo>
                  <a:pt x="879" y="265"/>
                </a:lnTo>
                <a:lnTo>
                  <a:pt x="874" y="258"/>
                </a:lnTo>
                <a:lnTo>
                  <a:pt x="874" y="258"/>
                </a:lnTo>
                <a:close/>
              </a:path>
              <a:path w="1955" h="717">
                <a:moveTo>
                  <a:pt x="826" y="248"/>
                </a:moveTo>
                <a:lnTo>
                  <a:pt x="821" y="248"/>
                </a:lnTo>
                <a:lnTo>
                  <a:pt x="821" y="250"/>
                </a:lnTo>
                <a:lnTo>
                  <a:pt x="821" y="255"/>
                </a:lnTo>
                <a:lnTo>
                  <a:pt x="819" y="258"/>
                </a:lnTo>
                <a:lnTo>
                  <a:pt x="819" y="265"/>
                </a:lnTo>
                <a:lnTo>
                  <a:pt x="821" y="265"/>
                </a:lnTo>
                <a:lnTo>
                  <a:pt x="821" y="306"/>
                </a:lnTo>
                <a:lnTo>
                  <a:pt x="821" y="308"/>
                </a:lnTo>
                <a:lnTo>
                  <a:pt x="821" y="322"/>
                </a:lnTo>
                <a:lnTo>
                  <a:pt x="826" y="318"/>
                </a:lnTo>
                <a:lnTo>
                  <a:pt x="826" y="260"/>
                </a:lnTo>
                <a:lnTo>
                  <a:pt x="829" y="258"/>
                </a:lnTo>
                <a:lnTo>
                  <a:pt x="826" y="258"/>
                </a:lnTo>
                <a:lnTo>
                  <a:pt x="826" y="248"/>
                </a:lnTo>
                <a:lnTo>
                  <a:pt x="826" y="248"/>
                </a:lnTo>
                <a:close/>
              </a:path>
              <a:path w="1955" h="717">
                <a:moveTo>
                  <a:pt x="874" y="248"/>
                </a:moveTo>
                <a:lnTo>
                  <a:pt x="870" y="248"/>
                </a:lnTo>
                <a:lnTo>
                  <a:pt x="870" y="253"/>
                </a:lnTo>
                <a:lnTo>
                  <a:pt x="874" y="250"/>
                </a:lnTo>
                <a:lnTo>
                  <a:pt x="874" y="248"/>
                </a:lnTo>
                <a:lnTo>
                  <a:pt x="874" y="248"/>
                </a:lnTo>
                <a:close/>
              </a:path>
              <a:path w="1955" h="717">
                <a:moveTo>
                  <a:pt x="833" y="241"/>
                </a:moveTo>
                <a:lnTo>
                  <a:pt x="831" y="246"/>
                </a:lnTo>
                <a:lnTo>
                  <a:pt x="807" y="246"/>
                </a:lnTo>
                <a:lnTo>
                  <a:pt x="810" y="250"/>
                </a:lnTo>
                <a:lnTo>
                  <a:pt x="810" y="248"/>
                </a:lnTo>
                <a:lnTo>
                  <a:pt x="812" y="248"/>
                </a:lnTo>
                <a:lnTo>
                  <a:pt x="841" y="248"/>
                </a:lnTo>
                <a:lnTo>
                  <a:pt x="833" y="241"/>
                </a:lnTo>
                <a:lnTo>
                  <a:pt x="833" y="241"/>
                </a:lnTo>
                <a:close/>
              </a:path>
              <a:path w="1955" h="717">
                <a:moveTo>
                  <a:pt x="812" y="221"/>
                </a:moveTo>
                <a:lnTo>
                  <a:pt x="810" y="221"/>
                </a:lnTo>
                <a:lnTo>
                  <a:pt x="810" y="224"/>
                </a:lnTo>
                <a:lnTo>
                  <a:pt x="819" y="224"/>
                </a:lnTo>
                <a:lnTo>
                  <a:pt x="819" y="221"/>
                </a:lnTo>
                <a:lnTo>
                  <a:pt x="821" y="221"/>
                </a:lnTo>
                <a:lnTo>
                  <a:pt x="812" y="221"/>
                </a:lnTo>
                <a:lnTo>
                  <a:pt x="812" y="221"/>
                </a:lnTo>
                <a:close/>
              </a:path>
              <a:path w="1955" h="717">
                <a:moveTo>
                  <a:pt x="877" y="219"/>
                </a:moveTo>
                <a:lnTo>
                  <a:pt x="870" y="219"/>
                </a:lnTo>
                <a:lnTo>
                  <a:pt x="870" y="246"/>
                </a:lnTo>
                <a:lnTo>
                  <a:pt x="845" y="246"/>
                </a:lnTo>
                <a:lnTo>
                  <a:pt x="874" y="246"/>
                </a:lnTo>
                <a:lnTo>
                  <a:pt x="874" y="221"/>
                </a:lnTo>
                <a:lnTo>
                  <a:pt x="877" y="219"/>
                </a:lnTo>
                <a:lnTo>
                  <a:pt x="877" y="219"/>
                </a:lnTo>
                <a:close/>
              </a:path>
              <a:path w="1955" h="717">
                <a:moveTo>
                  <a:pt x="843" y="212"/>
                </a:moveTo>
                <a:lnTo>
                  <a:pt x="843" y="219"/>
                </a:lnTo>
                <a:lnTo>
                  <a:pt x="848" y="217"/>
                </a:lnTo>
                <a:lnTo>
                  <a:pt x="843" y="212"/>
                </a:lnTo>
                <a:lnTo>
                  <a:pt x="843" y="212"/>
                </a:lnTo>
                <a:close/>
              </a:path>
              <a:path w="1955" h="717">
                <a:moveTo>
                  <a:pt x="872" y="212"/>
                </a:moveTo>
                <a:lnTo>
                  <a:pt x="870" y="217"/>
                </a:lnTo>
                <a:lnTo>
                  <a:pt x="848" y="217"/>
                </a:lnTo>
                <a:lnTo>
                  <a:pt x="843" y="219"/>
                </a:lnTo>
                <a:lnTo>
                  <a:pt x="843" y="255"/>
                </a:lnTo>
                <a:lnTo>
                  <a:pt x="845" y="253"/>
                </a:lnTo>
                <a:lnTo>
                  <a:pt x="845" y="248"/>
                </a:lnTo>
                <a:lnTo>
                  <a:pt x="870" y="248"/>
                </a:lnTo>
                <a:lnTo>
                  <a:pt x="874" y="248"/>
                </a:lnTo>
                <a:lnTo>
                  <a:pt x="874" y="246"/>
                </a:lnTo>
                <a:lnTo>
                  <a:pt x="845" y="246"/>
                </a:lnTo>
                <a:lnTo>
                  <a:pt x="845" y="219"/>
                </a:lnTo>
                <a:lnTo>
                  <a:pt x="870" y="219"/>
                </a:lnTo>
                <a:lnTo>
                  <a:pt x="877" y="219"/>
                </a:lnTo>
                <a:lnTo>
                  <a:pt x="872" y="212"/>
                </a:lnTo>
                <a:lnTo>
                  <a:pt x="872" y="212"/>
                </a:lnTo>
                <a:close/>
              </a:path>
              <a:path w="1955" h="717">
                <a:moveTo>
                  <a:pt x="833" y="210"/>
                </a:moveTo>
                <a:lnTo>
                  <a:pt x="833" y="212"/>
                </a:lnTo>
                <a:lnTo>
                  <a:pt x="831" y="212"/>
                </a:lnTo>
                <a:lnTo>
                  <a:pt x="829" y="214"/>
                </a:lnTo>
                <a:lnTo>
                  <a:pt x="826" y="214"/>
                </a:lnTo>
                <a:lnTo>
                  <a:pt x="826" y="217"/>
                </a:lnTo>
                <a:lnTo>
                  <a:pt x="824" y="217"/>
                </a:lnTo>
                <a:lnTo>
                  <a:pt x="821" y="219"/>
                </a:lnTo>
                <a:lnTo>
                  <a:pt x="817" y="219"/>
                </a:lnTo>
                <a:lnTo>
                  <a:pt x="814" y="221"/>
                </a:lnTo>
                <a:lnTo>
                  <a:pt x="812" y="221"/>
                </a:lnTo>
                <a:lnTo>
                  <a:pt x="821" y="221"/>
                </a:lnTo>
                <a:lnTo>
                  <a:pt x="821" y="246"/>
                </a:lnTo>
                <a:lnTo>
                  <a:pt x="826" y="246"/>
                </a:lnTo>
                <a:lnTo>
                  <a:pt x="826" y="221"/>
                </a:lnTo>
                <a:lnTo>
                  <a:pt x="829" y="221"/>
                </a:lnTo>
                <a:lnTo>
                  <a:pt x="831" y="219"/>
                </a:lnTo>
                <a:lnTo>
                  <a:pt x="833" y="219"/>
                </a:lnTo>
                <a:lnTo>
                  <a:pt x="836" y="219"/>
                </a:lnTo>
                <a:lnTo>
                  <a:pt x="838" y="219"/>
                </a:lnTo>
                <a:lnTo>
                  <a:pt x="833" y="210"/>
                </a:lnTo>
                <a:lnTo>
                  <a:pt x="833" y="210"/>
                </a:lnTo>
                <a:close/>
              </a:path>
              <a:path w="1955" h="717">
                <a:moveTo>
                  <a:pt x="896" y="217"/>
                </a:moveTo>
                <a:lnTo>
                  <a:pt x="898" y="219"/>
                </a:lnTo>
                <a:lnTo>
                  <a:pt x="898" y="221"/>
                </a:lnTo>
                <a:lnTo>
                  <a:pt x="901" y="224"/>
                </a:lnTo>
                <a:lnTo>
                  <a:pt x="903" y="226"/>
                </a:lnTo>
                <a:lnTo>
                  <a:pt x="903" y="229"/>
                </a:lnTo>
                <a:lnTo>
                  <a:pt x="905" y="231"/>
                </a:lnTo>
                <a:lnTo>
                  <a:pt x="908" y="233"/>
                </a:lnTo>
                <a:lnTo>
                  <a:pt x="908" y="236"/>
                </a:lnTo>
                <a:lnTo>
                  <a:pt x="910" y="238"/>
                </a:lnTo>
                <a:lnTo>
                  <a:pt x="910" y="243"/>
                </a:lnTo>
                <a:lnTo>
                  <a:pt x="913" y="246"/>
                </a:lnTo>
                <a:lnTo>
                  <a:pt x="913" y="260"/>
                </a:lnTo>
                <a:lnTo>
                  <a:pt x="915" y="262"/>
                </a:lnTo>
                <a:lnTo>
                  <a:pt x="915" y="270"/>
                </a:lnTo>
                <a:lnTo>
                  <a:pt x="913" y="272"/>
                </a:lnTo>
                <a:lnTo>
                  <a:pt x="913" y="284"/>
                </a:lnTo>
                <a:lnTo>
                  <a:pt x="910" y="286"/>
                </a:lnTo>
                <a:lnTo>
                  <a:pt x="910" y="289"/>
                </a:lnTo>
                <a:lnTo>
                  <a:pt x="908" y="291"/>
                </a:lnTo>
                <a:lnTo>
                  <a:pt x="908" y="293"/>
                </a:lnTo>
                <a:lnTo>
                  <a:pt x="905" y="296"/>
                </a:lnTo>
                <a:lnTo>
                  <a:pt x="905" y="301"/>
                </a:lnTo>
                <a:lnTo>
                  <a:pt x="903" y="301"/>
                </a:lnTo>
                <a:lnTo>
                  <a:pt x="903" y="303"/>
                </a:lnTo>
                <a:lnTo>
                  <a:pt x="901" y="306"/>
                </a:lnTo>
                <a:lnTo>
                  <a:pt x="898" y="308"/>
                </a:lnTo>
                <a:lnTo>
                  <a:pt x="896" y="310"/>
                </a:lnTo>
                <a:lnTo>
                  <a:pt x="896" y="313"/>
                </a:lnTo>
                <a:lnTo>
                  <a:pt x="898" y="310"/>
                </a:lnTo>
                <a:lnTo>
                  <a:pt x="901" y="310"/>
                </a:lnTo>
                <a:lnTo>
                  <a:pt x="903" y="308"/>
                </a:lnTo>
                <a:lnTo>
                  <a:pt x="903" y="306"/>
                </a:lnTo>
                <a:lnTo>
                  <a:pt x="905" y="306"/>
                </a:lnTo>
                <a:lnTo>
                  <a:pt x="905" y="303"/>
                </a:lnTo>
                <a:lnTo>
                  <a:pt x="908" y="301"/>
                </a:lnTo>
                <a:lnTo>
                  <a:pt x="910" y="298"/>
                </a:lnTo>
                <a:lnTo>
                  <a:pt x="910" y="296"/>
                </a:lnTo>
                <a:lnTo>
                  <a:pt x="913" y="293"/>
                </a:lnTo>
                <a:lnTo>
                  <a:pt x="915" y="291"/>
                </a:lnTo>
                <a:lnTo>
                  <a:pt x="915" y="286"/>
                </a:lnTo>
                <a:lnTo>
                  <a:pt x="917" y="284"/>
                </a:lnTo>
                <a:lnTo>
                  <a:pt x="917" y="272"/>
                </a:lnTo>
                <a:lnTo>
                  <a:pt x="920" y="270"/>
                </a:lnTo>
                <a:lnTo>
                  <a:pt x="920" y="260"/>
                </a:lnTo>
                <a:lnTo>
                  <a:pt x="917" y="258"/>
                </a:lnTo>
                <a:lnTo>
                  <a:pt x="917" y="246"/>
                </a:lnTo>
                <a:lnTo>
                  <a:pt x="915" y="246"/>
                </a:lnTo>
                <a:lnTo>
                  <a:pt x="915" y="241"/>
                </a:lnTo>
                <a:lnTo>
                  <a:pt x="913" y="238"/>
                </a:lnTo>
                <a:lnTo>
                  <a:pt x="913" y="236"/>
                </a:lnTo>
                <a:lnTo>
                  <a:pt x="910" y="233"/>
                </a:lnTo>
                <a:lnTo>
                  <a:pt x="910" y="231"/>
                </a:lnTo>
                <a:lnTo>
                  <a:pt x="908" y="229"/>
                </a:lnTo>
                <a:lnTo>
                  <a:pt x="905" y="226"/>
                </a:lnTo>
                <a:lnTo>
                  <a:pt x="905" y="224"/>
                </a:lnTo>
                <a:lnTo>
                  <a:pt x="903" y="224"/>
                </a:lnTo>
                <a:lnTo>
                  <a:pt x="903" y="221"/>
                </a:lnTo>
                <a:lnTo>
                  <a:pt x="901" y="219"/>
                </a:lnTo>
                <a:lnTo>
                  <a:pt x="898" y="217"/>
                </a:lnTo>
                <a:lnTo>
                  <a:pt x="896" y="217"/>
                </a:lnTo>
                <a:lnTo>
                  <a:pt x="896" y="217"/>
                </a:lnTo>
                <a:close/>
              </a:path>
              <a:path w="1955" h="717">
                <a:moveTo>
                  <a:pt x="992" y="293"/>
                </a:moveTo>
                <a:lnTo>
                  <a:pt x="992" y="296"/>
                </a:lnTo>
                <a:lnTo>
                  <a:pt x="994" y="298"/>
                </a:lnTo>
                <a:lnTo>
                  <a:pt x="997" y="298"/>
                </a:lnTo>
                <a:lnTo>
                  <a:pt x="997" y="301"/>
                </a:lnTo>
                <a:lnTo>
                  <a:pt x="999" y="301"/>
                </a:lnTo>
                <a:lnTo>
                  <a:pt x="999" y="303"/>
                </a:lnTo>
                <a:lnTo>
                  <a:pt x="1009" y="303"/>
                </a:lnTo>
                <a:lnTo>
                  <a:pt x="1006" y="301"/>
                </a:lnTo>
                <a:lnTo>
                  <a:pt x="1004" y="301"/>
                </a:lnTo>
                <a:lnTo>
                  <a:pt x="1001" y="298"/>
                </a:lnTo>
                <a:lnTo>
                  <a:pt x="999" y="298"/>
                </a:lnTo>
                <a:lnTo>
                  <a:pt x="999" y="296"/>
                </a:lnTo>
                <a:lnTo>
                  <a:pt x="994" y="296"/>
                </a:lnTo>
                <a:lnTo>
                  <a:pt x="992" y="293"/>
                </a:lnTo>
                <a:lnTo>
                  <a:pt x="992" y="293"/>
                </a:lnTo>
                <a:close/>
              </a:path>
              <a:path w="1955" h="717">
                <a:moveTo>
                  <a:pt x="990" y="274"/>
                </a:moveTo>
                <a:lnTo>
                  <a:pt x="992" y="281"/>
                </a:lnTo>
                <a:lnTo>
                  <a:pt x="994" y="279"/>
                </a:lnTo>
                <a:lnTo>
                  <a:pt x="1021" y="279"/>
                </a:lnTo>
                <a:lnTo>
                  <a:pt x="990" y="274"/>
                </a:lnTo>
                <a:lnTo>
                  <a:pt x="990" y="274"/>
                </a:lnTo>
                <a:close/>
              </a:path>
              <a:path w="1955" h="717">
                <a:moveTo>
                  <a:pt x="1025" y="270"/>
                </a:moveTo>
                <a:lnTo>
                  <a:pt x="1021" y="274"/>
                </a:lnTo>
                <a:lnTo>
                  <a:pt x="990" y="274"/>
                </a:lnTo>
                <a:lnTo>
                  <a:pt x="1021" y="279"/>
                </a:lnTo>
                <a:lnTo>
                  <a:pt x="1018" y="281"/>
                </a:lnTo>
                <a:lnTo>
                  <a:pt x="1018" y="286"/>
                </a:lnTo>
                <a:lnTo>
                  <a:pt x="1016" y="289"/>
                </a:lnTo>
                <a:lnTo>
                  <a:pt x="1016" y="291"/>
                </a:lnTo>
                <a:lnTo>
                  <a:pt x="1013" y="293"/>
                </a:lnTo>
                <a:lnTo>
                  <a:pt x="1013" y="296"/>
                </a:lnTo>
                <a:lnTo>
                  <a:pt x="1011" y="296"/>
                </a:lnTo>
                <a:lnTo>
                  <a:pt x="1011" y="301"/>
                </a:lnTo>
                <a:lnTo>
                  <a:pt x="1009" y="301"/>
                </a:lnTo>
                <a:lnTo>
                  <a:pt x="1009" y="303"/>
                </a:lnTo>
                <a:lnTo>
                  <a:pt x="1001" y="303"/>
                </a:lnTo>
                <a:lnTo>
                  <a:pt x="1004" y="306"/>
                </a:lnTo>
                <a:lnTo>
                  <a:pt x="1004" y="308"/>
                </a:lnTo>
                <a:lnTo>
                  <a:pt x="1006" y="308"/>
                </a:lnTo>
                <a:lnTo>
                  <a:pt x="1006" y="310"/>
                </a:lnTo>
                <a:lnTo>
                  <a:pt x="1009" y="310"/>
                </a:lnTo>
                <a:lnTo>
                  <a:pt x="1011" y="313"/>
                </a:lnTo>
                <a:lnTo>
                  <a:pt x="1011" y="315"/>
                </a:lnTo>
                <a:lnTo>
                  <a:pt x="1013" y="315"/>
                </a:lnTo>
                <a:lnTo>
                  <a:pt x="1013" y="318"/>
                </a:lnTo>
                <a:lnTo>
                  <a:pt x="1016" y="320"/>
                </a:lnTo>
                <a:lnTo>
                  <a:pt x="1016" y="322"/>
                </a:lnTo>
                <a:lnTo>
                  <a:pt x="1018" y="322"/>
                </a:lnTo>
                <a:lnTo>
                  <a:pt x="1018" y="310"/>
                </a:lnTo>
                <a:lnTo>
                  <a:pt x="1016" y="308"/>
                </a:lnTo>
                <a:lnTo>
                  <a:pt x="1013" y="306"/>
                </a:lnTo>
                <a:lnTo>
                  <a:pt x="1011" y="303"/>
                </a:lnTo>
                <a:lnTo>
                  <a:pt x="1013" y="301"/>
                </a:lnTo>
                <a:lnTo>
                  <a:pt x="1013" y="298"/>
                </a:lnTo>
                <a:lnTo>
                  <a:pt x="1016" y="296"/>
                </a:lnTo>
                <a:lnTo>
                  <a:pt x="1018" y="293"/>
                </a:lnTo>
                <a:lnTo>
                  <a:pt x="1018" y="291"/>
                </a:lnTo>
                <a:lnTo>
                  <a:pt x="1021" y="289"/>
                </a:lnTo>
                <a:lnTo>
                  <a:pt x="1021" y="286"/>
                </a:lnTo>
                <a:lnTo>
                  <a:pt x="1023" y="286"/>
                </a:lnTo>
                <a:lnTo>
                  <a:pt x="1023" y="284"/>
                </a:lnTo>
                <a:lnTo>
                  <a:pt x="1025" y="284"/>
                </a:lnTo>
                <a:lnTo>
                  <a:pt x="1025" y="281"/>
                </a:lnTo>
                <a:lnTo>
                  <a:pt x="1028" y="281"/>
                </a:lnTo>
                <a:lnTo>
                  <a:pt x="1028" y="279"/>
                </a:lnTo>
                <a:lnTo>
                  <a:pt x="1030" y="279"/>
                </a:lnTo>
                <a:lnTo>
                  <a:pt x="1025" y="270"/>
                </a:lnTo>
                <a:lnTo>
                  <a:pt x="1025" y="270"/>
                </a:lnTo>
                <a:close/>
              </a:path>
              <a:path w="1955" h="717">
                <a:moveTo>
                  <a:pt x="999" y="258"/>
                </a:moveTo>
                <a:lnTo>
                  <a:pt x="994" y="258"/>
                </a:lnTo>
                <a:lnTo>
                  <a:pt x="994" y="260"/>
                </a:lnTo>
                <a:lnTo>
                  <a:pt x="992" y="265"/>
                </a:lnTo>
                <a:lnTo>
                  <a:pt x="992" y="272"/>
                </a:lnTo>
                <a:lnTo>
                  <a:pt x="990" y="274"/>
                </a:lnTo>
                <a:lnTo>
                  <a:pt x="997" y="274"/>
                </a:lnTo>
                <a:lnTo>
                  <a:pt x="997" y="272"/>
                </a:lnTo>
                <a:lnTo>
                  <a:pt x="997" y="262"/>
                </a:lnTo>
                <a:lnTo>
                  <a:pt x="999" y="260"/>
                </a:lnTo>
                <a:lnTo>
                  <a:pt x="999" y="258"/>
                </a:lnTo>
                <a:lnTo>
                  <a:pt x="999" y="258"/>
                </a:lnTo>
                <a:close/>
              </a:path>
              <a:path w="1955" h="717">
                <a:moveTo>
                  <a:pt x="1035" y="248"/>
                </a:moveTo>
                <a:lnTo>
                  <a:pt x="1030" y="253"/>
                </a:lnTo>
                <a:lnTo>
                  <a:pt x="968" y="253"/>
                </a:lnTo>
                <a:lnTo>
                  <a:pt x="970" y="258"/>
                </a:lnTo>
                <a:lnTo>
                  <a:pt x="1040" y="258"/>
                </a:lnTo>
                <a:lnTo>
                  <a:pt x="1035" y="248"/>
                </a:lnTo>
                <a:lnTo>
                  <a:pt x="1035" y="248"/>
                </a:lnTo>
                <a:close/>
              </a:path>
              <a:path w="1955" h="717">
                <a:moveTo>
                  <a:pt x="1001" y="233"/>
                </a:moveTo>
                <a:lnTo>
                  <a:pt x="997" y="233"/>
                </a:lnTo>
                <a:lnTo>
                  <a:pt x="997" y="238"/>
                </a:lnTo>
                <a:lnTo>
                  <a:pt x="997" y="243"/>
                </a:lnTo>
                <a:lnTo>
                  <a:pt x="994" y="246"/>
                </a:lnTo>
                <a:lnTo>
                  <a:pt x="994" y="253"/>
                </a:lnTo>
                <a:lnTo>
                  <a:pt x="999" y="253"/>
                </a:lnTo>
                <a:lnTo>
                  <a:pt x="999" y="243"/>
                </a:lnTo>
                <a:lnTo>
                  <a:pt x="1001" y="241"/>
                </a:lnTo>
                <a:lnTo>
                  <a:pt x="1001" y="233"/>
                </a:lnTo>
                <a:lnTo>
                  <a:pt x="1001" y="233"/>
                </a:lnTo>
                <a:close/>
              </a:path>
              <a:path w="1955" h="717">
                <a:moveTo>
                  <a:pt x="1025" y="224"/>
                </a:moveTo>
                <a:lnTo>
                  <a:pt x="1021" y="231"/>
                </a:lnTo>
                <a:lnTo>
                  <a:pt x="975" y="231"/>
                </a:lnTo>
                <a:lnTo>
                  <a:pt x="977" y="233"/>
                </a:lnTo>
                <a:lnTo>
                  <a:pt x="1030" y="233"/>
                </a:lnTo>
                <a:lnTo>
                  <a:pt x="1025" y="224"/>
                </a:lnTo>
                <a:lnTo>
                  <a:pt x="1025" y="224"/>
                </a:lnTo>
                <a:close/>
              </a:path>
              <a:path w="1955" h="717">
                <a:moveTo>
                  <a:pt x="999" y="207"/>
                </a:moveTo>
                <a:lnTo>
                  <a:pt x="999" y="219"/>
                </a:lnTo>
                <a:lnTo>
                  <a:pt x="997" y="221"/>
                </a:lnTo>
                <a:lnTo>
                  <a:pt x="997" y="231"/>
                </a:lnTo>
                <a:lnTo>
                  <a:pt x="1001" y="231"/>
                </a:lnTo>
                <a:lnTo>
                  <a:pt x="1001" y="221"/>
                </a:lnTo>
                <a:lnTo>
                  <a:pt x="1004" y="219"/>
                </a:lnTo>
                <a:lnTo>
                  <a:pt x="1004" y="217"/>
                </a:lnTo>
                <a:lnTo>
                  <a:pt x="1006" y="214"/>
                </a:lnTo>
                <a:lnTo>
                  <a:pt x="999" y="207"/>
                </a:lnTo>
                <a:lnTo>
                  <a:pt x="999" y="207"/>
                </a:lnTo>
                <a:close/>
              </a:path>
              <a:path w="1955" h="717">
                <a:moveTo>
                  <a:pt x="1114" y="301"/>
                </a:moveTo>
                <a:lnTo>
                  <a:pt x="1110" y="310"/>
                </a:lnTo>
                <a:lnTo>
                  <a:pt x="1047" y="310"/>
                </a:lnTo>
                <a:lnTo>
                  <a:pt x="1050" y="313"/>
                </a:lnTo>
                <a:lnTo>
                  <a:pt x="1121" y="313"/>
                </a:lnTo>
                <a:lnTo>
                  <a:pt x="1114" y="301"/>
                </a:lnTo>
                <a:lnTo>
                  <a:pt x="1114" y="301"/>
                </a:lnTo>
                <a:close/>
              </a:path>
              <a:path w="1955" h="717">
                <a:moveTo>
                  <a:pt x="1052" y="238"/>
                </a:moveTo>
                <a:lnTo>
                  <a:pt x="1052" y="241"/>
                </a:lnTo>
                <a:lnTo>
                  <a:pt x="1054" y="243"/>
                </a:lnTo>
                <a:lnTo>
                  <a:pt x="1054" y="248"/>
                </a:lnTo>
                <a:lnTo>
                  <a:pt x="1057" y="253"/>
                </a:lnTo>
                <a:lnTo>
                  <a:pt x="1057" y="258"/>
                </a:lnTo>
                <a:lnTo>
                  <a:pt x="1059" y="260"/>
                </a:lnTo>
                <a:lnTo>
                  <a:pt x="1059" y="267"/>
                </a:lnTo>
                <a:lnTo>
                  <a:pt x="1061" y="270"/>
                </a:lnTo>
                <a:lnTo>
                  <a:pt x="1061" y="281"/>
                </a:lnTo>
                <a:lnTo>
                  <a:pt x="1064" y="286"/>
                </a:lnTo>
                <a:lnTo>
                  <a:pt x="1064" y="289"/>
                </a:lnTo>
                <a:lnTo>
                  <a:pt x="1064" y="289"/>
                </a:lnTo>
                <a:lnTo>
                  <a:pt x="1066" y="289"/>
                </a:lnTo>
                <a:lnTo>
                  <a:pt x="1066" y="286"/>
                </a:lnTo>
                <a:lnTo>
                  <a:pt x="1069" y="284"/>
                </a:lnTo>
                <a:lnTo>
                  <a:pt x="1069" y="272"/>
                </a:lnTo>
                <a:lnTo>
                  <a:pt x="1066" y="272"/>
                </a:lnTo>
                <a:lnTo>
                  <a:pt x="1066" y="265"/>
                </a:lnTo>
                <a:lnTo>
                  <a:pt x="1064" y="265"/>
                </a:lnTo>
                <a:lnTo>
                  <a:pt x="1064" y="260"/>
                </a:lnTo>
                <a:lnTo>
                  <a:pt x="1061" y="258"/>
                </a:lnTo>
                <a:lnTo>
                  <a:pt x="1061" y="255"/>
                </a:lnTo>
                <a:lnTo>
                  <a:pt x="1059" y="253"/>
                </a:lnTo>
                <a:lnTo>
                  <a:pt x="1059" y="250"/>
                </a:lnTo>
                <a:lnTo>
                  <a:pt x="1057" y="248"/>
                </a:lnTo>
                <a:lnTo>
                  <a:pt x="1057" y="243"/>
                </a:lnTo>
                <a:lnTo>
                  <a:pt x="1054" y="241"/>
                </a:lnTo>
                <a:lnTo>
                  <a:pt x="1052" y="238"/>
                </a:lnTo>
                <a:lnTo>
                  <a:pt x="1052" y="238"/>
                </a:lnTo>
                <a:close/>
              </a:path>
              <a:path w="1955" h="717">
                <a:moveTo>
                  <a:pt x="1112" y="236"/>
                </a:moveTo>
                <a:lnTo>
                  <a:pt x="1112" y="241"/>
                </a:lnTo>
                <a:lnTo>
                  <a:pt x="1110" y="243"/>
                </a:lnTo>
                <a:lnTo>
                  <a:pt x="1110" y="250"/>
                </a:lnTo>
                <a:lnTo>
                  <a:pt x="1107" y="253"/>
                </a:lnTo>
                <a:lnTo>
                  <a:pt x="1107" y="260"/>
                </a:lnTo>
                <a:lnTo>
                  <a:pt x="1105" y="262"/>
                </a:lnTo>
                <a:lnTo>
                  <a:pt x="1105" y="267"/>
                </a:lnTo>
                <a:lnTo>
                  <a:pt x="1102" y="270"/>
                </a:lnTo>
                <a:lnTo>
                  <a:pt x="1102" y="274"/>
                </a:lnTo>
                <a:lnTo>
                  <a:pt x="1100" y="277"/>
                </a:lnTo>
                <a:lnTo>
                  <a:pt x="1100" y="281"/>
                </a:lnTo>
                <a:lnTo>
                  <a:pt x="1097" y="281"/>
                </a:lnTo>
                <a:lnTo>
                  <a:pt x="1097" y="286"/>
                </a:lnTo>
                <a:lnTo>
                  <a:pt x="1095" y="289"/>
                </a:lnTo>
                <a:lnTo>
                  <a:pt x="1097" y="289"/>
                </a:lnTo>
                <a:lnTo>
                  <a:pt x="1100" y="286"/>
                </a:lnTo>
                <a:lnTo>
                  <a:pt x="1100" y="284"/>
                </a:lnTo>
                <a:lnTo>
                  <a:pt x="1102" y="284"/>
                </a:lnTo>
                <a:lnTo>
                  <a:pt x="1102" y="279"/>
                </a:lnTo>
                <a:lnTo>
                  <a:pt x="1105" y="277"/>
                </a:lnTo>
                <a:lnTo>
                  <a:pt x="1105" y="274"/>
                </a:lnTo>
                <a:lnTo>
                  <a:pt x="1107" y="272"/>
                </a:lnTo>
                <a:lnTo>
                  <a:pt x="1107" y="267"/>
                </a:lnTo>
                <a:lnTo>
                  <a:pt x="1110" y="265"/>
                </a:lnTo>
                <a:lnTo>
                  <a:pt x="1110" y="262"/>
                </a:lnTo>
                <a:lnTo>
                  <a:pt x="1112" y="260"/>
                </a:lnTo>
                <a:lnTo>
                  <a:pt x="1112" y="255"/>
                </a:lnTo>
                <a:lnTo>
                  <a:pt x="1114" y="253"/>
                </a:lnTo>
                <a:lnTo>
                  <a:pt x="1114" y="250"/>
                </a:lnTo>
                <a:lnTo>
                  <a:pt x="1117" y="246"/>
                </a:lnTo>
                <a:lnTo>
                  <a:pt x="1119" y="243"/>
                </a:lnTo>
                <a:lnTo>
                  <a:pt x="1112" y="236"/>
                </a:lnTo>
                <a:lnTo>
                  <a:pt x="1112" y="236"/>
                </a:lnTo>
                <a:close/>
              </a:path>
              <a:path w="1955" h="717">
                <a:moveTo>
                  <a:pt x="1090" y="212"/>
                </a:moveTo>
                <a:lnTo>
                  <a:pt x="1090" y="310"/>
                </a:lnTo>
                <a:lnTo>
                  <a:pt x="1078" y="310"/>
                </a:lnTo>
                <a:lnTo>
                  <a:pt x="1073" y="310"/>
                </a:lnTo>
                <a:lnTo>
                  <a:pt x="1095" y="310"/>
                </a:lnTo>
                <a:lnTo>
                  <a:pt x="1095" y="291"/>
                </a:lnTo>
                <a:lnTo>
                  <a:pt x="1097" y="291"/>
                </a:lnTo>
                <a:lnTo>
                  <a:pt x="1097" y="289"/>
                </a:lnTo>
                <a:lnTo>
                  <a:pt x="1095" y="289"/>
                </a:lnTo>
                <a:lnTo>
                  <a:pt x="1095" y="219"/>
                </a:lnTo>
                <a:lnTo>
                  <a:pt x="1097" y="217"/>
                </a:lnTo>
                <a:lnTo>
                  <a:pt x="1090" y="212"/>
                </a:lnTo>
                <a:lnTo>
                  <a:pt x="1090" y="212"/>
                </a:lnTo>
                <a:close/>
              </a:path>
              <a:path w="1955" h="717">
                <a:moveTo>
                  <a:pt x="1073" y="212"/>
                </a:moveTo>
                <a:lnTo>
                  <a:pt x="1073" y="310"/>
                </a:lnTo>
                <a:lnTo>
                  <a:pt x="1078" y="310"/>
                </a:lnTo>
                <a:lnTo>
                  <a:pt x="1078" y="221"/>
                </a:lnTo>
                <a:lnTo>
                  <a:pt x="1081" y="217"/>
                </a:lnTo>
                <a:lnTo>
                  <a:pt x="1073" y="212"/>
                </a:lnTo>
                <a:lnTo>
                  <a:pt x="1073" y="212"/>
                </a:lnTo>
                <a:close/>
              </a:path>
              <a:path w="1955" h="717">
                <a:moveTo>
                  <a:pt x="1193" y="277"/>
                </a:moveTo>
                <a:lnTo>
                  <a:pt x="1191" y="277"/>
                </a:lnTo>
                <a:lnTo>
                  <a:pt x="1191" y="281"/>
                </a:lnTo>
                <a:lnTo>
                  <a:pt x="1191" y="301"/>
                </a:lnTo>
                <a:lnTo>
                  <a:pt x="1189" y="303"/>
                </a:lnTo>
                <a:lnTo>
                  <a:pt x="1189" y="306"/>
                </a:lnTo>
                <a:lnTo>
                  <a:pt x="1186" y="306"/>
                </a:lnTo>
                <a:lnTo>
                  <a:pt x="1148" y="306"/>
                </a:lnTo>
                <a:lnTo>
                  <a:pt x="1198" y="306"/>
                </a:lnTo>
                <a:lnTo>
                  <a:pt x="1198" y="303"/>
                </a:lnTo>
                <a:lnTo>
                  <a:pt x="1196" y="301"/>
                </a:lnTo>
                <a:lnTo>
                  <a:pt x="1196" y="296"/>
                </a:lnTo>
                <a:lnTo>
                  <a:pt x="1193" y="293"/>
                </a:lnTo>
                <a:lnTo>
                  <a:pt x="1193" y="277"/>
                </a:lnTo>
                <a:lnTo>
                  <a:pt x="1193" y="277"/>
                </a:lnTo>
                <a:close/>
              </a:path>
              <a:path w="1955" h="717">
                <a:moveTo>
                  <a:pt x="1136" y="224"/>
                </a:moveTo>
                <a:lnTo>
                  <a:pt x="1138" y="229"/>
                </a:lnTo>
                <a:lnTo>
                  <a:pt x="1141" y="226"/>
                </a:lnTo>
                <a:lnTo>
                  <a:pt x="1172" y="226"/>
                </a:lnTo>
                <a:lnTo>
                  <a:pt x="1136" y="224"/>
                </a:lnTo>
                <a:lnTo>
                  <a:pt x="1136" y="224"/>
                </a:lnTo>
                <a:close/>
              </a:path>
              <a:path w="1955" h="717">
                <a:moveTo>
                  <a:pt x="1177" y="219"/>
                </a:moveTo>
                <a:lnTo>
                  <a:pt x="1172" y="224"/>
                </a:lnTo>
                <a:lnTo>
                  <a:pt x="1136" y="224"/>
                </a:lnTo>
                <a:lnTo>
                  <a:pt x="1172" y="226"/>
                </a:lnTo>
                <a:lnTo>
                  <a:pt x="1172" y="229"/>
                </a:lnTo>
                <a:lnTo>
                  <a:pt x="1170" y="231"/>
                </a:lnTo>
                <a:lnTo>
                  <a:pt x="1167" y="236"/>
                </a:lnTo>
                <a:lnTo>
                  <a:pt x="1165" y="238"/>
                </a:lnTo>
                <a:lnTo>
                  <a:pt x="1165" y="241"/>
                </a:lnTo>
                <a:lnTo>
                  <a:pt x="1162" y="243"/>
                </a:lnTo>
                <a:lnTo>
                  <a:pt x="1160" y="246"/>
                </a:lnTo>
                <a:lnTo>
                  <a:pt x="1160" y="248"/>
                </a:lnTo>
                <a:lnTo>
                  <a:pt x="1157" y="250"/>
                </a:lnTo>
                <a:lnTo>
                  <a:pt x="1157" y="253"/>
                </a:lnTo>
                <a:lnTo>
                  <a:pt x="1155" y="255"/>
                </a:lnTo>
                <a:lnTo>
                  <a:pt x="1153" y="258"/>
                </a:lnTo>
                <a:lnTo>
                  <a:pt x="1153" y="262"/>
                </a:lnTo>
                <a:lnTo>
                  <a:pt x="1150" y="262"/>
                </a:lnTo>
                <a:lnTo>
                  <a:pt x="1150" y="265"/>
                </a:lnTo>
                <a:lnTo>
                  <a:pt x="1148" y="267"/>
                </a:lnTo>
                <a:lnTo>
                  <a:pt x="1148" y="270"/>
                </a:lnTo>
                <a:lnTo>
                  <a:pt x="1145" y="270"/>
                </a:lnTo>
                <a:lnTo>
                  <a:pt x="1145" y="274"/>
                </a:lnTo>
                <a:lnTo>
                  <a:pt x="1143" y="274"/>
                </a:lnTo>
                <a:lnTo>
                  <a:pt x="1143" y="279"/>
                </a:lnTo>
                <a:lnTo>
                  <a:pt x="1141" y="279"/>
                </a:lnTo>
                <a:lnTo>
                  <a:pt x="1141" y="284"/>
                </a:lnTo>
                <a:lnTo>
                  <a:pt x="1138" y="286"/>
                </a:lnTo>
                <a:lnTo>
                  <a:pt x="1138" y="291"/>
                </a:lnTo>
                <a:lnTo>
                  <a:pt x="1136" y="293"/>
                </a:lnTo>
                <a:lnTo>
                  <a:pt x="1136" y="303"/>
                </a:lnTo>
                <a:lnTo>
                  <a:pt x="1138" y="306"/>
                </a:lnTo>
                <a:lnTo>
                  <a:pt x="1138" y="308"/>
                </a:lnTo>
                <a:lnTo>
                  <a:pt x="1141" y="310"/>
                </a:lnTo>
                <a:lnTo>
                  <a:pt x="1143" y="310"/>
                </a:lnTo>
                <a:lnTo>
                  <a:pt x="1143" y="313"/>
                </a:lnTo>
                <a:lnTo>
                  <a:pt x="1189" y="313"/>
                </a:lnTo>
                <a:lnTo>
                  <a:pt x="1191" y="310"/>
                </a:lnTo>
                <a:lnTo>
                  <a:pt x="1193" y="310"/>
                </a:lnTo>
                <a:lnTo>
                  <a:pt x="1196" y="308"/>
                </a:lnTo>
                <a:lnTo>
                  <a:pt x="1198" y="306"/>
                </a:lnTo>
                <a:lnTo>
                  <a:pt x="1143" y="306"/>
                </a:lnTo>
                <a:lnTo>
                  <a:pt x="1143" y="303"/>
                </a:lnTo>
                <a:lnTo>
                  <a:pt x="1141" y="301"/>
                </a:lnTo>
                <a:lnTo>
                  <a:pt x="1141" y="298"/>
                </a:lnTo>
                <a:lnTo>
                  <a:pt x="1143" y="296"/>
                </a:lnTo>
                <a:lnTo>
                  <a:pt x="1143" y="289"/>
                </a:lnTo>
                <a:lnTo>
                  <a:pt x="1145" y="286"/>
                </a:lnTo>
                <a:lnTo>
                  <a:pt x="1145" y="284"/>
                </a:lnTo>
                <a:lnTo>
                  <a:pt x="1148" y="281"/>
                </a:lnTo>
                <a:lnTo>
                  <a:pt x="1148" y="277"/>
                </a:lnTo>
                <a:lnTo>
                  <a:pt x="1150" y="277"/>
                </a:lnTo>
                <a:lnTo>
                  <a:pt x="1150" y="272"/>
                </a:lnTo>
                <a:lnTo>
                  <a:pt x="1153" y="272"/>
                </a:lnTo>
                <a:lnTo>
                  <a:pt x="1153" y="270"/>
                </a:lnTo>
                <a:lnTo>
                  <a:pt x="1155" y="267"/>
                </a:lnTo>
                <a:lnTo>
                  <a:pt x="1155" y="265"/>
                </a:lnTo>
                <a:lnTo>
                  <a:pt x="1157" y="262"/>
                </a:lnTo>
                <a:lnTo>
                  <a:pt x="1157" y="260"/>
                </a:lnTo>
                <a:lnTo>
                  <a:pt x="1160" y="258"/>
                </a:lnTo>
                <a:lnTo>
                  <a:pt x="1162" y="255"/>
                </a:lnTo>
                <a:lnTo>
                  <a:pt x="1162" y="253"/>
                </a:lnTo>
                <a:lnTo>
                  <a:pt x="1165" y="250"/>
                </a:lnTo>
                <a:lnTo>
                  <a:pt x="1167" y="248"/>
                </a:lnTo>
                <a:lnTo>
                  <a:pt x="1167" y="246"/>
                </a:lnTo>
                <a:lnTo>
                  <a:pt x="1170" y="243"/>
                </a:lnTo>
                <a:lnTo>
                  <a:pt x="1170" y="241"/>
                </a:lnTo>
                <a:lnTo>
                  <a:pt x="1172" y="238"/>
                </a:lnTo>
                <a:lnTo>
                  <a:pt x="1174" y="236"/>
                </a:lnTo>
                <a:lnTo>
                  <a:pt x="1174" y="233"/>
                </a:lnTo>
                <a:lnTo>
                  <a:pt x="1177" y="231"/>
                </a:lnTo>
                <a:lnTo>
                  <a:pt x="1179" y="229"/>
                </a:lnTo>
                <a:lnTo>
                  <a:pt x="1181" y="229"/>
                </a:lnTo>
                <a:lnTo>
                  <a:pt x="1181" y="226"/>
                </a:lnTo>
                <a:lnTo>
                  <a:pt x="1177" y="219"/>
                </a:lnTo>
                <a:lnTo>
                  <a:pt x="1177" y="219"/>
                </a:lnTo>
                <a:close/>
              </a:path>
              <a:path w="1955" h="717">
                <a:moveTo>
                  <a:pt x="1256" y="298"/>
                </a:moveTo>
                <a:lnTo>
                  <a:pt x="1256" y="301"/>
                </a:lnTo>
                <a:lnTo>
                  <a:pt x="1253" y="301"/>
                </a:lnTo>
                <a:lnTo>
                  <a:pt x="1253" y="303"/>
                </a:lnTo>
                <a:lnTo>
                  <a:pt x="1251" y="306"/>
                </a:lnTo>
                <a:lnTo>
                  <a:pt x="1249" y="308"/>
                </a:lnTo>
                <a:lnTo>
                  <a:pt x="1249" y="310"/>
                </a:lnTo>
                <a:lnTo>
                  <a:pt x="1246" y="310"/>
                </a:lnTo>
                <a:lnTo>
                  <a:pt x="1246" y="313"/>
                </a:lnTo>
                <a:lnTo>
                  <a:pt x="1244" y="313"/>
                </a:lnTo>
                <a:lnTo>
                  <a:pt x="1244" y="315"/>
                </a:lnTo>
                <a:lnTo>
                  <a:pt x="1241" y="315"/>
                </a:lnTo>
                <a:lnTo>
                  <a:pt x="1239" y="318"/>
                </a:lnTo>
                <a:lnTo>
                  <a:pt x="1237" y="320"/>
                </a:lnTo>
                <a:lnTo>
                  <a:pt x="1239" y="320"/>
                </a:lnTo>
                <a:lnTo>
                  <a:pt x="1241" y="318"/>
                </a:lnTo>
                <a:lnTo>
                  <a:pt x="1244" y="318"/>
                </a:lnTo>
                <a:lnTo>
                  <a:pt x="1246" y="315"/>
                </a:lnTo>
                <a:lnTo>
                  <a:pt x="1249" y="313"/>
                </a:lnTo>
                <a:lnTo>
                  <a:pt x="1251" y="313"/>
                </a:lnTo>
                <a:lnTo>
                  <a:pt x="1251" y="310"/>
                </a:lnTo>
                <a:lnTo>
                  <a:pt x="1253" y="310"/>
                </a:lnTo>
                <a:lnTo>
                  <a:pt x="1253" y="308"/>
                </a:lnTo>
                <a:lnTo>
                  <a:pt x="1256" y="308"/>
                </a:lnTo>
                <a:lnTo>
                  <a:pt x="1256" y="306"/>
                </a:lnTo>
                <a:lnTo>
                  <a:pt x="1258" y="306"/>
                </a:lnTo>
                <a:lnTo>
                  <a:pt x="1258" y="303"/>
                </a:lnTo>
                <a:lnTo>
                  <a:pt x="1261" y="301"/>
                </a:lnTo>
                <a:lnTo>
                  <a:pt x="1256" y="298"/>
                </a:lnTo>
                <a:lnTo>
                  <a:pt x="1256" y="298"/>
                </a:lnTo>
                <a:close/>
              </a:path>
              <a:path w="1955" h="717">
                <a:moveTo>
                  <a:pt x="1237" y="293"/>
                </a:moveTo>
                <a:lnTo>
                  <a:pt x="1234" y="293"/>
                </a:lnTo>
                <a:lnTo>
                  <a:pt x="1232" y="296"/>
                </a:lnTo>
                <a:lnTo>
                  <a:pt x="1230" y="296"/>
                </a:lnTo>
                <a:lnTo>
                  <a:pt x="1227" y="298"/>
                </a:lnTo>
                <a:lnTo>
                  <a:pt x="1225" y="298"/>
                </a:lnTo>
                <a:lnTo>
                  <a:pt x="1222" y="301"/>
                </a:lnTo>
                <a:lnTo>
                  <a:pt x="1217" y="301"/>
                </a:lnTo>
                <a:lnTo>
                  <a:pt x="1217" y="303"/>
                </a:lnTo>
                <a:lnTo>
                  <a:pt x="1210" y="303"/>
                </a:lnTo>
                <a:lnTo>
                  <a:pt x="1210" y="306"/>
                </a:lnTo>
                <a:lnTo>
                  <a:pt x="1213" y="313"/>
                </a:lnTo>
                <a:lnTo>
                  <a:pt x="1215" y="313"/>
                </a:lnTo>
                <a:lnTo>
                  <a:pt x="1215" y="310"/>
                </a:lnTo>
                <a:lnTo>
                  <a:pt x="1217" y="310"/>
                </a:lnTo>
                <a:lnTo>
                  <a:pt x="1217" y="308"/>
                </a:lnTo>
                <a:lnTo>
                  <a:pt x="1220" y="306"/>
                </a:lnTo>
                <a:lnTo>
                  <a:pt x="1222" y="306"/>
                </a:lnTo>
                <a:lnTo>
                  <a:pt x="1225" y="303"/>
                </a:lnTo>
                <a:lnTo>
                  <a:pt x="1227" y="301"/>
                </a:lnTo>
                <a:lnTo>
                  <a:pt x="1230" y="301"/>
                </a:lnTo>
                <a:lnTo>
                  <a:pt x="1232" y="298"/>
                </a:lnTo>
                <a:lnTo>
                  <a:pt x="1234" y="296"/>
                </a:lnTo>
                <a:lnTo>
                  <a:pt x="1237" y="293"/>
                </a:lnTo>
                <a:lnTo>
                  <a:pt x="1237" y="293"/>
                </a:lnTo>
                <a:close/>
              </a:path>
              <a:path w="1955" h="717">
                <a:moveTo>
                  <a:pt x="1237" y="274"/>
                </a:moveTo>
                <a:lnTo>
                  <a:pt x="1217" y="281"/>
                </a:lnTo>
                <a:lnTo>
                  <a:pt x="1210" y="281"/>
                </a:lnTo>
                <a:lnTo>
                  <a:pt x="1215" y="291"/>
                </a:lnTo>
                <a:lnTo>
                  <a:pt x="1215" y="289"/>
                </a:lnTo>
                <a:lnTo>
                  <a:pt x="1217" y="289"/>
                </a:lnTo>
                <a:lnTo>
                  <a:pt x="1217" y="286"/>
                </a:lnTo>
                <a:lnTo>
                  <a:pt x="1220" y="286"/>
                </a:lnTo>
                <a:lnTo>
                  <a:pt x="1222" y="284"/>
                </a:lnTo>
                <a:lnTo>
                  <a:pt x="1225" y="284"/>
                </a:lnTo>
                <a:lnTo>
                  <a:pt x="1227" y="281"/>
                </a:lnTo>
                <a:lnTo>
                  <a:pt x="1230" y="281"/>
                </a:lnTo>
                <a:lnTo>
                  <a:pt x="1232" y="279"/>
                </a:lnTo>
                <a:lnTo>
                  <a:pt x="1234" y="279"/>
                </a:lnTo>
                <a:lnTo>
                  <a:pt x="1237" y="277"/>
                </a:lnTo>
                <a:lnTo>
                  <a:pt x="1237" y="274"/>
                </a:lnTo>
                <a:lnTo>
                  <a:pt x="1237" y="274"/>
                </a:lnTo>
                <a:close/>
              </a:path>
              <a:path w="1955" h="717">
                <a:moveTo>
                  <a:pt x="1246" y="255"/>
                </a:moveTo>
                <a:lnTo>
                  <a:pt x="1246" y="262"/>
                </a:lnTo>
                <a:lnTo>
                  <a:pt x="1244" y="265"/>
                </a:lnTo>
                <a:lnTo>
                  <a:pt x="1244" y="281"/>
                </a:lnTo>
                <a:lnTo>
                  <a:pt x="1241" y="284"/>
                </a:lnTo>
                <a:lnTo>
                  <a:pt x="1241" y="291"/>
                </a:lnTo>
                <a:lnTo>
                  <a:pt x="1239" y="293"/>
                </a:lnTo>
                <a:lnTo>
                  <a:pt x="1239" y="298"/>
                </a:lnTo>
                <a:lnTo>
                  <a:pt x="1237" y="301"/>
                </a:lnTo>
                <a:lnTo>
                  <a:pt x="1234" y="303"/>
                </a:lnTo>
                <a:lnTo>
                  <a:pt x="1234" y="308"/>
                </a:lnTo>
                <a:lnTo>
                  <a:pt x="1232" y="308"/>
                </a:lnTo>
                <a:lnTo>
                  <a:pt x="1232" y="310"/>
                </a:lnTo>
                <a:lnTo>
                  <a:pt x="1230" y="313"/>
                </a:lnTo>
                <a:lnTo>
                  <a:pt x="1227" y="315"/>
                </a:lnTo>
                <a:lnTo>
                  <a:pt x="1225" y="318"/>
                </a:lnTo>
                <a:lnTo>
                  <a:pt x="1225" y="320"/>
                </a:lnTo>
                <a:lnTo>
                  <a:pt x="1227" y="318"/>
                </a:lnTo>
                <a:lnTo>
                  <a:pt x="1230" y="315"/>
                </a:lnTo>
                <a:lnTo>
                  <a:pt x="1232" y="315"/>
                </a:lnTo>
                <a:lnTo>
                  <a:pt x="1232" y="313"/>
                </a:lnTo>
                <a:lnTo>
                  <a:pt x="1234" y="310"/>
                </a:lnTo>
                <a:lnTo>
                  <a:pt x="1237" y="308"/>
                </a:lnTo>
                <a:lnTo>
                  <a:pt x="1237" y="306"/>
                </a:lnTo>
                <a:lnTo>
                  <a:pt x="1239" y="306"/>
                </a:lnTo>
                <a:lnTo>
                  <a:pt x="1239" y="301"/>
                </a:lnTo>
                <a:lnTo>
                  <a:pt x="1241" y="298"/>
                </a:lnTo>
                <a:lnTo>
                  <a:pt x="1244" y="296"/>
                </a:lnTo>
                <a:lnTo>
                  <a:pt x="1244" y="289"/>
                </a:lnTo>
                <a:lnTo>
                  <a:pt x="1246" y="289"/>
                </a:lnTo>
                <a:lnTo>
                  <a:pt x="1246" y="279"/>
                </a:lnTo>
                <a:lnTo>
                  <a:pt x="1249" y="277"/>
                </a:lnTo>
                <a:lnTo>
                  <a:pt x="1249" y="258"/>
                </a:lnTo>
                <a:lnTo>
                  <a:pt x="1246" y="255"/>
                </a:lnTo>
                <a:lnTo>
                  <a:pt x="1246" y="255"/>
                </a:lnTo>
                <a:close/>
              </a:path>
              <a:path w="1955" h="717">
                <a:moveTo>
                  <a:pt x="1277" y="255"/>
                </a:moveTo>
                <a:lnTo>
                  <a:pt x="1270" y="255"/>
                </a:lnTo>
                <a:lnTo>
                  <a:pt x="1270" y="258"/>
                </a:lnTo>
                <a:lnTo>
                  <a:pt x="1270" y="260"/>
                </a:lnTo>
                <a:lnTo>
                  <a:pt x="1268" y="265"/>
                </a:lnTo>
                <a:lnTo>
                  <a:pt x="1268" y="274"/>
                </a:lnTo>
                <a:lnTo>
                  <a:pt x="1265" y="277"/>
                </a:lnTo>
                <a:lnTo>
                  <a:pt x="1265" y="279"/>
                </a:lnTo>
                <a:lnTo>
                  <a:pt x="1263" y="281"/>
                </a:lnTo>
                <a:lnTo>
                  <a:pt x="1263" y="289"/>
                </a:lnTo>
                <a:lnTo>
                  <a:pt x="1261" y="289"/>
                </a:lnTo>
                <a:lnTo>
                  <a:pt x="1265" y="291"/>
                </a:lnTo>
                <a:lnTo>
                  <a:pt x="1268" y="289"/>
                </a:lnTo>
                <a:lnTo>
                  <a:pt x="1268" y="281"/>
                </a:lnTo>
                <a:lnTo>
                  <a:pt x="1270" y="279"/>
                </a:lnTo>
                <a:lnTo>
                  <a:pt x="1270" y="274"/>
                </a:lnTo>
                <a:lnTo>
                  <a:pt x="1273" y="272"/>
                </a:lnTo>
                <a:lnTo>
                  <a:pt x="1273" y="262"/>
                </a:lnTo>
                <a:lnTo>
                  <a:pt x="1275" y="260"/>
                </a:lnTo>
                <a:lnTo>
                  <a:pt x="1275" y="258"/>
                </a:lnTo>
                <a:lnTo>
                  <a:pt x="1277" y="255"/>
                </a:lnTo>
                <a:lnTo>
                  <a:pt x="1277" y="255"/>
                </a:lnTo>
                <a:close/>
              </a:path>
              <a:path w="1955" h="717">
                <a:moveTo>
                  <a:pt x="1234" y="250"/>
                </a:moveTo>
                <a:lnTo>
                  <a:pt x="1227" y="253"/>
                </a:lnTo>
                <a:lnTo>
                  <a:pt x="1227" y="255"/>
                </a:lnTo>
                <a:lnTo>
                  <a:pt x="1225" y="258"/>
                </a:lnTo>
                <a:lnTo>
                  <a:pt x="1225" y="260"/>
                </a:lnTo>
                <a:lnTo>
                  <a:pt x="1222" y="262"/>
                </a:lnTo>
                <a:lnTo>
                  <a:pt x="1222" y="265"/>
                </a:lnTo>
                <a:lnTo>
                  <a:pt x="1220" y="267"/>
                </a:lnTo>
                <a:lnTo>
                  <a:pt x="1220" y="270"/>
                </a:lnTo>
                <a:lnTo>
                  <a:pt x="1217" y="272"/>
                </a:lnTo>
                <a:lnTo>
                  <a:pt x="1217" y="274"/>
                </a:lnTo>
                <a:lnTo>
                  <a:pt x="1215" y="277"/>
                </a:lnTo>
                <a:lnTo>
                  <a:pt x="1215" y="279"/>
                </a:lnTo>
                <a:lnTo>
                  <a:pt x="1213" y="279"/>
                </a:lnTo>
                <a:lnTo>
                  <a:pt x="1210" y="281"/>
                </a:lnTo>
                <a:lnTo>
                  <a:pt x="1217" y="281"/>
                </a:lnTo>
                <a:lnTo>
                  <a:pt x="1217" y="279"/>
                </a:lnTo>
                <a:lnTo>
                  <a:pt x="1217" y="277"/>
                </a:lnTo>
                <a:lnTo>
                  <a:pt x="1220" y="277"/>
                </a:lnTo>
                <a:lnTo>
                  <a:pt x="1220" y="274"/>
                </a:lnTo>
                <a:lnTo>
                  <a:pt x="1222" y="272"/>
                </a:lnTo>
                <a:lnTo>
                  <a:pt x="1222" y="270"/>
                </a:lnTo>
                <a:lnTo>
                  <a:pt x="1225" y="267"/>
                </a:lnTo>
                <a:lnTo>
                  <a:pt x="1225" y="265"/>
                </a:lnTo>
                <a:lnTo>
                  <a:pt x="1227" y="265"/>
                </a:lnTo>
                <a:lnTo>
                  <a:pt x="1227" y="262"/>
                </a:lnTo>
                <a:lnTo>
                  <a:pt x="1230" y="260"/>
                </a:lnTo>
                <a:lnTo>
                  <a:pt x="1230" y="255"/>
                </a:lnTo>
                <a:lnTo>
                  <a:pt x="1232" y="255"/>
                </a:lnTo>
                <a:lnTo>
                  <a:pt x="1232" y="253"/>
                </a:lnTo>
                <a:lnTo>
                  <a:pt x="1234" y="250"/>
                </a:lnTo>
                <a:lnTo>
                  <a:pt x="1234" y="250"/>
                </a:lnTo>
                <a:close/>
              </a:path>
              <a:path w="1955" h="717">
                <a:moveTo>
                  <a:pt x="1273" y="248"/>
                </a:moveTo>
                <a:lnTo>
                  <a:pt x="1270" y="253"/>
                </a:lnTo>
                <a:lnTo>
                  <a:pt x="1263" y="253"/>
                </a:lnTo>
                <a:lnTo>
                  <a:pt x="1277" y="255"/>
                </a:lnTo>
                <a:lnTo>
                  <a:pt x="1273" y="248"/>
                </a:lnTo>
                <a:lnTo>
                  <a:pt x="1273" y="248"/>
                </a:lnTo>
                <a:close/>
              </a:path>
              <a:path w="1955" h="717">
                <a:moveTo>
                  <a:pt x="1234" y="231"/>
                </a:moveTo>
                <a:lnTo>
                  <a:pt x="1234" y="238"/>
                </a:lnTo>
                <a:lnTo>
                  <a:pt x="1232" y="241"/>
                </a:lnTo>
                <a:lnTo>
                  <a:pt x="1232" y="246"/>
                </a:lnTo>
                <a:lnTo>
                  <a:pt x="1230" y="248"/>
                </a:lnTo>
                <a:lnTo>
                  <a:pt x="1230" y="250"/>
                </a:lnTo>
                <a:lnTo>
                  <a:pt x="1215" y="250"/>
                </a:lnTo>
                <a:lnTo>
                  <a:pt x="1234" y="250"/>
                </a:lnTo>
                <a:lnTo>
                  <a:pt x="1234" y="248"/>
                </a:lnTo>
                <a:lnTo>
                  <a:pt x="1237" y="246"/>
                </a:lnTo>
                <a:lnTo>
                  <a:pt x="1237" y="241"/>
                </a:lnTo>
                <a:lnTo>
                  <a:pt x="1241" y="238"/>
                </a:lnTo>
                <a:lnTo>
                  <a:pt x="1234" y="231"/>
                </a:lnTo>
                <a:lnTo>
                  <a:pt x="1234" y="231"/>
                </a:lnTo>
                <a:close/>
              </a:path>
              <a:path w="1955" h="717">
                <a:moveTo>
                  <a:pt x="1246" y="224"/>
                </a:moveTo>
                <a:lnTo>
                  <a:pt x="1246" y="255"/>
                </a:lnTo>
                <a:lnTo>
                  <a:pt x="1249" y="258"/>
                </a:lnTo>
                <a:lnTo>
                  <a:pt x="1251" y="260"/>
                </a:lnTo>
                <a:lnTo>
                  <a:pt x="1251" y="272"/>
                </a:lnTo>
                <a:lnTo>
                  <a:pt x="1253" y="274"/>
                </a:lnTo>
                <a:lnTo>
                  <a:pt x="1253" y="281"/>
                </a:lnTo>
                <a:lnTo>
                  <a:pt x="1256" y="284"/>
                </a:lnTo>
                <a:lnTo>
                  <a:pt x="1256" y="284"/>
                </a:lnTo>
                <a:lnTo>
                  <a:pt x="1256" y="289"/>
                </a:lnTo>
                <a:lnTo>
                  <a:pt x="1258" y="291"/>
                </a:lnTo>
                <a:lnTo>
                  <a:pt x="1258" y="296"/>
                </a:lnTo>
                <a:lnTo>
                  <a:pt x="1256" y="298"/>
                </a:lnTo>
                <a:lnTo>
                  <a:pt x="1261" y="301"/>
                </a:lnTo>
                <a:lnTo>
                  <a:pt x="1263" y="301"/>
                </a:lnTo>
                <a:lnTo>
                  <a:pt x="1263" y="303"/>
                </a:lnTo>
                <a:lnTo>
                  <a:pt x="1265" y="306"/>
                </a:lnTo>
                <a:lnTo>
                  <a:pt x="1265" y="308"/>
                </a:lnTo>
                <a:lnTo>
                  <a:pt x="1268" y="308"/>
                </a:lnTo>
                <a:lnTo>
                  <a:pt x="1268" y="313"/>
                </a:lnTo>
                <a:lnTo>
                  <a:pt x="1270" y="313"/>
                </a:lnTo>
                <a:lnTo>
                  <a:pt x="1273" y="315"/>
                </a:lnTo>
                <a:lnTo>
                  <a:pt x="1275" y="318"/>
                </a:lnTo>
                <a:lnTo>
                  <a:pt x="1275" y="315"/>
                </a:lnTo>
                <a:lnTo>
                  <a:pt x="1277" y="313"/>
                </a:lnTo>
                <a:lnTo>
                  <a:pt x="1280" y="313"/>
                </a:lnTo>
                <a:lnTo>
                  <a:pt x="1280" y="310"/>
                </a:lnTo>
                <a:lnTo>
                  <a:pt x="1277" y="310"/>
                </a:lnTo>
                <a:lnTo>
                  <a:pt x="1275" y="308"/>
                </a:lnTo>
                <a:lnTo>
                  <a:pt x="1273" y="306"/>
                </a:lnTo>
                <a:lnTo>
                  <a:pt x="1270" y="306"/>
                </a:lnTo>
                <a:lnTo>
                  <a:pt x="1270" y="303"/>
                </a:lnTo>
                <a:lnTo>
                  <a:pt x="1268" y="301"/>
                </a:lnTo>
                <a:lnTo>
                  <a:pt x="1265" y="298"/>
                </a:lnTo>
                <a:lnTo>
                  <a:pt x="1265" y="296"/>
                </a:lnTo>
                <a:lnTo>
                  <a:pt x="1263" y="296"/>
                </a:lnTo>
                <a:lnTo>
                  <a:pt x="1265" y="293"/>
                </a:lnTo>
                <a:lnTo>
                  <a:pt x="1265" y="291"/>
                </a:lnTo>
                <a:lnTo>
                  <a:pt x="1261" y="289"/>
                </a:lnTo>
                <a:lnTo>
                  <a:pt x="1261" y="286"/>
                </a:lnTo>
                <a:lnTo>
                  <a:pt x="1258" y="286"/>
                </a:lnTo>
                <a:lnTo>
                  <a:pt x="1258" y="279"/>
                </a:lnTo>
                <a:lnTo>
                  <a:pt x="1256" y="277"/>
                </a:lnTo>
                <a:lnTo>
                  <a:pt x="1256" y="274"/>
                </a:lnTo>
                <a:lnTo>
                  <a:pt x="1253" y="272"/>
                </a:lnTo>
                <a:lnTo>
                  <a:pt x="1253" y="262"/>
                </a:lnTo>
                <a:lnTo>
                  <a:pt x="1251" y="260"/>
                </a:lnTo>
                <a:lnTo>
                  <a:pt x="1251" y="224"/>
                </a:lnTo>
                <a:lnTo>
                  <a:pt x="1265" y="224"/>
                </a:lnTo>
                <a:lnTo>
                  <a:pt x="1246" y="224"/>
                </a:lnTo>
                <a:lnTo>
                  <a:pt x="1246" y="224"/>
                </a:lnTo>
                <a:close/>
              </a:path>
              <a:path w="1955" h="717">
                <a:moveTo>
                  <a:pt x="1275" y="224"/>
                </a:moveTo>
                <a:lnTo>
                  <a:pt x="1246" y="224"/>
                </a:lnTo>
                <a:lnTo>
                  <a:pt x="1265" y="224"/>
                </a:lnTo>
                <a:lnTo>
                  <a:pt x="1265" y="233"/>
                </a:lnTo>
                <a:lnTo>
                  <a:pt x="1263" y="233"/>
                </a:lnTo>
                <a:lnTo>
                  <a:pt x="1263" y="238"/>
                </a:lnTo>
                <a:lnTo>
                  <a:pt x="1261" y="241"/>
                </a:lnTo>
                <a:lnTo>
                  <a:pt x="1261" y="248"/>
                </a:lnTo>
                <a:lnTo>
                  <a:pt x="1258" y="248"/>
                </a:lnTo>
                <a:lnTo>
                  <a:pt x="1258" y="250"/>
                </a:lnTo>
                <a:lnTo>
                  <a:pt x="1256" y="253"/>
                </a:lnTo>
                <a:lnTo>
                  <a:pt x="1261" y="260"/>
                </a:lnTo>
                <a:lnTo>
                  <a:pt x="1261" y="255"/>
                </a:lnTo>
                <a:lnTo>
                  <a:pt x="1270" y="255"/>
                </a:lnTo>
                <a:lnTo>
                  <a:pt x="1277" y="255"/>
                </a:lnTo>
                <a:lnTo>
                  <a:pt x="1263" y="253"/>
                </a:lnTo>
                <a:lnTo>
                  <a:pt x="1263" y="248"/>
                </a:lnTo>
                <a:lnTo>
                  <a:pt x="1265" y="246"/>
                </a:lnTo>
                <a:lnTo>
                  <a:pt x="1265" y="241"/>
                </a:lnTo>
                <a:lnTo>
                  <a:pt x="1268" y="238"/>
                </a:lnTo>
                <a:lnTo>
                  <a:pt x="1268" y="233"/>
                </a:lnTo>
                <a:lnTo>
                  <a:pt x="1270" y="229"/>
                </a:lnTo>
                <a:lnTo>
                  <a:pt x="1270" y="226"/>
                </a:lnTo>
                <a:lnTo>
                  <a:pt x="1275" y="224"/>
                </a:lnTo>
                <a:lnTo>
                  <a:pt x="1275" y="224"/>
                </a:lnTo>
                <a:close/>
              </a:path>
              <a:path w="1955" h="717">
                <a:moveTo>
                  <a:pt x="1270" y="217"/>
                </a:moveTo>
                <a:lnTo>
                  <a:pt x="1265" y="221"/>
                </a:lnTo>
                <a:lnTo>
                  <a:pt x="1237" y="221"/>
                </a:lnTo>
                <a:lnTo>
                  <a:pt x="1239" y="224"/>
                </a:lnTo>
                <a:lnTo>
                  <a:pt x="1275" y="224"/>
                </a:lnTo>
                <a:lnTo>
                  <a:pt x="1270" y="217"/>
                </a:lnTo>
                <a:lnTo>
                  <a:pt x="1270" y="217"/>
                </a:lnTo>
                <a:close/>
              </a:path>
              <a:path w="1955" h="717">
                <a:moveTo>
                  <a:pt x="1225" y="210"/>
                </a:moveTo>
                <a:lnTo>
                  <a:pt x="1225" y="217"/>
                </a:lnTo>
                <a:lnTo>
                  <a:pt x="1222" y="219"/>
                </a:lnTo>
                <a:lnTo>
                  <a:pt x="1222" y="224"/>
                </a:lnTo>
                <a:lnTo>
                  <a:pt x="1220" y="226"/>
                </a:lnTo>
                <a:lnTo>
                  <a:pt x="1220" y="233"/>
                </a:lnTo>
                <a:lnTo>
                  <a:pt x="1217" y="236"/>
                </a:lnTo>
                <a:lnTo>
                  <a:pt x="1215" y="241"/>
                </a:lnTo>
                <a:lnTo>
                  <a:pt x="1215" y="246"/>
                </a:lnTo>
                <a:lnTo>
                  <a:pt x="1213" y="246"/>
                </a:lnTo>
                <a:lnTo>
                  <a:pt x="1213" y="248"/>
                </a:lnTo>
                <a:lnTo>
                  <a:pt x="1210" y="250"/>
                </a:lnTo>
                <a:lnTo>
                  <a:pt x="1213" y="258"/>
                </a:lnTo>
                <a:lnTo>
                  <a:pt x="1215" y="258"/>
                </a:lnTo>
                <a:lnTo>
                  <a:pt x="1215" y="255"/>
                </a:lnTo>
                <a:lnTo>
                  <a:pt x="1217" y="255"/>
                </a:lnTo>
                <a:lnTo>
                  <a:pt x="1220" y="255"/>
                </a:lnTo>
                <a:lnTo>
                  <a:pt x="1222" y="253"/>
                </a:lnTo>
                <a:lnTo>
                  <a:pt x="1227" y="253"/>
                </a:lnTo>
                <a:lnTo>
                  <a:pt x="1234" y="250"/>
                </a:lnTo>
                <a:lnTo>
                  <a:pt x="1215" y="250"/>
                </a:lnTo>
                <a:lnTo>
                  <a:pt x="1215" y="248"/>
                </a:lnTo>
                <a:lnTo>
                  <a:pt x="1217" y="246"/>
                </a:lnTo>
                <a:lnTo>
                  <a:pt x="1217" y="243"/>
                </a:lnTo>
                <a:lnTo>
                  <a:pt x="1220" y="241"/>
                </a:lnTo>
                <a:lnTo>
                  <a:pt x="1220" y="236"/>
                </a:lnTo>
                <a:lnTo>
                  <a:pt x="1222" y="236"/>
                </a:lnTo>
                <a:lnTo>
                  <a:pt x="1222" y="233"/>
                </a:lnTo>
                <a:lnTo>
                  <a:pt x="1225" y="231"/>
                </a:lnTo>
                <a:lnTo>
                  <a:pt x="1225" y="226"/>
                </a:lnTo>
                <a:lnTo>
                  <a:pt x="1227" y="224"/>
                </a:lnTo>
                <a:lnTo>
                  <a:pt x="1227" y="221"/>
                </a:lnTo>
                <a:lnTo>
                  <a:pt x="1230" y="219"/>
                </a:lnTo>
                <a:lnTo>
                  <a:pt x="1232" y="217"/>
                </a:lnTo>
                <a:lnTo>
                  <a:pt x="1225" y="210"/>
                </a:lnTo>
                <a:lnTo>
                  <a:pt x="1225" y="210"/>
                </a:lnTo>
                <a:close/>
              </a:path>
              <a:path w="1955" h="717">
                <a:moveTo>
                  <a:pt x="1301" y="293"/>
                </a:moveTo>
                <a:lnTo>
                  <a:pt x="1299" y="296"/>
                </a:lnTo>
                <a:lnTo>
                  <a:pt x="1297" y="298"/>
                </a:lnTo>
                <a:lnTo>
                  <a:pt x="1297" y="306"/>
                </a:lnTo>
                <a:lnTo>
                  <a:pt x="1299" y="308"/>
                </a:lnTo>
                <a:lnTo>
                  <a:pt x="1301" y="308"/>
                </a:lnTo>
                <a:lnTo>
                  <a:pt x="1301" y="310"/>
                </a:lnTo>
                <a:lnTo>
                  <a:pt x="1301" y="315"/>
                </a:lnTo>
                <a:lnTo>
                  <a:pt x="1299" y="318"/>
                </a:lnTo>
                <a:lnTo>
                  <a:pt x="1299" y="320"/>
                </a:lnTo>
                <a:lnTo>
                  <a:pt x="1297" y="320"/>
                </a:lnTo>
                <a:lnTo>
                  <a:pt x="1299" y="320"/>
                </a:lnTo>
                <a:lnTo>
                  <a:pt x="1301" y="318"/>
                </a:lnTo>
                <a:lnTo>
                  <a:pt x="1304" y="318"/>
                </a:lnTo>
                <a:lnTo>
                  <a:pt x="1304" y="315"/>
                </a:lnTo>
                <a:lnTo>
                  <a:pt x="1304" y="315"/>
                </a:lnTo>
                <a:lnTo>
                  <a:pt x="1306" y="313"/>
                </a:lnTo>
                <a:lnTo>
                  <a:pt x="1306" y="298"/>
                </a:lnTo>
                <a:lnTo>
                  <a:pt x="1304" y="296"/>
                </a:lnTo>
                <a:lnTo>
                  <a:pt x="1301" y="293"/>
                </a:lnTo>
                <a:lnTo>
                  <a:pt x="1301" y="293"/>
                </a:lnTo>
                <a:close/>
              </a:path>
              <a:path w="1955" h="717">
                <a:moveTo>
                  <a:pt x="1301" y="265"/>
                </a:moveTo>
                <a:lnTo>
                  <a:pt x="1299" y="267"/>
                </a:lnTo>
                <a:lnTo>
                  <a:pt x="1297" y="267"/>
                </a:lnTo>
                <a:lnTo>
                  <a:pt x="1297" y="270"/>
                </a:lnTo>
                <a:lnTo>
                  <a:pt x="1297" y="281"/>
                </a:lnTo>
                <a:lnTo>
                  <a:pt x="1299" y="281"/>
                </a:lnTo>
                <a:lnTo>
                  <a:pt x="1304" y="281"/>
                </a:lnTo>
                <a:lnTo>
                  <a:pt x="1306" y="279"/>
                </a:lnTo>
                <a:lnTo>
                  <a:pt x="1306" y="267"/>
                </a:lnTo>
                <a:lnTo>
                  <a:pt x="1304" y="267"/>
                </a:lnTo>
                <a:lnTo>
                  <a:pt x="1304" y="267"/>
                </a:lnTo>
                <a:lnTo>
                  <a:pt x="1301" y="267"/>
                </a:lnTo>
                <a:lnTo>
                  <a:pt x="1301" y="265"/>
                </a:lnTo>
                <a:lnTo>
                  <a:pt x="1301" y="265"/>
                </a:lnTo>
                <a:close/>
              </a:path>
              <a:path w="1955" h="717">
                <a:moveTo>
                  <a:pt x="58" y="701"/>
                </a:moveTo>
                <a:lnTo>
                  <a:pt x="51" y="701"/>
                </a:lnTo>
                <a:lnTo>
                  <a:pt x="51" y="704"/>
                </a:lnTo>
                <a:lnTo>
                  <a:pt x="53" y="704"/>
                </a:lnTo>
                <a:lnTo>
                  <a:pt x="53" y="706"/>
                </a:lnTo>
                <a:lnTo>
                  <a:pt x="53" y="711"/>
                </a:lnTo>
                <a:lnTo>
                  <a:pt x="56" y="714"/>
                </a:lnTo>
                <a:lnTo>
                  <a:pt x="58" y="711"/>
                </a:lnTo>
                <a:lnTo>
                  <a:pt x="58" y="701"/>
                </a:lnTo>
                <a:lnTo>
                  <a:pt x="58" y="701"/>
                </a:lnTo>
                <a:close/>
              </a:path>
              <a:path w="1955" h="717">
                <a:moveTo>
                  <a:pt x="41" y="675"/>
                </a:moveTo>
                <a:lnTo>
                  <a:pt x="41" y="678"/>
                </a:lnTo>
                <a:lnTo>
                  <a:pt x="44" y="680"/>
                </a:lnTo>
                <a:lnTo>
                  <a:pt x="44" y="682"/>
                </a:lnTo>
                <a:lnTo>
                  <a:pt x="46" y="685"/>
                </a:lnTo>
                <a:lnTo>
                  <a:pt x="46" y="690"/>
                </a:lnTo>
                <a:lnTo>
                  <a:pt x="49" y="692"/>
                </a:lnTo>
                <a:lnTo>
                  <a:pt x="49" y="694"/>
                </a:lnTo>
                <a:lnTo>
                  <a:pt x="51" y="697"/>
                </a:lnTo>
                <a:lnTo>
                  <a:pt x="51" y="699"/>
                </a:lnTo>
                <a:lnTo>
                  <a:pt x="15" y="699"/>
                </a:lnTo>
                <a:lnTo>
                  <a:pt x="58" y="701"/>
                </a:lnTo>
                <a:lnTo>
                  <a:pt x="58" y="699"/>
                </a:lnTo>
                <a:lnTo>
                  <a:pt x="56" y="697"/>
                </a:lnTo>
                <a:lnTo>
                  <a:pt x="56" y="692"/>
                </a:lnTo>
                <a:lnTo>
                  <a:pt x="53" y="692"/>
                </a:lnTo>
                <a:lnTo>
                  <a:pt x="53" y="690"/>
                </a:lnTo>
                <a:lnTo>
                  <a:pt x="51" y="687"/>
                </a:lnTo>
                <a:lnTo>
                  <a:pt x="51" y="685"/>
                </a:lnTo>
                <a:lnTo>
                  <a:pt x="49" y="682"/>
                </a:lnTo>
                <a:lnTo>
                  <a:pt x="46" y="682"/>
                </a:lnTo>
                <a:lnTo>
                  <a:pt x="46" y="680"/>
                </a:lnTo>
                <a:lnTo>
                  <a:pt x="44" y="678"/>
                </a:lnTo>
                <a:lnTo>
                  <a:pt x="41" y="675"/>
                </a:lnTo>
                <a:lnTo>
                  <a:pt x="41" y="675"/>
                </a:lnTo>
                <a:close/>
              </a:path>
              <a:path w="1955" h="717">
                <a:moveTo>
                  <a:pt x="32" y="646"/>
                </a:moveTo>
                <a:lnTo>
                  <a:pt x="32" y="654"/>
                </a:lnTo>
                <a:lnTo>
                  <a:pt x="30" y="656"/>
                </a:lnTo>
                <a:lnTo>
                  <a:pt x="30" y="661"/>
                </a:lnTo>
                <a:lnTo>
                  <a:pt x="27" y="663"/>
                </a:lnTo>
                <a:lnTo>
                  <a:pt x="27" y="668"/>
                </a:lnTo>
                <a:lnTo>
                  <a:pt x="25" y="670"/>
                </a:lnTo>
                <a:lnTo>
                  <a:pt x="25" y="675"/>
                </a:lnTo>
                <a:lnTo>
                  <a:pt x="22" y="678"/>
                </a:lnTo>
                <a:lnTo>
                  <a:pt x="22" y="680"/>
                </a:lnTo>
                <a:lnTo>
                  <a:pt x="20" y="682"/>
                </a:lnTo>
                <a:lnTo>
                  <a:pt x="20" y="685"/>
                </a:lnTo>
                <a:lnTo>
                  <a:pt x="17" y="685"/>
                </a:lnTo>
                <a:lnTo>
                  <a:pt x="17" y="690"/>
                </a:lnTo>
                <a:lnTo>
                  <a:pt x="15" y="690"/>
                </a:lnTo>
                <a:lnTo>
                  <a:pt x="15" y="694"/>
                </a:lnTo>
                <a:lnTo>
                  <a:pt x="13" y="694"/>
                </a:lnTo>
                <a:lnTo>
                  <a:pt x="10" y="697"/>
                </a:lnTo>
                <a:lnTo>
                  <a:pt x="10" y="699"/>
                </a:lnTo>
                <a:lnTo>
                  <a:pt x="8" y="699"/>
                </a:lnTo>
                <a:lnTo>
                  <a:pt x="10" y="709"/>
                </a:lnTo>
                <a:lnTo>
                  <a:pt x="13" y="709"/>
                </a:lnTo>
                <a:lnTo>
                  <a:pt x="15" y="706"/>
                </a:lnTo>
                <a:lnTo>
                  <a:pt x="20" y="706"/>
                </a:lnTo>
                <a:lnTo>
                  <a:pt x="22" y="704"/>
                </a:lnTo>
                <a:lnTo>
                  <a:pt x="37" y="704"/>
                </a:lnTo>
                <a:lnTo>
                  <a:pt x="39" y="701"/>
                </a:lnTo>
                <a:lnTo>
                  <a:pt x="58" y="701"/>
                </a:lnTo>
                <a:lnTo>
                  <a:pt x="15" y="699"/>
                </a:lnTo>
                <a:lnTo>
                  <a:pt x="15" y="697"/>
                </a:lnTo>
                <a:lnTo>
                  <a:pt x="17" y="697"/>
                </a:lnTo>
                <a:lnTo>
                  <a:pt x="17" y="692"/>
                </a:lnTo>
                <a:lnTo>
                  <a:pt x="20" y="692"/>
                </a:lnTo>
                <a:lnTo>
                  <a:pt x="20" y="690"/>
                </a:lnTo>
                <a:lnTo>
                  <a:pt x="22" y="687"/>
                </a:lnTo>
                <a:lnTo>
                  <a:pt x="22" y="685"/>
                </a:lnTo>
                <a:lnTo>
                  <a:pt x="25" y="682"/>
                </a:lnTo>
                <a:lnTo>
                  <a:pt x="25" y="680"/>
                </a:lnTo>
                <a:lnTo>
                  <a:pt x="27" y="678"/>
                </a:lnTo>
                <a:lnTo>
                  <a:pt x="27" y="675"/>
                </a:lnTo>
                <a:lnTo>
                  <a:pt x="30" y="673"/>
                </a:lnTo>
                <a:lnTo>
                  <a:pt x="30" y="670"/>
                </a:lnTo>
                <a:lnTo>
                  <a:pt x="32" y="668"/>
                </a:lnTo>
                <a:lnTo>
                  <a:pt x="32" y="665"/>
                </a:lnTo>
                <a:lnTo>
                  <a:pt x="34" y="663"/>
                </a:lnTo>
                <a:lnTo>
                  <a:pt x="34" y="658"/>
                </a:lnTo>
                <a:lnTo>
                  <a:pt x="37" y="656"/>
                </a:lnTo>
                <a:lnTo>
                  <a:pt x="39" y="654"/>
                </a:lnTo>
                <a:lnTo>
                  <a:pt x="32" y="646"/>
                </a:lnTo>
                <a:lnTo>
                  <a:pt x="32" y="646"/>
                </a:lnTo>
                <a:close/>
              </a:path>
              <a:path w="1955" h="717">
                <a:moveTo>
                  <a:pt x="25" y="605"/>
                </a:moveTo>
                <a:lnTo>
                  <a:pt x="25" y="610"/>
                </a:lnTo>
                <a:lnTo>
                  <a:pt x="22" y="613"/>
                </a:lnTo>
                <a:lnTo>
                  <a:pt x="22" y="620"/>
                </a:lnTo>
                <a:lnTo>
                  <a:pt x="20" y="622"/>
                </a:lnTo>
                <a:lnTo>
                  <a:pt x="20" y="627"/>
                </a:lnTo>
                <a:lnTo>
                  <a:pt x="17" y="630"/>
                </a:lnTo>
                <a:lnTo>
                  <a:pt x="17" y="634"/>
                </a:lnTo>
                <a:lnTo>
                  <a:pt x="15" y="637"/>
                </a:lnTo>
                <a:lnTo>
                  <a:pt x="15" y="641"/>
                </a:lnTo>
                <a:lnTo>
                  <a:pt x="13" y="644"/>
                </a:lnTo>
                <a:lnTo>
                  <a:pt x="13" y="646"/>
                </a:lnTo>
                <a:lnTo>
                  <a:pt x="10" y="649"/>
                </a:lnTo>
                <a:lnTo>
                  <a:pt x="10" y="651"/>
                </a:lnTo>
                <a:lnTo>
                  <a:pt x="8" y="651"/>
                </a:lnTo>
                <a:lnTo>
                  <a:pt x="8" y="654"/>
                </a:lnTo>
                <a:lnTo>
                  <a:pt x="5" y="656"/>
                </a:lnTo>
                <a:lnTo>
                  <a:pt x="5" y="658"/>
                </a:lnTo>
                <a:lnTo>
                  <a:pt x="3" y="661"/>
                </a:lnTo>
                <a:lnTo>
                  <a:pt x="1" y="663"/>
                </a:lnTo>
                <a:lnTo>
                  <a:pt x="1" y="668"/>
                </a:lnTo>
                <a:lnTo>
                  <a:pt x="3" y="665"/>
                </a:lnTo>
                <a:lnTo>
                  <a:pt x="5" y="663"/>
                </a:lnTo>
                <a:lnTo>
                  <a:pt x="5" y="661"/>
                </a:lnTo>
                <a:lnTo>
                  <a:pt x="8" y="661"/>
                </a:lnTo>
                <a:lnTo>
                  <a:pt x="8" y="658"/>
                </a:lnTo>
                <a:lnTo>
                  <a:pt x="10" y="658"/>
                </a:lnTo>
                <a:lnTo>
                  <a:pt x="10" y="654"/>
                </a:lnTo>
                <a:lnTo>
                  <a:pt x="13" y="654"/>
                </a:lnTo>
                <a:lnTo>
                  <a:pt x="13" y="651"/>
                </a:lnTo>
                <a:lnTo>
                  <a:pt x="15" y="649"/>
                </a:lnTo>
                <a:lnTo>
                  <a:pt x="15" y="646"/>
                </a:lnTo>
                <a:lnTo>
                  <a:pt x="17" y="644"/>
                </a:lnTo>
                <a:lnTo>
                  <a:pt x="17" y="641"/>
                </a:lnTo>
                <a:lnTo>
                  <a:pt x="20" y="639"/>
                </a:lnTo>
                <a:lnTo>
                  <a:pt x="20" y="637"/>
                </a:lnTo>
                <a:lnTo>
                  <a:pt x="22" y="634"/>
                </a:lnTo>
                <a:lnTo>
                  <a:pt x="22" y="632"/>
                </a:lnTo>
                <a:lnTo>
                  <a:pt x="25" y="630"/>
                </a:lnTo>
                <a:lnTo>
                  <a:pt x="25" y="625"/>
                </a:lnTo>
                <a:lnTo>
                  <a:pt x="27" y="622"/>
                </a:lnTo>
                <a:lnTo>
                  <a:pt x="27" y="618"/>
                </a:lnTo>
                <a:lnTo>
                  <a:pt x="32" y="613"/>
                </a:lnTo>
                <a:lnTo>
                  <a:pt x="25" y="605"/>
                </a:lnTo>
                <a:lnTo>
                  <a:pt x="25" y="605"/>
                </a:lnTo>
                <a:close/>
              </a:path>
              <a:path w="1955" h="717">
                <a:moveTo>
                  <a:pt x="39" y="603"/>
                </a:moveTo>
                <a:lnTo>
                  <a:pt x="39" y="613"/>
                </a:lnTo>
                <a:lnTo>
                  <a:pt x="41" y="615"/>
                </a:lnTo>
                <a:lnTo>
                  <a:pt x="41" y="622"/>
                </a:lnTo>
                <a:lnTo>
                  <a:pt x="44" y="625"/>
                </a:lnTo>
                <a:lnTo>
                  <a:pt x="44" y="632"/>
                </a:lnTo>
                <a:lnTo>
                  <a:pt x="46" y="634"/>
                </a:lnTo>
                <a:lnTo>
                  <a:pt x="46" y="637"/>
                </a:lnTo>
                <a:lnTo>
                  <a:pt x="49" y="639"/>
                </a:lnTo>
                <a:lnTo>
                  <a:pt x="49" y="644"/>
                </a:lnTo>
                <a:lnTo>
                  <a:pt x="51" y="646"/>
                </a:lnTo>
                <a:lnTo>
                  <a:pt x="51" y="649"/>
                </a:lnTo>
                <a:lnTo>
                  <a:pt x="53" y="649"/>
                </a:lnTo>
                <a:lnTo>
                  <a:pt x="53" y="651"/>
                </a:lnTo>
                <a:lnTo>
                  <a:pt x="56" y="654"/>
                </a:lnTo>
                <a:lnTo>
                  <a:pt x="56" y="656"/>
                </a:lnTo>
                <a:lnTo>
                  <a:pt x="56" y="658"/>
                </a:lnTo>
                <a:lnTo>
                  <a:pt x="58" y="658"/>
                </a:lnTo>
                <a:lnTo>
                  <a:pt x="58" y="661"/>
                </a:lnTo>
                <a:lnTo>
                  <a:pt x="61" y="663"/>
                </a:lnTo>
                <a:lnTo>
                  <a:pt x="63" y="665"/>
                </a:lnTo>
                <a:lnTo>
                  <a:pt x="63" y="663"/>
                </a:lnTo>
                <a:lnTo>
                  <a:pt x="65" y="661"/>
                </a:lnTo>
                <a:lnTo>
                  <a:pt x="68" y="661"/>
                </a:lnTo>
                <a:lnTo>
                  <a:pt x="70" y="658"/>
                </a:lnTo>
                <a:lnTo>
                  <a:pt x="68" y="658"/>
                </a:lnTo>
                <a:lnTo>
                  <a:pt x="68" y="656"/>
                </a:lnTo>
                <a:lnTo>
                  <a:pt x="65" y="656"/>
                </a:lnTo>
                <a:lnTo>
                  <a:pt x="63" y="654"/>
                </a:lnTo>
                <a:lnTo>
                  <a:pt x="61" y="651"/>
                </a:lnTo>
                <a:lnTo>
                  <a:pt x="58" y="649"/>
                </a:lnTo>
                <a:lnTo>
                  <a:pt x="58" y="646"/>
                </a:lnTo>
                <a:lnTo>
                  <a:pt x="56" y="646"/>
                </a:lnTo>
                <a:lnTo>
                  <a:pt x="56" y="644"/>
                </a:lnTo>
                <a:lnTo>
                  <a:pt x="53" y="641"/>
                </a:lnTo>
                <a:lnTo>
                  <a:pt x="53" y="639"/>
                </a:lnTo>
                <a:lnTo>
                  <a:pt x="51" y="637"/>
                </a:lnTo>
                <a:lnTo>
                  <a:pt x="51" y="634"/>
                </a:lnTo>
                <a:lnTo>
                  <a:pt x="49" y="632"/>
                </a:lnTo>
                <a:lnTo>
                  <a:pt x="49" y="630"/>
                </a:lnTo>
                <a:lnTo>
                  <a:pt x="46" y="627"/>
                </a:lnTo>
                <a:lnTo>
                  <a:pt x="46" y="620"/>
                </a:lnTo>
                <a:lnTo>
                  <a:pt x="44" y="618"/>
                </a:lnTo>
                <a:lnTo>
                  <a:pt x="44" y="613"/>
                </a:lnTo>
                <a:lnTo>
                  <a:pt x="41" y="610"/>
                </a:lnTo>
                <a:lnTo>
                  <a:pt x="46" y="605"/>
                </a:lnTo>
                <a:lnTo>
                  <a:pt x="39" y="603"/>
                </a:lnTo>
                <a:lnTo>
                  <a:pt x="39" y="603"/>
                </a:lnTo>
                <a:close/>
              </a:path>
              <a:path w="1955" h="717">
                <a:moveTo>
                  <a:pt x="116" y="704"/>
                </a:moveTo>
                <a:lnTo>
                  <a:pt x="116" y="716"/>
                </a:lnTo>
                <a:lnTo>
                  <a:pt x="121" y="711"/>
                </a:lnTo>
                <a:lnTo>
                  <a:pt x="121" y="704"/>
                </a:lnTo>
                <a:lnTo>
                  <a:pt x="137" y="704"/>
                </a:lnTo>
                <a:lnTo>
                  <a:pt x="116" y="704"/>
                </a:lnTo>
                <a:lnTo>
                  <a:pt x="116" y="704"/>
                </a:lnTo>
                <a:close/>
              </a:path>
              <a:path w="1955" h="717">
                <a:moveTo>
                  <a:pt x="109" y="687"/>
                </a:moveTo>
                <a:lnTo>
                  <a:pt x="97" y="692"/>
                </a:lnTo>
                <a:lnTo>
                  <a:pt x="106" y="692"/>
                </a:lnTo>
                <a:lnTo>
                  <a:pt x="109" y="690"/>
                </a:lnTo>
                <a:lnTo>
                  <a:pt x="109" y="687"/>
                </a:lnTo>
                <a:lnTo>
                  <a:pt x="109" y="687"/>
                </a:lnTo>
                <a:close/>
              </a:path>
              <a:path w="1955" h="717">
                <a:moveTo>
                  <a:pt x="145" y="673"/>
                </a:moveTo>
                <a:lnTo>
                  <a:pt x="137" y="673"/>
                </a:lnTo>
                <a:lnTo>
                  <a:pt x="137" y="701"/>
                </a:lnTo>
                <a:lnTo>
                  <a:pt x="116" y="701"/>
                </a:lnTo>
                <a:lnTo>
                  <a:pt x="116" y="704"/>
                </a:lnTo>
                <a:lnTo>
                  <a:pt x="137" y="704"/>
                </a:lnTo>
                <a:lnTo>
                  <a:pt x="137" y="714"/>
                </a:lnTo>
                <a:lnTo>
                  <a:pt x="142" y="711"/>
                </a:lnTo>
                <a:lnTo>
                  <a:pt x="142" y="675"/>
                </a:lnTo>
                <a:lnTo>
                  <a:pt x="145" y="673"/>
                </a:lnTo>
                <a:lnTo>
                  <a:pt x="145" y="673"/>
                </a:lnTo>
                <a:close/>
              </a:path>
              <a:path w="1955" h="717">
                <a:moveTo>
                  <a:pt x="113" y="668"/>
                </a:moveTo>
                <a:lnTo>
                  <a:pt x="111" y="670"/>
                </a:lnTo>
                <a:lnTo>
                  <a:pt x="109" y="673"/>
                </a:lnTo>
                <a:lnTo>
                  <a:pt x="106" y="675"/>
                </a:lnTo>
                <a:lnTo>
                  <a:pt x="104" y="678"/>
                </a:lnTo>
                <a:lnTo>
                  <a:pt x="106" y="678"/>
                </a:lnTo>
                <a:lnTo>
                  <a:pt x="109" y="675"/>
                </a:lnTo>
                <a:lnTo>
                  <a:pt x="111" y="675"/>
                </a:lnTo>
                <a:lnTo>
                  <a:pt x="111" y="673"/>
                </a:lnTo>
                <a:lnTo>
                  <a:pt x="113" y="673"/>
                </a:lnTo>
                <a:lnTo>
                  <a:pt x="113" y="670"/>
                </a:lnTo>
                <a:lnTo>
                  <a:pt x="116" y="670"/>
                </a:lnTo>
                <a:lnTo>
                  <a:pt x="113" y="668"/>
                </a:lnTo>
                <a:lnTo>
                  <a:pt x="113" y="668"/>
                </a:lnTo>
                <a:close/>
              </a:path>
              <a:path w="1955" h="717">
                <a:moveTo>
                  <a:pt x="140" y="665"/>
                </a:moveTo>
                <a:lnTo>
                  <a:pt x="137" y="670"/>
                </a:lnTo>
                <a:lnTo>
                  <a:pt x="116" y="670"/>
                </a:lnTo>
                <a:lnTo>
                  <a:pt x="116" y="675"/>
                </a:lnTo>
                <a:lnTo>
                  <a:pt x="116" y="701"/>
                </a:lnTo>
                <a:lnTo>
                  <a:pt x="121" y="701"/>
                </a:lnTo>
                <a:lnTo>
                  <a:pt x="121" y="673"/>
                </a:lnTo>
                <a:lnTo>
                  <a:pt x="137" y="673"/>
                </a:lnTo>
                <a:lnTo>
                  <a:pt x="145" y="673"/>
                </a:lnTo>
                <a:lnTo>
                  <a:pt x="140" y="665"/>
                </a:lnTo>
                <a:lnTo>
                  <a:pt x="140" y="665"/>
                </a:lnTo>
                <a:close/>
              </a:path>
              <a:path w="1955" h="717">
                <a:moveTo>
                  <a:pt x="82" y="658"/>
                </a:moveTo>
                <a:lnTo>
                  <a:pt x="82" y="697"/>
                </a:lnTo>
                <a:lnTo>
                  <a:pt x="77" y="699"/>
                </a:lnTo>
                <a:lnTo>
                  <a:pt x="82" y="706"/>
                </a:lnTo>
                <a:lnTo>
                  <a:pt x="85" y="704"/>
                </a:lnTo>
                <a:lnTo>
                  <a:pt x="87" y="701"/>
                </a:lnTo>
                <a:lnTo>
                  <a:pt x="90" y="701"/>
                </a:lnTo>
                <a:lnTo>
                  <a:pt x="92" y="699"/>
                </a:lnTo>
                <a:lnTo>
                  <a:pt x="94" y="699"/>
                </a:lnTo>
                <a:lnTo>
                  <a:pt x="94" y="697"/>
                </a:lnTo>
                <a:lnTo>
                  <a:pt x="97" y="697"/>
                </a:lnTo>
                <a:lnTo>
                  <a:pt x="87" y="697"/>
                </a:lnTo>
                <a:lnTo>
                  <a:pt x="87" y="665"/>
                </a:lnTo>
                <a:lnTo>
                  <a:pt x="90" y="663"/>
                </a:lnTo>
                <a:lnTo>
                  <a:pt x="82" y="658"/>
                </a:lnTo>
                <a:lnTo>
                  <a:pt x="82" y="658"/>
                </a:lnTo>
                <a:close/>
              </a:path>
              <a:path w="1955" h="717">
                <a:moveTo>
                  <a:pt x="104" y="658"/>
                </a:moveTo>
                <a:lnTo>
                  <a:pt x="101" y="663"/>
                </a:lnTo>
                <a:lnTo>
                  <a:pt x="97" y="663"/>
                </a:lnTo>
                <a:lnTo>
                  <a:pt x="109" y="665"/>
                </a:lnTo>
                <a:lnTo>
                  <a:pt x="104" y="658"/>
                </a:lnTo>
                <a:lnTo>
                  <a:pt x="104" y="658"/>
                </a:lnTo>
                <a:close/>
              </a:path>
              <a:path w="1955" h="717">
                <a:moveTo>
                  <a:pt x="123" y="654"/>
                </a:moveTo>
                <a:lnTo>
                  <a:pt x="123" y="656"/>
                </a:lnTo>
                <a:lnTo>
                  <a:pt x="121" y="656"/>
                </a:lnTo>
                <a:lnTo>
                  <a:pt x="121" y="658"/>
                </a:lnTo>
                <a:lnTo>
                  <a:pt x="118" y="661"/>
                </a:lnTo>
                <a:lnTo>
                  <a:pt x="116" y="663"/>
                </a:lnTo>
                <a:lnTo>
                  <a:pt x="116" y="665"/>
                </a:lnTo>
                <a:lnTo>
                  <a:pt x="113" y="665"/>
                </a:lnTo>
                <a:lnTo>
                  <a:pt x="113" y="668"/>
                </a:lnTo>
                <a:lnTo>
                  <a:pt x="116" y="670"/>
                </a:lnTo>
                <a:lnTo>
                  <a:pt x="121" y="670"/>
                </a:lnTo>
                <a:lnTo>
                  <a:pt x="118" y="668"/>
                </a:lnTo>
                <a:lnTo>
                  <a:pt x="121" y="665"/>
                </a:lnTo>
                <a:lnTo>
                  <a:pt x="121" y="663"/>
                </a:lnTo>
                <a:lnTo>
                  <a:pt x="123" y="663"/>
                </a:lnTo>
                <a:lnTo>
                  <a:pt x="123" y="661"/>
                </a:lnTo>
                <a:lnTo>
                  <a:pt x="125" y="658"/>
                </a:lnTo>
                <a:lnTo>
                  <a:pt x="128" y="656"/>
                </a:lnTo>
                <a:lnTo>
                  <a:pt x="128" y="654"/>
                </a:lnTo>
                <a:lnTo>
                  <a:pt x="130" y="654"/>
                </a:lnTo>
                <a:lnTo>
                  <a:pt x="123" y="654"/>
                </a:lnTo>
                <a:lnTo>
                  <a:pt x="123" y="654"/>
                </a:lnTo>
                <a:close/>
              </a:path>
              <a:path w="1955" h="717">
                <a:moveTo>
                  <a:pt x="94" y="644"/>
                </a:moveTo>
                <a:lnTo>
                  <a:pt x="94" y="694"/>
                </a:lnTo>
                <a:lnTo>
                  <a:pt x="87" y="697"/>
                </a:lnTo>
                <a:lnTo>
                  <a:pt x="97" y="697"/>
                </a:lnTo>
                <a:lnTo>
                  <a:pt x="99" y="694"/>
                </a:lnTo>
                <a:lnTo>
                  <a:pt x="101" y="694"/>
                </a:lnTo>
                <a:lnTo>
                  <a:pt x="104" y="692"/>
                </a:lnTo>
                <a:lnTo>
                  <a:pt x="97" y="692"/>
                </a:lnTo>
                <a:lnTo>
                  <a:pt x="97" y="665"/>
                </a:lnTo>
                <a:lnTo>
                  <a:pt x="109" y="665"/>
                </a:lnTo>
                <a:lnTo>
                  <a:pt x="97" y="663"/>
                </a:lnTo>
                <a:lnTo>
                  <a:pt x="97" y="644"/>
                </a:lnTo>
                <a:lnTo>
                  <a:pt x="101" y="644"/>
                </a:lnTo>
                <a:lnTo>
                  <a:pt x="94" y="644"/>
                </a:lnTo>
                <a:lnTo>
                  <a:pt x="94" y="644"/>
                </a:lnTo>
                <a:close/>
              </a:path>
              <a:path w="1955" h="717">
                <a:moveTo>
                  <a:pt x="106" y="644"/>
                </a:moveTo>
                <a:lnTo>
                  <a:pt x="94" y="644"/>
                </a:lnTo>
                <a:lnTo>
                  <a:pt x="101" y="644"/>
                </a:lnTo>
                <a:lnTo>
                  <a:pt x="101" y="649"/>
                </a:lnTo>
                <a:lnTo>
                  <a:pt x="106" y="646"/>
                </a:lnTo>
                <a:lnTo>
                  <a:pt x="106" y="644"/>
                </a:lnTo>
                <a:lnTo>
                  <a:pt x="106" y="644"/>
                </a:lnTo>
                <a:close/>
              </a:path>
              <a:path w="1955" h="717">
                <a:moveTo>
                  <a:pt x="116" y="627"/>
                </a:moveTo>
                <a:lnTo>
                  <a:pt x="116" y="630"/>
                </a:lnTo>
                <a:lnTo>
                  <a:pt x="113" y="632"/>
                </a:lnTo>
                <a:lnTo>
                  <a:pt x="113" y="637"/>
                </a:lnTo>
                <a:lnTo>
                  <a:pt x="111" y="639"/>
                </a:lnTo>
                <a:lnTo>
                  <a:pt x="111" y="646"/>
                </a:lnTo>
                <a:lnTo>
                  <a:pt x="109" y="649"/>
                </a:lnTo>
                <a:lnTo>
                  <a:pt x="109" y="651"/>
                </a:lnTo>
                <a:lnTo>
                  <a:pt x="111" y="649"/>
                </a:lnTo>
                <a:lnTo>
                  <a:pt x="111" y="644"/>
                </a:lnTo>
                <a:lnTo>
                  <a:pt x="113" y="644"/>
                </a:lnTo>
                <a:lnTo>
                  <a:pt x="113" y="641"/>
                </a:lnTo>
                <a:lnTo>
                  <a:pt x="116" y="639"/>
                </a:lnTo>
                <a:lnTo>
                  <a:pt x="116" y="634"/>
                </a:lnTo>
                <a:lnTo>
                  <a:pt x="118" y="632"/>
                </a:lnTo>
                <a:lnTo>
                  <a:pt x="118" y="627"/>
                </a:lnTo>
                <a:lnTo>
                  <a:pt x="116" y="627"/>
                </a:lnTo>
                <a:lnTo>
                  <a:pt x="116" y="627"/>
                </a:lnTo>
                <a:close/>
              </a:path>
              <a:path w="1955" h="717">
                <a:moveTo>
                  <a:pt x="118" y="620"/>
                </a:moveTo>
                <a:lnTo>
                  <a:pt x="116" y="622"/>
                </a:lnTo>
                <a:lnTo>
                  <a:pt x="116" y="627"/>
                </a:lnTo>
                <a:lnTo>
                  <a:pt x="118" y="627"/>
                </a:lnTo>
                <a:lnTo>
                  <a:pt x="121" y="630"/>
                </a:lnTo>
                <a:lnTo>
                  <a:pt x="121" y="637"/>
                </a:lnTo>
                <a:lnTo>
                  <a:pt x="123" y="639"/>
                </a:lnTo>
                <a:lnTo>
                  <a:pt x="123" y="641"/>
                </a:lnTo>
                <a:lnTo>
                  <a:pt x="125" y="644"/>
                </a:lnTo>
                <a:lnTo>
                  <a:pt x="125" y="651"/>
                </a:lnTo>
                <a:lnTo>
                  <a:pt x="123" y="654"/>
                </a:lnTo>
                <a:lnTo>
                  <a:pt x="130" y="654"/>
                </a:lnTo>
                <a:lnTo>
                  <a:pt x="133" y="656"/>
                </a:lnTo>
                <a:lnTo>
                  <a:pt x="133" y="658"/>
                </a:lnTo>
                <a:lnTo>
                  <a:pt x="135" y="658"/>
                </a:lnTo>
                <a:lnTo>
                  <a:pt x="135" y="661"/>
                </a:lnTo>
                <a:lnTo>
                  <a:pt x="137" y="663"/>
                </a:lnTo>
                <a:lnTo>
                  <a:pt x="140" y="665"/>
                </a:lnTo>
                <a:lnTo>
                  <a:pt x="142" y="668"/>
                </a:lnTo>
                <a:lnTo>
                  <a:pt x="145" y="670"/>
                </a:lnTo>
                <a:lnTo>
                  <a:pt x="147" y="670"/>
                </a:lnTo>
                <a:lnTo>
                  <a:pt x="147" y="668"/>
                </a:lnTo>
                <a:lnTo>
                  <a:pt x="150" y="668"/>
                </a:lnTo>
                <a:lnTo>
                  <a:pt x="150" y="665"/>
                </a:lnTo>
                <a:lnTo>
                  <a:pt x="152" y="665"/>
                </a:lnTo>
                <a:lnTo>
                  <a:pt x="152" y="663"/>
                </a:lnTo>
                <a:lnTo>
                  <a:pt x="150" y="663"/>
                </a:lnTo>
                <a:lnTo>
                  <a:pt x="147" y="661"/>
                </a:lnTo>
                <a:lnTo>
                  <a:pt x="145" y="661"/>
                </a:lnTo>
                <a:lnTo>
                  <a:pt x="142" y="658"/>
                </a:lnTo>
                <a:lnTo>
                  <a:pt x="140" y="658"/>
                </a:lnTo>
                <a:lnTo>
                  <a:pt x="140" y="656"/>
                </a:lnTo>
                <a:lnTo>
                  <a:pt x="137" y="656"/>
                </a:lnTo>
                <a:lnTo>
                  <a:pt x="137" y="654"/>
                </a:lnTo>
                <a:lnTo>
                  <a:pt x="135" y="654"/>
                </a:lnTo>
                <a:lnTo>
                  <a:pt x="135" y="651"/>
                </a:lnTo>
                <a:lnTo>
                  <a:pt x="133" y="651"/>
                </a:lnTo>
                <a:lnTo>
                  <a:pt x="133" y="649"/>
                </a:lnTo>
                <a:lnTo>
                  <a:pt x="133" y="646"/>
                </a:lnTo>
                <a:lnTo>
                  <a:pt x="128" y="644"/>
                </a:lnTo>
                <a:lnTo>
                  <a:pt x="128" y="641"/>
                </a:lnTo>
                <a:lnTo>
                  <a:pt x="125" y="639"/>
                </a:lnTo>
                <a:lnTo>
                  <a:pt x="125" y="637"/>
                </a:lnTo>
                <a:lnTo>
                  <a:pt x="123" y="637"/>
                </a:lnTo>
                <a:lnTo>
                  <a:pt x="123" y="632"/>
                </a:lnTo>
                <a:lnTo>
                  <a:pt x="121" y="630"/>
                </a:lnTo>
                <a:lnTo>
                  <a:pt x="121" y="622"/>
                </a:lnTo>
                <a:lnTo>
                  <a:pt x="137" y="622"/>
                </a:lnTo>
                <a:lnTo>
                  <a:pt x="118" y="620"/>
                </a:lnTo>
                <a:lnTo>
                  <a:pt x="118" y="620"/>
                </a:lnTo>
                <a:close/>
              </a:path>
              <a:path w="1955" h="717">
                <a:moveTo>
                  <a:pt x="85" y="615"/>
                </a:moveTo>
                <a:lnTo>
                  <a:pt x="85" y="651"/>
                </a:lnTo>
                <a:lnTo>
                  <a:pt x="87" y="649"/>
                </a:lnTo>
                <a:lnTo>
                  <a:pt x="87" y="644"/>
                </a:lnTo>
                <a:lnTo>
                  <a:pt x="94" y="644"/>
                </a:lnTo>
                <a:lnTo>
                  <a:pt x="106" y="644"/>
                </a:lnTo>
                <a:lnTo>
                  <a:pt x="106" y="641"/>
                </a:lnTo>
                <a:lnTo>
                  <a:pt x="87" y="641"/>
                </a:lnTo>
                <a:lnTo>
                  <a:pt x="87" y="618"/>
                </a:lnTo>
                <a:lnTo>
                  <a:pt x="101" y="618"/>
                </a:lnTo>
                <a:lnTo>
                  <a:pt x="85" y="615"/>
                </a:lnTo>
                <a:lnTo>
                  <a:pt x="85" y="615"/>
                </a:lnTo>
                <a:close/>
              </a:path>
              <a:path w="1955" h="717">
                <a:moveTo>
                  <a:pt x="140" y="613"/>
                </a:moveTo>
                <a:lnTo>
                  <a:pt x="137" y="618"/>
                </a:lnTo>
                <a:lnTo>
                  <a:pt x="123" y="618"/>
                </a:lnTo>
                <a:lnTo>
                  <a:pt x="145" y="620"/>
                </a:lnTo>
                <a:lnTo>
                  <a:pt x="140" y="613"/>
                </a:lnTo>
                <a:lnTo>
                  <a:pt x="140" y="613"/>
                </a:lnTo>
                <a:close/>
              </a:path>
              <a:path w="1955" h="717">
                <a:moveTo>
                  <a:pt x="85" y="610"/>
                </a:moveTo>
                <a:lnTo>
                  <a:pt x="85" y="615"/>
                </a:lnTo>
                <a:lnTo>
                  <a:pt x="101" y="618"/>
                </a:lnTo>
                <a:lnTo>
                  <a:pt x="101" y="641"/>
                </a:lnTo>
                <a:lnTo>
                  <a:pt x="87" y="641"/>
                </a:lnTo>
                <a:lnTo>
                  <a:pt x="106" y="641"/>
                </a:lnTo>
                <a:lnTo>
                  <a:pt x="106" y="639"/>
                </a:lnTo>
                <a:lnTo>
                  <a:pt x="106" y="618"/>
                </a:lnTo>
                <a:lnTo>
                  <a:pt x="109" y="615"/>
                </a:lnTo>
                <a:lnTo>
                  <a:pt x="87" y="613"/>
                </a:lnTo>
                <a:lnTo>
                  <a:pt x="85" y="610"/>
                </a:lnTo>
                <a:lnTo>
                  <a:pt x="85" y="610"/>
                </a:lnTo>
                <a:close/>
              </a:path>
              <a:path w="1955" h="717">
                <a:moveTo>
                  <a:pt x="104" y="610"/>
                </a:moveTo>
                <a:lnTo>
                  <a:pt x="101" y="613"/>
                </a:lnTo>
                <a:lnTo>
                  <a:pt x="87" y="613"/>
                </a:lnTo>
                <a:lnTo>
                  <a:pt x="109" y="615"/>
                </a:lnTo>
                <a:lnTo>
                  <a:pt x="104" y="610"/>
                </a:lnTo>
                <a:lnTo>
                  <a:pt x="104" y="610"/>
                </a:lnTo>
                <a:close/>
              </a:path>
              <a:path w="1955" h="717">
                <a:moveTo>
                  <a:pt x="121" y="603"/>
                </a:moveTo>
                <a:lnTo>
                  <a:pt x="121" y="610"/>
                </a:lnTo>
                <a:lnTo>
                  <a:pt x="118" y="610"/>
                </a:lnTo>
                <a:lnTo>
                  <a:pt x="118" y="620"/>
                </a:lnTo>
                <a:lnTo>
                  <a:pt x="137" y="622"/>
                </a:lnTo>
                <a:lnTo>
                  <a:pt x="137" y="625"/>
                </a:lnTo>
                <a:lnTo>
                  <a:pt x="135" y="627"/>
                </a:lnTo>
                <a:lnTo>
                  <a:pt x="135" y="632"/>
                </a:lnTo>
                <a:lnTo>
                  <a:pt x="133" y="634"/>
                </a:lnTo>
                <a:lnTo>
                  <a:pt x="133" y="637"/>
                </a:lnTo>
                <a:lnTo>
                  <a:pt x="130" y="639"/>
                </a:lnTo>
                <a:lnTo>
                  <a:pt x="130" y="644"/>
                </a:lnTo>
                <a:lnTo>
                  <a:pt x="128" y="644"/>
                </a:lnTo>
                <a:lnTo>
                  <a:pt x="133" y="646"/>
                </a:lnTo>
                <a:lnTo>
                  <a:pt x="133" y="644"/>
                </a:lnTo>
                <a:lnTo>
                  <a:pt x="135" y="641"/>
                </a:lnTo>
                <a:lnTo>
                  <a:pt x="135" y="639"/>
                </a:lnTo>
                <a:lnTo>
                  <a:pt x="137" y="639"/>
                </a:lnTo>
                <a:lnTo>
                  <a:pt x="137" y="634"/>
                </a:lnTo>
                <a:lnTo>
                  <a:pt x="140" y="632"/>
                </a:lnTo>
                <a:lnTo>
                  <a:pt x="140" y="627"/>
                </a:lnTo>
                <a:lnTo>
                  <a:pt x="142" y="625"/>
                </a:lnTo>
                <a:lnTo>
                  <a:pt x="142" y="622"/>
                </a:lnTo>
                <a:lnTo>
                  <a:pt x="145" y="620"/>
                </a:lnTo>
                <a:lnTo>
                  <a:pt x="123" y="618"/>
                </a:lnTo>
                <a:lnTo>
                  <a:pt x="123" y="613"/>
                </a:lnTo>
                <a:lnTo>
                  <a:pt x="125" y="610"/>
                </a:lnTo>
                <a:lnTo>
                  <a:pt x="128" y="608"/>
                </a:lnTo>
                <a:lnTo>
                  <a:pt x="121" y="603"/>
                </a:lnTo>
                <a:lnTo>
                  <a:pt x="121" y="603"/>
                </a:lnTo>
                <a:close/>
              </a:path>
              <a:path w="1955" h="717">
                <a:moveTo>
                  <a:pt x="193" y="701"/>
                </a:moveTo>
                <a:lnTo>
                  <a:pt x="193" y="704"/>
                </a:lnTo>
                <a:lnTo>
                  <a:pt x="205" y="701"/>
                </a:lnTo>
                <a:lnTo>
                  <a:pt x="193" y="701"/>
                </a:lnTo>
                <a:lnTo>
                  <a:pt x="193" y="701"/>
                </a:lnTo>
                <a:close/>
              </a:path>
              <a:path w="1955" h="717">
                <a:moveTo>
                  <a:pt x="171" y="656"/>
                </a:moveTo>
                <a:lnTo>
                  <a:pt x="169" y="658"/>
                </a:lnTo>
                <a:lnTo>
                  <a:pt x="166" y="661"/>
                </a:lnTo>
                <a:lnTo>
                  <a:pt x="166" y="663"/>
                </a:lnTo>
                <a:lnTo>
                  <a:pt x="164" y="665"/>
                </a:lnTo>
                <a:lnTo>
                  <a:pt x="161" y="668"/>
                </a:lnTo>
                <a:lnTo>
                  <a:pt x="161" y="673"/>
                </a:lnTo>
                <a:lnTo>
                  <a:pt x="159" y="673"/>
                </a:lnTo>
                <a:lnTo>
                  <a:pt x="159" y="675"/>
                </a:lnTo>
                <a:lnTo>
                  <a:pt x="161" y="675"/>
                </a:lnTo>
                <a:lnTo>
                  <a:pt x="161" y="673"/>
                </a:lnTo>
                <a:lnTo>
                  <a:pt x="164" y="670"/>
                </a:lnTo>
                <a:lnTo>
                  <a:pt x="166" y="668"/>
                </a:lnTo>
                <a:lnTo>
                  <a:pt x="169" y="665"/>
                </a:lnTo>
                <a:lnTo>
                  <a:pt x="169" y="663"/>
                </a:lnTo>
                <a:lnTo>
                  <a:pt x="171" y="661"/>
                </a:lnTo>
                <a:lnTo>
                  <a:pt x="173" y="658"/>
                </a:lnTo>
                <a:lnTo>
                  <a:pt x="173" y="656"/>
                </a:lnTo>
                <a:lnTo>
                  <a:pt x="171" y="656"/>
                </a:lnTo>
                <a:lnTo>
                  <a:pt x="171" y="656"/>
                </a:lnTo>
                <a:close/>
              </a:path>
              <a:path w="1955" h="717">
                <a:moveTo>
                  <a:pt x="212" y="646"/>
                </a:moveTo>
                <a:lnTo>
                  <a:pt x="207" y="646"/>
                </a:lnTo>
                <a:lnTo>
                  <a:pt x="207" y="697"/>
                </a:lnTo>
                <a:lnTo>
                  <a:pt x="207" y="699"/>
                </a:lnTo>
                <a:lnTo>
                  <a:pt x="205" y="701"/>
                </a:lnTo>
                <a:lnTo>
                  <a:pt x="193" y="704"/>
                </a:lnTo>
                <a:lnTo>
                  <a:pt x="195" y="704"/>
                </a:lnTo>
                <a:lnTo>
                  <a:pt x="197" y="706"/>
                </a:lnTo>
                <a:lnTo>
                  <a:pt x="200" y="706"/>
                </a:lnTo>
                <a:lnTo>
                  <a:pt x="202" y="709"/>
                </a:lnTo>
                <a:lnTo>
                  <a:pt x="202" y="711"/>
                </a:lnTo>
                <a:lnTo>
                  <a:pt x="205" y="714"/>
                </a:lnTo>
                <a:lnTo>
                  <a:pt x="207" y="714"/>
                </a:lnTo>
                <a:lnTo>
                  <a:pt x="207" y="711"/>
                </a:lnTo>
                <a:lnTo>
                  <a:pt x="210" y="711"/>
                </a:lnTo>
                <a:lnTo>
                  <a:pt x="210" y="709"/>
                </a:lnTo>
                <a:lnTo>
                  <a:pt x="212" y="706"/>
                </a:lnTo>
                <a:lnTo>
                  <a:pt x="212" y="701"/>
                </a:lnTo>
                <a:lnTo>
                  <a:pt x="212" y="699"/>
                </a:lnTo>
                <a:lnTo>
                  <a:pt x="212" y="646"/>
                </a:lnTo>
                <a:lnTo>
                  <a:pt x="212" y="646"/>
                </a:lnTo>
                <a:close/>
              </a:path>
              <a:path w="1955" h="717">
                <a:moveTo>
                  <a:pt x="226" y="637"/>
                </a:moveTo>
                <a:lnTo>
                  <a:pt x="221" y="644"/>
                </a:lnTo>
                <a:lnTo>
                  <a:pt x="185" y="644"/>
                </a:lnTo>
                <a:lnTo>
                  <a:pt x="188" y="649"/>
                </a:lnTo>
                <a:lnTo>
                  <a:pt x="190" y="649"/>
                </a:lnTo>
                <a:lnTo>
                  <a:pt x="193" y="646"/>
                </a:lnTo>
                <a:lnTo>
                  <a:pt x="231" y="646"/>
                </a:lnTo>
                <a:lnTo>
                  <a:pt x="226" y="637"/>
                </a:lnTo>
                <a:lnTo>
                  <a:pt x="226" y="637"/>
                </a:lnTo>
                <a:close/>
              </a:path>
              <a:path w="1955" h="717">
                <a:moveTo>
                  <a:pt x="181" y="627"/>
                </a:moveTo>
                <a:lnTo>
                  <a:pt x="181" y="632"/>
                </a:lnTo>
                <a:lnTo>
                  <a:pt x="178" y="634"/>
                </a:lnTo>
                <a:lnTo>
                  <a:pt x="178" y="637"/>
                </a:lnTo>
                <a:lnTo>
                  <a:pt x="176" y="639"/>
                </a:lnTo>
                <a:lnTo>
                  <a:pt x="176" y="644"/>
                </a:lnTo>
                <a:lnTo>
                  <a:pt x="173" y="646"/>
                </a:lnTo>
                <a:lnTo>
                  <a:pt x="173" y="649"/>
                </a:lnTo>
                <a:lnTo>
                  <a:pt x="171" y="651"/>
                </a:lnTo>
                <a:lnTo>
                  <a:pt x="171" y="656"/>
                </a:lnTo>
                <a:lnTo>
                  <a:pt x="173" y="656"/>
                </a:lnTo>
                <a:lnTo>
                  <a:pt x="173" y="687"/>
                </a:lnTo>
                <a:lnTo>
                  <a:pt x="173" y="690"/>
                </a:lnTo>
                <a:lnTo>
                  <a:pt x="173" y="716"/>
                </a:lnTo>
                <a:lnTo>
                  <a:pt x="178" y="711"/>
                </a:lnTo>
                <a:lnTo>
                  <a:pt x="178" y="658"/>
                </a:lnTo>
                <a:lnTo>
                  <a:pt x="181" y="656"/>
                </a:lnTo>
                <a:lnTo>
                  <a:pt x="176" y="651"/>
                </a:lnTo>
                <a:lnTo>
                  <a:pt x="178" y="651"/>
                </a:lnTo>
                <a:lnTo>
                  <a:pt x="178" y="649"/>
                </a:lnTo>
                <a:lnTo>
                  <a:pt x="178" y="646"/>
                </a:lnTo>
                <a:lnTo>
                  <a:pt x="181" y="646"/>
                </a:lnTo>
                <a:lnTo>
                  <a:pt x="181" y="641"/>
                </a:lnTo>
                <a:lnTo>
                  <a:pt x="183" y="639"/>
                </a:lnTo>
                <a:lnTo>
                  <a:pt x="183" y="637"/>
                </a:lnTo>
                <a:lnTo>
                  <a:pt x="185" y="634"/>
                </a:lnTo>
                <a:lnTo>
                  <a:pt x="181" y="627"/>
                </a:lnTo>
                <a:lnTo>
                  <a:pt x="181" y="627"/>
                </a:lnTo>
                <a:close/>
              </a:path>
              <a:path w="1955" h="717">
                <a:moveTo>
                  <a:pt x="221" y="608"/>
                </a:moveTo>
                <a:lnTo>
                  <a:pt x="217" y="615"/>
                </a:lnTo>
                <a:lnTo>
                  <a:pt x="190" y="615"/>
                </a:lnTo>
                <a:lnTo>
                  <a:pt x="193" y="620"/>
                </a:lnTo>
                <a:lnTo>
                  <a:pt x="195" y="620"/>
                </a:lnTo>
                <a:lnTo>
                  <a:pt x="195" y="618"/>
                </a:lnTo>
                <a:lnTo>
                  <a:pt x="226" y="618"/>
                </a:lnTo>
                <a:lnTo>
                  <a:pt x="221" y="608"/>
                </a:lnTo>
                <a:lnTo>
                  <a:pt x="221" y="608"/>
                </a:lnTo>
                <a:close/>
              </a:path>
              <a:path w="1955" h="717">
                <a:moveTo>
                  <a:pt x="178" y="603"/>
                </a:moveTo>
                <a:lnTo>
                  <a:pt x="176" y="605"/>
                </a:lnTo>
                <a:lnTo>
                  <a:pt x="176" y="613"/>
                </a:lnTo>
                <a:lnTo>
                  <a:pt x="173" y="615"/>
                </a:lnTo>
                <a:lnTo>
                  <a:pt x="173" y="618"/>
                </a:lnTo>
                <a:lnTo>
                  <a:pt x="171" y="620"/>
                </a:lnTo>
                <a:lnTo>
                  <a:pt x="171" y="622"/>
                </a:lnTo>
                <a:lnTo>
                  <a:pt x="169" y="625"/>
                </a:lnTo>
                <a:lnTo>
                  <a:pt x="169" y="627"/>
                </a:lnTo>
                <a:lnTo>
                  <a:pt x="166" y="630"/>
                </a:lnTo>
                <a:lnTo>
                  <a:pt x="166" y="632"/>
                </a:lnTo>
                <a:lnTo>
                  <a:pt x="164" y="634"/>
                </a:lnTo>
                <a:lnTo>
                  <a:pt x="164" y="637"/>
                </a:lnTo>
                <a:lnTo>
                  <a:pt x="161" y="637"/>
                </a:lnTo>
                <a:lnTo>
                  <a:pt x="161" y="639"/>
                </a:lnTo>
                <a:lnTo>
                  <a:pt x="164" y="639"/>
                </a:lnTo>
                <a:lnTo>
                  <a:pt x="164" y="637"/>
                </a:lnTo>
                <a:lnTo>
                  <a:pt x="166" y="634"/>
                </a:lnTo>
                <a:lnTo>
                  <a:pt x="169" y="632"/>
                </a:lnTo>
                <a:lnTo>
                  <a:pt x="169" y="630"/>
                </a:lnTo>
                <a:lnTo>
                  <a:pt x="171" y="630"/>
                </a:lnTo>
                <a:lnTo>
                  <a:pt x="171" y="627"/>
                </a:lnTo>
                <a:lnTo>
                  <a:pt x="173" y="625"/>
                </a:lnTo>
                <a:lnTo>
                  <a:pt x="173" y="622"/>
                </a:lnTo>
                <a:lnTo>
                  <a:pt x="176" y="622"/>
                </a:lnTo>
                <a:lnTo>
                  <a:pt x="176" y="620"/>
                </a:lnTo>
                <a:lnTo>
                  <a:pt x="178" y="618"/>
                </a:lnTo>
                <a:lnTo>
                  <a:pt x="178" y="615"/>
                </a:lnTo>
                <a:lnTo>
                  <a:pt x="181" y="613"/>
                </a:lnTo>
                <a:lnTo>
                  <a:pt x="181" y="610"/>
                </a:lnTo>
                <a:lnTo>
                  <a:pt x="183" y="610"/>
                </a:lnTo>
                <a:lnTo>
                  <a:pt x="178" y="603"/>
                </a:lnTo>
                <a:lnTo>
                  <a:pt x="178" y="603"/>
                </a:lnTo>
                <a:close/>
              </a:path>
              <a:path w="1955" h="717">
                <a:moveTo>
                  <a:pt x="305" y="694"/>
                </a:moveTo>
                <a:lnTo>
                  <a:pt x="301" y="704"/>
                </a:lnTo>
                <a:lnTo>
                  <a:pt x="238" y="704"/>
                </a:lnTo>
                <a:lnTo>
                  <a:pt x="241" y="706"/>
                </a:lnTo>
                <a:lnTo>
                  <a:pt x="313" y="706"/>
                </a:lnTo>
                <a:lnTo>
                  <a:pt x="305" y="694"/>
                </a:lnTo>
                <a:lnTo>
                  <a:pt x="305" y="694"/>
                </a:lnTo>
                <a:close/>
              </a:path>
              <a:path w="1955" h="717">
                <a:moveTo>
                  <a:pt x="243" y="632"/>
                </a:moveTo>
                <a:lnTo>
                  <a:pt x="243" y="637"/>
                </a:lnTo>
                <a:lnTo>
                  <a:pt x="245" y="639"/>
                </a:lnTo>
                <a:lnTo>
                  <a:pt x="245" y="646"/>
                </a:lnTo>
                <a:lnTo>
                  <a:pt x="248" y="649"/>
                </a:lnTo>
                <a:lnTo>
                  <a:pt x="248" y="654"/>
                </a:lnTo>
                <a:lnTo>
                  <a:pt x="250" y="656"/>
                </a:lnTo>
                <a:lnTo>
                  <a:pt x="250" y="665"/>
                </a:lnTo>
                <a:lnTo>
                  <a:pt x="253" y="665"/>
                </a:lnTo>
                <a:lnTo>
                  <a:pt x="253" y="680"/>
                </a:lnTo>
                <a:lnTo>
                  <a:pt x="255" y="682"/>
                </a:lnTo>
                <a:lnTo>
                  <a:pt x="255" y="682"/>
                </a:lnTo>
                <a:lnTo>
                  <a:pt x="257" y="682"/>
                </a:lnTo>
                <a:lnTo>
                  <a:pt x="257" y="680"/>
                </a:lnTo>
                <a:lnTo>
                  <a:pt x="257" y="678"/>
                </a:lnTo>
                <a:lnTo>
                  <a:pt x="260" y="678"/>
                </a:lnTo>
                <a:lnTo>
                  <a:pt x="260" y="668"/>
                </a:lnTo>
                <a:lnTo>
                  <a:pt x="257" y="668"/>
                </a:lnTo>
                <a:lnTo>
                  <a:pt x="257" y="661"/>
                </a:lnTo>
                <a:lnTo>
                  <a:pt x="255" y="658"/>
                </a:lnTo>
                <a:lnTo>
                  <a:pt x="255" y="656"/>
                </a:lnTo>
                <a:lnTo>
                  <a:pt x="253" y="654"/>
                </a:lnTo>
                <a:lnTo>
                  <a:pt x="253" y="651"/>
                </a:lnTo>
                <a:lnTo>
                  <a:pt x="250" y="649"/>
                </a:lnTo>
                <a:lnTo>
                  <a:pt x="250" y="644"/>
                </a:lnTo>
                <a:lnTo>
                  <a:pt x="248" y="641"/>
                </a:lnTo>
                <a:lnTo>
                  <a:pt x="245" y="637"/>
                </a:lnTo>
                <a:lnTo>
                  <a:pt x="245" y="634"/>
                </a:lnTo>
                <a:lnTo>
                  <a:pt x="243" y="632"/>
                </a:lnTo>
                <a:lnTo>
                  <a:pt x="243" y="632"/>
                </a:lnTo>
                <a:close/>
              </a:path>
              <a:path w="1955" h="717">
                <a:moveTo>
                  <a:pt x="303" y="630"/>
                </a:moveTo>
                <a:lnTo>
                  <a:pt x="303" y="632"/>
                </a:lnTo>
                <a:lnTo>
                  <a:pt x="301" y="634"/>
                </a:lnTo>
                <a:lnTo>
                  <a:pt x="301" y="644"/>
                </a:lnTo>
                <a:lnTo>
                  <a:pt x="298" y="644"/>
                </a:lnTo>
                <a:lnTo>
                  <a:pt x="298" y="651"/>
                </a:lnTo>
                <a:lnTo>
                  <a:pt x="296" y="654"/>
                </a:lnTo>
                <a:lnTo>
                  <a:pt x="296" y="658"/>
                </a:lnTo>
                <a:lnTo>
                  <a:pt x="293" y="661"/>
                </a:lnTo>
                <a:lnTo>
                  <a:pt x="293" y="668"/>
                </a:lnTo>
                <a:lnTo>
                  <a:pt x="291" y="670"/>
                </a:lnTo>
                <a:lnTo>
                  <a:pt x="291" y="673"/>
                </a:lnTo>
                <a:lnTo>
                  <a:pt x="289" y="675"/>
                </a:lnTo>
                <a:lnTo>
                  <a:pt x="289" y="678"/>
                </a:lnTo>
                <a:lnTo>
                  <a:pt x="286" y="680"/>
                </a:lnTo>
                <a:lnTo>
                  <a:pt x="286" y="682"/>
                </a:lnTo>
                <a:lnTo>
                  <a:pt x="289" y="682"/>
                </a:lnTo>
                <a:lnTo>
                  <a:pt x="291" y="680"/>
                </a:lnTo>
                <a:lnTo>
                  <a:pt x="291" y="678"/>
                </a:lnTo>
                <a:lnTo>
                  <a:pt x="293" y="675"/>
                </a:lnTo>
                <a:lnTo>
                  <a:pt x="293" y="670"/>
                </a:lnTo>
                <a:lnTo>
                  <a:pt x="296" y="670"/>
                </a:lnTo>
                <a:lnTo>
                  <a:pt x="296" y="665"/>
                </a:lnTo>
                <a:lnTo>
                  <a:pt x="298" y="663"/>
                </a:lnTo>
                <a:lnTo>
                  <a:pt x="298" y="661"/>
                </a:lnTo>
                <a:lnTo>
                  <a:pt x="301" y="658"/>
                </a:lnTo>
                <a:lnTo>
                  <a:pt x="301" y="654"/>
                </a:lnTo>
                <a:lnTo>
                  <a:pt x="303" y="651"/>
                </a:lnTo>
                <a:lnTo>
                  <a:pt x="303" y="649"/>
                </a:lnTo>
                <a:lnTo>
                  <a:pt x="305" y="646"/>
                </a:lnTo>
                <a:lnTo>
                  <a:pt x="305" y="639"/>
                </a:lnTo>
                <a:lnTo>
                  <a:pt x="310" y="637"/>
                </a:lnTo>
                <a:lnTo>
                  <a:pt x="303" y="630"/>
                </a:lnTo>
                <a:lnTo>
                  <a:pt x="303" y="630"/>
                </a:lnTo>
                <a:close/>
              </a:path>
              <a:path w="1955" h="717">
                <a:moveTo>
                  <a:pt x="281" y="605"/>
                </a:moveTo>
                <a:lnTo>
                  <a:pt x="281" y="704"/>
                </a:lnTo>
                <a:lnTo>
                  <a:pt x="270" y="704"/>
                </a:lnTo>
                <a:lnTo>
                  <a:pt x="265" y="704"/>
                </a:lnTo>
                <a:lnTo>
                  <a:pt x="286" y="704"/>
                </a:lnTo>
                <a:lnTo>
                  <a:pt x="286" y="687"/>
                </a:lnTo>
                <a:lnTo>
                  <a:pt x="289" y="685"/>
                </a:lnTo>
                <a:lnTo>
                  <a:pt x="289" y="682"/>
                </a:lnTo>
                <a:lnTo>
                  <a:pt x="286" y="682"/>
                </a:lnTo>
                <a:lnTo>
                  <a:pt x="286" y="613"/>
                </a:lnTo>
                <a:lnTo>
                  <a:pt x="289" y="610"/>
                </a:lnTo>
                <a:lnTo>
                  <a:pt x="281" y="605"/>
                </a:lnTo>
                <a:lnTo>
                  <a:pt x="281" y="605"/>
                </a:lnTo>
                <a:close/>
              </a:path>
              <a:path w="1955" h="717">
                <a:moveTo>
                  <a:pt x="265" y="605"/>
                </a:moveTo>
                <a:lnTo>
                  <a:pt x="265" y="704"/>
                </a:lnTo>
                <a:lnTo>
                  <a:pt x="270" y="704"/>
                </a:lnTo>
                <a:lnTo>
                  <a:pt x="270" y="615"/>
                </a:lnTo>
                <a:lnTo>
                  <a:pt x="272" y="610"/>
                </a:lnTo>
                <a:lnTo>
                  <a:pt x="265" y="605"/>
                </a:lnTo>
                <a:lnTo>
                  <a:pt x="265" y="605"/>
                </a:lnTo>
                <a:close/>
              </a:path>
              <a:path w="1955" h="717">
                <a:moveTo>
                  <a:pt x="382" y="610"/>
                </a:moveTo>
                <a:lnTo>
                  <a:pt x="380" y="613"/>
                </a:lnTo>
                <a:lnTo>
                  <a:pt x="380" y="615"/>
                </a:lnTo>
                <a:lnTo>
                  <a:pt x="377" y="618"/>
                </a:lnTo>
                <a:lnTo>
                  <a:pt x="375" y="618"/>
                </a:lnTo>
                <a:lnTo>
                  <a:pt x="375" y="620"/>
                </a:lnTo>
                <a:lnTo>
                  <a:pt x="373" y="622"/>
                </a:lnTo>
                <a:lnTo>
                  <a:pt x="373" y="625"/>
                </a:lnTo>
                <a:lnTo>
                  <a:pt x="370" y="625"/>
                </a:lnTo>
                <a:lnTo>
                  <a:pt x="370" y="627"/>
                </a:lnTo>
                <a:lnTo>
                  <a:pt x="368" y="630"/>
                </a:lnTo>
                <a:lnTo>
                  <a:pt x="368" y="632"/>
                </a:lnTo>
                <a:lnTo>
                  <a:pt x="365" y="634"/>
                </a:lnTo>
                <a:lnTo>
                  <a:pt x="365" y="639"/>
                </a:lnTo>
                <a:lnTo>
                  <a:pt x="363" y="641"/>
                </a:lnTo>
                <a:lnTo>
                  <a:pt x="363" y="654"/>
                </a:lnTo>
                <a:lnTo>
                  <a:pt x="361" y="656"/>
                </a:lnTo>
                <a:lnTo>
                  <a:pt x="361" y="658"/>
                </a:lnTo>
                <a:lnTo>
                  <a:pt x="361" y="661"/>
                </a:lnTo>
                <a:lnTo>
                  <a:pt x="363" y="663"/>
                </a:lnTo>
                <a:lnTo>
                  <a:pt x="363" y="678"/>
                </a:lnTo>
                <a:lnTo>
                  <a:pt x="365" y="680"/>
                </a:lnTo>
                <a:lnTo>
                  <a:pt x="365" y="685"/>
                </a:lnTo>
                <a:lnTo>
                  <a:pt x="368" y="687"/>
                </a:lnTo>
                <a:lnTo>
                  <a:pt x="370" y="690"/>
                </a:lnTo>
                <a:lnTo>
                  <a:pt x="370" y="692"/>
                </a:lnTo>
                <a:lnTo>
                  <a:pt x="373" y="694"/>
                </a:lnTo>
                <a:lnTo>
                  <a:pt x="375" y="697"/>
                </a:lnTo>
                <a:lnTo>
                  <a:pt x="375" y="699"/>
                </a:lnTo>
                <a:lnTo>
                  <a:pt x="377" y="699"/>
                </a:lnTo>
                <a:lnTo>
                  <a:pt x="377" y="701"/>
                </a:lnTo>
                <a:lnTo>
                  <a:pt x="380" y="704"/>
                </a:lnTo>
                <a:lnTo>
                  <a:pt x="382" y="706"/>
                </a:lnTo>
                <a:lnTo>
                  <a:pt x="385" y="706"/>
                </a:lnTo>
                <a:lnTo>
                  <a:pt x="382" y="704"/>
                </a:lnTo>
                <a:lnTo>
                  <a:pt x="382" y="701"/>
                </a:lnTo>
                <a:lnTo>
                  <a:pt x="380" y="699"/>
                </a:lnTo>
                <a:lnTo>
                  <a:pt x="377" y="697"/>
                </a:lnTo>
                <a:lnTo>
                  <a:pt x="375" y="694"/>
                </a:lnTo>
                <a:lnTo>
                  <a:pt x="375" y="692"/>
                </a:lnTo>
                <a:lnTo>
                  <a:pt x="373" y="690"/>
                </a:lnTo>
                <a:lnTo>
                  <a:pt x="373" y="687"/>
                </a:lnTo>
                <a:lnTo>
                  <a:pt x="370" y="687"/>
                </a:lnTo>
                <a:lnTo>
                  <a:pt x="370" y="682"/>
                </a:lnTo>
                <a:lnTo>
                  <a:pt x="368" y="680"/>
                </a:lnTo>
                <a:lnTo>
                  <a:pt x="368" y="670"/>
                </a:lnTo>
                <a:lnTo>
                  <a:pt x="365" y="668"/>
                </a:lnTo>
                <a:lnTo>
                  <a:pt x="365" y="651"/>
                </a:lnTo>
                <a:lnTo>
                  <a:pt x="368" y="649"/>
                </a:lnTo>
                <a:lnTo>
                  <a:pt x="368" y="639"/>
                </a:lnTo>
                <a:lnTo>
                  <a:pt x="370" y="637"/>
                </a:lnTo>
                <a:lnTo>
                  <a:pt x="370" y="632"/>
                </a:lnTo>
                <a:lnTo>
                  <a:pt x="373" y="630"/>
                </a:lnTo>
                <a:lnTo>
                  <a:pt x="373" y="627"/>
                </a:lnTo>
                <a:lnTo>
                  <a:pt x="375" y="627"/>
                </a:lnTo>
                <a:lnTo>
                  <a:pt x="375" y="622"/>
                </a:lnTo>
                <a:lnTo>
                  <a:pt x="377" y="620"/>
                </a:lnTo>
                <a:lnTo>
                  <a:pt x="380" y="618"/>
                </a:lnTo>
                <a:lnTo>
                  <a:pt x="380" y="615"/>
                </a:lnTo>
                <a:lnTo>
                  <a:pt x="382" y="613"/>
                </a:lnTo>
                <a:lnTo>
                  <a:pt x="385" y="610"/>
                </a:lnTo>
                <a:lnTo>
                  <a:pt x="382" y="610"/>
                </a:lnTo>
                <a:lnTo>
                  <a:pt x="382" y="610"/>
                </a:lnTo>
                <a:close/>
              </a:path>
              <a:path w="1955" h="717">
                <a:moveTo>
                  <a:pt x="459" y="701"/>
                </a:moveTo>
                <a:lnTo>
                  <a:pt x="454" y="701"/>
                </a:lnTo>
                <a:lnTo>
                  <a:pt x="454" y="704"/>
                </a:lnTo>
                <a:lnTo>
                  <a:pt x="454" y="711"/>
                </a:lnTo>
                <a:lnTo>
                  <a:pt x="457" y="714"/>
                </a:lnTo>
                <a:lnTo>
                  <a:pt x="459" y="711"/>
                </a:lnTo>
                <a:lnTo>
                  <a:pt x="459" y="709"/>
                </a:lnTo>
                <a:lnTo>
                  <a:pt x="461" y="706"/>
                </a:lnTo>
                <a:lnTo>
                  <a:pt x="461" y="704"/>
                </a:lnTo>
                <a:lnTo>
                  <a:pt x="459" y="704"/>
                </a:lnTo>
                <a:lnTo>
                  <a:pt x="459" y="701"/>
                </a:lnTo>
                <a:lnTo>
                  <a:pt x="459" y="701"/>
                </a:lnTo>
                <a:close/>
              </a:path>
              <a:path w="1955" h="717">
                <a:moveTo>
                  <a:pt x="442" y="675"/>
                </a:moveTo>
                <a:lnTo>
                  <a:pt x="442" y="678"/>
                </a:lnTo>
                <a:lnTo>
                  <a:pt x="445" y="678"/>
                </a:lnTo>
                <a:lnTo>
                  <a:pt x="445" y="682"/>
                </a:lnTo>
                <a:lnTo>
                  <a:pt x="447" y="685"/>
                </a:lnTo>
                <a:lnTo>
                  <a:pt x="447" y="687"/>
                </a:lnTo>
                <a:lnTo>
                  <a:pt x="450" y="690"/>
                </a:lnTo>
                <a:lnTo>
                  <a:pt x="450" y="692"/>
                </a:lnTo>
                <a:lnTo>
                  <a:pt x="452" y="694"/>
                </a:lnTo>
                <a:lnTo>
                  <a:pt x="452" y="699"/>
                </a:lnTo>
                <a:lnTo>
                  <a:pt x="416" y="699"/>
                </a:lnTo>
                <a:lnTo>
                  <a:pt x="459" y="701"/>
                </a:lnTo>
                <a:lnTo>
                  <a:pt x="459" y="699"/>
                </a:lnTo>
                <a:lnTo>
                  <a:pt x="457" y="697"/>
                </a:lnTo>
                <a:lnTo>
                  <a:pt x="457" y="692"/>
                </a:lnTo>
                <a:lnTo>
                  <a:pt x="454" y="690"/>
                </a:lnTo>
                <a:lnTo>
                  <a:pt x="452" y="687"/>
                </a:lnTo>
                <a:lnTo>
                  <a:pt x="452" y="685"/>
                </a:lnTo>
                <a:lnTo>
                  <a:pt x="450" y="682"/>
                </a:lnTo>
                <a:lnTo>
                  <a:pt x="450" y="682"/>
                </a:lnTo>
                <a:lnTo>
                  <a:pt x="447" y="680"/>
                </a:lnTo>
                <a:lnTo>
                  <a:pt x="445" y="678"/>
                </a:lnTo>
                <a:lnTo>
                  <a:pt x="442" y="675"/>
                </a:lnTo>
                <a:lnTo>
                  <a:pt x="442" y="675"/>
                </a:lnTo>
                <a:close/>
              </a:path>
              <a:path w="1955" h="717">
                <a:moveTo>
                  <a:pt x="435" y="646"/>
                </a:moveTo>
                <a:lnTo>
                  <a:pt x="433" y="649"/>
                </a:lnTo>
                <a:lnTo>
                  <a:pt x="433" y="656"/>
                </a:lnTo>
                <a:lnTo>
                  <a:pt x="430" y="658"/>
                </a:lnTo>
                <a:lnTo>
                  <a:pt x="430" y="663"/>
                </a:lnTo>
                <a:lnTo>
                  <a:pt x="428" y="665"/>
                </a:lnTo>
                <a:lnTo>
                  <a:pt x="428" y="670"/>
                </a:lnTo>
                <a:lnTo>
                  <a:pt x="425" y="673"/>
                </a:lnTo>
                <a:lnTo>
                  <a:pt x="425" y="675"/>
                </a:lnTo>
                <a:lnTo>
                  <a:pt x="423" y="678"/>
                </a:lnTo>
                <a:lnTo>
                  <a:pt x="423" y="680"/>
                </a:lnTo>
                <a:lnTo>
                  <a:pt x="421" y="682"/>
                </a:lnTo>
                <a:lnTo>
                  <a:pt x="421" y="685"/>
                </a:lnTo>
                <a:lnTo>
                  <a:pt x="418" y="687"/>
                </a:lnTo>
                <a:lnTo>
                  <a:pt x="418" y="690"/>
                </a:lnTo>
                <a:lnTo>
                  <a:pt x="416" y="690"/>
                </a:lnTo>
                <a:lnTo>
                  <a:pt x="416" y="694"/>
                </a:lnTo>
                <a:lnTo>
                  <a:pt x="413" y="694"/>
                </a:lnTo>
                <a:lnTo>
                  <a:pt x="413" y="697"/>
                </a:lnTo>
                <a:lnTo>
                  <a:pt x="411" y="699"/>
                </a:lnTo>
                <a:lnTo>
                  <a:pt x="409" y="699"/>
                </a:lnTo>
                <a:lnTo>
                  <a:pt x="413" y="709"/>
                </a:lnTo>
                <a:lnTo>
                  <a:pt x="416" y="706"/>
                </a:lnTo>
                <a:lnTo>
                  <a:pt x="421" y="706"/>
                </a:lnTo>
                <a:lnTo>
                  <a:pt x="423" y="704"/>
                </a:lnTo>
                <a:lnTo>
                  <a:pt x="437" y="704"/>
                </a:lnTo>
                <a:lnTo>
                  <a:pt x="440" y="701"/>
                </a:lnTo>
                <a:lnTo>
                  <a:pt x="459" y="701"/>
                </a:lnTo>
                <a:lnTo>
                  <a:pt x="416" y="699"/>
                </a:lnTo>
                <a:lnTo>
                  <a:pt x="416" y="697"/>
                </a:lnTo>
                <a:lnTo>
                  <a:pt x="418" y="697"/>
                </a:lnTo>
                <a:lnTo>
                  <a:pt x="418" y="694"/>
                </a:lnTo>
                <a:lnTo>
                  <a:pt x="421" y="692"/>
                </a:lnTo>
                <a:lnTo>
                  <a:pt x="421" y="690"/>
                </a:lnTo>
                <a:lnTo>
                  <a:pt x="423" y="687"/>
                </a:lnTo>
                <a:lnTo>
                  <a:pt x="423" y="685"/>
                </a:lnTo>
                <a:lnTo>
                  <a:pt x="425" y="685"/>
                </a:lnTo>
                <a:lnTo>
                  <a:pt x="425" y="680"/>
                </a:lnTo>
                <a:lnTo>
                  <a:pt x="428" y="678"/>
                </a:lnTo>
                <a:lnTo>
                  <a:pt x="428" y="675"/>
                </a:lnTo>
                <a:lnTo>
                  <a:pt x="430" y="675"/>
                </a:lnTo>
                <a:lnTo>
                  <a:pt x="430" y="673"/>
                </a:lnTo>
                <a:lnTo>
                  <a:pt x="433" y="670"/>
                </a:lnTo>
                <a:lnTo>
                  <a:pt x="433" y="665"/>
                </a:lnTo>
                <a:lnTo>
                  <a:pt x="435" y="663"/>
                </a:lnTo>
                <a:lnTo>
                  <a:pt x="435" y="661"/>
                </a:lnTo>
                <a:lnTo>
                  <a:pt x="437" y="658"/>
                </a:lnTo>
                <a:lnTo>
                  <a:pt x="437" y="656"/>
                </a:lnTo>
                <a:lnTo>
                  <a:pt x="442" y="654"/>
                </a:lnTo>
                <a:lnTo>
                  <a:pt x="435" y="646"/>
                </a:lnTo>
                <a:lnTo>
                  <a:pt x="435" y="646"/>
                </a:lnTo>
                <a:close/>
              </a:path>
              <a:path w="1955" h="717">
                <a:moveTo>
                  <a:pt x="425" y="605"/>
                </a:moveTo>
                <a:lnTo>
                  <a:pt x="425" y="613"/>
                </a:lnTo>
                <a:lnTo>
                  <a:pt x="423" y="615"/>
                </a:lnTo>
                <a:lnTo>
                  <a:pt x="423" y="622"/>
                </a:lnTo>
                <a:lnTo>
                  <a:pt x="421" y="625"/>
                </a:lnTo>
                <a:lnTo>
                  <a:pt x="421" y="630"/>
                </a:lnTo>
                <a:lnTo>
                  <a:pt x="418" y="632"/>
                </a:lnTo>
                <a:lnTo>
                  <a:pt x="418" y="637"/>
                </a:lnTo>
                <a:lnTo>
                  <a:pt x="416" y="639"/>
                </a:lnTo>
                <a:lnTo>
                  <a:pt x="416" y="644"/>
                </a:lnTo>
                <a:lnTo>
                  <a:pt x="413" y="644"/>
                </a:lnTo>
                <a:lnTo>
                  <a:pt x="413" y="646"/>
                </a:lnTo>
                <a:lnTo>
                  <a:pt x="411" y="649"/>
                </a:lnTo>
                <a:lnTo>
                  <a:pt x="411" y="651"/>
                </a:lnTo>
                <a:lnTo>
                  <a:pt x="409" y="651"/>
                </a:lnTo>
                <a:lnTo>
                  <a:pt x="409" y="656"/>
                </a:lnTo>
                <a:lnTo>
                  <a:pt x="406" y="658"/>
                </a:lnTo>
                <a:lnTo>
                  <a:pt x="406" y="661"/>
                </a:lnTo>
                <a:lnTo>
                  <a:pt x="404" y="661"/>
                </a:lnTo>
                <a:lnTo>
                  <a:pt x="404" y="663"/>
                </a:lnTo>
                <a:lnTo>
                  <a:pt x="401" y="665"/>
                </a:lnTo>
                <a:lnTo>
                  <a:pt x="401" y="668"/>
                </a:lnTo>
                <a:lnTo>
                  <a:pt x="404" y="665"/>
                </a:lnTo>
                <a:lnTo>
                  <a:pt x="406" y="663"/>
                </a:lnTo>
                <a:lnTo>
                  <a:pt x="406" y="661"/>
                </a:lnTo>
                <a:lnTo>
                  <a:pt x="409" y="661"/>
                </a:lnTo>
                <a:lnTo>
                  <a:pt x="409" y="658"/>
                </a:lnTo>
                <a:lnTo>
                  <a:pt x="411" y="658"/>
                </a:lnTo>
                <a:lnTo>
                  <a:pt x="411" y="656"/>
                </a:lnTo>
                <a:lnTo>
                  <a:pt x="413" y="654"/>
                </a:lnTo>
                <a:lnTo>
                  <a:pt x="416" y="651"/>
                </a:lnTo>
                <a:lnTo>
                  <a:pt x="416" y="646"/>
                </a:lnTo>
                <a:lnTo>
                  <a:pt x="418" y="644"/>
                </a:lnTo>
                <a:lnTo>
                  <a:pt x="421" y="641"/>
                </a:lnTo>
                <a:lnTo>
                  <a:pt x="421" y="637"/>
                </a:lnTo>
                <a:lnTo>
                  <a:pt x="423" y="634"/>
                </a:lnTo>
                <a:lnTo>
                  <a:pt x="423" y="632"/>
                </a:lnTo>
                <a:lnTo>
                  <a:pt x="425" y="632"/>
                </a:lnTo>
                <a:lnTo>
                  <a:pt x="425" y="627"/>
                </a:lnTo>
                <a:lnTo>
                  <a:pt x="428" y="625"/>
                </a:lnTo>
                <a:lnTo>
                  <a:pt x="428" y="620"/>
                </a:lnTo>
                <a:lnTo>
                  <a:pt x="430" y="618"/>
                </a:lnTo>
                <a:lnTo>
                  <a:pt x="433" y="613"/>
                </a:lnTo>
                <a:lnTo>
                  <a:pt x="425" y="605"/>
                </a:lnTo>
                <a:lnTo>
                  <a:pt x="425" y="605"/>
                </a:lnTo>
                <a:close/>
              </a:path>
              <a:path w="1955" h="717">
                <a:moveTo>
                  <a:pt x="440" y="603"/>
                </a:moveTo>
                <a:lnTo>
                  <a:pt x="440" y="608"/>
                </a:lnTo>
                <a:lnTo>
                  <a:pt x="442" y="610"/>
                </a:lnTo>
                <a:lnTo>
                  <a:pt x="442" y="620"/>
                </a:lnTo>
                <a:lnTo>
                  <a:pt x="445" y="622"/>
                </a:lnTo>
                <a:lnTo>
                  <a:pt x="445" y="630"/>
                </a:lnTo>
                <a:lnTo>
                  <a:pt x="447" y="632"/>
                </a:lnTo>
                <a:lnTo>
                  <a:pt x="447" y="637"/>
                </a:lnTo>
                <a:lnTo>
                  <a:pt x="450" y="639"/>
                </a:lnTo>
                <a:lnTo>
                  <a:pt x="450" y="641"/>
                </a:lnTo>
                <a:lnTo>
                  <a:pt x="452" y="644"/>
                </a:lnTo>
                <a:lnTo>
                  <a:pt x="452" y="649"/>
                </a:lnTo>
                <a:lnTo>
                  <a:pt x="454" y="649"/>
                </a:lnTo>
                <a:lnTo>
                  <a:pt x="454" y="651"/>
                </a:lnTo>
                <a:lnTo>
                  <a:pt x="457" y="654"/>
                </a:lnTo>
                <a:lnTo>
                  <a:pt x="457" y="656"/>
                </a:lnTo>
                <a:lnTo>
                  <a:pt x="459" y="658"/>
                </a:lnTo>
                <a:lnTo>
                  <a:pt x="461" y="661"/>
                </a:lnTo>
                <a:lnTo>
                  <a:pt x="461" y="663"/>
                </a:lnTo>
                <a:lnTo>
                  <a:pt x="464" y="663"/>
                </a:lnTo>
                <a:lnTo>
                  <a:pt x="464" y="665"/>
                </a:lnTo>
                <a:lnTo>
                  <a:pt x="464" y="663"/>
                </a:lnTo>
                <a:lnTo>
                  <a:pt x="466" y="663"/>
                </a:lnTo>
                <a:lnTo>
                  <a:pt x="466" y="661"/>
                </a:lnTo>
                <a:lnTo>
                  <a:pt x="469" y="661"/>
                </a:lnTo>
                <a:lnTo>
                  <a:pt x="471" y="658"/>
                </a:lnTo>
                <a:lnTo>
                  <a:pt x="469" y="658"/>
                </a:lnTo>
                <a:lnTo>
                  <a:pt x="469" y="656"/>
                </a:lnTo>
                <a:lnTo>
                  <a:pt x="466" y="656"/>
                </a:lnTo>
                <a:lnTo>
                  <a:pt x="466" y="654"/>
                </a:lnTo>
                <a:lnTo>
                  <a:pt x="464" y="654"/>
                </a:lnTo>
                <a:lnTo>
                  <a:pt x="464" y="651"/>
                </a:lnTo>
                <a:lnTo>
                  <a:pt x="461" y="651"/>
                </a:lnTo>
                <a:lnTo>
                  <a:pt x="461" y="649"/>
                </a:lnTo>
                <a:lnTo>
                  <a:pt x="459" y="646"/>
                </a:lnTo>
                <a:lnTo>
                  <a:pt x="457" y="644"/>
                </a:lnTo>
                <a:lnTo>
                  <a:pt x="457" y="641"/>
                </a:lnTo>
                <a:lnTo>
                  <a:pt x="454" y="639"/>
                </a:lnTo>
                <a:lnTo>
                  <a:pt x="454" y="637"/>
                </a:lnTo>
                <a:lnTo>
                  <a:pt x="452" y="634"/>
                </a:lnTo>
                <a:lnTo>
                  <a:pt x="450" y="632"/>
                </a:lnTo>
                <a:lnTo>
                  <a:pt x="450" y="627"/>
                </a:lnTo>
                <a:lnTo>
                  <a:pt x="447" y="625"/>
                </a:lnTo>
                <a:lnTo>
                  <a:pt x="447" y="620"/>
                </a:lnTo>
                <a:lnTo>
                  <a:pt x="445" y="618"/>
                </a:lnTo>
                <a:lnTo>
                  <a:pt x="445" y="610"/>
                </a:lnTo>
                <a:lnTo>
                  <a:pt x="447" y="605"/>
                </a:lnTo>
                <a:lnTo>
                  <a:pt x="440" y="603"/>
                </a:lnTo>
                <a:lnTo>
                  <a:pt x="440" y="603"/>
                </a:lnTo>
                <a:close/>
              </a:path>
              <a:path w="1955" h="717">
                <a:moveTo>
                  <a:pt x="519" y="704"/>
                </a:moveTo>
                <a:lnTo>
                  <a:pt x="517" y="706"/>
                </a:lnTo>
                <a:lnTo>
                  <a:pt x="517" y="716"/>
                </a:lnTo>
                <a:lnTo>
                  <a:pt x="521" y="711"/>
                </a:lnTo>
                <a:lnTo>
                  <a:pt x="521" y="704"/>
                </a:lnTo>
                <a:lnTo>
                  <a:pt x="538" y="704"/>
                </a:lnTo>
                <a:lnTo>
                  <a:pt x="519" y="704"/>
                </a:lnTo>
                <a:lnTo>
                  <a:pt x="519" y="704"/>
                </a:lnTo>
                <a:close/>
              </a:path>
              <a:path w="1955" h="717">
                <a:moveTo>
                  <a:pt x="510" y="687"/>
                </a:moveTo>
                <a:lnTo>
                  <a:pt x="497" y="692"/>
                </a:lnTo>
                <a:lnTo>
                  <a:pt x="507" y="692"/>
                </a:lnTo>
                <a:lnTo>
                  <a:pt x="510" y="690"/>
                </a:lnTo>
                <a:lnTo>
                  <a:pt x="510" y="687"/>
                </a:lnTo>
                <a:lnTo>
                  <a:pt x="510" y="687"/>
                </a:lnTo>
                <a:close/>
              </a:path>
              <a:path w="1955" h="717">
                <a:moveTo>
                  <a:pt x="545" y="673"/>
                </a:moveTo>
                <a:lnTo>
                  <a:pt x="538" y="673"/>
                </a:lnTo>
                <a:lnTo>
                  <a:pt x="538" y="701"/>
                </a:lnTo>
                <a:lnTo>
                  <a:pt x="519" y="701"/>
                </a:lnTo>
                <a:lnTo>
                  <a:pt x="519" y="704"/>
                </a:lnTo>
                <a:lnTo>
                  <a:pt x="538" y="704"/>
                </a:lnTo>
                <a:lnTo>
                  <a:pt x="538" y="714"/>
                </a:lnTo>
                <a:lnTo>
                  <a:pt x="543" y="711"/>
                </a:lnTo>
                <a:lnTo>
                  <a:pt x="543" y="675"/>
                </a:lnTo>
                <a:lnTo>
                  <a:pt x="545" y="673"/>
                </a:lnTo>
                <a:lnTo>
                  <a:pt x="545" y="673"/>
                </a:lnTo>
                <a:close/>
              </a:path>
              <a:path w="1955" h="717">
                <a:moveTo>
                  <a:pt x="514" y="668"/>
                </a:moveTo>
                <a:lnTo>
                  <a:pt x="514" y="670"/>
                </a:lnTo>
                <a:lnTo>
                  <a:pt x="512" y="670"/>
                </a:lnTo>
                <a:lnTo>
                  <a:pt x="510" y="673"/>
                </a:lnTo>
                <a:lnTo>
                  <a:pt x="507" y="675"/>
                </a:lnTo>
                <a:lnTo>
                  <a:pt x="505" y="678"/>
                </a:lnTo>
                <a:lnTo>
                  <a:pt x="510" y="678"/>
                </a:lnTo>
                <a:lnTo>
                  <a:pt x="510" y="675"/>
                </a:lnTo>
                <a:lnTo>
                  <a:pt x="512" y="675"/>
                </a:lnTo>
                <a:lnTo>
                  <a:pt x="514" y="673"/>
                </a:lnTo>
                <a:lnTo>
                  <a:pt x="517" y="670"/>
                </a:lnTo>
                <a:lnTo>
                  <a:pt x="519" y="670"/>
                </a:lnTo>
                <a:lnTo>
                  <a:pt x="514" y="668"/>
                </a:lnTo>
                <a:lnTo>
                  <a:pt x="514" y="668"/>
                </a:lnTo>
                <a:close/>
              </a:path>
              <a:path w="1955" h="717">
                <a:moveTo>
                  <a:pt x="541" y="665"/>
                </a:moveTo>
                <a:lnTo>
                  <a:pt x="538" y="670"/>
                </a:lnTo>
                <a:lnTo>
                  <a:pt x="519" y="670"/>
                </a:lnTo>
                <a:lnTo>
                  <a:pt x="519" y="675"/>
                </a:lnTo>
                <a:lnTo>
                  <a:pt x="519" y="701"/>
                </a:lnTo>
                <a:lnTo>
                  <a:pt x="521" y="701"/>
                </a:lnTo>
                <a:lnTo>
                  <a:pt x="521" y="673"/>
                </a:lnTo>
                <a:lnTo>
                  <a:pt x="538" y="673"/>
                </a:lnTo>
                <a:lnTo>
                  <a:pt x="545" y="673"/>
                </a:lnTo>
                <a:lnTo>
                  <a:pt x="541" y="665"/>
                </a:lnTo>
                <a:lnTo>
                  <a:pt x="541" y="665"/>
                </a:lnTo>
                <a:close/>
              </a:path>
              <a:path w="1955" h="717">
                <a:moveTo>
                  <a:pt x="485" y="658"/>
                </a:moveTo>
                <a:lnTo>
                  <a:pt x="485" y="697"/>
                </a:lnTo>
                <a:lnTo>
                  <a:pt x="481" y="699"/>
                </a:lnTo>
                <a:lnTo>
                  <a:pt x="483" y="706"/>
                </a:lnTo>
                <a:lnTo>
                  <a:pt x="485" y="704"/>
                </a:lnTo>
                <a:lnTo>
                  <a:pt x="488" y="701"/>
                </a:lnTo>
                <a:lnTo>
                  <a:pt x="490" y="701"/>
                </a:lnTo>
                <a:lnTo>
                  <a:pt x="493" y="699"/>
                </a:lnTo>
                <a:lnTo>
                  <a:pt x="495" y="699"/>
                </a:lnTo>
                <a:lnTo>
                  <a:pt x="495" y="697"/>
                </a:lnTo>
                <a:lnTo>
                  <a:pt x="497" y="697"/>
                </a:lnTo>
                <a:lnTo>
                  <a:pt x="488" y="697"/>
                </a:lnTo>
                <a:lnTo>
                  <a:pt x="488" y="665"/>
                </a:lnTo>
                <a:lnTo>
                  <a:pt x="490" y="663"/>
                </a:lnTo>
                <a:lnTo>
                  <a:pt x="485" y="658"/>
                </a:lnTo>
                <a:lnTo>
                  <a:pt x="485" y="658"/>
                </a:lnTo>
                <a:close/>
              </a:path>
              <a:path w="1955" h="717">
                <a:moveTo>
                  <a:pt x="505" y="658"/>
                </a:moveTo>
                <a:lnTo>
                  <a:pt x="502" y="663"/>
                </a:lnTo>
                <a:lnTo>
                  <a:pt x="497" y="663"/>
                </a:lnTo>
                <a:lnTo>
                  <a:pt x="512" y="665"/>
                </a:lnTo>
                <a:lnTo>
                  <a:pt x="505" y="658"/>
                </a:lnTo>
                <a:lnTo>
                  <a:pt x="505" y="658"/>
                </a:lnTo>
                <a:close/>
              </a:path>
              <a:path w="1955" h="717">
                <a:moveTo>
                  <a:pt x="526" y="654"/>
                </a:moveTo>
                <a:lnTo>
                  <a:pt x="524" y="656"/>
                </a:lnTo>
                <a:lnTo>
                  <a:pt x="521" y="658"/>
                </a:lnTo>
                <a:lnTo>
                  <a:pt x="521" y="661"/>
                </a:lnTo>
                <a:lnTo>
                  <a:pt x="519" y="661"/>
                </a:lnTo>
                <a:lnTo>
                  <a:pt x="519" y="663"/>
                </a:lnTo>
                <a:lnTo>
                  <a:pt x="517" y="665"/>
                </a:lnTo>
                <a:lnTo>
                  <a:pt x="514" y="668"/>
                </a:lnTo>
                <a:lnTo>
                  <a:pt x="519" y="670"/>
                </a:lnTo>
                <a:lnTo>
                  <a:pt x="524" y="670"/>
                </a:lnTo>
                <a:lnTo>
                  <a:pt x="519" y="668"/>
                </a:lnTo>
                <a:lnTo>
                  <a:pt x="521" y="665"/>
                </a:lnTo>
                <a:lnTo>
                  <a:pt x="521" y="663"/>
                </a:lnTo>
                <a:lnTo>
                  <a:pt x="524" y="663"/>
                </a:lnTo>
                <a:lnTo>
                  <a:pt x="526" y="661"/>
                </a:lnTo>
                <a:lnTo>
                  <a:pt x="526" y="658"/>
                </a:lnTo>
                <a:lnTo>
                  <a:pt x="529" y="658"/>
                </a:lnTo>
                <a:lnTo>
                  <a:pt x="529" y="654"/>
                </a:lnTo>
                <a:lnTo>
                  <a:pt x="531" y="654"/>
                </a:lnTo>
                <a:lnTo>
                  <a:pt x="526" y="654"/>
                </a:lnTo>
                <a:lnTo>
                  <a:pt x="526" y="654"/>
                </a:lnTo>
                <a:close/>
              </a:path>
              <a:path w="1955" h="717">
                <a:moveTo>
                  <a:pt x="495" y="644"/>
                </a:moveTo>
                <a:lnTo>
                  <a:pt x="495" y="694"/>
                </a:lnTo>
                <a:lnTo>
                  <a:pt x="488" y="697"/>
                </a:lnTo>
                <a:lnTo>
                  <a:pt x="500" y="697"/>
                </a:lnTo>
                <a:lnTo>
                  <a:pt x="500" y="694"/>
                </a:lnTo>
                <a:lnTo>
                  <a:pt x="505" y="694"/>
                </a:lnTo>
                <a:lnTo>
                  <a:pt x="505" y="692"/>
                </a:lnTo>
                <a:lnTo>
                  <a:pt x="497" y="692"/>
                </a:lnTo>
                <a:lnTo>
                  <a:pt x="497" y="665"/>
                </a:lnTo>
                <a:lnTo>
                  <a:pt x="512" y="665"/>
                </a:lnTo>
                <a:lnTo>
                  <a:pt x="497" y="663"/>
                </a:lnTo>
                <a:lnTo>
                  <a:pt x="497" y="644"/>
                </a:lnTo>
                <a:lnTo>
                  <a:pt x="505" y="644"/>
                </a:lnTo>
                <a:lnTo>
                  <a:pt x="495" y="644"/>
                </a:lnTo>
                <a:lnTo>
                  <a:pt x="495" y="644"/>
                </a:lnTo>
                <a:close/>
              </a:path>
              <a:path w="1955" h="717">
                <a:moveTo>
                  <a:pt x="507" y="644"/>
                </a:moveTo>
                <a:lnTo>
                  <a:pt x="495" y="644"/>
                </a:lnTo>
                <a:lnTo>
                  <a:pt x="505" y="644"/>
                </a:lnTo>
                <a:lnTo>
                  <a:pt x="505" y="649"/>
                </a:lnTo>
                <a:lnTo>
                  <a:pt x="507" y="646"/>
                </a:lnTo>
                <a:lnTo>
                  <a:pt x="507" y="644"/>
                </a:lnTo>
                <a:lnTo>
                  <a:pt x="507" y="644"/>
                </a:lnTo>
                <a:close/>
              </a:path>
              <a:path w="1955" h="717">
                <a:moveTo>
                  <a:pt x="517" y="627"/>
                </a:moveTo>
                <a:lnTo>
                  <a:pt x="517" y="632"/>
                </a:lnTo>
                <a:lnTo>
                  <a:pt x="514" y="634"/>
                </a:lnTo>
                <a:lnTo>
                  <a:pt x="514" y="639"/>
                </a:lnTo>
                <a:lnTo>
                  <a:pt x="512" y="641"/>
                </a:lnTo>
                <a:lnTo>
                  <a:pt x="512" y="646"/>
                </a:lnTo>
                <a:lnTo>
                  <a:pt x="510" y="649"/>
                </a:lnTo>
                <a:lnTo>
                  <a:pt x="510" y="651"/>
                </a:lnTo>
                <a:lnTo>
                  <a:pt x="512" y="651"/>
                </a:lnTo>
                <a:lnTo>
                  <a:pt x="512" y="646"/>
                </a:lnTo>
                <a:lnTo>
                  <a:pt x="514" y="644"/>
                </a:lnTo>
                <a:lnTo>
                  <a:pt x="514" y="641"/>
                </a:lnTo>
                <a:lnTo>
                  <a:pt x="517" y="639"/>
                </a:lnTo>
                <a:lnTo>
                  <a:pt x="517" y="637"/>
                </a:lnTo>
                <a:lnTo>
                  <a:pt x="519" y="634"/>
                </a:lnTo>
                <a:lnTo>
                  <a:pt x="519" y="630"/>
                </a:lnTo>
                <a:lnTo>
                  <a:pt x="521" y="627"/>
                </a:lnTo>
                <a:lnTo>
                  <a:pt x="517" y="627"/>
                </a:lnTo>
                <a:lnTo>
                  <a:pt x="517" y="627"/>
                </a:lnTo>
                <a:close/>
              </a:path>
              <a:path w="1955" h="717">
                <a:moveTo>
                  <a:pt x="519" y="620"/>
                </a:moveTo>
                <a:lnTo>
                  <a:pt x="519" y="622"/>
                </a:lnTo>
                <a:lnTo>
                  <a:pt x="517" y="625"/>
                </a:lnTo>
                <a:lnTo>
                  <a:pt x="517" y="627"/>
                </a:lnTo>
                <a:lnTo>
                  <a:pt x="521" y="627"/>
                </a:lnTo>
                <a:lnTo>
                  <a:pt x="521" y="634"/>
                </a:lnTo>
                <a:lnTo>
                  <a:pt x="524" y="637"/>
                </a:lnTo>
                <a:lnTo>
                  <a:pt x="524" y="639"/>
                </a:lnTo>
                <a:lnTo>
                  <a:pt x="526" y="641"/>
                </a:lnTo>
                <a:lnTo>
                  <a:pt x="526" y="646"/>
                </a:lnTo>
                <a:lnTo>
                  <a:pt x="529" y="649"/>
                </a:lnTo>
                <a:lnTo>
                  <a:pt x="526" y="649"/>
                </a:lnTo>
                <a:lnTo>
                  <a:pt x="526" y="651"/>
                </a:lnTo>
                <a:lnTo>
                  <a:pt x="526" y="654"/>
                </a:lnTo>
                <a:lnTo>
                  <a:pt x="531" y="654"/>
                </a:lnTo>
                <a:lnTo>
                  <a:pt x="533" y="656"/>
                </a:lnTo>
                <a:lnTo>
                  <a:pt x="533" y="658"/>
                </a:lnTo>
                <a:lnTo>
                  <a:pt x="536" y="658"/>
                </a:lnTo>
                <a:lnTo>
                  <a:pt x="536" y="661"/>
                </a:lnTo>
                <a:lnTo>
                  <a:pt x="538" y="663"/>
                </a:lnTo>
                <a:lnTo>
                  <a:pt x="541" y="665"/>
                </a:lnTo>
                <a:lnTo>
                  <a:pt x="543" y="665"/>
                </a:lnTo>
                <a:lnTo>
                  <a:pt x="543" y="668"/>
                </a:lnTo>
                <a:lnTo>
                  <a:pt x="545" y="668"/>
                </a:lnTo>
                <a:lnTo>
                  <a:pt x="545" y="670"/>
                </a:lnTo>
                <a:lnTo>
                  <a:pt x="548" y="670"/>
                </a:lnTo>
                <a:lnTo>
                  <a:pt x="548" y="668"/>
                </a:lnTo>
                <a:lnTo>
                  <a:pt x="550" y="668"/>
                </a:lnTo>
                <a:lnTo>
                  <a:pt x="550" y="665"/>
                </a:lnTo>
                <a:lnTo>
                  <a:pt x="553" y="665"/>
                </a:lnTo>
                <a:lnTo>
                  <a:pt x="553" y="663"/>
                </a:lnTo>
                <a:lnTo>
                  <a:pt x="550" y="663"/>
                </a:lnTo>
                <a:lnTo>
                  <a:pt x="548" y="661"/>
                </a:lnTo>
                <a:lnTo>
                  <a:pt x="545" y="661"/>
                </a:lnTo>
                <a:lnTo>
                  <a:pt x="543" y="658"/>
                </a:lnTo>
                <a:lnTo>
                  <a:pt x="541" y="656"/>
                </a:lnTo>
                <a:lnTo>
                  <a:pt x="538" y="654"/>
                </a:lnTo>
                <a:lnTo>
                  <a:pt x="536" y="654"/>
                </a:lnTo>
                <a:lnTo>
                  <a:pt x="536" y="651"/>
                </a:lnTo>
                <a:lnTo>
                  <a:pt x="533" y="651"/>
                </a:lnTo>
                <a:lnTo>
                  <a:pt x="533" y="649"/>
                </a:lnTo>
                <a:lnTo>
                  <a:pt x="533" y="646"/>
                </a:lnTo>
                <a:lnTo>
                  <a:pt x="531" y="644"/>
                </a:lnTo>
                <a:lnTo>
                  <a:pt x="529" y="644"/>
                </a:lnTo>
                <a:lnTo>
                  <a:pt x="529" y="641"/>
                </a:lnTo>
                <a:lnTo>
                  <a:pt x="526" y="639"/>
                </a:lnTo>
                <a:lnTo>
                  <a:pt x="526" y="637"/>
                </a:lnTo>
                <a:lnTo>
                  <a:pt x="524" y="634"/>
                </a:lnTo>
                <a:lnTo>
                  <a:pt x="524" y="630"/>
                </a:lnTo>
                <a:lnTo>
                  <a:pt x="521" y="627"/>
                </a:lnTo>
                <a:lnTo>
                  <a:pt x="521" y="625"/>
                </a:lnTo>
                <a:lnTo>
                  <a:pt x="524" y="622"/>
                </a:lnTo>
                <a:lnTo>
                  <a:pt x="538" y="622"/>
                </a:lnTo>
                <a:lnTo>
                  <a:pt x="519" y="620"/>
                </a:lnTo>
                <a:lnTo>
                  <a:pt x="519" y="620"/>
                </a:lnTo>
                <a:close/>
              </a:path>
              <a:path w="1955" h="717">
                <a:moveTo>
                  <a:pt x="485" y="615"/>
                </a:moveTo>
                <a:lnTo>
                  <a:pt x="485" y="651"/>
                </a:lnTo>
                <a:lnTo>
                  <a:pt x="490" y="649"/>
                </a:lnTo>
                <a:lnTo>
                  <a:pt x="490" y="644"/>
                </a:lnTo>
                <a:lnTo>
                  <a:pt x="495" y="644"/>
                </a:lnTo>
                <a:lnTo>
                  <a:pt x="507" y="644"/>
                </a:lnTo>
                <a:lnTo>
                  <a:pt x="507" y="641"/>
                </a:lnTo>
                <a:lnTo>
                  <a:pt x="490" y="641"/>
                </a:lnTo>
                <a:lnTo>
                  <a:pt x="490" y="618"/>
                </a:lnTo>
                <a:lnTo>
                  <a:pt x="505" y="618"/>
                </a:lnTo>
                <a:lnTo>
                  <a:pt x="485" y="615"/>
                </a:lnTo>
                <a:lnTo>
                  <a:pt x="485" y="615"/>
                </a:lnTo>
                <a:close/>
              </a:path>
              <a:path w="1955" h="717">
                <a:moveTo>
                  <a:pt x="541" y="613"/>
                </a:moveTo>
                <a:lnTo>
                  <a:pt x="538" y="618"/>
                </a:lnTo>
                <a:lnTo>
                  <a:pt x="524" y="618"/>
                </a:lnTo>
                <a:lnTo>
                  <a:pt x="545" y="620"/>
                </a:lnTo>
                <a:lnTo>
                  <a:pt x="541" y="613"/>
                </a:lnTo>
                <a:lnTo>
                  <a:pt x="541" y="613"/>
                </a:lnTo>
                <a:close/>
              </a:path>
              <a:path w="1955" h="717">
                <a:moveTo>
                  <a:pt x="485" y="610"/>
                </a:moveTo>
                <a:lnTo>
                  <a:pt x="485" y="615"/>
                </a:lnTo>
                <a:lnTo>
                  <a:pt x="505" y="618"/>
                </a:lnTo>
                <a:lnTo>
                  <a:pt x="505" y="641"/>
                </a:lnTo>
                <a:lnTo>
                  <a:pt x="490" y="641"/>
                </a:lnTo>
                <a:lnTo>
                  <a:pt x="507" y="641"/>
                </a:lnTo>
                <a:lnTo>
                  <a:pt x="507" y="639"/>
                </a:lnTo>
                <a:lnTo>
                  <a:pt x="507" y="618"/>
                </a:lnTo>
                <a:lnTo>
                  <a:pt x="510" y="615"/>
                </a:lnTo>
                <a:lnTo>
                  <a:pt x="490" y="613"/>
                </a:lnTo>
                <a:lnTo>
                  <a:pt x="485" y="610"/>
                </a:lnTo>
                <a:lnTo>
                  <a:pt x="485" y="610"/>
                </a:lnTo>
                <a:close/>
              </a:path>
              <a:path w="1955" h="717">
                <a:moveTo>
                  <a:pt x="505" y="610"/>
                </a:moveTo>
                <a:lnTo>
                  <a:pt x="502" y="613"/>
                </a:lnTo>
                <a:lnTo>
                  <a:pt x="490" y="613"/>
                </a:lnTo>
                <a:lnTo>
                  <a:pt x="510" y="615"/>
                </a:lnTo>
                <a:lnTo>
                  <a:pt x="505" y="610"/>
                </a:lnTo>
                <a:lnTo>
                  <a:pt x="505" y="610"/>
                </a:lnTo>
                <a:close/>
              </a:path>
              <a:path w="1955" h="717">
                <a:moveTo>
                  <a:pt x="521" y="603"/>
                </a:moveTo>
                <a:lnTo>
                  <a:pt x="521" y="610"/>
                </a:lnTo>
                <a:lnTo>
                  <a:pt x="519" y="613"/>
                </a:lnTo>
                <a:lnTo>
                  <a:pt x="519" y="620"/>
                </a:lnTo>
                <a:lnTo>
                  <a:pt x="538" y="622"/>
                </a:lnTo>
                <a:lnTo>
                  <a:pt x="538" y="627"/>
                </a:lnTo>
                <a:lnTo>
                  <a:pt x="536" y="627"/>
                </a:lnTo>
                <a:lnTo>
                  <a:pt x="536" y="632"/>
                </a:lnTo>
                <a:lnTo>
                  <a:pt x="533" y="634"/>
                </a:lnTo>
                <a:lnTo>
                  <a:pt x="533" y="639"/>
                </a:lnTo>
                <a:lnTo>
                  <a:pt x="531" y="641"/>
                </a:lnTo>
                <a:lnTo>
                  <a:pt x="531" y="644"/>
                </a:lnTo>
                <a:lnTo>
                  <a:pt x="533" y="646"/>
                </a:lnTo>
                <a:lnTo>
                  <a:pt x="536" y="644"/>
                </a:lnTo>
                <a:lnTo>
                  <a:pt x="536" y="639"/>
                </a:lnTo>
                <a:lnTo>
                  <a:pt x="538" y="639"/>
                </a:lnTo>
                <a:lnTo>
                  <a:pt x="538" y="637"/>
                </a:lnTo>
                <a:lnTo>
                  <a:pt x="541" y="634"/>
                </a:lnTo>
                <a:lnTo>
                  <a:pt x="541" y="630"/>
                </a:lnTo>
                <a:lnTo>
                  <a:pt x="543" y="627"/>
                </a:lnTo>
                <a:lnTo>
                  <a:pt x="543" y="622"/>
                </a:lnTo>
                <a:lnTo>
                  <a:pt x="545" y="620"/>
                </a:lnTo>
                <a:lnTo>
                  <a:pt x="524" y="618"/>
                </a:lnTo>
                <a:lnTo>
                  <a:pt x="524" y="613"/>
                </a:lnTo>
                <a:lnTo>
                  <a:pt x="526" y="613"/>
                </a:lnTo>
                <a:lnTo>
                  <a:pt x="526" y="610"/>
                </a:lnTo>
                <a:lnTo>
                  <a:pt x="529" y="608"/>
                </a:lnTo>
                <a:lnTo>
                  <a:pt x="521" y="603"/>
                </a:lnTo>
                <a:lnTo>
                  <a:pt x="521" y="603"/>
                </a:lnTo>
                <a:close/>
              </a:path>
              <a:path w="1955" h="717">
                <a:moveTo>
                  <a:pt x="570" y="610"/>
                </a:moveTo>
                <a:lnTo>
                  <a:pt x="567" y="610"/>
                </a:lnTo>
                <a:lnTo>
                  <a:pt x="570" y="610"/>
                </a:lnTo>
                <a:lnTo>
                  <a:pt x="570" y="615"/>
                </a:lnTo>
                <a:lnTo>
                  <a:pt x="572" y="618"/>
                </a:lnTo>
                <a:lnTo>
                  <a:pt x="574" y="618"/>
                </a:lnTo>
                <a:lnTo>
                  <a:pt x="574" y="620"/>
                </a:lnTo>
                <a:lnTo>
                  <a:pt x="577" y="622"/>
                </a:lnTo>
                <a:lnTo>
                  <a:pt x="577" y="625"/>
                </a:lnTo>
                <a:lnTo>
                  <a:pt x="579" y="625"/>
                </a:lnTo>
                <a:lnTo>
                  <a:pt x="579" y="627"/>
                </a:lnTo>
                <a:lnTo>
                  <a:pt x="581" y="630"/>
                </a:lnTo>
                <a:lnTo>
                  <a:pt x="581" y="634"/>
                </a:lnTo>
                <a:lnTo>
                  <a:pt x="584" y="637"/>
                </a:lnTo>
                <a:lnTo>
                  <a:pt x="584" y="644"/>
                </a:lnTo>
                <a:lnTo>
                  <a:pt x="586" y="646"/>
                </a:lnTo>
                <a:lnTo>
                  <a:pt x="586" y="654"/>
                </a:lnTo>
                <a:lnTo>
                  <a:pt x="586" y="656"/>
                </a:lnTo>
                <a:lnTo>
                  <a:pt x="586" y="673"/>
                </a:lnTo>
                <a:lnTo>
                  <a:pt x="584" y="675"/>
                </a:lnTo>
                <a:lnTo>
                  <a:pt x="584" y="682"/>
                </a:lnTo>
                <a:lnTo>
                  <a:pt x="581" y="682"/>
                </a:lnTo>
                <a:lnTo>
                  <a:pt x="581" y="685"/>
                </a:lnTo>
                <a:lnTo>
                  <a:pt x="579" y="687"/>
                </a:lnTo>
                <a:lnTo>
                  <a:pt x="579" y="690"/>
                </a:lnTo>
                <a:lnTo>
                  <a:pt x="577" y="692"/>
                </a:lnTo>
                <a:lnTo>
                  <a:pt x="577" y="697"/>
                </a:lnTo>
                <a:lnTo>
                  <a:pt x="574" y="697"/>
                </a:lnTo>
                <a:lnTo>
                  <a:pt x="574" y="699"/>
                </a:lnTo>
                <a:lnTo>
                  <a:pt x="572" y="699"/>
                </a:lnTo>
                <a:lnTo>
                  <a:pt x="570" y="701"/>
                </a:lnTo>
                <a:lnTo>
                  <a:pt x="570" y="704"/>
                </a:lnTo>
                <a:lnTo>
                  <a:pt x="567" y="706"/>
                </a:lnTo>
                <a:lnTo>
                  <a:pt x="570" y="706"/>
                </a:lnTo>
                <a:lnTo>
                  <a:pt x="570" y="704"/>
                </a:lnTo>
                <a:lnTo>
                  <a:pt x="572" y="704"/>
                </a:lnTo>
                <a:lnTo>
                  <a:pt x="574" y="701"/>
                </a:lnTo>
                <a:lnTo>
                  <a:pt x="577" y="699"/>
                </a:lnTo>
                <a:lnTo>
                  <a:pt x="579" y="697"/>
                </a:lnTo>
                <a:lnTo>
                  <a:pt x="579" y="694"/>
                </a:lnTo>
                <a:lnTo>
                  <a:pt x="581" y="694"/>
                </a:lnTo>
                <a:lnTo>
                  <a:pt x="581" y="692"/>
                </a:lnTo>
                <a:lnTo>
                  <a:pt x="584" y="690"/>
                </a:lnTo>
                <a:lnTo>
                  <a:pt x="584" y="687"/>
                </a:lnTo>
                <a:lnTo>
                  <a:pt x="586" y="687"/>
                </a:lnTo>
                <a:lnTo>
                  <a:pt x="586" y="682"/>
                </a:lnTo>
                <a:lnTo>
                  <a:pt x="589" y="682"/>
                </a:lnTo>
                <a:lnTo>
                  <a:pt x="589" y="675"/>
                </a:lnTo>
                <a:lnTo>
                  <a:pt x="591" y="673"/>
                </a:lnTo>
                <a:lnTo>
                  <a:pt x="591" y="646"/>
                </a:lnTo>
                <a:lnTo>
                  <a:pt x="589" y="644"/>
                </a:lnTo>
                <a:lnTo>
                  <a:pt x="589" y="639"/>
                </a:lnTo>
                <a:lnTo>
                  <a:pt x="586" y="637"/>
                </a:lnTo>
                <a:lnTo>
                  <a:pt x="586" y="632"/>
                </a:lnTo>
                <a:lnTo>
                  <a:pt x="584" y="630"/>
                </a:lnTo>
                <a:lnTo>
                  <a:pt x="584" y="627"/>
                </a:lnTo>
                <a:lnTo>
                  <a:pt x="581" y="625"/>
                </a:lnTo>
                <a:lnTo>
                  <a:pt x="581" y="622"/>
                </a:lnTo>
                <a:lnTo>
                  <a:pt x="579" y="622"/>
                </a:lnTo>
                <a:lnTo>
                  <a:pt x="579" y="620"/>
                </a:lnTo>
                <a:lnTo>
                  <a:pt x="577" y="618"/>
                </a:lnTo>
                <a:lnTo>
                  <a:pt x="574" y="615"/>
                </a:lnTo>
                <a:lnTo>
                  <a:pt x="572" y="613"/>
                </a:lnTo>
                <a:lnTo>
                  <a:pt x="572" y="610"/>
                </a:lnTo>
                <a:lnTo>
                  <a:pt x="570" y="610"/>
                </a:lnTo>
                <a:lnTo>
                  <a:pt x="570" y="610"/>
                </a:lnTo>
                <a:close/>
              </a:path>
              <a:path w="1955" h="717">
                <a:moveTo>
                  <a:pt x="663" y="687"/>
                </a:moveTo>
                <a:lnTo>
                  <a:pt x="663" y="690"/>
                </a:lnTo>
                <a:lnTo>
                  <a:pt x="665" y="690"/>
                </a:lnTo>
                <a:lnTo>
                  <a:pt x="665" y="692"/>
                </a:lnTo>
                <a:lnTo>
                  <a:pt x="668" y="692"/>
                </a:lnTo>
                <a:lnTo>
                  <a:pt x="670" y="694"/>
                </a:lnTo>
                <a:lnTo>
                  <a:pt x="673" y="697"/>
                </a:lnTo>
                <a:lnTo>
                  <a:pt x="680" y="697"/>
                </a:lnTo>
                <a:lnTo>
                  <a:pt x="680" y="694"/>
                </a:lnTo>
                <a:lnTo>
                  <a:pt x="675" y="694"/>
                </a:lnTo>
                <a:lnTo>
                  <a:pt x="675" y="692"/>
                </a:lnTo>
                <a:lnTo>
                  <a:pt x="673" y="692"/>
                </a:lnTo>
                <a:lnTo>
                  <a:pt x="670" y="690"/>
                </a:lnTo>
                <a:lnTo>
                  <a:pt x="668" y="690"/>
                </a:lnTo>
                <a:lnTo>
                  <a:pt x="665" y="687"/>
                </a:lnTo>
                <a:lnTo>
                  <a:pt x="663" y="687"/>
                </a:lnTo>
                <a:lnTo>
                  <a:pt x="663" y="687"/>
                </a:lnTo>
                <a:close/>
              </a:path>
              <a:path w="1955" h="717">
                <a:moveTo>
                  <a:pt x="661" y="670"/>
                </a:moveTo>
                <a:lnTo>
                  <a:pt x="665" y="675"/>
                </a:lnTo>
                <a:lnTo>
                  <a:pt x="668" y="673"/>
                </a:lnTo>
                <a:lnTo>
                  <a:pt x="694" y="673"/>
                </a:lnTo>
                <a:lnTo>
                  <a:pt x="661" y="670"/>
                </a:lnTo>
                <a:lnTo>
                  <a:pt x="661" y="670"/>
                </a:lnTo>
                <a:close/>
              </a:path>
              <a:path w="1955" h="717">
                <a:moveTo>
                  <a:pt x="697" y="663"/>
                </a:moveTo>
                <a:lnTo>
                  <a:pt x="694" y="668"/>
                </a:lnTo>
                <a:lnTo>
                  <a:pt x="668" y="668"/>
                </a:lnTo>
                <a:lnTo>
                  <a:pt x="661" y="670"/>
                </a:lnTo>
                <a:lnTo>
                  <a:pt x="694" y="673"/>
                </a:lnTo>
                <a:lnTo>
                  <a:pt x="692" y="673"/>
                </a:lnTo>
                <a:lnTo>
                  <a:pt x="692" y="675"/>
                </a:lnTo>
                <a:lnTo>
                  <a:pt x="690" y="678"/>
                </a:lnTo>
                <a:lnTo>
                  <a:pt x="690" y="680"/>
                </a:lnTo>
                <a:lnTo>
                  <a:pt x="687" y="682"/>
                </a:lnTo>
                <a:lnTo>
                  <a:pt x="687" y="687"/>
                </a:lnTo>
                <a:lnTo>
                  <a:pt x="685" y="690"/>
                </a:lnTo>
                <a:lnTo>
                  <a:pt x="682" y="692"/>
                </a:lnTo>
                <a:lnTo>
                  <a:pt x="682" y="694"/>
                </a:lnTo>
                <a:lnTo>
                  <a:pt x="680" y="697"/>
                </a:lnTo>
                <a:lnTo>
                  <a:pt x="673" y="697"/>
                </a:lnTo>
                <a:lnTo>
                  <a:pt x="675" y="699"/>
                </a:lnTo>
                <a:lnTo>
                  <a:pt x="677" y="701"/>
                </a:lnTo>
                <a:lnTo>
                  <a:pt x="680" y="704"/>
                </a:lnTo>
                <a:lnTo>
                  <a:pt x="682" y="706"/>
                </a:lnTo>
                <a:lnTo>
                  <a:pt x="685" y="709"/>
                </a:lnTo>
                <a:lnTo>
                  <a:pt x="685" y="711"/>
                </a:lnTo>
                <a:lnTo>
                  <a:pt x="687" y="711"/>
                </a:lnTo>
                <a:lnTo>
                  <a:pt x="687" y="714"/>
                </a:lnTo>
                <a:lnTo>
                  <a:pt x="690" y="716"/>
                </a:lnTo>
                <a:lnTo>
                  <a:pt x="690" y="701"/>
                </a:lnTo>
                <a:lnTo>
                  <a:pt x="687" y="701"/>
                </a:lnTo>
                <a:lnTo>
                  <a:pt x="685" y="699"/>
                </a:lnTo>
                <a:lnTo>
                  <a:pt x="682" y="697"/>
                </a:lnTo>
                <a:lnTo>
                  <a:pt x="685" y="697"/>
                </a:lnTo>
                <a:lnTo>
                  <a:pt x="685" y="694"/>
                </a:lnTo>
                <a:lnTo>
                  <a:pt x="687" y="692"/>
                </a:lnTo>
                <a:lnTo>
                  <a:pt x="687" y="690"/>
                </a:lnTo>
                <a:lnTo>
                  <a:pt x="690" y="690"/>
                </a:lnTo>
                <a:lnTo>
                  <a:pt x="690" y="687"/>
                </a:lnTo>
                <a:lnTo>
                  <a:pt x="692" y="685"/>
                </a:lnTo>
                <a:lnTo>
                  <a:pt x="692" y="682"/>
                </a:lnTo>
                <a:lnTo>
                  <a:pt x="694" y="680"/>
                </a:lnTo>
                <a:lnTo>
                  <a:pt x="697" y="678"/>
                </a:lnTo>
                <a:lnTo>
                  <a:pt x="699" y="675"/>
                </a:lnTo>
                <a:lnTo>
                  <a:pt x="701" y="673"/>
                </a:lnTo>
                <a:lnTo>
                  <a:pt x="697" y="663"/>
                </a:lnTo>
                <a:lnTo>
                  <a:pt x="697" y="663"/>
                </a:lnTo>
                <a:close/>
              </a:path>
              <a:path w="1955" h="717">
                <a:moveTo>
                  <a:pt x="670" y="651"/>
                </a:moveTo>
                <a:lnTo>
                  <a:pt x="665" y="651"/>
                </a:lnTo>
                <a:lnTo>
                  <a:pt x="665" y="654"/>
                </a:lnTo>
                <a:lnTo>
                  <a:pt x="665" y="661"/>
                </a:lnTo>
                <a:lnTo>
                  <a:pt x="663" y="663"/>
                </a:lnTo>
                <a:lnTo>
                  <a:pt x="663" y="668"/>
                </a:lnTo>
                <a:lnTo>
                  <a:pt x="661" y="670"/>
                </a:lnTo>
                <a:lnTo>
                  <a:pt x="668" y="668"/>
                </a:lnTo>
                <a:lnTo>
                  <a:pt x="668" y="663"/>
                </a:lnTo>
                <a:lnTo>
                  <a:pt x="670" y="661"/>
                </a:lnTo>
                <a:lnTo>
                  <a:pt x="670" y="651"/>
                </a:lnTo>
                <a:lnTo>
                  <a:pt x="670" y="651"/>
                </a:lnTo>
                <a:close/>
              </a:path>
              <a:path w="1955" h="717">
                <a:moveTo>
                  <a:pt x="706" y="641"/>
                </a:moveTo>
                <a:lnTo>
                  <a:pt x="701" y="646"/>
                </a:lnTo>
                <a:lnTo>
                  <a:pt x="639" y="646"/>
                </a:lnTo>
                <a:lnTo>
                  <a:pt x="644" y="651"/>
                </a:lnTo>
                <a:lnTo>
                  <a:pt x="713" y="651"/>
                </a:lnTo>
                <a:lnTo>
                  <a:pt x="706" y="641"/>
                </a:lnTo>
                <a:lnTo>
                  <a:pt x="706" y="641"/>
                </a:lnTo>
                <a:close/>
              </a:path>
              <a:path w="1955" h="717">
                <a:moveTo>
                  <a:pt x="673" y="627"/>
                </a:moveTo>
                <a:lnTo>
                  <a:pt x="668" y="627"/>
                </a:lnTo>
                <a:lnTo>
                  <a:pt x="668" y="632"/>
                </a:lnTo>
                <a:lnTo>
                  <a:pt x="668" y="644"/>
                </a:lnTo>
                <a:lnTo>
                  <a:pt x="665" y="646"/>
                </a:lnTo>
                <a:lnTo>
                  <a:pt x="670" y="646"/>
                </a:lnTo>
                <a:lnTo>
                  <a:pt x="673" y="644"/>
                </a:lnTo>
                <a:lnTo>
                  <a:pt x="673" y="627"/>
                </a:lnTo>
                <a:lnTo>
                  <a:pt x="673" y="627"/>
                </a:lnTo>
                <a:close/>
              </a:path>
              <a:path w="1955" h="717">
                <a:moveTo>
                  <a:pt x="697" y="618"/>
                </a:moveTo>
                <a:lnTo>
                  <a:pt x="692" y="625"/>
                </a:lnTo>
                <a:lnTo>
                  <a:pt x="649" y="625"/>
                </a:lnTo>
                <a:lnTo>
                  <a:pt x="651" y="627"/>
                </a:lnTo>
                <a:lnTo>
                  <a:pt x="704" y="627"/>
                </a:lnTo>
                <a:lnTo>
                  <a:pt x="697" y="618"/>
                </a:lnTo>
                <a:lnTo>
                  <a:pt x="697" y="618"/>
                </a:lnTo>
                <a:close/>
              </a:path>
              <a:path w="1955" h="717">
                <a:moveTo>
                  <a:pt x="670" y="601"/>
                </a:moveTo>
                <a:lnTo>
                  <a:pt x="670" y="625"/>
                </a:lnTo>
                <a:lnTo>
                  <a:pt x="673" y="625"/>
                </a:lnTo>
                <a:lnTo>
                  <a:pt x="675" y="622"/>
                </a:lnTo>
                <a:lnTo>
                  <a:pt x="675" y="610"/>
                </a:lnTo>
                <a:lnTo>
                  <a:pt x="677" y="608"/>
                </a:lnTo>
                <a:lnTo>
                  <a:pt x="670" y="601"/>
                </a:lnTo>
                <a:lnTo>
                  <a:pt x="670" y="601"/>
                </a:lnTo>
                <a:close/>
              </a:path>
              <a:path w="1955" h="717">
                <a:moveTo>
                  <a:pt x="788" y="694"/>
                </a:moveTo>
                <a:lnTo>
                  <a:pt x="783" y="704"/>
                </a:lnTo>
                <a:lnTo>
                  <a:pt x="721" y="704"/>
                </a:lnTo>
                <a:lnTo>
                  <a:pt x="723" y="706"/>
                </a:lnTo>
                <a:lnTo>
                  <a:pt x="795" y="706"/>
                </a:lnTo>
                <a:lnTo>
                  <a:pt x="788" y="694"/>
                </a:lnTo>
                <a:lnTo>
                  <a:pt x="788" y="694"/>
                </a:lnTo>
                <a:close/>
              </a:path>
              <a:path w="1955" h="717">
                <a:moveTo>
                  <a:pt x="725" y="632"/>
                </a:moveTo>
                <a:lnTo>
                  <a:pt x="723" y="632"/>
                </a:lnTo>
                <a:lnTo>
                  <a:pt x="725" y="634"/>
                </a:lnTo>
                <a:lnTo>
                  <a:pt x="725" y="639"/>
                </a:lnTo>
                <a:lnTo>
                  <a:pt x="728" y="644"/>
                </a:lnTo>
                <a:lnTo>
                  <a:pt x="728" y="649"/>
                </a:lnTo>
                <a:lnTo>
                  <a:pt x="730" y="651"/>
                </a:lnTo>
                <a:lnTo>
                  <a:pt x="730" y="656"/>
                </a:lnTo>
                <a:lnTo>
                  <a:pt x="733" y="658"/>
                </a:lnTo>
                <a:lnTo>
                  <a:pt x="733" y="668"/>
                </a:lnTo>
                <a:lnTo>
                  <a:pt x="735" y="670"/>
                </a:lnTo>
                <a:lnTo>
                  <a:pt x="735" y="682"/>
                </a:lnTo>
                <a:lnTo>
                  <a:pt x="737" y="682"/>
                </a:lnTo>
                <a:lnTo>
                  <a:pt x="737" y="682"/>
                </a:lnTo>
                <a:lnTo>
                  <a:pt x="740" y="680"/>
                </a:lnTo>
                <a:lnTo>
                  <a:pt x="740" y="663"/>
                </a:lnTo>
                <a:lnTo>
                  <a:pt x="737" y="661"/>
                </a:lnTo>
                <a:lnTo>
                  <a:pt x="737" y="658"/>
                </a:lnTo>
                <a:lnTo>
                  <a:pt x="735" y="656"/>
                </a:lnTo>
                <a:lnTo>
                  <a:pt x="735" y="651"/>
                </a:lnTo>
                <a:lnTo>
                  <a:pt x="733" y="649"/>
                </a:lnTo>
                <a:lnTo>
                  <a:pt x="733" y="646"/>
                </a:lnTo>
                <a:lnTo>
                  <a:pt x="730" y="644"/>
                </a:lnTo>
                <a:lnTo>
                  <a:pt x="730" y="641"/>
                </a:lnTo>
                <a:lnTo>
                  <a:pt x="728" y="637"/>
                </a:lnTo>
                <a:lnTo>
                  <a:pt x="725" y="634"/>
                </a:lnTo>
                <a:lnTo>
                  <a:pt x="725" y="632"/>
                </a:lnTo>
                <a:lnTo>
                  <a:pt x="725" y="632"/>
                </a:lnTo>
                <a:close/>
              </a:path>
              <a:path w="1955" h="717">
                <a:moveTo>
                  <a:pt x="783" y="630"/>
                </a:moveTo>
                <a:lnTo>
                  <a:pt x="783" y="639"/>
                </a:lnTo>
                <a:lnTo>
                  <a:pt x="781" y="641"/>
                </a:lnTo>
                <a:lnTo>
                  <a:pt x="781" y="649"/>
                </a:lnTo>
                <a:lnTo>
                  <a:pt x="778" y="651"/>
                </a:lnTo>
                <a:lnTo>
                  <a:pt x="778" y="656"/>
                </a:lnTo>
                <a:lnTo>
                  <a:pt x="776" y="658"/>
                </a:lnTo>
                <a:lnTo>
                  <a:pt x="776" y="665"/>
                </a:lnTo>
                <a:lnTo>
                  <a:pt x="773" y="668"/>
                </a:lnTo>
                <a:lnTo>
                  <a:pt x="773" y="670"/>
                </a:lnTo>
                <a:lnTo>
                  <a:pt x="771" y="673"/>
                </a:lnTo>
                <a:lnTo>
                  <a:pt x="771" y="675"/>
                </a:lnTo>
                <a:lnTo>
                  <a:pt x="769" y="678"/>
                </a:lnTo>
                <a:lnTo>
                  <a:pt x="769" y="682"/>
                </a:lnTo>
                <a:lnTo>
                  <a:pt x="771" y="682"/>
                </a:lnTo>
                <a:lnTo>
                  <a:pt x="771" y="680"/>
                </a:lnTo>
                <a:lnTo>
                  <a:pt x="773" y="678"/>
                </a:lnTo>
                <a:lnTo>
                  <a:pt x="773" y="675"/>
                </a:lnTo>
                <a:lnTo>
                  <a:pt x="776" y="673"/>
                </a:lnTo>
                <a:lnTo>
                  <a:pt x="776" y="670"/>
                </a:lnTo>
                <a:lnTo>
                  <a:pt x="778" y="668"/>
                </a:lnTo>
                <a:lnTo>
                  <a:pt x="778" y="663"/>
                </a:lnTo>
                <a:lnTo>
                  <a:pt x="781" y="661"/>
                </a:lnTo>
                <a:lnTo>
                  <a:pt x="781" y="658"/>
                </a:lnTo>
                <a:lnTo>
                  <a:pt x="783" y="656"/>
                </a:lnTo>
                <a:lnTo>
                  <a:pt x="783" y="651"/>
                </a:lnTo>
                <a:lnTo>
                  <a:pt x="785" y="649"/>
                </a:lnTo>
                <a:lnTo>
                  <a:pt x="785" y="646"/>
                </a:lnTo>
                <a:lnTo>
                  <a:pt x="788" y="644"/>
                </a:lnTo>
                <a:lnTo>
                  <a:pt x="788" y="639"/>
                </a:lnTo>
                <a:lnTo>
                  <a:pt x="790" y="637"/>
                </a:lnTo>
                <a:lnTo>
                  <a:pt x="783" y="630"/>
                </a:lnTo>
                <a:lnTo>
                  <a:pt x="783" y="630"/>
                </a:lnTo>
                <a:close/>
              </a:path>
              <a:path w="1955" h="717">
                <a:moveTo>
                  <a:pt x="764" y="605"/>
                </a:moveTo>
                <a:lnTo>
                  <a:pt x="764" y="704"/>
                </a:lnTo>
                <a:lnTo>
                  <a:pt x="750" y="704"/>
                </a:lnTo>
                <a:lnTo>
                  <a:pt x="747" y="704"/>
                </a:lnTo>
                <a:lnTo>
                  <a:pt x="769" y="704"/>
                </a:lnTo>
                <a:lnTo>
                  <a:pt x="769" y="685"/>
                </a:lnTo>
                <a:lnTo>
                  <a:pt x="771" y="682"/>
                </a:lnTo>
                <a:lnTo>
                  <a:pt x="769" y="682"/>
                </a:lnTo>
                <a:lnTo>
                  <a:pt x="769" y="613"/>
                </a:lnTo>
                <a:lnTo>
                  <a:pt x="771" y="610"/>
                </a:lnTo>
                <a:lnTo>
                  <a:pt x="764" y="605"/>
                </a:lnTo>
                <a:lnTo>
                  <a:pt x="764" y="605"/>
                </a:lnTo>
                <a:close/>
              </a:path>
              <a:path w="1955" h="717">
                <a:moveTo>
                  <a:pt x="745" y="605"/>
                </a:moveTo>
                <a:lnTo>
                  <a:pt x="745" y="613"/>
                </a:lnTo>
                <a:lnTo>
                  <a:pt x="747" y="615"/>
                </a:lnTo>
                <a:lnTo>
                  <a:pt x="747" y="704"/>
                </a:lnTo>
                <a:lnTo>
                  <a:pt x="750" y="704"/>
                </a:lnTo>
                <a:lnTo>
                  <a:pt x="750" y="615"/>
                </a:lnTo>
                <a:lnTo>
                  <a:pt x="754" y="610"/>
                </a:lnTo>
                <a:lnTo>
                  <a:pt x="745" y="605"/>
                </a:lnTo>
                <a:lnTo>
                  <a:pt x="745" y="605"/>
                </a:lnTo>
                <a:close/>
              </a:path>
              <a:path w="1955" h="717">
                <a:moveTo>
                  <a:pt x="848" y="701"/>
                </a:moveTo>
                <a:lnTo>
                  <a:pt x="848" y="704"/>
                </a:lnTo>
                <a:lnTo>
                  <a:pt x="857" y="701"/>
                </a:lnTo>
                <a:lnTo>
                  <a:pt x="848" y="701"/>
                </a:lnTo>
                <a:lnTo>
                  <a:pt x="848" y="701"/>
                </a:lnTo>
                <a:close/>
              </a:path>
              <a:path w="1955" h="717">
                <a:moveTo>
                  <a:pt x="838" y="658"/>
                </a:moveTo>
                <a:lnTo>
                  <a:pt x="836" y="658"/>
                </a:lnTo>
                <a:lnTo>
                  <a:pt x="838" y="661"/>
                </a:lnTo>
                <a:lnTo>
                  <a:pt x="838" y="663"/>
                </a:lnTo>
                <a:lnTo>
                  <a:pt x="841" y="665"/>
                </a:lnTo>
                <a:lnTo>
                  <a:pt x="843" y="665"/>
                </a:lnTo>
                <a:lnTo>
                  <a:pt x="843" y="668"/>
                </a:lnTo>
                <a:lnTo>
                  <a:pt x="845" y="670"/>
                </a:lnTo>
                <a:lnTo>
                  <a:pt x="845" y="675"/>
                </a:lnTo>
                <a:lnTo>
                  <a:pt x="848" y="675"/>
                </a:lnTo>
                <a:lnTo>
                  <a:pt x="848" y="680"/>
                </a:lnTo>
                <a:lnTo>
                  <a:pt x="850" y="680"/>
                </a:lnTo>
                <a:lnTo>
                  <a:pt x="850" y="685"/>
                </a:lnTo>
                <a:lnTo>
                  <a:pt x="853" y="687"/>
                </a:lnTo>
                <a:lnTo>
                  <a:pt x="853" y="685"/>
                </a:lnTo>
                <a:lnTo>
                  <a:pt x="855" y="682"/>
                </a:lnTo>
                <a:lnTo>
                  <a:pt x="855" y="675"/>
                </a:lnTo>
                <a:lnTo>
                  <a:pt x="853" y="673"/>
                </a:lnTo>
                <a:lnTo>
                  <a:pt x="853" y="673"/>
                </a:lnTo>
                <a:lnTo>
                  <a:pt x="850" y="670"/>
                </a:lnTo>
                <a:lnTo>
                  <a:pt x="850" y="668"/>
                </a:lnTo>
                <a:lnTo>
                  <a:pt x="848" y="668"/>
                </a:lnTo>
                <a:lnTo>
                  <a:pt x="845" y="665"/>
                </a:lnTo>
                <a:lnTo>
                  <a:pt x="845" y="663"/>
                </a:lnTo>
                <a:lnTo>
                  <a:pt x="843" y="663"/>
                </a:lnTo>
                <a:lnTo>
                  <a:pt x="841" y="661"/>
                </a:lnTo>
                <a:lnTo>
                  <a:pt x="838" y="658"/>
                </a:lnTo>
                <a:lnTo>
                  <a:pt x="838" y="658"/>
                </a:lnTo>
                <a:close/>
              </a:path>
              <a:path w="1955" h="717">
                <a:moveTo>
                  <a:pt x="836" y="637"/>
                </a:moveTo>
                <a:lnTo>
                  <a:pt x="833" y="639"/>
                </a:lnTo>
                <a:lnTo>
                  <a:pt x="833" y="656"/>
                </a:lnTo>
                <a:lnTo>
                  <a:pt x="831" y="658"/>
                </a:lnTo>
                <a:lnTo>
                  <a:pt x="831" y="665"/>
                </a:lnTo>
                <a:lnTo>
                  <a:pt x="829" y="665"/>
                </a:lnTo>
                <a:lnTo>
                  <a:pt x="829" y="670"/>
                </a:lnTo>
                <a:lnTo>
                  <a:pt x="826" y="673"/>
                </a:lnTo>
                <a:lnTo>
                  <a:pt x="826" y="678"/>
                </a:lnTo>
                <a:lnTo>
                  <a:pt x="824" y="678"/>
                </a:lnTo>
                <a:lnTo>
                  <a:pt x="824" y="682"/>
                </a:lnTo>
                <a:lnTo>
                  <a:pt x="821" y="685"/>
                </a:lnTo>
                <a:lnTo>
                  <a:pt x="819" y="687"/>
                </a:lnTo>
                <a:lnTo>
                  <a:pt x="819" y="690"/>
                </a:lnTo>
                <a:lnTo>
                  <a:pt x="817" y="690"/>
                </a:lnTo>
                <a:lnTo>
                  <a:pt x="817" y="694"/>
                </a:lnTo>
                <a:lnTo>
                  <a:pt x="819" y="692"/>
                </a:lnTo>
                <a:lnTo>
                  <a:pt x="819" y="690"/>
                </a:lnTo>
                <a:lnTo>
                  <a:pt x="821" y="690"/>
                </a:lnTo>
                <a:lnTo>
                  <a:pt x="821" y="687"/>
                </a:lnTo>
                <a:lnTo>
                  <a:pt x="824" y="685"/>
                </a:lnTo>
                <a:lnTo>
                  <a:pt x="826" y="682"/>
                </a:lnTo>
                <a:lnTo>
                  <a:pt x="829" y="680"/>
                </a:lnTo>
                <a:lnTo>
                  <a:pt x="829" y="678"/>
                </a:lnTo>
                <a:lnTo>
                  <a:pt x="831" y="675"/>
                </a:lnTo>
                <a:lnTo>
                  <a:pt x="831" y="673"/>
                </a:lnTo>
                <a:lnTo>
                  <a:pt x="833" y="670"/>
                </a:lnTo>
                <a:lnTo>
                  <a:pt x="833" y="668"/>
                </a:lnTo>
                <a:lnTo>
                  <a:pt x="836" y="665"/>
                </a:lnTo>
                <a:lnTo>
                  <a:pt x="836" y="658"/>
                </a:lnTo>
                <a:lnTo>
                  <a:pt x="838" y="658"/>
                </a:lnTo>
                <a:lnTo>
                  <a:pt x="836" y="658"/>
                </a:lnTo>
                <a:lnTo>
                  <a:pt x="838" y="656"/>
                </a:lnTo>
                <a:lnTo>
                  <a:pt x="838" y="637"/>
                </a:lnTo>
                <a:lnTo>
                  <a:pt x="860" y="637"/>
                </a:lnTo>
                <a:lnTo>
                  <a:pt x="836" y="637"/>
                </a:lnTo>
                <a:lnTo>
                  <a:pt x="836" y="637"/>
                </a:lnTo>
                <a:close/>
              </a:path>
              <a:path w="1955" h="717">
                <a:moveTo>
                  <a:pt x="867" y="637"/>
                </a:moveTo>
                <a:lnTo>
                  <a:pt x="836" y="637"/>
                </a:lnTo>
                <a:lnTo>
                  <a:pt x="860" y="637"/>
                </a:lnTo>
                <a:lnTo>
                  <a:pt x="860" y="701"/>
                </a:lnTo>
                <a:lnTo>
                  <a:pt x="857" y="701"/>
                </a:lnTo>
                <a:lnTo>
                  <a:pt x="848" y="704"/>
                </a:lnTo>
                <a:lnTo>
                  <a:pt x="850" y="704"/>
                </a:lnTo>
                <a:lnTo>
                  <a:pt x="850" y="706"/>
                </a:lnTo>
                <a:lnTo>
                  <a:pt x="855" y="706"/>
                </a:lnTo>
                <a:lnTo>
                  <a:pt x="855" y="709"/>
                </a:lnTo>
                <a:lnTo>
                  <a:pt x="857" y="709"/>
                </a:lnTo>
                <a:lnTo>
                  <a:pt x="857" y="711"/>
                </a:lnTo>
                <a:lnTo>
                  <a:pt x="857" y="714"/>
                </a:lnTo>
                <a:lnTo>
                  <a:pt x="860" y="714"/>
                </a:lnTo>
                <a:lnTo>
                  <a:pt x="862" y="711"/>
                </a:lnTo>
                <a:lnTo>
                  <a:pt x="862" y="709"/>
                </a:lnTo>
                <a:lnTo>
                  <a:pt x="865" y="709"/>
                </a:lnTo>
                <a:lnTo>
                  <a:pt x="865" y="704"/>
                </a:lnTo>
                <a:lnTo>
                  <a:pt x="865" y="701"/>
                </a:lnTo>
                <a:lnTo>
                  <a:pt x="865" y="639"/>
                </a:lnTo>
                <a:lnTo>
                  <a:pt x="867" y="637"/>
                </a:lnTo>
                <a:lnTo>
                  <a:pt x="867" y="637"/>
                </a:lnTo>
                <a:close/>
              </a:path>
              <a:path w="1955" h="717">
                <a:moveTo>
                  <a:pt x="810" y="632"/>
                </a:moveTo>
                <a:lnTo>
                  <a:pt x="810" y="637"/>
                </a:lnTo>
                <a:lnTo>
                  <a:pt x="814" y="634"/>
                </a:lnTo>
                <a:lnTo>
                  <a:pt x="810" y="632"/>
                </a:lnTo>
                <a:lnTo>
                  <a:pt x="810" y="632"/>
                </a:lnTo>
                <a:close/>
              </a:path>
              <a:path w="1955" h="717">
                <a:moveTo>
                  <a:pt x="862" y="630"/>
                </a:moveTo>
                <a:lnTo>
                  <a:pt x="860" y="634"/>
                </a:lnTo>
                <a:lnTo>
                  <a:pt x="814" y="634"/>
                </a:lnTo>
                <a:lnTo>
                  <a:pt x="810" y="637"/>
                </a:lnTo>
                <a:lnTo>
                  <a:pt x="810" y="692"/>
                </a:lnTo>
                <a:lnTo>
                  <a:pt x="810" y="694"/>
                </a:lnTo>
                <a:lnTo>
                  <a:pt x="810" y="716"/>
                </a:lnTo>
                <a:lnTo>
                  <a:pt x="814" y="711"/>
                </a:lnTo>
                <a:lnTo>
                  <a:pt x="814" y="637"/>
                </a:lnTo>
                <a:lnTo>
                  <a:pt x="836" y="637"/>
                </a:lnTo>
                <a:lnTo>
                  <a:pt x="867" y="637"/>
                </a:lnTo>
                <a:lnTo>
                  <a:pt x="862" y="630"/>
                </a:lnTo>
                <a:lnTo>
                  <a:pt x="862" y="630"/>
                </a:lnTo>
                <a:close/>
              </a:path>
              <a:path w="1955" h="717">
                <a:moveTo>
                  <a:pt x="838" y="634"/>
                </a:moveTo>
                <a:lnTo>
                  <a:pt x="838" y="615"/>
                </a:lnTo>
                <a:lnTo>
                  <a:pt x="836" y="615"/>
                </a:lnTo>
                <a:lnTo>
                  <a:pt x="836" y="634"/>
                </a:lnTo>
                <a:lnTo>
                  <a:pt x="838" y="634"/>
                </a:lnTo>
                <a:close/>
              </a:path>
              <a:path w="1955" h="717">
                <a:moveTo>
                  <a:pt x="865" y="605"/>
                </a:moveTo>
                <a:lnTo>
                  <a:pt x="860" y="613"/>
                </a:lnTo>
                <a:lnTo>
                  <a:pt x="802" y="613"/>
                </a:lnTo>
                <a:lnTo>
                  <a:pt x="805" y="618"/>
                </a:lnTo>
                <a:lnTo>
                  <a:pt x="805" y="615"/>
                </a:lnTo>
                <a:lnTo>
                  <a:pt x="807" y="615"/>
                </a:lnTo>
                <a:lnTo>
                  <a:pt x="872" y="615"/>
                </a:lnTo>
                <a:lnTo>
                  <a:pt x="865" y="605"/>
                </a:lnTo>
                <a:lnTo>
                  <a:pt x="865" y="605"/>
                </a:lnTo>
                <a:close/>
              </a:path>
              <a:path w="1955" h="717">
                <a:moveTo>
                  <a:pt x="930" y="692"/>
                </a:moveTo>
                <a:lnTo>
                  <a:pt x="927" y="694"/>
                </a:lnTo>
                <a:lnTo>
                  <a:pt x="925" y="697"/>
                </a:lnTo>
                <a:lnTo>
                  <a:pt x="925" y="699"/>
                </a:lnTo>
                <a:lnTo>
                  <a:pt x="922" y="699"/>
                </a:lnTo>
                <a:lnTo>
                  <a:pt x="922" y="701"/>
                </a:lnTo>
                <a:lnTo>
                  <a:pt x="920" y="704"/>
                </a:lnTo>
                <a:lnTo>
                  <a:pt x="917" y="706"/>
                </a:lnTo>
                <a:lnTo>
                  <a:pt x="915" y="709"/>
                </a:lnTo>
                <a:lnTo>
                  <a:pt x="913" y="709"/>
                </a:lnTo>
                <a:lnTo>
                  <a:pt x="913" y="711"/>
                </a:lnTo>
                <a:lnTo>
                  <a:pt x="910" y="711"/>
                </a:lnTo>
                <a:lnTo>
                  <a:pt x="908" y="714"/>
                </a:lnTo>
                <a:lnTo>
                  <a:pt x="913" y="714"/>
                </a:lnTo>
                <a:lnTo>
                  <a:pt x="913" y="711"/>
                </a:lnTo>
                <a:lnTo>
                  <a:pt x="917" y="711"/>
                </a:lnTo>
                <a:lnTo>
                  <a:pt x="917" y="709"/>
                </a:lnTo>
                <a:lnTo>
                  <a:pt x="920" y="709"/>
                </a:lnTo>
                <a:lnTo>
                  <a:pt x="920" y="706"/>
                </a:lnTo>
                <a:lnTo>
                  <a:pt x="922" y="706"/>
                </a:lnTo>
                <a:lnTo>
                  <a:pt x="925" y="704"/>
                </a:lnTo>
                <a:lnTo>
                  <a:pt x="927" y="701"/>
                </a:lnTo>
                <a:lnTo>
                  <a:pt x="930" y="699"/>
                </a:lnTo>
                <a:lnTo>
                  <a:pt x="932" y="697"/>
                </a:lnTo>
                <a:lnTo>
                  <a:pt x="932" y="694"/>
                </a:lnTo>
                <a:lnTo>
                  <a:pt x="934" y="694"/>
                </a:lnTo>
                <a:lnTo>
                  <a:pt x="930" y="692"/>
                </a:lnTo>
                <a:lnTo>
                  <a:pt x="930" y="692"/>
                </a:lnTo>
                <a:close/>
              </a:path>
              <a:path w="1955" h="717">
                <a:moveTo>
                  <a:pt x="910" y="687"/>
                </a:moveTo>
                <a:lnTo>
                  <a:pt x="905" y="687"/>
                </a:lnTo>
                <a:lnTo>
                  <a:pt x="903" y="690"/>
                </a:lnTo>
                <a:lnTo>
                  <a:pt x="901" y="690"/>
                </a:lnTo>
                <a:lnTo>
                  <a:pt x="901" y="692"/>
                </a:lnTo>
                <a:lnTo>
                  <a:pt x="896" y="692"/>
                </a:lnTo>
                <a:lnTo>
                  <a:pt x="893" y="694"/>
                </a:lnTo>
                <a:lnTo>
                  <a:pt x="891" y="694"/>
                </a:lnTo>
                <a:lnTo>
                  <a:pt x="889" y="697"/>
                </a:lnTo>
                <a:lnTo>
                  <a:pt x="884" y="697"/>
                </a:lnTo>
                <a:lnTo>
                  <a:pt x="881" y="699"/>
                </a:lnTo>
                <a:lnTo>
                  <a:pt x="886" y="706"/>
                </a:lnTo>
                <a:lnTo>
                  <a:pt x="889" y="704"/>
                </a:lnTo>
                <a:lnTo>
                  <a:pt x="891" y="701"/>
                </a:lnTo>
                <a:lnTo>
                  <a:pt x="891" y="699"/>
                </a:lnTo>
                <a:lnTo>
                  <a:pt x="896" y="699"/>
                </a:lnTo>
                <a:lnTo>
                  <a:pt x="896" y="697"/>
                </a:lnTo>
                <a:lnTo>
                  <a:pt x="898" y="697"/>
                </a:lnTo>
                <a:lnTo>
                  <a:pt x="898" y="694"/>
                </a:lnTo>
                <a:lnTo>
                  <a:pt x="901" y="694"/>
                </a:lnTo>
                <a:lnTo>
                  <a:pt x="903" y="692"/>
                </a:lnTo>
                <a:lnTo>
                  <a:pt x="905" y="692"/>
                </a:lnTo>
                <a:lnTo>
                  <a:pt x="908" y="690"/>
                </a:lnTo>
                <a:lnTo>
                  <a:pt x="910" y="687"/>
                </a:lnTo>
                <a:lnTo>
                  <a:pt x="910" y="687"/>
                </a:lnTo>
                <a:close/>
              </a:path>
              <a:path w="1955" h="717">
                <a:moveTo>
                  <a:pt x="910" y="668"/>
                </a:moveTo>
                <a:lnTo>
                  <a:pt x="889" y="675"/>
                </a:lnTo>
                <a:lnTo>
                  <a:pt x="881" y="675"/>
                </a:lnTo>
                <a:lnTo>
                  <a:pt x="886" y="685"/>
                </a:lnTo>
                <a:lnTo>
                  <a:pt x="886" y="682"/>
                </a:lnTo>
                <a:lnTo>
                  <a:pt x="889" y="682"/>
                </a:lnTo>
                <a:lnTo>
                  <a:pt x="891" y="680"/>
                </a:lnTo>
                <a:lnTo>
                  <a:pt x="893" y="680"/>
                </a:lnTo>
                <a:lnTo>
                  <a:pt x="893" y="678"/>
                </a:lnTo>
                <a:lnTo>
                  <a:pt x="896" y="678"/>
                </a:lnTo>
                <a:lnTo>
                  <a:pt x="898" y="675"/>
                </a:lnTo>
                <a:lnTo>
                  <a:pt x="903" y="675"/>
                </a:lnTo>
                <a:lnTo>
                  <a:pt x="905" y="673"/>
                </a:lnTo>
                <a:lnTo>
                  <a:pt x="908" y="673"/>
                </a:lnTo>
                <a:lnTo>
                  <a:pt x="910" y="670"/>
                </a:lnTo>
                <a:lnTo>
                  <a:pt x="910" y="668"/>
                </a:lnTo>
                <a:lnTo>
                  <a:pt x="910" y="668"/>
                </a:lnTo>
                <a:close/>
              </a:path>
              <a:path w="1955" h="717">
                <a:moveTo>
                  <a:pt x="917" y="649"/>
                </a:moveTo>
                <a:lnTo>
                  <a:pt x="917" y="668"/>
                </a:lnTo>
                <a:lnTo>
                  <a:pt x="915" y="670"/>
                </a:lnTo>
                <a:lnTo>
                  <a:pt x="915" y="680"/>
                </a:lnTo>
                <a:lnTo>
                  <a:pt x="913" y="680"/>
                </a:lnTo>
                <a:lnTo>
                  <a:pt x="913" y="687"/>
                </a:lnTo>
                <a:lnTo>
                  <a:pt x="910" y="690"/>
                </a:lnTo>
                <a:lnTo>
                  <a:pt x="910" y="694"/>
                </a:lnTo>
                <a:lnTo>
                  <a:pt x="908" y="694"/>
                </a:lnTo>
                <a:lnTo>
                  <a:pt x="908" y="697"/>
                </a:lnTo>
                <a:lnTo>
                  <a:pt x="905" y="699"/>
                </a:lnTo>
                <a:lnTo>
                  <a:pt x="905" y="701"/>
                </a:lnTo>
                <a:lnTo>
                  <a:pt x="903" y="701"/>
                </a:lnTo>
                <a:lnTo>
                  <a:pt x="903" y="704"/>
                </a:lnTo>
                <a:lnTo>
                  <a:pt x="901" y="706"/>
                </a:lnTo>
                <a:lnTo>
                  <a:pt x="901" y="709"/>
                </a:lnTo>
                <a:lnTo>
                  <a:pt x="898" y="709"/>
                </a:lnTo>
                <a:lnTo>
                  <a:pt x="898" y="714"/>
                </a:lnTo>
                <a:lnTo>
                  <a:pt x="898" y="711"/>
                </a:lnTo>
                <a:lnTo>
                  <a:pt x="901" y="711"/>
                </a:lnTo>
                <a:lnTo>
                  <a:pt x="901" y="709"/>
                </a:lnTo>
                <a:lnTo>
                  <a:pt x="903" y="709"/>
                </a:lnTo>
                <a:lnTo>
                  <a:pt x="905" y="706"/>
                </a:lnTo>
                <a:lnTo>
                  <a:pt x="905" y="704"/>
                </a:lnTo>
                <a:lnTo>
                  <a:pt x="908" y="704"/>
                </a:lnTo>
                <a:lnTo>
                  <a:pt x="908" y="701"/>
                </a:lnTo>
                <a:lnTo>
                  <a:pt x="910" y="699"/>
                </a:lnTo>
                <a:lnTo>
                  <a:pt x="910" y="697"/>
                </a:lnTo>
                <a:lnTo>
                  <a:pt x="913" y="694"/>
                </a:lnTo>
                <a:lnTo>
                  <a:pt x="913" y="692"/>
                </a:lnTo>
                <a:lnTo>
                  <a:pt x="915" y="692"/>
                </a:lnTo>
                <a:lnTo>
                  <a:pt x="915" y="687"/>
                </a:lnTo>
                <a:lnTo>
                  <a:pt x="917" y="685"/>
                </a:lnTo>
                <a:lnTo>
                  <a:pt x="917" y="680"/>
                </a:lnTo>
                <a:lnTo>
                  <a:pt x="920" y="678"/>
                </a:lnTo>
                <a:lnTo>
                  <a:pt x="920" y="663"/>
                </a:lnTo>
                <a:lnTo>
                  <a:pt x="922" y="661"/>
                </a:lnTo>
                <a:lnTo>
                  <a:pt x="922" y="651"/>
                </a:lnTo>
                <a:lnTo>
                  <a:pt x="917" y="649"/>
                </a:lnTo>
                <a:lnTo>
                  <a:pt x="917" y="649"/>
                </a:lnTo>
                <a:close/>
              </a:path>
              <a:path w="1955" h="717">
                <a:moveTo>
                  <a:pt x="949" y="649"/>
                </a:moveTo>
                <a:lnTo>
                  <a:pt x="941" y="649"/>
                </a:lnTo>
                <a:lnTo>
                  <a:pt x="941" y="651"/>
                </a:lnTo>
                <a:lnTo>
                  <a:pt x="941" y="661"/>
                </a:lnTo>
                <a:lnTo>
                  <a:pt x="939" y="663"/>
                </a:lnTo>
                <a:lnTo>
                  <a:pt x="939" y="670"/>
                </a:lnTo>
                <a:lnTo>
                  <a:pt x="937" y="673"/>
                </a:lnTo>
                <a:lnTo>
                  <a:pt x="937" y="678"/>
                </a:lnTo>
                <a:lnTo>
                  <a:pt x="934" y="680"/>
                </a:lnTo>
                <a:lnTo>
                  <a:pt x="934" y="682"/>
                </a:lnTo>
                <a:lnTo>
                  <a:pt x="939" y="685"/>
                </a:lnTo>
                <a:lnTo>
                  <a:pt x="939" y="680"/>
                </a:lnTo>
                <a:lnTo>
                  <a:pt x="941" y="678"/>
                </a:lnTo>
                <a:lnTo>
                  <a:pt x="941" y="670"/>
                </a:lnTo>
                <a:lnTo>
                  <a:pt x="944" y="668"/>
                </a:lnTo>
                <a:lnTo>
                  <a:pt x="944" y="665"/>
                </a:lnTo>
                <a:lnTo>
                  <a:pt x="944" y="661"/>
                </a:lnTo>
                <a:lnTo>
                  <a:pt x="946" y="658"/>
                </a:lnTo>
                <a:lnTo>
                  <a:pt x="946" y="651"/>
                </a:lnTo>
                <a:lnTo>
                  <a:pt x="949" y="649"/>
                </a:lnTo>
                <a:lnTo>
                  <a:pt x="949" y="649"/>
                </a:lnTo>
                <a:close/>
              </a:path>
              <a:path w="1955" h="717">
                <a:moveTo>
                  <a:pt x="905" y="644"/>
                </a:moveTo>
                <a:lnTo>
                  <a:pt x="901" y="646"/>
                </a:lnTo>
                <a:lnTo>
                  <a:pt x="898" y="649"/>
                </a:lnTo>
                <a:lnTo>
                  <a:pt x="898" y="651"/>
                </a:lnTo>
                <a:lnTo>
                  <a:pt x="896" y="654"/>
                </a:lnTo>
                <a:lnTo>
                  <a:pt x="896" y="656"/>
                </a:lnTo>
                <a:lnTo>
                  <a:pt x="893" y="658"/>
                </a:lnTo>
                <a:lnTo>
                  <a:pt x="893" y="661"/>
                </a:lnTo>
                <a:lnTo>
                  <a:pt x="891" y="661"/>
                </a:lnTo>
                <a:lnTo>
                  <a:pt x="891" y="665"/>
                </a:lnTo>
                <a:lnTo>
                  <a:pt x="889" y="668"/>
                </a:lnTo>
                <a:lnTo>
                  <a:pt x="889" y="670"/>
                </a:lnTo>
                <a:lnTo>
                  <a:pt x="886" y="673"/>
                </a:lnTo>
                <a:lnTo>
                  <a:pt x="884" y="673"/>
                </a:lnTo>
                <a:lnTo>
                  <a:pt x="881" y="675"/>
                </a:lnTo>
                <a:lnTo>
                  <a:pt x="889" y="675"/>
                </a:lnTo>
                <a:lnTo>
                  <a:pt x="889" y="673"/>
                </a:lnTo>
                <a:lnTo>
                  <a:pt x="891" y="670"/>
                </a:lnTo>
                <a:lnTo>
                  <a:pt x="893" y="668"/>
                </a:lnTo>
                <a:lnTo>
                  <a:pt x="893" y="665"/>
                </a:lnTo>
                <a:lnTo>
                  <a:pt x="896" y="663"/>
                </a:lnTo>
                <a:lnTo>
                  <a:pt x="896" y="661"/>
                </a:lnTo>
                <a:lnTo>
                  <a:pt x="898" y="658"/>
                </a:lnTo>
                <a:lnTo>
                  <a:pt x="901" y="656"/>
                </a:lnTo>
                <a:lnTo>
                  <a:pt x="901" y="651"/>
                </a:lnTo>
                <a:lnTo>
                  <a:pt x="903" y="649"/>
                </a:lnTo>
                <a:lnTo>
                  <a:pt x="905" y="646"/>
                </a:lnTo>
                <a:lnTo>
                  <a:pt x="905" y="644"/>
                </a:lnTo>
                <a:lnTo>
                  <a:pt x="905" y="644"/>
                </a:lnTo>
                <a:close/>
              </a:path>
              <a:path w="1955" h="717">
                <a:moveTo>
                  <a:pt x="946" y="641"/>
                </a:moveTo>
                <a:lnTo>
                  <a:pt x="941" y="646"/>
                </a:lnTo>
                <a:lnTo>
                  <a:pt x="934" y="646"/>
                </a:lnTo>
                <a:lnTo>
                  <a:pt x="949" y="649"/>
                </a:lnTo>
                <a:lnTo>
                  <a:pt x="946" y="641"/>
                </a:lnTo>
                <a:lnTo>
                  <a:pt x="946" y="641"/>
                </a:lnTo>
                <a:close/>
              </a:path>
              <a:path w="1955" h="717">
                <a:moveTo>
                  <a:pt x="908" y="625"/>
                </a:moveTo>
                <a:lnTo>
                  <a:pt x="905" y="627"/>
                </a:lnTo>
                <a:lnTo>
                  <a:pt x="905" y="634"/>
                </a:lnTo>
                <a:lnTo>
                  <a:pt x="903" y="637"/>
                </a:lnTo>
                <a:lnTo>
                  <a:pt x="903" y="641"/>
                </a:lnTo>
                <a:lnTo>
                  <a:pt x="901" y="644"/>
                </a:lnTo>
                <a:lnTo>
                  <a:pt x="886" y="644"/>
                </a:lnTo>
                <a:lnTo>
                  <a:pt x="905" y="644"/>
                </a:lnTo>
                <a:lnTo>
                  <a:pt x="905" y="641"/>
                </a:lnTo>
                <a:lnTo>
                  <a:pt x="908" y="641"/>
                </a:lnTo>
                <a:lnTo>
                  <a:pt x="908" y="639"/>
                </a:lnTo>
                <a:lnTo>
                  <a:pt x="910" y="637"/>
                </a:lnTo>
                <a:lnTo>
                  <a:pt x="910" y="634"/>
                </a:lnTo>
                <a:lnTo>
                  <a:pt x="913" y="632"/>
                </a:lnTo>
                <a:lnTo>
                  <a:pt x="908" y="625"/>
                </a:lnTo>
                <a:lnTo>
                  <a:pt x="908" y="625"/>
                </a:lnTo>
                <a:close/>
              </a:path>
              <a:path w="1955" h="717">
                <a:moveTo>
                  <a:pt x="920" y="618"/>
                </a:moveTo>
                <a:lnTo>
                  <a:pt x="920" y="632"/>
                </a:lnTo>
                <a:lnTo>
                  <a:pt x="917" y="634"/>
                </a:lnTo>
                <a:lnTo>
                  <a:pt x="917" y="649"/>
                </a:lnTo>
                <a:lnTo>
                  <a:pt x="922" y="651"/>
                </a:lnTo>
                <a:lnTo>
                  <a:pt x="922" y="661"/>
                </a:lnTo>
                <a:lnTo>
                  <a:pt x="925" y="663"/>
                </a:lnTo>
                <a:lnTo>
                  <a:pt x="925" y="673"/>
                </a:lnTo>
                <a:lnTo>
                  <a:pt x="927" y="675"/>
                </a:lnTo>
                <a:lnTo>
                  <a:pt x="927" y="678"/>
                </a:lnTo>
                <a:lnTo>
                  <a:pt x="927" y="678"/>
                </a:lnTo>
                <a:lnTo>
                  <a:pt x="927" y="680"/>
                </a:lnTo>
                <a:lnTo>
                  <a:pt x="930" y="682"/>
                </a:lnTo>
                <a:lnTo>
                  <a:pt x="930" y="687"/>
                </a:lnTo>
                <a:lnTo>
                  <a:pt x="932" y="690"/>
                </a:lnTo>
                <a:lnTo>
                  <a:pt x="930" y="690"/>
                </a:lnTo>
                <a:lnTo>
                  <a:pt x="930" y="692"/>
                </a:lnTo>
                <a:lnTo>
                  <a:pt x="934" y="694"/>
                </a:lnTo>
                <a:lnTo>
                  <a:pt x="934" y="697"/>
                </a:lnTo>
                <a:lnTo>
                  <a:pt x="937" y="699"/>
                </a:lnTo>
                <a:lnTo>
                  <a:pt x="937" y="701"/>
                </a:lnTo>
                <a:lnTo>
                  <a:pt x="939" y="701"/>
                </a:lnTo>
                <a:lnTo>
                  <a:pt x="939" y="704"/>
                </a:lnTo>
                <a:lnTo>
                  <a:pt x="941" y="706"/>
                </a:lnTo>
                <a:lnTo>
                  <a:pt x="944" y="709"/>
                </a:lnTo>
                <a:lnTo>
                  <a:pt x="946" y="711"/>
                </a:lnTo>
                <a:lnTo>
                  <a:pt x="946" y="709"/>
                </a:lnTo>
                <a:lnTo>
                  <a:pt x="949" y="709"/>
                </a:lnTo>
                <a:lnTo>
                  <a:pt x="949" y="706"/>
                </a:lnTo>
                <a:lnTo>
                  <a:pt x="951" y="706"/>
                </a:lnTo>
                <a:lnTo>
                  <a:pt x="953" y="706"/>
                </a:lnTo>
                <a:lnTo>
                  <a:pt x="953" y="704"/>
                </a:lnTo>
                <a:lnTo>
                  <a:pt x="949" y="704"/>
                </a:lnTo>
                <a:lnTo>
                  <a:pt x="949" y="701"/>
                </a:lnTo>
                <a:lnTo>
                  <a:pt x="946" y="701"/>
                </a:lnTo>
                <a:lnTo>
                  <a:pt x="944" y="699"/>
                </a:lnTo>
                <a:lnTo>
                  <a:pt x="941" y="697"/>
                </a:lnTo>
                <a:lnTo>
                  <a:pt x="941" y="694"/>
                </a:lnTo>
                <a:lnTo>
                  <a:pt x="939" y="694"/>
                </a:lnTo>
                <a:lnTo>
                  <a:pt x="939" y="692"/>
                </a:lnTo>
                <a:lnTo>
                  <a:pt x="937" y="690"/>
                </a:lnTo>
                <a:lnTo>
                  <a:pt x="937" y="685"/>
                </a:lnTo>
                <a:lnTo>
                  <a:pt x="939" y="685"/>
                </a:lnTo>
                <a:lnTo>
                  <a:pt x="934" y="682"/>
                </a:lnTo>
                <a:lnTo>
                  <a:pt x="932" y="682"/>
                </a:lnTo>
                <a:lnTo>
                  <a:pt x="932" y="680"/>
                </a:lnTo>
                <a:lnTo>
                  <a:pt x="932" y="678"/>
                </a:lnTo>
                <a:lnTo>
                  <a:pt x="930" y="675"/>
                </a:lnTo>
                <a:lnTo>
                  <a:pt x="930" y="670"/>
                </a:lnTo>
                <a:lnTo>
                  <a:pt x="927" y="670"/>
                </a:lnTo>
                <a:lnTo>
                  <a:pt x="927" y="663"/>
                </a:lnTo>
                <a:lnTo>
                  <a:pt x="925" y="661"/>
                </a:lnTo>
                <a:lnTo>
                  <a:pt x="925" y="651"/>
                </a:lnTo>
                <a:lnTo>
                  <a:pt x="922" y="649"/>
                </a:lnTo>
                <a:lnTo>
                  <a:pt x="922" y="618"/>
                </a:lnTo>
                <a:lnTo>
                  <a:pt x="939" y="618"/>
                </a:lnTo>
                <a:lnTo>
                  <a:pt x="920" y="618"/>
                </a:lnTo>
                <a:lnTo>
                  <a:pt x="920" y="618"/>
                </a:lnTo>
                <a:close/>
              </a:path>
              <a:path w="1955" h="717">
                <a:moveTo>
                  <a:pt x="946" y="618"/>
                </a:moveTo>
                <a:lnTo>
                  <a:pt x="920" y="618"/>
                </a:lnTo>
                <a:lnTo>
                  <a:pt x="939" y="618"/>
                </a:lnTo>
                <a:lnTo>
                  <a:pt x="939" y="620"/>
                </a:lnTo>
                <a:lnTo>
                  <a:pt x="937" y="622"/>
                </a:lnTo>
                <a:lnTo>
                  <a:pt x="937" y="627"/>
                </a:lnTo>
                <a:lnTo>
                  <a:pt x="934" y="630"/>
                </a:lnTo>
                <a:lnTo>
                  <a:pt x="934" y="634"/>
                </a:lnTo>
                <a:lnTo>
                  <a:pt x="932" y="637"/>
                </a:lnTo>
                <a:lnTo>
                  <a:pt x="932" y="641"/>
                </a:lnTo>
                <a:lnTo>
                  <a:pt x="930" y="644"/>
                </a:lnTo>
                <a:lnTo>
                  <a:pt x="930" y="646"/>
                </a:lnTo>
                <a:lnTo>
                  <a:pt x="927" y="646"/>
                </a:lnTo>
                <a:lnTo>
                  <a:pt x="932" y="654"/>
                </a:lnTo>
                <a:lnTo>
                  <a:pt x="934" y="649"/>
                </a:lnTo>
                <a:lnTo>
                  <a:pt x="949" y="649"/>
                </a:lnTo>
                <a:lnTo>
                  <a:pt x="934" y="646"/>
                </a:lnTo>
                <a:lnTo>
                  <a:pt x="934" y="644"/>
                </a:lnTo>
                <a:lnTo>
                  <a:pt x="937" y="641"/>
                </a:lnTo>
                <a:lnTo>
                  <a:pt x="937" y="641"/>
                </a:lnTo>
                <a:lnTo>
                  <a:pt x="937" y="637"/>
                </a:lnTo>
                <a:lnTo>
                  <a:pt x="939" y="634"/>
                </a:lnTo>
                <a:lnTo>
                  <a:pt x="939" y="630"/>
                </a:lnTo>
                <a:lnTo>
                  <a:pt x="941" y="627"/>
                </a:lnTo>
                <a:lnTo>
                  <a:pt x="941" y="622"/>
                </a:lnTo>
                <a:lnTo>
                  <a:pt x="944" y="620"/>
                </a:lnTo>
                <a:lnTo>
                  <a:pt x="946" y="618"/>
                </a:lnTo>
                <a:lnTo>
                  <a:pt x="946" y="618"/>
                </a:lnTo>
                <a:close/>
              </a:path>
              <a:path w="1955" h="717">
                <a:moveTo>
                  <a:pt x="941" y="610"/>
                </a:moveTo>
                <a:lnTo>
                  <a:pt x="939" y="615"/>
                </a:lnTo>
                <a:lnTo>
                  <a:pt x="908" y="615"/>
                </a:lnTo>
                <a:lnTo>
                  <a:pt x="913" y="618"/>
                </a:lnTo>
                <a:lnTo>
                  <a:pt x="946" y="618"/>
                </a:lnTo>
                <a:lnTo>
                  <a:pt x="941" y="610"/>
                </a:lnTo>
                <a:lnTo>
                  <a:pt x="941" y="610"/>
                </a:lnTo>
                <a:close/>
              </a:path>
              <a:path w="1955" h="717">
                <a:moveTo>
                  <a:pt x="898" y="603"/>
                </a:moveTo>
                <a:lnTo>
                  <a:pt x="896" y="605"/>
                </a:lnTo>
                <a:lnTo>
                  <a:pt x="896" y="615"/>
                </a:lnTo>
                <a:lnTo>
                  <a:pt x="893" y="618"/>
                </a:lnTo>
                <a:lnTo>
                  <a:pt x="893" y="620"/>
                </a:lnTo>
                <a:lnTo>
                  <a:pt x="891" y="625"/>
                </a:lnTo>
                <a:lnTo>
                  <a:pt x="891" y="630"/>
                </a:lnTo>
                <a:lnTo>
                  <a:pt x="889" y="630"/>
                </a:lnTo>
                <a:lnTo>
                  <a:pt x="889" y="634"/>
                </a:lnTo>
                <a:lnTo>
                  <a:pt x="886" y="637"/>
                </a:lnTo>
                <a:lnTo>
                  <a:pt x="886" y="639"/>
                </a:lnTo>
                <a:lnTo>
                  <a:pt x="884" y="641"/>
                </a:lnTo>
                <a:lnTo>
                  <a:pt x="884" y="644"/>
                </a:lnTo>
                <a:lnTo>
                  <a:pt x="881" y="644"/>
                </a:lnTo>
                <a:lnTo>
                  <a:pt x="886" y="651"/>
                </a:lnTo>
                <a:lnTo>
                  <a:pt x="889" y="649"/>
                </a:lnTo>
                <a:lnTo>
                  <a:pt x="891" y="649"/>
                </a:lnTo>
                <a:lnTo>
                  <a:pt x="893" y="649"/>
                </a:lnTo>
                <a:lnTo>
                  <a:pt x="893" y="646"/>
                </a:lnTo>
                <a:lnTo>
                  <a:pt x="901" y="646"/>
                </a:lnTo>
                <a:lnTo>
                  <a:pt x="905" y="644"/>
                </a:lnTo>
                <a:lnTo>
                  <a:pt x="886" y="644"/>
                </a:lnTo>
                <a:lnTo>
                  <a:pt x="889" y="641"/>
                </a:lnTo>
                <a:lnTo>
                  <a:pt x="889" y="639"/>
                </a:lnTo>
                <a:lnTo>
                  <a:pt x="891" y="637"/>
                </a:lnTo>
                <a:lnTo>
                  <a:pt x="891" y="632"/>
                </a:lnTo>
                <a:lnTo>
                  <a:pt x="893" y="630"/>
                </a:lnTo>
                <a:lnTo>
                  <a:pt x="896" y="627"/>
                </a:lnTo>
                <a:lnTo>
                  <a:pt x="896" y="622"/>
                </a:lnTo>
                <a:lnTo>
                  <a:pt x="898" y="620"/>
                </a:lnTo>
                <a:lnTo>
                  <a:pt x="898" y="618"/>
                </a:lnTo>
                <a:lnTo>
                  <a:pt x="901" y="615"/>
                </a:lnTo>
                <a:lnTo>
                  <a:pt x="901" y="613"/>
                </a:lnTo>
                <a:lnTo>
                  <a:pt x="903" y="610"/>
                </a:lnTo>
                <a:lnTo>
                  <a:pt x="898" y="603"/>
                </a:lnTo>
                <a:lnTo>
                  <a:pt x="898" y="603"/>
                </a:lnTo>
                <a:close/>
              </a:path>
              <a:path w="1955" h="717">
                <a:moveTo>
                  <a:pt x="973" y="687"/>
                </a:moveTo>
                <a:lnTo>
                  <a:pt x="970" y="690"/>
                </a:lnTo>
                <a:lnTo>
                  <a:pt x="970" y="692"/>
                </a:lnTo>
                <a:lnTo>
                  <a:pt x="968" y="692"/>
                </a:lnTo>
                <a:lnTo>
                  <a:pt x="968" y="699"/>
                </a:lnTo>
                <a:lnTo>
                  <a:pt x="970" y="699"/>
                </a:lnTo>
                <a:lnTo>
                  <a:pt x="970" y="701"/>
                </a:lnTo>
                <a:lnTo>
                  <a:pt x="973" y="701"/>
                </a:lnTo>
                <a:lnTo>
                  <a:pt x="975" y="701"/>
                </a:lnTo>
                <a:lnTo>
                  <a:pt x="975" y="704"/>
                </a:lnTo>
                <a:lnTo>
                  <a:pt x="973" y="706"/>
                </a:lnTo>
                <a:lnTo>
                  <a:pt x="973" y="709"/>
                </a:lnTo>
                <a:lnTo>
                  <a:pt x="970" y="711"/>
                </a:lnTo>
                <a:lnTo>
                  <a:pt x="970" y="714"/>
                </a:lnTo>
                <a:lnTo>
                  <a:pt x="973" y="714"/>
                </a:lnTo>
                <a:lnTo>
                  <a:pt x="973" y="711"/>
                </a:lnTo>
                <a:lnTo>
                  <a:pt x="975" y="711"/>
                </a:lnTo>
                <a:lnTo>
                  <a:pt x="975" y="709"/>
                </a:lnTo>
                <a:lnTo>
                  <a:pt x="977" y="709"/>
                </a:lnTo>
                <a:lnTo>
                  <a:pt x="977" y="690"/>
                </a:lnTo>
                <a:lnTo>
                  <a:pt x="975" y="690"/>
                </a:lnTo>
                <a:lnTo>
                  <a:pt x="975" y="687"/>
                </a:lnTo>
                <a:lnTo>
                  <a:pt x="973" y="687"/>
                </a:lnTo>
                <a:lnTo>
                  <a:pt x="973" y="687"/>
                </a:lnTo>
                <a:close/>
              </a:path>
              <a:path w="1955" h="717">
                <a:moveTo>
                  <a:pt x="973" y="658"/>
                </a:moveTo>
                <a:lnTo>
                  <a:pt x="973" y="661"/>
                </a:lnTo>
                <a:lnTo>
                  <a:pt x="970" y="661"/>
                </a:lnTo>
                <a:lnTo>
                  <a:pt x="968" y="663"/>
                </a:lnTo>
                <a:lnTo>
                  <a:pt x="968" y="673"/>
                </a:lnTo>
                <a:lnTo>
                  <a:pt x="970" y="675"/>
                </a:lnTo>
                <a:lnTo>
                  <a:pt x="977" y="675"/>
                </a:lnTo>
                <a:lnTo>
                  <a:pt x="977" y="673"/>
                </a:lnTo>
                <a:lnTo>
                  <a:pt x="980" y="670"/>
                </a:lnTo>
                <a:lnTo>
                  <a:pt x="980" y="665"/>
                </a:lnTo>
                <a:lnTo>
                  <a:pt x="977" y="663"/>
                </a:lnTo>
                <a:lnTo>
                  <a:pt x="977" y="661"/>
                </a:lnTo>
                <a:lnTo>
                  <a:pt x="977" y="661"/>
                </a:lnTo>
                <a:lnTo>
                  <a:pt x="975" y="661"/>
                </a:lnTo>
                <a:lnTo>
                  <a:pt x="973" y="658"/>
                </a:lnTo>
                <a:lnTo>
                  <a:pt x="973" y="658"/>
                </a:lnTo>
                <a:close/>
              </a:path>
              <a:path w="1955" h="717">
                <a:moveTo>
                  <a:pt x="1112" y="680"/>
                </a:moveTo>
                <a:lnTo>
                  <a:pt x="1110" y="701"/>
                </a:lnTo>
                <a:lnTo>
                  <a:pt x="1102" y="701"/>
                </a:lnTo>
                <a:lnTo>
                  <a:pt x="1105" y="704"/>
                </a:lnTo>
                <a:lnTo>
                  <a:pt x="1105" y="706"/>
                </a:lnTo>
                <a:lnTo>
                  <a:pt x="1107" y="706"/>
                </a:lnTo>
                <a:lnTo>
                  <a:pt x="1107" y="709"/>
                </a:lnTo>
                <a:lnTo>
                  <a:pt x="1110" y="709"/>
                </a:lnTo>
                <a:lnTo>
                  <a:pt x="1110" y="711"/>
                </a:lnTo>
                <a:lnTo>
                  <a:pt x="1112" y="711"/>
                </a:lnTo>
                <a:lnTo>
                  <a:pt x="1114" y="714"/>
                </a:lnTo>
                <a:lnTo>
                  <a:pt x="1114" y="706"/>
                </a:lnTo>
                <a:lnTo>
                  <a:pt x="1112" y="704"/>
                </a:lnTo>
                <a:lnTo>
                  <a:pt x="1112" y="687"/>
                </a:lnTo>
                <a:lnTo>
                  <a:pt x="1114" y="682"/>
                </a:lnTo>
                <a:lnTo>
                  <a:pt x="1114" y="680"/>
                </a:lnTo>
                <a:lnTo>
                  <a:pt x="1112" y="680"/>
                </a:lnTo>
                <a:lnTo>
                  <a:pt x="1112" y="680"/>
                </a:lnTo>
                <a:close/>
              </a:path>
              <a:path w="1955" h="717">
                <a:moveTo>
                  <a:pt x="1073" y="663"/>
                </a:moveTo>
                <a:lnTo>
                  <a:pt x="1073" y="665"/>
                </a:lnTo>
                <a:lnTo>
                  <a:pt x="1071" y="668"/>
                </a:lnTo>
                <a:lnTo>
                  <a:pt x="1071" y="673"/>
                </a:lnTo>
                <a:lnTo>
                  <a:pt x="1069" y="673"/>
                </a:lnTo>
                <a:lnTo>
                  <a:pt x="1069" y="675"/>
                </a:lnTo>
                <a:lnTo>
                  <a:pt x="1066" y="678"/>
                </a:lnTo>
                <a:lnTo>
                  <a:pt x="1066" y="682"/>
                </a:lnTo>
                <a:lnTo>
                  <a:pt x="1064" y="682"/>
                </a:lnTo>
                <a:lnTo>
                  <a:pt x="1064" y="685"/>
                </a:lnTo>
                <a:lnTo>
                  <a:pt x="1061" y="687"/>
                </a:lnTo>
                <a:lnTo>
                  <a:pt x="1061" y="690"/>
                </a:lnTo>
                <a:lnTo>
                  <a:pt x="1059" y="690"/>
                </a:lnTo>
                <a:lnTo>
                  <a:pt x="1059" y="692"/>
                </a:lnTo>
                <a:lnTo>
                  <a:pt x="1057" y="694"/>
                </a:lnTo>
                <a:lnTo>
                  <a:pt x="1054" y="697"/>
                </a:lnTo>
                <a:lnTo>
                  <a:pt x="1057" y="699"/>
                </a:lnTo>
                <a:lnTo>
                  <a:pt x="1057" y="697"/>
                </a:lnTo>
                <a:lnTo>
                  <a:pt x="1059" y="694"/>
                </a:lnTo>
                <a:lnTo>
                  <a:pt x="1061" y="692"/>
                </a:lnTo>
                <a:lnTo>
                  <a:pt x="1064" y="690"/>
                </a:lnTo>
                <a:lnTo>
                  <a:pt x="1064" y="687"/>
                </a:lnTo>
                <a:lnTo>
                  <a:pt x="1066" y="687"/>
                </a:lnTo>
                <a:lnTo>
                  <a:pt x="1066" y="685"/>
                </a:lnTo>
                <a:lnTo>
                  <a:pt x="1069" y="682"/>
                </a:lnTo>
                <a:lnTo>
                  <a:pt x="1069" y="680"/>
                </a:lnTo>
                <a:lnTo>
                  <a:pt x="1071" y="678"/>
                </a:lnTo>
                <a:lnTo>
                  <a:pt x="1071" y="675"/>
                </a:lnTo>
                <a:lnTo>
                  <a:pt x="1073" y="675"/>
                </a:lnTo>
                <a:lnTo>
                  <a:pt x="1073" y="673"/>
                </a:lnTo>
                <a:lnTo>
                  <a:pt x="1076" y="670"/>
                </a:lnTo>
                <a:lnTo>
                  <a:pt x="1076" y="665"/>
                </a:lnTo>
                <a:lnTo>
                  <a:pt x="1078" y="665"/>
                </a:lnTo>
                <a:lnTo>
                  <a:pt x="1073" y="663"/>
                </a:lnTo>
                <a:lnTo>
                  <a:pt x="1073" y="663"/>
                </a:lnTo>
                <a:close/>
              </a:path>
              <a:path w="1955" h="717">
                <a:moveTo>
                  <a:pt x="1064" y="637"/>
                </a:moveTo>
                <a:lnTo>
                  <a:pt x="1061" y="637"/>
                </a:lnTo>
                <a:lnTo>
                  <a:pt x="1064" y="639"/>
                </a:lnTo>
                <a:lnTo>
                  <a:pt x="1066" y="641"/>
                </a:lnTo>
                <a:lnTo>
                  <a:pt x="1066" y="644"/>
                </a:lnTo>
                <a:lnTo>
                  <a:pt x="1069" y="646"/>
                </a:lnTo>
                <a:lnTo>
                  <a:pt x="1069" y="649"/>
                </a:lnTo>
                <a:lnTo>
                  <a:pt x="1071" y="651"/>
                </a:lnTo>
                <a:lnTo>
                  <a:pt x="1071" y="654"/>
                </a:lnTo>
                <a:lnTo>
                  <a:pt x="1073" y="656"/>
                </a:lnTo>
                <a:lnTo>
                  <a:pt x="1076" y="656"/>
                </a:lnTo>
                <a:lnTo>
                  <a:pt x="1076" y="654"/>
                </a:lnTo>
                <a:lnTo>
                  <a:pt x="1073" y="651"/>
                </a:lnTo>
                <a:lnTo>
                  <a:pt x="1073" y="649"/>
                </a:lnTo>
                <a:lnTo>
                  <a:pt x="1071" y="646"/>
                </a:lnTo>
                <a:lnTo>
                  <a:pt x="1069" y="644"/>
                </a:lnTo>
                <a:lnTo>
                  <a:pt x="1069" y="641"/>
                </a:lnTo>
                <a:lnTo>
                  <a:pt x="1066" y="641"/>
                </a:lnTo>
                <a:lnTo>
                  <a:pt x="1066" y="639"/>
                </a:lnTo>
                <a:lnTo>
                  <a:pt x="1064" y="637"/>
                </a:lnTo>
                <a:lnTo>
                  <a:pt x="1064" y="637"/>
                </a:lnTo>
                <a:close/>
              </a:path>
              <a:path w="1955" h="717">
                <a:moveTo>
                  <a:pt x="1085" y="627"/>
                </a:moveTo>
                <a:lnTo>
                  <a:pt x="1083" y="630"/>
                </a:lnTo>
                <a:lnTo>
                  <a:pt x="1083" y="637"/>
                </a:lnTo>
                <a:lnTo>
                  <a:pt x="1081" y="639"/>
                </a:lnTo>
                <a:lnTo>
                  <a:pt x="1081" y="646"/>
                </a:lnTo>
                <a:lnTo>
                  <a:pt x="1078" y="649"/>
                </a:lnTo>
                <a:lnTo>
                  <a:pt x="1078" y="654"/>
                </a:lnTo>
                <a:lnTo>
                  <a:pt x="1076" y="656"/>
                </a:lnTo>
                <a:lnTo>
                  <a:pt x="1073" y="656"/>
                </a:lnTo>
                <a:lnTo>
                  <a:pt x="1073" y="658"/>
                </a:lnTo>
                <a:lnTo>
                  <a:pt x="1076" y="661"/>
                </a:lnTo>
                <a:lnTo>
                  <a:pt x="1073" y="663"/>
                </a:lnTo>
                <a:lnTo>
                  <a:pt x="1078" y="665"/>
                </a:lnTo>
                <a:lnTo>
                  <a:pt x="1078" y="668"/>
                </a:lnTo>
                <a:lnTo>
                  <a:pt x="1081" y="670"/>
                </a:lnTo>
                <a:lnTo>
                  <a:pt x="1081" y="673"/>
                </a:lnTo>
                <a:lnTo>
                  <a:pt x="1083" y="675"/>
                </a:lnTo>
                <a:lnTo>
                  <a:pt x="1083" y="678"/>
                </a:lnTo>
                <a:lnTo>
                  <a:pt x="1083" y="680"/>
                </a:lnTo>
                <a:lnTo>
                  <a:pt x="1085" y="680"/>
                </a:lnTo>
                <a:lnTo>
                  <a:pt x="1085" y="682"/>
                </a:lnTo>
                <a:lnTo>
                  <a:pt x="1085" y="687"/>
                </a:lnTo>
                <a:lnTo>
                  <a:pt x="1088" y="690"/>
                </a:lnTo>
                <a:lnTo>
                  <a:pt x="1088" y="692"/>
                </a:lnTo>
                <a:lnTo>
                  <a:pt x="1090" y="690"/>
                </a:lnTo>
                <a:lnTo>
                  <a:pt x="1090" y="678"/>
                </a:lnTo>
                <a:lnTo>
                  <a:pt x="1088" y="675"/>
                </a:lnTo>
                <a:lnTo>
                  <a:pt x="1088" y="673"/>
                </a:lnTo>
                <a:lnTo>
                  <a:pt x="1085" y="670"/>
                </a:lnTo>
                <a:lnTo>
                  <a:pt x="1085" y="668"/>
                </a:lnTo>
                <a:lnTo>
                  <a:pt x="1083" y="668"/>
                </a:lnTo>
                <a:lnTo>
                  <a:pt x="1083" y="665"/>
                </a:lnTo>
                <a:lnTo>
                  <a:pt x="1081" y="663"/>
                </a:lnTo>
                <a:lnTo>
                  <a:pt x="1081" y="654"/>
                </a:lnTo>
                <a:lnTo>
                  <a:pt x="1083" y="651"/>
                </a:lnTo>
                <a:lnTo>
                  <a:pt x="1083" y="646"/>
                </a:lnTo>
                <a:lnTo>
                  <a:pt x="1085" y="646"/>
                </a:lnTo>
                <a:lnTo>
                  <a:pt x="1085" y="641"/>
                </a:lnTo>
                <a:lnTo>
                  <a:pt x="1088" y="639"/>
                </a:lnTo>
                <a:lnTo>
                  <a:pt x="1088" y="637"/>
                </a:lnTo>
                <a:lnTo>
                  <a:pt x="1090" y="634"/>
                </a:lnTo>
                <a:lnTo>
                  <a:pt x="1085" y="627"/>
                </a:lnTo>
                <a:lnTo>
                  <a:pt x="1085" y="627"/>
                </a:lnTo>
                <a:close/>
              </a:path>
              <a:path w="1955" h="717">
                <a:moveTo>
                  <a:pt x="1102" y="618"/>
                </a:moveTo>
                <a:lnTo>
                  <a:pt x="1095" y="618"/>
                </a:lnTo>
                <a:lnTo>
                  <a:pt x="1095" y="620"/>
                </a:lnTo>
                <a:lnTo>
                  <a:pt x="1095" y="675"/>
                </a:lnTo>
                <a:lnTo>
                  <a:pt x="1095" y="678"/>
                </a:lnTo>
                <a:lnTo>
                  <a:pt x="1095" y="680"/>
                </a:lnTo>
                <a:lnTo>
                  <a:pt x="1097" y="682"/>
                </a:lnTo>
                <a:lnTo>
                  <a:pt x="1097" y="692"/>
                </a:lnTo>
                <a:lnTo>
                  <a:pt x="1100" y="694"/>
                </a:lnTo>
                <a:lnTo>
                  <a:pt x="1100" y="697"/>
                </a:lnTo>
                <a:lnTo>
                  <a:pt x="1102" y="699"/>
                </a:lnTo>
                <a:lnTo>
                  <a:pt x="1102" y="701"/>
                </a:lnTo>
                <a:lnTo>
                  <a:pt x="1110" y="701"/>
                </a:lnTo>
                <a:lnTo>
                  <a:pt x="1107" y="699"/>
                </a:lnTo>
                <a:lnTo>
                  <a:pt x="1107" y="697"/>
                </a:lnTo>
                <a:lnTo>
                  <a:pt x="1105" y="694"/>
                </a:lnTo>
                <a:lnTo>
                  <a:pt x="1105" y="692"/>
                </a:lnTo>
                <a:lnTo>
                  <a:pt x="1102" y="690"/>
                </a:lnTo>
                <a:lnTo>
                  <a:pt x="1102" y="685"/>
                </a:lnTo>
                <a:lnTo>
                  <a:pt x="1100" y="682"/>
                </a:lnTo>
                <a:lnTo>
                  <a:pt x="1100" y="646"/>
                </a:lnTo>
                <a:lnTo>
                  <a:pt x="1097" y="644"/>
                </a:lnTo>
                <a:lnTo>
                  <a:pt x="1097" y="627"/>
                </a:lnTo>
                <a:lnTo>
                  <a:pt x="1100" y="625"/>
                </a:lnTo>
                <a:lnTo>
                  <a:pt x="1100" y="620"/>
                </a:lnTo>
                <a:lnTo>
                  <a:pt x="1102" y="618"/>
                </a:lnTo>
                <a:lnTo>
                  <a:pt x="1102" y="618"/>
                </a:lnTo>
                <a:close/>
              </a:path>
              <a:path w="1955" h="717">
                <a:moveTo>
                  <a:pt x="1052" y="610"/>
                </a:moveTo>
                <a:lnTo>
                  <a:pt x="1052" y="615"/>
                </a:lnTo>
                <a:lnTo>
                  <a:pt x="1059" y="615"/>
                </a:lnTo>
                <a:lnTo>
                  <a:pt x="1052" y="610"/>
                </a:lnTo>
                <a:lnTo>
                  <a:pt x="1052" y="610"/>
                </a:lnTo>
                <a:close/>
              </a:path>
              <a:path w="1955" h="717">
                <a:moveTo>
                  <a:pt x="1097" y="610"/>
                </a:moveTo>
                <a:lnTo>
                  <a:pt x="1093" y="615"/>
                </a:lnTo>
                <a:lnTo>
                  <a:pt x="1052" y="615"/>
                </a:lnTo>
                <a:lnTo>
                  <a:pt x="1052" y="618"/>
                </a:lnTo>
                <a:lnTo>
                  <a:pt x="1052" y="668"/>
                </a:lnTo>
                <a:lnTo>
                  <a:pt x="1052" y="670"/>
                </a:lnTo>
                <a:lnTo>
                  <a:pt x="1052" y="685"/>
                </a:lnTo>
                <a:lnTo>
                  <a:pt x="1050" y="687"/>
                </a:lnTo>
                <a:lnTo>
                  <a:pt x="1050" y="697"/>
                </a:lnTo>
                <a:lnTo>
                  <a:pt x="1047" y="699"/>
                </a:lnTo>
                <a:lnTo>
                  <a:pt x="1047" y="704"/>
                </a:lnTo>
                <a:lnTo>
                  <a:pt x="1045" y="706"/>
                </a:lnTo>
                <a:lnTo>
                  <a:pt x="1045" y="709"/>
                </a:lnTo>
                <a:lnTo>
                  <a:pt x="1042" y="711"/>
                </a:lnTo>
                <a:lnTo>
                  <a:pt x="1042" y="716"/>
                </a:lnTo>
                <a:lnTo>
                  <a:pt x="1042" y="714"/>
                </a:lnTo>
                <a:lnTo>
                  <a:pt x="1045" y="711"/>
                </a:lnTo>
                <a:lnTo>
                  <a:pt x="1047" y="709"/>
                </a:lnTo>
                <a:lnTo>
                  <a:pt x="1047" y="706"/>
                </a:lnTo>
                <a:lnTo>
                  <a:pt x="1050" y="704"/>
                </a:lnTo>
                <a:lnTo>
                  <a:pt x="1050" y="699"/>
                </a:lnTo>
                <a:lnTo>
                  <a:pt x="1052" y="697"/>
                </a:lnTo>
                <a:lnTo>
                  <a:pt x="1052" y="692"/>
                </a:lnTo>
                <a:lnTo>
                  <a:pt x="1054" y="690"/>
                </a:lnTo>
                <a:lnTo>
                  <a:pt x="1054" y="680"/>
                </a:lnTo>
                <a:lnTo>
                  <a:pt x="1057" y="678"/>
                </a:lnTo>
                <a:lnTo>
                  <a:pt x="1057" y="618"/>
                </a:lnTo>
                <a:lnTo>
                  <a:pt x="1095" y="618"/>
                </a:lnTo>
                <a:lnTo>
                  <a:pt x="1102" y="618"/>
                </a:lnTo>
                <a:lnTo>
                  <a:pt x="1097" y="610"/>
                </a:lnTo>
                <a:lnTo>
                  <a:pt x="1097" y="610"/>
                </a:lnTo>
                <a:close/>
              </a:path>
              <a:path w="1955" h="717">
                <a:moveTo>
                  <a:pt x="1145" y="704"/>
                </a:moveTo>
                <a:lnTo>
                  <a:pt x="1145" y="706"/>
                </a:lnTo>
                <a:lnTo>
                  <a:pt x="1155" y="706"/>
                </a:lnTo>
                <a:lnTo>
                  <a:pt x="1153" y="704"/>
                </a:lnTo>
                <a:lnTo>
                  <a:pt x="1145" y="704"/>
                </a:lnTo>
                <a:lnTo>
                  <a:pt x="1145" y="704"/>
                </a:lnTo>
                <a:close/>
              </a:path>
              <a:path w="1955" h="717">
                <a:moveTo>
                  <a:pt x="1170" y="685"/>
                </a:moveTo>
                <a:lnTo>
                  <a:pt x="1170" y="687"/>
                </a:lnTo>
                <a:lnTo>
                  <a:pt x="1172" y="690"/>
                </a:lnTo>
                <a:lnTo>
                  <a:pt x="1172" y="692"/>
                </a:lnTo>
                <a:lnTo>
                  <a:pt x="1174" y="692"/>
                </a:lnTo>
                <a:lnTo>
                  <a:pt x="1177" y="694"/>
                </a:lnTo>
                <a:lnTo>
                  <a:pt x="1177" y="697"/>
                </a:lnTo>
                <a:lnTo>
                  <a:pt x="1179" y="697"/>
                </a:lnTo>
                <a:lnTo>
                  <a:pt x="1179" y="699"/>
                </a:lnTo>
                <a:lnTo>
                  <a:pt x="1181" y="701"/>
                </a:lnTo>
                <a:lnTo>
                  <a:pt x="1184" y="704"/>
                </a:lnTo>
                <a:lnTo>
                  <a:pt x="1184" y="706"/>
                </a:lnTo>
                <a:lnTo>
                  <a:pt x="1186" y="706"/>
                </a:lnTo>
                <a:lnTo>
                  <a:pt x="1186" y="709"/>
                </a:lnTo>
                <a:lnTo>
                  <a:pt x="1189" y="711"/>
                </a:lnTo>
                <a:lnTo>
                  <a:pt x="1191" y="709"/>
                </a:lnTo>
                <a:lnTo>
                  <a:pt x="1191" y="701"/>
                </a:lnTo>
                <a:lnTo>
                  <a:pt x="1189" y="701"/>
                </a:lnTo>
                <a:lnTo>
                  <a:pt x="1189" y="699"/>
                </a:lnTo>
                <a:lnTo>
                  <a:pt x="1186" y="697"/>
                </a:lnTo>
                <a:lnTo>
                  <a:pt x="1184" y="697"/>
                </a:lnTo>
                <a:lnTo>
                  <a:pt x="1184" y="694"/>
                </a:lnTo>
                <a:lnTo>
                  <a:pt x="1181" y="694"/>
                </a:lnTo>
                <a:lnTo>
                  <a:pt x="1179" y="692"/>
                </a:lnTo>
                <a:lnTo>
                  <a:pt x="1177" y="690"/>
                </a:lnTo>
                <a:lnTo>
                  <a:pt x="1174" y="690"/>
                </a:lnTo>
                <a:lnTo>
                  <a:pt x="1172" y="687"/>
                </a:lnTo>
                <a:lnTo>
                  <a:pt x="1170" y="685"/>
                </a:lnTo>
                <a:lnTo>
                  <a:pt x="1170" y="685"/>
                </a:lnTo>
                <a:close/>
              </a:path>
              <a:path w="1955" h="717">
                <a:moveTo>
                  <a:pt x="1145" y="682"/>
                </a:moveTo>
                <a:lnTo>
                  <a:pt x="1143" y="685"/>
                </a:lnTo>
                <a:lnTo>
                  <a:pt x="1143" y="687"/>
                </a:lnTo>
                <a:lnTo>
                  <a:pt x="1141" y="690"/>
                </a:lnTo>
                <a:lnTo>
                  <a:pt x="1138" y="692"/>
                </a:lnTo>
                <a:lnTo>
                  <a:pt x="1136" y="694"/>
                </a:lnTo>
                <a:lnTo>
                  <a:pt x="1136" y="697"/>
                </a:lnTo>
                <a:lnTo>
                  <a:pt x="1133" y="699"/>
                </a:lnTo>
                <a:lnTo>
                  <a:pt x="1131" y="701"/>
                </a:lnTo>
                <a:lnTo>
                  <a:pt x="1129" y="701"/>
                </a:lnTo>
                <a:lnTo>
                  <a:pt x="1129" y="704"/>
                </a:lnTo>
                <a:lnTo>
                  <a:pt x="1126" y="704"/>
                </a:lnTo>
                <a:lnTo>
                  <a:pt x="1126" y="706"/>
                </a:lnTo>
                <a:lnTo>
                  <a:pt x="1124" y="706"/>
                </a:lnTo>
                <a:lnTo>
                  <a:pt x="1121" y="709"/>
                </a:lnTo>
                <a:lnTo>
                  <a:pt x="1126" y="709"/>
                </a:lnTo>
                <a:lnTo>
                  <a:pt x="1129" y="706"/>
                </a:lnTo>
                <a:lnTo>
                  <a:pt x="1131" y="704"/>
                </a:lnTo>
                <a:lnTo>
                  <a:pt x="1133" y="704"/>
                </a:lnTo>
                <a:lnTo>
                  <a:pt x="1136" y="701"/>
                </a:lnTo>
                <a:lnTo>
                  <a:pt x="1138" y="699"/>
                </a:lnTo>
                <a:lnTo>
                  <a:pt x="1141" y="697"/>
                </a:lnTo>
                <a:lnTo>
                  <a:pt x="1143" y="697"/>
                </a:lnTo>
                <a:lnTo>
                  <a:pt x="1143" y="694"/>
                </a:lnTo>
                <a:lnTo>
                  <a:pt x="1145" y="694"/>
                </a:lnTo>
                <a:lnTo>
                  <a:pt x="1145" y="692"/>
                </a:lnTo>
                <a:lnTo>
                  <a:pt x="1150" y="692"/>
                </a:lnTo>
                <a:lnTo>
                  <a:pt x="1145" y="682"/>
                </a:lnTo>
                <a:lnTo>
                  <a:pt x="1145" y="682"/>
                </a:lnTo>
                <a:close/>
              </a:path>
              <a:path w="1955" h="717">
                <a:moveTo>
                  <a:pt x="1157" y="678"/>
                </a:moveTo>
                <a:lnTo>
                  <a:pt x="1157" y="704"/>
                </a:lnTo>
                <a:lnTo>
                  <a:pt x="1155" y="704"/>
                </a:lnTo>
                <a:lnTo>
                  <a:pt x="1155" y="706"/>
                </a:lnTo>
                <a:lnTo>
                  <a:pt x="1145" y="706"/>
                </a:lnTo>
                <a:lnTo>
                  <a:pt x="1150" y="706"/>
                </a:lnTo>
                <a:lnTo>
                  <a:pt x="1150" y="709"/>
                </a:lnTo>
                <a:lnTo>
                  <a:pt x="1153" y="709"/>
                </a:lnTo>
                <a:lnTo>
                  <a:pt x="1153" y="711"/>
                </a:lnTo>
                <a:lnTo>
                  <a:pt x="1155" y="714"/>
                </a:lnTo>
                <a:lnTo>
                  <a:pt x="1155" y="716"/>
                </a:lnTo>
                <a:lnTo>
                  <a:pt x="1157" y="714"/>
                </a:lnTo>
                <a:lnTo>
                  <a:pt x="1160" y="711"/>
                </a:lnTo>
                <a:lnTo>
                  <a:pt x="1160" y="709"/>
                </a:lnTo>
                <a:lnTo>
                  <a:pt x="1162" y="706"/>
                </a:lnTo>
                <a:lnTo>
                  <a:pt x="1162" y="678"/>
                </a:lnTo>
                <a:lnTo>
                  <a:pt x="1174" y="678"/>
                </a:lnTo>
                <a:lnTo>
                  <a:pt x="1157" y="678"/>
                </a:lnTo>
                <a:lnTo>
                  <a:pt x="1157" y="678"/>
                </a:lnTo>
                <a:close/>
              </a:path>
              <a:path w="1955" h="717">
                <a:moveTo>
                  <a:pt x="1179" y="678"/>
                </a:moveTo>
                <a:lnTo>
                  <a:pt x="1157" y="678"/>
                </a:lnTo>
                <a:lnTo>
                  <a:pt x="1174" y="678"/>
                </a:lnTo>
                <a:lnTo>
                  <a:pt x="1174" y="682"/>
                </a:lnTo>
                <a:lnTo>
                  <a:pt x="1179" y="680"/>
                </a:lnTo>
                <a:lnTo>
                  <a:pt x="1179" y="678"/>
                </a:lnTo>
                <a:lnTo>
                  <a:pt x="1179" y="678"/>
                </a:lnTo>
                <a:close/>
              </a:path>
              <a:path w="1955" h="717">
                <a:moveTo>
                  <a:pt x="1138" y="661"/>
                </a:moveTo>
                <a:lnTo>
                  <a:pt x="1138" y="675"/>
                </a:lnTo>
                <a:lnTo>
                  <a:pt x="1143" y="675"/>
                </a:lnTo>
                <a:lnTo>
                  <a:pt x="1143" y="663"/>
                </a:lnTo>
                <a:lnTo>
                  <a:pt x="1174" y="663"/>
                </a:lnTo>
                <a:lnTo>
                  <a:pt x="1138" y="661"/>
                </a:lnTo>
                <a:lnTo>
                  <a:pt x="1138" y="661"/>
                </a:lnTo>
                <a:close/>
              </a:path>
              <a:path w="1955" h="717">
                <a:moveTo>
                  <a:pt x="1138" y="656"/>
                </a:moveTo>
                <a:lnTo>
                  <a:pt x="1138" y="661"/>
                </a:lnTo>
                <a:lnTo>
                  <a:pt x="1174" y="663"/>
                </a:lnTo>
                <a:lnTo>
                  <a:pt x="1174" y="675"/>
                </a:lnTo>
                <a:lnTo>
                  <a:pt x="1143" y="675"/>
                </a:lnTo>
                <a:lnTo>
                  <a:pt x="1138" y="675"/>
                </a:lnTo>
                <a:lnTo>
                  <a:pt x="1138" y="678"/>
                </a:lnTo>
                <a:lnTo>
                  <a:pt x="1138" y="682"/>
                </a:lnTo>
                <a:lnTo>
                  <a:pt x="1143" y="680"/>
                </a:lnTo>
                <a:lnTo>
                  <a:pt x="1143" y="678"/>
                </a:lnTo>
                <a:lnTo>
                  <a:pt x="1157" y="678"/>
                </a:lnTo>
                <a:lnTo>
                  <a:pt x="1179" y="678"/>
                </a:lnTo>
                <a:lnTo>
                  <a:pt x="1179" y="675"/>
                </a:lnTo>
                <a:lnTo>
                  <a:pt x="1179" y="663"/>
                </a:lnTo>
                <a:lnTo>
                  <a:pt x="1181" y="661"/>
                </a:lnTo>
                <a:lnTo>
                  <a:pt x="1143" y="658"/>
                </a:lnTo>
                <a:lnTo>
                  <a:pt x="1138" y="656"/>
                </a:lnTo>
                <a:lnTo>
                  <a:pt x="1138" y="656"/>
                </a:lnTo>
                <a:close/>
              </a:path>
              <a:path w="1955" h="717">
                <a:moveTo>
                  <a:pt x="1177" y="654"/>
                </a:moveTo>
                <a:lnTo>
                  <a:pt x="1174" y="658"/>
                </a:lnTo>
                <a:lnTo>
                  <a:pt x="1143" y="658"/>
                </a:lnTo>
                <a:lnTo>
                  <a:pt x="1181" y="661"/>
                </a:lnTo>
                <a:lnTo>
                  <a:pt x="1177" y="654"/>
                </a:lnTo>
                <a:lnTo>
                  <a:pt x="1177" y="654"/>
                </a:lnTo>
                <a:close/>
              </a:path>
              <a:path w="1955" h="717">
                <a:moveTo>
                  <a:pt x="1189" y="641"/>
                </a:moveTo>
                <a:lnTo>
                  <a:pt x="1184" y="649"/>
                </a:lnTo>
                <a:lnTo>
                  <a:pt x="1121" y="649"/>
                </a:lnTo>
                <a:lnTo>
                  <a:pt x="1126" y="654"/>
                </a:lnTo>
                <a:lnTo>
                  <a:pt x="1129" y="651"/>
                </a:lnTo>
                <a:lnTo>
                  <a:pt x="1193" y="651"/>
                </a:lnTo>
                <a:lnTo>
                  <a:pt x="1189" y="641"/>
                </a:lnTo>
                <a:lnTo>
                  <a:pt x="1189" y="641"/>
                </a:lnTo>
                <a:close/>
              </a:path>
              <a:path w="1955" h="717">
                <a:moveTo>
                  <a:pt x="1155" y="637"/>
                </a:moveTo>
                <a:lnTo>
                  <a:pt x="1155" y="639"/>
                </a:lnTo>
                <a:lnTo>
                  <a:pt x="1157" y="641"/>
                </a:lnTo>
                <a:lnTo>
                  <a:pt x="1157" y="644"/>
                </a:lnTo>
                <a:lnTo>
                  <a:pt x="1160" y="646"/>
                </a:lnTo>
                <a:lnTo>
                  <a:pt x="1160" y="649"/>
                </a:lnTo>
                <a:lnTo>
                  <a:pt x="1162" y="649"/>
                </a:lnTo>
                <a:lnTo>
                  <a:pt x="1162" y="646"/>
                </a:lnTo>
                <a:lnTo>
                  <a:pt x="1165" y="644"/>
                </a:lnTo>
                <a:lnTo>
                  <a:pt x="1162" y="641"/>
                </a:lnTo>
                <a:lnTo>
                  <a:pt x="1162" y="639"/>
                </a:lnTo>
                <a:lnTo>
                  <a:pt x="1160" y="639"/>
                </a:lnTo>
                <a:lnTo>
                  <a:pt x="1160" y="637"/>
                </a:lnTo>
                <a:lnTo>
                  <a:pt x="1157" y="637"/>
                </a:lnTo>
                <a:lnTo>
                  <a:pt x="1155" y="637"/>
                </a:lnTo>
                <a:lnTo>
                  <a:pt x="1155" y="637"/>
                </a:lnTo>
                <a:close/>
              </a:path>
              <a:path w="1955" h="717">
                <a:moveTo>
                  <a:pt x="1138" y="634"/>
                </a:moveTo>
                <a:lnTo>
                  <a:pt x="1138" y="641"/>
                </a:lnTo>
                <a:lnTo>
                  <a:pt x="1143" y="639"/>
                </a:lnTo>
                <a:lnTo>
                  <a:pt x="1143" y="634"/>
                </a:lnTo>
                <a:lnTo>
                  <a:pt x="1177" y="634"/>
                </a:lnTo>
                <a:lnTo>
                  <a:pt x="1138" y="634"/>
                </a:lnTo>
                <a:lnTo>
                  <a:pt x="1138" y="634"/>
                </a:lnTo>
                <a:close/>
              </a:path>
              <a:path w="1955" h="717">
                <a:moveTo>
                  <a:pt x="1181" y="622"/>
                </a:moveTo>
                <a:lnTo>
                  <a:pt x="1177" y="622"/>
                </a:lnTo>
                <a:lnTo>
                  <a:pt x="1177" y="632"/>
                </a:lnTo>
                <a:lnTo>
                  <a:pt x="1143" y="632"/>
                </a:lnTo>
                <a:lnTo>
                  <a:pt x="1181" y="634"/>
                </a:lnTo>
                <a:lnTo>
                  <a:pt x="1181" y="622"/>
                </a:lnTo>
                <a:lnTo>
                  <a:pt x="1181" y="622"/>
                </a:lnTo>
                <a:close/>
              </a:path>
              <a:path w="1955" h="717">
                <a:moveTo>
                  <a:pt x="1184" y="610"/>
                </a:moveTo>
                <a:lnTo>
                  <a:pt x="1177" y="613"/>
                </a:lnTo>
                <a:lnTo>
                  <a:pt x="1177" y="620"/>
                </a:lnTo>
                <a:lnTo>
                  <a:pt x="1143" y="620"/>
                </a:lnTo>
                <a:lnTo>
                  <a:pt x="1181" y="620"/>
                </a:lnTo>
                <a:lnTo>
                  <a:pt x="1181" y="618"/>
                </a:lnTo>
                <a:lnTo>
                  <a:pt x="1181" y="613"/>
                </a:lnTo>
                <a:lnTo>
                  <a:pt x="1184" y="610"/>
                </a:lnTo>
                <a:lnTo>
                  <a:pt x="1184" y="610"/>
                </a:lnTo>
                <a:close/>
              </a:path>
              <a:path w="1955" h="717">
                <a:moveTo>
                  <a:pt x="1138" y="605"/>
                </a:moveTo>
                <a:lnTo>
                  <a:pt x="1138" y="610"/>
                </a:lnTo>
                <a:lnTo>
                  <a:pt x="1143" y="608"/>
                </a:lnTo>
                <a:lnTo>
                  <a:pt x="1138" y="605"/>
                </a:lnTo>
                <a:lnTo>
                  <a:pt x="1138" y="605"/>
                </a:lnTo>
                <a:close/>
              </a:path>
              <a:path w="1955" h="717">
                <a:moveTo>
                  <a:pt x="1179" y="603"/>
                </a:moveTo>
                <a:lnTo>
                  <a:pt x="1177" y="608"/>
                </a:lnTo>
                <a:lnTo>
                  <a:pt x="1143" y="608"/>
                </a:lnTo>
                <a:lnTo>
                  <a:pt x="1138" y="610"/>
                </a:lnTo>
                <a:lnTo>
                  <a:pt x="1138" y="634"/>
                </a:lnTo>
                <a:lnTo>
                  <a:pt x="1177" y="634"/>
                </a:lnTo>
                <a:lnTo>
                  <a:pt x="1177" y="639"/>
                </a:lnTo>
                <a:lnTo>
                  <a:pt x="1181" y="637"/>
                </a:lnTo>
                <a:lnTo>
                  <a:pt x="1181" y="634"/>
                </a:lnTo>
                <a:lnTo>
                  <a:pt x="1143" y="632"/>
                </a:lnTo>
                <a:lnTo>
                  <a:pt x="1143" y="622"/>
                </a:lnTo>
                <a:lnTo>
                  <a:pt x="1177" y="622"/>
                </a:lnTo>
                <a:lnTo>
                  <a:pt x="1181" y="622"/>
                </a:lnTo>
                <a:lnTo>
                  <a:pt x="1181" y="620"/>
                </a:lnTo>
                <a:lnTo>
                  <a:pt x="1143" y="620"/>
                </a:lnTo>
                <a:lnTo>
                  <a:pt x="1143" y="613"/>
                </a:lnTo>
                <a:lnTo>
                  <a:pt x="1177" y="613"/>
                </a:lnTo>
                <a:lnTo>
                  <a:pt x="1184" y="610"/>
                </a:lnTo>
                <a:lnTo>
                  <a:pt x="1179" y="603"/>
                </a:lnTo>
                <a:lnTo>
                  <a:pt x="1179" y="603"/>
                </a:lnTo>
                <a:close/>
              </a:path>
              <a:path w="1955" h="717">
                <a:moveTo>
                  <a:pt x="1208" y="704"/>
                </a:moveTo>
                <a:lnTo>
                  <a:pt x="1208" y="714"/>
                </a:lnTo>
                <a:lnTo>
                  <a:pt x="1213" y="711"/>
                </a:lnTo>
                <a:lnTo>
                  <a:pt x="1213" y="704"/>
                </a:lnTo>
                <a:lnTo>
                  <a:pt x="1265" y="704"/>
                </a:lnTo>
                <a:lnTo>
                  <a:pt x="1208" y="704"/>
                </a:lnTo>
                <a:lnTo>
                  <a:pt x="1208" y="704"/>
                </a:lnTo>
                <a:close/>
              </a:path>
              <a:path w="1955" h="717">
                <a:moveTo>
                  <a:pt x="1261" y="665"/>
                </a:moveTo>
                <a:lnTo>
                  <a:pt x="1258" y="665"/>
                </a:lnTo>
                <a:lnTo>
                  <a:pt x="1258" y="668"/>
                </a:lnTo>
                <a:lnTo>
                  <a:pt x="1258" y="680"/>
                </a:lnTo>
                <a:lnTo>
                  <a:pt x="1256" y="682"/>
                </a:lnTo>
                <a:lnTo>
                  <a:pt x="1256" y="685"/>
                </a:lnTo>
                <a:lnTo>
                  <a:pt x="1251" y="685"/>
                </a:lnTo>
                <a:lnTo>
                  <a:pt x="1249" y="685"/>
                </a:lnTo>
                <a:lnTo>
                  <a:pt x="1263" y="687"/>
                </a:lnTo>
                <a:lnTo>
                  <a:pt x="1263" y="682"/>
                </a:lnTo>
                <a:lnTo>
                  <a:pt x="1261" y="682"/>
                </a:lnTo>
                <a:lnTo>
                  <a:pt x="1261" y="665"/>
                </a:lnTo>
                <a:lnTo>
                  <a:pt x="1261" y="665"/>
                </a:lnTo>
                <a:close/>
              </a:path>
              <a:path w="1955" h="717">
                <a:moveTo>
                  <a:pt x="1227" y="649"/>
                </a:moveTo>
                <a:lnTo>
                  <a:pt x="1227" y="675"/>
                </a:lnTo>
                <a:lnTo>
                  <a:pt x="1225" y="678"/>
                </a:lnTo>
                <a:lnTo>
                  <a:pt x="1225" y="682"/>
                </a:lnTo>
                <a:lnTo>
                  <a:pt x="1222" y="685"/>
                </a:lnTo>
                <a:lnTo>
                  <a:pt x="1222" y="687"/>
                </a:lnTo>
                <a:lnTo>
                  <a:pt x="1220" y="687"/>
                </a:lnTo>
                <a:lnTo>
                  <a:pt x="1220" y="690"/>
                </a:lnTo>
                <a:lnTo>
                  <a:pt x="1217" y="692"/>
                </a:lnTo>
                <a:lnTo>
                  <a:pt x="1217" y="694"/>
                </a:lnTo>
                <a:lnTo>
                  <a:pt x="1215" y="694"/>
                </a:lnTo>
                <a:lnTo>
                  <a:pt x="1215" y="699"/>
                </a:lnTo>
                <a:lnTo>
                  <a:pt x="1215" y="697"/>
                </a:lnTo>
                <a:lnTo>
                  <a:pt x="1217" y="697"/>
                </a:lnTo>
                <a:lnTo>
                  <a:pt x="1217" y="694"/>
                </a:lnTo>
                <a:lnTo>
                  <a:pt x="1220" y="694"/>
                </a:lnTo>
                <a:lnTo>
                  <a:pt x="1222" y="692"/>
                </a:lnTo>
                <a:lnTo>
                  <a:pt x="1222" y="690"/>
                </a:lnTo>
                <a:lnTo>
                  <a:pt x="1225" y="687"/>
                </a:lnTo>
                <a:lnTo>
                  <a:pt x="1225" y="685"/>
                </a:lnTo>
                <a:lnTo>
                  <a:pt x="1227" y="685"/>
                </a:lnTo>
                <a:lnTo>
                  <a:pt x="1227" y="682"/>
                </a:lnTo>
                <a:lnTo>
                  <a:pt x="1230" y="680"/>
                </a:lnTo>
                <a:lnTo>
                  <a:pt x="1230" y="673"/>
                </a:lnTo>
                <a:lnTo>
                  <a:pt x="1232" y="670"/>
                </a:lnTo>
                <a:lnTo>
                  <a:pt x="1232" y="649"/>
                </a:lnTo>
                <a:lnTo>
                  <a:pt x="1241" y="649"/>
                </a:lnTo>
                <a:lnTo>
                  <a:pt x="1227" y="649"/>
                </a:lnTo>
                <a:lnTo>
                  <a:pt x="1227" y="649"/>
                </a:lnTo>
                <a:close/>
              </a:path>
              <a:path w="1955" h="717">
                <a:moveTo>
                  <a:pt x="1246" y="649"/>
                </a:moveTo>
                <a:lnTo>
                  <a:pt x="1227" y="649"/>
                </a:lnTo>
                <a:lnTo>
                  <a:pt x="1241" y="649"/>
                </a:lnTo>
                <a:lnTo>
                  <a:pt x="1241" y="687"/>
                </a:lnTo>
                <a:lnTo>
                  <a:pt x="1244" y="690"/>
                </a:lnTo>
                <a:lnTo>
                  <a:pt x="1246" y="690"/>
                </a:lnTo>
                <a:lnTo>
                  <a:pt x="1246" y="692"/>
                </a:lnTo>
                <a:lnTo>
                  <a:pt x="1258" y="692"/>
                </a:lnTo>
                <a:lnTo>
                  <a:pt x="1258" y="690"/>
                </a:lnTo>
                <a:lnTo>
                  <a:pt x="1261" y="690"/>
                </a:lnTo>
                <a:lnTo>
                  <a:pt x="1261" y="687"/>
                </a:lnTo>
                <a:lnTo>
                  <a:pt x="1263" y="687"/>
                </a:lnTo>
                <a:lnTo>
                  <a:pt x="1249" y="685"/>
                </a:lnTo>
                <a:lnTo>
                  <a:pt x="1246" y="685"/>
                </a:lnTo>
                <a:lnTo>
                  <a:pt x="1246" y="682"/>
                </a:lnTo>
                <a:lnTo>
                  <a:pt x="1246" y="649"/>
                </a:lnTo>
                <a:lnTo>
                  <a:pt x="1246" y="649"/>
                </a:lnTo>
                <a:close/>
              </a:path>
              <a:path w="1955" h="717">
                <a:moveTo>
                  <a:pt x="1256" y="639"/>
                </a:moveTo>
                <a:lnTo>
                  <a:pt x="1251" y="644"/>
                </a:lnTo>
                <a:lnTo>
                  <a:pt x="1215" y="644"/>
                </a:lnTo>
                <a:lnTo>
                  <a:pt x="1217" y="649"/>
                </a:lnTo>
                <a:lnTo>
                  <a:pt x="1263" y="649"/>
                </a:lnTo>
                <a:lnTo>
                  <a:pt x="1256" y="639"/>
                </a:lnTo>
                <a:lnTo>
                  <a:pt x="1256" y="639"/>
                </a:lnTo>
                <a:close/>
              </a:path>
              <a:path w="1955" h="717">
                <a:moveTo>
                  <a:pt x="1249" y="618"/>
                </a:moveTo>
                <a:lnTo>
                  <a:pt x="1246" y="625"/>
                </a:lnTo>
                <a:lnTo>
                  <a:pt x="1222" y="625"/>
                </a:lnTo>
                <a:lnTo>
                  <a:pt x="1225" y="627"/>
                </a:lnTo>
                <a:lnTo>
                  <a:pt x="1256" y="627"/>
                </a:lnTo>
                <a:lnTo>
                  <a:pt x="1249" y="618"/>
                </a:lnTo>
                <a:lnTo>
                  <a:pt x="1249" y="618"/>
                </a:lnTo>
                <a:close/>
              </a:path>
              <a:path w="1955" h="717">
                <a:moveTo>
                  <a:pt x="1208" y="610"/>
                </a:moveTo>
                <a:lnTo>
                  <a:pt x="1208" y="701"/>
                </a:lnTo>
                <a:lnTo>
                  <a:pt x="1213" y="701"/>
                </a:lnTo>
                <a:lnTo>
                  <a:pt x="1213" y="610"/>
                </a:lnTo>
                <a:lnTo>
                  <a:pt x="1265" y="610"/>
                </a:lnTo>
                <a:lnTo>
                  <a:pt x="1208" y="610"/>
                </a:lnTo>
                <a:lnTo>
                  <a:pt x="1208" y="610"/>
                </a:lnTo>
                <a:close/>
              </a:path>
              <a:path w="1955" h="717">
                <a:moveTo>
                  <a:pt x="1208" y="603"/>
                </a:moveTo>
                <a:lnTo>
                  <a:pt x="1208" y="610"/>
                </a:lnTo>
                <a:lnTo>
                  <a:pt x="1265" y="610"/>
                </a:lnTo>
                <a:lnTo>
                  <a:pt x="1265" y="701"/>
                </a:lnTo>
                <a:lnTo>
                  <a:pt x="1213" y="701"/>
                </a:lnTo>
                <a:lnTo>
                  <a:pt x="1208" y="701"/>
                </a:lnTo>
                <a:lnTo>
                  <a:pt x="1208" y="704"/>
                </a:lnTo>
                <a:lnTo>
                  <a:pt x="1265" y="704"/>
                </a:lnTo>
                <a:lnTo>
                  <a:pt x="1265" y="714"/>
                </a:lnTo>
                <a:lnTo>
                  <a:pt x="1270" y="711"/>
                </a:lnTo>
                <a:lnTo>
                  <a:pt x="1270" y="704"/>
                </a:lnTo>
                <a:lnTo>
                  <a:pt x="1268" y="701"/>
                </a:lnTo>
                <a:lnTo>
                  <a:pt x="1268" y="613"/>
                </a:lnTo>
                <a:lnTo>
                  <a:pt x="1270" y="608"/>
                </a:lnTo>
                <a:lnTo>
                  <a:pt x="1213" y="608"/>
                </a:lnTo>
                <a:lnTo>
                  <a:pt x="1208" y="603"/>
                </a:lnTo>
                <a:lnTo>
                  <a:pt x="1208" y="603"/>
                </a:lnTo>
                <a:close/>
              </a:path>
              <a:path w="1955" h="717">
                <a:moveTo>
                  <a:pt x="1268" y="603"/>
                </a:moveTo>
                <a:lnTo>
                  <a:pt x="1265" y="608"/>
                </a:lnTo>
                <a:lnTo>
                  <a:pt x="1213" y="608"/>
                </a:lnTo>
                <a:lnTo>
                  <a:pt x="1270" y="608"/>
                </a:lnTo>
                <a:lnTo>
                  <a:pt x="1268" y="603"/>
                </a:lnTo>
                <a:lnTo>
                  <a:pt x="1268" y="603"/>
                </a:lnTo>
                <a:close/>
              </a:path>
              <a:path w="1955" h="717">
                <a:moveTo>
                  <a:pt x="1294" y="656"/>
                </a:moveTo>
                <a:lnTo>
                  <a:pt x="1294" y="658"/>
                </a:lnTo>
                <a:lnTo>
                  <a:pt x="1292" y="661"/>
                </a:lnTo>
                <a:lnTo>
                  <a:pt x="1292" y="668"/>
                </a:lnTo>
                <a:lnTo>
                  <a:pt x="1290" y="670"/>
                </a:lnTo>
                <a:lnTo>
                  <a:pt x="1290" y="675"/>
                </a:lnTo>
                <a:lnTo>
                  <a:pt x="1287" y="678"/>
                </a:lnTo>
                <a:lnTo>
                  <a:pt x="1287" y="680"/>
                </a:lnTo>
                <a:lnTo>
                  <a:pt x="1285" y="682"/>
                </a:lnTo>
                <a:lnTo>
                  <a:pt x="1285" y="685"/>
                </a:lnTo>
                <a:lnTo>
                  <a:pt x="1282" y="687"/>
                </a:lnTo>
                <a:lnTo>
                  <a:pt x="1282" y="690"/>
                </a:lnTo>
                <a:lnTo>
                  <a:pt x="1285" y="687"/>
                </a:lnTo>
                <a:lnTo>
                  <a:pt x="1287" y="685"/>
                </a:lnTo>
                <a:lnTo>
                  <a:pt x="1287" y="682"/>
                </a:lnTo>
                <a:lnTo>
                  <a:pt x="1290" y="680"/>
                </a:lnTo>
                <a:lnTo>
                  <a:pt x="1290" y="678"/>
                </a:lnTo>
                <a:lnTo>
                  <a:pt x="1292" y="678"/>
                </a:lnTo>
                <a:lnTo>
                  <a:pt x="1292" y="675"/>
                </a:lnTo>
                <a:lnTo>
                  <a:pt x="1292" y="673"/>
                </a:lnTo>
                <a:lnTo>
                  <a:pt x="1294" y="670"/>
                </a:lnTo>
                <a:lnTo>
                  <a:pt x="1294" y="665"/>
                </a:lnTo>
                <a:lnTo>
                  <a:pt x="1297" y="665"/>
                </a:lnTo>
                <a:lnTo>
                  <a:pt x="1297" y="661"/>
                </a:lnTo>
                <a:lnTo>
                  <a:pt x="1299" y="658"/>
                </a:lnTo>
                <a:lnTo>
                  <a:pt x="1299" y="656"/>
                </a:lnTo>
                <a:lnTo>
                  <a:pt x="1294" y="656"/>
                </a:lnTo>
                <a:lnTo>
                  <a:pt x="1294" y="656"/>
                </a:lnTo>
                <a:close/>
              </a:path>
              <a:path w="1955" h="717">
                <a:moveTo>
                  <a:pt x="1306" y="649"/>
                </a:moveTo>
                <a:lnTo>
                  <a:pt x="1304" y="649"/>
                </a:lnTo>
                <a:lnTo>
                  <a:pt x="1304" y="651"/>
                </a:lnTo>
                <a:lnTo>
                  <a:pt x="1306" y="654"/>
                </a:lnTo>
                <a:lnTo>
                  <a:pt x="1306" y="656"/>
                </a:lnTo>
                <a:lnTo>
                  <a:pt x="1309" y="658"/>
                </a:lnTo>
                <a:lnTo>
                  <a:pt x="1309" y="665"/>
                </a:lnTo>
                <a:lnTo>
                  <a:pt x="1311" y="665"/>
                </a:lnTo>
                <a:lnTo>
                  <a:pt x="1311" y="670"/>
                </a:lnTo>
                <a:lnTo>
                  <a:pt x="1311" y="668"/>
                </a:lnTo>
                <a:lnTo>
                  <a:pt x="1313" y="665"/>
                </a:lnTo>
                <a:lnTo>
                  <a:pt x="1313" y="658"/>
                </a:lnTo>
                <a:lnTo>
                  <a:pt x="1311" y="656"/>
                </a:lnTo>
                <a:lnTo>
                  <a:pt x="1311" y="654"/>
                </a:lnTo>
                <a:lnTo>
                  <a:pt x="1309" y="651"/>
                </a:lnTo>
                <a:lnTo>
                  <a:pt x="1306" y="651"/>
                </a:lnTo>
                <a:lnTo>
                  <a:pt x="1306" y="649"/>
                </a:lnTo>
                <a:lnTo>
                  <a:pt x="1306" y="649"/>
                </a:lnTo>
                <a:close/>
              </a:path>
              <a:path w="1955" h="717">
                <a:moveTo>
                  <a:pt x="1325" y="646"/>
                </a:moveTo>
                <a:lnTo>
                  <a:pt x="1323" y="649"/>
                </a:lnTo>
                <a:lnTo>
                  <a:pt x="1323" y="656"/>
                </a:lnTo>
                <a:lnTo>
                  <a:pt x="1321" y="658"/>
                </a:lnTo>
                <a:lnTo>
                  <a:pt x="1321" y="663"/>
                </a:lnTo>
                <a:lnTo>
                  <a:pt x="1318" y="665"/>
                </a:lnTo>
                <a:lnTo>
                  <a:pt x="1318" y="670"/>
                </a:lnTo>
                <a:lnTo>
                  <a:pt x="1316" y="673"/>
                </a:lnTo>
                <a:lnTo>
                  <a:pt x="1316" y="675"/>
                </a:lnTo>
                <a:lnTo>
                  <a:pt x="1313" y="675"/>
                </a:lnTo>
                <a:lnTo>
                  <a:pt x="1313" y="680"/>
                </a:lnTo>
                <a:lnTo>
                  <a:pt x="1311" y="682"/>
                </a:lnTo>
                <a:lnTo>
                  <a:pt x="1311" y="685"/>
                </a:lnTo>
                <a:lnTo>
                  <a:pt x="1309" y="685"/>
                </a:lnTo>
                <a:lnTo>
                  <a:pt x="1309" y="690"/>
                </a:lnTo>
                <a:lnTo>
                  <a:pt x="1306" y="692"/>
                </a:lnTo>
                <a:lnTo>
                  <a:pt x="1309" y="692"/>
                </a:lnTo>
                <a:lnTo>
                  <a:pt x="1309" y="690"/>
                </a:lnTo>
                <a:lnTo>
                  <a:pt x="1311" y="687"/>
                </a:lnTo>
                <a:lnTo>
                  <a:pt x="1313" y="685"/>
                </a:lnTo>
                <a:lnTo>
                  <a:pt x="1313" y="682"/>
                </a:lnTo>
                <a:lnTo>
                  <a:pt x="1316" y="682"/>
                </a:lnTo>
                <a:lnTo>
                  <a:pt x="1316" y="678"/>
                </a:lnTo>
                <a:lnTo>
                  <a:pt x="1318" y="675"/>
                </a:lnTo>
                <a:lnTo>
                  <a:pt x="1321" y="673"/>
                </a:lnTo>
                <a:lnTo>
                  <a:pt x="1321" y="668"/>
                </a:lnTo>
                <a:lnTo>
                  <a:pt x="1323" y="665"/>
                </a:lnTo>
                <a:lnTo>
                  <a:pt x="1323" y="661"/>
                </a:lnTo>
                <a:lnTo>
                  <a:pt x="1325" y="658"/>
                </a:lnTo>
                <a:lnTo>
                  <a:pt x="1325" y="656"/>
                </a:lnTo>
                <a:lnTo>
                  <a:pt x="1328" y="654"/>
                </a:lnTo>
                <a:lnTo>
                  <a:pt x="1328" y="649"/>
                </a:lnTo>
                <a:lnTo>
                  <a:pt x="1325" y="646"/>
                </a:lnTo>
                <a:lnTo>
                  <a:pt x="1325" y="646"/>
                </a:lnTo>
                <a:close/>
              </a:path>
              <a:path w="1955" h="717">
                <a:moveTo>
                  <a:pt x="1304" y="634"/>
                </a:moveTo>
                <a:lnTo>
                  <a:pt x="1299" y="634"/>
                </a:lnTo>
                <a:lnTo>
                  <a:pt x="1299" y="637"/>
                </a:lnTo>
                <a:lnTo>
                  <a:pt x="1299" y="641"/>
                </a:lnTo>
                <a:lnTo>
                  <a:pt x="1297" y="644"/>
                </a:lnTo>
                <a:lnTo>
                  <a:pt x="1297" y="651"/>
                </a:lnTo>
                <a:lnTo>
                  <a:pt x="1294" y="654"/>
                </a:lnTo>
                <a:lnTo>
                  <a:pt x="1294" y="656"/>
                </a:lnTo>
                <a:lnTo>
                  <a:pt x="1299" y="656"/>
                </a:lnTo>
                <a:lnTo>
                  <a:pt x="1299" y="694"/>
                </a:lnTo>
                <a:lnTo>
                  <a:pt x="1299" y="697"/>
                </a:lnTo>
                <a:lnTo>
                  <a:pt x="1299" y="716"/>
                </a:lnTo>
                <a:lnTo>
                  <a:pt x="1304" y="711"/>
                </a:lnTo>
                <a:lnTo>
                  <a:pt x="1304" y="649"/>
                </a:lnTo>
                <a:lnTo>
                  <a:pt x="1306" y="649"/>
                </a:lnTo>
                <a:lnTo>
                  <a:pt x="1304" y="646"/>
                </a:lnTo>
                <a:lnTo>
                  <a:pt x="1304" y="634"/>
                </a:lnTo>
                <a:lnTo>
                  <a:pt x="1304" y="634"/>
                </a:lnTo>
                <a:close/>
              </a:path>
              <a:path w="1955" h="717">
                <a:moveTo>
                  <a:pt x="1328" y="634"/>
                </a:moveTo>
                <a:lnTo>
                  <a:pt x="1328" y="637"/>
                </a:lnTo>
                <a:lnTo>
                  <a:pt x="1325" y="639"/>
                </a:lnTo>
                <a:lnTo>
                  <a:pt x="1325" y="646"/>
                </a:lnTo>
                <a:lnTo>
                  <a:pt x="1328" y="649"/>
                </a:lnTo>
                <a:lnTo>
                  <a:pt x="1328" y="697"/>
                </a:lnTo>
                <a:lnTo>
                  <a:pt x="1328" y="699"/>
                </a:lnTo>
                <a:lnTo>
                  <a:pt x="1328" y="716"/>
                </a:lnTo>
                <a:lnTo>
                  <a:pt x="1333" y="711"/>
                </a:lnTo>
                <a:lnTo>
                  <a:pt x="1333" y="634"/>
                </a:lnTo>
                <a:lnTo>
                  <a:pt x="1328" y="634"/>
                </a:lnTo>
                <a:lnTo>
                  <a:pt x="1328" y="634"/>
                </a:lnTo>
                <a:close/>
              </a:path>
              <a:path w="1955" h="717">
                <a:moveTo>
                  <a:pt x="1335" y="634"/>
                </a:moveTo>
                <a:lnTo>
                  <a:pt x="1328" y="634"/>
                </a:lnTo>
                <a:lnTo>
                  <a:pt x="1333" y="634"/>
                </a:lnTo>
                <a:lnTo>
                  <a:pt x="1333" y="639"/>
                </a:lnTo>
                <a:lnTo>
                  <a:pt x="1335" y="644"/>
                </a:lnTo>
                <a:lnTo>
                  <a:pt x="1335" y="654"/>
                </a:lnTo>
                <a:lnTo>
                  <a:pt x="1337" y="656"/>
                </a:lnTo>
                <a:lnTo>
                  <a:pt x="1337" y="663"/>
                </a:lnTo>
                <a:lnTo>
                  <a:pt x="1340" y="665"/>
                </a:lnTo>
                <a:lnTo>
                  <a:pt x="1340" y="670"/>
                </a:lnTo>
                <a:lnTo>
                  <a:pt x="1342" y="673"/>
                </a:lnTo>
                <a:lnTo>
                  <a:pt x="1342" y="678"/>
                </a:lnTo>
                <a:lnTo>
                  <a:pt x="1345" y="680"/>
                </a:lnTo>
                <a:lnTo>
                  <a:pt x="1345" y="682"/>
                </a:lnTo>
                <a:lnTo>
                  <a:pt x="1347" y="685"/>
                </a:lnTo>
                <a:lnTo>
                  <a:pt x="1347" y="687"/>
                </a:lnTo>
                <a:lnTo>
                  <a:pt x="1350" y="690"/>
                </a:lnTo>
                <a:lnTo>
                  <a:pt x="1350" y="687"/>
                </a:lnTo>
                <a:lnTo>
                  <a:pt x="1352" y="687"/>
                </a:lnTo>
                <a:lnTo>
                  <a:pt x="1352" y="685"/>
                </a:lnTo>
                <a:lnTo>
                  <a:pt x="1354" y="685"/>
                </a:lnTo>
                <a:lnTo>
                  <a:pt x="1357" y="685"/>
                </a:lnTo>
                <a:lnTo>
                  <a:pt x="1357" y="682"/>
                </a:lnTo>
                <a:lnTo>
                  <a:pt x="1354" y="682"/>
                </a:lnTo>
                <a:lnTo>
                  <a:pt x="1352" y="680"/>
                </a:lnTo>
                <a:lnTo>
                  <a:pt x="1350" y="678"/>
                </a:lnTo>
                <a:lnTo>
                  <a:pt x="1350" y="675"/>
                </a:lnTo>
                <a:lnTo>
                  <a:pt x="1347" y="675"/>
                </a:lnTo>
                <a:lnTo>
                  <a:pt x="1347" y="673"/>
                </a:lnTo>
                <a:lnTo>
                  <a:pt x="1345" y="670"/>
                </a:lnTo>
                <a:lnTo>
                  <a:pt x="1345" y="668"/>
                </a:lnTo>
                <a:lnTo>
                  <a:pt x="1342" y="665"/>
                </a:lnTo>
                <a:lnTo>
                  <a:pt x="1342" y="663"/>
                </a:lnTo>
                <a:lnTo>
                  <a:pt x="1340" y="661"/>
                </a:lnTo>
                <a:lnTo>
                  <a:pt x="1340" y="654"/>
                </a:lnTo>
                <a:lnTo>
                  <a:pt x="1337" y="651"/>
                </a:lnTo>
                <a:lnTo>
                  <a:pt x="1337" y="646"/>
                </a:lnTo>
                <a:lnTo>
                  <a:pt x="1335" y="641"/>
                </a:lnTo>
                <a:lnTo>
                  <a:pt x="1335" y="634"/>
                </a:lnTo>
                <a:lnTo>
                  <a:pt x="1335" y="634"/>
                </a:lnTo>
                <a:close/>
              </a:path>
              <a:path w="1955" h="717">
                <a:moveTo>
                  <a:pt x="1309" y="625"/>
                </a:moveTo>
                <a:lnTo>
                  <a:pt x="1306" y="632"/>
                </a:lnTo>
                <a:lnTo>
                  <a:pt x="1285" y="632"/>
                </a:lnTo>
                <a:lnTo>
                  <a:pt x="1287" y="634"/>
                </a:lnTo>
                <a:lnTo>
                  <a:pt x="1316" y="634"/>
                </a:lnTo>
                <a:lnTo>
                  <a:pt x="1309" y="625"/>
                </a:lnTo>
                <a:lnTo>
                  <a:pt x="1309" y="625"/>
                </a:lnTo>
                <a:close/>
              </a:path>
              <a:path w="1955" h="717">
                <a:moveTo>
                  <a:pt x="1347" y="625"/>
                </a:moveTo>
                <a:lnTo>
                  <a:pt x="1342" y="630"/>
                </a:lnTo>
                <a:lnTo>
                  <a:pt x="1316" y="630"/>
                </a:lnTo>
                <a:lnTo>
                  <a:pt x="1318" y="634"/>
                </a:lnTo>
                <a:lnTo>
                  <a:pt x="1352" y="634"/>
                </a:lnTo>
                <a:lnTo>
                  <a:pt x="1347" y="625"/>
                </a:lnTo>
                <a:lnTo>
                  <a:pt x="1347" y="625"/>
                </a:lnTo>
                <a:close/>
              </a:path>
              <a:path w="1955" h="717">
                <a:moveTo>
                  <a:pt x="1299" y="601"/>
                </a:moveTo>
                <a:lnTo>
                  <a:pt x="1299" y="632"/>
                </a:lnTo>
                <a:lnTo>
                  <a:pt x="1304" y="632"/>
                </a:lnTo>
                <a:lnTo>
                  <a:pt x="1304" y="610"/>
                </a:lnTo>
                <a:lnTo>
                  <a:pt x="1306" y="608"/>
                </a:lnTo>
                <a:lnTo>
                  <a:pt x="1299" y="601"/>
                </a:lnTo>
                <a:lnTo>
                  <a:pt x="1299" y="601"/>
                </a:lnTo>
                <a:close/>
              </a:path>
              <a:path w="1955" h="717">
                <a:moveTo>
                  <a:pt x="1328" y="601"/>
                </a:moveTo>
                <a:lnTo>
                  <a:pt x="1328" y="630"/>
                </a:lnTo>
                <a:lnTo>
                  <a:pt x="1333" y="630"/>
                </a:lnTo>
                <a:lnTo>
                  <a:pt x="1333" y="610"/>
                </a:lnTo>
                <a:lnTo>
                  <a:pt x="1335" y="608"/>
                </a:lnTo>
                <a:lnTo>
                  <a:pt x="1328" y="601"/>
                </a:lnTo>
                <a:lnTo>
                  <a:pt x="1328" y="601"/>
                </a:lnTo>
                <a:close/>
              </a:path>
              <a:path w="1955" h="717">
                <a:moveTo>
                  <a:pt x="1405" y="694"/>
                </a:moveTo>
                <a:lnTo>
                  <a:pt x="1402" y="694"/>
                </a:lnTo>
                <a:lnTo>
                  <a:pt x="1402" y="697"/>
                </a:lnTo>
                <a:lnTo>
                  <a:pt x="1400" y="699"/>
                </a:lnTo>
                <a:lnTo>
                  <a:pt x="1397" y="701"/>
                </a:lnTo>
                <a:lnTo>
                  <a:pt x="1395" y="704"/>
                </a:lnTo>
                <a:lnTo>
                  <a:pt x="1393" y="704"/>
                </a:lnTo>
                <a:lnTo>
                  <a:pt x="1390" y="706"/>
                </a:lnTo>
                <a:lnTo>
                  <a:pt x="1388" y="709"/>
                </a:lnTo>
                <a:lnTo>
                  <a:pt x="1385" y="709"/>
                </a:lnTo>
                <a:lnTo>
                  <a:pt x="1383" y="711"/>
                </a:lnTo>
                <a:lnTo>
                  <a:pt x="1381" y="711"/>
                </a:lnTo>
                <a:lnTo>
                  <a:pt x="1378" y="714"/>
                </a:lnTo>
                <a:lnTo>
                  <a:pt x="1385" y="714"/>
                </a:lnTo>
                <a:lnTo>
                  <a:pt x="1388" y="711"/>
                </a:lnTo>
                <a:lnTo>
                  <a:pt x="1390" y="711"/>
                </a:lnTo>
                <a:lnTo>
                  <a:pt x="1393" y="709"/>
                </a:lnTo>
                <a:lnTo>
                  <a:pt x="1395" y="709"/>
                </a:lnTo>
                <a:lnTo>
                  <a:pt x="1397" y="706"/>
                </a:lnTo>
                <a:lnTo>
                  <a:pt x="1400" y="704"/>
                </a:lnTo>
                <a:lnTo>
                  <a:pt x="1402" y="701"/>
                </a:lnTo>
                <a:lnTo>
                  <a:pt x="1405" y="699"/>
                </a:lnTo>
                <a:lnTo>
                  <a:pt x="1407" y="699"/>
                </a:lnTo>
                <a:lnTo>
                  <a:pt x="1407" y="697"/>
                </a:lnTo>
                <a:lnTo>
                  <a:pt x="1410" y="697"/>
                </a:lnTo>
                <a:lnTo>
                  <a:pt x="1410" y="694"/>
                </a:lnTo>
                <a:lnTo>
                  <a:pt x="1405" y="694"/>
                </a:lnTo>
                <a:lnTo>
                  <a:pt x="1405" y="694"/>
                </a:lnTo>
                <a:close/>
              </a:path>
              <a:path w="1955" h="717">
                <a:moveTo>
                  <a:pt x="1393" y="675"/>
                </a:moveTo>
                <a:lnTo>
                  <a:pt x="1381" y="690"/>
                </a:lnTo>
                <a:lnTo>
                  <a:pt x="1376" y="690"/>
                </a:lnTo>
                <a:lnTo>
                  <a:pt x="1376" y="692"/>
                </a:lnTo>
                <a:lnTo>
                  <a:pt x="1376" y="694"/>
                </a:lnTo>
                <a:lnTo>
                  <a:pt x="1373" y="697"/>
                </a:lnTo>
                <a:lnTo>
                  <a:pt x="1378" y="704"/>
                </a:lnTo>
                <a:lnTo>
                  <a:pt x="1381" y="704"/>
                </a:lnTo>
                <a:lnTo>
                  <a:pt x="1381" y="701"/>
                </a:lnTo>
                <a:lnTo>
                  <a:pt x="1381" y="699"/>
                </a:lnTo>
                <a:lnTo>
                  <a:pt x="1383" y="697"/>
                </a:lnTo>
                <a:lnTo>
                  <a:pt x="1383" y="692"/>
                </a:lnTo>
                <a:lnTo>
                  <a:pt x="1385" y="692"/>
                </a:lnTo>
                <a:lnTo>
                  <a:pt x="1385" y="690"/>
                </a:lnTo>
                <a:lnTo>
                  <a:pt x="1388" y="687"/>
                </a:lnTo>
                <a:lnTo>
                  <a:pt x="1388" y="685"/>
                </a:lnTo>
                <a:lnTo>
                  <a:pt x="1390" y="682"/>
                </a:lnTo>
                <a:lnTo>
                  <a:pt x="1390" y="680"/>
                </a:lnTo>
                <a:lnTo>
                  <a:pt x="1393" y="678"/>
                </a:lnTo>
                <a:lnTo>
                  <a:pt x="1393" y="675"/>
                </a:lnTo>
                <a:lnTo>
                  <a:pt x="1393" y="675"/>
                </a:lnTo>
                <a:close/>
              </a:path>
              <a:path w="1955" h="717">
                <a:moveTo>
                  <a:pt x="1400" y="656"/>
                </a:moveTo>
                <a:lnTo>
                  <a:pt x="1397" y="656"/>
                </a:lnTo>
                <a:lnTo>
                  <a:pt x="1397" y="658"/>
                </a:lnTo>
                <a:lnTo>
                  <a:pt x="1397" y="661"/>
                </a:lnTo>
                <a:lnTo>
                  <a:pt x="1400" y="663"/>
                </a:lnTo>
                <a:lnTo>
                  <a:pt x="1400" y="673"/>
                </a:lnTo>
                <a:lnTo>
                  <a:pt x="1402" y="675"/>
                </a:lnTo>
                <a:lnTo>
                  <a:pt x="1402" y="680"/>
                </a:lnTo>
                <a:lnTo>
                  <a:pt x="1405" y="682"/>
                </a:lnTo>
                <a:lnTo>
                  <a:pt x="1405" y="687"/>
                </a:lnTo>
                <a:lnTo>
                  <a:pt x="1407" y="690"/>
                </a:lnTo>
                <a:lnTo>
                  <a:pt x="1405" y="692"/>
                </a:lnTo>
                <a:lnTo>
                  <a:pt x="1405" y="694"/>
                </a:lnTo>
                <a:lnTo>
                  <a:pt x="1410" y="694"/>
                </a:lnTo>
                <a:lnTo>
                  <a:pt x="1412" y="697"/>
                </a:lnTo>
                <a:lnTo>
                  <a:pt x="1414" y="699"/>
                </a:lnTo>
                <a:lnTo>
                  <a:pt x="1414" y="701"/>
                </a:lnTo>
                <a:lnTo>
                  <a:pt x="1417" y="701"/>
                </a:lnTo>
                <a:lnTo>
                  <a:pt x="1417" y="704"/>
                </a:lnTo>
                <a:lnTo>
                  <a:pt x="1419" y="704"/>
                </a:lnTo>
                <a:lnTo>
                  <a:pt x="1419" y="706"/>
                </a:lnTo>
                <a:lnTo>
                  <a:pt x="1421" y="706"/>
                </a:lnTo>
                <a:lnTo>
                  <a:pt x="1424" y="709"/>
                </a:lnTo>
                <a:lnTo>
                  <a:pt x="1426" y="711"/>
                </a:lnTo>
                <a:lnTo>
                  <a:pt x="1429" y="711"/>
                </a:lnTo>
                <a:lnTo>
                  <a:pt x="1429" y="709"/>
                </a:lnTo>
                <a:lnTo>
                  <a:pt x="1431" y="709"/>
                </a:lnTo>
                <a:lnTo>
                  <a:pt x="1431" y="706"/>
                </a:lnTo>
                <a:lnTo>
                  <a:pt x="1433" y="706"/>
                </a:lnTo>
                <a:lnTo>
                  <a:pt x="1436" y="704"/>
                </a:lnTo>
                <a:lnTo>
                  <a:pt x="1433" y="704"/>
                </a:lnTo>
                <a:lnTo>
                  <a:pt x="1431" y="701"/>
                </a:lnTo>
                <a:lnTo>
                  <a:pt x="1426" y="701"/>
                </a:lnTo>
                <a:lnTo>
                  <a:pt x="1424" y="699"/>
                </a:lnTo>
                <a:lnTo>
                  <a:pt x="1421" y="699"/>
                </a:lnTo>
                <a:lnTo>
                  <a:pt x="1419" y="697"/>
                </a:lnTo>
                <a:lnTo>
                  <a:pt x="1417" y="694"/>
                </a:lnTo>
                <a:lnTo>
                  <a:pt x="1414" y="692"/>
                </a:lnTo>
                <a:lnTo>
                  <a:pt x="1412" y="690"/>
                </a:lnTo>
                <a:lnTo>
                  <a:pt x="1414" y="690"/>
                </a:lnTo>
                <a:lnTo>
                  <a:pt x="1414" y="687"/>
                </a:lnTo>
                <a:lnTo>
                  <a:pt x="1410" y="685"/>
                </a:lnTo>
                <a:lnTo>
                  <a:pt x="1407" y="682"/>
                </a:lnTo>
                <a:lnTo>
                  <a:pt x="1407" y="680"/>
                </a:lnTo>
                <a:lnTo>
                  <a:pt x="1405" y="678"/>
                </a:lnTo>
                <a:lnTo>
                  <a:pt x="1405" y="675"/>
                </a:lnTo>
                <a:lnTo>
                  <a:pt x="1402" y="673"/>
                </a:lnTo>
                <a:lnTo>
                  <a:pt x="1402" y="663"/>
                </a:lnTo>
                <a:lnTo>
                  <a:pt x="1400" y="661"/>
                </a:lnTo>
                <a:lnTo>
                  <a:pt x="1400" y="656"/>
                </a:lnTo>
                <a:lnTo>
                  <a:pt x="1400" y="656"/>
                </a:lnTo>
                <a:close/>
              </a:path>
              <a:path w="1955" h="717">
                <a:moveTo>
                  <a:pt x="1426" y="656"/>
                </a:moveTo>
                <a:lnTo>
                  <a:pt x="1419" y="656"/>
                </a:lnTo>
                <a:lnTo>
                  <a:pt x="1419" y="658"/>
                </a:lnTo>
                <a:lnTo>
                  <a:pt x="1419" y="661"/>
                </a:lnTo>
                <a:lnTo>
                  <a:pt x="1417" y="663"/>
                </a:lnTo>
                <a:lnTo>
                  <a:pt x="1417" y="670"/>
                </a:lnTo>
                <a:lnTo>
                  <a:pt x="1414" y="673"/>
                </a:lnTo>
                <a:lnTo>
                  <a:pt x="1414" y="675"/>
                </a:lnTo>
                <a:lnTo>
                  <a:pt x="1412" y="678"/>
                </a:lnTo>
                <a:lnTo>
                  <a:pt x="1412" y="682"/>
                </a:lnTo>
                <a:lnTo>
                  <a:pt x="1410" y="685"/>
                </a:lnTo>
                <a:lnTo>
                  <a:pt x="1414" y="687"/>
                </a:lnTo>
                <a:lnTo>
                  <a:pt x="1414" y="685"/>
                </a:lnTo>
                <a:lnTo>
                  <a:pt x="1417" y="682"/>
                </a:lnTo>
                <a:lnTo>
                  <a:pt x="1417" y="680"/>
                </a:lnTo>
                <a:lnTo>
                  <a:pt x="1419" y="678"/>
                </a:lnTo>
                <a:lnTo>
                  <a:pt x="1419" y="673"/>
                </a:lnTo>
                <a:lnTo>
                  <a:pt x="1421" y="670"/>
                </a:lnTo>
                <a:lnTo>
                  <a:pt x="1421" y="668"/>
                </a:lnTo>
                <a:lnTo>
                  <a:pt x="1421" y="665"/>
                </a:lnTo>
                <a:lnTo>
                  <a:pt x="1421" y="663"/>
                </a:lnTo>
                <a:lnTo>
                  <a:pt x="1424" y="661"/>
                </a:lnTo>
                <a:lnTo>
                  <a:pt x="1424" y="658"/>
                </a:lnTo>
                <a:lnTo>
                  <a:pt x="1426" y="656"/>
                </a:lnTo>
                <a:lnTo>
                  <a:pt x="1426" y="656"/>
                </a:lnTo>
                <a:close/>
              </a:path>
              <a:path w="1955" h="717">
                <a:moveTo>
                  <a:pt x="1421" y="649"/>
                </a:moveTo>
                <a:lnTo>
                  <a:pt x="1419" y="654"/>
                </a:lnTo>
                <a:lnTo>
                  <a:pt x="1390" y="654"/>
                </a:lnTo>
                <a:lnTo>
                  <a:pt x="1393" y="656"/>
                </a:lnTo>
                <a:lnTo>
                  <a:pt x="1426" y="656"/>
                </a:lnTo>
                <a:lnTo>
                  <a:pt x="1421" y="649"/>
                </a:lnTo>
                <a:lnTo>
                  <a:pt x="1421" y="649"/>
                </a:lnTo>
                <a:close/>
              </a:path>
              <a:path w="1955" h="717">
                <a:moveTo>
                  <a:pt x="1383" y="644"/>
                </a:moveTo>
                <a:lnTo>
                  <a:pt x="1376" y="646"/>
                </a:lnTo>
                <a:lnTo>
                  <a:pt x="1376" y="690"/>
                </a:lnTo>
                <a:lnTo>
                  <a:pt x="1381" y="690"/>
                </a:lnTo>
                <a:lnTo>
                  <a:pt x="1381" y="649"/>
                </a:lnTo>
                <a:lnTo>
                  <a:pt x="1383" y="644"/>
                </a:lnTo>
                <a:lnTo>
                  <a:pt x="1383" y="644"/>
                </a:lnTo>
                <a:close/>
              </a:path>
              <a:path w="1955" h="717">
                <a:moveTo>
                  <a:pt x="1378" y="639"/>
                </a:moveTo>
                <a:lnTo>
                  <a:pt x="1376" y="644"/>
                </a:lnTo>
                <a:lnTo>
                  <a:pt x="1364" y="644"/>
                </a:lnTo>
                <a:lnTo>
                  <a:pt x="1366" y="646"/>
                </a:lnTo>
                <a:lnTo>
                  <a:pt x="1376" y="646"/>
                </a:lnTo>
                <a:lnTo>
                  <a:pt x="1383" y="644"/>
                </a:lnTo>
                <a:lnTo>
                  <a:pt x="1378" y="639"/>
                </a:lnTo>
                <a:lnTo>
                  <a:pt x="1378" y="639"/>
                </a:lnTo>
                <a:close/>
              </a:path>
              <a:path w="1955" h="717">
                <a:moveTo>
                  <a:pt x="1431" y="637"/>
                </a:moveTo>
                <a:lnTo>
                  <a:pt x="1429" y="637"/>
                </a:lnTo>
                <a:lnTo>
                  <a:pt x="1426" y="639"/>
                </a:lnTo>
                <a:lnTo>
                  <a:pt x="1414" y="639"/>
                </a:lnTo>
                <a:lnTo>
                  <a:pt x="1417" y="641"/>
                </a:lnTo>
                <a:lnTo>
                  <a:pt x="1417" y="644"/>
                </a:lnTo>
                <a:lnTo>
                  <a:pt x="1419" y="644"/>
                </a:lnTo>
                <a:lnTo>
                  <a:pt x="1433" y="644"/>
                </a:lnTo>
                <a:lnTo>
                  <a:pt x="1433" y="641"/>
                </a:lnTo>
                <a:lnTo>
                  <a:pt x="1433" y="637"/>
                </a:lnTo>
                <a:lnTo>
                  <a:pt x="1431" y="637"/>
                </a:lnTo>
                <a:lnTo>
                  <a:pt x="1431" y="637"/>
                </a:lnTo>
                <a:close/>
              </a:path>
              <a:path w="1955" h="717">
                <a:moveTo>
                  <a:pt x="1397" y="613"/>
                </a:moveTo>
                <a:lnTo>
                  <a:pt x="1397" y="625"/>
                </a:lnTo>
                <a:lnTo>
                  <a:pt x="1395" y="627"/>
                </a:lnTo>
                <a:lnTo>
                  <a:pt x="1395" y="637"/>
                </a:lnTo>
                <a:lnTo>
                  <a:pt x="1393" y="639"/>
                </a:lnTo>
                <a:lnTo>
                  <a:pt x="1393" y="641"/>
                </a:lnTo>
                <a:lnTo>
                  <a:pt x="1390" y="644"/>
                </a:lnTo>
                <a:lnTo>
                  <a:pt x="1390" y="646"/>
                </a:lnTo>
                <a:lnTo>
                  <a:pt x="1388" y="649"/>
                </a:lnTo>
                <a:lnTo>
                  <a:pt x="1385" y="651"/>
                </a:lnTo>
                <a:lnTo>
                  <a:pt x="1385" y="654"/>
                </a:lnTo>
                <a:lnTo>
                  <a:pt x="1383" y="656"/>
                </a:lnTo>
                <a:lnTo>
                  <a:pt x="1385" y="656"/>
                </a:lnTo>
                <a:lnTo>
                  <a:pt x="1388" y="654"/>
                </a:lnTo>
                <a:lnTo>
                  <a:pt x="1390" y="651"/>
                </a:lnTo>
                <a:lnTo>
                  <a:pt x="1393" y="649"/>
                </a:lnTo>
                <a:lnTo>
                  <a:pt x="1395" y="646"/>
                </a:lnTo>
                <a:lnTo>
                  <a:pt x="1395" y="644"/>
                </a:lnTo>
                <a:lnTo>
                  <a:pt x="1397" y="641"/>
                </a:lnTo>
                <a:lnTo>
                  <a:pt x="1397" y="639"/>
                </a:lnTo>
                <a:lnTo>
                  <a:pt x="1400" y="637"/>
                </a:lnTo>
                <a:lnTo>
                  <a:pt x="1400" y="622"/>
                </a:lnTo>
                <a:lnTo>
                  <a:pt x="1402" y="620"/>
                </a:lnTo>
                <a:lnTo>
                  <a:pt x="1402" y="613"/>
                </a:lnTo>
                <a:lnTo>
                  <a:pt x="1414" y="613"/>
                </a:lnTo>
                <a:lnTo>
                  <a:pt x="1397" y="613"/>
                </a:lnTo>
                <a:lnTo>
                  <a:pt x="1397" y="613"/>
                </a:lnTo>
                <a:close/>
              </a:path>
              <a:path w="1955" h="717">
                <a:moveTo>
                  <a:pt x="1395" y="605"/>
                </a:moveTo>
                <a:lnTo>
                  <a:pt x="1397" y="605"/>
                </a:lnTo>
                <a:lnTo>
                  <a:pt x="1397" y="608"/>
                </a:lnTo>
                <a:lnTo>
                  <a:pt x="1397" y="613"/>
                </a:lnTo>
                <a:lnTo>
                  <a:pt x="1414" y="613"/>
                </a:lnTo>
                <a:lnTo>
                  <a:pt x="1414" y="639"/>
                </a:lnTo>
                <a:lnTo>
                  <a:pt x="1424" y="639"/>
                </a:lnTo>
                <a:lnTo>
                  <a:pt x="1421" y="639"/>
                </a:lnTo>
                <a:lnTo>
                  <a:pt x="1421" y="637"/>
                </a:lnTo>
                <a:lnTo>
                  <a:pt x="1419" y="637"/>
                </a:lnTo>
                <a:lnTo>
                  <a:pt x="1419" y="634"/>
                </a:lnTo>
                <a:lnTo>
                  <a:pt x="1419" y="613"/>
                </a:lnTo>
                <a:lnTo>
                  <a:pt x="1421" y="610"/>
                </a:lnTo>
                <a:lnTo>
                  <a:pt x="1402" y="610"/>
                </a:lnTo>
                <a:lnTo>
                  <a:pt x="1395" y="605"/>
                </a:lnTo>
                <a:lnTo>
                  <a:pt x="1395" y="605"/>
                </a:lnTo>
                <a:close/>
              </a:path>
              <a:path w="1955" h="717">
                <a:moveTo>
                  <a:pt x="1417" y="605"/>
                </a:moveTo>
                <a:lnTo>
                  <a:pt x="1414" y="610"/>
                </a:lnTo>
                <a:lnTo>
                  <a:pt x="1402" y="610"/>
                </a:lnTo>
                <a:lnTo>
                  <a:pt x="1421" y="610"/>
                </a:lnTo>
                <a:lnTo>
                  <a:pt x="1417" y="605"/>
                </a:lnTo>
                <a:lnTo>
                  <a:pt x="1417" y="605"/>
                </a:lnTo>
                <a:close/>
              </a:path>
              <a:path w="1955" h="717">
                <a:moveTo>
                  <a:pt x="1373" y="605"/>
                </a:moveTo>
                <a:lnTo>
                  <a:pt x="1371" y="605"/>
                </a:lnTo>
                <a:lnTo>
                  <a:pt x="1373" y="608"/>
                </a:lnTo>
                <a:lnTo>
                  <a:pt x="1373" y="613"/>
                </a:lnTo>
                <a:lnTo>
                  <a:pt x="1376" y="615"/>
                </a:lnTo>
                <a:lnTo>
                  <a:pt x="1376" y="622"/>
                </a:lnTo>
                <a:lnTo>
                  <a:pt x="1378" y="625"/>
                </a:lnTo>
                <a:lnTo>
                  <a:pt x="1378" y="627"/>
                </a:lnTo>
                <a:lnTo>
                  <a:pt x="1381" y="625"/>
                </a:lnTo>
                <a:lnTo>
                  <a:pt x="1381" y="613"/>
                </a:lnTo>
                <a:lnTo>
                  <a:pt x="1378" y="613"/>
                </a:lnTo>
                <a:lnTo>
                  <a:pt x="1378" y="610"/>
                </a:lnTo>
                <a:lnTo>
                  <a:pt x="1376" y="608"/>
                </a:lnTo>
                <a:lnTo>
                  <a:pt x="1373" y="605"/>
                </a:lnTo>
                <a:lnTo>
                  <a:pt x="1373" y="605"/>
                </a:lnTo>
                <a:close/>
              </a:path>
              <a:path w="1955" h="717">
                <a:moveTo>
                  <a:pt x="1472" y="680"/>
                </a:moveTo>
                <a:lnTo>
                  <a:pt x="1460" y="697"/>
                </a:lnTo>
                <a:lnTo>
                  <a:pt x="1465" y="697"/>
                </a:lnTo>
                <a:lnTo>
                  <a:pt x="1467" y="694"/>
                </a:lnTo>
                <a:lnTo>
                  <a:pt x="1467" y="692"/>
                </a:lnTo>
                <a:lnTo>
                  <a:pt x="1470" y="690"/>
                </a:lnTo>
                <a:lnTo>
                  <a:pt x="1470" y="687"/>
                </a:lnTo>
                <a:lnTo>
                  <a:pt x="1472" y="685"/>
                </a:lnTo>
                <a:lnTo>
                  <a:pt x="1472" y="680"/>
                </a:lnTo>
                <a:lnTo>
                  <a:pt x="1472" y="680"/>
                </a:lnTo>
                <a:close/>
              </a:path>
              <a:path w="1955" h="717">
                <a:moveTo>
                  <a:pt x="1491" y="649"/>
                </a:moveTo>
                <a:lnTo>
                  <a:pt x="1489" y="649"/>
                </a:lnTo>
                <a:lnTo>
                  <a:pt x="1489" y="692"/>
                </a:lnTo>
                <a:lnTo>
                  <a:pt x="1489" y="697"/>
                </a:lnTo>
                <a:lnTo>
                  <a:pt x="1486" y="699"/>
                </a:lnTo>
                <a:lnTo>
                  <a:pt x="1486" y="714"/>
                </a:lnTo>
                <a:lnTo>
                  <a:pt x="1493" y="711"/>
                </a:lnTo>
                <a:lnTo>
                  <a:pt x="1493" y="704"/>
                </a:lnTo>
                <a:lnTo>
                  <a:pt x="1491" y="701"/>
                </a:lnTo>
                <a:lnTo>
                  <a:pt x="1491" y="649"/>
                </a:lnTo>
                <a:lnTo>
                  <a:pt x="1491" y="649"/>
                </a:lnTo>
                <a:close/>
              </a:path>
              <a:path w="1955" h="717">
                <a:moveTo>
                  <a:pt x="1462" y="646"/>
                </a:moveTo>
                <a:lnTo>
                  <a:pt x="1455" y="649"/>
                </a:lnTo>
                <a:lnTo>
                  <a:pt x="1455" y="701"/>
                </a:lnTo>
                <a:lnTo>
                  <a:pt x="1460" y="709"/>
                </a:lnTo>
                <a:lnTo>
                  <a:pt x="1460" y="706"/>
                </a:lnTo>
                <a:lnTo>
                  <a:pt x="1462" y="704"/>
                </a:lnTo>
                <a:lnTo>
                  <a:pt x="1462" y="701"/>
                </a:lnTo>
                <a:lnTo>
                  <a:pt x="1465" y="699"/>
                </a:lnTo>
                <a:lnTo>
                  <a:pt x="1465" y="697"/>
                </a:lnTo>
                <a:lnTo>
                  <a:pt x="1460" y="697"/>
                </a:lnTo>
                <a:lnTo>
                  <a:pt x="1460" y="651"/>
                </a:lnTo>
                <a:lnTo>
                  <a:pt x="1462" y="646"/>
                </a:lnTo>
                <a:lnTo>
                  <a:pt x="1462" y="646"/>
                </a:lnTo>
                <a:close/>
              </a:path>
              <a:path w="1955" h="717">
                <a:moveTo>
                  <a:pt x="1457" y="641"/>
                </a:moveTo>
                <a:lnTo>
                  <a:pt x="1455" y="646"/>
                </a:lnTo>
                <a:lnTo>
                  <a:pt x="1443" y="646"/>
                </a:lnTo>
                <a:lnTo>
                  <a:pt x="1445" y="651"/>
                </a:lnTo>
                <a:lnTo>
                  <a:pt x="1448" y="649"/>
                </a:lnTo>
                <a:lnTo>
                  <a:pt x="1455" y="649"/>
                </a:lnTo>
                <a:lnTo>
                  <a:pt x="1462" y="646"/>
                </a:lnTo>
                <a:lnTo>
                  <a:pt x="1457" y="641"/>
                </a:lnTo>
                <a:lnTo>
                  <a:pt x="1457" y="641"/>
                </a:lnTo>
                <a:close/>
              </a:path>
              <a:path w="1955" h="717">
                <a:moveTo>
                  <a:pt x="1510" y="639"/>
                </a:moveTo>
                <a:lnTo>
                  <a:pt x="1505" y="646"/>
                </a:lnTo>
                <a:lnTo>
                  <a:pt x="1467" y="646"/>
                </a:lnTo>
                <a:lnTo>
                  <a:pt x="1470" y="651"/>
                </a:lnTo>
                <a:lnTo>
                  <a:pt x="1472" y="651"/>
                </a:lnTo>
                <a:lnTo>
                  <a:pt x="1472" y="649"/>
                </a:lnTo>
                <a:lnTo>
                  <a:pt x="1515" y="649"/>
                </a:lnTo>
                <a:lnTo>
                  <a:pt x="1510" y="639"/>
                </a:lnTo>
                <a:lnTo>
                  <a:pt x="1510" y="639"/>
                </a:lnTo>
                <a:close/>
              </a:path>
              <a:path w="1955" h="717">
                <a:moveTo>
                  <a:pt x="1453" y="605"/>
                </a:moveTo>
                <a:lnTo>
                  <a:pt x="1450" y="608"/>
                </a:lnTo>
                <a:lnTo>
                  <a:pt x="1453" y="608"/>
                </a:lnTo>
                <a:lnTo>
                  <a:pt x="1453" y="610"/>
                </a:lnTo>
                <a:lnTo>
                  <a:pt x="1455" y="610"/>
                </a:lnTo>
                <a:lnTo>
                  <a:pt x="1455" y="613"/>
                </a:lnTo>
                <a:lnTo>
                  <a:pt x="1457" y="615"/>
                </a:lnTo>
                <a:lnTo>
                  <a:pt x="1457" y="620"/>
                </a:lnTo>
                <a:lnTo>
                  <a:pt x="1460" y="622"/>
                </a:lnTo>
                <a:lnTo>
                  <a:pt x="1460" y="627"/>
                </a:lnTo>
                <a:lnTo>
                  <a:pt x="1462" y="627"/>
                </a:lnTo>
                <a:lnTo>
                  <a:pt x="1462" y="625"/>
                </a:lnTo>
                <a:lnTo>
                  <a:pt x="1465" y="622"/>
                </a:lnTo>
                <a:lnTo>
                  <a:pt x="1465" y="618"/>
                </a:lnTo>
                <a:lnTo>
                  <a:pt x="1462" y="615"/>
                </a:lnTo>
                <a:lnTo>
                  <a:pt x="1462" y="613"/>
                </a:lnTo>
                <a:lnTo>
                  <a:pt x="1460" y="613"/>
                </a:lnTo>
                <a:lnTo>
                  <a:pt x="1457" y="610"/>
                </a:lnTo>
                <a:lnTo>
                  <a:pt x="1457" y="610"/>
                </a:lnTo>
                <a:lnTo>
                  <a:pt x="1455" y="608"/>
                </a:lnTo>
                <a:lnTo>
                  <a:pt x="1453" y="608"/>
                </a:lnTo>
                <a:lnTo>
                  <a:pt x="1453" y="605"/>
                </a:lnTo>
                <a:lnTo>
                  <a:pt x="1453" y="605"/>
                </a:lnTo>
                <a:close/>
              </a:path>
              <a:path w="1955" h="717">
                <a:moveTo>
                  <a:pt x="1486" y="605"/>
                </a:moveTo>
                <a:lnTo>
                  <a:pt x="1486" y="630"/>
                </a:lnTo>
                <a:lnTo>
                  <a:pt x="1489" y="632"/>
                </a:lnTo>
                <a:lnTo>
                  <a:pt x="1489" y="646"/>
                </a:lnTo>
                <a:lnTo>
                  <a:pt x="1491" y="646"/>
                </a:lnTo>
                <a:lnTo>
                  <a:pt x="1491" y="613"/>
                </a:lnTo>
                <a:lnTo>
                  <a:pt x="1496" y="610"/>
                </a:lnTo>
                <a:lnTo>
                  <a:pt x="1486" y="605"/>
                </a:lnTo>
                <a:lnTo>
                  <a:pt x="1486" y="605"/>
                </a:lnTo>
                <a:close/>
              </a:path>
              <a:path w="1955" h="717">
                <a:moveTo>
                  <a:pt x="1546" y="687"/>
                </a:moveTo>
                <a:lnTo>
                  <a:pt x="1546" y="690"/>
                </a:lnTo>
                <a:lnTo>
                  <a:pt x="1549" y="692"/>
                </a:lnTo>
                <a:lnTo>
                  <a:pt x="1551" y="692"/>
                </a:lnTo>
                <a:lnTo>
                  <a:pt x="1551" y="694"/>
                </a:lnTo>
                <a:lnTo>
                  <a:pt x="1553" y="694"/>
                </a:lnTo>
                <a:lnTo>
                  <a:pt x="1556" y="697"/>
                </a:lnTo>
                <a:lnTo>
                  <a:pt x="1563" y="697"/>
                </a:lnTo>
                <a:lnTo>
                  <a:pt x="1561" y="694"/>
                </a:lnTo>
                <a:lnTo>
                  <a:pt x="1558" y="694"/>
                </a:lnTo>
                <a:lnTo>
                  <a:pt x="1558" y="692"/>
                </a:lnTo>
                <a:lnTo>
                  <a:pt x="1553" y="692"/>
                </a:lnTo>
                <a:lnTo>
                  <a:pt x="1553" y="690"/>
                </a:lnTo>
                <a:lnTo>
                  <a:pt x="1549" y="690"/>
                </a:lnTo>
                <a:lnTo>
                  <a:pt x="1549" y="687"/>
                </a:lnTo>
                <a:lnTo>
                  <a:pt x="1546" y="687"/>
                </a:lnTo>
                <a:lnTo>
                  <a:pt x="1546" y="687"/>
                </a:lnTo>
                <a:close/>
              </a:path>
              <a:path w="1955" h="717">
                <a:moveTo>
                  <a:pt x="1544" y="670"/>
                </a:moveTo>
                <a:lnTo>
                  <a:pt x="1549" y="675"/>
                </a:lnTo>
                <a:lnTo>
                  <a:pt x="1551" y="673"/>
                </a:lnTo>
                <a:lnTo>
                  <a:pt x="1577" y="673"/>
                </a:lnTo>
                <a:lnTo>
                  <a:pt x="1544" y="670"/>
                </a:lnTo>
                <a:lnTo>
                  <a:pt x="1544" y="670"/>
                </a:lnTo>
                <a:close/>
              </a:path>
              <a:path w="1955" h="717">
                <a:moveTo>
                  <a:pt x="1580" y="663"/>
                </a:moveTo>
                <a:lnTo>
                  <a:pt x="1577" y="668"/>
                </a:lnTo>
                <a:lnTo>
                  <a:pt x="1551" y="668"/>
                </a:lnTo>
                <a:lnTo>
                  <a:pt x="1544" y="670"/>
                </a:lnTo>
                <a:lnTo>
                  <a:pt x="1577" y="673"/>
                </a:lnTo>
                <a:lnTo>
                  <a:pt x="1575" y="673"/>
                </a:lnTo>
                <a:lnTo>
                  <a:pt x="1575" y="675"/>
                </a:lnTo>
                <a:lnTo>
                  <a:pt x="1573" y="678"/>
                </a:lnTo>
                <a:lnTo>
                  <a:pt x="1573" y="680"/>
                </a:lnTo>
                <a:lnTo>
                  <a:pt x="1570" y="682"/>
                </a:lnTo>
                <a:lnTo>
                  <a:pt x="1570" y="687"/>
                </a:lnTo>
                <a:lnTo>
                  <a:pt x="1568" y="690"/>
                </a:lnTo>
                <a:lnTo>
                  <a:pt x="1565" y="692"/>
                </a:lnTo>
                <a:lnTo>
                  <a:pt x="1565" y="694"/>
                </a:lnTo>
                <a:lnTo>
                  <a:pt x="1563" y="697"/>
                </a:lnTo>
                <a:lnTo>
                  <a:pt x="1556" y="697"/>
                </a:lnTo>
                <a:lnTo>
                  <a:pt x="1558" y="699"/>
                </a:lnTo>
                <a:lnTo>
                  <a:pt x="1561" y="701"/>
                </a:lnTo>
                <a:lnTo>
                  <a:pt x="1563" y="704"/>
                </a:lnTo>
                <a:lnTo>
                  <a:pt x="1565" y="706"/>
                </a:lnTo>
                <a:lnTo>
                  <a:pt x="1565" y="709"/>
                </a:lnTo>
                <a:lnTo>
                  <a:pt x="1568" y="709"/>
                </a:lnTo>
                <a:lnTo>
                  <a:pt x="1568" y="711"/>
                </a:lnTo>
                <a:lnTo>
                  <a:pt x="1570" y="711"/>
                </a:lnTo>
                <a:lnTo>
                  <a:pt x="1570" y="714"/>
                </a:lnTo>
                <a:lnTo>
                  <a:pt x="1573" y="716"/>
                </a:lnTo>
                <a:lnTo>
                  <a:pt x="1573" y="704"/>
                </a:lnTo>
                <a:lnTo>
                  <a:pt x="1570" y="701"/>
                </a:lnTo>
                <a:lnTo>
                  <a:pt x="1568" y="699"/>
                </a:lnTo>
                <a:lnTo>
                  <a:pt x="1565" y="697"/>
                </a:lnTo>
                <a:lnTo>
                  <a:pt x="1568" y="697"/>
                </a:lnTo>
                <a:lnTo>
                  <a:pt x="1568" y="694"/>
                </a:lnTo>
                <a:lnTo>
                  <a:pt x="1570" y="692"/>
                </a:lnTo>
                <a:lnTo>
                  <a:pt x="1570" y="690"/>
                </a:lnTo>
                <a:lnTo>
                  <a:pt x="1573" y="690"/>
                </a:lnTo>
                <a:lnTo>
                  <a:pt x="1573" y="687"/>
                </a:lnTo>
                <a:lnTo>
                  <a:pt x="1575" y="685"/>
                </a:lnTo>
                <a:lnTo>
                  <a:pt x="1575" y="682"/>
                </a:lnTo>
                <a:lnTo>
                  <a:pt x="1577" y="680"/>
                </a:lnTo>
                <a:lnTo>
                  <a:pt x="1577" y="678"/>
                </a:lnTo>
                <a:lnTo>
                  <a:pt x="1580" y="678"/>
                </a:lnTo>
                <a:lnTo>
                  <a:pt x="1582" y="675"/>
                </a:lnTo>
                <a:lnTo>
                  <a:pt x="1585" y="673"/>
                </a:lnTo>
                <a:lnTo>
                  <a:pt x="1580" y="663"/>
                </a:lnTo>
                <a:lnTo>
                  <a:pt x="1580" y="663"/>
                </a:lnTo>
                <a:close/>
              </a:path>
              <a:path w="1955" h="717">
                <a:moveTo>
                  <a:pt x="1553" y="651"/>
                </a:moveTo>
                <a:lnTo>
                  <a:pt x="1549" y="651"/>
                </a:lnTo>
                <a:lnTo>
                  <a:pt x="1549" y="654"/>
                </a:lnTo>
                <a:lnTo>
                  <a:pt x="1549" y="658"/>
                </a:lnTo>
                <a:lnTo>
                  <a:pt x="1546" y="661"/>
                </a:lnTo>
                <a:lnTo>
                  <a:pt x="1546" y="668"/>
                </a:lnTo>
                <a:lnTo>
                  <a:pt x="1544" y="670"/>
                </a:lnTo>
                <a:lnTo>
                  <a:pt x="1551" y="668"/>
                </a:lnTo>
                <a:lnTo>
                  <a:pt x="1551" y="661"/>
                </a:lnTo>
                <a:lnTo>
                  <a:pt x="1553" y="658"/>
                </a:lnTo>
                <a:lnTo>
                  <a:pt x="1553" y="651"/>
                </a:lnTo>
                <a:lnTo>
                  <a:pt x="1553" y="651"/>
                </a:lnTo>
                <a:close/>
              </a:path>
              <a:path w="1955" h="717">
                <a:moveTo>
                  <a:pt x="1590" y="641"/>
                </a:moveTo>
                <a:lnTo>
                  <a:pt x="1585" y="646"/>
                </a:lnTo>
                <a:lnTo>
                  <a:pt x="1522" y="646"/>
                </a:lnTo>
                <a:lnTo>
                  <a:pt x="1525" y="651"/>
                </a:lnTo>
                <a:lnTo>
                  <a:pt x="1594" y="651"/>
                </a:lnTo>
                <a:lnTo>
                  <a:pt x="1590" y="641"/>
                </a:lnTo>
                <a:lnTo>
                  <a:pt x="1590" y="641"/>
                </a:lnTo>
                <a:close/>
              </a:path>
              <a:path w="1955" h="717">
                <a:moveTo>
                  <a:pt x="1556" y="627"/>
                </a:moveTo>
                <a:lnTo>
                  <a:pt x="1551" y="627"/>
                </a:lnTo>
                <a:lnTo>
                  <a:pt x="1551" y="632"/>
                </a:lnTo>
                <a:lnTo>
                  <a:pt x="1551" y="641"/>
                </a:lnTo>
                <a:lnTo>
                  <a:pt x="1549" y="644"/>
                </a:lnTo>
                <a:lnTo>
                  <a:pt x="1549" y="646"/>
                </a:lnTo>
                <a:lnTo>
                  <a:pt x="1553" y="646"/>
                </a:lnTo>
                <a:lnTo>
                  <a:pt x="1553" y="644"/>
                </a:lnTo>
                <a:lnTo>
                  <a:pt x="1556" y="641"/>
                </a:lnTo>
                <a:lnTo>
                  <a:pt x="1556" y="627"/>
                </a:lnTo>
                <a:lnTo>
                  <a:pt x="1556" y="627"/>
                </a:lnTo>
                <a:close/>
              </a:path>
              <a:path w="1955" h="717">
                <a:moveTo>
                  <a:pt x="1580" y="618"/>
                </a:moveTo>
                <a:lnTo>
                  <a:pt x="1575" y="625"/>
                </a:lnTo>
                <a:lnTo>
                  <a:pt x="1532" y="625"/>
                </a:lnTo>
                <a:lnTo>
                  <a:pt x="1534" y="627"/>
                </a:lnTo>
                <a:lnTo>
                  <a:pt x="1585" y="627"/>
                </a:lnTo>
                <a:lnTo>
                  <a:pt x="1580" y="618"/>
                </a:lnTo>
                <a:lnTo>
                  <a:pt x="1580" y="618"/>
                </a:lnTo>
                <a:close/>
              </a:path>
              <a:path w="1955" h="717">
                <a:moveTo>
                  <a:pt x="1553" y="601"/>
                </a:moveTo>
                <a:lnTo>
                  <a:pt x="1553" y="622"/>
                </a:lnTo>
                <a:lnTo>
                  <a:pt x="1551" y="625"/>
                </a:lnTo>
                <a:lnTo>
                  <a:pt x="1556" y="625"/>
                </a:lnTo>
                <a:lnTo>
                  <a:pt x="1556" y="622"/>
                </a:lnTo>
                <a:lnTo>
                  <a:pt x="1558" y="620"/>
                </a:lnTo>
                <a:lnTo>
                  <a:pt x="1558" y="610"/>
                </a:lnTo>
                <a:lnTo>
                  <a:pt x="1561" y="608"/>
                </a:lnTo>
                <a:lnTo>
                  <a:pt x="1553" y="601"/>
                </a:lnTo>
                <a:lnTo>
                  <a:pt x="1553" y="601"/>
                </a:lnTo>
                <a:close/>
              </a:path>
              <a:path w="1955" h="717">
                <a:moveTo>
                  <a:pt x="1657" y="682"/>
                </a:moveTo>
                <a:lnTo>
                  <a:pt x="1654" y="685"/>
                </a:lnTo>
                <a:lnTo>
                  <a:pt x="1657" y="687"/>
                </a:lnTo>
                <a:lnTo>
                  <a:pt x="1657" y="690"/>
                </a:lnTo>
                <a:lnTo>
                  <a:pt x="1659" y="690"/>
                </a:lnTo>
                <a:lnTo>
                  <a:pt x="1661" y="692"/>
                </a:lnTo>
                <a:lnTo>
                  <a:pt x="1661" y="694"/>
                </a:lnTo>
                <a:lnTo>
                  <a:pt x="1664" y="697"/>
                </a:lnTo>
                <a:lnTo>
                  <a:pt x="1664" y="699"/>
                </a:lnTo>
                <a:lnTo>
                  <a:pt x="1666" y="699"/>
                </a:lnTo>
                <a:lnTo>
                  <a:pt x="1666" y="704"/>
                </a:lnTo>
                <a:lnTo>
                  <a:pt x="1669" y="706"/>
                </a:lnTo>
                <a:lnTo>
                  <a:pt x="1669" y="709"/>
                </a:lnTo>
                <a:lnTo>
                  <a:pt x="1671" y="709"/>
                </a:lnTo>
                <a:lnTo>
                  <a:pt x="1671" y="714"/>
                </a:lnTo>
                <a:lnTo>
                  <a:pt x="1673" y="714"/>
                </a:lnTo>
                <a:lnTo>
                  <a:pt x="1673" y="701"/>
                </a:lnTo>
                <a:lnTo>
                  <a:pt x="1673" y="699"/>
                </a:lnTo>
                <a:lnTo>
                  <a:pt x="1671" y="697"/>
                </a:lnTo>
                <a:lnTo>
                  <a:pt x="1669" y="694"/>
                </a:lnTo>
                <a:lnTo>
                  <a:pt x="1666" y="692"/>
                </a:lnTo>
                <a:lnTo>
                  <a:pt x="1664" y="690"/>
                </a:lnTo>
                <a:lnTo>
                  <a:pt x="1661" y="687"/>
                </a:lnTo>
                <a:lnTo>
                  <a:pt x="1659" y="687"/>
                </a:lnTo>
                <a:lnTo>
                  <a:pt x="1657" y="685"/>
                </a:lnTo>
                <a:lnTo>
                  <a:pt x="1657" y="682"/>
                </a:lnTo>
                <a:lnTo>
                  <a:pt x="1657" y="682"/>
                </a:lnTo>
                <a:close/>
              </a:path>
              <a:path w="1955" h="717">
                <a:moveTo>
                  <a:pt x="1633" y="670"/>
                </a:moveTo>
                <a:lnTo>
                  <a:pt x="1621" y="675"/>
                </a:lnTo>
                <a:lnTo>
                  <a:pt x="1630" y="675"/>
                </a:lnTo>
                <a:lnTo>
                  <a:pt x="1633" y="673"/>
                </a:lnTo>
                <a:lnTo>
                  <a:pt x="1635" y="673"/>
                </a:lnTo>
                <a:lnTo>
                  <a:pt x="1633" y="670"/>
                </a:lnTo>
                <a:lnTo>
                  <a:pt x="1633" y="670"/>
                </a:lnTo>
                <a:close/>
              </a:path>
              <a:path w="1955" h="717">
                <a:moveTo>
                  <a:pt x="1650" y="641"/>
                </a:moveTo>
                <a:lnTo>
                  <a:pt x="1650" y="644"/>
                </a:lnTo>
                <a:lnTo>
                  <a:pt x="1652" y="646"/>
                </a:lnTo>
                <a:lnTo>
                  <a:pt x="1652" y="663"/>
                </a:lnTo>
                <a:lnTo>
                  <a:pt x="1650" y="665"/>
                </a:lnTo>
                <a:lnTo>
                  <a:pt x="1650" y="685"/>
                </a:lnTo>
                <a:lnTo>
                  <a:pt x="1647" y="687"/>
                </a:lnTo>
                <a:lnTo>
                  <a:pt x="1647" y="692"/>
                </a:lnTo>
                <a:lnTo>
                  <a:pt x="1645" y="692"/>
                </a:lnTo>
                <a:lnTo>
                  <a:pt x="1645" y="697"/>
                </a:lnTo>
                <a:lnTo>
                  <a:pt x="1642" y="697"/>
                </a:lnTo>
                <a:lnTo>
                  <a:pt x="1642" y="699"/>
                </a:lnTo>
                <a:lnTo>
                  <a:pt x="1640" y="701"/>
                </a:lnTo>
                <a:lnTo>
                  <a:pt x="1637" y="704"/>
                </a:lnTo>
                <a:lnTo>
                  <a:pt x="1637" y="706"/>
                </a:lnTo>
                <a:lnTo>
                  <a:pt x="1635" y="706"/>
                </a:lnTo>
                <a:lnTo>
                  <a:pt x="1633" y="709"/>
                </a:lnTo>
                <a:lnTo>
                  <a:pt x="1630" y="711"/>
                </a:lnTo>
                <a:lnTo>
                  <a:pt x="1628" y="711"/>
                </a:lnTo>
                <a:lnTo>
                  <a:pt x="1625" y="714"/>
                </a:lnTo>
                <a:lnTo>
                  <a:pt x="1628" y="716"/>
                </a:lnTo>
                <a:lnTo>
                  <a:pt x="1628" y="714"/>
                </a:lnTo>
                <a:lnTo>
                  <a:pt x="1630" y="714"/>
                </a:lnTo>
                <a:lnTo>
                  <a:pt x="1633" y="714"/>
                </a:lnTo>
                <a:lnTo>
                  <a:pt x="1633" y="711"/>
                </a:lnTo>
                <a:lnTo>
                  <a:pt x="1635" y="711"/>
                </a:lnTo>
                <a:lnTo>
                  <a:pt x="1637" y="709"/>
                </a:lnTo>
                <a:lnTo>
                  <a:pt x="1640" y="709"/>
                </a:lnTo>
                <a:lnTo>
                  <a:pt x="1640" y="706"/>
                </a:lnTo>
                <a:lnTo>
                  <a:pt x="1642" y="706"/>
                </a:lnTo>
                <a:lnTo>
                  <a:pt x="1642" y="704"/>
                </a:lnTo>
                <a:lnTo>
                  <a:pt x="1645" y="704"/>
                </a:lnTo>
                <a:lnTo>
                  <a:pt x="1645" y="701"/>
                </a:lnTo>
                <a:lnTo>
                  <a:pt x="1647" y="701"/>
                </a:lnTo>
                <a:lnTo>
                  <a:pt x="1647" y="699"/>
                </a:lnTo>
                <a:lnTo>
                  <a:pt x="1650" y="697"/>
                </a:lnTo>
                <a:lnTo>
                  <a:pt x="1650" y="692"/>
                </a:lnTo>
                <a:lnTo>
                  <a:pt x="1652" y="692"/>
                </a:lnTo>
                <a:lnTo>
                  <a:pt x="1652" y="685"/>
                </a:lnTo>
                <a:lnTo>
                  <a:pt x="1654" y="685"/>
                </a:lnTo>
                <a:lnTo>
                  <a:pt x="1654" y="651"/>
                </a:lnTo>
                <a:lnTo>
                  <a:pt x="1657" y="646"/>
                </a:lnTo>
                <a:lnTo>
                  <a:pt x="1650" y="641"/>
                </a:lnTo>
                <a:lnTo>
                  <a:pt x="1650" y="641"/>
                </a:lnTo>
                <a:close/>
              </a:path>
              <a:path w="1955" h="717">
                <a:moveTo>
                  <a:pt x="1635" y="632"/>
                </a:moveTo>
                <a:lnTo>
                  <a:pt x="1635" y="634"/>
                </a:lnTo>
                <a:lnTo>
                  <a:pt x="1637" y="637"/>
                </a:lnTo>
                <a:lnTo>
                  <a:pt x="1637" y="678"/>
                </a:lnTo>
                <a:lnTo>
                  <a:pt x="1635" y="680"/>
                </a:lnTo>
                <a:lnTo>
                  <a:pt x="1635" y="687"/>
                </a:lnTo>
                <a:lnTo>
                  <a:pt x="1640" y="682"/>
                </a:lnTo>
                <a:lnTo>
                  <a:pt x="1640" y="634"/>
                </a:lnTo>
                <a:lnTo>
                  <a:pt x="1666" y="634"/>
                </a:lnTo>
                <a:lnTo>
                  <a:pt x="1635" y="632"/>
                </a:lnTo>
                <a:lnTo>
                  <a:pt x="1635" y="632"/>
                </a:lnTo>
                <a:close/>
              </a:path>
              <a:path w="1955" h="717">
                <a:moveTo>
                  <a:pt x="1635" y="627"/>
                </a:moveTo>
                <a:lnTo>
                  <a:pt x="1635" y="632"/>
                </a:lnTo>
                <a:lnTo>
                  <a:pt x="1666" y="634"/>
                </a:lnTo>
                <a:lnTo>
                  <a:pt x="1666" y="685"/>
                </a:lnTo>
                <a:lnTo>
                  <a:pt x="1671" y="682"/>
                </a:lnTo>
                <a:lnTo>
                  <a:pt x="1671" y="680"/>
                </a:lnTo>
                <a:lnTo>
                  <a:pt x="1669" y="678"/>
                </a:lnTo>
                <a:lnTo>
                  <a:pt x="1669" y="634"/>
                </a:lnTo>
                <a:lnTo>
                  <a:pt x="1673" y="632"/>
                </a:lnTo>
                <a:lnTo>
                  <a:pt x="1650" y="630"/>
                </a:lnTo>
                <a:lnTo>
                  <a:pt x="1640" y="630"/>
                </a:lnTo>
                <a:lnTo>
                  <a:pt x="1635" y="627"/>
                </a:lnTo>
                <a:lnTo>
                  <a:pt x="1635" y="627"/>
                </a:lnTo>
                <a:close/>
              </a:path>
              <a:path w="1955" h="717">
                <a:moveTo>
                  <a:pt x="1666" y="625"/>
                </a:moveTo>
                <a:lnTo>
                  <a:pt x="1664" y="630"/>
                </a:lnTo>
                <a:lnTo>
                  <a:pt x="1650" y="630"/>
                </a:lnTo>
                <a:lnTo>
                  <a:pt x="1673" y="632"/>
                </a:lnTo>
                <a:lnTo>
                  <a:pt x="1666" y="625"/>
                </a:lnTo>
                <a:lnTo>
                  <a:pt x="1666" y="625"/>
                </a:lnTo>
                <a:close/>
              </a:path>
              <a:path w="1955" h="717">
                <a:moveTo>
                  <a:pt x="1621" y="625"/>
                </a:moveTo>
                <a:lnTo>
                  <a:pt x="1616" y="625"/>
                </a:lnTo>
                <a:lnTo>
                  <a:pt x="1616" y="678"/>
                </a:lnTo>
                <a:lnTo>
                  <a:pt x="1613" y="680"/>
                </a:lnTo>
                <a:lnTo>
                  <a:pt x="1611" y="680"/>
                </a:lnTo>
                <a:lnTo>
                  <a:pt x="1609" y="682"/>
                </a:lnTo>
                <a:lnTo>
                  <a:pt x="1604" y="682"/>
                </a:lnTo>
                <a:lnTo>
                  <a:pt x="1604" y="685"/>
                </a:lnTo>
                <a:lnTo>
                  <a:pt x="1609" y="694"/>
                </a:lnTo>
                <a:lnTo>
                  <a:pt x="1609" y="692"/>
                </a:lnTo>
                <a:lnTo>
                  <a:pt x="1611" y="690"/>
                </a:lnTo>
                <a:lnTo>
                  <a:pt x="1611" y="687"/>
                </a:lnTo>
                <a:lnTo>
                  <a:pt x="1613" y="687"/>
                </a:lnTo>
                <a:lnTo>
                  <a:pt x="1613" y="685"/>
                </a:lnTo>
                <a:lnTo>
                  <a:pt x="1616" y="685"/>
                </a:lnTo>
                <a:lnTo>
                  <a:pt x="1618" y="682"/>
                </a:lnTo>
                <a:lnTo>
                  <a:pt x="1621" y="682"/>
                </a:lnTo>
                <a:lnTo>
                  <a:pt x="1621" y="680"/>
                </a:lnTo>
                <a:lnTo>
                  <a:pt x="1623" y="680"/>
                </a:lnTo>
                <a:lnTo>
                  <a:pt x="1625" y="678"/>
                </a:lnTo>
                <a:lnTo>
                  <a:pt x="1628" y="675"/>
                </a:lnTo>
                <a:lnTo>
                  <a:pt x="1621" y="675"/>
                </a:lnTo>
                <a:lnTo>
                  <a:pt x="1621" y="625"/>
                </a:lnTo>
                <a:lnTo>
                  <a:pt x="1621" y="625"/>
                </a:lnTo>
                <a:close/>
              </a:path>
              <a:path w="1955" h="717">
                <a:moveTo>
                  <a:pt x="1630" y="615"/>
                </a:moveTo>
                <a:lnTo>
                  <a:pt x="1625" y="620"/>
                </a:lnTo>
                <a:lnTo>
                  <a:pt x="1604" y="620"/>
                </a:lnTo>
                <a:lnTo>
                  <a:pt x="1606" y="625"/>
                </a:lnTo>
                <a:lnTo>
                  <a:pt x="1635" y="625"/>
                </a:lnTo>
                <a:lnTo>
                  <a:pt x="1630" y="615"/>
                </a:lnTo>
                <a:lnTo>
                  <a:pt x="1630" y="615"/>
                </a:lnTo>
                <a:close/>
              </a:path>
              <a:path w="1955" h="717">
                <a:moveTo>
                  <a:pt x="1654" y="613"/>
                </a:moveTo>
                <a:lnTo>
                  <a:pt x="1650" y="613"/>
                </a:lnTo>
                <a:lnTo>
                  <a:pt x="1650" y="615"/>
                </a:lnTo>
                <a:lnTo>
                  <a:pt x="1650" y="625"/>
                </a:lnTo>
                <a:lnTo>
                  <a:pt x="1647" y="627"/>
                </a:lnTo>
                <a:lnTo>
                  <a:pt x="1647" y="630"/>
                </a:lnTo>
                <a:lnTo>
                  <a:pt x="1640" y="630"/>
                </a:lnTo>
                <a:lnTo>
                  <a:pt x="1650" y="630"/>
                </a:lnTo>
                <a:lnTo>
                  <a:pt x="1650" y="627"/>
                </a:lnTo>
                <a:lnTo>
                  <a:pt x="1652" y="622"/>
                </a:lnTo>
                <a:lnTo>
                  <a:pt x="1652" y="618"/>
                </a:lnTo>
                <a:lnTo>
                  <a:pt x="1654" y="618"/>
                </a:lnTo>
                <a:lnTo>
                  <a:pt x="1654" y="613"/>
                </a:lnTo>
                <a:lnTo>
                  <a:pt x="1654" y="613"/>
                </a:lnTo>
                <a:close/>
              </a:path>
              <a:path w="1955" h="717">
                <a:moveTo>
                  <a:pt x="1669" y="603"/>
                </a:moveTo>
                <a:lnTo>
                  <a:pt x="1666" y="608"/>
                </a:lnTo>
                <a:lnTo>
                  <a:pt x="1630" y="608"/>
                </a:lnTo>
                <a:lnTo>
                  <a:pt x="1633" y="613"/>
                </a:lnTo>
                <a:lnTo>
                  <a:pt x="1676" y="613"/>
                </a:lnTo>
                <a:lnTo>
                  <a:pt x="1669" y="603"/>
                </a:lnTo>
                <a:lnTo>
                  <a:pt x="1669" y="603"/>
                </a:lnTo>
                <a:close/>
              </a:path>
              <a:path w="1955" h="717">
                <a:moveTo>
                  <a:pt x="1748" y="670"/>
                </a:moveTo>
                <a:lnTo>
                  <a:pt x="1748" y="685"/>
                </a:lnTo>
                <a:lnTo>
                  <a:pt x="1745" y="687"/>
                </a:lnTo>
                <a:lnTo>
                  <a:pt x="1745" y="697"/>
                </a:lnTo>
                <a:lnTo>
                  <a:pt x="1743" y="699"/>
                </a:lnTo>
                <a:lnTo>
                  <a:pt x="1702" y="699"/>
                </a:lnTo>
                <a:lnTo>
                  <a:pt x="1753" y="699"/>
                </a:lnTo>
                <a:lnTo>
                  <a:pt x="1755" y="697"/>
                </a:lnTo>
                <a:lnTo>
                  <a:pt x="1753" y="697"/>
                </a:lnTo>
                <a:lnTo>
                  <a:pt x="1753" y="694"/>
                </a:lnTo>
                <a:lnTo>
                  <a:pt x="1750" y="694"/>
                </a:lnTo>
                <a:lnTo>
                  <a:pt x="1750" y="692"/>
                </a:lnTo>
                <a:lnTo>
                  <a:pt x="1750" y="690"/>
                </a:lnTo>
                <a:lnTo>
                  <a:pt x="1750" y="687"/>
                </a:lnTo>
                <a:lnTo>
                  <a:pt x="1750" y="680"/>
                </a:lnTo>
                <a:lnTo>
                  <a:pt x="1748" y="678"/>
                </a:lnTo>
                <a:lnTo>
                  <a:pt x="1748" y="670"/>
                </a:lnTo>
                <a:lnTo>
                  <a:pt x="1748" y="670"/>
                </a:lnTo>
                <a:close/>
              </a:path>
              <a:path w="1955" h="717">
                <a:moveTo>
                  <a:pt x="1690" y="618"/>
                </a:moveTo>
                <a:lnTo>
                  <a:pt x="1693" y="622"/>
                </a:lnTo>
                <a:lnTo>
                  <a:pt x="1695" y="620"/>
                </a:lnTo>
                <a:lnTo>
                  <a:pt x="1729" y="620"/>
                </a:lnTo>
                <a:lnTo>
                  <a:pt x="1690" y="618"/>
                </a:lnTo>
                <a:lnTo>
                  <a:pt x="1690" y="618"/>
                </a:lnTo>
                <a:close/>
              </a:path>
              <a:path w="1955" h="717">
                <a:moveTo>
                  <a:pt x="1731" y="613"/>
                </a:moveTo>
                <a:lnTo>
                  <a:pt x="1726" y="618"/>
                </a:lnTo>
                <a:lnTo>
                  <a:pt x="1690" y="618"/>
                </a:lnTo>
                <a:lnTo>
                  <a:pt x="1729" y="620"/>
                </a:lnTo>
                <a:lnTo>
                  <a:pt x="1726" y="622"/>
                </a:lnTo>
                <a:lnTo>
                  <a:pt x="1724" y="625"/>
                </a:lnTo>
                <a:lnTo>
                  <a:pt x="1721" y="630"/>
                </a:lnTo>
                <a:lnTo>
                  <a:pt x="1721" y="632"/>
                </a:lnTo>
                <a:lnTo>
                  <a:pt x="1719" y="634"/>
                </a:lnTo>
                <a:lnTo>
                  <a:pt x="1717" y="637"/>
                </a:lnTo>
                <a:lnTo>
                  <a:pt x="1717" y="639"/>
                </a:lnTo>
                <a:lnTo>
                  <a:pt x="1714" y="641"/>
                </a:lnTo>
                <a:lnTo>
                  <a:pt x="1712" y="644"/>
                </a:lnTo>
                <a:lnTo>
                  <a:pt x="1712" y="646"/>
                </a:lnTo>
                <a:lnTo>
                  <a:pt x="1710" y="649"/>
                </a:lnTo>
                <a:lnTo>
                  <a:pt x="1710" y="651"/>
                </a:lnTo>
                <a:lnTo>
                  <a:pt x="1707" y="654"/>
                </a:lnTo>
                <a:lnTo>
                  <a:pt x="1707" y="656"/>
                </a:lnTo>
                <a:lnTo>
                  <a:pt x="1705" y="658"/>
                </a:lnTo>
                <a:lnTo>
                  <a:pt x="1702" y="661"/>
                </a:lnTo>
                <a:lnTo>
                  <a:pt x="1702" y="663"/>
                </a:lnTo>
                <a:lnTo>
                  <a:pt x="1700" y="665"/>
                </a:lnTo>
                <a:lnTo>
                  <a:pt x="1700" y="668"/>
                </a:lnTo>
                <a:lnTo>
                  <a:pt x="1700" y="668"/>
                </a:lnTo>
                <a:lnTo>
                  <a:pt x="1697" y="670"/>
                </a:lnTo>
                <a:lnTo>
                  <a:pt x="1697" y="675"/>
                </a:lnTo>
                <a:lnTo>
                  <a:pt x="1695" y="675"/>
                </a:lnTo>
                <a:lnTo>
                  <a:pt x="1695" y="680"/>
                </a:lnTo>
                <a:lnTo>
                  <a:pt x="1693" y="682"/>
                </a:lnTo>
                <a:lnTo>
                  <a:pt x="1693" y="690"/>
                </a:lnTo>
                <a:lnTo>
                  <a:pt x="1690" y="692"/>
                </a:lnTo>
                <a:lnTo>
                  <a:pt x="1690" y="694"/>
                </a:lnTo>
                <a:lnTo>
                  <a:pt x="1693" y="697"/>
                </a:lnTo>
                <a:lnTo>
                  <a:pt x="1693" y="701"/>
                </a:lnTo>
                <a:lnTo>
                  <a:pt x="1695" y="701"/>
                </a:lnTo>
                <a:lnTo>
                  <a:pt x="1695" y="704"/>
                </a:lnTo>
                <a:lnTo>
                  <a:pt x="1697" y="704"/>
                </a:lnTo>
                <a:lnTo>
                  <a:pt x="1700" y="706"/>
                </a:lnTo>
                <a:lnTo>
                  <a:pt x="1745" y="706"/>
                </a:lnTo>
                <a:lnTo>
                  <a:pt x="1745" y="704"/>
                </a:lnTo>
                <a:lnTo>
                  <a:pt x="1750" y="704"/>
                </a:lnTo>
                <a:lnTo>
                  <a:pt x="1753" y="701"/>
                </a:lnTo>
                <a:lnTo>
                  <a:pt x="1753" y="699"/>
                </a:lnTo>
                <a:lnTo>
                  <a:pt x="1702" y="699"/>
                </a:lnTo>
                <a:lnTo>
                  <a:pt x="1697" y="699"/>
                </a:lnTo>
                <a:lnTo>
                  <a:pt x="1697" y="697"/>
                </a:lnTo>
                <a:lnTo>
                  <a:pt x="1697" y="685"/>
                </a:lnTo>
                <a:lnTo>
                  <a:pt x="1700" y="682"/>
                </a:lnTo>
                <a:lnTo>
                  <a:pt x="1700" y="678"/>
                </a:lnTo>
                <a:lnTo>
                  <a:pt x="1702" y="678"/>
                </a:lnTo>
                <a:lnTo>
                  <a:pt x="1702" y="673"/>
                </a:lnTo>
                <a:lnTo>
                  <a:pt x="1705" y="670"/>
                </a:lnTo>
                <a:lnTo>
                  <a:pt x="1705" y="668"/>
                </a:lnTo>
                <a:lnTo>
                  <a:pt x="1707" y="665"/>
                </a:lnTo>
                <a:lnTo>
                  <a:pt x="1710" y="663"/>
                </a:lnTo>
                <a:lnTo>
                  <a:pt x="1710" y="661"/>
                </a:lnTo>
                <a:lnTo>
                  <a:pt x="1712" y="658"/>
                </a:lnTo>
                <a:lnTo>
                  <a:pt x="1712" y="656"/>
                </a:lnTo>
                <a:lnTo>
                  <a:pt x="1714" y="654"/>
                </a:lnTo>
                <a:lnTo>
                  <a:pt x="1714" y="651"/>
                </a:lnTo>
                <a:lnTo>
                  <a:pt x="1717" y="649"/>
                </a:lnTo>
                <a:lnTo>
                  <a:pt x="1717" y="646"/>
                </a:lnTo>
                <a:lnTo>
                  <a:pt x="1719" y="644"/>
                </a:lnTo>
                <a:lnTo>
                  <a:pt x="1721" y="641"/>
                </a:lnTo>
                <a:lnTo>
                  <a:pt x="1721" y="639"/>
                </a:lnTo>
                <a:lnTo>
                  <a:pt x="1724" y="637"/>
                </a:lnTo>
                <a:lnTo>
                  <a:pt x="1726" y="634"/>
                </a:lnTo>
                <a:lnTo>
                  <a:pt x="1726" y="632"/>
                </a:lnTo>
                <a:lnTo>
                  <a:pt x="1729" y="630"/>
                </a:lnTo>
                <a:lnTo>
                  <a:pt x="1729" y="627"/>
                </a:lnTo>
                <a:lnTo>
                  <a:pt x="1731" y="627"/>
                </a:lnTo>
                <a:lnTo>
                  <a:pt x="1731" y="625"/>
                </a:lnTo>
                <a:lnTo>
                  <a:pt x="1733" y="622"/>
                </a:lnTo>
                <a:lnTo>
                  <a:pt x="1736" y="622"/>
                </a:lnTo>
                <a:lnTo>
                  <a:pt x="1736" y="620"/>
                </a:lnTo>
                <a:lnTo>
                  <a:pt x="1738" y="620"/>
                </a:lnTo>
                <a:lnTo>
                  <a:pt x="1731" y="613"/>
                </a:lnTo>
                <a:lnTo>
                  <a:pt x="1731" y="613"/>
                </a:lnTo>
                <a:close/>
              </a:path>
              <a:path w="1955" h="717">
                <a:moveTo>
                  <a:pt x="1813" y="692"/>
                </a:moveTo>
                <a:lnTo>
                  <a:pt x="1810" y="694"/>
                </a:lnTo>
                <a:lnTo>
                  <a:pt x="1808" y="697"/>
                </a:lnTo>
                <a:lnTo>
                  <a:pt x="1808" y="699"/>
                </a:lnTo>
                <a:lnTo>
                  <a:pt x="1805" y="699"/>
                </a:lnTo>
                <a:lnTo>
                  <a:pt x="1805" y="701"/>
                </a:lnTo>
                <a:lnTo>
                  <a:pt x="1803" y="704"/>
                </a:lnTo>
                <a:lnTo>
                  <a:pt x="1801" y="706"/>
                </a:lnTo>
                <a:lnTo>
                  <a:pt x="1798" y="706"/>
                </a:lnTo>
                <a:lnTo>
                  <a:pt x="1798" y="709"/>
                </a:lnTo>
                <a:lnTo>
                  <a:pt x="1796" y="709"/>
                </a:lnTo>
                <a:lnTo>
                  <a:pt x="1796" y="711"/>
                </a:lnTo>
                <a:lnTo>
                  <a:pt x="1793" y="711"/>
                </a:lnTo>
                <a:lnTo>
                  <a:pt x="1791" y="714"/>
                </a:lnTo>
                <a:lnTo>
                  <a:pt x="1796" y="714"/>
                </a:lnTo>
                <a:lnTo>
                  <a:pt x="1796" y="711"/>
                </a:lnTo>
                <a:lnTo>
                  <a:pt x="1798" y="711"/>
                </a:lnTo>
                <a:lnTo>
                  <a:pt x="1801" y="709"/>
                </a:lnTo>
                <a:lnTo>
                  <a:pt x="1803" y="709"/>
                </a:lnTo>
                <a:lnTo>
                  <a:pt x="1803" y="706"/>
                </a:lnTo>
                <a:lnTo>
                  <a:pt x="1805" y="706"/>
                </a:lnTo>
                <a:lnTo>
                  <a:pt x="1805" y="704"/>
                </a:lnTo>
                <a:lnTo>
                  <a:pt x="1808" y="704"/>
                </a:lnTo>
                <a:lnTo>
                  <a:pt x="1810" y="701"/>
                </a:lnTo>
                <a:lnTo>
                  <a:pt x="1813" y="699"/>
                </a:lnTo>
                <a:lnTo>
                  <a:pt x="1815" y="697"/>
                </a:lnTo>
                <a:lnTo>
                  <a:pt x="1815" y="694"/>
                </a:lnTo>
                <a:lnTo>
                  <a:pt x="1817" y="694"/>
                </a:lnTo>
                <a:lnTo>
                  <a:pt x="1813" y="692"/>
                </a:lnTo>
                <a:lnTo>
                  <a:pt x="1813" y="692"/>
                </a:lnTo>
                <a:close/>
              </a:path>
              <a:path w="1955" h="717">
                <a:moveTo>
                  <a:pt x="1793" y="687"/>
                </a:moveTo>
                <a:lnTo>
                  <a:pt x="1789" y="687"/>
                </a:lnTo>
                <a:lnTo>
                  <a:pt x="1786" y="690"/>
                </a:lnTo>
                <a:lnTo>
                  <a:pt x="1784" y="690"/>
                </a:lnTo>
                <a:lnTo>
                  <a:pt x="1781" y="692"/>
                </a:lnTo>
                <a:lnTo>
                  <a:pt x="1779" y="692"/>
                </a:lnTo>
                <a:lnTo>
                  <a:pt x="1777" y="694"/>
                </a:lnTo>
                <a:lnTo>
                  <a:pt x="1772" y="694"/>
                </a:lnTo>
                <a:lnTo>
                  <a:pt x="1772" y="697"/>
                </a:lnTo>
                <a:lnTo>
                  <a:pt x="1765" y="697"/>
                </a:lnTo>
                <a:lnTo>
                  <a:pt x="1765" y="699"/>
                </a:lnTo>
                <a:lnTo>
                  <a:pt x="1770" y="706"/>
                </a:lnTo>
                <a:lnTo>
                  <a:pt x="1770" y="704"/>
                </a:lnTo>
                <a:lnTo>
                  <a:pt x="1772" y="704"/>
                </a:lnTo>
                <a:lnTo>
                  <a:pt x="1774" y="701"/>
                </a:lnTo>
                <a:lnTo>
                  <a:pt x="1774" y="699"/>
                </a:lnTo>
                <a:lnTo>
                  <a:pt x="1777" y="699"/>
                </a:lnTo>
                <a:lnTo>
                  <a:pt x="1779" y="697"/>
                </a:lnTo>
                <a:lnTo>
                  <a:pt x="1781" y="694"/>
                </a:lnTo>
                <a:lnTo>
                  <a:pt x="1784" y="694"/>
                </a:lnTo>
                <a:lnTo>
                  <a:pt x="1786" y="692"/>
                </a:lnTo>
                <a:lnTo>
                  <a:pt x="1789" y="692"/>
                </a:lnTo>
                <a:lnTo>
                  <a:pt x="1791" y="690"/>
                </a:lnTo>
                <a:lnTo>
                  <a:pt x="1793" y="687"/>
                </a:lnTo>
                <a:lnTo>
                  <a:pt x="1793" y="687"/>
                </a:lnTo>
                <a:close/>
              </a:path>
              <a:path w="1955" h="717">
                <a:moveTo>
                  <a:pt x="1793" y="668"/>
                </a:moveTo>
                <a:lnTo>
                  <a:pt x="1772" y="675"/>
                </a:lnTo>
                <a:lnTo>
                  <a:pt x="1765" y="675"/>
                </a:lnTo>
                <a:lnTo>
                  <a:pt x="1770" y="685"/>
                </a:lnTo>
                <a:lnTo>
                  <a:pt x="1770" y="682"/>
                </a:lnTo>
                <a:lnTo>
                  <a:pt x="1772" y="682"/>
                </a:lnTo>
                <a:lnTo>
                  <a:pt x="1772" y="680"/>
                </a:lnTo>
                <a:lnTo>
                  <a:pt x="1774" y="680"/>
                </a:lnTo>
                <a:lnTo>
                  <a:pt x="1777" y="678"/>
                </a:lnTo>
                <a:lnTo>
                  <a:pt x="1779" y="678"/>
                </a:lnTo>
                <a:lnTo>
                  <a:pt x="1781" y="675"/>
                </a:lnTo>
                <a:lnTo>
                  <a:pt x="1786" y="675"/>
                </a:lnTo>
                <a:lnTo>
                  <a:pt x="1789" y="673"/>
                </a:lnTo>
                <a:lnTo>
                  <a:pt x="1791" y="673"/>
                </a:lnTo>
                <a:lnTo>
                  <a:pt x="1793" y="670"/>
                </a:lnTo>
                <a:lnTo>
                  <a:pt x="1793" y="668"/>
                </a:lnTo>
                <a:lnTo>
                  <a:pt x="1793" y="668"/>
                </a:lnTo>
                <a:close/>
              </a:path>
              <a:path w="1955" h="717">
                <a:moveTo>
                  <a:pt x="1801" y="649"/>
                </a:moveTo>
                <a:lnTo>
                  <a:pt x="1801" y="665"/>
                </a:lnTo>
                <a:lnTo>
                  <a:pt x="1798" y="668"/>
                </a:lnTo>
                <a:lnTo>
                  <a:pt x="1798" y="678"/>
                </a:lnTo>
                <a:lnTo>
                  <a:pt x="1796" y="680"/>
                </a:lnTo>
                <a:lnTo>
                  <a:pt x="1796" y="687"/>
                </a:lnTo>
                <a:lnTo>
                  <a:pt x="1793" y="687"/>
                </a:lnTo>
                <a:lnTo>
                  <a:pt x="1793" y="692"/>
                </a:lnTo>
                <a:lnTo>
                  <a:pt x="1791" y="694"/>
                </a:lnTo>
                <a:lnTo>
                  <a:pt x="1791" y="697"/>
                </a:lnTo>
                <a:lnTo>
                  <a:pt x="1789" y="699"/>
                </a:lnTo>
                <a:lnTo>
                  <a:pt x="1789" y="701"/>
                </a:lnTo>
                <a:lnTo>
                  <a:pt x="1786" y="701"/>
                </a:lnTo>
                <a:lnTo>
                  <a:pt x="1786" y="704"/>
                </a:lnTo>
                <a:lnTo>
                  <a:pt x="1784" y="706"/>
                </a:lnTo>
                <a:lnTo>
                  <a:pt x="1784" y="709"/>
                </a:lnTo>
                <a:lnTo>
                  <a:pt x="1781" y="709"/>
                </a:lnTo>
                <a:lnTo>
                  <a:pt x="1779" y="711"/>
                </a:lnTo>
                <a:lnTo>
                  <a:pt x="1781" y="714"/>
                </a:lnTo>
                <a:lnTo>
                  <a:pt x="1781" y="711"/>
                </a:lnTo>
                <a:lnTo>
                  <a:pt x="1784" y="711"/>
                </a:lnTo>
                <a:lnTo>
                  <a:pt x="1784" y="709"/>
                </a:lnTo>
                <a:lnTo>
                  <a:pt x="1786" y="709"/>
                </a:lnTo>
                <a:lnTo>
                  <a:pt x="1786" y="706"/>
                </a:lnTo>
                <a:lnTo>
                  <a:pt x="1789" y="704"/>
                </a:lnTo>
                <a:lnTo>
                  <a:pt x="1791" y="704"/>
                </a:lnTo>
                <a:lnTo>
                  <a:pt x="1791" y="701"/>
                </a:lnTo>
                <a:lnTo>
                  <a:pt x="1791" y="699"/>
                </a:lnTo>
                <a:lnTo>
                  <a:pt x="1793" y="699"/>
                </a:lnTo>
                <a:lnTo>
                  <a:pt x="1793" y="697"/>
                </a:lnTo>
                <a:lnTo>
                  <a:pt x="1796" y="694"/>
                </a:lnTo>
                <a:lnTo>
                  <a:pt x="1796" y="692"/>
                </a:lnTo>
                <a:lnTo>
                  <a:pt x="1798" y="692"/>
                </a:lnTo>
                <a:lnTo>
                  <a:pt x="1798" y="687"/>
                </a:lnTo>
                <a:lnTo>
                  <a:pt x="1801" y="685"/>
                </a:lnTo>
                <a:lnTo>
                  <a:pt x="1801" y="678"/>
                </a:lnTo>
                <a:lnTo>
                  <a:pt x="1803" y="675"/>
                </a:lnTo>
                <a:lnTo>
                  <a:pt x="1803" y="661"/>
                </a:lnTo>
                <a:lnTo>
                  <a:pt x="1805" y="656"/>
                </a:lnTo>
                <a:lnTo>
                  <a:pt x="1805" y="651"/>
                </a:lnTo>
                <a:lnTo>
                  <a:pt x="1801" y="649"/>
                </a:lnTo>
                <a:lnTo>
                  <a:pt x="1801" y="649"/>
                </a:lnTo>
                <a:close/>
              </a:path>
              <a:path w="1955" h="717">
                <a:moveTo>
                  <a:pt x="1832" y="649"/>
                </a:moveTo>
                <a:lnTo>
                  <a:pt x="1825" y="649"/>
                </a:lnTo>
                <a:lnTo>
                  <a:pt x="1825" y="651"/>
                </a:lnTo>
                <a:lnTo>
                  <a:pt x="1825" y="658"/>
                </a:lnTo>
                <a:lnTo>
                  <a:pt x="1822" y="661"/>
                </a:lnTo>
                <a:lnTo>
                  <a:pt x="1822" y="670"/>
                </a:lnTo>
                <a:lnTo>
                  <a:pt x="1820" y="673"/>
                </a:lnTo>
                <a:lnTo>
                  <a:pt x="1820" y="675"/>
                </a:lnTo>
                <a:lnTo>
                  <a:pt x="1817" y="678"/>
                </a:lnTo>
                <a:lnTo>
                  <a:pt x="1817" y="682"/>
                </a:lnTo>
                <a:lnTo>
                  <a:pt x="1822" y="685"/>
                </a:lnTo>
                <a:lnTo>
                  <a:pt x="1822" y="678"/>
                </a:lnTo>
                <a:lnTo>
                  <a:pt x="1825" y="675"/>
                </a:lnTo>
                <a:lnTo>
                  <a:pt x="1825" y="670"/>
                </a:lnTo>
                <a:lnTo>
                  <a:pt x="1827" y="668"/>
                </a:lnTo>
                <a:lnTo>
                  <a:pt x="1827" y="665"/>
                </a:lnTo>
                <a:lnTo>
                  <a:pt x="1827" y="661"/>
                </a:lnTo>
                <a:lnTo>
                  <a:pt x="1830" y="658"/>
                </a:lnTo>
                <a:lnTo>
                  <a:pt x="1830" y="651"/>
                </a:lnTo>
                <a:lnTo>
                  <a:pt x="1832" y="649"/>
                </a:lnTo>
                <a:lnTo>
                  <a:pt x="1832" y="649"/>
                </a:lnTo>
                <a:close/>
              </a:path>
              <a:path w="1955" h="717">
                <a:moveTo>
                  <a:pt x="1789" y="644"/>
                </a:moveTo>
                <a:lnTo>
                  <a:pt x="1784" y="646"/>
                </a:lnTo>
                <a:lnTo>
                  <a:pt x="1781" y="649"/>
                </a:lnTo>
                <a:lnTo>
                  <a:pt x="1781" y="651"/>
                </a:lnTo>
                <a:lnTo>
                  <a:pt x="1779" y="654"/>
                </a:lnTo>
                <a:lnTo>
                  <a:pt x="1779" y="656"/>
                </a:lnTo>
                <a:lnTo>
                  <a:pt x="1777" y="658"/>
                </a:lnTo>
                <a:lnTo>
                  <a:pt x="1777" y="661"/>
                </a:lnTo>
                <a:lnTo>
                  <a:pt x="1774" y="661"/>
                </a:lnTo>
                <a:lnTo>
                  <a:pt x="1774" y="665"/>
                </a:lnTo>
                <a:lnTo>
                  <a:pt x="1772" y="665"/>
                </a:lnTo>
                <a:lnTo>
                  <a:pt x="1772" y="668"/>
                </a:lnTo>
                <a:lnTo>
                  <a:pt x="1770" y="670"/>
                </a:lnTo>
                <a:lnTo>
                  <a:pt x="1770" y="673"/>
                </a:lnTo>
                <a:lnTo>
                  <a:pt x="1767" y="673"/>
                </a:lnTo>
                <a:lnTo>
                  <a:pt x="1765" y="675"/>
                </a:lnTo>
                <a:lnTo>
                  <a:pt x="1772" y="675"/>
                </a:lnTo>
                <a:lnTo>
                  <a:pt x="1772" y="673"/>
                </a:lnTo>
                <a:lnTo>
                  <a:pt x="1774" y="670"/>
                </a:lnTo>
                <a:lnTo>
                  <a:pt x="1777" y="668"/>
                </a:lnTo>
                <a:lnTo>
                  <a:pt x="1777" y="665"/>
                </a:lnTo>
                <a:lnTo>
                  <a:pt x="1779" y="663"/>
                </a:lnTo>
                <a:lnTo>
                  <a:pt x="1779" y="661"/>
                </a:lnTo>
                <a:lnTo>
                  <a:pt x="1781" y="658"/>
                </a:lnTo>
                <a:lnTo>
                  <a:pt x="1781" y="656"/>
                </a:lnTo>
                <a:lnTo>
                  <a:pt x="1784" y="654"/>
                </a:lnTo>
                <a:lnTo>
                  <a:pt x="1784" y="651"/>
                </a:lnTo>
                <a:lnTo>
                  <a:pt x="1786" y="649"/>
                </a:lnTo>
                <a:lnTo>
                  <a:pt x="1786" y="646"/>
                </a:lnTo>
                <a:lnTo>
                  <a:pt x="1789" y="644"/>
                </a:lnTo>
                <a:lnTo>
                  <a:pt x="1789" y="644"/>
                </a:lnTo>
                <a:close/>
              </a:path>
              <a:path w="1955" h="717">
                <a:moveTo>
                  <a:pt x="1830" y="641"/>
                </a:moveTo>
                <a:lnTo>
                  <a:pt x="1825" y="646"/>
                </a:lnTo>
                <a:lnTo>
                  <a:pt x="1817" y="646"/>
                </a:lnTo>
                <a:lnTo>
                  <a:pt x="1832" y="649"/>
                </a:lnTo>
                <a:lnTo>
                  <a:pt x="1830" y="641"/>
                </a:lnTo>
                <a:lnTo>
                  <a:pt x="1830" y="641"/>
                </a:lnTo>
                <a:close/>
              </a:path>
              <a:path w="1955" h="717">
                <a:moveTo>
                  <a:pt x="1791" y="625"/>
                </a:moveTo>
                <a:lnTo>
                  <a:pt x="1789" y="627"/>
                </a:lnTo>
                <a:lnTo>
                  <a:pt x="1789" y="634"/>
                </a:lnTo>
                <a:lnTo>
                  <a:pt x="1786" y="637"/>
                </a:lnTo>
                <a:lnTo>
                  <a:pt x="1786" y="641"/>
                </a:lnTo>
                <a:lnTo>
                  <a:pt x="1784" y="644"/>
                </a:lnTo>
                <a:lnTo>
                  <a:pt x="1770" y="644"/>
                </a:lnTo>
                <a:lnTo>
                  <a:pt x="1789" y="644"/>
                </a:lnTo>
                <a:lnTo>
                  <a:pt x="1789" y="641"/>
                </a:lnTo>
                <a:lnTo>
                  <a:pt x="1791" y="641"/>
                </a:lnTo>
                <a:lnTo>
                  <a:pt x="1791" y="637"/>
                </a:lnTo>
                <a:lnTo>
                  <a:pt x="1793" y="634"/>
                </a:lnTo>
                <a:lnTo>
                  <a:pt x="1796" y="632"/>
                </a:lnTo>
                <a:lnTo>
                  <a:pt x="1791" y="625"/>
                </a:lnTo>
                <a:lnTo>
                  <a:pt x="1791" y="625"/>
                </a:lnTo>
                <a:close/>
              </a:path>
              <a:path w="1955" h="717">
                <a:moveTo>
                  <a:pt x="1803" y="618"/>
                </a:moveTo>
                <a:lnTo>
                  <a:pt x="1803" y="622"/>
                </a:lnTo>
                <a:lnTo>
                  <a:pt x="1801" y="625"/>
                </a:lnTo>
                <a:lnTo>
                  <a:pt x="1801" y="649"/>
                </a:lnTo>
                <a:lnTo>
                  <a:pt x="1805" y="651"/>
                </a:lnTo>
                <a:lnTo>
                  <a:pt x="1805" y="663"/>
                </a:lnTo>
                <a:lnTo>
                  <a:pt x="1808" y="665"/>
                </a:lnTo>
                <a:lnTo>
                  <a:pt x="1808" y="673"/>
                </a:lnTo>
                <a:lnTo>
                  <a:pt x="1810" y="675"/>
                </a:lnTo>
                <a:lnTo>
                  <a:pt x="1810" y="678"/>
                </a:lnTo>
                <a:lnTo>
                  <a:pt x="1810" y="678"/>
                </a:lnTo>
                <a:lnTo>
                  <a:pt x="1810" y="680"/>
                </a:lnTo>
                <a:lnTo>
                  <a:pt x="1813" y="682"/>
                </a:lnTo>
                <a:lnTo>
                  <a:pt x="1813" y="687"/>
                </a:lnTo>
                <a:lnTo>
                  <a:pt x="1815" y="690"/>
                </a:lnTo>
                <a:lnTo>
                  <a:pt x="1813" y="690"/>
                </a:lnTo>
                <a:lnTo>
                  <a:pt x="1813" y="692"/>
                </a:lnTo>
                <a:lnTo>
                  <a:pt x="1817" y="694"/>
                </a:lnTo>
                <a:lnTo>
                  <a:pt x="1817" y="697"/>
                </a:lnTo>
                <a:lnTo>
                  <a:pt x="1820" y="699"/>
                </a:lnTo>
                <a:lnTo>
                  <a:pt x="1820" y="701"/>
                </a:lnTo>
                <a:lnTo>
                  <a:pt x="1822" y="701"/>
                </a:lnTo>
                <a:lnTo>
                  <a:pt x="1822" y="704"/>
                </a:lnTo>
                <a:lnTo>
                  <a:pt x="1825" y="706"/>
                </a:lnTo>
                <a:lnTo>
                  <a:pt x="1827" y="709"/>
                </a:lnTo>
                <a:lnTo>
                  <a:pt x="1830" y="711"/>
                </a:lnTo>
                <a:lnTo>
                  <a:pt x="1830" y="709"/>
                </a:lnTo>
                <a:lnTo>
                  <a:pt x="1832" y="709"/>
                </a:lnTo>
                <a:lnTo>
                  <a:pt x="1832" y="706"/>
                </a:lnTo>
                <a:lnTo>
                  <a:pt x="1834" y="706"/>
                </a:lnTo>
                <a:lnTo>
                  <a:pt x="1837" y="706"/>
                </a:lnTo>
                <a:lnTo>
                  <a:pt x="1837" y="704"/>
                </a:lnTo>
                <a:lnTo>
                  <a:pt x="1832" y="704"/>
                </a:lnTo>
                <a:lnTo>
                  <a:pt x="1830" y="701"/>
                </a:lnTo>
                <a:lnTo>
                  <a:pt x="1827" y="699"/>
                </a:lnTo>
                <a:lnTo>
                  <a:pt x="1825" y="697"/>
                </a:lnTo>
                <a:lnTo>
                  <a:pt x="1825" y="694"/>
                </a:lnTo>
                <a:lnTo>
                  <a:pt x="1822" y="694"/>
                </a:lnTo>
                <a:lnTo>
                  <a:pt x="1822" y="692"/>
                </a:lnTo>
                <a:lnTo>
                  <a:pt x="1820" y="690"/>
                </a:lnTo>
                <a:lnTo>
                  <a:pt x="1820" y="685"/>
                </a:lnTo>
                <a:lnTo>
                  <a:pt x="1822" y="685"/>
                </a:lnTo>
                <a:lnTo>
                  <a:pt x="1817" y="682"/>
                </a:lnTo>
                <a:lnTo>
                  <a:pt x="1815" y="682"/>
                </a:lnTo>
                <a:lnTo>
                  <a:pt x="1815" y="680"/>
                </a:lnTo>
                <a:lnTo>
                  <a:pt x="1813" y="678"/>
                </a:lnTo>
                <a:lnTo>
                  <a:pt x="1813" y="670"/>
                </a:lnTo>
                <a:lnTo>
                  <a:pt x="1810" y="670"/>
                </a:lnTo>
                <a:lnTo>
                  <a:pt x="1810" y="665"/>
                </a:lnTo>
                <a:lnTo>
                  <a:pt x="1808" y="663"/>
                </a:lnTo>
                <a:lnTo>
                  <a:pt x="1808" y="654"/>
                </a:lnTo>
                <a:lnTo>
                  <a:pt x="1805" y="651"/>
                </a:lnTo>
                <a:lnTo>
                  <a:pt x="1805" y="618"/>
                </a:lnTo>
                <a:lnTo>
                  <a:pt x="1822" y="618"/>
                </a:lnTo>
                <a:lnTo>
                  <a:pt x="1803" y="618"/>
                </a:lnTo>
                <a:lnTo>
                  <a:pt x="1803" y="618"/>
                </a:lnTo>
                <a:close/>
              </a:path>
              <a:path w="1955" h="717">
                <a:moveTo>
                  <a:pt x="1830" y="618"/>
                </a:moveTo>
                <a:lnTo>
                  <a:pt x="1803" y="618"/>
                </a:lnTo>
                <a:lnTo>
                  <a:pt x="1822" y="618"/>
                </a:lnTo>
                <a:lnTo>
                  <a:pt x="1822" y="620"/>
                </a:lnTo>
                <a:lnTo>
                  <a:pt x="1820" y="622"/>
                </a:lnTo>
                <a:lnTo>
                  <a:pt x="1820" y="627"/>
                </a:lnTo>
                <a:lnTo>
                  <a:pt x="1817" y="630"/>
                </a:lnTo>
                <a:lnTo>
                  <a:pt x="1817" y="634"/>
                </a:lnTo>
                <a:lnTo>
                  <a:pt x="1815" y="637"/>
                </a:lnTo>
                <a:lnTo>
                  <a:pt x="1815" y="641"/>
                </a:lnTo>
                <a:lnTo>
                  <a:pt x="1813" y="641"/>
                </a:lnTo>
                <a:lnTo>
                  <a:pt x="1813" y="646"/>
                </a:lnTo>
                <a:lnTo>
                  <a:pt x="1810" y="646"/>
                </a:lnTo>
                <a:lnTo>
                  <a:pt x="1815" y="654"/>
                </a:lnTo>
                <a:lnTo>
                  <a:pt x="1817" y="649"/>
                </a:lnTo>
                <a:lnTo>
                  <a:pt x="1832" y="649"/>
                </a:lnTo>
                <a:lnTo>
                  <a:pt x="1817" y="646"/>
                </a:lnTo>
                <a:lnTo>
                  <a:pt x="1817" y="644"/>
                </a:lnTo>
                <a:lnTo>
                  <a:pt x="1820" y="641"/>
                </a:lnTo>
                <a:lnTo>
                  <a:pt x="1820" y="641"/>
                </a:lnTo>
                <a:lnTo>
                  <a:pt x="1820" y="637"/>
                </a:lnTo>
                <a:lnTo>
                  <a:pt x="1822" y="634"/>
                </a:lnTo>
                <a:lnTo>
                  <a:pt x="1822" y="630"/>
                </a:lnTo>
                <a:lnTo>
                  <a:pt x="1825" y="627"/>
                </a:lnTo>
                <a:lnTo>
                  <a:pt x="1825" y="620"/>
                </a:lnTo>
                <a:lnTo>
                  <a:pt x="1830" y="618"/>
                </a:lnTo>
                <a:lnTo>
                  <a:pt x="1830" y="618"/>
                </a:lnTo>
                <a:close/>
              </a:path>
              <a:path w="1955" h="717">
                <a:moveTo>
                  <a:pt x="1825" y="610"/>
                </a:moveTo>
                <a:lnTo>
                  <a:pt x="1822" y="615"/>
                </a:lnTo>
                <a:lnTo>
                  <a:pt x="1791" y="615"/>
                </a:lnTo>
                <a:lnTo>
                  <a:pt x="1793" y="618"/>
                </a:lnTo>
                <a:lnTo>
                  <a:pt x="1830" y="618"/>
                </a:lnTo>
                <a:lnTo>
                  <a:pt x="1825" y="610"/>
                </a:lnTo>
                <a:lnTo>
                  <a:pt x="1825" y="610"/>
                </a:lnTo>
                <a:close/>
              </a:path>
              <a:path w="1955" h="717">
                <a:moveTo>
                  <a:pt x="1779" y="603"/>
                </a:moveTo>
                <a:lnTo>
                  <a:pt x="1779" y="613"/>
                </a:lnTo>
                <a:lnTo>
                  <a:pt x="1777" y="615"/>
                </a:lnTo>
                <a:lnTo>
                  <a:pt x="1777" y="620"/>
                </a:lnTo>
                <a:lnTo>
                  <a:pt x="1774" y="625"/>
                </a:lnTo>
                <a:lnTo>
                  <a:pt x="1774" y="630"/>
                </a:lnTo>
                <a:lnTo>
                  <a:pt x="1772" y="630"/>
                </a:lnTo>
                <a:lnTo>
                  <a:pt x="1772" y="634"/>
                </a:lnTo>
                <a:lnTo>
                  <a:pt x="1770" y="637"/>
                </a:lnTo>
                <a:lnTo>
                  <a:pt x="1770" y="639"/>
                </a:lnTo>
                <a:lnTo>
                  <a:pt x="1767" y="639"/>
                </a:lnTo>
                <a:lnTo>
                  <a:pt x="1767" y="644"/>
                </a:lnTo>
                <a:lnTo>
                  <a:pt x="1765" y="644"/>
                </a:lnTo>
                <a:lnTo>
                  <a:pt x="1767" y="651"/>
                </a:lnTo>
                <a:lnTo>
                  <a:pt x="1770" y="651"/>
                </a:lnTo>
                <a:lnTo>
                  <a:pt x="1772" y="649"/>
                </a:lnTo>
                <a:lnTo>
                  <a:pt x="1772" y="649"/>
                </a:lnTo>
                <a:lnTo>
                  <a:pt x="1774" y="649"/>
                </a:lnTo>
                <a:lnTo>
                  <a:pt x="1777" y="646"/>
                </a:lnTo>
                <a:lnTo>
                  <a:pt x="1784" y="646"/>
                </a:lnTo>
                <a:lnTo>
                  <a:pt x="1789" y="644"/>
                </a:lnTo>
                <a:lnTo>
                  <a:pt x="1770" y="644"/>
                </a:lnTo>
                <a:lnTo>
                  <a:pt x="1772" y="641"/>
                </a:lnTo>
                <a:lnTo>
                  <a:pt x="1772" y="639"/>
                </a:lnTo>
                <a:lnTo>
                  <a:pt x="1774" y="637"/>
                </a:lnTo>
                <a:lnTo>
                  <a:pt x="1774" y="632"/>
                </a:lnTo>
                <a:lnTo>
                  <a:pt x="1777" y="630"/>
                </a:lnTo>
                <a:lnTo>
                  <a:pt x="1779" y="627"/>
                </a:lnTo>
                <a:lnTo>
                  <a:pt x="1779" y="622"/>
                </a:lnTo>
                <a:lnTo>
                  <a:pt x="1781" y="620"/>
                </a:lnTo>
                <a:lnTo>
                  <a:pt x="1781" y="618"/>
                </a:lnTo>
                <a:lnTo>
                  <a:pt x="1784" y="615"/>
                </a:lnTo>
                <a:lnTo>
                  <a:pt x="1784" y="613"/>
                </a:lnTo>
                <a:lnTo>
                  <a:pt x="1786" y="610"/>
                </a:lnTo>
                <a:lnTo>
                  <a:pt x="1779" y="603"/>
                </a:lnTo>
                <a:lnTo>
                  <a:pt x="1779" y="603"/>
                </a:lnTo>
                <a:close/>
              </a:path>
              <a:path w="1955" h="717">
                <a:moveTo>
                  <a:pt x="1853" y="680"/>
                </a:moveTo>
                <a:lnTo>
                  <a:pt x="1853" y="685"/>
                </a:lnTo>
                <a:lnTo>
                  <a:pt x="1851" y="687"/>
                </a:lnTo>
                <a:lnTo>
                  <a:pt x="1851" y="694"/>
                </a:lnTo>
                <a:lnTo>
                  <a:pt x="1853" y="694"/>
                </a:lnTo>
                <a:lnTo>
                  <a:pt x="1853" y="699"/>
                </a:lnTo>
                <a:lnTo>
                  <a:pt x="1861" y="699"/>
                </a:lnTo>
                <a:lnTo>
                  <a:pt x="1858" y="699"/>
                </a:lnTo>
                <a:lnTo>
                  <a:pt x="1856" y="697"/>
                </a:lnTo>
                <a:lnTo>
                  <a:pt x="1856" y="694"/>
                </a:lnTo>
                <a:lnTo>
                  <a:pt x="1853" y="692"/>
                </a:lnTo>
                <a:lnTo>
                  <a:pt x="1853" y="690"/>
                </a:lnTo>
                <a:lnTo>
                  <a:pt x="1856" y="687"/>
                </a:lnTo>
                <a:lnTo>
                  <a:pt x="1856" y="682"/>
                </a:lnTo>
                <a:lnTo>
                  <a:pt x="1858" y="682"/>
                </a:lnTo>
                <a:lnTo>
                  <a:pt x="1858" y="680"/>
                </a:lnTo>
                <a:lnTo>
                  <a:pt x="1861" y="680"/>
                </a:lnTo>
                <a:lnTo>
                  <a:pt x="1853" y="680"/>
                </a:lnTo>
                <a:lnTo>
                  <a:pt x="1853" y="680"/>
                </a:lnTo>
                <a:close/>
              </a:path>
              <a:path w="1955" h="717">
                <a:moveTo>
                  <a:pt x="1861" y="678"/>
                </a:moveTo>
                <a:lnTo>
                  <a:pt x="1856" y="678"/>
                </a:lnTo>
                <a:lnTo>
                  <a:pt x="1856" y="680"/>
                </a:lnTo>
                <a:lnTo>
                  <a:pt x="1853" y="680"/>
                </a:lnTo>
                <a:lnTo>
                  <a:pt x="1861" y="680"/>
                </a:lnTo>
                <a:lnTo>
                  <a:pt x="1863" y="682"/>
                </a:lnTo>
                <a:lnTo>
                  <a:pt x="1865" y="682"/>
                </a:lnTo>
                <a:lnTo>
                  <a:pt x="1865" y="685"/>
                </a:lnTo>
                <a:lnTo>
                  <a:pt x="1865" y="697"/>
                </a:lnTo>
                <a:lnTo>
                  <a:pt x="1863" y="699"/>
                </a:lnTo>
                <a:lnTo>
                  <a:pt x="1853" y="699"/>
                </a:lnTo>
                <a:lnTo>
                  <a:pt x="1856" y="701"/>
                </a:lnTo>
                <a:lnTo>
                  <a:pt x="1858" y="704"/>
                </a:lnTo>
                <a:lnTo>
                  <a:pt x="1861" y="704"/>
                </a:lnTo>
                <a:lnTo>
                  <a:pt x="1861" y="704"/>
                </a:lnTo>
                <a:lnTo>
                  <a:pt x="1863" y="704"/>
                </a:lnTo>
                <a:lnTo>
                  <a:pt x="1863" y="701"/>
                </a:lnTo>
                <a:lnTo>
                  <a:pt x="1865" y="701"/>
                </a:lnTo>
                <a:lnTo>
                  <a:pt x="1868" y="699"/>
                </a:lnTo>
                <a:lnTo>
                  <a:pt x="1868" y="692"/>
                </a:lnTo>
                <a:lnTo>
                  <a:pt x="1870" y="690"/>
                </a:lnTo>
                <a:lnTo>
                  <a:pt x="1868" y="690"/>
                </a:lnTo>
                <a:lnTo>
                  <a:pt x="1868" y="687"/>
                </a:lnTo>
                <a:lnTo>
                  <a:pt x="1868" y="680"/>
                </a:lnTo>
                <a:lnTo>
                  <a:pt x="1865" y="680"/>
                </a:lnTo>
                <a:lnTo>
                  <a:pt x="1865" y="678"/>
                </a:lnTo>
                <a:lnTo>
                  <a:pt x="1863" y="678"/>
                </a:lnTo>
                <a:lnTo>
                  <a:pt x="1861" y="678"/>
                </a:lnTo>
                <a:lnTo>
                  <a:pt x="1861" y="678"/>
                </a:lnTo>
                <a:close/>
              </a:path>
              <a:path w="1955" h="717">
                <a:moveTo>
                  <a:pt x="46" y="493"/>
                </a:moveTo>
                <a:lnTo>
                  <a:pt x="30" y="507"/>
                </a:lnTo>
                <a:lnTo>
                  <a:pt x="25" y="510"/>
                </a:lnTo>
                <a:lnTo>
                  <a:pt x="22" y="512"/>
                </a:lnTo>
                <a:lnTo>
                  <a:pt x="27" y="519"/>
                </a:lnTo>
                <a:lnTo>
                  <a:pt x="30" y="517"/>
                </a:lnTo>
                <a:lnTo>
                  <a:pt x="30" y="514"/>
                </a:lnTo>
                <a:lnTo>
                  <a:pt x="32" y="514"/>
                </a:lnTo>
                <a:lnTo>
                  <a:pt x="32" y="512"/>
                </a:lnTo>
                <a:lnTo>
                  <a:pt x="34" y="510"/>
                </a:lnTo>
                <a:lnTo>
                  <a:pt x="37" y="507"/>
                </a:lnTo>
                <a:lnTo>
                  <a:pt x="39" y="505"/>
                </a:lnTo>
                <a:lnTo>
                  <a:pt x="41" y="502"/>
                </a:lnTo>
                <a:lnTo>
                  <a:pt x="44" y="500"/>
                </a:lnTo>
                <a:lnTo>
                  <a:pt x="46" y="498"/>
                </a:lnTo>
                <a:lnTo>
                  <a:pt x="46" y="493"/>
                </a:lnTo>
                <a:lnTo>
                  <a:pt x="46" y="493"/>
                </a:lnTo>
                <a:close/>
              </a:path>
              <a:path w="1955" h="717">
                <a:moveTo>
                  <a:pt x="20" y="473"/>
                </a:moveTo>
                <a:lnTo>
                  <a:pt x="17" y="476"/>
                </a:lnTo>
                <a:lnTo>
                  <a:pt x="17" y="478"/>
                </a:lnTo>
                <a:lnTo>
                  <a:pt x="15" y="481"/>
                </a:lnTo>
                <a:lnTo>
                  <a:pt x="15" y="483"/>
                </a:lnTo>
                <a:lnTo>
                  <a:pt x="13" y="486"/>
                </a:lnTo>
                <a:lnTo>
                  <a:pt x="13" y="488"/>
                </a:lnTo>
                <a:lnTo>
                  <a:pt x="10" y="490"/>
                </a:lnTo>
                <a:lnTo>
                  <a:pt x="10" y="493"/>
                </a:lnTo>
                <a:lnTo>
                  <a:pt x="8" y="493"/>
                </a:lnTo>
                <a:lnTo>
                  <a:pt x="8" y="495"/>
                </a:lnTo>
                <a:lnTo>
                  <a:pt x="5" y="498"/>
                </a:lnTo>
                <a:lnTo>
                  <a:pt x="5" y="500"/>
                </a:lnTo>
                <a:lnTo>
                  <a:pt x="3" y="500"/>
                </a:lnTo>
                <a:lnTo>
                  <a:pt x="3" y="505"/>
                </a:lnTo>
                <a:lnTo>
                  <a:pt x="5" y="502"/>
                </a:lnTo>
                <a:lnTo>
                  <a:pt x="8" y="500"/>
                </a:lnTo>
                <a:lnTo>
                  <a:pt x="8" y="498"/>
                </a:lnTo>
                <a:lnTo>
                  <a:pt x="10" y="498"/>
                </a:lnTo>
                <a:lnTo>
                  <a:pt x="10" y="495"/>
                </a:lnTo>
                <a:lnTo>
                  <a:pt x="13" y="493"/>
                </a:lnTo>
                <a:lnTo>
                  <a:pt x="15" y="490"/>
                </a:lnTo>
                <a:lnTo>
                  <a:pt x="15" y="488"/>
                </a:lnTo>
                <a:lnTo>
                  <a:pt x="17" y="486"/>
                </a:lnTo>
                <a:lnTo>
                  <a:pt x="17" y="483"/>
                </a:lnTo>
                <a:lnTo>
                  <a:pt x="20" y="483"/>
                </a:lnTo>
                <a:lnTo>
                  <a:pt x="20" y="481"/>
                </a:lnTo>
                <a:lnTo>
                  <a:pt x="22" y="478"/>
                </a:lnTo>
                <a:lnTo>
                  <a:pt x="22" y="476"/>
                </a:lnTo>
                <a:lnTo>
                  <a:pt x="25" y="476"/>
                </a:lnTo>
                <a:lnTo>
                  <a:pt x="25" y="473"/>
                </a:lnTo>
                <a:lnTo>
                  <a:pt x="20" y="473"/>
                </a:lnTo>
                <a:lnTo>
                  <a:pt x="20" y="473"/>
                </a:lnTo>
                <a:close/>
              </a:path>
              <a:path w="1955" h="717">
                <a:moveTo>
                  <a:pt x="61" y="450"/>
                </a:moveTo>
                <a:lnTo>
                  <a:pt x="61" y="454"/>
                </a:lnTo>
                <a:lnTo>
                  <a:pt x="58" y="454"/>
                </a:lnTo>
                <a:lnTo>
                  <a:pt x="58" y="459"/>
                </a:lnTo>
                <a:lnTo>
                  <a:pt x="56" y="459"/>
                </a:lnTo>
                <a:lnTo>
                  <a:pt x="56" y="461"/>
                </a:lnTo>
                <a:lnTo>
                  <a:pt x="53" y="464"/>
                </a:lnTo>
                <a:lnTo>
                  <a:pt x="53" y="466"/>
                </a:lnTo>
                <a:lnTo>
                  <a:pt x="51" y="469"/>
                </a:lnTo>
                <a:lnTo>
                  <a:pt x="49" y="471"/>
                </a:lnTo>
                <a:lnTo>
                  <a:pt x="51" y="473"/>
                </a:lnTo>
                <a:lnTo>
                  <a:pt x="51" y="471"/>
                </a:lnTo>
                <a:lnTo>
                  <a:pt x="53" y="471"/>
                </a:lnTo>
                <a:lnTo>
                  <a:pt x="56" y="469"/>
                </a:lnTo>
                <a:lnTo>
                  <a:pt x="58" y="466"/>
                </a:lnTo>
                <a:lnTo>
                  <a:pt x="58" y="464"/>
                </a:lnTo>
                <a:lnTo>
                  <a:pt x="61" y="464"/>
                </a:lnTo>
                <a:lnTo>
                  <a:pt x="63" y="461"/>
                </a:lnTo>
                <a:lnTo>
                  <a:pt x="65" y="461"/>
                </a:lnTo>
                <a:lnTo>
                  <a:pt x="65" y="459"/>
                </a:lnTo>
                <a:lnTo>
                  <a:pt x="68" y="459"/>
                </a:lnTo>
                <a:lnTo>
                  <a:pt x="61" y="450"/>
                </a:lnTo>
                <a:lnTo>
                  <a:pt x="61" y="450"/>
                </a:lnTo>
                <a:close/>
              </a:path>
              <a:path w="1955" h="717">
                <a:moveTo>
                  <a:pt x="39" y="435"/>
                </a:moveTo>
                <a:lnTo>
                  <a:pt x="32" y="435"/>
                </a:lnTo>
                <a:lnTo>
                  <a:pt x="32" y="438"/>
                </a:lnTo>
                <a:lnTo>
                  <a:pt x="32" y="445"/>
                </a:lnTo>
                <a:lnTo>
                  <a:pt x="30" y="445"/>
                </a:lnTo>
                <a:lnTo>
                  <a:pt x="30" y="450"/>
                </a:lnTo>
                <a:lnTo>
                  <a:pt x="27" y="452"/>
                </a:lnTo>
                <a:lnTo>
                  <a:pt x="27" y="457"/>
                </a:lnTo>
                <a:lnTo>
                  <a:pt x="25" y="459"/>
                </a:lnTo>
                <a:lnTo>
                  <a:pt x="25" y="464"/>
                </a:lnTo>
                <a:lnTo>
                  <a:pt x="22" y="466"/>
                </a:lnTo>
                <a:lnTo>
                  <a:pt x="22" y="469"/>
                </a:lnTo>
                <a:lnTo>
                  <a:pt x="20" y="471"/>
                </a:lnTo>
                <a:lnTo>
                  <a:pt x="20" y="473"/>
                </a:lnTo>
                <a:lnTo>
                  <a:pt x="25" y="473"/>
                </a:lnTo>
                <a:lnTo>
                  <a:pt x="25" y="510"/>
                </a:lnTo>
                <a:lnTo>
                  <a:pt x="30" y="507"/>
                </a:lnTo>
                <a:lnTo>
                  <a:pt x="30" y="469"/>
                </a:lnTo>
                <a:lnTo>
                  <a:pt x="32" y="464"/>
                </a:lnTo>
                <a:lnTo>
                  <a:pt x="30" y="461"/>
                </a:lnTo>
                <a:lnTo>
                  <a:pt x="30" y="459"/>
                </a:lnTo>
                <a:lnTo>
                  <a:pt x="32" y="457"/>
                </a:lnTo>
                <a:lnTo>
                  <a:pt x="32" y="452"/>
                </a:lnTo>
                <a:lnTo>
                  <a:pt x="34" y="450"/>
                </a:lnTo>
                <a:lnTo>
                  <a:pt x="34" y="445"/>
                </a:lnTo>
                <a:lnTo>
                  <a:pt x="37" y="442"/>
                </a:lnTo>
                <a:lnTo>
                  <a:pt x="37" y="438"/>
                </a:lnTo>
                <a:lnTo>
                  <a:pt x="39" y="435"/>
                </a:lnTo>
                <a:lnTo>
                  <a:pt x="39" y="435"/>
                </a:lnTo>
                <a:close/>
              </a:path>
              <a:path w="1955" h="717">
                <a:moveTo>
                  <a:pt x="39" y="435"/>
                </a:moveTo>
                <a:lnTo>
                  <a:pt x="39" y="450"/>
                </a:lnTo>
                <a:lnTo>
                  <a:pt x="41" y="452"/>
                </a:lnTo>
                <a:lnTo>
                  <a:pt x="41" y="464"/>
                </a:lnTo>
                <a:lnTo>
                  <a:pt x="44" y="466"/>
                </a:lnTo>
                <a:lnTo>
                  <a:pt x="44" y="471"/>
                </a:lnTo>
                <a:lnTo>
                  <a:pt x="46" y="473"/>
                </a:lnTo>
                <a:lnTo>
                  <a:pt x="46" y="478"/>
                </a:lnTo>
                <a:lnTo>
                  <a:pt x="49" y="481"/>
                </a:lnTo>
                <a:lnTo>
                  <a:pt x="49" y="486"/>
                </a:lnTo>
                <a:lnTo>
                  <a:pt x="51" y="488"/>
                </a:lnTo>
                <a:lnTo>
                  <a:pt x="51" y="488"/>
                </a:lnTo>
                <a:lnTo>
                  <a:pt x="51" y="490"/>
                </a:lnTo>
                <a:lnTo>
                  <a:pt x="53" y="493"/>
                </a:lnTo>
                <a:lnTo>
                  <a:pt x="53" y="495"/>
                </a:lnTo>
                <a:lnTo>
                  <a:pt x="56" y="495"/>
                </a:lnTo>
                <a:lnTo>
                  <a:pt x="56" y="500"/>
                </a:lnTo>
                <a:lnTo>
                  <a:pt x="58" y="500"/>
                </a:lnTo>
                <a:lnTo>
                  <a:pt x="58" y="502"/>
                </a:lnTo>
                <a:lnTo>
                  <a:pt x="61" y="505"/>
                </a:lnTo>
                <a:lnTo>
                  <a:pt x="63" y="507"/>
                </a:lnTo>
                <a:lnTo>
                  <a:pt x="63" y="510"/>
                </a:lnTo>
                <a:lnTo>
                  <a:pt x="65" y="510"/>
                </a:lnTo>
                <a:lnTo>
                  <a:pt x="65" y="512"/>
                </a:lnTo>
                <a:lnTo>
                  <a:pt x="68" y="514"/>
                </a:lnTo>
                <a:lnTo>
                  <a:pt x="68" y="512"/>
                </a:lnTo>
                <a:lnTo>
                  <a:pt x="70" y="510"/>
                </a:lnTo>
                <a:lnTo>
                  <a:pt x="73" y="507"/>
                </a:lnTo>
                <a:lnTo>
                  <a:pt x="75" y="507"/>
                </a:lnTo>
                <a:lnTo>
                  <a:pt x="75" y="505"/>
                </a:lnTo>
                <a:lnTo>
                  <a:pt x="73" y="505"/>
                </a:lnTo>
                <a:lnTo>
                  <a:pt x="70" y="502"/>
                </a:lnTo>
                <a:lnTo>
                  <a:pt x="68" y="500"/>
                </a:lnTo>
                <a:lnTo>
                  <a:pt x="65" y="500"/>
                </a:lnTo>
                <a:lnTo>
                  <a:pt x="65" y="498"/>
                </a:lnTo>
                <a:lnTo>
                  <a:pt x="63" y="498"/>
                </a:lnTo>
                <a:lnTo>
                  <a:pt x="63" y="495"/>
                </a:lnTo>
                <a:lnTo>
                  <a:pt x="61" y="495"/>
                </a:lnTo>
                <a:lnTo>
                  <a:pt x="61" y="493"/>
                </a:lnTo>
                <a:lnTo>
                  <a:pt x="58" y="490"/>
                </a:lnTo>
                <a:lnTo>
                  <a:pt x="56" y="488"/>
                </a:lnTo>
                <a:lnTo>
                  <a:pt x="56" y="486"/>
                </a:lnTo>
                <a:lnTo>
                  <a:pt x="53" y="486"/>
                </a:lnTo>
                <a:lnTo>
                  <a:pt x="53" y="483"/>
                </a:lnTo>
                <a:lnTo>
                  <a:pt x="51" y="481"/>
                </a:lnTo>
                <a:lnTo>
                  <a:pt x="51" y="476"/>
                </a:lnTo>
                <a:lnTo>
                  <a:pt x="49" y="473"/>
                </a:lnTo>
                <a:lnTo>
                  <a:pt x="51" y="473"/>
                </a:lnTo>
                <a:lnTo>
                  <a:pt x="49" y="471"/>
                </a:lnTo>
                <a:lnTo>
                  <a:pt x="46" y="471"/>
                </a:lnTo>
                <a:lnTo>
                  <a:pt x="46" y="469"/>
                </a:lnTo>
                <a:lnTo>
                  <a:pt x="46" y="464"/>
                </a:lnTo>
                <a:lnTo>
                  <a:pt x="44" y="461"/>
                </a:lnTo>
                <a:lnTo>
                  <a:pt x="44" y="454"/>
                </a:lnTo>
                <a:lnTo>
                  <a:pt x="41" y="452"/>
                </a:lnTo>
                <a:lnTo>
                  <a:pt x="41" y="440"/>
                </a:lnTo>
                <a:lnTo>
                  <a:pt x="39" y="438"/>
                </a:lnTo>
                <a:lnTo>
                  <a:pt x="39" y="435"/>
                </a:lnTo>
                <a:lnTo>
                  <a:pt x="39" y="435"/>
                </a:lnTo>
                <a:close/>
              </a:path>
              <a:path w="1955" h="717">
                <a:moveTo>
                  <a:pt x="13" y="433"/>
                </a:moveTo>
                <a:lnTo>
                  <a:pt x="13" y="435"/>
                </a:lnTo>
                <a:lnTo>
                  <a:pt x="10" y="438"/>
                </a:lnTo>
                <a:lnTo>
                  <a:pt x="10" y="442"/>
                </a:lnTo>
                <a:lnTo>
                  <a:pt x="8" y="445"/>
                </a:lnTo>
                <a:lnTo>
                  <a:pt x="8" y="450"/>
                </a:lnTo>
                <a:lnTo>
                  <a:pt x="10" y="450"/>
                </a:lnTo>
                <a:lnTo>
                  <a:pt x="13" y="450"/>
                </a:lnTo>
                <a:lnTo>
                  <a:pt x="13" y="447"/>
                </a:lnTo>
                <a:lnTo>
                  <a:pt x="15" y="447"/>
                </a:lnTo>
                <a:lnTo>
                  <a:pt x="15" y="445"/>
                </a:lnTo>
                <a:lnTo>
                  <a:pt x="15" y="435"/>
                </a:lnTo>
                <a:lnTo>
                  <a:pt x="34" y="435"/>
                </a:lnTo>
                <a:lnTo>
                  <a:pt x="63" y="435"/>
                </a:lnTo>
                <a:lnTo>
                  <a:pt x="13" y="433"/>
                </a:lnTo>
                <a:lnTo>
                  <a:pt x="13" y="433"/>
                </a:lnTo>
                <a:close/>
              </a:path>
              <a:path w="1955" h="717">
                <a:moveTo>
                  <a:pt x="65" y="428"/>
                </a:moveTo>
                <a:lnTo>
                  <a:pt x="63" y="433"/>
                </a:lnTo>
                <a:lnTo>
                  <a:pt x="13" y="433"/>
                </a:lnTo>
                <a:lnTo>
                  <a:pt x="63" y="435"/>
                </a:lnTo>
                <a:lnTo>
                  <a:pt x="58" y="450"/>
                </a:lnTo>
                <a:lnTo>
                  <a:pt x="58" y="447"/>
                </a:lnTo>
                <a:lnTo>
                  <a:pt x="61" y="445"/>
                </a:lnTo>
                <a:lnTo>
                  <a:pt x="63" y="445"/>
                </a:lnTo>
                <a:lnTo>
                  <a:pt x="63" y="442"/>
                </a:lnTo>
                <a:lnTo>
                  <a:pt x="65" y="440"/>
                </a:lnTo>
                <a:lnTo>
                  <a:pt x="68" y="438"/>
                </a:lnTo>
                <a:lnTo>
                  <a:pt x="70" y="438"/>
                </a:lnTo>
                <a:lnTo>
                  <a:pt x="65" y="428"/>
                </a:lnTo>
                <a:lnTo>
                  <a:pt x="65" y="428"/>
                </a:lnTo>
                <a:close/>
              </a:path>
              <a:path w="1955" h="717">
                <a:moveTo>
                  <a:pt x="15" y="426"/>
                </a:moveTo>
                <a:lnTo>
                  <a:pt x="13" y="426"/>
                </a:lnTo>
                <a:lnTo>
                  <a:pt x="13" y="428"/>
                </a:lnTo>
                <a:lnTo>
                  <a:pt x="13" y="433"/>
                </a:lnTo>
                <a:lnTo>
                  <a:pt x="39" y="433"/>
                </a:lnTo>
                <a:lnTo>
                  <a:pt x="15" y="433"/>
                </a:lnTo>
                <a:lnTo>
                  <a:pt x="15" y="426"/>
                </a:lnTo>
                <a:lnTo>
                  <a:pt x="15" y="426"/>
                </a:lnTo>
                <a:close/>
              </a:path>
              <a:path w="1955" h="717">
                <a:moveTo>
                  <a:pt x="39" y="409"/>
                </a:moveTo>
                <a:lnTo>
                  <a:pt x="37" y="409"/>
                </a:lnTo>
                <a:lnTo>
                  <a:pt x="37" y="411"/>
                </a:lnTo>
                <a:lnTo>
                  <a:pt x="37" y="423"/>
                </a:lnTo>
                <a:lnTo>
                  <a:pt x="34" y="426"/>
                </a:lnTo>
                <a:lnTo>
                  <a:pt x="34" y="433"/>
                </a:lnTo>
                <a:lnTo>
                  <a:pt x="15" y="433"/>
                </a:lnTo>
                <a:lnTo>
                  <a:pt x="39" y="433"/>
                </a:lnTo>
                <a:lnTo>
                  <a:pt x="39" y="430"/>
                </a:lnTo>
                <a:lnTo>
                  <a:pt x="39" y="426"/>
                </a:lnTo>
                <a:lnTo>
                  <a:pt x="41" y="423"/>
                </a:lnTo>
                <a:lnTo>
                  <a:pt x="41" y="418"/>
                </a:lnTo>
                <a:lnTo>
                  <a:pt x="44" y="416"/>
                </a:lnTo>
                <a:lnTo>
                  <a:pt x="44" y="413"/>
                </a:lnTo>
                <a:lnTo>
                  <a:pt x="39" y="409"/>
                </a:lnTo>
                <a:lnTo>
                  <a:pt x="39" y="409"/>
                </a:lnTo>
                <a:close/>
              </a:path>
              <a:path w="1955" h="717">
                <a:moveTo>
                  <a:pt x="97" y="461"/>
                </a:moveTo>
                <a:lnTo>
                  <a:pt x="97" y="464"/>
                </a:lnTo>
                <a:lnTo>
                  <a:pt x="94" y="466"/>
                </a:lnTo>
                <a:lnTo>
                  <a:pt x="94" y="469"/>
                </a:lnTo>
                <a:lnTo>
                  <a:pt x="92" y="471"/>
                </a:lnTo>
                <a:lnTo>
                  <a:pt x="92" y="476"/>
                </a:lnTo>
                <a:lnTo>
                  <a:pt x="90" y="478"/>
                </a:lnTo>
                <a:lnTo>
                  <a:pt x="90" y="483"/>
                </a:lnTo>
                <a:lnTo>
                  <a:pt x="87" y="486"/>
                </a:lnTo>
                <a:lnTo>
                  <a:pt x="87" y="488"/>
                </a:lnTo>
                <a:lnTo>
                  <a:pt x="85" y="490"/>
                </a:lnTo>
                <a:lnTo>
                  <a:pt x="85" y="493"/>
                </a:lnTo>
                <a:lnTo>
                  <a:pt x="82" y="495"/>
                </a:lnTo>
                <a:lnTo>
                  <a:pt x="85" y="498"/>
                </a:lnTo>
                <a:lnTo>
                  <a:pt x="85" y="495"/>
                </a:lnTo>
                <a:lnTo>
                  <a:pt x="87" y="493"/>
                </a:lnTo>
                <a:lnTo>
                  <a:pt x="87" y="490"/>
                </a:lnTo>
                <a:lnTo>
                  <a:pt x="90" y="488"/>
                </a:lnTo>
                <a:lnTo>
                  <a:pt x="90" y="486"/>
                </a:lnTo>
                <a:lnTo>
                  <a:pt x="92" y="486"/>
                </a:lnTo>
                <a:lnTo>
                  <a:pt x="92" y="483"/>
                </a:lnTo>
                <a:lnTo>
                  <a:pt x="92" y="481"/>
                </a:lnTo>
                <a:lnTo>
                  <a:pt x="94" y="478"/>
                </a:lnTo>
                <a:lnTo>
                  <a:pt x="94" y="476"/>
                </a:lnTo>
                <a:lnTo>
                  <a:pt x="97" y="473"/>
                </a:lnTo>
                <a:lnTo>
                  <a:pt x="97" y="471"/>
                </a:lnTo>
                <a:lnTo>
                  <a:pt x="99" y="469"/>
                </a:lnTo>
                <a:lnTo>
                  <a:pt x="99" y="464"/>
                </a:lnTo>
                <a:lnTo>
                  <a:pt x="101" y="461"/>
                </a:lnTo>
                <a:lnTo>
                  <a:pt x="97" y="461"/>
                </a:lnTo>
                <a:lnTo>
                  <a:pt x="97" y="461"/>
                </a:lnTo>
                <a:close/>
              </a:path>
              <a:path w="1955" h="717">
                <a:moveTo>
                  <a:pt x="106" y="454"/>
                </a:moveTo>
                <a:lnTo>
                  <a:pt x="104" y="454"/>
                </a:lnTo>
                <a:lnTo>
                  <a:pt x="106" y="457"/>
                </a:lnTo>
                <a:lnTo>
                  <a:pt x="106" y="461"/>
                </a:lnTo>
                <a:lnTo>
                  <a:pt x="109" y="461"/>
                </a:lnTo>
                <a:lnTo>
                  <a:pt x="109" y="464"/>
                </a:lnTo>
                <a:lnTo>
                  <a:pt x="111" y="466"/>
                </a:lnTo>
                <a:lnTo>
                  <a:pt x="111" y="473"/>
                </a:lnTo>
                <a:lnTo>
                  <a:pt x="113" y="476"/>
                </a:lnTo>
                <a:lnTo>
                  <a:pt x="113" y="471"/>
                </a:lnTo>
                <a:lnTo>
                  <a:pt x="116" y="469"/>
                </a:lnTo>
                <a:lnTo>
                  <a:pt x="116" y="466"/>
                </a:lnTo>
                <a:lnTo>
                  <a:pt x="113" y="464"/>
                </a:lnTo>
                <a:lnTo>
                  <a:pt x="113" y="459"/>
                </a:lnTo>
                <a:lnTo>
                  <a:pt x="111" y="459"/>
                </a:lnTo>
                <a:lnTo>
                  <a:pt x="111" y="457"/>
                </a:lnTo>
                <a:lnTo>
                  <a:pt x="109" y="457"/>
                </a:lnTo>
                <a:lnTo>
                  <a:pt x="106" y="454"/>
                </a:lnTo>
                <a:lnTo>
                  <a:pt x="106" y="454"/>
                </a:lnTo>
                <a:close/>
              </a:path>
              <a:path w="1955" h="717">
                <a:moveTo>
                  <a:pt x="125" y="452"/>
                </a:moveTo>
                <a:lnTo>
                  <a:pt x="125" y="457"/>
                </a:lnTo>
                <a:lnTo>
                  <a:pt x="123" y="459"/>
                </a:lnTo>
                <a:lnTo>
                  <a:pt x="123" y="466"/>
                </a:lnTo>
                <a:lnTo>
                  <a:pt x="121" y="469"/>
                </a:lnTo>
                <a:lnTo>
                  <a:pt x="121" y="471"/>
                </a:lnTo>
                <a:lnTo>
                  <a:pt x="118" y="473"/>
                </a:lnTo>
                <a:lnTo>
                  <a:pt x="118" y="478"/>
                </a:lnTo>
                <a:lnTo>
                  <a:pt x="116" y="481"/>
                </a:lnTo>
                <a:lnTo>
                  <a:pt x="116" y="483"/>
                </a:lnTo>
                <a:lnTo>
                  <a:pt x="113" y="486"/>
                </a:lnTo>
                <a:lnTo>
                  <a:pt x="113" y="488"/>
                </a:lnTo>
                <a:lnTo>
                  <a:pt x="111" y="490"/>
                </a:lnTo>
                <a:lnTo>
                  <a:pt x="111" y="493"/>
                </a:lnTo>
                <a:lnTo>
                  <a:pt x="109" y="495"/>
                </a:lnTo>
                <a:lnTo>
                  <a:pt x="109" y="498"/>
                </a:lnTo>
                <a:lnTo>
                  <a:pt x="111" y="495"/>
                </a:lnTo>
                <a:lnTo>
                  <a:pt x="111" y="495"/>
                </a:lnTo>
                <a:lnTo>
                  <a:pt x="113" y="493"/>
                </a:lnTo>
                <a:lnTo>
                  <a:pt x="113" y="490"/>
                </a:lnTo>
                <a:lnTo>
                  <a:pt x="116" y="488"/>
                </a:lnTo>
                <a:lnTo>
                  <a:pt x="118" y="486"/>
                </a:lnTo>
                <a:lnTo>
                  <a:pt x="118" y="481"/>
                </a:lnTo>
                <a:lnTo>
                  <a:pt x="121" y="481"/>
                </a:lnTo>
                <a:lnTo>
                  <a:pt x="121" y="478"/>
                </a:lnTo>
                <a:lnTo>
                  <a:pt x="123" y="476"/>
                </a:lnTo>
                <a:lnTo>
                  <a:pt x="123" y="471"/>
                </a:lnTo>
                <a:lnTo>
                  <a:pt x="125" y="469"/>
                </a:lnTo>
                <a:lnTo>
                  <a:pt x="125" y="466"/>
                </a:lnTo>
                <a:lnTo>
                  <a:pt x="128" y="464"/>
                </a:lnTo>
                <a:lnTo>
                  <a:pt x="128" y="459"/>
                </a:lnTo>
                <a:lnTo>
                  <a:pt x="130" y="457"/>
                </a:lnTo>
                <a:lnTo>
                  <a:pt x="130" y="454"/>
                </a:lnTo>
                <a:lnTo>
                  <a:pt x="125" y="452"/>
                </a:lnTo>
                <a:lnTo>
                  <a:pt x="125" y="452"/>
                </a:lnTo>
                <a:close/>
              </a:path>
              <a:path w="1955" h="717">
                <a:moveTo>
                  <a:pt x="104" y="440"/>
                </a:moveTo>
                <a:lnTo>
                  <a:pt x="101" y="440"/>
                </a:lnTo>
                <a:lnTo>
                  <a:pt x="99" y="442"/>
                </a:lnTo>
                <a:lnTo>
                  <a:pt x="99" y="452"/>
                </a:lnTo>
                <a:lnTo>
                  <a:pt x="97" y="454"/>
                </a:lnTo>
                <a:lnTo>
                  <a:pt x="97" y="461"/>
                </a:lnTo>
                <a:lnTo>
                  <a:pt x="101" y="461"/>
                </a:lnTo>
                <a:lnTo>
                  <a:pt x="101" y="495"/>
                </a:lnTo>
                <a:lnTo>
                  <a:pt x="99" y="498"/>
                </a:lnTo>
                <a:lnTo>
                  <a:pt x="99" y="500"/>
                </a:lnTo>
                <a:lnTo>
                  <a:pt x="99" y="502"/>
                </a:lnTo>
                <a:lnTo>
                  <a:pt x="99" y="521"/>
                </a:lnTo>
                <a:lnTo>
                  <a:pt x="104" y="517"/>
                </a:lnTo>
                <a:lnTo>
                  <a:pt x="104" y="454"/>
                </a:lnTo>
                <a:lnTo>
                  <a:pt x="106" y="454"/>
                </a:lnTo>
                <a:lnTo>
                  <a:pt x="104" y="452"/>
                </a:lnTo>
                <a:lnTo>
                  <a:pt x="104" y="440"/>
                </a:lnTo>
                <a:lnTo>
                  <a:pt x="104" y="440"/>
                </a:lnTo>
                <a:close/>
              </a:path>
              <a:path w="1955" h="717">
                <a:moveTo>
                  <a:pt x="128" y="440"/>
                </a:moveTo>
                <a:lnTo>
                  <a:pt x="128" y="447"/>
                </a:lnTo>
                <a:lnTo>
                  <a:pt x="125" y="450"/>
                </a:lnTo>
                <a:lnTo>
                  <a:pt x="125" y="452"/>
                </a:lnTo>
                <a:lnTo>
                  <a:pt x="130" y="454"/>
                </a:lnTo>
                <a:lnTo>
                  <a:pt x="130" y="502"/>
                </a:lnTo>
                <a:lnTo>
                  <a:pt x="130" y="505"/>
                </a:lnTo>
                <a:lnTo>
                  <a:pt x="130" y="521"/>
                </a:lnTo>
                <a:lnTo>
                  <a:pt x="135" y="517"/>
                </a:lnTo>
                <a:lnTo>
                  <a:pt x="135" y="442"/>
                </a:lnTo>
                <a:lnTo>
                  <a:pt x="128" y="440"/>
                </a:lnTo>
                <a:lnTo>
                  <a:pt x="128" y="440"/>
                </a:lnTo>
                <a:close/>
              </a:path>
              <a:path w="1955" h="717">
                <a:moveTo>
                  <a:pt x="135" y="440"/>
                </a:moveTo>
                <a:lnTo>
                  <a:pt x="128" y="440"/>
                </a:lnTo>
                <a:lnTo>
                  <a:pt x="135" y="442"/>
                </a:lnTo>
                <a:lnTo>
                  <a:pt x="135" y="452"/>
                </a:lnTo>
                <a:lnTo>
                  <a:pt x="137" y="454"/>
                </a:lnTo>
                <a:lnTo>
                  <a:pt x="137" y="464"/>
                </a:lnTo>
                <a:lnTo>
                  <a:pt x="140" y="466"/>
                </a:lnTo>
                <a:lnTo>
                  <a:pt x="140" y="473"/>
                </a:lnTo>
                <a:lnTo>
                  <a:pt x="142" y="476"/>
                </a:lnTo>
                <a:lnTo>
                  <a:pt x="142" y="478"/>
                </a:lnTo>
                <a:lnTo>
                  <a:pt x="145" y="481"/>
                </a:lnTo>
                <a:lnTo>
                  <a:pt x="145" y="486"/>
                </a:lnTo>
                <a:lnTo>
                  <a:pt x="147" y="488"/>
                </a:lnTo>
                <a:lnTo>
                  <a:pt x="147" y="490"/>
                </a:lnTo>
                <a:lnTo>
                  <a:pt x="150" y="493"/>
                </a:lnTo>
                <a:lnTo>
                  <a:pt x="150" y="495"/>
                </a:lnTo>
                <a:lnTo>
                  <a:pt x="152" y="495"/>
                </a:lnTo>
                <a:lnTo>
                  <a:pt x="152" y="493"/>
                </a:lnTo>
                <a:lnTo>
                  <a:pt x="154" y="493"/>
                </a:lnTo>
                <a:lnTo>
                  <a:pt x="154" y="490"/>
                </a:lnTo>
                <a:lnTo>
                  <a:pt x="157" y="490"/>
                </a:lnTo>
                <a:lnTo>
                  <a:pt x="157" y="488"/>
                </a:lnTo>
                <a:lnTo>
                  <a:pt x="154" y="488"/>
                </a:lnTo>
                <a:lnTo>
                  <a:pt x="154" y="486"/>
                </a:lnTo>
                <a:lnTo>
                  <a:pt x="152" y="486"/>
                </a:lnTo>
                <a:lnTo>
                  <a:pt x="152" y="483"/>
                </a:lnTo>
                <a:lnTo>
                  <a:pt x="150" y="483"/>
                </a:lnTo>
                <a:lnTo>
                  <a:pt x="150" y="478"/>
                </a:lnTo>
                <a:lnTo>
                  <a:pt x="147" y="478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2" y="469"/>
                </a:lnTo>
                <a:lnTo>
                  <a:pt x="142" y="464"/>
                </a:lnTo>
                <a:lnTo>
                  <a:pt x="140" y="461"/>
                </a:lnTo>
                <a:lnTo>
                  <a:pt x="140" y="457"/>
                </a:lnTo>
                <a:lnTo>
                  <a:pt x="137" y="454"/>
                </a:lnTo>
                <a:lnTo>
                  <a:pt x="137" y="445"/>
                </a:lnTo>
                <a:lnTo>
                  <a:pt x="135" y="442"/>
                </a:lnTo>
                <a:lnTo>
                  <a:pt x="135" y="440"/>
                </a:lnTo>
                <a:lnTo>
                  <a:pt x="135" y="440"/>
                </a:lnTo>
                <a:close/>
              </a:path>
              <a:path w="1955" h="717">
                <a:moveTo>
                  <a:pt x="111" y="433"/>
                </a:moveTo>
                <a:lnTo>
                  <a:pt x="109" y="438"/>
                </a:lnTo>
                <a:lnTo>
                  <a:pt x="85" y="438"/>
                </a:lnTo>
                <a:lnTo>
                  <a:pt x="87" y="440"/>
                </a:lnTo>
                <a:lnTo>
                  <a:pt x="116" y="440"/>
                </a:lnTo>
                <a:lnTo>
                  <a:pt x="111" y="433"/>
                </a:lnTo>
                <a:lnTo>
                  <a:pt x="111" y="433"/>
                </a:lnTo>
                <a:close/>
              </a:path>
              <a:path w="1955" h="717">
                <a:moveTo>
                  <a:pt x="147" y="430"/>
                </a:moveTo>
                <a:lnTo>
                  <a:pt x="145" y="438"/>
                </a:lnTo>
                <a:lnTo>
                  <a:pt x="116" y="438"/>
                </a:lnTo>
                <a:lnTo>
                  <a:pt x="118" y="440"/>
                </a:lnTo>
                <a:lnTo>
                  <a:pt x="154" y="440"/>
                </a:lnTo>
                <a:lnTo>
                  <a:pt x="147" y="430"/>
                </a:lnTo>
                <a:lnTo>
                  <a:pt x="147" y="430"/>
                </a:lnTo>
                <a:close/>
              </a:path>
              <a:path w="1955" h="717">
                <a:moveTo>
                  <a:pt x="99" y="409"/>
                </a:moveTo>
                <a:lnTo>
                  <a:pt x="99" y="418"/>
                </a:lnTo>
                <a:lnTo>
                  <a:pt x="101" y="421"/>
                </a:lnTo>
                <a:lnTo>
                  <a:pt x="101" y="438"/>
                </a:lnTo>
                <a:lnTo>
                  <a:pt x="104" y="438"/>
                </a:lnTo>
                <a:lnTo>
                  <a:pt x="104" y="416"/>
                </a:lnTo>
                <a:lnTo>
                  <a:pt x="109" y="413"/>
                </a:lnTo>
                <a:lnTo>
                  <a:pt x="99" y="409"/>
                </a:lnTo>
                <a:lnTo>
                  <a:pt x="99" y="409"/>
                </a:lnTo>
                <a:close/>
              </a:path>
              <a:path w="1955" h="717">
                <a:moveTo>
                  <a:pt x="130" y="409"/>
                </a:moveTo>
                <a:lnTo>
                  <a:pt x="130" y="438"/>
                </a:lnTo>
                <a:lnTo>
                  <a:pt x="135" y="438"/>
                </a:lnTo>
                <a:lnTo>
                  <a:pt x="135" y="416"/>
                </a:lnTo>
                <a:lnTo>
                  <a:pt x="137" y="413"/>
                </a:lnTo>
                <a:lnTo>
                  <a:pt x="130" y="409"/>
                </a:lnTo>
                <a:lnTo>
                  <a:pt x="130" y="409"/>
                </a:lnTo>
                <a:close/>
              </a:path>
              <a:path w="1955" h="717">
                <a:moveTo>
                  <a:pt x="197" y="507"/>
                </a:moveTo>
                <a:lnTo>
                  <a:pt x="197" y="510"/>
                </a:lnTo>
                <a:lnTo>
                  <a:pt x="210" y="507"/>
                </a:lnTo>
                <a:lnTo>
                  <a:pt x="197" y="507"/>
                </a:lnTo>
                <a:lnTo>
                  <a:pt x="197" y="507"/>
                </a:lnTo>
                <a:close/>
              </a:path>
              <a:path w="1955" h="717">
                <a:moveTo>
                  <a:pt x="176" y="461"/>
                </a:moveTo>
                <a:lnTo>
                  <a:pt x="173" y="464"/>
                </a:lnTo>
                <a:lnTo>
                  <a:pt x="173" y="466"/>
                </a:lnTo>
                <a:lnTo>
                  <a:pt x="171" y="466"/>
                </a:lnTo>
                <a:lnTo>
                  <a:pt x="171" y="471"/>
                </a:lnTo>
                <a:lnTo>
                  <a:pt x="169" y="473"/>
                </a:lnTo>
                <a:lnTo>
                  <a:pt x="166" y="476"/>
                </a:lnTo>
                <a:lnTo>
                  <a:pt x="166" y="478"/>
                </a:lnTo>
                <a:lnTo>
                  <a:pt x="164" y="478"/>
                </a:lnTo>
                <a:lnTo>
                  <a:pt x="166" y="481"/>
                </a:lnTo>
                <a:lnTo>
                  <a:pt x="166" y="478"/>
                </a:lnTo>
                <a:lnTo>
                  <a:pt x="169" y="478"/>
                </a:lnTo>
                <a:lnTo>
                  <a:pt x="169" y="476"/>
                </a:lnTo>
                <a:lnTo>
                  <a:pt x="171" y="473"/>
                </a:lnTo>
                <a:lnTo>
                  <a:pt x="173" y="471"/>
                </a:lnTo>
                <a:lnTo>
                  <a:pt x="173" y="469"/>
                </a:lnTo>
                <a:lnTo>
                  <a:pt x="176" y="469"/>
                </a:lnTo>
                <a:lnTo>
                  <a:pt x="176" y="466"/>
                </a:lnTo>
                <a:lnTo>
                  <a:pt x="178" y="464"/>
                </a:lnTo>
                <a:lnTo>
                  <a:pt x="178" y="461"/>
                </a:lnTo>
                <a:lnTo>
                  <a:pt x="176" y="461"/>
                </a:lnTo>
                <a:lnTo>
                  <a:pt x="176" y="461"/>
                </a:lnTo>
                <a:close/>
              </a:path>
              <a:path w="1955" h="717">
                <a:moveTo>
                  <a:pt x="217" y="452"/>
                </a:moveTo>
                <a:lnTo>
                  <a:pt x="212" y="452"/>
                </a:lnTo>
                <a:lnTo>
                  <a:pt x="212" y="502"/>
                </a:lnTo>
                <a:lnTo>
                  <a:pt x="212" y="507"/>
                </a:lnTo>
                <a:lnTo>
                  <a:pt x="210" y="507"/>
                </a:lnTo>
                <a:lnTo>
                  <a:pt x="197" y="510"/>
                </a:lnTo>
                <a:lnTo>
                  <a:pt x="200" y="510"/>
                </a:lnTo>
                <a:lnTo>
                  <a:pt x="202" y="512"/>
                </a:lnTo>
                <a:lnTo>
                  <a:pt x="205" y="512"/>
                </a:lnTo>
                <a:lnTo>
                  <a:pt x="205" y="514"/>
                </a:lnTo>
                <a:lnTo>
                  <a:pt x="207" y="514"/>
                </a:lnTo>
                <a:lnTo>
                  <a:pt x="207" y="517"/>
                </a:lnTo>
                <a:lnTo>
                  <a:pt x="210" y="517"/>
                </a:lnTo>
                <a:lnTo>
                  <a:pt x="210" y="519"/>
                </a:lnTo>
                <a:lnTo>
                  <a:pt x="212" y="519"/>
                </a:lnTo>
                <a:lnTo>
                  <a:pt x="214" y="517"/>
                </a:lnTo>
                <a:lnTo>
                  <a:pt x="214" y="514"/>
                </a:lnTo>
                <a:lnTo>
                  <a:pt x="217" y="514"/>
                </a:lnTo>
                <a:lnTo>
                  <a:pt x="217" y="507"/>
                </a:lnTo>
                <a:lnTo>
                  <a:pt x="217" y="505"/>
                </a:lnTo>
                <a:lnTo>
                  <a:pt x="217" y="452"/>
                </a:lnTo>
                <a:lnTo>
                  <a:pt x="217" y="452"/>
                </a:lnTo>
                <a:close/>
              </a:path>
              <a:path w="1955" h="717">
                <a:moveTo>
                  <a:pt x="231" y="442"/>
                </a:moveTo>
                <a:lnTo>
                  <a:pt x="226" y="450"/>
                </a:lnTo>
                <a:lnTo>
                  <a:pt x="190" y="450"/>
                </a:lnTo>
                <a:lnTo>
                  <a:pt x="193" y="454"/>
                </a:lnTo>
                <a:lnTo>
                  <a:pt x="197" y="454"/>
                </a:lnTo>
                <a:lnTo>
                  <a:pt x="200" y="452"/>
                </a:lnTo>
                <a:lnTo>
                  <a:pt x="236" y="452"/>
                </a:lnTo>
                <a:lnTo>
                  <a:pt x="231" y="442"/>
                </a:lnTo>
                <a:lnTo>
                  <a:pt x="231" y="442"/>
                </a:lnTo>
                <a:close/>
              </a:path>
              <a:path w="1955" h="717">
                <a:moveTo>
                  <a:pt x="185" y="433"/>
                </a:moveTo>
                <a:lnTo>
                  <a:pt x="185" y="440"/>
                </a:lnTo>
                <a:lnTo>
                  <a:pt x="183" y="442"/>
                </a:lnTo>
                <a:lnTo>
                  <a:pt x="183" y="447"/>
                </a:lnTo>
                <a:lnTo>
                  <a:pt x="181" y="447"/>
                </a:lnTo>
                <a:lnTo>
                  <a:pt x="181" y="452"/>
                </a:lnTo>
                <a:lnTo>
                  <a:pt x="178" y="454"/>
                </a:lnTo>
                <a:lnTo>
                  <a:pt x="178" y="457"/>
                </a:lnTo>
                <a:lnTo>
                  <a:pt x="176" y="459"/>
                </a:lnTo>
                <a:lnTo>
                  <a:pt x="176" y="461"/>
                </a:lnTo>
                <a:lnTo>
                  <a:pt x="178" y="461"/>
                </a:lnTo>
                <a:lnTo>
                  <a:pt x="178" y="493"/>
                </a:lnTo>
                <a:lnTo>
                  <a:pt x="178" y="495"/>
                </a:lnTo>
                <a:lnTo>
                  <a:pt x="178" y="521"/>
                </a:lnTo>
                <a:lnTo>
                  <a:pt x="183" y="517"/>
                </a:lnTo>
                <a:lnTo>
                  <a:pt x="183" y="464"/>
                </a:lnTo>
                <a:lnTo>
                  <a:pt x="185" y="461"/>
                </a:lnTo>
                <a:lnTo>
                  <a:pt x="183" y="457"/>
                </a:lnTo>
                <a:lnTo>
                  <a:pt x="183" y="454"/>
                </a:lnTo>
                <a:lnTo>
                  <a:pt x="185" y="452"/>
                </a:lnTo>
                <a:lnTo>
                  <a:pt x="185" y="450"/>
                </a:lnTo>
                <a:lnTo>
                  <a:pt x="188" y="447"/>
                </a:lnTo>
                <a:lnTo>
                  <a:pt x="188" y="445"/>
                </a:lnTo>
                <a:lnTo>
                  <a:pt x="190" y="442"/>
                </a:lnTo>
                <a:lnTo>
                  <a:pt x="193" y="440"/>
                </a:lnTo>
                <a:lnTo>
                  <a:pt x="185" y="433"/>
                </a:lnTo>
                <a:lnTo>
                  <a:pt x="185" y="433"/>
                </a:lnTo>
                <a:close/>
              </a:path>
              <a:path w="1955" h="717">
                <a:moveTo>
                  <a:pt x="226" y="416"/>
                </a:moveTo>
                <a:lnTo>
                  <a:pt x="221" y="421"/>
                </a:lnTo>
                <a:lnTo>
                  <a:pt x="195" y="421"/>
                </a:lnTo>
                <a:lnTo>
                  <a:pt x="197" y="426"/>
                </a:lnTo>
                <a:lnTo>
                  <a:pt x="202" y="426"/>
                </a:lnTo>
                <a:lnTo>
                  <a:pt x="202" y="423"/>
                </a:lnTo>
                <a:lnTo>
                  <a:pt x="231" y="423"/>
                </a:lnTo>
                <a:lnTo>
                  <a:pt x="226" y="416"/>
                </a:lnTo>
                <a:lnTo>
                  <a:pt x="226" y="416"/>
                </a:lnTo>
                <a:close/>
              </a:path>
              <a:path w="1955" h="717">
                <a:moveTo>
                  <a:pt x="183" y="409"/>
                </a:moveTo>
                <a:lnTo>
                  <a:pt x="183" y="411"/>
                </a:lnTo>
                <a:lnTo>
                  <a:pt x="181" y="413"/>
                </a:lnTo>
                <a:lnTo>
                  <a:pt x="181" y="418"/>
                </a:lnTo>
                <a:lnTo>
                  <a:pt x="178" y="421"/>
                </a:lnTo>
                <a:lnTo>
                  <a:pt x="178" y="426"/>
                </a:lnTo>
                <a:lnTo>
                  <a:pt x="176" y="426"/>
                </a:lnTo>
                <a:lnTo>
                  <a:pt x="176" y="428"/>
                </a:lnTo>
                <a:lnTo>
                  <a:pt x="173" y="430"/>
                </a:lnTo>
                <a:lnTo>
                  <a:pt x="173" y="435"/>
                </a:lnTo>
                <a:lnTo>
                  <a:pt x="171" y="438"/>
                </a:lnTo>
                <a:lnTo>
                  <a:pt x="169" y="440"/>
                </a:lnTo>
                <a:lnTo>
                  <a:pt x="169" y="442"/>
                </a:lnTo>
                <a:lnTo>
                  <a:pt x="166" y="442"/>
                </a:lnTo>
                <a:lnTo>
                  <a:pt x="169" y="445"/>
                </a:lnTo>
                <a:lnTo>
                  <a:pt x="169" y="442"/>
                </a:lnTo>
                <a:lnTo>
                  <a:pt x="171" y="440"/>
                </a:lnTo>
                <a:lnTo>
                  <a:pt x="173" y="440"/>
                </a:lnTo>
                <a:lnTo>
                  <a:pt x="173" y="438"/>
                </a:lnTo>
                <a:lnTo>
                  <a:pt x="176" y="435"/>
                </a:lnTo>
                <a:lnTo>
                  <a:pt x="176" y="435"/>
                </a:lnTo>
                <a:lnTo>
                  <a:pt x="178" y="433"/>
                </a:lnTo>
                <a:lnTo>
                  <a:pt x="178" y="430"/>
                </a:lnTo>
                <a:lnTo>
                  <a:pt x="181" y="428"/>
                </a:lnTo>
                <a:lnTo>
                  <a:pt x="181" y="426"/>
                </a:lnTo>
                <a:lnTo>
                  <a:pt x="183" y="423"/>
                </a:lnTo>
                <a:lnTo>
                  <a:pt x="185" y="421"/>
                </a:lnTo>
                <a:lnTo>
                  <a:pt x="185" y="418"/>
                </a:lnTo>
                <a:lnTo>
                  <a:pt x="188" y="418"/>
                </a:lnTo>
                <a:lnTo>
                  <a:pt x="188" y="416"/>
                </a:lnTo>
                <a:lnTo>
                  <a:pt x="183" y="409"/>
                </a:lnTo>
                <a:lnTo>
                  <a:pt x="183" y="409"/>
                </a:lnTo>
                <a:close/>
              </a:path>
              <a:path w="1955" h="717">
                <a:moveTo>
                  <a:pt x="310" y="502"/>
                </a:moveTo>
                <a:lnTo>
                  <a:pt x="305" y="510"/>
                </a:lnTo>
                <a:lnTo>
                  <a:pt x="243" y="510"/>
                </a:lnTo>
                <a:lnTo>
                  <a:pt x="245" y="514"/>
                </a:lnTo>
                <a:lnTo>
                  <a:pt x="248" y="512"/>
                </a:lnTo>
                <a:lnTo>
                  <a:pt x="317" y="512"/>
                </a:lnTo>
                <a:lnTo>
                  <a:pt x="310" y="502"/>
                </a:lnTo>
                <a:lnTo>
                  <a:pt x="310" y="502"/>
                </a:lnTo>
                <a:close/>
              </a:path>
              <a:path w="1955" h="717">
                <a:moveTo>
                  <a:pt x="248" y="438"/>
                </a:moveTo>
                <a:lnTo>
                  <a:pt x="248" y="440"/>
                </a:lnTo>
                <a:lnTo>
                  <a:pt x="250" y="442"/>
                </a:lnTo>
                <a:lnTo>
                  <a:pt x="250" y="450"/>
                </a:lnTo>
                <a:lnTo>
                  <a:pt x="253" y="452"/>
                </a:lnTo>
                <a:lnTo>
                  <a:pt x="253" y="457"/>
                </a:lnTo>
                <a:lnTo>
                  <a:pt x="255" y="459"/>
                </a:lnTo>
                <a:lnTo>
                  <a:pt x="255" y="469"/>
                </a:lnTo>
                <a:lnTo>
                  <a:pt x="257" y="471"/>
                </a:lnTo>
                <a:lnTo>
                  <a:pt x="257" y="481"/>
                </a:lnTo>
                <a:lnTo>
                  <a:pt x="260" y="486"/>
                </a:lnTo>
                <a:lnTo>
                  <a:pt x="260" y="490"/>
                </a:lnTo>
                <a:lnTo>
                  <a:pt x="260" y="490"/>
                </a:lnTo>
                <a:lnTo>
                  <a:pt x="262" y="488"/>
                </a:lnTo>
                <a:lnTo>
                  <a:pt x="262" y="486"/>
                </a:lnTo>
                <a:lnTo>
                  <a:pt x="265" y="486"/>
                </a:lnTo>
                <a:lnTo>
                  <a:pt x="265" y="473"/>
                </a:lnTo>
                <a:lnTo>
                  <a:pt x="262" y="471"/>
                </a:lnTo>
                <a:lnTo>
                  <a:pt x="262" y="466"/>
                </a:lnTo>
                <a:lnTo>
                  <a:pt x="260" y="464"/>
                </a:lnTo>
                <a:lnTo>
                  <a:pt x="260" y="459"/>
                </a:lnTo>
                <a:lnTo>
                  <a:pt x="257" y="457"/>
                </a:lnTo>
                <a:lnTo>
                  <a:pt x="257" y="454"/>
                </a:lnTo>
                <a:lnTo>
                  <a:pt x="255" y="452"/>
                </a:lnTo>
                <a:lnTo>
                  <a:pt x="255" y="450"/>
                </a:lnTo>
                <a:lnTo>
                  <a:pt x="253" y="447"/>
                </a:lnTo>
                <a:lnTo>
                  <a:pt x="253" y="442"/>
                </a:lnTo>
                <a:lnTo>
                  <a:pt x="250" y="440"/>
                </a:lnTo>
                <a:lnTo>
                  <a:pt x="248" y="438"/>
                </a:lnTo>
                <a:lnTo>
                  <a:pt x="248" y="438"/>
                </a:lnTo>
                <a:close/>
              </a:path>
              <a:path w="1955" h="717">
                <a:moveTo>
                  <a:pt x="308" y="435"/>
                </a:moveTo>
                <a:lnTo>
                  <a:pt x="308" y="440"/>
                </a:lnTo>
                <a:lnTo>
                  <a:pt x="305" y="442"/>
                </a:lnTo>
                <a:lnTo>
                  <a:pt x="305" y="452"/>
                </a:lnTo>
                <a:lnTo>
                  <a:pt x="303" y="454"/>
                </a:lnTo>
                <a:lnTo>
                  <a:pt x="303" y="459"/>
                </a:lnTo>
                <a:lnTo>
                  <a:pt x="301" y="461"/>
                </a:lnTo>
                <a:lnTo>
                  <a:pt x="301" y="466"/>
                </a:lnTo>
                <a:lnTo>
                  <a:pt x="298" y="469"/>
                </a:lnTo>
                <a:lnTo>
                  <a:pt x="298" y="473"/>
                </a:lnTo>
                <a:lnTo>
                  <a:pt x="296" y="476"/>
                </a:lnTo>
                <a:lnTo>
                  <a:pt x="296" y="481"/>
                </a:lnTo>
                <a:lnTo>
                  <a:pt x="293" y="483"/>
                </a:lnTo>
                <a:lnTo>
                  <a:pt x="293" y="488"/>
                </a:lnTo>
                <a:lnTo>
                  <a:pt x="291" y="490"/>
                </a:lnTo>
                <a:lnTo>
                  <a:pt x="293" y="490"/>
                </a:lnTo>
                <a:lnTo>
                  <a:pt x="293" y="488"/>
                </a:lnTo>
                <a:lnTo>
                  <a:pt x="296" y="486"/>
                </a:lnTo>
                <a:lnTo>
                  <a:pt x="296" y="483"/>
                </a:lnTo>
                <a:lnTo>
                  <a:pt x="298" y="481"/>
                </a:lnTo>
                <a:lnTo>
                  <a:pt x="298" y="478"/>
                </a:lnTo>
                <a:lnTo>
                  <a:pt x="301" y="478"/>
                </a:lnTo>
                <a:lnTo>
                  <a:pt x="301" y="473"/>
                </a:lnTo>
                <a:lnTo>
                  <a:pt x="303" y="471"/>
                </a:lnTo>
                <a:lnTo>
                  <a:pt x="303" y="466"/>
                </a:lnTo>
                <a:lnTo>
                  <a:pt x="305" y="464"/>
                </a:lnTo>
                <a:lnTo>
                  <a:pt x="305" y="461"/>
                </a:lnTo>
                <a:lnTo>
                  <a:pt x="308" y="459"/>
                </a:lnTo>
                <a:lnTo>
                  <a:pt x="308" y="454"/>
                </a:lnTo>
                <a:lnTo>
                  <a:pt x="310" y="452"/>
                </a:lnTo>
                <a:lnTo>
                  <a:pt x="310" y="450"/>
                </a:lnTo>
                <a:lnTo>
                  <a:pt x="313" y="447"/>
                </a:lnTo>
                <a:lnTo>
                  <a:pt x="315" y="445"/>
                </a:lnTo>
                <a:lnTo>
                  <a:pt x="308" y="435"/>
                </a:lnTo>
                <a:lnTo>
                  <a:pt x="308" y="435"/>
                </a:lnTo>
                <a:close/>
              </a:path>
              <a:path w="1955" h="717">
                <a:moveTo>
                  <a:pt x="286" y="411"/>
                </a:moveTo>
                <a:lnTo>
                  <a:pt x="286" y="510"/>
                </a:lnTo>
                <a:lnTo>
                  <a:pt x="274" y="510"/>
                </a:lnTo>
                <a:lnTo>
                  <a:pt x="270" y="510"/>
                </a:lnTo>
                <a:lnTo>
                  <a:pt x="291" y="510"/>
                </a:lnTo>
                <a:lnTo>
                  <a:pt x="291" y="493"/>
                </a:lnTo>
                <a:lnTo>
                  <a:pt x="293" y="490"/>
                </a:lnTo>
                <a:lnTo>
                  <a:pt x="291" y="490"/>
                </a:lnTo>
                <a:lnTo>
                  <a:pt x="291" y="421"/>
                </a:lnTo>
                <a:lnTo>
                  <a:pt x="293" y="416"/>
                </a:lnTo>
                <a:lnTo>
                  <a:pt x="286" y="411"/>
                </a:lnTo>
                <a:lnTo>
                  <a:pt x="286" y="411"/>
                </a:lnTo>
                <a:close/>
              </a:path>
              <a:path w="1955" h="717">
                <a:moveTo>
                  <a:pt x="270" y="411"/>
                </a:moveTo>
                <a:lnTo>
                  <a:pt x="270" y="510"/>
                </a:lnTo>
                <a:lnTo>
                  <a:pt x="274" y="510"/>
                </a:lnTo>
                <a:lnTo>
                  <a:pt x="274" y="421"/>
                </a:lnTo>
                <a:lnTo>
                  <a:pt x="277" y="416"/>
                </a:lnTo>
                <a:lnTo>
                  <a:pt x="270" y="411"/>
                </a:lnTo>
                <a:lnTo>
                  <a:pt x="270" y="411"/>
                </a:lnTo>
                <a:close/>
              </a:path>
              <a:path w="1955" h="717">
                <a:moveTo>
                  <a:pt x="390" y="416"/>
                </a:moveTo>
                <a:lnTo>
                  <a:pt x="387" y="418"/>
                </a:lnTo>
                <a:lnTo>
                  <a:pt x="385" y="421"/>
                </a:lnTo>
                <a:lnTo>
                  <a:pt x="382" y="423"/>
                </a:lnTo>
                <a:lnTo>
                  <a:pt x="380" y="426"/>
                </a:lnTo>
                <a:lnTo>
                  <a:pt x="377" y="428"/>
                </a:lnTo>
                <a:lnTo>
                  <a:pt x="377" y="430"/>
                </a:lnTo>
                <a:lnTo>
                  <a:pt x="375" y="430"/>
                </a:lnTo>
                <a:lnTo>
                  <a:pt x="375" y="433"/>
                </a:lnTo>
                <a:lnTo>
                  <a:pt x="373" y="435"/>
                </a:lnTo>
                <a:lnTo>
                  <a:pt x="373" y="440"/>
                </a:lnTo>
                <a:lnTo>
                  <a:pt x="370" y="442"/>
                </a:lnTo>
                <a:lnTo>
                  <a:pt x="370" y="447"/>
                </a:lnTo>
                <a:lnTo>
                  <a:pt x="368" y="450"/>
                </a:lnTo>
                <a:lnTo>
                  <a:pt x="368" y="464"/>
                </a:lnTo>
                <a:lnTo>
                  <a:pt x="368" y="466"/>
                </a:lnTo>
                <a:lnTo>
                  <a:pt x="368" y="481"/>
                </a:lnTo>
                <a:lnTo>
                  <a:pt x="370" y="483"/>
                </a:lnTo>
                <a:lnTo>
                  <a:pt x="370" y="488"/>
                </a:lnTo>
                <a:lnTo>
                  <a:pt x="373" y="490"/>
                </a:lnTo>
                <a:lnTo>
                  <a:pt x="373" y="493"/>
                </a:lnTo>
                <a:lnTo>
                  <a:pt x="375" y="495"/>
                </a:lnTo>
                <a:lnTo>
                  <a:pt x="375" y="498"/>
                </a:lnTo>
                <a:lnTo>
                  <a:pt x="377" y="500"/>
                </a:lnTo>
                <a:lnTo>
                  <a:pt x="377" y="502"/>
                </a:lnTo>
                <a:lnTo>
                  <a:pt x="380" y="502"/>
                </a:lnTo>
                <a:lnTo>
                  <a:pt x="380" y="505"/>
                </a:lnTo>
                <a:lnTo>
                  <a:pt x="382" y="505"/>
                </a:lnTo>
                <a:lnTo>
                  <a:pt x="382" y="507"/>
                </a:lnTo>
                <a:lnTo>
                  <a:pt x="385" y="507"/>
                </a:lnTo>
                <a:lnTo>
                  <a:pt x="385" y="510"/>
                </a:lnTo>
                <a:lnTo>
                  <a:pt x="387" y="512"/>
                </a:lnTo>
                <a:lnTo>
                  <a:pt x="390" y="512"/>
                </a:lnTo>
                <a:lnTo>
                  <a:pt x="387" y="510"/>
                </a:lnTo>
                <a:lnTo>
                  <a:pt x="387" y="507"/>
                </a:lnTo>
                <a:lnTo>
                  <a:pt x="385" y="505"/>
                </a:lnTo>
                <a:lnTo>
                  <a:pt x="382" y="502"/>
                </a:lnTo>
                <a:lnTo>
                  <a:pt x="380" y="500"/>
                </a:lnTo>
                <a:lnTo>
                  <a:pt x="380" y="495"/>
                </a:lnTo>
                <a:lnTo>
                  <a:pt x="377" y="495"/>
                </a:lnTo>
                <a:lnTo>
                  <a:pt x="377" y="493"/>
                </a:lnTo>
                <a:lnTo>
                  <a:pt x="375" y="490"/>
                </a:lnTo>
                <a:lnTo>
                  <a:pt x="375" y="486"/>
                </a:lnTo>
                <a:lnTo>
                  <a:pt x="373" y="483"/>
                </a:lnTo>
                <a:lnTo>
                  <a:pt x="373" y="447"/>
                </a:lnTo>
                <a:lnTo>
                  <a:pt x="375" y="445"/>
                </a:lnTo>
                <a:lnTo>
                  <a:pt x="375" y="440"/>
                </a:lnTo>
                <a:lnTo>
                  <a:pt x="377" y="438"/>
                </a:lnTo>
                <a:lnTo>
                  <a:pt x="377" y="435"/>
                </a:lnTo>
                <a:lnTo>
                  <a:pt x="380" y="433"/>
                </a:lnTo>
                <a:lnTo>
                  <a:pt x="380" y="430"/>
                </a:lnTo>
                <a:lnTo>
                  <a:pt x="382" y="428"/>
                </a:lnTo>
                <a:lnTo>
                  <a:pt x="382" y="426"/>
                </a:lnTo>
                <a:lnTo>
                  <a:pt x="385" y="423"/>
                </a:lnTo>
                <a:lnTo>
                  <a:pt x="387" y="421"/>
                </a:lnTo>
                <a:lnTo>
                  <a:pt x="387" y="418"/>
                </a:lnTo>
                <a:lnTo>
                  <a:pt x="390" y="418"/>
                </a:lnTo>
                <a:lnTo>
                  <a:pt x="390" y="416"/>
                </a:lnTo>
                <a:lnTo>
                  <a:pt x="390" y="416"/>
                </a:lnTo>
                <a:close/>
              </a:path>
              <a:path w="1955" h="717">
                <a:moveTo>
                  <a:pt x="447" y="493"/>
                </a:moveTo>
                <a:lnTo>
                  <a:pt x="430" y="507"/>
                </a:lnTo>
                <a:lnTo>
                  <a:pt x="425" y="510"/>
                </a:lnTo>
                <a:lnTo>
                  <a:pt x="423" y="512"/>
                </a:lnTo>
                <a:lnTo>
                  <a:pt x="428" y="519"/>
                </a:lnTo>
                <a:lnTo>
                  <a:pt x="430" y="519"/>
                </a:lnTo>
                <a:lnTo>
                  <a:pt x="430" y="517"/>
                </a:lnTo>
                <a:lnTo>
                  <a:pt x="433" y="514"/>
                </a:lnTo>
                <a:lnTo>
                  <a:pt x="435" y="512"/>
                </a:lnTo>
                <a:lnTo>
                  <a:pt x="435" y="510"/>
                </a:lnTo>
                <a:lnTo>
                  <a:pt x="437" y="510"/>
                </a:lnTo>
                <a:lnTo>
                  <a:pt x="437" y="507"/>
                </a:lnTo>
                <a:lnTo>
                  <a:pt x="440" y="505"/>
                </a:lnTo>
                <a:lnTo>
                  <a:pt x="442" y="502"/>
                </a:lnTo>
                <a:lnTo>
                  <a:pt x="445" y="500"/>
                </a:lnTo>
                <a:lnTo>
                  <a:pt x="447" y="498"/>
                </a:lnTo>
                <a:lnTo>
                  <a:pt x="450" y="495"/>
                </a:lnTo>
                <a:lnTo>
                  <a:pt x="447" y="493"/>
                </a:lnTo>
                <a:lnTo>
                  <a:pt x="447" y="493"/>
                </a:lnTo>
                <a:close/>
              </a:path>
              <a:path w="1955" h="717">
                <a:moveTo>
                  <a:pt x="421" y="473"/>
                </a:moveTo>
                <a:lnTo>
                  <a:pt x="418" y="476"/>
                </a:lnTo>
                <a:lnTo>
                  <a:pt x="418" y="481"/>
                </a:lnTo>
                <a:lnTo>
                  <a:pt x="416" y="483"/>
                </a:lnTo>
                <a:lnTo>
                  <a:pt x="413" y="486"/>
                </a:lnTo>
                <a:lnTo>
                  <a:pt x="413" y="488"/>
                </a:lnTo>
                <a:lnTo>
                  <a:pt x="411" y="490"/>
                </a:lnTo>
                <a:lnTo>
                  <a:pt x="411" y="493"/>
                </a:lnTo>
                <a:lnTo>
                  <a:pt x="409" y="495"/>
                </a:lnTo>
                <a:lnTo>
                  <a:pt x="409" y="498"/>
                </a:lnTo>
                <a:lnTo>
                  <a:pt x="406" y="500"/>
                </a:lnTo>
                <a:lnTo>
                  <a:pt x="404" y="502"/>
                </a:lnTo>
                <a:lnTo>
                  <a:pt x="404" y="505"/>
                </a:lnTo>
                <a:lnTo>
                  <a:pt x="406" y="502"/>
                </a:lnTo>
                <a:lnTo>
                  <a:pt x="409" y="500"/>
                </a:lnTo>
                <a:lnTo>
                  <a:pt x="409" y="498"/>
                </a:lnTo>
                <a:lnTo>
                  <a:pt x="411" y="498"/>
                </a:lnTo>
                <a:lnTo>
                  <a:pt x="411" y="495"/>
                </a:lnTo>
                <a:lnTo>
                  <a:pt x="413" y="493"/>
                </a:lnTo>
                <a:lnTo>
                  <a:pt x="416" y="493"/>
                </a:lnTo>
                <a:lnTo>
                  <a:pt x="416" y="490"/>
                </a:lnTo>
                <a:lnTo>
                  <a:pt x="418" y="488"/>
                </a:lnTo>
                <a:lnTo>
                  <a:pt x="418" y="486"/>
                </a:lnTo>
                <a:lnTo>
                  <a:pt x="421" y="483"/>
                </a:lnTo>
                <a:lnTo>
                  <a:pt x="423" y="481"/>
                </a:lnTo>
                <a:lnTo>
                  <a:pt x="423" y="476"/>
                </a:lnTo>
                <a:lnTo>
                  <a:pt x="425" y="476"/>
                </a:lnTo>
                <a:lnTo>
                  <a:pt x="425" y="473"/>
                </a:lnTo>
                <a:lnTo>
                  <a:pt x="421" y="473"/>
                </a:lnTo>
                <a:lnTo>
                  <a:pt x="421" y="473"/>
                </a:lnTo>
                <a:close/>
              </a:path>
              <a:path w="1955" h="717">
                <a:moveTo>
                  <a:pt x="464" y="450"/>
                </a:moveTo>
                <a:lnTo>
                  <a:pt x="464" y="452"/>
                </a:lnTo>
                <a:lnTo>
                  <a:pt x="461" y="452"/>
                </a:lnTo>
                <a:lnTo>
                  <a:pt x="461" y="454"/>
                </a:lnTo>
                <a:lnTo>
                  <a:pt x="459" y="457"/>
                </a:lnTo>
                <a:lnTo>
                  <a:pt x="459" y="459"/>
                </a:lnTo>
                <a:lnTo>
                  <a:pt x="457" y="461"/>
                </a:lnTo>
                <a:lnTo>
                  <a:pt x="454" y="464"/>
                </a:lnTo>
                <a:lnTo>
                  <a:pt x="454" y="466"/>
                </a:lnTo>
                <a:lnTo>
                  <a:pt x="452" y="469"/>
                </a:lnTo>
                <a:lnTo>
                  <a:pt x="452" y="471"/>
                </a:lnTo>
                <a:lnTo>
                  <a:pt x="450" y="471"/>
                </a:lnTo>
                <a:lnTo>
                  <a:pt x="452" y="473"/>
                </a:lnTo>
                <a:lnTo>
                  <a:pt x="454" y="471"/>
                </a:lnTo>
                <a:lnTo>
                  <a:pt x="457" y="469"/>
                </a:lnTo>
                <a:lnTo>
                  <a:pt x="459" y="466"/>
                </a:lnTo>
                <a:lnTo>
                  <a:pt x="461" y="464"/>
                </a:lnTo>
                <a:lnTo>
                  <a:pt x="464" y="464"/>
                </a:lnTo>
                <a:lnTo>
                  <a:pt x="464" y="461"/>
                </a:lnTo>
                <a:lnTo>
                  <a:pt x="466" y="461"/>
                </a:lnTo>
                <a:lnTo>
                  <a:pt x="466" y="459"/>
                </a:lnTo>
                <a:lnTo>
                  <a:pt x="469" y="459"/>
                </a:lnTo>
                <a:lnTo>
                  <a:pt x="464" y="450"/>
                </a:lnTo>
                <a:lnTo>
                  <a:pt x="464" y="450"/>
                </a:lnTo>
                <a:close/>
              </a:path>
              <a:path w="1955" h="717">
                <a:moveTo>
                  <a:pt x="440" y="435"/>
                </a:moveTo>
                <a:lnTo>
                  <a:pt x="435" y="435"/>
                </a:lnTo>
                <a:lnTo>
                  <a:pt x="433" y="438"/>
                </a:lnTo>
                <a:lnTo>
                  <a:pt x="433" y="445"/>
                </a:lnTo>
                <a:lnTo>
                  <a:pt x="430" y="445"/>
                </a:lnTo>
                <a:lnTo>
                  <a:pt x="430" y="452"/>
                </a:lnTo>
                <a:lnTo>
                  <a:pt x="428" y="454"/>
                </a:lnTo>
                <a:lnTo>
                  <a:pt x="428" y="459"/>
                </a:lnTo>
                <a:lnTo>
                  <a:pt x="425" y="461"/>
                </a:lnTo>
                <a:lnTo>
                  <a:pt x="425" y="466"/>
                </a:lnTo>
                <a:lnTo>
                  <a:pt x="423" y="466"/>
                </a:lnTo>
                <a:lnTo>
                  <a:pt x="423" y="471"/>
                </a:lnTo>
                <a:lnTo>
                  <a:pt x="421" y="473"/>
                </a:lnTo>
                <a:lnTo>
                  <a:pt x="425" y="473"/>
                </a:lnTo>
                <a:lnTo>
                  <a:pt x="425" y="505"/>
                </a:lnTo>
                <a:lnTo>
                  <a:pt x="425" y="510"/>
                </a:lnTo>
                <a:lnTo>
                  <a:pt x="430" y="507"/>
                </a:lnTo>
                <a:lnTo>
                  <a:pt x="430" y="469"/>
                </a:lnTo>
                <a:lnTo>
                  <a:pt x="433" y="464"/>
                </a:lnTo>
                <a:lnTo>
                  <a:pt x="430" y="461"/>
                </a:lnTo>
                <a:lnTo>
                  <a:pt x="430" y="459"/>
                </a:lnTo>
                <a:lnTo>
                  <a:pt x="433" y="457"/>
                </a:lnTo>
                <a:lnTo>
                  <a:pt x="433" y="452"/>
                </a:lnTo>
                <a:lnTo>
                  <a:pt x="435" y="450"/>
                </a:lnTo>
                <a:lnTo>
                  <a:pt x="435" y="447"/>
                </a:lnTo>
                <a:lnTo>
                  <a:pt x="437" y="445"/>
                </a:lnTo>
                <a:lnTo>
                  <a:pt x="437" y="438"/>
                </a:lnTo>
                <a:lnTo>
                  <a:pt x="440" y="435"/>
                </a:lnTo>
                <a:lnTo>
                  <a:pt x="440" y="435"/>
                </a:lnTo>
                <a:close/>
              </a:path>
              <a:path w="1955" h="717">
                <a:moveTo>
                  <a:pt x="442" y="435"/>
                </a:moveTo>
                <a:lnTo>
                  <a:pt x="440" y="435"/>
                </a:lnTo>
                <a:lnTo>
                  <a:pt x="440" y="438"/>
                </a:lnTo>
                <a:lnTo>
                  <a:pt x="440" y="447"/>
                </a:lnTo>
                <a:lnTo>
                  <a:pt x="442" y="450"/>
                </a:lnTo>
                <a:lnTo>
                  <a:pt x="442" y="461"/>
                </a:lnTo>
                <a:lnTo>
                  <a:pt x="445" y="464"/>
                </a:lnTo>
                <a:lnTo>
                  <a:pt x="445" y="469"/>
                </a:lnTo>
                <a:lnTo>
                  <a:pt x="447" y="471"/>
                </a:lnTo>
                <a:lnTo>
                  <a:pt x="447" y="478"/>
                </a:lnTo>
                <a:lnTo>
                  <a:pt x="450" y="481"/>
                </a:lnTo>
                <a:lnTo>
                  <a:pt x="450" y="486"/>
                </a:lnTo>
                <a:lnTo>
                  <a:pt x="452" y="488"/>
                </a:lnTo>
                <a:lnTo>
                  <a:pt x="452" y="488"/>
                </a:lnTo>
                <a:lnTo>
                  <a:pt x="454" y="490"/>
                </a:lnTo>
                <a:lnTo>
                  <a:pt x="454" y="495"/>
                </a:lnTo>
                <a:lnTo>
                  <a:pt x="457" y="495"/>
                </a:lnTo>
                <a:lnTo>
                  <a:pt x="457" y="498"/>
                </a:lnTo>
                <a:lnTo>
                  <a:pt x="459" y="500"/>
                </a:lnTo>
                <a:lnTo>
                  <a:pt x="461" y="502"/>
                </a:lnTo>
                <a:lnTo>
                  <a:pt x="461" y="505"/>
                </a:lnTo>
                <a:lnTo>
                  <a:pt x="464" y="505"/>
                </a:lnTo>
                <a:lnTo>
                  <a:pt x="464" y="507"/>
                </a:lnTo>
                <a:lnTo>
                  <a:pt x="466" y="510"/>
                </a:lnTo>
                <a:lnTo>
                  <a:pt x="469" y="512"/>
                </a:lnTo>
                <a:lnTo>
                  <a:pt x="469" y="514"/>
                </a:lnTo>
                <a:lnTo>
                  <a:pt x="469" y="512"/>
                </a:lnTo>
                <a:lnTo>
                  <a:pt x="471" y="510"/>
                </a:lnTo>
                <a:lnTo>
                  <a:pt x="473" y="507"/>
                </a:lnTo>
                <a:lnTo>
                  <a:pt x="476" y="507"/>
                </a:lnTo>
                <a:lnTo>
                  <a:pt x="476" y="505"/>
                </a:lnTo>
                <a:lnTo>
                  <a:pt x="473" y="505"/>
                </a:lnTo>
                <a:lnTo>
                  <a:pt x="473" y="502"/>
                </a:lnTo>
                <a:lnTo>
                  <a:pt x="471" y="502"/>
                </a:lnTo>
                <a:lnTo>
                  <a:pt x="469" y="500"/>
                </a:lnTo>
                <a:lnTo>
                  <a:pt x="466" y="498"/>
                </a:lnTo>
                <a:lnTo>
                  <a:pt x="464" y="498"/>
                </a:lnTo>
                <a:lnTo>
                  <a:pt x="464" y="495"/>
                </a:lnTo>
                <a:lnTo>
                  <a:pt x="461" y="495"/>
                </a:lnTo>
                <a:lnTo>
                  <a:pt x="461" y="493"/>
                </a:lnTo>
                <a:lnTo>
                  <a:pt x="459" y="490"/>
                </a:lnTo>
                <a:lnTo>
                  <a:pt x="457" y="488"/>
                </a:lnTo>
                <a:lnTo>
                  <a:pt x="457" y="486"/>
                </a:lnTo>
                <a:lnTo>
                  <a:pt x="454" y="486"/>
                </a:lnTo>
                <a:lnTo>
                  <a:pt x="454" y="481"/>
                </a:lnTo>
                <a:lnTo>
                  <a:pt x="452" y="478"/>
                </a:lnTo>
                <a:lnTo>
                  <a:pt x="452" y="476"/>
                </a:lnTo>
                <a:lnTo>
                  <a:pt x="450" y="473"/>
                </a:lnTo>
                <a:lnTo>
                  <a:pt x="452" y="473"/>
                </a:lnTo>
                <a:lnTo>
                  <a:pt x="450" y="471"/>
                </a:lnTo>
                <a:lnTo>
                  <a:pt x="447" y="469"/>
                </a:lnTo>
                <a:lnTo>
                  <a:pt x="447" y="461"/>
                </a:lnTo>
                <a:lnTo>
                  <a:pt x="445" y="459"/>
                </a:lnTo>
                <a:lnTo>
                  <a:pt x="445" y="450"/>
                </a:lnTo>
                <a:lnTo>
                  <a:pt x="442" y="447"/>
                </a:lnTo>
                <a:lnTo>
                  <a:pt x="442" y="435"/>
                </a:lnTo>
                <a:lnTo>
                  <a:pt x="442" y="435"/>
                </a:lnTo>
                <a:close/>
              </a:path>
              <a:path w="1955" h="717">
                <a:moveTo>
                  <a:pt x="413" y="433"/>
                </a:moveTo>
                <a:lnTo>
                  <a:pt x="413" y="440"/>
                </a:lnTo>
                <a:lnTo>
                  <a:pt x="411" y="440"/>
                </a:lnTo>
                <a:lnTo>
                  <a:pt x="411" y="445"/>
                </a:lnTo>
                <a:lnTo>
                  <a:pt x="409" y="447"/>
                </a:lnTo>
                <a:lnTo>
                  <a:pt x="409" y="450"/>
                </a:lnTo>
                <a:lnTo>
                  <a:pt x="411" y="450"/>
                </a:lnTo>
                <a:lnTo>
                  <a:pt x="413" y="450"/>
                </a:lnTo>
                <a:lnTo>
                  <a:pt x="416" y="447"/>
                </a:lnTo>
                <a:lnTo>
                  <a:pt x="416" y="435"/>
                </a:lnTo>
                <a:lnTo>
                  <a:pt x="435" y="435"/>
                </a:lnTo>
                <a:lnTo>
                  <a:pt x="464" y="435"/>
                </a:lnTo>
                <a:lnTo>
                  <a:pt x="413" y="433"/>
                </a:lnTo>
                <a:lnTo>
                  <a:pt x="413" y="433"/>
                </a:lnTo>
                <a:close/>
              </a:path>
              <a:path w="1955" h="717">
                <a:moveTo>
                  <a:pt x="466" y="428"/>
                </a:moveTo>
                <a:lnTo>
                  <a:pt x="464" y="433"/>
                </a:lnTo>
                <a:lnTo>
                  <a:pt x="413" y="433"/>
                </a:lnTo>
                <a:lnTo>
                  <a:pt x="464" y="435"/>
                </a:lnTo>
                <a:lnTo>
                  <a:pt x="459" y="450"/>
                </a:lnTo>
                <a:lnTo>
                  <a:pt x="461" y="447"/>
                </a:lnTo>
                <a:lnTo>
                  <a:pt x="461" y="445"/>
                </a:lnTo>
                <a:lnTo>
                  <a:pt x="464" y="445"/>
                </a:lnTo>
                <a:lnTo>
                  <a:pt x="464" y="442"/>
                </a:lnTo>
                <a:lnTo>
                  <a:pt x="466" y="440"/>
                </a:lnTo>
                <a:lnTo>
                  <a:pt x="469" y="438"/>
                </a:lnTo>
                <a:lnTo>
                  <a:pt x="471" y="438"/>
                </a:lnTo>
                <a:lnTo>
                  <a:pt x="466" y="428"/>
                </a:lnTo>
                <a:lnTo>
                  <a:pt x="466" y="428"/>
                </a:lnTo>
                <a:close/>
              </a:path>
              <a:path w="1955" h="717">
                <a:moveTo>
                  <a:pt x="416" y="426"/>
                </a:moveTo>
                <a:lnTo>
                  <a:pt x="413" y="428"/>
                </a:lnTo>
                <a:lnTo>
                  <a:pt x="413" y="433"/>
                </a:lnTo>
                <a:lnTo>
                  <a:pt x="440" y="433"/>
                </a:lnTo>
                <a:lnTo>
                  <a:pt x="416" y="433"/>
                </a:lnTo>
                <a:lnTo>
                  <a:pt x="416" y="426"/>
                </a:lnTo>
                <a:lnTo>
                  <a:pt x="416" y="426"/>
                </a:lnTo>
                <a:close/>
              </a:path>
              <a:path w="1955" h="717">
                <a:moveTo>
                  <a:pt x="440" y="409"/>
                </a:moveTo>
                <a:lnTo>
                  <a:pt x="440" y="411"/>
                </a:lnTo>
                <a:lnTo>
                  <a:pt x="437" y="413"/>
                </a:lnTo>
                <a:lnTo>
                  <a:pt x="437" y="428"/>
                </a:lnTo>
                <a:lnTo>
                  <a:pt x="435" y="430"/>
                </a:lnTo>
                <a:lnTo>
                  <a:pt x="435" y="433"/>
                </a:lnTo>
                <a:lnTo>
                  <a:pt x="416" y="433"/>
                </a:lnTo>
                <a:lnTo>
                  <a:pt x="440" y="433"/>
                </a:lnTo>
                <a:lnTo>
                  <a:pt x="440" y="430"/>
                </a:lnTo>
                <a:lnTo>
                  <a:pt x="440" y="428"/>
                </a:lnTo>
                <a:lnTo>
                  <a:pt x="442" y="426"/>
                </a:lnTo>
                <a:lnTo>
                  <a:pt x="442" y="418"/>
                </a:lnTo>
                <a:lnTo>
                  <a:pt x="445" y="416"/>
                </a:lnTo>
                <a:lnTo>
                  <a:pt x="447" y="413"/>
                </a:lnTo>
                <a:lnTo>
                  <a:pt x="440" y="409"/>
                </a:lnTo>
                <a:lnTo>
                  <a:pt x="440" y="409"/>
                </a:lnTo>
                <a:close/>
              </a:path>
              <a:path w="1955" h="717">
                <a:moveTo>
                  <a:pt x="553" y="502"/>
                </a:moveTo>
                <a:lnTo>
                  <a:pt x="548" y="510"/>
                </a:lnTo>
                <a:lnTo>
                  <a:pt x="483" y="510"/>
                </a:lnTo>
                <a:lnTo>
                  <a:pt x="488" y="514"/>
                </a:lnTo>
                <a:lnTo>
                  <a:pt x="488" y="512"/>
                </a:lnTo>
                <a:lnTo>
                  <a:pt x="490" y="512"/>
                </a:lnTo>
                <a:lnTo>
                  <a:pt x="560" y="512"/>
                </a:lnTo>
                <a:lnTo>
                  <a:pt x="553" y="502"/>
                </a:lnTo>
                <a:lnTo>
                  <a:pt x="553" y="502"/>
                </a:lnTo>
                <a:close/>
              </a:path>
              <a:path w="1955" h="717">
                <a:moveTo>
                  <a:pt x="490" y="438"/>
                </a:moveTo>
                <a:lnTo>
                  <a:pt x="488" y="438"/>
                </a:lnTo>
                <a:lnTo>
                  <a:pt x="488" y="440"/>
                </a:lnTo>
                <a:lnTo>
                  <a:pt x="490" y="442"/>
                </a:lnTo>
                <a:lnTo>
                  <a:pt x="490" y="445"/>
                </a:lnTo>
                <a:lnTo>
                  <a:pt x="493" y="450"/>
                </a:lnTo>
                <a:lnTo>
                  <a:pt x="493" y="454"/>
                </a:lnTo>
                <a:lnTo>
                  <a:pt x="495" y="457"/>
                </a:lnTo>
                <a:lnTo>
                  <a:pt x="495" y="464"/>
                </a:lnTo>
                <a:lnTo>
                  <a:pt x="497" y="466"/>
                </a:lnTo>
                <a:lnTo>
                  <a:pt x="497" y="476"/>
                </a:lnTo>
                <a:lnTo>
                  <a:pt x="500" y="478"/>
                </a:lnTo>
                <a:lnTo>
                  <a:pt x="500" y="488"/>
                </a:lnTo>
                <a:lnTo>
                  <a:pt x="502" y="490"/>
                </a:lnTo>
                <a:lnTo>
                  <a:pt x="502" y="490"/>
                </a:lnTo>
                <a:lnTo>
                  <a:pt x="502" y="488"/>
                </a:lnTo>
                <a:lnTo>
                  <a:pt x="505" y="486"/>
                </a:lnTo>
                <a:lnTo>
                  <a:pt x="505" y="471"/>
                </a:lnTo>
                <a:lnTo>
                  <a:pt x="502" y="469"/>
                </a:lnTo>
                <a:lnTo>
                  <a:pt x="502" y="464"/>
                </a:lnTo>
                <a:lnTo>
                  <a:pt x="500" y="461"/>
                </a:lnTo>
                <a:lnTo>
                  <a:pt x="500" y="459"/>
                </a:lnTo>
                <a:lnTo>
                  <a:pt x="497" y="457"/>
                </a:lnTo>
                <a:lnTo>
                  <a:pt x="497" y="452"/>
                </a:lnTo>
                <a:lnTo>
                  <a:pt x="495" y="450"/>
                </a:lnTo>
                <a:lnTo>
                  <a:pt x="495" y="447"/>
                </a:lnTo>
                <a:lnTo>
                  <a:pt x="493" y="442"/>
                </a:lnTo>
                <a:lnTo>
                  <a:pt x="490" y="440"/>
                </a:lnTo>
                <a:lnTo>
                  <a:pt x="490" y="438"/>
                </a:lnTo>
                <a:lnTo>
                  <a:pt x="490" y="438"/>
                </a:lnTo>
                <a:close/>
              </a:path>
              <a:path w="1955" h="717">
                <a:moveTo>
                  <a:pt x="548" y="435"/>
                </a:moveTo>
                <a:lnTo>
                  <a:pt x="548" y="445"/>
                </a:lnTo>
                <a:lnTo>
                  <a:pt x="545" y="447"/>
                </a:lnTo>
                <a:lnTo>
                  <a:pt x="545" y="454"/>
                </a:lnTo>
                <a:lnTo>
                  <a:pt x="543" y="454"/>
                </a:lnTo>
                <a:lnTo>
                  <a:pt x="543" y="461"/>
                </a:lnTo>
                <a:lnTo>
                  <a:pt x="541" y="464"/>
                </a:lnTo>
                <a:lnTo>
                  <a:pt x="541" y="469"/>
                </a:lnTo>
                <a:lnTo>
                  <a:pt x="538" y="471"/>
                </a:lnTo>
                <a:lnTo>
                  <a:pt x="538" y="476"/>
                </a:lnTo>
                <a:lnTo>
                  <a:pt x="536" y="478"/>
                </a:lnTo>
                <a:lnTo>
                  <a:pt x="536" y="483"/>
                </a:lnTo>
                <a:lnTo>
                  <a:pt x="533" y="486"/>
                </a:lnTo>
                <a:lnTo>
                  <a:pt x="533" y="488"/>
                </a:lnTo>
                <a:lnTo>
                  <a:pt x="531" y="490"/>
                </a:lnTo>
                <a:lnTo>
                  <a:pt x="533" y="490"/>
                </a:lnTo>
                <a:lnTo>
                  <a:pt x="536" y="488"/>
                </a:lnTo>
                <a:lnTo>
                  <a:pt x="536" y="486"/>
                </a:lnTo>
                <a:lnTo>
                  <a:pt x="538" y="483"/>
                </a:lnTo>
                <a:lnTo>
                  <a:pt x="538" y="481"/>
                </a:lnTo>
                <a:lnTo>
                  <a:pt x="541" y="478"/>
                </a:lnTo>
                <a:lnTo>
                  <a:pt x="541" y="476"/>
                </a:lnTo>
                <a:lnTo>
                  <a:pt x="543" y="473"/>
                </a:lnTo>
                <a:lnTo>
                  <a:pt x="543" y="469"/>
                </a:lnTo>
                <a:lnTo>
                  <a:pt x="545" y="466"/>
                </a:lnTo>
                <a:lnTo>
                  <a:pt x="545" y="464"/>
                </a:lnTo>
                <a:lnTo>
                  <a:pt x="548" y="461"/>
                </a:lnTo>
                <a:lnTo>
                  <a:pt x="548" y="457"/>
                </a:lnTo>
                <a:lnTo>
                  <a:pt x="550" y="454"/>
                </a:lnTo>
                <a:lnTo>
                  <a:pt x="550" y="452"/>
                </a:lnTo>
                <a:lnTo>
                  <a:pt x="553" y="450"/>
                </a:lnTo>
                <a:lnTo>
                  <a:pt x="553" y="447"/>
                </a:lnTo>
                <a:lnTo>
                  <a:pt x="555" y="445"/>
                </a:lnTo>
                <a:lnTo>
                  <a:pt x="548" y="435"/>
                </a:lnTo>
                <a:lnTo>
                  <a:pt x="548" y="435"/>
                </a:lnTo>
                <a:close/>
              </a:path>
              <a:path w="1955" h="717">
                <a:moveTo>
                  <a:pt x="526" y="411"/>
                </a:moveTo>
                <a:lnTo>
                  <a:pt x="529" y="416"/>
                </a:lnTo>
                <a:lnTo>
                  <a:pt x="529" y="510"/>
                </a:lnTo>
                <a:lnTo>
                  <a:pt x="514" y="510"/>
                </a:lnTo>
                <a:lnTo>
                  <a:pt x="510" y="510"/>
                </a:lnTo>
                <a:lnTo>
                  <a:pt x="531" y="510"/>
                </a:lnTo>
                <a:lnTo>
                  <a:pt x="531" y="493"/>
                </a:lnTo>
                <a:lnTo>
                  <a:pt x="533" y="493"/>
                </a:lnTo>
                <a:lnTo>
                  <a:pt x="533" y="490"/>
                </a:lnTo>
                <a:lnTo>
                  <a:pt x="531" y="490"/>
                </a:lnTo>
                <a:lnTo>
                  <a:pt x="531" y="421"/>
                </a:lnTo>
                <a:lnTo>
                  <a:pt x="536" y="416"/>
                </a:lnTo>
                <a:lnTo>
                  <a:pt x="526" y="411"/>
                </a:lnTo>
                <a:lnTo>
                  <a:pt x="526" y="411"/>
                </a:lnTo>
                <a:close/>
              </a:path>
              <a:path w="1955" h="717">
                <a:moveTo>
                  <a:pt x="510" y="411"/>
                </a:moveTo>
                <a:lnTo>
                  <a:pt x="510" y="510"/>
                </a:lnTo>
                <a:lnTo>
                  <a:pt x="514" y="510"/>
                </a:lnTo>
                <a:lnTo>
                  <a:pt x="514" y="421"/>
                </a:lnTo>
                <a:lnTo>
                  <a:pt x="517" y="416"/>
                </a:lnTo>
                <a:lnTo>
                  <a:pt x="510" y="411"/>
                </a:lnTo>
                <a:lnTo>
                  <a:pt x="510" y="411"/>
                </a:lnTo>
                <a:close/>
              </a:path>
              <a:path w="1955" h="717">
                <a:moveTo>
                  <a:pt x="630" y="498"/>
                </a:moveTo>
                <a:lnTo>
                  <a:pt x="625" y="507"/>
                </a:lnTo>
                <a:lnTo>
                  <a:pt x="565" y="507"/>
                </a:lnTo>
                <a:lnTo>
                  <a:pt x="570" y="512"/>
                </a:lnTo>
                <a:lnTo>
                  <a:pt x="570" y="510"/>
                </a:lnTo>
                <a:lnTo>
                  <a:pt x="572" y="510"/>
                </a:lnTo>
                <a:lnTo>
                  <a:pt x="637" y="510"/>
                </a:lnTo>
                <a:lnTo>
                  <a:pt x="630" y="498"/>
                </a:lnTo>
                <a:lnTo>
                  <a:pt x="630" y="498"/>
                </a:lnTo>
                <a:close/>
              </a:path>
              <a:path w="1955" h="717">
                <a:moveTo>
                  <a:pt x="603" y="507"/>
                </a:moveTo>
                <a:lnTo>
                  <a:pt x="603" y="428"/>
                </a:lnTo>
                <a:lnTo>
                  <a:pt x="598" y="428"/>
                </a:lnTo>
                <a:lnTo>
                  <a:pt x="598" y="507"/>
                </a:lnTo>
                <a:lnTo>
                  <a:pt x="603" y="507"/>
                </a:lnTo>
                <a:close/>
              </a:path>
              <a:path w="1955" h="717">
                <a:moveTo>
                  <a:pt x="627" y="418"/>
                </a:moveTo>
                <a:lnTo>
                  <a:pt x="622" y="426"/>
                </a:lnTo>
                <a:lnTo>
                  <a:pt x="570" y="426"/>
                </a:lnTo>
                <a:lnTo>
                  <a:pt x="572" y="430"/>
                </a:lnTo>
                <a:lnTo>
                  <a:pt x="574" y="428"/>
                </a:lnTo>
                <a:lnTo>
                  <a:pt x="634" y="428"/>
                </a:lnTo>
                <a:lnTo>
                  <a:pt x="627" y="418"/>
                </a:lnTo>
                <a:lnTo>
                  <a:pt x="627" y="418"/>
                </a:lnTo>
                <a:close/>
              </a:path>
              <a:path w="1955" h="717">
                <a:moveTo>
                  <a:pt x="713" y="505"/>
                </a:moveTo>
                <a:lnTo>
                  <a:pt x="711" y="512"/>
                </a:lnTo>
                <a:lnTo>
                  <a:pt x="670" y="512"/>
                </a:lnTo>
                <a:lnTo>
                  <a:pt x="675" y="514"/>
                </a:lnTo>
                <a:lnTo>
                  <a:pt x="718" y="514"/>
                </a:lnTo>
                <a:lnTo>
                  <a:pt x="713" y="505"/>
                </a:lnTo>
                <a:lnTo>
                  <a:pt x="713" y="505"/>
                </a:lnTo>
                <a:close/>
              </a:path>
              <a:path w="1955" h="717">
                <a:moveTo>
                  <a:pt x="699" y="512"/>
                </a:moveTo>
                <a:lnTo>
                  <a:pt x="699" y="488"/>
                </a:lnTo>
                <a:lnTo>
                  <a:pt x="694" y="488"/>
                </a:lnTo>
                <a:lnTo>
                  <a:pt x="694" y="512"/>
                </a:lnTo>
                <a:lnTo>
                  <a:pt x="699" y="512"/>
                </a:lnTo>
                <a:close/>
              </a:path>
              <a:path w="1955" h="717">
                <a:moveTo>
                  <a:pt x="711" y="481"/>
                </a:moveTo>
                <a:lnTo>
                  <a:pt x="706" y="486"/>
                </a:lnTo>
                <a:lnTo>
                  <a:pt x="677" y="486"/>
                </a:lnTo>
                <a:lnTo>
                  <a:pt x="680" y="490"/>
                </a:lnTo>
                <a:lnTo>
                  <a:pt x="682" y="490"/>
                </a:lnTo>
                <a:lnTo>
                  <a:pt x="685" y="488"/>
                </a:lnTo>
                <a:lnTo>
                  <a:pt x="716" y="488"/>
                </a:lnTo>
                <a:lnTo>
                  <a:pt x="711" y="481"/>
                </a:lnTo>
                <a:lnTo>
                  <a:pt x="711" y="481"/>
                </a:lnTo>
                <a:close/>
              </a:path>
              <a:path w="1955" h="717">
                <a:moveTo>
                  <a:pt x="699" y="486"/>
                </a:moveTo>
                <a:lnTo>
                  <a:pt x="699" y="464"/>
                </a:lnTo>
                <a:lnTo>
                  <a:pt x="694" y="464"/>
                </a:lnTo>
                <a:lnTo>
                  <a:pt x="694" y="486"/>
                </a:lnTo>
                <a:lnTo>
                  <a:pt x="699" y="486"/>
                </a:lnTo>
                <a:close/>
              </a:path>
              <a:path w="1955" h="717">
                <a:moveTo>
                  <a:pt x="656" y="464"/>
                </a:moveTo>
                <a:lnTo>
                  <a:pt x="656" y="471"/>
                </a:lnTo>
                <a:lnTo>
                  <a:pt x="653" y="471"/>
                </a:lnTo>
                <a:lnTo>
                  <a:pt x="653" y="478"/>
                </a:lnTo>
                <a:lnTo>
                  <a:pt x="651" y="481"/>
                </a:lnTo>
                <a:lnTo>
                  <a:pt x="651" y="488"/>
                </a:lnTo>
                <a:lnTo>
                  <a:pt x="649" y="490"/>
                </a:lnTo>
                <a:lnTo>
                  <a:pt x="649" y="495"/>
                </a:lnTo>
                <a:lnTo>
                  <a:pt x="646" y="495"/>
                </a:lnTo>
                <a:lnTo>
                  <a:pt x="646" y="498"/>
                </a:lnTo>
                <a:lnTo>
                  <a:pt x="644" y="500"/>
                </a:lnTo>
                <a:lnTo>
                  <a:pt x="646" y="502"/>
                </a:lnTo>
                <a:lnTo>
                  <a:pt x="646" y="500"/>
                </a:lnTo>
                <a:lnTo>
                  <a:pt x="649" y="498"/>
                </a:lnTo>
                <a:lnTo>
                  <a:pt x="649" y="495"/>
                </a:lnTo>
                <a:lnTo>
                  <a:pt x="651" y="493"/>
                </a:lnTo>
                <a:lnTo>
                  <a:pt x="651" y="490"/>
                </a:lnTo>
                <a:lnTo>
                  <a:pt x="653" y="488"/>
                </a:lnTo>
                <a:lnTo>
                  <a:pt x="653" y="483"/>
                </a:lnTo>
                <a:lnTo>
                  <a:pt x="656" y="481"/>
                </a:lnTo>
                <a:lnTo>
                  <a:pt x="656" y="476"/>
                </a:lnTo>
                <a:lnTo>
                  <a:pt x="658" y="473"/>
                </a:lnTo>
                <a:lnTo>
                  <a:pt x="658" y="471"/>
                </a:lnTo>
                <a:lnTo>
                  <a:pt x="661" y="469"/>
                </a:lnTo>
                <a:lnTo>
                  <a:pt x="661" y="464"/>
                </a:lnTo>
                <a:lnTo>
                  <a:pt x="656" y="464"/>
                </a:lnTo>
                <a:lnTo>
                  <a:pt x="656" y="464"/>
                </a:lnTo>
                <a:close/>
              </a:path>
              <a:path w="1955" h="717">
                <a:moveTo>
                  <a:pt x="665" y="459"/>
                </a:moveTo>
                <a:lnTo>
                  <a:pt x="665" y="461"/>
                </a:lnTo>
                <a:lnTo>
                  <a:pt x="668" y="464"/>
                </a:lnTo>
                <a:lnTo>
                  <a:pt x="668" y="466"/>
                </a:lnTo>
                <a:lnTo>
                  <a:pt x="670" y="469"/>
                </a:lnTo>
                <a:lnTo>
                  <a:pt x="670" y="473"/>
                </a:lnTo>
                <a:lnTo>
                  <a:pt x="673" y="476"/>
                </a:lnTo>
                <a:lnTo>
                  <a:pt x="675" y="473"/>
                </a:lnTo>
                <a:lnTo>
                  <a:pt x="675" y="466"/>
                </a:lnTo>
                <a:lnTo>
                  <a:pt x="673" y="464"/>
                </a:lnTo>
                <a:lnTo>
                  <a:pt x="670" y="461"/>
                </a:lnTo>
                <a:lnTo>
                  <a:pt x="668" y="459"/>
                </a:lnTo>
                <a:lnTo>
                  <a:pt x="665" y="459"/>
                </a:lnTo>
                <a:lnTo>
                  <a:pt x="665" y="459"/>
                </a:lnTo>
                <a:close/>
              </a:path>
              <a:path w="1955" h="717">
                <a:moveTo>
                  <a:pt x="711" y="457"/>
                </a:moveTo>
                <a:lnTo>
                  <a:pt x="709" y="461"/>
                </a:lnTo>
                <a:lnTo>
                  <a:pt x="675" y="461"/>
                </a:lnTo>
                <a:lnTo>
                  <a:pt x="680" y="466"/>
                </a:lnTo>
                <a:lnTo>
                  <a:pt x="682" y="466"/>
                </a:lnTo>
                <a:lnTo>
                  <a:pt x="685" y="464"/>
                </a:lnTo>
                <a:lnTo>
                  <a:pt x="718" y="464"/>
                </a:lnTo>
                <a:lnTo>
                  <a:pt x="711" y="457"/>
                </a:lnTo>
                <a:lnTo>
                  <a:pt x="711" y="457"/>
                </a:lnTo>
                <a:close/>
              </a:path>
              <a:path w="1955" h="717">
                <a:moveTo>
                  <a:pt x="665" y="447"/>
                </a:moveTo>
                <a:lnTo>
                  <a:pt x="658" y="447"/>
                </a:lnTo>
                <a:lnTo>
                  <a:pt x="658" y="450"/>
                </a:lnTo>
                <a:lnTo>
                  <a:pt x="658" y="459"/>
                </a:lnTo>
                <a:lnTo>
                  <a:pt x="656" y="461"/>
                </a:lnTo>
                <a:lnTo>
                  <a:pt x="656" y="464"/>
                </a:lnTo>
                <a:lnTo>
                  <a:pt x="661" y="464"/>
                </a:lnTo>
                <a:lnTo>
                  <a:pt x="661" y="505"/>
                </a:lnTo>
                <a:lnTo>
                  <a:pt x="661" y="507"/>
                </a:lnTo>
                <a:lnTo>
                  <a:pt x="661" y="521"/>
                </a:lnTo>
                <a:lnTo>
                  <a:pt x="665" y="517"/>
                </a:lnTo>
                <a:lnTo>
                  <a:pt x="665" y="447"/>
                </a:lnTo>
                <a:lnTo>
                  <a:pt x="665" y="447"/>
                </a:lnTo>
                <a:close/>
              </a:path>
              <a:path w="1955" h="717">
                <a:moveTo>
                  <a:pt x="711" y="447"/>
                </a:moveTo>
                <a:lnTo>
                  <a:pt x="709" y="447"/>
                </a:lnTo>
                <a:lnTo>
                  <a:pt x="709" y="454"/>
                </a:lnTo>
                <a:lnTo>
                  <a:pt x="713" y="452"/>
                </a:lnTo>
                <a:lnTo>
                  <a:pt x="713" y="450"/>
                </a:lnTo>
                <a:lnTo>
                  <a:pt x="711" y="447"/>
                </a:lnTo>
                <a:lnTo>
                  <a:pt x="711" y="447"/>
                </a:lnTo>
                <a:close/>
              </a:path>
              <a:path w="1955" h="717">
                <a:moveTo>
                  <a:pt x="673" y="440"/>
                </a:moveTo>
                <a:lnTo>
                  <a:pt x="670" y="445"/>
                </a:lnTo>
                <a:lnTo>
                  <a:pt x="644" y="445"/>
                </a:lnTo>
                <a:lnTo>
                  <a:pt x="649" y="450"/>
                </a:lnTo>
                <a:lnTo>
                  <a:pt x="651" y="447"/>
                </a:lnTo>
                <a:lnTo>
                  <a:pt x="677" y="447"/>
                </a:lnTo>
                <a:lnTo>
                  <a:pt x="673" y="440"/>
                </a:lnTo>
                <a:lnTo>
                  <a:pt x="673" y="440"/>
                </a:lnTo>
                <a:close/>
              </a:path>
              <a:path w="1955" h="717">
                <a:moveTo>
                  <a:pt x="651" y="421"/>
                </a:moveTo>
                <a:lnTo>
                  <a:pt x="649" y="421"/>
                </a:lnTo>
                <a:lnTo>
                  <a:pt x="646" y="423"/>
                </a:lnTo>
                <a:lnTo>
                  <a:pt x="658" y="423"/>
                </a:lnTo>
                <a:lnTo>
                  <a:pt x="658" y="421"/>
                </a:lnTo>
                <a:lnTo>
                  <a:pt x="661" y="421"/>
                </a:lnTo>
                <a:lnTo>
                  <a:pt x="651" y="421"/>
                </a:lnTo>
                <a:lnTo>
                  <a:pt x="651" y="421"/>
                </a:lnTo>
                <a:close/>
              </a:path>
              <a:path w="1955" h="717">
                <a:moveTo>
                  <a:pt x="716" y="418"/>
                </a:moveTo>
                <a:lnTo>
                  <a:pt x="709" y="421"/>
                </a:lnTo>
                <a:lnTo>
                  <a:pt x="709" y="445"/>
                </a:lnTo>
                <a:lnTo>
                  <a:pt x="685" y="445"/>
                </a:lnTo>
                <a:lnTo>
                  <a:pt x="711" y="445"/>
                </a:lnTo>
                <a:lnTo>
                  <a:pt x="711" y="442"/>
                </a:lnTo>
                <a:lnTo>
                  <a:pt x="711" y="423"/>
                </a:lnTo>
                <a:lnTo>
                  <a:pt x="716" y="418"/>
                </a:lnTo>
                <a:lnTo>
                  <a:pt x="716" y="418"/>
                </a:lnTo>
                <a:close/>
              </a:path>
              <a:path w="1955" h="717">
                <a:moveTo>
                  <a:pt x="680" y="413"/>
                </a:moveTo>
                <a:lnTo>
                  <a:pt x="680" y="418"/>
                </a:lnTo>
                <a:lnTo>
                  <a:pt x="685" y="416"/>
                </a:lnTo>
                <a:lnTo>
                  <a:pt x="680" y="413"/>
                </a:lnTo>
                <a:lnTo>
                  <a:pt x="680" y="413"/>
                </a:lnTo>
                <a:close/>
              </a:path>
              <a:path w="1955" h="717">
                <a:moveTo>
                  <a:pt x="711" y="413"/>
                </a:moveTo>
                <a:lnTo>
                  <a:pt x="709" y="416"/>
                </a:lnTo>
                <a:lnTo>
                  <a:pt x="685" y="416"/>
                </a:lnTo>
                <a:lnTo>
                  <a:pt x="680" y="418"/>
                </a:lnTo>
                <a:lnTo>
                  <a:pt x="680" y="457"/>
                </a:lnTo>
                <a:lnTo>
                  <a:pt x="685" y="452"/>
                </a:lnTo>
                <a:lnTo>
                  <a:pt x="685" y="447"/>
                </a:lnTo>
                <a:lnTo>
                  <a:pt x="709" y="447"/>
                </a:lnTo>
                <a:lnTo>
                  <a:pt x="711" y="447"/>
                </a:lnTo>
                <a:lnTo>
                  <a:pt x="711" y="445"/>
                </a:lnTo>
                <a:lnTo>
                  <a:pt x="685" y="445"/>
                </a:lnTo>
                <a:lnTo>
                  <a:pt x="685" y="421"/>
                </a:lnTo>
                <a:lnTo>
                  <a:pt x="709" y="421"/>
                </a:lnTo>
                <a:lnTo>
                  <a:pt x="716" y="418"/>
                </a:lnTo>
                <a:lnTo>
                  <a:pt x="711" y="413"/>
                </a:lnTo>
                <a:lnTo>
                  <a:pt x="711" y="413"/>
                </a:lnTo>
                <a:close/>
              </a:path>
              <a:path w="1955" h="717">
                <a:moveTo>
                  <a:pt x="673" y="409"/>
                </a:moveTo>
                <a:lnTo>
                  <a:pt x="670" y="411"/>
                </a:lnTo>
                <a:lnTo>
                  <a:pt x="668" y="413"/>
                </a:lnTo>
                <a:lnTo>
                  <a:pt x="665" y="413"/>
                </a:lnTo>
                <a:lnTo>
                  <a:pt x="663" y="416"/>
                </a:lnTo>
                <a:lnTo>
                  <a:pt x="661" y="416"/>
                </a:lnTo>
                <a:lnTo>
                  <a:pt x="658" y="418"/>
                </a:lnTo>
                <a:lnTo>
                  <a:pt x="656" y="418"/>
                </a:lnTo>
                <a:lnTo>
                  <a:pt x="653" y="421"/>
                </a:lnTo>
                <a:lnTo>
                  <a:pt x="651" y="421"/>
                </a:lnTo>
                <a:lnTo>
                  <a:pt x="661" y="421"/>
                </a:lnTo>
                <a:lnTo>
                  <a:pt x="661" y="445"/>
                </a:lnTo>
                <a:lnTo>
                  <a:pt x="665" y="445"/>
                </a:lnTo>
                <a:lnTo>
                  <a:pt x="665" y="421"/>
                </a:lnTo>
                <a:lnTo>
                  <a:pt x="668" y="421"/>
                </a:lnTo>
                <a:lnTo>
                  <a:pt x="668" y="418"/>
                </a:lnTo>
                <a:lnTo>
                  <a:pt x="670" y="418"/>
                </a:lnTo>
                <a:lnTo>
                  <a:pt x="673" y="418"/>
                </a:lnTo>
                <a:lnTo>
                  <a:pt x="673" y="418"/>
                </a:lnTo>
                <a:lnTo>
                  <a:pt x="675" y="418"/>
                </a:lnTo>
                <a:lnTo>
                  <a:pt x="673" y="409"/>
                </a:lnTo>
                <a:lnTo>
                  <a:pt x="673" y="409"/>
                </a:lnTo>
                <a:close/>
              </a:path>
              <a:path w="1955" h="717">
                <a:moveTo>
                  <a:pt x="735" y="416"/>
                </a:moveTo>
                <a:lnTo>
                  <a:pt x="735" y="418"/>
                </a:lnTo>
                <a:lnTo>
                  <a:pt x="737" y="421"/>
                </a:lnTo>
                <a:lnTo>
                  <a:pt x="737" y="423"/>
                </a:lnTo>
                <a:lnTo>
                  <a:pt x="740" y="423"/>
                </a:lnTo>
                <a:lnTo>
                  <a:pt x="740" y="426"/>
                </a:lnTo>
                <a:lnTo>
                  <a:pt x="742" y="428"/>
                </a:lnTo>
                <a:lnTo>
                  <a:pt x="742" y="430"/>
                </a:lnTo>
                <a:lnTo>
                  <a:pt x="745" y="433"/>
                </a:lnTo>
                <a:lnTo>
                  <a:pt x="747" y="435"/>
                </a:lnTo>
                <a:lnTo>
                  <a:pt x="747" y="440"/>
                </a:lnTo>
                <a:lnTo>
                  <a:pt x="750" y="442"/>
                </a:lnTo>
                <a:lnTo>
                  <a:pt x="750" y="450"/>
                </a:lnTo>
                <a:lnTo>
                  <a:pt x="752" y="452"/>
                </a:lnTo>
                <a:lnTo>
                  <a:pt x="752" y="461"/>
                </a:lnTo>
                <a:lnTo>
                  <a:pt x="752" y="464"/>
                </a:lnTo>
                <a:lnTo>
                  <a:pt x="752" y="478"/>
                </a:lnTo>
                <a:lnTo>
                  <a:pt x="750" y="481"/>
                </a:lnTo>
                <a:lnTo>
                  <a:pt x="750" y="488"/>
                </a:lnTo>
                <a:lnTo>
                  <a:pt x="747" y="490"/>
                </a:lnTo>
                <a:lnTo>
                  <a:pt x="745" y="493"/>
                </a:lnTo>
                <a:lnTo>
                  <a:pt x="745" y="498"/>
                </a:lnTo>
                <a:lnTo>
                  <a:pt x="742" y="500"/>
                </a:lnTo>
                <a:lnTo>
                  <a:pt x="742" y="502"/>
                </a:lnTo>
                <a:lnTo>
                  <a:pt x="740" y="502"/>
                </a:lnTo>
                <a:lnTo>
                  <a:pt x="740" y="505"/>
                </a:lnTo>
                <a:lnTo>
                  <a:pt x="737" y="505"/>
                </a:lnTo>
                <a:lnTo>
                  <a:pt x="737" y="507"/>
                </a:lnTo>
                <a:lnTo>
                  <a:pt x="735" y="510"/>
                </a:lnTo>
                <a:lnTo>
                  <a:pt x="735" y="512"/>
                </a:lnTo>
                <a:lnTo>
                  <a:pt x="737" y="510"/>
                </a:lnTo>
                <a:lnTo>
                  <a:pt x="740" y="507"/>
                </a:lnTo>
                <a:lnTo>
                  <a:pt x="742" y="505"/>
                </a:lnTo>
                <a:lnTo>
                  <a:pt x="745" y="502"/>
                </a:lnTo>
                <a:lnTo>
                  <a:pt x="747" y="500"/>
                </a:lnTo>
                <a:lnTo>
                  <a:pt x="747" y="498"/>
                </a:lnTo>
                <a:lnTo>
                  <a:pt x="750" y="495"/>
                </a:lnTo>
                <a:lnTo>
                  <a:pt x="752" y="493"/>
                </a:lnTo>
                <a:lnTo>
                  <a:pt x="752" y="490"/>
                </a:lnTo>
                <a:lnTo>
                  <a:pt x="754" y="488"/>
                </a:lnTo>
                <a:lnTo>
                  <a:pt x="754" y="481"/>
                </a:lnTo>
                <a:lnTo>
                  <a:pt x="757" y="478"/>
                </a:lnTo>
                <a:lnTo>
                  <a:pt x="757" y="454"/>
                </a:lnTo>
                <a:lnTo>
                  <a:pt x="754" y="452"/>
                </a:lnTo>
                <a:lnTo>
                  <a:pt x="754" y="445"/>
                </a:lnTo>
                <a:lnTo>
                  <a:pt x="752" y="442"/>
                </a:lnTo>
                <a:lnTo>
                  <a:pt x="752" y="438"/>
                </a:lnTo>
                <a:lnTo>
                  <a:pt x="750" y="435"/>
                </a:lnTo>
                <a:lnTo>
                  <a:pt x="750" y="433"/>
                </a:lnTo>
                <a:lnTo>
                  <a:pt x="747" y="430"/>
                </a:lnTo>
                <a:lnTo>
                  <a:pt x="745" y="428"/>
                </a:lnTo>
                <a:lnTo>
                  <a:pt x="745" y="426"/>
                </a:lnTo>
                <a:lnTo>
                  <a:pt x="742" y="426"/>
                </a:lnTo>
                <a:lnTo>
                  <a:pt x="742" y="421"/>
                </a:lnTo>
                <a:lnTo>
                  <a:pt x="740" y="421"/>
                </a:lnTo>
                <a:lnTo>
                  <a:pt x="737" y="418"/>
                </a:lnTo>
                <a:lnTo>
                  <a:pt x="737" y="416"/>
                </a:lnTo>
                <a:lnTo>
                  <a:pt x="735" y="416"/>
                </a:lnTo>
                <a:lnTo>
                  <a:pt x="735" y="416"/>
                </a:lnTo>
                <a:close/>
              </a:path>
              <a:path w="1955" h="717">
                <a:moveTo>
                  <a:pt x="872" y="476"/>
                </a:moveTo>
                <a:lnTo>
                  <a:pt x="870" y="476"/>
                </a:lnTo>
                <a:lnTo>
                  <a:pt x="870" y="481"/>
                </a:lnTo>
                <a:lnTo>
                  <a:pt x="870" y="500"/>
                </a:lnTo>
                <a:lnTo>
                  <a:pt x="867" y="502"/>
                </a:lnTo>
                <a:lnTo>
                  <a:pt x="867" y="505"/>
                </a:lnTo>
                <a:lnTo>
                  <a:pt x="865" y="505"/>
                </a:lnTo>
                <a:lnTo>
                  <a:pt x="826" y="505"/>
                </a:lnTo>
                <a:lnTo>
                  <a:pt x="874" y="507"/>
                </a:lnTo>
                <a:lnTo>
                  <a:pt x="877" y="505"/>
                </a:lnTo>
                <a:lnTo>
                  <a:pt x="877" y="502"/>
                </a:lnTo>
                <a:lnTo>
                  <a:pt x="874" y="502"/>
                </a:lnTo>
                <a:lnTo>
                  <a:pt x="874" y="500"/>
                </a:lnTo>
                <a:lnTo>
                  <a:pt x="872" y="498"/>
                </a:lnTo>
                <a:lnTo>
                  <a:pt x="872" y="495"/>
                </a:lnTo>
                <a:lnTo>
                  <a:pt x="872" y="493"/>
                </a:lnTo>
                <a:lnTo>
                  <a:pt x="872" y="476"/>
                </a:lnTo>
                <a:lnTo>
                  <a:pt x="872" y="476"/>
                </a:lnTo>
                <a:close/>
              </a:path>
              <a:path w="1955" h="717">
                <a:moveTo>
                  <a:pt x="814" y="423"/>
                </a:moveTo>
                <a:lnTo>
                  <a:pt x="817" y="428"/>
                </a:lnTo>
                <a:lnTo>
                  <a:pt x="819" y="426"/>
                </a:lnTo>
                <a:lnTo>
                  <a:pt x="850" y="426"/>
                </a:lnTo>
                <a:lnTo>
                  <a:pt x="814" y="423"/>
                </a:lnTo>
                <a:lnTo>
                  <a:pt x="814" y="423"/>
                </a:lnTo>
                <a:close/>
              </a:path>
              <a:path w="1955" h="717">
                <a:moveTo>
                  <a:pt x="853" y="418"/>
                </a:moveTo>
                <a:lnTo>
                  <a:pt x="850" y="423"/>
                </a:lnTo>
                <a:lnTo>
                  <a:pt x="814" y="423"/>
                </a:lnTo>
                <a:lnTo>
                  <a:pt x="850" y="426"/>
                </a:lnTo>
                <a:lnTo>
                  <a:pt x="848" y="428"/>
                </a:lnTo>
                <a:lnTo>
                  <a:pt x="845" y="433"/>
                </a:lnTo>
                <a:lnTo>
                  <a:pt x="845" y="435"/>
                </a:lnTo>
                <a:lnTo>
                  <a:pt x="843" y="438"/>
                </a:lnTo>
                <a:lnTo>
                  <a:pt x="841" y="440"/>
                </a:lnTo>
                <a:lnTo>
                  <a:pt x="841" y="442"/>
                </a:lnTo>
                <a:lnTo>
                  <a:pt x="838" y="445"/>
                </a:lnTo>
                <a:lnTo>
                  <a:pt x="836" y="447"/>
                </a:lnTo>
                <a:lnTo>
                  <a:pt x="836" y="450"/>
                </a:lnTo>
                <a:lnTo>
                  <a:pt x="833" y="452"/>
                </a:lnTo>
                <a:lnTo>
                  <a:pt x="833" y="454"/>
                </a:lnTo>
                <a:lnTo>
                  <a:pt x="831" y="457"/>
                </a:lnTo>
                <a:lnTo>
                  <a:pt x="831" y="459"/>
                </a:lnTo>
                <a:lnTo>
                  <a:pt x="829" y="461"/>
                </a:lnTo>
                <a:lnTo>
                  <a:pt x="829" y="464"/>
                </a:lnTo>
                <a:lnTo>
                  <a:pt x="826" y="464"/>
                </a:lnTo>
                <a:lnTo>
                  <a:pt x="826" y="466"/>
                </a:lnTo>
                <a:lnTo>
                  <a:pt x="824" y="469"/>
                </a:lnTo>
                <a:lnTo>
                  <a:pt x="824" y="471"/>
                </a:lnTo>
                <a:lnTo>
                  <a:pt x="821" y="473"/>
                </a:lnTo>
                <a:lnTo>
                  <a:pt x="821" y="473"/>
                </a:lnTo>
                <a:lnTo>
                  <a:pt x="821" y="478"/>
                </a:lnTo>
                <a:lnTo>
                  <a:pt x="819" y="478"/>
                </a:lnTo>
                <a:lnTo>
                  <a:pt x="819" y="483"/>
                </a:lnTo>
                <a:lnTo>
                  <a:pt x="817" y="483"/>
                </a:lnTo>
                <a:lnTo>
                  <a:pt x="817" y="488"/>
                </a:lnTo>
                <a:lnTo>
                  <a:pt x="814" y="493"/>
                </a:lnTo>
                <a:lnTo>
                  <a:pt x="814" y="505"/>
                </a:lnTo>
                <a:lnTo>
                  <a:pt x="817" y="507"/>
                </a:lnTo>
                <a:lnTo>
                  <a:pt x="817" y="510"/>
                </a:lnTo>
                <a:lnTo>
                  <a:pt x="819" y="510"/>
                </a:lnTo>
                <a:lnTo>
                  <a:pt x="819" y="512"/>
                </a:lnTo>
                <a:lnTo>
                  <a:pt x="821" y="512"/>
                </a:lnTo>
                <a:lnTo>
                  <a:pt x="870" y="512"/>
                </a:lnTo>
                <a:lnTo>
                  <a:pt x="870" y="510"/>
                </a:lnTo>
                <a:lnTo>
                  <a:pt x="874" y="510"/>
                </a:lnTo>
                <a:lnTo>
                  <a:pt x="874" y="507"/>
                </a:lnTo>
                <a:lnTo>
                  <a:pt x="826" y="505"/>
                </a:lnTo>
                <a:lnTo>
                  <a:pt x="821" y="505"/>
                </a:lnTo>
                <a:lnTo>
                  <a:pt x="819" y="502"/>
                </a:lnTo>
                <a:lnTo>
                  <a:pt x="819" y="493"/>
                </a:lnTo>
                <a:lnTo>
                  <a:pt x="821" y="490"/>
                </a:lnTo>
                <a:lnTo>
                  <a:pt x="821" y="486"/>
                </a:lnTo>
                <a:lnTo>
                  <a:pt x="824" y="483"/>
                </a:lnTo>
                <a:lnTo>
                  <a:pt x="824" y="481"/>
                </a:lnTo>
                <a:lnTo>
                  <a:pt x="826" y="478"/>
                </a:lnTo>
                <a:lnTo>
                  <a:pt x="826" y="476"/>
                </a:lnTo>
                <a:lnTo>
                  <a:pt x="829" y="473"/>
                </a:lnTo>
                <a:lnTo>
                  <a:pt x="829" y="471"/>
                </a:lnTo>
                <a:lnTo>
                  <a:pt x="831" y="471"/>
                </a:lnTo>
                <a:lnTo>
                  <a:pt x="831" y="466"/>
                </a:lnTo>
                <a:lnTo>
                  <a:pt x="833" y="464"/>
                </a:lnTo>
                <a:lnTo>
                  <a:pt x="833" y="461"/>
                </a:lnTo>
                <a:lnTo>
                  <a:pt x="836" y="459"/>
                </a:lnTo>
                <a:lnTo>
                  <a:pt x="838" y="457"/>
                </a:lnTo>
                <a:lnTo>
                  <a:pt x="838" y="454"/>
                </a:lnTo>
                <a:lnTo>
                  <a:pt x="841" y="452"/>
                </a:lnTo>
                <a:lnTo>
                  <a:pt x="841" y="450"/>
                </a:lnTo>
                <a:lnTo>
                  <a:pt x="843" y="447"/>
                </a:lnTo>
                <a:lnTo>
                  <a:pt x="845" y="445"/>
                </a:lnTo>
                <a:lnTo>
                  <a:pt x="845" y="442"/>
                </a:lnTo>
                <a:lnTo>
                  <a:pt x="848" y="440"/>
                </a:lnTo>
                <a:lnTo>
                  <a:pt x="850" y="438"/>
                </a:lnTo>
                <a:lnTo>
                  <a:pt x="850" y="435"/>
                </a:lnTo>
                <a:lnTo>
                  <a:pt x="853" y="433"/>
                </a:lnTo>
                <a:lnTo>
                  <a:pt x="855" y="430"/>
                </a:lnTo>
                <a:lnTo>
                  <a:pt x="857" y="428"/>
                </a:lnTo>
                <a:lnTo>
                  <a:pt x="860" y="428"/>
                </a:lnTo>
                <a:lnTo>
                  <a:pt x="853" y="418"/>
                </a:lnTo>
                <a:lnTo>
                  <a:pt x="853" y="418"/>
                </a:lnTo>
                <a:close/>
              </a:path>
              <a:path w="1955" h="717">
                <a:moveTo>
                  <a:pt x="934" y="498"/>
                </a:moveTo>
                <a:lnTo>
                  <a:pt x="932" y="500"/>
                </a:lnTo>
                <a:lnTo>
                  <a:pt x="932" y="502"/>
                </a:lnTo>
                <a:lnTo>
                  <a:pt x="930" y="505"/>
                </a:lnTo>
                <a:lnTo>
                  <a:pt x="927" y="507"/>
                </a:lnTo>
                <a:lnTo>
                  <a:pt x="925" y="510"/>
                </a:lnTo>
                <a:lnTo>
                  <a:pt x="922" y="512"/>
                </a:lnTo>
                <a:lnTo>
                  <a:pt x="920" y="514"/>
                </a:lnTo>
                <a:lnTo>
                  <a:pt x="917" y="514"/>
                </a:lnTo>
                <a:lnTo>
                  <a:pt x="917" y="517"/>
                </a:lnTo>
                <a:lnTo>
                  <a:pt x="915" y="517"/>
                </a:lnTo>
                <a:lnTo>
                  <a:pt x="915" y="519"/>
                </a:lnTo>
                <a:lnTo>
                  <a:pt x="917" y="519"/>
                </a:lnTo>
                <a:lnTo>
                  <a:pt x="920" y="517"/>
                </a:lnTo>
                <a:lnTo>
                  <a:pt x="922" y="517"/>
                </a:lnTo>
                <a:lnTo>
                  <a:pt x="922" y="514"/>
                </a:lnTo>
                <a:lnTo>
                  <a:pt x="927" y="514"/>
                </a:lnTo>
                <a:lnTo>
                  <a:pt x="927" y="512"/>
                </a:lnTo>
                <a:lnTo>
                  <a:pt x="930" y="512"/>
                </a:lnTo>
                <a:lnTo>
                  <a:pt x="930" y="510"/>
                </a:lnTo>
                <a:lnTo>
                  <a:pt x="932" y="507"/>
                </a:lnTo>
                <a:lnTo>
                  <a:pt x="934" y="505"/>
                </a:lnTo>
                <a:lnTo>
                  <a:pt x="937" y="502"/>
                </a:lnTo>
                <a:lnTo>
                  <a:pt x="937" y="500"/>
                </a:lnTo>
                <a:lnTo>
                  <a:pt x="939" y="500"/>
                </a:lnTo>
                <a:lnTo>
                  <a:pt x="934" y="498"/>
                </a:lnTo>
                <a:lnTo>
                  <a:pt x="934" y="498"/>
                </a:lnTo>
                <a:close/>
              </a:path>
              <a:path w="1955" h="717">
                <a:moveTo>
                  <a:pt x="915" y="493"/>
                </a:moveTo>
                <a:lnTo>
                  <a:pt x="913" y="493"/>
                </a:lnTo>
                <a:lnTo>
                  <a:pt x="910" y="495"/>
                </a:lnTo>
                <a:lnTo>
                  <a:pt x="908" y="495"/>
                </a:lnTo>
                <a:lnTo>
                  <a:pt x="905" y="498"/>
                </a:lnTo>
                <a:lnTo>
                  <a:pt x="901" y="498"/>
                </a:lnTo>
                <a:lnTo>
                  <a:pt x="901" y="500"/>
                </a:lnTo>
                <a:lnTo>
                  <a:pt x="896" y="500"/>
                </a:lnTo>
                <a:lnTo>
                  <a:pt x="896" y="502"/>
                </a:lnTo>
                <a:lnTo>
                  <a:pt x="889" y="502"/>
                </a:lnTo>
                <a:lnTo>
                  <a:pt x="889" y="505"/>
                </a:lnTo>
                <a:lnTo>
                  <a:pt x="886" y="505"/>
                </a:lnTo>
                <a:lnTo>
                  <a:pt x="891" y="514"/>
                </a:lnTo>
                <a:lnTo>
                  <a:pt x="891" y="512"/>
                </a:lnTo>
                <a:lnTo>
                  <a:pt x="893" y="510"/>
                </a:lnTo>
                <a:lnTo>
                  <a:pt x="896" y="507"/>
                </a:lnTo>
                <a:lnTo>
                  <a:pt x="898" y="507"/>
                </a:lnTo>
                <a:lnTo>
                  <a:pt x="898" y="505"/>
                </a:lnTo>
                <a:lnTo>
                  <a:pt x="901" y="505"/>
                </a:lnTo>
                <a:lnTo>
                  <a:pt x="901" y="502"/>
                </a:lnTo>
                <a:lnTo>
                  <a:pt x="903" y="502"/>
                </a:lnTo>
                <a:lnTo>
                  <a:pt x="905" y="500"/>
                </a:lnTo>
                <a:lnTo>
                  <a:pt x="908" y="500"/>
                </a:lnTo>
                <a:lnTo>
                  <a:pt x="908" y="498"/>
                </a:lnTo>
                <a:lnTo>
                  <a:pt x="910" y="498"/>
                </a:lnTo>
                <a:lnTo>
                  <a:pt x="913" y="495"/>
                </a:lnTo>
                <a:lnTo>
                  <a:pt x="915" y="495"/>
                </a:lnTo>
                <a:lnTo>
                  <a:pt x="915" y="493"/>
                </a:lnTo>
                <a:lnTo>
                  <a:pt x="915" y="493"/>
                </a:lnTo>
                <a:close/>
              </a:path>
              <a:path w="1955" h="717">
                <a:moveTo>
                  <a:pt x="915" y="473"/>
                </a:moveTo>
                <a:lnTo>
                  <a:pt x="893" y="481"/>
                </a:lnTo>
                <a:lnTo>
                  <a:pt x="889" y="481"/>
                </a:lnTo>
                <a:lnTo>
                  <a:pt x="891" y="490"/>
                </a:lnTo>
                <a:lnTo>
                  <a:pt x="893" y="488"/>
                </a:lnTo>
                <a:lnTo>
                  <a:pt x="896" y="486"/>
                </a:lnTo>
                <a:lnTo>
                  <a:pt x="898" y="486"/>
                </a:lnTo>
                <a:lnTo>
                  <a:pt x="898" y="483"/>
                </a:lnTo>
                <a:lnTo>
                  <a:pt x="903" y="483"/>
                </a:lnTo>
                <a:lnTo>
                  <a:pt x="903" y="481"/>
                </a:lnTo>
                <a:lnTo>
                  <a:pt x="908" y="481"/>
                </a:lnTo>
                <a:lnTo>
                  <a:pt x="910" y="478"/>
                </a:lnTo>
                <a:lnTo>
                  <a:pt x="913" y="478"/>
                </a:lnTo>
                <a:lnTo>
                  <a:pt x="915" y="476"/>
                </a:lnTo>
                <a:lnTo>
                  <a:pt x="915" y="473"/>
                </a:lnTo>
                <a:lnTo>
                  <a:pt x="915" y="473"/>
                </a:lnTo>
                <a:close/>
              </a:path>
              <a:path w="1955" h="717">
                <a:moveTo>
                  <a:pt x="922" y="454"/>
                </a:moveTo>
                <a:lnTo>
                  <a:pt x="922" y="476"/>
                </a:lnTo>
                <a:lnTo>
                  <a:pt x="920" y="478"/>
                </a:lnTo>
                <a:lnTo>
                  <a:pt x="920" y="488"/>
                </a:lnTo>
                <a:lnTo>
                  <a:pt x="917" y="488"/>
                </a:lnTo>
                <a:lnTo>
                  <a:pt x="917" y="495"/>
                </a:lnTo>
                <a:lnTo>
                  <a:pt x="915" y="495"/>
                </a:lnTo>
                <a:lnTo>
                  <a:pt x="915" y="500"/>
                </a:lnTo>
                <a:lnTo>
                  <a:pt x="913" y="502"/>
                </a:lnTo>
                <a:lnTo>
                  <a:pt x="913" y="505"/>
                </a:lnTo>
                <a:lnTo>
                  <a:pt x="910" y="507"/>
                </a:lnTo>
                <a:lnTo>
                  <a:pt x="910" y="510"/>
                </a:lnTo>
                <a:lnTo>
                  <a:pt x="908" y="510"/>
                </a:lnTo>
                <a:lnTo>
                  <a:pt x="908" y="512"/>
                </a:lnTo>
                <a:lnTo>
                  <a:pt x="905" y="514"/>
                </a:lnTo>
                <a:lnTo>
                  <a:pt x="903" y="517"/>
                </a:lnTo>
                <a:lnTo>
                  <a:pt x="903" y="519"/>
                </a:lnTo>
                <a:lnTo>
                  <a:pt x="905" y="517"/>
                </a:lnTo>
                <a:lnTo>
                  <a:pt x="908" y="514"/>
                </a:lnTo>
                <a:lnTo>
                  <a:pt x="910" y="512"/>
                </a:lnTo>
                <a:lnTo>
                  <a:pt x="913" y="510"/>
                </a:lnTo>
                <a:lnTo>
                  <a:pt x="913" y="507"/>
                </a:lnTo>
                <a:lnTo>
                  <a:pt x="915" y="507"/>
                </a:lnTo>
                <a:lnTo>
                  <a:pt x="915" y="505"/>
                </a:lnTo>
                <a:lnTo>
                  <a:pt x="917" y="502"/>
                </a:lnTo>
                <a:lnTo>
                  <a:pt x="917" y="500"/>
                </a:lnTo>
                <a:lnTo>
                  <a:pt x="920" y="498"/>
                </a:lnTo>
                <a:lnTo>
                  <a:pt x="920" y="495"/>
                </a:lnTo>
                <a:lnTo>
                  <a:pt x="922" y="493"/>
                </a:lnTo>
                <a:lnTo>
                  <a:pt x="922" y="488"/>
                </a:lnTo>
                <a:lnTo>
                  <a:pt x="925" y="486"/>
                </a:lnTo>
                <a:lnTo>
                  <a:pt x="925" y="473"/>
                </a:lnTo>
                <a:lnTo>
                  <a:pt x="927" y="471"/>
                </a:lnTo>
                <a:lnTo>
                  <a:pt x="927" y="457"/>
                </a:lnTo>
                <a:lnTo>
                  <a:pt x="922" y="454"/>
                </a:lnTo>
                <a:lnTo>
                  <a:pt x="922" y="454"/>
                </a:lnTo>
                <a:close/>
              </a:path>
              <a:path w="1955" h="717">
                <a:moveTo>
                  <a:pt x="956" y="454"/>
                </a:moveTo>
                <a:lnTo>
                  <a:pt x="949" y="454"/>
                </a:lnTo>
                <a:lnTo>
                  <a:pt x="946" y="459"/>
                </a:lnTo>
                <a:lnTo>
                  <a:pt x="946" y="469"/>
                </a:lnTo>
                <a:lnTo>
                  <a:pt x="944" y="471"/>
                </a:lnTo>
                <a:lnTo>
                  <a:pt x="944" y="478"/>
                </a:lnTo>
                <a:lnTo>
                  <a:pt x="941" y="481"/>
                </a:lnTo>
                <a:lnTo>
                  <a:pt x="941" y="483"/>
                </a:lnTo>
                <a:lnTo>
                  <a:pt x="939" y="486"/>
                </a:lnTo>
                <a:lnTo>
                  <a:pt x="939" y="490"/>
                </a:lnTo>
                <a:lnTo>
                  <a:pt x="944" y="490"/>
                </a:lnTo>
                <a:lnTo>
                  <a:pt x="944" y="486"/>
                </a:lnTo>
                <a:lnTo>
                  <a:pt x="946" y="483"/>
                </a:lnTo>
                <a:lnTo>
                  <a:pt x="946" y="478"/>
                </a:lnTo>
                <a:lnTo>
                  <a:pt x="949" y="476"/>
                </a:lnTo>
                <a:lnTo>
                  <a:pt x="949" y="473"/>
                </a:lnTo>
                <a:lnTo>
                  <a:pt x="949" y="471"/>
                </a:lnTo>
                <a:lnTo>
                  <a:pt x="949" y="469"/>
                </a:lnTo>
                <a:lnTo>
                  <a:pt x="951" y="466"/>
                </a:lnTo>
                <a:lnTo>
                  <a:pt x="951" y="457"/>
                </a:lnTo>
                <a:lnTo>
                  <a:pt x="956" y="454"/>
                </a:lnTo>
                <a:lnTo>
                  <a:pt x="956" y="454"/>
                </a:lnTo>
                <a:close/>
              </a:path>
              <a:path w="1955" h="717">
                <a:moveTo>
                  <a:pt x="910" y="450"/>
                </a:moveTo>
                <a:lnTo>
                  <a:pt x="905" y="452"/>
                </a:lnTo>
                <a:lnTo>
                  <a:pt x="903" y="454"/>
                </a:lnTo>
                <a:lnTo>
                  <a:pt x="903" y="457"/>
                </a:lnTo>
                <a:lnTo>
                  <a:pt x="901" y="459"/>
                </a:lnTo>
                <a:lnTo>
                  <a:pt x="901" y="464"/>
                </a:lnTo>
                <a:lnTo>
                  <a:pt x="898" y="466"/>
                </a:lnTo>
                <a:lnTo>
                  <a:pt x="898" y="469"/>
                </a:lnTo>
                <a:lnTo>
                  <a:pt x="896" y="469"/>
                </a:lnTo>
                <a:lnTo>
                  <a:pt x="896" y="471"/>
                </a:lnTo>
                <a:lnTo>
                  <a:pt x="893" y="473"/>
                </a:lnTo>
                <a:lnTo>
                  <a:pt x="893" y="476"/>
                </a:lnTo>
                <a:lnTo>
                  <a:pt x="891" y="478"/>
                </a:lnTo>
                <a:lnTo>
                  <a:pt x="889" y="481"/>
                </a:lnTo>
                <a:lnTo>
                  <a:pt x="893" y="481"/>
                </a:lnTo>
                <a:lnTo>
                  <a:pt x="896" y="478"/>
                </a:lnTo>
                <a:lnTo>
                  <a:pt x="898" y="476"/>
                </a:lnTo>
                <a:lnTo>
                  <a:pt x="898" y="473"/>
                </a:lnTo>
                <a:lnTo>
                  <a:pt x="901" y="471"/>
                </a:lnTo>
                <a:lnTo>
                  <a:pt x="901" y="469"/>
                </a:lnTo>
                <a:lnTo>
                  <a:pt x="901" y="466"/>
                </a:lnTo>
                <a:lnTo>
                  <a:pt x="903" y="466"/>
                </a:lnTo>
                <a:lnTo>
                  <a:pt x="903" y="464"/>
                </a:lnTo>
                <a:lnTo>
                  <a:pt x="905" y="461"/>
                </a:lnTo>
                <a:lnTo>
                  <a:pt x="905" y="459"/>
                </a:lnTo>
                <a:lnTo>
                  <a:pt x="908" y="457"/>
                </a:lnTo>
                <a:lnTo>
                  <a:pt x="908" y="454"/>
                </a:lnTo>
                <a:lnTo>
                  <a:pt x="910" y="452"/>
                </a:lnTo>
                <a:lnTo>
                  <a:pt x="910" y="450"/>
                </a:lnTo>
                <a:lnTo>
                  <a:pt x="910" y="450"/>
                </a:lnTo>
                <a:close/>
              </a:path>
              <a:path w="1955" h="717">
                <a:moveTo>
                  <a:pt x="951" y="447"/>
                </a:moveTo>
                <a:lnTo>
                  <a:pt x="949" y="452"/>
                </a:lnTo>
                <a:lnTo>
                  <a:pt x="939" y="452"/>
                </a:lnTo>
                <a:lnTo>
                  <a:pt x="956" y="454"/>
                </a:lnTo>
                <a:lnTo>
                  <a:pt x="951" y="447"/>
                </a:lnTo>
                <a:lnTo>
                  <a:pt x="951" y="447"/>
                </a:lnTo>
                <a:close/>
              </a:path>
              <a:path w="1955" h="717">
                <a:moveTo>
                  <a:pt x="913" y="433"/>
                </a:moveTo>
                <a:lnTo>
                  <a:pt x="910" y="435"/>
                </a:lnTo>
                <a:lnTo>
                  <a:pt x="910" y="442"/>
                </a:lnTo>
                <a:lnTo>
                  <a:pt x="908" y="445"/>
                </a:lnTo>
                <a:lnTo>
                  <a:pt x="908" y="447"/>
                </a:lnTo>
                <a:lnTo>
                  <a:pt x="905" y="450"/>
                </a:lnTo>
                <a:lnTo>
                  <a:pt x="891" y="450"/>
                </a:lnTo>
                <a:lnTo>
                  <a:pt x="910" y="450"/>
                </a:lnTo>
                <a:lnTo>
                  <a:pt x="913" y="447"/>
                </a:lnTo>
                <a:lnTo>
                  <a:pt x="913" y="445"/>
                </a:lnTo>
                <a:lnTo>
                  <a:pt x="915" y="442"/>
                </a:lnTo>
                <a:lnTo>
                  <a:pt x="915" y="440"/>
                </a:lnTo>
                <a:lnTo>
                  <a:pt x="917" y="440"/>
                </a:lnTo>
                <a:lnTo>
                  <a:pt x="913" y="433"/>
                </a:lnTo>
                <a:lnTo>
                  <a:pt x="913" y="433"/>
                </a:lnTo>
                <a:close/>
              </a:path>
              <a:path w="1955" h="717">
                <a:moveTo>
                  <a:pt x="925" y="423"/>
                </a:moveTo>
                <a:lnTo>
                  <a:pt x="925" y="450"/>
                </a:lnTo>
                <a:lnTo>
                  <a:pt x="922" y="452"/>
                </a:lnTo>
                <a:lnTo>
                  <a:pt x="922" y="454"/>
                </a:lnTo>
                <a:lnTo>
                  <a:pt x="927" y="457"/>
                </a:lnTo>
                <a:lnTo>
                  <a:pt x="927" y="464"/>
                </a:lnTo>
                <a:lnTo>
                  <a:pt x="930" y="466"/>
                </a:lnTo>
                <a:lnTo>
                  <a:pt x="930" y="476"/>
                </a:lnTo>
                <a:lnTo>
                  <a:pt x="932" y="478"/>
                </a:lnTo>
                <a:lnTo>
                  <a:pt x="932" y="483"/>
                </a:lnTo>
                <a:lnTo>
                  <a:pt x="932" y="486"/>
                </a:lnTo>
                <a:lnTo>
                  <a:pt x="934" y="486"/>
                </a:lnTo>
                <a:lnTo>
                  <a:pt x="934" y="488"/>
                </a:lnTo>
                <a:lnTo>
                  <a:pt x="934" y="490"/>
                </a:lnTo>
                <a:lnTo>
                  <a:pt x="937" y="493"/>
                </a:lnTo>
                <a:lnTo>
                  <a:pt x="937" y="495"/>
                </a:lnTo>
                <a:lnTo>
                  <a:pt x="934" y="498"/>
                </a:lnTo>
                <a:lnTo>
                  <a:pt x="939" y="500"/>
                </a:lnTo>
                <a:lnTo>
                  <a:pt x="941" y="502"/>
                </a:lnTo>
                <a:lnTo>
                  <a:pt x="941" y="505"/>
                </a:lnTo>
                <a:lnTo>
                  <a:pt x="944" y="507"/>
                </a:lnTo>
                <a:lnTo>
                  <a:pt x="944" y="510"/>
                </a:lnTo>
                <a:lnTo>
                  <a:pt x="946" y="510"/>
                </a:lnTo>
                <a:lnTo>
                  <a:pt x="946" y="512"/>
                </a:lnTo>
                <a:lnTo>
                  <a:pt x="949" y="512"/>
                </a:lnTo>
                <a:lnTo>
                  <a:pt x="949" y="514"/>
                </a:lnTo>
                <a:lnTo>
                  <a:pt x="951" y="517"/>
                </a:lnTo>
                <a:lnTo>
                  <a:pt x="953" y="514"/>
                </a:lnTo>
                <a:lnTo>
                  <a:pt x="956" y="512"/>
                </a:lnTo>
                <a:lnTo>
                  <a:pt x="958" y="512"/>
                </a:lnTo>
                <a:lnTo>
                  <a:pt x="958" y="510"/>
                </a:lnTo>
                <a:lnTo>
                  <a:pt x="953" y="510"/>
                </a:lnTo>
                <a:lnTo>
                  <a:pt x="953" y="507"/>
                </a:lnTo>
                <a:lnTo>
                  <a:pt x="951" y="507"/>
                </a:lnTo>
                <a:lnTo>
                  <a:pt x="951" y="505"/>
                </a:lnTo>
                <a:lnTo>
                  <a:pt x="949" y="505"/>
                </a:lnTo>
                <a:lnTo>
                  <a:pt x="949" y="502"/>
                </a:lnTo>
                <a:lnTo>
                  <a:pt x="946" y="502"/>
                </a:lnTo>
                <a:lnTo>
                  <a:pt x="944" y="500"/>
                </a:lnTo>
                <a:lnTo>
                  <a:pt x="944" y="498"/>
                </a:lnTo>
                <a:lnTo>
                  <a:pt x="941" y="495"/>
                </a:lnTo>
                <a:lnTo>
                  <a:pt x="941" y="493"/>
                </a:lnTo>
                <a:lnTo>
                  <a:pt x="944" y="493"/>
                </a:lnTo>
                <a:lnTo>
                  <a:pt x="944" y="490"/>
                </a:lnTo>
                <a:lnTo>
                  <a:pt x="939" y="490"/>
                </a:lnTo>
                <a:lnTo>
                  <a:pt x="939" y="488"/>
                </a:lnTo>
                <a:lnTo>
                  <a:pt x="937" y="486"/>
                </a:lnTo>
                <a:lnTo>
                  <a:pt x="937" y="483"/>
                </a:lnTo>
                <a:lnTo>
                  <a:pt x="934" y="481"/>
                </a:lnTo>
                <a:lnTo>
                  <a:pt x="934" y="476"/>
                </a:lnTo>
                <a:lnTo>
                  <a:pt x="932" y="473"/>
                </a:lnTo>
                <a:lnTo>
                  <a:pt x="932" y="466"/>
                </a:lnTo>
                <a:lnTo>
                  <a:pt x="930" y="464"/>
                </a:lnTo>
                <a:lnTo>
                  <a:pt x="930" y="454"/>
                </a:lnTo>
                <a:lnTo>
                  <a:pt x="927" y="452"/>
                </a:lnTo>
                <a:lnTo>
                  <a:pt x="927" y="430"/>
                </a:lnTo>
                <a:lnTo>
                  <a:pt x="930" y="428"/>
                </a:lnTo>
                <a:lnTo>
                  <a:pt x="930" y="423"/>
                </a:lnTo>
                <a:lnTo>
                  <a:pt x="944" y="423"/>
                </a:lnTo>
                <a:lnTo>
                  <a:pt x="925" y="423"/>
                </a:lnTo>
                <a:lnTo>
                  <a:pt x="925" y="423"/>
                </a:lnTo>
                <a:close/>
              </a:path>
              <a:path w="1955" h="717">
                <a:moveTo>
                  <a:pt x="951" y="423"/>
                </a:moveTo>
                <a:lnTo>
                  <a:pt x="925" y="423"/>
                </a:lnTo>
                <a:lnTo>
                  <a:pt x="944" y="423"/>
                </a:lnTo>
                <a:lnTo>
                  <a:pt x="944" y="428"/>
                </a:lnTo>
                <a:lnTo>
                  <a:pt x="941" y="430"/>
                </a:lnTo>
                <a:lnTo>
                  <a:pt x="941" y="438"/>
                </a:lnTo>
                <a:lnTo>
                  <a:pt x="939" y="440"/>
                </a:lnTo>
                <a:lnTo>
                  <a:pt x="939" y="445"/>
                </a:lnTo>
                <a:lnTo>
                  <a:pt x="937" y="447"/>
                </a:lnTo>
                <a:lnTo>
                  <a:pt x="937" y="450"/>
                </a:lnTo>
                <a:lnTo>
                  <a:pt x="934" y="450"/>
                </a:lnTo>
                <a:lnTo>
                  <a:pt x="934" y="452"/>
                </a:lnTo>
                <a:lnTo>
                  <a:pt x="937" y="459"/>
                </a:lnTo>
                <a:lnTo>
                  <a:pt x="939" y="454"/>
                </a:lnTo>
                <a:lnTo>
                  <a:pt x="956" y="454"/>
                </a:lnTo>
                <a:lnTo>
                  <a:pt x="939" y="452"/>
                </a:lnTo>
                <a:lnTo>
                  <a:pt x="941" y="452"/>
                </a:lnTo>
                <a:lnTo>
                  <a:pt x="941" y="450"/>
                </a:lnTo>
                <a:lnTo>
                  <a:pt x="941" y="447"/>
                </a:lnTo>
                <a:lnTo>
                  <a:pt x="941" y="447"/>
                </a:lnTo>
                <a:lnTo>
                  <a:pt x="941" y="445"/>
                </a:lnTo>
                <a:lnTo>
                  <a:pt x="944" y="442"/>
                </a:lnTo>
                <a:lnTo>
                  <a:pt x="944" y="438"/>
                </a:lnTo>
                <a:lnTo>
                  <a:pt x="946" y="435"/>
                </a:lnTo>
                <a:lnTo>
                  <a:pt x="946" y="428"/>
                </a:lnTo>
                <a:lnTo>
                  <a:pt x="949" y="426"/>
                </a:lnTo>
                <a:lnTo>
                  <a:pt x="951" y="423"/>
                </a:lnTo>
                <a:lnTo>
                  <a:pt x="951" y="423"/>
                </a:lnTo>
                <a:close/>
              </a:path>
              <a:path w="1955" h="717">
                <a:moveTo>
                  <a:pt x="946" y="416"/>
                </a:moveTo>
                <a:lnTo>
                  <a:pt x="944" y="421"/>
                </a:lnTo>
                <a:lnTo>
                  <a:pt x="915" y="421"/>
                </a:lnTo>
                <a:lnTo>
                  <a:pt x="917" y="426"/>
                </a:lnTo>
                <a:lnTo>
                  <a:pt x="917" y="423"/>
                </a:lnTo>
                <a:lnTo>
                  <a:pt x="920" y="423"/>
                </a:lnTo>
                <a:lnTo>
                  <a:pt x="951" y="423"/>
                </a:lnTo>
                <a:lnTo>
                  <a:pt x="946" y="416"/>
                </a:lnTo>
                <a:lnTo>
                  <a:pt x="946" y="416"/>
                </a:lnTo>
                <a:close/>
              </a:path>
              <a:path w="1955" h="717">
                <a:moveTo>
                  <a:pt x="903" y="409"/>
                </a:moveTo>
                <a:lnTo>
                  <a:pt x="903" y="411"/>
                </a:lnTo>
                <a:lnTo>
                  <a:pt x="901" y="413"/>
                </a:lnTo>
                <a:lnTo>
                  <a:pt x="901" y="423"/>
                </a:lnTo>
                <a:lnTo>
                  <a:pt x="898" y="426"/>
                </a:lnTo>
                <a:lnTo>
                  <a:pt x="898" y="430"/>
                </a:lnTo>
                <a:lnTo>
                  <a:pt x="896" y="433"/>
                </a:lnTo>
                <a:lnTo>
                  <a:pt x="896" y="438"/>
                </a:lnTo>
                <a:lnTo>
                  <a:pt x="893" y="440"/>
                </a:lnTo>
                <a:lnTo>
                  <a:pt x="893" y="442"/>
                </a:lnTo>
                <a:lnTo>
                  <a:pt x="891" y="445"/>
                </a:lnTo>
                <a:lnTo>
                  <a:pt x="891" y="447"/>
                </a:lnTo>
                <a:lnTo>
                  <a:pt x="889" y="447"/>
                </a:lnTo>
                <a:lnTo>
                  <a:pt x="889" y="450"/>
                </a:lnTo>
                <a:lnTo>
                  <a:pt x="886" y="450"/>
                </a:lnTo>
                <a:lnTo>
                  <a:pt x="891" y="459"/>
                </a:lnTo>
                <a:lnTo>
                  <a:pt x="891" y="457"/>
                </a:lnTo>
                <a:lnTo>
                  <a:pt x="893" y="454"/>
                </a:lnTo>
                <a:lnTo>
                  <a:pt x="896" y="454"/>
                </a:lnTo>
                <a:lnTo>
                  <a:pt x="898" y="454"/>
                </a:lnTo>
                <a:lnTo>
                  <a:pt x="901" y="452"/>
                </a:lnTo>
                <a:lnTo>
                  <a:pt x="905" y="452"/>
                </a:lnTo>
                <a:lnTo>
                  <a:pt x="910" y="450"/>
                </a:lnTo>
                <a:lnTo>
                  <a:pt x="891" y="450"/>
                </a:lnTo>
                <a:lnTo>
                  <a:pt x="893" y="450"/>
                </a:lnTo>
                <a:lnTo>
                  <a:pt x="893" y="445"/>
                </a:lnTo>
                <a:lnTo>
                  <a:pt x="896" y="442"/>
                </a:lnTo>
                <a:lnTo>
                  <a:pt x="896" y="440"/>
                </a:lnTo>
                <a:lnTo>
                  <a:pt x="898" y="438"/>
                </a:lnTo>
                <a:lnTo>
                  <a:pt x="898" y="435"/>
                </a:lnTo>
                <a:lnTo>
                  <a:pt x="901" y="433"/>
                </a:lnTo>
                <a:lnTo>
                  <a:pt x="901" y="430"/>
                </a:lnTo>
                <a:lnTo>
                  <a:pt x="903" y="428"/>
                </a:lnTo>
                <a:lnTo>
                  <a:pt x="903" y="426"/>
                </a:lnTo>
                <a:lnTo>
                  <a:pt x="905" y="423"/>
                </a:lnTo>
                <a:lnTo>
                  <a:pt x="905" y="418"/>
                </a:lnTo>
                <a:lnTo>
                  <a:pt x="908" y="416"/>
                </a:lnTo>
                <a:lnTo>
                  <a:pt x="903" y="409"/>
                </a:lnTo>
                <a:lnTo>
                  <a:pt x="903" y="409"/>
                </a:lnTo>
                <a:close/>
              </a:path>
              <a:path w="1955" h="717">
                <a:moveTo>
                  <a:pt x="977" y="495"/>
                </a:moveTo>
                <a:lnTo>
                  <a:pt x="975" y="495"/>
                </a:lnTo>
                <a:lnTo>
                  <a:pt x="975" y="498"/>
                </a:lnTo>
                <a:lnTo>
                  <a:pt x="975" y="500"/>
                </a:lnTo>
                <a:lnTo>
                  <a:pt x="973" y="502"/>
                </a:lnTo>
                <a:lnTo>
                  <a:pt x="975" y="505"/>
                </a:lnTo>
                <a:lnTo>
                  <a:pt x="975" y="507"/>
                </a:lnTo>
                <a:lnTo>
                  <a:pt x="977" y="507"/>
                </a:lnTo>
                <a:lnTo>
                  <a:pt x="980" y="507"/>
                </a:lnTo>
                <a:lnTo>
                  <a:pt x="980" y="510"/>
                </a:lnTo>
                <a:lnTo>
                  <a:pt x="980" y="512"/>
                </a:lnTo>
                <a:lnTo>
                  <a:pt x="977" y="514"/>
                </a:lnTo>
                <a:lnTo>
                  <a:pt x="977" y="517"/>
                </a:lnTo>
                <a:lnTo>
                  <a:pt x="975" y="519"/>
                </a:lnTo>
                <a:lnTo>
                  <a:pt x="977" y="519"/>
                </a:lnTo>
                <a:lnTo>
                  <a:pt x="980" y="517"/>
                </a:lnTo>
                <a:lnTo>
                  <a:pt x="980" y="514"/>
                </a:lnTo>
                <a:lnTo>
                  <a:pt x="982" y="514"/>
                </a:lnTo>
                <a:lnTo>
                  <a:pt x="982" y="510"/>
                </a:lnTo>
                <a:lnTo>
                  <a:pt x="985" y="507"/>
                </a:lnTo>
                <a:lnTo>
                  <a:pt x="985" y="500"/>
                </a:lnTo>
                <a:lnTo>
                  <a:pt x="982" y="498"/>
                </a:lnTo>
                <a:lnTo>
                  <a:pt x="982" y="495"/>
                </a:lnTo>
                <a:lnTo>
                  <a:pt x="980" y="495"/>
                </a:lnTo>
                <a:lnTo>
                  <a:pt x="977" y="495"/>
                </a:lnTo>
                <a:lnTo>
                  <a:pt x="977" y="495"/>
                </a:lnTo>
                <a:close/>
              </a:path>
              <a:path w="1955" h="717">
                <a:moveTo>
                  <a:pt x="977" y="466"/>
                </a:moveTo>
                <a:lnTo>
                  <a:pt x="975" y="466"/>
                </a:lnTo>
                <a:lnTo>
                  <a:pt x="975" y="469"/>
                </a:lnTo>
                <a:lnTo>
                  <a:pt x="973" y="471"/>
                </a:lnTo>
                <a:lnTo>
                  <a:pt x="973" y="476"/>
                </a:lnTo>
                <a:lnTo>
                  <a:pt x="975" y="478"/>
                </a:lnTo>
                <a:lnTo>
                  <a:pt x="975" y="481"/>
                </a:lnTo>
                <a:lnTo>
                  <a:pt x="977" y="481"/>
                </a:lnTo>
                <a:lnTo>
                  <a:pt x="977" y="483"/>
                </a:lnTo>
                <a:lnTo>
                  <a:pt x="980" y="481"/>
                </a:lnTo>
                <a:lnTo>
                  <a:pt x="982" y="481"/>
                </a:lnTo>
                <a:lnTo>
                  <a:pt x="982" y="478"/>
                </a:lnTo>
                <a:lnTo>
                  <a:pt x="985" y="478"/>
                </a:lnTo>
                <a:lnTo>
                  <a:pt x="985" y="476"/>
                </a:lnTo>
                <a:lnTo>
                  <a:pt x="985" y="469"/>
                </a:lnTo>
                <a:lnTo>
                  <a:pt x="982" y="466"/>
                </a:lnTo>
                <a:lnTo>
                  <a:pt x="982" y="466"/>
                </a:lnTo>
                <a:lnTo>
                  <a:pt x="977" y="466"/>
                </a:lnTo>
                <a:lnTo>
                  <a:pt x="977" y="466"/>
                </a:lnTo>
                <a:close/>
              </a:path>
              <a:path w="1955" h="717">
                <a:moveTo>
                  <a:pt x="1069" y="510"/>
                </a:moveTo>
                <a:lnTo>
                  <a:pt x="1069" y="512"/>
                </a:lnTo>
                <a:lnTo>
                  <a:pt x="1078" y="510"/>
                </a:lnTo>
                <a:lnTo>
                  <a:pt x="1069" y="510"/>
                </a:lnTo>
                <a:lnTo>
                  <a:pt x="1069" y="510"/>
                </a:lnTo>
                <a:close/>
              </a:path>
              <a:path w="1955" h="717">
                <a:moveTo>
                  <a:pt x="1076" y="447"/>
                </a:moveTo>
                <a:lnTo>
                  <a:pt x="1069" y="450"/>
                </a:lnTo>
                <a:lnTo>
                  <a:pt x="1069" y="457"/>
                </a:lnTo>
                <a:lnTo>
                  <a:pt x="1066" y="459"/>
                </a:lnTo>
                <a:lnTo>
                  <a:pt x="1066" y="466"/>
                </a:lnTo>
                <a:lnTo>
                  <a:pt x="1064" y="469"/>
                </a:lnTo>
                <a:lnTo>
                  <a:pt x="1064" y="476"/>
                </a:lnTo>
                <a:lnTo>
                  <a:pt x="1061" y="478"/>
                </a:lnTo>
                <a:lnTo>
                  <a:pt x="1061" y="481"/>
                </a:lnTo>
                <a:lnTo>
                  <a:pt x="1059" y="483"/>
                </a:lnTo>
                <a:lnTo>
                  <a:pt x="1059" y="488"/>
                </a:lnTo>
                <a:lnTo>
                  <a:pt x="1057" y="490"/>
                </a:lnTo>
                <a:lnTo>
                  <a:pt x="1057" y="495"/>
                </a:lnTo>
                <a:lnTo>
                  <a:pt x="1054" y="495"/>
                </a:lnTo>
                <a:lnTo>
                  <a:pt x="1054" y="500"/>
                </a:lnTo>
                <a:lnTo>
                  <a:pt x="1052" y="502"/>
                </a:lnTo>
                <a:lnTo>
                  <a:pt x="1050" y="505"/>
                </a:lnTo>
                <a:lnTo>
                  <a:pt x="1050" y="510"/>
                </a:lnTo>
                <a:lnTo>
                  <a:pt x="1047" y="510"/>
                </a:lnTo>
                <a:lnTo>
                  <a:pt x="1047" y="512"/>
                </a:lnTo>
                <a:lnTo>
                  <a:pt x="1050" y="510"/>
                </a:lnTo>
                <a:lnTo>
                  <a:pt x="1052" y="507"/>
                </a:lnTo>
                <a:lnTo>
                  <a:pt x="1054" y="505"/>
                </a:lnTo>
                <a:lnTo>
                  <a:pt x="1057" y="502"/>
                </a:lnTo>
                <a:lnTo>
                  <a:pt x="1057" y="500"/>
                </a:lnTo>
                <a:lnTo>
                  <a:pt x="1059" y="498"/>
                </a:lnTo>
                <a:lnTo>
                  <a:pt x="1059" y="495"/>
                </a:lnTo>
                <a:lnTo>
                  <a:pt x="1061" y="493"/>
                </a:lnTo>
                <a:lnTo>
                  <a:pt x="1061" y="490"/>
                </a:lnTo>
                <a:lnTo>
                  <a:pt x="1064" y="488"/>
                </a:lnTo>
                <a:lnTo>
                  <a:pt x="1064" y="483"/>
                </a:lnTo>
                <a:lnTo>
                  <a:pt x="1066" y="481"/>
                </a:lnTo>
                <a:lnTo>
                  <a:pt x="1066" y="478"/>
                </a:lnTo>
                <a:lnTo>
                  <a:pt x="1069" y="476"/>
                </a:lnTo>
                <a:lnTo>
                  <a:pt x="1069" y="469"/>
                </a:lnTo>
                <a:lnTo>
                  <a:pt x="1071" y="466"/>
                </a:lnTo>
                <a:lnTo>
                  <a:pt x="1071" y="461"/>
                </a:lnTo>
                <a:lnTo>
                  <a:pt x="1073" y="459"/>
                </a:lnTo>
                <a:lnTo>
                  <a:pt x="1073" y="450"/>
                </a:lnTo>
                <a:lnTo>
                  <a:pt x="1076" y="447"/>
                </a:lnTo>
                <a:lnTo>
                  <a:pt x="1076" y="447"/>
                </a:lnTo>
                <a:close/>
              </a:path>
              <a:path w="1955" h="717">
                <a:moveTo>
                  <a:pt x="1071" y="440"/>
                </a:moveTo>
                <a:lnTo>
                  <a:pt x="1069" y="445"/>
                </a:lnTo>
                <a:lnTo>
                  <a:pt x="1050" y="445"/>
                </a:lnTo>
                <a:lnTo>
                  <a:pt x="1052" y="450"/>
                </a:lnTo>
                <a:lnTo>
                  <a:pt x="1069" y="450"/>
                </a:lnTo>
                <a:lnTo>
                  <a:pt x="1076" y="447"/>
                </a:lnTo>
                <a:lnTo>
                  <a:pt x="1071" y="440"/>
                </a:lnTo>
                <a:lnTo>
                  <a:pt x="1071" y="440"/>
                </a:lnTo>
                <a:close/>
              </a:path>
              <a:path w="1955" h="717">
                <a:moveTo>
                  <a:pt x="1088" y="438"/>
                </a:moveTo>
                <a:lnTo>
                  <a:pt x="1085" y="440"/>
                </a:lnTo>
                <a:lnTo>
                  <a:pt x="1085" y="445"/>
                </a:lnTo>
                <a:lnTo>
                  <a:pt x="1088" y="447"/>
                </a:lnTo>
                <a:lnTo>
                  <a:pt x="1088" y="457"/>
                </a:lnTo>
                <a:lnTo>
                  <a:pt x="1090" y="459"/>
                </a:lnTo>
                <a:lnTo>
                  <a:pt x="1090" y="466"/>
                </a:lnTo>
                <a:lnTo>
                  <a:pt x="1093" y="469"/>
                </a:lnTo>
                <a:lnTo>
                  <a:pt x="1093" y="473"/>
                </a:lnTo>
                <a:lnTo>
                  <a:pt x="1095" y="476"/>
                </a:lnTo>
                <a:lnTo>
                  <a:pt x="1095" y="481"/>
                </a:lnTo>
                <a:lnTo>
                  <a:pt x="1097" y="483"/>
                </a:lnTo>
                <a:lnTo>
                  <a:pt x="1097" y="486"/>
                </a:lnTo>
                <a:lnTo>
                  <a:pt x="1100" y="488"/>
                </a:lnTo>
                <a:lnTo>
                  <a:pt x="1100" y="490"/>
                </a:lnTo>
                <a:lnTo>
                  <a:pt x="1102" y="493"/>
                </a:lnTo>
                <a:lnTo>
                  <a:pt x="1102" y="495"/>
                </a:lnTo>
                <a:lnTo>
                  <a:pt x="1105" y="498"/>
                </a:lnTo>
                <a:lnTo>
                  <a:pt x="1105" y="500"/>
                </a:lnTo>
                <a:lnTo>
                  <a:pt x="1107" y="500"/>
                </a:lnTo>
                <a:lnTo>
                  <a:pt x="1107" y="505"/>
                </a:lnTo>
                <a:lnTo>
                  <a:pt x="1110" y="505"/>
                </a:lnTo>
                <a:lnTo>
                  <a:pt x="1110" y="507"/>
                </a:lnTo>
                <a:lnTo>
                  <a:pt x="1112" y="507"/>
                </a:lnTo>
                <a:lnTo>
                  <a:pt x="1112" y="510"/>
                </a:lnTo>
                <a:lnTo>
                  <a:pt x="1112" y="507"/>
                </a:lnTo>
                <a:lnTo>
                  <a:pt x="1114" y="507"/>
                </a:lnTo>
                <a:lnTo>
                  <a:pt x="1114" y="505"/>
                </a:lnTo>
                <a:lnTo>
                  <a:pt x="1119" y="505"/>
                </a:lnTo>
                <a:lnTo>
                  <a:pt x="1119" y="502"/>
                </a:lnTo>
                <a:lnTo>
                  <a:pt x="1117" y="500"/>
                </a:lnTo>
                <a:lnTo>
                  <a:pt x="1114" y="500"/>
                </a:lnTo>
                <a:lnTo>
                  <a:pt x="1114" y="498"/>
                </a:lnTo>
                <a:lnTo>
                  <a:pt x="1112" y="498"/>
                </a:lnTo>
                <a:lnTo>
                  <a:pt x="1112" y="495"/>
                </a:lnTo>
                <a:lnTo>
                  <a:pt x="1110" y="495"/>
                </a:lnTo>
                <a:lnTo>
                  <a:pt x="1110" y="493"/>
                </a:lnTo>
                <a:lnTo>
                  <a:pt x="1107" y="490"/>
                </a:lnTo>
                <a:lnTo>
                  <a:pt x="1107" y="488"/>
                </a:lnTo>
                <a:lnTo>
                  <a:pt x="1105" y="488"/>
                </a:lnTo>
                <a:lnTo>
                  <a:pt x="1105" y="486"/>
                </a:lnTo>
                <a:lnTo>
                  <a:pt x="1102" y="483"/>
                </a:lnTo>
                <a:lnTo>
                  <a:pt x="1102" y="481"/>
                </a:lnTo>
                <a:lnTo>
                  <a:pt x="1100" y="481"/>
                </a:lnTo>
                <a:lnTo>
                  <a:pt x="1100" y="476"/>
                </a:lnTo>
                <a:lnTo>
                  <a:pt x="1097" y="473"/>
                </a:lnTo>
                <a:lnTo>
                  <a:pt x="1097" y="471"/>
                </a:lnTo>
                <a:lnTo>
                  <a:pt x="1095" y="469"/>
                </a:lnTo>
                <a:lnTo>
                  <a:pt x="1095" y="464"/>
                </a:lnTo>
                <a:lnTo>
                  <a:pt x="1093" y="461"/>
                </a:lnTo>
                <a:lnTo>
                  <a:pt x="1093" y="457"/>
                </a:lnTo>
                <a:lnTo>
                  <a:pt x="1095" y="457"/>
                </a:lnTo>
                <a:lnTo>
                  <a:pt x="1090" y="454"/>
                </a:lnTo>
                <a:lnTo>
                  <a:pt x="1090" y="450"/>
                </a:lnTo>
                <a:lnTo>
                  <a:pt x="1088" y="447"/>
                </a:lnTo>
                <a:lnTo>
                  <a:pt x="1088" y="438"/>
                </a:lnTo>
                <a:lnTo>
                  <a:pt x="1088" y="438"/>
                </a:lnTo>
                <a:close/>
              </a:path>
              <a:path w="1955" h="717">
                <a:moveTo>
                  <a:pt x="1107" y="428"/>
                </a:moveTo>
                <a:lnTo>
                  <a:pt x="1107" y="433"/>
                </a:lnTo>
                <a:lnTo>
                  <a:pt x="1105" y="435"/>
                </a:lnTo>
                <a:lnTo>
                  <a:pt x="1105" y="438"/>
                </a:lnTo>
                <a:lnTo>
                  <a:pt x="1102" y="438"/>
                </a:lnTo>
                <a:lnTo>
                  <a:pt x="1102" y="442"/>
                </a:lnTo>
                <a:lnTo>
                  <a:pt x="1100" y="445"/>
                </a:lnTo>
                <a:lnTo>
                  <a:pt x="1097" y="447"/>
                </a:lnTo>
                <a:lnTo>
                  <a:pt x="1095" y="450"/>
                </a:lnTo>
                <a:lnTo>
                  <a:pt x="1095" y="452"/>
                </a:lnTo>
                <a:lnTo>
                  <a:pt x="1093" y="454"/>
                </a:lnTo>
                <a:lnTo>
                  <a:pt x="1090" y="454"/>
                </a:lnTo>
                <a:lnTo>
                  <a:pt x="1095" y="457"/>
                </a:lnTo>
                <a:lnTo>
                  <a:pt x="1095" y="454"/>
                </a:lnTo>
                <a:lnTo>
                  <a:pt x="1097" y="452"/>
                </a:lnTo>
                <a:lnTo>
                  <a:pt x="1100" y="450"/>
                </a:lnTo>
                <a:lnTo>
                  <a:pt x="1102" y="447"/>
                </a:lnTo>
                <a:lnTo>
                  <a:pt x="1102" y="445"/>
                </a:lnTo>
                <a:lnTo>
                  <a:pt x="1105" y="445"/>
                </a:lnTo>
                <a:lnTo>
                  <a:pt x="1105" y="442"/>
                </a:lnTo>
                <a:lnTo>
                  <a:pt x="1107" y="442"/>
                </a:lnTo>
                <a:lnTo>
                  <a:pt x="1107" y="440"/>
                </a:lnTo>
                <a:lnTo>
                  <a:pt x="1110" y="440"/>
                </a:lnTo>
                <a:lnTo>
                  <a:pt x="1112" y="438"/>
                </a:lnTo>
                <a:lnTo>
                  <a:pt x="1114" y="438"/>
                </a:lnTo>
                <a:lnTo>
                  <a:pt x="1107" y="428"/>
                </a:lnTo>
                <a:lnTo>
                  <a:pt x="1107" y="428"/>
                </a:lnTo>
                <a:close/>
              </a:path>
              <a:path w="1955" h="717">
                <a:moveTo>
                  <a:pt x="1081" y="409"/>
                </a:moveTo>
                <a:lnTo>
                  <a:pt x="1081" y="507"/>
                </a:lnTo>
                <a:lnTo>
                  <a:pt x="1078" y="510"/>
                </a:lnTo>
                <a:lnTo>
                  <a:pt x="1069" y="512"/>
                </a:lnTo>
                <a:lnTo>
                  <a:pt x="1071" y="512"/>
                </a:lnTo>
                <a:lnTo>
                  <a:pt x="1073" y="514"/>
                </a:lnTo>
                <a:lnTo>
                  <a:pt x="1076" y="517"/>
                </a:lnTo>
                <a:lnTo>
                  <a:pt x="1078" y="519"/>
                </a:lnTo>
                <a:lnTo>
                  <a:pt x="1078" y="521"/>
                </a:lnTo>
                <a:lnTo>
                  <a:pt x="1081" y="519"/>
                </a:lnTo>
                <a:lnTo>
                  <a:pt x="1083" y="519"/>
                </a:lnTo>
                <a:lnTo>
                  <a:pt x="1083" y="517"/>
                </a:lnTo>
                <a:lnTo>
                  <a:pt x="1083" y="514"/>
                </a:lnTo>
                <a:lnTo>
                  <a:pt x="1085" y="514"/>
                </a:lnTo>
                <a:lnTo>
                  <a:pt x="1085" y="440"/>
                </a:lnTo>
                <a:lnTo>
                  <a:pt x="1088" y="438"/>
                </a:lnTo>
                <a:lnTo>
                  <a:pt x="1085" y="438"/>
                </a:lnTo>
                <a:lnTo>
                  <a:pt x="1085" y="435"/>
                </a:lnTo>
                <a:lnTo>
                  <a:pt x="1085" y="418"/>
                </a:lnTo>
                <a:lnTo>
                  <a:pt x="1088" y="413"/>
                </a:lnTo>
                <a:lnTo>
                  <a:pt x="1081" y="409"/>
                </a:lnTo>
                <a:lnTo>
                  <a:pt x="1081" y="409"/>
                </a:lnTo>
                <a:close/>
              </a:path>
              <a:path w="1955" h="717">
                <a:moveTo>
                  <a:pt x="1177" y="507"/>
                </a:moveTo>
                <a:lnTo>
                  <a:pt x="1179" y="510"/>
                </a:lnTo>
                <a:lnTo>
                  <a:pt x="1181" y="510"/>
                </a:lnTo>
                <a:lnTo>
                  <a:pt x="1181" y="512"/>
                </a:lnTo>
                <a:lnTo>
                  <a:pt x="1186" y="512"/>
                </a:lnTo>
                <a:lnTo>
                  <a:pt x="1186" y="514"/>
                </a:lnTo>
                <a:lnTo>
                  <a:pt x="1189" y="517"/>
                </a:lnTo>
                <a:lnTo>
                  <a:pt x="1189" y="519"/>
                </a:lnTo>
                <a:lnTo>
                  <a:pt x="1191" y="519"/>
                </a:lnTo>
                <a:lnTo>
                  <a:pt x="1191" y="517"/>
                </a:lnTo>
                <a:lnTo>
                  <a:pt x="1193" y="514"/>
                </a:lnTo>
                <a:lnTo>
                  <a:pt x="1196" y="512"/>
                </a:lnTo>
                <a:lnTo>
                  <a:pt x="1196" y="507"/>
                </a:lnTo>
                <a:lnTo>
                  <a:pt x="1189" y="507"/>
                </a:lnTo>
                <a:lnTo>
                  <a:pt x="1184" y="507"/>
                </a:lnTo>
                <a:lnTo>
                  <a:pt x="1181" y="507"/>
                </a:lnTo>
                <a:lnTo>
                  <a:pt x="1177" y="507"/>
                </a:lnTo>
                <a:lnTo>
                  <a:pt x="1177" y="507"/>
                </a:lnTo>
                <a:close/>
              </a:path>
              <a:path w="1955" h="717">
                <a:moveTo>
                  <a:pt x="1143" y="464"/>
                </a:moveTo>
                <a:lnTo>
                  <a:pt x="1143" y="466"/>
                </a:lnTo>
                <a:lnTo>
                  <a:pt x="1141" y="469"/>
                </a:lnTo>
                <a:lnTo>
                  <a:pt x="1141" y="473"/>
                </a:lnTo>
                <a:lnTo>
                  <a:pt x="1138" y="476"/>
                </a:lnTo>
                <a:lnTo>
                  <a:pt x="1138" y="478"/>
                </a:lnTo>
                <a:lnTo>
                  <a:pt x="1136" y="481"/>
                </a:lnTo>
                <a:lnTo>
                  <a:pt x="1136" y="483"/>
                </a:lnTo>
                <a:lnTo>
                  <a:pt x="1133" y="486"/>
                </a:lnTo>
                <a:lnTo>
                  <a:pt x="1133" y="488"/>
                </a:lnTo>
                <a:lnTo>
                  <a:pt x="1131" y="490"/>
                </a:lnTo>
                <a:lnTo>
                  <a:pt x="1131" y="493"/>
                </a:lnTo>
                <a:lnTo>
                  <a:pt x="1129" y="493"/>
                </a:lnTo>
                <a:lnTo>
                  <a:pt x="1129" y="495"/>
                </a:lnTo>
                <a:lnTo>
                  <a:pt x="1126" y="498"/>
                </a:lnTo>
                <a:lnTo>
                  <a:pt x="1129" y="500"/>
                </a:lnTo>
                <a:lnTo>
                  <a:pt x="1129" y="498"/>
                </a:lnTo>
                <a:lnTo>
                  <a:pt x="1131" y="495"/>
                </a:lnTo>
                <a:lnTo>
                  <a:pt x="1133" y="493"/>
                </a:lnTo>
                <a:lnTo>
                  <a:pt x="1133" y="490"/>
                </a:lnTo>
                <a:lnTo>
                  <a:pt x="1136" y="490"/>
                </a:lnTo>
                <a:lnTo>
                  <a:pt x="1136" y="488"/>
                </a:lnTo>
                <a:lnTo>
                  <a:pt x="1138" y="486"/>
                </a:lnTo>
                <a:lnTo>
                  <a:pt x="1138" y="483"/>
                </a:lnTo>
                <a:lnTo>
                  <a:pt x="1141" y="483"/>
                </a:lnTo>
                <a:lnTo>
                  <a:pt x="1141" y="481"/>
                </a:lnTo>
                <a:lnTo>
                  <a:pt x="1143" y="478"/>
                </a:lnTo>
                <a:lnTo>
                  <a:pt x="1143" y="473"/>
                </a:lnTo>
                <a:lnTo>
                  <a:pt x="1145" y="473"/>
                </a:lnTo>
                <a:lnTo>
                  <a:pt x="1145" y="471"/>
                </a:lnTo>
                <a:lnTo>
                  <a:pt x="1148" y="469"/>
                </a:lnTo>
                <a:lnTo>
                  <a:pt x="1148" y="464"/>
                </a:lnTo>
                <a:lnTo>
                  <a:pt x="1143" y="464"/>
                </a:lnTo>
                <a:lnTo>
                  <a:pt x="1143" y="464"/>
                </a:lnTo>
                <a:close/>
              </a:path>
              <a:path w="1955" h="717">
                <a:moveTo>
                  <a:pt x="1145" y="461"/>
                </a:moveTo>
                <a:lnTo>
                  <a:pt x="1143" y="464"/>
                </a:lnTo>
                <a:lnTo>
                  <a:pt x="1148" y="464"/>
                </a:lnTo>
                <a:lnTo>
                  <a:pt x="1148" y="495"/>
                </a:lnTo>
                <a:lnTo>
                  <a:pt x="1148" y="519"/>
                </a:lnTo>
                <a:lnTo>
                  <a:pt x="1153" y="517"/>
                </a:lnTo>
                <a:lnTo>
                  <a:pt x="1153" y="461"/>
                </a:lnTo>
                <a:lnTo>
                  <a:pt x="1145" y="461"/>
                </a:lnTo>
                <a:lnTo>
                  <a:pt x="1145" y="461"/>
                </a:lnTo>
                <a:close/>
              </a:path>
              <a:path w="1955" h="717">
                <a:moveTo>
                  <a:pt x="1153" y="447"/>
                </a:moveTo>
                <a:lnTo>
                  <a:pt x="1148" y="447"/>
                </a:lnTo>
                <a:lnTo>
                  <a:pt x="1148" y="450"/>
                </a:lnTo>
                <a:lnTo>
                  <a:pt x="1148" y="454"/>
                </a:lnTo>
                <a:lnTo>
                  <a:pt x="1145" y="457"/>
                </a:lnTo>
                <a:lnTo>
                  <a:pt x="1145" y="461"/>
                </a:lnTo>
                <a:lnTo>
                  <a:pt x="1153" y="461"/>
                </a:lnTo>
                <a:lnTo>
                  <a:pt x="1155" y="464"/>
                </a:lnTo>
                <a:lnTo>
                  <a:pt x="1155" y="466"/>
                </a:lnTo>
                <a:lnTo>
                  <a:pt x="1157" y="466"/>
                </a:lnTo>
                <a:lnTo>
                  <a:pt x="1160" y="469"/>
                </a:lnTo>
                <a:lnTo>
                  <a:pt x="1160" y="473"/>
                </a:lnTo>
                <a:lnTo>
                  <a:pt x="1162" y="473"/>
                </a:lnTo>
                <a:lnTo>
                  <a:pt x="1162" y="476"/>
                </a:lnTo>
                <a:lnTo>
                  <a:pt x="1165" y="478"/>
                </a:lnTo>
                <a:lnTo>
                  <a:pt x="1165" y="481"/>
                </a:lnTo>
                <a:lnTo>
                  <a:pt x="1167" y="483"/>
                </a:lnTo>
                <a:lnTo>
                  <a:pt x="1167" y="476"/>
                </a:lnTo>
                <a:lnTo>
                  <a:pt x="1167" y="476"/>
                </a:lnTo>
                <a:lnTo>
                  <a:pt x="1167" y="469"/>
                </a:lnTo>
                <a:lnTo>
                  <a:pt x="1165" y="469"/>
                </a:lnTo>
                <a:lnTo>
                  <a:pt x="1165" y="466"/>
                </a:lnTo>
                <a:lnTo>
                  <a:pt x="1162" y="466"/>
                </a:lnTo>
                <a:lnTo>
                  <a:pt x="1162" y="464"/>
                </a:lnTo>
                <a:lnTo>
                  <a:pt x="1160" y="464"/>
                </a:lnTo>
                <a:lnTo>
                  <a:pt x="1157" y="461"/>
                </a:lnTo>
                <a:lnTo>
                  <a:pt x="1155" y="461"/>
                </a:lnTo>
                <a:lnTo>
                  <a:pt x="1153" y="459"/>
                </a:lnTo>
                <a:lnTo>
                  <a:pt x="1153" y="447"/>
                </a:lnTo>
                <a:lnTo>
                  <a:pt x="1153" y="447"/>
                </a:lnTo>
                <a:close/>
              </a:path>
              <a:path w="1955" h="717">
                <a:moveTo>
                  <a:pt x="1165" y="438"/>
                </a:moveTo>
                <a:lnTo>
                  <a:pt x="1162" y="445"/>
                </a:lnTo>
                <a:lnTo>
                  <a:pt x="1126" y="445"/>
                </a:lnTo>
                <a:lnTo>
                  <a:pt x="1129" y="450"/>
                </a:lnTo>
                <a:lnTo>
                  <a:pt x="1131" y="450"/>
                </a:lnTo>
                <a:lnTo>
                  <a:pt x="1133" y="447"/>
                </a:lnTo>
                <a:lnTo>
                  <a:pt x="1172" y="447"/>
                </a:lnTo>
                <a:lnTo>
                  <a:pt x="1165" y="438"/>
                </a:lnTo>
                <a:lnTo>
                  <a:pt x="1165" y="438"/>
                </a:lnTo>
                <a:close/>
              </a:path>
              <a:path w="1955" h="717">
                <a:moveTo>
                  <a:pt x="1174" y="423"/>
                </a:moveTo>
                <a:lnTo>
                  <a:pt x="1174" y="486"/>
                </a:lnTo>
                <a:lnTo>
                  <a:pt x="1174" y="488"/>
                </a:lnTo>
                <a:lnTo>
                  <a:pt x="1174" y="493"/>
                </a:lnTo>
                <a:lnTo>
                  <a:pt x="1179" y="488"/>
                </a:lnTo>
                <a:lnTo>
                  <a:pt x="1179" y="433"/>
                </a:lnTo>
                <a:lnTo>
                  <a:pt x="1181" y="430"/>
                </a:lnTo>
                <a:lnTo>
                  <a:pt x="1174" y="423"/>
                </a:lnTo>
                <a:lnTo>
                  <a:pt x="1174" y="423"/>
                </a:lnTo>
                <a:close/>
              </a:path>
              <a:path w="1955" h="717">
                <a:moveTo>
                  <a:pt x="1133" y="421"/>
                </a:moveTo>
                <a:lnTo>
                  <a:pt x="1131" y="421"/>
                </a:lnTo>
                <a:lnTo>
                  <a:pt x="1131" y="423"/>
                </a:lnTo>
                <a:lnTo>
                  <a:pt x="1143" y="423"/>
                </a:lnTo>
                <a:lnTo>
                  <a:pt x="1143" y="421"/>
                </a:lnTo>
                <a:lnTo>
                  <a:pt x="1148" y="421"/>
                </a:lnTo>
                <a:lnTo>
                  <a:pt x="1133" y="421"/>
                </a:lnTo>
                <a:lnTo>
                  <a:pt x="1133" y="421"/>
                </a:lnTo>
                <a:close/>
              </a:path>
              <a:path w="1955" h="717">
                <a:moveTo>
                  <a:pt x="1162" y="409"/>
                </a:moveTo>
                <a:lnTo>
                  <a:pt x="1160" y="411"/>
                </a:lnTo>
                <a:lnTo>
                  <a:pt x="1157" y="411"/>
                </a:lnTo>
                <a:lnTo>
                  <a:pt x="1157" y="413"/>
                </a:lnTo>
                <a:lnTo>
                  <a:pt x="1155" y="413"/>
                </a:lnTo>
                <a:lnTo>
                  <a:pt x="1153" y="416"/>
                </a:lnTo>
                <a:lnTo>
                  <a:pt x="1148" y="416"/>
                </a:lnTo>
                <a:lnTo>
                  <a:pt x="1148" y="418"/>
                </a:lnTo>
                <a:lnTo>
                  <a:pt x="1141" y="418"/>
                </a:lnTo>
                <a:lnTo>
                  <a:pt x="1141" y="421"/>
                </a:lnTo>
                <a:lnTo>
                  <a:pt x="1133" y="421"/>
                </a:lnTo>
                <a:lnTo>
                  <a:pt x="1148" y="421"/>
                </a:lnTo>
                <a:lnTo>
                  <a:pt x="1148" y="445"/>
                </a:lnTo>
                <a:lnTo>
                  <a:pt x="1153" y="445"/>
                </a:lnTo>
                <a:lnTo>
                  <a:pt x="1153" y="421"/>
                </a:lnTo>
                <a:lnTo>
                  <a:pt x="1155" y="418"/>
                </a:lnTo>
                <a:lnTo>
                  <a:pt x="1157" y="418"/>
                </a:lnTo>
                <a:lnTo>
                  <a:pt x="1167" y="418"/>
                </a:lnTo>
                <a:lnTo>
                  <a:pt x="1162" y="409"/>
                </a:lnTo>
                <a:lnTo>
                  <a:pt x="1162" y="409"/>
                </a:lnTo>
                <a:close/>
              </a:path>
              <a:path w="1955" h="717">
                <a:moveTo>
                  <a:pt x="1191" y="409"/>
                </a:moveTo>
                <a:lnTo>
                  <a:pt x="1191" y="505"/>
                </a:lnTo>
                <a:lnTo>
                  <a:pt x="1189" y="507"/>
                </a:lnTo>
                <a:lnTo>
                  <a:pt x="1196" y="507"/>
                </a:lnTo>
                <a:lnTo>
                  <a:pt x="1196" y="505"/>
                </a:lnTo>
                <a:lnTo>
                  <a:pt x="1196" y="416"/>
                </a:lnTo>
                <a:lnTo>
                  <a:pt x="1198" y="413"/>
                </a:lnTo>
                <a:lnTo>
                  <a:pt x="1191" y="409"/>
                </a:lnTo>
                <a:lnTo>
                  <a:pt x="1191" y="409"/>
                </a:lnTo>
                <a:close/>
              </a:path>
              <a:path w="1955" h="717">
                <a:moveTo>
                  <a:pt x="1241" y="507"/>
                </a:moveTo>
                <a:lnTo>
                  <a:pt x="1241" y="510"/>
                </a:lnTo>
                <a:lnTo>
                  <a:pt x="1253" y="507"/>
                </a:lnTo>
                <a:lnTo>
                  <a:pt x="1241" y="507"/>
                </a:lnTo>
                <a:lnTo>
                  <a:pt x="1241" y="507"/>
                </a:lnTo>
                <a:close/>
              </a:path>
              <a:path w="1955" h="717">
                <a:moveTo>
                  <a:pt x="1220" y="461"/>
                </a:moveTo>
                <a:lnTo>
                  <a:pt x="1217" y="464"/>
                </a:lnTo>
                <a:lnTo>
                  <a:pt x="1217" y="466"/>
                </a:lnTo>
                <a:lnTo>
                  <a:pt x="1215" y="466"/>
                </a:lnTo>
                <a:lnTo>
                  <a:pt x="1215" y="469"/>
                </a:lnTo>
                <a:lnTo>
                  <a:pt x="1213" y="471"/>
                </a:lnTo>
                <a:lnTo>
                  <a:pt x="1213" y="473"/>
                </a:lnTo>
                <a:lnTo>
                  <a:pt x="1210" y="473"/>
                </a:lnTo>
                <a:lnTo>
                  <a:pt x="1210" y="478"/>
                </a:lnTo>
                <a:lnTo>
                  <a:pt x="1208" y="478"/>
                </a:lnTo>
                <a:lnTo>
                  <a:pt x="1208" y="481"/>
                </a:lnTo>
                <a:lnTo>
                  <a:pt x="1210" y="481"/>
                </a:lnTo>
                <a:lnTo>
                  <a:pt x="1210" y="478"/>
                </a:lnTo>
                <a:lnTo>
                  <a:pt x="1213" y="478"/>
                </a:lnTo>
                <a:lnTo>
                  <a:pt x="1213" y="476"/>
                </a:lnTo>
                <a:lnTo>
                  <a:pt x="1215" y="473"/>
                </a:lnTo>
                <a:lnTo>
                  <a:pt x="1217" y="471"/>
                </a:lnTo>
                <a:lnTo>
                  <a:pt x="1217" y="469"/>
                </a:lnTo>
                <a:lnTo>
                  <a:pt x="1220" y="469"/>
                </a:lnTo>
                <a:lnTo>
                  <a:pt x="1220" y="466"/>
                </a:lnTo>
                <a:lnTo>
                  <a:pt x="1222" y="464"/>
                </a:lnTo>
                <a:lnTo>
                  <a:pt x="1222" y="461"/>
                </a:lnTo>
                <a:lnTo>
                  <a:pt x="1220" y="461"/>
                </a:lnTo>
                <a:lnTo>
                  <a:pt x="1220" y="461"/>
                </a:lnTo>
                <a:close/>
              </a:path>
              <a:path w="1955" h="717">
                <a:moveTo>
                  <a:pt x="1261" y="452"/>
                </a:moveTo>
                <a:lnTo>
                  <a:pt x="1256" y="452"/>
                </a:lnTo>
                <a:lnTo>
                  <a:pt x="1256" y="502"/>
                </a:lnTo>
                <a:lnTo>
                  <a:pt x="1256" y="507"/>
                </a:lnTo>
                <a:lnTo>
                  <a:pt x="1253" y="507"/>
                </a:lnTo>
                <a:lnTo>
                  <a:pt x="1241" y="510"/>
                </a:lnTo>
                <a:lnTo>
                  <a:pt x="1244" y="510"/>
                </a:lnTo>
                <a:lnTo>
                  <a:pt x="1246" y="512"/>
                </a:lnTo>
                <a:lnTo>
                  <a:pt x="1249" y="512"/>
                </a:lnTo>
                <a:lnTo>
                  <a:pt x="1249" y="514"/>
                </a:lnTo>
                <a:lnTo>
                  <a:pt x="1251" y="514"/>
                </a:lnTo>
                <a:lnTo>
                  <a:pt x="1251" y="517"/>
                </a:lnTo>
                <a:lnTo>
                  <a:pt x="1253" y="519"/>
                </a:lnTo>
                <a:lnTo>
                  <a:pt x="1256" y="519"/>
                </a:lnTo>
                <a:lnTo>
                  <a:pt x="1258" y="517"/>
                </a:lnTo>
                <a:lnTo>
                  <a:pt x="1258" y="514"/>
                </a:lnTo>
                <a:lnTo>
                  <a:pt x="1261" y="512"/>
                </a:lnTo>
                <a:lnTo>
                  <a:pt x="1261" y="507"/>
                </a:lnTo>
                <a:lnTo>
                  <a:pt x="1261" y="505"/>
                </a:lnTo>
                <a:lnTo>
                  <a:pt x="1261" y="452"/>
                </a:lnTo>
                <a:lnTo>
                  <a:pt x="1261" y="452"/>
                </a:lnTo>
                <a:close/>
              </a:path>
              <a:path w="1955" h="717">
                <a:moveTo>
                  <a:pt x="1275" y="442"/>
                </a:moveTo>
                <a:lnTo>
                  <a:pt x="1270" y="450"/>
                </a:lnTo>
                <a:lnTo>
                  <a:pt x="1234" y="450"/>
                </a:lnTo>
                <a:lnTo>
                  <a:pt x="1237" y="454"/>
                </a:lnTo>
                <a:lnTo>
                  <a:pt x="1241" y="454"/>
                </a:lnTo>
                <a:lnTo>
                  <a:pt x="1241" y="452"/>
                </a:lnTo>
                <a:lnTo>
                  <a:pt x="1280" y="452"/>
                </a:lnTo>
                <a:lnTo>
                  <a:pt x="1275" y="442"/>
                </a:lnTo>
                <a:lnTo>
                  <a:pt x="1275" y="442"/>
                </a:lnTo>
                <a:close/>
              </a:path>
              <a:path w="1955" h="717">
                <a:moveTo>
                  <a:pt x="1230" y="433"/>
                </a:moveTo>
                <a:lnTo>
                  <a:pt x="1230" y="438"/>
                </a:lnTo>
                <a:lnTo>
                  <a:pt x="1227" y="440"/>
                </a:lnTo>
                <a:lnTo>
                  <a:pt x="1227" y="445"/>
                </a:lnTo>
                <a:lnTo>
                  <a:pt x="1225" y="447"/>
                </a:lnTo>
                <a:lnTo>
                  <a:pt x="1225" y="450"/>
                </a:lnTo>
                <a:lnTo>
                  <a:pt x="1222" y="452"/>
                </a:lnTo>
                <a:lnTo>
                  <a:pt x="1222" y="454"/>
                </a:lnTo>
                <a:lnTo>
                  <a:pt x="1220" y="457"/>
                </a:lnTo>
                <a:lnTo>
                  <a:pt x="1220" y="461"/>
                </a:lnTo>
                <a:lnTo>
                  <a:pt x="1222" y="461"/>
                </a:lnTo>
                <a:lnTo>
                  <a:pt x="1222" y="493"/>
                </a:lnTo>
                <a:lnTo>
                  <a:pt x="1222" y="495"/>
                </a:lnTo>
                <a:lnTo>
                  <a:pt x="1222" y="521"/>
                </a:lnTo>
                <a:lnTo>
                  <a:pt x="1227" y="517"/>
                </a:lnTo>
                <a:lnTo>
                  <a:pt x="1227" y="464"/>
                </a:lnTo>
                <a:lnTo>
                  <a:pt x="1230" y="461"/>
                </a:lnTo>
                <a:lnTo>
                  <a:pt x="1225" y="457"/>
                </a:lnTo>
                <a:lnTo>
                  <a:pt x="1227" y="454"/>
                </a:lnTo>
                <a:lnTo>
                  <a:pt x="1230" y="452"/>
                </a:lnTo>
                <a:lnTo>
                  <a:pt x="1230" y="447"/>
                </a:lnTo>
                <a:lnTo>
                  <a:pt x="1232" y="445"/>
                </a:lnTo>
                <a:lnTo>
                  <a:pt x="1232" y="442"/>
                </a:lnTo>
                <a:lnTo>
                  <a:pt x="1234" y="440"/>
                </a:lnTo>
                <a:lnTo>
                  <a:pt x="1230" y="433"/>
                </a:lnTo>
                <a:lnTo>
                  <a:pt x="1230" y="433"/>
                </a:lnTo>
                <a:close/>
              </a:path>
              <a:path w="1955" h="717">
                <a:moveTo>
                  <a:pt x="1270" y="416"/>
                </a:moveTo>
                <a:lnTo>
                  <a:pt x="1265" y="421"/>
                </a:lnTo>
                <a:lnTo>
                  <a:pt x="1239" y="421"/>
                </a:lnTo>
                <a:lnTo>
                  <a:pt x="1241" y="426"/>
                </a:lnTo>
                <a:lnTo>
                  <a:pt x="1244" y="426"/>
                </a:lnTo>
                <a:lnTo>
                  <a:pt x="1246" y="423"/>
                </a:lnTo>
                <a:lnTo>
                  <a:pt x="1275" y="423"/>
                </a:lnTo>
                <a:lnTo>
                  <a:pt x="1270" y="416"/>
                </a:lnTo>
                <a:lnTo>
                  <a:pt x="1270" y="416"/>
                </a:lnTo>
                <a:close/>
              </a:path>
              <a:path w="1955" h="717">
                <a:moveTo>
                  <a:pt x="1227" y="409"/>
                </a:moveTo>
                <a:lnTo>
                  <a:pt x="1227" y="411"/>
                </a:lnTo>
                <a:lnTo>
                  <a:pt x="1225" y="411"/>
                </a:lnTo>
                <a:lnTo>
                  <a:pt x="1225" y="418"/>
                </a:lnTo>
                <a:lnTo>
                  <a:pt x="1222" y="421"/>
                </a:lnTo>
                <a:lnTo>
                  <a:pt x="1222" y="423"/>
                </a:lnTo>
                <a:lnTo>
                  <a:pt x="1220" y="426"/>
                </a:lnTo>
                <a:lnTo>
                  <a:pt x="1220" y="428"/>
                </a:lnTo>
                <a:lnTo>
                  <a:pt x="1217" y="430"/>
                </a:lnTo>
                <a:lnTo>
                  <a:pt x="1217" y="433"/>
                </a:lnTo>
                <a:lnTo>
                  <a:pt x="1215" y="435"/>
                </a:lnTo>
                <a:lnTo>
                  <a:pt x="1215" y="438"/>
                </a:lnTo>
                <a:lnTo>
                  <a:pt x="1213" y="440"/>
                </a:lnTo>
                <a:lnTo>
                  <a:pt x="1213" y="442"/>
                </a:lnTo>
                <a:lnTo>
                  <a:pt x="1210" y="442"/>
                </a:lnTo>
                <a:lnTo>
                  <a:pt x="1210" y="445"/>
                </a:lnTo>
                <a:lnTo>
                  <a:pt x="1213" y="445"/>
                </a:lnTo>
                <a:lnTo>
                  <a:pt x="1213" y="442"/>
                </a:lnTo>
                <a:lnTo>
                  <a:pt x="1215" y="440"/>
                </a:lnTo>
                <a:lnTo>
                  <a:pt x="1217" y="438"/>
                </a:lnTo>
                <a:lnTo>
                  <a:pt x="1217" y="435"/>
                </a:lnTo>
                <a:lnTo>
                  <a:pt x="1220" y="435"/>
                </a:lnTo>
                <a:lnTo>
                  <a:pt x="1220" y="433"/>
                </a:lnTo>
                <a:lnTo>
                  <a:pt x="1222" y="430"/>
                </a:lnTo>
                <a:lnTo>
                  <a:pt x="1225" y="428"/>
                </a:lnTo>
                <a:lnTo>
                  <a:pt x="1225" y="426"/>
                </a:lnTo>
                <a:lnTo>
                  <a:pt x="1227" y="423"/>
                </a:lnTo>
                <a:lnTo>
                  <a:pt x="1227" y="421"/>
                </a:lnTo>
                <a:lnTo>
                  <a:pt x="1230" y="418"/>
                </a:lnTo>
                <a:lnTo>
                  <a:pt x="1232" y="416"/>
                </a:lnTo>
                <a:lnTo>
                  <a:pt x="1227" y="409"/>
                </a:lnTo>
                <a:lnTo>
                  <a:pt x="1227" y="409"/>
                </a:lnTo>
                <a:close/>
              </a:path>
              <a:path w="1955" h="717">
                <a:moveTo>
                  <a:pt x="1354" y="502"/>
                </a:moveTo>
                <a:lnTo>
                  <a:pt x="1350" y="510"/>
                </a:lnTo>
                <a:lnTo>
                  <a:pt x="1287" y="510"/>
                </a:lnTo>
                <a:lnTo>
                  <a:pt x="1290" y="514"/>
                </a:lnTo>
                <a:lnTo>
                  <a:pt x="1292" y="512"/>
                </a:lnTo>
                <a:lnTo>
                  <a:pt x="1361" y="512"/>
                </a:lnTo>
                <a:lnTo>
                  <a:pt x="1354" y="502"/>
                </a:lnTo>
                <a:lnTo>
                  <a:pt x="1354" y="502"/>
                </a:lnTo>
                <a:close/>
              </a:path>
              <a:path w="1955" h="717">
                <a:moveTo>
                  <a:pt x="1292" y="438"/>
                </a:moveTo>
                <a:lnTo>
                  <a:pt x="1292" y="442"/>
                </a:lnTo>
                <a:lnTo>
                  <a:pt x="1294" y="445"/>
                </a:lnTo>
                <a:lnTo>
                  <a:pt x="1294" y="452"/>
                </a:lnTo>
                <a:lnTo>
                  <a:pt x="1297" y="454"/>
                </a:lnTo>
                <a:lnTo>
                  <a:pt x="1297" y="459"/>
                </a:lnTo>
                <a:lnTo>
                  <a:pt x="1299" y="461"/>
                </a:lnTo>
                <a:lnTo>
                  <a:pt x="1299" y="471"/>
                </a:lnTo>
                <a:lnTo>
                  <a:pt x="1301" y="473"/>
                </a:lnTo>
                <a:lnTo>
                  <a:pt x="1301" y="486"/>
                </a:lnTo>
                <a:lnTo>
                  <a:pt x="1304" y="488"/>
                </a:lnTo>
                <a:lnTo>
                  <a:pt x="1304" y="490"/>
                </a:lnTo>
                <a:lnTo>
                  <a:pt x="1304" y="490"/>
                </a:lnTo>
                <a:lnTo>
                  <a:pt x="1304" y="488"/>
                </a:lnTo>
                <a:lnTo>
                  <a:pt x="1306" y="486"/>
                </a:lnTo>
                <a:lnTo>
                  <a:pt x="1309" y="483"/>
                </a:lnTo>
                <a:lnTo>
                  <a:pt x="1309" y="473"/>
                </a:lnTo>
                <a:lnTo>
                  <a:pt x="1306" y="473"/>
                </a:lnTo>
                <a:lnTo>
                  <a:pt x="1306" y="466"/>
                </a:lnTo>
                <a:lnTo>
                  <a:pt x="1304" y="466"/>
                </a:lnTo>
                <a:lnTo>
                  <a:pt x="1304" y="461"/>
                </a:lnTo>
                <a:lnTo>
                  <a:pt x="1301" y="459"/>
                </a:lnTo>
                <a:lnTo>
                  <a:pt x="1301" y="457"/>
                </a:lnTo>
                <a:lnTo>
                  <a:pt x="1299" y="454"/>
                </a:lnTo>
                <a:lnTo>
                  <a:pt x="1299" y="452"/>
                </a:lnTo>
                <a:lnTo>
                  <a:pt x="1297" y="450"/>
                </a:lnTo>
                <a:lnTo>
                  <a:pt x="1297" y="447"/>
                </a:lnTo>
                <a:lnTo>
                  <a:pt x="1294" y="442"/>
                </a:lnTo>
                <a:lnTo>
                  <a:pt x="1294" y="440"/>
                </a:lnTo>
                <a:lnTo>
                  <a:pt x="1292" y="438"/>
                </a:lnTo>
                <a:lnTo>
                  <a:pt x="1292" y="438"/>
                </a:lnTo>
                <a:close/>
              </a:path>
              <a:path w="1955" h="717">
                <a:moveTo>
                  <a:pt x="1352" y="435"/>
                </a:moveTo>
                <a:lnTo>
                  <a:pt x="1352" y="438"/>
                </a:lnTo>
                <a:lnTo>
                  <a:pt x="1350" y="440"/>
                </a:lnTo>
                <a:lnTo>
                  <a:pt x="1350" y="450"/>
                </a:lnTo>
                <a:lnTo>
                  <a:pt x="1347" y="452"/>
                </a:lnTo>
                <a:lnTo>
                  <a:pt x="1347" y="457"/>
                </a:lnTo>
                <a:lnTo>
                  <a:pt x="1345" y="459"/>
                </a:lnTo>
                <a:lnTo>
                  <a:pt x="1345" y="464"/>
                </a:lnTo>
                <a:lnTo>
                  <a:pt x="1342" y="466"/>
                </a:lnTo>
                <a:lnTo>
                  <a:pt x="1342" y="471"/>
                </a:lnTo>
                <a:lnTo>
                  <a:pt x="1340" y="473"/>
                </a:lnTo>
                <a:lnTo>
                  <a:pt x="1340" y="478"/>
                </a:lnTo>
                <a:lnTo>
                  <a:pt x="1337" y="481"/>
                </a:lnTo>
                <a:lnTo>
                  <a:pt x="1337" y="486"/>
                </a:lnTo>
                <a:lnTo>
                  <a:pt x="1335" y="488"/>
                </a:lnTo>
                <a:lnTo>
                  <a:pt x="1335" y="490"/>
                </a:lnTo>
                <a:lnTo>
                  <a:pt x="1337" y="490"/>
                </a:lnTo>
                <a:lnTo>
                  <a:pt x="1337" y="488"/>
                </a:lnTo>
                <a:lnTo>
                  <a:pt x="1340" y="486"/>
                </a:lnTo>
                <a:lnTo>
                  <a:pt x="1340" y="483"/>
                </a:lnTo>
                <a:lnTo>
                  <a:pt x="1342" y="481"/>
                </a:lnTo>
                <a:lnTo>
                  <a:pt x="1342" y="478"/>
                </a:lnTo>
                <a:lnTo>
                  <a:pt x="1345" y="476"/>
                </a:lnTo>
                <a:lnTo>
                  <a:pt x="1345" y="471"/>
                </a:lnTo>
                <a:lnTo>
                  <a:pt x="1347" y="469"/>
                </a:lnTo>
                <a:lnTo>
                  <a:pt x="1347" y="466"/>
                </a:lnTo>
                <a:lnTo>
                  <a:pt x="1350" y="464"/>
                </a:lnTo>
                <a:lnTo>
                  <a:pt x="1350" y="459"/>
                </a:lnTo>
                <a:lnTo>
                  <a:pt x="1352" y="457"/>
                </a:lnTo>
                <a:lnTo>
                  <a:pt x="1352" y="454"/>
                </a:lnTo>
                <a:lnTo>
                  <a:pt x="1354" y="452"/>
                </a:lnTo>
                <a:lnTo>
                  <a:pt x="1354" y="447"/>
                </a:lnTo>
                <a:lnTo>
                  <a:pt x="1359" y="445"/>
                </a:lnTo>
                <a:lnTo>
                  <a:pt x="1352" y="435"/>
                </a:lnTo>
                <a:lnTo>
                  <a:pt x="1352" y="435"/>
                </a:lnTo>
                <a:close/>
              </a:path>
              <a:path w="1955" h="717">
                <a:moveTo>
                  <a:pt x="1330" y="411"/>
                </a:moveTo>
                <a:lnTo>
                  <a:pt x="1330" y="510"/>
                </a:lnTo>
                <a:lnTo>
                  <a:pt x="1318" y="510"/>
                </a:lnTo>
                <a:lnTo>
                  <a:pt x="1313" y="510"/>
                </a:lnTo>
                <a:lnTo>
                  <a:pt x="1335" y="510"/>
                </a:lnTo>
                <a:lnTo>
                  <a:pt x="1335" y="490"/>
                </a:lnTo>
                <a:lnTo>
                  <a:pt x="1337" y="490"/>
                </a:lnTo>
                <a:lnTo>
                  <a:pt x="1335" y="490"/>
                </a:lnTo>
                <a:lnTo>
                  <a:pt x="1335" y="421"/>
                </a:lnTo>
                <a:lnTo>
                  <a:pt x="1337" y="416"/>
                </a:lnTo>
                <a:lnTo>
                  <a:pt x="1330" y="411"/>
                </a:lnTo>
                <a:lnTo>
                  <a:pt x="1330" y="411"/>
                </a:lnTo>
                <a:close/>
              </a:path>
              <a:path w="1955" h="717">
                <a:moveTo>
                  <a:pt x="1313" y="411"/>
                </a:moveTo>
                <a:lnTo>
                  <a:pt x="1313" y="510"/>
                </a:lnTo>
                <a:lnTo>
                  <a:pt x="1318" y="510"/>
                </a:lnTo>
                <a:lnTo>
                  <a:pt x="1318" y="421"/>
                </a:lnTo>
                <a:lnTo>
                  <a:pt x="1321" y="416"/>
                </a:lnTo>
                <a:lnTo>
                  <a:pt x="1313" y="411"/>
                </a:lnTo>
                <a:lnTo>
                  <a:pt x="1313" y="411"/>
                </a:lnTo>
                <a:close/>
              </a:path>
              <a:path w="1955" h="717">
                <a:moveTo>
                  <a:pt x="1414" y="507"/>
                </a:moveTo>
                <a:lnTo>
                  <a:pt x="1414" y="510"/>
                </a:lnTo>
                <a:lnTo>
                  <a:pt x="1424" y="510"/>
                </a:lnTo>
                <a:lnTo>
                  <a:pt x="1421" y="510"/>
                </a:lnTo>
                <a:lnTo>
                  <a:pt x="1421" y="507"/>
                </a:lnTo>
                <a:lnTo>
                  <a:pt x="1414" y="507"/>
                </a:lnTo>
                <a:lnTo>
                  <a:pt x="1414" y="507"/>
                </a:lnTo>
                <a:close/>
              </a:path>
              <a:path w="1955" h="717">
                <a:moveTo>
                  <a:pt x="1407" y="466"/>
                </a:moveTo>
                <a:lnTo>
                  <a:pt x="1405" y="466"/>
                </a:lnTo>
                <a:lnTo>
                  <a:pt x="1407" y="469"/>
                </a:lnTo>
                <a:lnTo>
                  <a:pt x="1407" y="471"/>
                </a:lnTo>
                <a:lnTo>
                  <a:pt x="1410" y="473"/>
                </a:lnTo>
                <a:lnTo>
                  <a:pt x="1412" y="476"/>
                </a:lnTo>
                <a:lnTo>
                  <a:pt x="1412" y="478"/>
                </a:lnTo>
                <a:lnTo>
                  <a:pt x="1414" y="481"/>
                </a:lnTo>
                <a:lnTo>
                  <a:pt x="1414" y="483"/>
                </a:lnTo>
                <a:lnTo>
                  <a:pt x="1417" y="486"/>
                </a:lnTo>
                <a:lnTo>
                  <a:pt x="1417" y="490"/>
                </a:lnTo>
                <a:lnTo>
                  <a:pt x="1419" y="493"/>
                </a:lnTo>
                <a:lnTo>
                  <a:pt x="1421" y="490"/>
                </a:lnTo>
                <a:lnTo>
                  <a:pt x="1421" y="483"/>
                </a:lnTo>
                <a:lnTo>
                  <a:pt x="1419" y="481"/>
                </a:lnTo>
                <a:lnTo>
                  <a:pt x="1419" y="478"/>
                </a:lnTo>
                <a:lnTo>
                  <a:pt x="1419" y="476"/>
                </a:lnTo>
                <a:lnTo>
                  <a:pt x="1417" y="476"/>
                </a:lnTo>
                <a:lnTo>
                  <a:pt x="1417" y="473"/>
                </a:lnTo>
                <a:lnTo>
                  <a:pt x="1414" y="473"/>
                </a:lnTo>
                <a:lnTo>
                  <a:pt x="1414" y="471"/>
                </a:lnTo>
                <a:lnTo>
                  <a:pt x="1412" y="471"/>
                </a:lnTo>
                <a:lnTo>
                  <a:pt x="1410" y="469"/>
                </a:lnTo>
                <a:lnTo>
                  <a:pt x="1410" y="466"/>
                </a:lnTo>
                <a:lnTo>
                  <a:pt x="1407" y="466"/>
                </a:lnTo>
                <a:lnTo>
                  <a:pt x="1407" y="466"/>
                </a:lnTo>
                <a:close/>
              </a:path>
              <a:path w="1955" h="717">
                <a:moveTo>
                  <a:pt x="1402" y="445"/>
                </a:moveTo>
                <a:lnTo>
                  <a:pt x="1402" y="452"/>
                </a:lnTo>
                <a:lnTo>
                  <a:pt x="1400" y="454"/>
                </a:lnTo>
                <a:lnTo>
                  <a:pt x="1400" y="466"/>
                </a:lnTo>
                <a:lnTo>
                  <a:pt x="1397" y="469"/>
                </a:lnTo>
                <a:lnTo>
                  <a:pt x="1397" y="473"/>
                </a:lnTo>
                <a:lnTo>
                  <a:pt x="1395" y="473"/>
                </a:lnTo>
                <a:lnTo>
                  <a:pt x="1395" y="478"/>
                </a:lnTo>
                <a:lnTo>
                  <a:pt x="1393" y="481"/>
                </a:lnTo>
                <a:lnTo>
                  <a:pt x="1393" y="486"/>
                </a:lnTo>
                <a:lnTo>
                  <a:pt x="1390" y="486"/>
                </a:lnTo>
                <a:lnTo>
                  <a:pt x="1390" y="488"/>
                </a:lnTo>
                <a:lnTo>
                  <a:pt x="1388" y="490"/>
                </a:lnTo>
                <a:lnTo>
                  <a:pt x="1385" y="493"/>
                </a:lnTo>
                <a:lnTo>
                  <a:pt x="1385" y="495"/>
                </a:lnTo>
                <a:lnTo>
                  <a:pt x="1383" y="495"/>
                </a:lnTo>
                <a:lnTo>
                  <a:pt x="1383" y="500"/>
                </a:lnTo>
                <a:lnTo>
                  <a:pt x="1385" y="498"/>
                </a:lnTo>
                <a:lnTo>
                  <a:pt x="1388" y="495"/>
                </a:lnTo>
                <a:lnTo>
                  <a:pt x="1390" y="493"/>
                </a:lnTo>
                <a:lnTo>
                  <a:pt x="1390" y="490"/>
                </a:lnTo>
                <a:lnTo>
                  <a:pt x="1393" y="490"/>
                </a:lnTo>
                <a:lnTo>
                  <a:pt x="1393" y="488"/>
                </a:lnTo>
                <a:lnTo>
                  <a:pt x="1395" y="486"/>
                </a:lnTo>
                <a:lnTo>
                  <a:pt x="1395" y="483"/>
                </a:lnTo>
                <a:lnTo>
                  <a:pt x="1397" y="483"/>
                </a:lnTo>
                <a:lnTo>
                  <a:pt x="1397" y="481"/>
                </a:lnTo>
                <a:lnTo>
                  <a:pt x="1400" y="478"/>
                </a:lnTo>
                <a:lnTo>
                  <a:pt x="1400" y="476"/>
                </a:lnTo>
                <a:lnTo>
                  <a:pt x="1402" y="473"/>
                </a:lnTo>
                <a:lnTo>
                  <a:pt x="1402" y="466"/>
                </a:lnTo>
                <a:lnTo>
                  <a:pt x="1405" y="466"/>
                </a:lnTo>
                <a:lnTo>
                  <a:pt x="1407" y="466"/>
                </a:lnTo>
                <a:lnTo>
                  <a:pt x="1405" y="464"/>
                </a:lnTo>
                <a:lnTo>
                  <a:pt x="1405" y="452"/>
                </a:lnTo>
                <a:lnTo>
                  <a:pt x="1407" y="450"/>
                </a:lnTo>
                <a:lnTo>
                  <a:pt x="1407" y="445"/>
                </a:lnTo>
                <a:lnTo>
                  <a:pt x="1429" y="445"/>
                </a:lnTo>
                <a:lnTo>
                  <a:pt x="1402" y="445"/>
                </a:lnTo>
                <a:lnTo>
                  <a:pt x="1402" y="445"/>
                </a:lnTo>
                <a:close/>
              </a:path>
              <a:path w="1955" h="717">
                <a:moveTo>
                  <a:pt x="1436" y="442"/>
                </a:moveTo>
                <a:lnTo>
                  <a:pt x="1402" y="445"/>
                </a:lnTo>
                <a:lnTo>
                  <a:pt x="1429" y="445"/>
                </a:lnTo>
                <a:lnTo>
                  <a:pt x="1429" y="505"/>
                </a:lnTo>
                <a:lnTo>
                  <a:pt x="1429" y="507"/>
                </a:lnTo>
                <a:lnTo>
                  <a:pt x="1426" y="507"/>
                </a:lnTo>
                <a:lnTo>
                  <a:pt x="1426" y="510"/>
                </a:lnTo>
                <a:lnTo>
                  <a:pt x="1424" y="510"/>
                </a:lnTo>
                <a:lnTo>
                  <a:pt x="1414" y="510"/>
                </a:lnTo>
                <a:lnTo>
                  <a:pt x="1417" y="510"/>
                </a:lnTo>
                <a:lnTo>
                  <a:pt x="1419" y="512"/>
                </a:lnTo>
                <a:lnTo>
                  <a:pt x="1421" y="512"/>
                </a:lnTo>
                <a:lnTo>
                  <a:pt x="1421" y="514"/>
                </a:lnTo>
                <a:lnTo>
                  <a:pt x="1424" y="514"/>
                </a:lnTo>
                <a:lnTo>
                  <a:pt x="1424" y="517"/>
                </a:lnTo>
                <a:lnTo>
                  <a:pt x="1426" y="519"/>
                </a:lnTo>
                <a:lnTo>
                  <a:pt x="1429" y="519"/>
                </a:lnTo>
                <a:lnTo>
                  <a:pt x="1429" y="517"/>
                </a:lnTo>
                <a:lnTo>
                  <a:pt x="1431" y="517"/>
                </a:lnTo>
                <a:lnTo>
                  <a:pt x="1431" y="514"/>
                </a:lnTo>
                <a:lnTo>
                  <a:pt x="1431" y="510"/>
                </a:lnTo>
                <a:lnTo>
                  <a:pt x="1433" y="507"/>
                </a:lnTo>
                <a:lnTo>
                  <a:pt x="1433" y="447"/>
                </a:lnTo>
                <a:lnTo>
                  <a:pt x="1436" y="442"/>
                </a:lnTo>
                <a:lnTo>
                  <a:pt x="1436" y="442"/>
                </a:lnTo>
                <a:close/>
              </a:path>
              <a:path w="1955" h="717">
                <a:moveTo>
                  <a:pt x="1376" y="438"/>
                </a:moveTo>
                <a:lnTo>
                  <a:pt x="1376" y="442"/>
                </a:lnTo>
                <a:lnTo>
                  <a:pt x="1381" y="440"/>
                </a:lnTo>
                <a:lnTo>
                  <a:pt x="1376" y="438"/>
                </a:lnTo>
                <a:lnTo>
                  <a:pt x="1376" y="438"/>
                </a:lnTo>
                <a:close/>
              </a:path>
              <a:path w="1955" h="717">
                <a:moveTo>
                  <a:pt x="1431" y="435"/>
                </a:moveTo>
                <a:lnTo>
                  <a:pt x="1426" y="440"/>
                </a:lnTo>
                <a:lnTo>
                  <a:pt x="1381" y="440"/>
                </a:lnTo>
                <a:lnTo>
                  <a:pt x="1376" y="442"/>
                </a:lnTo>
                <a:lnTo>
                  <a:pt x="1376" y="498"/>
                </a:lnTo>
                <a:lnTo>
                  <a:pt x="1376" y="500"/>
                </a:lnTo>
                <a:lnTo>
                  <a:pt x="1376" y="521"/>
                </a:lnTo>
                <a:lnTo>
                  <a:pt x="1381" y="517"/>
                </a:lnTo>
                <a:lnTo>
                  <a:pt x="1381" y="445"/>
                </a:lnTo>
                <a:lnTo>
                  <a:pt x="1402" y="445"/>
                </a:lnTo>
                <a:lnTo>
                  <a:pt x="1436" y="442"/>
                </a:lnTo>
                <a:lnTo>
                  <a:pt x="1431" y="435"/>
                </a:lnTo>
                <a:lnTo>
                  <a:pt x="1431" y="435"/>
                </a:lnTo>
                <a:close/>
              </a:path>
              <a:path w="1955" h="717">
                <a:moveTo>
                  <a:pt x="1407" y="440"/>
                </a:moveTo>
                <a:lnTo>
                  <a:pt x="1407" y="421"/>
                </a:lnTo>
                <a:lnTo>
                  <a:pt x="1402" y="421"/>
                </a:lnTo>
                <a:lnTo>
                  <a:pt x="1402" y="440"/>
                </a:lnTo>
                <a:lnTo>
                  <a:pt x="1407" y="440"/>
                </a:lnTo>
                <a:close/>
              </a:path>
              <a:path w="1955" h="717">
                <a:moveTo>
                  <a:pt x="1433" y="411"/>
                </a:moveTo>
                <a:lnTo>
                  <a:pt x="1429" y="418"/>
                </a:lnTo>
                <a:lnTo>
                  <a:pt x="1369" y="418"/>
                </a:lnTo>
                <a:lnTo>
                  <a:pt x="1371" y="423"/>
                </a:lnTo>
                <a:lnTo>
                  <a:pt x="1373" y="423"/>
                </a:lnTo>
                <a:lnTo>
                  <a:pt x="1373" y="421"/>
                </a:lnTo>
                <a:lnTo>
                  <a:pt x="1438" y="421"/>
                </a:lnTo>
                <a:lnTo>
                  <a:pt x="1433" y="411"/>
                </a:lnTo>
                <a:lnTo>
                  <a:pt x="1433" y="411"/>
                </a:lnTo>
                <a:close/>
              </a:path>
              <a:path w="1955" h="717">
                <a:moveTo>
                  <a:pt x="1496" y="498"/>
                </a:moveTo>
                <a:lnTo>
                  <a:pt x="1496" y="500"/>
                </a:lnTo>
                <a:lnTo>
                  <a:pt x="1493" y="502"/>
                </a:lnTo>
                <a:lnTo>
                  <a:pt x="1491" y="505"/>
                </a:lnTo>
                <a:lnTo>
                  <a:pt x="1491" y="507"/>
                </a:lnTo>
                <a:lnTo>
                  <a:pt x="1489" y="507"/>
                </a:lnTo>
                <a:lnTo>
                  <a:pt x="1489" y="510"/>
                </a:lnTo>
                <a:lnTo>
                  <a:pt x="1486" y="510"/>
                </a:lnTo>
                <a:lnTo>
                  <a:pt x="1484" y="512"/>
                </a:lnTo>
                <a:lnTo>
                  <a:pt x="1481" y="514"/>
                </a:lnTo>
                <a:lnTo>
                  <a:pt x="1479" y="517"/>
                </a:lnTo>
                <a:lnTo>
                  <a:pt x="1477" y="517"/>
                </a:lnTo>
                <a:lnTo>
                  <a:pt x="1477" y="519"/>
                </a:lnTo>
                <a:lnTo>
                  <a:pt x="1481" y="519"/>
                </a:lnTo>
                <a:lnTo>
                  <a:pt x="1481" y="517"/>
                </a:lnTo>
                <a:lnTo>
                  <a:pt x="1484" y="517"/>
                </a:lnTo>
                <a:lnTo>
                  <a:pt x="1486" y="514"/>
                </a:lnTo>
                <a:lnTo>
                  <a:pt x="1489" y="514"/>
                </a:lnTo>
                <a:lnTo>
                  <a:pt x="1489" y="512"/>
                </a:lnTo>
                <a:lnTo>
                  <a:pt x="1491" y="512"/>
                </a:lnTo>
                <a:lnTo>
                  <a:pt x="1491" y="510"/>
                </a:lnTo>
                <a:lnTo>
                  <a:pt x="1493" y="507"/>
                </a:lnTo>
                <a:lnTo>
                  <a:pt x="1496" y="507"/>
                </a:lnTo>
                <a:lnTo>
                  <a:pt x="1496" y="505"/>
                </a:lnTo>
                <a:lnTo>
                  <a:pt x="1498" y="505"/>
                </a:lnTo>
                <a:lnTo>
                  <a:pt x="1498" y="502"/>
                </a:lnTo>
                <a:lnTo>
                  <a:pt x="1501" y="500"/>
                </a:lnTo>
                <a:lnTo>
                  <a:pt x="1496" y="498"/>
                </a:lnTo>
                <a:lnTo>
                  <a:pt x="1496" y="498"/>
                </a:lnTo>
                <a:close/>
              </a:path>
              <a:path w="1955" h="717">
                <a:moveTo>
                  <a:pt x="1477" y="493"/>
                </a:moveTo>
                <a:lnTo>
                  <a:pt x="1474" y="493"/>
                </a:lnTo>
                <a:lnTo>
                  <a:pt x="1472" y="495"/>
                </a:lnTo>
                <a:lnTo>
                  <a:pt x="1470" y="495"/>
                </a:lnTo>
                <a:lnTo>
                  <a:pt x="1467" y="498"/>
                </a:lnTo>
                <a:lnTo>
                  <a:pt x="1462" y="498"/>
                </a:lnTo>
                <a:lnTo>
                  <a:pt x="1462" y="500"/>
                </a:lnTo>
                <a:lnTo>
                  <a:pt x="1457" y="500"/>
                </a:lnTo>
                <a:lnTo>
                  <a:pt x="1457" y="502"/>
                </a:lnTo>
                <a:lnTo>
                  <a:pt x="1450" y="502"/>
                </a:lnTo>
                <a:lnTo>
                  <a:pt x="1450" y="505"/>
                </a:lnTo>
                <a:lnTo>
                  <a:pt x="1448" y="505"/>
                </a:lnTo>
                <a:lnTo>
                  <a:pt x="1453" y="514"/>
                </a:lnTo>
                <a:lnTo>
                  <a:pt x="1453" y="512"/>
                </a:lnTo>
                <a:lnTo>
                  <a:pt x="1455" y="510"/>
                </a:lnTo>
                <a:lnTo>
                  <a:pt x="1457" y="507"/>
                </a:lnTo>
                <a:lnTo>
                  <a:pt x="1460" y="507"/>
                </a:lnTo>
                <a:lnTo>
                  <a:pt x="1460" y="505"/>
                </a:lnTo>
                <a:lnTo>
                  <a:pt x="1462" y="505"/>
                </a:lnTo>
                <a:lnTo>
                  <a:pt x="1462" y="502"/>
                </a:lnTo>
                <a:lnTo>
                  <a:pt x="1465" y="502"/>
                </a:lnTo>
                <a:lnTo>
                  <a:pt x="1467" y="500"/>
                </a:lnTo>
                <a:lnTo>
                  <a:pt x="1470" y="500"/>
                </a:lnTo>
                <a:lnTo>
                  <a:pt x="1472" y="498"/>
                </a:lnTo>
                <a:lnTo>
                  <a:pt x="1474" y="495"/>
                </a:lnTo>
                <a:lnTo>
                  <a:pt x="1477" y="495"/>
                </a:lnTo>
                <a:lnTo>
                  <a:pt x="1477" y="493"/>
                </a:lnTo>
                <a:lnTo>
                  <a:pt x="1477" y="493"/>
                </a:lnTo>
                <a:close/>
              </a:path>
              <a:path w="1955" h="717">
                <a:moveTo>
                  <a:pt x="1477" y="473"/>
                </a:moveTo>
                <a:lnTo>
                  <a:pt x="1457" y="481"/>
                </a:lnTo>
                <a:lnTo>
                  <a:pt x="1450" y="481"/>
                </a:lnTo>
                <a:lnTo>
                  <a:pt x="1453" y="490"/>
                </a:lnTo>
                <a:lnTo>
                  <a:pt x="1455" y="490"/>
                </a:lnTo>
                <a:lnTo>
                  <a:pt x="1455" y="488"/>
                </a:lnTo>
                <a:lnTo>
                  <a:pt x="1457" y="486"/>
                </a:lnTo>
                <a:lnTo>
                  <a:pt x="1460" y="486"/>
                </a:lnTo>
                <a:lnTo>
                  <a:pt x="1460" y="483"/>
                </a:lnTo>
                <a:lnTo>
                  <a:pt x="1465" y="483"/>
                </a:lnTo>
                <a:lnTo>
                  <a:pt x="1467" y="481"/>
                </a:lnTo>
                <a:lnTo>
                  <a:pt x="1470" y="481"/>
                </a:lnTo>
                <a:lnTo>
                  <a:pt x="1472" y="478"/>
                </a:lnTo>
                <a:lnTo>
                  <a:pt x="1474" y="478"/>
                </a:lnTo>
                <a:lnTo>
                  <a:pt x="1477" y="476"/>
                </a:lnTo>
                <a:lnTo>
                  <a:pt x="1477" y="473"/>
                </a:lnTo>
                <a:lnTo>
                  <a:pt x="1477" y="473"/>
                </a:lnTo>
                <a:close/>
              </a:path>
              <a:path w="1955" h="717">
                <a:moveTo>
                  <a:pt x="1486" y="454"/>
                </a:moveTo>
                <a:lnTo>
                  <a:pt x="1484" y="457"/>
                </a:lnTo>
                <a:lnTo>
                  <a:pt x="1484" y="478"/>
                </a:lnTo>
                <a:lnTo>
                  <a:pt x="1481" y="481"/>
                </a:lnTo>
                <a:lnTo>
                  <a:pt x="1481" y="488"/>
                </a:lnTo>
                <a:lnTo>
                  <a:pt x="1479" y="488"/>
                </a:lnTo>
                <a:lnTo>
                  <a:pt x="1479" y="495"/>
                </a:lnTo>
                <a:lnTo>
                  <a:pt x="1477" y="498"/>
                </a:lnTo>
                <a:lnTo>
                  <a:pt x="1477" y="502"/>
                </a:lnTo>
                <a:lnTo>
                  <a:pt x="1474" y="502"/>
                </a:lnTo>
                <a:lnTo>
                  <a:pt x="1474" y="505"/>
                </a:lnTo>
                <a:lnTo>
                  <a:pt x="1472" y="507"/>
                </a:lnTo>
                <a:lnTo>
                  <a:pt x="1472" y="510"/>
                </a:lnTo>
                <a:lnTo>
                  <a:pt x="1470" y="510"/>
                </a:lnTo>
                <a:lnTo>
                  <a:pt x="1470" y="512"/>
                </a:lnTo>
                <a:lnTo>
                  <a:pt x="1467" y="514"/>
                </a:lnTo>
                <a:lnTo>
                  <a:pt x="1465" y="517"/>
                </a:lnTo>
                <a:lnTo>
                  <a:pt x="1465" y="519"/>
                </a:lnTo>
                <a:lnTo>
                  <a:pt x="1467" y="517"/>
                </a:lnTo>
                <a:lnTo>
                  <a:pt x="1470" y="514"/>
                </a:lnTo>
                <a:lnTo>
                  <a:pt x="1472" y="512"/>
                </a:lnTo>
                <a:lnTo>
                  <a:pt x="1474" y="510"/>
                </a:lnTo>
                <a:lnTo>
                  <a:pt x="1474" y="507"/>
                </a:lnTo>
                <a:lnTo>
                  <a:pt x="1477" y="507"/>
                </a:lnTo>
                <a:lnTo>
                  <a:pt x="1477" y="505"/>
                </a:lnTo>
                <a:lnTo>
                  <a:pt x="1479" y="502"/>
                </a:lnTo>
                <a:lnTo>
                  <a:pt x="1479" y="500"/>
                </a:lnTo>
                <a:lnTo>
                  <a:pt x="1481" y="500"/>
                </a:lnTo>
                <a:lnTo>
                  <a:pt x="1481" y="495"/>
                </a:lnTo>
                <a:lnTo>
                  <a:pt x="1484" y="493"/>
                </a:lnTo>
                <a:lnTo>
                  <a:pt x="1484" y="488"/>
                </a:lnTo>
                <a:lnTo>
                  <a:pt x="1486" y="486"/>
                </a:lnTo>
                <a:lnTo>
                  <a:pt x="1486" y="476"/>
                </a:lnTo>
                <a:lnTo>
                  <a:pt x="1489" y="473"/>
                </a:lnTo>
                <a:lnTo>
                  <a:pt x="1489" y="457"/>
                </a:lnTo>
                <a:lnTo>
                  <a:pt x="1486" y="454"/>
                </a:lnTo>
                <a:lnTo>
                  <a:pt x="1486" y="454"/>
                </a:lnTo>
                <a:close/>
              </a:path>
              <a:path w="1955" h="717">
                <a:moveTo>
                  <a:pt x="1517" y="454"/>
                </a:moveTo>
                <a:lnTo>
                  <a:pt x="1510" y="454"/>
                </a:lnTo>
                <a:lnTo>
                  <a:pt x="1510" y="459"/>
                </a:lnTo>
                <a:lnTo>
                  <a:pt x="1508" y="461"/>
                </a:lnTo>
                <a:lnTo>
                  <a:pt x="1508" y="469"/>
                </a:lnTo>
                <a:lnTo>
                  <a:pt x="1505" y="471"/>
                </a:lnTo>
                <a:lnTo>
                  <a:pt x="1505" y="478"/>
                </a:lnTo>
                <a:lnTo>
                  <a:pt x="1503" y="481"/>
                </a:lnTo>
                <a:lnTo>
                  <a:pt x="1503" y="486"/>
                </a:lnTo>
                <a:lnTo>
                  <a:pt x="1501" y="488"/>
                </a:lnTo>
                <a:lnTo>
                  <a:pt x="1501" y="490"/>
                </a:lnTo>
                <a:lnTo>
                  <a:pt x="1505" y="490"/>
                </a:lnTo>
                <a:lnTo>
                  <a:pt x="1505" y="488"/>
                </a:lnTo>
                <a:lnTo>
                  <a:pt x="1508" y="486"/>
                </a:lnTo>
                <a:lnTo>
                  <a:pt x="1508" y="478"/>
                </a:lnTo>
                <a:lnTo>
                  <a:pt x="1510" y="476"/>
                </a:lnTo>
                <a:lnTo>
                  <a:pt x="1510" y="473"/>
                </a:lnTo>
                <a:lnTo>
                  <a:pt x="1510" y="471"/>
                </a:lnTo>
                <a:lnTo>
                  <a:pt x="1510" y="469"/>
                </a:lnTo>
                <a:lnTo>
                  <a:pt x="1513" y="466"/>
                </a:lnTo>
                <a:lnTo>
                  <a:pt x="1513" y="459"/>
                </a:lnTo>
                <a:lnTo>
                  <a:pt x="1515" y="457"/>
                </a:lnTo>
                <a:lnTo>
                  <a:pt x="1517" y="454"/>
                </a:lnTo>
                <a:lnTo>
                  <a:pt x="1517" y="454"/>
                </a:lnTo>
                <a:close/>
              </a:path>
              <a:path w="1955" h="717">
                <a:moveTo>
                  <a:pt x="1472" y="450"/>
                </a:moveTo>
                <a:lnTo>
                  <a:pt x="1467" y="452"/>
                </a:lnTo>
                <a:lnTo>
                  <a:pt x="1467" y="454"/>
                </a:lnTo>
                <a:lnTo>
                  <a:pt x="1465" y="457"/>
                </a:lnTo>
                <a:lnTo>
                  <a:pt x="1465" y="459"/>
                </a:lnTo>
                <a:lnTo>
                  <a:pt x="1462" y="461"/>
                </a:lnTo>
                <a:lnTo>
                  <a:pt x="1462" y="464"/>
                </a:lnTo>
                <a:lnTo>
                  <a:pt x="1460" y="466"/>
                </a:lnTo>
                <a:lnTo>
                  <a:pt x="1460" y="469"/>
                </a:lnTo>
                <a:lnTo>
                  <a:pt x="1457" y="469"/>
                </a:lnTo>
                <a:lnTo>
                  <a:pt x="1457" y="473"/>
                </a:lnTo>
                <a:lnTo>
                  <a:pt x="1455" y="473"/>
                </a:lnTo>
                <a:lnTo>
                  <a:pt x="1455" y="476"/>
                </a:lnTo>
                <a:lnTo>
                  <a:pt x="1453" y="478"/>
                </a:lnTo>
                <a:lnTo>
                  <a:pt x="1450" y="481"/>
                </a:lnTo>
                <a:lnTo>
                  <a:pt x="1457" y="481"/>
                </a:lnTo>
                <a:lnTo>
                  <a:pt x="1457" y="478"/>
                </a:lnTo>
                <a:lnTo>
                  <a:pt x="1460" y="476"/>
                </a:lnTo>
                <a:lnTo>
                  <a:pt x="1460" y="473"/>
                </a:lnTo>
                <a:lnTo>
                  <a:pt x="1462" y="471"/>
                </a:lnTo>
                <a:lnTo>
                  <a:pt x="1462" y="469"/>
                </a:lnTo>
                <a:lnTo>
                  <a:pt x="1465" y="466"/>
                </a:lnTo>
                <a:lnTo>
                  <a:pt x="1465" y="464"/>
                </a:lnTo>
                <a:lnTo>
                  <a:pt x="1467" y="461"/>
                </a:lnTo>
                <a:lnTo>
                  <a:pt x="1467" y="459"/>
                </a:lnTo>
                <a:lnTo>
                  <a:pt x="1470" y="457"/>
                </a:lnTo>
                <a:lnTo>
                  <a:pt x="1472" y="454"/>
                </a:lnTo>
                <a:lnTo>
                  <a:pt x="1472" y="450"/>
                </a:lnTo>
                <a:lnTo>
                  <a:pt x="1472" y="450"/>
                </a:lnTo>
                <a:close/>
              </a:path>
              <a:path w="1955" h="717">
                <a:moveTo>
                  <a:pt x="1513" y="447"/>
                </a:moveTo>
                <a:lnTo>
                  <a:pt x="1510" y="452"/>
                </a:lnTo>
                <a:lnTo>
                  <a:pt x="1503" y="452"/>
                </a:lnTo>
                <a:lnTo>
                  <a:pt x="1517" y="454"/>
                </a:lnTo>
                <a:lnTo>
                  <a:pt x="1513" y="447"/>
                </a:lnTo>
                <a:lnTo>
                  <a:pt x="1513" y="447"/>
                </a:lnTo>
                <a:close/>
              </a:path>
              <a:path w="1955" h="717">
                <a:moveTo>
                  <a:pt x="1474" y="433"/>
                </a:moveTo>
                <a:lnTo>
                  <a:pt x="1474" y="435"/>
                </a:lnTo>
                <a:lnTo>
                  <a:pt x="1472" y="438"/>
                </a:lnTo>
                <a:lnTo>
                  <a:pt x="1472" y="442"/>
                </a:lnTo>
                <a:lnTo>
                  <a:pt x="1470" y="445"/>
                </a:lnTo>
                <a:lnTo>
                  <a:pt x="1470" y="450"/>
                </a:lnTo>
                <a:lnTo>
                  <a:pt x="1455" y="450"/>
                </a:lnTo>
                <a:lnTo>
                  <a:pt x="1472" y="450"/>
                </a:lnTo>
                <a:lnTo>
                  <a:pt x="1474" y="447"/>
                </a:lnTo>
                <a:lnTo>
                  <a:pt x="1474" y="445"/>
                </a:lnTo>
                <a:lnTo>
                  <a:pt x="1477" y="442"/>
                </a:lnTo>
                <a:lnTo>
                  <a:pt x="1477" y="440"/>
                </a:lnTo>
                <a:lnTo>
                  <a:pt x="1479" y="440"/>
                </a:lnTo>
                <a:lnTo>
                  <a:pt x="1474" y="433"/>
                </a:lnTo>
                <a:lnTo>
                  <a:pt x="1474" y="433"/>
                </a:lnTo>
                <a:close/>
              </a:path>
              <a:path w="1955" h="717">
                <a:moveTo>
                  <a:pt x="1486" y="423"/>
                </a:moveTo>
                <a:lnTo>
                  <a:pt x="1486" y="454"/>
                </a:lnTo>
                <a:lnTo>
                  <a:pt x="1489" y="457"/>
                </a:lnTo>
                <a:lnTo>
                  <a:pt x="1489" y="461"/>
                </a:lnTo>
                <a:lnTo>
                  <a:pt x="1491" y="464"/>
                </a:lnTo>
                <a:lnTo>
                  <a:pt x="1491" y="473"/>
                </a:lnTo>
                <a:lnTo>
                  <a:pt x="1493" y="476"/>
                </a:lnTo>
                <a:lnTo>
                  <a:pt x="1493" y="483"/>
                </a:lnTo>
                <a:lnTo>
                  <a:pt x="1493" y="486"/>
                </a:lnTo>
                <a:lnTo>
                  <a:pt x="1496" y="486"/>
                </a:lnTo>
                <a:lnTo>
                  <a:pt x="1496" y="488"/>
                </a:lnTo>
                <a:lnTo>
                  <a:pt x="1496" y="490"/>
                </a:lnTo>
                <a:lnTo>
                  <a:pt x="1498" y="493"/>
                </a:lnTo>
                <a:lnTo>
                  <a:pt x="1498" y="495"/>
                </a:lnTo>
                <a:lnTo>
                  <a:pt x="1496" y="498"/>
                </a:lnTo>
                <a:lnTo>
                  <a:pt x="1501" y="500"/>
                </a:lnTo>
                <a:lnTo>
                  <a:pt x="1503" y="502"/>
                </a:lnTo>
                <a:lnTo>
                  <a:pt x="1503" y="505"/>
                </a:lnTo>
                <a:lnTo>
                  <a:pt x="1505" y="507"/>
                </a:lnTo>
                <a:lnTo>
                  <a:pt x="1505" y="510"/>
                </a:lnTo>
                <a:lnTo>
                  <a:pt x="1508" y="510"/>
                </a:lnTo>
                <a:lnTo>
                  <a:pt x="1508" y="512"/>
                </a:lnTo>
                <a:lnTo>
                  <a:pt x="1510" y="512"/>
                </a:lnTo>
                <a:lnTo>
                  <a:pt x="1510" y="514"/>
                </a:lnTo>
                <a:lnTo>
                  <a:pt x="1513" y="517"/>
                </a:lnTo>
                <a:lnTo>
                  <a:pt x="1515" y="514"/>
                </a:lnTo>
                <a:lnTo>
                  <a:pt x="1517" y="512"/>
                </a:lnTo>
                <a:lnTo>
                  <a:pt x="1520" y="512"/>
                </a:lnTo>
                <a:lnTo>
                  <a:pt x="1520" y="510"/>
                </a:lnTo>
                <a:lnTo>
                  <a:pt x="1515" y="510"/>
                </a:lnTo>
                <a:lnTo>
                  <a:pt x="1515" y="507"/>
                </a:lnTo>
                <a:lnTo>
                  <a:pt x="1513" y="507"/>
                </a:lnTo>
                <a:lnTo>
                  <a:pt x="1513" y="505"/>
                </a:lnTo>
                <a:lnTo>
                  <a:pt x="1510" y="505"/>
                </a:lnTo>
                <a:lnTo>
                  <a:pt x="1510" y="502"/>
                </a:lnTo>
                <a:lnTo>
                  <a:pt x="1508" y="502"/>
                </a:lnTo>
                <a:lnTo>
                  <a:pt x="1508" y="500"/>
                </a:lnTo>
                <a:lnTo>
                  <a:pt x="1505" y="498"/>
                </a:lnTo>
                <a:lnTo>
                  <a:pt x="1503" y="495"/>
                </a:lnTo>
                <a:lnTo>
                  <a:pt x="1503" y="493"/>
                </a:lnTo>
                <a:lnTo>
                  <a:pt x="1505" y="493"/>
                </a:lnTo>
                <a:lnTo>
                  <a:pt x="1505" y="490"/>
                </a:lnTo>
                <a:lnTo>
                  <a:pt x="1501" y="490"/>
                </a:lnTo>
                <a:lnTo>
                  <a:pt x="1501" y="488"/>
                </a:lnTo>
                <a:lnTo>
                  <a:pt x="1498" y="486"/>
                </a:lnTo>
                <a:lnTo>
                  <a:pt x="1498" y="481"/>
                </a:lnTo>
                <a:lnTo>
                  <a:pt x="1496" y="478"/>
                </a:lnTo>
                <a:lnTo>
                  <a:pt x="1496" y="476"/>
                </a:lnTo>
                <a:lnTo>
                  <a:pt x="1493" y="473"/>
                </a:lnTo>
                <a:lnTo>
                  <a:pt x="1493" y="466"/>
                </a:lnTo>
                <a:lnTo>
                  <a:pt x="1491" y="464"/>
                </a:lnTo>
                <a:lnTo>
                  <a:pt x="1491" y="454"/>
                </a:lnTo>
                <a:lnTo>
                  <a:pt x="1489" y="452"/>
                </a:lnTo>
                <a:lnTo>
                  <a:pt x="1489" y="442"/>
                </a:lnTo>
                <a:lnTo>
                  <a:pt x="1491" y="440"/>
                </a:lnTo>
                <a:lnTo>
                  <a:pt x="1491" y="423"/>
                </a:lnTo>
                <a:lnTo>
                  <a:pt x="1505" y="423"/>
                </a:lnTo>
                <a:lnTo>
                  <a:pt x="1486" y="423"/>
                </a:lnTo>
                <a:lnTo>
                  <a:pt x="1486" y="423"/>
                </a:lnTo>
                <a:close/>
              </a:path>
              <a:path w="1955" h="717">
                <a:moveTo>
                  <a:pt x="1513" y="423"/>
                </a:moveTo>
                <a:lnTo>
                  <a:pt x="1486" y="423"/>
                </a:lnTo>
                <a:lnTo>
                  <a:pt x="1505" y="423"/>
                </a:lnTo>
                <a:lnTo>
                  <a:pt x="1505" y="428"/>
                </a:lnTo>
                <a:lnTo>
                  <a:pt x="1503" y="430"/>
                </a:lnTo>
                <a:lnTo>
                  <a:pt x="1503" y="438"/>
                </a:lnTo>
                <a:lnTo>
                  <a:pt x="1501" y="440"/>
                </a:lnTo>
                <a:lnTo>
                  <a:pt x="1501" y="445"/>
                </a:lnTo>
                <a:lnTo>
                  <a:pt x="1498" y="447"/>
                </a:lnTo>
                <a:lnTo>
                  <a:pt x="1498" y="450"/>
                </a:lnTo>
                <a:lnTo>
                  <a:pt x="1496" y="452"/>
                </a:lnTo>
                <a:lnTo>
                  <a:pt x="1498" y="459"/>
                </a:lnTo>
                <a:lnTo>
                  <a:pt x="1501" y="454"/>
                </a:lnTo>
                <a:lnTo>
                  <a:pt x="1517" y="454"/>
                </a:lnTo>
                <a:lnTo>
                  <a:pt x="1503" y="452"/>
                </a:lnTo>
                <a:lnTo>
                  <a:pt x="1503" y="447"/>
                </a:lnTo>
                <a:lnTo>
                  <a:pt x="1503" y="447"/>
                </a:lnTo>
                <a:lnTo>
                  <a:pt x="1503" y="445"/>
                </a:lnTo>
                <a:lnTo>
                  <a:pt x="1505" y="442"/>
                </a:lnTo>
                <a:lnTo>
                  <a:pt x="1505" y="438"/>
                </a:lnTo>
                <a:lnTo>
                  <a:pt x="1508" y="435"/>
                </a:lnTo>
                <a:lnTo>
                  <a:pt x="1508" y="428"/>
                </a:lnTo>
                <a:lnTo>
                  <a:pt x="1510" y="426"/>
                </a:lnTo>
                <a:lnTo>
                  <a:pt x="1513" y="423"/>
                </a:lnTo>
                <a:lnTo>
                  <a:pt x="1513" y="423"/>
                </a:lnTo>
                <a:close/>
              </a:path>
              <a:path w="1955" h="717">
                <a:moveTo>
                  <a:pt x="1508" y="416"/>
                </a:moveTo>
                <a:lnTo>
                  <a:pt x="1505" y="421"/>
                </a:lnTo>
                <a:lnTo>
                  <a:pt x="1477" y="421"/>
                </a:lnTo>
                <a:lnTo>
                  <a:pt x="1479" y="426"/>
                </a:lnTo>
                <a:lnTo>
                  <a:pt x="1479" y="423"/>
                </a:lnTo>
                <a:lnTo>
                  <a:pt x="1481" y="423"/>
                </a:lnTo>
                <a:lnTo>
                  <a:pt x="1513" y="423"/>
                </a:lnTo>
                <a:lnTo>
                  <a:pt x="1508" y="416"/>
                </a:lnTo>
                <a:lnTo>
                  <a:pt x="1508" y="416"/>
                </a:lnTo>
                <a:close/>
              </a:path>
              <a:path w="1955" h="717">
                <a:moveTo>
                  <a:pt x="1465" y="409"/>
                </a:moveTo>
                <a:lnTo>
                  <a:pt x="1465" y="413"/>
                </a:lnTo>
                <a:lnTo>
                  <a:pt x="1462" y="416"/>
                </a:lnTo>
                <a:lnTo>
                  <a:pt x="1462" y="423"/>
                </a:lnTo>
                <a:lnTo>
                  <a:pt x="1460" y="426"/>
                </a:lnTo>
                <a:lnTo>
                  <a:pt x="1460" y="430"/>
                </a:lnTo>
                <a:lnTo>
                  <a:pt x="1457" y="433"/>
                </a:lnTo>
                <a:lnTo>
                  <a:pt x="1457" y="438"/>
                </a:lnTo>
                <a:lnTo>
                  <a:pt x="1455" y="440"/>
                </a:lnTo>
                <a:lnTo>
                  <a:pt x="1455" y="442"/>
                </a:lnTo>
                <a:lnTo>
                  <a:pt x="1453" y="445"/>
                </a:lnTo>
                <a:lnTo>
                  <a:pt x="1453" y="447"/>
                </a:lnTo>
                <a:lnTo>
                  <a:pt x="1450" y="447"/>
                </a:lnTo>
                <a:lnTo>
                  <a:pt x="1450" y="450"/>
                </a:lnTo>
                <a:lnTo>
                  <a:pt x="1448" y="450"/>
                </a:lnTo>
                <a:lnTo>
                  <a:pt x="1453" y="459"/>
                </a:lnTo>
                <a:lnTo>
                  <a:pt x="1453" y="457"/>
                </a:lnTo>
                <a:lnTo>
                  <a:pt x="1455" y="457"/>
                </a:lnTo>
                <a:lnTo>
                  <a:pt x="1455" y="454"/>
                </a:lnTo>
                <a:lnTo>
                  <a:pt x="1457" y="454"/>
                </a:lnTo>
                <a:lnTo>
                  <a:pt x="1462" y="454"/>
                </a:lnTo>
                <a:lnTo>
                  <a:pt x="1462" y="452"/>
                </a:lnTo>
                <a:lnTo>
                  <a:pt x="1467" y="452"/>
                </a:lnTo>
                <a:lnTo>
                  <a:pt x="1472" y="450"/>
                </a:lnTo>
                <a:lnTo>
                  <a:pt x="1455" y="450"/>
                </a:lnTo>
                <a:lnTo>
                  <a:pt x="1455" y="447"/>
                </a:lnTo>
                <a:lnTo>
                  <a:pt x="1457" y="445"/>
                </a:lnTo>
                <a:lnTo>
                  <a:pt x="1457" y="440"/>
                </a:lnTo>
                <a:lnTo>
                  <a:pt x="1460" y="438"/>
                </a:lnTo>
                <a:lnTo>
                  <a:pt x="1462" y="435"/>
                </a:lnTo>
                <a:lnTo>
                  <a:pt x="1462" y="430"/>
                </a:lnTo>
                <a:lnTo>
                  <a:pt x="1465" y="428"/>
                </a:lnTo>
                <a:lnTo>
                  <a:pt x="1465" y="426"/>
                </a:lnTo>
                <a:lnTo>
                  <a:pt x="1467" y="423"/>
                </a:lnTo>
                <a:lnTo>
                  <a:pt x="1467" y="418"/>
                </a:lnTo>
                <a:lnTo>
                  <a:pt x="1472" y="416"/>
                </a:lnTo>
                <a:lnTo>
                  <a:pt x="1465" y="409"/>
                </a:lnTo>
                <a:lnTo>
                  <a:pt x="1465" y="409"/>
                </a:lnTo>
                <a:close/>
              </a:path>
              <a:path w="1955" h="717">
                <a:moveTo>
                  <a:pt x="1539" y="495"/>
                </a:moveTo>
                <a:lnTo>
                  <a:pt x="1537" y="495"/>
                </a:lnTo>
                <a:lnTo>
                  <a:pt x="1537" y="498"/>
                </a:lnTo>
                <a:lnTo>
                  <a:pt x="1537" y="507"/>
                </a:lnTo>
                <a:lnTo>
                  <a:pt x="1539" y="507"/>
                </a:lnTo>
                <a:lnTo>
                  <a:pt x="1541" y="507"/>
                </a:lnTo>
                <a:lnTo>
                  <a:pt x="1541" y="510"/>
                </a:lnTo>
                <a:lnTo>
                  <a:pt x="1541" y="512"/>
                </a:lnTo>
                <a:lnTo>
                  <a:pt x="1539" y="514"/>
                </a:lnTo>
                <a:lnTo>
                  <a:pt x="1539" y="517"/>
                </a:lnTo>
                <a:lnTo>
                  <a:pt x="1537" y="519"/>
                </a:lnTo>
                <a:lnTo>
                  <a:pt x="1541" y="519"/>
                </a:lnTo>
                <a:lnTo>
                  <a:pt x="1541" y="517"/>
                </a:lnTo>
                <a:lnTo>
                  <a:pt x="1541" y="514"/>
                </a:lnTo>
                <a:lnTo>
                  <a:pt x="1544" y="514"/>
                </a:lnTo>
                <a:lnTo>
                  <a:pt x="1544" y="512"/>
                </a:lnTo>
                <a:lnTo>
                  <a:pt x="1546" y="510"/>
                </a:lnTo>
                <a:lnTo>
                  <a:pt x="1546" y="500"/>
                </a:lnTo>
                <a:lnTo>
                  <a:pt x="1544" y="498"/>
                </a:lnTo>
                <a:lnTo>
                  <a:pt x="1544" y="495"/>
                </a:lnTo>
                <a:lnTo>
                  <a:pt x="1541" y="495"/>
                </a:lnTo>
                <a:lnTo>
                  <a:pt x="1539" y="495"/>
                </a:lnTo>
                <a:lnTo>
                  <a:pt x="1539" y="495"/>
                </a:lnTo>
                <a:close/>
              </a:path>
              <a:path w="1955" h="717">
                <a:moveTo>
                  <a:pt x="1541" y="466"/>
                </a:moveTo>
                <a:lnTo>
                  <a:pt x="1537" y="466"/>
                </a:lnTo>
                <a:lnTo>
                  <a:pt x="1537" y="469"/>
                </a:lnTo>
                <a:lnTo>
                  <a:pt x="1534" y="471"/>
                </a:lnTo>
                <a:lnTo>
                  <a:pt x="1534" y="476"/>
                </a:lnTo>
                <a:lnTo>
                  <a:pt x="1537" y="478"/>
                </a:lnTo>
                <a:lnTo>
                  <a:pt x="1537" y="481"/>
                </a:lnTo>
                <a:lnTo>
                  <a:pt x="1539" y="481"/>
                </a:lnTo>
                <a:lnTo>
                  <a:pt x="1541" y="483"/>
                </a:lnTo>
                <a:lnTo>
                  <a:pt x="1541" y="481"/>
                </a:lnTo>
                <a:lnTo>
                  <a:pt x="1544" y="481"/>
                </a:lnTo>
                <a:lnTo>
                  <a:pt x="1544" y="478"/>
                </a:lnTo>
                <a:lnTo>
                  <a:pt x="1546" y="478"/>
                </a:lnTo>
                <a:lnTo>
                  <a:pt x="1546" y="469"/>
                </a:lnTo>
                <a:lnTo>
                  <a:pt x="1544" y="466"/>
                </a:lnTo>
                <a:lnTo>
                  <a:pt x="1544" y="466"/>
                </a:lnTo>
                <a:lnTo>
                  <a:pt x="1541" y="466"/>
                </a:lnTo>
                <a:lnTo>
                  <a:pt x="1541" y="466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4" name="path 444"/>
          <p:cNvSpPr/>
          <p:nvPr/>
        </p:nvSpPr>
        <p:spPr>
          <a:xfrm>
            <a:off x="1948433" y="9415526"/>
            <a:ext cx="760476" cy="272795"/>
          </a:xfrm>
          <a:custGeom>
            <a:avLst/>
            <a:gdLst/>
            <a:ahLst/>
            <a:cxnLst/>
            <a:rect l="0" t="0" r="0" b="0"/>
            <a:pathLst>
              <a:path w="1197" h="429">
                <a:moveTo>
                  <a:pt x="150" y="181"/>
                </a:moveTo>
                <a:lnTo>
                  <a:pt x="123" y="181"/>
                </a:lnTo>
                <a:lnTo>
                  <a:pt x="123" y="238"/>
                </a:lnTo>
                <a:lnTo>
                  <a:pt x="123" y="260"/>
                </a:lnTo>
                <a:lnTo>
                  <a:pt x="121" y="265"/>
                </a:lnTo>
                <a:lnTo>
                  <a:pt x="121" y="289"/>
                </a:lnTo>
                <a:lnTo>
                  <a:pt x="152" y="289"/>
                </a:lnTo>
                <a:lnTo>
                  <a:pt x="152" y="281"/>
                </a:lnTo>
                <a:lnTo>
                  <a:pt x="150" y="274"/>
                </a:lnTo>
                <a:lnTo>
                  <a:pt x="150" y="181"/>
                </a:lnTo>
                <a:lnTo>
                  <a:pt x="150" y="181"/>
                </a:lnTo>
                <a:close/>
              </a:path>
              <a:path w="1197" h="429">
                <a:moveTo>
                  <a:pt x="10" y="181"/>
                </a:moveTo>
                <a:lnTo>
                  <a:pt x="10" y="200"/>
                </a:lnTo>
                <a:lnTo>
                  <a:pt x="39" y="200"/>
                </a:lnTo>
                <a:lnTo>
                  <a:pt x="39" y="181"/>
                </a:lnTo>
                <a:lnTo>
                  <a:pt x="123" y="181"/>
                </a:lnTo>
                <a:lnTo>
                  <a:pt x="234" y="181"/>
                </a:lnTo>
                <a:lnTo>
                  <a:pt x="10" y="181"/>
                </a:lnTo>
                <a:lnTo>
                  <a:pt x="10" y="181"/>
                </a:lnTo>
                <a:close/>
              </a:path>
              <a:path w="1197" h="429">
                <a:moveTo>
                  <a:pt x="123" y="90"/>
                </a:moveTo>
                <a:lnTo>
                  <a:pt x="123" y="161"/>
                </a:lnTo>
                <a:lnTo>
                  <a:pt x="39" y="161"/>
                </a:lnTo>
                <a:lnTo>
                  <a:pt x="150" y="161"/>
                </a:lnTo>
                <a:lnTo>
                  <a:pt x="150" y="90"/>
                </a:lnTo>
                <a:lnTo>
                  <a:pt x="234" y="90"/>
                </a:lnTo>
                <a:lnTo>
                  <a:pt x="123" y="90"/>
                </a:lnTo>
                <a:lnTo>
                  <a:pt x="123" y="90"/>
                </a:lnTo>
                <a:close/>
              </a:path>
              <a:path w="1197" h="429">
                <a:moveTo>
                  <a:pt x="10" y="90"/>
                </a:moveTo>
                <a:lnTo>
                  <a:pt x="10" y="181"/>
                </a:lnTo>
                <a:lnTo>
                  <a:pt x="234" y="181"/>
                </a:lnTo>
                <a:lnTo>
                  <a:pt x="234" y="200"/>
                </a:lnTo>
                <a:lnTo>
                  <a:pt x="262" y="200"/>
                </a:lnTo>
                <a:lnTo>
                  <a:pt x="262" y="166"/>
                </a:lnTo>
                <a:lnTo>
                  <a:pt x="150" y="161"/>
                </a:lnTo>
                <a:lnTo>
                  <a:pt x="39" y="161"/>
                </a:lnTo>
                <a:lnTo>
                  <a:pt x="39" y="90"/>
                </a:lnTo>
                <a:lnTo>
                  <a:pt x="123" y="90"/>
                </a:lnTo>
                <a:lnTo>
                  <a:pt x="10" y="90"/>
                </a:lnTo>
                <a:lnTo>
                  <a:pt x="10" y="90"/>
                </a:lnTo>
                <a:close/>
              </a:path>
              <a:path w="1197" h="429">
                <a:moveTo>
                  <a:pt x="152" y="5"/>
                </a:moveTo>
                <a:lnTo>
                  <a:pt x="121" y="5"/>
                </a:lnTo>
                <a:lnTo>
                  <a:pt x="121" y="8"/>
                </a:lnTo>
                <a:lnTo>
                  <a:pt x="121" y="27"/>
                </a:lnTo>
                <a:lnTo>
                  <a:pt x="123" y="32"/>
                </a:lnTo>
                <a:lnTo>
                  <a:pt x="123" y="70"/>
                </a:lnTo>
                <a:lnTo>
                  <a:pt x="10" y="70"/>
                </a:lnTo>
                <a:lnTo>
                  <a:pt x="10" y="90"/>
                </a:lnTo>
                <a:lnTo>
                  <a:pt x="123" y="90"/>
                </a:lnTo>
                <a:lnTo>
                  <a:pt x="234" y="90"/>
                </a:lnTo>
                <a:lnTo>
                  <a:pt x="234" y="161"/>
                </a:lnTo>
                <a:lnTo>
                  <a:pt x="150" y="161"/>
                </a:lnTo>
                <a:lnTo>
                  <a:pt x="262" y="166"/>
                </a:lnTo>
                <a:lnTo>
                  <a:pt x="262" y="145"/>
                </a:lnTo>
                <a:lnTo>
                  <a:pt x="260" y="138"/>
                </a:lnTo>
                <a:lnTo>
                  <a:pt x="260" y="130"/>
                </a:lnTo>
                <a:lnTo>
                  <a:pt x="262" y="123"/>
                </a:lnTo>
                <a:lnTo>
                  <a:pt x="262" y="70"/>
                </a:lnTo>
                <a:lnTo>
                  <a:pt x="150" y="70"/>
                </a:lnTo>
                <a:lnTo>
                  <a:pt x="150" y="18"/>
                </a:lnTo>
                <a:lnTo>
                  <a:pt x="152" y="13"/>
                </a:lnTo>
                <a:lnTo>
                  <a:pt x="152" y="5"/>
                </a:lnTo>
                <a:lnTo>
                  <a:pt x="152" y="5"/>
                </a:lnTo>
                <a:close/>
              </a:path>
              <a:path w="1197" h="429">
                <a:moveTo>
                  <a:pt x="318" y="224"/>
                </a:moveTo>
                <a:lnTo>
                  <a:pt x="320" y="229"/>
                </a:lnTo>
                <a:lnTo>
                  <a:pt x="322" y="236"/>
                </a:lnTo>
                <a:lnTo>
                  <a:pt x="325" y="241"/>
                </a:lnTo>
                <a:lnTo>
                  <a:pt x="325" y="250"/>
                </a:lnTo>
                <a:lnTo>
                  <a:pt x="330" y="250"/>
                </a:lnTo>
                <a:lnTo>
                  <a:pt x="334" y="248"/>
                </a:lnTo>
                <a:lnTo>
                  <a:pt x="342" y="245"/>
                </a:lnTo>
                <a:lnTo>
                  <a:pt x="349" y="243"/>
                </a:lnTo>
                <a:lnTo>
                  <a:pt x="354" y="241"/>
                </a:lnTo>
                <a:lnTo>
                  <a:pt x="361" y="241"/>
                </a:lnTo>
                <a:lnTo>
                  <a:pt x="366" y="238"/>
                </a:lnTo>
                <a:lnTo>
                  <a:pt x="373" y="236"/>
                </a:lnTo>
                <a:lnTo>
                  <a:pt x="375" y="236"/>
                </a:lnTo>
                <a:lnTo>
                  <a:pt x="382" y="233"/>
                </a:lnTo>
                <a:lnTo>
                  <a:pt x="390" y="231"/>
                </a:lnTo>
                <a:lnTo>
                  <a:pt x="397" y="231"/>
                </a:lnTo>
                <a:lnTo>
                  <a:pt x="402" y="229"/>
                </a:lnTo>
                <a:lnTo>
                  <a:pt x="409" y="229"/>
                </a:lnTo>
                <a:lnTo>
                  <a:pt x="318" y="224"/>
                </a:lnTo>
                <a:lnTo>
                  <a:pt x="318" y="224"/>
                </a:lnTo>
                <a:close/>
              </a:path>
              <a:path w="1197" h="429">
                <a:moveTo>
                  <a:pt x="457" y="198"/>
                </a:moveTo>
                <a:lnTo>
                  <a:pt x="450" y="198"/>
                </a:lnTo>
                <a:lnTo>
                  <a:pt x="445" y="200"/>
                </a:lnTo>
                <a:lnTo>
                  <a:pt x="438" y="202"/>
                </a:lnTo>
                <a:lnTo>
                  <a:pt x="430" y="202"/>
                </a:lnTo>
                <a:lnTo>
                  <a:pt x="457" y="205"/>
                </a:lnTo>
                <a:lnTo>
                  <a:pt x="457" y="198"/>
                </a:lnTo>
                <a:lnTo>
                  <a:pt x="457" y="198"/>
                </a:lnTo>
                <a:close/>
              </a:path>
              <a:path w="1197" h="429">
                <a:moveTo>
                  <a:pt x="548" y="195"/>
                </a:moveTo>
                <a:lnTo>
                  <a:pt x="529" y="195"/>
                </a:lnTo>
                <a:lnTo>
                  <a:pt x="531" y="202"/>
                </a:lnTo>
                <a:lnTo>
                  <a:pt x="534" y="207"/>
                </a:lnTo>
                <a:lnTo>
                  <a:pt x="536" y="214"/>
                </a:lnTo>
                <a:lnTo>
                  <a:pt x="538" y="219"/>
                </a:lnTo>
                <a:lnTo>
                  <a:pt x="541" y="224"/>
                </a:lnTo>
                <a:lnTo>
                  <a:pt x="546" y="231"/>
                </a:lnTo>
                <a:lnTo>
                  <a:pt x="548" y="236"/>
                </a:lnTo>
                <a:lnTo>
                  <a:pt x="550" y="241"/>
                </a:lnTo>
                <a:lnTo>
                  <a:pt x="555" y="245"/>
                </a:lnTo>
                <a:lnTo>
                  <a:pt x="558" y="250"/>
                </a:lnTo>
                <a:lnTo>
                  <a:pt x="560" y="253"/>
                </a:lnTo>
                <a:lnTo>
                  <a:pt x="565" y="258"/>
                </a:lnTo>
                <a:lnTo>
                  <a:pt x="567" y="260"/>
                </a:lnTo>
                <a:lnTo>
                  <a:pt x="572" y="265"/>
                </a:lnTo>
                <a:lnTo>
                  <a:pt x="577" y="270"/>
                </a:lnTo>
                <a:lnTo>
                  <a:pt x="582" y="274"/>
                </a:lnTo>
                <a:lnTo>
                  <a:pt x="586" y="279"/>
                </a:lnTo>
                <a:lnTo>
                  <a:pt x="591" y="281"/>
                </a:lnTo>
                <a:lnTo>
                  <a:pt x="598" y="286"/>
                </a:lnTo>
                <a:lnTo>
                  <a:pt x="603" y="291"/>
                </a:lnTo>
                <a:lnTo>
                  <a:pt x="603" y="286"/>
                </a:lnTo>
                <a:lnTo>
                  <a:pt x="606" y="279"/>
                </a:lnTo>
                <a:lnTo>
                  <a:pt x="610" y="274"/>
                </a:lnTo>
                <a:lnTo>
                  <a:pt x="613" y="270"/>
                </a:lnTo>
                <a:lnTo>
                  <a:pt x="618" y="265"/>
                </a:lnTo>
                <a:lnTo>
                  <a:pt x="622" y="260"/>
                </a:lnTo>
                <a:lnTo>
                  <a:pt x="618" y="260"/>
                </a:lnTo>
                <a:lnTo>
                  <a:pt x="613" y="258"/>
                </a:lnTo>
                <a:lnTo>
                  <a:pt x="608" y="255"/>
                </a:lnTo>
                <a:lnTo>
                  <a:pt x="601" y="253"/>
                </a:lnTo>
                <a:lnTo>
                  <a:pt x="596" y="250"/>
                </a:lnTo>
                <a:lnTo>
                  <a:pt x="591" y="248"/>
                </a:lnTo>
                <a:lnTo>
                  <a:pt x="586" y="243"/>
                </a:lnTo>
                <a:lnTo>
                  <a:pt x="582" y="238"/>
                </a:lnTo>
                <a:lnTo>
                  <a:pt x="577" y="233"/>
                </a:lnTo>
                <a:lnTo>
                  <a:pt x="572" y="229"/>
                </a:lnTo>
                <a:lnTo>
                  <a:pt x="567" y="226"/>
                </a:lnTo>
                <a:lnTo>
                  <a:pt x="565" y="221"/>
                </a:lnTo>
                <a:lnTo>
                  <a:pt x="560" y="214"/>
                </a:lnTo>
                <a:lnTo>
                  <a:pt x="558" y="210"/>
                </a:lnTo>
                <a:lnTo>
                  <a:pt x="553" y="205"/>
                </a:lnTo>
                <a:lnTo>
                  <a:pt x="550" y="200"/>
                </a:lnTo>
                <a:lnTo>
                  <a:pt x="548" y="195"/>
                </a:lnTo>
                <a:lnTo>
                  <a:pt x="548" y="195"/>
                </a:lnTo>
                <a:close/>
              </a:path>
              <a:path w="1197" h="429">
                <a:moveTo>
                  <a:pt x="510" y="171"/>
                </a:moveTo>
                <a:lnTo>
                  <a:pt x="507" y="176"/>
                </a:lnTo>
                <a:lnTo>
                  <a:pt x="507" y="183"/>
                </a:lnTo>
                <a:lnTo>
                  <a:pt x="505" y="188"/>
                </a:lnTo>
                <a:lnTo>
                  <a:pt x="502" y="195"/>
                </a:lnTo>
                <a:lnTo>
                  <a:pt x="500" y="200"/>
                </a:lnTo>
                <a:lnTo>
                  <a:pt x="500" y="205"/>
                </a:lnTo>
                <a:lnTo>
                  <a:pt x="498" y="212"/>
                </a:lnTo>
                <a:lnTo>
                  <a:pt x="495" y="217"/>
                </a:lnTo>
                <a:lnTo>
                  <a:pt x="490" y="221"/>
                </a:lnTo>
                <a:lnTo>
                  <a:pt x="488" y="226"/>
                </a:lnTo>
                <a:lnTo>
                  <a:pt x="483" y="233"/>
                </a:lnTo>
                <a:lnTo>
                  <a:pt x="481" y="241"/>
                </a:lnTo>
                <a:lnTo>
                  <a:pt x="476" y="245"/>
                </a:lnTo>
                <a:lnTo>
                  <a:pt x="471" y="250"/>
                </a:lnTo>
                <a:lnTo>
                  <a:pt x="469" y="255"/>
                </a:lnTo>
                <a:lnTo>
                  <a:pt x="464" y="260"/>
                </a:lnTo>
                <a:lnTo>
                  <a:pt x="459" y="265"/>
                </a:lnTo>
                <a:lnTo>
                  <a:pt x="454" y="270"/>
                </a:lnTo>
                <a:lnTo>
                  <a:pt x="450" y="272"/>
                </a:lnTo>
                <a:lnTo>
                  <a:pt x="445" y="274"/>
                </a:lnTo>
                <a:lnTo>
                  <a:pt x="450" y="277"/>
                </a:lnTo>
                <a:lnTo>
                  <a:pt x="457" y="281"/>
                </a:lnTo>
                <a:lnTo>
                  <a:pt x="459" y="284"/>
                </a:lnTo>
                <a:lnTo>
                  <a:pt x="464" y="289"/>
                </a:lnTo>
                <a:lnTo>
                  <a:pt x="469" y="293"/>
                </a:lnTo>
                <a:lnTo>
                  <a:pt x="469" y="291"/>
                </a:lnTo>
                <a:lnTo>
                  <a:pt x="474" y="286"/>
                </a:lnTo>
                <a:lnTo>
                  <a:pt x="478" y="281"/>
                </a:lnTo>
                <a:lnTo>
                  <a:pt x="483" y="277"/>
                </a:lnTo>
                <a:lnTo>
                  <a:pt x="488" y="272"/>
                </a:lnTo>
                <a:lnTo>
                  <a:pt x="490" y="267"/>
                </a:lnTo>
                <a:lnTo>
                  <a:pt x="495" y="262"/>
                </a:lnTo>
                <a:lnTo>
                  <a:pt x="498" y="255"/>
                </a:lnTo>
                <a:lnTo>
                  <a:pt x="502" y="250"/>
                </a:lnTo>
                <a:lnTo>
                  <a:pt x="505" y="245"/>
                </a:lnTo>
                <a:lnTo>
                  <a:pt x="507" y="241"/>
                </a:lnTo>
                <a:lnTo>
                  <a:pt x="512" y="236"/>
                </a:lnTo>
                <a:lnTo>
                  <a:pt x="514" y="231"/>
                </a:lnTo>
                <a:lnTo>
                  <a:pt x="517" y="224"/>
                </a:lnTo>
                <a:lnTo>
                  <a:pt x="519" y="219"/>
                </a:lnTo>
                <a:lnTo>
                  <a:pt x="522" y="212"/>
                </a:lnTo>
                <a:lnTo>
                  <a:pt x="524" y="207"/>
                </a:lnTo>
                <a:lnTo>
                  <a:pt x="526" y="200"/>
                </a:lnTo>
                <a:lnTo>
                  <a:pt x="529" y="195"/>
                </a:lnTo>
                <a:lnTo>
                  <a:pt x="548" y="195"/>
                </a:lnTo>
                <a:lnTo>
                  <a:pt x="546" y="188"/>
                </a:lnTo>
                <a:lnTo>
                  <a:pt x="543" y="183"/>
                </a:lnTo>
                <a:lnTo>
                  <a:pt x="541" y="176"/>
                </a:lnTo>
                <a:lnTo>
                  <a:pt x="541" y="171"/>
                </a:lnTo>
                <a:lnTo>
                  <a:pt x="574" y="171"/>
                </a:lnTo>
                <a:lnTo>
                  <a:pt x="510" y="171"/>
                </a:lnTo>
                <a:lnTo>
                  <a:pt x="510" y="171"/>
                </a:lnTo>
                <a:close/>
              </a:path>
              <a:path w="1197" h="429">
                <a:moveTo>
                  <a:pt x="610" y="150"/>
                </a:moveTo>
                <a:lnTo>
                  <a:pt x="586" y="150"/>
                </a:lnTo>
                <a:lnTo>
                  <a:pt x="579" y="152"/>
                </a:lnTo>
                <a:lnTo>
                  <a:pt x="493" y="152"/>
                </a:lnTo>
                <a:lnTo>
                  <a:pt x="510" y="171"/>
                </a:lnTo>
                <a:lnTo>
                  <a:pt x="610" y="171"/>
                </a:lnTo>
                <a:lnTo>
                  <a:pt x="610" y="150"/>
                </a:lnTo>
                <a:lnTo>
                  <a:pt x="610" y="150"/>
                </a:lnTo>
                <a:close/>
              </a:path>
              <a:path w="1197" h="429">
                <a:moveTo>
                  <a:pt x="450" y="150"/>
                </a:moveTo>
                <a:lnTo>
                  <a:pt x="450" y="171"/>
                </a:lnTo>
                <a:lnTo>
                  <a:pt x="454" y="171"/>
                </a:lnTo>
                <a:lnTo>
                  <a:pt x="510" y="171"/>
                </a:lnTo>
                <a:lnTo>
                  <a:pt x="493" y="152"/>
                </a:lnTo>
                <a:lnTo>
                  <a:pt x="488" y="152"/>
                </a:lnTo>
                <a:lnTo>
                  <a:pt x="483" y="150"/>
                </a:lnTo>
                <a:lnTo>
                  <a:pt x="450" y="150"/>
                </a:lnTo>
                <a:lnTo>
                  <a:pt x="450" y="150"/>
                </a:lnTo>
                <a:close/>
              </a:path>
              <a:path w="1197" h="429">
                <a:moveTo>
                  <a:pt x="514" y="87"/>
                </a:moveTo>
                <a:lnTo>
                  <a:pt x="514" y="111"/>
                </a:lnTo>
                <a:lnTo>
                  <a:pt x="512" y="118"/>
                </a:lnTo>
                <a:lnTo>
                  <a:pt x="512" y="152"/>
                </a:lnTo>
                <a:lnTo>
                  <a:pt x="536" y="152"/>
                </a:lnTo>
                <a:lnTo>
                  <a:pt x="536" y="130"/>
                </a:lnTo>
                <a:lnTo>
                  <a:pt x="538" y="125"/>
                </a:lnTo>
                <a:lnTo>
                  <a:pt x="538" y="87"/>
                </a:lnTo>
                <a:lnTo>
                  <a:pt x="565" y="87"/>
                </a:lnTo>
                <a:lnTo>
                  <a:pt x="514" y="87"/>
                </a:lnTo>
                <a:lnTo>
                  <a:pt x="514" y="87"/>
                </a:lnTo>
                <a:close/>
              </a:path>
              <a:path w="1197" h="429">
                <a:moveTo>
                  <a:pt x="606" y="68"/>
                </a:moveTo>
                <a:lnTo>
                  <a:pt x="555" y="68"/>
                </a:lnTo>
                <a:lnTo>
                  <a:pt x="514" y="87"/>
                </a:lnTo>
                <a:lnTo>
                  <a:pt x="589" y="87"/>
                </a:lnTo>
                <a:lnTo>
                  <a:pt x="596" y="90"/>
                </a:lnTo>
                <a:lnTo>
                  <a:pt x="606" y="90"/>
                </a:lnTo>
                <a:lnTo>
                  <a:pt x="606" y="68"/>
                </a:lnTo>
                <a:lnTo>
                  <a:pt x="606" y="68"/>
                </a:lnTo>
                <a:close/>
              </a:path>
              <a:path w="1197" h="429">
                <a:moveTo>
                  <a:pt x="459" y="68"/>
                </a:moveTo>
                <a:lnTo>
                  <a:pt x="459" y="90"/>
                </a:lnTo>
                <a:lnTo>
                  <a:pt x="462" y="90"/>
                </a:lnTo>
                <a:lnTo>
                  <a:pt x="469" y="90"/>
                </a:lnTo>
                <a:lnTo>
                  <a:pt x="476" y="87"/>
                </a:lnTo>
                <a:lnTo>
                  <a:pt x="514" y="87"/>
                </a:lnTo>
                <a:lnTo>
                  <a:pt x="555" y="68"/>
                </a:lnTo>
                <a:lnTo>
                  <a:pt x="459" y="68"/>
                </a:lnTo>
                <a:lnTo>
                  <a:pt x="459" y="68"/>
                </a:lnTo>
                <a:close/>
              </a:path>
              <a:path w="1197" h="429">
                <a:moveTo>
                  <a:pt x="430" y="41"/>
                </a:moveTo>
                <a:lnTo>
                  <a:pt x="409" y="41"/>
                </a:lnTo>
                <a:lnTo>
                  <a:pt x="409" y="85"/>
                </a:lnTo>
                <a:lnTo>
                  <a:pt x="368" y="85"/>
                </a:lnTo>
                <a:lnTo>
                  <a:pt x="409" y="104"/>
                </a:lnTo>
                <a:lnTo>
                  <a:pt x="409" y="152"/>
                </a:lnTo>
                <a:lnTo>
                  <a:pt x="368" y="152"/>
                </a:lnTo>
                <a:lnTo>
                  <a:pt x="409" y="171"/>
                </a:lnTo>
                <a:lnTo>
                  <a:pt x="409" y="207"/>
                </a:lnTo>
                <a:lnTo>
                  <a:pt x="406" y="210"/>
                </a:lnTo>
                <a:lnTo>
                  <a:pt x="399" y="210"/>
                </a:lnTo>
                <a:lnTo>
                  <a:pt x="390" y="212"/>
                </a:lnTo>
                <a:lnTo>
                  <a:pt x="385" y="212"/>
                </a:lnTo>
                <a:lnTo>
                  <a:pt x="378" y="214"/>
                </a:lnTo>
                <a:lnTo>
                  <a:pt x="373" y="214"/>
                </a:lnTo>
                <a:lnTo>
                  <a:pt x="368" y="217"/>
                </a:lnTo>
                <a:lnTo>
                  <a:pt x="454" y="217"/>
                </a:lnTo>
                <a:lnTo>
                  <a:pt x="454" y="212"/>
                </a:lnTo>
                <a:lnTo>
                  <a:pt x="457" y="205"/>
                </a:lnTo>
                <a:lnTo>
                  <a:pt x="430" y="202"/>
                </a:lnTo>
                <a:lnTo>
                  <a:pt x="430" y="41"/>
                </a:lnTo>
                <a:lnTo>
                  <a:pt x="430" y="41"/>
                </a:lnTo>
                <a:close/>
              </a:path>
              <a:path w="1197" h="429">
                <a:moveTo>
                  <a:pt x="344" y="41"/>
                </a:moveTo>
                <a:lnTo>
                  <a:pt x="344" y="219"/>
                </a:lnTo>
                <a:lnTo>
                  <a:pt x="342" y="219"/>
                </a:lnTo>
                <a:lnTo>
                  <a:pt x="334" y="221"/>
                </a:lnTo>
                <a:lnTo>
                  <a:pt x="322" y="221"/>
                </a:lnTo>
                <a:lnTo>
                  <a:pt x="318" y="224"/>
                </a:lnTo>
                <a:lnTo>
                  <a:pt x="409" y="229"/>
                </a:lnTo>
                <a:lnTo>
                  <a:pt x="409" y="250"/>
                </a:lnTo>
                <a:lnTo>
                  <a:pt x="406" y="255"/>
                </a:lnTo>
                <a:lnTo>
                  <a:pt x="406" y="286"/>
                </a:lnTo>
                <a:lnTo>
                  <a:pt x="404" y="293"/>
                </a:lnTo>
                <a:lnTo>
                  <a:pt x="433" y="293"/>
                </a:lnTo>
                <a:lnTo>
                  <a:pt x="433" y="289"/>
                </a:lnTo>
                <a:lnTo>
                  <a:pt x="433" y="281"/>
                </a:lnTo>
                <a:lnTo>
                  <a:pt x="430" y="274"/>
                </a:lnTo>
                <a:lnTo>
                  <a:pt x="430" y="224"/>
                </a:lnTo>
                <a:lnTo>
                  <a:pt x="435" y="221"/>
                </a:lnTo>
                <a:lnTo>
                  <a:pt x="440" y="221"/>
                </a:lnTo>
                <a:lnTo>
                  <a:pt x="447" y="219"/>
                </a:lnTo>
                <a:lnTo>
                  <a:pt x="454" y="219"/>
                </a:lnTo>
                <a:lnTo>
                  <a:pt x="454" y="217"/>
                </a:lnTo>
                <a:lnTo>
                  <a:pt x="368" y="217"/>
                </a:lnTo>
                <a:lnTo>
                  <a:pt x="368" y="171"/>
                </a:lnTo>
                <a:lnTo>
                  <a:pt x="409" y="171"/>
                </a:lnTo>
                <a:lnTo>
                  <a:pt x="368" y="152"/>
                </a:lnTo>
                <a:lnTo>
                  <a:pt x="368" y="104"/>
                </a:lnTo>
                <a:lnTo>
                  <a:pt x="409" y="104"/>
                </a:lnTo>
                <a:lnTo>
                  <a:pt x="368" y="85"/>
                </a:lnTo>
                <a:lnTo>
                  <a:pt x="368" y="41"/>
                </a:lnTo>
                <a:lnTo>
                  <a:pt x="409" y="41"/>
                </a:lnTo>
                <a:lnTo>
                  <a:pt x="430" y="41"/>
                </a:lnTo>
                <a:lnTo>
                  <a:pt x="344" y="41"/>
                </a:lnTo>
                <a:lnTo>
                  <a:pt x="344" y="41"/>
                </a:lnTo>
                <a:close/>
              </a:path>
              <a:path w="1197" h="429">
                <a:moveTo>
                  <a:pt x="457" y="22"/>
                </a:moveTo>
                <a:lnTo>
                  <a:pt x="351" y="22"/>
                </a:lnTo>
                <a:lnTo>
                  <a:pt x="344" y="41"/>
                </a:lnTo>
                <a:lnTo>
                  <a:pt x="457" y="41"/>
                </a:lnTo>
                <a:lnTo>
                  <a:pt x="457" y="22"/>
                </a:lnTo>
                <a:lnTo>
                  <a:pt x="457" y="22"/>
                </a:lnTo>
                <a:close/>
              </a:path>
              <a:path w="1197" h="429">
                <a:moveTo>
                  <a:pt x="320" y="22"/>
                </a:moveTo>
                <a:lnTo>
                  <a:pt x="320" y="44"/>
                </a:lnTo>
                <a:lnTo>
                  <a:pt x="325" y="41"/>
                </a:lnTo>
                <a:lnTo>
                  <a:pt x="344" y="41"/>
                </a:lnTo>
                <a:lnTo>
                  <a:pt x="351" y="22"/>
                </a:lnTo>
                <a:lnTo>
                  <a:pt x="320" y="22"/>
                </a:lnTo>
                <a:lnTo>
                  <a:pt x="320" y="22"/>
                </a:lnTo>
                <a:close/>
              </a:path>
              <a:path w="1197" h="429">
                <a:moveTo>
                  <a:pt x="483" y="5"/>
                </a:moveTo>
                <a:lnTo>
                  <a:pt x="481" y="8"/>
                </a:lnTo>
                <a:lnTo>
                  <a:pt x="474" y="13"/>
                </a:lnTo>
                <a:lnTo>
                  <a:pt x="469" y="15"/>
                </a:lnTo>
                <a:lnTo>
                  <a:pt x="466" y="18"/>
                </a:lnTo>
                <a:lnTo>
                  <a:pt x="469" y="22"/>
                </a:lnTo>
                <a:lnTo>
                  <a:pt x="474" y="30"/>
                </a:lnTo>
                <a:lnTo>
                  <a:pt x="476" y="34"/>
                </a:lnTo>
                <a:lnTo>
                  <a:pt x="481" y="41"/>
                </a:lnTo>
                <a:lnTo>
                  <a:pt x="483" y="46"/>
                </a:lnTo>
                <a:lnTo>
                  <a:pt x="488" y="51"/>
                </a:lnTo>
                <a:lnTo>
                  <a:pt x="490" y="56"/>
                </a:lnTo>
                <a:lnTo>
                  <a:pt x="490" y="61"/>
                </a:lnTo>
                <a:lnTo>
                  <a:pt x="493" y="63"/>
                </a:lnTo>
                <a:lnTo>
                  <a:pt x="495" y="61"/>
                </a:lnTo>
                <a:lnTo>
                  <a:pt x="500" y="58"/>
                </a:lnTo>
                <a:lnTo>
                  <a:pt x="507" y="56"/>
                </a:lnTo>
                <a:lnTo>
                  <a:pt x="514" y="51"/>
                </a:lnTo>
                <a:lnTo>
                  <a:pt x="512" y="51"/>
                </a:lnTo>
                <a:lnTo>
                  <a:pt x="512" y="46"/>
                </a:lnTo>
                <a:lnTo>
                  <a:pt x="510" y="44"/>
                </a:lnTo>
                <a:lnTo>
                  <a:pt x="505" y="39"/>
                </a:lnTo>
                <a:lnTo>
                  <a:pt x="502" y="34"/>
                </a:lnTo>
                <a:lnTo>
                  <a:pt x="498" y="27"/>
                </a:lnTo>
                <a:lnTo>
                  <a:pt x="495" y="22"/>
                </a:lnTo>
                <a:lnTo>
                  <a:pt x="490" y="15"/>
                </a:lnTo>
                <a:lnTo>
                  <a:pt x="483" y="5"/>
                </a:lnTo>
                <a:lnTo>
                  <a:pt x="483" y="5"/>
                </a:lnTo>
                <a:close/>
              </a:path>
              <a:path w="1197" h="429">
                <a:moveTo>
                  <a:pt x="558" y="3"/>
                </a:moveTo>
                <a:lnTo>
                  <a:pt x="555" y="10"/>
                </a:lnTo>
                <a:lnTo>
                  <a:pt x="553" y="15"/>
                </a:lnTo>
                <a:lnTo>
                  <a:pt x="553" y="20"/>
                </a:lnTo>
                <a:lnTo>
                  <a:pt x="550" y="27"/>
                </a:lnTo>
                <a:lnTo>
                  <a:pt x="548" y="32"/>
                </a:lnTo>
                <a:lnTo>
                  <a:pt x="546" y="39"/>
                </a:lnTo>
                <a:lnTo>
                  <a:pt x="543" y="44"/>
                </a:lnTo>
                <a:lnTo>
                  <a:pt x="541" y="51"/>
                </a:lnTo>
                <a:lnTo>
                  <a:pt x="538" y="56"/>
                </a:lnTo>
                <a:lnTo>
                  <a:pt x="536" y="63"/>
                </a:lnTo>
                <a:lnTo>
                  <a:pt x="534" y="68"/>
                </a:lnTo>
                <a:lnTo>
                  <a:pt x="500" y="68"/>
                </a:lnTo>
                <a:lnTo>
                  <a:pt x="555" y="68"/>
                </a:lnTo>
                <a:lnTo>
                  <a:pt x="555" y="65"/>
                </a:lnTo>
                <a:lnTo>
                  <a:pt x="560" y="61"/>
                </a:lnTo>
                <a:lnTo>
                  <a:pt x="562" y="53"/>
                </a:lnTo>
                <a:lnTo>
                  <a:pt x="567" y="49"/>
                </a:lnTo>
                <a:lnTo>
                  <a:pt x="570" y="44"/>
                </a:lnTo>
                <a:lnTo>
                  <a:pt x="572" y="39"/>
                </a:lnTo>
                <a:lnTo>
                  <a:pt x="574" y="34"/>
                </a:lnTo>
                <a:lnTo>
                  <a:pt x="577" y="30"/>
                </a:lnTo>
                <a:lnTo>
                  <a:pt x="582" y="25"/>
                </a:lnTo>
                <a:lnTo>
                  <a:pt x="584" y="18"/>
                </a:lnTo>
                <a:lnTo>
                  <a:pt x="579" y="15"/>
                </a:lnTo>
                <a:lnTo>
                  <a:pt x="572" y="13"/>
                </a:lnTo>
                <a:lnTo>
                  <a:pt x="565" y="8"/>
                </a:lnTo>
                <a:lnTo>
                  <a:pt x="560" y="5"/>
                </a:lnTo>
                <a:lnTo>
                  <a:pt x="558" y="3"/>
                </a:lnTo>
                <a:lnTo>
                  <a:pt x="558" y="3"/>
                </a:lnTo>
                <a:close/>
              </a:path>
              <a:path w="1197" h="429">
                <a:moveTo>
                  <a:pt x="896" y="260"/>
                </a:moveTo>
                <a:lnTo>
                  <a:pt x="870" y="262"/>
                </a:lnTo>
                <a:lnTo>
                  <a:pt x="870" y="286"/>
                </a:lnTo>
                <a:lnTo>
                  <a:pt x="896" y="286"/>
                </a:lnTo>
                <a:lnTo>
                  <a:pt x="896" y="260"/>
                </a:lnTo>
                <a:lnTo>
                  <a:pt x="896" y="260"/>
                </a:lnTo>
                <a:close/>
              </a:path>
              <a:path w="1197" h="429">
                <a:moveTo>
                  <a:pt x="699" y="190"/>
                </a:moveTo>
                <a:lnTo>
                  <a:pt x="699" y="217"/>
                </a:lnTo>
                <a:lnTo>
                  <a:pt x="702" y="224"/>
                </a:lnTo>
                <a:lnTo>
                  <a:pt x="702" y="241"/>
                </a:lnTo>
                <a:lnTo>
                  <a:pt x="699" y="250"/>
                </a:lnTo>
                <a:lnTo>
                  <a:pt x="699" y="289"/>
                </a:lnTo>
                <a:lnTo>
                  <a:pt x="726" y="289"/>
                </a:lnTo>
                <a:lnTo>
                  <a:pt x="726" y="262"/>
                </a:lnTo>
                <a:lnTo>
                  <a:pt x="870" y="262"/>
                </a:lnTo>
                <a:lnTo>
                  <a:pt x="896" y="260"/>
                </a:lnTo>
                <a:lnTo>
                  <a:pt x="896" y="245"/>
                </a:lnTo>
                <a:lnTo>
                  <a:pt x="726" y="243"/>
                </a:lnTo>
                <a:lnTo>
                  <a:pt x="726" y="190"/>
                </a:lnTo>
                <a:lnTo>
                  <a:pt x="870" y="190"/>
                </a:lnTo>
                <a:lnTo>
                  <a:pt x="699" y="190"/>
                </a:lnTo>
                <a:lnTo>
                  <a:pt x="699" y="190"/>
                </a:lnTo>
                <a:close/>
              </a:path>
              <a:path w="1197" h="429">
                <a:moveTo>
                  <a:pt x="896" y="171"/>
                </a:moveTo>
                <a:lnTo>
                  <a:pt x="699" y="171"/>
                </a:lnTo>
                <a:lnTo>
                  <a:pt x="699" y="176"/>
                </a:lnTo>
                <a:lnTo>
                  <a:pt x="699" y="190"/>
                </a:lnTo>
                <a:lnTo>
                  <a:pt x="870" y="190"/>
                </a:lnTo>
                <a:lnTo>
                  <a:pt x="870" y="243"/>
                </a:lnTo>
                <a:lnTo>
                  <a:pt x="726" y="243"/>
                </a:lnTo>
                <a:lnTo>
                  <a:pt x="896" y="245"/>
                </a:lnTo>
                <a:lnTo>
                  <a:pt x="896" y="171"/>
                </a:lnTo>
                <a:lnTo>
                  <a:pt x="896" y="171"/>
                </a:lnTo>
                <a:close/>
              </a:path>
              <a:path w="1197" h="429">
                <a:moveTo>
                  <a:pt x="874" y="121"/>
                </a:moveTo>
                <a:lnTo>
                  <a:pt x="766" y="121"/>
                </a:lnTo>
                <a:lnTo>
                  <a:pt x="838" y="142"/>
                </a:lnTo>
                <a:lnTo>
                  <a:pt x="874" y="142"/>
                </a:lnTo>
                <a:lnTo>
                  <a:pt x="874" y="121"/>
                </a:lnTo>
                <a:lnTo>
                  <a:pt x="874" y="121"/>
                </a:lnTo>
                <a:close/>
              </a:path>
              <a:path w="1197" h="429">
                <a:moveTo>
                  <a:pt x="723" y="121"/>
                </a:moveTo>
                <a:lnTo>
                  <a:pt x="723" y="142"/>
                </a:lnTo>
                <a:lnTo>
                  <a:pt x="726" y="142"/>
                </a:lnTo>
                <a:lnTo>
                  <a:pt x="838" y="142"/>
                </a:lnTo>
                <a:lnTo>
                  <a:pt x="766" y="121"/>
                </a:lnTo>
                <a:lnTo>
                  <a:pt x="723" y="121"/>
                </a:lnTo>
                <a:lnTo>
                  <a:pt x="723" y="121"/>
                </a:lnTo>
                <a:close/>
              </a:path>
              <a:path w="1197" h="429">
                <a:moveTo>
                  <a:pt x="819" y="37"/>
                </a:moveTo>
                <a:lnTo>
                  <a:pt x="795" y="41"/>
                </a:lnTo>
                <a:lnTo>
                  <a:pt x="798" y="41"/>
                </a:lnTo>
                <a:lnTo>
                  <a:pt x="802" y="46"/>
                </a:lnTo>
                <a:lnTo>
                  <a:pt x="807" y="53"/>
                </a:lnTo>
                <a:lnTo>
                  <a:pt x="812" y="58"/>
                </a:lnTo>
                <a:lnTo>
                  <a:pt x="817" y="63"/>
                </a:lnTo>
                <a:lnTo>
                  <a:pt x="819" y="68"/>
                </a:lnTo>
                <a:lnTo>
                  <a:pt x="824" y="73"/>
                </a:lnTo>
                <a:lnTo>
                  <a:pt x="829" y="78"/>
                </a:lnTo>
                <a:lnTo>
                  <a:pt x="834" y="82"/>
                </a:lnTo>
                <a:lnTo>
                  <a:pt x="838" y="85"/>
                </a:lnTo>
                <a:lnTo>
                  <a:pt x="841" y="90"/>
                </a:lnTo>
                <a:lnTo>
                  <a:pt x="846" y="92"/>
                </a:lnTo>
                <a:lnTo>
                  <a:pt x="850" y="97"/>
                </a:lnTo>
                <a:lnTo>
                  <a:pt x="855" y="101"/>
                </a:lnTo>
                <a:lnTo>
                  <a:pt x="862" y="106"/>
                </a:lnTo>
                <a:lnTo>
                  <a:pt x="867" y="111"/>
                </a:lnTo>
                <a:lnTo>
                  <a:pt x="872" y="113"/>
                </a:lnTo>
                <a:lnTo>
                  <a:pt x="877" y="118"/>
                </a:lnTo>
                <a:lnTo>
                  <a:pt x="882" y="121"/>
                </a:lnTo>
                <a:lnTo>
                  <a:pt x="886" y="123"/>
                </a:lnTo>
                <a:lnTo>
                  <a:pt x="891" y="128"/>
                </a:lnTo>
                <a:lnTo>
                  <a:pt x="898" y="130"/>
                </a:lnTo>
                <a:lnTo>
                  <a:pt x="903" y="133"/>
                </a:lnTo>
                <a:lnTo>
                  <a:pt x="908" y="135"/>
                </a:lnTo>
                <a:lnTo>
                  <a:pt x="915" y="138"/>
                </a:lnTo>
                <a:lnTo>
                  <a:pt x="920" y="142"/>
                </a:lnTo>
                <a:lnTo>
                  <a:pt x="927" y="145"/>
                </a:lnTo>
                <a:lnTo>
                  <a:pt x="934" y="147"/>
                </a:lnTo>
                <a:lnTo>
                  <a:pt x="934" y="142"/>
                </a:lnTo>
                <a:lnTo>
                  <a:pt x="939" y="138"/>
                </a:lnTo>
                <a:lnTo>
                  <a:pt x="942" y="133"/>
                </a:lnTo>
                <a:lnTo>
                  <a:pt x="946" y="128"/>
                </a:lnTo>
                <a:lnTo>
                  <a:pt x="951" y="121"/>
                </a:lnTo>
                <a:lnTo>
                  <a:pt x="944" y="121"/>
                </a:lnTo>
                <a:lnTo>
                  <a:pt x="937" y="118"/>
                </a:lnTo>
                <a:lnTo>
                  <a:pt x="932" y="116"/>
                </a:lnTo>
                <a:lnTo>
                  <a:pt x="925" y="113"/>
                </a:lnTo>
                <a:lnTo>
                  <a:pt x="920" y="111"/>
                </a:lnTo>
                <a:lnTo>
                  <a:pt x="913" y="109"/>
                </a:lnTo>
                <a:lnTo>
                  <a:pt x="910" y="106"/>
                </a:lnTo>
                <a:lnTo>
                  <a:pt x="906" y="104"/>
                </a:lnTo>
                <a:lnTo>
                  <a:pt x="898" y="101"/>
                </a:lnTo>
                <a:lnTo>
                  <a:pt x="894" y="99"/>
                </a:lnTo>
                <a:lnTo>
                  <a:pt x="889" y="94"/>
                </a:lnTo>
                <a:lnTo>
                  <a:pt x="882" y="92"/>
                </a:lnTo>
                <a:lnTo>
                  <a:pt x="877" y="87"/>
                </a:lnTo>
                <a:lnTo>
                  <a:pt x="870" y="85"/>
                </a:lnTo>
                <a:lnTo>
                  <a:pt x="870" y="82"/>
                </a:lnTo>
                <a:lnTo>
                  <a:pt x="865" y="80"/>
                </a:lnTo>
                <a:lnTo>
                  <a:pt x="862" y="78"/>
                </a:lnTo>
                <a:lnTo>
                  <a:pt x="858" y="75"/>
                </a:lnTo>
                <a:lnTo>
                  <a:pt x="853" y="70"/>
                </a:lnTo>
                <a:lnTo>
                  <a:pt x="850" y="68"/>
                </a:lnTo>
                <a:lnTo>
                  <a:pt x="846" y="63"/>
                </a:lnTo>
                <a:lnTo>
                  <a:pt x="841" y="58"/>
                </a:lnTo>
                <a:lnTo>
                  <a:pt x="836" y="53"/>
                </a:lnTo>
                <a:lnTo>
                  <a:pt x="831" y="49"/>
                </a:lnTo>
                <a:lnTo>
                  <a:pt x="826" y="44"/>
                </a:lnTo>
                <a:lnTo>
                  <a:pt x="819" y="37"/>
                </a:lnTo>
                <a:lnTo>
                  <a:pt x="819" y="37"/>
                </a:lnTo>
                <a:close/>
              </a:path>
              <a:path w="1197" h="429">
                <a:moveTo>
                  <a:pt x="790" y="3"/>
                </a:moveTo>
                <a:lnTo>
                  <a:pt x="788" y="10"/>
                </a:lnTo>
                <a:lnTo>
                  <a:pt x="783" y="15"/>
                </a:lnTo>
                <a:lnTo>
                  <a:pt x="781" y="20"/>
                </a:lnTo>
                <a:lnTo>
                  <a:pt x="778" y="25"/>
                </a:lnTo>
                <a:lnTo>
                  <a:pt x="774" y="30"/>
                </a:lnTo>
                <a:lnTo>
                  <a:pt x="771" y="37"/>
                </a:lnTo>
                <a:lnTo>
                  <a:pt x="766" y="41"/>
                </a:lnTo>
                <a:lnTo>
                  <a:pt x="762" y="46"/>
                </a:lnTo>
                <a:lnTo>
                  <a:pt x="759" y="51"/>
                </a:lnTo>
                <a:lnTo>
                  <a:pt x="754" y="56"/>
                </a:lnTo>
                <a:lnTo>
                  <a:pt x="750" y="61"/>
                </a:lnTo>
                <a:lnTo>
                  <a:pt x="747" y="61"/>
                </a:lnTo>
                <a:lnTo>
                  <a:pt x="742" y="68"/>
                </a:lnTo>
                <a:lnTo>
                  <a:pt x="738" y="73"/>
                </a:lnTo>
                <a:lnTo>
                  <a:pt x="733" y="78"/>
                </a:lnTo>
                <a:lnTo>
                  <a:pt x="728" y="80"/>
                </a:lnTo>
                <a:lnTo>
                  <a:pt x="723" y="85"/>
                </a:lnTo>
                <a:lnTo>
                  <a:pt x="718" y="90"/>
                </a:lnTo>
                <a:lnTo>
                  <a:pt x="714" y="94"/>
                </a:lnTo>
                <a:lnTo>
                  <a:pt x="711" y="97"/>
                </a:lnTo>
                <a:lnTo>
                  <a:pt x="706" y="101"/>
                </a:lnTo>
                <a:lnTo>
                  <a:pt x="702" y="104"/>
                </a:lnTo>
                <a:lnTo>
                  <a:pt x="699" y="104"/>
                </a:lnTo>
                <a:lnTo>
                  <a:pt x="694" y="109"/>
                </a:lnTo>
                <a:lnTo>
                  <a:pt x="690" y="111"/>
                </a:lnTo>
                <a:lnTo>
                  <a:pt x="682" y="116"/>
                </a:lnTo>
                <a:lnTo>
                  <a:pt x="678" y="118"/>
                </a:lnTo>
                <a:lnTo>
                  <a:pt x="673" y="123"/>
                </a:lnTo>
                <a:lnTo>
                  <a:pt x="666" y="125"/>
                </a:lnTo>
                <a:lnTo>
                  <a:pt x="661" y="128"/>
                </a:lnTo>
                <a:lnTo>
                  <a:pt x="654" y="130"/>
                </a:lnTo>
                <a:lnTo>
                  <a:pt x="649" y="133"/>
                </a:lnTo>
                <a:lnTo>
                  <a:pt x="651" y="138"/>
                </a:lnTo>
                <a:lnTo>
                  <a:pt x="658" y="142"/>
                </a:lnTo>
                <a:lnTo>
                  <a:pt x="663" y="147"/>
                </a:lnTo>
                <a:lnTo>
                  <a:pt x="668" y="150"/>
                </a:lnTo>
                <a:lnTo>
                  <a:pt x="670" y="154"/>
                </a:lnTo>
                <a:lnTo>
                  <a:pt x="675" y="150"/>
                </a:lnTo>
                <a:lnTo>
                  <a:pt x="680" y="147"/>
                </a:lnTo>
                <a:lnTo>
                  <a:pt x="687" y="142"/>
                </a:lnTo>
                <a:lnTo>
                  <a:pt x="692" y="140"/>
                </a:lnTo>
                <a:lnTo>
                  <a:pt x="697" y="135"/>
                </a:lnTo>
                <a:lnTo>
                  <a:pt x="702" y="133"/>
                </a:lnTo>
                <a:lnTo>
                  <a:pt x="706" y="128"/>
                </a:lnTo>
                <a:lnTo>
                  <a:pt x="709" y="128"/>
                </a:lnTo>
                <a:lnTo>
                  <a:pt x="714" y="125"/>
                </a:lnTo>
                <a:lnTo>
                  <a:pt x="716" y="121"/>
                </a:lnTo>
                <a:lnTo>
                  <a:pt x="721" y="118"/>
                </a:lnTo>
                <a:lnTo>
                  <a:pt x="726" y="113"/>
                </a:lnTo>
                <a:lnTo>
                  <a:pt x="733" y="109"/>
                </a:lnTo>
                <a:lnTo>
                  <a:pt x="738" y="104"/>
                </a:lnTo>
                <a:lnTo>
                  <a:pt x="742" y="99"/>
                </a:lnTo>
                <a:lnTo>
                  <a:pt x="747" y="94"/>
                </a:lnTo>
                <a:lnTo>
                  <a:pt x="750" y="94"/>
                </a:lnTo>
                <a:lnTo>
                  <a:pt x="754" y="90"/>
                </a:lnTo>
                <a:lnTo>
                  <a:pt x="757" y="85"/>
                </a:lnTo>
                <a:lnTo>
                  <a:pt x="762" y="82"/>
                </a:lnTo>
                <a:lnTo>
                  <a:pt x="766" y="78"/>
                </a:lnTo>
                <a:lnTo>
                  <a:pt x="771" y="73"/>
                </a:lnTo>
                <a:lnTo>
                  <a:pt x="776" y="68"/>
                </a:lnTo>
                <a:lnTo>
                  <a:pt x="778" y="63"/>
                </a:lnTo>
                <a:lnTo>
                  <a:pt x="783" y="58"/>
                </a:lnTo>
                <a:lnTo>
                  <a:pt x="788" y="51"/>
                </a:lnTo>
                <a:lnTo>
                  <a:pt x="793" y="46"/>
                </a:lnTo>
                <a:lnTo>
                  <a:pt x="795" y="41"/>
                </a:lnTo>
                <a:lnTo>
                  <a:pt x="819" y="37"/>
                </a:lnTo>
                <a:lnTo>
                  <a:pt x="814" y="32"/>
                </a:lnTo>
                <a:lnTo>
                  <a:pt x="810" y="25"/>
                </a:lnTo>
                <a:lnTo>
                  <a:pt x="817" y="18"/>
                </a:lnTo>
                <a:lnTo>
                  <a:pt x="814" y="18"/>
                </a:lnTo>
                <a:lnTo>
                  <a:pt x="807" y="13"/>
                </a:lnTo>
                <a:lnTo>
                  <a:pt x="802" y="10"/>
                </a:lnTo>
                <a:lnTo>
                  <a:pt x="795" y="8"/>
                </a:lnTo>
                <a:lnTo>
                  <a:pt x="790" y="3"/>
                </a:lnTo>
                <a:lnTo>
                  <a:pt x="790" y="3"/>
                </a:lnTo>
                <a:close/>
              </a:path>
              <a:path w="1197" h="429">
                <a:moveTo>
                  <a:pt x="1131" y="226"/>
                </a:moveTo>
                <a:lnTo>
                  <a:pt x="1131" y="233"/>
                </a:lnTo>
                <a:lnTo>
                  <a:pt x="1129" y="238"/>
                </a:lnTo>
                <a:lnTo>
                  <a:pt x="1129" y="245"/>
                </a:lnTo>
                <a:lnTo>
                  <a:pt x="1126" y="250"/>
                </a:lnTo>
                <a:lnTo>
                  <a:pt x="1124" y="255"/>
                </a:lnTo>
                <a:lnTo>
                  <a:pt x="1119" y="258"/>
                </a:lnTo>
                <a:lnTo>
                  <a:pt x="1059" y="258"/>
                </a:lnTo>
                <a:lnTo>
                  <a:pt x="1150" y="260"/>
                </a:lnTo>
                <a:lnTo>
                  <a:pt x="1153" y="253"/>
                </a:lnTo>
                <a:lnTo>
                  <a:pt x="1158" y="245"/>
                </a:lnTo>
                <a:lnTo>
                  <a:pt x="1160" y="236"/>
                </a:lnTo>
                <a:lnTo>
                  <a:pt x="1155" y="236"/>
                </a:lnTo>
                <a:lnTo>
                  <a:pt x="1148" y="233"/>
                </a:lnTo>
                <a:lnTo>
                  <a:pt x="1143" y="231"/>
                </a:lnTo>
                <a:lnTo>
                  <a:pt x="1136" y="229"/>
                </a:lnTo>
                <a:lnTo>
                  <a:pt x="1131" y="226"/>
                </a:lnTo>
                <a:lnTo>
                  <a:pt x="1131" y="226"/>
                </a:lnTo>
                <a:close/>
              </a:path>
              <a:path w="1197" h="429">
                <a:moveTo>
                  <a:pt x="1021" y="125"/>
                </a:moveTo>
                <a:lnTo>
                  <a:pt x="1021" y="262"/>
                </a:lnTo>
                <a:lnTo>
                  <a:pt x="1023" y="267"/>
                </a:lnTo>
                <a:lnTo>
                  <a:pt x="1026" y="272"/>
                </a:lnTo>
                <a:lnTo>
                  <a:pt x="1030" y="274"/>
                </a:lnTo>
                <a:lnTo>
                  <a:pt x="1035" y="277"/>
                </a:lnTo>
                <a:lnTo>
                  <a:pt x="1040" y="279"/>
                </a:lnTo>
                <a:lnTo>
                  <a:pt x="1124" y="279"/>
                </a:lnTo>
                <a:lnTo>
                  <a:pt x="1131" y="277"/>
                </a:lnTo>
                <a:lnTo>
                  <a:pt x="1136" y="277"/>
                </a:lnTo>
                <a:lnTo>
                  <a:pt x="1143" y="272"/>
                </a:lnTo>
                <a:lnTo>
                  <a:pt x="1146" y="270"/>
                </a:lnTo>
                <a:lnTo>
                  <a:pt x="1148" y="265"/>
                </a:lnTo>
                <a:lnTo>
                  <a:pt x="1150" y="260"/>
                </a:lnTo>
                <a:lnTo>
                  <a:pt x="1059" y="258"/>
                </a:lnTo>
                <a:lnTo>
                  <a:pt x="1054" y="258"/>
                </a:lnTo>
                <a:lnTo>
                  <a:pt x="1050" y="255"/>
                </a:lnTo>
                <a:lnTo>
                  <a:pt x="1047" y="253"/>
                </a:lnTo>
                <a:lnTo>
                  <a:pt x="1045" y="248"/>
                </a:lnTo>
                <a:lnTo>
                  <a:pt x="1045" y="128"/>
                </a:lnTo>
                <a:lnTo>
                  <a:pt x="1102" y="128"/>
                </a:lnTo>
                <a:lnTo>
                  <a:pt x="1021" y="125"/>
                </a:lnTo>
                <a:lnTo>
                  <a:pt x="1021" y="125"/>
                </a:lnTo>
                <a:close/>
              </a:path>
              <a:path w="1197" h="429">
                <a:moveTo>
                  <a:pt x="982" y="109"/>
                </a:moveTo>
                <a:lnTo>
                  <a:pt x="978" y="111"/>
                </a:lnTo>
                <a:lnTo>
                  <a:pt x="978" y="113"/>
                </a:lnTo>
                <a:lnTo>
                  <a:pt x="982" y="116"/>
                </a:lnTo>
                <a:lnTo>
                  <a:pt x="987" y="121"/>
                </a:lnTo>
                <a:lnTo>
                  <a:pt x="994" y="125"/>
                </a:lnTo>
                <a:lnTo>
                  <a:pt x="999" y="130"/>
                </a:lnTo>
                <a:lnTo>
                  <a:pt x="1002" y="128"/>
                </a:lnTo>
                <a:lnTo>
                  <a:pt x="1006" y="123"/>
                </a:lnTo>
                <a:lnTo>
                  <a:pt x="1011" y="118"/>
                </a:lnTo>
                <a:lnTo>
                  <a:pt x="1016" y="113"/>
                </a:lnTo>
                <a:lnTo>
                  <a:pt x="1018" y="109"/>
                </a:lnTo>
                <a:lnTo>
                  <a:pt x="982" y="109"/>
                </a:lnTo>
                <a:lnTo>
                  <a:pt x="982" y="109"/>
                </a:lnTo>
                <a:close/>
              </a:path>
              <a:path w="1197" h="429">
                <a:moveTo>
                  <a:pt x="1196" y="53"/>
                </a:moveTo>
                <a:lnTo>
                  <a:pt x="1167" y="53"/>
                </a:lnTo>
                <a:lnTo>
                  <a:pt x="1167" y="56"/>
                </a:lnTo>
                <a:lnTo>
                  <a:pt x="1170" y="61"/>
                </a:lnTo>
                <a:lnTo>
                  <a:pt x="1170" y="217"/>
                </a:lnTo>
                <a:lnTo>
                  <a:pt x="1167" y="224"/>
                </a:lnTo>
                <a:lnTo>
                  <a:pt x="1196" y="224"/>
                </a:lnTo>
                <a:lnTo>
                  <a:pt x="1196" y="221"/>
                </a:lnTo>
                <a:lnTo>
                  <a:pt x="1196" y="217"/>
                </a:lnTo>
                <a:lnTo>
                  <a:pt x="1194" y="210"/>
                </a:lnTo>
                <a:lnTo>
                  <a:pt x="1194" y="97"/>
                </a:lnTo>
                <a:lnTo>
                  <a:pt x="1194" y="90"/>
                </a:lnTo>
                <a:lnTo>
                  <a:pt x="1194" y="65"/>
                </a:lnTo>
                <a:lnTo>
                  <a:pt x="1196" y="58"/>
                </a:lnTo>
                <a:lnTo>
                  <a:pt x="1196" y="53"/>
                </a:lnTo>
                <a:lnTo>
                  <a:pt x="1196" y="53"/>
                </a:lnTo>
                <a:close/>
              </a:path>
              <a:path w="1197" h="429">
                <a:moveTo>
                  <a:pt x="1110" y="44"/>
                </a:moveTo>
                <a:lnTo>
                  <a:pt x="1074" y="46"/>
                </a:lnTo>
                <a:lnTo>
                  <a:pt x="1076" y="46"/>
                </a:lnTo>
                <a:lnTo>
                  <a:pt x="1081" y="51"/>
                </a:lnTo>
                <a:lnTo>
                  <a:pt x="1086" y="53"/>
                </a:lnTo>
                <a:lnTo>
                  <a:pt x="1090" y="58"/>
                </a:lnTo>
                <a:lnTo>
                  <a:pt x="1098" y="61"/>
                </a:lnTo>
                <a:lnTo>
                  <a:pt x="1102" y="65"/>
                </a:lnTo>
                <a:lnTo>
                  <a:pt x="1107" y="68"/>
                </a:lnTo>
                <a:lnTo>
                  <a:pt x="1110" y="73"/>
                </a:lnTo>
                <a:lnTo>
                  <a:pt x="1114" y="75"/>
                </a:lnTo>
                <a:lnTo>
                  <a:pt x="1119" y="80"/>
                </a:lnTo>
                <a:lnTo>
                  <a:pt x="1124" y="85"/>
                </a:lnTo>
                <a:lnTo>
                  <a:pt x="1129" y="90"/>
                </a:lnTo>
                <a:lnTo>
                  <a:pt x="1134" y="97"/>
                </a:lnTo>
                <a:lnTo>
                  <a:pt x="1141" y="104"/>
                </a:lnTo>
                <a:lnTo>
                  <a:pt x="1141" y="101"/>
                </a:lnTo>
                <a:lnTo>
                  <a:pt x="1146" y="97"/>
                </a:lnTo>
                <a:lnTo>
                  <a:pt x="1150" y="92"/>
                </a:lnTo>
                <a:lnTo>
                  <a:pt x="1155" y="87"/>
                </a:lnTo>
                <a:lnTo>
                  <a:pt x="1160" y="85"/>
                </a:lnTo>
                <a:lnTo>
                  <a:pt x="1158" y="82"/>
                </a:lnTo>
                <a:lnTo>
                  <a:pt x="1153" y="78"/>
                </a:lnTo>
                <a:lnTo>
                  <a:pt x="1148" y="73"/>
                </a:lnTo>
                <a:lnTo>
                  <a:pt x="1141" y="68"/>
                </a:lnTo>
                <a:lnTo>
                  <a:pt x="1136" y="63"/>
                </a:lnTo>
                <a:lnTo>
                  <a:pt x="1131" y="58"/>
                </a:lnTo>
                <a:lnTo>
                  <a:pt x="1126" y="56"/>
                </a:lnTo>
                <a:lnTo>
                  <a:pt x="1122" y="53"/>
                </a:lnTo>
                <a:lnTo>
                  <a:pt x="1117" y="49"/>
                </a:lnTo>
                <a:lnTo>
                  <a:pt x="1114" y="46"/>
                </a:lnTo>
                <a:lnTo>
                  <a:pt x="1110" y="44"/>
                </a:lnTo>
                <a:lnTo>
                  <a:pt x="1110" y="44"/>
                </a:lnTo>
                <a:close/>
              </a:path>
              <a:path w="1197" h="429">
                <a:moveTo>
                  <a:pt x="1069" y="1"/>
                </a:moveTo>
                <a:lnTo>
                  <a:pt x="1066" y="8"/>
                </a:lnTo>
                <a:lnTo>
                  <a:pt x="1064" y="13"/>
                </a:lnTo>
                <a:lnTo>
                  <a:pt x="1059" y="20"/>
                </a:lnTo>
                <a:lnTo>
                  <a:pt x="1057" y="25"/>
                </a:lnTo>
                <a:lnTo>
                  <a:pt x="1054" y="30"/>
                </a:lnTo>
                <a:lnTo>
                  <a:pt x="1050" y="34"/>
                </a:lnTo>
                <a:lnTo>
                  <a:pt x="1047" y="39"/>
                </a:lnTo>
                <a:lnTo>
                  <a:pt x="1045" y="44"/>
                </a:lnTo>
                <a:lnTo>
                  <a:pt x="1040" y="49"/>
                </a:lnTo>
                <a:lnTo>
                  <a:pt x="1035" y="53"/>
                </a:lnTo>
                <a:lnTo>
                  <a:pt x="1033" y="58"/>
                </a:lnTo>
                <a:lnTo>
                  <a:pt x="1028" y="63"/>
                </a:lnTo>
                <a:lnTo>
                  <a:pt x="1026" y="68"/>
                </a:lnTo>
                <a:lnTo>
                  <a:pt x="1021" y="73"/>
                </a:lnTo>
                <a:lnTo>
                  <a:pt x="1018" y="78"/>
                </a:lnTo>
                <a:lnTo>
                  <a:pt x="1014" y="82"/>
                </a:lnTo>
                <a:lnTo>
                  <a:pt x="1009" y="85"/>
                </a:lnTo>
                <a:lnTo>
                  <a:pt x="1004" y="90"/>
                </a:lnTo>
                <a:lnTo>
                  <a:pt x="1002" y="92"/>
                </a:lnTo>
                <a:lnTo>
                  <a:pt x="997" y="97"/>
                </a:lnTo>
                <a:lnTo>
                  <a:pt x="992" y="99"/>
                </a:lnTo>
                <a:lnTo>
                  <a:pt x="987" y="104"/>
                </a:lnTo>
                <a:lnTo>
                  <a:pt x="982" y="109"/>
                </a:lnTo>
                <a:lnTo>
                  <a:pt x="1018" y="109"/>
                </a:lnTo>
                <a:lnTo>
                  <a:pt x="1018" y="113"/>
                </a:lnTo>
                <a:lnTo>
                  <a:pt x="1021" y="118"/>
                </a:lnTo>
                <a:lnTo>
                  <a:pt x="1021" y="125"/>
                </a:lnTo>
                <a:lnTo>
                  <a:pt x="1102" y="128"/>
                </a:lnTo>
                <a:lnTo>
                  <a:pt x="1102" y="133"/>
                </a:lnTo>
                <a:lnTo>
                  <a:pt x="1105" y="142"/>
                </a:lnTo>
                <a:lnTo>
                  <a:pt x="1102" y="152"/>
                </a:lnTo>
                <a:lnTo>
                  <a:pt x="1102" y="176"/>
                </a:lnTo>
                <a:lnTo>
                  <a:pt x="1100" y="181"/>
                </a:lnTo>
                <a:lnTo>
                  <a:pt x="1100" y="183"/>
                </a:lnTo>
                <a:lnTo>
                  <a:pt x="1098" y="185"/>
                </a:lnTo>
                <a:lnTo>
                  <a:pt x="1093" y="188"/>
                </a:lnTo>
                <a:lnTo>
                  <a:pt x="1088" y="188"/>
                </a:lnTo>
                <a:lnTo>
                  <a:pt x="1083" y="190"/>
                </a:lnTo>
                <a:lnTo>
                  <a:pt x="1066" y="190"/>
                </a:lnTo>
                <a:lnTo>
                  <a:pt x="1066" y="195"/>
                </a:lnTo>
                <a:lnTo>
                  <a:pt x="1071" y="200"/>
                </a:lnTo>
                <a:lnTo>
                  <a:pt x="1071" y="207"/>
                </a:lnTo>
                <a:lnTo>
                  <a:pt x="1074" y="212"/>
                </a:lnTo>
                <a:lnTo>
                  <a:pt x="1076" y="219"/>
                </a:lnTo>
                <a:lnTo>
                  <a:pt x="1078" y="217"/>
                </a:lnTo>
                <a:lnTo>
                  <a:pt x="1086" y="217"/>
                </a:lnTo>
                <a:lnTo>
                  <a:pt x="1090" y="214"/>
                </a:lnTo>
                <a:lnTo>
                  <a:pt x="1098" y="214"/>
                </a:lnTo>
                <a:lnTo>
                  <a:pt x="1102" y="212"/>
                </a:lnTo>
                <a:lnTo>
                  <a:pt x="1110" y="210"/>
                </a:lnTo>
                <a:lnTo>
                  <a:pt x="1114" y="207"/>
                </a:lnTo>
                <a:lnTo>
                  <a:pt x="1119" y="202"/>
                </a:lnTo>
                <a:lnTo>
                  <a:pt x="1124" y="198"/>
                </a:lnTo>
                <a:lnTo>
                  <a:pt x="1126" y="190"/>
                </a:lnTo>
                <a:lnTo>
                  <a:pt x="1126" y="181"/>
                </a:lnTo>
                <a:lnTo>
                  <a:pt x="1129" y="173"/>
                </a:lnTo>
                <a:lnTo>
                  <a:pt x="1129" y="106"/>
                </a:lnTo>
                <a:lnTo>
                  <a:pt x="1023" y="106"/>
                </a:lnTo>
                <a:lnTo>
                  <a:pt x="1042" y="85"/>
                </a:lnTo>
                <a:lnTo>
                  <a:pt x="1045" y="82"/>
                </a:lnTo>
                <a:lnTo>
                  <a:pt x="1050" y="78"/>
                </a:lnTo>
                <a:lnTo>
                  <a:pt x="1052" y="73"/>
                </a:lnTo>
                <a:lnTo>
                  <a:pt x="1057" y="68"/>
                </a:lnTo>
                <a:lnTo>
                  <a:pt x="1059" y="63"/>
                </a:lnTo>
                <a:lnTo>
                  <a:pt x="1064" y="58"/>
                </a:lnTo>
                <a:lnTo>
                  <a:pt x="1069" y="51"/>
                </a:lnTo>
                <a:lnTo>
                  <a:pt x="1074" y="46"/>
                </a:lnTo>
                <a:lnTo>
                  <a:pt x="1110" y="44"/>
                </a:lnTo>
                <a:lnTo>
                  <a:pt x="1105" y="41"/>
                </a:lnTo>
                <a:lnTo>
                  <a:pt x="1098" y="37"/>
                </a:lnTo>
                <a:lnTo>
                  <a:pt x="1093" y="34"/>
                </a:lnTo>
                <a:lnTo>
                  <a:pt x="1088" y="30"/>
                </a:lnTo>
                <a:lnTo>
                  <a:pt x="1083" y="27"/>
                </a:lnTo>
                <a:lnTo>
                  <a:pt x="1086" y="25"/>
                </a:lnTo>
                <a:lnTo>
                  <a:pt x="1090" y="22"/>
                </a:lnTo>
                <a:lnTo>
                  <a:pt x="1098" y="18"/>
                </a:lnTo>
                <a:lnTo>
                  <a:pt x="1090" y="15"/>
                </a:lnTo>
                <a:lnTo>
                  <a:pt x="1083" y="10"/>
                </a:lnTo>
                <a:lnTo>
                  <a:pt x="1078" y="8"/>
                </a:lnTo>
                <a:lnTo>
                  <a:pt x="1074" y="5"/>
                </a:lnTo>
                <a:lnTo>
                  <a:pt x="1069" y="1"/>
                </a:lnTo>
                <a:lnTo>
                  <a:pt x="1069" y="1"/>
                </a:lnTo>
                <a:close/>
              </a:path>
              <a:path w="1197" h="429">
                <a:moveTo>
                  <a:pt x="61" y="339"/>
                </a:moveTo>
                <a:lnTo>
                  <a:pt x="3" y="339"/>
                </a:lnTo>
                <a:lnTo>
                  <a:pt x="3" y="349"/>
                </a:lnTo>
                <a:lnTo>
                  <a:pt x="49" y="349"/>
                </a:lnTo>
                <a:lnTo>
                  <a:pt x="1" y="418"/>
                </a:lnTo>
                <a:lnTo>
                  <a:pt x="1" y="428"/>
                </a:lnTo>
                <a:lnTo>
                  <a:pt x="63" y="428"/>
                </a:lnTo>
                <a:lnTo>
                  <a:pt x="63" y="418"/>
                </a:lnTo>
                <a:lnTo>
                  <a:pt x="13" y="418"/>
                </a:lnTo>
                <a:lnTo>
                  <a:pt x="61" y="349"/>
                </a:lnTo>
                <a:lnTo>
                  <a:pt x="61" y="339"/>
                </a:lnTo>
                <a:lnTo>
                  <a:pt x="61" y="339"/>
                </a:lnTo>
                <a:close/>
              </a:path>
              <a:path w="1197" h="429">
                <a:moveTo>
                  <a:pt x="138" y="339"/>
                </a:moveTo>
                <a:lnTo>
                  <a:pt x="123" y="339"/>
                </a:lnTo>
                <a:lnTo>
                  <a:pt x="123" y="378"/>
                </a:lnTo>
                <a:lnTo>
                  <a:pt x="90" y="378"/>
                </a:lnTo>
                <a:lnTo>
                  <a:pt x="123" y="387"/>
                </a:lnTo>
                <a:lnTo>
                  <a:pt x="123" y="428"/>
                </a:lnTo>
                <a:lnTo>
                  <a:pt x="138" y="428"/>
                </a:lnTo>
                <a:lnTo>
                  <a:pt x="138" y="339"/>
                </a:lnTo>
                <a:lnTo>
                  <a:pt x="138" y="339"/>
                </a:lnTo>
                <a:close/>
              </a:path>
              <a:path w="1197" h="429">
                <a:moveTo>
                  <a:pt x="90" y="339"/>
                </a:moveTo>
                <a:lnTo>
                  <a:pt x="78" y="339"/>
                </a:lnTo>
                <a:lnTo>
                  <a:pt x="78" y="428"/>
                </a:lnTo>
                <a:lnTo>
                  <a:pt x="90" y="428"/>
                </a:lnTo>
                <a:lnTo>
                  <a:pt x="90" y="387"/>
                </a:lnTo>
                <a:lnTo>
                  <a:pt x="123" y="387"/>
                </a:lnTo>
                <a:lnTo>
                  <a:pt x="90" y="378"/>
                </a:lnTo>
                <a:lnTo>
                  <a:pt x="90" y="339"/>
                </a:lnTo>
                <a:lnTo>
                  <a:pt x="90" y="339"/>
                </a:lnTo>
                <a:close/>
              </a:path>
              <a:path w="1197" h="429">
                <a:moveTo>
                  <a:pt x="205" y="349"/>
                </a:moveTo>
                <a:lnTo>
                  <a:pt x="183" y="349"/>
                </a:lnTo>
                <a:lnTo>
                  <a:pt x="186" y="349"/>
                </a:lnTo>
                <a:lnTo>
                  <a:pt x="188" y="349"/>
                </a:lnTo>
                <a:lnTo>
                  <a:pt x="190" y="351"/>
                </a:lnTo>
                <a:lnTo>
                  <a:pt x="193" y="353"/>
                </a:lnTo>
                <a:lnTo>
                  <a:pt x="195" y="356"/>
                </a:lnTo>
                <a:lnTo>
                  <a:pt x="198" y="358"/>
                </a:lnTo>
                <a:lnTo>
                  <a:pt x="198" y="363"/>
                </a:lnTo>
                <a:lnTo>
                  <a:pt x="200" y="368"/>
                </a:lnTo>
                <a:lnTo>
                  <a:pt x="200" y="399"/>
                </a:lnTo>
                <a:lnTo>
                  <a:pt x="198" y="401"/>
                </a:lnTo>
                <a:lnTo>
                  <a:pt x="198" y="409"/>
                </a:lnTo>
                <a:lnTo>
                  <a:pt x="195" y="409"/>
                </a:lnTo>
                <a:lnTo>
                  <a:pt x="195" y="411"/>
                </a:lnTo>
                <a:lnTo>
                  <a:pt x="193" y="413"/>
                </a:lnTo>
                <a:lnTo>
                  <a:pt x="190" y="416"/>
                </a:lnTo>
                <a:lnTo>
                  <a:pt x="188" y="418"/>
                </a:lnTo>
                <a:lnTo>
                  <a:pt x="159" y="418"/>
                </a:lnTo>
                <a:lnTo>
                  <a:pt x="162" y="421"/>
                </a:lnTo>
                <a:lnTo>
                  <a:pt x="164" y="423"/>
                </a:lnTo>
                <a:lnTo>
                  <a:pt x="166" y="423"/>
                </a:lnTo>
                <a:lnTo>
                  <a:pt x="169" y="425"/>
                </a:lnTo>
                <a:lnTo>
                  <a:pt x="171" y="425"/>
                </a:lnTo>
                <a:lnTo>
                  <a:pt x="174" y="428"/>
                </a:lnTo>
                <a:lnTo>
                  <a:pt x="190" y="428"/>
                </a:lnTo>
                <a:lnTo>
                  <a:pt x="193" y="425"/>
                </a:lnTo>
                <a:lnTo>
                  <a:pt x="195" y="425"/>
                </a:lnTo>
                <a:lnTo>
                  <a:pt x="198" y="423"/>
                </a:lnTo>
                <a:lnTo>
                  <a:pt x="200" y="423"/>
                </a:lnTo>
                <a:lnTo>
                  <a:pt x="202" y="421"/>
                </a:lnTo>
                <a:lnTo>
                  <a:pt x="205" y="418"/>
                </a:lnTo>
                <a:lnTo>
                  <a:pt x="207" y="418"/>
                </a:lnTo>
                <a:lnTo>
                  <a:pt x="207" y="416"/>
                </a:lnTo>
                <a:lnTo>
                  <a:pt x="207" y="413"/>
                </a:lnTo>
                <a:lnTo>
                  <a:pt x="210" y="413"/>
                </a:lnTo>
                <a:lnTo>
                  <a:pt x="210" y="409"/>
                </a:lnTo>
                <a:lnTo>
                  <a:pt x="212" y="406"/>
                </a:lnTo>
                <a:lnTo>
                  <a:pt x="212" y="401"/>
                </a:lnTo>
                <a:lnTo>
                  <a:pt x="214" y="399"/>
                </a:lnTo>
                <a:lnTo>
                  <a:pt x="214" y="368"/>
                </a:lnTo>
                <a:lnTo>
                  <a:pt x="212" y="365"/>
                </a:lnTo>
                <a:lnTo>
                  <a:pt x="212" y="358"/>
                </a:lnTo>
                <a:lnTo>
                  <a:pt x="210" y="356"/>
                </a:lnTo>
                <a:lnTo>
                  <a:pt x="210" y="353"/>
                </a:lnTo>
                <a:lnTo>
                  <a:pt x="207" y="351"/>
                </a:lnTo>
                <a:lnTo>
                  <a:pt x="207" y="349"/>
                </a:lnTo>
                <a:lnTo>
                  <a:pt x="205" y="349"/>
                </a:lnTo>
                <a:lnTo>
                  <a:pt x="205" y="349"/>
                </a:lnTo>
                <a:close/>
              </a:path>
              <a:path w="1197" h="429">
                <a:moveTo>
                  <a:pt x="183" y="339"/>
                </a:moveTo>
                <a:lnTo>
                  <a:pt x="171" y="339"/>
                </a:lnTo>
                <a:lnTo>
                  <a:pt x="169" y="341"/>
                </a:lnTo>
                <a:lnTo>
                  <a:pt x="166" y="341"/>
                </a:lnTo>
                <a:lnTo>
                  <a:pt x="164" y="344"/>
                </a:lnTo>
                <a:lnTo>
                  <a:pt x="162" y="346"/>
                </a:lnTo>
                <a:lnTo>
                  <a:pt x="159" y="346"/>
                </a:lnTo>
                <a:lnTo>
                  <a:pt x="159" y="349"/>
                </a:lnTo>
                <a:lnTo>
                  <a:pt x="157" y="351"/>
                </a:lnTo>
                <a:lnTo>
                  <a:pt x="154" y="353"/>
                </a:lnTo>
                <a:lnTo>
                  <a:pt x="154" y="356"/>
                </a:lnTo>
                <a:lnTo>
                  <a:pt x="152" y="358"/>
                </a:lnTo>
                <a:lnTo>
                  <a:pt x="152" y="365"/>
                </a:lnTo>
                <a:lnTo>
                  <a:pt x="150" y="368"/>
                </a:lnTo>
                <a:lnTo>
                  <a:pt x="150" y="385"/>
                </a:lnTo>
                <a:lnTo>
                  <a:pt x="150" y="390"/>
                </a:lnTo>
                <a:lnTo>
                  <a:pt x="150" y="399"/>
                </a:lnTo>
                <a:lnTo>
                  <a:pt x="152" y="401"/>
                </a:lnTo>
                <a:lnTo>
                  <a:pt x="152" y="409"/>
                </a:lnTo>
                <a:lnTo>
                  <a:pt x="154" y="411"/>
                </a:lnTo>
                <a:lnTo>
                  <a:pt x="157" y="413"/>
                </a:lnTo>
                <a:lnTo>
                  <a:pt x="157" y="416"/>
                </a:lnTo>
                <a:lnTo>
                  <a:pt x="159" y="418"/>
                </a:lnTo>
                <a:lnTo>
                  <a:pt x="183" y="418"/>
                </a:lnTo>
                <a:lnTo>
                  <a:pt x="181" y="418"/>
                </a:lnTo>
                <a:lnTo>
                  <a:pt x="178" y="418"/>
                </a:lnTo>
                <a:lnTo>
                  <a:pt x="176" y="416"/>
                </a:lnTo>
                <a:lnTo>
                  <a:pt x="174" y="416"/>
                </a:lnTo>
                <a:lnTo>
                  <a:pt x="171" y="413"/>
                </a:lnTo>
                <a:lnTo>
                  <a:pt x="169" y="411"/>
                </a:lnTo>
                <a:lnTo>
                  <a:pt x="169" y="409"/>
                </a:lnTo>
                <a:lnTo>
                  <a:pt x="166" y="409"/>
                </a:lnTo>
                <a:lnTo>
                  <a:pt x="166" y="404"/>
                </a:lnTo>
                <a:lnTo>
                  <a:pt x="164" y="401"/>
                </a:lnTo>
                <a:lnTo>
                  <a:pt x="164" y="363"/>
                </a:lnTo>
                <a:lnTo>
                  <a:pt x="166" y="361"/>
                </a:lnTo>
                <a:lnTo>
                  <a:pt x="166" y="358"/>
                </a:lnTo>
                <a:lnTo>
                  <a:pt x="169" y="356"/>
                </a:lnTo>
                <a:lnTo>
                  <a:pt x="169" y="353"/>
                </a:lnTo>
                <a:lnTo>
                  <a:pt x="171" y="351"/>
                </a:lnTo>
                <a:lnTo>
                  <a:pt x="174" y="351"/>
                </a:lnTo>
                <a:lnTo>
                  <a:pt x="176" y="349"/>
                </a:lnTo>
                <a:lnTo>
                  <a:pt x="205" y="349"/>
                </a:lnTo>
                <a:lnTo>
                  <a:pt x="202" y="346"/>
                </a:lnTo>
                <a:lnTo>
                  <a:pt x="200" y="344"/>
                </a:lnTo>
                <a:lnTo>
                  <a:pt x="198" y="344"/>
                </a:lnTo>
                <a:lnTo>
                  <a:pt x="195" y="341"/>
                </a:lnTo>
                <a:lnTo>
                  <a:pt x="193" y="341"/>
                </a:lnTo>
                <a:lnTo>
                  <a:pt x="190" y="339"/>
                </a:lnTo>
                <a:lnTo>
                  <a:pt x="183" y="339"/>
                </a:lnTo>
                <a:lnTo>
                  <a:pt x="183" y="339"/>
                </a:lnTo>
                <a:close/>
              </a:path>
              <a:path w="1197" h="429">
                <a:moveTo>
                  <a:pt x="241" y="339"/>
                </a:moveTo>
                <a:lnTo>
                  <a:pt x="226" y="339"/>
                </a:lnTo>
                <a:lnTo>
                  <a:pt x="226" y="428"/>
                </a:lnTo>
                <a:lnTo>
                  <a:pt x="238" y="428"/>
                </a:lnTo>
                <a:lnTo>
                  <a:pt x="238" y="363"/>
                </a:lnTo>
                <a:lnTo>
                  <a:pt x="241" y="363"/>
                </a:lnTo>
                <a:lnTo>
                  <a:pt x="241" y="339"/>
                </a:lnTo>
                <a:lnTo>
                  <a:pt x="241" y="339"/>
                </a:lnTo>
                <a:close/>
              </a:path>
              <a:path w="1197" h="429">
                <a:moveTo>
                  <a:pt x="241" y="339"/>
                </a:moveTo>
                <a:lnTo>
                  <a:pt x="241" y="363"/>
                </a:lnTo>
                <a:lnTo>
                  <a:pt x="272" y="428"/>
                </a:lnTo>
                <a:lnTo>
                  <a:pt x="272" y="404"/>
                </a:lnTo>
                <a:lnTo>
                  <a:pt x="241" y="339"/>
                </a:lnTo>
                <a:lnTo>
                  <a:pt x="241" y="339"/>
                </a:lnTo>
                <a:close/>
              </a:path>
              <a:path w="1197" h="429">
                <a:moveTo>
                  <a:pt x="286" y="339"/>
                </a:moveTo>
                <a:lnTo>
                  <a:pt x="274" y="339"/>
                </a:lnTo>
                <a:lnTo>
                  <a:pt x="274" y="404"/>
                </a:lnTo>
                <a:lnTo>
                  <a:pt x="272" y="404"/>
                </a:lnTo>
                <a:lnTo>
                  <a:pt x="272" y="428"/>
                </a:lnTo>
                <a:lnTo>
                  <a:pt x="286" y="428"/>
                </a:lnTo>
                <a:lnTo>
                  <a:pt x="286" y="339"/>
                </a:lnTo>
                <a:lnTo>
                  <a:pt x="286" y="339"/>
                </a:lnTo>
                <a:close/>
              </a:path>
              <a:path w="1197" h="429">
                <a:moveTo>
                  <a:pt x="313" y="418"/>
                </a:moveTo>
                <a:lnTo>
                  <a:pt x="315" y="421"/>
                </a:lnTo>
                <a:lnTo>
                  <a:pt x="318" y="423"/>
                </a:lnTo>
                <a:lnTo>
                  <a:pt x="320" y="425"/>
                </a:lnTo>
                <a:lnTo>
                  <a:pt x="325" y="425"/>
                </a:lnTo>
                <a:lnTo>
                  <a:pt x="327" y="428"/>
                </a:lnTo>
                <a:lnTo>
                  <a:pt x="339" y="428"/>
                </a:lnTo>
                <a:lnTo>
                  <a:pt x="344" y="425"/>
                </a:lnTo>
                <a:lnTo>
                  <a:pt x="346" y="423"/>
                </a:lnTo>
                <a:lnTo>
                  <a:pt x="349" y="423"/>
                </a:lnTo>
                <a:lnTo>
                  <a:pt x="351" y="421"/>
                </a:lnTo>
                <a:lnTo>
                  <a:pt x="313" y="418"/>
                </a:lnTo>
                <a:lnTo>
                  <a:pt x="313" y="418"/>
                </a:lnTo>
                <a:close/>
              </a:path>
              <a:path w="1197" h="429">
                <a:moveTo>
                  <a:pt x="361" y="382"/>
                </a:moveTo>
                <a:lnTo>
                  <a:pt x="332" y="382"/>
                </a:lnTo>
                <a:lnTo>
                  <a:pt x="332" y="392"/>
                </a:lnTo>
                <a:lnTo>
                  <a:pt x="351" y="392"/>
                </a:lnTo>
                <a:lnTo>
                  <a:pt x="351" y="399"/>
                </a:lnTo>
                <a:lnTo>
                  <a:pt x="351" y="401"/>
                </a:lnTo>
                <a:lnTo>
                  <a:pt x="349" y="404"/>
                </a:lnTo>
                <a:lnTo>
                  <a:pt x="349" y="409"/>
                </a:lnTo>
                <a:lnTo>
                  <a:pt x="346" y="411"/>
                </a:lnTo>
                <a:lnTo>
                  <a:pt x="346" y="413"/>
                </a:lnTo>
                <a:lnTo>
                  <a:pt x="344" y="416"/>
                </a:lnTo>
                <a:lnTo>
                  <a:pt x="342" y="416"/>
                </a:lnTo>
                <a:lnTo>
                  <a:pt x="339" y="418"/>
                </a:lnTo>
                <a:lnTo>
                  <a:pt x="313" y="418"/>
                </a:lnTo>
                <a:lnTo>
                  <a:pt x="351" y="421"/>
                </a:lnTo>
                <a:lnTo>
                  <a:pt x="351" y="428"/>
                </a:lnTo>
                <a:lnTo>
                  <a:pt x="361" y="428"/>
                </a:lnTo>
                <a:lnTo>
                  <a:pt x="361" y="382"/>
                </a:lnTo>
                <a:lnTo>
                  <a:pt x="361" y="382"/>
                </a:lnTo>
                <a:close/>
              </a:path>
              <a:path w="1197" h="429">
                <a:moveTo>
                  <a:pt x="310" y="349"/>
                </a:moveTo>
                <a:lnTo>
                  <a:pt x="308" y="351"/>
                </a:lnTo>
                <a:lnTo>
                  <a:pt x="308" y="353"/>
                </a:lnTo>
                <a:lnTo>
                  <a:pt x="306" y="353"/>
                </a:lnTo>
                <a:lnTo>
                  <a:pt x="306" y="358"/>
                </a:lnTo>
                <a:lnTo>
                  <a:pt x="303" y="361"/>
                </a:lnTo>
                <a:lnTo>
                  <a:pt x="303" y="365"/>
                </a:lnTo>
                <a:lnTo>
                  <a:pt x="301" y="368"/>
                </a:lnTo>
                <a:lnTo>
                  <a:pt x="301" y="401"/>
                </a:lnTo>
                <a:lnTo>
                  <a:pt x="303" y="404"/>
                </a:lnTo>
                <a:lnTo>
                  <a:pt x="303" y="409"/>
                </a:lnTo>
                <a:lnTo>
                  <a:pt x="306" y="411"/>
                </a:lnTo>
                <a:lnTo>
                  <a:pt x="306" y="413"/>
                </a:lnTo>
                <a:lnTo>
                  <a:pt x="308" y="413"/>
                </a:lnTo>
                <a:lnTo>
                  <a:pt x="308" y="416"/>
                </a:lnTo>
                <a:lnTo>
                  <a:pt x="310" y="418"/>
                </a:lnTo>
                <a:lnTo>
                  <a:pt x="334" y="418"/>
                </a:lnTo>
                <a:lnTo>
                  <a:pt x="332" y="418"/>
                </a:lnTo>
                <a:lnTo>
                  <a:pt x="330" y="418"/>
                </a:lnTo>
                <a:lnTo>
                  <a:pt x="327" y="416"/>
                </a:lnTo>
                <a:lnTo>
                  <a:pt x="325" y="416"/>
                </a:lnTo>
                <a:lnTo>
                  <a:pt x="322" y="413"/>
                </a:lnTo>
                <a:lnTo>
                  <a:pt x="320" y="411"/>
                </a:lnTo>
                <a:lnTo>
                  <a:pt x="320" y="409"/>
                </a:lnTo>
                <a:lnTo>
                  <a:pt x="318" y="406"/>
                </a:lnTo>
                <a:lnTo>
                  <a:pt x="318" y="404"/>
                </a:lnTo>
                <a:lnTo>
                  <a:pt x="315" y="401"/>
                </a:lnTo>
                <a:lnTo>
                  <a:pt x="315" y="363"/>
                </a:lnTo>
                <a:lnTo>
                  <a:pt x="318" y="363"/>
                </a:lnTo>
                <a:lnTo>
                  <a:pt x="318" y="358"/>
                </a:lnTo>
                <a:lnTo>
                  <a:pt x="320" y="356"/>
                </a:lnTo>
                <a:lnTo>
                  <a:pt x="322" y="353"/>
                </a:lnTo>
                <a:lnTo>
                  <a:pt x="322" y="351"/>
                </a:lnTo>
                <a:lnTo>
                  <a:pt x="325" y="351"/>
                </a:lnTo>
                <a:lnTo>
                  <a:pt x="327" y="349"/>
                </a:lnTo>
                <a:lnTo>
                  <a:pt x="334" y="349"/>
                </a:lnTo>
                <a:lnTo>
                  <a:pt x="310" y="349"/>
                </a:lnTo>
                <a:lnTo>
                  <a:pt x="310" y="349"/>
                </a:lnTo>
                <a:close/>
              </a:path>
              <a:path w="1197" h="429">
                <a:moveTo>
                  <a:pt x="334" y="339"/>
                </a:moveTo>
                <a:lnTo>
                  <a:pt x="325" y="339"/>
                </a:lnTo>
                <a:lnTo>
                  <a:pt x="322" y="341"/>
                </a:lnTo>
                <a:lnTo>
                  <a:pt x="320" y="341"/>
                </a:lnTo>
                <a:lnTo>
                  <a:pt x="318" y="344"/>
                </a:lnTo>
                <a:lnTo>
                  <a:pt x="315" y="344"/>
                </a:lnTo>
                <a:lnTo>
                  <a:pt x="313" y="346"/>
                </a:lnTo>
                <a:lnTo>
                  <a:pt x="310" y="349"/>
                </a:lnTo>
                <a:lnTo>
                  <a:pt x="339" y="349"/>
                </a:lnTo>
                <a:lnTo>
                  <a:pt x="342" y="351"/>
                </a:lnTo>
                <a:lnTo>
                  <a:pt x="344" y="351"/>
                </a:lnTo>
                <a:lnTo>
                  <a:pt x="344" y="353"/>
                </a:lnTo>
                <a:lnTo>
                  <a:pt x="346" y="353"/>
                </a:lnTo>
                <a:lnTo>
                  <a:pt x="346" y="356"/>
                </a:lnTo>
                <a:lnTo>
                  <a:pt x="346" y="358"/>
                </a:lnTo>
                <a:lnTo>
                  <a:pt x="349" y="361"/>
                </a:lnTo>
                <a:lnTo>
                  <a:pt x="349" y="370"/>
                </a:lnTo>
                <a:lnTo>
                  <a:pt x="361" y="370"/>
                </a:lnTo>
                <a:lnTo>
                  <a:pt x="361" y="365"/>
                </a:lnTo>
                <a:lnTo>
                  <a:pt x="361" y="363"/>
                </a:lnTo>
                <a:lnTo>
                  <a:pt x="361" y="358"/>
                </a:lnTo>
                <a:lnTo>
                  <a:pt x="358" y="356"/>
                </a:lnTo>
                <a:lnTo>
                  <a:pt x="358" y="351"/>
                </a:lnTo>
                <a:lnTo>
                  <a:pt x="356" y="349"/>
                </a:lnTo>
                <a:lnTo>
                  <a:pt x="354" y="346"/>
                </a:lnTo>
                <a:lnTo>
                  <a:pt x="351" y="344"/>
                </a:lnTo>
                <a:lnTo>
                  <a:pt x="349" y="344"/>
                </a:lnTo>
                <a:lnTo>
                  <a:pt x="346" y="341"/>
                </a:lnTo>
                <a:lnTo>
                  <a:pt x="344" y="341"/>
                </a:lnTo>
                <a:lnTo>
                  <a:pt x="342" y="339"/>
                </a:lnTo>
                <a:lnTo>
                  <a:pt x="334" y="339"/>
                </a:lnTo>
                <a:lnTo>
                  <a:pt x="334" y="339"/>
                </a:lnTo>
                <a:close/>
              </a:path>
              <a:path w="1197" h="429">
                <a:moveTo>
                  <a:pt x="390" y="339"/>
                </a:moveTo>
                <a:lnTo>
                  <a:pt x="378" y="339"/>
                </a:lnTo>
                <a:lnTo>
                  <a:pt x="378" y="428"/>
                </a:lnTo>
                <a:lnTo>
                  <a:pt x="438" y="428"/>
                </a:lnTo>
                <a:lnTo>
                  <a:pt x="438" y="418"/>
                </a:lnTo>
                <a:lnTo>
                  <a:pt x="390" y="418"/>
                </a:lnTo>
                <a:lnTo>
                  <a:pt x="390" y="339"/>
                </a:lnTo>
                <a:lnTo>
                  <a:pt x="390" y="339"/>
                </a:lnTo>
                <a:close/>
              </a:path>
              <a:path w="1197" h="429">
                <a:moveTo>
                  <a:pt x="488" y="428"/>
                </a:moveTo>
                <a:lnTo>
                  <a:pt x="476" y="428"/>
                </a:lnTo>
                <a:lnTo>
                  <a:pt x="476" y="339"/>
                </a:lnTo>
                <a:lnTo>
                  <a:pt x="488" y="339"/>
                </a:lnTo>
                <a:lnTo>
                  <a:pt x="488" y="428"/>
                </a:lnTo>
                <a:lnTo>
                  <a:pt x="488" y="428"/>
                </a:lnTo>
                <a:close/>
              </a:path>
              <a:path w="1197" h="429">
                <a:moveTo>
                  <a:pt x="562" y="339"/>
                </a:moveTo>
                <a:lnTo>
                  <a:pt x="550" y="339"/>
                </a:lnTo>
                <a:lnTo>
                  <a:pt x="522" y="428"/>
                </a:lnTo>
                <a:lnTo>
                  <a:pt x="536" y="428"/>
                </a:lnTo>
                <a:lnTo>
                  <a:pt x="543" y="399"/>
                </a:lnTo>
                <a:lnTo>
                  <a:pt x="570" y="399"/>
                </a:lnTo>
                <a:lnTo>
                  <a:pt x="548" y="390"/>
                </a:lnTo>
                <a:lnTo>
                  <a:pt x="555" y="358"/>
                </a:lnTo>
                <a:lnTo>
                  <a:pt x="558" y="358"/>
                </a:lnTo>
                <a:lnTo>
                  <a:pt x="562" y="339"/>
                </a:lnTo>
                <a:lnTo>
                  <a:pt x="562" y="339"/>
                </a:lnTo>
                <a:close/>
              </a:path>
              <a:path w="1197" h="429">
                <a:moveTo>
                  <a:pt x="562" y="339"/>
                </a:moveTo>
                <a:lnTo>
                  <a:pt x="558" y="358"/>
                </a:lnTo>
                <a:lnTo>
                  <a:pt x="567" y="390"/>
                </a:lnTo>
                <a:lnTo>
                  <a:pt x="548" y="390"/>
                </a:lnTo>
                <a:lnTo>
                  <a:pt x="570" y="399"/>
                </a:lnTo>
                <a:lnTo>
                  <a:pt x="579" y="428"/>
                </a:lnTo>
                <a:lnTo>
                  <a:pt x="591" y="428"/>
                </a:lnTo>
                <a:lnTo>
                  <a:pt x="562" y="339"/>
                </a:lnTo>
                <a:lnTo>
                  <a:pt x="562" y="339"/>
                </a:lnTo>
                <a:close/>
              </a:path>
              <a:path w="1197" h="429">
                <a:moveTo>
                  <a:pt x="615" y="339"/>
                </a:moveTo>
                <a:lnTo>
                  <a:pt x="601" y="339"/>
                </a:lnTo>
                <a:lnTo>
                  <a:pt x="601" y="428"/>
                </a:lnTo>
                <a:lnTo>
                  <a:pt x="615" y="428"/>
                </a:lnTo>
                <a:lnTo>
                  <a:pt x="615" y="363"/>
                </a:lnTo>
                <a:lnTo>
                  <a:pt x="615" y="339"/>
                </a:lnTo>
                <a:lnTo>
                  <a:pt x="615" y="339"/>
                </a:lnTo>
                <a:close/>
              </a:path>
              <a:path w="1197" h="429">
                <a:moveTo>
                  <a:pt x="615" y="339"/>
                </a:moveTo>
                <a:lnTo>
                  <a:pt x="615" y="363"/>
                </a:lnTo>
                <a:lnTo>
                  <a:pt x="646" y="428"/>
                </a:lnTo>
                <a:lnTo>
                  <a:pt x="649" y="404"/>
                </a:lnTo>
                <a:lnTo>
                  <a:pt x="615" y="339"/>
                </a:lnTo>
                <a:lnTo>
                  <a:pt x="615" y="339"/>
                </a:lnTo>
                <a:close/>
              </a:path>
              <a:path w="1197" h="429">
                <a:moveTo>
                  <a:pt x="661" y="339"/>
                </a:moveTo>
                <a:lnTo>
                  <a:pt x="649" y="339"/>
                </a:lnTo>
                <a:lnTo>
                  <a:pt x="649" y="404"/>
                </a:lnTo>
                <a:lnTo>
                  <a:pt x="646" y="428"/>
                </a:lnTo>
                <a:lnTo>
                  <a:pt x="661" y="428"/>
                </a:lnTo>
                <a:lnTo>
                  <a:pt x="661" y="339"/>
                </a:lnTo>
                <a:lnTo>
                  <a:pt x="661" y="339"/>
                </a:lnTo>
                <a:close/>
              </a:path>
              <a:path w="1197" h="429">
                <a:moveTo>
                  <a:pt x="738" y="339"/>
                </a:moveTo>
                <a:lnTo>
                  <a:pt x="723" y="339"/>
                </a:lnTo>
                <a:lnTo>
                  <a:pt x="723" y="378"/>
                </a:lnTo>
                <a:lnTo>
                  <a:pt x="690" y="378"/>
                </a:lnTo>
                <a:lnTo>
                  <a:pt x="723" y="387"/>
                </a:lnTo>
                <a:lnTo>
                  <a:pt x="723" y="428"/>
                </a:lnTo>
                <a:lnTo>
                  <a:pt x="738" y="428"/>
                </a:lnTo>
                <a:lnTo>
                  <a:pt x="738" y="339"/>
                </a:lnTo>
                <a:lnTo>
                  <a:pt x="738" y="339"/>
                </a:lnTo>
                <a:close/>
              </a:path>
              <a:path w="1197" h="429">
                <a:moveTo>
                  <a:pt x="690" y="339"/>
                </a:moveTo>
                <a:lnTo>
                  <a:pt x="678" y="339"/>
                </a:lnTo>
                <a:lnTo>
                  <a:pt x="678" y="428"/>
                </a:lnTo>
                <a:lnTo>
                  <a:pt x="690" y="428"/>
                </a:lnTo>
                <a:lnTo>
                  <a:pt x="690" y="387"/>
                </a:lnTo>
                <a:lnTo>
                  <a:pt x="723" y="387"/>
                </a:lnTo>
                <a:lnTo>
                  <a:pt x="690" y="378"/>
                </a:lnTo>
                <a:lnTo>
                  <a:pt x="690" y="339"/>
                </a:lnTo>
                <a:lnTo>
                  <a:pt x="690" y="339"/>
                </a:lnTo>
                <a:close/>
              </a:path>
              <a:path w="1197" h="429">
                <a:moveTo>
                  <a:pt x="810" y="339"/>
                </a:moveTo>
                <a:lnTo>
                  <a:pt x="752" y="339"/>
                </a:lnTo>
                <a:lnTo>
                  <a:pt x="752" y="428"/>
                </a:lnTo>
                <a:lnTo>
                  <a:pt x="812" y="428"/>
                </a:lnTo>
                <a:lnTo>
                  <a:pt x="812" y="418"/>
                </a:lnTo>
                <a:lnTo>
                  <a:pt x="766" y="418"/>
                </a:lnTo>
                <a:lnTo>
                  <a:pt x="766" y="387"/>
                </a:lnTo>
                <a:lnTo>
                  <a:pt x="807" y="387"/>
                </a:lnTo>
                <a:lnTo>
                  <a:pt x="807" y="378"/>
                </a:lnTo>
                <a:lnTo>
                  <a:pt x="766" y="378"/>
                </a:lnTo>
                <a:lnTo>
                  <a:pt x="766" y="349"/>
                </a:lnTo>
                <a:lnTo>
                  <a:pt x="810" y="349"/>
                </a:lnTo>
                <a:lnTo>
                  <a:pt x="810" y="339"/>
                </a:lnTo>
                <a:lnTo>
                  <a:pt x="810" y="339"/>
                </a:lnTo>
                <a:close/>
              </a:path>
              <a:path w="1197" h="429">
                <a:moveTo>
                  <a:pt x="889" y="392"/>
                </a:moveTo>
                <a:lnTo>
                  <a:pt x="877" y="392"/>
                </a:lnTo>
                <a:lnTo>
                  <a:pt x="877" y="394"/>
                </a:lnTo>
                <a:lnTo>
                  <a:pt x="877" y="399"/>
                </a:lnTo>
                <a:lnTo>
                  <a:pt x="874" y="404"/>
                </a:lnTo>
                <a:lnTo>
                  <a:pt x="874" y="409"/>
                </a:lnTo>
                <a:lnTo>
                  <a:pt x="872" y="409"/>
                </a:lnTo>
                <a:lnTo>
                  <a:pt x="872" y="413"/>
                </a:lnTo>
                <a:lnTo>
                  <a:pt x="870" y="413"/>
                </a:lnTo>
                <a:lnTo>
                  <a:pt x="867" y="416"/>
                </a:lnTo>
                <a:lnTo>
                  <a:pt x="865" y="418"/>
                </a:lnTo>
                <a:lnTo>
                  <a:pt x="836" y="418"/>
                </a:lnTo>
                <a:lnTo>
                  <a:pt x="838" y="421"/>
                </a:lnTo>
                <a:lnTo>
                  <a:pt x="841" y="423"/>
                </a:lnTo>
                <a:lnTo>
                  <a:pt x="843" y="423"/>
                </a:lnTo>
                <a:lnTo>
                  <a:pt x="846" y="425"/>
                </a:lnTo>
                <a:lnTo>
                  <a:pt x="848" y="425"/>
                </a:lnTo>
                <a:lnTo>
                  <a:pt x="850" y="428"/>
                </a:lnTo>
                <a:lnTo>
                  <a:pt x="860" y="428"/>
                </a:lnTo>
                <a:lnTo>
                  <a:pt x="860" y="428"/>
                </a:lnTo>
                <a:lnTo>
                  <a:pt x="865" y="428"/>
                </a:lnTo>
                <a:lnTo>
                  <a:pt x="867" y="425"/>
                </a:lnTo>
                <a:lnTo>
                  <a:pt x="874" y="425"/>
                </a:lnTo>
                <a:lnTo>
                  <a:pt x="877" y="423"/>
                </a:lnTo>
                <a:lnTo>
                  <a:pt x="879" y="421"/>
                </a:lnTo>
                <a:lnTo>
                  <a:pt x="882" y="418"/>
                </a:lnTo>
                <a:lnTo>
                  <a:pt x="884" y="416"/>
                </a:lnTo>
                <a:lnTo>
                  <a:pt x="884" y="413"/>
                </a:lnTo>
                <a:lnTo>
                  <a:pt x="886" y="411"/>
                </a:lnTo>
                <a:lnTo>
                  <a:pt x="886" y="406"/>
                </a:lnTo>
                <a:lnTo>
                  <a:pt x="889" y="404"/>
                </a:lnTo>
                <a:lnTo>
                  <a:pt x="889" y="392"/>
                </a:lnTo>
                <a:lnTo>
                  <a:pt x="889" y="392"/>
                </a:lnTo>
                <a:close/>
              </a:path>
              <a:path w="1197" h="429">
                <a:moveTo>
                  <a:pt x="836" y="349"/>
                </a:moveTo>
                <a:lnTo>
                  <a:pt x="836" y="351"/>
                </a:lnTo>
                <a:lnTo>
                  <a:pt x="834" y="351"/>
                </a:lnTo>
                <a:lnTo>
                  <a:pt x="834" y="353"/>
                </a:lnTo>
                <a:lnTo>
                  <a:pt x="831" y="356"/>
                </a:lnTo>
                <a:lnTo>
                  <a:pt x="829" y="358"/>
                </a:lnTo>
                <a:lnTo>
                  <a:pt x="829" y="363"/>
                </a:lnTo>
                <a:lnTo>
                  <a:pt x="826" y="365"/>
                </a:lnTo>
                <a:lnTo>
                  <a:pt x="826" y="404"/>
                </a:lnTo>
                <a:lnTo>
                  <a:pt x="829" y="406"/>
                </a:lnTo>
                <a:lnTo>
                  <a:pt x="829" y="409"/>
                </a:lnTo>
                <a:lnTo>
                  <a:pt x="831" y="411"/>
                </a:lnTo>
                <a:lnTo>
                  <a:pt x="831" y="413"/>
                </a:lnTo>
                <a:lnTo>
                  <a:pt x="834" y="416"/>
                </a:lnTo>
                <a:lnTo>
                  <a:pt x="836" y="418"/>
                </a:lnTo>
                <a:lnTo>
                  <a:pt x="860" y="418"/>
                </a:lnTo>
                <a:lnTo>
                  <a:pt x="855" y="418"/>
                </a:lnTo>
                <a:lnTo>
                  <a:pt x="853" y="418"/>
                </a:lnTo>
                <a:lnTo>
                  <a:pt x="850" y="416"/>
                </a:lnTo>
                <a:lnTo>
                  <a:pt x="848" y="416"/>
                </a:lnTo>
                <a:lnTo>
                  <a:pt x="848" y="413"/>
                </a:lnTo>
                <a:lnTo>
                  <a:pt x="846" y="411"/>
                </a:lnTo>
                <a:lnTo>
                  <a:pt x="843" y="409"/>
                </a:lnTo>
                <a:lnTo>
                  <a:pt x="843" y="404"/>
                </a:lnTo>
                <a:lnTo>
                  <a:pt x="841" y="404"/>
                </a:lnTo>
                <a:lnTo>
                  <a:pt x="841" y="394"/>
                </a:lnTo>
                <a:lnTo>
                  <a:pt x="838" y="392"/>
                </a:lnTo>
                <a:lnTo>
                  <a:pt x="838" y="378"/>
                </a:lnTo>
                <a:lnTo>
                  <a:pt x="841" y="375"/>
                </a:lnTo>
                <a:lnTo>
                  <a:pt x="841" y="363"/>
                </a:lnTo>
                <a:lnTo>
                  <a:pt x="843" y="363"/>
                </a:lnTo>
                <a:lnTo>
                  <a:pt x="843" y="358"/>
                </a:lnTo>
                <a:lnTo>
                  <a:pt x="846" y="356"/>
                </a:lnTo>
                <a:lnTo>
                  <a:pt x="848" y="353"/>
                </a:lnTo>
                <a:lnTo>
                  <a:pt x="850" y="351"/>
                </a:lnTo>
                <a:lnTo>
                  <a:pt x="853" y="351"/>
                </a:lnTo>
                <a:lnTo>
                  <a:pt x="855" y="349"/>
                </a:lnTo>
                <a:lnTo>
                  <a:pt x="860" y="349"/>
                </a:lnTo>
                <a:lnTo>
                  <a:pt x="836" y="349"/>
                </a:lnTo>
                <a:lnTo>
                  <a:pt x="836" y="349"/>
                </a:lnTo>
                <a:close/>
              </a:path>
              <a:path w="1197" h="429">
                <a:moveTo>
                  <a:pt x="860" y="339"/>
                </a:moveTo>
                <a:lnTo>
                  <a:pt x="850" y="339"/>
                </a:lnTo>
                <a:lnTo>
                  <a:pt x="848" y="341"/>
                </a:lnTo>
                <a:lnTo>
                  <a:pt x="846" y="341"/>
                </a:lnTo>
                <a:lnTo>
                  <a:pt x="843" y="344"/>
                </a:lnTo>
                <a:lnTo>
                  <a:pt x="841" y="344"/>
                </a:lnTo>
                <a:lnTo>
                  <a:pt x="838" y="346"/>
                </a:lnTo>
                <a:lnTo>
                  <a:pt x="836" y="349"/>
                </a:lnTo>
                <a:lnTo>
                  <a:pt x="865" y="349"/>
                </a:lnTo>
                <a:lnTo>
                  <a:pt x="867" y="351"/>
                </a:lnTo>
                <a:lnTo>
                  <a:pt x="870" y="351"/>
                </a:lnTo>
                <a:lnTo>
                  <a:pt x="872" y="353"/>
                </a:lnTo>
                <a:lnTo>
                  <a:pt x="872" y="356"/>
                </a:lnTo>
                <a:lnTo>
                  <a:pt x="874" y="358"/>
                </a:lnTo>
                <a:lnTo>
                  <a:pt x="874" y="363"/>
                </a:lnTo>
                <a:lnTo>
                  <a:pt x="877" y="365"/>
                </a:lnTo>
                <a:lnTo>
                  <a:pt x="877" y="370"/>
                </a:lnTo>
                <a:lnTo>
                  <a:pt x="889" y="370"/>
                </a:lnTo>
                <a:lnTo>
                  <a:pt x="889" y="368"/>
                </a:lnTo>
                <a:lnTo>
                  <a:pt x="889" y="361"/>
                </a:lnTo>
                <a:lnTo>
                  <a:pt x="886" y="358"/>
                </a:lnTo>
                <a:lnTo>
                  <a:pt x="886" y="353"/>
                </a:lnTo>
                <a:lnTo>
                  <a:pt x="884" y="351"/>
                </a:lnTo>
                <a:lnTo>
                  <a:pt x="884" y="349"/>
                </a:lnTo>
                <a:lnTo>
                  <a:pt x="882" y="346"/>
                </a:lnTo>
                <a:lnTo>
                  <a:pt x="879" y="344"/>
                </a:lnTo>
                <a:lnTo>
                  <a:pt x="877" y="344"/>
                </a:lnTo>
                <a:lnTo>
                  <a:pt x="874" y="341"/>
                </a:lnTo>
                <a:lnTo>
                  <a:pt x="872" y="341"/>
                </a:lnTo>
                <a:lnTo>
                  <a:pt x="870" y="339"/>
                </a:lnTo>
                <a:lnTo>
                  <a:pt x="860" y="339"/>
                </a:lnTo>
                <a:lnTo>
                  <a:pt x="860" y="339"/>
                </a:lnTo>
                <a:close/>
              </a:path>
              <a:path w="1197" h="429">
                <a:moveTo>
                  <a:pt x="961" y="339"/>
                </a:moveTo>
                <a:lnTo>
                  <a:pt x="949" y="339"/>
                </a:lnTo>
                <a:lnTo>
                  <a:pt x="949" y="378"/>
                </a:lnTo>
                <a:lnTo>
                  <a:pt x="915" y="378"/>
                </a:lnTo>
                <a:lnTo>
                  <a:pt x="949" y="387"/>
                </a:lnTo>
                <a:lnTo>
                  <a:pt x="949" y="428"/>
                </a:lnTo>
                <a:lnTo>
                  <a:pt x="961" y="428"/>
                </a:lnTo>
                <a:lnTo>
                  <a:pt x="961" y="339"/>
                </a:lnTo>
                <a:lnTo>
                  <a:pt x="961" y="339"/>
                </a:lnTo>
                <a:close/>
              </a:path>
              <a:path w="1197" h="429">
                <a:moveTo>
                  <a:pt x="915" y="339"/>
                </a:moveTo>
                <a:lnTo>
                  <a:pt x="901" y="339"/>
                </a:lnTo>
                <a:lnTo>
                  <a:pt x="901" y="428"/>
                </a:lnTo>
                <a:lnTo>
                  <a:pt x="915" y="428"/>
                </a:lnTo>
                <a:lnTo>
                  <a:pt x="915" y="387"/>
                </a:lnTo>
                <a:lnTo>
                  <a:pt x="949" y="387"/>
                </a:lnTo>
                <a:lnTo>
                  <a:pt x="915" y="378"/>
                </a:lnTo>
                <a:lnTo>
                  <a:pt x="915" y="339"/>
                </a:lnTo>
                <a:lnTo>
                  <a:pt x="915" y="339"/>
                </a:lnTo>
                <a:close/>
              </a:path>
              <a:path w="1197" h="429">
                <a:moveTo>
                  <a:pt x="990" y="339"/>
                </a:moveTo>
                <a:lnTo>
                  <a:pt x="975" y="339"/>
                </a:lnTo>
                <a:lnTo>
                  <a:pt x="975" y="401"/>
                </a:lnTo>
                <a:lnTo>
                  <a:pt x="978" y="404"/>
                </a:lnTo>
                <a:lnTo>
                  <a:pt x="978" y="413"/>
                </a:lnTo>
                <a:lnTo>
                  <a:pt x="980" y="416"/>
                </a:lnTo>
                <a:lnTo>
                  <a:pt x="982" y="418"/>
                </a:lnTo>
                <a:lnTo>
                  <a:pt x="985" y="421"/>
                </a:lnTo>
                <a:lnTo>
                  <a:pt x="987" y="423"/>
                </a:lnTo>
                <a:lnTo>
                  <a:pt x="990" y="425"/>
                </a:lnTo>
                <a:lnTo>
                  <a:pt x="994" y="425"/>
                </a:lnTo>
                <a:lnTo>
                  <a:pt x="997" y="428"/>
                </a:lnTo>
                <a:lnTo>
                  <a:pt x="1016" y="428"/>
                </a:lnTo>
                <a:lnTo>
                  <a:pt x="1018" y="425"/>
                </a:lnTo>
                <a:lnTo>
                  <a:pt x="1021" y="425"/>
                </a:lnTo>
                <a:lnTo>
                  <a:pt x="1023" y="425"/>
                </a:lnTo>
                <a:lnTo>
                  <a:pt x="1026" y="423"/>
                </a:lnTo>
                <a:lnTo>
                  <a:pt x="1028" y="423"/>
                </a:lnTo>
                <a:lnTo>
                  <a:pt x="1030" y="421"/>
                </a:lnTo>
                <a:lnTo>
                  <a:pt x="1033" y="418"/>
                </a:lnTo>
                <a:lnTo>
                  <a:pt x="1002" y="418"/>
                </a:lnTo>
                <a:lnTo>
                  <a:pt x="999" y="416"/>
                </a:lnTo>
                <a:lnTo>
                  <a:pt x="997" y="416"/>
                </a:lnTo>
                <a:lnTo>
                  <a:pt x="994" y="413"/>
                </a:lnTo>
                <a:lnTo>
                  <a:pt x="992" y="411"/>
                </a:lnTo>
                <a:lnTo>
                  <a:pt x="992" y="409"/>
                </a:lnTo>
                <a:lnTo>
                  <a:pt x="990" y="406"/>
                </a:lnTo>
                <a:lnTo>
                  <a:pt x="990" y="339"/>
                </a:lnTo>
                <a:lnTo>
                  <a:pt x="990" y="339"/>
                </a:lnTo>
                <a:close/>
              </a:path>
              <a:path w="1197" h="429">
                <a:moveTo>
                  <a:pt x="1038" y="339"/>
                </a:moveTo>
                <a:lnTo>
                  <a:pt x="1023" y="339"/>
                </a:lnTo>
                <a:lnTo>
                  <a:pt x="1023" y="401"/>
                </a:lnTo>
                <a:lnTo>
                  <a:pt x="1023" y="409"/>
                </a:lnTo>
                <a:lnTo>
                  <a:pt x="1021" y="411"/>
                </a:lnTo>
                <a:lnTo>
                  <a:pt x="1021" y="413"/>
                </a:lnTo>
                <a:lnTo>
                  <a:pt x="1018" y="413"/>
                </a:lnTo>
                <a:lnTo>
                  <a:pt x="1018" y="416"/>
                </a:lnTo>
                <a:lnTo>
                  <a:pt x="1016" y="416"/>
                </a:lnTo>
                <a:lnTo>
                  <a:pt x="1014" y="418"/>
                </a:lnTo>
                <a:lnTo>
                  <a:pt x="1006" y="418"/>
                </a:lnTo>
                <a:lnTo>
                  <a:pt x="1033" y="418"/>
                </a:lnTo>
                <a:lnTo>
                  <a:pt x="1033" y="416"/>
                </a:lnTo>
                <a:lnTo>
                  <a:pt x="1035" y="413"/>
                </a:lnTo>
                <a:lnTo>
                  <a:pt x="1035" y="409"/>
                </a:lnTo>
                <a:lnTo>
                  <a:pt x="1038" y="406"/>
                </a:lnTo>
                <a:lnTo>
                  <a:pt x="1038" y="339"/>
                </a:lnTo>
                <a:lnTo>
                  <a:pt x="1038" y="339"/>
                </a:lnTo>
                <a:close/>
              </a:path>
              <a:path w="1197" h="429">
                <a:moveTo>
                  <a:pt x="1088" y="339"/>
                </a:moveTo>
                <a:lnTo>
                  <a:pt x="1076" y="339"/>
                </a:lnTo>
                <a:lnTo>
                  <a:pt x="1047" y="428"/>
                </a:lnTo>
                <a:lnTo>
                  <a:pt x="1062" y="428"/>
                </a:lnTo>
                <a:lnTo>
                  <a:pt x="1069" y="399"/>
                </a:lnTo>
                <a:lnTo>
                  <a:pt x="1095" y="399"/>
                </a:lnTo>
                <a:lnTo>
                  <a:pt x="1071" y="390"/>
                </a:lnTo>
                <a:lnTo>
                  <a:pt x="1081" y="358"/>
                </a:lnTo>
                <a:lnTo>
                  <a:pt x="1083" y="358"/>
                </a:lnTo>
                <a:lnTo>
                  <a:pt x="1088" y="339"/>
                </a:lnTo>
                <a:lnTo>
                  <a:pt x="1088" y="339"/>
                </a:lnTo>
                <a:close/>
              </a:path>
              <a:path w="1197" h="429">
                <a:moveTo>
                  <a:pt x="1088" y="339"/>
                </a:moveTo>
                <a:lnTo>
                  <a:pt x="1083" y="358"/>
                </a:lnTo>
                <a:lnTo>
                  <a:pt x="1093" y="390"/>
                </a:lnTo>
                <a:lnTo>
                  <a:pt x="1071" y="390"/>
                </a:lnTo>
                <a:lnTo>
                  <a:pt x="1095" y="399"/>
                </a:lnTo>
                <a:lnTo>
                  <a:pt x="1102" y="428"/>
                </a:lnTo>
                <a:lnTo>
                  <a:pt x="1117" y="428"/>
                </a:lnTo>
                <a:lnTo>
                  <a:pt x="1088" y="339"/>
                </a:lnTo>
                <a:lnTo>
                  <a:pt x="1088" y="339"/>
                </a:lnTo>
                <a:close/>
              </a:path>
              <a:path w="1197" h="429">
                <a:moveTo>
                  <a:pt x="1141" y="339"/>
                </a:moveTo>
                <a:lnTo>
                  <a:pt x="1126" y="339"/>
                </a:lnTo>
                <a:lnTo>
                  <a:pt x="1126" y="428"/>
                </a:lnTo>
                <a:lnTo>
                  <a:pt x="1138" y="428"/>
                </a:lnTo>
                <a:lnTo>
                  <a:pt x="1138" y="363"/>
                </a:lnTo>
                <a:lnTo>
                  <a:pt x="1141" y="363"/>
                </a:lnTo>
                <a:lnTo>
                  <a:pt x="1141" y="339"/>
                </a:lnTo>
                <a:lnTo>
                  <a:pt x="1141" y="339"/>
                </a:lnTo>
                <a:close/>
              </a:path>
              <a:path w="1197" h="429">
                <a:moveTo>
                  <a:pt x="1141" y="339"/>
                </a:moveTo>
                <a:lnTo>
                  <a:pt x="1141" y="363"/>
                </a:lnTo>
                <a:lnTo>
                  <a:pt x="1172" y="428"/>
                </a:lnTo>
                <a:lnTo>
                  <a:pt x="1172" y="404"/>
                </a:lnTo>
                <a:lnTo>
                  <a:pt x="1141" y="339"/>
                </a:lnTo>
                <a:lnTo>
                  <a:pt x="1141" y="339"/>
                </a:lnTo>
                <a:close/>
              </a:path>
              <a:path w="1197" h="429">
                <a:moveTo>
                  <a:pt x="1186" y="339"/>
                </a:moveTo>
                <a:lnTo>
                  <a:pt x="1172" y="339"/>
                </a:lnTo>
                <a:lnTo>
                  <a:pt x="1172" y="404"/>
                </a:lnTo>
                <a:lnTo>
                  <a:pt x="1172" y="428"/>
                </a:lnTo>
                <a:lnTo>
                  <a:pt x="1186" y="428"/>
                </a:lnTo>
                <a:lnTo>
                  <a:pt x="1186" y="339"/>
                </a:lnTo>
                <a:lnTo>
                  <a:pt x="1186" y="339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6" name="path 446"/>
          <p:cNvSpPr/>
          <p:nvPr/>
        </p:nvSpPr>
        <p:spPr>
          <a:xfrm>
            <a:off x="1430272" y="9349994"/>
            <a:ext cx="377955" cy="396239"/>
          </a:xfrm>
          <a:custGeom>
            <a:avLst/>
            <a:gdLst/>
            <a:ahLst/>
            <a:cxnLst/>
            <a:rect l="0" t="0" r="0" b="0"/>
            <a:pathLst>
              <a:path w="595" h="623">
                <a:moveTo>
                  <a:pt x="102" y="195"/>
                </a:moveTo>
                <a:lnTo>
                  <a:pt x="294" y="3"/>
                </a:lnTo>
                <a:moveTo>
                  <a:pt x="99" y="200"/>
                </a:moveTo>
                <a:lnTo>
                  <a:pt x="298" y="1"/>
                </a:lnTo>
                <a:moveTo>
                  <a:pt x="99" y="205"/>
                </a:moveTo>
                <a:lnTo>
                  <a:pt x="303" y="1"/>
                </a:lnTo>
                <a:moveTo>
                  <a:pt x="102" y="207"/>
                </a:moveTo>
                <a:lnTo>
                  <a:pt x="306" y="1"/>
                </a:lnTo>
                <a:moveTo>
                  <a:pt x="102" y="209"/>
                </a:moveTo>
                <a:lnTo>
                  <a:pt x="310" y="3"/>
                </a:lnTo>
                <a:moveTo>
                  <a:pt x="104" y="212"/>
                </a:moveTo>
                <a:lnTo>
                  <a:pt x="313" y="5"/>
                </a:lnTo>
                <a:lnTo>
                  <a:pt x="106" y="214"/>
                </a:lnTo>
                <a:moveTo>
                  <a:pt x="106" y="217"/>
                </a:moveTo>
                <a:lnTo>
                  <a:pt x="315" y="8"/>
                </a:lnTo>
                <a:moveTo>
                  <a:pt x="109" y="219"/>
                </a:moveTo>
                <a:lnTo>
                  <a:pt x="318" y="10"/>
                </a:lnTo>
                <a:moveTo>
                  <a:pt x="114" y="219"/>
                </a:moveTo>
                <a:lnTo>
                  <a:pt x="320" y="13"/>
                </a:lnTo>
                <a:moveTo>
                  <a:pt x="116" y="221"/>
                </a:moveTo>
                <a:lnTo>
                  <a:pt x="322" y="15"/>
                </a:lnTo>
                <a:moveTo>
                  <a:pt x="121" y="221"/>
                </a:moveTo>
                <a:lnTo>
                  <a:pt x="325" y="17"/>
                </a:lnTo>
                <a:moveTo>
                  <a:pt x="126" y="219"/>
                </a:moveTo>
                <a:lnTo>
                  <a:pt x="327" y="20"/>
                </a:lnTo>
                <a:lnTo>
                  <a:pt x="274" y="75"/>
                </a:lnTo>
                <a:moveTo>
                  <a:pt x="282" y="70"/>
                </a:moveTo>
                <a:lnTo>
                  <a:pt x="330" y="22"/>
                </a:lnTo>
                <a:moveTo>
                  <a:pt x="286" y="70"/>
                </a:moveTo>
                <a:lnTo>
                  <a:pt x="332" y="25"/>
                </a:lnTo>
                <a:moveTo>
                  <a:pt x="291" y="68"/>
                </a:moveTo>
                <a:lnTo>
                  <a:pt x="334" y="27"/>
                </a:lnTo>
                <a:moveTo>
                  <a:pt x="296" y="68"/>
                </a:moveTo>
                <a:lnTo>
                  <a:pt x="337" y="29"/>
                </a:lnTo>
                <a:moveTo>
                  <a:pt x="301" y="68"/>
                </a:moveTo>
                <a:lnTo>
                  <a:pt x="339" y="32"/>
                </a:lnTo>
                <a:lnTo>
                  <a:pt x="303" y="70"/>
                </a:lnTo>
                <a:moveTo>
                  <a:pt x="308" y="70"/>
                </a:moveTo>
                <a:lnTo>
                  <a:pt x="342" y="34"/>
                </a:lnTo>
                <a:moveTo>
                  <a:pt x="1" y="380"/>
                </a:moveTo>
                <a:lnTo>
                  <a:pt x="243" y="140"/>
                </a:lnTo>
                <a:moveTo>
                  <a:pt x="310" y="70"/>
                </a:moveTo>
                <a:lnTo>
                  <a:pt x="344" y="37"/>
                </a:lnTo>
                <a:moveTo>
                  <a:pt x="1" y="385"/>
                </a:moveTo>
                <a:lnTo>
                  <a:pt x="248" y="140"/>
                </a:lnTo>
                <a:moveTo>
                  <a:pt x="313" y="73"/>
                </a:moveTo>
                <a:lnTo>
                  <a:pt x="346" y="39"/>
                </a:lnTo>
                <a:moveTo>
                  <a:pt x="1" y="389"/>
                </a:moveTo>
                <a:lnTo>
                  <a:pt x="250" y="140"/>
                </a:lnTo>
                <a:moveTo>
                  <a:pt x="318" y="73"/>
                </a:moveTo>
                <a:lnTo>
                  <a:pt x="349" y="41"/>
                </a:lnTo>
                <a:moveTo>
                  <a:pt x="1" y="392"/>
                </a:moveTo>
                <a:lnTo>
                  <a:pt x="253" y="142"/>
                </a:lnTo>
                <a:moveTo>
                  <a:pt x="320" y="75"/>
                </a:moveTo>
                <a:lnTo>
                  <a:pt x="351" y="44"/>
                </a:lnTo>
                <a:moveTo>
                  <a:pt x="3" y="394"/>
                </a:moveTo>
                <a:lnTo>
                  <a:pt x="255" y="142"/>
                </a:lnTo>
                <a:moveTo>
                  <a:pt x="322" y="75"/>
                </a:moveTo>
                <a:lnTo>
                  <a:pt x="354" y="46"/>
                </a:lnTo>
                <a:moveTo>
                  <a:pt x="3" y="397"/>
                </a:moveTo>
                <a:lnTo>
                  <a:pt x="255" y="147"/>
                </a:lnTo>
                <a:moveTo>
                  <a:pt x="325" y="77"/>
                </a:moveTo>
                <a:lnTo>
                  <a:pt x="354" y="46"/>
                </a:lnTo>
                <a:moveTo>
                  <a:pt x="6" y="399"/>
                </a:moveTo>
                <a:lnTo>
                  <a:pt x="255" y="149"/>
                </a:lnTo>
                <a:moveTo>
                  <a:pt x="327" y="80"/>
                </a:moveTo>
                <a:lnTo>
                  <a:pt x="356" y="49"/>
                </a:lnTo>
                <a:moveTo>
                  <a:pt x="8" y="401"/>
                </a:moveTo>
                <a:lnTo>
                  <a:pt x="255" y="154"/>
                </a:lnTo>
                <a:moveTo>
                  <a:pt x="327" y="82"/>
                </a:moveTo>
                <a:lnTo>
                  <a:pt x="358" y="51"/>
                </a:lnTo>
                <a:moveTo>
                  <a:pt x="10" y="404"/>
                </a:moveTo>
                <a:lnTo>
                  <a:pt x="255" y="159"/>
                </a:lnTo>
                <a:moveTo>
                  <a:pt x="330" y="85"/>
                </a:moveTo>
                <a:lnTo>
                  <a:pt x="361" y="53"/>
                </a:lnTo>
                <a:moveTo>
                  <a:pt x="13" y="406"/>
                </a:moveTo>
                <a:lnTo>
                  <a:pt x="255" y="161"/>
                </a:lnTo>
                <a:moveTo>
                  <a:pt x="332" y="87"/>
                </a:moveTo>
                <a:lnTo>
                  <a:pt x="363" y="56"/>
                </a:lnTo>
                <a:moveTo>
                  <a:pt x="15" y="409"/>
                </a:moveTo>
                <a:lnTo>
                  <a:pt x="255" y="166"/>
                </a:lnTo>
                <a:moveTo>
                  <a:pt x="334" y="89"/>
                </a:moveTo>
                <a:lnTo>
                  <a:pt x="366" y="58"/>
                </a:lnTo>
                <a:moveTo>
                  <a:pt x="15" y="409"/>
                </a:moveTo>
                <a:lnTo>
                  <a:pt x="255" y="171"/>
                </a:lnTo>
                <a:moveTo>
                  <a:pt x="334" y="92"/>
                </a:moveTo>
                <a:lnTo>
                  <a:pt x="368" y="61"/>
                </a:lnTo>
                <a:moveTo>
                  <a:pt x="18" y="411"/>
                </a:moveTo>
                <a:lnTo>
                  <a:pt x="255" y="173"/>
                </a:lnTo>
                <a:moveTo>
                  <a:pt x="337" y="94"/>
                </a:moveTo>
                <a:lnTo>
                  <a:pt x="368" y="61"/>
                </a:lnTo>
                <a:moveTo>
                  <a:pt x="20" y="413"/>
                </a:moveTo>
                <a:lnTo>
                  <a:pt x="255" y="178"/>
                </a:lnTo>
                <a:moveTo>
                  <a:pt x="337" y="97"/>
                </a:moveTo>
                <a:lnTo>
                  <a:pt x="370" y="63"/>
                </a:lnTo>
                <a:moveTo>
                  <a:pt x="22" y="416"/>
                </a:moveTo>
                <a:lnTo>
                  <a:pt x="255" y="183"/>
                </a:lnTo>
                <a:moveTo>
                  <a:pt x="339" y="99"/>
                </a:moveTo>
                <a:lnTo>
                  <a:pt x="373" y="65"/>
                </a:lnTo>
                <a:moveTo>
                  <a:pt x="25" y="418"/>
                </a:moveTo>
                <a:lnTo>
                  <a:pt x="255" y="185"/>
                </a:lnTo>
                <a:moveTo>
                  <a:pt x="339" y="104"/>
                </a:moveTo>
                <a:lnTo>
                  <a:pt x="375" y="68"/>
                </a:lnTo>
                <a:moveTo>
                  <a:pt x="27" y="421"/>
                </a:moveTo>
                <a:lnTo>
                  <a:pt x="255" y="190"/>
                </a:lnTo>
                <a:moveTo>
                  <a:pt x="339" y="106"/>
                </a:moveTo>
                <a:lnTo>
                  <a:pt x="378" y="70"/>
                </a:lnTo>
                <a:moveTo>
                  <a:pt x="30" y="423"/>
                </a:moveTo>
                <a:lnTo>
                  <a:pt x="255" y="195"/>
                </a:lnTo>
                <a:moveTo>
                  <a:pt x="342" y="111"/>
                </a:moveTo>
                <a:lnTo>
                  <a:pt x="380" y="73"/>
                </a:lnTo>
                <a:moveTo>
                  <a:pt x="30" y="423"/>
                </a:moveTo>
                <a:lnTo>
                  <a:pt x="255" y="200"/>
                </a:lnTo>
                <a:moveTo>
                  <a:pt x="342" y="113"/>
                </a:moveTo>
                <a:lnTo>
                  <a:pt x="380" y="73"/>
                </a:lnTo>
                <a:moveTo>
                  <a:pt x="32" y="425"/>
                </a:moveTo>
                <a:lnTo>
                  <a:pt x="255" y="202"/>
                </a:lnTo>
                <a:moveTo>
                  <a:pt x="342" y="118"/>
                </a:moveTo>
                <a:lnTo>
                  <a:pt x="382" y="75"/>
                </a:lnTo>
                <a:moveTo>
                  <a:pt x="34" y="428"/>
                </a:moveTo>
                <a:lnTo>
                  <a:pt x="255" y="207"/>
                </a:lnTo>
                <a:moveTo>
                  <a:pt x="342" y="123"/>
                </a:moveTo>
                <a:lnTo>
                  <a:pt x="385" y="77"/>
                </a:lnTo>
                <a:moveTo>
                  <a:pt x="37" y="430"/>
                </a:moveTo>
                <a:lnTo>
                  <a:pt x="255" y="212"/>
                </a:lnTo>
                <a:moveTo>
                  <a:pt x="342" y="125"/>
                </a:moveTo>
                <a:lnTo>
                  <a:pt x="387" y="80"/>
                </a:lnTo>
                <a:moveTo>
                  <a:pt x="39" y="433"/>
                </a:moveTo>
                <a:lnTo>
                  <a:pt x="255" y="214"/>
                </a:lnTo>
                <a:moveTo>
                  <a:pt x="342" y="130"/>
                </a:moveTo>
                <a:lnTo>
                  <a:pt x="390" y="82"/>
                </a:lnTo>
                <a:moveTo>
                  <a:pt x="42" y="435"/>
                </a:moveTo>
                <a:lnTo>
                  <a:pt x="255" y="219"/>
                </a:lnTo>
                <a:moveTo>
                  <a:pt x="342" y="135"/>
                </a:moveTo>
                <a:lnTo>
                  <a:pt x="392" y="85"/>
                </a:lnTo>
                <a:moveTo>
                  <a:pt x="44" y="435"/>
                </a:moveTo>
                <a:lnTo>
                  <a:pt x="255" y="224"/>
                </a:lnTo>
                <a:moveTo>
                  <a:pt x="342" y="140"/>
                </a:moveTo>
                <a:lnTo>
                  <a:pt x="394" y="87"/>
                </a:lnTo>
                <a:moveTo>
                  <a:pt x="44" y="437"/>
                </a:moveTo>
                <a:lnTo>
                  <a:pt x="255" y="226"/>
                </a:lnTo>
                <a:moveTo>
                  <a:pt x="342" y="142"/>
                </a:moveTo>
                <a:lnTo>
                  <a:pt x="394" y="87"/>
                </a:lnTo>
                <a:moveTo>
                  <a:pt x="46" y="440"/>
                </a:moveTo>
                <a:lnTo>
                  <a:pt x="255" y="231"/>
                </a:lnTo>
                <a:moveTo>
                  <a:pt x="342" y="147"/>
                </a:moveTo>
                <a:lnTo>
                  <a:pt x="397" y="89"/>
                </a:lnTo>
                <a:moveTo>
                  <a:pt x="49" y="442"/>
                </a:moveTo>
                <a:lnTo>
                  <a:pt x="255" y="236"/>
                </a:lnTo>
                <a:moveTo>
                  <a:pt x="342" y="152"/>
                </a:moveTo>
                <a:lnTo>
                  <a:pt x="399" y="92"/>
                </a:lnTo>
                <a:moveTo>
                  <a:pt x="51" y="445"/>
                </a:moveTo>
                <a:lnTo>
                  <a:pt x="255" y="241"/>
                </a:lnTo>
                <a:moveTo>
                  <a:pt x="339" y="154"/>
                </a:moveTo>
                <a:lnTo>
                  <a:pt x="402" y="94"/>
                </a:lnTo>
                <a:moveTo>
                  <a:pt x="54" y="447"/>
                </a:moveTo>
                <a:lnTo>
                  <a:pt x="255" y="243"/>
                </a:lnTo>
                <a:moveTo>
                  <a:pt x="339" y="159"/>
                </a:moveTo>
                <a:lnTo>
                  <a:pt x="404" y="97"/>
                </a:lnTo>
                <a:moveTo>
                  <a:pt x="56" y="449"/>
                </a:moveTo>
                <a:lnTo>
                  <a:pt x="255" y="248"/>
                </a:lnTo>
                <a:moveTo>
                  <a:pt x="339" y="164"/>
                </a:moveTo>
                <a:lnTo>
                  <a:pt x="406" y="99"/>
                </a:lnTo>
                <a:moveTo>
                  <a:pt x="56" y="449"/>
                </a:moveTo>
                <a:lnTo>
                  <a:pt x="255" y="253"/>
                </a:lnTo>
                <a:moveTo>
                  <a:pt x="339" y="166"/>
                </a:moveTo>
                <a:lnTo>
                  <a:pt x="406" y="99"/>
                </a:lnTo>
                <a:moveTo>
                  <a:pt x="58" y="452"/>
                </a:moveTo>
                <a:lnTo>
                  <a:pt x="255" y="255"/>
                </a:lnTo>
                <a:moveTo>
                  <a:pt x="339" y="171"/>
                </a:moveTo>
                <a:lnTo>
                  <a:pt x="409" y="101"/>
                </a:lnTo>
                <a:moveTo>
                  <a:pt x="61" y="454"/>
                </a:moveTo>
                <a:lnTo>
                  <a:pt x="255" y="260"/>
                </a:lnTo>
                <a:moveTo>
                  <a:pt x="339" y="176"/>
                </a:moveTo>
                <a:lnTo>
                  <a:pt x="411" y="104"/>
                </a:lnTo>
                <a:moveTo>
                  <a:pt x="63" y="457"/>
                </a:moveTo>
                <a:lnTo>
                  <a:pt x="255" y="265"/>
                </a:lnTo>
                <a:moveTo>
                  <a:pt x="339" y="181"/>
                </a:moveTo>
                <a:lnTo>
                  <a:pt x="414" y="106"/>
                </a:lnTo>
                <a:moveTo>
                  <a:pt x="66" y="459"/>
                </a:moveTo>
                <a:lnTo>
                  <a:pt x="255" y="267"/>
                </a:lnTo>
                <a:moveTo>
                  <a:pt x="339" y="183"/>
                </a:moveTo>
                <a:lnTo>
                  <a:pt x="416" y="109"/>
                </a:lnTo>
                <a:moveTo>
                  <a:pt x="68" y="461"/>
                </a:moveTo>
                <a:lnTo>
                  <a:pt x="255" y="272"/>
                </a:lnTo>
                <a:moveTo>
                  <a:pt x="339" y="188"/>
                </a:moveTo>
                <a:lnTo>
                  <a:pt x="418" y="111"/>
                </a:lnTo>
                <a:moveTo>
                  <a:pt x="70" y="461"/>
                </a:moveTo>
                <a:lnTo>
                  <a:pt x="255" y="277"/>
                </a:lnTo>
                <a:moveTo>
                  <a:pt x="339" y="193"/>
                </a:moveTo>
                <a:lnTo>
                  <a:pt x="421" y="113"/>
                </a:lnTo>
                <a:moveTo>
                  <a:pt x="70" y="464"/>
                </a:moveTo>
                <a:lnTo>
                  <a:pt x="255" y="281"/>
                </a:lnTo>
                <a:moveTo>
                  <a:pt x="339" y="195"/>
                </a:moveTo>
                <a:lnTo>
                  <a:pt x="421" y="113"/>
                </a:lnTo>
                <a:moveTo>
                  <a:pt x="73" y="466"/>
                </a:moveTo>
                <a:lnTo>
                  <a:pt x="255" y="284"/>
                </a:lnTo>
                <a:moveTo>
                  <a:pt x="339" y="200"/>
                </a:moveTo>
                <a:lnTo>
                  <a:pt x="423" y="116"/>
                </a:lnTo>
                <a:moveTo>
                  <a:pt x="75" y="469"/>
                </a:moveTo>
                <a:lnTo>
                  <a:pt x="255" y="289"/>
                </a:lnTo>
                <a:moveTo>
                  <a:pt x="339" y="205"/>
                </a:moveTo>
                <a:lnTo>
                  <a:pt x="426" y="118"/>
                </a:lnTo>
                <a:moveTo>
                  <a:pt x="78" y="471"/>
                </a:moveTo>
                <a:lnTo>
                  <a:pt x="255" y="293"/>
                </a:lnTo>
                <a:moveTo>
                  <a:pt x="339" y="207"/>
                </a:moveTo>
                <a:lnTo>
                  <a:pt x="428" y="121"/>
                </a:lnTo>
                <a:moveTo>
                  <a:pt x="80" y="473"/>
                </a:moveTo>
                <a:lnTo>
                  <a:pt x="255" y="296"/>
                </a:lnTo>
                <a:moveTo>
                  <a:pt x="339" y="212"/>
                </a:moveTo>
                <a:lnTo>
                  <a:pt x="430" y="123"/>
                </a:lnTo>
                <a:moveTo>
                  <a:pt x="82" y="476"/>
                </a:moveTo>
                <a:lnTo>
                  <a:pt x="255" y="301"/>
                </a:lnTo>
                <a:moveTo>
                  <a:pt x="339" y="217"/>
                </a:moveTo>
                <a:lnTo>
                  <a:pt x="433" y="125"/>
                </a:lnTo>
                <a:moveTo>
                  <a:pt x="85" y="476"/>
                </a:moveTo>
                <a:lnTo>
                  <a:pt x="255" y="305"/>
                </a:lnTo>
                <a:moveTo>
                  <a:pt x="339" y="221"/>
                </a:moveTo>
                <a:lnTo>
                  <a:pt x="433" y="128"/>
                </a:lnTo>
                <a:moveTo>
                  <a:pt x="87" y="478"/>
                </a:moveTo>
                <a:lnTo>
                  <a:pt x="255" y="310"/>
                </a:lnTo>
                <a:moveTo>
                  <a:pt x="339" y="224"/>
                </a:moveTo>
                <a:lnTo>
                  <a:pt x="435" y="128"/>
                </a:lnTo>
                <a:moveTo>
                  <a:pt x="90" y="478"/>
                </a:moveTo>
                <a:lnTo>
                  <a:pt x="255" y="315"/>
                </a:lnTo>
                <a:moveTo>
                  <a:pt x="339" y="229"/>
                </a:moveTo>
                <a:lnTo>
                  <a:pt x="438" y="130"/>
                </a:lnTo>
                <a:moveTo>
                  <a:pt x="94" y="478"/>
                </a:moveTo>
                <a:lnTo>
                  <a:pt x="253" y="320"/>
                </a:lnTo>
                <a:moveTo>
                  <a:pt x="339" y="233"/>
                </a:moveTo>
                <a:lnTo>
                  <a:pt x="440" y="133"/>
                </a:lnTo>
                <a:moveTo>
                  <a:pt x="99" y="478"/>
                </a:moveTo>
                <a:lnTo>
                  <a:pt x="250" y="327"/>
                </a:lnTo>
                <a:moveTo>
                  <a:pt x="339" y="236"/>
                </a:moveTo>
                <a:lnTo>
                  <a:pt x="442" y="135"/>
                </a:lnTo>
                <a:moveTo>
                  <a:pt x="339" y="241"/>
                </a:moveTo>
                <a:lnTo>
                  <a:pt x="445" y="137"/>
                </a:lnTo>
                <a:moveTo>
                  <a:pt x="339" y="245"/>
                </a:moveTo>
                <a:lnTo>
                  <a:pt x="447" y="140"/>
                </a:lnTo>
                <a:moveTo>
                  <a:pt x="339" y="248"/>
                </a:moveTo>
                <a:lnTo>
                  <a:pt x="447" y="142"/>
                </a:lnTo>
                <a:moveTo>
                  <a:pt x="339" y="253"/>
                </a:moveTo>
                <a:lnTo>
                  <a:pt x="450" y="145"/>
                </a:lnTo>
                <a:moveTo>
                  <a:pt x="339" y="257"/>
                </a:moveTo>
                <a:lnTo>
                  <a:pt x="452" y="147"/>
                </a:lnTo>
                <a:moveTo>
                  <a:pt x="339" y="262"/>
                </a:moveTo>
                <a:lnTo>
                  <a:pt x="452" y="149"/>
                </a:lnTo>
                <a:moveTo>
                  <a:pt x="342" y="265"/>
                </a:moveTo>
                <a:lnTo>
                  <a:pt x="452" y="154"/>
                </a:lnTo>
                <a:moveTo>
                  <a:pt x="344" y="267"/>
                </a:moveTo>
                <a:lnTo>
                  <a:pt x="450" y="159"/>
                </a:lnTo>
                <a:moveTo>
                  <a:pt x="289" y="5"/>
                </a:moveTo>
                <a:lnTo>
                  <a:pt x="106" y="188"/>
                </a:lnTo>
                <a:moveTo>
                  <a:pt x="267" y="82"/>
                </a:moveTo>
                <a:lnTo>
                  <a:pt x="133" y="214"/>
                </a:lnTo>
                <a:moveTo>
                  <a:pt x="238" y="142"/>
                </a:moveTo>
                <a:lnTo>
                  <a:pt x="6" y="373"/>
                </a:lnTo>
                <a:moveTo>
                  <a:pt x="6" y="375"/>
                </a:moveTo>
                <a:lnTo>
                  <a:pt x="1" y="387"/>
                </a:lnTo>
                <a:lnTo>
                  <a:pt x="6" y="399"/>
                </a:lnTo>
                <a:moveTo>
                  <a:pt x="106" y="473"/>
                </a:moveTo>
                <a:lnTo>
                  <a:pt x="243" y="337"/>
                </a:lnTo>
                <a:moveTo>
                  <a:pt x="80" y="473"/>
                </a:moveTo>
                <a:lnTo>
                  <a:pt x="92" y="478"/>
                </a:lnTo>
                <a:lnTo>
                  <a:pt x="104" y="473"/>
                </a:lnTo>
                <a:moveTo>
                  <a:pt x="447" y="164"/>
                </a:moveTo>
                <a:lnTo>
                  <a:pt x="346" y="265"/>
                </a:lnTo>
                <a:moveTo>
                  <a:pt x="255" y="149"/>
                </a:moveTo>
                <a:lnTo>
                  <a:pt x="255" y="305"/>
                </a:lnTo>
                <a:moveTo>
                  <a:pt x="243" y="337"/>
                </a:moveTo>
                <a:lnTo>
                  <a:pt x="253" y="322"/>
                </a:lnTo>
                <a:lnTo>
                  <a:pt x="255" y="305"/>
                </a:lnTo>
                <a:moveTo>
                  <a:pt x="255" y="149"/>
                </a:moveTo>
                <a:lnTo>
                  <a:pt x="253" y="142"/>
                </a:lnTo>
                <a:lnTo>
                  <a:pt x="246" y="140"/>
                </a:lnTo>
                <a:lnTo>
                  <a:pt x="238" y="142"/>
                </a:lnTo>
                <a:moveTo>
                  <a:pt x="342" y="111"/>
                </a:moveTo>
                <a:lnTo>
                  <a:pt x="339" y="262"/>
                </a:lnTo>
                <a:moveTo>
                  <a:pt x="6" y="399"/>
                </a:moveTo>
                <a:lnTo>
                  <a:pt x="80" y="473"/>
                </a:lnTo>
                <a:moveTo>
                  <a:pt x="313" y="5"/>
                </a:moveTo>
                <a:lnTo>
                  <a:pt x="447" y="140"/>
                </a:lnTo>
                <a:moveTo>
                  <a:pt x="445" y="164"/>
                </a:moveTo>
                <a:lnTo>
                  <a:pt x="450" y="152"/>
                </a:lnTo>
                <a:lnTo>
                  <a:pt x="445" y="140"/>
                </a:lnTo>
                <a:moveTo>
                  <a:pt x="313" y="8"/>
                </a:moveTo>
                <a:lnTo>
                  <a:pt x="301" y="3"/>
                </a:lnTo>
                <a:lnTo>
                  <a:pt x="289" y="8"/>
                </a:lnTo>
                <a:moveTo>
                  <a:pt x="342" y="262"/>
                </a:moveTo>
                <a:lnTo>
                  <a:pt x="346" y="265"/>
                </a:lnTo>
                <a:moveTo>
                  <a:pt x="339" y="111"/>
                </a:moveTo>
                <a:lnTo>
                  <a:pt x="337" y="94"/>
                </a:lnTo>
                <a:lnTo>
                  <a:pt x="327" y="80"/>
                </a:lnTo>
                <a:lnTo>
                  <a:pt x="313" y="70"/>
                </a:lnTo>
                <a:lnTo>
                  <a:pt x="296" y="68"/>
                </a:lnTo>
                <a:lnTo>
                  <a:pt x="279" y="70"/>
                </a:lnTo>
                <a:lnTo>
                  <a:pt x="265" y="80"/>
                </a:lnTo>
                <a:moveTo>
                  <a:pt x="106" y="214"/>
                </a:moveTo>
                <a:lnTo>
                  <a:pt x="106" y="212"/>
                </a:lnTo>
                <a:moveTo>
                  <a:pt x="106" y="190"/>
                </a:moveTo>
                <a:lnTo>
                  <a:pt x="102" y="202"/>
                </a:lnTo>
                <a:lnTo>
                  <a:pt x="106" y="214"/>
                </a:lnTo>
                <a:moveTo>
                  <a:pt x="106" y="214"/>
                </a:moveTo>
                <a:lnTo>
                  <a:pt x="118" y="219"/>
                </a:lnTo>
                <a:lnTo>
                  <a:pt x="130" y="214"/>
                </a:lnTo>
                <a:moveTo>
                  <a:pt x="145" y="466"/>
                </a:moveTo>
                <a:lnTo>
                  <a:pt x="253" y="358"/>
                </a:lnTo>
                <a:moveTo>
                  <a:pt x="145" y="471"/>
                </a:moveTo>
                <a:lnTo>
                  <a:pt x="255" y="361"/>
                </a:lnTo>
                <a:moveTo>
                  <a:pt x="145" y="476"/>
                </a:moveTo>
                <a:lnTo>
                  <a:pt x="255" y="363"/>
                </a:lnTo>
                <a:moveTo>
                  <a:pt x="145" y="478"/>
                </a:moveTo>
                <a:lnTo>
                  <a:pt x="255" y="368"/>
                </a:lnTo>
                <a:moveTo>
                  <a:pt x="145" y="481"/>
                </a:moveTo>
                <a:lnTo>
                  <a:pt x="255" y="373"/>
                </a:lnTo>
                <a:moveTo>
                  <a:pt x="147" y="483"/>
                </a:moveTo>
                <a:lnTo>
                  <a:pt x="255" y="375"/>
                </a:lnTo>
                <a:moveTo>
                  <a:pt x="150" y="485"/>
                </a:moveTo>
                <a:lnTo>
                  <a:pt x="255" y="380"/>
                </a:lnTo>
                <a:moveTo>
                  <a:pt x="152" y="488"/>
                </a:moveTo>
                <a:lnTo>
                  <a:pt x="255" y="385"/>
                </a:lnTo>
                <a:moveTo>
                  <a:pt x="154" y="490"/>
                </a:moveTo>
                <a:lnTo>
                  <a:pt x="255" y="387"/>
                </a:lnTo>
                <a:moveTo>
                  <a:pt x="344" y="298"/>
                </a:moveTo>
                <a:lnTo>
                  <a:pt x="498" y="147"/>
                </a:lnTo>
                <a:moveTo>
                  <a:pt x="157" y="493"/>
                </a:moveTo>
                <a:lnTo>
                  <a:pt x="255" y="392"/>
                </a:lnTo>
                <a:moveTo>
                  <a:pt x="342" y="305"/>
                </a:moveTo>
                <a:lnTo>
                  <a:pt x="502" y="145"/>
                </a:lnTo>
                <a:moveTo>
                  <a:pt x="157" y="493"/>
                </a:moveTo>
                <a:lnTo>
                  <a:pt x="255" y="397"/>
                </a:lnTo>
                <a:moveTo>
                  <a:pt x="342" y="310"/>
                </a:moveTo>
                <a:lnTo>
                  <a:pt x="505" y="145"/>
                </a:lnTo>
                <a:moveTo>
                  <a:pt x="159" y="495"/>
                </a:moveTo>
                <a:lnTo>
                  <a:pt x="255" y="399"/>
                </a:lnTo>
                <a:moveTo>
                  <a:pt x="339" y="315"/>
                </a:moveTo>
                <a:lnTo>
                  <a:pt x="510" y="147"/>
                </a:lnTo>
                <a:moveTo>
                  <a:pt x="162" y="497"/>
                </a:moveTo>
                <a:lnTo>
                  <a:pt x="255" y="404"/>
                </a:lnTo>
                <a:moveTo>
                  <a:pt x="339" y="320"/>
                </a:moveTo>
                <a:lnTo>
                  <a:pt x="512" y="147"/>
                </a:lnTo>
                <a:moveTo>
                  <a:pt x="164" y="500"/>
                </a:moveTo>
                <a:lnTo>
                  <a:pt x="255" y="409"/>
                </a:lnTo>
                <a:moveTo>
                  <a:pt x="339" y="325"/>
                </a:moveTo>
                <a:lnTo>
                  <a:pt x="514" y="149"/>
                </a:lnTo>
                <a:moveTo>
                  <a:pt x="166" y="502"/>
                </a:moveTo>
                <a:lnTo>
                  <a:pt x="255" y="413"/>
                </a:lnTo>
                <a:moveTo>
                  <a:pt x="339" y="327"/>
                </a:moveTo>
                <a:lnTo>
                  <a:pt x="517" y="152"/>
                </a:lnTo>
                <a:moveTo>
                  <a:pt x="169" y="505"/>
                </a:moveTo>
                <a:lnTo>
                  <a:pt x="255" y="416"/>
                </a:lnTo>
                <a:moveTo>
                  <a:pt x="339" y="332"/>
                </a:moveTo>
                <a:lnTo>
                  <a:pt x="519" y="154"/>
                </a:lnTo>
                <a:moveTo>
                  <a:pt x="169" y="505"/>
                </a:moveTo>
                <a:lnTo>
                  <a:pt x="255" y="421"/>
                </a:lnTo>
                <a:moveTo>
                  <a:pt x="339" y="337"/>
                </a:moveTo>
                <a:lnTo>
                  <a:pt x="519" y="157"/>
                </a:lnTo>
                <a:moveTo>
                  <a:pt x="171" y="507"/>
                </a:moveTo>
                <a:lnTo>
                  <a:pt x="255" y="425"/>
                </a:lnTo>
                <a:moveTo>
                  <a:pt x="339" y="339"/>
                </a:moveTo>
                <a:lnTo>
                  <a:pt x="522" y="157"/>
                </a:lnTo>
                <a:moveTo>
                  <a:pt x="174" y="509"/>
                </a:moveTo>
                <a:lnTo>
                  <a:pt x="255" y="428"/>
                </a:lnTo>
                <a:moveTo>
                  <a:pt x="339" y="344"/>
                </a:moveTo>
                <a:lnTo>
                  <a:pt x="524" y="159"/>
                </a:lnTo>
                <a:moveTo>
                  <a:pt x="176" y="512"/>
                </a:moveTo>
                <a:lnTo>
                  <a:pt x="255" y="433"/>
                </a:lnTo>
                <a:moveTo>
                  <a:pt x="339" y="349"/>
                </a:moveTo>
                <a:lnTo>
                  <a:pt x="526" y="161"/>
                </a:lnTo>
                <a:moveTo>
                  <a:pt x="178" y="514"/>
                </a:moveTo>
                <a:lnTo>
                  <a:pt x="255" y="437"/>
                </a:lnTo>
                <a:moveTo>
                  <a:pt x="339" y="353"/>
                </a:moveTo>
                <a:lnTo>
                  <a:pt x="529" y="164"/>
                </a:lnTo>
                <a:moveTo>
                  <a:pt x="181" y="517"/>
                </a:moveTo>
                <a:lnTo>
                  <a:pt x="255" y="440"/>
                </a:lnTo>
                <a:moveTo>
                  <a:pt x="339" y="356"/>
                </a:moveTo>
                <a:lnTo>
                  <a:pt x="531" y="166"/>
                </a:lnTo>
                <a:moveTo>
                  <a:pt x="183" y="519"/>
                </a:moveTo>
                <a:lnTo>
                  <a:pt x="255" y="445"/>
                </a:lnTo>
                <a:moveTo>
                  <a:pt x="339" y="361"/>
                </a:moveTo>
                <a:lnTo>
                  <a:pt x="534" y="169"/>
                </a:lnTo>
                <a:moveTo>
                  <a:pt x="183" y="519"/>
                </a:moveTo>
                <a:lnTo>
                  <a:pt x="255" y="449"/>
                </a:lnTo>
                <a:moveTo>
                  <a:pt x="339" y="365"/>
                </a:moveTo>
                <a:lnTo>
                  <a:pt x="534" y="169"/>
                </a:lnTo>
                <a:moveTo>
                  <a:pt x="186" y="521"/>
                </a:moveTo>
                <a:lnTo>
                  <a:pt x="255" y="454"/>
                </a:lnTo>
                <a:moveTo>
                  <a:pt x="339" y="368"/>
                </a:moveTo>
                <a:lnTo>
                  <a:pt x="536" y="171"/>
                </a:lnTo>
                <a:moveTo>
                  <a:pt x="188" y="524"/>
                </a:moveTo>
                <a:lnTo>
                  <a:pt x="255" y="457"/>
                </a:lnTo>
                <a:moveTo>
                  <a:pt x="339" y="373"/>
                </a:moveTo>
                <a:lnTo>
                  <a:pt x="538" y="173"/>
                </a:lnTo>
                <a:moveTo>
                  <a:pt x="190" y="526"/>
                </a:moveTo>
                <a:lnTo>
                  <a:pt x="255" y="461"/>
                </a:lnTo>
                <a:moveTo>
                  <a:pt x="339" y="377"/>
                </a:moveTo>
                <a:lnTo>
                  <a:pt x="541" y="176"/>
                </a:lnTo>
                <a:moveTo>
                  <a:pt x="193" y="529"/>
                </a:moveTo>
                <a:lnTo>
                  <a:pt x="255" y="466"/>
                </a:lnTo>
                <a:moveTo>
                  <a:pt x="339" y="380"/>
                </a:moveTo>
                <a:lnTo>
                  <a:pt x="543" y="178"/>
                </a:lnTo>
                <a:moveTo>
                  <a:pt x="195" y="531"/>
                </a:moveTo>
                <a:lnTo>
                  <a:pt x="255" y="469"/>
                </a:lnTo>
                <a:moveTo>
                  <a:pt x="339" y="385"/>
                </a:moveTo>
                <a:lnTo>
                  <a:pt x="546" y="181"/>
                </a:lnTo>
                <a:moveTo>
                  <a:pt x="195" y="533"/>
                </a:moveTo>
                <a:lnTo>
                  <a:pt x="255" y="473"/>
                </a:lnTo>
                <a:moveTo>
                  <a:pt x="339" y="389"/>
                </a:moveTo>
                <a:lnTo>
                  <a:pt x="546" y="183"/>
                </a:lnTo>
                <a:moveTo>
                  <a:pt x="198" y="533"/>
                </a:moveTo>
                <a:lnTo>
                  <a:pt x="255" y="478"/>
                </a:lnTo>
                <a:moveTo>
                  <a:pt x="339" y="394"/>
                </a:moveTo>
                <a:lnTo>
                  <a:pt x="548" y="183"/>
                </a:lnTo>
                <a:moveTo>
                  <a:pt x="200" y="536"/>
                </a:moveTo>
                <a:lnTo>
                  <a:pt x="255" y="483"/>
                </a:lnTo>
                <a:moveTo>
                  <a:pt x="339" y="397"/>
                </a:moveTo>
                <a:lnTo>
                  <a:pt x="550" y="185"/>
                </a:lnTo>
                <a:moveTo>
                  <a:pt x="202" y="538"/>
                </a:moveTo>
                <a:lnTo>
                  <a:pt x="255" y="485"/>
                </a:lnTo>
                <a:moveTo>
                  <a:pt x="339" y="401"/>
                </a:moveTo>
                <a:lnTo>
                  <a:pt x="553" y="188"/>
                </a:lnTo>
                <a:moveTo>
                  <a:pt x="205" y="541"/>
                </a:moveTo>
                <a:lnTo>
                  <a:pt x="255" y="490"/>
                </a:lnTo>
                <a:moveTo>
                  <a:pt x="339" y="406"/>
                </a:moveTo>
                <a:lnTo>
                  <a:pt x="555" y="190"/>
                </a:lnTo>
                <a:moveTo>
                  <a:pt x="207" y="543"/>
                </a:moveTo>
                <a:lnTo>
                  <a:pt x="255" y="495"/>
                </a:lnTo>
                <a:moveTo>
                  <a:pt x="339" y="409"/>
                </a:moveTo>
                <a:lnTo>
                  <a:pt x="558" y="193"/>
                </a:lnTo>
                <a:moveTo>
                  <a:pt x="210" y="545"/>
                </a:moveTo>
                <a:lnTo>
                  <a:pt x="255" y="497"/>
                </a:lnTo>
                <a:moveTo>
                  <a:pt x="339" y="413"/>
                </a:moveTo>
                <a:lnTo>
                  <a:pt x="560" y="195"/>
                </a:lnTo>
                <a:moveTo>
                  <a:pt x="210" y="545"/>
                </a:moveTo>
                <a:lnTo>
                  <a:pt x="255" y="502"/>
                </a:lnTo>
                <a:moveTo>
                  <a:pt x="339" y="418"/>
                </a:moveTo>
                <a:lnTo>
                  <a:pt x="560" y="195"/>
                </a:lnTo>
                <a:moveTo>
                  <a:pt x="212" y="548"/>
                </a:moveTo>
                <a:lnTo>
                  <a:pt x="255" y="507"/>
                </a:lnTo>
                <a:moveTo>
                  <a:pt x="339" y="421"/>
                </a:moveTo>
                <a:lnTo>
                  <a:pt x="562" y="197"/>
                </a:lnTo>
                <a:moveTo>
                  <a:pt x="214" y="550"/>
                </a:moveTo>
                <a:lnTo>
                  <a:pt x="255" y="509"/>
                </a:lnTo>
                <a:moveTo>
                  <a:pt x="339" y="425"/>
                </a:moveTo>
                <a:lnTo>
                  <a:pt x="565" y="200"/>
                </a:lnTo>
                <a:moveTo>
                  <a:pt x="217" y="553"/>
                </a:moveTo>
                <a:lnTo>
                  <a:pt x="255" y="514"/>
                </a:lnTo>
                <a:moveTo>
                  <a:pt x="339" y="430"/>
                </a:moveTo>
                <a:lnTo>
                  <a:pt x="567" y="202"/>
                </a:lnTo>
                <a:moveTo>
                  <a:pt x="219" y="555"/>
                </a:moveTo>
                <a:lnTo>
                  <a:pt x="255" y="519"/>
                </a:lnTo>
                <a:moveTo>
                  <a:pt x="339" y="435"/>
                </a:moveTo>
                <a:lnTo>
                  <a:pt x="570" y="205"/>
                </a:lnTo>
                <a:moveTo>
                  <a:pt x="222" y="557"/>
                </a:moveTo>
                <a:lnTo>
                  <a:pt x="255" y="521"/>
                </a:lnTo>
                <a:moveTo>
                  <a:pt x="339" y="437"/>
                </a:moveTo>
                <a:lnTo>
                  <a:pt x="572" y="207"/>
                </a:lnTo>
                <a:moveTo>
                  <a:pt x="224" y="560"/>
                </a:moveTo>
                <a:lnTo>
                  <a:pt x="258" y="524"/>
                </a:lnTo>
                <a:moveTo>
                  <a:pt x="339" y="442"/>
                </a:moveTo>
                <a:lnTo>
                  <a:pt x="572" y="209"/>
                </a:lnTo>
                <a:moveTo>
                  <a:pt x="224" y="560"/>
                </a:moveTo>
                <a:lnTo>
                  <a:pt x="258" y="529"/>
                </a:lnTo>
                <a:moveTo>
                  <a:pt x="339" y="447"/>
                </a:moveTo>
                <a:lnTo>
                  <a:pt x="574" y="209"/>
                </a:lnTo>
                <a:moveTo>
                  <a:pt x="226" y="562"/>
                </a:moveTo>
                <a:lnTo>
                  <a:pt x="260" y="531"/>
                </a:lnTo>
                <a:moveTo>
                  <a:pt x="339" y="449"/>
                </a:moveTo>
                <a:lnTo>
                  <a:pt x="577" y="212"/>
                </a:lnTo>
                <a:moveTo>
                  <a:pt x="229" y="565"/>
                </a:moveTo>
                <a:lnTo>
                  <a:pt x="260" y="533"/>
                </a:lnTo>
                <a:moveTo>
                  <a:pt x="339" y="454"/>
                </a:moveTo>
                <a:lnTo>
                  <a:pt x="579" y="214"/>
                </a:lnTo>
                <a:moveTo>
                  <a:pt x="231" y="567"/>
                </a:moveTo>
                <a:lnTo>
                  <a:pt x="262" y="536"/>
                </a:lnTo>
                <a:moveTo>
                  <a:pt x="339" y="459"/>
                </a:moveTo>
                <a:lnTo>
                  <a:pt x="582" y="217"/>
                </a:lnTo>
                <a:moveTo>
                  <a:pt x="234" y="569"/>
                </a:moveTo>
                <a:lnTo>
                  <a:pt x="265" y="538"/>
                </a:lnTo>
                <a:moveTo>
                  <a:pt x="339" y="464"/>
                </a:moveTo>
                <a:lnTo>
                  <a:pt x="584" y="219"/>
                </a:lnTo>
                <a:moveTo>
                  <a:pt x="236" y="572"/>
                </a:moveTo>
                <a:lnTo>
                  <a:pt x="265" y="541"/>
                </a:lnTo>
                <a:moveTo>
                  <a:pt x="339" y="466"/>
                </a:moveTo>
                <a:lnTo>
                  <a:pt x="586" y="221"/>
                </a:lnTo>
                <a:moveTo>
                  <a:pt x="236" y="572"/>
                </a:moveTo>
                <a:lnTo>
                  <a:pt x="267" y="543"/>
                </a:lnTo>
                <a:moveTo>
                  <a:pt x="339" y="471"/>
                </a:moveTo>
                <a:lnTo>
                  <a:pt x="586" y="224"/>
                </a:lnTo>
                <a:moveTo>
                  <a:pt x="238" y="574"/>
                </a:moveTo>
                <a:lnTo>
                  <a:pt x="270" y="545"/>
                </a:lnTo>
                <a:moveTo>
                  <a:pt x="339" y="476"/>
                </a:moveTo>
                <a:lnTo>
                  <a:pt x="589" y="224"/>
                </a:lnTo>
                <a:moveTo>
                  <a:pt x="241" y="577"/>
                </a:moveTo>
                <a:lnTo>
                  <a:pt x="272" y="545"/>
                </a:lnTo>
                <a:moveTo>
                  <a:pt x="339" y="478"/>
                </a:moveTo>
                <a:lnTo>
                  <a:pt x="591" y="226"/>
                </a:lnTo>
                <a:moveTo>
                  <a:pt x="243" y="579"/>
                </a:moveTo>
                <a:lnTo>
                  <a:pt x="274" y="548"/>
                </a:lnTo>
                <a:moveTo>
                  <a:pt x="342" y="481"/>
                </a:moveTo>
                <a:lnTo>
                  <a:pt x="594" y="229"/>
                </a:lnTo>
                <a:moveTo>
                  <a:pt x="246" y="581"/>
                </a:moveTo>
                <a:lnTo>
                  <a:pt x="277" y="550"/>
                </a:lnTo>
                <a:moveTo>
                  <a:pt x="344" y="483"/>
                </a:moveTo>
                <a:lnTo>
                  <a:pt x="594" y="233"/>
                </a:lnTo>
                <a:moveTo>
                  <a:pt x="248" y="584"/>
                </a:moveTo>
                <a:lnTo>
                  <a:pt x="279" y="550"/>
                </a:lnTo>
                <a:moveTo>
                  <a:pt x="346" y="485"/>
                </a:moveTo>
                <a:lnTo>
                  <a:pt x="594" y="236"/>
                </a:lnTo>
                <a:moveTo>
                  <a:pt x="250" y="586"/>
                </a:moveTo>
                <a:lnTo>
                  <a:pt x="282" y="553"/>
                </a:lnTo>
                <a:moveTo>
                  <a:pt x="349" y="485"/>
                </a:moveTo>
                <a:lnTo>
                  <a:pt x="594" y="241"/>
                </a:lnTo>
                <a:moveTo>
                  <a:pt x="250" y="586"/>
                </a:moveTo>
                <a:lnTo>
                  <a:pt x="284" y="553"/>
                </a:lnTo>
                <a:moveTo>
                  <a:pt x="354" y="485"/>
                </a:moveTo>
                <a:lnTo>
                  <a:pt x="594" y="245"/>
                </a:lnTo>
                <a:moveTo>
                  <a:pt x="253" y="589"/>
                </a:moveTo>
                <a:lnTo>
                  <a:pt x="289" y="555"/>
                </a:lnTo>
                <a:moveTo>
                  <a:pt x="255" y="591"/>
                </a:moveTo>
                <a:lnTo>
                  <a:pt x="291" y="555"/>
                </a:lnTo>
                <a:moveTo>
                  <a:pt x="258" y="593"/>
                </a:moveTo>
                <a:lnTo>
                  <a:pt x="296" y="555"/>
                </a:lnTo>
                <a:moveTo>
                  <a:pt x="260" y="596"/>
                </a:moveTo>
                <a:lnTo>
                  <a:pt x="298" y="555"/>
                </a:lnTo>
                <a:moveTo>
                  <a:pt x="262" y="598"/>
                </a:moveTo>
                <a:lnTo>
                  <a:pt x="303" y="555"/>
                </a:lnTo>
                <a:moveTo>
                  <a:pt x="262" y="601"/>
                </a:moveTo>
                <a:lnTo>
                  <a:pt x="308" y="555"/>
                </a:lnTo>
                <a:moveTo>
                  <a:pt x="265" y="601"/>
                </a:moveTo>
                <a:lnTo>
                  <a:pt x="315" y="553"/>
                </a:lnTo>
                <a:moveTo>
                  <a:pt x="267" y="603"/>
                </a:moveTo>
                <a:lnTo>
                  <a:pt x="325" y="545"/>
                </a:lnTo>
                <a:moveTo>
                  <a:pt x="270" y="605"/>
                </a:moveTo>
                <a:lnTo>
                  <a:pt x="507" y="368"/>
                </a:lnTo>
                <a:moveTo>
                  <a:pt x="272" y="608"/>
                </a:moveTo>
                <a:lnTo>
                  <a:pt x="512" y="368"/>
                </a:lnTo>
                <a:moveTo>
                  <a:pt x="274" y="610"/>
                </a:moveTo>
                <a:lnTo>
                  <a:pt x="517" y="368"/>
                </a:lnTo>
                <a:moveTo>
                  <a:pt x="519" y="368"/>
                </a:moveTo>
                <a:lnTo>
                  <a:pt x="277" y="613"/>
                </a:lnTo>
                <a:lnTo>
                  <a:pt x="522" y="370"/>
                </a:lnTo>
                <a:moveTo>
                  <a:pt x="279" y="615"/>
                </a:moveTo>
                <a:lnTo>
                  <a:pt x="524" y="370"/>
                </a:lnTo>
                <a:moveTo>
                  <a:pt x="282" y="617"/>
                </a:moveTo>
                <a:lnTo>
                  <a:pt x="526" y="373"/>
                </a:lnTo>
                <a:moveTo>
                  <a:pt x="284" y="620"/>
                </a:moveTo>
                <a:lnTo>
                  <a:pt x="529" y="375"/>
                </a:lnTo>
                <a:moveTo>
                  <a:pt x="286" y="622"/>
                </a:moveTo>
                <a:lnTo>
                  <a:pt x="529" y="377"/>
                </a:lnTo>
                <a:moveTo>
                  <a:pt x="289" y="622"/>
                </a:moveTo>
                <a:lnTo>
                  <a:pt x="531" y="382"/>
                </a:lnTo>
                <a:moveTo>
                  <a:pt x="294" y="622"/>
                </a:moveTo>
                <a:lnTo>
                  <a:pt x="531" y="385"/>
                </a:lnTo>
                <a:moveTo>
                  <a:pt x="296" y="622"/>
                </a:moveTo>
                <a:lnTo>
                  <a:pt x="531" y="389"/>
                </a:lnTo>
                <a:moveTo>
                  <a:pt x="303" y="620"/>
                </a:moveTo>
                <a:lnTo>
                  <a:pt x="529" y="394"/>
                </a:lnTo>
                <a:moveTo>
                  <a:pt x="308" y="617"/>
                </a:moveTo>
                <a:lnTo>
                  <a:pt x="526" y="399"/>
                </a:lnTo>
                <a:moveTo>
                  <a:pt x="330" y="543"/>
                </a:moveTo>
                <a:lnTo>
                  <a:pt x="500" y="373"/>
                </a:lnTo>
                <a:moveTo>
                  <a:pt x="358" y="483"/>
                </a:moveTo>
                <a:lnTo>
                  <a:pt x="589" y="250"/>
                </a:lnTo>
                <a:moveTo>
                  <a:pt x="589" y="250"/>
                </a:moveTo>
                <a:lnTo>
                  <a:pt x="594" y="238"/>
                </a:lnTo>
                <a:lnTo>
                  <a:pt x="589" y="226"/>
                </a:lnTo>
                <a:moveTo>
                  <a:pt x="490" y="149"/>
                </a:moveTo>
                <a:lnTo>
                  <a:pt x="354" y="289"/>
                </a:lnTo>
                <a:moveTo>
                  <a:pt x="514" y="152"/>
                </a:moveTo>
                <a:lnTo>
                  <a:pt x="502" y="147"/>
                </a:lnTo>
                <a:lnTo>
                  <a:pt x="490" y="152"/>
                </a:lnTo>
                <a:moveTo>
                  <a:pt x="150" y="459"/>
                </a:moveTo>
                <a:lnTo>
                  <a:pt x="248" y="358"/>
                </a:lnTo>
                <a:moveTo>
                  <a:pt x="339" y="473"/>
                </a:moveTo>
                <a:lnTo>
                  <a:pt x="339" y="317"/>
                </a:lnTo>
                <a:moveTo>
                  <a:pt x="351" y="286"/>
                </a:moveTo>
                <a:lnTo>
                  <a:pt x="342" y="301"/>
                </a:lnTo>
                <a:lnTo>
                  <a:pt x="339" y="317"/>
                </a:lnTo>
                <a:moveTo>
                  <a:pt x="342" y="473"/>
                </a:moveTo>
                <a:lnTo>
                  <a:pt x="344" y="481"/>
                </a:lnTo>
                <a:lnTo>
                  <a:pt x="351" y="483"/>
                </a:lnTo>
                <a:lnTo>
                  <a:pt x="358" y="481"/>
                </a:lnTo>
                <a:moveTo>
                  <a:pt x="255" y="512"/>
                </a:moveTo>
                <a:lnTo>
                  <a:pt x="255" y="361"/>
                </a:lnTo>
                <a:moveTo>
                  <a:pt x="589" y="224"/>
                </a:moveTo>
                <a:lnTo>
                  <a:pt x="514" y="149"/>
                </a:lnTo>
                <a:moveTo>
                  <a:pt x="282" y="617"/>
                </a:moveTo>
                <a:lnTo>
                  <a:pt x="150" y="485"/>
                </a:lnTo>
                <a:moveTo>
                  <a:pt x="150" y="459"/>
                </a:moveTo>
                <a:lnTo>
                  <a:pt x="145" y="471"/>
                </a:lnTo>
                <a:lnTo>
                  <a:pt x="150" y="483"/>
                </a:lnTo>
                <a:moveTo>
                  <a:pt x="282" y="617"/>
                </a:moveTo>
                <a:lnTo>
                  <a:pt x="294" y="622"/>
                </a:lnTo>
                <a:lnTo>
                  <a:pt x="306" y="617"/>
                </a:lnTo>
                <a:moveTo>
                  <a:pt x="255" y="361"/>
                </a:moveTo>
                <a:lnTo>
                  <a:pt x="250" y="358"/>
                </a:lnTo>
                <a:moveTo>
                  <a:pt x="255" y="512"/>
                </a:moveTo>
                <a:lnTo>
                  <a:pt x="258" y="529"/>
                </a:lnTo>
                <a:lnTo>
                  <a:pt x="267" y="543"/>
                </a:lnTo>
                <a:lnTo>
                  <a:pt x="282" y="553"/>
                </a:lnTo>
                <a:lnTo>
                  <a:pt x="298" y="555"/>
                </a:lnTo>
                <a:lnTo>
                  <a:pt x="315" y="553"/>
                </a:lnTo>
                <a:lnTo>
                  <a:pt x="330" y="543"/>
                </a:lnTo>
                <a:moveTo>
                  <a:pt x="490" y="409"/>
                </a:moveTo>
                <a:lnTo>
                  <a:pt x="490" y="406"/>
                </a:lnTo>
                <a:moveTo>
                  <a:pt x="524" y="399"/>
                </a:moveTo>
                <a:lnTo>
                  <a:pt x="529" y="387"/>
                </a:lnTo>
                <a:lnTo>
                  <a:pt x="524" y="375"/>
                </a:lnTo>
                <a:moveTo>
                  <a:pt x="524" y="375"/>
                </a:moveTo>
                <a:lnTo>
                  <a:pt x="512" y="370"/>
                </a:lnTo>
                <a:lnTo>
                  <a:pt x="500" y="37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48" name="path 448"/>
          <p:cNvSpPr/>
          <p:nvPr/>
        </p:nvSpPr>
        <p:spPr>
          <a:xfrm>
            <a:off x="9949434" y="9452102"/>
            <a:ext cx="1624583" cy="91439"/>
          </a:xfrm>
          <a:custGeom>
            <a:avLst/>
            <a:gdLst/>
            <a:ahLst/>
            <a:cxnLst/>
            <a:rect l="0" t="0" r="0" b="0"/>
            <a:pathLst>
              <a:path w="2558" h="143">
                <a:moveTo>
                  <a:pt x="82" y="85"/>
                </a:moveTo>
                <a:lnTo>
                  <a:pt x="80" y="85"/>
                </a:lnTo>
                <a:lnTo>
                  <a:pt x="80" y="87"/>
                </a:lnTo>
                <a:lnTo>
                  <a:pt x="80" y="118"/>
                </a:lnTo>
                <a:lnTo>
                  <a:pt x="77" y="121"/>
                </a:lnTo>
                <a:lnTo>
                  <a:pt x="75" y="121"/>
                </a:lnTo>
                <a:lnTo>
                  <a:pt x="73" y="123"/>
                </a:lnTo>
                <a:lnTo>
                  <a:pt x="17" y="123"/>
                </a:lnTo>
                <a:lnTo>
                  <a:pt x="90" y="123"/>
                </a:lnTo>
                <a:lnTo>
                  <a:pt x="90" y="121"/>
                </a:lnTo>
                <a:lnTo>
                  <a:pt x="92" y="118"/>
                </a:lnTo>
                <a:lnTo>
                  <a:pt x="87" y="118"/>
                </a:lnTo>
                <a:lnTo>
                  <a:pt x="87" y="116"/>
                </a:lnTo>
                <a:lnTo>
                  <a:pt x="85" y="113"/>
                </a:lnTo>
                <a:lnTo>
                  <a:pt x="85" y="109"/>
                </a:lnTo>
                <a:lnTo>
                  <a:pt x="85" y="109"/>
                </a:lnTo>
                <a:lnTo>
                  <a:pt x="85" y="94"/>
                </a:lnTo>
                <a:lnTo>
                  <a:pt x="82" y="90"/>
                </a:lnTo>
                <a:lnTo>
                  <a:pt x="82" y="85"/>
                </a:lnTo>
                <a:lnTo>
                  <a:pt x="82" y="85"/>
                </a:lnTo>
                <a:close/>
              </a:path>
              <a:path w="2558" h="143">
                <a:moveTo>
                  <a:pt x="1" y="20"/>
                </a:moveTo>
                <a:lnTo>
                  <a:pt x="5" y="27"/>
                </a:lnTo>
                <a:lnTo>
                  <a:pt x="5" y="25"/>
                </a:lnTo>
                <a:lnTo>
                  <a:pt x="8" y="25"/>
                </a:lnTo>
                <a:lnTo>
                  <a:pt x="53" y="25"/>
                </a:lnTo>
                <a:lnTo>
                  <a:pt x="1" y="20"/>
                </a:lnTo>
                <a:lnTo>
                  <a:pt x="1" y="20"/>
                </a:lnTo>
                <a:close/>
              </a:path>
              <a:path w="2558" h="143">
                <a:moveTo>
                  <a:pt x="58" y="15"/>
                </a:moveTo>
                <a:lnTo>
                  <a:pt x="53" y="20"/>
                </a:lnTo>
                <a:lnTo>
                  <a:pt x="1" y="20"/>
                </a:lnTo>
                <a:lnTo>
                  <a:pt x="53" y="25"/>
                </a:lnTo>
                <a:lnTo>
                  <a:pt x="51" y="27"/>
                </a:lnTo>
                <a:lnTo>
                  <a:pt x="49" y="32"/>
                </a:lnTo>
                <a:lnTo>
                  <a:pt x="46" y="34"/>
                </a:lnTo>
                <a:lnTo>
                  <a:pt x="44" y="39"/>
                </a:lnTo>
                <a:lnTo>
                  <a:pt x="41" y="41"/>
                </a:lnTo>
                <a:lnTo>
                  <a:pt x="39" y="46"/>
                </a:lnTo>
                <a:lnTo>
                  <a:pt x="37" y="49"/>
                </a:lnTo>
                <a:lnTo>
                  <a:pt x="34" y="51"/>
                </a:lnTo>
                <a:lnTo>
                  <a:pt x="32" y="53"/>
                </a:lnTo>
                <a:lnTo>
                  <a:pt x="30" y="58"/>
                </a:lnTo>
                <a:lnTo>
                  <a:pt x="27" y="61"/>
                </a:lnTo>
                <a:lnTo>
                  <a:pt x="27" y="63"/>
                </a:lnTo>
                <a:lnTo>
                  <a:pt x="25" y="65"/>
                </a:lnTo>
                <a:lnTo>
                  <a:pt x="22" y="68"/>
                </a:lnTo>
                <a:lnTo>
                  <a:pt x="22" y="70"/>
                </a:lnTo>
                <a:lnTo>
                  <a:pt x="20" y="73"/>
                </a:lnTo>
                <a:lnTo>
                  <a:pt x="17" y="75"/>
                </a:lnTo>
                <a:lnTo>
                  <a:pt x="17" y="77"/>
                </a:lnTo>
                <a:lnTo>
                  <a:pt x="15" y="80"/>
                </a:lnTo>
                <a:lnTo>
                  <a:pt x="13" y="82"/>
                </a:lnTo>
                <a:lnTo>
                  <a:pt x="13" y="85"/>
                </a:lnTo>
                <a:lnTo>
                  <a:pt x="13" y="87"/>
                </a:lnTo>
                <a:lnTo>
                  <a:pt x="10" y="87"/>
                </a:lnTo>
                <a:lnTo>
                  <a:pt x="10" y="90"/>
                </a:lnTo>
                <a:lnTo>
                  <a:pt x="8" y="92"/>
                </a:lnTo>
                <a:lnTo>
                  <a:pt x="8" y="97"/>
                </a:lnTo>
                <a:lnTo>
                  <a:pt x="5" y="99"/>
                </a:lnTo>
                <a:lnTo>
                  <a:pt x="3" y="101"/>
                </a:lnTo>
                <a:lnTo>
                  <a:pt x="3" y="109"/>
                </a:lnTo>
                <a:lnTo>
                  <a:pt x="1" y="111"/>
                </a:lnTo>
                <a:lnTo>
                  <a:pt x="1" y="116"/>
                </a:lnTo>
                <a:lnTo>
                  <a:pt x="3" y="118"/>
                </a:lnTo>
                <a:lnTo>
                  <a:pt x="3" y="121"/>
                </a:lnTo>
                <a:lnTo>
                  <a:pt x="5" y="125"/>
                </a:lnTo>
                <a:lnTo>
                  <a:pt x="5" y="128"/>
                </a:lnTo>
                <a:lnTo>
                  <a:pt x="8" y="128"/>
                </a:lnTo>
                <a:lnTo>
                  <a:pt x="10" y="130"/>
                </a:lnTo>
                <a:lnTo>
                  <a:pt x="80" y="130"/>
                </a:lnTo>
                <a:lnTo>
                  <a:pt x="82" y="128"/>
                </a:lnTo>
                <a:lnTo>
                  <a:pt x="87" y="128"/>
                </a:lnTo>
                <a:lnTo>
                  <a:pt x="87" y="125"/>
                </a:lnTo>
                <a:lnTo>
                  <a:pt x="90" y="123"/>
                </a:lnTo>
                <a:lnTo>
                  <a:pt x="13" y="123"/>
                </a:lnTo>
                <a:lnTo>
                  <a:pt x="10" y="121"/>
                </a:lnTo>
                <a:lnTo>
                  <a:pt x="10" y="118"/>
                </a:lnTo>
                <a:lnTo>
                  <a:pt x="8" y="113"/>
                </a:lnTo>
                <a:lnTo>
                  <a:pt x="10" y="111"/>
                </a:lnTo>
                <a:lnTo>
                  <a:pt x="10" y="106"/>
                </a:lnTo>
                <a:lnTo>
                  <a:pt x="13" y="101"/>
                </a:lnTo>
                <a:lnTo>
                  <a:pt x="13" y="99"/>
                </a:lnTo>
                <a:lnTo>
                  <a:pt x="15" y="94"/>
                </a:lnTo>
                <a:lnTo>
                  <a:pt x="17" y="92"/>
                </a:lnTo>
                <a:lnTo>
                  <a:pt x="17" y="90"/>
                </a:lnTo>
                <a:lnTo>
                  <a:pt x="20" y="87"/>
                </a:lnTo>
                <a:lnTo>
                  <a:pt x="20" y="85"/>
                </a:lnTo>
                <a:lnTo>
                  <a:pt x="22" y="85"/>
                </a:lnTo>
                <a:lnTo>
                  <a:pt x="22" y="82"/>
                </a:lnTo>
                <a:lnTo>
                  <a:pt x="25" y="80"/>
                </a:lnTo>
                <a:lnTo>
                  <a:pt x="27" y="77"/>
                </a:lnTo>
                <a:lnTo>
                  <a:pt x="27" y="75"/>
                </a:lnTo>
                <a:lnTo>
                  <a:pt x="30" y="73"/>
                </a:lnTo>
                <a:lnTo>
                  <a:pt x="32" y="70"/>
                </a:lnTo>
                <a:lnTo>
                  <a:pt x="32" y="65"/>
                </a:lnTo>
                <a:lnTo>
                  <a:pt x="34" y="63"/>
                </a:lnTo>
                <a:lnTo>
                  <a:pt x="37" y="61"/>
                </a:lnTo>
                <a:lnTo>
                  <a:pt x="39" y="58"/>
                </a:lnTo>
                <a:lnTo>
                  <a:pt x="41" y="53"/>
                </a:lnTo>
                <a:lnTo>
                  <a:pt x="44" y="51"/>
                </a:lnTo>
                <a:lnTo>
                  <a:pt x="46" y="46"/>
                </a:lnTo>
                <a:lnTo>
                  <a:pt x="49" y="44"/>
                </a:lnTo>
                <a:lnTo>
                  <a:pt x="51" y="41"/>
                </a:lnTo>
                <a:lnTo>
                  <a:pt x="53" y="39"/>
                </a:lnTo>
                <a:lnTo>
                  <a:pt x="53" y="37"/>
                </a:lnTo>
                <a:lnTo>
                  <a:pt x="56" y="34"/>
                </a:lnTo>
                <a:lnTo>
                  <a:pt x="58" y="32"/>
                </a:lnTo>
                <a:lnTo>
                  <a:pt x="61" y="30"/>
                </a:lnTo>
                <a:lnTo>
                  <a:pt x="63" y="27"/>
                </a:lnTo>
                <a:lnTo>
                  <a:pt x="65" y="27"/>
                </a:lnTo>
                <a:lnTo>
                  <a:pt x="65" y="25"/>
                </a:lnTo>
                <a:lnTo>
                  <a:pt x="58" y="15"/>
                </a:lnTo>
                <a:lnTo>
                  <a:pt x="58" y="15"/>
                </a:lnTo>
                <a:close/>
              </a:path>
              <a:path w="2558" h="143">
                <a:moveTo>
                  <a:pt x="181" y="116"/>
                </a:moveTo>
                <a:lnTo>
                  <a:pt x="181" y="118"/>
                </a:lnTo>
                <a:lnTo>
                  <a:pt x="183" y="121"/>
                </a:lnTo>
                <a:lnTo>
                  <a:pt x="188" y="121"/>
                </a:lnTo>
                <a:lnTo>
                  <a:pt x="188" y="123"/>
                </a:lnTo>
                <a:lnTo>
                  <a:pt x="190" y="125"/>
                </a:lnTo>
                <a:lnTo>
                  <a:pt x="190" y="128"/>
                </a:lnTo>
                <a:lnTo>
                  <a:pt x="193" y="130"/>
                </a:lnTo>
                <a:lnTo>
                  <a:pt x="195" y="128"/>
                </a:lnTo>
                <a:lnTo>
                  <a:pt x="197" y="128"/>
                </a:lnTo>
                <a:lnTo>
                  <a:pt x="197" y="125"/>
                </a:lnTo>
                <a:lnTo>
                  <a:pt x="200" y="123"/>
                </a:lnTo>
                <a:lnTo>
                  <a:pt x="200" y="118"/>
                </a:lnTo>
                <a:lnTo>
                  <a:pt x="193" y="118"/>
                </a:lnTo>
                <a:lnTo>
                  <a:pt x="185" y="118"/>
                </a:lnTo>
                <a:lnTo>
                  <a:pt x="181" y="116"/>
                </a:lnTo>
                <a:lnTo>
                  <a:pt x="181" y="116"/>
                </a:lnTo>
                <a:close/>
              </a:path>
              <a:path w="2558" h="143">
                <a:moveTo>
                  <a:pt x="121" y="92"/>
                </a:moveTo>
                <a:lnTo>
                  <a:pt x="121" y="94"/>
                </a:lnTo>
                <a:lnTo>
                  <a:pt x="118" y="97"/>
                </a:lnTo>
                <a:lnTo>
                  <a:pt x="118" y="106"/>
                </a:lnTo>
                <a:lnTo>
                  <a:pt x="116" y="109"/>
                </a:lnTo>
                <a:lnTo>
                  <a:pt x="116" y="116"/>
                </a:lnTo>
                <a:lnTo>
                  <a:pt x="113" y="118"/>
                </a:lnTo>
                <a:lnTo>
                  <a:pt x="113" y="123"/>
                </a:lnTo>
                <a:lnTo>
                  <a:pt x="111" y="125"/>
                </a:lnTo>
                <a:lnTo>
                  <a:pt x="111" y="128"/>
                </a:lnTo>
                <a:lnTo>
                  <a:pt x="109" y="133"/>
                </a:lnTo>
                <a:lnTo>
                  <a:pt x="109" y="135"/>
                </a:lnTo>
                <a:lnTo>
                  <a:pt x="106" y="137"/>
                </a:lnTo>
                <a:lnTo>
                  <a:pt x="104" y="140"/>
                </a:lnTo>
                <a:lnTo>
                  <a:pt x="106" y="142"/>
                </a:lnTo>
                <a:lnTo>
                  <a:pt x="109" y="140"/>
                </a:lnTo>
                <a:lnTo>
                  <a:pt x="109" y="137"/>
                </a:lnTo>
                <a:lnTo>
                  <a:pt x="111" y="135"/>
                </a:lnTo>
                <a:lnTo>
                  <a:pt x="113" y="133"/>
                </a:lnTo>
                <a:lnTo>
                  <a:pt x="113" y="130"/>
                </a:lnTo>
                <a:lnTo>
                  <a:pt x="116" y="128"/>
                </a:lnTo>
                <a:lnTo>
                  <a:pt x="116" y="125"/>
                </a:lnTo>
                <a:lnTo>
                  <a:pt x="118" y="123"/>
                </a:lnTo>
                <a:lnTo>
                  <a:pt x="118" y="121"/>
                </a:lnTo>
                <a:lnTo>
                  <a:pt x="121" y="118"/>
                </a:lnTo>
                <a:lnTo>
                  <a:pt x="121" y="116"/>
                </a:lnTo>
                <a:lnTo>
                  <a:pt x="123" y="113"/>
                </a:lnTo>
                <a:lnTo>
                  <a:pt x="123" y="106"/>
                </a:lnTo>
                <a:lnTo>
                  <a:pt x="125" y="104"/>
                </a:lnTo>
                <a:lnTo>
                  <a:pt x="125" y="92"/>
                </a:lnTo>
                <a:lnTo>
                  <a:pt x="121" y="92"/>
                </a:lnTo>
                <a:lnTo>
                  <a:pt x="121" y="92"/>
                </a:lnTo>
                <a:close/>
              </a:path>
              <a:path w="2558" h="143">
                <a:moveTo>
                  <a:pt x="157" y="85"/>
                </a:moveTo>
                <a:lnTo>
                  <a:pt x="150" y="85"/>
                </a:lnTo>
                <a:lnTo>
                  <a:pt x="150" y="87"/>
                </a:lnTo>
                <a:lnTo>
                  <a:pt x="150" y="130"/>
                </a:lnTo>
                <a:lnTo>
                  <a:pt x="157" y="125"/>
                </a:lnTo>
                <a:lnTo>
                  <a:pt x="157" y="85"/>
                </a:lnTo>
                <a:lnTo>
                  <a:pt x="157" y="85"/>
                </a:lnTo>
                <a:close/>
              </a:path>
              <a:path w="2558" h="143">
                <a:moveTo>
                  <a:pt x="171" y="85"/>
                </a:moveTo>
                <a:lnTo>
                  <a:pt x="171" y="142"/>
                </a:lnTo>
                <a:lnTo>
                  <a:pt x="178" y="137"/>
                </a:lnTo>
                <a:lnTo>
                  <a:pt x="178" y="133"/>
                </a:lnTo>
                <a:lnTo>
                  <a:pt x="178" y="130"/>
                </a:lnTo>
                <a:lnTo>
                  <a:pt x="178" y="85"/>
                </a:lnTo>
                <a:lnTo>
                  <a:pt x="195" y="85"/>
                </a:lnTo>
                <a:lnTo>
                  <a:pt x="171" y="85"/>
                </a:lnTo>
                <a:lnTo>
                  <a:pt x="171" y="85"/>
                </a:lnTo>
                <a:close/>
              </a:path>
              <a:path w="2558" h="143">
                <a:moveTo>
                  <a:pt x="145" y="85"/>
                </a:moveTo>
                <a:lnTo>
                  <a:pt x="145" y="87"/>
                </a:lnTo>
                <a:lnTo>
                  <a:pt x="142" y="90"/>
                </a:lnTo>
                <a:lnTo>
                  <a:pt x="140" y="92"/>
                </a:lnTo>
                <a:lnTo>
                  <a:pt x="137" y="94"/>
                </a:lnTo>
                <a:lnTo>
                  <a:pt x="137" y="97"/>
                </a:lnTo>
                <a:lnTo>
                  <a:pt x="140" y="97"/>
                </a:lnTo>
                <a:lnTo>
                  <a:pt x="140" y="94"/>
                </a:lnTo>
                <a:lnTo>
                  <a:pt x="142" y="94"/>
                </a:lnTo>
                <a:lnTo>
                  <a:pt x="145" y="92"/>
                </a:lnTo>
                <a:lnTo>
                  <a:pt x="147" y="90"/>
                </a:lnTo>
                <a:lnTo>
                  <a:pt x="147" y="87"/>
                </a:lnTo>
                <a:lnTo>
                  <a:pt x="150" y="85"/>
                </a:lnTo>
                <a:lnTo>
                  <a:pt x="171" y="85"/>
                </a:lnTo>
                <a:lnTo>
                  <a:pt x="145" y="85"/>
                </a:lnTo>
                <a:lnTo>
                  <a:pt x="145" y="85"/>
                </a:lnTo>
                <a:close/>
              </a:path>
              <a:path w="2558" h="143">
                <a:moveTo>
                  <a:pt x="197" y="75"/>
                </a:moveTo>
                <a:lnTo>
                  <a:pt x="195" y="80"/>
                </a:lnTo>
                <a:lnTo>
                  <a:pt x="178" y="80"/>
                </a:lnTo>
                <a:lnTo>
                  <a:pt x="147" y="82"/>
                </a:lnTo>
                <a:lnTo>
                  <a:pt x="145" y="85"/>
                </a:lnTo>
                <a:lnTo>
                  <a:pt x="195" y="85"/>
                </a:lnTo>
                <a:lnTo>
                  <a:pt x="195" y="113"/>
                </a:lnTo>
                <a:lnTo>
                  <a:pt x="195" y="116"/>
                </a:lnTo>
                <a:lnTo>
                  <a:pt x="193" y="118"/>
                </a:lnTo>
                <a:lnTo>
                  <a:pt x="200" y="118"/>
                </a:lnTo>
                <a:lnTo>
                  <a:pt x="200" y="116"/>
                </a:lnTo>
                <a:lnTo>
                  <a:pt x="200" y="85"/>
                </a:lnTo>
                <a:lnTo>
                  <a:pt x="205" y="82"/>
                </a:lnTo>
                <a:lnTo>
                  <a:pt x="197" y="75"/>
                </a:lnTo>
                <a:lnTo>
                  <a:pt x="197" y="75"/>
                </a:lnTo>
                <a:close/>
              </a:path>
              <a:path w="2558" h="143">
                <a:moveTo>
                  <a:pt x="171" y="63"/>
                </a:moveTo>
                <a:lnTo>
                  <a:pt x="171" y="80"/>
                </a:lnTo>
                <a:lnTo>
                  <a:pt x="157" y="80"/>
                </a:lnTo>
                <a:lnTo>
                  <a:pt x="178" y="80"/>
                </a:lnTo>
                <a:lnTo>
                  <a:pt x="178" y="73"/>
                </a:lnTo>
                <a:lnTo>
                  <a:pt x="181" y="68"/>
                </a:lnTo>
                <a:lnTo>
                  <a:pt x="171" y="63"/>
                </a:lnTo>
                <a:lnTo>
                  <a:pt x="171" y="63"/>
                </a:lnTo>
                <a:close/>
              </a:path>
              <a:path w="2558" h="143">
                <a:moveTo>
                  <a:pt x="166" y="61"/>
                </a:moveTo>
                <a:lnTo>
                  <a:pt x="159" y="61"/>
                </a:lnTo>
                <a:lnTo>
                  <a:pt x="157" y="63"/>
                </a:lnTo>
                <a:lnTo>
                  <a:pt x="157" y="65"/>
                </a:lnTo>
                <a:lnTo>
                  <a:pt x="154" y="68"/>
                </a:lnTo>
                <a:lnTo>
                  <a:pt x="154" y="70"/>
                </a:lnTo>
                <a:lnTo>
                  <a:pt x="152" y="73"/>
                </a:lnTo>
                <a:lnTo>
                  <a:pt x="152" y="75"/>
                </a:lnTo>
                <a:lnTo>
                  <a:pt x="150" y="77"/>
                </a:lnTo>
                <a:lnTo>
                  <a:pt x="150" y="80"/>
                </a:lnTo>
                <a:lnTo>
                  <a:pt x="147" y="82"/>
                </a:lnTo>
                <a:lnTo>
                  <a:pt x="178" y="80"/>
                </a:lnTo>
                <a:lnTo>
                  <a:pt x="154" y="80"/>
                </a:lnTo>
                <a:lnTo>
                  <a:pt x="157" y="77"/>
                </a:lnTo>
                <a:lnTo>
                  <a:pt x="157" y="75"/>
                </a:lnTo>
                <a:lnTo>
                  <a:pt x="159" y="73"/>
                </a:lnTo>
                <a:lnTo>
                  <a:pt x="161" y="70"/>
                </a:lnTo>
                <a:lnTo>
                  <a:pt x="161" y="68"/>
                </a:lnTo>
                <a:lnTo>
                  <a:pt x="164" y="65"/>
                </a:lnTo>
                <a:lnTo>
                  <a:pt x="164" y="63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2558" h="143">
                <a:moveTo>
                  <a:pt x="200" y="49"/>
                </a:moveTo>
                <a:lnTo>
                  <a:pt x="195" y="56"/>
                </a:lnTo>
                <a:lnTo>
                  <a:pt x="135" y="56"/>
                </a:lnTo>
                <a:lnTo>
                  <a:pt x="140" y="61"/>
                </a:lnTo>
                <a:lnTo>
                  <a:pt x="210" y="61"/>
                </a:lnTo>
                <a:lnTo>
                  <a:pt x="200" y="49"/>
                </a:lnTo>
                <a:lnTo>
                  <a:pt x="200" y="49"/>
                </a:lnTo>
                <a:close/>
              </a:path>
              <a:path w="2558" h="143">
                <a:moveTo>
                  <a:pt x="113" y="39"/>
                </a:moveTo>
                <a:lnTo>
                  <a:pt x="111" y="41"/>
                </a:lnTo>
                <a:lnTo>
                  <a:pt x="111" y="51"/>
                </a:lnTo>
                <a:lnTo>
                  <a:pt x="109" y="56"/>
                </a:lnTo>
                <a:lnTo>
                  <a:pt x="109" y="58"/>
                </a:lnTo>
                <a:lnTo>
                  <a:pt x="106" y="61"/>
                </a:lnTo>
                <a:lnTo>
                  <a:pt x="106" y="68"/>
                </a:lnTo>
                <a:lnTo>
                  <a:pt x="109" y="70"/>
                </a:lnTo>
                <a:lnTo>
                  <a:pt x="111" y="70"/>
                </a:lnTo>
                <a:lnTo>
                  <a:pt x="113" y="68"/>
                </a:lnTo>
                <a:lnTo>
                  <a:pt x="113" y="65"/>
                </a:lnTo>
                <a:lnTo>
                  <a:pt x="116" y="61"/>
                </a:lnTo>
                <a:lnTo>
                  <a:pt x="116" y="51"/>
                </a:lnTo>
                <a:lnTo>
                  <a:pt x="116" y="46"/>
                </a:lnTo>
                <a:lnTo>
                  <a:pt x="113" y="44"/>
                </a:lnTo>
                <a:lnTo>
                  <a:pt x="113" y="39"/>
                </a:lnTo>
                <a:lnTo>
                  <a:pt x="113" y="39"/>
                </a:lnTo>
                <a:close/>
              </a:path>
              <a:path w="2558" h="143">
                <a:moveTo>
                  <a:pt x="166" y="39"/>
                </a:moveTo>
                <a:lnTo>
                  <a:pt x="164" y="41"/>
                </a:lnTo>
                <a:lnTo>
                  <a:pt x="164" y="49"/>
                </a:lnTo>
                <a:lnTo>
                  <a:pt x="161" y="51"/>
                </a:lnTo>
                <a:lnTo>
                  <a:pt x="161" y="53"/>
                </a:lnTo>
                <a:lnTo>
                  <a:pt x="159" y="56"/>
                </a:lnTo>
                <a:lnTo>
                  <a:pt x="166" y="56"/>
                </a:lnTo>
                <a:lnTo>
                  <a:pt x="169" y="53"/>
                </a:lnTo>
                <a:lnTo>
                  <a:pt x="169" y="51"/>
                </a:lnTo>
                <a:lnTo>
                  <a:pt x="171" y="49"/>
                </a:lnTo>
                <a:lnTo>
                  <a:pt x="173" y="46"/>
                </a:lnTo>
                <a:lnTo>
                  <a:pt x="173" y="44"/>
                </a:lnTo>
                <a:lnTo>
                  <a:pt x="166" y="39"/>
                </a:lnTo>
                <a:lnTo>
                  <a:pt x="166" y="39"/>
                </a:lnTo>
                <a:close/>
              </a:path>
              <a:path w="2558" h="143">
                <a:moveTo>
                  <a:pt x="166" y="27"/>
                </a:moveTo>
                <a:lnTo>
                  <a:pt x="166" y="30"/>
                </a:lnTo>
                <a:lnTo>
                  <a:pt x="164" y="32"/>
                </a:lnTo>
                <a:lnTo>
                  <a:pt x="161" y="32"/>
                </a:lnTo>
                <a:lnTo>
                  <a:pt x="159" y="34"/>
                </a:lnTo>
                <a:lnTo>
                  <a:pt x="159" y="37"/>
                </a:lnTo>
                <a:lnTo>
                  <a:pt x="157" y="37"/>
                </a:lnTo>
                <a:lnTo>
                  <a:pt x="154" y="39"/>
                </a:lnTo>
                <a:lnTo>
                  <a:pt x="152" y="41"/>
                </a:lnTo>
                <a:lnTo>
                  <a:pt x="150" y="44"/>
                </a:lnTo>
                <a:lnTo>
                  <a:pt x="147" y="44"/>
                </a:lnTo>
                <a:lnTo>
                  <a:pt x="145" y="46"/>
                </a:lnTo>
                <a:lnTo>
                  <a:pt x="145" y="49"/>
                </a:lnTo>
                <a:lnTo>
                  <a:pt x="147" y="49"/>
                </a:lnTo>
                <a:lnTo>
                  <a:pt x="150" y="46"/>
                </a:lnTo>
                <a:lnTo>
                  <a:pt x="152" y="44"/>
                </a:lnTo>
                <a:lnTo>
                  <a:pt x="154" y="44"/>
                </a:lnTo>
                <a:lnTo>
                  <a:pt x="157" y="41"/>
                </a:lnTo>
                <a:lnTo>
                  <a:pt x="159" y="39"/>
                </a:lnTo>
                <a:lnTo>
                  <a:pt x="161" y="39"/>
                </a:lnTo>
                <a:lnTo>
                  <a:pt x="164" y="37"/>
                </a:lnTo>
                <a:lnTo>
                  <a:pt x="166" y="34"/>
                </a:lnTo>
                <a:lnTo>
                  <a:pt x="169" y="34"/>
                </a:lnTo>
                <a:lnTo>
                  <a:pt x="169" y="32"/>
                </a:lnTo>
                <a:lnTo>
                  <a:pt x="171" y="32"/>
                </a:lnTo>
                <a:lnTo>
                  <a:pt x="173" y="30"/>
                </a:lnTo>
                <a:lnTo>
                  <a:pt x="173" y="27"/>
                </a:lnTo>
                <a:lnTo>
                  <a:pt x="166" y="27"/>
                </a:lnTo>
                <a:lnTo>
                  <a:pt x="166" y="27"/>
                </a:lnTo>
                <a:close/>
              </a:path>
              <a:path w="2558" h="143">
                <a:moveTo>
                  <a:pt x="140" y="22"/>
                </a:moveTo>
                <a:lnTo>
                  <a:pt x="140" y="25"/>
                </a:lnTo>
                <a:lnTo>
                  <a:pt x="137" y="30"/>
                </a:lnTo>
                <a:lnTo>
                  <a:pt x="137" y="34"/>
                </a:lnTo>
                <a:lnTo>
                  <a:pt x="135" y="37"/>
                </a:lnTo>
                <a:lnTo>
                  <a:pt x="135" y="39"/>
                </a:lnTo>
                <a:lnTo>
                  <a:pt x="133" y="41"/>
                </a:lnTo>
                <a:lnTo>
                  <a:pt x="130" y="44"/>
                </a:lnTo>
                <a:lnTo>
                  <a:pt x="130" y="46"/>
                </a:lnTo>
                <a:lnTo>
                  <a:pt x="128" y="49"/>
                </a:lnTo>
                <a:lnTo>
                  <a:pt x="133" y="49"/>
                </a:lnTo>
                <a:lnTo>
                  <a:pt x="135" y="46"/>
                </a:lnTo>
                <a:lnTo>
                  <a:pt x="137" y="44"/>
                </a:lnTo>
                <a:lnTo>
                  <a:pt x="137" y="41"/>
                </a:lnTo>
                <a:lnTo>
                  <a:pt x="140" y="39"/>
                </a:lnTo>
                <a:lnTo>
                  <a:pt x="142" y="37"/>
                </a:lnTo>
                <a:lnTo>
                  <a:pt x="145" y="34"/>
                </a:lnTo>
                <a:lnTo>
                  <a:pt x="147" y="32"/>
                </a:lnTo>
                <a:lnTo>
                  <a:pt x="140" y="22"/>
                </a:lnTo>
                <a:lnTo>
                  <a:pt x="140" y="22"/>
                </a:lnTo>
                <a:close/>
              </a:path>
              <a:path w="2558" h="143">
                <a:moveTo>
                  <a:pt x="150" y="8"/>
                </a:moveTo>
                <a:lnTo>
                  <a:pt x="150" y="10"/>
                </a:lnTo>
                <a:lnTo>
                  <a:pt x="152" y="13"/>
                </a:lnTo>
                <a:lnTo>
                  <a:pt x="154" y="15"/>
                </a:lnTo>
                <a:lnTo>
                  <a:pt x="157" y="15"/>
                </a:lnTo>
                <a:lnTo>
                  <a:pt x="159" y="17"/>
                </a:lnTo>
                <a:lnTo>
                  <a:pt x="161" y="17"/>
                </a:lnTo>
                <a:lnTo>
                  <a:pt x="164" y="20"/>
                </a:lnTo>
                <a:lnTo>
                  <a:pt x="166" y="22"/>
                </a:lnTo>
                <a:lnTo>
                  <a:pt x="173" y="20"/>
                </a:lnTo>
                <a:lnTo>
                  <a:pt x="171" y="17"/>
                </a:lnTo>
                <a:lnTo>
                  <a:pt x="166" y="17"/>
                </a:lnTo>
                <a:lnTo>
                  <a:pt x="164" y="15"/>
                </a:lnTo>
                <a:lnTo>
                  <a:pt x="161" y="15"/>
                </a:lnTo>
                <a:lnTo>
                  <a:pt x="159" y="13"/>
                </a:lnTo>
                <a:lnTo>
                  <a:pt x="157" y="10"/>
                </a:lnTo>
                <a:lnTo>
                  <a:pt x="152" y="10"/>
                </a:lnTo>
                <a:lnTo>
                  <a:pt x="150" y="8"/>
                </a:lnTo>
                <a:lnTo>
                  <a:pt x="150" y="8"/>
                </a:lnTo>
                <a:close/>
              </a:path>
              <a:path w="2558" h="143">
                <a:moveTo>
                  <a:pt x="188" y="3"/>
                </a:moveTo>
                <a:lnTo>
                  <a:pt x="185" y="5"/>
                </a:lnTo>
                <a:lnTo>
                  <a:pt x="185" y="8"/>
                </a:lnTo>
                <a:lnTo>
                  <a:pt x="183" y="10"/>
                </a:lnTo>
                <a:lnTo>
                  <a:pt x="181" y="10"/>
                </a:lnTo>
                <a:lnTo>
                  <a:pt x="181" y="13"/>
                </a:lnTo>
                <a:lnTo>
                  <a:pt x="178" y="15"/>
                </a:lnTo>
                <a:lnTo>
                  <a:pt x="176" y="17"/>
                </a:lnTo>
                <a:lnTo>
                  <a:pt x="173" y="20"/>
                </a:lnTo>
                <a:lnTo>
                  <a:pt x="166" y="22"/>
                </a:lnTo>
                <a:lnTo>
                  <a:pt x="169" y="22"/>
                </a:lnTo>
                <a:lnTo>
                  <a:pt x="171" y="25"/>
                </a:lnTo>
                <a:lnTo>
                  <a:pt x="169" y="25"/>
                </a:lnTo>
                <a:lnTo>
                  <a:pt x="169" y="27"/>
                </a:lnTo>
                <a:lnTo>
                  <a:pt x="166" y="27"/>
                </a:lnTo>
                <a:lnTo>
                  <a:pt x="173" y="27"/>
                </a:lnTo>
                <a:lnTo>
                  <a:pt x="176" y="30"/>
                </a:lnTo>
                <a:lnTo>
                  <a:pt x="178" y="32"/>
                </a:lnTo>
                <a:lnTo>
                  <a:pt x="181" y="32"/>
                </a:lnTo>
                <a:lnTo>
                  <a:pt x="183" y="34"/>
                </a:lnTo>
                <a:lnTo>
                  <a:pt x="185" y="37"/>
                </a:lnTo>
                <a:lnTo>
                  <a:pt x="185" y="39"/>
                </a:lnTo>
                <a:lnTo>
                  <a:pt x="188" y="39"/>
                </a:lnTo>
                <a:lnTo>
                  <a:pt x="190" y="41"/>
                </a:lnTo>
                <a:lnTo>
                  <a:pt x="190" y="44"/>
                </a:lnTo>
                <a:lnTo>
                  <a:pt x="193" y="46"/>
                </a:lnTo>
                <a:lnTo>
                  <a:pt x="195" y="46"/>
                </a:lnTo>
                <a:lnTo>
                  <a:pt x="195" y="41"/>
                </a:lnTo>
                <a:lnTo>
                  <a:pt x="195" y="37"/>
                </a:lnTo>
                <a:lnTo>
                  <a:pt x="193" y="34"/>
                </a:lnTo>
                <a:lnTo>
                  <a:pt x="193" y="32"/>
                </a:lnTo>
                <a:lnTo>
                  <a:pt x="190" y="32"/>
                </a:lnTo>
                <a:lnTo>
                  <a:pt x="190" y="30"/>
                </a:lnTo>
                <a:lnTo>
                  <a:pt x="188" y="30"/>
                </a:lnTo>
                <a:lnTo>
                  <a:pt x="185" y="27"/>
                </a:lnTo>
                <a:lnTo>
                  <a:pt x="181" y="25"/>
                </a:lnTo>
                <a:lnTo>
                  <a:pt x="178" y="22"/>
                </a:lnTo>
                <a:lnTo>
                  <a:pt x="181" y="22"/>
                </a:lnTo>
                <a:lnTo>
                  <a:pt x="181" y="20"/>
                </a:lnTo>
                <a:lnTo>
                  <a:pt x="183" y="17"/>
                </a:lnTo>
                <a:lnTo>
                  <a:pt x="185" y="15"/>
                </a:lnTo>
                <a:lnTo>
                  <a:pt x="188" y="13"/>
                </a:lnTo>
                <a:lnTo>
                  <a:pt x="193" y="13"/>
                </a:lnTo>
                <a:lnTo>
                  <a:pt x="195" y="10"/>
                </a:lnTo>
                <a:lnTo>
                  <a:pt x="188" y="3"/>
                </a:lnTo>
                <a:lnTo>
                  <a:pt x="188" y="3"/>
                </a:lnTo>
                <a:close/>
              </a:path>
              <a:path w="2558" h="143">
                <a:moveTo>
                  <a:pt x="121" y="1"/>
                </a:moveTo>
                <a:lnTo>
                  <a:pt x="121" y="13"/>
                </a:lnTo>
                <a:lnTo>
                  <a:pt x="123" y="15"/>
                </a:lnTo>
                <a:lnTo>
                  <a:pt x="123" y="68"/>
                </a:lnTo>
                <a:lnTo>
                  <a:pt x="121" y="70"/>
                </a:lnTo>
                <a:lnTo>
                  <a:pt x="121" y="77"/>
                </a:lnTo>
                <a:lnTo>
                  <a:pt x="121" y="80"/>
                </a:lnTo>
                <a:lnTo>
                  <a:pt x="121" y="92"/>
                </a:lnTo>
                <a:lnTo>
                  <a:pt x="125" y="92"/>
                </a:lnTo>
                <a:lnTo>
                  <a:pt x="128" y="97"/>
                </a:lnTo>
                <a:lnTo>
                  <a:pt x="130" y="99"/>
                </a:lnTo>
                <a:lnTo>
                  <a:pt x="133" y="101"/>
                </a:lnTo>
                <a:lnTo>
                  <a:pt x="133" y="104"/>
                </a:lnTo>
                <a:lnTo>
                  <a:pt x="135" y="106"/>
                </a:lnTo>
                <a:lnTo>
                  <a:pt x="135" y="111"/>
                </a:lnTo>
                <a:lnTo>
                  <a:pt x="137" y="113"/>
                </a:lnTo>
                <a:lnTo>
                  <a:pt x="137" y="118"/>
                </a:lnTo>
                <a:lnTo>
                  <a:pt x="140" y="121"/>
                </a:lnTo>
                <a:lnTo>
                  <a:pt x="142" y="121"/>
                </a:lnTo>
                <a:lnTo>
                  <a:pt x="142" y="118"/>
                </a:lnTo>
                <a:lnTo>
                  <a:pt x="142" y="113"/>
                </a:lnTo>
                <a:lnTo>
                  <a:pt x="145" y="111"/>
                </a:lnTo>
                <a:lnTo>
                  <a:pt x="142" y="109"/>
                </a:lnTo>
                <a:lnTo>
                  <a:pt x="142" y="106"/>
                </a:lnTo>
                <a:lnTo>
                  <a:pt x="140" y="101"/>
                </a:lnTo>
                <a:lnTo>
                  <a:pt x="137" y="99"/>
                </a:lnTo>
                <a:lnTo>
                  <a:pt x="135" y="97"/>
                </a:lnTo>
                <a:lnTo>
                  <a:pt x="133" y="94"/>
                </a:lnTo>
                <a:lnTo>
                  <a:pt x="130" y="92"/>
                </a:lnTo>
                <a:lnTo>
                  <a:pt x="128" y="90"/>
                </a:lnTo>
                <a:lnTo>
                  <a:pt x="128" y="53"/>
                </a:lnTo>
                <a:lnTo>
                  <a:pt x="130" y="51"/>
                </a:lnTo>
                <a:lnTo>
                  <a:pt x="133" y="49"/>
                </a:lnTo>
                <a:lnTo>
                  <a:pt x="128" y="49"/>
                </a:lnTo>
                <a:lnTo>
                  <a:pt x="128" y="13"/>
                </a:lnTo>
                <a:lnTo>
                  <a:pt x="133" y="8"/>
                </a:lnTo>
                <a:lnTo>
                  <a:pt x="121" y="1"/>
                </a:lnTo>
                <a:lnTo>
                  <a:pt x="121" y="1"/>
                </a:lnTo>
                <a:close/>
              </a:path>
              <a:path w="2558" h="143">
                <a:moveTo>
                  <a:pt x="236" y="10"/>
                </a:moveTo>
                <a:lnTo>
                  <a:pt x="236" y="17"/>
                </a:lnTo>
                <a:lnTo>
                  <a:pt x="243" y="15"/>
                </a:lnTo>
                <a:lnTo>
                  <a:pt x="236" y="10"/>
                </a:lnTo>
                <a:lnTo>
                  <a:pt x="236" y="10"/>
                </a:lnTo>
                <a:close/>
              </a:path>
              <a:path w="2558" h="143">
                <a:moveTo>
                  <a:pt x="313" y="5"/>
                </a:moveTo>
                <a:lnTo>
                  <a:pt x="305" y="15"/>
                </a:lnTo>
                <a:lnTo>
                  <a:pt x="243" y="15"/>
                </a:lnTo>
                <a:lnTo>
                  <a:pt x="236" y="17"/>
                </a:lnTo>
                <a:lnTo>
                  <a:pt x="236" y="85"/>
                </a:lnTo>
                <a:lnTo>
                  <a:pt x="233" y="87"/>
                </a:lnTo>
                <a:lnTo>
                  <a:pt x="233" y="104"/>
                </a:lnTo>
                <a:lnTo>
                  <a:pt x="231" y="106"/>
                </a:lnTo>
                <a:lnTo>
                  <a:pt x="231" y="113"/>
                </a:lnTo>
                <a:lnTo>
                  <a:pt x="229" y="116"/>
                </a:lnTo>
                <a:lnTo>
                  <a:pt x="229" y="121"/>
                </a:lnTo>
                <a:lnTo>
                  <a:pt x="226" y="125"/>
                </a:lnTo>
                <a:lnTo>
                  <a:pt x="226" y="128"/>
                </a:lnTo>
                <a:lnTo>
                  <a:pt x="224" y="130"/>
                </a:lnTo>
                <a:lnTo>
                  <a:pt x="224" y="135"/>
                </a:lnTo>
                <a:lnTo>
                  <a:pt x="221" y="137"/>
                </a:lnTo>
                <a:lnTo>
                  <a:pt x="219" y="140"/>
                </a:lnTo>
                <a:lnTo>
                  <a:pt x="221" y="142"/>
                </a:lnTo>
                <a:lnTo>
                  <a:pt x="224" y="140"/>
                </a:lnTo>
                <a:lnTo>
                  <a:pt x="226" y="137"/>
                </a:lnTo>
                <a:lnTo>
                  <a:pt x="226" y="135"/>
                </a:lnTo>
                <a:lnTo>
                  <a:pt x="229" y="133"/>
                </a:lnTo>
                <a:lnTo>
                  <a:pt x="229" y="130"/>
                </a:lnTo>
                <a:lnTo>
                  <a:pt x="231" y="125"/>
                </a:lnTo>
                <a:lnTo>
                  <a:pt x="231" y="123"/>
                </a:lnTo>
                <a:lnTo>
                  <a:pt x="233" y="121"/>
                </a:lnTo>
                <a:lnTo>
                  <a:pt x="233" y="116"/>
                </a:lnTo>
                <a:lnTo>
                  <a:pt x="236" y="113"/>
                </a:lnTo>
                <a:lnTo>
                  <a:pt x="236" y="106"/>
                </a:lnTo>
                <a:lnTo>
                  <a:pt x="238" y="104"/>
                </a:lnTo>
                <a:lnTo>
                  <a:pt x="238" y="94"/>
                </a:lnTo>
                <a:lnTo>
                  <a:pt x="241" y="92"/>
                </a:lnTo>
                <a:lnTo>
                  <a:pt x="241" y="58"/>
                </a:lnTo>
                <a:lnTo>
                  <a:pt x="243" y="56"/>
                </a:lnTo>
                <a:lnTo>
                  <a:pt x="243" y="20"/>
                </a:lnTo>
                <a:lnTo>
                  <a:pt x="322" y="20"/>
                </a:lnTo>
                <a:lnTo>
                  <a:pt x="313" y="5"/>
                </a:lnTo>
                <a:lnTo>
                  <a:pt x="313" y="5"/>
                </a:lnTo>
                <a:close/>
              </a:path>
              <a:path w="2558" h="143">
                <a:moveTo>
                  <a:pt x="375" y="85"/>
                </a:moveTo>
                <a:lnTo>
                  <a:pt x="358" y="94"/>
                </a:lnTo>
                <a:lnTo>
                  <a:pt x="365" y="94"/>
                </a:lnTo>
                <a:lnTo>
                  <a:pt x="370" y="92"/>
                </a:lnTo>
                <a:lnTo>
                  <a:pt x="373" y="90"/>
                </a:lnTo>
                <a:lnTo>
                  <a:pt x="375" y="87"/>
                </a:lnTo>
                <a:lnTo>
                  <a:pt x="375" y="85"/>
                </a:lnTo>
                <a:lnTo>
                  <a:pt x="375" y="85"/>
                </a:lnTo>
                <a:close/>
              </a:path>
              <a:path w="2558" h="143">
                <a:moveTo>
                  <a:pt x="411" y="61"/>
                </a:moveTo>
                <a:lnTo>
                  <a:pt x="411" y="65"/>
                </a:lnTo>
                <a:lnTo>
                  <a:pt x="413" y="68"/>
                </a:lnTo>
                <a:lnTo>
                  <a:pt x="416" y="70"/>
                </a:lnTo>
                <a:lnTo>
                  <a:pt x="416" y="73"/>
                </a:lnTo>
                <a:lnTo>
                  <a:pt x="418" y="75"/>
                </a:lnTo>
                <a:lnTo>
                  <a:pt x="421" y="77"/>
                </a:lnTo>
                <a:lnTo>
                  <a:pt x="421" y="80"/>
                </a:lnTo>
                <a:lnTo>
                  <a:pt x="423" y="82"/>
                </a:lnTo>
                <a:lnTo>
                  <a:pt x="423" y="85"/>
                </a:lnTo>
                <a:lnTo>
                  <a:pt x="425" y="87"/>
                </a:lnTo>
                <a:lnTo>
                  <a:pt x="425" y="92"/>
                </a:lnTo>
                <a:lnTo>
                  <a:pt x="428" y="94"/>
                </a:lnTo>
                <a:lnTo>
                  <a:pt x="428" y="99"/>
                </a:lnTo>
                <a:lnTo>
                  <a:pt x="430" y="101"/>
                </a:lnTo>
                <a:lnTo>
                  <a:pt x="433" y="99"/>
                </a:lnTo>
                <a:lnTo>
                  <a:pt x="433" y="97"/>
                </a:lnTo>
                <a:lnTo>
                  <a:pt x="435" y="94"/>
                </a:lnTo>
                <a:lnTo>
                  <a:pt x="435" y="90"/>
                </a:lnTo>
                <a:lnTo>
                  <a:pt x="433" y="87"/>
                </a:lnTo>
                <a:lnTo>
                  <a:pt x="433" y="85"/>
                </a:lnTo>
                <a:lnTo>
                  <a:pt x="430" y="80"/>
                </a:lnTo>
                <a:lnTo>
                  <a:pt x="430" y="77"/>
                </a:lnTo>
                <a:lnTo>
                  <a:pt x="428" y="77"/>
                </a:lnTo>
                <a:lnTo>
                  <a:pt x="428" y="75"/>
                </a:lnTo>
                <a:lnTo>
                  <a:pt x="425" y="75"/>
                </a:lnTo>
                <a:lnTo>
                  <a:pt x="423" y="73"/>
                </a:lnTo>
                <a:lnTo>
                  <a:pt x="421" y="70"/>
                </a:lnTo>
                <a:lnTo>
                  <a:pt x="418" y="68"/>
                </a:lnTo>
                <a:lnTo>
                  <a:pt x="416" y="65"/>
                </a:lnTo>
                <a:lnTo>
                  <a:pt x="413" y="63"/>
                </a:lnTo>
                <a:lnTo>
                  <a:pt x="411" y="61"/>
                </a:lnTo>
                <a:lnTo>
                  <a:pt x="411" y="61"/>
                </a:lnTo>
                <a:close/>
              </a:path>
              <a:path w="2558" h="143">
                <a:moveTo>
                  <a:pt x="358" y="58"/>
                </a:moveTo>
                <a:lnTo>
                  <a:pt x="353" y="58"/>
                </a:lnTo>
                <a:lnTo>
                  <a:pt x="353" y="97"/>
                </a:lnTo>
                <a:lnTo>
                  <a:pt x="351" y="97"/>
                </a:lnTo>
                <a:lnTo>
                  <a:pt x="349" y="99"/>
                </a:lnTo>
                <a:lnTo>
                  <a:pt x="346" y="99"/>
                </a:lnTo>
                <a:lnTo>
                  <a:pt x="344" y="101"/>
                </a:lnTo>
                <a:lnTo>
                  <a:pt x="339" y="101"/>
                </a:lnTo>
                <a:lnTo>
                  <a:pt x="337" y="104"/>
                </a:lnTo>
                <a:lnTo>
                  <a:pt x="334" y="104"/>
                </a:lnTo>
                <a:lnTo>
                  <a:pt x="339" y="116"/>
                </a:lnTo>
                <a:lnTo>
                  <a:pt x="339" y="113"/>
                </a:lnTo>
                <a:lnTo>
                  <a:pt x="341" y="113"/>
                </a:lnTo>
                <a:lnTo>
                  <a:pt x="341" y="111"/>
                </a:lnTo>
                <a:lnTo>
                  <a:pt x="344" y="111"/>
                </a:lnTo>
                <a:lnTo>
                  <a:pt x="346" y="109"/>
                </a:lnTo>
                <a:lnTo>
                  <a:pt x="349" y="106"/>
                </a:lnTo>
                <a:lnTo>
                  <a:pt x="351" y="106"/>
                </a:lnTo>
                <a:lnTo>
                  <a:pt x="351" y="104"/>
                </a:lnTo>
                <a:lnTo>
                  <a:pt x="353" y="101"/>
                </a:lnTo>
                <a:lnTo>
                  <a:pt x="356" y="101"/>
                </a:lnTo>
                <a:lnTo>
                  <a:pt x="358" y="99"/>
                </a:lnTo>
                <a:lnTo>
                  <a:pt x="361" y="97"/>
                </a:lnTo>
                <a:lnTo>
                  <a:pt x="363" y="94"/>
                </a:lnTo>
                <a:lnTo>
                  <a:pt x="358" y="94"/>
                </a:lnTo>
                <a:lnTo>
                  <a:pt x="358" y="58"/>
                </a:lnTo>
                <a:lnTo>
                  <a:pt x="358" y="58"/>
                </a:lnTo>
                <a:close/>
              </a:path>
              <a:path w="2558" h="143">
                <a:moveTo>
                  <a:pt x="392" y="56"/>
                </a:moveTo>
                <a:lnTo>
                  <a:pt x="392" y="58"/>
                </a:lnTo>
                <a:lnTo>
                  <a:pt x="390" y="61"/>
                </a:lnTo>
                <a:lnTo>
                  <a:pt x="390" y="63"/>
                </a:lnTo>
                <a:lnTo>
                  <a:pt x="387" y="65"/>
                </a:lnTo>
                <a:lnTo>
                  <a:pt x="387" y="68"/>
                </a:lnTo>
                <a:lnTo>
                  <a:pt x="385" y="70"/>
                </a:lnTo>
                <a:lnTo>
                  <a:pt x="385" y="73"/>
                </a:lnTo>
                <a:lnTo>
                  <a:pt x="382" y="77"/>
                </a:lnTo>
                <a:lnTo>
                  <a:pt x="382" y="80"/>
                </a:lnTo>
                <a:lnTo>
                  <a:pt x="380" y="82"/>
                </a:lnTo>
                <a:lnTo>
                  <a:pt x="380" y="85"/>
                </a:lnTo>
                <a:lnTo>
                  <a:pt x="377" y="87"/>
                </a:lnTo>
                <a:lnTo>
                  <a:pt x="377" y="90"/>
                </a:lnTo>
                <a:lnTo>
                  <a:pt x="375" y="90"/>
                </a:lnTo>
                <a:lnTo>
                  <a:pt x="373" y="92"/>
                </a:lnTo>
                <a:lnTo>
                  <a:pt x="373" y="94"/>
                </a:lnTo>
                <a:lnTo>
                  <a:pt x="370" y="97"/>
                </a:lnTo>
                <a:lnTo>
                  <a:pt x="370" y="99"/>
                </a:lnTo>
                <a:lnTo>
                  <a:pt x="368" y="101"/>
                </a:lnTo>
                <a:lnTo>
                  <a:pt x="365" y="104"/>
                </a:lnTo>
                <a:lnTo>
                  <a:pt x="368" y="106"/>
                </a:lnTo>
                <a:lnTo>
                  <a:pt x="368" y="104"/>
                </a:lnTo>
                <a:lnTo>
                  <a:pt x="370" y="104"/>
                </a:lnTo>
                <a:lnTo>
                  <a:pt x="370" y="101"/>
                </a:lnTo>
                <a:lnTo>
                  <a:pt x="373" y="99"/>
                </a:lnTo>
                <a:lnTo>
                  <a:pt x="375" y="97"/>
                </a:lnTo>
                <a:lnTo>
                  <a:pt x="377" y="94"/>
                </a:lnTo>
                <a:lnTo>
                  <a:pt x="380" y="92"/>
                </a:lnTo>
                <a:lnTo>
                  <a:pt x="380" y="90"/>
                </a:lnTo>
                <a:lnTo>
                  <a:pt x="382" y="87"/>
                </a:lnTo>
                <a:lnTo>
                  <a:pt x="385" y="85"/>
                </a:lnTo>
                <a:lnTo>
                  <a:pt x="385" y="82"/>
                </a:lnTo>
                <a:lnTo>
                  <a:pt x="387" y="80"/>
                </a:lnTo>
                <a:lnTo>
                  <a:pt x="387" y="77"/>
                </a:lnTo>
                <a:lnTo>
                  <a:pt x="390" y="75"/>
                </a:lnTo>
                <a:lnTo>
                  <a:pt x="392" y="73"/>
                </a:lnTo>
                <a:lnTo>
                  <a:pt x="392" y="70"/>
                </a:lnTo>
                <a:lnTo>
                  <a:pt x="394" y="68"/>
                </a:lnTo>
                <a:lnTo>
                  <a:pt x="394" y="65"/>
                </a:lnTo>
                <a:lnTo>
                  <a:pt x="397" y="61"/>
                </a:lnTo>
                <a:lnTo>
                  <a:pt x="397" y="58"/>
                </a:lnTo>
                <a:lnTo>
                  <a:pt x="399" y="56"/>
                </a:lnTo>
                <a:lnTo>
                  <a:pt x="392" y="56"/>
                </a:lnTo>
                <a:lnTo>
                  <a:pt x="392" y="56"/>
                </a:lnTo>
                <a:close/>
              </a:path>
              <a:path w="2558" h="143">
                <a:moveTo>
                  <a:pt x="368" y="49"/>
                </a:moveTo>
                <a:lnTo>
                  <a:pt x="363" y="56"/>
                </a:lnTo>
                <a:lnTo>
                  <a:pt x="337" y="56"/>
                </a:lnTo>
                <a:lnTo>
                  <a:pt x="339" y="61"/>
                </a:lnTo>
                <a:lnTo>
                  <a:pt x="344" y="61"/>
                </a:lnTo>
                <a:lnTo>
                  <a:pt x="346" y="58"/>
                </a:lnTo>
                <a:lnTo>
                  <a:pt x="375" y="58"/>
                </a:lnTo>
                <a:lnTo>
                  <a:pt x="368" y="49"/>
                </a:lnTo>
                <a:lnTo>
                  <a:pt x="368" y="49"/>
                </a:lnTo>
                <a:close/>
              </a:path>
              <a:path w="2558" h="143">
                <a:moveTo>
                  <a:pt x="409" y="20"/>
                </a:moveTo>
                <a:lnTo>
                  <a:pt x="401" y="20"/>
                </a:lnTo>
                <a:lnTo>
                  <a:pt x="401" y="25"/>
                </a:lnTo>
                <a:lnTo>
                  <a:pt x="401" y="27"/>
                </a:lnTo>
                <a:lnTo>
                  <a:pt x="399" y="30"/>
                </a:lnTo>
                <a:lnTo>
                  <a:pt x="399" y="37"/>
                </a:lnTo>
                <a:lnTo>
                  <a:pt x="397" y="39"/>
                </a:lnTo>
                <a:lnTo>
                  <a:pt x="397" y="44"/>
                </a:lnTo>
                <a:lnTo>
                  <a:pt x="394" y="46"/>
                </a:lnTo>
                <a:lnTo>
                  <a:pt x="394" y="51"/>
                </a:lnTo>
                <a:lnTo>
                  <a:pt x="392" y="53"/>
                </a:lnTo>
                <a:lnTo>
                  <a:pt x="392" y="56"/>
                </a:lnTo>
                <a:lnTo>
                  <a:pt x="399" y="56"/>
                </a:lnTo>
                <a:lnTo>
                  <a:pt x="399" y="99"/>
                </a:lnTo>
                <a:lnTo>
                  <a:pt x="399" y="101"/>
                </a:lnTo>
                <a:lnTo>
                  <a:pt x="399" y="140"/>
                </a:lnTo>
                <a:lnTo>
                  <a:pt x="406" y="135"/>
                </a:lnTo>
                <a:lnTo>
                  <a:pt x="406" y="56"/>
                </a:lnTo>
                <a:lnTo>
                  <a:pt x="409" y="51"/>
                </a:lnTo>
                <a:lnTo>
                  <a:pt x="401" y="46"/>
                </a:lnTo>
                <a:lnTo>
                  <a:pt x="401" y="44"/>
                </a:lnTo>
                <a:lnTo>
                  <a:pt x="404" y="41"/>
                </a:lnTo>
                <a:lnTo>
                  <a:pt x="404" y="37"/>
                </a:lnTo>
                <a:lnTo>
                  <a:pt x="406" y="34"/>
                </a:lnTo>
                <a:lnTo>
                  <a:pt x="406" y="27"/>
                </a:lnTo>
                <a:lnTo>
                  <a:pt x="409" y="25"/>
                </a:lnTo>
                <a:lnTo>
                  <a:pt x="409" y="20"/>
                </a:lnTo>
                <a:lnTo>
                  <a:pt x="409" y="20"/>
                </a:lnTo>
                <a:close/>
              </a:path>
              <a:path w="2558" h="143">
                <a:moveTo>
                  <a:pt x="358" y="56"/>
                </a:moveTo>
                <a:lnTo>
                  <a:pt x="358" y="20"/>
                </a:lnTo>
                <a:lnTo>
                  <a:pt x="353" y="20"/>
                </a:lnTo>
                <a:lnTo>
                  <a:pt x="353" y="56"/>
                </a:lnTo>
                <a:lnTo>
                  <a:pt x="358" y="56"/>
                </a:lnTo>
                <a:close/>
              </a:path>
              <a:path w="2558" h="143">
                <a:moveTo>
                  <a:pt x="368" y="10"/>
                </a:moveTo>
                <a:lnTo>
                  <a:pt x="363" y="17"/>
                </a:lnTo>
                <a:lnTo>
                  <a:pt x="334" y="17"/>
                </a:lnTo>
                <a:lnTo>
                  <a:pt x="339" y="22"/>
                </a:lnTo>
                <a:lnTo>
                  <a:pt x="344" y="22"/>
                </a:lnTo>
                <a:lnTo>
                  <a:pt x="346" y="20"/>
                </a:lnTo>
                <a:lnTo>
                  <a:pt x="375" y="20"/>
                </a:lnTo>
                <a:lnTo>
                  <a:pt x="368" y="10"/>
                </a:lnTo>
                <a:lnTo>
                  <a:pt x="368" y="10"/>
                </a:lnTo>
                <a:close/>
              </a:path>
              <a:path w="2558" h="143">
                <a:moveTo>
                  <a:pt x="430" y="8"/>
                </a:moveTo>
                <a:lnTo>
                  <a:pt x="423" y="15"/>
                </a:lnTo>
                <a:lnTo>
                  <a:pt x="375" y="15"/>
                </a:lnTo>
                <a:lnTo>
                  <a:pt x="380" y="20"/>
                </a:lnTo>
                <a:lnTo>
                  <a:pt x="437" y="20"/>
                </a:lnTo>
                <a:lnTo>
                  <a:pt x="430" y="8"/>
                </a:lnTo>
                <a:lnTo>
                  <a:pt x="430" y="8"/>
                </a:lnTo>
                <a:close/>
              </a:path>
              <a:path w="2558" h="143">
                <a:moveTo>
                  <a:pt x="464" y="10"/>
                </a:moveTo>
                <a:lnTo>
                  <a:pt x="464" y="17"/>
                </a:lnTo>
                <a:lnTo>
                  <a:pt x="471" y="15"/>
                </a:lnTo>
                <a:lnTo>
                  <a:pt x="464" y="10"/>
                </a:lnTo>
                <a:lnTo>
                  <a:pt x="464" y="10"/>
                </a:lnTo>
                <a:close/>
              </a:path>
              <a:path w="2558" h="143">
                <a:moveTo>
                  <a:pt x="541" y="5"/>
                </a:moveTo>
                <a:lnTo>
                  <a:pt x="533" y="15"/>
                </a:lnTo>
                <a:lnTo>
                  <a:pt x="471" y="15"/>
                </a:lnTo>
                <a:lnTo>
                  <a:pt x="464" y="17"/>
                </a:lnTo>
                <a:lnTo>
                  <a:pt x="464" y="51"/>
                </a:lnTo>
                <a:lnTo>
                  <a:pt x="466" y="53"/>
                </a:lnTo>
                <a:lnTo>
                  <a:pt x="466" y="61"/>
                </a:lnTo>
                <a:lnTo>
                  <a:pt x="464" y="61"/>
                </a:lnTo>
                <a:lnTo>
                  <a:pt x="464" y="85"/>
                </a:lnTo>
                <a:lnTo>
                  <a:pt x="464" y="87"/>
                </a:lnTo>
                <a:lnTo>
                  <a:pt x="464" y="97"/>
                </a:lnTo>
                <a:lnTo>
                  <a:pt x="461" y="99"/>
                </a:lnTo>
                <a:lnTo>
                  <a:pt x="461" y="106"/>
                </a:lnTo>
                <a:lnTo>
                  <a:pt x="459" y="111"/>
                </a:lnTo>
                <a:lnTo>
                  <a:pt x="459" y="118"/>
                </a:lnTo>
                <a:lnTo>
                  <a:pt x="457" y="121"/>
                </a:lnTo>
                <a:lnTo>
                  <a:pt x="457" y="125"/>
                </a:lnTo>
                <a:lnTo>
                  <a:pt x="454" y="128"/>
                </a:lnTo>
                <a:lnTo>
                  <a:pt x="454" y="130"/>
                </a:lnTo>
                <a:lnTo>
                  <a:pt x="452" y="133"/>
                </a:lnTo>
                <a:lnTo>
                  <a:pt x="452" y="137"/>
                </a:lnTo>
                <a:lnTo>
                  <a:pt x="450" y="140"/>
                </a:lnTo>
                <a:lnTo>
                  <a:pt x="452" y="142"/>
                </a:lnTo>
                <a:lnTo>
                  <a:pt x="452" y="140"/>
                </a:lnTo>
                <a:lnTo>
                  <a:pt x="454" y="137"/>
                </a:lnTo>
                <a:lnTo>
                  <a:pt x="457" y="135"/>
                </a:lnTo>
                <a:lnTo>
                  <a:pt x="457" y="133"/>
                </a:lnTo>
                <a:lnTo>
                  <a:pt x="459" y="130"/>
                </a:lnTo>
                <a:lnTo>
                  <a:pt x="459" y="125"/>
                </a:lnTo>
                <a:lnTo>
                  <a:pt x="461" y="123"/>
                </a:lnTo>
                <a:lnTo>
                  <a:pt x="461" y="121"/>
                </a:lnTo>
                <a:lnTo>
                  <a:pt x="464" y="118"/>
                </a:lnTo>
                <a:lnTo>
                  <a:pt x="464" y="113"/>
                </a:lnTo>
                <a:lnTo>
                  <a:pt x="466" y="111"/>
                </a:lnTo>
                <a:lnTo>
                  <a:pt x="466" y="101"/>
                </a:lnTo>
                <a:lnTo>
                  <a:pt x="469" y="101"/>
                </a:lnTo>
                <a:lnTo>
                  <a:pt x="469" y="82"/>
                </a:lnTo>
                <a:lnTo>
                  <a:pt x="471" y="80"/>
                </a:lnTo>
                <a:lnTo>
                  <a:pt x="471" y="20"/>
                </a:lnTo>
                <a:lnTo>
                  <a:pt x="553" y="20"/>
                </a:lnTo>
                <a:lnTo>
                  <a:pt x="541" y="5"/>
                </a:lnTo>
                <a:lnTo>
                  <a:pt x="541" y="5"/>
                </a:lnTo>
                <a:close/>
              </a:path>
              <a:path w="2558" h="143">
                <a:moveTo>
                  <a:pt x="617" y="128"/>
                </a:moveTo>
                <a:lnTo>
                  <a:pt x="617" y="142"/>
                </a:lnTo>
                <a:lnTo>
                  <a:pt x="625" y="137"/>
                </a:lnTo>
                <a:lnTo>
                  <a:pt x="625" y="128"/>
                </a:lnTo>
                <a:lnTo>
                  <a:pt x="649" y="128"/>
                </a:lnTo>
                <a:lnTo>
                  <a:pt x="617" y="128"/>
                </a:lnTo>
                <a:lnTo>
                  <a:pt x="617" y="128"/>
                </a:lnTo>
                <a:close/>
              </a:path>
              <a:path w="2558" h="143">
                <a:moveTo>
                  <a:pt x="608" y="109"/>
                </a:moveTo>
                <a:lnTo>
                  <a:pt x="591" y="113"/>
                </a:lnTo>
                <a:lnTo>
                  <a:pt x="603" y="113"/>
                </a:lnTo>
                <a:lnTo>
                  <a:pt x="605" y="111"/>
                </a:lnTo>
                <a:lnTo>
                  <a:pt x="608" y="111"/>
                </a:lnTo>
                <a:lnTo>
                  <a:pt x="608" y="109"/>
                </a:lnTo>
                <a:lnTo>
                  <a:pt x="608" y="109"/>
                </a:lnTo>
                <a:close/>
              </a:path>
              <a:path w="2558" h="143">
                <a:moveTo>
                  <a:pt x="656" y="90"/>
                </a:moveTo>
                <a:lnTo>
                  <a:pt x="649" y="90"/>
                </a:lnTo>
                <a:lnTo>
                  <a:pt x="649" y="125"/>
                </a:lnTo>
                <a:lnTo>
                  <a:pt x="617" y="125"/>
                </a:lnTo>
                <a:lnTo>
                  <a:pt x="617" y="128"/>
                </a:lnTo>
                <a:lnTo>
                  <a:pt x="649" y="128"/>
                </a:lnTo>
                <a:lnTo>
                  <a:pt x="649" y="140"/>
                </a:lnTo>
                <a:lnTo>
                  <a:pt x="653" y="135"/>
                </a:lnTo>
                <a:lnTo>
                  <a:pt x="653" y="92"/>
                </a:lnTo>
                <a:lnTo>
                  <a:pt x="656" y="90"/>
                </a:lnTo>
                <a:lnTo>
                  <a:pt x="656" y="90"/>
                </a:lnTo>
                <a:close/>
              </a:path>
              <a:path w="2558" h="143">
                <a:moveTo>
                  <a:pt x="613" y="85"/>
                </a:moveTo>
                <a:lnTo>
                  <a:pt x="610" y="85"/>
                </a:lnTo>
                <a:lnTo>
                  <a:pt x="610" y="87"/>
                </a:lnTo>
                <a:lnTo>
                  <a:pt x="608" y="90"/>
                </a:lnTo>
                <a:lnTo>
                  <a:pt x="605" y="90"/>
                </a:lnTo>
                <a:lnTo>
                  <a:pt x="603" y="92"/>
                </a:lnTo>
                <a:lnTo>
                  <a:pt x="601" y="94"/>
                </a:lnTo>
                <a:lnTo>
                  <a:pt x="601" y="97"/>
                </a:lnTo>
                <a:lnTo>
                  <a:pt x="603" y="97"/>
                </a:lnTo>
                <a:lnTo>
                  <a:pt x="605" y="94"/>
                </a:lnTo>
                <a:lnTo>
                  <a:pt x="608" y="94"/>
                </a:lnTo>
                <a:lnTo>
                  <a:pt x="610" y="92"/>
                </a:lnTo>
                <a:lnTo>
                  <a:pt x="610" y="90"/>
                </a:lnTo>
                <a:lnTo>
                  <a:pt x="613" y="90"/>
                </a:lnTo>
                <a:lnTo>
                  <a:pt x="615" y="87"/>
                </a:lnTo>
                <a:lnTo>
                  <a:pt x="617" y="87"/>
                </a:lnTo>
                <a:lnTo>
                  <a:pt x="617" y="85"/>
                </a:lnTo>
                <a:lnTo>
                  <a:pt x="613" y="85"/>
                </a:lnTo>
                <a:lnTo>
                  <a:pt x="613" y="85"/>
                </a:lnTo>
                <a:close/>
              </a:path>
              <a:path w="2558" h="143">
                <a:moveTo>
                  <a:pt x="651" y="82"/>
                </a:moveTo>
                <a:lnTo>
                  <a:pt x="646" y="87"/>
                </a:lnTo>
                <a:lnTo>
                  <a:pt x="617" y="87"/>
                </a:lnTo>
                <a:lnTo>
                  <a:pt x="617" y="92"/>
                </a:lnTo>
                <a:lnTo>
                  <a:pt x="617" y="125"/>
                </a:lnTo>
                <a:lnTo>
                  <a:pt x="625" y="125"/>
                </a:lnTo>
                <a:lnTo>
                  <a:pt x="625" y="90"/>
                </a:lnTo>
                <a:lnTo>
                  <a:pt x="649" y="90"/>
                </a:lnTo>
                <a:lnTo>
                  <a:pt x="656" y="90"/>
                </a:lnTo>
                <a:lnTo>
                  <a:pt x="651" y="82"/>
                </a:lnTo>
                <a:lnTo>
                  <a:pt x="651" y="82"/>
                </a:lnTo>
                <a:close/>
              </a:path>
              <a:path w="2558" h="143">
                <a:moveTo>
                  <a:pt x="570" y="73"/>
                </a:moveTo>
                <a:lnTo>
                  <a:pt x="570" y="97"/>
                </a:lnTo>
                <a:lnTo>
                  <a:pt x="572" y="99"/>
                </a:lnTo>
                <a:lnTo>
                  <a:pt x="572" y="121"/>
                </a:lnTo>
                <a:lnTo>
                  <a:pt x="565" y="123"/>
                </a:lnTo>
                <a:lnTo>
                  <a:pt x="567" y="133"/>
                </a:lnTo>
                <a:lnTo>
                  <a:pt x="572" y="128"/>
                </a:lnTo>
                <a:lnTo>
                  <a:pt x="574" y="128"/>
                </a:lnTo>
                <a:lnTo>
                  <a:pt x="577" y="125"/>
                </a:lnTo>
                <a:lnTo>
                  <a:pt x="579" y="123"/>
                </a:lnTo>
                <a:lnTo>
                  <a:pt x="581" y="123"/>
                </a:lnTo>
                <a:lnTo>
                  <a:pt x="584" y="121"/>
                </a:lnTo>
                <a:lnTo>
                  <a:pt x="586" y="121"/>
                </a:lnTo>
                <a:lnTo>
                  <a:pt x="589" y="121"/>
                </a:lnTo>
                <a:lnTo>
                  <a:pt x="577" y="118"/>
                </a:lnTo>
                <a:lnTo>
                  <a:pt x="577" y="82"/>
                </a:lnTo>
                <a:lnTo>
                  <a:pt x="579" y="77"/>
                </a:lnTo>
                <a:lnTo>
                  <a:pt x="570" y="73"/>
                </a:lnTo>
                <a:lnTo>
                  <a:pt x="570" y="73"/>
                </a:lnTo>
                <a:close/>
              </a:path>
              <a:path w="2558" h="143">
                <a:moveTo>
                  <a:pt x="601" y="70"/>
                </a:moveTo>
                <a:lnTo>
                  <a:pt x="596" y="77"/>
                </a:lnTo>
                <a:lnTo>
                  <a:pt x="591" y="77"/>
                </a:lnTo>
                <a:lnTo>
                  <a:pt x="608" y="80"/>
                </a:lnTo>
                <a:lnTo>
                  <a:pt x="601" y="70"/>
                </a:lnTo>
                <a:lnTo>
                  <a:pt x="601" y="70"/>
                </a:lnTo>
                <a:close/>
              </a:path>
              <a:path w="2558" h="143">
                <a:moveTo>
                  <a:pt x="630" y="65"/>
                </a:moveTo>
                <a:lnTo>
                  <a:pt x="627" y="68"/>
                </a:lnTo>
                <a:lnTo>
                  <a:pt x="625" y="70"/>
                </a:lnTo>
                <a:lnTo>
                  <a:pt x="625" y="73"/>
                </a:lnTo>
                <a:lnTo>
                  <a:pt x="622" y="75"/>
                </a:lnTo>
                <a:lnTo>
                  <a:pt x="620" y="75"/>
                </a:lnTo>
                <a:lnTo>
                  <a:pt x="617" y="77"/>
                </a:lnTo>
                <a:lnTo>
                  <a:pt x="617" y="80"/>
                </a:lnTo>
                <a:lnTo>
                  <a:pt x="615" y="82"/>
                </a:lnTo>
                <a:lnTo>
                  <a:pt x="613" y="85"/>
                </a:lnTo>
                <a:lnTo>
                  <a:pt x="617" y="85"/>
                </a:lnTo>
                <a:lnTo>
                  <a:pt x="617" y="87"/>
                </a:lnTo>
                <a:lnTo>
                  <a:pt x="625" y="87"/>
                </a:lnTo>
                <a:lnTo>
                  <a:pt x="622" y="82"/>
                </a:lnTo>
                <a:lnTo>
                  <a:pt x="625" y="80"/>
                </a:lnTo>
                <a:lnTo>
                  <a:pt x="627" y="77"/>
                </a:lnTo>
                <a:lnTo>
                  <a:pt x="630" y="75"/>
                </a:lnTo>
                <a:lnTo>
                  <a:pt x="630" y="73"/>
                </a:lnTo>
                <a:lnTo>
                  <a:pt x="632" y="70"/>
                </a:lnTo>
                <a:lnTo>
                  <a:pt x="634" y="68"/>
                </a:lnTo>
                <a:lnTo>
                  <a:pt x="637" y="65"/>
                </a:lnTo>
                <a:lnTo>
                  <a:pt x="630" y="65"/>
                </a:lnTo>
                <a:lnTo>
                  <a:pt x="630" y="65"/>
                </a:lnTo>
                <a:close/>
              </a:path>
              <a:path w="2558" h="143">
                <a:moveTo>
                  <a:pt x="584" y="56"/>
                </a:moveTo>
                <a:lnTo>
                  <a:pt x="584" y="116"/>
                </a:lnTo>
                <a:lnTo>
                  <a:pt x="577" y="118"/>
                </a:lnTo>
                <a:lnTo>
                  <a:pt x="589" y="121"/>
                </a:lnTo>
                <a:lnTo>
                  <a:pt x="591" y="118"/>
                </a:lnTo>
                <a:lnTo>
                  <a:pt x="593" y="118"/>
                </a:lnTo>
                <a:lnTo>
                  <a:pt x="596" y="116"/>
                </a:lnTo>
                <a:lnTo>
                  <a:pt x="598" y="116"/>
                </a:lnTo>
                <a:lnTo>
                  <a:pt x="601" y="113"/>
                </a:lnTo>
                <a:lnTo>
                  <a:pt x="591" y="113"/>
                </a:lnTo>
                <a:lnTo>
                  <a:pt x="591" y="80"/>
                </a:lnTo>
                <a:lnTo>
                  <a:pt x="608" y="80"/>
                </a:lnTo>
                <a:lnTo>
                  <a:pt x="591" y="77"/>
                </a:lnTo>
                <a:lnTo>
                  <a:pt x="591" y="56"/>
                </a:lnTo>
                <a:lnTo>
                  <a:pt x="598" y="56"/>
                </a:lnTo>
                <a:lnTo>
                  <a:pt x="584" y="56"/>
                </a:lnTo>
                <a:lnTo>
                  <a:pt x="584" y="56"/>
                </a:lnTo>
                <a:close/>
              </a:path>
              <a:path w="2558" h="143">
                <a:moveTo>
                  <a:pt x="603" y="53"/>
                </a:moveTo>
                <a:lnTo>
                  <a:pt x="584" y="56"/>
                </a:lnTo>
                <a:lnTo>
                  <a:pt x="598" y="56"/>
                </a:lnTo>
                <a:lnTo>
                  <a:pt x="598" y="61"/>
                </a:lnTo>
                <a:lnTo>
                  <a:pt x="603" y="56"/>
                </a:lnTo>
                <a:lnTo>
                  <a:pt x="603" y="53"/>
                </a:lnTo>
                <a:lnTo>
                  <a:pt x="603" y="53"/>
                </a:lnTo>
                <a:close/>
              </a:path>
              <a:path w="2558" h="143">
                <a:moveTo>
                  <a:pt x="617" y="34"/>
                </a:moveTo>
                <a:lnTo>
                  <a:pt x="615" y="37"/>
                </a:lnTo>
                <a:lnTo>
                  <a:pt x="615" y="39"/>
                </a:lnTo>
                <a:lnTo>
                  <a:pt x="613" y="41"/>
                </a:lnTo>
                <a:lnTo>
                  <a:pt x="613" y="49"/>
                </a:lnTo>
                <a:lnTo>
                  <a:pt x="610" y="51"/>
                </a:lnTo>
                <a:lnTo>
                  <a:pt x="610" y="53"/>
                </a:lnTo>
                <a:lnTo>
                  <a:pt x="608" y="56"/>
                </a:lnTo>
                <a:lnTo>
                  <a:pt x="608" y="58"/>
                </a:lnTo>
                <a:lnTo>
                  <a:pt x="605" y="61"/>
                </a:lnTo>
                <a:lnTo>
                  <a:pt x="608" y="63"/>
                </a:lnTo>
                <a:lnTo>
                  <a:pt x="610" y="61"/>
                </a:lnTo>
                <a:lnTo>
                  <a:pt x="610" y="58"/>
                </a:lnTo>
                <a:lnTo>
                  <a:pt x="613" y="56"/>
                </a:lnTo>
                <a:lnTo>
                  <a:pt x="613" y="53"/>
                </a:lnTo>
                <a:lnTo>
                  <a:pt x="615" y="51"/>
                </a:lnTo>
                <a:lnTo>
                  <a:pt x="615" y="49"/>
                </a:lnTo>
                <a:lnTo>
                  <a:pt x="617" y="46"/>
                </a:lnTo>
                <a:lnTo>
                  <a:pt x="617" y="44"/>
                </a:lnTo>
                <a:lnTo>
                  <a:pt x="620" y="39"/>
                </a:lnTo>
                <a:lnTo>
                  <a:pt x="620" y="37"/>
                </a:lnTo>
                <a:lnTo>
                  <a:pt x="622" y="34"/>
                </a:lnTo>
                <a:lnTo>
                  <a:pt x="617" y="34"/>
                </a:lnTo>
                <a:lnTo>
                  <a:pt x="617" y="34"/>
                </a:lnTo>
                <a:close/>
              </a:path>
              <a:path w="2558" h="143">
                <a:moveTo>
                  <a:pt x="620" y="25"/>
                </a:moveTo>
                <a:lnTo>
                  <a:pt x="617" y="27"/>
                </a:lnTo>
                <a:lnTo>
                  <a:pt x="617" y="34"/>
                </a:lnTo>
                <a:lnTo>
                  <a:pt x="622" y="34"/>
                </a:lnTo>
                <a:lnTo>
                  <a:pt x="622" y="39"/>
                </a:lnTo>
                <a:lnTo>
                  <a:pt x="625" y="41"/>
                </a:lnTo>
                <a:lnTo>
                  <a:pt x="625" y="44"/>
                </a:lnTo>
                <a:lnTo>
                  <a:pt x="627" y="46"/>
                </a:lnTo>
                <a:lnTo>
                  <a:pt x="627" y="49"/>
                </a:lnTo>
                <a:lnTo>
                  <a:pt x="630" y="51"/>
                </a:lnTo>
                <a:lnTo>
                  <a:pt x="630" y="56"/>
                </a:lnTo>
                <a:lnTo>
                  <a:pt x="632" y="58"/>
                </a:lnTo>
                <a:lnTo>
                  <a:pt x="632" y="61"/>
                </a:lnTo>
                <a:lnTo>
                  <a:pt x="630" y="63"/>
                </a:lnTo>
                <a:lnTo>
                  <a:pt x="630" y="65"/>
                </a:lnTo>
                <a:lnTo>
                  <a:pt x="637" y="65"/>
                </a:lnTo>
                <a:lnTo>
                  <a:pt x="637" y="68"/>
                </a:lnTo>
                <a:lnTo>
                  <a:pt x="639" y="70"/>
                </a:lnTo>
                <a:lnTo>
                  <a:pt x="641" y="70"/>
                </a:lnTo>
                <a:lnTo>
                  <a:pt x="644" y="73"/>
                </a:lnTo>
                <a:lnTo>
                  <a:pt x="644" y="75"/>
                </a:lnTo>
                <a:lnTo>
                  <a:pt x="646" y="77"/>
                </a:lnTo>
                <a:lnTo>
                  <a:pt x="649" y="77"/>
                </a:lnTo>
                <a:lnTo>
                  <a:pt x="651" y="80"/>
                </a:lnTo>
                <a:lnTo>
                  <a:pt x="653" y="82"/>
                </a:lnTo>
                <a:lnTo>
                  <a:pt x="656" y="85"/>
                </a:lnTo>
                <a:lnTo>
                  <a:pt x="658" y="87"/>
                </a:lnTo>
                <a:lnTo>
                  <a:pt x="661" y="87"/>
                </a:lnTo>
                <a:lnTo>
                  <a:pt x="663" y="85"/>
                </a:lnTo>
                <a:lnTo>
                  <a:pt x="663" y="82"/>
                </a:lnTo>
                <a:lnTo>
                  <a:pt x="665" y="82"/>
                </a:lnTo>
                <a:lnTo>
                  <a:pt x="668" y="80"/>
                </a:lnTo>
                <a:lnTo>
                  <a:pt x="668" y="77"/>
                </a:lnTo>
                <a:lnTo>
                  <a:pt x="665" y="77"/>
                </a:lnTo>
                <a:lnTo>
                  <a:pt x="663" y="77"/>
                </a:lnTo>
                <a:lnTo>
                  <a:pt x="661" y="75"/>
                </a:lnTo>
                <a:lnTo>
                  <a:pt x="656" y="75"/>
                </a:lnTo>
                <a:lnTo>
                  <a:pt x="656" y="73"/>
                </a:lnTo>
                <a:lnTo>
                  <a:pt x="653" y="70"/>
                </a:lnTo>
                <a:lnTo>
                  <a:pt x="651" y="70"/>
                </a:lnTo>
                <a:lnTo>
                  <a:pt x="649" y="68"/>
                </a:lnTo>
                <a:lnTo>
                  <a:pt x="646" y="68"/>
                </a:lnTo>
                <a:lnTo>
                  <a:pt x="646" y="65"/>
                </a:lnTo>
                <a:lnTo>
                  <a:pt x="644" y="63"/>
                </a:lnTo>
                <a:lnTo>
                  <a:pt x="641" y="61"/>
                </a:lnTo>
                <a:lnTo>
                  <a:pt x="639" y="61"/>
                </a:lnTo>
                <a:lnTo>
                  <a:pt x="639" y="58"/>
                </a:lnTo>
                <a:lnTo>
                  <a:pt x="641" y="56"/>
                </a:lnTo>
                <a:lnTo>
                  <a:pt x="637" y="56"/>
                </a:lnTo>
                <a:lnTo>
                  <a:pt x="634" y="53"/>
                </a:lnTo>
                <a:lnTo>
                  <a:pt x="632" y="51"/>
                </a:lnTo>
                <a:lnTo>
                  <a:pt x="632" y="49"/>
                </a:lnTo>
                <a:lnTo>
                  <a:pt x="630" y="46"/>
                </a:lnTo>
                <a:lnTo>
                  <a:pt x="630" y="44"/>
                </a:lnTo>
                <a:lnTo>
                  <a:pt x="627" y="41"/>
                </a:lnTo>
                <a:lnTo>
                  <a:pt x="627" y="39"/>
                </a:lnTo>
                <a:lnTo>
                  <a:pt x="625" y="37"/>
                </a:lnTo>
                <a:lnTo>
                  <a:pt x="625" y="34"/>
                </a:lnTo>
                <a:lnTo>
                  <a:pt x="622" y="32"/>
                </a:lnTo>
                <a:lnTo>
                  <a:pt x="625" y="27"/>
                </a:lnTo>
                <a:lnTo>
                  <a:pt x="649" y="27"/>
                </a:lnTo>
                <a:lnTo>
                  <a:pt x="620" y="25"/>
                </a:lnTo>
                <a:lnTo>
                  <a:pt x="620" y="25"/>
                </a:lnTo>
                <a:close/>
              </a:path>
              <a:path w="2558" h="143">
                <a:moveTo>
                  <a:pt x="572" y="20"/>
                </a:moveTo>
                <a:lnTo>
                  <a:pt x="572" y="63"/>
                </a:lnTo>
                <a:lnTo>
                  <a:pt x="577" y="61"/>
                </a:lnTo>
                <a:lnTo>
                  <a:pt x="577" y="56"/>
                </a:lnTo>
                <a:lnTo>
                  <a:pt x="584" y="56"/>
                </a:lnTo>
                <a:lnTo>
                  <a:pt x="603" y="53"/>
                </a:lnTo>
                <a:lnTo>
                  <a:pt x="603" y="51"/>
                </a:lnTo>
                <a:lnTo>
                  <a:pt x="577" y="51"/>
                </a:lnTo>
                <a:lnTo>
                  <a:pt x="577" y="20"/>
                </a:lnTo>
                <a:lnTo>
                  <a:pt x="598" y="20"/>
                </a:lnTo>
                <a:lnTo>
                  <a:pt x="572" y="20"/>
                </a:lnTo>
                <a:lnTo>
                  <a:pt x="572" y="20"/>
                </a:lnTo>
                <a:close/>
              </a:path>
              <a:path w="2558" h="143">
                <a:moveTo>
                  <a:pt x="651" y="17"/>
                </a:moveTo>
                <a:lnTo>
                  <a:pt x="649" y="22"/>
                </a:lnTo>
                <a:lnTo>
                  <a:pt x="625" y="22"/>
                </a:lnTo>
                <a:lnTo>
                  <a:pt x="658" y="25"/>
                </a:lnTo>
                <a:lnTo>
                  <a:pt x="651" y="17"/>
                </a:lnTo>
                <a:lnTo>
                  <a:pt x="651" y="17"/>
                </a:lnTo>
                <a:close/>
              </a:path>
              <a:path w="2558" h="143">
                <a:moveTo>
                  <a:pt x="572" y="13"/>
                </a:moveTo>
                <a:lnTo>
                  <a:pt x="572" y="20"/>
                </a:lnTo>
                <a:lnTo>
                  <a:pt x="598" y="20"/>
                </a:lnTo>
                <a:lnTo>
                  <a:pt x="598" y="51"/>
                </a:lnTo>
                <a:lnTo>
                  <a:pt x="577" y="51"/>
                </a:lnTo>
                <a:lnTo>
                  <a:pt x="603" y="51"/>
                </a:lnTo>
                <a:lnTo>
                  <a:pt x="603" y="46"/>
                </a:lnTo>
                <a:lnTo>
                  <a:pt x="603" y="22"/>
                </a:lnTo>
                <a:lnTo>
                  <a:pt x="608" y="17"/>
                </a:lnTo>
                <a:lnTo>
                  <a:pt x="577" y="17"/>
                </a:lnTo>
                <a:lnTo>
                  <a:pt x="572" y="13"/>
                </a:lnTo>
                <a:lnTo>
                  <a:pt x="572" y="13"/>
                </a:lnTo>
                <a:close/>
              </a:path>
              <a:path w="2558" h="143">
                <a:moveTo>
                  <a:pt x="601" y="10"/>
                </a:moveTo>
                <a:lnTo>
                  <a:pt x="598" y="17"/>
                </a:lnTo>
                <a:lnTo>
                  <a:pt x="577" y="17"/>
                </a:lnTo>
                <a:lnTo>
                  <a:pt x="608" y="17"/>
                </a:lnTo>
                <a:lnTo>
                  <a:pt x="601" y="10"/>
                </a:lnTo>
                <a:lnTo>
                  <a:pt x="601" y="10"/>
                </a:lnTo>
                <a:close/>
              </a:path>
              <a:path w="2558" h="143">
                <a:moveTo>
                  <a:pt x="625" y="3"/>
                </a:moveTo>
                <a:lnTo>
                  <a:pt x="625" y="5"/>
                </a:lnTo>
                <a:lnTo>
                  <a:pt x="622" y="8"/>
                </a:lnTo>
                <a:lnTo>
                  <a:pt x="622" y="17"/>
                </a:lnTo>
                <a:lnTo>
                  <a:pt x="620" y="20"/>
                </a:lnTo>
                <a:lnTo>
                  <a:pt x="620" y="25"/>
                </a:lnTo>
                <a:lnTo>
                  <a:pt x="649" y="27"/>
                </a:lnTo>
                <a:lnTo>
                  <a:pt x="646" y="30"/>
                </a:lnTo>
                <a:lnTo>
                  <a:pt x="646" y="32"/>
                </a:lnTo>
                <a:lnTo>
                  <a:pt x="644" y="34"/>
                </a:lnTo>
                <a:lnTo>
                  <a:pt x="644" y="39"/>
                </a:lnTo>
                <a:lnTo>
                  <a:pt x="641" y="44"/>
                </a:lnTo>
                <a:lnTo>
                  <a:pt x="641" y="46"/>
                </a:lnTo>
                <a:lnTo>
                  <a:pt x="639" y="49"/>
                </a:lnTo>
                <a:lnTo>
                  <a:pt x="639" y="51"/>
                </a:lnTo>
                <a:lnTo>
                  <a:pt x="637" y="53"/>
                </a:lnTo>
                <a:lnTo>
                  <a:pt x="637" y="56"/>
                </a:lnTo>
                <a:lnTo>
                  <a:pt x="641" y="56"/>
                </a:lnTo>
                <a:lnTo>
                  <a:pt x="641" y="53"/>
                </a:lnTo>
                <a:lnTo>
                  <a:pt x="644" y="51"/>
                </a:lnTo>
                <a:lnTo>
                  <a:pt x="646" y="49"/>
                </a:lnTo>
                <a:lnTo>
                  <a:pt x="646" y="46"/>
                </a:lnTo>
                <a:lnTo>
                  <a:pt x="649" y="44"/>
                </a:lnTo>
                <a:lnTo>
                  <a:pt x="649" y="41"/>
                </a:lnTo>
                <a:lnTo>
                  <a:pt x="651" y="39"/>
                </a:lnTo>
                <a:lnTo>
                  <a:pt x="651" y="37"/>
                </a:lnTo>
                <a:lnTo>
                  <a:pt x="653" y="34"/>
                </a:lnTo>
                <a:lnTo>
                  <a:pt x="653" y="32"/>
                </a:lnTo>
                <a:lnTo>
                  <a:pt x="656" y="30"/>
                </a:lnTo>
                <a:lnTo>
                  <a:pt x="658" y="25"/>
                </a:lnTo>
                <a:lnTo>
                  <a:pt x="625" y="22"/>
                </a:lnTo>
                <a:lnTo>
                  <a:pt x="627" y="20"/>
                </a:lnTo>
                <a:lnTo>
                  <a:pt x="627" y="17"/>
                </a:lnTo>
                <a:lnTo>
                  <a:pt x="630" y="15"/>
                </a:lnTo>
                <a:lnTo>
                  <a:pt x="630" y="13"/>
                </a:lnTo>
                <a:lnTo>
                  <a:pt x="632" y="8"/>
                </a:lnTo>
                <a:lnTo>
                  <a:pt x="625" y="3"/>
                </a:lnTo>
                <a:lnTo>
                  <a:pt x="625" y="3"/>
                </a:lnTo>
                <a:close/>
              </a:path>
              <a:path w="2558" h="143">
                <a:moveTo>
                  <a:pt x="769" y="13"/>
                </a:moveTo>
                <a:lnTo>
                  <a:pt x="766" y="15"/>
                </a:lnTo>
                <a:lnTo>
                  <a:pt x="764" y="17"/>
                </a:lnTo>
                <a:lnTo>
                  <a:pt x="761" y="20"/>
                </a:lnTo>
                <a:lnTo>
                  <a:pt x="759" y="20"/>
                </a:lnTo>
                <a:lnTo>
                  <a:pt x="759" y="22"/>
                </a:lnTo>
                <a:lnTo>
                  <a:pt x="757" y="25"/>
                </a:lnTo>
                <a:lnTo>
                  <a:pt x="754" y="27"/>
                </a:lnTo>
                <a:lnTo>
                  <a:pt x="752" y="30"/>
                </a:lnTo>
                <a:lnTo>
                  <a:pt x="752" y="32"/>
                </a:lnTo>
                <a:lnTo>
                  <a:pt x="750" y="34"/>
                </a:lnTo>
                <a:lnTo>
                  <a:pt x="750" y="37"/>
                </a:lnTo>
                <a:lnTo>
                  <a:pt x="747" y="39"/>
                </a:lnTo>
                <a:lnTo>
                  <a:pt x="745" y="41"/>
                </a:lnTo>
                <a:lnTo>
                  <a:pt x="745" y="44"/>
                </a:lnTo>
                <a:lnTo>
                  <a:pt x="742" y="49"/>
                </a:lnTo>
                <a:lnTo>
                  <a:pt x="742" y="51"/>
                </a:lnTo>
                <a:lnTo>
                  <a:pt x="740" y="53"/>
                </a:lnTo>
                <a:lnTo>
                  <a:pt x="740" y="70"/>
                </a:lnTo>
                <a:lnTo>
                  <a:pt x="740" y="73"/>
                </a:lnTo>
                <a:lnTo>
                  <a:pt x="740" y="92"/>
                </a:lnTo>
                <a:lnTo>
                  <a:pt x="742" y="94"/>
                </a:lnTo>
                <a:lnTo>
                  <a:pt x="742" y="97"/>
                </a:lnTo>
                <a:lnTo>
                  <a:pt x="745" y="99"/>
                </a:lnTo>
                <a:lnTo>
                  <a:pt x="745" y="104"/>
                </a:lnTo>
                <a:lnTo>
                  <a:pt x="747" y="106"/>
                </a:lnTo>
                <a:lnTo>
                  <a:pt x="747" y="109"/>
                </a:lnTo>
                <a:lnTo>
                  <a:pt x="750" y="111"/>
                </a:lnTo>
                <a:lnTo>
                  <a:pt x="752" y="113"/>
                </a:lnTo>
                <a:lnTo>
                  <a:pt x="752" y="116"/>
                </a:lnTo>
                <a:lnTo>
                  <a:pt x="754" y="118"/>
                </a:lnTo>
                <a:lnTo>
                  <a:pt x="757" y="121"/>
                </a:lnTo>
                <a:lnTo>
                  <a:pt x="759" y="121"/>
                </a:lnTo>
                <a:lnTo>
                  <a:pt x="759" y="123"/>
                </a:lnTo>
                <a:lnTo>
                  <a:pt x="761" y="125"/>
                </a:lnTo>
                <a:lnTo>
                  <a:pt x="764" y="125"/>
                </a:lnTo>
                <a:lnTo>
                  <a:pt x="766" y="128"/>
                </a:lnTo>
                <a:lnTo>
                  <a:pt x="769" y="130"/>
                </a:lnTo>
                <a:lnTo>
                  <a:pt x="771" y="130"/>
                </a:lnTo>
                <a:lnTo>
                  <a:pt x="769" y="130"/>
                </a:lnTo>
                <a:lnTo>
                  <a:pt x="769" y="128"/>
                </a:lnTo>
                <a:lnTo>
                  <a:pt x="766" y="125"/>
                </a:lnTo>
                <a:lnTo>
                  <a:pt x="764" y="123"/>
                </a:lnTo>
                <a:lnTo>
                  <a:pt x="764" y="121"/>
                </a:lnTo>
                <a:lnTo>
                  <a:pt x="761" y="121"/>
                </a:lnTo>
                <a:lnTo>
                  <a:pt x="759" y="118"/>
                </a:lnTo>
                <a:lnTo>
                  <a:pt x="759" y="116"/>
                </a:lnTo>
                <a:lnTo>
                  <a:pt x="757" y="113"/>
                </a:lnTo>
                <a:lnTo>
                  <a:pt x="757" y="111"/>
                </a:lnTo>
                <a:lnTo>
                  <a:pt x="754" y="109"/>
                </a:lnTo>
                <a:lnTo>
                  <a:pt x="752" y="106"/>
                </a:lnTo>
                <a:lnTo>
                  <a:pt x="752" y="104"/>
                </a:lnTo>
                <a:lnTo>
                  <a:pt x="750" y="101"/>
                </a:lnTo>
                <a:lnTo>
                  <a:pt x="750" y="99"/>
                </a:lnTo>
                <a:lnTo>
                  <a:pt x="747" y="94"/>
                </a:lnTo>
                <a:lnTo>
                  <a:pt x="747" y="87"/>
                </a:lnTo>
                <a:lnTo>
                  <a:pt x="745" y="85"/>
                </a:lnTo>
                <a:lnTo>
                  <a:pt x="745" y="63"/>
                </a:lnTo>
                <a:lnTo>
                  <a:pt x="747" y="61"/>
                </a:lnTo>
                <a:lnTo>
                  <a:pt x="747" y="51"/>
                </a:lnTo>
                <a:lnTo>
                  <a:pt x="750" y="49"/>
                </a:lnTo>
                <a:lnTo>
                  <a:pt x="750" y="44"/>
                </a:lnTo>
                <a:lnTo>
                  <a:pt x="752" y="41"/>
                </a:lnTo>
                <a:lnTo>
                  <a:pt x="752" y="39"/>
                </a:lnTo>
                <a:lnTo>
                  <a:pt x="754" y="37"/>
                </a:lnTo>
                <a:lnTo>
                  <a:pt x="754" y="34"/>
                </a:lnTo>
                <a:lnTo>
                  <a:pt x="757" y="32"/>
                </a:lnTo>
                <a:lnTo>
                  <a:pt x="757" y="30"/>
                </a:lnTo>
                <a:lnTo>
                  <a:pt x="759" y="27"/>
                </a:lnTo>
                <a:lnTo>
                  <a:pt x="761" y="25"/>
                </a:lnTo>
                <a:lnTo>
                  <a:pt x="761" y="22"/>
                </a:lnTo>
                <a:lnTo>
                  <a:pt x="764" y="22"/>
                </a:lnTo>
                <a:lnTo>
                  <a:pt x="766" y="17"/>
                </a:lnTo>
                <a:lnTo>
                  <a:pt x="769" y="15"/>
                </a:lnTo>
                <a:lnTo>
                  <a:pt x="771" y="13"/>
                </a:lnTo>
                <a:lnTo>
                  <a:pt x="769" y="13"/>
                </a:lnTo>
                <a:lnTo>
                  <a:pt x="769" y="13"/>
                </a:lnTo>
                <a:close/>
              </a:path>
              <a:path w="2558" h="143">
                <a:moveTo>
                  <a:pt x="857" y="101"/>
                </a:moveTo>
                <a:lnTo>
                  <a:pt x="857" y="104"/>
                </a:lnTo>
                <a:lnTo>
                  <a:pt x="860" y="106"/>
                </a:lnTo>
                <a:lnTo>
                  <a:pt x="862" y="109"/>
                </a:lnTo>
                <a:lnTo>
                  <a:pt x="865" y="111"/>
                </a:lnTo>
                <a:lnTo>
                  <a:pt x="865" y="113"/>
                </a:lnTo>
                <a:lnTo>
                  <a:pt x="867" y="116"/>
                </a:lnTo>
                <a:lnTo>
                  <a:pt x="870" y="118"/>
                </a:lnTo>
                <a:lnTo>
                  <a:pt x="872" y="121"/>
                </a:lnTo>
                <a:lnTo>
                  <a:pt x="872" y="123"/>
                </a:lnTo>
                <a:lnTo>
                  <a:pt x="874" y="123"/>
                </a:lnTo>
                <a:lnTo>
                  <a:pt x="812" y="125"/>
                </a:lnTo>
                <a:lnTo>
                  <a:pt x="877" y="128"/>
                </a:lnTo>
                <a:lnTo>
                  <a:pt x="879" y="133"/>
                </a:lnTo>
                <a:lnTo>
                  <a:pt x="879" y="135"/>
                </a:lnTo>
                <a:lnTo>
                  <a:pt x="881" y="137"/>
                </a:lnTo>
                <a:lnTo>
                  <a:pt x="881" y="140"/>
                </a:lnTo>
                <a:lnTo>
                  <a:pt x="884" y="137"/>
                </a:lnTo>
                <a:lnTo>
                  <a:pt x="884" y="135"/>
                </a:lnTo>
                <a:lnTo>
                  <a:pt x="886" y="135"/>
                </a:lnTo>
                <a:lnTo>
                  <a:pt x="886" y="128"/>
                </a:lnTo>
                <a:lnTo>
                  <a:pt x="886" y="125"/>
                </a:lnTo>
                <a:lnTo>
                  <a:pt x="884" y="123"/>
                </a:lnTo>
                <a:lnTo>
                  <a:pt x="884" y="121"/>
                </a:lnTo>
                <a:lnTo>
                  <a:pt x="881" y="118"/>
                </a:lnTo>
                <a:lnTo>
                  <a:pt x="879" y="116"/>
                </a:lnTo>
                <a:lnTo>
                  <a:pt x="877" y="113"/>
                </a:lnTo>
                <a:lnTo>
                  <a:pt x="874" y="111"/>
                </a:lnTo>
                <a:lnTo>
                  <a:pt x="872" y="111"/>
                </a:lnTo>
                <a:lnTo>
                  <a:pt x="870" y="109"/>
                </a:lnTo>
                <a:lnTo>
                  <a:pt x="867" y="106"/>
                </a:lnTo>
                <a:lnTo>
                  <a:pt x="865" y="106"/>
                </a:lnTo>
                <a:lnTo>
                  <a:pt x="862" y="104"/>
                </a:lnTo>
                <a:lnTo>
                  <a:pt x="857" y="101"/>
                </a:lnTo>
                <a:lnTo>
                  <a:pt x="857" y="101"/>
                </a:lnTo>
                <a:close/>
              </a:path>
              <a:path w="2558" h="143">
                <a:moveTo>
                  <a:pt x="836" y="90"/>
                </a:moveTo>
                <a:lnTo>
                  <a:pt x="833" y="90"/>
                </a:lnTo>
                <a:lnTo>
                  <a:pt x="833" y="92"/>
                </a:lnTo>
                <a:lnTo>
                  <a:pt x="831" y="94"/>
                </a:lnTo>
                <a:lnTo>
                  <a:pt x="831" y="97"/>
                </a:lnTo>
                <a:lnTo>
                  <a:pt x="829" y="99"/>
                </a:lnTo>
                <a:lnTo>
                  <a:pt x="826" y="101"/>
                </a:lnTo>
                <a:lnTo>
                  <a:pt x="826" y="104"/>
                </a:lnTo>
                <a:lnTo>
                  <a:pt x="824" y="106"/>
                </a:lnTo>
                <a:lnTo>
                  <a:pt x="821" y="111"/>
                </a:lnTo>
                <a:lnTo>
                  <a:pt x="819" y="111"/>
                </a:lnTo>
                <a:lnTo>
                  <a:pt x="817" y="113"/>
                </a:lnTo>
                <a:lnTo>
                  <a:pt x="814" y="116"/>
                </a:lnTo>
                <a:lnTo>
                  <a:pt x="814" y="118"/>
                </a:lnTo>
                <a:lnTo>
                  <a:pt x="812" y="121"/>
                </a:lnTo>
                <a:lnTo>
                  <a:pt x="810" y="123"/>
                </a:lnTo>
                <a:lnTo>
                  <a:pt x="807" y="123"/>
                </a:lnTo>
                <a:lnTo>
                  <a:pt x="807" y="125"/>
                </a:lnTo>
                <a:lnTo>
                  <a:pt x="802" y="125"/>
                </a:lnTo>
                <a:lnTo>
                  <a:pt x="810" y="137"/>
                </a:lnTo>
                <a:lnTo>
                  <a:pt x="812" y="135"/>
                </a:lnTo>
                <a:lnTo>
                  <a:pt x="814" y="135"/>
                </a:lnTo>
                <a:lnTo>
                  <a:pt x="817" y="135"/>
                </a:lnTo>
                <a:lnTo>
                  <a:pt x="821" y="133"/>
                </a:lnTo>
                <a:lnTo>
                  <a:pt x="833" y="133"/>
                </a:lnTo>
                <a:lnTo>
                  <a:pt x="833" y="130"/>
                </a:lnTo>
                <a:lnTo>
                  <a:pt x="853" y="130"/>
                </a:lnTo>
                <a:lnTo>
                  <a:pt x="855" y="128"/>
                </a:lnTo>
                <a:lnTo>
                  <a:pt x="877" y="128"/>
                </a:lnTo>
                <a:lnTo>
                  <a:pt x="812" y="125"/>
                </a:lnTo>
                <a:lnTo>
                  <a:pt x="814" y="125"/>
                </a:lnTo>
                <a:lnTo>
                  <a:pt x="814" y="123"/>
                </a:lnTo>
                <a:lnTo>
                  <a:pt x="817" y="121"/>
                </a:lnTo>
                <a:lnTo>
                  <a:pt x="819" y="121"/>
                </a:lnTo>
                <a:lnTo>
                  <a:pt x="821" y="118"/>
                </a:lnTo>
                <a:lnTo>
                  <a:pt x="824" y="116"/>
                </a:lnTo>
                <a:lnTo>
                  <a:pt x="824" y="113"/>
                </a:lnTo>
                <a:lnTo>
                  <a:pt x="826" y="113"/>
                </a:lnTo>
                <a:lnTo>
                  <a:pt x="829" y="111"/>
                </a:lnTo>
                <a:lnTo>
                  <a:pt x="831" y="109"/>
                </a:lnTo>
                <a:lnTo>
                  <a:pt x="833" y="106"/>
                </a:lnTo>
                <a:lnTo>
                  <a:pt x="836" y="104"/>
                </a:lnTo>
                <a:lnTo>
                  <a:pt x="836" y="101"/>
                </a:lnTo>
                <a:lnTo>
                  <a:pt x="838" y="101"/>
                </a:lnTo>
                <a:lnTo>
                  <a:pt x="841" y="99"/>
                </a:lnTo>
                <a:lnTo>
                  <a:pt x="843" y="99"/>
                </a:lnTo>
                <a:lnTo>
                  <a:pt x="836" y="90"/>
                </a:lnTo>
                <a:lnTo>
                  <a:pt x="836" y="90"/>
                </a:lnTo>
                <a:close/>
              </a:path>
              <a:path w="2558" h="143">
                <a:moveTo>
                  <a:pt x="889" y="77"/>
                </a:moveTo>
                <a:lnTo>
                  <a:pt x="881" y="85"/>
                </a:lnTo>
                <a:lnTo>
                  <a:pt x="793" y="85"/>
                </a:lnTo>
                <a:lnTo>
                  <a:pt x="797" y="90"/>
                </a:lnTo>
                <a:lnTo>
                  <a:pt x="896" y="90"/>
                </a:lnTo>
                <a:lnTo>
                  <a:pt x="889" y="77"/>
                </a:lnTo>
                <a:lnTo>
                  <a:pt x="889" y="77"/>
                </a:lnTo>
                <a:close/>
              </a:path>
              <a:path w="2558" h="143">
                <a:moveTo>
                  <a:pt x="817" y="13"/>
                </a:moveTo>
                <a:lnTo>
                  <a:pt x="817" y="85"/>
                </a:lnTo>
                <a:lnTo>
                  <a:pt x="821" y="85"/>
                </a:lnTo>
                <a:lnTo>
                  <a:pt x="821" y="63"/>
                </a:lnTo>
                <a:lnTo>
                  <a:pt x="865" y="63"/>
                </a:lnTo>
                <a:lnTo>
                  <a:pt x="821" y="61"/>
                </a:lnTo>
                <a:lnTo>
                  <a:pt x="821" y="39"/>
                </a:lnTo>
                <a:lnTo>
                  <a:pt x="865" y="39"/>
                </a:lnTo>
                <a:lnTo>
                  <a:pt x="821" y="37"/>
                </a:lnTo>
                <a:lnTo>
                  <a:pt x="821" y="15"/>
                </a:lnTo>
                <a:lnTo>
                  <a:pt x="865" y="15"/>
                </a:lnTo>
                <a:lnTo>
                  <a:pt x="817" y="13"/>
                </a:lnTo>
                <a:lnTo>
                  <a:pt x="817" y="13"/>
                </a:lnTo>
                <a:close/>
              </a:path>
              <a:path w="2558" h="143">
                <a:moveTo>
                  <a:pt x="817" y="8"/>
                </a:moveTo>
                <a:lnTo>
                  <a:pt x="817" y="13"/>
                </a:lnTo>
                <a:lnTo>
                  <a:pt x="865" y="15"/>
                </a:lnTo>
                <a:lnTo>
                  <a:pt x="865" y="37"/>
                </a:lnTo>
                <a:lnTo>
                  <a:pt x="821" y="37"/>
                </a:lnTo>
                <a:lnTo>
                  <a:pt x="865" y="39"/>
                </a:lnTo>
                <a:lnTo>
                  <a:pt x="865" y="61"/>
                </a:lnTo>
                <a:lnTo>
                  <a:pt x="821" y="61"/>
                </a:lnTo>
                <a:lnTo>
                  <a:pt x="865" y="63"/>
                </a:lnTo>
                <a:lnTo>
                  <a:pt x="865" y="85"/>
                </a:lnTo>
                <a:lnTo>
                  <a:pt x="872" y="85"/>
                </a:lnTo>
                <a:lnTo>
                  <a:pt x="872" y="17"/>
                </a:lnTo>
                <a:lnTo>
                  <a:pt x="877" y="13"/>
                </a:lnTo>
                <a:lnTo>
                  <a:pt x="821" y="10"/>
                </a:lnTo>
                <a:lnTo>
                  <a:pt x="817" y="8"/>
                </a:lnTo>
                <a:lnTo>
                  <a:pt x="817" y="8"/>
                </a:lnTo>
                <a:close/>
              </a:path>
              <a:path w="2558" h="143">
                <a:moveTo>
                  <a:pt x="867" y="5"/>
                </a:moveTo>
                <a:lnTo>
                  <a:pt x="865" y="10"/>
                </a:lnTo>
                <a:lnTo>
                  <a:pt x="821" y="10"/>
                </a:lnTo>
                <a:lnTo>
                  <a:pt x="877" y="13"/>
                </a:lnTo>
                <a:lnTo>
                  <a:pt x="867" y="5"/>
                </a:lnTo>
                <a:lnTo>
                  <a:pt x="867" y="5"/>
                </a:lnTo>
                <a:close/>
              </a:path>
              <a:path w="2558" h="143">
                <a:moveTo>
                  <a:pt x="1011" y="125"/>
                </a:moveTo>
                <a:lnTo>
                  <a:pt x="997" y="125"/>
                </a:lnTo>
                <a:lnTo>
                  <a:pt x="994" y="128"/>
                </a:lnTo>
                <a:lnTo>
                  <a:pt x="946" y="128"/>
                </a:lnTo>
                <a:lnTo>
                  <a:pt x="946" y="130"/>
                </a:lnTo>
                <a:lnTo>
                  <a:pt x="951" y="130"/>
                </a:lnTo>
                <a:lnTo>
                  <a:pt x="953" y="133"/>
                </a:lnTo>
                <a:lnTo>
                  <a:pt x="958" y="133"/>
                </a:lnTo>
                <a:lnTo>
                  <a:pt x="961" y="135"/>
                </a:lnTo>
                <a:lnTo>
                  <a:pt x="963" y="135"/>
                </a:lnTo>
                <a:lnTo>
                  <a:pt x="977" y="135"/>
                </a:lnTo>
                <a:lnTo>
                  <a:pt x="977" y="137"/>
                </a:lnTo>
                <a:lnTo>
                  <a:pt x="1004" y="137"/>
                </a:lnTo>
                <a:lnTo>
                  <a:pt x="1004" y="135"/>
                </a:lnTo>
                <a:lnTo>
                  <a:pt x="1004" y="130"/>
                </a:lnTo>
                <a:lnTo>
                  <a:pt x="1006" y="130"/>
                </a:lnTo>
                <a:lnTo>
                  <a:pt x="1009" y="128"/>
                </a:lnTo>
                <a:lnTo>
                  <a:pt x="1011" y="128"/>
                </a:lnTo>
                <a:lnTo>
                  <a:pt x="1011" y="125"/>
                </a:lnTo>
                <a:lnTo>
                  <a:pt x="1011" y="125"/>
                </a:lnTo>
                <a:close/>
              </a:path>
              <a:path w="2558" h="143">
                <a:moveTo>
                  <a:pt x="920" y="109"/>
                </a:moveTo>
                <a:lnTo>
                  <a:pt x="920" y="111"/>
                </a:lnTo>
                <a:lnTo>
                  <a:pt x="917" y="113"/>
                </a:lnTo>
                <a:lnTo>
                  <a:pt x="915" y="113"/>
                </a:lnTo>
                <a:lnTo>
                  <a:pt x="913" y="116"/>
                </a:lnTo>
                <a:lnTo>
                  <a:pt x="910" y="116"/>
                </a:lnTo>
                <a:lnTo>
                  <a:pt x="910" y="118"/>
                </a:lnTo>
                <a:lnTo>
                  <a:pt x="908" y="121"/>
                </a:lnTo>
                <a:lnTo>
                  <a:pt x="913" y="128"/>
                </a:lnTo>
                <a:lnTo>
                  <a:pt x="915" y="125"/>
                </a:lnTo>
                <a:lnTo>
                  <a:pt x="915" y="123"/>
                </a:lnTo>
                <a:lnTo>
                  <a:pt x="917" y="121"/>
                </a:lnTo>
                <a:lnTo>
                  <a:pt x="920" y="116"/>
                </a:lnTo>
                <a:lnTo>
                  <a:pt x="922" y="113"/>
                </a:lnTo>
                <a:lnTo>
                  <a:pt x="925" y="111"/>
                </a:lnTo>
                <a:lnTo>
                  <a:pt x="927" y="109"/>
                </a:lnTo>
                <a:lnTo>
                  <a:pt x="920" y="109"/>
                </a:lnTo>
                <a:lnTo>
                  <a:pt x="920" y="109"/>
                </a:lnTo>
                <a:close/>
              </a:path>
              <a:path w="2558" h="143">
                <a:moveTo>
                  <a:pt x="997" y="106"/>
                </a:moveTo>
                <a:lnTo>
                  <a:pt x="990" y="109"/>
                </a:lnTo>
                <a:lnTo>
                  <a:pt x="990" y="116"/>
                </a:lnTo>
                <a:lnTo>
                  <a:pt x="997" y="113"/>
                </a:lnTo>
                <a:lnTo>
                  <a:pt x="997" y="106"/>
                </a:lnTo>
                <a:lnTo>
                  <a:pt x="997" y="106"/>
                </a:lnTo>
                <a:close/>
              </a:path>
              <a:path w="2558" h="143">
                <a:moveTo>
                  <a:pt x="997" y="90"/>
                </a:moveTo>
                <a:lnTo>
                  <a:pt x="990" y="90"/>
                </a:lnTo>
                <a:lnTo>
                  <a:pt x="990" y="104"/>
                </a:lnTo>
                <a:lnTo>
                  <a:pt x="956" y="104"/>
                </a:lnTo>
                <a:lnTo>
                  <a:pt x="951" y="106"/>
                </a:lnTo>
                <a:lnTo>
                  <a:pt x="951" y="118"/>
                </a:lnTo>
                <a:lnTo>
                  <a:pt x="956" y="116"/>
                </a:lnTo>
                <a:lnTo>
                  <a:pt x="956" y="109"/>
                </a:lnTo>
                <a:lnTo>
                  <a:pt x="990" y="109"/>
                </a:lnTo>
                <a:lnTo>
                  <a:pt x="997" y="106"/>
                </a:lnTo>
                <a:lnTo>
                  <a:pt x="997" y="90"/>
                </a:lnTo>
                <a:lnTo>
                  <a:pt x="997" y="90"/>
                </a:lnTo>
                <a:close/>
              </a:path>
              <a:path w="2558" h="143">
                <a:moveTo>
                  <a:pt x="951" y="68"/>
                </a:moveTo>
                <a:lnTo>
                  <a:pt x="951" y="87"/>
                </a:lnTo>
                <a:lnTo>
                  <a:pt x="956" y="87"/>
                </a:lnTo>
                <a:lnTo>
                  <a:pt x="956" y="70"/>
                </a:lnTo>
                <a:lnTo>
                  <a:pt x="990" y="70"/>
                </a:lnTo>
                <a:lnTo>
                  <a:pt x="951" y="68"/>
                </a:lnTo>
                <a:lnTo>
                  <a:pt x="951" y="68"/>
                </a:lnTo>
                <a:close/>
              </a:path>
              <a:path w="2558" h="143">
                <a:moveTo>
                  <a:pt x="934" y="56"/>
                </a:moveTo>
                <a:lnTo>
                  <a:pt x="925" y="56"/>
                </a:lnTo>
                <a:lnTo>
                  <a:pt x="925" y="106"/>
                </a:lnTo>
                <a:lnTo>
                  <a:pt x="922" y="106"/>
                </a:lnTo>
                <a:lnTo>
                  <a:pt x="920" y="109"/>
                </a:lnTo>
                <a:lnTo>
                  <a:pt x="927" y="109"/>
                </a:lnTo>
                <a:lnTo>
                  <a:pt x="930" y="111"/>
                </a:lnTo>
                <a:lnTo>
                  <a:pt x="932" y="113"/>
                </a:lnTo>
                <a:lnTo>
                  <a:pt x="934" y="118"/>
                </a:lnTo>
                <a:lnTo>
                  <a:pt x="937" y="121"/>
                </a:lnTo>
                <a:lnTo>
                  <a:pt x="937" y="123"/>
                </a:lnTo>
                <a:lnTo>
                  <a:pt x="939" y="123"/>
                </a:lnTo>
                <a:lnTo>
                  <a:pt x="941" y="125"/>
                </a:lnTo>
                <a:lnTo>
                  <a:pt x="944" y="128"/>
                </a:lnTo>
                <a:lnTo>
                  <a:pt x="977" y="128"/>
                </a:lnTo>
                <a:lnTo>
                  <a:pt x="975" y="128"/>
                </a:lnTo>
                <a:lnTo>
                  <a:pt x="968" y="128"/>
                </a:lnTo>
                <a:lnTo>
                  <a:pt x="963" y="125"/>
                </a:lnTo>
                <a:lnTo>
                  <a:pt x="961" y="125"/>
                </a:lnTo>
                <a:lnTo>
                  <a:pt x="958" y="125"/>
                </a:lnTo>
                <a:lnTo>
                  <a:pt x="953" y="125"/>
                </a:lnTo>
                <a:lnTo>
                  <a:pt x="951" y="123"/>
                </a:lnTo>
                <a:lnTo>
                  <a:pt x="946" y="123"/>
                </a:lnTo>
                <a:lnTo>
                  <a:pt x="944" y="121"/>
                </a:lnTo>
                <a:lnTo>
                  <a:pt x="941" y="121"/>
                </a:lnTo>
                <a:lnTo>
                  <a:pt x="941" y="118"/>
                </a:lnTo>
                <a:lnTo>
                  <a:pt x="939" y="116"/>
                </a:lnTo>
                <a:lnTo>
                  <a:pt x="937" y="113"/>
                </a:lnTo>
                <a:lnTo>
                  <a:pt x="934" y="113"/>
                </a:lnTo>
                <a:lnTo>
                  <a:pt x="932" y="111"/>
                </a:lnTo>
                <a:lnTo>
                  <a:pt x="932" y="109"/>
                </a:lnTo>
                <a:lnTo>
                  <a:pt x="930" y="106"/>
                </a:lnTo>
                <a:lnTo>
                  <a:pt x="930" y="58"/>
                </a:lnTo>
                <a:lnTo>
                  <a:pt x="934" y="56"/>
                </a:lnTo>
                <a:lnTo>
                  <a:pt x="934" y="56"/>
                </a:lnTo>
                <a:close/>
              </a:path>
              <a:path w="2558" h="143">
                <a:moveTo>
                  <a:pt x="999" y="51"/>
                </a:moveTo>
                <a:lnTo>
                  <a:pt x="990" y="53"/>
                </a:lnTo>
                <a:lnTo>
                  <a:pt x="990" y="68"/>
                </a:lnTo>
                <a:lnTo>
                  <a:pt x="956" y="68"/>
                </a:lnTo>
                <a:lnTo>
                  <a:pt x="951" y="68"/>
                </a:lnTo>
                <a:lnTo>
                  <a:pt x="990" y="70"/>
                </a:lnTo>
                <a:lnTo>
                  <a:pt x="990" y="87"/>
                </a:lnTo>
                <a:lnTo>
                  <a:pt x="956" y="87"/>
                </a:lnTo>
                <a:lnTo>
                  <a:pt x="951" y="87"/>
                </a:lnTo>
                <a:lnTo>
                  <a:pt x="951" y="90"/>
                </a:lnTo>
                <a:lnTo>
                  <a:pt x="951" y="106"/>
                </a:lnTo>
                <a:lnTo>
                  <a:pt x="956" y="104"/>
                </a:lnTo>
                <a:lnTo>
                  <a:pt x="956" y="90"/>
                </a:lnTo>
                <a:lnTo>
                  <a:pt x="990" y="90"/>
                </a:lnTo>
                <a:lnTo>
                  <a:pt x="997" y="90"/>
                </a:lnTo>
                <a:lnTo>
                  <a:pt x="997" y="85"/>
                </a:lnTo>
                <a:lnTo>
                  <a:pt x="997" y="56"/>
                </a:lnTo>
                <a:lnTo>
                  <a:pt x="999" y="51"/>
                </a:lnTo>
                <a:lnTo>
                  <a:pt x="999" y="51"/>
                </a:lnTo>
                <a:close/>
              </a:path>
              <a:path w="2558" h="143">
                <a:moveTo>
                  <a:pt x="930" y="46"/>
                </a:moveTo>
                <a:lnTo>
                  <a:pt x="925" y="53"/>
                </a:lnTo>
                <a:lnTo>
                  <a:pt x="905" y="53"/>
                </a:lnTo>
                <a:lnTo>
                  <a:pt x="910" y="58"/>
                </a:lnTo>
                <a:lnTo>
                  <a:pt x="913" y="58"/>
                </a:lnTo>
                <a:lnTo>
                  <a:pt x="915" y="56"/>
                </a:lnTo>
                <a:lnTo>
                  <a:pt x="934" y="56"/>
                </a:lnTo>
                <a:lnTo>
                  <a:pt x="930" y="46"/>
                </a:lnTo>
                <a:lnTo>
                  <a:pt x="930" y="46"/>
                </a:lnTo>
                <a:close/>
              </a:path>
              <a:path w="2558" h="143">
                <a:moveTo>
                  <a:pt x="951" y="44"/>
                </a:moveTo>
                <a:lnTo>
                  <a:pt x="951" y="49"/>
                </a:lnTo>
                <a:lnTo>
                  <a:pt x="956" y="49"/>
                </a:lnTo>
                <a:lnTo>
                  <a:pt x="951" y="44"/>
                </a:lnTo>
                <a:lnTo>
                  <a:pt x="951" y="44"/>
                </a:lnTo>
                <a:close/>
              </a:path>
              <a:path w="2558" h="143">
                <a:moveTo>
                  <a:pt x="994" y="44"/>
                </a:moveTo>
                <a:lnTo>
                  <a:pt x="990" y="49"/>
                </a:lnTo>
                <a:lnTo>
                  <a:pt x="951" y="49"/>
                </a:lnTo>
                <a:lnTo>
                  <a:pt x="951" y="53"/>
                </a:lnTo>
                <a:lnTo>
                  <a:pt x="951" y="68"/>
                </a:lnTo>
                <a:lnTo>
                  <a:pt x="956" y="68"/>
                </a:lnTo>
                <a:lnTo>
                  <a:pt x="956" y="53"/>
                </a:lnTo>
                <a:lnTo>
                  <a:pt x="990" y="53"/>
                </a:lnTo>
                <a:lnTo>
                  <a:pt x="999" y="51"/>
                </a:lnTo>
                <a:lnTo>
                  <a:pt x="994" y="44"/>
                </a:lnTo>
                <a:lnTo>
                  <a:pt x="994" y="44"/>
                </a:lnTo>
                <a:close/>
              </a:path>
              <a:path w="2558" h="143">
                <a:moveTo>
                  <a:pt x="975" y="34"/>
                </a:moveTo>
                <a:lnTo>
                  <a:pt x="968" y="34"/>
                </a:lnTo>
                <a:lnTo>
                  <a:pt x="965" y="49"/>
                </a:lnTo>
                <a:lnTo>
                  <a:pt x="968" y="49"/>
                </a:lnTo>
                <a:lnTo>
                  <a:pt x="975" y="34"/>
                </a:lnTo>
                <a:lnTo>
                  <a:pt x="975" y="34"/>
                </a:lnTo>
                <a:close/>
              </a:path>
              <a:path w="2558" h="143">
                <a:moveTo>
                  <a:pt x="1001" y="22"/>
                </a:moveTo>
                <a:lnTo>
                  <a:pt x="997" y="32"/>
                </a:lnTo>
                <a:lnTo>
                  <a:pt x="937" y="32"/>
                </a:lnTo>
                <a:lnTo>
                  <a:pt x="941" y="37"/>
                </a:lnTo>
                <a:lnTo>
                  <a:pt x="944" y="34"/>
                </a:lnTo>
                <a:lnTo>
                  <a:pt x="1011" y="34"/>
                </a:lnTo>
                <a:lnTo>
                  <a:pt x="1001" y="22"/>
                </a:lnTo>
                <a:lnTo>
                  <a:pt x="1001" y="22"/>
                </a:lnTo>
                <a:close/>
              </a:path>
              <a:path w="2558" h="143">
                <a:moveTo>
                  <a:pt x="917" y="5"/>
                </a:moveTo>
                <a:lnTo>
                  <a:pt x="917" y="8"/>
                </a:lnTo>
                <a:lnTo>
                  <a:pt x="920" y="10"/>
                </a:lnTo>
                <a:lnTo>
                  <a:pt x="920" y="13"/>
                </a:lnTo>
                <a:lnTo>
                  <a:pt x="922" y="15"/>
                </a:lnTo>
                <a:lnTo>
                  <a:pt x="922" y="22"/>
                </a:lnTo>
                <a:lnTo>
                  <a:pt x="925" y="25"/>
                </a:lnTo>
                <a:lnTo>
                  <a:pt x="925" y="27"/>
                </a:lnTo>
                <a:lnTo>
                  <a:pt x="927" y="30"/>
                </a:lnTo>
                <a:lnTo>
                  <a:pt x="927" y="32"/>
                </a:lnTo>
                <a:lnTo>
                  <a:pt x="930" y="30"/>
                </a:lnTo>
                <a:lnTo>
                  <a:pt x="932" y="27"/>
                </a:lnTo>
                <a:lnTo>
                  <a:pt x="932" y="20"/>
                </a:lnTo>
                <a:lnTo>
                  <a:pt x="930" y="17"/>
                </a:lnTo>
                <a:lnTo>
                  <a:pt x="930" y="15"/>
                </a:lnTo>
                <a:lnTo>
                  <a:pt x="927" y="13"/>
                </a:lnTo>
                <a:lnTo>
                  <a:pt x="927" y="10"/>
                </a:lnTo>
                <a:lnTo>
                  <a:pt x="925" y="10"/>
                </a:lnTo>
                <a:lnTo>
                  <a:pt x="922" y="8"/>
                </a:lnTo>
                <a:lnTo>
                  <a:pt x="920" y="5"/>
                </a:lnTo>
                <a:lnTo>
                  <a:pt x="917" y="5"/>
                </a:lnTo>
                <a:lnTo>
                  <a:pt x="917" y="5"/>
                </a:lnTo>
                <a:close/>
              </a:path>
              <a:path w="2558" h="143">
                <a:moveTo>
                  <a:pt x="951" y="3"/>
                </a:moveTo>
                <a:lnTo>
                  <a:pt x="951" y="8"/>
                </a:lnTo>
                <a:lnTo>
                  <a:pt x="953" y="10"/>
                </a:lnTo>
                <a:lnTo>
                  <a:pt x="953" y="13"/>
                </a:lnTo>
                <a:lnTo>
                  <a:pt x="956" y="15"/>
                </a:lnTo>
                <a:lnTo>
                  <a:pt x="956" y="17"/>
                </a:lnTo>
                <a:lnTo>
                  <a:pt x="958" y="20"/>
                </a:lnTo>
                <a:lnTo>
                  <a:pt x="958" y="25"/>
                </a:lnTo>
                <a:lnTo>
                  <a:pt x="961" y="27"/>
                </a:lnTo>
                <a:lnTo>
                  <a:pt x="961" y="30"/>
                </a:lnTo>
                <a:lnTo>
                  <a:pt x="963" y="27"/>
                </a:lnTo>
                <a:lnTo>
                  <a:pt x="965" y="25"/>
                </a:lnTo>
                <a:lnTo>
                  <a:pt x="965" y="17"/>
                </a:lnTo>
                <a:lnTo>
                  <a:pt x="963" y="15"/>
                </a:lnTo>
                <a:lnTo>
                  <a:pt x="963" y="13"/>
                </a:lnTo>
                <a:lnTo>
                  <a:pt x="961" y="13"/>
                </a:lnTo>
                <a:lnTo>
                  <a:pt x="961" y="10"/>
                </a:lnTo>
                <a:lnTo>
                  <a:pt x="958" y="8"/>
                </a:lnTo>
                <a:lnTo>
                  <a:pt x="956" y="8"/>
                </a:lnTo>
                <a:lnTo>
                  <a:pt x="953" y="5"/>
                </a:lnTo>
                <a:lnTo>
                  <a:pt x="951" y="3"/>
                </a:lnTo>
                <a:lnTo>
                  <a:pt x="951" y="3"/>
                </a:lnTo>
                <a:close/>
              </a:path>
              <a:path w="2558" h="143">
                <a:moveTo>
                  <a:pt x="987" y="1"/>
                </a:moveTo>
                <a:lnTo>
                  <a:pt x="987" y="3"/>
                </a:lnTo>
                <a:lnTo>
                  <a:pt x="985" y="5"/>
                </a:lnTo>
                <a:lnTo>
                  <a:pt x="985" y="10"/>
                </a:lnTo>
                <a:lnTo>
                  <a:pt x="982" y="13"/>
                </a:lnTo>
                <a:lnTo>
                  <a:pt x="982" y="17"/>
                </a:lnTo>
                <a:lnTo>
                  <a:pt x="980" y="22"/>
                </a:lnTo>
                <a:lnTo>
                  <a:pt x="980" y="25"/>
                </a:lnTo>
                <a:lnTo>
                  <a:pt x="977" y="27"/>
                </a:lnTo>
                <a:lnTo>
                  <a:pt x="977" y="32"/>
                </a:lnTo>
                <a:lnTo>
                  <a:pt x="980" y="32"/>
                </a:lnTo>
                <a:lnTo>
                  <a:pt x="980" y="30"/>
                </a:lnTo>
                <a:lnTo>
                  <a:pt x="982" y="27"/>
                </a:lnTo>
                <a:lnTo>
                  <a:pt x="982" y="25"/>
                </a:lnTo>
                <a:lnTo>
                  <a:pt x="985" y="22"/>
                </a:lnTo>
                <a:lnTo>
                  <a:pt x="987" y="20"/>
                </a:lnTo>
                <a:lnTo>
                  <a:pt x="987" y="17"/>
                </a:lnTo>
                <a:lnTo>
                  <a:pt x="990" y="17"/>
                </a:lnTo>
                <a:lnTo>
                  <a:pt x="990" y="15"/>
                </a:lnTo>
                <a:lnTo>
                  <a:pt x="992" y="13"/>
                </a:lnTo>
                <a:lnTo>
                  <a:pt x="994" y="10"/>
                </a:lnTo>
                <a:lnTo>
                  <a:pt x="997" y="10"/>
                </a:lnTo>
                <a:lnTo>
                  <a:pt x="987" y="1"/>
                </a:lnTo>
                <a:lnTo>
                  <a:pt x="987" y="1"/>
                </a:lnTo>
                <a:close/>
              </a:path>
              <a:path w="2558" h="143">
                <a:moveTo>
                  <a:pt x="1042" y="75"/>
                </a:moveTo>
                <a:lnTo>
                  <a:pt x="1028" y="116"/>
                </a:lnTo>
                <a:lnTo>
                  <a:pt x="1028" y="118"/>
                </a:lnTo>
                <a:lnTo>
                  <a:pt x="1025" y="118"/>
                </a:lnTo>
                <a:lnTo>
                  <a:pt x="1023" y="121"/>
                </a:lnTo>
                <a:lnTo>
                  <a:pt x="1021" y="121"/>
                </a:lnTo>
                <a:lnTo>
                  <a:pt x="1021" y="125"/>
                </a:lnTo>
                <a:lnTo>
                  <a:pt x="1037" y="125"/>
                </a:lnTo>
                <a:lnTo>
                  <a:pt x="1037" y="121"/>
                </a:lnTo>
                <a:lnTo>
                  <a:pt x="1033" y="121"/>
                </a:lnTo>
                <a:lnTo>
                  <a:pt x="1033" y="116"/>
                </a:lnTo>
                <a:lnTo>
                  <a:pt x="1033" y="113"/>
                </a:lnTo>
                <a:lnTo>
                  <a:pt x="1035" y="109"/>
                </a:lnTo>
                <a:lnTo>
                  <a:pt x="1045" y="80"/>
                </a:lnTo>
                <a:lnTo>
                  <a:pt x="1042" y="75"/>
                </a:lnTo>
                <a:lnTo>
                  <a:pt x="1042" y="75"/>
                </a:lnTo>
                <a:close/>
              </a:path>
              <a:path w="2558" h="143">
                <a:moveTo>
                  <a:pt x="1040" y="22"/>
                </a:moveTo>
                <a:lnTo>
                  <a:pt x="1021" y="22"/>
                </a:lnTo>
                <a:lnTo>
                  <a:pt x="1021" y="27"/>
                </a:lnTo>
                <a:lnTo>
                  <a:pt x="1025" y="27"/>
                </a:lnTo>
                <a:lnTo>
                  <a:pt x="1028" y="30"/>
                </a:lnTo>
                <a:lnTo>
                  <a:pt x="1042" y="75"/>
                </a:lnTo>
                <a:lnTo>
                  <a:pt x="1045" y="80"/>
                </a:lnTo>
                <a:lnTo>
                  <a:pt x="1057" y="116"/>
                </a:lnTo>
                <a:lnTo>
                  <a:pt x="1057" y="121"/>
                </a:lnTo>
                <a:lnTo>
                  <a:pt x="1054" y="121"/>
                </a:lnTo>
                <a:lnTo>
                  <a:pt x="1052" y="121"/>
                </a:lnTo>
                <a:lnTo>
                  <a:pt x="1052" y="125"/>
                </a:lnTo>
                <a:lnTo>
                  <a:pt x="1071" y="125"/>
                </a:lnTo>
                <a:lnTo>
                  <a:pt x="1071" y="121"/>
                </a:lnTo>
                <a:lnTo>
                  <a:pt x="1069" y="121"/>
                </a:lnTo>
                <a:lnTo>
                  <a:pt x="1066" y="118"/>
                </a:lnTo>
                <a:lnTo>
                  <a:pt x="1064" y="118"/>
                </a:lnTo>
                <a:lnTo>
                  <a:pt x="1064" y="113"/>
                </a:lnTo>
                <a:lnTo>
                  <a:pt x="1047" y="70"/>
                </a:lnTo>
                <a:lnTo>
                  <a:pt x="1047" y="65"/>
                </a:lnTo>
                <a:lnTo>
                  <a:pt x="1035" y="34"/>
                </a:lnTo>
                <a:lnTo>
                  <a:pt x="1035" y="27"/>
                </a:lnTo>
                <a:lnTo>
                  <a:pt x="1037" y="27"/>
                </a:lnTo>
                <a:lnTo>
                  <a:pt x="1040" y="27"/>
                </a:lnTo>
                <a:lnTo>
                  <a:pt x="1040" y="22"/>
                </a:lnTo>
                <a:lnTo>
                  <a:pt x="1040" y="22"/>
                </a:lnTo>
                <a:close/>
              </a:path>
              <a:path w="2558" h="143">
                <a:moveTo>
                  <a:pt x="1069" y="22"/>
                </a:moveTo>
                <a:lnTo>
                  <a:pt x="1052" y="22"/>
                </a:lnTo>
                <a:lnTo>
                  <a:pt x="1052" y="27"/>
                </a:lnTo>
                <a:lnTo>
                  <a:pt x="1057" y="27"/>
                </a:lnTo>
                <a:lnTo>
                  <a:pt x="1057" y="30"/>
                </a:lnTo>
                <a:lnTo>
                  <a:pt x="1057" y="34"/>
                </a:lnTo>
                <a:lnTo>
                  <a:pt x="1047" y="65"/>
                </a:lnTo>
                <a:lnTo>
                  <a:pt x="1047" y="70"/>
                </a:lnTo>
                <a:lnTo>
                  <a:pt x="1061" y="32"/>
                </a:lnTo>
                <a:lnTo>
                  <a:pt x="1064" y="30"/>
                </a:lnTo>
                <a:lnTo>
                  <a:pt x="1064" y="27"/>
                </a:lnTo>
                <a:lnTo>
                  <a:pt x="1066" y="27"/>
                </a:lnTo>
                <a:lnTo>
                  <a:pt x="1069" y="27"/>
                </a:lnTo>
                <a:lnTo>
                  <a:pt x="1069" y="22"/>
                </a:lnTo>
                <a:lnTo>
                  <a:pt x="1069" y="22"/>
                </a:lnTo>
                <a:close/>
              </a:path>
              <a:path w="2558" h="143">
                <a:moveTo>
                  <a:pt x="1090" y="73"/>
                </a:moveTo>
                <a:lnTo>
                  <a:pt x="1088" y="75"/>
                </a:lnTo>
                <a:lnTo>
                  <a:pt x="1088" y="77"/>
                </a:lnTo>
                <a:lnTo>
                  <a:pt x="1085" y="77"/>
                </a:lnTo>
                <a:lnTo>
                  <a:pt x="1083" y="80"/>
                </a:lnTo>
                <a:lnTo>
                  <a:pt x="1083" y="82"/>
                </a:lnTo>
                <a:lnTo>
                  <a:pt x="1081" y="85"/>
                </a:lnTo>
                <a:lnTo>
                  <a:pt x="1081" y="92"/>
                </a:lnTo>
                <a:lnTo>
                  <a:pt x="1078" y="94"/>
                </a:lnTo>
                <a:lnTo>
                  <a:pt x="1078" y="106"/>
                </a:lnTo>
                <a:lnTo>
                  <a:pt x="1081" y="109"/>
                </a:lnTo>
                <a:lnTo>
                  <a:pt x="1081" y="111"/>
                </a:lnTo>
                <a:lnTo>
                  <a:pt x="1083" y="113"/>
                </a:lnTo>
                <a:lnTo>
                  <a:pt x="1083" y="116"/>
                </a:lnTo>
                <a:lnTo>
                  <a:pt x="1085" y="118"/>
                </a:lnTo>
                <a:lnTo>
                  <a:pt x="1088" y="121"/>
                </a:lnTo>
                <a:lnTo>
                  <a:pt x="1090" y="123"/>
                </a:lnTo>
                <a:lnTo>
                  <a:pt x="1102" y="121"/>
                </a:lnTo>
                <a:lnTo>
                  <a:pt x="1097" y="121"/>
                </a:lnTo>
                <a:lnTo>
                  <a:pt x="1095" y="121"/>
                </a:lnTo>
                <a:lnTo>
                  <a:pt x="1093" y="118"/>
                </a:lnTo>
                <a:lnTo>
                  <a:pt x="1090" y="116"/>
                </a:lnTo>
                <a:lnTo>
                  <a:pt x="1088" y="113"/>
                </a:lnTo>
                <a:lnTo>
                  <a:pt x="1088" y="111"/>
                </a:lnTo>
                <a:lnTo>
                  <a:pt x="1085" y="109"/>
                </a:lnTo>
                <a:lnTo>
                  <a:pt x="1085" y="90"/>
                </a:lnTo>
                <a:lnTo>
                  <a:pt x="1088" y="87"/>
                </a:lnTo>
                <a:lnTo>
                  <a:pt x="1088" y="85"/>
                </a:lnTo>
                <a:lnTo>
                  <a:pt x="1090" y="82"/>
                </a:lnTo>
                <a:lnTo>
                  <a:pt x="1090" y="80"/>
                </a:lnTo>
                <a:lnTo>
                  <a:pt x="1093" y="77"/>
                </a:lnTo>
                <a:lnTo>
                  <a:pt x="1095" y="75"/>
                </a:lnTo>
                <a:lnTo>
                  <a:pt x="1097" y="73"/>
                </a:lnTo>
                <a:lnTo>
                  <a:pt x="1090" y="73"/>
                </a:lnTo>
                <a:lnTo>
                  <a:pt x="1090" y="73"/>
                </a:lnTo>
                <a:close/>
              </a:path>
              <a:path w="2558" h="143">
                <a:moveTo>
                  <a:pt x="1090" y="25"/>
                </a:moveTo>
                <a:lnTo>
                  <a:pt x="1088" y="27"/>
                </a:lnTo>
                <a:lnTo>
                  <a:pt x="1085" y="30"/>
                </a:lnTo>
                <a:lnTo>
                  <a:pt x="1083" y="32"/>
                </a:lnTo>
                <a:lnTo>
                  <a:pt x="1083" y="34"/>
                </a:lnTo>
                <a:lnTo>
                  <a:pt x="1081" y="37"/>
                </a:lnTo>
                <a:lnTo>
                  <a:pt x="1081" y="51"/>
                </a:lnTo>
                <a:lnTo>
                  <a:pt x="1083" y="53"/>
                </a:lnTo>
                <a:lnTo>
                  <a:pt x="1083" y="61"/>
                </a:lnTo>
                <a:lnTo>
                  <a:pt x="1085" y="61"/>
                </a:lnTo>
                <a:lnTo>
                  <a:pt x="1085" y="63"/>
                </a:lnTo>
                <a:lnTo>
                  <a:pt x="1088" y="65"/>
                </a:lnTo>
                <a:lnTo>
                  <a:pt x="1090" y="68"/>
                </a:lnTo>
                <a:lnTo>
                  <a:pt x="1093" y="70"/>
                </a:lnTo>
                <a:lnTo>
                  <a:pt x="1090" y="73"/>
                </a:lnTo>
                <a:lnTo>
                  <a:pt x="1097" y="73"/>
                </a:lnTo>
                <a:lnTo>
                  <a:pt x="1100" y="75"/>
                </a:lnTo>
                <a:lnTo>
                  <a:pt x="1102" y="75"/>
                </a:lnTo>
                <a:lnTo>
                  <a:pt x="1105" y="77"/>
                </a:lnTo>
                <a:lnTo>
                  <a:pt x="1107" y="80"/>
                </a:lnTo>
                <a:lnTo>
                  <a:pt x="1110" y="82"/>
                </a:lnTo>
                <a:lnTo>
                  <a:pt x="1112" y="85"/>
                </a:lnTo>
                <a:lnTo>
                  <a:pt x="1114" y="87"/>
                </a:lnTo>
                <a:lnTo>
                  <a:pt x="1114" y="90"/>
                </a:lnTo>
                <a:lnTo>
                  <a:pt x="1117" y="92"/>
                </a:lnTo>
                <a:lnTo>
                  <a:pt x="1117" y="111"/>
                </a:lnTo>
                <a:lnTo>
                  <a:pt x="1114" y="113"/>
                </a:lnTo>
                <a:lnTo>
                  <a:pt x="1114" y="116"/>
                </a:lnTo>
                <a:lnTo>
                  <a:pt x="1112" y="118"/>
                </a:lnTo>
                <a:lnTo>
                  <a:pt x="1110" y="121"/>
                </a:lnTo>
                <a:lnTo>
                  <a:pt x="1102" y="121"/>
                </a:lnTo>
                <a:lnTo>
                  <a:pt x="1090" y="123"/>
                </a:lnTo>
                <a:lnTo>
                  <a:pt x="1093" y="123"/>
                </a:lnTo>
                <a:lnTo>
                  <a:pt x="1095" y="125"/>
                </a:lnTo>
                <a:lnTo>
                  <a:pt x="1110" y="125"/>
                </a:lnTo>
                <a:lnTo>
                  <a:pt x="1112" y="123"/>
                </a:lnTo>
                <a:lnTo>
                  <a:pt x="1114" y="121"/>
                </a:lnTo>
                <a:lnTo>
                  <a:pt x="1117" y="121"/>
                </a:lnTo>
                <a:lnTo>
                  <a:pt x="1119" y="118"/>
                </a:lnTo>
                <a:lnTo>
                  <a:pt x="1119" y="116"/>
                </a:lnTo>
                <a:lnTo>
                  <a:pt x="1121" y="113"/>
                </a:lnTo>
                <a:lnTo>
                  <a:pt x="1121" y="111"/>
                </a:lnTo>
                <a:lnTo>
                  <a:pt x="1124" y="109"/>
                </a:lnTo>
                <a:lnTo>
                  <a:pt x="1124" y="90"/>
                </a:lnTo>
                <a:lnTo>
                  <a:pt x="1121" y="87"/>
                </a:lnTo>
                <a:lnTo>
                  <a:pt x="1121" y="82"/>
                </a:lnTo>
                <a:lnTo>
                  <a:pt x="1119" y="82"/>
                </a:lnTo>
                <a:lnTo>
                  <a:pt x="1119" y="80"/>
                </a:lnTo>
                <a:lnTo>
                  <a:pt x="1117" y="77"/>
                </a:lnTo>
                <a:lnTo>
                  <a:pt x="1117" y="75"/>
                </a:lnTo>
                <a:lnTo>
                  <a:pt x="1114" y="75"/>
                </a:lnTo>
                <a:lnTo>
                  <a:pt x="1112" y="73"/>
                </a:lnTo>
                <a:lnTo>
                  <a:pt x="1110" y="70"/>
                </a:lnTo>
                <a:lnTo>
                  <a:pt x="1112" y="68"/>
                </a:lnTo>
                <a:lnTo>
                  <a:pt x="1105" y="68"/>
                </a:lnTo>
                <a:lnTo>
                  <a:pt x="1102" y="65"/>
                </a:lnTo>
                <a:lnTo>
                  <a:pt x="1100" y="65"/>
                </a:lnTo>
                <a:lnTo>
                  <a:pt x="1100" y="63"/>
                </a:lnTo>
                <a:lnTo>
                  <a:pt x="1097" y="61"/>
                </a:lnTo>
                <a:lnTo>
                  <a:pt x="1095" y="61"/>
                </a:lnTo>
                <a:lnTo>
                  <a:pt x="1093" y="58"/>
                </a:lnTo>
                <a:lnTo>
                  <a:pt x="1093" y="56"/>
                </a:lnTo>
                <a:lnTo>
                  <a:pt x="1090" y="53"/>
                </a:lnTo>
                <a:lnTo>
                  <a:pt x="1088" y="51"/>
                </a:lnTo>
                <a:lnTo>
                  <a:pt x="1088" y="34"/>
                </a:lnTo>
                <a:lnTo>
                  <a:pt x="1090" y="32"/>
                </a:lnTo>
                <a:lnTo>
                  <a:pt x="1093" y="30"/>
                </a:lnTo>
                <a:lnTo>
                  <a:pt x="1093" y="27"/>
                </a:lnTo>
                <a:lnTo>
                  <a:pt x="1095" y="27"/>
                </a:lnTo>
                <a:lnTo>
                  <a:pt x="1097" y="27"/>
                </a:lnTo>
                <a:lnTo>
                  <a:pt x="1100" y="25"/>
                </a:lnTo>
                <a:lnTo>
                  <a:pt x="1102" y="25"/>
                </a:lnTo>
                <a:lnTo>
                  <a:pt x="1090" y="25"/>
                </a:lnTo>
                <a:lnTo>
                  <a:pt x="1090" y="25"/>
                </a:lnTo>
                <a:close/>
              </a:path>
              <a:path w="2558" h="143">
                <a:moveTo>
                  <a:pt x="1102" y="22"/>
                </a:moveTo>
                <a:lnTo>
                  <a:pt x="1093" y="22"/>
                </a:lnTo>
                <a:lnTo>
                  <a:pt x="1093" y="25"/>
                </a:lnTo>
                <a:lnTo>
                  <a:pt x="1090" y="25"/>
                </a:lnTo>
                <a:lnTo>
                  <a:pt x="1102" y="25"/>
                </a:lnTo>
                <a:lnTo>
                  <a:pt x="1105" y="25"/>
                </a:lnTo>
                <a:lnTo>
                  <a:pt x="1107" y="27"/>
                </a:lnTo>
                <a:lnTo>
                  <a:pt x="1112" y="27"/>
                </a:lnTo>
                <a:lnTo>
                  <a:pt x="1112" y="30"/>
                </a:lnTo>
                <a:lnTo>
                  <a:pt x="1114" y="32"/>
                </a:lnTo>
                <a:lnTo>
                  <a:pt x="1114" y="34"/>
                </a:lnTo>
                <a:lnTo>
                  <a:pt x="1117" y="37"/>
                </a:lnTo>
                <a:lnTo>
                  <a:pt x="1117" y="56"/>
                </a:lnTo>
                <a:lnTo>
                  <a:pt x="1114" y="58"/>
                </a:lnTo>
                <a:lnTo>
                  <a:pt x="1114" y="61"/>
                </a:lnTo>
                <a:lnTo>
                  <a:pt x="1112" y="63"/>
                </a:lnTo>
                <a:lnTo>
                  <a:pt x="1112" y="65"/>
                </a:lnTo>
                <a:lnTo>
                  <a:pt x="1110" y="65"/>
                </a:lnTo>
                <a:lnTo>
                  <a:pt x="1107" y="68"/>
                </a:lnTo>
                <a:lnTo>
                  <a:pt x="1114" y="68"/>
                </a:lnTo>
                <a:lnTo>
                  <a:pt x="1117" y="65"/>
                </a:lnTo>
                <a:lnTo>
                  <a:pt x="1117" y="63"/>
                </a:lnTo>
                <a:lnTo>
                  <a:pt x="1119" y="61"/>
                </a:lnTo>
                <a:lnTo>
                  <a:pt x="1121" y="58"/>
                </a:lnTo>
                <a:lnTo>
                  <a:pt x="1121" y="53"/>
                </a:lnTo>
                <a:lnTo>
                  <a:pt x="1124" y="51"/>
                </a:lnTo>
                <a:lnTo>
                  <a:pt x="1124" y="39"/>
                </a:lnTo>
                <a:lnTo>
                  <a:pt x="1121" y="37"/>
                </a:lnTo>
                <a:lnTo>
                  <a:pt x="1121" y="34"/>
                </a:lnTo>
                <a:lnTo>
                  <a:pt x="1119" y="32"/>
                </a:lnTo>
                <a:lnTo>
                  <a:pt x="1117" y="30"/>
                </a:lnTo>
                <a:lnTo>
                  <a:pt x="1117" y="27"/>
                </a:lnTo>
                <a:lnTo>
                  <a:pt x="1114" y="25"/>
                </a:lnTo>
                <a:lnTo>
                  <a:pt x="1112" y="25"/>
                </a:lnTo>
                <a:lnTo>
                  <a:pt x="1110" y="22"/>
                </a:lnTo>
                <a:lnTo>
                  <a:pt x="1102" y="22"/>
                </a:lnTo>
                <a:lnTo>
                  <a:pt x="1102" y="22"/>
                </a:lnTo>
                <a:close/>
              </a:path>
              <a:path w="2558" h="143">
                <a:moveTo>
                  <a:pt x="1143" y="94"/>
                </a:moveTo>
                <a:lnTo>
                  <a:pt x="1141" y="97"/>
                </a:lnTo>
                <a:lnTo>
                  <a:pt x="1138" y="99"/>
                </a:lnTo>
                <a:lnTo>
                  <a:pt x="1138" y="111"/>
                </a:lnTo>
                <a:lnTo>
                  <a:pt x="1141" y="113"/>
                </a:lnTo>
                <a:lnTo>
                  <a:pt x="1141" y="116"/>
                </a:lnTo>
                <a:lnTo>
                  <a:pt x="1143" y="118"/>
                </a:lnTo>
                <a:lnTo>
                  <a:pt x="1145" y="121"/>
                </a:lnTo>
                <a:lnTo>
                  <a:pt x="1148" y="123"/>
                </a:lnTo>
                <a:lnTo>
                  <a:pt x="1150" y="123"/>
                </a:lnTo>
                <a:lnTo>
                  <a:pt x="1153" y="125"/>
                </a:lnTo>
                <a:lnTo>
                  <a:pt x="1165" y="125"/>
                </a:lnTo>
                <a:lnTo>
                  <a:pt x="1167" y="123"/>
                </a:lnTo>
                <a:lnTo>
                  <a:pt x="1170" y="123"/>
                </a:lnTo>
                <a:lnTo>
                  <a:pt x="1172" y="121"/>
                </a:lnTo>
                <a:lnTo>
                  <a:pt x="1153" y="121"/>
                </a:lnTo>
                <a:lnTo>
                  <a:pt x="1150" y="118"/>
                </a:lnTo>
                <a:lnTo>
                  <a:pt x="1148" y="118"/>
                </a:lnTo>
                <a:lnTo>
                  <a:pt x="1148" y="116"/>
                </a:lnTo>
                <a:lnTo>
                  <a:pt x="1145" y="113"/>
                </a:lnTo>
                <a:lnTo>
                  <a:pt x="1145" y="111"/>
                </a:lnTo>
                <a:lnTo>
                  <a:pt x="1148" y="106"/>
                </a:lnTo>
                <a:lnTo>
                  <a:pt x="1148" y="97"/>
                </a:lnTo>
                <a:lnTo>
                  <a:pt x="1145" y="97"/>
                </a:lnTo>
                <a:lnTo>
                  <a:pt x="1143" y="94"/>
                </a:lnTo>
                <a:lnTo>
                  <a:pt x="1143" y="94"/>
                </a:lnTo>
                <a:close/>
              </a:path>
              <a:path w="2558" h="143">
                <a:moveTo>
                  <a:pt x="1150" y="63"/>
                </a:moveTo>
                <a:lnTo>
                  <a:pt x="1148" y="65"/>
                </a:lnTo>
                <a:lnTo>
                  <a:pt x="1145" y="68"/>
                </a:lnTo>
                <a:lnTo>
                  <a:pt x="1145" y="70"/>
                </a:lnTo>
                <a:lnTo>
                  <a:pt x="1148" y="73"/>
                </a:lnTo>
                <a:lnTo>
                  <a:pt x="1148" y="70"/>
                </a:lnTo>
                <a:lnTo>
                  <a:pt x="1150" y="68"/>
                </a:lnTo>
                <a:lnTo>
                  <a:pt x="1153" y="68"/>
                </a:lnTo>
                <a:lnTo>
                  <a:pt x="1153" y="65"/>
                </a:lnTo>
                <a:lnTo>
                  <a:pt x="1160" y="65"/>
                </a:lnTo>
                <a:lnTo>
                  <a:pt x="1150" y="63"/>
                </a:lnTo>
                <a:lnTo>
                  <a:pt x="1150" y="63"/>
                </a:lnTo>
                <a:close/>
              </a:path>
              <a:path w="2558" h="143">
                <a:moveTo>
                  <a:pt x="1162" y="58"/>
                </a:moveTo>
                <a:lnTo>
                  <a:pt x="1157" y="58"/>
                </a:lnTo>
                <a:lnTo>
                  <a:pt x="1155" y="61"/>
                </a:lnTo>
                <a:lnTo>
                  <a:pt x="1153" y="61"/>
                </a:lnTo>
                <a:lnTo>
                  <a:pt x="1150" y="63"/>
                </a:lnTo>
                <a:lnTo>
                  <a:pt x="1160" y="65"/>
                </a:lnTo>
                <a:lnTo>
                  <a:pt x="1165" y="65"/>
                </a:lnTo>
                <a:lnTo>
                  <a:pt x="1167" y="68"/>
                </a:lnTo>
                <a:lnTo>
                  <a:pt x="1170" y="70"/>
                </a:lnTo>
                <a:lnTo>
                  <a:pt x="1170" y="73"/>
                </a:lnTo>
                <a:lnTo>
                  <a:pt x="1172" y="73"/>
                </a:lnTo>
                <a:lnTo>
                  <a:pt x="1172" y="80"/>
                </a:lnTo>
                <a:lnTo>
                  <a:pt x="1174" y="82"/>
                </a:lnTo>
                <a:lnTo>
                  <a:pt x="1174" y="101"/>
                </a:lnTo>
                <a:lnTo>
                  <a:pt x="1172" y="104"/>
                </a:lnTo>
                <a:lnTo>
                  <a:pt x="1172" y="106"/>
                </a:lnTo>
                <a:lnTo>
                  <a:pt x="1172" y="111"/>
                </a:lnTo>
                <a:lnTo>
                  <a:pt x="1170" y="113"/>
                </a:lnTo>
                <a:lnTo>
                  <a:pt x="1170" y="116"/>
                </a:lnTo>
                <a:lnTo>
                  <a:pt x="1167" y="118"/>
                </a:lnTo>
                <a:lnTo>
                  <a:pt x="1165" y="121"/>
                </a:lnTo>
                <a:lnTo>
                  <a:pt x="1160" y="121"/>
                </a:lnTo>
                <a:lnTo>
                  <a:pt x="1172" y="121"/>
                </a:lnTo>
                <a:lnTo>
                  <a:pt x="1174" y="118"/>
                </a:lnTo>
                <a:lnTo>
                  <a:pt x="1177" y="116"/>
                </a:lnTo>
                <a:lnTo>
                  <a:pt x="1177" y="113"/>
                </a:lnTo>
                <a:lnTo>
                  <a:pt x="1179" y="111"/>
                </a:lnTo>
                <a:lnTo>
                  <a:pt x="1179" y="106"/>
                </a:lnTo>
                <a:lnTo>
                  <a:pt x="1181" y="104"/>
                </a:lnTo>
                <a:lnTo>
                  <a:pt x="1181" y="80"/>
                </a:lnTo>
                <a:lnTo>
                  <a:pt x="1179" y="77"/>
                </a:lnTo>
                <a:lnTo>
                  <a:pt x="1179" y="73"/>
                </a:lnTo>
                <a:lnTo>
                  <a:pt x="1177" y="70"/>
                </a:lnTo>
                <a:lnTo>
                  <a:pt x="1177" y="68"/>
                </a:lnTo>
                <a:lnTo>
                  <a:pt x="1174" y="65"/>
                </a:lnTo>
                <a:lnTo>
                  <a:pt x="1172" y="63"/>
                </a:lnTo>
                <a:lnTo>
                  <a:pt x="1172" y="61"/>
                </a:lnTo>
                <a:lnTo>
                  <a:pt x="1170" y="61"/>
                </a:lnTo>
                <a:lnTo>
                  <a:pt x="1167" y="61"/>
                </a:lnTo>
                <a:lnTo>
                  <a:pt x="1165" y="58"/>
                </a:lnTo>
                <a:lnTo>
                  <a:pt x="1162" y="58"/>
                </a:lnTo>
                <a:lnTo>
                  <a:pt x="1162" y="58"/>
                </a:lnTo>
                <a:close/>
              </a:path>
              <a:path w="2558" h="143">
                <a:moveTo>
                  <a:pt x="1179" y="22"/>
                </a:moveTo>
                <a:lnTo>
                  <a:pt x="1143" y="22"/>
                </a:lnTo>
                <a:lnTo>
                  <a:pt x="1141" y="77"/>
                </a:lnTo>
                <a:lnTo>
                  <a:pt x="1145" y="77"/>
                </a:lnTo>
                <a:lnTo>
                  <a:pt x="1145" y="75"/>
                </a:lnTo>
                <a:lnTo>
                  <a:pt x="1148" y="73"/>
                </a:lnTo>
                <a:lnTo>
                  <a:pt x="1145" y="70"/>
                </a:lnTo>
                <a:lnTo>
                  <a:pt x="1145" y="32"/>
                </a:lnTo>
                <a:lnTo>
                  <a:pt x="1179" y="32"/>
                </a:lnTo>
                <a:lnTo>
                  <a:pt x="1179" y="22"/>
                </a:lnTo>
                <a:lnTo>
                  <a:pt x="1179" y="22"/>
                </a:lnTo>
                <a:close/>
              </a:path>
              <a:path w="2558" h="143">
                <a:moveTo>
                  <a:pt x="1205" y="73"/>
                </a:moveTo>
                <a:lnTo>
                  <a:pt x="1203" y="75"/>
                </a:lnTo>
                <a:lnTo>
                  <a:pt x="1201" y="77"/>
                </a:lnTo>
                <a:lnTo>
                  <a:pt x="1198" y="80"/>
                </a:lnTo>
                <a:lnTo>
                  <a:pt x="1198" y="82"/>
                </a:lnTo>
                <a:lnTo>
                  <a:pt x="1196" y="85"/>
                </a:lnTo>
                <a:lnTo>
                  <a:pt x="1196" y="87"/>
                </a:lnTo>
                <a:lnTo>
                  <a:pt x="1193" y="92"/>
                </a:lnTo>
                <a:lnTo>
                  <a:pt x="1193" y="109"/>
                </a:lnTo>
                <a:lnTo>
                  <a:pt x="1196" y="111"/>
                </a:lnTo>
                <a:lnTo>
                  <a:pt x="1196" y="113"/>
                </a:lnTo>
                <a:lnTo>
                  <a:pt x="1198" y="116"/>
                </a:lnTo>
                <a:lnTo>
                  <a:pt x="1201" y="118"/>
                </a:lnTo>
                <a:lnTo>
                  <a:pt x="1201" y="121"/>
                </a:lnTo>
                <a:lnTo>
                  <a:pt x="1203" y="121"/>
                </a:lnTo>
                <a:lnTo>
                  <a:pt x="1205" y="123"/>
                </a:lnTo>
                <a:lnTo>
                  <a:pt x="1215" y="121"/>
                </a:lnTo>
                <a:lnTo>
                  <a:pt x="1213" y="121"/>
                </a:lnTo>
                <a:lnTo>
                  <a:pt x="1210" y="121"/>
                </a:lnTo>
                <a:lnTo>
                  <a:pt x="1208" y="118"/>
                </a:lnTo>
                <a:lnTo>
                  <a:pt x="1205" y="118"/>
                </a:lnTo>
                <a:lnTo>
                  <a:pt x="1205" y="116"/>
                </a:lnTo>
                <a:lnTo>
                  <a:pt x="1203" y="113"/>
                </a:lnTo>
                <a:lnTo>
                  <a:pt x="1203" y="111"/>
                </a:lnTo>
                <a:lnTo>
                  <a:pt x="1201" y="109"/>
                </a:lnTo>
                <a:lnTo>
                  <a:pt x="1201" y="87"/>
                </a:lnTo>
                <a:lnTo>
                  <a:pt x="1203" y="85"/>
                </a:lnTo>
                <a:lnTo>
                  <a:pt x="1205" y="82"/>
                </a:lnTo>
                <a:lnTo>
                  <a:pt x="1205" y="80"/>
                </a:lnTo>
                <a:lnTo>
                  <a:pt x="1208" y="77"/>
                </a:lnTo>
                <a:lnTo>
                  <a:pt x="1208" y="75"/>
                </a:lnTo>
                <a:lnTo>
                  <a:pt x="1210" y="73"/>
                </a:lnTo>
                <a:lnTo>
                  <a:pt x="1205" y="73"/>
                </a:lnTo>
                <a:lnTo>
                  <a:pt x="1205" y="73"/>
                </a:lnTo>
                <a:close/>
              </a:path>
              <a:path w="2558" h="143">
                <a:moveTo>
                  <a:pt x="1205" y="25"/>
                </a:moveTo>
                <a:lnTo>
                  <a:pt x="1203" y="27"/>
                </a:lnTo>
                <a:lnTo>
                  <a:pt x="1201" y="30"/>
                </a:lnTo>
                <a:lnTo>
                  <a:pt x="1198" y="32"/>
                </a:lnTo>
                <a:lnTo>
                  <a:pt x="1198" y="34"/>
                </a:lnTo>
                <a:lnTo>
                  <a:pt x="1196" y="37"/>
                </a:lnTo>
                <a:lnTo>
                  <a:pt x="1196" y="53"/>
                </a:lnTo>
                <a:lnTo>
                  <a:pt x="1198" y="58"/>
                </a:lnTo>
                <a:lnTo>
                  <a:pt x="1198" y="61"/>
                </a:lnTo>
                <a:lnTo>
                  <a:pt x="1201" y="63"/>
                </a:lnTo>
                <a:lnTo>
                  <a:pt x="1203" y="65"/>
                </a:lnTo>
                <a:lnTo>
                  <a:pt x="1203" y="68"/>
                </a:lnTo>
                <a:lnTo>
                  <a:pt x="1205" y="68"/>
                </a:lnTo>
                <a:lnTo>
                  <a:pt x="1208" y="70"/>
                </a:lnTo>
                <a:lnTo>
                  <a:pt x="1205" y="73"/>
                </a:lnTo>
                <a:lnTo>
                  <a:pt x="1213" y="73"/>
                </a:lnTo>
                <a:lnTo>
                  <a:pt x="1215" y="75"/>
                </a:lnTo>
                <a:lnTo>
                  <a:pt x="1217" y="75"/>
                </a:lnTo>
                <a:lnTo>
                  <a:pt x="1217" y="77"/>
                </a:lnTo>
                <a:lnTo>
                  <a:pt x="1220" y="80"/>
                </a:lnTo>
                <a:lnTo>
                  <a:pt x="1222" y="80"/>
                </a:lnTo>
                <a:lnTo>
                  <a:pt x="1225" y="82"/>
                </a:lnTo>
                <a:lnTo>
                  <a:pt x="1225" y="85"/>
                </a:lnTo>
                <a:lnTo>
                  <a:pt x="1227" y="85"/>
                </a:lnTo>
                <a:lnTo>
                  <a:pt x="1227" y="87"/>
                </a:lnTo>
                <a:lnTo>
                  <a:pt x="1230" y="90"/>
                </a:lnTo>
                <a:lnTo>
                  <a:pt x="1232" y="92"/>
                </a:lnTo>
                <a:lnTo>
                  <a:pt x="1232" y="111"/>
                </a:lnTo>
                <a:lnTo>
                  <a:pt x="1230" y="113"/>
                </a:lnTo>
                <a:lnTo>
                  <a:pt x="1230" y="116"/>
                </a:lnTo>
                <a:lnTo>
                  <a:pt x="1227" y="118"/>
                </a:lnTo>
                <a:lnTo>
                  <a:pt x="1225" y="118"/>
                </a:lnTo>
                <a:lnTo>
                  <a:pt x="1225" y="121"/>
                </a:lnTo>
                <a:lnTo>
                  <a:pt x="1215" y="121"/>
                </a:lnTo>
                <a:lnTo>
                  <a:pt x="1205" y="123"/>
                </a:lnTo>
                <a:lnTo>
                  <a:pt x="1208" y="123"/>
                </a:lnTo>
                <a:lnTo>
                  <a:pt x="1210" y="125"/>
                </a:lnTo>
                <a:lnTo>
                  <a:pt x="1222" y="125"/>
                </a:lnTo>
                <a:lnTo>
                  <a:pt x="1225" y="123"/>
                </a:lnTo>
                <a:lnTo>
                  <a:pt x="1227" y="123"/>
                </a:lnTo>
                <a:lnTo>
                  <a:pt x="1230" y="121"/>
                </a:lnTo>
                <a:lnTo>
                  <a:pt x="1232" y="121"/>
                </a:lnTo>
                <a:lnTo>
                  <a:pt x="1232" y="118"/>
                </a:lnTo>
                <a:lnTo>
                  <a:pt x="1234" y="118"/>
                </a:lnTo>
                <a:lnTo>
                  <a:pt x="1234" y="116"/>
                </a:lnTo>
                <a:lnTo>
                  <a:pt x="1237" y="113"/>
                </a:lnTo>
                <a:lnTo>
                  <a:pt x="1237" y="111"/>
                </a:lnTo>
                <a:lnTo>
                  <a:pt x="1239" y="109"/>
                </a:lnTo>
                <a:lnTo>
                  <a:pt x="1239" y="92"/>
                </a:lnTo>
                <a:lnTo>
                  <a:pt x="1237" y="90"/>
                </a:lnTo>
                <a:lnTo>
                  <a:pt x="1237" y="82"/>
                </a:lnTo>
                <a:lnTo>
                  <a:pt x="1234" y="82"/>
                </a:lnTo>
                <a:lnTo>
                  <a:pt x="1234" y="80"/>
                </a:lnTo>
                <a:lnTo>
                  <a:pt x="1232" y="77"/>
                </a:lnTo>
                <a:lnTo>
                  <a:pt x="1230" y="75"/>
                </a:lnTo>
                <a:lnTo>
                  <a:pt x="1227" y="73"/>
                </a:lnTo>
                <a:lnTo>
                  <a:pt x="1225" y="70"/>
                </a:lnTo>
                <a:lnTo>
                  <a:pt x="1227" y="68"/>
                </a:lnTo>
                <a:lnTo>
                  <a:pt x="1220" y="68"/>
                </a:lnTo>
                <a:lnTo>
                  <a:pt x="1217" y="65"/>
                </a:lnTo>
                <a:lnTo>
                  <a:pt x="1215" y="65"/>
                </a:lnTo>
                <a:lnTo>
                  <a:pt x="1213" y="63"/>
                </a:lnTo>
                <a:lnTo>
                  <a:pt x="1213" y="61"/>
                </a:lnTo>
                <a:lnTo>
                  <a:pt x="1210" y="61"/>
                </a:lnTo>
                <a:lnTo>
                  <a:pt x="1208" y="58"/>
                </a:lnTo>
                <a:lnTo>
                  <a:pt x="1208" y="56"/>
                </a:lnTo>
                <a:lnTo>
                  <a:pt x="1205" y="53"/>
                </a:lnTo>
                <a:lnTo>
                  <a:pt x="1203" y="51"/>
                </a:lnTo>
                <a:lnTo>
                  <a:pt x="1203" y="49"/>
                </a:lnTo>
                <a:lnTo>
                  <a:pt x="1201" y="46"/>
                </a:lnTo>
                <a:lnTo>
                  <a:pt x="1201" y="41"/>
                </a:lnTo>
                <a:lnTo>
                  <a:pt x="1203" y="39"/>
                </a:lnTo>
                <a:lnTo>
                  <a:pt x="1203" y="34"/>
                </a:lnTo>
                <a:lnTo>
                  <a:pt x="1205" y="32"/>
                </a:lnTo>
                <a:lnTo>
                  <a:pt x="1205" y="30"/>
                </a:lnTo>
                <a:lnTo>
                  <a:pt x="1208" y="27"/>
                </a:lnTo>
                <a:lnTo>
                  <a:pt x="1213" y="27"/>
                </a:lnTo>
                <a:lnTo>
                  <a:pt x="1215" y="25"/>
                </a:lnTo>
                <a:lnTo>
                  <a:pt x="1217" y="25"/>
                </a:lnTo>
                <a:lnTo>
                  <a:pt x="1205" y="25"/>
                </a:lnTo>
                <a:lnTo>
                  <a:pt x="1205" y="25"/>
                </a:lnTo>
                <a:close/>
              </a:path>
              <a:path w="2558" h="143">
                <a:moveTo>
                  <a:pt x="1217" y="22"/>
                </a:moveTo>
                <a:lnTo>
                  <a:pt x="1208" y="22"/>
                </a:lnTo>
                <a:lnTo>
                  <a:pt x="1205" y="25"/>
                </a:lnTo>
                <a:lnTo>
                  <a:pt x="1220" y="25"/>
                </a:lnTo>
                <a:lnTo>
                  <a:pt x="1222" y="27"/>
                </a:lnTo>
                <a:lnTo>
                  <a:pt x="1225" y="27"/>
                </a:lnTo>
                <a:lnTo>
                  <a:pt x="1227" y="30"/>
                </a:lnTo>
                <a:lnTo>
                  <a:pt x="1230" y="32"/>
                </a:lnTo>
                <a:lnTo>
                  <a:pt x="1230" y="34"/>
                </a:lnTo>
                <a:lnTo>
                  <a:pt x="1232" y="37"/>
                </a:lnTo>
                <a:lnTo>
                  <a:pt x="1232" y="53"/>
                </a:lnTo>
                <a:lnTo>
                  <a:pt x="1230" y="56"/>
                </a:lnTo>
                <a:lnTo>
                  <a:pt x="1230" y="61"/>
                </a:lnTo>
                <a:lnTo>
                  <a:pt x="1227" y="63"/>
                </a:lnTo>
                <a:lnTo>
                  <a:pt x="1225" y="65"/>
                </a:lnTo>
                <a:lnTo>
                  <a:pt x="1222" y="65"/>
                </a:lnTo>
                <a:lnTo>
                  <a:pt x="1222" y="68"/>
                </a:lnTo>
                <a:lnTo>
                  <a:pt x="1230" y="68"/>
                </a:lnTo>
                <a:lnTo>
                  <a:pt x="1230" y="65"/>
                </a:lnTo>
                <a:lnTo>
                  <a:pt x="1232" y="63"/>
                </a:lnTo>
                <a:lnTo>
                  <a:pt x="1234" y="61"/>
                </a:lnTo>
                <a:lnTo>
                  <a:pt x="1234" y="58"/>
                </a:lnTo>
                <a:lnTo>
                  <a:pt x="1237" y="58"/>
                </a:lnTo>
                <a:lnTo>
                  <a:pt x="1237" y="51"/>
                </a:lnTo>
                <a:lnTo>
                  <a:pt x="1239" y="49"/>
                </a:lnTo>
                <a:lnTo>
                  <a:pt x="1239" y="44"/>
                </a:lnTo>
                <a:lnTo>
                  <a:pt x="1237" y="41"/>
                </a:lnTo>
                <a:lnTo>
                  <a:pt x="1237" y="37"/>
                </a:lnTo>
                <a:lnTo>
                  <a:pt x="1234" y="34"/>
                </a:lnTo>
                <a:lnTo>
                  <a:pt x="1234" y="32"/>
                </a:lnTo>
                <a:lnTo>
                  <a:pt x="1232" y="30"/>
                </a:lnTo>
                <a:lnTo>
                  <a:pt x="1232" y="27"/>
                </a:lnTo>
                <a:lnTo>
                  <a:pt x="1230" y="27"/>
                </a:lnTo>
                <a:lnTo>
                  <a:pt x="1227" y="25"/>
                </a:lnTo>
                <a:lnTo>
                  <a:pt x="1225" y="22"/>
                </a:lnTo>
                <a:lnTo>
                  <a:pt x="1217" y="22"/>
                </a:lnTo>
                <a:lnTo>
                  <a:pt x="1217" y="22"/>
                </a:lnTo>
                <a:close/>
              </a:path>
              <a:path w="2558" h="143">
                <a:moveTo>
                  <a:pt x="1263" y="10"/>
                </a:moveTo>
                <a:lnTo>
                  <a:pt x="1263" y="13"/>
                </a:lnTo>
                <a:lnTo>
                  <a:pt x="1265" y="15"/>
                </a:lnTo>
                <a:lnTo>
                  <a:pt x="1265" y="17"/>
                </a:lnTo>
                <a:lnTo>
                  <a:pt x="1270" y="20"/>
                </a:lnTo>
                <a:lnTo>
                  <a:pt x="1270" y="22"/>
                </a:lnTo>
                <a:lnTo>
                  <a:pt x="1273" y="25"/>
                </a:lnTo>
                <a:lnTo>
                  <a:pt x="1275" y="27"/>
                </a:lnTo>
                <a:lnTo>
                  <a:pt x="1275" y="30"/>
                </a:lnTo>
                <a:lnTo>
                  <a:pt x="1277" y="32"/>
                </a:lnTo>
                <a:lnTo>
                  <a:pt x="1277" y="34"/>
                </a:lnTo>
                <a:lnTo>
                  <a:pt x="1280" y="37"/>
                </a:lnTo>
                <a:lnTo>
                  <a:pt x="1282" y="39"/>
                </a:lnTo>
                <a:lnTo>
                  <a:pt x="1282" y="44"/>
                </a:lnTo>
                <a:lnTo>
                  <a:pt x="1285" y="46"/>
                </a:lnTo>
                <a:lnTo>
                  <a:pt x="1285" y="51"/>
                </a:lnTo>
                <a:lnTo>
                  <a:pt x="1287" y="53"/>
                </a:lnTo>
                <a:lnTo>
                  <a:pt x="1287" y="68"/>
                </a:lnTo>
                <a:lnTo>
                  <a:pt x="1290" y="70"/>
                </a:lnTo>
                <a:lnTo>
                  <a:pt x="1290" y="77"/>
                </a:lnTo>
                <a:lnTo>
                  <a:pt x="1287" y="80"/>
                </a:lnTo>
                <a:lnTo>
                  <a:pt x="1287" y="92"/>
                </a:lnTo>
                <a:lnTo>
                  <a:pt x="1285" y="94"/>
                </a:lnTo>
                <a:lnTo>
                  <a:pt x="1285" y="99"/>
                </a:lnTo>
                <a:lnTo>
                  <a:pt x="1282" y="101"/>
                </a:lnTo>
                <a:lnTo>
                  <a:pt x="1280" y="106"/>
                </a:lnTo>
                <a:lnTo>
                  <a:pt x="1280" y="109"/>
                </a:lnTo>
                <a:lnTo>
                  <a:pt x="1277" y="111"/>
                </a:lnTo>
                <a:lnTo>
                  <a:pt x="1277" y="113"/>
                </a:lnTo>
                <a:lnTo>
                  <a:pt x="1275" y="116"/>
                </a:lnTo>
                <a:lnTo>
                  <a:pt x="1273" y="118"/>
                </a:lnTo>
                <a:lnTo>
                  <a:pt x="1273" y="121"/>
                </a:lnTo>
                <a:lnTo>
                  <a:pt x="1270" y="121"/>
                </a:lnTo>
                <a:lnTo>
                  <a:pt x="1270" y="123"/>
                </a:lnTo>
                <a:lnTo>
                  <a:pt x="1265" y="125"/>
                </a:lnTo>
                <a:lnTo>
                  <a:pt x="1263" y="128"/>
                </a:lnTo>
                <a:lnTo>
                  <a:pt x="1263" y="130"/>
                </a:lnTo>
                <a:lnTo>
                  <a:pt x="1265" y="130"/>
                </a:lnTo>
                <a:lnTo>
                  <a:pt x="1268" y="128"/>
                </a:lnTo>
                <a:lnTo>
                  <a:pt x="1273" y="125"/>
                </a:lnTo>
                <a:lnTo>
                  <a:pt x="1275" y="123"/>
                </a:lnTo>
                <a:lnTo>
                  <a:pt x="1275" y="121"/>
                </a:lnTo>
                <a:lnTo>
                  <a:pt x="1277" y="121"/>
                </a:lnTo>
                <a:lnTo>
                  <a:pt x="1280" y="118"/>
                </a:lnTo>
                <a:lnTo>
                  <a:pt x="1282" y="116"/>
                </a:lnTo>
                <a:lnTo>
                  <a:pt x="1282" y="113"/>
                </a:lnTo>
                <a:lnTo>
                  <a:pt x="1285" y="111"/>
                </a:lnTo>
                <a:lnTo>
                  <a:pt x="1287" y="109"/>
                </a:lnTo>
                <a:lnTo>
                  <a:pt x="1287" y="106"/>
                </a:lnTo>
                <a:lnTo>
                  <a:pt x="1290" y="106"/>
                </a:lnTo>
                <a:lnTo>
                  <a:pt x="1290" y="101"/>
                </a:lnTo>
                <a:lnTo>
                  <a:pt x="1292" y="99"/>
                </a:lnTo>
                <a:lnTo>
                  <a:pt x="1292" y="94"/>
                </a:lnTo>
                <a:lnTo>
                  <a:pt x="1294" y="92"/>
                </a:lnTo>
                <a:lnTo>
                  <a:pt x="1294" y="77"/>
                </a:lnTo>
                <a:lnTo>
                  <a:pt x="1297" y="75"/>
                </a:lnTo>
                <a:lnTo>
                  <a:pt x="1297" y="73"/>
                </a:lnTo>
                <a:lnTo>
                  <a:pt x="1294" y="70"/>
                </a:lnTo>
                <a:lnTo>
                  <a:pt x="1294" y="56"/>
                </a:lnTo>
                <a:lnTo>
                  <a:pt x="1292" y="53"/>
                </a:lnTo>
                <a:lnTo>
                  <a:pt x="1292" y="46"/>
                </a:lnTo>
                <a:lnTo>
                  <a:pt x="1290" y="44"/>
                </a:lnTo>
                <a:lnTo>
                  <a:pt x="1290" y="41"/>
                </a:lnTo>
                <a:lnTo>
                  <a:pt x="1287" y="39"/>
                </a:lnTo>
                <a:lnTo>
                  <a:pt x="1285" y="37"/>
                </a:lnTo>
                <a:lnTo>
                  <a:pt x="1285" y="34"/>
                </a:lnTo>
                <a:lnTo>
                  <a:pt x="1282" y="32"/>
                </a:lnTo>
                <a:lnTo>
                  <a:pt x="1280" y="30"/>
                </a:lnTo>
                <a:lnTo>
                  <a:pt x="1280" y="27"/>
                </a:lnTo>
                <a:lnTo>
                  <a:pt x="1277" y="25"/>
                </a:lnTo>
                <a:lnTo>
                  <a:pt x="1275" y="22"/>
                </a:lnTo>
                <a:lnTo>
                  <a:pt x="1275" y="20"/>
                </a:lnTo>
                <a:lnTo>
                  <a:pt x="1273" y="20"/>
                </a:lnTo>
                <a:lnTo>
                  <a:pt x="1270" y="17"/>
                </a:lnTo>
                <a:lnTo>
                  <a:pt x="1270" y="15"/>
                </a:lnTo>
                <a:lnTo>
                  <a:pt x="1265" y="13"/>
                </a:lnTo>
                <a:lnTo>
                  <a:pt x="1263" y="10"/>
                </a:lnTo>
                <a:lnTo>
                  <a:pt x="1263" y="10"/>
                </a:lnTo>
                <a:close/>
              </a:path>
              <a:path w="2558" h="143">
                <a:moveTo>
                  <a:pt x="1373" y="123"/>
                </a:moveTo>
                <a:lnTo>
                  <a:pt x="1373" y="140"/>
                </a:lnTo>
                <a:lnTo>
                  <a:pt x="1381" y="135"/>
                </a:lnTo>
                <a:lnTo>
                  <a:pt x="1381" y="123"/>
                </a:lnTo>
                <a:lnTo>
                  <a:pt x="1405" y="123"/>
                </a:lnTo>
                <a:lnTo>
                  <a:pt x="1373" y="123"/>
                </a:lnTo>
                <a:lnTo>
                  <a:pt x="1373" y="123"/>
                </a:lnTo>
                <a:close/>
              </a:path>
              <a:path w="2558" h="143">
                <a:moveTo>
                  <a:pt x="1431" y="123"/>
                </a:moveTo>
                <a:lnTo>
                  <a:pt x="1431" y="125"/>
                </a:lnTo>
                <a:lnTo>
                  <a:pt x="1433" y="125"/>
                </a:lnTo>
                <a:lnTo>
                  <a:pt x="1448" y="125"/>
                </a:lnTo>
                <a:lnTo>
                  <a:pt x="1445" y="125"/>
                </a:lnTo>
                <a:lnTo>
                  <a:pt x="1436" y="125"/>
                </a:lnTo>
                <a:lnTo>
                  <a:pt x="1433" y="123"/>
                </a:lnTo>
                <a:lnTo>
                  <a:pt x="1431" y="123"/>
                </a:lnTo>
                <a:lnTo>
                  <a:pt x="1431" y="123"/>
                </a:lnTo>
                <a:close/>
              </a:path>
              <a:path w="2558" h="143">
                <a:moveTo>
                  <a:pt x="1410" y="77"/>
                </a:moveTo>
                <a:lnTo>
                  <a:pt x="1405" y="80"/>
                </a:lnTo>
                <a:lnTo>
                  <a:pt x="1405" y="121"/>
                </a:lnTo>
                <a:lnTo>
                  <a:pt x="1381" y="121"/>
                </a:lnTo>
                <a:lnTo>
                  <a:pt x="1373" y="121"/>
                </a:lnTo>
                <a:lnTo>
                  <a:pt x="1373" y="123"/>
                </a:lnTo>
                <a:lnTo>
                  <a:pt x="1405" y="123"/>
                </a:lnTo>
                <a:lnTo>
                  <a:pt x="1405" y="137"/>
                </a:lnTo>
                <a:lnTo>
                  <a:pt x="1410" y="133"/>
                </a:lnTo>
                <a:lnTo>
                  <a:pt x="1410" y="92"/>
                </a:lnTo>
                <a:lnTo>
                  <a:pt x="1410" y="90"/>
                </a:lnTo>
                <a:lnTo>
                  <a:pt x="1410" y="77"/>
                </a:lnTo>
                <a:lnTo>
                  <a:pt x="1410" y="77"/>
                </a:lnTo>
                <a:close/>
              </a:path>
              <a:path w="2558" h="143">
                <a:moveTo>
                  <a:pt x="1424" y="61"/>
                </a:moveTo>
                <a:lnTo>
                  <a:pt x="1421" y="63"/>
                </a:lnTo>
                <a:lnTo>
                  <a:pt x="1424" y="65"/>
                </a:lnTo>
                <a:lnTo>
                  <a:pt x="1424" y="68"/>
                </a:lnTo>
                <a:lnTo>
                  <a:pt x="1426" y="70"/>
                </a:lnTo>
                <a:lnTo>
                  <a:pt x="1426" y="73"/>
                </a:lnTo>
                <a:lnTo>
                  <a:pt x="1429" y="75"/>
                </a:lnTo>
                <a:lnTo>
                  <a:pt x="1429" y="80"/>
                </a:lnTo>
                <a:lnTo>
                  <a:pt x="1431" y="85"/>
                </a:lnTo>
                <a:lnTo>
                  <a:pt x="1431" y="92"/>
                </a:lnTo>
                <a:lnTo>
                  <a:pt x="1433" y="94"/>
                </a:lnTo>
                <a:lnTo>
                  <a:pt x="1436" y="92"/>
                </a:lnTo>
                <a:lnTo>
                  <a:pt x="1436" y="90"/>
                </a:lnTo>
                <a:lnTo>
                  <a:pt x="1438" y="87"/>
                </a:lnTo>
                <a:lnTo>
                  <a:pt x="1438" y="80"/>
                </a:lnTo>
                <a:lnTo>
                  <a:pt x="1436" y="77"/>
                </a:lnTo>
                <a:lnTo>
                  <a:pt x="1436" y="75"/>
                </a:lnTo>
                <a:lnTo>
                  <a:pt x="1433" y="73"/>
                </a:lnTo>
                <a:lnTo>
                  <a:pt x="1433" y="70"/>
                </a:lnTo>
                <a:lnTo>
                  <a:pt x="1431" y="68"/>
                </a:lnTo>
                <a:lnTo>
                  <a:pt x="1429" y="65"/>
                </a:lnTo>
                <a:lnTo>
                  <a:pt x="1426" y="63"/>
                </a:lnTo>
                <a:lnTo>
                  <a:pt x="1424" y="61"/>
                </a:lnTo>
                <a:lnTo>
                  <a:pt x="1424" y="61"/>
                </a:lnTo>
                <a:close/>
              </a:path>
              <a:path w="2558" h="143">
                <a:moveTo>
                  <a:pt x="1467" y="37"/>
                </a:moveTo>
                <a:lnTo>
                  <a:pt x="1455" y="39"/>
                </a:lnTo>
                <a:lnTo>
                  <a:pt x="1455" y="109"/>
                </a:lnTo>
                <a:lnTo>
                  <a:pt x="1453" y="109"/>
                </a:lnTo>
                <a:lnTo>
                  <a:pt x="1453" y="113"/>
                </a:lnTo>
                <a:lnTo>
                  <a:pt x="1453" y="116"/>
                </a:lnTo>
                <a:lnTo>
                  <a:pt x="1453" y="123"/>
                </a:lnTo>
                <a:lnTo>
                  <a:pt x="1450" y="125"/>
                </a:lnTo>
                <a:lnTo>
                  <a:pt x="1433" y="125"/>
                </a:lnTo>
                <a:lnTo>
                  <a:pt x="1436" y="128"/>
                </a:lnTo>
                <a:lnTo>
                  <a:pt x="1438" y="130"/>
                </a:lnTo>
                <a:lnTo>
                  <a:pt x="1441" y="130"/>
                </a:lnTo>
                <a:lnTo>
                  <a:pt x="1441" y="133"/>
                </a:lnTo>
                <a:lnTo>
                  <a:pt x="1443" y="135"/>
                </a:lnTo>
                <a:lnTo>
                  <a:pt x="1445" y="135"/>
                </a:lnTo>
                <a:lnTo>
                  <a:pt x="1445" y="137"/>
                </a:lnTo>
                <a:lnTo>
                  <a:pt x="1445" y="140"/>
                </a:lnTo>
                <a:lnTo>
                  <a:pt x="1448" y="140"/>
                </a:lnTo>
                <a:lnTo>
                  <a:pt x="1450" y="137"/>
                </a:lnTo>
                <a:lnTo>
                  <a:pt x="1453" y="137"/>
                </a:lnTo>
                <a:lnTo>
                  <a:pt x="1453" y="135"/>
                </a:lnTo>
                <a:lnTo>
                  <a:pt x="1455" y="133"/>
                </a:lnTo>
                <a:lnTo>
                  <a:pt x="1457" y="130"/>
                </a:lnTo>
                <a:lnTo>
                  <a:pt x="1457" y="128"/>
                </a:lnTo>
                <a:lnTo>
                  <a:pt x="1460" y="123"/>
                </a:lnTo>
                <a:lnTo>
                  <a:pt x="1460" y="97"/>
                </a:lnTo>
                <a:lnTo>
                  <a:pt x="1462" y="94"/>
                </a:lnTo>
                <a:lnTo>
                  <a:pt x="1462" y="41"/>
                </a:lnTo>
                <a:lnTo>
                  <a:pt x="1467" y="37"/>
                </a:lnTo>
                <a:lnTo>
                  <a:pt x="1467" y="37"/>
                </a:lnTo>
                <a:close/>
              </a:path>
              <a:path w="2558" h="143">
                <a:moveTo>
                  <a:pt x="1373" y="37"/>
                </a:moveTo>
                <a:lnTo>
                  <a:pt x="1373" y="65"/>
                </a:lnTo>
                <a:lnTo>
                  <a:pt x="1376" y="68"/>
                </a:lnTo>
                <a:lnTo>
                  <a:pt x="1376" y="77"/>
                </a:lnTo>
                <a:lnTo>
                  <a:pt x="1381" y="75"/>
                </a:lnTo>
                <a:lnTo>
                  <a:pt x="1381" y="37"/>
                </a:lnTo>
                <a:lnTo>
                  <a:pt x="1405" y="37"/>
                </a:lnTo>
                <a:lnTo>
                  <a:pt x="1373" y="37"/>
                </a:lnTo>
                <a:lnTo>
                  <a:pt x="1373" y="37"/>
                </a:lnTo>
                <a:close/>
              </a:path>
              <a:path w="2558" h="143">
                <a:moveTo>
                  <a:pt x="1460" y="30"/>
                </a:moveTo>
                <a:lnTo>
                  <a:pt x="1455" y="34"/>
                </a:lnTo>
                <a:lnTo>
                  <a:pt x="1431" y="34"/>
                </a:lnTo>
                <a:lnTo>
                  <a:pt x="1424" y="37"/>
                </a:lnTo>
                <a:lnTo>
                  <a:pt x="1424" y="39"/>
                </a:lnTo>
                <a:lnTo>
                  <a:pt x="1421" y="41"/>
                </a:lnTo>
                <a:lnTo>
                  <a:pt x="1421" y="44"/>
                </a:lnTo>
                <a:lnTo>
                  <a:pt x="1419" y="46"/>
                </a:lnTo>
                <a:lnTo>
                  <a:pt x="1419" y="49"/>
                </a:lnTo>
                <a:lnTo>
                  <a:pt x="1417" y="53"/>
                </a:lnTo>
                <a:lnTo>
                  <a:pt x="1417" y="56"/>
                </a:lnTo>
                <a:lnTo>
                  <a:pt x="1414" y="58"/>
                </a:lnTo>
                <a:lnTo>
                  <a:pt x="1414" y="61"/>
                </a:lnTo>
                <a:lnTo>
                  <a:pt x="1412" y="63"/>
                </a:lnTo>
                <a:lnTo>
                  <a:pt x="1412" y="68"/>
                </a:lnTo>
                <a:lnTo>
                  <a:pt x="1414" y="65"/>
                </a:lnTo>
                <a:lnTo>
                  <a:pt x="1414" y="63"/>
                </a:lnTo>
                <a:lnTo>
                  <a:pt x="1417" y="61"/>
                </a:lnTo>
                <a:lnTo>
                  <a:pt x="1419" y="58"/>
                </a:lnTo>
                <a:lnTo>
                  <a:pt x="1419" y="56"/>
                </a:lnTo>
                <a:lnTo>
                  <a:pt x="1421" y="53"/>
                </a:lnTo>
                <a:lnTo>
                  <a:pt x="1421" y="51"/>
                </a:lnTo>
                <a:lnTo>
                  <a:pt x="1424" y="49"/>
                </a:lnTo>
                <a:lnTo>
                  <a:pt x="1426" y="46"/>
                </a:lnTo>
                <a:lnTo>
                  <a:pt x="1426" y="44"/>
                </a:lnTo>
                <a:lnTo>
                  <a:pt x="1429" y="41"/>
                </a:lnTo>
                <a:lnTo>
                  <a:pt x="1429" y="39"/>
                </a:lnTo>
                <a:lnTo>
                  <a:pt x="1455" y="39"/>
                </a:lnTo>
                <a:lnTo>
                  <a:pt x="1467" y="37"/>
                </a:lnTo>
                <a:lnTo>
                  <a:pt x="1460" y="30"/>
                </a:lnTo>
                <a:lnTo>
                  <a:pt x="1460" y="30"/>
                </a:lnTo>
                <a:close/>
              </a:path>
              <a:path w="2558" h="143">
                <a:moveTo>
                  <a:pt x="1373" y="27"/>
                </a:moveTo>
                <a:lnTo>
                  <a:pt x="1373" y="34"/>
                </a:lnTo>
                <a:lnTo>
                  <a:pt x="1381" y="34"/>
                </a:lnTo>
                <a:lnTo>
                  <a:pt x="1373" y="27"/>
                </a:lnTo>
                <a:lnTo>
                  <a:pt x="1373" y="27"/>
                </a:lnTo>
                <a:close/>
              </a:path>
              <a:path w="2558" h="143">
                <a:moveTo>
                  <a:pt x="1407" y="27"/>
                </a:moveTo>
                <a:lnTo>
                  <a:pt x="1402" y="34"/>
                </a:lnTo>
                <a:lnTo>
                  <a:pt x="1373" y="34"/>
                </a:lnTo>
                <a:lnTo>
                  <a:pt x="1373" y="37"/>
                </a:lnTo>
                <a:lnTo>
                  <a:pt x="1405" y="37"/>
                </a:lnTo>
                <a:lnTo>
                  <a:pt x="1405" y="75"/>
                </a:lnTo>
                <a:lnTo>
                  <a:pt x="1381" y="75"/>
                </a:lnTo>
                <a:lnTo>
                  <a:pt x="1376" y="77"/>
                </a:lnTo>
                <a:lnTo>
                  <a:pt x="1376" y="99"/>
                </a:lnTo>
                <a:lnTo>
                  <a:pt x="1373" y="101"/>
                </a:lnTo>
                <a:lnTo>
                  <a:pt x="1373" y="121"/>
                </a:lnTo>
                <a:lnTo>
                  <a:pt x="1381" y="121"/>
                </a:lnTo>
                <a:lnTo>
                  <a:pt x="1381" y="80"/>
                </a:lnTo>
                <a:lnTo>
                  <a:pt x="1405" y="80"/>
                </a:lnTo>
                <a:lnTo>
                  <a:pt x="1410" y="77"/>
                </a:lnTo>
                <a:lnTo>
                  <a:pt x="1410" y="41"/>
                </a:lnTo>
                <a:lnTo>
                  <a:pt x="1414" y="37"/>
                </a:lnTo>
                <a:lnTo>
                  <a:pt x="1407" y="27"/>
                </a:lnTo>
                <a:lnTo>
                  <a:pt x="1407" y="27"/>
                </a:lnTo>
                <a:close/>
              </a:path>
              <a:path w="2558" h="143">
                <a:moveTo>
                  <a:pt x="1431" y="3"/>
                </a:moveTo>
                <a:lnTo>
                  <a:pt x="1431" y="13"/>
                </a:lnTo>
                <a:lnTo>
                  <a:pt x="1429" y="15"/>
                </a:lnTo>
                <a:lnTo>
                  <a:pt x="1429" y="20"/>
                </a:lnTo>
                <a:lnTo>
                  <a:pt x="1426" y="25"/>
                </a:lnTo>
                <a:lnTo>
                  <a:pt x="1426" y="30"/>
                </a:lnTo>
                <a:lnTo>
                  <a:pt x="1424" y="32"/>
                </a:lnTo>
                <a:lnTo>
                  <a:pt x="1424" y="37"/>
                </a:lnTo>
                <a:lnTo>
                  <a:pt x="1431" y="34"/>
                </a:lnTo>
                <a:lnTo>
                  <a:pt x="1431" y="32"/>
                </a:lnTo>
                <a:lnTo>
                  <a:pt x="1433" y="30"/>
                </a:lnTo>
                <a:lnTo>
                  <a:pt x="1433" y="25"/>
                </a:lnTo>
                <a:lnTo>
                  <a:pt x="1436" y="22"/>
                </a:lnTo>
                <a:lnTo>
                  <a:pt x="1436" y="20"/>
                </a:lnTo>
                <a:lnTo>
                  <a:pt x="1438" y="17"/>
                </a:lnTo>
                <a:lnTo>
                  <a:pt x="1438" y="15"/>
                </a:lnTo>
                <a:lnTo>
                  <a:pt x="1441" y="13"/>
                </a:lnTo>
                <a:lnTo>
                  <a:pt x="1441" y="10"/>
                </a:lnTo>
                <a:lnTo>
                  <a:pt x="1431" y="3"/>
                </a:lnTo>
                <a:lnTo>
                  <a:pt x="1431" y="3"/>
                </a:lnTo>
                <a:close/>
              </a:path>
              <a:path w="2558" h="143">
                <a:moveTo>
                  <a:pt x="1390" y="3"/>
                </a:moveTo>
                <a:lnTo>
                  <a:pt x="1390" y="13"/>
                </a:lnTo>
                <a:lnTo>
                  <a:pt x="1388" y="15"/>
                </a:lnTo>
                <a:lnTo>
                  <a:pt x="1388" y="25"/>
                </a:lnTo>
                <a:lnTo>
                  <a:pt x="1385" y="30"/>
                </a:lnTo>
                <a:lnTo>
                  <a:pt x="1385" y="34"/>
                </a:lnTo>
                <a:lnTo>
                  <a:pt x="1388" y="34"/>
                </a:lnTo>
                <a:lnTo>
                  <a:pt x="1390" y="30"/>
                </a:lnTo>
                <a:lnTo>
                  <a:pt x="1390" y="27"/>
                </a:lnTo>
                <a:lnTo>
                  <a:pt x="1393" y="22"/>
                </a:lnTo>
                <a:lnTo>
                  <a:pt x="1393" y="20"/>
                </a:lnTo>
                <a:lnTo>
                  <a:pt x="1395" y="17"/>
                </a:lnTo>
                <a:lnTo>
                  <a:pt x="1395" y="15"/>
                </a:lnTo>
                <a:lnTo>
                  <a:pt x="1397" y="13"/>
                </a:lnTo>
                <a:lnTo>
                  <a:pt x="1397" y="10"/>
                </a:lnTo>
                <a:lnTo>
                  <a:pt x="1400" y="10"/>
                </a:lnTo>
                <a:lnTo>
                  <a:pt x="1390" y="3"/>
                </a:lnTo>
                <a:lnTo>
                  <a:pt x="1390" y="3"/>
                </a:lnTo>
                <a:close/>
              </a:path>
              <a:path w="2558" h="143">
                <a:moveTo>
                  <a:pt x="1520" y="85"/>
                </a:moveTo>
                <a:lnTo>
                  <a:pt x="1505" y="94"/>
                </a:lnTo>
                <a:lnTo>
                  <a:pt x="1513" y="94"/>
                </a:lnTo>
                <a:lnTo>
                  <a:pt x="1515" y="92"/>
                </a:lnTo>
                <a:lnTo>
                  <a:pt x="1517" y="90"/>
                </a:lnTo>
                <a:lnTo>
                  <a:pt x="1522" y="87"/>
                </a:lnTo>
                <a:lnTo>
                  <a:pt x="1520" y="85"/>
                </a:lnTo>
                <a:lnTo>
                  <a:pt x="1520" y="85"/>
                </a:lnTo>
                <a:close/>
              </a:path>
              <a:path w="2558" h="143">
                <a:moveTo>
                  <a:pt x="1556" y="61"/>
                </a:moveTo>
                <a:lnTo>
                  <a:pt x="1556" y="63"/>
                </a:lnTo>
                <a:lnTo>
                  <a:pt x="1558" y="65"/>
                </a:lnTo>
                <a:lnTo>
                  <a:pt x="1561" y="68"/>
                </a:lnTo>
                <a:lnTo>
                  <a:pt x="1561" y="70"/>
                </a:lnTo>
                <a:lnTo>
                  <a:pt x="1563" y="73"/>
                </a:lnTo>
                <a:lnTo>
                  <a:pt x="1565" y="75"/>
                </a:lnTo>
                <a:lnTo>
                  <a:pt x="1565" y="77"/>
                </a:lnTo>
                <a:lnTo>
                  <a:pt x="1568" y="80"/>
                </a:lnTo>
                <a:lnTo>
                  <a:pt x="1568" y="82"/>
                </a:lnTo>
                <a:lnTo>
                  <a:pt x="1570" y="85"/>
                </a:lnTo>
                <a:lnTo>
                  <a:pt x="1570" y="87"/>
                </a:lnTo>
                <a:lnTo>
                  <a:pt x="1573" y="92"/>
                </a:lnTo>
                <a:lnTo>
                  <a:pt x="1573" y="94"/>
                </a:lnTo>
                <a:lnTo>
                  <a:pt x="1575" y="97"/>
                </a:lnTo>
                <a:lnTo>
                  <a:pt x="1575" y="101"/>
                </a:lnTo>
                <a:lnTo>
                  <a:pt x="1577" y="101"/>
                </a:lnTo>
                <a:lnTo>
                  <a:pt x="1580" y="99"/>
                </a:lnTo>
                <a:lnTo>
                  <a:pt x="1580" y="90"/>
                </a:lnTo>
                <a:lnTo>
                  <a:pt x="1580" y="87"/>
                </a:lnTo>
                <a:lnTo>
                  <a:pt x="1577" y="85"/>
                </a:lnTo>
                <a:lnTo>
                  <a:pt x="1577" y="80"/>
                </a:lnTo>
                <a:lnTo>
                  <a:pt x="1575" y="80"/>
                </a:lnTo>
                <a:lnTo>
                  <a:pt x="1575" y="77"/>
                </a:lnTo>
                <a:lnTo>
                  <a:pt x="1573" y="75"/>
                </a:lnTo>
                <a:lnTo>
                  <a:pt x="1570" y="75"/>
                </a:lnTo>
                <a:lnTo>
                  <a:pt x="1570" y="73"/>
                </a:lnTo>
                <a:lnTo>
                  <a:pt x="1568" y="70"/>
                </a:lnTo>
                <a:lnTo>
                  <a:pt x="1565" y="68"/>
                </a:lnTo>
                <a:lnTo>
                  <a:pt x="1563" y="65"/>
                </a:lnTo>
                <a:lnTo>
                  <a:pt x="1561" y="63"/>
                </a:lnTo>
                <a:lnTo>
                  <a:pt x="1556" y="61"/>
                </a:lnTo>
                <a:lnTo>
                  <a:pt x="1556" y="61"/>
                </a:lnTo>
                <a:close/>
              </a:path>
              <a:path w="2558" h="143">
                <a:moveTo>
                  <a:pt x="1505" y="58"/>
                </a:moveTo>
                <a:lnTo>
                  <a:pt x="1498" y="58"/>
                </a:lnTo>
                <a:lnTo>
                  <a:pt x="1498" y="97"/>
                </a:lnTo>
                <a:lnTo>
                  <a:pt x="1496" y="97"/>
                </a:lnTo>
                <a:lnTo>
                  <a:pt x="1493" y="99"/>
                </a:lnTo>
                <a:lnTo>
                  <a:pt x="1491" y="101"/>
                </a:lnTo>
                <a:lnTo>
                  <a:pt x="1486" y="101"/>
                </a:lnTo>
                <a:lnTo>
                  <a:pt x="1484" y="104"/>
                </a:lnTo>
                <a:lnTo>
                  <a:pt x="1479" y="104"/>
                </a:lnTo>
                <a:lnTo>
                  <a:pt x="1484" y="116"/>
                </a:lnTo>
                <a:lnTo>
                  <a:pt x="1486" y="113"/>
                </a:lnTo>
                <a:lnTo>
                  <a:pt x="1489" y="111"/>
                </a:lnTo>
                <a:lnTo>
                  <a:pt x="1491" y="111"/>
                </a:lnTo>
                <a:lnTo>
                  <a:pt x="1493" y="109"/>
                </a:lnTo>
                <a:lnTo>
                  <a:pt x="1493" y="106"/>
                </a:lnTo>
                <a:lnTo>
                  <a:pt x="1496" y="106"/>
                </a:lnTo>
                <a:lnTo>
                  <a:pt x="1498" y="104"/>
                </a:lnTo>
                <a:lnTo>
                  <a:pt x="1501" y="101"/>
                </a:lnTo>
                <a:lnTo>
                  <a:pt x="1503" y="101"/>
                </a:lnTo>
                <a:lnTo>
                  <a:pt x="1505" y="99"/>
                </a:lnTo>
                <a:lnTo>
                  <a:pt x="1508" y="97"/>
                </a:lnTo>
                <a:lnTo>
                  <a:pt x="1510" y="94"/>
                </a:lnTo>
                <a:lnTo>
                  <a:pt x="1505" y="94"/>
                </a:lnTo>
                <a:lnTo>
                  <a:pt x="1505" y="58"/>
                </a:lnTo>
                <a:lnTo>
                  <a:pt x="1505" y="58"/>
                </a:lnTo>
                <a:close/>
              </a:path>
              <a:path w="2558" h="143">
                <a:moveTo>
                  <a:pt x="1537" y="56"/>
                </a:moveTo>
                <a:lnTo>
                  <a:pt x="1537" y="61"/>
                </a:lnTo>
                <a:lnTo>
                  <a:pt x="1534" y="63"/>
                </a:lnTo>
                <a:lnTo>
                  <a:pt x="1534" y="65"/>
                </a:lnTo>
                <a:lnTo>
                  <a:pt x="1532" y="68"/>
                </a:lnTo>
                <a:lnTo>
                  <a:pt x="1532" y="70"/>
                </a:lnTo>
                <a:lnTo>
                  <a:pt x="1530" y="73"/>
                </a:lnTo>
                <a:lnTo>
                  <a:pt x="1530" y="77"/>
                </a:lnTo>
                <a:lnTo>
                  <a:pt x="1527" y="80"/>
                </a:lnTo>
                <a:lnTo>
                  <a:pt x="1527" y="82"/>
                </a:lnTo>
                <a:lnTo>
                  <a:pt x="1525" y="85"/>
                </a:lnTo>
                <a:lnTo>
                  <a:pt x="1525" y="87"/>
                </a:lnTo>
                <a:lnTo>
                  <a:pt x="1522" y="90"/>
                </a:lnTo>
                <a:lnTo>
                  <a:pt x="1520" y="90"/>
                </a:lnTo>
                <a:lnTo>
                  <a:pt x="1520" y="92"/>
                </a:lnTo>
                <a:lnTo>
                  <a:pt x="1517" y="94"/>
                </a:lnTo>
                <a:lnTo>
                  <a:pt x="1517" y="97"/>
                </a:lnTo>
                <a:lnTo>
                  <a:pt x="1515" y="99"/>
                </a:lnTo>
                <a:lnTo>
                  <a:pt x="1513" y="101"/>
                </a:lnTo>
                <a:lnTo>
                  <a:pt x="1513" y="106"/>
                </a:lnTo>
                <a:lnTo>
                  <a:pt x="1515" y="104"/>
                </a:lnTo>
                <a:lnTo>
                  <a:pt x="1517" y="101"/>
                </a:lnTo>
                <a:lnTo>
                  <a:pt x="1520" y="99"/>
                </a:lnTo>
                <a:lnTo>
                  <a:pt x="1520" y="97"/>
                </a:lnTo>
                <a:lnTo>
                  <a:pt x="1522" y="97"/>
                </a:lnTo>
                <a:lnTo>
                  <a:pt x="1525" y="94"/>
                </a:lnTo>
                <a:lnTo>
                  <a:pt x="1525" y="92"/>
                </a:lnTo>
                <a:lnTo>
                  <a:pt x="1527" y="90"/>
                </a:lnTo>
                <a:lnTo>
                  <a:pt x="1530" y="87"/>
                </a:lnTo>
                <a:lnTo>
                  <a:pt x="1530" y="85"/>
                </a:lnTo>
                <a:lnTo>
                  <a:pt x="1532" y="82"/>
                </a:lnTo>
                <a:lnTo>
                  <a:pt x="1532" y="80"/>
                </a:lnTo>
                <a:lnTo>
                  <a:pt x="1534" y="77"/>
                </a:lnTo>
                <a:lnTo>
                  <a:pt x="1537" y="75"/>
                </a:lnTo>
                <a:lnTo>
                  <a:pt x="1537" y="73"/>
                </a:lnTo>
                <a:lnTo>
                  <a:pt x="1539" y="70"/>
                </a:lnTo>
                <a:lnTo>
                  <a:pt x="1539" y="68"/>
                </a:lnTo>
                <a:lnTo>
                  <a:pt x="1541" y="65"/>
                </a:lnTo>
                <a:lnTo>
                  <a:pt x="1541" y="61"/>
                </a:lnTo>
                <a:lnTo>
                  <a:pt x="1544" y="58"/>
                </a:lnTo>
                <a:lnTo>
                  <a:pt x="1544" y="56"/>
                </a:lnTo>
                <a:lnTo>
                  <a:pt x="1537" y="56"/>
                </a:lnTo>
                <a:lnTo>
                  <a:pt x="1537" y="56"/>
                </a:lnTo>
                <a:close/>
              </a:path>
              <a:path w="2558" h="143">
                <a:moveTo>
                  <a:pt x="1515" y="49"/>
                </a:moveTo>
                <a:lnTo>
                  <a:pt x="1510" y="56"/>
                </a:lnTo>
                <a:lnTo>
                  <a:pt x="1481" y="56"/>
                </a:lnTo>
                <a:lnTo>
                  <a:pt x="1486" y="61"/>
                </a:lnTo>
                <a:lnTo>
                  <a:pt x="1491" y="61"/>
                </a:lnTo>
                <a:lnTo>
                  <a:pt x="1491" y="58"/>
                </a:lnTo>
                <a:lnTo>
                  <a:pt x="1522" y="58"/>
                </a:lnTo>
                <a:lnTo>
                  <a:pt x="1515" y="49"/>
                </a:lnTo>
                <a:lnTo>
                  <a:pt x="1515" y="49"/>
                </a:lnTo>
                <a:close/>
              </a:path>
              <a:path w="2558" h="143">
                <a:moveTo>
                  <a:pt x="1556" y="20"/>
                </a:moveTo>
                <a:lnTo>
                  <a:pt x="1549" y="20"/>
                </a:lnTo>
                <a:lnTo>
                  <a:pt x="1546" y="25"/>
                </a:lnTo>
                <a:lnTo>
                  <a:pt x="1546" y="30"/>
                </a:lnTo>
                <a:lnTo>
                  <a:pt x="1544" y="32"/>
                </a:lnTo>
                <a:lnTo>
                  <a:pt x="1544" y="39"/>
                </a:lnTo>
                <a:lnTo>
                  <a:pt x="1541" y="41"/>
                </a:lnTo>
                <a:lnTo>
                  <a:pt x="1541" y="46"/>
                </a:lnTo>
                <a:lnTo>
                  <a:pt x="1539" y="51"/>
                </a:lnTo>
                <a:lnTo>
                  <a:pt x="1539" y="53"/>
                </a:lnTo>
                <a:lnTo>
                  <a:pt x="1537" y="56"/>
                </a:lnTo>
                <a:lnTo>
                  <a:pt x="1544" y="56"/>
                </a:lnTo>
                <a:lnTo>
                  <a:pt x="1544" y="61"/>
                </a:lnTo>
                <a:lnTo>
                  <a:pt x="1544" y="99"/>
                </a:lnTo>
                <a:lnTo>
                  <a:pt x="1544" y="101"/>
                </a:lnTo>
                <a:lnTo>
                  <a:pt x="1544" y="140"/>
                </a:lnTo>
                <a:lnTo>
                  <a:pt x="1551" y="135"/>
                </a:lnTo>
                <a:lnTo>
                  <a:pt x="1551" y="56"/>
                </a:lnTo>
                <a:lnTo>
                  <a:pt x="1553" y="51"/>
                </a:lnTo>
                <a:lnTo>
                  <a:pt x="1549" y="46"/>
                </a:lnTo>
                <a:lnTo>
                  <a:pt x="1549" y="41"/>
                </a:lnTo>
                <a:lnTo>
                  <a:pt x="1551" y="39"/>
                </a:lnTo>
                <a:lnTo>
                  <a:pt x="1551" y="34"/>
                </a:lnTo>
                <a:lnTo>
                  <a:pt x="1553" y="32"/>
                </a:lnTo>
                <a:lnTo>
                  <a:pt x="1553" y="25"/>
                </a:lnTo>
                <a:lnTo>
                  <a:pt x="1556" y="22"/>
                </a:lnTo>
                <a:lnTo>
                  <a:pt x="1556" y="20"/>
                </a:lnTo>
                <a:lnTo>
                  <a:pt x="1556" y="20"/>
                </a:lnTo>
                <a:close/>
              </a:path>
              <a:path w="2558" h="143">
                <a:moveTo>
                  <a:pt x="1505" y="56"/>
                </a:moveTo>
                <a:lnTo>
                  <a:pt x="1505" y="20"/>
                </a:lnTo>
                <a:lnTo>
                  <a:pt x="1498" y="20"/>
                </a:lnTo>
                <a:lnTo>
                  <a:pt x="1498" y="56"/>
                </a:lnTo>
                <a:lnTo>
                  <a:pt x="1505" y="56"/>
                </a:lnTo>
                <a:close/>
              </a:path>
              <a:path w="2558" h="143">
                <a:moveTo>
                  <a:pt x="1515" y="10"/>
                </a:moveTo>
                <a:lnTo>
                  <a:pt x="1508" y="17"/>
                </a:lnTo>
                <a:lnTo>
                  <a:pt x="1481" y="17"/>
                </a:lnTo>
                <a:lnTo>
                  <a:pt x="1484" y="22"/>
                </a:lnTo>
                <a:lnTo>
                  <a:pt x="1491" y="22"/>
                </a:lnTo>
                <a:lnTo>
                  <a:pt x="1493" y="20"/>
                </a:lnTo>
                <a:lnTo>
                  <a:pt x="1522" y="20"/>
                </a:lnTo>
                <a:lnTo>
                  <a:pt x="1515" y="10"/>
                </a:lnTo>
                <a:lnTo>
                  <a:pt x="1515" y="10"/>
                </a:lnTo>
                <a:close/>
              </a:path>
              <a:path w="2558" h="143">
                <a:moveTo>
                  <a:pt x="1577" y="8"/>
                </a:moveTo>
                <a:lnTo>
                  <a:pt x="1570" y="15"/>
                </a:lnTo>
                <a:lnTo>
                  <a:pt x="1522" y="15"/>
                </a:lnTo>
                <a:lnTo>
                  <a:pt x="1525" y="20"/>
                </a:lnTo>
                <a:lnTo>
                  <a:pt x="1585" y="20"/>
                </a:lnTo>
                <a:lnTo>
                  <a:pt x="1577" y="8"/>
                </a:lnTo>
                <a:lnTo>
                  <a:pt x="1577" y="8"/>
                </a:lnTo>
                <a:close/>
              </a:path>
              <a:path w="2558" h="143">
                <a:moveTo>
                  <a:pt x="1695" y="106"/>
                </a:moveTo>
                <a:lnTo>
                  <a:pt x="1693" y="106"/>
                </a:lnTo>
                <a:lnTo>
                  <a:pt x="1690" y="111"/>
                </a:lnTo>
                <a:lnTo>
                  <a:pt x="1690" y="128"/>
                </a:lnTo>
                <a:lnTo>
                  <a:pt x="1688" y="130"/>
                </a:lnTo>
                <a:lnTo>
                  <a:pt x="1688" y="133"/>
                </a:lnTo>
                <a:lnTo>
                  <a:pt x="1685" y="133"/>
                </a:lnTo>
                <a:lnTo>
                  <a:pt x="1678" y="133"/>
                </a:lnTo>
                <a:lnTo>
                  <a:pt x="1697" y="133"/>
                </a:lnTo>
                <a:lnTo>
                  <a:pt x="1700" y="130"/>
                </a:lnTo>
                <a:lnTo>
                  <a:pt x="1697" y="130"/>
                </a:lnTo>
                <a:lnTo>
                  <a:pt x="1695" y="128"/>
                </a:lnTo>
                <a:lnTo>
                  <a:pt x="1695" y="106"/>
                </a:lnTo>
                <a:lnTo>
                  <a:pt x="1695" y="106"/>
                </a:lnTo>
                <a:close/>
              </a:path>
              <a:path w="2558" h="143">
                <a:moveTo>
                  <a:pt x="1652" y="101"/>
                </a:moveTo>
                <a:lnTo>
                  <a:pt x="1652" y="106"/>
                </a:lnTo>
                <a:lnTo>
                  <a:pt x="1650" y="111"/>
                </a:lnTo>
                <a:lnTo>
                  <a:pt x="1650" y="116"/>
                </a:lnTo>
                <a:lnTo>
                  <a:pt x="1647" y="118"/>
                </a:lnTo>
                <a:lnTo>
                  <a:pt x="1647" y="121"/>
                </a:lnTo>
                <a:lnTo>
                  <a:pt x="1645" y="123"/>
                </a:lnTo>
                <a:lnTo>
                  <a:pt x="1645" y="125"/>
                </a:lnTo>
                <a:lnTo>
                  <a:pt x="1642" y="128"/>
                </a:lnTo>
                <a:lnTo>
                  <a:pt x="1640" y="128"/>
                </a:lnTo>
                <a:lnTo>
                  <a:pt x="1640" y="130"/>
                </a:lnTo>
                <a:lnTo>
                  <a:pt x="1637" y="130"/>
                </a:lnTo>
                <a:lnTo>
                  <a:pt x="1635" y="133"/>
                </a:lnTo>
                <a:lnTo>
                  <a:pt x="1633" y="133"/>
                </a:lnTo>
                <a:lnTo>
                  <a:pt x="1630" y="135"/>
                </a:lnTo>
                <a:lnTo>
                  <a:pt x="1628" y="135"/>
                </a:lnTo>
                <a:lnTo>
                  <a:pt x="1625" y="137"/>
                </a:lnTo>
                <a:lnTo>
                  <a:pt x="1618" y="137"/>
                </a:lnTo>
                <a:lnTo>
                  <a:pt x="1616" y="140"/>
                </a:lnTo>
                <a:lnTo>
                  <a:pt x="1616" y="142"/>
                </a:lnTo>
                <a:lnTo>
                  <a:pt x="1621" y="142"/>
                </a:lnTo>
                <a:lnTo>
                  <a:pt x="1623" y="140"/>
                </a:lnTo>
                <a:lnTo>
                  <a:pt x="1628" y="140"/>
                </a:lnTo>
                <a:lnTo>
                  <a:pt x="1630" y="137"/>
                </a:lnTo>
                <a:lnTo>
                  <a:pt x="1635" y="137"/>
                </a:lnTo>
                <a:lnTo>
                  <a:pt x="1637" y="135"/>
                </a:lnTo>
                <a:lnTo>
                  <a:pt x="1642" y="135"/>
                </a:lnTo>
                <a:lnTo>
                  <a:pt x="1642" y="133"/>
                </a:lnTo>
                <a:lnTo>
                  <a:pt x="1645" y="133"/>
                </a:lnTo>
                <a:lnTo>
                  <a:pt x="1647" y="130"/>
                </a:lnTo>
                <a:lnTo>
                  <a:pt x="1650" y="128"/>
                </a:lnTo>
                <a:lnTo>
                  <a:pt x="1652" y="125"/>
                </a:lnTo>
                <a:lnTo>
                  <a:pt x="1652" y="123"/>
                </a:lnTo>
                <a:lnTo>
                  <a:pt x="1654" y="121"/>
                </a:lnTo>
                <a:lnTo>
                  <a:pt x="1654" y="118"/>
                </a:lnTo>
                <a:lnTo>
                  <a:pt x="1657" y="116"/>
                </a:lnTo>
                <a:lnTo>
                  <a:pt x="1657" y="101"/>
                </a:lnTo>
                <a:lnTo>
                  <a:pt x="1666" y="101"/>
                </a:lnTo>
                <a:lnTo>
                  <a:pt x="1652" y="101"/>
                </a:lnTo>
                <a:lnTo>
                  <a:pt x="1652" y="101"/>
                </a:lnTo>
                <a:close/>
              </a:path>
              <a:path w="2558" h="143">
                <a:moveTo>
                  <a:pt x="1671" y="101"/>
                </a:moveTo>
                <a:lnTo>
                  <a:pt x="1652" y="101"/>
                </a:lnTo>
                <a:lnTo>
                  <a:pt x="1666" y="101"/>
                </a:lnTo>
                <a:lnTo>
                  <a:pt x="1666" y="133"/>
                </a:lnTo>
                <a:lnTo>
                  <a:pt x="1669" y="135"/>
                </a:lnTo>
                <a:lnTo>
                  <a:pt x="1669" y="137"/>
                </a:lnTo>
                <a:lnTo>
                  <a:pt x="1671" y="137"/>
                </a:lnTo>
                <a:lnTo>
                  <a:pt x="1673" y="140"/>
                </a:lnTo>
                <a:lnTo>
                  <a:pt x="1688" y="140"/>
                </a:lnTo>
                <a:lnTo>
                  <a:pt x="1690" y="137"/>
                </a:lnTo>
                <a:lnTo>
                  <a:pt x="1695" y="137"/>
                </a:lnTo>
                <a:lnTo>
                  <a:pt x="1697" y="135"/>
                </a:lnTo>
                <a:lnTo>
                  <a:pt x="1697" y="133"/>
                </a:lnTo>
                <a:lnTo>
                  <a:pt x="1678" y="133"/>
                </a:lnTo>
                <a:lnTo>
                  <a:pt x="1676" y="133"/>
                </a:lnTo>
                <a:lnTo>
                  <a:pt x="1673" y="130"/>
                </a:lnTo>
                <a:lnTo>
                  <a:pt x="1671" y="130"/>
                </a:lnTo>
                <a:lnTo>
                  <a:pt x="1671" y="125"/>
                </a:lnTo>
                <a:lnTo>
                  <a:pt x="1671" y="123"/>
                </a:lnTo>
                <a:lnTo>
                  <a:pt x="1671" y="101"/>
                </a:lnTo>
                <a:lnTo>
                  <a:pt x="1671" y="101"/>
                </a:lnTo>
                <a:close/>
              </a:path>
              <a:path w="2558" h="143">
                <a:moveTo>
                  <a:pt x="1685" y="101"/>
                </a:moveTo>
                <a:lnTo>
                  <a:pt x="1678" y="101"/>
                </a:lnTo>
                <a:lnTo>
                  <a:pt x="1678" y="106"/>
                </a:lnTo>
                <a:lnTo>
                  <a:pt x="1685" y="104"/>
                </a:lnTo>
                <a:lnTo>
                  <a:pt x="1685" y="101"/>
                </a:lnTo>
                <a:lnTo>
                  <a:pt x="1685" y="101"/>
                </a:lnTo>
                <a:close/>
              </a:path>
              <a:path w="2558" h="143">
                <a:moveTo>
                  <a:pt x="1635" y="90"/>
                </a:moveTo>
                <a:lnTo>
                  <a:pt x="1618" y="97"/>
                </a:lnTo>
                <a:lnTo>
                  <a:pt x="1628" y="97"/>
                </a:lnTo>
                <a:lnTo>
                  <a:pt x="1633" y="94"/>
                </a:lnTo>
                <a:lnTo>
                  <a:pt x="1635" y="92"/>
                </a:lnTo>
                <a:lnTo>
                  <a:pt x="1635" y="90"/>
                </a:lnTo>
                <a:lnTo>
                  <a:pt x="1635" y="90"/>
                </a:lnTo>
                <a:close/>
              </a:path>
              <a:path w="2558" h="143">
                <a:moveTo>
                  <a:pt x="1637" y="85"/>
                </a:moveTo>
                <a:lnTo>
                  <a:pt x="1637" y="99"/>
                </a:lnTo>
                <a:lnTo>
                  <a:pt x="1645" y="99"/>
                </a:lnTo>
                <a:lnTo>
                  <a:pt x="1645" y="85"/>
                </a:lnTo>
                <a:lnTo>
                  <a:pt x="1678" y="85"/>
                </a:lnTo>
                <a:lnTo>
                  <a:pt x="1637" y="85"/>
                </a:lnTo>
                <a:lnTo>
                  <a:pt x="1637" y="85"/>
                </a:lnTo>
                <a:close/>
              </a:path>
              <a:path w="2558" h="143">
                <a:moveTo>
                  <a:pt x="1688" y="68"/>
                </a:moveTo>
                <a:lnTo>
                  <a:pt x="1678" y="68"/>
                </a:lnTo>
                <a:lnTo>
                  <a:pt x="1678" y="80"/>
                </a:lnTo>
                <a:lnTo>
                  <a:pt x="1645" y="80"/>
                </a:lnTo>
                <a:lnTo>
                  <a:pt x="1637" y="82"/>
                </a:lnTo>
                <a:lnTo>
                  <a:pt x="1637" y="85"/>
                </a:lnTo>
                <a:lnTo>
                  <a:pt x="1678" y="85"/>
                </a:lnTo>
                <a:lnTo>
                  <a:pt x="1678" y="99"/>
                </a:lnTo>
                <a:lnTo>
                  <a:pt x="1645" y="99"/>
                </a:lnTo>
                <a:lnTo>
                  <a:pt x="1637" y="99"/>
                </a:lnTo>
                <a:lnTo>
                  <a:pt x="1637" y="101"/>
                </a:lnTo>
                <a:lnTo>
                  <a:pt x="1637" y="109"/>
                </a:lnTo>
                <a:lnTo>
                  <a:pt x="1645" y="104"/>
                </a:lnTo>
                <a:lnTo>
                  <a:pt x="1645" y="101"/>
                </a:lnTo>
                <a:lnTo>
                  <a:pt x="1652" y="101"/>
                </a:lnTo>
                <a:lnTo>
                  <a:pt x="1685" y="101"/>
                </a:lnTo>
                <a:lnTo>
                  <a:pt x="1685" y="99"/>
                </a:lnTo>
                <a:lnTo>
                  <a:pt x="1685" y="80"/>
                </a:lnTo>
                <a:lnTo>
                  <a:pt x="1685" y="75"/>
                </a:lnTo>
                <a:lnTo>
                  <a:pt x="1685" y="70"/>
                </a:lnTo>
                <a:lnTo>
                  <a:pt x="1688" y="68"/>
                </a:lnTo>
                <a:lnTo>
                  <a:pt x="1688" y="68"/>
                </a:lnTo>
                <a:close/>
              </a:path>
              <a:path w="2558" h="143">
                <a:moveTo>
                  <a:pt x="1683" y="58"/>
                </a:moveTo>
                <a:lnTo>
                  <a:pt x="1678" y="63"/>
                </a:lnTo>
                <a:lnTo>
                  <a:pt x="1645" y="63"/>
                </a:lnTo>
                <a:lnTo>
                  <a:pt x="1637" y="65"/>
                </a:lnTo>
                <a:lnTo>
                  <a:pt x="1637" y="82"/>
                </a:lnTo>
                <a:lnTo>
                  <a:pt x="1645" y="80"/>
                </a:lnTo>
                <a:lnTo>
                  <a:pt x="1645" y="68"/>
                </a:lnTo>
                <a:lnTo>
                  <a:pt x="1678" y="68"/>
                </a:lnTo>
                <a:lnTo>
                  <a:pt x="1688" y="68"/>
                </a:lnTo>
                <a:lnTo>
                  <a:pt x="1683" y="58"/>
                </a:lnTo>
                <a:lnTo>
                  <a:pt x="1683" y="58"/>
                </a:lnTo>
                <a:close/>
              </a:path>
              <a:path w="2558" h="143">
                <a:moveTo>
                  <a:pt x="1637" y="58"/>
                </a:moveTo>
                <a:lnTo>
                  <a:pt x="1637" y="65"/>
                </a:lnTo>
                <a:lnTo>
                  <a:pt x="1645" y="63"/>
                </a:lnTo>
                <a:lnTo>
                  <a:pt x="1637" y="58"/>
                </a:lnTo>
                <a:lnTo>
                  <a:pt x="1637" y="58"/>
                </a:lnTo>
                <a:close/>
              </a:path>
              <a:path w="2558" h="143">
                <a:moveTo>
                  <a:pt x="1618" y="49"/>
                </a:moveTo>
                <a:lnTo>
                  <a:pt x="1611" y="49"/>
                </a:lnTo>
                <a:lnTo>
                  <a:pt x="1611" y="97"/>
                </a:lnTo>
                <a:lnTo>
                  <a:pt x="1611" y="99"/>
                </a:lnTo>
                <a:lnTo>
                  <a:pt x="1609" y="99"/>
                </a:lnTo>
                <a:lnTo>
                  <a:pt x="1606" y="99"/>
                </a:lnTo>
                <a:lnTo>
                  <a:pt x="1604" y="101"/>
                </a:lnTo>
                <a:lnTo>
                  <a:pt x="1594" y="101"/>
                </a:lnTo>
                <a:lnTo>
                  <a:pt x="1599" y="113"/>
                </a:lnTo>
                <a:lnTo>
                  <a:pt x="1601" y="113"/>
                </a:lnTo>
                <a:lnTo>
                  <a:pt x="1601" y="111"/>
                </a:lnTo>
                <a:lnTo>
                  <a:pt x="1604" y="111"/>
                </a:lnTo>
                <a:lnTo>
                  <a:pt x="1604" y="109"/>
                </a:lnTo>
                <a:lnTo>
                  <a:pt x="1606" y="109"/>
                </a:lnTo>
                <a:lnTo>
                  <a:pt x="1609" y="106"/>
                </a:lnTo>
                <a:lnTo>
                  <a:pt x="1611" y="104"/>
                </a:lnTo>
                <a:lnTo>
                  <a:pt x="1613" y="104"/>
                </a:lnTo>
                <a:lnTo>
                  <a:pt x="1616" y="101"/>
                </a:lnTo>
                <a:lnTo>
                  <a:pt x="1618" y="101"/>
                </a:lnTo>
                <a:lnTo>
                  <a:pt x="1623" y="99"/>
                </a:lnTo>
                <a:lnTo>
                  <a:pt x="1625" y="97"/>
                </a:lnTo>
                <a:lnTo>
                  <a:pt x="1618" y="97"/>
                </a:lnTo>
                <a:lnTo>
                  <a:pt x="1618" y="49"/>
                </a:lnTo>
                <a:lnTo>
                  <a:pt x="1618" y="49"/>
                </a:lnTo>
                <a:close/>
              </a:path>
              <a:path w="2558" h="143">
                <a:moveTo>
                  <a:pt x="1690" y="44"/>
                </a:moveTo>
                <a:lnTo>
                  <a:pt x="1685" y="51"/>
                </a:lnTo>
                <a:lnTo>
                  <a:pt x="1628" y="51"/>
                </a:lnTo>
                <a:lnTo>
                  <a:pt x="1630" y="56"/>
                </a:lnTo>
                <a:lnTo>
                  <a:pt x="1633" y="56"/>
                </a:lnTo>
                <a:lnTo>
                  <a:pt x="1635" y="53"/>
                </a:lnTo>
                <a:lnTo>
                  <a:pt x="1700" y="53"/>
                </a:lnTo>
                <a:lnTo>
                  <a:pt x="1690" y="44"/>
                </a:lnTo>
                <a:lnTo>
                  <a:pt x="1690" y="44"/>
                </a:lnTo>
                <a:close/>
              </a:path>
              <a:path w="2558" h="143">
                <a:moveTo>
                  <a:pt x="1625" y="39"/>
                </a:moveTo>
                <a:lnTo>
                  <a:pt x="1621" y="44"/>
                </a:lnTo>
                <a:lnTo>
                  <a:pt x="1594" y="44"/>
                </a:lnTo>
                <a:lnTo>
                  <a:pt x="1599" y="49"/>
                </a:lnTo>
                <a:lnTo>
                  <a:pt x="1633" y="49"/>
                </a:lnTo>
                <a:lnTo>
                  <a:pt x="1625" y="39"/>
                </a:lnTo>
                <a:lnTo>
                  <a:pt x="1625" y="39"/>
                </a:lnTo>
                <a:close/>
              </a:path>
              <a:path w="2558" h="143">
                <a:moveTo>
                  <a:pt x="1647" y="27"/>
                </a:moveTo>
                <a:lnTo>
                  <a:pt x="1645" y="30"/>
                </a:lnTo>
                <a:lnTo>
                  <a:pt x="1647" y="30"/>
                </a:lnTo>
                <a:lnTo>
                  <a:pt x="1647" y="34"/>
                </a:lnTo>
                <a:lnTo>
                  <a:pt x="1650" y="37"/>
                </a:lnTo>
                <a:lnTo>
                  <a:pt x="1650" y="44"/>
                </a:lnTo>
                <a:lnTo>
                  <a:pt x="1652" y="49"/>
                </a:lnTo>
                <a:lnTo>
                  <a:pt x="1654" y="46"/>
                </a:lnTo>
                <a:lnTo>
                  <a:pt x="1657" y="46"/>
                </a:lnTo>
                <a:lnTo>
                  <a:pt x="1657" y="44"/>
                </a:lnTo>
                <a:lnTo>
                  <a:pt x="1657" y="37"/>
                </a:lnTo>
                <a:lnTo>
                  <a:pt x="1654" y="37"/>
                </a:lnTo>
                <a:lnTo>
                  <a:pt x="1654" y="34"/>
                </a:lnTo>
                <a:lnTo>
                  <a:pt x="1652" y="32"/>
                </a:lnTo>
                <a:lnTo>
                  <a:pt x="1650" y="30"/>
                </a:lnTo>
                <a:lnTo>
                  <a:pt x="1647" y="27"/>
                </a:lnTo>
                <a:lnTo>
                  <a:pt x="1647" y="27"/>
                </a:lnTo>
                <a:close/>
              </a:path>
              <a:path w="2558" h="143">
                <a:moveTo>
                  <a:pt x="1673" y="27"/>
                </a:moveTo>
                <a:lnTo>
                  <a:pt x="1673" y="32"/>
                </a:lnTo>
                <a:lnTo>
                  <a:pt x="1671" y="34"/>
                </a:lnTo>
                <a:lnTo>
                  <a:pt x="1671" y="41"/>
                </a:lnTo>
                <a:lnTo>
                  <a:pt x="1669" y="44"/>
                </a:lnTo>
                <a:lnTo>
                  <a:pt x="1669" y="51"/>
                </a:lnTo>
                <a:lnTo>
                  <a:pt x="1671" y="49"/>
                </a:lnTo>
                <a:lnTo>
                  <a:pt x="1671" y="46"/>
                </a:lnTo>
                <a:lnTo>
                  <a:pt x="1673" y="44"/>
                </a:lnTo>
                <a:lnTo>
                  <a:pt x="1676" y="41"/>
                </a:lnTo>
                <a:lnTo>
                  <a:pt x="1676" y="39"/>
                </a:lnTo>
                <a:lnTo>
                  <a:pt x="1678" y="37"/>
                </a:lnTo>
                <a:lnTo>
                  <a:pt x="1683" y="34"/>
                </a:lnTo>
                <a:lnTo>
                  <a:pt x="1673" y="27"/>
                </a:lnTo>
                <a:lnTo>
                  <a:pt x="1673" y="27"/>
                </a:lnTo>
                <a:close/>
              </a:path>
              <a:path w="2558" h="143">
                <a:moveTo>
                  <a:pt x="1685" y="15"/>
                </a:moveTo>
                <a:lnTo>
                  <a:pt x="1681" y="22"/>
                </a:lnTo>
                <a:lnTo>
                  <a:pt x="1633" y="22"/>
                </a:lnTo>
                <a:lnTo>
                  <a:pt x="1637" y="27"/>
                </a:lnTo>
                <a:lnTo>
                  <a:pt x="1640" y="25"/>
                </a:lnTo>
                <a:lnTo>
                  <a:pt x="1693" y="25"/>
                </a:lnTo>
                <a:lnTo>
                  <a:pt x="1685" y="15"/>
                </a:lnTo>
                <a:lnTo>
                  <a:pt x="1685" y="15"/>
                </a:lnTo>
                <a:close/>
              </a:path>
              <a:path w="2558" h="143">
                <a:moveTo>
                  <a:pt x="1611" y="5"/>
                </a:moveTo>
                <a:lnTo>
                  <a:pt x="1611" y="44"/>
                </a:lnTo>
                <a:lnTo>
                  <a:pt x="1618" y="44"/>
                </a:lnTo>
                <a:lnTo>
                  <a:pt x="1618" y="15"/>
                </a:lnTo>
                <a:lnTo>
                  <a:pt x="1621" y="10"/>
                </a:lnTo>
                <a:lnTo>
                  <a:pt x="1611" y="5"/>
                </a:lnTo>
                <a:lnTo>
                  <a:pt x="1611" y="5"/>
                </a:lnTo>
                <a:close/>
              </a:path>
              <a:path w="2558" h="143">
                <a:moveTo>
                  <a:pt x="1654" y="1"/>
                </a:moveTo>
                <a:lnTo>
                  <a:pt x="1654" y="3"/>
                </a:lnTo>
                <a:lnTo>
                  <a:pt x="1657" y="5"/>
                </a:lnTo>
                <a:lnTo>
                  <a:pt x="1657" y="10"/>
                </a:lnTo>
                <a:lnTo>
                  <a:pt x="1659" y="13"/>
                </a:lnTo>
                <a:lnTo>
                  <a:pt x="1659" y="17"/>
                </a:lnTo>
                <a:lnTo>
                  <a:pt x="1661" y="20"/>
                </a:lnTo>
                <a:lnTo>
                  <a:pt x="1664" y="17"/>
                </a:lnTo>
                <a:lnTo>
                  <a:pt x="1666" y="15"/>
                </a:lnTo>
                <a:lnTo>
                  <a:pt x="1666" y="10"/>
                </a:lnTo>
                <a:lnTo>
                  <a:pt x="1664" y="8"/>
                </a:lnTo>
                <a:lnTo>
                  <a:pt x="1661" y="5"/>
                </a:lnTo>
                <a:lnTo>
                  <a:pt x="1659" y="3"/>
                </a:lnTo>
                <a:lnTo>
                  <a:pt x="1654" y="1"/>
                </a:lnTo>
                <a:lnTo>
                  <a:pt x="1654" y="1"/>
                </a:lnTo>
                <a:close/>
              </a:path>
              <a:path w="2558" h="143">
                <a:moveTo>
                  <a:pt x="1801" y="123"/>
                </a:moveTo>
                <a:lnTo>
                  <a:pt x="1796" y="130"/>
                </a:lnTo>
                <a:lnTo>
                  <a:pt x="1712" y="130"/>
                </a:lnTo>
                <a:lnTo>
                  <a:pt x="1717" y="137"/>
                </a:lnTo>
                <a:lnTo>
                  <a:pt x="1719" y="135"/>
                </a:lnTo>
                <a:lnTo>
                  <a:pt x="1810" y="135"/>
                </a:lnTo>
                <a:lnTo>
                  <a:pt x="1801" y="123"/>
                </a:lnTo>
                <a:lnTo>
                  <a:pt x="1801" y="123"/>
                </a:lnTo>
                <a:close/>
              </a:path>
              <a:path w="2558" h="143">
                <a:moveTo>
                  <a:pt x="1789" y="101"/>
                </a:moveTo>
                <a:lnTo>
                  <a:pt x="1784" y="109"/>
                </a:lnTo>
                <a:lnTo>
                  <a:pt x="1765" y="109"/>
                </a:lnTo>
                <a:lnTo>
                  <a:pt x="1796" y="111"/>
                </a:lnTo>
                <a:lnTo>
                  <a:pt x="1789" y="101"/>
                </a:lnTo>
                <a:lnTo>
                  <a:pt x="1789" y="101"/>
                </a:lnTo>
                <a:close/>
              </a:path>
              <a:path w="2558" h="143">
                <a:moveTo>
                  <a:pt x="1736" y="101"/>
                </a:moveTo>
                <a:lnTo>
                  <a:pt x="1736" y="130"/>
                </a:lnTo>
                <a:lnTo>
                  <a:pt x="1741" y="130"/>
                </a:lnTo>
                <a:lnTo>
                  <a:pt x="1741" y="111"/>
                </a:lnTo>
                <a:lnTo>
                  <a:pt x="1745" y="106"/>
                </a:lnTo>
                <a:lnTo>
                  <a:pt x="1736" y="101"/>
                </a:lnTo>
                <a:lnTo>
                  <a:pt x="1736" y="101"/>
                </a:lnTo>
                <a:close/>
              </a:path>
              <a:path w="2558" h="143">
                <a:moveTo>
                  <a:pt x="1765" y="92"/>
                </a:moveTo>
                <a:lnTo>
                  <a:pt x="1760" y="92"/>
                </a:lnTo>
                <a:lnTo>
                  <a:pt x="1760" y="130"/>
                </a:lnTo>
                <a:lnTo>
                  <a:pt x="1765" y="130"/>
                </a:lnTo>
                <a:lnTo>
                  <a:pt x="1765" y="111"/>
                </a:lnTo>
                <a:lnTo>
                  <a:pt x="1796" y="111"/>
                </a:lnTo>
                <a:lnTo>
                  <a:pt x="1765" y="109"/>
                </a:lnTo>
                <a:lnTo>
                  <a:pt x="1765" y="92"/>
                </a:lnTo>
                <a:lnTo>
                  <a:pt x="1765" y="92"/>
                </a:lnTo>
                <a:close/>
              </a:path>
              <a:path w="2558" h="143">
                <a:moveTo>
                  <a:pt x="1793" y="80"/>
                </a:moveTo>
                <a:lnTo>
                  <a:pt x="1786" y="87"/>
                </a:lnTo>
                <a:lnTo>
                  <a:pt x="1721" y="87"/>
                </a:lnTo>
                <a:lnTo>
                  <a:pt x="1726" y="94"/>
                </a:lnTo>
                <a:lnTo>
                  <a:pt x="1729" y="94"/>
                </a:lnTo>
                <a:lnTo>
                  <a:pt x="1729" y="92"/>
                </a:lnTo>
                <a:lnTo>
                  <a:pt x="1801" y="92"/>
                </a:lnTo>
                <a:lnTo>
                  <a:pt x="1793" y="80"/>
                </a:lnTo>
                <a:lnTo>
                  <a:pt x="1793" y="80"/>
                </a:lnTo>
                <a:close/>
              </a:path>
              <a:path w="2558" h="143">
                <a:moveTo>
                  <a:pt x="1793" y="68"/>
                </a:moveTo>
                <a:lnTo>
                  <a:pt x="1786" y="68"/>
                </a:lnTo>
                <a:lnTo>
                  <a:pt x="1789" y="70"/>
                </a:lnTo>
                <a:lnTo>
                  <a:pt x="1791" y="73"/>
                </a:lnTo>
                <a:lnTo>
                  <a:pt x="1793" y="75"/>
                </a:lnTo>
                <a:lnTo>
                  <a:pt x="1793" y="77"/>
                </a:lnTo>
                <a:lnTo>
                  <a:pt x="1796" y="80"/>
                </a:lnTo>
                <a:lnTo>
                  <a:pt x="1798" y="80"/>
                </a:lnTo>
                <a:lnTo>
                  <a:pt x="1801" y="82"/>
                </a:lnTo>
                <a:lnTo>
                  <a:pt x="1801" y="85"/>
                </a:lnTo>
                <a:lnTo>
                  <a:pt x="1803" y="85"/>
                </a:lnTo>
                <a:lnTo>
                  <a:pt x="1805" y="87"/>
                </a:lnTo>
                <a:lnTo>
                  <a:pt x="1805" y="85"/>
                </a:lnTo>
                <a:lnTo>
                  <a:pt x="1808" y="82"/>
                </a:lnTo>
                <a:lnTo>
                  <a:pt x="1810" y="80"/>
                </a:lnTo>
                <a:lnTo>
                  <a:pt x="1813" y="80"/>
                </a:lnTo>
                <a:lnTo>
                  <a:pt x="1813" y="77"/>
                </a:lnTo>
                <a:lnTo>
                  <a:pt x="1810" y="77"/>
                </a:lnTo>
                <a:lnTo>
                  <a:pt x="1808" y="75"/>
                </a:lnTo>
                <a:lnTo>
                  <a:pt x="1803" y="75"/>
                </a:lnTo>
                <a:lnTo>
                  <a:pt x="1801" y="73"/>
                </a:lnTo>
                <a:lnTo>
                  <a:pt x="1798" y="73"/>
                </a:lnTo>
                <a:lnTo>
                  <a:pt x="1798" y="70"/>
                </a:lnTo>
                <a:lnTo>
                  <a:pt x="1796" y="68"/>
                </a:lnTo>
                <a:lnTo>
                  <a:pt x="1793" y="68"/>
                </a:lnTo>
                <a:lnTo>
                  <a:pt x="1793" y="68"/>
                </a:lnTo>
                <a:close/>
              </a:path>
              <a:path w="2558" h="143">
                <a:moveTo>
                  <a:pt x="1743" y="63"/>
                </a:moveTo>
                <a:lnTo>
                  <a:pt x="1738" y="63"/>
                </a:lnTo>
                <a:lnTo>
                  <a:pt x="1738" y="65"/>
                </a:lnTo>
                <a:lnTo>
                  <a:pt x="1738" y="80"/>
                </a:lnTo>
                <a:lnTo>
                  <a:pt x="1736" y="82"/>
                </a:lnTo>
                <a:lnTo>
                  <a:pt x="1736" y="87"/>
                </a:lnTo>
                <a:lnTo>
                  <a:pt x="1743" y="82"/>
                </a:lnTo>
                <a:lnTo>
                  <a:pt x="1743" y="63"/>
                </a:lnTo>
                <a:lnTo>
                  <a:pt x="1743" y="63"/>
                </a:lnTo>
                <a:close/>
              </a:path>
              <a:path w="2558" h="143">
                <a:moveTo>
                  <a:pt x="1731" y="61"/>
                </a:moveTo>
                <a:lnTo>
                  <a:pt x="1731" y="63"/>
                </a:lnTo>
                <a:lnTo>
                  <a:pt x="1729" y="65"/>
                </a:lnTo>
                <a:lnTo>
                  <a:pt x="1729" y="68"/>
                </a:lnTo>
                <a:lnTo>
                  <a:pt x="1726" y="70"/>
                </a:lnTo>
                <a:lnTo>
                  <a:pt x="1724" y="73"/>
                </a:lnTo>
                <a:lnTo>
                  <a:pt x="1724" y="75"/>
                </a:lnTo>
                <a:lnTo>
                  <a:pt x="1721" y="75"/>
                </a:lnTo>
                <a:lnTo>
                  <a:pt x="1719" y="77"/>
                </a:lnTo>
                <a:lnTo>
                  <a:pt x="1717" y="80"/>
                </a:lnTo>
                <a:lnTo>
                  <a:pt x="1714" y="82"/>
                </a:lnTo>
                <a:lnTo>
                  <a:pt x="1714" y="85"/>
                </a:lnTo>
                <a:lnTo>
                  <a:pt x="1712" y="85"/>
                </a:lnTo>
                <a:lnTo>
                  <a:pt x="1710" y="87"/>
                </a:lnTo>
                <a:lnTo>
                  <a:pt x="1710" y="90"/>
                </a:lnTo>
                <a:lnTo>
                  <a:pt x="1712" y="87"/>
                </a:lnTo>
                <a:lnTo>
                  <a:pt x="1714" y="87"/>
                </a:lnTo>
                <a:lnTo>
                  <a:pt x="1717" y="85"/>
                </a:lnTo>
                <a:lnTo>
                  <a:pt x="1719" y="82"/>
                </a:lnTo>
                <a:lnTo>
                  <a:pt x="1721" y="82"/>
                </a:lnTo>
                <a:lnTo>
                  <a:pt x="1721" y="80"/>
                </a:lnTo>
                <a:lnTo>
                  <a:pt x="1724" y="77"/>
                </a:lnTo>
                <a:lnTo>
                  <a:pt x="1726" y="77"/>
                </a:lnTo>
                <a:lnTo>
                  <a:pt x="1729" y="75"/>
                </a:lnTo>
                <a:lnTo>
                  <a:pt x="1731" y="73"/>
                </a:lnTo>
                <a:lnTo>
                  <a:pt x="1731" y="70"/>
                </a:lnTo>
                <a:lnTo>
                  <a:pt x="1733" y="70"/>
                </a:lnTo>
                <a:lnTo>
                  <a:pt x="1733" y="68"/>
                </a:lnTo>
                <a:lnTo>
                  <a:pt x="1736" y="65"/>
                </a:lnTo>
                <a:lnTo>
                  <a:pt x="1738" y="63"/>
                </a:lnTo>
                <a:lnTo>
                  <a:pt x="1743" y="63"/>
                </a:lnTo>
                <a:lnTo>
                  <a:pt x="1731" y="61"/>
                </a:lnTo>
                <a:lnTo>
                  <a:pt x="1731" y="61"/>
                </a:lnTo>
                <a:close/>
              </a:path>
              <a:path w="2558" h="143">
                <a:moveTo>
                  <a:pt x="1733" y="56"/>
                </a:moveTo>
                <a:lnTo>
                  <a:pt x="1733" y="58"/>
                </a:lnTo>
                <a:lnTo>
                  <a:pt x="1731" y="61"/>
                </a:lnTo>
                <a:lnTo>
                  <a:pt x="1743" y="63"/>
                </a:lnTo>
                <a:lnTo>
                  <a:pt x="1745" y="65"/>
                </a:lnTo>
                <a:lnTo>
                  <a:pt x="1748" y="68"/>
                </a:lnTo>
                <a:lnTo>
                  <a:pt x="1750" y="70"/>
                </a:lnTo>
                <a:lnTo>
                  <a:pt x="1750" y="73"/>
                </a:lnTo>
                <a:lnTo>
                  <a:pt x="1753" y="73"/>
                </a:lnTo>
                <a:lnTo>
                  <a:pt x="1755" y="75"/>
                </a:lnTo>
                <a:lnTo>
                  <a:pt x="1755" y="77"/>
                </a:lnTo>
                <a:lnTo>
                  <a:pt x="1757" y="80"/>
                </a:lnTo>
                <a:lnTo>
                  <a:pt x="1757" y="77"/>
                </a:lnTo>
                <a:lnTo>
                  <a:pt x="1760" y="75"/>
                </a:lnTo>
                <a:lnTo>
                  <a:pt x="1760" y="70"/>
                </a:lnTo>
                <a:lnTo>
                  <a:pt x="1757" y="68"/>
                </a:lnTo>
                <a:lnTo>
                  <a:pt x="1755" y="65"/>
                </a:lnTo>
                <a:lnTo>
                  <a:pt x="1753" y="65"/>
                </a:lnTo>
                <a:lnTo>
                  <a:pt x="1750" y="63"/>
                </a:lnTo>
                <a:lnTo>
                  <a:pt x="1748" y="63"/>
                </a:lnTo>
                <a:lnTo>
                  <a:pt x="1745" y="61"/>
                </a:lnTo>
                <a:lnTo>
                  <a:pt x="1743" y="61"/>
                </a:lnTo>
                <a:lnTo>
                  <a:pt x="1743" y="56"/>
                </a:lnTo>
                <a:lnTo>
                  <a:pt x="1755" y="56"/>
                </a:lnTo>
                <a:lnTo>
                  <a:pt x="1733" y="56"/>
                </a:lnTo>
                <a:lnTo>
                  <a:pt x="1733" y="56"/>
                </a:lnTo>
                <a:close/>
              </a:path>
              <a:path w="2558" h="143">
                <a:moveTo>
                  <a:pt x="1760" y="56"/>
                </a:moveTo>
                <a:lnTo>
                  <a:pt x="1733" y="56"/>
                </a:lnTo>
                <a:lnTo>
                  <a:pt x="1755" y="56"/>
                </a:lnTo>
                <a:lnTo>
                  <a:pt x="1755" y="61"/>
                </a:lnTo>
                <a:lnTo>
                  <a:pt x="1760" y="58"/>
                </a:lnTo>
                <a:lnTo>
                  <a:pt x="1760" y="56"/>
                </a:lnTo>
                <a:lnTo>
                  <a:pt x="1760" y="56"/>
                </a:lnTo>
                <a:close/>
              </a:path>
              <a:path w="2558" h="143">
                <a:moveTo>
                  <a:pt x="1738" y="37"/>
                </a:moveTo>
                <a:lnTo>
                  <a:pt x="1738" y="53"/>
                </a:lnTo>
                <a:lnTo>
                  <a:pt x="1726" y="53"/>
                </a:lnTo>
                <a:lnTo>
                  <a:pt x="1743" y="53"/>
                </a:lnTo>
                <a:lnTo>
                  <a:pt x="1743" y="37"/>
                </a:lnTo>
                <a:lnTo>
                  <a:pt x="1755" y="37"/>
                </a:lnTo>
                <a:lnTo>
                  <a:pt x="1738" y="37"/>
                </a:lnTo>
                <a:lnTo>
                  <a:pt x="1738" y="37"/>
                </a:lnTo>
                <a:close/>
              </a:path>
              <a:path w="2558" h="143">
                <a:moveTo>
                  <a:pt x="1721" y="37"/>
                </a:moveTo>
                <a:lnTo>
                  <a:pt x="1721" y="53"/>
                </a:lnTo>
                <a:lnTo>
                  <a:pt x="1743" y="53"/>
                </a:lnTo>
                <a:lnTo>
                  <a:pt x="1726" y="53"/>
                </a:lnTo>
                <a:lnTo>
                  <a:pt x="1726" y="37"/>
                </a:lnTo>
                <a:lnTo>
                  <a:pt x="1738" y="37"/>
                </a:lnTo>
                <a:lnTo>
                  <a:pt x="1721" y="37"/>
                </a:lnTo>
                <a:lnTo>
                  <a:pt x="1721" y="37"/>
                </a:lnTo>
                <a:close/>
              </a:path>
              <a:path w="2558" h="143">
                <a:moveTo>
                  <a:pt x="1770" y="32"/>
                </a:moveTo>
                <a:lnTo>
                  <a:pt x="1767" y="34"/>
                </a:lnTo>
                <a:lnTo>
                  <a:pt x="1767" y="39"/>
                </a:lnTo>
                <a:lnTo>
                  <a:pt x="1765" y="44"/>
                </a:lnTo>
                <a:lnTo>
                  <a:pt x="1765" y="49"/>
                </a:lnTo>
                <a:lnTo>
                  <a:pt x="1762" y="51"/>
                </a:lnTo>
                <a:lnTo>
                  <a:pt x="1762" y="53"/>
                </a:lnTo>
                <a:lnTo>
                  <a:pt x="1765" y="51"/>
                </a:lnTo>
                <a:lnTo>
                  <a:pt x="1767" y="49"/>
                </a:lnTo>
                <a:lnTo>
                  <a:pt x="1767" y="46"/>
                </a:lnTo>
                <a:lnTo>
                  <a:pt x="1770" y="44"/>
                </a:lnTo>
                <a:lnTo>
                  <a:pt x="1770" y="41"/>
                </a:lnTo>
                <a:lnTo>
                  <a:pt x="1772" y="39"/>
                </a:lnTo>
                <a:lnTo>
                  <a:pt x="1772" y="37"/>
                </a:lnTo>
                <a:lnTo>
                  <a:pt x="1774" y="32"/>
                </a:lnTo>
                <a:lnTo>
                  <a:pt x="1770" y="32"/>
                </a:lnTo>
                <a:lnTo>
                  <a:pt x="1770" y="32"/>
                </a:lnTo>
                <a:close/>
              </a:path>
              <a:path w="2558" h="143">
                <a:moveTo>
                  <a:pt x="1721" y="30"/>
                </a:moveTo>
                <a:lnTo>
                  <a:pt x="1721" y="37"/>
                </a:lnTo>
                <a:lnTo>
                  <a:pt x="1738" y="37"/>
                </a:lnTo>
                <a:lnTo>
                  <a:pt x="1755" y="37"/>
                </a:lnTo>
                <a:lnTo>
                  <a:pt x="1755" y="53"/>
                </a:lnTo>
                <a:lnTo>
                  <a:pt x="1721" y="53"/>
                </a:lnTo>
                <a:lnTo>
                  <a:pt x="1721" y="56"/>
                </a:lnTo>
                <a:lnTo>
                  <a:pt x="1721" y="63"/>
                </a:lnTo>
                <a:lnTo>
                  <a:pt x="1726" y="61"/>
                </a:lnTo>
                <a:lnTo>
                  <a:pt x="1726" y="56"/>
                </a:lnTo>
                <a:lnTo>
                  <a:pt x="1733" y="56"/>
                </a:lnTo>
                <a:lnTo>
                  <a:pt x="1760" y="56"/>
                </a:lnTo>
                <a:lnTo>
                  <a:pt x="1760" y="51"/>
                </a:lnTo>
                <a:lnTo>
                  <a:pt x="1760" y="39"/>
                </a:lnTo>
                <a:lnTo>
                  <a:pt x="1762" y="37"/>
                </a:lnTo>
                <a:lnTo>
                  <a:pt x="1743" y="34"/>
                </a:lnTo>
                <a:lnTo>
                  <a:pt x="1726" y="34"/>
                </a:lnTo>
                <a:lnTo>
                  <a:pt x="1721" y="30"/>
                </a:lnTo>
                <a:lnTo>
                  <a:pt x="1721" y="30"/>
                </a:lnTo>
                <a:close/>
              </a:path>
              <a:path w="2558" h="143">
                <a:moveTo>
                  <a:pt x="1757" y="30"/>
                </a:moveTo>
                <a:lnTo>
                  <a:pt x="1753" y="34"/>
                </a:lnTo>
                <a:lnTo>
                  <a:pt x="1743" y="34"/>
                </a:lnTo>
                <a:lnTo>
                  <a:pt x="1762" y="37"/>
                </a:lnTo>
                <a:lnTo>
                  <a:pt x="1757" y="30"/>
                </a:lnTo>
                <a:lnTo>
                  <a:pt x="1757" y="30"/>
                </a:lnTo>
                <a:close/>
              </a:path>
              <a:path w="2558" h="143">
                <a:moveTo>
                  <a:pt x="1801" y="27"/>
                </a:moveTo>
                <a:lnTo>
                  <a:pt x="1793" y="27"/>
                </a:lnTo>
                <a:lnTo>
                  <a:pt x="1793" y="30"/>
                </a:lnTo>
                <a:lnTo>
                  <a:pt x="1793" y="34"/>
                </a:lnTo>
                <a:lnTo>
                  <a:pt x="1791" y="39"/>
                </a:lnTo>
                <a:lnTo>
                  <a:pt x="1791" y="44"/>
                </a:lnTo>
                <a:lnTo>
                  <a:pt x="1789" y="46"/>
                </a:lnTo>
                <a:lnTo>
                  <a:pt x="1789" y="51"/>
                </a:lnTo>
                <a:lnTo>
                  <a:pt x="1786" y="56"/>
                </a:lnTo>
                <a:lnTo>
                  <a:pt x="1786" y="58"/>
                </a:lnTo>
                <a:lnTo>
                  <a:pt x="1791" y="58"/>
                </a:lnTo>
                <a:lnTo>
                  <a:pt x="1793" y="56"/>
                </a:lnTo>
                <a:lnTo>
                  <a:pt x="1793" y="53"/>
                </a:lnTo>
                <a:lnTo>
                  <a:pt x="1796" y="51"/>
                </a:lnTo>
                <a:lnTo>
                  <a:pt x="1796" y="44"/>
                </a:lnTo>
                <a:lnTo>
                  <a:pt x="1798" y="41"/>
                </a:lnTo>
                <a:lnTo>
                  <a:pt x="1798" y="37"/>
                </a:lnTo>
                <a:lnTo>
                  <a:pt x="1801" y="34"/>
                </a:lnTo>
                <a:lnTo>
                  <a:pt x="1801" y="27"/>
                </a:lnTo>
                <a:lnTo>
                  <a:pt x="1801" y="27"/>
                </a:lnTo>
                <a:close/>
              </a:path>
              <a:path w="2558" h="143">
                <a:moveTo>
                  <a:pt x="1743" y="22"/>
                </a:moveTo>
                <a:lnTo>
                  <a:pt x="1738" y="22"/>
                </a:lnTo>
                <a:lnTo>
                  <a:pt x="1738" y="34"/>
                </a:lnTo>
                <a:lnTo>
                  <a:pt x="1726" y="34"/>
                </a:lnTo>
                <a:lnTo>
                  <a:pt x="1743" y="34"/>
                </a:lnTo>
                <a:lnTo>
                  <a:pt x="1743" y="22"/>
                </a:lnTo>
                <a:lnTo>
                  <a:pt x="1743" y="22"/>
                </a:lnTo>
                <a:close/>
              </a:path>
              <a:path w="2558" h="143">
                <a:moveTo>
                  <a:pt x="1805" y="17"/>
                </a:moveTo>
                <a:lnTo>
                  <a:pt x="1801" y="25"/>
                </a:lnTo>
                <a:lnTo>
                  <a:pt x="1777" y="25"/>
                </a:lnTo>
                <a:lnTo>
                  <a:pt x="1770" y="27"/>
                </a:lnTo>
                <a:lnTo>
                  <a:pt x="1770" y="32"/>
                </a:lnTo>
                <a:lnTo>
                  <a:pt x="1774" y="32"/>
                </a:lnTo>
                <a:lnTo>
                  <a:pt x="1774" y="39"/>
                </a:lnTo>
                <a:lnTo>
                  <a:pt x="1777" y="44"/>
                </a:lnTo>
                <a:lnTo>
                  <a:pt x="1777" y="49"/>
                </a:lnTo>
                <a:lnTo>
                  <a:pt x="1779" y="51"/>
                </a:lnTo>
                <a:lnTo>
                  <a:pt x="1779" y="53"/>
                </a:lnTo>
                <a:lnTo>
                  <a:pt x="1781" y="58"/>
                </a:lnTo>
                <a:lnTo>
                  <a:pt x="1781" y="65"/>
                </a:lnTo>
                <a:lnTo>
                  <a:pt x="1779" y="65"/>
                </a:lnTo>
                <a:lnTo>
                  <a:pt x="1777" y="68"/>
                </a:lnTo>
                <a:lnTo>
                  <a:pt x="1777" y="70"/>
                </a:lnTo>
                <a:lnTo>
                  <a:pt x="1774" y="73"/>
                </a:lnTo>
                <a:lnTo>
                  <a:pt x="1772" y="73"/>
                </a:lnTo>
                <a:lnTo>
                  <a:pt x="1770" y="75"/>
                </a:lnTo>
                <a:lnTo>
                  <a:pt x="1770" y="75"/>
                </a:lnTo>
                <a:lnTo>
                  <a:pt x="1767" y="77"/>
                </a:lnTo>
                <a:lnTo>
                  <a:pt x="1765" y="80"/>
                </a:lnTo>
                <a:lnTo>
                  <a:pt x="1762" y="80"/>
                </a:lnTo>
                <a:lnTo>
                  <a:pt x="1760" y="82"/>
                </a:lnTo>
                <a:lnTo>
                  <a:pt x="1757" y="82"/>
                </a:lnTo>
                <a:lnTo>
                  <a:pt x="1755" y="85"/>
                </a:lnTo>
                <a:lnTo>
                  <a:pt x="1753" y="85"/>
                </a:lnTo>
                <a:lnTo>
                  <a:pt x="1753" y="87"/>
                </a:lnTo>
                <a:lnTo>
                  <a:pt x="1755" y="87"/>
                </a:lnTo>
                <a:lnTo>
                  <a:pt x="1757" y="85"/>
                </a:lnTo>
                <a:lnTo>
                  <a:pt x="1762" y="85"/>
                </a:lnTo>
                <a:lnTo>
                  <a:pt x="1765" y="82"/>
                </a:lnTo>
                <a:lnTo>
                  <a:pt x="1767" y="82"/>
                </a:lnTo>
                <a:lnTo>
                  <a:pt x="1770" y="80"/>
                </a:lnTo>
                <a:lnTo>
                  <a:pt x="1772" y="77"/>
                </a:lnTo>
                <a:lnTo>
                  <a:pt x="1774" y="77"/>
                </a:lnTo>
                <a:lnTo>
                  <a:pt x="1777" y="75"/>
                </a:lnTo>
                <a:lnTo>
                  <a:pt x="1779" y="75"/>
                </a:lnTo>
                <a:lnTo>
                  <a:pt x="1781" y="73"/>
                </a:lnTo>
                <a:lnTo>
                  <a:pt x="1781" y="70"/>
                </a:lnTo>
                <a:lnTo>
                  <a:pt x="1784" y="70"/>
                </a:lnTo>
                <a:lnTo>
                  <a:pt x="1786" y="68"/>
                </a:lnTo>
                <a:lnTo>
                  <a:pt x="1793" y="68"/>
                </a:lnTo>
                <a:lnTo>
                  <a:pt x="1791" y="65"/>
                </a:lnTo>
                <a:lnTo>
                  <a:pt x="1789" y="63"/>
                </a:lnTo>
                <a:lnTo>
                  <a:pt x="1791" y="61"/>
                </a:lnTo>
                <a:lnTo>
                  <a:pt x="1791" y="58"/>
                </a:lnTo>
                <a:lnTo>
                  <a:pt x="1786" y="58"/>
                </a:lnTo>
                <a:lnTo>
                  <a:pt x="1786" y="56"/>
                </a:lnTo>
                <a:lnTo>
                  <a:pt x="1784" y="53"/>
                </a:lnTo>
                <a:lnTo>
                  <a:pt x="1784" y="51"/>
                </a:lnTo>
                <a:lnTo>
                  <a:pt x="1781" y="49"/>
                </a:lnTo>
                <a:lnTo>
                  <a:pt x="1781" y="46"/>
                </a:lnTo>
                <a:lnTo>
                  <a:pt x="1779" y="44"/>
                </a:lnTo>
                <a:lnTo>
                  <a:pt x="1779" y="41"/>
                </a:lnTo>
                <a:lnTo>
                  <a:pt x="1777" y="39"/>
                </a:lnTo>
                <a:lnTo>
                  <a:pt x="1777" y="32"/>
                </a:lnTo>
                <a:lnTo>
                  <a:pt x="1774" y="30"/>
                </a:lnTo>
                <a:lnTo>
                  <a:pt x="1777" y="27"/>
                </a:lnTo>
                <a:lnTo>
                  <a:pt x="1813" y="27"/>
                </a:lnTo>
                <a:lnTo>
                  <a:pt x="1805" y="17"/>
                </a:lnTo>
                <a:lnTo>
                  <a:pt x="1805" y="17"/>
                </a:lnTo>
                <a:close/>
              </a:path>
              <a:path w="2558" h="143">
                <a:moveTo>
                  <a:pt x="1760" y="13"/>
                </a:moveTo>
                <a:lnTo>
                  <a:pt x="1755" y="20"/>
                </a:lnTo>
                <a:lnTo>
                  <a:pt x="1712" y="20"/>
                </a:lnTo>
                <a:lnTo>
                  <a:pt x="1717" y="25"/>
                </a:lnTo>
                <a:lnTo>
                  <a:pt x="1719" y="25"/>
                </a:lnTo>
                <a:lnTo>
                  <a:pt x="1721" y="22"/>
                </a:lnTo>
                <a:lnTo>
                  <a:pt x="1767" y="22"/>
                </a:lnTo>
                <a:lnTo>
                  <a:pt x="1760" y="13"/>
                </a:lnTo>
                <a:lnTo>
                  <a:pt x="1760" y="13"/>
                </a:lnTo>
                <a:close/>
              </a:path>
              <a:path w="2558" h="143">
                <a:moveTo>
                  <a:pt x="1736" y="3"/>
                </a:moveTo>
                <a:lnTo>
                  <a:pt x="1738" y="8"/>
                </a:lnTo>
                <a:lnTo>
                  <a:pt x="1738" y="20"/>
                </a:lnTo>
                <a:lnTo>
                  <a:pt x="1743" y="20"/>
                </a:lnTo>
                <a:lnTo>
                  <a:pt x="1743" y="13"/>
                </a:lnTo>
                <a:lnTo>
                  <a:pt x="1748" y="8"/>
                </a:lnTo>
                <a:lnTo>
                  <a:pt x="1736" y="3"/>
                </a:lnTo>
                <a:lnTo>
                  <a:pt x="1736" y="3"/>
                </a:lnTo>
                <a:close/>
              </a:path>
              <a:path w="2558" h="143">
                <a:moveTo>
                  <a:pt x="1777" y="1"/>
                </a:moveTo>
                <a:lnTo>
                  <a:pt x="1774" y="5"/>
                </a:lnTo>
                <a:lnTo>
                  <a:pt x="1774" y="15"/>
                </a:lnTo>
                <a:lnTo>
                  <a:pt x="1772" y="17"/>
                </a:lnTo>
                <a:lnTo>
                  <a:pt x="1772" y="22"/>
                </a:lnTo>
                <a:lnTo>
                  <a:pt x="1770" y="27"/>
                </a:lnTo>
                <a:lnTo>
                  <a:pt x="1777" y="25"/>
                </a:lnTo>
                <a:lnTo>
                  <a:pt x="1777" y="22"/>
                </a:lnTo>
                <a:lnTo>
                  <a:pt x="1779" y="20"/>
                </a:lnTo>
                <a:lnTo>
                  <a:pt x="1779" y="15"/>
                </a:lnTo>
                <a:lnTo>
                  <a:pt x="1781" y="13"/>
                </a:lnTo>
                <a:lnTo>
                  <a:pt x="1781" y="10"/>
                </a:lnTo>
                <a:lnTo>
                  <a:pt x="1786" y="8"/>
                </a:lnTo>
                <a:lnTo>
                  <a:pt x="1777" y="1"/>
                </a:lnTo>
                <a:lnTo>
                  <a:pt x="1777" y="1"/>
                </a:lnTo>
                <a:close/>
              </a:path>
              <a:path w="2558" h="143">
                <a:moveTo>
                  <a:pt x="1868" y="123"/>
                </a:moveTo>
                <a:lnTo>
                  <a:pt x="1868" y="137"/>
                </a:lnTo>
                <a:lnTo>
                  <a:pt x="1873" y="135"/>
                </a:lnTo>
                <a:lnTo>
                  <a:pt x="1873" y="123"/>
                </a:lnTo>
                <a:lnTo>
                  <a:pt x="1909" y="123"/>
                </a:lnTo>
                <a:lnTo>
                  <a:pt x="1868" y="123"/>
                </a:lnTo>
                <a:lnTo>
                  <a:pt x="1868" y="123"/>
                </a:lnTo>
                <a:close/>
              </a:path>
              <a:path w="2558" h="143">
                <a:moveTo>
                  <a:pt x="1827" y="97"/>
                </a:moveTo>
                <a:lnTo>
                  <a:pt x="1827" y="99"/>
                </a:lnTo>
                <a:lnTo>
                  <a:pt x="1830" y="101"/>
                </a:lnTo>
                <a:lnTo>
                  <a:pt x="1832" y="101"/>
                </a:lnTo>
                <a:lnTo>
                  <a:pt x="1834" y="104"/>
                </a:lnTo>
                <a:lnTo>
                  <a:pt x="1837" y="104"/>
                </a:lnTo>
                <a:lnTo>
                  <a:pt x="1837" y="106"/>
                </a:lnTo>
                <a:lnTo>
                  <a:pt x="1839" y="109"/>
                </a:lnTo>
                <a:lnTo>
                  <a:pt x="1839" y="116"/>
                </a:lnTo>
                <a:lnTo>
                  <a:pt x="1837" y="121"/>
                </a:lnTo>
                <a:lnTo>
                  <a:pt x="1837" y="133"/>
                </a:lnTo>
                <a:lnTo>
                  <a:pt x="1839" y="135"/>
                </a:lnTo>
                <a:lnTo>
                  <a:pt x="1841" y="137"/>
                </a:lnTo>
                <a:lnTo>
                  <a:pt x="1844" y="137"/>
                </a:lnTo>
                <a:lnTo>
                  <a:pt x="1846" y="135"/>
                </a:lnTo>
                <a:lnTo>
                  <a:pt x="1846" y="133"/>
                </a:lnTo>
                <a:lnTo>
                  <a:pt x="1846" y="99"/>
                </a:lnTo>
                <a:lnTo>
                  <a:pt x="1837" y="99"/>
                </a:lnTo>
                <a:lnTo>
                  <a:pt x="1832" y="99"/>
                </a:lnTo>
                <a:lnTo>
                  <a:pt x="1827" y="97"/>
                </a:lnTo>
                <a:lnTo>
                  <a:pt x="1827" y="97"/>
                </a:lnTo>
                <a:close/>
              </a:path>
              <a:path w="2558" h="143">
                <a:moveTo>
                  <a:pt x="1868" y="82"/>
                </a:moveTo>
                <a:lnTo>
                  <a:pt x="1868" y="121"/>
                </a:lnTo>
                <a:lnTo>
                  <a:pt x="1873" y="121"/>
                </a:lnTo>
                <a:lnTo>
                  <a:pt x="1873" y="82"/>
                </a:lnTo>
                <a:lnTo>
                  <a:pt x="1909" y="82"/>
                </a:lnTo>
                <a:lnTo>
                  <a:pt x="1868" y="82"/>
                </a:lnTo>
                <a:lnTo>
                  <a:pt x="1868" y="82"/>
                </a:lnTo>
                <a:close/>
              </a:path>
              <a:path w="2558" h="143">
                <a:moveTo>
                  <a:pt x="1868" y="73"/>
                </a:moveTo>
                <a:lnTo>
                  <a:pt x="1868" y="82"/>
                </a:lnTo>
                <a:lnTo>
                  <a:pt x="1909" y="82"/>
                </a:lnTo>
                <a:lnTo>
                  <a:pt x="1909" y="121"/>
                </a:lnTo>
                <a:lnTo>
                  <a:pt x="1873" y="121"/>
                </a:lnTo>
                <a:lnTo>
                  <a:pt x="1868" y="121"/>
                </a:lnTo>
                <a:lnTo>
                  <a:pt x="1868" y="123"/>
                </a:lnTo>
                <a:lnTo>
                  <a:pt x="1909" y="123"/>
                </a:lnTo>
                <a:lnTo>
                  <a:pt x="1909" y="137"/>
                </a:lnTo>
                <a:lnTo>
                  <a:pt x="1913" y="135"/>
                </a:lnTo>
                <a:lnTo>
                  <a:pt x="1913" y="85"/>
                </a:lnTo>
                <a:lnTo>
                  <a:pt x="1918" y="80"/>
                </a:lnTo>
                <a:lnTo>
                  <a:pt x="1873" y="80"/>
                </a:lnTo>
                <a:lnTo>
                  <a:pt x="1868" y="73"/>
                </a:lnTo>
                <a:lnTo>
                  <a:pt x="1868" y="73"/>
                </a:lnTo>
                <a:close/>
              </a:path>
              <a:path w="2558" h="143">
                <a:moveTo>
                  <a:pt x="1911" y="73"/>
                </a:moveTo>
                <a:lnTo>
                  <a:pt x="1906" y="80"/>
                </a:lnTo>
                <a:lnTo>
                  <a:pt x="1873" y="80"/>
                </a:lnTo>
                <a:lnTo>
                  <a:pt x="1918" y="80"/>
                </a:lnTo>
                <a:lnTo>
                  <a:pt x="1911" y="73"/>
                </a:lnTo>
                <a:lnTo>
                  <a:pt x="1911" y="73"/>
                </a:lnTo>
                <a:close/>
              </a:path>
              <a:path w="2558" h="143">
                <a:moveTo>
                  <a:pt x="1923" y="53"/>
                </a:moveTo>
                <a:lnTo>
                  <a:pt x="1913" y="53"/>
                </a:lnTo>
                <a:lnTo>
                  <a:pt x="1916" y="56"/>
                </a:lnTo>
                <a:lnTo>
                  <a:pt x="1916" y="61"/>
                </a:lnTo>
                <a:lnTo>
                  <a:pt x="1918" y="65"/>
                </a:lnTo>
                <a:lnTo>
                  <a:pt x="1918" y="68"/>
                </a:lnTo>
                <a:lnTo>
                  <a:pt x="1921" y="65"/>
                </a:lnTo>
                <a:lnTo>
                  <a:pt x="1921" y="63"/>
                </a:lnTo>
                <a:lnTo>
                  <a:pt x="1923" y="63"/>
                </a:lnTo>
                <a:lnTo>
                  <a:pt x="1923" y="53"/>
                </a:lnTo>
                <a:lnTo>
                  <a:pt x="1923" y="53"/>
                </a:lnTo>
                <a:close/>
              </a:path>
              <a:path w="2558" h="143">
                <a:moveTo>
                  <a:pt x="1827" y="44"/>
                </a:moveTo>
                <a:lnTo>
                  <a:pt x="1827" y="49"/>
                </a:lnTo>
                <a:lnTo>
                  <a:pt x="1830" y="51"/>
                </a:lnTo>
                <a:lnTo>
                  <a:pt x="1832" y="53"/>
                </a:lnTo>
                <a:lnTo>
                  <a:pt x="1832" y="56"/>
                </a:lnTo>
                <a:lnTo>
                  <a:pt x="1834" y="58"/>
                </a:lnTo>
                <a:lnTo>
                  <a:pt x="1834" y="63"/>
                </a:lnTo>
                <a:lnTo>
                  <a:pt x="1837" y="65"/>
                </a:lnTo>
                <a:lnTo>
                  <a:pt x="1837" y="70"/>
                </a:lnTo>
                <a:lnTo>
                  <a:pt x="1839" y="70"/>
                </a:lnTo>
                <a:lnTo>
                  <a:pt x="1841" y="68"/>
                </a:lnTo>
                <a:lnTo>
                  <a:pt x="1841" y="56"/>
                </a:lnTo>
                <a:lnTo>
                  <a:pt x="1839" y="53"/>
                </a:lnTo>
                <a:lnTo>
                  <a:pt x="1837" y="51"/>
                </a:lnTo>
                <a:lnTo>
                  <a:pt x="1832" y="49"/>
                </a:lnTo>
                <a:lnTo>
                  <a:pt x="1830" y="46"/>
                </a:lnTo>
                <a:lnTo>
                  <a:pt x="1827" y="44"/>
                </a:lnTo>
                <a:lnTo>
                  <a:pt x="1827" y="44"/>
                </a:lnTo>
                <a:close/>
              </a:path>
              <a:path w="2558" h="143">
                <a:moveTo>
                  <a:pt x="1901" y="27"/>
                </a:moveTo>
                <a:lnTo>
                  <a:pt x="1901" y="32"/>
                </a:lnTo>
                <a:lnTo>
                  <a:pt x="1904" y="34"/>
                </a:lnTo>
                <a:lnTo>
                  <a:pt x="1906" y="37"/>
                </a:lnTo>
                <a:lnTo>
                  <a:pt x="1906" y="39"/>
                </a:lnTo>
                <a:lnTo>
                  <a:pt x="1909" y="41"/>
                </a:lnTo>
                <a:lnTo>
                  <a:pt x="1909" y="44"/>
                </a:lnTo>
                <a:lnTo>
                  <a:pt x="1911" y="46"/>
                </a:lnTo>
                <a:lnTo>
                  <a:pt x="1911" y="49"/>
                </a:lnTo>
                <a:lnTo>
                  <a:pt x="1913" y="51"/>
                </a:lnTo>
                <a:lnTo>
                  <a:pt x="1894" y="51"/>
                </a:lnTo>
                <a:lnTo>
                  <a:pt x="1894" y="53"/>
                </a:lnTo>
                <a:lnTo>
                  <a:pt x="1880" y="53"/>
                </a:lnTo>
                <a:lnTo>
                  <a:pt x="1877" y="53"/>
                </a:lnTo>
                <a:lnTo>
                  <a:pt x="1870" y="53"/>
                </a:lnTo>
                <a:lnTo>
                  <a:pt x="1923" y="53"/>
                </a:lnTo>
                <a:lnTo>
                  <a:pt x="1923" y="51"/>
                </a:lnTo>
                <a:lnTo>
                  <a:pt x="1921" y="49"/>
                </a:lnTo>
                <a:lnTo>
                  <a:pt x="1921" y="46"/>
                </a:lnTo>
                <a:lnTo>
                  <a:pt x="1918" y="46"/>
                </a:lnTo>
                <a:lnTo>
                  <a:pt x="1918" y="44"/>
                </a:lnTo>
                <a:lnTo>
                  <a:pt x="1916" y="41"/>
                </a:lnTo>
                <a:lnTo>
                  <a:pt x="1913" y="39"/>
                </a:lnTo>
                <a:lnTo>
                  <a:pt x="1911" y="37"/>
                </a:lnTo>
                <a:lnTo>
                  <a:pt x="1909" y="34"/>
                </a:lnTo>
                <a:lnTo>
                  <a:pt x="1906" y="32"/>
                </a:lnTo>
                <a:lnTo>
                  <a:pt x="1901" y="27"/>
                </a:lnTo>
                <a:lnTo>
                  <a:pt x="1901" y="27"/>
                </a:lnTo>
                <a:close/>
              </a:path>
              <a:path w="2558" h="143">
                <a:moveTo>
                  <a:pt x="1863" y="27"/>
                </a:moveTo>
                <a:lnTo>
                  <a:pt x="1863" y="30"/>
                </a:lnTo>
                <a:lnTo>
                  <a:pt x="1861" y="34"/>
                </a:lnTo>
                <a:lnTo>
                  <a:pt x="1861" y="39"/>
                </a:lnTo>
                <a:lnTo>
                  <a:pt x="1858" y="44"/>
                </a:lnTo>
                <a:lnTo>
                  <a:pt x="1856" y="49"/>
                </a:lnTo>
                <a:lnTo>
                  <a:pt x="1856" y="51"/>
                </a:lnTo>
                <a:lnTo>
                  <a:pt x="1853" y="56"/>
                </a:lnTo>
                <a:lnTo>
                  <a:pt x="1853" y="61"/>
                </a:lnTo>
                <a:lnTo>
                  <a:pt x="1851" y="63"/>
                </a:lnTo>
                <a:lnTo>
                  <a:pt x="1851" y="70"/>
                </a:lnTo>
                <a:lnTo>
                  <a:pt x="1849" y="73"/>
                </a:lnTo>
                <a:lnTo>
                  <a:pt x="1849" y="77"/>
                </a:lnTo>
                <a:lnTo>
                  <a:pt x="1846" y="80"/>
                </a:lnTo>
                <a:lnTo>
                  <a:pt x="1846" y="85"/>
                </a:lnTo>
                <a:lnTo>
                  <a:pt x="1844" y="87"/>
                </a:lnTo>
                <a:lnTo>
                  <a:pt x="1844" y="92"/>
                </a:lnTo>
                <a:lnTo>
                  <a:pt x="1841" y="92"/>
                </a:lnTo>
                <a:lnTo>
                  <a:pt x="1841" y="97"/>
                </a:lnTo>
                <a:lnTo>
                  <a:pt x="1839" y="97"/>
                </a:lnTo>
                <a:lnTo>
                  <a:pt x="1839" y="99"/>
                </a:lnTo>
                <a:lnTo>
                  <a:pt x="1837" y="99"/>
                </a:lnTo>
                <a:lnTo>
                  <a:pt x="1846" y="99"/>
                </a:lnTo>
                <a:lnTo>
                  <a:pt x="1849" y="97"/>
                </a:lnTo>
                <a:lnTo>
                  <a:pt x="1849" y="87"/>
                </a:lnTo>
                <a:lnTo>
                  <a:pt x="1851" y="85"/>
                </a:lnTo>
                <a:lnTo>
                  <a:pt x="1851" y="77"/>
                </a:lnTo>
                <a:lnTo>
                  <a:pt x="1853" y="75"/>
                </a:lnTo>
                <a:lnTo>
                  <a:pt x="1853" y="68"/>
                </a:lnTo>
                <a:lnTo>
                  <a:pt x="1856" y="63"/>
                </a:lnTo>
                <a:lnTo>
                  <a:pt x="1856" y="61"/>
                </a:lnTo>
                <a:lnTo>
                  <a:pt x="1858" y="56"/>
                </a:lnTo>
                <a:lnTo>
                  <a:pt x="1858" y="51"/>
                </a:lnTo>
                <a:lnTo>
                  <a:pt x="1861" y="49"/>
                </a:lnTo>
                <a:lnTo>
                  <a:pt x="1861" y="44"/>
                </a:lnTo>
                <a:lnTo>
                  <a:pt x="1863" y="39"/>
                </a:lnTo>
                <a:lnTo>
                  <a:pt x="1863" y="34"/>
                </a:lnTo>
                <a:lnTo>
                  <a:pt x="1865" y="27"/>
                </a:lnTo>
                <a:lnTo>
                  <a:pt x="1863" y="27"/>
                </a:lnTo>
                <a:lnTo>
                  <a:pt x="1863" y="27"/>
                </a:lnTo>
                <a:close/>
              </a:path>
              <a:path w="2558" h="143">
                <a:moveTo>
                  <a:pt x="1839" y="8"/>
                </a:moveTo>
                <a:lnTo>
                  <a:pt x="1837" y="10"/>
                </a:lnTo>
                <a:lnTo>
                  <a:pt x="1837" y="13"/>
                </a:lnTo>
                <a:lnTo>
                  <a:pt x="1839" y="15"/>
                </a:lnTo>
                <a:lnTo>
                  <a:pt x="1841" y="17"/>
                </a:lnTo>
                <a:lnTo>
                  <a:pt x="1841" y="20"/>
                </a:lnTo>
                <a:lnTo>
                  <a:pt x="1844" y="22"/>
                </a:lnTo>
                <a:lnTo>
                  <a:pt x="1844" y="25"/>
                </a:lnTo>
                <a:lnTo>
                  <a:pt x="1846" y="27"/>
                </a:lnTo>
                <a:lnTo>
                  <a:pt x="1846" y="32"/>
                </a:lnTo>
                <a:lnTo>
                  <a:pt x="1849" y="34"/>
                </a:lnTo>
                <a:lnTo>
                  <a:pt x="1851" y="32"/>
                </a:lnTo>
                <a:lnTo>
                  <a:pt x="1851" y="30"/>
                </a:lnTo>
                <a:lnTo>
                  <a:pt x="1853" y="27"/>
                </a:lnTo>
                <a:lnTo>
                  <a:pt x="1853" y="25"/>
                </a:lnTo>
                <a:lnTo>
                  <a:pt x="1851" y="20"/>
                </a:lnTo>
                <a:lnTo>
                  <a:pt x="1851" y="17"/>
                </a:lnTo>
                <a:lnTo>
                  <a:pt x="1849" y="15"/>
                </a:lnTo>
                <a:lnTo>
                  <a:pt x="1846" y="15"/>
                </a:lnTo>
                <a:lnTo>
                  <a:pt x="1844" y="13"/>
                </a:lnTo>
                <a:lnTo>
                  <a:pt x="1841" y="10"/>
                </a:lnTo>
                <a:lnTo>
                  <a:pt x="1839" y="8"/>
                </a:lnTo>
                <a:lnTo>
                  <a:pt x="1839" y="8"/>
                </a:lnTo>
                <a:close/>
              </a:path>
              <a:path w="2558" h="143">
                <a:moveTo>
                  <a:pt x="1885" y="3"/>
                </a:moveTo>
                <a:lnTo>
                  <a:pt x="1885" y="10"/>
                </a:lnTo>
                <a:lnTo>
                  <a:pt x="1882" y="13"/>
                </a:lnTo>
                <a:lnTo>
                  <a:pt x="1882" y="17"/>
                </a:lnTo>
                <a:lnTo>
                  <a:pt x="1880" y="20"/>
                </a:lnTo>
                <a:lnTo>
                  <a:pt x="1880" y="25"/>
                </a:lnTo>
                <a:lnTo>
                  <a:pt x="1877" y="27"/>
                </a:lnTo>
                <a:lnTo>
                  <a:pt x="1877" y="32"/>
                </a:lnTo>
                <a:lnTo>
                  <a:pt x="1875" y="34"/>
                </a:lnTo>
                <a:lnTo>
                  <a:pt x="1873" y="37"/>
                </a:lnTo>
                <a:lnTo>
                  <a:pt x="1873" y="39"/>
                </a:lnTo>
                <a:lnTo>
                  <a:pt x="1870" y="41"/>
                </a:lnTo>
                <a:lnTo>
                  <a:pt x="1870" y="44"/>
                </a:lnTo>
                <a:lnTo>
                  <a:pt x="1868" y="46"/>
                </a:lnTo>
                <a:lnTo>
                  <a:pt x="1868" y="49"/>
                </a:lnTo>
                <a:lnTo>
                  <a:pt x="1865" y="51"/>
                </a:lnTo>
                <a:lnTo>
                  <a:pt x="1863" y="51"/>
                </a:lnTo>
                <a:lnTo>
                  <a:pt x="1863" y="53"/>
                </a:lnTo>
                <a:lnTo>
                  <a:pt x="1861" y="53"/>
                </a:lnTo>
                <a:lnTo>
                  <a:pt x="1865" y="65"/>
                </a:lnTo>
                <a:lnTo>
                  <a:pt x="1868" y="63"/>
                </a:lnTo>
                <a:lnTo>
                  <a:pt x="1868" y="63"/>
                </a:lnTo>
                <a:lnTo>
                  <a:pt x="1870" y="61"/>
                </a:lnTo>
                <a:lnTo>
                  <a:pt x="1875" y="61"/>
                </a:lnTo>
                <a:lnTo>
                  <a:pt x="1877" y="58"/>
                </a:lnTo>
                <a:lnTo>
                  <a:pt x="1890" y="58"/>
                </a:lnTo>
                <a:lnTo>
                  <a:pt x="1890" y="56"/>
                </a:lnTo>
                <a:lnTo>
                  <a:pt x="1909" y="56"/>
                </a:lnTo>
                <a:lnTo>
                  <a:pt x="1911" y="53"/>
                </a:lnTo>
                <a:lnTo>
                  <a:pt x="1923" y="53"/>
                </a:lnTo>
                <a:lnTo>
                  <a:pt x="1870" y="53"/>
                </a:lnTo>
                <a:lnTo>
                  <a:pt x="1870" y="51"/>
                </a:lnTo>
                <a:lnTo>
                  <a:pt x="1873" y="49"/>
                </a:lnTo>
                <a:lnTo>
                  <a:pt x="1875" y="46"/>
                </a:lnTo>
                <a:lnTo>
                  <a:pt x="1875" y="44"/>
                </a:lnTo>
                <a:lnTo>
                  <a:pt x="1877" y="39"/>
                </a:lnTo>
                <a:lnTo>
                  <a:pt x="1877" y="37"/>
                </a:lnTo>
                <a:lnTo>
                  <a:pt x="1880" y="34"/>
                </a:lnTo>
                <a:lnTo>
                  <a:pt x="1880" y="32"/>
                </a:lnTo>
                <a:lnTo>
                  <a:pt x="1882" y="30"/>
                </a:lnTo>
                <a:lnTo>
                  <a:pt x="1882" y="27"/>
                </a:lnTo>
                <a:lnTo>
                  <a:pt x="1885" y="27"/>
                </a:lnTo>
                <a:lnTo>
                  <a:pt x="1885" y="25"/>
                </a:lnTo>
                <a:lnTo>
                  <a:pt x="1887" y="22"/>
                </a:lnTo>
                <a:lnTo>
                  <a:pt x="1890" y="20"/>
                </a:lnTo>
                <a:lnTo>
                  <a:pt x="1890" y="17"/>
                </a:lnTo>
                <a:lnTo>
                  <a:pt x="1892" y="15"/>
                </a:lnTo>
                <a:lnTo>
                  <a:pt x="1892" y="13"/>
                </a:lnTo>
                <a:lnTo>
                  <a:pt x="1894" y="13"/>
                </a:lnTo>
                <a:lnTo>
                  <a:pt x="1885" y="3"/>
                </a:lnTo>
                <a:lnTo>
                  <a:pt x="1885" y="3"/>
                </a:lnTo>
                <a:close/>
              </a:path>
              <a:path w="2558" h="143">
                <a:moveTo>
                  <a:pt x="2014" y="101"/>
                </a:moveTo>
                <a:lnTo>
                  <a:pt x="2012" y="104"/>
                </a:lnTo>
                <a:lnTo>
                  <a:pt x="2014" y="106"/>
                </a:lnTo>
                <a:lnTo>
                  <a:pt x="2017" y="109"/>
                </a:lnTo>
                <a:lnTo>
                  <a:pt x="2019" y="111"/>
                </a:lnTo>
                <a:lnTo>
                  <a:pt x="2019" y="113"/>
                </a:lnTo>
                <a:lnTo>
                  <a:pt x="2021" y="116"/>
                </a:lnTo>
                <a:lnTo>
                  <a:pt x="2024" y="118"/>
                </a:lnTo>
                <a:lnTo>
                  <a:pt x="2026" y="121"/>
                </a:lnTo>
                <a:lnTo>
                  <a:pt x="2026" y="123"/>
                </a:lnTo>
                <a:lnTo>
                  <a:pt x="2029" y="125"/>
                </a:lnTo>
                <a:lnTo>
                  <a:pt x="2029" y="128"/>
                </a:lnTo>
                <a:lnTo>
                  <a:pt x="2031" y="130"/>
                </a:lnTo>
                <a:lnTo>
                  <a:pt x="2033" y="133"/>
                </a:lnTo>
                <a:lnTo>
                  <a:pt x="2033" y="135"/>
                </a:lnTo>
                <a:lnTo>
                  <a:pt x="2036" y="137"/>
                </a:lnTo>
                <a:lnTo>
                  <a:pt x="2036" y="140"/>
                </a:lnTo>
                <a:lnTo>
                  <a:pt x="2038" y="140"/>
                </a:lnTo>
                <a:lnTo>
                  <a:pt x="2038" y="128"/>
                </a:lnTo>
                <a:lnTo>
                  <a:pt x="2038" y="123"/>
                </a:lnTo>
                <a:lnTo>
                  <a:pt x="2038" y="121"/>
                </a:lnTo>
                <a:lnTo>
                  <a:pt x="2036" y="118"/>
                </a:lnTo>
                <a:lnTo>
                  <a:pt x="2033" y="118"/>
                </a:lnTo>
                <a:lnTo>
                  <a:pt x="2031" y="116"/>
                </a:lnTo>
                <a:lnTo>
                  <a:pt x="2029" y="113"/>
                </a:lnTo>
                <a:lnTo>
                  <a:pt x="2026" y="113"/>
                </a:lnTo>
                <a:lnTo>
                  <a:pt x="2024" y="111"/>
                </a:lnTo>
                <a:lnTo>
                  <a:pt x="2021" y="109"/>
                </a:lnTo>
                <a:lnTo>
                  <a:pt x="2019" y="106"/>
                </a:lnTo>
                <a:lnTo>
                  <a:pt x="2017" y="104"/>
                </a:lnTo>
                <a:lnTo>
                  <a:pt x="2014" y="101"/>
                </a:lnTo>
                <a:lnTo>
                  <a:pt x="2014" y="101"/>
                </a:lnTo>
                <a:close/>
              </a:path>
              <a:path w="2558" h="143">
                <a:moveTo>
                  <a:pt x="1981" y="85"/>
                </a:moveTo>
                <a:lnTo>
                  <a:pt x="1964" y="94"/>
                </a:lnTo>
                <a:lnTo>
                  <a:pt x="1973" y="94"/>
                </a:lnTo>
                <a:lnTo>
                  <a:pt x="1976" y="92"/>
                </a:lnTo>
                <a:lnTo>
                  <a:pt x="1978" y="90"/>
                </a:lnTo>
                <a:lnTo>
                  <a:pt x="1983" y="87"/>
                </a:lnTo>
                <a:lnTo>
                  <a:pt x="1981" y="85"/>
                </a:lnTo>
                <a:lnTo>
                  <a:pt x="1981" y="85"/>
                </a:lnTo>
                <a:close/>
              </a:path>
              <a:path w="2558" h="143">
                <a:moveTo>
                  <a:pt x="2007" y="51"/>
                </a:moveTo>
                <a:lnTo>
                  <a:pt x="2007" y="82"/>
                </a:lnTo>
                <a:lnTo>
                  <a:pt x="2005" y="85"/>
                </a:lnTo>
                <a:lnTo>
                  <a:pt x="2005" y="101"/>
                </a:lnTo>
                <a:lnTo>
                  <a:pt x="2002" y="104"/>
                </a:lnTo>
                <a:lnTo>
                  <a:pt x="2002" y="109"/>
                </a:lnTo>
                <a:lnTo>
                  <a:pt x="2000" y="111"/>
                </a:lnTo>
                <a:lnTo>
                  <a:pt x="2000" y="113"/>
                </a:lnTo>
                <a:lnTo>
                  <a:pt x="1997" y="116"/>
                </a:lnTo>
                <a:lnTo>
                  <a:pt x="1997" y="118"/>
                </a:lnTo>
                <a:lnTo>
                  <a:pt x="1995" y="121"/>
                </a:lnTo>
                <a:lnTo>
                  <a:pt x="1993" y="123"/>
                </a:lnTo>
                <a:lnTo>
                  <a:pt x="1993" y="125"/>
                </a:lnTo>
                <a:lnTo>
                  <a:pt x="1990" y="125"/>
                </a:lnTo>
                <a:lnTo>
                  <a:pt x="1988" y="128"/>
                </a:lnTo>
                <a:lnTo>
                  <a:pt x="1985" y="130"/>
                </a:lnTo>
                <a:lnTo>
                  <a:pt x="1983" y="133"/>
                </a:lnTo>
                <a:lnTo>
                  <a:pt x="1981" y="133"/>
                </a:lnTo>
                <a:lnTo>
                  <a:pt x="1978" y="135"/>
                </a:lnTo>
                <a:lnTo>
                  <a:pt x="1976" y="137"/>
                </a:lnTo>
                <a:lnTo>
                  <a:pt x="1973" y="137"/>
                </a:lnTo>
                <a:lnTo>
                  <a:pt x="1971" y="140"/>
                </a:lnTo>
                <a:lnTo>
                  <a:pt x="1971" y="142"/>
                </a:lnTo>
                <a:lnTo>
                  <a:pt x="1973" y="142"/>
                </a:lnTo>
                <a:lnTo>
                  <a:pt x="1976" y="140"/>
                </a:lnTo>
                <a:lnTo>
                  <a:pt x="1978" y="140"/>
                </a:lnTo>
                <a:lnTo>
                  <a:pt x="1981" y="137"/>
                </a:lnTo>
                <a:lnTo>
                  <a:pt x="1983" y="137"/>
                </a:lnTo>
                <a:lnTo>
                  <a:pt x="1985" y="135"/>
                </a:lnTo>
                <a:lnTo>
                  <a:pt x="1988" y="135"/>
                </a:lnTo>
                <a:lnTo>
                  <a:pt x="1990" y="133"/>
                </a:lnTo>
                <a:lnTo>
                  <a:pt x="1993" y="133"/>
                </a:lnTo>
                <a:lnTo>
                  <a:pt x="1993" y="130"/>
                </a:lnTo>
                <a:lnTo>
                  <a:pt x="1995" y="128"/>
                </a:lnTo>
                <a:lnTo>
                  <a:pt x="1997" y="128"/>
                </a:lnTo>
                <a:lnTo>
                  <a:pt x="1997" y="125"/>
                </a:lnTo>
                <a:lnTo>
                  <a:pt x="2000" y="123"/>
                </a:lnTo>
                <a:lnTo>
                  <a:pt x="2002" y="121"/>
                </a:lnTo>
                <a:lnTo>
                  <a:pt x="2002" y="118"/>
                </a:lnTo>
                <a:lnTo>
                  <a:pt x="2005" y="118"/>
                </a:lnTo>
                <a:lnTo>
                  <a:pt x="2005" y="116"/>
                </a:lnTo>
                <a:lnTo>
                  <a:pt x="2007" y="111"/>
                </a:lnTo>
                <a:lnTo>
                  <a:pt x="2007" y="109"/>
                </a:lnTo>
                <a:lnTo>
                  <a:pt x="2010" y="106"/>
                </a:lnTo>
                <a:lnTo>
                  <a:pt x="2010" y="99"/>
                </a:lnTo>
                <a:lnTo>
                  <a:pt x="2012" y="97"/>
                </a:lnTo>
                <a:lnTo>
                  <a:pt x="2012" y="63"/>
                </a:lnTo>
                <a:lnTo>
                  <a:pt x="2017" y="58"/>
                </a:lnTo>
                <a:lnTo>
                  <a:pt x="2007" y="51"/>
                </a:lnTo>
                <a:lnTo>
                  <a:pt x="2007" y="51"/>
                </a:lnTo>
                <a:close/>
              </a:path>
              <a:path w="2558" h="143">
                <a:moveTo>
                  <a:pt x="1985" y="39"/>
                </a:moveTo>
                <a:lnTo>
                  <a:pt x="1985" y="106"/>
                </a:lnTo>
                <a:lnTo>
                  <a:pt x="1993" y="101"/>
                </a:lnTo>
                <a:lnTo>
                  <a:pt x="1993" y="41"/>
                </a:lnTo>
                <a:lnTo>
                  <a:pt x="2026" y="41"/>
                </a:lnTo>
                <a:lnTo>
                  <a:pt x="1985" y="39"/>
                </a:lnTo>
                <a:lnTo>
                  <a:pt x="1985" y="39"/>
                </a:lnTo>
                <a:close/>
              </a:path>
              <a:path w="2558" h="143">
                <a:moveTo>
                  <a:pt x="1985" y="32"/>
                </a:moveTo>
                <a:lnTo>
                  <a:pt x="1985" y="39"/>
                </a:lnTo>
                <a:lnTo>
                  <a:pt x="2026" y="41"/>
                </a:lnTo>
                <a:lnTo>
                  <a:pt x="2026" y="104"/>
                </a:lnTo>
                <a:lnTo>
                  <a:pt x="2033" y="99"/>
                </a:lnTo>
                <a:lnTo>
                  <a:pt x="2033" y="44"/>
                </a:lnTo>
                <a:lnTo>
                  <a:pt x="2038" y="39"/>
                </a:lnTo>
                <a:lnTo>
                  <a:pt x="2005" y="37"/>
                </a:lnTo>
                <a:lnTo>
                  <a:pt x="1993" y="37"/>
                </a:lnTo>
                <a:lnTo>
                  <a:pt x="1985" y="32"/>
                </a:lnTo>
                <a:lnTo>
                  <a:pt x="1985" y="32"/>
                </a:lnTo>
                <a:close/>
              </a:path>
              <a:path w="2558" h="143">
                <a:moveTo>
                  <a:pt x="2031" y="32"/>
                </a:moveTo>
                <a:lnTo>
                  <a:pt x="2026" y="37"/>
                </a:lnTo>
                <a:lnTo>
                  <a:pt x="2005" y="37"/>
                </a:lnTo>
                <a:lnTo>
                  <a:pt x="2038" y="39"/>
                </a:lnTo>
                <a:lnTo>
                  <a:pt x="2031" y="32"/>
                </a:lnTo>
                <a:lnTo>
                  <a:pt x="2031" y="32"/>
                </a:lnTo>
                <a:close/>
              </a:path>
              <a:path w="2558" h="143">
                <a:moveTo>
                  <a:pt x="1964" y="30"/>
                </a:moveTo>
                <a:lnTo>
                  <a:pt x="1959" y="30"/>
                </a:lnTo>
                <a:lnTo>
                  <a:pt x="1959" y="97"/>
                </a:lnTo>
                <a:lnTo>
                  <a:pt x="1954" y="97"/>
                </a:lnTo>
                <a:lnTo>
                  <a:pt x="1952" y="99"/>
                </a:lnTo>
                <a:lnTo>
                  <a:pt x="1950" y="99"/>
                </a:lnTo>
                <a:lnTo>
                  <a:pt x="1947" y="101"/>
                </a:lnTo>
                <a:lnTo>
                  <a:pt x="1942" y="101"/>
                </a:lnTo>
                <a:lnTo>
                  <a:pt x="1940" y="104"/>
                </a:lnTo>
                <a:lnTo>
                  <a:pt x="1945" y="116"/>
                </a:lnTo>
                <a:lnTo>
                  <a:pt x="1945" y="113"/>
                </a:lnTo>
                <a:lnTo>
                  <a:pt x="1947" y="113"/>
                </a:lnTo>
                <a:lnTo>
                  <a:pt x="1947" y="111"/>
                </a:lnTo>
                <a:lnTo>
                  <a:pt x="1950" y="109"/>
                </a:lnTo>
                <a:lnTo>
                  <a:pt x="1952" y="109"/>
                </a:lnTo>
                <a:lnTo>
                  <a:pt x="1952" y="106"/>
                </a:lnTo>
                <a:lnTo>
                  <a:pt x="1954" y="106"/>
                </a:lnTo>
                <a:lnTo>
                  <a:pt x="1954" y="104"/>
                </a:lnTo>
                <a:lnTo>
                  <a:pt x="1959" y="104"/>
                </a:lnTo>
                <a:lnTo>
                  <a:pt x="1959" y="101"/>
                </a:lnTo>
                <a:lnTo>
                  <a:pt x="1961" y="101"/>
                </a:lnTo>
                <a:lnTo>
                  <a:pt x="1964" y="99"/>
                </a:lnTo>
                <a:lnTo>
                  <a:pt x="1966" y="97"/>
                </a:lnTo>
                <a:lnTo>
                  <a:pt x="1969" y="97"/>
                </a:lnTo>
                <a:lnTo>
                  <a:pt x="1973" y="94"/>
                </a:lnTo>
                <a:lnTo>
                  <a:pt x="1964" y="94"/>
                </a:lnTo>
                <a:lnTo>
                  <a:pt x="1964" y="30"/>
                </a:lnTo>
                <a:lnTo>
                  <a:pt x="1964" y="30"/>
                </a:lnTo>
                <a:close/>
              </a:path>
              <a:path w="2558" h="143">
                <a:moveTo>
                  <a:pt x="1976" y="17"/>
                </a:moveTo>
                <a:lnTo>
                  <a:pt x="1969" y="25"/>
                </a:lnTo>
                <a:lnTo>
                  <a:pt x="1940" y="25"/>
                </a:lnTo>
                <a:lnTo>
                  <a:pt x="1945" y="32"/>
                </a:lnTo>
                <a:lnTo>
                  <a:pt x="1945" y="30"/>
                </a:lnTo>
                <a:lnTo>
                  <a:pt x="1947" y="30"/>
                </a:lnTo>
                <a:lnTo>
                  <a:pt x="1983" y="30"/>
                </a:lnTo>
                <a:lnTo>
                  <a:pt x="1976" y="17"/>
                </a:lnTo>
                <a:lnTo>
                  <a:pt x="1976" y="17"/>
                </a:lnTo>
                <a:close/>
              </a:path>
              <a:path w="2558" h="143">
                <a:moveTo>
                  <a:pt x="2012" y="15"/>
                </a:moveTo>
                <a:lnTo>
                  <a:pt x="2005" y="15"/>
                </a:lnTo>
                <a:lnTo>
                  <a:pt x="2005" y="17"/>
                </a:lnTo>
                <a:lnTo>
                  <a:pt x="2005" y="20"/>
                </a:lnTo>
                <a:lnTo>
                  <a:pt x="2002" y="22"/>
                </a:lnTo>
                <a:lnTo>
                  <a:pt x="2002" y="37"/>
                </a:lnTo>
                <a:lnTo>
                  <a:pt x="1993" y="37"/>
                </a:lnTo>
                <a:lnTo>
                  <a:pt x="2005" y="37"/>
                </a:lnTo>
                <a:lnTo>
                  <a:pt x="2005" y="32"/>
                </a:lnTo>
                <a:lnTo>
                  <a:pt x="2007" y="30"/>
                </a:lnTo>
                <a:lnTo>
                  <a:pt x="2007" y="25"/>
                </a:lnTo>
                <a:lnTo>
                  <a:pt x="2010" y="22"/>
                </a:lnTo>
                <a:lnTo>
                  <a:pt x="2010" y="20"/>
                </a:lnTo>
                <a:lnTo>
                  <a:pt x="2012" y="17"/>
                </a:lnTo>
                <a:lnTo>
                  <a:pt x="2012" y="15"/>
                </a:lnTo>
                <a:lnTo>
                  <a:pt x="2012" y="15"/>
                </a:lnTo>
                <a:close/>
              </a:path>
              <a:path w="2558" h="143">
                <a:moveTo>
                  <a:pt x="2033" y="3"/>
                </a:moveTo>
                <a:lnTo>
                  <a:pt x="2026" y="10"/>
                </a:lnTo>
                <a:lnTo>
                  <a:pt x="1976" y="10"/>
                </a:lnTo>
                <a:lnTo>
                  <a:pt x="1981" y="15"/>
                </a:lnTo>
                <a:lnTo>
                  <a:pt x="2041" y="15"/>
                </a:lnTo>
                <a:lnTo>
                  <a:pt x="2033" y="3"/>
                </a:lnTo>
                <a:lnTo>
                  <a:pt x="2033" y="3"/>
                </a:lnTo>
                <a:close/>
              </a:path>
              <a:path w="2558" h="143">
                <a:moveTo>
                  <a:pt x="2137" y="121"/>
                </a:moveTo>
                <a:lnTo>
                  <a:pt x="2130" y="123"/>
                </a:lnTo>
                <a:lnTo>
                  <a:pt x="2130" y="140"/>
                </a:lnTo>
                <a:lnTo>
                  <a:pt x="2137" y="135"/>
                </a:lnTo>
                <a:lnTo>
                  <a:pt x="2137" y="121"/>
                </a:lnTo>
                <a:lnTo>
                  <a:pt x="2137" y="121"/>
                </a:lnTo>
                <a:close/>
              </a:path>
              <a:path w="2558" h="143">
                <a:moveTo>
                  <a:pt x="2074" y="82"/>
                </a:moveTo>
                <a:lnTo>
                  <a:pt x="2074" y="121"/>
                </a:lnTo>
                <a:lnTo>
                  <a:pt x="2081" y="118"/>
                </a:lnTo>
                <a:lnTo>
                  <a:pt x="2081" y="87"/>
                </a:lnTo>
                <a:lnTo>
                  <a:pt x="2130" y="87"/>
                </a:lnTo>
                <a:lnTo>
                  <a:pt x="2074" y="82"/>
                </a:lnTo>
                <a:lnTo>
                  <a:pt x="2074" y="82"/>
                </a:lnTo>
                <a:close/>
              </a:path>
              <a:path w="2558" h="143">
                <a:moveTo>
                  <a:pt x="2074" y="53"/>
                </a:moveTo>
                <a:lnTo>
                  <a:pt x="2074" y="82"/>
                </a:lnTo>
                <a:lnTo>
                  <a:pt x="2081" y="82"/>
                </a:lnTo>
                <a:lnTo>
                  <a:pt x="2081" y="53"/>
                </a:lnTo>
                <a:lnTo>
                  <a:pt x="2130" y="53"/>
                </a:lnTo>
                <a:lnTo>
                  <a:pt x="2074" y="53"/>
                </a:lnTo>
                <a:lnTo>
                  <a:pt x="2074" y="53"/>
                </a:lnTo>
                <a:close/>
              </a:path>
              <a:path w="2558" h="143">
                <a:moveTo>
                  <a:pt x="2141" y="17"/>
                </a:moveTo>
                <a:lnTo>
                  <a:pt x="2130" y="20"/>
                </a:lnTo>
                <a:lnTo>
                  <a:pt x="2130" y="49"/>
                </a:lnTo>
                <a:lnTo>
                  <a:pt x="2081" y="49"/>
                </a:lnTo>
                <a:lnTo>
                  <a:pt x="2074" y="53"/>
                </a:lnTo>
                <a:lnTo>
                  <a:pt x="2130" y="53"/>
                </a:lnTo>
                <a:lnTo>
                  <a:pt x="2130" y="82"/>
                </a:lnTo>
                <a:lnTo>
                  <a:pt x="2074" y="82"/>
                </a:lnTo>
                <a:lnTo>
                  <a:pt x="2130" y="87"/>
                </a:lnTo>
                <a:lnTo>
                  <a:pt x="2130" y="118"/>
                </a:lnTo>
                <a:lnTo>
                  <a:pt x="2081" y="118"/>
                </a:lnTo>
                <a:lnTo>
                  <a:pt x="2074" y="121"/>
                </a:lnTo>
                <a:lnTo>
                  <a:pt x="2074" y="140"/>
                </a:lnTo>
                <a:lnTo>
                  <a:pt x="2081" y="135"/>
                </a:lnTo>
                <a:lnTo>
                  <a:pt x="2081" y="123"/>
                </a:lnTo>
                <a:lnTo>
                  <a:pt x="2130" y="123"/>
                </a:lnTo>
                <a:lnTo>
                  <a:pt x="2137" y="121"/>
                </a:lnTo>
                <a:lnTo>
                  <a:pt x="2137" y="118"/>
                </a:lnTo>
                <a:lnTo>
                  <a:pt x="2137" y="113"/>
                </a:lnTo>
                <a:lnTo>
                  <a:pt x="2137" y="22"/>
                </a:lnTo>
                <a:lnTo>
                  <a:pt x="2141" y="17"/>
                </a:lnTo>
                <a:lnTo>
                  <a:pt x="2141" y="17"/>
                </a:lnTo>
                <a:close/>
              </a:path>
              <a:path w="2558" h="143">
                <a:moveTo>
                  <a:pt x="2132" y="8"/>
                </a:moveTo>
                <a:lnTo>
                  <a:pt x="2130" y="15"/>
                </a:lnTo>
                <a:lnTo>
                  <a:pt x="2081" y="15"/>
                </a:lnTo>
                <a:lnTo>
                  <a:pt x="2074" y="17"/>
                </a:lnTo>
                <a:lnTo>
                  <a:pt x="2074" y="53"/>
                </a:lnTo>
                <a:lnTo>
                  <a:pt x="2081" y="49"/>
                </a:lnTo>
                <a:lnTo>
                  <a:pt x="2081" y="20"/>
                </a:lnTo>
                <a:lnTo>
                  <a:pt x="2130" y="20"/>
                </a:lnTo>
                <a:lnTo>
                  <a:pt x="2141" y="17"/>
                </a:lnTo>
                <a:lnTo>
                  <a:pt x="2132" y="8"/>
                </a:lnTo>
                <a:lnTo>
                  <a:pt x="2132" y="8"/>
                </a:lnTo>
                <a:close/>
              </a:path>
              <a:path w="2558" h="143">
                <a:moveTo>
                  <a:pt x="2074" y="8"/>
                </a:moveTo>
                <a:lnTo>
                  <a:pt x="2074" y="17"/>
                </a:lnTo>
                <a:lnTo>
                  <a:pt x="2081" y="15"/>
                </a:lnTo>
                <a:lnTo>
                  <a:pt x="2074" y="8"/>
                </a:lnTo>
                <a:lnTo>
                  <a:pt x="2074" y="8"/>
                </a:lnTo>
                <a:close/>
              </a:path>
              <a:path w="2558" h="143">
                <a:moveTo>
                  <a:pt x="2259" y="13"/>
                </a:moveTo>
                <a:lnTo>
                  <a:pt x="2257" y="15"/>
                </a:lnTo>
                <a:lnTo>
                  <a:pt x="2254" y="17"/>
                </a:lnTo>
                <a:lnTo>
                  <a:pt x="2250" y="20"/>
                </a:lnTo>
                <a:lnTo>
                  <a:pt x="2247" y="22"/>
                </a:lnTo>
                <a:lnTo>
                  <a:pt x="2247" y="25"/>
                </a:lnTo>
                <a:lnTo>
                  <a:pt x="2245" y="27"/>
                </a:lnTo>
                <a:lnTo>
                  <a:pt x="2242" y="30"/>
                </a:lnTo>
                <a:lnTo>
                  <a:pt x="2242" y="32"/>
                </a:lnTo>
                <a:lnTo>
                  <a:pt x="2240" y="34"/>
                </a:lnTo>
                <a:lnTo>
                  <a:pt x="2237" y="37"/>
                </a:lnTo>
                <a:lnTo>
                  <a:pt x="2237" y="39"/>
                </a:lnTo>
                <a:lnTo>
                  <a:pt x="2235" y="41"/>
                </a:lnTo>
                <a:lnTo>
                  <a:pt x="2235" y="44"/>
                </a:lnTo>
                <a:lnTo>
                  <a:pt x="2233" y="44"/>
                </a:lnTo>
                <a:lnTo>
                  <a:pt x="2233" y="51"/>
                </a:lnTo>
                <a:lnTo>
                  <a:pt x="2230" y="53"/>
                </a:lnTo>
                <a:lnTo>
                  <a:pt x="2230" y="61"/>
                </a:lnTo>
                <a:lnTo>
                  <a:pt x="2228" y="65"/>
                </a:lnTo>
                <a:lnTo>
                  <a:pt x="2228" y="70"/>
                </a:lnTo>
                <a:lnTo>
                  <a:pt x="2228" y="73"/>
                </a:lnTo>
                <a:lnTo>
                  <a:pt x="2228" y="80"/>
                </a:lnTo>
                <a:lnTo>
                  <a:pt x="2230" y="82"/>
                </a:lnTo>
                <a:lnTo>
                  <a:pt x="2230" y="92"/>
                </a:lnTo>
                <a:lnTo>
                  <a:pt x="2233" y="94"/>
                </a:lnTo>
                <a:lnTo>
                  <a:pt x="2233" y="99"/>
                </a:lnTo>
                <a:lnTo>
                  <a:pt x="2235" y="101"/>
                </a:lnTo>
                <a:lnTo>
                  <a:pt x="2235" y="104"/>
                </a:lnTo>
                <a:lnTo>
                  <a:pt x="2237" y="106"/>
                </a:lnTo>
                <a:lnTo>
                  <a:pt x="2237" y="109"/>
                </a:lnTo>
                <a:lnTo>
                  <a:pt x="2240" y="111"/>
                </a:lnTo>
                <a:lnTo>
                  <a:pt x="2240" y="113"/>
                </a:lnTo>
                <a:lnTo>
                  <a:pt x="2242" y="116"/>
                </a:lnTo>
                <a:lnTo>
                  <a:pt x="2245" y="118"/>
                </a:lnTo>
                <a:lnTo>
                  <a:pt x="2247" y="121"/>
                </a:lnTo>
                <a:lnTo>
                  <a:pt x="2250" y="123"/>
                </a:lnTo>
                <a:lnTo>
                  <a:pt x="2252" y="125"/>
                </a:lnTo>
                <a:lnTo>
                  <a:pt x="2257" y="128"/>
                </a:lnTo>
                <a:lnTo>
                  <a:pt x="2257" y="130"/>
                </a:lnTo>
                <a:lnTo>
                  <a:pt x="2259" y="130"/>
                </a:lnTo>
                <a:lnTo>
                  <a:pt x="2259" y="128"/>
                </a:lnTo>
                <a:lnTo>
                  <a:pt x="2257" y="125"/>
                </a:lnTo>
                <a:lnTo>
                  <a:pt x="2254" y="123"/>
                </a:lnTo>
                <a:lnTo>
                  <a:pt x="2254" y="121"/>
                </a:lnTo>
                <a:lnTo>
                  <a:pt x="2252" y="121"/>
                </a:lnTo>
                <a:lnTo>
                  <a:pt x="2250" y="118"/>
                </a:lnTo>
                <a:lnTo>
                  <a:pt x="2250" y="116"/>
                </a:lnTo>
                <a:lnTo>
                  <a:pt x="2247" y="113"/>
                </a:lnTo>
                <a:lnTo>
                  <a:pt x="2245" y="111"/>
                </a:lnTo>
                <a:lnTo>
                  <a:pt x="2245" y="109"/>
                </a:lnTo>
                <a:lnTo>
                  <a:pt x="2242" y="106"/>
                </a:lnTo>
                <a:lnTo>
                  <a:pt x="2240" y="104"/>
                </a:lnTo>
                <a:lnTo>
                  <a:pt x="2240" y="101"/>
                </a:lnTo>
                <a:lnTo>
                  <a:pt x="2237" y="99"/>
                </a:lnTo>
                <a:lnTo>
                  <a:pt x="2237" y="90"/>
                </a:lnTo>
                <a:lnTo>
                  <a:pt x="2235" y="87"/>
                </a:lnTo>
                <a:lnTo>
                  <a:pt x="2235" y="61"/>
                </a:lnTo>
                <a:lnTo>
                  <a:pt x="2237" y="56"/>
                </a:lnTo>
                <a:lnTo>
                  <a:pt x="2237" y="49"/>
                </a:lnTo>
                <a:lnTo>
                  <a:pt x="2240" y="46"/>
                </a:lnTo>
                <a:lnTo>
                  <a:pt x="2240" y="44"/>
                </a:lnTo>
                <a:lnTo>
                  <a:pt x="2242" y="41"/>
                </a:lnTo>
                <a:lnTo>
                  <a:pt x="2242" y="37"/>
                </a:lnTo>
                <a:lnTo>
                  <a:pt x="2245" y="34"/>
                </a:lnTo>
                <a:lnTo>
                  <a:pt x="2247" y="32"/>
                </a:lnTo>
                <a:lnTo>
                  <a:pt x="2247" y="30"/>
                </a:lnTo>
                <a:lnTo>
                  <a:pt x="2250" y="27"/>
                </a:lnTo>
                <a:lnTo>
                  <a:pt x="2250" y="25"/>
                </a:lnTo>
                <a:lnTo>
                  <a:pt x="2252" y="22"/>
                </a:lnTo>
                <a:lnTo>
                  <a:pt x="2254" y="22"/>
                </a:lnTo>
                <a:lnTo>
                  <a:pt x="2257" y="17"/>
                </a:lnTo>
                <a:lnTo>
                  <a:pt x="2259" y="15"/>
                </a:lnTo>
                <a:lnTo>
                  <a:pt x="2259" y="13"/>
                </a:lnTo>
                <a:lnTo>
                  <a:pt x="2259" y="13"/>
                </a:lnTo>
                <a:close/>
              </a:path>
              <a:path w="2558" h="143">
                <a:moveTo>
                  <a:pt x="2374" y="106"/>
                </a:moveTo>
                <a:lnTo>
                  <a:pt x="2367" y="116"/>
                </a:lnTo>
                <a:lnTo>
                  <a:pt x="2283" y="116"/>
                </a:lnTo>
                <a:lnTo>
                  <a:pt x="2288" y="123"/>
                </a:lnTo>
                <a:lnTo>
                  <a:pt x="2290" y="121"/>
                </a:lnTo>
                <a:lnTo>
                  <a:pt x="2386" y="121"/>
                </a:lnTo>
                <a:lnTo>
                  <a:pt x="2374" y="106"/>
                </a:lnTo>
                <a:lnTo>
                  <a:pt x="2374" y="106"/>
                </a:lnTo>
                <a:close/>
              </a:path>
              <a:path w="2558" h="143">
                <a:moveTo>
                  <a:pt x="2367" y="25"/>
                </a:moveTo>
                <a:lnTo>
                  <a:pt x="2360" y="34"/>
                </a:lnTo>
                <a:lnTo>
                  <a:pt x="2295" y="34"/>
                </a:lnTo>
                <a:lnTo>
                  <a:pt x="2300" y="39"/>
                </a:lnTo>
                <a:lnTo>
                  <a:pt x="2302" y="39"/>
                </a:lnTo>
                <a:lnTo>
                  <a:pt x="2305" y="37"/>
                </a:lnTo>
                <a:lnTo>
                  <a:pt x="2377" y="37"/>
                </a:lnTo>
                <a:lnTo>
                  <a:pt x="2367" y="25"/>
                </a:lnTo>
                <a:lnTo>
                  <a:pt x="2367" y="25"/>
                </a:lnTo>
                <a:close/>
              </a:path>
              <a:path w="2558" h="143">
                <a:moveTo>
                  <a:pt x="2473" y="125"/>
                </a:moveTo>
                <a:lnTo>
                  <a:pt x="2473" y="128"/>
                </a:lnTo>
                <a:lnTo>
                  <a:pt x="2485" y="128"/>
                </a:lnTo>
                <a:lnTo>
                  <a:pt x="2480" y="128"/>
                </a:lnTo>
                <a:lnTo>
                  <a:pt x="2475" y="125"/>
                </a:lnTo>
                <a:lnTo>
                  <a:pt x="2473" y="125"/>
                </a:lnTo>
                <a:lnTo>
                  <a:pt x="2473" y="125"/>
                </a:lnTo>
                <a:close/>
              </a:path>
              <a:path w="2558" h="143">
                <a:moveTo>
                  <a:pt x="2434" y="99"/>
                </a:moveTo>
                <a:lnTo>
                  <a:pt x="2434" y="101"/>
                </a:lnTo>
                <a:lnTo>
                  <a:pt x="2437" y="104"/>
                </a:lnTo>
                <a:lnTo>
                  <a:pt x="2437" y="109"/>
                </a:lnTo>
                <a:lnTo>
                  <a:pt x="2439" y="111"/>
                </a:lnTo>
                <a:lnTo>
                  <a:pt x="2439" y="113"/>
                </a:lnTo>
                <a:lnTo>
                  <a:pt x="2441" y="116"/>
                </a:lnTo>
                <a:lnTo>
                  <a:pt x="2441" y="121"/>
                </a:lnTo>
                <a:lnTo>
                  <a:pt x="2444" y="123"/>
                </a:lnTo>
                <a:lnTo>
                  <a:pt x="2444" y="125"/>
                </a:lnTo>
                <a:lnTo>
                  <a:pt x="2446" y="125"/>
                </a:lnTo>
                <a:lnTo>
                  <a:pt x="2446" y="121"/>
                </a:lnTo>
                <a:lnTo>
                  <a:pt x="2449" y="118"/>
                </a:lnTo>
                <a:lnTo>
                  <a:pt x="2449" y="113"/>
                </a:lnTo>
                <a:lnTo>
                  <a:pt x="2446" y="111"/>
                </a:lnTo>
                <a:lnTo>
                  <a:pt x="2446" y="109"/>
                </a:lnTo>
                <a:lnTo>
                  <a:pt x="2444" y="106"/>
                </a:lnTo>
                <a:lnTo>
                  <a:pt x="2441" y="106"/>
                </a:lnTo>
                <a:lnTo>
                  <a:pt x="2439" y="104"/>
                </a:lnTo>
                <a:lnTo>
                  <a:pt x="2437" y="101"/>
                </a:lnTo>
                <a:lnTo>
                  <a:pt x="2434" y="99"/>
                </a:lnTo>
                <a:lnTo>
                  <a:pt x="2434" y="99"/>
                </a:lnTo>
                <a:close/>
              </a:path>
              <a:path w="2558" h="143">
                <a:moveTo>
                  <a:pt x="2420" y="97"/>
                </a:moveTo>
                <a:lnTo>
                  <a:pt x="2417" y="101"/>
                </a:lnTo>
                <a:lnTo>
                  <a:pt x="2417" y="104"/>
                </a:lnTo>
                <a:lnTo>
                  <a:pt x="2415" y="106"/>
                </a:lnTo>
                <a:lnTo>
                  <a:pt x="2415" y="111"/>
                </a:lnTo>
                <a:lnTo>
                  <a:pt x="2413" y="113"/>
                </a:lnTo>
                <a:lnTo>
                  <a:pt x="2410" y="116"/>
                </a:lnTo>
                <a:lnTo>
                  <a:pt x="2410" y="118"/>
                </a:lnTo>
                <a:lnTo>
                  <a:pt x="2408" y="121"/>
                </a:lnTo>
                <a:lnTo>
                  <a:pt x="2408" y="123"/>
                </a:lnTo>
                <a:lnTo>
                  <a:pt x="2405" y="125"/>
                </a:lnTo>
                <a:lnTo>
                  <a:pt x="2403" y="128"/>
                </a:lnTo>
                <a:lnTo>
                  <a:pt x="2403" y="130"/>
                </a:lnTo>
                <a:lnTo>
                  <a:pt x="2401" y="133"/>
                </a:lnTo>
                <a:lnTo>
                  <a:pt x="2398" y="135"/>
                </a:lnTo>
                <a:lnTo>
                  <a:pt x="2398" y="137"/>
                </a:lnTo>
                <a:lnTo>
                  <a:pt x="2401" y="137"/>
                </a:lnTo>
                <a:lnTo>
                  <a:pt x="2401" y="135"/>
                </a:lnTo>
                <a:lnTo>
                  <a:pt x="2403" y="135"/>
                </a:lnTo>
                <a:lnTo>
                  <a:pt x="2405" y="133"/>
                </a:lnTo>
                <a:lnTo>
                  <a:pt x="2408" y="130"/>
                </a:lnTo>
                <a:lnTo>
                  <a:pt x="2408" y="128"/>
                </a:lnTo>
                <a:lnTo>
                  <a:pt x="2410" y="128"/>
                </a:lnTo>
                <a:lnTo>
                  <a:pt x="2413" y="125"/>
                </a:lnTo>
                <a:lnTo>
                  <a:pt x="2413" y="123"/>
                </a:lnTo>
                <a:lnTo>
                  <a:pt x="2415" y="121"/>
                </a:lnTo>
                <a:lnTo>
                  <a:pt x="2417" y="118"/>
                </a:lnTo>
                <a:lnTo>
                  <a:pt x="2417" y="116"/>
                </a:lnTo>
                <a:lnTo>
                  <a:pt x="2420" y="113"/>
                </a:lnTo>
                <a:lnTo>
                  <a:pt x="2422" y="111"/>
                </a:lnTo>
                <a:lnTo>
                  <a:pt x="2425" y="109"/>
                </a:lnTo>
                <a:lnTo>
                  <a:pt x="2427" y="106"/>
                </a:lnTo>
                <a:lnTo>
                  <a:pt x="2420" y="97"/>
                </a:lnTo>
                <a:lnTo>
                  <a:pt x="2420" y="97"/>
                </a:lnTo>
                <a:close/>
              </a:path>
              <a:path w="2558" h="143">
                <a:moveTo>
                  <a:pt x="2461" y="85"/>
                </a:moveTo>
                <a:lnTo>
                  <a:pt x="2461" y="94"/>
                </a:lnTo>
                <a:lnTo>
                  <a:pt x="2458" y="97"/>
                </a:lnTo>
                <a:lnTo>
                  <a:pt x="2458" y="106"/>
                </a:lnTo>
                <a:lnTo>
                  <a:pt x="2456" y="109"/>
                </a:lnTo>
                <a:lnTo>
                  <a:pt x="2456" y="113"/>
                </a:lnTo>
                <a:lnTo>
                  <a:pt x="2453" y="116"/>
                </a:lnTo>
                <a:lnTo>
                  <a:pt x="2453" y="118"/>
                </a:lnTo>
                <a:lnTo>
                  <a:pt x="2451" y="121"/>
                </a:lnTo>
                <a:lnTo>
                  <a:pt x="2451" y="125"/>
                </a:lnTo>
                <a:lnTo>
                  <a:pt x="2449" y="128"/>
                </a:lnTo>
                <a:lnTo>
                  <a:pt x="2449" y="130"/>
                </a:lnTo>
                <a:lnTo>
                  <a:pt x="2446" y="133"/>
                </a:lnTo>
                <a:lnTo>
                  <a:pt x="2444" y="133"/>
                </a:lnTo>
                <a:lnTo>
                  <a:pt x="2444" y="135"/>
                </a:lnTo>
                <a:lnTo>
                  <a:pt x="2441" y="137"/>
                </a:lnTo>
                <a:lnTo>
                  <a:pt x="2439" y="140"/>
                </a:lnTo>
                <a:lnTo>
                  <a:pt x="2439" y="142"/>
                </a:lnTo>
                <a:lnTo>
                  <a:pt x="2439" y="142"/>
                </a:lnTo>
                <a:lnTo>
                  <a:pt x="2441" y="140"/>
                </a:lnTo>
                <a:lnTo>
                  <a:pt x="2444" y="137"/>
                </a:lnTo>
                <a:lnTo>
                  <a:pt x="2446" y="137"/>
                </a:lnTo>
                <a:lnTo>
                  <a:pt x="2449" y="135"/>
                </a:lnTo>
                <a:lnTo>
                  <a:pt x="2449" y="133"/>
                </a:lnTo>
                <a:lnTo>
                  <a:pt x="2451" y="130"/>
                </a:lnTo>
                <a:lnTo>
                  <a:pt x="2453" y="128"/>
                </a:lnTo>
                <a:lnTo>
                  <a:pt x="2456" y="125"/>
                </a:lnTo>
                <a:lnTo>
                  <a:pt x="2458" y="123"/>
                </a:lnTo>
                <a:lnTo>
                  <a:pt x="2458" y="121"/>
                </a:lnTo>
                <a:lnTo>
                  <a:pt x="2461" y="118"/>
                </a:lnTo>
                <a:lnTo>
                  <a:pt x="2461" y="116"/>
                </a:lnTo>
                <a:lnTo>
                  <a:pt x="2463" y="113"/>
                </a:lnTo>
                <a:lnTo>
                  <a:pt x="2463" y="109"/>
                </a:lnTo>
                <a:lnTo>
                  <a:pt x="2465" y="104"/>
                </a:lnTo>
                <a:lnTo>
                  <a:pt x="2465" y="92"/>
                </a:lnTo>
                <a:lnTo>
                  <a:pt x="2468" y="90"/>
                </a:lnTo>
                <a:lnTo>
                  <a:pt x="2468" y="85"/>
                </a:lnTo>
                <a:lnTo>
                  <a:pt x="2490" y="85"/>
                </a:lnTo>
                <a:lnTo>
                  <a:pt x="2461" y="85"/>
                </a:lnTo>
                <a:lnTo>
                  <a:pt x="2461" y="85"/>
                </a:lnTo>
                <a:close/>
              </a:path>
              <a:path w="2558" h="143">
                <a:moveTo>
                  <a:pt x="2451" y="85"/>
                </a:moveTo>
                <a:lnTo>
                  <a:pt x="2444" y="92"/>
                </a:lnTo>
                <a:lnTo>
                  <a:pt x="2398" y="92"/>
                </a:lnTo>
                <a:lnTo>
                  <a:pt x="2403" y="97"/>
                </a:lnTo>
                <a:lnTo>
                  <a:pt x="2408" y="94"/>
                </a:lnTo>
                <a:lnTo>
                  <a:pt x="2458" y="94"/>
                </a:lnTo>
                <a:lnTo>
                  <a:pt x="2451" y="85"/>
                </a:lnTo>
                <a:lnTo>
                  <a:pt x="2451" y="85"/>
                </a:lnTo>
                <a:close/>
              </a:path>
              <a:path w="2558" h="143">
                <a:moveTo>
                  <a:pt x="2461" y="51"/>
                </a:moveTo>
                <a:lnTo>
                  <a:pt x="2461" y="85"/>
                </a:lnTo>
                <a:lnTo>
                  <a:pt x="2468" y="82"/>
                </a:lnTo>
                <a:lnTo>
                  <a:pt x="2468" y="51"/>
                </a:lnTo>
                <a:lnTo>
                  <a:pt x="2490" y="51"/>
                </a:lnTo>
                <a:lnTo>
                  <a:pt x="2461" y="51"/>
                </a:lnTo>
                <a:lnTo>
                  <a:pt x="2461" y="51"/>
                </a:lnTo>
                <a:close/>
              </a:path>
              <a:path w="2558" h="143">
                <a:moveTo>
                  <a:pt x="2420" y="32"/>
                </a:moveTo>
                <a:lnTo>
                  <a:pt x="2413" y="32"/>
                </a:lnTo>
                <a:lnTo>
                  <a:pt x="2413" y="92"/>
                </a:lnTo>
                <a:lnTo>
                  <a:pt x="2420" y="92"/>
                </a:lnTo>
                <a:lnTo>
                  <a:pt x="2420" y="73"/>
                </a:lnTo>
                <a:lnTo>
                  <a:pt x="2439" y="73"/>
                </a:lnTo>
                <a:lnTo>
                  <a:pt x="2420" y="70"/>
                </a:lnTo>
                <a:lnTo>
                  <a:pt x="2420" y="51"/>
                </a:lnTo>
                <a:lnTo>
                  <a:pt x="2439" y="51"/>
                </a:lnTo>
                <a:lnTo>
                  <a:pt x="2420" y="49"/>
                </a:lnTo>
                <a:lnTo>
                  <a:pt x="2420" y="32"/>
                </a:lnTo>
                <a:lnTo>
                  <a:pt x="2420" y="32"/>
                </a:lnTo>
                <a:close/>
              </a:path>
              <a:path w="2558" h="143">
                <a:moveTo>
                  <a:pt x="2444" y="32"/>
                </a:moveTo>
                <a:lnTo>
                  <a:pt x="2439" y="32"/>
                </a:lnTo>
                <a:lnTo>
                  <a:pt x="2439" y="49"/>
                </a:lnTo>
                <a:lnTo>
                  <a:pt x="2420" y="49"/>
                </a:lnTo>
                <a:lnTo>
                  <a:pt x="2439" y="51"/>
                </a:lnTo>
                <a:lnTo>
                  <a:pt x="2439" y="70"/>
                </a:lnTo>
                <a:lnTo>
                  <a:pt x="2420" y="70"/>
                </a:lnTo>
                <a:lnTo>
                  <a:pt x="2439" y="73"/>
                </a:lnTo>
                <a:lnTo>
                  <a:pt x="2439" y="92"/>
                </a:lnTo>
                <a:lnTo>
                  <a:pt x="2444" y="92"/>
                </a:lnTo>
                <a:lnTo>
                  <a:pt x="2444" y="32"/>
                </a:lnTo>
                <a:lnTo>
                  <a:pt x="2444" y="32"/>
                </a:lnTo>
                <a:close/>
              </a:path>
              <a:path w="2558" h="143">
                <a:moveTo>
                  <a:pt x="2451" y="22"/>
                </a:moveTo>
                <a:lnTo>
                  <a:pt x="2446" y="30"/>
                </a:lnTo>
                <a:lnTo>
                  <a:pt x="2401" y="30"/>
                </a:lnTo>
                <a:lnTo>
                  <a:pt x="2403" y="34"/>
                </a:lnTo>
                <a:lnTo>
                  <a:pt x="2410" y="32"/>
                </a:lnTo>
                <a:lnTo>
                  <a:pt x="2458" y="32"/>
                </a:lnTo>
                <a:lnTo>
                  <a:pt x="2451" y="22"/>
                </a:lnTo>
                <a:lnTo>
                  <a:pt x="2451" y="22"/>
                </a:lnTo>
                <a:close/>
              </a:path>
              <a:path w="2558" h="143">
                <a:moveTo>
                  <a:pt x="2461" y="15"/>
                </a:moveTo>
                <a:lnTo>
                  <a:pt x="2461" y="51"/>
                </a:lnTo>
                <a:lnTo>
                  <a:pt x="2468" y="49"/>
                </a:lnTo>
                <a:lnTo>
                  <a:pt x="2468" y="17"/>
                </a:lnTo>
                <a:lnTo>
                  <a:pt x="2490" y="17"/>
                </a:lnTo>
                <a:lnTo>
                  <a:pt x="2461" y="15"/>
                </a:lnTo>
                <a:lnTo>
                  <a:pt x="2461" y="15"/>
                </a:lnTo>
                <a:close/>
              </a:path>
              <a:path w="2558" h="143">
                <a:moveTo>
                  <a:pt x="2461" y="10"/>
                </a:moveTo>
                <a:lnTo>
                  <a:pt x="2461" y="15"/>
                </a:lnTo>
                <a:lnTo>
                  <a:pt x="2490" y="17"/>
                </a:lnTo>
                <a:lnTo>
                  <a:pt x="2490" y="49"/>
                </a:lnTo>
                <a:lnTo>
                  <a:pt x="2468" y="49"/>
                </a:lnTo>
                <a:lnTo>
                  <a:pt x="2461" y="51"/>
                </a:lnTo>
                <a:lnTo>
                  <a:pt x="2490" y="51"/>
                </a:lnTo>
                <a:lnTo>
                  <a:pt x="2490" y="82"/>
                </a:lnTo>
                <a:lnTo>
                  <a:pt x="2468" y="82"/>
                </a:lnTo>
                <a:lnTo>
                  <a:pt x="2461" y="85"/>
                </a:lnTo>
                <a:lnTo>
                  <a:pt x="2490" y="85"/>
                </a:lnTo>
                <a:lnTo>
                  <a:pt x="2490" y="121"/>
                </a:lnTo>
                <a:lnTo>
                  <a:pt x="2490" y="125"/>
                </a:lnTo>
                <a:lnTo>
                  <a:pt x="2487" y="128"/>
                </a:lnTo>
                <a:lnTo>
                  <a:pt x="2473" y="128"/>
                </a:lnTo>
                <a:lnTo>
                  <a:pt x="2475" y="130"/>
                </a:lnTo>
                <a:lnTo>
                  <a:pt x="2477" y="130"/>
                </a:lnTo>
                <a:lnTo>
                  <a:pt x="2480" y="133"/>
                </a:lnTo>
                <a:lnTo>
                  <a:pt x="2482" y="133"/>
                </a:lnTo>
                <a:lnTo>
                  <a:pt x="2485" y="135"/>
                </a:lnTo>
                <a:lnTo>
                  <a:pt x="2485" y="140"/>
                </a:lnTo>
                <a:lnTo>
                  <a:pt x="2485" y="140"/>
                </a:lnTo>
                <a:lnTo>
                  <a:pt x="2490" y="140"/>
                </a:lnTo>
                <a:lnTo>
                  <a:pt x="2490" y="137"/>
                </a:lnTo>
                <a:lnTo>
                  <a:pt x="2492" y="135"/>
                </a:lnTo>
                <a:lnTo>
                  <a:pt x="2494" y="135"/>
                </a:lnTo>
                <a:lnTo>
                  <a:pt x="2494" y="133"/>
                </a:lnTo>
                <a:lnTo>
                  <a:pt x="2494" y="130"/>
                </a:lnTo>
                <a:lnTo>
                  <a:pt x="2497" y="128"/>
                </a:lnTo>
                <a:lnTo>
                  <a:pt x="2497" y="20"/>
                </a:lnTo>
                <a:lnTo>
                  <a:pt x="2499" y="15"/>
                </a:lnTo>
                <a:lnTo>
                  <a:pt x="2468" y="15"/>
                </a:lnTo>
                <a:lnTo>
                  <a:pt x="2461" y="10"/>
                </a:lnTo>
                <a:lnTo>
                  <a:pt x="2461" y="10"/>
                </a:lnTo>
                <a:close/>
              </a:path>
              <a:path w="2558" h="143">
                <a:moveTo>
                  <a:pt x="2492" y="8"/>
                </a:moveTo>
                <a:lnTo>
                  <a:pt x="2490" y="15"/>
                </a:lnTo>
                <a:lnTo>
                  <a:pt x="2468" y="15"/>
                </a:lnTo>
                <a:lnTo>
                  <a:pt x="2499" y="15"/>
                </a:lnTo>
                <a:lnTo>
                  <a:pt x="2492" y="8"/>
                </a:lnTo>
                <a:lnTo>
                  <a:pt x="2492" y="8"/>
                </a:lnTo>
                <a:close/>
              </a:path>
              <a:path w="2558" h="143">
                <a:moveTo>
                  <a:pt x="2413" y="3"/>
                </a:moveTo>
                <a:lnTo>
                  <a:pt x="2413" y="30"/>
                </a:lnTo>
                <a:lnTo>
                  <a:pt x="2420" y="30"/>
                </a:lnTo>
                <a:lnTo>
                  <a:pt x="2420" y="15"/>
                </a:lnTo>
                <a:lnTo>
                  <a:pt x="2425" y="10"/>
                </a:lnTo>
                <a:lnTo>
                  <a:pt x="2413" y="3"/>
                </a:lnTo>
                <a:lnTo>
                  <a:pt x="2413" y="3"/>
                </a:lnTo>
                <a:close/>
              </a:path>
              <a:path w="2558" h="143">
                <a:moveTo>
                  <a:pt x="2439" y="3"/>
                </a:moveTo>
                <a:lnTo>
                  <a:pt x="2439" y="30"/>
                </a:lnTo>
                <a:lnTo>
                  <a:pt x="2444" y="30"/>
                </a:lnTo>
                <a:lnTo>
                  <a:pt x="2444" y="15"/>
                </a:lnTo>
                <a:lnTo>
                  <a:pt x="2449" y="10"/>
                </a:lnTo>
                <a:lnTo>
                  <a:pt x="2439" y="3"/>
                </a:lnTo>
                <a:lnTo>
                  <a:pt x="2439" y="3"/>
                </a:lnTo>
                <a:close/>
              </a:path>
              <a:path w="2558" h="143">
                <a:moveTo>
                  <a:pt x="2523" y="10"/>
                </a:moveTo>
                <a:lnTo>
                  <a:pt x="2523" y="13"/>
                </a:lnTo>
                <a:lnTo>
                  <a:pt x="2525" y="15"/>
                </a:lnTo>
                <a:lnTo>
                  <a:pt x="2528" y="17"/>
                </a:lnTo>
                <a:lnTo>
                  <a:pt x="2530" y="20"/>
                </a:lnTo>
                <a:lnTo>
                  <a:pt x="2533" y="22"/>
                </a:lnTo>
                <a:lnTo>
                  <a:pt x="2533" y="25"/>
                </a:lnTo>
                <a:lnTo>
                  <a:pt x="2535" y="27"/>
                </a:lnTo>
                <a:lnTo>
                  <a:pt x="2535" y="30"/>
                </a:lnTo>
                <a:lnTo>
                  <a:pt x="2537" y="32"/>
                </a:lnTo>
                <a:lnTo>
                  <a:pt x="2540" y="34"/>
                </a:lnTo>
                <a:lnTo>
                  <a:pt x="2540" y="37"/>
                </a:lnTo>
                <a:lnTo>
                  <a:pt x="2542" y="39"/>
                </a:lnTo>
                <a:lnTo>
                  <a:pt x="2542" y="41"/>
                </a:lnTo>
                <a:lnTo>
                  <a:pt x="2545" y="44"/>
                </a:lnTo>
                <a:lnTo>
                  <a:pt x="2545" y="49"/>
                </a:lnTo>
                <a:lnTo>
                  <a:pt x="2547" y="51"/>
                </a:lnTo>
                <a:lnTo>
                  <a:pt x="2547" y="61"/>
                </a:lnTo>
                <a:lnTo>
                  <a:pt x="2550" y="63"/>
                </a:lnTo>
                <a:lnTo>
                  <a:pt x="2550" y="68"/>
                </a:lnTo>
                <a:lnTo>
                  <a:pt x="2550" y="70"/>
                </a:lnTo>
                <a:lnTo>
                  <a:pt x="2550" y="85"/>
                </a:lnTo>
                <a:lnTo>
                  <a:pt x="2547" y="87"/>
                </a:lnTo>
                <a:lnTo>
                  <a:pt x="2547" y="94"/>
                </a:lnTo>
                <a:lnTo>
                  <a:pt x="2545" y="97"/>
                </a:lnTo>
                <a:lnTo>
                  <a:pt x="2545" y="99"/>
                </a:lnTo>
                <a:lnTo>
                  <a:pt x="2542" y="101"/>
                </a:lnTo>
                <a:lnTo>
                  <a:pt x="2542" y="106"/>
                </a:lnTo>
                <a:lnTo>
                  <a:pt x="2540" y="109"/>
                </a:lnTo>
                <a:lnTo>
                  <a:pt x="2537" y="111"/>
                </a:lnTo>
                <a:lnTo>
                  <a:pt x="2537" y="113"/>
                </a:lnTo>
                <a:lnTo>
                  <a:pt x="2535" y="116"/>
                </a:lnTo>
                <a:lnTo>
                  <a:pt x="2535" y="118"/>
                </a:lnTo>
                <a:lnTo>
                  <a:pt x="2533" y="121"/>
                </a:lnTo>
                <a:lnTo>
                  <a:pt x="2530" y="121"/>
                </a:lnTo>
                <a:lnTo>
                  <a:pt x="2530" y="123"/>
                </a:lnTo>
                <a:lnTo>
                  <a:pt x="2528" y="125"/>
                </a:lnTo>
                <a:lnTo>
                  <a:pt x="2525" y="128"/>
                </a:lnTo>
                <a:lnTo>
                  <a:pt x="2523" y="130"/>
                </a:lnTo>
                <a:lnTo>
                  <a:pt x="2525" y="130"/>
                </a:lnTo>
                <a:lnTo>
                  <a:pt x="2528" y="128"/>
                </a:lnTo>
                <a:lnTo>
                  <a:pt x="2533" y="125"/>
                </a:lnTo>
                <a:lnTo>
                  <a:pt x="2535" y="123"/>
                </a:lnTo>
                <a:lnTo>
                  <a:pt x="2537" y="121"/>
                </a:lnTo>
                <a:lnTo>
                  <a:pt x="2540" y="118"/>
                </a:lnTo>
                <a:lnTo>
                  <a:pt x="2542" y="116"/>
                </a:lnTo>
                <a:lnTo>
                  <a:pt x="2545" y="113"/>
                </a:lnTo>
                <a:lnTo>
                  <a:pt x="2545" y="111"/>
                </a:lnTo>
                <a:lnTo>
                  <a:pt x="2547" y="109"/>
                </a:lnTo>
                <a:lnTo>
                  <a:pt x="2550" y="106"/>
                </a:lnTo>
                <a:lnTo>
                  <a:pt x="2550" y="104"/>
                </a:lnTo>
                <a:lnTo>
                  <a:pt x="2552" y="101"/>
                </a:lnTo>
                <a:lnTo>
                  <a:pt x="2552" y="94"/>
                </a:lnTo>
                <a:lnTo>
                  <a:pt x="2554" y="92"/>
                </a:lnTo>
                <a:lnTo>
                  <a:pt x="2554" y="85"/>
                </a:lnTo>
                <a:lnTo>
                  <a:pt x="2557" y="80"/>
                </a:lnTo>
                <a:lnTo>
                  <a:pt x="2557" y="63"/>
                </a:lnTo>
                <a:lnTo>
                  <a:pt x="2554" y="61"/>
                </a:lnTo>
                <a:lnTo>
                  <a:pt x="2554" y="53"/>
                </a:lnTo>
                <a:lnTo>
                  <a:pt x="2552" y="49"/>
                </a:lnTo>
                <a:lnTo>
                  <a:pt x="2552" y="46"/>
                </a:lnTo>
                <a:lnTo>
                  <a:pt x="2550" y="44"/>
                </a:lnTo>
                <a:lnTo>
                  <a:pt x="2550" y="41"/>
                </a:lnTo>
                <a:lnTo>
                  <a:pt x="2547" y="39"/>
                </a:lnTo>
                <a:lnTo>
                  <a:pt x="2547" y="37"/>
                </a:lnTo>
                <a:lnTo>
                  <a:pt x="2545" y="34"/>
                </a:lnTo>
                <a:lnTo>
                  <a:pt x="2542" y="32"/>
                </a:lnTo>
                <a:lnTo>
                  <a:pt x="2542" y="30"/>
                </a:lnTo>
                <a:lnTo>
                  <a:pt x="2540" y="27"/>
                </a:lnTo>
                <a:lnTo>
                  <a:pt x="2537" y="25"/>
                </a:lnTo>
                <a:lnTo>
                  <a:pt x="2537" y="22"/>
                </a:lnTo>
                <a:lnTo>
                  <a:pt x="2535" y="20"/>
                </a:lnTo>
                <a:lnTo>
                  <a:pt x="2533" y="20"/>
                </a:lnTo>
                <a:lnTo>
                  <a:pt x="2533" y="17"/>
                </a:lnTo>
                <a:lnTo>
                  <a:pt x="2530" y="15"/>
                </a:lnTo>
                <a:lnTo>
                  <a:pt x="2528" y="13"/>
                </a:lnTo>
                <a:lnTo>
                  <a:pt x="2525" y="13"/>
                </a:lnTo>
                <a:lnTo>
                  <a:pt x="2523" y="10"/>
                </a:lnTo>
                <a:lnTo>
                  <a:pt x="2523" y="1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0" name="path 450"/>
          <p:cNvSpPr/>
          <p:nvPr/>
        </p:nvSpPr>
        <p:spPr>
          <a:xfrm>
            <a:off x="4655057" y="9345421"/>
            <a:ext cx="1232916" cy="111251"/>
          </a:xfrm>
          <a:custGeom>
            <a:avLst/>
            <a:gdLst/>
            <a:ahLst/>
            <a:cxnLst/>
            <a:rect l="0" t="0" r="0" b="0"/>
            <a:pathLst>
              <a:path w="1941" h="175">
                <a:moveTo>
                  <a:pt x="70" y="140"/>
                </a:moveTo>
                <a:lnTo>
                  <a:pt x="68" y="142"/>
                </a:lnTo>
                <a:lnTo>
                  <a:pt x="68" y="145"/>
                </a:lnTo>
                <a:lnTo>
                  <a:pt x="66" y="147"/>
                </a:lnTo>
                <a:lnTo>
                  <a:pt x="63" y="147"/>
                </a:lnTo>
                <a:lnTo>
                  <a:pt x="61" y="150"/>
                </a:lnTo>
                <a:lnTo>
                  <a:pt x="58" y="152"/>
                </a:lnTo>
                <a:lnTo>
                  <a:pt x="56" y="154"/>
                </a:lnTo>
                <a:lnTo>
                  <a:pt x="54" y="154"/>
                </a:lnTo>
                <a:lnTo>
                  <a:pt x="51" y="157"/>
                </a:lnTo>
                <a:lnTo>
                  <a:pt x="49" y="159"/>
                </a:lnTo>
                <a:lnTo>
                  <a:pt x="46" y="159"/>
                </a:lnTo>
                <a:lnTo>
                  <a:pt x="44" y="161"/>
                </a:lnTo>
                <a:lnTo>
                  <a:pt x="39" y="164"/>
                </a:lnTo>
                <a:lnTo>
                  <a:pt x="37" y="164"/>
                </a:lnTo>
                <a:lnTo>
                  <a:pt x="34" y="166"/>
                </a:lnTo>
                <a:lnTo>
                  <a:pt x="30" y="166"/>
                </a:lnTo>
                <a:lnTo>
                  <a:pt x="27" y="169"/>
                </a:lnTo>
                <a:lnTo>
                  <a:pt x="27" y="171"/>
                </a:lnTo>
                <a:lnTo>
                  <a:pt x="30" y="171"/>
                </a:lnTo>
                <a:lnTo>
                  <a:pt x="32" y="171"/>
                </a:lnTo>
                <a:lnTo>
                  <a:pt x="34" y="169"/>
                </a:lnTo>
                <a:lnTo>
                  <a:pt x="42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4" y="161"/>
                </a:lnTo>
                <a:lnTo>
                  <a:pt x="56" y="161"/>
                </a:lnTo>
                <a:lnTo>
                  <a:pt x="58" y="159"/>
                </a:lnTo>
                <a:lnTo>
                  <a:pt x="61" y="157"/>
                </a:lnTo>
                <a:lnTo>
                  <a:pt x="63" y="157"/>
                </a:lnTo>
                <a:lnTo>
                  <a:pt x="66" y="154"/>
                </a:lnTo>
                <a:lnTo>
                  <a:pt x="68" y="152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8" y="145"/>
                </a:lnTo>
                <a:lnTo>
                  <a:pt x="80" y="142"/>
                </a:lnTo>
                <a:lnTo>
                  <a:pt x="82" y="140"/>
                </a:lnTo>
                <a:lnTo>
                  <a:pt x="70" y="140"/>
                </a:lnTo>
                <a:lnTo>
                  <a:pt x="70" y="140"/>
                </a:lnTo>
                <a:close/>
              </a:path>
              <a:path w="1941" h="175">
                <a:moveTo>
                  <a:pt x="51" y="109"/>
                </a:moveTo>
                <a:lnTo>
                  <a:pt x="32" y="135"/>
                </a:lnTo>
                <a:lnTo>
                  <a:pt x="22" y="135"/>
                </a:lnTo>
                <a:lnTo>
                  <a:pt x="22" y="138"/>
                </a:lnTo>
                <a:lnTo>
                  <a:pt x="22" y="142"/>
                </a:lnTo>
                <a:lnTo>
                  <a:pt x="20" y="145"/>
                </a:lnTo>
                <a:lnTo>
                  <a:pt x="30" y="154"/>
                </a:lnTo>
                <a:lnTo>
                  <a:pt x="32" y="150"/>
                </a:lnTo>
                <a:lnTo>
                  <a:pt x="32" y="147"/>
                </a:lnTo>
                <a:lnTo>
                  <a:pt x="34" y="145"/>
                </a:lnTo>
                <a:lnTo>
                  <a:pt x="37" y="142"/>
                </a:lnTo>
                <a:lnTo>
                  <a:pt x="37" y="138"/>
                </a:lnTo>
                <a:lnTo>
                  <a:pt x="39" y="135"/>
                </a:lnTo>
                <a:lnTo>
                  <a:pt x="42" y="133"/>
                </a:lnTo>
                <a:lnTo>
                  <a:pt x="42" y="130"/>
                </a:lnTo>
                <a:lnTo>
                  <a:pt x="44" y="128"/>
                </a:lnTo>
                <a:lnTo>
                  <a:pt x="46" y="123"/>
                </a:lnTo>
                <a:lnTo>
                  <a:pt x="46" y="121"/>
                </a:lnTo>
                <a:lnTo>
                  <a:pt x="49" y="118"/>
                </a:lnTo>
                <a:lnTo>
                  <a:pt x="51" y="116"/>
                </a:lnTo>
                <a:lnTo>
                  <a:pt x="54" y="111"/>
                </a:lnTo>
                <a:lnTo>
                  <a:pt x="51" y="109"/>
                </a:lnTo>
                <a:lnTo>
                  <a:pt x="51" y="109"/>
                </a:lnTo>
                <a:close/>
              </a:path>
              <a:path w="1941" h="175">
                <a:moveTo>
                  <a:pt x="61" y="82"/>
                </a:moveTo>
                <a:lnTo>
                  <a:pt x="61" y="85"/>
                </a:lnTo>
                <a:lnTo>
                  <a:pt x="63" y="90"/>
                </a:lnTo>
                <a:lnTo>
                  <a:pt x="63" y="97"/>
                </a:lnTo>
                <a:lnTo>
                  <a:pt x="66" y="99"/>
                </a:lnTo>
                <a:lnTo>
                  <a:pt x="66" y="106"/>
                </a:lnTo>
                <a:lnTo>
                  <a:pt x="68" y="111"/>
                </a:lnTo>
                <a:lnTo>
                  <a:pt x="68" y="113"/>
                </a:lnTo>
                <a:lnTo>
                  <a:pt x="70" y="118"/>
                </a:lnTo>
                <a:lnTo>
                  <a:pt x="70" y="121"/>
                </a:lnTo>
                <a:lnTo>
                  <a:pt x="73" y="123"/>
                </a:lnTo>
                <a:lnTo>
                  <a:pt x="73" y="128"/>
                </a:lnTo>
                <a:lnTo>
                  <a:pt x="75" y="130"/>
                </a:lnTo>
                <a:lnTo>
                  <a:pt x="75" y="135"/>
                </a:lnTo>
                <a:lnTo>
                  <a:pt x="73" y="138"/>
                </a:lnTo>
                <a:lnTo>
                  <a:pt x="70" y="140"/>
                </a:lnTo>
                <a:lnTo>
                  <a:pt x="82" y="140"/>
                </a:lnTo>
                <a:lnTo>
                  <a:pt x="85" y="142"/>
                </a:lnTo>
                <a:lnTo>
                  <a:pt x="87" y="145"/>
                </a:lnTo>
                <a:lnTo>
                  <a:pt x="87" y="147"/>
                </a:lnTo>
                <a:lnTo>
                  <a:pt x="90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2" y="159"/>
                </a:lnTo>
                <a:lnTo>
                  <a:pt x="104" y="161"/>
                </a:lnTo>
                <a:lnTo>
                  <a:pt x="106" y="164"/>
                </a:lnTo>
                <a:lnTo>
                  <a:pt x="109" y="164"/>
                </a:lnTo>
                <a:lnTo>
                  <a:pt x="114" y="166"/>
                </a:lnTo>
                <a:lnTo>
                  <a:pt x="116" y="166"/>
                </a:lnTo>
                <a:lnTo>
                  <a:pt x="116" y="164"/>
                </a:lnTo>
                <a:lnTo>
                  <a:pt x="118" y="161"/>
                </a:lnTo>
                <a:lnTo>
                  <a:pt x="121" y="159"/>
                </a:lnTo>
                <a:lnTo>
                  <a:pt x="123" y="157"/>
                </a:lnTo>
                <a:lnTo>
                  <a:pt x="126" y="157"/>
                </a:lnTo>
                <a:lnTo>
                  <a:pt x="126" y="154"/>
                </a:lnTo>
                <a:lnTo>
                  <a:pt x="121" y="154"/>
                </a:lnTo>
                <a:lnTo>
                  <a:pt x="118" y="152"/>
                </a:lnTo>
                <a:lnTo>
                  <a:pt x="114" y="152"/>
                </a:lnTo>
                <a:lnTo>
                  <a:pt x="111" y="150"/>
                </a:lnTo>
                <a:lnTo>
                  <a:pt x="109" y="150"/>
                </a:lnTo>
                <a:lnTo>
                  <a:pt x="104" y="147"/>
                </a:lnTo>
                <a:lnTo>
                  <a:pt x="102" y="147"/>
                </a:lnTo>
                <a:lnTo>
                  <a:pt x="99" y="145"/>
                </a:lnTo>
                <a:lnTo>
                  <a:pt x="97" y="145"/>
                </a:lnTo>
                <a:lnTo>
                  <a:pt x="94" y="142"/>
                </a:lnTo>
                <a:lnTo>
                  <a:pt x="92" y="140"/>
                </a:lnTo>
                <a:lnTo>
                  <a:pt x="92" y="138"/>
                </a:lnTo>
                <a:lnTo>
                  <a:pt x="90" y="138"/>
                </a:lnTo>
                <a:lnTo>
                  <a:pt x="87" y="135"/>
                </a:lnTo>
                <a:lnTo>
                  <a:pt x="87" y="133"/>
                </a:lnTo>
                <a:lnTo>
                  <a:pt x="90" y="130"/>
                </a:lnTo>
                <a:lnTo>
                  <a:pt x="82" y="128"/>
                </a:lnTo>
                <a:lnTo>
                  <a:pt x="80" y="125"/>
                </a:lnTo>
                <a:lnTo>
                  <a:pt x="78" y="123"/>
                </a:lnTo>
                <a:lnTo>
                  <a:pt x="78" y="121"/>
                </a:lnTo>
                <a:lnTo>
                  <a:pt x="75" y="118"/>
                </a:lnTo>
                <a:lnTo>
                  <a:pt x="75" y="116"/>
                </a:lnTo>
                <a:lnTo>
                  <a:pt x="73" y="113"/>
                </a:lnTo>
                <a:lnTo>
                  <a:pt x="73" y="109"/>
                </a:lnTo>
                <a:lnTo>
                  <a:pt x="70" y="106"/>
                </a:lnTo>
                <a:lnTo>
                  <a:pt x="70" y="104"/>
                </a:lnTo>
                <a:lnTo>
                  <a:pt x="68" y="99"/>
                </a:lnTo>
                <a:lnTo>
                  <a:pt x="68" y="94"/>
                </a:lnTo>
                <a:lnTo>
                  <a:pt x="66" y="92"/>
                </a:lnTo>
                <a:lnTo>
                  <a:pt x="66" y="87"/>
                </a:lnTo>
                <a:lnTo>
                  <a:pt x="63" y="82"/>
                </a:lnTo>
                <a:lnTo>
                  <a:pt x="99" y="82"/>
                </a:lnTo>
                <a:lnTo>
                  <a:pt x="61" y="82"/>
                </a:lnTo>
                <a:lnTo>
                  <a:pt x="61" y="82"/>
                </a:lnTo>
                <a:close/>
              </a:path>
              <a:path w="1941" h="175">
                <a:moveTo>
                  <a:pt x="111" y="82"/>
                </a:moveTo>
                <a:lnTo>
                  <a:pt x="61" y="82"/>
                </a:lnTo>
                <a:lnTo>
                  <a:pt x="99" y="82"/>
                </a:lnTo>
                <a:lnTo>
                  <a:pt x="97" y="85"/>
                </a:lnTo>
                <a:lnTo>
                  <a:pt x="97" y="90"/>
                </a:lnTo>
                <a:lnTo>
                  <a:pt x="94" y="92"/>
                </a:lnTo>
                <a:lnTo>
                  <a:pt x="94" y="99"/>
                </a:lnTo>
                <a:lnTo>
                  <a:pt x="92" y="104"/>
                </a:lnTo>
                <a:lnTo>
                  <a:pt x="92" y="106"/>
                </a:lnTo>
                <a:lnTo>
                  <a:pt x="90" y="111"/>
                </a:lnTo>
                <a:lnTo>
                  <a:pt x="87" y="113"/>
                </a:lnTo>
                <a:lnTo>
                  <a:pt x="87" y="116"/>
                </a:lnTo>
                <a:lnTo>
                  <a:pt x="85" y="118"/>
                </a:lnTo>
                <a:lnTo>
                  <a:pt x="85" y="123"/>
                </a:lnTo>
                <a:lnTo>
                  <a:pt x="82" y="125"/>
                </a:lnTo>
                <a:lnTo>
                  <a:pt x="82" y="128"/>
                </a:lnTo>
                <a:lnTo>
                  <a:pt x="90" y="130"/>
                </a:lnTo>
                <a:lnTo>
                  <a:pt x="92" y="125"/>
                </a:lnTo>
                <a:lnTo>
                  <a:pt x="92" y="123"/>
                </a:lnTo>
                <a:lnTo>
                  <a:pt x="94" y="121"/>
                </a:lnTo>
                <a:lnTo>
                  <a:pt x="94" y="118"/>
                </a:lnTo>
                <a:lnTo>
                  <a:pt x="97" y="113"/>
                </a:lnTo>
                <a:lnTo>
                  <a:pt x="99" y="111"/>
                </a:lnTo>
                <a:lnTo>
                  <a:pt x="99" y="109"/>
                </a:lnTo>
                <a:lnTo>
                  <a:pt x="102" y="104"/>
                </a:lnTo>
                <a:lnTo>
                  <a:pt x="102" y="101"/>
                </a:lnTo>
                <a:lnTo>
                  <a:pt x="104" y="97"/>
                </a:lnTo>
                <a:lnTo>
                  <a:pt x="104" y="94"/>
                </a:lnTo>
                <a:lnTo>
                  <a:pt x="106" y="90"/>
                </a:lnTo>
                <a:lnTo>
                  <a:pt x="106" y="85"/>
                </a:lnTo>
                <a:lnTo>
                  <a:pt x="111" y="82"/>
                </a:lnTo>
                <a:lnTo>
                  <a:pt x="111" y="82"/>
                </a:lnTo>
                <a:close/>
              </a:path>
              <a:path w="1941" h="175">
                <a:moveTo>
                  <a:pt x="102" y="70"/>
                </a:moveTo>
                <a:lnTo>
                  <a:pt x="97" y="78"/>
                </a:lnTo>
                <a:lnTo>
                  <a:pt x="49" y="78"/>
                </a:lnTo>
                <a:lnTo>
                  <a:pt x="54" y="85"/>
                </a:lnTo>
                <a:lnTo>
                  <a:pt x="58" y="82"/>
                </a:lnTo>
                <a:lnTo>
                  <a:pt x="111" y="82"/>
                </a:lnTo>
                <a:lnTo>
                  <a:pt x="102" y="70"/>
                </a:lnTo>
                <a:lnTo>
                  <a:pt x="102" y="70"/>
                </a:lnTo>
                <a:close/>
              </a:path>
              <a:path w="1941" h="175">
                <a:moveTo>
                  <a:pt x="37" y="65"/>
                </a:moveTo>
                <a:lnTo>
                  <a:pt x="22" y="68"/>
                </a:lnTo>
                <a:lnTo>
                  <a:pt x="22" y="135"/>
                </a:lnTo>
                <a:lnTo>
                  <a:pt x="32" y="135"/>
                </a:lnTo>
                <a:lnTo>
                  <a:pt x="32" y="70"/>
                </a:lnTo>
                <a:lnTo>
                  <a:pt x="37" y="65"/>
                </a:lnTo>
                <a:lnTo>
                  <a:pt x="37" y="65"/>
                </a:lnTo>
                <a:close/>
              </a:path>
              <a:path w="1941" h="175">
                <a:moveTo>
                  <a:pt x="27" y="56"/>
                </a:moveTo>
                <a:lnTo>
                  <a:pt x="22" y="63"/>
                </a:lnTo>
                <a:lnTo>
                  <a:pt x="1" y="63"/>
                </a:lnTo>
                <a:lnTo>
                  <a:pt x="6" y="70"/>
                </a:lnTo>
                <a:lnTo>
                  <a:pt x="8" y="68"/>
                </a:lnTo>
                <a:lnTo>
                  <a:pt x="22" y="68"/>
                </a:lnTo>
                <a:lnTo>
                  <a:pt x="37" y="65"/>
                </a:lnTo>
                <a:lnTo>
                  <a:pt x="27" y="56"/>
                </a:lnTo>
                <a:lnTo>
                  <a:pt x="27" y="56"/>
                </a:lnTo>
                <a:close/>
              </a:path>
              <a:path w="1941" h="175">
                <a:moveTo>
                  <a:pt x="121" y="53"/>
                </a:moveTo>
                <a:lnTo>
                  <a:pt x="116" y="53"/>
                </a:lnTo>
                <a:lnTo>
                  <a:pt x="114" y="56"/>
                </a:lnTo>
                <a:lnTo>
                  <a:pt x="92" y="56"/>
                </a:lnTo>
                <a:lnTo>
                  <a:pt x="92" y="58"/>
                </a:lnTo>
                <a:lnTo>
                  <a:pt x="92" y="61"/>
                </a:lnTo>
                <a:lnTo>
                  <a:pt x="94" y="63"/>
                </a:lnTo>
                <a:lnTo>
                  <a:pt x="97" y="65"/>
                </a:lnTo>
                <a:lnTo>
                  <a:pt x="121" y="65"/>
                </a:lnTo>
                <a:lnTo>
                  <a:pt x="123" y="63"/>
                </a:lnTo>
                <a:lnTo>
                  <a:pt x="126" y="63"/>
                </a:lnTo>
                <a:lnTo>
                  <a:pt x="126" y="61"/>
                </a:lnTo>
                <a:lnTo>
                  <a:pt x="123" y="56"/>
                </a:lnTo>
                <a:lnTo>
                  <a:pt x="123" y="53"/>
                </a:lnTo>
                <a:lnTo>
                  <a:pt x="121" y="53"/>
                </a:lnTo>
                <a:lnTo>
                  <a:pt x="121" y="53"/>
                </a:lnTo>
                <a:close/>
              </a:path>
              <a:path w="1941" h="175">
                <a:moveTo>
                  <a:pt x="58" y="15"/>
                </a:moveTo>
                <a:lnTo>
                  <a:pt x="58" y="41"/>
                </a:lnTo>
                <a:lnTo>
                  <a:pt x="56" y="46"/>
                </a:lnTo>
                <a:lnTo>
                  <a:pt x="56" y="53"/>
                </a:lnTo>
                <a:lnTo>
                  <a:pt x="54" y="56"/>
                </a:lnTo>
                <a:lnTo>
                  <a:pt x="54" y="58"/>
                </a:lnTo>
                <a:lnTo>
                  <a:pt x="51" y="61"/>
                </a:lnTo>
                <a:lnTo>
                  <a:pt x="49" y="65"/>
                </a:lnTo>
                <a:lnTo>
                  <a:pt x="49" y="68"/>
                </a:lnTo>
                <a:lnTo>
                  <a:pt x="46" y="70"/>
                </a:lnTo>
                <a:lnTo>
                  <a:pt x="44" y="73"/>
                </a:lnTo>
                <a:lnTo>
                  <a:pt x="42" y="75"/>
                </a:lnTo>
                <a:lnTo>
                  <a:pt x="39" y="80"/>
                </a:lnTo>
                <a:lnTo>
                  <a:pt x="34" y="82"/>
                </a:lnTo>
                <a:lnTo>
                  <a:pt x="37" y="85"/>
                </a:lnTo>
                <a:lnTo>
                  <a:pt x="39" y="82"/>
                </a:lnTo>
                <a:lnTo>
                  <a:pt x="44" y="80"/>
                </a:lnTo>
                <a:lnTo>
                  <a:pt x="46" y="78"/>
                </a:lnTo>
                <a:lnTo>
                  <a:pt x="49" y="75"/>
                </a:lnTo>
                <a:lnTo>
                  <a:pt x="51" y="73"/>
                </a:lnTo>
                <a:lnTo>
                  <a:pt x="54" y="70"/>
                </a:lnTo>
                <a:lnTo>
                  <a:pt x="54" y="68"/>
                </a:lnTo>
                <a:lnTo>
                  <a:pt x="56" y="65"/>
                </a:lnTo>
                <a:lnTo>
                  <a:pt x="58" y="63"/>
                </a:lnTo>
                <a:lnTo>
                  <a:pt x="58" y="61"/>
                </a:lnTo>
                <a:lnTo>
                  <a:pt x="61" y="58"/>
                </a:lnTo>
                <a:lnTo>
                  <a:pt x="61" y="56"/>
                </a:lnTo>
                <a:lnTo>
                  <a:pt x="63" y="53"/>
                </a:lnTo>
                <a:lnTo>
                  <a:pt x="63" y="51"/>
                </a:lnTo>
                <a:lnTo>
                  <a:pt x="66" y="46"/>
                </a:lnTo>
                <a:lnTo>
                  <a:pt x="66" y="34"/>
                </a:lnTo>
                <a:lnTo>
                  <a:pt x="68" y="30"/>
                </a:lnTo>
                <a:lnTo>
                  <a:pt x="68" y="18"/>
                </a:lnTo>
                <a:lnTo>
                  <a:pt x="92" y="18"/>
                </a:lnTo>
                <a:lnTo>
                  <a:pt x="58" y="15"/>
                </a:lnTo>
                <a:lnTo>
                  <a:pt x="58" y="15"/>
                </a:lnTo>
                <a:close/>
              </a:path>
              <a:path w="1941" h="175">
                <a:moveTo>
                  <a:pt x="58" y="5"/>
                </a:moveTo>
                <a:lnTo>
                  <a:pt x="58" y="15"/>
                </a:lnTo>
                <a:lnTo>
                  <a:pt x="92" y="18"/>
                </a:lnTo>
                <a:lnTo>
                  <a:pt x="92" y="56"/>
                </a:lnTo>
                <a:lnTo>
                  <a:pt x="106" y="56"/>
                </a:lnTo>
                <a:lnTo>
                  <a:pt x="104" y="56"/>
                </a:lnTo>
                <a:lnTo>
                  <a:pt x="102" y="53"/>
                </a:lnTo>
                <a:lnTo>
                  <a:pt x="99" y="51"/>
                </a:lnTo>
                <a:lnTo>
                  <a:pt x="99" y="20"/>
                </a:lnTo>
                <a:lnTo>
                  <a:pt x="104" y="15"/>
                </a:lnTo>
                <a:lnTo>
                  <a:pt x="68" y="13"/>
                </a:lnTo>
                <a:lnTo>
                  <a:pt x="58" y="5"/>
                </a:lnTo>
                <a:lnTo>
                  <a:pt x="58" y="5"/>
                </a:lnTo>
                <a:close/>
              </a:path>
              <a:path w="1941" h="175">
                <a:moveTo>
                  <a:pt x="94" y="5"/>
                </a:moveTo>
                <a:lnTo>
                  <a:pt x="90" y="13"/>
                </a:lnTo>
                <a:lnTo>
                  <a:pt x="68" y="13"/>
                </a:lnTo>
                <a:lnTo>
                  <a:pt x="104" y="15"/>
                </a:lnTo>
                <a:lnTo>
                  <a:pt x="94" y="5"/>
                </a:lnTo>
                <a:lnTo>
                  <a:pt x="94" y="5"/>
                </a:lnTo>
                <a:close/>
              </a:path>
              <a:path w="1941" h="175">
                <a:moveTo>
                  <a:pt x="18" y="5"/>
                </a:moveTo>
                <a:lnTo>
                  <a:pt x="15" y="5"/>
                </a:lnTo>
                <a:lnTo>
                  <a:pt x="15" y="8"/>
                </a:lnTo>
                <a:lnTo>
                  <a:pt x="18" y="10"/>
                </a:lnTo>
                <a:lnTo>
                  <a:pt x="20" y="15"/>
                </a:lnTo>
                <a:lnTo>
                  <a:pt x="20" y="18"/>
                </a:lnTo>
                <a:lnTo>
                  <a:pt x="22" y="22"/>
                </a:lnTo>
                <a:lnTo>
                  <a:pt x="22" y="27"/>
                </a:lnTo>
                <a:lnTo>
                  <a:pt x="25" y="30"/>
                </a:lnTo>
                <a:lnTo>
                  <a:pt x="25" y="37"/>
                </a:lnTo>
                <a:lnTo>
                  <a:pt x="27" y="37"/>
                </a:lnTo>
                <a:lnTo>
                  <a:pt x="30" y="34"/>
                </a:lnTo>
                <a:lnTo>
                  <a:pt x="32" y="34"/>
                </a:lnTo>
                <a:lnTo>
                  <a:pt x="32" y="30"/>
                </a:lnTo>
                <a:lnTo>
                  <a:pt x="34" y="27"/>
                </a:lnTo>
                <a:lnTo>
                  <a:pt x="32" y="25"/>
                </a:lnTo>
                <a:lnTo>
                  <a:pt x="32" y="20"/>
                </a:lnTo>
                <a:lnTo>
                  <a:pt x="30" y="18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8" y="5"/>
                </a:lnTo>
                <a:lnTo>
                  <a:pt x="18" y="5"/>
                </a:lnTo>
                <a:close/>
              </a:path>
              <a:path w="1941" h="175">
                <a:moveTo>
                  <a:pt x="190" y="118"/>
                </a:moveTo>
                <a:lnTo>
                  <a:pt x="169" y="142"/>
                </a:lnTo>
                <a:lnTo>
                  <a:pt x="178" y="142"/>
                </a:lnTo>
                <a:lnTo>
                  <a:pt x="181" y="140"/>
                </a:lnTo>
                <a:lnTo>
                  <a:pt x="183" y="138"/>
                </a:lnTo>
                <a:lnTo>
                  <a:pt x="183" y="133"/>
                </a:lnTo>
                <a:lnTo>
                  <a:pt x="186" y="128"/>
                </a:lnTo>
                <a:lnTo>
                  <a:pt x="188" y="125"/>
                </a:lnTo>
                <a:lnTo>
                  <a:pt x="190" y="121"/>
                </a:lnTo>
                <a:lnTo>
                  <a:pt x="190" y="118"/>
                </a:lnTo>
                <a:lnTo>
                  <a:pt x="190" y="118"/>
                </a:lnTo>
                <a:close/>
              </a:path>
              <a:path w="1941" h="175">
                <a:moveTo>
                  <a:pt x="226" y="73"/>
                </a:moveTo>
                <a:lnTo>
                  <a:pt x="217" y="73"/>
                </a:lnTo>
                <a:lnTo>
                  <a:pt x="217" y="138"/>
                </a:lnTo>
                <a:lnTo>
                  <a:pt x="217" y="171"/>
                </a:lnTo>
                <a:lnTo>
                  <a:pt x="226" y="166"/>
                </a:lnTo>
                <a:lnTo>
                  <a:pt x="226" y="73"/>
                </a:lnTo>
                <a:lnTo>
                  <a:pt x="226" y="73"/>
                </a:lnTo>
                <a:close/>
              </a:path>
              <a:path w="1941" h="175">
                <a:moveTo>
                  <a:pt x="174" y="70"/>
                </a:moveTo>
                <a:lnTo>
                  <a:pt x="162" y="73"/>
                </a:lnTo>
                <a:lnTo>
                  <a:pt x="162" y="150"/>
                </a:lnTo>
                <a:lnTo>
                  <a:pt x="159" y="152"/>
                </a:lnTo>
                <a:lnTo>
                  <a:pt x="169" y="164"/>
                </a:lnTo>
                <a:lnTo>
                  <a:pt x="169" y="159"/>
                </a:lnTo>
                <a:lnTo>
                  <a:pt x="171" y="157"/>
                </a:lnTo>
                <a:lnTo>
                  <a:pt x="171" y="154"/>
                </a:lnTo>
                <a:lnTo>
                  <a:pt x="174" y="152"/>
                </a:lnTo>
                <a:lnTo>
                  <a:pt x="176" y="150"/>
                </a:lnTo>
                <a:lnTo>
                  <a:pt x="176" y="147"/>
                </a:lnTo>
                <a:lnTo>
                  <a:pt x="178" y="142"/>
                </a:lnTo>
                <a:lnTo>
                  <a:pt x="169" y="142"/>
                </a:lnTo>
                <a:lnTo>
                  <a:pt x="169" y="75"/>
                </a:lnTo>
                <a:lnTo>
                  <a:pt x="174" y="70"/>
                </a:lnTo>
                <a:lnTo>
                  <a:pt x="174" y="70"/>
                </a:lnTo>
                <a:close/>
              </a:path>
              <a:path w="1941" h="175">
                <a:moveTo>
                  <a:pt x="166" y="61"/>
                </a:moveTo>
                <a:lnTo>
                  <a:pt x="162" y="68"/>
                </a:lnTo>
                <a:lnTo>
                  <a:pt x="138" y="68"/>
                </a:lnTo>
                <a:lnTo>
                  <a:pt x="142" y="75"/>
                </a:lnTo>
                <a:lnTo>
                  <a:pt x="145" y="73"/>
                </a:lnTo>
                <a:lnTo>
                  <a:pt x="162" y="73"/>
                </a:lnTo>
                <a:lnTo>
                  <a:pt x="174" y="70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1941" h="175">
                <a:moveTo>
                  <a:pt x="258" y="58"/>
                </a:moveTo>
                <a:lnTo>
                  <a:pt x="250" y="68"/>
                </a:lnTo>
                <a:lnTo>
                  <a:pt x="181" y="68"/>
                </a:lnTo>
                <a:lnTo>
                  <a:pt x="186" y="75"/>
                </a:lnTo>
                <a:lnTo>
                  <a:pt x="188" y="73"/>
                </a:lnTo>
                <a:lnTo>
                  <a:pt x="267" y="73"/>
                </a:lnTo>
                <a:lnTo>
                  <a:pt x="258" y="58"/>
                </a:lnTo>
                <a:lnTo>
                  <a:pt x="258" y="58"/>
                </a:lnTo>
                <a:close/>
              </a:path>
              <a:path w="1941" h="175">
                <a:moveTo>
                  <a:pt x="154" y="5"/>
                </a:moveTo>
                <a:lnTo>
                  <a:pt x="154" y="10"/>
                </a:lnTo>
                <a:lnTo>
                  <a:pt x="157" y="13"/>
                </a:lnTo>
                <a:lnTo>
                  <a:pt x="159" y="15"/>
                </a:lnTo>
                <a:lnTo>
                  <a:pt x="162" y="18"/>
                </a:lnTo>
                <a:lnTo>
                  <a:pt x="164" y="20"/>
                </a:lnTo>
                <a:lnTo>
                  <a:pt x="164" y="25"/>
                </a:lnTo>
                <a:lnTo>
                  <a:pt x="166" y="27"/>
                </a:lnTo>
                <a:lnTo>
                  <a:pt x="166" y="32"/>
                </a:lnTo>
                <a:lnTo>
                  <a:pt x="169" y="34"/>
                </a:lnTo>
                <a:lnTo>
                  <a:pt x="171" y="37"/>
                </a:lnTo>
                <a:lnTo>
                  <a:pt x="171" y="39"/>
                </a:lnTo>
                <a:lnTo>
                  <a:pt x="174" y="37"/>
                </a:lnTo>
                <a:lnTo>
                  <a:pt x="176" y="37"/>
                </a:lnTo>
                <a:lnTo>
                  <a:pt x="176" y="34"/>
                </a:lnTo>
                <a:lnTo>
                  <a:pt x="176" y="25"/>
                </a:lnTo>
                <a:lnTo>
                  <a:pt x="174" y="22"/>
                </a:lnTo>
                <a:lnTo>
                  <a:pt x="171" y="20"/>
                </a:lnTo>
                <a:lnTo>
                  <a:pt x="171" y="18"/>
                </a:lnTo>
                <a:lnTo>
                  <a:pt x="169" y="15"/>
                </a:lnTo>
                <a:lnTo>
                  <a:pt x="166" y="15"/>
                </a:lnTo>
                <a:lnTo>
                  <a:pt x="164" y="13"/>
                </a:lnTo>
                <a:lnTo>
                  <a:pt x="162" y="10"/>
                </a:lnTo>
                <a:lnTo>
                  <a:pt x="159" y="8"/>
                </a:lnTo>
                <a:lnTo>
                  <a:pt x="154" y="5"/>
                </a:lnTo>
                <a:lnTo>
                  <a:pt x="154" y="5"/>
                </a:lnTo>
                <a:close/>
              </a:path>
              <a:path w="1941" h="175">
                <a:moveTo>
                  <a:pt x="217" y="5"/>
                </a:moveTo>
                <a:lnTo>
                  <a:pt x="217" y="68"/>
                </a:lnTo>
                <a:lnTo>
                  <a:pt x="226" y="68"/>
                </a:lnTo>
                <a:lnTo>
                  <a:pt x="226" y="20"/>
                </a:lnTo>
                <a:lnTo>
                  <a:pt x="229" y="13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1941" h="175">
                <a:moveTo>
                  <a:pt x="344" y="140"/>
                </a:moveTo>
                <a:lnTo>
                  <a:pt x="344" y="145"/>
                </a:lnTo>
                <a:lnTo>
                  <a:pt x="349" y="145"/>
                </a:lnTo>
                <a:lnTo>
                  <a:pt x="351" y="147"/>
                </a:lnTo>
                <a:lnTo>
                  <a:pt x="354" y="147"/>
                </a:lnTo>
                <a:lnTo>
                  <a:pt x="356" y="150"/>
                </a:lnTo>
                <a:lnTo>
                  <a:pt x="358" y="150"/>
                </a:lnTo>
                <a:lnTo>
                  <a:pt x="361" y="152"/>
                </a:lnTo>
                <a:lnTo>
                  <a:pt x="363" y="152"/>
                </a:lnTo>
                <a:lnTo>
                  <a:pt x="366" y="154"/>
                </a:lnTo>
                <a:lnTo>
                  <a:pt x="368" y="154"/>
                </a:lnTo>
                <a:lnTo>
                  <a:pt x="370" y="157"/>
                </a:lnTo>
                <a:lnTo>
                  <a:pt x="373" y="159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5" y="166"/>
                </a:lnTo>
                <a:lnTo>
                  <a:pt x="385" y="169"/>
                </a:lnTo>
                <a:lnTo>
                  <a:pt x="390" y="171"/>
                </a:lnTo>
                <a:lnTo>
                  <a:pt x="392" y="169"/>
                </a:lnTo>
                <a:lnTo>
                  <a:pt x="392" y="159"/>
                </a:lnTo>
                <a:lnTo>
                  <a:pt x="390" y="157"/>
                </a:lnTo>
                <a:lnTo>
                  <a:pt x="390" y="154"/>
                </a:lnTo>
                <a:lnTo>
                  <a:pt x="387" y="152"/>
                </a:lnTo>
                <a:lnTo>
                  <a:pt x="385" y="152"/>
                </a:lnTo>
                <a:lnTo>
                  <a:pt x="380" y="150"/>
                </a:lnTo>
                <a:lnTo>
                  <a:pt x="378" y="150"/>
                </a:lnTo>
                <a:lnTo>
                  <a:pt x="375" y="147"/>
                </a:lnTo>
                <a:lnTo>
                  <a:pt x="368" y="147"/>
                </a:lnTo>
                <a:lnTo>
                  <a:pt x="366" y="145"/>
                </a:lnTo>
                <a:lnTo>
                  <a:pt x="361" y="145"/>
                </a:lnTo>
                <a:lnTo>
                  <a:pt x="356" y="142"/>
                </a:lnTo>
                <a:lnTo>
                  <a:pt x="351" y="142"/>
                </a:lnTo>
                <a:lnTo>
                  <a:pt x="346" y="140"/>
                </a:lnTo>
                <a:lnTo>
                  <a:pt x="344" y="140"/>
                </a:lnTo>
                <a:lnTo>
                  <a:pt x="344" y="140"/>
                </a:lnTo>
                <a:close/>
              </a:path>
              <a:path w="1941" h="175">
                <a:moveTo>
                  <a:pt x="337" y="99"/>
                </a:moveTo>
                <a:lnTo>
                  <a:pt x="337" y="123"/>
                </a:lnTo>
                <a:lnTo>
                  <a:pt x="334" y="125"/>
                </a:lnTo>
                <a:lnTo>
                  <a:pt x="334" y="135"/>
                </a:lnTo>
                <a:lnTo>
                  <a:pt x="332" y="138"/>
                </a:lnTo>
                <a:lnTo>
                  <a:pt x="330" y="140"/>
                </a:lnTo>
                <a:lnTo>
                  <a:pt x="330" y="142"/>
                </a:lnTo>
                <a:lnTo>
                  <a:pt x="327" y="145"/>
                </a:lnTo>
                <a:lnTo>
                  <a:pt x="327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7"/>
                </a:lnTo>
                <a:lnTo>
                  <a:pt x="310" y="157"/>
                </a:lnTo>
                <a:lnTo>
                  <a:pt x="308" y="159"/>
                </a:lnTo>
                <a:lnTo>
                  <a:pt x="306" y="161"/>
                </a:lnTo>
                <a:lnTo>
                  <a:pt x="303" y="161"/>
                </a:lnTo>
                <a:lnTo>
                  <a:pt x="301" y="164"/>
                </a:lnTo>
                <a:lnTo>
                  <a:pt x="298" y="164"/>
                </a:lnTo>
                <a:lnTo>
                  <a:pt x="296" y="166"/>
                </a:lnTo>
                <a:lnTo>
                  <a:pt x="289" y="166"/>
                </a:lnTo>
                <a:lnTo>
                  <a:pt x="286" y="169"/>
                </a:lnTo>
                <a:lnTo>
                  <a:pt x="284" y="169"/>
                </a:lnTo>
                <a:lnTo>
                  <a:pt x="284" y="171"/>
                </a:lnTo>
                <a:lnTo>
                  <a:pt x="289" y="171"/>
                </a:lnTo>
                <a:lnTo>
                  <a:pt x="294" y="169"/>
                </a:lnTo>
                <a:lnTo>
                  <a:pt x="298" y="169"/>
                </a:lnTo>
                <a:lnTo>
                  <a:pt x="301" y="166"/>
                </a:lnTo>
                <a:lnTo>
                  <a:pt x="308" y="166"/>
                </a:lnTo>
                <a:lnTo>
                  <a:pt x="310" y="164"/>
                </a:lnTo>
                <a:lnTo>
                  <a:pt x="315" y="164"/>
                </a:lnTo>
                <a:lnTo>
                  <a:pt x="318" y="161"/>
                </a:lnTo>
                <a:lnTo>
                  <a:pt x="322" y="159"/>
                </a:lnTo>
                <a:lnTo>
                  <a:pt x="325" y="157"/>
                </a:lnTo>
                <a:lnTo>
                  <a:pt x="327" y="157"/>
                </a:lnTo>
                <a:lnTo>
                  <a:pt x="330" y="154"/>
                </a:lnTo>
                <a:lnTo>
                  <a:pt x="332" y="152"/>
                </a:lnTo>
                <a:lnTo>
                  <a:pt x="334" y="150"/>
                </a:lnTo>
                <a:lnTo>
                  <a:pt x="334" y="147"/>
                </a:lnTo>
                <a:lnTo>
                  <a:pt x="337" y="145"/>
                </a:lnTo>
                <a:lnTo>
                  <a:pt x="339" y="142"/>
                </a:lnTo>
                <a:lnTo>
                  <a:pt x="339" y="140"/>
                </a:lnTo>
                <a:lnTo>
                  <a:pt x="342" y="138"/>
                </a:lnTo>
                <a:lnTo>
                  <a:pt x="342" y="130"/>
                </a:lnTo>
                <a:lnTo>
                  <a:pt x="344" y="128"/>
                </a:lnTo>
                <a:lnTo>
                  <a:pt x="344" y="118"/>
                </a:lnTo>
                <a:lnTo>
                  <a:pt x="346" y="113"/>
                </a:lnTo>
                <a:lnTo>
                  <a:pt x="351" y="109"/>
                </a:lnTo>
                <a:lnTo>
                  <a:pt x="337" y="99"/>
                </a:lnTo>
                <a:lnTo>
                  <a:pt x="337" y="99"/>
                </a:lnTo>
                <a:close/>
              </a:path>
              <a:path w="1941" h="175">
                <a:moveTo>
                  <a:pt x="382" y="90"/>
                </a:moveTo>
                <a:lnTo>
                  <a:pt x="370" y="92"/>
                </a:lnTo>
                <a:lnTo>
                  <a:pt x="370" y="138"/>
                </a:lnTo>
                <a:lnTo>
                  <a:pt x="378" y="133"/>
                </a:lnTo>
                <a:lnTo>
                  <a:pt x="378" y="94"/>
                </a:lnTo>
                <a:lnTo>
                  <a:pt x="382" y="90"/>
                </a:lnTo>
                <a:lnTo>
                  <a:pt x="382" y="90"/>
                </a:lnTo>
                <a:close/>
              </a:path>
              <a:path w="1941" h="175">
                <a:moveTo>
                  <a:pt x="303" y="85"/>
                </a:moveTo>
                <a:lnTo>
                  <a:pt x="303" y="90"/>
                </a:lnTo>
                <a:lnTo>
                  <a:pt x="310" y="87"/>
                </a:lnTo>
                <a:lnTo>
                  <a:pt x="303" y="85"/>
                </a:lnTo>
                <a:lnTo>
                  <a:pt x="303" y="85"/>
                </a:lnTo>
                <a:close/>
              </a:path>
              <a:path w="1941" h="175">
                <a:moveTo>
                  <a:pt x="373" y="82"/>
                </a:moveTo>
                <a:lnTo>
                  <a:pt x="370" y="87"/>
                </a:lnTo>
                <a:lnTo>
                  <a:pt x="310" y="87"/>
                </a:lnTo>
                <a:lnTo>
                  <a:pt x="303" y="90"/>
                </a:lnTo>
                <a:lnTo>
                  <a:pt x="303" y="99"/>
                </a:lnTo>
                <a:lnTo>
                  <a:pt x="306" y="104"/>
                </a:lnTo>
                <a:lnTo>
                  <a:pt x="306" y="116"/>
                </a:lnTo>
                <a:lnTo>
                  <a:pt x="303" y="118"/>
                </a:lnTo>
                <a:lnTo>
                  <a:pt x="303" y="142"/>
                </a:lnTo>
                <a:lnTo>
                  <a:pt x="310" y="138"/>
                </a:lnTo>
                <a:lnTo>
                  <a:pt x="310" y="92"/>
                </a:lnTo>
                <a:lnTo>
                  <a:pt x="370" y="92"/>
                </a:lnTo>
                <a:lnTo>
                  <a:pt x="382" y="90"/>
                </a:lnTo>
                <a:lnTo>
                  <a:pt x="373" y="82"/>
                </a:lnTo>
                <a:lnTo>
                  <a:pt x="373" y="82"/>
                </a:lnTo>
                <a:close/>
              </a:path>
              <a:path w="1941" h="175">
                <a:moveTo>
                  <a:pt x="284" y="49"/>
                </a:moveTo>
                <a:lnTo>
                  <a:pt x="284" y="51"/>
                </a:lnTo>
                <a:lnTo>
                  <a:pt x="289" y="53"/>
                </a:lnTo>
                <a:lnTo>
                  <a:pt x="291" y="53"/>
                </a:lnTo>
                <a:lnTo>
                  <a:pt x="294" y="56"/>
                </a:lnTo>
                <a:lnTo>
                  <a:pt x="296" y="58"/>
                </a:lnTo>
                <a:lnTo>
                  <a:pt x="296" y="61"/>
                </a:lnTo>
                <a:lnTo>
                  <a:pt x="294" y="65"/>
                </a:lnTo>
                <a:lnTo>
                  <a:pt x="294" y="68"/>
                </a:lnTo>
                <a:lnTo>
                  <a:pt x="291" y="73"/>
                </a:lnTo>
                <a:lnTo>
                  <a:pt x="291" y="82"/>
                </a:lnTo>
                <a:lnTo>
                  <a:pt x="294" y="85"/>
                </a:lnTo>
                <a:lnTo>
                  <a:pt x="296" y="85"/>
                </a:lnTo>
                <a:lnTo>
                  <a:pt x="298" y="87"/>
                </a:lnTo>
                <a:lnTo>
                  <a:pt x="301" y="85"/>
                </a:lnTo>
                <a:lnTo>
                  <a:pt x="301" y="65"/>
                </a:lnTo>
                <a:lnTo>
                  <a:pt x="303" y="61"/>
                </a:lnTo>
                <a:lnTo>
                  <a:pt x="303" y="56"/>
                </a:lnTo>
                <a:lnTo>
                  <a:pt x="306" y="53"/>
                </a:lnTo>
                <a:lnTo>
                  <a:pt x="306" y="49"/>
                </a:lnTo>
                <a:lnTo>
                  <a:pt x="291" y="49"/>
                </a:lnTo>
                <a:lnTo>
                  <a:pt x="284" y="49"/>
                </a:lnTo>
                <a:lnTo>
                  <a:pt x="284" y="49"/>
                </a:lnTo>
                <a:close/>
              </a:path>
              <a:path w="1941" h="175">
                <a:moveTo>
                  <a:pt x="358" y="46"/>
                </a:moveTo>
                <a:lnTo>
                  <a:pt x="356" y="46"/>
                </a:lnTo>
                <a:lnTo>
                  <a:pt x="356" y="49"/>
                </a:lnTo>
                <a:lnTo>
                  <a:pt x="358" y="51"/>
                </a:lnTo>
                <a:lnTo>
                  <a:pt x="361" y="53"/>
                </a:lnTo>
                <a:lnTo>
                  <a:pt x="361" y="56"/>
                </a:lnTo>
                <a:lnTo>
                  <a:pt x="363" y="58"/>
                </a:lnTo>
                <a:lnTo>
                  <a:pt x="366" y="63"/>
                </a:lnTo>
                <a:lnTo>
                  <a:pt x="366" y="65"/>
                </a:lnTo>
                <a:lnTo>
                  <a:pt x="368" y="68"/>
                </a:lnTo>
                <a:lnTo>
                  <a:pt x="370" y="70"/>
                </a:lnTo>
                <a:lnTo>
                  <a:pt x="373" y="73"/>
                </a:lnTo>
                <a:lnTo>
                  <a:pt x="375" y="75"/>
                </a:lnTo>
                <a:lnTo>
                  <a:pt x="378" y="75"/>
                </a:lnTo>
                <a:lnTo>
                  <a:pt x="380" y="78"/>
                </a:lnTo>
                <a:lnTo>
                  <a:pt x="382" y="80"/>
                </a:lnTo>
                <a:lnTo>
                  <a:pt x="385" y="82"/>
                </a:lnTo>
                <a:lnTo>
                  <a:pt x="387" y="85"/>
                </a:lnTo>
                <a:lnTo>
                  <a:pt x="390" y="87"/>
                </a:lnTo>
                <a:lnTo>
                  <a:pt x="390" y="85"/>
                </a:lnTo>
                <a:lnTo>
                  <a:pt x="392" y="82"/>
                </a:lnTo>
                <a:lnTo>
                  <a:pt x="394" y="80"/>
                </a:lnTo>
                <a:lnTo>
                  <a:pt x="397" y="80"/>
                </a:lnTo>
                <a:lnTo>
                  <a:pt x="399" y="78"/>
                </a:lnTo>
                <a:lnTo>
                  <a:pt x="402" y="78"/>
                </a:lnTo>
                <a:lnTo>
                  <a:pt x="402" y="75"/>
                </a:lnTo>
                <a:lnTo>
                  <a:pt x="402" y="75"/>
                </a:lnTo>
                <a:lnTo>
                  <a:pt x="399" y="75"/>
                </a:lnTo>
                <a:lnTo>
                  <a:pt x="394" y="73"/>
                </a:lnTo>
                <a:lnTo>
                  <a:pt x="390" y="73"/>
                </a:lnTo>
                <a:lnTo>
                  <a:pt x="387" y="70"/>
                </a:lnTo>
                <a:lnTo>
                  <a:pt x="385" y="70"/>
                </a:lnTo>
                <a:lnTo>
                  <a:pt x="382" y="68"/>
                </a:lnTo>
                <a:lnTo>
                  <a:pt x="380" y="65"/>
                </a:lnTo>
                <a:lnTo>
                  <a:pt x="378" y="65"/>
                </a:lnTo>
                <a:lnTo>
                  <a:pt x="375" y="63"/>
                </a:lnTo>
                <a:lnTo>
                  <a:pt x="373" y="61"/>
                </a:lnTo>
                <a:lnTo>
                  <a:pt x="370" y="61"/>
                </a:lnTo>
                <a:lnTo>
                  <a:pt x="368" y="58"/>
                </a:lnTo>
                <a:lnTo>
                  <a:pt x="366" y="56"/>
                </a:lnTo>
                <a:lnTo>
                  <a:pt x="363" y="53"/>
                </a:lnTo>
                <a:lnTo>
                  <a:pt x="363" y="51"/>
                </a:lnTo>
                <a:lnTo>
                  <a:pt x="361" y="49"/>
                </a:lnTo>
                <a:lnTo>
                  <a:pt x="358" y="46"/>
                </a:lnTo>
                <a:lnTo>
                  <a:pt x="358" y="46"/>
                </a:lnTo>
                <a:close/>
              </a:path>
              <a:path w="1941" h="175">
                <a:moveTo>
                  <a:pt x="351" y="30"/>
                </a:moveTo>
                <a:lnTo>
                  <a:pt x="351" y="39"/>
                </a:lnTo>
                <a:lnTo>
                  <a:pt x="349" y="41"/>
                </a:lnTo>
                <a:lnTo>
                  <a:pt x="349" y="49"/>
                </a:lnTo>
                <a:lnTo>
                  <a:pt x="346" y="51"/>
                </a:lnTo>
                <a:lnTo>
                  <a:pt x="344" y="53"/>
                </a:lnTo>
                <a:lnTo>
                  <a:pt x="344" y="58"/>
                </a:lnTo>
                <a:lnTo>
                  <a:pt x="342" y="61"/>
                </a:lnTo>
                <a:lnTo>
                  <a:pt x="339" y="61"/>
                </a:lnTo>
                <a:lnTo>
                  <a:pt x="339" y="63"/>
                </a:lnTo>
                <a:lnTo>
                  <a:pt x="337" y="65"/>
                </a:lnTo>
                <a:lnTo>
                  <a:pt x="334" y="65"/>
                </a:lnTo>
                <a:lnTo>
                  <a:pt x="332" y="68"/>
                </a:lnTo>
                <a:lnTo>
                  <a:pt x="330" y="70"/>
                </a:lnTo>
                <a:lnTo>
                  <a:pt x="325" y="73"/>
                </a:lnTo>
                <a:lnTo>
                  <a:pt x="322" y="75"/>
                </a:lnTo>
                <a:lnTo>
                  <a:pt x="320" y="75"/>
                </a:lnTo>
                <a:lnTo>
                  <a:pt x="318" y="78"/>
                </a:lnTo>
                <a:lnTo>
                  <a:pt x="315" y="78"/>
                </a:lnTo>
                <a:lnTo>
                  <a:pt x="310" y="80"/>
                </a:lnTo>
                <a:lnTo>
                  <a:pt x="308" y="80"/>
                </a:lnTo>
                <a:lnTo>
                  <a:pt x="306" y="82"/>
                </a:lnTo>
                <a:lnTo>
                  <a:pt x="306" y="85"/>
                </a:lnTo>
                <a:lnTo>
                  <a:pt x="308" y="82"/>
                </a:lnTo>
                <a:lnTo>
                  <a:pt x="315" y="82"/>
                </a:lnTo>
                <a:lnTo>
                  <a:pt x="318" y="80"/>
                </a:lnTo>
                <a:lnTo>
                  <a:pt x="325" y="80"/>
                </a:lnTo>
                <a:lnTo>
                  <a:pt x="327" y="78"/>
                </a:lnTo>
                <a:lnTo>
                  <a:pt x="330" y="78"/>
                </a:lnTo>
                <a:lnTo>
                  <a:pt x="332" y="75"/>
                </a:lnTo>
                <a:lnTo>
                  <a:pt x="334" y="73"/>
                </a:lnTo>
                <a:lnTo>
                  <a:pt x="337" y="73"/>
                </a:lnTo>
                <a:lnTo>
                  <a:pt x="339" y="70"/>
                </a:lnTo>
                <a:lnTo>
                  <a:pt x="342" y="68"/>
                </a:lnTo>
                <a:lnTo>
                  <a:pt x="344" y="68"/>
                </a:lnTo>
                <a:lnTo>
                  <a:pt x="346" y="65"/>
                </a:lnTo>
                <a:lnTo>
                  <a:pt x="349" y="63"/>
                </a:lnTo>
                <a:lnTo>
                  <a:pt x="349" y="61"/>
                </a:lnTo>
                <a:lnTo>
                  <a:pt x="351" y="58"/>
                </a:lnTo>
                <a:lnTo>
                  <a:pt x="351" y="56"/>
                </a:lnTo>
                <a:lnTo>
                  <a:pt x="354" y="53"/>
                </a:lnTo>
                <a:lnTo>
                  <a:pt x="354" y="51"/>
                </a:lnTo>
                <a:lnTo>
                  <a:pt x="356" y="49"/>
                </a:lnTo>
                <a:lnTo>
                  <a:pt x="356" y="46"/>
                </a:lnTo>
                <a:lnTo>
                  <a:pt x="358" y="46"/>
                </a:lnTo>
                <a:lnTo>
                  <a:pt x="358" y="39"/>
                </a:lnTo>
                <a:lnTo>
                  <a:pt x="363" y="37"/>
                </a:lnTo>
                <a:lnTo>
                  <a:pt x="351" y="30"/>
                </a:lnTo>
                <a:lnTo>
                  <a:pt x="351" y="30"/>
                </a:lnTo>
                <a:close/>
              </a:path>
              <a:path w="1941" h="175">
                <a:moveTo>
                  <a:pt x="394" y="25"/>
                </a:moveTo>
                <a:lnTo>
                  <a:pt x="382" y="25"/>
                </a:lnTo>
                <a:lnTo>
                  <a:pt x="373" y="44"/>
                </a:lnTo>
                <a:lnTo>
                  <a:pt x="375" y="44"/>
                </a:lnTo>
                <a:lnTo>
                  <a:pt x="375" y="41"/>
                </a:lnTo>
                <a:lnTo>
                  <a:pt x="380" y="39"/>
                </a:lnTo>
                <a:lnTo>
                  <a:pt x="382" y="34"/>
                </a:lnTo>
                <a:lnTo>
                  <a:pt x="382" y="32"/>
                </a:lnTo>
                <a:lnTo>
                  <a:pt x="385" y="30"/>
                </a:lnTo>
                <a:lnTo>
                  <a:pt x="387" y="27"/>
                </a:lnTo>
                <a:lnTo>
                  <a:pt x="390" y="27"/>
                </a:lnTo>
                <a:lnTo>
                  <a:pt x="392" y="25"/>
                </a:lnTo>
                <a:lnTo>
                  <a:pt x="394" y="25"/>
                </a:lnTo>
                <a:lnTo>
                  <a:pt x="394" y="25"/>
                </a:lnTo>
                <a:close/>
              </a:path>
              <a:path w="1941" h="175">
                <a:moveTo>
                  <a:pt x="325" y="15"/>
                </a:moveTo>
                <a:lnTo>
                  <a:pt x="325" y="18"/>
                </a:lnTo>
                <a:lnTo>
                  <a:pt x="320" y="22"/>
                </a:lnTo>
                <a:lnTo>
                  <a:pt x="318" y="25"/>
                </a:lnTo>
                <a:lnTo>
                  <a:pt x="315" y="30"/>
                </a:lnTo>
                <a:lnTo>
                  <a:pt x="313" y="32"/>
                </a:lnTo>
                <a:lnTo>
                  <a:pt x="310" y="34"/>
                </a:lnTo>
                <a:lnTo>
                  <a:pt x="308" y="39"/>
                </a:lnTo>
                <a:lnTo>
                  <a:pt x="306" y="41"/>
                </a:lnTo>
                <a:lnTo>
                  <a:pt x="303" y="44"/>
                </a:lnTo>
                <a:lnTo>
                  <a:pt x="303" y="46"/>
                </a:lnTo>
                <a:lnTo>
                  <a:pt x="301" y="46"/>
                </a:lnTo>
                <a:lnTo>
                  <a:pt x="298" y="49"/>
                </a:lnTo>
                <a:lnTo>
                  <a:pt x="291" y="49"/>
                </a:lnTo>
                <a:lnTo>
                  <a:pt x="306" y="49"/>
                </a:lnTo>
                <a:lnTo>
                  <a:pt x="308" y="46"/>
                </a:lnTo>
                <a:lnTo>
                  <a:pt x="310" y="46"/>
                </a:lnTo>
                <a:lnTo>
                  <a:pt x="310" y="44"/>
                </a:lnTo>
                <a:lnTo>
                  <a:pt x="313" y="41"/>
                </a:lnTo>
                <a:lnTo>
                  <a:pt x="313" y="39"/>
                </a:lnTo>
                <a:lnTo>
                  <a:pt x="315" y="37"/>
                </a:lnTo>
                <a:lnTo>
                  <a:pt x="318" y="34"/>
                </a:lnTo>
                <a:lnTo>
                  <a:pt x="318" y="30"/>
                </a:lnTo>
                <a:lnTo>
                  <a:pt x="320" y="27"/>
                </a:lnTo>
                <a:lnTo>
                  <a:pt x="322" y="25"/>
                </a:lnTo>
                <a:lnTo>
                  <a:pt x="325" y="20"/>
                </a:lnTo>
                <a:lnTo>
                  <a:pt x="327" y="15"/>
                </a:lnTo>
                <a:lnTo>
                  <a:pt x="325" y="15"/>
                </a:lnTo>
                <a:lnTo>
                  <a:pt x="325" y="15"/>
                </a:lnTo>
                <a:close/>
              </a:path>
              <a:path w="1941" h="175">
                <a:moveTo>
                  <a:pt x="385" y="13"/>
                </a:moveTo>
                <a:lnTo>
                  <a:pt x="380" y="20"/>
                </a:lnTo>
                <a:lnTo>
                  <a:pt x="342" y="20"/>
                </a:lnTo>
                <a:lnTo>
                  <a:pt x="334" y="22"/>
                </a:lnTo>
                <a:lnTo>
                  <a:pt x="332" y="25"/>
                </a:lnTo>
                <a:lnTo>
                  <a:pt x="332" y="30"/>
                </a:lnTo>
                <a:lnTo>
                  <a:pt x="330" y="32"/>
                </a:lnTo>
                <a:lnTo>
                  <a:pt x="327" y="34"/>
                </a:lnTo>
                <a:lnTo>
                  <a:pt x="327" y="37"/>
                </a:lnTo>
                <a:lnTo>
                  <a:pt x="325" y="41"/>
                </a:lnTo>
                <a:lnTo>
                  <a:pt x="322" y="44"/>
                </a:lnTo>
                <a:lnTo>
                  <a:pt x="320" y="46"/>
                </a:lnTo>
                <a:lnTo>
                  <a:pt x="318" y="49"/>
                </a:lnTo>
                <a:lnTo>
                  <a:pt x="320" y="51"/>
                </a:lnTo>
                <a:lnTo>
                  <a:pt x="320" y="49"/>
                </a:lnTo>
                <a:lnTo>
                  <a:pt x="322" y="46"/>
                </a:lnTo>
                <a:lnTo>
                  <a:pt x="325" y="44"/>
                </a:lnTo>
                <a:lnTo>
                  <a:pt x="327" y="44"/>
                </a:lnTo>
                <a:lnTo>
                  <a:pt x="330" y="41"/>
                </a:lnTo>
                <a:lnTo>
                  <a:pt x="332" y="39"/>
                </a:lnTo>
                <a:lnTo>
                  <a:pt x="334" y="34"/>
                </a:lnTo>
                <a:lnTo>
                  <a:pt x="334" y="32"/>
                </a:lnTo>
                <a:lnTo>
                  <a:pt x="337" y="30"/>
                </a:lnTo>
                <a:lnTo>
                  <a:pt x="339" y="27"/>
                </a:lnTo>
                <a:lnTo>
                  <a:pt x="342" y="25"/>
                </a:lnTo>
                <a:lnTo>
                  <a:pt x="382" y="25"/>
                </a:lnTo>
                <a:lnTo>
                  <a:pt x="394" y="25"/>
                </a:lnTo>
                <a:lnTo>
                  <a:pt x="394" y="22"/>
                </a:lnTo>
                <a:lnTo>
                  <a:pt x="385" y="13"/>
                </a:lnTo>
                <a:lnTo>
                  <a:pt x="385" y="13"/>
                </a:lnTo>
                <a:close/>
              </a:path>
              <a:path w="1941" h="175">
                <a:moveTo>
                  <a:pt x="291" y="8"/>
                </a:moveTo>
                <a:lnTo>
                  <a:pt x="291" y="10"/>
                </a:lnTo>
                <a:lnTo>
                  <a:pt x="294" y="13"/>
                </a:lnTo>
                <a:lnTo>
                  <a:pt x="296" y="15"/>
                </a:lnTo>
                <a:lnTo>
                  <a:pt x="298" y="18"/>
                </a:lnTo>
                <a:lnTo>
                  <a:pt x="301" y="20"/>
                </a:lnTo>
                <a:lnTo>
                  <a:pt x="303" y="22"/>
                </a:lnTo>
                <a:lnTo>
                  <a:pt x="303" y="25"/>
                </a:lnTo>
                <a:lnTo>
                  <a:pt x="306" y="30"/>
                </a:lnTo>
                <a:lnTo>
                  <a:pt x="308" y="30"/>
                </a:lnTo>
                <a:lnTo>
                  <a:pt x="310" y="27"/>
                </a:lnTo>
                <a:lnTo>
                  <a:pt x="310" y="18"/>
                </a:lnTo>
                <a:lnTo>
                  <a:pt x="308" y="15"/>
                </a:lnTo>
                <a:lnTo>
                  <a:pt x="306" y="13"/>
                </a:lnTo>
                <a:lnTo>
                  <a:pt x="303" y="10"/>
                </a:lnTo>
                <a:lnTo>
                  <a:pt x="298" y="10"/>
                </a:lnTo>
                <a:lnTo>
                  <a:pt x="296" y="8"/>
                </a:lnTo>
                <a:lnTo>
                  <a:pt x="291" y="8"/>
                </a:lnTo>
                <a:lnTo>
                  <a:pt x="291" y="8"/>
                </a:lnTo>
                <a:close/>
              </a:path>
              <a:path w="1941" h="175">
                <a:moveTo>
                  <a:pt x="342" y="1"/>
                </a:moveTo>
                <a:lnTo>
                  <a:pt x="342" y="3"/>
                </a:lnTo>
                <a:lnTo>
                  <a:pt x="339" y="5"/>
                </a:lnTo>
                <a:lnTo>
                  <a:pt x="339" y="13"/>
                </a:lnTo>
                <a:lnTo>
                  <a:pt x="337" y="15"/>
                </a:lnTo>
                <a:lnTo>
                  <a:pt x="337" y="20"/>
                </a:lnTo>
                <a:lnTo>
                  <a:pt x="334" y="22"/>
                </a:lnTo>
                <a:lnTo>
                  <a:pt x="342" y="20"/>
                </a:lnTo>
                <a:lnTo>
                  <a:pt x="346" y="10"/>
                </a:lnTo>
                <a:lnTo>
                  <a:pt x="351" y="8"/>
                </a:lnTo>
                <a:lnTo>
                  <a:pt x="342" y="1"/>
                </a:lnTo>
                <a:lnTo>
                  <a:pt x="342" y="1"/>
                </a:lnTo>
                <a:close/>
              </a:path>
              <a:path w="1941" h="175">
                <a:moveTo>
                  <a:pt x="490" y="133"/>
                </a:moveTo>
                <a:lnTo>
                  <a:pt x="490" y="135"/>
                </a:lnTo>
                <a:lnTo>
                  <a:pt x="493" y="138"/>
                </a:lnTo>
                <a:lnTo>
                  <a:pt x="498" y="140"/>
                </a:lnTo>
                <a:lnTo>
                  <a:pt x="500" y="140"/>
                </a:lnTo>
                <a:lnTo>
                  <a:pt x="502" y="142"/>
                </a:lnTo>
                <a:lnTo>
                  <a:pt x="505" y="145"/>
                </a:lnTo>
                <a:lnTo>
                  <a:pt x="507" y="147"/>
                </a:lnTo>
                <a:lnTo>
                  <a:pt x="510" y="147"/>
                </a:lnTo>
                <a:lnTo>
                  <a:pt x="512" y="150"/>
                </a:lnTo>
                <a:lnTo>
                  <a:pt x="514" y="150"/>
                </a:lnTo>
                <a:lnTo>
                  <a:pt x="514" y="152"/>
                </a:lnTo>
                <a:lnTo>
                  <a:pt x="517" y="154"/>
                </a:lnTo>
                <a:lnTo>
                  <a:pt x="519" y="157"/>
                </a:lnTo>
                <a:lnTo>
                  <a:pt x="522" y="159"/>
                </a:lnTo>
                <a:lnTo>
                  <a:pt x="524" y="161"/>
                </a:lnTo>
                <a:lnTo>
                  <a:pt x="526" y="164"/>
                </a:lnTo>
                <a:lnTo>
                  <a:pt x="526" y="166"/>
                </a:lnTo>
                <a:lnTo>
                  <a:pt x="529" y="169"/>
                </a:lnTo>
                <a:lnTo>
                  <a:pt x="531" y="169"/>
                </a:lnTo>
                <a:lnTo>
                  <a:pt x="534" y="166"/>
                </a:lnTo>
                <a:lnTo>
                  <a:pt x="534" y="154"/>
                </a:lnTo>
                <a:lnTo>
                  <a:pt x="534" y="154"/>
                </a:lnTo>
                <a:lnTo>
                  <a:pt x="531" y="152"/>
                </a:lnTo>
                <a:lnTo>
                  <a:pt x="531" y="150"/>
                </a:lnTo>
                <a:lnTo>
                  <a:pt x="529" y="147"/>
                </a:lnTo>
                <a:lnTo>
                  <a:pt x="524" y="145"/>
                </a:lnTo>
                <a:lnTo>
                  <a:pt x="522" y="145"/>
                </a:lnTo>
                <a:lnTo>
                  <a:pt x="519" y="142"/>
                </a:lnTo>
                <a:lnTo>
                  <a:pt x="517" y="142"/>
                </a:lnTo>
                <a:lnTo>
                  <a:pt x="514" y="140"/>
                </a:lnTo>
                <a:lnTo>
                  <a:pt x="510" y="140"/>
                </a:lnTo>
                <a:lnTo>
                  <a:pt x="505" y="138"/>
                </a:lnTo>
                <a:lnTo>
                  <a:pt x="502" y="138"/>
                </a:lnTo>
                <a:lnTo>
                  <a:pt x="500" y="135"/>
                </a:lnTo>
                <a:lnTo>
                  <a:pt x="495" y="133"/>
                </a:lnTo>
                <a:lnTo>
                  <a:pt x="490" y="133"/>
                </a:lnTo>
                <a:lnTo>
                  <a:pt x="490" y="133"/>
                </a:lnTo>
                <a:close/>
              </a:path>
              <a:path w="1941" h="175">
                <a:moveTo>
                  <a:pt x="486" y="85"/>
                </a:moveTo>
                <a:lnTo>
                  <a:pt x="486" y="113"/>
                </a:lnTo>
                <a:lnTo>
                  <a:pt x="483" y="116"/>
                </a:lnTo>
                <a:lnTo>
                  <a:pt x="483" y="123"/>
                </a:lnTo>
                <a:lnTo>
                  <a:pt x="481" y="128"/>
                </a:lnTo>
                <a:lnTo>
                  <a:pt x="481" y="130"/>
                </a:lnTo>
                <a:lnTo>
                  <a:pt x="478" y="133"/>
                </a:lnTo>
                <a:lnTo>
                  <a:pt x="478" y="135"/>
                </a:lnTo>
                <a:lnTo>
                  <a:pt x="476" y="138"/>
                </a:lnTo>
                <a:lnTo>
                  <a:pt x="476" y="142"/>
                </a:lnTo>
                <a:lnTo>
                  <a:pt x="474" y="145"/>
                </a:lnTo>
                <a:lnTo>
                  <a:pt x="471" y="147"/>
                </a:lnTo>
                <a:lnTo>
                  <a:pt x="469" y="150"/>
                </a:lnTo>
                <a:lnTo>
                  <a:pt x="466" y="152"/>
                </a:lnTo>
                <a:lnTo>
                  <a:pt x="464" y="154"/>
                </a:lnTo>
                <a:lnTo>
                  <a:pt x="462" y="154"/>
                </a:lnTo>
                <a:lnTo>
                  <a:pt x="459" y="157"/>
                </a:lnTo>
                <a:lnTo>
                  <a:pt x="457" y="159"/>
                </a:lnTo>
                <a:lnTo>
                  <a:pt x="454" y="161"/>
                </a:lnTo>
                <a:lnTo>
                  <a:pt x="452" y="161"/>
                </a:lnTo>
                <a:lnTo>
                  <a:pt x="450" y="164"/>
                </a:lnTo>
                <a:lnTo>
                  <a:pt x="447" y="166"/>
                </a:lnTo>
                <a:lnTo>
                  <a:pt x="445" y="166"/>
                </a:lnTo>
                <a:lnTo>
                  <a:pt x="442" y="169"/>
                </a:lnTo>
                <a:lnTo>
                  <a:pt x="440" y="169"/>
                </a:lnTo>
                <a:lnTo>
                  <a:pt x="440" y="171"/>
                </a:lnTo>
                <a:lnTo>
                  <a:pt x="442" y="171"/>
                </a:lnTo>
                <a:lnTo>
                  <a:pt x="445" y="169"/>
                </a:lnTo>
                <a:lnTo>
                  <a:pt x="447" y="169"/>
                </a:lnTo>
                <a:lnTo>
                  <a:pt x="452" y="166"/>
                </a:lnTo>
                <a:lnTo>
                  <a:pt x="454" y="166"/>
                </a:lnTo>
                <a:lnTo>
                  <a:pt x="457" y="164"/>
                </a:lnTo>
                <a:lnTo>
                  <a:pt x="459" y="164"/>
                </a:lnTo>
                <a:lnTo>
                  <a:pt x="462" y="161"/>
                </a:lnTo>
                <a:lnTo>
                  <a:pt x="464" y="159"/>
                </a:lnTo>
                <a:lnTo>
                  <a:pt x="466" y="159"/>
                </a:lnTo>
                <a:lnTo>
                  <a:pt x="469" y="157"/>
                </a:lnTo>
                <a:lnTo>
                  <a:pt x="471" y="154"/>
                </a:lnTo>
                <a:lnTo>
                  <a:pt x="474" y="154"/>
                </a:lnTo>
                <a:lnTo>
                  <a:pt x="476" y="152"/>
                </a:lnTo>
                <a:lnTo>
                  <a:pt x="478" y="150"/>
                </a:lnTo>
                <a:lnTo>
                  <a:pt x="478" y="147"/>
                </a:lnTo>
                <a:lnTo>
                  <a:pt x="481" y="147"/>
                </a:lnTo>
                <a:lnTo>
                  <a:pt x="481" y="145"/>
                </a:lnTo>
                <a:lnTo>
                  <a:pt x="483" y="142"/>
                </a:lnTo>
                <a:lnTo>
                  <a:pt x="486" y="140"/>
                </a:lnTo>
                <a:lnTo>
                  <a:pt x="486" y="138"/>
                </a:lnTo>
                <a:lnTo>
                  <a:pt x="488" y="135"/>
                </a:lnTo>
                <a:lnTo>
                  <a:pt x="488" y="130"/>
                </a:lnTo>
                <a:lnTo>
                  <a:pt x="490" y="128"/>
                </a:lnTo>
                <a:lnTo>
                  <a:pt x="490" y="121"/>
                </a:lnTo>
                <a:lnTo>
                  <a:pt x="493" y="118"/>
                </a:lnTo>
                <a:lnTo>
                  <a:pt x="493" y="97"/>
                </a:lnTo>
                <a:lnTo>
                  <a:pt x="498" y="92"/>
                </a:lnTo>
                <a:lnTo>
                  <a:pt x="486" y="85"/>
                </a:lnTo>
                <a:lnTo>
                  <a:pt x="486" y="85"/>
                </a:lnTo>
                <a:close/>
              </a:path>
              <a:path w="1941" h="175">
                <a:moveTo>
                  <a:pt x="457" y="75"/>
                </a:moveTo>
                <a:lnTo>
                  <a:pt x="457" y="138"/>
                </a:lnTo>
                <a:lnTo>
                  <a:pt x="464" y="133"/>
                </a:lnTo>
                <a:lnTo>
                  <a:pt x="464" y="78"/>
                </a:lnTo>
                <a:lnTo>
                  <a:pt x="517" y="78"/>
                </a:lnTo>
                <a:lnTo>
                  <a:pt x="457" y="75"/>
                </a:lnTo>
                <a:lnTo>
                  <a:pt x="457" y="75"/>
                </a:lnTo>
                <a:close/>
              </a:path>
              <a:path w="1941" h="175">
                <a:moveTo>
                  <a:pt x="457" y="65"/>
                </a:moveTo>
                <a:lnTo>
                  <a:pt x="457" y="75"/>
                </a:lnTo>
                <a:lnTo>
                  <a:pt x="517" y="78"/>
                </a:lnTo>
                <a:lnTo>
                  <a:pt x="517" y="133"/>
                </a:lnTo>
                <a:lnTo>
                  <a:pt x="524" y="128"/>
                </a:lnTo>
                <a:lnTo>
                  <a:pt x="524" y="78"/>
                </a:lnTo>
                <a:lnTo>
                  <a:pt x="529" y="73"/>
                </a:lnTo>
                <a:lnTo>
                  <a:pt x="464" y="73"/>
                </a:lnTo>
                <a:lnTo>
                  <a:pt x="457" y="65"/>
                </a:lnTo>
                <a:lnTo>
                  <a:pt x="457" y="65"/>
                </a:lnTo>
                <a:close/>
              </a:path>
              <a:path w="1941" h="175">
                <a:moveTo>
                  <a:pt x="519" y="65"/>
                </a:moveTo>
                <a:lnTo>
                  <a:pt x="517" y="73"/>
                </a:lnTo>
                <a:lnTo>
                  <a:pt x="464" y="73"/>
                </a:lnTo>
                <a:lnTo>
                  <a:pt x="529" y="73"/>
                </a:lnTo>
                <a:lnTo>
                  <a:pt x="519" y="65"/>
                </a:lnTo>
                <a:lnTo>
                  <a:pt x="519" y="65"/>
                </a:lnTo>
                <a:close/>
              </a:path>
              <a:path w="1941" h="175">
                <a:moveTo>
                  <a:pt x="493" y="73"/>
                </a:moveTo>
                <a:lnTo>
                  <a:pt x="493" y="51"/>
                </a:lnTo>
                <a:lnTo>
                  <a:pt x="486" y="51"/>
                </a:lnTo>
                <a:lnTo>
                  <a:pt x="486" y="73"/>
                </a:lnTo>
                <a:lnTo>
                  <a:pt x="493" y="73"/>
                </a:lnTo>
                <a:close/>
              </a:path>
              <a:path w="1941" h="175">
                <a:moveTo>
                  <a:pt x="526" y="39"/>
                </a:moveTo>
                <a:lnTo>
                  <a:pt x="519" y="46"/>
                </a:lnTo>
                <a:lnTo>
                  <a:pt x="447" y="46"/>
                </a:lnTo>
                <a:lnTo>
                  <a:pt x="452" y="53"/>
                </a:lnTo>
                <a:lnTo>
                  <a:pt x="454" y="53"/>
                </a:lnTo>
                <a:lnTo>
                  <a:pt x="459" y="51"/>
                </a:lnTo>
                <a:lnTo>
                  <a:pt x="536" y="51"/>
                </a:lnTo>
                <a:lnTo>
                  <a:pt x="526" y="39"/>
                </a:lnTo>
                <a:lnTo>
                  <a:pt x="526" y="39"/>
                </a:lnTo>
                <a:close/>
              </a:path>
              <a:path w="1941" h="175">
                <a:moveTo>
                  <a:pt x="486" y="25"/>
                </a:moveTo>
                <a:lnTo>
                  <a:pt x="486" y="46"/>
                </a:lnTo>
                <a:lnTo>
                  <a:pt x="493" y="46"/>
                </a:lnTo>
                <a:lnTo>
                  <a:pt x="493" y="37"/>
                </a:lnTo>
                <a:lnTo>
                  <a:pt x="498" y="32"/>
                </a:lnTo>
                <a:lnTo>
                  <a:pt x="486" y="25"/>
                </a:lnTo>
                <a:lnTo>
                  <a:pt x="486" y="25"/>
                </a:lnTo>
                <a:close/>
              </a:path>
              <a:path w="1941" h="175">
                <a:moveTo>
                  <a:pt x="438" y="15"/>
                </a:moveTo>
                <a:lnTo>
                  <a:pt x="438" y="92"/>
                </a:lnTo>
                <a:lnTo>
                  <a:pt x="435" y="94"/>
                </a:lnTo>
                <a:lnTo>
                  <a:pt x="435" y="106"/>
                </a:lnTo>
                <a:lnTo>
                  <a:pt x="435" y="109"/>
                </a:lnTo>
                <a:lnTo>
                  <a:pt x="435" y="113"/>
                </a:lnTo>
                <a:lnTo>
                  <a:pt x="433" y="116"/>
                </a:lnTo>
                <a:lnTo>
                  <a:pt x="433" y="123"/>
                </a:lnTo>
                <a:lnTo>
                  <a:pt x="430" y="128"/>
                </a:lnTo>
                <a:lnTo>
                  <a:pt x="430" y="135"/>
                </a:lnTo>
                <a:lnTo>
                  <a:pt x="428" y="138"/>
                </a:lnTo>
                <a:lnTo>
                  <a:pt x="428" y="145"/>
                </a:lnTo>
                <a:lnTo>
                  <a:pt x="426" y="147"/>
                </a:lnTo>
                <a:lnTo>
                  <a:pt x="426" y="150"/>
                </a:lnTo>
                <a:lnTo>
                  <a:pt x="423" y="154"/>
                </a:lnTo>
                <a:lnTo>
                  <a:pt x="423" y="157"/>
                </a:lnTo>
                <a:lnTo>
                  <a:pt x="421" y="159"/>
                </a:lnTo>
                <a:lnTo>
                  <a:pt x="421" y="164"/>
                </a:lnTo>
                <a:lnTo>
                  <a:pt x="418" y="166"/>
                </a:lnTo>
                <a:lnTo>
                  <a:pt x="421" y="166"/>
                </a:lnTo>
                <a:lnTo>
                  <a:pt x="421" y="164"/>
                </a:lnTo>
                <a:lnTo>
                  <a:pt x="423" y="161"/>
                </a:lnTo>
                <a:lnTo>
                  <a:pt x="426" y="159"/>
                </a:lnTo>
                <a:lnTo>
                  <a:pt x="426" y="157"/>
                </a:lnTo>
                <a:lnTo>
                  <a:pt x="428" y="152"/>
                </a:lnTo>
                <a:lnTo>
                  <a:pt x="430" y="150"/>
                </a:lnTo>
                <a:lnTo>
                  <a:pt x="430" y="147"/>
                </a:lnTo>
                <a:lnTo>
                  <a:pt x="433" y="145"/>
                </a:lnTo>
                <a:lnTo>
                  <a:pt x="433" y="140"/>
                </a:lnTo>
                <a:lnTo>
                  <a:pt x="435" y="138"/>
                </a:lnTo>
                <a:lnTo>
                  <a:pt x="435" y="135"/>
                </a:lnTo>
                <a:lnTo>
                  <a:pt x="438" y="130"/>
                </a:lnTo>
                <a:lnTo>
                  <a:pt x="438" y="128"/>
                </a:lnTo>
                <a:lnTo>
                  <a:pt x="440" y="125"/>
                </a:lnTo>
                <a:lnTo>
                  <a:pt x="440" y="113"/>
                </a:lnTo>
                <a:lnTo>
                  <a:pt x="442" y="111"/>
                </a:lnTo>
                <a:lnTo>
                  <a:pt x="442" y="97"/>
                </a:lnTo>
                <a:lnTo>
                  <a:pt x="445" y="92"/>
                </a:lnTo>
                <a:lnTo>
                  <a:pt x="445" y="25"/>
                </a:lnTo>
                <a:lnTo>
                  <a:pt x="447" y="25"/>
                </a:lnTo>
                <a:lnTo>
                  <a:pt x="462" y="25"/>
                </a:lnTo>
                <a:lnTo>
                  <a:pt x="464" y="22"/>
                </a:lnTo>
                <a:lnTo>
                  <a:pt x="478" y="22"/>
                </a:lnTo>
                <a:lnTo>
                  <a:pt x="445" y="22"/>
                </a:lnTo>
                <a:lnTo>
                  <a:pt x="438" y="15"/>
                </a:lnTo>
                <a:lnTo>
                  <a:pt x="438" y="15"/>
                </a:lnTo>
                <a:close/>
              </a:path>
              <a:path w="1941" h="175">
                <a:moveTo>
                  <a:pt x="522" y="3"/>
                </a:moveTo>
                <a:lnTo>
                  <a:pt x="519" y="3"/>
                </a:lnTo>
                <a:lnTo>
                  <a:pt x="517" y="5"/>
                </a:lnTo>
                <a:lnTo>
                  <a:pt x="514" y="5"/>
                </a:lnTo>
                <a:lnTo>
                  <a:pt x="512" y="8"/>
                </a:lnTo>
                <a:lnTo>
                  <a:pt x="510" y="8"/>
                </a:lnTo>
                <a:lnTo>
                  <a:pt x="507" y="10"/>
                </a:lnTo>
                <a:lnTo>
                  <a:pt x="500" y="10"/>
                </a:lnTo>
                <a:lnTo>
                  <a:pt x="495" y="13"/>
                </a:lnTo>
                <a:lnTo>
                  <a:pt x="493" y="13"/>
                </a:lnTo>
                <a:lnTo>
                  <a:pt x="490" y="15"/>
                </a:lnTo>
                <a:lnTo>
                  <a:pt x="481" y="15"/>
                </a:lnTo>
                <a:lnTo>
                  <a:pt x="478" y="18"/>
                </a:lnTo>
                <a:lnTo>
                  <a:pt x="469" y="18"/>
                </a:lnTo>
                <a:lnTo>
                  <a:pt x="466" y="20"/>
                </a:lnTo>
                <a:lnTo>
                  <a:pt x="457" y="20"/>
                </a:lnTo>
                <a:lnTo>
                  <a:pt x="454" y="20"/>
                </a:lnTo>
                <a:lnTo>
                  <a:pt x="452" y="20"/>
                </a:lnTo>
                <a:lnTo>
                  <a:pt x="447" y="22"/>
                </a:lnTo>
                <a:lnTo>
                  <a:pt x="445" y="22"/>
                </a:lnTo>
                <a:lnTo>
                  <a:pt x="478" y="22"/>
                </a:lnTo>
                <a:lnTo>
                  <a:pt x="483" y="22"/>
                </a:lnTo>
                <a:lnTo>
                  <a:pt x="486" y="20"/>
                </a:lnTo>
                <a:lnTo>
                  <a:pt x="500" y="20"/>
                </a:lnTo>
                <a:lnTo>
                  <a:pt x="502" y="18"/>
                </a:lnTo>
                <a:lnTo>
                  <a:pt x="517" y="18"/>
                </a:lnTo>
                <a:lnTo>
                  <a:pt x="519" y="15"/>
                </a:lnTo>
                <a:lnTo>
                  <a:pt x="531" y="15"/>
                </a:lnTo>
                <a:lnTo>
                  <a:pt x="522" y="3"/>
                </a:lnTo>
                <a:lnTo>
                  <a:pt x="522" y="3"/>
                </a:lnTo>
                <a:close/>
              </a:path>
              <a:path w="1941" h="175">
                <a:moveTo>
                  <a:pt x="678" y="145"/>
                </a:moveTo>
                <a:lnTo>
                  <a:pt x="668" y="154"/>
                </a:lnTo>
                <a:lnTo>
                  <a:pt x="591" y="154"/>
                </a:lnTo>
                <a:lnTo>
                  <a:pt x="596" y="161"/>
                </a:lnTo>
                <a:lnTo>
                  <a:pt x="598" y="161"/>
                </a:lnTo>
                <a:lnTo>
                  <a:pt x="601" y="159"/>
                </a:lnTo>
                <a:lnTo>
                  <a:pt x="685" y="159"/>
                </a:lnTo>
                <a:lnTo>
                  <a:pt x="678" y="145"/>
                </a:lnTo>
                <a:lnTo>
                  <a:pt x="678" y="145"/>
                </a:lnTo>
                <a:close/>
              </a:path>
              <a:path w="1941" h="175">
                <a:moveTo>
                  <a:pt x="603" y="116"/>
                </a:moveTo>
                <a:lnTo>
                  <a:pt x="584" y="140"/>
                </a:lnTo>
                <a:lnTo>
                  <a:pt x="577" y="140"/>
                </a:lnTo>
                <a:lnTo>
                  <a:pt x="577" y="145"/>
                </a:lnTo>
                <a:lnTo>
                  <a:pt x="577" y="147"/>
                </a:lnTo>
                <a:lnTo>
                  <a:pt x="574" y="150"/>
                </a:lnTo>
                <a:lnTo>
                  <a:pt x="582" y="159"/>
                </a:lnTo>
                <a:lnTo>
                  <a:pt x="584" y="157"/>
                </a:lnTo>
                <a:lnTo>
                  <a:pt x="584" y="154"/>
                </a:lnTo>
                <a:lnTo>
                  <a:pt x="586" y="152"/>
                </a:lnTo>
                <a:lnTo>
                  <a:pt x="589" y="147"/>
                </a:lnTo>
                <a:lnTo>
                  <a:pt x="589" y="145"/>
                </a:lnTo>
                <a:lnTo>
                  <a:pt x="591" y="142"/>
                </a:lnTo>
                <a:lnTo>
                  <a:pt x="591" y="140"/>
                </a:lnTo>
                <a:lnTo>
                  <a:pt x="594" y="138"/>
                </a:lnTo>
                <a:lnTo>
                  <a:pt x="594" y="135"/>
                </a:lnTo>
                <a:lnTo>
                  <a:pt x="596" y="133"/>
                </a:lnTo>
                <a:lnTo>
                  <a:pt x="598" y="128"/>
                </a:lnTo>
                <a:lnTo>
                  <a:pt x="601" y="125"/>
                </a:lnTo>
                <a:lnTo>
                  <a:pt x="601" y="121"/>
                </a:lnTo>
                <a:lnTo>
                  <a:pt x="603" y="118"/>
                </a:lnTo>
                <a:lnTo>
                  <a:pt x="603" y="116"/>
                </a:lnTo>
                <a:lnTo>
                  <a:pt x="603" y="116"/>
                </a:lnTo>
                <a:close/>
              </a:path>
              <a:path w="1941" h="175">
                <a:moveTo>
                  <a:pt x="670" y="73"/>
                </a:moveTo>
                <a:lnTo>
                  <a:pt x="661" y="85"/>
                </a:lnTo>
                <a:lnTo>
                  <a:pt x="644" y="85"/>
                </a:lnTo>
                <a:lnTo>
                  <a:pt x="680" y="87"/>
                </a:lnTo>
                <a:lnTo>
                  <a:pt x="670" y="73"/>
                </a:lnTo>
                <a:lnTo>
                  <a:pt x="670" y="73"/>
                </a:lnTo>
                <a:close/>
              </a:path>
              <a:path w="1941" h="175">
                <a:moveTo>
                  <a:pt x="589" y="68"/>
                </a:moveTo>
                <a:lnTo>
                  <a:pt x="577" y="73"/>
                </a:lnTo>
                <a:lnTo>
                  <a:pt x="577" y="140"/>
                </a:lnTo>
                <a:lnTo>
                  <a:pt x="584" y="140"/>
                </a:lnTo>
                <a:lnTo>
                  <a:pt x="584" y="75"/>
                </a:lnTo>
                <a:lnTo>
                  <a:pt x="589" y="68"/>
                </a:lnTo>
                <a:lnTo>
                  <a:pt x="589" y="68"/>
                </a:lnTo>
                <a:close/>
              </a:path>
              <a:path w="1941" h="175">
                <a:moveTo>
                  <a:pt x="579" y="61"/>
                </a:moveTo>
                <a:lnTo>
                  <a:pt x="577" y="68"/>
                </a:lnTo>
                <a:lnTo>
                  <a:pt x="558" y="68"/>
                </a:lnTo>
                <a:lnTo>
                  <a:pt x="562" y="75"/>
                </a:lnTo>
                <a:lnTo>
                  <a:pt x="565" y="73"/>
                </a:lnTo>
                <a:lnTo>
                  <a:pt x="577" y="73"/>
                </a:lnTo>
                <a:lnTo>
                  <a:pt x="589" y="68"/>
                </a:lnTo>
                <a:lnTo>
                  <a:pt x="579" y="61"/>
                </a:lnTo>
                <a:lnTo>
                  <a:pt x="579" y="61"/>
                </a:lnTo>
                <a:close/>
              </a:path>
              <a:path w="1941" h="175">
                <a:moveTo>
                  <a:pt x="613" y="58"/>
                </a:moveTo>
                <a:lnTo>
                  <a:pt x="613" y="154"/>
                </a:lnTo>
                <a:lnTo>
                  <a:pt x="618" y="154"/>
                </a:lnTo>
                <a:lnTo>
                  <a:pt x="618" y="73"/>
                </a:lnTo>
                <a:lnTo>
                  <a:pt x="625" y="68"/>
                </a:lnTo>
                <a:lnTo>
                  <a:pt x="613" y="58"/>
                </a:lnTo>
                <a:lnTo>
                  <a:pt x="613" y="58"/>
                </a:lnTo>
                <a:close/>
              </a:path>
              <a:path w="1941" h="175">
                <a:moveTo>
                  <a:pt x="644" y="25"/>
                </a:moveTo>
                <a:lnTo>
                  <a:pt x="637" y="25"/>
                </a:lnTo>
                <a:lnTo>
                  <a:pt x="637" y="154"/>
                </a:lnTo>
                <a:lnTo>
                  <a:pt x="644" y="154"/>
                </a:lnTo>
                <a:lnTo>
                  <a:pt x="644" y="87"/>
                </a:lnTo>
                <a:lnTo>
                  <a:pt x="680" y="87"/>
                </a:lnTo>
                <a:lnTo>
                  <a:pt x="644" y="85"/>
                </a:lnTo>
                <a:lnTo>
                  <a:pt x="644" y="25"/>
                </a:lnTo>
                <a:lnTo>
                  <a:pt x="644" y="25"/>
                </a:lnTo>
                <a:close/>
              </a:path>
              <a:path w="1941" h="175">
                <a:moveTo>
                  <a:pt x="572" y="13"/>
                </a:moveTo>
                <a:lnTo>
                  <a:pt x="570" y="15"/>
                </a:lnTo>
                <a:lnTo>
                  <a:pt x="572" y="20"/>
                </a:lnTo>
                <a:lnTo>
                  <a:pt x="574" y="22"/>
                </a:lnTo>
                <a:lnTo>
                  <a:pt x="577" y="27"/>
                </a:lnTo>
                <a:lnTo>
                  <a:pt x="577" y="30"/>
                </a:lnTo>
                <a:lnTo>
                  <a:pt x="579" y="32"/>
                </a:lnTo>
                <a:lnTo>
                  <a:pt x="579" y="39"/>
                </a:lnTo>
                <a:lnTo>
                  <a:pt x="582" y="44"/>
                </a:lnTo>
                <a:lnTo>
                  <a:pt x="584" y="44"/>
                </a:lnTo>
                <a:lnTo>
                  <a:pt x="586" y="41"/>
                </a:lnTo>
                <a:lnTo>
                  <a:pt x="586" y="39"/>
                </a:lnTo>
                <a:lnTo>
                  <a:pt x="589" y="34"/>
                </a:lnTo>
                <a:lnTo>
                  <a:pt x="589" y="32"/>
                </a:lnTo>
                <a:lnTo>
                  <a:pt x="586" y="30"/>
                </a:lnTo>
                <a:lnTo>
                  <a:pt x="584" y="25"/>
                </a:lnTo>
                <a:lnTo>
                  <a:pt x="582" y="22"/>
                </a:lnTo>
                <a:lnTo>
                  <a:pt x="579" y="20"/>
                </a:lnTo>
                <a:lnTo>
                  <a:pt x="577" y="18"/>
                </a:lnTo>
                <a:lnTo>
                  <a:pt x="574" y="15"/>
                </a:lnTo>
                <a:lnTo>
                  <a:pt x="572" y="13"/>
                </a:lnTo>
                <a:lnTo>
                  <a:pt x="572" y="13"/>
                </a:lnTo>
                <a:close/>
              </a:path>
              <a:path w="1941" h="175">
                <a:moveTo>
                  <a:pt x="673" y="10"/>
                </a:moveTo>
                <a:lnTo>
                  <a:pt x="663" y="20"/>
                </a:lnTo>
                <a:lnTo>
                  <a:pt x="601" y="20"/>
                </a:lnTo>
                <a:lnTo>
                  <a:pt x="606" y="27"/>
                </a:lnTo>
                <a:lnTo>
                  <a:pt x="610" y="27"/>
                </a:lnTo>
                <a:lnTo>
                  <a:pt x="613" y="25"/>
                </a:lnTo>
                <a:lnTo>
                  <a:pt x="682" y="25"/>
                </a:lnTo>
                <a:lnTo>
                  <a:pt x="673" y="10"/>
                </a:lnTo>
                <a:lnTo>
                  <a:pt x="673" y="10"/>
                </a:lnTo>
                <a:close/>
              </a:path>
              <a:path w="1941" h="175">
                <a:moveTo>
                  <a:pt x="783" y="133"/>
                </a:moveTo>
                <a:lnTo>
                  <a:pt x="783" y="135"/>
                </a:lnTo>
                <a:lnTo>
                  <a:pt x="788" y="138"/>
                </a:lnTo>
                <a:lnTo>
                  <a:pt x="802" y="135"/>
                </a:lnTo>
                <a:lnTo>
                  <a:pt x="793" y="135"/>
                </a:lnTo>
                <a:lnTo>
                  <a:pt x="788" y="133"/>
                </a:lnTo>
                <a:lnTo>
                  <a:pt x="783" y="133"/>
                </a:lnTo>
                <a:lnTo>
                  <a:pt x="783" y="133"/>
                </a:lnTo>
                <a:close/>
              </a:path>
              <a:path w="1941" h="175">
                <a:moveTo>
                  <a:pt x="754" y="92"/>
                </a:moveTo>
                <a:lnTo>
                  <a:pt x="747" y="92"/>
                </a:lnTo>
                <a:lnTo>
                  <a:pt x="747" y="154"/>
                </a:lnTo>
                <a:lnTo>
                  <a:pt x="747" y="173"/>
                </a:lnTo>
                <a:lnTo>
                  <a:pt x="757" y="166"/>
                </a:lnTo>
                <a:lnTo>
                  <a:pt x="754" y="161"/>
                </a:lnTo>
                <a:lnTo>
                  <a:pt x="754" y="92"/>
                </a:lnTo>
                <a:lnTo>
                  <a:pt x="754" y="92"/>
                </a:lnTo>
                <a:close/>
              </a:path>
              <a:path w="1941" h="175">
                <a:moveTo>
                  <a:pt x="822" y="87"/>
                </a:moveTo>
                <a:lnTo>
                  <a:pt x="810" y="92"/>
                </a:lnTo>
                <a:lnTo>
                  <a:pt x="810" y="118"/>
                </a:lnTo>
                <a:lnTo>
                  <a:pt x="807" y="121"/>
                </a:lnTo>
                <a:lnTo>
                  <a:pt x="807" y="133"/>
                </a:lnTo>
                <a:lnTo>
                  <a:pt x="805" y="135"/>
                </a:lnTo>
                <a:lnTo>
                  <a:pt x="802" y="135"/>
                </a:lnTo>
                <a:lnTo>
                  <a:pt x="788" y="138"/>
                </a:lnTo>
                <a:lnTo>
                  <a:pt x="790" y="140"/>
                </a:lnTo>
                <a:lnTo>
                  <a:pt x="793" y="142"/>
                </a:lnTo>
                <a:lnTo>
                  <a:pt x="795" y="142"/>
                </a:lnTo>
                <a:lnTo>
                  <a:pt x="798" y="145"/>
                </a:lnTo>
                <a:lnTo>
                  <a:pt x="798" y="147"/>
                </a:lnTo>
                <a:lnTo>
                  <a:pt x="800" y="150"/>
                </a:lnTo>
                <a:lnTo>
                  <a:pt x="800" y="152"/>
                </a:lnTo>
                <a:lnTo>
                  <a:pt x="802" y="152"/>
                </a:lnTo>
                <a:lnTo>
                  <a:pt x="805" y="150"/>
                </a:lnTo>
                <a:lnTo>
                  <a:pt x="807" y="147"/>
                </a:lnTo>
                <a:lnTo>
                  <a:pt x="810" y="147"/>
                </a:lnTo>
                <a:lnTo>
                  <a:pt x="812" y="145"/>
                </a:lnTo>
                <a:lnTo>
                  <a:pt x="812" y="142"/>
                </a:lnTo>
                <a:lnTo>
                  <a:pt x="814" y="138"/>
                </a:lnTo>
                <a:lnTo>
                  <a:pt x="814" y="128"/>
                </a:lnTo>
                <a:lnTo>
                  <a:pt x="817" y="123"/>
                </a:lnTo>
                <a:lnTo>
                  <a:pt x="817" y="92"/>
                </a:lnTo>
                <a:lnTo>
                  <a:pt x="822" y="87"/>
                </a:lnTo>
                <a:lnTo>
                  <a:pt x="822" y="87"/>
                </a:lnTo>
                <a:close/>
              </a:path>
              <a:path w="1941" h="175">
                <a:moveTo>
                  <a:pt x="814" y="78"/>
                </a:moveTo>
                <a:lnTo>
                  <a:pt x="810" y="87"/>
                </a:lnTo>
                <a:lnTo>
                  <a:pt x="699" y="87"/>
                </a:lnTo>
                <a:lnTo>
                  <a:pt x="704" y="92"/>
                </a:lnTo>
                <a:lnTo>
                  <a:pt x="810" y="92"/>
                </a:lnTo>
                <a:lnTo>
                  <a:pt x="822" y="87"/>
                </a:lnTo>
                <a:lnTo>
                  <a:pt x="814" y="78"/>
                </a:lnTo>
                <a:lnTo>
                  <a:pt x="814" y="78"/>
                </a:lnTo>
                <a:close/>
              </a:path>
              <a:path w="1941" h="175">
                <a:moveTo>
                  <a:pt x="747" y="44"/>
                </a:moveTo>
                <a:lnTo>
                  <a:pt x="747" y="87"/>
                </a:lnTo>
                <a:lnTo>
                  <a:pt x="754" y="87"/>
                </a:lnTo>
                <a:lnTo>
                  <a:pt x="754" y="44"/>
                </a:lnTo>
                <a:lnTo>
                  <a:pt x="790" y="44"/>
                </a:lnTo>
                <a:lnTo>
                  <a:pt x="747" y="44"/>
                </a:lnTo>
                <a:lnTo>
                  <a:pt x="747" y="44"/>
                </a:lnTo>
                <a:close/>
              </a:path>
              <a:path w="1941" h="175">
                <a:moveTo>
                  <a:pt x="802" y="41"/>
                </a:moveTo>
                <a:lnTo>
                  <a:pt x="747" y="44"/>
                </a:lnTo>
                <a:lnTo>
                  <a:pt x="790" y="44"/>
                </a:lnTo>
                <a:lnTo>
                  <a:pt x="788" y="87"/>
                </a:lnTo>
                <a:lnTo>
                  <a:pt x="747" y="87"/>
                </a:lnTo>
                <a:lnTo>
                  <a:pt x="795" y="87"/>
                </a:lnTo>
                <a:lnTo>
                  <a:pt x="798" y="46"/>
                </a:lnTo>
                <a:lnTo>
                  <a:pt x="802" y="41"/>
                </a:lnTo>
                <a:lnTo>
                  <a:pt x="802" y="41"/>
                </a:lnTo>
                <a:close/>
              </a:path>
              <a:path w="1941" h="175">
                <a:moveTo>
                  <a:pt x="793" y="32"/>
                </a:moveTo>
                <a:lnTo>
                  <a:pt x="788" y="39"/>
                </a:lnTo>
                <a:lnTo>
                  <a:pt x="714" y="39"/>
                </a:lnTo>
                <a:lnTo>
                  <a:pt x="718" y="44"/>
                </a:lnTo>
                <a:lnTo>
                  <a:pt x="747" y="44"/>
                </a:lnTo>
                <a:lnTo>
                  <a:pt x="802" y="41"/>
                </a:lnTo>
                <a:lnTo>
                  <a:pt x="793" y="32"/>
                </a:lnTo>
                <a:lnTo>
                  <a:pt x="793" y="32"/>
                </a:lnTo>
                <a:close/>
              </a:path>
              <a:path w="1941" h="175">
                <a:moveTo>
                  <a:pt x="788" y="5"/>
                </a:moveTo>
                <a:lnTo>
                  <a:pt x="786" y="8"/>
                </a:lnTo>
                <a:lnTo>
                  <a:pt x="788" y="10"/>
                </a:lnTo>
                <a:lnTo>
                  <a:pt x="793" y="15"/>
                </a:lnTo>
                <a:lnTo>
                  <a:pt x="795" y="18"/>
                </a:lnTo>
                <a:lnTo>
                  <a:pt x="798" y="20"/>
                </a:lnTo>
                <a:lnTo>
                  <a:pt x="798" y="22"/>
                </a:lnTo>
                <a:lnTo>
                  <a:pt x="800" y="25"/>
                </a:lnTo>
                <a:lnTo>
                  <a:pt x="802" y="27"/>
                </a:lnTo>
                <a:lnTo>
                  <a:pt x="802" y="30"/>
                </a:lnTo>
                <a:lnTo>
                  <a:pt x="805" y="32"/>
                </a:lnTo>
                <a:lnTo>
                  <a:pt x="805" y="34"/>
                </a:lnTo>
                <a:lnTo>
                  <a:pt x="807" y="34"/>
                </a:lnTo>
                <a:lnTo>
                  <a:pt x="807" y="39"/>
                </a:lnTo>
                <a:lnTo>
                  <a:pt x="810" y="41"/>
                </a:lnTo>
                <a:lnTo>
                  <a:pt x="812" y="44"/>
                </a:lnTo>
                <a:lnTo>
                  <a:pt x="812" y="41"/>
                </a:lnTo>
                <a:lnTo>
                  <a:pt x="814" y="39"/>
                </a:lnTo>
                <a:lnTo>
                  <a:pt x="814" y="34"/>
                </a:lnTo>
                <a:lnTo>
                  <a:pt x="817" y="32"/>
                </a:lnTo>
                <a:lnTo>
                  <a:pt x="814" y="27"/>
                </a:lnTo>
                <a:lnTo>
                  <a:pt x="814" y="22"/>
                </a:lnTo>
                <a:lnTo>
                  <a:pt x="812" y="22"/>
                </a:lnTo>
                <a:lnTo>
                  <a:pt x="812" y="22"/>
                </a:lnTo>
                <a:lnTo>
                  <a:pt x="810" y="20"/>
                </a:lnTo>
                <a:lnTo>
                  <a:pt x="807" y="18"/>
                </a:lnTo>
                <a:lnTo>
                  <a:pt x="805" y="18"/>
                </a:lnTo>
                <a:lnTo>
                  <a:pt x="802" y="15"/>
                </a:lnTo>
                <a:lnTo>
                  <a:pt x="800" y="13"/>
                </a:lnTo>
                <a:lnTo>
                  <a:pt x="795" y="10"/>
                </a:lnTo>
                <a:lnTo>
                  <a:pt x="793" y="8"/>
                </a:lnTo>
                <a:lnTo>
                  <a:pt x="788" y="5"/>
                </a:lnTo>
                <a:lnTo>
                  <a:pt x="788" y="5"/>
                </a:lnTo>
                <a:close/>
              </a:path>
              <a:path w="1941" h="175">
                <a:moveTo>
                  <a:pt x="747" y="1"/>
                </a:moveTo>
                <a:lnTo>
                  <a:pt x="747" y="39"/>
                </a:lnTo>
                <a:lnTo>
                  <a:pt x="754" y="39"/>
                </a:lnTo>
                <a:lnTo>
                  <a:pt x="754" y="13"/>
                </a:lnTo>
                <a:lnTo>
                  <a:pt x="759" y="8"/>
                </a:lnTo>
                <a:lnTo>
                  <a:pt x="747" y="1"/>
                </a:lnTo>
                <a:lnTo>
                  <a:pt x="747" y="1"/>
                </a:lnTo>
                <a:close/>
              </a:path>
              <a:path w="1941" h="175">
                <a:moveTo>
                  <a:pt x="934" y="157"/>
                </a:moveTo>
                <a:lnTo>
                  <a:pt x="934" y="159"/>
                </a:lnTo>
                <a:lnTo>
                  <a:pt x="939" y="161"/>
                </a:lnTo>
                <a:lnTo>
                  <a:pt x="942" y="161"/>
                </a:lnTo>
                <a:lnTo>
                  <a:pt x="944" y="164"/>
                </a:lnTo>
                <a:lnTo>
                  <a:pt x="946" y="166"/>
                </a:lnTo>
                <a:lnTo>
                  <a:pt x="946" y="169"/>
                </a:lnTo>
                <a:lnTo>
                  <a:pt x="949" y="171"/>
                </a:lnTo>
                <a:lnTo>
                  <a:pt x="954" y="169"/>
                </a:lnTo>
                <a:lnTo>
                  <a:pt x="954" y="166"/>
                </a:lnTo>
                <a:lnTo>
                  <a:pt x="956" y="164"/>
                </a:lnTo>
                <a:lnTo>
                  <a:pt x="956" y="159"/>
                </a:lnTo>
                <a:lnTo>
                  <a:pt x="946" y="157"/>
                </a:lnTo>
                <a:lnTo>
                  <a:pt x="934" y="157"/>
                </a:lnTo>
                <a:lnTo>
                  <a:pt x="934" y="157"/>
                </a:lnTo>
                <a:close/>
              </a:path>
              <a:path w="1941" h="175">
                <a:moveTo>
                  <a:pt x="870" y="128"/>
                </a:moveTo>
                <a:lnTo>
                  <a:pt x="867" y="128"/>
                </a:lnTo>
                <a:lnTo>
                  <a:pt x="862" y="130"/>
                </a:lnTo>
                <a:lnTo>
                  <a:pt x="858" y="130"/>
                </a:lnTo>
                <a:lnTo>
                  <a:pt x="853" y="133"/>
                </a:lnTo>
                <a:lnTo>
                  <a:pt x="848" y="133"/>
                </a:lnTo>
                <a:lnTo>
                  <a:pt x="846" y="135"/>
                </a:lnTo>
                <a:lnTo>
                  <a:pt x="838" y="135"/>
                </a:lnTo>
                <a:lnTo>
                  <a:pt x="843" y="150"/>
                </a:lnTo>
                <a:lnTo>
                  <a:pt x="846" y="147"/>
                </a:lnTo>
                <a:lnTo>
                  <a:pt x="848" y="145"/>
                </a:lnTo>
                <a:lnTo>
                  <a:pt x="850" y="145"/>
                </a:lnTo>
                <a:lnTo>
                  <a:pt x="853" y="142"/>
                </a:lnTo>
                <a:lnTo>
                  <a:pt x="855" y="142"/>
                </a:lnTo>
                <a:lnTo>
                  <a:pt x="858" y="140"/>
                </a:lnTo>
                <a:lnTo>
                  <a:pt x="860" y="138"/>
                </a:lnTo>
                <a:lnTo>
                  <a:pt x="862" y="138"/>
                </a:lnTo>
                <a:lnTo>
                  <a:pt x="865" y="135"/>
                </a:lnTo>
                <a:lnTo>
                  <a:pt x="870" y="133"/>
                </a:lnTo>
                <a:lnTo>
                  <a:pt x="872" y="130"/>
                </a:lnTo>
                <a:lnTo>
                  <a:pt x="877" y="130"/>
                </a:lnTo>
                <a:lnTo>
                  <a:pt x="882" y="128"/>
                </a:lnTo>
                <a:lnTo>
                  <a:pt x="870" y="128"/>
                </a:lnTo>
                <a:lnTo>
                  <a:pt x="870" y="128"/>
                </a:lnTo>
                <a:close/>
              </a:path>
              <a:path w="1941" h="175">
                <a:moveTo>
                  <a:pt x="879" y="125"/>
                </a:moveTo>
                <a:lnTo>
                  <a:pt x="874" y="125"/>
                </a:lnTo>
                <a:lnTo>
                  <a:pt x="870" y="128"/>
                </a:lnTo>
                <a:lnTo>
                  <a:pt x="882" y="128"/>
                </a:lnTo>
                <a:lnTo>
                  <a:pt x="879" y="125"/>
                </a:lnTo>
                <a:lnTo>
                  <a:pt x="879" y="125"/>
                </a:lnTo>
                <a:close/>
              </a:path>
              <a:path w="1941" h="175">
                <a:moveTo>
                  <a:pt x="920" y="121"/>
                </a:moveTo>
                <a:lnTo>
                  <a:pt x="913" y="121"/>
                </a:lnTo>
                <a:lnTo>
                  <a:pt x="913" y="157"/>
                </a:lnTo>
                <a:lnTo>
                  <a:pt x="920" y="152"/>
                </a:lnTo>
                <a:lnTo>
                  <a:pt x="920" y="121"/>
                </a:lnTo>
                <a:lnTo>
                  <a:pt x="920" y="121"/>
                </a:lnTo>
                <a:close/>
              </a:path>
              <a:path w="1941" h="175">
                <a:moveTo>
                  <a:pt x="930" y="121"/>
                </a:moveTo>
                <a:lnTo>
                  <a:pt x="930" y="152"/>
                </a:lnTo>
                <a:lnTo>
                  <a:pt x="937" y="147"/>
                </a:lnTo>
                <a:lnTo>
                  <a:pt x="937" y="121"/>
                </a:lnTo>
                <a:lnTo>
                  <a:pt x="951" y="121"/>
                </a:lnTo>
                <a:lnTo>
                  <a:pt x="930" y="121"/>
                </a:lnTo>
                <a:lnTo>
                  <a:pt x="930" y="121"/>
                </a:lnTo>
                <a:close/>
              </a:path>
              <a:path w="1941" h="175">
                <a:moveTo>
                  <a:pt x="879" y="99"/>
                </a:moveTo>
                <a:lnTo>
                  <a:pt x="850" y="104"/>
                </a:lnTo>
                <a:lnTo>
                  <a:pt x="877" y="104"/>
                </a:lnTo>
                <a:lnTo>
                  <a:pt x="879" y="101"/>
                </a:lnTo>
                <a:lnTo>
                  <a:pt x="879" y="99"/>
                </a:lnTo>
                <a:lnTo>
                  <a:pt x="879" y="99"/>
                </a:lnTo>
                <a:close/>
              </a:path>
              <a:path w="1941" h="175">
                <a:moveTo>
                  <a:pt x="920" y="87"/>
                </a:moveTo>
                <a:lnTo>
                  <a:pt x="913" y="87"/>
                </a:lnTo>
                <a:lnTo>
                  <a:pt x="913" y="116"/>
                </a:lnTo>
                <a:lnTo>
                  <a:pt x="901" y="116"/>
                </a:lnTo>
                <a:lnTo>
                  <a:pt x="920" y="116"/>
                </a:lnTo>
                <a:lnTo>
                  <a:pt x="920" y="87"/>
                </a:lnTo>
                <a:lnTo>
                  <a:pt x="920" y="87"/>
                </a:lnTo>
                <a:close/>
              </a:path>
              <a:path w="1941" h="175">
                <a:moveTo>
                  <a:pt x="930" y="87"/>
                </a:moveTo>
                <a:lnTo>
                  <a:pt x="930" y="116"/>
                </a:lnTo>
                <a:lnTo>
                  <a:pt x="937" y="116"/>
                </a:lnTo>
                <a:lnTo>
                  <a:pt x="937" y="87"/>
                </a:lnTo>
                <a:lnTo>
                  <a:pt x="951" y="87"/>
                </a:lnTo>
                <a:lnTo>
                  <a:pt x="930" y="87"/>
                </a:lnTo>
                <a:lnTo>
                  <a:pt x="930" y="87"/>
                </a:lnTo>
                <a:close/>
              </a:path>
              <a:path w="1941" h="175">
                <a:moveTo>
                  <a:pt x="896" y="87"/>
                </a:moveTo>
                <a:lnTo>
                  <a:pt x="896" y="166"/>
                </a:lnTo>
                <a:lnTo>
                  <a:pt x="894" y="169"/>
                </a:lnTo>
                <a:lnTo>
                  <a:pt x="901" y="164"/>
                </a:lnTo>
                <a:lnTo>
                  <a:pt x="901" y="121"/>
                </a:lnTo>
                <a:lnTo>
                  <a:pt x="913" y="121"/>
                </a:lnTo>
                <a:lnTo>
                  <a:pt x="930" y="121"/>
                </a:lnTo>
                <a:lnTo>
                  <a:pt x="920" y="116"/>
                </a:lnTo>
                <a:lnTo>
                  <a:pt x="901" y="116"/>
                </a:lnTo>
                <a:lnTo>
                  <a:pt x="901" y="87"/>
                </a:lnTo>
                <a:lnTo>
                  <a:pt x="930" y="87"/>
                </a:lnTo>
                <a:lnTo>
                  <a:pt x="896" y="87"/>
                </a:lnTo>
                <a:lnTo>
                  <a:pt x="896" y="87"/>
                </a:lnTo>
                <a:close/>
              </a:path>
              <a:path w="1941" h="175">
                <a:moveTo>
                  <a:pt x="896" y="78"/>
                </a:moveTo>
                <a:lnTo>
                  <a:pt x="896" y="87"/>
                </a:lnTo>
                <a:lnTo>
                  <a:pt x="930" y="87"/>
                </a:lnTo>
                <a:lnTo>
                  <a:pt x="951" y="87"/>
                </a:lnTo>
                <a:lnTo>
                  <a:pt x="951" y="116"/>
                </a:lnTo>
                <a:lnTo>
                  <a:pt x="920" y="116"/>
                </a:lnTo>
                <a:lnTo>
                  <a:pt x="930" y="121"/>
                </a:lnTo>
                <a:lnTo>
                  <a:pt x="951" y="121"/>
                </a:lnTo>
                <a:lnTo>
                  <a:pt x="951" y="152"/>
                </a:lnTo>
                <a:lnTo>
                  <a:pt x="951" y="154"/>
                </a:lnTo>
                <a:lnTo>
                  <a:pt x="949" y="157"/>
                </a:lnTo>
                <a:lnTo>
                  <a:pt x="946" y="157"/>
                </a:lnTo>
                <a:lnTo>
                  <a:pt x="956" y="159"/>
                </a:lnTo>
                <a:lnTo>
                  <a:pt x="956" y="90"/>
                </a:lnTo>
                <a:lnTo>
                  <a:pt x="961" y="85"/>
                </a:lnTo>
                <a:lnTo>
                  <a:pt x="903" y="82"/>
                </a:lnTo>
                <a:lnTo>
                  <a:pt x="896" y="78"/>
                </a:lnTo>
                <a:lnTo>
                  <a:pt x="896" y="78"/>
                </a:lnTo>
                <a:close/>
              </a:path>
              <a:path w="1941" h="175">
                <a:moveTo>
                  <a:pt x="954" y="75"/>
                </a:moveTo>
                <a:lnTo>
                  <a:pt x="949" y="82"/>
                </a:lnTo>
                <a:lnTo>
                  <a:pt x="903" y="82"/>
                </a:lnTo>
                <a:lnTo>
                  <a:pt x="961" y="85"/>
                </a:lnTo>
                <a:lnTo>
                  <a:pt x="954" y="75"/>
                </a:lnTo>
                <a:lnTo>
                  <a:pt x="954" y="75"/>
                </a:lnTo>
                <a:close/>
              </a:path>
              <a:path w="1941" h="175">
                <a:moveTo>
                  <a:pt x="872" y="65"/>
                </a:moveTo>
                <a:lnTo>
                  <a:pt x="865" y="65"/>
                </a:lnTo>
                <a:lnTo>
                  <a:pt x="865" y="68"/>
                </a:lnTo>
                <a:lnTo>
                  <a:pt x="862" y="73"/>
                </a:lnTo>
                <a:lnTo>
                  <a:pt x="860" y="78"/>
                </a:lnTo>
                <a:lnTo>
                  <a:pt x="858" y="80"/>
                </a:lnTo>
                <a:lnTo>
                  <a:pt x="855" y="85"/>
                </a:lnTo>
                <a:lnTo>
                  <a:pt x="855" y="87"/>
                </a:lnTo>
                <a:lnTo>
                  <a:pt x="853" y="90"/>
                </a:lnTo>
                <a:lnTo>
                  <a:pt x="850" y="92"/>
                </a:lnTo>
                <a:lnTo>
                  <a:pt x="850" y="97"/>
                </a:lnTo>
                <a:lnTo>
                  <a:pt x="848" y="97"/>
                </a:lnTo>
                <a:lnTo>
                  <a:pt x="846" y="99"/>
                </a:lnTo>
                <a:lnTo>
                  <a:pt x="843" y="101"/>
                </a:lnTo>
                <a:lnTo>
                  <a:pt x="843" y="104"/>
                </a:lnTo>
                <a:lnTo>
                  <a:pt x="841" y="104"/>
                </a:lnTo>
                <a:lnTo>
                  <a:pt x="846" y="116"/>
                </a:lnTo>
                <a:lnTo>
                  <a:pt x="848" y="116"/>
                </a:lnTo>
                <a:lnTo>
                  <a:pt x="850" y="113"/>
                </a:lnTo>
                <a:lnTo>
                  <a:pt x="853" y="113"/>
                </a:lnTo>
                <a:lnTo>
                  <a:pt x="853" y="111"/>
                </a:lnTo>
                <a:lnTo>
                  <a:pt x="855" y="111"/>
                </a:lnTo>
                <a:lnTo>
                  <a:pt x="860" y="109"/>
                </a:lnTo>
                <a:lnTo>
                  <a:pt x="862" y="109"/>
                </a:lnTo>
                <a:lnTo>
                  <a:pt x="865" y="106"/>
                </a:lnTo>
                <a:lnTo>
                  <a:pt x="867" y="106"/>
                </a:lnTo>
                <a:lnTo>
                  <a:pt x="872" y="104"/>
                </a:lnTo>
                <a:lnTo>
                  <a:pt x="877" y="104"/>
                </a:lnTo>
                <a:lnTo>
                  <a:pt x="850" y="104"/>
                </a:lnTo>
                <a:lnTo>
                  <a:pt x="850" y="101"/>
                </a:lnTo>
                <a:lnTo>
                  <a:pt x="853" y="99"/>
                </a:lnTo>
                <a:lnTo>
                  <a:pt x="855" y="97"/>
                </a:lnTo>
                <a:lnTo>
                  <a:pt x="855" y="94"/>
                </a:lnTo>
                <a:lnTo>
                  <a:pt x="858" y="92"/>
                </a:lnTo>
                <a:lnTo>
                  <a:pt x="860" y="90"/>
                </a:lnTo>
                <a:lnTo>
                  <a:pt x="860" y="85"/>
                </a:lnTo>
                <a:lnTo>
                  <a:pt x="862" y="82"/>
                </a:lnTo>
                <a:lnTo>
                  <a:pt x="865" y="80"/>
                </a:lnTo>
                <a:lnTo>
                  <a:pt x="867" y="78"/>
                </a:lnTo>
                <a:lnTo>
                  <a:pt x="867" y="75"/>
                </a:lnTo>
                <a:lnTo>
                  <a:pt x="870" y="70"/>
                </a:lnTo>
                <a:lnTo>
                  <a:pt x="872" y="68"/>
                </a:lnTo>
                <a:lnTo>
                  <a:pt x="872" y="65"/>
                </a:lnTo>
                <a:lnTo>
                  <a:pt x="872" y="65"/>
                </a:lnTo>
                <a:close/>
              </a:path>
              <a:path w="1941" h="175">
                <a:moveTo>
                  <a:pt x="951" y="58"/>
                </a:moveTo>
                <a:lnTo>
                  <a:pt x="944" y="61"/>
                </a:lnTo>
                <a:lnTo>
                  <a:pt x="944" y="65"/>
                </a:lnTo>
                <a:lnTo>
                  <a:pt x="951" y="61"/>
                </a:lnTo>
                <a:lnTo>
                  <a:pt x="951" y="58"/>
                </a:lnTo>
                <a:lnTo>
                  <a:pt x="951" y="58"/>
                </a:lnTo>
                <a:close/>
              </a:path>
              <a:path w="1941" h="175">
                <a:moveTo>
                  <a:pt x="874" y="39"/>
                </a:moveTo>
                <a:lnTo>
                  <a:pt x="874" y="44"/>
                </a:lnTo>
                <a:lnTo>
                  <a:pt x="872" y="49"/>
                </a:lnTo>
                <a:lnTo>
                  <a:pt x="872" y="51"/>
                </a:lnTo>
                <a:lnTo>
                  <a:pt x="870" y="56"/>
                </a:lnTo>
                <a:lnTo>
                  <a:pt x="870" y="58"/>
                </a:lnTo>
                <a:lnTo>
                  <a:pt x="867" y="61"/>
                </a:lnTo>
                <a:lnTo>
                  <a:pt x="846" y="63"/>
                </a:lnTo>
                <a:lnTo>
                  <a:pt x="872" y="65"/>
                </a:lnTo>
                <a:lnTo>
                  <a:pt x="874" y="61"/>
                </a:lnTo>
                <a:lnTo>
                  <a:pt x="877" y="58"/>
                </a:lnTo>
                <a:lnTo>
                  <a:pt x="879" y="53"/>
                </a:lnTo>
                <a:lnTo>
                  <a:pt x="882" y="51"/>
                </a:lnTo>
                <a:lnTo>
                  <a:pt x="884" y="49"/>
                </a:lnTo>
                <a:lnTo>
                  <a:pt x="874" y="39"/>
                </a:lnTo>
                <a:lnTo>
                  <a:pt x="874" y="39"/>
                </a:lnTo>
                <a:close/>
              </a:path>
              <a:path w="1941" h="175">
                <a:moveTo>
                  <a:pt x="889" y="32"/>
                </a:moveTo>
                <a:lnTo>
                  <a:pt x="889" y="68"/>
                </a:lnTo>
                <a:lnTo>
                  <a:pt x="886" y="73"/>
                </a:lnTo>
                <a:lnTo>
                  <a:pt x="886" y="99"/>
                </a:lnTo>
                <a:lnTo>
                  <a:pt x="884" y="104"/>
                </a:lnTo>
                <a:lnTo>
                  <a:pt x="884" y="116"/>
                </a:lnTo>
                <a:lnTo>
                  <a:pt x="882" y="121"/>
                </a:lnTo>
                <a:lnTo>
                  <a:pt x="882" y="125"/>
                </a:lnTo>
                <a:lnTo>
                  <a:pt x="882" y="128"/>
                </a:lnTo>
                <a:lnTo>
                  <a:pt x="870" y="128"/>
                </a:lnTo>
                <a:lnTo>
                  <a:pt x="882" y="128"/>
                </a:lnTo>
                <a:lnTo>
                  <a:pt x="879" y="128"/>
                </a:lnTo>
                <a:lnTo>
                  <a:pt x="879" y="133"/>
                </a:lnTo>
                <a:lnTo>
                  <a:pt x="879" y="135"/>
                </a:lnTo>
                <a:lnTo>
                  <a:pt x="877" y="138"/>
                </a:lnTo>
                <a:lnTo>
                  <a:pt x="877" y="142"/>
                </a:lnTo>
                <a:lnTo>
                  <a:pt x="874" y="145"/>
                </a:lnTo>
                <a:lnTo>
                  <a:pt x="874" y="147"/>
                </a:lnTo>
                <a:lnTo>
                  <a:pt x="872" y="152"/>
                </a:lnTo>
                <a:lnTo>
                  <a:pt x="870" y="154"/>
                </a:lnTo>
                <a:lnTo>
                  <a:pt x="870" y="157"/>
                </a:lnTo>
                <a:lnTo>
                  <a:pt x="867" y="161"/>
                </a:lnTo>
                <a:lnTo>
                  <a:pt x="865" y="164"/>
                </a:lnTo>
                <a:lnTo>
                  <a:pt x="865" y="166"/>
                </a:lnTo>
                <a:lnTo>
                  <a:pt x="862" y="171"/>
                </a:lnTo>
                <a:lnTo>
                  <a:pt x="865" y="173"/>
                </a:lnTo>
                <a:lnTo>
                  <a:pt x="865" y="171"/>
                </a:lnTo>
                <a:lnTo>
                  <a:pt x="867" y="169"/>
                </a:lnTo>
                <a:lnTo>
                  <a:pt x="870" y="166"/>
                </a:lnTo>
                <a:lnTo>
                  <a:pt x="870" y="164"/>
                </a:lnTo>
                <a:lnTo>
                  <a:pt x="872" y="161"/>
                </a:lnTo>
                <a:lnTo>
                  <a:pt x="874" y="157"/>
                </a:lnTo>
                <a:lnTo>
                  <a:pt x="877" y="154"/>
                </a:lnTo>
                <a:lnTo>
                  <a:pt x="877" y="152"/>
                </a:lnTo>
                <a:lnTo>
                  <a:pt x="879" y="150"/>
                </a:lnTo>
                <a:lnTo>
                  <a:pt x="882" y="145"/>
                </a:lnTo>
                <a:lnTo>
                  <a:pt x="882" y="142"/>
                </a:lnTo>
                <a:lnTo>
                  <a:pt x="884" y="140"/>
                </a:lnTo>
                <a:lnTo>
                  <a:pt x="884" y="135"/>
                </a:lnTo>
                <a:lnTo>
                  <a:pt x="886" y="133"/>
                </a:lnTo>
                <a:lnTo>
                  <a:pt x="886" y="125"/>
                </a:lnTo>
                <a:lnTo>
                  <a:pt x="889" y="123"/>
                </a:lnTo>
                <a:lnTo>
                  <a:pt x="889" y="116"/>
                </a:lnTo>
                <a:lnTo>
                  <a:pt x="891" y="113"/>
                </a:lnTo>
                <a:lnTo>
                  <a:pt x="891" y="101"/>
                </a:lnTo>
                <a:lnTo>
                  <a:pt x="894" y="99"/>
                </a:lnTo>
                <a:lnTo>
                  <a:pt x="894" y="75"/>
                </a:lnTo>
                <a:lnTo>
                  <a:pt x="896" y="73"/>
                </a:lnTo>
                <a:lnTo>
                  <a:pt x="896" y="61"/>
                </a:lnTo>
                <a:lnTo>
                  <a:pt x="944" y="61"/>
                </a:lnTo>
                <a:lnTo>
                  <a:pt x="951" y="58"/>
                </a:lnTo>
                <a:lnTo>
                  <a:pt x="951" y="56"/>
                </a:lnTo>
                <a:lnTo>
                  <a:pt x="896" y="56"/>
                </a:lnTo>
                <a:lnTo>
                  <a:pt x="896" y="32"/>
                </a:lnTo>
                <a:lnTo>
                  <a:pt x="944" y="32"/>
                </a:lnTo>
                <a:lnTo>
                  <a:pt x="889" y="32"/>
                </a:lnTo>
                <a:lnTo>
                  <a:pt x="889" y="32"/>
                </a:lnTo>
                <a:close/>
              </a:path>
              <a:path w="1941" h="175">
                <a:moveTo>
                  <a:pt x="889" y="22"/>
                </a:moveTo>
                <a:lnTo>
                  <a:pt x="889" y="27"/>
                </a:lnTo>
                <a:lnTo>
                  <a:pt x="896" y="27"/>
                </a:lnTo>
                <a:lnTo>
                  <a:pt x="889" y="22"/>
                </a:lnTo>
                <a:lnTo>
                  <a:pt x="889" y="22"/>
                </a:lnTo>
                <a:close/>
              </a:path>
              <a:path w="1941" h="175">
                <a:moveTo>
                  <a:pt x="949" y="20"/>
                </a:moveTo>
                <a:lnTo>
                  <a:pt x="944" y="27"/>
                </a:lnTo>
                <a:lnTo>
                  <a:pt x="889" y="27"/>
                </a:lnTo>
                <a:lnTo>
                  <a:pt x="889" y="32"/>
                </a:lnTo>
                <a:lnTo>
                  <a:pt x="944" y="32"/>
                </a:lnTo>
                <a:lnTo>
                  <a:pt x="944" y="56"/>
                </a:lnTo>
                <a:lnTo>
                  <a:pt x="896" y="56"/>
                </a:lnTo>
                <a:lnTo>
                  <a:pt x="951" y="56"/>
                </a:lnTo>
                <a:lnTo>
                  <a:pt x="951" y="34"/>
                </a:lnTo>
                <a:lnTo>
                  <a:pt x="956" y="30"/>
                </a:lnTo>
                <a:lnTo>
                  <a:pt x="949" y="20"/>
                </a:lnTo>
                <a:lnTo>
                  <a:pt x="949" y="20"/>
                </a:lnTo>
                <a:close/>
              </a:path>
              <a:path w="1941" h="175">
                <a:moveTo>
                  <a:pt x="862" y="5"/>
                </a:moveTo>
                <a:lnTo>
                  <a:pt x="862" y="8"/>
                </a:lnTo>
                <a:lnTo>
                  <a:pt x="860" y="13"/>
                </a:lnTo>
                <a:lnTo>
                  <a:pt x="860" y="20"/>
                </a:lnTo>
                <a:lnTo>
                  <a:pt x="858" y="22"/>
                </a:lnTo>
                <a:lnTo>
                  <a:pt x="858" y="27"/>
                </a:lnTo>
                <a:lnTo>
                  <a:pt x="855" y="30"/>
                </a:lnTo>
                <a:lnTo>
                  <a:pt x="855" y="32"/>
                </a:lnTo>
                <a:lnTo>
                  <a:pt x="853" y="37"/>
                </a:lnTo>
                <a:lnTo>
                  <a:pt x="853" y="39"/>
                </a:lnTo>
                <a:lnTo>
                  <a:pt x="850" y="41"/>
                </a:lnTo>
                <a:lnTo>
                  <a:pt x="850" y="44"/>
                </a:lnTo>
                <a:lnTo>
                  <a:pt x="848" y="49"/>
                </a:lnTo>
                <a:lnTo>
                  <a:pt x="846" y="53"/>
                </a:lnTo>
                <a:lnTo>
                  <a:pt x="846" y="56"/>
                </a:lnTo>
                <a:lnTo>
                  <a:pt x="843" y="58"/>
                </a:lnTo>
                <a:lnTo>
                  <a:pt x="841" y="61"/>
                </a:lnTo>
                <a:lnTo>
                  <a:pt x="838" y="63"/>
                </a:lnTo>
                <a:lnTo>
                  <a:pt x="843" y="75"/>
                </a:lnTo>
                <a:lnTo>
                  <a:pt x="846" y="73"/>
                </a:lnTo>
                <a:lnTo>
                  <a:pt x="848" y="73"/>
                </a:lnTo>
                <a:lnTo>
                  <a:pt x="848" y="70"/>
                </a:lnTo>
                <a:lnTo>
                  <a:pt x="850" y="70"/>
                </a:lnTo>
                <a:lnTo>
                  <a:pt x="855" y="68"/>
                </a:lnTo>
                <a:lnTo>
                  <a:pt x="858" y="68"/>
                </a:lnTo>
                <a:lnTo>
                  <a:pt x="862" y="65"/>
                </a:lnTo>
                <a:lnTo>
                  <a:pt x="872" y="65"/>
                </a:lnTo>
                <a:lnTo>
                  <a:pt x="846" y="63"/>
                </a:lnTo>
                <a:lnTo>
                  <a:pt x="848" y="61"/>
                </a:lnTo>
                <a:lnTo>
                  <a:pt x="848" y="58"/>
                </a:lnTo>
                <a:lnTo>
                  <a:pt x="850" y="56"/>
                </a:lnTo>
                <a:lnTo>
                  <a:pt x="853" y="53"/>
                </a:lnTo>
                <a:lnTo>
                  <a:pt x="853" y="49"/>
                </a:lnTo>
                <a:lnTo>
                  <a:pt x="855" y="46"/>
                </a:lnTo>
                <a:lnTo>
                  <a:pt x="858" y="44"/>
                </a:lnTo>
                <a:lnTo>
                  <a:pt x="858" y="39"/>
                </a:lnTo>
                <a:lnTo>
                  <a:pt x="860" y="37"/>
                </a:lnTo>
                <a:lnTo>
                  <a:pt x="860" y="34"/>
                </a:lnTo>
                <a:lnTo>
                  <a:pt x="862" y="30"/>
                </a:lnTo>
                <a:lnTo>
                  <a:pt x="865" y="27"/>
                </a:lnTo>
                <a:lnTo>
                  <a:pt x="865" y="25"/>
                </a:lnTo>
                <a:lnTo>
                  <a:pt x="867" y="20"/>
                </a:lnTo>
                <a:lnTo>
                  <a:pt x="870" y="18"/>
                </a:lnTo>
                <a:lnTo>
                  <a:pt x="872" y="15"/>
                </a:lnTo>
                <a:lnTo>
                  <a:pt x="862" y="5"/>
                </a:lnTo>
                <a:lnTo>
                  <a:pt x="862" y="5"/>
                </a:lnTo>
                <a:close/>
              </a:path>
              <a:path w="1941" h="175">
                <a:moveTo>
                  <a:pt x="910" y="1"/>
                </a:moveTo>
                <a:lnTo>
                  <a:pt x="910" y="5"/>
                </a:lnTo>
                <a:lnTo>
                  <a:pt x="913" y="8"/>
                </a:lnTo>
                <a:lnTo>
                  <a:pt x="915" y="10"/>
                </a:lnTo>
                <a:lnTo>
                  <a:pt x="918" y="13"/>
                </a:lnTo>
                <a:lnTo>
                  <a:pt x="918" y="18"/>
                </a:lnTo>
                <a:lnTo>
                  <a:pt x="920" y="20"/>
                </a:lnTo>
                <a:lnTo>
                  <a:pt x="920" y="25"/>
                </a:lnTo>
                <a:lnTo>
                  <a:pt x="922" y="25"/>
                </a:lnTo>
                <a:lnTo>
                  <a:pt x="925" y="22"/>
                </a:lnTo>
                <a:lnTo>
                  <a:pt x="927" y="20"/>
                </a:lnTo>
                <a:lnTo>
                  <a:pt x="927" y="15"/>
                </a:lnTo>
                <a:lnTo>
                  <a:pt x="925" y="13"/>
                </a:lnTo>
                <a:lnTo>
                  <a:pt x="925" y="10"/>
                </a:lnTo>
                <a:lnTo>
                  <a:pt x="922" y="8"/>
                </a:lnTo>
                <a:lnTo>
                  <a:pt x="920" y="8"/>
                </a:lnTo>
                <a:lnTo>
                  <a:pt x="918" y="5"/>
                </a:lnTo>
                <a:lnTo>
                  <a:pt x="915" y="3"/>
                </a:lnTo>
                <a:lnTo>
                  <a:pt x="910" y="1"/>
                </a:lnTo>
                <a:lnTo>
                  <a:pt x="910" y="1"/>
                </a:lnTo>
                <a:close/>
              </a:path>
              <a:path w="1941" h="175">
                <a:moveTo>
                  <a:pt x="1033" y="150"/>
                </a:moveTo>
                <a:lnTo>
                  <a:pt x="1033" y="152"/>
                </a:lnTo>
                <a:lnTo>
                  <a:pt x="1035" y="152"/>
                </a:lnTo>
                <a:lnTo>
                  <a:pt x="1040" y="154"/>
                </a:lnTo>
                <a:lnTo>
                  <a:pt x="1057" y="154"/>
                </a:lnTo>
                <a:lnTo>
                  <a:pt x="1054" y="154"/>
                </a:lnTo>
                <a:lnTo>
                  <a:pt x="1050" y="154"/>
                </a:lnTo>
                <a:lnTo>
                  <a:pt x="1047" y="152"/>
                </a:lnTo>
                <a:lnTo>
                  <a:pt x="1040" y="152"/>
                </a:lnTo>
                <a:lnTo>
                  <a:pt x="1038" y="150"/>
                </a:lnTo>
                <a:lnTo>
                  <a:pt x="1033" y="150"/>
                </a:lnTo>
                <a:lnTo>
                  <a:pt x="1033" y="150"/>
                </a:lnTo>
                <a:close/>
              </a:path>
              <a:path w="1941" h="175">
                <a:moveTo>
                  <a:pt x="1086" y="109"/>
                </a:moveTo>
                <a:lnTo>
                  <a:pt x="1071" y="109"/>
                </a:lnTo>
                <a:lnTo>
                  <a:pt x="1071" y="111"/>
                </a:lnTo>
                <a:lnTo>
                  <a:pt x="1071" y="116"/>
                </a:lnTo>
                <a:lnTo>
                  <a:pt x="1069" y="123"/>
                </a:lnTo>
                <a:lnTo>
                  <a:pt x="1069" y="133"/>
                </a:lnTo>
                <a:lnTo>
                  <a:pt x="1066" y="138"/>
                </a:lnTo>
                <a:lnTo>
                  <a:pt x="1066" y="147"/>
                </a:lnTo>
                <a:lnTo>
                  <a:pt x="1064" y="150"/>
                </a:lnTo>
                <a:lnTo>
                  <a:pt x="1064" y="152"/>
                </a:lnTo>
                <a:lnTo>
                  <a:pt x="1062" y="152"/>
                </a:lnTo>
                <a:lnTo>
                  <a:pt x="1059" y="154"/>
                </a:lnTo>
                <a:lnTo>
                  <a:pt x="1040" y="154"/>
                </a:lnTo>
                <a:lnTo>
                  <a:pt x="1042" y="157"/>
                </a:lnTo>
                <a:lnTo>
                  <a:pt x="1045" y="159"/>
                </a:lnTo>
                <a:lnTo>
                  <a:pt x="1047" y="161"/>
                </a:lnTo>
                <a:lnTo>
                  <a:pt x="1047" y="164"/>
                </a:lnTo>
                <a:lnTo>
                  <a:pt x="1050" y="166"/>
                </a:lnTo>
                <a:lnTo>
                  <a:pt x="1050" y="169"/>
                </a:lnTo>
                <a:lnTo>
                  <a:pt x="1050" y="171"/>
                </a:lnTo>
                <a:lnTo>
                  <a:pt x="1052" y="171"/>
                </a:lnTo>
                <a:lnTo>
                  <a:pt x="1057" y="169"/>
                </a:lnTo>
                <a:lnTo>
                  <a:pt x="1059" y="169"/>
                </a:lnTo>
                <a:lnTo>
                  <a:pt x="1062" y="166"/>
                </a:lnTo>
                <a:lnTo>
                  <a:pt x="1064" y="164"/>
                </a:lnTo>
                <a:lnTo>
                  <a:pt x="1066" y="161"/>
                </a:lnTo>
                <a:lnTo>
                  <a:pt x="1069" y="159"/>
                </a:lnTo>
                <a:lnTo>
                  <a:pt x="1071" y="157"/>
                </a:lnTo>
                <a:lnTo>
                  <a:pt x="1071" y="154"/>
                </a:lnTo>
                <a:lnTo>
                  <a:pt x="1074" y="152"/>
                </a:lnTo>
                <a:lnTo>
                  <a:pt x="1074" y="142"/>
                </a:lnTo>
                <a:lnTo>
                  <a:pt x="1076" y="140"/>
                </a:lnTo>
                <a:lnTo>
                  <a:pt x="1076" y="130"/>
                </a:lnTo>
                <a:lnTo>
                  <a:pt x="1078" y="125"/>
                </a:lnTo>
                <a:lnTo>
                  <a:pt x="1078" y="113"/>
                </a:lnTo>
                <a:lnTo>
                  <a:pt x="1086" y="109"/>
                </a:lnTo>
                <a:lnTo>
                  <a:pt x="1086" y="109"/>
                </a:lnTo>
                <a:close/>
              </a:path>
              <a:path w="1941" h="175">
                <a:moveTo>
                  <a:pt x="1076" y="97"/>
                </a:moveTo>
                <a:lnTo>
                  <a:pt x="1071" y="106"/>
                </a:lnTo>
                <a:lnTo>
                  <a:pt x="1021" y="106"/>
                </a:lnTo>
                <a:lnTo>
                  <a:pt x="1086" y="109"/>
                </a:lnTo>
                <a:lnTo>
                  <a:pt x="1076" y="97"/>
                </a:lnTo>
                <a:lnTo>
                  <a:pt x="1076" y="97"/>
                </a:lnTo>
                <a:close/>
              </a:path>
              <a:path w="1941" h="175">
                <a:moveTo>
                  <a:pt x="1030" y="80"/>
                </a:moveTo>
                <a:lnTo>
                  <a:pt x="1021" y="80"/>
                </a:lnTo>
                <a:lnTo>
                  <a:pt x="1018" y="82"/>
                </a:lnTo>
                <a:lnTo>
                  <a:pt x="1018" y="90"/>
                </a:lnTo>
                <a:lnTo>
                  <a:pt x="1016" y="92"/>
                </a:lnTo>
                <a:lnTo>
                  <a:pt x="1016" y="97"/>
                </a:lnTo>
                <a:lnTo>
                  <a:pt x="1014" y="101"/>
                </a:lnTo>
                <a:lnTo>
                  <a:pt x="1011" y="104"/>
                </a:lnTo>
                <a:lnTo>
                  <a:pt x="1009" y="106"/>
                </a:lnTo>
                <a:lnTo>
                  <a:pt x="1016" y="116"/>
                </a:lnTo>
                <a:lnTo>
                  <a:pt x="1021" y="109"/>
                </a:lnTo>
                <a:lnTo>
                  <a:pt x="1086" y="109"/>
                </a:lnTo>
                <a:lnTo>
                  <a:pt x="1021" y="106"/>
                </a:lnTo>
                <a:lnTo>
                  <a:pt x="1030" y="80"/>
                </a:lnTo>
                <a:lnTo>
                  <a:pt x="1030" y="80"/>
                </a:lnTo>
                <a:close/>
              </a:path>
              <a:path w="1941" h="175">
                <a:moveTo>
                  <a:pt x="1093" y="65"/>
                </a:moveTo>
                <a:lnTo>
                  <a:pt x="1086" y="75"/>
                </a:lnTo>
                <a:lnTo>
                  <a:pt x="980" y="75"/>
                </a:lnTo>
                <a:lnTo>
                  <a:pt x="985" y="80"/>
                </a:lnTo>
                <a:lnTo>
                  <a:pt x="1102" y="80"/>
                </a:lnTo>
                <a:lnTo>
                  <a:pt x="1093" y="65"/>
                </a:lnTo>
                <a:lnTo>
                  <a:pt x="1093" y="65"/>
                </a:lnTo>
                <a:close/>
              </a:path>
              <a:path w="1941" h="175">
                <a:moveTo>
                  <a:pt x="1006" y="56"/>
                </a:moveTo>
                <a:lnTo>
                  <a:pt x="1006" y="68"/>
                </a:lnTo>
                <a:lnTo>
                  <a:pt x="1014" y="63"/>
                </a:lnTo>
                <a:lnTo>
                  <a:pt x="1014" y="56"/>
                </a:lnTo>
                <a:lnTo>
                  <a:pt x="1069" y="56"/>
                </a:lnTo>
                <a:lnTo>
                  <a:pt x="1006" y="56"/>
                </a:lnTo>
                <a:lnTo>
                  <a:pt x="1006" y="56"/>
                </a:lnTo>
                <a:close/>
              </a:path>
              <a:path w="1941" h="175">
                <a:moveTo>
                  <a:pt x="1006" y="13"/>
                </a:moveTo>
                <a:lnTo>
                  <a:pt x="1006" y="53"/>
                </a:lnTo>
                <a:lnTo>
                  <a:pt x="1014" y="53"/>
                </a:lnTo>
                <a:lnTo>
                  <a:pt x="1014" y="15"/>
                </a:lnTo>
                <a:lnTo>
                  <a:pt x="1069" y="15"/>
                </a:lnTo>
                <a:lnTo>
                  <a:pt x="1006" y="13"/>
                </a:lnTo>
                <a:lnTo>
                  <a:pt x="1006" y="13"/>
                </a:lnTo>
                <a:close/>
              </a:path>
              <a:path w="1941" h="175">
                <a:moveTo>
                  <a:pt x="1006" y="5"/>
                </a:moveTo>
                <a:lnTo>
                  <a:pt x="1006" y="13"/>
                </a:lnTo>
                <a:lnTo>
                  <a:pt x="1069" y="15"/>
                </a:lnTo>
                <a:lnTo>
                  <a:pt x="1069" y="53"/>
                </a:lnTo>
                <a:lnTo>
                  <a:pt x="1014" y="53"/>
                </a:lnTo>
                <a:lnTo>
                  <a:pt x="1006" y="53"/>
                </a:lnTo>
                <a:lnTo>
                  <a:pt x="1006" y="56"/>
                </a:lnTo>
                <a:lnTo>
                  <a:pt x="1069" y="56"/>
                </a:lnTo>
                <a:lnTo>
                  <a:pt x="1069" y="63"/>
                </a:lnTo>
                <a:lnTo>
                  <a:pt x="1076" y="61"/>
                </a:lnTo>
                <a:lnTo>
                  <a:pt x="1076" y="18"/>
                </a:lnTo>
                <a:lnTo>
                  <a:pt x="1081" y="13"/>
                </a:lnTo>
                <a:lnTo>
                  <a:pt x="1014" y="10"/>
                </a:lnTo>
                <a:lnTo>
                  <a:pt x="1006" y="5"/>
                </a:lnTo>
                <a:lnTo>
                  <a:pt x="1006" y="5"/>
                </a:lnTo>
                <a:close/>
              </a:path>
              <a:path w="1941" h="175">
                <a:moveTo>
                  <a:pt x="1074" y="3"/>
                </a:moveTo>
                <a:lnTo>
                  <a:pt x="1069" y="10"/>
                </a:lnTo>
                <a:lnTo>
                  <a:pt x="1014" y="10"/>
                </a:lnTo>
                <a:lnTo>
                  <a:pt x="1081" y="13"/>
                </a:lnTo>
                <a:lnTo>
                  <a:pt x="1074" y="3"/>
                </a:lnTo>
                <a:lnTo>
                  <a:pt x="1074" y="3"/>
                </a:lnTo>
                <a:close/>
              </a:path>
              <a:path w="1941" h="175">
                <a:moveTo>
                  <a:pt x="1138" y="130"/>
                </a:moveTo>
                <a:lnTo>
                  <a:pt x="1136" y="133"/>
                </a:lnTo>
                <a:lnTo>
                  <a:pt x="1131" y="133"/>
                </a:lnTo>
                <a:lnTo>
                  <a:pt x="1129" y="135"/>
                </a:lnTo>
                <a:lnTo>
                  <a:pt x="1129" y="150"/>
                </a:lnTo>
                <a:lnTo>
                  <a:pt x="1131" y="152"/>
                </a:lnTo>
                <a:lnTo>
                  <a:pt x="1134" y="154"/>
                </a:lnTo>
                <a:lnTo>
                  <a:pt x="1136" y="157"/>
                </a:lnTo>
                <a:lnTo>
                  <a:pt x="1141" y="157"/>
                </a:lnTo>
                <a:lnTo>
                  <a:pt x="1143" y="154"/>
                </a:lnTo>
                <a:lnTo>
                  <a:pt x="1146" y="152"/>
                </a:lnTo>
                <a:lnTo>
                  <a:pt x="1146" y="150"/>
                </a:lnTo>
                <a:lnTo>
                  <a:pt x="1148" y="147"/>
                </a:lnTo>
                <a:lnTo>
                  <a:pt x="1148" y="140"/>
                </a:lnTo>
                <a:lnTo>
                  <a:pt x="1146" y="135"/>
                </a:lnTo>
                <a:lnTo>
                  <a:pt x="1146" y="133"/>
                </a:lnTo>
                <a:lnTo>
                  <a:pt x="1143" y="133"/>
                </a:lnTo>
                <a:lnTo>
                  <a:pt x="1141" y="130"/>
                </a:lnTo>
                <a:lnTo>
                  <a:pt x="1138" y="130"/>
                </a:lnTo>
                <a:lnTo>
                  <a:pt x="1138" y="130"/>
                </a:lnTo>
                <a:close/>
              </a:path>
              <a:path w="1941" h="175">
                <a:moveTo>
                  <a:pt x="1138" y="87"/>
                </a:moveTo>
                <a:lnTo>
                  <a:pt x="1136" y="87"/>
                </a:lnTo>
                <a:lnTo>
                  <a:pt x="1134" y="90"/>
                </a:lnTo>
                <a:lnTo>
                  <a:pt x="1131" y="90"/>
                </a:lnTo>
                <a:lnTo>
                  <a:pt x="1131" y="92"/>
                </a:lnTo>
                <a:lnTo>
                  <a:pt x="1129" y="94"/>
                </a:lnTo>
                <a:lnTo>
                  <a:pt x="1129" y="104"/>
                </a:lnTo>
                <a:lnTo>
                  <a:pt x="1131" y="106"/>
                </a:lnTo>
                <a:lnTo>
                  <a:pt x="1131" y="109"/>
                </a:lnTo>
                <a:lnTo>
                  <a:pt x="1134" y="111"/>
                </a:lnTo>
                <a:lnTo>
                  <a:pt x="1136" y="111"/>
                </a:lnTo>
                <a:lnTo>
                  <a:pt x="1138" y="113"/>
                </a:lnTo>
                <a:lnTo>
                  <a:pt x="1141" y="111"/>
                </a:lnTo>
                <a:lnTo>
                  <a:pt x="1143" y="109"/>
                </a:lnTo>
                <a:lnTo>
                  <a:pt x="1146" y="109"/>
                </a:lnTo>
                <a:lnTo>
                  <a:pt x="1148" y="106"/>
                </a:lnTo>
                <a:lnTo>
                  <a:pt x="1148" y="94"/>
                </a:lnTo>
                <a:lnTo>
                  <a:pt x="1146" y="92"/>
                </a:lnTo>
                <a:lnTo>
                  <a:pt x="1146" y="90"/>
                </a:lnTo>
                <a:lnTo>
                  <a:pt x="1143" y="90"/>
                </a:lnTo>
                <a:lnTo>
                  <a:pt x="1141" y="87"/>
                </a:lnTo>
                <a:lnTo>
                  <a:pt x="1138" y="87"/>
                </a:lnTo>
                <a:lnTo>
                  <a:pt x="1138" y="87"/>
                </a:lnTo>
                <a:close/>
              </a:path>
              <a:path w="1941" h="175">
                <a:moveTo>
                  <a:pt x="1280" y="27"/>
                </a:moveTo>
                <a:lnTo>
                  <a:pt x="1258" y="138"/>
                </a:lnTo>
                <a:lnTo>
                  <a:pt x="1258" y="142"/>
                </a:lnTo>
                <a:lnTo>
                  <a:pt x="1256" y="145"/>
                </a:lnTo>
                <a:lnTo>
                  <a:pt x="1254" y="147"/>
                </a:lnTo>
                <a:lnTo>
                  <a:pt x="1251" y="147"/>
                </a:lnTo>
                <a:lnTo>
                  <a:pt x="1251" y="150"/>
                </a:lnTo>
                <a:lnTo>
                  <a:pt x="1273" y="150"/>
                </a:lnTo>
                <a:lnTo>
                  <a:pt x="1273" y="147"/>
                </a:lnTo>
                <a:lnTo>
                  <a:pt x="1270" y="147"/>
                </a:lnTo>
                <a:lnTo>
                  <a:pt x="1268" y="145"/>
                </a:lnTo>
                <a:lnTo>
                  <a:pt x="1266" y="142"/>
                </a:lnTo>
                <a:lnTo>
                  <a:pt x="1266" y="133"/>
                </a:lnTo>
                <a:lnTo>
                  <a:pt x="1270" y="104"/>
                </a:lnTo>
                <a:lnTo>
                  <a:pt x="1294" y="104"/>
                </a:lnTo>
                <a:lnTo>
                  <a:pt x="1270" y="99"/>
                </a:lnTo>
                <a:lnTo>
                  <a:pt x="1282" y="39"/>
                </a:lnTo>
                <a:lnTo>
                  <a:pt x="1280" y="27"/>
                </a:lnTo>
                <a:lnTo>
                  <a:pt x="1280" y="27"/>
                </a:lnTo>
                <a:close/>
              </a:path>
              <a:path w="1941" h="175">
                <a:moveTo>
                  <a:pt x="1290" y="22"/>
                </a:moveTo>
                <a:lnTo>
                  <a:pt x="1280" y="27"/>
                </a:lnTo>
                <a:lnTo>
                  <a:pt x="1282" y="39"/>
                </a:lnTo>
                <a:lnTo>
                  <a:pt x="1294" y="99"/>
                </a:lnTo>
                <a:lnTo>
                  <a:pt x="1270" y="99"/>
                </a:lnTo>
                <a:lnTo>
                  <a:pt x="1294" y="104"/>
                </a:lnTo>
                <a:lnTo>
                  <a:pt x="1299" y="135"/>
                </a:lnTo>
                <a:lnTo>
                  <a:pt x="1302" y="138"/>
                </a:lnTo>
                <a:lnTo>
                  <a:pt x="1302" y="140"/>
                </a:lnTo>
                <a:lnTo>
                  <a:pt x="1299" y="145"/>
                </a:lnTo>
                <a:lnTo>
                  <a:pt x="1297" y="147"/>
                </a:lnTo>
                <a:lnTo>
                  <a:pt x="1294" y="147"/>
                </a:lnTo>
                <a:lnTo>
                  <a:pt x="1294" y="150"/>
                </a:lnTo>
                <a:lnTo>
                  <a:pt x="1318" y="150"/>
                </a:lnTo>
                <a:lnTo>
                  <a:pt x="1318" y="147"/>
                </a:lnTo>
                <a:lnTo>
                  <a:pt x="1316" y="147"/>
                </a:lnTo>
                <a:lnTo>
                  <a:pt x="1314" y="145"/>
                </a:lnTo>
                <a:lnTo>
                  <a:pt x="1311" y="145"/>
                </a:lnTo>
                <a:lnTo>
                  <a:pt x="1311" y="142"/>
                </a:lnTo>
                <a:lnTo>
                  <a:pt x="1309" y="138"/>
                </a:lnTo>
                <a:lnTo>
                  <a:pt x="1290" y="22"/>
                </a:lnTo>
                <a:lnTo>
                  <a:pt x="1290" y="22"/>
                </a:lnTo>
                <a:close/>
              </a:path>
              <a:path w="1941" h="175">
                <a:moveTo>
                  <a:pt x="1381" y="118"/>
                </a:moveTo>
                <a:lnTo>
                  <a:pt x="1378" y="118"/>
                </a:lnTo>
                <a:lnTo>
                  <a:pt x="1378" y="121"/>
                </a:lnTo>
                <a:lnTo>
                  <a:pt x="1376" y="125"/>
                </a:lnTo>
                <a:lnTo>
                  <a:pt x="1376" y="133"/>
                </a:lnTo>
                <a:lnTo>
                  <a:pt x="1374" y="135"/>
                </a:lnTo>
                <a:lnTo>
                  <a:pt x="1371" y="138"/>
                </a:lnTo>
                <a:lnTo>
                  <a:pt x="1369" y="140"/>
                </a:lnTo>
                <a:lnTo>
                  <a:pt x="1328" y="140"/>
                </a:lnTo>
                <a:lnTo>
                  <a:pt x="1328" y="150"/>
                </a:lnTo>
                <a:lnTo>
                  <a:pt x="1378" y="150"/>
                </a:lnTo>
                <a:lnTo>
                  <a:pt x="1381" y="118"/>
                </a:lnTo>
                <a:lnTo>
                  <a:pt x="1381" y="118"/>
                </a:lnTo>
                <a:close/>
              </a:path>
              <a:path w="1941" h="175">
                <a:moveTo>
                  <a:pt x="1342" y="30"/>
                </a:moveTo>
                <a:lnTo>
                  <a:pt x="1340" y="30"/>
                </a:lnTo>
                <a:lnTo>
                  <a:pt x="1338" y="32"/>
                </a:lnTo>
                <a:lnTo>
                  <a:pt x="1335" y="34"/>
                </a:lnTo>
                <a:lnTo>
                  <a:pt x="1335" y="37"/>
                </a:lnTo>
                <a:lnTo>
                  <a:pt x="1333" y="39"/>
                </a:lnTo>
                <a:lnTo>
                  <a:pt x="1330" y="41"/>
                </a:lnTo>
                <a:lnTo>
                  <a:pt x="1330" y="51"/>
                </a:lnTo>
                <a:lnTo>
                  <a:pt x="1328" y="56"/>
                </a:lnTo>
                <a:lnTo>
                  <a:pt x="1328" y="58"/>
                </a:lnTo>
                <a:lnTo>
                  <a:pt x="1330" y="61"/>
                </a:lnTo>
                <a:lnTo>
                  <a:pt x="1330" y="63"/>
                </a:lnTo>
                <a:lnTo>
                  <a:pt x="1333" y="65"/>
                </a:lnTo>
                <a:lnTo>
                  <a:pt x="1335" y="68"/>
                </a:lnTo>
                <a:lnTo>
                  <a:pt x="1338" y="65"/>
                </a:lnTo>
                <a:lnTo>
                  <a:pt x="1340" y="65"/>
                </a:lnTo>
                <a:lnTo>
                  <a:pt x="1340" y="63"/>
                </a:lnTo>
                <a:lnTo>
                  <a:pt x="1342" y="61"/>
                </a:lnTo>
                <a:lnTo>
                  <a:pt x="1342" y="58"/>
                </a:lnTo>
                <a:lnTo>
                  <a:pt x="1340" y="53"/>
                </a:lnTo>
                <a:lnTo>
                  <a:pt x="1338" y="51"/>
                </a:lnTo>
                <a:lnTo>
                  <a:pt x="1338" y="46"/>
                </a:lnTo>
                <a:lnTo>
                  <a:pt x="1338" y="46"/>
                </a:lnTo>
                <a:lnTo>
                  <a:pt x="1338" y="44"/>
                </a:lnTo>
                <a:lnTo>
                  <a:pt x="1340" y="39"/>
                </a:lnTo>
                <a:lnTo>
                  <a:pt x="1340" y="37"/>
                </a:lnTo>
                <a:lnTo>
                  <a:pt x="1342" y="34"/>
                </a:lnTo>
                <a:lnTo>
                  <a:pt x="1345" y="32"/>
                </a:lnTo>
                <a:lnTo>
                  <a:pt x="1347" y="32"/>
                </a:lnTo>
                <a:lnTo>
                  <a:pt x="1350" y="30"/>
                </a:lnTo>
                <a:lnTo>
                  <a:pt x="1354" y="30"/>
                </a:lnTo>
                <a:lnTo>
                  <a:pt x="1342" y="30"/>
                </a:lnTo>
                <a:lnTo>
                  <a:pt x="1342" y="30"/>
                </a:lnTo>
                <a:close/>
              </a:path>
              <a:path w="1941" h="175">
                <a:moveTo>
                  <a:pt x="1354" y="25"/>
                </a:moveTo>
                <a:lnTo>
                  <a:pt x="1350" y="25"/>
                </a:lnTo>
                <a:lnTo>
                  <a:pt x="1347" y="27"/>
                </a:lnTo>
                <a:lnTo>
                  <a:pt x="1345" y="27"/>
                </a:lnTo>
                <a:lnTo>
                  <a:pt x="1342" y="30"/>
                </a:lnTo>
                <a:lnTo>
                  <a:pt x="1357" y="30"/>
                </a:lnTo>
                <a:lnTo>
                  <a:pt x="1359" y="32"/>
                </a:lnTo>
                <a:lnTo>
                  <a:pt x="1362" y="32"/>
                </a:lnTo>
                <a:lnTo>
                  <a:pt x="1364" y="34"/>
                </a:lnTo>
                <a:lnTo>
                  <a:pt x="1366" y="37"/>
                </a:lnTo>
                <a:lnTo>
                  <a:pt x="1369" y="39"/>
                </a:lnTo>
                <a:lnTo>
                  <a:pt x="1369" y="44"/>
                </a:lnTo>
                <a:lnTo>
                  <a:pt x="1371" y="49"/>
                </a:lnTo>
                <a:lnTo>
                  <a:pt x="1371" y="65"/>
                </a:lnTo>
                <a:lnTo>
                  <a:pt x="1369" y="70"/>
                </a:lnTo>
                <a:lnTo>
                  <a:pt x="1369" y="73"/>
                </a:lnTo>
                <a:lnTo>
                  <a:pt x="1366" y="78"/>
                </a:lnTo>
                <a:lnTo>
                  <a:pt x="1366" y="80"/>
                </a:lnTo>
                <a:lnTo>
                  <a:pt x="1364" y="82"/>
                </a:lnTo>
                <a:lnTo>
                  <a:pt x="1362" y="85"/>
                </a:lnTo>
                <a:lnTo>
                  <a:pt x="1362" y="90"/>
                </a:lnTo>
                <a:lnTo>
                  <a:pt x="1359" y="92"/>
                </a:lnTo>
                <a:lnTo>
                  <a:pt x="1357" y="94"/>
                </a:lnTo>
                <a:lnTo>
                  <a:pt x="1354" y="97"/>
                </a:lnTo>
                <a:lnTo>
                  <a:pt x="1352" y="101"/>
                </a:lnTo>
                <a:lnTo>
                  <a:pt x="1350" y="106"/>
                </a:lnTo>
                <a:lnTo>
                  <a:pt x="1347" y="109"/>
                </a:lnTo>
                <a:lnTo>
                  <a:pt x="1345" y="111"/>
                </a:lnTo>
                <a:lnTo>
                  <a:pt x="1342" y="113"/>
                </a:lnTo>
                <a:lnTo>
                  <a:pt x="1342" y="116"/>
                </a:lnTo>
                <a:lnTo>
                  <a:pt x="1340" y="118"/>
                </a:lnTo>
                <a:lnTo>
                  <a:pt x="1338" y="123"/>
                </a:lnTo>
                <a:lnTo>
                  <a:pt x="1338" y="125"/>
                </a:lnTo>
                <a:lnTo>
                  <a:pt x="1335" y="125"/>
                </a:lnTo>
                <a:lnTo>
                  <a:pt x="1333" y="130"/>
                </a:lnTo>
                <a:lnTo>
                  <a:pt x="1330" y="133"/>
                </a:lnTo>
                <a:lnTo>
                  <a:pt x="1330" y="135"/>
                </a:lnTo>
                <a:lnTo>
                  <a:pt x="1328" y="138"/>
                </a:lnTo>
                <a:lnTo>
                  <a:pt x="1328" y="140"/>
                </a:lnTo>
                <a:lnTo>
                  <a:pt x="1333" y="140"/>
                </a:lnTo>
                <a:lnTo>
                  <a:pt x="1335" y="138"/>
                </a:lnTo>
                <a:lnTo>
                  <a:pt x="1335" y="135"/>
                </a:lnTo>
                <a:lnTo>
                  <a:pt x="1338" y="133"/>
                </a:lnTo>
                <a:lnTo>
                  <a:pt x="1338" y="130"/>
                </a:lnTo>
                <a:lnTo>
                  <a:pt x="1340" y="125"/>
                </a:lnTo>
                <a:lnTo>
                  <a:pt x="1345" y="123"/>
                </a:lnTo>
                <a:lnTo>
                  <a:pt x="1345" y="121"/>
                </a:lnTo>
                <a:lnTo>
                  <a:pt x="1347" y="118"/>
                </a:lnTo>
                <a:lnTo>
                  <a:pt x="1350" y="116"/>
                </a:lnTo>
                <a:lnTo>
                  <a:pt x="1350" y="113"/>
                </a:lnTo>
                <a:lnTo>
                  <a:pt x="1352" y="111"/>
                </a:lnTo>
                <a:lnTo>
                  <a:pt x="1354" y="106"/>
                </a:lnTo>
                <a:lnTo>
                  <a:pt x="1357" y="104"/>
                </a:lnTo>
                <a:lnTo>
                  <a:pt x="1359" y="101"/>
                </a:lnTo>
                <a:lnTo>
                  <a:pt x="1362" y="99"/>
                </a:lnTo>
                <a:lnTo>
                  <a:pt x="1364" y="97"/>
                </a:lnTo>
                <a:lnTo>
                  <a:pt x="1366" y="92"/>
                </a:lnTo>
                <a:lnTo>
                  <a:pt x="1369" y="90"/>
                </a:lnTo>
                <a:lnTo>
                  <a:pt x="1369" y="87"/>
                </a:lnTo>
                <a:lnTo>
                  <a:pt x="1371" y="85"/>
                </a:lnTo>
                <a:lnTo>
                  <a:pt x="1374" y="82"/>
                </a:lnTo>
                <a:lnTo>
                  <a:pt x="1376" y="78"/>
                </a:lnTo>
                <a:lnTo>
                  <a:pt x="1376" y="75"/>
                </a:lnTo>
                <a:lnTo>
                  <a:pt x="1378" y="73"/>
                </a:lnTo>
                <a:lnTo>
                  <a:pt x="1378" y="65"/>
                </a:lnTo>
                <a:lnTo>
                  <a:pt x="1381" y="63"/>
                </a:lnTo>
                <a:lnTo>
                  <a:pt x="1381" y="49"/>
                </a:lnTo>
                <a:lnTo>
                  <a:pt x="1378" y="46"/>
                </a:lnTo>
                <a:lnTo>
                  <a:pt x="1378" y="39"/>
                </a:lnTo>
                <a:lnTo>
                  <a:pt x="1376" y="37"/>
                </a:lnTo>
                <a:lnTo>
                  <a:pt x="1374" y="34"/>
                </a:lnTo>
                <a:lnTo>
                  <a:pt x="1374" y="32"/>
                </a:lnTo>
                <a:lnTo>
                  <a:pt x="1371" y="30"/>
                </a:lnTo>
                <a:lnTo>
                  <a:pt x="1369" y="27"/>
                </a:lnTo>
                <a:lnTo>
                  <a:pt x="1364" y="27"/>
                </a:lnTo>
                <a:lnTo>
                  <a:pt x="1362" y="25"/>
                </a:lnTo>
                <a:lnTo>
                  <a:pt x="1354" y="25"/>
                </a:lnTo>
                <a:lnTo>
                  <a:pt x="1354" y="25"/>
                </a:lnTo>
                <a:close/>
              </a:path>
              <a:path w="1941" h="175">
                <a:moveTo>
                  <a:pt x="1450" y="118"/>
                </a:moveTo>
                <a:lnTo>
                  <a:pt x="1448" y="118"/>
                </a:lnTo>
                <a:lnTo>
                  <a:pt x="1448" y="121"/>
                </a:lnTo>
                <a:lnTo>
                  <a:pt x="1448" y="125"/>
                </a:lnTo>
                <a:lnTo>
                  <a:pt x="1446" y="128"/>
                </a:lnTo>
                <a:lnTo>
                  <a:pt x="1446" y="133"/>
                </a:lnTo>
                <a:lnTo>
                  <a:pt x="1443" y="135"/>
                </a:lnTo>
                <a:lnTo>
                  <a:pt x="1441" y="138"/>
                </a:lnTo>
                <a:lnTo>
                  <a:pt x="1438" y="140"/>
                </a:lnTo>
                <a:lnTo>
                  <a:pt x="1398" y="140"/>
                </a:lnTo>
                <a:lnTo>
                  <a:pt x="1398" y="150"/>
                </a:lnTo>
                <a:lnTo>
                  <a:pt x="1448" y="150"/>
                </a:lnTo>
                <a:lnTo>
                  <a:pt x="1450" y="118"/>
                </a:lnTo>
                <a:lnTo>
                  <a:pt x="1450" y="118"/>
                </a:lnTo>
                <a:close/>
              </a:path>
              <a:path w="1941" h="175">
                <a:moveTo>
                  <a:pt x="1412" y="30"/>
                </a:moveTo>
                <a:lnTo>
                  <a:pt x="1410" y="30"/>
                </a:lnTo>
                <a:lnTo>
                  <a:pt x="1407" y="32"/>
                </a:lnTo>
                <a:lnTo>
                  <a:pt x="1407" y="34"/>
                </a:lnTo>
                <a:lnTo>
                  <a:pt x="1405" y="37"/>
                </a:lnTo>
                <a:lnTo>
                  <a:pt x="1402" y="39"/>
                </a:lnTo>
                <a:lnTo>
                  <a:pt x="1402" y="41"/>
                </a:lnTo>
                <a:lnTo>
                  <a:pt x="1400" y="44"/>
                </a:lnTo>
                <a:lnTo>
                  <a:pt x="1400" y="63"/>
                </a:lnTo>
                <a:lnTo>
                  <a:pt x="1402" y="65"/>
                </a:lnTo>
                <a:lnTo>
                  <a:pt x="1405" y="68"/>
                </a:lnTo>
                <a:lnTo>
                  <a:pt x="1407" y="65"/>
                </a:lnTo>
                <a:lnTo>
                  <a:pt x="1410" y="65"/>
                </a:lnTo>
                <a:lnTo>
                  <a:pt x="1412" y="63"/>
                </a:lnTo>
                <a:lnTo>
                  <a:pt x="1412" y="58"/>
                </a:lnTo>
                <a:lnTo>
                  <a:pt x="1410" y="53"/>
                </a:lnTo>
                <a:lnTo>
                  <a:pt x="1407" y="51"/>
                </a:lnTo>
                <a:lnTo>
                  <a:pt x="1407" y="46"/>
                </a:lnTo>
                <a:lnTo>
                  <a:pt x="1407" y="46"/>
                </a:lnTo>
                <a:lnTo>
                  <a:pt x="1407" y="44"/>
                </a:lnTo>
                <a:lnTo>
                  <a:pt x="1410" y="39"/>
                </a:lnTo>
                <a:lnTo>
                  <a:pt x="1410" y="37"/>
                </a:lnTo>
                <a:lnTo>
                  <a:pt x="1412" y="34"/>
                </a:lnTo>
                <a:lnTo>
                  <a:pt x="1414" y="32"/>
                </a:lnTo>
                <a:lnTo>
                  <a:pt x="1417" y="32"/>
                </a:lnTo>
                <a:lnTo>
                  <a:pt x="1422" y="30"/>
                </a:lnTo>
                <a:lnTo>
                  <a:pt x="1424" y="30"/>
                </a:lnTo>
                <a:lnTo>
                  <a:pt x="1412" y="30"/>
                </a:lnTo>
                <a:lnTo>
                  <a:pt x="1412" y="30"/>
                </a:lnTo>
                <a:close/>
              </a:path>
              <a:path w="1941" h="175">
                <a:moveTo>
                  <a:pt x="1424" y="25"/>
                </a:moveTo>
                <a:lnTo>
                  <a:pt x="1419" y="25"/>
                </a:lnTo>
                <a:lnTo>
                  <a:pt x="1417" y="27"/>
                </a:lnTo>
                <a:lnTo>
                  <a:pt x="1414" y="27"/>
                </a:lnTo>
                <a:lnTo>
                  <a:pt x="1412" y="30"/>
                </a:lnTo>
                <a:lnTo>
                  <a:pt x="1426" y="30"/>
                </a:lnTo>
                <a:lnTo>
                  <a:pt x="1431" y="32"/>
                </a:lnTo>
                <a:lnTo>
                  <a:pt x="1434" y="32"/>
                </a:lnTo>
                <a:lnTo>
                  <a:pt x="1434" y="34"/>
                </a:lnTo>
                <a:lnTo>
                  <a:pt x="1436" y="37"/>
                </a:lnTo>
                <a:lnTo>
                  <a:pt x="1438" y="39"/>
                </a:lnTo>
                <a:lnTo>
                  <a:pt x="1438" y="41"/>
                </a:lnTo>
                <a:lnTo>
                  <a:pt x="1441" y="44"/>
                </a:lnTo>
                <a:lnTo>
                  <a:pt x="1441" y="65"/>
                </a:lnTo>
                <a:lnTo>
                  <a:pt x="1438" y="70"/>
                </a:lnTo>
                <a:lnTo>
                  <a:pt x="1438" y="73"/>
                </a:lnTo>
                <a:lnTo>
                  <a:pt x="1436" y="78"/>
                </a:lnTo>
                <a:lnTo>
                  <a:pt x="1436" y="80"/>
                </a:lnTo>
                <a:lnTo>
                  <a:pt x="1434" y="82"/>
                </a:lnTo>
                <a:lnTo>
                  <a:pt x="1434" y="85"/>
                </a:lnTo>
                <a:lnTo>
                  <a:pt x="1431" y="90"/>
                </a:lnTo>
                <a:lnTo>
                  <a:pt x="1429" y="92"/>
                </a:lnTo>
                <a:lnTo>
                  <a:pt x="1426" y="94"/>
                </a:lnTo>
                <a:lnTo>
                  <a:pt x="1424" y="97"/>
                </a:lnTo>
                <a:lnTo>
                  <a:pt x="1424" y="101"/>
                </a:lnTo>
                <a:lnTo>
                  <a:pt x="1422" y="101"/>
                </a:lnTo>
                <a:lnTo>
                  <a:pt x="1419" y="106"/>
                </a:lnTo>
                <a:lnTo>
                  <a:pt x="1417" y="109"/>
                </a:lnTo>
                <a:lnTo>
                  <a:pt x="1414" y="111"/>
                </a:lnTo>
                <a:lnTo>
                  <a:pt x="1412" y="113"/>
                </a:lnTo>
                <a:lnTo>
                  <a:pt x="1412" y="116"/>
                </a:lnTo>
                <a:lnTo>
                  <a:pt x="1410" y="118"/>
                </a:lnTo>
                <a:lnTo>
                  <a:pt x="1407" y="123"/>
                </a:lnTo>
                <a:lnTo>
                  <a:pt x="1407" y="125"/>
                </a:lnTo>
                <a:lnTo>
                  <a:pt x="1405" y="125"/>
                </a:lnTo>
                <a:lnTo>
                  <a:pt x="1402" y="130"/>
                </a:lnTo>
                <a:lnTo>
                  <a:pt x="1402" y="133"/>
                </a:lnTo>
                <a:lnTo>
                  <a:pt x="1400" y="135"/>
                </a:lnTo>
                <a:lnTo>
                  <a:pt x="1398" y="138"/>
                </a:lnTo>
                <a:lnTo>
                  <a:pt x="1398" y="140"/>
                </a:lnTo>
                <a:lnTo>
                  <a:pt x="1402" y="140"/>
                </a:lnTo>
                <a:lnTo>
                  <a:pt x="1405" y="138"/>
                </a:lnTo>
                <a:lnTo>
                  <a:pt x="1405" y="135"/>
                </a:lnTo>
                <a:lnTo>
                  <a:pt x="1407" y="133"/>
                </a:lnTo>
                <a:lnTo>
                  <a:pt x="1410" y="130"/>
                </a:lnTo>
                <a:lnTo>
                  <a:pt x="1412" y="125"/>
                </a:lnTo>
                <a:lnTo>
                  <a:pt x="1414" y="123"/>
                </a:lnTo>
                <a:lnTo>
                  <a:pt x="1414" y="121"/>
                </a:lnTo>
                <a:lnTo>
                  <a:pt x="1417" y="118"/>
                </a:lnTo>
                <a:lnTo>
                  <a:pt x="1419" y="116"/>
                </a:lnTo>
                <a:lnTo>
                  <a:pt x="1419" y="113"/>
                </a:lnTo>
                <a:lnTo>
                  <a:pt x="1422" y="111"/>
                </a:lnTo>
                <a:lnTo>
                  <a:pt x="1424" y="106"/>
                </a:lnTo>
                <a:lnTo>
                  <a:pt x="1426" y="104"/>
                </a:lnTo>
                <a:lnTo>
                  <a:pt x="1429" y="101"/>
                </a:lnTo>
                <a:lnTo>
                  <a:pt x="1431" y="99"/>
                </a:lnTo>
                <a:lnTo>
                  <a:pt x="1434" y="97"/>
                </a:lnTo>
                <a:lnTo>
                  <a:pt x="1436" y="92"/>
                </a:lnTo>
                <a:lnTo>
                  <a:pt x="1438" y="90"/>
                </a:lnTo>
                <a:lnTo>
                  <a:pt x="1438" y="87"/>
                </a:lnTo>
                <a:lnTo>
                  <a:pt x="1441" y="85"/>
                </a:lnTo>
                <a:lnTo>
                  <a:pt x="1443" y="82"/>
                </a:lnTo>
                <a:lnTo>
                  <a:pt x="1446" y="78"/>
                </a:lnTo>
                <a:lnTo>
                  <a:pt x="1446" y="75"/>
                </a:lnTo>
                <a:lnTo>
                  <a:pt x="1448" y="73"/>
                </a:lnTo>
                <a:lnTo>
                  <a:pt x="1448" y="65"/>
                </a:lnTo>
                <a:lnTo>
                  <a:pt x="1450" y="63"/>
                </a:lnTo>
                <a:lnTo>
                  <a:pt x="1450" y="46"/>
                </a:lnTo>
                <a:lnTo>
                  <a:pt x="1448" y="41"/>
                </a:lnTo>
                <a:lnTo>
                  <a:pt x="1448" y="39"/>
                </a:lnTo>
                <a:lnTo>
                  <a:pt x="1446" y="37"/>
                </a:lnTo>
                <a:lnTo>
                  <a:pt x="1443" y="34"/>
                </a:lnTo>
                <a:lnTo>
                  <a:pt x="1443" y="32"/>
                </a:lnTo>
                <a:lnTo>
                  <a:pt x="1441" y="30"/>
                </a:lnTo>
                <a:lnTo>
                  <a:pt x="1438" y="27"/>
                </a:lnTo>
                <a:lnTo>
                  <a:pt x="1434" y="27"/>
                </a:lnTo>
                <a:lnTo>
                  <a:pt x="1431" y="25"/>
                </a:lnTo>
                <a:lnTo>
                  <a:pt x="1424" y="25"/>
                </a:lnTo>
                <a:lnTo>
                  <a:pt x="1424" y="25"/>
                </a:lnTo>
                <a:close/>
              </a:path>
              <a:path w="1941" h="175">
                <a:moveTo>
                  <a:pt x="1520" y="118"/>
                </a:moveTo>
                <a:lnTo>
                  <a:pt x="1518" y="118"/>
                </a:lnTo>
                <a:lnTo>
                  <a:pt x="1518" y="121"/>
                </a:lnTo>
                <a:lnTo>
                  <a:pt x="1518" y="125"/>
                </a:lnTo>
                <a:lnTo>
                  <a:pt x="1515" y="128"/>
                </a:lnTo>
                <a:lnTo>
                  <a:pt x="1515" y="133"/>
                </a:lnTo>
                <a:lnTo>
                  <a:pt x="1513" y="135"/>
                </a:lnTo>
                <a:lnTo>
                  <a:pt x="1510" y="138"/>
                </a:lnTo>
                <a:lnTo>
                  <a:pt x="1508" y="140"/>
                </a:lnTo>
                <a:lnTo>
                  <a:pt x="1467" y="140"/>
                </a:lnTo>
                <a:lnTo>
                  <a:pt x="1467" y="150"/>
                </a:lnTo>
                <a:lnTo>
                  <a:pt x="1518" y="150"/>
                </a:lnTo>
                <a:lnTo>
                  <a:pt x="1520" y="118"/>
                </a:lnTo>
                <a:lnTo>
                  <a:pt x="1520" y="118"/>
                </a:lnTo>
                <a:close/>
              </a:path>
              <a:path w="1941" h="175">
                <a:moveTo>
                  <a:pt x="1482" y="30"/>
                </a:moveTo>
                <a:lnTo>
                  <a:pt x="1479" y="30"/>
                </a:lnTo>
                <a:lnTo>
                  <a:pt x="1477" y="32"/>
                </a:lnTo>
                <a:lnTo>
                  <a:pt x="1477" y="34"/>
                </a:lnTo>
                <a:lnTo>
                  <a:pt x="1474" y="37"/>
                </a:lnTo>
                <a:lnTo>
                  <a:pt x="1472" y="39"/>
                </a:lnTo>
                <a:lnTo>
                  <a:pt x="1472" y="41"/>
                </a:lnTo>
                <a:lnTo>
                  <a:pt x="1470" y="44"/>
                </a:lnTo>
                <a:lnTo>
                  <a:pt x="1470" y="61"/>
                </a:lnTo>
                <a:lnTo>
                  <a:pt x="1472" y="63"/>
                </a:lnTo>
                <a:lnTo>
                  <a:pt x="1472" y="65"/>
                </a:lnTo>
                <a:lnTo>
                  <a:pt x="1477" y="68"/>
                </a:lnTo>
                <a:lnTo>
                  <a:pt x="1477" y="65"/>
                </a:lnTo>
                <a:lnTo>
                  <a:pt x="1479" y="65"/>
                </a:lnTo>
                <a:lnTo>
                  <a:pt x="1482" y="63"/>
                </a:lnTo>
                <a:lnTo>
                  <a:pt x="1482" y="58"/>
                </a:lnTo>
                <a:lnTo>
                  <a:pt x="1479" y="53"/>
                </a:lnTo>
                <a:lnTo>
                  <a:pt x="1477" y="51"/>
                </a:lnTo>
                <a:lnTo>
                  <a:pt x="1477" y="46"/>
                </a:lnTo>
                <a:lnTo>
                  <a:pt x="1477" y="46"/>
                </a:lnTo>
                <a:lnTo>
                  <a:pt x="1477" y="44"/>
                </a:lnTo>
                <a:lnTo>
                  <a:pt x="1479" y="39"/>
                </a:lnTo>
                <a:lnTo>
                  <a:pt x="1479" y="37"/>
                </a:lnTo>
                <a:lnTo>
                  <a:pt x="1482" y="34"/>
                </a:lnTo>
                <a:lnTo>
                  <a:pt x="1484" y="34"/>
                </a:lnTo>
                <a:lnTo>
                  <a:pt x="1484" y="32"/>
                </a:lnTo>
                <a:lnTo>
                  <a:pt x="1486" y="32"/>
                </a:lnTo>
                <a:lnTo>
                  <a:pt x="1491" y="30"/>
                </a:lnTo>
                <a:lnTo>
                  <a:pt x="1494" y="30"/>
                </a:lnTo>
                <a:lnTo>
                  <a:pt x="1482" y="30"/>
                </a:lnTo>
                <a:lnTo>
                  <a:pt x="1482" y="30"/>
                </a:lnTo>
                <a:close/>
              </a:path>
              <a:path w="1941" h="175">
                <a:moveTo>
                  <a:pt x="1494" y="25"/>
                </a:moveTo>
                <a:lnTo>
                  <a:pt x="1489" y="25"/>
                </a:lnTo>
                <a:lnTo>
                  <a:pt x="1486" y="27"/>
                </a:lnTo>
                <a:lnTo>
                  <a:pt x="1484" y="27"/>
                </a:lnTo>
                <a:lnTo>
                  <a:pt x="1482" y="30"/>
                </a:lnTo>
                <a:lnTo>
                  <a:pt x="1498" y="30"/>
                </a:lnTo>
                <a:lnTo>
                  <a:pt x="1501" y="32"/>
                </a:lnTo>
                <a:lnTo>
                  <a:pt x="1503" y="32"/>
                </a:lnTo>
                <a:lnTo>
                  <a:pt x="1506" y="34"/>
                </a:lnTo>
                <a:lnTo>
                  <a:pt x="1506" y="37"/>
                </a:lnTo>
                <a:lnTo>
                  <a:pt x="1508" y="39"/>
                </a:lnTo>
                <a:lnTo>
                  <a:pt x="1508" y="41"/>
                </a:lnTo>
                <a:lnTo>
                  <a:pt x="1510" y="44"/>
                </a:lnTo>
                <a:lnTo>
                  <a:pt x="1510" y="65"/>
                </a:lnTo>
                <a:lnTo>
                  <a:pt x="1508" y="70"/>
                </a:lnTo>
                <a:lnTo>
                  <a:pt x="1508" y="73"/>
                </a:lnTo>
                <a:lnTo>
                  <a:pt x="1506" y="78"/>
                </a:lnTo>
                <a:lnTo>
                  <a:pt x="1506" y="80"/>
                </a:lnTo>
                <a:lnTo>
                  <a:pt x="1503" y="82"/>
                </a:lnTo>
                <a:lnTo>
                  <a:pt x="1503" y="85"/>
                </a:lnTo>
                <a:lnTo>
                  <a:pt x="1501" y="90"/>
                </a:lnTo>
                <a:lnTo>
                  <a:pt x="1498" y="92"/>
                </a:lnTo>
                <a:lnTo>
                  <a:pt x="1496" y="94"/>
                </a:lnTo>
                <a:lnTo>
                  <a:pt x="1496" y="97"/>
                </a:lnTo>
                <a:lnTo>
                  <a:pt x="1494" y="101"/>
                </a:lnTo>
                <a:lnTo>
                  <a:pt x="1491" y="101"/>
                </a:lnTo>
                <a:lnTo>
                  <a:pt x="1489" y="106"/>
                </a:lnTo>
                <a:lnTo>
                  <a:pt x="1486" y="109"/>
                </a:lnTo>
                <a:lnTo>
                  <a:pt x="1484" y="111"/>
                </a:lnTo>
                <a:lnTo>
                  <a:pt x="1482" y="113"/>
                </a:lnTo>
                <a:lnTo>
                  <a:pt x="1482" y="116"/>
                </a:lnTo>
                <a:lnTo>
                  <a:pt x="1479" y="118"/>
                </a:lnTo>
                <a:lnTo>
                  <a:pt x="1477" y="123"/>
                </a:lnTo>
                <a:lnTo>
                  <a:pt x="1477" y="125"/>
                </a:lnTo>
                <a:lnTo>
                  <a:pt x="1474" y="125"/>
                </a:lnTo>
                <a:lnTo>
                  <a:pt x="1472" y="130"/>
                </a:lnTo>
                <a:lnTo>
                  <a:pt x="1472" y="133"/>
                </a:lnTo>
                <a:lnTo>
                  <a:pt x="1470" y="135"/>
                </a:lnTo>
                <a:lnTo>
                  <a:pt x="1467" y="138"/>
                </a:lnTo>
                <a:lnTo>
                  <a:pt x="1467" y="140"/>
                </a:lnTo>
                <a:lnTo>
                  <a:pt x="1472" y="140"/>
                </a:lnTo>
                <a:lnTo>
                  <a:pt x="1474" y="138"/>
                </a:lnTo>
                <a:lnTo>
                  <a:pt x="1474" y="135"/>
                </a:lnTo>
                <a:lnTo>
                  <a:pt x="1477" y="133"/>
                </a:lnTo>
                <a:lnTo>
                  <a:pt x="1479" y="130"/>
                </a:lnTo>
                <a:lnTo>
                  <a:pt x="1482" y="125"/>
                </a:lnTo>
                <a:lnTo>
                  <a:pt x="1484" y="123"/>
                </a:lnTo>
                <a:lnTo>
                  <a:pt x="1484" y="121"/>
                </a:lnTo>
                <a:lnTo>
                  <a:pt x="1486" y="121"/>
                </a:lnTo>
                <a:lnTo>
                  <a:pt x="1486" y="118"/>
                </a:lnTo>
                <a:lnTo>
                  <a:pt x="1489" y="116"/>
                </a:lnTo>
                <a:lnTo>
                  <a:pt x="1491" y="113"/>
                </a:lnTo>
                <a:lnTo>
                  <a:pt x="1491" y="111"/>
                </a:lnTo>
                <a:lnTo>
                  <a:pt x="1494" y="106"/>
                </a:lnTo>
                <a:lnTo>
                  <a:pt x="1496" y="104"/>
                </a:lnTo>
                <a:lnTo>
                  <a:pt x="1498" y="101"/>
                </a:lnTo>
                <a:lnTo>
                  <a:pt x="1501" y="99"/>
                </a:lnTo>
                <a:lnTo>
                  <a:pt x="1503" y="97"/>
                </a:lnTo>
                <a:lnTo>
                  <a:pt x="1506" y="92"/>
                </a:lnTo>
                <a:lnTo>
                  <a:pt x="1508" y="90"/>
                </a:lnTo>
                <a:lnTo>
                  <a:pt x="1508" y="87"/>
                </a:lnTo>
                <a:lnTo>
                  <a:pt x="1510" y="85"/>
                </a:lnTo>
                <a:lnTo>
                  <a:pt x="1513" y="82"/>
                </a:lnTo>
                <a:lnTo>
                  <a:pt x="1515" y="78"/>
                </a:lnTo>
                <a:lnTo>
                  <a:pt x="1515" y="75"/>
                </a:lnTo>
                <a:lnTo>
                  <a:pt x="1518" y="73"/>
                </a:lnTo>
                <a:lnTo>
                  <a:pt x="1518" y="70"/>
                </a:lnTo>
                <a:lnTo>
                  <a:pt x="1520" y="65"/>
                </a:lnTo>
                <a:lnTo>
                  <a:pt x="1520" y="46"/>
                </a:lnTo>
                <a:lnTo>
                  <a:pt x="1518" y="41"/>
                </a:lnTo>
                <a:lnTo>
                  <a:pt x="1518" y="39"/>
                </a:lnTo>
                <a:lnTo>
                  <a:pt x="1515" y="37"/>
                </a:lnTo>
                <a:lnTo>
                  <a:pt x="1515" y="34"/>
                </a:lnTo>
                <a:lnTo>
                  <a:pt x="1513" y="32"/>
                </a:lnTo>
                <a:lnTo>
                  <a:pt x="1510" y="30"/>
                </a:lnTo>
                <a:lnTo>
                  <a:pt x="1508" y="27"/>
                </a:lnTo>
                <a:lnTo>
                  <a:pt x="1503" y="27"/>
                </a:lnTo>
                <a:lnTo>
                  <a:pt x="1501" y="25"/>
                </a:lnTo>
                <a:lnTo>
                  <a:pt x="1494" y="25"/>
                </a:lnTo>
                <a:lnTo>
                  <a:pt x="1494" y="25"/>
                </a:lnTo>
                <a:close/>
              </a:path>
              <a:path w="1941" h="175">
                <a:moveTo>
                  <a:pt x="1578" y="30"/>
                </a:moveTo>
                <a:lnTo>
                  <a:pt x="1566" y="30"/>
                </a:lnTo>
                <a:lnTo>
                  <a:pt x="1568" y="32"/>
                </a:lnTo>
                <a:lnTo>
                  <a:pt x="1570" y="32"/>
                </a:lnTo>
                <a:lnTo>
                  <a:pt x="1570" y="34"/>
                </a:lnTo>
                <a:lnTo>
                  <a:pt x="1573" y="37"/>
                </a:lnTo>
                <a:lnTo>
                  <a:pt x="1575" y="39"/>
                </a:lnTo>
                <a:lnTo>
                  <a:pt x="1578" y="41"/>
                </a:lnTo>
                <a:lnTo>
                  <a:pt x="1578" y="46"/>
                </a:lnTo>
                <a:lnTo>
                  <a:pt x="1580" y="51"/>
                </a:lnTo>
                <a:lnTo>
                  <a:pt x="1580" y="63"/>
                </a:lnTo>
                <a:lnTo>
                  <a:pt x="1582" y="68"/>
                </a:lnTo>
                <a:lnTo>
                  <a:pt x="1582" y="104"/>
                </a:lnTo>
                <a:lnTo>
                  <a:pt x="1582" y="109"/>
                </a:lnTo>
                <a:lnTo>
                  <a:pt x="1580" y="111"/>
                </a:lnTo>
                <a:lnTo>
                  <a:pt x="1580" y="125"/>
                </a:lnTo>
                <a:lnTo>
                  <a:pt x="1578" y="128"/>
                </a:lnTo>
                <a:lnTo>
                  <a:pt x="1578" y="130"/>
                </a:lnTo>
                <a:lnTo>
                  <a:pt x="1575" y="135"/>
                </a:lnTo>
                <a:lnTo>
                  <a:pt x="1575" y="138"/>
                </a:lnTo>
                <a:lnTo>
                  <a:pt x="1573" y="142"/>
                </a:lnTo>
                <a:lnTo>
                  <a:pt x="1570" y="142"/>
                </a:lnTo>
                <a:lnTo>
                  <a:pt x="1568" y="145"/>
                </a:lnTo>
                <a:lnTo>
                  <a:pt x="1566" y="147"/>
                </a:lnTo>
                <a:lnTo>
                  <a:pt x="1578" y="147"/>
                </a:lnTo>
                <a:lnTo>
                  <a:pt x="1580" y="145"/>
                </a:lnTo>
                <a:lnTo>
                  <a:pt x="1582" y="142"/>
                </a:lnTo>
                <a:lnTo>
                  <a:pt x="1582" y="138"/>
                </a:lnTo>
                <a:lnTo>
                  <a:pt x="1585" y="135"/>
                </a:lnTo>
                <a:lnTo>
                  <a:pt x="1587" y="133"/>
                </a:lnTo>
                <a:lnTo>
                  <a:pt x="1587" y="125"/>
                </a:lnTo>
                <a:lnTo>
                  <a:pt x="1590" y="123"/>
                </a:lnTo>
                <a:lnTo>
                  <a:pt x="1590" y="116"/>
                </a:lnTo>
                <a:lnTo>
                  <a:pt x="1592" y="113"/>
                </a:lnTo>
                <a:lnTo>
                  <a:pt x="1592" y="63"/>
                </a:lnTo>
                <a:lnTo>
                  <a:pt x="1590" y="61"/>
                </a:lnTo>
                <a:lnTo>
                  <a:pt x="1590" y="53"/>
                </a:lnTo>
                <a:lnTo>
                  <a:pt x="1587" y="49"/>
                </a:lnTo>
                <a:lnTo>
                  <a:pt x="1587" y="44"/>
                </a:lnTo>
                <a:lnTo>
                  <a:pt x="1585" y="41"/>
                </a:lnTo>
                <a:lnTo>
                  <a:pt x="1582" y="37"/>
                </a:lnTo>
                <a:lnTo>
                  <a:pt x="1580" y="34"/>
                </a:lnTo>
                <a:lnTo>
                  <a:pt x="1578" y="32"/>
                </a:lnTo>
                <a:lnTo>
                  <a:pt x="1578" y="30"/>
                </a:lnTo>
                <a:lnTo>
                  <a:pt x="1578" y="30"/>
                </a:lnTo>
                <a:close/>
              </a:path>
              <a:path w="1941" h="175">
                <a:moveTo>
                  <a:pt x="1566" y="25"/>
                </a:moveTo>
                <a:lnTo>
                  <a:pt x="1558" y="25"/>
                </a:lnTo>
                <a:lnTo>
                  <a:pt x="1556" y="27"/>
                </a:lnTo>
                <a:lnTo>
                  <a:pt x="1554" y="30"/>
                </a:lnTo>
                <a:lnTo>
                  <a:pt x="1551" y="30"/>
                </a:lnTo>
                <a:lnTo>
                  <a:pt x="1549" y="32"/>
                </a:lnTo>
                <a:lnTo>
                  <a:pt x="1549" y="37"/>
                </a:lnTo>
                <a:lnTo>
                  <a:pt x="1546" y="39"/>
                </a:lnTo>
                <a:lnTo>
                  <a:pt x="1544" y="41"/>
                </a:lnTo>
                <a:lnTo>
                  <a:pt x="1544" y="44"/>
                </a:lnTo>
                <a:lnTo>
                  <a:pt x="1542" y="49"/>
                </a:lnTo>
                <a:lnTo>
                  <a:pt x="1542" y="51"/>
                </a:lnTo>
                <a:lnTo>
                  <a:pt x="1539" y="53"/>
                </a:lnTo>
                <a:lnTo>
                  <a:pt x="1539" y="63"/>
                </a:lnTo>
                <a:lnTo>
                  <a:pt x="1537" y="68"/>
                </a:lnTo>
                <a:lnTo>
                  <a:pt x="1537" y="94"/>
                </a:lnTo>
                <a:lnTo>
                  <a:pt x="1537" y="99"/>
                </a:lnTo>
                <a:lnTo>
                  <a:pt x="1537" y="111"/>
                </a:lnTo>
                <a:lnTo>
                  <a:pt x="1539" y="113"/>
                </a:lnTo>
                <a:lnTo>
                  <a:pt x="1539" y="123"/>
                </a:lnTo>
                <a:lnTo>
                  <a:pt x="1542" y="128"/>
                </a:lnTo>
                <a:lnTo>
                  <a:pt x="1542" y="130"/>
                </a:lnTo>
                <a:lnTo>
                  <a:pt x="1544" y="133"/>
                </a:lnTo>
                <a:lnTo>
                  <a:pt x="1544" y="135"/>
                </a:lnTo>
                <a:lnTo>
                  <a:pt x="1546" y="140"/>
                </a:lnTo>
                <a:lnTo>
                  <a:pt x="1549" y="142"/>
                </a:lnTo>
                <a:lnTo>
                  <a:pt x="1551" y="145"/>
                </a:lnTo>
                <a:lnTo>
                  <a:pt x="1554" y="147"/>
                </a:lnTo>
                <a:lnTo>
                  <a:pt x="1556" y="150"/>
                </a:lnTo>
                <a:lnTo>
                  <a:pt x="1558" y="150"/>
                </a:lnTo>
                <a:lnTo>
                  <a:pt x="1561" y="152"/>
                </a:lnTo>
                <a:lnTo>
                  <a:pt x="1570" y="152"/>
                </a:lnTo>
                <a:lnTo>
                  <a:pt x="1573" y="150"/>
                </a:lnTo>
                <a:lnTo>
                  <a:pt x="1575" y="147"/>
                </a:lnTo>
                <a:lnTo>
                  <a:pt x="1578" y="147"/>
                </a:lnTo>
                <a:lnTo>
                  <a:pt x="1566" y="147"/>
                </a:lnTo>
                <a:lnTo>
                  <a:pt x="1563" y="147"/>
                </a:lnTo>
                <a:lnTo>
                  <a:pt x="1561" y="145"/>
                </a:lnTo>
                <a:lnTo>
                  <a:pt x="1558" y="145"/>
                </a:lnTo>
                <a:lnTo>
                  <a:pt x="1556" y="142"/>
                </a:lnTo>
                <a:lnTo>
                  <a:pt x="1556" y="138"/>
                </a:lnTo>
                <a:lnTo>
                  <a:pt x="1554" y="135"/>
                </a:lnTo>
                <a:lnTo>
                  <a:pt x="1551" y="130"/>
                </a:lnTo>
                <a:lnTo>
                  <a:pt x="1551" y="125"/>
                </a:lnTo>
                <a:lnTo>
                  <a:pt x="1549" y="123"/>
                </a:lnTo>
                <a:lnTo>
                  <a:pt x="1549" y="109"/>
                </a:lnTo>
                <a:lnTo>
                  <a:pt x="1546" y="106"/>
                </a:lnTo>
                <a:lnTo>
                  <a:pt x="1546" y="73"/>
                </a:lnTo>
                <a:lnTo>
                  <a:pt x="1549" y="68"/>
                </a:lnTo>
                <a:lnTo>
                  <a:pt x="1549" y="56"/>
                </a:lnTo>
                <a:lnTo>
                  <a:pt x="1551" y="51"/>
                </a:lnTo>
                <a:lnTo>
                  <a:pt x="1551" y="46"/>
                </a:lnTo>
                <a:lnTo>
                  <a:pt x="1554" y="41"/>
                </a:lnTo>
                <a:lnTo>
                  <a:pt x="1556" y="39"/>
                </a:lnTo>
                <a:lnTo>
                  <a:pt x="1556" y="37"/>
                </a:lnTo>
                <a:lnTo>
                  <a:pt x="1558" y="34"/>
                </a:lnTo>
                <a:lnTo>
                  <a:pt x="1561" y="32"/>
                </a:lnTo>
                <a:lnTo>
                  <a:pt x="1563" y="32"/>
                </a:lnTo>
                <a:lnTo>
                  <a:pt x="1566" y="30"/>
                </a:lnTo>
                <a:lnTo>
                  <a:pt x="1578" y="30"/>
                </a:lnTo>
                <a:lnTo>
                  <a:pt x="1575" y="27"/>
                </a:lnTo>
                <a:lnTo>
                  <a:pt x="1573" y="27"/>
                </a:lnTo>
                <a:lnTo>
                  <a:pt x="1570" y="25"/>
                </a:lnTo>
                <a:lnTo>
                  <a:pt x="1566" y="25"/>
                </a:lnTo>
                <a:lnTo>
                  <a:pt x="1566" y="25"/>
                </a:lnTo>
                <a:close/>
              </a:path>
              <a:path w="1941" h="175">
                <a:moveTo>
                  <a:pt x="1647" y="30"/>
                </a:moveTo>
                <a:lnTo>
                  <a:pt x="1635" y="30"/>
                </a:lnTo>
                <a:lnTo>
                  <a:pt x="1638" y="32"/>
                </a:lnTo>
                <a:lnTo>
                  <a:pt x="1640" y="32"/>
                </a:lnTo>
                <a:lnTo>
                  <a:pt x="1642" y="34"/>
                </a:lnTo>
                <a:lnTo>
                  <a:pt x="1642" y="37"/>
                </a:lnTo>
                <a:lnTo>
                  <a:pt x="1645" y="39"/>
                </a:lnTo>
                <a:lnTo>
                  <a:pt x="1647" y="41"/>
                </a:lnTo>
                <a:lnTo>
                  <a:pt x="1647" y="46"/>
                </a:lnTo>
                <a:lnTo>
                  <a:pt x="1650" y="51"/>
                </a:lnTo>
                <a:lnTo>
                  <a:pt x="1650" y="61"/>
                </a:lnTo>
                <a:lnTo>
                  <a:pt x="1652" y="63"/>
                </a:lnTo>
                <a:lnTo>
                  <a:pt x="1652" y="104"/>
                </a:lnTo>
                <a:lnTo>
                  <a:pt x="1652" y="109"/>
                </a:lnTo>
                <a:lnTo>
                  <a:pt x="1652" y="111"/>
                </a:lnTo>
                <a:lnTo>
                  <a:pt x="1650" y="116"/>
                </a:lnTo>
                <a:lnTo>
                  <a:pt x="1650" y="125"/>
                </a:lnTo>
                <a:lnTo>
                  <a:pt x="1647" y="128"/>
                </a:lnTo>
                <a:lnTo>
                  <a:pt x="1647" y="135"/>
                </a:lnTo>
                <a:lnTo>
                  <a:pt x="1645" y="138"/>
                </a:lnTo>
                <a:lnTo>
                  <a:pt x="1642" y="142"/>
                </a:lnTo>
                <a:lnTo>
                  <a:pt x="1640" y="142"/>
                </a:lnTo>
                <a:lnTo>
                  <a:pt x="1640" y="145"/>
                </a:lnTo>
                <a:lnTo>
                  <a:pt x="1638" y="145"/>
                </a:lnTo>
                <a:lnTo>
                  <a:pt x="1635" y="147"/>
                </a:lnTo>
                <a:lnTo>
                  <a:pt x="1647" y="147"/>
                </a:lnTo>
                <a:lnTo>
                  <a:pt x="1650" y="145"/>
                </a:lnTo>
                <a:lnTo>
                  <a:pt x="1652" y="142"/>
                </a:lnTo>
                <a:lnTo>
                  <a:pt x="1652" y="138"/>
                </a:lnTo>
                <a:lnTo>
                  <a:pt x="1654" y="135"/>
                </a:lnTo>
                <a:lnTo>
                  <a:pt x="1657" y="133"/>
                </a:lnTo>
                <a:lnTo>
                  <a:pt x="1657" y="125"/>
                </a:lnTo>
                <a:lnTo>
                  <a:pt x="1659" y="123"/>
                </a:lnTo>
                <a:lnTo>
                  <a:pt x="1659" y="116"/>
                </a:lnTo>
                <a:lnTo>
                  <a:pt x="1662" y="113"/>
                </a:lnTo>
                <a:lnTo>
                  <a:pt x="1662" y="63"/>
                </a:lnTo>
                <a:lnTo>
                  <a:pt x="1659" y="61"/>
                </a:lnTo>
                <a:lnTo>
                  <a:pt x="1659" y="53"/>
                </a:lnTo>
                <a:lnTo>
                  <a:pt x="1657" y="49"/>
                </a:lnTo>
                <a:lnTo>
                  <a:pt x="1657" y="44"/>
                </a:lnTo>
                <a:lnTo>
                  <a:pt x="1654" y="41"/>
                </a:lnTo>
                <a:lnTo>
                  <a:pt x="1652" y="37"/>
                </a:lnTo>
                <a:lnTo>
                  <a:pt x="1650" y="34"/>
                </a:lnTo>
                <a:lnTo>
                  <a:pt x="1650" y="32"/>
                </a:lnTo>
                <a:lnTo>
                  <a:pt x="1647" y="30"/>
                </a:lnTo>
                <a:lnTo>
                  <a:pt x="1647" y="30"/>
                </a:lnTo>
                <a:close/>
              </a:path>
              <a:path w="1941" h="175">
                <a:moveTo>
                  <a:pt x="1635" y="25"/>
                </a:moveTo>
                <a:lnTo>
                  <a:pt x="1628" y="25"/>
                </a:lnTo>
                <a:lnTo>
                  <a:pt x="1626" y="27"/>
                </a:lnTo>
                <a:lnTo>
                  <a:pt x="1623" y="30"/>
                </a:lnTo>
                <a:lnTo>
                  <a:pt x="1621" y="30"/>
                </a:lnTo>
                <a:lnTo>
                  <a:pt x="1621" y="32"/>
                </a:lnTo>
                <a:lnTo>
                  <a:pt x="1618" y="37"/>
                </a:lnTo>
                <a:lnTo>
                  <a:pt x="1616" y="39"/>
                </a:lnTo>
                <a:lnTo>
                  <a:pt x="1614" y="41"/>
                </a:lnTo>
                <a:lnTo>
                  <a:pt x="1614" y="44"/>
                </a:lnTo>
                <a:lnTo>
                  <a:pt x="1611" y="49"/>
                </a:lnTo>
                <a:lnTo>
                  <a:pt x="1611" y="53"/>
                </a:lnTo>
                <a:lnTo>
                  <a:pt x="1609" y="58"/>
                </a:lnTo>
                <a:lnTo>
                  <a:pt x="1609" y="63"/>
                </a:lnTo>
                <a:lnTo>
                  <a:pt x="1606" y="68"/>
                </a:lnTo>
                <a:lnTo>
                  <a:pt x="1606" y="94"/>
                </a:lnTo>
                <a:lnTo>
                  <a:pt x="1606" y="99"/>
                </a:lnTo>
                <a:lnTo>
                  <a:pt x="1606" y="111"/>
                </a:lnTo>
                <a:lnTo>
                  <a:pt x="1609" y="113"/>
                </a:lnTo>
                <a:lnTo>
                  <a:pt x="1609" y="121"/>
                </a:lnTo>
                <a:lnTo>
                  <a:pt x="1611" y="123"/>
                </a:lnTo>
                <a:lnTo>
                  <a:pt x="1611" y="130"/>
                </a:lnTo>
                <a:lnTo>
                  <a:pt x="1614" y="133"/>
                </a:lnTo>
                <a:lnTo>
                  <a:pt x="1614" y="135"/>
                </a:lnTo>
                <a:lnTo>
                  <a:pt x="1616" y="135"/>
                </a:lnTo>
                <a:lnTo>
                  <a:pt x="1616" y="140"/>
                </a:lnTo>
                <a:lnTo>
                  <a:pt x="1618" y="142"/>
                </a:lnTo>
                <a:lnTo>
                  <a:pt x="1621" y="145"/>
                </a:lnTo>
                <a:lnTo>
                  <a:pt x="1623" y="147"/>
                </a:lnTo>
                <a:lnTo>
                  <a:pt x="1626" y="150"/>
                </a:lnTo>
                <a:lnTo>
                  <a:pt x="1628" y="150"/>
                </a:lnTo>
                <a:lnTo>
                  <a:pt x="1630" y="152"/>
                </a:lnTo>
                <a:lnTo>
                  <a:pt x="1640" y="152"/>
                </a:lnTo>
                <a:lnTo>
                  <a:pt x="1642" y="150"/>
                </a:lnTo>
                <a:lnTo>
                  <a:pt x="1645" y="147"/>
                </a:lnTo>
                <a:lnTo>
                  <a:pt x="1647" y="147"/>
                </a:lnTo>
                <a:lnTo>
                  <a:pt x="1635" y="147"/>
                </a:lnTo>
                <a:lnTo>
                  <a:pt x="1633" y="147"/>
                </a:lnTo>
                <a:lnTo>
                  <a:pt x="1630" y="145"/>
                </a:lnTo>
                <a:lnTo>
                  <a:pt x="1628" y="145"/>
                </a:lnTo>
                <a:lnTo>
                  <a:pt x="1628" y="142"/>
                </a:lnTo>
                <a:lnTo>
                  <a:pt x="1626" y="138"/>
                </a:lnTo>
                <a:lnTo>
                  <a:pt x="1623" y="135"/>
                </a:lnTo>
                <a:lnTo>
                  <a:pt x="1623" y="130"/>
                </a:lnTo>
                <a:lnTo>
                  <a:pt x="1621" y="128"/>
                </a:lnTo>
                <a:lnTo>
                  <a:pt x="1621" y="123"/>
                </a:lnTo>
                <a:lnTo>
                  <a:pt x="1618" y="121"/>
                </a:lnTo>
                <a:lnTo>
                  <a:pt x="1618" y="109"/>
                </a:lnTo>
                <a:lnTo>
                  <a:pt x="1616" y="106"/>
                </a:lnTo>
                <a:lnTo>
                  <a:pt x="1616" y="73"/>
                </a:lnTo>
                <a:lnTo>
                  <a:pt x="1618" y="68"/>
                </a:lnTo>
                <a:lnTo>
                  <a:pt x="1618" y="56"/>
                </a:lnTo>
                <a:lnTo>
                  <a:pt x="1621" y="51"/>
                </a:lnTo>
                <a:lnTo>
                  <a:pt x="1621" y="49"/>
                </a:lnTo>
                <a:lnTo>
                  <a:pt x="1623" y="46"/>
                </a:lnTo>
                <a:lnTo>
                  <a:pt x="1623" y="41"/>
                </a:lnTo>
                <a:lnTo>
                  <a:pt x="1626" y="39"/>
                </a:lnTo>
                <a:lnTo>
                  <a:pt x="1626" y="37"/>
                </a:lnTo>
                <a:lnTo>
                  <a:pt x="1628" y="34"/>
                </a:lnTo>
                <a:lnTo>
                  <a:pt x="1630" y="32"/>
                </a:lnTo>
                <a:lnTo>
                  <a:pt x="1633" y="32"/>
                </a:lnTo>
                <a:lnTo>
                  <a:pt x="1635" y="30"/>
                </a:lnTo>
                <a:lnTo>
                  <a:pt x="1647" y="30"/>
                </a:lnTo>
                <a:lnTo>
                  <a:pt x="1645" y="27"/>
                </a:lnTo>
                <a:lnTo>
                  <a:pt x="1642" y="27"/>
                </a:lnTo>
                <a:lnTo>
                  <a:pt x="1640" y="25"/>
                </a:lnTo>
                <a:lnTo>
                  <a:pt x="1635" y="25"/>
                </a:lnTo>
                <a:lnTo>
                  <a:pt x="1635" y="25"/>
                </a:lnTo>
                <a:close/>
              </a:path>
              <a:path w="1941" h="175">
                <a:moveTo>
                  <a:pt x="1686" y="128"/>
                </a:moveTo>
                <a:lnTo>
                  <a:pt x="1683" y="128"/>
                </a:lnTo>
                <a:lnTo>
                  <a:pt x="1683" y="130"/>
                </a:lnTo>
                <a:lnTo>
                  <a:pt x="1681" y="133"/>
                </a:lnTo>
                <a:lnTo>
                  <a:pt x="1681" y="142"/>
                </a:lnTo>
                <a:lnTo>
                  <a:pt x="1683" y="145"/>
                </a:lnTo>
                <a:lnTo>
                  <a:pt x="1686" y="147"/>
                </a:lnTo>
                <a:lnTo>
                  <a:pt x="1688" y="150"/>
                </a:lnTo>
                <a:lnTo>
                  <a:pt x="1690" y="150"/>
                </a:lnTo>
                <a:lnTo>
                  <a:pt x="1693" y="152"/>
                </a:lnTo>
                <a:lnTo>
                  <a:pt x="1705" y="152"/>
                </a:lnTo>
                <a:lnTo>
                  <a:pt x="1707" y="150"/>
                </a:lnTo>
                <a:lnTo>
                  <a:pt x="1710" y="150"/>
                </a:lnTo>
                <a:lnTo>
                  <a:pt x="1712" y="147"/>
                </a:lnTo>
                <a:lnTo>
                  <a:pt x="1695" y="147"/>
                </a:lnTo>
                <a:lnTo>
                  <a:pt x="1693" y="145"/>
                </a:lnTo>
                <a:lnTo>
                  <a:pt x="1693" y="142"/>
                </a:lnTo>
                <a:lnTo>
                  <a:pt x="1693" y="142"/>
                </a:lnTo>
                <a:lnTo>
                  <a:pt x="1693" y="138"/>
                </a:lnTo>
                <a:lnTo>
                  <a:pt x="1690" y="133"/>
                </a:lnTo>
                <a:lnTo>
                  <a:pt x="1690" y="128"/>
                </a:lnTo>
                <a:lnTo>
                  <a:pt x="1686" y="128"/>
                </a:lnTo>
                <a:lnTo>
                  <a:pt x="1686" y="128"/>
                </a:lnTo>
                <a:close/>
              </a:path>
              <a:path w="1941" h="175">
                <a:moveTo>
                  <a:pt x="1731" y="82"/>
                </a:moveTo>
                <a:lnTo>
                  <a:pt x="1722" y="85"/>
                </a:lnTo>
                <a:lnTo>
                  <a:pt x="1722" y="99"/>
                </a:lnTo>
                <a:lnTo>
                  <a:pt x="1719" y="104"/>
                </a:lnTo>
                <a:lnTo>
                  <a:pt x="1719" y="118"/>
                </a:lnTo>
                <a:lnTo>
                  <a:pt x="1717" y="123"/>
                </a:lnTo>
                <a:lnTo>
                  <a:pt x="1717" y="128"/>
                </a:lnTo>
                <a:lnTo>
                  <a:pt x="1714" y="130"/>
                </a:lnTo>
                <a:lnTo>
                  <a:pt x="1714" y="135"/>
                </a:lnTo>
                <a:lnTo>
                  <a:pt x="1712" y="138"/>
                </a:lnTo>
                <a:lnTo>
                  <a:pt x="1710" y="140"/>
                </a:lnTo>
                <a:lnTo>
                  <a:pt x="1707" y="142"/>
                </a:lnTo>
                <a:lnTo>
                  <a:pt x="1705" y="145"/>
                </a:lnTo>
                <a:lnTo>
                  <a:pt x="1702" y="145"/>
                </a:lnTo>
                <a:lnTo>
                  <a:pt x="1700" y="147"/>
                </a:lnTo>
                <a:lnTo>
                  <a:pt x="1698" y="147"/>
                </a:lnTo>
                <a:lnTo>
                  <a:pt x="1712" y="147"/>
                </a:lnTo>
                <a:lnTo>
                  <a:pt x="1714" y="145"/>
                </a:lnTo>
                <a:lnTo>
                  <a:pt x="1717" y="142"/>
                </a:lnTo>
                <a:lnTo>
                  <a:pt x="1717" y="140"/>
                </a:lnTo>
                <a:lnTo>
                  <a:pt x="1719" y="138"/>
                </a:lnTo>
                <a:lnTo>
                  <a:pt x="1722" y="135"/>
                </a:lnTo>
                <a:lnTo>
                  <a:pt x="1724" y="133"/>
                </a:lnTo>
                <a:lnTo>
                  <a:pt x="1724" y="128"/>
                </a:lnTo>
                <a:lnTo>
                  <a:pt x="1726" y="125"/>
                </a:lnTo>
                <a:lnTo>
                  <a:pt x="1726" y="118"/>
                </a:lnTo>
                <a:lnTo>
                  <a:pt x="1729" y="116"/>
                </a:lnTo>
                <a:lnTo>
                  <a:pt x="1729" y="109"/>
                </a:lnTo>
                <a:lnTo>
                  <a:pt x="1731" y="106"/>
                </a:lnTo>
                <a:lnTo>
                  <a:pt x="1731" y="82"/>
                </a:lnTo>
                <a:lnTo>
                  <a:pt x="1731" y="82"/>
                </a:lnTo>
                <a:close/>
              </a:path>
              <a:path w="1941" h="175">
                <a:moveTo>
                  <a:pt x="1688" y="30"/>
                </a:moveTo>
                <a:lnTo>
                  <a:pt x="1686" y="32"/>
                </a:lnTo>
                <a:lnTo>
                  <a:pt x="1683" y="34"/>
                </a:lnTo>
                <a:lnTo>
                  <a:pt x="1683" y="37"/>
                </a:lnTo>
                <a:lnTo>
                  <a:pt x="1681" y="37"/>
                </a:lnTo>
                <a:lnTo>
                  <a:pt x="1681" y="41"/>
                </a:lnTo>
                <a:lnTo>
                  <a:pt x="1678" y="44"/>
                </a:lnTo>
                <a:lnTo>
                  <a:pt x="1678" y="46"/>
                </a:lnTo>
                <a:lnTo>
                  <a:pt x="1676" y="51"/>
                </a:lnTo>
                <a:lnTo>
                  <a:pt x="1676" y="80"/>
                </a:lnTo>
                <a:lnTo>
                  <a:pt x="1678" y="85"/>
                </a:lnTo>
                <a:lnTo>
                  <a:pt x="1678" y="90"/>
                </a:lnTo>
                <a:lnTo>
                  <a:pt x="1681" y="92"/>
                </a:lnTo>
                <a:lnTo>
                  <a:pt x="1683" y="94"/>
                </a:lnTo>
                <a:lnTo>
                  <a:pt x="1683" y="97"/>
                </a:lnTo>
                <a:lnTo>
                  <a:pt x="1686" y="99"/>
                </a:lnTo>
                <a:lnTo>
                  <a:pt x="1688" y="101"/>
                </a:lnTo>
                <a:lnTo>
                  <a:pt x="1690" y="101"/>
                </a:lnTo>
                <a:lnTo>
                  <a:pt x="1693" y="104"/>
                </a:lnTo>
                <a:lnTo>
                  <a:pt x="1707" y="104"/>
                </a:lnTo>
                <a:lnTo>
                  <a:pt x="1710" y="101"/>
                </a:lnTo>
                <a:lnTo>
                  <a:pt x="1712" y="99"/>
                </a:lnTo>
                <a:lnTo>
                  <a:pt x="1700" y="97"/>
                </a:lnTo>
                <a:lnTo>
                  <a:pt x="1695" y="97"/>
                </a:lnTo>
                <a:lnTo>
                  <a:pt x="1693" y="94"/>
                </a:lnTo>
                <a:lnTo>
                  <a:pt x="1690" y="92"/>
                </a:lnTo>
                <a:lnTo>
                  <a:pt x="1690" y="90"/>
                </a:lnTo>
                <a:lnTo>
                  <a:pt x="1688" y="87"/>
                </a:lnTo>
                <a:lnTo>
                  <a:pt x="1688" y="85"/>
                </a:lnTo>
                <a:lnTo>
                  <a:pt x="1686" y="80"/>
                </a:lnTo>
                <a:lnTo>
                  <a:pt x="1686" y="49"/>
                </a:lnTo>
                <a:lnTo>
                  <a:pt x="1688" y="46"/>
                </a:lnTo>
                <a:lnTo>
                  <a:pt x="1688" y="39"/>
                </a:lnTo>
                <a:lnTo>
                  <a:pt x="1690" y="37"/>
                </a:lnTo>
                <a:lnTo>
                  <a:pt x="1693" y="34"/>
                </a:lnTo>
                <a:lnTo>
                  <a:pt x="1695" y="32"/>
                </a:lnTo>
                <a:lnTo>
                  <a:pt x="1698" y="32"/>
                </a:lnTo>
                <a:lnTo>
                  <a:pt x="1700" y="30"/>
                </a:lnTo>
                <a:lnTo>
                  <a:pt x="1702" y="30"/>
                </a:lnTo>
                <a:lnTo>
                  <a:pt x="1688" y="30"/>
                </a:lnTo>
                <a:lnTo>
                  <a:pt x="1688" y="30"/>
                </a:lnTo>
                <a:close/>
              </a:path>
              <a:path w="1941" h="175">
                <a:moveTo>
                  <a:pt x="1702" y="25"/>
                </a:moveTo>
                <a:lnTo>
                  <a:pt x="1695" y="25"/>
                </a:lnTo>
                <a:lnTo>
                  <a:pt x="1693" y="27"/>
                </a:lnTo>
                <a:lnTo>
                  <a:pt x="1690" y="27"/>
                </a:lnTo>
                <a:lnTo>
                  <a:pt x="1688" y="30"/>
                </a:lnTo>
                <a:lnTo>
                  <a:pt x="1707" y="30"/>
                </a:lnTo>
                <a:lnTo>
                  <a:pt x="1710" y="32"/>
                </a:lnTo>
                <a:lnTo>
                  <a:pt x="1712" y="32"/>
                </a:lnTo>
                <a:lnTo>
                  <a:pt x="1714" y="34"/>
                </a:lnTo>
                <a:lnTo>
                  <a:pt x="1714" y="37"/>
                </a:lnTo>
                <a:lnTo>
                  <a:pt x="1717" y="39"/>
                </a:lnTo>
                <a:lnTo>
                  <a:pt x="1717" y="41"/>
                </a:lnTo>
                <a:lnTo>
                  <a:pt x="1719" y="46"/>
                </a:lnTo>
                <a:lnTo>
                  <a:pt x="1719" y="53"/>
                </a:lnTo>
                <a:lnTo>
                  <a:pt x="1722" y="56"/>
                </a:lnTo>
                <a:lnTo>
                  <a:pt x="1722" y="73"/>
                </a:lnTo>
                <a:lnTo>
                  <a:pt x="1719" y="78"/>
                </a:lnTo>
                <a:lnTo>
                  <a:pt x="1719" y="80"/>
                </a:lnTo>
                <a:lnTo>
                  <a:pt x="1717" y="85"/>
                </a:lnTo>
                <a:lnTo>
                  <a:pt x="1714" y="87"/>
                </a:lnTo>
                <a:lnTo>
                  <a:pt x="1712" y="92"/>
                </a:lnTo>
                <a:lnTo>
                  <a:pt x="1712" y="94"/>
                </a:lnTo>
                <a:lnTo>
                  <a:pt x="1710" y="94"/>
                </a:lnTo>
                <a:lnTo>
                  <a:pt x="1707" y="97"/>
                </a:lnTo>
                <a:lnTo>
                  <a:pt x="1700" y="97"/>
                </a:lnTo>
                <a:lnTo>
                  <a:pt x="1712" y="99"/>
                </a:lnTo>
                <a:lnTo>
                  <a:pt x="1714" y="97"/>
                </a:lnTo>
                <a:lnTo>
                  <a:pt x="1717" y="92"/>
                </a:lnTo>
                <a:lnTo>
                  <a:pt x="1719" y="90"/>
                </a:lnTo>
                <a:lnTo>
                  <a:pt x="1719" y="87"/>
                </a:lnTo>
                <a:lnTo>
                  <a:pt x="1722" y="85"/>
                </a:lnTo>
                <a:lnTo>
                  <a:pt x="1731" y="82"/>
                </a:lnTo>
                <a:lnTo>
                  <a:pt x="1731" y="61"/>
                </a:lnTo>
                <a:lnTo>
                  <a:pt x="1729" y="56"/>
                </a:lnTo>
                <a:lnTo>
                  <a:pt x="1729" y="51"/>
                </a:lnTo>
                <a:lnTo>
                  <a:pt x="1726" y="46"/>
                </a:lnTo>
                <a:lnTo>
                  <a:pt x="1726" y="41"/>
                </a:lnTo>
                <a:lnTo>
                  <a:pt x="1724" y="39"/>
                </a:lnTo>
                <a:lnTo>
                  <a:pt x="1722" y="37"/>
                </a:lnTo>
                <a:lnTo>
                  <a:pt x="1719" y="32"/>
                </a:lnTo>
                <a:lnTo>
                  <a:pt x="1717" y="32"/>
                </a:lnTo>
                <a:lnTo>
                  <a:pt x="1717" y="30"/>
                </a:lnTo>
                <a:lnTo>
                  <a:pt x="1714" y="27"/>
                </a:lnTo>
                <a:lnTo>
                  <a:pt x="1712" y="27"/>
                </a:lnTo>
                <a:lnTo>
                  <a:pt x="1707" y="25"/>
                </a:lnTo>
                <a:lnTo>
                  <a:pt x="1702" y="25"/>
                </a:lnTo>
                <a:lnTo>
                  <a:pt x="1702" y="25"/>
                </a:lnTo>
                <a:close/>
              </a:path>
              <a:path w="1941" h="175">
                <a:moveTo>
                  <a:pt x="1786" y="30"/>
                </a:moveTo>
                <a:lnTo>
                  <a:pt x="1774" y="30"/>
                </a:lnTo>
                <a:lnTo>
                  <a:pt x="1777" y="32"/>
                </a:lnTo>
                <a:lnTo>
                  <a:pt x="1779" y="32"/>
                </a:lnTo>
                <a:lnTo>
                  <a:pt x="1782" y="34"/>
                </a:lnTo>
                <a:lnTo>
                  <a:pt x="1784" y="37"/>
                </a:lnTo>
                <a:lnTo>
                  <a:pt x="1784" y="39"/>
                </a:lnTo>
                <a:lnTo>
                  <a:pt x="1786" y="41"/>
                </a:lnTo>
                <a:lnTo>
                  <a:pt x="1786" y="46"/>
                </a:lnTo>
                <a:lnTo>
                  <a:pt x="1789" y="46"/>
                </a:lnTo>
                <a:lnTo>
                  <a:pt x="1789" y="56"/>
                </a:lnTo>
                <a:lnTo>
                  <a:pt x="1791" y="61"/>
                </a:lnTo>
                <a:lnTo>
                  <a:pt x="1791" y="104"/>
                </a:lnTo>
                <a:lnTo>
                  <a:pt x="1791" y="109"/>
                </a:lnTo>
                <a:lnTo>
                  <a:pt x="1791" y="116"/>
                </a:lnTo>
                <a:lnTo>
                  <a:pt x="1789" y="118"/>
                </a:lnTo>
                <a:lnTo>
                  <a:pt x="1789" y="128"/>
                </a:lnTo>
                <a:lnTo>
                  <a:pt x="1786" y="130"/>
                </a:lnTo>
                <a:lnTo>
                  <a:pt x="1786" y="135"/>
                </a:lnTo>
                <a:lnTo>
                  <a:pt x="1784" y="138"/>
                </a:lnTo>
                <a:lnTo>
                  <a:pt x="1782" y="142"/>
                </a:lnTo>
                <a:lnTo>
                  <a:pt x="1779" y="145"/>
                </a:lnTo>
                <a:lnTo>
                  <a:pt x="1777" y="145"/>
                </a:lnTo>
                <a:lnTo>
                  <a:pt x="1774" y="147"/>
                </a:lnTo>
                <a:lnTo>
                  <a:pt x="1786" y="147"/>
                </a:lnTo>
                <a:lnTo>
                  <a:pt x="1789" y="145"/>
                </a:lnTo>
                <a:lnTo>
                  <a:pt x="1791" y="142"/>
                </a:lnTo>
                <a:lnTo>
                  <a:pt x="1794" y="138"/>
                </a:lnTo>
                <a:lnTo>
                  <a:pt x="1794" y="135"/>
                </a:lnTo>
                <a:lnTo>
                  <a:pt x="1796" y="133"/>
                </a:lnTo>
                <a:lnTo>
                  <a:pt x="1796" y="128"/>
                </a:lnTo>
                <a:lnTo>
                  <a:pt x="1798" y="125"/>
                </a:lnTo>
                <a:lnTo>
                  <a:pt x="1798" y="121"/>
                </a:lnTo>
                <a:lnTo>
                  <a:pt x="1801" y="116"/>
                </a:lnTo>
                <a:lnTo>
                  <a:pt x="1801" y="97"/>
                </a:lnTo>
                <a:lnTo>
                  <a:pt x="1803" y="92"/>
                </a:lnTo>
                <a:lnTo>
                  <a:pt x="1803" y="82"/>
                </a:lnTo>
                <a:lnTo>
                  <a:pt x="1801" y="80"/>
                </a:lnTo>
                <a:lnTo>
                  <a:pt x="1801" y="61"/>
                </a:lnTo>
                <a:lnTo>
                  <a:pt x="1798" y="56"/>
                </a:lnTo>
                <a:lnTo>
                  <a:pt x="1798" y="49"/>
                </a:lnTo>
                <a:lnTo>
                  <a:pt x="1796" y="46"/>
                </a:lnTo>
                <a:lnTo>
                  <a:pt x="1796" y="44"/>
                </a:lnTo>
                <a:lnTo>
                  <a:pt x="1794" y="41"/>
                </a:lnTo>
                <a:lnTo>
                  <a:pt x="1791" y="37"/>
                </a:lnTo>
                <a:lnTo>
                  <a:pt x="1791" y="34"/>
                </a:lnTo>
                <a:lnTo>
                  <a:pt x="1789" y="32"/>
                </a:lnTo>
                <a:lnTo>
                  <a:pt x="1786" y="30"/>
                </a:lnTo>
                <a:lnTo>
                  <a:pt x="1786" y="30"/>
                </a:lnTo>
                <a:close/>
              </a:path>
              <a:path w="1941" h="175">
                <a:moveTo>
                  <a:pt x="1774" y="25"/>
                </a:moveTo>
                <a:lnTo>
                  <a:pt x="1767" y="25"/>
                </a:lnTo>
                <a:lnTo>
                  <a:pt x="1765" y="27"/>
                </a:lnTo>
                <a:lnTo>
                  <a:pt x="1762" y="30"/>
                </a:lnTo>
                <a:lnTo>
                  <a:pt x="1760" y="32"/>
                </a:lnTo>
                <a:lnTo>
                  <a:pt x="1758" y="37"/>
                </a:lnTo>
                <a:lnTo>
                  <a:pt x="1755" y="39"/>
                </a:lnTo>
                <a:lnTo>
                  <a:pt x="1755" y="41"/>
                </a:lnTo>
                <a:lnTo>
                  <a:pt x="1753" y="44"/>
                </a:lnTo>
                <a:lnTo>
                  <a:pt x="1753" y="49"/>
                </a:lnTo>
                <a:lnTo>
                  <a:pt x="1750" y="51"/>
                </a:lnTo>
                <a:lnTo>
                  <a:pt x="1750" y="53"/>
                </a:lnTo>
                <a:lnTo>
                  <a:pt x="1748" y="58"/>
                </a:lnTo>
                <a:lnTo>
                  <a:pt x="1748" y="68"/>
                </a:lnTo>
                <a:lnTo>
                  <a:pt x="1746" y="73"/>
                </a:lnTo>
                <a:lnTo>
                  <a:pt x="1746" y="94"/>
                </a:lnTo>
                <a:lnTo>
                  <a:pt x="1746" y="99"/>
                </a:lnTo>
                <a:lnTo>
                  <a:pt x="1746" y="106"/>
                </a:lnTo>
                <a:lnTo>
                  <a:pt x="1748" y="111"/>
                </a:lnTo>
                <a:lnTo>
                  <a:pt x="1748" y="121"/>
                </a:lnTo>
                <a:lnTo>
                  <a:pt x="1750" y="123"/>
                </a:lnTo>
                <a:lnTo>
                  <a:pt x="1750" y="128"/>
                </a:lnTo>
                <a:lnTo>
                  <a:pt x="1753" y="130"/>
                </a:lnTo>
                <a:lnTo>
                  <a:pt x="1753" y="133"/>
                </a:lnTo>
                <a:lnTo>
                  <a:pt x="1755" y="135"/>
                </a:lnTo>
                <a:lnTo>
                  <a:pt x="1755" y="140"/>
                </a:lnTo>
                <a:lnTo>
                  <a:pt x="1758" y="142"/>
                </a:lnTo>
                <a:lnTo>
                  <a:pt x="1760" y="145"/>
                </a:lnTo>
                <a:lnTo>
                  <a:pt x="1762" y="147"/>
                </a:lnTo>
                <a:lnTo>
                  <a:pt x="1765" y="150"/>
                </a:lnTo>
                <a:lnTo>
                  <a:pt x="1767" y="150"/>
                </a:lnTo>
                <a:lnTo>
                  <a:pt x="1770" y="152"/>
                </a:lnTo>
                <a:lnTo>
                  <a:pt x="1779" y="152"/>
                </a:lnTo>
                <a:lnTo>
                  <a:pt x="1782" y="150"/>
                </a:lnTo>
                <a:lnTo>
                  <a:pt x="1784" y="147"/>
                </a:lnTo>
                <a:lnTo>
                  <a:pt x="1786" y="147"/>
                </a:lnTo>
                <a:lnTo>
                  <a:pt x="1774" y="147"/>
                </a:lnTo>
                <a:lnTo>
                  <a:pt x="1772" y="147"/>
                </a:lnTo>
                <a:lnTo>
                  <a:pt x="1770" y="145"/>
                </a:lnTo>
                <a:lnTo>
                  <a:pt x="1767" y="142"/>
                </a:lnTo>
                <a:lnTo>
                  <a:pt x="1765" y="138"/>
                </a:lnTo>
                <a:lnTo>
                  <a:pt x="1762" y="135"/>
                </a:lnTo>
                <a:lnTo>
                  <a:pt x="1762" y="130"/>
                </a:lnTo>
                <a:lnTo>
                  <a:pt x="1760" y="128"/>
                </a:lnTo>
                <a:lnTo>
                  <a:pt x="1760" y="123"/>
                </a:lnTo>
                <a:lnTo>
                  <a:pt x="1758" y="121"/>
                </a:lnTo>
                <a:lnTo>
                  <a:pt x="1758" y="97"/>
                </a:lnTo>
                <a:lnTo>
                  <a:pt x="1755" y="92"/>
                </a:lnTo>
                <a:lnTo>
                  <a:pt x="1755" y="80"/>
                </a:lnTo>
                <a:lnTo>
                  <a:pt x="1758" y="78"/>
                </a:lnTo>
                <a:lnTo>
                  <a:pt x="1758" y="58"/>
                </a:lnTo>
                <a:lnTo>
                  <a:pt x="1760" y="56"/>
                </a:lnTo>
                <a:lnTo>
                  <a:pt x="1760" y="49"/>
                </a:lnTo>
                <a:lnTo>
                  <a:pt x="1762" y="46"/>
                </a:lnTo>
                <a:lnTo>
                  <a:pt x="1762" y="41"/>
                </a:lnTo>
                <a:lnTo>
                  <a:pt x="1765" y="39"/>
                </a:lnTo>
                <a:lnTo>
                  <a:pt x="1767" y="37"/>
                </a:lnTo>
                <a:lnTo>
                  <a:pt x="1767" y="34"/>
                </a:lnTo>
                <a:lnTo>
                  <a:pt x="1770" y="32"/>
                </a:lnTo>
                <a:lnTo>
                  <a:pt x="1772" y="32"/>
                </a:lnTo>
                <a:lnTo>
                  <a:pt x="1774" y="30"/>
                </a:lnTo>
                <a:lnTo>
                  <a:pt x="1786" y="30"/>
                </a:lnTo>
                <a:lnTo>
                  <a:pt x="1784" y="27"/>
                </a:lnTo>
                <a:lnTo>
                  <a:pt x="1782" y="27"/>
                </a:lnTo>
                <a:lnTo>
                  <a:pt x="1779" y="25"/>
                </a:lnTo>
                <a:lnTo>
                  <a:pt x="1774" y="25"/>
                </a:lnTo>
                <a:lnTo>
                  <a:pt x="1774" y="25"/>
                </a:lnTo>
                <a:close/>
              </a:path>
              <a:path w="1941" h="175">
                <a:moveTo>
                  <a:pt x="1827" y="128"/>
                </a:moveTo>
                <a:lnTo>
                  <a:pt x="1822" y="128"/>
                </a:lnTo>
                <a:lnTo>
                  <a:pt x="1822" y="130"/>
                </a:lnTo>
                <a:lnTo>
                  <a:pt x="1820" y="133"/>
                </a:lnTo>
                <a:lnTo>
                  <a:pt x="1820" y="140"/>
                </a:lnTo>
                <a:lnTo>
                  <a:pt x="1822" y="142"/>
                </a:lnTo>
                <a:lnTo>
                  <a:pt x="1822" y="145"/>
                </a:lnTo>
                <a:lnTo>
                  <a:pt x="1825" y="147"/>
                </a:lnTo>
                <a:lnTo>
                  <a:pt x="1827" y="150"/>
                </a:lnTo>
                <a:lnTo>
                  <a:pt x="1830" y="150"/>
                </a:lnTo>
                <a:lnTo>
                  <a:pt x="1832" y="152"/>
                </a:lnTo>
                <a:lnTo>
                  <a:pt x="1844" y="152"/>
                </a:lnTo>
                <a:lnTo>
                  <a:pt x="1846" y="150"/>
                </a:lnTo>
                <a:lnTo>
                  <a:pt x="1849" y="150"/>
                </a:lnTo>
                <a:lnTo>
                  <a:pt x="1851" y="147"/>
                </a:lnTo>
                <a:lnTo>
                  <a:pt x="1834" y="147"/>
                </a:lnTo>
                <a:lnTo>
                  <a:pt x="1832" y="145"/>
                </a:lnTo>
                <a:lnTo>
                  <a:pt x="1832" y="142"/>
                </a:lnTo>
                <a:lnTo>
                  <a:pt x="1832" y="142"/>
                </a:lnTo>
                <a:lnTo>
                  <a:pt x="1832" y="133"/>
                </a:lnTo>
                <a:lnTo>
                  <a:pt x="1830" y="130"/>
                </a:lnTo>
                <a:lnTo>
                  <a:pt x="1830" y="128"/>
                </a:lnTo>
                <a:lnTo>
                  <a:pt x="1827" y="128"/>
                </a:lnTo>
                <a:lnTo>
                  <a:pt x="1827" y="128"/>
                </a:lnTo>
                <a:close/>
              </a:path>
              <a:path w="1941" h="175">
                <a:moveTo>
                  <a:pt x="1870" y="82"/>
                </a:moveTo>
                <a:lnTo>
                  <a:pt x="1861" y="85"/>
                </a:lnTo>
                <a:lnTo>
                  <a:pt x="1861" y="104"/>
                </a:lnTo>
                <a:lnTo>
                  <a:pt x="1858" y="109"/>
                </a:lnTo>
                <a:lnTo>
                  <a:pt x="1858" y="118"/>
                </a:lnTo>
                <a:lnTo>
                  <a:pt x="1856" y="123"/>
                </a:lnTo>
                <a:lnTo>
                  <a:pt x="1856" y="128"/>
                </a:lnTo>
                <a:lnTo>
                  <a:pt x="1854" y="130"/>
                </a:lnTo>
                <a:lnTo>
                  <a:pt x="1854" y="135"/>
                </a:lnTo>
                <a:lnTo>
                  <a:pt x="1851" y="138"/>
                </a:lnTo>
                <a:lnTo>
                  <a:pt x="1849" y="140"/>
                </a:lnTo>
                <a:lnTo>
                  <a:pt x="1846" y="142"/>
                </a:lnTo>
                <a:lnTo>
                  <a:pt x="1846" y="145"/>
                </a:lnTo>
                <a:lnTo>
                  <a:pt x="1844" y="145"/>
                </a:lnTo>
                <a:lnTo>
                  <a:pt x="1842" y="147"/>
                </a:lnTo>
                <a:lnTo>
                  <a:pt x="1839" y="147"/>
                </a:lnTo>
                <a:lnTo>
                  <a:pt x="1851" y="147"/>
                </a:lnTo>
                <a:lnTo>
                  <a:pt x="1854" y="145"/>
                </a:lnTo>
                <a:lnTo>
                  <a:pt x="1856" y="142"/>
                </a:lnTo>
                <a:lnTo>
                  <a:pt x="1858" y="140"/>
                </a:lnTo>
                <a:lnTo>
                  <a:pt x="1858" y="138"/>
                </a:lnTo>
                <a:lnTo>
                  <a:pt x="1861" y="135"/>
                </a:lnTo>
                <a:lnTo>
                  <a:pt x="1863" y="133"/>
                </a:lnTo>
                <a:lnTo>
                  <a:pt x="1863" y="128"/>
                </a:lnTo>
                <a:lnTo>
                  <a:pt x="1866" y="125"/>
                </a:lnTo>
                <a:lnTo>
                  <a:pt x="1866" y="123"/>
                </a:lnTo>
                <a:lnTo>
                  <a:pt x="1868" y="118"/>
                </a:lnTo>
                <a:lnTo>
                  <a:pt x="1868" y="113"/>
                </a:lnTo>
                <a:lnTo>
                  <a:pt x="1870" y="109"/>
                </a:lnTo>
                <a:lnTo>
                  <a:pt x="1870" y="82"/>
                </a:lnTo>
                <a:lnTo>
                  <a:pt x="1870" y="82"/>
                </a:lnTo>
                <a:close/>
              </a:path>
              <a:path w="1941" h="175">
                <a:moveTo>
                  <a:pt x="1827" y="30"/>
                </a:moveTo>
                <a:lnTo>
                  <a:pt x="1825" y="32"/>
                </a:lnTo>
                <a:lnTo>
                  <a:pt x="1825" y="34"/>
                </a:lnTo>
                <a:lnTo>
                  <a:pt x="1822" y="37"/>
                </a:lnTo>
                <a:lnTo>
                  <a:pt x="1820" y="41"/>
                </a:lnTo>
                <a:lnTo>
                  <a:pt x="1818" y="44"/>
                </a:lnTo>
                <a:lnTo>
                  <a:pt x="1818" y="51"/>
                </a:lnTo>
                <a:lnTo>
                  <a:pt x="1815" y="53"/>
                </a:lnTo>
                <a:lnTo>
                  <a:pt x="1815" y="80"/>
                </a:lnTo>
                <a:lnTo>
                  <a:pt x="1818" y="85"/>
                </a:lnTo>
                <a:lnTo>
                  <a:pt x="1818" y="87"/>
                </a:lnTo>
                <a:lnTo>
                  <a:pt x="1820" y="90"/>
                </a:lnTo>
                <a:lnTo>
                  <a:pt x="1820" y="92"/>
                </a:lnTo>
                <a:lnTo>
                  <a:pt x="1822" y="94"/>
                </a:lnTo>
                <a:lnTo>
                  <a:pt x="1825" y="97"/>
                </a:lnTo>
                <a:lnTo>
                  <a:pt x="1827" y="99"/>
                </a:lnTo>
                <a:lnTo>
                  <a:pt x="1827" y="101"/>
                </a:lnTo>
                <a:lnTo>
                  <a:pt x="1830" y="101"/>
                </a:lnTo>
                <a:lnTo>
                  <a:pt x="1834" y="104"/>
                </a:lnTo>
                <a:lnTo>
                  <a:pt x="1846" y="104"/>
                </a:lnTo>
                <a:lnTo>
                  <a:pt x="1849" y="101"/>
                </a:lnTo>
                <a:lnTo>
                  <a:pt x="1851" y="99"/>
                </a:lnTo>
                <a:lnTo>
                  <a:pt x="1854" y="99"/>
                </a:lnTo>
                <a:lnTo>
                  <a:pt x="1842" y="97"/>
                </a:lnTo>
                <a:lnTo>
                  <a:pt x="1834" y="97"/>
                </a:lnTo>
                <a:lnTo>
                  <a:pt x="1832" y="94"/>
                </a:lnTo>
                <a:lnTo>
                  <a:pt x="1832" y="92"/>
                </a:lnTo>
                <a:lnTo>
                  <a:pt x="1830" y="90"/>
                </a:lnTo>
                <a:lnTo>
                  <a:pt x="1827" y="87"/>
                </a:lnTo>
                <a:lnTo>
                  <a:pt x="1827" y="80"/>
                </a:lnTo>
                <a:lnTo>
                  <a:pt x="1825" y="78"/>
                </a:lnTo>
                <a:lnTo>
                  <a:pt x="1825" y="49"/>
                </a:lnTo>
                <a:lnTo>
                  <a:pt x="1827" y="46"/>
                </a:lnTo>
                <a:lnTo>
                  <a:pt x="1827" y="41"/>
                </a:lnTo>
                <a:lnTo>
                  <a:pt x="1830" y="39"/>
                </a:lnTo>
                <a:lnTo>
                  <a:pt x="1830" y="37"/>
                </a:lnTo>
                <a:lnTo>
                  <a:pt x="1832" y="34"/>
                </a:lnTo>
                <a:lnTo>
                  <a:pt x="1834" y="32"/>
                </a:lnTo>
                <a:lnTo>
                  <a:pt x="1837" y="32"/>
                </a:lnTo>
                <a:lnTo>
                  <a:pt x="1839" y="30"/>
                </a:lnTo>
                <a:lnTo>
                  <a:pt x="1842" y="30"/>
                </a:lnTo>
                <a:lnTo>
                  <a:pt x="1827" y="30"/>
                </a:lnTo>
                <a:lnTo>
                  <a:pt x="1827" y="30"/>
                </a:lnTo>
                <a:close/>
              </a:path>
              <a:path w="1941" h="175">
                <a:moveTo>
                  <a:pt x="1842" y="25"/>
                </a:moveTo>
                <a:lnTo>
                  <a:pt x="1834" y="25"/>
                </a:lnTo>
                <a:lnTo>
                  <a:pt x="1832" y="27"/>
                </a:lnTo>
                <a:lnTo>
                  <a:pt x="1830" y="27"/>
                </a:lnTo>
                <a:lnTo>
                  <a:pt x="1827" y="30"/>
                </a:lnTo>
                <a:lnTo>
                  <a:pt x="1846" y="30"/>
                </a:lnTo>
                <a:lnTo>
                  <a:pt x="1849" y="32"/>
                </a:lnTo>
                <a:lnTo>
                  <a:pt x="1851" y="32"/>
                </a:lnTo>
                <a:lnTo>
                  <a:pt x="1854" y="34"/>
                </a:lnTo>
                <a:lnTo>
                  <a:pt x="1856" y="37"/>
                </a:lnTo>
                <a:lnTo>
                  <a:pt x="1856" y="39"/>
                </a:lnTo>
                <a:lnTo>
                  <a:pt x="1858" y="41"/>
                </a:lnTo>
                <a:lnTo>
                  <a:pt x="1858" y="49"/>
                </a:lnTo>
                <a:lnTo>
                  <a:pt x="1861" y="53"/>
                </a:lnTo>
                <a:lnTo>
                  <a:pt x="1861" y="78"/>
                </a:lnTo>
                <a:lnTo>
                  <a:pt x="1858" y="80"/>
                </a:lnTo>
                <a:lnTo>
                  <a:pt x="1856" y="85"/>
                </a:lnTo>
                <a:lnTo>
                  <a:pt x="1856" y="87"/>
                </a:lnTo>
                <a:lnTo>
                  <a:pt x="1854" y="87"/>
                </a:lnTo>
                <a:lnTo>
                  <a:pt x="1854" y="92"/>
                </a:lnTo>
                <a:lnTo>
                  <a:pt x="1851" y="94"/>
                </a:lnTo>
                <a:lnTo>
                  <a:pt x="1849" y="94"/>
                </a:lnTo>
                <a:lnTo>
                  <a:pt x="1846" y="97"/>
                </a:lnTo>
                <a:lnTo>
                  <a:pt x="1842" y="97"/>
                </a:lnTo>
                <a:lnTo>
                  <a:pt x="1854" y="99"/>
                </a:lnTo>
                <a:lnTo>
                  <a:pt x="1856" y="97"/>
                </a:lnTo>
                <a:lnTo>
                  <a:pt x="1856" y="92"/>
                </a:lnTo>
                <a:lnTo>
                  <a:pt x="1858" y="90"/>
                </a:lnTo>
                <a:lnTo>
                  <a:pt x="1861" y="87"/>
                </a:lnTo>
                <a:lnTo>
                  <a:pt x="1861" y="85"/>
                </a:lnTo>
                <a:lnTo>
                  <a:pt x="1870" y="82"/>
                </a:lnTo>
                <a:lnTo>
                  <a:pt x="1870" y="56"/>
                </a:lnTo>
                <a:lnTo>
                  <a:pt x="1868" y="53"/>
                </a:lnTo>
                <a:lnTo>
                  <a:pt x="1868" y="46"/>
                </a:lnTo>
                <a:lnTo>
                  <a:pt x="1866" y="44"/>
                </a:lnTo>
                <a:lnTo>
                  <a:pt x="1866" y="41"/>
                </a:lnTo>
                <a:lnTo>
                  <a:pt x="1863" y="39"/>
                </a:lnTo>
                <a:lnTo>
                  <a:pt x="1861" y="37"/>
                </a:lnTo>
                <a:lnTo>
                  <a:pt x="1861" y="32"/>
                </a:lnTo>
                <a:lnTo>
                  <a:pt x="1858" y="32"/>
                </a:lnTo>
                <a:lnTo>
                  <a:pt x="1856" y="30"/>
                </a:lnTo>
                <a:lnTo>
                  <a:pt x="1854" y="27"/>
                </a:lnTo>
                <a:lnTo>
                  <a:pt x="1851" y="27"/>
                </a:lnTo>
                <a:lnTo>
                  <a:pt x="1849" y="25"/>
                </a:lnTo>
                <a:lnTo>
                  <a:pt x="1842" y="25"/>
                </a:lnTo>
                <a:lnTo>
                  <a:pt x="1842" y="25"/>
                </a:lnTo>
                <a:close/>
              </a:path>
              <a:path w="1941" h="175">
                <a:moveTo>
                  <a:pt x="1940" y="118"/>
                </a:moveTo>
                <a:lnTo>
                  <a:pt x="1938" y="118"/>
                </a:lnTo>
                <a:lnTo>
                  <a:pt x="1938" y="121"/>
                </a:lnTo>
                <a:lnTo>
                  <a:pt x="1935" y="125"/>
                </a:lnTo>
                <a:lnTo>
                  <a:pt x="1935" y="128"/>
                </a:lnTo>
                <a:lnTo>
                  <a:pt x="1933" y="133"/>
                </a:lnTo>
                <a:lnTo>
                  <a:pt x="1933" y="135"/>
                </a:lnTo>
                <a:lnTo>
                  <a:pt x="1930" y="138"/>
                </a:lnTo>
                <a:lnTo>
                  <a:pt x="1928" y="140"/>
                </a:lnTo>
                <a:lnTo>
                  <a:pt x="1887" y="140"/>
                </a:lnTo>
                <a:lnTo>
                  <a:pt x="1887" y="150"/>
                </a:lnTo>
                <a:lnTo>
                  <a:pt x="1938" y="150"/>
                </a:lnTo>
                <a:lnTo>
                  <a:pt x="1940" y="118"/>
                </a:lnTo>
                <a:lnTo>
                  <a:pt x="1940" y="118"/>
                </a:lnTo>
                <a:close/>
              </a:path>
              <a:path w="1941" h="175">
                <a:moveTo>
                  <a:pt x="1902" y="30"/>
                </a:moveTo>
                <a:lnTo>
                  <a:pt x="1899" y="30"/>
                </a:lnTo>
                <a:lnTo>
                  <a:pt x="1897" y="32"/>
                </a:lnTo>
                <a:lnTo>
                  <a:pt x="1894" y="34"/>
                </a:lnTo>
                <a:lnTo>
                  <a:pt x="1892" y="37"/>
                </a:lnTo>
                <a:lnTo>
                  <a:pt x="1892" y="39"/>
                </a:lnTo>
                <a:lnTo>
                  <a:pt x="1890" y="41"/>
                </a:lnTo>
                <a:lnTo>
                  <a:pt x="1890" y="44"/>
                </a:lnTo>
                <a:lnTo>
                  <a:pt x="1887" y="49"/>
                </a:lnTo>
                <a:lnTo>
                  <a:pt x="1887" y="58"/>
                </a:lnTo>
                <a:lnTo>
                  <a:pt x="1890" y="61"/>
                </a:lnTo>
                <a:lnTo>
                  <a:pt x="1890" y="63"/>
                </a:lnTo>
                <a:lnTo>
                  <a:pt x="1892" y="65"/>
                </a:lnTo>
                <a:lnTo>
                  <a:pt x="1894" y="68"/>
                </a:lnTo>
                <a:lnTo>
                  <a:pt x="1897" y="65"/>
                </a:lnTo>
                <a:lnTo>
                  <a:pt x="1899" y="65"/>
                </a:lnTo>
                <a:lnTo>
                  <a:pt x="1899" y="63"/>
                </a:lnTo>
                <a:lnTo>
                  <a:pt x="1899" y="53"/>
                </a:lnTo>
                <a:lnTo>
                  <a:pt x="1897" y="51"/>
                </a:lnTo>
                <a:lnTo>
                  <a:pt x="1897" y="46"/>
                </a:lnTo>
                <a:lnTo>
                  <a:pt x="1897" y="46"/>
                </a:lnTo>
                <a:lnTo>
                  <a:pt x="1897" y="39"/>
                </a:lnTo>
                <a:lnTo>
                  <a:pt x="1899" y="37"/>
                </a:lnTo>
                <a:lnTo>
                  <a:pt x="1902" y="34"/>
                </a:lnTo>
                <a:lnTo>
                  <a:pt x="1904" y="32"/>
                </a:lnTo>
                <a:lnTo>
                  <a:pt x="1906" y="32"/>
                </a:lnTo>
                <a:lnTo>
                  <a:pt x="1909" y="30"/>
                </a:lnTo>
                <a:lnTo>
                  <a:pt x="1911" y="30"/>
                </a:lnTo>
                <a:lnTo>
                  <a:pt x="1902" y="30"/>
                </a:lnTo>
                <a:lnTo>
                  <a:pt x="1902" y="30"/>
                </a:lnTo>
                <a:close/>
              </a:path>
              <a:path w="1941" h="175">
                <a:moveTo>
                  <a:pt x="1914" y="25"/>
                </a:moveTo>
                <a:lnTo>
                  <a:pt x="1909" y="25"/>
                </a:lnTo>
                <a:lnTo>
                  <a:pt x="1906" y="27"/>
                </a:lnTo>
                <a:lnTo>
                  <a:pt x="1904" y="27"/>
                </a:lnTo>
                <a:lnTo>
                  <a:pt x="1902" y="30"/>
                </a:lnTo>
                <a:lnTo>
                  <a:pt x="1916" y="30"/>
                </a:lnTo>
                <a:lnTo>
                  <a:pt x="1918" y="32"/>
                </a:lnTo>
                <a:lnTo>
                  <a:pt x="1921" y="32"/>
                </a:lnTo>
                <a:lnTo>
                  <a:pt x="1923" y="34"/>
                </a:lnTo>
                <a:lnTo>
                  <a:pt x="1926" y="37"/>
                </a:lnTo>
                <a:lnTo>
                  <a:pt x="1926" y="39"/>
                </a:lnTo>
                <a:lnTo>
                  <a:pt x="1928" y="41"/>
                </a:lnTo>
                <a:lnTo>
                  <a:pt x="1928" y="44"/>
                </a:lnTo>
                <a:lnTo>
                  <a:pt x="1930" y="49"/>
                </a:lnTo>
                <a:lnTo>
                  <a:pt x="1930" y="63"/>
                </a:lnTo>
                <a:lnTo>
                  <a:pt x="1928" y="65"/>
                </a:lnTo>
                <a:lnTo>
                  <a:pt x="1928" y="70"/>
                </a:lnTo>
                <a:lnTo>
                  <a:pt x="1926" y="73"/>
                </a:lnTo>
                <a:lnTo>
                  <a:pt x="1926" y="78"/>
                </a:lnTo>
                <a:lnTo>
                  <a:pt x="1923" y="80"/>
                </a:lnTo>
                <a:lnTo>
                  <a:pt x="1923" y="82"/>
                </a:lnTo>
                <a:lnTo>
                  <a:pt x="1921" y="85"/>
                </a:lnTo>
                <a:lnTo>
                  <a:pt x="1921" y="90"/>
                </a:lnTo>
                <a:lnTo>
                  <a:pt x="1918" y="92"/>
                </a:lnTo>
                <a:lnTo>
                  <a:pt x="1916" y="94"/>
                </a:lnTo>
                <a:lnTo>
                  <a:pt x="1914" y="97"/>
                </a:lnTo>
                <a:lnTo>
                  <a:pt x="1911" y="101"/>
                </a:lnTo>
                <a:lnTo>
                  <a:pt x="1909" y="106"/>
                </a:lnTo>
                <a:lnTo>
                  <a:pt x="1906" y="109"/>
                </a:lnTo>
                <a:lnTo>
                  <a:pt x="1904" y="111"/>
                </a:lnTo>
                <a:lnTo>
                  <a:pt x="1902" y="113"/>
                </a:lnTo>
                <a:lnTo>
                  <a:pt x="1899" y="116"/>
                </a:lnTo>
                <a:lnTo>
                  <a:pt x="1899" y="118"/>
                </a:lnTo>
                <a:lnTo>
                  <a:pt x="1897" y="123"/>
                </a:lnTo>
                <a:lnTo>
                  <a:pt x="1894" y="125"/>
                </a:lnTo>
                <a:lnTo>
                  <a:pt x="1892" y="130"/>
                </a:lnTo>
                <a:lnTo>
                  <a:pt x="1890" y="133"/>
                </a:lnTo>
                <a:lnTo>
                  <a:pt x="1890" y="135"/>
                </a:lnTo>
                <a:lnTo>
                  <a:pt x="1887" y="138"/>
                </a:lnTo>
                <a:lnTo>
                  <a:pt x="1887" y="140"/>
                </a:lnTo>
                <a:lnTo>
                  <a:pt x="1892" y="140"/>
                </a:lnTo>
                <a:lnTo>
                  <a:pt x="1892" y="138"/>
                </a:lnTo>
                <a:lnTo>
                  <a:pt x="1894" y="135"/>
                </a:lnTo>
                <a:lnTo>
                  <a:pt x="1894" y="133"/>
                </a:lnTo>
                <a:lnTo>
                  <a:pt x="1897" y="130"/>
                </a:lnTo>
                <a:lnTo>
                  <a:pt x="1899" y="125"/>
                </a:lnTo>
                <a:lnTo>
                  <a:pt x="1902" y="123"/>
                </a:lnTo>
                <a:lnTo>
                  <a:pt x="1904" y="121"/>
                </a:lnTo>
                <a:lnTo>
                  <a:pt x="1906" y="118"/>
                </a:lnTo>
                <a:lnTo>
                  <a:pt x="1906" y="116"/>
                </a:lnTo>
                <a:lnTo>
                  <a:pt x="1909" y="113"/>
                </a:lnTo>
                <a:lnTo>
                  <a:pt x="1911" y="111"/>
                </a:lnTo>
                <a:lnTo>
                  <a:pt x="1914" y="106"/>
                </a:lnTo>
                <a:lnTo>
                  <a:pt x="1916" y="104"/>
                </a:lnTo>
                <a:lnTo>
                  <a:pt x="1916" y="101"/>
                </a:lnTo>
                <a:lnTo>
                  <a:pt x="1918" y="99"/>
                </a:lnTo>
                <a:lnTo>
                  <a:pt x="1921" y="97"/>
                </a:lnTo>
                <a:lnTo>
                  <a:pt x="1923" y="92"/>
                </a:lnTo>
                <a:lnTo>
                  <a:pt x="1926" y="90"/>
                </a:lnTo>
                <a:lnTo>
                  <a:pt x="1928" y="87"/>
                </a:lnTo>
                <a:lnTo>
                  <a:pt x="1930" y="85"/>
                </a:lnTo>
                <a:lnTo>
                  <a:pt x="1933" y="82"/>
                </a:lnTo>
                <a:lnTo>
                  <a:pt x="1933" y="78"/>
                </a:lnTo>
                <a:lnTo>
                  <a:pt x="1935" y="75"/>
                </a:lnTo>
                <a:lnTo>
                  <a:pt x="1935" y="73"/>
                </a:lnTo>
                <a:lnTo>
                  <a:pt x="1938" y="70"/>
                </a:lnTo>
                <a:lnTo>
                  <a:pt x="1938" y="63"/>
                </a:lnTo>
                <a:lnTo>
                  <a:pt x="1940" y="58"/>
                </a:lnTo>
                <a:lnTo>
                  <a:pt x="1940" y="53"/>
                </a:lnTo>
                <a:lnTo>
                  <a:pt x="1938" y="49"/>
                </a:lnTo>
                <a:lnTo>
                  <a:pt x="1938" y="41"/>
                </a:lnTo>
                <a:lnTo>
                  <a:pt x="1935" y="39"/>
                </a:lnTo>
                <a:lnTo>
                  <a:pt x="1935" y="37"/>
                </a:lnTo>
                <a:lnTo>
                  <a:pt x="1933" y="34"/>
                </a:lnTo>
                <a:lnTo>
                  <a:pt x="1933" y="32"/>
                </a:lnTo>
                <a:lnTo>
                  <a:pt x="1930" y="30"/>
                </a:lnTo>
                <a:lnTo>
                  <a:pt x="1928" y="27"/>
                </a:lnTo>
                <a:lnTo>
                  <a:pt x="1923" y="27"/>
                </a:lnTo>
                <a:lnTo>
                  <a:pt x="1921" y="25"/>
                </a:lnTo>
                <a:lnTo>
                  <a:pt x="1914" y="25"/>
                </a:lnTo>
                <a:lnTo>
                  <a:pt x="1914" y="25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2" name="path 452"/>
          <p:cNvSpPr/>
          <p:nvPr/>
        </p:nvSpPr>
        <p:spPr>
          <a:xfrm>
            <a:off x="7227570" y="9703561"/>
            <a:ext cx="505967" cy="188976"/>
          </a:xfrm>
          <a:custGeom>
            <a:avLst/>
            <a:gdLst/>
            <a:ahLst/>
            <a:cxnLst/>
            <a:rect l="0" t="0" r="0" b="0"/>
            <a:pathLst>
              <a:path w="796" h="297">
                <a:moveTo>
                  <a:pt x="44" y="66"/>
                </a:moveTo>
                <a:lnTo>
                  <a:pt x="44" y="63"/>
                </a:lnTo>
                <a:moveTo>
                  <a:pt x="44" y="73"/>
                </a:moveTo>
                <a:lnTo>
                  <a:pt x="46" y="70"/>
                </a:lnTo>
                <a:moveTo>
                  <a:pt x="104" y="13"/>
                </a:moveTo>
                <a:lnTo>
                  <a:pt x="106" y="10"/>
                </a:lnTo>
                <a:moveTo>
                  <a:pt x="49" y="75"/>
                </a:moveTo>
                <a:lnTo>
                  <a:pt x="53" y="70"/>
                </a:lnTo>
                <a:moveTo>
                  <a:pt x="106" y="15"/>
                </a:moveTo>
                <a:lnTo>
                  <a:pt x="116" y="8"/>
                </a:lnTo>
                <a:moveTo>
                  <a:pt x="53" y="75"/>
                </a:moveTo>
                <a:lnTo>
                  <a:pt x="58" y="70"/>
                </a:lnTo>
                <a:moveTo>
                  <a:pt x="113" y="15"/>
                </a:moveTo>
                <a:lnTo>
                  <a:pt x="121" y="8"/>
                </a:lnTo>
                <a:moveTo>
                  <a:pt x="61" y="68"/>
                </a:moveTo>
                <a:lnTo>
                  <a:pt x="63" y="66"/>
                </a:lnTo>
                <a:moveTo>
                  <a:pt x="111" y="18"/>
                </a:moveTo>
                <a:lnTo>
                  <a:pt x="111" y="15"/>
                </a:lnTo>
                <a:moveTo>
                  <a:pt x="61" y="78"/>
                </a:moveTo>
                <a:lnTo>
                  <a:pt x="68" y="68"/>
                </a:lnTo>
                <a:moveTo>
                  <a:pt x="123" y="13"/>
                </a:moveTo>
                <a:lnTo>
                  <a:pt x="133" y="3"/>
                </a:lnTo>
                <a:moveTo>
                  <a:pt x="65" y="78"/>
                </a:moveTo>
                <a:lnTo>
                  <a:pt x="68" y="75"/>
                </a:lnTo>
                <a:moveTo>
                  <a:pt x="128" y="15"/>
                </a:moveTo>
                <a:lnTo>
                  <a:pt x="140" y="3"/>
                </a:lnTo>
                <a:moveTo>
                  <a:pt x="137" y="10"/>
                </a:moveTo>
                <a:lnTo>
                  <a:pt x="142" y="8"/>
                </a:lnTo>
                <a:lnTo>
                  <a:pt x="147" y="3"/>
                </a:lnTo>
                <a:moveTo>
                  <a:pt x="145" y="13"/>
                </a:moveTo>
                <a:lnTo>
                  <a:pt x="152" y="6"/>
                </a:lnTo>
                <a:moveTo>
                  <a:pt x="3" y="159"/>
                </a:moveTo>
                <a:lnTo>
                  <a:pt x="17" y="147"/>
                </a:lnTo>
                <a:moveTo>
                  <a:pt x="145" y="18"/>
                </a:moveTo>
                <a:lnTo>
                  <a:pt x="145" y="15"/>
                </a:lnTo>
                <a:moveTo>
                  <a:pt x="17" y="145"/>
                </a:moveTo>
                <a:lnTo>
                  <a:pt x="20" y="142"/>
                </a:lnTo>
                <a:moveTo>
                  <a:pt x="22" y="147"/>
                </a:moveTo>
                <a:lnTo>
                  <a:pt x="32" y="138"/>
                </a:lnTo>
                <a:moveTo>
                  <a:pt x="32" y="145"/>
                </a:moveTo>
                <a:lnTo>
                  <a:pt x="41" y="135"/>
                </a:lnTo>
                <a:moveTo>
                  <a:pt x="39" y="145"/>
                </a:moveTo>
                <a:lnTo>
                  <a:pt x="46" y="138"/>
                </a:lnTo>
                <a:moveTo>
                  <a:pt x="46" y="145"/>
                </a:moveTo>
                <a:lnTo>
                  <a:pt x="53" y="138"/>
                </a:lnTo>
                <a:moveTo>
                  <a:pt x="111" y="80"/>
                </a:moveTo>
                <a:lnTo>
                  <a:pt x="116" y="75"/>
                </a:lnTo>
                <a:moveTo>
                  <a:pt x="51" y="145"/>
                </a:moveTo>
                <a:lnTo>
                  <a:pt x="58" y="140"/>
                </a:lnTo>
                <a:moveTo>
                  <a:pt x="109" y="90"/>
                </a:moveTo>
                <a:lnTo>
                  <a:pt x="116" y="80"/>
                </a:lnTo>
                <a:moveTo>
                  <a:pt x="56" y="147"/>
                </a:moveTo>
                <a:lnTo>
                  <a:pt x="61" y="142"/>
                </a:lnTo>
                <a:moveTo>
                  <a:pt x="106" y="97"/>
                </a:moveTo>
                <a:lnTo>
                  <a:pt x="130" y="73"/>
                </a:lnTo>
                <a:moveTo>
                  <a:pt x="58" y="152"/>
                </a:moveTo>
                <a:lnTo>
                  <a:pt x="63" y="145"/>
                </a:lnTo>
                <a:moveTo>
                  <a:pt x="133" y="78"/>
                </a:moveTo>
                <a:lnTo>
                  <a:pt x="137" y="73"/>
                </a:lnTo>
                <a:moveTo>
                  <a:pt x="106" y="101"/>
                </a:moveTo>
                <a:lnTo>
                  <a:pt x="111" y="97"/>
                </a:lnTo>
                <a:moveTo>
                  <a:pt x="116" y="94"/>
                </a:moveTo>
                <a:lnTo>
                  <a:pt x="116" y="92"/>
                </a:lnTo>
                <a:moveTo>
                  <a:pt x="61" y="157"/>
                </a:moveTo>
                <a:lnTo>
                  <a:pt x="65" y="152"/>
                </a:lnTo>
                <a:moveTo>
                  <a:pt x="135" y="82"/>
                </a:moveTo>
                <a:lnTo>
                  <a:pt x="145" y="70"/>
                </a:lnTo>
                <a:moveTo>
                  <a:pt x="101" y="116"/>
                </a:moveTo>
                <a:lnTo>
                  <a:pt x="111" y="106"/>
                </a:lnTo>
                <a:moveTo>
                  <a:pt x="61" y="161"/>
                </a:moveTo>
                <a:lnTo>
                  <a:pt x="68" y="157"/>
                </a:lnTo>
                <a:moveTo>
                  <a:pt x="137" y="85"/>
                </a:moveTo>
                <a:lnTo>
                  <a:pt x="149" y="73"/>
                </a:lnTo>
                <a:moveTo>
                  <a:pt x="94" y="130"/>
                </a:moveTo>
                <a:lnTo>
                  <a:pt x="113" y="109"/>
                </a:lnTo>
                <a:moveTo>
                  <a:pt x="61" y="169"/>
                </a:moveTo>
                <a:lnTo>
                  <a:pt x="65" y="164"/>
                </a:lnTo>
                <a:moveTo>
                  <a:pt x="137" y="94"/>
                </a:moveTo>
                <a:lnTo>
                  <a:pt x="152" y="78"/>
                </a:lnTo>
                <a:moveTo>
                  <a:pt x="65" y="164"/>
                </a:moveTo>
                <a:lnTo>
                  <a:pt x="68" y="161"/>
                </a:lnTo>
                <a:moveTo>
                  <a:pt x="97" y="133"/>
                </a:moveTo>
                <a:lnTo>
                  <a:pt x="118" y="111"/>
                </a:lnTo>
                <a:moveTo>
                  <a:pt x="80" y="152"/>
                </a:moveTo>
                <a:lnTo>
                  <a:pt x="80" y="150"/>
                </a:lnTo>
                <a:moveTo>
                  <a:pt x="61" y="176"/>
                </a:moveTo>
                <a:lnTo>
                  <a:pt x="77" y="161"/>
                </a:lnTo>
                <a:moveTo>
                  <a:pt x="145" y="92"/>
                </a:moveTo>
                <a:lnTo>
                  <a:pt x="147" y="90"/>
                </a:lnTo>
                <a:moveTo>
                  <a:pt x="99" y="138"/>
                </a:moveTo>
                <a:lnTo>
                  <a:pt x="109" y="128"/>
                </a:lnTo>
                <a:moveTo>
                  <a:pt x="137" y="101"/>
                </a:moveTo>
                <a:lnTo>
                  <a:pt x="145" y="92"/>
                </a:lnTo>
                <a:moveTo>
                  <a:pt x="111" y="128"/>
                </a:moveTo>
                <a:lnTo>
                  <a:pt x="116" y="121"/>
                </a:lnTo>
                <a:moveTo>
                  <a:pt x="118" y="121"/>
                </a:moveTo>
                <a:lnTo>
                  <a:pt x="128" y="109"/>
                </a:lnTo>
                <a:moveTo>
                  <a:pt x="58" y="186"/>
                </a:moveTo>
                <a:lnTo>
                  <a:pt x="75" y="169"/>
                </a:lnTo>
                <a:moveTo>
                  <a:pt x="142" y="101"/>
                </a:moveTo>
                <a:lnTo>
                  <a:pt x="145" y="99"/>
                </a:lnTo>
                <a:moveTo>
                  <a:pt x="101" y="142"/>
                </a:moveTo>
                <a:lnTo>
                  <a:pt x="109" y="135"/>
                </a:lnTo>
                <a:moveTo>
                  <a:pt x="135" y="109"/>
                </a:moveTo>
                <a:lnTo>
                  <a:pt x="142" y="101"/>
                </a:lnTo>
                <a:moveTo>
                  <a:pt x="113" y="130"/>
                </a:moveTo>
                <a:lnTo>
                  <a:pt x="113" y="128"/>
                </a:lnTo>
                <a:moveTo>
                  <a:pt x="123" y="121"/>
                </a:moveTo>
                <a:lnTo>
                  <a:pt x="135" y="109"/>
                </a:lnTo>
                <a:moveTo>
                  <a:pt x="58" y="193"/>
                </a:moveTo>
                <a:lnTo>
                  <a:pt x="73" y="176"/>
                </a:lnTo>
                <a:moveTo>
                  <a:pt x="130" y="121"/>
                </a:moveTo>
                <a:lnTo>
                  <a:pt x="142" y="106"/>
                </a:lnTo>
                <a:moveTo>
                  <a:pt x="101" y="150"/>
                </a:moveTo>
                <a:lnTo>
                  <a:pt x="106" y="145"/>
                </a:lnTo>
                <a:moveTo>
                  <a:pt x="113" y="138"/>
                </a:moveTo>
                <a:lnTo>
                  <a:pt x="113" y="135"/>
                </a:lnTo>
                <a:moveTo>
                  <a:pt x="61" y="198"/>
                </a:moveTo>
                <a:lnTo>
                  <a:pt x="68" y="188"/>
                </a:lnTo>
                <a:moveTo>
                  <a:pt x="133" y="126"/>
                </a:moveTo>
                <a:lnTo>
                  <a:pt x="142" y="114"/>
                </a:lnTo>
                <a:moveTo>
                  <a:pt x="99" y="159"/>
                </a:moveTo>
                <a:lnTo>
                  <a:pt x="104" y="154"/>
                </a:lnTo>
                <a:moveTo>
                  <a:pt x="111" y="145"/>
                </a:moveTo>
                <a:lnTo>
                  <a:pt x="116" y="142"/>
                </a:lnTo>
                <a:moveTo>
                  <a:pt x="99" y="164"/>
                </a:moveTo>
                <a:lnTo>
                  <a:pt x="109" y="157"/>
                </a:lnTo>
                <a:moveTo>
                  <a:pt x="130" y="135"/>
                </a:moveTo>
                <a:lnTo>
                  <a:pt x="142" y="121"/>
                </a:lnTo>
                <a:moveTo>
                  <a:pt x="111" y="152"/>
                </a:moveTo>
                <a:lnTo>
                  <a:pt x="118" y="147"/>
                </a:lnTo>
                <a:moveTo>
                  <a:pt x="65" y="205"/>
                </a:moveTo>
                <a:lnTo>
                  <a:pt x="70" y="200"/>
                </a:lnTo>
                <a:moveTo>
                  <a:pt x="101" y="169"/>
                </a:moveTo>
                <a:lnTo>
                  <a:pt x="142" y="128"/>
                </a:lnTo>
                <a:moveTo>
                  <a:pt x="70" y="207"/>
                </a:moveTo>
                <a:lnTo>
                  <a:pt x="82" y="195"/>
                </a:lnTo>
                <a:moveTo>
                  <a:pt x="135" y="140"/>
                </a:moveTo>
                <a:lnTo>
                  <a:pt x="142" y="135"/>
                </a:lnTo>
                <a:moveTo>
                  <a:pt x="106" y="171"/>
                </a:moveTo>
                <a:lnTo>
                  <a:pt x="121" y="157"/>
                </a:lnTo>
                <a:moveTo>
                  <a:pt x="77" y="207"/>
                </a:moveTo>
                <a:lnTo>
                  <a:pt x="82" y="202"/>
                </a:lnTo>
                <a:moveTo>
                  <a:pt x="137" y="147"/>
                </a:moveTo>
                <a:lnTo>
                  <a:pt x="142" y="142"/>
                </a:lnTo>
                <a:moveTo>
                  <a:pt x="82" y="202"/>
                </a:moveTo>
                <a:lnTo>
                  <a:pt x="94" y="190"/>
                </a:lnTo>
                <a:moveTo>
                  <a:pt x="109" y="174"/>
                </a:moveTo>
                <a:lnTo>
                  <a:pt x="125" y="159"/>
                </a:lnTo>
                <a:moveTo>
                  <a:pt x="89" y="202"/>
                </a:moveTo>
                <a:lnTo>
                  <a:pt x="130" y="161"/>
                </a:lnTo>
                <a:moveTo>
                  <a:pt x="137" y="154"/>
                </a:moveTo>
                <a:lnTo>
                  <a:pt x="142" y="150"/>
                </a:lnTo>
                <a:moveTo>
                  <a:pt x="104" y="193"/>
                </a:moveTo>
                <a:lnTo>
                  <a:pt x="106" y="190"/>
                </a:lnTo>
                <a:moveTo>
                  <a:pt x="173" y="123"/>
                </a:moveTo>
                <a:lnTo>
                  <a:pt x="173" y="121"/>
                </a:lnTo>
                <a:moveTo>
                  <a:pt x="106" y="190"/>
                </a:moveTo>
                <a:lnTo>
                  <a:pt x="147" y="152"/>
                </a:lnTo>
                <a:moveTo>
                  <a:pt x="161" y="135"/>
                </a:moveTo>
                <a:lnTo>
                  <a:pt x="171" y="128"/>
                </a:lnTo>
                <a:moveTo>
                  <a:pt x="157" y="140"/>
                </a:moveTo>
                <a:lnTo>
                  <a:pt x="157" y="138"/>
                </a:lnTo>
                <a:moveTo>
                  <a:pt x="118" y="188"/>
                </a:moveTo>
                <a:lnTo>
                  <a:pt x="154" y="150"/>
                </a:lnTo>
                <a:moveTo>
                  <a:pt x="183" y="121"/>
                </a:moveTo>
                <a:lnTo>
                  <a:pt x="183" y="118"/>
                </a:lnTo>
                <a:moveTo>
                  <a:pt x="157" y="147"/>
                </a:moveTo>
                <a:lnTo>
                  <a:pt x="164" y="140"/>
                </a:lnTo>
                <a:moveTo>
                  <a:pt x="178" y="126"/>
                </a:moveTo>
                <a:lnTo>
                  <a:pt x="181" y="123"/>
                </a:lnTo>
                <a:moveTo>
                  <a:pt x="166" y="138"/>
                </a:moveTo>
                <a:lnTo>
                  <a:pt x="169" y="135"/>
                </a:lnTo>
                <a:moveTo>
                  <a:pt x="171" y="133"/>
                </a:moveTo>
                <a:lnTo>
                  <a:pt x="176" y="128"/>
                </a:lnTo>
                <a:moveTo>
                  <a:pt x="118" y="193"/>
                </a:moveTo>
                <a:lnTo>
                  <a:pt x="118" y="190"/>
                </a:lnTo>
                <a:moveTo>
                  <a:pt x="181" y="130"/>
                </a:moveTo>
                <a:lnTo>
                  <a:pt x="190" y="121"/>
                </a:lnTo>
                <a:moveTo>
                  <a:pt x="121" y="188"/>
                </a:moveTo>
                <a:lnTo>
                  <a:pt x="128" y="183"/>
                </a:lnTo>
                <a:moveTo>
                  <a:pt x="178" y="133"/>
                </a:moveTo>
                <a:lnTo>
                  <a:pt x="181" y="130"/>
                </a:lnTo>
                <a:moveTo>
                  <a:pt x="135" y="176"/>
                </a:moveTo>
                <a:lnTo>
                  <a:pt x="159" y="152"/>
                </a:lnTo>
                <a:moveTo>
                  <a:pt x="125" y="193"/>
                </a:moveTo>
                <a:lnTo>
                  <a:pt x="125" y="190"/>
                </a:lnTo>
                <a:moveTo>
                  <a:pt x="185" y="133"/>
                </a:moveTo>
                <a:lnTo>
                  <a:pt x="185" y="130"/>
                </a:lnTo>
                <a:moveTo>
                  <a:pt x="128" y="190"/>
                </a:moveTo>
                <a:lnTo>
                  <a:pt x="133" y="186"/>
                </a:lnTo>
                <a:moveTo>
                  <a:pt x="176" y="142"/>
                </a:moveTo>
                <a:lnTo>
                  <a:pt x="176" y="140"/>
                </a:lnTo>
                <a:moveTo>
                  <a:pt x="135" y="181"/>
                </a:moveTo>
                <a:lnTo>
                  <a:pt x="145" y="174"/>
                </a:lnTo>
                <a:moveTo>
                  <a:pt x="171" y="145"/>
                </a:moveTo>
                <a:lnTo>
                  <a:pt x="173" y="145"/>
                </a:lnTo>
                <a:moveTo>
                  <a:pt x="157" y="161"/>
                </a:moveTo>
                <a:lnTo>
                  <a:pt x="161" y="157"/>
                </a:lnTo>
                <a:moveTo>
                  <a:pt x="106" y="217"/>
                </a:moveTo>
                <a:lnTo>
                  <a:pt x="111" y="214"/>
                </a:lnTo>
                <a:moveTo>
                  <a:pt x="219" y="106"/>
                </a:moveTo>
                <a:lnTo>
                  <a:pt x="226" y="97"/>
                </a:lnTo>
                <a:moveTo>
                  <a:pt x="111" y="212"/>
                </a:moveTo>
                <a:lnTo>
                  <a:pt x="111" y="210"/>
                </a:lnTo>
                <a:moveTo>
                  <a:pt x="185" y="140"/>
                </a:moveTo>
                <a:lnTo>
                  <a:pt x="193" y="133"/>
                </a:lnTo>
                <a:moveTo>
                  <a:pt x="137" y="186"/>
                </a:moveTo>
                <a:lnTo>
                  <a:pt x="142" y="181"/>
                </a:lnTo>
                <a:moveTo>
                  <a:pt x="99" y="234"/>
                </a:moveTo>
                <a:lnTo>
                  <a:pt x="109" y="224"/>
                </a:lnTo>
                <a:moveTo>
                  <a:pt x="221" y="111"/>
                </a:moveTo>
                <a:lnTo>
                  <a:pt x="229" y="101"/>
                </a:lnTo>
                <a:moveTo>
                  <a:pt x="140" y="190"/>
                </a:moveTo>
                <a:lnTo>
                  <a:pt x="142" y="188"/>
                </a:lnTo>
                <a:moveTo>
                  <a:pt x="190" y="140"/>
                </a:moveTo>
                <a:lnTo>
                  <a:pt x="200" y="133"/>
                </a:lnTo>
                <a:moveTo>
                  <a:pt x="97" y="241"/>
                </a:moveTo>
                <a:lnTo>
                  <a:pt x="99" y="238"/>
                </a:lnTo>
                <a:moveTo>
                  <a:pt x="224" y="114"/>
                </a:moveTo>
                <a:lnTo>
                  <a:pt x="231" y="106"/>
                </a:lnTo>
                <a:moveTo>
                  <a:pt x="101" y="236"/>
                </a:moveTo>
                <a:lnTo>
                  <a:pt x="104" y="234"/>
                </a:lnTo>
                <a:moveTo>
                  <a:pt x="195" y="142"/>
                </a:moveTo>
                <a:lnTo>
                  <a:pt x="209" y="128"/>
                </a:lnTo>
                <a:moveTo>
                  <a:pt x="137" y="200"/>
                </a:moveTo>
                <a:lnTo>
                  <a:pt x="145" y="193"/>
                </a:lnTo>
                <a:moveTo>
                  <a:pt x="97" y="248"/>
                </a:moveTo>
                <a:lnTo>
                  <a:pt x="101" y="243"/>
                </a:lnTo>
                <a:moveTo>
                  <a:pt x="224" y="121"/>
                </a:moveTo>
                <a:lnTo>
                  <a:pt x="236" y="109"/>
                </a:lnTo>
                <a:moveTo>
                  <a:pt x="140" y="205"/>
                </a:moveTo>
                <a:lnTo>
                  <a:pt x="142" y="200"/>
                </a:lnTo>
                <a:moveTo>
                  <a:pt x="219" y="126"/>
                </a:moveTo>
                <a:lnTo>
                  <a:pt x="212" y="133"/>
                </a:lnTo>
                <a:lnTo>
                  <a:pt x="205" y="140"/>
                </a:lnTo>
                <a:moveTo>
                  <a:pt x="97" y="255"/>
                </a:moveTo>
                <a:lnTo>
                  <a:pt x="99" y="250"/>
                </a:lnTo>
                <a:moveTo>
                  <a:pt x="219" y="133"/>
                </a:moveTo>
                <a:lnTo>
                  <a:pt x="238" y="114"/>
                </a:lnTo>
                <a:moveTo>
                  <a:pt x="142" y="210"/>
                </a:moveTo>
                <a:lnTo>
                  <a:pt x="145" y="207"/>
                </a:lnTo>
                <a:moveTo>
                  <a:pt x="214" y="138"/>
                </a:moveTo>
                <a:lnTo>
                  <a:pt x="217" y="135"/>
                </a:lnTo>
                <a:moveTo>
                  <a:pt x="97" y="260"/>
                </a:moveTo>
                <a:lnTo>
                  <a:pt x="101" y="258"/>
                </a:lnTo>
                <a:moveTo>
                  <a:pt x="224" y="133"/>
                </a:moveTo>
                <a:lnTo>
                  <a:pt x="243" y="114"/>
                </a:lnTo>
                <a:moveTo>
                  <a:pt x="142" y="217"/>
                </a:moveTo>
                <a:lnTo>
                  <a:pt x="145" y="212"/>
                </a:lnTo>
                <a:moveTo>
                  <a:pt x="140" y="224"/>
                </a:moveTo>
                <a:lnTo>
                  <a:pt x="145" y="219"/>
                </a:lnTo>
                <a:moveTo>
                  <a:pt x="229" y="135"/>
                </a:moveTo>
                <a:lnTo>
                  <a:pt x="250" y="114"/>
                </a:lnTo>
                <a:moveTo>
                  <a:pt x="140" y="231"/>
                </a:moveTo>
                <a:lnTo>
                  <a:pt x="147" y="224"/>
                </a:lnTo>
                <a:moveTo>
                  <a:pt x="245" y="126"/>
                </a:moveTo>
                <a:lnTo>
                  <a:pt x="255" y="116"/>
                </a:lnTo>
                <a:moveTo>
                  <a:pt x="231" y="140"/>
                </a:moveTo>
                <a:lnTo>
                  <a:pt x="233" y="138"/>
                </a:lnTo>
                <a:moveTo>
                  <a:pt x="140" y="238"/>
                </a:moveTo>
                <a:lnTo>
                  <a:pt x="147" y="231"/>
                </a:lnTo>
                <a:moveTo>
                  <a:pt x="231" y="147"/>
                </a:moveTo>
                <a:lnTo>
                  <a:pt x="236" y="142"/>
                </a:lnTo>
                <a:moveTo>
                  <a:pt x="128" y="258"/>
                </a:moveTo>
                <a:lnTo>
                  <a:pt x="130" y="253"/>
                </a:lnTo>
                <a:moveTo>
                  <a:pt x="231" y="152"/>
                </a:moveTo>
                <a:lnTo>
                  <a:pt x="238" y="145"/>
                </a:lnTo>
                <a:moveTo>
                  <a:pt x="140" y="243"/>
                </a:moveTo>
                <a:lnTo>
                  <a:pt x="145" y="241"/>
                </a:lnTo>
                <a:moveTo>
                  <a:pt x="181" y="202"/>
                </a:moveTo>
                <a:lnTo>
                  <a:pt x="193" y="190"/>
                </a:lnTo>
                <a:moveTo>
                  <a:pt x="128" y="265"/>
                </a:moveTo>
                <a:lnTo>
                  <a:pt x="133" y="258"/>
                </a:lnTo>
                <a:moveTo>
                  <a:pt x="231" y="161"/>
                </a:moveTo>
                <a:lnTo>
                  <a:pt x="241" y="150"/>
                </a:lnTo>
                <a:moveTo>
                  <a:pt x="140" y="250"/>
                </a:moveTo>
                <a:lnTo>
                  <a:pt x="147" y="243"/>
                </a:lnTo>
                <a:moveTo>
                  <a:pt x="185" y="207"/>
                </a:moveTo>
                <a:lnTo>
                  <a:pt x="205" y="188"/>
                </a:lnTo>
                <a:moveTo>
                  <a:pt x="128" y="270"/>
                </a:moveTo>
                <a:lnTo>
                  <a:pt x="135" y="262"/>
                </a:lnTo>
                <a:moveTo>
                  <a:pt x="226" y="171"/>
                </a:moveTo>
                <a:lnTo>
                  <a:pt x="241" y="159"/>
                </a:lnTo>
                <a:moveTo>
                  <a:pt x="140" y="258"/>
                </a:moveTo>
                <a:lnTo>
                  <a:pt x="147" y="250"/>
                </a:lnTo>
                <a:moveTo>
                  <a:pt x="224" y="176"/>
                </a:moveTo>
                <a:lnTo>
                  <a:pt x="226" y="171"/>
                </a:lnTo>
                <a:moveTo>
                  <a:pt x="188" y="210"/>
                </a:moveTo>
                <a:lnTo>
                  <a:pt x="202" y="195"/>
                </a:lnTo>
                <a:moveTo>
                  <a:pt x="214" y="183"/>
                </a:moveTo>
                <a:lnTo>
                  <a:pt x="217" y="181"/>
                </a:lnTo>
                <a:moveTo>
                  <a:pt x="202" y="195"/>
                </a:moveTo>
                <a:lnTo>
                  <a:pt x="207" y="190"/>
                </a:lnTo>
                <a:moveTo>
                  <a:pt x="130" y="274"/>
                </a:moveTo>
                <a:lnTo>
                  <a:pt x="137" y="267"/>
                </a:lnTo>
                <a:moveTo>
                  <a:pt x="231" y="174"/>
                </a:moveTo>
                <a:lnTo>
                  <a:pt x="241" y="164"/>
                </a:lnTo>
                <a:moveTo>
                  <a:pt x="140" y="265"/>
                </a:moveTo>
                <a:lnTo>
                  <a:pt x="147" y="258"/>
                </a:lnTo>
                <a:moveTo>
                  <a:pt x="193" y="212"/>
                </a:moveTo>
                <a:lnTo>
                  <a:pt x="200" y="207"/>
                </a:lnTo>
                <a:moveTo>
                  <a:pt x="130" y="282"/>
                </a:moveTo>
                <a:lnTo>
                  <a:pt x="147" y="262"/>
                </a:lnTo>
                <a:moveTo>
                  <a:pt x="231" y="181"/>
                </a:moveTo>
                <a:lnTo>
                  <a:pt x="238" y="174"/>
                </a:lnTo>
                <a:moveTo>
                  <a:pt x="195" y="214"/>
                </a:moveTo>
                <a:lnTo>
                  <a:pt x="200" y="212"/>
                </a:lnTo>
                <a:moveTo>
                  <a:pt x="135" y="284"/>
                </a:moveTo>
                <a:lnTo>
                  <a:pt x="147" y="270"/>
                </a:lnTo>
                <a:moveTo>
                  <a:pt x="231" y="188"/>
                </a:moveTo>
                <a:lnTo>
                  <a:pt x="238" y="181"/>
                </a:lnTo>
                <a:moveTo>
                  <a:pt x="197" y="219"/>
                </a:moveTo>
                <a:lnTo>
                  <a:pt x="202" y="217"/>
                </a:lnTo>
                <a:moveTo>
                  <a:pt x="137" y="289"/>
                </a:moveTo>
                <a:lnTo>
                  <a:pt x="149" y="277"/>
                </a:lnTo>
                <a:moveTo>
                  <a:pt x="226" y="198"/>
                </a:moveTo>
                <a:lnTo>
                  <a:pt x="236" y="190"/>
                </a:lnTo>
                <a:moveTo>
                  <a:pt x="202" y="224"/>
                </a:moveTo>
                <a:lnTo>
                  <a:pt x="205" y="219"/>
                </a:lnTo>
                <a:moveTo>
                  <a:pt x="140" y="291"/>
                </a:moveTo>
                <a:lnTo>
                  <a:pt x="149" y="284"/>
                </a:lnTo>
                <a:moveTo>
                  <a:pt x="226" y="205"/>
                </a:moveTo>
                <a:lnTo>
                  <a:pt x="236" y="195"/>
                </a:lnTo>
                <a:moveTo>
                  <a:pt x="205" y="229"/>
                </a:moveTo>
                <a:lnTo>
                  <a:pt x="209" y="224"/>
                </a:lnTo>
                <a:moveTo>
                  <a:pt x="142" y="296"/>
                </a:moveTo>
                <a:lnTo>
                  <a:pt x="149" y="289"/>
                </a:lnTo>
                <a:moveTo>
                  <a:pt x="231" y="207"/>
                </a:moveTo>
                <a:lnTo>
                  <a:pt x="231" y="205"/>
                </a:lnTo>
                <a:moveTo>
                  <a:pt x="207" y="231"/>
                </a:moveTo>
                <a:lnTo>
                  <a:pt x="212" y="226"/>
                </a:lnTo>
                <a:moveTo>
                  <a:pt x="226" y="212"/>
                </a:moveTo>
                <a:lnTo>
                  <a:pt x="229" y="210"/>
                </a:lnTo>
                <a:moveTo>
                  <a:pt x="209" y="234"/>
                </a:moveTo>
                <a:lnTo>
                  <a:pt x="221" y="224"/>
                </a:lnTo>
                <a:moveTo>
                  <a:pt x="346" y="99"/>
                </a:moveTo>
                <a:lnTo>
                  <a:pt x="349" y="97"/>
                </a:lnTo>
                <a:moveTo>
                  <a:pt x="221" y="224"/>
                </a:moveTo>
                <a:lnTo>
                  <a:pt x="229" y="217"/>
                </a:lnTo>
                <a:lnTo>
                  <a:pt x="231" y="214"/>
                </a:lnTo>
                <a:moveTo>
                  <a:pt x="217" y="236"/>
                </a:moveTo>
                <a:lnTo>
                  <a:pt x="231" y="221"/>
                </a:lnTo>
                <a:moveTo>
                  <a:pt x="346" y="106"/>
                </a:moveTo>
                <a:lnTo>
                  <a:pt x="349" y="101"/>
                </a:lnTo>
                <a:moveTo>
                  <a:pt x="226" y="231"/>
                </a:moveTo>
                <a:lnTo>
                  <a:pt x="226" y="229"/>
                </a:lnTo>
                <a:moveTo>
                  <a:pt x="346" y="111"/>
                </a:moveTo>
                <a:lnTo>
                  <a:pt x="351" y="109"/>
                </a:lnTo>
                <a:moveTo>
                  <a:pt x="346" y="121"/>
                </a:moveTo>
                <a:lnTo>
                  <a:pt x="346" y="118"/>
                </a:lnTo>
                <a:moveTo>
                  <a:pt x="349" y="123"/>
                </a:moveTo>
                <a:lnTo>
                  <a:pt x="349" y="121"/>
                </a:lnTo>
                <a:moveTo>
                  <a:pt x="377" y="94"/>
                </a:moveTo>
                <a:lnTo>
                  <a:pt x="392" y="80"/>
                </a:lnTo>
                <a:moveTo>
                  <a:pt x="349" y="130"/>
                </a:moveTo>
                <a:lnTo>
                  <a:pt x="353" y="126"/>
                </a:lnTo>
                <a:moveTo>
                  <a:pt x="387" y="92"/>
                </a:moveTo>
                <a:lnTo>
                  <a:pt x="404" y="73"/>
                </a:lnTo>
                <a:moveTo>
                  <a:pt x="351" y="135"/>
                </a:moveTo>
                <a:lnTo>
                  <a:pt x="356" y="130"/>
                </a:lnTo>
                <a:moveTo>
                  <a:pt x="404" y="82"/>
                </a:moveTo>
                <a:lnTo>
                  <a:pt x="416" y="68"/>
                </a:lnTo>
                <a:moveTo>
                  <a:pt x="385" y="99"/>
                </a:moveTo>
                <a:lnTo>
                  <a:pt x="387" y="97"/>
                </a:lnTo>
                <a:moveTo>
                  <a:pt x="353" y="140"/>
                </a:moveTo>
                <a:lnTo>
                  <a:pt x="356" y="135"/>
                </a:lnTo>
                <a:moveTo>
                  <a:pt x="411" y="80"/>
                </a:moveTo>
                <a:lnTo>
                  <a:pt x="428" y="66"/>
                </a:lnTo>
                <a:moveTo>
                  <a:pt x="387" y="106"/>
                </a:moveTo>
                <a:lnTo>
                  <a:pt x="389" y="101"/>
                </a:lnTo>
                <a:moveTo>
                  <a:pt x="356" y="142"/>
                </a:moveTo>
                <a:lnTo>
                  <a:pt x="358" y="140"/>
                </a:lnTo>
                <a:moveTo>
                  <a:pt x="389" y="109"/>
                </a:moveTo>
                <a:lnTo>
                  <a:pt x="394" y="106"/>
                </a:lnTo>
                <a:moveTo>
                  <a:pt x="361" y="145"/>
                </a:moveTo>
                <a:lnTo>
                  <a:pt x="363" y="142"/>
                </a:lnTo>
                <a:moveTo>
                  <a:pt x="389" y="116"/>
                </a:moveTo>
                <a:lnTo>
                  <a:pt x="397" y="109"/>
                </a:lnTo>
                <a:moveTo>
                  <a:pt x="289" y="224"/>
                </a:moveTo>
                <a:lnTo>
                  <a:pt x="296" y="217"/>
                </a:lnTo>
                <a:moveTo>
                  <a:pt x="389" y="121"/>
                </a:moveTo>
                <a:lnTo>
                  <a:pt x="397" y="116"/>
                </a:lnTo>
                <a:moveTo>
                  <a:pt x="291" y="229"/>
                </a:moveTo>
                <a:lnTo>
                  <a:pt x="301" y="219"/>
                </a:lnTo>
                <a:moveTo>
                  <a:pt x="389" y="128"/>
                </a:moveTo>
                <a:lnTo>
                  <a:pt x="397" y="123"/>
                </a:lnTo>
                <a:moveTo>
                  <a:pt x="296" y="229"/>
                </a:moveTo>
                <a:lnTo>
                  <a:pt x="305" y="219"/>
                </a:lnTo>
                <a:moveTo>
                  <a:pt x="389" y="135"/>
                </a:moveTo>
                <a:lnTo>
                  <a:pt x="397" y="128"/>
                </a:lnTo>
                <a:moveTo>
                  <a:pt x="301" y="231"/>
                </a:moveTo>
                <a:lnTo>
                  <a:pt x="313" y="221"/>
                </a:lnTo>
                <a:moveTo>
                  <a:pt x="392" y="142"/>
                </a:moveTo>
                <a:lnTo>
                  <a:pt x="397" y="135"/>
                </a:lnTo>
                <a:moveTo>
                  <a:pt x="361" y="171"/>
                </a:moveTo>
                <a:lnTo>
                  <a:pt x="363" y="169"/>
                </a:lnTo>
                <a:moveTo>
                  <a:pt x="305" y="234"/>
                </a:moveTo>
                <a:lnTo>
                  <a:pt x="317" y="221"/>
                </a:lnTo>
                <a:moveTo>
                  <a:pt x="437" y="101"/>
                </a:moveTo>
                <a:lnTo>
                  <a:pt x="457" y="82"/>
                </a:lnTo>
                <a:moveTo>
                  <a:pt x="358" y="181"/>
                </a:moveTo>
                <a:lnTo>
                  <a:pt x="363" y="176"/>
                </a:lnTo>
                <a:moveTo>
                  <a:pt x="397" y="142"/>
                </a:moveTo>
                <a:lnTo>
                  <a:pt x="394" y="145"/>
                </a:lnTo>
                <a:lnTo>
                  <a:pt x="392" y="147"/>
                </a:lnTo>
                <a:moveTo>
                  <a:pt x="310" y="236"/>
                </a:moveTo>
                <a:lnTo>
                  <a:pt x="322" y="224"/>
                </a:lnTo>
                <a:moveTo>
                  <a:pt x="459" y="87"/>
                </a:moveTo>
                <a:lnTo>
                  <a:pt x="469" y="78"/>
                </a:lnTo>
                <a:moveTo>
                  <a:pt x="358" y="186"/>
                </a:moveTo>
                <a:lnTo>
                  <a:pt x="365" y="181"/>
                </a:lnTo>
                <a:moveTo>
                  <a:pt x="452" y="94"/>
                </a:moveTo>
                <a:lnTo>
                  <a:pt x="457" y="90"/>
                </a:lnTo>
                <a:moveTo>
                  <a:pt x="387" y="157"/>
                </a:moveTo>
                <a:lnTo>
                  <a:pt x="397" y="150"/>
                </a:lnTo>
                <a:moveTo>
                  <a:pt x="442" y="104"/>
                </a:moveTo>
                <a:lnTo>
                  <a:pt x="447" y="99"/>
                </a:lnTo>
                <a:moveTo>
                  <a:pt x="315" y="238"/>
                </a:moveTo>
                <a:lnTo>
                  <a:pt x="329" y="224"/>
                </a:lnTo>
                <a:moveTo>
                  <a:pt x="466" y="87"/>
                </a:moveTo>
                <a:lnTo>
                  <a:pt x="473" y="78"/>
                </a:lnTo>
                <a:moveTo>
                  <a:pt x="361" y="193"/>
                </a:moveTo>
                <a:lnTo>
                  <a:pt x="368" y="186"/>
                </a:lnTo>
                <a:moveTo>
                  <a:pt x="464" y="90"/>
                </a:moveTo>
                <a:lnTo>
                  <a:pt x="464" y="87"/>
                </a:lnTo>
                <a:moveTo>
                  <a:pt x="385" y="166"/>
                </a:moveTo>
                <a:lnTo>
                  <a:pt x="394" y="159"/>
                </a:lnTo>
                <a:moveTo>
                  <a:pt x="322" y="238"/>
                </a:moveTo>
                <a:lnTo>
                  <a:pt x="334" y="226"/>
                </a:lnTo>
                <a:moveTo>
                  <a:pt x="469" y="92"/>
                </a:moveTo>
                <a:lnTo>
                  <a:pt x="473" y="85"/>
                </a:lnTo>
                <a:moveTo>
                  <a:pt x="363" y="198"/>
                </a:moveTo>
                <a:lnTo>
                  <a:pt x="368" y="190"/>
                </a:lnTo>
                <a:moveTo>
                  <a:pt x="442" y="118"/>
                </a:moveTo>
                <a:lnTo>
                  <a:pt x="447" y="111"/>
                </a:lnTo>
                <a:moveTo>
                  <a:pt x="382" y="176"/>
                </a:moveTo>
                <a:lnTo>
                  <a:pt x="397" y="164"/>
                </a:lnTo>
                <a:moveTo>
                  <a:pt x="327" y="238"/>
                </a:moveTo>
                <a:lnTo>
                  <a:pt x="339" y="226"/>
                </a:lnTo>
                <a:moveTo>
                  <a:pt x="469" y="97"/>
                </a:moveTo>
                <a:lnTo>
                  <a:pt x="476" y="90"/>
                </a:lnTo>
                <a:moveTo>
                  <a:pt x="365" y="200"/>
                </a:moveTo>
                <a:lnTo>
                  <a:pt x="370" y="195"/>
                </a:lnTo>
                <a:moveTo>
                  <a:pt x="445" y="123"/>
                </a:moveTo>
                <a:lnTo>
                  <a:pt x="452" y="114"/>
                </a:lnTo>
                <a:moveTo>
                  <a:pt x="382" y="183"/>
                </a:moveTo>
                <a:lnTo>
                  <a:pt x="418" y="150"/>
                </a:lnTo>
                <a:moveTo>
                  <a:pt x="334" y="238"/>
                </a:moveTo>
                <a:lnTo>
                  <a:pt x="346" y="226"/>
                </a:lnTo>
                <a:moveTo>
                  <a:pt x="471" y="101"/>
                </a:moveTo>
                <a:lnTo>
                  <a:pt x="476" y="97"/>
                </a:lnTo>
                <a:moveTo>
                  <a:pt x="368" y="205"/>
                </a:moveTo>
                <a:lnTo>
                  <a:pt x="373" y="200"/>
                </a:lnTo>
                <a:moveTo>
                  <a:pt x="445" y="128"/>
                </a:moveTo>
                <a:lnTo>
                  <a:pt x="454" y="118"/>
                </a:lnTo>
                <a:moveTo>
                  <a:pt x="387" y="186"/>
                </a:moveTo>
                <a:lnTo>
                  <a:pt x="401" y="171"/>
                </a:lnTo>
                <a:moveTo>
                  <a:pt x="418" y="154"/>
                </a:moveTo>
                <a:lnTo>
                  <a:pt x="430" y="142"/>
                </a:lnTo>
                <a:moveTo>
                  <a:pt x="404" y="169"/>
                </a:moveTo>
                <a:lnTo>
                  <a:pt x="411" y="161"/>
                </a:lnTo>
                <a:moveTo>
                  <a:pt x="339" y="241"/>
                </a:moveTo>
                <a:lnTo>
                  <a:pt x="351" y="229"/>
                </a:lnTo>
                <a:moveTo>
                  <a:pt x="471" y="109"/>
                </a:moveTo>
                <a:lnTo>
                  <a:pt x="476" y="101"/>
                </a:lnTo>
                <a:moveTo>
                  <a:pt x="368" y="212"/>
                </a:moveTo>
                <a:lnTo>
                  <a:pt x="375" y="205"/>
                </a:lnTo>
                <a:moveTo>
                  <a:pt x="445" y="133"/>
                </a:moveTo>
                <a:lnTo>
                  <a:pt x="454" y="126"/>
                </a:lnTo>
                <a:moveTo>
                  <a:pt x="346" y="241"/>
                </a:moveTo>
                <a:lnTo>
                  <a:pt x="375" y="212"/>
                </a:lnTo>
                <a:moveTo>
                  <a:pt x="471" y="116"/>
                </a:moveTo>
                <a:lnTo>
                  <a:pt x="478" y="109"/>
                </a:lnTo>
                <a:moveTo>
                  <a:pt x="445" y="140"/>
                </a:moveTo>
                <a:lnTo>
                  <a:pt x="454" y="133"/>
                </a:lnTo>
                <a:moveTo>
                  <a:pt x="351" y="241"/>
                </a:moveTo>
                <a:lnTo>
                  <a:pt x="370" y="221"/>
                </a:lnTo>
                <a:moveTo>
                  <a:pt x="471" y="123"/>
                </a:moveTo>
                <a:lnTo>
                  <a:pt x="476" y="116"/>
                </a:lnTo>
                <a:moveTo>
                  <a:pt x="447" y="147"/>
                </a:moveTo>
                <a:lnTo>
                  <a:pt x="454" y="138"/>
                </a:lnTo>
                <a:moveTo>
                  <a:pt x="358" y="243"/>
                </a:moveTo>
                <a:lnTo>
                  <a:pt x="368" y="234"/>
                </a:lnTo>
                <a:moveTo>
                  <a:pt x="469" y="130"/>
                </a:moveTo>
                <a:lnTo>
                  <a:pt x="476" y="123"/>
                </a:lnTo>
                <a:moveTo>
                  <a:pt x="447" y="152"/>
                </a:moveTo>
                <a:lnTo>
                  <a:pt x="454" y="145"/>
                </a:lnTo>
                <a:moveTo>
                  <a:pt x="363" y="243"/>
                </a:moveTo>
                <a:lnTo>
                  <a:pt x="373" y="234"/>
                </a:lnTo>
                <a:moveTo>
                  <a:pt x="473" y="133"/>
                </a:moveTo>
                <a:lnTo>
                  <a:pt x="473" y="130"/>
                </a:lnTo>
                <a:moveTo>
                  <a:pt x="447" y="159"/>
                </a:moveTo>
                <a:lnTo>
                  <a:pt x="457" y="150"/>
                </a:lnTo>
                <a:moveTo>
                  <a:pt x="469" y="138"/>
                </a:moveTo>
                <a:lnTo>
                  <a:pt x="471" y="135"/>
                </a:lnTo>
                <a:moveTo>
                  <a:pt x="368" y="246"/>
                </a:moveTo>
                <a:lnTo>
                  <a:pt x="377" y="236"/>
                </a:lnTo>
                <a:moveTo>
                  <a:pt x="466" y="147"/>
                </a:moveTo>
                <a:lnTo>
                  <a:pt x="473" y="140"/>
                </a:lnTo>
                <a:moveTo>
                  <a:pt x="447" y="166"/>
                </a:moveTo>
                <a:lnTo>
                  <a:pt x="461" y="152"/>
                </a:lnTo>
                <a:moveTo>
                  <a:pt x="373" y="246"/>
                </a:moveTo>
                <a:lnTo>
                  <a:pt x="382" y="238"/>
                </a:lnTo>
                <a:moveTo>
                  <a:pt x="459" y="161"/>
                </a:moveTo>
                <a:lnTo>
                  <a:pt x="471" y="150"/>
                </a:lnTo>
                <a:moveTo>
                  <a:pt x="447" y="174"/>
                </a:moveTo>
                <a:lnTo>
                  <a:pt x="452" y="166"/>
                </a:lnTo>
                <a:moveTo>
                  <a:pt x="377" y="248"/>
                </a:moveTo>
                <a:lnTo>
                  <a:pt x="387" y="241"/>
                </a:lnTo>
                <a:moveTo>
                  <a:pt x="469" y="157"/>
                </a:moveTo>
                <a:lnTo>
                  <a:pt x="471" y="154"/>
                </a:lnTo>
                <a:moveTo>
                  <a:pt x="445" y="181"/>
                </a:moveTo>
                <a:lnTo>
                  <a:pt x="447" y="181"/>
                </a:lnTo>
                <a:moveTo>
                  <a:pt x="449" y="176"/>
                </a:moveTo>
                <a:lnTo>
                  <a:pt x="452" y="174"/>
                </a:lnTo>
                <a:moveTo>
                  <a:pt x="449" y="178"/>
                </a:moveTo>
                <a:lnTo>
                  <a:pt x="449" y="176"/>
                </a:lnTo>
                <a:moveTo>
                  <a:pt x="382" y="250"/>
                </a:moveTo>
                <a:lnTo>
                  <a:pt x="392" y="241"/>
                </a:lnTo>
                <a:moveTo>
                  <a:pt x="442" y="190"/>
                </a:moveTo>
                <a:lnTo>
                  <a:pt x="449" y="183"/>
                </a:lnTo>
                <a:moveTo>
                  <a:pt x="389" y="250"/>
                </a:moveTo>
                <a:lnTo>
                  <a:pt x="399" y="241"/>
                </a:lnTo>
                <a:moveTo>
                  <a:pt x="440" y="200"/>
                </a:moveTo>
                <a:lnTo>
                  <a:pt x="449" y="190"/>
                </a:lnTo>
                <a:moveTo>
                  <a:pt x="394" y="253"/>
                </a:moveTo>
                <a:lnTo>
                  <a:pt x="404" y="241"/>
                </a:lnTo>
                <a:moveTo>
                  <a:pt x="437" y="210"/>
                </a:moveTo>
                <a:lnTo>
                  <a:pt x="445" y="202"/>
                </a:lnTo>
                <a:moveTo>
                  <a:pt x="399" y="255"/>
                </a:moveTo>
                <a:lnTo>
                  <a:pt x="411" y="243"/>
                </a:lnTo>
                <a:moveTo>
                  <a:pt x="435" y="217"/>
                </a:moveTo>
                <a:lnTo>
                  <a:pt x="442" y="210"/>
                </a:lnTo>
                <a:moveTo>
                  <a:pt x="406" y="255"/>
                </a:moveTo>
                <a:lnTo>
                  <a:pt x="418" y="243"/>
                </a:lnTo>
                <a:moveTo>
                  <a:pt x="435" y="226"/>
                </a:moveTo>
                <a:lnTo>
                  <a:pt x="442" y="219"/>
                </a:lnTo>
                <a:moveTo>
                  <a:pt x="411" y="255"/>
                </a:moveTo>
                <a:lnTo>
                  <a:pt x="423" y="243"/>
                </a:lnTo>
                <a:moveTo>
                  <a:pt x="435" y="234"/>
                </a:moveTo>
                <a:lnTo>
                  <a:pt x="440" y="226"/>
                </a:lnTo>
                <a:moveTo>
                  <a:pt x="418" y="255"/>
                </a:moveTo>
                <a:lnTo>
                  <a:pt x="437" y="236"/>
                </a:lnTo>
                <a:moveTo>
                  <a:pt x="605" y="68"/>
                </a:moveTo>
                <a:lnTo>
                  <a:pt x="610" y="63"/>
                </a:lnTo>
                <a:moveTo>
                  <a:pt x="425" y="255"/>
                </a:moveTo>
                <a:lnTo>
                  <a:pt x="440" y="241"/>
                </a:lnTo>
                <a:moveTo>
                  <a:pt x="605" y="73"/>
                </a:moveTo>
                <a:lnTo>
                  <a:pt x="615" y="66"/>
                </a:lnTo>
                <a:moveTo>
                  <a:pt x="430" y="255"/>
                </a:moveTo>
                <a:lnTo>
                  <a:pt x="445" y="243"/>
                </a:lnTo>
                <a:moveTo>
                  <a:pt x="610" y="75"/>
                </a:moveTo>
                <a:lnTo>
                  <a:pt x="617" y="68"/>
                </a:lnTo>
                <a:moveTo>
                  <a:pt x="435" y="260"/>
                </a:moveTo>
                <a:lnTo>
                  <a:pt x="435" y="258"/>
                </a:lnTo>
                <a:moveTo>
                  <a:pt x="613" y="80"/>
                </a:moveTo>
                <a:lnTo>
                  <a:pt x="620" y="73"/>
                </a:lnTo>
                <a:moveTo>
                  <a:pt x="440" y="255"/>
                </a:moveTo>
                <a:lnTo>
                  <a:pt x="452" y="241"/>
                </a:lnTo>
                <a:moveTo>
                  <a:pt x="445" y="255"/>
                </a:moveTo>
                <a:lnTo>
                  <a:pt x="459" y="241"/>
                </a:lnTo>
                <a:moveTo>
                  <a:pt x="613" y="87"/>
                </a:moveTo>
                <a:lnTo>
                  <a:pt x="620" y="80"/>
                </a:lnTo>
                <a:moveTo>
                  <a:pt x="452" y="255"/>
                </a:moveTo>
                <a:lnTo>
                  <a:pt x="466" y="241"/>
                </a:lnTo>
                <a:moveTo>
                  <a:pt x="670" y="37"/>
                </a:moveTo>
                <a:lnTo>
                  <a:pt x="673" y="34"/>
                </a:lnTo>
                <a:moveTo>
                  <a:pt x="579" y="128"/>
                </a:moveTo>
                <a:lnTo>
                  <a:pt x="581" y="126"/>
                </a:lnTo>
                <a:moveTo>
                  <a:pt x="613" y="94"/>
                </a:moveTo>
                <a:lnTo>
                  <a:pt x="622" y="85"/>
                </a:lnTo>
                <a:moveTo>
                  <a:pt x="459" y="255"/>
                </a:moveTo>
                <a:lnTo>
                  <a:pt x="473" y="238"/>
                </a:lnTo>
                <a:moveTo>
                  <a:pt x="668" y="46"/>
                </a:moveTo>
                <a:lnTo>
                  <a:pt x="673" y="39"/>
                </a:lnTo>
                <a:moveTo>
                  <a:pt x="581" y="130"/>
                </a:moveTo>
                <a:lnTo>
                  <a:pt x="593" y="121"/>
                </a:lnTo>
                <a:moveTo>
                  <a:pt x="615" y="99"/>
                </a:moveTo>
                <a:lnTo>
                  <a:pt x="622" y="92"/>
                </a:lnTo>
                <a:moveTo>
                  <a:pt x="466" y="255"/>
                </a:moveTo>
                <a:lnTo>
                  <a:pt x="483" y="238"/>
                </a:lnTo>
                <a:moveTo>
                  <a:pt x="670" y="51"/>
                </a:moveTo>
                <a:lnTo>
                  <a:pt x="675" y="46"/>
                </a:lnTo>
                <a:moveTo>
                  <a:pt x="591" y="130"/>
                </a:moveTo>
                <a:lnTo>
                  <a:pt x="601" y="121"/>
                </a:lnTo>
                <a:moveTo>
                  <a:pt x="615" y="104"/>
                </a:moveTo>
                <a:lnTo>
                  <a:pt x="622" y="97"/>
                </a:lnTo>
                <a:moveTo>
                  <a:pt x="473" y="255"/>
                </a:moveTo>
                <a:lnTo>
                  <a:pt x="490" y="238"/>
                </a:lnTo>
                <a:moveTo>
                  <a:pt x="670" y="56"/>
                </a:moveTo>
                <a:lnTo>
                  <a:pt x="677" y="51"/>
                </a:lnTo>
                <a:moveTo>
                  <a:pt x="603" y="126"/>
                </a:moveTo>
                <a:lnTo>
                  <a:pt x="627" y="101"/>
                </a:lnTo>
                <a:moveTo>
                  <a:pt x="478" y="255"/>
                </a:moveTo>
                <a:lnTo>
                  <a:pt x="497" y="236"/>
                </a:lnTo>
                <a:moveTo>
                  <a:pt x="673" y="61"/>
                </a:moveTo>
                <a:lnTo>
                  <a:pt x="680" y="56"/>
                </a:lnTo>
                <a:moveTo>
                  <a:pt x="613" y="121"/>
                </a:moveTo>
                <a:lnTo>
                  <a:pt x="632" y="101"/>
                </a:lnTo>
                <a:moveTo>
                  <a:pt x="490" y="250"/>
                </a:moveTo>
                <a:lnTo>
                  <a:pt x="505" y="236"/>
                </a:lnTo>
                <a:moveTo>
                  <a:pt x="675" y="66"/>
                </a:moveTo>
                <a:lnTo>
                  <a:pt x="680" y="61"/>
                </a:lnTo>
                <a:moveTo>
                  <a:pt x="617" y="123"/>
                </a:moveTo>
                <a:lnTo>
                  <a:pt x="639" y="101"/>
                </a:lnTo>
                <a:moveTo>
                  <a:pt x="497" y="250"/>
                </a:moveTo>
                <a:lnTo>
                  <a:pt x="512" y="236"/>
                </a:lnTo>
                <a:moveTo>
                  <a:pt x="675" y="70"/>
                </a:moveTo>
                <a:lnTo>
                  <a:pt x="680" y="68"/>
                </a:lnTo>
                <a:moveTo>
                  <a:pt x="617" y="128"/>
                </a:moveTo>
                <a:lnTo>
                  <a:pt x="622" y="123"/>
                </a:lnTo>
                <a:moveTo>
                  <a:pt x="637" y="111"/>
                </a:moveTo>
                <a:lnTo>
                  <a:pt x="641" y="106"/>
                </a:lnTo>
                <a:moveTo>
                  <a:pt x="507" y="246"/>
                </a:moveTo>
                <a:lnTo>
                  <a:pt x="517" y="236"/>
                </a:lnTo>
                <a:moveTo>
                  <a:pt x="677" y="78"/>
                </a:moveTo>
                <a:lnTo>
                  <a:pt x="682" y="73"/>
                </a:lnTo>
                <a:moveTo>
                  <a:pt x="617" y="135"/>
                </a:moveTo>
                <a:lnTo>
                  <a:pt x="622" y="130"/>
                </a:lnTo>
                <a:moveTo>
                  <a:pt x="517" y="243"/>
                </a:moveTo>
                <a:lnTo>
                  <a:pt x="519" y="241"/>
                </a:lnTo>
                <a:moveTo>
                  <a:pt x="680" y="82"/>
                </a:moveTo>
                <a:lnTo>
                  <a:pt x="685" y="78"/>
                </a:lnTo>
                <a:moveTo>
                  <a:pt x="526" y="236"/>
                </a:moveTo>
                <a:lnTo>
                  <a:pt x="526" y="234"/>
                </a:lnTo>
                <a:moveTo>
                  <a:pt x="617" y="142"/>
                </a:moveTo>
                <a:lnTo>
                  <a:pt x="622" y="138"/>
                </a:lnTo>
                <a:moveTo>
                  <a:pt x="526" y="241"/>
                </a:moveTo>
                <a:lnTo>
                  <a:pt x="529" y="241"/>
                </a:lnTo>
                <a:moveTo>
                  <a:pt x="680" y="87"/>
                </a:moveTo>
                <a:lnTo>
                  <a:pt x="685" y="82"/>
                </a:lnTo>
                <a:moveTo>
                  <a:pt x="531" y="236"/>
                </a:moveTo>
                <a:lnTo>
                  <a:pt x="536" y="231"/>
                </a:lnTo>
                <a:moveTo>
                  <a:pt x="598" y="169"/>
                </a:moveTo>
                <a:lnTo>
                  <a:pt x="625" y="145"/>
                </a:lnTo>
                <a:moveTo>
                  <a:pt x="536" y="238"/>
                </a:moveTo>
                <a:lnTo>
                  <a:pt x="538" y="236"/>
                </a:lnTo>
                <a:moveTo>
                  <a:pt x="680" y="94"/>
                </a:moveTo>
                <a:lnTo>
                  <a:pt x="687" y="87"/>
                </a:lnTo>
                <a:moveTo>
                  <a:pt x="541" y="234"/>
                </a:moveTo>
                <a:lnTo>
                  <a:pt x="548" y="226"/>
                </a:lnTo>
                <a:moveTo>
                  <a:pt x="649" y="126"/>
                </a:moveTo>
                <a:lnTo>
                  <a:pt x="661" y="114"/>
                </a:lnTo>
                <a:moveTo>
                  <a:pt x="591" y="183"/>
                </a:moveTo>
                <a:lnTo>
                  <a:pt x="605" y="169"/>
                </a:lnTo>
                <a:moveTo>
                  <a:pt x="610" y="164"/>
                </a:moveTo>
                <a:lnTo>
                  <a:pt x="627" y="147"/>
                </a:lnTo>
                <a:moveTo>
                  <a:pt x="550" y="231"/>
                </a:moveTo>
                <a:lnTo>
                  <a:pt x="557" y="221"/>
                </a:lnTo>
                <a:moveTo>
                  <a:pt x="682" y="99"/>
                </a:moveTo>
                <a:lnTo>
                  <a:pt x="689" y="90"/>
                </a:lnTo>
                <a:moveTo>
                  <a:pt x="589" y="193"/>
                </a:moveTo>
                <a:lnTo>
                  <a:pt x="598" y="183"/>
                </a:lnTo>
                <a:moveTo>
                  <a:pt x="656" y="126"/>
                </a:moveTo>
                <a:lnTo>
                  <a:pt x="668" y="111"/>
                </a:lnTo>
                <a:moveTo>
                  <a:pt x="615" y="164"/>
                </a:moveTo>
                <a:lnTo>
                  <a:pt x="629" y="150"/>
                </a:lnTo>
                <a:moveTo>
                  <a:pt x="651" y="128"/>
                </a:moveTo>
                <a:lnTo>
                  <a:pt x="653" y="128"/>
                </a:lnTo>
                <a:moveTo>
                  <a:pt x="589" y="198"/>
                </a:moveTo>
                <a:lnTo>
                  <a:pt x="593" y="195"/>
                </a:lnTo>
                <a:moveTo>
                  <a:pt x="689" y="97"/>
                </a:moveTo>
                <a:lnTo>
                  <a:pt x="694" y="94"/>
                </a:lnTo>
                <a:moveTo>
                  <a:pt x="615" y="171"/>
                </a:moveTo>
                <a:lnTo>
                  <a:pt x="622" y="166"/>
                </a:lnTo>
                <a:moveTo>
                  <a:pt x="680" y="106"/>
                </a:moveTo>
                <a:lnTo>
                  <a:pt x="689" y="97"/>
                </a:lnTo>
                <a:moveTo>
                  <a:pt x="625" y="164"/>
                </a:moveTo>
                <a:lnTo>
                  <a:pt x="634" y="154"/>
                </a:lnTo>
                <a:moveTo>
                  <a:pt x="663" y="126"/>
                </a:moveTo>
                <a:lnTo>
                  <a:pt x="677" y="111"/>
                </a:lnTo>
                <a:moveTo>
                  <a:pt x="615" y="181"/>
                </a:moveTo>
                <a:lnTo>
                  <a:pt x="622" y="174"/>
                </a:lnTo>
                <a:moveTo>
                  <a:pt x="694" y="99"/>
                </a:moveTo>
                <a:lnTo>
                  <a:pt x="699" y="94"/>
                </a:lnTo>
                <a:moveTo>
                  <a:pt x="629" y="164"/>
                </a:moveTo>
                <a:lnTo>
                  <a:pt x="634" y="159"/>
                </a:lnTo>
                <a:moveTo>
                  <a:pt x="675" y="121"/>
                </a:moveTo>
                <a:lnTo>
                  <a:pt x="694" y="101"/>
                </a:lnTo>
                <a:moveTo>
                  <a:pt x="613" y="188"/>
                </a:moveTo>
                <a:lnTo>
                  <a:pt x="620" y="181"/>
                </a:lnTo>
                <a:moveTo>
                  <a:pt x="682" y="121"/>
                </a:moveTo>
                <a:lnTo>
                  <a:pt x="704" y="97"/>
                </a:lnTo>
                <a:moveTo>
                  <a:pt x="632" y="169"/>
                </a:moveTo>
                <a:lnTo>
                  <a:pt x="637" y="164"/>
                </a:lnTo>
                <a:moveTo>
                  <a:pt x="613" y="195"/>
                </a:moveTo>
                <a:lnTo>
                  <a:pt x="620" y="188"/>
                </a:lnTo>
                <a:moveTo>
                  <a:pt x="685" y="123"/>
                </a:moveTo>
                <a:lnTo>
                  <a:pt x="711" y="97"/>
                </a:lnTo>
                <a:moveTo>
                  <a:pt x="637" y="171"/>
                </a:moveTo>
                <a:lnTo>
                  <a:pt x="644" y="164"/>
                </a:lnTo>
                <a:moveTo>
                  <a:pt x="610" y="202"/>
                </a:moveTo>
                <a:lnTo>
                  <a:pt x="620" y="195"/>
                </a:lnTo>
                <a:moveTo>
                  <a:pt x="706" y="109"/>
                </a:moveTo>
                <a:lnTo>
                  <a:pt x="713" y="101"/>
                </a:lnTo>
                <a:moveTo>
                  <a:pt x="641" y="174"/>
                </a:moveTo>
                <a:lnTo>
                  <a:pt x="646" y="169"/>
                </a:lnTo>
                <a:moveTo>
                  <a:pt x="685" y="130"/>
                </a:moveTo>
                <a:lnTo>
                  <a:pt x="692" y="123"/>
                </a:lnTo>
                <a:moveTo>
                  <a:pt x="610" y="212"/>
                </a:moveTo>
                <a:lnTo>
                  <a:pt x="617" y="202"/>
                </a:lnTo>
                <a:moveTo>
                  <a:pt x="682" y="138"/>
                </a:moveTo>
                <a:lnTo>
                  <a:pt x="692" y="128"/>
                </a:lnTo>
                <a:moveTo>
                  <a:pt x="608" y="219"/>
                </a:moveTo>
                <a:lnTo>
                  <a:pt x="620" y="210"/>
                </a:lnTo>
                <a:moveTo>
                  <a:pt x="670" y="157"/>
                </a:moveTo>
                <a:lnTo>
                  <a:pt x="692" y="135"/>
                </a:lnTo>
                <a:moveTo>
                  <a:pt x="610" y="224"/>
                </a:moveTo>
                <a:lnTo>
                  <a:pt x="620" y="214"/>
                </a:lnTo>
                <a:moveTo>
                  <a:pt x="685" y="150"/>
                </a:moveTo>
                <a:lnTo>
                  <a:pt x="694" y="140"/>
                </a:lnTo>
                <a:moveTo>
                  <a:pt x="658" y="176"/>
                </a:moveTo>
                <a:lnTo>
                  <a:pt x="680" y="154"/>
                </a:lnTo>
                <a:moveTo>
                  <a:pt x="610" y="231"/>
                </a:moveTo>
                <a:lnTo>
                  <a:pt x="617" y="224"/>
                </a:lnTo>
                <a:moveTo>
                  <a:pt x="689" y="152"/>
                </a:moveTo>
                <a:lnTo>
                  <a:pt x="694" y="147"/>
                </a:lnTo>
                <a:moveTo>
                  <a:pt x="625" y="217"/>
                </a:moveTo>
                <a:lnTo>
                  <a:pt x="627" y="214"/>
                </a:lnTo>
                <a:moveTo>
                  <a:pt x="661" y="181"/>
                </a:moveTo>
                <a:lnTo>
                  <a:pt x="665" y="176"/>
                </a:lnTo>
                <a:moveTo>
                  <a:pt x="629" y="210"/>
                </a:moveTo>
                <a:lnTo>
                  <a:pt x="639" y="202"/>
                </a:lnTo>
                <a:moveTo>
                  <a:pt x="644" y="198"/>
                </a:moveTo>
                <a:lnTo>
                  <a:pt x="661" y="181"/>
                </a:lnTo>
                <a:moveTo>
                  <a:pt x="689" y="159"/>
                </a:moveTo>
                <a:lnTo>
                  <a:pt x="697" y="152"/>
                </a:lnTo>
                <a:moveTo>
                  <a:pt x="689" y="166"/>
                </a:moveTo>
                <a:lnTo>
                  <a:pt x="699" y="157"/>
                </a:lnTo>
                <a:moveTo>
                  <a:pt x="689" y="174"/>
                </a:moveTo>
                <a:lnTo>
                  <a:pt x="701" y="159"/>
                </a:lnTo>
                <a:moveTo>
                  <a:pt x="689" y="181"/>
                </a:moveTo>
                <a:lnTo>
                  <a:pt x="697" y="171"/>
                </a:lnTo>
                <a:lnTo>
                  <a:pt x="704" y="164"/>
                </a:lnTo>
                <a:moveTo>
                  <a:pt x="689" y="186"/>
                </a:moveTo>
                <a:lnTo>
                  <a:pt x="694" y="181"/>
                </a:lnTo>
                <a:moveTo>
                  <a:pt x="701" y="174"/>
                </a:moveTo>
                <a:lnTo>
                  <a:pt x="706" y="166"/>
                </a:lnTo>
                <a:moveTo>
                  <a:pt x="687" y="193"/>
                </a:moveTo>
                <a:lnTo>
                  <a:pt x="694" y="188"/>
                </a:lnTo>
                <a:moveTo>
                  <a:pt x="704" y="176"/>
                </a:moveTo>
                <a:lnTo>
                  <a:pt x="711" y="171"/>
                </a:lnTo>
                <a:moveTo>
                  <a:pt x="687" y="202"/>
                </a:moveTo>
                <a:lnTo>
                  <a:pt x="694" y="195"/>
                </a:lnTo>
                <a:moveTo>
                  <a:pt x="709" y="181"/>
                </a:moveTo>
                <a:lnTo>
                  <a:pt x="713" y="176"/>
                </a:lnTo>
                <a:moveTo>
                  <a:pt x="685" y="210"/>
                </a:moveTo>
                <a:lnTo>
                  <a:pt x="692" y="202"/>
                </a:lnTo>
                <a:moveTo>
                  <a:pt x="711" y="183"/>
                </a:moveTo>
                <a:lnTo>
                  <a:pt x="718" y="178"/>
                </a:lnTo>
                <a:moveTo>
                  <a:pt x="682" y="219"/>
                </a:moveTo>
                <a:lnTo>
                  <a:pt x="689" y="214"/>
                </a:lnTo>
                <a:moveTo>
                  <a:pt x="713" y="188"/>
                </a:moveTo>
                <a:lnTo>
                  <a:pt x="721" y="181"/>
                </a:lnTo>
                <a:moveTo>
                  <a:pt x="682" y="226"/>
                </a:moveTo>
                <a:lnTo>
                  <a:pt x="689" y="219"/>
                </a:lnTo>
                <a:moveTo>
                  <a:pt x="718" y="190"/>
                </a:moveTo>
                <a:lnTo>
                  <a:pt x="725" y="183"/>
                </a:lnTo>
                <a:moveTo>
                  <a:pt x="680" y="236"/>
                </a:moveTo>
                <a:lnTo>
                  <a:pt x="689" y="226"/>
                </a:lnTo>
                <a:moveTo>
                  <a:pt x="723" y="193"/>
                </a:moveTo>
                <a:lnTo>
                  <a:pt x="730" y="186"/>
                </a:lnTo>
                <a:moveTo>
                  <a:pt x="677" y="243"/>
                </a:moveTo>
                <a:lnTo>
                  <a:pt x="682" y="241"/>
                </a:lnTo>
                <a:moveTo>
                  <a:pt x="728" y="195"/>
                </a:moveTo>
                <a:lnTo>
                  <a:pt x="735" y="188"/>
                </a:lnTo>
                <a:moveTo>
                  <a:pt x="682" y="238"/>
                </a:moveTo>
                <a:lnTo>
                  <a:pt x="682" y="236"/>
                </a:lnTo>
                <a:moveTo>
                  <a:pt x="675" y="253"/>
                </a:moveTo>
                <a:lnTo>
                  <a:pt x="685" y="246"/>
                </a:lnTo>
                <a:moveTo>
                  <a:pt x="733" y="198"/>
                </a:moveTo>
                <a:lnTo>
                  <a:pt x="737" y="190"/>
                </a:lnTo>
                <a:moveTo>
                  <a:pt x="668" y="267"/>
                </a:moveTo>
                <a:lnTo>
                  <a:pt x="680" y="255"/>
                </a:lnTo>
                <a:moveTo>
                  <a:pt x="735" y="200"/>
                </a:moveTo>
                <a:lnTo>
                  <a:pt x="745" y="193"/>
                </a:lnTo>
                <a:moveTo>
                  <a:pt x="668" y="272"/>
                </a:moveTo>
                <a:lnTo>
                  <a:pt x="680" y="262"/>
                </a:lnTo>
                <a:moveTo>
                  <a:pt x="740" y="202"/>
                </a:moveTo>
                <a:lnTo>
                  <a:pt x="749" y="193"/>
                </a:lnTo>
                <a:moveTo>
                  <a:pt x="745" y="205"/>
                </a:moveTo>
                <a:lnTo>
                  <a:pt x="754" y="193"/>
                </a:lnTo>
                <a:moveTo>
                  <a:pt x="749" y="207"/>
                </a:moveTo>
                <a:lnTo>
                  <a:pt x="761" y="195"/>
                </a:lnTo>
                <a:moveTo>
                  <a:pt x="754" y="207"/>
                </a:moveTo>
                <a:lnTo>
                  <a:pt x="769" y="195"/>
                </a:lnTo>
                <a:moveTo>
                  <a:pt x="761" y="207"/>
                </a:moveTo>
                <a:lnTo>
                  <a:pt x="773" y="195"/>
                </a:lnTo>
                <a:moveTo>
                  <a:pt x="769" y="207"/>
                </a:moveTo>
                <a:lnTo>
                  <a:pt x="781" y="195"/>
                </a:lnTo>
                <a:moveTo>
                  <a:pt x="776" y="207"/>
                </a:moveTo>
                <a:lnTo>
                  <a:pt x="788" y="195"/>
                </a:lnTo>
                <a:moveTo>
                  <a:pt x="783" y="207"/>
                </a:moveTo>
                <a:lnTo>
                  <a:pt x="790" y="198"/>
                </a:lnTo>
                <a:moveTo>
                  <a:pt x="788" y="207"/>
                </a:moveTo>
                <a:lnTo>
                  <a:pt x="795" y="202"/>
                </a:lnTo>
                <a:moveTo>
                  <a:pt x="152" y="3"/>
                </a:moveTo>
                <a:lnTo>
                  <a:pt x="147" y="1"/>
                </a:lnTo>
                <a:lnTo>
                  <a:pt x="130" y="3"/>
                </a:lnTo>
                <a:lnTo>
                  <a:pt x="123" y="8"/>
                </a:lnTo>
                <a:lnTo>
                  <a:pt x="123" y="10"/>
                </a:lnTo>
                <a:lnTo>
                  <a:pt x="130" y="15"/>
                </a:lnTo>
                <a:lnTo>
                  <a:pt x="135" y="13"/>
                </a:lnTo>
                <a:lnTo>
                  <a:pt x="133" y="10"/>
                </a:lnTo>
                <a:lnTo>
                  <a:pt x="142" y="10"/>
                </a:lnTo>
                <a:lnTo>
                  <a:pt x="147" y="15"/>
                </a:lnTo>
                <a:lnTo>
                  <a:pt x="152" y="6"/>
                </a:lnTo>
                <a:lnTo>
                  <a:pt x="152" y="3"/>
                </a:lnTo>
                <a:close/>
                <a:moveTo>
                  <a:pt x="135" y="8"/>
                </a:moveTo>
                <a:lnTo>
                  <a:pt x="145" y="8"/>
                </a:lnTo>
                <a:lnTo>
                  <a:pt x="135" y="8"/>
                </a:lnTo>
                <a:close/>
                <a:moveTo>
                  <a:pt x="118" y="10"/>
                </a:moveTo>
                <a:lnTo>
                  <a:pt x="123" y="10"/>
                </a:lnTo>
                <a:lnTo>
                  <a:pt x="116" y="8"/>
                </a:lnTo>
                <a:lnTo>
                  <a:pt x="106" y="10"/>
                </a:lnTo>
                <a:lnTo>
                  <a:pt x="104" y="13"/>
                </a:lnTo>
                <a:lnTo>
                  <a:pt x="111" y="20"/>
                </a:lnTo>
                <a:lnTo>
                  <a:pt x="113" y="13"/>
                </a:lnTo>
                <a:lnTo>
                  <a:pt x="116" y="18"/>
                </a:lnTo>
                <a:lnTo>
                  <a:pt x="118" y="15"/>
                </a:lnTo>
                <a:lnTo>
                  <a:pt x="118" y="10"/>
                </a:lnTo>
                <a:close/>
                <a:moveTo>
                  <a:pt x="147" y="20"/>
                </a:moveTo>
                <a:lnTo>
                  <a:pt x="145" y="18"/>
                </a:lnTo>
                <a:lnTo>
                  <a:pt x="145" y="20"/>
                </a:lnTo>
                <a:lnTo>
                  <a:pt x="147" y="20"/>
                </a:lnTo>
                <a:close/>
                <a:moveTo>
                  <a:pt x="673" y="34"/>
                </a:moveTo>
                <a:lnTo>
                  <a:pt x="670" y="32"/>
                </a:lnTo>
                <a:lnTo>
                  <a:pt x="668" y="41"/>
                </a:lnTo>
                <a:lnTo>
                  <a:pt x="673" y="66"/>
                </a:lnTo>
                <a:lnTo>
                  <a:pt x="677" y="68"/>
                </a:lnTo>
                <a:lnTo>
                  <a:pt x="675" y="75"/>
                </a:lnTo>
                <a:lnTo>
                  <a:pt x="680" y="85"/>
                </a:lnTo>
                <a:lnTo>
                  <a:pt x="680" y="87"/>
                </a:lnTo>
                <a:lnTo>
                  <a:pt x="682" y="101"/>
                </a:lnTo>
                <a:lnTo>
                  <a:pt x="680" y="111"/>
                </a:lnTo>
                <a:lnTo>
                  <a:pt x="661" y="114"/>
                </a:lnTo>
                <a:lnTo>
                  <a:pt x="649" y="123"/>
                </a:lnTo>
                <a:lnTo>
                  <a:pt x="649" y="128"/>
                </a:lnTo>
                <a:lnTo>
                  <a:pt x="653" y="128"/>
                </a:lnTo>
                <a:lnTo>
                  <a:pt x="653" y="126"/>
                </a:lnTo>
                <a:lnTo>
                  <a:pt x="663" y="126"/>
                </a:lnTo>
                <a:lnTo>
                  <a:pt x="670" y="121"/>
                </a:lnTo>
                <a:lnTo>
                  <a:pt x="685" y="121"/>
                </a:lnTo>
                <a:lnTo>
                  <a:pt x="682" y="138"/>
                </a:lnTo>
                <a:lnTo>
                  <a:pt x="658" y="176"/>
                </a:lnTo>
                <a:lnTo>
                  <a:pt x="663" y="181"/>
                </a:lnTo>
                <a:lnTo>
                  <a:pt x="677" y="161"/>
                </a:lnTo>
                <a:lnTo>
                  <a:pt x="682" y="147"/>
                </a:lnTo>
                <a:lnTo>
                  <a:pt x="689" y="152"/>
                </a:lnTo>
                <a:lnTo>
                  <a:pt x="689" y="193"/>
                </a:lnTo>
                <a:lnTo>
                  <a:pt x="680" y="238"/>
                </a:lnTo>
                <a:lnTo>
                  <a:pt x="682" y="238"/>
                </a:lnTo>
                <a:lnTo>
                  <a:pt x="689" y="229"/>
                </a:lnTo>
                <a:lnTo>
                  <a:pt x="689" y="212"/>
                </a:lnTo>
                <a:lnTo>
                  <a:pt x="692" y="207"/>
                </a:lnTo>
                <a:lnTo>
                  <a:pt x="697" y="171"/>
                </a:lnTo>
                <a:lnTo>
                  <a:pt x="699" y="171"/>
                </a:lnTo>
                <a:lnTo>
                  <a:pt x="716" y="188"/>
                </a:lnTo>
                <a:lnTo>
                  <a:pt x="749" y="207"/>
                </a:lnTo>
                <a:lnTo>
                  <a:pt x="793" y="207"/>
                </a:lnTo>
                <a:lnTo>
                  <a:pt x="795" y="202"/>
                </a:lnTo>
                <a:lnTo>
                  <a:pt x="790" y="195"/>
                </a:lnTo>
                <a:lnTo>
                  <a:pt x="749" y="193"/>
                </a:lnTo>
                <a:lnTo>
                  <a:pt x="737" y="190"/>
                </a:lnTo>
                <a:lnTo>
                  <a:pt x="713" y="174"/>
                </a:lnTo>
                <a:lnTo>
                  <a:pt x="697" y="154"/>
                </a:lnTo>
                <a:lnTo>
                  <a:pt x="689" y="121"/>
                </a:lnTo>
                <a:lnTo>
                  <a:pt x="697" y="111"/>
                </a:lnTo>
                <a:lnTo>
                  <a:pt x="711" y="106"/>
                </a:lnTo>
                <a:lnTo>
                  <a:pt x="713" y="101"/>
                </a:lnTo>
                <a:lnTo>
                  <a:pt x="709" y="97"/>
                </a:lnTo>
                <a:lnTo>
                  <a:pt x="694" y="94"/>
                </a:lnTo>
                <a:lnTo>
                  <a:pt x="687" y="87"/>
                </a:lnTo>
                <a:lnTo>
                  <a:pt x="677" y="56"/>
                </a:lnTo>
                <a:lnTo>
                  <a:pt x="680" y="56"/>
                </a:lnTo>
                <a:lnTo>
                  <a:pt x="673" y="46"/>
                </a:lnTo>
                <a:lnTo>
                  <a:pt x="673" y="34"/>
                </a:lnTo>
                <a:close/>
                <a:moveTo>
                  <a:pt x="613" y="66"/>
                </a:moveTo>
                <a:lnTo>
                  <a:pt x="608" y="63"/>
                </a:lnTo>
                <a:lnTo>
                  <a:pt x="603" y="73"/>
                </a:lnTo>
                <a:lnTo>
                  <a:pt x="613" y="75"/>
                </a:lnTo>
                <a:lnTo>
                  <a:pt x="613" y="97"/>
                </a:lnTo>
                <a:lnTo>
                  <a:pt x="617" y="101"/>
                </a:lnTo>
                <a:lnTo>
                  <a:pt x="615" y="111"/>
                </a:lnTo>
                <a:lnTo>
                  <a:pt x="610" y="111"/>
                </a:lnTo>
                <a:lnTo>
                  <a:pt x="603" y="121"/>
                </a:lnTo>
                <a:lnTo>
                  <a:pt x="591" y="121"/>
                </a:lnTo>
                <a:lnTo>
                  <a:pt x="579" y="128"/>
                </a:lnTo>
                <a:lnTo>
                  <a:pt x="584" y="133"/>
                </a:lnTo>
                <a:lnTo>
                  <a:pt x="610" y="121"/>
                </a:lnTo>
                <a:lnTo>
                  <a:pt x="617" y="123"/>
                </a:lnTo>
                <a:lnTo>
                  <a:pt x="617" y="142"/>
                </a:lnTo>
                <a:lnTo>
                  <a:pt x="603" y="161"/>
                </a:lnTo>
                <a:lnTo>
                  <a:pt x="589" y="188"/>
                </a:lnTo>
                <a:lnTo>
                  <a:pt x="589" y="202"/>
                </a:lnTo>
                <a:lnTo>
                  <a:pt x="593" y="198"/>
                </a:lnTo>
                <a:lnTo>
                  <a:pt x="593" y="190"/>
                </a:lnTo>
                <a:lnTo>
                  <a:pt x="608" y="166"/>
                </a:lnTo>
                <a:lnTo>
                  <a:pt x="610" y="164"/>
                </a:lnTo>
                <a:lnTo>
                  <a:pt x="617" y="164"/>
                </a:lnTo>
                <a:lnTo>
                  <a:pt x="608" y="219"/>
                </a:lnTo>
                <a:lnTo>
                  <a:pt x="610" y="236"/>
                </a:lnTo>
                <a:lnTo>
                  <a:pt x="617" y="231"/>
                </a:lnTo>
                <a:lnTo>
                  <a:pt x="617" y="221"/>
                </a:lnTo>
                <a:lnTo>
                  <a:pt x="620" y="219"/>
                </a:lnTo>
                <a:lnTo>
                  <a:pt x="617" y="202"/>
                </a:lnTo>
                <a:lnTo>
                  <a:pt x="622" y="164"/>
                </a:lnTo>
                <a:lnTo>
                  <a:pt x="627" y="164"/>
                </a:lnTo>
                <a:lnTo>
                  <a:pt x="637" y="174"/>
                </a:lnTo>
                <a:lnTo>
                  <a:pt x="644" y="174"/>
                </a:lnTo>
                <a:lnTo>
                  <a:pt x="649" y="171"/>
                </a:lnTo>
                <a:lnTo>
                  <a:pt x="644" y="164"/>
                </a:lnTo>
                <a:lnTo>
                  <a:pt x="637" y="164"/>
                </a:lnTo>
                <a:lnTo>
                  <a:pt x="632" y="157"/>
                </a:lnTo>
                <a:lnTo>
                  <a:pt x="634" y="154"/>
                </a:lnTo>
                <a:lnTo>
                  <a:pt x="622" y="142"/>
                </a:lnTo>
                <a:lnTo>
                  <a:pt x="625" y="118"/>
                </a:lnTo>
                <a:lnTo>
                  <a:pt x="641" y="109"/>
                </a:lnTo>
                <a:lnTo>
                  <a:pt x="639" y="99"/>
                </a:lnTo>
                <a:lnTo>
                  <a:pt x="629" y="101"/>
                </a:lnTo>
                <a:lnTo>
                  <a:pt x="625" y="101"/>
                </a:lnTo>
                <a:lnTo>
                  <a:pt x="620" y="75"/>
                </a:lnTo>
                <a:lnTo>
                  <a:pt x="617" y="68"/>
                </a:lnTo>
                <a:lnTo>
                  <a:pt x="613" y="66"/>
                </a:lnTo>
                <a:close/>
                <a:moveTo>
                  <a:pt x="46" y="66"/>
                </a:moveTo>
                <a:lnTo>
                  <a:pt x="44" y="66"/>
                </a:lnTo>
                <a:lnTo>
                  <a:pt x="44" y="68"/>
                </a:lnTo>
                <a:lnTo>
                  <a:pt x="46" y="66"/>
                </a:lnTo>
                <a:close/>
                <a:moveTo>
                  <a:pt x="428" y="66"/>
                </a:moveTo>
                <a:lnTo>
                  <a:pt x="425" y="66"/>
                </a:lnTo>
                <a:lnTo>
                  <a:pt x="382" y="82"/>
                </a:lnTo>
                <a:lnTo>
                  <a:pt x="377" y="92"/>
                </a:lnTo>
                <a:lnTo>
                  <a:pt x="380" y="94"/>
                </a:lnTo>
                <a:lnTo>
                  <a:pt x="385" y="92"/>
                </a:lnTo>
                <a:lnTo>
                  <a:pt x="389" y="92"/>
                </a:lnTo>
                <a:lnTo>
                  <a:pt x="399" y="82"/>
                </a:lnTo>
                <a:lnTo>
                  <a:pt x="421" y="78"/>
                </a:lnTo>
                <a:lnTo>
                  <a:pt x="425" y="73"/>
                </a:lnTo>
                <a:lnTo>
                  <a:pt x="425" y="68"/>
                </a:lnTo>
                <a:lnTo>
                  <a:pt x="428" y="66"/>
                </a:lnTo>
                <a:close/>
                <a:moveTo>
                  <a:pt x="68" y="68"/>
                </a:moveTo>
                <a:lnTo>
                  <a:pt x="65" y="66"/>
                </a:lnTo>
                <a:lnTo>
                  <a:pt x="61" y="66"/>
                </a:lnTo>
                <a:lnTo>
                  <a:pt x="61" y="70"/>
                </a:lnTo>
                <a:lnTo>
                  <a:pt x="41" y="70"/>
                </a:lnTo>
                <a:lnTo>
                  <a:pt x="46" y="75"/>
                </a:lnTo>
                <a:lnTo>
                  <a:pt x="68" y="78"/>
                </a:lnTo>
                <a:lnTo>
                  <a:pt x="68" y="68"/>
                </a:lnTo>
                <a:close/>
                <a:moveTo>
                  <a:pt x="116" y="70"/>
                </a:moveTo>
                <a:lnTo>
                  <a:pt x="116" y="68"/>
                </a:lnTo>
                <a:lnTo>
                  <a:pt x="116" y="73"/>
                </a:lnTo>
                <a:lnTo>
                  <a:pt x="116" y="70"/>
                </a:lnTo>
                <a:close/>
                <a:moveTo>
                  <a:pt x="147" y="73"/>
                </a:moveTo>
                <a:lnTo>
                  <a:pt x="145" y="70"/>
                </a:lnTo>
                <a:lnTo>
                  <a:pt x="128" y="75"/>
                </a:lnTo>
                <a:lnTo>
                  <a:pt x="121" y="80"/>
                </a:lnTo>
                <a:lnTo>
                  <a:pt x="116" y="80"/>
                </a:lnTo>
                <a:lnTo>
                  <a:pt x="118" y="78"/>
                </a:lnTo>
                <a:lnTo>
                  <a:pt x="116" y="75"/>
                </a:lnTo>
                <a:lnTo>
                  <a:pt x="111" y="78"/>
                </a:lnTo>
                <a:lnTo>
                  <a:pt x="106" y="92"/>
                </a:lnTo>
                <a:lnTo>
                  <a:pt x="106" y="106"/>
                </a:lnTo>
                <a:lnTo>
                  <a:pt x="94" y="128"/>
                </a:lnTo>
                <a:lnTo>
                  <a:pt x="94" y="130"/>
                </a:lnTo>
                <a:lnTo>
                  <a:pt x="101" y="138"/>
                </a:lnTo>
                <a:lnTo>
                  <a:pt x="99" y="150"/>
                </a:lnTo>
                <a:lnTo>
                  <a:pt x="106" y="150"/>
                </a:lnTo>
                <a:lnTo>
                  <a:pt x="106" y="138"/>
                </a:lnTo>
                <a:lnTo>
                  <a:pt x="109" y="138"/>
                </a:lnTo>
                <a:lnTo>
                  <a:pt x="106" y="130"/>
                </a:lnTo>
                <a:lnTo>
                  <a:pt x="106" y="133"/>
                </a:lnTo>
                <a:lnTo>
                  <a:pt x="109" y="128"/>
                </a:lnTo>
                <a:lnTo>
                  <a:pt x="116" y="126"/>
                </a:lnTo>
                <a:lnTo>
                  <a:pt x="116" y="121"/>
                </a:lnTo>
                <a:lnTo>
                  <a:pt x="133" y="121"/>
                </a:lnTo>
                <a:lnTo>
                  <a:pt x="133" y="130"/>
                </a:lnTo>
                <a:lnTo>
                  <a:pt x="121" y="147"/>
                </a:lnTo>
                <a:lnTo>
                  <a:pt x="116" y="147"/>
                </a:lnTo>
                <a:lnTo>
                  <a:pt x="116" y="138"/>
                </a:lnTo>
                <a:lnTo>
                  <a:pt x="111" y="142"/>
                </a:lnTo>
                <a:lnTo>
                  <a:pt x="111" y="157"/>
                </a:lnTo>
                <a:lnTo>
                  <a:pt x="101" y="154"/>
                </a:lnTo>
                <a:lnTo>
                  <a:pt x="97" y="157"/>
                </a:lnTo>
                <a:lnTo>
                  <a:pt x="101" y="169"/>
                </a:lnTo>
                <a:lnTo>
                  <a:pt x="113" y="176"/>
                </a:lnTo>
                <a:lnTo>
                  <a:pt x="97" y="188"/>
                </a:lnTo>
                <a:lnTo>
                  <a:pt x="82" y="195"/>
                </a:lnTo>
                <a:lnTo>
                  <a:pt x="65" y="202"/>
                </a:lnTo>
                <a:lnTo>
                  <a:pt x="65" y="207"/>
                </a:lnTo>
                <a:lnTo>
                  <a:pt x="80" y="207"/>
                </a:lnTo>
                <a:lnTo>
                  <a:pt x="85" y="202"/>
                </a:lnTo>
                <a:lnTo>
                  <a:pt x="82" y="202"/>
                </a:lnTo>
                <a:lnTo>
                  <a:pt x="89" y="202"/>
                </a:lnTo>
                <a:lnTo>
                  <a:pt x="106" y="193"/>
                </a:lnTo>
                <a:lnTo>
                  <a:pt x="104" y="190"/>
                </a:lnTo>
                <a:lnTo>
                  <a:pt x="106" y="193"/>
                </a:lnTo>
                <a:lnTo>
                  <a:pt x="118" y="186"/>
                </a:lnTo>
                <a:lnTo>
                  <a:pt x="123" y="190"/>
                </a:lnTo>
                <a:lnTo>
                  <a:pt x="135" y="174"/>
                </a:lnTo>
                <a:lnTo>
                  <a:pt x="133" y="181"/>
                </a:lnTo>
                <a:lnTo>
                  <a:pt x="137" y="183"/>
                </a:lnTo>
                <a:lnTo>
                  <a:pt x="137" y="188"/>
                </a:lnTo>
                <a:lnTo>
                  <a:pt x="142" y="193"/>
                </a:lnTo>
                <a:lnTo>
                  <a:pt x="145" y="171"/>
                </a:lnTo>
                <a:lnTo>
                  <a:pt x="149" y="164"/>
                </a:lnTo>
                <a:lnTo>
                  <a:pt x="161" y="157"/>
                </a:lnTo>
                <a:lnTo>
                  <a:pt x="159" y="147"/>
                </a:lnTo>
                <a:lnTo>
                  <a:pt x="147" y="152"/>
                </a:lnTo>
                <a:lnTo>
                  <a:pt x="142" y="147"/>
                </a:lnTo>
                <a:lnTo>
                  <a:pt x="142" y="101"/>
                </a:lnTo>
                <a:lnTo>
                  <a:pt x="140" y="101"/>
                </a:lnTo>
                <a:lnTo>
                  <a:pt x="145" y="101"/>
                </a:lnTo>
                <a:lnTo>
                  <a:pt x="142" y="92"/>
                </a:lnTo>
                <a:lnTo>
                  <a:pt x="152" y="82"/>
                </a:lnTo>
                <a:lnTo>
                  <a:pt x="152" y="75"/>
                </a:lnTo>
                <a:lnTo>
                  <a:pt x="147" y="73"/>
                </a:lnTo>
                <a:close/>
                <a:moveTo>
                  <a:pt x="133" y="78"/>
                </a:moveTo>
                <a:lnTo>
                  <a:pt x="137" y="78"/>
                </a:lnTo>
                <a:lnTo>
                  <a:pt x="133" y="80"/>
                </a:lnTo>
                <a:lnTo>
                  <a:pt x="137" y="82"/>
                </a:lnTo>
                <a:lnTo>
                  <a:pt x="135" y="109"/>
                </a:lnTo>
                <a:lnTo>
                  <a:pt x="116" y="111"/>
                </a:lnTo>
                <a:lnTo>
                  <a:pt x="111" y="106"/>
                </a:lnTo>
                <a:lnTo>
                  <a:pt x="113" y="92"/>
                </a:lnTo>
                <a:lnTo>
                  <a:pt x="118" y="92"/>
                </a:lnTo>
                <a:lnTo>
                  <a:pt x="133" y="78"/>
                </a:lnTo>
                <a:close/>
                <a:moveTo>
                  <a:pt x="473" y="78"/>
                </a:moveTo>
                <a:lnTo>
                  <a:pt x="471" y="75"/>
                </a:lnTo>
                <a:lnTo>
                  <a:pt x="452" y="82"/>
                </a:lnTo>
                <a:lnTo>
                  <a:pt x="449" y="90"/>
                </a:lnTo>
                <a:lnTo>
                  <a:pt x="435" y="97"/>
                </a:lnTo>
                <a:lnTo>
                  <a:pt x="435" y="101"/>
                </a:lnTo>
                <a:lnTo>
                  <a:pt x="442" y="104"/>
                </a:lnTo>
                <a:lnTo>
                  <a:pt x="447" y="101"/>
                </a:lnTo>
                <a:lnTo>
                  <a:pt x="447" y="94"/>
                </a:lnTo>
                <a:lnTo>
                  <a:pt x="454" y="94"/>
                </a:lnTo>
                <a:lnTo>
                  <a:pt x="457" y="87"/>
                </a:lnTo>
                <a:lnTo>
                  <a:pt x="464" y="90"/>
                </a:lnTo>
                <a:lnTo>
                  <a:pt x="464" y="85"/>
                </a:lnTo>
                <a:lnTo>
                  <a:pt x="471" y="97"/>
                </a:lnTo>
                <a:lnTo>
                  <a:pt x="471" y="126"/>
                </a:lnTo>
                <a:lnTo>
                  <a:pt x="466" y="150"/>
                </a:lnTo>
                <a:lnTo>
                  <a:pt x="459" y="152"/>
                </a:lnTo>
                <a:lnTo>
                  <a:pt x="454" y="147"/>
                </a:lnTo>
                <a:lnTo>
                  <a:pt x="452" y="116"/>
                </a:lnTo>
                <a:lnTo>
                  <a:pt x="447" y="111"/>
                </a:lnTo>
                <a:lnTo>
                  <a:pt x="442" y="116"/>
                </a:lnTo>
                <a:lnTo>
                  <a:pt x="445" y="128"/>
                </a:lnTo>
                <a:lnTo>
                  <a:pt x="447" y="178"/>
                </a:lnTo>
                <a:lnTo>
                  <a:pt x="452" y="174"/>
                </a:lnTo>
                <a:lnTo>
                  <a:pt x="452" y="161"/>
                </a:lnTo>
                <a:lnTo>
                  <a:pt x="461" y="161"/>
                </a:lnTo>
                <a:lnTo>
                  <a:pt x="471" y="157"/>
                </a:lnTo>
                <a:lnTo>
                  <a:pt x="471" y="145"/>
                </a:lnTo>
                <a:lnTo>
                  <a:pt x="473" y="145"/>
                </a:lnTo>
                <a:lnTo>
                  <a:pt x="471" y="133"/>
                </a:lnTo>
                <a:lnTo>
                  <a:pt x="473" y="138"/>
                </a:lnTo>
                <a:lnTo>
                  <a:pt x="478" y="111"/>
                </a:lnTo>
                <a:lnTo>
                  <a:pt x="473" y="78"/>
                </a:lnTo>
                <a:close/>
                <a:moveTo>
                  <a:pt x="154" y="80"/>
                </a:moveTo>
                <a:lnTo>
                  <a:pt x="152" y="78"/>
                </a:lnTo>
                <a:lnTo>
                  <a:pt x="152" y="82"/>
                </a:lnTo>
                <a:lnTo>
                  <a:pt x="154" y="80"/>
                </a:lnTo>
                <a:close/>
                <a:moveTo>
                  <a:pt x="147" y="92"/>
                </a:moveTo>
                <a:lnTo>
                  <a:pt x="145" y="90"/>
                </a:lnTo>
                <a:lnTo>
                  <a:pt x="145" y="94"/>
                </a:lnTo>
                <a:lnTo>
                  <a:pt x="147" y="92"/>
                </a:lnTo>
                <a:close/>
                <a:moveTo>
                  <a:pt x="116" y="92"/>
                </a:moveTo>
                <a:lnTo>
                  <a:pt x="116" y="97"/>
                </a:lnTo>
                <a:lnTo>
                  <a:pt x="116" y="92"/>
                </a:lnTo>
                <a:close/>
                <a:moveTo>
                  <a:pt x="226" y="99"/>
                </a:moveTo>
                <a:lnTo>
                  <a:pt x="224" y="97"/>
                </a:lnTo>
                <a:lnTo>
                  <a:pt x="221" y="97"/>
                </a:lnTo>
                <a:lnTo>
                  <a:pt x="217" y="101"/>
                </a:lnTo>
                <a:lnTo>
                  <a:pt x="224" y="114"/>
                </a:lnTo>
                <a:lnTo>
                  <a:pt x="224" y="123"/>
                </a:lnTo>
                <a:lnTo>
                  <a:pt x="197" y="133"/>
                </a:lnTo>
                <a:lnTo>
                  <a:pt x="188" y="130"/>
                </a:lnTo>
                <a:lnTo>
                  <a:pt x="178" y="138"/>
                </a:lnTo>
                <a:lnTo>
                  <a:pt x="197" y="142"/>
                </a:lnTo>
                <a:lnTo>
                  <a:pt x="217" y="138"/>
                </a:lnTo>
                <a:lnTo>
                  <a:pt x="217" y="133"/>
                </a:lnTo>
                <a:lnTo>
                  <a:pt x="226" y="133"/>
                </a:lnTo>
                <a:lnTo>
                  <a:pt x="231" y="138"/>
                </a:lnTo>
                <a:lnTo>
                  <a:pt x="233" y="157"/>
                </a:lnTo>
                <a:lnTo>
                  <a:pt x="224" y="169"/>
                </a:lnTo>
                <a:lnTo>
                  <a:pt x="231" y="174"/>
                </a:lnTo>
                <a:lnTo>
                  <a:pt x="231" y="190"/>
                </a:lnTo>
                <a:lnTo>
                  <a:pt x="226" y="195"/>
                </a:lnTo>
                <a:lnTo>
                  <a:pt x="226" y="207"/>
                </a:lnTo>
                <a:lnTo>
                  <a:pt x="233" y="207"/>
                </a:lnTo>
                <a:lnTo>
                  <a:pt x="231" y="205"/>
                </a:lnTo>
                <a:lnTo>
                  <a:pt x="236" y="195"/>
                </a:lnTo>
                <a:lnTo>
                  <a:pt x="233" y="193"/>
                </a:lnTo>
                <a:lnTo>
                  <a:pt x="241" y="166"/>
                </a:lnTo>
                <a:lnTo>
                  <a:pt x="238" y="161"/>
                </a:lnTo>
                <a:lnTo>
                  <a:pt x="243" y="154"/>
                </a:lnTo>
                <a:lnTo>
                  <a:pt x="233" y="138"/>
                </a:lnTo>
                <a:lnTo>
                  <a:pt x="241" y="126"/>
                </a:lnTo>
                <a:lnTo>
                  <a:pt x="250" y="126"/>
                </a:lnTo>
                <a:lnTo>
                  <a:pt x="257" y="118"/>
                </a:lnTo>
                <a:lnTo>
                  <a:pt x="253" y="114"/>
                </a:lnTo>
                <a:lnTo>
                  <a:pt x="238" y="114"/>
                </a:lnTo>
                <a:lnTo>
                  <a:pt x="226" y="99"/>
                </a:lnTo>
                <a:close/>
                <a:moveTo>
                  <a:pt x="351" y="99"/>
                </a:moveTo>
                <a:lnTo>
                  <a:pt x="346" y="97"/>
                </a:lnTo>
                <a:lnTo>
                  <a:pt x="344" y="99"/>
                </a:lnTo>
                <a:lnTo>
                  <a:pt x="351" y="99"/>
                </a:lnTo>
                <a:close/>
                <a:moveTo>
                  <a:pt x="389" y="99"/>
                </a:moveTo>
                <a:lnTo>
                  <a:pt x="387" y="97"/>
                </a:lnTo>
                <a:lnTo>
                  <a:pt x="385" y="101"/>
                </a:lnTo>
                <a:lnTo>
                  <a:pt x="389" y="111"/>
                </a:lnTo>
                <a:lnTo>
                  <a:pt x="389" y="140"/>
                </a:lnTo>
                <a:lnTo>
                  <a:pt x="394" y="147"/>
                </a:lnTo>
                <a:lnTo>
                  <a:pt x="399" y="142"/>
                </a:lnTo>
                <a:lnTo>
                  <a:pt x="397" y="109"/>
                </a:lnTo>
                <a:lnTo>
                  <a:pt x="389" y="101"/>
                </a:lnTo>
                <a:lnTo>
                  <a:pt x="389" y="99"/>
                </a:lnTo>
                <a:close/>
                <a:moveTo>
                  <a:pt x="692" y="101"/>
                </a:moveTo>
                <a:lnTo>
                  <a:pt x="689" y="97"/>
                </a:lnTo>
                <a:lnTo>
                  <a:pt x="699" y="101"/>
                </a:lnTo>
                <a:lnTo>
                  <a:pt x="692" y="101"/>
                </a:lnTo>
                <a:close/>
                <a:moveTo>
                  <a:pt x="351" y="101"/>
                </a:moveTo>
                <a:lnTo>
                  <a:pt x="349" y="101"/>
                </a:lnTo>
                <a:lnTo>
                  <a:pt x="344" y="104"/>
                </a:lnTo>
                <a:lnTo>
                  <a:pt x="346" y="114"/>
                </a:lnTo>
                <a:lnTo>
                  <a:pt x="351" y="111"/>
                </a:lnTo>
                <a:lnTo>
                  <a:pt x="351" y="101"/>
                </a:lnTo>
                <a:close/>
                <a:moveTo>
                  <a:pt x="123" y="116"/>
                </a:moveTo>
                <a:lnTo>
                  <a:pt x="125" y="116"/>
                </a:lnTo>
                <a:lnTo>
                  <a:pt x="123" y="116"/>
                </a:lnTo>
                <a:close/>
                <a:moveTo>
                  <a:pt x="351" y="121"/>
                </a:moveTo>
                <a:lnTo>
                  <a:pt x="346" y="118"/>
                </a:lnTo>
                <a:lnTo>
                  <a:pt x="344" y="121"/>
                </a:lnTo>
                <a:lnTo>
                  <a:pt x="349" y="123"/>
                </a:lnTo>
                <a:lnTo>
                  <a:pt x="351" y="121"/>
                </a:lnTo>
                <a:close/>
                <a:moveTo>
                  <a:pt x="185" y="121"/>
                </a:moveTo>
                <a:lnTo>
                  <a:pt x="178" y="121"/>
                </a:lnTo>
                <a:lnTo>
                  <a:pt x="185" y="121"/>
                </a:lnTo>
                <a:close/>
                <a:moveTo>
                  <a:pt x="190" y="123"/>
                </a:moveTo>
                <a:lnTo>
                  <a:pt x="188" y="121"/>
                </a:lnTo>
                <a:lnTo>
                  <a:pt x="173" y="123"/>
                </a:lnTo>
                <a:lnTo>
                  <a:pt x="185" y="133"/>
                </a:lnTo>
                <a:lnTo>
                  <a:pt x="190" y="123"/>
                </a:lnTo>
                <a:close/>
                <a:moveTo>
                  <a:pt x="353" y="126"/>
                </a:moveTo>
                <a:lnTo>
                  <a:pt x="353" y="123"/>
                </a:lnTo>
                <a:lnTo>
                  <a:pt x="349" y="123"/>
                </a:lnTo>
                <a:lnTo>
                  <a:pt x="346" y="128"/>
                </a:lnTo>
                <a:lnTo>
                  <a:pt x="351" y="130"/>
                </a:lnTo>
                <a:lnTo>
                  <a:pt x="351" y="138"/>
                </a:lnTo>
                <a:lnTo>
                  <a:pt x="361" y="147"/>
                </a:lnTo>
                <a:lnTo>
                  <a:pt x="363" y="145"/>
                </a:lnTo>
                <a:lnTo>
                  <a:pt x="356" y="138"/>
                </a:lnTo>
                <a:lnTo>
                  <a:pt x="353" y="126"/>
                </a:lnTo>
                <a:close/>
                <a:moveTo>
                  <a:pt x="116" y="130"/>
                </a:moveTo>
                <a:lnTo>
                  <a:pt x="113" y="128"/>
                </a:lnTo>
                <a:lnTo>
                  <a:pt x="113" y="138"/>
                </a:lnTo>
                <a:lnTo>
                  <a:pt x="116" y="130"/>
                </a:lnTo>
                <a:close/>
                <a:moveTo>
                  <a:pt x="176" y="130"/>
                </a:moveTo>
                <a:lnTo>
                  <a:pt x="178" y="128"/>
                </a:lnTo>
                <a:lnTo>
                  <a:pt x="171" y="128"/>
                </a:lnTo>
                <a:lnTo>
                  <a:pt x="161" y="133"/>
                </a:lnTo>
                <a:lnTo>
                  <a:pt x="161" y="138"/>
                </a:lnTo>
                <a:lnTo>
                  <a:pt x="169" y="140"/>
                </a:lnTo>
                <a:lnTo>
                  <a:pt x="169" y="135"/>
                </a:lnTo>
                <a:lnTo>
                  <a:pt x="176" y="130"/>
                </a:lnTo>
                <a:close/>
                <a:moveTo>
                  <a:pt x="181" y="133"/>
                </a:moveTo>
                <a:lnTo>
                  <a:pt x="178" y="130"/>
                </a:lnTo>
                <a:lnTo>
                  <a:pt x="173" y="133"/>
                </a:lnTo>
                <a:lnTo>
                  <a:pt x="181" y="133"/>
                </a:lnTo>
                <a:close/>
                <a:moveTo>
                  <a:pt x="209" y="133"/>
                </a:moveTo>
                <a:lnTo>
                  <a:pt x="214" y="133"/>
                </a:lnTo>
                <a:lnTo>
                  <a:pt x="209" y="133"/>
                </a:lnTo>
                <a:close/>
                <a:moveTo>
                  <a:pt x="46" y="138"/>
                </a:moveTo>
                <a:lnTo>
                  <a:pt x="44" y="135"/>
                </a:lnTo>
                <a:lnTo>
                  <a:pt x="27" y="138"/>
                </a:lnTo>
                <a:lnTo>
                  <a:pt x="17" y="145"/>
                </a:lnTo>
                <a:lnTo>
                  <a:pt x="25" y="147"/>
                </a:lnTo>
                <a:lnTo>
                  <a:pt x="29" y="147"/>
                </a:lnTo>
                <a:lnTo>
                  <a:pt x="25" y="145"/>
                </a:lnTo>
                <a:lnTo>
                  <a:pt x="51" y="145"/>
                </a:lnTo>
                <a:lnTo>
                  <a:pt x="53" y="147"/>
                </a:lnTo>
                <a:lnTo>
                  <a:pt x="58" y="147"/>
                </a:lnTo>
                <a:lnTo>
                  <a:pt x="56" y="150"/>
                </a:lnTo>
                <a:lnTo>
                  <a:pt x="61" y="161"/>
                </a:lnTo>
                <a:lnTo>
                  <a:pt x="58" y="195"/>
                </a:lnTo>
                <a:lnTo>
                  <a:pt x="61" y="200"/>
                </a:lnTo>
                <a:lnTo>
                  <a:pt x="70" y="193"/>
                </a:lnTo>
                <a:lnTo>
                  <a:pt x="68" y="186"/>
                </a:lnTo>
                <a:lnTo>
                  <a:pt x="73" y="181"/>
                </a:lnTo>
                <a:lnTo>
                  <a:pt x="77" y="157"/>
                </a:lnTo>
                <a:lnTo>
                  <a:pt x="75" y="157"/>
                </a:lnTo>
                <a:lnTo>
                  <a:pt x="73" y="161"/>
                </a:lnTo>
                <a:lnTo>
                  <a:pt x="68" y="161"/>
                </a:lnTo>
                <a:lnTo>
                  <a:pt x="65" y="164"/>
                </a:lnTo>
                <a:lnTo>
                  <a:pt x="68" y="157"/>
                </a:lnTo>
                <a:lnTo>
                  <a:pt x="63" y="145"/>
                </a:lnTo>
                <a:lnTo>
                  <a:pt x="53" y="138"/>
                </a:lnTo>
                <a:lnTo>
                  <a:pt x="46" y="138"/>
                </a:lnTo>
                <a:close/>
                <a:moveTo>
                  <a:pt x="133" y="138"/>
                </a:moveTo>
                <a:lnTo>
                  <a:pt x="135" y="138"/>
                </a:lnTo>
                <a:lnTo>
                  <a:pt x="137" y="157"/>
                </a:lnTo>
                <a:lnTo>
                  <a:pt x="130" y="164"/>
                </a:lnTo>
                <a:lnTo>
                  <a:pt x="130" y="159"/>
                </a:lnTo>
                <a:lnTo>
                  <a:pt x="121" y="159"/>
                </a:lnTo>
                <a:lnTo>
                  <a:pt x="118" y="157"/>
                </a:lnTo>
                <a:lnTo>
                  <a:pt x="133" y="138"/>
                </a:lnTo>
                <a:close/>
                <a:moveTo>
                  <a:pt x="44" y="140"/>
                </a:moveTo>
                <a:lnTo>
                  <a:pt x="49" y="140"/>
                </a:lnTo>
                <a:lnTo>
                  <a:pt x="44" y="140"/>
                </a:lnTo>
                <a:close/>
                <a:moveTo>
                  <a:pt x="430" y="140"/>
                </a:moveTo>
                <a:lnTo>
                  <a:pt x="428" y="138"/>
                </a:lnTo>
                <a:lnTo>
                  <a:pt x="406" y="159"/>
                </a:lnTo>
                <a:lnTo>
                  <a:pt x="397" y="164"/>
                </a:lnTo>
                <a:lnTo>
                  <a:pt x="394" y="157"/>
                </a:lnTo>
                <a:lnTo>
                  <a:pt x="399" y="154"/>
                </a:lnTo>
                <a:lnTo>
                  <a:pt x="392" y="145"/>
                </a:lnTo>
                <a:lnTo>
                  <a:pt x="380" y="183"/>
                </a:lnTo>
                <a:lnTo>
                  <a:pt x="389" y="186"/>
                </a:lnTo>
                <a:lnTo>
                  <a:pt x="401" y="174"/>
                </a:lnTo>
                <a:lnTo>
                  <a:pt x="401" y="169"/>
                </a:lnTo>
                <a:lnTo>
                  <a:pt x="404" y="171"/>
                </a:lnTo>
                <a:lnTo>
                  <a:pt x="411" y="164"/>
                </a:lnTo>
                <a:lnTo>
                  <a:pt x="409" y="161"/>
                </a:lnTo>
                <a:lnTo>
                  <a:pt x="428" y="147"/>
                </a:lnTo>
                <a:lnTo>
                  <a:pt x="430" y="140"/>
                </a:lnTo>
                <a:close/>
                <a:moveTo>
                  <a:pt x="166" y="142"/>
                </a:moveTo>
                <a:lnTo>
                  <a:pt x="161" y="138"/>
                </a:lnTo>
                <a:lnTo>
                  <a:pt x="157" y="140"/>
                </a:lnTo>
                <a:lnTo>
                  <a:pt x="157" y="147"/>
                </a:lnTo>
                <a:lnTo>
                  <a:pt x="161" y="147"/>
                </a:lnTo>
                <a:lnTo>
                  <a:pt x="166" y="142"/>
                </a:lnTo>
                <a:close/>
                <a:moveTo>
                  <a:pt x="178" y="142"/>
                </a:moveTo>
                <a:lnTo>
                  <a:pt x="176" y="140"/>
                </a:lnTo>
                <a:lnTo>
                  <a:pt x="176" y="145"/>
                </a:lnTo>
                <a:lnTo>
                  <a:pt x="178" y="142"/>
                </a:lnTo>
                <a:close/>
                <a:moveTo>
                  <a:pt x="173" y="147"/>
                </a:moveTo>
                <a:lnTo>
                  <a:pt x="171" y="145"/>
                </a:lnTo>
                <a:lnTo>
                  <a:pt x="171" y="147"/>
                </a:lnTo>
                <a:lnTo>
                  <a:pt x="173" y="147"/>
                </a:lnTo>
                <a:close/>
                <a:moveTo>
                  <a:pt x="20" y="147"/>
                </a:moveTo>
                <a:lnTo>
                  <a:pt x="15" y="147"/>
                </a:lnTo>
                <a:lnTo>
                  <a:pt x="5" y="152"/>
                </a:lnTo>
                <a:lnTo>
                  <a:pt x="8" y="154"/>
                </a:lnTo>
                <a:lnTo>
                  <a:pt x="1" y="157"/>
                </a:lnTo>
                <a:lnTo>
                  <a:pt x="5" y="161"/>
                </a:lnTo>
                <a:lnTo>
                  <a:pt x="20" y="147"/>
                </a:lnTo>
                <a:close/>
                <a:moveTo>
                  <a:pt x="80" y="152"/>
                </a:moveTo>
                <a:lnTo>
                  <a:pt x="80" y="150"/>
                </a:lnTo>
                <a:lnTo>
                  <a:pt x="80" y="154"/>
                </a:lnTo>
                <a:lnTo>
                  <a:pt x="80" y="152"/>
                </a:lnTo>
                <a:close/>
                <a:moveTo>
                  <a:pt x="154" y="154"/>
                </a:moveTo>
                <a:lnTo>
                  <a:pt x="157" y="154"/>
                </a:lnTo>
                <a:lnTo>
                  <a:pt x="154" y="154"/>
                </a:lnTo>
                <a:close/>
                <a:moveTo>
                  <a:pt x="363" y="171"/>
                </a:moveTo>
                <a:lnTo>
                  <a:pt x="361" y="169"/>
                </a:lnTo>
                <a:lnTo>
                  <a:pt x="358" y="178"/>
                </a:lnTo>
                <a:lnTo>
                  <a:pt x="361" y="193"/>
                </a:lnTo>
                <a:lnTo>
                  <a:pt x="368" y="205"/>
                </a:lnTo>
                <a:lnTo>
                  <a:pt x="368" y="217"/>
                </a:lnTo>
                <a:lnTo>
                  <a:pt x="356" y="229"/>
                </a:lnTo>
                <a:lnTo>
                  <a:pt x="291" y="217"/>
                </a:lnTo>
                <a:lnTo>
                  <a:pt x="289" y="221"/>
                </a:lnTo>
                <a:lnTo>
                  <a:pt x="291" y="229"/>
                </a:lnTo>
                <a:lnTo>
                  <a:pt x="315" y="238"/>
                </a:lnTo>
                <a:lnTo>
                  <a:pt x="363" y="243"/>
                </a:lnTo>
                <a:lnTo>
                  <a:pt x="399" y="255"/>
                </a:lnTo>
                <a:lnTo>
                  <a:pt x="430" y="255"/>
                </a:lnTo>
                <a:lnTo>
                  <a:pt x="433" y="260"/>
                </a:lnTo>
                <a:lnTo>
                  <a:pt x="435" y="258"/>
                </a:lnTo>
                <a:lnTo>
                  <a:pt x="435" y="255"/>
                </a:lnTo>
                <a:lnTo>
                  <a:pt x="481" y="255"/>
                </a:lnTo>
                <a:lnTo>
                  <a:pt x="485" y="250"/>
                </a:lnTo>
                <a:lnTo>
                  <a:pt x="497" y="250"/>
                </a:lnTo>
                <a:lnTo>
                  <a:pt x="502" y="248"/>
                </a:lnTo>
                <a:lnTo>
                  <a:pt x="524" y="243"/>
                </a:lnTo>
                <a:lnTo>
                  <a:pt x="517" y="238"/>
                </a:lnTo>
                <a:lnTo>
                  <a:pt x="519" y="238"/>
                </a:lnTo>
                <a:lnTo>
                  <a:pt x="507" y="236"/>
                </a:lnTo>
                <a:lnTo>
                  <a:pt x="442" y="243"/>
                </a:lnTo>
                <a:lnTo>
                  <a:pt x="437" y="238"/>
                </a:lnTo>
                <a:lnTo>
                  <a:pt x="445" y="200"/>
                </a:lnTo>
                <a:lnTo>
                  <a:pt x="449" y="195"/>
                </a:lnTo>
                <a:lnTo>
                  <a:pt x="449" y="183"/>
                </a:lnTo>
                <a:lnTo>
                  <a:pt x="445" y="178"/>
                </a:lnTo>
                <a:lnTo>
                  <a:pt x="435" y="224"/>
                </a:lnTo>
                <a:lnTo>
                  <a:pt x="435" y="238"/>
                </a:lnTo>
                <a:lnTo>
                  <a:pt x="430" y="243"/>
                </a:lnTo>
                <a:lnTo>
                  <a:pt x="389" y="241"/>
                </a:lnTo>
                <a:lnTo>
                  <a:pt x="363" y="231"/>
                </a:lnTo>
                <a:lnTo>
                  <a:pt x="373" y="219"/>
                </a:lnTo>
                <a:lnTo>
                  <a:pt x="375" y="205"/>
                </a:lnTo>
                <a:lnTo>
                  <a:pt x="368" y="188"/>
                </a:lnTo>
                <a:lnTo>
                  <a:pt x="365" y="193"/>
                </a:lnTo>
                <a:lnTo>
                  <a:pt x="368" y="183"/>
                </a:lnTo>
                <a:lnTo>
                  <a:pt x="363" y="181"/>
                </a:lnTo>
                <a:lnTo>
                  <a:pt x="363" y="171"/>
                </a:lnTo>
                <a:close/>
                <a:moveTo>
                  <a:pt x="226" y="174"/>
                </a:moveTo>
                <a:lnTo>
                  <a:pt x="224" y="169"/>
                </a:lnTo>
                <a:lnTo>
                  <a:pt x="224" y="176"/>
                </a:lnTo>
                <a:lnTo>
                  <a:pt x="226" y="174"/>
                </a:lnTo>
                <a:close/>
                <a:moveTo>
                  <a:pt x="452" y="178"/>
                </a:moveTo>
                <a:lnTo>
                  <a:pt x="449" y="176"/>
                </a:lnTo>
                <a:lnTo>
                  <a:pt x="449" y="181"/>
                </a:lnTo>
                <a:lnTo>
                  <a:pt x="452" y="178"/>
                </a:lnTo>
                <a:close/>
                <a:moveTo>
                  <a:pt x="217" y="181"/>
                </a:moveTo>
                <a:lnTo>
                  <a:pt x="214" y="178"/>
                </a:lnTo>
                <a:lnTo>
                  <a:pt x="212" y="183"/>
                </a:lnTo>
                <a:lnTo>
                  <a:pt x="217" y="183"/>
                </a:lnTo>
                <a:lnTo>
                  <a:pt x="217" y="181"/>
                </a:lnTo>
                <a:close/>
                <a:moveTo>
                  <a:pt x="661" y="183"/>
                </a:moveTo>
                <a:lnTo>
                  <a:pt x="658" y="178"/>
                </a:lnTo>
                <a:lnTo>
                  <a:pt x="641" y="202"/>
                </a:lnTo>
                <a:lnTo>
                  <a:pt x="629" y="210"/>
                </a:lnTo>
                <a:lnTo>
                  <a:pt x="632" y="212"/>
                </a:lnTo>
                <a:lnTo>
                  <a:pt x="649" y="200"/>
                </a:lnTo>
                <a:lnTo>
                  <a:pt x="661" y="183"/>
                </a:lnTo>
                <a:close/>
                <a:moveTo>
                  <a:pt x="133" y="186"/>
                </a:moveTo>
                <a:lnTo>
                  <a:pt x="128" y="183"/>
                </a:lnTo>
                <a:lnTo>
                  <a:pt x="128" y="190"/>
                </a:lnTo>
                <a:lnTo>
                  <a:pt x="133" y="186"/>
                </a:lnTo>
                <a:close/>
                <a:moveTo>
                  <a:pt x="205" y="188"/>
                </a:moveTo>
                <a:lnTo>
                  <a:pt x="200" y="186"/>
                </a:lnTo>
                <a:lnTo>
                  <a:pt x="178" y="202"/>
                </a:lnTo>
                <a:lnTo>
                  <a:pt x="188" y="210"/>
                </a:lnTo>
                <a:lnTo>
                  <a:pt x="193" y="210"/>
                </a:lnTo>
                <a:lnTo>
                  <a:pt x="207" y="234"/>
                </a:lnTo>
                <a:lnTo>
                  <a:pt x="219" y="238"/>
                </a:lnTo>
                <a:lnTo>
                  <a:pt x="226" y="231"/>
                </a:lnTo>
                <a:lnTo>
                  <a:pt x="226" y="226"/>
                </a:lnTo>
                <a:lnTo>
                  <a:pt x="231" y="221"/>
                </a:lnTo>
                <a:lnTo>
                  <a:pt x="231" y="219"/>
                </a:lnTo>
                <a:lnTo>
                  <a:pt x="224" y="217"/>
                </a:lnTo>
                <a:lnTo>
                  <a:pt x="221" y="221"/>
                </a:lnTo>
                <a:lnTo>
                  <a:pt x="224" y="224"/>
                </a:lnTo>
                <a:lnTo>
                  <a:pt x="221" y="221"/>
                </a:lnTo>
                <a:lnTo>
                  <a:pt x="217" y="229"/>
                </a:lnTo>
                <a:lnTo>
                  <a:pt x="202" y="219"/>
                </a:lnTo>
                <a:lnTo>
                  <a:pt x="197" y="205"/>
                </a:lnTo>
                <a:lnTo>
                  <a:pt x="202" y="195"/>
                </a:lnTo>
                <a:lnTo>
                  <a:pt x="207" y="193"/>
                </a:lnTo>
                <a:lnTo>
                  <a:pt x="205" y="188"/>
                </a:lnTo>
                <a:close/>
                <a:moveTo>
                  <a:pt x="125" y="193"/>
                </a:moveTo>
                <a:lnTo>
                  <a:pt x="125" y="190"/>
                </a:lnTo>
                <a:lnTo>
                  <a:pt x="125" y="193"/>
                </a:lnTo>
                <a:close/>
                <a:moveTo>
                  <a:pt x="145" y="193"/>
                </a:moveTo>
                <a:lnTo>
                  <a:pt x="142" y="190"/>
                </a:lnTo>
                <a:lnTo>
                  <a:pt x="137" y="200"/>
                </a:lnTo>
                <a:lnTo>
                  <a:pt x="142" y="210"/>
                </a:lnTo>
                <a:lnTo>
                  <a:pt x="140" y="272"/>
                </a:lnTo>
                <a:lnTo>
                  <a:pt x="130" y="253"/>
                </a:lnTo>
                <a:lnTo>
                  <a:pt x="125" y="255"/>
                </a:lnTo>
                <a:lnTo>
                  <a:pt x="130" y="279"/>
                </a:lnTo>
                <a:lnTo>
                  <a:pt x="142" y="296"/>
                </a:lnTo>
                <a:lnTo>
                  <a:pt x="149" y="291"/>
                </a:lnTo>
                <a:lnTo>
                  <a:pt x="147" y="241"/>
                </a:lnTo>
                <a:lnTo>
                  <a:pt x="142" y="238"/>
                </a:lnTo>
                <a:lnTo>
                  <a:pt x="147" y="236"/>
                </a:lnTo>
                <a:lnTo>
                  <a:pt x="142" y="202"/>
                </a:lnTo>
                <a:lnTo>
                  <a:pt x="145" y="193"/>
                </a:lnTo>
                <a:close/>
                <a:moveTo>
                  <a:pt x="121" y="193"/>
                </a:moveTo>
                <a:lnTo>
                  <a:pt x="118" y="193"/>
                </a:lnTo>
                <a:lnTo>
                  <a:pt x="118" y="198"/>
                </a:lnTo>
                <a:lnTo>
                  <a:pt x="121" y="193"/>
                </a:lnTo>
                <a:close/>
                <a:moveTo>
                  <a:pt x="118" y="202"/>
                </a:moveTo>
                <a:lnTo>
                  <a:pt x="116" y="202"/>
                </a:lnTo>
                <a:lnTo>
                  <a:pt x="116" y="205"/>
                </a:lnTo>
                <a:lnTo>
                  <a:pt x="118" y="202"/>
                </a:lnTo>
                <a:close/>
                <a:moveTo>
                  <a:pt x="113" y="210"/>
                </a:moveTo>
                <a:lnTo>
                  <a:pt x="111" y="207"/>
                </a:lnTo>
                <a:lnTo>
                  <a:pt x="111" y="214"/>
                </a:lnTo>
                <a:lnTo>
                  <a:pt x="113" y="210"/>
                </a:lnTo>
                <a:close/>
                <a:moveTo>
                  <a:pt x="229" y="210"/>
                </a:moveTo>
                <a:lnTo>
                  <a:pt x="226" y="207"/>
                </a:lnTo>
                <a:lnTo>
                  <a:pt x="226" y="217"/>
                </a:lnTo>
                <a:lnTo>
                  <a:pt x="233" y="214"/>
                </a:lnTo>
                <a:lnTo>
                  <a:pt x="229" y="210"/>
                </a:lnTo>
                <a:close/>
                <a:moveTo>
                  <a:pt x="629" y="214"/>
                </a:moveTo>
                <a:lnTo>
                  <a:pt x="625" y="212"/>
                </a:lnTo>
                <a:lnTo>
                  <a:pt x="622" y="217"/>
                </a:lnTo>
                <a:lnTo>
                  <a:pt x="625" y="219"/>
                </a:lnTo>
                <a:lnTo>
                  <a:pt x="629" y="214"/>
                </a:lnTo>
                <a:close/>
                <a:moveTo>
                  <a:pt x="111" y="217"/>
                </a:moveTo>
                <a:lnTo>
                  <a:pt x="109" y="212"/>
                </a:lnTo>
                <a:lnTo>
                  <a:pt x="106" y="219"/>
                </a:lnTo>
                <a:lnTo>
                  <a:pt x="106" y="221"/>
                </a:lnTo>
                <a:lnTo>
                  <a:pt x="111" y="217"/>
                </a:lnTo>
                <a:close/>
                <a:moveTo>
                  <a:pt x="109" y="224"/>
                </a:moveTo>
                <a:lnTo>
                  <a:pt x="106" y="221"/>
                </a:lnTo>
                <a:lnTo>
                  <a:pt x="101" y="224"/>
                </a:lnTo>
                <a:lnTo>
                  <a:pt x="97" y="231"/>
                </a:lnTo>
                <a:lnTo>
                  <a:pt x="101" y="238"/>
                </a:lnTo>
                <a:lnTo>
                  <a:pt x="109" y="224"/>
                </a:lnTo>
                <a:close/>
                <a:moveTo>
                  <a:pt x="562" y="224"/>
                </a:moveTo>
                <a:lnTo>
                  <a:pt x="560" y="221"/>
                </a:lnTo>
                <a:lnTo>
                  <a:pt x="541" y="229"/>
                </a:lnTo>
                <a:lnTo>
                  <a:pt x="541" y="234"/>
                </a:lnTo>
                <a:lnTo>
                  <a:pt x="557" y="229"/>
                </a:lnTo>
                <a:lnTo>
                  <a:pt x="562" y="224"/>
                </a:lnTo>
                <a:close/>
                <a:moveTo>
                  <a:pt x="217" y="231"/>
                </a:moveTo>
                <a:lnTo>
                  <a:pt x="221" y="229"/>
                </a:lnTo>
                <a:lnTo>
                  <a:pt x="217" y="231"/>
                </a:lnTo>
                <a:close/>
                <a:moveTo>
                  <a:pt x="536" y="234"/>
                </a:moveTo>
                <a:lnTo>
                  <a:pt x="533" y="231"/>
                </a:lnTo>
                <a:lnTo>
                  <a:pt x="529" y="234"/>
                </a:lnTo>
                <a:lnTo>
                  <a:pt x="533" y="238"/>
                </a:lnTo>
                <a:lnTo>
                  <a:pt x="541" y="236"/>
                </a:lnTo>
                <a:lnTo>
                  <a:pt x="536" y="234"/>
                </a:lnTo>
                <a:close/>
                <a:moveTo>
                  <a:pt x="526" y="236"/>
                </a:moveTo>
                <a:lnTo>
                  <a:pt x="526" y="234"/>
                </a:lnTo>
                <a:lnTo>
                  <a:pt x="519" y="236"/>
                </a:lnTo>
                <a:lnTo>
                  <a:pt x="526" y="236"/>
                </a:lnTo>
                <a:close/>
                <a:moveTo>
                  <a:pt x="101" y="241"/>
                </a:moveTo>
                <a:lnTo>
                  <a:pt x="99" y="238"/>
                </a:lnTo>
                <a:lnTo>
                  <a:pt x="97" y="241"/>
                </a:lnTo>
                <a:lnTo>
                  <a:pt x="97" y="258"/>
                </a:lnTo>
                <a:lnTo>
                  <a:pt x="99" y="262"/>
                </a:lnTo>
                <a:lnTo>
                  <a:pt x="104" y="260"/>
                </a:lnTo>
                <a:lnTo>
                  <a:pt x="99" y="255"/>
                </a:lnTo>
                <a:lnTo>
                  <a:pt x="101" y="241"/>
                </a:lnTo>
                <a:close/>
                <a:moveTo>
                  <a:pt x="529" y="241"/>
                </a:moveTo>
                <a:lnTo>
                  <a:pt x="526" y="238"/>
                </a:lnTo>
                <a:lnTo>
                  <a:pt x="521" y="241"/>
                </a:lnTo>
                <a:lnTo>
                  <a:pt x="529" y="241"/>
                </a:lnTo>
                <a:close/>
                <a:moveTo>
                  <a:pt x="682" y="241"/>
                </a:moveTo>
                <a:lnTo>
                  <a:pt x="680" y="238"/>
                </a:lnTo>
                <a:lnTo>
                  <a:pt x="675" y="248"/>
                </a:lnTo>
                <a:lnTo>
                  <a:pt x="675" y="255"/>
                </a:lnTo>
                <a:lnTo>
                  <a:pt x="668" y="265"/>
                </a:lnTo>
                <a:lnTo>
                  <a:pt x="668" y="272"/>
                </a:lnTo>
                <a:lnTo>
                  <a:pt x="670" y="274"/>
                </a:lnTo>
                <a:lnTo>
                  <a:pt x="680" y="267"/>
                </a:lnTo>
                <a:lnTo>
                  <a:pt x="680" y="255"/>
                </a:lnTo>
                <a:lnTo>
                  <a:pt x="685" y="248"/>
                </a:lnTo>
                <a:lnTo>
                  <a:pt x="682" y="241"/>
                </a:lnTo>
                <a:close/>
                <a:moveTo>
                  <a:pt x="435" y="265"/>
                </a:moveTo>
                <a:lnTo>
                  <a:pt x="433" y="262"/>
                </a:lnTo>
                <a:lnTo>
                  <a:pt x="433" y="267"/>
                </a:lnTo>
                <a:lnTo>
                  <a:pt x="435" y="265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54" name="path 454"/>
          <p:cNvSpPr/>
          <p:nvPr/>
        </p:nvSpPr>
        <p:spPr>
          <a:xfrm>
            <a:off x="10322814" y="9851390"/>
            <a:ext cx="938783" cy="91439"/>
          </a:xfrm>
          <a:custGeom>
            <a:avLst/>
            <a:gdLst/>
            <a:ahLst/>
            <a:cxnLst/>
            <a:rect l="0" t="0" r="0" b="0"/>
            <a:pathLst>
              <a:path w="1478" h="143">
                <a:moveTo>
                  <a:pt x="56" y="111"/>
                </a:moveTo>
                <a:lnTo>
                  <a:pt x="56" y="113"/>
                </a:lnTo>
                <a:lnTo>
                  <a:pt x="54" y="116"/>
                </a:lnTo>
                <a:lnTo>
                  <a:pt x="51" y="118"/>
                </a:lnTo>
                <a:lnTo>
                  <a:pt x="49" y="121"/>
                </a:lnTo>
                <a:lnTo>
                  <a:pt x="46" y="123"/>
                </a:lnTo>
                <a:lnTo>
                  <a:pt x="44" y="123"/>
                </a:lnTo>
                <a:lnTo>
                  <a:pt x="42" y="125"/>
                </a:lnTo>
                <a:lnTo>
                  <a:pt x="42" y="128"/>
                </a:lnTo>
                <a:lnTo>
                  <a:pt x="39" y="128"/>
                </a:lnTo>
                <a:lnTo>
                  <a:pt x="37" y="130"/>
                </a:lnTo>
                <a:lnTo>
                  <a:pt x="34" y="133"/>
                </a:lnTo>
                <a:lnTo>
                  <a:pt x="32" y="133"/>
                </a:lnTo>
                <a:lnTo>
                  <a:pt x="30" y="135"/>
                </a:lnTo>
                <a:lnTo>
                  <a:pt x="27" y="135"/>
                </a:lnTo>
                <a:lnTo>
                  <a:pt x="30" y="137"/>
                </a:lnTo>
                <a:lnTo>
                  <a:pt x="32" y="135"/>
                </a:lnTo>
                <a:lnTo>
                  <a:pt x="37" y="135"/>
                </a:lnTo>
                <a:lnTo>
                  <a:pt x="39" y="133"/>
                </a:lnTo>
                <a:lnTo>
                  <a:pt x="42" y="133"/>
                </a:lnTo>
                <a:lnTo>
                  <a:pt x="42" y="130"/>
                </a:lnTo>
                <a:lnTo>
                  <a:pt x="44" y="130"/>
                </a:lnTo>
                <a:lnTo>
                  <a:pt x="46" y="128"/>
                </a:lnTo>
                <a:lnTo>
                  <a:pt x="49" y="125"/>
                </a:lnTo>
                <a:lnTo>
                  <a:pt x="51" y="125"/>
                </a:lnTo>
                <a:lnTo>
                  <a:pt x="54" y="123"/>
                </a:lnTo>
                <a:lnTo>
                  <a:pt x="54" y="121"/>
                </a:lnTo>
                <a:lnTo>
                  <a:pt x="56" y="121"/>
                </a:lnTo>
                <a:lnTo>
                  <a:pt x="58" y="118"/>
                </a:lnTo>
                <a:lnTo>
                  <a:pt x="61" y="116"/>
                </a:lnTo>
                <a:lnTo>
                  <a:pt x="63" y="113"/>
                </a:lnTo>
                <a:lnTo>
                  <a:pt x="65" y="111"/>
                </a:lnTo>
                <a:lnTo>
                  <a:pt x="56" y="111"/>
                </a:lnTo>
                <a:lnTo>
                  <a:pt x="56" y="111"/>
                </a:lnTo>
                <a:close/>
              </a:path>
              <a:path w="1478" h="143">
                <a:moveTo>
                  <a:pt x="97" y="104"/>
                </a:moveTo>
                <a:lnTo>
                  <a:pt x="92" y="128"/>
                </a:lnTo>
                <a:lnTo>
                  <a:pt x="80" y="130"/>
                </a:lnTo>
                <a:lnTo>
                  <a:pt x="82" y="130"/>
                </a:lnTo>
                <a:lnTo>
                  <a:pt x="82" y="133"/>
                </a:lnTo>
                <a:lnTo>
                  <a:pt x="85" y="133"/>
                </a:lnTo>
                <a:lnTo>
                  <a:pt x="85" y="135"/>
                </a:lnTo>
                <a:lnTo>
                  <a:pt x="87" y="135"/>
                </a:lnTo>
                <a:lnTo>
                  <a:pt x="90" y="137"/>
                </a:lnTo>
                <a:lnTo>
                  <a:pt x="92" y="137"/>
                </a:lnTo>
                <a:lnTo>
                  <a:pt x="94" y="140"/>
                </a:lnTo>
                <a:lnTo>
                  <a:pt x="102" y="140"/>
                </a:lnTo>
                <a:lnTo>
                  <a:pt x="99" y="140"/>
                </a:lnTo>
                <a:lnTo>
                  <a:pt x="99" y="109"/>
                </a:lnTo>
                <a:lnTo>
                  <a:pt x="99" y="104"/>
                </a:lnTo>
                <a:lnTo>
                  <a:pt x="97" y="104"/>
                </a:lnTo>
                <a:lnTo>
                  <a:pt x="97" y="104"/>
                </a:lnTo>
                <a:close/>
              </a:path>
              <a:path w="1478" h="143">
                <a:moveTo>
                  <a:pt x="80" y="70"/>
                </a:moveTo>
                <a:lnTo>
                  <a:pt x="77" y="73"/>
                </a:lnTo>
                <a:lnTo>
                  <a:pt x="77" y="77"/>
                </a:lnTo>
                <a:lnTo>
                  <a:pt x="75" y="80"/>
                </a:lnTo>
                <a:lnTo>
                  <a:pt x="75" y="85"/>
                </a:lnTo>
                <a:lnTo>
                  <a:pt x="73" y="87"/>
                </a:lnTo>
                <a:lnTo>
                  <a:pt x="73" y="89"/>
                </a:lnTo>
                <a:lnTo>
                  <a:pt x="70" y="92"/>
                </a:lnTo>
                <a:lnTo>
                  <a:pt x="70" y="94"/>
                </a:lnTo>
                <a:lnTo>
                  <a:pt x="68" y="97"/>
                </a:lnTo>
                <a:lnTo>
                  <a:pt x="65" y="99"/>
                </a:lnTo>
                <a:lnTo>
                  <a:pt x="73" y="101"/>
                </a:lnTo>
                <a:lnTo>
                  <a:pt x="75" y="99"/>
                </a:lnTo>
                <a:lnTo>
                  <a:pt x="75" y="97"/>
                </a:lnTo>
                <a:lnTo>
                  <a:pt x="77" y="94"/>
                </a:lnTo>
                <a:lnTo>
                  <a:pt x="80" y="89"/>
                </a:lnTo>
                <a:lnTo>
                  <a:pt x="80" y="87"/>
                </a:lnTo>
                <a:lnTo>
                  <a:pt x="82" y="85"/>
                </a:lnTo>
                <a:lnTo>
                  <a:pt x="82" y="82"/>
                </a:lnTo>
                <a:lnTo>
                  <a:pt x="87" y="80"/>
                </a:lnTo>
                <a:lnTo>
                  <a:pt x="80" y="70"/>
                </a:lnTo>
                <a:lnTo>
                  <a:pt x="80" y="70"/>
                </a:lnTo>
                <a:close/>
              </a:path>
              <a:path w="1478" h="143">
                <a:moveTo>
                  <a:pt x="61" y="65"/>
                </a:moveTo>
                <a:lnTo>
                  <a:pt x="54" y="65"/>
                </a:lnTo>
                <a:lnTo>
                  <a:pt x="54" y="68"/>
                </a:lnTo>
                <a:lnTo>
                  <a:pt x="56" y="73"/>
                </a:lnTo>
                <a:lnTo>
                  <a:pt x="56" y="87"/>
                </a:lnTo>
                <a:lnTo>
                  <a:pt x="58" y="92"/>
                </a:lnTo>
                <a:lnTo>
                  <a:pt x="58" y="99"/>
                </a:lnTo>
                <a:lnTo>
                  <a:pt x="61" y="101"/>
                </a:lnTo>
                <a:lnTo>
                  <a:pt x="61" y="109"/>
                </a:lnTo>
                <a:lnTo>
                  <a:pt x="58" y="111"/>
                </a:lnTo>
                <a:lnTo>
                  <a:pt x="56" y="111"/>
                </a:lnTo>
                <a:lnTo>
                  <a:pt x="65" y="111"/>
                </a:lnTo>
                <a:lnTo>
                  <a:pt x="65" y="113"/>
                </a:lnTo>
                <a:lnTo>
                  <a:pt x="68" y="116"/>
                </a:lnTo>
                <a:lnTo>
                  <a:pt x="68" y="118"/>
                </a:lnTo>
                <a:lnTo>
                  <a:pt x="70" y="121"/>
                </a:lnTo>
                <a:lnTo>
                  <a:pt x="73" y="123"/>
                </a:lnTo>
                <a:lnTo>
                  <a:pt x="75" y="125"/>
                </a:lnTo>
                <a:lnTo>
                  <a:pt x="77" y="128"/>
                </a:lnTo>
                <a:lnTo>
                  <a:pt x="80" y="130"/>
                </a:lnTo>
                <a:lnTo>
                  <a:pt x="92" y="128"/>
                </a:lnTo>
                <a:lnTo>
                  <a:pt x="90" y="125"/>
                </a:lnTo>
                <a:lnTo>
                  <a:pt x="87" y="125"/>
                </a:lnTo>
                <a:lnTo>
                  <a:pt x="85" y="123"/>
                </a:lnTo>
                <a:lnTo>
                  <a:pt x="82" y="121"/>
                </a:lnTo>
                <a:lnTo>
                  <a:pt x="80" y="118"/>
                </a:lnTo>
                <a:lnTo>
                  <a:pt x="77" y="118"/>
                </a:lnTo>
                <a:lnTo>
                  <a:pt x="77" y="116"/>
                </a:lnTo>
                <a:lnTo>
                  <a:pt x="75" y="113"/>
                </a:lnTo>
                <a:lnTo>
                  <a:pt x="73" y="111"/>
                </a:lnTo>
                <a:lnTo>
                  <a:pt x="70" y="109"/>
                </a:lnTo>
                <a:lnTo>
                  <a:pt x="70" y="104"/>
                </a:lnTo>
                <a:lnTo>
                  <a:pt x="73" y="101"/>
                </a:lnTo>
                <a:lnTo>
                  <a:pt x="65" y="99"/>
                </a:lnTo>
                <a:lnTo>
                  <a:pt x="65" y="94"/>
                </a:lnTo>
                <a:lnTo>
                  <a:pt x="63" y="92"/>
                </a:lnTo>
                <a:lnTo>
                  <a:pt x="63" y="80"/>
                </a:lnTo>
                <a:lnTo>
                  <a:pt x="61" y="75"/>
                </a:lnTo>
                <a:lnTo>
                  <a:pt x="61" y="65"/>
                </a:lnTo>
                <a:lnTo>
                  <a:pt x="61" y="65"/>
                </a:lnTo>
                <a:close/>
              </a:path>
              <a:path w="1478" h="143">
                <a:moveTo>
                  <a:pt x="17" y="53"/>
                </a:moveTo>
                <a:lnTo>
                  <a:pt x="17" y="61"/>
                </a:lnTo>
                <a:lnTo>
                  <a:pt x="61" y="61"/>
                </a:lnTo>
                <a:lnTo>
                  <a:pt x="22" y="61"/>
                </a:lnTo>
                <a:lnTo>
                  <a:pt x="17" y="53"/>
                </a:lnTo>
                <a:lnTo>
                  <a:pt x="17" y="53"/>
                </a:lnTo>
                <a:close/>
              </a:path>
              <a:path w="1478" h="143">
                <a:moveTo>
                  <a:pt x="92" y="53"/>
                </a:moveTo>
                <a:lnTo>
                  <a:pt x="85" y="61"/>
                </a:lnTo>
                <a:lnTo>
                  <a:pt x="17" y="61"/>
                </a:lnTo>
                <a:lnTo>
                  <a:pt x="17" y="65"/>
                </a:lnTo>
                <a:lnTo>
                  <a:pt x="17" y="85"/>
                </a:lnTo>
                <a:lnTo>
                  <a:pt x="15" y="89"/>
                </a:lnTo>
                <a:lnTo>
                  <a:pt x="15" y="111"/>
                </a:lnTo>
                <a:lnTo>
                  <a:pt x="13" y="113"/>
                </a:lnTo>
                <a:lnTo>
                  <a:pt x="13" y="121"/>
                </a:lnTo>
                <a:lnTo>
                  <a:pt x="10" y="123"/>
                </a:lnTo>
                <a:lnTo>
                  <a:pt x="10" y="125"/>
                </a:lnTo>
                <a:lnTo>
                  <a:pt x="8" y="128"/>
                </a:lnTo>
                <a:lnTo>
                  <a:pt x="8" y="130"/>
                </a:lnTo>
                <a:lnTo>
                  <a:pt x="5" y="133"/>
                </a:lnTo>
                <a:lnTo>
                  <a:pt x="5" y="135"/>
                </a:lnTo>
                <a:lnTo>
                  <a:pt x="3" y="137"/>
                </a:lnTo>
                <a:lnTo>
                  <a:pt x="1" y="140"/>
                </a:lnTo>
                <a:lnTo>
                  <a:pt x="3" y="142"/>
                </a:lnTo>
                <a:lnTo>
                  <a:pt x="3" y="140"/>
                </a:lnTo>
                <a:lnTo>
                  <a:pt x="5" y="137"/>
                </a:lnTo>
                <a:lnTo>
                  <a:pt x="8" y="137"/>
                </a:lnTo>
                <a:lnTo>
                  <a:pt x="8" y="135"/>
                </a:lnTo>
                <a:lnTo>
                  <a:pt x="10" y="133"/>
                </a:lnTo>
                <a:lnTo>
                  <a:pt x="13" y="130"/>
                </a:lnTo>
                <a:lnTo>
                  <a:pt x="13" y="128"/>
                </a:lnTo>
                <a:lnTo>
                  <a:pt x="15" y="125"/>
                </a:lnTo>
                <a:lnTo>
                  <a:pt x="15" y="123"/>
                </a:lnTo>
                <a:lnTo>
                  <a:pt x="17" y="121"/>
                </a:lnTo>
                <a:lnTo>
                  <a:pt x="17" y="118"/>
                </a:lnTo>
                <a:lnTo>
                  <a:pt x="20" y="116"/>
                </a:lnTo>
                <a:lnTo>
                  <a:pt x="20" y="106"/>
                </a:lnTo>
                <a:lnTo>
                  <a:pt x="22" y="104"/>
                </a:lnTo>
                <a:lnTo>
                  <a:pt x="22" y="65"/>
                </a:lnTo>
                <a:lnTo>
                  <a:pt x="54" y="65"/>
                </a:lnTo>
                <a:lnTo>
                  <a:pt x="102" y="65"/>
                </a:lnTo>
                <a:lnTo>
                  <a:pt x="92" y="53"/>
                </a:lnTo>
                <a:lnTo>
                  <a:pt x="92" y="53"/>
                </a:lnTo>
                <a:close/>
              </a:path>
              <a:path w="1478" h="143">
                <a:moveTo>
                  <a:pt x="70" y="39"/>
                </a:moveTo>
                <a:lnTo>
                  <a:pt x="70" y="41"/>
                </a:lnTo>
                <a:lnTo>
                  <a:pt x="73" y="41"/>
                </a:lnTo>
                <a:lnTo>
                  <a:pt x="73" y="44"/>
                </a:lnTo>
                <a:lnTo>
                  <a:pt x="75" y="46"/>
                </a:lnTo>
                <a:lnTo>
                  <a:pt x="77" y="49"/>
                </a:lnTo>
                <a:lnTo>
                  <a:pt x="77" y="51"/>
                </a:lnTo>
                <a:lnTo>
                  <a:pt x="80" y="53"/>
                </a:lnTo>
                <a:lnTo>
                  <a:pt x="80" y="56"/>
                </a:lnTo>
                <a:lnTo>
                  <a:pt x="82" y="58"/>
                </a:lnTo>
                <a:lnTo>
                  <a:pt x="82" y="61"/>
                </a:lnTo>
                <a:lnTo>
                  <a:pt x="82" y="58"/>
                </a:lnTo>
                <a:lnTo>
                  <a:pt x="85" y="56"/>
                </a:lnTo>
                <a:lnTo>
                  <a:pt x="85" y="53"/>
                </a:lnTo>
                <a:lnTo>
                  <a:pt x="87" y="51"/>
                </a:lnTo>
                <a:lnTo>
                  <a:pt x="85" y="49"/>
                </a:lnTo>
                <a:lnTo>
                  <a:pt x="82" y="46"/>
                </a:lnTo>
                <a:lnTo>
                  <a:pt x="82" y="44"/>
                </a:lnTo>
                <a:lnTo>
                  <a:pt x="80" y="44"/>
                </a:lnTo>
                <a:lnTo>
                  <a:pt x="77" y="41"/>
                </a:lnTo>
                <a:lnTo>
                  <a:pt x="75" y="41"/>
                </a:lnTo>
                <a:lnTo>
                  <a:pt x="70" y="39"/>
                </a:lnTo>
                <a:lnTo>
                  <a:pt x="70" y="39"/>
                </a:lnTo>
                <a:close/>
              </a:path>
              <a:path w="1478" h="143">
                <a:moveTo>
                  <a:pt x="51" y="37"/>
                </a:moveTo>
                <a:lnTo>
                  <a:pt x="54" y="39"/>
                </a:lnTo>
                <a:lnTo>
                  <a:pt x="54" y="61"/>
                </a:lnTo>
                <a:lnTo>
                  <a:pt x="22" y="61"/>
                </a:lnTo>
                <a:lnTo>
                  <a:pt x="61" y="61"/>
                </a:lnTo>
                <a:lnTo>
                  <a:pt x="61" y="58"/>
                </a:lnTo>
                <a:lnTo>
                  <a:pt x="58" y="53"/>
                </a:lnTo>
                <a:lnTo>
                  <a:pt x="58" y="49"/>
                </a:lnTo>
                <a:lnTo>
                  <a:pt x="63" y="44"/>
                </a:lnTo>
                <a:lnTo>
                  <a:pt x="51" y="37"/>
                </a:lnTo>
                <a:lnTo>
                  <a:pt x="51" y="37"/>
                </a:lnTo>
                <a:close/>
              </a:path>
              <a:path w="1478" h="143">
                <a:moveTo>
                  <a:pt x="34" y="25"/>
                </a:moveTo>
                <a:lnTo>
                  <a:pt x="34" y="44"/>
                </a:lnTo>
                <a:lnTo>
                  <a:pt x="42" y="39"/>
                </a:lnTo>
                <a:lnTo>
                  <a:pt x="42" y="25"/>
                </a:lnTo>
                <a:lnTo>
                  <a:pt x="65" y="25"/>
                </a:lnTo>
                <a:lnTo>
                  <a:pt x="34" y="25"/>
                </a:lnTo>
                <a:lnTo>
                  <a:pt x="34" y="25"/>
                </a:lnTo>
                <a:close/>
              </a:path>
              <a:path w="1478" h="143">
                <a:moveTo>
                  <a:pt x="70" y="25"/>
                </a:moveTo>
                <a:lnTo>
                  <a:pt x="34" y="25"/>
                </a:lnTo>
                <a:lnTo>
                  <a:pt x="65" y="25"/>
                </a:lnTo>
                <a:lnTo>
                  <a:pt x="65" y="41"/>
                </a:lnTo>
                <a:lnTo>
                  <a:pt x="70" y="37"/>
                </a:lnTo>
                <a:lnTo>
                  <a:pt x="70" y="25"/>
                </a:lnTo>
                <a:lnTo>
                  <a:pt x="70" y="25"/>
                </a:lnTo>
                <a:close/>
              </a:path>
              <a:path w="1478" h="143">
                <a:moveTo>
                  <a:pt x="94" y="13"/>
                </a:moveTo>
                <a:lnTo>
                  <a:pt x="85" y="22"/>
                </a:lnTo>
                <a:lnTo>
                  <a:pt x="1" y="22"/>
                </a:lnTo>
                <a:lnTo>
                  <a:pt x="5" y="27"/>
                </a:lnTo>
                <a:lnTo>
                  <a:pt x="8" y="27"/>
                </a:lnTo>
                <a:lnTo>
                  <a:pt x="10" y="25"/>
                </a:lnTo>
                <a:lnTo>
                  <a:pt x="104" y="25"/>
                </a:lnTo>
                <a:lnTo>
                  <a:pt x="94" y="13"/>
                </a:lnTo>
                <a:lnTo>
                  <a:pt x="94" y="13"/>
                </a:lnTo>
                <a:close/>
              </a:path>
              <a:path w="1478" h="143">
                <a:moveTo>
                  <a:pt x="65" y="3"/>
                </a:moveTo>
                <a:lnTo>
                  <a:pt x="65" y="22"/>
                </a:lnTo>
                <a:lnTo>
                  <a:pt x="70" y="22"/>
                </a:lnTo>
                <a:lnTo>
                  <a:pt x="70" y="13"/>
                </a:lnTo>
                <a:lnTo>
                  <a:pt x="75" y="8"/>
                </a:lnTo>
                <a:lnTo>
                  <a:pt x="65" y="3"/>
                </a:lnTo>
                <a:lnTo>
                  <a:pt x="65" y="3"/>
                </a:lnTo>
                <a:close/>
              </a:path>
              <a:path w="1478" h="143">
                <a:moveTo>
                  <a:pt x="34" y="1"/>
                </a:moveTo>
                <a:lnTo>
                  <a:pt x="34" y="22"/>
                </a:lnTo>
                <a:lnTo>
                  <a:pt x="42" y="22"/>
                </a:lnTo>
                <a:lnTo>
                  <a:pt x="42" y="10"/>
                </a:lnTo>
                <a:lnTo>
                  <a:pt x="44" y="8"/>
                </a:lnTo>
                <a:lnTo>
                  <a:pt x="34" y="1"/>
                </a:lnTo>
                <a:lnTo>
                  <a:pt x="34" y="1"/>
                </a:lnTo>
                <a:close/>
              </a:path>
              <a:path w="1478" h="143">
                <a:moveTo>
                  <a:pt x="150" y="128"/>
                </a:moveTo>
                <a:lnTo>
                  <a:pt x="150" y="140"/>
                </a:lnTo>
                <a:lnTo>
                  <a:pt x="154" y="135"/>
                </a:lnTo>
                <a:lnTo>
                  <a:pt x="154" y="128"/>
                </a:lnTo>
                <a:lnTo>
                  <a:pt x="200" y="128"/>
                </a:lnTo>
                <a:lnTo>
                  <a:pt x="150" y="128"/>
                </a:lnTo>
                <a:lnTo>
                  <a:pt x="150" y="128"/>
                </a:lnTo>
                <a:close/>
              </a:path>
              <a:path w="1478" h="143">
                <a:moveTo>
                  <a:pt x="142" y="92"/>
                </a:moveTo>
                <a:lnTo>
                  <a:pt x="140" y="94"/>
                </a:lnTo>
                <a:lnTo>
                  <a:pt x="137" y="94"/>
                </a:lnTo>
                <a:lnTo>
                  <a:pt x="135" y="97"/>
                </a:lnTo>
                <a:lnTo>
                  <a:pt x="133" y="97"/>
                </a:lnTo>
                <a:lnTo>
                  <a:pt x="130" y="99"/>
                </a:lnTo>
                <a:lnTo>
                  <a:pt x="130" y="101"/>
                </a:lnTo>
                <a:lnTo>
                  <a:pt x="128" y="101"/>
                </a:lnTo>
                <a:lnTo>
                  <a:pt x="125" y="104"/>
                </a:lnTo>
                <a:lnTo>
                  <a:pt x="123" y="104"/>
                </a:lnTo>
                <a:lnTo>
                  <a:pt x="121" y="106"/>
                </a:lnTo>
                <a:lnTo>
                  <a:pt x="118" y="106"/>
                </a:lnTo>
                <a:lnTo>
                  <a:pt x="116" y="109"/>
                </a:lnTo>
                <a:lnTo>
                  <a:pt x="121" y="109"/>
                </a:lnTo>
                <a:lnTo>
                  <a:pt x="123" y="106"/>
                </a:lnTo>
                <a:lnTo>
                  <a:pt x="128" y="106"/>
                </a:lnTo>
                <a:lnTo>
                  <a:pt x="130" y="104"/>
                </a:lnTo>
                <a:lnTo>
                  <a:pt x="133" y="104"/>
                </a:lnTo>
                <a:lnTo>
                  <a:pt x="135" y="101"/>
                </a:lnTo>
                <a:lnTo>
                  <a:pt x="137" y="101"/>
                </a:lnTo>
                <a:lnTo>
                  <a:pt x="137" y="99"/>
                </a:lnTo>
                <a:lnTo>
                  <a:pt x="140" y="99"/>
                </a:lnTo>
                <a:lnTo>
                  <a:pt x="142" y="97"/>
                </a:lnTo>
                <a:lnTo>
                  <a:pt x="145" y="97"/>
                </a:lnTo>
                <a:lnTo>
                  <a:pt x="147" y="94"/>
                </a:lnTo>
                <a:lnTo>
                  <a:pt x="150" y="94"/>
                </a:lnTo>
                <a:lnTo>
                  <a:pt x="142" y="92"/>
                </a:lnTo>
                <a:lnTo>
                  <a:pt x="142" y="92"/>
                </a:lnTo>
                <a:close/>
              </a:path>
              <a:path w="1478" h="143">
                <a:moveTo>
                  <a:pt x="147" y="87"/>
                </a:moveTo>
                <a:lnTo>
                  <a:pt x="145" y="89"/>
                </a:lnTo>
                <a:lnTo>
                  <a:pt x="142" y="89"/>
                </a:lnTo>
                <a:lnTo>
                  <a:pt x="142" y="92"/>
                </a:lnTo>
                <a:lnTo>
                  <a:pt x="150" y="94"/>
                </a:lnTo>
                <a:lnTo>
                  <a:pt x="150" y="128"/>
                </a:lnTo>
                <a:lnTo>
                  <a:pt x="200" y="128"/>
                </a:lnTo>
                <a:lnTo>
                  <a:pt x="200" y="137"/>
                </a:lnTo>
                <a:lnTo>
                  <a:pt x="207" y="133"/>
                </a:lnTo>
                <a:lnTo>
                  <a:pt x="207" y="125"/>
                </a:lnTo>
                <a:lnTo>
                  <a:pt x="154" y="125"/>
                </a:lnTo>
                <a:lnTo>
                  <a:pt x="154" y="89"/>
                </a:lnTo>
                <a:lnTo>
                  <a:pt x="200" y="89"/>
                </a:lnTo>
                <a:lnTo>
                  <a:pt x="147" y="87"/>
                </a:lnTo>
                <a:lnTo>
                  <a:pt x="147" y="87"/>
                </a:lnTo>
                <a:close/>
              </a:path>
              <a:path w="1478" h="143">
                <a:moveTo>
                  <a:pt x="202" y="80"/>
                </a:moveTo>
                <a:lnTo>
                  <a:pt x="200" y="85"/>
                </a:lnTo>
                <a:lnTo>
                  <a:pt x="150" y="85"/>
                </a:lnTo>
                <a:lnTo>
                  <a:pt x="147" y="87"/>
                </a:lnTo>
                <a:lnTo>
                  <a:pt x="200" y="89"/>
                </a:lnTo>
                <a:lnTo>
                  <a:pt x="200" y="125"/>
                </a:lnTo>
                <a:lnTo>
                  <a:pt x="154" y="125"/>
                </a:lnTo>
                <a:lnTo>
                  <a:pt x="207" y="125"/>
                </a:lnTo>
                <a:lnTo>
                  <a:pt x="207" y="123"/>
                </a:lnTo>
                <a:lnTo>
                  <a:pt x="207" y="92"/>
                </a:lnTo>
                <a:lnTo>
                  <a:pt x="210" y="87"/>
                </a:lnTo>
                <a:lnTo>
                  <a:pt x="202" y="80"/>
                </a:lnTo>
                <a:lnTo>
                  <a:pt x="202" y="80"/>
                </a:lnTo>
                <a:close/>
              </a:path>
              <a:path w="1478" h="143">
                <a:moveTo>
                  <a:pt x="150" y="80"/>
                </a:moveTo>
                <a:lnTo>
                  <a:pt x="150" y="85"/>
                </a:lnTo>
                <a:lnTo>
                  <a:pt x="159" y="85"/>
                </a:lnTo>
                <a:lnTo>
                  <a:pt x="162" y="85"/>
                </a:lnTo>
                <a:lnTo>
                  <a:pt x="162" y="82"/>
                </a:lnTo>
                <a:lnTo>
                  <a:pt x="154" y="82"/>
                </a:lnTo>
                <a:lnTo>
                  <a:pt x="150" y="80"/>
                </a:lnTo>
                <a:lnTo>
                  <a:pt x="150" y="80"/>
                </a:lnTo>
                <a:close/>
              </a:path>
              <a:path w="1478" h="143">
                <a:moveTo>
                  <a:pt x="140" y="44"/>
                </a:moveTo>
                <a:lnTo>
                  <a:pt x="137" y="46"/>
                </a:lnTo>
                <a:lnTo>
                  <a:pt x="135" y="49"/>
                </a:lnTo>
                <a:lnTo>
                  <a:pt x="135" y="51"/>
                </a:lnTo>
                <a:lnTo>
                  <a:pt x="133" y="53"/>
                </a:lnTo>
                <a:lnTo>
                  <a:pt x="130" y="56"/>
                </a:lnTo>
                <a:lnTo>
                  <a:pt x="130" y="58"/>
                </a:lnTo>
                <a:lnTo>
                  <a:pt x="128" y="61"/>
                </a:lnTo>
                <a:lnTo>
                  <a:pt x="125" y="61"/>
                </a:lnTo>
                <a:lnTo>
                  <a:pt x="125" y="63"/>
                </a:lnTo>
                <a:lnTo>
                  <a:pt x="123" y="65"/>
                </a:lnTo>
                <a:lnTo>
                  <a:pt x="125" y="68"/>
                </a:lnTo>
                <a:lnTo>
                  <a:pt x="125" y="65"/>
                </a:lnTo>
                <a:lnTo>
                  <a:pt x="128" y="65"/>
                </a:lnTo>
                <a:lnTo>
                  <a:pt x="128" y="63"/>
                </a:lnTo>
                <a:lnTo>
                  <a:pt x="130" y="61"/>
                </a:lnTo>
                <a:lnTo>
                  <a:pt x="133" y="61"/>
                </a:lnTo>
                <a:lnTo>
                  <a:pt x="135" y="58"/>
                </a:lnTo>
                <a:lnTo>
                  <a:pt x="135" y="56"/>
                </a:lnTo>
                <a:lnTo>
                  <a:pt x="137" y="53"/>
                </a:lnTo>
                <a:lnTo>
                  <a:pt x="140" y="53"/>
                </a:lnTo>
                <a:lnTo>
                  <a:pt x="140" y="51"/>
                </a:lnTo>
                <a:lnTo>
                  <a:pt x="142" y="49"/>
                </a:lnTo>
                <a:lnTo>
                  <a:pt x="145" y="46"/>
                </a:lnTo>
                <a:lnTo>
                  <a:pt x="145" y="44"/>
                </a:lnTo>
                <a:lnTo>
                  <a:pt x="140" y="44"/>
                </a:lnTo>
                <a:lnTo>
                  <a:pt x="140" y="44"/>
                </a:lnTo>
                <a:close/>
              </a:path>
              <a:path w="1478" h="143">
                <a:moveTo>
                  <a:pt x="207" y="27"/>
                </a:moveTo>
                <a:lnTo>
                  <a:pt x="195" y="29"/>
                </a:lnTo>
                <a:lnTo>
                  <a:pt x="193" y="29"/>
                </a:lnTo>
                <a:lnTo>
                  <a:pt x="193" y="32"/>
                </a:lnTo>
                <a:lnTo>
                  <a:pt x="190" y="34"/>
                </a:lnTo>
                <a:lnTo>
                  <a:pt x="190" y="37"/>
                </a:lnTo>
                <a:lnTo>
                  <a:pt x="188" y="39"/>
                </a:lnTo>
                <a:lnTo>
                  <a:pt x="185" y="41"/>
                </a:lnTo>
                <a:lnTo>
                  <a:pt x="185" y="44"/>
                </a:lnTo>
                <a:lnTo>
                  <a:pt x="183" y="46"/>
                </a:lnTo>
                <a:lnTo>
                  <a:pt x="183" y="49"/>
                </a:lnTo>
                <a:lnTo>
                  <a:pt x="181" y="51"/>
                </a:lnTo>
                <a:lnTo>
                  <a:pt x="178" y="53"/>
                </a:lnTo>
                <a:lnTo>
                  <a:pt x="176" y="56"/>
                </a:lnTo>
                <a:lnTo>
                  <a:pt x="176" y="58"/>
                </a:lnTo>
                <a:lnTo>
                  <a:pt x="174" y="61"/>
                </a:lnTo>
                <a:lnTo>
                  <a:pt x="171" y="63"/>
                </a:lnTo>
                <a:lnTo>
                  <a:pt x="169" y="65"/>
                </a:lnTo>
                <a:lnTo>
                  <a:pt x="169" y="68"/>
                </a:lnTo>
                <a:lnTo>
                  <a:pt x="166" y="70"/>
                </a:lnTo>
                <a:lnTo>
                  <a:pt x="164" y="70"/>
                </a:lnTo>
                <a:lnTo>
                  <a:pt x="162" y="73"/>
                </a:lnTo>
                <a:lnTo>
                  <a:pt x="162" y="75"/>
                </a:lnTo>
                <a:lnTo>
                  <a:pt x="159" y="77"/>
                </a:lnTo>
                <a:lnTo>
                  <a:pt x="157" y="77"/>
                </a:lnTo>
                <a:lnTo>
                  <a:pt x="157" y="80"/>
                </a:lnTo>
                <a:lnTo>
                  <a:pt x="154" y="82"/>
                </a:lnTo>
                <a:lnTo>
                  <a:pt x="162" y="82"/>
                </a:lnTo>
                <a:lnTo>
                  <a:pt x="164" y="80"/>
                </a:lnTo>
                <a:lnTo>
                  <a:pt x="166" y="80"/>
                </a:lnTo>
                <a:lnTo>
                  <a:pt x="169" y="77"/>
                </a:lnTo>
                <a:lnTo>
                  <a:pt x="169" y="75"/>
                </a:lnTo>
                <a:lnTo>
                  <a:pt x="171" y="73"/>
                </a:lnTo>
                <a:lnTo>
                  <a:pt x="174" y="73"/>
                </a:lnTo>
                <a:lnTo>
                  <a:pt x="176" y="70"/>
                </a:lnTo>
                <a:lnTo>
                  <a:pt x="176" y="68"/>
                </a:lnTo>
                <a:lnTo>
                  <a:pt x="178" y="65"/>
                </a:lnTo>
                <a:lnTo>
                  <a:pt x="181" y="63"/>
                </a:lnTo>
                <a:lnTo>
                  <a:pt x="183" y="61"/>
                </a:lnTo>
                <a:lnTo>
                  <a:pt x="185" y="58"/>
                </a:lnTo>
                <a:lnTo>
                  <a:pt x="188" y="56"/>
                </a:lnTo>
                <a:lnTo>
                  <a:pt x="188" y="53"/>
                </a:lnTo>
                <a:lnTo>
                  <a:pt x="190" y="51"/>
                </a:lnTo>
                <a:lnTo>
                  <a:pt x="190" y="49"/>
                </a:lnTo>
                <a:lnTo>
                  <a:pt x="193" y="46"/>
                </a:lnTo>
                <a:lnTo>
                  <a:pt x="195" y="44"/>
                </a:lnTo>
                <a:lnTo>
                  <a:pt x="195" y="41"/>
                </a:lnTo>
                <a:lnTo>
                  <a:pt x="197" y="39"/>
                </a:lnTo>
                <a:lnTo>
                  <a:pt x="200" y="37"/>
                </a:lnTo>
                <a:lnTo>
                  <a:pt x="200" y="34"/>
                </a:lnTo>
                <a:lnTo>
                  <a:pt x="202" y="32"/>
                </a:lnTo>
                <a:lnTo>
                  <a:pt x="207" y="27"/>
                </a:lnTo>
                <a:lnTo>
                  <a:pt x="207" y="27"/>
                </a:lnTo>
                <a:close/>
              </a:path>
              <a:path w="1478" h="143">
                <a:moveTo>
                  <a:pt x="197" y="17"/>
                </a:moveTo>
                <a:lnTo>
                  <a:pt x="195" y="25"/>
                </a:lnTo>
                <a:lnTo>
                  <a:pt x="157" y="25"/>
                </a:lnTo>
                <a:lnTo>
                  <a:pt x="150" y="27"/>
                </a:lnTo>
                <a:lnTo>
                  <a:pt x="147" y="29"/>
                </a:lnTo>
                <a:lnTo>
                  <a:pt x="147" y="32"/>
                </a:lnTo>
                <a:lnTo>
                  <a:pt x="145" y="34"/>
                </a:lnTo>
                <a:lnTo>
                  <a:pt x="145" y="37"/>
                </a:lnTo>
                <a:lnTo>
                  <a:pt x="142" y="39"/>
                </a:lnTo>
                <a:lnTo>
                  <a:pt x="140" y="41"/>
                </a:lnTo>
                <a:lnTo>
                  <a:pt x="140" y="44"/>
                </a:lnTo>
                <a:lnTo>
                  <a:pt x="145" y="44"/>
                </a:lnTo>
                <a:lnTo>
                  <a:pt x="147" y="46"/>
                </a:lnTo>
                <a:lnTo>
                  <a:pt x="147" y="49"/>
                </a:lnTo>
                <a:lnTo>
                  <a:pt x="150" y="51"/>
                </a:lnTo>
                <a:lnTo>
                  <a:pt x="152" y="53"/>
                </a:lnTo>
                <a:lnTo>
                  <a:pt x="152" y="56"/>
                </a:lnTo>
                <a:lnTo>
                  <a:pt x="154" y="58"/>
                </a:lnTo>
                <a:lnTo>
                  <a:pt x="154" y="61"/>
                </a:lnTo>
                <a:lnTo>
                  <a:pt x="157" y="63"/>
                </a:lnTo>
                <a:lnTo>
                  <a:pt x="157" y="68"/>
                </a:lnTo>
                <a:lnTo>
                  <a:pt x="159" y="65"/>
                </a:lnTo>
                <a:lnTo>
                  <a:pt x="162" y="63"/>
                </a:lnTo>
                <a:lnTo>
                  <a:pt x="162" y="58"/>
                </a:lnTo>
                <a:lnTo>
                  <a:pt x="162" y="56"/>
                </a:lnTo>
                <a:lnTo>
                  <a:pt x="162" y="53"/>
                </a:lnTo>
                <a:lnTo>
                  <a:pt x="159" y="53"/>
                </a:lnTo>
                <a:lnTo>
                  <a:pt x="159" y="51"/>
                </a:lnTo>
                <a:lnTo>
                  <a:pt x="157" y="49"/>
                </a:lnTo>
                <a:lnTo>
                  <a:pt x="154" y="49"/>
                </a:lnTo>
                <a:lnTo>
                  <a:pt x="152" y="46"/>
                </a:lnTo>
                <a:lnTo>
                  <a:pt x="150" y="44"/>
                </a:lnTo>
                <a:lnTo>
                  <a:pt x="147" y="44"/>
                </a:lnTo>
                <a:lnTo>
                  <a:pt x="147" y="41"/>
                </a:lnTo>
                <a:lnTo>
                  <a:pt x="150" y="39"/>
                </a:lnTo>
                <a:lnTo>
                  <a:pt x="150" y="37"/>
                </a:lnTo>
                <a:lnTo>
                  <a:pt x="152" y="34"/>
                </a:lnTo>
                <a:lnTo>
                  <a:pt x="154" y="32"/>
                </a:lnTo>
                <a:lnTo>
                  <a:pt x="154" y="29"/>
                </a:lnTo>
                <a:lnTo>
                  <a:pt x="195" y="29"/>
                </a:lnTo>
                <a:lnTo>
                  <a:pt x="207" y="27"/>
                </a:lnTo>
                <a:lnTo>
                  <a:pt x="197" y="17"/>
                </a:lnTo>
                <a:lnTo>
                  <a:pt x="197" y="17"/>
                </a:lnTo>
                <a:close/>
              </a:path>
              <a:path w="1478" h="143">
                <a:moveTo>
                  <a:pt x="157" y="1"/>
                </a:moveTo>
                <a:lnTo>
                  <a:pt x="157" y="8"/>
                </a:lnTo>
                <a:lnTo>
                  <a:pt x="154" y="10"/>
                </a:lnTo>
                <a:lnTo>
                  <a:pt x="154" y="13"/>
                </a:lnTo>
                <a:lnTo>
                  <a:pt x="152" y="17"/>
                </a:lnTo>
                <a:lnTo>
                  <a:pt x="152" y="22"/>
                </a:lnTo>
                <a:lnTo>
                  <a:pt x="150" y="25"/>
                </a:lnTo>
                <a:lnTo>
                  <a:pt x="150" y="27"/>
                </a:lnTo>
                <a:lnTo>
                  <a:pt x="157" y="25"/>
                </a:lnTo>
                <a:lnTo>
                  <a:pt x="159" y="22"/>
                </a:lnTo>
                <a:lnTo>
                  <a:pt x="159" y="20"/>
                </a:lnTo>
                <a:lnTo>
                  <a:pt x="162" y="17"/>
                </a:lnTo>
                <a:lnTo>
                  <a:pt x="162" y="13"/>
                </a:lnTo>
                <a:lnTo>
                  <a:pt x="166" y="10"/>
                </a:lnTo>
                <a:lnTo>
                  <a:pt x="157" y="1"/>
                </a:lnTo>
                <a:lnTo>
                  <a:pt x="157" y="1"/>
                </a:lnTo>
                <a:close/>
              </a:path>
              <a:path w="1478" h="143">
                <a:moveTo>
                  <a:pt x="301" y="128"/>
                </a:moveTo>
                <a:lnTo>
                  <a:pt x="301" y="130"/>
                </a:lnTo>
                <a:lnTo>
                  <a:pt x="315" y="128"/>
                </a:lnTo>
                <a:lnTo>
                  <a:pt x="301" y="128"/>
                </a:lnTo>
                <a:lnTo>
                  <a:pt x="301" y="128"/>
                </a:lnTo>
                <a:close/>
              </a:path>
              <a:path w="1478" h="143">
                <a:moveTo>
                  <a:pt x="301" y="113"/>
                </a:moveTo>
                <a:lnTo>
                  <a:pt x="294" y="116"/>
                </a:lnTo>
                <a:lnTo>
                  <a:pt x="294" y="123"/>
                </a:lnTo>
                <a:lnTo>
                  <a:pt x="301" y="121"/>
                </a:lnTo>
                <a:lnTo>
                  <a:pt x="301" y="113"/>
                </a:lnTo>
                <a:lnTo>
                  <a:pt x="301" y="113"/>
                </a:lnTo>
                <a:close/>
              </a:path>
              <a:path w="1478" h="143">
                <a:moveTo>
                  <a:pt x="303" y="92"/>
                </a:moveTo>
                <a:lnTo>
                  <a:pt x="294" y="92"/>
                </a:lnTo>
                <a:lnTo>
                  <a:pt x="294" y="111"/>
                </a:lnTo>
                <a:lnTo>
                  <a:pt x="267" y="111"/>
                </a:lnTo>
                <a:lnTo>
                  <a:pt x="262" y="113"/>
                </a:lnTo>
                <a:lnTo>
                  <a:pt x="262" y="125"/>
                </a:lnTo>
                <a:lnTo>
                  <a:pt x="267" y="121"/>
                </a:lnTo>
                <a:lnTo>
                  <a:pt x="267" y="116"/>
                </a:lnTo>
                <a:lnTo>
                  <a:pt x="294" y="116"/>
                </a:lnTo>
                <a:lnTo>
                  <a:pt x="301" y="113"/>
                </a:lnTo>
                <a:lnTo>
                  <a:pt x="301" y="94"/>
                </a:lnTo>
                <a:lnTo>
                  <a:pt x="303" y="92"/>
                </a:lnTo>
                <a:lnTo>
                  <a:pt x="303" y="92"/>
                </a:lnTo>
                <a:close/>
              </a:path>
              <a:path w="1478" h="143">
                <a:moveTo>
                  <a:pt x="262" y="85"/>
                </a:moveTo>
                <a:lnTo>
                  <a:pt x="262" y="89"/>
                </a:lnTo>
                <a:lnTo>
                  <a:pt x="267" y="89"/>
                </a:lnTo>
                <a:lnTo>
                  <a:pt x="262" y="85"/>
                </a:lnTo>
                <a:lnTo>
                  <a:pt x="262" y="85"/>
                </a:lnTo>
                <a:close/>
              </a:path>
              <a:path w="1478" h="143">
                <a:moveTo>
                  <a:pt x="298" y="85"/>
                </a:moveTo>
                <a:lnTo>
                  <a:pt x="294" y="89"/>
                </a:lnTo>
                <a:lnTo>
                  <a:pt x="262" y="89"/>
                </a:lnTo>
                <a:lnTo>
                  <a:pt x="262" y="92"/>
                </a:lnTo>
                <a:lnTo>
                  <a:pt x="262" y="113"/>
                </a:lnTo>
                <a:lnTo>
                  <a:pt x="267" y="111"/>
                </a:lnTo>
                <a:lnTo>
                  <a:pt x="267" y="92"/>
                </a:lnTo>
                <a:lnTo>
                  <a:pt x="294" y="92"/>
                </a:lnTo>
                <a:lnTo>
                  <a:pt x="303" y="92"/>
                </a:lnTo>
                <a:lnTo>
                  <a:pt x="298" y="85"/>
                </a:lnTo>
                <a:lnTo>
                  <a:pt x="298" y="85"/>
                </a:lnTo>
                <a:close/>
              </a:path>
              <a:path w="1478" h="143">
                <a:moveTo>
                  <a:pt x="327" y="77"/>
                </a:moveTo>
                <a:lnTo>
                  <a:pt x="317" y="77"/>
                </a:lnTo>
                <a:lnTo>
                  <a:pt x="317" y="125"/>
                </a:lnTo>
                <a:lnTo>
                  <a:pt x="317" y="128"/>
                </a:lnTo>
                <a:lnTo>
                  <a:pt x="315" y="128"/>
                </a:lnTo>
                <a:lnTo>
                  <a:pt x="301" y="130"/>
                </a:lnTo>
                <a:lnTo>
                  <a:pt x="305" y="130"/>
                </a:lnTo>
                <a:lnTo>
                  <a:pt x="308" y="133"/>
                </a:lnTo>
                <a:lnTo>
                  <a:pt x="310" y="133"/>
                </a:lnTo>
                <a:lnTo>
                  <a:pt x="313" y="135"/>
                </a:lnTo>
                <a:lnTo>
                  <a:pt x="313" y="137"/>
                </a:lnTo>
                <a:lnTo>
                  <a:pt x="315" y="137"/>
                </a:lnTo>
                <a:lnTo>
                  <a:pt x="315" y="140"/>
                </a:lnTo>
                <a:lnTo>
                  <a:pt x="317" y="142"/>
                </a:lnTo>
                <a:lnTo>
                  <a:pt x="320" y="140"/>
                </a:lnTo>
                <a:lnTo>
                  <a:pt x="322" y="137"/>
                </a:lnTo>
                <a:lnTo>
                  <a:pt x="322" y="133"/>
                </a:lnTo>
                <a:lnTo>
                  <a:pt x="325" y="130"/>
                </a:lnTo>
                <a:lnTo>
                  <a:pt x="325" y="80"/>
                </a:lnTo>
                <a:lnTo>
                  <a:pt x="327" y="77"/>
                </a:lnTo>
                <a:lnTo>
                  <a:pt x="327" y="77"/>
                </a:lnTo>
                <a:close/>
              </a:path>
              <a:path w="1478" h="143">
                <a:moveTo>
                  <a:pt x="241" y="70"/>
                </a:moveTo>
                <a:lnTo>
                  <a:pt x="241" y="77"/>
                </a:lnTo>
                <a:lnTo>
                  <a:pt x="245" y="75"/>
                </a:lnTo>
                <a:lnTo>
                  <a:pt x="241" y="70"/>
                </a:lnTo>
                <a:lnTo>
                  <a:pt x="241" y="70"/>
                </a:lnTo>
                <a:close/>
              </a:path>
              <a:path w="1478" h="143">
                <a:moveTo>
                  <a:pt x="322" y="68"/>
                </a:moveTo>
                <a:lnTo>
                  <a:pt x="317" y="75"/>
                </a:lnTo>
                <a:lnTo>
                  <a:pt x="245" y="75"/>
                </a:lnTo>
                <a:lnTo>
                  <a:pt x="241" y="77"/>
                </a:lnTo>
                <a:lnTo>
                  <a:pt x="241" y="140"/>
                </a:lnTo>
                <a:lnTo>
                  <a:pt x="245" y="135"/>
                </a:lnTo>
                <a:lnTo>
                  <a:pt x="245" y="77"/>
                </a:lnTo>
                <a:lnTo>
                  <a:pt x="327" y="77"/>
                </a:lnTo>
                <a:lnTo>
                  <a:pt x="322" y="68"/>
                </a:lnTo>
                <a:lnTo>
                  <a:pt x="322" y="68"/>
                </a:lnTo>
                <a:close/>
              </a:path>
              <a:path w="1478" h="143">
                <a:moveTo>
                  <a:pt x="255" y="58"/>
                </a:moveTo>
                <a:lnTo>
                  <a:pt x="255" y="68"/>
                </a:lnTo>
                <a:lnTo>
                  <a:pt x="262" y="65"/>
                </a:lnTo>
                <a:lnTo>
                  <a:pt x="262" y="61"/>
                </a:lnTo>
                <a:lnTo>
                  <a:pt x="301" y="61"/>
                </a:lnTo>
                <a:lnTo>
                  <a:pt x="255" y="58"/>
                </a:lnTo>
                <a:lnTo>
                  <a:pt x="255" y="58"/>
                </a:lnTo>
                <a:close/>
              </a:path>
              <a:path w="1478" h="143">
                <a:moveTo>
                  <a:pt x="310" y="39"/>
                </a:moveTo>
                <a:lnTo>
                  <a:pt x="301" y="41"/>
                </a:lnTo>
                <a:lnTo>
                  <a:pt x="301" y="58"/>
                </a:lnTo>
                <a:lnTo>
                  <a:pt x="262" y="58"/>
                </a:lnTo>
                <a:lnTo>
                  <a:pt x="308" y="58"/>
                </a:lnTo>
                <a:lnTo>
                  <a:pt x="305" y="56"/>
                </a:lnTo>
                <a:lnTo>
                  <a:pt x="305" y="41"/>
                </a:lnTo>
                <a:lnTo>
                  <a:pt x="310" y="39"/>
                </a:lnTo>
                <a:lnTo>
                  <a:pt x="310" y="39"/>
                </a:lnTo>
                <a:close/>
              </a:path>
              <a:path w="1478" h="143">
                <a:moveTo>
                  <a:pt x="255" y="32"/>
                </a:moveTo>
                <a:lnTo>
                  <a:pt x="255" y="39"/>
                </a:lnTo>
                <a:lnTo>
                  <a:pt x="262" y="37"/>
                </a:lnTo>
                <a:lnTo>
                  <a:pt x="255" y="32"/>
                </a:lnTo>
                <a:lnTo>
                  <a:pt x="255" y="32"/>
                </a:lnTo>
                <a:close/>
              </a:path>
              <a:path w="1478" h="143">
                <a:moveTo>
                  <a:pt x="303" y="32"/>
                </a:moveTo>
                <a:lnTo>
                  <a:pt x="301" y="37"/>
                </a:lnTo>
                <a:lnTo>
                  <a:pt x="262" y="37"/>
                </a:lnTo>
                <a:lnTo>
                  <a:pt x="255" y="39"/>
                </a:lnTo>
                <a:lnTo>
                  <a:pt x="255" y="58"/>
                </a:lnTo>
                <a:lnTo>
                  <a:pt x="301" y="61"/>
                </a:lnTo>
                <a:lnTo>
                  <a:pt x="301" y="68"/>
                </a:lnTo>
                <a:lnTo>
                  <a:pt x="308" y="65"/>
                </a:lnTo>
                <a:lnTo>
                  <a:pt x="308" y="58"/>
                </a:lnTo>
                <a:lnTo>
                  <a:pt x="262" y="58"/>
                </a:lnTo>
                <a:lnTo>
                  <a:pt x="262" y="41"/>
                </a:lnTo>
                <a:lnTo>
                  <a:pt x="301" y="41"/>
                </a:lnTo>
                <a:lnTo>
                  <a:pt x="310" y="39"/>
                </a:lnTo>
                <a:lnTo>
                  <a:pt x="303" y="32"/>
                </a:lnTo>
                <a:lnTo>
                  <a:pt x="303" y="32"/>
                </a:lnTo>
                <a:close/>
              </a:path>
              <a:path w="1478" h="143">
                <a:moveTo>
                  <a:pt x="327" y="15"/>
                </a:moveTo>
                <a:lnTo>
                  <a:pt x="322" y="22"/>
                </a:lnTo>
                <a:lnTo>
                  <a:pt x="231" y="22"/>
                </a:lnTo>
                <a:lnTo>
                  <a:pt x="236" y="27"/>
                </a:lnTo>
                <a:lnTo>
                  <a:pt x="243" y="27"/>
                </a:lnTo>
                <a:lnTo>
                  <a:pt x="245" y="25"/>
                </a:lnTo>
                <a:lnTo>
                  <a:pt x="334" y="25"/>
                </a:lnTo>
                <a:lnTo>
                  <a:pt x="327" y="15"/>
                </a:lnTo>
                <a:lnTo>
                  <a:pt x="327" y="15"/>
                </a:lnTo>
                <a:close/>
              </a:path>
              <a:path w="1478" h="143">
                <a:moveTo>
                  <a:pt x="272" y="1"/>
                </a:moveTo>
                <a:lnTo>
                  <a:pt x="272" y="3"/>
                </a:lnTo>
                <a:lnTo>
                  <a:pt x="274" y="5"/>
                </a:lnTo>
                <a:lnTo>
                  <a:pt x="277" y="8"/>
                </a:lnTo>
                <a:lnTo>
                  <a:pt x="277" y="10"/>
                </a:lnTo>
                <a:lnTo>
                  <a:pt x="279" y="13"/>
                </a:lnTo>
                <a:lnTo>
                  <a:pt x="279" y="20"/>
                </a:lnTo>
                <a:lnTo>
                  <a:pt x="282" y="20"/>
                </a:lnTo>
                <a:lnTo>
                  <a:pt x="284" y="17"/>
                </a:lnTo>
                <a:lnTo>
                  <a:pt x="284" y="8"/>
                </a:lnTo>
                <a:lnTo>
                  <a:pt x="282" y="5"/>
                </a:lnTo>
                <a:lnTo>
                  <a:pt x="279" y="5"/>
                </a:lnTo>
                <a:lnTo>
                  <a:pt x="277" y="3"/>
                </a:lnTo>
                <a:lnTo>
                  <a:pt x="274" y="3"/>
                </a:lnTo>
                <a:lnTo>
                  <a:pt x="272" y="1"/>
                </a:lnTo>
                <a:lnTo>
                  <a:pt x="272" y="1"/>
                </a:lnTo>
                <a:close/>
              </a:path>
              <a:path w="1478" h="143">
                <a:moveTo>
                  <a:pt x="358" y="125"/>
                </a:moveTo>
                <a:lnTo>
                  <a:pt x="358" y="128"/>
                </a:lnTo>
                <a:lnTo>
                  <a:pt x="370" y="125"/>
                </a:lnTo>
                <a:lnTo>
                  <a:pt x="358" y="125"/>
                </a:lnTo>
                <a:lnTo>
                  <a:pt x="358" y="125"/>
                </a:lnTo>
                <a:close/>
              </a:path>
              <a:path w="1478" h="143">
                <a:moveTo>
                  <a:pt x="382" y="94"/>
                </a:moveTo>
                <a:lnTo>
                  <a:pt x="382" y="97"/>
                </a:lnTo>
                <a:lnTo>
                  <a:pt x="385" y="99"/>
                </a:lnTo>
                <a:lnTo>
                  <a:pt x="385" y="101"/>
                </a:lnTo>
                <a:lnTo>
                  <a:pt x="387" y="104"/>
                </a:lnTo>
                <a:lnTo>
                  <a:pt x="390" y="106"/>
                </a:lnTo>
                <a:lnTo>
                  <a:pt x="390" y="111"/>
                </a:lnTo>
                <a:lnTo>
                  <a:pt x="392" y="113"/>
                </a:lnTo>
                <a:lnTo>
                  <a:pt x="392" y="118"/>
                </a:lnTo>
                <a:lnTo>
                  <a:pt x="394" y="118"/>
                </a:lnTo>
                <a:lnTo>
                  <a:pt x="397" y="116"/>
                </a:lnTo>
                <a:lnTo>
                  <a:pt x="397" y="106"/>
                </a:lnTo>
                <a:lnTo>
                  <a:pt x="394" y="104"/>
                </a:lnTo>
                <a:lnTo>
                  <a:pt x="394" y="101"/>
                </a:lnTo>
                <a:lnTo>
                  <a:pt x="392" y="101"/>
                </a:lnTo>
                <a:lnTo>
                  <a:pt x="390" y="99"/>
                </a:lnTo>
                <a:lnTo>
                  <a:pt x="387" y="97"/>
                </a:lnTo>
                <a:lnTo>
                  <a:pt x="385" y="94"/>
                </a:lnTo>
                <a:lnTo>
                  <a:pt x="382" y="94"/>
                </a:lnTo>
                <a:lnTo>
                  <a:pt x="382" y="94"/>
                </a:lnTo>
                <a:close/>
              </a:path>
              <a:path w="1478" h="143">
                <a:moveTo>
                  <a:pt x="358" y="92"/>
                </a:moveTo>
                <a:lnTo>
                  <a:pt x="358" y="99"/>
                </a:lnTo>
                <a:lnTo>
                  <a:pt x="356" y="101"/>
                </a:lnTo>
                <a:lnTo>
                  <a:pt x="356" y="106"/>
                </a:lnTo>
                <a:lnTo>
                  <a:pt x="354" y="109"/>
                </a:lnTo>
                <a:lnTo>
                  <a:pt x="354" y="111"/>
                </a:lnTo>
                <a:lnTo>
                  <a:pt x="351" y="113"/>
                </a:lnTo>
                <a:lnTo>
                  <a:pt x="351" y="118"/>
                </a:lnTo>
                <a:lnTo>
                  <a:pt x="349" y="121"/>
                </a:lnTo>
                <a:lnTo>
                  <a:pt x="349" y="123"/>
                </a:lnTo>
                <a:lnTo>
                  <a:pt x="346" y="125"/>
                </a:lnTo>
                <a:lnTo>
                  <a:pt x="346" y="128"/>
                </a:lnTo>
                <a:lnTo>
                  <a:pt x="344" y="130"/>
                </a:lnTo>
                <a:lnTo>
                  <a:pt x="346" y="133"/>
                </a:lnTo>
                <a:lnTo>
                  <a:pt x="346" y="130"/>
                </a:lnTo>
                <a:lnTo>
                  <a:pt x="349" y="128"/>
                </a:lnTo>
                <a:lnTo>
                  <a:pt x="349" y="125"/>
                </a:lnTo>
                <a:lnTo>
                  <a:pt x="351" y="125"/>
                </a:lnTo>
                <a:lnTo>
                  <a:pt x="354" y="123"/>
                </a:lnTo>
                <a:lnTo>
                  <a:pt x="354" y="121"/>
                </a:lnTo>
                <a:lnTo>
                  <a:pt x="356" y="118"/>
                </a:lnTo>
                <a:lnTo>
                  <a:pt x="356" y="116"/>
                </a:lnTo>
                <a:lnTo>
                  <a:pt x="358" y="113"/>
                </a:lnTo>
                <a:lnTo>
                  <a:pt x="361" y="109"/>
                </a:lnTo>
                <a:lnTo>
                  <a:pt x="361" y="106"/>
                </a:lnTo>
                <a:lnTo>
                  <a:pt x="363" y="104"/>
                </a:lnTo>
                <a:lnTo>
                  <a:pt x="363" y="101"/>
                </a:lnTo>
                <a:lnTo>
                  <a:pt x="368" y="99"/>
                </a:lnTo>
                <a:lnTo>
                  <a:pt x="358" y="92"/>
                </a:lnTo>
                <a:lnTo>
                  <a:pt x="358" y="92"/>
                </a:lnTo>
                <a:close/>
              </a:path>
              <a:path w="1478" h="143">
                <a:moveTo>
                  <a:pt x="377" y="85"/>
                </a:moveTo>
                <a:lnTo>
                  <a:pt x="373" y="85"/>
                </a:lnTo>
                <a:lnTo>
                  <a:pt x="373" y="121"/>
                </a:lnTo>
                <a:lnTo>
                  <a:pt x="373" y="123"/>
                </a:lnTo>
                <a:lnTo>
                  <a:pt x="370" y="125"/>
                </a:lnTo>
                <a:lnTo>
                  <a:pt x="358" y="128"/>
                </a:lnTo>
                <a:lnTo>
                  <a:pt x="361" y="128"/>
                </a:lnTo>
                <a:lnTo>
                  <a:pt x="363" y="130"/>
                </a:lnTo>
                <a:lnTo>
                  <a:pt x="365" y="133"/>
                </a:lnTo>
                <a:lnTo>
                  <a:pt x="368" y="133"/>
                </a:lnTo>
                <a:lnTo>
                  <a:pt x="368" y="135"/>
                </a:lnTo>
                <a:lnTo>
                  <a:pt x="370" y="137"/>
                </a:lnTo>
                <a:lnTo>
                  <a:pt x="370" y="140"/>
                </a:lnTo>
                <a:lnTo>
                  <a:pt x="370" y="137"/>
                </a:lnTo>
                <a:lnTo>
                  <a:pt x="373" y="137"/>
                </a:lnTo>
                <a:lnTo>
                  <a:pt x="375" y="135"/>
                </a:lnTo>
                <a:lnTo>
                  <a:pt x="375" y="133"/>
                </a:lnTo>
                <a:lnTo>
                  <a:pt x="377" y="130"/>
                </a:lnTo>
                <a:lnTo>
                  <a:pt x="377" y="85"/>
                </a:lnTo>
                <a:lnTo>
                  <a:pt x="377" y="85"/>
                </a:lnTo>
                <a:close/>
              </a:path>
              <a:path w="1478" h="143">
                <a:moveTo>
                  <a:pt x="394" y="73"/>
                </a:moveTo>
                <a:lnTo>
                  <a:pt x="390" y="80"/>
                </a:lnTo>
                <a:lnTo>
                  <a:pt x="349" y="80"/>
                </a:lnTo>
                <a:lnTo>
                  <a:pt x="351" y="85"/>
                </a:lnTo>
                <a:lnTo>
                  <a:pt x="402" y="85"/>
                </a:lnTo>
                <a:lnTo>
                  <a:pt x="394" y="73"/>
                </a:lnTo>
                <a:lnTo>
                  <a:pt x="394" y="73"/>
                </a:lnTo>
                <a:close/>
              </a:path>
              <a:path w="1478" h="143">
                <a:moveTo>
                  <a:pt x="433" y="61"/>
                </a:moveTo>
                <a:lnTo>
                  <a:pt x="428" y="61"/>
                </a:lnTo>
                <a:lnTo>
                  <a:pt x="428" y="63"/>
                </a:lnTo>
                <a:lnTo>
                  <a:pt x="428" y="118"/>
                </a:lnTo>
                <a:lnTo>
                  <a:pt x="425" y="121"/>
                </a:lnTo>
                <a:lnTo>
                  <a:pt x="425" y="135"/>
                </a:lnTo>
                <a:lnTo>
                  <a:pt x="425" y="137"/>
                </a:lnTo>
                <a:lnTo>
                  <a:pt x="425" y="142"/>
                </a:lnTo>
                <a:lnTo>
                  <a:pt x="433" y="137"/>
                </a:lnTo>
                <a:lnTo>
                  <a:pt x="433" y="61"/>
                </a:lnTo>
                <a:lnTo>
                  <a:pt x="433" y="61"/>
                </a:lnTo>
                <a:close/>
              </a:path>
              <a:path w="1478" h="143">
                <a:moveTo>
                  <a:pt x="377" y="80"/>
                </a:moveTo>
                <a:lnTo>
                  <a:pt x="377" y="61"/>
                </a:lnTo>
                <a:lnTo>
                  <a:pt x="373" y="61"/>
                </a:lnTo>
                <a:lnTo>
                  <a:pt x="373" y="80"/>
                </a:lnTo>
                <a:lnTo>
                  <a:pt x="377" y="80"/>
                </a:lnTo>
                <a:close/>
              </a:path>
              <a:path w="1478" h="143">
                <a:moveTo>
                  <a:pt x="397" y="49"/>
                </a:moveTo>
                <a:lnTo>
                  <a:pt x="392" y="56"/>
                </a:lnTo>
                <a:lnTo>
                  <a:pt x="344" y="56"/>
                </a:lnTo>
                <a:lnTo>
                  <a:pt x="349" y="61"/>
                </a:lnTo>
                <a:lnTo>
                  <a:pt x="404" y="61"/>
                </a:lnTo>
                <a:lnTo>
                  <a:pt x="397" y="49"/>
                </a:lnTo>
                <a:lnTo>
                  <a:pt x="397" y="49"/>
                </a:lnTo>
                <a:close/>
              </a:path>
              <a:path w="1478" h="143">
                <a:moveTo>
                  <a:pt x="440" y="49"/>
                </a:moveTo>
                <a:lnTo>
                  <a:pt x="435" y="56"/>
                </a:lnTo>
                <a:lnTo>
                  <a:pt x="414" y="56"/>
                </a:lnTo>
                <a:lnTo>
                  <a:pt x="406" y="58"/>
                </a:lnTo>
                <a:lnTo>
                  <a:pt x="406" y="97"/>
                </a:lnTo>
                <a:lnTo>
                  <a:pt x="404" y="99"/>
                </a:lnTo>
                <a:lnTo>
                  <a:pt x="404" y="104"/>
                </a:lnTo>
                <a:lnTo>
                  <a:pt x="402" y="109"/>
                </a:lnTo>
                <a:lnTo>
                  <a:pt x="402" y="113"/>
                </a:lnTo>
                <a:lnTo>
                  <a:pt x="399" y="116"/>
                </a:lnTo>
                <a:lnTo>
                  <a:pt x="399" y="118"/>
                </a:lnTo>
                <a:lnTo>
                  <a:pt x="397" y="121"/>
                </a:lnTo>
                <a:lnTo>
                  <a:pt x="397" y="123"/>
                </a:lnTo>
                <a:lnTo>
                  <a:pt x="394" y="125"/>
                </a:lnTo>
                <a:lnTo>
                  <a:pt x="394" y="128"/>
                </a:lnTo>
                <a:lnTo>
                  <a:pt x="392" y="130"/>
                </a:lnTo>
                <a:lnTo>
                  <a:pt x="390" y="133"/>
                </a:lnTo>
                <a:lnTo>
                  <a:pt x="390" y="135"/>
                </a:lnTo>
                <a:lnTo>
                  <a:pt x="387" y="137"/>
                </a:lnTo>
                <a:lnTo>
                  <a:pt x="385" y="140"/>
                </a:lnTo>
                <a:lnTo>
                  <a:pt x="385" y="142"/>
                </a:lnTo>
                <a:lnTo>
                  <a:pt x="387" y="142"/>
                </a:lnTo>
                <a:lnTo>
                  <a:pt x="387" y="140"/>
                </a:lnTo>
                <a:lnTo>
                  <a:pt x="390" y="137"/>
                </a:lnTo>
                <a:lnTo>
                  <a:pt x="392" y="135"/>
                </a:lnTo>
                <a:lnTo>
                  <a:pt x="394" y="133"/>
                </a:lnTo>
                <a:lnTo>
                  <a:pt x="397" y="130"/>
                </a:lnTo>
                <a:lnTo>
                  <a:pt x="399" y="128"/>
                </a:lnTo>
                <a:lnTo>
                  <a:pt x="399" y="125"/>
                </a:lnTo>
                <a:lnTo>
                  <a:pt x="402" y="123"/>
                </a:lnTo>
                <a:lnTo>
                  <a:pt x="402" y="121"/>
                </a:lnTo>
                <a:lnTo>
                  <a:pt x="404" y="118"/>
                </a:lnTo>
                <a:lnTo>
                  <a:pt x="406" y="116"/>
                </a:lnTo>
                <a:lnTo>
                  <a:pt x="406" y="111"/>
                </a:lnTo>
                <a:lnTo>
                  <a:pt x="409" y="111"/>
                </a:lnTo>
                <a:lnTo>
                  <a:pt x="409" y="104"/>
                </a:lnTo>
                <a:lnTo>
                  <a:pt x="411" y="101"/>
                </a:lnTo>
                <a:lnTo>
                  <a:pt x="411" y="82"/>
                </a:lnTo>
                <a:lnTo>
                  <a:pt x="414" y="80"/>
                </a:lnTo>
                <a:lnTo>
                  <a:pt x="414" y="61"/>
                </a:lnTo>
                <a:lnTo>
                  <a:pt x="428" y="61"/>
                </a:lnTo>
                <a:lnTo>
                  <a:pt x="450" y="61"/>
                </a:lnTo>
                <a:lnTo>
                  <a:pt x="440" y="49"/>
                </a:lnTo>
                <a:lnTo>
                  <a:pt x="440" y="49"/>
                </a:lnTo>
                <a:close/>
              </a:path>
              <a:path w="1478" h="143">
                <a:moveTo>
                  <a:pt x="358" y="29"/>
                </a:moveTo>
                <a:lnTo>
                  <a:pt x="356" y="32"/>
                </a:lnTo>
                <a:lnTo>
                  <a:pt x="358" y="34"/>
                </a:lnTo>
                <a:lnTo>
                  <a:pt x="361" y="37"/>
                </a:lnTo>
                <a:lnTo>
                  <a:pt x="361" y="41"/>
                </a:lnTo>
                <a:lnTo>
                  <a:pt x="363" y="44"/>
                </a:lnTo>
                <a:lnTo>
                  <a:pt x="363" y="49"/>
                </a:lnTo>
                <a:lnTo>
                  <a:pt x="365" y="53"/>
                </a:lnTo>
                <a:lnTo>
                  <a:pt x="368" y="51"/>
                </a:lnTo>
                <a:lnTo>
                  <a:pt x="370" y="49"/>
                </a:lnTo>
                <a:lnTo>
                  <a:pt x="370" y="44"/>
                </a:lnTo>
                <a:lnTo>
                  <a:pt x="368" y="41"/>
                </a:lnTo>
                <a:lnTo>
                  <a:pt x="368" y="39"/>
                </a:lnTo>
                <a:lnTo>
                  <a:pt x="365" y="37"/>
                </a:lnTo>
                <a:lnTo>
                  <a:pt x="363" y="34"/>
                </a:lnTo>
                <a:lnTo>
                  <a:pt x="361" y="32"/>
                </a:lnTo>
                <a:lnTo>
                  <a:pt x="358" y="29"/>
                </a:lnTo>
                <a:lnTo>
                  <a:pt x="358" y="29"/>
                </a:lnTo>
                <a:close/>
              </a:path>
              <a:path w="1478" h="143">
                <a:moveTo>
                  <a:pt x="385" y="27"/>
                </a:moveTo>
                <a:lnTo>
                  <a:pt x="385" y="29"/>
                </a:lnTo>
                <a:lnTo>
                  <a:pt x="382" y="32"/>
                </a:lnTo>
                <a:lnTo>
                  <a:pt x="382" y="41"/>
                </a:lnTo>
                <a:lnTo>
                  <a:pt x="380" y="44"/>
                </a:lnTo>
                <a:lnTo>
                  <a:pt x="380" y="49"/>
                </a:lnTo>
                <a:lnTo>
                  <a:pt x="377" y="53"/>
                </a:lnTo>
                <a:lnTo>
                  <a:pt x="377" y="56"/>
                </a:lnTo>
                <a:lnTo>
                  <a:pt x="380" y="56"/>
                </a:lnTo>
                <a:lnTo>
                  <a:pt x="380" y="53"/>
                </a:lnTo>
                <a:lnTo>
                  <a:pt x="382" y="51"/>
                </a:lnTo>
                <a:lnTo>
                  <a:pt x="382" y="49"/>
                </a:lnTo>
                <a:lnTo>
                  <a:pt x="385" y="46"/>
                </a:lnTo>
                <a:lnTo>
                  <a:pt x="385" y="44"/>
                </a:lnTo>
                <a:lnTo>
                  <a:pt x="387" y="41"/>
                </a:lnTo>
                <a:lnTo>
                  <a:pt x="387" y="39"/>
                </a:lnTo>
                <a:lnTo>
                  <a:pt x="390" y="37"/>
                </a:lnTo>
                <a:lnTo>
                  <a:pt x="392" y="34"/>
                </a:lnTo>
                <a:lnTo>
                  <a:pt x="385" y="27"/>
                </a:lnTo>
                <a:lnTo>
                  <a:pt x="385" y="27"/>
                </a:lnTo>
                <a:close/>
              </a:path>
              <a:path w="1478" h="143">
                <a:moveTo>
                  <a:pt x="392" y="17"/>
                </a:moveTo>
                <a:lnTo>
                  <a:pt x="387" y="25"/>
                </a:lnTo>
                <a:lnTo>
                  <a:pt x="349" y="25"/>
                </a:lnTo>
                <a:lnTo>
                  <a:pt x="351" y="29"/>
                </a:lnTo>
                <a:lnTo>
                  <a:pt x="354" y="29"/>
                </a:lnTo>
                <a:lnTo>
                  <a:pt x="356" y="27"/>
                </a:lnTo>
                <a:lnTo>
                  <a:pt x="402" y="27"/>
                </a:lnTo>
                <a:lnTo>
                  <a:pt x="392" y="17"/>
                </a:lnTo>
                <a:lnTo>
                  <a:pt x="392" y="17"/>
                </a:lnTo>
                <a:close/>
              </a:path>
              <a:path w="1478" h="143">
                <a:moveTo>
                  <a:pt x="406" y="15"/>
                </a:moveTo>
                <a:lnTo>
                  <a:pt x="406" y="58"/>
                </a:lnTo>
                <a:lnTo>
                  <a:pt x="414" y="56"/>
                </a:lnTo>
                <a:lnTo>
                  <a:pt x="414" y="22"/>
                </a:lnTo>
                <a:lnTo>
                  <a:pt x="416" y="22"/>
                </a:lnTo>
                <a:lnTo>
                  <a:pt x="418" y="22"/>
                </a:lnTo>
                <a:lnTo>
                  <a:pt x="421" y="20"/>
                </a:lnTo>
                <a:lnTo>
                  <a:pt x="425" y="20"/>
                </a:lnTo>
                <a:lnTo>
                  <a:pt x="414" y="20"/>
                </a:lnTo>
                <a:lnTo>
                  <a:pt x="406" y="15"/>
                </a:lnTo>
                <a:lnTo>
                  <a:pt x="406" y="15"/>
                </a:lnTo>
                <a:close/>
              </a:path>
              <a:path w="1478" h="143">
                <a:moveTo>
                  <a:pt x="437" y="5"/>
                </a:moveTo>
                <a:lnTo>
                  <a:pt x="437" y="8"/>
                </a:lnTo>
                <a:lnTo>
                  <a:pt x="435" y="8"/>
                </a:lnTo>
                <a:lnTo>
                  <a:pt x="433" y="10"/>
                </a:lnTo>
                <a:lnTo>
                  <a:pt x="430" y="13"/>
                </a:lnTo>
                <a:lnTo>
                  <a:pt x="428" y="13"/>
                </a:lnTo>
                <a:lnTo>
                  <a:pt x="425" y="15"/>
                </a:lnTo>
                <a:lnTo>
                  <a:pt x="423" y="15"/>
                </a:lnTo>
                <a:lnTo>
                  <a:pt x="421" y="17"/>
                </a:lnTo>
                <a:lnTo>
                  <a:pt x="416" y="17"/>
                </a:lnTo>
                <a:lnTo>
                  <a:pt x="414" y="20"/>
                </a:lnTo>
                <a:lnTo>
                  <a:pt x="430" y="20"/>
                </a:lnTo>
                <a:lnTo>
                  <a:pt x="433" y="17"/>
                </a:lnTo>
                <a:lnTo>
                  <a:pt x="445" y="17"/>
                </a:lnTo>
                <a:lnTo>
                  <a:pt x="437" y="5"/>
                </a:lnTo>
                <a:lnTo>
                  <a:pt x="437" y="5"/>
                </a:lnTo>
                <a:close/>
              </a:path>
              <a:path w="1478" h="143">
                <a:moveTo>
                  <a:pt x="368" y="3"/>
                </a:moveTo>
                <a:lnTo>
                  <a:pt x="365" y="3"/>
                </a:lnTo>
                <a:lnTo>
                  <a:pt x="365" y="5"/>
                </a:lnTo>
                <a:lnTo>
                  <a:pt x="368" y="8"/>
                </a:lnTo>
                <a:lnTo>
                  <a:pt x="370" y="10"/>
                </a:lnTo>
                <a:lnTo>
                  <a:pt x="370" y="17"/>
                </a:lnTo>
                <a:lnTo>
                  <a:pt x="373" y="20"/>
                </a:lnTo>
                <a:lnTo>
                  <a:pt x="373" y="25"/>
                </a:lnTo>
                <a:lnTo>
                  <a:pt x="375" y="25"/>
                </a:lnTo>
                <a:lnTo>
                  <a:pt x="377" y="22"/>
                </a:lnTo>
                <a:lnTo>
                  <a:pt x="377" y="13"/>
                </a:lnTo>
                <a:lnTo>
                  <a:pt x="375" y="10"/>
                </a:lnTo>
                <a:lnTo>
                  <a:pt x="375" y="8"/>
                </a:lnTo>
                <a:lnTo>
                  <a:pt x="373" y="8"/>
                </a:lnTo>
                <a:lnTo>
                  <a:pt x="370" y="5"/>
                </a:lnTo>
                <a:lnTo>
                  <a:pt x="368" y="3"/>
                </a:lnTo>
                <a:lnTo>
                  <a:pt x="368" y="3"/>
                </a:lnTo>
                <a:close/>
              </a:path>
              <a:path w="1478" h="143">
                <a:moveTo>
                  <a:pt x="550" y="121"/>
                </a:moveTo>
                <a:lnTo>
                  <a:pt x="543" y="128"/>
                </a:lnTo>
                <a:lnTo>
                  <a:pt x="476" y="128"/>
                </a:lnTo>
                <a:lnTo>
                  <a:pt x="466" y="130"/>
                </a:lnTo>
                <a:lnTo>
                  <a:pt x="474" y="137"/>
                </a:lnTo>
                <a:lnTo>
                  <a:pt x="476" y="133"/>
                </a:lnTo>
                <a:lnTo>
                  <a:pt x="557" y="133"/>
                </a:lnTo>
                <a:lnTo>
                  <a:pt x="550" y="121"/>
                </a:lnTo>
                <a:lnTo>
                  <a:pt x="550" y="121"/>
                </a:lnTo>
                <a:close/>
              </a:path>
              <a:path w="1478" h="143">
                <a:moveTo>
                  <a:pt x="526" y="77"/>
                </a:moveTo>
                <a:lnTo>
                  <a:pt x="517" y="77"/>
                </a:lnTo>
                <a:lnTo>
                  <a:pt x="519" y="77"/>
                </a:lnTo>
                <a:lnTo>
                  <a:pt x="519" y="80"/>
                </a:lnTo>
                <a:lnTo>
                  <a:pt x="522" y="85"/>
                </a:lnTo>
                <a:lnTo>
                  <a:pt x="524" y="87"/>
                </a:lnTo>
                <a:lnTo>
                  <a:pt x="526" y="89"/>
                </a:lnTo>
                <a:lnTo>
                  <a:pt x="526" y="92"/>
                </a:lnTo>
                <a:lnTo>
                  <a:pt x="529" y="94"/>
                </a:lnTo>
                <a:lnTo>
                  <a:pt x="529" y="97"/>
                </a:lnTo>
                <a:lnTo>
                  <a:pt x="531" y="99"/>
                </a:lnTo>
                <a:lnTo>
                  <a:pt x="531" y="101"/>
                </a:lnTo>
                <a:lnTo>
                  <a:pt x="534" y="106"/>
                </a:lnTo>
                <a:lnTo>
                  <a:pt x="534" y="109"/>
                </a:lnTo>
                <a:lnTo>
                  <a:pt x="536" y="111"/>
                </a:lnTo>
                <a:lnTo>
                  <a:pt x="536" y="113"/>
                </a:lnTo>
                <a:lnTo>
                  <a:pt x="538" y="113"/>
                </a:lnTo>
                <a:lnTo>
                  <a:pt x="541" y="111"/>
                </a:lnTo>
                <a:lnTo>
                  <a:pt x="541" y="99"/>
                </a:lnTo>
                <a:lnTo>
                  <a:pt x="538" y="97"/>
                </a:lnTo>
                <a:lnTo>
                  <a:pt x="538" y="97"/>
                </a:lnTo>
                <a:lnTo>
                  <a:pt x="538" y="92"/>
                </a:lnTo>
                <a:lnTo>
                  <a:pt x="536" y="89"/>
                </a:lnTo>
                <a:lnTo>
                  <a:pt x="534" y="87"/>
                </a:lnTo>
                <a:lnTo>
                  <a:pt x="534" y="85"/>
                </a:lnTo>
                <a:lnTo>
                  <a:pt x="531" y="82"/>
                </a:lnTo>
                <a:lnTo>
                  <a:pt x="529" y="80"/>
                </a:lnTo>
                <a:lnTo>
                  <a:pt x="526" y="77"/>
                </a:lnTo>
                <a:lnTo>
                  <a:pt x="526" y="77"/>
                </a:lnTo>
                <a:close/>
              </a:path>
              <a:path w="1478" h="143">
                <a:moveTo>
                  <a:pt x="490" y="34"/>
                </a:moveTo>
                <a:lnTo>
                  <a:pt x="488" y="37"/>
                </a:lnTo>
                <a:lnTo>
                  <a:pt x="490" y="39"/>
                </a:lnTo>
                <a:lnTo>
                  <a:pt x="493" y="41"/>
                </a:lnTo>
                <a:lnTo>
                  <a:pt x="495" y="44"/>
                </a:lnTo>
                <a:lnTo>
                  <a:pt x="495" y="46"/>
                </a:lnTo>
                <a:lnTo>
                  <a:pt x="497" y="49"/>
                </a:lnTo>
                <a:lnTo>
                  <a:pt x="500" y="51"/>
                </a:lnTo>
                <a:lnTo>
                  <a:pt x="500" y="53"/>
                </a:lnTo>
                <a:lnTo>
                  <a:pt x="502" y="56"/>
                </a:lnTo>
                <a:lnTo>
                  <a:pt x="505" y="58"/>
                </a:lnTo>
                <a:lnTo>
                  <a:pt x="505" y="61"/>
                </a:lnTo>
                <a:lnTo>
                  <a:pt x="507" y="63"/>
                </a:lnTo>
                <a:lnTo>
                  <a:pt x="510" y="65"/>
                </a:lnTo>
                <a:lnTo>
                  <a:pt x="510" y="68"/>
                </a:lnTo>
                <a:lnTo>
                  <a:pt x="512" y="70"/>
                </a:lnTo>
                <a:lnTo>
                  <a:pt x="514" y="73"/>
                </a:lnTo>
                <a:lnTo>
                  <a:pt x="512" y="75"/>
                </a:lnTo>
                <a:lnTo>
                  <a:pt x="510" y="77"/>
                </a:lnTo>
                <a:lnTo>
                  <a:pt x="510" y="80"/>
                </a:lnTo>
                <a:lnTo>
                  <a:pt x="507" y="82"/>
                </a:lnTo>
                <a:lnTo>
                  <a:pt x="507" y="85"/>
                </a:lnTo>
                <a:lnTo>
                  <a:pt x="505" y="87"/>
                </a:lnTo>
                <a:lnTo>
                  <a:pt x="502" y="89"/>
                </a:lnTo>
                <a:lnTo>
                  <a:pt x="502" y="92"/>
                </a:lnTo>
                <a:lnTo>
                  <a:pt x="500" y="92"/>
                </a:lnTo>
                <a:lnTo>
                  <a:pt x="500" y="94"/>
                </a:lnTo>
                <a:lnTo>
                  <a:pt x="497" y="97"/>
                </a:lnTo>
                <a:lnTo>
                  <a:pt x="495" y="99"/>
                </a:lnTo>
                <a:lnTo>
                  <a:pt x="495" y="101"/>
                </a:lnTo>
                <a:lnTo>
                  <a:pt x="493" y="104"/>
                </a:lnTo>
                <a:lnTo>
                  <a:pt x="490" y="106"/>
                </a:lnTo>
                <a:lnTo>
                  <a:pt x="488" y="109"/>
                </a:lnTo>
                <a:lnTo>
                  <a:pt x="488" y="111"/>
                </a:lnTo>
                <a:lnTo>
                  <a:pt x="485" y="111"/>
                </a:lnTo>
                <a:lnTo>
                  <a:pt x="483" y="113"/>
                </a:lnTo>
                <a:lnTo>
                  <a:pt x="485" y="116"/>
                </a:lnTo>
                <a:lnTo>
                  <a:pt x="488" y="113"/>
                </a:lnTo>
                <a:lnTo>
                  <a:pt x="490" y="111"/>
                </a:lnTo>
                <a:lnTo>
                  <a:pt x="493" y="109"/>
                </a:lnTo>
                <a:lnTo>
                  <a:pt x="495" y="106"/>
                </a:lnTo>
                <a:lnTo>
                  <a:pt x="497" y="104"/>
                </a:lnTo>
                <a:lnTo>
                  <a:pt x="500" y="101"/>
                </a:lnTo>
                <a:lnTo>
                  <a:pt x="502" y="99"/>
                </a:lnTo>
                <a:lnTo>
                  <a:pt x="502" y="97"/>
                </a:lnTo>
                <a:lnTo>
                  <a:pt x="505" y="97"/>
                </a:lnTo>
                <a:lnTo>
                  <a:pt x="507" y="94"/>
                </a:lnTo>
                <a:lnTo>
                  <a:pt x="507" y="92"/>
                </a:lnTo>
                <a:lnTo>
                  <a:pt x="510" y="89"/>
                </a:lnTo>
                <a:lnTo>
                  <a:pt x="512" y="87"/>
                </a:lnTo>
                <a:lnTo>
                  <a:pt x="512" y="85"/>
                </a:lnTo>
                <a:lnTo>
                  <a:pt x="514" y="82"/>
                </a:lnTo>
                <a:lnTo>
                  <a:pt x="517" y="80"/>
                </a:lnTo>
                <a:lnTo>
                  <a:pt x="517" y="77"/>
                </a:lnTo>
                <a:lnTo>
                  <a:pt x="526" y="77"/>
                </a:lnTo>
                <a:lnTo>
                  <a:pt x="524" y="73"/>
                </a:lnTo>
                <a:lnTo>
                  <a:pt x="522" y="70"/>
                </a:lnTo>
                <a:lnTo>
                  <a:pt x="524" y="68"/>
                </a:lnTo>
                <a:lnTo>
                  <a:pt x="524" y="65"/>
                </a:lnTo>
                <a:lnTo>
                  <a:pt x="517" y="65"/>
                </a:lnTo>
                <a:lnTo>
                  <a:pt x="517" y="63"/>
                </a:lnTo>
                <a:lnTo>
                  <a:pt x="514" y="61"/>
                </a:lnTo>
                <a:lnTo>
                  <a:pt x="512" y="61"/>
                </a:lnTo>
                <a:lnTo>
                  <a:pt x="510" y="58"/>
                </a:lnTo>
                <a:lnTo>
                  <a:pt x="510" y="56"/>
                </a:lnTo>
                <a:lnTo>
                  <a:pt x="507" y="53"/>
                </a:lnTo>
                <a:lnTo>
                  <a:pt x="505" y="51"/>
                </a:lnTo>
                <a:lnTo>
                  <a:pt x="502" y="49"/>
                </a:lnTo>
                <a:lnTo>
                  <a:pt x="502" y="46"/>
                </a:lnTo>
                <a:lnTo>
                  <a:pt x="500" y="44"/>
                </a:lnTo>
                <a:lnTo>
                  <a:pt x="497" y="44"/>
                </a:lnTo>
                <a:lnTo>
                  <a:pt x="497" y="41"/>
                </a:lnTo>
                <a:lnTo>
                  <a:pt x="495" y="39"/>
                </a:lnTo>
                <a:lnTo>
                  <a:pt x="493" y="37"/>
                </a:lnTo>
                <a:lnTo>
                  <a:pt x="490" y="34"/>
                </a:lnTo>
                <a:lnTo>
                  <a:pt x="490" y="34"/>
                </a:lnTo>
                <a:close/>
              </a:path>
              <a:path w="1478" h="143">
                <a:moveTo>
                  <a:pt x="534" y="27"/>
                </a:moveTo>
                <a:lnTo>
                  <a:pt x="534" y="29"/>
                </a:lnTo>
                <a:lnTo>
                  <a:pt x="531" y="32"/>
                </a:lnTo>
                <a:lnTo>
                  <a:pt x="531" y="34"/>
                </a:lnTo>
                <a:lnTo>
                  <a:pt x="529" y="39"/>
                </a:lnTo>
                <a:lnTo>
                  <a:pt x="529" y="41"/>
                </a:lnTo>
                <a:lnTo>
                  <a:pt x="526" y="44"/>
                </a:lnTo>
                <a:lnTo>
                  <a:pt x="526" y="46"/>
                </a:lnTo>
                <a:lnTo>
                  <a:pt x="524" y="49"/>
                </a:lnTo>
                <a:lnTo>
                  <a:pt x="524" y="51"/>
                </a:lnTo>
                <a:lnTo>
                  <a:pt x="522" y="53"/>
                </a:lnTo>
                <a:lnTo>
                  <a:pt x="522" y="58"/>
                </a:lnTo>
                <a:lnTo>
                  <a:pt x="519" y="61"/>
                </a:lnTo>
                <a:lnTo>
                  <a:pt x="519" y="63"/>
                </a:lnTo>
                <a:lnTo>
                  <a:pt x="517" y="65"/>
                </a:lnTo>
                <a:lnTo>
                  <a:pt x="524" y="65"/>
                </a:lnTo>
                <a:lnTo>
                  <a:pt x="526" y="63"/>
                </a:lnTo>
                <a:lnTo>
                  <a:pt x="526" y="61"/>
                </a:lnTo>
                <a:lnTo>
                  <a:pt x="529" y="58"/>
                </a:lnTo>
                <a:lnTo>
                  <a:pt x="531" y="56"/>
                </a:lnTo>
                <a:lnTo>
                  <a:pt x="531" y="53"/>
                </a:lnTo>
                <a:lnTo>
                  <a:pt x="534" y="51"/>
                </a:lnTo>
                <a:lnTo>
                  <a:pt x="534" y="49"/>
                </a:lnTo>
                <a:lnTo>
                  <a:pt x="536" y="46"/>
                </a:lnTo>
                <a:lnTo>
                  <a:pt x="538" y="44"/>
                </a:lnTo>
                <a:lnTo>
                  <a:pt x="538" y="41"/>
                </a:lnTo>
                <a:lnTo>
                  <a:pt x="541" y="39"/>
                </a:lnTo>
                <a:lnTo>
                  <a:pt x="543" y="37"/>
                </a:lnTo>
                <a:lnTo>
                  <a:pt x="534" y="27"/>
                </a:lnTo>
                <a:lnTo>
                  <a:pt x="534" y="27"/>
                </a:lnTo>
                <a:close/>
              </a:path>
              <a:path w="1478" h="143">
                <a:moveTo>
                  <a:pt x="469" y="8"/>
                </a:moveTo>
                <a:lnTo>
                  <a:pt x="469" y="15"/>
                </a:lnTo>
                <a:lnTo>
                  <a:pt x="476" y="13"/>
                </a:lnTo>
                <a:lnTo>
                  <a:pt x="469" y="8"/>
                </a:lnTo>
                <a:lnTo>
                  <a:pt x="469" y="8"/>
                </a:lnTo>
                <a:close/>
              </a:path>
              <a:path w="1478" h="143">
                <a:moveTo>
                  <a:pt x="548" y="5"/>
                </a:moveTo>
                <a:lnTo>
                  <a:pt x="543" y="13"/>
                </a:lnTo>
                <a:lnTo>
                  <a:pt x="476" y="13"/>
                </a:lnTo>
                <a:lnTo>
                  <a:pt x="469" y="15"/>
                </a:lnTo>
                <a:lnTo>
                  <a:pt x="469" y="128"/>
                </a:lnTo>
                <a:lnTo>
                  <a:pt x="466" y="130"/>
                </a:lnTo>
                <a:lnTo>
                  <a:pt x="476" y="128"/>
                </a:lnTo>
                <a:lnTo>
                  <a:pt x="476" y="17"/>
                </a:lnTo>
                <a:lnTo>
                  <a:pt x="557" y="17"/>
                </a:lnTo>
                <a:lnTo>
                  <a:pt x="548" y="5"/>
                </a:lnTo>
                <a:lnTo>
                  <a:pt x="548" y="5"/>
                </a:lnTo>
                <a:close/>
              </a:path>
              <a:path w="1478" h="143">
                <a:moveTo>
                  <a:pt x="661" y="123"/>
                </a:moveTo>
                <a:lnTo>
                  <a:pt x="651" y="123"/>
                </a:lnTo>
                <a:lnTo>
                  <a:pt x="651" y="125"/>
                </a:lnTo>
                <a:lnTo>
                  <a:pt x="651" y="128"/>
                </a:lnTo>
                <a:lnTo>
                  <a:pt x="654" y="133"/>
                </a:lnTo>
                <a:lnTo>
                  <a:pt x="654" y="137"/>
                </a:lnTo>
                <a:lnTo>
                  <a:pt x="656" y="140"/>
                </a:lnTo>
                <a:lnTo>
                  <a:pt x="658" y="135"/>
                </a:lnTo>
                <a:lnTo>
                  <a:pt x="661" y="133"/>
                </a:lnTo>
                <a:lnTo>
                  <a:pt x="661" y="123"/>
                </a:lnTo>
                <a:lnTo>
                  <a:pt x="661" y="123"/>
                </a:lnTo>
                <a:close/>
              </a:path>
              <a:path w="1478" h="143">
                <a:moveTo>
                  <a:pt x="637" y="92"/>
                </a:moveTo>
                <a:lnTo>
                  <a:pt x="634" y="94"/>
                </a:lnTo>
                <a:lnTo>
                  <a:pt x="637" y="97"/>
                </a:lnTo>
                <a:lnTo>
                  <a:pt x="639" y="99"/>
                </a:lnTo>
                <a:lnTo>
                  <a:pt x="639" y="101"/>
                </a:lnTo>
                <a:lnTo>
                  <a:pt x="642" y="104"/>
                </a:lnTo>
                <a:lnTo>
                  <a:pt x="642" y="106"/>
                </a:lnTo>
                <a:lnTo>
                  <a:pt x="644" y="109"/>
                </a:lnTo>
                <a:lnTo>
                  <a:pt x="646" y="111"/>
                </a:lnTo>
                <a:lnTo>
                  <a:pt x="646" y="116"/>
                </a:lnTo>
                <a:lnTo>
                  <a:pt x="649" y="118"/>
                </a:lnTo>
                <a:lnTo>
                  <a:pt x="649" y="121"/>
                </a:lnTo>
                <a:lnTo>
                  <a:pt x="596" y="123"/>
                </a:lnTo>
                <a:lnTo>
                  <a:pt x="661" y="123"/>
                </a:lnTo>
                <a:lnTo>
                  <a:pt x="658" y="121"/>
                </a:lnTo>
                <a:lnTo>
                  <a:pt x="656" y="118"/>
                </a:lnTo>
                <a:lnTo>
                  <a:pt x="656" y="113"/>
                </a:lnTo>
                <a:lnTo>
                  <a:pt x="654" y="113"/>
                </a:lnTo>
                <a:lnTo>
                  <a:pt x="654" y="111"/>
                </a:lnTo>
                <a:lnTo>
                  <a:pt x="651" y="109"/>
                </a:lnTo>
                <a:lnTo>
                  <a:pt x="649" y="106"/>
                </a:lnTo>
                <a:lnTo>
                  <a:pt x="649" y="104"/>
                </a:lnTo>
                <a:lnTo>
                  <a:pt x="646" y="101"/>
                </a:lnTo>
                <a:lnTo>
                  <a:pt x="644" y="99"/>
                </a:lnTo>
                <a:lnTo>
                  <a:pt x="642" y="97"/>
                </a:lnTo>
                <a:lnTo>
                  <a:pt x="639" y="94"/>
                </a:lnTo>
                <a:lnTo>
                  <a:pt x="637" y="92"/>
                </a:lnTo>
                <a:lnTo>
                  <a:pt x="637" y="92"/>
                </a:lnTo>
                <a:close/>
              </a:path>
              <a:path w="1478" h="143">
                <a:moveTo>
                  <a:pt x="622" y="56"/>
                </a:moveTo>
                <a:lnTo>
                  <a:pt x="622" y="63"/>
                </a:lnTo>
                <a:lnTo>
                  <a:pt x="620" y="65"/>
                </a:lnTo>
                <a:lnTo>
                  <a:pt x="620" y="70"/>
                </a:lnTo>
                <a:lnTo>
                  <a:pt x="617" y="73"/>
                </a:lnTo>
                <a:lnTo>
                  <a:pt x="617" y="77"/>
                </a:lnTo>
                <a:lnTo>
                  <a:pt x="615" y="80"/>
                </a:lnTo>
                <a:lnTo>
                  <a:pt x="615" y="82"/>
                </a:lnTo>
                <a:lnTo>
                  <a:pt x="613" y="85"/>
                </a:lnTo>
                <a:lnTo>
                  <a:pt x="610" y="89"/>
                </a:lnTo>
                <a:lnTo>
                  <a:pt x="610" y="92"/>
                </a:lnTo>
                <a:lnTo>
                  <a:pt x="608" y="94"/>
                </a:lnTo>
                <a:lnTo>
                  <a:pt x="608" y="97"/>
                </a:lnTo>
                <a:lnTo>
                  <a:pt x="605" y="99"/>
                </a:lnTo>
                <a:lnTo>
                  <a:pt x="603" y="101"/>
                </a:lnTo>
                <a:lnTo>
                  <a:pt x="603" y="104"/>
                </a:lnTo>
                <a:lnTo>
                  <a:pt x="601" y="106"/>
                </a:lnTo>
                <a:lnTo>
                  <a:pt x="601" y="109"/>
                </a:lnTo>
                <a:lnTo>
                  <a:pt x="598" y="111"/>
                </a:lnTo>
                <a:lnTo>
                  <a:pt x="598" y="113"/>
                </a:lnTo>
                <a:lnTo>
                  <a:pt x="596" y="113"/>
                </a:lnTo>
                <a:lnTo>
                  <a:pt x="594" y="118"/>
                </a:lnTo>
                <a:lnTo>
                  <a:pt x="594" y="118"/>
                </a:lnTo>
                <a:lnTo>
                  <a:pt x="591" y="121"/>
                </a:lnTo>
                <a:lnTo>
                  <a:pt x="589" y="123"/>
                </a:lnTo>
                <a:lnTo>
                  <a:pt x="594" y="135"/>
                </a:lnTo>
                <a:lnTo>
                  <a:pt x="594" y="133"/>
                </a:lnTo>
                <a:lnTo>
                  <a:pt x="596" y="133"/>
                </a:lnTo>
                <a:lnTo>
                  <a:pt x="598" y="130"/>
                </a:lnTo>
                <a:lnTo>
                  <a:pt x="605" y="130"/>
                </a:lnTo>
                <a:lnTo>
                  <a:pt x="608" y="128"/>
                </a:lnTo>
                <a:lnTo>
                  <a:pt x="622" y="128"/>
                </a:lnTo>
                <a:lnTo>
                  <a:pt x="627" y="125"/>
                </a:lnTo>
                <a:lnTo>
                  <a:pt x="646" y="125"/>
                </a:lnTo>
                <a:lnTo>
                  <a:pt x="651" y="123"/>
                </a:lnTo>
                <a:lnTo>
                  <a:pt x="661" y="123"/>
                </a:lnTo>
                <a:lnTo>
                  <a:pt x="596" y="123"/>
                </a:lnTo>
                <a:lnTo>
                  <a:pt x="598" y="121"/>
                </a:lnTo>
                <a:lnTo>
                  <a:pt x="601" y="118"/>
                </a:lnTo>
                <a:lnTo>
                  <a:pt x="601" y="116"/>
                </a:lnTo>
                <a:lnTo>
                  <a:pt x="603" y="113"/>
                </a:lnTo>
                <a:lnTo>
                  <a:pt x="603" y="111"/>
                </a:lnTo>
                <a:lnTo>
                  <a:pt x="605" y="109"/>
                </a:lnTo>
                <a:lnTo>
                  <a:pt x="608" y="109"/>
                </a:lnTo>
                <a:lnTo>
                  <a:pt x="608" y="106"/>
                </a:lnTo>
                <a:lnTo>
                  <a:pt x="610" y="104"/>
                </a:lnTo>
                <a:lnTo>
                  <a:pt x="610" y="101"/>
                </a:lnTo>
                <a:lnTo>
                  <a:pt x="613" y="99"/>
                </a:lnTo>
                <a:lnTo>
                  <a:pt x="613" y="97"/>
                </a:lnTo>
                <a:lnTo>
                  <a:pt x="615" y="94"/>
                </a:lnTo>
                <a:lnTo>
                  <a:pt x="617" y="92"/>
                </a:lnTo>
                <a:lnTo>
                  <a:pt x="617" y="87"/>
                </a:lnTo>
                <a:lnTo>
                  <a:pt x="620" y="85"/>
                </a:lnTo>
                <a:lnTo>
                  <a:pt x="620" y="82"/>
                </a:lnTo>
                <a:lnTo>
                  <a:pt x="622" y="80"/>
                </a:lnTo>
                <a:lnTo>
                  <a:pt x="625" y="77"/>
                </a:lnTo>
                <a:lnTo>
                  <a:pt x="625" y="75"/>
                </a:lnTo>
                <a:lnTo>
                  <a:pt x="627" y="73"/>
                </a:lnTo>
                <a:lnTo>
                  <a:pt x="630" y="68"/>
                </a:lnTo>
                <a:lnTo>
                  <a:pt x="634" y="65"/>
                </a:lnTo>
                <a:lnTo>
                  <a:pt x="622" y="56"/>
                </a:lnTo>
                <a:lnTo>
                  <a:pt x="622" y="56"/>
                </a:lnTo>
                <a:close/>
              </a:path>
              <a:path w="1478" h="143">
                <a:moveTo>
                  <a:pt x="610" y="8"/>
                </a:moveTo>
                <a:lnTo>
                  <a:pt x="610" y="15"/>
                </a:lnTo>
                <a:lnTo>
                  <a:pt x="608" y="17"/>
                </a:lnTo>
                <a:lnTo>
                  <a:pt x="608" y="25"/>
                </a:lnTo>
                <a:lnTo>
                  <a:pt x="605" y="27"/>
                </a:lnTo>
                <a:lnTo>
                  <a:pt x="605" y="29"/>
                </a:lnTo>
                <a:lnTo>
                  <a:pt x="603" y="32"/>
                </a:lnTo>
                <a:lnTo>
                  <a:pt x="603" y="37"/>
                </a:lnTo>
                <a:lnTo>
                  <a:pt x="601" y="39"/>
                </a:lnTo>
                <a:lnTo>
                  <a:pt x="601" y="44"/>
                </a:lnTo>
                <a:lnTo>
                  <a:pt x="598" y="44"/>
                </a:lnTo>
                <a:lnTo>
                  <a:pt x="598" y="46"/>
                </a:lnTo>
                <a:lnTo>
                  <a:pt x="596" y="49"/>
                </a:lnTo>
                <a:lnTo>
                  <a:pt x="596" y="51"/>
                </a:lnTo>
                <a:lnTo>
                  <a:pt x="594" y="53"/>
                </a:lnTo>
                <a:lnTo>
                  <a:pt x="594" y="56"/>
                </a:lnTo>
                <a:lnTo>
                  <a:pt x="591" y="58"/>
                </a:lnTo>
                <a:lnTo>
                  <a:pt x="591" y="61"/>
                </a:lnTo>
                <a:lnTo>
                  <a:pt x="589" y="63"/>
                </a:lnTo>
                <a:lnTo>
                  <a:pt x="586" y="65"/>
                </a:lnTo>
                <a:lnTo>
                  <a:pt x="586" y="68"/>
                </a:lnTo>
                <a:lnTo>
                  <a:pt x="584" y="70"/>
                </a:lnTo>
                <a:lnTo>
                  <a:pt x="582" y="73"/>
                </a:lnTo>
                <a:lnTo>
                  <a:pt x="579" y="75"/>
                </a:lnTo>
                <a:lnTo>
                  <a:pt x="579" y="77"/>
                </a:lnTo>
                <a:lnTo>
                  <a:pt x="577" y="80"/>
                </a:lnTo>
                <a:lnTo>
                  <a:pt x="577" y="82"/>
                </a:lnTo>
                <a:lnTo>
                  <a:pt x="579" y="82"/>
                </a:lnTo>
                <a:lnTo>
                  <a:pt x="579" y="80"/>
                </a:lnTo>
                <a:lnTo>
                  <a:pt x="582" y="80"/>
                </a:lnTo>
                <a:lnTo>
                  <a:pt x="584" y="77"/>
                </a:lnTo>
                <a:lnTo>
                  <a:pt x="584" y="75"/>
                </a:lnTo>
                <a:lnTo>
                  <a:pt x="586" y="73"/>
                </a:lnTo>
                <a:lnTo>
                  <a:pt x="589" y="73"/>
                </a:lnTo>
                <a:lnTo>
                  <a:pt x="589" y="70"/>
                </a:lnTo>
                <a:lnTo>
                  <a:pt x="591" y="68"/>
                </a:lnTo>
                <a:lnTo>
                  <a:pt x="594" y="65"/>
                </a:lnTo>
                <a:lnTo>
                  <a:pt x="594" y="63"/>
                </a:lnTo>
                <a:lnTo>
                  <a:pt x="596" y="61"/>
                </a:lnTo>
                <a:lnTo>
                  <a:pt x="598" y="61"/>
                </a:lnTo>
                <a:lnTo>
                  <a:pt x="598" y="58"/>
                </a:lnTo>
                <a:lnTo>
                  <a:pt x="601" y="56"/>
                </a:lnTo>
                <a:lnTo>
                  <a:pt x="601" y="53"/>
                </a:lnTo>
                <a:lnTo>
                  <a:pt x="603" y="51"/>
                </a:lnTo>
                <a:lnTo>
                  <a:pt x="603" y="49"/>
                </a:lnTo>
                <a:lnTo>
                  <a:pt x="605" y="46"/>
                </a:lnTo>
                <a:lnTo>
                  <a:pt x="608" y="41"/>
                </a:lnTo>
                <a:lnTo>
                  <a:pt x="608" y="39"/>
                </a:lnTo>
                <a:lnTo>
                  <a:pt x="610" y="37"/>
                </a:lnTo>
                <a:lnTo>
                  <a:pt x="610" y="34"/>
                </a:lnTo>
                <a:lnTo>
                  <a:pt x="613" y="32"/>
                </a:lnTo>
                <a:lnTo>
                  <a:pt x="613" y="29"/>
                </a:lnTo>
                <a:lnTo>
                  <a:pt x="615" y="25"/>
                </a:lnTo>
                <a:lnTo>
                  <a:pt x="615" y="20"/>
                </a:lnTo>
                <a:lnTo>
                  <a:pt x="622" y="15"/>
                </a:lnTo>
                <a:lnTo>
                  <a:pt x="610" y="8"/>
                </a:lnTo>
                <a:lnTo>
                  <a:pt x="610" y="8"/>
                </a:lnTo>
                <a:close/>
              </a:path>
              <a:path w="1478" h="143">
                <a:moveTo>
                  <a:pt x="632" y="3"/>
                </a:moveTo>
                <a:lnTo>
                  <a:pt x="632" y="8"/>
                </a:lnTo>
                <a:lnTo>
                  <a:pt x="634" y="13"/>
                </a:lnTo>
                <a:lnTo>
                  <a:pt x="634" y="20"/>
                </a:lnTo>
                <a:lnTo>
                  <a:pt x="637" y="25"/>
                </a:lnTo>
                <a:lnTo>
                  <a:pt x="637" y="29"/>
                </a:lnTo>
                <a:lnTo>
                  <a:pt x="639" y="32"/>
                </a:lnTo>
                <a:lnTo>
                  <a:pt x="639" y="37"/>
                </a:lnTo>
                <a:lnTo>
                  <a:pt x="642" y="39"/>
                </a:lnTo>
                <a:lnTo>
                  <a:pt x="642" y="44"/>
                </a:lnTo>
                <a:lnTo>
                  <a:pt x="644" y="46"/>
                </a:lnTo>
                <a:lnTo>
                  <a:pt x="644" y="49"/>
                </a:lnTo>
                <a:lnTo>
                  <a:pt x="646" y="51"/>
                </a:lnTo>
                <a:lnTo>
                  <a:pt x="646" y="53"/>
                </a:lnTo>
                <a:lnTo>
                  <a:pt x="649" y="56"/>
                </a:lnTo>
                <a:lnTo>
                  <a:pt x="651" y="58"/>
                </a:lnTo>
                <a:lnTo>
                  <a:pt x="651" y="61"/>
                </a:lnTo>
                <a:lnTo>
                  <a:pt x="654" y="63"/>
                </a:lnTo>
                <a:lnTo>
                  <a:pt x="654" y="65"/>
                </a:lnTo>
                <a:lnTo>
                  <a:pt x="656" y="68"/>
                </a:lnTo>
                <a:lnTo>
                  <a:pt x="658" y="70"/>
                </a:lnTo>
                <a:lnTo>
                  <a:pt x="658" y="73"/>
                </a:lnTo>
                <a:lnTo>
                  <a:pt x="661" y="75"/>
                </a:lnTo>
                <a:lnTo>
                  <a:pt x="663" y="75"/>
                </a:lnTo>
                <a:lnTo>
                  <a:pt x="663" y="77"/>
                </a:lnTo>
                <a:lnTo>
                  <a:pt x="665" y="80"/>
                </a:lnTo>
                <a:lnTo>
                  <a:pt x="665" y="77"/>
                </a:lnTo>
                <a:lnTo>
                  <a:pt x="668" y="77"/>
                </a:lnTo>
                <a:lnTo>
                  <a:pt x="670" y="75"/>
                </a:lnTo>
                <a:lnTo>
                  <a:pt x="673" y="73"/>
                </a:lnTo>
                <a:lnTo>
                  <a:pt x="675" y="73"/>
                </a:lnTo>
                <a:lnTo>
                  <a:pt x="675" y="70"/>
                </a:lnTo>
                <a:lnTo>
                  <a:pt x="673" y="68"/>
                </a:lnTo>
                <a:lnTo>
                  <a:pt x="670" y="68"/>
                </a:lnTo>
                <a:lnTo>
                  <a:pt x="668" y="65"/>
                </a:lnTo>
                <a:lnTo>
                  <a:pt x="665" y="65"/>
                </a:lnTo>
                <a:lnTo>
                  <a:pt x="663" y="63"/>
                </a:lnTo>
                <a:lnTo>
                  <a:pt x="663" y="61"/>
                </a:lnTo>
                <a:lnTo>
                  <a:pt x="661" y="61"/>
                </a:lnTo>
                <a:lnTo>
                  <a:pt x="658" y="58"/>
                </a:lnTo>
                <a:lnTo>
                  <a:pt x="658" y="56"/>
                </a:lnTo>
                <a:lnTo>
                  <a:pt x="656" y="53"/>
                </a:lnTo>
                <a:lnTo>
                  <a:pt x="654" y="51"/>
                </a:lnTo>
                <a:lnTo>
                  <a:pt x="654" y="49"/>
                </a:lnTo>
                <a:lnTo>
                  <a:pt x="651" y="46"/>
                </a:lnTo>
                <a:lnTo>
                  <a:pt x="649" y="44"/>
                </a:lnTo>
                <a:lnTo>
                  <a:pt x="649" y="41"/>
                </a:lnTo>
                <a:lnTo>
                  <a:pt x="646" y="37"/>
                </a:lnTo>
                <a:lnTo>
                  <a:pt x="644" y="34"/>
                </a:lnTo>
                <a:lnTo>
                  <a:pt x="644" y="29"/>
                </a:lnTo>
                <a:lnTo>
                  <a:pt x="642" y="27"/>
                </a:lnTo>
                <a:lnTo>
                  <a:pt x="642" y="25"/>
                </a:lnTo>
                <a:lnTo>
                  <a:pt x="639" y="22"/>
                </a:lnTo>
                <a:lnTo>
                  <a:pt x="639" y="15"/>
                </a:lnTo>
                <a:lnTo>
                  <a:pt x="637" y="13"/>
                </a:lnTo>
                <a:lnTo>
                  <a:pt x="637" y="10"/>
                </a:lnTo>
                <a:lnTo>
                  <a:pt x="642" y="8"/>
                </a:lnTo>
                <a:lnTo>
                  <a:pt x="632" y="3"/>
                </a:lnTo>
                <a:lnTo>
                  <a:pt x="632" y="3"/>
                </a:lnTo>
                <a:close/>
              </a:path>
              <a:path w="1478" h="143">
                <a:moveTo>
                  <a:pt x="742" y="128"/>
                </a:moveTo>
                <a:lnTo>
                  <a:pt x="742" y="142"/>
                </a:lnTo>
                <a:lnTo>
                  <a:pt x="750" y="137"/>
                </a:lnTo>
                <a:lnTo>
                  <a:pt x="750" y="128"/>
                </a:lnTo>
                <a:lnTo>
                  <a:pt x="774" y="128"/>
                </a:lnTo>
                <a:lnTo>
                  <a:pt x="742" y="128"/>
                </a:lnTo>
                <a:lnTo>
                  <a:pt x="742" y="128"/>
                </a:lnTo>
                <a:close/>
              </a:path>
              <a:path w="1478" h="143">
                <a:moveTo>
                  <a:pt x="733" y="109"/>
                </a:moveTo>
                <a:lnTo>
                  <a:pt x="716" y="113"/>
                </a:lnTo>
                <a:lnTo>
                  <a:pt x="725" y="113"/>
                </a:lnTo>
                <a:lnTo>
                  <a:pt x="728" y="111"/>
                </a:lnTo>
                <a:lnTo>
                  <a:pt x="733" y="111"/>
                </a:lnTo>
                <a:lnTo>
                  <a:pt x="733" y="109"/>
                </a:lnTo>
                <a:lnTo>
                  <a:pt x="733" y="109"/>
                </a:lnTo>
                <a:close/>
              </a:path>
              <a:path w="1478" h="143">
                <a:moveTo>
                  <a:pt x="781" y="89"/>
                </a:moveTo>
                <a:lnTo>
                  <a:pt x="774" y="89"/>
                </a:lnTo>
                <a:lnTo>
                  <a:pt x="774" y="125"/>
                </a:lnTo>
                <a:lnTo>
                  <a:pt x="742" y="125"/>
                </a:lnTo>
                <a:lnTo>
                  <a:pt x="742" y="128"/>
                </a:lnTo>
                <a:lnTo>
                  <a:pt x="774" y="128"/>
                </a:lnTo>
                <a:lnTo>
                  <a:pt x="774" y="140"/>
                </a:lnTo>
                <a:lnTo>
                  <a:pt x="778" y="135"/>
                </a:lnTo>
                <a:lnTo>
                  <a:pt x="778" y="92"/>
                </a:lnTo>
                <a:lnTo>
                  <a:pt x="781" y="89"/>
                </a:lnTo>
                <a:lnTo>
                  <a:pt x="781" y="89"/>
                </a:lnTo>
                <a:close/>
              </a:path>
              <a:path w="1478" h="143">
                <a:moveTo>
                  <a:pt x="737" y="82"/>
                </a:moveTo>
                <a:lnTo>
                  <a:pt x="735" y="85"/>
                </a:lnTo>
                <a:lnTo>
                  <a:pt x="735" y="87"/>
                </a:lnTo>
                <a:lnTo>
                  <a:pt x="733" y="89"/>
                </a:lnTo>
                <a:lnTo>
                  <a:pt x="730" y="89"/>
                </a:lnTo>
                <a:lnTo>
                  <a:pt x="728" y="92"/>
                </a:lnTo>
                <a:lnTo>
                  <a:pt x="725" y="92"/>
                </a:lnTo>
                <a:lnTo>
                  <a:pt x="725" y="94"/>
                </a:lnTo>
                <a:lnTo>
                  <a:pt x="725" y="97"/>
                </a:lnTo>
                <a:lnTo>
                  <a:pt x="728" y="94"/>
                </a:lnTo>
                <a:lnTo>
                  <a:pt x="730" y="94"/>
                </a:lnTo>
                <a:lnTo>
                  <a:pt x="733" y="92"/>
                </a:lnTo>
                <a:lnTo>
                  <a:pt x="735" y="92"/>
                </a:lnTo>
                <a:lnTo>
                  <a:pt x="735" y="89"/>
                </a:lnTo>
                <a:lnTo>
                  <a:pt x="737" y="89"/>
                </a:lnTo>
                <a:lnTo>
                  <a:pt x="740" y="87"/>
                </a:lnTo>
                <a:lnTo>
                  <a:pt x="742" y="87"/>
                </a:lnTo>
                <a:lnTo>
                  <a:pt x="742" y="85"/>
                </a:lnTo>
                <a:lnTo>
                  <a:pt x="737" y="82"/>
                </a:lnTo>
                <a:lnTo>
                  <a:pt x="737" y="82"/>
                </a:lnTo>
                <a:close/>
              </a:path>
              <a:path w="1478" h="143">
                <a:moveTo>
                  <a:pt x="776" y="82"/>
                </a:moveTo>
                <a:lnTo>
                  <a:pt x="771" y="87"/>
                </a:lnTo>
                <a:lnTo>
                  <a:pt x="742" y="87"/>
                </a:lnTo>
                <a:lnTo>
                  <a:pt x="742" y="92"/>
                </a:lnTo>
                <a:lnTo>
                  <a:pt x="742" y="125"/>
                </a:lnTo>
                <a:lnTo>
                  <a:pt x="750" y="125"/>
                </a:lnTo>
                <a:lnTo>
                  <a:pt x="750" y="89"/>
                </a:lnTo>
                <a:lnTo>
                  <a:pt x="774" y="89"/>
                </a:lnTo>
                <a:lnTo>
                  <a:pt x="781" y="89"/>
                </a:lnTo>
                <a:lnTo>
                  <a:pt x="776" y="82"/>
                </a:lnTo>
                <a:lnTo>
                  <a:pt x="776" y="82"/>
                </a:lnTo>
                <a:close/>
              </a:path>
              <a:path w="1478" h="143">
                <a:moveTo>
                  <a:pt x="694" y="70"/>
                </a:moveTo>
                <a:lnTo>
                  <a:pt x="694" y="111"/>
                </a:lnTo>
                <a:lnTo>
                  <a:pt x="697" y="116"/>
                </a:lnTo>
                <a:lnTo>
                  <a:pt x="697" y="121"/>
                </a:lnTo>
                <a:lnTo>
                  <a:pt x="690" y="123"/>
                </a:lnTo>
                <a:lnTo>
                  <a:pt x="692" y="130"/>
                </a:lnTo>
                <a:lnTo>
                  <a:pt x="697" y="128"/>
                </a:lnTo>
                <a:lnTo>
                  <a:pt x="699" y="128"/>
                </a:lnTo>
                <a:lnTo>
                  <a:pt x="702" y="125"/>
                </a:lnTo>
                <a:lnTo>
                  <a:pt x="704" y="123"/>
                </a:lnTo>
                <a:lnTo>
                  <a:pt x="706" y="123"/>
                </a:lnTo>
                <a:lnTo>
                  <a:pt x="709" y="121"/>
                </a:lnTo>
                <a:lnTo>
                  <a:pt x="711" y="121"/>
                </a:lnTo>
                <a:lnTo>
                  <a:pt x="714" y="118"/>
                </a:lnTo>
                <a:lnTo>
                  <a:pt x="702" y="118"/>
                </a:lnTo>
                <a:lnTo>
                  <a:pt x="702" y="82"/>
                </a:lnTo>
                <a:lnTo>
                  <a:pt x="704" y="77"/>
                </a:lnTo>
                <a:lnTo>
                  <a:pt x="694" y="70"/>
                </a:lnTo>
                <a:lnTo>
                  <a:pt x="694" y="70"/>
                </a:lnTo>
                <a:close/>
              </a:path>
              <a:path w="1478" h="143">
                <a:moveTo>
                  <a:pt x="725" y="70"/>
                </a:moveTo>
                <a:lnTo>
                  <a:pt x="721" y="77"/>
                </a:lnTo>
                <a:lnTo>
                  <a:pt x="716" y="77"/>
                </a:lnTo>
                <a:lnTo>
                  <a:pt x="733" y="80"/>
                </a:lnTo>
                <a:lnTo>
                  <a:pt x="725" y="70"/>
                </a:lnTo>
                <a:lnTo>
                  <a:pt x="725" y="70"/>
                </a:lnTo>
                <a:close/>
              </a:path>
              <a:path w="1478" h="143">
                <a:moveTo>
                  <a:pt x="754" y="65"/>
                </a:moveTo>
                <a:lnTo>
                  <a:pt x="752" y="68"/>
                </a:lnTo>
                <a:lnTo>
                  <a:pt x="750" y="70"/>
                </a:lnTo>
                <a:lnTo>
                  <a:pt x="747" y="73"/>
                </a:lnTo>
                <a:lnTo>
                  <a:pt x="745" y="75"/>
                </a:lnTo>
                <a:lnTo>
                  <a:pt x="742" y="77"/>
                </a:lnTo>
                <a:lnTo>
                  <a:pt x="742" y="80"/>
                </a:lnTo>
                <a:lnTo>
                  <a:pt x="740" y="82"/>
                </a:lnTo>
                <a:lnTo>
                  <a:pt x="737" y="82"/>
                </a:lnTo>
                <a:lnTo>
                  <a:pt x="742" y="85"/>
                </a:lnTo>
                <a:lnTo>
                  <a:pt x="742" y="87"/>
                </a:lnTo>
                <a:lnTo>
                  <a:pt x="750" y="87"/>
                </a:lnTo>
                <a:lnTo>
                  <a:pt x="747" y="82"/>
                </a:lnTo>
                <a:lnTo>
                  <a:pt x="747" y="80"/>
                </a:lnTo>
                <a:lnTo>
                  <a:pt x="750" y="80"/>
                </a:lnTo>
                <a:lnTo>
                  <a:pt x="752" y="77"/>
                </a:lnTo>
                <a:lnTo>
                  <a:pt x="754" y="75"/>
                </a:lnTo>
                <a:lnTo>
                  <a:pt x="754" y="73"/>
                </a:lnTo>
                <a:lnTo>
                  <a:pt x="757" y="70"/>
                </a:lnTo>
                <a:lnTo>
                  <a:pt x="759" y="68"/>
                </a:lnTo>
                <a:lnTo>
                  <a:pt x="762" y="65"/>
                </a:lnTo>
                <a:lnTo>
                  <a:pt x="754" y="65"/>
                </a:lnTo>
                <a:lnTo>
                  <a:pt x="754" y="65"/>
                </a:lnTo>
                <a:close/>
              </a:path>
              <a:path w="1478" h="143">
                <a:moveTo>
                  <a:pt x="709" y="53"/>
                </a:moveTo>
                <a:lnTo>
                  <a:pt x="709" y="116"/>
                </a:lnTo>
                <a:lnTo>
                  <a:pt x="702" y="118"/>
                </a:lnTo>
                <a:lnTo>
                  <a:pt x="716" y="118"/>
                </a:lnTo>
                <a:lnTo>
                  <a:pt x="718" y="116"/>
                </a:lnTo>
                <a:lnTo>
                  <a:pt x="723" y="116"/>
                </a:lnTo>
                <a:lnTo>
                  <a:pt x="725" y="113"/>
                </a:lnTo>
                <a:lnTo>
                  <a:pt x="716" y="113"/>
                </a:lnTo>
                <a:lnTo>
                  <a:pt x="716" y="80"/>
                </a:lnTo>
                <a:lnTo>
                  <a:pt x="733" y="80"/>
                </a:lnTo>
                <a:lnTo>
                  <a:pt x="716" y="77"/>
                </a:lnTo>
                <a:lnTo>
                  <a:pt x="716" y="53"/>
                </a:lnTo>
                <a:lnTo>
                  <a:pt x="723" y="53"/>
                </a:lnTo>
                <a:lnTo>
                  <a:pt x="709" y="53"/>
                </a:lnTo>
                <a:lnTo>
                  <a:pt x="709" y="53"/>
                </a:lnTo>
                <a:close/>
              </a:path>
              <a:path w="1478" h="143">
                <a:moveTo>
                  <a:pt x="728" y="53"/>
                </a:moveTo>
                <a:lnTo>
                  <a:pt x="709" y="53"/>
                </a:lnTo>
                <a:lnTo>
                  <a:pt x="723" y="53"/>
                </a:lnTo>
                <a:lnTo>
                  <a:pt x="723" y="61"/>
                </a:lnTo>
                <a:lnTo>
                  <a:pt x="728" y="56"/>
                </a:lnTo>
                <a:lnTo>
                  <a:pt x="728" y="53"/>
                </a:lnTo>
                <a:lnTo>
                  <a:pt x="728" y="53"/>
                </a:lnTo>
                <a:close/>
              </a:path>
              <a:path w="1478" h="143">
                <a:moveTo>
                  <a:pt x="742" y="34"/>
                </a:moveTo>
                <a:lnTo>
                  <a:pt x="740" y="37"/>
                </a:lnTo>
                <a:lnTo>
                  <a:pt x="740" y="39"/>
                </a:lnTo>
                <a:lnTo>
                  <a:pt x="737" y="41"/>
                </a:lnTo>
                <a:lnTo>
                  <a:pt x="737" y="46"/>
                </a:lnTo>
                <a:lnTo>
                  <a:pt x="735" y="51"/>
                </a:lnTo>
                <a:lnTo>
                  <a:pt x="735" y="53"/>
                </a:lnTo>
                <a:lnTo>
                  <a:pt x="733" y="56"/>
                </a:lnTo>
                <a:lnTo>
                  <a:pt x="733" y="58"/>
                </a:lnTo>
                <a:lnTo>
                  <a:pt x="730" y="61"/>
                </a:lnTo>
                <a:lnTo>
                  <a:pt x="733" y="63"/>
                </a:lnTo>
                <a:lnTo>
                  <a:pt x="733" y="61"/>
                </a:lnTo>
                <a:lnTo>
                  <a:pt x="735" y="58"/>
                </a:lnTo>
                <a:lnTo>
                  <a:pt x="737" y="56"/>
                </a:lnTo>
                <a:lnTo>
                  <a:pt x="737" y="53"/>
                </a:lnTo>
                <a:lnTo>
                  <a:pt x="740" y="51"/>
                </a:lnTo>
                <a:lnTo>
                  <a:pt x="740" y="49"/>
                </a:lnTo>
                <a:lnTo>
                  <a:pt x="742" y="44"/>
                </a:lnTo>
                <a:lnTo>
                  <a:pt x="742" y="41"/>
                </a:lnTo>
                <a:lnTo>
                  <a:pt x="745" y="39"/>
                </a:lnTo>
                <a:lnTo>
                  <a:pt x="745" y="37"/>
                </a:lnTo>
                <a:lnTo>
                  <a:pt x="747" y="34"/>
                </a:lnTo>
                <a:lnTo>
                  <a:pt x="742" y="34"/>
                </a:lnTo>
                <a:lnTo>
                  <a:pt x="742" y="34"/>
                </a:lnTo>
                <a:close/>
              </a:path>
              <a:path w="1478" h="143">
                <a:moveTo>
                  <a:pt x="745" y="25"/>
                </a:moveTo>
                <a:lnTo>
                  <a:pt x="742" y="27"/>
                </a:lnTo>
                <a:lnTo>
                  <a:pt x="742" y="34"/>
                </a:lnTo>
                <a:lnTo>
                  <a:pt x="747" y="34"/>
                </a:lnTo>
                <a:lnTo>
                  <a:pt x="747" y="39"/>
                </a:lnTo>
                <a:lnTo>
                  <a:pt x="750" y="41"/>
                </a:lnTo>
                <a:lnTo>
                  <a:pt x="750" y="44"/>
                </a:lnTo>
                <a:lnTo>
                  <a:pt x="752" y="46"/>
                </a:lnTo>
                <a:lnTo>
                  <a:pt x="752" y="49"/>
                </a:lnTo>
                <a:lnTo>
                  <a:pt x="754" y="51"/>
                </a:lnTo>
                <a:lnTo>
                  <a:pt x="754" y="53"/>
                </a:lnTo>
                <a:lnTo>
                  <a:pt x="757" y="56"/>
                </a:lnTo>
                <a:lnTo>
                  <a:pt x="757" y="61"/>
                </a:lnTo>
                <a:lnTo>
                  <a:pt x="754" y="63"/>
                </a:lnTo>
                <a:lnTo>
                  <a:pt x="754" y="65"/>
                </a:lnTo>
                <a:lnTo>
                  <a:pt x="762" y="65"/>
                </a:lnTo>
                <a:lnTo>
                  <a:pt x="762" y="68"/>
                </a:lnTo>
                <a:lnTo>
                  <a:pt x="764" y="68"/>
                </a:lnTo>
                <a:lnTo>
                  <a:pt x="766" y="70"/>
                </a:lnTo>
                <a:lnTo>
                  <a:pt x="769" y="73"/>
                </a:lnTo>
                <a:lnTo>
                  <a:pt x="769" y="75"/>
                </a:lnTo>
                <a:lnTo>
                  <a:pt x="771" y="77"/>
                </a:lnTo>
                <a:lnTo>
                  <a:pt x="774" y="77"/>
                </a:lnTo>
                <a:lnTo>
                  <a:pt x="776" y="80"/>
                </a:lnTo>
                <a:lnTo>
                  <a:pt x="778" y="82"/>
                </a:lnTo>
                <a:lnTo>
                  <a:pt x="781" y="85"/>
                </a:lnTo>
                <a:lnTo>
                  <a:pt x="783" y="85"/>
                </a:lnTo>
                <a:lnTo>
                  <a:pt x="785" y="87"/>
                </a:lnTo>
                <a:lnTo>
                  <a:pt x="785" y="85"/>
                </a:lnTo>
                <a:lnTo>
                  <a:pt x="788" y="85"/>
                </a:lnTo>
                <a:lnTo>
                  <a:pt x="788" y="82"/>
                </a:lnTo>
                <a:lnTo>
                  <a:pt x="790" y="82"/>
                </a:lnTo>
                <a:lnTo>
                  <a:pt x="793" y="80"/>
                </a:lnTo>
                <a:lnTo>
                  <a:pt x="793" y="77"/>
                </a:lnTo>
                <a:lnTo>
                  <a:pt x="790" y="77"/>
                </a:lnTo>
                <a:lnTo>
                  <a:pt x="788" y="77"/>
                </a:lnTo>
                <a:lnTo>
                  <a:pt x="785" y="75"/>
                </a:lnTo>
                <a:lnTo>
                  <a:pt x="783" y="75"/>
                </a:lnTo>
                <a:lnTo>
                  <a:pt x="781" y="73"/>
                </a:lnTo>
                <a:lnTo>
                  <a:pt x="778" y="70"/>
                </a:lnTo>
                <a:lnTo>
                  <a:pt x="776" y="70"/>
                </a:lnTo>
                <a:lnTo>
                  <a:pt x="774" y="68"/>
                </a:lnTo>
                <a:lnTo>
                  <a:pt x="771" y="65"/>
                </a:lnTo>
                <a:lnTo>
                  <a:pt x="769" y="65"/>
                </a:lnTo>
                <a:lnTo>
                  <a:pt x="769" y="63"/>
                </a:lnTo>
                <a:lnTo>
                  <a:pt x="766" y="61"/>
                </a:lnTo>
                <a:lnTo>
                  <a:pt x="764" y="58"/>
                </a:lnTo>
                <a:lnTo>
                  <a:pt x="766" y="56"/>
                </a:lnTo>
                <a:lnTo>
                  <a:pt x="762" y="53"/>
                </a:lnTo>
                <a:lnTo>
                  <a:pt x="759" y="53"/>
                </a:lnTo>
                <a:lnTo>
                  <a:pt x="757" y="51"/>
                </a:lnTo>
                <a:lnTo>
                  <a:pt x="757" y="49"/>
                </a:lnTo>
                <a:lnTo>
                  <a:pt x="754" y="46"/>
                </a:lnTo>
                <a:lnTo>
                  <a:pt x="754" y="44"/>
                </a:lnTo>
                <a:lnTo>
                  <a:pt x="752" y="41"/>
                </a:lnTo>
                <a:lnTo>
                  <a:pt x="752" y="39"/>
                </a:lnTo>
                <a:lnTo>
                  <a:pt x="750" y="37"/>
                </a:lnTo>
                <a:lnTo>
                  <a:pt x="750" y="32"/>
                </a:lnTo>
                <a:lnTo>
                  <a:pt x="747" y="29"/>
                </a:lnTo>
                <a:lnTo>
                  <a:pt x="750" y="25"/>
                </a:lnTo>
                <a:lnTo>
                  <a:pt x="774" y="25"/>
                </a:lnTo>
                <a:lnTo>
                  <a:pt x="745" y="25"/>
                </a:lnTo>
                <a:lnTo>
                  <a:pt x="745" y="25"/>
                </a:lnTo>
                <a:close/>
              </a:path>
              <a:path w="1478" h="143">
                <a:moveTo>
                  <a:pt x="697" y="17"/>
                </a:moveTo>
                <a:lnTo>
                  <a:pt x="697" y="63"/>
                </a:lnTo>
                <a:lnTo>
                  <a:pt x="702" y="58"/>
                </a:lnTo>
                <a:lnTo>
                  <a:pt x="702" y="53"/>
                </a:lnTo>
                <a:lnTo>
                  <a:pt x="709" y="53"/>
                </a:lnTo>
                <a:lnTo>
                  <a:pt x="728" y="53"/>
                </a:lnTo>
                <a:lnTo>
                  <a:pt x="728" y="51"/>
                </a:lnTo>
                <a:lnTo>
                  <a:pt x="702" y="51"/>
                </a:lnTo>
                <a:lnTo>
                  <a:pt x="702" y="20"/>
                </a:lnTo>
                <a:lnTo>
                  <a:pt x="723" y="20"/>
                </a:lnTo>
                <a:lnTo>
                  <a:pt x="697" y="17"/>
                </a:lnTo>
                <a:lnTo>
                  <a:pt x="697" y="17"/>
                </a:lnTo>
                <a:close/>
              </a:path>
              <a:path w="1478" h="143">
                <a:moveTo>
                  <a:pt x="776" y="15"/>
                </a:moveTo>
                <a:lnTo>
                  <a:pt x="774" y="22"/>
                </a:lnTo>
                <a:lnTo>
                  <a:pt x="750" y="22"/>
                </a:lnTo>
                <a:lnTo>
                  <a:pt x="783" y="25"/>
                </a:lnTo>
                <a:lnTo>
                  <a:pt x="776" y="15"/>
                </a:lnTo>
                <a:lnTo>
                  <a:pt x="776" y="15"/>
                </a:lnTo>
                <a:close/>
              </a:path>
              <a:path w="1478" h="143">
                <a:moveTo>
                  <a:pt x="697" y="13"/>
                </a:moveTo>
                <a:lnTo>
                  <a:pt x="697" y="17"/>
                </a:lnTo>
                <a:lnTo>
                  <a:pt x="723" y="20"/>
                </a:lnTo>
                <a:lnTo>
                  <a:pt x="723" y="51"/>
                </a:lnTo>
                <a:lnTo>
                  <a:pt x="702" y="51"/>
                </a:lnTo>
                <a:lnTo>
                  <a:pt x="728" y="51"/>
                </a:lnTo>
                <a:lnTo>
                  <a:pt x="728" y="49"/>
                </a:lnTo>
                <a:lnTo>
                  <a:pt x="728" y="22"/>
                </a:lnTo>
                <a:lnTo>
                  <a:pt x="733" y="17"/>
                </a:lnTo>
                <a:lnTo>
                  <a:pt x="702" y="15"/>
                </a:lnTo>
                <a:lnTo>
                  <a:pt x="697" y="13"/>
                </a:lnTo>
                <a:lnTo>
                  <a:pt x="697" y="13"/>
                </a:lnTo>
                <a:close/>
              </a:path>
              <a:path w="1478" h="143">
                <a:moveTo>
                  <a:pt x="725" y="10"/>
                </a:moveTo>
                <a:lnTo>
                  <a:pt x="723" y="15"/>
                </a:lnTo>
                <a:lnTo>
                  <a:pt x="702" y="15"/>
                </a:lnTo>
                <a:lnTo>
                  <a:pt x="733" y="17"/>
                </a:lnTo>
                <a:lnTo>
                  <a:pt x="725" y="10"/>
                </a:lnTo>
                <a:lnTo>
                  <a:pt x="725" y="10"/>
                </a:lnTo>
                <a:close/>
              </a:path>
              <a:path w="1478" h="143">
                <a:moveTo>
                  <a:pt x="750" y="1"/>
                </a:moveTo>
                <a:lnTo>
                  <a:pt x="747" y="5"/>
                </a:lnTo>
                <a:lnTo>
                  <a:pt x="747" y="15"/>
                </a:lnTo>
                <a:lnTo>
                  <a:pt x="745" y="20"/>
                </a:lnTo>
                <a:lnTo>
                  <a:pt x="745" y="25"/>
                </a:lnTo>
                <a:lnTo>
                  <a:pt x="774" y="25"/>
                </a:lnTo>
                <a:lnTo>
                  <a:pt x="771" y="29"/>
                </a:lnTo>
                <a:lnTo>
                  <a:pt x="771" y="32"/>
                </a:lnTo>
                <a:lnTo>
                  <a:pt x="769" y="34"/>
                </a:lnTo>
                <a:lnTo>
                  <a:pt x="769" y="39"/>
                </a:lnTo>
                <a:lnTo>
                  <a:pt x="766" y="41"/>
                </a:lnTo>
                <a:lnTo>
                  <a:pt x="766" y="44"/>
                </a:lnTo>
                <a:lnTo>
                  <a:pt x="764" y="46"/>
                </a:lnTo>
                <a:lnTo>
                  <a:pt x="764" y="49"/>
                </a:lnTo>
                <a:lnTo>
                  <a:pt x="762" y="51"/>
                </a:lnTo>
                <a:lnTo>
                  <a:pt x="762" y="53"/>
                </a:lnTo>
                <a:lnTo>
                  <a:pt x="766" y="56"/>
                </a:lnTo>
                <a:lnTo>
                  <a:pt x="766" y="53"/>
                </a:lnTo>
                <a:lnTo>
                  <a:pt x="769" y="51"/>
                </a:lnTo>
                <a:lnTo>
                  <a:pt x="771" y="49"/>
                </a:lnTo>
                <a:lnTo>
                  <a:pt x="771" y="46"/>
                </a:lnTo>
                <a:lnTo>
                  <a:pt x="774" y="44"/>
                </a:lnTo>
                <a:lnTo>
                  <a:pt x="774" y="41"/>
                </a:lnTo>
                <a:lnTo>
                  <a:pt x="776" y="39"/>
                </a:lnTo>
                <a:lnTo>
                  <a:pt x="776" y="37"/>
                </a:lnTo>
                <a:lnTo>
                  <a:pt x="778" y="34"/>
                </a:lnTo>
                <a:lnTo>
                  <a:pt x="778" y="32"/>
                </a:lnTo>
                <a:lnTo>
                  <a:pt x="781" y="27"/>
                </a:lnTo>
                <a:lnTo>
                  <a:pt x="783" y="25"/>
                </a:lnTo>
                <a:lnTo>
                  <a:pt x="750" y="22"/>
                </a:lnTo>
                <a:lnTo>
                  <a:pt x="752" y="20"/>
                </a:lnTo>
                <a:lnTo>
                  <a:pt x="752" y="15"/>
                </a:lnTo>
                <a:lnTo>
                  <a:pt x="754" y="13"/>
                </a:lnTo>
                <a:lnTo>
                  <a:pt x="757" y="8"/>
                </a:lnTo>
                <a:lnTo>
                  <a:pt x="750" y="1"/>
                </a:lnTo>
                <a:lnTo>
                  <a:pt x="750" y="1"/>
                </a:lnTo>
                <a:close/>
              </a:path>
              <a:path w="1478" h="143">
                <a:moveTo>
                  <a:pt x="908" y="125"/>
                </a:moveTo>
                <a:lnTo>
                  <a:pt x="905" y="128"/>
                </a:lnTo>
                <a:lnTo>
                  <a:pt x="886" y="128"/>
                </a:lnTo>
                <a:lnTo>
                  <a:pt x="884" y="130"/>
                </a:lnTo>
                <a:lnTo>
                  <a:pt x="872" y="130"/>
                </a:lnTo>
                <a:lnTo>
                  <a:pt x="905" y="130"/>
                </a:lnTo>
                <a:lnTo>
                  <a:pt x="908" y="128"/>
                </a:lnTo>
                <a:lnTo>
                  <a:pt x="908" y="125"/>
                </a:lnTo>
                <a:lnTo>
                  <a:pt x="908" y="125"/>
                </a:lnTo>
                <a:close/>
              </a:path>
              <a:path w="1478" h="143">
                <a:moveTo>
                  <a:pt x="819" y="118"/>
                </a:moveTo>
                <a:lnTo>
                  <a:pt x="819" y="121"/>
                </a:lnTo>
                <a:lnTo>
                  <a:pt x="817" y="123"/>
                </a:lnTo>
                <a:lnTo>
                  <a:pt x="814" y="125"/>
                </a:lnTo>
                <a:lnTo>
                  <a:pt x="814" y="128"/>
                </a:lnTo>
                <a:lnTo>
                  <a:pt x="812" y="130"/>
                </a:lnTo>
                <a:lnTo>
                  <a:pt x="810" y="133"/>
                </a:lnTo>
                <a:lnTo>
                  <a:pt x="807" y="135"/>
                </a:lnTo>
                <a:lnTo>
                  <a:pt x="805" y="137"/>
                </a:lnTo>
                <a:lnTo>
                  <a:pt x="802" y="140"/>
                </a:lnTo>
                <a:lnTo>
                  <a:pt x="807" y="140"/>
                </a:lnTo>
                <a:lnTo>
                  <a:pt x="810" y="137"/>
                </a:lnTo>
                <a:lnTo>
                  <a:pt x="810" y="135"/>
                </a:lnTo>
                <a:lnTo>
                  <a:pt x="812" y="135"/>
                </a:lnTo>
                <a:lnTo>
                  <a:pt x="814" y="133"/>
                </a:lnTo>
                <a:lnTo>
                  <a:pt x="817" y="130"/>
                </a:lnTo>
                <a:lnTo>
                  <a:pt x="819" y="128"/>
                </a:lnTo>
                <a:lnTo>
                  <a:pt x="819" y="125"/>
                </a:lnTo>
                <a:lnTo>
                  <a:pt x="822" y="125"/>
                </a:lnTo>
                <a:lnTo>
                  <a:pt x="824" y="123"/>
                </a:lnTo>
                <a:lnTo>
                  <a:pt x="824" y="121"/>
                </a:lnTo>
                <a:lnTo>
                  <a:pt x="826" y="118"/>
                </a:lnTo>
                <a:lnTo>
                  <a:pt x="819" y="118"/>
                </a:lnTo>
                <a:lnTo>
                  <a:pt x="819" y="118"/>
                </a:lnTo>
                <a:close/>
              </a:path>
              <a:path w="1478" h="143">
                <a:moveTo>
                  <a:pt x="870" y="101"/>
                </a:moveTo>
                <a:lnTo>
                  <a:pt x="862" y="101"/>
                </a:lnTo>
                <a:lnTo>
                  <a:pt x="862" y="106"/>
                </a:lnTo>
                <a:lnTo>
                  <a:pt x="862" y="128"/>
                </a:lnTo>
                <a:lnTo>
                  <a:pt x="870" y="123"/>
                </a:lnTo>
                <a:lnTo>
                  <a:pt x="870" y="101"/>
                </a:lnTo>
                <a:lnTo>
                  <a:pt x="870" y="101"/>
                </a:lnTo>
                <a:close/>
              </a:path>
              <a:path w="1478" h="143">
                <a:moveTo>
                  <a:pt x="896" y="92"/>
                </a:moveTo>
                <a:lnTo>
                  <a:pt x="889" y="99"/>
                </a:lnTo>
                <a:lnTo>
                  <a:pt x="836" y="99"/>
                </a:lnTo>
                <a:lnTo>
                  <a:pt x="838" y="104"/>
                </a:lnTo>
                <a:lnTo>
                  <a:pt x="843" y="101"/>
                </a:lnTo>
                <a:lnTo>
                  <a:pt x="903" y="101"/>
                </a:lnTo>
                <a:lnTo>
                  <a:pt x="896" y="92"/>
                </a:lnTo>
                <a:lnTo>
                  <a:pt x="896" y="92"/>
                </a:lnTo>
                <a:close/>
              </a:path>
              <a:path w="1478" h="143">
                <a:moveTo>
                  <a:pt x="870" y="99"/>
                </a:moveTo>
                <a:lnTo>
                  <a:pt x="870" y="85"/>
                </a:lnTo>
                <a:lnTo>
                  <a:pt x="862" y="85"/>
                </a:lnTo>
                <a:lnTo>
                  <a:pt x="862" y="99"/>
                </a:lnTo>
                <a:lnTo>
                  <a:pt x="870" y="99"/>
                </a:lnTo>
                <a:close/>
              </a:path>
              <a:path w="1478" h="143">
                <a:moveTo>
                  <a:pt x="814" y="82"/>
                </a:moveTo>
                <a:lnTo>
                  <a:pt x="812" y="85"/>
                </a:lnTo>
                <a:lnTo>
                  <a:pt x="812" y="89"/>
                </a:lnTo>
                <a:lnTo>
                  <a:pt x="814" y="92"/>
                </a:lnTo>
                <a:lnTo>
                  <a:pt x="814" y="99"/>
                </a:lnTo>
                <a:lnTo>
                  <a:pt x="817" y="101"/>
                </a:lnTo>
                <a:lnTo>
                  <a:pt x="817" y="104"/>
                </a:lnTo>
                <a:lnTo>
                  <a:pt x="819" y="106"/>
                </a:lnTo>
                <a:lnTo>
                  <a:pt x="819" y="109"/>
                </a:lnTo>
                <a:lnTo>
                  <a:pt x="824" y="106"/>
                </a:lnTo>
                <a:lnTo>
                  <a:pt x="822" y="104"/>
                </a:lnTo>
                <a:lnTo>
                  <a:pt x="822" y="101"/>
                </a:lnTo>
                <a:lnTo>
                  <a:pt x="819" y="99"/>
                </a:lnTo>
                <a:lnTo>
                  <a:pt x="819" y="97"/>
                </a:lnTo>
                <a:lnTo>
                  <a:pt x="817" y="94"/>
                </a:lnTo>
                <a:lnTo>
                  <a:pt x="817" y="92"/>
                </a:lnTo>
                <a:lnTo>
                  <a:pt x="814" y="87"/>
                </a:lnTo>
                <a:lnTo>
                  <a:pt x="814" y="82"/>
                </a:lnTo>
                <a:lnTo>
                  <a:pt x="814" y="82"/>
                </a:lnTo>
                <a:close/>
              </a:path>
              <a:path w="1478" h="143">
                <a:moveTo>
                  <a:pt x="886" y="73"/>
                </a:moveTo>
                <a:lnTo>
                  <a:pt x="882" y="80"/>
                </a:lnTo>
                <a:lnTo>
                  <a:pt x="841" y="80"/>
                </a:lnTo>
                <a:lnTo>
                  <a:pt x="845" y="85"/>
                </a:lnTo>
                <a:lnTo>
                  <a:pt x="894" y="85"/>
                </a:lnTo>
                <a:lnTo>
                  <a:pt x="886" y="73"/>
                </a:lnTo>
                <a:lnTo>
                  <a:pt x="886" y="73"/>
                </a:lnTo>
                <a:close/>
              </a:path>
              <a:path w="1478" h="143">
                <a:moveTo>
                  <a:pt x="841" y="65"/>
                </a:moveTo>
                <a:lnTo>
                  <a:pt x="831" y="68"/>
                </a:lnTo>
                <a:lnTo>
                  <a:pt x="831" y="77"/>
                </a:lnTo>
                <a:lnTo>
                  <a:pt x="829" y="80"/>
                </a:lnTo>
                <a:lnTo>
                  <a:pt x="829" y="92"/>
                </a:lnTo>
                <a:lnTo>
                  <a:pt x="826" y="97"/>
                </a:lnTo>
                <a:lnTo>
                  <a:pt x="826" y="104"/>
                </a:lnTo>
                <a:lnTo>
                  <a:pt x="824" y="106"/>
                </a:lnTo>
                <a:lnTo>
                  <a:pt x="819" y="109"/>
                </a:lnTo>
                <a:lnTo>
                  <a:pt x="822" y="111"/>
                </a:lnTo>
                <a:lnTo>
                  <a:pt x="822" y="116"/>
                </a:lnTo>
                <a:lnTo>
                  <a:pt x="819" y="118"/>
                </a:lnTo>
                <a:lnTo>
                  <a:pt x="826" y="118"/>
                </a:lnTo>
                <a:lnTo>
                  <a:pt x="826" y="121"/>
                </a:lnTo>
                <a:lnTo>
                  <a:pt x="829" y="121"/>
                </a:lnTo>
                <a:lnTo>
                  <a:pt x="829" y="123"/>
                </a:lnTo>
                <a:lnTo>
                  <a:pt x="831" y="125"/>
                </a:lnTo>
                <a:lnTo>
                  <a:pt x="834" y="125"/>
                </a:lnTo>
                <a:lnTo>
                  <a:pt x="836" y="128"/>
                </a:lnTo>
                <a:lnTo>
                  <a:pt x="838" y="130"/>
                </a:lnTo>
                <a:lnTo>
                  <a:pt x="841" y="133"/>
                </a:lnTo>
                <a:lnTo>
                  <a:pt x="845" y="133"/>
                </a:lnTo>
                <a:lnTo>
                  <a:pt x="848" y="135"/>
                </a:lnTo>
                <a:lnTo>
                  <a:pt x="853" y="135"/>
                </a:lnTo>
                <a:lnTo>
                  <a:pt x="855" y="137"/>
                </a:lnTo>
                <a:lnTo>
                  <a:pt x="898" y="137"/>
                </a:lnTo>
                <a:lnTo>
                  <a:pt x="901" y="135"/>
                </a:lnTo>
                <a:lnTo>
                  <a:pt x="903" y="133"/>
                </a:lnTo>
                <a:lnTo>
                  <a:pt x="905" y="130"/>
                </a:lnTo>
                <a:lnTo>
                  <a:pt x="865" y="130"/>
                </a:lnTo>
                <a:lnTo>
                  <a:pt x="862" y="128"/>
                </a:lnTo>
                <a:lnTo>
                  <a:pt x="850" y="128"/>
                </a:lnTo>
                <a:lnTo>
                  <a:pt x="848" y="125"/>
                </a:lnTo>
                <a:lnTo>
                  <a:pt x="843" y="125"/>
                </a:lnTo>
                <a:lnTo>
                  <a:pt x="841" y="123"/>
                </a:lnTo>
                <a:lnTo>
                  <a:pt x="838" y="123"/>
                </a:lnTo>
                <a:lnTo>
                  <a:pt x="836" y="121"/>
                </a:lnTo>
                <a:lnTo>
                  <a:pt x="834" y="118"/>
                </a:lnTo>
                <a:lnTo>
                  <a:pt x="831" y="116"/>
                </a:lnTo>
                <a:lnTo>
                  <a:pt x="829" y="113"/>
                </a:lnTo>
                <a:lnTo>
                  <a:pt x="829" y="106"/>
                </a:lnTo>
                <a:lnTo>
                  <a:pt x="831" y="104"/>
                </a:lnTo>
                <a:lnTo>
                  <a:pt x="831" y="99"/>
                </a:lnTo>
                <a:lnTo>
                  <a:pt x="834" y="97"/>
                </a:lnTo>
                <a:lnTo>
                  <a:pt x="834" y="87"/>
                </a:lnTo>
                <a:lnTo>
                  <a:pt x="836" y="85"/>
                </a:lnTo>
                <a:lnTo>
                  <a:pt x="836" y="70"/>
                </a:lnTo>
                <a:lnTo>
                  <a:pt x="841" y="65"/>
                </a:lnTo>
                <a:lnTo>
                  <a:pt x="841" y="65"/>
                </a:lnTo>
                <a:close/>
              </a:path>
              <a:path w="1478" h="143">
                <a:moveTo>
                  <a:pt x="862" y="63"/>
                </a:moveTo>
                <a:lnTo>
                  <a:pt x="862" y="80"/>
                </a:lnTo>
                <a:lnTo>
                  <a:pt x="870" y="80"/>
                </a:lnTo>
                <a:lnTo>
                  <a:pt x="870" y="63"/>
                </a:lnTo>
                <a:lnTo>
                  <a:pt x="886" y="63"/>
                </a:lnTo>
                <a:lnTo>
                  <a:pt x="862" y="63"/>
                </a:lnTo>
                <a:lnTo>
                  <a:pt x="862" y="63"/>
                </a:lnTo>
                <a:close/>
              </a:path>
              <a:path w="1478" h="143">
                <a:moveTo>
                  <a:pt x="891" y="61"/>
                </a:moveTo>
                <a:lnTo>
                  <a:pt x="862" y="63"/>
                </a:lnTo>
                <a:lnTo>
                  <a:pt x="886" y="63"/>
                </a:lnTo>
                <a:lnTo>
                  <a:pt x="886" y="68"/>
                </a:lnTo>
                <a:lnTo>
                  <a:pt x="894" y="65"/>
                </a:lnTo>
                <a:lnTo>
                  <a:pt x="894" y="63"/>
                </a:lnTo>
                <a:lnTo>
                  <a:pt x="891" y="61"/>
                </a:lnTo>
                <a:lnTo>
                  <a:pt x="891" y="61"/>
                </a:lnTo>
                <a:close/>
              </a:path>
              <a:path w="1478" h="143">
                <a:moveTo>
                  <a:pt x="834" y="58"/>
                </a:moveTo>
                <a:lnTo>
                  <a:pt x="831" y="63"/>
                </a:lnTo>
                <a:lnTo>
                  <a:pt x="817" y="63"/>
                </a:lnTo>
                <a:lnTo>
                  <a:pt x="807" y="65"/>
                </a:lnTo>
                <a:lnTo>
                  <a:pt x="814" y="73"/>
                </a:lnTo>
                <a:lnTo>
                  <a:pt x="817" y="68"/>
                </a:lnTo>
                <a:lnTo>
                  <a:pt x="831" y="68"/>
                </a:lnTo>
                <a:lnTo>
                  <a:pt x="841" y="65"/>
                </a:lnTo>
                <a:lnTo>
                  <a:pt x="834" y="58"/>
                </a:lnTo>
                <a:lnTo>
                  <a:pt x="834" y="58"/>
                </a:lnTo>
                <a:close/>
              </a:path>
              <a:path w="1478" h="143">
                <a:moveTo>
                  <a:pt x="870" y="61"/>
                </a:moveTo>
                <a:lnTo>
                  <a:pt x="870" y="44"/>
                </a:lnTo>
                <a:lnTo>
                  <a:pt x="862" y="44"/>
                </a:lnTo>
                <a:lnTo>
                  <a:pt x="862" y="61"/>
                </a:lnTo>
                <a:lnTo>
                  <a:pt x="870" y="61"/>
                </a:lnTo>
                <a:close/>
              </a:path>
              <a:path w="1478" h="143">
                <a:moveTo>
                  <a:pt x="891" y="44"/>
                </a:moveTo>
                <a:lnTo>
                  <a:pt x="886" y="44"/>
                </a:lnTo>
                <a:lnTo>
                  <a:pt x="886" y="61"/>
                </a:lnTo>
                <a:lnTo>
                  <a:pt x="841" y="61"/>
                </a:lnTo>
                <a:lnTo>
                  <a:pt x="845" y="65"/>
                </a:lnTo>
                <a:lnTo>
                  <a:pt x="848" y="63"/>
                </a:lnTo>
                <a:lnTo>
                  <a:pt x="862" y="63"/>
                </a:lnTo>
                <a:lnTo>
                  <a:pt x="891" y="61"/>
                </a:lnTo>
                <a:lnTo>
                  <a:pt x="891" y="44"/>
                </a:lnTo>
                <a:lnTo>
                  <a:pt x="891" y="44"/>
                </a:lnTo>
                <a:close/>
              </a:path>
              <a:path w="1478" h="143">
                <a:moveTo>
                  <a:pt x="898" y="34"/>
                </a:moveTo>
                <a:lnTo>
                  <a:pt x="894" y="41"/>
                </a:lnTo>
                <a:lnTo>
                  <a:pt x="836" y="41"/>
                </a:lnTo>
                <a:lnTo>
                  <a:pt x="838" y="46"/>
                </a:lnTo>
                <a:lnTo>
                  <a:pt x="843" y="44"/>
                </a:lnTo>
                <a:lnTo>
                  <a:pt x="905" y="44"/>
                </a:lnTo>
                <a:lnTo>
                  <a:pt x="898" y="34"/>
                </a:lnTo>
                <a:lnTo>
                  <a:pt x="898" y="34"/>
                </a:lnTo>
                <a:close/>
              </a:path>
              <a:path w="1478" h="143">
                <a:moveTo>
                  <a:pt x="862" y="27"/>
                </a:moveTo>
                <a:lnTo>
                  <a:pt x="862" y="41"/>
                </a:lnTo>
                <a:lnTo>
                  <a:pt x="870" y="41"/>
                </a:lnTo>
                <a:lnTo>
                  <a:pt x="870" y="27"/>
                </a:lnTo>
                <a:lnTo>
                  <a:pt x="886" y="27"/>
                </a:lnTo>
                <a:lnTo>
                  <a:pt x="862" y="27"/>
                </a:lnTo>
                <a:lnTo>
                  <a:pt x="862" y="27"/>
                </a:lnTo>
                <a:close/>
              </a:path>
              <a:path w="1478" h="143">
                <a:moveTo>
                  <a:pt x="896" y="25"/>
                </a:moveTo>
                <a:lnTo>
                  <a:pt x="862" y="27"/>
                </a:lnTo>
                <a:lnTo>
                  <a:pt x="886" y="27"/>
                </a:lnTo>
                <a:lnTo>
                  <a:pt x="886" y="41"/>
                </a:lnTo>
                <a:lnTo>
                  <a:pt x="891" y="41"/>
                </a:lnTo>
                <a:lnTo>
                  <a:pt x="891" y="29"/>
                </a:lnTo>
                <a:lnTo>
                  <a:pt x="896" y="25"/>
                </a:lnTo>
                <a:lnTo>
                  <a:pt x="896" y="25"/>
                </a:lnTo>
                <a:close/>
              </a:path>
              <a:path w="1478" h="143">
                <a:moveTo>
                  <a:pt x="838" y="25"/>
                </a:moveTo>
                <a:lnTo>
                  <a:pt x="829" y="25"/>
                </a:lnTo>
                <a:lnTo>
                  <a:pt x="812" y="63"/>
                </a:lnTo>
                <a:lnTo>
                  <a:pt x="807" y="65"/>
                </a:lnTo>
                <a:lnTo>
                  <a:pt x="817" y="63"/>
                </a:lnTo>
                <a:lnTo>
                  <a:pt x="834" y="27"/>
                </a:lnTo>
                <a:lnTo>
                  <a:pt x="838" y="25"/>
                </a:lnTo>
                <a:lnTo>
                  <a:pt x="838" y="25"/>
                </a:lnTo>
                <a:close/>
              </a:path>
              <a:path w="1478" h="143">
                <a:moveTo>
                  <a:pt x="889" y="17"/>
                </a:moveTo>
                <a:lnTo>
                  <a:pt x="886" y="22"/>
                </a:lnTo>
                <a:lnTo>
                  <a:pt x="843" y="22"/>
                </a:lnTo>
                <a:lnTo>
                  <a:pt x="845" y="27"/>
                </a:lnTo>
                <a:lnTo>
                  <a:pt x="862" y="27"/>
                </a:lnTo>
                <a:lnTo>
                  <a:pt x="896" y="25"/>
                </a:lnTo>
                <a:lnTo>
                  <a:pt x="889" y="17"/>
                </a:lnTo>
                <a:lnTo>
                  <a:pt x="889" y="17"/>
                </a:lnTo>
                <a:close/>
              </a:path>
              <a:path w="1478" h="143">
                <a:moveTo>
                  <a:pt x="831" y="15"/>
                </a:moveTo>
                <a:lnTo>
                  <a:pt x="829" y="22"/>
                </a:lnTo>
                <a:lnTo>
                  <a:pt x="805" y="22"/>
                </a:lnTo>
                <a:lnTo>
                  <a:pt x="810" y="27"/>
                </a:lnTo>
                <a:lnTo>
                  <a:pt x="812" y="25"/>
                </a:lnTo>
                <a:lnTo>
                  <a:pt x="838" y="25"/>
                </a:lnTo>
                <a:lnTo>
                  <a:pt x="831" y="15"/>
                </a:lnTo>
                <a:lnTo>
                  <a:pt x="831" y="15"/>
                </a:lnTo>
                <a:close/>
              </a:path>
              <a:path w="1478" h="143">
                <a:moveTo>
                  <a:pt x="862" y="1"/>
                </a:moveTo>
                <a:lnTo>
                  <a:pt x="862" y="22"/>
                </a:lnTo>
                <a:lnTo>
                  <a:pt x="870" y="22"/>
                </a:lnTo>
                <a:lnTo>
                  <a:pt x="870" y="13"/>
                </a:lnTo>
                <a:lnTo>
                  <a:pt x="874" y="8"/>
                </a:lnTo>
                <a:lnTo>
                  <a:pt x="862" y="1"/>
                </a:lnTo>
                <a:lnTo>
                  <a:pt x="862" y="1"/>
                </a:lnTo>
                <a:close/>
              </a:path>
              <a:path w="1478" h="143">
                <a:moveTo>
                  <a:pt x="975" y="116"/>
                </a:moveTo>
                <a:lnTo>
                  <a:pt x="975" y="118"/>
                </a:lnTo>
                <a:lnTo>
                  <a:pt x="973" y="118"/>
                </a:lnTo>
                <a:lnTo>
                  <a:pt x="970" y="121"/>
                </a:lnTo>
                <a:lnTo>
                  <a:pt x="970" y="123"/>
                </a:lnTo>
                <a:lnTo>
                  <a:pt x="968" y="123"/>
                </a:lnTo>
                <a:lnTo>
                  <a:pt x="965" y="125"/>
                </a:lnTo>
                <a:lnTo>
                  <a:pt x="963" y="125"/>
                </a:lnTo>
                <a:lnTo>
                  <a:pt x="961" y="128"/>
                </a:lnTo>
                <a:lnTo>
                  <a:pt x="961" y="130"/>
                </a:lnTo>
                <a:lnTo>
                  <a:pt x="958" y="130"/>
                </a:lnTo>
                <a:lnTo>
                  <a:pt x="956" y="133"/>
                </a:lnTo>
                <a:lnTo>
                  <a:pt x="954" y="133"/>
                </a:lnTo>
                <a:lnTo>
                  <a:pt x="951" y="135"/>
                </a:lnTo>
                <a:lnTo>
                  <a:pt x="949" y="135"/>
                </a:lnTo>
                <a:lnTo>
                  <a:pt x="946" y="137"/>
                </a:lnTo>
                <a:lnTo>
                  <a:pt x="942" y="137"/>
                </a:lnTo>
                <a:lnTo>
                  <a:pt x="939" y="140"/>
                </a:lnTo>
                <a:lnTo>
                  <a:pt x="949" y="140"/>
                </a:lnTo>
                <a:lnTo>
                  <a:pt x="951" y="137"/>
                </a:lnTo>
                <a:lnTo>
                  <a:pt x="956" y="137"/>
                </a:lnTo>
                <a:lnTo>
                  <a:pt x="958" y="135"/>
                </a:lnTo>
                <a:lnTo>
                  <a:pt x="961" y="133"/>
                </a:lnTo>
                <a:lnTo>
                  <a:pt x="963" y="133"/>
                </a:lnTo>
                <a:lnTo>
                  <a:pt x="965" y="130"/>
                </a:lnTo>
                <a:lnTo>
                  <a:pt x="968" y="130"/>
                </a:lnTo>
                <a:lnTo>
                  <a:pt x="970" y="128"/>
                </a:lnTo>
                <a:lnTo>
                  <a:pt x="973" y="128"/>
                </a:lnTo>
                <a:lnTo>
                  <a:pt x="973" y="125"/>
                </a:lnTo>
                <a:lnTo>
                  <a:pt x="975" y="125"/>
                </a:lnTo>
                <a:lnTo>
                  <a:pt x="977" y="123"/>
                </a:lnTo>
                <a:lnTo>
                  <a:pt x="980" y="121"/>
                </a:lnTo>
                <a:lnTo>
                  <a:pt x="982" y="118"/>
                </a:lnTo>
                <a:lnTo>
                  <a:pt x="985" y="116"/>
                </a:lnTo>
                <a:lnTo>
                  <a:pt x="975" y="116"/>
                </a:lnTo>
                <a:lnTo>
                  <a:pt x="975" y="116"/>
                </a:lnTo>
                <a:close/>
              </a:path>
              <a:path w="1478" h="143">
                <a:moveTo>
                  <a:pt x="961" y="92"/>
                </a:moveTo>
                <a:lnTo>
                  <a:pt x="944" y="111"/>
                </a:lnTo>
                <a:lnTo>
                  <a:pt x="937" y="111"/>
                </a:lnTo>
                <a:lnTo>
                  <a:pt x="937" y="113"/>
                </a:lnTo>
                <a:lnTo>
                  <a:pt x="937" y="116"/>
                </a:lnTo>
                <a:lnTo>
                  <a:pt x="934" y="118"/>
                </a:lnTo>
                <a:lnTo>
                  <a:pt x="942" y="128"/>
                </a:lnTo>
                <a:lnTo>
                  <a:pt x="942" y="125"/>
                </a:lnTo>
                <a:lnTo>
                  <a:pt x="944" y="123"/>
                </a:lnTo>
                <a:lnTo>
                  <a:pt x="944" y="121"/>
                </a:lnTo>
                <a:lnTo>
                  <a:pt x="946" y="118"/>
                </a:lnTo>
                <a:lnTo>
                  <a:pt x="946" y="116"/>
                </a:lnTo>
                <a:lnTo>
                  <a:pt x="949" y="113"/>
                </a:lnTo>
                <a:lnTo>
                  <a:pt x="949" y="111"/>
                </a:lnTo>
                <a:lnTo>
                  <a:pt x="951" y="109"/>
                </a:lnTo>
                <a:lnTo>
                  <a:pt x="951" y="106"/>
                </a:lnTo>
                <a:lnTo>
                  <a:pt x="954" y="104"/>
                </a:lnTo>
                <a:lnTo>
                  <a:pt x="956" y="101"/>
                </a:lnTo>
                <a:lnTo>
                  <a:pt x="956" y="99"/>
                </a:lnTo>
                <a:lnTo>
                  <a:pt x="958" y="97"/>
                </a:lnTo>
                <a:lnTo>
                  <a:pt x="961" y="94"/>
                </a:lnTo>
                <a:lnTo>
                  <a:pt x="961" y="92"/>
                </a:lnTo>
                <a:lnTo>
                  <a:pt x="961" y="92"/>
                </a:lnTo>
                <a:close/>
              </a:path>
              <a:path w="1478" h="143">
                <a:moveTo>
                  <a:pt x="968" y="68"/>
                </a:moveTo>
                <a:lnTo>
                  <a:pt x="968" y="75"/>
                </a:lnTo>
                <a:lnTo>
                  <a:pt x="970" y="77"/>
                </a:lnTo>
                <a:lnTo>
                  <a:pt x="970" y="85"/>
                </a:lnTo>
                <a:lnTo>
                  <a:pt x="973" y="89"/>
                </a:lnTo>
                <a:lnTo>
                  <a:pt x="973" y="94"/>
                </a:lnTo>
                <a:lnTo>
                  <a:pt x="975" y="97"/>
                </a:lnTo>
                <a:lnTo>
                  <a:pt x="975" y="99"/>
                </a:lnTo>
                <a:lnTo>
                  <a:pt x="977" y="101"/>
                </a:lnTo>
                <a:lnTo>
                  <a:pt x="977" y="104"/>
                </a:lnTo>
                <a:lnTo>
                  <a:pt x="980" y="106"/>
                </a:lnTo>
                <a:lnTo>
                  <a:pt x="980" y="111"/>
                </a:lnTo>
                <a:lnTo>
                  <a:pt x="977" y="113"/>
                </a:lnTo>
                <a:lnTo>
                  <a:pt x="975" y="116"/>
                </a:lnTo>
                <a:lnTo>
                  <a:pt x="985" y="116"/>
                </a:lnTo>
                <a:lnTo>
                  <a:pt x="987" y="118"/>
                </a:lnTo>
                <a:lnTo>
                  <a:pt x="987" y="121"/>
                </a:lnTo>
                <a:lnTo>
                  <a:pt x="990" y="123"/>
                </a:lnTo>
                <a:lnTo>
                  <a:pt x="992" y="123"/>
                </a:lnTo>
                <a:lnTo>
                  <a:pt x="994" y="125"/>
                </a:lnTo>
                <a:lnTo>
                  <a:pt x="997" y="128"/>
                </a:lnTo>
                <a:lnTo>
                  <a:pt x="999" y="130"/>
                </a:lnTo>
                <a:lnTo>
                  <a:pt x="1002" y="133"/>
                </a:lnTo>
                <a:lnTo>
                  <a:pt x="1004" y="133"/>
                </a:lnTo>
                <a:lnTo>
                  <a:pt x="1006" y="135"/>
                </a:lnTo>
                <a:lnTo>
                  <a:pt x="1009" y="135"/>
                </a:lnTo>
                <a:lnTo>
                  <a:pt x="1009" y="137"/>
                </a:lnTo>
                <a:lnTo>
                  <a:pt x="1011" y="137"/>
                </a:lnTo>
                <a:lnTo>
                  <a:pt x="1014" y="135"/>
                </a:lnTo>
                <a:lnTo>
                  <a:pt x="1014" y="133"/>
                </a:lnTo>
                <a:lnTo>
                  <a:pt x="1016" y="130"/>
                </a:lnTo>
                <a:lnTo>
                  <a:pt x="1018" y="130"/>
                </a:lnTo>
                <a:lnTo>
                  <a:pt x="1021" y="128"/>
                </a:lnTo>
                <a:lnTo>
                  <a:pt x="1018" y="125"/>
                </a:lnTo>
                <a:lnTo>
                  <a:pt x="1011" y="125"/>
                </a:lnTo>
                <a:lnTo>
                  <a:pt x="1009" y="123"/>
                </a:lnTo>
                <a:lnTo>
                  <a:pt x="1004" y="123"/>
                </a:lnTo>
                <a:lnTo>
                  <a:pt x="1002" y="121"/>
                </a:lnTo>
                <a:lnTo>
                  <a:pt x="999" y="121"/>
                </a:lnTo>
                <a:lnTo>
                  <a:pt x="997" y="118"/>
                </a:lnTo>
                <a:lnTo>
                  <a:pt x="994" y="116"/>
                </a:lnTo>
                <a:lnTo>
                  <a:pt x="992" y="113"/>
                </a:lnTo>
                <a:lnTo>
                  <a:pt x="990" y="113"/>
                </a:lnTo>
                <a:lnTo>
                  <a:pt x="990" y="111"/>
                </a:lnTo>
                <a:lnTo>
                  <a:pt x="990" y="109"/>
                </a:lnTo>
                <a:lnTo>
                  <a:pt x="992" y="106"/>
                </a:lnTo>
                <a:lnTo>
                  <a:pt x="985" y="104"/>
                </a:lnTo>
                <a:lnTo>
                  <a:pt x="982" y="104"/>
                </a:lnTo>
                <a:lnTo>
                  <a:pt x="982" y="101"/>
                </a:lnTo>
                <a:lnTo>
                  <a:pt x="980" y="99"/>
                </a:lnTo>
                <a:lnTo>
                  <a:pt x="980" y="97"/>
                </a:lnTo>
                <a:lnTo>
                  <a:pt x="977" y="94"/>
                </a:lnTo>
                <a:lnTo>
                  <a:pt x="977" y="89"/>
                </a:lnTo>
                <a:lnTo>
                  <a:pt x="975" y="87"/>
                </a:lnTo>
                <a:lnTo>
                  <a:pt x="975" y="85"/>
                </a:lnTo>
                <a:lnTo>
                  <a:pt x="973" y="82"/>
                </a:lnTo>
                <a:lnTo>
                  <a:pt x="973" y="75"/>
                </a:lnTo>
                <a:lnTo>
                  <a:pt x="970" y="73"/>
                </a:lnTo>
                <a:lnTo>
                  <a:pt x="970" y="68"/>
                </a:lnTo>
                <a:lnTo>
                  <a:pt x="999" y="68"/>
                </a:lnTo>
                <a:lnTo>
                  <a:pt x="968" y="68"/>
                </a:lnTo>
                <a:lnTo>
                  <a:pt x="968" y="68"/>
                </a:lnTo>
                <a:close/>
              </a:path>
              <a:path w="1478" h="143">
                <a:moveTo>
                  <a:pt x="1009" y="68"/>
                </a:moveTo>
                <a:lnTo>
                  <a:pt x="968" y="68"/>
                </a:lnTo>
                <a:lnTo>
                  <a:pt x="999" y="68"/>
                </a:lnTo>
                <a:lnTo>
                  <a:pt x="997" y="70"/>
                </a:lnTo>
                <a:lnTo>
                  <a:pt x="997" y="77"/>
                </a:lnTo>
                <a:lnTo>
                  <a:pt x="994" y="80"/>
                </a:lnTo>
                <a:lnTo>
                  <a:pt x="994" y="85"/>
                </a:lnTo>
                <a:lnTo>
                  <a:pt x="992" y="87"/>
                </a:lnTo>
                <a:lnTo>
                  <a:pt x="992" y="92"/>
                </a:lnTo>
                <a:lnTo>
                  <a:pt x="990" y="94"/>
                </a:lnTo>
                <a:lnTo>
                  <a:pt x="990" y="97"/>
                </a:lnTo>
                <a:lnTo>
                  <a:pt x="987" y="99"/>
                </a:lnTo>
                <a:lnTo>
                  <a:pt x="987" y="101"/>
                </a:lnTo>
                <a:lnTo>
                  <a:pt x="985" y="104"/>
                </a:lnTo>
                <a:lnTo>
                  <a:pt x="992" y="106"/>
                </a:lnTo>
                <a:lnTo>
                  <a:pt x="992" y="104"/>
                </a:lnTo>
                <a:lnTo>
                  <a:pt x="994" y="101"/>
                </a:lnTo>
                <a:lnTo>
                  <a:pt x="994" y="99"/>
                </a:lnTo>
                <a:lnTo>
                  <a:pt x="997" y="97"/>
                </a:lnTo>
                <a:lnTo>
                  <a:pt x="997" y="94"/>
                </a:lnTo>
                <a:lnTo>
                  <a:pt x="999" y="92"/>
                </a:lnTo>
                <a:lnTo>
                  <a:pt x="999" y="87"/>
                </a:lnTo>
                <a:lnTo>
                  <a:pt x="1002" y="82"/>
                </a:lnTo>
                <a:lnTo>
                  <a:pt x="1002" y="80"/>
                </a:lnTo>
                <a:lnTo>
                  <a:pt x="1004" y="77"/>
                </a:lnTo>
                <a:lnTo>
                  <a:pt x="1004" y="70"/>
                </a:lnTo>
                <a:lnTo>
                  <a:pt x="1009" y="68"/>
                </a:lnTo>
                <a:lnTo>
                  <a:pt x="1009" y="68"/>
                </a:lnTo>
                <a:close/>
              </a:path>
              <a:path w="1478" h="143">
                <a:moveTo>
                  <a:pt x="1002" y="58"/>
                </a:moveTo>
                <a:lnTo>
                  <a:pt x="997" y="65"/>
                </a:lnTo>
                <a:lnTo>
                  <a:pt x="958" y="65"/>
                </a:lnTo>
                <a:lnTo>
                  <a:pt x="961" y="70"/>
                </a:lnTo>
                <a:lnTo>
                  <a:pt x="965" y="68"/>
                </a:lnTo>
                <a:lnTo>
                  <a:pt x="1009" y="68"/>
                </a:lnTo>
                <a:lnTo>
                  <a:pt x="1002" y="58"/>
                </a:lnTo>
                <a:lnTo>
                  <a:pt x="1002" y="58"/>
                </a:lnTo>
                <a:close/>
              </a:path>
              <a:path w="1478" h="143">
                <a:moveTo>
                  <a:pt x="949" y="53"/>
                </a:moveTo>
                <a:lnTo>
                  <a:pt x="937" y="56"/>
                </a:lnTo>
                <a:lnTo>
                  <a:pt x="937" y="111"/>
                </a:lnTo>
                <a:lnTo>
                  <a:pt x="944" y="111"/>
                </a:lnTo>
                <a:lnTo>
                  <a:pt x="944" y="58"/>
                </a:lnTo>
                <a:lnTo>
                  <a:pt x="949" y="53"/>
                </a:lnTo>
                <a:lnTo>
                  <a:pt x="949" y="53"/>
                </a:lnTo>
                <a:close/>
              </a:path>
              <a:path w="1478" h="143">
                <a:moveTo>
                  <a:pt x="939" y="46"/>
                </a:moveTo>
                <a:lnTo>
                  <a:pt x="937" y="53"/>
                </a:lnTo>
                <a:lnTo>
                  <a:pt x="917" y="53"/>
                </a:lnTo>
                <a:lnTo>
                  <a:pt x="922" y="58"/>
                </a:lnTo>
                <a:lnTo>
                  <a:pt x="925" y="58"/>
                </a:lnTo>
                <a:lnTo>
                  <a:pt x="927" y="56"/>
                </a:lnTo>
                <a:lnTo>
                  <a:pt x="937" y="56"/>
                </a:lnTo>
                <a:lnTo>
                  <a:pt x="949" y="53"/>
                </a:lnTo>
                <a:lnTo>
                  <a:pt x="939" y="46"/>
                </a:lnTo>
                <a:lnTo>
                  <a:pt x="939" y="46"/>
                </a:lnTo>
                <a:close/>
              </a:path>
              <a:path w="1478" h="143">
                <a:moveTo>
                  <a:pt x="1016" y="44"/>
                </a:moveTo>
                <a:lnTo>
                  <a:pt x="1014" y="44"/>
                </a:lnTo>
                <a:lnTo>
                  <a:pt x="1011" y="46"/>
                </a:lnTo>
                <a:lnTo>
                  <a:pt x="992" y="46"/>
                </a:lnTo>
                <a:lnTo>
                  <a:pt x="992" y="49"/>
                </a:lnTo>
                <a:lnTo>
                  <a:pt x="994" y="51"/>
                </a:lnTo>
                <a:lnTo>
                  <a:pt x="994" y="53"/>
                </a:lnTo>
                <a:lnTo>
                  <a:pt x="997" y="53"/>
                </a:lnTo>
                <a:lnTo>
                  <a:pt x="1018" y="53"/>
                </a:lnTo>
                <a:lnTo>
                  <a:pt x="1021" y="51"/>
                </a:lnTo>
                <a:lnTo>
                  <a:pt x="1021" y="49"/>
                </a:lnTo>
                <a:lnTo>
                  <a:pt x="1018" y="46"/>
                </a:lnTo>
                <a:lnTo>
                  <a:pt x="1016" y="44"/>
                </a:lnTo>
                <a:lnTo>
                  <a:pt x="1016" y="44"/>
                </a:lnTo>
                <a:close/>
              </a:path>
              <a:path w="1478" h="143">
                <a:moveTo>
                  <a:pt x="965" y="13"/>
                </a:moveTo>
                <a:lnTo>
                  <a:pt x="965" y="34"/>
                </a:lnTo>
                <a:lnTo>
                  <a:pt x="963" y="39"/>
                </a:lnTo>
                <a:lnTo>
                  <a:pt x="963" y="44"/>
                </a:lnTo>
                <a:lnTo>
                  <a:pt x="961" y="46"/>
                </a:lnTo>
                <a:lnTo>
                  <a:pt x="961" y="51"/>
                </a:lnTo>
                <a:lnTo>
                  <a:pt x="958" y="53"/>
                </a:lnTo>
                <a:lnTo>
                  <a:pt x="956" y="56"/>
                </a:lnTo>
                <a:lnTo>
                  <a:pt x="956" y="58"/>
                </a:lnTo>
                <a:lnTo>
                  <a:pt x="954" y="61"/>
                </a:lnTo>
                <a:lnTo>
                  <a:pt x="951" y="63"/>
                </a:lnTo>
                <a:lnTo>
                  <a:pt x="949" y="65"/>
                </a:lnTo>
                <a:lnTo>
                  <a:pt x="946" y="68"/>
                </a:lnTo>
                <a:lnTo>
                  <a:pt x="949" y="70"/>
                </a:lnTo>
                <a:lnTo>
                  <a:pt x="951" y="68"/>
                </a:lnTo>
                <a:lnTo>
                  <a:pt x="954" y="65"/>
                </a:lnTo>
                <a:lnTo>
                  <a:pt x="956" y="63"/>
                </a:lnTo>
                <a:lnTo>
                  <a:pt x="958" y="61"/>
                </a:lnTo>
                <a:lnTo>
                  <a:pt x="961" y="58"/>
                </a:lnTo>
                <a:lnTo>
                  <a:pt x="963" y="56"/>
                </a:lnTo>
                <a:lnTo>
                  <a:pt x="963" y="53"/>
                </a:lnTo>
                <a:lnTo>
                  <a:pt x="965" y="53"/>
                </a:lnTo>
                <a:lnTo>
                  <a:pt x="965" y="51"/>
                </a:lnTo>
                <a:lnTo>
                  <a:pt x="968" y="49"/>
                </a:lnTo>
                <a:lnTo>
                  <a:pt x="968" y="44"/>
                </a:lnTo>
                <a:lnTo>
                  <a:pt x="970" y="41"/>
                </a:lnTo>
                <a:lnTo>
                  <a:pt x="970" y="34"/>
                </a:lnTo>
                <a:lnTo>
                  <a:pt x="973" y="32"/>
                </a:lnTo>
                <a:lnTo>
                  <a:pt x="973" y="15"/>
                </a:lnTo>
                <a:lnTo>
                  <a:pt x="992" y="15"/>
                </a:lnTo>
                <a:lnTo>
                  <a:pt x="965" y="13"/>
                </a:lnTo>
                <a:lnTo>
                  <a:pt x="965" y="13"/>
                </a:lnTo>
                <a:close/>
              </a:path>
              <a:path w="1478" h="143">
                <a:moveTo>
                  <a:pt x="965" y="5"/>
                </a:moveTo>
                <a:lnTo>
                  <a:pt x="965" y="13"/>
                </a:lnTo>
                <a:lnTo>
                  <a:pt x="992" y="15"/>
                </a:lnTo>
                <a:lnTo>
                  <a:pt x="992" y="46"/>
                </a:lnTo>
                <a:lnTo>
                  <a:pt x="1004" y="46"/>
                </a:lnTo>
                <a:lnTo>
                  <a:pt x="1002" y="46"/>
                </a:lnTo>
                <a:lnTo>
                  <a:pt x="999" y="44"/>
                </a:lnTo>
                <a:lnTo>
                  <a:pt x="999" y="15"/>
                </a:lnTo>
                <a:lnTo>
                  <a:pt x="1002" y="13"/>
                </a:lnTo>
                <a:lnTo>
                  <a:pt x="973" y="10"/>
                </a:lnTo>
                <a:lnTo>
                  <a:pt x="965" y="5"/>
                </a:lnTo>
                <a:lnTo>
                  <a:pt x="965" y="5"/>
                </a:lnTo>
                <a:close/>
              </a:path>
              <a:path w="1478" h="143">
                <a:moveTo>
                  <a:pt x="994" y="5"/>
                </a:moveTo>
                <a:lnTo>
                  <a:pt x="992" y="10"/>
                </a:lnTo>
                <a:lnTo>
                  <a:pt x="973" y="10"/>
                </a:lnTo>
                <a:lnTo>
                  <a:pt x="1002" y="13"/>
                </a:lnTo>
                <a:lnTo>
                  <a:pt x="994" y="5"/>
                </a:lnTo>
                <a:lnTo>
                  <a:pt x="994" y="5"/>
                </a:lnTo>
                <a:close/>
              </a:path>
              <a:path w="1478" h="143">
                <a:moveTo>
                  <a:pt x="932" y="5"/>
                </a:moveTo>
                <a:lnTo>
                  <a:pt x="930" y="5"/>
                </a:lnTo>
                <a:lnTo>
                  <a:pt x="932" y="5"/>
                </a:lnTo>
                <a:lnTo>
                  <a:pt x="932" y="10"/>
                </a:lnTo>
                <a:lnTo>
                  <a:pt x="934" y="13"/>
                </a:lnTo>
                <a:lnTo>
                  <a:pt x="934" y="17"/>
                </a:lnTo>
                <a:lnTo>
                  <a:pt x="937" y="20"/>
                </a:lnTo>
                <a:lnTo>
                  <a:pt x="937" y="27"/>
                </a:lnTo>
                <a:lnTo>
                  <a:pt x="939" y="32"/>
                </a:lnTo>
                <a:lnTo>
                  <a:pt x="942" y="32"/>
                </a:lnTo>
                <a:lnTo>
                  <a:pt x="942" y="29"/>
                </a:lnTo>
                <a:lnTo>
                  <a:pt x="944" y="29"/>
                </a:lnTo>
                <a:lnTo>
                  <a:pt x="944" y="25"/>
                </a:lnTo>
                <a:lnTo>
                  <a:pt x="944" y="17"/>
                </a:lnTo>
                <a:lnTo>
                  <a:pt x="942" y="15"/>
                </a:lnTo>
                <a:lnTo>
                  <a:pt x="939" y="13"/>
                </a:lnTo>
                <a:lnTo>
                  <a:pt x="939" y="10"/>
                </a:lnTo>
                <a:lnTo>
                  <a:pt x="937" y="8"/>
                </a:lnTo>
                <a:lnTo>
                  <a:pt x="934" y="8"/>
                </a:lnTo>
                <a:lnTo>
                  <a:pt x="932" y="5"/>
                </a:lnTo>
                <a:lnTo>
                  <a:pt x="932" y="5"/>
                </a:lnTo>
                <a:close/>
              </a:path>
              <a:path w="1478" h="143">
                <a:moveTo>
                  <a:pt x="1066" y="85"/>
                </a:moveTo>
                <a:lnTo>
                  <a:pt x="1066" y="94"/>
                </a:lnTo>
                <a:lnTo>
                  <a:pt x="1064" y="97"/>
                </a:lnTo>
                <a:lnTo>
                  <a:pt x="1064" y="111"/>
                </a:lnTo>
                <a:lnTo>
                  <a:pt x="1062" y="113"/>
                </a:lnTo>
                <a:lnTo>
                  <a:pt x="1062" y="118"/>
                </a:lnTo>
                <a:lnTo>
                  <a:pt x="1059" y="118"/>
                </a:lnTo>
                <a:lnTo>
                  <a:pt x="1059" y="121"/>
                </a:lnTo>
                <a:lnTo>
                  <a:pt x="1057" y="123"/>
                </a:lnTo>
                <a:lnTo>
                  <a:pt x="1057" y="125"/>
                </a:lnTo>
                <a:lnTo>
                  <a:pt x="1054" y="128"/>
                </a:lnTo>
                <a:lnTo>
                  <a:pt x="1052" y="128"/>
                </a:lnTo>
                <a:lnTo>
                  <a:pt x="1052" y="130"/>
                </a:lnTo>
                <a:lnTo>
                  <a:pt x="1050" y="133"/>
                </a:lnTo>
                <a:lnTo>
                  <a:pt x="1047" y="135"/>
                </a:lnTo>
                <a:lnTo>
                  <a:pt x="1045" y="137"/>
                </a:lnTo>
                <a:lnTo>
                  <a:pt x="1042" y="137"/>
                </a:lnTo>
                <a:lnTo>
                  <a:pt x="1040" y="140"/>
                </a:lnTo>
                <a:lnTo>
                  <a:pt x="1040" y="142"/>
                </a:lnTo>
                <a:lnTo>
                  <a:pt x="1042" y="142"/>
                </a:lnTo>
                <a:lnTo>
                  <a:pt x="1045" y="140"/>
                </a:lnTo>
                <a:lnTo>
                  <a:pt x="1047" y="140"/>
                </a:lnTo>
                <a:lnTo>
                  <a:pt x="1050" y="137"/>
                </a:lnTo>
                <a:lnTo>
                  <a:pt x="1052" y="137"/>
                </a:lnTo>
                <a:lnTo>
                  <a:pt x="1052" y="135"/>
                </a:lnTo>
                <a:lnTo>
                  <a:pt x="1054" y="133"/>
                </a:lnTo>
                <a:lnTo>
                  <a:pt x="1057" y="133"/>
                </a:lnTo>
                <a:lnTo>
                  <a:pt x="1059" y="130"/>
                </a:lnTo>
                <a:lnTo>
                  <a:pt x="1059" y="128"/>
                </a:lnTo>
                <a:lnTo>
                  <a:pt x="1062" y="125"/>
                </a:lnTo>
                <a:lnTo>
                  <a:pt x="1064" y="125"/>
                </a:lnTo>
                <a:lnTo>
                  <a:pt x="1064" y="123"/>
                </a:lnTo>
                <a:lnTo>
                  <a:pt x="1066" y="121"/>
                </a:lnTo>
                <a:lnTo>
                  <a:pt x="1066" y="118"/>
                </a:lnTo>
                <a:lnTo>
                  <a:pt x="1069" y="116"/>
                </a:lnTo>
                <a:lnTo>
                  <a:pt x="1069" y="106"/>
                </a:lnTo>
                <a:lnTo>
                  <a:pt x="1071" y="104"/>
                </a:lnTo>
                <a:lnTo>
                  <a:pt x="1071" y="94"/>
                </a:lnTo>
                <a:lnTo>
                  <a:pt x="1076" y="89"/>
                </a:lnTo>
                <a:lnTo>
                  <a:pt x="1066" y="85"/>
                </a:lnTo>
                <a:lnTo>
                  <a:pt x="1066" y="85"/>
                </a:lnTo>
                <a:close/>
              </a:path>
              <a:path w="1478" h="143">
                <a:moveTo>
                  <a:pt x="1095" y="82"/>
                </a:moveTo>
                <a:lnTo>
                  <a:pt x="1095" y="142"/>
                </a:lnTo>
                <a:lnTo>
                  <a:pt x="1102" y="137"/>
                </a:lnTo>
                <a:lnTo>
                  <a:pt x="1102" y="128"/>
                </a:lnTo>
                <a:lnTo>
                  <a:pt x="1100" y="123"/>
                </a:lnTo>
                <a:lnTo>
                  <a:pt x="1100" y="94"/>
                </a:lnTo>
                <a:lnTo>
                  <a:pt x="1105" y="89"/>
                </a:lnTo>
                <a:lnTo>
                  <a:pt x="1095" y="82"/>
                </a:lnTo>
                <a:lnTo>
                  <a:pt x="1095" y="82"/>
                </a:lnTo>
                <a:close/>
              </a:path>
              <a:path w="1478" h="143">
                <a:moveTo>
                  <a:pt x="1076" y="68"/>
                </a:moveTo>
                <a:lnTo>
                  <a:pt x="1071" y="68"/>
                </a:lnTo>
                <a:lnTo>
                  <a:pt x="1069" y="70"/>
                </a:lnTo>
                <a:lnTo>
                  <a:pt x="1069" y="73"/>
                </a:lnTo>
                <a:lnTo>
                  <a:pt x="1066" y="75"/>
                </a:lnTo>
                <a:lnTo>
                  <a:pt x="1064" y="77"/>
                </a:lnTo>
                <a:lnTo>
                  <a:pt x="1062" y="80"/>
                </a:lnTo>
                <a:lnTo>
                  <a:pt x="1059" y="82"/>
                </a:lnTo>
                <a:lnTo>
                  <a:pt x="1057" y="85"/>
                </a:lnTo>
                <a:lnTo>
                  <a:pt x="1057" y="87"/>
                </a:lnTo>
                <a:lnTo>
                  <a:pt x="1054" y="87"/>
                </a:lnTo>
                <a:lnTo>
                  <a:pt x="1052" y="89"/>
                </a:lnTo>
                <a:lnTo>
                  <a:pt x="1050" y="92"/>
                </a:lnTo>
                <a:lnTo>
                  <a:pt x="1047" y="94"/>
                </a:lnTo>
                <a:lnTo>
                  <a:pt x="1045" y="94"/>
                </a:lnTo>
                <a:lnTo>
                  <a:pt x="1042" y="97"/>
                </a:lnTo>
                <a:lnTo>
                  <a:pt x="1040" y="99"/>
                </a:lnTo>
                <a:lnTo>
                  <a:pt x="1037" y="99"/>
                </a:lnTo>
                <a:lnTo>
                  <a:pt x="1035" y="101"/>
                </a:lnTo>
                <a:lnTo>
                  <a:pt x="1033" y="104"/>
                </a:lnTo>
                <a:lnTo>
                  <a:pt x="1035" y="104"/>
                </a:lnTo>
                <a:lnTo>
                  <a:pt x="1037" y="104"/>
                </a:lnTo>
                <a:lnTo>
                  <a:pt x="1037" y="101"/>
                </a:lnTo>
                <a:lnTo>
                  <a:pt x="1040" y="101"/>
                </a:lnTo>
                <a:lnTo>
                  <a:pt x="1042" y="101"/>
                </a:lnTo>
                <a:lnTo>
                  <a:pt x="1045" y="99"/>
                </a:lnTo>
                <a:lnTo>
                  <a:pt x="1047" y="99"/>
                </a:lnTo>
                <a:lnTo>
                  <a:pt x="1050" y="97"/>
                </a:lnTo>
                <a:lnTo>
                  <a:pt x="1052" y="94"/>
                </a:lnTo>
                <a:lnTo>
                  <a:pt x="1054" y="94"/>
                </a:lnTo>
                <a:lnTo>
                  <a:pt x="1054" y="92"/>
                </a:lnTo>
                <a:lnTo>
                  <a:pt x="1057" y="92"/>
                </a:lnTo>
                <a:lnTo>
                  <a:pt x="1059" y="89"/>
                </a:lnTo>
                <a:lnTo>
                  <a:pt x="1062" y="87"/>
                </a:lnTo>
                <a:lnTo>
                  <a:pt x="1064" y="85"/>
                </a:lnTo>
                <a:lnTo>
                  <a:pt x="1066" y="82"/>
                </a:lnTo>
                <a:lnTo>
                  <a:pt x="1069" y="80"/>
                </a:lnTo>
                <a:lnTo>
                  <a:pt x="1071" y="77"/>
                </a:lnTo>
                <a:lnTo>
                  <a:pt x="1074" y="75"/>
                </a:lnTo>
                <a:lnTo>
                  <a:pt x="1074" y="73"/>
                </a:lnTo>
                <a:lnTo>
                  <a:pt x="1076" y="70"/>
                </a:lnTo>
                <a:lnTo>
                  <a:pt x="1076" y="68"/>
                </a:lnTo>
                <a:lnTo>
                  <a:pt x="1076" y="68"/>
                </a:lnTo>
                <a:close/>
              </a:path>
              <a:path w="1478" h="143">
                <a:moveTo>
                  <a:pt x="1095" y="68"/>
                </a:moveTo>
                <a:lnTo>
                  <a:pt x="1093" y="68"/>
                </a:lnTo>
                <a:lnTo>
                  <a:pt x="1093" y="70"/>
                </a:lnTo>
                <a:lnTo>
                  <a:pt x="1095" y="73"/>
                </a:lnTo>
                <a:lnTo>
                  <a:pt x="1095" y="75"/>
                </a:lnTo>
                <a:lnTo>
                  <a:pt x="1097" y="77"/>
                </a:lnTo>
                <a:lnTo>
                  <a:pt x="1100" y="80"/>
                </a:lnTo>
                <a:lnTo>
                  <a:pt x="1100" y="82"/>
                </a:lnTo>
                <a:lnTo>
                  <a:pt x="1102" y="85"/>
                </a:lnTo>
                <a:lnTo>
                  <a:pt x="1105" y="85"/>
                </a:lnTo>
                <a:lnTo>
                  <a:pt x="1107" y="87"/>
                </a:lnTo>
                <a:lnTo>
                  <a:pt x="1107" y="89"/>
                </a:lnTo>
                <a:lnTo>
                  <a:pt x="1110" y="89"/>
                </a:lnTo>
                <a:lnTo>
                  <a:pt x="1110" y="92"/>
                </a:lnTo>
                <a:lnTo>
                  <a:pt x="1112" y="94"/>
                </a:lnTo>
                <a:lnTo>
                  <a:pt x="1114" y="94"/>
                </a:lnTo>
                <a:lnTo>
                  <a:pt x="1117" y="97"/>
                </a:lnTo>
                <a:lnTo>
                  <a:pt x="1119" y="99"/>
                </a:lnTo>
                <a:lnTo>
                  <a:pt x="1122" y="101"/>
                </a:lnTo>
                <a:lnTo>
                  <a:pt x="1124" y="101"/>
                </a:lnTo>
                <a:lnTo>
                  <a:pt x="1126" y="104"/>
                </a:lnTo>
                <a:lnTo>
                  <a:pt x="1129" y="101"/>
                </a:lnTo>
                <a:lnTo>
                  <a:pt x="1129" y="99"/>
                </a:lnTo>
                <a:lnTo>
                  <a:pt x="1131" y="97"/>
                </a:lnTo>
                <a:lnTo>
                  <a:pt x="1134" y="97"/>
                </a:lnTo>
                <a:lnTo>
                  <a:pt x="1136" y="97"/>
                </a:lnTo>
                <a:lnTo>
                  <a:pt x="1136" y="94"/>
                </a:lnTo>
                <a:lnTo>
                  <a:pt x="1136" y="92"/>
                </a:lnTo>
                <a:lnTo>
                  <a:pt x="1134" y="92"/>
                </a:lnTo>
                <a:lnTo>
                  <a:pt x="1126" y="92"/>
                </a:lnTo>
                <a:lnTo>
                  <a:pt x="1124" y="89"/>
                </a:lnTo>
                <a:lnTo>
                  <a:pt x="1119" y="89"/>
                </a:lnTo>
                <a:lnTo>
                  <a:pt x="1119" y="87"/>
                </a:lnTo>
                <a:lnTo>
                  <a:pt x="1117" y="87"/>
                </a:lnTo>
                <a:lnTo>
                  <a:pt x="1114" y="85"/>
                </a:lnTo>
                <a:lnTo>
                  <a:pt x="1112" y="85"/>
                </a:lnTo>
                <a:lnTo>
                  <a:pt x="1110" y="82"/>
                </a:lnTo>
                <a:lnTo>
                  <a:pt x="1107" y="80"/>
                </a:lnTo>
                <a:lnTo>
                  <a:pt x="1105" y="80"/>
                </a:lnTo>
                <a:lnTo>
                  <a:pt x="1102" y="77"/>
                </a:lnTo>
                <a:lnTo>
                  <a:pt x="1100" y="75"/>
                </a:lnTo>
                <a:lnTo>
                  <a:pt x="1100" y="73"/>
                </a:lnTo>
                <a:lnTo>
                  <a:pt x="1097" y="73"/>
                </a:lnTo>
                <a:lnTo>
                  <a:pt x="1095" y="70"/>
                </a:lnTo>
                <a:lnTo>
                  <a:pt x="1095" y="68"/>
                </a:lnTo>
                <a:lnTo>
                  <a:pt x="1095" y="68"/>
                </a:lnTo>
                <a:close/>
              </a:path>
              <a:path w="1478" h="143">
                <a:moveTo>
                  <a:pt x="1124" y="56"/>
                </a:moveTo>
                <a:lnTo>
                  <a:pt x="1117" y="63"/>
                </a:lnTo>
                <a:lnTo>
                  <a:pt x="1035" y="63"/>
                </a:lnTo>
                <a:lnTo>
                  <a:pt x="1037" y="70"/>
                </a:lnTo>
                <a:lnTo>
                  <a:pt x="1040" y="68"/>
                </a:lnTo>
                <a:lnTo>
                  <a:pt x="1134" y="68"/>
                </a:lnTo>
                <a:lnTo>
                  <a:pt x="1124" y="56"/>
                </a:lnTo>
                <a:lnTo>
                  <a:pt x="1124" y="56"/>
                </a:lnTo>
                <a:close/>
              </a:path>
              <a:path w="1478" h="143">
                <a:moveTo>
                  <a:pt x="1081" y="49"/>
                </a:moveTo>
                <a:lnTo>
                  <a:pt x="1076" y="49"/>
                </a:lnTo>
                <a:lnTo>
                  <a:pt x="1076" y="53"/>
                </a:lnTo>
                <a:lnTo>
                  <a:pt x="1074" y="56"/>
                </a:lnTo>
                <a:lnTo>
                  <a:pt x="1074" y="61"/>
                </a:lnTo>
                <a:lnTo>
                  <a:pt x="1071" y="63"/>
                </a:lnTo>
                <a:lnTo>
                  <a:pt x="1078" y="63"/>
                </a:lnTo>
                <a:lnTo>
                  <a:pt x="1078" y="61"/>
                </a:lnTo>
                <a:lnTo>
                  <a:pt x="1081" y="58"/>
                </a:lnTo>
                <a:lnTo>
                  <a:pt x="1081" y="49"/>
                </a:lnTo>
                <a:lnTo>
                  <a:pt x="1081" y="49"/>
                </a:lnTo>
                <a:close/>
              </a:path>
              <a:path w="1478" h="143">
                <a:moveTo>
                  <a:pt x="1112" y="37"/>
                </a:moveTo>
                <a:lnTo>
                  <a:pt x="1107" y="44"/>
                </a:lnTo>
                <a:lnTo>
                  <a:pt x="1047" y="44"/>
                </a:lnTo>
                <a:lnTo>
                  <a:pt x="1050" y="51"/>
                </a:lnTo>
                <a:lnTo>
                  <a:pt x="1052" y="49"/>
                </a:lnTo>
                <a:lnTo>
                  <a:pt x="1122" y="49"/>
                </a:lnTo>
                <a:lnTo>
                  <a:pt x="1112" y="37"/>
                </a:lnTo>
                <a:lnTo>
                  <a:pt x="1112" y="37"/>
                </a:lnTo>
                <a:close/>
              </a:path>
              <a:path w="1478" h="143">
                <a:moveTo>
                  <a:pt x="1083" y="29"/>
                </a:moveTo>
                <a:lnTo>
                  <a:pt x="1078" y="29"/>
                </a:lnTo>
                <a:lnTo>
                  <a:pt x="1078" y="32"/>
                </a:lnTo>
                <a:lnTo>
                  <a:pt x="1076" y="34"/>
                </a:lnTo>
                <a:lnTo>
                  <a:pt x="1076" y="44"/>
                </a:lnTo>
                <a:lnTo>
                  <a:pt x="1083" y="44"/>
                </a:lnTo>
                <a:lnTo>
                  <a:pt x="1083" y="29"/>
                </a:lnTo>
                <a:lnTo>
                  <a:pt x="1083" y="29"/>
                </a:lnTo>
                <a:close/>
              </a:path>
              <a:path w="1478" h="143">
                <a:moveTo>
                  <a:pt x="1119" y="17"/>
                </a:moveTo>
                <a:lnTo>
                  <a:pt x="1114" y="25"/>
                </a:lnTo>
                <a:lnTo>
                  <a:pt x="1040" y="25"/>
                </a:lnTo>
                <a:lnTo>
                  <a:pt x="1042" y="32"/>
                </a:lnTo>
                <a:lnTo>
                  <a:pt x="1045" y="29"/>
                </a:lnTo>
                <a:lnTo>
                  <a:pt x="1129" y="29"/>
                </a:lnTo>
                <a:lnTo>
                  <a:pt x="1119" y="17"/>
                </a:lnTo>
                <a:lnTo>
                  <a:pt x="1119" y="17"/>
                </a:lnTo>
                <a:close/>
              </a:path>
              <a:path w="1478" h="143">
                <a:moveTo>
                  <a:pt x="1062" y="3"/>
                </a:moveTo>
                <a:lnTo>
                  <a:pt x="1059" y="3"/>
                </a:lnTo>
                <a:lnTo>
                  <a:pt x="1062" y="8"/>
                </a:lnTo>
                <a:lnTo>
                  <a:pt x="1064" y="10"/>
                </a:lnTo>
                <a:lnTo>
                  <a:pt x="1064" y="13"/>
                </a:lnTo>
                <a:lnTo>
                  <a:pt x="1066" y="15"/>
                </a:lnTo>
                <a:lnTo>
                  <a:pt x="1066" y="17"/>
                </a:lnTo>
                <a:lnTo>
                  <a:pt x="1069" y="20"/>
                </a:lnTo>
                <a:lnTo>
                  <a:pt x="1071" y="25"/>
                </a:lnTo>
                <a:lnTo>
                  <a:pt x="1074" y="25"/>
                </a:lnTo>
                <a:lnTo>
                  <a:pt x="1074" y="22"/>
                </a:lnTo>
                <a:lnTo>
                  <a:pt x="1076" y="17"/>
                </a:lnTo>
                <a:lnTo>
                  <a:pt x="1076" y="15"/>
                </a:lnTo>
                <a:lnTo>
                  <a:pt x="1074" y="13"/>
                </a:lnTo>
                <a:lnTo>
                  <a:pt x="1074" y="10"/>
                </a:lnTo>
                <a:lnTo>
                  <a:pt x="1071" y="10"/>
                </a:lnTo>
                <a:lnTo>
                  <a:pt x="1071" y="8"/>
                </a:lnTo>
                <a:lnTo>
                  <a:pt x="1069" y="8"/>
                </a:lnTo>
                <a:lnTo>
                  <a:pt x="1066" y="5"/>
                </a:lnTo>
                <a:lnTo>
                  <a:pt x="1064" y="3"/>
                </a:lnTo>
                <a:lnTo>
                  <a:pt x="1062" y="3"/>
                </a:lnTo>
                <a:lnTo>
                  <a:pt x="1062" y="3"/>
                </a:lnTo>
                <a:close/>
              </a:path>
              <a:path w="1478" h="143">
                <a:moveTo>
                  <a:pt x="1100" y="1"/>
                </a:moveTo>
                <a:lnTo>
                  <a:pt x="1100" y="3"/>
                </a:lnTo>
                <a:lnTo>
                  <a:pt x="1097" y="3"/>
                </a:lnTo>
                <a:lnTo>
                  <a:pt x="1097" y="8"/>
                </a:lnTo>
                <a:lnTo>
                  <a:pt x="1095" y="10"/>
                </a:lnTo>
                <a:lnTo>
                  <a:pt x="1095" y="15"/>
                </a:lnTo>
                <a:lnTo>
                  <a:pt x="1093" y="17"/>
                </a:lnTo>
                <a:lnTo>
                  <a:pt x="1093" y="22"/>
                </a:lnTo>
                <a:lnTo>
                  <a:pt x="1090" y="25"/>
                </a:lnTo>
                <a:lnTo>
                  <a:pt x="1093" y="25"/>
                </a:lnTo>
                <a:lnTo>
                  <a:pt x="1095" y="22"/>
                </a:lnTo>
                <a:lnTo>
                  <a:pt x="1097" y="20"/>
                </a:lnTo>
                <a:lnTo>
                  <a:pt x="1097" y="17"/>
                </a:lnTo>
                <a:lnTo>
                  <a:pt x="1100" y="15"/>
                </a:lnTo>
                <a:lnTo>
                  <a:pt x="1102" y="13"/>
                </a:lnTo>
                <a:lnTo>
                  <a:pt x="1105" y="10"/>
                </a:lnTo>
                <a:lnTo>
                  <a:pt x="1107" y="8"/>
                </a:lnTo>
                <a:lnTo>
                  <a:pt x="1100" y="1"/>
                </a:lnTo>
                <a:lnTo>
                  <a:pt x="1100" y="1"/>
                </a:lnTo>
                <a:close/>
              </a:path>
              <a:path w="1478" h="143">
                <a:moveTo>
                  <a:pt x="1150" y="125"/>
                </a:moveTo>
                <a:lnTo>
                  <a:pt x="1150" y="128"/>
                </a:lnTo>
                <a:lnTo>
                  <a:pt x="1162" y="128"/>
                </a:lnTo>
                <a:lnTo>
                  <a:pt x="1160" y="128"/>
                </a:lnTo>
                <a:lnTo>
                  <a:pt x="1157" y="125"/>
                </a:lnTo>
                <a:lnTo>
                  <a:pt x="1150" y="125"/>
                </a:lnTo>
                <a:lnTo>
                  <a:pt x="1150" y="125"/>
                </a:lnTo>
                <a:close/>
              </a:path>
              <a:path w="1478" h="143">
                <a:moveTo>
                  <a:pt x="1145" y="80"/>
                </a:moveTo>
                <a:lnTo>
                  <a:pt x="1153" y="92"/>
                </a:lnTo>
                <a:lnTo>
                  <a:pt x="1153" y="89"/>
                </a:lnTo>
                <a:lnTo>
                  <a:pt x="1155" y="87"/>
                </a:lnTo>
                <a:lnTo>
                  <a:pt x="1157" y="85"/>
                </a:lnTo>
                <a:lnTo>
                  <a:pt x="1160" y="82"/>
                </a:lnTo>
                <a:lnTo>
                  <a:pt x="1162" y="80"/>
                </a:lnTo>
                <a:lnTo>
                  <a:pt x="1145" y="80"/>
                </a:lnTo>
                <a:lnTo>
                  <a:pt x="1145" y="80"/>
                </a:lnTo>
                <a:close/>
              </a:path>
              <a:path w="1478" h="143">
                <a:moveTo>
                  <a:pt x="1150" y="77"/>
                </a:moveTo>
                <a:lnTo>
                  <a:pt x="1150" y="80"/>
                </a:lnTo>
                <a:lnTo>
                  <a:pt x="1148" y="80"/>
                </a:lnTo>
                <a:lnTo>
                  <a:pt x="1162" y="80"/>
                </a:lnTo>
                <a:lnTo>
                  <a:pt x="1167" y="77"/>
                </a:lnTo>
                <a:lnTo>
                  <a:pt x="1150" y="77"/>
                </a:lnTo>
                <a:lnTo>
                  <a:pt x="1150" y="77"/>
                </a:lnTo>
                <a:close/>
              </a:path>
              <a:path w="1478" h="143">
                <a:moveTo>
                  <a:pt x="1244" y="70"/>
                </a:moveTo>
                <a:lnTo>
                  <a:pt x="1237" y="70"/>
                </a:lnTo>
                <a:lnTo>
                  <a:pt x="1237" y="80"/>
                </a:lnTo>
                <a:lnTo>
                  <a:pt x="1244" y="77"/>
                </a:lnTo>
                <a:lnTo>
                  <a:pt x="1244" y="70"/>
                </a:lnTo>
                <a:lnTo>
                  <a:pt x="1244" y="70"/>
                </a:lnTo>
                <a:close/>
              </a:path>
              <a:path w="1478" h="143">
                <a:moveTo>
                  <a:pt x="1189" y="61"/>
                </a:moveTo>
                <a:lnTo>
                  <a:pt x="1174" y="68"/>
                </a:lnTo>
                <a:lnTo>
                  <a:pt x="1167" y="70"/>
                </a:lnTo>
                <a:lnTo>
                  <a:pt x="1165" y="73"/>
                </a:lnTo>
                <a:lnTo>
                  <a:pt x="1162" y="73"/>
                </a:lnTo>
                <a:lnTo>
                  <a:pt x="1157" y="75"/>
                </a:lnTo>
                <a:lnTo>
                  <a:pt x="1155" y="77"/>
                </a:lnTo>
                <a:lnTo>
                  <a:pt x="1150" y="77"/>
                </a:lnTo>
                <a:lnTo>
                  <a:pt x="1167" y="77"/>
                </a:lnTo>
                <a:lnTo>
                  <a:pt x="1167" y="125"/>
                </a:lnTo>
                <a:lnTo>
                  <a:pt x="1165" y="128"/>
                </a:lnTo>
                <a:lnTo>
                  <a:pt x="1150" y="128"/>
                </a:lnTo>
                <a:lnTo>
                  <a:pt x="1153" y="130"/>
                </a:lnTo>
                <a:lnTo>
                  <a:pt x="1155" y="130"/>
                </a:lnTo>
                <a:lnTo>
                  <a:pt x="1157" y="133"/>
                </a:lnTo>
                <a:lnTo>
                  <a:pt x="1160" y="135"/>
                </a:lnTo>
                <a:lnTo>
                  <a:pt x="1162" y="135"/>
                </a:lnTo>
                <a:lnTo>
                  <a:pt x="1162" y="137"/>
                </a:lnTo>
                <a:lnTo>
                  <a:pt x="1162" y="142"/>
                </a:lnTo>
                <a:lnTo>
                  <a:pt x="1165" y="140"/>
                </a:lnTo>
                <a:lnTo>
                  <a:pt x="1167" y="140"/>
                </a:lnTo>
                <a:lnTo>
                  <a:pt x="1170" y="137"/>
                </a:lnTo>
                <a:lnTo>
                  <a:pt x="1170" y="135"/>
                </a:lnTo>
                <a:lnTo>
                  <a:pt x="1172" y="133"/>
                </a:lnTo>
                <a:lnTo>
                  <a:pt x="1172" y="128"/>
                </a:lnTo>
                <a:lnTo>
                  <a:pt x="1174" y="125"/>
                </a:lnTo>
                <a:lnTo>
                  <a:pt x="1174" y="75"/>
                </a:lnTo>
                <a:lnTo>
                  <a:pt x="1191" y="63"/>
                </a:lnTo>
                <a:lnTo>
                  <a:pt x="1189" y="61"/>
                </a:lnTo>
                <a:lnTo>
                  <a:pt x="1189" y="61"/>
                </a:lnTo>
                <a:close/>
              </a:path>
              <a:path w="1478" h="143">
                <a:moveTo>
                  <a:pt x="1174" y="41"/>
                </a:moveTo>
                <a:lnTo>
                  <a:pt x="1167" y="41"/>
                </a:lnTo>
                <a:lnTo>
                  <a:pt x="1167" y="70"/>
                </a:lnTo>
                <a:lnTo>
                  <a:pt x="1174" y="68"/>
                </a:lnTo>
                <a:lnTo>
                  <a:pt x="1174" y="41"/>
                </a:lnTo>
                <a:lnTo>
                  <a:pt x="1174" y="41"/>
                </a:lnTo>
                <a:close/>
              </a:path>
              <a:path w="1478" h="143">
                <a:moveTo>
                  <a:pt x="1246" y="34"/>
                </a:moveTo>
                <a:lnTo>
                  <a:pt x="1237" y="34"/>
                </a:lnTo>
                <a:lnTo>
                  <a:pt x="1237" y="68"/>
                </a:lnTo>
                <a:lnTo>
                  <a:pt x="1194" y="68"/>
                </a:lnTo>
                <a:lnTo>
                  <a:pt x="1194" y="70"/>
                </a:lnTo>
                <a:lnTo>
                  <a:pt x="1194" y="92"/>
                </a:lnTo>
                <a:lnTo>
                  <a:pt x="1191" y="94"/>
                </a:lnTo>
                <a:lnTo>
                  <a:pt x="1191" y="101"/>
                </a:lnTo>
                <a:lnTo>
                  <a:pt x="1189" y="104"/>
                </a:lnTo>
                <a:lnTo>
                  <a:pt x="1189" y="111"/>
                </a:lnTo>
                <a:lnTo>
                  <a:pt x="1186" y="113"/>
                </a:lnTo>
                <a:lnTo>
                  <a:pt x="1186" y="116"/>
                </a:lnTo>
                <a:lnTo>
                  <a:pt x="1184" y="118"/>
                </a:lnTo>
                <a:lnTo>
                  <a:pt x="1184" y="121"/>
                </a:lnTo>
                <a:lnTo>
                  <a:pt x="1182" y="123"/>
                </a:lnTo>
                <a:lnTo>
                  <a:pt x="1182" y="125"/>
                </a:lnTo>
                <a:lnTo>
                  <a:pt x="1179" y="130"/>
                </a:lnTo>
                <a:lnTo>
                  <a:pt x="1179" y="133"/>
                </a:lnTo>
                <a:lnTo>
                  <a:pt x="1177" y="135"/>
                </a:lnTo>
                <a:lnTo>
                  <a:pt x="1174" y="137"/>
                </a:lnTo>
                <a:lnTo>
                  <a:pt x="1174" y="142"/>
                </a:lnTo>
                <a:lnTo>
                  <a:pt x="1174" y="140"/>
                </a:lnTo>
                <a:lnTo>
                  <a:pt x="1177" y="137"/>
                </a:lnTo>
                <a:lnTo>
                  <a:pt x="1179" y="137"/>
                </a:lnTo>
                <a:lnTo>
                  <a:pt x="1182" y="135"/>
                </a:lnTo>
                <a:lnTo>
                  <a:pt x="1182" y="133"/>
                </a:lnTo>
                <a:lnTo>
                  <a:pt x="1184" y="130"/>
                </a:lnTo>
                <a:lnTo>
                  <a:pt x="1184" y="128"/>
                </a:lnTo>
                <a:lnTo>
                  <a:pt x="1186" y="125"/>
                </a:lnTo>
                <a:lnTo>
                  <a:pt x="1189" y="123"/>
                </a:lnTo>
                <a:lnTo>
                  <a:pt x="1189" y="121"/>
                </a:lnTo>
                <a:lnTo>
                  <a:pt x="1191" y="118"/>
                </a:lnTo>
                <a:lnTo>
                  <a:pt x="1191" y="116"/>
                </a:lnTo>
                <a:lnTo>
                  <a:pt x="1194" y="113"/>
                </a:lnTo>
                <a:lnTo>
                  <a:pt x="1194" y="109"/>
                </a:lnTo>
                <a:lnTo>
                  <a:pt x="1196" y="106"/>
                </a:lnTo>
                <a:lnTo>
                  <a:pt x="1196" y="101"/>
                </a:lnTo>
                <a:lnTo>
                  <a:pt x="1198" y="99"/>
                </a:lnTo>
                <a:lnTo>
                  <a:pt x="1198" y="89"/>
                </a:lnTo>
                <a:lnTo>
                  <a:pt x="1201" y="87"/>
                </a:lnTo>
                <a:lnTo>
                  <a:pt x="1201" y="70"/>
                </a:lnTo>
                <a:lnTo>
                  <a:pt x="1237" y="70"/>
                </a:lnTo>
                <a:lnTo>
                  <a:pt x="1244" y="70"/>
                </a:lnTo>
                <a:lnTo>
                  <a:pt x="1244" y="68"/>
                </a:lnTo>
                <a:lnTo>
                  <a:pt x="1244" y="37"/>
                </a:lnTo>
                <a:lnTo>
                  <a:pt x="1246" y="34"/>
                </a:lnTo>
                <a:lnTo>
                  <a:pt x="1246" y="34"/>
                </a:lnTo>
                <a:close/>
              </a:path>
              <a:path w="1478" h="143">
                <a:moveTo>
                  <a:pt x="1184" y="32"/>
                </a:moveTo>
                <a:lnTo>
                  <a:pt x="1179" y="37"/>
                </a:lnTo>
                <a:lnTo>
                  <a:pt x="1148" y="37"/>
                </a:lnTo>
                <a:lnTo>
                  <a:pt x="1150" y="41"/>
                </a:lnTo>
                <a:lnTo>
                  <a:pt x="1191" y="41"/>
                </a:lnTo>
                <a:lnTo>
                  <a:pt x="1184" y="32"/>
                </a:lnTo>
                <a:lnTo>
                  <a:pt x="1184" y="32"/>
                </a:lnTo>
                <a:close/>
              </a:path>
              <a:path w="1478" h="143">
                <a:moveTo>
                  <a:pt x="1194" y="27"/>
                </a:moveTo>
                <a:lnTo>
                  <a:pt x="1194" y="32"/>
                </a:lnTo>
                <a:lnTo>
                  <a:pt x="1203" y="32"/>
                </a:lnTo>
                <a:lnTo>
                  <a:pt x="1194" y="27"/>
                </a:lnTo>
                <a:lnTo>
                  <a:pt x="1194" y="27"/>
                </a:lnTo>
                <a:close/>
              </a:path>
              <a:path w="1478" h="143">
                <a:moveTo>
                  <a:pt x="1242" y="25"/>
                </a:moveTo>
                <a:lnTo>
                  <a:pt x="1237" y="32"/>
                </a:lnTo>
                <a:lnTo>
                  <a:pt x="1194" y="32"/>
                </a:lnTo>
                <a:lnTo>
                  <a:pt x="1194" y="34"/>
                </a:lnTo>
                <a:lnTo>
                  <a:pt x="1194" y="68"/>
                </a:lnTo>
                <a:lnTo>
                  <a:pt x="1201" y="68"/>
                </a:lnTo>
                <a:lnTo>
                  <a:pt x="1201" y="34"/>
                </a:lnTo>
                <a:lnTo>
                  <a:pt x="1237" y="34"/>
                </a:lnTo>
                <a:lnTo>
                  <a:pt x="1246" y="34"/>
                </a:lnTo>
                <a:lnTo>
                  <a:pt x="1242" y="25"/>
                </a:lnTo>
                <a:lnTo>
                  <a:pt x="1242" y="25"/>
                </a:lnTo>
                <a:close/>
              </a:path>
              <a:path w="1478" h="143">
                <a:moveTo>
                  <a:pt x="1167" y="3"/>
                </a:moveTo>
                <a:lnTo>
                  <a:pt x="1167" y="37"/>
                </a:lnTo>
                <a:lnTo>
                  <a:pt x="1174" y="37"/>
                </a:lnTo>
                <a:lnTo>
                  <a:pt x="1174" y="13"/>
                </a:lnTo>
                <a:lnTo>
                  <a:pt x="1177" y="8"/>
                </a:lnTo>
                <a:lnTo>
                  <a:pt x="1167" y="3"/>
                </a:lnTo>
                <a:lnTo>
                  <a:pt x="1167" y="3"/>
                </a:lnTo>
                <a:close/>
              </a:path>
              <a:path w="1478" h="143">
                <a:moveTo>
                  <a:pt x="1208" y="3"/>
                </a:moveTo>
                <a:lnTo>
                  <a:pt x="1208" y="5"/>
                </a:lnTo>
                <a:lnTo>
                  <a:pt x="1210" y="10"/>
                </a:lnTo>
                <a:lnTo>
                  <a:pt x="1210" y="13"/>
                </a:lnTo>
                <a:lnTo>
                  <a:pt x="1213" y="15"/>
                </a:lnTo>
                <a:lnTo>
                  <a:pt x="1213" y="17"/>
                </a:lnTo>
                <a:lnTo>
                  <a:pt x="1215" y="20"/>
                </a:lnTo>
                <a:lnTo>
                  <a:pt x="1215" y="25"/>
                </a:lnTo>
                <a:lnTo>
                  <a:pt x="1217" y="29"/>
                </a:lnTo>
                <a:lnTo>
                  <a:pt x="1220" y="29"/>
                </a:lnTo>
                <a:lnTo>
                  <a:pt x="1220" y="27"/>
                </a:lnTo>
                <a:lnTo>
                  <a:pt x="1222" y="27"/>
                </a:lnTo>
                <a:lnTo>
                  <a:pt x="1222" y="22"/>
                </a:lnTo>
                <a:lnTo>
                  <a:pt x="1222" y="17"/>
                </a:lnTo>
                <a:lnTo>
                  <a:pt x="1220" y="15"/>
                </a:lnTo>
                <a:lnTo>
                  <a:pt x="1220" y="13"/>
                </a:lnTo>
                <a:lnTo>
                  <a:pt x="1217" y="13"/>
                </a:lnTo>
                <a:lnTo>
                  <a:pt x="1215" y="10"/>
                </a:lnTo>
                <a:lnTo>
                  <a:pt x="1213" y="8"/>
                </a:lnTo>
                <a:lnTo>
                  <a:pt x="1210" y="5"/>
                </a:lnTo>
                <a:lnTo>
                  <a:pt x="1208" y="3"/>
                </a:lnTo>
                <a:lnTo>
                  <a:pt x="1208" y="3"/>
                </a:lnTo>
                <a:close/>
              </a:path>
              <a:path w="1478" h="143">
                <a:moveTo>
                  <a:pt x="1309" y="82"/>
                </a:moveTo>
                <a:lnTo>
                  <a:pt x="1309" y="142"/>
                </a:lnTo>
                <a:lnTo>
                  <a:pt x="1316" y="135"/>
                </a:lnTo>
                <a:lnTo>
                  <a:pt x="1316" y="133"/>
                </a:lnTo>
                <a:lnTo>
                  <a:pt x="1316" y="130"/>
                </a:lnTo>
                <a:lnTo>
                  <a:pt x="1316" y="82"/>
                </a:lnTo>
                <a:lnTo>
                  <a:pt x="1347" y="82"/>
                </a:lnTo>
                <a:lnTo>
                  <a:pt x="1309" y="82"/>
                </a:lnTo>
                <a:lnTo>
                  <a:pt x="1309" y="82"/>
                </a:lnTo>
                <a:close/>
              </a:path>
              <a:path w="1478" h="143">
                <a:moveTo>
                  <a:pt x="1354" y="82"/>
                </a:moveTo>
                <a:lnTo>
                  <a:pt x="1309" y="82"/>
                </a:lnTo>
                <a:lnTo>
                  <a:pt x="1347" y="82"/>
                </a:lnTo>
                <a:lnTo>
                  <a:pt x="1347" y="94"/>
                </a:lnTo>
                <a:lnTo>
                  <a:pt x="1354" y="89"/>
                </a:lnTo>
                <a:lnTo>
                  <a:pt x="1354" y="82"/>
                </a:lnTo>
                <a:lnTo>
                  <a:pt x="1354" y="82"/>
                </a:lnTo>
                <a:close/>
              </a:path>
              <a:path w="1478" h="143">
                <a:moveTo>
                  <a:pt x="1309" y="39"/>
                </a:moveTo>
                <a:lnTo>
                  <a:pt x="1309" y="80"/>
                </a:lnTo>
                <a:lnTo>
                  <a:pt x="1316" y="80"/>
                </a:lnTo>
                <a:lnTo>
                  <a:pt x="1316" y="39"/>
                </a:lnTo>
                <a:lnTo>
                  <a:pt x="1347" y="39"/>
                </a:lnTo>
                <a:lnTo>
                  <a:pt x="1309" y="39"/>
                </a:lnTo>
                <a:lnTo>
                  <a:pt x="1309" y="39"/>
                </a:lnTo>
                <a:close/>
              </a:path>
              <a:path w="1478" h="143">
                <a:moveTo>
                  <a:pt x="1270" y="39"/>
                </a:moveTo>
                <a:lnTo>
                  <a:pt x="1270" y="44"/>
                </a:lnTo>
                <a:lnTo>
                  <a:pt x="1273" y="46"/>
                </a:lnTo>
                <a:lnTo>
                  <a:pt x="1273" y="82"/>
                </a:lnTo>
                <a:lnTo>
                  <a:pt x="1277" y="80"/>
                </a:lnTo>
                <a:lnTo>
                  <a:pt x="1277" y="39"/>
                </a:lnTo>
                <a:lnTo>
                  <a:pt x="1309" y="39"/>
                </a:lnTo>
                <a:lnTo>
                  <a:pt x="1270" y="39"/>
                </a:lnTo>
                <a:lnTo>
                  <a:pt x="1270" y="39"/>
                </a:lnTo>
                <a:close/>
              </a:path>
              <a:path w="1478" h="143">
                <a:moveTo>
                  <a:pt x="1270" y="32"/>
                </a:moveTo>
                <a:lnTo>
                  <a:pt x="1270" y="39"/>
                </a:lnTo>
                <a:lnTo>
                  <a:pt x="1309" y="39"/>
                </a:lnTo>
                <a:lnTo>
                  <a:pt x="1347" y="39"/>
                </a:lnTo>
                <a:lnTo>
                  <a:pt x="1347" y="80"/>
                </a:lnTo>
                <a:lnTo>
                  <a:pt x="1277" y="80"/>
                </a:lnTo>
                <a:lnTo>
                  <a:pt x="1273" y="82"/>
                </a:lnTo>
                <a:lnTo>
                  <a:pt x="1270" y="85"/>
                </a:lnTo>
                <a:lnTo>
                  <a:pt x="1270" y="94"/>
                </a:lnTo>
                <a:lnTo>
                  <a:pt x="1277" y="89"/>
                </a:lnTo>
                <a:lnTo>
                  <a:pt x="1277" y="82"/>
                </a:lnTo>
                <a:lnTo>
                  <a:pt x="1309" y="82"/>
                </a:lnTo>
                <a:lnTo>
                  <a:pt x="1354" y="82"/>
                </a:lnTo>
                <a:lnTo>
                  <a:pt x="1354" y="80"/>
                </a:lnTo>
                <a:lnTo>
                  <a:pt x="1354" y="41"/>
                </a:lnTo>
                <a:lnTo>
                  <a:pt x="1359" y="37"/>
                </a:lnTo>
                <a:lnTo>
                  <a:pt x="1277" y="37"/>
                </a:lnTo>
                <a:lnTo>
                  <a:pt x="1270" y="32"/>
                </a:lnTo>
                <a:lnTo>
                  <a:pt x="1270" y="32"/>
                </a:lnTo>
                <a:close/>
              </a:path>
              <a:path w="1478" h="143">
                <a:moveTo>
                  <a:pt x="1350" y="29"/>
                </a:moveTo>
                <a:lnTo>
                  <a:pt x="1347" y="37"/>
                </a:lnTo>
                <a:lnTo>
                  <a:pt x="1277" y="37"/>
                </a:lnTo>
                <a:lnTo>
                  <a:pt x="1359" y="37"/>
                </a:lnTo>
                <a:lnTo>
                  <a:pt x="1350" y="29"/>
                </a:lnTo>
                <a:lnTo>
                  <a:pt x="1350" y="29"/>
                </a:lnTo>
                <a:close/>
              </a:path>
              <a:path w="1478" h="143">
                <a:moveTo>
                  <a:pt x="1309" y="1"/>
                </a:moveTo>
                <a:lnTo>
                  <a:pt x="1309" y="37"/>
                </a:lnTo>
                <a:lnTo>
                  <a:pt x="1316" y="37"/>
                </a:lnTo>
                <a:lnTo>
                  <a:pt x="1316" y="13"/>
                </a:lnTo>
                <a:lnTo>
                  <a:pt x="1318" y="8"/>
                </a:lnTo>
                <a:lnTo>
                  <a:pt x="1309" y="1"/>
                </a:lnTo>
                <a:lnTo>
                  <a:pt x="1309" y="1"/>
                </a:lnTo>
                <a:close/>
              </a:path>
              <a:path w="1478" h="143">
                <a:moveTo>
                  <a:pt x="1455" y="87"/>
                </a:moveTo>
                <a:lnTo>
                  <a:pt x="1453" y="87"/>
                </a:lnTo>
                <a:lnTo>
                  <a:pt x="1453" y="92"/>
                </a:lnTo>
                <a:lnTo>
                  <a:pt x="1453" y="111"/>
                </a:lnTo>
                <a:lnTo>
                  <a:pt x="1450" y="116"/>
                </a:lnTo>
                <a:lnTo>
                  <a:pt x="1450" y="121"/>
                </a:lnTo>
                <a:lnTo>
                  <a:pt x="1448" y="121"/>
                </a:lnTo>
                <a:lnTo>
                  <a:pt x="1419" y="121"/>
                </a:lnTo>
                <a:lnTo>
                  <a:pt x="1462" y="123"/>
                </a:lnTo>
                <a:lnTo>
                  <a:pt x="1462" y="118"/>
                </a:lnTo>
                <a:lnTo>
                  <a:pt x="1460" y="118"/>
                </a:lnTo>
                <a:lnTo>
                  <a:pt x="1457" y="116"/>
                </a:lnTo>
                <a:lnTo>
                  <a:pt x="1457" y="106"/>
                </a:lnTo>
                <a:lnTo>
                  <a:pt x="1455" y="104"/>
                </a:lnTo>
                <a:lnTo>
                  <a:pt x="1455" y="87"/>
                </a:lnTo>
                <a:lnTo>
                  <a:pt x="1455" y="87"/>
                </a:lnTo>
                <a:close/>
              </a:path>
              <a:path w="1478" h="143">
                <a:moveTo>
                  <a:pt x="1395" y="58"/>
                </a:moveTo>
                <a:lnTo>
                  <a:pt x="1393" y="58"/>
                </a:lnTo>
                <a:lnTo>
                  <a:pt x="1393" y="61"/>
                </a:lnTo>
                <a:lnTo>
                  <a:pt x="1390" y="65"/>
                </a:lnTo>
                <a:lnTo>
                  <a:pt x="1390" y="70"/>
                </a:lnTo>
                <a:lnTo>
                  <a:pt x="1388" y="75"/>
                </a:lnTo>
                <a:lnTo>
                  <a:pt x="1388" y="80"/>
                </a:lnTo>
                <a:lnTo>
                  <a:pt x="1385" y="82"/>
                </a:lnTo>
                <a:lnTo>
                  <a:pt x="1385" y="85"/>
                </a:lnTo>
                <a:lnTo>
                  <a:pt x="1383" y="87"/>
                </a:lnTo>
                <a:lnTo>
                  <a:pt x="1383" y="89"/>
                </a:lnTo>
                <a:lnTo>
                  <a:pt x="1381" y="92"/>
                </a:lnTo>
                <a:lnTo>
                  <a:pt x="1378" y="94"/>
                </a:lnTo>
                <a:lnTo>
                  <a:pt x="1378" y="97"/>
                </a:lnTo>
                <a:lnTo>
                  <a:pt x="1381" y="99"/>
                </a:lnTo>
                <a:lnTo>
                  <a:pt x="1388" y="99"/>
                </a:lnTo>
                <a:lnTo>
                  <a:pt x="1390" y="97"/>
                </a:lnTo>
                <a:lnTo>
                  <a:pt x="1393" y="94"/>
                </a:lnTo>
                <a:lnTo>
                  <a:pt x="1393" y="92"/>
                </a:lnTo>
                <a:lnTo>
                  <a:pt x="1393" y="85"/>
                </a:lnTo>
                <a:lnTo>
                  <a:pt x="1395" y="82"/>
                </a:lnTo>
                <a:lnTo>
                  <a:pt x="1395" y="58"/>
                </a:lnTo>
                <a:lnTo>
                  <a:pt x="1395" y="58"/>
                </a:lnTo>
                <a:close/>
              </a:path>
              <a:path w="1478" h="143">
                <a:moveTo>
                  <a:pt x="1460" y="56"/>
                </a:moveTo>
                <a:lnTo>
                  <a:pt x="1457" y="56"/>
                </a:lnTo>
                <a:lnTo>
                  <a:pt x="1460" y="61"/>
                </a:lnTo>
                <a:lnTo>
                  <a:pt x="1460" y="63"/>
                </a:lnTo>
                <a:lnTo>
                  <a:pt x="1462" y="68"/>
                </a:lnTo>
                <a:lnTo>
                  <a:pt x="1462" y="70"/>
                </a:lnTo>
                <a:lnTo>
                  <a:pt x="1465" y="73"/>
                </a:lnTo>
                <a:lnTo>
                  <a:pt x="1465" y="80"/>
                </a:lnTo>
                <a:lnTo>
                  <a:pt x="1467" y="82"/>
                </a:lnTo>
                <a:lnTo>
                  <a:pt x="1467" y="89"/>
                </a:lnTo>
                <a:lnTo>
                  <a:pt x="1470" y="92"/>
                </a:lnTo>
                <a:lnTo>
                  <a:pt x="1470" y="97"/>
                </a:lnTo>
                <a:lnTo>
                  <a:pt x="1472" y="99"/>
                </a:lnTo>
                <a:lnTo>
                  <a:pt x="1474" y="97"/>
                </a:lnTo>
                <a:lnTo>
                  <a:pt x="1477" y="94"/>
                </a:lnTo>
                <a:lnTo>
                  <a:pt x="1477" y="82"/>
                </a:lnTo>
                <a:lnTo>
                  <a:pt x="1477" y="80"/>
                </a:lnTo>
                <a:lnTo>
                  <a:pt x="1474" y="77"/>
                </a:lnTo>
                <a:lnTo>
                  <a:pt x="1474" y="75"/>
                </a:lnTo>
                <a:lnTo>
                  <a:pt x="1472" y="73"/>
                </a:lnTo>
                <a:lnTo>
                  <a:pt x="1472" y="70"/>
                </a:lnTo>
                <a:lnTo>
                  <a:pt x="1470" y="68"/>
                </a:lnTo>
                <a:lnTo>
                  <a:pt x="1467" y="65"/>
                </a:lnTo>
                <a:lnTo>
                  <a:pt x="1465" y="63"/>
                </a:lnTo>
                <a:lnTo>
                  <a:pt x="1465" y="61"/>
                </a:lnTo>
                <a:lnTo>
                  <a:pt x="1462" y="58"/>
                </a:lnTo>
                <a:lnTo>
                  <a:pt x="1460" y="56"/>
                </a:lnTo>
                <a:lnTo>
                  <a:pt x="1460" y="56"/>
                </a:lnTo>
                <a:close/>
              </a:path>
              <a:path w="1478" h="143">
                <a:moveTo>
                  <a:pt x="1407" y="37"/>
                </a:moveTo>
                <a:lnTo>
                  <a:pt x="1407" y="121"/>
                </a:lnTo>
                <a:lnTo>
                  <a:pt x="1410" y="123"/>
                </a:lnTo>
                <a:lnTo>
                  <a:pt x="1410" y="125"/>
                </a:lnTo>
                <a:lnTo>
                  <a:pt x="1412" y="128"/>
                </a:lnTo>
                <a:lnTo>
                  <a:pt x="1414" y="130"/>
                </a:lnTo>
                <a:lnTo>
                  <a:pt x="1453" y="130"/>
                </a:lnTo>
                <a:lnTo>
                  <a:pt x="1455" y="128"/>
                </a:lnTo>
                <a:lnTo>
                  <a:pt x="1457" y="128"/>
                </a:lnTo>
                <a:lnTo>
                  <a:pt x="1460" y="125"/>
                </a:lnTo>
                <a:lnTo>
                  <a:pt x="1462" y="123"/>
                </a:lnTo>
                <a:lnTo>
                  <a:pt x="1419" y="121"/>
                </a:lnTo>
                <a:lnTo>
                  <a:pt x="1417" y="121"/>
                </a:lnTo>
                <a:lnTo>
                  <a:pt x="1414" y="118"/>
                </a:lnTo>
                <a:lnTo>
                  <a:pt x="1414" y="49"/>
                </a:lnTo>
                <a:lnTo>
                  <a:pt x="1419" y="44"/>
                </a:lnTo>
                <a:lnTo>
                  <a:pt x="1407" y="37"/>
                </a:lnTo>
                <a:lnTo>
                  <a:pt x="1407" y="37"/>
                </a:lnTo>
                <a:close/>
              </a:path>
              <a:path w="1478" h="143">
                <a:moveTo>
                  <a:pt x="1419" y="10"/>
                </a:moveTo>
                <a:lnTo>
                  <a:pt x="1419" y="13"/>
                </a:lnTo>
                <a:lnTo>
                  <a:pt x="1422" y="15"/>
                </a:lnTo>
                <a:lnTo>
                  <a:pt x="1422" y="20"/>
                </a:lnTo>
                <a:lnTo>
                  <a:pt x="1424" y="22"/>
                </a:lnTo>
                <a:lnTo>
                  <a:pt x="1426" y="25"/>
                </a:lnTo>
                <a:lnTo>
                  <a:pt x="1426" y="29"/>
                </a:lnTo>
                <a:lnTo>
                  <a:pt x="1429" y="32"/>
                </a:lnTo>
                <a:lnTo>
                  <a:pt x="1429" y="34"/>
                </a:lnTo>
                <a:lnTo>
                  <a:pt x="1431" y="37"/>
                </a:lnTo>
                <a:lnTo>
                  <a:pt x="1431" y="44"/>
                </a:lnTo>
                <a:lnTo>
                  <a:pt x="1434" y="46"/>
                </a:lnTo>
                <a:lnTo>
                  <a:pt x="1436" y="46"/>
                </a:lnTo>
                <a:lnTo>
                  <a:pt x="1438" y="44"/>
                </a:lnTo>
                <a:lnTo>
                  <a:pt x="1438" y="39"/>
                </a:lnTo>
                <a:lnTo>
                  <a:pt x="1441" y="37"/>
                </a:lnTo>
                <a:lnTo>
                  <a:pt x="1441" y="32"/>
                </a:lnTo>
                <a:lnTo>
                  <a:pt x="1438" y="29"/>
                </a:lnTo>
                <a:lnTo>
                  <a:pt x="1438" y="27"/>
                </a:lnTo>
                <a:lnTo>
                  <a:pt x="1436" y="25"/>
                </a:lnTo>
                <a:lnTo>
                  <a:pt x="1434" y="22"/>
                </a:lnTo>
                <a:lnTo>
                  <a:pt x="1434" y="20"/>
                </a:lnTo>
                <a:lnTo>
                  <a:pt x="1431" y="20"/>
                </a:lnTo>
                <a:lnTo>
                  <a:pt x="1429" y="17"/>
                </a:lnTo>
                <a:lnTo>
                  <a:pt x="1426" y="15"/>
                </a:lnTo>
                <a:lnTo>
                  <a:pt x="1424" y="15"/>
                </a:lnTo>
                <a:lnTo>
                  <a:pt x="1422" y="13"/>
                </a:lnTo>
                <a:lnTo>
                  <a:pt x="1419" y="10"/>
                </a:lnTo>
                <a:lnTo>
                  <a:pt x="1419" y="10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456" name="picture 45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7195566" y="9904730"/>
            <a:ext cx="507491" cy="161544"/>
          </a:xfrm>
          <a:prstGeom prst="rect">
            <a:avLst/>
          </a:prstGeom>
        </p:spPr>
      </p:pic>
      <p:sp>
        <p:nvSpPr>
          <p:cNvPr id="458" name="path 458"/>
          <p:cNvSpPr/>
          <p:nvPr/>
        </p:nvSpPr>
        <p:spPr>
          <a:xfrm>
            <a:off x="9637014" y="9753854"/>
            <a:ext cx="268223" cy="291083"/>
          </a:xfrm>
          <a:custGeom>
            <a:avLst/>
            <a:gdLst/>
            <a:ahLst/>
            <a:cxnLst/>
            <a:rect l="0" t="0" r="0" b="0"/>
            <a:pathLst>
              <a:path w="422" h="458">
                <a:moveTo>
                  <a:pt x="118" y="430"/>
                </a:moveTo>
                <a:lnTo>
                  <a:pt x="111" y="440"/>
                </a:lnTo>
                <a:lnTo>
                  <a:pt x="37" y="440"/>
                </a:lnTo>
                <a:lnTo>
                  <a:pt x="42" y="447"/>
                </a:lnTo>
                <a:lnTo>
                  <a:pt x="44" y="445"/>
                </a:lnTo>
                <a:lnTo>
                  <a:pt x="128" y="445"/>
                </a:lnTo>
                <a:lnTo>
                  <a:pt x="118" y="430"/>
                </a:lnTo>
                <a:lnTo>
                  <a:pt x="118" y="430"/>
                </a:lnTo>
                <a:close/>
              </a:path>
              <a:path w="422" h="458">
                <a:moveTo>
                  <a:pt x="54" y="351"/>
                </a:moveTo>
                <a:lnTo>
                  <a:pt x="51" y="351"/>
                </a:lnTo>
                <a:lnTo>
                  <a:pt x="51" y="356"/>
                </a:lnTo>
                <a:lnTo>
                  <a:pt x="54" y="358"/>
                </a:lnTo>
                <a:lnTo>
                  <a:pt x="54" y="363"/>
                </a:lnTo>
                <a:lnTo>
                  <a:pt x="56" y="368"/>
                </a:lnTo>
                <a:lnTo>
                  <a:pt x="56" y="375"/>
                </a:lnTo>
                <a:lnTo>
                  <a:pt x="58" y="377"/>
                </a:lnTo>
                <a:lnTo>
                  <a:pt x="58" y="387"/>
                </a:lnTo>
                <a:lnTo>
                  <a:pt x="61" y="392"/>
                </a:lnTo>
                <a:lnTo>
                  <a:pt x="61" y="409"/>
                </a:lnTo>
                <a:lnTo>
                  <a:pt x="63" y="413"/>
                </a:lnTo>
                <a:lnTo>
                  <a:pt x="63" y="421"/>
                </a:lnTo>
                <a:lnTo>
                  <a:pt x="65" y="418"/>
                </a:lnTo>
                <a:lnTo>
                  <a:pt x="68" y="416"/>
                </a:lnTo>
                <a:lnTo>
                  <a:pt x="70" y="411"/>
                </a:lnTo>
                <a:lnTo>
                  <a:pt x="70" y="394"/>
                </a:lnTo>
                <a:lnTo>
                  <a:pt x="68" y="389"/>
                </a:lnTo>
                <a:lnTo>
                  <a:pt x="68" y="385"/>
                </a:lnTo>
                <a:lnTo>
                  <a:pt x="65" y="382"/>
                </a:lnTo>
                <a:lnTo>
                  <a:pt x="65" y="377"/>
                </a:lnTo>
                <a:lnTo>
                  <a:pt x="63" y="375"/>
                </a:lnTo>
                <a:lnTo>
                  <a:pt x="63" y="373"/>
                </a:lnTo>
                <a:lnTo>
                  <a:pt x="61" y="368"/>
                </a:lnTo>
                <a:lnTo>
                  <a:pt x="58" y="363"/>
                </a:lnTo>
                <a:lnTo>
                  <a:pt x="58" y="361"/>
                </a:lnTo>
                <a:lnTo>
                  <a:pt x="56" y="356"/>
                </a:lnTo>
                <a:lnTo>
                  <a:pt x="54" y="351"/>
                </a:lnTo>
                <a:lnTo>
                  <a:pt x="54" y="351"/>
                </a:lnTo>
                <a:close/>
              </a:path>
              <a:path w="422" h="458">
                <a:moveTo>
                  <a:pt x="30" y="349"/>
                </a:moveTo>
                <a:lnTo>
                  <a:pt x="22" y="349"/>
                </a:lnTo>
                <a:lnTo>
                  <a:pt x="22" y="353"/>
                </a:lnTo>
                <a:lnTo>
                  <a:pt x="22" y="447"/>
                </a:lnTo>
                <a:lnTo>
                  <a:pt x="22" y="449"/>
                </a:lnTo>
                <a:lnTo>
                  <a:pt x="22" y="457"/>
                </a:lnTo>
                <a:lnTo>
                  <a:pt x="30" y="452"/>
                </a:lnTo>
                <a:lnTo>
                  <a:pt x="30" y="349"/>
                </a:lnTo>
                <a:lnTo>
                  <a:pt x="30" y="349"/>
                </a:lnTo>
                <a:close/>
              </a:path>
              <a:path w="422" h="458">
                <a:moveTo>
                  <a:pt x="97" y="344"/>
                </a:moveTo>
                <a:lnTo>
                  <a:pt x="97" y="363"/>
                </a:lnTo>
                <a:lnTo>
                  <a:pt x="94" y="368"/>
                </a:lnTo>
                <a:lnTo>
                  <a:pt x="94" y="377"/>
                </a:lnTo>
                <a:lnTo>
                  <a:pt x="92" y="382"/>
                </a:lnTo>
                <a:lnTo>
                  <a:pt x="92" y="392"/>
                </a:lnTo>
                <a:lnTo>
                  <a:pt x="90" y="397"/>
                </a:lnTo>
                <a:lnTo>
                  <a:pt x="90" y="406"/>
                </a:lnTo>
                <a:lnTo>
                  <a:pt x="87" y="411"/>
                </a:lnTo>
                <a:lnTo>
                  <a:pt x="87" y="418"/>
                </a:lnTo>
                <a:lnTo>
                  <a:pt x="85" y="421"/>
                </a:lnTo>
                <a:lnTo>
                  <a:pt x="85" y="430"/>
                </a:lnTo>
                <a:lnTo>
                  <a:pt x="85" y="433"/>
                </a:lnTo>
                <a:lnTo>
                  <a:pt x="82" y="437"/>
                </a:lnTo>
                <a:lnTo>
                  <a:pt x="82" y="440"/>
                </a:lnTo>
                <a:lnTo>
                  <a:pt x="85" y="440"/>
                </a:lnTo>
                <a:lnTo>
                  <a:pt x="87" y="437"/>
                </a:lnTo>
                <a:lnTo>
                  <a:pt x="87" y="433"/>
                </a:lnTo>
                <a:lnTo>
                  <a:pt x="90" y="428"/>
                </a:lnTo>
                <a:lnTo>
                  <a:pt x="90" y="423"/>
                </a:lnTo>
                <a:lnTo>
                  <a:pt x="92" y="421"/>
                </a:lnTo>
                <a:lnTo>
                  <a:pt x="92" y="411"/>
                </a:lnTo>
                <a:lnTo>
                  <a:pt x="94" y="409"/>
                </a:lnTo>
                <a:lnTo>
                  <a:pt x="94" y="401"/>
                </a:lnTo>
                <a:lnTo>
                  <a:pt x="97" y="399"/>
                </a:lnTo>
                <a:lnTo>
                  <a:pt x="97" y="392"/>
                </a:lnTo>
                <a:lnTo>
                  <a:pt x="99" y="389"/>
                </a:lnTo>
                <a:lnTo>
                  <a:pt x="99" y="382"/>
                </a:lnTo>
                <a:lnTo>
                  <a:pt x="102" y="380"/>
                </a:lnTo>
                <a:lnTo>
                  <a:pt x="102" y="373"/>
                </a:lnTo>
                <a:lnTo>
                  <a:pt x="104" y="368"/>
                </a:lnTo>
                <a:lnTo>
                  <a:pt x="104" y="363"/>
                </a:lnTo>
                <a:lnTo>
                  <a:pt x="106" y="361"/>
                </a:lnTo>
                <a:lnTo>
                  <a:pt x="106" y="358"/>
                </a:lnTo>
                <a:lnTo>
                  <a:pt x="109" y="356"/>
                </a:lnTo>
                <a:lnTo>
                  <a:pt x="109" y="353"/>
                </a:lnTo>
                <a:lnTo>
                  <a:pt x="111" y="351"/>
                </a:lnTo>
                <a:lnTo>
                  <a:pt x="97" y="344"/>
                </a:lnTo>
                <a:lnTo>
                  <a:pt x="97" y="344"/>
                </a:lnTo>
                <a:close/>
              </a:path>
              <a:path w="422" h="458">
                <a:moveTo>
                  <a:pt x="114" y="320"/>
                </a:moveTo>
                <a:lnTo>
                  <a:pt x="104" y="332"/>
                </a:lnTo>
                <a:lnTo>
                  <a:pt x="39" y="332"/>
                </a:lnTo>
                <a:lnTo>
                  <a:pt x="44" y="337"/>
                </a:lnTo>
                <a:lnTo>
                  <a:pt x="54" y="337"/>
                </a:lnTo>
                <a:lnTo>
                  <a:pt x="56" y="334"/>
                </a:lnTo>
                <a:lnTo>
                  <a:pt x="123" y="334"/>
                </a:lnTo>
                <a:lnTo>
                  <a:pt x="114" y="320"/>
                </a:lnTo>
                <a:lnTo>
                  <a:pt x="114" y="320"/>
                </a:lnTo>
                <a:close/>
              </a:path>
              <a:path w="422" h="458">
                <a:moveTo>
                  <a:pt x="68" y="289"/>
                </a:moveTo>
                <a:lnTo>
                  <a:pt x="65" y="291"/>
                </a:lnTo>
                <a:lnTo>
                  <a:pt x="68" y="293"/>
                </a:lnTo>
                <a:lnTo>
                  <a:pt x="70" y="298"/>
                </a:lnTo>
                <a:lnTo>
                  <a:pt x="70" y="301"/>
                </a:lnTo>
                <a:lnTo>
                  <a:pt x="73" y="305"/>
                </a:lnTo>
                <a:lnTo>
                  <a:pt x="73" y="308"/>
                </a:lnTo>
                <a:lnTo>
                  <a:pt x="75" y="310"/>
                </a:lnTo>
                <a:lnTo>
                  <a:pt x="75" y="322"/>
                </a:lnTo>
                <a:lnTo>
                  <a:pt x="77" y="325"/>
                </a:lnTo>
                <a:lnTo>
                  <a:pt x="80" y="325"/>
                </a:lnTo>
                <a:lnTo>
                  <a:pt x="82" y="322"/>
                </a:lnTo>
                <a:lnTo>
                  <a:pt x="85" y="320"/>
                </a:lnTo>
                <a:lnTo>
                  <a:pt x="85" y="308"/>
                </a:lnTo>
                <a:lnTo>
                  <a:pt x="82" y="305"/>
                </a:lnTo>
                <a:lnTo>
                  <a:pt x="82" y="303"/>
                </a:lnTo>
                <a:lnTo>
                  <a:pt x="80" y="301"/>
                </a:lnTo>
                <a:lnTo>
                  <a:pt x="77" y="298"/>
                </a:lnTo>
                <a:lnTo>
                  <a:pt x="75" y="296"/>
                </a:lnTo>
                <a:lnTo>
                  <a:pt x="73" y="293"/>
                </a:lnTo>
                <a:lnTo>
                  <a:pt x="68" y="289"/>
                </a:lnTo>
                <a:lnTo>
                  <a:pt x="68" y="289"/>
                </a:lnTo>
                <a:close/>
              </a:path>
              <a:path w="422" h="458">
                <a:moveTo>
                  <a:pt x="32" y="286"/>
                </a:moveTo>
                <a:lnTo>
                  <a:pt x="32" y="293"/>
                </a:lnTo>
                <a:lnTo>
                  <a:pt x="30" y="296"/>
                </a:lnTo>
                <a:lnTo>
                  <a:pt x="30" y="303"/>
                </a:lnTo>
                <a:lnTo>
                  <a:pt x="27" y="308"/>
                </a:lnTo>
                <a:lnTo>
                  <a:pt x="27" y="315"/>
                </a:lnTo>
                <a:lnTo>
                  <a:pt x="25" y="317"/>
                </a:lnTo>
                <a:lnTo>
                  <a:pt x="25" y="322"/>
                </a:lnTo>
                <a:lnTo>
                  <a:pt x="22" y="325"/>
                </a:lnTo>
                <a:lnTo>
                  <a:pt x="22" y="332"/>
                </a:lnTo>
                <a:lnTo>
                  <a:pt x="20" y="337"/>
                </a:lnTo>
                <a:lnTo>
                  <a:pt x="20" y="339"/>
                </a:lnTo>
                <a:lnTo>
                  <a:pt x="17" y="341"/>
                </a:lnTo>
                <a:lnTo>
                  <a:pt x="17" y="344"/>
                </a:lnTo>
                <a:lnTo>
                  <a:pt x="15" y="349"/>
                </a:lnTo>
                <a:lnTo>
                  <a:pt x="15" y="351"/>
                </a:lnTo>
                <a:lnTo>
                  <a:pt x="13" y="353"/>
                </a:lnTo>
                <a:lnTo>
                  <a:pt x="13" y="358"/>
                </a:lnTo>
                <a:lnTo>
                  <a:pt x="10" y="361"/>
                </a:lnTo>
                <a:lnTo>
                  <a:pt x="10" y="365"/>
                </a:lnTo>
                <a:lnTo>
                  <a:pt x="8" y="368"/>
                </a:lnTo>
                <a:lnTo>
                  <a:pt x="8" y="370"/>
                </a:lnTo>
                <a:lnTo>
                  <a:pt x="5" y="375"/>
                </a:lnTo>
                <a:lnTo>
                  <a:pt x="5" y="377"/>
                </a:lnTo>
                <a:lnTo>
                  <a:pt x="3" y="380"/>
                </a:lnTo>
                <a:lnTo>
                  <a:pt x="1" y="382"/>
                </a:lnTo>
                <a:lnTo>
                  <a:pt x="1" y="387"/>
                </a:lnTo>
                <a:lnTo>
                  <a:pt x="3" y="387"/>
                </a:lnTo>
                <a:lnTo>
                  <a:pt x="5" y="385"/>
                </a:lnTo>
                <a:lnTo>
                  <a:pt x="5" y="382"/>
                </a:lnTo>
                <a:lnTo>
                  <a:pt x="8" y="380"/>
                </a:lnTo>
                <a:lnTo>
                  <a:pt x="8" y="377"/>
                </a:lnTo>
                <a:lnTo>
                  <a:pt x="10" y="373"/>
                </a:lnTo>
                <a:lnTo>
                  <a:pt x="13" y="370"/>
                </a:lnTo>
                <a:lnTo>
                  <a:pt x="13" y="368"/>
                </a:lnTo>
                <a:lnTo>
                  <a:pt x="15" y="363"/>
                </a:lnTo>
                <a:lnTo>
                  <a:pt x="17" y="361"/>
                </a:lnTo>
                <a:lnTo>
                  <a:pt x="20" y="356"/>
                </a:lnTo>
                <a:lnTo>
                  <a:pt x="20" y="353"/>
                </a:lnTo>
                <a:lnTo>
                  <a:pt x="22" y="349"/>
                </a:lnTo>
                <a:lnTo>
                  <a:pt x="30" y="349"/>
                </a:lnTo>
                <a:lnTo>
                  <a:pt x="34" y="344"/>
                </a:lnTo>
                <a:lnTo>
                  <a:pt x="27" y="337"/>
                </a:lnTo>
                <a:lnTo>
                  <a:pt x="27" y="334"/>
                </a:lnTo>
                <a:lnTo>
                  <a:pt x="30" y="332"/>
                </a:lnTo>
                <a:lnTo>
                  <a:pt x="30" y="327"/>
                </a:lnTo>
                <a:lnTo>
                  <a:pt x="32" y="325"/>
                </a:lnTo>
                <a:lnTo>
                  <a:pt x="32" y="320"/>
                </a:lnTo>
                <a:lnTo>
                  <a:pt x="34" y="317"/>
                </a:lnTo>
                <a:lnTo>
                  <a:pt x="34" y="313"/>
                </a:lnTo>
                <a:lnTo>
                  <a:pt x="37" y="308"/>
                </a:lnTo>
                <a:lnTo>
                  <a:pt x="37" y="305"/>
                </a:lnTo>
                <a:lnTo>
                  <a:pt x="39" y="301"/>
                </a:lnTo>
                <a:lnTo>
                  <a:pt x="44" y="296"/>
                </a:lnTo>
                <a:lnTo>
                  <a:pt x="32" y="286"/>
                </a:lnTo>
                <a:lnTo>
                  <a:pt x="32" y="286"/>
                </a:lnTo>
                <a:close/>
              </a:path>
              <a:path w="422" h="458">
                <a:moveTo>
                  <a:pt x="181" y="440"/>
                </a:moveTo>
                <a:lnTo>
                  <a:pt x="181" y="454"/>
                </a:lnTo>
                <a:lnTo>
                  <a:pt x="190" y="449"/>
                </a:lnTo>
                <a:lnTo>
                  <a:pt x="190" y="442"/>
                </a:lnTo>
                <a:lnTo>
                  <a:pt x="243" y="442"/>
                </a:lnTo>
                <a:lnTo>
                  <a:pt x="181" y="440"/>
                </a:lnTo>
                <a:lnTo>
                  <a:pt x="181" y="440"/>
                </a:lnTo>
                <a:close/>
              </a:path>
              <a:path w="422" h="458">
                <a:moveTo>
                  <a:pt x="174" y="397"/>
                </a:moveTo>
                <a:lnTo>
                  <a:pt x="171" y="399"/>
                </a:lnTo>
                <a:lnTo>
                  <a:pt x="169" y="401"/>
                </a:lnTo>
                <a:lnTo>
                  <a:pt x="166" y="404"/>
                </a:lnTo>
                <a:lnTo>
                  <a:pt x="164" y="404"/>
                </a:lnTo>
                <a:lnTo>
                  <a:pt x="162" y="406"/>
                </a:lnTo>
                <a:lnTo>
                  <a:pt x="157" y="409"/>
                </a:lnTo>
                <a:lnTo>
                  <a:pt x="154" y="409"/>
                </a:lnTo>
                <a:lnTo>
                  <a:pt x="152" y="411"/>
                </a:lnTo>
                <a:lnTo>
                  <a:pt x="150" y="413"/>
                </a:lnTo>
                <a:lnTo>
                  <a:pt x="147" y="413"/>
                </a:lnTo>
                <a:lnTo>
                  <a:pt x="145" y="416"/>
                </a:lnTo>
                <a:lnTo>
                  <a:pt x="142" y="416"/>
                </a:lnTo>
                <a:lnTo>
                  <a:pt x="142" y="418"/>
                </a:lnTo>
                <a:lnTo>
                  <a:pt x="145" y="418"/>
                </a:lnTo>
                <a:lnTo>
                  <a:pt x="147" y="416"/>
                </a:lnTo>
                <a:lnTo>
                  <a:pt x="154" y="416"/>
                </a:lnTo>
                <a:lnTo>
                  <a:pt x="157" y="413"/>
                </a:lnTo>
                <a:lnTo>
                  <a:pt x="159" y="413"/>
                </a:lnTo>
                <a:lnTo>
                  <a:pt x="162" y="411"/>
                </a:lnTo>
                <a:lnTo>
                  <a:pt x="164" y="409"/>
                </a:lnTo>
                <a:lnTo>
                  <a:pt x="166" y="409"/>
                </a:lnTo>
                <a:lnTo>
                  <a:pt x="169" y="406"/>
                </a:lnTo>
                <a:lnTo>
                  <a:pt x="171" y="406"/>
                </a:lnTo>
                <a:lnTo>
                  <a:pt x="174" y="404"/>
                </a:lnTo>
                <a:lnTo>
                  <a:pt x="176" y="401"/>
                </a:lnTo>
                <a:lnTo>
                  <a:pt x="178" y="401"/>
                </a:lnTo>
                <a:lnTo>
                  <a:pt x="181" y="399"/>
                </a:lnTo>
                <a:lnTo>
                  <a:pt x="174" y="397"/>
                </a:lnTo>
                <a:lnTo>
                  <a:pt x="174" y="397"/>
                </a:lnTo>
                <a:close/>
              </a:path>
              <a:path w="422" h="458">
                <a:moveTo>
                  <a:pt x="178" y="392"/>
                </a:moveTo>
                <a:lnTo>
                  <a:pt x="176" y="394"/>
                </a:lnTo>
                <a:lnTo>
                  <a:pt x="174" y="397"/>
                </a:lnTo>
                <a:lnTo>
                  <a:pt x="181" y="399"/>
                </a:lnTo>
                <a:lnTo>
                  <a:pt x="181" y="440"/>
                </a:lnTo>
                <a:lnTo>
                  <a:pt x="243" y="442"/>
                </a:lnTo>
                <a:lnTo>
                  <a:pt x="243" y="452"/>
                </a:lnTo>
                <a:lnTo>
                  <a:pt x="253" y="447"/>
                </a:lnTo>
                <a:lnTo>
                  <a:pt x="253" y="437"/>
                </a:lnTo>
                <a:lnTo>
                  <a:pt x="190" y="437"/>
                </a:lnTo>
                <a:lnTo>
                  <a:pt x="190" y="394"/>
                </a:lnTo>
                <a:lnTo>
                  <a:pt x="243" y="394"/>
                </a:lnTo>
                <a:lnTo>
                  <a:pt x="178" y="392"/>
                </a:lnTo>
                <a:lnTo>
                  <a:pt x="178" y="392"/>
                </a:lnTo>
                <a:close/>
              </a:path>
              <a:path w="422" h="458">
                <a:moveTo>
                  <a:pt x="248" y="382"/>
                </a:moveTo>
                <a:lnTo>
                  <a:pt x="243" y="389"/>
                </a:lnTo>
                <a:lnTo>
                  <a:pt x="181" y="389"/>
                </a:lnTo>
                <a:lnTo>
                  <a:pt x="178" y="392"/>
                </a:lnTo>
                <a:lnTo>
                  <a:pt x="243" y="394"/>
                </a:lnTo>
                <a:lnTo>
                  <a:pt x="243" y="437"/>
                </a:lnTo>
                <a:lnTo>
                  <a:pt x="190" y="437"/>
                </a:lnTo>
                <a:lnTo>
                  <a:pt x="253" y="437"/>
                </a:lnTo>
                <a:lnTo>
                  <a:pt x="253" y="435"/>
                </a:lnTo>
                <a:lnTo>
                  <a:pt x="253" y="397"/>
                </a:lnTo>
                <a:lnTo>
                  <a:pt x="255" y="392"/>
                </a:lnTo>
                <a:lnTo>
                  <a:pt x="248" y="382"/>
                </a:lnTo>
                <a:lnTo>
                  <a:pt x="248" y="382"/>
                </a:lnTo>
                <a:close/>
              </a:path>
              <a:path w="422" h="458">
                <a:moveTo>
                  <a:pt x="181" y="382"/>
                </a:moveTo>
                <a:lnTo>
                  <a:pt x="181" y="389"/>
                </a:lnTo>
                <a:lnTo>
                  <a:pt x="195" y="389"/>
                </a:lnTo>
                <a:lnTo>
                  <a:pt x="195" y="387"/>
                </a:lnTo>
                <a:lnTo>
                  <a:pt x="197" y="385"/>
                </a:lnTo>
                <a:lnTo>
                  <a:pt x="188" y="385"/>
                </a:lnTo>
                <a:lnTo>
                  <a:pt x="181" y="382"/>
                </a:lnTo>
                <a:lnTo>
                  <a:pt x="181" y="382"/>
                </a:lnTo>
                <a:close/>
              </a:path>
              <a:path w="422" h="458">
                <a:moveTo>
                  <a:pt x="171" y="339"/>
                </a:moveTo>
                <a:lnTo>
                  <a:pt x="169" y="341"/>
                </a:lnTo>
                <a:lnTo>
                  <a:pt x="166" y="346"/>
                </a:lnTo>
                <a:lnTo>
                  <a:pt x="164" y="349"/>
                </a:lnTo>
                <a:lnTo>
                  <a:pt x="162" y="351"/>
                </a:lnTo>
                <a:lnTo>
                  <a:pt x="162" y="353"/>
                </a:lnTo>
                <a:lnTo>
                  <a:pt x="159" y="356"/>
                </a:lnTo>
                <a:lnTo>
                  <a:pt x="157" y="358"/>
                </a:lnTo>
                <a:lnTo>
                  <a:pt x="154" y="361"/>
                </a:lnTo>
                <a:lnTo>
                  <a:pt x="152" y="363"/>
                </a:lnTo>
                <a:lnTo>
                  <a:pt x="150" y="365"/>
                </a:lnTo>
                <a:lnTo>
                  <a:pt x="152" y="368"/>
                </a:lnTo>
                <a:lnTo>
                  <a:pt x="154" y="365"/>
                </a:lnTo>
                <a:lnTo>
                  <a:pt x="154" y="363"/>
                </a:lnTo>
                <a:lnTo>
                  <a:pt x="157" y="363"/>
                </a:lnTo>
                <a:lnTo>
                  <a:pt x="159" y="361"/>
                </a:lnTo>
                <a:lnTo>
                  <a:pt x="162" y="358"/>
                </a:lnTo>
                <a:lnTo>
                  <a:pt x="164" y="356"/>
                </a:lnTo>
                <a:lnTo>
                  <a:pt x="166" y="353"/>
                </a:lnTo>
                <a:lnTo>
                  <a:pt x="169" y="351"/>
                </a:lnTo>
                <a:lnTo>
                  <a:pt x="169" y="349"/>
                </a:lnTo>
                <a:lnTo>
                  <a:pt x="171" y="346"/>
                </a:lnTo>
                <a:lnTo>
                  <a:pt x="174" y="344"/>
                </a:lnTo>
                <a:lnTo>
                  <a:pt x="176" y="341"/>
                </a:lnTo>
                <a:lnTo>
                  <a:pt x="176" y="339"/>
                </a:lnTo>
                <a:lnTo>
                  <a:pt x="171" y="339"/>
                </a:lnTo>
                <a:lnTo>
                  <a:pt x="171" y="339"/>
                </a:lnTo>
                <a:close/>
              </a:path>
              <a:path w="422" h="458">
                <a:moveTo>
                  <a:pt x="253" y="320"/>
                </a:moveTo>
                <a:lnTo>
                  <a:pt x="236" y="320"/>
                </a:lnTo>
                <a:lnTo>
                  <a:pt x="236" y="322"/>
                </a:lnTo>
                <a:lnTo>
                  <a:pt x="234" y="325"/>
                </a:lnTo>
                <a:lnTo>
                  <a:pt x="234" y="327"/>
                </a:lnTo>
                <a:lnTo>
                  <a:pt x="231" y="332"/>
                </a:lnTo>
                <a:lnTo>
                  <a:pt x="229" y="334"/>
                </a:lnTo>
                <a:lnTo>
                  <a:pt x="229" y="337"/>
                </a:lnTo>
                <a:lnTo>
                  <a:pt x="226" y="339"/>
                </a:lnTo>
                <a:lnTo>
                  <a:pt x="224" y="341"/>
                </a:lnTo>
                <a:lnTo>
                  <a:pt x="222" y="344"/>
                </a:lnTo>
                <a:lnTo>
                  <a:pt x="219" y="349"/>
                </a:lnTo>
                <a:lnTo>
                  <a:pt x="219" y="351"/>
                </a:lnTo>
                <a:lnTo>
                  <a:pt x="217" y="353"/>
                </a:lnTo>
                <a:lnTo>
                  <a:pt x="214" y="356"/>
                </a:lnTo>
                <a:lnTo>
                  <a:pt x="212" y="358"/>
                </a:lnTo>
                <a:lnTo>
                  <a:pt x="210" y="363"/>
                </a:lnTo>
                <a:lnTo>
                  <a:pt x="207" y="365"/>
                </a:lnTo>
                <a:lnTo>
                  <a:pt x="205" y="368"/>
                </a:lnTo>
                <a:lnTo>
                  <a:pt x="202" y="370"/>
                </a:lnTo>
                <a:lnTo>
                  <a:pt x="200" y="373"/>
                </a:lnTo>
                <a:lnTo>
                  <a:pt x="197" y="375"/>
                </a:lnTo>
                <a:lnTo>
                  <a:pt x="195" y="377"/>
                </a:lnTo>
                <a:lnTo>
                  <a:pt x="195" y="380"/>
                </a:lnTo>
                <a:lnTo>
                  <a:pt x="193" y="380"/>
                </a:lnTo>
                <a:lnTo>
                  <a:pt x="190" y="382"/>
                </a:lnTo>
                <a:lnTo>
                  <a:pt x="188" y="385"/>
                </a:lnTo>
                <a:lnTo>
                  <a:pt x="200" y="385"/>
                </a:lnTo>
                <a:lnTo>
                  <a:pt x="202" y="382"/>
                </a:lnTo>
                <a:lnTo>
                  <a:pt x="205" y="380"/>
                </a:lnTo>
                <a:lnTo>
                  <a:pt x="207" y="377"/>
                </a:lnTo>
                <a:lnTo>
                  <a:pt x="210" y="375"/>
                </a:lnTo>
                <a:lnTo>
                  <a:pt x="212" y="373"/>
                </a:lnTo>
                <a:lnTo>
                  <a:pt x="214" y="370"/>
                </a:lnTo>
                <a:lnTo>
                  <a:pt x="217" y="368"/>
                </a:lnTo>
                <a:lnTo>
                  <a:pt x="219" y="365"/>
                </a:lnTo>
                <a:lnTo>
                  <a:pt x="222" y="363"/>
                </a:lnTo>
                <a:lnTo>
                  <a:pt x="222" y="361"/>
                </a:lnTo>
                <a:lnTo>
                  <a:pt x="224" y="358"/>
                </a:lnTo>
                <a:lnTo>
                  <a:pt x="226" y="356"/>
                </a:lnTo>
                <a:lnTo>
                  <a:pt x="229" y="353"/>
                </a:lnTo>
                <a:lnTo>
                  <a:pt x="229" y="351"/>
                </a:lnTo>
                <a:lnTo>
                  <a:pt x="231" y="349"/>
                </a:lnTo>
                <a:lnTo>
                  <a:pt x="234" y="344"/>
                </a:lnTo>
                <a:lnTo>
                  <a:pt x="236" y="341"/>
                </a:lnTo>
                <a:lnTo>
                  <a:pt x="238" y="339"/>
                </a:lnTo>
                <a:lnTo>
                  <a:pt x="238" y="337"/>
                </a:lnTo>
                <a:lnTo>
                  <a:pt x="241" y="332"/>
                </a:lnTo>
                <a:lnTo>
                  <a:pt x="243" y="329"/>
                </a:lnTo>
                <a:lnTo>
                  <a:pt x="245" y="327"/>
                </a:lnTo>
                <a:lnTo>
                  <a:pt x="245" y="322"/>
                </a:lnTo>
                <a:lnTo>
                  <a:pt x="253" y="320"/>
                </a:lnTo>
                <a:lnTo>
                  <a:pt x="253" y="320"/>
                </a:lnTo>
                <a:close/>
              </a:path>
              <a:path w="422" h="458">
                <a:moveTo>
                  <a:pt x="241" y="308"/>
                </a:moveTo>
                <a:lnTo>
                  <a:pt x="236" y="315"/>
                </a:lnTo>
                <a:lnTo>
                  <a:pt x="190" y="315"/>
                </a:lnTo>
                <a:lnTo>
                  <a:pt x="181" y="317"/>
                </a:lnTo>
                <a:lnTo>
                  <a:pt x="181" y="322"/>
                </a:lnTo>
                <a:lnTo>
                  <a:pt x="178" y="325"/>
                </a:lnTo>
                <a:lnTo>
                  <a:pt x="176" y="327"/>
                </a:lnTo>
                <a:lnTo>
                  <a:pt x="176" y="332"/>
                </a:lnTo>
                <a:lnTo>
                  <a:pt x="174" y="334"/>
                </a:lnTo>
                <a:lnTo>
                  <a:pt x="171" y="337"/>
                </a:lnTo>
                <a:lnTo>
                  <a:pt x="171" y="339"/>
                </a:lnTo>
                <a:lnTo>
                  <a:pt x="176" y="339"/>
                </a:lnTo>
                <a:lnTo>
                  <a:pt x="178" y="341"/>
                </a:lnTo>
                <a:lnTo>
                  <a:pt x="181" y="346"/>
                </a:lnTo>
                <a:lnTo>
                  <a:pt x="183" y="349"/>
                </a:lnTo>
                <a:lnTo>
                  <a:pt x="185" y="351"/>
                </a:lnTo>
                <a:lnTo>
                  <a:pt x="185" y="353"/>
                </a:lnTo>
                <a:lnTo>
                  <a:pt x="188" y="358"/>
                </a:lnTo>
                <a:lnTo>
                  <a:pt x="190" y="358"/>
                </a:lnTo>
                <a:lnTo>
                  <a:pt x="190" y="361"/>
                </a:lnTo>
                <a:lnTo>
                  <a:pt x="190" y="365"/>
                </a:lnTo>
                <a:lnTo>
                  <a:pt x="193" y="368"/>
                </a:lnTo>
                <a:lnTo>
                  <a:pt x="195" y="365"/>
                </a:lnTo>
                <a:lnTo>
                  <a:pt x="197" y="363"/>
                </a:lnTo>
                <a:lnTo>
                  <a:pt x="197" y="358"/>
                </a:lnTo>
                <a:lnTo>
                  <a:pt x="197" y="353"/>
                </a:lnTo>
                <a:lnTo>
                  <a:pt x="195" y="351"/>
                </a:lnTo>
                <a:lnTo>
                  <a:pt x="195" y="349"/>
                </a:lnTo>
                <a:lnTo>
                  <a:pt x="193" y="346"/>
                </a:lnTo>
                <a:lnTo>
                  <a:pt x="190" y="346"/>
                </a:lnTo>
                <a:lnTo>
                  <a:pt x="188" y="344"/>
                </a:lnTo>
                <a:lnTo>
                  <a:pt x="185" y="341"/>
                </a:lnTo>
                <a:lnTo>
                  <a:pt x="183" y="339"/>
                </a:lnTo>
                <a:lnTo>
                  <a:pt x="178" y="337"/>
                </a:lnTo>
                <a:lnTo>
                  <a:pt x="181" y="337"/>
                </a:lnTo>
                <a:lnTo>
                  <a:pt x="181" y="332"/>
                </a:lnTo>
                <a:lnTo>
                  <a:pt x="183" y="329"/>
                </a:lnTo>
                <a:lnTo>
                  <a:pt x="185" y="327"/>
                </a:lnTo>
                <a:lnTo>
                  <a:pt x="188" y="325"/>
                </a:lnTo>
                <a:lnTo>
                  <a:pt x="190" y="320"/>
                </a:lnTo>
                <a:lnTo>
                  <a:pt x="253" y="320"/>
                </a:lnTo>
                <a:lnTo>
                  <a:pt x="241" y="308"/>
                </a:lnTo>
                <a:lnTo>
                  <a:pt x="241" y="308"/>
                </a:lnTo>
                <a:close/>
              </a:path>
              <a:path w="422" h="458">
                <a:moveTo>
                  <a:pt x="193" y="286"/>
                </a:moveTo>
                <a:lnTo>
                  <a:pt x="193" y="289"/>
                </a:lnTo>
                <a:lnTo>
                  <a:pt x="190" y="291"/>
                </a:lnTo>
                <a:lnTo>
                  <a:pt x="190" y="296"/>
                </a:lnTo>
                <a:lnTo>
                  <a:pt x="188" y="298"/>
                </a:lnTo>
                <a:lnTo>
                  <a:pt x="188" y="305"/>
                </a:lnTo>
                <a:lnTo>
                  <a:pt x="185" y="308"/>
                </a:lnTo>
                <a:lnTo>
                  <a:pt x="185" y="313"/>
                </a:lnTo>
                <a:lnTo>
                  <a:pt x="183" y="315"/>
                </a:lnTo>
                <a:lnTo>
                  <a:pt x="181" y="317"/>
                </a:lnTo>
                <a:lnTo>
                  <a:pt x="190" y="315"/>
                </a:lnTo>
                <a:lnTo>
                  <a:pt x="193" y="315"/>
                </a:lnTo>
                <a:lnTo>
                  <a:pt x="193" y="313"/>
                </a:lnTo>
                <a:lnTo>
                  <a:pt x="195" y="308"/>
                </a:lnTo>
                <a:lnTo>
                  <a:pt x="195" y="305"/>
                </a:lnTo>
                <a:lnTo>
                  <a:pt x="197" y="303"/>
                </a:lnTo>
                <a:lnTo>
                  <a:pt x="205" y="298"/>
                </a:lnTo>
                <a:lnTo>
                  <a:pt x="193" y="286"/>
                </a:lnTo>
                <a:lnTo>
                  <a:pt x="193" y="286"/>
                </a:lnTo>
                <a:close/>
              </a:path>
              <a:path w="422" h="458">
                <a:moveTo>
                  <a:pt x="344" y="437"/>
                </a:moveTo>
                <a:lnTo>
                  <a:pt x="344" y="440"/>
                </a:lnTo>
                <a:lnTo>
                  <a:pt x="361" y="440"/>
                </a:lnTo>
                <a:lnTo>
                  <a:pt x="356" y="440"/>
                </a:lnTo>
                <a:lnTo>
                  <a:pt x="354" y="437"/>
                </a:lnTo>
                <a:lnTo>
                  <a:pt x="344" y="437"/>
                </a:lnTo>
                <a:lnTo>
                  <a:pt x="344" y="437"/>
                </a:lnTo>
                <a:close/>
              </a:path>
              <a:path w="422" h="458">
                <a:moveTo>
                  <a:pt x="298" y="370"/>
                </a:moveTo>
                <a:lnTo>
                  <a:pt x="298" y="375"/>
                </a:lnTo>
                <a:lnTo>
                  <a:pt x="296" y="377"/>
                </a:lnTo>
                <a:lnTo>
                  <a:pt x="296" y="382"/>
                </a:lnTo>
                <a:lnTo>
                  <a:pt x="294" y="385"/>
                </a:lnTo>
                <a:lnTo>
                  <a:pt x="294" y="387"/>
                </a:lnTo>
                <a:lnTo>
                  <a:pt x="291" y="392"/>
                </a:lnTo>
                <a:lnTo>
                  <a:pt x="291" y="394"/>
                </a:lnTo>
                <a:lnTo>
                  <a:pt x="289" y="399"/>
                </a:lnTo>
                <a:lnTo>
                  <a:pt x="289" y="401"/>
                </a:lnTo>
                <a:lnTo>
                  <a:pt x="286" y="406"/>
                </a:lnTo>
                <a:lnTo>
                  <a:pt x="284" y="409"/>
                </a:lnTo>
                <a:lnTo>
                  <a:pt x="284" y="411"/>
                </a:lnTo>
                <a:lnTo>
                  <a:pt x="282" y="413"/>
                </a:lnTo>
                <a:lnTo>
                  <a:pt x="282" y="416"/>
                </a:lnTo>
                <a:lnTo>
                  <a:pt x="279" y="421"/>
                </a:lnTo>
                <a:lnTo>
                  <a:pt x="279" y="423"/>
                </a:lnTo>
                <a:lnTo>
                  <a:pt x="282" y="421"/>
                </a:lnTo>
                <a:lnTo>
                  <a:pt x="284" y="418"/>
                </a:lnTo>
                <a:lnTo>
                  <a:pt x="284" y="416"/>
                </a:lnTo>
                <a:lnTo>
                  <a:pt x="286" y="413"/>
                </a:lnTo>
                <a:lnTo>
                  <a:pt x="289" y="411"/>
                </a:lnTo>
                <a:lnTo>
                  <a:pt x="289" y="409"/>
                </a:lnTo>
                <a:lnTo>
                  <a:pt x="291" y="406"/>
                </a:lnTo>
                <a:lnTo>
                  <a:pt x="294" y="401"/>
                </a:lnTo>
                <a:lnTo>
                  <a:pt x="296" y="399"/>
                </a:lnTo>
                <a:lnTo>
                  <a:pt x="296" y="397"/>
                </a:lnTo>
                <a:lnTo>
                  <a:pt x="298" y="394"/>
                </a:lnTo>
                <a:lnTo>
                  <a:pt x="298" y="389"/>
                </a:lnTo>
                <a:lnTo>
                  <a:pt x="301" y="387"/>
                </a:lnTo>
                <a:lnTo>
                  <a:pt x="303" y="382"/>
                </a:lnTo>
                <a:lnTo>
                  <a:pt x="303" y="380"/>
                </a:lnTo>
                <a:lnTo>
                  <a:pt x="305" y="375"/>
                </a:lnTo>
                <a:lnTo>
                  <a:pt x="305" y="373"/>
                </a:lnTo>
                <a:lnTo>
                  <a:pt x="298" y="370"/>
                </a:lnTo>
                <a:lnTo>
                  <a:pt x="298" y="370"/>
                </a:lnTo>
                <a:close/>
              </a:path>
              <a:path w="422" h="458">
                <a:moveTo>
                  <a:pt x="377" y="368"/>
                </a:moveTo>
                <a:lnTo>
                  <a:pt x="377" y="375"/>
                </a:lnTo>
                <a:lnTo>
                  <a:pt x="380" y="377"/>
                </a:lnTo>
                <a:lnTo>
                  <a:pt x="382" y="382"/>
                </a:lnTo>
                <a:lnTo>
                  <a:pt x="382" y="385"/>
                </a:lnTo>
                <a:lnTo>
                  <a:pt x="385" y="389"/>
                </a:lnTo>
                <a:lnTo>
                  <a:pt x="385" y="392"/>
                </a:lnTo>
                <a:lnTo>
                  <a:pt x="387" y="394"/>
                </a:lnTo>
                <a:lnTo>
                  <a:pt x="387" y="397"/>
                </a:lnTo>
                <a:lnTo>
                  <a:pt x="390" y="399"/>
                </a:lnTo>
                <a:lnTo>
                  <a:pt x="390" y="401"/>
                </a:lnTo>
                <a:lnTo>
                  <a:pt x="392" y="406"/>
                </a:lnTo>
                <a:lnTo>
                  <a:pt x="392" y="413"/>
                </a:lnTo>
                <a:lnTo>
                  <a:pt x="394" y="416"/>
                </a:lnTo>
                <a:lnTo>
                  <a:pt x="394" y="418"/>
                </a:lnTo>
                <a:lnTo>
                  <a:pt x="397" y="423"/>
                </a:lnTo>
                <a:lnTo>
                  <a:pt x="397" y="428"/>
                </a:lnTo>
                <a:lnTo>
                  <a:pt x="399" y="428"/>
                </a:lnTo>
                <a:lnTo>
                  <a:pt x="402" y="425"/>
                </a:lnTo>
                <a:lnTo>
                  <a:pt x="404" y="423"/>
                </a:lnTo>
                <a:lnTo>
                  <a:pt x="404" y="418"/>
                </a:lnTo>
                <a:lnTo>
                  <a:pt x="404" y="413"/>
                </a:lnTo>
                <a:lnTo>
                  <a:pt x="402" y="411"/>
                </a:lnTo>
                <a:lnTo>
                  <a:pt x="402" y="406"/>
                </a:lnTo>
                <a:lnTo>
                  <a:pt x="399" y="404"/>
                </a:lnTo>
                <a:lnTo>
                  <a:pt x="399" y="401"/>
                </a:lnTo>
                <a:lnTo>
                  <a:pt x="397" y="399"/>
                </a:lnTo>
                <a:lnTo>
                  <a:pt x="397" y="397"/>
                </a:lnTo>
                <a:lnTo>
                  <a:pt x="394" y="394"/>
                </a:lnTo>
                <a:lnTo>
                  <a:pt x="394" y="392"/>
                </a:lnTo>
                <a:lnTo>
                  <a:pt x="392" y="389"/>
                </a:lnTo>
                <a:lnTo>
                  <a:pt x="390" y="387"/>
                </a:lnTo>
                <a:lnTo>
                  <a:pt x="387" y="382"/>
                </a:lnTo>
                <a:lnTo>
                  <a:pt x="385" y="380"/>
                </a:lnTo>
                <a:lnTo>
                  <a:pt x="382" y="375"/>
                </a:lnTo>
                <a:lnTo>
                  <a:pt x="380" y="373"/>
                </a:lnTo>
                <a:lnTo>
                  <a:pt x="377" y="368"/>
                </a:lnTo>
                <a:lnTo>
                  <a:pt x="377" y="368"/>
                </a:lnTo>
                <a:close/>
              </a:path>
              <a:path w="422" h="458">
                <a:moveTo>
                  <a:pt x="349" y="365"/>
                </a:moveTo>
                <a:lnTo>
                  <a:pt x="346" y="365"/>
                </a:lnTo>
                <a:lnTo>
                  <a:pt x="346" y="370"/>
                </a:lnTo>
                <a:lnTo>
                  <a:pt x="346" y="375"/>
                </a:lnTo>
                <a:lnTo>
                  <a:pt x="344" y="380"/>
                </a:lnTo>
                <a:lnTo>
                  <a:pt x="344" y="382"/>
                </a:lnTo>
                <a:lnTo>
                  <a:pt x="342" y="387"/>
                </a:lnTo>
                <a:lnTo>
                  <a:pt x="342" y="392"/>
                </a:lnTo>
                <a:lnTo>
                  <a:pt x="339" y="394"/>
                </a:lnTo>
                <a:lnTo>
                  <a:pt x="339" y="399"/>
                </a:lnTo>
                <a:lnTo>
                  <a:pt x="337" y="404"/>
                </a:lnTo>
                <a:lnTo>
                  <a:pt x="337" y="406"/>
                </a:lnTo>
                <a:lnTo>
                  <a:pt x="334" y="409"/>
                </a:lnTo>
                <a:lnTo>
                  <a:pt x="334" y="413"/>
                </a:lnTo>
                <a:lnTo>
                  <a:pt x="332" y="416"/>
                </a:lnTo>
                <a:lnTo>
                  <a:pt x="330" y="418"/>
                </a:lnTo>
                <a:lnTo>
                  <a:pt x="330" y="423"/>
                </a:lnTo>
                <a:lnTo>
                  <a:pt x="327" y="425"/>
                </a:lnTo>
                <a:lnTo>
                  <a:pt x="325" y="428"/>
                </a:lnTo>
                <a:lnTo>
                  <a:pt x="325" y="433"/>
                </a:lnTo>
                <a:lnTo>
                  <a:pt x="327" y="433"/>
                </a:lnTo>
                <a:lnTo>
                  <a:pt x="327" y="430"/>
                </a:lnTo>
                <a:lnTo>
                  <a:pt x="330" y="428"/>
                </a:lnTo>
                <a:lnTo>
                  <a:pt x="332" y="425"/>
                </a:lnTo>
                <a:lnTo>
                  <a:pt x="332" y="423"/>
                </a:lnTo>
                <a:lnTo>
                  <a:pt x="334" y="421"/>
                </a:lnTo>
                <a:lnTo>
                  <a:pt x="337" y="418"/>
                </a:lnTo>
                <a:lnTo>
                  <a:pt x="337" y="416"/>
                </a:lnTo>
                <a:lnTo>
                  <a:pt x="339" y="413"/>
                </a:lnTo>
                <a:lnTo>
                  <a:pt x="342" y="411"/>
                </a:lnTo>
                <a:lnTo>
                  <a:pt x="342" y="406"/>
                </a:lnTo>
                <a:lnTo>
                  <a:pt x="344" y="404"/>
                </a:lnTo>
                <a:lnTo>
                  <a:pt x="346" y="401"/>
                </a:lnTo>
                <a:lnTo>
                  <a:pt x="346" y="397"/>
                </a:lnTo>
                <a:lnTo>
                  <a:pt x="349" y="394"/>
                </a:lnTo>
                <a:lnTo>
                  <a:pt x="351" y="389"/>
                </a:lnTo>
                <a:lnTo>
                  <a:pt x="351" y="387"/>
                </a:lnTo>
                <a:lnTo>
                  <a:pt x="354" y="382"/>
                </a:lnTo>
                <a:lnTo>
                  <a:pt x="354" y="377"/>
                </a:lnTo>
                <a:lnTo>
                  <a:pt x="358" y="375"/>
                </a:lnTo>
                <a:lnTo>
                  <a:pt x="349" y="365"/>
                </a:lnTo>
                <a:lnTo>
                  <a:pt x="349" y="365"/>
                </a:lnTo>
                <a:close/>
              </a:path>
              <a:path w="422" h="458">
                <a:moveTo>
                  <a:pt x="301" y="365"/>
                </a:moveTo>
                <a:lnTo>
                  <a:pt x="301" y="368"/>
                </a:lnTo>
                <a:lnTo>
                  <a:pt x="298" y="370"/>
                </a:lnTo>
                <a:lnTo>
                  <a:pt x="305" y="373"/>
                </a:lnTo>
                <a:lnTo>
                  <a:pt x="305" y="454"/>
                </a:lnTo>
                <a:lnTo>
                  <a:pt x="305" y="457"/>
                </a:lnTo>
                <a:lnTo>
                  <a:pt x="313" y="452"/>
                </a:lnTo>
                <a:lnTo>
                  <a:pt x="313" y="365"/>
                </a:lnTo>
                <a:lnTo>
                  <a:pt x="301" y="365"/>
                </a:lnTo>
                <a:lnTo>
                  <a:pt x="301" y="365"/>
                </a:lnTo>
                <a:close/>
              </a:path>
              <a:path w="422" h="458">
                <a:moveTo>
                  <a:pt x="313" y="349"/>
                </a:moveTo>
                <a:lnTo>
                  <a:pt x="305" y="349"/>
                </a:lnTo>
                <a:lnTo>
                  <a:pt x="305" y="351"/>
                </a:lnTo>
                <a:lnTo>
                  <a:pt x="303" y="353"/>
                </a:lnTo>
                <a:lnTo>
                  <a:pt x="303" y="361"/>
                </a:lnTo>
                <a:lnTo>
                  <a:pt x="301" y="365"/>
                </a:lnTo>
                <a:lnTo>
                  <a:pt x="313" y="365"/>
                </a:lnTo>
                <a:lnTo>
                  <a:pt x="315" y="368"/>
                </a:lnTo>
                <a:lnTo>
                  <a:pt x="317" y="370"/>
                </a:lnTo>
                <a:lnTo>
                  <a:pt x="320" y="373"/>
                </a:lnTo>
                <a:lnTo>
                  <a:pt x="320" y="377"/>
                </a:lnTo>
                <a:lnTo>
                  <a:pt x="322" y="380"/>
                </a:lnTo>
                <a:lnTo>
                  <a:pt x="325" y="382"/>
                </a:lnTo>
                <a:lnTo>
                  <a:pt x="325" y="387"/>
                </a:lnTo>
                <a:lnTo>
                  <a:pt x="327" y="392"/>
                </a:lnTo>
                <a:lnTo>
                  <a:pt x="327" y="394"/>
                </a:lnTo>
                <a:lnTo>
                  <a:pt x="330" y="394"/>
                </a:lnTo>
                <a:lnTo>
                  <a:pt x="332" y="392"/>
                </a:lnTo>
                <a:lnTo>
                  <a:pt x="332" y="380"/>
                </a:lnTo>
                <a:lnTo>
                  <a:pt x="330" y="377"/>
                </a:lnTo>
                <a:lnTo>
                  <a:pt x="327" y="373"/>
                </a:lnTo>
                <a:lnTo>
                  <a:pt x="325" y="370"/>
                </a:lnTo>
                <a:lnTo>
                  <a:pt x="325" y="368"/>
                </a:lnTo>
                <a:lnTo>
                  <a:pt x="322" y="368"/>
                </a:lnTo>
                <a:lnTo>
                  <a:pt x="320" y="365"/>
                </a:lnTo>
                <a:lnTo>
                  <a:pt x="315" y="363"/>
                </a:lnTo>
                <a:lnTo>
                  <a:pt x="313" y="361"/>
                </a:lnTo>
                <a:lnTo>
                  <a:pt x="313" y="349"/>
                </a:lnTo>
                <a:lnTo>
                  <a:pt x="313" y="349"/>
                </a:lnTo>
                <a:close/>
              </a:path>
              <a:path w="422" h="458">
                <a:moveTo>
                  <a:pt x="363" y="339"/>
                </a:moveTo>
                <a:lnTo>
                  <a:pt x="363" y="428"/>
                </a:lnTo>
                <a:lnTo>
                  <a:pt x="363" y="435"/>
                </a:lnTo>
                <a:lnTo>
                  <a:pt x="363" y="440"/>
                </a:lnTo>
                <a:lnTo>
                  <a:pt x="361" y="440"/>
                </a:lnTo>
                <a:lnTo>
                  <a:pt x="344" y="440"/>
                </a:lnTo>
                <a:lnTo>
                  <a:pt x="349" y="442"/>
                </a:lnTo>
                <a:lnTo>
                  <a:pt x="351" y="442"/>
                </a:lnTo>
                <a:lnTo>
                  <a:pt x="354" y="445"/>
                </a:lnTo>
                <a:lnTo>
                  <a:pt x="354" y="447"/>
                </a:lnTo>
                <a:lnTo>
                  <a:pt x="356" y="447"/>
                </a:lnTo>
                <a:lnTo>
                  <a:pt x="356" y="449"/>
                </a:lnTo>
                <a:lnTo>
                  <a:pt x="358" y="452"/>
                </a:lnTo>
                <a:lnTo>
                  <a:pt x="361" y="457"/>
                </a:lnTo>
                <a:lnTo>
                  <a:pt x="363" y="454"/>
                </a:lnTo>
                <a:lnTo>
                  <a:pt x="365" y="452"/>
                </a:lnTo>
                <a:lnTo>
                  <a:pt x="368" y="449"/>
                </a:lnTo>
                <a:lnTo>
                  <a:pt x="368" y="447"/>
                </a:lnTo>
                <a:lnTo>
                  <a:pt x="370" y="445"/>
                </a:lnTo>
                <a:lnTo>
                  <a:pt x="370" y="351"/>
                </a:lnTo>
                <a:lnTo>
                  <a:pt x="375" y="346"/>
                </a:lnTo>
                <a:lnTo>
                  <a:pt x="363" y="339"/>
                </a:lnTo>
                <a:lnTo>
                  <a:pt x="363" y="339"/>
                </a:lnTo>
                <a:close/>
              </a:path>
              <a:path w="422" h="458">
                <a:moveTo>
                  <a:pt x="325" y="334"/>
                </a:moveTo>
                <a:lnTo>
                  <a:pt x="317" y="344"/>
                </a:lnTo>
                <a:lnTo>
                  <a:pt x="279" y="344"/>
                </a:lnTo>
                <a:lnTo>
                  <a:pt x="284" y="351"/>
                </a:lnTo>
                <a:lnTo>
                  <a:pt x="286" y="349"/>
                </a:lnTo>
                <a:lnTo>
                  <a:pt x="334" y="349"/>
                </a:lnTo>
                <a:lnTo>
                  <a:pt x="325" y="334"/>
                </a:lnTo>
                <a:lnTo>
                  <a:pt x="325" y="334"/>
                </a:lnTo>
                <a:close/>
              </a:path>
              <a:path w="422" h="458">
                <a:moveTo>
                  <a:pt x="344" y="327"/>
                </a:moveTo>
                <a:lnTo>
                  <a:pt x="344" y="332"/>
                </a:lnTo>
                <a:lnTo>
                  <a:pt x="342" y="334"/>
                </a:lnTo>
                <a:lnTo>
                  <a:pt x="342" y="337"/>
                </a:lnTo>
                <a:lnTo>
                  <a:pt x="339" y="341"/>
                </a:lnTo>
                <a:lnTo>
                  <a:pt x="339" y="344"/>
                </a:lnTo>
                <a:lnTo>
                  <a:pt x="337" y="349"/>
                </a:lnTo>
                <a:lnTo>
                  <a:pt x="337" y="351"/>
                </a:lnTo>
                <a:lnTo>
                  <a:pt x="334" y="353"/>
                </a:lnTo>
                <a:lnTo>
                  <a:pt x="334" y="358"/>
                </a:lnTo>
                <a:lnTo>
                  <a:pt x="332" y="361"/>
                </a:lnTo>
                <a:lnTo>
                  <a:pt x="330" y="363"/>
                </a:lnTo>
                <a:lnTo>
                  <a:pt x="332" y="365"/>
                </a:lnTo>
                <a:lnTo>
                  <a:pt x="334" y="363"/>
                </a:lnTo>
                <a:lnTo>
                  <a:pt x="334" y="361"/>
                </a:lnTo>
                <a:lnTo>
                  <a:pt x="337" y="358"/>
                </a:lnTo>
                <a:lnTo>
                  <a:pt x="339" y="356"/>
                </a:lnTo>
                <a:lnTo>
                  <a:pt x="339" y="353"/>
                </a:lnTo>
                <a:lnTo>
                  <a:pt x="342" y="349"/>
                </a:lnTo>
                <a:lnTo>
                  <a:pt x="344" y="346"/>
                </a:lnTo>
                <a:lnTo>
                  <a:pt x="344" y="344"/>
                </a:lnTo>
                <a:lnTo>
                  <a:pt x="346" y="339"/>
                </a:lnTo>
                <a:lnTo>
                  <a:pt x="349" y="337"/>
                </a:lnTo>
                <a:lnTo>
                  <a:pt x="349" y="332"/>
                </a:lnTo>
                <a:lnTo>
                  <a:pt x="351" y="329"/>
                </a:lnTo>
                <a:lnTo>
                  <a:pt x="392" y="329"/>
                </a:lnTo>
                <a:lnTo>
                  <a:pt x="344" y="327"/>
                </a:lnTo>
                <a:lnTo>
                  <a:pt x="344" y="327"/>
                </a:lnTo>
                <a:close/>
              </a:path>
              <a:path w="422" h="458">
                <a:moveTo>
                  <a:pt x="397" y="317"/>
                </a:moveTo>
                <a:lnTo>
                  <a:pt x="392" y="325"/>
                </a:lnTo>
                <a:lnTo>
                  <a:pt x="354" y="325"/>
                </a:lnTo>
                <a:lnTo>
                  <a:pt x="344" y="327"/>
                </a:lnTo>
                <a:lnTo>
                  <a:pt x="392" y="329"/>
                </a:lnTo>
                <a:lnTo>
                  <a:pt x="385" y="351"/>
                </a:lnTo>
                <a:lnTo>
                  <a:pt x="385" y="353"/>
                </a:lnTo>
                <a:lnTo>
                  <a:pt x="387" y="351"/>
                </a:lnTo>
                <a:lnTo>
                  <a:pt x="390" y="349"/>
                </a:lnTo>
                <a:lnTo>
                  <a:pt x="392" y="344"/>
                </a:lnTo>
                <a:lnTo>
                  <a:pt x="392" y="341"/>
                </a:lnTo>
                <a:lnTo>
                  <a:pt x="394" y="339"/>
                </a:lnTo>
                <a:lnTo>
                  <a:pt x="397" y="337"/>
                </a:lnTo>
                <a:lnTo>
                  <a:pt x="397" y="334"/>
                </a:lnTo>
                <a:lnTo>
                  <a:pt x="399" y="334"/>
                </a:lnTo>
                <a:lnTo>
                  <a:pt x="402" y="332"/>
                </a:lnTo>
                <a:lnTo>
                  <a:pt x="404" y="332"/>
                </a:lnTo>
                <a:lnTo>
                  <a:pt x="406" y="329"/>
                </a:lnTo>
                <a:lnTo>
                  <a:pt x="397" y="317"/>
                </a:lnTo>
                <a:lnTo>
                  <a:pt x="397" y="317"/>
                </a:lnTo>
                <a:close/>
              </a:path>
              <a:path w="422" h="458">
                <a:moveTo>
                  <a:pt x="286" y="310"/>
                </a:moveTo>
                <a:lnTo>
                  <a:pt x="284" y="313"/>
                </a:lnTo>
                <a:lnTo>
                  <a:pt x="282" y="313"/>
                </a:lnTo>
                <a:lnTo>
                  <a:pt x="282" y="315"/>
                </a:lnTo>
                <a:lnTo>
                  <a:pt x="289" y="315"/>
                </a:lnTo>
                <a:lnTo>
                  <a:pt x="294" y="313"/>
                </a:lnTo>
                <a:lnTo>
                  <a:pt x="303" y="313"/>
                </a:lnTo>
                <a:lnTo>
                  <a:pt x="305" y="310"/>
                </a:lnTo>
                <a:lnTo>
                  <a:pt x="286" y="310"/>
                </a:lnTo>
                <a:lnTo>
                  <a:pt x="286" y="310"/>
                </a:lnTo>
                <a:close/>
              </a:path>
              <a:path w="422" h="458">
                <a:moveTo>
                  <a:pt x="327" y="291"/>
                </a:moveTo>
                <a:lnTo>
                  <a:pt x="325" y="293"/>
                </a:lnTo>
                <a:lnTo>
                  <a:pt x="322" y="296"/>
                </a:lnTo>
                <a:lnTo>
                  <a:pt x="320" y="298"/>
                </a:lnTo>
                <a:lnTo>
                  <a:pt x="317" y="298"/>
                </a:lnTo>
                <a:lnTo>
                  <a:pt x="315" y="301"/>
                </a:lnTo>
                <a:lnTo>
                  <a:pt x="313" y="301"/>
                </a:lnTo>
                <a:lnTo>
                  <a:pt x="310" y="303"/>
                </a:lnTo>
                <a:lnTo>
                  <a:pt x="308" y="303"/>
                </a:lnTo>
                <a:lnTo>
                  <a:pt x="305" y="305"/>
                </a:lnTo>
                <a:lnTo>
                  <a:pt x="301" y="305"/>
                </a:lnTo>
                <a:lnTo>
                  <a:pt x="298" y="308"/>
                </a:lnTo>
                <a:lnTo>
                  <a:pt x="296" y="308"/>
                </a:lnTo>
                <a:lnTo>
                  <a:pt x="294" y="310"/>
                </a:lnTo>
                <a:lnTo>
                  <a:pt x="286" y="310"/>
                </a:lnTo>
                <a:lnTo>
                  <a:pt x="305" y="310"/>
                </a:lnTo>
                <a:lnTo>
                  <a:pt x="305" y="344"/>
                </a:lnTo>
                <a:lnTo>
                  <a:pt x="313" y="344"/>
                </a:lnTo>
                <a:lnTo>
                  <a:pt x="313" y="310"/>
                </a:lnTo>
                <a:lnTo>
                  <a:pt x="315" y="308"/>
                </a:lnTo>
                <a:lnTo>
                  <a:pt x="322" y="308"/>
                </a:lnTo>
                <a:lnTo>
                  <a:pt x="325" y="305"/>
                </a:lnTo>
                <a:lnTo>
                  <a:pt x="330" y="305"/>
                </a:lnTo>
                <a:lnTo>
                  <a:pt x="334" y="305"/>
                </a:lnTo>
                <a:lnTo>
                  <a:pt x="327" y="291"/>
                </a:lnTo>
                <a:lnTo>
                  <a:pt x="327" y="291"/>
                </a:lnTo>
                <a:close/>
              </a:path>
              <a:path w="422" h="458">
                <a:moveTo>
                  <a:pt x="354" y="286"/>
                </a:moveTo>
                <a:lnTo>
                  <a:pt x="354" y="293"/>
                </a:lnTo>
                <a:lnTo>
                  <a:pt x="351" y="296"/>
                </a:lnTo>
                <a:lnTo>
                  <a:pt x="351" y="303"/>
                </a:lnTo>
                <a:lnTo>
                  <a:pt x="349" y="305"/>
                </a:lnTo>
                <a:lnTo>
                  <a:pt x="349" y="315"/>
                </a:lnTo>
                <a:lnTo>
                  <a:pt x="346" y="317"/>
                </a:lnTo>
                <a:lnTo>
                  <a:pt x="346" y="322"/>
                </a:lnTo>
                <a:lnTo>
                  <a:pt x="344" y="325"/>
                </a:lnTo>
                <a:lnTo>
                  <a:pt x="344" y="327"/>
                </a:lnTo>
                <a:lnTo>
                  <a:pt x="354" y="325"/>
                </a:lnTo>
                <a:lnTo>
                  <a:pt x="354" y="317"/>
                </a:lnTo>
                <a:lnTo>
                  <a:pt x="356" y="313"/>
                </a:lnTo>
                <a:lnTo>
                  <a:pt x="358" y="310"/>
                </a:lnTo>
                <a:lnTo>
                  <a:pt x="358" y="305"/>
                </a:lnTo>
                <a:lnTo>
                  <a:pt x="361" y="303"/>
                </a:lnTo>
                <a:lnTo>
                  <a:pt x="363" y="301"/>
                </a:lnTo>
                <a:lnTo>
                  <a:pt x="363" y="296"/>
                </a:lnTo>
                <a:lnTo>
                  <a:pt x="365" y="296"/>
                </a:lnTo>
                <a:lnTo>
                  <a:pt x="354" y="286"/>
                </a:lnTo>
                <a:lnTo>
                  <a:pt x="354" y="286"/>
                </a:lnTo>
                <a:close/>
              </a:path>
              <a:path w="422" h="458">
                <a:moveTo>
                  <a:pt x="140" y="154"/>
                </a:moveTo>
                <a:lnTo>
                  <a:pt x="137" y="157"/>
                </a:lnTo>
                <a:lnTo>
                  <a:pt x="121" y="157"/>
                </a:lnTo>
                <a:lnTo>
                  <a:pt x="118" y="159"/>
                </a:lnTo>
                <a:lnTo>
                  <a:pt x="97" y="159"/>
                </a:lnTo>
                <a:lnTo>
                  <a:pt x="137" y="159"/>
                </a:lnTo>
                <a:lnTo>
                  <a:pt x="140" y="159"/>
                </a:lnTo>
                <a:lnTo>
                  <a:pt x="140" y="154"/>
                </a:lnTo>
                <a:lnTo>
                  <a:pt x="140" y="154"/>
                </a:lnTo>
                <a:close/>
              </a:path>
              <a:path w="422" h="458">
                <a:moveTo>
                  <a:pt x="34" y="145"/>
                </a:moveTo>
                <a:lnTo>
                  <a:pt x="32" y="147"/>
                </a:lnTo>
                <a:lnTo>
                  <a:pt x="30" y="152"/>
                </a:lnTo>
                <a:lnTo>
                  <a:pt x="30" y="154"/>
                </a:lnTo>
                <a:lnTo>
                  <a:pt x="27" y="157"/>
                </a:lnTo>
                <a:lnTo>
                  <a:pt x="25" y="159"/>
                </a:lnTo>
                <a:lnTo>
                  <a:pt x="22" y="161"/>
                </a:lnTo>
                <a:lnTo>
                  <a:pt x="20" y="164"/>
                </a:lnTo>
                <a:lnTo>
                  <a:pt x="17" y="166"/>
                </a:lnTo>
                <a:lnTo>
                  <a:pt x="15" y="169"/>
                </a:lnTo>
                <a:lnTo>
                  <a:pt x="13" y="171"/>
                </a:lnTo>
                <a:lnTo>
                  <a:pt x="15" y="173"/>
                </a:lnTo>
                <a:lnTo>
                  <a:pt x="17" y="171"/>
                </a:lnTo>
                <a:lnTo>
                  <a:pt x="20" y="169"/>
                </a:lnTo>
                <a:lnTo>
                  <a:pt x="22" y="166"/>
                </a:lnTo>
                <a:lnTo>
                  <a:pt x="25" y="164"/>
                </a:lnTo>
                <a:lnTo>
                  <a:pt x="27" y="161"/>
                </a:lnTo>
                <a:lnTo>
                  <a:pt x="30" y="159"/>
                </a:lnTo>
                <a:lnTo>
                  <a:pt x="32" y="157"/>
                </a:lnTo>
                <a:lnTo>
                  <a:pt x="34" y="154"/>
                </a:lnTo>
                <a:lnTo>
                  <a:pt x="37" y="152"/>
                </a:lnTo>
                <a:lnTo>
                  <a:pt x="37" y="149"/>
                </a:lnTo>
                <a:lnTo>
                  <a:pt x="39" y="147"/>
                </a:lnTo>
                <a:lnTo>
                  <a:pt x="42" y="145"/>
                </a:lnTo>
                <a:lnTo>
                  <a:pt x="34" y="145"/>
                </a:lnTo>
                <a:lnTo>
                  <a:pt x="34" y="145"/>
                </a:lnTo>
                <a:close/>
              </a:path>
              <a:path w="422" h="458">
                <a:moveTo>
                  <a:pt x="94" y="125"/>
                </a:moveTo>
                <a:lnTo>
                  <a:pt x="87" y="125"/>
                </a:lnTo>
                <a:lnTo>
                  <a:pt x="87" y="130"/>
                </a:lnTo>
                <a:lnTo>
                  <a:pt x="87" y="157"/>
                </a:lnTo>
                <a:lnTo>
                  <a:pt x="94" y="152"/>
                </a:lnTo>
                <a:lnTo>
                  <a:pt x="94" y="125"/>
                </a:lnTo>
                <a:lnTo>
                  <a:pt x="94" y="125"/>
                </a:lnTo>
                <a:close/>
              </a:path>
              <a:path w="422" h="458">
                <a:moveTo>
                  <a:pt x="125" y="113"/>
                </a:moveTo>
                <a:lnTo>
                  <a:pt x="118" y="121"/>
                </a:lnTo>
                <a:lnTo>
                  <a:pt x="51" y="121"/>
                </a:lnTo>
                <a:lnTo>
                  <a:pt x="56" y="128"/>
                </a:lnTo>
                <a:lnTo>
                  <a:pt x="61" y="125"/>
                </a:lnTo>
                <a:lnTo>
                  <a:pt x="135" y="125"/>
                </a:lnTo>
                <a:lnTo>
                  <a:pt x="125" y="113"/>
                </a:lnTo>
                <a:lnTo>
                  <a:pt x="125" y="113"/>
                </a:lnTo>
                <a:close/>
              </a:path>
              <a:path w="422" h="458">
                <a:moveTo>
                  <a:pt x="94" y="121"/>
                </a:moveTo>
                <a:lnTo>
                  <a:pt x="94" y="104"/>
                </a:lnTo>
                <a:lnTo>
                  <a:pt x="87" y="104"/>
                </a:lnTo>
                <a:lnTo>
                  <a:pt x="87" y="121"/>
                </a:lnTo>
                <a:lnTo>
                  <a:pt x="94" y="121"/>
                </a:lnTo>
                <a:close/>
              </a:path>
              <a:path w="422" h="458">
                <a:moveTo>
                  <a:pt x="25" y="101"/>
                </a:moveTo>
                <a:lnTo>
                  <a:pt x="22" y="104"/>
                </a:lnTo>
                <a:lnTo>
                  <a:pt x="25" y="104"/>
                </a:lnTo>
                <a:lnTo>
                  <a:pt x="25" y="106"/>
                </a:lnTo>
                <a:lnTo>
                  <a:pt x="25" y="111"/>
                </a:lnTo>
                <a:lnTo>
                  <a:pt x="27" y="113"/>
                </a:lnTo>
                <a:lnTo>
                  <a:pt x="27" y="118"/>
                </a:lnTo>
                <a:lnTo>
                  <a:pt x="30" y="121"/>
                </a:lnTo>
                <a:lnTo>
                  <a:pt x="30" y="123"/>
                </a:lnTo>
                <a:lnTo>
                  <a:pt x="32" y="128"/>
                </a:lnTo>
                <a:lnTo>
                  <a:pt x="32" y="130"/>
                </a:lnTo>
                <a:lnTo>
                  <a:pt x="34" y="133"/>
                </a:lnTo>
                <a:lnTo>
                  <a:pt x="39" y="133"/>
                </a:lnTo>
                <a:lnTo>
                  <a:pt x="39" y="130"/>
                </a:lnTo>
                <a:lnTo>
                  <a:pt x="37" y="128"/>
                </a:lnTo>
                <a:lnTo>
                  <a:pt x="34" y="125"/>
                </a:lnTo>
                <a:lnTo>
                  <a:pt x="34" y="121"/>
                </a:lnTo>
                <a:lnTo>
                  <a:pt x="32" y="118"/>
                </a:lnTo>
                <a:lnTo>
                  <a:pt x="30" y="116"/>
                </a:lnTo>
                <a:lnTo>
                  <a:pt x="30" y="111"/>
                </a:lnTo>
                <a:lnTo>
                  <a:pt x="27" y="109"/>
                </a:lnTo>
                <a:lnTo>
                  <a:pt x="27" y="106"/>
                </a:lnTo>
                <a:lnTo>
                  <a:pt x="25" y="101"/>
                </a:lnTo>
                <a:lnTo>
                  <a:pt x="25" y="101"/>
                </a:lnTo>
                <a:close/>
              </a:path>
              <a:path w="422" h="458">
                <a:moveTo>
                  <a:pt x="114" y="89"/>
                </a:moveTo>
                <a:lnTo>
                  <a:pt x="109" y="99"/>
                </a:lnTo>
                <a:lnTo>
                  <a:pt x="61" y="99"/>
                </a:lnTo>
                <a:lnTo>
                  <a:pt x="65" y="104"/>
                </a:lnTo>
                <a:lnTo>
                  <a:pt x="123" y="104"/>
                </a:lnTo>
                <a:lnTo>
                  <a:pt x="114" y="89"/>
                </a:lnTo>
                <a:lnTo>
                  <a:pt x="114" y="89"/>
                </a:lnTo>
                <a:close/>
              </a:path>
              <a:path w="422" h="458">
                <a:moveTo>
                  <a:pt x="58" y="82"/>
                </a:moveTo>
                <a:lnTo>
                  <a:pt x="46" y="82"/>
                </a:lnTo>
                <a:lnTo>
                  <a:pt x="46" y="85"/>
                </a:lnTo>
                <a:lnTo>
                  <a:pt x="46" y="99"/>
                </a:lnTo>
                <a:lnTo>
                  <a:pt x="44" y="104"/>
                </a:lnTo>
                <a:lnTo>
                  <a:pt x="44" y="113"/>
                </a:lnTo>
                <a:lnTo>
                  <a:pt x="42" y="118"/>
                </a:lnTo>
                <a:lnTo>
                  <a:pt x="42" y="128"/>
                </a:lnTo>
                <a:lnTo>
                  <a:pt x="39" y="130"/>
                </a:lnTo>
                <a:lnTo>
                  <a:pt x="39" y="133"/>
                </a:lnTo>
                <a:lnTo>
                  <a:pt x="34" y="133"/>
                </a:lnTo>
                <a:lnTo>
                  <a:pt x="34" y="137"/>
                </a:lnTo>
                <a:lnTo>
                  <a:pt x="37" y="140"/>
                </a:lnTo>
                <a:lnTo>
                  <a:pt x="34" y="142"/>
                </a:lnTo>
                <a:lnTo>
                  <a:pt x="34" y="145"/>
                </a:lnTo>
                <a:lnTo>
                  <a:pt x="42" y="145"/>
                </a:lnTo>
                <a:lnTo>
                  <a:pt x="42" y="147"/>
                </a:lnTo>
                <a:lnTo>
                  <a:pt x="44" y="149"/>
                </a:lnTo>
                <a:lnTo>
                  <a:pt x="46" y="152"/>
                </a:lnTo>
                <a:lnTo>
                  <a:pt x="49" y="154"/>
                </a:lnTo>
                <a:lnTo>
                  <a:pt x="51" y="157"/>
                </a:lnTo>
                <a:lnTo>
                  <a:pt x="54" y="157"/>
                </a:lnTo>
                <a:lnTo>
                  <a:pt x="56" y="159"/>
                </a:lnTo>
                <a:lnTo>
                  <a:pt x="58" y="161"/>
                </a:lnTo>
                <a:lnTo>
                  <a:pt x="61" y="161"/>
                </a:lnTo>
                <a:lnTo>
                  <a:pt x="63" y="164"/>
                </a:lnTo>
                <a:lnTo>
                  <a:pt x="65" y="164"/>
                </a:lnTo>
                <a:lnTo>
                  <a:pt x="68" y="166"/>
                </a:lnTo>
                <a:lnTo>
                  <a:pt x="75" y="166"/>
                </a:lnTo>
                <a:lnTo>
                  <a:pt x="77" y="169"/>
                </a:lnTo>
                <a:lnTo>
                  <a:pt x="130" y="169"/>
                </a:lnTo>
                <a:lnTo>
                  <a:pt x="130" y="166"/>
                </a:lnTo>
                <a:lnTo>
                  <a:pt x="133" y="164"/>
                </a:lnTo>
                <a:lnTo>
                  <a:pt x="135" y="161"/>
                </a:lnTo>
                <a:lnTo>
                  <a:pt x="137" y="159"/>
                </a:lnTo>
                <a:lnTo>
                  <a:pt x="82" y="159"/>
                </a:lnTo>
                <a:lnTo>
                  <a:pt x="77" y="157"/>
                </a:lnTo>
                <a:lnTo>
                  <a:pt x="70" y="157"/>
                </a:lnTo>
                <a:lnTo>
                  <a:pt x="68" y="154"/>
                </a:lnTo>
                <a:lnTo>
                  <a:pt x="63" y="154"/>
                </a:lnTo>
                <a:lnTo>
                  <a:pt x="63" y="152"/>
                </a:lnTo>
                <a:lnTo>
                  <a:pt x="61" y="152"/>
                </a:lnTo>
                <a:lnTo>
                  <a:pt x="58" y="149"/>
                </a:lnTo>
                <a:lnTo>
                  <a:pt x="54" y="149"/>
                </a:lnTo>
                <a:lnTo>
                  <a:pt x="51" y="147"/>
                </a:lnTo>
                <a:lnTo>
                  <a:pt x="49" y="145"/>
                </a:lnTo>
                <a:lnTo>
                  <a:pt x="49" y="142"/>
                </a:lnTo>
                <a:lnTo>
                  <a:pt x="46" y="140"/>
                </a:lnTo>
                <a:lnTo>
                  <a:pt x="44" y="137"/>
                </a:lnTo>
                <a:lnTo>
                  <a:pt x="46" y="135"/>
                </a:lnTo>
                <a:lnTo>
                  <a:pt x="46" y="128"/>
                </a:lnTo>
                <a:lnTo>
                  <a:pt x="49" y="125"/>
                </a:lnTo>
                <a:lnTo>
                  <a:pt x="49" y="118"/>
                </a:lnTo>
                <a:lnTo>
                  <a:pt x="51" y="116"/>
                </a:lnTo>
                <a:lnTo>
                  <a:pt x="51" y="104"/>
                </a:lnTo>
                <a:lnTo>
                  <a:pt x="54" y="99"/>
                </a:lnTo>
                <a:lnTo>
                  <a:pt x="54" y="87"/>
                </a:lnTo>
                <a:lnTo>
                  <a:pt x="58" y="82"/>
                </a:lnTo>
                <a:lnTo>
                  <a:pt x="58" y="82"/>
                </a:lnTo>
                <a:close/>
              </a:path>
              <a:path w="422" h="458">
                <a:moveTo>
                  <a:pt x="87" y="77"/>
                </a:moveTo>
                <a:lnTo>
                  <a:pt x="87" y="99"/>
                </a:lnTo>
                <a:lnTo>
                  <a:pt x="94" y="99"/>
                </a:lnTo>
                <a:lnTo>
                  <a:pt x="94" y="77"/>
                </a:lnTo>
                <a:lnTo>
                  <a:pt x="114" y="77"/>
                </a:lnTo>
                <a:lnTo>
                  <a:pt x="87" y="77"/>
                </a:lnTo>
                <a:lnTo>
                  <a:pt x="87" y="77"/>
                </a:lnTo>
                <a:close/>
              </a:path>
              <a:path w="422" h="458">
                <a:moveTo>
                  <a:pt x="123" y="75"/>
                </a:moveTo>
                <a:lnTo>
                  <a:pt x="87" y="77"/>
                </a:lnTo>
                <a:lnTo>
                  <a:pt x="114" y="77"/>
                </a:lnTo>
                <a:lnTo>
                  <a:pt x="114" y="85"/>
                </a:lnTo>
                <a:lnTo>
                  <a:pt x="123" y="80"/>
                </a:lnTo>
                <a:lnTo>
                  <a:pt x="123" y="75"/>
                </a:lnTo>
                <a:lnTo>
                  <a:pt x="123" y="75"/>
                </a:lnTo>
                <a:close/>
              </a:path>
              <a:path w="422" h="458">
                <a:moveTo>
                  <a:pt x="51" y="73"/>
                </a:moveTo>
                <a:lnTo>
                  <a:pt x="46" y="80"/>
                </a:lnTo>
                <a:lnTo>
                  <a:pt x="20" y="80"/>
                </a:lnTo>
                <a:lnTo>
                  <a:pt x="27" y="89"/>
                </a:lnTo>
                <a:lnTo>
                  <a:pt x="30" y="82"/>
                </a:lnTo>
                <a:lnTo>
                  <a:pt x="58" y="82"/>
                </a:lnTo>
                <a:lnTo>
                  <a:pt x="51" y="73"/>
                </a:lnTo>
                <a:lnTo>
                  <a:pt x="51" y="73"/>
                </a:lnTo>
                <a:close/>
              </a:path>
              <a:path w="422" h="458">
                <a:moveTo>
                  <a:pt x="94" y="73"/>
                </a:moveTo>
                <a:lnTo>
                  <a:pt x="94" y="56"/>
                </a:lnTo>
                <a:lnTo>
                  <a:pt x="87" y="56"/>
                </a:lnTo>
                <a:lnTo>
                  <a:pt x="87" y="73"/>
                </a:lnTo>
                <a:lnTo>
                  <a:pt x="94" y="73"/>
                </a:lnTo>
                <a:close/>
              </a:path>
              <a:path w="422" h="458">
                <a:moveTo>
                  <a:pt x="121" y="56"/>
                </a:moveTo>
                <a:lnTo>
                  <a:pt x="114" y="56"/>
                </a:lnTo>
                <a:lnTo>
                  <a:pt x="114" y="73"/>
                </a:lnTo>
                <a:lnTo>
                  <a:pt x="61" y="73"/>
                </a:lnTo>
                <a:lnTo>
                  <a:pt x="65" y="80"/>
                </a:lnTo>
                <a:lnTo>
                  <a:pt x="70" y="77"/>
                </a:lnTo>
                <a:lnTo>
                  <a:pt x="87" y="77"/>
                </a:lnTo>
                <a:lnTo>
                  <a:pt x="123" y="75"/>
                </a:lnTo>
                <a:lnTo>
                  <a:pt x="121" y="73"/>
                </a:lnTo>
                <a:lnTo>
                  <a:pt x="121" y="56"/>
                </a:lnTo>
                <a:lnTo>
                  <a:pt x="121" y="56"/>
                </a:lnTo>
                <a:close/>
              </a:path>
              <a:path w="422" h="458">
                <a:moveTo>
                  <a:pt x="130" y="44"/>
                </a:moveTo>
                <a:lnTo>
                  <a:pt x="123" y="51"/>
                </a:lnTo>
                <a:lnTo>
                  <a:pt x="54" y="51"/>
                </a:lnTo>
                <a:lnTo>
                  <a:pt x="56" y="58"/>
                </a:lnTo>
                <a:lnTo>
                  <a:pt x="61" y="56"/>
                </a:lnTo>
                <a:lnTo>
                  <a:pt x="137" y="56"/>
                </a:lnTo>
                <a:lnTo>
                  <a:pt x="130" y="44"/>
                </a:lnTo>
                <a:lnTo>
                  <a:pt x="130" y="44"/>
                </a:lnTo>
                <a:close/>
              </a:path>
              <a:path w="422" h="458">
                <a:moveTo>
                  <a:pt x="87" y="34"/>
                </a:moveTo>
                <a:lnTo>
                  <a:pt x="87" y="51"/>
                </a:lnTo>
                <a:lnTo>
                  <a:pt x="94" y="51"/>
                </a:lnTo>
                <a:lnTo>
                  <a:pt x="94" y="34"/>
                </a:lnTo>
                <a:lnTo>
                  <a:pt x="114" y="34"/>
                </a:lnTo>
                <a:lnTo>
                  <a:pt x="87" y="34"/>
                </a:lnTo>
                <a:lnTo>
                  <a:pt x="87" y="34"/>
                </a:lnTo>
                <a:close/>
              </a:path>
              <a:path w="422" h="458">
                <a:moveTo>
                  <a:pt x="125" y="32"/>
                </a:moveTo>
                <a:lnTo>
                  <a:pt x="87" y="34"/>
                </a:lnTo>
                <a:lnTo>
                  <a:pt x="114" y="34"/>
                </a:lnTo>
                <a:lnTo>
                  <a:pt x="114" y="51"/>
                </a:lnTo>
                <a:lnTo>
                  <a:pt x="121" y="51"/>
                </a:lnTo>
                <a:lnTo>
                  <a:pt x="121" y="37"/>
                </a:lnTo>
                <a:lnTo>
                  <a:pt x="125" y="32"/>
                </a:lnTo>
                <a:lnTo>
                  <a:pt x="125" y="32"/>
                </a:lnTo>
                <a:close/>
              </a:path>
              <a:path w="422" h="458">
                <a:moveTo>
                  <a:pt x="56" y="32"/>
                </a:moveTo>
                <a:lnTo>
                  <a:pt x="44" y="32"/>
                </a:lnTo>
                <a:lnTo>
                  <a:pt x="25" y="77"/>
                </a:lnTo>
                <a:lnTo>
                  <a:pt x="20" y="80"/>
                </a:lnTo>
                <a:lnTo>
                  <a:pt x="32" y="80"/>
                </a:lnTo>
                <a:lnTo>
                  <a:pt x="51" y="34"/>
                </a:lnTo>
                <a:lnTo>
                  <a:pt x="56" y="32"/>
                </a:lnTo>
                <a:lnTo>
                  <a:pt x="56" y="32"/>
                </a:lnTo>
                <a:close/>
              </a:path>
              <a:path w="422" h="458">
                <a:moveTo>
                  <a:pt x="118" y="22"/>
                </a:moveTo>
                <a:lnTo>
                  <a:pt x="114" y="29"/>
                </a:lnTo>
                <a:lnTo>
                  <a:pt x="61" y="29"/>
                </a:lnTo>
                <a:lnTo>
                  <a:pt x="65" y="34"/>
                </a:lnTo>
                <a:lnTo>
                  <a:pt x="87" y="34"/>
                </a:lnTo>
                <a:lnTo>
                  <a:pt x="125" y="32"/>
                </a:lnTo>
                <a:lnTo>
                  <a:pt x="118" y="22"/>
                </a:lnTo>
                <a:lnTo>
                  <a:pt x="118" y="22"/>
                </a:lnTo>
                <a:close/>
              </a:path>
              <a:path w="422" h="458">
                <a:moveTo>
                  <a:pt x="49" y="20"/>
                </a:moveTo>
                <a:lnTo>
                  <a:pt x="44" y="27"/>
                </a:lnTo>
                <a:lnTo>
                  <a:pt x="15" y="27"/>
                </a:lnTo>
                <a:lnTo>
                  <a:pt x="20" y="34"/>
                </a:lnTo>
                <a:lnTo>
                  <a:pt x="25" y="32"/>
                </a:lnTo>
                <a:lnTo>
                  <a:pt x="56" y="32"/>
                </a:lnTo>
                <a:lnTo>
                  <a:pt x="49" y="20"/>
                </a:lnTo>
                <a:lnTo>
                  <a:pt x="49" y="20"/>
                </a:lnTo>
                <a:close/>
              </a:path>
              <a:path w="422" h="458">
                <a:moveTo>
                  <a:pt x="87" y="3"/>
                </a:moveTo>
                <a:lnTo>
                  <a:pt x="87" y="29"/>
                </a:lnTo>
                <a:lnTo>
                  <a:pt x="94" y="29"/>
                </a:lnTo>
                <a:lnTo>
                  <a:pt x="94" y="17"/>
                </a:lnTo>
                <a:lnTo>
                  <a:pt x="99" y="10"/>
                </a:lnTo>
                <a:lnTo>
                  <a:pt x="87" y="3"/>
                </a:lnTo>
                <a:lnTo>
                  <a:pt x="87" y="3"/>
                </a:lnTo>
                <a:close/>
              </a:path>
              <a:path w="422" h="458">
                <a:moveTo>
                  <a:pt x="224" y="142"/>
                </a:moveTo>
                <a:lnTo>
                  <a:pt x="222" y="145"/>
                </a:lnTo>
                <a:lnTo>
                  <a:pt x="219" y="147"/>
                </a:lnTo>
                <a:lnTo>
                  <a:pt x="217" y="149"/>
                </a:lnTo>
                <a:lnTo>
                  <a:pt x="214" y="152"/>
                </a:lnTo>
                <a:lnTo>
                  <a:pt x="212" y="154"/>
                </a:lnTo>
                <a:lnTo>
                  <a:pt x="210" y="154"/>
                </a:lnTo>
                <a:lnTo>
                  <a:pt x="207" y="157"/>
                </a:lnTo>
                <a:lnTo>
                  <a:pt x="205" y="159"/>
                </a:lnTo>
                <a:lnTo>
                  <a:pt x="202" y="159"/>
                </a:lnTo>
                <a:lnTo>
                  <a:pt x="200" y="161"/>
                </a:lnTo>
                <a:lnTo>
                  <a:pt x="195" y="164"/>
                </a:lnTo>
                <a:lnTo>
                  <a:pt x="193" y="164"/>
                </a:lnTo>
                <a:lnTo>
                  <a:pt x="190" y="166"/>
                </a:lnTo>
                <a:lnTo>
                  <a:pt x="185" y="169"/>
                </a:lnTo>
                <a:lnTo>
                  <a:pt x="183" y="169"/>
                </a:lnTo>
                <a:lnTo>
                  <a:pt x="181" y="171"/>
                </a:lnTo>
                <a:lnTo>
                  <a:pt x="181" y="173"/>
                </a:lnTo>
                <a:lnTo>
                  <a:pt x="183" y="173"/>
                </a:lnTo>
                <a:lnTo>
                  <a:pt x="185" y="171"/>
                </a:lnTo>
                <a:lnTo>
                  <a:pt x="190" y="171"/>
                </a:lnTo>
                <a:lnTo>
                  <a:pt x="193" y="169"/>
                </a:lnTo>
                <a:lnTo>
                  <a:pt x="197" y="169"/>
                </a:lnTo>
                <a:lnTo>
                  <a:pt x="202" y="166"/>
                </a:lnTo>
                <a:lnTo>
                  <a:pt x="205" y="166"/>
                </a:lnTo>
                <a:lnTo>
                  <a:pt x="207" y="164"/>
                </a:lnTo>
                <a:lnTo>
                  <a:pt x="210" y="161"/>
                </a:lnTo>
                <a:lnTo>
                  <a:pt x="212" y="161"/>
                </a:lnTo>
                <a:lnTo>
                  <a:pt x="214" y="159"/>
                </a:lnTo>
                <a:lnTo>
                  <a:pt x="217" y="159"/>
                </a:lnTo>
                <a:lnTo>
                  <a:pt x="219" y="157"/>
                </a:lnTo>
                <a:lnTo>
                  <a:pt x="222" y="154"/>
                </a:lnTo>
                <a:lnTo>
                  <a:pt x="224" y="152"/>
                </a:lnTo>
                <a:lnTo>
                  <a:pt x="226" y="152"/>
                </a:lnTo>
                <a:lnTo>
                  <a:pt x="229" y="149"/>
                </a:lnTo>
                <a:lnTo>
                  <a:pt x="231" y="147"/>
                </a:lnTo>
                <a:lnTo>
                  <a:pt x="234" y="145"/>
                </a:lnTo>
                <a:lnTo>
                  <a:pt x="234" y="142"/>
                </a:lnTo>
                <a:lnTo>
                  <a:pt x="224" y="142"/>
                </a:lnTo>
                <a:lnTo>
                  <a:pt x="224" y="142"/>
                </a:lnTo>
                <a:close/>
              </a:path>
              <a:path w="422" h="458">
                <a:moveTo>
                  <a:pt x="205" y="111"/>
                </a:moveTo>
                <a:lnTo>
                  <a:pt x="183" y="137"/>
                </a:lnTo>
                <a:lnTo>
                  <a:pt x="176" y="137"/>
                </a:lnTo>
                <a:lnTo>
                  <a:pt x="176" y="140"/>
                </a:lnTo>
                <a:lnTo>
                  <a:pt x="176" y="145"/>
                </a:lnTo>
                <a:lnTo>
                  <a:pt x="174" y="147"/>
                </a:lnTo>
                <a:lnTo>
                  <a:pt x="181" y="157"/>
                </a:lnTo>
                <a:lnTo>
                  <a:pt x="183" y="154"/>
                </a:lnTo>
                <a:lnTo>
                  <a:pt x="183" y="152"/>
                </a:lnTo>
                <a:lnTo>
                  <a:pt x="185" y="149"/>
                </a:lnTo>
                <a:lnTo>
                  <a:pt x="188" y="147"/>
                </a:lnTo>
                <a:lnTo>
                  <a:pt x="188" y="142"/>
                </a:lnTo>
                <a:lnTo>
                  <a:pt x="190" y="140"/>
                </a:lnTo>
                <a:lnTo>
                  <a:pt x="193" y="137"/>
                </a:lnTo>
                <a:lnTo>
                  <a:pt x="193" y="135"/>
                </a:lnTo>
                <a:lnTo>
                  <a:pt x="195" y="133"/>
                </a:lnTo>
                <a:lnTo>
                  <a:pt x="197" y="128"/>
                </a:lnTo>
                <a:lnTo>
                  <a:pt x="197" y="125"/>
                </a:lnTo>
                <a:lnTo>
                  <a:pt x="200" y="123"/>
                </a:lnTo>
                <a:lnTo>
                  <a:pt x="202" y="121"/>
                </a:lnTo>
                <a:lnTo>
                  <a:pt x="205" y="116"/>
                </a:lnTo>
                <a:lnTo>
                  <a:pt x="207" y="113"/>
                </a:lnTo>
                <a:lnTo>
                  <a:pt x="205" y="111"/>
                </a:lnTo>
                <a:lnTo>
                  <a:pt x="205" y="111"/>
                </a:lnTo>
                <a:close/>
              </a:path>
              <a:path w="422" h="458">
                <a:moveTo>
                  <a:pt x="214" y="85"/>
                </a:moveTo>
                <a:lnTo>
                  <a:pt x="214" y="92"/>
                </a:lnTo>
                <a:lnTo>
                  <a:pt x="217" y="94"/>
                </a:lnTo>
                <a:lnTo>
                  <a:pt x="217" y="101"/>
                </a:lnTo>
                <a:lnTo>
                  <a:pt x="219" y="106"/>
                </a:lnTo>
                <a:lnTo>
                  <a:pt x="219" y="113"/>
                </a:lnTo>
                <a:lnTo>
                  <a:pt x="222" y="116"/>
                </a:lnTo>
                <a:lnTo>
                  <a:pt x="222" y="118"/>
                </a:lnTo>
                <a:lnTo>
                  <a:pt x="224" y="123"/>
                </a:lnTo>
                <a:lnTo>
                  <a:pt x="224" y="125"/>
                </a:lnTo>
                <a:lnTo>
                  <a:pt x="226" y="128"/>
                </a:lnTo>
                <a:lnTo>
                  <a:pt x="229" y="133"/>
                </a:lnTo>
                <a:lnTo>
                  <a:pt x="229" y="135"/>
                </a:lnTo>
                <a:lnTo>
                  <a:pt x="226" y="137"/>
                </a:lnTo>
                <a:lnTo>
                  <a:pt x="226" y="140"/>
                </a:lnTo>
                <a:lnTo>
                  <a:pt x="224" y="142"/>
                </a:lnTo>
                <a:lnTo>
                  <a:pt x="236" y="142"/>
                </a:lnTo>
                <a:lnTo>
                  <a:pt x="236" y="145"/>
                </a:lnTo>
                <a:lnTo>
                  <a:pt x="238" y="147"/>
                </a:lnTo>
                <a:lnTo>
                  <a:pt x="241" y="149"/>
                </a:lnTo>
                <a:lnTo>
                  <a:pt x="243" y="152"/>
                </a:lnTo>
                <a:lnTo>
                  <a:pt x="245" y="154"/>
                </a:lnTo>
                <a:lnTo>
                  <a:pt x="248" y="157"/>
                </a:lnTo>
                <a:lnTo>
                  <a:pt x="250" y="159"/>
                </a:lnTo>
                <a:lnTo>
                  <a:pt x="253" y="159"/>
                </a:lnTo>
                <a:lnTo>
                  <a:pt x="255" y="161"/>
                </a:lnTo>
                <a:lnTo>
                  <a:pt x="257" y="164"/>
                </a:lnTo>
                <a:lnTo>
                  <a:pt x="260" y="164"/>
                </a:lnTo>
                <a:lnTo>
                  <a:pt x="262" y="166"/>
                </a:lnTo>
                <a:lnTo>
                  <a:pt x="265" y="169"/>
                </a:lnTo>
                <a:lnTo>
                  <a:pt x="267" y="169"/>
                </a:lnTo>
                <a:lnTo>
                  <a:pt x="267" y="166"/>
                </a:lnTo>
                <a:lnTo>
                  <a:pt x="270" y="166"/>
                </a:lnTo>
                <a:lnTo>
                  <a:pt x="270" y="164"/>
                </a:lnTo>
                <a:lnTo>
                  <a:pt x="272" y="161"/>
                </a:lnTo>
                <a:lnTo>
                  <a:pt x="277" y="159"/>
                </a:lnTo>
                <a:lnTo>
                  <a:pt x="279" y="159"/>
                </a:lnTo>
                <a:lnTo>
                  <a:pt x="279" y="157"/>
                </a:lnTo>
                <a:lnTo>
                  <a:pt x="277" y="157"/>
                </a:lnTo>
                <a:lnTo>
                  <a:pt x="274" y="154"/>
                </a:lnTo>
                <a:lnTo>
                  <a:pt x="265" y="154"/>
                </a:lnTo>
                <a:lnTo>
                  <a:pt x="262" y="152"/>
                </a:lnTo>
                <a:lnTo>
                  <a:pt x="260" y="152"/>
                </a:lnTo>
                <a:lnTo>
                  <a:pt x="257" y="149"/>
                </a:lnTo>
                <a:lnTo>
                  <a:pt x="255" y="149"/>
                </a:lnTo>
                <a:lnTo>
                  <a:pt x="253" y="147"/>
                </a:lnTo>
                <a:lnTo>
                  <a:pt x="250" y="145"/>
                </a:lnTo>
                <a:lnTo>
                  <a:pt x="248" y="145"/>
                </a:lnTo>
                <a:lnTo>
                  <a:pt x="245" y="142"/>
                </a:lnTo>
                <a:lnTo>
                  <a:pt x="243" y="140"/>
                </a:lnTo>
                <a:lnTo>
                  <a:pt x="241" y="137"/>
                </a:lnTo>
                <a:lnTo>
                  <a:pt x="241" y="133"/>
                </a:lnTo>
                <a:lnTo>
                  <a:pt x="243" y="130"/>
                </a:lnTo>
                <a:lnTo>
                  <a:pt x="234" y="130"/>
                </a:lnTo>
                <a:lnTo>
                  <a:pt x="234" y="128"/>
                </a:lnTo>
                <a:lnTo>
                  <a:pt x="231" y="125"/>
                </a:lnTo>
                <a:lnTo>
                  <a:pt x="231" y="123"/>
                </a:lnTo>
                <a:lnTo>
                  <a:pt x="229" y="121"/>
                </a:lnTo>
                <a:lnTo>
                  <a:pt x="226" y="118"/>
                </a:lnTo>
                <a:lnTo>
                  <a:pt x="226" y="116"/>
                </a:lnTo>
                <a:lnTo>
                  <a:pt x="224" y="111"/>
                </a:lnTo>
                <a:lnTo>
                  <a:pt x="224" y="109"/>
                </a:lnTo>
                <a:lnTo>
                  <a:pt x="222" y="104"/>
                </a:lnTo>
                <a:lnTo>
                  <a:pt x="222" y="101"/>
                </a:lnTo>
                <a:lnTo>
                  <a:pt x="219" y="97"/>
                </a:lnTo>
                <a:lnTo>
                  <a:pt x="219" y="92"/>
                </a:lnTo>
                <a:lnTo>
                  <a:pt x="217" y="89"/>
                </a:lnTo>
                <a:lnTo>
                  <a:pt x="217" y="85"/>
                </a:lnTo>
                <a:lnTo>
                  <a:pt x="250" y="85"/>
                </a:lnTo>
                <a:lnTo>
                  <a:pt x="214" y="85"/>
                </a:lnTo>
                <a:lnTo>
                  <a:pt x="214" y="85"/>
                </a:lnTo>
                <a:close/>
              </a:path>
              <a:path w="422" h="458">
                <a:moveTo>
                  <a:pt x="265" y="85"/>
                </a:moveTo>
                <a:lnTo>
                  <a:pt x="214" y="85"/>
                </a:lnTo>
                <a:lnTo>
                  <a:pt x="250" y="85"/>
                </a:lnTo>
                <a:lnTo>
                  <a:pt x="250" y="89"/>
                </a:lnTo>
                <a:lnTo>
                  <a:pt x="248" y="94"/>
                </a:lnTo>
                <a:lnTo>
                  <a:pt x="248" y="99"/>
                </a:lnTo>
                <a:lnTo>
                  <a:pt x="245" y="101"/>
                </a:lnTo>
                <a:lnTo>
                  <a:pt x="245" y="106"/>
                </a:lnTo>
                <a:lnTo>
                  <a:pt x="243" y="109"/>
                </a:lnTo>
                <a:lnTo>
                  <a:pt x="243" y="111"/>
                </a:lnTo>
                <a:lnTo>
                  <a:pt x="241" y="116"/>
                </a:lnTo>
                <a:lnTo>
                  <a:pt x="241" y="118"/>
                </a:lnTo>
                <a:lnTo>
                  <a:pt x="238" y="121"/>
                </a:lnTo>
                <a:lnTo>
                  <a:pt x="236" y="123"/>
                </a:lnTo>
                <a:lnTo>
                  <a:pt x="236" y="125"/>
                </a:lnTo>
                <a:lnTo>
                  <a:pt x="234" y="130"/>
                </a:lnTo>
                <a:lnTo>
                  <a:pt x="243" y="130"/>
                </a:lnTo>
                <a:lnTo>
                  <a:pt x="243" y="128"/>
                </a:lnTo>
                <a:lnTo>
                  <a:pt x="245" y="125"/>
                </a:lnTo>
                <a:lnTo>
                  <a:pt x="248" y="123"/>
                </a:lnTo>
                <a:lnTo>
                  <a:pt x="248" y="118"/>
                </a:lnTo>
                <a:lnTo>
                  <a:pt x="250" y="116"/>
                </a:lnTo>
                <a:lnTo>
                  <a:pt x="250" y="113"/>
                </a:lnTo>
                <a:lnTo>
                  <a:pt x="253" y="109"/>
                </a:lnTo>
                <a:lnTo>
                  <a:pt x="253" y="106"/>
                </a:lnTo>
                <a:lnTo>
                  <a:pt x="255" y="101"/>
                </a:lnTo>
                <a:lnTo>
                  <a:pt x="255" y="99"/>
                </a:lnTo>
                <a:lnTo>
                  <a:pt x="257" y="94"/>
                </a:lnTo>
                <a:lnTo>
                  <a:pt x="257" y="92"/>
                </a:lnTo>
                <a:lnTo>
                  <a:pt x="260" y="87"/>
                </a:lnTo>
                <a:lnTo>
                  <a:pt x="265" y="85"/>
                </a:lnTo>
                <a:lnTo>
                  <a:pt x="265" y="85"/>
                </a:lnTo>
                <a:close/>
              </a:path>
              <a:path w="422" h="458">
                <a:moveTo>
                  <a:pt x="255" y="73"/>
                </a:moveTo>
                <a:lnTo>
                  <a:pt x="250" y="80"/>
                </a:lnTo>
                <a:lnTo>
                  <a:pt x="202" y="80"/>
                </a:lnTo>
                <a:lnTo>
                  <a:pt x="207" y="85"/>
                </a:lnTo>
                <a:lnTo>
                  <a:pt x="265" y="85"/>
                </a:lnTo>
                <a:lnTo>
                  <a:pt x="255" y="73"/>
                </a:lnTo>
                <a:lnTo>
                  <a:pt x="255" y="73"/>
                </a:lnTo>
                <a:close/>
              </a:path>
              <a:path w="422" h="458">
                <a:moveTo>
                  <a:pt x="190" y="68"/>
                </a:moveTo>
                <a:lnTo>
                  <a:pt x="176" y="70"/>
                </a:lnTo>
                <a:lnTo>
                  <a:pt x="176" y="137"/>
                </a:lnTo>
                <a:lnTo>
                  <a:pt x="183" y="137"/>
                </a:lnTo>
                <a:lnTo>
                  <a:pt x="183" y="73"/>
                </a:lnTo>
                <a:lnTo>
                  <a:pt x="190" y="68"/>
                </a:lnTo>
                <a:lnTo>
                  <a:pt x="190" y="68"/>
                </a:lnTo>
                <a:close/>
              </a:path>
              <a:path w="422" h="458">
                <a:moveTo>
                  <a:pt x="181" y="58"/>
                </a:moveTo>
                <a:lnTo>
                  <a:pt x="176" y="65"/>
                </a:lnTo>
                <a:lnTo>
                  <a:pt x="154" y="65"/>
                </a:lnTo>
                <a:lnTo>
                  <a:pt x="159" y="73"/>
                </a:lnTo>
                <a:lnTo>
                  <a:pt x="162" y="70"/>
                </a:lnTo>
                <a:lnTo>
                  <a:pt x="176" y="70"/>
                </a:lnTo>
                <a:lnTo>
                  <a:pt x="190" y="68"/>
                </a:lnTo>
                <a:lnTo>
                  <a:pt x="181" y="58"/>
                </a:lnTo>
                <a:lnTo>
                  <a:pt x="181" y="58"/>
                </a:lnTo>
                <a:close/>
              </a:path>
              <a:path w="422" h="458">
                <a:moveTo>
                  <a:pt x="272" y="56"/>
                </a:moveTo>
                <a:lnTo>
                  <a:pt x="267" y="56"/>
                </a:lnTo>
                <a:lnTo>
                  <a:pt x="265" y="58"/>
                </a:lnTo>
                <a:lnTo>
                  <a:pt x="243" y="58"/>
                </a:lnTo>
                <a:lnTo>
                  <a:pt x="245" y="61"/>
                </a:lnTo>
                <a:lnTo>
                  <a:pt x="245" y="63"/>
                </a:lnTo>
                <a:lnTo>
                  <a:pt x="248" y="65"/>
                </a:lnTo>
                <a:lnTo>
                  <a:pt x="277" y="65"/>
                </a:lnTo>
                <a:lnTo>
                  <a:pt x="277" y="61"/>
                </a:lnTo>
                <a:lnTo>
                  <a:pt x="277" y="58"/>
                </a:lnTo>
                <a:lnTo>
                  <a:pt x="274" y="56"/>
                </a:lnTo>
                <a:lnTo>
                  <a:pt x="272" y="56"/>
                </a:lnTo>
                <a:lnTo>
                  <a:pt x="272" y="56"/>
                </a:lnTo>
                <a:close/>
              </a:path>
              <a:path w="422" h="458">
                <a:moveTo>
                  <a:pt x="212" y="17"/>
                </a:moveTo>
                <a:lnTo>
                  <a:pt x="212" y="41"/>
                </a:lnTo>
                <a:lnTo>
                  <a:pt x="210" y="44"/>
                </a:lnTo>
                <a:lnTo>
                  <a:pt x="210" y="53"/>
                </a:lnTo>
                <a:lnTo>
                  <a:pt x="207" y="56"/>
                </a:lnTo>
                <a:lnTo>
                  <a:pt x="207" y="58"/>
                </a:lnTo>
                <a:lnTo>
                  <a:pt x="205" y="61"/>
                </a:lnTo>
                <a:lnTo>
                  <a:pt x="205" y="63"/>
                </a:lnTo>
                <a:lnTo>
                  <a:pt x="202" y="65"/>
                </a:lnTo>
                <a:lnTo>
                  <a:pt x="200" y="70"/>
                </a:lnTo>
                <a:lnTo>
                  <a:pt x="197" y="73"/>
                </a:lnTo>
                <a:lnTo>
                  <a:pt x="195" y="75"/>
                </a:lnTo>
                <a:lnTo>
                  <a:pt x="193" y="77"/>
                </a:lnTo>
                <a:lnTo>
                  <a:pt x="190" y="80"/>
                </a:lnTo>
                <a:lnTo>
                  <a:pt x="188" y="85"/>
                </a:lnTo>
                <a:lnTo>
                  <a:pt x="190" y="87"/>
                </a:lnTo>
                <a:lnTo>
                  <a:pt x="193" y="85"/>
                </a:lnTo>
                <a:lnTo>
                  <a:pt x="195" y="82"/>
                </a:lnTo>
                <a:lnTo>
                  <a:pt x="197" y="80"/>
                </a:lnTo>
                <a:lnTo>
                  <a:pt x="200" y="77"/>
                </a:lnTo>
                <a:lnTo>
                  <a:pt x="202" y="75"/>
                </a:lnTo>
                <a:lnTo>
                  <a:pt x="205" y="73"/>
                </a:lnTo>
                <a:lnTo>
                  <a:pt x="207" y="70"/>
                </a:lnTo>
                <a:lnTo>
                  <a:pt x="210" y="68"/>
                </a:lnTo>
                <a:lnTo>
                  <a:pt x="210" y="65"/>
                </a:lnTo>
                <a:lnTo>
                  <a:pt x="212" y="63"/>
                </a:lnTo>
                <a:lnTo>
                  <a:pt x="214" y="61"/>
                </a:lnTo>
                <a:lnTo>
                  <a:pt x="214" y="56"/>
                </a:lnTo>
                <a:lnTo>
                  <a:pt x="217" y="53"/>
                </a:lnTo>
                <a:lnTo>
                  <a:pt x="217" y="49"/>
                </a:lnTo>
                <a:lnTo>
                  <a:pt x="219" y="46"/>
                </a:lnTo>
                <a:lnTo>
                  <a:pt x="219" y="17"/>
                </a:lnTo>
                <a:lnTo>
                  <a:pt x="243" y="17"/>
                </a:lnTo>
                <a:lnTo>
                  <a:pt x="212" y="17"/>
                </a:lnTo>
                <a:lnTo>
                  <a:pt x="212" y="17"/>
                </a:lnTo>
                <a:close/>
              </a:path>
              <a:path w="422" h="458">
                <a:moveTo>
                  <a:pt x="212" y="8"/>
                </a:moveTo>
                <a:lnTo>
                  <a:pt x="212" y="17"/>
                </a:lnTo>
                <a:lnTo>
                  <a:pt x="243" y="17"/>
                </a:lnTo>
                <a:lnTo>
                  <a:pt x="243" y="58"/>
                </a:lnTo>
                <a:lnTo>
                  <a:pt x="257" y="58"/>
                </a:lnTo>
                <a:lnTo>
                  <a:pt x="255" y="58"/>
                </a:lnTo>
                <a:lnTo>
                  <a:pt x="253" y="56"/>
                </a:lnTo>
                <a:lnTo>
                  <a:pt x="253" y="20"/>
                </a:lnTo>
                <a:lnTo>
                  <a:pt x="257" y="17"/>
                </a:lnTo>
                <a:lnTo>
                  <a:pt x="219" y="15"/>
                </a:lnTo>
                <a:lnTo>
                  <a:pt x="212" y="8"/>
                </a:lnTo>
                <a:lnTo>
                  <a:pt x="212" y="8"/>
                </a:lnTo>
                <a:close/>
              </a:path>
              <a:path w="422" h="458">
                <a:moveTo>
                  <a:pt x="248" y="8"/>
                </a:moveTo>
                <a:lnTo>
                  <a:pt x="243" y="15"/>
                </a:lnTo>
                <a:lnTo>
                  <a:pt x="219" y="15"/>
                </a:lnTo>
                <a:lnTo>
                  <a:pt x="257" y="17"/>
                </a:lnTo>
                <a:lnTo>
                  <a:pt x="248" y="8"/>
                </a:lnTo>
                <a:lnTo>
                  <a:pt x="248" y="8"/>
                </a:lnTo>
                <a:close/>
              </a:path>
              <a:path w="422" h="458">
                <a:moveTo>
                  <a:pt x="171" y="8"/>
                </a:moveTo>
                <a:lnTo>
                  <a:pt x="169" y="8"/>
                </a:lnTo>
                <a:lnTo>
                  <a:pt x="171" y="13"/>
                </a:lnTo>
                <a:lnTo>
                  <a:pt x="171" y="17"/>
                </a:lnTo>
                <a:lnTo>
                  <a:pt x="174" y="20"/>
                </a:lnTo>
                <a:lnTo>
                  <a:pt x="174" y="22"/>
                </a:lnTo>
                <a:lnTo>
                  <a:pt x="176" y="27"/>
                </a:lnTo>
                <a:lnTo>
                  <a:pt x="176" y="32"/>
                </a:lnTo>
                <a:lnTo>
                  <a:pt x="178" y="34"/>
                </a:lnTo>
                <a:lnTo>
                  <a:pt x="178" y="39"/>
                </a:lnTo>
                <a:lnTo>
                  <a:pt x="181" y="39"/>
                </a:lnTo>
                <a:lnTo>
                  <a:pt x="183" y="37"/>
                </a:lnTo>
                <a:lnTo>
                  <a:pt x="185" y="32"/>
                </a:lnTo>
                <a:lnTo>
                  <a:pt x="185" y="22"/>
                </a:lnTo>
                <a:lnTo>
                  <a:pt x="183" y="20"/>
                </a:lnTo>
                <a:lnTo>
                  <a:pt x="183" y="17"/>
                </a:lnTo>
                <a:lnTo>
                  <a:pt x="181" y="15"/>
                </a:lnTo>
                <a:lnTo>
                  <a:pt x="178" y="15"/>
                </a:lnTo>
                <a:lnTo>
                  <a:pt x="176" y="13"/>
                </a:lnTo>
                <a:lnTo>
                  <a:pt x="174" y="10"/>
                </a:lnTo>
                <a:lnTo>
                  <a:pt x="171" y="8"/>
                </a:lnTo>
                <a:lnTo>
                  <a:pt x="171" y="8"/>
                </a:lnTo>
                <a:close/>
              </a:path>
              <a:path w="422" h="458">
                <a:moveTo>
                  <a:pt x="358" y="130"/>
                </a:moveTo>
                <a:lnTo>
                  <a:pt x="351" y="130"/>
                </a:lnTo>
                <a:lnTo>
                  <a:pt x="351" y="133"/>
                </a:lnTo>
                <a:lnTo>
                  <a:pt x="351" y="161"/>
                </a:lnTo>
                <a:lnTo>
                  <a:pt x="349" y="166"/>
                </a:lnTo>
                <a:lnTo>
                  <a:pt x="349" y="173"/>
                </a:lnTo>
                <a:lnTo>
                  <a:pt x="358" y="169"/>
                </a:lnTo>
                <a:lnTo>
                  <a:pt x="358" y="130"/>
                </a:lnTo>
                <a:lnTo>
                  <a:pt x="358" y="130"/>
                </a:lnTo>
                <a:close/>
              </a:path>
              <a:path w="422" h="458">
                <a:moveTo>
                  <a:pt x="409" y="113"/>
                </a:moveTo>
                <a:lnTo>
                  <a:pt x="399" y="125"/>
                </a:lnTo>
                <a:lnTo>
                  <a:pt x="294" y="125"/>
                </a:lnTo>
                <a:lnTo>
                  <a:pt x="296" y="130"/>
                </a:lnTo>
                <a:lnTo>
                  <a:pt x="421" y="130"/>
                </a:lnTo>
                <a:lnTo>
                  <a:pt x="409" y="113"/>
                </a:lnTo>
                <a:lnTo>
                  <a:pt x="409" y="113"/>
                </a:lnTo>
                <a:close/>
              </a:path>
              <a:path w="422" h="458">
                <a:moveTo>
                  <a:pt x="351" y="101"/>
                </a:moveTo>
                <a:lnTo>
                  <a:pt x="351" y="125"/>
                </a:lnTo>
                <a:lnTo>
                  <a:pt x="358" y="125"/>
                </a:lnTo>
                <a:lnTo>
                  <a:pt x="358" y="101"/>
                </a:lnTo>
                <a:lnTo>
                  <a:pt x="390" y="101"/>
                </a:lnTo>
                <a:lnTo>
                  <a:pt x="351" y="101"/>
                </a:lnTo>
                <a:lnTo>
                  <a:pt x="351" y="101"/>
                </a:lnTo>
                <a:close/>
              </a:path>
              <a:path w="422" h="458">
                <a:moveTo>
                  <a:pt x="397" y="101"/>
                </a:moveTo>
                <a:lnTo>
                  <a:pt x="351" y="101"/>
                </a:lnTo>
                <a:lnTo>
                  <a:pt x="390" y="101"/>
                </a:lnTo>
                <a:lnTo>
                  <a:pt x="390" y="111"/>
                </a:lnTo>
                <a:lnTo>
                  <a:pt x="397" y="106"/>
                </a:lnTo>
                <a:lnTo>
                  <a:pt x="397" y="101"/>
                </a:lnTo>
                <a:lnTo>
                  <a:pt x="397" y="101"/>
                </a:lnTo>
                <a:close/>
              </a:path>
              <a:path w="422" h="458">
                <a:moveTo>
                  <a:pt x="351" y="73"/>
                </a:moveTo>
                <a:lnTo>
                  <a:pt x="351" y="97"/>
                </a:lnTo>
                <a:lnTo>
                  <a:pt x="358" y="97"/>
                </a:lnTo>
                <a:lnTo>
                  <a:pt x="358" y="73"/>
                </a:lnTo>
                <a:lnTo>
                  <a:pt x="390" y="73"/>
                </a:lnTo>
                <a:lnTo>
                  <a:pt x="351" y="73"/>
                </a:lnTo>
                <a:lnTo>
                  <a:pt x="351" y="73"/>
                </a:lnTo>
                <a:close/>
              </a:path>
              <a:path w="422" h="458">
                <a:moveTo>
                  <a:pt x="397" y="73"/>
                </a:moveTo>
                <a:lnTo>
                  <a:pt x="351" y="73"/>
                </a:lnTo>
                <a:lnTo>
                  <a:pt x="390" y="73"/>
                </a:lnTo>
                <a:lnTo>
                  <a:pt x="390" y="97"/>
                </a:lnTo>
                <a:lnTo>
                  <a:pt x="358" y="97"/>
                </a:lnTo>
                <a:lnTo>
                  <a:pt x="320" y="97"/>
                </a:lnTo>
                <a:lnTo>
                  <a:pt x="313" y="101"/>
                </a:lnTo>
                <a:lnTo>
                  <a:pt x="313" y="116"/>
                </a:lnTo>
                <a:lnTo>
                  <a:pt x="320" y="111"/>
                </a:lnTo>
                <a:lnTo>
                  <a:pt x="320" y="101"/>
                </a:lnTo>
                <a:lnTo>
                  <a:pt x="351" y="101"/>
                </a:lnTo>
                <a:lnTo>
                  <a:pt x="397" y="101"/>
                </a:lnTo>
                <a:lnTo>
                  <a:pt x="397" y="97"/>
                </a:lnTo>
                <a:lnTo>
                  <a:pt x="397" y="73"/>
                </a:lnTo>
                <a:lnTo>
                  <a:pt x="397" y="73"/>
                </a:lnTo>
                <a:close/>
              </a:path>
              <a:path w="422" h="458">
                <a:moveTo>
                  <a:pt x="351" y="44"/>
                </a:moveTo>
                <a:lnTo>
                  <a:pt x="351" y="68"/>
                </a:lnTo>
                <a:lnTo>
                  <a:pt x="358" y="68"/>
                </a:lnTo>
                <a:lnTo>
                  <a:pt x="358" y="44"/>
                </a:lnTo>
                <a:lnTo>
                  <a:pt x="390" y="44"/>
                </a:lnTo>
                <a:lnTo>
                  <a:pt x="351" y="44"/>
                </a:lnTo>
                <a:lnTo>
                  <a:pt x="351" y="44"/>
                </a:lnTo>
                <a:close/>
              </a:path>
              <a:path w="422" h="458">
                <a:moveTo>
                  <a:pt x="313" y="44"/>
                </a:moveTo>
                <a:lnTo>
                  <a:pt x="313" y="70"/>
                </a:lnTo>
                <a:lnTo>
                  <a:pt x="320" y="68"/>
                </a:lnTo>
                <a:lnTo>
                  <a:pt x="320" y="44"/>
                </a:lnTo>
                <a:lnTo>
                  <a:pt x="351" y="44"/>
                </a:lnTo>
                <a:lnTo>
                  <a:pt x="313" y="44"/>
                </a:lnTo>
                <a:lnTo>
                  <a:pt x="313" y="44"/>
                </a:lnTo>
                <a:close/>
              </a:path>
              <a:path w="422" h="458">
                <a:moveTo>
                  <a:pt x="392" y="34"/>
                </a:moveTo>
                <a:lnTo>
                  <a:pt x="387" y="41"/>
                </a:lnTo>
                <a:lnTo>
                  <a:pt x="313" y="41"/>
                </a:lnTo>
                <a:lnTo>
                  <a:pt x="313" y="44"/>
                </a:lnTo>
                <a:lnTo>
                  <a:pt x="390" y="44"/>
                </a:lnTo>
                <a:lnTo>
                  <a:pt x="390" y="68"/>
                </a:lnTo>
                <a:lnTo>
                  <a:pt x="320" y="68"/>
                </a:lnTo>
                <a:lnTo>
                  <a:pt x="313" y="70"/>
                </a:lnTo>
                <a:lnTo>
                  <a:pt x="313" y="101"/>
                </a:lnTo>
                <a:lnTo>
                  <a:pt x="320" y="97"/>
                </a:lnTo>
                <a:lnTo>
                  <a:pt x="320" y="73"/>
                </a:lnTo>
                <a:lnTo>
                  <a:pt x="351" y="73"/>
                </a:lnTo>
                <a:lnTo>
                  <a:pt x="397" y="73"/>
                </a:lnTo>
                <a:lnTo>
                  <a:pt x="397" y="68"/>
                </a:lnTo>
                <a:lnTo>
                  <a:pt x="397" y="63"/>
                </a:lnTo>
                <a:lnTo>
                  <a:pt x="397" y="58"/>
                </a:lnTo>
                <a:lnTo>
                  <a:pt x="397" y="49"/>
                </a:lnTo>
                <a:lnTo>
                  <a:pt x="402" y="41"/>
                </a:lnTo>
                <a:lnTo>
                  <a:pt x="392" y="34"/>
                </a:lnTo>
                <a:lnTo>
                  <a:pt x="392" y="34"/>
                </a:lnTo>
                <a:close/>
              </a:path>
              <a:path w="422" h="458">
                <a:moveTo>
                  <a:pt x="313" y="34"/>
                </a:moveTo>
                <a:lnTo>
                  <a:pt x="313" y="41"/>
                </a:lnTo>
                <a:lnTo>
                  <a:pt x="365" y="41"/>
                </a:lnTo>
                <a:lnTo>
                  <a:pt x="322" y="41"/>
                </a:lnTo>
                <a:lnTo>
                  <a:pt x="313" y="34"/>
                </a:lnTo>
                <a:lnTo>
                  <a:pt x="313" y="34"/>
                </a:lnTo>
                <a:close/>
              </a:path>
              <a:path w="422" h="458">
                <a:moveTo>
                  <a:pt x="327" y="3"/>
                </a:moveTo>
                <a:lnTo>
                  <a:pt x="325" y="5"/>
                </a:lnTo>
                <a:lnTo>
                  <a:pt x="327" y="5"/>
                </a:lnTo>
                <a:lnTo>
                  <a:pt x="327" y="10"/>
                </a:lnTo>
                <a:lnTo>
                  <a:pt x="330" y="13"/>
                </a:lnTo>
                <a:lnTo>
                  <a:pt x="332" y="15"/>
                </a:lnTo>
                <a:lnTo>
                  <a:pt x="334" y="20"/>
                </a:lnTo>
                <a:lnTo>
                  <a:pt x="334" y="22"/>
                </a:lnTo>
                <a:lnTo>
                  <a:pt x="337" y="25"/>
                </a:lnTo>
                <a:lnTo>
                  <a:pt x="337" y="29"/>
                </a:lnTo>
                <a:lnTo>
                  <a:pt x="339" y="34"/>
                </a:lnTo>
                <a:lnTo>
                  <a:pt x="339" y="37"/>
                </a:lnTo>
                <a:lnTo>
                  <a:pt x="342" y="37"/>
                </a:lnTo>
                <a:lnTo>
                  <a:pt x="344" y="34"/>
                </a:lnTo>
                <a:lnTo>
                  <a:pt x="346" y="29"/>
                </a:lnTo>
                <a:lnTo>
                  <a:pt x="346" y="25"/>
                </a:lnTo>
                <a:lnTo>
                  <a:pt x="344" y="22"/>
                </a:lnTo>
                <a:lnTo>
                  <a:pt x="344" y="17"/>
                </a:lnTo>
                <a:lnTo>
                  <a:pt x="342" y="15"/>
                </a:lnTo>
                <a:lnTo>
                  <a:pt x="339" y="13"/>
                </a:lnTo>
                <a:lnTo>
                  <a:pt x="337" y="10"/>
                </a:lnTo>
                <a:lnTo>
                  <a:pt x="334" y="10"/>
                </a:lnTo>
                <a:lnTo>
                  <a:pt x="332" y="8"/>
                </a:lnTo>
                <a:lnTo>
                  <a:pt x="330" y="5"/>
                </a:lnTo>
                <a:lnTo>
                  <a:pt x="327" y="3"/>
                </a:lnTo>
                <a:lnTo>
                  <a:pt x="327" y="3"/>
                </a:lnTo>
                <a:close/>
              </a:path>
              <a:path w="422" h="458">
                <a:moveTo>
                  <a:pt x="377" y="1"/>
                </a:moveTo>
                <a:lnTo>
                  <a:pt x="375" y="3"/>
                </a:lnTo>
                <a:lnTo>
                  <a:pt x="375" y="10"/>
                </a:lnTo>
                <a:lnTo>
                  <a:pt x="373" y="13"/>
                </a:lnTo>
                <a:lnTo>
                  <a:pt x="373" y="17"/>
                </a:lnTo>
                <a:lnTo>
                  <a:pt x="370" y="20"/>
                </a:lnTo>
                <a:lnTo>
                  <a:pt x="370" y="25"/>
                </a:lnTo>
                <a:lnTo>
                  <a:pt x="368" y="27"/>
                </a:lnTo>
                <a:lnTo>
                  <a:pt x="368" y="32"/>
                </a:lnTo>
                <a:lnTo>
                  <a:pt x="365" y="34"/>
                </a:lnTo>
                <a:lnTo>
                  <a:pt x="363" y="37"/>
                </a:lnTo>
                <a:lnTo>
                  <a:pt x="363" y="41"/>
                </a:lnTo>
                <a:lnTo>
                  <a:pt x="322" y="41"/>
                </a:lnTo>
                <a:lnTo>
                  <a:pt x="365" y="41"/>
                </a:lnTo>
                <a:lnTo>
                  <a:pt x="368" y="39"/>
                </a:lnTo>
                <a:lnTo>
                  <a:pt x="368" y="37"/>
                </a:lnTo>
                <a:lnTo>
                  <a:pt x="370" y="32"/>
                </a:lnTo>
                <a:lnTo>
                  <a:pt x="373" y="29"/>
                </a:lnTo>
                <a:lnTo>
                  <a:pt x="375" y="27"/>
                </a:lnTo>
                <a:lnTo>
                  <a:pt x="377" y="25"/>
                </a:lnTo>
                <a:lnTo>
                  <a:pt x="377" y="22"/>
                </a:lnTo>
                <a:lnTo>
                  <a:pt x="380" y="17"/>
                </a:lnTo>
                <a:lnTo>
                  <a:pt x="382" y="15"/>
                </a:lnTo>
                <a:lnTo>
                  <a:pt x="385" y="15"/>
                </a:lnTo>
                <a:lnTo>
                  <a:pt x="387" y="13"/>
                </a:lnTo>
                <a:lnTo>
                  <a:pt x="377" y="1"/>
                </a:lnTo>
                <a:lnTo>
                  <a:pt x="3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0" name="path 460"/>
          <p:cNvSpPr/>
          <p:nvPr/>
        </p:nvSpPr>
        <p:spPr>
          <a:xfrm>
            <a:off x="9644634" y="9359138"/>
            <a:ext cx="257555" cy="289559"/>
          </a:xfrm>
          <a:custGeom>
            <a:avLst/>
            <a:gdLst/>
            <a:ahLst/>
            <a:cxnLst/>
            <a:rect l="0" t="0" r="0" b="0"/>
            <a:pathLst>
              <a:path w="405" h="455">
                <a:moveTo>
                  <a:pt x="90" y="430"/>
                </a:moveTo>
                <a:lnTo>
                  <a:pt x="82" y="430"/>
                </a:lnTo>
                <a:lnTo>
                  <a:pt x="82" y="452"/>
                </a:lnTo>
                <a:lnTo>
                  <a:pt x="90" y="445"/>
                </a:lnTo>
                <a:lnTo>
                  <a:pt x="90" y="430"/>
                </a:lnTo>
                <a:lnTo>
                  <a:pt x="90" y="430"/>
                </a:lnTo>
                <a:close/>
              </a:path>
              <a:path w="405" h="455">
                <a:moveTo>
                  <a:pt x="15" y="382"/>
                </a:moveTo>
                <a:lnTo>
                  <a:pt x="15" y="428"/>
                </a:lnTo>
                <a:lnTo>
                  <a:pt x="25" y="428"/>
                </a:lnTo>
                <a:lnTo>
                  <a:pt x="25" y="387"/>
                </a:lnTo>
                <a:lnTo>
                  <a:pt x="82" y="387"/>
                </a:lnTo>
                <a:lnTo>
                  <a:pt x="15" y="382"/>
                </a:lnTo>
                <a:lnTo>
                  <a:pt x="15" y="382"/>
                </a:lnTo>
                <a:close/>
              </a:path>
              <a:path w="405" h="455">
                <a:moveTo>
                  <a:pt x="15" y="346"/>
                </a:moveTo>
                <a:lnTo>
                  <a:pt x="15" y="382"/>
                </a:lnTo>
                <a:lnTo>
                  <a:pt x="25" y="382"/>
                </a:lnTo>
                <a:lnTo>
                  <a:pt x="25" y="346"/>
                </a:lnTo>
                <a:lnTo>
                  <a:pt x="82" y="346"/>
                </a:lnTo>
                <a:lnTo>
                  <a:pt x="15" y="346"/>
                </a:lnTo>
                <a:lnTo>
                  <a:pt x="15" y="346"/>
                </a:lnTo>
                <a:close/>
              </a:path>
              <a:path w="405" h="455">
                <a:moveTo>
                  <a:pt x="97" y="303"/>
                </a:moveTo>
                <a:lnTo>
                  <a:pt x="82" y="306"/>
                </a:lnTo>
                <a:lnTo>
                  <a:pt x="82" y="341"/>
                </a:lnTo>
                <a:lnTo>
                  <a:pt x="25" y="341"/>
                </a:lnTo>
                <a:lnTo>
                  <a:pt x="15" y="346"/>
                </a:lnTo>
                <a:lnTo>
                  <a:pt x="82" y="346"/>
                </a:lnTo>
                <a:lnTo>
                  <a:pt x="82" y="382"/>
                </a:lnTo>
                <a:lnTo>
                  <a:pt x="15" y="382"/>
                </a:lnTo>
                <a:lnTo>
                  <a:pt x="82" y="387"/>
                </a:lnTo>
                <a:lnTo>
                  <a:pt x="82" y="428"/>
                </a:lnTo>
                <a:lnTo>
                  <a:pt x="25" y="428"/>
                </a:lnTo>
                <a:lnTo>
                  <a:pt x="15" y="428"/>
                </a:lnTo>
                <a:lnTo>
                  <a:pt x="15" y="433"/>
                </a:lnTo>
                <a:lnTo>
                  <a:pt x="15" y="452"/>
                </a:lnTo>
                <a:lnTo>
                  <a:pt x="25" y="445"/>
                </a:lnTo>
                <a:lnTo>
                  <a:pt x="25" y="430"/>
                </a:lnTo>
                <a:lnTo>
                  <a:pt x="82" y="430"/>
                </a:lnTo>
                <a:lnTo>
                  <a:pt x="90" y="430"/>
                </a:lnTo>
                <a:lnTo>
                  <a:pt x="90" y="426"/>
                </a:lnTo>
                <a:lnTo>
                  <a:pt x="90" y="421"/>
                </a:lnTo>
                <a:lnTo>
                  <a:pt x="90" y="308"/>
                </a:lnTo>
                <a:lnTo>
                  <a:pt x="97" y="303"/>
                </a:lnTo>
                <a:lnTo>
                  <a:pt x="97" y="303"/>
                </a:lnTo>
                <a:close/>
              </a:path>
              <a:path w="405" h="455">
                <a:moveTo>
                  <a:pt x="85" y="293"/>
                </a:moveTo>
                <a:lnTo>
                  <a:pt x="80" y="301"/>
                </a:lnTo>
                <a:lnTo>
                  <a:pt x="25" y="301"/>
                </a:lnTo>
                <a:lnTo>
                  <a:pt x="15" y="303"/>
                </a:lnTo>
                <a:lnTo>
                  <a:pt x="15" y="346"/>
                </a:lnTo>
                <a:lnTo>
                  <a:pt x="25" y="341"/>
                </a:lnTo>
                <a:lnTo>
                  <a:pt x="25" y="306"/>
                </a:lnTo>
                <a:lnTo>
                  <a:pt x="82" y="306"/>
                </a:lnTo>
                <a:lnTo>
                  <a:pt x="97" y="303"/>
                </a:lnTo>
                <a:lnTo>
                  <a:pt x="85" y="293"/>
                </a:lnTo>
                <a:lnTo>
                  <a:pt x="85" y="293"/>
                </a:lnTo>
                <a:close/>
              </a:path>
              <a:path w="405" h="455">
                <a:moveTo>
                  <a:pt x="15" y="293"/>
                </a:moveTo>
                <a:lnTo>
                  <a:pt x="15" y="303"/>
                </a:lnTo>
                <a:lnTo>
                  <a:pt x="25" y="301"/>
                </a:lnTo>
                <a:lnTo>
                  <a:pt x="15" y="293"/>
                </a:lnTo>
                <a:lnTo>
                  <a:pt x="15" y="293"/>
                </a:lnTo>
                <a:close/>
              </a:path>
              <a:path w="405" h="455">
                <a:moveTo>
                  <a:pt x="169" y="438"/>
                </a:moveTo>
                <a:lnTo>
                  <a:pt x="169" y="452"/>
                </a:lnTo>
                <a:lnTo>
                  <a:pt x="178" y="447"/>
                </a:lnTo>
                <a:lnTo>
                  <a:pt x="178" y="438"/>
                </a:lnTo>
                <a:lnTo>
                  <a:pt x="231" y="438"/>
                </a:lnTo>
                <a:lnTo>
                  <a:pt x="169" y="438"/>
                </a:lnTo>
                <a:lnTo>
                  <a:pt x="169" y="438"/>
                </a:lnTo>
                <a:close/>
              </a:path>
              <a:path w="405" h="455">
                <a:moveTo>
                  <a:pt x="161" y="394"/>
                </a:moveTo>
                <a:lnTo>
                  <a:pt x="159" y="397"/>
                </a:lnTo>
                <a:lnTo>
                  <a:pt x="157" y="399"/>
                </a:lnTo>
                <a:lnTo>
                  <a:pt x="154" y="399"/>
                </a:lnTo>
                <a:lnTo>
                  <a:pt x="152" y="401"/>
                </a:lnTo>
                <a:lnTo>
                  <a:pt x="150" y="404"/>
                </a:lnTo>
                <a:lnTo>
                  <a:pt x="145" y="404"/>
                </a:lnTo>
                <a:lnTo>
                  <a:pt x="142" y="406"/>
                </a:lnTo>
                <a:lnTo>
                  <a:pt x="140" y="409"/>
                </a:lnTo>
                <a:lnTo>
                  <a:pt x="137" y="409"/>
                </a:lnTo>
                <a:lnTo>
                  <a:pt x="135" y="411"/>
                </a:lnTo>
                <a:lnTo>
                  <a:pt x="133" y="413"/>
                </a:lnTo>
                <a:lnTo>
                  <a:pt x="130" y="413"/>
                </a:lnTo>
                <a:lnTo>
                  <a:pt x="130" y="416"/>
                </a:lnTo>
                <a:lnTo>
                  <a:pt x="133" y="416"/>
                </a:lnTo>
                <a:lnTo>
                  <a:pt x="135" y="413"/>
                </a:lnTo>
                <a:lnTo>
                  <a:pt x="140" y="413"/>
                </a:lnTo>
                <a:lnTo>
                  <a:pt x="142" y="411"/>
                </a:lnTo>
                <a:lnTo>
                  <a:pt x="145" y="411"/>
                </a:lnTo>
                <a:lnTo>
                  <a:pt x="147" y="409"/>
                </a:lnTo>
                <a:lnTo>
                  <a:pt x="150" y="409"/>
                </a:lnTo>
                <a:lnTo>
                  <a:pt x="152" y="406"/>
                </a:lnTo>
                <a:lnTo>
                  <a:pt x="154" y="406"/>
                </a:lnTo>
                <a:lnTo>
                  <a:pt x="157" y="404"/>
                </a:lnTo>
                <a:lnTo>
                  <a:pt x="159" y="401"/>
                </a:lnTo>
                <a:lnTo>
                  <a:pt x="161" y="401"/>
                </a:lnTo>
                <a:lnTo>
                  <a:pt x="164" y="399"/>
                </a:lnTo>
                <a:lnTo>
                  <a:pt x="166" y="397"/>
                </a:lnTo>
                <a:lnTo>
                  <a:pt x="169" y="397"/>
                </a:lnTo>
                <a:lnTo>
                  <a:pt x="161" y="394"/>
                </a:lnTo>
                <a:lnTo>
                  <a:pt x="161" y="394"/>
                </a:lnTo>
                <a:close/>
              </a:path>
              <a:path w="405" h="455">
                <a:moveTo>
                  <a:pt x="166" y="390"/>
                </a:moveTo>
                <a:lnTo>
                  <a:pt x="164" y="390"/>
                </a:lnTo>
                <a:lnTo>
                  <a:pt x="161" y="392"/>
                </a:lnTo>
                <a:lnTo>
                  <a:pt x="161" y="394"/>
                </a:lnTo>
                <a:lnTo>
                  <a:pt x="169" y="397"/>
                </a:lnTo>
                <a:lnTo>
                  <a:pt x="169" y="438"/>
                </a:lnTo>
                <a:lnTo>
                  <a:pt x="231" y="438"/>
                </a:lnTo>
                <a:lnTo>
                  <a:pt x="231" y="450"/>
                </a:lnTo>
                <a:lnTo>
                  <a:pt x="241" y="445"/>
                </a:lnTo>
                <a:lnTo>
                  <a:pt x="241" y="435"/>
                </a:lnTo>
                <a:lnTo>
                  <a:pt x="178" y="435"/>
                </a:lnTo>
                <a:lnTo>
                  <a:pt x="178" y="390"/>
                </a:lnTo>
                <a:lnTo>
                  <a:pt x="231" y="390"/>
                </a:lnTo>
                <a:lnTo>
                  <a:pt x="166" y="390"/>
                </a:lnTo>
                <a:lnTo>
                  <a:pt x="166" y="390"/>
                </a:lnTo>
                <a:close/>
              </a:path>
              <a:path w="405" h="455">
                <a:moveTo>
                  <a:pt x="236" y="380"/>
                </a:moveTo>
                <a:lnTo>
                  <a:pt x="231" y="387"/>
                </a:lnTo>
                <a:lnTo>
                  <a:pt x="169" y="387"/>
                </a:lnTo>
                <a:lnTo>
                  <a:pt x="166" y="390"/>
                </a:lnTo>
                <a:lnTo>
                  <a:pt x="231" y="390"/>
                </a:lnTo>
                <a:lnTo>
                  <a:pt x="231" y="435"/>
                </a:lnTo>
                <a:lnTo>
                  <a:pt x="178" y="435"/>
                </a:lnTo>
                <a:lnTo>
                  <a:pt x="241" y="435"/>
                </a:lnTo>
                <a:lnTo>
                  <a:pt x="241" y="392"/>
                </a:lnTo>
                <a:lnTo>
                  <a:pt x="243" y="390"/>
                </a:lnTo>
                <a:lnTo>
                  <a:pt x="236" y="380"/>
                </a:lnTo>
                <a:lnTo>
                  <a:pt x="236" y="380"/>
                </a:lnTo>
                <a:close/>
              </a:path>
              <a:path w="405" h="455">
                <a:moveTo>
                  <a:pt x="169" y="380"/>
                </a:moveTo>
                <a:lnTo>
                  <a:pt x="169" y="387"/>
                </a:lnTo>
                <a:lnTo>
                  <a:pt x="183" y="387"/>
                </a:lnTo>
                <a:lnTo>
                  <a:pt x="183" y="385"/>
                </a:lnTo>
                <a:lnTo>
                  <a:pt x="185" y="382"/>
                </a:lnTo>
                <a:lnTo>
                  <a:pt x="176" y="382"/>
                </a:lnTo>
                <a:lnTo>
                  <a:pt x="169" y="380"/>
                </a:lnTo>
                <a:lnTo>
                  <a:pt x="169" y="380"/>
                </a:lnTo>
                <a:close/>
              </a:path>
              <a:path w="405" h="455">
                <a:moveTo>
                  <a:pt x="159" y="337"/>
                </a:moveTo>
                <a:lnTo>
                  <a:pt x="157" y="339"/>
                </a:lnTo>
                <a:lnTo>
                  <a:pt x="154" y="341"/>
                </a:lnTo>
                <a:lnTo>
                  <a:pt x="152" y="346"/>
                </a:lnTo>
                <a:lnTo>
                  <a:pt x="150" y="349"/>
                </a:lnTo>
                <a:lnTo>
                  <a:pt x="150" y="351"/>
                </a:lnTo>
                <a:lnTo>
                  <a:pt x="147" y="353"/>
                </a:lnTo>
                <a:lnTo>
                  <a:pt x="145" y="356"/>
                </a:lnTo>
                <a:lnTo>
                  <a:pt x="142" y="358"/>
                </a:lnTo>
                <a:lnTo>
                  <a:pt x="140" y="361"/>
                </a:lnTo>
                <a:lnTo>
                  <a:pt x="137" y="361"/>
                </a:lnTo>
                <a:lnTo>
                  <a:pt x="140" y="363"/>
                </a:lnTo>
                <a:lnTo>
                  <a:pt x="142" y="363"/>
                </a:lnTo>
                <a:lnTo>
                  <a:pt x="142" y="361"/>
                </a:lnTo>
                <a:lnTo>
                  <a:pt x="145" y="358"/>
                </a:lnTo>
                <a:lnTo>
                  <a:pt x="147" y="358"/>
                </a:lnTo>
                <a:lnTo>
                  <a:pt x="150" y="356"/>
                </a:lnTo>
                <a:lnTo>
                  <a:pt x="152" y="353"/>
                </a:lnTo>
                <a:lnTo>
                  <a:pt x="154" y="351"/>
                </a:lnTo>
                <a:lnTo>
                  <a:pt x="157" y="349"/>
                </a:lnTo>
                <a:lnTo>
                  <a:pt x="157" y="346"/>
                </a:lnTo>
                <a:lnTo>
                  <a:pt x="159" y="344"/>
                </a:lnTo>
                <a:lnTo>
                  <a:pt x="161" y="341"/>
                </a:lnTo>
                <a:lnTo>
                  <a:pt x="164" y="339"/>
                </a:lnTo>
                <a:lnTo>
                  <a:pt x="164" y="337"/>
                </a:lnTo>
                <a:lnTo>
                  <a:pt x="159" y="337"/>
                </a:lnTo>
                <a:lnTo>
                  <a:pt x="159" y="337"/>
                </a:lnTo>
                <a:close/>
              </a:path>
              <a:path w="405" h="455">
                <a:moveTo>
                  <a:pt x="241" y="315"/>
                </a:moveTo>
                <a:lnTo>
                  <a:pt x="224" y="318"/>
                </a:lnTo>
                <a:lnTo>
                  <a:pt x="224" y="320"/>
                </a:lnTo>
                <a:lnTo>
                  <a:pt x="221" y="322"/>
                </a:lnTo>
                <a:lnTo>
                  <a:pt x="221" y="325"/>
                </a:lnTo>
                <a:lnTo>
                  <a:pt x="219" y="327"/>
                </a:lnTo>
                <a:lnTo>
                  <a:pt x="217" y="332"/>
                </a:lnTo>
                <a:lnTo>
                  <a:pt x="217" y="334"/>
                </a:lnTo>
                <a:lnTo>
                  <a:pt x="214" y="337"/>
                </a:lnTo>
                <a:lnTo>
                  <a:pt x="212" y="339"/>
                </a:lnTo>
                <a:lnTo>
                  <a:pt x="210" y="341"/>
                </a:lnTo>
                <a:lnTo>
                  <a:pt x="207" y="344"/>
                </a:lnTo>
                <a:lnTo>
                  <a:pt x="207" y="346"/>
                </a:lnTo>
                <a:lnTo>
                  <a:pt x="205" y="351"/>
                </a:lnTo>
                <a:lnTo>
                  <a:pt x="202" y="353"/>
                </a:lnTo>
                <a:lnTo>
                  <a:pt x="200" y="356"/>
                </a:lnTo>
                <a:lnTo>
                  <a:pt x="197" y="358"/>
                </a:lnTo>
                <a:lnTo>
                  <a:pt x="195" y="361"/>
                </a:lnTo>
                <a:lnTo>
                  <a:pt x="193" y="363"/>
                </a:lnTo>
                <a:lnTo>
                  <a:pt x="190" y="366"/>
                </a:lnTo>
                <a:lnTo>
                  <a:pt x="188" y="368"/>
                </a:lnTo>
                <a:lnTo>
                  <a:pt x="185" y="370"/>
                </a:lnTo>
                <a:lnTo>
                  <a:pt x="183" y="373"/>
                </a:lnTo>
                <a:lnTo>
                  <a:pt x="183" y="375"/>
                </a:lnTo>
                <a:lnTo>
                  <a:pt x="181" y="378"/>
                </a:lnTo>
                <a:lnTo>
                  <a:pt x="178" y="380"/>
                </a:lnTo>
                <a:lnTo>
                  <a:pt x="176" y="382"/>
                </a:lnTo>
                <a:lnTo>
                  <a:pt x="185" y="382"/>
                </a:lnTo>
                <a:lnTo>
                  <a:pt x="188" y="380"/>
                </a:lnTo>
                <a:lnTo>
                  <a:pt x="190" y="378"/>
                </a:lnTo>
                <a:lnTo>
                  <a:pt x="193" y="378"/>
                </a:lnTo>
                <a:lnTo>
                  <a:pt x="195" y="375"/>
                </a:lnTo>
                <a:lnTo>
                  <a:pt x="197" y="373"/>
                </a:lnTo>
                <a:lnTo>
                  <a:pt x="200" y="370"/>
                </a:lnTo>
                <a:lnTo>
                  <a:pt x="202" y="368"/>
                </a:lnTo>
                <a:lnTo>
                  <a:pt x="205" y="366"/>
                </a:lnTo>
                <a:lnTo>
                  <a:pt x="207" y="363"/>
                </a:lnTo>
                <a:lnTo>
                  <a:pt x="210" y="358"/>
                </a:lnTo>
                <a:lnTo>
                  <a:pt x="210" y="356"/>
                </a:lnTo>
                <a:lnTo>
                  <a:pt x="212" y="356"/>
                </a:lnTo>
                <a:lnTo>
                  <a:pt x="214" y="353"/>
                </a:lnTo>
                <a:lnTo>
                  <a:pt x="217" y="349"/>
                </a:lnTo>
                <a:lnTo>
                  <a:pt x="217" y="346"/>
                </a:lnTo>
                <a:lnTo>
                  <a:pt x="219" y="344"/>
                </a:lnTo>
                <a:lnTo>
                  <a:pt x="221" y="341"/>
                </a:lnTo>
                <a:lnTo>
                  <a:pt x="224" y="339"/>
                </a:lnTo>
                <a:lnTo>
                  <a:pt x="226" y="337"/>
                </a:lnTo>
                <a:lnTo>
                  <a:pt x="226" y="332"/>
                </a:lnTo>
                <a:lnTo>
                  <a:pt x="229" y="330"/>
                </a:lnTo>
                <a:lnTo>
                  <a:pt x="231" y="327"/>
                </a:lnTo>
                <a:lnTo>
                  <a:pt x="233" y="322"/>
                </a:lnTo>
                <a:lnTo>
                  <a:pt x="233" y="320"/>
                </a:lnTo>
                <a:lnTo>
                  <a:pt x="241" y="315"/>
                </a:lnTo>
                <a:lnTo>
                  <a:pt x="241" y="315"/>
                </a:lnTo>
                <a:close/>
              </a:path>
              <a:path w="405" h="455">
                <a:moveTo>
                  <a:pt x="229" y="306"/>
                </a:moveTo>
                <a:lnTo>
                  <a:pt x="224" y="313"/>
                </a:lnTo>
                <a:lnTo>
                  <a:pt x="178" y="313"/>
                </a:lnTo>
                <a:lnTo>
                  <a:pt x="169" y="315"/>
                </a:lnTo>
                <a:lnTo>
                  <a:pt x="169" y="318"/>
                </a:lnTo>
                <a:lnTo>
                  <a:pt x="166" y="322"/>
                </a:lnTo>
                <a:lnTo>
                  <a:pt x="164" y="325"/>
                </a:lnTo>
                <a:lnTo>
                  <a:pt x="164" y="327"/>
                </a:lnTo>
                <a:lnTo>
                  <a:pt x="161" y="330"/>
                </a:lnTo>
                <a:lnTo>
                  <a:pt x="159" y="334"/>
                </a:lnTo>
                <a:lnTo>
                  <a:pt x="159" y="337"/>
                </a:lnTo>
                <a:lnTo>
                  <a:pt x="164" y="337"/>
                </a:lnTo>
                <a:lnTo>
                  <a:pt x="166" y="339"/>
                </a:lnTo>
                <a:lnTo>
                  <a:pt x="169" y="341"/>
                </a:lnTo>
                <a:lnTo>
                  <a:pt x="171" y="346"/>
                </a:lnTo>
                <a:lnTo>
                  <a:pt x="173" y="349"/>
                </a:lnTo>
                <a:lnTo>
                  <a:pt x="173" y="351"/>
                </a:lnTo>
                <a:lnTo>
                  <a:pt x="176" y="353"/>
                </a:lnTo>
                <a:lnTo>
                  <a:pt x="178" y="356"/>
                </a:lnTo>
                <a:lnTo>
                  <a:pt x="178" y="363"/>
                </a:lnTo>
                <a:lnTo>
                  <a:pt x="181" y="363"/>
                </a:lnTo>
                <a:lnTo>
                  <a:pt x="183" y="363"/>
                </a:lnTo>
                <a:lnTo>
                  <a:pt x="185" y="361"/>
                </a:lnTo>
                <a:lnTo>
                  <a:pt x="185" y="353"/>
                </a:lnTo>
                <a:lnTo>
                  <a:pt x="185" y="349"/>
                </a:lnTo>
                <a:lnTo>
                  <a:pt x="183" y="349"/>
                </a:lnTo>
                <a:lnTo>
                  <a:pt x="183" y="346"/>
                </a:lnTo>
                <a:lnTo>
                  <a:pt x="181" y="344"/>
                </a:lnTo>
                <a:lnTo>
                  <a:pt x="178" y="341"/>
                </a:lnTo>
                <a:lnTo>
                  <a:pt x="176" y="341"/>
                </a:lnTo>
                <a:lnTo>
                  <a:pt x="173" y="339"/>
                </a:lnTo>
                <a:lnTo>
                  <a:pt x="171" y="337"/>
                </a:lnTo>
                <a:lnTo>
                  <a:pt x="166" y="334"/>
                </a:lnTo>
                <a:lnTo>
                  <a:pt x="169" y="332"/>
                </a:lnTo>
                <a:lnTo>
                  <a:pt x="169" y="330"/>
                </a:lnTo>
                <a:lnTo>
                  <a:pt x="171" y="327"/>
                </a:lnTo>
                <a:lnTo>
                  <a:pt x="173" y="325"/>
                </a:lnTo>
                <a:lnTo>
                  <a:pt x="176" y="320"/>
                </a:lnTo>
                <a:lnTo>
                  <a:pt x="178" y="318"/>
                </a:lnTo>
                <a:lnTo>
                  <a:pt x="224" y="318"/>
                </a:lnTo>
                <a:lnTo>
                  <a:pt x="241" y="315"/>
                </a:lnTo>
                <a:lnTo>
                  <a:pt x="229" y="306"/>
                </a:lnTo>
                <a:lnTo>
                  <a:pt x="229" y="306"/>
                </a:lnTo>
                <a:close/>
              </a:path>
              <a:path w="405" h="455">
                <a:moveTo>
                  <a:pt x="181" y="284"/>
                </a:moveTo>
                <a:lnTo>
                  <a:pt x="181" y="286"/>
                </a:lnTo>
                <a:lnTo>
                  <a:pt x="178" y="289"/>
                </a:lnTo>
                <a:lnTo>
                  <a:pt x="178" y="291"/>
                </a:lnTo>
                <a:lnTo>
                  <a:pt x="176" y="296"/>
                </a:lnTo>
                <a:lnTo>
                  <a:pt x="176" y="303"/>
                </a:lnTo>
                <a:lnTo>
                  <a:pt x="173" y="306"/>
                </a:lnTo>
                <a:lnTo>
                  <a:pt x="173" y="308"/>
                </a:lnTo>
                <a:lnTo>
                  <a:pt x="171" y="313"/>
                </a:lnTo>
                <a:lnTo>
                  <a:pt x="169" y="315"/>
                </a:lnTo>
                <a:lnTo>
                  <a:pt x="178" y="313"/>
                </a:lnTo>
                <a:lnTo>
                  <a:pt x="181" y="313"/>
                </a:lnTo>
                <a:lnTo>
                  <a:pt x="181" y="308"/>
                </a:lnTo>
                <a:lnTo>
                  <a:pt x="183" y="306"/>
                </a:lnTo>
                <a:lnTo>
                  <a:pt x="183" y="303"/>
                </a:lnTo>
                <a:lnTo>
                  <a:pt x="185" y="298"/>
                </a:lnTo>
                <a:lnTo>
                  <a:pt x="193" y="296"/>
                </a:lnTo>
                <a:lnTo>
                  <a:pt x="181" y="284"/>
                </a:lnTo>
                <a:lnTo>
                  <a:pt x="181" y="284"/>
                </a:lnTo>
                <a:close/>
              </a:path>
              <a:path w="405" h="455">
                <a:moveTo>
                  <a:pt x="332" y="433"/>
                </a:moveTo>
                <a:lnTo>
                  <a:pt x="332" y="438"/>
                </a:lnTo>
                <a:lnTo>
                  <a:pt x="349" y="438"/>
                </a:lnTo>
                <a:lnTo>
                  <a:pt x="346" y="438"/>
                </a:lnTo>
                <a:lnTo>
                  <a:pt x="344" y="435"/>
                </a:lnTo>
                <a:lnTo>
                  <a:pt x="337" y="435"/>
                </a:lnTo>
                <a:lnTo>
                  <a:pt x="332" y="433"/>
                </a:lnTo>
                <a:lnTo>
                  <a:pt x="332" y="433"/>
                </a:lnTo>
                <a:close/>
              </a:path>
              <a:path w="405" h="455">
                <a:moveTo>
                  <a:pt x="286" y="368"/>
                </a:moveTo>
                <a:lnTo>
                  <a:pt x="286" y="373"/>
                </a:lnTo>
                <a:lnTo>
                  <a:pt x="284" y="375"/>
                </a:lnTo>
                <a:lnTo>
                  <a:pt x="284" y="380"/>
                </a:lnTo>
                <a:lnTo>
                  <a:pt x="281" y="382"/>
                </a:lnTo>
                <a:lnTo>
                  <a:pt x="281" y="385"/>
                </a:lnTo>
                <a:lnTo>
                  <a:pt x="279" y="390"/>
                </a:lnTo>
                <a:lnTo>
                  <a:pt x="279" y="392"/>
                </a:lnTo>
                <a:lnTo>
                  <a:pt x="277" y="397"/>
                </a:lnTo>
                <a:lnTo>
                  <a:pt x="277" y="399"/>
                </a:lnTo>
                <a:lnTo>
                  <a:pt x="274" y="401"/>
                </a:lnTo>
                <a:lnTo>
                  <a:pt x="272" y="406"/>
                </a:lnTo>
                <a:lnTo>
                  <a:pt x="272" y="409"/>
                </a:lnTo>
                <a:lnTo>
                  <a:pt x="270" y="411"/>
                </a:lnTo>
                <a:lnTo>
                  <a:pt x="270" y="413"/>
                </a:lnTo>
                <a:lnTo>
                  <a:pt x="267" y="416"/>
                </a:lnTo>
                <a:lnTo>
                  <a:pt x="267" y="418"/>
                </a:lnTo>
                <a:lnTo>
                  <a:pt x="270" y="418"/>
                </a:lnTo>
                <a:lnTo>
                  <a:pt x="272" y="416"/>
                </a:lnTo>
                <a:lnTo>
                  <a:pt x="272" y="413"/>
                </a:lnTo>
                <a:lnTo>
                  <a:pt x="274" y="411"/>
                </a:lnTo>
                <a:lnTo>
                  <a:pt x="277" y="409"/>
                </a:lnTo>
                <a:lnTo>
                  <a:pt x="277" y="406"/>
                </a:lnTo>
                <a:lnTo>
                  <a:pt x="279" y="401"/>
                </a:lnTo>
                <a:lnTo>
                  <a:pt x="281" y="399"/>
                </a:lnTo>
                <a:lnTo>
                  <a:pt x="284" y="397"/>
                </a:lnTo>
                <a:lnTo>
                  <a:pt x="284" y="394"/>
                </a:lnTo>
                <a:lnTo>
                  <a:pt x="286" y="390"/>
                </a:lnTo>
                <a:lnTo>
                  <a:pt x="286" y="387"/>
                </a:lnTo>
                <a:lnTo>
                  <a:pt x="289" y="385"/>
                </a:lnTo>
                <a:lnTo>
                  <a:pt x="291" y="380"/>
                </a:lnTo>
                <a:lnTo>
                  <a:pt x="291" y="378"/>
                </a:lnTo>
                <a:lnTo>
                  <a:pt x="293" y="373"/>
                </a:lnTo>
                <a:lnTo>
                  <a:pt x="293" y="370"/>
                </a:lnTo>
                <a:lnTo>
                  <a:pt x="286" y="368"/>
                </a:lnTo>
                <a:lnTo>
                  <a:pt x="286" y="368"/>
                </a:lnTo>
                <a:close/>
              </a:path>
              <a:path w="405" h="455">
                <a:moveTo>
                  <a:pt x="365" y="366"/>
                </a:moveTo>
                <a:lnTo>
                  <a:pt x="365" y="373"/>
                </a:lnTo>
                <a:lnTo>
                  <a:pt x="368" y="375"/>
                </a:lnTo>
                <a:lnTo>
                  <a:pt x="370" y="380"/>
                </a:lnTo>
                <a:lnTo>
                  <a:pt x="370" y="382"/>
                </a:lnTo>
                <a:lnTo>
                  <a:pt x="373" y="385"/>
                </a:lnTo>
                <a:lnTo>
                  <a:pt x="373" y="390"/>
                </a:lnTo>
                <a:lnTo>
                  <a:pt x="375" y="392"/>
                </a:lnTo>
                <a:lnTo>
                  <a:pt x="375" y="394"/>
                </a:lnTo>
                <a:lnTo>
                  <a:pt x="377" y="397"/>
                </a:lnTo>
                <a:lnTo>
                  <a:pt x="377" y="399"/>
                </a:lnTo>
                <a:lnTo>
                  <a:pt x="380" y="401"/>
                </a:lnTo>
                <a:lnTo>
                  <a:pt x="380" y="409"/>
                </a:lnTo>
                <a:lnTo>
                  <a:pt x="382" y="413"/>
                </a:lnTo>
                <a:lnTo>
                  <a:pt x="382" y="416"/>
                </a:lnTo>
                <a:lnTo>
                  <a:pt x="385" y="418"/>
                </a:lnTo>
                <a:lnTo>
                  <a:pt x="385" y="426"/>
                </a:lnTo>
                <a:lnTo>
                  <a:pt x="387" y="426"/>
                </a:lnTo>
                <a:lnTo>
                  <a:pt x="390" y="423"/>
                </a:lnTo>
                <a:lnTo>
                  <a:pt x="392" y="421"/>
                </a:lnTo>
                <a:lnTo>
                  <a:pt x="392" y="416"/>
                </a:lnTo>
                <a:lnTo>
                  <a:pt x="392" y="411"/>
                </a:lnTo>
                <a:lnTo>
                  <a:pt x="390" y="409"/>
                </a:lnTo>
                <a:lnTo>
                  <a:pt x="390" y="404"/>
                </a:lnTo>
                <a:lnTo>
                  <a:pt x="387" y="399"/>
                </a:lnTo>
                <a:lnTo>
                  <a:pt x="385" y="397"/>
                </a:lnTo>
                <a:lnTo>
                  <a:pt x="385" y="394"/>
                </a:lnTo>
                <a:lnTo>
                  <a:pt x="382" y="392"/>
                </a:lnTo>
                <a:lnTo>
                  <a:pt x="382" y="390"/>
                </a:lnTo>
                <a:lnTo>
                  <a:pt x="380" y="387"/>
                </a:lnTo>
                <a:lnTo>
                  <a:pt x="377" y="382"/>
                </a:lnTo>
                <a:lnTo>
                  <a:pt x="375" y="380"/>
                </a:lnTo>
                <a:lnTo>
                  <a:pt x="373" y="378"/>
                </a:lnTo>
                <a:lnTo>
                  <a:pt x="370" y="373"/>
                </a:lnTo>
                <a:lnTo>
                  <a:pt x="368" y="370"/>
                </a:lnTo>
                <a:lnTo>
                  <a:pt x="365" y="366"/>
                </a:lnTo>
                <a:lnTo>
                  <a:pt x="365" y="366"/>
                </a:lnTo>
                <a:close/>
              </a:path>
              <a:path w="405" h="455">
                <a:moveTo>
                  <a:pt x="337" y="363"/>
                </a:moveTo>
                <a:lnTo>
                  <a:pt x="334" y="363"/>
                </a:lnTo>
                <a:lnTo>
                  <a:pt x="334" y="366"/>
                </a:lnTo>
                <a:lnTo>
                  <a:pt x="334" y="373"/>
                </a:lnTo>
                <a:lnTo>
                  <a:pt x="332" y="378"/>
                </a:lnTo>
                <a:lnTo>
                  <a:pt x="332" y="380"/>
                </a:lnTo>
                <a:lnTo>
                  <a:pt x="330" y="385"/>
                </a:lnTo>
                <a:lnTo>
                  <a:pt x="330" y="387"/>
                </a:lnTo>
                <a:lnTo>
                  <a:pt x="327" y="392"/>
                </a:lnTo>
                <a:lnTo>
                  <a:pt x="327" y="397"/>
                </a:lnTo>
                <a:lnTo>
                  <a:pt x="325" y="399"/>
                </a:lnTo>
                <a:lnTo>
                  <a:pt x="325" y="404"/>
                </a:lnTo>
                <a:lnTo>
                  <a:pt x="322" y="406"/>
                </a:lnTo>
                <a:lnTo>
                  <a:pt x="322" y="409"/>
                </a:lnTo>
                <a:lnTo>
                  <a:pt x="320" y="413"/>
                </a:lnTo>
                <a:lnTo>
                  <a:pt x="317" y="416"/>
                </a:lnTo>
                <a:lnTo>
                  <a:pt x="317" y="418"/>
                </a:lnTo>
                <a:lnTo>
                  <a:pt x="315" y="423"/>
                </a:lnTo>
                <a:lnTo>
                  <a:pt x="313" y="426"/>
                </a:lnTo>
                <a:lnTo>
                  <a:pt x="313" y="430"/>
                </a:lnTo>
                <a:lnTo>
                  <a:pt x="315" y="430"/>
                </a:lnTo>
                <a:lnTo>
                  <a:pt x="315" y="428"/>
                </a:lnTo>
                <a:lnTo>
                  <a:pt x="317" y="426"/>
                </a:lnTo>
                <a:lnTo>
                  <a:pt x="320" y="423"/>
                </a:lnTo>
                <a:lnTo>
                  <a:pt x="320" y="421"/>
                </a:lnTo>
                <a:lnTo>
                  <a:pt x="322" y="418"/>
                </a:lnTo>
                <a:lnTo>
                  <a:pt x="325" y="416"/>
                </a:lnTo>
                <a:lnTo>
                  <a:pt x="325" y="413"/>
                </a:lnTo>
                <a:lnTo>
                  <a:pt x="327" y="411"/>
                </a:lnTo>
                <a:lnTo>
                  <a:pt x="330" y="406"/>
                </a:lnTo>
                <a:lnTo>
                  <a:pt x="330" y="404"/>
                </a:lnTo>
                <a:lnTo>
                  <a:pt x="332" y="401"/>
                </a:lnTo>
                <a:lnTo>
                  <a:pt x="334" y="397"/>
                </a:lnTo>
                <a:lnTo>
                  <a:pt x="334" y="394"/>
                </a:lnTo>
                <a:lnTo>
                  <a:pt x="337" y="390"/>
                </a:lnTo>
                <a:lnTo>
                  <a:pt x="339" y="387"/>
                </a:lnTo>
                <a:lnTo>
                  <a:pt x="339" y="382"/>
                </a:lnTo>
                <a:lnTo>
                  <a:pt x="341" y="380"/>
                </a:lnTo>
                <a:lnTo>
                  <a:pt x="341" y="375"/>
                </a:lnTo>
                <a:lnTo>
                  <a:pt x="346" y="370"/>
                </a:lnTo>
                <a:lnTo>
                  <a:pt x="337" y="363"/>
                </a:lnTo>
                <a:lnTo>
                  <a:pt x="337" y="363"/>
                </a:lnTo>
                <a:close/>
              </a:path>
              <a:path w="405" h="455">
                <a:moveTo>
                  <a:pt x="289" y="361"/>
                </a:moveTo>
                <a:lnTo>
                  <a:pt x="289" y="366"/>
                </a:lnTo>
                <a:lnTo>
                  <a:pt x="286" y="368"/>
                </a:lnTo>
                <a:lnTo>
                  <a:pt x="293" y="370"/>
                </a:lnTo>
                <a:lnTo>
                  <a:pt x="293" y="452"/>
                </a:lnTo>
                <a:lnTo>
                  <a:pt x="293" y="454"/>
                </a:lnTo>
                <a:lnTo>
                  <a:pt x="301" y="450"/>
                </a:lnTo>
                <a:lnTo>
                  <a:pt x="301" y="361"/>
                </a:lnTo>
                <a:lnTo>
                  <a:pt x="289" y="361"/>
                </a:lnTo>
                <a:lnTo>
                  <a:pt x="289" y="361"/>
                </a:lnTo>
                <a:close/>
              </a:path>
              <a:path w="405" h="455">
                <a:moveTo>
                  <a:pt x="301" y="344"/>
                </a:moveTo>
                <a:lnTo>
                  <a:pt x="293" y="344"/>
                </a:lnTo>
                <a:lnTo>
                  <a:pt x="293" y="349"/>
                </a:lnTo>
                <a:lnTo>
                  <a:pt x="291" y="351"/>
                </a:lnTo>
                <a:lnTo>
                  <a:pt x="291" y="358"/>
                </a:lnTo>
                <a:lnTo>
                  <a:pt x="289" y="361"/>
                </a:lnTo>
                <a:lnTo>
                  <a:pt x="301" y="361"/>
                </a:lnTo>
                <a:lnTo>
                  <a:pt x="301" y="363"/>
                </a:lnTo>
                <a:lnTo>
                  <a:pt x="303" y="366"/>
                </a:lnTo>
                <a:lnTo>
                  <a:pt x="305" y="368"/>
                </a:lnTo>
                <a:lnTo>
                  <a:pt x="308" y="370"/>
                </a:lnTo>
                <a:lnTo>
                  <a:pt x="308" y="373"/>
                </a:lnTo>
                <a:lnTo>
                  <a:pt x="310" y="378"/>
                </a:lnTo>
                <a:lnTo>
                  <a:pt x="313" y="380"/>
                </a:lnTo>
                <a:lnTo>
                  <a:pt x="313" y="382"/>
                </a:lnTo>
                <a:lnTo>
                  <a:pt x="315" y="387"/>
                </a:lnTo>
                <a:lnTo>
                  <a:pt x="315" y="392"/>
                </a:lnTo>
                <a:lnTo>
                  <a:pt x="317" y="392"/>
                </a:lnTo>
                <a:lnTo>
                  <a:pt x="320" y="387"/>
                </a:lnTo>
                <a:lnTo>
                  <a:pt x="320" y="378"/>
                </a:lnTo>
                <a:lnTo>
                  <a:pt x="317" y="373"/>
                </a:lnTo>
                <a:lnTo>
                  <a:pt x="315" y="370"/>
                </a:lnTo>
                <a:lnTo>
                  <a:pt x="313" y="368"/>
                </a:lnTo>
                <a:lnTo>
                  <a:pt x="313" y="366"/>
                </a:lnTo>
                <a:lnTo>
                  <a:pt x="310" y="363"/>
                </a:lnTo>
                <a:lnTo>
                  <a:pt x="308" y="363"/>
                </a:lnTo>
                <a:lnTo>
                  <a:pt x="303" y="361"/>
                </a:lnTo>
                <a:lnTo>
                  <a:pt x="301" y="358"/>
                </a:lnTo>
                <a:lnTo>
                  <a:pt x="301" y="344"/>
                </a:lnTo>
                <a:lnTo>
                  <a:pt x="301" y="344"/>
                </a:lnTo>
                <a:close/>
              </a:path>
              <a:path w="405" h="455">
                <a:moveTo>
                  <a:pt x="351" y="334"/>
                </a:moveTo>
                <a:lnTo>
                  <a:pt x="351" y="426"/>
                </a:lnTo>
                <a:lnTo>
                  <a:pt x="351" y="430"/>
                </a:lnTo>
                <a:lnTo>
                  <a:pt x="351" y="438"/>
                </a:lnTo>
                <a:lnTo>
                  <a:pt x="349" y="438"/>
                </a:lnTo>
                <a:lnTo>
                  <a:pt x="332" y="438"/>
                </a:lnTo>
                <a:lnTo>
                  <a:pt x="337" y="440"/>
                </a:lnTo>
                <a:lnTo>
                  <a:pt x="339" y="440"/>
                </a:lnTo>
                <a:lnTo>
                  <a:pt x="341" y="442"/>
                </a:lnTo>
                <a:lnTo>
                  <a:pt x="341" y="445"/>
                </a:lnTo>
                <a:lnTo>
                  <a:pt x="344" y="445"/>
                </a:lnTo>
                <a:lnTo>
                  <a:pt x="344" y="447"/>
                </a:lnTo>
                <a:lnTo>
                  <a:pt x="346" y="450"/>
                </a:lnTo>
                <a:lnTo>
                  <a:pt x="349" y="454"/>
                </a:lnTo>
                <a:lnTo>
                  <a:pt x="351" y="452"/>
                </a:lnTo>
                <a:lnTo>
                  <a:pt x="353" y="450"/>
                </a:lnTo>
                <a:lnTo>
                  <a:pt x="356" y="447"/>
                </a:lnTo>
                <a:lnTo>
                  <a:pt x="356" y="445"/>
                </a:lnTo>
                <a:lnTo>
                  <a:pt x="358" y="442"/>
                </a:lnTo>
                <a:lnTo>
                  <a:pt x="358" y="349"/>
                </a:lnTo>
                <a:lnTo>
                  <a:pt x="363" y="344"/>
                </a:lnTo>
                <a:lnTo>
                  <a:pt x="351" y="334"/>
                </a:lnTo>
                <a:lnTo>
                  <a:pt x="351" y="334"/>
                </a:lnTo>
                <a:close/>
              </a:path>
              <a:path w="405" h="455">
                <a:moveTo>
                  <a:pt x="313" y="332"/>
                </a:moveTo>
                <a:lnTo>
                  <a:pt x="305" y="341"/>
                </a:lnTo>
                <a:lnTo>
                  <a:pt x="267" y="341"/>
                </a:lnTo>
                <a:lnTo>
                  <a:pt x="272" y="346"/>
                </a:lnTo>
                <a:lnTo>
                  <a:pt x="279" y="346"/>
                </a:lnTo>
                <a:lnTo>
                  <a:pt x="284" y="344"/>
                </a:lnTo>
                <a:lnTo>
                  <a:pt x="322" y="344"/>
                </a:lnTo>
                <a:lnTo>
                  <a:pt x="313" y="332"/>
                </a:lnTo>
                <a:lnTo>
                  <a:pt x="313" y="332"/>
                </a:lnTo>
                <a:close/>
              </a:path>
              <a:path w="405" h="455">
                <a:moveTo>
                  <a:pt x="332" y="325"/>
                </a:moveTo>
                <a:lnTo>
                  <a:pt x="332" y="327"/>
                </a:lnTo>
                <a:lnTo>
                  <a:pt x="330" y="332"/>
                </a:lnTo>
                <a:lnTo>
                  <a:pt x="330" y="334"/>
                </a:lnTo>
                <a:lnTo>
                  <a:pt x="327" y="339"/>
                </a:lnTo>
                <a:lnTo>
                  <a:pt x="327" y="341"/>
                </a:lnTo>
                <a:lnTo>
                  <a:pt x="325" y="344"/>
                </a:lnTo>
                <a:lnTo>
                  <a:pt x="325" y="349"/>
                </a:lnTo>
                <a:lnTo>
                  <a:pt x="322" y="351"/>
                </a:lnTo>
                <a:lnTo>
                  <a:pt x="322" y="353"/>
                </a:lnTo>
                <a:lnTo>
                  <a:pt x="320" y="358"/>
                </a:lnTo>
                <a:lnTo>
                  <a:pt x="317" y="361"/>
                </a:lnTo>
                <a:lnTo>
                  <a:pt x="320" y="363"/>
                </a:lnTo>
                <a:lnTo>
                  <a:pt x="322" y="361"/>
                </a:lnTo>
                <a:lnTo>
                  <a:pt x="322" y="358"/>
                </a:lnTo>
                <a:lnTo>
                  <a:pt x="325" y="356"/>
                </a:lnTo>
                <a:lnTo>
                  <a:pt x="327" y="353"/>
                </a:lnTo>
                <a:lnTo>
                  <a:pt x="327" y="349"/>
                </a:lnTo>
                <a:lnTo>
                  <a:pt x="330" y="346"/>
                </a:lnTo>
                <a:lnTo>
                  <a:pt x="332" y="344"/>
                </a:lnTo>
                <a:lnTo>
                  <a:pt x="332" y="339"/>
                </a:lnTo>
                <a:lnTo>
                  <a:pt x="334" y="337"/>
                </a:lnTo>
                <a:lnTo>
                  <a:pt x="337" y="334"/>
                </a:lnTo>
                <a:lnTo>
                  <a:pt x="337" y="330"/>
                </a:lnTo>
                <a:lnTo>
                  <a:pt x="339" y="325"/>
                </a:lnTo>
                <a:lnTo>
                  <a:pt x="380" y="325"/>
                </a:lnTo>
                <a:lnTo>
                  <a:pt x="332" y="325"/>
                </a:lnTo>
                <a:lnTo>
                  <a:pt x="332" y="325"/>
                </a:lnTo>
                <a:close/>
              </a:path>
              <a:path w="405" h="455">
                <a:moveTo>
                  <a:pt x="385" y="313"/>
                </a:moveTo>
                <a:lnTo>
                  <a:pt x="380" y="322"/>
                </a:lnTo>
                <a:lnTo>
                  <a:pt x="341" y="322"/>
                </a:lnTo>
                <a:lnTo>
                  <a:pt x="332" y="325"/>
                </a:lnTo>
                <a:lnTo>
                  <a:pt x="380" y="325"/>
                </a:lnTo>
                <a:lnTo>
                  <a:pt x="373" y="349"/>
                </a:lnTo>
                <a:lnTo>
                  <a:pt x="373" y="351"/>
                </a:lnTo>
                <a:lnTo>
                  <a:pt x="375" y="349"/>
                </a:lnTo>
                <a:lnTo>
                  <a:pt x="377" y="346"/>
                </a:lnTo>
                <a:lnTo>
                  <a:pt x="380" y="341"/>
                </a:lnTo>
                <a:lnTo>
                  <a:pt x="380" y="339"/>
                </a:lnTo>
                <a:lnTo>
                  <a:pt x="382" y="337"/>
                </a:lnTo>
                <a:lnTo>
                  <a:pt x="385" y="334"/>
                </a:lnTo>
                <a:lnTo>
                  <a:pt x="385" y="332"/>
                </a:lnTo>
                <a:lnTo>
                  <a:pt x="387" y="332"/>
                </a:lnTo>
                <a:lnTo>
                  <a:pt x="390" y="330"/>
                </a:lnTo>
                <a:lnTo>
                  <a:pt x="392" y="327"/>
                </a:lnTo>
                <a:lnTo>
                  <a:pt x="394" y="327"/>
                </a:lnTo>
                <a:lnTo>
                  <a:pt x="385" y="313"/>
                </a:lnTo>
                <a:lnTo>
                  <a:pt x="385" y="313"/>
                </a:lnTo>
                <a:close/>
              </a:path>
              <a:path w="405" h="455">
                <a:moveTo>
                  <a:pt x="274" y="308"/>
                </a:moveTo>
                <a:lnTo>
                  <a:pt x="272" y="308"/>
                </a:lnTo>
                <a:lnTo>
                  <a:pt x="270" y="310"/>
                </a:lnTo>
                <a:lnTo>
                  <a:pt x="270" y="313"/>
                </a:lnTo>
                <a:lnTo>
                  <a:pt x="272" y="313"/>
                </a:lnTo>
                <a:lnTo>
                  <a:pt x="274" y="310"/>
                </a:lnTo>
                <a:lnTo>
                  <a:pt x="289" y="310"/>
                </a:lnTo>
                <a:lnTo>
                  <a:pt x="291" y="308"/>
                </a:lnTo>
                <a:lnTo>
                  <a:pt x="293" y="308"/>
                </a:lnTo>
                <a:lnTo>
                  <a:pt x="274" y="308"/>
                </a:lnTo>
                <a:lnTo>
                  <a:pt x="274" y="308"/>
                </a:lnTo>
                <a:close/>
              </a:path>
              <a:path w="405" h="455">
                <a:moveTo>
                  <a:pt x="315" y="289"/>
                </a:moveTo>
                <a:lnTo>
                  <a:pt x="313" y="291"/>
                </a:lnTo>
                <a:lnTo>
                  <a:pt x="310" y="293"/>
                </a:lnTo>
                <a:lnTo>
                  <a:pt x="308" y="293"/>
                </a:lnTo>
                <a:lnTo>
                  <a:pt x="305" y="296"/>
                </a:lnTo>
                <a:lnTo>
                  <a:pt x="303" y="296"/>
                </a:lnTo>
                <a:lnTo>
                  <a:pt x="301" y="298"/>
                </a:lnTo>
                <a:lnTo>
                  <a:pt x="298" y="301"/>
                </a:lnTo>
                <a:lnTo>
                  <a:pt x="293" y="301"/>
                </a:lnTo>
                <a:lnTo>
                  <a:pt x="291" y="303"/>
                </a:lnTo>
                <a:lnTo>
                  <a:pt x="289" y="303"/>
                </a:lnTo>
                <a:lnTo>
                  <a:pt x="286" y="306"/>
                </a:lnTo>
                <a:lnTo>
                  <a:pt x="281" y="306"/>
                </a:lnTo>
                <a:lnTo>
                  <a:pt x="277" y="308"/>
                </a:lnTo>
                <a:lnTo>
                  <a:pt x="274" y="308"/>
                </a:lnTo>
                <a:lnTo>
                  <a:pt x="293" y="308"/>
                </a:lnTo>
                <a:lnTo>
                  <a:pt x="293" y="341"/>
                </a:lnTo>
                <a:lnTo>
                  <a:pt x="301" y="341"/>
                </a:lnTo>
                <a:lnTo>
                  <a:pt x="301" y="308"/>
                </a:lnTo>
                <a:lnTo>
                  <a:pt x="303" y="306"/>
                </a:lnTo>
                <a:lnTo>
                  <a:pt x="308" y="306"/>
                </a:lnTo>
                <a:lnTo>
                  <a:pt x="310" y="303"/>
                </a:lnTo>
                <a:lnTo>
                  <a:pt x="313" y="303"/>
                </a:lnTo>
                <a:lnTo>
                  <a:pt x="317" y="303"/>
                </a:lnTo>
                <a:lnTo>
                  <a:pt x="320" y="303"/>
                </a:lnTo>
                <a:lnTo>
                  <a:pt x="322" y="301"/>
                </a:lnTo>
                <a:lnTo>
                  <a:pt x="315" y="289"/>
                </a:lnTo>
                <a:lnTo>
                  <a:pt x="315" y="289"/>
                </a:lnTo>
                <a:close/>
              </a:path>
              <a:path w="405" h="455">
                <a:moveTo>
                  <a:pt x="341" y="284"/>
                </a:moveTo>
                <a:lnTo>
                  <a:pt x="341" y="289"/>
                </a:lnTo>
                <a:lnTo>
                  <a:pt x="339" y="293"/>
                </a:lnTo>
                <a:lnTo>
                  <a:pt x="339" y="301"/>
                </a:lnTo>
                <a:lnTo>
                  <a:pt x="337" y="303"/>
                </a:lnTo>
                <a:lnTo>
                  <a:pt x="337" y="310"/>
                </a:lnTo>
                <a:lnTo>
                  <a:pt x="334" y="315"/>
                </a:lnTo>
                <a:lnTo>
                  <a:pt x="334" y="320"/>
                </a:lnTo>
                <a:lnTo>
                  <a:pt x="332" y="320"/>
                </a:lnTo>
                <a:lnTo>
                  <a:pt x="332" y="325"/>
                </a:lnTo>
                <a:lnTo>
                  <a:pt x="341" y="322"/>
                </a:lnTo>
                <a:lnTo>
                  <a:pt x="341" y="315"/>
                </a:lnTo>
                <a:lnTo>
                  <a:pt x="344" y="310"/>
                </a:lnTo>
                <a:lnTo>
                  <a:pt x="346" y="306"/>
                </a:lnTo>
                <a:lnTo>
                  <a:pt x="346" y="303"/>
                </a:lnTo>
                <a:lnTo>
                  <a:pt x="349" y="298"/>
                </a:lnTo>
                <a:lnTo>
                  <a:pt x="351" y="296"/>
                </a:lnTo>
                <a:lnTo>
                  <a:pt x="351" y="293"/>
                </a:lnTo>
                <a:lnTo>
                  <a:pt x="353" y="293"/>
                </a:lnTo>
                <a:lnTo>
                  <a:pt x="341" y="284"/>
                </a:lnTo>
                <a:lnTo>
                  <a:pt x="341" y="284"/>
                </a:lnTo>
                <a:close/>
              </a:path>
              <a:path w="405" h="455">
                <a:moveTo>
                  <a:pt x="113" y="135"/>
                </a:moveTo>
                <a:lnTo>
                  <a:pt x="104" y="147"/>
                </a:lnTo>
                <a:lnTo>
                  <a:pt x="1" y="147"/>
                </a:lnTo>
                <a:lnTo>
                  <a:pt x="5" y="154"/>
                </a:lnTo>
                <a:lnTo>
                  <a:pt x="10" y="154"/>
                </a:lnTo>
                <a:lnTo>
                  <a:pt x="13" y="152"/>
                </a:lnTo>
                <a:lnTo>
                  <a:pt x="125" y="152"/>
                </a:lnTo>
                <a:lnTo>
                  <a:pt x="113" y="135"/>
                </a:lnTo>
                <a:lnTo>
                  <a:pt x="113" y="135"/>
                </a:lnTo>
                <a:close/>
              </a:path>
              <a:path w="405" h="455">
                <a:moveTo>
                  <a:pt x="68" y="147"/>
                </a:moveTo>
                <a:lnTo>
                  <a:pt x="68" y="30"/>
                </a:lnTo>
                <a:lnTo>
                  <a:pt x="61" y="30"/>
                </a:lnTo>
                <a:lnTo>
                  <a:pt x="61" y="147"/>
                </a:lnTo>
                <a:lnTo>
                  <a:pt x="68" y="147"/>
                </a:lnTo>
                <a:close/>
              </a:path>
              <a:path w="405" h="455">
                <a:moveTo>
                  <a:pt x="109" y="15"/>
                </a:moveTo>
                <a:lnTo>
                  <a:pt x="99" y="25"/>
                </a:lnTo>
                <a:lnTo>
                  <a:pt x="10" y="25"/>
                </a:lnTo>
                <a:lnTo>
                  <a:pt x="15" y="32"/>
                </a:lnTo>
                <a:lnTo>
                  <a:pt x="20" y="30"/>
                </a:lnTo>
                <a:lnTo>
                  <a:pt x="118" y="30"/>
                </a:lnTo>
                <a:lnTo>
                  <a:pt x="109" y="15"/>
                </a:lnTo>
                <a:lnTo>
                  <a:pt x="109" y="15"/>
                </a:lnTo>
                <a:close/>
              </a:path>
              <a:path w="405" h="455">
                <a:moveTo>
                  <a:pt x="260" y="147"/>
                </a:moveTo>
                <a:lnTo>
                  <a:pt x="253" y="154"/>
                </a:lnTo>
                <a:lnTo>
                  <a:pt x="185" y="154"/>
                </a:lnTo>
                <a:lnTo>
                  <a:pt x="190" y="161"/>
                </a:lnTo>
                <a:lnTo>
                  <a:pt x="193" y="161"/>
                </a:lnTo>
                <a:lnTo>
                  <a:pt x="195" y="159"/>
                </a:lnTo>
                <a:lnTo>
                  <a:pt x="270" y="159"/>
                </a:lnTo>
                <a:lnTo>
                  <a:pt x="260" y="147"/>
                </a:lnTo>
                <a:lnTo>
                  <a:pt x="260" y="147"/>
                </a:lnTo>
                <a:close/>
              </a:path>
              <a:path w="405" h="455">
                <a:moveTo>
                  <a:pt x="231" y="154"/>
                </a:moveTo>
                <a:lnTo>
                  <a:pt x="231" y="121"/>
                </a:lnTo>
                <a:lnTo>
                  <a:pt x="224" y="121"/>
                </a:lnTo>
                <a:lnTo>
                  <a:pt x="224" y="154"/>
                </a:lnTo>
                <a:lnTo>
                  <a:pt x="231" y="154"/>
                </a:lnTo>
                <a:close/>
              </a:path>
              <a:path w="405" h="455">
                <a:moveTo>
                  <a:pt x="253" y="109"/>
                </a:moveTo>
                <a:lnTo>
                  <a:pt x="248" y="116"/>
                </a:lnTo>
                <a:lnTo>
                  <a:pt x="197" y="116"/>
                </a:lnTo>
                <a:lnTo>
                  <a:pt x="202" y="123"/>
                </a:lnTo>
                <a:lnTo>
                  <a:pt x="207" y="123"/>
                </a:lnTo>
                <a:lnTo>
                  <a:pt x="210" y="121"/>
                </a:lnTo>
                <a:lnTo>
                  <a:pt x="262" y="121"/>
                </a:lnTo>
                <a:lnTo>
                  <a:pt x="253" y="109"/>
                </a:lnTo>
                <a:lnTo>
                  <a:pt x="253" y="109"/>
                </a:lnTo>
                <a:close/>
              </a:path>
              <a:path w="405" h="455">
                <a:moveTo>
                  <a:pt x="231" y="116"/>
                </a:moveTo>
                <a:lnTo>
                  <a:pt x="231" y="85"/>
                </a:lnTo>
                <a:lnTo>
                  <a:pt x="224" y="85"/>
                </a:lnTo>
                <a:lnTo>
                  <a:pt x="224" y="116"/>
                </a:lnTo>
                <a:lnTo>
                  <a:pt x="231" y="116"/>
                </a:lnTo>
                <a:close/>
              </a:path>
              <a:path w="405" h="455">
                <a:moveTo>
                  <a:pt x="159" y="85"/>
                </a:moveTo>
                <a:lnTo>
                  <a:pt x="159" y="87"/>
                </a:lnTo>
                <a:lnTo>
                  <a:pt x="157" y="92"/>
                </a:lnTo>
                <a:lnTo>
                  <a:pt x="157" y="97"/>
                </a:lnTo>
                <a:lnTo>
                  <a:pt x="154" y="99"/>
                </a:lnTo>
                <a:lnTo>
                  <a:pt x="154" y="106"/>
                </a:lnTo>
                <a:lnTo>
                  <a:pt x="152" y="109"/>
                </a:lnTo>
                <a:lnTo>
                  <a:pt x="152" y="113"/>
                </a:lnTo>
                <a:lnTo>
                  <a:pt x="150" y="116"/>
                </a:lnTo>
                <a:lnTo>
                  <a:pt x="150" y="118"/>
                </a:lnTo>
                <a:lnTo>
                  <a:pt x="147" y="123"/>
                </a:lnTo>
                <a:lnTo>
                  <a:pt x="145" y="126"/>
                </a:lnTo>
                <a:lnTo>
                  <a:pt x="145" y="130"/>
                </a:lnTo>
                <a:lnTo>
                  <a:pt x="142" y="133"/>
                </a:lnTo>
                <a:lnTo>
                  <a:pt x="142" y="135"/>
                </a:lnTo>
                <a:lnTo>
                  <a:pt x="140" y="140"/>
                </a:lnTo>
                <a:lnTo>
                  <a:pt x="140" y="142"/>
                </a:lnTo>
                <a:lnTo>
                  <a:pt x="142" y="140"/>
                </a:lnTo>
                <a:lnTo>
                  <a:pt x="145" y="138"/>
                </a:lnTo>
                <a:lnTo>
                  <a:pt x="145" y="135"/>
                </a:lnTo>
                <a:lnTo>
                  <a:pt x="147" y="133"/>
                </a:lnTo>
                <a:lnTo>
                  <a:pt x="150" y="128"/>
                </a:lnTo>
                <a:lnTo>
                  <a:pt x="150" y="126"/>
                </a:lnTo>
                <a:lnTo>
                  <a:pt x="152" y="123"/>
                </a:lnTo>
                <a:lnTo>
                  <a:pt x="154" y="121"/>
                </a:lnTo>
                <a:lnTo>
                  <a:pt x="154" y="116"/>
                </a:lnTo>
                <a:lnTo>
                  <a:pt x="157" y="113"/>
                </a:lnTo>
                <a:lnTo>
                  <a:pt x="157" y="111"/>
                </a:lnTo>
                <a:lnTo>
                  <a:pt x="159" y="106"/>
                </a:lnTo>
                <a:lnTo>
                  <a:pt x="161" y="104"/>
                </a:lnTo>
                <a:lnTo>
                  <a:pt x="161" y="99"/>
                </a:lnTo>
                <a:lnTo>
                  <a:pt x="164" y="97"/>
                </a:lnTo>
                <a:lnTo>
                  <a:pt x="164" y="94"/>
                </a:lnTo>
                <a:lnTo>
                  <a:pt x="166" y="90"/>
                </a:lnTo>
                <a:lnTo>
                  <a:pt x="166" y="85"/>
                </a:lnTo>
                <a:lnTo>
                  <a:pt x="159" y="85"/>
                </a:lnTo>
                <a:lnTo>
                  <a:pt x="159" y="85"/>
                </a:lnTo>
                <a:close/>
              </a:path>
              <a:path w="405" h="455">
                <a:moveTo>
                  <a:pt x="176" y="75"/>
                </a:moveTo>
                <a:lnTo>
                  <a:pt x="173" y="75"/>
                </a:lnTo>
                <a:lnTo>
                  <a:pt x="176" y="78"/>
                </a:lnTo>
                <a:lnTo>
                  <a:pt x="178" y="82"/>
                </a:lnTo>
                <a:lnTo>
                  <a:pt x="178" y="85"/>
                </a:lnTo>
                <a:lnTo>
                  <a:pt x="181" y="87"/>
                </a:lnTo>
                <a:lnTo>
                  <a:pt x="183" y="90"/>
                </a:lnTo>
                <a:lnTo>
                  <a:pt x="183" y="94"/>
                </a:lnTo>
                <a:lnTo>
                  <a:pt x="185" y="97"/>
                </a:lnTo>
                <a:lnTo>
                  <a:pt x="185" y="99"/>
                </a:lnTo>
                <a:lnTo>
                  <a:pt x="188" y="104"/>
                </a:lnTo>
                <a:lnTo>
                  <a:pt x="190" y="99"/>
                </a:lnTo>
                <a:lnTo>
                  <a:pt x="193" y="97"/>
                </a:lnTo>
                <a:lnTo>
                  <a:pt x="193" y="92"/>
                </a:lnTo>
                <a:lnTo>
                  <a:pt x="190" y="87"/>
                </a:lnTo>
                <a:lnTo>
                  <a:pt x="188" y="85"/>
                </a:lnTo>
                <a:lnTo>
                  <a:pt x="188" y="82"/>
                </a:lnTo>
                <a:lnTo>
                  <a:pt x="185" y="80"/>
                </a:lnTo>
                <a:lnTo>
                  <a:pt x="183" y="80"/>
                </a:lnTo>
                <a:lnTo>
                  <a:pt x="181" y="78"/>
                </a:lnTo>
                <a:lnTo>
                  <a:pt x="176" y="75"/>
                </a:lnTo>
                <a:lnTo>
                  <a:pt x="176" y="75"/>
                </a:lnTo>
                <a:close/>
              </a:path>
              <a:path w="405" h="455">
                <a:moveTo>
                  <a:pt x="257" y="73"/>
                </a:moveTo>
                <a:lnTo>
                  <a:pt x="250" y="82"/>
                </a:lnTo>
                <a:lnTo>
                  <a:pt x="193" y="82"/>
                </a:lnTo>
                <a:lnTo>
                  <a:pt x="197" y="87"/>
                </a:lnTo>
                <a:lnTo>
                  <a:pt x="207" y="87"/>
                </a:lnTo>
                <a:lnTo>
                  <a:pt x="210" y="85"/>
                </a:lnTo>
                <a:lnTo>
                  <a:pt x="265" y="85"/>
                </a:lnTo>
                <a:lnTo>
                  <a:pt x="257" y="73"/>
                </a:lnTo>
                <a:lnTo>
                  <a:pt x="257" y="73"/>
                </a:lnTo>
                <a:close/>
              </a:path>
              <a:path w="405" h="455">
                <a:moveTo>
                  <a:pt x="173" y="61"/>
                </a:moveTo>
                <a:lnTo>
                  <a:pt x="164" y="61"/>
                </a:lnTo>
                <a:lnTo>
                  <a:pt x="164" y="63"/>
                </a:lnTo>
                <a:lnTo>
                  <a:pt x="164" y="70"/>
                </a:lnTo>
                <a:lnTo>
                  <a:pt x="161" y="73"/>
                </a:lnTo>
                <a:lnTo>
                  <a:pt x="161" y="80"/>
                </a:lnTo>
                <a:lnTo>
                  <a:pt x="159" y="85"/>
                </a:lnTo>
                <a:lnTo>
                  <a:pt x="166" y="85"/>
                </a:lnTo>
                <a:lnTo>
                  <a:pt x="166" y="90"/>
                </a:lnTo>
                <a:lnTo>
                  <a:pt x="166" y="147"/>
                </a:lnTo>
                <a:lnTo>
                  <a:pt x="166" y="150"/>
                </a:lnTo>
                <a:lnTo>
                  <a:pt x="166" y="171"/>
                </a:lnTo>
                <a:lnTo>
                  <a:pt x="173" y="164"/>
                </a:lnTo>
                <a:lnTo>
                  <a:pt x="173" y="75"/>
                </a:lnTo>
                <a:lnTo>
                  <a:pt x="176" y="75"/>
                </a:lnTo>
                <a:lnTo>
                  <a:pt x="173" y="73"/>
                </a:lnTo>
                <a:lnTo>
                  <a:pt x="173" y="61"/>
                </a:lnTo>
                <a:lnTo>
                  <a:pt x="173" y="61"/>
                </a:lnTo>
                <a:close/>
              </a:path>
              <a:path w="405" h="455">
                <a:moveTo>
                  <a:pt x="257" y="58"/>
                </a:moveTo>
                <a:lnTo>
                  <a:pt x="250" y="61"/>
                </a:lnTo>
                <a:lnTo>
                  <a:pt x="250" y="68"/>
                </a:lnTo>
                <a:lnTo>
                  <a:pt x="257" y="66"/>
                </a:lnTo>
                <a:lnTo>
                  <a:pt x="257" y="58"/>
                </a:lnTo>
                <a:lnTo>
                  <a:pt x="257" y="58"/>
                </a:lnTo>
                <a:close/>
              </a:path>
              <a:path w="405" h="455">
                <a:moveTo>
                  <a:pt x="188" y="46"/>
                </a:moveTo>
                <a:lnTo>
                  <a:pt x="181" y="56"/>
                </a:lnTo>
                <a:lnTo>
                  <a:pt x="140" y="56"/>
                </a:lnTo>
                <a:lnTo>
                  <a:pt x="145" y="61"/>
                </a:lnTo>
                <a:lnTo>
                  <a:pt x="197" y="61"/>
                </a:lnTo>
                <a:lnTo>
                  <a:pt x="188" y="46"/>
                </a:lnTo>
                <a:lnTo>
                  <a:pt x="188" y="46"/>
                </a:lnTo>
                <a:close/>
              </a:path>
              <a:path w="405" h="455">
                <a:moveTo>
                  <a:pt x="147" y="20"/>
                </a:moveTo>
                <a:lnTo>
                  <a:pt x="145" y="20"/>
                </a:lnTo>
                <a:lnTo>
                  <a:pt x="145" y="25"/>
                </a:lnTo>
                <a:lnTo>
                  <a:pt x="147" y="22"/>
                </a:lnTo>
                <a:lnTo>
                  <a:pt x="159" y="22"/>
                </a:lnTo>
                <a:lnTo>
                  <a:pt x="161" y="20"/>
                </a:lnTo>
                <a:lnTo>
                  <a:pt x="166" y="20"/>
                </a:lnTo>
                <a:lnTo>
                  <a:pt x="147" y="20"/>
                </a:lnTo>
                <a:lnTo>
                  <a:pt x="147" y="20"/>
                </a:lnTo>
                <a:close/>
              </a:path>
              <a:path w="405" h="455">
                <a:moveTo>
                  <a:pt x="262" y="18"/>
                </a:moveTo>
                <a:lnTo>
                  <a:pt x="250" y="18"/>
                </a:lnTo>
                <a:lnTo>
                  <a:pt x="250" y="56"/>
                </a:lnTo>
                <a:lnTo>
                  <a:pt x="210" y="56"/>
                </a:lnTo>
                <a:lnTo>
                  <a:pt x="257" y="56"/>
                </a:lnTo>
                <a:lnTo>
                  <a:pt x="257" y="20"/>
                </a:lnTo>
                <a:lnTo>
                  <a:pt x="262" y="18"/>
                </a:lnTo>
                <a:lnTo>
                  <a:pt x="262" y="18"/>
                </a:lnTo>
                <a:close/>
              </a:path>
              <a:path w="405" h="455">
                <a:moveTo>
                  <a:pt x="200" y="6"/>
                </a:moveTo>
                <a:lnTo>
                  <a:pt x="200" y="15"/>
                </a:lnTo>
                <a:lnTo>
                  <a:pt x="210" y="13"/>
                </a:lnTo>
                <a:lnTo>
                  <a:pt x="200" y="6"/>
                </a:lnTo>
                <a:lnTo>
                  <a:pt x="200" y="6"/>
                </a:lnTo>
                <a:close/>
              </a:path>
              <a:path w="405" h="455">
                <a:moveTo>
                  <a:pt x="253" y="6"/>
                </a:moveTo>
                <a:lnTo>
                  <a:pt x="248" y="13"/>
                </a:lnTo>
                <a:lnTo>
                  <a:pt x="210" y="13"/>
                </a:lnTo>
                <a:lnTo>
                  <a:pt x="200" y="15"/>
                </a:lnTo>
                <a:lnTo>
                  <a:pt x="202" y="20"/>
                </a:lnTo>
                <a:lnTo>
                  <a:pt x="202" y="56"/>
                </a:lnTo>
                <a:lnTo>
                  <a:pt x="200" y="61"/>
                </a:lnTo>
                <a:lnTo>
                  <a:pt x="200" y="73"/>
                </a:lnTo>
                <a:lnTo>
                  <a:pt x="210" y="68"/>
                </a:lnTo>
                <a:lnTo>
                  <a:pt x="210" y="61"/>
                </a:lnTo>
                <a:lnTo>
                  <a:pt x="250" y="61"/>
                </a:lnTo>
                <a:lnTo>
                  <a:pt x="257" y="58"/>
                </a:lnTo>
                <a:lnTo>
                  <a:pt x="257" y="56"/>
                </a:lnTo>
                <a:lnTo>
                  <a:pt x="210" y="56"/>
                </a:lnTo>
                <a:lnTo>
                  <a:pt x="210" y="18"/>
                </a:lnTo>
                <a:lnTo>
                  <a:pt x="250" y="18"/>
                </a:lnTo>
                <a:lnTo>
                  <a:pt x="262" y="18"/>
                </a:lnTo>
                <a:lnTo>
                  <a:pt x="253" y="6"/>
                </a:lnTo>
                <a:lnTo>
                  <a:pt x="253" y="6"/>
                </a:lnTo>
                <a:close/>
              </a:path>
              <a:path w="405" h="455">
                <a:moveTo>
                  <a:pt x="185" y="3"/>
                </a:moveTo>
                <a:lnTo>
                  <a:pt x="183" y="6"/>
                </a:lnTo>
                <a:lnTo>
                  <a:pt x="181" y="8"/>
                </a:lnTo>
                <a:lnTo>
                  <a:pt x="178" y="8"/>
                </a:lnTo>
                <a:lnTo>
                  <a:pt x="176" y="10"/>
                </a:lnTo>
                <a:lnTo>
                  <a:pt x="171" y="10"/>
                </a:lnTo>
                <a:lnTo>
                  <a:pt x="169" y="13"/>
                </a:lnTo>
                <a:lnTo>
                  <a:pt x="164" y="15"/>
                </a:lnTo>
                <a:lnTo>
                  <a:pt x="161" y="15"/>
                </a:lnTo>
                <a:lnTo>
                  <a:pt x="159" y="18"/>
                </a:lnTo>
                <a:lnTo>
                  <a:pt x="154" y="18"/>
                </a:lnTo>
                <a:lnTo>
                  <a:pt x="152" y="20"/>
                </a:lnTo>
                <a:lnTo>
                  <a:pt x="147" y="20"/>
                </a:lnTo>
                <a:lnTo>
                  <a:pt x="166" y="20"/>
                </a:lnTo>
                <a:lnTo>
                  <a:pt x="166" y="56"/>
                </a:lnTo>
                <a:lnTo>
                  <a:pt x="173" y="56"/>
                </a:lnTo>
                <a:lnTo>
                  <a:pt x="173" y="20"/>
                </a:lnTo>
                <a:lnTo>
                  <a:pt x="178" y="18"/>
                </a:lnTo>
                <a:lnTo>
                  <a:pt x="185" y="18"/>
                </a:lnTo>
                <a:lnTo>
                  <a:pt x="188" y="15"/>
                </a:lnTo>
                <a:lnTo>
                  <a:pt x="190" y="15"/>
                </a:lnTo>
                <a:lnTo>
                  <a:pt x="193" y="15"/>
                </a:lnTo>
                <a:lnTo>
                  <a:pt x="185" y="3"/>
                </a:lnTo>
                <a:lnTo>
                  <a:pt x="185" y="3"/>
                </a:lnTo>
                <a:close/>
              </a:path>
              <a:path w="405" h="455">
                <a:moveTo>
                  <a:pt x="370" y="123"/>
                </a:moveTo>
                <a:lnTo>
                  <a:pt x="370" y="126"/>
                </a:lnTo>
                <a:lnTo>
                  <a:pt x="373" y="128"/>
                </a:lnTo>
                <a:lnTo>
                  <a:pt x="375" y="130"/>
                </a:lnTo>
                <a:lnTo>
                  <a:pt x="377" y="133"/>
                </a:lnTo>
                <a:lnTo>
                  <a:pt x="380" y="135"/>
                </a:lnTo>
                <a:lnTo>
                  <a:pt x="382" y="138"/>
                </a:lnTo>
                <a:lnTo>
                  <a:pt x="382" y="140"/>
                </a:lnTo>
                <a:lnTo>
                  <a:pt x="385" y="142"/>
                </a:lnTo>
                <a:lnTo>
                  <a:pt x="387" y="145"/>
                </a:lnTo>
                <a:lnTo>
                  <a:pt x="387" y="147"/>
                </a:lnTo>
                <a:lnTo>
                  <a:pt x="390" y="150"/>
                </a:lnTo>
                <a:lnTo>
                  <a:pt x="392" y="154"/>
                </a:lnTo>
                <a:lnTo>
                  <a:pt x="392" y="157"/>
                </a:lnTo>
                <a:lnTo>
                  <a:pt x="394" y="159"/>
                </a:lnTo>
                <a:lnTo>
                  <a:pt x="397" y="161"/>
                </a:lnTo>
                <a:lnTo>
                  <a:pt x="399" y="166"/>
                </a:lnTo>
                <a:lnTo>
                  <a:pt x="401" y="166"/>
                </a:lnTo>
                <a:lnTo>
                  <a:pt x="401" y="161"/>
                </a:lnTo>
                <a:lnTo>
                  <a:pt x="401" y="152"/>
                </a:lnTo>
                <a:lnTo>
                  <a:pt x="401" y="150"/>
                </a:lnTo>
                <a:lnTo>
                  <a:pt x="401" y="145"/>
                </a:lnTo>
                <a:lnTo>
                  <a:pt x="399" y="142"/>
                </a:lnTo>
                <a:lnTo>
                  <a:pt x="397" y="142"/>
                </a:lnTo>
                <a:lnTo>
                  <a:pt x="397" y="140"/>
                </a:lnTo>
                <a:lnTo>
                  <a:pt x="394" y="140"/>
                </a:lnTo>
                <a:lnTo>
                  <a:pt x="392" y="138"/>
                </a:lnTo>
                <a:lnTo>
                  <a:pt x="390" y="135"/>
                </a:lnTo>
                <a:lnTo>
                  <a:pt x="387" y="135"/>
                </a:lnTo>
                <a:lnTo>
                  <a:pt x="385" y="133"/>
                </a:lnTo>
                <a:lnTo>
                  <a:pt x="382" y="130"/>
                </a:lnTo>
                <a:lnTo>
                  <a:pt x="377" y="128"/>
                </a:lnTo>
                <a:lnTo>
                  <a:pt x="375" y="126"/>
                </a:lnTo>
                <a:lnTo>
                  <a:pt x="370" y="123"/>
                </a:lnTo>
                <a:lnTo>
                  <a:pt x="370" y="123"/>
                </a:lnTo>
                <a:close/>
              </a:path>
              <a:path w="405" h="455">
                <a:moveTo>
                  <a:pt x="332" y="101"/>
                </a:moveTo>
                <a:lnTo>
                  <a:pt x="310" y="111"/>
                </a:lnTo>
                <a:lnTo>
                  <a:pt x="322" y="111"/>
                </a:lnTo>
                <a:lnTo>
                  <a:pt x="325" y="109"/>
                </a:lnTo>
                <a:lnTo>
                  <a:pt x="330" y="106"/>
                </a:lnTo>
                <a:lnTo>
                  <a:pt x="334" y="104"/>
                </a:lnTo>
                <a:lnTo>
                  <a:pt x="332" y="101"/>
                </a:lnTo>
                <a:lnTo>
                  <a:pt x="332" y="101"/>
                </a:lnTo>
                <a:close/>
              </a:path>
              <a:path w="405" h="455">
                <a:moveTo>
                  <a:pt x="363" y="61"/>
                </a:moveTo>
                <a:lnTo>
                  <a:pt x="363" y="104"/>
                </a:lnTo>
                <a:lnTo>
                  <a:pt x="361" y="106"/>
                </a:lnTo>
                <a:lnTo>
                  <a:pt x="361" y="116"/>
                </a:lnTo>
                <a:lnTo>
                  <a:pt x="358" y="121"/>
                </a:lnTo>
                <a:lnTo>
                  <a:pt x="358" y="128"/>
                </a:lnTo>
                <a:lnTo>
                  <a:pt x="356" y="130"/>
                </a:lnTo>
                <a:lnTo>
                  <a:pt x="356" y="133"/>
                </a:lnTo>
                <a:lnTo>
                  <a:pt x="353" y="138"/>
                </a:lnTo>
                <a:lnTo>
                  <a:pt x="353" y="140"/>
                </a:lnTo>
                <a:lnTo>
                  <a:pt x="351" y="140"/>
                </a:lnTo>
                <a:lnTo>
                  <a:pt x="351" y="142"/>
                </a:lnTo>
                <a:lnTo>
                  <a:pt x="349" y="145"/>
                </a:lnTo>
                <a:lnTo>
                  <a:pt x="346" y="147"/>
                </a:lnTo>
                <a:lnTo>
                  <a:pt x="344" y="150"/>
                </a:lnTo>
                <a:lnTo>
                  <a:pt x="341" y="152"/>
                </a:lnTo>
                <a:lnTo>
                  <a:pt x="341" y="154"/>
                </a:lnTo>
                <a:lnTo>
                  <a:pt x="339" y="154"/>
                </a:lnTo>
                <a:lnTo>
                  <a:pt x="334" y="157"/>
                </a:lnTo>
                <a:lnTo>
                  <a:pt x="332" y="159"/>
                </a:lnTo>
                <a:lnTo>
                  <a:pt x="330" y="161"/>
                </a:lnTo>
                <a:lnTo>
                  <a:pt x="327" y="164"/>
                </a:lnTo>
                <a:lnTo>
                  <a:pt x="322" y="166"/>
                </a:lnTo>
                <a:lnTo>
                  <a:pt x="320" y="169"/>
                </a:lnTo>
                <a:lnTo>
                  <a:pt x="320" y="171"/>
                </a:lnTo>
                <a:lnTo>
                  <a:pt x="325" y="169"/>
                </a:lnTo>
                <a:lnTo>
                  <a:pt x="327" y="169"/>
                </a:lnTo>
                <a:lnTo>
                  <a:pt x="330" y="166"/>
                </a:lnTo>
                <a:lnTo>
                  <a:pt x="332" y="166"/>
                </a:lnTo>
                <a:lnTo>
                  <a:pt x="334" y="164"/>
                </a:lnTo>
                <a:lnTo>
                  <a:pt x="339" y="161"/>
                </a:lnTo>
                <a:lnTo>
                  <a:pt x="341" y="161"/>
                </a:lnTo>
                <a:lnTo>
                  <a:pt x="344" y="159"/>
                </a:lnTo>
                <a:lnTo>
                  <a:pt x="344" y="157"/>
                </a:lnTo>
                <a:lnTo>
                  <a:pt x="346" y="157"/>
                </a:lnTo>
                <a:lnTo>
                  <a:pt x="349" y="154"/>
                </a:lnTo>
                <a:lnTo>
                  <a:pt x="351" y="152"/>
                </a:lnTo>
                <a:lnTo>
                  <a:pt x="353" y="150"/>
                </a:lnTo>
                <a:lnTo>
                  <a:pt x="356" y="147"/>
                </a:lnTo>
                <a:lnTo>
                  <a:pt x="356" y="145"/>
                </a:lnTo>
                <a:lnTo>
                  <a:pt x="358" y="142"/>
                </a:lnTo>
                <a:lnTo>
                  <a:pt x="361" y="140"/>
                </a:lnTo>
                <a:lnTo>
                  <a:pt x="363" y="138"/>
                </a:lnTo>
                <a:lnTo>
                  <a:pt x="363" y="133"/>
                </a:lnTo>
                <a:lnTo>
                  <a:pt x="365" y="130"/>
                </a:lnTo>
                <a:lnTo>
                  <a:pt x="365" y="126"/>
                </a:lnTo>
                <a:lnTo>
                  <a:pt x="368" y="123"/>
                </a:lnTo>
                <a:lnTo>
                  <a:pt x="368" y="111"/>
                </a:lnTo>
                <a:lnTo>
                  <a:pt x="370" y="109"/>
                </a:lnTo>
                <a:lnTo>
                  <a:pt x="370" y="73"/>
                </a:lnTo>
                <a:lnTo>
                  <a:pt x="375" y="68"/>
                </a:lnTo>
                <a:lnTo>
                  <a:pt x="363" y="61"/>
                </a:lnTo>
                <a:lnTo>
                  <a:pt x="363" y="61"/>
                </a:lnTo>
                <a:close/>
              </a:path>
              <a:path w="405" h="455">
                <a:moveTo>
                  <a:pt x="337" y="46"/>
                </a:moveTo>
                <a:lnTo>
                  <a:pt x="337" y="128"/>
                </a:lnTo>
                <a:lnTo>
                  <a:pt x="344" y="121"/>
                </a:lnTo>
                <a:lnTo>
                  <a:pt x="344" y="46"/>
                </a:lnTo>
                <a:lnTo>
                  <a:pt x="390" y="46"/>
                </a:lnTo>
                <a:lnTo>
                  <a:pt x="337" y="46"/>
                </a:lnTo>
                <a:lnTo>
                  <a:pt x="337" y="46"/>
                </a:lnTo>
                <a:close/>
              </a:path>
              <a:path w="405" h="455">
                <a:moveTo>
                  <a:pt x="337" y="37"/>
                </a:moveTo>
                <a:lnTo>
                  <a:pt x="337" y="46"/>
                </a:lnTo>
                <a:lnTo>
                  <a:pt x="390" y="46"/>
                </a:lnTo>
                <a:lnTo>
                  <a:pt x="390" y="126"/>
                </a:lnTo>
                <a:lnTo>
                  <a:pt x="397" y="118"/>
                </a:lnTo>
                <a:lnTo>
                  <a:pt x="397" y="49"/>
                </a:lnTo>
                <a:lnTo>
                  <a:pt x="401" y="44"/>
                </a:lnTo>
                <a:lnTo>
                  <a:pt x="344" y="44"/>
                </a:lnTo>
                <a:lnTo>
                  <a:pt x="337" y="37"/>
                </a:lnTo>
                <a:lnTo>
                  <a:pt x="337" y="37"/>
                </a:lnTo>
                <a:close/>
              </a:path>
              <a:path w="405" h="455">
                <a:moveTo>
                  <a:pt x="392" y="37"/>
                </a:moveTo>
                <a:lnTo>
                  <a:pt x="387" y="44"/>
                </a:lnTo>
                <a:lnTo>
                  <a:pt x="361" y="44"/>
                </a:lnTo>
                <a:lnTo>
                  <a:pt x="401" y="44"/>
                </a:lnTo>
                <a:lnTo>
                  <a:pt x="392" y="37"/>
                </a:lnTo>
                <a:lnTo>
                  <a:pt x="392" y="37"/>
                </a:lnTo>
                <a:close/>
              </a:path>
              <a:path w="405" h="455">
                <a:moveTo>
                  <a:pt x="310" y="32"/>
                </a:moveTo>
                <a:lnTo>
                  <a:pt x="303" y="32"/>
                </a:lnTo>
                <a:lnTo>
                  <a:pt x="303" y="113"/>
                </a:lnTo>
                <a:lnTo>
                  <a:pt x="298" y="116"/>
                </a:lnTo>
                <a:lnTo>
                  <a:pt x="296" y="118"/>
                </a:lnTo>
                <a:lnTo>
                  <a:pt x="293" y="118"/>
                </a:lnTo>
                <a:lnTo>
                  <a:pt x="289" y="121"/>
                </a:lnTo>
                <a:lnTo>
                  <a:pt x="284" y="121"/>
                </a:lnTo>
                <a:lnTo>
                  <a:pt x="284" y="123"/>
                </a:lnTo>
                <a:lnTo>
                  <a:pt x="281" y="123"/>
                </a:lnTo>
                <a:lnTo>
                  <a:pt x="289" y="138"/>
                </a:lnTo>
                <a:lnTo>
                  <a:pt x="289" y="135"/>
                </a:lnTo>
                <a:lnTo>
                  <a:pt x="291" y="133"/>
                </a:lnTo>
                <a:lnTo>
                  <a:pt x="293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3" y="118"/>
                </a:lnTo>
                <a:lnTo>
                  <a:pt x="315" y="116"/>
                </a:lnTo>
                <a:lnTo>
                  <a:pt x="317" y="113"/>
                </a:lnTo>
                <a:lnTo>
                  <a:pt x="322" y="111"/>
                </a:lnTo>
                <a:lnTo>
                  <a:pt x="310" y="111"/>
                </a:lnTo>
                <a:lnTo>
                  <a:pt x="310" y="32"/>
                </a:lnTo>
                <a:lnTo>
                  <a:pt x="310" y="32"/>
                </a:lnTo>
                <a:close/>
              </a:path>
              <a:path w="405" h="455">
                <a:moveTo>
                  <a:pt x="325" y="20"/>
                </a:moveTo>
                <a:lnTo>
                  <a:pt x="317" y="27"/>
                </a:lnTo>
                <a:lnTo>
                  <a:pt x="281" y="27"/>
                </a:lnTo>
                <a:lnTo>
                  <a:pt x="286" y="34"/>
                </a:lnTo>
                <a:lnTo>
                  <a:pt x="291" y="34"/>
                </a:lnTo>
                <a:lnTo>
                  <a:pt x="293" y="32"/>
                </a:lnTo>
                <a:lnTo>
                  <a:pt x="334" y="32"/>
                </a:lnTo>
                <a:lnTo>
                  <a:pt x="325" y="20"/>
                </a:lnTo>
                <a:lnTo>
                  <a:pt x="325" y="20"/>
                </a:lnTo>
                <a:close/>
              </a:path>
              <a:path w="405" h="455">
                <a:moveTo>
                  <a:pt x="370" y="15"/>
                </a:moveTo>
                <a:lnTo>
                  <a:pt x="361" y="15"/>
                </a:lnTo>
                <a:lnTo>
                  <a:pt x="361" y="18"/>
                </a:lnTo>
                <a:lnTo>
                  <a:pt x="361" y="22"/>
                </a:lnTo>
                <a:lnTo>
                  <a:pt x="358" y="25"/>
                </a:lnTo>
                <a:lnTo>
                  <a:pt x="358" y="44"/>
                </a:lnTo>
                <a:lnTo>
                  <a:pt x="344" y="44"/>
                </a:lnTo>
                <a:lnTo>
                  <a:pt x="361" y="44"/>
                </a:lnTo>
                <a:lnTo>
                  <a:pt x="361" y="41"/>
                </a:lnTo>
                <a:lnTo>
                  <a:pt x="363" y="37"/>
                </a:lnTo>
                <a:lnTo>
                  <a:pt x="363" y="32"/>
                </a:lnTo>
                <a:lnTo>
                  <a:pt x="365" y="27"/>
                </a:lnTo>
                <a:lnTo>
                  <a:pt x="365" y="25"/>
                </a:lnTo>
                <a:lnTo>
                  <a:pt x="368" y="22"/>
                </a:lnTo>
                <a:lnTo>
                  <a:pt x="368" y="18"/>
                </a:lnTo>
                <a:lnTo>
                  <a:pt x="370" y="15"/>
                </a:lnTo>
                <a:lnTo>
                  <a:pt x="370" y="15"/>
                </a:lnTo>
                <a:close/>
              </a:path>
              <a:path w="405" h="455">
                <a:moveTo>
                  <a:pt x="397" y="1"/>
                </a:moveTo>
                <a:lnTo>
                  <a:pt x="387" y="10"/>
                </a:lnTo>
                <a:lnTo>
                  <a:pt x="327" y="10"/>
                </a:lnTo>
                <a:lnTo>
                  <a:pt x="332" y="18"/>
                </a:lnTo>
                <a:lnTo>
                  <a:pt x="334" y="15"/>
                </a:lnTo>
                <a:lnTo>
                  <a:pt x="404" y="15"/>
                </a:lnTo>
                <a:lnTo>
                  <a:pt x="397" y="1"/>
                </a:lnTo>
                <a:lnTo>
                  <a:pt x="39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2" name="path 462"/>
          <p:cNvSpPr/>
          <p:nvPr/>
        </p:nvSpPr>
        <p:spPr>
          <a:xfrm>
            <a:off x="9135884" y="9661073"/>
            <a:ext cx="11659" cy="10301"/>
          </a:xfrm>
          <a:custGeom>
            <a:avLst/>
            <a:gdLst/>
            <a:ahLst/>
            <a:cxnLst/>
            <a:rect l="0" t="0" r="0" b="0"/>
            <a:pathLst>
              <a:path w="18" h="16">
                <a:moveTo>
                  <a:pt x="17" y="15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4" name="path 464"/>
          <p:cNvSpPr/>
          <p:nvPr/>
        </p:nvSpPr>
        <p:spPr>
          <a:xfrm>
            <a:off x="9115983" y="9639827"/>
            <a:ext cx="8790" cy="10119"/>
          </a:xfrm>
          <a:custGeom>
            <a:avLst/>
            <a:gdLst/>
            <a:ahLst/>
            <a:cxnLst/>
            <a:rect l="0" t="0" r="0" b="0"/>
            <a:pathLst>
              <a:path w="13" h="15">
                <a:moveTo>
                  <a:pt x="12" y="15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6" name="path 466"/>
          <p:cNvSpPr/>
          <p:nvPr/>
        </p:nvSpPr>
        <p:spPr>
          <a:xfrm>
            <a:off x="9031985" y="9476485"/>
            <a:ext cx="92964" cy="91439"/>
          </a:xfrm>
          <a:custGeom>
            <a:avLst/>
            <a:gdLst/>
            <a:ahLst/>
            <a:cxnLst/>
            <a:rect l="0" t="0" r="0" b="0"/>
            <a:pathLst>
              <a:path w="146" h="143">
                <a:moveTo>
                  <a:pt x="3" y="111"/>
                </a:moveTo>
                <a:lnTo>
                  <a:pt x="10" y="104"/>
                </a:lnTo>
                <a:moveTo>
                  <a:pt x="1" y="118"/>
                </a:moveTo>
                <a:lnTo>
                  <a:pt x="10" y="111"/>
                </a:lnTo>
                <a:moveTo>
                  <a:pt x="10" y="109"/>
                </a:moveTo>
                <a:lnTo>
                  <a:pt x="13" y="109"/>
                </a:lnTo>
                <a:moveTo>
                  <a:pt x="3" y="125"/>
                </a:moveTo>
                <a:lnTo>
                  <a:pt x="8" y="118"/>
                </a:lnTo>
                <a:moveTo>
                  <a:pt x="3" y="133"/>
                </a:moveTo>
                <a:lnTo>
                  <a:pt x="10" y="125"/>
                </a:lnTo>
                <a:moveTo>
                  <a:pt x="5" y="137"/>
                </a:moveTo>
                <a:lnTo>
                  <a:pt x="10" y="130"/>
                </a:lnTo>
                <a:moveTo>
                  <a:pt x="138" y="3"/>
                </a:moveTo>
                <a:lnTo>
                  <a:pt x="140" y="1"/>
                </a:lnTo>
                <a:moveTo>
                  <a:pt x="8" y="142"/>
                </a:moveTo>
                <a:lnTo>
                  <a:pt x="13" y="135"/>
                </a:lnTo>
                <a:moveTo>
                  <a:pt x="140" y="8"/>
                </a:moveTo>
                <a:lnTo>
                  <a:pt x="145" y="3"/>
                </a:lnTo>
                <a:moveTo>
                  <a:pt x="114" y="37"/>
                </a:moveTo>
                <a:lnTo>
                  <a:pt x="114" y="3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68" name="path 468"/>
          <p:cNvSpPr/>
          <p:nvPr/>
        </p:nvSpPr>
        <p:spPr>
          <a:xfrm>
            <a:off x="9032209" y="9476485"/>
            <a:ext cx="167416" cy="198119"/>
          </a:xfrm>
          <a:custGeom>
            <a:avLst/>
            <a:gdLst/>
            <a:ahLst/>
            <a:cxnLst/>
            <a:rect l="0" t="0" r="0" b="0"/>
            <a:pathLst>
              <a:path w="263" h="311">
                <a:moveTo>
                  <a:pt x="10" y="145"/>
                </a:moveTo>
                <a:lnTo>
                  <a:pt x="15" y="140"/>
                </a:lnTo>
                <a:moveTo>
                  <a:pt x="144" y="13"/>
                </a:moveTo>
                <a:lnTo>
                  <a:pt x="149" y="8"/>
                </a:lnTo>
                <a:moveTo>
                  <a:pt x="118" y="37"/>
                </a:moveTo>
                <a:lnTo>
                  <a:pt x="128" y="27"/>
                </a:lnTo>
                <a:moveTo>
                  <a:pt x="12" y="149"/>
                </a:moveTo>
                <a:lnTo>
                  <a:pt x="17" y="145"/>
                </a:lnTo>
                <a:moveTo>
                  <a:pt x="147" y="15"/>
                </a:moveTo>
                <a:lnTo>
                  <a:pt x="152" y="10"/>
                </a:lnTo>
                <a:moveTo>
                  <a:pt x="128" y="34"/>
                </a:moveTo>
                <a:lnTo>
                  <a:pt x="135" y="27"/>
                </a:lnTo>
                <a:moveTo>
                  <a:pt x="17" y="152"/>
                </a:moveTo>
                <a:lnTo>
                  <a:pt x="22" y="147"/>
                </a:lnTo>
                <a:moveTo>
                  <a:pt x="149" y="20"/>
                </a:moveTo>
                <a:lnTo>
                  <a:pt x="154" y="15"/>
                </a:lnTo>
                <a:moveTo>
                  <a:pt x="137" y="32"/>
                </a:moveTo>
                <a:lnTo>
                  <a:pt x="142" y="25"/>
                </a:lnTo>
                <a:moveTo>
                  <a:pt x="20" y="157"/>
                </a:moveTo>
                <a:lnTo>
                  <a:pt x="24" y="152"/>
                </a:lnTo>
                <a:moveTo>
                  <a:pt x="144" y="32"/>
                </a:moveTo>
                <a:lnTo>
                  <a:pt x="156" y="20"/>
                </a:lnTo>
                <a:moveTo>
                  <a:pt x="24" y="159"/>
                </a:moveTo>
                <a:lnTo>
                  <a:pt x="29" y="154"/>
                </a:lnTo>
                <a:moveTo>
                  <a:pt x="152" y="32"/>
                </a:moveTo>
                <a:lnTo>
                  <a:pt x="159" y="25"/>
                </a:lnTo>
                <a:moveTo>
                  <a:pt x="27" y="161"/>
                </a:moveTo>
                <a:lnTo>
                  <a:pt x="32" y="157"/>
                </a:lnTo>
                <a:moveTo>
                  <a:pt x="156" y="34"/>
                </a:moveTo>
                <a:lnTo>
                  <a:pt x="166" y="25"/>
                </a:lnTo>
                <a:moveTo>
                  <a:pt x="65" y="125"/>
                </a:moveTo>
                <a:lnTo>
                  <a:pt x="70" y="118"/>
                </a:lnTo>
                <a:moveTo>
                  <a:pt x="32" y="164"/>
                </a:moveTo>
                <a:lnTo>
                  <a:pt x="36" y="161"/>
                </a:lnTo>
                <a:moveTo>
                  <a:pt x="154" y="41"/>
                </a:moveTo>
                <a:lnTo>
                  <a:pt x="171" y="25"/>
                </a:lnTo>
                <a:moveTo>
                  <a:pt x="70" y="125"/>
                </a:moveTo>
                <a:lnTo>
                  <a:pt x="82" y="116"/>
                </a:lnTo>
                <a:moveTo>
                  <a:pt x="120" y="77"/>
                </a:moveTo>
                <a:lnTo>
                  <a:pt x="123" y="73"/>
                </a:lnTo>
                <a:moveTo>
                  <a:pt x="36" y="166"/>
                </a:moveTo>
                <a:lnTo>
                  <a:pt x="41" y="161"/>
                </a:lnTo>
                <a:moveTo>
                  <a:pt x="159" y="44"/>
                </a:moveTo>
                <a:lnTo>
                  <a:pt x="168" y="37"/>
                </a:lnTo>
                <a:moveTo>
                  <a:pt x="84" y="121"/>
                </a:moveTo>
                <a:lnTo>
                  <a:pt x="92" y="111"/>
                </a:lnTo>
                <a:moveTo>
                  <a:pt x="120" y="82"/>
                </a:moveTo>
                <a:lnTo>
                  <a:pt x="128" y="77"/>
                </a:lnTo>
                <a:moveTo>
                  <a:pt x="41" y="169"/>
                </a:moveTo>
                <a:lnTo>
                  <a:pt x="44" y="166"/>
                </a:lnTo>
                <a:moveTo>
                  <a:pt x="161" y="49"/>
                </a:moveTo>
                <a:lnTo>
                  <a:pt x="168" y="41"/>
                </a:lnTo>
                <a:moveTo>
                  <a:pt x="94" y="118"/>
                </a:moveTo>
                <a:lnTo>
                  <a:pt x="104" y="109"/>
                </a:lnTo>
                <a:moveTo>
                  <a:pt x="123" y="87"/>
                </a:moveTo>
                <a:lnTo>
                  <a:pt x="128" y="82"/>
                </a:lnTo>
                <a:moveTo>
                  <a:pt x="104" y="106"/>
                </a:moveTo>
                <a:lnTo>
                  <a:pt x="104" y="104"/>
                </a:lnTo>
                <a:moveTo>
                  <a:pt x="46" y="171"/>
                </a:moveTo>
                <a:lnTo>
                  <a:pt x="51" y="166"/>
                </a:lnTo>
                <a:moveTo>
                  <a:pt x="161" y="56"/>
                </a:moveTo>
                <a:lnTo>
                  <a:pt x="171" y="46"/>
                </a:lnTo>
                <a:moveTo>
                  <a:pt x="106" y="111"/>
                </a:moveTo>
                <a:lnTo>
                  <a:pt x="113" y="104"/>
                </a:lnTo>
                <a:moveTo>
                  <a:pt x="125" y="92"/>
                </a:moveTo>
                <a:lnTo>
                  <a:pt x="130" y="87"/>
                </a:lnTo>
                <a:moveTo>
                  <a:pt x="51" y="173"/>
                </a:moveTo>
                <a:lnTo>
                  <a:pt x="53" y="171"/>
                </a:lnTo>
                <a:moveTo>
                  <a:pt x="164" y="61"/>
                </a:moveTo>
                <a:lnTo>
                  <a:pt x="171" y="53"/>
                </a:lnTo>
                <a:moveTo>
                  <a:pt x="116" y="109"/>
                </a:moveTo>
                <a:lnTo>
                  <a:pt x="125" y="99"/>
                </a:lnTo>
                <a:lnTo>
                  <a:pt x="132" y="92"/>
                </a:lnTo>
                <a:moveTo>
                  <a:pt x="125" y="106"/>
                </a:moveTo>
                <a:lnTo>
                  <a:pt x="135" y="97"/>
                </a:lnTo>
                <a:moveTo>
                  <a:pt x="164" y="68"/>
                </a:moveTo>
                <a:lnTo>
                  <a:pt x="173" y="58"/>
                </a:lnTo>
                <a:moveTo>
                  <a:pt x="130" y="109"/>
                </a:moveTo>
                <a:lnTo>
                  <a:pt x="144" y="94"/>
                </a:lnTo>
                <a:moveTo>
                  <a:pt x="166" y="73"/>
                </a:moveTo>
                <a:lnTo>
                  <a:pt x="173" y="63"/>
                </a:lnTo>
                <a:moveTo>
                  <a:pt x="130" y="116"/>
                </a:moveTo>
                <a:lnTo>
                  <a:pt x="137" y="109"/>
                </a:lnTo>
                <a:moveTo>
                  <a:pt x="166" y="80"/>
                </a:moveTo>
                <a:lnTo>
                  <a:pt x="173" y="70"/>
                </a:lnTo>
                <a:moveTo>
                  <a:pt x="147" y="99"/>
                </a:moveTo>
                <a:lnTo>
                  <a:pt x="154" y="92"/>
                </a:lnTo>
                <a:moveTo>
                  <a:pt x="130" y="121"/>
                </a:moveTo>
                <a:lnTo>
                  <a:pt x="140" y="113"/>
                </a:lnTo>
                <a:moveTo>
                  <a:pt x="173" y="77"/>
                </a:moveTo>
                <a:lnTo>
                  <a:pt x="164" y="87"/>
                </a:lnTo>
                <a:lnTo>
                  <a:pt x="156" y="97"/>
                </a:lnTo>
                <a:moveTo>
                  <a:pt x="116" y="145"/>
                </a:moveTo>
                <a:lnTo>
                  <a:pt x="120" y="137"/>
                </a:lnTo>
                <a:moveTo>
                  <a:pt x="161" y="97"/>
                </a:moveTo>
                <a:lnTo>
                  <a:pt x="176" y="85"/>
                </a:lnTo>
                <a:moveTo>
                  <a:pt x="132" y="128"/>
                </a:moveTo>
                <a:lnTo>
                  <a:pt x="140" y="121"/>
                </a:lnTo>
                <a:moveTo>
                  <a:pt x="123" y="145"/>
                </a:moveTo>
                <a:lnTo>
                  <a:pt x="140" y="125"/>
                </a:lnTo>
                <a:moveTo>
                  <a:pt x="161" y="104"/>
                </a:moveTo>
                <a:lnTo>
                  <a:pt x="180" y="85"/>
                </a:lnTo>
                <a:moveTo>
                  <a:pt x="130" y="142"/>
                </a:moveTo>
                <a:lnTo>
                  <a:pt x="142" y="130"/>
                </a:lnTo>
                <a:moveTo>
                  <a:pt x="180" y="92"/>
                </a:moveTo>
                <a:lnTo>
                  <a:pt x="190" y="82"/>
                </a:lnTo>
                <a:moveTo>
                  <a:pt x="161" y="113"/>
                </a:moveTo>
                <a:lnTo>
                  <a:pt x="171" y="101"/>
                </a:lnTo>
                <a:moveTo>
                  <a:pt x="132" y="147"/>
                </a:moveTo>
                <a:lnTo>
                  <a:pt x="152" y="128"/>
                </a:lnTo>
                <a:moveTo>
                  <a:pt x="190" y="89"/>
                </a:moveTo>
                <a:lnTo>
                  <a:pt x="197" y="82"/>
                </a:lnTo>
                <a:moveTo>
                  <a:pt x="156" y="123"/>
                </a:moveTo>
                <a:lnTo>
                  <a:pt x="166" y="113"/>
                </a:lnTo>
                <a:moveTo>
                  <a:pt x="132" y="154"/>
                </a:moveTo>
                <a:lnTo>
                  <a:pt x="140" y="147"/>
                </a:lnTo>
                <a:moveTo>
                  <a:pt x="197" y="89"/>
                </a:moveTo>
                <a:lnTo>
                  <a:pt x="204" y="82"/>
                </a:lnTo>
                <a:moveTo>
                  <a:pt x="147" y="140"/>
                </a:moveTo>
                <a:lnTo>
                  <a:pt x="164" y="123"/>
                </a:lnTo>
                <a:moveTo>
                  <a:pt x="135" y="159"/>
                </a:moveTo>
                <a:lnTo>
                  <a:pt x="142" y="152"/>
                </a:lnTo>
                <a:moveTo>
                  <a:pt x="204" y="87"/>
                </a:moveTo>
                <a:lnTo>
                  <a:pt x="212" y="80"/>
                </a:lnTo>
                <a:moveTo>
                  <a:pt x="149" y="145"/>
                </a:moveTo>
                <a:lnTo>
                  <a:pt x="164" y="128"/>
                </a:lnTo>
                <a:moveTo>
                  <a:pt x="116" y="185"/>
                </a:moveTo>
                <a:lnTo>
                  <a:pt x="130" y="169"/>
                </a:lnTo>
                <a:moveTo>
                  <a:pt x="212" y="87"/>
                </a:moveTo>
                <a:lnTo>
                  <a:pt x="221" y="80"/>
                </a:lnTo>
                <a:moveTo>
                  <a:pt x="132" y="166"/>
                </a:moveTo>
                <a:lnTo>
                  <a:pt x="154" y="145"/>
                </a:lnTo>
                <a:moveTo>
                  <a:pt x="159" y="140"/>
                </a:moveTo>
                <a:lnTo>
                  <a:pt x="168" y="133"/>
                </a:lnTo>
                <a:moveTo>
                  <a:pt x="156" y="145"/>
                </a:moveTo>
                <a:lnTo>
                  <a:pt x="156" y="142"/>
                </a:lnTo>
                <a:moveTo>
                  <a:pt x="120" y="185"/>
                </a:moveTo>
                <a:lnTo>
                  <a:pt x="168" y="137"/>
                </a:lnTo>
                <a:moveTo>
                  <a:pt x="219" y="87"/>
                </a:moveTo>
                <a:lnTo>
                  <a:pt x="228" y="80"/>
                </a:lnTo>
                <a:moveTo>
                  <a:pt x="135" y="181"/>
                </a:moveTo>
                <a:lnTo>
                  <a:pt x="135" y="178"/>
                </a:lnTo>
                <a:moveTo>
                  <a:pt x="228" y="87"/>
                </a:moveTo>
                <a:lnTo>
                  <a:pt x="236" y="80"/>
                </a:lnTo>
                <a:moveTo>
                  <a:pt x="135" y="178"/>
                </a:moveTo>
                <a:lnTo>
                  <a:pt x="154" y="159"/>
                </a:lnTo>
                <a:moveTo>
                  <a:pt x="159" y="154"/>
                </a:moveTo>
                <a:lnTo>
                  <a:pt x="159" y="152"/>
                </a:lnTo>
                <a:moveTo>
                  <a:pt x="156" y="157"/>
                </a:moveTo>
                <a:lnTo>
                  <a:pt x="159" y="157"/>
                </a:lnTo>
                <a:moveTo>
                  <a:pt x="147" y="173"/>
                </a:moveTo>
                <a:lnTo>
                  <a:pt x="159" y="164"/>
                </a:lnTo>
                <a:moveTo>
                  <a:pt x="236" y="87"/>
                </a:moveTo>
                <a:lnTo>
                  <a:pt x="243" y="77"/>
                </a:lnTo>
                <a:moveTo>
                  <a:pt x="149" y="178"/>
                </a:moveTo>
                <a:lnTo>
                  <a:pt x="149" y="176"/>
                </a:lnTo>
                <a:moveTo>
                  <a:pt x="243" y="87"/>
                </a:moveTo>
                <a:lnTo>
                  <a:pt x="250" y="77"/>
                </a:lnTo>
                <a:moveTo>
                  <a:pt x="149" y="178"/>
                </a:moveTo>
                <a:lnTo>
                  <a:pt x="164" y="164"/>
                </a:lnTo>
                <a:moveTo>
                  <a:pt x="144" y="190"/>
                </a:moveTo>
                <a:lnTo>
                  <a:pt x="178" y="157"/>
                </a:lnTo>
                <a:moveTo>
                  <a:pt x="248" y="87"/>
                </a:moveTo>
                <a:lnTo>
                  <a:pt x="257" y="77"/>
                </a:lnTo>
                <a:moveTo>
                  <a:pt x="142" y="200"/>
                </a:moveTo>
                <a:lnTo>
                  <a:pt x="154" y="188"/>
                </a:lnTo>
                <a:moveTo>
                  <a:pt x="262" y="80"/>
                </a:moveTo>
                <a:lnTo>
                  <a:pt x="180" y="161"/>
                </a:lnTo>
                <a:moveTo>
                  <a:pt x="140" y="207"/>
                </a:moveTo>
                <a:lnTo>
                  <a:pt x="152" y="197"/>
                </a:lnTo>
                <a:moveTo>
                  <a:pt x="236" y="111"/>
                </a:moveTo>
                <a:lnTo>
                  <a:pt x="255" y="94"/>
                </a:lnTo>
                <a:moveTo>
                  <a:pt x="233" y="116"/>
                </a:moveTo>
                <a:lnTo>
                  <a:pt x="233" y="113"/>
                </a:lnTo>
                <a:moveTo>
                  <a:pt x="236" y="113"/>
                </a:moveTo>
                <a:lnTo>
                  <a:pt x="236" y="111"/>
                </a:lnTo>
                <a:moveTo>
                  <a:pt x="140" y="217"/>
                </a:moveTo>
                <a:lnTo>
                  <a:pt x="149" y="207"/>
                </a:lnTo>
                <a:moveTo>
                  <a:pt x="137" y="224"/>
                </a:moveTo>
                <a:lnTo>
                  <a:pt x="147" y="217"/>
                </a:lnTo>
                <a:moveTo>
                  <a:pt x="137" y="233"/>
                </a:moveTo>
                <a:lnTo>
                  <a:pt x="144" y="226"/>
                </a:lnTo>
                <a:moveTo>
                  <a:pt x="135" y="241"/>
                </a:moveTo>
                <a:lnTo>
                  <a:pt x="142" y="233"/>
                </a:lnTo>
                <a:moveTo>
                  <a:pt x="164" y="214"/>
                </a:moveTo>
                <a:lnTo>
                  <a:pt x="164" y="212"/>
                </a:lnTo>
                <a:moveTo>
                  <a:pt x="159" y="217"/>
                </a:moveTo>
                <a:lnTo>
                  <a:pt x="161" y="214"/>
                </a:lnTo>
                <a:moveTo>
                  <a:pt x="132" y="250"/>
                </a:moveTo>
                <a:lnTo>
                  <a:pt x="142" y="241"/>
                </a:lnTo>
                <a:moveTo>
                  <a:pt x="147" y="236"/>
                </a:moveTo>
                <a:lnTo>
                  <a:pt x="173" y="212"/>
                </a:lnTo>
                <a:moveTo>
                  <a:pt x="132" y="257"/>
                </a:moveTo>
                <a:lnTo>
                  <a:pt x="156" y="233"/>
                </a:lnTo>
                <a:moveTo>
                  <a:pt x="168" y="221"/>
                </a:moveTo>
                <a:lnTo>
                  <a:pt x="176" y="214"/>
                </a:lnTo>
                <a:moveTo>
                  <a:pt x="132" y="265"/>
                </a:moveTo>
                <a:lnTo>
                  <a:pt x="152" y="245"/>
                </a:lnTo>
                <a:moveTo>
                  <a:pt x="173" y="221"/>
                </a:moveTo>
                <a:lnTo>
                  <a:pt x="180" y="217"/>
                </a:lnTo>
                <a:moveTo>
                  <a:pt x="130" y="274"/>
                </a:moveTo>
                <a:lnTo>
                  <a:pt x="149" y="255"/>
                </a:lnTo>
                <a:moveTo>
                  <a:pt x="178" y="226"/>
                </a:moveTo>
                <a:lnTo>
                  <a:pt x="183" y="221"/>
                </a:lnTo>
                <a:moveTo>
                  <a:pt x="130" y="281"/>
                </a:moveTo>
                <a:lnTo>
                  <a:pt x="147" y="262"/>
                </a:lnTo>
                <a:moveTo>
                  <a:pt x="180" y="231"/>
                </a:moveTo>
                <a:lnTo>
                  <a:pt x="185" y="226"/>
                </a:lnTo>
                <a:moveTo>
                  <a:pt x="171" y="241"/>
                </a:moveTo>
                <a:lnTo>
                  <a:pt x="173" y="236"/>
                </a:lnTo>
                <a:moveTo>
                  <a:pt x="130" y="289"/>
                </a:moveTo>
                <a:lnTo>
                  <a:pt x="144" y="272"/>
                </a:lnTo>
                <a:moveTo>
                  <a:pt x="180" y="236"/>
                </a:moveTo>
                <a:lnTo>
                  <a:pt x="188" y="231"/>
                </a:lnTo>
                <a:moveTo>
                  <a:pt x="166" y="250"/>
                </a:moveTo>
                <a:lnTo>
                  <a:pt x="176" y="243"/>
                </a:lnTo>
                <a:moveTo>
                  <a:pt x="130" y="293"/>
                </a:moveTo>
                <a:lnTo>
                  <a:pt x="142" y="281"/>
                </a:lnTo>
                <a:moveTo>
                  <a:pt x="183" y="241"/>
                </a:moveTo>
                <a:lnTo>
                  <a:pt x="190" y="236"/>
                </a:lnTo>
                <a:moveTo>
                  <a:pt x="164" y="260"/>
                </a:moveTo>
                <a:lnTo>
                  <a:pt x="173" y="253"/>
                </a:lnTo>
                <a:moveTo>
                  <a:pt x="130" y="301"/>
                </a:moveTo>
                <a:lnTo>
                  <a:pt x="142" y="291"/>
                </a:lnTo>
                <a:moveTo>
                  <a:pt x="185" y="248"/>
                </a:moveTo>
                <a:lnTo>
                  <a:pt x="190" y="241"/>
                </a:lnTo>
                <a:moveTo>
                  <a:pt x="164" y="267"/>
                </a:moveTo>
                <a:lnTo>
                  <a:pt x="173" y="257"/>
                </a:lnTo>
                <a:moveTo>
                  <a:pt x="164" y="274"/>
                </a:moveTo>
                <a:lnTo>
                  <a:pt x="173" y="265"/>
                </a:lnTo>
                <a:moveTo>
                  <a:pt x="185" y="253"/>
                </a:moveTo>
                <a:lnTo>
                  <a:pt x="190" y="248"/>
                </a:lnTo>
                <a:moveTo>
                  <a:pt x="164" y="281"/>
                </a:moveTo>
                <a:lnTo>
                  <a:pt x="173" y="272"/>
                </a:lnTo>
                <a:moveTo>
                  <a:pt x="185" y="260"/>
                </a:moveTo>
                <a:lnTo>
                  <a:pt x="192" y="253"/>
                </a:lnTo>
                <a:moveTo>
                  <a:pt x="164" y="289"/>
                </a:moveTo>
                <a:lnTo>
                  <a:pt x="173" y="279"/>
                </a:lnTo>
                <a:moveTo>
                  <a:pt x="185" y="267"/>
                </a:moveTo>
                <a:lnTo>
                  <a:pt x="192" y="260"/>
                </a:lnTo>
                <a:moveTo>
                  <a:pt x="166" y="293"/>
                </a:moveTo>
                <a:lnTo>
                  <a:pt x="173" y="284"/>
                </a:lnTo>
                <a:moveTo>
                  <a:pt x="183" y="277"/>
                </a:moveTo>
                <a:lnTo>
                  <a:pt x="192" y="267"/>
                </a:lnTo>
                <a:moveTo>
                  <a:pt x="166" y="298"/>
                </a:moveTo>
                <a:lnTo>
                  <a:pt x="176" y="291"/>
                </a:lnTo>
                <a:moveTo>
                  <a:pt x="183" y="284"/>
                </a:moveTo>
                <a:lnTo>
                  <a:pt x="190" y="274"/>
                </a:lnTo>
                <a:moveTo>
                  <a:pt x="168" y="303"/>
                </a:moveTo>
                <a:lnTo>
                  <a:pt x="180" y="293"/>
                </a:lnTo>
                <a:moveTo>
                  <a:pt x="180" y="291"/>
                </a:moveTo>
                <a:lnTo>
                  <a:pt x="190" y="284"/>
                </a:lnTo>
                <a:moveTo>
                  <a:pt x="171" y="308"/>
                </a:moveTo>
                <a:lnTo>
                  <a:pt x="188" y="291"/>
                </a:lnTo>
                <a:moveTo>
                  <a:pt x="176" y="310"/>
                </a:moveTo>
                <a:lnTo>
                  <a:pt x="188" y="301"/>
                </a:lnTo>
                <a:moveTo>
                  <a:pt x="135" y="303"/>
                </a:moveTo>
                <a:lnTo>
                  <a:pt x="130" y="298"/>
                </a:lnTo>
                <a:moveTo>
                  <a:pt x="137" y="298"/>
                </a:moveTo>
                <a:lnTo>
                  <a:pt x="130" y="289"/>
                </a:lnTo>
                <a:moveTo>
                  <a:pt x="140" y="293"/>
                </a:moveTo>
                <a:lnTo>
                  <a:pt x="130" y="284"/>
                </a:lnTo>
                <a:moveTo>
                  <a:pt x="142" y="289"/>
                </a:moveTo>
                <a:lnTo>
                  <a:pt x="130" y="277"/>
                </a:lnTo>
                <a:moveTo>
                  <a:pt x="142" y="281"/>
                </a:moveTo>
                <a:lnTo>
                  <a:pt x="132" y="272"/>
                </a:lnTo>
                <a:moveTo>
                  <a:pt x="178" y="310"/>
                </a:moveTo>
                <a:lnTo>
                  <a:pt x="168" y="301"/>
                </a:lnTo>
                <a:moveTo>
                  <a:pt x="5" y="140"/>
                </a:moveTo>
                <a:lnTo>
                  <a:pt x="5" y="137"/>
                </a:lnTo>
                <a:moveTo>
                  <a:pt x="144" y="277"/>
                </a:moveTo>
                <a:lnTo>
                  <a:pt x="132" y="265"/>
                </a:lnTo>
                <a:moveTo>
                  <a:pt x="5" y="140"/>
                </a:moveTo>
                <a:lnTo>
                  <a:pt x="32" y="164"/>
                </a:lnTo>
                <a:lnTo>
                  <a:pt x="34" y="166"/>
                </a:lnTo>
                <a:moveTo>
                  <a:pt x="17" y="145"/>
                </a:moveTo>
                <a:lnTo>
                  <a:pt x="0" y="128"/>
                </a:lnTo>
                <a:moveTo>
                  <a:pt x="22" y="147"/>
                </a:moveTo>
                <a:lnTo>
                  <a:pt x="20" y="145"/>
                </a:lnTo>
                <a:moveTo>
                  <a:pt x="46" y="171"/>
                </a:moveTo>
                <a:lnTo>
                  <a:pt x="27" y="152"/>
                </a:lnTo>
                <a:lnTo>
                  <a:pt x="24" y="149"/>
                </a:lnTo>
                <a:moveTo>
                  <a:pt x="185" y="303"/>
                </a:moveTo>
                <a:lnTo>
                  <a:pt x="164" y="284"/>
                </a:lnTo>
                <a:moveTo>
                  <a:pt x="10" y="128"/>
                </a:moveTo>
                <a:lnTo>
                  <a:pt x="3" y="121"/>
                </a:lnTo>
                <a:moveTo>
                  <a:pt x="147" y="265"/>
                </a:moveTo>
                <a:lnTo>
                  <a:pt x="132" y="253"/>
                </a:lnTo>
                <a:moveTo>
                  <a:pt x="53" y="173"/>
                </a:moveTo>
                <a:lnTo>
                  <a:pt x="46" y="166"/>
                </a:lnTo>
                <a:moveTo>
                  <a:pt x="188" y="298"/>
                </a:moveTo>
                <a:lnTo>
                  <a:pt x="180" y="293"/>
                </a:lnTo>
                <a:moveTo>
                  <a:pt x="8" y="121"/>
                </a:moveTo>
                <a:lnTo>
                  <a:pt x="3" y="113"/>
                </a:lnTo>
                <a:moveTo>
                  <a:pt x="176" y="289"/>
                </a:moveTo>
                <a:lnTo>
                  <a:pt x="164" y="277"/>
                </a:lnTo>
                <a:moveTo>
                  <a:pt x="147" y="260"/>
                </a:moveTo>
                <a:lnTo>
                  <a:pt x="135" y="245"/>
                </a:lnTo>
                <a:moveTo>
                  <a:pt x="188" y="293"/>
                </a:moveTo>
                <a:lnTo>
                  <a:pt x="183" y="286"/>
                </a:lnTo>
                <a:moveTo>
                  <a:pt x="10" y="113"/>
                </a:moveTo>
                <a:lnTo>
                  <a:pt x="3" y="109"/>
                </a:lnTo>
                <a:moveTo>
                  <a:pt x="173" y="279"/>
                </a:moveTo>
                <a:lnTo>
                  <a:pt x="164" y="269"/>
                </a:lnTo>
                <a:moveTo>
                  <a:pt x="149" y="255"/>
                </a:moveTo>
                <a:lnTo>
                  <a:pt x="135" y="241"/>
                </a:lnTo>
                <a:moveTo>
                  <a:pt x="190" y="289"/>
                </a:moveTo>
                <a:lnTo>
                  <a:pt x="183" y="281"/>
                </a:lnTo>
                <a:moveTo>
                  <a:pt x="12" y="109"/>
                </a:moveTo>
                <a:lnTo>
                  <a:pt x="8" y="106"/>
                </a:lnTo>
                <a:moveTo>
                  <a:pt x="173" y="272"/>
                </a:moveTo>
                <a:lnTo>
                  <a:pt x="173" y="269"/>
                </a:lnTo>
                <a:moveTo>
                  <a:pt x="152" y="248"/>
                </a:moveTo>
                <a:lnTo>
                  <a:pt x="135" y="233"/>
                </a:lnTo>
                <a:moveTo>
                  <a:pt x="173" y="269"/>
                </a:moveTo>
                <a:lnTo>
                  <a:pt x="164" y="262"/>
                </a:lnTo>
                <a:moveTo>
                  <a:pt x="190" y="281"/>
                </a:moveTo>
                <a:lnTo>
                  <a:pt x="183" y="274"/>
                </a:lnTo>
                <a:moveTo>
                  <a:pt x="142" y="233"/>
                </a:moveTo>
                <a:lnTo>
                  <a:pt x="137" y="229"/>
                </a:lnTo>
                <a:moveTo>
                  <a:pt x="173" y="262"/>
                </a:moveTo>
                <a:lnTo>
                  <a:pt x="166" y="257"/>
                </a:lnTo>
                <a:moveTo>
                  <a:pt x="152" y="243"/>
                </a:moveTo>
                <a:lnTo>
                  <a:pt x="147" y="238"/>
                </a:lnTo>
                <a:moveTo>
                  <a:pt x="190" y="274"/>
                </a:moveTo>
                <a:lnTo>
                  <a:pt x="185" y="269"/>
                </a:lnTo>
                <a:moveTo>
                  <a:pt x="144" y="229"/>
                </a:moveTo>
                <a:lnTo>
                  <a:pt x="137" y="221"/>
                </a:lnTo>
                <a:moveTo>
                  <a:pt x="173" y="257"/>
                </a:moveTo>
                <a:lnTo>
                  <a:pt x="166" y="250"/>
                </a:lnTo>
                <a:moveTo>
                  <a:pt x="154" y="238"/>
                </a:moveTo>
                <a:lnTo>
                  <a:pt x="149" y="233"/>
                </a:lnTo>
                <a:moveTo>
                  <a:pt x="192" y="269"/>
                </a:moveTo>
                <a:lnTo>
                  <a:pt x="185" y="262"/>
                </a:lnTo>
                <a:moveTo>
                  <a:pt x="144" y="221"/>
                </a:moveTo>
                <a:lnTo>
                  <a:pt x="140" y="217"/>
                </a:lnTo>
                <a:moveTo>
                  <a:pt x="173" y="250"/>
                </a:moveTo>
                <a:lnTo>
                  <a:pt x="168" y="245"/>
                </a:lnTo>
                <a:moveTo>
                  <a:pt x="156" y="233"/>
                </a:moveTo>
                <a:lnTo>
                  <a:pt x="152" y="229"/>
                </a:lnTo>
                <a:moveTo>
                  <a:pt x="192" y="262"/>
                </a:moveTo>
                <a:lnTo>
                  <a:pt x="185" y="255"/>
                </a:lnTo>
                <a:moveTo>
                  <a:pt x="147" y="217"/>
                </a:moveTo>
                <a:lnTo>
                  <a:pt x="140" y="212"/>
                </a:lnTo>
                <a:moveTo>
                  <a:pt x="176" y="245"/>
                </a:moveTo>
                <a:lnTo>
                  <a:pt x="171" y="241"/>
                </a:lnTo>
                <a:moveTo>
                  <a:pt x="159" y="229"/>
                </a:moveTo>
                <a:lnTo>
                  <a:pt x="154" y="224"/>
                </a:lnTo>
                <a:moveTo>
                  <a:pt x="192" y="255"/>
                </a:moveTo>
                <a:lnTo>
                  <a:pt x="185" y="248"/>
                </a:lnTo>
                <a:moveTo>
                  <a:pt x="123" y="185"/>
                </a:moveTo>
                <a:lnTo>
                  <a:pt x="116" y="178"/>
                </a:lnTo>
                <a:moveTo>
                  <a:pt x="176" y="241"/>
                </a:moveTo>
                <a:lnTo>
                  <a:pt x="173" y="236"/>
                </a:lnTo>
                <a:moveTo>
                  <a:pt x="147" y="212"/>
                </a:moveTo>
                <a:lnTo>
                  <a:pt x="142" y="205"/>
                </a:lnTo>
                <a:moveTo>
                  <a:pt x="161" y="226"/>
                </a:moveTo>
                <a:lnTo>
                  <a:pt x="156" y="219"/>
                </a:lnTo>
                <a:moveTo>
                  <a:pt x="190" y="248"/>
                </a:moveTo>
                <a:lnTo>
                  <a:pt x="183" y="241"/>
                </a:lnTo>
                <a:moveTo>
                  <a:pt x="70" y="125"/>
                </a:moveTo>
                <a:lnTo>
                  <a:pt x="65" y="123"/>
                </a:lnTo>
                <a:moveTo>
                  <a:pt x="166" y="221"/>
                </a:moveTo>
                <a:lnTo>
                  <a:pt x="159" y="217"/>
                </a:lnTo>
                <a:moveTo>
                  <a:pt x="128" y="183"/>
                </a:moveTo>
                <a:lnTo>
                  <a:pt x="120" y="176"/>
                </a:lnTo>
                <a:moveTo>
                  <a:pt x="149" y="205"/>
                </a:moveTo>
                <a:lnTo>
                  <a:pt x="142" y="200"/>
                </a:lnTo>
                <a:moveTo>
                  <a:pt x="190" y="241"/>
                </a:moveTo>
                <a:lnTo>
                  <a:pt x="190" y="238"/>
                </a:lnTo>
                <a:moveTo>
                  <a:pt x="75" y="123"/>
                </a:moveTo>
                <a:lnTo>
                  <a:pt x="70" y="121"/>
                </a:lnTo>
                <a:moveTo>
                  <a:pt x="190" y="238"/>
                </a:moveTo>
                <a:lnTo>
                  <a:pt x="178" y="229"/>
                </a:lnTo>
                <a:moveTo>
                  <a:pt x="130" y="181"/>
                </a:moveTo>
                <a:lnTo>
                  <a:pt x="125" y="173"/>
                </a:lnTo>
                <a:moveTo>
                  <a:pt x="171" y="221"/>
                </a:moveTo>
                <a:lnTo>
                  <a:pt x="164" y="212"/>
                </a:lnTo>
                <a:moveTo>
                  <a:pt x="149" y="200"/>
                </a:moveTo>
                <a:lnTo>
                  <a:pt x="144" y="193"/>
                </a:lnTo>
                <a:moveTo>
                  <a:pt x="188" y="229"/>
                </a:moveTo>
                <a:lnTo>
                  <a:pt x="168" y="209"/>
                </a:lnTo>
                <a:moveTo>
                  <a:pt x="80" y="123"/>
                </a:moveTo>
                <a:lnTo>
                  <a:pt x="75" y="118"/>
                </a:lnTo>
                <a:moveTo>
                  <a:pt x="152" y="195"/>
                </a:moveTo>
                <a:lnTo>
                  <a:pt x="144" y="188"/>
                </a:lnTo>
                <a:moveTo>
                  <a:pt x="135" y="178"/>
                </a:moveTo>
                <a:lnTo>
                  <a:pt x="128" y="171"/>
                </a:lnTo>
                <a:moveTo>
                  <a:pt x="154" y="190"/>
                </a:moveTo>
                <a:lnTo>
                  <a:pt x="147" y="183"/>
                </a:lnTo>
                <a:moveTo>
                  <a:pt x="84" y="121"/>
                </a:moveTo>
                <a:lnTo>
                  <a:pt x="80" y="116"/>
                </a:lnTo>
                <a:moveTo>
                  <a:pt x="140" y="176"/>
                </a:moveTo>
                <a:lnTo>
                  <a:pt x="132" y="169"/>
                </a:lnTo>
                <a:moveTo>
                  <a:pt x="156" y="185"/>
                </a:moveTo>
                <a:lnTo>
                  <a:pt x="149" y="178"/>
                </a:lnTo>
                <a:moveTo>
                  <a:pt x="89" y="118"/>
                </a:moveTo>
                <a:lnTo>
                  <a:pt x="84" y="113"/>
                </a:lnTo>
                <a:moveTo>
                  <a:pt x="144" y="173"/>
                </a:moveTo>
                <a:lnTo>
                  <a:pt x="132" y="161"/>
                </a:lnTo>
                <a:moveTo>
                  <a:pt x="118" y="147"/>
                </a:moveTo>
                <a:lnTo>
                  <a:pt x="113" y="142"/>
                </a:lnTo>
                <a:moveTo>
                  <a:pt x="159" y="181"/>
                </a:moveTo>
                <a:lnTo>
                  <a:pt x="132" y="154"/>
                </a:lnTo>
                <a:moveTo>
                  <a:pt x="94" y="116"/>
                </a:moveTo>
                <a:lnTo>
                  <a:pt x="89" y="111"/>
                </a:lnTo>
                <a:moveTo>
                  <a:pt x="123" y="145"/>
                </a:moveTo>
                <a:lnTo>
                  <a:pt x="118" y="140"/>
                </a:lnTo>
                <a:moveTo>
                  <a:pt x="161" y="176"/>
                </a:moveTo>
                <a:lnTo>
                  <a:pt x="132" y="149"/>
                </a:lnTo>
                <a:moveTo>
                  <a:pt x="99" y="113"/>
                </a:moveTo>
                <a:lnTo>
                  <a:pt x="94" y="111"/>
                </a:lnTo>
                <a:moveTo>
                  <a:pt x="132" y="149"/>
                </a:moveTo>
                <a:lnTo>
                  <a:pt x="132" y="147"/>
                </a:lnTo>
                <a:moveTo>
                  <a:pt x="128" y="142"/>
                </a:moveTo>
                <a:lnTo>
                  <a:pt x="123" y="137"/>
                </a:lnTo>
                <a:moveTo>
                  <a:pt x="164" y="173"/>
                </a:moveTo>
                <a:lnTo>
                  <a:pt x="144" y="152"/>
                </a:lnTo>
                <a:moveTo>
                  <a:pt x="104" y="113"/>
                </a:moveTo>
                <a:lnTo>
                  <a:pt x="101" y="109"/>
                </a:lnTo>
                <a:moveTo>
                  <a:pt x="142" y="149"/>
                </a:moveTo>
                <a:lnTo>
                  <a:pt x="125" y="135"/>
                </a:lnTo>
                <a:moveTo>
                  <a:pt x="168" y="169"/>
                </a:moveTo>
                <a:lnTo>
                  <a:pt x="161" y="164"/>
                </a:lnTo>
                <a:moveTo>
                  <a:pt x="111" y="111"/>
                </a:moveTo>
                <a:lnTo>
                  <a:pt x="106" y="106"/>
                </a:lnTo>
                <a:moveTo>
                  <a:pt x="156" y="157"/>
                </a:moveTo>
                <a:lnTo>
                  <a:pt x="147" y="147"/>
                </a:lnTo>
                <a:moveTo>
                  <a:pt x="140" y="142"/>
                </a:moveTo>
                <a:lnTo>
                  <a:pt x="130" y="133"/>
                </a:lnTo>
                <a:moveTo>
                  <a:pt x="171" y="166"/>
                </a:moveTo>
                <a:lnTo>
                  <a:pt x="168" y="164"/>
                </a:lnTo>
                <a:moveTo>
                  <a:pt x="116" y="109"/>
                </a:moveTo>
                <a:lnTo>
                  <a:pt x="111" y="104"/>
                </a:lnTo>
                <a:moveTo>
                  <a:pt x="159" y="154"/>
                </a:moveTo>
                <a:lnTo>
                  <a:pt x="149" y="142"/>
                </a:lnTo>
                <a:moveTo>
                  <a:pt x="144" y="140"/>
                </a:moveTo>
                <a:lnTo>
                  <a:pt x="130" y="125"/>
                </a:lnTo>
                <a:moveTo>
                  <a:pt x="176" y="164"/>
                </a:moveTo>
                <a:lnTo>
                  <a:pt x="173" y="161"/>
                </a:lnTo>
                <a:moveTo>
                  <a:pt x="120" y="106"/>
                </a:moveTo>
                <a:lnTo>
                  <a:pt x="116" y="101"/>
                </a:lnTo>
                <a:moveTo>
                  <a:pt x="164" y="149"/>
                </a:moveTo>
                <a:lnTo>
                  <a:pt x="156" y="145"/>
                </a:lnTo>
                <a:moveTo>
                  <a:pt x="140" y="128"/>
                </a:moveTo>
                <a:lnTo>
                  <a:pt x="130" y="118"/>
                </a:lnTo>
                <a:moveTo>
                  <a:pt x="154" y="142"/>
                </a:moveTo>
                <a:lnTo>
                  <a:pt x="142" y="130"/>
                </a:lnTo>
                <a:moveTo>
                  <a:pt x="142" y="128"/>
                </a:moveTo>
                <a:lnTo>
                  <a:pt x="140" y="128"/>
                </a:lnTo>
                <a:moveTo>
                  <a:pt x="180" y="161"/>
                </a:moveTo>
                <a:lnTo>
                  <a:pt x="178" y="157"/>
                </a:lnTo>
                <a:moveTo>
                  <a:pt x="125" y="106"/>
                </a:moveTo>
                <a:lnTo>
                  <a:pt x="120" y="101"/>
                </a:lnTo>
                <a:moveTo>
                  <a:pt x="166" y="147"/>
                </a:moveTo>
                <a:lnTo>
                  <a:pt x="149" y="130"/>
                </a:lnTo>
                <a:moveTo>
                  <a:pt x="140" y="121"/>
                </a:moveTo>
                <a:lnTo>
                  <a:pt x="130" y="111"/>
                </a:lnTo>
                <a:moveTo>
                  <a:pt x="185" y="159"/>
                </a:moveTo>
                <a:lnTo>
                  <a:pt x="180" y="154"/>
                </a:lnTo>
                <a:moveTo>
                  <a:pt x="137" y="111"/>
                </a:moveTo>
                <a:lnTo>
                  <a:pt x="125" y="99"/>
                </a:lnTo>
                <a:moveTo>
                  <a:pt x="168" y="142"/>
                </a:moveTo>
                <a:lnTo>
                  <a:pt x="154" y="128"/>
                </a:lnTo>
                <a:moveTo>
                  <a:pt x="140" y="113"/>
                </a:moveTo>
                <a:lnTo>
                  <a:pt x="140" y="111"/>
                </a:lnTo>
                <a:moveTo>
                  <a:pt x="188" y="154"/>
                </a:moveTo>
                <a:lnTo>
                  <a:pt x="185" y="152"/>
                </a:lnTo>
                <a:moveTo>
                  <a:pt x="137" y="104"/>
                </a:moveTo>
                <a:lnTo>
                  <a:pt x="125" y="92"/>
                </a:lnTo>
                <a:moveTo>
                  <a:pt x="168" y="137"/>
                </a:moveTo>
                <a:lnTo>
                  <a:pt x="156" y="123"/>
                </a:lnTo>
                <a:moveTo>
                  <a:pt x="192" y="152"/>
                </a:moveTo>
                <a:lnTo>
                  <a:pt x="188" y="147"/>
                </a:lnTo>
                <a:moveTo>
                  <a:pt x="132" y="92"/>
                </a:moveTo>
                <a:lnTo>
                  <a:pt x="120" y="80"/>
                </a:lnTo>
                <a:moveTo>
                  <a:pt x="164" y="123"/>
                </a:moveTo>
                <a:lnTo>
                  <a:pt x="159" y="118"/>
                </a:lnTo>
                <a:moveTo>
                  <a:pt x="135" y="94"/>
                </a:moveTo>
                <a:lnTo>
                  <a:pt x="135" y="92"/>
                </a:lnTo>
                <a:moveTo>
                  <a:pt x="140" y="101"/>
                </a:moveTo>
                <a:lnTo>
                  <a:pt x="137" y="97"/>
                </a:lnTo>
                <a:moveTo>
                  <a:pt x="197" y="149"/>
                </a:moveTo>
                <a:lnTo>
                  <a:pt x="192" y="145"/>
                </a:lnTo>
                <a:moveTo>
                  <a:pt x="128" y="82"/>
                </a:moveTo>
                <a:lnTo>
                  <a:pt x="120" y="73"/>
                </a:lnTo>
                <a:moveTo>
                  <a:pt x="164" y="118"/>
                </a:moveTo>
                <a:lnTo>
                  <a:pt x="161" y="113"/>
                </a:lnTo>
                <a:moveTo>
                  <a:pt x="147" y="99"/>
                </a:moveTo>
                <a:lnTo>
                  <a:pt x="142" y="94"/>
                </a:lnTo>
                <a:moveTo>
                  <a:pt x="200" y="147"/>
                </a:moveTo>
                <a:lnTo>
                  <a:pt x="195" y="142"/>
                </a:lnTo>
                <a:moveTo>
                  <a:pt x="152" y="99"/>
                </a:moveTo>
                <a:lnTo>
                  <a:pt x="147" y="94"/>
                </a:lnTo>
                <a:moveTo>
                  <a:pt x="166" y="113"/>
                </a:moveTo>
                <a:lnTo>
                  <a:pt x="161" y="106"/>
                </a:lnTo>
                <a:moveTo>
                  <a:pt x="204" y="142"/>
                </a:moveTo>
                <a:lnTo>
                  <a:pt x="200" y="137"/>
                </a:lnTo>
                <a:moveTo>
                  <a:pt x="156" y="97"/>
                </a:moveTo>
                <a:lnTo>
                  <a:pt x="152" y="92"/>
                </a:lnTo>
                <a:moveTo>
                  <a:pt x="168" y="109"/>
                </a:moveTo>
                <a:lnTo>
                  <a:pt x="164" y="101"/>
                </a:lnTo>
                <a:moveTo>
                  <a:pt x="207" y="140"/>
                </a:moveTo>
                <a:lnTo>
                  <a:pt x="202" y="135"/>
                </a:lnTo>
                <a:moveTo>
                  <a:pt x="171" y="104"/>
                </a:moveTo>
                <a:lnTo>
                  <a:pt x="159" y="89"/>
                </a:lnTo>
                <a:moveTo>
                  <a:pt x="212" y="135"/>
                </a:moveTo>
                <a:lnTo>
                  <a:pt x="207" y="130"/>
                </a:lnTo>
                <a:moveTo>
                  <a:pt x="173" y="97"/>
                </a:moveTo>
                <a:lnTo>
                  <a:pt x="164" y="89"/>
                </a:lnTo>
                <a:moveTo>
                  <a:pt x="214" y="133"/>
                </a:moveTo>
                <a:lnTo>
                  <a:pt x="209" y="128"/>
                </a:lnTo>
                <a:moveTo>
                  <a:pt x="118" y="37"/>
                </a:moveTo>
                <a:lnTo>
                  <a:pt x="116" y="34"/>
                </a:lnTo>
                <a:moveTo>
                  <a:pt x="176" y="94"/>
                </a:moveTo>
                <a:lnTo>
                  <a:pt x="166" y="85"/>
                </a:lnTo>
                <a:moveTo>
                  <a:pt x="216" y="128"/>
                </a:moveTo>
                <a:lnTo>
                  <a:pt x="214" y="125"/>
                </a:lnTo>
                <a:moveTo>
                  <a:pt x="123" y="37"/>
                </a:moveTo>
                <a:lnTo>
                  <a:pt x="118" y="29"/>
                </a:lnTo>
                <a:moveTo>
                  <a:pt x="180" y="92"/>
                </a:moveTo>
                <a:lnTo>
                  <a:pt x="166" y="77"/>
                </a:lnTo>
                <a:moveTo>
                  <a:pt x="221" y="125"/>
                </a:moveTo>
                <a:lnTo>
                  <a:pt x="216" y="121"/>
                </a:lnTo>
                <a:moveTo>
                  <a:pt x="130" y="34"/>
                </a:moveTo>
                <a:lnTo>
                  <a:pt x="123" y="29"/>
                </a:lnTo>
                <a:moveTo>
                  <a:pt x="185" y="89"/>
                </a:moveTo>
                <a:lnTo>
                  <a:pt x="180" y="85"/>
                </a:lnTo>
                <a:moveTo>
                  <a:pt x="173" y="80"/>
                </a:moveTo>
                <a:lnTo>
                  <a:pt x="166" y="70"/>
                </a:lnTo>
                <a:moveTo>
                  <a:pt x="224" y="123"/>
                </a:moveTo>
                <a:lnTo>
                  <a:pt x="219" y="118"/>
                </a:lnTo>
                <a:moveTo>
                  <a:pt x="135" y="32"/>
                </a:moveTo>
                <a:lnTo>
                  <a:pt x="130" y="27"/>
                </a:lnTo>
                <a:moveTo>
                  <a:pt x="192" y="89"/>
                </a:moveTo>
                <a:lnTo>
                  <a:pt x="185" y="85"/>
                </a:lnTo>
                <a:moveTo>
                  <a:pt x="173" y="73"/>
                </a:moveTo>
                <a:lnTo>
                  <a:pt x="164" y="61"/>
                </a:lnTo>
                <a:moveTo>
                  <a:pt x="228" y="118"/>
                </a:moveTo>
                <a:lnTo>
                  <a:pt x="224" y="113"/>
                </a:lnTo>
                <a:moveTo>
                  <a:pt x="142" y="32"/>
                </a:moveTo>
                <a:lnTo>
                  <a:pt x="137" y="27"/>
                </a:lnTo>
                <a:moveTo>
                  <a:pt x="197" y="89"/>
                </a:moveTo>
                <a:lnTo>
                  <a:pt x="192" y="82"/>
                </a:lnTo>
                <a:moveTo>
                  <a:pt x="173" y="65"/>
                </a:moveTo>
                <a:lnTo>
                  <a:pt x="161" y="53"/>
                </a:lnTo>
                <a:moveTo>
                  <a:pt x="231" y="116"/>
                </a:moveTo>
                <a:lnTo>
                  <a:pt x="226" y="111"/>
                </a:lnTo>
                <a:moveTo>
                  <a:pt x="149" y="32"/>
                </a:moveTo>
                <a:lnTo>
                  <a:pt x="142" y="25"/>
                </a:lnTo>
                <a:moveTo>
                  <a:pt x="204" y="87"/>
                </a:moveTo>
                <a:lnTo>
                  <a:pt x="200" y="82"/>
                </a:lnTo>
                <a:moveTo>
                  <a:pt x="171" y="56"/>
                </a:moveTo>
                <a:lnTo>
                  <a:pt x="154" y="39"/>
                </a:lnTo>
                <a:moveTo>
                  <a:pt x="236" y="113"/>
                </a:moveTo>
                <a:lnTo>
                  <a:pt x="231" y="109"/>
                </a:lnTo>
                <a:moveTo>
                  <a:pt x="171" y="46"/>
                </a:moveTo>
                <a:lnTo>
                  <a:pt x="147" y="25"/>
                </a:lnTo>
                <a:moveTo>
                  <a:pt x="212" y="87"/>
                </a:moveTo>
                <a:lnTo>
                  <a:pt x="204" y="82"/>
                </a:lnTo>
                <a:moveTo>
                  <a:pt x="240" y="111"/>
                </a:moveTo>
                <a:lnTo>
                  <a:pt x="233" y="104"/>
                </a:lnTo>
                <a:moveTo>
                  <a:pt x="168" y="37"/>
                </a:moveTo>
                <a:lnTo>
                  <a:pt x="144" y="15"/>
                </a:lnTo>
                <a:moveTo>
                  <a:pt x="216" y="87"/>
                </a:moveTo>
                <a:lnTo>
                  <a:pt x="212" y="80"/>
                </a:lnTo>
                <a:moveTo>
                  <a:pt x="168" y="39"/>
                </a:moveTo>
                <a:lnTo>
                  <a:pt x="168" y="37"/>
                </a:lnTo>
                <a:moveTo>
                  <a:pt x="243" y="106"/>
                </a:moveTo>
                <a:lnTo>
                  <a:pt x="238" y="101"/>
                </a:lnTo>
                <a:moveTo>
                  <a:pt x="154" y="17"/>
                </a:moveTo>
                <a:lnTo>
                  <a:pt x="140" y="3"/>
                </a:lnTo>
                <a:moveTo>
                  <a:pt x="224" y="87"/>
                </a:moveTo>
                <a:lnTo>
                  <a:pt x="216" y="80"/>
                </a:lnTo>
                <a:moveTo>
                  <a:pt x="168" y="32"/>
                </a:moveTo>
                <a:lnTo>
                  <a:pt x="161" y="25"/>
                </a:lnTo>
                <a:moveTo>
                  <a:pt x="248" y="104"/>
                </a:moveTo>
                <a:lnTo>
                  <a:pt x="240" y="97"/>
                </a:lnTo>
                <a:moveTo>
                  <a:pt x="171" y="27"/>
                </a:moveTo>
                <a:lnTo>
                  <a:pt x="168" y="25"/>
                </a:lnTo>
                <a:moveTo>
                  <a:pt x="231" y="87"/>
                </a:moveTo>
                <a:lnTo>
                  <a:pt x="224" y="80"/>
                </a:lnTo>
                <a:moveTo>
                  <a:pt x="250" y="99"/>
                </a:moveTo>
                <a:lnTo>
                  <a:pt x="245" y="94"/>
                </a:lnTo>
                <a:moveTo>
                  <a:pt x="238" y="87"/>
                </a:moveTo>
                <a:lnTo>
                  <a:pt x="231" y="80"/>
                </a:lnTo>
                <a:moveTo>
                  <a:pt x="255" y="97"/>
                </a:moveTo>
                <a:lnTo>
                  <a:pt x="248" y="89"/>
                </a:lnTo>
                <a:moveTo>
                  <a:pt x="243" y="87"/>
                </a:moveTo>
                <a:lnTo>
                  <a:pt x="236" y="77"/>
                </a:lnTo>
                <a:moveTo>
                  <a:pt x="255" y="92"/>
                </a:moveTo>
                <a:lnTo>
                  <a:pt x="243" y="77"/>
                </a:lnTo>
                <a:moveTo>
                  <a:pt x="260" y="87"/>
                </a:moveTo>
                <a:lnTo>
                  <a:pt x="250" y="77"/>
                </a:lnTo>
                <a:moveTo>
                  <a:pt x="262" y="82"/>
                </a:moveTo>
                <a:lnTo>
                  <a:pt x="257" y="77"/>
                </a:lnTo>
                <a:moveTo>
                  <a:pt x="142" y="1"/>
                </a:moveTo>
                <a:lnTo>
                  <a:pt x="140" y="1"/>
                </a:lnTo>
                <a:lnTo>
                  <a:pt x="137" y="3"/>
                </a:lnTo>
                <a:lnTo>
                  <a:pt x="137" y="5"/>
                </a:lnTo>
                <a:lnTo>
                  <a:pt x="142" y="10"/>
                </a:lnTo>
                <a:lnTo>
                  <a:pt x="144" y="15"/>
                </a:lnTo>
                <a:lnTo>
                  <a:pt x="147" y="15"/>
                </a:lnTo>
                <a:lnTo>
                  <a:pt x="147" y="20"/>
                </a:lnTo>
                <a:lnTo>
                  <a:pt x="149" y="20"/>
                </a:lnTo>
                <a:lnTo>
                  <a:pt x="149" y="22"/>
                </a:lnTo>
                <a:lnTo>
                  <a:pt x="147" y="25"/>
                </a:lnTo>
                <a:lnTo>
                  <a:pt x="144" y="25"/>
                </a:lnTo>
                <a:lnTo>
                  <a:pt x="144" y="27"/>
                </a:lnTo>
                <a:lnTo>
                  <a:pt x="142" y="25"/>
                </a:lnTo>
                <a:lnTo>
                  <a:pt x="142" y="27"/>
                </a:lnTo>
                <a:lnTo>
                  <a:pt x="137" y="27"/>
                </a:lnTo>
                <a:lnTo>
                  <a:pt x="128" y="27"/>
                </a:lnTo>
                <a:lnTo>
                  <a:pt x="125" y="29"/>
                </a:lnTo>
                <a:lnTo>
                  <a:pt x="125" y="27"/>
                </a:lnTo>
                <a:lnTo>
                  <a:pt x="123" y="29"/>
                </a:lnTo>
                <a:lnTo>
                  <a:pt x="116" y="29"/>
                </a:lnTo>
                <a:lnTo>
                  <a:pt x="118" y="32"/>
                </a:lnTo>
                <a:lnTo>
                  <a:pt x="116" y="32"/>
                </a:lnTo>
                <a:lnTo>
                  <a:pt x="113" y="34"/>
                </a:lnTo>
                <a:lnTo>
                  <a:pt x="111" y="34"/>
                </a:lnTo>
                <a:lnTo>
                  <a:pt x="113" y="34"/>
                </a:lnTo>
                <a:lnTo>
                  <a:pt x="113" y="39"/>
                </a:lnTo>
                <a:lnTo>
                  <a:pt x="116" y="37"/>
                </a:lnTo>
                <a:lnTo>
                  <a:pt x="120" y="37"/>
                </a:lnTo>
                <a:lnTo>
                  <a:pt x="128" y="34"/>
                </a:lnTo>
                <a:lnTo>
                  <a:pt x="132" y="34"/>
                </a:lnTo>
                <a:lnTo>
                  <a:pt x="135" y="32"/>
                </a:lnTo>
                <a:lnTo>
                  <a:pt x="147" y="32"/>
                </a:lnTo>
                <a:lnTo>
                  <a:pt x="149" y="34"/>
                </a:lnTo>
                <a:lnTo>
                  <a:pt x="149" y="32"/>
                </a:lnTo>
                <a:lnTo>
                  <a:pt x="154" y="32"/>
                </a:lnTo>
                <a:lnTo>
                  <a:pt x="154" y="34"/>
                </a:lnTo>
                <a:lnTo>
                  <a:pt x="156" y="34"/>
                </a:lnTo>
                <a:lnTo>
                  <a:pt x="156" y="39"/>
                </a:lnTo>
                <a:lnTo>
                  <a:pt x="154" y="39"/>
                </a:lnTo>
                <a:lnTo>
                  <a:pt x="154" y="41"/>
                </a:lnTo>
                <a:lnTo>
                  <a:pt x="156" y="44"/>
                </a:lnTo>
                <a:lnTo>
                  <a:pt x="159" y="44"/>
                </a:lnTo>
                <a:lnTo>
                  <a:pt x="156" y="44"/>
                </a:lnTo>
                <a:lnTo>
                  <a:pt x="161" y="46"/>
                </a:lnTo>
                <a:lnTo>
                  <a:pt x="161" y="53"/>
                </a:lnTo>
                <a:lnTo>
                  <a:pt x="164" y="58"/>
                </a:lnTo>
                <a:lnTo>
                  <a:pt x="164" y="61"/>
                </a:lnTo>
                <a:lnTo>
                  <a:pt x="164" y="58"/>
                </a:lnTo>
                <a:lnTo>
                  <a:pt x="164" y="63"/>
                </a:lnTo>
                <a:lnTo>
                  <a:pt x="166" y="65"/>
                </a:lnTo>
                <a:lnTo>
                  <a:pt x="164" y="68"/>
                </a:lnTo>
                <a:lnTo>
                  <a:pt x="166" y="68"/>
                </a:lnTo>
                <a:lnTo>
                  <a:pt x="164" y="70"/>
                </a:lnTo>
                <a:lnTo>
                  <a:pt x="166" y="70"/>
                </a:lnTo>
                <a:lnTo>
                  <a:pt x="166" y="75"/>
                </a:lnTo>
                <a:lnTo>
                  <a:pt x="166" y="85"/>
                </a:lnTo>
                <a:lnTo>
                  <a:pt x="164" y="87"/>
                </a:lnTo>
                <a:lnTo>
                  <a:pt x="161" y="89"/>
                </a:lnTo>
                <a:lnTo>
                  <a:pt x="156" y="89"/>
                </a:lnTo>
                <a:lnTo>
                  <a:pt x="156" y="92"/>
                </a:lnTo>
                <a:lnTo>
                  <a:pt x="154" y="89"/>
                </a:lnTo>
                <a:lnTo>
                  <a:pt x="154" y="92"/>
                </a:lnTo>
                <a:lnTo>
                  <a:pt x="149" y="92"/>
                </a:lnTo>
                <a:lnTo>
                  <a:pt x="147" y="92"/>
                </a:lnTo>
                <a:lnTo>
                  <a:pt x="147" y="94"/>
                </a:lnTo>
                <a:lnTo>
                  <a:pt x="142" y="94"/>
                </a:lnTo>
                <a:lnTo>
                  <a:pt x="137" y="97"/>
                </a:lnTo>
                <a:lnTo>
                  <a:pt x="135" y="97"/>
                </a:lnTo>
                <a:lnTo>
                  <a:pt x="135" y="94"/>
                </a:lnTo>
                <a:lnTo>
                  <a:pt x="132" y="94"/>
                </a:lnTo>
                <a:lnTo>
                  <a:pt x="132" y="92"/>
                </a:lnTo>
                <a:lnTo>
                  <a:pt x="132" y="89"/>
                </a:lnTo>
                <a:lnTo>
                  <a:pt x="130" y="89"/>
                </a:lnTo>
                <a:lnTo>
                  <a:pt x="132" y="87"/>
                </a:lnTo>
                <a:lnTo>
                  <a:pt x="130" y="87"/>
                </a:lnTo>
                <a:lnTo>
                  <a:pt x="130" y="85"/>
                </a:lnTo>
                <a:lnTo>
                  <a:pt x="128" y="82"/>
                </a:lnTo>
                <a:lnTo>
                  <a:pt x="130" y="80"/>
                </a:lnTo>
                <a:lnTo>
                  <a:pt x="128" y="80"/>
                </a:lnTo>
                <a:lnTo>
                  <a:pt x="128" y="77"/>
                </a:lnTo>
                <a:lnTo>
                  <a:pt x="125" y="75"/>
                </a:lnTo>
                <a:lnTo>
                  <a:pt x="123" y="73"/>
                </a:lnTo>
                <a:lnTo>
                  <a:pt x="120" y="73"/>
                </a:lnTo>
                <a:lnTo>
                  <a:pt x="118" y="75"/>
                </a:lnTo>
                <a:lnTo>
                  <a:pt x="118" y="77"/>
                </a:lnTo>
                <a:lnTo>
                  <a:pt x="120" y="77"/>
                </a:lnTo>
                <a:lnTo>
                  <a:pt x="120" y="82"/>
                </a:lnTo>
                <a:lnTo>
                  <a:pt x="123" y="85"/>
                </a:lnTo>
                <a:lnTo>
                  <a:pt x="123" y="87"/>
                </a:lnTo>
                <a:lnTo>
                  <a:pt x="125" y="87"/>
                </a:lnTo>
                <a:lnTo>
                  <a:pt x="125" y="99"/>
                </a:lnTo>
                <a:lnTo>
                  <a:pt x="123" y="101"/>
                </a:lnTo>
                <a:lnTo>
                  <a:pt x="116" y="101"/>
                </a:lnTo>
                <a:lnTo>
                  <a:pt x="113" y="104"/>
                </a:lnTo>
                <a:lnTo>
                  <a:pt x="108" y="104"/>
                </a:lnTo>
                <a:lnTo>
                  <a:pt x="106" y="106"/>
                </a:lnTo>
                <a:lnTo>
                  <a:pt x="104" y="106"/>
                </a:lnTo>
                <a:lnTo>
                  <a:pt x="104" y="109"/>
                </a:lnTo>
                <a:lnTo>
                  <a:pt x="96" y="109"/>
                </a:lnTo>
                <a:lnTo>
                  <a:pt x="96" y="111"/>
                </a:lnTo>
                <a:lnTo>
                  <a:pt x="89" y="111"/>
                </a:lnTo>
                <a:lnTo>
                  <a:pt x="89" y="113"/>
                </a:lnTo>
                <a:lnTo>
                  <a:pt x="84" y="113"/>
                </a:lnTo>
                <a:lnTo>
                  <a:pt x="82" y="116"/>
                </a:lnTo>
                <a:lnTo>
                  <a:pt x="75" y="118"/>
                </a:lnTo>
                <a:lnTo>
                  <a:pt x="72" y="118"/>
                </a:lnTo>
                <a:lnTo>
                  <a:pt x="72" y="121"/>
                </a:lnTo>
                <a:lnTo>
                  <a:pt x="70" y="118"/>
                </a:lnTo>
                <a:lnTo>
                  <a:pt x="65" y="123"/>
                </a:lnTo>
                <a:lnTo>
                  <a:pt x="65" y="128"/>
                </a:lnTo>
                <a:lnTo>
                  <a:pt x="68" y="128"/>
                </a:lnTo>
                <a:lnTo>
                  <a:pt x="70" y="125"/>
                </a:lnTo>
                <a:lnTo>
                  <a:pt x="72" y="123"/>
                </a:lnTo>
                <a:lnTo>
                  <a:pt x="80" y="123"/>
                </a:lnTo>
                <a:lnTo>
                  <a:pt x="84" y="121"/>
                </a:lnTo>
                <a:lnTo>
                  <a:pt x="87" y="118"/>
                </a:lnTo>
                <a:lnTo>
                  <a:pt x="94" y="118"/>
                </a:lnTo>
                <a:lnTo>
                  <a:pt x="94" y="116"/>
                </a:lnTo>
                <a:lnTo>
                  <a:pt x="96" y="116"/>
                </a:lnTo>
                <a:lnTo>
                  <a:pt x="101" y="113"/>
                </a:lnTo>
                <a:lnTo>
                  <a:pt x="106" y="111"/>
                </a:lnTo>
                <a:lnTo>
                  <a:pt x="106" y="113"/>
                </a:lnTo>
                <a:lnTo>
                  <a:pt x="108" y="111"/>
                </a:lnTo>
                <a:lnTo>
                  <a:pt x="111" y="111"/>
                </a:lnTo>
                <a:lnTo>
                  <a:pt x="113" y="109"/>
                </a:lnTo>
                <a:lnTo>
                  <a:pt x="116" y="109"/>
                </a:lnTo>
                <a:lnTo>
                  <a:pt x="118" y="106"/>
                </a:lnTo>
                <a:lnTo>
                  <a:pt x="120" y="109"/>
                </a:lnTo>
                <a:lnTo>
                  <a:pt x="120" y="106"/>
                </a:lnTo>
                <a:lnTo>
                  <a:pt x="123" y="106"/>
                </a:lnTo>
                <a:lnTo>
                  <a:pt x="130" y="106"/>
                </a:lnTo>
                <a:lnTo>
                  <a:pt x="130" y="109"/>
                </a:lnTo>
                <a:lnTo>
                  <a:pt x="130" y="123"/>
                </a:lnTo>
                <a:lnTo>
                  <a:pt x="132" y="123"/>
                </a:lnTo>
                <a:lnTo>
                  <a:pt x="130" y="123"/>
                </a:lnTo>
                <a:lnTo>
                  <a:pt x="132" y="125"/>
                </a:lnTo>
                <a:lnTo>
                  <a:pt x="130" y="125"/>
                </a:lnTo>
                <a:lnTo>
                  <a:pt x="132" y="128"/>
                </a:lnTo>
                <a:lnTo>
                  <a:pt x="130" y="133"/>
                </a:lnTo>
                <a:lnTo>
                  <a:pt x="128" y="133"/>
                </a:lnTo>
                <a:lnTo>
                  <a:pt x="128" y="135"/>
                </a:lnTo>
                <a:lnTo>
                  <a:pt x="123" y="135"/>
                </a:lnTo>
                <a:lnTo>
                  <a:pt x="123" y="137"/>
                </a:lnTo>
                <a:lnTo>
                  <a:pt x="118" y="137"/>
                </a:lnTo>
                <a:lnTo>
                  <a:pt x="118" y="140"/>
                </a:lnTo>
                <a:lnTo>
                  <a:pt x="116" y="140"/>
                </a:lnTo>
                <a:lnTo>
                  <a:pt x="113" y="142"/>
                </a:lnTo>
                <a:lnTo>
                  <a:pt x="113" y="145"/>
                </a:lnTo>
                <a:lnTo>
                  <a:pt x="116" y="145"/>
                </a:lnTo>
                <a:lnTo>
                  <a:pt x="116" y="147"/>
                </a:lnTo>
                <a:lnTo>
                  <a:pt x="118" y="147"/>
                </a:lnTo>
                <a:lnTo>
                  <a:pt x="123" y="145"/>
                </a:lnTo>
                <a:lnTo>
                  <a:pt x="125" y="145"/>
                </a:lnTo>
                <a:lnTo>
                  <a:pt x="128" y="142"/>
                </a:lnTo>
                <a:lnTo>
                  <a:pt x="132" y="142"/>
                </a:lnTo>
                <a:lnTo>
                  <a:pt x="130" y="142"/>
                </a:lnTo>
                <a:lnTo>
                  <a:pt x="132" y="142"/>
                </a:lnTo>
                <a:lnTo>
                  <a:pt x="132" y="145"/>
                </a:lnTo>
                <a:lnTo>
                  <a:pt x="132" y="152"/>
                </a:lnTo>
                <a:lnTo>
                  <a:pt x="135" y="152"/>
                </a:lnTo>
                <a:lnTo>
                  <a:pt x="132" y="154"/>
                </a:lnTo>
                <a:lnTo>
                  <a:pt x="132" y="157"/>
                </a:lnTo>
                <a:lnTo>
                  <a:pt x="135" y="159"/>
                </a:lnTo>
                <a:lnTo>
                  <a:pt x="132" y="161"/>
                </a:lnTo>
                <a:moveTo>
                  <a:pt x="132" y="161"/>
                </a:moveTo>
                <a:lnTo>
                  <a:pt x="135" y="164"/>
                </a:lnTo>
                <a:lnTo>
                  <a:pt x="132" y="169"/>
                </a:lnTo>
                <a:lnTo>
                  <a:pt x="130" y="171"/>
                </a:lnTo>
                <a:lnTo>
                  <a:pt x="130" y="169"/>
                </a:lnTo>
                <a:lnTo>
                  <a:pt x="128" y="171"/>
                </a:lnTo>
                <a:lnTo>
                  <a:pt x="125" y="171"/>
                </a:lnTo>
                <a:lnTo>
                  <a:pt x="123" y="173"/>
                </a:lnTo>
                <a:lnTo>
                  <a:pt x="120" y="176"/>
                </a:lnTo>
                <a:lnTo>
                  <a:pt x="118" y="176"/>
                </a:lnTo>
                <a:lnTo>
                  <a:pt x="120" y="176"/>
                </a:lnTo>
                <a:lnTo>
                  <a:pt x="118" y="176"/>
                </a:lnTo>
                <a:lnTo>
                  <a:pt x="118" y="178"/>
                </a:lnTo>
                <a:lnTo>
                  <a:pt x="116" y="178"/>
                </a:lnTo>
                <a:lnTo>
                  <a:pt x="116" y="181"/>
                </a:lnTo>
                <a:lnTo>
                  <a:pt x="116" y="185"/>
                </a:lnTo>
                <a:lnTo>
                  <a:pt x="118" y="185"/>
                </a:lnTo>
                <a:lnTo>
                  <a:pt x="118" y="188"/>
                </a:lnTo>
                <a:lnTo>
                  <a:pt x="120" y="185"/>
                </a:lnTo>
                <a:lnTo>
                  <a:pt x="125" y="185"/>
                </a:lnTo>
                <a:lnTo>
                  <a:pt x="125" y="183"/>
                </a:lnTo>
                <a:lnTo>
                  <a:pt x="128" y="183"/>
                </a:lnTo>
                <a:lnTo>
                  <a:pt x="132" y="181"/>
                </a:lnTo>
                <a:lnTo>
                  <a:pt x="135" y="181"/>
                </a:lnTo>
                <a:lnTo>
                  <a:pt x="135" y="178"/>
                </a:lnTo>
                <a:lnTo>
                  <a:pt x="140" y="178"/>
                </a:lnTo>
                <a:lnTo>
                  <a:pt x="140" y="176"/>
                </a:lnTo>
                <a:lnTo>
                  <a:pt x="144" y="176"/>
                </a:lnTo>
                <a:lnTo>
                  <a:pt x="144" y="173"/>
                </a:lnTo>
                <a:lnTo>
                  <a:pt x="149" y="173"/>
                </a:lnTo>
                <a:lnTo>
                  <a:pt x="149" y="176"/>
                </a:lnTo>
                <a:lnTo>
                  <a:pt x="152" y="176"/>
                </a:lnTo>
                <a:lnTo>
                  <a:pt x="149" y="178"/>
                </a:lnTo>
                <a:lnTo>
                  <a:pt x="149" y="181"/>
                </a:lnTo>
                <a:lnTo>
                  <a:pt x="147" y="181"/>
                </a:lnTo>
                <a:lnTo>
                  <a:pt x="147" y="185"/>
                </a:lnTo>
                <a:lnTo>
                  <a:pt x="144" y="185"/>
                </a:lnTo>
                <a:lnTo>
                  <a:pt x="147" y="188"/>
                </a:lnTo>
                <a:lnTo>
                  <a:pt x="144" y="190"/>
                </a:lnTo>
                <a:lnTo>
                  <a:pt x="144" y="197"/>
                </a:lnTo>
                <a:lnTo>
                  <a:pt x="142" y="195"/>
                </a:lnTo>
                <a:lnTo>
                  <a:pt x="142" y="207"/>
                </a:lnTo>
                <a:lnTo>
                  <a:pt x="140" y="207"/>
                </a:lnTo>
                <a:lnTo>
                  <a:pt x="140" y="221"/>
                </a:lnTo>
                <a:lnTo>
                  <a:pt x="137" y="221"/>
                </a:lnTo>
                <a:lnTo>
                  <a:pt x="137" y="233"/>
                </a:lnTo>
                <a:lnTo>
                  <a:pt x="135" y="233"/>
                </a:lnTo>
                <a:lnTo>
                  <a:pt x="135" y="243"/>
                </a:lnTo>
                <a:lnTo>
                  <a:pt x="132" y="250"/>
                </a:lnTo>
                <a:lnTo>
                  <a:pt x="132" y="272"/>
                </a:lnTo>
                <a:lnTo>
                  <a:pt x="130" y="272"/>
                </a:lnTo>
                <a:lnTo>
                  <a:pt x="130" y="298"/>
                </a:lnTo>
                <a:lnTo>
                  <a:pt x="132" y="303"/>
                </a:lnTo>
                <a:lnTo>
                  <a:pt x="135" y="303"/>
                </a:lnTo>
                <a:lnTo>
                  <a:pt x="137" y="298"/>
                </a:lnTo>
                <a:lnTo>
                  <a:pt x="140" y="296"/>
                </a:lnTo>
                <a:lnTo>
                  <a:pt x="140" y="293"/>
                </a:lnTo>
                <a:lnTo>
                  <a:pt x="142" y="291"/>
                </a:lnTo>
                <a:lnTo>
                  <a:pt x="142" y="289"/>
                </a:lnTo>
                <a:lnTo>
                  <a:pt x="142" y="291"/>
                </a:lnTo>
                <a:lnTo>
                  <a:pt x="142" y="279"/>
                </a:lnTo>
                <a:lnTo>
                  <a:pt x="144" y="279"/>
                </a:lnTo>
                <a:lnTo>
                  <a:pt x="144" y="269"/>
                </a:lnTo>
                <a:lnTo>
                  <a:pt x="147" y="269"/>
                </a:lnTo>
                <a:lnTo>
                  <a:pt x="147" y="260"/>
                </a:lnTo>
                <a:lnTo>
                  <a:pt x="149" y="257"/>
                </a:lnTo>
                <a:lnTo>
                  <a:pt x="149" y="253"/>
                </a:lnTo>
                <a:lnTo>
                  <a:pt x="152" y="250"/>
                </a:lnTo>
                <a:lnTo>
                  <a:pt x="149" y="250"/>
                </a:lnTo>
                <a:lnTo>
                  <a:pt x="152" y="248"/>
                </a:lnTo>
                <a:lnTo>
                  <a:pt x="152" y="241"/>
                </a:lnTo>
                <a:lnTo>
                  <a:pt x="154" y="241"/>
                </a:lnTo>
                <a:lnTo>
                  <a:pt x="154" y="238"/>
                </a:lnTo>
                <a:lnTo>
                  <a:pt x="156" y="236"/>
                </a:lnTo>
                <a:lnTo>
                  <a:pt x="154" y="236"/>
                </a:lnTo>
                <a:lnTo>
                  <a:pt x="156" y="233"/>
                </a:lnTo>
                <a:lnTo>
                  <a:pt x="159" y="231"/>
                </a:lnTo>
                <a:lnTo>
                  <a:pt x="161" y="229"/>
                </a:lnTo>
                <a:lnTo>
                  <a:pt x="161" y="226"/>
                </a:lnTo>
                <a:lnTo>
                  <a:pt x="164" y="224"/>
                </a:lnTo>
                <a:lnTo>
                  <a:pt x="166" y="221"/>
                </a:lnTo>
                <a:lnTo>
                  <a:pt x="173" y="221"/>
                </a:lnTo>
                <a:lnTo>
                  <a:pt x="178" y="226"/>
                </a:lnTo>
                <a:lnTo>
                  <a:pt x="180" y="231"/>
                </a:lnTo>
                <a:lnTo>
                  <a:pt x="180" y="236"/>
                </a:lnTo>
                <a:lnTo>
                  <a:pt x="183" y="238"/>
                </a:lnTo>
                <a:lnTo>
                  <a:pt x="183" y="241"/>
                </a:lnTo>
                <a:lnTo>
                  <a:pt x="185" y="245"/>
                </a:lnTo>
                <a:lnTo>
                  <a:pt x="183" y="245"/>
                </a:lnTo>
                <a:lnTo>
                  <a:pt x="185" y="248"/>
                </a:lnTo>
                <a:lnTo>
                  <a:pt x="185" y="267"/>
                </a:lnTo>
                <a:lnTo>
                  <a:pt x="183" y="269"/>
                </a:lnTo>
                <a:lnTo>
                  <a:pt x="183" y="272"/>
                </a:lnTo>
                <a:lnTo>
                  <a:pt x="185" y="274"/>
                </a:lnTo>
                <a:lnTo>
                  <a:pt x="183" y="274"/>
                </a:lnTo>
                <a:lnTo>
                  <a:pt x="183" y="284"/>
                </a:lnTo>
                <a:lnTo>
                  <a:pt x="183" y="289"/>
                </a:lnTo>
                <a:lnTo>
                  <a:pt x="180" y="289"/>
                </a:lnTo>
                <a:lnTo>
                  <a:pt x="180" y="293"/>
                </a:lnTo>
                <a:lnTo>
                  <a:pt x="178" y="291"/>
                </a:lnTo>
                <a:lnTo>
                  <a:pt x="176" y="289"/>
                </a:lnTo>
                <a:lnTo>
                  <a:pt x="176" y="286"/>
                </a:lnTo>
                <a:lnTo>
                  <a:pt x="173" y="284"/>
                </a:lnTo>
                <a:lnTo>
                  <a:pt x="176" y="284"/>
                </a:lnTo>
                <a:lnTo>
                  <a:pt x="173" y="281"/>
                </a:lnTo>
                <a:lnTo>
                  <a:pt x="173" y="250"/>
                </a:lnTo>
                <a:lnTo>
                  <a:pt x="176" y="238"/>
                </a:lnTo>
                <a:lnTo>
                  <a:pt x="176" y="236"/>
                </a:lnTo>
                <a:lnTo>
                  <a:pt x="173" y="236"/>
                </a:lnTo>
                <a:lnTo>
                  <a:pt x="171" y="241"/>
                </a:lnTo>
                <a:lnTo>
                  <a:pt x="168" y="243"/>
                </a:lnTo>
                <a:lnTo>
                  <a:pt x="168" y="245"/>
                </a:lnTo>
                <a:lnTo>
                  <a:pt x="166" y="248"/>
                </a:lnTo>
                <a:lnTo>
                  <a:pt x="168" y="248"/>
                </a:lnTo>
                <a:lnTo>
                  <a:pt x="166" y="250"/>
                </a:lnTo>
                <a:moveTo>
                  <a:pt x="166" y="250"/>
                </a:moveTo>
                <a:lnTo>
                  <a:pt x="166" y="257"/>
                </a:lnTo>
                <a:lnTo>
                  <a:pt x="164" y="260"/>
                </a:lnTo>
                <a:lnTo>
                  <a:pt x="166" y="262"/>
                </a:lnTo>
                <a:lnTo>
                  <a:pt x="164" y="262"/>
                </a:lnTo>
                <a:lnTo>
                  <a:pt x="164" y="265"/>
                </a:lnTo>
                <a:lnTo>
                  <a:pt x="164" y="284"/>
                </a:lnTo>
                <a:lnTo>
                  <a:pt x="166" y="284"/>
                </a:lnTo>
                <a:lnTo>
                  <a:pt x="164" y="286"/>
                </a:lnTo>
                <a:lnTo>
                  <a:pt x="166" y="289"/>
                </a:lnTo>
                <a:lnTo>
                  <a:pt x="164" y="291"/>
                </a:lnTo>
                <a:lnTo>
                  <a:pt x="166" y="293"/>
                </a:lnTo>
                <a:lnTo>
                  <a:pt x="166" y="298"/>
                </a:lnTo>
                <a:lnTo>
                  <a:pt x="168" y="298"/>
                </a:lnTo>
                <a:lnTo>
                  <a:pt x="166" y="301"/>
                </a:lnTo>
                <a:lnTo>
                  <a:pt x="168" y="301"/>
                </a:lnTo>
                <a:lnTo>
                  <a:pt x="168" y="305"/>
                </a:lnTo>
                <a:lnTo>
                  <a:pt x="171" y="308"/>
                </a:lnTo>
                <a:lnTo>
                  <a:pt x="173" y="308"/>
                </a:lnTo>
                <a:lnTo>
                  <a:pt x="173" y="310"/>
                </a:lnTo>
                <a:lnTo>
                  <a:pt x="180" y="310"/>
                </a:lnTo>
                <a:lnTo>
                  <a:pt x="180" y="308"/>
                </a:lnTo>
                <a:lnTo>
                  <a:pt x="180" y="305"/>
                </a:lnTo>
                <a:lnTo>
                  <a:pt x="183" y="308"/>
                </a:lnTo>
                <a:lnTo>
                  <a:pt x="183" y="305"/>
                </a:lnTo>
                <a:lnTo>
                  <a:pt x="185" y="305"/>
                </a:lnTo>
                <a:lnTo>
                  <a:pt x="185" y="301"/>
                </a:lnTo>
                <a:lnTo>
                  <a:pt x="188" y="303"/>
                </a:lnTo>
                <a:lnTo>
                  <a:pt x="188" y="301"/>
                </a:lnTo>
                <a:lnTo>
                  <a:pt x="185" y="298"/>
                </a:lnTo>
                <a:lnTo>
                  <a:pt x="188" y="296"/>
                </a:lnTo>
                <a:lnTo>
                  <a:pt x="188" y="289"/>
                </a:lnTo>
                <a:lnTo>
                  <a:pt x="190" y="289"/>
                </a:lnTo>
                <a:lnTo>
                  <a:pt x="190" y="269"/>
                </a:lnTo>
                <a:lnTo>
                  <a:pt x="192" y="269"/>
                </a:lnTo>
                <a:lnTo>
                  <a:pt x="190" y="269"/>
                </a:lnTo>
                <a:lnTo>
                  <a:pt x="192" y="267"/>
                </a:lnTo>
                <a:lnTo>
                  <a:pt x="192" y="265"/>
                </a:lnTo>
                <a:lnTo>
                  <a:pt x="190" y="265"/>
                </a:lnTo>
                <a:lnTo>
                  <a:pt x="192" y="265"/>
                </a:lnTo>
                <a:lnTo>
                  <a:pt x="190" y="262"/>
                </a:lnTo>
                <a:lnTo>
                  <a:pt x="192" y="253"/>
                </a:lnTo>
                <a:lnTo>
                  <a:pt x="190" y="253"/>
                </a:lnTo>
                <a:lnTo>
                  <a:pt x="192" y="253"/>
                </a:lnTo>
                <a:lnTo>
                  <a:pt x="190" y="250"/>
                </a:lnTo>
                <a:lnTo>
                  <a:pt x="192" y="248"/>
                </a:lnTo>
                <a:lnTo>
                  <a:pt x="190" y="248"/>
                </a:lnTo>
                <a:lnTo>
                  <a:pt x="190" y="245"/>
                </a:lnTo>
                <a:lnTo>
                  <a:pt x="190" y="236"/>
                </a:lnTo>
                <a:lnTo>
                  <a:pt x="188" y="236"/>
                </a:lnTo>
                <a:lnTo>
                  <a:pt x="188" y="231"/>
                </a:lnTo>
                <a:lnTo>
                  <a:pt x="185" y="229"/>
                </a:lnTo>
                <a:lnTo>
                  <a:pt x="185" y="224"/>
                </a:lnTo>
                <a:lnTo>
                  <a:pt x="183" y="221"/>
                </a:lnTo>
                <a:lnTo>
                  <a:pt x="180" y="219"/>
                </a:lnTo>
                <a:lnTo>
                  <a:pt x="180" y="217"/>
                </a:lnTo>
                <a:lnTo>
                  <a:pt x="178" y="214"/>
                </a:lnTo>
                <a:lnTo>
                  <a:pt x="176" y="214"/>
                </a:lnTo>
                <a:lnTo>
                  <a:pt x="173" y="212"/>
                </a:lnTo>
                <a:lnTo>
                  <a:pt x="171" y="209"/>
                </a:lnTo>
                <a:lnTo>
                  <a:pt x="168" y="212"/>
                </a:lnTo>
                <a:lnTo>
                  <a:pt x="168" y="209"/>
                </a:lnTo>
                <a:lnTo>
                  <a:pt x="166" y="212"/>
                </a:lnTo>
                <a:lnTo>
                  <a:pt x="164" y="212"/>
                </a:lnTo>
                <a:lnTo>
                  <a:pt x="164" y="214"/>
                </a:lnTo>
                <a:lnTo>
                  <a:pt x="161" y="214"/>
                </a:lnTo>
                <a:lnTo>
                  <a:pt x="159" y="217"/>
                </a:lnTo>
                <a:lnTo>
                  <a:pt x="156" y="221"/>
                </a:lnTo>
                <a:lnTo>
                  <a:pt x="152" y="226"/>
                </a:lnTo>
                <a:lnTo>
                  <a:pt x="152" y="229"/>
                </a:lnTo>
                <a:lnTo>
                  <a:pt x="149" y="231"/>
                </a:lnTo>
                <a:lnTo>
                  <a:pt x="149" y="233"/>
                </a:lnTo>
                <a:lnTo>
                  <a:pt x="147" y="233"/>
                </a:lnTo>
                <a:lnTo>
                  <a:pt x="147" y="241"/>
                </a:lnTo>
                <a:lnTo>
                  <a:pt x="147" y="238"/>
                </a:lnTo>
                <a:lnTo>
                  <a:pt x="147" y="241"/>
                </a:lnTo>
                <a:lnTo>
                  <a:pt x="144" y="243"/>
                </a:lnTo>
                <a:lnTo>
                  <a:pt x="142" y="241"/>
                </a:lnTo>
                <a:lnTo>
                  <a:pt x="144" y="229"/>
                </a:lnTo>
                <a:lnTo>
                  <a:pt x="144" y="219"/>
                </a:lnTo>
                <a:lnTo>
                  <a:pt x="147" y="217"/>
                </a:lnTo>
                <a:lnTo>
                  <a:pt x="147" y="212"/>
                </a:lnTo>
                <a:lnTo>
                  <a:pt x="149" y="209"/>
                </a:lnTo>
                <a:lnTo>
                  <a:pt x="149" y="200"/>
                </a:lnTo>
                <a:lnTo>
                  <a:pt x="152" y="200"/>
                </a:lnTo>
                <a:lnTo>
                  <a:pt x="152" y="193"/>
                </a:lnTo>
                <a:lnTo>
                  <a:pt x="154" y="193"/>
                </a:lnTo>
                <a:lnTo>
                  <a:pt x="154" y="185"/>
                </a:lnTo>
                <a:lnTo>
                  <a:pt x="156" y="185"/>
                </a:lnTo>
                <a:lnTo>
                  <a:pt x="159" y="181"/>
                </a:lnTo>
                <a:lnTo>
                  <a:pt x="161" y="176"/>
                </a:lnTo>
                <a:lnTo>
                  <a:pt x="164" y="176"/>
                </a:lnTo>
                <a:lnTo>
                  <a:pt x="166" y="173"/>
                </a:lnTo>
                <a:lnTo>
                  <a:pt x="166" y="171"/>
                </a:lnTo>
                <a:lnTo>
                  <a:pt x="168" y="169"/>
                </a:lnTo>
                <a:lnTo>
                  <a:pt x="171" y="166"/>
                </a:lnTo>
                <a:lnTo>
                  <a:pt x="173" y="166"/>
                </a:lnTo>
                <a:lnTo>
                  <a:pt x="173" y="164"/>
                </a:lnTo>
                <a:lnTo>
                  <a:pt x="178" y="164"/>
                </a:lnTo>
                <a:lnTo>
                  <a:pt x="178" y="161"/>
                </a:lnTo>
                <a:lnTo>
                  <a:pt x="180" y="161"/>
                </a:lnTo>
                <a:lnTo>
                  <a:pt x="188" y="154"/>
                </a:lnTo>
                <a:lnTo>
                  <a:pt x="190" y="154"/>
                </a:lnTo>
                <a:lnTo>
                  <a:pt x="195" y="149"/>
                </a:lnTo>
                <a:lnTo>
                  <a:pt x="197" y="149"/>
                </a:lnTo>
                <a:lnTo>
                  <a:pt x="200" y="147"/>
                </a:lnTo>
                <a:lnTo>
                  <a:pt x="200" y="145"/>
                </a:lnTo>
                <a:lnTo>
                  <a:pt x="202" y="145"/>
                </a:lnTo>
                <a:lnTo>
                  <a:pt x="202" y="142"/>
                </a:lnTo>
                <a:lnTo>
                  <a:pt x="204" y="142"/>
                </a:lnTo>
                <a:lnTo>
                  <a:pt x="207" y="140"/>
                </a:lnTo>
                <a:lnTo>
                  <a:pt x="207" y="137"/>
                </a:lnTo>
                <a:lnTo>
                  <a:pt x="207" y="140"/>
                </a:lnTo>
                <a:lnTo>
                  <a:pt x="209" y="137"/>
                </a:lnTo>
                <a:lnTo>
                  <a:pt x="212" y="135"/>
                </a:lnTo>
                <a:lnTo>
                  <a:pt x="214" y="133"/>
                </a:lnTo>
                <a:lnTo>
                  <a:pt x="224" y="123"/>
                </a:lnTo>
                <a:lnTo>
                  <a:pt x="224" y="121"/>
                </a:lnTo>
                <a:lnTo>
                  <a:pt x="226" y="123"/>
                </a:lnTo>
                <a:lnTo>
                  <a:pt x="226" y="118"/>
                </a:lnTo>
                <a:lnTo>
                  <a:pt x="228" y="118"/>
                </a:lnTo>
                <a:lnTo>
                  <a:pt x="231" y="116"/>
                </a:lnTo>
                <a:lnTo>
                  <a:pt x="233" y="116"/>
                </a:lnTo>
                <a:lnTo>
                  <a:pt x="236" y="113"/>
                </a:lnTo>
                <a:lnTo>
                  <a:pt x="236" y="111"/>
                </a:lnTo>
                <a:lnTo>
                  <a:pt x="238" y="113"/>
                </a:lnTo>
                <a:lnTo>
                  <a:pt x="238" y="111"/>
                </a:lnTo>
                <a:lnTo>
                  <a:pt x="240" y="109"/>
                </a:lnTo>
                <a:lnTo>
                  <a:pt x="243" y="106"/>
                </a:lnTo>
                <a:lnTo>
                  <a:pt x="245" y="106"/>
                </a:lnTo>
                <a:lnTo>
                  <a:pt x="245" y="104"/>
                </a:lnTo>
                <a:lnTo>
                  <a:pt x="248" y="104"/>
                </a:lnTo>
                <a:lnTo>
                  <a:pt x="248" y="101"/>
                </a:lnTo>
                <a:lnTo>
                  <a:pt x="250" y="101"/>
                </a:lnTo>
                <a:lnTo>
                  <a:pt x="250" y="99"/>
                </a:lnTo>
                <a:lnTo>
                  <a:pt x="255" y="97"/>
                </a:lnTo>
                <a:lnTo>
                  <a:pt x="255" y="94"/>
                </a:lnTo>
                <a:lnTo>
                  <a:pt x="257" y="92"/>
                </a:lnTo>
                <a:lnTo>
                  <a:pt x="255" y="92"/>
                </a:lnTo>
                <a:lnTo>
                  <a:pt x="257" y="89"/>
                </a:lnTo>
                <a:lnTo>
                  <a:pt x="260" y="87"/>
                </a:lnTo>
                <a:lnTo>
                  <a:pt x="262" y="85"/>
                </a:lnTo>
                <a:lnTo>
                  <a:pt x="262" y="80"/>
                </a:lnTo>
                <a:lnTo>
                  <a:pt x="260" y="80"/>
                </a:lnTo>
                <a:lnTo>
                  <a:pt x="260" y="77"/>
                </a:lnTo>
                <a:lnTo>
                  <a:pt x="255" y="77"/>
                </a:lnTo>
                <a:moveTo>
                  <a:pt x="255" y="77"/>
                </a:moveTo>
                <a:lnTo>
                  <a:pt x="238" y="77"/>
                </a:lnTo>
                <a:lnTo>
                  <a:pt x="238" y="80"/>
                </a:lnTo>
                <a:lnTo>
                  <a:pt x="236" y="77"/>
                </a:lnTo>
                <a:lnTo>
                  <a:pt x="233" y="80"/>
                </a:lnTo>
                <a:lnTo>
                  <a:pt x="231" y="77"/>
                </a:lnTo>
                <a:lnTo>
                  <a:pt x="231" y="80"/>
                </a:lnTo>
                <a:lnTo>
                  <a:pt x="228" y="80"/>
                </a:lnTo>
                <a:lnTo>
                  <a:pt x="212" y="80"/>
                </a:lnTo>
                <a:lnTo>
                  <a:pt x="207" y="82"/>
                </a:lnTo>
                <a:lnTo>
                  <a:pt x="207" y="80"/>
                </a:lnTo>
                <a:lnTo>
                  <a:pt x="207" y="82"/>
                </a:lnTo>
                <a:lnTo>
                  <a:pt x="195" y="82"/>
                </a:lnTo>
                <a:lnTo>
                  <a:pt x="188" y="85"/>
                </a:lnTo>
                <a:lnTo>
                  <a:pt x="185" y="82"/>
                </a:lnTo>
                <a:lnTo>
                  <a:pt x="185" y="85"/>
                </a:lnTo>
                <a:lnTo>
                  <a:pt x="183" y="85"/>
                </a:lnTo>
                <a:lnTo>
                  <a:pt x="173" y="85"/>
                </a:lnTo>
                <a:lnTo>
                  <a:pt x="173" y="75"/>
                </a:lnTo>
                <a:lnTo>
                  <a:pt x="173" y="58"/>
                </a:lnTo>
                <a:lnTo>
                  <a:pt x="171" y="56"/>
                </a:lnTo>
                <a:lnTo>
                  <a:pt x="171" y="46"/>
                </a:lnTo>
                <a:lnTo>
                  <a:pt x="168" y="44"/>
                </a:lnTo>
                <a:lnTo>
                  <a:pt x="168" y="32"/>
                </a:lnTo>
                <a:lnTo>
                  <a:pt x="171" y="32"/>
                </a:lnTo>
                <a:lnTo>
                  <a:pt x="171" y="29"/>
                </a:lnTo>
                <a:lnTo>
                  <a:pt x="173" y="27"/>
                </a:lnTo>
                <a:lnTo>
                  <a:pt x="168" y="25"/>
                </a:lnTo>
                <a:lnTo>
                  <a:pt x="159" y="25"/>
                </a:lnTo>
                <a:lnTo>
                  <a:pt x="156" y="22"/>
                </a:lnTo>
                <a:lnTo>
                  <a:pt x="156" y="20"/>
                </a:lnTo>
                <a:lnTo>
                  <a:pt x="154" y="17"/>
                </a:lnTo>
                <a:lnTo>
                  <a:pt x="154" y="15"/>
                </a:lnTo>
                <a:lnTo>
                  <a:pt x="152" y="15"/>
                </a:lnTo>
                <a:lnTo>
                  <a:pt x="152" y="10"/>
                </a:lnTo>
                <a:lnTo>
                  <a:pt x="149" y="8"/>
                </a:lnTo>
                <a:lnTo>
                  <a:pt x="147" y="8"/>
                </a:lnTo>
                <a:lnTo>
                  <a:pt x="147" y="5"/>
                </a:lnTo>
                <a:lnTo>
                  <a:pt x="147" y="3"/>
                </a:lnTo>
                <a:lnTo>
                  <a:pt x="144" y="3"/>
                </a:lnTo>
                <a:lnTo>
                  <a:pt x="14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0" name="path 470"/>
          <p:cNvSpPr/>
          <p:nvPr/>
        </p:nvSpPr>
        <p:spPr>
          <a:xfrm>
            <a:off x="9031985" y="9499345"/>
            <a:ext cx="397764" cy="170687"/>
          </a:xfrm>
          <a:custGeom>
            <a:avLst/>
            <a:gdLst/>
            <a:ahLst/>
            <a:cxnLst/>
            <a:rect l="0" t="0" r="0" b="0"/>
            <a:pathLst>
              <a:path w="626" h="268">
                <a:moveTo>
                  <a:pt x="464" y="44"/>
                </a:moveTo>
                <a:lnTo>
                  <a:pt x="469" y="37"/>
                </a:lnTo>
                <a:moveTo>
                  <a:pt x="469" y="46"/>
                </a:moveTo>
                <a:lnTo>
                  <a:pt x="474" y="39"/>
                </a:lnTo>
                <a:moveTo>
                  <a:pt x="471" y="49"/>
                </a:moveTo>
                <a:lnTo>
                  <a:pt x="478" y="44"/>
                </a:lnTo>
                <a:moveTo>
                  <a:pt x="476" y="51"/>
                </a:moveTo>
                <a:lnTo>
                  <a:pt x="481" y="46"/>
                </a:lnTo>
                <a:moveTo>
                  <a:pt x="478" y="56"/>
                </a:moveTo>
                <a:lnTo>
                  <a:pt x="483" y="51"/>
                </a:lnTo>
                <a:moveTo>
                  <a:pt x="529" y="6"/>
                </a:moveTo>
                <a:lnTo>
                  <a:pt x="534" y="1"/>
                </a:lnTo>
                <a:moveTo>
                  <a:pt x="476" y="63"/>
                </a:moveTo>
                <a:lnTo>
                  <a:pt x="485" y="56"/>
                </a:lnTo>
                <a:moveTo>
                  <a:pt x="529" y="13"/>
                </a:moveTo>
                <a:lnTo>
                  <a:pt x="536" y="6"/>
                </a:lnTo>
                <a:moveTo>
                  <a:pt x="478" y="70"/>
                </a:moveTo>
                <a:lnTo>
                  <a:pt x="481" y="66"/>
                </a:lnTo>
                <a:moveTo>
                  <a:pt x="529" y="18"/>
                </a:moveTo>
                <a:lnTo>
                  <a:pt x="536" y="10"/>
                </a:lnTo>
                <a:moveTo>
                  <a:pt x="524" y="22"/>
                </a:moveTo>
                <a:lnTo>
                  <a:pt x="526" y="20"/>
                </a:lnTo>
                <a:moveTo>
                  <a:pt x="524" y="32"/>
                </a:moveTo>
                <a:lnTo>
                  <a:pt x="538" y="18"/>
                </a:lnTo>
                <a:moveTo>
                  <a:pt x="529" y="32"/>
                </a:moveTo>
                <a:lnTo>
                  <a:pt x="541" y="20"/>
                </a:lnTo>
                <a:moveTo>
                  <a:pt x="531" y="37"/>
                </a:moveTo>
                <a:lnTo>
                  <a:pt x="548" y="22"/>
                </a:lnTo>
                <a:moveTo>
                  <a:pt x="454" y="121"/>
                </a:moveTo>
                <a:lnTo>
                  <a:pt x="462" y="116"/>
                </a:lnTo>
                <a:moveTo>
                  <a:pt x="545" y="30"/>
                </a:moveTo>
                <a:lnTo>
                  <a:pt x="553" y="22"/>
                </a:lnTo>
                <a:moveTo>
                  <a:pt x="531" y="44"/>
                </a:moveTo>
                <a:lnTo>
                  <a:pt x="541" y="34"/>
                </a:lnTo>
                <a:moveTo>
                  <a:pt x="457" y="126"/>
                </a:moveTo>
                <a:lnTo>
                  <a:pt x="462" y="121"/>
                </a:lnTo>
                <a:moveTo>
                  <a:pt x="550" y="32"/>
                </a:moveTo>
                <a:lnTo>
                  <a:pt x="560" y="25"/>
                </a:lnTo>
                <a:moveTo>
                  <a:pt x="531" y="51"/>
                </a:moveTo>
                <a:lnTo>
                  <a:pt x="541" y="41"/>
                </a:lnTo>
                <a:moveTo>
                  <a:pt x="459" y="130"/>
                </a:moveTo>
                <a:lnTo>
                  <a:pt x="464" y="126"/>
                </a:lnTo>
                <a:moveTo>
                  <a:pt x="553" y="37"/>
                </a:moveTo>
                <a:lnTo>
                  <a:pt x="562" y="27"/>
                </a:lnTo>
                <a:moveTo>
                  <a:pt x="514" y="75"/>
                </a:moveTo>
                <a:lnTo>
                  <a:pt x="519" y="70"/>
                </a:lnTo>
                <a:moveTo>
                  <a:pt x="531" y="58"/>
                </a:moveTo>
                <a:lnTo>
                  <a:pt x="541" y="49"/>
                </a:lnTo>
                <a:moveTo>
                  <a:pt x="519" y="70"/>
                </a:moveTo>
                <a:lnTo>
                  <a:pt x="519" y="68"/>
                </a:lnTo>
                <a:moveTo>
                  <a:pt x="459" y="138"/>
                </a:moveTo>
                <a:lnTo>
                  <a:pt x="464" y="133"/>
                </a:lnTo>
                <a:moveTo>
                  <a:pt x="517" y="80"/>
                </a:moveTo>
                <a:lnTo>
                  <a:pt x="560" y="37"/>
                </a:lnTo>
                <a:moveTo>
                  <a:pt x="459" y="142"/>
                </a:moveTo>
                <a:lnTo>
                  <a:pt x="466" y="138"/>
                </a:lnTo>
                <a:moveTo>
                  <a:pt x="522" y="80"/>
                </a:moveTo>
                <a:lnTo>
                  <a:pt x="541" y="63"/>
                </a:lnTo>
                <a:moveTo>
                  <a:pt x="459" y="150"/>
                </a:moveTo>
                <a:lnTo>
                  <a:pt x="469" y="142"/>
                </a:lnTo>
                <a:moveTo>
                  <a:pt x="529" y="82"/>
                </a:moveTo>
                <a:lnTo>
                  <a:pt x="541" y="68"/>
                </a:lnTo>
                <a:moveTo>
                  <a:pt x="462" y="157"/>
                </a:moveTo>
                <a:lnTo>
                  <a:pt x="488" y="130"/>
                </a:lnTo>
                <a:moveTo>
                  <a:pt x="529" y="90"/>
                </a:moveTo>
                <a:lnTo>
                  <a:pt x="548" y="70"/>
                </a:lnTo>
                <a:moveTo>
                  <a:pt x="459" y="164"/>
                </a:moveTo>
                <a:lnTo>
                  <a:pt x="459" y="161"/>
                </a:lnTo>
                <a:moveTo>
                  <a:pt x="543" y="80"/>
                </a:moveTo>
                <a:lnTo>
                  <a:pt x="553" y="70"/>
                </a:lnTo>
                <a:moveTo>
                  <a:pt x="462" y="164"/>
                </a:moveTo>
                <a:lnTo>
                  <a:pt x="469" y="157"/>
                </a:lnTo>
                <a:moveTo>
                  <a:pt x="526" y="97"/>
                </a:moveTo>
                <a:lnTo>
                  <a:pt x="538" y="85"/>
                </a:lnTo>
                <a:moveTo>
                  <a:pt x="469" y="154"/>
                </a:moveTo>
                <a:lnTo>
                  <a:pt x="488" y="138"/>
                </a:lnTo>
                <a:moveTo>
                  <a:pt x="526" y="97"/>
                </a:moveTo>
                <a:lnTo>
                  <a:pt x="526" y="94"/>
                </a:lnTo>
                <a:moveTo>
                  <a:pt x="495" y="130"/>
                </a:moveTo>
                <a:lnTo>
                  <a:pt x="517" y="109"/>
                </a:lnTo>
                <a:moveTo>
                  <a:pt x="519" y="106"/>
                </a:moveTo>
                <a:lnTo>
                  <a:pt x="519" y="104"/>
                </a:lnTo>
                <a:moveTo>
                  <a:pt x="517" y="106"/>
                </a:moveTo>
                <a:lnTo>
                  <a:pt x="517" y="104"/>
                </a:lnTo>
                <a:moveTo>
                  <a:pt x="459" y="171"/>
                </a:moveTo>
                <a:lnTo>
                  <a:pt x="466" y="164"/>
                </a:lnTo>
                <a:moveTo>
                  <a:pt x="522" y="109"/>
                </a:moveTo>
                <a:lnTo>
                  <a:pt x="558" y="73"/>
                </a:lnTo>
                <a:moveTo>
                  <a:pt x="476" y="154"/>
                </a:moveTo>
                <a:lnTo>
                  <a:pt x="490" y="140"/>
                </a:lnTo>
                <a:moveTo>
                  <a:pt x="459" y="178"/>
                </a:moveTo>
                <a:lnTo>
                  <a:pt x="469" y="169"/>
                </a:lnTo>
                <a:moveTo>
                  <a:pt x="524" y="113"/>
                </a:moveTo>
                <a:lnTo>
                  <a:pt x="536" y="101"/>
                </a:lnTo>
                <a:moveTo>
                  <a:pt x="471" y="166"/>
                </a:moveTo>
                <a:lnTo>
                  <a:pt x="474" y="164"/>
                </a:lnTo>
                <a:lnTo>
                  <a:pt x="500" y="138"/>
                </a:lnTo>
                <a:moveTo>
                  <a:pt x="459" y="186"/>
                </a:moveTo>
                <a:lnTo>
                  <a:pt x="481" y="164"/>
                </a:lnTo>
                <a:moveTo>
                  <a:pt x="526" y="118"/>
                </a:moveTo>
                <a:lnTo>
                  <a:pt x="536" y="109"/>
                </a:lnTo>
                <a:moveTo>
                  <a:pt x="495" y="150"/>
                </a:moveTo>
                <a:lnTo>
                  <a:pt x="510" y="135"/>
                </a:lnTo>
                <a:lnTo>
                  <a:pt x="512" y="133"/>
                </a:lnTo>
                <a:moveTo>
                  <a:pt x="459" y="190"/>
                </a:moveTo>
                <a:lnTo>
                  <a:pt x="476" y="176"/>
                </a:lnTo>
                <a:moveTo>
                  <a:pt x="529" y="123"/>
                </a:moveTo>
                <a:lnTo>
                  <a:pt x="534" y="118"/>
                </a:lnTo>
                <a:moveTo>
                  <a:pt x="507" y="145"/>
                </a:moveTo>
                <a:lnTo>
                  <a:pt x="522" y="130"/>
                </a:lnTo>
                <a:moveTo>
                  <a:pt x="526" y="126"/>
                </a:moveTo>
                <a:lnTo>
                  <a:pt x="526" y="123"/>
                </a:lnTo>
                <a:moveTo>
                  <a:pt x="522" y="130"/>
                </a:moveTo>
                <a:lnTo>
                  <a:pt x="524" y="128"/>
                </a:lnTo>
                <a:moveTo>
                  <a:pt x="464" y="195"/>
                </a:moveTo>
                <a:lnTo>
                  <a:pt x="469" y="190"/>
                </a:lnTo>
                <a:moveTo>
                  <a:pt x="526" y="133"/>
                </a:moveTo>
                <a:lnTo>
                  <a:pt x="534" y="126"/>
                </a:lnTo>
                <a:moveTo>
                  <a:pt x="519" y="140"/>
                </a:moveTo>
                <a:lnTo>
                  <a:pt x="524" y="135"/>
                </a:lnTo>
                <a:lnTo>
                  <a:pt x="526" y="133"/>
                </a:lnTo>
                <a:moveTo>
                  <a:pt x="522" y="145"/>
                </a:moveTo>
                <a:lnTo>
                  <a:pt x="522" y="142"/>
                </a:lnTo>
                <a:moveTo>
                  <a:pt x="524" y="140"/>
                </a:moveTo>
                <a:lnTo>
                  <a:pt x="541" y="126"/>
                </a:lnTo>
                <a:moveTo>
                  <a:pt x="522" y="150"/>
                </a:moveTo>
                <a:lnTo>
                  <a:pt x="531" y="140"/>
                </a:lnTo>
                <a:moveTo>
                  <a:pt x="538" y="133"/>
                </a:moveTo>
                <a:lnTo>
                  <a:pt x="550" y="121"/>
                </a:lnTo>
                <a:moveTo>
                  <a:pt x="522" y="157"/>
                </a:moveTo>
                <a:lnTo>
                  <a:pt x="529" y="150"/>
                </a:lnTo>
                <a:moveTo>
                  <a:pt x="567" y="113"/>
                </a:moveTo>
                <a:lnTo>
                  <a:pt x="570" y="109"/>
                </a:lnTo>
                <a:moveTo>
                  <a:pt x="548" y="130"/>
                </a:moveTo>
                <a:lnTo>
                  <a:pt x="560" y="121"/>
                </a:lnTo>
                <a:moveTo>
                  <a:pt x="519" y="166"/>
                </a:moveTo>
                <a:lnTo>
                  <a:pt x="526" y="159"/>
                </a:lnTo>
                <a:moveTo>
                  <a:pt x="558" y="128"/>
                </a:moveTo>
                <a:lnTo>
                  <a:pt x="577" y="111"/>
                </a:lnTo>
                <a:moveTo>
                  <a:pt x="512" y="181"/>
                </a:moveTo>
                <a:lnTo>
                  <a:pt x="512" y="178"/>
                </a:lnTo>
                <a:moveTo>
                  <a:pt x="567" y="126"/>
                </a:moveTo>
                <a:lnTo>
                  <a:pt x="582" y="111"/>
                </a:lnTo>
                <a:moveTo>
                  <a:pt x="514" y="181"/>
                </a:moveTo>
                <a:lnTo>
                  <a:pt x="514" y="178"/>
                </a:lnTo>
                <a:moveTo>
                  <a:pt x="519" y="176"/>
                </a:moveTo>
                <a:lnTo>
                  <a:pt x="522" y="171"/>
                </a:lnTo>
                <a:moveTo>
                  <a:pt x="510" y="188"/>
                </a:moveTo>
                <a:lnTo>
                  <a:pt x="512" y="188"/>
                </a:lnTo>
                <a:moveTo>
                  <a:pt x="577" y="123"/>
                </a:moveTo>
                <a:lnTo>
                  <a:pt x="589" y="111"/>
                </a:lnTo>
                <a:moveTo>
                  <a:pt x="517" y="183"/>
                </a:moveTo>
                <a:lnTo>
                  <a:pt x="519" y="181"/>
                </a:lnTo>
                <a:moveTo>
                  <a:pt x="514" y="193"/>
                </a:moveTo>
                <a:lnTo>
                  <a:pt x="519" y="188"/>
                </a:lnTo>
                <a:moveTo>
                  <a:pt x="589" y="118"/>
                </a:moveTo>
                <a:lnTo>
                  <a:pt x="594" y="113"/>
                </a:lnTo>
                <a:moveTo>
                  <a:pt x="584" y="123"/>
                </a:moveTo>
                <a:lnTo>
                  <a:pt x="586" y="118"/>
                </a:lnTo>
                <a:moveTo>
                  <a:pt x="589" y="118"/>
                </a:moveTo>
                <a:lnTo>
                  <a:pt x="589" y="116"/>
                </a:lnTo>
                <a:moveTo>
                  <a:pt x="505" y="210"/>
                </a:moveTo>
                <a:lnTo>
                  <a:pt x="510" y="205"/>
                </a:lnTo>
                <a:moveTo>
                  <a:pt x="512" y="202"/>
                </a:moveTo>
                <a:lnTo>
                  <a:pt x="517" y="198"/>
                </a:lnTo>
                <a:moveTo>
                  <a:pt x="502" y="219"/>
                </a:moveTo>
                <a:lnTo>
                  <a:pt x="507" y="214"/>
                </a:lnTo>
                <a:moveTo>
                  <a:pt x="510" y="212"/>
                </a:moveTo>
                <a:lnTo>
                  <a:pt x="514" y="207"/>
                </a:lnTo>
                <a:moveTo>
                  <a:pt x="500" y="229"/>
                </a:moveTo>
                <a:lnTo>
                  <a:pt x="505" y="224"/>
                </a:lnTo>
                <a:moveTo>
                  <a:pt x="507" y="219"/>
                </a:moveTo>
                <a:lnTo>
                  <a:pt x="512" y="217"/>
                </a:lnTo>
                <a:moveTo>
                  <a:pt x="498" y="238"/>
                </a:moveTo>
                <a:lnTo>
                  <a:pt x="510" y="226"/>
                </a:lnTo>
                <a:moveTo>
                  <a:pt x="553" y="181"/>
                </a:moveTo>
                <a:lnTo>
                  <a:pt x="553" y="178"/>
                </a:lnTo>
                <a:moveTo>
                  <a:pt x="541" y="193"/>
                </a:moveTo>
                <a:lnTo>
                  <a:pt x="550" y="186"/>
                </a:lnTo>
                <a:lnTo>
                  <a:pt x="550" y="183"/>
                </a:lnTo>
                <a:moveTo>
                  <a:pt x="594" y="176"/>
                </a:moveTo>
                <a:lnTo>
                  <a:pt x="610" y="157"/>
                </a:lnTo>
                <a:moveTo>
                  <a:pt x="601" y="173"/>
                </a:moveTo>
                <a:lnTo>
                  <a:pt x="618" y="157"/>
                </a:lnTo>
                <a:moveTo>
                  <a:pt x="622" y="159"/>
                </a:moveTo>
                <a:lnTo>
                  <a:pt x="613" y="171"/>
                </a:lnTo>
                <a:lnTo>
                  <a:pt x="603" y="181"/>
                </a:lnTo>
                <a:moveTo>
                  <a:pt x="603" y="186"/>
                </a:moveTo>
                <a:lnTo>
                  <a:pt x="613" y="176"/>
                </a:lnTo>
                <a:moveTo>
                  <a:pt x="605" y="193"/>
                </a:moveTo>
                <a:lnTo>
                  <a:pt x="613" y="183"/>
                </a:lnTo>
                <a:moveTo>
                  <a:pt x="605" y="198"/>
                </a:moveTo>
                <a:lnTo>
                  <a:pt x="615" y="190"/>
                </a:lnTo>
                <a:moveTo>
                  <a:pt x="507" y="236"/>
                </a:moveTo>
                <a:lnTo>
                  <a:pt x="500" y="229"/>
                </a:lnTo>
                <a:moveTo>
                  <a:pt x="464" y="195"/>
                </a:moveTo>
                <a:lnTo>
                  <a:pt x="459" y="190"/>
                </a:lnTo>
                <a:moveTo>
                  <a:pt x="507" y="231"/>
                </a:moveTo>
                <a:lnTo>
                  <a:pt x="505" y="229"/>
                </a:lnTo>
                <a:moveTo>
                  <a:pt x="469" y="190"/>
                </a:moveTo>
                <a:lnTo>
                  <a:pt x="459" y="183"/>
                </a:lnTo>
                <a:moveTo>
                  <a:pt x="505" y="226"/>
                </a:moveTo>
                <a:lnTo>
                  <a:pt x="500" y="224"/>
                </a:lnTo>
                <a:moveTo>
                  <a:pt x="510" y="226"/>
                </a:moveTo>
                <a:lnTo>
                  <a:pt x="507" y="221"/>
                </a:lnTo>
                <a:moveTo>
                  <a:pt x="471" y="188"/>
                </a:moveTo>
                <a:lnTo>
                  <a:pt x="459" y="176"/>
                </a:lnTo>
                <a:moveTo>
                  <a:pt x="505" y="221"/>
                </a:moveTo>
                <a:lnTo>
                  <a:pt x="502" y="219"/>
                </a:lnTo>
                <a:moveTo>
                  <a:pt x="510" y="219"/>
                </a:moveTo>
                <a:lnTo>
                  <a:pt x="507" y="217"/>
                </a:lnTo>
                <a:moveTo>
                  <a:pt x="474" y="183"/>
                </a:moveTo>
                <a:lnTo>
                  <a:pt x="459" y="169"/>
                </a:lnTo>
                <a:moveTo>
                  <a:pt x="507" y="214"/>
                </a:moveTo>
                <a:lnTo>
                  <a:pt x="505" y="214"/>
                </a:lnTo>
                <a:moveTo>
                  <a:pt x="512" y="214"/>
                </a:moveTo>
                <a:lnTo>
                  <a:pt x="510" y="212"/>
                </a:lnTo>
                <a:moveTo>
                  <a:pt x="476" y="178"/>
                </a:moveTo>
                <a:lnTo>
                  <a:pt x="462" y="164"/>
                </a:lnTo>
                <a:moveTo>
                  <a:pt x="514" y="210"/>
                </a:moveTo>
                <a:lnTo>
                  <a:pt x="512" y="207"/>
                </a:lnTo>
                <a:moveTo>
                  <a:pt x="459" y="157"/>
                </a:moveTo>
                <a:lnTo>
                  <a:pt x="459" y="154"/>
                </a:lnTo>
                <a:moveTo>
                  <a:pt x="510" y="205"/>
                </a:moveTo>
                <a:lnTo>
                  <a:pt x="507" y="202"/>
                </a:lnTo>
                <a:moveTo>
                  <a:pt x="466" y="164"/>
                </a:moveTo>
                <a:lnTo>
                  <a:pt x="462" y="157"/>
                </a:lnTo>
                <a:moveTo>
                  <a:pt x="478" y="173"/>
                </a:moveTo>
                <a:lnTo>
                  <a:pt x="471" y="166"/>
                </a:lnTo>
                <a:moveTo>
                  <a:pt x="514" y="205"/>
                </a:moveTo>
                <a:lnTo>
                  <a:pt x="512" y="200"/>
                </a:lnTo>
                <a:moveTo>
                  <a:pt x="469" y="157"/>
                </a:moveTo>
                <a:lnTo>
                  <a:pt x="459" y="150"/>
                </a:lnTo>
                <a:moveTo>
                  <a:pt x="510" y="198"/>
                </a:moveTo>
                <a:lnTo>
                  <a:pt x="510" y="195"/>
                </a:lnTo>
                <a:moveTo>
                  <a:pt x="478" y="169"/>
                </a:moveTo>
                <a:lnTo>
                  <a:pt x="474" y="161"/>
                </a:lnTo>
                <a:moveTo>
                  <a:pt x="517" y="198"/>
                </a:moveTo>
                <a:lnTo>
                  <a:pt x="514" y="195"/>
                </a:lnTo>
                <a:moveTo>
                  <a:pt x="471" y="154"/>
                </a:moveTo>
                <a:lnTo>
                  <a:pt x="459" y="142"/>
                </a:lnTo>
                <a:moveTo>
                  <a:pt x="481" y="164"/>
                </a:moveTo>
                <a:lnTo>
                  <a:pt x="476" y="159"/>
                </a:lnTo>
                <a:moveTo>
                  <a:pt x="517" y="193"/>
                </a:moveTo>
                <a:lnTo>
                  <a:pt x="514" y="190"/>
                </a:lnTo>
                <a:moveTo>
                  <a:pt x="466" y="142"/>
                </a:moveTo>
                <a:lnTo>
                  <a:pt x="459" y="133"/>
                </a:lnTo>
                <a:moveTo>
                  <a:pt x="514" y="188"/>
                </a:moveTo>
                <a:lnTo>
                  <a:pt x="512" y="186"/>
                </a:lnTo>
                <a:moveTo>
                  <a:pt x="483" y="159"/>
                </a:moveTo>
                <a:lnTo>
                  <a:pt x="466" y="142"/>
                </a:lnTo>
                <a:moveTo>
                  <a:pt x="512" y="186"/>
                </a:moveTo>
                <a:lnTo>
                  <a:pt x="512" y="183"/>
                </a:lnTo>
                <a:moveTo>
                  <a:pt x="596" y="265"/>
                </a:moveTo>
                <a:lnTo>
                  <a:pt x="594" y="262"/>
                </a:lnTo>
                <a:moveTo>
                  <a:pt x="464" y="133"/>
                </a:moveTo>
                <a:lnTo>
                  <a:pt x="454" y="123"/>
                </a:lnTo>
                <a:moveTo>
                  <a:pt x="594" y="262"/>
                </a:moveTo>
                <a:lnTo>
                  <a:pt x="591" y="258"/>
                </a:lnTo>
                <a:moveTo>
                  <a:pt x="485" y="154"/>
                </a:moveTo>
                <a:lnTo>
                  <a:pt x="474" y="140"/>
                </a:lnTo>
                <a:moveTo>
                  <a:pt x="519" y="188"/>
                </a:moveTo>
                <a:lnTo>
                  <a:pt x="517" y="186"/>
                </a:lnTo>
                <a:moveTo>
                  <a:pt x="603" y="265"/>
                </a:moveTo>
                <a:lnTo>
                  <a:pt x="594" y="255"/>
                </a:lnTo>
                <a:moveTo>
                  <a:pt x="462" y="123"/>
                </a:moveTo>
                <a:lnTo>
                  <a:pt x="454" y="116"/>
                </a:lnTo>
                <a:moveTo>
                  <a:pt x="594" y="253"/>
                </a:moveTo>
                <a:lnTo>
                  <a:pt x="591" y="253"/>
                </a:lnTo>
                <a:moveTo>
                  <a:pt x="490" y="150"/>
                </a:moveTo>
                <a:lnTo>
                  <a:pt x="476" y="138"/>
                </a:lnTo>
                <a:moveTo>
                  <a:pt x="519" y="181"/>
                </a:moveTo>
                <a:lnTo>
                  <a:pt x="517" y="178"/>
                </a:lnTo>
                <a:moveTo>
                  <a:pt x="608" y="262"/>
                </a:moveTo>
                <a:lnTo>
                  <a:pt x="601" y="255"/>
                </a:lnTo>
                <a:moveTo>
                  <a:pt x="495" y="150"/>
                </a:moveTo>
                <a:lnTo>
                  <a:pt x="481" y="135"/>
                </a:lnTo>
                <a:moveTo>
                  <a:pt x="574" y="229"/>
                </a:moveTo>
                <a:lnTo>
                  <a:pt x="565" y="219"/>
                </a:lnTo>
                <a:moveTo>
                  <a:pt x="522" y="176"/>
                </a:moveTo>
                <a:lnTo>
                  <a:pt x="519" y="173"/>
                </a:lnTo>
                <a:moveTo>
                  <a:pt x="543" y="198"/>
                </a:moveTo>
                <a:lnTo>
                  <a:pt x="543" y="195"/>
                </a:lnTo>
                <a:moveTo>
                  <a:pt x="613" y="260"/>
                </a:moveTo>
                <a:lnTo>
                  <a:pt x="603" y="250"/>
                </a:lnTo>
                <a:moveTo>
                  <a:pt x="488" y="135"/>
                </a:moveTo>
                <a:lnTo>
                  <a:pt x="483" y="133"/>
                </a:lnTo>
                <a:moveTo>
                  <a:pt x="577" y="224"/>
                </a:moveTo>
                <a:lnTo>
                  <a:pt x="570" y="217"/>
                </a:lnTo>
                <a:moveTo>
                  <a:pt x="500" y="147"/>
                </a:moveTo>
                <a:lnTo>
                  <a:pt x="493" y="140"/>
                </a:lnTo>
                <a:moveTo>
                  <a:pt x="548" y="198"/>
                </a:moveTo>
                <a:lnTo>
                  <a:pt x="543" y="190"/>
                </a:lnTo>
                <a:moveTo>
                  <a:pt x="522" y="169"/>
                </a:moveTo>
                <a:lnTo>
                  <a:pt x="519" y="166"/>
                </a:lnTo>
                <a:moveTo>
                  <a:pt x="613" y="253"/>
                </a:moveTo>
                <a:lnTo>
                  <a:pt x="603" y="243"/>
                </a:lnTo>
                <a:moveTo>
                  <a:pt x="493" y="133"/>
                </a:moveTo>
                <a:lnTo>
                  <a:pt x="488" y="128"/>
                </a:lnTo>
                <a:moveTo>
                  <a:pt x="582" y="224"/>
                </a:moveTo>
                <a:lnTo>
                  <a:pt x="572" y="214"/>
                </a:lnTo>
                <a:moveTo>
                  <a:pt x="505" y="145"/>
                </a:moveTo>
                <a:lnTo>
                  <a:pt x="498" y="138"/>
                </a:lnTo>
                <a:moveTo>
                  <a:pt x="553" y="193"/>
                </a:moveTo>
                <a:lnTo>
                  <a:pt x="545" y="186"/>
                </a:lnTo>
                <a:moveTo>
                  <a:pt x="517" y="159"/>
                </a:moveTo>
                <a:lnTo>
                  <a:pt x="517" y="157"/>
                </a:lnTo>
                <a:moveTo>
                  <a:pt x="524" y="164"/>
                </a:moveTo>
                <a:lnTo>
                  <a:pt x="522" y="161"/>
                </a:lnTo>
                <a:moveTo>
                  <a:pt x="613" y="246"/>
                </a:moveTo>
                <a:lnTo>
                  <a:pt x="603" y="238"/>
                </a:lnTo>
                <a:moveTo>
                  <a:pt x="495" y="128"/>
                </a:moveTo>
                <a:lnTo>
                  <a:pt x="493" y="126"/>
                </a:lnTo>
                <a:moveTo>
                  <a:pt x="586" y="219"/>
                </a:moveTo>
                <a:lnTo>
                  <a:pt x="577" y="212"/>
                </a:lnTo>
                <a:moveTo>
                  <a:pt x="510" y="145"/>
                </a:moveTo>
                <a:lnTo>
                  <a:pt x="502" y="135"/>
                </a:lnTo>
                <a:moveTo>
                  <a:pt x="558" y="193"/>
                </a:moveTo>
                <a:lnTo>
                  <a:pt x="550" y="183"/>
                </a:lnTo>
                <a:moveTo>
                  <a:pt x="526" y="159"/>
                </a:moveTo>
                <a:lnTo>
                  <a:pt x="522" y="154"/>
                </a:lnTo>
                <a:moveTo>
                  <a:pt x="613" y="238"/>
                </a:moveTo>
                <a:lnTo>
                  <a:pt x="603" y="231"/>
                </a:lnTo>
                <a:moveTo>
                  <a:pt x="500" y="126"/>
                </a:moveTo>
                <a:lnTo>
                  <a:pt x="498" y="123"/>
                </a:lnTo>
                <a:moveTo>
                  <a:pt x="591" y="219"/>
                </a:moveTo>
                <a:lnTo>
                  <a:pt x="584" y="210"/>
                </a:lnTo>
                <a:moveTo>
                  <a:pt x="514" y="142"/>
                </a:moveTo>
                <a:lnTo>
                  <a:pt x="507" y="135"/>
                </a:lnTo>
                <a:moveTo>
                  <a:pt x="562" y="190"/>
                </a:moveTo>
                <a:lnTo>
                  <a:pt x="555" y="181"/>
                </a:lnTo>
                <a:moveTo>
                  <a:pt x="526" y="154"/>
                </a:moveTo>
                <a:lnTo>
                  <a:pt x="522" y="150"/>
                </a:lnTo>
                <a:moveTo>
                  <a:pt x="613" y="231"/>
                </a:moveTo>
                <a:lnTo>
                  <a:pt x="605" y="224"/>
                </a:lnTo>
                <a:moveTo>
                  <a:pt x="502" y="123"/>
                </a:moveTo>
                <a:lnTo>
                  <a:pt x="500" y="121"/>
                </a:lnTo>
                <a:moveTo>
                  <a:pt x="596" y="217"/>
                </a:moveTo>
                <a:lnTo>
                  <a:pt x="589" y="210"/>
                </a:lnTo>
                <a:moveTo>
                  <a:pt x="522" y="142"/>
                </a:moveTo>
                <a:lnTo>
                  <a:pt x="514" y="133"/>
                </a:lnTo>
                <a:moveTo>
                  <a:pt x="567" y="188"/>
                </a:moveTo>
                <a:lnTo>
                  <a:pt x="560" y="178"/>
                </a:lnTo>
                <a:moveTo>
                  <a:pt x="529" y="150"/>
                </a:moveTo>
                <a:lnTo>
                  <a:pt x="524" y="145"/>
                </a:lnTo>
                <a:moveTo>
                  <a:pt x="613" y="226"/>
                </a:moveTo>
                <a:lnTo>
                  <a:pt x="605" y="217"/>
                </a:lnTo>
                <a:moveTo>
                  <a:pt x="507" y="121"/>
                </a:moveTo>
                <a:lnTo>
                  <a:pt x="505" y="116"/>
                </a:lnTo>
                <a:moveTo>
                  <a:pt x="601" y="212"/>
                </a:moveTo>
                <a:lnTo>
                  <a:pt x="594" y="207"/>
                </a:lnTo>
                <a:moveTo>
                  <a:pt x="507" y="121"/>
                </a:moveTo>
                <a:lnTo>
                  <a:pt x="507" y="118"/>
                </a:lnTo>
                <a:moveTo>
                  <a:pt x="572" y="186"/>
                </a:moveTo>
                <a:lnTo>
                  <a:pt x="565" y="178"/>
                </a:lnTo>
                <a:moveTo>
                  <a:pt x="524" y="135"/>
                </a:moveTo>
                <a:lnTo>
                  <a:pt x="519" y="130"/>
                </a:lnTo>
                <a:moveTo>
                  <a:pt x="531" y="145"/>
                </a:moveTo>
                <a:lnTo>
                  <a:pt x="526" y="138"/>
                </a:lnTo>
                <a:moveTo>
                  <a:pt x="613" y="219"/>
                </a:moveTo>
                <a:lnTo>
                  <a:pt x="598" y="205"/>
                </a:lnTo>
                <a:moveTo>
                  <a:pt x="512" y="118"/>
                </a:moveTo>
                <a:lnTo>
                  <a:pt x="507" y="113"/>
                </a:lnTo>
                <a:moveTo>
                  <a:pt x="577" y="183"/>
                </a:moveTo>
                <a:lnTo>
                  <a:pt x="570" y="176"/>
                </a:lnTo>
                <a:moveTo>
                  <a:pt x="524" y="130"/>
                </a:moveTo>
                <a:lnTo>
                  <a:pt x="522" y="128"/>
                </a:lnTo>
                <a:moveTo>
                  <a:pt x="531" y="138"/>
                </a:moveTo>
                <a:lnTo>
                  <a:pt x="526" y="133"/>
                </a:lnTo>
                <a:moveTo>
                  <a:pt x="613" y="212"/>
                </a:moveTo>
                <a:lnTo>
                  <a:pt x="603" y="202"/>
                </a:lnTo>
                <a:moveTo>
                  <a:pt x="514" y="113"/>
                </a:moveTo>
                <a:lnTo>
                  <a:pt x="512" y="111"/>
                </a:lnTo>
                <a:moveTo>
                  <a:pt x="582" y="181"/>
                </a:moveTo>
                <a:lnTo>
                  <a:pt x="574" y="173"/>
                </a:lnTo>
                <a:moveTo>
                  <a:pt x="524" y="123"/>
                </a:moveTo>
                <a:lnTo>
                  <a:pt x="524" y="121"/>
                </a:lnTo>
                <a:moveTo>
                  <a:pt x="536" y="135"/>
                </a:moveTo>
                <a:lnTo>
                  <a:pt x="529" y="126"/>
                </a:lnTo>
                <a:moveTo>
                  <a:pt x="613" y="207"/>
                </a:moveTo>
                <a:lnTo>
                  <a:pt x="605" y="198"/>
                </a:lnTo>
                <a:moveTo>
                  <a:pt x="519" y="111"/>
                </a:moveTo>
                <a:lnTo>
                  <a:pt x="517" y="109"/>
                </a:lnTo>
                <a:moveTo>
                  <a:pt x="586" y="178"/>
                </a:moveTo>
                <a:lnTo>
                  <a:pt x="579" y="171"/>
                </a:lnTo>
                <a:moveTo>
                  <a:pt x="529" y="121"/>
                </a:moveTo>
                <a:lnTo>
                  <a:pt x="534" y="126"/>
                </a:lnTo>
                <a:lnTo>
                  <a:pt x="541" y="133"/>
                </a:lnTo>
                <a:moveTo>
                  <a:pt x="615" y="200"/>
                </a:moveTo>
                <a:lnTo>
                  <a:pt x="603" y="188"/>
                </a:lnTo>
                <a:moveTo>
                  <a:pt x="481" y="66"/>
                </a:moveTo>
                <a:lnTo>
                  <a:pt x="478" y="63"/>
                </a:lnTo>
                <a:moveTo>
                  <a:pt x="591" y="176"/>
                </a:moveTo>
                <a:lnTo>
                  <a:pt x="584" y="171"/>
                </a:lnTo>
                <a:moveTo>
                  <a:pt x="524" y="109"/>
                </a:moveTo>
                <a:lnTo>
                  <a:pt x="519" y="104"/>
                </a:lnTo>
                <a:moveTo>
                  <a:pt x="545" y="130"/>
                </a:moveTo>
                <a:lnTo>
                  <a:pt x="541" y="126"/>
                </a:lnTo>
                <a:moveTo>
                  <a:pt x="534" y="118"/>
                </a:moveTo>
                <a:lnTo>
                  <a:pt x="524" y="109"/>
                </a:lnTo>
                <a:moveTo>
                  <a:pt x="615" y="193"/>
                </a:moveTo>
                <a:lnTo>
                  <a:pt x="603" y="181"/>
                </a:lnTo>
                <a:moveTo>
                  <a:pt x="466" y="46"/>
                </a:moveTo>
                <a:lnTo>
                  <a:pt x="464" y="41"/>
                </a:lnTo>
                <a:moveTo>
                  <a:pt x="596" y="173"/>
                </a:moveTo>
                <a:lnTo>
                  <a:pt x="589" y="169"/>
                </a:lnTo>
                <a:moveTo>
                  <a:pt x="469" y="46"/>
                </a:moveTo>
                <a:lnTo>
                  <a:pt x="469" y="44"/>
                </a:lnTo>
                <a:moveTo>
                  <a:pt x="550" y="130"/>
                </a:moveTo>
                <a:lnTo>
                  <a:pt x="545" y="123"/>
                </a:lnTo>
                <a:moveTo>
                  <a:pt x="483" y="63"/>
                </a:moveTo>
                <a:lnTo>
                  <a:pt x="478" y="56"/>
                </a:lnTo>
                <a:moveTo>
                  <a:pt x="536" y="113"/>
                </a:moveTo>
                <a:lnTo>
                  <a:pt x="524" y="101"/>
                </a:lnTo>
                <a:moveTo>
                  <a:pt x="615" y="186"/>
                </a:moveTo>
                <a:lnTo>
                  <a:pt x="594" y="166"/>
                </a:lnTo>
                <a:moveTo>
                  <a:pt x="485" y="56"/>
                </a:moveTo>
                <a:lnTo>
                  <a:pt x="464" y="37"/>
                </a:lnTo>
                <a:moveTo>
                  <a:pt x="558" y="128"/>
                </a:moveTo>
                <a:lnTo>
                  <a:pt x="550" y="123"/>
                </a:lnTo>
                <a:moveTo>
                  <a:pt x="536" y="106"/>
                </a:moveTo>
                <a:lnTo>
                  <a:pt x="526" y="97"/>
                </a:lnTo>
                <a:moveTo>
                  <a:pt x="613" y="176"/>
                </a:moveTo>
                <a:lnTo>
                  <a:pt x="598" y="161"/>
                </a:lnTo>
                <a:moveTo>
                  <a:pt x="538" y="101"/>
                </a:moveTo>
                <a:lnTo>
                  <a:pt x="529" y="92"/>
                </a:lnTo>
                <a:moveTo>
                  <a:pt x="562" y="128"/>
                </a:moveTo>
                <a:lnTo>
                  <a:pt x="555" y="121"/>
                </a:lnTo>
                <a:moveTo>
                  <a:pt x="613" y="171"/>
                </a:moveTo>
                <a:lnTo>
                  <a:pt x="596" y="152"/>
                </a:lnTo>
                <a:moveTo>
                  <a:pt x="524" y="80"/>
                </a:moveTo>
                <a:lnTo>
                  <a:pt x="514" y="73"/>
                </a:lnTo>
                <a:moveTo>
                  <a:pt x="567" y="126"/>
                </a:moveTo>
                <a:lnTo>
                  <a:pt x="562" y="121"/>
                </a:lnTo>
                <a:moveTo>
                  <a:pt x="538" y="97"/>
                </a:moveTo>
                <a:lnTo>
                  <a:pt x="529" y="85"/>
                </a:lnTo>
                <a:moveTo>
                  <a:pt x="620" y="171"/>
                </a:moveTo>
                <a:lnTo>
                  <a:pt x="620" y="169"/>
                </a:lnTo>
                <a:moveTo>
                  <a:pt x="543" y="94"/>
                </a:moveTo>
                <a:lnTo>
                  <a:pt x="519" y="70"/>
                </a:lnTo>
                <a:moveTo>
                  <a:pt x="620" y="169"/>
                </a:moveTo>
                <a:lnTo>
                  <a:pt x="608" y="159"/>
                </a:lnTo>
                <a:moveTo>
                  <a:pt x="574" y="126"/>
                </a:moveTo>
                <a:lnTo>
                  <a:pt x="567" y="118"/>
                </a:lnTo>
                <a:moveTo>
                  <a:pt x="605" y="157"/>
                </a:moveTo>
                <a:lnTo>
                  <a:pt x="598" y="150"/>
                </a:lnTo>
                <a:moveTo>
                  <a:pt x="620" y="164"/>
                </a:moveTo>
                <a:lnTo>
                  <a:pt x="613" y="157"/>
                </a:lnTo>
                <a:moveTo>
                  <a:pt x="538" y="82"/>
                </a:moveTo>
                <a:lnTo>
                  <a:pt x="524" y="68"/>
                </a:lnTo>
                <a:moveTo>
                  <a:pt x="579" y="123"/>
                </a:moveTo>
                <a:lnTo>
                  <a:pt x="565" y="109"/>
                </a:lnTo>
                <a:moveTo>
                  <a:pt x="545" y="90"/>
                </a:moveTo>
                <a:lnTo>
                  <a:pt x="541" y="85"/>
                </a:lnTo>
                <a:moveTo>
                  <a:pt x="625" y="161"/>
                </a:moveTo>
                <a:lnTo>
                  <a:pt x="622" y="159"/>
                </a:lnTo>
                <a:moveTo>
                  <a:pt x="543" y="80"/>
                </a:moveTo>
                <a:lnTo>
                  <a:pt x="529" y="66"/>
                </a:lnTo>
                <a:moveTo>
                  <a:pt x="586" y="123"/>
                </a:moveTo>
                <a:lnTo>
                  <a:pt x="572" y="109"/>
                </a:lnTo>
                <a:moveTo>
                  <a:pt x="550" y="87"/>
                </a:moveTo>
                <a:lnTo>
                  <a:pt x="543" y="80"/>
                </a:lnTo>
                <a:moveTo>
                  <a:pt x="589" y="118"/>
                </a:moveTo>
                <a:lnTo>
                  <a:pt x="589" y="116"/>
                </a:lnTo>
                <a:moveTo>
                  <a:pt x="553" y="82"/>
                </a:moveTo>
                <a:lnTo>
                  <a:pt x="531" y="61"/>
                </a:lnTo>
                <a:moveTo>
                  <a:pt x="589" y="118"/>
                </a:moveTo>
                <a:lnTo>
                  <a:pt x="582" y="111"/>
                </a:lnTo>
                <a:moveTo>
                  <a:pt x="591" y="116"/>
                </a:moveTo>
                <a:lnTo>
                  <a:pt x="589" y="111"/>
                </a:lnTo>
                <a:moveTo>
                  <a:pt x="541" y="63"/>
                </a:moveTo>
                <a:lnTo>
                  <a:pt x="531" y="56"/>
                </a:lnTo>
                <a:moveTo>
                  <a:pt x="555" y="78"/>
                </a:moveTo>
                <a:lnTo>
                  <a:pt x="545" y="70"/>
                </a:lnTo>
                <a:moveTo>
                  <a:pt x="558" y="73"/>
                </a:moveTo>
                <a:lnTo>
                  <a:pt x="555" y="70"/>
                </a:lnTo>
                <a:moveTo>
                  <a:pt x="543" y="58"/>
                </a:moveTo>
                <a:lnTo>
                  <a:pt x="531" y="49"/>
                </a:lnTo>
                <a:moveTo>
                  <a:pt x="545" y="53"/>
                </a:moveTo>
                <a:lnTo>
                  <a:pt x="531" y="41"/>
                </a:lnTo>
                <a:moveTo>
                  <a:pt x="526" y="34"/>
                </a:moveTo>
                <a:lnTo>
                  <a:pt x="524" y="32"/>
                </a:lnTo>
                <a:moveTo>
                  <a:pt x="550" y="51"/>
                </a:moveTo>
                <a:lnTo>
                  <a:pt x="545" y="46"/>
                </a:lnTo>
                <a:moveTo>
                  <a:pt x="541" y="41"/>
                </a:moveTo>
                <a:lnTo>
                  <a:pt x="524" y="27"/>
                </a:lnTo>
                <a:moveTo>
                  <a:pt x="553" y="49"/>
                </a:moveTo>
                <a:lnTo>
                  <a:pt x="548" y="41"/>
                </a:lnTo>
                <a:moveTo>
                  <a:pt x="541" y="34"/>
                </a:moveTo>
                <a:lnTo>
                  <a:pt x="526" y="22"/>
                </a:lnTo>
                <a:moveTo>
                  <a:pt x="555" y="44"/>
                </a:moveTo>
                <a:lnTo>
                  <a:pt x="550" y="39"/>
                </a:lnTo>
                <a:moveTo>
                  <a:pt x="543" y="30"/>
                </a:moveTo>
                <a:lnTo>
                  <a:pt x="529" y="18"/>
                </a:lnTo>
                <a:moveTo>
                  <a:pt x="558" y="39"/>
                </a:moveTo>
                <a:lnTo>
                  <a:pt x="553" y="34"/>
                </a:lnTo>
                <a:moveTo>
                  <a:pt x="538" y="20"/>
                </a:moveTo>
                <a:lnTo>
                  <a:pt x="529" y="10"/>
                </a:lnTo>
                <a:moveTo>
                  <a:pt x="531" y="1"/>
                </a:moveTo>
                <a:lnTo>
                  <a:pt x="529" y="1"/>
                </a:lnTo>
                <a:lnTo>
                  <a:pt x="529" y="3"/>
                </a:lnTo>
                <a:lnTo>
                  <a:pt x="529" y="20"/>
                </a:lnTo>
                <a:lnTo>
                  <a:pt x="524" y="22"/>
                </a:lnTo>
                <a:lnTo>
                  <a:pt x="524" y="37"/>
                </a:lnTo>
                <a:lnTo>
                  <a:pt x="526" y="37"/>
                </a:lnTo>
                <a:lnTo>
                  <a:pt x="529" y="32"/>
                </a:lnTo>
                <a:lnTo>
                  <a:pt x="531" y="34"/>
                </a:lnTo>
                <a:lnTo>
                  <a:pt x="531" y="56"/>
                </a:lnTo>
                <a:lnTo>
                  <a:pt x="529" y="63"/>
                </a:lnTo>
                <a:lnTo>
                  <a:pt x="526" y="66"/>
                </a:lnTo>
                <a:lnTo>
                  <a:pt x="524" y="68"/>
                </a:lnTo>
                <a:lnTo>
                  <a:pt x="519" y="70"/>
                </a:lnTo>
                <a:lnTo>
                  <a:pt x="517" y="70"/>
                </a:lnTo>
                <a:lnTo>
                  <a:pt x="517" y="73"/>
                </a:lnTo>
                <a:lnTo>
                  <a:pt x="514" y="75"/>
                </a:lnTo>
                <a:lnTo>
                  <a:pt x="514" y="78"/>
                </a:lnTo>
                <a:lnTo>
                  <a:pt x="517" y="80"/>
                </a:lnTo>
                <a:lnTo>
                  <a:pt x="526" y="80"/>
                </a:lnTo>
                <a:lnTo>
                  <a:pt x="529" y="82"/>
                </a:lnTo>
                <a:lnTo>
                  <a:pt x="529" y="94"/>
                </a:lnTo>
                <a:lnTo>
                  <a:pt x="526" y="97"/>
                </a:lnTo>
                <a:lnTo>
                  <a:pt x="526" y="99"/>
                </a:lnTo>
                <a:lnTo>
                  <a:pt x="524" y="101"/>
                </a:lnTo>
                <a:lnTo>
                  <a:pt x="522" y="104"/>
                </a:lnTo>
                <a:lnTo>
                  <a:pt x="519" y="106"/>
                </a:lnTo>
                <a:lnTo>
                  <a:pt x="517" y="106"/>
                </a:lnTo>
                <a:lnTo>
                  <a:pt x="517" y="109"/>
                </a:lnTo>
                <a:lnTo>
                  <a:pt x="514" y="109"/>
                </a:lnTo>
                <a:lnTo>
                  <a:pt x="512" y="111"/>
                </a:lnTo>
                <a:lnTo>
                  <a:pt x="510" y="113"/>
                </a:lnTo>
                <a:lnTo>
                  <a:pt x="507" y="113"/>
                </a:lnTo>
                <a:lnTo>
                  <a:pt x="507" y="116"/>
                </a:lnTo>
                <a:lnTo>
                  <a:pt x="502" y="118"/>
                </a:lnTo>
                <a:lnTo>
                  <a:pt x="500" y="121"/>
                </a:lnTo>
                <a:lnTo>
                  <a:pt x="500" y="118"/>
                </a:lnTo>
                <a:lnTo>
                  <a:pt x="498" y="121"/>
                </a:lnTo>
                <a:lnTo>
                  <a:pt x="498" y="123"/>
                </a:lnTo>
                <a:lnTo>
                  <a:pt x="495" y="123"/>
                </a:lnTo>
                <a:lnTo>
                  <a:pt x="493" y="126"/>
                </a:lnTo>
                <a:lnTo>
                  <a:pt x="490" y="128"/>
                </a:lnTo>
                <a:lnTo>
                  <a:pt x="488" y="128"/>
                </a:lnTo>
                <a:lnTo>
                  <a:pt x="488" y="130"/>
                </a:lnTo>
                <a:lnTo>
                  <a:pt x="485" y="133"/>
                </a:lnTo>
                <a:lnTo>
                  <a:pt x="483" y="130"/>
                </a:lnTo>
                <a:lnTo>
                  <a:pt x="483" y="133"/>
                </a:lnTo>
                <a:lnTo>
                  <a:pt x="481" y="133"/>
                </a:lnTo>
                <a:lnTo>
                  <a:pt x="481" y="135"/>
                </a:lnTo>
                <a:lnTo>
                  <a:pt x="476" y="140"/>
                </a:lnTo>
                <a:lnTo>
                  <a:pt x="474" y="140"/>
                </a:lnTo>
                <a:lnTo>
                  <a:pt x="471" y="142"/>
                </a:lnTo>
                <a:lnTo>
                  <a:pt x="466" y="142"/>
                </a:lnTo>
                <a:lnTo>
                  <a:pt x="466" y="140"/>
                </a:lnTo>
                <a:lnTo>
                  <a:pt x="466" y="135"/>
                </a:lnTo>
                <a:lnTo>
                  <a:pt x="464" y="133"/>
                </a:lnTo>
                <a:lnTo>
                  <a:pt x="466" y="133"/>
                </a:lnTo>
                <a:lnTo>
                  <a:pt x="464" y="130"/>
                </a:lnTo>
                <a:lnTo>
                  <a:pt x="464" y="126"/>
                </a:lnTo>
                <a:lnTo>
                  <a:pt x="462" y="123"/>
                </a:lnTo>
                <a:lnTo>
                  <a:pt x="462" y="121"/>
                </a:lnTo>
                <a:lnTo>
                  <a:pt x="459" y="113"/>
                </a:lnTo>
                <a:lnTo>
                  <a:pt x="457" y="111"/>
                </a:lnTo>
                <a:lnTo>
                  <a:pt x="454" y="116"/>
                </a:lnTo>
                <a:lnTo>
                  <a:pt x="454" y="121"/>
                </a:lnTo>
                <a:lnTo>
                  <a:pt x="457" y="123"/>
                </a:lnTo>
                <a:lnTo>
                  <a:pt x="454" y="123"/>
                </a:lnTo>
                <a:lnTo>
                  <a:pt x="457" y="126"/>
                </a:lnTo>
                <a:lnTo>
                  <a:pt x="457" y="128"/>
                </a:lnTo>
                <a:lnTo>
                  <a:pt x="459" y="130"/>
                </a:lnTo>
                <a:lnTo>
                  <a:pt x="459" y="147"/>
                </a:lnTo>
                <a:lnTo>
                  <a:pt x="462" y="147"/>
                </a:lnTo>
                <a:lnTo>
                  <a:pt x="459" y="147"/>
                </a:lnTo>
                <a:lnTo>
                  <a:pt x="459" y="150"/>
                </a:lnTo>
                <a:lnTo>
                  <a:pt x="462" y="150"/>
                </a:lnTo>
                <a:lnTo>
                  <a:pt x="459" y="157"/>
                </a:lnTo>
                <a:lnTo>
                  <a:pt x="462" y="157"/>
                </a:lnTo>
                <a:lnTo>
                  <a:pt x="459" y="159"/>
                </a:lnTo>
                <a:lnTo>
                  <a:pt x="459" y="161"/>
                </a:lnTo>
                <a:lnTo>
                  <a:pt x="462" y="161"/>
                </a:lnTo>
                <a:lnTo>
                  <a:pt x="459" y="164"/>
                </a:lnTo>
                <a:lnTo>
                  <a:pt x="459" y="166"/>
                </a:lnTo>
                <a:lnTo>
                  <a:pt x="462" y="166"/>
                </a:lnTo>
                <a:lnTo>
                  <a:pt x="459" y="171"/>
                </a:lnTo>
                <a:lnTo>
                  <a:pt x="459" y="181"/>
                </a:lnTo>
                <a:lnTo>
                  <a:pt x="462" y="181"/>
                </a:lnTo>
                <a:lnTo>
                  <a:pt x="459" y="181"/>
                </a:lnTo>
                <a:lnTo>
                  <a:pt x="459" y="183"/>
                </a:lnTo>
                <a:lnTo>
                  <a:pt x="459" y="188"/>
                </a:lnTo>
                <a:lnTo>
                  <a:pt x="462" y="193"/>
                </a:lnTo>
                <a:lnTo>
                  <a:pt x="464" y="195"/>
                </a:lnTo>
                <a:lnTo>
                  <a:pt x="466" y="195"/>
                </a:lnTo>
                <a:lnTo>
                  <a:pt x="466" y="193"/>
                </a:lnTo>
                <a:lnTo>
                  <a:pt x="469" y="190"/>
                </a:lnTo>
                <a:lnTo>
                  <a:pt x="469" y="188"/>
                </a:lnTo>
                <a:lnTo>
                  <a:pt x="471" y="188"/>
                </a:lnTo>
                <a:lnTo>
                  <a:pt x="471" y="186"/>
                </a:lnTo>
                <a:lnTo>
                  <a:pt x="471" y="188"/>
                </a:lnTo>
                <a:lnTo>
                  <a:pt x="471" y="186"/>
                </a:lnTo>
                <a:lnTo>
                  <a:pt x="474" y="183"/>
                </a:lnTo>
                <a:lnTo>
                  <a:pt x="474" y="181"/>
                </a:lnTo>
                <a:lnTo>
                  <a:pt x="476" y="176"/>
                </a:lnTo>
                <a:lnTo>
                  <a:pt x="476" y="173"/>
                </a:lnTo>
                <a:lnTo>
                  <a:pt x="478" y="173"/>
                </a:lnTo>
                <a:lnTo>
                  <a:pt x="478" y="169"/>
                </a:lnTo>
                <a:lnTo>
                  <a:pt x="481" y="169"/>
                </a:lnTo>
                <a:lnTo>
                  <a:pt x="478" y="169"/>
                </a:lnTo>
                <a:lnTo>
                  <a:pt x="481" y="164"/>
                </a:lnTo>
                <a:lnTo>
                  <a:pt x="481" y="161"/>
                </a:lnTo>
                <a:lnTo>
                  <a:pt x="483" y="161"/>
                </a:lnTo>
                <a:lnTo>
                  <a:pt x="483" y="157"/>
                </a:lnTo>
                <a:lnTo>
                  <a:pt x="485" y="157"/>
                </a:lnTo>
                <a:lnTo>
                  <a:pt x="485" y="152"/>
                </a:lnTo>
                <a:lnTo>
                  <a:pt x="488" y="152"/>
                </a:lnTo>
                <a:lnTo>
                  <a:pt x="493" y="150"/>
                </a:lnTo>
                <a:lnTo>
                  <a:pt x="495" y="150"/>
                </a:lnTo>
                <a:lnTo>
                  <a:pt x="498" y="147"/>
                </a:lnTo>
                <a:lnTo>
                  <a:pt x="502" y="147"/>
                </a:lnTo>
                <a:lnTo>
                  <a:pt x="505" y="145"/>
                </a:lnTo>
                <a:lnTo>
                  <a:pt x="507" y="145"/>
                </a:lnTo>
                <a:lnTo>
                  <a:pt x="512" y="142"/>
                </a:lnTo>
                <a:lnTo>
                  <a:pt x="517" y="142"/>
                </a:lnTo>
                <a:lnTo>
                  <a:pt x="517" y="140"/>
                </a:lnTo>
                <a:lnTo>
                  <a:pt x="519" y="140"/>
                </a:lnTo>
                <a:lnTo>
                  <a:pt x="519" y="142"/>
                </a:lnTo>
                <a:lnTo>
                  <a:pt x="522" y="142"/>
                </a:lnTo>
                <a:lnTo>
                  <a:pt x="522" y="138"/>
                </a:lnTo>
                <a:lnTo>
                  <a:pt x="524" y="138"/>
                </a:lnTo>
                <a:lnTo>
                  <a:pt x="524" y="135"/>
                </a:lnTo>
                <a:lnTo>
                  <a:pt x="526" y="133"/>
                </a:lnTo>
                <a:lnTo>
                  <a:pt x="524" y="133"/>
                </a:lnTo>
                <a:lnTo>
                  <a:pt x="526" y="130"/>
                </a:lnTo>
                <a:lnTo>
                  <a:pt x="522" y="128"/>
                </a:lnTo>
                <a:lnTo>
                  <a:pt x="522" y="130"/>
                </a:lnTo>
                <a:lnTo>
                  <a:pt x="519" y="130"/>
                </a:lnTo>
                <a:lnTo>
                  <a:pt x="517" y="133"/>
                </a:lnTo>
                <a:lnTo>
                  <a:pt x="510" y="133"/>
                </a:lnTo>
                <a:lnTo>
                  <a:pt x="510" y="135"/>
                </a:lnTo>
                <a:lnTo>
                  <a:pt x="505" y="135"/>
                </a:lnTo>
                <a:lnTo>
                  <a:pt x="505" y="138"/>
                </a:lnTo>
                <a:lnTo>
                  <a:pt x="502" y="135"/>
                </a:lnTo>
                <a:lnTo>
                  <a:pt x="502" y="138"/>
                </a:lnTo>
                <a:lnTo>
                  <a:pt x="500" y="135"/>
                </a:lnTo>
                <a:lnTo>
                  <a:pt x="500" y="138"/>
                </a:lnTo>
                <a:lnTo>
                  <a:pt x="495" y="140"/>
                </a:lnTo>
                <a:moveTo>
                  <a:pt x="510" y="229"/>
                </a:moveTo>
                <a:lnTo>
                  <a:pt x="510" y="221"/>
                </a:lnTo>
                <a:lnTo>
                  <a:pt x="512" y="214"/>
                </a:lnTo>
                <a:lnTo>
                  <a:pt x="512" y="212"/>
                </a:lnTo>
                <a:lnTo>
                  <a:pt x="514" y="210"/>
                </a:lnTo>
                <a:lnTo>
                  <a:pt x="514" y="207"/>
                </a:lnTo>
                <a:lnTo>
                  <a:pt x="517" y="200"/>
                </a:lnTo>
                <a:lnTo>
                  <a:pt x="517" y="195"/>
                </a:lnTo>
                <a:lnTo>
                  <a:pt x="519" y="193"/>
                </a:lnTo>
                <a:lnTo>
                  <a:pt x="517" y="190"/>
                </a:lnTo>
                <a:lnTo>
                  <a:pt x="519" y="190"/>
                </a:lnTo>
                <a:lnTo>
                  <a:pt x="517" y="190"/>
                </a:lnTo>
                <a:lnTo>
                  <a:pt x="519" y="188"/>
                </a:lnTo>
                <a:lnTo>
                  <a:pt x="519" y="183"/>
                </a:lnTo>
                <a:lnTo>
                  <a:pt x="522" y="171"/>
                </a:lnTo>
                <a:lnTo>
                  <a:pt x="522" y="169"/>
                </a:lnTo>
                <a:lnTo>
                  <a:pt x="524" y="169"/>
                </a:lnTo>
                <a:lnTo>
                  <a:pt x="522" y="166"/>
                </a:lnTo>
                <a:lnTo>
                  <a:pt x="524" y="166"/>
                </a:lnTo>
                <a:lnTo>
                  <a:pt x="524" y="164"/>
                </a:lnTo>
                <a:lnTo>
                  <a:pt x="526" y="161"/>
                </a:lnTo>
                <a:lnTo>
                  <a:pt x="529" y="152"/>
                </a:lnTo>
                <a:lnTo>
                  <a:pt x="529" y="150"/>
                </a:lnTo>
                <a:lnTo>
                  <a:pt x="531" y="142"/>
                </a:lnTo>
                <a:lnTo>
                  <a:pt x="531" y="140"/>
                </a:lnTo>
                <a:lnTo>
                  <a:pt x="534" y="135"/>
                </a:lnTo>
                <a:lnTo>
                  <a:pt x="536" y="133"/>
                </a:lnTo>
                <a:lnTo>
                  <a:pt x="543" y="133"/>
                </a:lnTo>
                <a:lnTo>
                  <a:pt x="545" y="130"/>
                </a:lnTo>
                <a:lnTo>
                  <a:pt x="545" y="133"/>
                </a:lnTo>
                <a:lnTo>
                  <a:pt x="545" y="130"/>
                </a:lnTo>
                <a:lnTo>
                  <a:pt x="553" y="130"/>
                </a:lnTo>
                <a:lnTo>
                  <a:pt x="558" y="128"/>
                </a:lnTo>
                <a:lnTo>
                  <a:pt x="562" y="128"/>
                </a:lnTo>
                <a:lnTo>
                  <a:pt x="565" y="126"/>
                </a:lnTo>
                <a:lnTo>
                  <a:pt x="572" y="126"/>
                </a:lnTo>
                <a:lnTo>
                  <a:pt x="574" y="123"/>
                </a:lnTo>
                <a:lnTo>
                  <a:pt x="574" y="126"/>
                </a:lnTo>
                <a:lnTo>
                  <a:pt x="577" y="123"/>
                </a:lnTo>
                <a:lnTo>
                  <a:pt x="589" y="123"/>
                </a:lnTo>
                <a:lnTo>
                  <a:pt x="589" y="121"/>
                </a:lnTo>
                <a:lnTo>
                  <a:pt x="586" y="121"/>
                </a:lnTo>
                <a:lnTo>
                  <a:pt x="589" y="118"/>
                </a:lnTo>
                <a:lnTo>
                  <a:pt x="589" y="116"/>
                </a:lnTo>
                <a:lnTo>
                  <a:pt x="589" y="118"/>
                </a:lnTo>
                <a:lnTo>
                  <a:pt x="591" y="116"/>
                </a:lnTo>
                <a:lnTo>
                  <a:pt x="594" y="113"/>
                </a:lnTo>
                <a:lnTo>
                  <a:pt x="591" y="113"/>
                </a:lnTo>
                <a:lnTo>
                  <a:pt x="589" y="111"/>
                </a:lnTo>
                <a:lnTo>
                  <a:pt x="589" y="113"/>
                </a:lnTo>
                <a:lnTo>
                  <a:pt x="586" y="111"/>
                </a:lnTo>
                <a:lnTo>
                  <a:pt x="582" y="111"/>
                </a:lnTo>
                <a:lnTo>
                  <a:pt x="572" y="109"/>
                </a:lnTo>
                <a:lnTo>
                  <a:pt x="565" y="109"/>
                </a:lnTo>
                <a:lnTo>
                  <a:pt x="565" y="111"/>
                </a:lnTo>
                <a:lnTo>
                  <a:pt x="567" y="111"/>
                </a:lnTo>
                <a:lnTo>
                  <a:pt x="570" y="116"/>
                </a:lnTo>
                <a:lnTo>
                  <a:pt x="567" y="118"/>
                </a:lnTo>
                <a:lnTo>
                  <a:pt x="562" y="118"/>
                </a:lnTo>
                <a:lnTo>
                  <a:pt x="562" y="121"/>
                </a:lnTo>
                <a:lnTo>
                  <a:pt x="558" y="121"/>
                </a:lnTo>
                <a:lnTo>
                  <a:pt x="553" y="123"/>
                </a:lnTo>
                <a:lnTo>
                  <a:pt x="550" y="121"/>
                </a:lnTo>
                <a:lnTo>
                  <a:pt x="550" y="123"/>
                </a:lnTo>
                <a:lnTo>
                  <a:pt x="550" y="121"/>
                </a:lnTo>
                <a:lnTo>
                  <a:pt x="550" y="123"/>
                </a:lnTo>
                <a:lnTo>
                  <a:pt x="548" y="123"/>
                </a:lnTo>
                <a:lnTo>
                  <a:pt x="545" y="123"/>
                </a:lnTo>
                <a:lnTo>
                  <a:pt x="543" y="126"/>
                </a:lnTo>
                <a:lnTo>
                  <a:pt x="536" y="126"/>
                </a:lnTo>
                <a:lnTo>
                  <a:pt x="536" y="128"/>
                </a:lnTo>
                <a:lnTo>
                  <a:pt x="536" y="126"/>
                </a:lnTo>
                <a:lnTo>
                  <a:pt x="534" y="126"/>
                </a:lnTo>
                <a:lnTo>
                  <a:pt x="534" y="116"/>
                </a:lnTo>
                <a:lnTo>
                  <a:pt x="536" y="116"/>
                </a:lnTo>
                <a:lnTo>
                  <a:pt x="536" y="101"/>
                </a:lnTo>
                <a:lnTo>
                  <a:pt x="538" y="101"/>
                </a:lnTo>
                <a:lnTo>
                  <a:pt x="536" y="101"/>
                </a:lnTo>
                <a:lnTo>
                  <a:pt x="538" y="97"/>
                </a:lnTo>
                <a:lnTo>
                  <a:pt x="541" y="94"/>
                </a:lnTo>
                <a:lnTo>
                  <a:pt x="543" y="94"/>
                </a:lnTo>
                <a:lnTo>
                  <a:pt x="543" y="92"/>
                </a:lnTo>
                <a:lnTo>
                  <a:pt x="545" y="92"/>
                </a:lnTo>
                <a:lnTo>
                  <a:pt x="548" y="90"/>
                </a:lnTo>
                <a:lnTo>
                  <a:pt x="548" y="87"/>
                </a:lnTo>
                <a:lnTo>
                  <a:pt x="550" y="87"/>
                </a:lnTo>
                <a:lnTo>
                  <a:pt x="553" y="82"/>
                </a:lnTo>
                <a:lnTo>
                  <a:pt x="555" y="82"/>
                </a:lnTo>
                <a:lnTo>
                  <a:pt x="555" y="80"/>
                </a:lnTo>
                <a:lnTo>
                  <a:pt x="553" y="80"/>
                </a:lnTo>
                <a:lnTo>
                  <a:pt x="555" y="80"/>
                </a:lnTo>
                <a:lnTo>
                  <a:pt x="555" y="78"/>
                </a:lnTo>
                <a:lnTo>
                  <a:pt x="558" y="75"/>
                </a:lnTo>
                <a:lnTo>
                  <a:pt x="558" y="73"/>
                </a:lnTo>
                <a:lnTo>
                  <a:pt x="555" y="70"/>
                </a:lnTo>
                <a:lnTo>
                  <a:pt x="541" y="70"/>
                </a:lnTo>
                <a:lnTo>
                  <a:pt x="541" y="68"/>
                </a:lnTo>
                <a:lnTo>
                  <a:pt x="541" y="61"/>
                </a:lnTo>
                <a:lnTo>
                  <a:pt x="543" y="58"/>
                </a:lnTo>
                <a:lnTo>
                  <a:pt x="545" y="56"/>
                </a:lnTo>
                <a:lnTo>
                  <a:pt x="548" y="53"/>
                </a:lnTo>
                <a:lnTo>
                  <a:pt x="555" y="46"/>
                </a:lnTo>
                <a:lnTo>
                  <a:pt x="555" y="44"/>
                </a:lnTo>
                <a:lnTo>
                  <a:pt x="558" y="41"/>
                </a:lnTo>
                <a:lnTo>
                  <a:pt x="558" y="39"/>
                </a:lnTo>
                <a:lnTo>
                  <a:pt x="560" y="37"/>
                </a:lnTo>
                <a:lnTo>
                  <a:pt x="560" y="32"/>
                </a:lnTo>
                <a:lnTo>
                  <a:pt x="562" y="30"/>
                </a:lnTo>
                <a:lnTo>
                  <a:pt x="562" y="27"/>
                </a:lnTo>
                <a:lnTo>
                  <a:pt x="560" y="25"/>
                </a:lnTo>
                <a:lnTo>
                  <a:pt x="558" y="22"/>
                </a:lnTo>
                <a:lnTo>
                  <a:pt x="545" y="22"/>
                </a:lnTo>
                <a:lnTo>
                  <a:pt x="543" y="20"/>
                </a:lnTo>
                <a:lnTo>
                  <a:pt x="541" y="22"/>
                </a:lnTo>
                <a:lnTo>
                  <a:pt x="541" y="20"/>
                </a:lnTo>
                <a:lnTo>
                  <a:pt x="538" y="20"/>
                </a:lnTo>
                <a:lnTo>
                  <a:pt x="538" y="15"/>
                </a:lnTo>
                <a:lnTo>
                  <a:pt x="536" y="13"/>
                </a:lnTo>
                <a:lnTo>
                  <a:pt x="538" y="13"/>
                </a:lnTo>
                <a:lnTo>
                  <a:pt x="536" y="13"/>
                </a:lnTo>
                <a:lnTo>
                  <a:pt x="536" y="3"/>
                </a:lnTo>
                <a:lnTo>
                  <a:pt x="534" y="3"/>
                </a:lnTo>
                <a:lnTo>
                  <a:pt x="534" y="1"/>
                </a:lnTo>
                <a:lnTo>
                  <a:pt x="531" y="1"/>
                </a:lnTo>
                <a:moveTo>
                  <a:pt x="342" y="20"/>
                </a:moveTo>
                <a:lnTo>
                  <a:pt x="346" y="15"/>
                </a:lnTo>
                <a:moveTo>
                  <a:pt x="344" y="25"/>
                </a:moveTo>
                <a:lnTo>
                  <a:pt x="349" y="20"/>
                </a:lnTo>
                <a:moveTo>
                  <a:pt x="349" y="27"/>
                </a:moveTo>
                <a:lnTo>
                  <a:pt x="354" y="22"/>
                </a:lnTo>
                <a:moveTo>
                  <a:pt x="294" y="87"/>
                </a:moveTo>
                <a:lnTo>
                  <a:pt x="301" y="80"/>
                </a:lnTo>
                <a:moveTo>
                  <a:pt x="351" y="32"/>
                </a:moveTo>
                <a:lnTo>
                  <a:pt x="356" y="25"/>
                </a:lnTo>
                <a:moveTo>
                  <a:pt x="294" y="94"/>
                </a:moveTo>
                <a:lnTo>
                  <a:pt x="301" y="90"/>
                </a:lnTo>
                <a:moveTo>
                  <a:pt x="354" y="34"/>
                </a:moveTo>
                <a:lnTo>
                  <a:pt x="361" y="30"/>
                </a:lnTo>
                <a:moveTo>
                  <a:pt x="294" y="101"/>
                </a:moveTo>
                <a:lnTo>
                  <a:pt x="301" y="97"/>
                </a:lnTo>
                <a:moveTo>
                  <a:pt x="358" y="37"/>
                </a:moveTo>
                <a:lnTo>
                  <a:pt x="363" y="32"/>
                </a:lnTo>
                <a:moveTo>
                  <a:pt x="294" y="109"/>
                </a:moveTo>
                <a:lnTo>
                  <a:pt x="301" y="101"/>
                </a:lnTo>
                <a:moveTo>
                  <a:pt x="361" y="41"/>
                </a:moveTo>
                <a:lnTo>
                  <a:pt x="368" y="34"/>
                </a:lnTo>
                <a:moveTo>
                  <a:pt x="325" y="78"/>
                </a:moveTo>
                <a:lnTo>
                  <a:pt x="334" y="68"/>
                </a:lnTo>
                <a:moveTo>
                  <a:pt x="294" y="116"/>
                </a:moveTo>
                <a:lnTo>
                  <a:pt x="301" y="109"/>
                </a:lnTo>
                <a:moveTo>
                  <a:pt x="365" y="44"/>
                </a:moveTo>
                <a:lnTo>
                  <a:pt x="370" y="39"/>
                </a:lnTo>
                <a:moveTo>
                  <a:pt x="332" y="78"/>
                </a:moveTo>
                <a:lnTo>
                  <a:pt x="344" y="66"/>
                </a:lnTo>
                <a:moveTo>
                  <a:pt x="294" y="123"/>
                </a:moveTo>
                <a:lnTo>
                  <a:pt x="301" y="116"/>
                </a:lnTo>
                <a:moveTo>
                  <a:pt x="361" y="56"/>
                </a:moveTo>
                <a:lnTo>
                  <a:pt x="373" y="44"/>
                </a:lnTo>
                <a:moveTo>
                  <a:pt x="344" y="73"/>
                </a:moveTo>
                <a:lnTo>
                  <a:pt x="351" y="66"/>
                </a:lnTo>
                <a:moveTo>
                  <a:pt x="294" y="130"/>
                </a:moveTo>
                <a:lnTo>
                  <a:pt x="301" y="123"/>
                </a:lnTo>
                <a:moveTo>
                  <a:pt x="351" y="73"/>
                </a:moveTo>
                <a:lnTo>
                  <a:pt x="356" y="68"/>
                </a:lnTo>
                <a:moveTo>
                  <a:pt x="294" y="135"/>
                </a:moveTo>
                <a:lnTo>
                  <a:pt x="301" y="130"/>
                </a:lnTo>
                <a:moveTo>
                  <a:pt x="356" y="75"/>
                </a:moveTo>
                <a:lnTo>
                  <a:pt x="363" y="68"/>
                </a:lnTo>
                <a:moveTo>
                  <a:pt x="296" y="142"/>
                </a:moveTo>
                <a:lnTo>
                  <a:pt x="301" y="135"/>
                </a:lnTo>
                <a:moveTo>
                  <a:pt x="361" y="78"/>
                </a:moveTo>
                <a:lnTo>
                  <a:pt x="365" y="73"/>
                </a:lnTo>
                <a:moveTo>
                  <a:pt x="296" y="147"/>
                </a:moveTo>
                <a:lnTo>
                  <a:pt x="303" y="142"/>
                </a:lnTo>
                <a:moveTo>
                  <a:pt x="363" y="82"/>
                </a:moveTo>
                <a:lnTo>
                  <a:pt x="368" y="75"/>
                </a:lnTo>
                <a:moveTo>
                  <a:pt x="255" y="195"/>
                </a:moveTo>
                <a:lnTo>
                  <a:pt x="258" y="193"/>
                </a:lnTo>
                <a:moveTo>
                  <a:pt x="361" y="90"/>
                </a:moveTo>
                <a:lnTo>
                  <a:pt x="370" y="82"/>
                </a:lnTo>
                <a:moveTo>
                  <a:pt x="298" y="154"/>
                </a:moveTo>
                <a:lnTo>
                  <a:pt x="303" y="147"/>
                </a:lnTo>
                <a:moveTo>
                  <a:pt x="258" y="200"/>
                </a:moveTo>
                <a:lnTo>
                  <a:pt x="272" y="186"/>
                </a:lnTo>
                <a:moveTo>
                  <a:pt x="351" y="106"/>
                </a:moveTo>
                <a:lnTo>
                  <a:pt x="365" y="92"/>
                </a:lnTo>
                <a:moveTo>
                  <a:pt x="298" y="159"/>
                </a:moveTo>
                <a:lnTo>
                  <a:pt x="303" y="154"/>
                </a:lnTo>
                <a:moveTo>
                  <a:pt x="351" y="109"/>
                </a:moveTo>
                <a:lnTo>
                  <a:pt x="351" y="106"/>
                </a:lnTo>
                <a:moveTo>
                  <a:pt x="349" y="109"/>
                </a:moveTo>
                <a:lnTo>
                  <a:pt x="349" y="106"/>
                </a:lnTo>
                <a:moveTo>
                  <a:pt x="265" y="200"/>
                </a:moveTo>
                <a:lnTo>
                  <a:pt x="313" y="154"/>
                </a:lnTo>
                <a:moveTo>
                  <a:pt x="354" y="111"/>
                </a:moveTo>
                <a:lnTo>
                  <a:pt x="356" y="109"/>
                </a:lnTo>
                <a:moveTo>
                  <a:pt x="315" y="150"/>
                </a:moveTo>
                <a:lnTo>
                  <a:pt x="322" y="145"/>
                </a:lnTo>
                <a:moveTo>
                  <a:pt x="322" y="142"/>
                </a:moveTo>
                <a:lnTo>
                  <a:pt x="354" y="111"/>
                </a:lnTo>
                <a:moveTo>
                  <a:pt x="274" y="198"/>
                </a:moveTo>
                <a:lnTo>
                  <a:pt x="294" y="178"/>
                </a:lnTo>
                <a:moveTo>
                  <a:pt x="332" y="140"/>
                </a:moveTo>
                <a:lnTo>
                  <a:pt x="344" y="128"/>
                </a:lnTo>
                <a:moveTo>
                  <a:pt x="294" y="178"/>
                </a:moveTo>
                <a:lnTo>
                  <a:pt x="296" y="176"/>
                </a:lnTo>
                <a:moveTo>
                  <a:pt x="298" y="173"/>
                </a:moveTo>
                <a:lnTo>
                  <a:pt x="308" y="164"/>
                </a:lnTo>
                <a:moveTo>
                  <a:pt x="286" y="193"/>
                </a:moveTo>
                <a:lnTo>
                  <a:pt x="303" y="176"/>
                </a:lnTo>
                <a:moveTo>
                  <a:pt x="334" y="145"/>
                </a:moveTo>
                <a:lnTo>
                  <a:pt x="346" y="133"/>
                </a:lnTo>
                <a:moveTo>
                  <a:pt x="305" y="173"/>
                </a:moveTo>
                <a:lnTo>
                  <a:pt x="305" y="171"/>
                </a:lnTo>
                <a:moveTo>
                  <a:pt x="308" y="171"/>
                </a:moveTo>
                <a:lnTo>
                  <a:pt x="308" y="169"/>
                </a:lnTo>
                <a:moveTo>
                  <a:pt x="298" y="188"/>
                </a:moveTo>
                <a:lnTo>
                  <a:pt x="313" y="173"/>
                </a:lnTo>
                <a:moveTo>
                  <a:pt x="330" y="154"/>
                </a:moveTo>
                <a:lnTo>
                  <a:pt x="344" y="142"/>
                </a:lnTo>
                <a:moveTo>
                  <a:pt x="310" y="181"/>
                </a:moveTo>
                <a:lnTo>
                  <a:pt x="322" y="171"/>
                </a:lnTo>
                <a:moveTo>
                  <a:pt x="327" y="164"/>
                </a:moveTo>
                <a:lnTo>
                  <a:pt x="339" y="154"/>
                </a:lnTo>
                <a:moveTo>
                  <a:pt x="320" y="181"/>
                </a:moveTo>
                <a:lnTo>
                  <a:pt x="337" y="164"/>
                </a:lnTo>
                <a:moveTo>
                  <a:pt x="318" y="188"/>
                </a:moveTo>
                <a:lnTo>
                  <a:pt x="342" y="164"/>
                </a:lnTo>
                <a:moveTo>
                  <a:pt x="313" y="200"/>
                </a:moveTo>
                <a:lnTo>
                  <a:pt x="330" y="186"/>
                </a:lnTo>
                <a:moveTo>
                  <a:pt x="342" y="173"/>
                </a:moveTo>
                <a:lnTo>
                  <a:pt x="351" y="164"/>
                </a:lnTo>
                <a:moveTo>
                  <a:pt x="310" y="212"/>
                </a:moveTo>
                <a:lnTo>
                  <a:pt x="322" y="198"/>
                </a:lnTo>
                <a:moveTo>
                  <a:pt x="349" y="171"/>
                </a:moveTo>
                <a:lnTo>
                  <a:pt x="358" y="161"/>
                </a:lnTo>
                <a:moveTo>
                  <a:pt x="303" y="224"/>
                </a:moveTo>
                <a:lnTo>
                  <a:pt x="315" y="212"/>
                </a:lnTo>
                <a:moveTo>
                  <a:pt x="358" y="169"/>
                </a:moveTo>
                <a:lnTo>
                  <a:pt x="370" y="159"/>
                </a:lnTo>
                <a:moveTo>
                  <a:pt x="298" y="236"/>
                </a:moveTo>
                <a:lnTo>
                  <a:pt x="310" y="224"/>
                </a:lnTo>
                <a:moveTo>
                  <a:pt x="365" y="166"/>
                </a:moveTo>
                <a:lnTo>
                  <a:pt x="375" y="159"/>
                </a:lnTo>
                <a:moveTo>
                  <a:pt x="294" y="248"/>
                </a:moveTo>
                <a:lnTo>
                  <a:pt x="305" y="236"/>
                </a:lnTo>
                <a:moveTo>
                  <a:pt x="294" y="255"/>
                </a:moveTo>
                <a:lnTo>
                  <a:pt x="301" y="248"/>
                </a:lnTo>
                <a:moveTo>
                  <a:pt x="294" y="262"/>
                </a:moveTo>
                <a:lnTo>
                  <a:pt x="301" y="255"/>
                </a:lnTo>
                <a:moveTo>
                  <a:pt x="298" y="258"/>
                </a:moveTo>
                <a:lnTo>
                  <a:pt x="294" y="250"/>
                </a:lnTo>
                <a:moveTo>
                  <a:pt x="301" y="250"/>
                </a:moveTo>
                <a:lnTo>
                  <a:pt x="294" y="246"/>
                </a:lnTo>
                <a:moveTo>
                  <a:pt x="301" y="246"/>
                </a:moveTo>
                <a:lnTo>
                  <a:pt x="296" y="241"/>
                </a:lnTo>
                <a:moveTo>
                  <a:pt x="303" y="241"/>
                </a:moveTo>
                <a:lnTo>
                  <a:pt x="298" y="236"/>
                </a:lnTo>
                <a:moveTo>
                  <a:pt x="262" y="200"/>
                </a:moveTo>
                <a:lnTo>
                  <a:pt x="258" y="195"/>
                </a:lnTo>
                <a:moveTo>
                  <a:pt x="305" y="236"/>
                </a:moveTo>
                <a:lnTo>
                  <a:pt x="301" y="231"/>
                </a:lnTo>
                <a:moveTo>
                  <a:pt x="267" y="198"/>
                </a:moveTo>
                <a:lnTo>
                  <a:pt x="260" y="190"/>
                </a:lnTo>
                <a:moveTo>
                  <a:pt x="308" y="231"/>
                </a:moveTo>
                <a:lnTo>
                  <a:pt x="303" y="226"/>
                </a:lnTo>
                <a:moveTo>
                  <a:pt x="274" y="198"/>
                </a:moveTo>
                <a:lnTo>
                  <a:pt x="265" y="188"/>
                </a:lnTo>
                <a:moveTo>
                  <a:pt x="310" y="226"/>
                </a:moveTo>
                <a:lnTo>
                  <a:pt x="305" y="221"/>
                </a:lnTo>
                <a:moveTo>
                  <a:pt x="279" y="195"/>
                </a:moveTo>
                <a:lnTo>
                  <a:pt x="270" y="188"/>
                </a:lnTo>
                <a:moveTo>
                  <a:pt x="310" y="221"/>
                </a:moveTo>
                <a:lnTo>
                  <a:pt x="305" y="217"/>
                </a:lnTo>
                <a:moveTo>
                  <a:pt x="284" y="193"/>
                </a:moveTo>
                <a:lnTo>
                  <a:pt x="274" y="183"/>
                </a:lnTo>
                <a:moveTo>
                  <a:pt x="313" y="217"/>
                </a:moveTo>
                <a:lnTo>
                  <a:pt x="308" y="212"/>
                </a:lnTo>
                <a:moveTo>
                  <a:pt x="289" y="190"/>
                </a:moveTo>
                <a:lnTo>
                  <a:pt x="279" y="181"/>
                </a:lnTo>
                <a:moveTo>
                  <a:pt x="315" y="212"/>
                </a:moveTo>
                <a:lnTo>
                  <a:pt x="310" y="207"/>
                </a:lnTo>
                <a:moveTo>
                  <a:pt x="294" y="190"/>
                </a:moveTo>
                <a:lnTo>
                  <a:pt x="282" y="178"/>
                </a:lnTo>
                <a:moveTo>
                  <a:pt x="318" y="207"/>
                </a:moveTo>
                <a:lnTo>
                  <a:pt x="313" y="202"/>
                </a:lnTo>
                <a:moveTo>
                  <a:pt x="298" y="188"/>
                </a:moveTo>
                <a:lnTo>
                  <a:pt x="286" y="176"/>
                </a:lnTo>
                <a:moveTo>
                  <a:pt x="320" y="202"/>
                </a:moveTo>
                <a:lnTo>
                  <a:pt x="315" y="198"/>
                </a:lnTo>
                <a:moveTo>
                  <a:pt x="303" y="186"/>
                </a:moveTo>
                <a:lnTo>
                  <a:pt x="289" y="171"/>
                </a:lnTo>
                <a:moveTo>
                  <a:pt x="322" y="198"/>
                </a:moveTo>
                <a:lnTo>
                  <a:pt x="318" y="193"/>
                </a:lnTo>
                <a:moveTo>
                  <a:pt x="298" y="173"/>
                </a:moveTo>
                <a:lnTo>
                  <a:pt x="294" y="169"/>
                </a:lnTo>
                <a:moveTo>
                  <a:pt x="308" y="183"/>
                </a:moveTo>
                <a:lnTo>
                  <a:pt x="301" y="176"/>
                </a:lnTo>
                <a:moveTo>
                  <a:pt x="325" y="193"/>
                </a:moveTo>
                <a:lnTo>
                  <a:pt x="320" y="188"/>
                </a:lnTo>
                <a:moveTo>
                  <a:pt x="303" y="171"/>
                </a:moveTo>
                <a:lnTo>
                  <a:pt x="296" y="166"/>
                </a:lnTo>
                <a:moveTo>
                  <a:pt x="313" y="181"/>
                </a:moveTo>
                <a:lnTo>
                  <a:pt x="305" y="173"/>
                </a:lnTo>
                <a:moveTo>
                  <a:pt x="327" y="188"/>
                </a:moveTo>
                <a:lnTo>
                  <a:pt x="320" y="181"/>
                </a:lnTo>
                <a:moveTo>
                  <a:pt x="308" y="171"/>
                </a:moveTo>
                <a:lnTo>
                  <a:pt x="298" y="161"/>
                </a:lnTo>
                <a:moveTo>
                  <a:pt x="320" y="181"/>
                </a:moveTo>
                <a:lnTo>
                  <a:pt x="313" y="173"/>
                </a:lnTo>
                <a:moveTo>
                  <a:pt x="330" y="183"/>
                </a:moveTo>
                <a:lnTo>
                  <a:pt x="318" y="171"/>
                </a:lnTo>
                <a:moveTo>
                  <a:pt x="308" y="161"/>
                </a:moveTo>
                <a:lnTo>
                  <a:pt x="298" y="152"/>
                </a:lnTo>
                <a:moveTo>
                  <a:pt x="332" y="178"/>
                </a:moveTo>
                <a:lnTo>
                  <a:pt x="322" y="171"/>
                </a:lnTo>
                <a:moveTo>
                  <a:pt x="303" y="152"/>
                </a:moveTo>
                <a:lnTo>
                  <a:pt x="296" y="142"/>
                </a:lnTo>
                <a:moveTo>
                  <a:pt x="310" y="159"/>
                </a:moveTo>
                <a:lnTo>
                  <a:pt x="308" y="157"/>
                </a:lnTo>
                <a:moveTo>
                  <a:pt x="334" y="176"/>
                </a:moveTo>
                <a:lnTo>
                  <a:pt x="327" y="166"/>
                </a:lnTo>
                <a:moveTo>
                  <a:pt x="303" y="142"/>
                </a:moveTo>
                <a:lnTo>
                  <a:pt x="294" y="135"/>
                </a:lnTo>
                <a:moveTo>
                  <a:pt x="315" y="154"/>
                </a:moveTo>
                <a:lnTo>
                  <a:pt x="313" y="152"/>
                </a:lnTo>
                <a:moveTo>
                  <a:pt x="339" y="173"/>
                </a:moveTo>
                <a:lnTo>
                  <a:pt x="327" y="161"/>
                </a:lnTo>
                <a:moveTo>
                  <a:pt x="301" y="135"/>
                </a:moveTo>
                <a:lnTo>
                  <a:pt x="294" y="128"/>
                </a:lnTo>
                <a:moveTo>
                  <a:pt x="318" y="152"/>
                </a:moveTo>
                <a:lnTo>
                  <a:pt x="315" y="150"/>
                </a:lnTo>
                <a:moveTo>
                  <a:pt x="344" y="171"/>
                </a:moveTo>
                <a:lnTo>
                  <a:pt x="339" y="166"/>
                </a:lnTo>
                <a:moveTo>
                  <a:pt x="301" y="128"/>
                </a:moveTo>
                <a:lnTo>
                  <a:pt x="294" y="121"/>
                </a:lnTo>
                <a:moveTo>
                  <a:pt x="337" y="164"/>
                </a:moveTo>
                <a:lnTo>
                  <a:pt x="330" y="157"/>
                </a:lnTo>
                <a:moveTo>
                  <a:pt x="322" y="150"/>
                </a:moveTo>
                <a:lnTo>
                  <a:pt x="318" y="145"/>
                </a:lnTo>
                <a:moveTo>
                  <a:pt x="351" y="171"/>
                </a:moveTo>
                <a:lnTo>
                  <a:pt x="344" y="164"/>
                </a:lnTo>
                <a:moveTo>
                  <a:pt x="301" y="121"/>
                </a:moveTo>
                <a:lnTo>
                  <a:pt x="294" y="113"/>
                </a:lnTo>
                <a:moveTo>
                  <a:pt x="339" y="159"/>
                </a:moveTo>
                <a:lnTo>
                  <a:pt x="332" y="152"/>
                </a:lnTo>
                <a:moveTo>
                  <a:pt x="325" y="145"/>
                </a:moveTo>
                <a:lnTo>
                  <a:pt x="322" y="142"/>
                </a:lnTo>
                <a:moveTo>
                  <a:pt x="356" y="169"/>
                </a:moveTo>
                <a:lnTo>
                  <a:pt x="351" y="164"/>
                </a:lnTo>
                <a:moveTo>
                  <a:pt x="301" y="113"/>
                </a:moveTo>
                <a:lnTo>
                  <a:pt x="294" y="106"/>
                </a:lnTo>
                <a:moveTo>
                  <a:pt x="339" y="152"/>
                </a:moveTo>
                <a:lnTo>
                  <a:pt x="334" y="147"/>
                </a:lnTo>
                <a:moveTo>
                  <a:pt x="330" y="142"/>
                </a:moveTo>
                <a:lnTo>
                  <a:pt x="325" y="138"/>
                </a:lnTo>
                <a:moveTo>
                  <a:pt x="363" y="169"/>
                </a:moveTo>
                <a:lnTo>
                  <a:pt x="356" y="161"/>
                </a:lnTo>
                <a:moveTo>
                  <a:pt x="298" y="106"/>
                </a:moveTo>
                <a:lnTo>
                  <a:pt x="294" y="101"/>
                </a:lnTo>
                <a:moveTo>
                  <a:pt x="342" y="147"/>
                </a:moveTo>
                <a:lnTo>
                  <a:pt x="334" y="140"/>
                </a:lnTo>
                <a:moveTo>
                  <a:pt x="332" y="140"/>
                </a:moveTo>
                <a:lnTo>
                  <a:pt x="330" y="135"/>
                </a:lnTo>
                <a:moveTo>
                  <a:pt x="368" y="169"/>
                </a:moveTo>
                <a:lnTo>
                  <a:pt x="361" y="161"/>
                </a:lnTo>
                <a:moveTo>
                  <a:pt x="301" y="99"/>
                </a:moveTo>
                <a:lnTo>
                  <a:pt x="294" y="94"/>
                </a:lnTo>
                <a:moveTo>
                  <a:pt x="344" y="142"/>
                </a:moveTo>
                <a:lnTo>
                  <a:pt x="332" y="130"/>
                </a:lnTo>
                <a:moveTo>
                  <a:pt x="373" y="166"/>
                </a:moveTo>
                <a:lnTo>
                  <a:pt x="365" y="159"/>
                </a:lnTo>
                <a:moveTo>
                  <a:pt x="301" y="92"/>
                </a:moveTo>
                <a:lnTo>
                  <a:pt x="294" y="87"/>
                </a:lnTo>
                <a:moveTo>
                  <a:pt x="344" y="138"/>
                </a:moveTo>
                <a:lnTo>
                  <a:pt x="334" y="128"/>
                </a:lnTo>
                <a:moveTo>
                  <a:pt x="375" y="161"/>
                </a:moveTo>
                <a:lnTo>
                  <a:pt x="373" y="159"/>
                </a:lnTo>
                <a:moveTo>
                  <a:pt x="301" y="85"/>
                </a:moveTo>
                <a:lnTo>
                  <a:pt x="296" y="82"/>
                </a:lnTo>
                <a:moveTo>
                  <a:pt x="344" y="128"/>
                </a:moveTo>
                <a:lnTo>
                  <a:pt x="339" y="123"/>
                </a:lnTo>
                <a:moveTo>
                  <a:pt x="344" y="123"/>
                </a:moveTo>
                <a:lnTo>
                  <a:pt x="342" y="121"/>
                </a:lnTo>
                <a:moveTo>
                  <a:pt x="301" y="80"/>
                </a:moveTo>
                <a:lnTo>
                  <a:pt x="298" y="78"/>
                </a:lnTo>
                <a:moveTo>
                  <a:pt x="349" y="118"/>
                </a:moveTo>
                <a:lnTo>
                  <a:pt x="344" y="116"/>
                </a:lnTo>
                <a:moveTo>
                  <a:pt x="351" y="116"/>
                </a:moveTo>
                <a:lnTo>
                  <a:pt x="346" y="111"/>
                </a:lnTo>
                <a:moveTo>
                  <a:pt x="354" y="111"/>
                </a:moveTo>
                <a:lnTo>
                  <a:pt x="351" y="109"/>
                </a:lnTo>
                <a:moveTo>
                  <a:pt x="356" y="109"/>
                </a:moveTo>
                <a:lnTo>
                  <a:pt x="354" y="104"/>
                </a:lnTo>
                <a:moveTo>
                  <a:pt x="330" y="80"/>
                </a:moveTo>
                <a:lnTo>
                  <a:pt x="325" y="78"/>
                </a:lnTo>
                <a:moveTo>
                  <a:pt x="358" y="104"/>
                </a:moveTo>
                <a:lnTo>
                  <a:pt x="356" y="99"/>
                </a:lnTo>
                <a:moveTo>
                  <a:pt x="332" y="78"/>
                </a:moveTo>
                <a:lnTo>
                  <a:pt x="327" y="73"/>
                </a:lnTo>
                <a:moveTo>
                  <a:pt x="361" y="99"/>
                </a:moveTo>
                <a:lnTo>
                  <a:pt x="358" y="97"/>
                </a:lnTo>
                <a:moveTo>
                  <a:pt x="337" y="75"/>
                </a:moveTo>
                <a:lnTo>
                  <a:pt x="332" y="70"/>
                </a:lnTo>
                <a:moveTo>
                  <a:pt x="365" y="94"/>
                </a:moveTo>
                <a:lnTo>
                  <a:pt x="361" y="92"/>
                </a:lnTo>
                <a:moveTo>
                  <a:pt x="344" y="73"/>
                </a:moveTo>
                <a:lnTo>
                  <a:pt x="337" y="68"/>
                </a:lnTo>
                <a:moveTo>
                  <a:pt x="365" y="90"/>
                </a:moveTo>
                <a:lnTo>
                  <a:pt x="363" y="87"/>
                </a:lnTo>
                <a:moveTo>
                  <a:pt x="349" y="73"/>
                </a:moveTo>
                <a:lnTo>
                  <a:pt x="344" y="66"/>
                </a:lnTo>
                <a:moveTo>
                  <a:pt x="368" y="85"/>
                </a:moveTo>
                <a:lnTo>
                  <a:pt x="349" y="66"/>
                </a:lnTo>
                <a:moveTo>
                  <a:pt x="370" y="80"/>
                </a:moveTo>
                <a:lnTo>
                  <a:pt x="358" y="68"/>
                </a:lnTo>
                <a:moveTo>
                  <a:pt x="363" y="58"/>
                </a:moveTo>
                <a:lnTo>
                  <a:pt x="361" y="56"/>
                </a:lnTo>
                <a:moveTo>
                  <a:pt x="365" y="56"/>
                </a:moveTo>
                <a:lnTo>
                  <a:pt x="363" y="51"/>
                </a:lnTo>
                <a:moveTo>
                  <a:pt x="370" y="51"/>
                </a:moveTo>
                <a:lnTo>
                  <a:pt x="365" y="46"/>
                </a:lnTo>
                <a:moveTo>
                  <a:pt x="373" y="46"/>
                </a:moveTo>
                <a:lnTo>
                  <a:pt x="342" y="18"/>
                </a:lnTo>
                <a:moveTo>
                  <a:pt x="373" y="39"/>
                </a:moveTo>
                <a:lnTo>
                  <a:pt x="363" y="32"/>
                </a:lnTo>
                <a:moveTo>
                  <a:pt x="346" y="15"/>
                </a:moveTo>
                <a:lnTo>
                  <a:pt x="344" y="15"/>
                </a:lnTo>
                <a:lnTo>
                  <a:pt x="342" y="18"/>
                </a:lnTo>
                <a:lnTo>
                  <a:pt x="342" y="22"/>
                </a:lnTo>
                <a:lnTo>
                  <a:pt x="344" y="22"/>
                </a:lnTo>
                <a:lnTo>
                  <a:pt x="344" y="25"/>
                </a:lnTo>
                <a:lnTo>
                  <a:pt x="349" y="30"/>
                </a:lnTo>
                <a:lnTo>
                  <a:pt x="354" y="34"/>
                </a:lnTo>
                <a:lnTo>
                  <a:pt x="356" y="37"/>
                </a:lnTo>
                <a:lnTo>
                  <a:pt x="361" y="39"/>
                </a:lnTo>
                <a:lnTo>
                  <a:pt x="363" y="44"/>
                </a:lnTo>
                <a:lnTo>
                  <a:pt x="365" y="44"/>
                </a:lnTo>
                <a:lnTo>
                  <a:pt x="363" y="44"/>
                </a:lnTo>
                <a:lnTo>
                  <a:pt x="365" y="46"/>
                </a:lnTo>
                <a:lnTo>
                  <a:pt x="365" y="51"/>
                </a:lnTo>
                <a:lnTo>
                  <a:pt x="363" y="51"/>
                </a:lnTo>
                <a:lnTo>
                  <a:pt x="363" y="53"/>
                </a:lnTo>
                <a:lnTo>
                  <a:pt x="361" y="53"/>
                </a:lnTo>
                <a:lnTo>
                  <a:pt x="361" y="61"/>
                </a:lnTo>
                <a:lnTo>
                  <a:pt x="363" y="61"/>
                </a:lnTo>
                <a:lnTo>
                  <a:pt x="365" y="58"/>
                </a:lnTo>
                <a:lnTo>
                  <a:pt x="365" y="56"/>
                </a:lnTo>
                <a:lnTo>
                  <a:pt x="368" y="53"/>
                </a:lnTo>
                <a:lnTo>
                  <a:pt x="370" y="51"/>
                </a:lnTo>
                <a:lnTo>
                  <a:pt x="370" y="49"/>
                </a:lnTo>
                <a:lnTo>
                  <a:pt x="373" y="44"/>
                </a:lnTo>
                <a:lnTo>
                  <a:pt x="373" y="39"/>
                </a:lnTo>
                <a:lnTo>
                  <a:pt x="363" y="32"/>
                </a:lnTo>
                <a:lnTo>
                  <a:pt x="361" y="30"/>
                </a:lnTo>
                <a:lnTo>
                  <a:pt x="358" y="30"/>
                </a:lnTo>
                <a:lnTo>
                  <a:pt x="361" y="27"/>
                </a:lnTo>
                <a:lnTo>
                  <a:pt x="358" y="27"/>
                </a:lnTo>
                <a:lnTo>
                  <a:pt x="356" y="25"/>
                </a:lnTo>
                <a:lnTo>
                  <a:pt x="354" y="25"/>
                </a:lnTo>
                <a:lnTo>
                  <a:pt x="354" y="22"/>
                </a:lnTo>
                <a:lnTo>
                  <a:pt x="351" y="20"/>
                </a:lnTo>
                <a:lnTo>
                  <a:pt x="349" y="20"/>
                </a:lnTo>
                <a:lnTo>
                  <a:pt x="349" y="18"/>
                </a:lnTo>
                <a:lnTo>
                  <a:pt x="346" y="18"/>
                </a:lnTo>
                <a:lnTo>
                  <a:pt x="346" y="15"/>
                </a:lnTo>
                <a:close/>
                <a:moveTo>
                  <a:pt x="171" y="8"/>
                </a:moveTo>
                <a:lnTo>
                  <a:pt x="171" y="6"/>
                </a:lnTo>
                <a:moveTo>
                  <a:pt x="370" y="37"/>
                </a:moveTo>
                <a:lnTo>
                  <a:pt x="370" y="34"/>
                </a:lnTo>
                <a:moveTo>
                  <a:pt x="466" y="37"/>
                </a:moveTo>
                <a:lnTo>
                  <a:pt x="466" y="34"/>
                </a:lnTo>
                <a:lnTo>
                  <a:pt x="464" y="37"/>
                </a:lnTo>
                <a:lnTo>
                  <a:pt x="462" y="39"/>
                </a:lnTo>
                <a:lnTo>
                  <a:pt x="464" y="39"/>
                </a:lnTo>
                <a:lnTo>
                  <a:pt x="464" y="41"/>
                </a:lnTo>
                <a:lnTo>
                  <a:pt x="466" y="46"/>
                </a:lnTo>
                <a:lnTo>
                  <a:pt x="469" y="46"/>
                </a:lnTo>
                <a:lnTo>
                  <a:pt x="471" y="49"/>
                </a:lnTo>
                <a:lnTo>
                  <a:pt x="474" y="49"/>
                </a:lnTo>
                <a:lnTo>
                  <a:pt x="474" y="51"/>
                </a:lnTo>
                <a:lnTo>
                  <a:pt x="476" y="51"/>
                </a:lnTo>
                <a:lnTo>
                  <a:pt x="478" y="56"/>
                </a:lnTo>
                <a:lnTo>
                  <a:pt x="478" y="63"/>
                </a:lnTo>
                <a:lnTo>
                  <a:pt x="476" y="63"/>
                </a:lnTo>
                <a:lnTo>
                  <a:pt x="476" y="68"/>
                </a:lnTo>
                <a:lnTo>
                  <a:pt x="478" y="68"/>
                </a:lnTo>
                <a:lnTo>
                  <a:pt x="478" y="70"/>
                </a:lnTo>
                <a:lnTo>
                  <a:pt x="481" y="68"/>
                </a:lnTo>
                <a:lnTo>
                  <a:pt x="483" y="66"/>
                </a:lnTo>
                <a:lnTo>
                  <a:pt x="483" y="61"/>
                </a:lnTo>
                <a:lnTo>
                  <a:pt x="485" y="61"/>
                </a:lnTo>
                <a:lnTo>
                  <a:pt x="485" y="56"/>
                </a:lnTo>
                <a:lnTo>
                  <a:pt x="485" y="53"/>
                </a:lnTo>
                <a:lnTo>
                  <a:pt x="485" y="51"/>
                </a:lnTo>
                <a:lnTo>
                  <a:pt x="483" y="49"/>
                </a:lnTo>
                <a:lnTo>
                  <a:pt x="481" y="46"/>
                </a:lnTo>
                <a:lnTo>
                  <a:pt x="478" y="44"/>
                </a:lnTo>
                <a:lnTo>
                  <a:pt x="476" y="41"/>
                </a:lnTo>
                <a:lnTo>
                  <a:pt x="474" y="39"/>
                </a:lnTo>
                <a:lnTo>
                  <a:pt x="469" y="37"/>
                </a:lnTo>
                <a:lnTo>
                  <a:pt x="466" y="37"/>
                </a:lnTo>
                <a:close/>
                <a:moveTo>
                  <a:pt x="123" y="37"/>
                </a:moveTo>
                <a:lnTo>
                  <a:pt x="123" y="34"/>
                </a:lnTo>
                <a:lnTo>
                  <a:pt x="123" y="37"/>
                </a:lnTo>
                <a:close/>
                <a:moveTo>
                  <a:pt x="205" y="46"/>
                </a:moveTo>
                <a:lnTo>
                  <a:pt x="207" y="46"/>
                </a:lnTo>
                <a:lnTo>
                  <a:pt x="205" y="46"/>
                </a:lnTo>
                <a:close/>
                <a:moveTo>
                  <a:pt x="365" y="56"/>
                </a:moveTo>
                <a:lnTo>
                  <a:pt x="365" y="53"/>
                </a:lnTo>
                <a:moveTo>
                  <a:pt x="238" y="49"/>
                </a:moveTo>
                <a:lnTo>
                  <a:pt x="241" y="51"/>
                </a:lnTo>
                <a:lnTo>
                  <a:pt x="248" y="51"/>
                </a:lnTo>
                <a:lnTo>
                  <a:pt x="248" y="53"/>
                </a:lnTo>
                <a:lnTo>
                  <a:pt x="248" y="56"/>
                </a:lnTo>
                <a:lnTo>
                  <a:pt x="245" y="56"/>
                </a:lnTo>
                <a:lnTo>
                  <a:pt x="248" y="56"/>
                </a:lnTo>
                <a:lnTo>
                  <a:pt x="245" y="56"/>
                </a:lnTo>
                <a:lnTo>
                  <a:pt x="243" y="58"/>
                </a:lnTo>
                <a:lnTo>
                  <a:pt x="243" y="61"/>
                </a:lnTo>
                <a:lnTo>
                  <a:pt x="238" y="66"/>
                </a:lnTo>
                <a:lnTo>
                  <a:pt x="236" y="66"/>
                </a:lnTo>
                <a:lnTo>
                  <a:pt x="236" y="68"/>
                </a:lnTo>
                <a:lnTo>
                  <a:pt x="234" y="68"/>
                </a:lnTo>
                <a:lnTo>
                  <a:pt x="234" y="70"/>
                </a:lnTo>
                <a:lnTo>
                  <a:pt x="229" y="75"/>
                </a:lnTo>
                <a:lnTo>
                  <a:pt x="226" y="75"/>
                </a:lnTo>
                <a:lnTo>
                  <a:pt x="224" y="78"/>
                </a:lnTo>
                <a:lnTo>
                  <a:pt x="224" y="80"/>
                </a:lnTo>
                <a:lnTo>
                  <a:pt x="222" y="82"/>
                </a:lnTo>
                <a:lnTo>
                  <a:pt x="219" y="82"/>
                </a:lnTo>
                <a:lnTo>
                  <a:pt x="217" y="85"/>
                </a:lnTo>
                <a:lnTo>
                  <a:pt x="212" y="90"/>
                </a:lnTo>
                <a:lnTo>
                  <a:pt x="212" y="92"/>
                </a:lnTo>
                <a:lnTo>
                  <a:pt x="210" y="92"/>
                </a:lnTo>
                <a:lnTo>
                  <a:pt x="210" y="94"/>
                </a:lnTo>
                <a:lnTo>
                  <a:pt x="207" y="94"/>
                </a:lnTo>
                <a:lnTo>
                  <a:pt x="205" y="97"/>
                </a:lnTo>
                <a:lnTo>
                  <a:pt x="205" y="99"/>
                </a:lnTo>
                <a:lnTo>
                  <a:pt x="202" y="99"/>
                </a:lnTo>
                <a:lnTo>
                  <a:pt x="198" y="104"/>
                </a:lnTo>
                <a:lnTo>
                  <a:pt x="198" y="106"/>
                </a:lnTo>
                <a:lnTo>
                  <a:pt x="195" y="106"/>
                </a:lnTo>
                <a:lnTo>
                  <a:pt x="195" y="109"/>
                </a:lnTo>
                <a:lnTo>
                  <a:pt x="193" y="109"/>
                </a:lnTo>
                <a:lnTo>
                  <a:pt x="190" y="111"/>
                </a:lnTo>
                <a:lnTo>
                  <a:pt x="188" y="111"/>
                </a:lnTo>
                <a:lnTo>
                  <a:pt x="188" y="113"/>
                </a:lnTo>
                <a:lnTo>
                  <a:pt x="183" y="116"/>
                </a:lnTo>
                <a:lnTo>
                  <a:pt x="181" y="121"/>
                </a:lnTo>
                <a:lnTo>
                  <a:pt x="178" y="121"/>
                </a:lnTo>
                <a:lnTo>
                  <a:pt x="171" y="126"/>
                </a:lnTo>
                <a:lnTo>
                  <a:pt x="169" y="126"/>
                </a:lnTo>
                <a:lnTo>
                  <a:pt x="171" y="128"/>
                </a:lnTo>
                <a:lnTo>
                  <a:pt x="159" y="128"/>
                </a:lnTo>
                <a:lnTo>
                  <a:pt x="157" y="126"/>
                </a:lnTo>
                <a:lnTo>
                  <a:pt x="154" y="123"/>
                </a:lnTo>
                <a:lnTo>
                  <a:pt x="157" y="121"/>
                </a:lnTo>
                <a:lnTo>
                  <a:pt x="159" y="121"/>
                </a:lnTo>
                <a:lnTo>
                  <a:pt x="157" y="121"/>
                </a:lnTo>
                <a:lnTo>
                  <a:pt x="159" y="121"/>
                </a:lnTo>
                <a:lnTo>
                  <a:pt x="159" y="118"/>
                </a:lnTo>
                <a:lnTo>
                  <a:pt x="162" y="116"/>
                </a:lnTo>
                <a:lnTo>
                  <a:pt x="162" y="113"/>
                </a:lnTo>
                <a:lnTo>
                  <a:pt x="164" y="113"/>
                </a:lnTo>
                <a:lnTo>
                  <a:pt x="166" y="109"/>
                </a:lnTo>
                <a:lnTo>
                  <a:pt x="166" y="106"/>
                </a:lnTo>
                <a:lnTo>
                  <a:pt x="169" y="104"/>
                </a:lnTo>
                <a:lnTo>
                  <a:pt x="171" y="99"/>
                </a:lnTo>
                <a:lnTo>
                  <a:pt x="169" y="97"/>
                </a:lnTo>
                <a:lnTo>
                  <a:pt x="166" y="94"/>
                </a:lnTo>
                <a:lnTo>
                  <a:pt x="164" y="94"/>
                </a:lnTo>
                <a:lnTo>
                  <a:pt x="164" y="92"/>
                </a:lnTo>
                <a:lnTo>
                  <a:pt x="164" y="90"/>
                </a:lnTo>
                <a:lnTo>
                  <a:pt x="162" y="90"/>
                </a:lnTo>
                <a:lnTo>
                  <a:pt x="164" y="90"/>
                </a:lnTo>
                <a:lnTo>
                  <a:pt x="164" y="87"/>
                </a:lnTo>
                <a:lnTo>
                  <a:pt x="164" y="82"/>
                </a:lnTo>
                <a:lnTo>
                  <a:pt x="166" y="80"/>
                </a:lnTo>
                <a:lnTo>
                  <a:pt x="169" y="75"/>
                </a:lnTo>
                <a:lnTo>
                  <a:pt x="169" y="73"/>
                </a:lnTo>
                <a:lnTo>
                  <a:pt x="171" y="70"/>
                </a:lnTo>
                <a:lnTo>
                  <a:pt x="171" y="63"/>
                </a:lnTo>
                <a:lnTo>
                  <a:pt x="174" y="61"/>
                </a:lnTo>
                <a:lnTo>
                  <a:pt x="174" y="58"/>
                </a:lnTo>
                <a:lnTo>
                  <a:pt x="176" y="58"/>
                </a:lnTo>
                <a:lnTo>
                  <a:pt x="176" y="56"/>
                </a:lnTo>
                <a:lnTo>
                  <a:pt x="178" y="56"/>
                </a:lnTo>
                <a:lnTo>
                  <a:pt x="181" y="56"/>
                </a:lnTo>
                <a:lnTo>
                  <a:pt x="185" y="53"/>
                </a:lnTo>
                <a:lnTo>
                  <a:pt x="195" y="53"/>
                </a:lnTo>
                <a:lnTo>
                  <a:pt x="200" y="51"/>
                </a:lnTo>
                <a:lnTo>
                  <a:pt x="202" y="51"/>
                </a:lnTo>
                <a:lnTo>
                  <a:pt x="202" y="53"/>
                </a:lnTo>
                <a:lnTo>
                  <a:pt x="205" y="53"/>
                </a:lnTo>
                <a:lnTo>
                  <a:pt x="205" y="51"/>
                </a:lnTo>
                <a:lnTo>
                  <a:pt x="207" y="53"/>
                </a:lnTo>
                <a:lnTo>
                  <a:pt x="212" y="51"/>
                </a:lnTo>
                <a:lnTo>
                  <a:pt x="238" y="51"/>
                </a:lnTo>
                <a:lnTo>
                  <a:pt x="238" y="49"/>
                </a:lnTo>
                <a:close/>
                <a:moveTo>
                  <a:pt x="474" y="51"/>
                </a:moveTo>
                <a:lnTo>
                  <a:pt x="474" y="49"/>
                </a:lnTo>
                <a:lnTo>
                  <a:pt x="474" y="51"/>
                </a:lnTo>
                <a:close/>
                <a:moveTo>
                  <a:pt x="351" y="66"/>
                </a:moveTo>
                <a:lnTo>
                  <a:pt x="346" y="66"/>
                </a:lnTo>
                <a:lnTo>
                  <a:pt x="342" y="68"/>
                </a:lnTo>
                <a:lnTo>
                  <a:pt x="332" y="68"/>
                </a:lnTo>
                <a:lnTo>
                  <a:pt x="332" y="70"/>
                </a:lnTo>
                <a:lnTo>
                  <a:pt x="330" y="70"/>
                </a:lnTo>
                <a:lnTo>
                  <a:pt x="327" y="73"/>
                </a:lnTo>
                <a:lnTo>
                  <a:pt x="327" y="75"/>
                </a:lnTo>
                <a:lnTo>
                  <a:pt x="325" y="78"/>
                </a:lnTo>
                <a:lnTo>
                  <a:pt x="325" y="80"/>
                </a:lnTo>
                <a:lnTo>
                  <a:pt x="327" y="80"/>
                </a:lnTo>
                <a:lnTo>
                  <a:pt x="330" y="80"/>
                </a:lnTo>
                <a:lnTo>
                  <a:pt x="330" y="78"/>
                </a:lnTo>
                <a:lnTo>
                  <a:pt x="334" y="78"/>
                </a:lnTo>
                <a:lnTo>
                  <a:pt x="337" y="75"/>
                </a:lnTo>
                <a:lnTo>
                  <a:pt x="339" y="75"/>
                </a:lnTo>
                <a:lnTo>
                  <a:pt x="342" y="73"/>
                </a:lnTo>
                <a:lnTo>
                  <a:pt x="351" y="73"/>
                </a:lnTo>
                <a:lnTo>
                  <a:pt x="354" y="75"/>
                </a:lnTo>
                <a:lnTo>
                  <a:pt x="358" y="75"/>
                </a:lnTo>
                <a:lnTo>
                  <a:pt x="361" y="78"/>
                </a:lnTo>
                <a:lnTo>
                  <a:pt x="363" y="80"/>
                </a:lnTo>
                <a:lnTo>
                  <a:pt x="363" y="87"/>
                </a:lnTo>
                <a:lnTo>
                  <a:pt x="361" y="90"/>
                </a:lnTo>
                <a:lnTo>
                  <a:pt x="361" y="92"/>
                </a:lnTo>
                <a:lnTo>
                  <a:pt x="358" y="94"/>
                </a:lnTo>
                <a:lnTo>
                  <a:pt x="358" y="97"/>
                </a:lnTo>
                <a:lnTo>
                  <a:pt x="356" y="97"/>
                </a:lnTo>
                <a:lnTo>
                  <a:pt x="356" y="101"/>
                </a:lnTo>
                <a:lnTo>
                  <a:pt x="351" y="106"/>
                </a:lnTo>
                <a:lnTo>
                  <a:pt x="351" y="109"/>
                </a:lnTo>
                <a:lnTo>
                  <a:pt x="349" y="109"/>
                </a:lnTo>
                <a:lnTo>
                  <a:pt x="349" y="111"/>
                </a:lnTo>
                <a:lnTo>
                  <a:pt x="346" y="111"/>
                </a:lnTo>
                <a:lnTo>
                  <a:pt x="349" y="113"/>
                </a:lnTo>
                <a:lnTo>
                  <a:pt x="346" y="113"/>
                </a:lnTo>
                <a:lnTo>
                  <a:pt x="344" y="116"/>
                </a:lnTo>
                <a:lnTo>
                  <a:pt x="344" y="118"/>
                </a:lnTo>
                <a:lnTo>
                  <a:pt x="342" y="118"/>
                </a:lnTo>
                <a:lnTo>
                  <a:pt x="342" y="121"/>
                </a:lnTo>
                <a:lnTo>
                  <a:pt x="339" y="121"/>
                </a:lnTo>
                <a:lnTo>
                  <a:pt x="339" y="123"/>
                </a:lnTo>
                <a:lnTo>
                  <a:pt x="337" y="126"/>
                </a:lnTo>
                <a:lnTo>
                  <a:pt x="334" y="128"/>
                </a:lnTo>
                <a:lnTo>
                  <a:pt x="334" y="130"/>
                </a:lnTo>
                <a:lnTo>
                  <a:pt x="332" y="130"/>
                </a:lnTo>
                <a:lnTo>
                  <a:pt x="332" y="133"/>
                </a:lnTo>
                <a:lnTo>
                  <a:pt x="330" y="135"/>
                </a:lnTo>
                <a:lnTo>
                  <a:pt x="327" y="138"/>
                </a:lnTo>
                <a:lnTo>
                  <a:pt x="322" y="142"/>
                </a:lnTo>
                <a:lnTo>
                  <a:pt x="320" y="142"/>
                </a:lnTo>
                <a:lnTo>
                  <a:pt x="322" y="142"/>
                </a:lnTo>
                <a:lnTo>
                  <a:pt x="320" y="145"/>
                </a:lnTo>
                <a:lnTo>
                  <a:pt x="315" y="152"/>
                </a:lnTo>
                <a:lnTo>
                  <a:pt x="308" y="157"/>
                </a:lnTo>
                <a:lnTo>
                  <a:pt x="308" y="154"/>
                </a:lnTo>
                <a:lnTo>
                  <a:pt x="308" y="157"/>
                </a:lnTo>
                <a:lnTo>
                  <a:pt x="303" y="157"/>
                </a:lnTo>
                <a:lnTo>
                  <a:pt x="305" y="154"/>
                </a:lnTo>
                <a:lnTo>
                  <a:pt x="303" y="154"/>
                </a:lnTo>
                <a:lnTo>
                  <a:pt x="303" y="152"/>
                </a:lnTo>
                <a:lnTo>
                  <a:pt x="303" y="140"/>
                </a:lnTo>
                <a:lnTo>
                  <a:pt x="301" y="140"/>
                </a:lnTo>
                <a:lnTo>
                  <a:pt x="301" y="106"/>
                </a:lnTo>
                <a:lnTo>
                  <a:pt x="298" y="106"/>
                </a:lnTo>
                <a:lnTo>
                  <a:pt x="301" y="106"/>
                </a:lnTo>
                <a:lnTo>
                  <a:pt x="301" y="104"/>
                </a:lnTo>
                <a:lnTo>
                  <a:pt x="298" y="101"/>
                </a:lnTo>
                <a:lnTo>
                  <a:pt x="301" y="101"/>
                </a:lnTo>
                <a:lnTo>
                  <a:pt x="301" y="99"/>
                </a:lnTo>
                <a:lnTo>
                  <a:pt x="301" y="94"/>
                </a:lnTo>
                <a:lnTo>
                  <a:pt x="298" y="94"/>
                </a:lnTo>
                <a:lnTo>
                  <a:pt x="301" y="92"/>
                </a:lnTo>
                <a:lnTo>
                  <a:pt x="301" y="80"/>
                </a:lnTo>
                <a:lnTo>
                  <a:pt x="298" y="78"/>
                </a:lnTo>
                <a:lnTo>
                  <a:pt x="298" y="80"/>
                </a:lnTo>
                <a:lnTo>
                  <a:pt x="296" y="82"/>
                </a:lnTo>
                <a:lnTo>
                  <a:pt x="296" y="85"/>
                </a:lnTo>
                <a:lnTo>
                  <a:pt x="294" y="85"/>
                </a:lnTo>
                <a:lnTo>
                  <a:pt x="294" y="99"/>
                </a:lnTo>
                <a:lnTo>
                  <a:pt x="296" y="101"/>
                </a:lnTo>
                <a:lnTo>
                  <a:pt x="294" y="101"/>
                </a:lnTo>
                <a:lnTo>
                  <a:pt x="294" y="104"/>
                </a:lnTo>
                <a:lnTo>
                  <a:pt x="294" y="130"/>
                </a:lnTo>
                <a:lnTo>
                  <a:pt x="296" y="133"/>
                </a:lnTo>
                <a:lnTo>
                  <a:pt x="294" y="135"/>
                </a:lnTo>
                <a:lnTo>
                  <a:pt x="296" y="138"/>
                </a:lnTo>
                <a:lnTo>
                  <a:pt x="294" y="142"/>
                </a:lnTo>
                <a:lnTo>
                  <a:pt x="296" y="142"/>
                </a:lnTo>
                <a:lnTo>
                  <a:pt x="296" y="145"/>
                </a:lnTo>
                <a:lnTo>
                  <a:pt x="296" y="147"/>
                </a:lnTo>
                <a:lnTo>
                  <a:pt x="296" y="145"/>
                </a:lnTo>
                <a:lnTo>
                  <a:pt x="296" y="150"/>
                </a:lnTo>
                <a:lnTo>
                  <a:pt x="298" y="150"/>
                </a:lnTo>
                <a:lnTo>
                  <a:pt x="296" y="150"/>
                </a:lnTo>
                <a:lnTo>
                  <a:pt x="298" y="152"/>
                </a:lnTo>
                <a:lnTo>
                  <a:pt x="298" y="164"/>
                </a:lnTo>
                <a:lnTo>
                  <a:pt x="296" y="166"/>
                </a:lnTo>
                <a:lnTo>
                  <a:pt x="294" y="169"/>
                </a:lnTo>
                <a:lnTo>
                  <a:pt x="291" y="169"/>
                </a:lnTo>
                <a:lnTo>
                  <a:pt x="289" y="171"/>
                </a:lnTo>
                <a:lnTo>
                  <a:pt x="289" y="173"/>
                </a:lnTo>
                <a:lnTo>
                  <a:pt x="286" y="173"/>
                </a:lnTo>
                <a:lnTo>
                  <a:pt x="286" y="176"/>
                </a:lnTo>
                <a:lnTo>
                  <a:pt x="284" y="176"/>
                </a:lnTo>
                <a:lnTo>
                  <a:pt x="282" y="178"/>
                </a:lnTo>
                <a:lnTo>
                  <a:pt x="279" y="178"/>
                </a:lnTo>
                <a:lnTo>
                  <a:pt x="279" y="181"/>
                </a:lnTo>
                <a:lnTo>
                  <a:pt x="274" y="186"/>
                </a:lnTo>
                <a:lnTo>
                  <a:pt x="272" y="186"/>
                </a:lnTo>
                <a:lnTo>
                  <a:pt x="270" y="188"/>
                </a:lnTo>
                <a:lnTo>
                  <a:pt x="267" y="188"/>
                </a:lnTo>
                <a:lnTo>
                  <a:pt x="262" y="190"/>
                </a:lnTo>
                <a:lnTo>
                  <a:pt x="260" y="190"/>
                </a:lnTo>
                <a:lnTo>
                  <a:pt x="260" y="193"/>
                </a:lnTo>
                <a:lnTo>
                  <a:pt x="258" y="193"/>
                </a:lnTo>
                <a:lnTo>
                  <a:pt x="255" y="195"/>
                </a:lnTo>
                <a:lnTo>
                  <a:pt x="255" y="200"/>
                </a:lnTo>
                <a:lnTo>
                  <a:pt x="258" y="202"/>
                </a:lnTo>
                <a:lnTo>
                  <a:pt x="262" y="202"/>
                </a:lnTo>
                <a:lnTo>
                  <a:pt x="265" y="200"/>
                </a:lnTo>
                <a:lnTo>
                  <a:pt x="267" y="200"/>
                </a:lnTo>
                <a:lnTo>
                  <a:pt x="267" y="198"/>
                </a:lnTo>
                <a:lnTo>
                  <a:pt x="270" y="200"/>
                </a:lnTo>
                <a:lnTo>
                  <a:pt x="270" y="198"/>
                </a:lnTo>
                <a:lnTo>
                  <a:pt x="274" y="198"/>
                </a:lnTo>
                <a:lnTo>
                  <a:pt x="277" y="195"/>
                </a:lnTo>
                <a:lnTo>
                  <a:pt x="279" y="195"/>
                </a:lnTo>
                <a:lnTo>
                  <a:pt x="282" y="193"/>
                </a:lnTo>
                <a:lnTo>
                  <a:pt x="286" y="193"/>
                </a:lnTo>
                <a:lnTo>
                  <a:pt x="291" y="190"/>
                </a:lnTo>
                <a:lnTo>
                  <a:pt x="294" y="190"/>
                </a:lnTo>
                <a:lnTo>
                  <a:pt x="296" y="188"/>
                </a:lnTo>
                <a:lnTo>
                  <a:pt x="298" y="188"/>
                </a:lnTo>
                <a:lnTo>
                  <a:pt x="296" y="188"/>
                </a:lnTo>
                <a:lnTo>
                  <a:pt x="298" y="188"/>
                </a:lnTo>
                <a:lnTo>
                  <a:pt x="301" y="186"/>
                </a:lnTo>
                <a:lnTo>
                  <a:pt x="303" y="186"/>
                </a:lnTo>
                <a:lnTo>
                  <a:pt x="308" y="181"/>
                </a:lnTo>
                <a:lnTo>
                  <a:pt x="310" y="183"/>
                </a:lnTo>
                <a:lnTo>
                  <a:pt x="310" y="181"/>
                </a:lnTo>
                <a:lnTo>
                  <a:pt x="313" y="181"/>
                </a:lnTo>
                <a:lnTo>
                  <a:pt x="318" y="181"/>
                </a:lnTo>
                <a:lnTo>
                  <a:pt x="318" y="178"/>
                </a:lnTo>
                <a:lnTo>
                  <a:pt x="320" y="181"/>
                </a:lnTo>
                <a:lnTo>
                  <a:pt x="320" y="183"/>
                </a:lnTo>
                <a:lnTo>
                  <a:pt x="318" y="190"/>
                </a:lnTo>
                <a:lnTo>
                  <a:pt x="315" y="195"/>
                </a:lnTo>
                <a:lnTo>
                  <a:pt x="315" y="198"/>
                </a:lnTo>
                <a:lnTo>
                  <a:pt x="313" y="202"/>
                </a:lnTo>
                <a:lnTo>
                  <a:pt x="313" y="205"/>
                </a:lnTo>
                <a:lnTo>
                  <a:pt x="310" y="207"/>
                </a:lnTo>
                <a:lnTo>
                  <a:pt x="310" y="210"/>
                </a:lnTo>
                <a:moveTo>
                  <a:pt x="310" y="210"/>
                </a:moveTo>
                <a:lnTo>
                  <a:pt x="308" y="212"/>
                </a:lnTo>
                <a:lnTo>
                  <a:pt x="305" y="217"/>
                </a:lnTo>
                <a:lnTo>
                  <a:pt x="305" y="221"/>
                </a:lnTo>
                <a:lnTo>
                  <a:pt x="303" y="224"/>
                </a:lnTo>
                <a:lnTo>
                  <a:pt x="303" y="226"/>
                </a:lnTo>
                <a:lnTo>
                  <a:pt x="301" y="229"/>
                </a:lnTo>
                <a:lnTo>
                  <a:pt x="301" y="231"/>
                </a:lnTo>
                <a:lnTo>
                  <a:pt x="298" y="233"/>
                </a:lnTo>
                <a:lnTo>
                  <a:pt x="298" y="236"/>
                </a:lnTo>
                <a:lnTo>
                  <a:pt x="296" y="238"/>
                </a:lnTo>
                <a:lnTo>
                  <a:pt x="298" y="238"/>
                </a:lnTo>
                <a:lnTo>
                  <a:pt x="296" y="241"/>
                </a:lnTo>
                <a:lnTo>
                  <a:pt x="296" y="243"/>
                </a:lnTo>
                <a:lnTo>
                  <a:pt x="294" y="243"/>
                </a:lnTo>
                <a:lnTo>
                  <a:pt x="294" y="260"/>
                </a:lnTo>
                <a:lnTo>
                  <a:pt x="296" y="265"/>
                </a:lnTo>
                <a:lnTo>
                  <a:pt x="298" y="265"/>
                </a:lnTo>
                <a:lnTo>
                  <a:pt x="301" y="262"/>
                </a:lnTo>
                <a:lnTo>
                  <a:pt x="301" y="258"/>
                </a:lnTo>
                <a:lnTo>
                  <a:pt x="298" y="258"/>
                </a:lnTo>
                <a:lnTo>
                  <a:pt x="301" y="255"/>
                </a:lnTo>
                <a:lnTo>
                  <a:pt x="298" y="255"/>
                </a:lnTo>
                <a:lnTo>
                  <a:pt x="301" y="253"/>
                </a:lnTo>
                <a:lnTo>
                  <a:pt x="301" y="243"/>
                </a:lnTo>
                <a:lnTo>
                  <a:pt x="303" y="238"/>
                </a:lnTo>
                <a:lnTo>
                  <a:pt x="305" y="238"/>
                </a:lnTo>
                <a:lnTo>
                  <a:pt x="305" y="236"/>
                </a:lnTo>
                <a:lnTo>
                  <a:pt x="305" y="231"/>
                </a:lnTo>
                <a:lnTo>
                  <a:pt x="308" y="231"/>
                </a:lnTo>
                <a:lnTo>
                  <a:pt x="308" y="229"/>
                </a:lnTo>
                <a:lnTo>
                  <a:pt x="310" y="226"/>
                </a:lnTo>
                <a:lnTo>
                  <a:pt x="310" y="221"/>
                </a:lnTo>
                <a:lnTo>
                  <a:pt x="310" y="224"/>
                </a:lnTo>
                <a:lnTo>
                  <a:pt x="313" y="221"/>
                </a:lnTo>
                <a:lnTo>
                  <a:pt x="313" y="217"/>
                </a:lnTo>
                <a:lnTo>
                  <a:pt x="315" y="214"/>
                </a:lnTo>
                <a:lnTo>
                  <a:pt x="315" y="212"/>
                </a:lnTo>
                <a:lnTo>
                  <a:pt x="318" y="210"/>
                </a:lnTo>
                <a:lnTo>
                  <a:pt x="318" y="207"/>
                </a:lnTo>
                <a:lnTo>
                  <a:pt x="320" y="205"/>
                </a:lnTo>
                <a:lnTo>
                  <a:pt x="320" y="200"/>
                </a:lnTo>
                <a:lnTo>
                  <a:pt x="322" y="198"/>
                </a:lnTo>
                <a:lnTo>
                  <a:pt x="325" y="195"/>
                </a:lnTo>
                <a:lnTo>
                  <a:pt x="325" y="193"/>
                </a:lnTo>
                <a:lnTo>
                  <a:pt x="327" y="190"/>
                </a:lnTo>
                <a:lnTo>
                  <a:pt x="325" y="190"/>
                </a:lnTo>
                <a:lnTo>
                  <a:pt x="327" y="188"/>
                </a:lnTo>
                <a:lnTo>
                  <a:pt x="327" y="186"/>
                </a:lnTo>
                <a:lnTo>
                  <a:pt x="330" y="183"/>
                </a:lnTo>
                <a:lnTo>
                  <a:pt x="330" y="181"/>
                </a:lnTo>
                <a:lnTo>
                  <a:pt x="332" y="181"/>
                </a:lnTo>
                <a:lnTo>
                  <a:pt x="332" y="178"/>
                </a:lnTo>
                <a:lnTo>
                  <a:pt x="334" y="176"/>
                </a:lnTo>
                <a:lnTo>
                  <a:pt x="334" y="173"/>
                </a:lnTo>
                <a:lnTo>
                  <a:pt x="337" y="173"/>
                </a:lnTo>
                <a:lnTo>
                  <a:pt x="342" y="173"/>
                </a:lnTo>
                <a:lnTo>
                  <a:pt x="346" y="171"/>
                </a:lnTo>
                <a:lnTo>
                  <a:pt x="351" y="171"/>
                </a:lnTo>
                <a:lnTo>
                  <a:pt x="354" y="169"/>
                </a:lnTo>
                <a:lnTo>
                  <a:pt x="363" y="169"/>
                </a:lnTo>
                <a:lnTo>
                  <a:pt x="363" y="166"/>
                </a:lnTo>
                <a:lnTo>
                  <a:pt x="370" y="169"/>
                </a:lnTo>
                <a:lnTo>
                  <a:pt x="373" y="166"/>
                </a:lnTo>
                <a:lnTo>
                  <a:pt x="375" y="166"/>
                </a:lnTo>
                <a:lnTo>
                  <a:pt x="373" y="166"/>
                </a:lnTo>
                <a:lnTo>
                  <a:pt x="375" y="164"/>
                </a:lnTo>
                <a:lnTo>
                  <a:pt x="378" y="161"/>
                </a:lnTo>
                <a:lnTo>
                  <a:pt x="375" y="159"/>
                </a:lnTo>
                <a:lnTo>
                  <a:pt x="373" y="159"/>
                </a:lnTo>
                <a:lnTo>
                  <a:pt x="370" y="157"/>
                </a:lnTo>
                <a:lnTo>
                  <a:pt x="368" y="159"/>
                </a:lnTo>
                <a:lnTo>
                  <a:pt x="365" y="157"/>
                </a:lnTo>
                <a:lnTo>
                  <a:pt x="365" y="159"/>
                </a:lnTo>
                <a:lnTo>
                  <a:pt x="363" y="159"/>
                </a:lnTo>
                <a:lnTo>
                  <a:pt x="363" y="161"/>
                </a:lnTo>
                <a:lnTo>
                  <a:pt x="361" y="161"/>
                </a:lnTo>
                <a:lnTo>
                  <a:pt x="354" y="161"/>
                </a:lnTo>
                <a:lnTo>
                  <a:pt x="351" y="164"/>
                </a:lnTo>
                <a:lnTo>
                  <a:pt x="344" y="164"/>
                </a:lnTo>
                <a:lnTo>
                  <a:pt x="342" y="166"/>
                </a:lnTo>
                <a:lnTo>
                  <a:pt x="339" y="164"/>
                </a:lnTo>
                <a:lnTo>
                  <a:pt x="339" y="166"/>
                </a:lnTo>
                <a:lnTo>
                  <a:pt x="337" y="164"/>
                </a:lnTo>
                <a:lnTo>
                  <a:pt x="337" y="161"/>
                </a:lnTo>
                <a:lnTo>
                  <a:pt x="339" y="159"/>
                </a:lnTo>
                <a:lnTo>
                  <a:pt x="339" y="154"/>
                </a:lnTo>
                <a:lnTo>
                  <a:pt x="342" y="150"/>
                </a:lnTo>
                <a:lnTo>
                  <a:pt x="342" y="145"/>
                </a:lnTo>
                <a:lnTo>
                  <a:pt x="344" y="142"/>
                </a:lnTo>
                <a:lnTo>
                  <a:pt x="342" y="140"/>
                </a:lnTo>
                <a:lnTo>
                  <a:pt x="344" y="138"/>
                </a:lnTo>
                <a:lnTo>
                  <a:pt x="344" y="135"/>
                </a:lnTo>
                <a:lnTo>
                  <a:pt x="346" y="135"/>
                </a:lnTo>
                <a:lnTo>
                  <a:pt x="346" y="133"/>
                </a:lnTo>
                <a:lnTo>
                  <a:pt x="344" y="130"/>
                </a:lnTo>
                <a:lnTo>
                  <a:pt x="344" y="128"/>
                </a:lnTo>
                <a:lnTo>
                  <a:pt x="342" y="128"/>
                </a:lnTo>
                <a:lnTo>
                  <a:pt x="344" y="126"/>
                </a:lnTo>
                <a:lnTo>
                  <a:pt x="346" y="121"/>
                </a:lnTo>
                <a:lnTo>
                  <a:pt x="349" y="118"/>
                </a:lnTo>
                <a:lnTo>
                  <a:pt x="351" y="116"/>
                </a:lnTo>
                <a:lnTo>
                  <a:pt x="351" y="113"/>
                </a:lnTo>
                <a:lnTo>
                  <a:pt x="354" y="111"/>
                </a:lnTo>
                <a:lnTo>
                  <a:pt x="356" y="109"/>
                </a:lnTo>
                <a:lnTo>
                  <a:pt x="358" y="106"/>
                </a:lnTo>
                <a:lnTo>
                  <a:pt x="361" y="104"/>
                </a:lnTo>
                <a:lnTo>
                  <a:pt x="358" y="104"/>
                </a:lnTo>
                <a:lnTo>
                  <a:pt x="361" y="101"/>
                </a:lnTo>
                <a:lnTo>
                  <a:pt x="361" y="99"/>
                </a:lnTo>
                <a:lnTo>
                  <a:pt x="363" y="97"/>
                </a:lnTo>
                <a:lnTo>
                  <a:pt x="363" y="94"/>
                </a:lnTo>
                <a:lnTo>
                  <a:pt x="365" y="94"/>
                </a:lnTo>
                <a:lnTo>
                  <a:pt x="365" y="90"/>
                </a:lnTo>
                <a:lnTo>
                  <a:pt x="368" y="90"/>
                </a:lnTo>
                <a:lnTo>
                  <a:pt x="368" y="85"/>
                </a:lnTo>
                <a:lnTo>
                  <a:pt x="370" y="82"/>
                </a:lnTo>
                <a:lnTo>
                  <a:pt x="370" y="75"/>
                </a:lnTo>
                <a:lnTo>
                  <a:pt x="368" y="73"/>
                </a:lnTo>
                <a:lnTo>
                  <a:pt x="365" y="70"/>
                </a:lnTo>
                <a:lnTo>
                  <a:pt x="363" y="68"/>
                </a:lnTo>
                <a:lnTo>
                  <a:pt x="356" y="68"/>
                </a:lnTo>
                <a:lnTo>
                  <a:pt x="354" y="66"/>
                </a:lnTo>
                <a:lnTo>
                  <a:pt x="351" y="66"/>
                </a:lnTo>
                <a:moveTo>
                  <a:pt x="159" y="61"/>
                </a:moveTo>
                <a:lnTo>
                  <a:pt x="162" y="61"/>
                </a:lnTo>
                <a:lnTo>
                  <a:pt x="164" y="63"/>
                </a:lnTo>
                <a:lnTo>
                  <a:pt x="162" y="63"/>
                </a:lnTo>
                <a:lnTo>
                  <a:pt x="164" y="66"/>
                </a:lnTo>
                <a:lnTo>
                  <a:pt x="162" y="75"/>
                </a:lnTo>
                <a:lnTo>
                  <a:pt x="159" y="75"/>
                </a:lnTo>
                <a:lnTo>
                  <a:pt x="162" y="78"/>
                </a:lnTo>
                <a:lnTo>
                  <a:pt x="159" y="78"/>
                </a:lnTo>
                <a:lnTo>
                  <a:pt x="159" y="80"/>
                </a:lnTo>
                <a:lnTo>
                  <a:pt x="159" y="82"/>
                </a:lnTo>
                <a:lnTo>
                  <a:pt x="157" y="85"/>
                </a:lnTo>
                <a:lnTo>
                  <a:pt x="157" y="90"/>
                </a:lnTo>
                <a:lnTo>
                  <a:pt x="154" y="92"/>
                </a:lnTo>
                <a:lnTo>
                  <a:pt x="154" y="90"/>
                </a:lnTo>
                <a:lnTo>
                  <a:pt x="154" y="92"/>
                </a:lnTo>
                <a:lnTo>
                  <a:pt x="152" y="92"/>
                </a:lnTo>
                <a:lnTo>
                  <a:pt x="147" y="94"/>
                </a:lnTo>
                <a:lnTo>
                  <a:pt x="142" y="94"/>
                </a:lnTo>
                <a:lnTo>
                  <a:pt x="142" y="92"/>
                </a:lnTo>
                <a:lnTo>
                  <a:pt x="140" y="92"/>
                </a:lnTo>
                <a:lnTo>
                  <a:pt x="140" y="90"/>
                </a:lnTo>
                <a:lnTo>
                  <a:pt x="140" y="85"/>
                </a:lnTo>
                <a:lnTo>
                  <a:pt x="140" y="80"/>
                </a:lnTo>
                <a:lnTo>
                  <a:pt x="140" y="78"/>
                </a:lnTo>
                <a:lnTo>
                  <a:pt x="138" y="75"/>
                </a:lnTo>
                <a:lnTo>
                  <a:pt x="138" y="68"/>
                </a:lnTo>
                <a:lnTo>
                  <a:pt x="140" y="66"/>
                </a:lnTo>
                <a:lnTo>
                  <a:pt x="142" y="66"/>
                </a:lnTo>
                <a:lnTo>
                  <a:pt x="142" y="63"/>
                </a:lnTo>
                <a:lnTo>
                  <a:pt x="145" y="66"/>
                </a:lnTo>
                <a:lnTo>
                  <a:pt x="145" y="63"/>
                </a:lnTo>
                <a:lnTo>
                  <a:pt x="147" y="63"/>
                </a:lnTo>
                <a:lnTo>
                  <a:pt x="152" y="63"/>
                </a:lnTo>
                <a:lnTo>
                  <a:pt x="154" y="61"/>
                </a:lnTo>
                <a:lnTo>
                  <a:pt x="159" y="61"/>
                </a:lnTo>
                <a:close/>
                <a:moveTo>
                  <a:pt x="558" y="73"/>
                </a:moveTo>
                <a:lnTo>
                  <a:pt x="558" y="70"/>
                </a:lnTo>
                <a:lnTo>
                  <a:pt x="555" y="73"/>
                </a:lnTo>
                <a:lnTo>
                  <a:pt x="558" y="73"/>
                </a:lnTo>
                <a:close/>
                <a:moveTo>
                  <a:pt x="370" y="80"/>
                </a:moveTo>
                <a:lnTo>
                  <a:pt x="370" y="78"/>
                </a:lnTo>
                <a:moveTo>
                  <a:pt x="543" y="80"/>
                </a:moveTo>
                <a:lnTo>
                  <a:pt x="543" y="82"/>
                </a:lnTo>
                <a:lnTo>
                  <a:pt x="541" y="85"/>
                </a:lnTo>
                <a:lnTo>
                  <a:pt x="538" y="85"/>
                </a:lnTo>
                <a:lnTo>
                  <a:pt x="538" y="82"/>
                </a:lnTo>
                <a:lnTo>
                  <a:pt x="541" y="80"/>
                </a:lnTo>
                <a:lnTo>
                  <a:pt x="543" y="80"/>
                </a:lnTo>
                <a:close/>
                <a:moveTo>
                  <a:pt x="138" y="73"/>
                </a:moveTo>
                <a:lnTo>
                  <a:pt x="138" y="70"/>
                </a:lnTo>
                <a:moveTo>
                  <a:pt x="234" y="80"/>
                </a:moveTo>
                <a:lnTo>
                  <a:pt x="234" y="78"/>
                </a:lnTo>
                <a:moveTo>
                  <a:pt x="116" y="73"/>
                </a:moveTo>
                <a:lnTo>
                  <a:pt x="114" y="73"/>
                </a:lnTo>
                <a:lnTo>
                  <a:pt x="114" y="75"/>
                </a:lnTo>
                <a:lnTo>
                  <a:pt x="116" y="73"/>
                </a:lnTo>
                <a:close/>
                <a:moveTo>
                  <a:pt x="10" y="68"/>
                </a:moveTo>
                <a:lnTo>
                  <a:pt x="8" y="68"/>
                </a:lnTo>
                <a:lnTo>
                  <a:pt x="5" y="70"/>
                </a:lnTo>
                <a:lnTo>
                  <a:pt x="3" y="73"/>
                </a:lnTo>
                <a:lnTo>
                  <a:pt x="5" y="70"/>
                </a:lnTo>
                <a:lnTo>
                  <a:pt x="3" y="75"/>
                </a:lnTo>
                <a:lnTo>
                  <a:pt x="3" y="78"/>
                </a:lnTo>
                <a:lnTo>
                  <a:pt x="1" y="80"/>
                </a:lnTo>
                <a:lnTo>
                  <a:pt x="1" y="82"/>
                </a:lnTo>
                <a:lnTo>
                  <a:pt x="3" y="85"/>
                </a:lnTo>
                <a:lnTo>
                  <a:pt x="1" y="85"/>
                </a:lnTo>
                <a:lnTo>
                  <a:pt x="3" y="85"/>
                </a:lnTo>
                <a:lnTo>
                  <a:pt x="1" y="87"/>
                </a:lnTo>
                <a:lnTo>
                  <a:pt x="3" y="90"/>
                </a:lnTo>
                <a:lnTo>
                  <a:pt x="1" y="92"/>
                </a:lnTo>
                <a:lnTo>
                  <a:pt x="3" y="97"/>
                </a:lnTo>
                <a:lnTo>
                  <a:pt x="3" y="99"/>
                </a:lnTo>
                <a:lnTo>
                  <a:pt x="5" y="101"/>
                </a:lnTo>
                <a:lnTo>
                  <a:pt x="5" y="104"/>
                </a:lnTo>
                <a:lnTo>
                  <a:pt x="8" y="106"/>
                </a:lnTo>
                <a:lnTo>
                  <a:pt x="13" y="111"/>
                </a:lnTo>
                <a:lnTo>
                  <a:pt x="13" y="113"/>
                </a:lnTo>
                <a:lnTo>
                  <a:pt x="15" y="116"/>
                </a:lnTo>
                <a:lnTo>
                  <a:pt x="18" y="118"/>
                </a:lnTo>
                <a:lnTo>
                  <a:pt x="20" y="118"/>
                </a:lnTo>
                <a:lnTo>
                  <a:pt x="22" y="121"/>
                </a:lnTo>
                <a:lnTo>
                  <a:pt x="25" y="123"/>
                </a:lnTo>
                <a:lnTo>
                  <a:pt x="25" y="126"/>
                </a:lnTo>
                <a:lnTo>
                  <a:pt x="27" y="126"/>
                </a:lnTo>
                <a:lnTo>
                  <a:pt x="30" y="126"/>
                </a:lnTo>
                <a:lnTo>
                  <a:pt x="30" y="128"/>
                </a:lnTo>
                <a:lnTo>
                  <a:pt x="32" y="128"/>
                </a:lnTo>
                <a:lnTo>
                  <a:pt x="32" y="130"/>
                </a:lnTo>
                <a:lnTo>
                  <a:pt x="34" y="130"/>
                </a:lnTo>
                <a:lnTo>
                  <a:pt x="39" y="133"/>
                </a:lnTo>
                <a:lnTo>
                  <a:pt x="42" y="133"/>
                </a:lnTo>
                <a:lnTo>
                  <a:pt x="42" y="135"/>
                </a:lnTo>
                <a:lnTo>
                  <a:pt x="49" y="135"/>
                </a:lnTo>
                <a:lnTo>
                  <a:pt x="51" y="138"/>
                </a:lnTo>
                <a:lnTo>
                  <a:pt x="54" y="138"/>
                </a:lnTo>
                <a:lnTo>
                  <a:pt x="56" y="135"/>
                </a:lnTo>
                <a:lnTo>
                  <a:pt x="54" y="133"/>
                </a:lnTo>
                <a:lnTo>
                  <a:pt x="51" y="133"/>
                </a:lnTo>
                <a:lnTo>
                  <a:pt x="51" y="130"/>
                </a:lnTo>
                <a:lnTo>
                  <a:pt x="44" y="130"/>
                </a:lnTo>
                <a:lnTo>
                  <a:pt x="42" y="126"/>
                </a:lnTo>
                <a:lnTo>
                  <a:pt x="37" y="123"/>
                </a:lnTo>
                <a:lnTo>
                  <a:pt x="34" y="123"/>
                </a:lnTo>
                <a:lnTo>
                  <a:pt x="30" y="118"/>
                </a:lnTo>
                <a:lnTo>
                  <a:pt x="27" y="116"/>
                </a:lnTo>
                <a:lnTo>
                  <a:pt x="25" y="116"/>
                </a:lnTo>
                <a:lnTo>
                  <a:pt x="25" y="113"/>
                </a:lnTo>
                <a:lnTo>
                  <a:pt x="22" y="111"/>
                </a:lnTo>
                <a:lnTo>
                  <a:pt x="22" y="113"/>
                </a:lnTo>
                <a:lnTo>
                  <a:pt x="22" y="111"/>
                </a:lnTo>
                <a:lnTo>
                  <a:pt x="20" y="109"/>
                </a:lnTo>
                <a:lnTo>
                  <a:pt x="18" y="106"/>
                </a:lnTo>
                <a:lnTo>
                  <a:pt x="15" y="104"/>
                </a:lnTo>
                <a:lnTo>
                  <a:pt x="13" y="101"/>
                </a:lnTo>
                <a:lnTo>
                  <a:pt x="13" y="99"/>
                </a:lnTo>
                <a:lnTo>
                  <a:pt x="10" y="94"/>
                </a:lnTo>
                <a:lnTo>
                  <a:pt x="10" y="92"/>
                </a:lnTo>
                <a:lnTo>
                  <a:pt x="8" y="90"/>
                </a:lnTo>
                <a:lnTo>
                  <a:pt x="10" y="90"/>
                </a:lnTo>
                <a:lnTo>
                  <a:pt x="8" y="87"/>
                </a:lnTo>
                <a:lnTo>
                  <a:pt x="8" y="82"/>
                </a:lnTo>
                <a:lnTo>
                  <a:pt x="10" y="80"/>
                </a:lnTo>
                <a:lnTo>
                  <a:pt x="8" y="80"/>
                </a:lnTo>
                <a:lnTo>
                  <a:pt x="10" y="78"/>
                </a:lnTo>
                <a:lnTo>
                  <a:pt x="10" y="73"/>
                </a:lnTo>
                <a:lnTo>
                  <a:pt x="13" y="73"/>
                </a:lnTo>
                <a:lnTo>
                  <a:pt x="13" y="68"/>
                </a:lnTo>
                <a:lnTo>
                  <a:pt x="10" y="68"/>
                </a:lnTo>
                <a:close/>
                <a:moveTo>
                  <a:pt x="224" y="90"/>
                </a:moveTo>
                <a:lnTo>
                  <a:pt x="222" y="90"/>
                </a:lnTo>
                <a:lnTo>
                  <a:pt x="224" y="90"/>
                </a:lnTo>
                <a:close/>
                <a:moveTo>
                  <a:pt x="73" y="82"/>
                </a:moveTo>
                <a:lnTo>
                  <a:pt x="73" y="80"/>
                </a:lnTo>
                <a:moveTo>
                  <a:pt x="162" y="90"/>
                </a:moveTo>
                <a:lnTo>
                  <a:pt x="162" y="87"/>
                </a:lnTo>
                <a:moveTo>
                  <a:pt x="85" y="85"/>
                </a:moveTo>
                <a:lnTo>
                  <a:pt x="82" y="85"/>
                </a:lnTo>
                <a:lnTo>
                  <a:pt x="85" y="85"/>
                </a:lnTo>
                <a:close/>
                <a:moveTo>
                  <a:pt x="301" y="109"/>
                </a:moveTo>
                <a:lnTo>
                  <a:pt x="301" y="111"/>
                </a:lnTo>
                <a:lnTo>
                  <a:pt x="301" y="109"/>
                </a:lnTo>
                <a:close/>
                <a:moveTo>
                  <a:pt x="591" y="113"/>
                </a:moveTo>
                <a:lnTo>
                  <a:pt x="591" y="111"/>
                </a:lnTo>
                <a:moveTo>
                  <a:pt x="147" y="101"/>
                </a:moveTo>
                <a:lnTo>
                  <a:pt x="147" y="104"/>
                </a:lnTo>
                <a:lnTo>
                  <a:pt x="147" y="101"/>
                </a:lnTo>
                <a:lnTo>
                  <a:pt x="147" y="104"/>
                </a:lnTo>
                <a:lnTo>
                  <a:pt x="150" y="104"/>
                </a:lnTo>
                <a:lnTo>
                  <a:pt x="150" y="109"/>
                </a:lnTo>
                <a:lnTo>
                  <a:pt x="147" y="111"/>
                </a:lnTo>
                <a:lnTo>
                  <a:pt x="147" y="113"/>
                </a:lnTo>
                <a:lnTo>
                  <a:pt x="145" y="113"/>
                </a:lnTo>
                <a:lnTo>
                  <a:pt x="145" y="116"/>
                </a:lnTo>
                <a:lnTo>
                  <a:pt x="142" y="116"/>
                </a:lnTo>
                <a:lnTo>
                  <a:pt x="142" y="113"/>
                </a:lnTo>
                <a:lnTo>
                  <a:pt x="140" y="113"/>
                </a:lnTo>
                <a:lnTo>
                  <a:pt x="142" y="111"/>
                </a:lnTo>
                <a:lnTo>
                  <a:pt x="140" y="111"/>
                </a:lnTo>
                <a:lnTo>
                  <a:pt x="140" y="109"/>
                </a:lnTo>
                <a:lnTo>
                  <a:pt x="140" y="106"/>
                </a:lnTo>
                <a:lnTo>
                  <a:pt x="142" y="104"/>
                </a:lnTo>
                <a:lnTo>
                  <a:pt x="145" y="104"/>
                </a:lnTo>
                <a:lnTo>
                  <a:pt x="147" y="101"/>
                </a:lnTo>
                <a:close/>
                <a:moveTo>
                  <a:pt x="157" y="104"/>
                </a:moveTo>
                <a:lnTo>
                  <a:pt x="159" y="104"/>
                </a:lnTo>
                <a:lnTo>
                  <a:pt x="159" y="109"/>
                </a:lnTo>
                <a:lnTo>
                  <a:pt x="154" y="109"/>
                </a:lnTo>
                <a:lnTo>
                  <a:pt x="154" y="106"/>
                </a:lnTo>
                <a:lnTo>
                  <a:pt x="157" y="106"/>
                </a:lnTo>
                <a:lnTo>
                  <a:pt x="157" y="104"/>
                </a:lnTo>
                <a:close/>
                <a:moveTo>
                  <a:pt x="157" y="109"/>
                </a:moveTo>
                <a:lnTo>
                  <a:pt x="157" y="106"/>
                </a:lnTo>
                <a:lnTo>
                  <a:pt x="157" y="109"/>
                </a:lnTo>
                <a:close/>
                <a:moveTo>
                  <a:pt x="507" y="113"/>
                </a:moveTo>
                <a:lnTo>
                  <a:pt x="507" y="111"/>
                </a:lnTo>
                <a:moveTo>
                  <a:pt x="567" y="118"/>
                </a:moveTo>
                <a:lnTo>
                  <a:pt x="565" y="118"/>
                </a:lnTo>
                <a:lnTo>
                  <a:pt x="567" y="118"/>
                </a:lnTo>
                <a:close/>
                <a:moveTo>
                  <a:pt x="589" y="118"/>
                </a:moveTo>
                <a:lnTo>
                  <a:pt x="589" y="116"/>
                </a:lnTo>
                <a:moveTo>
                  <a:pt x="462" y="116"/>
                </a:moveTo>
                <a:lnTo>
                  <a:pt x="462" y="113"/>
                </a:lnTo>
                <a:moveTo>
                  <a:pt x="526" y="121"/>
                </a:moveTo>
                <a:lnTo>
                  <a:pt x="526" y="118"/>
                </a:lnTo>
                <a:moveTo>
                  <a:pt x="507" y="121"/>
                </a:moveTo>
                <a:lnTo>
                  <a:pt x="507" y="118"/>
                </a:lnTo>
                <a:moveTo>
                  <a:pt x="524" y="121"/>
                </a:moveTo>
                <a:lnTo>
                  <a:pt x="524" y="123"/>
                </a:lnTo>
                <a:lnTo>
                  <a:pt x="522" y="126"/>
                </a:lnTo>
                <a:lnTo>
                  <a:pt x="524" y="126"/>
                </a:lnTo>
                <a:lnTo>
                  <a:pt x="524" y="123"/>
                </a:lnTo>
                <a:lnTo>
                  <a:pt x="526" y="123"/>
                </a:lnTo>
                <a:lnTo>
                  <a:pt x="526" y="121"/>
                </a:lnTo>
                <a:lnTo>
                  <a:pt x="524" y="121"/>
                </a:lnTo>
                <a:close/>
                <a:moveTo>
                  <a:pt x="524" y="128"/>
                </a:moveTo>
                <a:lnTo>
                  <a:pt x="524" y="126"/>
                </a:lnTo>
                <a:moveTo>
                  <a:pt x="332" y="140"/>
                </a:moveTo>
                <a:lnTo>
                  <a:pt x="334" y="140"/>
                </a:lnTo>
                <a:lnTo>
                  <a:pt x="334" y="142"/>
                </a:lnTo>
                <a:lnTo>
                  <a:pt x="334" y="145"/>
                </a:lnTo>
                <a:lnTo>
                  <a:pt x="332" y="150"/>
                </a:lnTo>
                <a:lnTo>
                  <a:pt x="332" y="152"/>
                </a:lnTo>
                <a:lnTo>
                  <a:pt x="330" y="154"/>
                </a:lnTo>
                <a:lnTo>
                  <a:pt x="332" y="154"/>
                </a:lnTo>
                <a:lnTo>
                  <a:pt x="330" y="157"/>
                </a:lnTo>
                <a:lnTo>
                  <a:pt x="330" y="161"/>
                </a:lnTo>
                <a:lnTo>
                  <a:pt x="327" y="161"/>
                </a:lnTo>
                <a:lnTo>
                  <a:pt x="327" y="166"/>
                </a:lnTo>
                <a:lnTo>
                  <a:pt x="325" y="169"/>
                </a:lnTo>
                <a:lnTo>
                  <a:pt x="322" y="171"/>
                </a:lnTo>
                <a:lnTo>
                  <a:pt x="318" y="171"/>
                </a:lnTo>
                <a:lnTo>
                  <a:pt x="315" y="173"/>
                </a:lnTo>
                <a:lnTo>
                  <a:pt x="315" y="171"/>
                </a:lnTo>
                <a:lnTo>
                  <a:pt x="313" y="173"/>
                </a:lnTo>
                <a:lnTo>
                  <a:pt x="310" y="173"/>
                </a:lnTo>
                <a:lnTo>
                  <a:pt x="310" y="171"/>
                </a:lnTo>
                <a:lnTo>
                  <a:pt x="308" y="173"/>
                </a:lnTo>
                <a:lnTo>
                  <a:pt x="305" y="173"/>
                </a:lnTo>
                <a:lnTo>
                  <a:pt x="305" y="176"/>
                </a:lnTo>
                <a:lnTo>
                  <a:pt x="303" y="176"/>
                </a:lnTo>
                <a:lnTo>
                  <a:pt x="301" y="176"/>
                </a:lnTo>
                <a:lnTo>
                  <a:pt x="298" y="176"/>
                </a:lnTo>
                <a:lnTo>
                  <a:pt x="298" y="178"/>
                </a:lnTo>
                <a:lnTo>
                  <a:pt x="298" y="176"/>
                </a:lnTo>
                <a:lnTo>
                  <a:pt x="296" y="176"/>
                </a:lnTo>
                <a:lnTo>
                  <a:pt x="298" y="173"/>
                </a:lnTo>
                <a:lnTo>
                  <a:pt x="301" y="173"/>
                </a:lnTo>
                <a:lnTo>
                  <a:pt x="303" y="171"/>
                </a:lnTo>
                <a:lnTo>
                  <a:pt x="308" y="171"/>
                </a:lnTo>
                <a:lnTo>
                  <a:pt x="308" y="169"/>
                </a:lnTo>
                <a:lnTo>
                  <a:pt x="308" y="161"/>
                </a:lnTo>
                <a:lnTo>
                  <a:pt x="310" y="159"/>
                </a:lnTo>
                <a:lnTo>
                  <a:pt x="315" y="154"/>
                </a:lnTo>
                <a:lnTo>
                  <a:pt x="318" y="152"/>
                </a:lnTo>
                <a:lnTo>
                  <a:pt x="320" y="150"/>
                </a:lnTo>
                <a:lnTo>
                  <a:pt x="322" y="150"/>
                </a:lnTo>
                <a:lnTo>
                  <a:pt x="322" y="147"/>
                </a:lnTo>
                <a:lnTo>
                  <a:pt x="325" y="145"/>
                </a:lnTo>
                <a:lnTo>
                  <a:pt x="327" y="145"/>
                </a:lnTo>
                <a:lnTo>
                  <a:pt x="330" y="140"/>
                </a:lnTo>
                <a:lnTo>
                  <a:pt x="332" y="140"/>
                </a:lnTo>
                <a:close/>
                <a:moveTo>
                  <a:pt x="344" y="142"/>
                </a:moveTo>
                <a:lnTo>
                  <a:pt x="344" y="140"/>
                </a:lnTo>
                <a:moveTo>
                  <a:pt x="466" y="138"/>
                </a:moveTo>
                <a:lnTo>
                  <a:pt x="466" y="135"/>
                </a:lnTo>
                <a:moveTo>
                  <a:pt x="466" y="140"/>
                </a:moveTo>
                <a:lnTo>
                  <a:pt x="466" y="138"/>
                </a:lnTo>
                <a:moveTo>
                  <a:pt x="522" y="142"/>
                </a:moveTo>
                <a:lnTo>
                  <a:pt x="522" y="145"/>
                </a:lnTo>
                <a:lnTo>
                  <a:pt x="522" y="142"/>
                </a:lnTo>
                <a:close/>
                <a:moveTo>
                  <a:pt x="598" y="147"/>
                </a:moveTo>
                <a:lnTo>
                  <a:pt x="596" y="150"/>
                </a:lnTo>
                <a:lnTo>
                  <a:pt x="596" y="159"/>
                </a:lnTo>
                <a:lnTo>
                  <a:pt x="598" y="161"/>
                </a:lnTo>
                <a:lnTo>
                  <a:pt x="596" y="164"/>
                </a:lnTo>
                <a:lnTo>
                  <a:pt x="596" y="166"/>
                </a:lnTo>
                <a:lnTo>
                  <a:pt x="594" y="166"/>
                </a:lnTo>
                <a:lnTo>
                  <a:pt x="591" y="166"/>
                </a:lnTo>
                <a:lnTo>
                  <a:pt x="589" y="169"/>
                </a:lnTo>
                <a:lnTo>
                  <a:pt x="586" y="169"/>
                </a:lnTo>
                <a:lnTo>
                  <a:pt x="584" y="171"/>
                </a:lnTo>
                <a:lnTo>
                  <a:pt x="584" y="169"/>
                </a:lnTo>
                <a:lnTo>
                  <a:pt x="584" y="171"/>
                </a:lnTo>
                <a:lnTo>
                  <a:pt x="579" y="171"/>
                </a:lnTo>
                <a:lnTo>
                  <a:pt x="579" y="173"/>
                </a:lnTo>
                <a:lnTo>
                  <a:pt x="574" y="173"/>
                </a:lnTo>
                <a:lnTo>
                  <a:pt x="572" y="176"/>
                </a:lnTo>
                <a:lnTo>
                  <a:pt x="567" y="176"/>
                </a:lnTo>
                <a:lnTo>
                  <a:pt x="567" y="178"/>
                </a:lnTo>
                <a:lnTo>
                  <a:pt x="565" y="176"/>
                </a:lnTo>
                <a:lnTo>
                  <a:pt x="565" y="178"/>
                </a:lnTo>
                <a:lnTo>
                  <a:pt x="560" y="181"/>
                </a:lnTo>
                <a:lnTo>
                  <a:pt x="560" y="178"/>
                </a:lnTo>
                <a:lnTo>
                  <a:pt x="560" y="181"/>
                </a:lnTo>
                <a:lnTo>
                  <a:pt x="555" y="181"/>
                </a:lnTo>
                <a:lnTo>
                  <a:pt x="555" y="183"/>
                </a:lnTo>
                <a:lnTo>
                  <a:pt x="555" y="181"/>
                </a:lnTo>
                <a:lnTo>
                  <a:pt x="553" y="183"/>
                </a:lnTo>
                <a:lnTo>
                  <a:pt x="550" y="183"/>
                </a:lnTo>
                <a:lnTo>
                  <a:pt x="550" y="186"/>
                </a:lnTo>
                <a:lnTo>
                  <a:pt x="550" y="183"/>
                </a:lnTo>
                <a:lnTo>
                  <a:pt x="550" y="186"/>
                </a:lnTo>
                <a:lnTo>
                  <a:pt x="545" y="186"/>
                </a:lnTo>
                <a:lnTo>
                  <a:pt x="543" y="188"/>
                </a:lnTo>
                <a:lnTo>
                  <a:pt x="543" y="190"/>
                </a:lnTo>
                <a:lnTo>
                  <a:pt x="541" y="193"/>
                </a:lnTo>
                <a:lnTo>
                  <a:pt x="541" y="195"/>
                </a:lnTo>
                <a:lnTo>
                  <a:pt x="543" y="198"/>
                </a:lnTo>
                <a:lnTo>
                  <a:pt x="548" y="198"/>
                </a:lnTo>
                <a:lnTo>
                  <a:pt x="550" y="195"/>
                </a:lnTo>
                <a:lnTo>
                  <a:pt x="553" y="195"/>
                </a:lnTo>
                <a:lnTo>
                  <a:pt x="553" y="193"/>
                </a:lnTo>
                <a:lnTo>
                  <a:pt x="560" y="193"/>
                </a:lnTo>
                <a:lnTo>
                  <a:pt x="565" y="188"/>
                </a:lnTo>
                <a:lnTo>
                  <a:pt x="567" y="188"/>
                </a:lnTo>
                <a:lnTo>
                  <a:pt x="570" y="186"/>
                </a:lnTo>
                <a:lnTo>
                  <a:pt x="572" y="186"/>
                </a:lnTo>
                <a:lnTo>
                  <a:pt x="574" y="183"/>
                </a:lnTo>
                <a:lnTo>
                  <a:pt x="579" y="183"/>
                </a:lnTo>
                <a:lnTo>
                  <a:pt x="579" y="181"/>
                </a:lnTo>
                <a:lnTo>
                  <a:pt x="586" y="178"/>
                </a:lnTo>
                <a:lnTo>
                  <a:pt x="589" y="176"/>
                </a:lnTo>
                <a:lnTo>
                  <a:pt x="594" y="176"/>
                </a:lnTo>
                <a:lnTo>
                  <a:pt x="596" y="173"/>
                </a:lnTo>
                <a:lnTo>
                  <a:pt x="601" y="173"/>
                </a:lnTo>
                <a:lnTo>
                  <a:pt x="601" y="176"/>
                </a:lnTo>
                <a:lnTo>
                  <a:pt x="601" y="178"/>
                </a:lnTo>
                <a:lnTo>
                  <a:pt x="603" y="178"/>
                </a:lnTo>
                <a:lnTo>
                  <a:pt x="603" y="190"/>
                </a:lnTo>
                <a:lnTo>
                  <a:pt x="605" y="193"/>
                </a:lnTo>
                <a:lnTo>
                  <a:pt x="605" y="200"/>
                </a:lnTo>
                <a:lnTo>
                  <a:pt x="603" y="202"/>
                </a:lnTo>
                <a:lnTo>
                  <a:pt x="601" y="205"/>
                </a:lnTo>
                <a:lnTo>
                  <a:pt x="596" y="205"/>
                </a:lnTo>
                <a:lnTo>
                  <a:pt x="596" y="207"/>
                </a:lnTo>
                <a:lnTo>
                  <a:pt x="589" y="207"/>
                </a:lnTo>
                <a:lnTo>
                  <a:pt x="589" y="210"/>
                </a:lnTo>
                <a:lnTo>
                  <a:pt x="586" y="207"/>
                </a:lnTo>
                <a:lnTo>
                  <a:pt x="584" y="210"/>
                </a:lnTo>
                <a:lnTo>
                  <a:pt x="579" y="210"/>
                </a:lnTo>
                <a:lnTo>
                  <a:pt x="577" y="212"/>
                </a:lnTo>
                <a:lnTo>
                  <a:pt x="572" y="212"/>
                </a:lnTo>
                <a:lnTo>
                  <a:pt x="572" y="214"/>
                </a:lnTo>
                <a:lnTo>
                  <a:pt x="570" y="214"/>
                </a:lnTo>
                <a:lnTo>
                  <a:pt x="565" y="219"/>
                </a:lnTo>
                <a:lnTo>
                  <a:pt x="565" y="221"/>
                </a:lnTo>
                <a:lnTo>
                  <a:pt x="567" y="224"/>
                </a:lnTo>
                <a:lnTo>
                  <a:pt x="565" y="224"/>
                </a:lnTo>
                <a:lnTo>
                  <a:pt x="567" y="224"/>
                </a:lnTo>
                <a:lnTo>
                  <a:pt x="567" y="226"/>
                </a:lnTo>
                <a:lnTo>
                  <a:pt x="570" y="229"/>
                </a:lnTo>
                <a:lnTo>
                  <a:pt x="574" y="229"/>
                </a:lnTo>
                <a:lnTo>
                  <a:pt x="577" y="224"/>
                </a:lnTo>
                <a:lnTo>
                  <a:pt x="579" y="226"/>
                </a:lnTo>
                <a:lnTo>
                  <a:pt x="579" y="224"/>
                </a:lnTo>
                <a:lnTo>
                  <a:pt x="582" y="224"/>
                </a:lnTo>
                <a:lnTo>
                  <a:pt x="584" y="221"/>
                </a:lnTo>
                <a:lnTo>
                  <a:pt x="586" y="221"/>
                </a:lnTo>
                <a:lnTo>
                  <a:pt x="589" y="219"/>
                </a:lnTo>
                <a:lnTo>
                  <a:pt x="591" y="219"/>
                </a:lnTo>
                <a:lnTo>
                  <a:pt x="594" y="217"/>
                </a:lnTo>
                <a:lnTo>
                  <a:pt x="596" y="217"/>
                </a:lnTo>
                <a:lnTo>
                  <a:pt x="598" y="214"/>
                </a:lnTo>
                <a:lnTo>
                  <a:pt x="598" y="212"/>
                </a:lnTo>
                <a:lnTo>
                  <a:pt x="601" y="212"/>
                </a:lnTo>
                <a:lnTo>
                  <a:pt x="601" y="214"/>
                </a:lnTo>
                <a:lnTo>
                  <a:pt x="601" y="212"/>
                </a:lnTo>
                <a:lnTo>
                  <a:pt x="603" y="212"/>
                </a:lnTo>
                <a:lnTo>
                  <a:pt x="603" y="210"/>
                </a:lnTo>
                <a:lnTo>
                  <a:pt x="603" y="212"/>
                </a:lnTo>
                <a:lnTo>
                  <a:pt x="605" y="212"/>
                </a:lnTo>
                <a:lnTo>
                  <a:pt x="605" y="214"/>
                </a:lnTo>
                <a:lnTo>
                  <a:pt x="603" y="226"/>
                </a:lnTo>
                <a:lnTo>
                  <a:pt x="605" y="226"/>
                </a:lnTo>
                <a:lnTo>
                  <a:pt x="603" y="231"/>
                </a:lnTo>
                <a:lnTo>
                  <a:pt x="603" y="253"/>
                </a:lnTo>
                <a:lnTo>
                  <a:pt x="601" y="253"/>
                </a:lnTo>
                <a:lnTo>
                  <a:pt x="603" y="255"/>
                </a:lnTo>
                <a:lnTo>
                  <a:pt x="601" y="255"/>
                </a:lnTo>
                <a:lnTo>
                  <a:pt x="598" y="258"/>
                </a:lnTo>
                <a:lnTo>
                  <a:pt x="598" y="255"/>
                </a:lnTo>
                <a:lnTo>
                  <a:pt x="596" y="255"/>
                </a:lnTo>
                <a:lnTo>
                  <a:pt x="591" y="255"/>
                </a:lnTo>
                <a:lnTo>
                  <a:pt x="594" y="253"/>
                </a:lnTo>
                <a:lnTo>
                  <a:pt x="591" y="253"/>
                </a:lnTo>
                <a:lnTo>
                  <a:pt x="591" y="255"/>
                </a:lnTo>
                <a:lnTo>
                  <a:pt x="589" y="255"/>
                </a:lnTo>
                <a:lnTo>
                  <a:pt x="591" y="258"/>
                </a:lnTo>
                <a:lnTo>
                  <a:pt x="594" y="262"/>
                </a:lnTo>
                <a:lnTo>
                  <a:pt x="598" y="265"/>
                </a:lnTo>
                <a:lnTo>
                  <a:pt x="598" y="267"/>
                </a:lnTo>
                <a:lnTo>
                  <a:pt x="598" y="265"/>
                </a:lnTo>
                <a:lnTo>
                  <a:pt x="601" y="267"/>
                </a:lnTo>
                <a:lnTo>
                  <a:pt x="603" y="267"/>
                </a:lnTo>
                <a:lnTo>
                  <a:pt x="603" y="265"/>
                </a:lnTo>
                <a:lnTo>
                  <a:pt x="605" y="265"/>
                </a:lnTo>
                <a:lnTo>
                  <a:pt x="613" y="258"/>
                </a:lnTo>
                <a:lnTo>
                  <a:pt x="613" y="207"/>
                </a:lnTo>
                <a:lnTo>
                  <a:pt x="615" y="207"/>
                </a:lnTo>
                <a:lnTo>
                  <a:pt x="613" y="207"/>
                </a:lnTo>
                <a:lnTo>
                  <a:pt x="615" y="205"/>
                </a:lnTo>
                <a:lnTo>
                  <a:pt x="613" y="205"/>
                </a:lnTo>
                <a:lnTo>
                  <a:pt x="613" y="202"/>
                </a:lnTo>
                <a:lnTo>
                  <a:pt x="615" y="200"/>
                </a:lnTo>
                <a:lnTo>
                  <a:pt x="615" y="198"/>
                </a:lnTo>
                <a:moveTo>
                  <a:pt x="615" y="198"/>
                </a:moveTo>
                <a:lnTo>
                  <a:pt x="615" y="188"/>
                </a:lnTo>
                <a:lnTo>
                  <a:pt x="613" y="181"/>
                </a:lnTo>
                <a:lnTo>
                  <a:pt x="613" y="169"/>
                </a:lnTo>
                <a:lnTo>
                  <a:pt x="615" y="169"/>
                </a:lnTo>
                <a:lnTo>
                  <a:pt x="618" y="171"/>
                </a:lnTo>
                <a:lnTo>
                  <a:pt x="620" y="169"/>
                </a:lnTo>
                <a:lnTo>
                  <a:pt x="620" y="164"/>
                </a:lnTo>
                <a:lnTo>
                  <a:pt x="622" y="164"/>
                </a:lnTo>
                <a:lnTo>
                  <a:pt x="625" y="161"/>
                </a:lnTo>
                <a:lnTo>
                  <a:pt x="625" y="159"/>
                </a:lnTo>
                <a:lnTo>
                  <a:pt x="622" y="159"/>
                </a:lnTo>
                <a:lnTo>
                  <a:pt x="610" y="157"/>
                </a:lnTo>
                <a:lnTo>
                  <a:pt x="608" y="159"/>
                </a:lnTo>
                <a:lnTo>
                  <a:pt x="608" y="157"/>
                </a:lnTo>
                <a:lnTo>
                  <a:pt x="605" y="159"/>
                </a:lnTo>
                <a:lnTo>
                  <a:pt x="605" y="157"/>
                </a:lnTo>
                <a:lnTo>
                  <a:pt x="601" y="150"/>
                </a:lnTo>
                <a:lnTo>
                  <a:pt x="601" y="147"/>
                </a:lnTo>
                <a:lnTo>
                  <a:pt x="598" y="147"/>
                </a:lnTo>
                <a:moveTo>
                  <a:pt x="522" y="145"/>
                </a:moveTo>
                <a:lnTo>
                  <a:pt x="519" y="142"/>
                </a:lnTo>
                <a:lnTo>
                  <a:pt x="519" y="145"/>
                </a:lnTo>
                <a:lnTo>
                  <a:pt x="522" y="145"/>
                </a:lnTo>
                <a:close/>
                <a:moveTo>
                  <a:pt x="519" y="147"/>
                </a:moveTo>
                <a:lnTo>
                  <a:pt x="522" y="147"/>
                </a:lnTo>
                <a:moveTo>
                  <a:pt x="519" y="147"/>
                </a:moveTo>
                <a:lnTo>
                  <a:pt x="519" y="150"/>
                </a:lnTo>
                <a:lnTo>
                  <a:pt x="522" y="150"/>
                </a:lnTo>
                <a:lnTo>
                  <a:pt x="522" y="147"/>
                </a:lnTo>
                <a:moveTo>
                  <a:pt x="519" y="150"/>
                </a:moveTo>
                <a:lnTo>
                  <a:pt x="519" y="147"/>
                </a:lnTo>
                <a:moveTo>
                  <a:pt x="305" y="157"/>
                </a:moveTo>
                <a:lnTo>
                  <a:pt x="305" y="154"/>
                </a:lnTo>
                <a:lnTo>
                  <a:pt x="305" y="157"/>
                </a:lnTo>
                <a:close/>
                <a:moveTo>
                  <a:pt x="476" y="154"/>
                </a:moveTo>
                <a:lnTo>
                  <a:pt x="478" y="157"/>
                </a:lnTo>
                <a:lnTo>
                  <a:pt x="476" y="157"/>
                </a:lnTo>
                <a:lnTo>
                  <a:pt x="476" y="159"/>
                </a:lnTo>
                <a:lnTo>
                  <a:pt x="474" y="161"/>
                </a:lnTo>
                <a:lnTo>
                  <a:pt x="474" y="164"/>
                </a:lnTo>
                <a:lnTo>
                  <a:pt x="471" y="164"/>
                </a:lnTo>
                <a:lnTo>
                  <a:pt x="471" y="169"/>
                </a:lnTo>
                <a:lnTo>
                  <a:pt x="469" y="169"/>
                </a:lnTo>
                <a:lnTo>
                  <a:pt x="466" y="169"/>
                </a:lnTo>
                <a:lnTo>
                  <a:pt x="466" y="164"/>
                </a:lnTo>
                <a:lnTo>
                  <a:pt x="466" y="157"/>
                </a:lnTo>
                <a:lnTo>
                  <a:pt x="469" y="157"/>
                </a:lnTo>
                <a:lnTo>
                  <a:pt x="469" y="154"/>
                </a:lnTo>
                <a:lnTo>
                  <a:pt x="471" y="154"/>
                </a:lnTo>
                <a:lnTo>
                  <a:pt x="476" y="154"/>
                </a:lnTo>
                <a:close/>
                <a:moveTo>
                  <a:pt x="519" y="157"/>
                </a:moveTo>
                <a:lnTo>
                  <a:pt x="517" y="157"/>
                </a:lnTo>
                <a:lnTo>
                  <a:pt x="517" y="159"/>
                </a:lnTo>
                <a:lnTo>
                  <a:pt x="519" y="157"/>
                </a:lnTo>
                <a:close/>
                <a:moveTo>
                  <a:pt x="485" y="157"/>
                </a:moveTo>
                <a:lnTo>
                  <a:pt x="485" y="154"/>
                </a:lnTo>
                <a:moveTo>
                  <a:pt x="476" y="159"/>
                </a:moveTo>
                <a:lnTo>
                  <a:pt x="478" y="159"/>
                </a:lnTo>
                <a:lnTo>
                  <a:pt x="476" y="159"/>
                </a:lnTo>
                <a:close/>
                <a:moveTo>
                  <a:pt x="620" y="169"/>
                </a:moveTo>
                <a:lnTo>
                  <a:pt x="620" y="171"/>
                </a:lnTo>
                <a:lnTo>
                  <a:pt x="620" y="169"/>
                </a:lnTo>
                <a:close/>
                <a:moveTo>
                  <a:pt x="517" y="164"/>
                </a:moveTo>
                <a:lnTo>
                  <a:pt x="514" y="164"/>
                </a:lnTo>
                <a:lnTo>
                  <a:pt x="517" y="164"/>
                </a:lnTo>
                <a:lnTo>
                  <a:pt x="517" y="166"/>
                </a:lnTo>
                <a:lnTo>
                  <a:pt x="517" y="164"/>
                </a:lnTo>
                <a:close/>
                <a:moveTo>
                  <a:pt x="517" y="166"/>
                </a:moveTo>
                <a:lnTo>
                  <a:pt x="517" y="169"/>
                </a:lnTo>
                <a:lnTo>
                  <a:pt x="517" y="166"/>
                </a:lnTo>
                <a:close/>
                <a:moveTo>
                  <a:pt x="589" y="178"/>
                </a:moveTo>
                <a:lnTo>
                  <a:pt x="586" y="178"/>
                </a:lnTo>
                <a:lnTo>
                  <a:pt x="589" y="178"/>
                </a:lnTo>
                <a:close/>
                <a:moveTo>
                  <a:pt x="294" y="176"/>
                </a:moveTo>
                <a:lnTo>
                  <a:pt x="296" y="178"/>
                </a:lnTo>
                <a:lnTo>
                  <a:pt x="294" y="178"/>
                </a:lnTo>
                <a:lnTo>
                  <a:pt x="294" y="176"/>
                </a:lnTo>
                <a:close/>
                <a:moveTo>
                  <a:pt x="318" y="178"/>
                </a:moveTo>
                <a:lnTo>
                  <a:pt x="320" y="178"/>
                </a:lnTo>
                <a:lnTo>
                  <a:pt x="318" y="178"/>
                </a:lnTo>
                <a:close/>
                <a:moveTo>
                  <a:pt x="330" y="183"/>
                </a:moveTo>
                <a:lnTo>
                  <a:pt x="330" y="181"/>
                </a:lnTo>
                <a:moveTo>
                  <a:pt x="514" y="178"/>
                </a:moveTo>
                <a:lnTo>
                  <a:pt x="512" y="178"/>
                </a:lnTo>
                <a:lnTo>
                  <a:pt x="512" y="181"/>
                </a:lnTo>
                <a:lnTo>
                  <a:pt x="514" y="178"/>
                </a:lnTo>
                <a:lnTo>
                  <a:pt x="514" y="181"/>
                </a:lnTo>
                <a:lnTo>
                  <a:pt x="514" y="178"/>
                </a:lnTo>
                <a:close/>
                <a:moveTo>
                  <a:pt x="553" y="181"/>
                </a:moveTo>
                <a:lnTo>
                  <a:pt x="553" y="183"/>
                </a:lnTo>
                <a:lnTo>
                  <a:pt x="553" y="181"/>
                </a:lnTo>
                <a:close/>
                <a:moveTo>
                  <a:pt x="512" y="181"/>
                </a:moveTo>
                <a:lnTo>
                  <a:pt x="512" y="178"/>
                </a:lnTo>
                <a:moveTo>
                  <a:pt x="303" y="186"/>
                </a:moveTo>
                <a:lnTo>
                  <a:pt x="303" y="183"/>
                </a:lnTo>
                <a:moveTo>
                  <a:pt x="301" y="188"/>
                </a:moveTo>
                <a:lnTo>
                  <a:pt x="301" y="186"/>
                </a:lnTo>
                <a:lnTo>
                  <a:pt x="301" y="188"/>
                </a:lnTo>
                <a:close/>
                <a:moveTo>
                  <a:pt x="512" y="186"/>
                </a:moveTo>
                <a:lnTo>
                  <a:pt x="512" y="188"/>
                </a:lnTo>
                <a:moveTo>
                  <a:pt x="512" y="186"/>
                </a:moveTo>
                <a:lnTo>
                  <a:pt x="510" y="190"/>
                </a:lnTo>
                <a:lnTo>
                  <a:pt x="512" y="190"/>
                </a:lnTo>
                <a:lnTo>
                  <a:pt x="512" y="188"/>
                </a:lnTo>
                <a:lnTo>
                  <a:pt x="514" y="188"/>
                </a:lnTo>
                <a:lnTo>
                  <a:pt x="512" y="188"/>
                </a:lnTo>
                <a:moveTo>
                  <a:pt x="471" y="186"/>
                </a:moveTo>
                <a:lnTo>
                  <a:pt x="471" y="183"/>
                </a:lnTo>
                <a:moveTo>
                  <a:pt x="387" y="202"/>
                </a:moveTo>
                <a:lnTo>
                  <a:pt x="387" y="200"/>
                </a:lnTo>
                <a:moveTo>
                  <a:pt x="510" y="193"/>
                </a:moveTo>
                <a:lnTo>
                  <a:pt x="510" y="195"/>
                </a:lnTo>
                <a:lnTo>
                  <a:pt x="512" y="195"/>
                </a:lnTo>
                <a:lnTo>
                  <a:pt x="510" y="193"/>
                </a:lnTo>
                <a:close/>
                <a:moveTo>
                  <a:pt x="510" y="195"/>
                </a:moveTo>
                <a:lnTo>
                  <a:pt x="510" y="193"/>
                </a:lnTo>
                <a:moveTo>
                  <a:pt x="354" y="202"/>
                </a:moveTo>
                <a:lnTo>
                  <a:pt x="354" y="200"/>
                </a:lnTo>
                <a:moveTo>
                  <a:pt x="512" y="198"/>
                </a:moveTo>
                <a:lnTo>
                  <a:pt x="510" y="198"/>
                </a:lnTo>
                <a:lnTo>
                  <a:pt x="512" y="198"/>
                </a:lnTo>
                <a:close/>
                <a:moveTo>
                  <a:pt x="270" y="198"/>
                </a:moveTo>
                <a:lnTo>
                  <a:pt x="270" y="200"/>
                </a:lnTo>
                <a:lnTo>
                  <a:pt x="270" y="198"/>
                </a:lnTo>
                <a:close/>
                <a:moveTo>
                  <a:pt x="510" y="198"/>
                </a:moveTo>
                <a:lnTo>
                  <a:pt x="510" y="195"/>
                </a:lnTo>
                <a:moveTo>
                  <a:pt x="267" y="200"/>
                </a:moveTo>
                <a:lnTo>
                  <a:pt x="265" y="200"/>
                </a:lnTo>
                <a:lnTo>
                  <a:pt x="267" y="200"/>
                </a:lnTo>
                <a:close/>
                <a:moveTo>
                  <a:pt x="510" y="202"/>
                </a:moveTo>
                <a:lnTo>
                  <a:pt x="507" y="205"/>
                </a:lnTo>
                <a:lnTo>
                  <a:pt x="507" y="207"/>
                </a:lnTo>
                <a:lnTo>
                  <a:pt x="505" y="207"/>
                </a:lnTo>
                <a:lnTo>
                  <a:pt x="505" y="210"/>
                </a:lnTo>
                <a:lnTo>
                  <a:pt x="507" y="210"/>
                </a:lnTo>
                <a:lnTo>
                  <a:pt x="507" y="207"/>
                </a:lnTo>
                <a:lnTo>
                  <a:pt x="510" y="207"/>
                </a:lnTo>
                <a:lnTo>
                  <a:pt x="510" y="202"/>
                </a:lnTo>
                <a:lnTo>
                  <a:pt x="510" y="205"/>
                </a:lnTo>
                <a:lnTo>
                  <a:pt x="507" y="202"/>
                </a:lnTo>
                <a:lnTo>
                  <a:pt x="510" y="202"/>
                </a:lnTo>
                <a:close/>
                <a:moveTo>
                  <a:pt x="145" y="200"/>
                </a:moveTo>
                <a:lnTo>
                  <a:pt x="142" y="200"/>
                </a:lnTo>
                <a:lnTo>
                  <a:pt x="145" y="200"/>
                </a:lnTo>
                <a:close/>
                <a:moveTo>
                  <a:pt x="154" y="207"/>
                </a:moveTo>
                <a:lnTo>
                  <a:pt x="152" y="205"/>
                </a:lnTo>
                <a:lnTo>
                  <a:pt x="152" y="207"/>
                </a:lnTo>
                <a:lnTo>
                  <a:pt x="154" y="207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2" name="path 472"/>
          <p:cNvSpPr/>
          <p:nvPr/>
        </p:nvSpPr>
        <p:spPr>
          <a:xfrm>
            <a:off x="9339834" y="9592309"/>
            <a:ext cx="77723" cy="82295"/>
          </a:xfrm>
          <a:custGeom>
            <a:avLst/>
            <a:gdLst/>
            <a:ahLst/>
            <a:cxnLst/>
            <a:rect l="0" t="0" r="0" b="0"/>
            <a:pathLst>
              <a:path w="122" h="129">
                <a:moveTo>
                  <a:pt x="8" y="101"/>
                </a:moveTo>
                <a:lnTo>
                  <a:pt x="22" y="87"/>
                </a:lnTo>
                <a:moveTo>
                  <a:pt x="58" y="51"/>
                </a:moveTo>
                <a:lnTo>
                  <a:pt x="80" y="32"/>
                </a:lnTo>
                <a:moveTo>
                  <a:pt x="5" y="111"/>
                </a:moveTo>
                <a:lnTo>
                  <a:pt x="5" y="109"/>
                </a:lnTo>
                <a:moveTo>
                  <a:pt x="111" y="5"/>
                </a:moveTo>
                <a:lnTo>
                  <a:pt x="116" y="1"/>
                </a:lnTo>
                <a:moveTo>
                  <a:pt x="5" y="111"/>
                </a:moveTo>
                <a:lnTo>
                  <a:pt x="17" y="99"/>
                </a:lnTo>
                <a:moveTo>
                  <a:pt x="70" y="46"/>
                </a:moveTo>
                <a:lnTo>
                  <a:pt x="90" y="27"/>
                </a:lnTo>
                <a:moveTo>
                  <a:pt x="20" y="99"/>
                </a:moveTo>
                <a:lnTo>
                  <a:pt x="20" y="97"/>
                </a:lnTo>
                <a:moveTo>
                  <a:pt x="70" y="46"/>
                </a:moveTo>
                <a:lnTo>
                  <a:pt x="70" y="44"/>
                </a:lnTo>
                <a:moveTo>
                  <a:pt x="3" y="121"/>
                </a:moveTo>
                <a:lnTo>
                  <a:pt x="8" y="116"/>
                </a:lnTo>
                <a:moveTo>
                  <a:pt x="111" y="13"/>
                </a:moveTo>
                <a:lnTo>
                  <a:pt x="118" y="5"/>
                </a:lnTo>
                <a:moveTo>
                  <a:pt x="10" y="113"/>
                </a:moveTo>
                <a:lnTo>
                  <a:pt x="15" y="109"/>
                </a:lnTo>
                <a:moveTo>
                  <a:pt x="85" y="39"/>
                </a:moveTo>
                <a:lnTo>
                  <a:pt x="99" y="25"/>
                </a:lnTo>
                <a:moveTo>
                  <a:pt x="15" y="109"/>
                </a:moveTo>
                <a:lnTo>
                  <a:pt x="17" y="106"/>
                </a:lnTo>
                <a:moveTo>
                  <a:pt x="1" y="128"/>
                </a:moveTo>
                <a:lnTo>
                  <a:pt x="3" y="128"/>
                </a:lnTo>
                <a:moveTo>
                  <a:pt x="97" y="34"/>
                </a:moveTo>
                <a:lnTo>
                  <a:pt x="121" y="10"/>
                </a:lnTo>
                <a:moveTo>
                  <a:pt x="3" y="128"/>
                </a:moveTo>
                <a:lnTo>
                  <a:pt x="8" y="12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4" name="path 474"/>
          <p:cNvSpPr/>
          <p:nvPr/>
        </p:nvSpPr>
        <p:spPr>
          <a:xfrm>
            <a:off x="9336785" y="9622790"/>
            <a:ext cx="86868" cy="77723"/>
          </a:xfrm>
          <a:custGeom>
            <a:avLst/>
            <a:gdLst/>
            <a:ahLst/>
            <a:cxnLst/>
            <a:rect l="0" t="0" r="0" b="0"/>
            <a:pathLst>
              <a:path w="136" h="122">
                <a:moveTo>
                  <a:pt x="87" y="29"/>
                </a:moveTo>
                <a:lnTo>
                  <a:pt x="97" y="17"/>
                </a:lnTo>
                <a:lnTo>
                  <a:pt x="99" y="15"/>
                </a:lnTo>
                <a:moveTo>
                  <a:pt x="90" y="34"/>
                </a:moveTo>
                <a:lnTo>
                  <a:pt x="109" y="13"/>
                </a:lnTo>
                <a:moveTo>
                  <a:pt x="99" y="32"/>
                </a:moveTo>
                <a:lnTo>
                  <a:pt x="99" y="29"/>
                </a:lnTo>
                <a:lnTo>
                  <a:pt x="118" y="10"/>
                </a:lnTo>
                <a:moveTo>
                  <a:pt x="114" y="22"/>
                </a:moveTo>
                <a:lnTo>
                  <a:pt x="135" y="1"/>
                </a:lnTo>
                <a:moveTo>
                  <a:pt x="125" y="17"/>
                </a:moveTo>
                <a:lnTo>
                  <a:pt x="133" y="10"/>
                </a:lnTo>
                <a:moveTo>
                  <a:pt x="125" y="25"/>
                </a:moveTo>
                <a:lnTo>
                  <a:pt x="133" y="15"/>
                </a:lnTo>
                <a:moveTo>
                  <a:pt x="123" y="32"/>
                </a:moveTo>
                <a:lnTo>
                  <a:pt x="123" y="29"/>
                </a:lnTo>
                <a:moveTo>
                  <a:pt x="125" y="32"/>
                </a:moveTo>
                <a:lnTo>
                  <a:pt x="133" y="22"/>
                </a:lnTo>
                <a:moveTo>
                  <a:pt x="123" y="39"/>
                </a:moveTo>
                <a:lnTo>
                  <a:pt x="133" y="29"/>
                </a:lnTo>
                <a:moveTo>
                  <a:pt x="109" y="61"/>
                </a:moveTo>
                <a:lnTo>
                  <a:pt x="111" y="61"/>
                </a:lnTo>
                <a:moveTo>
                  <a:pt x="123" y="46"/>
                </a:moveTo>
                <a:lnTo>
                  <a:pt x="133" y="37"/>
                </a:lnTo>
                <a:moveTo>
                  <a:pt x="111" y="65"/>
                </a:moveTo>
                <a:lnTo>
                  <a:pt x="116" y="61"/>
                </a:lnTo>
                <a:moveTo>
                  <a:pt x="123" y="53"/>
                </a:moveTo>
                <a:lnTo>
                  <a:pt x="133" y="46"/>
                </a:lnTo>
                <a:moveTo>
                  <a:pt x="116" y="68"/>
                </a:moveTo>
                <a:lnTo>
                  <a:pt x="133" y="51"/>
                </a:lnTo>
                <a:moveTo>
                  <a:pt x="121" y="73"/>
                </a:moveTo>
                <a:lnTo>
                  <a:pt x="133" y="58"/>
                </a:lnTo>
                <a:moveTo>
                  <a:pt x="3" y="121"/>
                </a:moveTo>
                <a:lnTo>
                  <a:pt x="1" y="121"/>
                </a:lnTo>
                <a:moveTo>
                  <a:pt x="8" y="121"/>
                </a:moveTo>
                <a:lnTo>
                  <a:pt x="1" y="111"/>
                </a:lnTo>
                <a:moveTo>
                  <a:pt x="13" y="118"/>
                </a:moveTo>
                <a:lnTo>
                  <a:pt x="1" y="106"/>
                </a:lnTo>
                <a:moveTo>
                  <a:pt x="15" y="113"/>
                </a:moveTo>
                <a:lnTo>
                  <a:pt x="1" y="99"/>
                </a:lnTo>
                <a:moveTo>
                  <a:pt x="15" y="106"/>
                </a:moveTo>
                <a:lnTo>
                  <a:pt x="3" y="94"/>
                </a:lnTo>
                <a:moveTo>
                  <a:pt x="10" y="97"/>
                </a:moveTo>
                <a:lnTo>
                  <a:pt x="5" y="89"/>
                </a:lnTo>
                <a:moveTo>
                  <a:pt x="13" y="89"/>
                </a:moveTo>
                <a:lnTo>
                  <a:pt x="5" y="85"/>
                </a:lnTo>
                <a:moveTo>
                  <a:pt x="15" y="85"/>
                </a:moveTo>
                <a:lnTo>
                  <a:pt x="10" y="82"/>
                </a:lnTo>
                <a:moveTo>
                  <a:pt x="10" y="80"/>
                </a:moveTo>
                <a:lnTo>
                  <a:pt x="8" y="77"/>
                </a:lnTo>
                <a:moveTo>
                  <a:pt x="15" y="80"/>
                </a:moveTo>
                <a:lnTo>
                  <a:pt x="13" y="77"/>
                </a:lnTo>
                <a:moveTo>
                  <a:pt x="10" y="75"/>
                </a:moveTo>
                <a:lnTo>
                  <a:pt x="8" y="7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76" name="path 476"/>
          <p:cNvSpPr/>
          <p:nvPr/>
        </p:nvSpPr>
        <p:spPr>
          <a:xfrm>
            <a:off x="9335262" y="9567926"/>
            <a:ext cx="33527" cy="134111"/>
          </a:xfrm>
          <a:custGeom>
            <a:avLst/>
            <a:gdLst/>
            <a:ahLst/>
            <a:cxnLst/>
            <a:rect l="0" t="0" r="0" b="0"/>
            <a:pathLst>
              <a:path w="52" h="211">
                <a:moveTo>
                  <a:pt x="17" y="32"/>
                </a:moveTo>
                <a:lnTo>
                  <a:pt x="10" y="32"/>
                </a:lnTo>
                <a:lnTo>
                  <a:pt x="10" y="27"/>
                </a:lnTo>
                <a:lnTo>
                  <a:pt x="15" y="22"/>
                </a:lnTo>
                <a:lnTo>
                  <a:pt x="20" y="20"/>
                </a:lnTo>
                <a:lnTo>
                  <a:pt x="22" y="18"/>
                </a:lnTo>
                <a:lnTo>
                  <a:pt x="25" y="18"/>
                </a:lnTo>
                <a:lnTo>
                  <a:pt x="32" y="10"/>
                </a:lnTo>
                <a:lnTo>
                  <a:pt x="34" y="10"/>
                </a:lnTo>
                <a:lnTo>
                  <a:pt x="34" y="8"/>
                </a:lnTo>
                <a:lnTo>
                  <a:pt x="37" y="8"/>
                </a:lnTo>
                <a:lnTo>
                  <a:pt x="37" y="5"/>
                </a:lnTo>
                <a:lnTo>
                  <a:pt x="37" y="8"/>
                </a:lnTo>
                <a:lnTo>
                  <a:pt x="41" y="3"/>
                </a:lnTo>
                <a:lnTo>
                  <a:pt x="44" y="1"/>
                </a:lnTo>
                <a:lnTo>
                  <a:pt x="46" y="1"/>
                </a:lnTo>
                <a:lnTo>
                  <a:pt x="49" y="3"/>
                </a:lnTo>
                <a:lnTo>
                  <a:pt x="46" y="8"/>
                </a:lnTo>
                <a:lnTo>
                  <a:pt x="49" y="10"/>
                </a:lnTo>
                <a:lnTo>
                  <a:pt x="51" y="10"/>
                </a:lnTo>
                <a:lnTo>
                  <a:pt x="49" y="13"/>
                </a:lnTo>
                <a:lnTo>
                  <a:pt x="51" y="13"/>
                </a:lnTo>
                <a:lnTo>
                  <a:pt x="51" y="15"/>
                </a:lnTo>
                <a:lnTo>
                  <a:pt x="49" y="15"/>
                </a:lnTo>
                <a:lnTo>
                  <a:pt x="49" y="18"/>
                </a:lnTo>
                <a:lnTo>
                  <a:pt x="51" y="18"/>
                </a:lnTo>
                <a:lnTo>
                  <a:pt x="51" y="20"/>
                </a:lnTo>
                <a:lnTo>
                  <a:pt x="49" y="22"/>
                </a:lnTo>
                <a:lnTo>
                  <a:pt x="49" y="30"/>
                </a:lnTo>
                <a:lnTo>
                  <a:pt x="46" y="30"/>
                </a:lnTo>
                <a:lnTo>
                  <a:pt x="49" y="30"/>
                </a:lnTo>
                <a:lnTo>
                  <a:pt x="46" y="32"/>
                </a:lnTo>
                <a:lnTo>
                  <a:pt x="46" y="37"/>
                </a:lnTo>
                <a:lnTo>
                  <a:pt x="44" y="37"/>
                </a:lnTo>
                <a:lnTo>
                  <a:pt x="44" y="44"/>
                </a:lnTo>
                <a:lnTo>
                  <a:pt x="46" y="41"/>
                </a:lnTo>
                <a:lnTo>
                  <a:pt x="46" y="44"/>
                </a:lnTo>
                <a:lnTo>
                  <a:pt x="44" y="44"/>
                </a:lnTo>
                <a:lnTo>
                  <a:pt x="44" y="53"/>
                </a:lnTo>
                <a:lnTo>
                  <a:pt x="41" y="56"/>
                </a:lnTo>
                <a:lnTo>
                  <a:pt x="41" y="65"/>
                </a:lnTo>
                <a:lnTo>
                  <a:pt x="39" y="70"/>
                </a:lnTo>
                <a:lnTo>
                  <a:pt x="39" y="78"/>
                </a:lnTo>
                <a:lnTo>
                  <a:pt x="37" y="80"/>
                </a:lnTo>
                <a:lnTo>
                  <a:pt x="37" y="90"/>
                </a:lnTo>
                <a:lnTo>
                  <a:pt x="34" y="92"/>
                </a:lnTo>
                <a:lnTo>
                  <a:pt x="34" y="99"/>
                </a:lnTo>
                <a:lnTo>
                  <a:pt x="32" y="99"/>
                </a:lnTo>
                <a:lnTo>
                  <a:pt x="32" y="106"/>
                </a:lnTo>
                <a:lnTo>
                  <a:pt x="29" y="106"/>
                </a:lnTo>
                <a:lnTo>
                  <a:pt x="29" y="109"/>
                </a:lnTo>
                <a:lnTo>
                  <a:pt x="32" y="109"/>
                </a:lnTo>
                <a:lnTo>
                  <a:pt x="29" y="111"/>
                </a:lnTo>
                <a:lnTo>
                  <a:pt x="29" y="116"/>
                </a:lnTo>
                <a:lnTo>
                  <a:pt x="27" y="118"/>
                </a:lnTo>
                <a:lnTo>
                  <a:pt x="27" y="121"/>
                </a:lnTo>
                <a:lnTo>
                  <a:pt x="27" y="118"/>
                </a:lnTo>
                <a:lnTo>
                  <a:pt x="27" y="111"/>
                </a:lnTo>
                <a:lnTo>
                  <a:pt x="29" y="109"/>
                </a:lnTo>
                <a:lnTo>
                  <a:pt x="27" y="109"/>
                </a:lnTo>
                <a:lnTo>
                  <a:pt x="29" y="106"/>
                </a:lnTo>
                <a:lnTo>
                  <a:pt x="29" y="104"/>
                </a:lnTo>
                <a:lnTo>
                  <a:pt x="27" y="104"/>
                </a:lnTo>
                <a:lnTo>
                  <a:pt x="27" y="106"/>
                </a:lnTo>
                <a:lnTo>
                  <a:pt x="27" y="104"/>
                </a:lnTo>
                <a:lnTo>
                  <a:pt x="25" y="106"/>
                </a:lnTo>
                <a:lnTo>
                  <a:pt x="25" y="116"/>
                </a:lnTo>
                <a:lnTo>
                  <a:pt x="22" y="116"/>
                </a:lnTo>
                <a:lnTo>
                  <a:pt x="22" y="123"/>
                </a:lnTo>
                <a:lnTo>
                  <a:pt x="20" y="125"/>
                </a:lnTo>
                <a:lnTo>
                  <a:pt x="20" y="130"/>
                </a:lnTo>
                <a:lnTo>
                  <a:pt x="17" y="133"/>
                </a:lnTo>
                <a:lnTo>
                  <a:pt x="17" y="138"/>
                </a:lnTo>
                <a:lnTo>
                  <a:pt x="15" y="140"/>
                </a:lnTo>
                <a:lnTo>
                  <a:pt x="15" y="145"/>
                </a:lnTo>
                <a:lnTo>
                  <a:pt x="13" y="150"/>
                </a:lnTo>
                <a:lnTo>
                  <a:pt x="13" y="154"/>
                </a:lnTo>
                <a:lnTo>
                  <a:pt x="10" y="157"/>
                </a:lnTo>
                <a:lnTo>
                  <a:pt x="13" y="157"/>
                </a:lnTo>
                <a:lnTo>
                  <a:pt x="10" y="157"/>
                </a:lnTo>
                <a:lnTo>
                  <a:pt x="10" y="166"/>
                </a:lnTo>
                <a:lnTo>
                  <a:pt x="8" y="166"/>
                </a:lnTo>
                <a:lnTo>
                  <a:pt x="8" y="169"/>
                </a:lnTo>
                <a:lnTo>
                  <a:pt x="10" y="169"/>
                </a:lnTo>
                <a:lnTo>
                  <a:pt x="8" y="171"/>
                </a:lnTo>
                <a:lnTo>
                  <a:pt x="8" y="176"/>
                </a:lnTo>
                <a:lnTo>
                  <a:pt x="5" y="178"/>
                </a:lnTo>
                <a:lnTo>
                  <a:pt x="8" y="178"/>
                </a:lnTo>
                <a:lnTo>
                  <a:pt x="5" y="181"/>
                </a:lnTo>
                <a:lnTo>
                  <a:pt x="5" y="183"/>
                </a:lnTo>
                <a:lnTo>
                  <a:pt x="3" y="183"/>
                </a:lnTo>
                <a:lnTo>
                  <a:pt x="5" y="185"/>
                </a:lnTo>
                <a:lnTo>
                  <a:pt x="3" y="185"/>
                </a:lnTo>
                <a:lnTo>
                  <a:pt x="3" y="190"/>
                </a:lnTo>
                <a:lnTo>
                  <a:pt x="3" y="195"/>
                </a:lnTo>
                <a:lnTo>
                  <a:pt x="1" y="195"/>
                </a:lnTo>
                <a:lnTo>
                  <a:pt x="1" y="198"/>
                </a:lnTo>
                <a:lnTo>
                  <a:pt x="3" y="198"/>
                </a:lnTo>
                <a:lnTo>
                  <a:pt x="1" y="200"/>
                </a:lnTo>
                <a:lnTo>
                  <a:pt x="3" y="200"/>
                </a:lnTo>
                <a:lnTo>
                  <a:pt x="1" y="205"/>
                </a:lnTo>
                <a:lnTo>
                  <a:pt x="3" y="205"/>
                </a:lnTo>
                <a:lnTo>
                  <a:pt x="3" y="207"/>
                </a:lnTo>
                <a:lnTo>
                  <a:pt x="5" y="207"/>
                </a:lnTo>
                <a:lnTo>
                  <a:pt x="5" y="210"/>
                </a:lnTo>
                <a:lnTo>
                  <a:pt x="8" y="207"/>
                </a:lnTo>
                <a:lnTo>
                  <a:pt x="10" y="207"/>
                </a:lnTo>
                <a:lnTo>
                  <a:pt x="13" y="205"/>
                </a:lnTo>
                <a:lnTo>
                  <a:pt x="15" y="205"/>
                </a:lnTo>
                <a:lnTo>
                  <a:pt x="13" y="202"/>
                </a:lnTo>
                <a:lnTo>
                  <a:pt x="15" y="200"/>
                </a:lnTo>
                <a:lnTo>
                  <a:pt x="17" y="195"/>
                </a:lnTo>
                <a:lnTo>
                  <a:pt x="17" y="190"/>
                </a:lnTo>
                <a:lnTo>
                  <a:pt x="15" y="188"/>
                </a:lnTo>
                <a:lnTo>
                  <a:pt x="13" y="188"/>
                </a:lnTo>
                <a:lnTo>
                  <a:pt x="13" y="183"/>
                </a:lnTo>
                <a:lnTo>
                  <a:pt x="15" y="181"/>
                </a:lnTo>
                <a:lnTo>
                  <a:pt x="15" y="176"/>
                </a:lnTo>
                <a:lnTo>
                  <a:pt x="17" y="171"/>
                </a:lnTo>
                <a:lnTo>
                  <a:pt x="15" y="171"/>
                </a:lnTo>
                <a:lnTo>
                  <a:pt x="17" y="169"/>
                </a:lnTo>
                <a:lnTo>
                  <a:pt x="17" y="161"/>
                </a:lnTo>
                <a:lnTo>
                  <a:pt x="20" y="159"/>
                </a:lnTo>
                <a:lnTo>
                  <a:pt x="20" y="154"/>
                </a:lnTo>
                <a:lnTo>
                  <a:pt x="22" y="154"/>
                </a:lnTo>
                <a:lnTo>
                  <a:pt x="22" y="147"/>
                </a:lnTo>
                <a:lnTo>
                  <a:pt x="25" y="147"/>
                </a:lnTo>
                <a:lnTo>
                  <a:pt x="22" y="145"/>
                </a:lnTo>
                <a:lnTo>
                  <a:pt x="25" y="142"/>
                </a:lnTo>
                <a:lnTo>
                  <a:pt x="25" y="140"/>
                </a:lnTo>
                <a:lnTo>
                  <a:pt x="27" y="138"/>
                </a:lnTo>
                <a:lnTo>
                  <a:pt x="25" y="138"/>
                </a:lnTo>
                <a:lnTo>
                  <a:pt x="27" y="135"/>
                </a:lnTo>
                <a:lnTo>
                  <a:pt x="27" y="130"/>
                </a:lnTo>
                <a:lnTo>
                  <a:pt x="29" y="130"/>
                </a:lnTo>
                <a:lnTo>
                  <a:pt x="29" y="121"/>
                </a:lnTo>
                <a:lnTo>
                  <a:pt x="32" y="12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6" name="group 26"/>
          <p:cNvGrpSpPr/>
          <p:nvPr/>
        </p:nvGrpSpPr>
        <p:grpSpPr>
          <a:xfrm rot="21600000">
            <a:off x="9070085" y="9698990"/>
            <a:ext cx="376427" cy="187451"/>
            <a:chOff x="0" y="0"/>
            <a:chExt cx="376427" cy="187451"/>
          </a:xfrm>
        </p:grpSpPr>
        <p:sp>
          <p:nvSpPr>
            <p:cNvPr id="478" name="path 478"/>
            <p:cNvSpPr/>
            <p:nvPr/>
          </p:nvSpPr>
          <p:spPr>
            <a:xfrm>
              <a:off x="761" y="761"/>
              <a:ext cx="374904" cy="185927"/>
            </a:xfrm>
            <a:custGeom>
              <a:avLst/>
              <a:gdLst/>
              <a:ahLst/>
              <a:cxnLst/>
              <a:rect l="0" t="0" r="0" b="0"/>
              <a:pathLst>
                <a:path w="590" h="292">
                  <a:moveTo>
                    <a:pt x="158" y="0"/>
                  </a:moveTo>
                  <a:lnTo>
                    <a:pt x="163" y="2"/>
                  </a:lnTo>
                  <a:lnTo>
                    <a:pt x="156" y="2"/>
                  </a:lnTo>
                  <a:lnTo>
                    <a:pt x="158" y="0"/>
                  </a:lnTo>
                </a:path>
                <a:path w="590" h="292">
                  <a:moveTo>
                    <a:pt x="156" y="2"/>
                  </a:moveTo>
                  <a:lnTo>
                    <a:pt x="168" y="4"/>
                  </a:lnTo>
                  <a:lnTo>
                    <a:pt x="156" y="4"/>
                  </a:lnTo>
                  <a:lnTo>
                    <a:pt x="156" y="2"/>
                  </a:lnTo>
                </a:path>
                <a:path w="590" h="292">
                  <a:moveTo>
                    <a:pt x="156" y="2"/>
                  </a:moveTo>
                  <a:lnTo>
                    <a:pt x="163" y="2"/>
                  </a:lnTo>
                  <a:lnTo>
                    <a:pt x="168" y="4"/>
                  </a:lnTo>
                  <a:lnTo>
                    <a:pt x="156" y="2"/>
                  </a:lnTo>
                </a:path>
                <a:path w="590" h="292">
                  <a:moveTo>
                    <a:pt x="156" y="4"/>
                  </a:moveTo>
                  <a:lnTo>
                    <a:pt x="168" y="7"/>
                  </a:lnTo>
                  <a:lnTo>
                    <a:pt x="151" y="7"/>
                  </a:lnTo>
                  <a:lnTo>
                    <a:pt x="156" y="4"/>
                  </a:lnTo>
                </a:path>
                <a:path w="590" h="292">
                  <a:moveTo>
                    <a:pt x="156" y="4"/>
                  </a:moveTo>
                  <a:lnTo>
                    <a:pt x="168" y="4"/>
                  </a:lnTo>
                  <a:lnTo>
                    <a:pt x="168" y="7"/>
                  </a:lnTo>
                  <a:lnTo>
                    <a:pt x="156" y="4"/>
                  </a:lnTo>
                </a:path>
                <a:path w="590" h="292">
                  <a:moveTo>
                    <a:pt x="151" y="7"/>
                  </a:moveTo>
                  <a:lnTo>
                    <a:pt x="172" y="16"/>
                  </a:lnTo>
                  <a:lnTo>
                    <a:pt x="151" y="16"/>
                  </a:lnTo>
                  <a:lnTo>
                    <a:pt x="151" y="7"/>
                  </a:lnTo>
                </a:path>
                <a:path w="590" h="292">
                  <a:moveTo>
                    <a:pt x="151" y="7"/>
                  </a:moveTo>
                  <a:lnTo>
                    <a:pt x="168" y="7"/>
                  </a:lnTo>
                  <a:lnTo>
                    <a:pt x="172" y="16"/>
                  </a:lnTo>
                  <a:lnTo>
                    <a:pt x="151" y="7"/>
                  </a:lnTo>
                </a:path>
                <a:path w="590" h="292">
                  <a:moveTo>
                    <a:pt x="84" y="19"/>
                  </a:moveTo>
                  <a:lnTo>
                    <a:pt x="86" y="21"/>
                  </a:lnTo>
                  <a:lnTo>
                    <a:pt x="76" y="21"/>
                  </a:lnTo>
                  <a:lnTo>
                    <a:pt x="84" y="19"/>
                  </a:lnTo>
                </a:path>
                <a:path w="590" h="292">
                  <a:moveTo>
                    <a:pt x="151" y="16"/>
                  </a:moveTo>
                  <a:lnTo>
                    <a:pt x="172" y="21"/>
                  </a:lnTo>
                  <a:lnTo>
                    <a:pt x="153" y="21"/>
                  </a:lnTo>
                  <a:lnTo>
                    <a:pt x="151" y="16"/>
                  </a:lnTo>
                </a:path>
                <a:path w="590" h="292">
                  <a:moveTo>
                    <a:pt x="151" y="16"/>
                  </a:moveTo>
                  <a:lnTo>
                    <a:pt x="172" y="16"/>
                  </a:lnTo>
                  <a:lnTo>
                    <a:pt x="172" y="21"/>
                  </a:lnTo>
                  <a:lnTo>
                    <a:pt x="151" y="16"/>
                  </a:lnTo>
                </a:path>
                <a:path w="590" h="292">
                  <a:moveTo>
                    <a:pt x="487" y="14"/>
                  </a:moveTo>
                  <a:lnTo>
                    <a:pt x="499" y="21"/>
                  </a:lnTo>
                  <a:lnTo>
                    <a:pt x="477" y="21"/>
                  </a:lnTo>
                  <a:lnTo>
                    <a:pt x="487" y="14"/>
                  </a:lnTo>
                </a:path>
                <a:path w="590" h="292">
                  <a:moveTo>
                    <a:pt x="487" y="14"/>
                  </a:moveTo>
                  <a:lnTo>
                    <a:pt x="489" y="14"/>
                  </a:lnTo>
                  <a:lnTo>
                    <a:pt x="499" y="21"/>
                  </a:lnTo>
                  <a:lnTo>
                    <a:pt x="487" y="14"/>
                  </a:lnTo>
                </a:path>
                <a:path w="590" h="292">
                  <a:moveTo>
                    <a:pt x="477" y="21"/>
                  </a:moveTo>
                  <a:lnTo>
                    <a:pt x="499" y="23"/>
                  </a:lnTo>
                  <a:lnTo>
                    <a:pt x="475" y="23"/>
                  </a:lnTo>
                  <a:lnTo>
                    <a:pt x="477" y="21"/>
                  </a:lnTo>
                </a:path>
                <a:path w="590" h="292">
                  <a:moveTo>
                    <a:pt x="477" y="21"/>
                  </a:moveTo>
                  <a:lnTo>
                    <a:pt x="499" y="21"/>
                  </a:lnTo>
                  <a:lnTo>
                    <a:pt x="499" y="23"/>
                  </a:lnTo>
                  <a:lnTo>
                    <a:pt x="477" y="21"/>
                  </a:lnTo>
                </a:path>
                <a:path w="590" h="292">
                  <a:moveTo>
                    <a:pt x="153" y="21"/>
                  </a:moveTo>
                  <a:lnTo>
                    <a:pt x="170" y="26"/>
                  </a:lnTo>
                  <a:lnTo>
                    <a:pt x="156" y="26"/>
                  </a:lnTo>
                  <a:lnTo>
                    <a:pt x="153" y="21"/>
                  </a:lnTo>
                </a:path>
                <a:path w="590" h="292">
                  <a:moveTo>
                    <a:pt x="153" y="21"/>
                  </a:moveTo>
                  <a:lnTo>
                    <a:pt x="172" y="21"/>
                  </a:lnTo>
                  <a:lnTo>
                    <a:pt x="170" y="26"/>
                  </a:lnTo>
                  <a:lnTo>
                    <a:pt x="153" y="21"/>
                  </a:lnTo>
                </a:path>
                <a:path w="590" h="292">
                  <a:moveTo>
                    <a:pt x="76" y="21"/>
                  </a:moveTo>
                  <a:lnTo>
                    <a:pt x="84" y="28"/>
                  </a:lnTo>
                  <a:lnTo>
                    <a:pt x="67" y="28"/>
                  </a:lnTo>
                  <a:lnTo>
                    <a:pt x="76" y="21"/>
                  </a:lnTo>
                </a:path>
                <a:path w="590" h="292">
                  <a:moveTo>
                    <a:pt x="76" y="21"/>
                  </a:moveTo>
                  <a:lnTo>
                    <a:pt x="86" y="21"/>
                  </a:lnTo>
                  <a:lnTo>
                    <a:pt x="84" y="28"/>
                  </a:lnTo>
                  <a:lnTo>
                    <a:pt x="76" y="21"/>
                  </a:lnTo>
                </a:path>
                <a:path w="590" h="292">
                  <a:moveTo>
                    <a:pt x="475" y="23"/>
                  </a:moveTo>
                  <a:lnTo>
                    <a:pt x="499" y="31"/>
                  </a:lnTo>
                  <a:lnTo>
                    <a:pt x="472" y="31"/>
                  </a:lnTo>
                  <a:lnTo>
                    <a:pt x="475" y="23"/>
                  </a:lnTo>
                </a:path>
                <a:path w="590" h="292">
                  <a:moveTo>
                    <a:pt x="475" y="23"/>
                  </a:moveTo>
                  <a:lnTo>
                    <a:pt x="499" y="23"/>
                  </a:lnTo>
                  <a:lnTo>
                    <a:pt x="499" y="31"/>
                  </a:lnTo>
                  <a:lnTo>
                    <a:pt x="475" y="23"/>
                  </a:lnTo>
                </a:path>
                <a:path w="590" h="292">
                  <a:moveTo>
                    <a:pt x="67" y="28"/>
                  </a:moveTo>
                  <a:lnTo>
                    <a:pt x="81" y="31"/>
                  </a:lnTo>
                  <a:lnTo>
                    <a:pt x="64" y="31"/>
                  </a:lnTo>
                  <a:lnTo>
                    <a:pt x="67" y="28"/>
                  </a:lnTo>
                </a:path>
                <a:path w="590" h="292">
                  <a:moveTo>
                    <a:pt x="67" y="28"/>
                  </a:moveTo>
                  <a:lnTo>
                    <a:pt x="84" y="28"/>
                  </a:lnTo>
                  <a:lnTo>
                    <a:pt x="81" y="31"/>
                  </a:lnTo>
                  <a:lnTo>
                    <a:pt x="67" y="28"/>
                  </a:lnTo>
                </a:path>
                <a:path w="590" h="292">
                  <a:moveTo>
                    <a:pt x="484" y="31"/>
                  </a:moveTo>
                  <a:lnTo>
                    <a:pt x="496" y="35"/>
                  </a:lnTo>
                  <a:lnTo>
                    <a:pt x="487" y="35"/>
                  </a:lnTo>
                  <a:lnTo>
                    <a:pt x="484" y="31"/>
                  </a:lnTo>
                </a:path>
                <a:path w="590" h="292">
                  <a:moveTo>
                    <a:pt x="484" y="31"/>
                  </a:moveTo>
                  <a:lnTo>
                    <a:pt x="499" y="31"/>
                  </a:lnTo>
                  <a:lnTo>
                    <a:pt x="496" y="35"/>
                  </a:lnTo>
                  <a:lnTo>
                    <a:pt x="484" y="31"/>
                  </a:lnTo>
                </a:path>
                <a:path w="590" h="292">
                  <a:moveTo>
                    <a:pt x="156" y="26"/>
                  </a:moveTo>
                  <a:lnTo>
                    <a:pt x="175" y="38"/>
                  </a:lnTo>
                  <a:lnTo>
                    <a:pt x="163" y="38"/>
                  </a:lnTo>
                  <a:lnTo>
                    <a:pt x="156" y="26"/>
                  </a:lnTo>
                </a:path>
                <a:path w="590" h="292">
                  <a:moveTo>
                    <a:pt x="156" y="26"/>
                  </a:moveTo>
                  <a:lnTo>
                    <a:pt x="170" y="26"/>
                  </a:lnTo>
                  <a:lnTo>
                    <a:pt x="175" y="38"/>
                  </a:lnTo>
                  <a:lnTo>
                    <a:pt x="156" y="26"/>
                  </a:lnTo>
                </a:path>
                <a:path w="590" h="292">
                  <a:moveTo>
                    <a:pt x="163" y="38"/>
                  </a:moveTo>
                  <a:lnTo>
                    <a:pt x="175" y="45"/>
                  </a:lnTo>
                  <a:lnTo>
                    <a:pt x="160" y="45"/>
                  </a:lnTo>
                  <a:lnTo>
                    <a:pt x="163" y="38"/>
                  </a:lnTo>
                </a:path>
                <a:path w="590" h="292">
                  <a:moveTo>
                    <a:pt x="163" y="38"/>
                  </a:moveTo>
                  <a:lnTo>
                    <a:pt x="175" y="38"/>
                  </a:lnTo>
                  <a:lnTo>
                    <a:pt x="175" y="45"/>
                  </a:lnTo>
                  <a:lnTo>
                    <a:pt x="163" y="38"/>
                  </a:lnTo>
                </a:path>
                <a:path w="590" h="292">
                  <a:moveTo>
                    <a:pt x="64" y="31"/>
                  </a:moveTo>
                  <a:lnTo>
                    <a:pt x="71" y="47"/>
                  </a:lnTo>
                  <a:lnTo>
                    <a:pt x="48" y="47"/>
                  </a:lnTo>
                  <a:lnTo>
                    <a:pt x="64" y="31"/>
                  </a:lnTo>
                </a:path>
                <a:path w="590" h="292">
                  <a:moveTo>
                    <a:pt x="64" y="31"/>
                  </a:moveTo>
                  <a:lnTo>
                    <a:pt x="81" y="31"/>
                  </a:lnTo>
                  <a:lnTo>
                    <a:pt x="71" y="47"/>
                  </a:lnTo>
                  <a:lnTo>
                    <a:pt x="64" y="31"/>
                  </a:lnTo>
                </a:path>
                <a:path w="590" h="292">
                  <a:moveTo>
                    <a:pt x="160" y="45"/>
                  </a:moveTo>
                  <a:lnTo>
                    <a:pt x="191" y="50"/>
                  </a:lnTo>
                  <a:lnTo>
                    <a:pt x="160" y="50"/>
                  </a:lnTo>
                  <a:lnTo>
                    <a:pt x="160" y="45"/>
                  </a:lnTo>
                </a:path>
                <a:path w="590" h="292">
                  <a:moveTo>
                    <a:pt x="160" y="45"/>
                  </a:moveTo>
                  <a:lnTo>
                    <a:pt x="175" y="45"/>
                  </a:lnTo>
                  <a:lnTo>
                    <a:pt x="191" y="50"/>
                  </a:lnTo>
                  <a:lnTo>
                    <a:pt x="160" y="45"/>
                  </a:lnTo>
                </a:path>
                <a:path w="590" h="292">
                  <a:moveTo>
                    <a:pt x="520" y="52"/>
                  </a:moveTo>
                  <a:lnTo>
                    <a:pt x="513" y="52"/>
                  </a:lnTo>
                  <a:lnTo>
                    <a:pt x="520" y="52"/>
                  </a:lnTo>
                </a:path>
                <a:path w="590" h="292">
                  <a:moveTo>
                    <a:pt x="170" y="50"/>
                  </a:moveTo>
                  <a:lnTo>
                    <a:pt x="194" y="52"/>
                  </a:lnTo>
                  <a:lnTo>
                    <a:pt x="172" y="52"/>
                  </a:lnTo>
                  <a:lnTo>
                    <a:pt x="170" y="50"/>
                  </a:lnTo>
                </a:path>
                <a:path w="590" h="292">
                  <a:moveTo>
                    <a:pt x="170" y="50"/>
                  </a:moveTo>
                  <a:lnTo>
                    <a:pt x="191" y="50"/>
                  </a:lnTo>
                  <a:lnTo>
                    <a:pt x="194" y="52"/>
                  </a:lnTo>
                  <a:lnTo>
                    <a:pt x="170" y="50"/>
                  </a:lnTo>
                </a:path>
                <a:path w="590" h="292">
                  <a:moveTo>
                    <a:pt x="160" y="50"/>
                  </a:moveTo>
                  <a:lnTo>
                    <a:pt x="170" y="52"/>
                  </a:lnTo>
                  <a:lnTo>
                    <a:pt x="160" y="52"/>
                  </a:lnTo>
                  <a:lnTo>
                    <a:pt x="160" y="50"/>
                  </a:lnTo>
                </a:path>
                <a:path w="590" h="292">
                  <a:moveTo>
                    <a:pt x="160" y="50"/>
                  </a:moveTo>
                  <a:lnTo>
                    <a:pt x="170" y="50"/>
                  </a:lnTo>
                  <a:lnTo>
                    <a:pt x="170" y="52"/>
                  </a:lnTo>
                  <a:lnTo>
                    <a:pt x="160" y="50"/>
                  </a:lnTo>
                </a:path>
                <a:path w="590" h="292">
                  <a:moveTo>
                    <a:pt x="172" y="52"/>
                  </a:moveTo>
                  <a:lnTo>
                    <a:pt x="196" y="52"/>
                  </a:lnTo>
                  <a:lnTo>
                    <a:pt x="175" y="52"/>
                  </a:lnTo>
                  <a:lnTo>
                    <a:pt x="172" y="52"/>
                  </a:lnTo>
                </a:path>
                <a:path w="590" h="292">
                  <a:moveTo>
                    <a:pt x="172" y="52"/>
                  </a:moveTo>
                  <a:lnTo>
                    <a:pt x="196" y="52"/>
                  </a:lnTo>
                  <a:lnTo>
                    <a:pt x="172" y="52"/>
                  </a:lnTo>
                </a:path>
                <a:path w="590" h="292">
                  <a:moveTo>
                    <a:pt x="160" y="52"/>
                  </a:moveTo>
                  <a:lnTo>
                    <a:pt x="168" y="52"/>
                  </a:lnTo>
                  <a:lnTo>
                    <a:pt x="160" y="52"/>
                  </a:lnTo>
                </a:path>
                <a:path w="590" h="292">
                  <a:moveTo>
                    <a:pt x="160" y="52"/>
                  </a:moveTo>
                  <a:lnTo>
                    <a:pt x="170" y="52"/>
                  </a:lnTo>
                  <a:lnTo>
                    <a:pt x="168" y="52"/>
                  </a:lnTo>
                  <a:lnTo>
                    <a:pt x="160" y="52"/>
                  </a:lnTo>
                </a:path>
                <a:path w="590" h="292">
                  <a:moveTo>
                    <a:pt x="513" y="52"/>
                  </a:moveTo>
                  <a:lnTo>
                    <a:pt x="525" y="57"/>
                  </a:lnTo>
                  <a:lnTo>
                    <a:pt x="494" y="57"/>
                  </a:lnTo>
                  <a:lnTo>
                    <a:pt x="513" y="52"/>
                  </a:lnTo>
                </a:path>
                <a:path w="590" h="292">
                  <a:moveTo>
                    <a:pt x="513" y="52"/>
                  </a:moveTo>
                  <a:lnTo>
                    <a:pt x="520" y="52"/>
                  </a:lnTo>
                  <a:lnTo>
                    <a:pt x="525" y="57"/>
                  </a:lnTo>
                  <a:lnTo>
                    <a:pt x="513" y="52"/>
                  </a:lnTo>
                </a:path>
                <a:path w="590" h="292">
                  <a:moveTo>
                    <a:pt x="487" y="35"/>
                  </a:moveTo>
                  <a:lnTo>
                    <a:pt x="494" y="57"/>
                  </a:lnTo>
                  <a:lnTo>
                    <a:pt x="487" y="57"/>
                  </a:lnTo>
                  <a:lnTo>
                    <a:pt x="487" y="35"/>
                  </a:lnTo>
                </a:path>
                <a:path w="590" h="292">
                  <a:moveTo>
                    <a:pt x="487" y="35"/>
                  </a:moveTo>
                  <a:lnTo>
                    <a:pt x="496" y="35"/>
                  </a:lnTo>
                  <a:lnTo>
                    <a:pt x="494" y="57"/>
                  </a:lnTo>
                  <a:lnTo>
                    <a:pt x="487" y="35"/>
                  </a:lnTo>
                </a:path>
                <a:path w="590" h="292">
                  <a:moveTo>
                    <a:pt x="175" y="52"/>
                  </a:moveTo>
                  <a:lnTo>
                    <a:pt x="199" y="57"/>
                  </a:lnTo>
                  <a:lnTo>
                    <a:pt x="180" y="57"/>
                  </a:lnTo>
                  <a:lnTo>
                    <a:pt x="175" y="52"/>
                  </a:lnTo>
                </a:path>
                <a:path w="590" h="292">
                  <a:moveTo>
                    <a:pt x="175" y="52"/>
                  </a:moveTo>
                  <a:lnTo>
                    <a:pt x="196" y="52"/>
                  </a:lnTo>
                  <a:lnTo>
                    <a:pt x="199" y="57"/>
                  </a:lnTo>
                  <a:lnTo>
                    <a:pt x="175" y="52"/>
                  </a:lnTo>
                </a:path>
                <a:path w="590" h="292">
                  <a:moveTo>
                    <a:pt x="487" y="57"/>
                  </a:moveTo>
                  <a:lnTo>
                    <a:pt x="528" y="57"/>
                  </a:lnTo>
                  <a:lnTo>
                    <a:pt x="487" y="57"/>
                  </a:lnTo>
                </a:path>
                <a:path w="590" h="292">
                  <a:moveTo>
                    <a:pt x="487" y="57"/>
                  </a:moveTo>
                  <a:lnTo>
                    <a:pt x="528" y="57"/>
                  </a:lnTo>
                  <a:lnTo>
                    <a:pt x="487" y="57"/>
                  </a:lnTo>
                </a:path>
                <a:path w="590" h="292">
                  <a:moveTo>
                    <a:pt x="487" y="57"/>
                  </a:moveTo>
                  <a:lnTo>
                    <a:pt x="530" y="60"/>
                  </a:lnTo>
                  <a:lnTo>
                    <a:pt x="477" y="60"/>
                  </a:lnTo>
                  <a:lnTo>
                    <a:pt x="487" y="57"/>
                  </a:lnTo>
                </a:path>
                <a:path w="590" h="292">
                  <a:moveTo>
                    <a:pt x="487" y="57"/>
                  </a:moveTo>
                  <a:lnTo>
                    <a:pt x="528" y="57"/>
                  </a:lnTo>
                  <a:lnTo>
                    <a:pt x="530" y="60"/>
                  </a:lnTo>
                  <a:lnTo>
                    <a:pt x="487" y="57"/>
                  </a:lnTo>
                </a:path>
                <a:path w="590" h="292">
                  <a:moveTo>
                    <a:pt x="472" y="31"/>
                  </a:moveTo>
                  <a:lnTo>
                    <a:pt x="468" y="60"/>
                  </a:lnTo>
                  <a:lnTo>
                    <a:pt x="463" y="60"/>
                  </a:lnTo>
                  <a:lnTo>
                    <a:pt x="472" y="31"/>
                  </a:lnTo>
                </a:path>
                <a:path w="590" h="292">
                  <a:moveTo>
                    <a:pt x="472" y="31"/>
                  </a:moveTo>
                  <a:lnTo>
                    <a:pt x="480" y="31"/>
                  </a:lnTo>
                  <a:lnTo>
                    <a:pt x="468" y="60"/>
                  </a:lnTo>
                  <a:lnTo>
                    <a:pt x="472" y="31"/>
                  </a:lnTo>
                </a:path>
                <a:path w="590" h="292">
                  <a:moveTo>
                    <a:pt x="4" y="62"/>
                  </a:moveTo>
                  <a:lnTo>
                    <a:pt x="7" y="62"/>
                  </a:lnTo>
                  <a:lnTo>
                    <a:pt x="4" y="62"/>
                  </a:lnTo>
                </a:path>
                <a:path w="590" h="292">
                  <a:moveTo>
                    <a:pt x="180" y="57"/>
                  </a:moveTo>
                  <a:lnTo>
                    <a:pt x="201" y="62"/>
                  </a:lnTo>
                  <a:lnTo>
                    <a:pt x="180" y="62"/>
                  </a:lnTo>
                  <a:lnTo>
                    <a:pt x="180" y="57"/>
                  </a:lnTo>
                </a:path>
                <a:path w="590" h="292">
                  <a:moveTo>
                    <a:pt x="180" y="57"/>
                  </a:moveTo>
                  <a:lnTo>
                    <a:pt x="199" y="57"/>
                  </a:lnTo>
                  <a:lnTo>
                    <a:pt x="201" y="62"/>
                  </a:lnTo>
                  <a:lnTo>
                    <a:pt x="180" y="57"/>
                  </a:lnTo>
                </a:path>
                <a:path w="590" h="292">
                  <a:moveTo>
                    <a:pt x="477" y="60"/>
                  </a:moveTo>
                  <a:lnTo>
                    <a:pt x="528" y="62"/>
                  </a:lnTo>
                  <a:lnTo>
                    <a:pt x="465" y="62"/>
                  </a:lnTo>
                  <a:lnTo>
                    <a:pt x="477" y="60"/>
                  </a:lnTo>
                </a:path>
                <a:path w="590" h="292">
                  <a:moveTo>
                    <a:pt x="477" y="60"/>
                  </a:moveTo>
                  <a:lnTo>
                    <a:pt x="530" y="60"/>
                  </a:lnTo>
                  <a:lnTo>
                    <a:pt x="528" y="62"/>
                  </a:lnTo>
                  <a:lnTo>
                    <a:pt x="477" y="60"/>
                  </a:lnTo>
                </a:path>
                <a:path w="590" h="292">
                  <a:moveTo>
                    <a:pt x="463" y="60"/>
                  </a:moveTo>
                  <a:lnTo>
                    <a:pt x="465" y="62"/>
                  </a:lnTo>
                  <a:lnTo>
                    <a:pt x="460" y="62"/>
                  </a:lnTo>
                  <a:lnTo>
                    <a:pt x="463" y="60"/>
                  </a:lnTo>
                </a:path>
                <a:path w="590" h="292">
                  <a:moveTo>
                    <a:pt x="160" y="52"/>
                  </a:moveTo>
                  <a:lnTo>
                    <a:pt x="165" y="64"/>
                  </a:lnTo>
                  <a:lnTo>
                    <a:pt x="158" y="64"/>
                  </a:lnTo>
                  <a:lnTo>
                    <a:pt x="160" y="52"/>
                  </a:lnTo>
                </a:path>
                <a:path w="590" h="292">
                  <a:moveTo>
                    <a:pt x="160" y="52"/>
                  </a:moveTo>
                  <a:lnTo>
                    <a:pt x="168" y="52"/>
                  </a:lnTo>
                  <a:lnTo>
                    <a:pt x="165" y="64"/>
                  </a:lnTo>
                  <a:lnTo>
                    <a:pt x="160" y="52"/>
                  </a:lnTo>
                </a:path>
                <a:path w="590" h="292">
                  <a:moveTo>
                    <a:pt x="460" y="62"/>
                  </a:moveTo>
                  <a:lnTo>
                    <a:pt x="491" y="64"/>
                  </a:lnTo>
                  <a:lnTo>
                    <a:pt x="458" y="64"/>
                  </a:lnTo>
                  <a:lnTo>
                    <a:pt x="460" y="62"/>
                  </a:lnTo>
                </a:path>
                <a:path w="590" h="292">
                  <a:moveTo>
                    <a:pt x="460" y="62"/>
                  </a:moveTo>
                  <a:lnTo>
                    <a:pt x="496" y="62"/>
                  </a:lnTo>
                  <a:lnTo>
                    <a:pt x="491" y="64"/>
                  </a:lnTo>
                  <a:lnTo>
                    <a:pt x="460" y="62"/>
                  </a:lnTo>
                </a:path>
                <a:path w="590" h="292">
                  <a:moveTo>
                    <a:pt x="180" y="62"/>
                  </a:moveTo>
                  <a:lnTo>
                    <a:pt x="196" y="67"/>
                  </a:lnTo>
                  <a:lnTo>
                    <a:pt x="182" y="67"/>
                  </a:lnTo>
                  <a:lnTo>
                    <a:pt x="180" y="62"/>
                  </a:lnTo>
                </a:path>
                <a:path w="590" h="292">
                  <a:moveTo>
                    <a:pt x="180" y="62"/>
                  </a:moveTo>
                  <a:lnTo>
                    <a:pt x="201" y="62"/>
                  </a:lnTo>
                  <a:lnTo>
                    <a:pt x="196" y="67"/>
                  </a:lnTo>
                  <a:lnTo>
                    <a:pt x="180" y="62"/>
                  </a:lnTo>
                </a:path>
                <a:path w="590" h="292">
                  <a:moveTo>
                    <a:pt x="48" y="47"/>
                  </a:moveTo>
                  <a:lnTo>
                    <a:pt x="45" y="67"/>
                  </a:lnTo>
                  <a:lnTo>
                    <a:pt x="31" y="67"/>
                  </a:lnTo>
                  <a:lnTo>
                    <a:pt x="48" y="47"/>
                  </a:lnTo>
                </a:path>
                <a:path w="590" h="292">
                  <a:moveTo>
                    <a:pt x="48" y="47"/>
                  </a:moveTo>
                  <a:lnTo>
                    <a:pt x="62" y="47"/>
                  </a:lnTo>
                  <a:lnTo>
                    <a:pt x="45" y="67"/>
                  </a:lnTo>
                  <a:lnTo>
                    <a:pt x="48" y="47"/>
                  </a:lnTo>
                </a:path>
                <a:path w="590" h="292">
                  <a:moveTo>
                    <a:pt x="458" y="64"/>
                  </a:moveTo>
                  <a:lnTo>
                    <a:pt x="491" y="67"/>
                  </a:lnTo>
                  <a:lnTo>
                    <a:pt x="458" y="67"/>
                  </a:lnTo>
                  <a:lnTo>
                    <a:pt x="458" y="64"/>
                  </a:lnTo>
                </a:path>
                <a:path w="590" h="292">
                  <a:moveTo>
                    <a:pt x="458" y="64"/>
                  </a:moveTo>
                  <a:lnTo>
                    <a:pt x="491" y="64"/>
                  </a:lnTo>
                  <a:lnTo>
                    <a:pt x="491" y="67"/>
                  </a:lnTo>
                  <a:lnTo>
                    <a:pt x="458" y="64"/>
                  </a:lnTo>
                </a:path>
                <a:path w="590" h="292">
                  <a:moveTo>
                    <a:pt x="458" y="67"/>
                  </a:moveTo>
                  <a:lnTo>
                    <a:pt x="472" y="69"/>
                  </a:lnTo>
                  <a:lnTo>
                    <a:pt x="456" y="69"/>
                  </a:lnTo>
                  <a:lnTo>
                    <a:pt x="458" y="67"/>
                  </a:lnTo>
                </a:path>
                <a:path w="590" h="292">
                  <a:moveTo>
                    <a:pt x="458" y="67"/>
                  </a:moveTo>
                  <a:lnTo>
                    <a:pt x="477" y="67"/>
                  </a:lnTo>
                  <a:lnTo>
                    <a:pt x="472" y="69"/>
                  </a:lnTo>
                  <a:lnTo>
                    <a:pt x="458" y="67"/>
                  </a:lnTo>
                </a:path>
                <a:path w="590" h="292">
                  <a:moveTo>
                    <a:pt x="31" y="67"/>
                  </a:moveTo>
                  <a:lnTo>
                    <a:pt x="40" y="69"/>
                  </a:lnTo>
                  <a:lnTo>
                    <a:pt x="16" y="69"/>
                  </a:lnTo>
                  <a:lnTo>
                    <a:pt x="31" y="67"/>
                  </a:lnTo>
                </a:path>
                <a:path w="590" h="292">
                  <a:moveTo>
                    <a:pt x="31" y="67"/>
                  </a:moveTo>
                  <a:lnTo>
                    <a:pt x="45" y="67"/>
                  </a:lnTo>
                  <a:lnTo>
                    <a:pt x="40" y="69"/>
                  </a:lnTo>
                  <a:lnTo>
                    <a:pt x="31" y="67"/>
                  </a:lnTo>
                </a:path>
                <a:path w="590" h="292">
                  <a:moveTo>
                    <a:pt x="4" y="62"/>
                  </a:moveTo>
                  <a:lnTo>
                    <a:pt x="16" y="69"/>
                  </a:lnTo>
                  <a:lnTo>
                    <a:pt x="0" y="69"/>
                  </a:lnTo>
                  <a:lnTo>
                    <a:pt x="4" y="62"/>
                  </a:lnTo>
                </a:path>
                <a:path w="590" h="292">
                  <a:moveTo>
                    <a:pt x="4" y="62"/>
                  </a:moveTo>
                  <a:lnTo>
                    <a:pt x="7" y="62"/>
                  </a:lnTo>
                  <a:lnTo>
                    <a:pt x="16" y="69"/>
                  </a:lnTo>
                  <a:lnTo>
                    <a:pt x="4" y="62"/>
                  </a:lnTo>
                </a:path>
                <a:path w="590" h="292">
                  <a:moveTo>
                    <a:pt x="0" y="69"/>
                  </a:moveTo>
                  <a:lnTo>
                    <a:pt x="38" y="71"/>
                  </a:lnTo>
                  <a:lnTo>
                    <a:pt x="4" y="71"/>
                  </a:lnTo>
                  <a:lnTo>
                    <a:pt x="0" y="69"/>
                  </a:lnTo>
                </a:path>
                <a:path w="590" h="292">
                  <a:moveTo>
                    <a:pt x="0" y="69"/>
                  </a:moveTo>
                  <a:lnTo>
                    <a:pt x="40" y="69"/>
                  </a:lnTo>
                  <a:lnTo>
                    <a:pt x="38" y="71"/>
                  </a:lnTo>
                  <a:lnTo>
                    <a:pt x="0" y="69"/>
                  </a:lnTo>
                </a:path>
                <a:path w="590" h="292">
                  <a:moveTo>
                    <a:pt x="62" y="47"/>
                  </a:moveTo>
                  <a:lnTo>
                    <a:pt x="62" y="74"/>
                  </a:lnTo>
                  <a:lnTo>
                    <a:pt x="55" y="74"/>
                  </a:lnTo>
                  <a:lnTo>
                    <a:pt x="62" y="47"/>
                  </a:lnTo>
                </a:path>
                <a:path w="590" h="292">
                  <a:moveTo>
                    <a:pt x="62" y="47"/>
                  </a:moveTo>
                  <a:lnTo>
                    <a:pt x="71" y="47"/>
                  </a:lnTo>
                  <a:lnTo>
                    <a:pt x="62" y="74"/>
                  </a:lnTo>
                  <a:lnTo>
                    <a:pt x="62" y="47"/>
                  </a:lnTo>
                </a:path>
                <a:path w="590" h="292">
                  <a:moveTo>
                    <a:pt x="456" y="69"/>
                  </a:moveTo>
                  <a:lnTo>
                    <a:pt x="463" y="76"/>
                  </a:lnTo>
                  <a:lnTo>
                    <a:pt x="439" y="76"/>
                  </a:lnTo>
                  <a:lnTo>
                    <a:pt x="456" y="69"/>
                  </a:lnTo>
                </a:path>
                <a:path w="590" h="292">
                  <a:moveTo>
                    <a:pt x="456" y="69"/>
                  </a:moveTo>
                  <a:lnTo>
                    <a:pt x="472" y="69"/>
                  </a:lnTo>
                  <a:lnTo>
                    <a:pt x="463" y="76"/>
                  </a:lnTo>
                  <a:lnTo>
                    <a:pt x="456" y="69"/>
                  </a:lnTo>
                </a:path>
                <a:path w="590" h="292">
                  <a:moveTo>
                    <a:pt x="55" y="74"/>
                  </a:moveTo>
                  <a:lnTo>
                    <a:pt x="62" y="74"/>
                  </a:lnTo>
                  <a:lnTo>
                    <a:pt x="62" y="76"/>
                  </a:lnTo>
                  <a:lnTo>
                    <a:pt x="55" y="74"/>
                  </a:lnTo>
                </a:path>
                <a:path w="590" h="292">
                  <a:moveTo>
                    <a:pt x="422" y="79"/>
                  </a:moveTo>
                  <a:lnTo>
                    <a:pt x="424" y="79"/>
                  </a:lnTo>
                  <a:lnTo>
                    <a:pt x="420" y="79"/>
                  </a:lnTo>
                  <a:lnTo>
                    <a:pt x="422" y="79"/>
                  </a:lnTo>
                </a:path>
                <a:path w="590" h="292">
                  <a:moveTo>
                    <a:pt x="439" y="76"/>
                  </a:moveTo>
                  <a:lnTo>
                    <a:pt x="460" y="79"/>
                  </a:lnTo>
                  <a:lnTo>
                    <a:pt x="434" y="79"/>
                  </a:lnTo>
                  <a:lnTo>
                    <a:pt x="439" y="76"/>
                  </a:lnTo>
                </a:path>
                <a:path w="590" h="292">
                  <a:moveTo>
                    <a:pt x="439" y="76"/>
                  </a:moveTo>
                  <a:lnTo>
                    <a:pt x="463" y="76"/>
                  </a:lnTo>
                  <a:lnTo>
                    <a:pt x="460" y="79"/>
                  </a:lnTo>
                  <a:lnTo>
                    <a:pt x="439" y="76"/>
                  </a:lnTo>
                </a:path>
                <a:path w="590" h="292">
                  <a:moveTo>
                    <a:pt x="456" y="79"/>
                  </a:moveTo>
                  <a:lnTo>
                    <a:pt x="460" y="79"/>
                  </a:lnTo>
                  <a:lnTo>
                    <a:pt x="456" y="79"/>
                  </a:lnTo>
                </a:path>
                <a:path w="590" h="292">
                  <a:moveTo>
                    <a:pt x="456" y="79"/>
                  </a:moveTo>
                  <a:lnTo>
                    <a:pt x="460" y="79"/>
                  </a:lnTo>
                  <a:lnTo>
                    <a:pt x="456" y="79"/>
                  </a:lnTo>
                </a:path>
                <a:path w="590" h="292">
                  <a:moveTo>
                    <a:pt x="434" y="79"/>
                  </a:moveTo>
                  <a:lnTo>
                    <a:pt x="453" y="79"/>
                  </a:lnTo>
                  <a:lnTo>
                    <a:pt x="429" y="79"/>
                  </a:lnTo>
                  <a:lnTo>
                    <a:pt x="434" y="79"/>
                  </a:lnTo>
                </a:path>
                <a:path w="590" h="292">
                  <a:moveTo>
                    <a:pt x="434" y="79"/>
                  </a:moveTo>
                  <a:lnTo>
                    <a:pt x="456" y="79"/>
                  </a:lnTo>
                  <a:lnTo>
                    <a:pt x="453" y="79"/>
                  </a:lnTo>
                  <a:lnTo>
                    <a:pt x="434" y="79"/>
                  </a:lnTo>
                </a:path>
                <a:path w="590" h="292">
                  <a:moveTo>
                    <a:pt x="4" y="71"/>
                  </a:moveTo>
                  <a:lnTo>
                    <a:pt x="24" y="79"/>
                  </a:lnTo>
                  <a:lnTo>
                    <a:pt x="14" y="79"/>
                  </a:lnTo>
                  <a:lnTo>
                    <a:pt x="4" y="71"/>
                  </a:lnTo>
                </a:path>
                <a:path w="590" h="292">
                  <a:moveTo>
                    <a:pt x="4" y="71"/>
                  </a:moveTo>
                  <a:lnTo>
                    <a:pt x="38" y="71"/>
                  </a:lnTo>
                  <a:lnTo>
                    <a:pt x="24" y="79"/>
                  </a:lnTo>
                  <a:lnTo>
                    <a:pt x="4" y="71"/>
                  </a:lnTo>
                </a:path>
                <a:path w="590" h="292">
                  <a:moveTo>
                    <a:pt x="429" y="79"/>
                  </a:moveTo>
                  <a:lnTo>
                    <a:pt x="451" y="79"/>
                  </a:lnTo>
                  <a:lnTo>
                    <a:pt x="427" y="79"/>
                  </a:lnTo>
                  <a:lnTo>
                    <a:pt x="429" y="79"/>
                  </a:lnTo>
                </a:path>
                <a:path w="590" h="292">
                  <a:moveTo>
                    <a:pt x="429" y="79"/>
                  </a:moveTo>
                  <a:lnTo>
                    <a:pt x="453" y="79"/>
                  </a:lnTo>
                  <a:lnTo>
                    <a:pt x="451" y="79"/>
                  </a:lnTo>
                  <a:lnTo>
                    <a:pt x="429" y="79"/>
                  </a:lnTo>
                </a:path>
                <a:path w="590" h="292">
                  <a:moveTo>
                    <a:pt x="420" y="79"/>
                  </a:moveTo>
                  <a:lnTo>
                    <a:pt x="427" y="79"/>
                  </a:lnTo>
                  <a:lnTo>
                    <a:pt x="420" y="79"/>
                  </a:lnTo>
                </a:path>
                <a:path w="590" h="292">
                  <a:moveTo>
                    <a:pt x="420" y="79"/>
                  </a:moveTo>
                  <a:lnTo>
                    <a:pt x="427" y="79"/>
                  </a:lnTo>
                  <a:lnTo>
                    <a:pt x="420" y="79"/>
                  </a:lnTo>
                </a:path>
                <a:path w="590" h="292">
                  <a:moveTo>
                    <a:pt x="43" y="81"/>
                  </a:moveTo>
                  <a:lnTo>
                    <a:pt x="45" y="83"/>
                  </a:lnTo>
                  <a:lnTo>
                    <a:pt x="38" y="83"/>
                  </a:lnTo>
                  <a:lnTo>
                    <a:pt x="43" y="81"/>
                  </a:lnTo>
                </a:path>
                <a:path w="590" h="292">
                  <a:moveTo>
                    <a:pt x="182" y="67"/>
                  </a:moveTo>
                  <a:lnTo>
                    <a:pt x="172" y="83"/>
                  </a:lnTo>
                  <a:lnTo>
                    <a:pt x="160" y="83"/>
                  </a:lnTo>
                  <a:lnTo>
                    <a:pt x="182" y="67"/>
                  </a:lnTo>
                </a:path>
                <a:path w="590" h="292">
                  <a:moveTo>
                    <a:pt x="182" y="67"/>
                  </a:moveTo>
                  <a:lnTo>
                    <a:pt x="196" y="67"/>
                  </a:lnTo>
                  <a:lnTo>
                    <a:pt x="172" y="83"/>
                  </a:lnTo>
                  <a:lnTo>
                    <a:pt x="182" y="67"/>
                  </a:lnTo>
                </a:path>
                <a:path w="590" h="292">
                  <a:moveTo>
                    <a:pt x="158" y="64"/>
                  </a:moveTo>
                  <a:lnTo>
                    <a:pt x="160" y="83"/>
                  </a:lnTo>
                  <a:lnTo>
                    <a:pt x="151" y="83"/>
                  </a:lnTo>
                  <a:lnTo>
                    <a:pt x="158" y="64"/>
                  </a:lnTo>
                </a:path>
                <a:path w="590" h="292">
                  <a:moveTo>
                    <a:pt x="158" y="64"/>
                  </a:moveTo>
                  <a:lnTo>
                    <a:pt x="165" y="64"/>
                  </a:lnTo>
                  <a:lnTo>
                    <a:pt x="160" y="83"/>
                  </a:lnTo>
                  <a:lnTo>
                    <a:pt x="158" y="64"/>
                  </a:lnTo>
                </a:path>
                <a:path w="590" h="292">
                  <a:moveTo>
                    <a:pt x="420" y="79"/>
                  </a:moveTo>
                  <a:lnTo>
                    <a:pt x="441" y="83"/>
                  </a:lnTo>
                  <a:lnTo>
                    <a:pt x="415" y="83"/>
                  </a:lnTo>
                  <a:lnTo>
                    <a:pt x="420" y="79"/>
                  </a:lnTo>
                </a:path>
                <a:path w="590" h="292">
                  <a:moveTo>
                    <a:pt x="420" y="79"/>
                  </a:moveTo>
                  <a:lnTo>
                    <a:pt x="451" y="79"/>
                  </a:lnTo>
                  <a:lnTo>
                    <a:pt x="441" y="83"/>
                  </a:lnTo>
                  <a:lnTo>
                    <a:pt x="420" y="79"/>
                  </a:lnTo>
                </a:path>
                <a:path w="590" h="292">
                  <a:moveTo>
                    <a:pt x="38" y="83"/>
                  </a:moveTo>
                  <a:lnTo>
                    <a:pt x="50" y="88"/>
                  </a:lnTo>
                  <a:lnTo>
                    <a:pt x="38" y="88"/>
                  </a:lnTo>
                  <a:lnTo>
                    <a:pt x="38" y="83"/>
                  </a:lnTo>
                </a:path>
                <a:path w="590" h="292">
                  <a:moveTo>
                    <a:pt x="38" y="83"/>
                  </a:moveTo>
                  <a:lnTo>
                    <a:pt x="45" y="83"/>
                  </a:lnTo>
                  <a:lnTo>
                    <a:pt x="50" y="88"/>
                  </a:lnTo>
                  <a:lnTo>
                    <a:pt x="38" y="83"/>
                  </a:lnTo>
                </a:path>
                <a:path w="590" h="292">
                  <a:moveTo>
                    <a:pt x="415" y="83"/>
                  </a:moveTo>
                  <a:lnTo>
                    <a:pt x="429" y="88"/>
                  </a:lnTo>
                  <a:lnTo>
                    <a:pt x="417" y="88"/>
                  </a:lnTo>
                  <a:lnTo>
                    <a:pt x="415" y="83"/>
                  </a:lnTo>
                </a:path>
                <a:path w="590" h="292">
                  <a:moveTo>
                    <a:pt x="415" y="83"/>
                  </a:moveTo>
                  <a:lnTo>
                    <a:pt x="441" y="83"/>
                  </a:lnTo>
                  <a:lnTo>
                    <a:pt x="429" y="88"/>
                  </a:lnTo>
                  <a:lnTo>
                    <a:pt x="415" y="83"/>
                  </a:lnTo>
                </a:path>
                <a:path w="590" h="292">
                  <a:moveTo>
                    <a:pt x="151" y="83"/>
                  </a:moveTo>
                  <a:lnTo>
                    <a:pt x="156" y="95"/>
                  </a:lnTo>
                  <a:lnTo>
                    <a:pt x="146" y="95"/>
                  </a:lnTo>
                  <a:lnTo>
                    <a:pt x="151" y="83"/>
                  </a:lnTo>
                </a:path>
                <a:path w="590" h="292">
                  <a:moveTo>
                    <a:pt x="151" y="83"/>
                  </a:moveTo>
                  <a:lnTo>
                    <a:pt x="172" y="83"/>
                  </a:lnTo>
                  <a:lnTo>
                    <a:pt x="156" y="95"/>
                  </a:lnTo>
                  <a:lnTo>
                    <a:pt x="151" y="83"/>
                  </a:lnTo>
                </a:path>
                <a:path w="590" h="292">
                  <a:moveTo>
                    <a:pt x="146" y="95"/>
                  </a:moveTo>
                  <a:lnTo>
                    <a:pt x="153" y="98"/>
                  </a:lnTo>
                  <a:lnTo>
                    <a:pt x="144" y="98"/>
                  </a:lnTo>
                  <a:lnTo>
                    <a:pt x="146" y="95"/>
                  </a:lnTo>
                </a:path>
                <a:path w="590" h="292">
                  <a:moveTo>
                    <a:pt x="146" y="95"/>
                  </a:moveTo>
                  <a:lnTo>
                    <a:pt x="156" y="95"/>
                  </a:lnTo>
                  <a:lnTo>
                    <a:pt x="153" y="98"/>
                  </a:lnTo>
                  <a:lnTo>
                    <a:pt x="146" y="95"/>
                  </a:lnTo>
                </a:path>
                <a:path w="590" h="292">
                  <a:moveTo>
                    <a:pt x="516" y="62"/>
                  </a:moveTo>
                  <a:lnTo>
                    <a:pt x="496" y="100"/>
                  </a:lnTo>
                  <a:lnTo>
                    <a:pt x="487" y="100"/>
                  </a:lnTo>
                  <a:lnTo>
                    <a:pt x="516" y="62"/>
                  </a:lnTo>
                </a:path>
                <a:path w="590" h="292">
                  <a:moveTo>
                    <a:pt x="516" y="62"/>
                  </a:moveTo>
                  <a:lnTo>
                    <a:pt x="528" y="62"/>
                  </a:lnTo>
                  <a:lnTo>
                    <a:pt x="496" y="100"/>
                  </a:lnTo>
                  <a:lnTo>
                    <a:pt x="516" y="62"/>
                  </a:lnTo>
                </a:path>
                <a:path w="590" h="292">
                  <a:moveTo>
                    <a:pt x="484" y="67"/>
                  </a:moveTo>
                  <a:lnTo>
                    <a:pt x="487" y="100"/>
                  </a:lnTo>
                  <a:lnTo>
                    <a:pt x="477" y="100"/>
                  </a:lnTo>
                  <a:lnTo>
                    <a:pt x="484" y="67"/>
                  </a:lnTo>
                </a:path>
                <a:path w="590" h="292">
                  <a:moveTo>
                    <a:pt x="484" y="67"/>
                  </a:moveTo>
                  <a:lnTo>
                    <a:pt x="491" y="67"/>
                  </a:lnTo>
                  <a:lnTo>
                    <a:pt x="487" y="100"/>
                  </a:lnTo>
                  <a:lnTo>
                    <a:pt x="484" y="67"/>
                  </a:lnTo>
                </a:path>
                <a:path w="590" h="292">
                  <a:moveTo>
                    <a:pt x="55" y="76"/>
                  </a:moveTo>
                  <a:lnTo>
                    <a:pt x="62" y="103"/>
                  </a:lnTo>
                  <a:lnTo>
                    <a:pt x="55" y="103"/>
                  </a:lnTo>
                  <a:lnTo>
                    <a:pt x="55" y="76"/>
                  </a:lnTo>
                </a:path>
                <a:path w="590" h="292">
                  <a:moveTo>
                    <a:pt x="55" y="76"/>
                  </a:moveTo>
                  <a:lnTo>
                    <a:pt x="62" y="76"/>
                  </a:lnTo>
                  <a:lnTo>
                    <a:pt x="62" y="103"/>
                  </a:lnTo>
                  <a:lnTo>
                    <a:pt x="55" y="76"/>
                  </a:lnTo>
                </a:path>
                <a:path w="590" h="292">
                  <a:moveTo>
                    <a:pt x="55" y="103"/>
                  </a:moveTo>
                  <a:lnTo>
                    <a:pt x="64" y="105"/>
                  </a:lnTo>
                  <a:lnTo>
                    <a:pt x="55" y="105"/>
                  </a:lnTo>
                  <a:lnTo>
                    <a:pt x="55" y="103"/>
                  </a:lnTo>
                </a:path>
                <a:path w="590" h="292">
                  <a:moveTo>
                    <a:pt x="38" y="88"/>
                  </a:moveTo>
                  <a:lnTo>
                    <a:pt x="45" y="105"/>
                  </a:lnTo>
                  <a:lnTo>
                    <a:pt x="33" y="105"/>
                  </a:lnTo>
                  <a:lnTo>
                    <a:pt x="38" y="88"/>
                  </a:lnTo>
                </a:path>
                <a:path w="590" h="292">
                  <a:moveTo>
                    <a:pt x="38" y="88"/>
                  </a:moveTo>
                  <a:lnTo>
                    <a:pt x="50" y="88"/>
                  </a:lnTo>
                  <a:lnTo>
                    <a:pt x="45" y="105"/>
                  </a:lnTo>
                  <a:lnTo>
                    <a:pt x="38" y="88"/>
                  </a:lnTo>
                </a:path>
                <a:path w="590" h="292">
                  <a:moveTo>
                    <a:pt x="144" y="98"/>
                  </a:moveTo>
                  <a:lnTo>
                    <a:pt x="148" y="112"/>
                  </a:lnTo>
                  <a:lnTo>
                    <a:pt x="127" y="112"/>
                  </a:lnTo>
                  <a:lnTo>
                    <a:pt x="144" y="98"/>
                  </a:lnTo>
                </a:path>
                <a:path w="590" h="292">
                  <a:moveTo>
                    <a:pt x="144" y="98"/>
                  </a:moveTo>
                  <a:lnTo>
                    <a:pt x="153" y="98"/>
                  </a:lnTo>
                  <a:lnTo>
                    <a:pt x="148" y="112"/>
                  </a:lnTo>
                  <a:lnTo>
                    <a:pt x="144" y="98"/>
                  </a:lnTo>
                </a:path>
                <a:path w="590" h="292">
                  <a:moveTo>
                    <a:pt x="477" y="100"/>
                  </a:moveTo>
                  <a:lnTo>
                    <a:pt x="484" y="112"/>
                  </a:lnTo>
                  <a:lnTo>
                    <a:pt x="475" y="112"/>
                  </a:lnTo>
                  <a:lnTo>
                    <a:pt x="477" y="100"/>
                  </a:lnTo>
                </a:path>
                <a:path w="590" h="292">
                  <a:moveTo>
                    <a:pt x="477" y="100"/>
                  </a:moveTo>
                  <a:lnTo>
                    <a:pt x="496" y="100"/>
                  </a:lnTo>
                  <a:lnTo>
                    <a:pt x="484" y="112"/>
                  </a:lnTo>
                  <a:lnTo>
                    <a:pt x="477" y="100"/>
                  </a:lnTo>
                </a:path>
                <a:path w="590" h="292">
                  <a:moveTo>
                    <a:pt x="456" y="79"/>
                  </a:moveTo>
                  <a:lnTo>
                    <a:pt x="451" y="112"/>
                  </a:lnTo>
                  <a:lnTo>
                    <a:pt x="446" y="112"/>
                  </a:lnTo>
                  <a:lnTo>
                    <a:pt x="456" y="79"/>
                  </a:lnTo>
                </a:path>
                <a:path w="590" h="292">
                  <a:moveTo>
                    <a:pt x="456" y="79"/>
                  </a:moveTo>
                  <a:lnTo>
                    <a:pt x="460" y="79"/>
                  </a:lnTo>
                  <a:lnTo>
                    <a:pt x="451" y="112"/>
                  </a:lnTo>
                  <a:lnTo>
                    <a:pt x="456" y="79"/>
                  </a:lnTo>
                </a:path>
                <a:path w="590" h="292">
                  <a:moveTo>
                    <a:pt x="141" y="112"/>
                  </a:moveTo>
                  <a:lnTo>
                    <a:pt x="148" y="112"/>
                  </a:lnTo>
                  <a:lnTo>
                    <a:pt x="141" y="112"/>
                  </a:lnTo>
                </a:path>
                <a:path w="590" h="292">
                  <a:moveTo>
                    <a:pt x="141" y="112"/>
                  </a:moveTo>
                  <a:lnTo>
                    <a:pt x="148" y="112"/>
                  </a:lnTo>
                  <a:lnTo>
                    <a:pt x="141" y="112"/>
                  </a:lnTo>
                </a:path>
                <a:path w="590" h="292">
                  <a:moveTo>
                    <a:pt x="127" y="112"/>
                  </a:moveTo>
                  <a:lnTo>
                    <a:pt x="139" y="112"/>
                  </a:lnTo>
                  <a:lnTo>
                    <a:pt x="124" y="112"/>
                  </a:lnTo>
                  <a:lnTo>
                    <a:pt x="127" y="112"/>
                  </a:lnTo>
                </a:path>
                <a:path w="590" h="292">
                  <a:moveTo>
                    <a:pt x="127" y="112"/>
                  </a:moveTo>
                  <a:lnTo>
                    <a:pt x="141" y="112"/>
                  </a:lnTo>
                  <a:lnTo>
                    <a:pt x="139" y="112"/>
                  </a:lnTo>
                  <a:lnTo>
                    <a:pt x="127" y="112"/>
                  </a:lnTo>
                </a:path>
                <a:path w="590" h="292">
                  <a:moveTo>
                    <a:pt x="33" y="105"/>
                  </a:moveTo>
                  <a:lnTo>
                    <a:pt x="40" y="112"/>
                  </a:lnTo>
                  <a:lnTo>
                    <a:pt x="31" y="112"/>
                  </a:lnTo>
                  <a:lnTo>
                    <a:pt x="33" y="105"/>
                  </a:lnTo>
                </a:path>
                <a:path w="590" h="292">
                  <a:moveTo>
                    <a:pt x="33" y="105"/>
                  </a:moveTo>
                  <a:lnTo>
                    <a:pt x="45" y="105"/>
                  </a:lnTo>
                  <a:lnTo>
                    <a:pt x="40" y="112"/>
                  </a:lnTo>
                  <a:lnTo>
                    <a:pt x="33" y="105"/>
                  </a:lnTo>
                </a:path>
                <a:path w="590" h="292">
                  <a:moveTo>
                    <a:pt x="475" y="112"/>
                  </a:moveTo>
                  <a:lnTo>
                    <a:pt x="480" y="120"/>
                  </a:lnTo>
                  <a:lnTo>
                    <a:pt x="470" y="120"/>
                  </a:lnTo>
                  <a:lnTo>
                    <a:pt x="475" y="112"/>
                  </a:lnTo>
                </a:path>
                <a:path w="590" h="292">
                  <a:moveTo>
                    <a:pt x="475" y="112"/>
                  </a:moveTo>
                  <a:lnTo>
                    <a:pt x="484" y="112"/>
                  </a:lnTo>
                  <a:lnTo>
                    <a:pt x="480" y="120"/>
                  </a:lnTo>
                  <a:lnTo>
                    <a:pt x="475" y="112"/>
                  </a:lnTo>
                </a:path>
                <a:path w="590" h="292">
                  <a:moveTo>
                    <a:pt x="446" y="112"/>
                  </a:moveTo>
                  <a:lnTo>
                    <a:pt x="448" y="120"/>
                  </a:lnTo>
                  <a:lnTo>
                    <a:pt x="444" y="120"/>
                  </a:lnTo>
                  <a:lnTo>
                    <a:pt x="446" y="112"/>
                  </a:lnTo>
                </a:path>
                <a:path w="590" h="292">
                  <a:moveTo>
                    <a:pt x="446" y="112"/>
                  </a:moveTo>
                  <a:lnTo>
                    <a:pt x="451" y="112"/>
                  </a:lnTo>
                  <a:lnTo>
                    <a:pt x="448" y="120"/>
                  </a:lnTo>
                  <a:lnTo>
                    <a:pt x="446" y="112"/>
                  </a:lnTo>
                </a:path>
                <a:path w="590" h="292">
                  <a:moveTo>
                    <a:pt x="124" y="112"/>
                  </a:moveTo>
                  <a:lnTo>
                    <a:pt x="129" y="120"/>
                  </a:lnTo>
                  <a:lnTo>
                    <a:pt x="115" y="120"/>
                  </a:lnTo>
                  <a:lnTo>
                    <a:pt x="124" y="112"/>
                  </a:lnTo>
                </a:path>
                <a:path w="590" h="292">
                  <a:moveTo>
                    <a:pt x="124" y="112"/>
                  </a:moveTo>
                  <a:lnTo>
                    <a:pt x="139" y="112"/>
                  </a:lnTo>
                  <a:lnTo>
                    <a:pt x="129" y="120"/>
                  </a:lnTo>
                  <a:lnTo>
                    <a:pt x="124" y="112"/>
                  </a:lnTo>
                </a:path>
                <a:path w="590" h="292">
                  <a:moveTo>
                    <a:pt x="93" y="115"/>
                  </a:moveTo>
                  <a:lnTo>
                    <a:pt x="103" y="120"/>
                  </a:lnTo>
                  <a:lnTo>
                    <a:pt x="91" y="120"/>
                  </a:lnTo>
                  <a:lnTo>
                    <a:pt x="93" y="115"/>
                  </a:lnTo>
                </a:path>
                <a:path w="590" h="292">
                  <a:moveTo>
                    <a:pt x="93" y="115"/>
                  </a:moveTo>
                  <a:lnTo>
                    <a:pt x="98" y="115"/>
                  </a:lnTo>
                  <a:lnTo>
                    <a:pt x="103" y="120"/>
                  </a:lnTo>
                  <a:lnTo>
                    <a:pt x="93" y="115"/>
                  </a:lnTo>
                </a:path>
                <a:path w="590" h="292">
                  <a:moveTo>
                    <a:pt x="444" y="120"/>
                  </a:moveTo>
                  <a:lnTo>
                    <a:pt x="451" y="122"/>
                  </a:lnTo>
                  <a:lnTo>
                    <a:pt x="444" y="122"/>
                  </a:lnTo>
                  <a:lnTo>
                    <a:pt x="444" y="120"/>
                  </a:lnTo>
                </a:path>
                <a:path w="590" h="292">
                  <a:moveTo>
                    <a:pt x="470" y="120"/>
                  </a:moveTo>
                  <a:lnTo>
                    <a:pt x="480" y="122"/>
                  </a:lnTo>
                  <a:lnTo>
                    <a:pt x="465" y="122"/>
                  </a:lnTo>
                  <a:lnTo>
                    <a:pt x="470" y="120"/>
                  </a:lnTo>
                </a:path>
                <a:path w="590" h="292">
                  <a:moveTo>
                    <a:pt x="470" y="120"/>
                  </a:moveTo>
                  <a:lnTo>
                    <a:pt x="480" y="120"/>
                  </a:lnTo>
                  <a:lnTo>
                    <a:pt x="480" y="122"/>
                  </a:lnTo>
                  <a:lnTo>
                    <a:pt x="470" y="120"/>
                  </a:lnTo>
                </a:path>
                <a:path w="590" h="292">
                  <a:moveTo>
                    <a:pt x="470" y="122"/>
                  </a:moveTo>
                  <a:lnTo>
                    <a:pt x="477" y="124"/>
                  </a:lnTo>
                  <a:lnTo>
                    <a:pt x="472" y="124"/>
                  </a:lnTo>
                  <a:lnTo>
                    <a:pt x="470" y="122"/>
                  </a:lnTo>
                </a:path>
                <a:path w="590" h="292">
                  <a:moveTo>
                    <a:pt x="470" y="122"/>
                  </a:moveTo>
                  <a:lnTo>
                    <a:pt x="480" y="122"/>
                  </a:lnTo>
                  <a:lnTo>
                    <a:pt x="477" y="124"/>
                  </a:lnTo>
                  <a:lnTo>
                    <a:pt x="470" y="122"/>
                  </a:lnTo>
                </a:path>
                <a:path w="590" h="292">
                  <a:moveTo>
                    <a:pt x="465" y="122"/>
                  </a:moveTo>
                  <a:lnTo>
                    <a:pt x="470" y="124"/>
                  </a:lnTo>
                  <a:lnTo>
                    <a:pt x="463" y="124"/>
                  </a:lnTo>
                  <a:lnTo>
                    <a:pt x="465" y="122"/>
                  </a:lnTo>
                </a:path>
                <a:path w="590" h="292">
                  <a:moveTo>
                    <a:pt x="465" y="122"/>
                  </a:moveTo>
                  <a:lnTo>
                    <a:pt x="470" y="122"/>
                  </a:lnTo>
                  <a:lnTo>
                    <a:pt x="470" y="124"/>
                  </a:lnTo>
                  <a:lnTo>
                    <a:pt x="465" y="122"/>
                  </a:lnTo>
                </a:path>
                <a:path w="590" h="292">
                  <a:moveTo>
                    <a:pt x="184" y="127"/>
                  </a:moveTo>
                  <a:lnTo>
                    <a:pt x="187" y="129"/>
                  </a:lnTo>
                  <a:lnTo>
                    <a:pt x="168" y="129"/>
                  </a:lnTo>
                  <a:lnTo>
                    <a:pt x="184" y="127"/>
                  </a:lnTo>
                </a:path>
                <a:path w="590" h="292">
                  <a:moveTo>
                    <a:pt x="55" y="105"/>
                  </a:moveTo>
                  <a:lnTo>
                    <a:pt x="74" y="127"/>
                  </a:lnTo>
                  <a:lnTo>
                    <a:pt x="64" y="127"/>
                  </a:lnTo>
                  <a:lnTo>
                    <a:pt x="55" y="105"/>
                  </a:lnTo>
                </a:path>
                <a:path w="590" h="292">
                  <a:moveTo>
                    <a:pt x="55" y="105"/>
                  </a:moveTo>
                  <a:lnTo>
                    <a:pt x="64" y="105"/>
                  </a:lnTo>
                  <a:lnTo>
                    <a:pt x="74" y="127"/>
                  </a:lnTo>
                  <a:lnTo>
                    <a:pt x="55" y="105"/>
                  </a:lnTo>
                </a:path>
                <a:path w="590" h="292">
                  <a:moveTo>
                    <a:pt x="168" y="129"/>
                  </a:moveTo>
                  <a:lnTo>
                    <a:pt x="189" y="131"/>
                  </a:lnTo>
                  <a:lnTo>
                    <a:pt x="165" y="131"/>
                  </a:lnTo>
                  <a:lnTo>
                    <a:pt x="168" y="129"/>
                  </a:lnTo>
                </a:path>
                <a:path w="590" h="292">
                  <a:moveTo>
                    <a:pt x="168" y="129"/>
                  </a:moveTo>
                  <a:lnTo>
                    <a:pt x="187" y="129"/>
                  </a:lnTo>
                  <a:lnTo>
                    <a:pt x="189" y="131"/>
                  </a:lnTo>
                  <a:lnTo>
                    <a:pt x="168" y="129"/>
                  </a:lnTo>
                </a:path>
                <a:path w="590" h="292">
                  <a:moveTo>
                    <a:pt x="91" y="120"/>
                  </a:moveTo>
                  <a:lnTo>
                    <a:pt x="115" y="131"/>
                  </a:lnTo>
                  <a:lnTo>
                    <a:pt x="103" y="131"/>
                  </a:lnTo>
                  <a:lnTo>
                    <a:pt x="91" y="120"/>
                  </a:lnTo>
                </a:path>
                <a:path w="590" h="292">
                  <a:moveTo>
                    <a:pt x="91" y="120"/>
                  </a:moveTo>
                  <a:lnTo>
                    <a:pt x="129" y="120"/>
                  </a:lnTo>
                  <a:lnTo>
                    <a:pt x="115" y="131"/>
                  </a:lnTo>
                  <a:lnTo>
                    <a:pt x="91" y="120"/>
                  </a:lnTo>
                </a:path>
                <a:path w="590" h="292">
                  <a:moveTo>
                    <a:pt x="64" y="127"/>
                  </a:moveTo>
                  <a:lnTo>
                    <a:pt x="74" y="131"/>
                  </a:lnTo>
                  <a:lnTo>
                    <a:pt x="64" y="131"/>
                  </a:lnTo>
                  <a:lnTo>
                    <a:pt x="64" y="127"/>
                  </a:lnTo>
                </a:path>
                <a:path w="590" h="292">
                  <a:moveTo>
                    <a:pt x="64" y="127"/>
                  </a:moveTo>
                  <a:lnTo>
                    <a:pt x="74" y="127"/>
                  </a:lnTo>
                  <a:lnTo>
                    <a:pt x="74" y="131"/>
                  </a:lnTo>
                  <a:lnTo>
                    <a:pt x="64" y="127"/>
                  </a:lnTo>
                </a:path>
                <a:path w="590" h="292">
                  <a:moveTo>
                    <a:pt x="410" y="134"/>
                  </a:moveTo>
                  <a:lnTo>
                    <a:pt x="412" y="134"/>
                  </a:lnTo>
                  <a:lnTo>
                    <a:pt x="405" y="134"/>
                  </a:lnTo>
                  <a:lnTo>
                    <a:pt x="410" y="134"/>
                  </a:lnTo>
                </a:path>
                <a:path w="590" h="292">
                  <a:moveTo>
                    <a:pt x="165" y="131"/>
                  </a:moveTo>
                  <a:lnTo>
                    <a:pt x="182" y="134"/>
                  </a:lnTo>
                  <a:lnTo>
                    <a:pt x="160" y="134"/>
                  </a:lnTo>
                  <a:lnTo>
                    <a:pt x="165" y="131"/>
                  </a:lnTo>
                </a:path>
                <a:path w="590" h="292">
                  <a:moveTo>
                    <a:pt x="165" y="131"/>
                  </a:moveTo>
                  <a:lnTo>
                    <a:pt x="189" y="131"/>
                  </a:lnTo>
                  <a:lnTo>
                    <a:pt x="182" y="134"/>
                  </a:lnTo>
                  <a:lnTo>
                    <a:pt x="165" y="131"/>
                  </a:lnTo>
                </a:path>
                <a:path w="590" h="292">
                  <a:moveTo>
                    <a:pt x="472" y="124"/>
                  </a:moveTo>
                  <a:lnTo>
                    <a:pt x="477" y="136"/>
                  </a:lnTo>
                  <a:lnTo>
                    <a:pt x="468" y="136"/>
                  </a:lnTo>
                  <a:lnTo>
                    <a:pt x="472" y="124"/>
                  </a:lnTo>
                </a:path>
                <a:path w="590" h="292">
                  <a:moveTo>
                    <a:pt x="472" y="124"/>
                  </a:moveTo>
                  <a:lnTo>
                    <a:pt x="477" y="124"/>
                  </a:lnTo>
                  <a:lnTo>
                    <a:pt x="477" y="136"/>
                  </a:lnTo>
                  <a:lnTo>
                    <a:pt x="472" y="124"/>
                  </a:lnTo>
                </a:path>
                <a:path w="590" h="292">
                  <a:moveTo>
                    <a:pt x="405" y="134"/>
                  </a:moveTo>
                  <a:lnTo>
                    <a:pt x="412" y="136"/>
                  </a:lnTo>
                  <a:lnTo>
                    <a:pt x="400" y="136"/>
                  </a:lnTo>
                  <a:lnTo>
                    <a:pt x="405" y="134"/>
                  </a:lnTo>
                </a:path>
                <a:path w="590" h="292">
                  <a:moveTo>
                    <a:pt x="405" y="134"/>
                  </a:moveTo>
                  <a:lnTo>
                    <a:pt x="412" y="134"/>
                  </a:lnTo>
                  <a:lnTo>
                    <a:pt x="412" y="136"/>
                  </a:lnTo>
                  <a:lnTo>
                    <a:pt x="405" y="134"/>
                  </a:lnTo>
                </a:path>
                <a:path w="590" h="292">
                  <a:moveTo>
                    <a:pt x="141" y="112"/>
                  </a:moveTo>
                  <a:lnTo>
                    <a:pt x="139" y="136"/>
                  </a:lnTo>
                  <a:lnTo>
                    <a:pt x="131" y="136"/>
                  </a:lnTo>
                  <a:lnTo>
                    <a:pt x="141" y="112"/>
                  </a:lnTo>
                </a:path>
                <a:path w="590" h="292">
                  <a:moveTo>
                    <a:pt x="141" y="112"/>
                  </a:moveTo>
                  <a:lnTo>
                    <a:pt x="148" y="112"/>
                  </a:lnTo>
                  <a:lnTo>
                    <a:pt x="139" y="136"/>
                  </a:lnTo>
                  <a:lnTo>
                    <a:pt x="141" y="112"/>
                  </a:lnTo>
                </a:path>
                <a:path w="590" h="292">
                  <a:moveTo>
                    <a:pt x="146" y="139"/>
                  </a:moveTo>
                  <a:lnTo>
                    <a:pt x="148" y="141"/>
                  </a:lnTo>
                  <a:lnTo>
                    <a:pt x="144" y="141"/>
                  </a:lnTo>
                  <a:lnTo>
                    <a:pt x="146" y="139"/>
                  </a:lnTo>
                </a:path>
                <a:path w="590" h="292">
                  <a:moveTo>
                    <a:pt x="160" y="134"/>
                  </a:moveTo>
                  <a:lnTo>
                    <a:pt x="177" y="139"/>
                  </a:lnTo>
                  <a:lnTo>
                    <a:pt x="165" y="139"/>
                  </a:lnTo>
                  <a:lnTo>
                    <a:pt x="160" y="134"/>
                  </a:lnTo>
                </a:path>
                <a:path w="590" h="292">
                  <a:moveTo>
                    <a:pt x="160" y="134"/>
                  </a:moveTo>
                  <a:lnTo>
                    <a:pt x="182" y="134"/>
                  </a:lnTo>
                  <a:lnTo>
                    <a:pt x="177" y="139"/>
                  </a:lnTo>
                  <a:lnTo>
                    <a:pt x="160" y="134"/>
                  </a:lnTo>
                </a:path>
                <a:path w="590" h="292">
                  <a:moveTo>
                    <a:pt x="400" y="136"/>
                  </a:moveTo>
                  <a:lnTo>
                    <a:pt x="415" y="141"/>
                  </a:lnTo>
                  <a:lnTo>
                    <a:pt x="400" y="141"/>
                  </a:lnTo>
                  <a:lnTo>
                    <a:pt x="400" y="136"/>
                  </a:lnTo>
                </a:path>
                <a:path w="590" h="292">
                  <a:moveTo>
                    <a:pt x="400" y="136"/>
                  </a:moveTo>
                  <a:lnTo>
                    <a:pt x="412" y="136"/>
                  </a:lnTo>
                  <a:lnTo>
                    <a:pt x="415" y="141"/>
                  </a:lnTo>
                  <a:lnTo>
                    <a:pt x="400" y="136"/>
                  </a:lnTo>
                </a:path>
                <a:path w="590" h="292">
                  <a:moveTo>
                    <a:pt x="144" y="141"/>
                  </a:moveTo>
                  <a:lnTo>
                    <a:pt x="153" y="141"/>
                  </a:lnTo>
                  <a:lnTo>
                    <a:pt x="144" y="141"/>
                  </a:lnTo>
                </a:path>
                <a:path w="590" h="292">
                  <a:moveTo>
                    <a:pt x="144" y="141"/>
                  </a:moveTo>
                  <a:lnTo>
                    <a:pt x="153" y="141"/>
                  </a:lnTo>
                  <a:lnTo>
                    <a:pt x="144" y="141"/>
                  </a:lnTo>
                </a:path>
                <a:path w="590" h="292">
                  <a:moveTo>
                    <a:pt x="463" y="124"/>
                  </a:moveTo>
                  <a:lnTo>
                    <a:pt x="453" y="143"/>
                  </a:lnTo>
                  <a:lnTo>
                    <a:pt x="446" y="143"/>
                  </a:lnTo>
                  <a:lnTo>
                    <a:pt x="463" y="124"/>
                  </a:lnTo>
                </a:path>
                <a:path w="590" h="292">
                  <a:moveTo>
                    <a:pt x="463" y="124"/>
                  </a:moveTo>
                  <a:lnTo>
                    <a:pt x="470" y="124"/>
                  </a:lnTo>
                  <a:lnTo>
                    <a:pt x="453" y="143"/>
                  </a:lnTo>
                  <a:lnTo>
                    <a:pt x="463" y="124"/>
                  </a:lnTo>
                </a:path>
                <a:path w="590" h="292">
                  <a:moveTo>
                    <a:pt x="444" y="122"/>
                  </a:moveTo>
                  <a:lnTo>
                    <a:pt x="444" y="143"/>
                  </a:lnTo>
                  <a:lnTo>
                    <a:pt x="434" y="143"/>
                  </a:lnTo>
                  <a:lnTo>
                    <a:pt x="444" y="122"/>
                  </a:lnTo>
                </a:path>
                <a:path w="590" h="292">
                  <a:moveTo>
                    <a:pt x="444" y="122"/>
                  </a:moveTo>
                  <a:lnTo>
                    <a:pt x="451" y="122"/>
                  </a:lnTo>
                  <a:lnTo>
                    <a:pt x="444" y="143"/>
                  </a:lnTo>
                  <a:lnTo>
                    <a:pt x="444" y="122"/>
                  </a:lnTo>
                </a:path>
                <a:path w="590" h="292">
                  <a:moveTo>
                    <a:pt x="144" y="141"/>
                  </a:moveTo>
                  <a:lnTo>
                    <a:pt x="156" y="143"/>
                  </a:lnTo>
                  <a:lnTo>
                    <a:pt x="141" y="143"/>
                  </a:lnTo>
                  <a:lnTo>
                    <a:pt x="144" y="141"/>
                  </a:lnTo>
                </a:path>
                <a:path w="590" h="292">
                  <a:moveTo>
                    <a:pt x="144" y="141"/>
                  </a:moveTo>
                  <a:lnTo>
                    <a:pt x="153" y="141"/>
                  </a:lnTo>
                  <a:lnTo>
                    <a:pt x="156" y="143"/>
                  </a:lnTo>
                  <a:lnTo>
                    <a:pt x="144" y="141"/>
                  </a:lnTo>
                </a:path>
                <a:path w="590" h="292">
                  <a:moveTo>
                    <a:pt x="165" y="139"/>
                  </a:moveTo>
                  <a:lnTo>
                    <a:pt x="168" y="146"/>
                  </a:lnTo>
                  <a:lnTo>
                    <a:pt x="156" y="146"/>
                  </a:lnTo>
                  <a:lnTo>
                    <a:pt x="165" y="139"/>
                  </a:lnTo>
                </a:path>
                <a:path w="590" h="292">
                  <a:moveTo>
                    <a:pt x="165" y="139"/>
                  </a:moveTo>
                  <a:lnTo>
                    <a:pt x="177" y="139"/>
                  </a:lnTo>
                  <a:lnTo>
                    <a:pt x="168" y="146"/>
                  </a:lnTo>
                  <a:lnTo>
                    <a:pt x="165" y="139"/>
                  </a:lnTo>
                </a:path>
                <a:path w="590" h="292">
                  <a:moveTo>
                    <a:pt x="141" y="143"/>
                  </a:moveTo>
                  <a:lnTo>
                    <a:pt x="156" y="146"/>
                  </a:lnTo>
                  <a:lnTo>
                    <a:pt x="144" y="146"/>
                  </a:lnTo>
                  <a:lnTo>
                    <a:pt x="141" y="143"/>
                  </a:lnTo>
                </a:path>
                <a:path w="590" h="292">
                  <a:moveTo>
                    <a:pt x="141" y="143"/>
                  </a:moveTo>
                  <a:lnTo>
                    <a:pt x="156" y="143"/>
                  </a:lnTo>
                  <a:lnTo>
                    <a:pt x="156" y="146"/>
                  </a:lnTo>
                  <a:lnTo>
                    <a:pt x="141" y="143"/>
                  </a:lnTo>
                </a:path>
                <a:path w="590" h="292">
                  <a:moveTo>
                    <a:pt x="64" y="131"/>
                  </a:moveTo>
                  <a:lnTo>
                    <a:pt x="74" y="148"/>
                  </a:lnTo>
                  <a:lnTo>
                    <a:pt x="64" y="148"/>
                  </a:lnTo>
                  <a:lnTo>
                    <a:pt x="64" y="131"/>
                  </a:lnTo>
                </a:path>
                <a:path w="590" h="292">
                  <a:moveTo>
                    <a:pt x="64" y="131"/>
                  </a:moveTo>
                  <a:lnTo>
                    <a:pt x="74" y="131"/>
                  </a:lnTo>
                  <a:lnTo>
                    <a:pt x="74" y="148"/>
                  </a:lnTo>
                  <a:lnTo>
                    <a:pt x="64" y="131"/>
                  </a:lnTo>
                </a:path>
                <a:path w="590" h="292">
                  <a:moveTo>
                    <a:pt x="131" y="136"/>
                  </a:moveTo>
                  <a:lnTo>
                    <a:pt x="134" y="151"/>
                  </a:lnTo>
                  <a:lnTo>
                    <a:pt x="124" y="151"/>
                  </a:lnTo>
                  <a:lnTo>
                    <a:pt x="131" y="136"/>
                  </a:lnTo>
                </a:path>
                <a:path w="590" h="292">
                  <a:moveTo>
                    <a:pt x="131" y="136"/>
                  </a:moveTo>
                  <a:lnTo>
                    <a:pt x="139" y="136"/>
                  </a:lnTo>
                  <a:lnTo>
                    <a:pt x="134" y="151"/>
                  </a:lnTo>
                  <a:lnTo>
                    <a:pt x="131" y="136"/>
                  </a:lnTo>
                </a:path>
                <a:path w="590" h="292">
                  <a:moveTo>
                    <a:pt x="144" y="146"/>
                  </a:moveTo>
                  <a:lnTo>
                    <a:pt x="160" y="153"/>
                  </a:lnTo>
                  <a:lnTo>
                    <a:pt x="148" y="153"/>
                  </a:lnTo>
                  <a:lnTo>
                    <a:pt x="144" y="146"/>
                  </a:lnTo>
                </a:path>
                <a:path w="590" h="292">
                  <a:moveTo>
                    <a:pt x="144" y="146"/>
                  </a:moveTo>
                  <a:lnTo>
                    <a:pt x="168" y="146"/>
                  </a:lnTo>
                  <a:lnTo>
                    <a:pt x="160" y="153"/>
                  </a:lnTo>
                  <a:lnTo>
                    <a:pt x="144" y="146"/>
                  </a:lnTo>
                </a:path>
                <a:path w="590" h="292">
                  <a:moveTo>
                    <a:pt x="64" y="148"/>
                  </a:moveTo>
                  <a:lnTo>
                    <a:pt x="71" y="155"/>
                  </a:lnTo>
                  <a:lnTo>
                    <a:pt x="62" y="155"/>
                  </a:lnTo>
                  <a:lnTo>
                    <a:pt x="64" y="148"/>
                  </a:lnTo>
                </a:path>
                <a:path w="590" h="292">
                  <a:moveTo>
                    <a:pt x="64" y="148"/>
                  </a:moveTo>
                  <a:lnTo>
                    <a:pt x="74" y="148"/>
                  </a:lnTo>
                  <a:lnTo>
                    <a:pt x="71" y="155"/>
                  </a:lnTo>
                  <a:lnTo>
                    <a:pt x="64" y="148"/>
                  </a:lnTo>
                </a:path>
                <a:path w="590" h="292">
                  <a:moveTo>
                    <a:pt x="400" y="141"/>
                  </a:moveTo>
                  <a:lnTo>
                    <a:pt x="403" y="155"/>
                  </a:lnTo>
                  <a:lnTo>
                    <a:pt x="396" y="155"/>
                  </a:lnTo>
                  <a:lnTo>
                    <a:pt x="400" y="141"/>
                  </a:lnTo>
                </a:path>
                <a:path w="590" h="292">
                  <a:moveTo>
                    <a:pt x="400" y="141"/>
                  </a:moveTo>
                  <a:lnTo>
                    <a:pt x="415" y="141"/>
                  </a:lnTo>
                  <a:lnTo>
                    <a:pt x="403" y="155"/>
                  </a:lnTo>
                  <a:lnTo>
                    <a:pt x="400" y="141"/>
                  </a:lnTo>
                </a:path>
                <a:path w="590" h="292">
                  <a:moveTo>
                    <a:pt x="494" y="158"/>
                  </a:moveTo>
                  <a:lnTo>
                    <a:pt x="496" y="160"/>
                  </a:lnTo>
                  <a:lnTo>
                    <a:pt x="472" y="160"/>
                  </a:lnTo>
                  <a:lnTo>
                    <a:pt x="494" y="158"/>
                  </a:lnTo>
                </a:path>
                <a:path w="590" h="292">
                  <a:moveTo>
                    <a:pt x="468" y="136"/>
                  </a:moveTo>
                  <a:lnTo>
                    <a:pt x="472" y="160"/>
                  </a:lnTo>
                  <a:lnTo>
                    <a:pt x="468" y="160"/>
                  </a:lnTo>
                  <a:lnTo>
                    <a:pt x="468" y="136"/>
                  </a:lnTo>
                </a:path>
                <a:path w="590" h="292">
                  <a:moveTo>
                    <a:pt x="468" y="136"/>
                  </a:moveTo>
                  <a:lnTo>
                    <a:pt x="477" y="136"/>
                  </a:lnTo>
                  <a:lnTo>
                    <a:pt x="472" y="160"/>
                  </a:lnTo>
                  <a:lnTo>
                    <a:pt x="468" y="136"/>
                  </a:lnTo>
                </a:path>
                <a:path w="590" h="292">
                  <a:moveTo>
                    <a:pt x="148" y="153"/>
                  </a:moveTo>
                  <a:lnTo>
                    <a:pt x="163" y="160"/>
                  </a:lnTo>
                  <a:lnTo>
                    <a:pt x="139" y="160"/>
                  </a:lnTo>
                  <a:lnTo>
                    <a:pt x="148" y="153"/>
                  </a:lnTo>
                </a:path>
                <a:path w="590" h="292">
                  <a:moveTo>
                    <a:pt x="148" y="153"/>
                  </a:moveTo>
                  <a:lnTo>
                    <a:pt x="160" y="153"/>
                  </a:lnTo>
                  <a:lnTo>
                    <a:pt x="163" y="160"/>
                  </a:lnTo>
                  <a:lnTo>
                    <a:pt x="148" y="153"/>
                  </a:lnTo>
                </a:path>
                <a:path w="590" h="292">
                  <a:moveTo>
                    <a:pt x="468" y="160"/>
                  </a:moveTo>
                  <a:lnTo>
                    <a:pt x="496" y="163"/>
                  </a:lnTo>
                  <a:lnTo>
                    <a:pt x="465" y="163"/>
                  </a:lnTo>
                  <a:lnTo>
                    <a:pt x="468" y="160"/>
                  </a:lnTo>
                </a:path>
                <a:path w="590" h="292">
                  <a:moveTo>
                    <a:pt x="468" y="160"/>
                  </a:moveTo>
                  <a:lnTo>
                    <a:pt x="496" y="160"/>
                  </a:lnTo>
                  <a:lnTo>
                    <a:pt x="496" y="163"/>
                  </a:lnTo>
                  <a:lnTo>
                    <a:pt x="468" y="160"/>
                  </a:lnTo>
                </a:path>
                <a:path w="590" h="292">
                  <a:moveTo>
                    <a:pt x="434" y="143"/>
                  </a:moveTo>
                  <a:lnTo>
                    <a:pt x="436" y="163"/>
                  </a:lnTo>
                  <a:lnTo>
                    <a:pt x="424" y="163"/>
                  </a:lnTo>
                  <a:lnTo>
                    <a:pt x="434" y="143"/>
                  </a:lnTo>
                </a:path>
                <a:path w="590" h="292">
                  <a:moveTo>
                    <a:pt x="434" y="143"/>
                  </a:moveTo>
                  <a:lnTo>
                    <a:pt x="453" y="143"/>
                  </a:lnTo>
                  <a:lnTo>
                    <a:pt x="436" y="163"/>
                  </a:lnTo>
                  <a:lnTo>
                    <a:pt x="434" y="143"/>
                  </a:lnTo>
                </a:path>
                <a:path w="590" h="292">
                  <a:moveTo>
                    <a:pt x="396" y="155"/>
                  </a:moveTo>
                  <a:lnTo>
                    <a:pt x="400" y="163"/>
                  </a:lnTo>
                  <a:lnTo>
                    <a:pt x="388" y="163"/>
                  </a:lnTo>
                  <a:lnTo>
                    <a:pt x="396" y="155"/>
                  </a:lnTo>
                </a:path>
                <a:path w="590" h="292">
                  <a:moveTo>
                    <a:pt x="396" y="155"/>
                  </a:moveTo>
                  <a:lnTo>
                    <a:pt x="403" y="155"/>
                  </a:lnTo>
                  <a:lnTo>
                    <a:pt x="400" y="163"/>
                  </a:lnTo>
                  <a:lnTo>
                    <a:pt x="396" y="155"/>
                  </a:lnTo>
                </a:path>
                <a:path w="590" h="292">
                  <a:moveTo>
                    <a:pt x="465" y="163"/>
                  </a:moveTo>
                  <a:lnTo>
                    <a:pt x="499" y="165"/>
                  </a:lnTo>
                  <a:lnTo>
                    <a:pt x="451" y="165"/>
                  </a:lnTo>
                  <a:lnTo>
                    <a:pt x="465" y="163"/>
                  </a:lnTo>
                </a:path>
                <a:path w="590" h="292">
                  <a:moveTo>
                    <a:pt x="465" y="163"/>
                  </a:moveTo>
                  <a:lnTo>
                    <a:pt x="496" y="163"/>
                  </a:lnTo>
                  <a:lnTo>
                    <a:pt x="499" y="165"/>
                  </a:lnTo>
                  <a:lnTo>
                    <a:pt x="465" y="163"/>
                  </a:lnTo>
                </a:path>
                <a:path w="590" h="292">
                  <a:moveTo>
                    <a:pt x="153" y="160"/>
                  </a:moveTo>
                  <a:lnTo>
                    <a:pt x="165" y="167"/>
                  </a:lnTo>
                  <a:lnTo>
                    <a:pt x="153" y="167"/>
                  </a:lnTo>
                  <a:lnTo>
                    <a:pt x="153" y="160"/>
                  </a:lnTo>
                </a:path>
                <a:path w="590" h="292">
                  <a:moveTo>
                    <a:pt x="153" y="160"/>
                  </a:moveTo>
                  <a:lnTo>
                    <a:pt x="163" y="160"/>
                  </a:lnTo>
                  <a:lnTo>
                    <a:pt x="165" y="167"/>
                  </a:lnTo>
                  <a:lnTo>
                    <a:pt x="153" y="160"/>
                  </a:lnTo>
                </a:path>
                <a:path w="590" h="292">
                  <a:moveTo>
                    <a:pt x="424" y="167"/>
                  </a:moveTo>
                  <a:lnTo>
                    <a:pt x="431" y="167"/>
                  </a:lnTo>
                  <a:lnTo>
                    <a:pt x="429" y="170"/>
                  </a:lnTo>
                  <a:lnTo>
                    <a:pt x="424" y="167"/>
                  </a:lnTo>
                </a:path>
                <a:path w="590" h="292">
                  <a:moveTo>
                    <a:pt x="451" y="165"/>
                  </a:moveTo>
                  <a:lnTo>
                    <a:pt x="496" y="167"/>
                  </a:lnTo>
                  <a:lnTo>
                    <a:pt x="444" y="167"/>
                  </a:lnTo>
                  <a:lnTo>
                    <a:pt x="451" y="165"/>
                  </a:lnTo>
                </a:path>
                <a:path w="590" h="292">
                  <a:moveTo>
                    <a:pt x="451" y="165"/>
                  </a:moveTo>
                  <a:lnTo>
                    <a:pt x="499" y="165"/>
                  </a:lnTo>
                  <a:lnTo>
                    <a:pt x="496" y="167"/>
                  </a:lnTo>
                  <a:lnTo>
                    <a:pt x="451" y="165"/>
                  </a:lnTo>
                </a:path>
                <a:path w="590" h="292">
                  <a:moveTo>
                    <a:pt x="424" y="163"/>
                  </a:moveTo>
                  <a:lnTo>
                    <a:pt x="431" y="167"/>
                  </a:lnTo>
                  <a:lnTo>
                    <a:pt x="424" y="167"/>
                  </a:lnTo>
                  <a:lnTo>
                    <a:pt x="424" y="163"/>
                  </a:lnTo>
                </a:path>
                <a:path w="590" h="292">
                  <a:moveTo>
                    <a:pt x="424" y="163"/>
                  </a:moveTo>
                  <a:lnTo>
                    <a:pt x="436" y="163"/>
                  </a:lnTo>
                  <a:lnTo>
                    <a:pt x="431" y="167"/>
                  </a:lnTo>
                  <a:lnTo>
                    <a:pt x="424" y="163"/>
                  </a:lnTo>
                </a:path>
                <a:path w="590" h="292">
                  <a:moveTo>
                    <a:pt x="444" y="167"/>
                  </a:moveTo>
                  <a:lnTo>
                    <a:pt x="494" y="170"/>
                  </a:lnTo>
                  <a:lnTo>
                    <a:pt x="441" y="170"/>
                  </a:lnTo>
                  <a:lnTo>
                    <a:pt x="444" y="167"/>
                  </a:lnTo>
                </a:path>
                <a:path w="590" h="292">
                  <a:moveTo>
                    <a:pt x="444" y="167"/>
                  </a:moveTo>
                  <a:lnTo>
                    <a:pt x="496" y="167"/>
                  </a:lnTo>
                  <a:lnTo>
                    <a:pt x="494" y="170"/>
                  </a:lnTo>
                  <a:lnTo>
                    <a:pt x="444" y="167"/>
                  </a:lnTo>
                </a:path>
                <a:path w="590" h="292">
                  <a:moveTo>
                    <a:pt x="388" y="163"/>
                  </a:moveTo>
                  <a:lnTo>
                    <a:pt x="396" y="170"/>
                  </a:lnTo>
                  <a:lnTo>
                    <a:pt x="379" y="170"/>
                  </a:lnTo>
                  <a:lnTo>
                    <a:pt x="388" y="163"/>
                  </a:lnTo>
                </a:path>
                <a:path w="590" h="292">
                  <a:moveTo>
                    <a:pt x="388" y="163"/>
                  </a:moveTo>
                  <a:lnTo>
                    <a:pt x="400" y="163"/>
                  </a:lnTo>
                  <a:lnTo>
                    <a:pt x="396" y="170"/>
                  </a:lnTo>
                  <a:lnTo>
                    <a:pt x="388" y="163"/>
                  </a:lnTo>
                </a:path>
                <a:path w="590" h="292">
                  <a:moveTo>
                    <a:pt x="139" y="160"/>
                  </a:moveTo>
                  <a:lnTo>
                    <a:pt x="136" y="172"/>
                  </a:lnTo>
                  <a:lnTo>
                    <a:pt x="127" y="172"/>
                  </a:lnTo>
                  <a:lnTo>
                    <a:pt x="139" y="160"/>
                  </a:lnTo>
                </a:path>
                <a:path w="590" h="292">
                  <a:moveTo>
                    <a:pt x="139" y="160"/>
                  </a:moveTo>
                  <a:lnTo>
                    <a:pt x="153" y="160"/>
                  </a:lnTo>
                  <a:lnTo>
                    <a:pt x="136" y="172"/>
                  </a:lnTo>
                  <a:lnTo>
                    <a:pt x="139" y="160"/>
                  </a:lnTo>
                </a:path>
                <a:path w="590" h="292">
                  <a:moveTo>
                    <a:pt x="124" y="151"/>
                  </a:moveTo>
                  <a:lnTo>
                    <a:pt x="122" y="172"/>
                  </a:lnTo>
                  <a:lnTo>
                    <a:pt x="115" y="172"/>
                  </a:lnTo>
                  <a:lnTo>
                    <a:pt x="124" y="151"/>
                  </a:lnTo>
                </a:path>
                <a:path w="590" h="292">
                  <a:moveTo>
                    <a:pt x="124" y="151"/>
                  </a:moveTo>
                  <a:lnTo>
                    <a:pt x="134" y="151"/>
                  </a:lnTo>
                  <a:lnTo>
                    <a:pt x="122" y="172"/>
                  </a:lnTo>
                  <a:lnTo>
                    <a:pt x="124" y="151"/>
                  </a:lnTo>
                </a:path>
                <a:path w="590" h="292">
                  <a:moveTo>
                    <a:pt x="62" y="155"/>
                  </a:moveTo>
                  <a:lnTo>
                    <a:pt x="62" y="172"/>
                  </a:lnTo>
                  <a:lnTo>
                    <a:pt x="55" y="172"/>
                  </a:lnTo>
                  <a:lnTo>
                    <a:pt x="62" y="155"/>
                  </a:lnTo>
                </a:path>
                <a:path w="590" h="292">
                  <a:moveTo>
                    <a:pt x="62" y="155"/>
                  </a:moveTo>
                  <a:lnTo>
                    <a:pt x="71" y="155"/>
                  </a:lnTo>
                  <a:lnTo>
                    <a:pt x="62" y="172"/>
                  </a:lnTo>
                  <a:lnTo>
                    <a:pt x="62" y="155"/>
                  </a:lnTo>
                </a:path>
                <a:path w="590" h="292">
                  <a:moveTo>
                    <a:pt x="360" y="172"/>
                  </a:moveTo>
                  <a:lnTo>
                    <a:pt x="364" y="175"/>
                  </a:lnTo>
                  <a:lnTo>
                    <a:pt x="357" y="175"/>
                  </a:lnTo>
                  <a:lnTo>
                    <a:pt x="360" y="172"/>
                  </a:lnTo>
                </a:path>
                <a:path w="590" h="292">
                  <a:moveTo>
                    <a:pt x="441" y="170"/>
                  </a:moveTo>
                  <a:lnTo>
                    <a:pt x="472" y="172"/>
                  </a:lnTo>
                  <a:lnTo>
                    <a:pt x="436" y="172"/>
                  </a:lnTo>
                  <a:lnTo>
                    <a:pt x="441" y="170"/>
                  </a:lnTo>
                </a:path>
                <a:path w="590" h="292">
                  <a:moveTo>
                    <a:pt x="441" y="170"/>
                  </a:moveTo>
                  <a:lnTo>
                    <a:pt x="472" y="170"/>
                  </a:lnTo>
                  <a:lnTo>
                    <a:pt x="472" y="172"/>
                  </a:lnTo>
                  <a:lnTo>
                    <a:pt x="441" y="170"/>
                  </a:lnTo>
                </a:path>
                <a:path w="590" h="292">
                  <a:moveTo>
                    <a:pt x="379" y="170"/>
                  </a:moveTo>
                  <a:lnTo>
                    <a:pt x="396" y="172"/>
                  </a:lnTo>
                  <a:lnTo>
                    <a:pt x="374" y="172"/>
                  </a:lnTo>
                  <a:lnTo>
                    <a:pt x="379" y="170"/>
                  </a:lnTo>
                </a:path>
                <a:path w="590" h="292">
                  <a:moveTo>
                    <a:pt x="379" y="170"/>
                  </a:moveTo>
                  <a:lnTo>
                    <a:pt x="396" y="170"/>
                  </a:lnTo>
                  <a:lnTo>
                    <a:pt x="396" y="172"/>
                  </a:lnTo>
                  <a:lnTo>
                    <a:pt x="379" y="170"/>
                  </a:lnTo>
                </a:path>
                <a:path w="590" h="292">
                  <a:moveTo>
                    <a:pt x="386" y="172"/>
                  </a:moveTo>
                  <a:lnTo>
                    <a:pt x="396" y="175"/>
                  </a:lnTo>
                  <a:lnTo>
                    <a:pt x="386" y="175"/>
                  </a:lnTo>
                  <a:lnTo>
                    <a:pt x="386" y="172"/>
                  </a:lnTo>
                </a:path>
                <a:path w="590" h="292">
                  <a:moveTo>
                    <a:pt x="386" y="172"/>
                  </a:moveTo>
                  <a:lnTo>
                    <a:pt x="396" y="172"/>
                  </a:lnTo>
                  <a:lnTo>
                    <a:pt x="396" y="175"/>
                  </a:lnTo>
                  <a:lnTo>
                    <a:pt x="386" y="172"/>
                  </a:lnTo>
                </a:path>
                <a:path w="590" h="292">
                  <a:moveTo>
                    <a:pt x="374" y="172"/>
                  </a:moveTo>
                  <a:lnTo>
                    <a:pt x="386" y="175"/>
                  </a:lnTo>
                  <a:lnTo>
                    <a:pt x="371" y="175"/>
                  </a:lnTo>
                  <a:lnTo>
                    <a:pt x="374" y="172"/>
                  </a:lnTo>
                </a:path>
                <a:path w="590" h="292">
                  <a:moveTo>
                    <a:pt x="374" y="172"/>
                  </a:moveTo>
                  <a:lnTo>
                    <a:pt x="386" y="172"/>
                  </a:lnTo>
                  <a:lnTo>
                    <a:pt x="386" y="175"/>
                  </a:lnTo>
                  <a:lnTo>
                    <a:pt x="374" y="172"/>
                  </a:lnTo>
                </a:path>
                <a:path w="590" h="292">
                  <a:moveTo>
                    <a:pt x="115" y="172"/>
                  </a:moveTo>
                  <a:lnTo>
                    <a:pt x="134" y="175"/>
                  </a:lnTo>
                  <a:lnTo>
                    <a:pt x="112" y="175"/>
                  </a:lnTo>
                  <a:lnTo>
                    <a:pt x="115" y="172"/>
                  </a:lnTo>
                </a:path>
                <a:path w="590" h="292">
                  <a:moveTo>
                    <a:pt x="115" y="172"/>
                  </a:moveTo>
                  <a:lnTo>
                    <a:pt x="136" y="172"/>
                  </a:lnTo>
                  <a:lnTo>
                    <a:pt x="134" y="175"/>
                  </a:lnTo>
                  <a:lnTo>
                    <a:pt x="115" y="172"/>
                  </a:lnTo>
                </a:path>
                <a:path w="590" h="292">
                  <a:moveTo>
                    <a:pt x="482" y="170"/>
                  </a:moveTo>
                  <a:lnTo>
                    <a:pt x="491" y="175"/>
                  </a:lnTo>
                  <a:lnTo>
                    <a:pt x="482" y="175"/>
                  </a:lnTo>
                  <a:lnTo>
                    <a:pt x="482" y="170"/>
                  </a:lnTo>
                </a:path>
                <a:path w="590" h="292">
                  <a:moveTo>
                    <a:pt x="482" y="170"/>
                  </a:moveTo>
                  <a:lnTo>
                    <a:pt x="494" y="170"/>
                  </a:lnTo>
                  <a:lnTo>
                    <a:pt x="491" y="175"/>
                  </a:lnTo>
                  <a:lnTo>
                    <a:pt x="482" y="170"/>
                  </a:lnTo>
                </a:path>
                <a:path w="590" h="292">
                  <a:moveTo>
                    <a:pt x="371" y="175"/>
                  </a:moveTo>
                  <a:lnTo>
                    <a:pt x="384" y="175"/>
                  </a:lnTo>
                  <a:lnTo>
                    <a:pt x="369" y="175"/>
                  </a:lnTo>
                  <a:lnTo>
                    <a:pt x="371" y="175"/>
                  </a:lnTo>
                </a:path>
                <a:path w="590" h="292">
                  <a:moveTo>
                    <a:pt x="371" y="175"/>
                  </a:moveTo>
                  <a:lnTo>
                    <a:pt x="386" y="175"/>
                  </a:lnTo>
                  <a:lnTo>
                    <a:pt x="384" y="175"/>
                  </a:lnTo>
                  <a:lnTo>
                    <a:pt x="371" y="175"/>
                  </a:lnTo>
                </a:path>
                <a:path w="590" h="292">
                  <a:moveTo>
                    <a:pt x="357" y="175"/>
                  </a:moveTo>
                  <a:lnTo>
                    <a:pt x="369" y="175"/>
                  </a:lnTo>
                  <a:lnTo>
                    <a:pt x="357" y="175"/>
                  </a:lnTo>
                </a:path>
                <a:path w="590" h="292">
                  <a:moveTo>
                    <a:pt x="357" y="175"/>
                  </a:moveTo>
                  <a:lnTo>
                    <a:pt x="369" y="175"/>
                  </a:lnTo>
                  <a:lnTo>
                    <a:pt x="357" y="175"/>
                  </a:lnTo>
                </a:path>
                <a:path w="590" h="292">
                  <a:moveTo>
                    <a:pt x="436" y="172"/>
                  </a:moveTo>
                  <a:lnTo>
                    <a:pt x="451" y="177"/>
                  </a:lnTo>
                  <a:lnTo>
                    <a:pt x="429" y="177"/>
                  </a:lnTo>
                  <a:lnTo>
                    <a:pt x="436" y="172"/>
                  </a:lnTo>
                </a:path>
                <a:path w="590" h="292">
                  <a:moveTo>
                    <a:pt x="436" y="172"/>
                  </a:moveTo>
                  <a:lnTo>
                    <a:pt x="460" y="172"/>
                  </a:lnTo>
                  <a:lnTo>
                    <a:pt x="451" y="177"/>
                  </a:lnTo>
                  <a:lnTo>
                    <a:pt x="436" y="172"/>
                  </a:lnTo>
                </a:path>
                <a:path w="590" h="292">
                  <a:moveTo>
                    <a:pt x="357" y="175"/>
                  </a:moveTo>
                  <a:lnTo>
                    <a:pt x="381" y="177"/>
                  </a:lnTo>
                  <a:lnTo>
                    <a:pt x="355" y="177"/>
                  </a:lnTo>
                  <a:lnTo>
                    <a:pt x="357" y="175"/>
                  </a:lnTo>
                </a:path>
                <a:path w="590" h="292">
                  <a:moveTo>
                    <a:pt x="357" y="175"/>
                  </a:moveTo>
                  <a:lnTo>
                    <a:pt x="384" y="175"/>
                  </a:lnTo>
                  <a:lnTo>
                    <a:pt x="381" y="177"/>
                  </a:lnTo>
                  <a:lnTo>
                    <a:pt x="357" y="175"/>
                  </a:lnTo>
                </a:path>
                <a:path w="590" h="292">
                  <a:moveTo>
                    <a:pt x="31" y="112"/>
                  </a:moveTo>
                  <a:lnTo>
                    <a:pt x="38" y="177"/>
                  </a:lnTo>
                  <a:lnTo>
                    <a:pt x="24" y="177"/>
                  </a:lnTo>
                  <a:lnTo>
                    <a:pt x="31" y="112"/>
                  </a:lnTo>
                </a:path>
                <a:path w="590" h="292">
                  <a:moveTo>
                    <a:pt x="31" y="112"/>
                  </a:moveTo>
                  <a:lnTo>
                    <a:pt x="40" y="112"/>
                  </a:lnTo>
                  <a:lnTo>
                    <a:pt x="38" y="177"/>
                  </a:lnTo>
                  <a:lnTo>
                    <a:pt x="31" y="112"/>
                  </a:lnTo>
                </a:path>
                <a:path w="590" h="292">
                  <a:moveTo>
                    <a:pt x="55" y="172"/>
                  </a:moveTo>
                  <a:lnTo>
                    <a:pt x="55" y="180"/>
                  </a:lnTo>
                  <a:lnTo>
                    <a:pt x="45" y="180"/>
                  </a:lnTo>
                  <a:lnTo>
                    <a:pt x="55" y="172"/>
                  </a:lnTo>
                </a:path>
                <a:path w="590" h="292">
                  <a:moveTo>
                    <a:pt x="55" y="172"/>
                  </a:moveTo>
                  <a:lnTo>
                    <a:pt x="62" y="172"/>
                  </a:lnTo>
                  <a:lnTo>
                    <a:pt x="55" y="180"/>
                  </a:lnTo>
                  <a:lnTo>
                    <a:pt x="55" y="172"/>
                  </a:lnTo>
                </a:path>
                <a:path w="590" h="292">
                  <a:moveTo>
                    <a:pt x="24" y="177"/>
                  </a:moveTo>
                  <a:lnTo>
                    <a:pt x="45" y="180"/>
                  </a:lnTo>
                  <a:lnTo>
                    <a:pt x="24" y="180"/>
                  </a:lnTo>
                  <a:lnTo>
                    <a:pt x="24" y="177"/>
                  </a:lnTo>
                </a:path>
                <a:path w="590" h="292">
                  <a:moveTo>
                    <a:pt x="24" y="177"/>
                  </a:moveTo>
                  <a:lnTo>
                    <a:pt x="38" y="177"/>
                  </a:lnTo>
                  <a:lnTo>
                    <a:pt x="45" y="180"/>
                  </a:lnTo>
                  <a:lnTo>
                    <a:pt x="24" y="177"/>
                  </a:lnTo>
                </a:path>
                <a:path w="590" h="292">
                  <a:moveTo>
                    <a:pt x="112" y="175"/>
                  </a:moveTo>
                  <a:lnTo>
                    <a:pt x="124" y="182"/>
                  </a:lnTo>
                  <a:lnTo>
                    <a:pt x="108" y="182"/>
                  </a:lnTo>
                  <a:lnTo>
                    <a:pt x="112" y="175"/>
                  </a:lnTo>
                </a:path>
                <a:path w="590" h="292">
                  <a:moveTo>
                    <a:pt x="112" y="175"/>
                  </a:moveTo>
                  <a:lnTo>
                    <a:pt x="134" y="175"/>
                  </a:lnTo>
                  <a:lnTo>
                    <a:pt x="124" y="182"/>
                  </a:lnTo>
                  <a:lnTo>
                    <a:pt x="112" y="175"/>
                  </a:lnTo>
                </a:path>
                <a:path w="590" h="292">
                  <a:moveTo>
                    <a:pt x="429" y="177"/>
                  </a:moveTo>
                  <a:lnTo>
                    <a:pt x="436" y="184"/>
                  </a:lnTo>
                  <a:lnTo>
                    <a:pt x="424" y="184"/>
                  </a:lnTo>
                  <a:lnTo>
                    <a:pt x="429" y="177"/>
                  </a:lnTo>
                </a:path>
                <a:path w="590" h="292">
                  <a:moveTo>
                    <a:pt x="429" y="177"/>
                  </a:moveTo>
                  <a:lnTo>
                    <a:pt x="451" y="177"/>
                  </a:lnTo>
                  <a:lnTo>
                    <a:pt x="436" y="184"/>
                  </a:lnTo>
                  <a:lnTo>
                    <a:pt x="429" y="177"/>
                  </a:lnTo>
                </a:path>
                <a:path w="590" h="292">
                  <a:moveTo>
                    <a:pt x="355" y="177"/>
                  </a:moveTo>
                  <a:lnTo>
                    <a:pt x="374" y="184"/>
                  </a:lnTo>
                  <a:lnTo>
                    <a:pt x="360" y="184"/>
                  </a:lnTo>
                  <a:lnTo>
                    <a:pt x="355" y="177"/>
                  </a:lnTo>
                </a:path>
                <a:path w="590" h="292">
                  <a:moveTo>
                    <a:pt x="355" y="177"/>
                  </a:moveTo>
                  <a:lnTo>
                    <a:pt x="381" y="177"/>
                  </a:lnTo>
                  <a:lnTo>
                    <a:pt x="374" y="184"/>
                  </a:lnTo>
                  <a:lnTo>
                    <a:pt x="355" y="177"/>
                  </a:lnTo>
                </a:path>
                <a:path w="590" h="292">
                  <a:moveTo>
                    <a:pt x="482" y="175"/>
                  </a:moveTo>
                  <a:lnTo>
                    <a:pt x="482" y="184"/>
                  </a:lnTo>
                  <a:lnTo>
                    <a:pt x="472" y="184"/>
                  </a:lnTo>
                  <a:lnTo>
                    <a:pt x="482" y="175"/>
                  </a:lnTo>
                </a:path>
                <a:path w="590" h="292">
                  <a:moveTo>
                    <a:pt x="482" y="175"/>
                  </a:moveTo>
                  <a:lnTo>
                    <a:pt x="491" y="175"/>
                  </a:lnTo>
                  <a:lnTo>
                    <a:pt x="482" y="184"/>
                  </a:lnTo>
                  <a:lnTo>
                    <a:pt x="482" y="175"/>
                  </a:lnTo>
                </a:path>
                <a:path w="590" h="292">
                  <a:moveTo>
                    <a:pt x="465" y="172"/>
                  </a:moveTo>
                  <a:lnTo>
                    <a:pt x="470" y="184"/>
                  </a:lnTo>
                  <a:lnTo>
                    <a:pt x="463" y="184"/>
                  </a:lnTo>
                  <a:lnTo>
                    <a:pt x="465" y="172"/>
                  </a:lnTo>
                </a:path>
                <a:path w="590" h="292">
                  <a:moveTo>
                    <a:pt x="465" y="172"/>
                  </a:moveTo>
                  <a:lnTo>
                    <a:pt x="472" y="172"/>
                  </a:lnTo>
                  <a:lnTo>
                    <a:pt x="470" y="184"/>
                  </a:lnTo>
                  <a:lnTo>
                    <a:pt x="465" y="172"/>
                  </a:lnTo>
                </a:path>
                <a:path w="590" h="292">
                  <a:moveTo>
                    <a:pt x="153" y="167"/>
                  </a:moveTo>
                  <a:lnTo>
                    <a:pt x="165" y="184"/>
                  </a:lnTo>
                  <a:lnTo>
                    <a:pt x="156" y="184"/>
                  </a:lnTo>
                  <a:lnTo>
                    <a:pt x="153" y="167"/>
                  </a:lnTo>
                </a:path>
                <a:path w="590" h="292">
                  <a:moveTo>
                    <a:pt x="153" y="167"/>
                  </a:moveTo>
                  <a:lnTo>
                    <a:pt x="165" y="167"/>
                  </a:lnTo>
                  <a:lnTo>
                    <a:pt x="165" y="184"/>
                  </a:lnTo>
                  <a:lnTo>
                    <a:pt x="153" y="167"/>
                  </a:lnTo>
                </a:path>
                <a:path w="590" h="292">
                  <a:moveTo>
                    <a:pt x="472" y="184"/>
                  </a:moveTo>
                  <a:lnTo>
                    <a:pt x="480" y="187"/>
                  </a:lnTo>
                  <a:lnTo>
                    <a:pt x="470" y="187"/>
                  </a:lnTo>
                  <a:lnTo>
                    <a:pt x="472" y="184"/>
                  </a:lnTo>
                </a:path>
                <a:path w="590" h="292">
                  <a:moveTo>
                    <a:pt x="472" y="184"/>
                  </a:moveTo>
                  <a:lnTo>
                    <a:pt x="482" y="184"/>
                  </a:lnTo>
                  <a:lnTo>
                    <a:pt x="480" y="187"/>
                  </a:lnTo>
                  <a:lnTo>
                    <a:pt x="472" y="184"/>
                  </a:lnTo>
                </a:path>
                <a:path w="590" h="292">
                  <a:moveTo>
                    <a:pt x="463" y="184"/>
                  </a:moveTo>
                  <a:lnTo>
                    <a:pt x="470" y="187"/>
                  </a:lnTo>
                  <a:lnTo>
                    <a:pt x="463" y="187"/>
                  </a:lnTo>
                  <a:lnTo>
                    <a:pt x="463" y="184"/>
                  </a:lnTo>
                </a:path>
                <a:path w="590" h="292">
                  <a:moveTo>
                    <a:pt x="463" y="184"/>
                  </a:moveTo>
                  <a:lnTo>
                    <a:pt x="470" y="184"/>
                  </a:lnTo>
                  <a:lnTo>
                    <a:pt x="470" y="187"/>
                  </a:lnTo>
                  <a:lnTo>
                    <a:pt x="463" y="184"/>
                  </a:lnTo>
                </a:path>
                <a:path w="590" h="292">
                  <a:moveTo>
                    <a:pt x="31" y="187"/>
                  </a:moveTo>
                  <a:lnTo>
                    <a:pt x="50" y="187"/>
                  </a:lnTo>
                  <a:lnTo>
                    <a:pt x="48" y="189"/>
                  </a:lnTo>
                  <a:lnTo>
                    <a:pt x="31" y="187"/>
                  </a:lnTo>
                </a:path>
                <a:path w="590" h="292">
                  <a:moveTo>
                    <a:pt x="115" y="187"/>
                  </a:moveTo>
                  <a:lnTo>
                    <a:pt x="122" y="187"/>
                  </a:lnTo>
                  <a:lnTo>
                    <a:pt x="120" y="189"/>
                  </a:lnTo>
                  <a:lnTo>
                    <a:pt x="115" y="187"/>
                  </a:lnTo>
                </a:path>
                <a:path w="590" h="292">
                  <a:moveTo>
                    <a:pt x="108" y="182"/>
                  </a:moveTo>
                  <a:lnTo>
                    <a:pt x="122" y="187"/>
                  </a:lnTo>
                  <a:lnTo>
                    <a:pt x="115" y="187"/>
                  </a:lnTo>
                  <a:lnTo>
                    <a:pt x="108" y="182"/>
                  </a:lnTo>
                </a:path>
                <a:path w="590" h="292">
                  <a:moveTo>
                    <a:pt x="108" y="182"/>
                  </a:moveTo>
                  <a:lnTo>
                    <a:pt x="124" y="182"/>
                  </a:lnTo>
                  <a:lnTo>
                    <a:pt x="122" y="187"/>
                  </a:lnTo>
                  <a:lnTo>
                    <a:pt x="108" y="182"/>
                  </a:lnTo>
                </a:path>
                <a:path w="590" h="292">
                  <a:moveTo>
                    <a:pt x="24" y="180"/>
                  </a:moveTo>
                  <a:lnTo>
                    <a:pt x="50" y="187"/>
                  </a:lnTo>
                  <a:lnTo>
                    <a:pt x="24" y="187"/>
                  </a:lnTo>
                  <a:lnTo>
                    <a:pt x="24" y="180"/>
                  </a:lnTo>
                </a:path>
                <a:path w="590" h="292">
                  <a:moveTo>
                    <a:pt x="24" y="180"/>
                  </a:moveTo>
                  <a:lnTo>
                    <a:pt x="55" y="180"/>
                  </a:lnTo>
                  <a:lnTo>
                    <a:pt x="50" y="187"/>
                  </a:lnTo>
                  <a:lnTo>
                    <a:pt x="24" y="180"/>
                  </a:lnTo>
                </a:path>
                <a:path w="590" h="292">
                  <a:moveTo>
                    <a:pt x="424" y="184"/>
                  </a:moveTo>
                  <a:lnTo>
                    <a:pt x="431" y="196"/>
                  </a:lnTo>
                  <a:lnTo>
                    <a:pt x="417" y="196"/>
                  </a:lnTo>
                  <a:lnTo>
                    <a:pt x="424" y="184"/>
                  </a:lnTo>
                </a:path>
                <a:path w="590" h="292">
                  <a:moveTo>
                    <a:pt x="424" y="184"/>
                  </a:moveTo>
                  <a:lnTo>
                    <a:pt x="436" y="184"/>
                  </a:lnTo>
                  <a:lnTo>
                    <a:pt x="431" y="196"/>
                  </a:lnTo>
                  <a:lnTo>
                    <a:pt x="424" y="184"/>
                  </a:lnTo>
                </a:path>
                <a:path w="590" h="292">
                  <a:moveTo>
                    <a:pt x="463" y="187"/>
                  </a:moveTo>
                  <a:lnTo>
                    <a:pt x="468" y="199"/>
                  </a:lnTo>
                  <a:lnTo>
                    <a:pt x="460" y="199"/>
                  </a:lnTo>
                  <a:lnTo>
                    <a:pt x="463" y="187"/>
                  </a:lnTo>
                </a:path>
                <a:path w="590" h="292">
                  <a:moveTo>
                    <a:pt x="463" y="187"/>
                  </a:moveTo>
                  <a:lnTo>
                    <a:pt x="480" y="187"/>
                  </a:lnTo>
                  <a:lnTo>
                    <a:pt x="468" y="199"/>
                  </a:lnTo>
                  <a:lnTo>
                    <a:pt x="463" y="187"/>
                  </a:lnTo>
                </a:path>
                <a:path w="590" h="292">
                  <a:moveTo>
                    <a:pt x="417" y="196"/>
                  </a:moveTo>
                  <a:lnTo>
                    <a:pt x="429" y="203"/>
                  </a:lnTo>
                  <a:lnTo>
                    <a:pt x="422" y="203"/>
                  </a:lnTo>
                  <a:lnTo>
                    <a:pt x="417" y="196"/>
                  </a:lnTo>
                </a:path>
                <a:path w="590" h="292">
                  <a:moveTo>
                    <a:pt x="417" y="196"/>
                  </a:moveTo>
                  <a:lnTo>
                    <a:pt x="431" y="196"/>
                  </a:lnTo>
                  <a:lnTo>
                    <a:pt x="429" y="203"/>
                  </a:lnTo>
                  <a:lnTo>
                    <a:pt x="417" y="196"/>
                  </a:lnTo>
                </a:path>
                <a:path w="590" h="292">
                  <a:moveTo>
                    <a:pt x="386" y="175"/>
                  </a:moveTo>
                  <a:lnTo>
                    <a:pt x="381" y="206"/>
                  </a:lnTo>
                  <a:lnTo>
                    <a:pt x="374" y="206"/>
                  </a:lnTo>
                  <a:lnTo>
                    <a:pt x="386" y="175"/>
                  </a:lnTo>
                </a:path>
                <a:path w="590" h="292">
                  <a:moveTo>
                    <a:pt x="386" y="175"/>
                  </a:moveTo>
                  <a:lnTo>
                    <a:pt x="396" y="175"/>
                  </a:lnTo>
                  <a:lnTo>
                    <a:pt x="381" y="206"/>
                  </a:lnTo>
                  <a:lnTo>
                    <a:pt x="386" y="175"/>
                  </a:lnTo>
                </a:path>
                <a:path w="590" h="292">
                  <a:moveTo>
                    <a:pt x="460" y="199"/>
                  </a:moveTo>
                  <a:lnTo>
                    <a:pt x="468" y="208"/>
                  </a:lnTo>
                  <a:lnTo>
                    <a:pt x="448" y="208"/>
                  </a:lnTo>
                  <a:lnTo>
                    <a:pt x="460" y="199"/>
                  </a:lnTo>
                </a:path>
                <a:path w="590" h="292">
                  <a:moveTo>
                    <a:pt x="460" y="199"/>
                  </a:moveTo>
                  <a:lnTo>
                    <a:pt x="468" y="199"/>
                  </a:lnTo>
                  <a:lnTo>
                    <a:pt x="468" y="208"/>
                  </a:lnTo>
                  <a:lnTo>
                    <a:pt x="460" y="199"/>
                  </a:lnTo>
                </a:path>
                <a:path w="590" h="292">
                  <a:moveTo>
                    <a:pt x="91" y="208"/>
                  </a:moveTo>
                  <a:lnTo>
                    <a:pt x="93" y="208"/>
                  </a:lnTo>
                  <a:lnTo>
                    <a:pt x="91" y="208"/>
                  </a:lnTo>
                </a:path>
                <a:path w="590" h="292">
                  <a:moveTo>
                    <a:pt x="480" y="206"/>
                  </a:moveTo>
                  <a:lnTo>
                    <a:pt x="496" y="208"/>
                  </a:lnTo>
                  <a:lnTo>
                    <a:pt x="477" y="208"/>
                  </a:lnTo>
                  <a:lnTo>
                    <a:pt x="480" y="206"/>
                  </a:lnTo>
                </a:path>
                <a:path w="590" h="292">
                  <a:moveTo>
                    <a:pt x="480" y="206"/>
                  </a:moveTo>
                  <a:lnTo>
                    <a:pt x="491" y="206"/>
                  </a:lnTo>
                  <a:lnTo>
                    <a:pt x="496" y="208"/>
                  </a:lnTo>
                  <a:lnTo>
                    <a:pt x="480" y="206"/>
                  </a:lnTo>
                </a:path>
                <a:path w="590" h="292">
                  <a:moveTo>
                    <a:pt x="91" y="208"/>
                  </a:moveTo>
                  <a:lnTo>
                    <a:pt x="96" y="211"/>
                  </a:lnTo>
                  <a:lnTo>
                    <a:pt x="91" y="211"/>
                  </a:lnTo>
                  <a:lnTo>
                    <a:pt x="91" y="208"/>
                  </a:lnTo>
                </a:path>
                <a:path w="590" h="292">
                  <a:moveTo>
                    <a:pt x="477" y="208"/>
                  </a:moveTo>
                  <a:lnTo>
                    <a:pt x="499" y="211"/>
                  </a:lnTo>
                  <a:lnTo>
                    <a:pt x="468" y="211"/>
                  </a:lnTo>
                  <a:lnTo>
                    <a:pt x="477" y="208"/>
                  </a:lnTo>
                </a:path>
                <a:path w="590" h="292">
                  <a:moveTo>
                    <a:pt x="477" y="208"/>
                  </a:moveTo>
                  <a:lnTo>
                    <a:pt x="496" y="208"/>
                  </a:lnTo>
                  <a:lnTo>
                    <a:pt x="499" y="211"/>
                  </a:lnTo>
                  <a:lnTo>
                    <a:pt x="477" y="208"/>
                  </a:lnTo>
                </a:path>
                <a:path w="590" h="292">
                  <a:moveTo>
                    <a:pt x="463" y="208"/>
                  </a:moveTo>
                  <a:lnTo>
                    <a:pt x="468" y="211"/>
                  </a:lnTo>
                  <a:lnTo>
                    <a:pt x="460" y="211"/>
                  </a:lnTo>
                  <a:lnTo>
                    <a:pt x="463" y="208"/>
                  </a:lnTo>
                </a:path>
                <a:path w="590" h="292">
                  <a:moveTo>
                    <a:pt x="189" y="211"/>
                  </a:moveTo>
                  <a:lnTo>
                    <a:pt x="206" y="213"/>
                  </a:lnTo>
                  <a:lnTo>
                    <a:pt x="187" y="213"/>
                  </a:lnTo>
                  <a:lnTo>
                    <a:pt x="189" y="211"/>
                  </a:lnTo>
                </a:path>
                <a:path w="590" h="292">
                  <a:moveTo>
                    <a:pt x="189" y="211"/>
                  </a:moveTo>
                  <a:lnTo>
                    <a:pt x="204" y="211"/>
                  </a:lnTo>
                  <a:lnTo>
                    <a:pt x="206" y="213"/>
                  </a:lnTo>
                  <a:lnTo>
                    <a:pt x="189" y="211"/>
                  </a:lnTo>
                </a:path>
                <a:path w="590" h="292">
                  <a:moveTo>
                    <a:pt x="460" y="211"/>
                  </a:moveTo>
                  <a:lnTo>
                    <a:pt x="501" y="213"/>
                  </a:lnTo>
                  <a:lnTo>
                    <a:pt x="460" y="213"/>
                  </a:lnTo>
                  <a:lnTo>
                    <a:pt x="460" y="211"/>
                  </a:lnTo>
                </a:path>
                <a:path w="590" h="292">
                  <a:moveTo>
                    <a:pt x="460" y="211"/>
                  </a:moveTo>
                  <a:lnTo>
                    <a:pt x="499" y="211"/>
                  </a:lnTo>
                  <a:lnTo>
                    <a:pt x="501" y="213"/>
                  </a:lnTo>
                  <a:lnTo>
                    <a:pt x="460" y="211"/>
                  </a:lnTo>
                </a:path>
                <a:path w="590" h="292">
                  <a:moveTo>
                    <a:pt x="448" y="208"/>
                  </a:moveTo>
                  <a:lnTo>
                    <a:pt x="451" y="213"/>
                  </a:lnTo>
                  <a:lnTo>
                    <a:pt x="441" y="213"/>
                  </a:lnTo>
                  <a:lnTo>
                    <a:pt x="448" y="208"/>
                  </a:lnTo>
                </a:path>
                <a:path w="590" h="292">
                  <a:moveTo>
                    <a:pt x="448" y="208"/>
                  </a:moveTo>
                  <a:lnTo>
                    <a:pt x="460" y="208"/>
                  </a:lnTo>
                  <a:lnTo>
                    <a:pt x="451" y="213"/>
                  </a:lnTo>
                  <a:lnTo>
                    <a:pt x="448" y="208"/>
                  </a:lnTo>
                </a:path>
                <a:path w="590" h="292">
                  <a:moveTo>
                    <a:pt x="422" y="203"/>
                  </a:moveTo>
                  <a:lnTo>
                    <a:pt x="441" y="213"/>
                  </a:lnTo>
                  <a:lnTo>
                    <a:pt x="431" y="213"/>
                  </a:lnTo>
                  <a:lnTo>
                    <a:pt x="422" y="203"/>
                  </a:lnTo>
                </a:path>
                <a:path w="590" h="292">
                  <a:moveTo>
                    <a:pt x="422" y="203"/>
                  </a:moveTo>
                  <a:lnTo>
                    <a:pt x="429" y="203"/>
                  </a:lnTo>
                  <a:lnTo>
                    <a:pt x="441" y="213"/>
                  </a:lnTo>
                  <a:lnTo>
                    <a:pt x="422" y="203"/>
                  </a:lnTo>
                </a:path>
                <a:path w="590" h="292">
                  <a:moveTo>
                    <a:pt x="187" y="213"/>
                  </a:moveTo>
                  <a:lnTo>
                    <a:pt x="213" y="215"/>
                  </a:lnTo>
                  <a:lnTo>
                    <a:pt x="184" y="215"/>
                  </a:lnTo>
                  <a:lnTo>
                    <a:pt x="187" y="213"/>
                  </a:lnTo>
                </a:path>
                <a:path w="590" h="292">
                  <a:moveTo>
                    <a:pt x="187" y="213"/>
                  </a:moveTo>
                  <a:lnTo>
                    <a:pt x="206" y="213"/>
                  </a:lnTo>
                  <a:lnTo>
                    <a:pt x="213" y="215"/>
                  </a:lnTo>
                  <a:lnTo>
                    <a:pt x="187" y="213"/>
                  </a:lnTo>
                </a:path>
                <a:path w="590" h="292">
                  <a:moveTo>
                    <a:pt x="460" y="213"/>
                  </a:moveTo>
                  <a:lnTo>
                    <a:pt x="494" y="215"/>
                  </a:lnTo>
                  <a:lnTo>
                    <a:pt x="460" y="215"/>
                  </a:lnTo>
                  <a:lnTo>
                    <a:pt x="460" y="213"/>
                  </a:lnTo>
                </a:path>
                <a:path w="590" h="292">
                  <a:moveTo>
                    <a:pt x="460" y="213"/>
                  </a:moveTo>
                  <a:lnTo>
                    <a:pt x="501" y="213"/>
                  </a:lnTo>
                  <a:lnTo>
                    <a:pt x="494" y="215"/>
                  </a:lnTo>
                  <a:lnTo>
                    <a:pt x="460" y="213"/>
                  </a:lnTo>
                </a:path>
                <a:path w="590" h="292">
                  <a:moveTo>
                    <a:pt x="24" y="187"/>
                  </a:moveTo>
                  <a:lnTo>
                    <a:pt x="26" y="218"/>
                  </a:lnTo>
                  <a:lnTo>
                    <a:pt x="19" y="218"/>
                  </a:lnTo>
                  <a:lnTo>
                    <a:pt x="24" y="187"/>
                  </a:lnTo>
                </a:path>
                <a:path w="590" h="292">
                  <a:moveTo>
                    <a:pt x="24" y="187"/>
                  </a:moveTo>
                  <a:lnTo>
                    <a:pt x="31" y="187"/>
                  </a:lnTo>
                  <a:lnTo>
                    <a:pt x="26" y="218"/>
                  </a:lnTo>
                  <a:lnTo>
                    <a:pt x="24" y="187"/>
                  </a:lnTo>
                </a:path>
                <a:path w="590" h="292">
                  <a:moveTo>
                    <a:pt x="460" y="215"/>
                  </a:moveTo>
                  <a:lnTo>
                    <a:pt x="484" y="218"/>
                  </a:lnTo>
                  <a:lnTo>
                    <a:pt x="456" y="218"/>
                  </a:lnTo>
                  <a:lnTo>
                    <a:pt x="460" y="215"/>
                  </a:lnTo>
                </a:path>
                <a:path w="590" h="292">
                  <a:moveTo>
                    <a:pt x="460" y="215"/>
                  </a:moveTo>
                  <a:lnTo>
                    <a:pt x="494" y="215"/>
                  </a:lnTo>
                  <a:lnTo>
                    <a:pt x="484" y="218"/>
                  </a:lnTo>
                  <a:lnTo>
                    <a:pt x="460" y="215"/>
                  </a:lnTo>
                </a:path>
                <a:path w="590" h="292">
                  <a:moveTo>
                    <a:pt x="431" y="213"/>
                  </a:moveTo>
                  <a:lnTo>
                    <a:pt x="444" y="218"/>
                  </a:lnTo>
                  <a:lnTo>
                    <a:pt x="434" y="218"/>
                  </a:lnTo>
                  <a:lnTo>
                    <a:pt x="431" y="213"/>
                  </a:lnTo>
                </a:path>
                <a:path w="590" h="292">
                  <a:moveTo>
                    <a:pt x="431" y="213"/>
                  </a:moveTo>
                  <a:lnTo>
                    <a:pt x="451" y="213"/>
                  </a:lnTo>
                  <a:lnTo>
                    <a:pt x="444" y="218"/>
                  </a:lnTo>
                  <a:lnTo>
                    <a:pt x="431" y="213"/>
                  </a:lnTo>
                </a:path>
                <a:path w="590" h="292">
                  <a:moveTo>
                    <a:pt x="477" y="220"/>
                  </a:moveTo>
                  <a:lnTo>
                    <a:pt x="480" y="220"/>
                  </a:lnTo>
                  <a:lnTo>
                    <a:pt x="477" y="220"/>
                  </a:lnTo>
                </a:path>
                <a:path w="590" h="292">
                  <a:moveTo>
                    <a:pt x="475" y="218"/>
                  </a:moveTo>
                  <a:lnTo>
                    <a:pt x="484" y="218"/>
                  </a:lnTo>
                  <a:lnTo>
                    <a:pt x="480" y="220"/>
                  </a:lnTo>
                  <a:lnTo>
                    <a:pt x="475" y="218"/>
                  </a:lnTo>
                </a:path>
                <a:path w="590" h="292">
                  <a:moveTo>
                    <a:pt x="456" y="218"/>
                  </a:moveTo>
                  <a:lnTo>
                    <a:pt x="472" y="220"/>
                  </a:lnTo>
                  <a:lnTo>
                    <a:pt x="453" y="220"/>
                  </a:lnTo>
                  <a:lnTo>
                    <a:pt x="456" y="218"/>
                  </a:lnTo>
                </a:path>
                <a:path w="590" h="292">
                  <a:moveTo>
                    <a:pt x="456" y="218"/>
                  </a:moveTo>
                  <a:lnTo>
                    <a:pt x="475" y="218"/>
                  </a:lnTo>
                  <a:lnTo>
                    <a:pt x="472" y="220"/>
                  </a:lnTo>
                  <a:lnTo>
                    <a:pt x="456" y="218"/>
                  </a:lnTo>
                </a:path>
                <a:path w="590" h="292">
                  <a:moveTo>
                    <a:pt x="184" y="215"/>
                  </a:moveTo>
                  <a:lnTo>
                    <a:pt x="228" y="220"/>
                  </a:lnTo>
                  <a:lnTo>
                    <a:pt x="189" y="220"/>
                  </a:lnTo>
                  <a:lnTo>
                    <a:pt x="184" y="215"/>
                  </a:lnTo>
                </a:path>
                <a:path w="590" h="292">
                  <a:moveTo>
                    <a:pt x="184" y="215"/>
                  </a:moveTo>
                  <a:lnTo>
                    <a:pt x="213" y="215"/>
                  </a:lnTo>
                  <a:lnTo>
                    <a:pt x="228" y="220"/>
                  </a:lnTo>
                  <a:lnTo>
                    <a:pt x="184" y="215"/>
                  </a:lnTo>
                </a:path>
                <a:path w="590" h="292">
                  <a:moveTo>
                    <a:pt x="156" y="184"/>
                  </a:moveTo>
                  <a:lnTo>
                    <a:pt x="158" y="220"/>
                  </a:lnTo>
                  <a:lnTo>
                    <a:pt x="148" y="220"/>
                  </a:lnTo>
                  <a:lnTo>
                    <a:pt x="156" y="184"/>
                  </a:lnTo>
                </a:path>
                <a:path w="590" h="292">
                  <a:moveTo>
                    <a:pt x="156" y="184"/>
                  </a:moveTo>
                  <a:lnTo>
                    <a:pt x="165" y="184"/>
                  </a:lnTo>
                  <a:lnTo>
                    <a:pt x="158" y="220"/>
                  </a:lnTo>
                  <a:lnTo>
                    <a:pt x="156" y="184"/>
                  </a:lnTo>
                </a:path>
                <a:path w="590" h="292">
                  <a:moveTo>
                    <a:pt x="189" y="220"/>
                  </a:moveTo>
                  <a:lnTo>
                    <a:pt x="228" y="220"/>
                  </a:lnTo>
                  <a:lnTo>
                    <a:pt x="204" y="220"/>
                  </a:lnTo>
                  <a:lnTo>
                    <a:pt x="189" y="220"/>
                  </a:lnTo>
                </a:path>
                <a:path w="590" h="292">
                  <a:moveTo>
                    <a:pt x="189" y="220"/>
                  </a:moveTo>
                  <a:lnTo>
                    <a:pt x="228" y="220"/>
                  </a:lnTo>
                  <a:lnTo>
                    <a:pt x="189" y="220"/>
                  </a:lnTo>
                </a:path>
                <a:path w="590" h="292">
                  <a:moveTo>
                    <a:pt x="453" y="220"/>
                  </a:moveTo>
                  <a:lnTo>
                    <a:pt x="468" y="223"/>
                  </a:lnTo>
                  <a:lnTo>
                    <a:pt x="444" y="223"/>
                  </a:lnTo>
                  <a:lnTo>
                    <a:pt x="453" y="220"/>
                  </a:lnTo>
                </a:path>
                <a:path w="590" h="292">
                  <a:moveTo>
                    <a:pt x="453" y="220"/>
                  </a:moveTo>
                  <a:lnTo>
                    <a:pt x="472" y="220"/>
                  </a:lnTo>
                  <a:lnTo>
                    <a:pt x="468" y="223"/>
                  </a:lnTo>
                  <a:lnTo>
                    <a:pt x="453" y="220"/>
                  </a:lnTo>
                </a:path>
                <a:path w="590" h="292">
                  <a:moveTo>
                    <a:pt x="434" y="218"/>
                  </a:moveTo>
                  <a:lnTo>
                    <a:pt x="444" y="223"/>
                  </a:lnTo>
                  <a:lnTo>
                    <a:pt x="427" y="223"/>
                  </a:lnTo>
                  <a:lnTo>
                    <a:pt x="434" y="218"/>
                  </a:lnTo>
                </a:path>
                <a:path w="590" h="292">
                  <a:moveTo>
                    <a:pt x="434" y="218"/>
                  </a:moveTo>
                  <a:lnTo>
                    <a:pt x="444" y="218"/>
                  </a:lnTo>
                  <a:lnTo>
                    <a:pt x="444" y="223"/>
                  </a:lnTo>
                  <a:lnTo>
                    <a:pt x="434" y="218"/>
                  </a:lnTo>
                </a:path>
                <a:path w="590" h="292">
                  <a:moveTo>
                    <a:pt x="374" y="206"/>
                  </a:moveTo>
                  <a:lnTo>
                    <a:pt x="384" y="223"/>
                  </a:lnTo>
                  <a:lnTo>
                    <a:pt x="374" y="223"/>
                  </a:lnTo>
                  <a:lnTo>
                    <a:pt x="374" y="206"/>
                  </a:lnTo>
                </a:path>
                <a:path w="590" h="292">
                  <a:moveTo>
                    <a:pt x="374" y="206"/>
                  </a:moveTo>
                  <a:lnTo>
                    <a:pt x="381" y="206"/>
                  </a:lnTo>
                  <a:lnTo>
                    <a:pt x="384" y="223"/>
                  </a:lnTo>
                  <a:lnTo>
                    <a:pt x="374" y="206"/>
                  </a:lnTo>
                </a:path>
                <a:path w="590" h="292">
                  <a:moveTo>
                    <a:pt x="427" y="223"/>
                  </a:moveTo>
                  <a:lnTo>
                    <a:pt x="468" y="225"/>
                  </a:lnTo>
                  <a:lnTo>
                    <a:pt x="422" y="225"/>
                  </a:lnTo>
                  <a:lnTo>
                    <a:pt x="427" y="223"/>
                  </a:lnTo>
                </a:path>
                <a:path w="590" h="292">
                  <a:moveTo>
                    <a:pt x="427" y="223"/>
                  </a:moveTo>
                  <a:lnTo>
                    <a:pt x="468" y="223"/>
                  </a:lnTo>
                  <a:lnTo>
                    <a:pt x="468" y="225"/>
                  </a:lnTo>
                  <a:lnTo>
                    <a:pt x="427" y="223"/>
                  </a:lnTo>
                </a:path>
                <a:path w="590" h="292">
                  <a:moveTo>
                    <a:pt x="374" y="223"/>
                  </a:moveTo>
                  <a:lnTo>
                    <a:pt x="384" y="225"/>
                  </a:lnTo>
                  <a:lnTo>
                    <a:pt x="376" y="225"/>
                  </a:lnTo>
                  <a:lnTo>
                    <a:pt x="374" y="223"/>
                  </a:lnTo>
                </a:path>
                <a:path w="590" h="292">
                  <a:moveTo>
                    <a:pt x="374" y="223"/>
                  </a:moveTo>
                  <a:lnTo>
                    <a:pt x="384" y="223"/>
                  </a:lnTo>
                  <a:lnTo>
                    <a:pt x="384" y="225"/>
                  </a:lnTo>
                  <a:lnTo>
                    <a:pt x="374" y="223"/>
                  </a:lnTo>
                </a:path>
                <a:path w="590" h="292">
                  <a:moveTo>
                    <a:pt x="422" y="225"/>
                  </a:moveTo>
                  <a:lnTo>
                    <a:pt x="468" y="227"/>
                  </a:lnTo>
                  <a:lnTo>
                    <a:pt x="422" y="227"/>
                  </a:lnTo>
                  <a:lnTo>
                    <a:pt x="422" y="225"/>
                  </a:lnTo>
                </a:path>
                <a:path w="590" h="292">
                  <a:moveTo>
                    <a:pt x="422" y="225"/>
                  </a:moveTo>
                  <a:lnTo>
                    <a:pt x="468" y="225"/>
                  </a:lnTo>
                  <a:lnTo>
                    <a:pt x="468" y="227"/>
                  </a:lnTo>
                  <a:lnTo>
                    <a:pt x="422" y="225"/>
                  </a:lnTo>
                </a:path>
                <a:path w="590" h="292">
                  <a:moveTo>
                    <a:pt x="460" y="227"/>
                  </a:moveTo>
                  <a:lnTo>
                    <a:pt x="468" y="227"/>
                  </a:lnTo>
                  <a:lnTo>
                    <a:pt x="456" y="227"/>
                  </a:lnTo>
                  <a:lnTo>
                    <a:pt x="460" y="227"/>
                  </a:lnTo>
                </a:path>
                <a:path w="590" h="292">
                  <a:moveTo>
                    <a:pt x="460" y="227"/>
                  </a:moveTo>
                  <a:lnTo>
                    <a:pt x="468" y="227"/>
                  </a:lnTo>
                  <a:lnTo>
                    <a:pt x="460" y="227"/>
                  </a:lnTo>
                </a:path>
                <a:path w="590" h="292">
                  <a:moveTo>
                    <a:pt x="422" y="227"/>
                  </a:moveTo>
                  <a:lnTo>
                    <a:pt x="453" y="227"/>
                  </a:lnTo>
                  <a:lnTo>
                    <a:pt x="420" y="227"/>
                  </a:lnTo>
                  <a:lnTo>
                    <a:pt x="422" y="227"/>
                  </a:lnTo>
                </a:path>
                <a:path w="590" h="292">
                  <a:moveTo>
                    <a:pt x="422" y="227"/>
                  </a:moveTo>
                  <a:lnTo>
                    <a:pt x="453" y="227"/>
                  </a:lnTo>
                  <a:lnTo>
                    <a:pt x="422" y="227"/>
                  </a:lnTo>
                </a:path>
                <a:path w="590" h="292">
                  <a:moveTo>
                    <a:pt x="204" y="220"/>
                  </a:moveTo>
                  <a:lnTo>
                    <a:pt x="232" y="227"/>
                  </a:lnTo>
                  <a:lnTo>
                    <a:pt x="204" y="227"/>
                  </a:lnTo>
                  <a:lnTo>
                    <a:pt x="204" y="220"/>
                  </a:lnTo>
                </a:path>
                <a:path w="590" h="292">
                  <a:moveTo>
                    <a:pt x="204" y="220"/>
                  </a:moveTo>
                  <a:lnTo>
                    <a:pt x="228" y="220"/>
                  </a:lnTo>
                  <a:lnTo>
                    <a:pt x="232" y="227"/>
                  </a:lnTo>
                  <a:lnTo>
                    <a:pt x="204" y="220"/>
                  </a:lnTo>
                </a:path>
                <a:path w="590" h="292">
                  <a:moveTo>
                    <a:pt x="91" y="211"/>
                  </a:moveTo>
                  <a:lnTo>
                    <a:pt x="88" y="227"/>
                  </a:lnTo>
                  <a:lnTo>
                    <a:pt x="81" y="227"/>
                  </a:lnTo>
                  <a:lnTo>
                    <a:pt x="91" y="211"/>
                  </a:lnTo>
                </a:path>
                <a:path w="590" h="292">
                  <a:moveTo>
                    <a:pt x="91" y="211"/>
                  </a:moveTo>
                  <a:lnTo>
                    <a:pt x="96" y="211"/>
                  </a:lnTo>
                  <a:lnTo>
                    <a:pt x="88" y="227"/>
                  </a:lnTo>
                  <a:lnTo>
                    <a:pt x="91" y="211"/>
                  </a:lnTo>
                </a:path>
                <a:path w="590" h="292">
                  <a:moveTo>
                    <a:pt x="204" y="230"/>
                  </a:moveTo>
                  <a:lnTo>
                    <a:pt x="218" y="230"/>
                  </a:lnTo>
                  <a:lnTo>
                    <a:pt x="204" y="230"/>
                  </a:lnTo>
                </a:path>
                <a:path w="590" h="292">
                  <a:moveTo>
                    <a:pt x="456" y="227"/>
                  </a:moveTo>
                  <a:lnTo>
                    <a:pt x="468" y="230"/>
                  </a:lnTo>
                  <a:lnTo>
                    <a:pt x="451" y="230"/>
                  </a:lnTo>
                  <a:lnTo>
                    <a:pt x="456" y="227"/>
                  </a:lnTo>
                </a:path>
                <a:path w="590" h="292">
                  <a:moveTo>
                    <a:pt x="456" y="227"/>
                  </a:moveTo>
                  <a:lnTo>
                    <a:pt x="468" y="227"/>
                  </a:lnTo>
                  <a:lnTo>
                    <a:pt x="468" y="230"/>
                  </a:lnTo>
                  <a:lnTo>
                    <a:pt x="456" y="227"/>
                  </a:lnTo>
                </a:path>
                <a:path w="590" h="292">
                  <a:moveTo>
                    <a:pt x="420" y="227"/>
                  </a:moveTo>
                  <a:lnTo>
                    <a:pt x="451" y="230"/>
                  </a:lnTo>
                  <a:lnTo>
                    <a:pt x="420" y="230"/>
                  </a:lnTo>
                  <a:lnTo>
                    <a:pt x="420" y="227"/>
                  </a:lnTo>
                </a:path>
                <a:path w="590" h="292">
                  <a:moveTo>
                    <a:pt x="420" y="227"/>
                  </a:moveTo>
                  <a:lnTo>
                    <a:pt x="453" y="227"/>
                  </a:lnTo>
                  <a:lnTo>
                    <a:pt x="451" y="230"/>
                  </a:lnTo>
                  <a:lnTo>
                    <a:pt x="420" y="227"/>
                  </a:lnTo>
                </a:path>
                <a:path w="590" h="292">
                  <a:moveTo>
                    <a:pt x="204" y="227"/>
                  </a:moveTo>
                  <a:lnTo>
                    <a:pt x="218" y="230"/>
                  </a:lnTo>
                  <a:lnTo>
                    <a:pt x="204" y="230"/>
                  </a:lnTo>
                  <a:lnTo>
                    <a:pt x="204" y="227"/>
                  </a:lnTo>
                </a:path>
                <a:path w="590" h="292">
                  <a:moveTo>
                    <a:pt x="204" y="227"/>
                  </a:moveTo>
                  <a:lnTo>
                    <a:pt x="232" y="227"/>
                  </a:lnTo>
                  <a:lnTo>
                    <a:pt x="218" y="230"/>
                  </a:lnTo>
                  <a:lnTo>
                    <a:pt x="204" y="227"/>
                  </a:lnTo>
                </a:path>
                <a:path w="590" h="292">
                  <a:moveTo>
                    <a:pt x="420" y="230"/>
                  </a:moveTo>
                  <a:lnTo>
                    <a:pt x="468" y="232"/>
                  </a:lnTo>
                  <a:lnTo>
                    <a:pt x="415" y="232"/>
                  </a:lnTo>
                  <a:lnTo>
                    <a:pt x="420" y="230"/>
                  </a:lnTo>
                </a:path>
                <a:path w="590" h="292">
                  <a:moveTo>
                    <a:pt x="420" y="230"/>
                  </a:moveTo>
                  <a:lnTo>
                    <a:pt x="468" y="230"/>
                  </a:lnTo>
                  <a:lnTo>
                    <a:pt x="468" y="232"/>
                  </a:lnTo>
                  <a:lnTo>
                    <a:pt x="420" y="230"/>
                  </a:lnTo>
                </a:path>
                <a:path w="590" h="292">
                  <a:moveTo>
                    <a:pt x="376" y="225"/>
                  </a:moveTo>
                  <a:lnTo>
                    <a:pt x="400" y="235"/>
                  </a:lnTo>
                  <a:lnTo>
                    <a:pt x="384" y="235"/>
                  </a:lnTo>
                  <a:lnTo>
                    <a:pt x="376" y="225"/>
                  </a:lnTo>
                </a:path>
                <a:path w="590" h="292">
                  <a:moveTo>
                    <a:pt x="376" y="225"/>
                  </a:moveTo>
                  <a:lnTo>
                    <a:pt x="384" y="225"/>
                  </a:lnTo>
                  <a:lnTo>
                    <a:pt x="400" y="235"/>
                  </a:lnTo>
                  <a:lnTo>
                    <a:pt x="376" y="225"/>
                  </a:lnTo>
                </a:path>
                <a:path w="590" h="292">
                  <a:moveTo>
                    <a:pt x="415" y="232"/>
                  </a:moveTo>
                  <a:lnTo>
                    <a:pt x="434" y="237"/>
                  </a:lnTo>
                  <a:lnTo>
                    <a:pt x="415" y="237"/>
                  </a:lnTo>
                  <a:lnTo>
                    <a:pt x="415" y="232"/>
                  </a:lnTo>
                </a:path>
                <a:path w="590" h="292">
                  <a:moveTo>
                    <a:pt x="415" y="232"/>
                  </a:moveTo>
                  <a:lnTo>
                    <a:pt x="444" y="232"/>
                  </a:lnTo>
                  <a:lnTo>
                    <a:pt x="434" y="237"/>
                  </a:lnTo>
                  <a:lnTo>
                    <a:pt x="415" y="232"/>
                  </a:lnTo>
                </a:path>
                <a:path w="590" h="292">
                  <a:moveTo>
                    <a:pt x="148" y="220"/>
                  </a:moveTo>
                  <a:lnTo>
                    <a:pt x="156" y="240"/>
                  </a:lnTo>
                  <a:lnTo>
                    <a:pt x="148" y="240"/>
                  </a:lnTo>
                  <a:lnTo>
                    <a:pt x="148" y="220"/>
                  </a:lnTo>
                </a:path>
                <a:path w="590" h="292">
                  <a:moveTo>
                    <a:pt x="148" y="220"/>
                  </a:moveTo>
                  <a:lnTo>
                    <a:pt x="158" y="220"/>
                  </a:lnTo>
                  <a:lnTo>
                    <a:pt x="156" y="240"/>
                  </a:lnTo>
                  <a:lnTo>
                    <a:pt x="148" y="220"/>
                  </a:lnTo>
                </a:path>
                <a:path w="590" h="292">
                  <a:moveTo>
                    <a:pt x="81" y="227"/>
                  </a:moveTo>
                  <a:lnTo>
                    <a:pt x="88" y="240"/>
                  </a:lnTo>
                  <a:lnTo>
                    <a:pt x="84" y="240"/>
                  </a:lnTo>
                  <a:lnTo>
                    <a:pt x="81" y="227"/>
                  </a:lnTo>
                </a:path>
                <a:path w="590" h="292">
                  <a:moveTo>
                    <a:pt x="81" y="227"/>
                  </a:moveTo>
                  <a:lnTo>
                    <a:pt x="88" y="227"/>
                  </a:lnTo>
                  <a:lnTo>
                    <a:pt x="88" y="240"/>
                  </a:lnTo>
                  <a:lnTo>
                    <a:pt x="81" y="227"/>
                  </a:lnTo>
                </a:path>
                <a:path w="590" h="292">
                  <a:moveTo>
                    <a:pt x="364" y="240"/>
                  </a:moveTo>
                  <a:lnTo>
                    <a:pt x="371" y="242"/>
                  </a:lnTo>
                  <a:lnTo>
                    <a:pt x="350" y="242"/>
                  </a:lnTo>
                  <a:lnTo>
                    <a:pt x="364" y="240"/>
                  </a:lnTo>
                </a:path>
                <a:path w="590" h="292">
                  <a:moveTo>
                    <a:pt x="384" y="235"/>
                  </a:moveTo>
                  <a:lnTo>
                    <a:pt x="408" y="240"/>
                  </a:lnTo>
                  <a:lnTo>
                    <a:pt x="396" y="240"/>
                  </a:lnTo>
                  <a:lnTo>
                    <a:pt x="384" y="235"/>
                  </a:lnTo>
                </a:path>
                <a:path w="590" h="292">
                  <a:moveTo>
                    <a:pt x="384" y="235"/>
                  </a:moveTo>
                  <a:lnTo>
                    <a:pt x="400" y="235"/>
                  </a:lnTo>
                  <a:lnTo>
                    <a:pt x="408" y="240"/>
                  </a:lnTo>
                  <a:lnTo>
                    <a:pt x="384" y="235"/>
                  </a:lnTo>
                </a:path>
                <a:path w="590" h="292">
                  <a:moveTo>
                    <a:pt x="422" y="242"/>
                  </a:moveTo>
                  <a:lnTo>
                    <a:pt x="427" y="242"/>
                  </a:lnTo>
                  <a:lnTo>
                    <a:pt x="424" y="242"/>
                  </a:lnTo>
                  <a:lnTo>
                    <a:pt x="422" y="242"/>
                  </a:lnTo>
                </a:path>
                <a:path w="590" h="292">
                  <a:moveTo>
                    <a:pt x="415" y="237"/>
                  </a:moveTo>
                  <a:lnTo>
                    <a:pt x="427" y="242"/>
                  </a:lnTo>
                  <a:lnTo>
                    <a:pt x="422" y="242"/>
                  </a:lnTo>
                  <a:lnTo>
                    <a:pt x="415" y="237"/>
                  </a:lnTo>
                </a:path>
                <a:path w="590" h="292">
                  <a:moveTo>
                    <a:pt x="415" y="237"/>
                  </a:moveTo>
                  <a:lnTo>
                    <a:pt x="434" y="237"/>
                  </a:lnTo>
                  <a:lnTo>
                    <a:pt x="427" y="242"/>
                  </a:lnTo>
                  <a:lnTo>
                    <a:pt x="415" y="237"/>
                  </a:lnTo>
                </a:path>
                <a:path w="590" h="292">
                  <a:moveTo>
                    <a:pt x="84" y="240"/>
                  </a:moveTo>
                  <a:lnTo>
                    <a:pt x="98" y="242"/>
                  </a:lnTo>
                  <a:lnTo>
                    <a:pt x="84" y="242"/>
                  </a:lnTo>
                  <a:lnTo>
                    <a:pt x="84" y="240"/>
                  </a:lnTo>
                </a:path>
                <a:path w="590" h="292">
                  <a:moveTo>
                    <a:pt x="350" y="242"/>
                  </a:moveTo>
                  <a:lnTo>
                    <a:pt x="374" y="242"/>
                  </a:lnTo>
                  <a:lnTo>
                    <a:pt x="338" y="242"/>
                  </a:lnTo>
                  <a:lnTo>
                    <a:pt x="350" y="242"/>
                  </a:lnTo>
                </a:path>
                <a:path w="590" h="292">
                  <a:moveTo>
                    <a:pt x="350" y="242"/>
                  </a:moveTo>
                  <a:lnTo>
                    <a:pt x="374" y="242"/>
                  </a:lnTo>
                  <a:lnTo>
                    <a:pt x="350" y="242"/>
                  </a:lnTo>
                </a:path>
                <a:path w="590" h="292">
                  <a:moveTo>
                    <a:pt x="396" y="240"/>
                  </a:moveTo>
                  <a:lnTo>
                    <a:pt x="408" y="244"/>
                  </a:lnTo>
                  <a:lnTo>
                    <a:pt x="396" y="244"/>
                  </a:lnTo>
                  <a:lnTo>
                    <a:pt x="396" y="240"/>
                  </a:lnTo>
                </a:path>
                <a:path w="590" h="292">
                  <a:moveTo>
                    <a:pt x="396" y="240"/>
                  </a:moveTo>
                  <a:lnTo>
                    <a:pt x="408" y="240"/>
                  </a:lnTo>
                  <a:lnTo>
                    <a:pt x="408" y="244"/>
                  </a:lnTo>
                  <a:lnTo>
                    <a:pt x="396" y="240"/>
                  </a:lnTo>
                </a:path>
                <a:path w="590" h="292">
                  <a:moveTo>
                    <a:pt x="338" y="242"/>
                  </a:moveTo>
                  <a:lnTo>
                    <a:pt x="391" y="244"/>
                  </a:lnTo>
                  <a:lnTo>
                    <a:pt x="331" y="244"/>
                  </a:lnTo>
                  <a:lnTo>
                    <a:pt x="338" y="242"/>
                  </a:lnTo>
                </a:path>
                <a:path w="590" h="292">
                  <a:moveTo>
                    <a:pt x="338" y="242"/>
                  </a:moveTo>
                  <a:lnTo>
                    <a:pt x="374" y="242"/>
                  </a:lnTo>
                  <a:lnTo>
                    <a:pt x="391" y="244"/>
                  </a:lnTo>
                  <a:lnTo>
                    <a:pt x="338" y="242"/>
                  </a:lnTo>
                </a:path>
                <a:path w="590" h="292">
                  <a:moveTo>
                    <a:pt x="84" y="242"/>
                  </a:moveTo>
                  <a:lnTo>
                    <a:pt x="100" y="244"/>
                  </a:lnTo>
                  <a:lnTo>
                    <a:pt x="84" y="244"/>
                  </a:lnTo>
                  <a:lnTo>
                    <a:pt x="84" y="242"/>
                  </a:lnTo>
                </a:path>
                <a:path w="590" h="292">
                  <a:moveTo>
                    <a:pt x="84" y="242"/>
                  </a:moveTo>
                  <a:lnTo>
                    <a:pt x="98" y="242"/>
                  </a:lnTo>
                  <a:lnTo>
                    <a:pt x="100" y="244"/>
                  </a:lnTo>
                  <a:lnTo>
                    <a:pt x="84" y="242"/>
                  </a:lnTo>
                </a:path>
                <a:path w="590" h="292">
                  <a:moveTo>
                    <a:pt x="396" y="244"/>
                  </a:moveTo>
                  <a:lnTo>
                    <a:pt x="408" y="247"/>
                  </a:lnTo>
                  <a:lnTo>
                    <a:pt x="396" y="247"/>
                  </a:lnTo>
                  <a:lnTo>
                    <a:pt x="396" y="244"/>
                  </a:lnTo>
                </a:path>
                <a:path w="590" h="292">
                  <a:moveTo>
                    <a:pt x="396" y="244"/>
                  </a:moveTo>
                  <a:lnTo>
                    <a:pt x="408" y="244"/>
                  </a:lnTo>
                  <a:lnTo>
                    <a:pt x="408" y="247"/>
                  </a:lnTo>
                  <a:lnTo>
                    <a:pt x="396" y="244"/>
                  </a:lnTo>
                </a:path>
                <a:path w="590" h="292">
                  <a:moveTo>
                    <a:pt x="331" y="244"/>
                  </a:moveTo>
                  <a:lnTo>
                    <a:pt x="396" y="247"/>
                  </a:lnTo>
                  <a:lnTo>
                    <a:pt x="328" y="247"/>
                  </a:lnTo>
                  <a:lnTo>
                    <a:pt x="331" y="244"/>
                  </a:lnTo>
                </a:path>
                <a:path w="590" h="292">
                  <a:moveTo>
                    <a:pt x="331" y="244"/>
                  </a:moveTo>
                  <a:lnTo>
                    <a:pt x="391" y="244"/>
                  </a:lnTo>
                  <a:lnTo>
                    <a:pt x="396" y="247"/>
                  </a:lnTo>
                  <a:lnTo>
                    <a:pt x="331" y="244"/>
                  </a:lnTo>
                </a:path>
                <a:path w="590" h="292">
                  <a:moveTo>
                    <a:pt x="88" y="249"/>
                  </a:moveTo>
                  <a:lnTo>
                    <a:pt x="93" y="249"/>
                  </a:lnTo>
                  <a:lnTo>
                    <a:pt x="91" y="249"/>
                  </a:lnTo>
                  <a:lnTo>
                    <a:pt x="88" y="249"/>
                  </a:lnTo>
                </a:path>
                <a:path w="590" h="292">
                  <a:moveTo>
                    <a:pt x="328" y="247"/>
                  </a:moveTo>
                  <a:lnTo>
                    <a:pt x="408" y="249"/>
                  </a:lnTo>
                  <a:lnTo>
                    <a:pt x="326" y="249"/>
                  </a:lnTo>
                  <a:lnTo>
                    <a:pt x="328" y="247"/>
                  </a:lnTo>
                </a:path>
                <a:path w="590" h="292">
                  <a:moveTo>
                    <a:pt x="328" y="247"/>
                  </a:moveTo>
                  <a:lnTo>
                    <a:pt x="408" y="247"/>
                  </a:lnTo>
                  <a:lnTo>
                    <a:pt x="408" y="249"/>
                  </a:lnTo>
                  <a:lnTo>
                    <a:pt x="328" y="247"/>
                  </a:lnTo>
                </a:path>
                <a:path w="590" h="292">
                  <a:moveTo>
                    <a:pt x="84" y="244"/>
                  </a:moveTo>
                  <a:lnTo>
                    <a:pt x="93" y="249"/>
                  </a:lnTo>
                  <a:lnTo>
                    <a:pt x="88" y="249"/>
                  </a:lnTo>
                  <a:lnTo>
                    <a:pt x="84" y="244"/>
                  </a:lnTo>
                </a:path>
                <a:path w="590" h="292">
                  <a:moveTo>
                    <a:pt x="84" y="244"/>
                  </a:moveTo>
                  <a:lnTo>
                    <a:pt x="100" y="244"/>
                  </a:lnTo>
                  <a:lnTo>
                    <a:pt x="93" y="249"/>
                  </a:lnTo>
                  <a:lnTo>
                    <a:pt x="84" y="244"/>
                  </a:lnTo>
                </a:path>
                <a:path w="590" h="292">
                  <a:moveTo>
                    <a:pt x="367" y="249"/>
                  </a:moveTo>
                  <a:lnTo>
                    <a:pt x="408" y="251"/>
                  </a:lnTo>
                  <a:lnTo>
                    <a:pt x="374" y="251"/>
                  </a:lnTo>
                  <a:lnTo>
                    <a:pt x="367" y="249"/>
                  </a:lnTo>
                </a:path>
                <a:path w="590" h="292">
                  <a:moveTo>
                    <a:pt x="367" y="249"/>
                  </a:moveTo>
                  <a:lnTo>
                    <a:pt x="408" y="249"/>
                  </a:lnTo>
                  <a:lnTo>
                    <a:pt x="408" y="251"/>
                  </a:lnTo>
                  <a:lnTo>
                    <a:pt x="367" y="249"/>
                  </a:lnTo>
                </a:path>
                <a:path w="590" h="292">
                  <a:moveTo>
                    <a:pt x="326" y="249"/>
                  </a:moveTo>
                  <a:lnTo>
                    <a:pt x="340" y="251"/>
                  </a:lnTo>
                  <a:lnTo>
                    <a:pt x="321" y="251"/>
                  </a:lnTo>
                  <a:lnTo>
                    <a:pt x="326" y="249"/>
                  </a:lnTo>
                </a:path>
                <a:path w="590" h="292">
                  <a:moveTo>
                    <a:pt x="326" y="249"/>
                  </a:moveTo>
                  <a:lnTo>
                    <a:pt x="345" y="249"/>
                  </a:lnTo>
                  <a:lnTo>
                    <a:pt x="340" y="251"/>
                  </a:lnTo>
                  <a:lnTo>
                    <a:pt x="326" y="249"/>
                  </a:lnTo>
                </a:path>
                <a:path w="590" h="292">
                  <a:moveTo>
                    <a:pt x="144" y="251"/>
                  </a:moveTo>
                  <a:lnTo>
                    <a:pt x="141" y="251"/>
                  </a:lnTo>
                  <a:lnTo>
                    <a:pt x="144" y="251"/>
                  </a:lnTo>
                </a:path>
                <a:path w="590" h="292">
                  <a:moveTo>
                    <a:pt x="444" y="232"/>
                  </a:moveTo>
                  <a:lnTo>
                    <a:pt x="468" y="251"/>
                  </a:lnTo>
                  <a:lnTo>
                    <a:pt x="453" y="251"/>
                  </a:lnTo>
                  <a:lnTo>
                    <a:pt x="444" y="232"/>
                  </a:lnTo>
                </a:path>
                <a:path w="590" h="292">
                  <a:moveTo>
                    <a:pt x="444" y="232"/>
                  </a:moveTo>
                  <a:lnTo>
                    <a:pt x="468" y="232"/>
                  </a:lnTo>
                  <a:lnTo>
                    <a:pt x="468" y="251"/>
                  </a:lnTo>
                  <a:lnTo>
                    <a:pt x="444" y="232"/>
                  </a:lnTo>
                </a:path>
                <a:path w="590" h="292">
                  <a:moveTo>
                    <a:pt x="453" y="251"/>
                  </a:moveTo>
                  <a:lnTo>
                    <a:pt x="465" y="254"/>
                  </a:lnTo>
                  <a:lnTo>
                    <a:pt x="456" y="254"/>
                  </a:lnTo>
                  <a:lnTo>
                    <a:pt x="453" y="251"/>
                  </a:lnTo>
                </a:path>
                <a:path w="590" h="292">
                  <a:moveTo>
                    <a:pt x="453" y="251"/>
                  </a:moveTo>
                  <a:lnTo>
                    <a:pt x="468" y="251"/>
                  </a:lnTo>
                  <a:lnTo>
                    <a:pt x="465" y="254"/>
                  </a:lnTo>
                  <a:lnTo>
                    <a:pt x="453" y="251"/>
                  </a:lnTo>
                </a:path>
                <a:path w="590" h="292">
                  <a:moveTo>
                    <a:pt x="374" y="251"/>
                  </a:moveTo>
                  <a:lnTo>
                    <a:pt x="417" y="254"/>
                  </a:lnTo>
                  <a:lnTo>
                    <a:pt x="388" y="254"/>
                  </a:lnTo>
                  <a:lnTo>
                    <a:pt x="374" y="251"/>
                  </a:lnTo>
                </a:path>
                <a:path w="590" h="292">
                  <a:moveTo>
                    <a:pt x="374" y="251"/>
                  </a:moveTo>
                  <a:lnTo>
                    <a:pt x="408" y="251"/>
                  </a:lnTo>
                  <a:lnTo>
                    <a:pt x="417" y="254"/>
                  </a:lnTo>
                  <a:lnTo>
                    <a:pt x="374" y="251"/>
                  </a:lnTo>
                </a:path>
                <a:path w="590" h="292">
                  <a:moveTo>
                    <a:pt x="321" y="251"/>
                  </a:moveTo>
                  <a:lnTo>
                    <a:pt x="331" y="254"/>
                  </a:lnTo>
                  <a:lnTo>
                    <a:pt x="321" y="254"/>
                  </a:lnTo>
                  <a:lnTo>
                    <a:pt x="321" y="251"/>
                  </a:lnTo>
                </a:path>
                <a:path w="590" h="292">
                  <a:moveTo>
                    <a:pt x="321" y="251"/>
                  </a:moveTo>
                  <a:lnTo>
                    <a:pt x="340" y="251"/>
                  </a:lnTo>
                  <a:lnTo>
                    <a:pt x="331" y="254"/>
                  </a:lnTo>
                  <a:lnTo>
                    <a:pt x="321" y="251"/>
                  </a:lnTo>
                </a:path>
                <a:path w="590" h="292">
                  <a:moveTo>
                    <a:pt x="141" y="251"/>
                  </a:moveTo>
                  <a:lnTo>
                    <a:pt x="144" y="256"/>
                  </a:lnTo>
                  <a:lnTo>
                    <a:pt x="139" y="256"/>
                  </a:lnTo>
                  <a:lnTo>
                    <a:pt x="141" y="251"/>
                  </a:lnTo>
                </a:path>
                <a:path w="590" h="292">
                  <a:moveTo>
                    <a:pt x="141" y="251"/>
                  </a:moveTo>
                  <a:lnTo>
                    <a:pt x="144" y="251"/>
                  </a:lnTo>
                  <a:lnTo>
                    <a:pt x="144" y="256"/>
                  </a:lnTo>
                  <a:lnTo>
                    <a:pt x="141" y="251"/>
                  </a:lnTo>
                </a:path>
                <a:path w="590" h="292">
                  <a:moveTo>
                    <a:pt x="458" y="256"/>
                  </a:moveTo>
                  <a:lnTo>
                    <a:pt x="465" y="256"/>
                  </a:lnTo>
                  <a:lnTo>
                    <a:pt x="463" y="259"/>
                  </a:lnTo>
                  <a:lnTo>
                    <a:pt x="458" y="256"/>
                  </a:lnTo>
                </a:path>
                <a:path w="590" h="292">
                  <a:moveTo>
                    <a:pt x="456" y="254"/>
                  </a:moveTo>
                  <a:lnTo>
                    <a:pt x="465" y="256"/>
                  </a:lnTo>
                  <a:lnTo>
                    <a:pt x="458" y="256"/>
                  </a:lnTo>
                  <a:lnTo>
                    <a:pt x="456" y="254"/>
                  </a:lnTo>
                </a:path>
                <a:path w="590" h="292">
                  <a:moveTo>
                    <a:pt x="456" y="254"/>
                  </a:moveTo>
                  <a:lnTo>
                    <a:pt x="465" y="254"/>
                  </a:lnTo>
                  <a:lnTo>
                    <a:pt x="465" y="256"/>
                  </a:lnTo>
                  <a:lnTo>
                    <a:pt x="456" y="254"/>
                  </a:lnTo>
                </a:path>
                <a:path w="590" h="292">
                  <a:moveTo>
                    <a:pt x="388" y="254"/>
                  </a:moveTo>
                  <a:lnTo>
                    <a:pt x="422" y="256"/>
                  </a:lnTo>
                  <a:lnTo>
                    <a:pt x="386" y="256"/>
                  </a:lnTo>
                  <a:lnTo>
                    <a:pt x="388" y="254"/>
                  </a:lnTo>
                </a:path>
                <a:path w="590" h="292">
                  <a:moveTo>
                    <a:pt x="388" y="254"/>
                  </a:moveTo>
                  <a:lnTo>
                    <a:pt x="417" y="254"/>
                  </a:lnTo>
                  <a:lnTo>
                    <a:pt x="422" y="256"/>
                  </a:lnTo>
                  <a:lnTo>
                    <a:pt x="388" y="254"/>
                  </a:lnTo>
                </a:path>
                <a:path w="590" h="292">
                  <a:moveTo>
                    <a:pt x="321" y="254"/>
                  </a:moveTo>
                  <a:lnTo>
                    <a:pt x="331" y="259"/>
                  </a:lnTo>
                  <a:lnTo>
                    <a:pt x="321" y="259"/>
                  </a:lnTo>
                  <a:lnTo>
                    <a:pt x="321" y="254"/>
                  </a:lnTo>
                </a:path>
                <a:path w="590" h="292">
                  <a:moveTo>
                    <a:pt x="321" y="254"/>
                  </a:moveTo>
                  <a:lnTo>
                    <a:pt x="331" y="254"/>
                  </a:lnTo>
                  <a:lnTo>
                    <a:pt x="331" y="259"/>
                  </a:lnTo>
                  <a:lnTo>
                    <a:pt x="321" y="254"/>
                  </a:lnTo>
                </a:path>
                <a:path w="590" h="292">
                  <a:moveTo>
                    <a:pt x="148" y="240"/>
                  </a:moveTo>
                  <a:lnTo>
                    <a:pt x="156" y="261"/>
                  </a:lnTo>
                  <a:lnTo>
                    <a:pt x="148" y="261"/>
                  </a:lnTo>
                  <a:lnTo>
                    <a:pt x="148" y="240"/>
                  </a:lnTo>
                </a:path>
                <a:path w="590" h="292">
                  <a:moveTo>
                    <a:pt x="148" y="240"/>
                  </a:moveTo>
                  <a:lnTo>
                    <a:pt x="156" y="240"/>
                  </a:lnTo>
                  <a:lnTo>
                    <a:pt x="156" y="261"/>
                  </a:lnTo>
                  <a:lnTo>
                    <a:pt x="148" y="240"/>
                  </a:lnTo>
                </a:path>
                <a:path w="590" h="292">
                  <a:moveTo>
                    <a:pt x="19" y="218"/>
                  </a:moveTo>
                  <a:lnTo>
                    <a:pt x="28" y="261"/>
                  </a:lnTo>
                  <a:lnTo>
                    <a:pt x="14" y="261"/>
                  </a:lnTo>
                  <a:lnTo>
                    <a:pt x="19" y="218"/>
                  </a:lnTo>
                </a:path>
                <a:path w="590" h="292">
                  <a:moveTo>
                    <a:pt x="19" y="218"/>
                  </a:moveTo>
                  <a:lnTo>
                    <a:pt x="26" y="218"/>
                  </a:lnTo>
                  <a:lnTo>
                    <a:pt x="28" y="261"/>
                  </a:lnTo>
                  <a:lnTo>
                    <a:pt x="19" y="218"/>
                  </a:lnTo>
                </a:path>
                <a:path w="590" h="292">
                  <a:moveTo>
                    <a:pt x="148" y="261"/>
                  </a:moveTo>
                  <a:lnTo>
                    <a:pt x="156" y="263"/>
                  </a:lnTo>
                  <a:lnTo>
                    <a:pt x="146" y="263"/>
                  </a:lnTo>
                  <a:lnTo>
                    <a:pt x="148" y="261"/>
                  </a:lnTo>
                </a:path>
                <a:path w="590" h="292">
                  <a:moveTo>
                    <a:pt x="148" y="261"/>
                  </a:moveTo>
                  <a:lnTo>
                    <a:pt x="156" y="261"/>
                  </a:lnTo>
                  <a:lnTo>
                    <a:pt x="156" y="263"/>
                  </a:lnTo>
                  <a:lnTo>
                    <a:pt x="148" y="261"/>
                  </a:lnTo>
                </a:path>
                <a:path w="590" h="292">
                  <a:moveTo>
                    <a:pt x="139" y="256"/>
                  </a:moveTo>
                  <a:lnTo>
                    <a:pt x="146" y="263"/>
                  </a:lnTo>
                  <a:lnTo>
                    <a:pt x="139" y="263"/>
                  </a:lnTo>
                  <a:lnTo>
                    <a:pt x="139" y="256"/>
                  </a:lnTo>
                </a:path>
                <a:path w="590" h="292">
                  <a:moveTo>
                    <a:pt x="139" y="256"/>
                  </a:moveTo>
                  <a:lnTo>
                    <a:pt x="144" y="256"/>
                  </a:lnTo>
                  <a:lnTo>
                    <a:pt x="146" y="263"/>
                  </a:lnTo>
                  <a:lnTo>
                    <a:pt x="139" y="256"/>
                  </a:lnTo>
                </a:path>
                <a:path w="590" h="292">
                  <a:moveTo>
                    <a:pt x="321" y="259"/>
                  </a:moveTo>
                  <a:lnTo>
                    <a:pt x="333" y="263"/>
                  </a:lnTo>
                  <a:lnTo>
                    <a:pt x="324" y="263"/>
                  </a:lnTo>
                  <a:lnTo>
                    <a:pt x="321" y="259"/>
                  </a:lnTo>
                </a:path>
                <a:path w="590" h="292">
                  <a:moveTo>
                    <a:pt x="321" y="259"/>
                  </a:moveTo>
                  <a:lnTo>
                    <a:pt x="331" y="259"/>
                  </a:lnTo>
                  <a:lnTo>
                    <a:pt x="333" y="263"/>
                  </a:lnTo>
                  <a:lnTo>
                    <a:pt x="321" y="259"/>
                  </a:lnTo>
                </a:path>
                <a:path w="590" h="292">
                  <a:moveTo>
                    <a:pt x="405" y="256"/>
                  </a:moveTo>
                  <a:lnTo>
                    <a:pt x="439" y="266"/>
                  </a:lnTo>
                  <a:lnTo>
                    <a:pt x="417" y="266"/>
                  </a:lnTo>
                  <a:lnTo>
                    <a:pt x="405" y="256"/>
                  </a:lnTo>
                </a:path>
                <a:path w="590" h="292">
                  <a:moveTo>
                    <a:pt x="405" y="256"/>
                  </a:moveTo>
                  <a:lnTo>
                    <a:pt x="422" y="256"/>
                  </a:lnTo>
                  <a:lnTo>
                    <a:pt x="439" y="266"/>
                  </a:lnTo>
                  <a:lnTo>
                    <a:pt x="405" y="256"/>
                  </a:lnTo>
                </a:path>
                <a:path w="590" h="292">
                  <a:moveTo>
                    <a:pt x="324" y="263"/>
                  </a:moveTo>
                  <a:lnTo>
                    <a:pt x="338" y="268"/>
                  </a:lnTo>
                  <a:lnTo>
                    <a:pt x="326" y="268"/>
                  </a:lnTo>
                  <a:lnTo>
                    <a:pt x="324" y="263"/>
                  </a:lnTo>
                </a:path>
                <a:path w="590" h="292">
                  <a:moveTo>
                    <a:pt x="324" y="263"/>
                  </a:moveTo>
                  <a:lnTo>
                    <a:pt x="333" y="263"/>
                  </a:lnTo>
                  <a:lnTo>
                    <a:pt x="338" y="268"/>
                  </a:lnTo>
                  <a:lnTo>
                    <a:pt x="324" y="263"/>
                  </a:lnTo>
                </a:path>
                <a:path w="590" h="292">
                  <a:moveTo>
                    <a:pt x="417" y="266"/>
                  </a:moveTo>
                  <a:lnTo>
                    <a:pt x="448" y="271"/>
                  </a:lnTo>
                  <a:lnTo>
                    <a:pt x="427" y="271"/>
                  </a:lnTo>
                  <a:lnTo>
                    <a:pt x="417" y="266"/>
                  </a:lnTo>
                </a:path>
                <a:path w="590" h="292">
                  <a:moveTo>
                    <a:pt x="417" y="266"/>
                  </a:moveTo>
                  <a:lnTo>
                    <a:pt x="439" y="266"/>
                  </a:lnTo>
                  <a:lnTo>
                    <a:pt x="448" y="271"/>
                  </a:lnTo>
                  <a:lnTo>
                    <a:pt x="417" y="266"/>
                  </a:lnTo>
                </a:path>
                <a:path w="590" h="292">
                  <a:moveTo>
                    <a:pt x="386" y="256"/>
                  </a:moveTo>
                  <a:lnTo>
                    <a:pt x="384" y="271"/>
                  </a:lnTo>
                  <a:lnTo>
                    <a:pt x="369" y="271"/>
                  </a:lnTo>
                  <a:lnTo>
                    <a:pt x="386" y="256"/>
                  </a:lnTo>
                </a:path>
                <a:path w="590" h="292">
                  <a:moveTo>
                    <a:pt x="386" y="256"/>
                  </a:moveTo>
                  <a:lnTo>
                    <a:pt x="398" y="256"/>
                  </a:lnTo>
                  <a:lnTo>
                    <a:pt x="384" y="271"/>
                  </a:lnTo>
                  <a:lnTo>
                    <a:pt x="386" y="256"/>
                  </a:lnTo>
                </a:path>
                <a:path w="590" h="292">
                  <a:moveTo>
                    <a:pt x="326" y="268"/>
                  </a:moveTo>
                  <a:lnTo>
                    <a:pt x="350" y="271"/>
                  </a:lnTo>
                  <a:lnTo>
                    <a:pt x="328" y="271"/>
                  </a:lnTo>
                  <a:lnTo>
                    <a:pt x="326" y="268"/>
                  </a:lnTo>
                </a:path>
                <a:path w="590" h="292">
                  <a:moveTo>
                    <a:pt x="326" y="268"/>
                  </a:moveTo>
                  <a:lnTo>
                    <a:pt x="338" y="268"/>
                  </a:lnTo>
                  <a:lnTo>
                    <a:pt x="350" y="271"/>
                  </a:lnTo>
                  <a:lnTo>
                    <a:pt x="326" y="268"/>
                  </a:lnTo>
                </a:path>
                <a:path w="590" h="292">
                  <a:moveTo>
                    <a:pt x="583" y="273"/>
                  </a:moveTo>
                  <a:lnTo>
                    <a:pt x="585" y="273"/>
                  </a:lnTo>
                  <a:lnTo>
                    <a:pt x="477" y="273"/>
                  </a:lnTo>
                  <a:lnTo>
                    <a:pt x="583" y="273"/>
                  </a:lnTo>
                </a:path>
                <a:path w="590" h="292">
                  <a:moveTo>
                    <a:pt x="427" y="271"/>
                  </a:moveTo>
                  <a:lnTo>
                    <a:pt x="463" y="273"/>
                  </a:lnTo>
                  <a:lnTo>
                    <a:pt x="431" y="273"/>
                  </a:lnTo>
                  <a:lnTo>
                    <a:pt x="427" y="271"/>
                  </a:lnTo>
                </a:path>
                <a:path w="590" h="292">
                  <a:moveTo>
                    <a:pt x="427" y="271"/>
                  </a:moveTo>
                  <a:lnTo>
                    <a:pt x="448" y="271"/>
                  </a:lnTo>
                  <a:lnTo>
                    <a:pt x="463" y="273"/>
                  </a:lnTo>
                  <a:lnTo>
                    <a:pt x="427" y="271"/>
                  </a:lnTo>
                </a:path>
                <a:path w="590" h="292">
                  <a:moveTo>
                    <a:pt x="431" y="273"/>
                  </a:moveTo>
                  <a:lnTo>
                    <a:pt x="477" y="273"/>
                  </a:lnTo>
                  <a:lnTo>
                    <a:pt x="436" y="273"/>
                  </a:lnTo>
                  <a:lnTo>
                    <a:pt x="431" y="273"/>
                  </a:lnTo>
                </a:path>
                <a:path w="590" h="292">
                  <a:moveTo>
                    <a:pt x="431" y="273"/>
                  </a:moveTo>
                  <a:lnTo>
                    <a:pt x="477" y="273"/>
                  </a:lnTo>
                  <a:lnTo>
                    <a:pt x="431" y="273"/>
                  </a:lnTo>
                </a:path>
                <a:path w="590" h="292">
                  <a:moveTo>
                    <a:pt x="328" y="271"/>
                  </a:moveTo>
                  <a:lnTo>
                    <a:pt x="381" y="273"/>
                  </a:lnTo>
                  <a:lnTo>
                    <a:pt x="338" y="273"/>
                  </a:lnTo>
                  <a:lnTo>
                    <a:pt x="328" y="271"/>
                  </a:lnTo>
                </a:path>
                <a:path w="590" h="292">
                  <a:moveTo>
                    <a:pt x="328" y="271"/>
                  </a:moveTo>
                  <a:lnTo>
                    <a:pt x="384" y="271"/>
                  </a:lnTo>
                  <a:lnTo>
                    <a:pt x="381" y="273"/>
                  </a:lnTo>
                  <a:lnTo>
                    <a:pt x="328" y="271"/>
                  </a:lnTo>
                </a:path>
                <a:path w="590" h="292">
                  <a:moveTo>
                    <a:pt x="139" y="263"/>
                  </a:moveTo>
                  <a:lnTo>
                    <a:pt x="156" y="275"/>
                  </a:lnTo>
                  <a:lnTo>
                    <a:pt x="139" y="275"/>
                  </a:lnTo>
                  <a:lnTo>
                    <a:pt x="139" y="263"/>
                  </a:lnTo>
                </a:path>
                <a:path w="590" h="292">
                  <a:moveTo>
                    <a:pt x="139" y="263"/>
                  </a:moveTo>
                  <a:lnTo>
                    <a:pt x="156" y="263"/>
                  </a:lnTo>
                  <a:lnTo>
                    <a:pt x="156" y="275"/>
                  </a:lnTo>
                  <a:lnTo>
                    <a:pt x="139" y="263"/>
                  </a:lnTo>
                </a:path>
                <a:path w="590" h="292">
                  <a:moveTo>
                    <a:pt x="436" y="273"/>
                  </a:moveTo>
                  <a:lnTo>
                    <a:pt x="588" y="275"/>
                  </a:lnTo>
                  <a:lnTo>
                    <a:pt x="441" y="275"/>
                  </a:lnTo>
                  <a:lnTo>
                    <a:pt x="436" y="273"/>
                  </a:lnTo>
                </a:path>
                <a:path w="590" h="292">
                  <a:moveTo>
                    <a:pt x="436" y="273"/>
                  </a:moveTo>
                  <a:lnTo>
                    <a:pt x="585" y="273"/>
                  </a:lnTo>
                  <a:lnTo>
                    <a:pt x="588" y="275"/>
                  </a:lnTo>
                  <a:lnTo>
                    <a:pt x="436" y="273"/>
                  </a:lnTo>
                </a:path>
                <a:path w="590" h="292">
                  <a:moveTo>
                    <a:pt x="441" y="275"/>
                  </a:moveTo>
                  <a:lnTo>
                    <a:pt x="590" y="278"/>
                  </a:lnTo>
                  <a:lnTo>
                    <a:pt x="453" y="278"/>
                  </a:lnTo>
                  <a:lnTo>
                    <a:pt x="441" y="275"/>
                  </a:lnTo>
                </a:path>
                <a:path w="590" h="292">
                  <a:moveTo>
                    <a:pt x="441" y="275"/>
                  </a:moveTo>
                  <a:lnTo>
                    <a:pt x="588" y="275"/>
                  </a:lnTo>
                  <a:lnTo>
                    <a:pt x="590" y="278"/>
                  </a:lnTo>
                  <a:lnTo>
                    <a:pt x="441" y="275"/>
                  </a:lnTo>
                </a:path>
                <a:path w="590" h="292">
                  <a:moveTo>
                    <a:pt x="338" y="273"/>
                  </a:moveTo>
                  <a:lnTo>
                    <a:pt x="371" y="278"/>
                  </a:lnTo>
                  <a:lnTo>
                    <a:pt x="348" y="278"/>
                  </a:lnTo>
                  <a:lnTo>
                    <a:pt x="338" y="273"/>
                  </a:lnTo>
                </a:path>
                <a:path w="590" h="292">
                  <a:moveTo>
                    <a:pt x="338" y="273"/>
                  </a:moveTo>
                  <a:lnTo>
                    <a:pt x="381" y="273"/>
                  </a:lnTo>
                  <a:lnTo>
                    <a:pt x="371" y="278"/>
                  </a:lnTo>
                  <a:lnTo>
                    <a:pt x="338" y="273"/>
                  </a:lnTo>
                </a:path>
                <a:path w="590" h="292">
                  <a:moveTo>
                    <a:pt x="453" y="278"/>
                  </a:moveTo>
                  <a:lnTo>
                    <a:pt x="588" y="280"/>
                  </a:lnTo>
                  <a:lnTo>
                    <a:pt x="465" y="280"/>
                  </a:lnTo>
                  <a:lnTo>
                    <a:pt x="453" y="278"/>
                  </a:lnTo>
                </a:path>
                <a:path w="590" h="292">
                  <a:moveTo>
                    <a:pt x="453" y="278"/>
                  </a:moveTo>
                  <a:lnTo>
                    <a:pt x="590" y="278"/>
                  </a:lnTo>
                  <a:lnTo>
                    <a:pt x="588" y="280"/>
                  </a:lnTo>
                  <a:lnTo>
                    <a:pt x="453" y="278"/>
                  </a:lnTo>
                </a:path>
                <a:path w="590" h="292">
                  <a:moveTo>
                    <a:pt x="482" y="285"/>
                  </a:moveTo>
                  <a:lnTo>
                    <a:pt x="496" y="285"/>
                  </a:lnTo>
                  <a:lnTo>
                    <a:pt x="487" y="285"/>
                  </a:lnTo>
                  <a:lnTo>
                    <a:pt x="482" y="285"/>
                  </a:lnTo>
                </a:path>
                <a:path w="590" h="292">
                  <a:moveTo>
                    <a:pt x="573" y="285"/>
                  </a:moveTo>
                  <a:lnTo>
                    <a:pt x="588" y="285"/>
                  </a:lnTo>
                  <a:lnTo>
                    <a:pt x="573" y="285"/>
                  </a:lnTo>
                </a:path>
                <a:path w="590" h="292">
                  <a:moveTo>
                    <a:pt x="523" y="280"/>
                  </a:moveTo>
                  <a:lnTo>
                    <a:pt x="588" y="285"/>
                  </a:lnTo>
                  <a:lnTo>
                    <a:pt x="573" y="285"/>
                  </a:lnTo>
                  <a:lnTo>
                    <a:pt x="523" y="280"/>
                  </a:lnTo>
                </a:path>
                <a:path w="590" h="292">
                  <a:moveTo>
                    <a:pt x="523" y="280"/>
                  </a:moveTo>
                  <a:lnTo>
                    <a:pt x="588" y="280"/>
                  </a:lnTo>
                  <a:lnTo>
                    <a:pt x="588" y="285"/>
                  </a:lnTo>
                  <a:lnTo>
                    <a:pt x="523" y="280"/>
                  </a:lnTo>
                </a:path>
                <a:path w="590" h="292">
                  <a:moveTo>
                    <a:pt x="465" y="280"/>
                  </a:moveTo>
                  <a:lnTo>
                    <a:pt x="496" y="285"/>
                  </a:lnTo>
                  <a:lnTo>
                    <a:pt x="482" y="285"/>
                  </a:lnTo>
                  <a:lnTo>
                    <a:pt x="465" y="280"/>
                  </a:lnTo>
                </a:path>
                <a:path w="590" h="292">
                  <a:moveTo>
                    <a:pt x="465" y="280"/>
                  </a:moveTo>
                  <a:lnTo>
                    <a:pt x="523" y="280"/>
                  </a:lnTo>
                  <a:lnTo>
                    <a:pt x="496" y="285"/>
                  </a:lnTo>
                  <a:lnTo>
                    <a:pt x="465" y="280"/>
                  </a:lnTo>
                </a:path>
                <a:path w="590" h="292">
                  <a:moveTo>
                    <a:pt x="14" y="261"/>
                  </a:moveTo>
                  <a:lnTo>
                    <a:pt x="28" y="285"/>
                  </a:lnTo>
                  <a:lnTo>
                    <a:pt x="16" y="285"/>
                  </a:lnTo>
                  <a:lnTo>
                    <a:pt x="14" y="261"/>
                  </a:lnTo>
                </a:path>
                <a:path w="590" h="292">
                  <a:moveTo>
                    <a:pt x="14" y="261"/>
                  </a:moveTo>
                  <a:lnTo>
                    <a:pt x="28" y="261"/>
                  </a:lnTo>
                  <a:lnTo>
                    <a:pt x="28" y="285"/>
                  </a:lnTo>
                  <a:lnTo>
                    <a:pt x="14" y="261"/>
                  </a:lnTo>
                </a:path>
                <a:path w="590" h="292">
                  <a:moveTo>
                    <a:pt x="16" y="285"/>
                  </a:moveTo>
                  <a:lnTo>
                    <a:pt x="24" y="285"/>
                  </a:lnTo>
                  <a:lnTo>
                    <a:pt x="19" y="287"/>
                  </a:lnTo>
                  <a:lnTo>
                    <a:pt x="16" y="285"/>
                  </a:lnTo>
                </a:path>
                <a:path w="590" h="292">
                  <a:moveTo>
                    <a:pt x="139" y="275"/>
                  </a:moveTo>
                  <a:lnTo>
                    <a:pt x="156" y="285"/>
                  </a:lnTo>
                  <a:lnTo>
                    <a:pt x="144" y="285"/>
                  </a:lnTo>
                  <a:lnTo>
                    <a:pt x="139" y="275"/>
                  </a:lnTo>
                </a:path>
                <a:path w="590" h="292">
                  <a:moveTo>
                    <a:pt x="139" y="275"/>
                  </a:moveTo>
                  <a:lnTo>
                    <a:pt x="156" y="275"/>
                  </a:lnTo>
                  <a:lnTo>
                    <a:pt x="156" y="285"/>
                  </a:lnTo>
                  <a:lnTo>
                    <a:pt x="139" y="275"/>
                  </a:lnTo>
                </a:path>
                <a:path w="590" h="292">
                  <a:moveTo>
                    <a:pt x="16" y="285"/>
                  </a:moveTo>
                  <a:lnTo>
                    <a:pt x="24" y="285"/>
                  </a:lnTo>
                  <a:lnTo>
                    <a:pt x="16" y="285"/>
                  </a:lnTo>
                </a:path>
                <a:path w="590" h="292">
                  <a:moveTo>
                    <a:pt x="16" y="285"/>
                  </a:moveTo>
                  <a:lnTo>
                    <a:pt x="28" y="285"/>
                  </a:lnTo>
                  <a:lnTo>
                    <a:pt x="24" y="285"/>
                  </a:lnTo>
                  <a:lnTo>
                    <a:pt x="16" y="285"/>
                  </a:lnTo>
                </a:path>
                <a:path w="590" h="292">
                  <a:moveTo>
                    <a:pt x="146" y="290"/>
                  </a:moveTo>
                  <a:lnTo>
                    <a:pt x="156" y="290"/>
                  </a:lnTo>
                  <a:lnTo>
                    <a:pt x="148" y="292"/>
                  </a:lnTo>
                  <a:lnTo>
                    <a:pt x="146" y="290"/>
                  </a:lnTo>
                </a:path>
                <a:path w="590" h="292">
                  <a:moveTo>
                    <a:pt x="144" y="285"/>
                  </a:moveTo>
                  <a:lnTo>
                    <a:pt x="156" y="290"/>
                  </a:lnTo>
                  <a:lnTo>
                    <a:pt x="146" y="290"/>
                  </a:lnTo>
                  <a:lnTo>
                    <a:pt x="144" y="285"/>
                  </a:lnTo>
                </a:path>
                <a:path w="590" h="292">
                  <a:moveTo>
                    <a:pt x="144" y="285"/>
                  </a:moveTo>
                  <a:lnTo>
                    <a:pt x="156" y="285"/>
                  </a:lnTo>
                  <a:lnTo>
                    <a:pt x="156" y="290"/>
                  </a:lnTo>
                  <a:lnTo>
                    <a:pt x="144" y="285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80" name="path 480"/>
            <p:cNvSpPr/>
            <p:nvPr/>
          </p:nvSpPr>
          <p:spPr>
            <a:xfrm>
              <a:off x="0" y="0"/>
              <a:ext cx="376427" cy="187451"/>
            </a:xfrm>
            <a:custGeom>
              <a:avLst/>
              <a:gdLst/>
              <a:ahLst/>
              <a:cxnLst/>
              <a:rect l="0" t="0" r="0" b="0"/>
              <a:pathLst>
                <a:path w="592" h="295">
                  <a:moveTo>
                    <a:pt x="164" y="3"/>
                  </a:moveTo>
                  <a:lnTo>
                    <a:pt x="159" y="1"/>
                  </a:lnTo>
                  <a:lnTo>
                    <a:pt x="152" y="8"/>
                  </a:lnTo>
                  <a:lnTo>
                    <a:pt x="152" y="17"/>
                  </a:lnTo>
                  <a:lnTo>
                    <a:pt x="164" y="39"/>
                  </a:lnTo>
                  <a:lnTo>
                    <a:pt x="159" y="65"/>
                  </a:lnTo>
                  <a:lnTo>
                    <a:pt x="147" y="97"/>
                  </a:lnTo>
                  <a:lnTo>
                    <a:pt x="116" y="121"/>
                  </a:lnTo>
                  <a:lnTo>
                    <a:pt x="104" y="121"/>
                  </a:lnTo>
                  <a:lnTo>
                    <a:pt x="99" y="116"/>
                  </a:lnTo>
                  <a:lnTo>
                    <a:pt x="94" y="116"/>
                  </a:lnTo>
                  <a:lnTo>
                    <a:pt x="92" y="121"/>
                  </a:lnTo>
                  <a:lnTo>
                    <a:pt x="104" y="133"/>
                  </a:lnTo>
                  <a:lnTo>
                    <a:pt x="116" y="133"/>
                  </a:lnTo>
                  <a:lnTo>
                    <a:pt x="142" y="113"/>
                  </a:lnTo>
                  <a:lnTo>
                    <a:pt x="133" y="137"/>
                  </a:lnTo>
                  <a:lnTo>
                    <a:pt x="109" y="183"/>
                  </a:lnTo>
                  <a:lnTo>
                    <a:pt x="121" y="190"/>
                  </a:lnTo>
                  <a:lnTo>
                    <a:pt x="135" y="176"/>
                  </a:lnTo>
                  <a:lnTo>
                    <a:pt x="154" y="161"/>
                  </a:lnTo>
                  <a:lnTo>
                    <a:pt x="157" y="185"/>
                  </a:lnTo>
                  <a:lnTo>
                    <a:pt x="150" y="221"/>
                  </a:lnTo>
                  <a:lnTo>
                    <a:pt x="150" y="262"/>
                  </a:lnTo>
                  <a:lnTo>
                    <a:pt x="147" y="265"/>
                  </a:lnTo>
                  <a:lnTo>
                    <a:pt x="145" y="253"/>
                  </a:lnTo>
                  <a:lnTo>
                    <a:pt x="140" y="257"/>
                  </a:lnTo>
                  <a:lnTo>
                    <a:pt x="140" y="277"/>
                  </a:lnTo>
                  <a:lnTo>
                    <a:pt x="145" y="286"/>
                  </a:lnTo>
                  <a:lnTo>
                    <a:pt x="150" y="293"/>
                  </a:lnTo>
                  <a:lnTo>
                    <a:pt x="157" y="291"/>
                  </a:lnTo>
                  <a:lnTo>
                    <a:pt x="157" y="241"/>
                  </a:lnTo>
                  <a:lnTo>
                    <a:pt x="166" y="185"/>
                  </a:lnTo>
                  <a:lnTo>
                    <a:pt x="166" y="169"/>
                  </a:lnTo>
                  <a:lnTo>
                    <a:pt x="162" y="154"/>
                  </a:lnTo>
                  <a:lnTo>
                    <a:pt x="190" y="133"/>
                  </a:lnTo>
                  <a:lnTo>
                    <a:pt x="185" y="128"/>
                  </a:lnTo>
                  <a:lnTo>
                    <a:pt x="169" y="130"/>
                  </a:lnTo>
                  <a:lnTo>
                    <a:pt x="162" y="135"/>
                  </a:lnTo>
                  <a:lnTo>
                    <a:pt x="166" y="140"/>
                  </a:lnTo>
                  <a:lnTo>
                    <a:pt x="157" y="147"/>
                  </a:lnTo>
                  <a:lnTo>
                    <a:pt x="154" y="142"/>
                  </a:lnTo>
                  <a:lnTo>
                    <a:pt x="147" y="140"/>
                  </a:lnTo>
                  <a:lnTo>
                    <a:pt x="142" y="145"/>
                  </a:lnTo>
                  <a:lnTo>
                    <a:pt x="150" y="154"/>
                  </a:lnTo>
                  <a:lnTo>
                    <a:pt x="128" y="173"/>
                  </a:lnTo>
                  <a:lnTo>
                    <a:pt x="123" y="173"/>
                  </a:lnTo>
                  <a:lnTo>
                    <a:pt x="135" y="152"/>
                  </a:lnTo>
                  <a:lnTo>
                    <a:pt x="154" y="99"/>
                  </a:lnTo>
                  <a:lnTo>
                    <a:pt x="202" y="63"/>
                  </a:lnTo>
                  <a:lnTo>
                    <a:pt x="198" y="53"/>
                  </a:lnTo>
                  <a:lnTo>
                    <a:pt x="176" y="46"/>
                  </a:lnTo>
                  <a:lnTo>
                    <a:pt x="171" y="27"/>
                  </a:lnTo>
                  <a:lnTo>
                    <a:pt x="174" y="22"/>
                  </a:lnTo>
                  <a:lnTo>
                    <a:pt x="169" y="5"/>
                  </a:lnTo>
                  <a:lnTo>
                    <a:pt x="164" y="3"/>
                  </a:lnTo>
                  <a:close/>
                  <a:moveTo>
                    <a:pt x="490" y="15"/>
                  </a:moveTo>
                  <a:lnTo>
                    <a:pt x="488" y="13"/>
                  </a:lnTo>
                  <a:lnTo>
                    <a:pt x="476" y="25"/>
                  </a:lnTo>
                  <a:lnTo>
                    <a:pt x="464" y="61"/>
                  </a:lnTo>
                  <a:lnTo>
                    <a:pt x="457" y="70"/>
                  </a:lnTo>
                  <a:lnTo>
                    <a:pt x="428" y="80"/>
                  </a:lnTo>
                  <a:lnTo>
                    <a:pt x="423" y="80"/>
                  </a:lnTo>
                  <a:lnTo>
                    <a:pt x="416" y="85"/>
                  </a:lnTo>
                  <a:lnTo>
                    <a:pt x="418" y="89"/>
                  </a:lnTo>
                  <a:lnTo>
                    <a:pt x="430" y="89"/>
                  </a:lnTo>
                  <a:lnTo>
                    <a:pt x="457" y="80"/>
                  </a:lnTo>
                  <a:lnTo>
                    <a:pt x="447" y="113"/>
                  </a:lnTo>
                  <a:lnTo>
                    <a:pt x="425" y="164"/>
                  </a:lnTo>
                  <a:lnTo>
                    <a:pt x="425" y="169"/>
                  </a:lnTo>
                  <a:lnTo>
                    <a:pt x="430" y="171"/>
                  </a:lnTo>
                  <a:lnTo>
                    <a:pt x="471" y="123"/>
                  </a:lnTo>
                  <a:lnTo>
                    <a:pt x="474" y="125"/>
                  </a:lnTo>
                  <a:lnTo>
                    <a:pt x="469" y="137"/>
                  </a:lnTo>
                  <a:lnTo>
                    <a:pt x="466" y="164"/>
                  </a:lnTo>
                  <a:lnTo>
                    <a:pt x="445" y="169"/>
                  </a:lnTo>
                  <a:lnTo>
                    <a:pt x="430" y="178"/>
                  </a:lnTo>
                  <a:lnTo>
                    <a:pt x="418" y="197"/>
                  </a:lnTo>
                  <a:lnTo>
                    <a:pt x="435" y="219"/>
                  </a:lnTo>
                  <a:lnTo>
                    <a:pt x="423" y="226"/>
                  </a:lnTo>
                  <a:lnTo>
                    <a:pt x="416" y="233"/>
                  </a:lnTo>
                  <a:lnTo>
                    <a:pt x="416" y="238"/>
                  </a:lnTo>
                  <a:lnTo>
                    <a:pt x="425" y="243"/>
                  </a:lnTo>
                  <a:lnTo>
                    <a:pt x="445" y="233"/>
                  </a:lnTo>
                  <a:lnTo>
                    <a:pt x="457" y="255"/>
                  </a:lnTo>
                  <a:lnTo>
                    <a:pt x="464" y="260"/>
                  </a:lnTo>
                  <a:lnTo>
                    <a:pt x="469" y="253"/>
                  </a:lnTo>
                  <a:lnTo>
                    <a:pt x="469" y="224"/>
                  </a:lnTo>
                  <a:lnTo>
                    <a:pt x="476" y="219"/>
                  </a:lnTo>
                  <a:lnTo>
                    <a:pt x="478" y="221"/>
                  </a:lnTo>
                  <a:lnTo>
                    <a:pt x="502" y="214"/>
                  </a:lnTo>
                  <a:lnTo>
                    <a:pt x="493" y="207"/>
                  </a:lnTo>
                  <a:lnTo>
                    <a:pt x="481" y="207"/>
                  </a:lnTo>
                  <a:lnTo>
                    <a:pt x="478" y="209"/>
                  </a:lnTo>
                  <a:lnTo>
                    <a:pt x="469" y="212"/>
                  </a:lnTo>
                  <a:lnTo>
                    <a:pt x="469" y="200"/>
                  </a:lnTo>
                  <a:lnTo>
                    <a:pt x="500" y="166"/>
                  </a:lnTo>
                  <a:lnTo>
                    <a:pt x="495" y="159"/>
                  </a:lnTo>
                  <a:lnTo>
                    <a:pt x="474" y="161"/>
                  </a:lnTo>
                  <a:lnTo>
                    <a:pt x="481" y="121"/>
                  </a:lnTo>
                  <a:lnTo>
                    <a:pt x="531" y="61"/>
                  </a:lnTo>
                  <a:lnTo>
                    <a:pt x="522" y="53"/>
                  </a:lnTo>
                  <a:lnTo>
                    <a:pt x="495" y="58"/>
                  </a:lnTo>
                  <a:lnTo>
                    <a:pt x="500" y="22"/>
                  </a:lnTo>
                  <a:lnTo>
                    <a:pt x="490" y="15"/>
                  </a:lnTo>
                  <a:close/>
                  <a:moveTo>
                    <a:pt x="87" y="22"/>
                  </a:moveTo>
                  <a:lnTo>
                    <a:pt x="85" y="20"/>
                  </a:lnTo>
                  <a:lnTo>
                    <a:pt x="78" y="22"/>
                  </a:lnTo>
                  <a:lnTo>
                    <a:pt x="32" y="68"/>
                  </a:lnTo>
                  <a:lnTo>
                    <a:pt x="18" y="70"/>
                  </a:lnTo>
                  <a:lnTo>
                    <a:pt x="5" y="63"/>
                  </a:lnTo>
                  <a:lnTo>
                    <a:pt x="1" y="70"/>
                  </a:lnTo>
                  <a:lnTo>
                    <a:pt x="15" y="80"/>
                  </a:lnTo>
                  <a:lnTo>
                    <a:pt x="25" y="80"/>
                  </a:lnTo>
                  <a:lnTo>
                    <a:pt x="39" y="73"/>
                  </a:lnTo>
                  <a:lnTo>
                    <a:pt x="63" y="49"/>
                  </a:lnTo>
                  <a:lnTo>
                    <a:pt x="56" y="77"/>
                  </a:lnTo>
                  <a:lnTo>
                    <a:pt x="56" y="106"/>
                  </a:lnTo>
                  <a:lnTo>
                    <a:pt x="65" y="133"/>
                  </a:lnTo>
                  <a:lnTo>
                    <a:pt x="63" y="157"/>
                  </a:lnTo>
                  <a:lnTo>
                    <a:pt x="56" y="173"/>
                  </a:lnTo>
                  <a:lnTo>
                    <a:pt x="46" y="181"/>
                  </a:lnTo>
                  <a:lnTo>
                    <a:pt x="39" y="178"/>
                  </a:lnTo>
                  <a:lnTo>
                    <a:pt x="42" y="113"/>
                  </a:lnTo>
                  <a:lnTo>
                    <a:pt x="51" y="89"/>
                  </a:lnTo>
                  <a:lnTo>
                    <a:pt x="44" y="82"/>
                  </a:lnTo>
                  <a:lnTo>
                    <a:pt x="39" y="85"/>
                  </a:lnTo>
                  <a:lnTo>
                    <a:pt x="34" y="106"/>
                  </a:lnTo>
                  <a:lnTo>
                    <a:pt x="15" y="262"/>
                  </a:lnTo>
                  <a:lnTo>
                    <a:pt x="18" y="286"/>
                  </a:lnTo>
                  <a:lnTo>
                    <a:pt x="20" y="289"/>
                  </a:lnTo>
                  <a:lnTo>
                    <a:pt x="30" y="286"/>
                  </a:lnTo>
                  <a:lnTo>
                    <a:pt x="27" y="219"/>
                  </a:lnTo>
                  <a:lnTo>
                    <a:pt x="32" y="188"/>
                  </a:lnTo>
                  <a:lnTo>
                    <a:pt x="49" y="190"/>
                  </a:lnTo>
                  <a:lnTo>
                    <a:pt x="63" y="173"/>
                  </a:lnTo>
                  <a:lnTo>
                    <a:pt x="75" y="149"/>
                  </a:lnTo>
                  <a:lnTo>
                    <a:pt x="75" y="128"/>
                  </a:lnTo>
                  <a:lnTo>
                    <a:pt x="63" y="104"/>
                  </a:lnTo>
                  <a:lnTo>
                    <a:pt x="63" y="75"/>
                  </a:lnTo>
                  <a:lnTo>
                    <a:pt x="73" y="49"/>
                  </a:lnTo>
                  <a:lnTo>
                    <a:pt x="82" y="32"/>
                  </a:lnTo>
                  <a:lnTo>
                    <a:pt x="85" y="29"/>
                  </a:lnTo>
                  <a:lnTo>
                    <a:pt x="87" y="22"/>
                  </a:lnTo>
                  <a:close/>
                  <a:moveTo>
                    <a:pt x="481" y="32"/>
                  </a:moveTo>
                  <a:lnTo>
                    <a:pt x="485" y="32"/>
                  </a:lnTo>
                  <a:lnTo>
                    <a:pt x="488" y="37"/>
                  </a:lnTo>
                  <a:lnTo>
                    <a:pt x="488" y="58"/>
                  </a:lnTo>
                  <a:lnTo>
                    <a:pt x="466" y="63"/>
                  </a:lnTo>
                  <a:lnTo>
                    <a:pt x="481" y="32"/>
                  </a:lnTo>
                  <a:close/>
                  <a:moveTo>
                    <a:pt x="169" y="53"/>
                  </a:moveTo>
                  <a:lnTo>
                    <a:pt x="171" y="51"/>
                  </a:lnTo>
                  <a:lnTo>
                    <a:pt x="181" y="58"/>
                  </a:lnTo>
                  <a:lnTo>
                    <a:pt x="183" y="68"/>
                  </a:lnTo>
                  <a:lnTo>
                    <a:pt x="162" y="85"/>
                  </a:lnTo>
                  <a:lnTo>
                    <a:pt x="169" y="53"/>
                  </a:lnTo>
                  <a:close/>
                  <a:moveTo>
                    <a:pt x="498" y="63"/>
                  </a:moveTo>
                  <a:lnTo>
                    <a:pt x="517" y="63"/>
                  </a:lnTo>
                  <a:lnTo>
                    <a:pt x="488" y="101"/>
                  </a:lnTo>
                  <a:lnTo>
                    <a:pt x="493" y="65"/>
                  </a:lnTo>
                  <a:lnTo>
                    <a:pt x="498" y="63"/>
                  </a:lnTo>
                  <a:close/>
                  <a:moveTo>
                    <a:pt x="478" y="68"/>
                  </a:moveTo>
                  <a:lnTo>
                    <a:pt x="485" y="68"/>
                  </a:lnTo>
                  <a:lnTo>
                    <a:pt x="476" y="113"/>
                  </a:lnTo>
                  <a:lnTo>
                    <a:pt x="447" y="145"/>
                  </a:lnTo>
                  <a:lnTo>
                    <a:pt x="445" y="145"/>
                  </a:lnTo>
                  <a:lnTo>
                    <a:pt x="452" y="123"/>
                  </a:lnTo>
                  <a:lnTo>
                    <a:pt x="450" y="121"/>
                  </a:lnTo>
                  <a:lnTo>
                    <a:pt x="464" y="77"/>
                  </a:lnTo>
                  <a:lnTo>
                    <a:pt x="478" y="68"/>
                  </a:lnTo>
                  <a:close/>
                  <a:moveTo>
                    <a:pt x="414" y="137"/>
                  </a:moveTo>
                  <a:lnTo>
                    <a:pt x="411" y="135"/>
                  </a:lnTo>
                  <a:lnTo>
                    <a:pt x="402" y="137"/>
                  </a:lnTo>
                  <a:lnTo>
                    <a:pt x="397" y="157"/>
                  </a:lnTo>
                  <a:lnTo>
                    <a:pt x="380" y="171"/>
                  </a:lnTo>
                  <a:lnTo>
                    <a:pt x="370" y="176"/>
                  </a:lnTo>
                  <a:lnTo>
                    <a:pt x="361" y="173"/>
                  </a:lnTo>
                  <a:lnTo>
                    <a:pt x="356" y="178"/>
                  </a:lnTo>
                  <a:lnTo>
                    <a:pt x="361" y="185"/>
                  </a:lnTo>
                  <a:lnTo>
                    <a:pt x="375" y="185"/>
                  </a:lnTo>
                  <a:lnTo>
                    <a:pt x="387" y="173"/>
                  </a:lnTo>
                  <a:lnTo>
                    <a:pt x="375" y="207"/>
                  </a:lnTo>
                  <a:lnTo>
                    <a:pt x="375" y="224"/>
                  </a:lnTo>
                  <a:lnTo>
                    <a:pt x="385" y="236"/>
                  </a:lnTo>
                  <a:lnTo>
                    <a:pt x="397" y="241"/>
                  </a:lnTo>
                  <a:lnTo>
                    <a:pt x="397" y="248"/>
                  </a:lnTo>
                  <a:lnTo>
                    <a:pt x="365" y="241"/>
                  </a:lnTo>
                  <a:lnTo>
                    <a:pt x="339" y="243"/>
                  </a:lnTo>
                  <a:lnTo>
                    <a:pt x="322" y="253"/>
                  </a:lnTo>
                  <a:lnTo>
                    <a:pt x="322" y="260"/>
                  </a:lnTo>
                  <a:lnTo>
                    <a:pt x="330" y="272"/>
                  </a:lnTo>
                  <a:lnTo>
                    <a:pt x="349" y="279"/>
                  </a:lnTo>
                  <a:lnTo>
                    <a:pt x="373" y="279"/>
                  </a:lnTo>
                  <a:lnTo>
                    <a:pt x="382" y="274"/>
                  </a:lnTo>
                  <a:lnTo>
                    <a:pt x="399" y="257"/>
                  </a:lnTo>
                  <a:lnTo>
                    <a:pt x="406" y="257"/>
                  </a:lnTo>
                  <a:lnTo>
                    <a:pt x="418" y="267"/>
                  </a:lnTo>
                  <a:lnTo>
                    <a:pt x="442" y="277"/>
                  </a:lnTo>
                  <a:lnTo>
                    <a:pt x="488" y="286"/>
                  </a:lnTo>
                  <a:lnTo>
                    <a:pt x="524" y="281"/>
                  </a:lnTo>
                  <a:lnTo>
                    <a:pt x="589" y="286"/>
                  </a:lnTo>
                  <a:lnTo>
                    <a:pt x="591" y="279"/>
                  </a:lnTo>
                  <a:lnTo>
                    <a:pt x="584" y="274"/>
                  </a:lnTo>
                  <a:lnTo>
                    <a:pt x="478" y="274"/>
                  </a:lnTo>
                  <a:lnTo>
                    <a:pt x="450" y="272"/>
                  </a:lnTo>
                  <a:lnTo>
                    <a:pt x="409" y="253"/>
                  </a:lnTo>
                  <a:lnTo>
                    <a:pt x="409" y="241"/>
                  </a:lnTo>
                  <a:lnTo>
                    <a:pt x="385" y="226"/>
                  </a:lnTo>
                  <a:lnTo>
                    <a:pt x="382" y="207"/>
                  </a:lnTo>
                  <a:lnTo>
                    <a:pt x="402" y="164"/>
                  </a:lnTo>
                  <a:lnTo>
                    <a:pt x="416" y="142"/>
                  </a:lnTo>
                  <a:lnTo>
                    <a:pt x="414" y="137"/>
                  </a:lnTo>
                  <a:close/>
                  <a:moveTo>
                    <a:pt x="474" y="171"/>
                  </a:moveTo>
                  <a:lnTo>
                    <a:pt x="483" y="171"/>
                  </a:lnTo>
                  <a:lnTo>
                    <a:pt x="483" y="176"/>
                  </a:lnTo>
                  <a:lnTo>
                    <a:pt x="471" y="188"/>
                  </a:lnTo>
                  <a:lnTo>
                    <a:pt x="474" y="171"/>
                  </a:lnTo>
                  <a:close/>
                  <a:moveTo>
                    <a:pt x="462" y="173"/>
                  </a:moveTo>
                  <a:lnTo>
                    <a:pt x="466" y="173"/>
                  </a:lnTo>
                  <a:lnTo>
                    <a:pt x="462" y="200"/>
                  </a:lnTo>
                  <a:lnTo>
                    <a:pt x="442" y="214"/>
                  </a:lnTo>
                  <a:lnTo>
                    <a:pt x="430" y="205"/>
                  </a:lnTo>
                  <a:lnTo>
                    <a:pt x="438" y="185"/>
                  </a:lnTo>
                  <a:lnTo>
                    <a:pt x="462" y="173"/>
                  </a:lnTo>
                  <a:close/>
                  <a:moveTo>
                    <a:pt x="462" y="209"/>
                  </a:moveTo>
                  <a:lnTo>
                    <a:pt x="464" y="209"/>
                  </a:lnTo>
                  <a:lnTo>
                    <a:pt x="462" y="217"/>
                  </a:lnTo>
                  <a:lnTo>
                    <a:pt x="445" y="224"/>
                  </a:lnTo>
                  <a:lnTo>
                    <a:pt x="445" y="219"/>
                  </a:lnTo>
                  <a:lnTo>
                    <a:pt x="462" y="209"/>
                  </a:lnTo>
                  <a:close/>
                  <a:moveTo>
                    <a:pt x="97" y="212"/>
                  </a:moveTo>
                  <a:lnTo>
                    <a:pt x="92" y="209"/>
                  </a:lnTo>
                  <a:lnTo>
                    <a:pt x="82" y="229"/>
                  </a:lnTo>
                  <a:lnTo>
                    <a:pt x="85" y="245"/>
                  </a:lnTo>
                  <a:lnTo>
                    <a:pt x="92" y="250"/>
                  </a:lnTo>
                  <a:lnTo>
                    <a:pt x="102" y="245"/>
                  </a:lnTo>
                  <a:lnTo>
                    <a:pt x="99" y="243"/>
                  </a:lnTo>
                  <a:lnTo>
                    <a:pt x="90" y="241"/>
                  </a:lnTo>
                  <a:lnTo>
                    <a:pt x="90" y="229"/>
                  </a:lnTo>
                  <a:lnTo>
                    <a:pt x="97" y="212"/>
                  </a:lnTo>
                  <a:close/>
                  <a:moveTo>
                    <a:pt x="207" y="214"/>
                  </a:moveTo>
                  <a:lnTo>
                    <a:pt x="205" y="212"/>
                  </a:lnTo>
                  <a:lnTo>
                    <a:pt x="190" y="212"/>
                  </a:lnTo>
                  <a:lnTo>
                    <a:pt x="185" y="217"/>
                  </a:lnTo>
                  <a:lnTo>
                    <a:pt x="190" y="221"/>
                  </a:lnTo>
                  <a:lnTo>
                    <a:pt x="205" y="221"/>
                  </a:lnTo>
                  <a:lnTo>
                    <a:pt x="205" y="231"/>
                  </a:lnTo>
                  <a:lnTo>
                    <a:pt x="234" y="229"/>
                  </a:lnTo>
                  <a:lnTo>
                    <a:pt x="229" y="221"/>
                  </a:lnTo>
                  <a:lnTo>
                    <a:pt x="207" y="214"/>
                  </a:lnTo>
                  <a:close/>
                  <a:moveTo>
                    <a:pt x="435" y="229"/>
                  </a:moveTo>
                  <a:lnTo>
                    <a:pt x="440" y="226"/>
                  </a:lnTo>
                  <a:lnTo>
                    <a:pt x="435" y="229"/>
                  </a:lnTo>
                  <a:close/>
                  <a:moveTo>
                    <a:pt x="454" y="229"/>
                  </a:moveTo>
                  <a:lnTo>
                    <a:pt x="462" y="229"/>
                  </a:lnTo>
                  <a:lnTo>
                    <a:pt x="452" y="231"/>
                  </a:lnTo>
                  <a:lnTo>
                    <a:pt x="454" y="229"/>
                  </a:lnTo>
                  <a:close/>
                  <a:moveTo>
                    <a:pt x="346" y="250"/>
                  </a:moveTo>
                  <a:lnTo>
                    <a:pt x="368" y="250"/>
                  </a:lnTo>
                  <a:lnTo>
                    <a:pt x="390" y="255"/>
                  </a:lnTo>
                  <a:lnTo>
                    <a:pt x="370" y="272"/>
                  </a:lnTo>
                  <a:lnTo>
                    <a:pt x="351" y="272"/>
                  </a:lnTo>
                  <a:lnTo>
                    <a:pt x="339" y="269"/>
                  </a:lnTo>
                  <a:lnTo>
                    <a:pt x="334" y="265"/>
                  </a:lnTo>
                  <a:lnTo>
                    <a:pt x="332" y="255"/>
                  </a:lnTo>
                  <a:lnTo>
                    <a:pt x="346" y="250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82" name="path 482"/>
          <p:cNvSpPr/>
          <p:nvPr/>
        </p:nvSpPr>
        <p:spPr>
          <a:xfrm>
            <a:off x="12305538" y="9618218"/>
            <a:ext cx="437388" cy="158495"/>
          </a:xfrm>
          <a:custGeom>
            <a:avLst/>
            <a:gdLst/>
            <a:ahLst/>
            <a:cxnLst/>
            <a:rect l="0" t="0" r="0" b="0"/>
            <a:pathLst>
              <a:path w="688" h="249">
                <a:moveTo>
                  <a:pt x="142" y="198"/>
                </a:moveTo>
                <a:lnTo>
                  <a:pt x="130" y="214"/>
                </a:lnTo>
                <a:lnTo>
                  <a:pt x="1" y="214"/>
                </a:lnTo>
                <a:lnTo>
                  <a:pt x="8" y="224"/>
                </a:lnTo>
                <a:lnTo>
                  <a:pt x="13" y="224"/>
                </a:lnTo>
                <a:lnTo>
                  <a:pt x="15" y="221"/>
                </a:lnTo>
                <a:lnTo>
                  <a:pt x="159" y="221"/>
                </a:lnTo>
                <a:lnTo>
                  <a:pt x="142" y="198"/>
                </a:lnTo>
                <a:lnTo>
                  <a:pt x="142" y="198"/>
                </a:lnTo>
                <a:close/>
              </a:path>
              <a:path w="688" h="249">
                <a:moveTo>
                  <a:pt x="85" y="214"/>
                </a:moveTo>
                <a:lnTo>
                  <a:pt x="85" y="44"/>
                </a:lnTo>
                <a:lnTo>
                  <a:pt x="75" y="44"/>
                </a:lnTo>
                <a:lnTo>
                  <a:pt x="75" y="214"/>
                </a:lnTo>
                <a:lnTo>
                  <a:pt x="85" y="214"/>
                </a:lnTo>
                <a:close/>
              </a:path>
              <a:path w="688" h="249">
                <a:moveTo>
                  <a:pt x="135" y="20"/>
                </a:moveTo>
                <a:lnTo>
                  <a:pt x="125" y="37"/>
                </a:lnTo>
                <a:lnTo>
                  <a:pt x="10" y="37"/>
                </a:lnTo>
                <a:lnTo>
                  <a:pt x="17" y="46"/>
                </a:lnTo>
                <a:lnTo>
                  <a:pt x="20" y="46"/>
                </a:lnTo>
                <a:lnTo>
                  <a:pt x="22" y="44"/>
                </a:lnTo>
                <a:lnTo>
                  <a:pt x="150" y="44"/>
                </a:lnTo>
                <a:lnTo>
                  <a:pt x="135" y="20"/>
                </a:lnTo>
                <a:lnTo>
                  <a:pt x="135" y="20"/>
                </a:lnTo>
                <a:close/>
              </a:path>
              <a:path w="688" h="249">
                <a:moveTo>
                  <a:pt x="325" y="212"/>
                </a:moveTo>
                <a:lnTo>
                  <a:pt x="317" y="224"/>
                </a:lnTo>
                <a:lnTo>
                  <a:pt x="231" y="224"/>
                </a:lnTo>
                <a:lnTo>
                  <a:pt x="238" y="233"/>
                </a:lnTo>
                <a:lnTo>
                  <a:pt x="241" y="233"/>
                </a:lnTo>
                <a:lnTo>
                  <a:pt x="243" y="231"/>
                </a:lnTo>
                <a:lnTo>
                  <a:pt x="337" y="231"/>
                </a:lnTo>
                <a:lnTo>
                  <a:pt x="325" y="212"/>
                </a:lnTo>
                <a:lnTo>
                  <a:pt x="325" y="212"/>
                </a:lnTo>
                <a:close/>
              </a:path>
              <a:path w="688" h="249">
                <a:moveTo>
                  <a:pt x="291" y="224"/>
                </a:moveTo>
                <a:lnTo>
                  <a:pt x="291" y="176"/>
                </a:lnTo>
                <a:lnTo>
                  <a:pt x="282" y="176"/>
                </a:lnTo>
                <a:lnTo>
                  <a:pt x="282" y="224"/>
                </a:lnTo>
                <a:lnTo>
                  <a:pt x="291" y="224"/>
                </a:lnTo>
                <a:close/>
              </a:path>
              <a:path w="688" h="249">
                <a:moveTo>
                  <a:pt x="317" y="159"/>
                </a:moveTo>
                <a:lnTo>
                  <a:pt x="310" y="169"/>
                </a:lnTo>
                <a:lnTo>
                  <a:pt x="245" y="169"/>
                </a:lnTo>
                <a:lnTo>
                  <a:pt x="253" y="178"/>
                </a:lnTo>
                <a:lnTo>
                  <a:pt x="257" y="178"/>
                </a:lnTo>
                <a:lnTo>
                  <a:pt x="262" y="176"/>
                </a:lnTo>
                <a:lnTo>
                  <a:pt x="330" y="176"/>
                </a:lnTo>
                <a:lnTo>
                  <a:pt x="317" y="159"/>
                </a:lnTo>
                <a:lnTo>
                  <a:pt x="317" y="159"/>
                </a:lnTo>
                <a:close/>
              </a:path>
              <a:path w="688" h="249">
                <a:moveTo>
                  <a:pt x="291" y="169"/>
                </a:moveTo>
                <a:lnTo>
                  <a:pt x="291" y="125"/>
                </a:lnTo>
                <a:lnTo>
                  <a:pt x="282" y="125"/>
                </a:lnTo>
                <a:lnTo>
                  <a:pt x="282" y="169"/>
                </a:lnTo>
                <a:lnTo>
                  <a:pt x="291" y="169"/>
                </a:lnTo>
                <a:close/>
              </a:path>
              <a:path w="688" h="249">
                <a:moveTo>
                  <a:pt x="200" y="123"/>
                </a:moveTo>
                <a:lnTo>
                  <a:pt x="197" y="128"/>
                </a:lnTo>
                <a:lnTo>
                  <a:pt x="197" y="133"/>
                </a:lnTo>
                <a:lnTo>
                  <a:pt x="195" y="140"/>
                </a:lnTo>
                <a:lnTo>
                  <a:pt x="195" y="145"/>
                </a:lnTo>
                <a:lnTo>
                  <a:pt x="193" y="150"/>
                </a:lnTo>
                <a:lnTo>
                  <a:pt x="193" y="154"/>
                </a:lnTo>
                <a:lnTo>
                  <a:pt x="190" y="159"/>
                </a:lnTo>
                <a:lnTo>
                  <a:pt x="188" y="164"/>
                </a:lnTo>
                <a:lnTo>
                  <a:pt x="188" y="169"/>
                </a:lnTo>
                <a:lnTo>
                  <a:pt x="185" y="173"/>
                </a:lnTo>
                <a:lnTo>
                  <a:pt x="183" y="178"/>
                </a:lnTo>
                <a:lnTo>
                  <a:pt x="183" y="183"/>
                </a:lnTo>
                <a:lnTo>
                  <a:pt x="181" y="188"/>
                </a:lnTo>
                <a:lnTo>
                  <a:pt x="178" y="193"/>
                </a:lnTo>
                <a:lnTo>
                  <a:pt x="176" y="198"/>
                </a:lnTo>
                <a:lnTo>
                  <a:pt x="174" y="202"/>
                </a:lnTo>
                <a:lnTo>
                  <a:pt x="176" y="205"/>
                </a:lnTo>
                <a:lnTo>
                  <a:pt x="178" y="202"/>
                </a:lnTo>
                <a:lnTo>
                  <a:pt x="181" y="200"/>
                </a:lnTo>
                <a:lnTo>
                  <a:pt x="183" y="195"/>
                </a:lnTo>
                <a:lnTo>
                  <a:pt x="183" y="190"/>
                </a:lnTo>
                <a:lnTo>
                  <a:pt x="185" y="188"/>
                </a:lnTo>
                <a:lnTo>
                  <a:pt x="188" y="183"/>
                </a:lnTo>
                <a:lnTo>
                  <a:pt x="190" y="178"/>
                </a:lnTo>
                <a:lnTo>
                  <a:pt x="193" y="173"/>
                </a:lnTo>
                <a:lnTo>
                  <a:pt x="193" y="169"/>
                </a:lnTo>
                <a:lnTo>
                  <a:pt x="195" y="164"/>
                </a:lnTo>
                <a:lnTo>
                  <a:pt x="197" y="159"/>
                </a:lnTo>
                <a:lnTo>
                  <a:pt x="200" y="154"/>
                </a:lnTo>
                <a:lnTo>
                  <a:pt x="200" y="150"/>
                </a:lnTo>
                <a:lnTo>
                  <a:pt x="202" y="145"/>
                </a:lnTo>
                <a:lnTo>
                  <a:pt x="205" y="140"/>
                </a:lnTo>
                <a:lnTo>
                  <a:pt x="205" y="135"/>
                </a:lnTo>
                <a:lnTo>
                  <a:pt x="207" y="130"/>
                </a:lnTo>
                <a:lnTo>
                  <a:pt x="207" y="125"/>
                </a:lnTo>
                <a:lnTo>
                  <a:pt x="200" y="123"/>
                </a:lnTo>
                <a:lnTo>
                  <a:pt x="200" y="123"/>
                </a:lnTo>
                <a:close/>
              </a:path>
              <a:path w="688" h="249">
                <a:moveTo>
                  <a:pt x="222" y="109"/>
                </a:moveTo>
                <a:lnTo>
                  <a:pt x="217" y="111"/>
                </a:lnTo>
                <a:lnTo>
                  <a:pt x="219" y="113"/>
                </a:lnTo>
                <a:lnTo>
                  <a:pt x="222" y="118"/>
                </a:lnTo>
                <a:lnTo>
                  <a:pt x="224" y="123"/>
                </a:lnTo>
                <a:lnTo>
                  <a:pt x="226" y="128"/>
                </a:lnTo>
                <a:lnTo>
                  <a:pt x="229" y="130"/>
                </a:lnTo>
                <a:lnTo>
                  <a:pt x="229" y="135"/>
                </a:lnTo>
                <a:lnTo>
                  <a:pt x="231" y="140"/>
                </a:lnTo>
                <a:lnTo>
                  <a:pt x="231" y="145"/>
                </a:lnTo>
                <a:lnTo>
                  <a:pt x="234" y="150"/>
                </a:lnTo>
                <a:lnTo>
                  <a:pt x="236" y="152"/>
                </a:lnTo>
                <a:lnTo>
                  <a:pt x="236" y="150"/>
                </a:lnTo>
                <a:lnTo>
                  <a:pt x="238" y="145"/>
                </a:lnTo>
                <a:lnTo>
                  <a:pt x="241" y="142"/>
                </a:lnTo>
                <a:lnTo>
                  <a:pt x="241" y="133"/>
                </a:lnTo>
                <a:lnTo>
                  <a:pt x="238" y="128"/>
                </a:lnTo>
                <a:lnTo>
                  <a:pt x="236" y="123"/>
                </a:lnTo>
                <a:lnTo>
                  <a:pt x="236" y="121"/>
                </a:lnTo>
                <a:lnTo>
                  <a:pt x="234" y="121"/>
                </a:lnTo>
                <a:lnTo>
                  <a:pt x="231" y="118"/>
                </a:lnTo>
                <a:lnTo>
                  <a:pt x="229" y="116"/>
                </a:lnTo>
                <a:lnTo>
                  <a:pt x="226" y="111"/>
                </a:lnTo>
                <a:lnTo>
                  <a:pt x="222" y="109"/>
                </a:lnTo>
                <a:lnTo>
                  <a:pt x="222" y="109"/>
                </a:lnTo>
                <a:close/>
              </a:path>
              <a:path w="688" h="249">
                <a:moveTo>
                  <a:pt x="322" y="106"/>
                </a:moveTo>
                <a:lnTo>
                  <a:pt x="313" y="118"/>
                </a:lnTo>
                <a:lnTo>
                  <a:pt x="243" y="118"/>
                </a:lnTo>
                <a:lnTo>
                  <a:pt x="248" y="128"/>
                </a:lnTo>
                <a:lnTo>
                  <a:pt x="250" y="125"/>
                </a:lnTo>
                <a:lnTo>
                  <a:pt x="332" y="125"/>
                </a:lnTo>
                <a:lnTo>
                  <a:pt x="322" y="106"/>
                </a:lnTo>
                <a:lnTo>
                  <a:pt x="322" y="106"/>
                </a:lnTo>
                <a:close/>
              </a:path>
              <a:path w="688" h="249">
                <a:moveTo>
                  <a:pt x="217" y="87"/>
                </a:moveTo>
                <a:lnTo>
                  <a:pt x="205" y="87"/>
                </a:lnTo>
                <a:lnTo>
                  <a:pt x="205" y="92"/>
                </a:lnTo>
                <a:lnTo>
                  <a:pt x="205" y="101"/>
                </a:lnTo>
                <a:lnTo>
                  <a:pt x="202" y="106"/>
                </a:lnTo>
                <a:lnTo>
                  <a:pt x="202" y="111"/>
                </a:lnTo>
                <a:lnTo>
                  <a:pt x="200" y="116"/>
                </a:lnTo>
                <a:lnTo>
                  <a:pt x="200" y="123"/>
                </a:lnTo>
                <a:lnTo>
                  <a:pt x="207" y="125"/>
                </a:lnTo>
                <a:lnTo>
                  <a:pt x="207" y="214"/>
                </a:lnTo>
                <a:lnTo>
                  <a:pt x="207" y="219"/>
                </a:lnTo>
                <a:lnTo>
                  <a:pt x="207" y="248"/>
                </a:lnTo>
                <a:lnTo>
                  <a:pt x="217" y="238"/>
                </a:lnTo>
                <a:lnTo>
                  <a:pt x="217" y="111"/>
                </a:lnTo>
                <a:lnTo>
                  <a:pt x="222" y="109"/>
                </a:lnTo>
                <a:lnTo>
                  <a:pt x="217" y="106"/>
                </a:lnTo>
                <a:lnTo>
                  <a:pt x="217" y="87"/>
                </a:lnTo>
                <a:lnTo>
                  <a:pt x="217" y="87"/>
                </a:lnTo>
                <a:close/>
              </a:path>
              <a:path w="688" h="249">
                <a:moveTo>
                  <a:pt x="322" y="85"/>
                </a:moveTo>
                <a:lnTo>
                  <a:pt x="313" y="87"/>
                </a:lnTo>
                <a:lnTo>
                  <a:pt x="313" y="99"/>
                </a:lnTo>
                <a:lnTo>
                  <a:pt x="322" y="94"/>
                </a:lnTo>
                <a:lnTo>
                  <a:pt x="322" y="85"/>
                </a:lnTo>
                <a:lnTo>
                  <a:pt x="322" y="85"/>
                </a:lnTo>
                <a:close/>
              </a:path>
              <a:path w="688" h="249">
                <a:moveTo>
                  <a:pt x="236" y="68"/>
                </a:moveTo>
                <a:lnTo>
                  <a:pt x="226" y="80"/>
                </a:lnTo>
                <a:lnTo>
                  <a:pt x="174" y="80"/>
                </a:lnTo>
                <a:lnTo>
                  <a:pt x="181" y="90"/>
                </a:lnTo>
                <a:lnTo>
                  <a:pt x="183" y="90"/>
                </a:lnTo>
                <a:lnTo>
                  <a:pt x="185" y="87"/>
                </a:lnTo>
                <a:lnTo>
                  <a:pt x="245" y="87"/>
                </a:lnTo>
                <a:lnTo>
                  <a:pt x="236" y="68"/>
                </a:lnTo>
                <a:lnTo>
                  <a:pt x="236" y="68"/>
                </a:lnTo>
                <a:close/>
              </a:path>
              <a:path w="688" h="249">
                <a:moveTo>
                  <a:pt x="185" y="30"/>
                </a:moveTo>
                <a:lnTo>
                  <a:pt x="178" y="30"/>
                </a:lnTo>
                <a:lnTo>
                  <a:pt x="178" y="34"/>
                </a:lnTo>
                <a:lnTo>
                  <a:pt x="190" y="34"/>
                </a:lnTo>
                <a:lnTo>
                  <a:pt x="193" y="32"/>
                </a:lnTo>
                <a:lnTo>
                  <a:pt x="200" y="32"/>
                </a:lnTo>
                <a:lnTo>
                  <a:pt x="202" y="30"/>
                </a:lnTo>
                <a:lnTo>
                  <a:pt x="207" y="30"/>
                </a:lnTo>
                <a:lnTo>
                  <a:pt x="185" y="30"/>
                </a:lnTo>
                <a:lnTo>
                  <a:pt x="185" y="30"/>
                </a:lnTo>
                <a:close/>
              </a:path>
              <a:path w="688" h="249">
                <a:moveTo>
                  <a:pt x="327" y="25"/>
                </a:moveTo>
                <a:lnTo>
                  <a:pt x="313" y="25"/>
                </a:lnTo>
                <a:lnTo>
                  <a:pt x="313" y="80"/>
                </a:lnTo>
                <a:lnTo>
                  <a:pt x="260" y="80"/>
                </a:lnTo>
                <a:lnTo>
                  <a:pt x="322" y="80"/>
                </a:lnTo>
                <a:lnTo>
                  <a:pt x="322" y="30"/>
                </a:lnTo>
                <a:lnTo>
                  <a:pt x="327" y="25"/>
                </a:lnTo>
                <a:lnTo>
                  <a:pt x="327" y="25"/>
                </a:lnTo>
                <a:close/>
              </a:path>
              <a:path w="688" h="249">
                <a:moveTo>
                  <a:pt x="250" y="10"/>
                </a:moveTo>
                <a:lnTo>
                  <a:pt x="250" y="18"/>
                </a:lnTo>
                <a:lnTo>
                  <a:pt x="253" y="25"/>
                </a:lnTo>
                <a:lnTo>
                  <a:pt x="262" y="20"/>
                </a:lnTo>
                <a:lnTo>
                  <a:pt x="250" y="10"/>
                </a:lnTo>
                <a:lnTo>
                  <a:pt x="250" y="10"/>
                </a:lnTo>
                <a:close/>
              </a:path>
              <a:path w="688" h="249">
                <a:moveTo>
                  <a:pt x="317" y="10"/>
                </a:moveTo>
                <a:lnTo>
                  <a:pt x="313" y="20"/>
                </a:lnTo>
                <a:lnTo>
                  <a:pt x="262" y="20"/>
                </a:lnTo>
                <a:lnTo>
                  <a:pt x="253" y="25"/>
                </a:lnTo>
                <a:lnTo>
                  <a:pt x="253" y="87"/>
                </a:lnTo>
                <a:lnTo>
                  <a:pt x="250" y="94"/>
                </a:lnTo>
                <a:lnTo>
                  <a:pt x="250" y="104"/>
                </a:lnTo>
                <a:lnTo>
                  <a:pt x="260" y="99"/>
                </a:lnTo>
                <a:lnTo>
                  <a:pt x="260" y="87"/>
                </a:lnTo>
                <a:lnTo>
                  <a:pt x="313" y="87"/>
                </a:lnTo>
                <a:lnTo>
                  <a:pt x="322" y="85"/>
                </a:lnTo>
                <a:lnTo>
                  <a:pt x="322" y="80"/>
                </a:lnTo>
                <a:lnTo>
                  <a:pt x="260" y="80"/>
                </a:lnTo>
                <a:lnTo>
                  <a:pt x="260" y="25"/>
                </a:lnTo>
                <a:lnTo>
                  <a:pt x="327" y="25"/>
                </a:lnTo>
                <a:lnTo>
                  <a:pt x="317" y="10"/>
                </a:lnTo>
                <a:lnTo>
                  <a:pt x="317" y="10"/>
                </a:lnTo>
                <a:close/>
              </a:path>
              <a:path w="688" h="249">
                <a:moveTo>
                  <a:pt x="234" y="3"/>
                </a:moveTo>
                <a:lnTo>
                  <a:pt x="231" y="5"/>
                </a:lnTo>
                <a:lnTo>
                  <a:pt x="229" y="8"/>
                </a:lnTo>
                <a:lnTo>
                  <a:pt x="226" y="10"/>
                </a:lnTo>
                <a:lnTo>
                  <a:pt x="222" y="13"/>
                </a:lnTo>
                <a:lnTo>
                  <a:pt x="219" y="15"/>
                </a:lnTo>
                <a:lnTo>
                  <a:pt x="214" y="18"/>
                </a:lnTo>
                <a:lnTo>
                  <a:pt x="210" y="20"/>
                </a:lnTo>
                <a:lnTo>
                  <a:pt x="205" y="20"/>
                </a:lnTo>
                <a:lnTo>
                  <a:pt x="202" y="22"/>
                </a:lnTo>
                <a:lnTo>
                  <a:pt x="197" y="25"/>
                </a:lnTo>
                <a:lnTo>
                  <a:pt x="195" y="25"/>
                </a:lnTo>
                <a:lnTo>
                  <a:pt x="193" y="27"/>
                </a:lnTo>
                <a:lnTo>
                  <a:pt x="188" y="27"/>
                </a:lnTo>
                <a:lnTo>
                  <a:pt x="185" y="30"/>
                </a:lnTo>
                <a:lnTo>
                  <a:pt x="207" y="30"/>
                </a:lnTo>
                <a:lnTo>
                  <a:pt x="207" y="80"/>
                </a:lnTo>
                <a:lnTo>
                  <a:pt x="217" y="80"/>
                </a:lnTo>
                <a:lnTo>
                  <a:pt x="217" y="27"/>
                </a:lnTo>
                <a:lnTo>
                  <a:pt x="222" y="25"/>
                </a:lnTo>
                <a:lnTo>
                  <a:pt x="231" y="25"/>
                </a:lnTo>
                <a:lnTo>
                  <a:pt x="234" y="22"/>
                </a:lnTo>
                <a:lnTo>
                  <a:pt x="238" y="22"/>
                </a:lnTo>
                <a:lnTo>
                  <a:pt x="241" y="22"/>
                </a:lnTo>
                <a:lnTo>
                  <a:pt x="234" y="3"/>
                </a:lnTo>
                <a:lnTo>
                  <a:pt x="234" y="3"/>
                </a:lnTo>
                <a:close/>
              </a:path>
              <a:path w="688" h="249">
                <a:moveTo>
                  <a:pt x="497" y="214"/>
                </a:moveTo>
                <a:lnTo>
                  <a:pt x="488" y="231"/>
                </a:lnTo>
                <a:lnTo>
                  <a:pt x="354" y="231"/>
                </a:lnTo>
                <a:lnTo>
                  <a:pt x="358" y="238"/>
                </a:lnTo>
                <a:lnTo>
                  <a:pt x="365" y="238"/>
                </a:lnTo>
                <a:lnTo>
                  <a:pt x="368" y="236"/>
                </a:lnTo>
                <a:lnTo>
                  <a:pt x="510" y="236"/>
                </a:lnTo>
                <a:lnTo>
                  <a:pt x="497" y="214"/>
                </a:lnTo>
                <a:lnTo>
                  <a:pt x="497" y="214"/>
                </a:lnTo>
                <a:close/>
              </a:path>
              <a:path w="688" h="249">
                <a:moveTo>
                  <a:pt x="435" y="231"/>
                </a:moveTo>
                <a:lnTo>
                  <a:pt x="435" y="205"/>
                </a:lnTo>
                <a:lnTo>
                  <a:pt x="425" y="205"/>
                </a:lnTo>
                <a:lnTo>
                  <a:pt x="425" y="231"/>
                </a:lnTo>
                <a:lnTo>
                  <a:pt x="435" y="231"/>
                </a:lnTo>
                <a:close/>
              </a:path>
              <a:path w="688" h="249">
                <a:moveTo>
                  <a:pt x="481" y="185"/>
                </a:moveTo>
                <a:lnTo>
                  <a:pt x="471" y="198"/>
                </a:lnTo>
                <a:lnTo>
                  <a:pt x="368" y="198"/>
                </a:lnTo>
                <a:lnTo>
                  <a:pt x="375" y="207"/>
                </a:lnTo>
                <a:lnTo>
                  <a:pt x="380" y="207"/>
                </a:lnTo>
                <a:lnTo>
                  <a:pt x="382" y="205"/>
                </a:lnTo>
                <a:lnTo>
                  <a:pt x="493" y="205"/>
                </a:lnTo>
                <a:lnTo>
                  <a:pt x="481" y="185"/>
                </a:lnTo>
                <a:lnTo>
                  <a:pt x="481" y="185"/>
                </a:lnTo>
                <a:close/>
              </a:path>
              <a:path w="688" h="249">
                <a:moveTo>
                  <a:pt x="425" y="176"/>
                </a:moveTo>
                <a:lnTo>
                  <a:pt x="425" y="198"/>
                </a:lnTo>
                <a:lnTo>
                  <a:pt x="435" y="198"/>
                </a:lnTo>
                <a:lnTo>
                  <a:pt x="435" y="176"/>
                </a:lnTo>
                <a:lnTo>
                  <a:pt x="471" y="176"/>
                </a:lnTo>
                <a:lnTo>
                  <a:pt x="425" y="176"/>
                </a:lnTo>
                <a:lnTo>
                  <a:pt x="425" y="176"/>
                </a:lnTo>
                <a:close/>
              </a:path>
              <a:path w="688" h="249">
                <a:moveTo>
                  <a:pt x="478" y="173"/>
                </a:moveTo>
                <a:lnTo>
                  <a:pt x="425" y="176"/>
                </a:lnTo>
                <a:lnTo>
                  <a:pt x="471" y="176"/>
                </a:lnTo>
                <a:lnTo>
                  <a:pt x="471" y="183"/>
                </a:lnTo>
                <a:lnTo>
                  <a:pt x="481" y="178"/>
                </a:lnTo>
                <a:lnTo>
                  <a:pt x="481" y="176"/>
                </a:lnTo>
                <a:lnTo>
                  <a:pt x="478" y="173"/>
                </a:lnTo>
                <a:lnTo>
                  <a:pt x="478" y="173"/>
                </a:lnTo>
                <a:close/>
              </a:path>
              <a:path w="688" h="249">
                <a:moveTo>
                  <a:pt x="425" y="147"/>
                </a:moveTo>
                <a:lnTo>
                  <a:pt x="425" y="169"/>
                </a:lnTo>
                <a:lnTo>
                  <a:pt x="435" y="169"/>
                </a:lnTo>
                <a:lnTo>
                  <a:pt x="435" y="147"/>
                </a:lnTo>
                <a:lnTo>
                  <a:pt x="471" y="147"/>
                </a:lnTo>
                <a:lnTo>
                  <a:pt x="425" y="147"/>
                </a:lnTo>
                <a:lnTo>
                  <a:pt x="425" y="147"/>
                </a:lnTo>
                <a:close/>
              </a:path>
              <a:path w="688" h="249">
                <a:moveTo>
                  <a:pt x="380" y="145"/>
                </a:moveTo>
                <a:lnTo>
                  <a:pt x="380" y="188"/>
                </a:lnTo>
                <a:lnTo>
                  <a:pt x="390" y="181"/>
                </a:lnTo>
                <a:lnTo>
                  <a:pt x="390" y="176"/>
                </a:lnTo>
                <a:lnTo>
                  <a:pt x="425" y="176"/>
                </a:lnTo>
                <a:lnTo>
                  <a:pt x="478" y="173"/>
                </a:lnTo>
                <a:lnTo>
                  <a:pt x="478" y="171"/>
                </a:lnTo>
                <a:lnTo>
                  <a:pt x="390" y="169"/>
                </a:lnTo>
                <a:lnTo>
                  <a:pt x="390" y="147"/>
                </a:lnTo>
                <a:lnTo>
                  <a:pt x="425" y="147"/>
                </a:lnTo>
                <a:lnTo>
                  <a:pt x="380" y="145"/>
                </a:lnTo>
                <a:lnTo>
                  <a:pt x="380" y="145"/>
                </a:lnTo>
                <a:close/>
              </a:path>
              <a:path w="688" h="249">
                <a:moveTo>
                  <a:pt x="425" y="118"/>
                </a:moveTo>
                <a:lnTo>
                  <a:pt x="425" y="142"/>
                </a:lnTo>
                <a:lnTo>
                  <a:pt x="435" y="142"/>
                </a:lnTo>
                <a:lnTo>
                  <a:pt x="435" y="118"/>
                </a:lnTo>
                <a:lnTo>
                  <a:pt x="471" y="118"/>
                </a:lnTo>
                <a:lnTo>
                  <a:pt x="425" y="118"/>
                </a:lnTo>
                <a:lnTo>
                  <a:pt x="425" y="118"/>
                </a:lnTo>
                <a:close/>
              </a:path>
              <a:path w="688" h="249">
                <a:moveTo>
                  <a:pt x="380" y="118"/>
                </a:moveTo>
                <a:lnTo>
                  <a:pt x="380" y="145"/>
                </a:lnTo>
                <a:lnTo>
                  <a:pt x="425" y="147"/>
                </a:lnTo>
                <a:lnTo>
                  <a:pt x="471" y="147"/>
                </a:lnTo>
                <a:lnTo>
                  <a:pt x="471" y="169"/>
                </a:lnTo>
                <a:lnTo>
                  <a:pt x="390" y="169"/>
                </a:lnTo>
                <a:lnTo>
                  <a:pt x="478" y="171"/>
                </a:lnTo>
                <a:lnTo>
                  <a:pt x="478" y="145"/>
                </a:lnTo>
                <a:lnTo>
                  <a:pt x="390" y="142"/>
                </a:lnTo>
                <a:lnTo>
                  <a:pt x="390" y="118"/>
                </a:lnTo>
                <a:lnTo>
                  <a:pt x="425" y="118"/>
                </a:lnTo>
                <a:lnTo>
                  <a:pt x="380" y="118"/>
                </a:lnTo>
                <a:lnTo>
                  <a:pt x="380" y="118"/>
                </a:lnTo>
                <a:close/>
              </a:path>
              <a:path w="688" h="249">
                <a:moveTo>
                  <a:pt x="380" y="104"/>
                </a:moveTo>
                <a:lnTo>
                  <a:pt x="380" y="118"/>
                </a:lnTo>
                <a:lnTo>
                  <a:pt x="425" y="118"/>
                </a:lnTo>
                <a:lnTo>
                  <a:pt x="471" y="118"/>
                </a:lnTo>
                <a:lnTo>
                  <a:pt x="471" y="142"/>
                </a:lnTo>
                <a:lnTo>
                  <a:pt x="390" y="142"/>
                </a:lnTo>
                <a:lnTo>
                  <a:pt x="478" y="145"/>
                </a:lnTo>
                <a:lnTo>
                  <a:pt x="478" y="123"/>
                </a:lnTo>
                <a:lnTo>
                  <a:pt x="483" y="116"/>
                </a:lnTo>
                <a:lnTo>
                  <a:pt x="390" y="113"/>
                </a:lnTo>
                <a:lnTo>
                  <a:pt x="380" y="104"/>
                </a:lnTo>
                <a:lnTo>
                  <a:pt x="380" y="104"/>
                </a:lnTo>
                <a:close/>
              </a:path>
              <a:path w="688" h="249">
                <a:moveTo>
                  <a:pt x="474" y="104"/>
                </a:moveTo>
                <a:lnTo>
                  <a:pt x="469" y="113"/>
                </a:lnTo>
                <a:lnTo>
                  <a:pt x="390" y="113"/>
                </a:lnTo>
                <a:lnTo>
                  <a:pt x="483" y="116"/>
                </a:lnTo>
                <a:lnTo>
                  <a:pt x="474" y="104"/>
                </a:lnTo>
                <a:lnTo>
                  <a:pt x="474" y="104"/>
                </a:lnTo>
                <a:close/>
              </a:path>
              <a:path w="688" h="249">
                <a:moveTo>
                  <a:pt x="500" y="75"/>
                </a:moveTo>
                <a:lnTo>
                  <a:pt x="490" y="90"/>
                </a:lnTo>
                <a:lnTo>
                  <a:pt x="351" y="90"/>
                </a:lnTo>
                <a:lnTo>
                  <a:pt x="356" y="99"/>
                </a:lnTo>
                <a:lnTo>
                  <a:pt x="358" y="97"/>
                </a:lnTo>
                <a:lnTo>
                  <a:pt x="363" y="97"/>
                </a:lnTo>
                <a:lnTo>
                  <a:pt x="365" y="94"/>
                </a:lnTo>
                <a:lnTo>
                  <a:pt x="512" y="94"/>
                </a:lnTo>
                <a:lnTo>
                  <a:pt x="500" y="75"/>
                </a:lnTo>
                <a:lnTo>
                  <a:pt x="500" y="75"/>
                </a:lnTo>
                <a:close/>
              </a:path>
              <a:path w="688" h="249">
                <a:moveTo>
                  <a:pt x="478" y="68"/>
                </a:moveTo>
                <a:lnTo>
                  <a:pt x="469" y="68"/>
                </a:lnTo>
                <a:lnTo>
                  <a:pt x="469" y="78"/>
                </a:lnTo>
                <a:lnTo>
                  <a:pt x="478" y="73"/>
                </a:lnTo>
                <a:lnTo>
                  <a:pt x="478" y="68"/>
                </a:lnTo>
                <a:lnTo>
                  <a:pt x="478" y="68"/>
                </a:lnTo>
                <a:close/>
              </a:path>
              <a:path w="688" h="249">
                <a:moveTo>
                  <a:pt x="476" y="41"/>
                </a:moveTo>
                <a:lnTo>
                  <a:pt x="469" y="41"/>
                </a:lnTo>
                <a:lnTo>
                  <a:pt x="469" y="61"/>
                </a:lnTo>
                <a:lnTo>
                  <a:pt x="392" y="61"/>
                </a:lnTo>
                <a:lnTo>
                  <a:pt x="478" y="63"/>
                </a:lnTo>
                <a:lnTo>
                  <a:pt x="478" y="58"/>
                </a:lnTo>
                <a:lnTo>
                  <a:pt x="476" y="53"/>
                </a:lnTo>
                <a:lnTo>
                  <a:pt x="476" y="41"/>
                </a:lnTo>
                <a:lnTo>
                  <a:pt x="476" y="41"/>
                </a:lnTo>
                <a:close/>
              </a:path>
              <a:path w="688" h="249">
                <a:moveTo>
                  <a:pt x="382" y="15"/>
                </a:moveTo>
                <a:lnTo>
                  <a:pt x="382" y="39"/>
                </a:lnTo>
                <a:lnTo>
                  <a:pt x="392" y="37"/>
                </a:lnTo>
                <a:lnTo>
                  <a:pt x="392" y="18"/>
                </a:lnTo>
                <a:lnTo>
                  <a:pt x="469" y="18"/>
                </a:lnTo>
                <a:lnTo>
                  <a:pt x="382" y="15"/>
                </a:lnTo>
                <a:lnTo>
                  <a:pt x="382" y="15"/>
                </a:lnTo>
                <a:close/>
              </a:path>
              <a:path w="688" h="249">
                <a:moveTo>
                  <a:pt x="382" y="3"/>
                </a:moveTo>
                <a:lnTo>
                  <a:pt x="382" y="15"/>
                </a:lnTo>
                <a:lnTo>
                  <a:pt x="469" y="18"/>
                </a:lnTo>
                <a:lnTo>
                  <a:pt x="469" y="37"/>
                </a:lnTo>
                <a:lnTo>
                  <a:pt x="392" y="37"/>
                </a:lnTo>
                <a:lnTo>
                  <a:pt x="382" y="39"/>
                </a:lnTo>
                <a:lnTo>
                  <a:pt x="382" y="82"/>
                </a:lnTo>
                <a:lnTo>
                  <a:pt x="392" y="78"/>
                </a:lnTo>
                <a:lnTo>
                  <a:pt x="392" y="68"/>
                </a:lnTo>
                <a:lnTo>
                  <a:pt x="469" y="68"/>
                </a:lnTo>
                <a:lnTo>
                  <a:pt x="478" y="68"/>
                </a:lnTo>
                <a:lnTo>
                  <a:pt x="478" y="63"/>
                </a:lnTo>
                <a:lnTo>
                  <a:pt x="392" y="61"/>
                </a:lnTo>
                <a:lnTo>
                  <a:pt x="392" y="41"/>
                </a:lnTo>
                <a:lnTo>
                  <a:pt x="469" y="41"/>
                </a:lnTo>
                <a:lnTo>
                  <a:pt x="476" y="41"/>
                </a:lnTo>
                <a:lnTo>
                  <a:pt x="476" y="34"/>
                </a:lnTo>
                <a:lnTo>
                  <a:pt x="476" y="20"/>
                </a:lnTo>
                <a:lnTo>
                  <a:pt x="481" y="13"/>
                </a:lnTo>
                <a:lnTo>
                  <a:pt x="392" y="13"/>
                </a:lnTo>
                <a:lnTo>
                  <a:pt x="382" y="3"/>
                </a:lnTo>
                <a:lnTo>
                  <a:pt x="382" y="3"/>
                </a:lnTo>
                <a:close/>
              </a:path>
              <a:path w="688" h="249">
                <a:moveTo>
                  <a:pt x="471" y="3"/>
                </a:moveTo>
                <a:lnTo>
                  <a:pt x="466" y="13"/>
                </a:lnTo>
                <a:lnTo>
                  <a:pt x="392" y="13"/>
                </a:lnTo>
                <a:lnTo>
                  <a:pt x="481" y="13"/>
                </a:lnTo>
                <a:lnTo>
                  <a:pt x="471" y="3"/>
                </a:lnTo>
                <a:lnTo>
                  <a:pt x="471" y="3"/>
                </a:lnTo>
                <a:close/>
              </a:path>
              <a:path w="688" h="249">
                <a:moveTo>
                  <a:pt x="617" y="198"/>
                </a:moveTo>
                <a:lnTo>
                  <a:pt x="582" y="221"/>
                </a:lnTo>
                <a:lnTo>
                  <a:pt x="596" y="224"/>
                </a:lnTo>
                <a:lnTo>
                  <a:pt x="601" y="219"/>
                </a:lnTo>
                <a:lnTo>
                  <a:pt x="603" y="217"/>
                </a:lnTo>
                <a:lnTo>
                  <a:pt x="608" y="214"/>
                </a:lnTo>
                <a:lnTo>
                  <a:pt x="610" y="210"/>
                </a:lnTo>
                <a:lnTo>
                  <a:pt x="615" y="207"/>
                </a:lnTo>
                <a:lnTo>
                  <a:pt x="620" y="202"/>
                </a:lnTo>
                <a:lnTo>
                  <a:pt x="617" y="198"/>
                </a:lnTo>
                <a:lnTo>
                  <a:pt x="617" y="198"/>
                </a:lnTo>
                <a:close/>
              </a:path>
              <a:path w="688" h="249">
                <a:moveTo>
                  <a:pt x="560" y="171"/>
                </a:moveTo>
                <a:lnTo>
                  <a:pt x="557" y="173"/>
                </a:lnTo>
                <a:lnTo>
                  <a:pt x="553" y="176"/>
                </a:lnTo>
                <a:lnTo>
                  <a:pt x="550" y="178"/>
                </a:lnTo>
                <a:lnTo>
                  <a:pt x="548" y="183"/>
                </a:lnTo>
                <a:lnTo>
                  <a:pt x="545" y="185"/>
                </a:lnTo>
                <a:lnTo>
                  <a:pt x="541" y="188"/>
                </a:lnTo>
                <a:lnTo>
                  <a:pt x="538" y="190"/>
                </a:lnTo>
                <a:lnTo>
                  <a:pt x="536" y="193"/>
                </a:lnTo>
                <a:lnTo>
                  <a:pt x="531" y="195"/>
                </a:lnTo>
                <a:lnTo>
                  <a:pt x="529" y="198"/>
                </a:lnTo>
                <a:lnTo>
                  <a:pt x="524" y="200"/>
                </a:lnTo>
                <a:lnTo>
                  <a:pt x="526" y="205"/>
                </a:lnTo>
                <a:lnTo>
                  <a:pt x="529" y="205"/>
                </a:lnTo>
                <a:lnTo>
                  <a:pt x="531" y="202"/>
                </a:lnTo>
                <a:lnTo>
                  <a:pt x="536" y="200"/>
                </a:lnTo>
                <a:lnTo>
                  <a:pt x="538" y="198"/>
                </a:lnTo>
                <a:lnTo>
                  <a:pt x="541" y="195"/>
                </a:lnTo>
                <a:lnTo>
                  <a:pt x="545" y="193"/>
                </a:lnTo>
                <a:lnTo>
                  <a:pt x="548" y="190"/>
                </a:lnTo>
                <a:lnTo>
                  <a:pt x="550" y="190"/>
                </a:lnTo>
                <a:lnTo>
                  <a:pt x="555" y="188"/>
                </a:lnTo>
                <a:lnTo>
                  <a:pt x="557" y="185"/>
                </a:lnTo>
                <a:lnTo>
                  <a:pt x="560" y="181"/>
                </a:lnTo>
                <a:lnTo>
                  <a:pt x="562" y="178"/>
                </a:lnTo>
                <a:lnTo>
                  <a:pt x="567" y="176"/>
                </a:lnTo>
                <a:lnTo>
                  <a:pt x="570" y="173"/>
                </a:lnTo>
                <a:lnTo>
                  <a:pt x="572" y="171"/>
                </a:lnTo>
                <a:lnTo>
                  <a:pt x="560" y="171"/>
                </a:lnTo>
                <a:lnTo>
                  <a:pt x="560" y="171"/>
                </a:lnTo>
                <a:close/>
              </a:path>
              <a:path w="688" h="249">
                <a:moveTo>
                  <a:pt x="654" y="121"/>
                </a:moveTo>
                <a:lnTo>
                  <a:pt x="654" y="123"/>
                </a:lnTo>
                <a:lnTo>
                  <a:pt x="651" y="128"/>
                </a:lnTo>
                <a:lnTo>
                  <a:pt x="649" y="130"/>
                </a:lnTo>
                <a:lnTo>
                  <a:pt x="646" y="135"/>
                </a:lnTo>
                <a:lnTo>
                  <a:pt x="644" y="138"/>
                </a:lnTo>
                <a:lnTo>
                  <a:pt x="642" y="142"/>
                </a:lnTo>
                <a:lnTo>
                  <a:pt x="639" y="145"/>
                </a:lnTo>
                <a:lnTo>
                  <a:pt x="637" y="150"/>
                </a:lnTo>
                <a:lnTo>
                  <a:pt x="634" y="154"/>
                </a:lnTo>
                <a:lnTo>
                  <a:pt x="632" y="157"/>
                </a:lnTo>
                <a:lnTo>
                  <a:pt x="627" y="161"/>
                </a:lnTo>
                <a:lnTo>
                  <a:pt x="625" y="166"/>
                </a:lnTo>
                <a:lnTo>
                  <a:pt x="617" y="166"/>
                </a:lnTo>
                <a:lnTo>
                  <a:pt x="620" y="171"/>
                </a:lnTo>
                <a:lnTo>
                  <a:pt x="622" y="176"/>
                </a:lnTo>
                <a:lnTo>
                  <a:pt x="622" y="181"/>
                </a:lnTo>
                <a:lnTo>
                  <a:pt x="625" y="183"/>
                </a:lnTo>
                <a:lnTo>
                  <a:pt x="627" y="188"/>
                </a:lnTo>
                <a:lnTo>
                  <a:pt x="630" y="190"/>
                </a:lnTo>
                <a:lnTo>
                  <a:pt x="632" y="195"/>
                </a:lnTo>
                <a:lnTo>
                  <a:pt x="634" y="198"/>
                </a:lnTo>
                <a:lnTo>
                  <a:pt x="634" y="200"/>
                </a:lnTo>
                <a:lnTo>
                  <a:pt x="639" y="205"/>
                </a:lnTo>
                <a:lnTo>
                  <a:pt x="642" y="207"/>
                </a:lnTo>
                <a:lnTo>
                  <a:pt x="644" y="212"/>
                </a:lnTo>
                <a:lnTo>
                  <a:pt x="646" y="214"/>
                </a:lnTo>
                <a:lnTo>
                  <a:pt x="649" y="217"/>
                </a:lnTo>
                <a:lnTo>
                  <a:pt x="651" y="219"/>
                </a:lnTo>
                <a:lnTo>
                  <a:pt x="656" y="224"/>
                </a:lnTo>
                <a:lnTo>
                  <a:pt x="658" y="226"/>
                </a:lnTo>
                <a:lnTo>
                  <a:pt x="661" y="229"/>
                </a:lnTo>
                <a:lnTo>
                  <a:pt x="663" y="231"/>
                </a:lnTo>
                <a:lnTo>
                  <a:pt x="668" y="231"/>
                </a:lnTo>
                <a:lnTo>
                  <a:pt x="670" y="233"/>
                </a:lnTo>
                <a:lnTo>
                  <a:pt x="670" y="231"/>
                </a:lnTo>
                <a:lnTo>
                  <a:pt x="673" y="229"/>
                </a:lnTo>
                <a:lnTo>
                  <a:pt x="675" y="224"/>
                </a:lnTo>
                <a:lnTo>
                  <a:pt x="680" y="221"/>
                </a:lnTo>
                <a:lnTo>
                  <a:pt x="682" y="221"/>
                </a:lnTo>
                <a:lnTo>
                  <a:pt x="687" y="219"/>
                </a:lnTo>
                <a:lnTo>
                  <a:pt x="687" y="214"/>
                </a:lnTo>
                <a:lnTo>
                  <a:pt x="685" y="214"/>
                </a:lnTo>
                <a:lnTo>
                  <a:pt x="677" y="214"/>
                </a:lnTo>
                <a:lnTo>
                  <a:pt x="673" y="212"/>
                </a:lnTo>
                <a:lnTo>
                  <a:pt x="670" y="212"/>
                </a:lnTo>
                <a:lnTo>
                  <a:pt x="665" y="210"/>
                </a:lnTo>
                <a:lnTo>
                  <a:pt x="663" y="207"/>
                </a:lnTo>
                <a:lnTo>
                  <a:pt x="661" y="207"/>
                </a:lnTo>
                <a:lnTo>
                  <a:pt x="658" y="205"/>
                </a:lnTo>
                <a:lnTo>
                  <a:pt x="654" y="202"/>
                </a:lnTo>
                <a:lnTo>
                  <a:pt x="651" y="200"/>
                </a:lnTo>
                <a:lnTo>
                  <a:pt x="649" y="198"/>
                </a:lnTo>
                <a:lnTo>
                  <a:pt x="646" y="195"/>
                </a:lnTo>
                <a:lnTo>
                  <a:pt x="642" y="193"/>
                </a:lnTo>
                <a:lnTo>
                  <a:pt x="639" y="188"/>
                </a:lnTo>
                <a:lnTo>
                  <a:pt x="637" y="185"/>
                </a:lnTo>
                <a:lnTo>
                  <a:pt x="634" y="183"/>
                </a:lnTo>
                <a:lnTo>
                  <a:pt x="632" y="178"/>
                </a:lnTo>
                <a:lnTo>
                  <a:pt x="630" y="173"/>
                </a:lnTo>
                <a:lnTo>
                  <a:pt x="627" y="169"/>
                </a:lnTo>
                <a:lnTo>
                  <a:pt x="630" y="169"/>
                </a:lnTo>
                <a:lnTo>
                  <a:pt x="632" y="166"/>
                </a:lnTo>
                <a:lnTo>
                  <a:pt x="634" y="164"/>
                </a:lnTo>
                <a:lnTo>
                  <a:pt x="637" y="159"/>
                </a:lnTo>
                <a:lnTo>
                  <a:pt x="639" y="157"/>
                </a:lnTo>
                <a:lnTo>
                  <a:pt x="644" y="154"/>
                </a:lnTo>
                <a:lnTo>
                  <a:pt x="646" y="152"/>
                </a:lnTo>
                <a:lnTo>
                  <a:pt x="649" y="150"/>
                </a:lnTo>
                <a:lnTo>
                  <a:pt x="651" y="145"/>
                </a:lnTo>
                <a:lnTo>
                  <a:pt x="656" y="142"/>
                </a:lnTo>
                <a:lnTo>
                  <a:pt x="658" y="140"/>
                </a:lnTo>
                <a:lnTo>
                  <a:pt x="665" y="138"/>
                </a:lnTo>
                <a:lnTo>
                  <a:pt x="654" y="121"/>
                </a:lnTo>
                <a:lnTo>
                  <a:pt x="654" y="121"/>
                </a:lnTo>
                <a:close/>
              </a:path>
              <a:path w="688" h="249">
                <a:moveTo>
                  <a:pt x="610" y="121"/>
                </a:moveTo>
                <a:lnTo>
                  <a:pt x="605" y="121"/>
                </a:lnTo>
                <a:lnTo>
                  <a:pt x="605" y="125"/>
                </a:lnTo>
                <a:lnTo>
                  <a:pt x="608" y="130"/>
                </a:lnTo>
                <a:lnTo>
                  <a:pt x="608" y="138"/>
                </a:lnTo>
                <a:lnTo>
                  <a:pt x="610" y="142"/>
                </a:lnTo>
                <a:lnTo>
                  <a:pt x="610" y="147"/>
                </a:lnTo>
                <a:lnTo>
                  <a:pt x="613" y="152"/>
                </a:lnTo>
                <a:lnTo>
                  <a:pt x="615" y="157"/>
                </a:lnTo>
                <a:lnTo>
                  <a:pt x="615" y="161"/>
                </a:lnTo>
                <a:lnTo>
                  <a:pt x="617" y="166"/>
                </a:lnTo>
                <a:lnTo>
                  <a:pt x="625" y="166"/>
                </a:lnTo>
                <a:lnTo>
                  <a:pt x="625" y="164"/>
                </a:lnTo>
                <a:lnTo>
                  <a:pt x="622" y="159"/>
                </a:lnTo>
                <a:lnTo>
                  <a:pt x="620" y="154"/>
                </a:lnTo>
                <a:lnTo>
                  <a:pt x="617" y="150"/>
                </a:lnTo>
                <a:lnTo>
                  <a:pt x="617" y="145"/>
                </a:lnTo>
                <a:lnTo>
                  <a:pt x="615" y="140"/>
                </a:lnTo>
                <a:lnTo>
                  <a:pt x="613" y="135"/>
                </a:lnTo>
                <a:lnTo>
                  <a:pt x="613" y="130"/>
                </a:lnTo>
                <a:lnTo>
                  <a:pt x="610" y="125"/>
                </a:lnTo>
                <a:lnTo>
                  <a:pt x="610" y="121"/>
                </a:lnTo>
                <a:lnTo>
                  <a:pt x="610" y="121"/>
                </a:lnTo>
                <a:close/>
              </a:path>
              <a:path w="688" h="249">
                <a:moveTo>
                  <a:pt x="608" y="116"/>
                </a:moveTo>
                <a:lnTo>
                  <a:pt x="594" y="116"/>
                </a:lnTo>
                <a:lnTo>
                  <a:pt x="594" y="121"/>
                </a:lnTo>
                <a:lnTo>
                  <a:pt x="591" y="123"/>
                </a:lnTo>
                <a:lnTo>
                  <a:pt x="589" y="128"/>
                </a:lnTo>
                <a:lnTo>
                  <a:pt x="586" y="133"/>
                </a:lnTo>
                <a:lnTo>
                  <a:pt x="584" y="135"/>
                </a:lnTo>
                <a:lnTo>
                  <a:pt x="582" y="140"/>
                </a:lnTo>
                <a:lnTo>
                  <a:pt x="579" y="145"/>
                </a:lnTo>
                <a:lnTo>
                  <a:pt x="577" y="147"/>
                </a:lnTo>
                <a:lnTo>
                  <a:pt x="574" y="152"/>
                </a:lnTo>
                <a:lnTo>
                  <a:pt x="572" y="154"/>
                </a:lnTo>
                <a:lnTo>
                  <a:pt x="570" y="159"/>
                </a:lnTo>
                <a:lnTo>
                  <a:pt x="567" y="161"/>
                </a:lnTo>
                <a:lnTo>
                  <a:pt x="565" y="164"/>
                </a:lnTo>
                <a:lnTo>
                  <a:pt x="562" y="169"/>
                </a:lnTo>
                <a:lnTo>
                  <a:pt x="560" y="171"/>
                </a:lnTo>
                <a:lnTo>
                  <a:pt x="572" y="171"/>
                </a:lnTo>
                <a:lnTo>
                  <a:pt x="572" y="212"/>
                </a:lnTo>
                <a:lnTo>
                  <a:pt x="572" y="221"/>
                </a:lnTo>
                <a:lnTo>
                  <a:pt x="570" y="226"/>
                </a:lnTo>
                <a:lnTo>
                  <a:pt x="567" y="229"/>
                </a:lnTo>
                <a:lnTo>
                  <a:pt x="577" y="245"/>
                </a:lnTo>
                <a:lnTo>
                  <a:pt x="579" y="243"/>
                </a:lnTo>
                <a:lnTo>
                  <a:pt x="582" y="241"/>
                </a:lnTo>
                <a:lnTo>
                  <a:pt x="584" y="238"/>
                </a:lnTo>
                <a:lnTo>
                  <a:pt x="586" y="236"/>
                </a:lnTo>
                <a:lnTo>
                  <a:pt x="589" y="231"/>
                </a:lnTo>
                <a:lnTo>
                  <a:pt x="591" y="229"/>
                </a:lnTo>
                <a:lnTo>
                  <a:pt x="594" y="226"/>
                </a:lnTo>
                <a:lnTo>
                  <a:pt x="596" y="224"/>
                </a:lnTo>
                <a:lnTo>
                  <a:pt x="582" y="221"/>
                </a:lnTo>
                <a:lnTo>
                  <a:pt x="582" y="159"/>
                </a:lnTo>
                <a:lnTo>
                  <a:pt x="584" y="157"/>
                </a:lnTo>
                <a:lnTo>
                  <a:pt x="586" y="152"/>
                </a:lnTo>
                <a:lnTo>
                  <a:pt x="589" y="150"/>
                </a:lnTo>
                <a:lnTo>
                  <a:pt x="591" y="145"/>
                </a:lnTo>
                <a:lnTo>
                  <a:pt x="594" y="140"/>
                </a:lnTo>
                <a:lnTo>
                  <a:pt x="596" y="138"/>
                </a:lnTo>
                <a:lnTo>
                  <a:pt x="598" y="133"/>
                </a:lnTo>
                <a:lnTo>
                  <a:pt x="601" y="128"/>
                </a:lnTo>
                <a:lnTo>
                  <a:pt x="603" y="125"/>
                </a:lnTo>
                <a:lnTo>
                  <a:pt x="605" y="121"/>
                </a:lnTo>
                <a:lnTo>
                  <a:pt x="610" y="121"/>
                </a:lnTo>
                <a:lnTo>
                  <a:pt x="608" y="116"/>
                </a:lnTo>
                <a:lnTo>
                  <a:pt x="608" y="116"/>
                </a:lnTo>
                <a:close/>
              </a:path>
              <a:path w="688" h="249">
                <a:moveTo>
                  <a:pt x="670" y="92"/>
                </a:moveTo>
                <a:lnTo>
                  <a:pt x="661" y="109"/>
                </a:lnTo>
                <a:lnTo>
                  <a:pt x="529" y="109"/>
                </a:lnTo>
                <a:lnTo>
                  <a:pt x="534" y="118"/>
                </a:lnTo>
                <a:lnTo>
                  <a:pt x="536" y="118"/>
                </a:lnTo>
                <a:lnTo>
                  <a:pt x="541" y="116"/>
                </a:lnTo>
                <a:lnTo>
                  <a:pt x="685" y="116"/>
                </a:lnTo>
                <a:lnTo>
                  <a:pt x="670" y="92"/>
                </a:lnTo>
                <a:lnTo>
                  <a:pt x="670" y="92"/>
                </a:lnTo>
                <a:close/>
              </a:path>
              <a:path w="688" h="249">
                <a:moveTo>
                  <a:pt x="608" y="109"/>
                </a:moveTo>
                <a:lnTo>
                  <a:pt x="608" y="78"/>
                </a:lnTo>
                <a:lnTo>
                  <a:pt x="598" y="78"/>
                </a:lnTo>
                <a:lnTo>
                  <a:pt x="598" y="109"/>
                </a:lnTo>
                <a:lnTo>
                  <a:pt x="608" y="109"/>
                </a:lnTo>
                <a:close/>
              </a:path>
              <a:path w="688" h="249">
                <a:moveTo>
                  <a:pt x="654" y="58"/>
                </a:moveTo>
                <a:lnTo>
                  <a:pt x="644" y="73"/>
                </a:lnTo>
                <a:lnTo>
                  <a:pt x="550" y="73"/>
                </a:lnTo>
                <a:lnTo>
                  <a:pt x="555" y="82"/>
                </a:lnTo>
                <a:lnTo>
                  <a:pt x="557" y="80"/>
                </a:lnTo>
                <a:lnTo>
                  <a:pt x="562" y="80"/>
                </a:lnTo>
                <a:lnTo>
                  <a:pt x="565" y="78"/>
                </a:lnTo>
                <a:lnTo>
                  <a:pt x="665" y="78"/>
                </a:lnTo>
                <a:lnTo>
                  <a:pt x="654" y="58"/>
                </a:lnTo>
                <a:lnTo>
                  <a:pt x="654" y="58"/>
                </a:lnTo>
                <a:close/>
              </a:path>
              <a:path w="688" h="249">
                <a:moveTo>
                  <a:pt x="608" y="73"/>
                </a:moveTo>
                <a:lnTo>
                  <a:pt x="608" y="44"/>
                </a:lnTo>
                <a:lnTo>
                  <a:pt x="598" y="44"/>
                </a:lnTo>
                <a:lnTo>
                  <a:pt x="598" y="73"/>
                </a:lnTo>
                <a:lnTo>
                  <a:pt x="608" y="73"/>
                </a:lnTo>
                <a:close/>
              </a:path>
              <a:path w="688" h="249">
                <a:moveTo>
                  <a:pt x="663" y="22"/>
                </a:moveTo>
                <a:lnTo>
                  <a:pt x="654" y="37"/>
                </a:lnTo>
                <a:lnTo>
                  <a:pt x="538" y="37"/>
                </a:lnTo>
                <a:lnTo>
                  <a:pt x="543" y="46"/>
                </a:lnTo>
                <a:lnTo>
                  <a:pt x="545" y="46"/>
                </a:lnTo>
                <a:lnTo>
                  <a:pt x="550" y="44"/>
                </a:lnTo>
                <a:lnTo>
                  <a:pt x="675" y="44"/>
                </a:lnTo>
                <a:lnTo>
                  <a:pt x="663" y="22"/>
                </a:lnTo>
                <a:lnTo>
                  <a:pt x="663" y="22"/>
                </a:lnTo>
                <a:close/>
              </a:path>
              <a:path w="688" h="249">
                <a:moveTo>
                  <a:pt x="598" y="1"/>
                </a:moveTo>
                <a:lnTo>
                  <a:pt x="598" y="37"/>
                </a:lnTo>
                <a:lnTo>
                  <a:pt x="608" y="37"/>
                </a:lnTo>
                <a:lnTo>
                  <a:pt x="608" y="18"/>
                </a:lnTo>
                <a:lnTo>
                  <a:pt x="615" y="10"/>
                </a:lnTo>
                <a:lnTo>
                  <a:pt x="598" y="1"/>
                </a:lnTo>
                <a:lnTo>
                  <a:pt x="598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28" name="group 28"/>
          <p:cNvGrpSpPr/>
          <p:nvPr/>
        </p:nvGrpSpPr>
        <p:grpSpPr>
          <a:xfrm rot="21600000">
            <a:off x="9102089" y="9346945"/>
            <a:ext cx="286512" cy="151637"/>
            <a:chOff x="0" y="0"/>
            <a:chExt cx="286512" cy="151637"/>
          </a:xfrm>
        </p:grpSpPr>
        <p:sp>
          <p:nvSpPr>
            <p:cNvPr id="484" name="path 484"/>
            <p:cNvSpPr/>
            <p:nvPr/>
          </p:nvSpPr>
          <p:spPr>
            <a:xfrm>
              <a:off x="77724" y="0"/>
              <a:ext cx="208788" cy="108203"/>
            </a:xfrm>
            <a:custGeom>
              <a:avLst/>
              <a:gdLst/>
              <a:ahLst/>
              <a:cxnLst/>
              <a:rect l="0" t="0" r="0" b="0"/>
              <a:pathLst>
                <a:path w="328" h="170">
                  <a:moveTo>
                    <a:pt x="116" y="147"/>
                  </a:moveTo>
                  <a:lnTo>
                    <a:pt x="106" y="157"/>
                  </a:lnTo>
                  <a:lnTo>
                    <a:pt x="5" y="157"/>
                  </a:lnTo>
                  <a:lnTo>
                    <a:pt x="10" y="164"/>
                  </a:lnTo>
                  <a:lnTo>
                    <a:pt x="13" y="164"/>
                  </a:lnTo>
                  <a:lnTo>
                    <a:pt x="15" y="161"/>
                  </a:lnTo>
                  <a:lnTo>
                    <a:pt x="125" y="161"/>
                  </a:lnTo>
                  <a:lnTo>
                    <a:pt x="116" y="147"/>
                  </a:lnTo>
                  <a:lnTo>
                    <a:pt x="116" y="147"/>
                  </a:lnTo>
                  <a:close/>
                </a:path>
                <a:path w="328" h="170">
                  <a:moveTo>
                    <a:pt x="30" y="111"/>
                  </a:moveTo>
                  <a:lnTo>
                    <a:pt x="27" y="113"/>
                  </a:lnTo>
                  <a:lnTo>
                    <a:pt x="30" y="113"/>
                  </a:lnTo>
                  <a:lnTo>
                    <a:pt x="30" y="118"/>
                  </a:lnTo>
                  <a:lnTo>
                    <a:pt x="32" y="121"/>
                  </a:lnTo>
                  <a:lnTo>
                    <a:pt x="32" y="123"/>
                  </a:lnTo>
                  <a:lnTo>
                    <a:pt x="34" y="128"/>
                  </a:lnTo>
                  <a:lnTo>
                    <a:pt x="34" y="133"/>
                  </a:lnTo>
                  <a:lnTo>
                    <a:pt x="37" y="138"/>
                  </a:lnTo>
                  <a:lnTo>
                    <a:pt x="37" y="142"/>
                  </a:lnTo>
                  <a:lnTo>
                    <a:pt x="39" y="147"/>
                  </a:lnTo>
                  <a:lnTo>
                    <a:pt x="39" y="152"/>
                  </a:lnTo>
                  <a:lnTo>
                    <a:pt x="42" y="152"/>
                  </a:lnTo>
                  <a:lnTo>
                    <a:pt x="44" y="150"/>
                  </a:lnTo>
                  <a:lnTo>
                    <a:pt x="46" y="145"/>
                  </a:lnTo>
                  <a:lnTo>
                    <a:pt x="46" y="135"/>
                  </a:lnTo>
                  <a:lnTo>
                    <a:pt x="44" y="130"/>
                  </a:lnTo>
                  <a:lnTo>
                    <a:pt x="42" y="128"/>
                  </a:lnTo>
                  <a:lnTo>
                    <a:pt x="42" y="126"/>
                  </a:lnTo>
                  <a:lnTo>
                    <a:pt x="39" y="123"/>
                  </a:lnTo>
                  <a:lnTo>
                    <a:pt x="37" y="121"/>
                  </a:lnTo>
                  <a:lnTo>
                    <a:pt x="34" y="118"/>
                  </a:lnTo>
                  <a:lnTo>
                    <a:pt x="32" y="116"/>
                  </a:lnTo>
                  <a:lnTo>
                    <a:pt x="30" y="111"/>
                  </a:lnTo>
                  <a:lnTo>
                    <a:pt x="30" y="111"/>
                  </a:lnTo>
                  <a:close/>
                </a:path>
                <a:path w="328" h="170">
                  <a:moveTo>
                    <a:pt x="56" y="106"/>
                  </a:moveTo>
                  <a:lnTo>
                    <a:pt x="54" y="109"/>
                  </a:lnTo>
                  <a:lnTo>
                    <a:pt x="54" y="111"/>
                  </a:lnTo>
                  <a:lnTo>
                    <a:pt x="56" y="116"/>
                  </a:lnTo>
                  <a:lnTo>
                    <a:pt x="56" y="118"/>
                  </a:lnTo>
                  <a:lnTo>
                    <a:pt x="58" y="123"/>
                  </a:lnTo>
                  <a:lnTo>
                    <a:pt x="58" y="126"/>
                  </a:lnTo>
                  <a:lnTo>
                    <a:pt x="61" y="128"/>
                  </a:lnTo>
                  <a:lnTo>
                    <a:pt x="61" y="142"/>
                  </a:lnTo>
                  <a:lnTo>
                    <a:pt x="63" y="145"/>
                  </a:lnTo>
                  <a:lnTo>
                    <a:pt x="63" y="147"/>
                  </a:lnTo>
                  <a:lnTo>
                    <a:pt x="65" y="150"/>
                  </a:lnTo>
                  <a:lnTo>
                    <a:pt x="65" y="147"/>
                  </a:lnTo>
                  <a:lnTo>
                    <a:pt x="68" y="147"/>
                  </a:lnTo>
                  <a:lnTo>
                    <a:pt x="70" y="142"/>
                  </a:lnTo>
                  <a:lnTo>
                    <a:pt x="70" y="130"/>
                  </a:lnTo>
                  <a:lnTo>
                    <a:pt x="68" y="126"/>
                  </a:lnTo>
                  <a:lnTo>
                    <a:pt x="65" y="123"/>
                  </a:lnTo>
                  <a:lnTo>
                    <a:pt x="65" y="121"/>
                  </a:lnTo>
                  <a:lnTo>
                    <a:pt x="63" y="116"/>
                  </a:lnTo>
                  <a:lnTo>
                    <a:pt x="61" y="113"/>
                  </a:lnTo>
                  <a:lnTo>
                    <a:pt x="58" y="111"/>
                  </a:lnTo>
                  <a:lnTo>
                    <a:pt x="56" y="106"/>
                  </a:lnTo>
                  <a:lnTo>
                    <a:pt x="56" y="106"/>
                  </a:lnTo>
                  <a:close/>
                </a:path>
                <a:path w="328" h="170">
                  <a:moveTo>
                    <a:pt x="92" y="106"/>
                  </a:moveTo>
                  <a:lnTo>
                    <a:pt x="90" y="109"/>
                  </a:lnTo>
                  <a:lnTo>
                    <a:pt x="90" y="116"/>
                  </a:lnTo>
                  <a:lnTo>
                    <a:pt x="87" y="121"/>
                  </a:lnTo>
                  <a:lnTo>
                    <a:pt x="87" y="123"/>
                  </a:lnTo>
                  <a:lnTo>
                    <a:pt x="85" y="128"/>
                  </a:lnTo>
                  <a:lnTo>
                    <a:pt x="85" y="135"/>
                  </a:lnTo>
                  <a:lnTo>
                    <a:pt x="82" y="138"/>
                  </a:lnTo>
                  <a:lnTo>
                    <a:pt x="82" y="140"/>
                  </a:lnTo>
                  <a:lnTo>
                    <a:pt x="80" y="145"/>
                  </a:lnTo>
                  <a:lnTo>
                    <a:pt x="80" y="147"/>
                  </a:lnTo>
                  <a:lnTo>
                    <a:pt x="77" y="152"/>
                  </a:lnTo>
                  <a:lnTo>
                    <a:pt x="77" y="154"/>
                  </a:lnTo>
                  <a:lnTo>
                    <a:pt x="75" y="157"/>
                  </a:lnTo>
                  <a:lnTo>
                    <a:pt x="80" y="157"/>
                  </a:lnTo>
                  <a:lnTo>
                    <a:pt x="80" y="154"/>
                  </a:lnTo>
                  <a:lnTo>
                    <a:pt x="82" y="152"/>
                  </a:lnTo>
                  <a:lnTo>
                    <a:pt x="85" y="147"/>
                  </a:lnTo>
                  <a:lnTo>
                    <a:pt x="85" y="145"/>
                  </a:lnTo>
                  <a:lnTo>
                    <a:pt x="87" y="142"/>
                  </a:lnTo>
                  <a:lnTo>
                    <a:pt x="87" y="140"/>
                  </a:lnTo>
                  <a:lnTo>
                    <a:pt x="90" y="135"/>
                  </a:lnTo>
                  <a:lnTo>
                    <a:pt x="92" y="133"/>
                  </a:lnTo>
                  <a:lnTo>
                    <a:pt x="92" y="130"/>
                  </a:lnTo>
                  <a:lnTo>
                    <a:pt x="94" y="126"/>
                  </a:lnTo>
                  <a:lnTo>
                    <a:pt x="97" y="123"/>
                  </a:lnTo>
                  <a:lnTo>
                    <a:pt x="97" y="121"/>
                  </a:lnTo>
                  <a:lnTo>
                    <a:pt x="104" y="118"/>
                  </a:lnTo>
                  <a:lnTo>
                    <a:pt x="92" y="106"/>
                  </a:lnTo>
                  <a:lnTo>
                    <a:pt x="92" y="106"/>
                  </a:lnTo>
                  <a:close/>
                </a:path>
                <a:path w="328" h="170">
                  <a:moveTo>
                    <a:pt x="82" y="87"/>
                  </a:moveTo>
                  <a:lnTo>
                    <a:pt x="77" y="97"/>
                  </a:lnTo>
                  <a:lnTo>
                    <a:pt x="34" y="97"/>
                  </a:lnTo>
                  <a:lnTo>
                    <a:pt x="39" y="101"/>
                  </a:lnTo>
                  <a:lnTo>
                    <a:pt x="92" y="101"/>
                  </a:lnTo>
                  <a:lnTo>
                    <a:pt x="82" y="87"/>
                  </a:lnTo>
                  <a:lnTo>
                    <a:pt x="82" y="87"/>
                  </a:lnTo>
                  <a:close/>
                </a:path>
                <a:path w="328" h="170">
                  <a:moveTo>
                    <a:pt x="68" y="63"/>
                  </a:moveTo>
                  <a:lnTo>
                    <a:pt x="65" y="63"/>
                  </a:lnTo>
                  <a:lnTo>
                    <a:pt x="68" y="66"/>
                  </a:lnTo>
                  <a:lnTo>
                    <a:pt x="68" y="68"/>
                  </a:lnTo>
                  <a:lnTo>
                    <a:pt x="70" y="70"/>
                  </a:lnTo>
                  <a:lnTo>
                    <a:pt x="73" y="73"/>
                  </a:lnTo>
                  <a:lnTo>
                    <a:pt x="75" y="75"/>
                  </a:lnTo>
                  <a:lnTo>
                    <a:pt x="77" y="78"/>
                  </a:lnTo>
                  <a:lnTo>
                    <a:pt x="80" y="80"/>
                  </a:lnTo>
                  <a:lnTo>
                    <a:pt x="80" y="82"/>
                  </a:lnTo>
                  <a:lnTo>
                    <a:pt x="82" y="85"/>
                  </a:lnTo>
                  <a:lnTo>
                    <a:pt x="85" y="87"/>
                  </a:lnTo>
                  <a:lnTo>
                    <a:pt x="87" y="90"/>
                  </a:lnTo>
                  <a:lnTo>
                    <a:pt x="90" y="92"/>
                  </a:lnTo>
                  <a:lnTo>
                    <a:pt x="92" y="94"/>
                  </a:lnTo>
                  <a:lnTo>
                    <a:pt x="94" y="97"/>
                  </a:lnTo>
                  <a:lnTo>
                    <a:pt x="99" y="97"/>
                  </a:lnTo>
                  <a:lnTo>
                    <a:pt x="99" y="99"/>
                  </a:lnTo>
                  <a:lnTo>
                    <a:pt x="104" y="101"/>
                  </a:lnTo>
                  <a:lnTo>
                    <a:pt x="106" y="101"/>
                  </a:lnTo>
                  <a:lnTo>
                    <a:pt x="109" y="104"/>
                  </a:lnTo>
                  <a:lnTo>
                    <a:pt x="111" y="106"/>
                  </a:lnTo>
                  <a:lnTo>
                    <a:pt x="114" y="106"/>
                  </a:lnTo>
                  <a:lnTo>
                    <a:pt x="116" y="109"/>
                  </a:lnTo>
                  <a:lnTo>
                    <a:pt x="118" y="109"/>
                  </a:lnTo>
                  <a:lnTo>
                    <a:pt x="118" y="109"/>
                  </a:lnTo>
                  <a:lnTo>
                    <a:pt x="118" y="106"/>
                  </a:lnTo>
                  <a:lnTo>
                    <a:pt x="121" y="104"/>
                  </a:lnTo>
                  <a:lnTo>
                    <a:pt x="123" y="101"/>
                  </a:lnTo>
                  <a:lnTo>
                    <a:pt x="125" y="99"/>
                  </a:lnTo>
                  <a:lnTo>
                    <a:pt x="128" y="99"/>
                  </a:lnTo>
                  <a:lnTo>
                    <a:pt x="128" y="97"/>
                  </a:lnTo>
                  <a:lnTo>
                    <a:pt x="123" y="97"/>
                  </a:lnTo>
                  <a:lnTo>
                    <a:pt x="121" y="94"/>
                  </a:lnTo>
                  <a:lnTo>
                    <a:pt x="116" y="94"/>
                  </a:lnTo>
                  <a:lnTo>
                    <a:pt x="114" y="92"/>
                  </a:lnTo>
                  <a:lnTo>
                    <a:pt x="106" y="92"/>
                  </a:lnTo>
                  <a:lnTo>
                    <a:pt x="106" y="90"/>
                  </a:lnTo>
                  <a:lnTo>
                    <a:pt x="104" y="90"/>
                  </a:lnTo>
                  <a:lnTo>
                    <a:pt x="99" y="87"/>
                  </a:lnTo>
                  <a:lnTo>
                    <a:pt x="97" y="87"/>
                  </a:lnTo>
                  <a:lnTo>
                    <a:pt x="94" y="85"/>
                  </a:lnTo>
                  <a:lnTo>
                    <a:pt x="92" y="85"/>
                  </a:lnTo>
                  <a:lnTo>
                    <a:pt x="90" y="82"/>
                  </a:lnTo>
                  <a:lnTo>
                    <a:pt x="87" y="80"/>
                  </a:lnTo>
                  <a:lnTo>
                    <a:pt x="85" y="78"/>
                  </a:lnTo>
                  <a:lnTo>
                    <a:pt x="82" y="75"/>
                  </a:lnTo>
                  <a:lnTo>
                    <a:pt x="80" y="73"/>
                  </a:lnTo>
                  <a:lnTo>
                    <a:pt x="77" y="70"/>
                  </a:lnTo>
                  <a:lnTo>
                    <a:pt x="75" y="68"/>
                  </a:lnTo>
                  <a:lnTo>
                    <a:pt x="73" y="66"/>
                  </a:lnTo>
                  <a:lnTo>
                    <a:pt x="70" y="66"/>
                  </a:lnTo>
                  <a:lnTo>
                    <a:pt x="68" y="63"/>
                  </a:lnTo>
                  <a:lnTo>
                    <a:pt x="68" y="63"/>
                  </a:lnTo>
                  <a:close/>
                </a:path>
                <a:path w="328" h="170">
                  <a:moveTo>
                    <a:pt x="61" y="46"/>
                  </a:moveTo>
                  <a:lnTo>
                    <a:pt x="61" y="49"/>
                  </a:lnTo>
                  <a:lnTo>
                    <a:pt x="58" y="51"/>
                  </a:lnTo>
                  <a:lnTo>
                    <a:pt x="58" y="53"/>
                  </a:lnTo>
                  <a:lnTo>
                    <a:pt x="56" y="58"/>
                  </a:lnTo>
                  <a:lnTo>
                    <a:pt x="54" y="61"/>
                  </a:lnTo>
                  <a:lnTo>
                    <a:pt x="54" y="63"/>
                  </a:lnTo>
                  <a:lnTo>
                    <a:pt x="51" y="66"/>
                  </a:lnTo>
                  <a:lnTo>
                    <a:pt x="49" y="70"/>
                  </a:lnTo>
                  <a:lnTo>
                    <a:pt x="46" y="73"/>
                  </a:lnTo>
                  <a:lnTo>
                    <a:pt x="46" y="75"/>
                  </a:lnTo>
                  <a:lnTo>
                    <a:pt x="44" y="78"/>
                  </a:lnTo>
                  <a:lnTo>
                    <a:pt x="42" y="80"/>
                  </a:lnTo>
                  <a:lnTo>
                    <a:pt x="39" y="82"/>
                  </a:lnTo>
                  <a:lnTo>
                    <a:pt x="37" y="85"/>
                  </a:lnTo>
                  <a:lnTo>
                    <a:pt x="34" y="87"/>
                  </a:lnTo>
                  <a:lnTo>
                    <a:pt x="32" y="90"/>
                  </a:lnTo>
                  <a:lnTo>
                    <a:pt x="30" y="92"/>
                  </a:lnTo>
                  <a:lnTo>
                    <a:pt x="27" y="94"/>
                  </a:lnTo>
                  <a:lnTo>
                    <a:pt x="25" y="97"/>
                  </a:lnTo>
                  <a:lnTo>
                    <a:pt x="22" y="99"/>
                  </a:lnTo>
                  <a:lnTo>
                    <a:pt x="20" y="99"/>
                  </a:lnTo>
                  <a:lnTo>
                    <a:pt x="17" y="101"/>
                  </a:lnTo>
                  <a:lnTo>
                    <a:pt x="15" y="104"/>
                  </a:lnTo>
                  <a:lnTo>
                    <a:pt x="13" y="104"/>
                  </a:lnTo>
                  <a:lnTo>
                    <a:pt x="8" y="106"/>
                  </a:lnTo>
                  <a:lnTo>
                    <a:pt x="5" y="109"/>
                  </a:lnTo>
                  <a:lnTo>
                    <a:pt x="3" y="109"/>
                  </a:lnTo>
                  <a:lnTo>
                    <a:pt x="1" y="111"/>
                  </a:lnTo>
                  <a:lnTo>
                    <a:pt x="1" y="113"/>
                  </a:lnTo>
                  <a:lnTo>
                    <a:pt x="3" y="113"/>
                  </a:lnTo>
                  <a:lnTo>
                    <a:pt x="5" y="111"/>
                  </a:lnTo>
                  <a:lnTo>
                    <a:pt x="10" y="111"/>
                  </a:lnTo>
                  <a:lnTo>
                    <a:pt x="13" y="109"/>
                  </a:lnTo>
                  <a:lnTo>
                    <a:pt x="15" y="109"/>
                  </a:lnTo>
                  <a:lnTo>
                    <a:pt x="17" y="106"/>
                  </a:lnTo>
                  <a:lnTo>
                    <a:pt x="20" y="104"/>
                  </a:lnTo>
                  <a:lnTo>
                    <a:pt x="22" y="104"/>
                  </a:lnTo>
                  <a:lnTo>
                    <a:pt x="25" y="101"/>
                  </a:lnTo>
                  <a:lnTo>
                    <a:pt x="27" y="101"/>
                  </a:lnTo>
                  <a:lnTo>
                    <a:pt x="30" y="99"/>
                  </a:lnTo>
                  <a:lnTo>
                    <a:pt x="32" y="97"/>
                  </a:lnTo>
                  <a:lnTo>
                    <a:pt x="34" y="94"/>
                  </a:lnTo>
                  <a:lnTo>
                    <a:pt x="37" y="94"/>
                  </a:lnTo>
                  <a:lnTo>
                    <a:pt x="39" y="92"/>
                  </a:lnTo>
                  <a:lnTo>
                    <a:pt x="42" y="90"/>
                  </a:lnTo>
                  <a:lnTo>
                    <a:pt x="44" y="87"/>
                  </a:lnTo>
                  <a:lnTo>
                    <a:pt x="46" y="85"/>
                  </a:lnTo>
                  <a:lnTo>
                    <a:pt x="49" y="85"/>
                  </a:lnTo>
                  <a:lnTo>
                    <a:pt x="49" y="82"/>
                  </a:lnTo>
                  <a:lnTo>
                    <a:pt x="51" y="80"/>
                  </a:lnTo>
                  <a:lnTo>
                    <a:pt x="54" y="78"/>
                  </a:lnTo>
                  <a:lnTo>
                    <a:pt x="56" y="75"/>
                  </a:lnTo>
                  <a:lnTo>
                    <a:pt x="58" y="70"/>
                  </a:lnTo>
                  <a:lnTo>
                    <a:pt x="61" y="68"/>
                  </a:lnTo>
                  <a:lnTo>
                    <a:pt x="63" y="66"/>
                  </a:lnTo>
                  <a:lnTo>
                    <a:pt x="65" y="63"/>
                  </a:lnTo>
                  <a:lnTo>
                    <a:pt x="68" y="63"/>
                  </a:lnTo>
                  <a:lnTo>
                    <a:pt x="68" y="61"/>
                  </a:lnTo>
                  <a:lnTo>
                    <a:pt x="70" y="56"/>
                  </a:lnTo>
                  <a:lnTo>
                    <a:pt x="61" y="46"/>
                  </a:lnTo>
                  <a:lnTo>
                    <a:pt x="61" y="46"/>
                  </a:lnTo>
                  <a:close/>
                </a:path>
                <a:path w="328" h="170">
                  <a:moveTo>
                    <a:pt x="37" y="32"/>
                  </a:moveTo>
                  <a:lnTo>
                    <a:pt x="34" y="32"/>
                  </a:lnTo>
                  <a:lnTo>
                    <a:pt x="34" y="37"/>
                  </a:lnTo>
                  <a:lnTo>
                    <a:pt x="37" y="39"/>
                  </a:lnTo>
                  <a:lnTo>
                    <a:pt x="37" y="41"/>
                  </a:lnTo>
                  <a:lnTo>
                    <a:pt x="39" y="46"/>
                  </a:lnTo>
                  <a:lnTo>
                    <a:pt x="39" y="53"/>
                  </a:lnTo>
                  <a:lnTo>
                    <a:pt x="42" y="56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6" y="61"/>
                  </a:lnTo>
                  <a:lnTo>
                    <a:pt x="49" y="56"/>
                  </a:lnTo>
                  <a:lnTo>
                    <a:pt x="49" y="46"/>
                  </a:lnTo>
                  <a:lnTo>
                    <a:pt x="46" y="44"/>
                  </a:lnTo>
                  <a:lnTo>
                    <a:pt x="46" y="41"/>
                  </a:lnTo>
                  <a:lnTo>
                    <a:pt x="44" y="39"/>
                  </a:lnTo>
                  <a:lnTo>
                    <a:pt x="42" y="37"/>
                  </a:lnTo>
                  <a:lnTo>
                    <a:pt x="39" y="34"/>
                  </a:lnTo>
                  <a:lnTo>
                    <a:pt x="37" y="32"/>
                  </a:lnTo>
                  <a:lnTo>
                    <a:pt x="37" y="32"/>
                  </a:lnTo>
                  <a:close/>
                </a:path>
                <a:path w="328" h="170">
                  <a:moveTo>
                    <a:pt x="94" y="32"/>
                  </a:moveTo>
                  <a:lnTo>
                    <a:pt x="92" y="32"/>
                  </a:lnTo>
                  <a:lnTo>
                    <a:pt x="92" y="34"/>
                  </a:lnTo>
                  <a:lnTo>
                    <a:pt x="94" y="37"/>
                  </a:lnTo>
                  <a:lnTo>
                    <a:pt x="97" y="41"/>
                  </a:lnTo>
                  <a:lnTo>
                    <a:pt x="97" y="44"/>
                  </a:lnTo>
                  <a:lnTo>
                    <a:pt x="99" y="46"/>
                  </a:lnTo>
                  <a:lnTo>
                    <a:pt x="99" y="56"/>
                  </a:lnTo>
                  <a:lnTo>
                    <a:pt x="102" y="58"/>
                  </a:lnTo>
                  <a:lnTo>
                    <a:pt x="102" y="63"/>
                  </a:lnTo>
                  <a:lnTo>
                    <a:pt x="104" y="63"/>
                  </a:lnTo>
                  <a:lnTo>
                    <a:pt x="106" y="61"/>
                  </a:lnTo>
                  <a:lnTo>
                    <a:pt x="106" y="58"/>
                  </a:lnTo>
                  <a:lnTo>
                    <a:pt x="109" y="56"/>
                  </a:lnTo>
                  <a:lnTo>
                    <a:pt x="109" y="46"/>
                  </a:lnTo>
                  <a:lnTo>
                    <a:pt x="106" y="44"/>
                  </a:lnTo>
                  <a:lnTo>
                    <a:pt x="104" y="41"/>
                  </a:lnTo>
                  <a:lnTo>
                    <a:pt x="102" y="39"/>
                  </a:lnTo>
                  <a:lnTo>
                    <a:pt x="99" y="37"/>
                  </a:lnTo>
                  <a:lnTo>
                    <a:pt x="97" y="34"/>
                  </a:lnTo>
                  <a:lnTo>
                    <a:pt x="94" y="32"/>
                  </a:lnTo>
                  <a:lnTo>
                    <a:pt x="94" y="32"/>
                  </a:lnTo>
                  <a:close/>
                </a:path>
                <a:path w="328" h="170">
                  <a:moveTo>
                    <a:pt x="58" y="20"/>
                  </a:moveTo>
                  <a:lnTo>
                    <a:pt x="54" y="27"/>
                  </a:lnTo>
                  <a:lnTo>
                    <a:pt x="20" y="27"/>
                  </a:lnTo>
                  <a:lnTo>
                    <a:pt x="20" y="32"/>
                  </a:lnTo>
                  <a:lnTo>
                    <a:pt x="17" y="34"/>
                  </a:lnTo>
                  <a:lnTo>
                    <a:pt x="17" y="39"/>
                  </a:lnTo>
                  <a:lnTo>
                    <a:pt x="15" y="41"/>
                  </a:lnTo>
                  <a:lnTo>
                    <a:pt x="13" y="46"/>
                  </a:lnTo>
                  <a:lnTo>
                    <a:pt x="13" y="49"/>
                  </a:lnTo>
                  <a:lnTo>
                    <a:pt x="10" y="51"/>
                  </a:lnTo>
                  <a:lnTo>
                    <a:pt x="8" y="56"/>
                  </a:lnTo>
                  <a:lnTo>
                    <a:pt x="8" y="58"/>
                  </a:lnTo>
                  <a:lnTo>
                    <a:pt x="5" y="61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1" y="70"/>
                  </a:lnTo>
                  <a:lnTo>
                    <a:pt x="3" y="70"/>
                  </a:lnTo>
                  <a:lnTo>
                    <a:pt x="5" y="68"/>
                  </a:lnTo>
                  <a:lnTo>
                    <a:pt x="5" y="66"/>
                  </a:lnTo>
                  <a:lnTo>
                    <a:pt x="8" y="63"/>
                  </a:lnTo>
                  <a:lnTo>
                    <a:pt x="10" y="61"/>
                  </a:lnTo>
                  <a:lnTo>
                    <a:pt x="13" y="58"/>
                  </a:lnTo>
                  <a:lnTo>
                    <a:pt x="15" y="56"/>
                  </a:lnTo>
                  <a:lnTo>
                    <a:pt x="15" y="53"/>
                  </a:lnTo>
                  <a:lnTo>
                    <a:pt x="17" y="51"/>
                  </a:lnTo>
                  <a:lnTo>
                    <a:pt x="20" y="46"/>
                  </a:lnTo>
                  <a:lnTo>
                    <a:pt x="20" y="44"/>
                  </a:lnTo>
                  <a:lnTo>
                    <a:pt x="22" y="41"/>
                  </a:lnTo>
                  <a:lnTo>
                    <a:pt x="25" y="39"/>
                  </a:lnTo>
                  <a:lnTo>
                    <a:pt x="25" y="34"/>
                  </a:lnTo>
                  <a:lnTo>
                    <a:pt x="27" y="32"/>
                  </a:lnTo>
                  <a:lnTo>
                    <a:pt x="68" y="32"/>
                  </a:lnTo>
                  <a:lnTo>
                    <a:pt x="58" y="20"/>
                  </a:lnTo>
                  <a:lnTo>
                    <a:pt x="58" y="20"/>
                  </a:lnTo>
                  <a:close/>
                </a:path>
                <a:path w="328" h="170">
                  <a:moveTo>
                    <a:pt x="116" y="18"/>
                  </a:moveTo>
                  <a:lnTo>
                    <a:pt x="109" y="27"/>
                  </a:lnTo>
                  <a:lnTo>
                    <a:pt x="75" y="27"/>
                  </a:lnTo>
                  <a:lnTo>
                    <a:pt x="75" y="32"/>
                  </a:lnTo>
                  <a:lnTo>
                    <a:pt x="73" y="34"/>
                  </a:lnTo>
                  <a:lnTo>
                    <a:pt x="73" y="39"/>
                  </a:lnTo>
                  <a:lnTo>
                    <a:pt x="70" y="41"/>
                  </a:lnTo>
                  <a:lnTo>
                    <a:pt x="70" y="44"/>
                  </a:lnTo>
                  <a:lnTo>
                    <a:pt x="68" y="49"/>
                  </a:lnTo>
                  <a:lnTo>
                    <a:pt x="68" y="53"/>
                  </a:lnTo>
                  <a:lnTo>
                    <a:pt x="68" y="51"/>
                  </a:lnTo>
                  <a:lnTo>
                    <a:pt x="70" y="49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5" y="41"/>
                  </a:lnTo>
                  <a:lnTo>
                    <a:pt x="77" y="39"/>
                  </a:lnTo>
                  <a:lnTo>
                    <a:pt x="80" y="34"/>
                  </a:lnTo>
                  <a:lnTo>
                    <a:pt x="82" y="32"/>
                  </a:lnTo>
                  <a:lnTo>
                    <a:pt x="125" y="32"/>
                  </a:lnTo>
                  <a:lnTo>
                    <a:pt x="116" y="18"/>
                  </a:lnTo>
                  <a:lnTo>
                    <a:pt x="116" y="18"/>
                  </a:lnTo>
                  <a:close/>
                </a:path>
                <a:path w="328" h="170">
                  <a:moveTo>
                    <a:pt x="30" y="1"/>
                  </a:moveTo>
                  <a:lnTo>
                    <a:pt x="30" y="3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5" y="15"/>
                  </a:lnTo>
                  <a:lnTo>
                    <a:pt x="25" y="20"/>
                  </a:lnTo>
                  <a:lnTo>
                    <a:pt x="22" y="25"/>
                  </a:lnTo>
                  <a:lnTo>
                    <a:pt x="20" y="27"/>
                  </a:lnTo>
                  <a:lnTo>
                    <a:pt x="30" y="27"/>
                  </a:lnTo>
                  <a:lnTo>
                    <a:pt x="32" y="25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7" y="15"/>
                  </a:lnTo>
                  <a:lnTo>
                    <a:pt x="39" y="13"/>
                  </a:lnTo>
                  <a:lnTo>
                    <a:pt x="30" y="1"/>
                  </a:lnTo>
                  <a:lnTo>
                    <a:pt x="30" y="1"/>
                  </a:lnTo>
                  <a:close/>
                </a:path>
                <a:path w="328" h="170">
                  <a:moveTo>
                    <a:pt x="82" y="1"/>
                  </a:moveTo>
                  <a:lnTo>
                    <a:pt x="82" y="8"/>
                  </a:lnTo>
                  <a:lnTo>
                    <a:pt x="80" y="10"/>
                  </a:lnTo>
                  <a:lnTo>
                    <a:pt x="80" y="15"/>
                  </a:lnTo>
                  <a:lnTo>
                    <a:pt x="77" y="18"/>
                  </a:lnTo>
                  <a:lnTo>
                    <a:pt x="77" y="25"/>
                  </a:lnTo>
                  <a:lnTo>
                    <a:pt x="75" y="27"/>
                  </a:lnTo>
                  <a:lnTo>
                    <a:pt x="82" y="27"/>
                  </a:lnTo>
                  <a:lnTo>
                    <a:pt x="85" y="22"/>
                  </a:lnTo>
                  <a:lnTo>
                    <a:pt x="87" y="20"/>
                  </a:lnTo>
                  <a:lnTo>
                    <a:pt x="87" y="15"/>
                  </a:lnTo>
                  <a:lnTo>
                    <a:pt x="90" y="13"/>
                  </a:lnTo>
                  <a:lnTo>
                    <a:pt x="92" y="13"/>
                  </a:lnTo>
                  <a:lnTo>
                    <a:pt x="94" y="10"/>
                  </a:lnTo>
                  <a:lnTo>
                    <a:pt x="82" y="1"/>
                  </a:lnTo>
                  <a:lnTo>
                    <a:pt x="82" y="1"/>
                  </a:lnTo>
                  <a:close/>
                </a:path>
                <a:path w="328" h="170">
                  <a:moveTo>
                    <a:pt x="253" y="152"/>
                  </a:moveTo>
                  <a:lnTo>
                    <a:pt x="253" y="161"/>
                  </a:lnTo>
                  <a:lnTo>
                    <a:pt x="250" y="169"/>
                  </a:lnTo>
                  <a:lnTo>
                    <a:pt x="260" y="164"/>
                  </a:lnTo>
                  <a:lnTo>
                    <a:pt x="260" y="154"/>
                  </a:lnTo>
                  <a:lnTo>
                    <a:pt x="315" y="154"/>
                  </a:lnTo>
                  <a:lnTo>
                    <a:pt x="253" y="152"/>
                  </a:lnTo>
                  <a:lnTo>
                    <a:pt x="253" y="152"/>
                  </a:lnTo>
                  <a:close/>
                </a:path>
                <a:path w="328" h="170">
                  <a:moveTo>
                    <a:pt x="243" y="111"/>
                  </a:moveTo>
                  <a:lnTo>
                    <a:pt x="241" y="113"/>
                  </a:lnTo>
                  <a:lnTo>
                    <a:pt x="238" y="113"/>
                  </a:lnTo>
                  <a:lnTo>
                    <a:pt x="236" y="116"/>
                  </a:lnTo>
                  <a:lnTo>
                    <a:pt x="234" y="118"/>
                  </a:lnTo>
                  <a:lnTo>
                    <a:pt x="231" y="121"/>
                  </a:lnTo>
                  <a:lnTo>
                    <a:pt x="229" y="121"/>
                  </a:lnTo>
                  <a:lnTo>
                    <a:pt x="226" y="123"/>
                  </a:lnTo>
                  <a:lnTo>
                    <a:pt x="224" y="126"/>
                  </a:lnTo>
                  <a:lnTo>
                    <a:pt x="219" y="126"/>
                  </a:lnTo>
                  <a:lnTo>
                    <a:pt x="217" y="128"/>
                  </a:lnTo>
                  <a:lnTo>
                    <a:pt x="214" y="128"/>
                  </a:lnTo>
                  <a:lnTo>
                    <a:pt x="212" y="130"/>
                  </a:lnTo>
                  <a:lnTo>
                    <a:pt x="212" y="133"/>
                  </a:lnTo>
                  <a:lnTo>
                    <a:pt x="217" y="130"/>
                  </a:lnTo>
                  <a:lnTo>
                    <a:pt x="222" y="130"/>
                  </a:lnTo>
                  <a:lnTo>
                    <a:pt x="224" y="128"/>
                  </a:lnTo>
                  <a:lnTo>
                    <a:pt x="226" y="128"/>
                  </a:lnTo>
                  <a:lnTo>
                    <a:pt x="229" y="126"/>
                  </a:lnTo>
                  <a:lnTo>
                    <a:pt x="231" y="126"/>
                  </a:lnTo>
                  <a:lnTo>
                    <a:pt x="234" y="123"/>
                  </a:lnTo>
                  <a:lnTo>
                    <a:pt x="236" y="121"/>
                  </a:lnTo>
                  <a:lnTo>
                    <a:pt x="238" y="121"/>
                  </a:lnTo>
                  <a:lnTo>
                    <a:pt x="243" y="118"/>
                  </a:lnTo>
                  <a:lnTo>
                    <a:pt x="245" y="118"/>
                  </a:lnTo>
                  <a:lnTo>
                    <a:pt x="248" y="116"/>
                  </a:lnTo>
                  <a:lnTo>
                    <a:pt x="250" y="113"/>
                  </a:lnTo>
                  <a:lnTo>
                    <a:pt x="253" y="111"/>
                  </a:lnTo>
                  <a:lnTo>
                    <a:pt x="243" y="111"/>
                  </a:lnTo>
                  <a:lnTo>
                    <a:pt x="243" y="111"/>
                  </a:lnTo>
                  <a:close/>
                </a:path>
                <a:path w="328" h="170">
                  <a:moveTo>
                    <a:pt x="250" y="106"/>
                  </a:moveTo>
                  <a:lnTo>
                    <a:pt x="248" y="106"/>
                  </a:lnTo>
                  <a:lnTo>
                    <a:pt x="245" y="109"/>
                  </a:lnTo>
                  <a:lnTo>
                    <a:pt x="243" y="111"/>
                  </a:lnTo>
                  <a:lnTo>
                    <a:pt x="253" y="111"/>
                  </a:lnTo>
                  <a:lnTo>
                    <a:pt x="253" y="135"/>
                  </a:lnTo>
                  <a:lnTo>
                    <a:pt x="253" y="152"/>
                  </a:lnTo>
                  <a:lnTo>
                    <a:pt x="315" y="154"/>
                  </a:lnTo>
                  <a:lnTo>
                    <a:pt x="315" y="166"/>
                  </a:lnTo>
                  <a:lnTo>
                    <a:pt x="322" y="159"/>
                  </a:lnTo>
                  <a:lnTo>
                    <a:pt x="322" y="152"/>
                  </a:lnTo>
                  <a:lnTo>
                    <a:pt x="260" y="150"/>
                  </a:lnTo>
                  <a:lnTo>
                    <a:pt x="260" y="106"/>
                  </a:lnTo>
                  <a:lnTo>
                    <a:pt x="315" y="106"/>
                  </a:lnTo>
                  <a:lnTo>
                    <a:pt x="250" y="106"/>
                  </a:lnTo>
                  <a:lnTo>
                    <a:pt x="250" y="106"/>
                  </a:lnTo>
                  <a:close/>
                </a:path>
                <a:path w="328" h="170">
                  <a:moveTo>
                    <a:pt x="317" y="94"/>
                  </a:moveTo>
                  <a:lnTo>
                    <a:pt x="313" y="101"/>
                  </a:lnTo>
                  <a:lnTo>
                    <a:pt x="265" y="101"/>
                  </a:lnTo>
                  <a:lnTo>
                    <a:pt x="250" y="104"/>
                  </a:lnTo>
                  <a:lnTo>
                    <a:pt x="250" y="106"/>
                  </a:lnTo>
                  <a:lnTo>
                    <a:pt x="315" y="106"/>
                  </a:lnTo>
                  <a:lnTo>
                    <a:pt x="315" y="150"/>
                  </a:lnTo>
                  <a:lnTo>
                    <a:pt x="260" y="150"/>
                  </a:lnTo>
                  <a:lnTo>
                    <a:pt x="322" y="152"/>
                  </a:lnTo>
                  <a:lnTo>
                    <a:pt x="322" y="109"/>
                  </a:lnTo>
                  <a:lnTo>
                    <a:pt x="327" y="104"/>
                  </a:lnTo>
                  <a:lnTo>
                    <a:pt x="317" y="94"/>
                  </a:lnTo>
                  <a:lnTo>
                    <a:pt x="317" y="94"/>
                  </a:lnTo>
                  <a:close/>
                </a:path>
                <a:path w="328" h="170">
                  <a:moveTo>
                    <a:pt x="253" y="94"/>
                  </a:moveTo>
                  <a:lnTo>
                    <a:pt x="253" y="101"/>
                  </a:lnTo>
                  <a:lnTo>
                    <a:pt x="250" y="104"/>
                  </a:lnTo>
                  <a:lnTo>
                    <a:pt x="265" y="101"/>
                  </a:lnTo>
                  <a:lnTo>
                    <a:pt x="267" y="101"/>
                  </a:lnTo>
                  <a:lnTo>
                    <a:pt x="270" y="99"/>
                  </a:lnTo>
                  <a:lnTo>
                    <a:pt x="257" y="99"/>
                  </a:lnTo>
                  <a:lnTo>
                    <a:pt x="253" y="94"/>
                  </a:lnTo>
                  <a:lnTo>
                    <a:pt x="253" y="94"/>
                  </a:lnTo>
                  <a:close/>
                </a:path>
                <a:path w="328" h="170">
                  <a:moveTo>
                    <a:pt x="241" y="53"/>
                  </a:moveTo>
                  <a:lnTo>
                    <a:pt x="238" y="56"/>
                  </a:lnTo>
                  <a:lnTo>
                    <a:pt x="236" y="58"/>
                  </a:lnTo>
                  <a:lnTo>
                    <a:pt x="234" y="61"/>
                  </a:lnTo>
                  <a:lnTo>
                    <a:pt x="234" y="63"/>
                  </a:lnTo>
                  <a:lnTo>
                    <a:pt x="231" y="68"/>
                  </a:lnTo>
                  <a:lnTo>
                    <a:pt x="229" y="70"/>
                  </a:lnTo>
                  <a:lnTo>
                    <a:pt x="226" y="73"/>
                  </a:lnTo>
                  <a:lnTo>
                    <a:pt x="224" y="73"/>
                  </a:lnTo>
                  <a:lnTo>
                    <a:pt x="224" y="75"/>
                  </a:lnTo>
                  <a:lnTo>
                    <a:pt x="222" y="78"/>
                  </a:lnTo>
                  <a:lnTo>
                    <a:pt x="222" y="80"/>
                  </a:lnTo>
                  <a:lnTo>
                    <a:pt x="224" y="80"/>
                  </a:lnTo>
                  <a:lnTo>
                    <a:pt x="226" y="78"/>
                  </a:lnTo>
                  <a:lnTo>
                    <a:pt x="229" y="75"/>
                  </a:lnTo>
                  <a:lnTo>
                    <a:pt x="229" y="73"/>
                  </a:lnTo>
                  <a:lnTo>
                    <a:pt x="231" y="73"/>
                  </a:lnTo>
                  <a:lnTo>
                    <a:pt x="234" y="70"/>
                  </a:lnTo>
                  <a:lnTo>
                    <a:pt x="236" y="68"/>
                  </a:lnTo>
                  <a:lnTo>
                    <a:pt x="238" y="66"/>
                  </a:lnTo>
                  <a:lnTo>
                    <a:pt x="241" y="63"/>
                  </a:lnTo>
                  <a:lnTo>
                    <a:pt x="243" y="61"/>
                  </a:lnTo>
                  <a:lnTo>
                    <a:pt x="243" y="58"/>
                  </a:lnTo>
                  <a:lnTo>
                    <a:pt x="245" y="56"/>
                  </a:lnTo>
                  <a:lnTo>
                    <a:pt x="248" y="53"/>
                  </a:lnTo>
                  <a:lnTo>
                    <a:pt x="241" y="53"/>
                  </a:lnTo>
                  <a:lnTo>
                    <a:pt x="241" y="53"/>
                  </a:lnTo>
                  <a:close/>
                </a:path>
                <a:path w="328" h="170">
                  <a:moveTo>
                    <a:pt x="322" y="32"/>
                  </a:moveTo>
                  <a:lnTo>
                    <a:pt x="308" y="34"/>
                  </a:lnTo>
                  <a:lnTo>
                    <a:pt x="305" y="37"/>
                  </a:lnTo>
                  <a:lnTo>
                    <a:pt x="305" y="39"/>
                  </a:lnTo>
                  <a:lnTo>
                    <a:pt x="303" y="41"/>
                  </a:lnTo>
                  <a:lnTo>
                    <a:pt x="301" y="44"/>
                  </a:lnTo>
                  <a:lnTo>
                    <a:pt x="301" y="46"/>
                  </a:lnTo>
                  <a:lnTo>
                    <a:pt x="298" y="51"/>
                  </a:lnTo>
                  <a:lnTo>
                    <a:pt x="296" y="53"/>
                  </a:lnTo>
                  <a:lnTo>
                    <a:pt x="294" y="56"/>
                  </a:lnTo>
                  <a:lnTo>
                    <a:pt x="294" y="58"/>
                  </a:lnTo>
                  <a:lnTo>
                    <a:pt x="291" y="61"/>
                  </a:lnTo>
                  <a:lnTo>
                    <a:pt x="289" y="63"/>
                  </a:lnTo>
                  <a:lnTo>
                    <a:pt x="286" y="66"/>
                  </a:lnTo>
                  <a:lnTo>
                    <a:pt x="284" y="70"/>
                  </a:lnTo>
                  <a:lnTo>
                    <a:pt x="282" y="73"/>
                  </a:lnTo>
                  <a:lnTo>
                    <a:pt x="279" y="75"/>
                  </a:lnTo>
                  <a:lnTo>
                    <a:pt x="277" y="78"/>
                  </a:lnTo>
                  <a:lnTo>
                    <a:pt x="274" y="80"/>
                  </a:lnTo>
                  <a:lnTo>
                    <a:pt x="272" y="82"/>
                  </a:lnTo>
                  <a:lnTo>
                    <a:pt x="270" y="85"/>
                  </a:lnTo>
                  <a:lnTo>
                    <a:pt x="270" y="87"/>
                  </a:lnTo>
                  <a:lnTo>
                    <a:pt x="267" y="90"/>
                  </a:lnTo>
                  <a:lnTo>
                    <a:pt x="265" y="92"/>
                  </a:lnTo>
                  <a:lnTo>
                    <a:pt x="262" y="94"/>
                  </a:lnTo>
                  <a:lnTo>
                    <a:pt x="260" y="97"/>
                  </a:lnTo>
                  <a:lnTo>
                    <a:pt x="257" y="99"/>
                  </a:lnTo>
                  <a:lnTo>
                    <a:pt x="270" y="99"/>
                  </a:lnTo>
                  <a:lnTo>
                    <a:pt x="270" y="97"/>
                  </a:lnTo>
                  <a:lnTo>
                    <a:pt x="272" y="94"/>
                  </a:lnTo>
                  <a:lnTo>
                    <a:pt x="274" y="92"/>
                  </a:lnTo>
                  <a:lnTo>
                    <a:pt x="277" y="90"/>
                  </a:lnTo>
                  <a:lnTo>
                    <a:pt x="279" y="90"/>
                  </a:lnTo>
                  <a:lnTo>
                    <a:pt x="282" y="87"/>
                  </a:lnTo>
                  <a:lnTo>
                    <a:pt x="284" y="85"/>
                  </a:lnTo>
                  <a:lnTo>
                    <a:pt x="286" y="80"/>
                  </a:lnTo>
                  <a:lnTo>
                    <a:pt x="289" y="78"/>
                  </a:lnTo>
                  <a:lnTo>
                    <a:pt x="291" y="75"/>
                  </a:lnTo>
                  <a:lnTo>
                    <a:pt x="294" y="73"/>
                  </a:lnTo>
                  <a:lnTo>
                    <a:pt x="294" y="70"/>
                  </a:lnTo>
                  <a:lnTo>
                    <a:pt x="296" y="68"/>
                  </a:lnTo>
                  <a:lnTo>
                    <a:pt x="298" y="66"/>
                  </a:lnTo>
                  <a:lnTo>
                    <a:pt x="301" y="63"/>
                  </a:lnTo>
                  <a:lnTo>
                    <a:pt x="301" y="61"/>
                  </a:lnTo>
                  <a:lnTo>
                    <a:pt x="303" y="58"/>
                  </a:lnTo>
                  <a:lnTo>
                    <a:pt x="305" y="56"/>
                  </a:lnTo>
                  <a:lnTo>
                    <a:pt x="308" y="53"/>
                  </a:lnTo>
                  <a:lnTo>
                    <a:pt x="310" y="49"/>
                  </a:lnTo>
                  <a:lnTo>
                    <a:pt x="310" y="46"/>
                  </a:lnTo>
                  <a:lnTo>
                    <a:pt x="313" y="44"/>
                  </a:lnTo>
                  <a:lnTo>
                    <a:pt x="315" y="39"/>
                  </a:lnTo>
                  <a:lnTo>
                    <a:pt x="317" y="37"/>
                  </a:lnTo>
                  <a:lnTo>
                    <a:pt x="322" y="32"/>
                  </a:lnTo>
                  <a:lnTo>
                    <a:pt x="322" y="32"/>
                  </a:lnTo>
                  <a:close/>
                </a:path>
                <a:path w="328" h="170">
                  <a:moveTo>
                    <a:pt x="313" y="22"/>
                  </a:moveTo>
                  <a:lnTo>
                    <a:pt x="308" y="30"/>
                  </a:lnTo>
                  <a:lnTo>
                    <a:pt x="262" y="30"/>
                  </a:lnTo>
                  <a:lnTo>
                    <a:pt x="253" y="32"/>
                  </a:lnTo>
                  <a:lnTo>
                    <a:pt x="250" y="34"/>
                  </a:lnTo>
                  <a:lnTo>
                    <a:pt x="248" y="39"/>
                  </a:lnTo>
                  <a:lnTo>
                    <a:pt x="248" y="41"/>
                  </a:lnTo>
                  <a:lnTo>
                    <a:pt x="245" y="44"/>
                  </a:lnTo>
                  <a:lnTo>
                    <a:pt x="243" y="46"/>
                  </a:lnTo>
                  <a:lnTo>
                    <a:pt x="243" y="49"/>
                  </a:lnTo>
                  <a:lnTo>
                    <a:pt x="241" y="53"/>
                  </a:lnTo>
                  <a:lnTo>
                    <a:pt x="248" y="53"/>
                  </a:lnTo>
                  <a:lnTo>
                    <a:pt x="248" y="56"/>
                  </a:lnTo>
                  <a:lnTo>
                    <a:pt x="250" y="58"/>
                  </a:lnTo>
                  <a:lnTo>
                    <a:pt x="253" y="63"/>
                  </a:lnTo>
                  <a:lnTo>
                    <a:pt x="255" y="66"/>
                  </a:lnTo>
                  <a:lnTo>
                    <a:pt x="257" y="68"/>
                  </a:lnTo>
                  <a:lnTo>
                    <a:pt x="257" y="70"/>
                  </a:lnTo>
                  <a:lnTo>
                    <a:pt x="260" y="73"/>
                  </a:lnTo>
                  <a:lnTo>
                    <a:pt x="260" y="75"/>
                  </a:lnTo>
                  <a:lnTo>
                    <a:pt x="262" y="80"/>
                  </a:lnTo>
                  <a:lnTo>
                    <a:pt x="265" y="80"/>
                  </a:lnTo>
                  <a:lnTo>
                    <a:pt x="267" y="78"/>
                  </a:lnTo>
                  <a:lnTo>
                    <a:pt x="267" y="70"/>
                  </a:lnTo>
                  <a:lnTo>
                    <a:pt x="267" y="66"/>
                  </a:lnTo>
                  <a:lnTo>
                    <a:pt x="267" y="63"/>
                  </a:lnTo>
                  <a:lnTo>
                    <a:pt x="265" y="63"/>
                  </a:lnTo>
                  <a:lnTo>
                    <a:pt x="265" y="61"/>
                  </a:lnTo>
                  <a:lnTo>
                    <a:pt x="262" y="58"/>
                  </a:lnTo>
                  <a:lnTo>
                    <a:pt x="260" y="56"/>
                  </a:lnTo>
                  <a:lnTo>
                    <a:pt x="255" y="56"/>
                  </a:lnTo>
                  <a:lnTo>
                    <a:pt x="253" y="53"/>
                  </a:lnTo>
                  <a:lnTo>
                    <a:pt x="248" y="51"/>
                  </a:lnTo>
                  <a:lnTo>
                    <a:pt x="250" y="49"/>
                  </a:lnTo>
                  <a:lnTo>
                    <a:pt x="253" y="46"/>
                  </a:lnTo>
                  <a:lnTo>
                    <a:pt x="253" y="44"/>
                  </a:lnTo>
                  <a:lnTo>
                    <a:pt x="255" y="39"/>
                  </a:lnTo>
                  <a:lnTo>
                    <a:pt x="257" y="37"/>
                  </a:lnTo>
                  <a:lnTo>
                    <a:pt x="260" y="34"/>
                  </a:lnTo>
                  <a:lnTo>
                    <a:pt x="308" y="34"/>
                  </a:lnTo>
                  <a:lnTo>
                    <a:pt x="322" y="32"/>
                  </a:lnTo>
                  <a:lnTo>
                    <a:pt x="313" y="22"/>
                  </a:lnTo>
                  <a:lnTo>
                    <a:pt x="313" y="22"/>
                  </a:lnTo>
                  <a:close/>
                </a:path>
                <a:path w="328" h="170">
                  <a:moveTo>
                    <a:pt x="262" y="1"/>
                  </a:moveTo>
                  <a:lnTo>
                    <a:pt x="262" y="6"/>
                  </a:lnTo>
                  <a:lnTo>
                    <a:pt x="260" y="8"/>
                  </a:lnTo>
                  <a:lnTo>
                    <a:pt x="260" y="13"/>
                  </a:lnTo>
                  <a:lnTo>
                    <a:pt x="257" y="15"/>
                  </a:lnTo>
                  <a:lnTo>
                    <a:pt x="257" y="18"/>
                  </a:lnTo>
                  <a:lnTo>
                    <a:pt x="255" y="22"/>
                  </a:lnTo>
                  <a:lnTo>
                    <a:pt x="255" y="25"/>
                  </a:lnTo>
                  <a:lnTo>
                    <a:pt x="253" y="30"/>
                  </a:lnTo>
                  <a:lnTo>
                    <a:pt x="253" y="32"/>
                  </a:lnTo>
                  <a:lnTo>
                    <a:pt x="262" y="30"/>
                  </a:lnTo>
                  <a:lnTo>
                    <a:pt x="262" y="25"/>
                  </a:lnTo>
                  <a:lnTo>
                    <a:pt x="265" y="22"/>
                  </a:lnTo>
                  <a:lnTo>
                    <a:pt x="267" y="20"/>
                  </a:lnTo>
                  <a:lnTo>
                    <a:pt x="270" y="15"/>
                  </a:lnTo>
                  <a:lnTo>
                    <a:pt x="274" y="13"/>
                  </a:lnTo>
                  <a:lnTo>
                    <a:pt x="262" y="1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486" name="path 486"/>
            <p:cNvSpPr/>
            <p:nvPr/>
          </p:nvSpPr>
          <p:spPr>
            <a:xfrm>
              <a:off x="0" y="134873"/>
              <a:ext cx="21336" cy="16763"/>
            </a:xfrm>
            <a:custGeom>
              <a:avLst/>
              <a:gdLst/>
              <a:ahLst/>
              <a:cxnLst/>
              <a:rect l="0" t="0" r="0" b="0"/>
              <a:pathLst>
                <a:path w="33" h="26">
                  <a:moveTo>
                    <a:pt x="8" y="21"/>
                  </a:moveTo>
                  <a:lnTo>
                    <a:pt x="8" y="24"/>
                  </a:lnTo>
                  <a:moveTo>
                    <a:pt x="32" y="2"/>
                  </a:moveTo>
                  <a:lnTo>
                    <a:pt x="32" y="0"/>
                  </a:lnTo>
                  <a:moveTo>
                    <a:pt x="6" y="24"/>
                  </a:moveTo>
                  <a:lnTo>
                    <a:pt x="3" y="24"/>
                  </a:lnTo>
                  <a:lnTo>
                    <a:pt x="6" y="24"/>
                  </a:lnTo>
                  <a:close/>
                  <a:moveTo>
                    <a:pt x="1" y="26"/>
                  </a:moveTo>
                  <a:lnTo>
                    <a:pt x="1" y="24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488" name="path 488"/>
          <p:cNvSpPr/>
          <p:nvPr/>
        </p:nvSpPr>
        <p:spPr>
          <a:xfrm>
            <a:off x="6041897" y="9543542"/>
            <a:ext cx="345947" cy="111251"/>
          </a:xfrm>
          <a:custGeom>
            <a:avLst/>
            <a:gdLst/>
            <a:ahLst/>
            <a:cxnLst/>
            <a:rect l="0" t="0" r="0" b="0"/>
            <a:pathLst>
              <a:path w="544" h="175">
                <a:moveTo>
                  <a:pt x="92" y="126"/>
                </a:moveTo>
                <a:lnTo>
                  <a:pt x="90" y="126"/>
                </a:lnTo>
                <a:lnTo>
                  <a:pt x="90" y="128"/>
                </a:lnTo>
                <a:lnTo>
                  <a:pt x="92" y="130"/>
                </a:lnTo>
                <a:lnTo>
                  <a:pt x="94" y="133"/>
                </a:lnTo>
                <a:lnTo>
                  <a:pt x="97" y="135"/>
                </a:lnTo>
                <a:lnTo>
                  <a:pt x="99" y="138"/>
                </a:lnTo>
                <a:lnTo>
                  <a:pt x="102" y="140"/>
                </a:lnTo>
                <a:lnTo>
                  <a:pt x="104" y="142"/>
                </a:lnTo>
                <a:lnTo>
                  <a:pt x="104" y="145"/>
                </a:lnTo>
                <a:lnTo>
                  <a:pt x="106" y="147"/>
                </a:lnTo>
                <a:lnTo>
                  <a:pt x="109" y="150"/>
                </a:lnTo>
                <a:lnTo>
                  <a:pt x="109" y="152"/>
                </a:lnTo>
                <a:lnTo>
                  <a:pt x="111" y="157"/>
                </a:lnTo>
                <a:lnTo>
                  <a:pt x="114" y="159"/>
                </a:lnTo>
                <a:lnTo>
                  <a:pt x="114" y="161"/>
                </a:lnTo>
                <a:lnTo>
                  <a:pt x="116" y="164"/>
                </a:lnTo>
                <a:lnTo>
                  <a:pt x="118" y="169"/>
                </a:lnTo>
                <a:lnTo>
                  <a:pt x="121" y="169"/>
                </a:lnTo>
                <a:lnTo>
                  <a:pt x="121" y="164"/>
                </a:lnTo>
                <a:lnTo>
                  <a:pt x="123" y="159"/>
                </a:lnTo>
                <a:lnTo>
                  <a:pt x="123" y="154"/>
                </a:lnTo>
                <a:lnTo>
                  <a:pt x="121" y="152"/>
                </a:lnTo>
                <a:lnTo>
                  <a:pt x="121" y="147"/>
                </a:lnTo>
                <a:lnTo>
                  <a:pt x="118" y="145"/>
                </a:lnTo>
                <a:lnTo>
                  <a:pt x="116" y="145"/>
                </a:lnTo>
                <a:lnTo>
                  <a:pt x="116" y="142"/>
                </a:lnTo>
                <a:lnTo>
                  <a:pt x="114" y="142"/>
                </a:lnTo>
                <a:lnTo>
                  <a:pt x="111" y="140"/>
                </a:lnTo>
                <a:lnTo>
                  <a:pt x="111" y="138"/>
                </a:lnTo>
                <a:lnTo>
                  <a:pt x="109" y="138"/>
                </a:lnTo>
                <a:lnTo>
                  <a:pt x="104" y="135"/>
                </a:lnTo>
                <a:lnTo>
                  <a:pt x="102" y="133"/>
                </a:lnTo>
                <a:lnTo>
                  <a:pt x="99" y="130"/>
                </a:lnTo>
                <a:lnTo>
                  <a:pt x="94" y="128"/>
                </a:lnTo>
                <a:lnTo>
                  <a:pt x="92" y="126"/>
                </a:lnTo>
                <a:lnTo>
                  <a:pt x="92" y="126"/>
                </a:lnTo>
                <a:close/>
              </a:path>
              <a:path w="544" h="175">
                <a:moveTo>
                  <a:pt x="54" y="104"/>
                </a:moveTo>
                <a:lnTo>
                  <a:pt x="32" y="113"/>
                </a:lnTo>
                <a:lnTo>
                  <a:pt x="42" y="113"/>
                </a:lnTo>
                <a:lnTo>
                  <a:pt x="46" y="111"/>
                </a:lnTo>
                <a:lnTo>
                  <a:pt x="49" y="109"/>
                </a:lnTo>
                <a:lnTo>
                  <a:pt x="54" y="106"/>
                </a:lnTo>
                <a:lnTo>
                  <a:pt x="54" y="104"/>
                </a:lnTo>
                <a:lnTo>
                  <a:pt x="54" y="104"/>
                </a:lnTo>
                <a:close/>
              </a:path>
              <a:path w="544" h="175">
                <a:moveTo>
                  <a:pt x="82" y="63"/>
                </a:moveTo>
                <a:lnTo>
                  <a:pt x="82" y="111"/>
                </a:lnTo>
                <a:lnTo>
                  <a:pt x="80" y="116"/>
                </a:lnTo>
                <a:lnTo>
                  <a:pt x="80" y="123"/>
                </a:lnTo>
                <a:lnTo>
                  <a:pt x="78" y="126"/>
                </a:lnTo>
                <a:lnTo>
                  <a:pt x="78" y="130"/>
                </a:lnTo>
                <a:lnTo>
                  <a:pt x="75" y="133"/>
                </a:lnTo>
                <a:lnTo>
                  <a:pt x="75" y="135"/>
                </a:lnTo>
                <a:lnTo>
                  <a:pt x="73" y="140"/>
                </a:lnTo>
                <a:lnTo>
                  <a:pt x="73" y="142"/>
                </a:lnTo>
                <a:lnTo>
                  <a:pt x="70" y="145"/>
                </a:lnTo>
                <a:lnTo>
                  <a:pt x="70" y="147"/>
                </a:lnTo>
                <a:lnTo>
                  <a:pt x="68" y="147"/>
                </a:lnTo>
                <a:lnTo>
                  <a:pt x="65" y="150"/>
                </a:lnTo>
                <a:lnTo>
                  <a:pt x="65" y="152"/>
                </a:lnTo>
                <a:lnTo>
                  <a:pt x="63" y="154"/>
                </a:lnTo>
                <a:lnTo>
                  <a:pt x="61" y="157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49" y="164"/>
                </a:lnTo>
                <a:lnTo>
                  <a:pt x="46" y="166"/>
                </a:lnTo>
                <a:lnTo>
                  <a:pt x="44" y="169"/>
                </a:lnTo>
                <a:lnTo>
                  <a:pt x="39" y="171"/>
                </a:lnTo>
                <a:lnTo>
                  <a:pt x="42" y="173"/>
                </a:lnTo>
                <a:lnTo>
                  <a:pt x="44" y="171"/>
                </a:lnTo>
                <a:lnTo>
                  <a:pt x="46" y="171"/>
                </a:lnTo>
                <a:lnTo>
                  <a:pt x="49" y="169"/>
                </a:lnTo>
                <a:lnTo>
                  <a:pt x="51" y="166"/>
                </a:lnTo>
                <a:lnTo>
                  <a:pt x="56" y="166"/>
                </a:lnTo>
                <a:lnTo>
                  <a:pt x="58" y="164"/>
                </a:lnTo>
                <a:lnTo>
                  <a:pt x="61" y="164"/>
                </a:lnTo>
                <a:lnTo>
                  <a:pt x="63" y="161"/>
                </a:lnTo>
                <a:lnTo>
                  <a:pt x="65" y="159"/>
                </a:lnTo>
                <a:lnTo>
                  <a:pt x="68" y="159"/>
                </a:lnTo>
                <a:lnTo>
                  <a:pt x="68" y="157"/>
                </a:lnTo>
                <a:lnTo>
                  <a:pt x="70" y="154"/>
                </a:lnTo>
                <a:lnTo>
                  <a:pt x="73" y="152"/>
                </a:lnTo>
                <a:lnTo>
                  <a:pt x="75" y="150"/>
                </a:lnTo>
                <a:lnTo>
                  <a:pt x="78" y="147"/>
                </a:lnTo>
                <a:lnTo>
                  <a:pt x="78" y="145"/>
                </a:lnTo>
                <a:lnTo>
                  <a:pt x="80" y="142"/>
                </a:lnTo>
                <a:lnTo>
                  <a:pt x="82" y="140"/>
                </a:lnTo>
                <a:lnTo>
                  <a:pt x="82" y="135"/>
                </a:lnTo>
                <a:lnTo>
                  <a:pt x="85" y="133"/>
                </a:lnTo>
                <a:lnTo>
                  <a:pt x="85" y="130"/>
                </a:lnTo>
                <a:lnTo>
                  <a:pt x="87" y="128"/>
                </a:lnTo>
                <a:lnTo>
                  <a:pt x="87" y="118"/>
                </a:lnTo>
                <a:lnTo>
                  <a:pt x="90" y="113"/>
                </a:lnTo>
                <a:lnTo>
                  <a:pt x="90" y="75"/>
                </a:lnTo>
                <a:lnTo>
                  <a:pt x="94" y="70"/>
                </a:lnTo>
                <a:lnTo>
                  <a:pt x="82" y="63"/>
                </a:lnTo>
                <a:lnTo>
                  <a:pt x="82" y="63"/>
                </a:lnTo>
                <a:close/>
              </a:path>
              <a:path w="544" h="175">
                <a:moveTo>
                  <a:pt x="56" y="49"/>
                </a:moveTo>
                <a:lnTo>
                  <a:pt x="58" y="51"/>
                </a:lnTo>
                <a:lnTo>
                  <a:pt x="58" y="121"/>
                </a:lnTo>
                <a:lnTo>
                  <a:pt x="56" y="123"/>
                </a:lnTo>
                <a:lnTo>
                  <a:pt x="56" y="130"/>
                </a:lnTo>
                <a:lnTo>
                  <a:pt x="65" y="123"/>
                </a:lnTo>
                <a:lnTo>
                  <a:pt x="65" y="49"/>
                </a:lnTo>
                <a:lnTo>
                  <a:pt x="109" y="49"/>
                </a:lnTo>
                <a:lnTo>
                  <a:pt x="56" y="49"/>
                </a:lnTo>
                <a:lnTo>
                  <a:pt x="56" y="49"/>
                </a:lnTo>
                <a:close/>
              </a:path>
              <a:path w="544" h="175">
                <a:moveTo>
                  <a:pt x="56" y="39"/>
                </a:moveTo>
                <a:lnTo>
                  <a:pt x="56" y="49"/>
                </a:lnTo>
                <a:lnTo>
                  <a:pt x="109" y="49"/>
                </a:lnTo>
                <a:lnTo>
                  <a:pt x="109" y="128"/>
                </a:lnTo>
                <a:lnTo>
                  <a:pt x="116" y="121"/>
                </a:lnTo>
                <a:lnTo>
                  <a:pt x="116" y="51"/>
                </a:lnTo>
                <a:lnTo>
                  <a:pt x="121" y="46"/>
                </a:lnTo>
                <a:lnTo>
                  <a:pt x="65" y="46"/>
                </a:lnTo>
                <a:lnTo>
                  <a:pt x="56" y="39"/>
                </a:lnTo>
                <a:lnTo>
                  <a:pt x="56" y="39"/>
                </a:lnTo>
                <a:close/>
              </a:path>
              <a:path w="544" h="175">
                <a:moveTo>
                  <a:pt x="111" y="39"/>
                </a:moveTo>
                <a:lnTo>
                  <a:pt x="106" y="46"/>
                </a:lnTo>
                <a:lnTo>
                  <a:pt x="80" y="46"/>
                </a:lnTo>
                <a:lnTo>
                  <a:pt x="121" y="46"/>
                </a:lnTo>
                <a:lnTo>
                  <a:pt x="111" y="39"/>
                </a:lnTo>
                <a:lnTo>
                  <a:pt x="111" y="39"/>
                </a:lnTo>
                <a:close/>
              </a:path>
              <a:path w="544" h="175">
                <a:moveTo>
                  <a:pt x="32" y="34"/>
                </a:moveTo>
                <a:lnTo>
                  <a:pt x="25" y="34"/>
                </a:lnTo>
                <a:lnTo>
                  <a:pt x="25" y="116"/>
                </a:lnTo>
                <a:lnTo>
                  <a:pt x="22" y="116"/>
                </a:lnTo>
                <a:lnTo>
                  <a:pt x="18" y="118"/>
                </a:lnTo>
                <a:lnTo>
                  <a:pt x="15" y="121"/>
                </a:lnTo>
                <a:lnTo>
                  <a:pt x="13" y="121"/>
                </a:lnTo>
                <a:lnTo>
                  <a:pt x="10" y="123"/>
                </a:lnTo>
                <a:lnTo>
                  <a:pt x="5" y="123"/>
                </a:lnTo>
                <a:lnTo>
                  <a:pt x="3" y="126"/>
                </a:lnTo>
                <a:lnTo>
                  <a:pt x="1" y="126"/>
                </a:lnTo>
                <a:lnTo>
                  <a:pt x="8" y="140"/>
                </a:lnTo>
                <a:lnTo>
                  <a:pt x="10" y="138"/>
                </a:lnTo>
                <a:lnTo>
                  <a:pt x="13" y="135"/>
                </a:lnTo>
                <a:lnTo>
                  <a:pt x="15" y="130"/>
                </a:lnTo>
                <a:lnTo>
                  <a:pt x="18" y="130"/>
                </a:lnTo>
                <a:lnTo>
                  <a:pt x="18" y="128"/>
                </a:lnTo>
                <a:lnTo>
                  <a:pt x="20" y="128"/>
                </a:lnTo>
                <a:lnTo>
                  <a:pt x="22" y="126"/>
                </a:lnTo>
                <a:lnTo>
                  <a:pt x="25" y="126"/>
                </a:lnTo>
                <a:lnTo>
                  <a:pt x="27" y="123"/>
                </a:lnTo>
                <a:lnTo>
                  <a:pt x="30" y="121"/>
                </a:lnTo>
                <a:lnTo>
                  <a:pt x="32" y="121"/>
                </a:lnTo>
                <a:lnTo>
                  <a:pt x="34" y="118"/>
                </a:lnTo>
                <a:lnTo>
                  <a:pt x="39" y="116"/>
                </a:lnTo>
                <a:lnTo>
                  <a:pt x="42" y="113"/>
                </a:lnTo>
                <a:lnTo>
                  <a:pt x="32" y="113"/>
                </a:lnTo>
                <a:lnTo>
                  <a:pt x="32" y="34"/>
                </a:lnTo>
                <a:lnTo>
                  <a:pt x="32" y="34"/>
                </a:lnTo>
                <a:close/>
              </a:path>
              <a:path w="544" h="175">
                <a:moveTo>
                  <a:pt x="44" y="22"/>
                </a:moveTo>
                <a:lnTo>
                  <a:pt x="37" y="30"/>
                </a:lnTo>
                <a:lnTo>
                  <a:pt x="1" y="30"/>
                </a:lnTo>
                <a:lnTo>
                  <a:pt x="5" y="37"/>
                </a:lnTo>
                <a:lnTo>
                  <a:pt x="10" y="37"/>
                </a:lnTo>
                <a:lnTo>
                  <a:pt x="13" y="34"/>
                </a:lnTo>
                <a:lnTo>
                  <a:pt x="54" y="34"/>
                </a:lnTo>
                <a:lnTo>
                  <a:pt x="44" y="22"/>
                </a:lnTo>
                <a:lnTo>
                  <a:pt x="44" y="22"/>
                </a:lnTo>
                <a:close/>
              </a:path>
              <a:path w="544" h="175">
                <a:moveTo>
                  <a:pt x="90" y="18"/>
                </a:moveTo>
                <a:lnTo>
                  <a:pt x="80" y="18"/>
                </a:lnTo>
                <a:lnTo>
                  <a:pt x="80" y="20"/>
                </a:lnTo>
                <a:lnTo>
                  <a:pt x="80" y="27"/>
                </a:lnTo>
                <a:lnTo>
                  <a:pt x="78" y="32"/>
                </a:lnTo>
                <a:lnTo>
                  <a:pt x="78" y="46"/>
                </a:lnTo>
                <a:lnTo>
                  <a:pt x="65" y="46"/>
                </a:lnTo>
                <a:lnTo>
                  <a:pt x="80" y="46"/>
                </a:lnTo>
                <a:lnTo>
                  <a:pt x="80" y="44"/>
                </a:lnTo>
                <a:lnTo>
                  <a:pt x="82" y="39"/>
                </a:lnTo>
                <a:lnTo>
                  <a:pt x="82" y="34"/>
                </a:lnTo>
                <a:lnTo>
                  <a:pt x="85" y="30"/>
                </a:lnTo>
                <a:lnTo>
                  <a:pt x="85" y="27"/>
                </a:lnTo>
                <a:lnTo>
                  <a:pt x="87" y="25"/>
                </a:lnTo>
                <a:lnTo>
                  <a:pt x="87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close/>
              </a:path>
              <a:path w="544" h="175">
                <a:moveTo>
                  <a:pt x="116" y="3"/>
                </a:moveTo>
                <a:lnTo>
                  <a:pt x="109" y="13"/>
                </a:lnTo>
                <a:lnTo>
                  <a:pt x="46" y="13"/>
                </a:lnTo>
                <a:lnTo>
                  <a:pt x="51" y="20"/>
                </a:lnTo>
                <a:lnTo>
                  <a:pt x="54" y="18"/>
                </a:lnTo>
                <a:lnTo>
                  <a:pt x="125" y="18"/>
                </a:lnTo>
                <a:lnTo>
                  <a:pt x="116" y="3"/>
                </a:lnTo>
                <a:lnTo>
                  <a:pt x="116" y="3"/>
                </a:lnTo>
                <a:close/>
              </a:path>
              <a:path w="544" h="175">
                <a:moveTo>
                  <a:pt x="241" y="147"/>
                </a:moveTo>
                <a:lnTo>
                  <a:pt x="234" y="150"/>
                </a:lnTo>
                <a:lnTo>
                  <a:pt x="234" y="169"/>
                </a:lnTo>
                <a:lnTo>
                  <a:pt x="241" y="164"/>
                </a:lnTo>
                <a:lnTo>
                  <a:pt x="241" y="147"/>
                </a:lnTo>
                <a:lnTo>
                  <a:pt x="241" y="147"/>
                </a:lnTo>
                <a:close/>
              </a:path>
              <a:path w="544" h="175">
                <a:moveTo>
                  <a:pt x="166" y="101"/>
                </a:moveTo>
                <a:lnTo>
                  <a:pt x="166" y="147"/>
                </a:lnTo>
                <a:lnTo>
                  <a:pt x="174" y="145"/>
                </a:lnTo>
                <a:lnTo>
                  <a:pt x="174" y="104"/>
                </a:lnTo>
                <a:lnTo>
                  <a:pt x="234" y="104"/>
                </a:lnTo>
                <a:lnTo>
                  <a:pt x="166" y="101"/>
                </a:lnTo>
                <a:lnTo>
                  <a:pt x="166" y="101"/>
                </a:lnTo>
                <a:close/>
              </a:path>
              <a:path w="544" h="175">
                <a:moveTo>
                  <a:pt x="166" y="63"/>
                </a:moveTo>
                <a:lnTo>
                  <a:pt x="166" y="101"/>
                </a:lnTo>
                <a:lnTo>
                  <a:pt x="174" y="101"/>
                </a:lnTo>
                <a:lnTo>
                  <a:pt x="174" y="63"/>
                </a:lnTo>
                <a:lnTo>
                  <a:pt x="234" y="63"/>
                </a:lnTo>
                <a:lnTo>
                  <a:pt x="166" y="63"/>
                </a:lnTo>
                <a:lnTo>
                  <a:pt x="166" y="63"/>
                </a:lnTo>
                <a:close/>
              </a:path>
              <a:path w="544" h="175">
                <a:moveTo>
                  <a:pt x="245" y="20"/>
                </a:moveTo>
                <a:lnTo>
                  <a:pt x="234" y="22"/>
                </a:lnTo>
                <a:lnTo>
                  <a:pt x="234" y="61"/>
                </a:lnTo>
                <a:lnTo>
                  <a:pt x="174" y="61"/>
                </a:lnTo>
                <a:lnTo>
                  <a:pt x="166" y="63"/>
                </a:lnTo>
                <a:lnTo>
                  <a:pt x="234" y="63"/>
                </a:lnTo>
                <a:lnTo>
                  <a:pt x="234" y="101"/>
                </a:lnTo>
                <a:lnTo>
                  <a:pt x="166" y="101"/>
                </a:lnTo>
                <a:lnTo>
                  <a:pt x="234" y="104"/>
                </a:lnTo>
                <a:lnTo>
                  <a:pt x="234" y="145"/>
                </a:lnTo>
                <a:lnTo>
                  <a:pt x="174" y="145"/>
                </a:lnTo>
                <a:lnTo>
                  <a:pt x="166" y="147"/>
                </a:lnTo>
                <a:lnTo>
                  <a:pt x="166" y="171"/>
                </a:lnTo>
                <a:lnTo>
                  <a:pt x="174" y="164"/>
                </a:lnTo>
                <a:lnTo>
                  <a:pt x="174" y="150"/>
                </a:lnTo>
                <a:lnTo>
                  <a:pt x="234" y="150"/>
                </a:lnTo>
                <a:lnTo>
                  <a:pt x="241" y="147"/>
                </a:lnTo>
                <a:lnTo>
                  <a:pt x="241" y="142"/>
                </a:lnTo>
                <a:lnTo>
                  <a:pt x="241" y="138"/>
                </a:lnTo>
                <a:lnTo>
                  <a:pt x="241" y="25"/>
                </a:lnTo>
                <a:lnTo>
                  <a:pt x="245" y="20"/>
                </a:lnTo>
                <a:lnTo>
                  <a:pt x="245" y="20"/>
                </a:lnTo>
                <a:close/>
              </a:path>
              <a:path w="544" h="175">
                <a:moveTo>
                  <a:pt x="236" y="10"/>
                </a:moveTo>
                <a:lnTo>
                  <a:pt x="231" y="18"/>
                </a:lnTo>
                <a:lnTo>
                  <a:pt x="174" y="18"/>
                </a:lnTo>
                <a:lnTo>
                  <a:pt x="166" y="20"/>
                </a:lnTo>
                <a:lnTo>
                  <a:pt x="166" y="63"/>
                </a:lnTo>
                <a:lnTo>
                  <a:pt x="174" y="61"/>
                </a:lnTo>
                <a:lnTo>
                  <a:pt x="174" y="22"/>
                </a:lnTo>
                <a:lnTo>
                  <a:pt x="234" y="22"/>
                </a:lnTo>
                <a:lnTo>
                  <a:pt x="245" y="20"/>
                </a:lnTo>
                <a:lnTo>
                  <a:pt x="236" y="10"/>
                </a:lnTo>
                <a:lnTo>
                  <a:pt x="236" y="10"/>
                </a:lnTo>
                <a:close/>
              </a:path>
              <a:path w="544" h="175">
                <a:moveTo>
                  <a:pt x="166" y="10"/>
                </a:moveTo>
                <a:lnTo>
                  <a:pt x="166" y="20"/>
                </a:lnTo>
                <a:lnTo>
                  <a:pt x="174" y="18"/>
                </a:lnTo>
                <a:lnTo>
                  <a:pt x="166" y="10"/>
                </a:lnTo>
                <a:lnTo>
                  <a:pt x="166" y="10"/>
                </a:lnTo>
                <a:close/>
              </a:path>
              <a:path w="544" h="175">
                <a:moveTo>
                  <a:pt x="354" y="133"/>
                </a:moveTo>
                <a:lnTo>
                  <a:pt x="354" y="135"/>
                </a:lnTo>
                <a:lnTo>
                  <a:pt x="356" y="135"/>
                </a:lnTo>
                <a:lnTo>
                  <a:pt x="358" y="138"/>
                </a:lnTo>
                <a:lnTo>
                  <a:pt x="363" y="140"/>
                </a:lnTo>
                <a:lnTo>
                  <a:pt x="365" y="142"/>
                </a:lnTo>
                <a:lnTo>
                  <a:pt x="368" y="142"/>
                </a:lnTo>
                <a:lnTo>
                  <a:pt x="370" y="145"/>
                </a:lnTo>
                <a:lnTo>
                  <a:pt x="373" y="147"/>
                </a:lnTo>
                <a:lnTo>
                  <a:pt x="375" y="150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7"/>
                </a:lnTo>
                <a:lnTo>
                  <a:pt x="387" y="159"/>
                </a:lnTo>
                <a:lnTo>
                  <a:pt x="390" y="164"/>
                </a:lnTo>
                <a:lnTo>
                  <a:pt x="392" y="166"/>
                </a:lnTo>
                <a:lnTo>
                  <a:pt x="394" y="169"/>
                </a:lnTo>
                <a:lnTo>
                  <a:pt x="397" y="169"/>
                </a:lnTo>
                <a:lnTo>
                  <a:pt x="397" y="166"/>
                </a:lnTo>
                <a:lnTo>
                  <a:pt x="399" y="164"/>
                </a:lnTo>
                <a:lnTo>
                  <a:pt x="399" y="159"/>
                </a:lnTo>
                <a:lnTo>
                  <a:pt x="397" y="154"/>
                </a:lnTo>
                <a:lnTo>
                  <a:pt x="394" y="152"/>
                </a:lnTo>
                <a:lnTo>
                  <a:pt x="394" y="150"/>
                </a:lnTo>
                <a:lnTo>
                  <a:pt x="392" y="147"/>
                </a:lnTo>
                <a:lnTo>
                  <a:pt x="390" y="147"/>
                </a:lnTo>
                <a:lnTo>
                  <a:pt x="387" y="145"/>
                </a:lnTo>
                <a:lnTo>
                  <a:pt x="385" y="142"/>
                </a:lnTo>
                <a:lnTo>
                  <a:pt x="380" y="142"/>
                </a:lnTo>
                <a:lnTo>
                  <a:pt x="378" y="140"/>
                </a:lnTo>
                <a:lnTo>
                  <a:pt x="375" y="140"/>
                </a:lnTo>
                <a:lnTo>
                  <a:pt x="373" y="138"/>
                </a:lnTo>
                <a:lnTo>
                  <a:pt x="368" y="138"/>
                </a:lnTo>
                <a:lnTo>
                  <a:pt x="365" y="135"/>
                </a:lnTo>
                <a:lnTo>
                  <a:pt x="363" y="135"/>
                </a:lnTo>
                <a:lnTo>
                  <a:pt x="361" y="133"/>
                </a:lnTo>
                <a:lnTo>
                  <a:pt x="354" y="133"/>
                </a:lnTo>
                <a:lnTo>
                  <a:pt x="354" y="133"/>
                </a:lnTo>
                <a:close/>
              </a:path>
              <a:path w="544" h="175">
                <a:moveTo>
                  <a:pt x="344" y="75"/>
                </a:moveTo>
                <a:lnTo>
                  <a:pt x="344" y="80"/>
                </a:lnTo>
                <a:lnTo>
                  <a:pt x="342" y="85"/>
                </a:lnTo>
                <a:lnTo>
                  <a:pt x="342" y="116"/>
                </a:lnTo>
                <a:lnTo>
                  <a:pt x="339" y="121"/>
                </a:lnTo>
                <a:lnTo>
                  <a:pt x="339" y="123"/>
                </a:lnTo>
                <a:lnTo>
                  <a:pt x="337" y="128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40"/>
                </a:lnTo>
                <a:lnTo>
                  <a:pt x="330" y="142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5" y="161"/>
                </a:lnTo>
                <a:lnTo>
                  <a:pt x="301" y="161"/>
                </a:lnTo>
                <a:lnTo>
                  <a:pt x="298" y="164"/>
                </a:lnTo>
                <a:lnTo>
                  <a:pt x="296" y="166"/>
                </a:lnTo>
                <a:lnTo>
                  <a:pt x="291" y="166"/>
                </a:lnTo>
                <a:lnTo>
                  <a:pt x="289" y="169"/>
                </a:lnTo>
                <a:lnTo>
                  <a:pt x="284" y="171"/>
                </a:lnTo>
                <a:lnTo>
                  <a:pt x="284" y="173"/>
                </a:lnTo>
                <a:lnTo>
                  <a:pt x="289" y="173"/>
                </a:lnTo>
                <a:lnTo>
                  <a:pt x="291" y="171"/>
                </a:lnTo>
                <a:lnTo>
                  <a:pt x="294" y="171"/>
                </a:lnTo>
                <a:lnTo>
                  <a:pt x="298" y="169"/>
                </a:lnTo>
                <a:lnTo>
                  <a:pt x="301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5" y="161"/>
                </a:lnTo>
                <a:lnTo>
                  <a:pt x="318" y="161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7" y="145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33"/>
                </a:lnTo>
                <a:lnTo>
                  <a:pt x="346" y="130"/>
                </a:lnTo>
                <a:lnTo>
                  <a:pt x="346" y="123"/>
                </a:lnTo>
                <a:lnTo>
                  <a:pt x="349" y="118"/>
                </a:lnTo>
                <a:lnTo>
                  <a:pt x="349" y="106"/>
                </a:lnTo>
                <a:lnTo>
                  <a:pt x="351" y="104"/>
                </a:lnTo>
                <a:lnTo>
                  <a:pt x="351" y="90"/>
                </a:lnTo>
                <a:lnTo>
                  <a:pt x="356" y="85"/>
                </a:lnTo>
                <a:lnTo>
                  <a:pt x="344" y="75"/>
                </a:lnTo>
                <a:lnTo>
                  <a:pt x="344" y="75"/>
                </a:lnTo>
                <a:close/>
              </a:path>
              <a:path w="544" h="175">
                <a:moveTo>
                  <a:pt x="310" y="63"/>
                </a:moveTo>
                <a:lnTo>
                  <a:pt x="310" y="135"/>
                </a:lnTo>
                <a:lnTo>
                  <a:pt x="320" y="130"/>
                </a:lnTo>
                <a:lnTo>
                  <a:pt x="320" y="63"/>
                </a:lnTo>
                <a:lnTo>
                  <a:pt x="375" y="63"/>
                </a:lnTo>
                <a:lnTo>
                  <a:pt x="310" y="63"/>
                </a:lnTo>
                <a:lnTo>
                  <a:pt x="310" y="63"/>
                </a:lnTo>
                <a:close/>
              </a:path>
              <a:path w="544" h="175">
                <a:moveTo>
                  <a:pt x="310" y="53"/>
                </a:moveTo>
                <a:lnTo>
                  <a:pt x="310" y="58"/>
                </a:lnTo>
                <a:lnTo>
                  <a:pt x="318" y="58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544" h="175">
                <a:moveTo>
                  <a:pt x="380" y="51"/>
                </a:moveTo>
                <a:lnTo>
                  <a:pt x="375" y="58"/>
                </a:lnTo>
                <a:lnTo>
                  <a:pt x="310" y="58"/>
                </a:lnTo>
                <a:lnTo>
                  <a:pt x="310" y="63"/>
                </a:lnTo>
                <a:lnTo>
                  <a:pt x="375" y="63"/>
                </a:lnTo>
                <a:lnTo>
                  <a:pt x="375" y="128"/>
                </a:lnTo>
                <a:lnTo>
                  <a:pt x="385" y="123"/>
                </a:lnTo>
                <a:lnTo>
                  <a:pt x="385" y="66"/>
                </a:lnTo>
                <a:lnTo>
                  <a:pt x="390" y="61"/>
                </a:lnTo>
                <a:lnTo>
                  <a:pt x="380" y="51"/>
                </a:lnTo>
                <a:lnTo>
                  <a:pt x="380" y="51"/>
                </a:lnTo>
                <a:close/>
              </a:path>
              <a:path w="544" h="175">
                <a:moveTo>
                  <a:pt x="375" y="27"/>
                </a:moveTo>
                <a:lnTo>
                  <a:pt x="361" y="27"/>
                </a:lnTo>
                <a:lnTo>
                  <a:pt x="346" y="58"/>
                </a:lnTo>
                <a:lnTo>
                  <a:pt x="349" y="58"/>
                </a:lnTo>
                <a:lnTo>
                  <a:pt x="351" y="56"/>
                </a:lnTo>
                <a:lnTo>
                  <a:pt x="354" y="53"/>
                </a:lnTo>
                <a:lnTo>
                  <a:pt x="356" y="49"/>
                </a:lnTo>
                <a:lnTo>
                  <a:pt x="358" y="46"/>
                </a:lnTo>
                <a:lnTo>
                  <a:pt x="358" y="44"/>
                </a:lnTo>
                <a:lnTo>
                  <a:pt x="361" y="41"/>
                </a:lnTo>
                <a:lnTo>
                  <a:pt x="363" y="39"/>
                </a:lnTo>
                <a:lnTo>
                  <a:pt x="363" y="37"/>
                </a:lnTo>
                <a:lnTo>
                  <a:pt x="365" y="34"/>
                </a:lnTo>
                <a:lnTo>
                  <a:pt x="368" y="32"/>
                </a:lnTo>
                <a:lnTo>
                  <a:pt x="370" y="30"/>
                </a:lnTo>
                <a:lnTo>
                  <a:pt x="373" y="30"/>
                </a:lnTo>
                <a:lnTo>
                  <a:pt x="375" y="27"/>
                </a:lnTo>
                <a:lnTo>
                  <a:pt x="375" y="27"/>
                </a:lnTo>
                <a:close/>
              </a:path>
              <a:path w="544" h="175">
                <a:moveTo>
                  <a:pt x="365" y="15"/>
                </a:moveTo>
                <a:lnTo>
                  <a:pt x="361" y="22"/>
                </a:lnTo>
                <a:lnTo>
                  <a:pt x="327" y="22"/>
                </a:lnTo>
                <a:lnTo>
                  <a:pt x="318" y="25"/>
                </a:lnTo>
                <a:lnTo>
                  <a:pt x="318" y="30"/>
                </a:lnTo>
                <a:lnTo>
                  <a:pt x="315" y="32"/>
                </a:lnTo>
                <a:lnTo>
                  <a:pt x="313" y="37"/>
                </a:lnTo>
                <a:lnTo>
                  <a:pt x="310" y="39"/>
                </a:lnTo>
                <a:lnTo>
                  <a:pt x="310" y="41"/>
                </a:lnTo>
                <a:lnTo>
                  <a:pt x="308" y="44"/>
                </a:lnTo>
                <a:lnTo>
                  <a:pt x="305" y="49"/>
                </a:lnTo>
                <a:lnTo>
                  <a:pt x="305" y="51"/>
                </a:lnTo>
                <a:lnTo>
                  <a:pt x="303" y="53"/>
                </a:lnTo>
                <a:lnTo>
                  <a:pt x="301" y="56"/>
                </a:lnTo>
                <a:lnTo>
                  <a:pt x="298" y="58"/>
                </a:lnTo>
                <a:lnTo>
                  <a:pt x="296" y="61"/>
                </a:lnTo>
                <a:lnTo>
                  <a:pt x="296" y="63"/>
                </a:lnTo>
                <a:lnTo>
                  <a:pt x="294" y="66"/>
                </a:lnTo>
                <a:lnTo>
                  <a:pt x="291" y="68"/>
                </a:lnTo>
                <a:lnTo>
                  <a:pt x="289" y="73"/>
                </a:lnTo>
                <a:lnTo>
                  <a:pt x="286" y="75"/>
                </a:lnTo>
                <a:lnTo>
                  <a:pt x="284" y="78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3" y="61"/>
                </a:lnTo>
                <a:lnTo>
                  <a:pt x="305" y="58"/>
                </a:lnTo>
                <a:lnTo>
                  <a:pt x="308" y="56"/>
                </a:lnTo>
                <a:lnTo>
                  <a:pt x="310" y="53"/>
                </a:lnTo>
                <a:lnTo>
                  <a:pt x="313" y="51"/>
                </a:lnTo>
                <a:lnTo>
                  <a:pt x="313" y="49"/>
                </a:lnTo>
                <a:lnTo>
                  <a:pt x="315" y="44"/>
                </a:lnTo>
                <a:lnTo>
                  <a:pt x="318" y="41"/>
                </a:lnTo>
                <a:lnTo>
                  <a:pt x="320" y="39"/>
                </a:lnTo>
                <a:lnTo>
                  <a:pt x="322" y="37"/>
                </a:lnTo>
                <a:lnTo>
                  <a:pt x="322" y="34"/>
                </a:lnTo>
                <a:lnTo>
                  <a:pt x="325" y="32"/>
                </a:lnTo>
                <a:lnTo>
                  <a:pt x="327" y="27"/>
                </a:lnTo>
                <a:lnTo>
                  <a:pt x="375" y="27"/>
                </a:lnTo>
                <a:lnTo>
                  <a:pt x="365" y="15"/>
                </a:lnTo>
                <a:lnTo>
                  <a:pt x="365" y="15"/>
                </a:lnTo>
                <a:close/>
              </a:path>
              <a:path w="544" h="175">
                <a:moveTo>
                  <a:pt x="327" y="1"/>
                </a:moveTo>
                <a:lnTo>
                  <a:pt x="327" y="6"/>
                </a:lnTo>
                <a:lnTo>
                  <a:pt x="325" y="8"/>
                </a:lnTo>
                <a:lnTo>
                  <a:pt x="325" y="13"/>
                </a:lnTo>
                <a:lnTo>
                  <a:pt x="322" y="15"/>
                </a:lnTo>
                <a:lnTo>
                  <a:pt x="322" y="18"/>
                </a:lnTo>
                <a:lnTo>
                  <a:pt x="320" y="22"/>
                </a:lnTo>
                <a:lnTo>
                  <a:pt x="318" y="25"/>
                </a:lnTo>
                <a:lnTo>
                  <a:pt x="327" y="22"/>
                </a:lnTo>
                <a:lnTo>
                  <a:pt x="332" y="15"/>
                </a:lnTo>
                <a:lnTo>
                  <a:pt x="339" y="13"/>
                </a:lnTo>
                <a:lnTo>
                  <a:pt x="327" y="1"/>
                </a:lnTo>
                <a:lnTo>
                  <a:pt x="327" y="1"/>
                </a:lnTo>
                <a:close/>
              </a:path>
              <a:path w="544" h="175">
                <a:moveTo>
                  <a:pt x="488" y="138"/>
                </a:moveTo>
                <a:lnTo>
                  <a:pt x="488" y="140"/>
                </a:lnTo>
                <a:lnTo>
                  <a:pt x="490" y="142"/>
                </a:lnTo>
                <a:lnTo>
                  <a:pt x="493" y="142"/>
                </a:lnTo>
                <a:lnTo>
                  <a:pt x="498" y="145"/>
                </a:lnTo>
                <a:lnTo>
                  <a:pt x="500" y="147"/>
                </a:lnTo>
                <a:lnTo>
                  <a:pt x="502" y="147"/>
                </a:lnTo>
                <a:lnTo>
                  <a:pt x="505" y="150"/>
                </a:lnTo>
                <a:lnTo>
                  <a:pt x="507" y="152"/>
                </a:lnTo>
                <a:lnTo>
                  <a:pt x="510" y="154"/>
                </a:lnTo>
                <a:lnTo>
                  <a:pt x="512" y="157"/>
                </a:lnTo>
                <a:lnTo>
                  <a:pt x="514" y="159"/>
                </a:lnTo>
                <a:lnTo>
                  <a:pt x="517" y="161"/>
                </a:lnTo>
                <a:lnTo>
                  <a:pt x="519" y="164"/>
                </a:lnTo>
                <a:lnTo>
                  <a:pt x="522" y="166"/>
                </a:lnTo>
                <a:lnTo>
                  <a:pt x="524" y="169"/>
                </a:lnTo>
                <a:lnTo>
                  <a:pt x="526" y="171"/>
                </a:lnTo>
                <a:lnTo>
                  <a:pt x="529" y="171"/>
                </a:lnTo>
                <a:lnTo>
                  <a:pt x="529" y="169"/>
                </a:lnTo>
                <a:lnTo>
                  <a:pt x="529" y="157"/>
                </a:lnTo>
                <a:lnTo>
                  <a:pt x="526" y="154"/>
                </a:lnTo>
                <a:lnTo>
                  <a:pt x="524" y="152"/>
                </a:lnTo>
                <a:lnTo>
                  <a:pt x="522" y="150"/>
                </a:lnTo>
                <a:lnTo>
                  <a:pt x="519" y="147"/>
                </a:lnTo>
                <a:lnTo>
                  <a:pt x="514" y="147"/>
                </a:lnTo>
                <a:lnTo>
                  <a:pt x="512" y="145"/>
                </a:lnTo>
                <a:lnTo>
                  <a:pt x="510" y="145"/>
                </a:lnTo>
                <a:lnTo>
                  <a:pt x="507" y="142"/>
                </a:lnTo>
                <a:lnTo>
                  <a:pt x="502" y="142"/>
                </a:lnTo>
                <a:lnTo>
                  <a:pt x="498" y="140"/>
                </a:lnTo>
                <a:lnTo>
                  <a:pt x="495" y="140"/>
                </a:lnTo>
                <a:lnTo>
                  <a:pt x="490" y="138"/>
                </a:lnTo>
                <a:lnTo>
                  <a:pt x="488" y="138"/>
                </a:lnTo>
                <a:lnTo>
                  <a:pt x="488" y="138"/>
                </a:lnTo>
                <a:close/>
              </a:path>
              <a:path w="544" h="175">
                <a:moveTo>
                  <a:pt x="478" y="94"/>
                </a:moveTo>
                <a:lnTo>
                  <a:pt x="478" y="121"/>
                </a:lnTo>
                <a:lnTo>
                  <a:pt x="476" y="123"/>
                </a:lnTo>
                <a:lnTo>
                  <a:pt x="476" y="130"/>
                </a:lnTo>
                <a:lnTo>
                  <a:pt x="474" y="133"/>
                </a:lnTo>
                <a:lnTo>
                  <a:pt x="474" y="135"/>
                </a:lnTo>
                <a:lnTo>
                  <a:pt x="471" y="138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2" y="152"/>
                </a:lnTo>
                <a:lnTo>
                  <a:pt x="459" y="154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1"/>
                </a:lnTo>
                <a:lnTo>
                  <a:pt x="447" y="161"/>
                </a:lnTo>
                <a:lnTo>
                  <a:pt x="445" y="164"/>
                </a:lnTo>
                <a:lnTo>
                  <a:pt x="440" y="164"/>
                </a:lnTo>
                <a:lnTo>
                  <a:pt x="438" y="166"/>
                </a:lnTo>
                <a:lnTo>
                  <a:pt x="435" y="166"/>
                </a:lnTo>
                <a:lnTo>
                  <a:pt x="433" y="169"/>
                </a:lnTo>
                <a:lnTo>
                  <a:pt x="425" y="169"/>
                </a:lnTo>
                <a:lnTo>
                  <a:pt x="425" y="171"/>
                </a:lnTo>
                <a:lnTo>
                  <a:pt x="435" y="171"/>
                </a:lnTo>
                <a:lnTo>
                  <a:pt x="438" y="169"/>
                </a:lnTo>
                <a:lnTo>
                  <a:pt x="445" y="169"/>
                </a:lnTo>
                <a:lnTo>
                  <a:pt x="450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1"/>
                </a:lnTo>
                <a:lnTo>
                  <a:pt x="462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4"/>
                </a:lnTo>
                <a:lnTo>
                  <a:pt x="471" y="152"/>
                </a:lnTo>
                <a:lnTo>
                  <a:pt x="474" y="150"/>
                </a:lnTo>
                <a:lnTo>
                  <a:pt x="476" y="147"/>
                </a:lnTo>
                <a:lnTo>
                  <a:pt x="478" y="145"/>
                </a:lnTo>
                <a:lnTo>
                  <a:pt x="478" y="142"/>
                </a:lnTo>
                <a:lnTo>
                  <a:pt x="481" y="140"/>
                </a:lnTo>
                <a:lnTo>
                  <a:pt x="481" y="138"/>
                </a:lnTo>
                <a:lnTo>
                  <a:pt x="483" y="135"/>
                </a:lnTo>
                <a:lnTo>
                  <a:pt x="483" y="128"/>
                </a:lnTo>
                <a:lnTo>
                  <a:pt x="485" y="123"/>
                </a:lnTo>
                <a:lnTo>
                  <a:pt x="485" y="106"/>
                </a:lnTo>
                <a:lnTo>
                  <a:pt x="490" y="101"/>
                </a:lnTo>
                <a:lnTo>
                  <a:pt x="478" y="94"/>
                </a:lnTo>
                <a:lnTo>
                  <a:pt x="478" y="94"/>
                </a:lnTo>
                <a:close/>
              </a:path>
              <a:path w="544" h="175">
                <a:moveTo>
                  <a:pt x="447" y="87"/>
                </a:moveTo>
                <a:lnTo>
                  <a:pt x="447" y="145"/>
                </a:lnTo>
                <a:lnTo>
                  <a:pt x="454" y="140"/>
                </a:lnTo>
                <a:lnTo>
                  <a:pt x="454" y="87"/>
                </a:lnTo>
                <a:lnTo>
                  <a:pt x="512" y="87"/>
                </a:lnTo>
                <a:lnTo>
                  <a:pt x="447" y="87"/>
                </a:lnTo>
                <a:lnTo>
                  <a:pt x="447" y="87"/>
                </a:lnTo>
                <a:close/>
              </a:path>
              <a:path w="544" h="175">
                <a:moveTo>
                  <a:pt x="447" y="75"/>
                </a:moveTo>
                <a:lnTo>
                  <a:pt x="447" y="82"/>
                </a:lnTo>
                <a:lnTo>
                  <a:pt x="457" y="82"/>
                </a:lnTo>
                <a:lnTo>
                  <a:pt x="447" y="75"/>
                </a:lnTo>
                <a:lnTo>
                  <a:pt x="447" y="75"/>
                </a:lnTo>
                <a:close/>
              </a:path>
              <a:path w="544" h="175">
                <a:moveTo>
                  <a:pt x="517" y="75"/>
                </a:moveTo>
                <a:lnTo>
                  <a:pt x="512" y="82"/>
                </a:lnTo>
                <a:lnTo>
                  <a:pt x="447" y="82"/>
                </a:lnTo>
                <a:lnTo>
                  <a:pt x="447" y="87"/>
                </a:lnTo>
                <a:lnTo>
                  <a:pt x="512" y="87"/>
                </a:lnTo>
                <a:lnTo>
                  <a:pt x="512" y="140"/>
                </a:lnTo>
                <a:lnTo>
                  <a:pt x="522" y="135"/>
                </a:lnTo>
                <a:lnTo>
                  <a:pt x="522" y="116"/>
                </a:lnTo>
                <a:lnTo>
                  <a:pt x="519" y="113"/>
                </a:lnTo>
                <a:lnTo>
                  <a:pt x="519" y="90"/>
                </a:lnTo>
                <a:lnTo>
                  <a:pt x="524" y="85"/>
                </a:lnTo>
                <a:lnTo>
                  <a:pt x="517" y="75"/>
                </a:lnTo>
                <a:lnTo>
                  <a:pt x="517" y="75"/>
                </a:lnTo>
                <a:close/>
              </a:path>
              <a:path w="544" h="175">
                <a:moveTo>
                  <a:pt x="534" y="56"/>
                </a:moveTo>
                <a:lnTo>
                  <a:pt x="526" y="66"/>
                </a:lnTo>
                <a:lnTo>
                  <a:pt x="423" y="66"/>
                </a:lnTo>
                <a:lnTo>
                  <a:pt x="428" y="70"/>
                </a:lnTo>
                <a:lnTo>
                  <a:pt x="543" y="70"/>
                </a:lnTo>
                <a:lnTo>
                  <a:pt x="534" y="56"/>
                </a:lnTo>
                <a:lnTo>
                  <a:pt x="534" y="56"/>
                </a:lnTo>
                <a:close/>
              </a:path>
              <a:path w="544" h="175">
                <a:moveTo>
                  <a:pt x="488" y="66"/>
                </a:moveTo>
                <a:lnTo>
                  <a:pt x="488" y="46"/>
                </a:lnTo>
                <a:lnTo>
                  <a:pt x="481" y="46"/>
                </a:lnTo>
                <a:lnTo>
                  <a:pt x="481" y="66"/>
                </a:lnTo>
                <a:lnTo>
                  <a:pt x="488" y="66"/>
                </a:lnTo>
                <a:close/>
              </a:path>
              <a:path w="544" h="175">
                <a:moveTo>
                  <a:pt x="514" y="32"/>
                </a:moveTo>
                <a:lnTo>
                  <a:pt x="507" y="41"/>
                </a:lnTo>
                <a:lnTo>
                  <a:pt x="445" y="41"/>
                </a:lnTo>
                <a:lnTo>
                  <a:pt x="450" y="49"/>
                </a:lnTo>
                <a:lnTo>
                  <a:pt x="452" y="46"/>
                </a:lnTo>
                <a:lnTo>
                  <a:pt x="524" y="46"/>
                </a:lnTo>
                <a:lnTo>
                  <a:pt x="514" y="32"/>
                </a:lnTo>
                <a:lnTo>
                  <a:pt x="514" y="32"/>
                </a:lnTo>
                <a:close/>
              </a:path>
              <a:path w="544" h="175">
                <a:moveTo>
                  <a:pt x="488" y="41"/>
                </a:moveTo>
                <a:lnTo>
                  <a:pt x="488" y="25"/>
                </a:lnTo>
                <a:lnTo>
                  <a:pt x="481" y="25"/>
                </a:lnTo>
                <a:lnTo>
                  <a:pt x="481" y="41"/>
                </a:lnTo>
                <a:lnTo>
                  <a:pt x="488" y="41"/>
                </a:lnTo>
                <a:close/>
              </a:path>
              <a:path w="544" h="175">
                <a:moveTo>
                  <a:pt x="522" y="13"/>
                </a:moveTo>
                <a:lnTo>
                  <a:pt x="514" y="22"/>
                </a:lnTo>
                <a:lnTo>
                  <a:pt x="435" y="22"/>
                </a:lnTo>
                <a:lnTo>
                  <a:pt x="440" y="27"/>
                </a:lnTo>
                <a:lnTo>
                  <a:pt x="445" y="27"/>
                </a:lnTo>
                <a:lnTo>
                  <a:pt x="447" y="25"/>
                </a:lnTo>
                <a:lnTo>
                  <a:pt x="531" y="25"/>
                </a:lnTo>
                <a:lnTo>
                  <a:pt x="522" y="13"/>
                </a:lnTo>
                <a:lnTo>
                  <a:pt x="522" y="13"/>
                </a:lnTo>
                <a:close/>
              </a:path>
              <a:path w="544" h="175">
                <a:moveTo>
                  <a:pt x="481" y="1"/>
                </a:moveTo>
                <a:lnTo>
                  <a:pt x="481" y="22"/>
                </a:lnTo>
                <a:lnTo>
                  <a:pt x="488" y="22"/>
                </a:lnTo>
                <a:lnTo>
                  <a:pt x="488" y="13"/>
                </a:lnTo>
                <a:lnTo>
                  <a:pt x="490" y="8"/>
                </a:lnTo>
                <a:lnTo>
                  <a:pt x="481" y="1"/>
                </a:lnTo>
                <a:lnTo>
                  <a:pt x="48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0" name="path 490"/>
          <p:cNvSpPr/>
          <p:nvPr/>
        </p:nvSpPr>
        <p:spPr>
          <a:xfrm>
            <a:off x="7853933" y="9941306"/>
            <a:ext cx="347471" cy="109728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41" y="128"/>
                </a:moveTo>
                <a:lnTo>
                  <a:pt x="41" y="133"/>
                </a:lnTo>
                <a:lnTo>
                  <a:pt x="44" y="133"/>
                </a:lnTo>
                <a:lnTo>
                  <a:pt x="46" y="135"/>
                </a:lnTo>
                <a:lnTo>
                  <a:pt x="51" y="138"/>
                </a:lnTo>
                <a:lnTo>
                  <a:pt x="54" y="140"/>
                </a:lnTo>
                <a:lnTo>
                  <a:pt x="56" y="142"/>
                </a:lnTo>
                <a:lnTo>
                  <a:pt x="58" y="142"/>
                </a:lnTo>
                <a:lnTo>
                  <a:pt x="61" y="145"/>
                </a:lnTo>
                <a:lnTo>
                  <a:pt x="73" y="142"/>
                </a:lnTo>
                <a:lnTo>
                  <a:pt x="70" y="142"/>
                </a:lnTo>
                <a:lnTo>
                  <a:pt x="68" y="140"/>
                </a:lnTo>
                <a:lnTo>
                  <a:pt x="65" y="140"/>
                </a:lnTo>
                <a:lnTo>
                  <a:pt x="63" y="138"/>
                </a:lnTo>
                <a:lnTo>
                  <a:pt x="61" y="138"/>
                </a:lnTo>
                <a:lnTo>
                  <a:pt x="56" y="135"/>
                </a:lnTo>
                <a:lnTo>
                  <a:pt x="54" y="133"/>
                </a:lnTo>
                <a:lnTo>
                  <a:pt x="51" y="133"/>
                </a:lnTo>
                <a:lnTo>
                  <a:pt x="49" y="130"/>
                </a:lnTo>
                <a:lnTo>
                  <a:pt x="46" y="130"/>
                </a:lnTo>
                <a:lnTo>
                  <a:pt x="41" y="128"/>
                </a:lnTo>
                <a:lnTo>
                  <a:pt x="41" y="128"/>
                </a:lnTo>
                <a:close/>
              </a:path>
              <a:path w="547" h="172">
                <a:moveTo>
                  <a:pt x="39" y="102"/>
                </a:moveTo>
                <a:lnTo>
                  <a:pt x="46" y="111"/>
                </a:lnTo>
                <a:lnTo>
                  <a:pt x="49" y="106"/>
                </a:lnTo>
                <a:lnTo>
                  <a:pt x="94" y="106"/>
                </a:lnTo>
                <a:lnTo>
                  <a:pt x="39" y="102"/>
                </a:lnTo>
                <a:lnTo>
                  <a:pt x="39" y="102"/>
                </a:lnTo>
                <a:close/>
              </a:path>
              <a:path w="547" h="172">
                <a:moveTo>
                  <a:pt x="99" y="94"/>
                </a:moveTo>
                <a:lnTo>
                  <a:pt x="94" y="102"/>
                </a:lnTo>
                <a:lnTo>
                  <a:pt x="39" y="102"/>
                </a:lnTo>
                <a:lnTo>
                  <a:pt x="94" y="106"/>
                </a:lnTo>
                <a:lnTo>
                  <a:pt x="94" y="109"/>
                </a:lnTo>
                <a:lnTo>
                  <a:pt x="92" y="114"/>
                </a:lnTo>
                <a:lnTo>
                  <a:pt x="90" y="116"/>
                </a:lnTo>
                <a:lnTo>
                  <a:pt x="87" y="118"/>
                </a:lnTo>
                <a:lnTo>
                  <a:pt x="85" y="123"/>
                </a:lnTo>
                <a:lnTo>
                  <a:pt x="85" y="125"/>
                </a:lnTo>
                <a:lnTo>
                  <a:pt x="82" y="128"/>
                </a:lnTo>
                <a:lnTo>
                  <a:pt x="80" y="130"/>
                </a:lnTo>
                <a:lnTo>
                  <a:pt x="80" y="135"/>
                </a:lnTo>
                <a:lnTo>
                  <a:pt x="78" y="138"/>
                </a:lnTo>
                <a:lnTo>
                  <a:pt x="75" y="140"/>
                </a:lnTo>
                <a:lnTo>
                  <a:pt x="75" y="142"/>
                </a:lnTo>
                <a:lnTo>
                  <a:pt x="73" y="142"/>
                </a:lnTo>
                <a:lnTo>
                  <a:pt x="61" y="145"/>
                </a:lnTo>
                <a:lnTo>
                  <a:pt x="63" y="147"/>
                </a:lnTo>
                <a:lnTo>
                  <a:pt x="65" y="147"/>
                </a:lnTo>
                <a:lnTo>
                  <a:pt x="65" y="150"/>
                </a:lnTo>
                <a:lnTo>
                  <a:pt x="68" y="152"/>
                </a:lnTo>
                <a:lnTo>
                  <a:pt x="70" y="154"/>
                </a:lnTo>
                <a:lnTo>
                  <a:pt x="73" y="157"/>
                </a:lnTo>
                <a:lnTo>
                  <a:pt x="75" y="159"/>
                </a:lnTo>
                <a:lnTo>
                  <a:pt x="78" y="162"/>
                </a:lnTo>
                <a:lnTo>
                  <a:pt x="80" y="162"/>
                </a:lnTo>
                <a:lnTo>
                  <a:pt x="82" y="164"/>
                </a:lnTo>
                <a:lnTo>
                  <a:pt x="82" y="166"/>
                </a:lnTo>
                <a:lnTo>
                  <a:pt x="85" y="171"/>
                </a:lnTo>
                <a:lnTo>
                  <a:pt x="87" y="171"/>
                </a:lnTo>
                <a:lnTo>
                  <a:pt x="90" y="169"/>
                </a:lnTo>
                <a:lnTo>
                  <a:pt x="90" y="154"/>
                </a:lnTo>
                <a:lnTo>
                  <a:pt x="87" y="152"/>
                </a:lnTo>
                <a:lnTo>
                  <a:pt x="85" y="150"/>
                </a:lnTo>
                <a:lnTo>
                  <a:pt x="80" y="147"/>
                </a:lnTo>
                <a:lnTo>
                  <a:pt x="78" y="145"/>
                </a:lnTo>
                <a:lnTo>
                  <a:pt x="78" y="142"/>
                </a:lnTo>
                <a:lnTo>
                  <a:pt x="80" y="140"/>
                </a:lnTo>
                <a:lnTo>
                  <a:pt x="82" y="138"/>
                </a:lnTo>
                <a:lnTo>
                  <a:pt x="85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92" y="123"/>
                </a:lnTo>
                <a:lnTo>
                  <a:pt x="94" y="121"/>
                </a:lnTo>
                <a:lnTo>
                  <a:pt x="97" y="118"/>
                </a:lnTo>
                <a:lnTo>
                  <a:pt x="99" y="116"/>
                </a:lnTo>
                <a:lnTo>
                  <a:pt x="101" y="114"/>
                </a:lnTo>
                <a:lnTo>
                  <a:pt x="104" y="111"/>
                </a:lnTo>
                <a:lnTo>
                  <a:pt x="106" y="111"/>
                </a:lnTo>
                <a:lnTo>
                  <a:pt x="109" y="109"/>
                </a:lnTo>
                <a:lnTo>
                  <a:pt x="111" y="109"/>
                </a:lnTo>
                <a:lnTo>
                  <a:pt x="99" y="94"/>
                </a:lnTo>
                <a:lnTo>
                  <a:pt x="99" y="94"/>
                </a:lnTo>
                <a:close/>
              </a:path>
              <a:path w="547" h="172">
                <a:moveTo>
                  <a:pt x="56" y="73"/>
                </a:moveTo>
                <a:lnTo>
                  <a:pt x="46" y="73"/>
                </a:lnTo>
                <a:lnTo>
                  <a:pt x="46" y="75"/>
                </a:lnTo>
                <a:lnTo>
                  <a:pt x="46" y="85"/>
                </a:lnTo>
                <a:lnTo>
                  <a:pt x="44" y="90"/>
                </a:lnTo>
                <a:lnTo>
                  <a:pt x="44" y="94"/>
                </a:lnTo>
                <a:lnTo>
                  <a:pt x="41" y="97"/>
                </a:lnTo>
                <a:lnTo>
                  <a:pt x="41" y="99"/>
                </a:lnTo>
                <a:lnTo>
                  <a:pt x="39" y="102"/>
                </a:lnTo>
                <a:lnTo>
                  <a:pt x="51" y="102"/>
                </a:lnTo>
                <a:lnTo>
                  <a:pt x="51" y="99"/>
                </a:lnTo>
                <a:lnTo>
                  <a:pt x="51" y="92"/>
                </a:lnTo>
                <a:lnTo>
                  <a:pt x="54" y="90"/>
                </a:lnTo>
                <a:lnTo>
                  <a:pt x="54" y="78"/>
                </a:lnTo>
                <a:lnTo>
                  <a:pt x="56" y="73"/>
                </a:lnTo>
                <a:lnTo>
                  <a:pt x="56" y="73"/>
                </a:lnTo>
                <a:close/>
              </a:path>
              <a:path w="547" h="172">
                <a:moveTo>
                  <a:pt x="118" y="58"/>
                </a:moveTo>
                <a:lnTo>
                  <a:pt x="109" y="70"/>
                </a:lnTo>
                <a:lnTo>
                  <a:pt x="1" y="70"/>
                </a:lnTo>
                <a:lnTo>
                  <a:pt x="8" y="75"/>
                </a:lnTo>
                <a:lnTo>
                  <a:pt x="15" y="75"/>
                </a:lnTo>
                <a:lnTo>
                  <a:pt x="18" y="73"/>
                </a:lnTo>
                <a:lnTo>
                  <a:pt x="128" y="73"/>
                </a:lnTo>
                <a:lnTo>
                  <a:pt x="118" y="58"/>
                </a:lnTo>
                <a:lnTo>
                  <a:pt x="118" y="58"/>
                </a:lnTo>
                <a:close/>
              </a:path>
              <a:path w="547" h="172">
                <a:moveTo>
                  <a:pt x="61" y="39"/>
                </a:moveTo>
                <a:lnTo>
                  <a:pt x="51" y="39"/>
                </a:lnTo>
                <a:lnTo>
                  <a:pt x="51" y="42"/>
                </a:lnTo>
                <a:lnTo>
                  <a:pt x="51" y="54"/>
                </a:lnTo>
                <a:lnTo>
                  <a:pt x="49" y="56"/>
                </a:lnTo>
                <a:lnTo>
                  <a:pt x="49" y="70"/>
                </a:lnTo>
                <a:lnTo>
                  <a:pt x="56" y="70"/>
                </a:lnTo>
                <a:lnTo>
                  <a:pt x="56" y="63"/>
                </a:lnTo>
                <a:lnTo>
                  <a:pt x="58" y="61"/>
                </a:lnTo>
                <a:lnTo>
                  <a:pt x="58" y="46"/>
                </a:lnTo>
                <a:lnTo>
                  <a:pt x="61" y="42"/>
                </a:lnTo>
                <a:lnTo>
                  <a:pt x="61" y="39"/>
                </a:lnTo>
                <a:lnTo>
                  <a:pt x="61" y="39"/>
                </a:lnTo>
                <a:close/>
              </a:path>
              <a:path w="547" h="172">
                <a:moveTo>
                  <a:pt x="101" y="25"/>
                </a:moveTo>
                <a:lnTo>
                  <a:pt x="92" y="34"/>
                </a:lnTo>
                <a:lnTo>
                  <a:pt x="15" y="34"/>
                </a:lnTo>
                <a:lnTo>
                  <a:pt x="20" y="39"/>
                </a:lnTo>
                <a:lnTo>
                  <a:pt x="111" y="39"/>
                </a:lnTo>
                <a:lnTo>
                  <a:pt x="101" y="25"/>
                </a:lnTo>
                <a:lnTo>
                  <a:pt x="101" y="25"/>
                </a:lnTo>
                <a:close/>
              </a:path>
              <a:path w="547" h="172">
                <a:moveTo>
                  <a:pt x="56" y="1"/>
                </a:moveTo>
                <a:lnTo>
                  <a:pt x="56" y="13"/>
                </a:lnTo>
                <a:lnTo>
                  <a:pt x="54" y="18"/>
                </a:lnTo>
                <a:lnTo>
                  <a:pt x="54" y="34"/>
                </a:lnTo>
                <a:lnTo>
                  <a:pt x="61" y="34"/>
                </a:lnTo>
                <a:lnTo>
                  <a:pt x="61" y="27"/>
                </a:lnTo>
                <a:lnTo>
                  <a:pt x="63" y="22"/>
                </a:lnTo>
                <a:lnTo>
                  <a:pt x="63" y="13"/>
                </a:lnTo>
                <a:lnTo>
                  <a:pt x="68" y="8"/>
                </a:lnTo>
                <a:lnTo>
                  <a:pt x="56" y="1"/>
                </a:lnTo>
                <a:lnTo>
                  <a:pt x="56" y="1"/>
                </a:lnTo>
                <a:close/>
              </a:path>
              <a:path w="547" h="172">
                <a:moveTo>
                  <a:pt x="258" y="142"/>
                </a:moveTo>
                <a:lnTo>
                  <a:pt x="250" y="152"/>
                </a:lnTo>
                <a:lnTo>
                  <a:pt x="140" y="152"/>
                </a:lnTo>
                <a:lnTo>
                  <a:pt x="145" y="159"/>
                </a:lnTo>
                <a:lnTo>
                  <a:pt x="150" y="159"/>
                </a:lnTo>
                <a:lnTo>
                  <a:pt x="152" y="157"/>
                </a:lnTo>
                <a:lnTo>
                  <a:pt x="270" y="157"/>
                </a:lnTo>
                <a:lnTo>
                  <a:pt x="258" y="142"/>
                </a:lnTo>
                <a:lnTo>
                  <a:pt x="258" y="142"/>
                </a:lnTo>
                <a:close/>
              </a:path>
              <a:path w="547" h="172">
                <a:moveTo>
                  <a:pt x="150" y="44"/>
                </a:moveTo>
                <a:lnTo>
                  <a:pt x="147" y="46"/>
                </a:lnTo>
                <a:lnTo>
                  <a:pt x="150" y="49"/>
                </a:lnTo>
                <a:lnTo>
                  <a:pt x="150" y="54"/>
                </a:lnTo>
                <a:lnTo>
                  <a:pt x="152" y="58"/>
                </a:lnTo>
                <a:lnTo>
                  <a:pt x="154" y="63"/>
                </a:lnTo>
                <a:lnTo>
                  <a:pt x="154" y="65"/>
                </a:lnTo>
                <a:lnTo>
                  <a:pt x="157" y="70"/>
                </a:lnTo>
                <a:lnTo>
                  <a:pt x="157" y="75"/>
                </a:lnTo>
                <a:lnTo>
                  <a:pt x="159" y="78"/>
                </a:lnTo>
                <a:lnTo>
                  <a:pt x="159" y="82"/>
                </a:lnTo>
                <a:lnTo>
                  <a:pt x="161" y="85"/>
                </a:lnTo>
                <a:lnTo>
                  <a:pt x="161" y="90"/>
                </a:lnTo>
                <a:lnTo>
                  <a:pt x="164" y="92"/>
                </a:lnTo>
                <a:lnTo>
                  <a:pt x="164" y="102"/>
                </a:lnTo>
                <a:lnTo>
                  <a:pt x="166" y="104"/>
                </a:lnTo>
                <a:lnTo>
                  <a:pt x="166" y="116"/>
                </a:lnTo>
                <a:lnTo>
                  <a:pt x="169" y="121"/>
                </a:lnTo>
                <a:lnTo>
                  <a:pt x="169" y="123"/>
                </a:lnTo>
                <a:lnTo>
                  <a:pt x="171" y="123"/>
                </a:lnTo>
                <a:lnTo>
                  <a:pt x="171" y="123"/>
                </a:lnTo>
                <a:lnTo>
                  <a:pt x="171" y="121"/>
                </a:lnTo>
                <a:lnTo>
                  <a:pt x="176" y="118"/>
                </a:lnTo>
                <a:lnTo>
                  <a:pt x="176" y="97"/>
                </a:lnTo>
                <a:lnTo>
                  <a:pt x="174" y="94"/>
                </a:lnTo>
                <a:lnTo>
                  <a:pt x="174" y="90"/>
                </a:lnTo>
                <a:lnTo>
                  <a:pt x="171" y="87"/>
                </a:lnTo>
                <a:lnTo>
                  <a:pt x="171" y="85"/>
                </a:lnTo>
                <a:lnTo>
                  <a:pt x="169" y="82"/>
                </a:lnTo>
                <a:lnTo>
                  <a:pt x="166" y="78"/>
                </a:lnTo>
                <a:lnTo>
                  <a:pt x="166" y="75"/>
                </a:lnTo>
                <a:lnTo>
                  <a:pt x="164" y="70"/>
                </a:lnTo>
                <a:lnTo>
                  <a:pt x="161" y="68"/>
                </a:lnTo>
                <a:lnTo>
                  <a:pt x="159" y="63"/>
                </a:lnTo>
                <a:lnTo>
                  <a:pt x="157" y="58"/>
                </a:lnTo>
                <a:lnTo>
                  <a:pt x="154" y="54"/>
                </a:lnTo>
                <a:lnTo>
                  <a:pt x="152" y="49"/>
                </a:lnTo>
                <a:lnTo>
                  <a:pt x="150" y="44"/>
                </a:lnTo>
                <a:lnTo>
                  <a:pt x="150" y="44"/>
                </a:lnTo>
                <a:close/>
              </a:path>
              <a:path w="547" h="172">
                <a:moveTo>
                  <a:pt x="253" y="42"/>
                </a:moveTo>
                <a:lnTo>
                  <a:pt x="253" y="46"/>
                </a:lnTo>
                <a:lnTo>
                  <a:pt x="250" y="49"/>
                </a:lnTo>
                <a:lnTo>
                  <a:pt x="250" y="56"/>
                </a:lnTo>
                <a:lnTo>
                  <a:pt x="248" y="58"/>
                </a:lnTo>
                <a:lnTo>
                  <a:pt x="248" y="63"/>
                </a:lnTo>
                <a:lnTo>
                  <a:pt x="245" y="65"/>
                </a:lnTo>
                <a:lnTo>
                  <a:pt x="245" y="73"/>
                </a:lnTo>
                <a:lnTo>
                  <a:pt x="243" y="75"/>
                </a:lnTo>
                <a:lnTo>
                  <a:pt x="243" y="80"/>
                </a:lnTo>
                <a:lnTo>
                  <a:pt x="241" y="82"/>
                </a:lnTo>
                <a:lnTo>
                  <a:pt x="241" y="85"/>
                </a:lnTo>
                <a:lnTo>
                  <a:pt x="238" y="90"/>
                </a:lnTo>
                <a:lnTo>
                  <a:pt x="238" y="92"/>
                </a:lnTo>
                <a:lnTo>
                  <a:pt x="236" y="97"/>
                </a:lnTo>
                <a:lnTo>
                  <a:pt x="236" y="99"/>
                </a:lnTo>
                <a:lnTo>
                  <a:pt x="234" y="102"/>
                </a:lnTo>
                <a:lnTo>
                  <a:pt x="231" y="106"/>
                </a:lnTo>
                <a:lnTo>
                  <a:pt x="231" y="109"/>
                </a:lnTo>
                <a:lnTo>
                  <a:pt x="229" y="114"/>
                </a:lnTo>
                <a:lnTo>
                  <a:pt x="226" y="116"/>
                </a:lnTo>
                <a:lnTo>
                  <a:pt x="226" y="121"/>
                </a:lnTo>
                <a:lnTo>
                  <a:pt x="224" y="123"/>
                </a:lnTo>
                <a:lnTo>
                  <a:pt x="226" y="125"/>
                </a:lnTo>
                <a:lnTo>
                  <a:pt x="229" y="123"/>
                </a:lnTo>
                <a:lnTo>
                  <a:pt x="229" y="121"/>
                </a:lnTo>
                <a:lnTo>
                  <a:pt x="231" y="118"/>
                </a:lnTo>
                <a:lnTo>
                  <a:pt x="234" y="116"/>
                </a:lnTo>
                <a:lnTo>
                  <a:pt x="234" y="114"/>
                </a:lnTo>
                <a:lnTo>
                  <a:pt x="236" y="111"/>
                </a:lnTo>
                <a:lnTo>
                  <a:pt x="236" y="109"/>
                </a:lnTo>
                <a:lnTo>
                  <a:pt x="238" y="106"/>
                </a:lnTo>
                <a:lnTo>
                  <a:pt x="241" y="102"/>
                </a:lnTo>
                <a:lnTo>
                  <a:pt x="241" y="99"/>
                </a:lnTo>
                <a:lnTo>
                  <a:pt x="243" y="97"/>
                </a:lnTo>
                <a:lnTo>
                  <a:pt x="245" y="92"/>
                </a:lnTo>
                <a:lnTo>
                  <a:pt x="245" y="90"/>
                </a:lnTo>
                <a:lnTo>
                  <a:pt x="248" y="87"/>
                </a:lnTo>
                <a:lnTo>
                  <a:pt x="250" y="82"/>
                </a:lnTo>
                <a:lnTo>
                  <a:pt x="250" y="78"/>
                </a:lnTo>
                <a:lnTo>
                  <a:pt x="253" y="75"/>
                </a:lnTo>
                <a:lnTo>
                  <a:pt x="255" y="70"/>
                </a:lnTo>
                <a:lnTo>
                  <a:pt x="255" y="68"/>
                </a:lnTo>
                <a:lnTo>
                  <a:pt x="258" y="63"/>
                </a:lnTo>
                <a:lnTo>
                  <a:pt x="260" y="58"/>
                </a:lnTo>
                <a:lnTo>
                  <a:pt x="265" y="56"/>
                </a:lnTo>
                <a:lnTo>
                  <a:pt x="253" y="42"/>
                </a:lnTo>
                <a:lnTo>
                  <a:pt x="253" y="42"/>
                </a:lnTo>
                <a:close/>
              </a:path>
              <a:path w="547" h="172">
                <a:moveTo>
                  <a:pt x="217" y="5"/>
                </a:moveTo>
                <a:lnTo>
                  <a:pt x="217" y="152"/>
                </a:lnTo>
                <a:lnTo>
                  <a:pt x="195" y="152"/>
                </a:lnTo>
                <a:lnTo>
                  <a:pt x="185" y="152"/>
                </a:lnTo>
                <a:lnTo>
                  <a:pt x="224" y="152"/>
                </a:lnTo>
                <a:lnTo>
                  <a:pt x="224" y="128"/>
                </a:lnTo>
                <a:lnTo>
                  <a:pt x="226" y="128"/>
                </a:lnTo>
                <a:lnTo>
                  <a:pt x="226" y="125"/>
                </a:lnTo>
                <a:lnTo>
                  <a:pt x="224" y="123"/>
                </a:lnTo>
                <a:lnTo>
                  <a:pt x="224" y="18"/>
                </a:lnTo>
                <a:lnTo>
                  <a:pt x="229" y="13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185" y="5"/>
                </a:moveTo>
                <a:lnTo>
                  <a:pt x="185" y="152"/>
                </a:lnTo>
                <a:lnTo>
                  <a:pt x="195" y="152"/>
                </a:lnTo>
                <a:lnTo>
                  <a:pt x="195" y="20"/>
                </a:lnTo>
                <a:lnTo>
                  <a:pt x="200" y="13"/>
                </a:lnTo>
                <a:lnTo>
                  <a:pt x="185" y="5"/>
                </a:lnTo>
                <a:lnTo>
                  <a:pt x="185" y="5"/>
                </a:lnTo>
                <a:close/>
              </a:path>
              <a:path w="547" h="172">
                <a:moveTo>
                  <a:pt x="356" y="130"/>
                </a:moveTo>
                <a:lnTo>
                  <a:pt x="356" y="133"/>
                </a:lnTo>
                <a:lnTo>
                  <a:pt x="358" y="135"/>
                </a:lnTo>
                <a:lnTo>
                  <a:pt x="361" y="138"/>
                </a:lnTo>
                <a:lnTo>
                  <a:pt x="365" y="138"/>
                </a:lnTo>
                <a:lnTo>
                  <a:pt x="368" y="140"/>
                </a:lnTo>
                <a:lnTo>
                  <a:pt x="370" y="142"/>
                </a:lnTo>
                <a:lnTo>
                  <a:pt x="373" y="145"/>
                </a:lnTo>
                <a:lnTo>
                  <a:pt x="375" y="145"/>
                </a:lnTo>
                <a:lnTo>
                  <a:pt x="378" y="147"/>
                </a:lnTo>
                <a:lnTo>
                  <a:pt x="380" y="150"/>
                </a:lnTo>
                <a:lnTo>
                  <a:pt x="382" y="152"/>
                </a:lnTo>
                <a:lnTo>
                  <a:pt x="385" y="152"/>
                </a:lnTo>
                <a:lnTo>
                  <a:pt x="385" y="154"/>
                </a:lnTo>
                <a:lnTo>
                  <a:pt x="387" y="157"/>
                </a:lnTo>
                <a:lnTo>
                  <a:pt x="390" y="159"/>
                </a:lnTo>
                <a:lnTo>
                  <a:pt x="392" y="162"/>
                </a:lnTo>
                <a:lnTo>
                  <a:pt x="394" y="164"/>
                </a:lnTo>
                <a:lnTo>
                  <a:pt x="397" y="166"/>
                </a:lnTo>
                <a:lnTo>
                  <a:pt x="399" y="166"/>
                </a:lnTo>
                <a:lnTo>
                  <a:pt x="399" y="164"/>
                </a:lnTo>
                <a:lnTo>
                  <a:pt x="401" y="164"/>
                </a:lnTo>
                <a:lnTo>
                  <a:pt x="401" y="159"/>
                </a:lnTo>
                <a:lnTo>
                  <a:pt x="401" y="157"/>
                </a:lnTo>
                <a:lnTo>
                  <a:pt x="399" y="154"/>
                </a:lnTo>
                <a:lnTo>
                  <a:pt x="397" y="150"/>
                </a:lnTo>
                <a:lnTo>
                  <a:pt x="394" y="147"/>
                </a:lnTo>
                <a:lnTo>
                  <a:pt x="392" y="145"/>
                </a:lnTo>
                <a:lnTo>
                  <a:pt x="390" y="142"/>
                </a:lnTo>
                <a:lnTo>
                  <a:pt x="387" y="142"/>
                </a:lnTo>
                <a:lnTo>
                  <a:pt x="382" y="140"/>
                </a:lnTo>
                <a:lnTo>
                  <a:pt x="380" y="140"/>
                </a:lnTo>
                <a:lnTo>
                  <a:pt x="378" y="138"/>
                </a:lnTo>
                <a:lnTo>
                  <a:pt x="375" y="138"/>
                </a:lnTo>
                <a:lnTo>
                  <a:pt x="373" y="135"/>
                </a:lnTo>
                <a:lnTo>
                  <a:pt x="368" y="135"/>
                </a:lnTo>
                <a:lnTo>
                  <a:pt x="365" y="133"/>
                </a:lnTo>
                <a:lnTo>
                  <a:pt x="363" y="133"/>
                </a:lnTo>
                <a:lnTo>
                  <a:pt x="358" y="130"/>
                </a:lnTo>
                <a:lnTo>
                  <a:pt x="356" y="130"/>
                </a:lnTo>
                <a:lnTo>
                  <a:pt x="356" y="130"/>
                </a:lnTo>
                <a:close/>
              </a:path>
              <a:path w="547" h="172">
                <a:moveTo>
                  <a:pt x="344" y="73"/>
                </a:moveTo>
                <a:lnTo>
                  <a:pt x="344" y="116"/>
                </a:lnTo>
                <a:lnTo>
                  <a:pt x="341" y="118"/>
                </a:lnTo>
                <a:lnTo>
                  <a:pt x="341" y="123"/>
                </a:lnTo>
                <a:lnTo>
                  <a:pt x="339" y="125"/>
                </a:lnTo>
                <a:lnTo>
                  <a:pt x="339" y="128"/>
                </a:lnTo>
                <a:lnTo>
                  <a:pt x="337" y="133"/>
                </a:lnTo>
                <a:lnTo>
                  <a:pt x="337" y="135"/>
                </a:lnTo>
                <a:lnTo>
                  <a:pt x="334" y="138"/>
                </a:lnTo>
                <a:lnTo>
                  <a:pt x="332" y="140"/>
                </a:lnTo>
                <a:lnTo>
                  <a:pt x="330" y="142"/>
                </a:lnTo>
                <a:lnTo>
                  <a:pt x="330" y="145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3" y="162"/>
                </a:lnTo>
                <a:lnTo>
                  <a:pt x="301" y="164"/>
                </a:lnTo>
                <a:lnTo>
                  <a:pt x="298" y="164"/>
                </a:lnTo>
                <a:lnTo>
                  <a:pt x="294" y="166"/>
                </a:lnTo>
                <a:lnTo>
                  <a:pt x="291" y="166"/>
                </a:lnTo>
                <a:lnTo>
                  <a:pt x="286" y="169"/>
                </a:lnTo>
                <a:lnTo>
                  <a:pt x="286" y="171"/>
                </a:lnTo>
                <a:lnTo>
                  <a:pt x="289" y="171"/>
                </a:lnTo>
                <a:lnTo>
                  <a:pt x="294" y="171"/>
                </a:lnTo>
                <a:lnTo>
                  <a:pt x="296" y="169"/>
                </a:lnTo>
                <a:lnTo>
                  <a:pt x="298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3" y="162"/>
                </a:lnTo>
                <a:lnTo>
                  <a:pt x="315" y="162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9" y="145"/>
                </a:lnTo>
                <a:lnTo>
                  <a:pt x="339" y="142"/>
                </a:lnTo>
                <a:lnTo>
                  <a:pt x="341" y="142"/>
                </a:lnTo>
                <a:lnTo>
                  <a:pt x="344" y="140"/>
                </a:lnTo>
                <a:lnTo>
                  <a:pt x="344" y="138"/>
                </a:lnTo>
                <a:lnTo>
                  <a:pt x="346" y="133"/>
                </a:lnTo>
                <a:lnTo>
                  <a:pt x="346" y="130"/>
                </a:lnTo>
                <a:lnTo>
                  <a:pt x="349" y="128"/>
                </a:lnTo>
                <a:lnTo>
                  <a:pt x="349" y="121"/>
                </a:lnTo>
                <a:lnTo>
                  <a:pt x="351" y="118"/>
                </a:lnTo>
                <a:lnTo>
                  <a:pt x="351" y="106"/>
                </a:lnTo>
                <a:lnTo>
                  <a:pt x="354" y="102"/>
                </a:lnTo>
                <a:lnTo>
                  <a:pt x="354" y="87"/>
                </a:lnTo>
                <a:lnTo>
                  <a:pt x="358" y="82"/>
                </a:lnTo>
                <a:lnTo>
                  <a:pt x="344" y="73"/>
                </a:lnTo>
                <a:lnTo>
                  <a:pt x="344" y="73"/>
                </a:lnTo>
                <a:close/>
              </a:path>
              <a:path w="547" h="172">
                <a:moveTo>
                  <a:pt x="313" y="61"/>
                </a:moveTo>
                <a:lnTo>
                  <a:pt x="313" y="133"/>
                </a:lnTo>
                <a:lnTo>
                  <a:pt x="320" y="128"/>
                </a:lnTo>
                <a:lnTo>
                  <a:pt x="320" y="61"/>
                </a:lnTo>
                <a:lnTo>
                  <a:pt x="378" y="61"/>
                </a:lnTo>
                <a:lnTo>
                  <a:pt x="313" y="61"/>
                </a:lnTo>
                <a:lnTo>
                  <a:pt x="313" y="61"/>
                </a:lnTo>
                <a:close/>
              </a:path>
              <a:path w="547" h="172">
                <a:moveTo>
                  <a:pt x="313" y="51"/>
                </a:moveTo>
                <a:lnTo>
                  <a:pt x="313" y="58"/>
                </a:lnTo>
                <a:lnTo>
                  <a:pt x="320" y="56"/>
                </a:lnTo>
                <a:lnTo>
                  <a:pt x="313" y="51"/>
                </a:lnTo>
                <a:lnTo>
                  <a:pt x="313" y="51"/>
                </a:lnTo>
                <a:close/>
              </a:path>
              <a:path w="547" h="172">
                <a:moveTo>
                  <a:pt x="382" y="49"/>
                </a:moveTo>
                <a:lnTo>
                  <a:pt x="378" y="56"/>
                </a:lnTo>
                <a:lnTo>
                  <a:pt x="320" y="56"/>
                </a:lnTo>
                <a:lnTo>
                  <a:pt x="313" y="58"/>
                </a:lnTo>
                <a:lnTo>
                  <a:pt x="313" y="61"/>
                </a:lnTo>
                <a:lnTo>
                  <a:pt x="378" y="61"/>
                </a:lnTo>
                <a:lnTo>
                  <a:pt x="378" y="128"/>
                </a:lnTo>
                <a:lnTo>
                  <a:pt x="387" y="121"/>
                </a:lnTo>
                <a:lnTo>
                  <a:pt x="387" y="63"/>
                </a:lnTo>
                <a:lnTo>
                  <a:pt x="392" y="61"/>
                </a:lnTo>
                <a:lnTo>
                  <a:pt x="382" y="49"/>
                </a:lnTo>
                <a:lnTo>
                  <a:pt x="382" y="49"/>
                </a:lnTo>
                <a:close/>
              </a:path>
              <a:path w="547" h="172">
                <a:moveTo>
                  <a:pt x="378" y="27"/>
                </a:moveTo>
                <a:lnTo>
                  <a:pt x="363" y="27"/>
                </a:lnTo>
                <a:lnTo>
                  <a:pt x="349" y="56"/>
                </a:lnTo>
                <a:lnTo>
                  <a:pt x="351" y="56"/>
                </a:lnTo>
                <a:lnTo>
                  <a:pt x="354" y="54"/>
                </a:lnTo>
                <a:lnTo>
                  <a:pt x="356" y="51"/>
                </a:lnTo>
                <a:lnTo>
                  <a:pt x="358" y="49"/>
                </a:lnTo>
                <a:lnTo>
                  <a:pt x="361" y="44"/>
                </a:lnTo>
                <a:lnTo>
                  <a:pt x="361" y="42"/>
                </a:lnTo>
                <a:lnTo>
                  <a:pt x="363" y="39"/>
                </a:lnTo>
                <a:lnTo>
                  <a:pt x="365" y="37"/>
                </a:lnTo>
                <a:lnTo>
                  <a:pt x="365" y="34"/>
                </a:lnTo>
                <a:lnTo>
                  <a:pt x="368" y="34"/>
                </a:lnTo>
                <a:lnTo>
                  <a:pt x="370" y="32"/>
                </a:lnTo>
                <a:lnTo>
                  <a:pt x="373" y="30"/>
                </a:lnTo>
                <a:lnTo>
                  <a:pt x="375" y="27"/>
                </a:lnTo>
                <a:lnTo>
                  <a:pt x="378" y="27"/>
                </a:lnTo>
                <a:lnTo>
                  <a:pt x="378" y="27"/>
                </a:lnTo>
                <a:close/>
              </a:path>
              <a:path w="547" h="172">
                <a:moveTo>
                  <a:pt x="368" y="15"/>
                </a:moveTo>
                <a:lnTo>
                  <a:pt x="363" y="22"/>
                </a:lnTo>
                <a:lnTo>
                  <a:pt x="330" y="22"/>
                </a:lnTo>
                <a:lnTo>
                  <a:pt x="320" y="25"/>
                </a:lnTo>
                <a:lnTo>
                  <a:pt x="320" y="27"/>
                </a:lnTo>
                <a:lnTo>
                  <a:pt x="318" y="32"/>
                </a:lnTo>
                <a:lnTo>
                  <a:pt x="315" y="34"/>
                </a:lnTo>
                <a:lnTo>
                  <a:pt x="313" y="39"/>
                </a:lnTo>
                <a:lnTo>
                  <a:pt x="313" y="42"/>
                </a:lnTo>
                <a:lnTo>
                  <a:pt x="310" y="44"/>
                </a:lnTo>
                <a:lnTo>
                  <a:pt x="308" y="46"/>
                </a:lnTo>
                <a:lnTo>
                  <a:pt x="308" y="49"/>
                </a:lnTo>
                <a:lnTo>
                  <a:pt x="305" y="51"/>
                </a:lnTo>
                <a:lnTo>
                  <a:pt x="303" y="54"/>
                </a:lnTo>
                <a:lnTo>
                  <a:pt x="301" y="58"/>
                </a:lnTo>
                <a:lnTo>
                  <a:pt x="298" y="61"/>
                </a:lnTo>
                <a:lnTo>
                  <a:pt x="298" y="63"/>
                </a:lnTo>
                <a:lnTo>
                  <a:pt x="296" y="65"/>
                </a:lnTo>
                <a:lnTo>
                  <a:pt x="294" y="68"/>
                </a:lnTo>
                <a:lnTo>
                  <a:pt x="291" y="70"/>
                </a:lnTo>
                <a:lnTo>
                  <a:pt x="289" y="73"/>
                </a:lnTo>
                <a:lnTo>
                  <a:pt x="286" y="75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70"/>
                </a:lnTo>
                <a:lnTo>
                  <a:pt x="298" y="68"/>
                </a:lnTo>
                <a:lnTo>
                  <a:pt x="301" y="65"/>
                </a:lnTo>
                <a:lnTo>
                  <a:pt x="303" y="63"/>
                </a:lnTo>
                <a:lnTo>
                  <a:pt x="305" y="61"/>
                </a:lnTo>
                <a:lnTo>
                  <a:pt x="308" y="58"/>
                </a:lnTo>
                <a:lnTo>
                  <a:pt x="310" y="56"/>
                </a:lnTo>
                <a:lnTo>
                  <a:pt x="310" y="54"/>
                </a:lnTo>
                <a:lnTo>
                  <a:pt x="313" y="51"/>
                </a:lnTo>
                <a:lnTo>
                  <a:pt x="315" y="49"/>
                </a:lnTo>
                <a:lnTo>
                  <a:pt x="315" y="46"/>
                </a:lnTo>
                <a:lnTo>
                  <a:pt x="318" y="44"/>
                </a:lnTo>
                <a:lnTo>
                  <a:pt x="320" y="42"/>
                </a:lnTo>
                <a:lnTo>
                  <a:pt x="322" y="39"/>
                </a:lnTo>
                <a:lnTo>
                  <a:pt x="325" y="34"/>
                </a:lnTo>
                <a:lnTo>
                  <a:pt x="325" y="32"/>
                </a:lnTo>
                <a:lnTo>
                  <a:pt x="327" y="30"/>
                </a:lnTo>
                <a:lnTo>
                  <a:pt x="330" y="27"/>
                </a:lnTo>
                <a:lnTo>
                  <a:pt x="378" y="27"/>
                </a:lnTo>
                <a:lnTo>
                  <a:pt x="368" y="15"/>
                </a:lnTo>
                <a:lnTo>
                  <a:pt x="368" y="15"/>
                </a:lnTo>
                <a:close/>
              </a:path>
              <a:path w="547" h="172">
                <a:moveTo>
                  <a:pt x="330" y="1"/>
                </a:moveTo>
                <a:lnTo>
                  <a:pt x="330" y="5"/>
                </a:ln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0" y="25"/>
                </a:lnTo>
                <a:lnTo>
                  <a:pt x="330" y="22"/>
                </a:lnTo>
                <a:lnTo>
                  <a:pt x="334" y="13"/>
                </a:lnTo>
                <a:lnTo>
                  <a:pt x="341" y="10"/>
                </a:lnTo>
                <a:lnTo>
                  <a:pt x="330" y="1"/>
                </a:lnTo>
                <a:lnTo>
                  <a:pt x="330" y="1"/>
                </a:lnTo>
                <a:close/>
              </a:path>
              <a:path w="547" h="172">
                <a:moveTo>
                  <a:pt x="490" y="135"/>
                </a:moveTo>
                <a:lnTo>
                  <a:pt x="490" y="140"/>
                </a:lnTo>
                <a:lnTo>
                  <a:pt x="493" y="140"/>
                </a:lnTo>
                <a:lnTo>
                  <a:pt x="495" y="142"/>
                </a:lnTo>
                <a:lnTo>
                  <a:pt x="498" y="145"/>
                </a:lnTo>
                <a:lnTo>
                  <a:pt x="502" y="145"/>
                </a:lnTo>
                <a:lnTo>
                  <a:pt x="505" y="147"/>
                </a:lnTo>
                <a:lnTo>
                  <a:pt x="507" y="150"/>
                </a:lnTo>
                <a:lnTo>
                  <a:pt x="510" y="152"/>
                </a:lnTo>
                <a:lnTo>
                  <a:pt x="512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2"/>
                </a:lnTo>
                <a:lnTo>
                  <a:pt x="524" y="164"/>
                </a:lnTo>
                <a:lnTo>
                  <a:pt x="526" y="166"/>
                </a:lnTo>
                <a:lnTo>
                  <a:pt x="526" y="169"/>
                </a:lnTo>
                <a:lnTo>
                  <a:pt x="529" y="171"/>
                </a:lnTo>
                <a:lnTo>
                  <a:pt x="531" y="169"/>
                </a:lnTo>
                <a:lnTo>
                  <a:pt x="531" y="154"/>
                </a:lnTo>
                <a:lnTo>
                  <a:pt x="529" y="152"/>
                </a:lnTo>
                <a:lnTo>
                  <a:pt x="526" y="150"/>
                </a:lnTo>
                <a:lnTo>
                  <a:pt x="524" y="147"/>
                </a:lnTo>
                <a:lnTo>
                  <a:pt x="521" y="147"/>
                </a:lnTo>
                <a:lnTo>
                  <a:pt x="519" y="145"/>
                </a:lnTo>
                <a:lnTo>
                  <a:pt x="514" y="145"/>
                </a:lnTo>
                <a:lnTo>
                  <a:pt x="512" y="142"/>
                </a:lnTo>
                <a:lnTo>
                  <a:pt x="510" y="142"/>
                </a:lnTo>
                <a:lnTo>
                  <a:pt x="507" y="140"/>
                </a:lnTo>
                <a:lnTo>
                  <a:pt x="500" y="140"/>
                </a:lnTo>
                <a:lnTo>
                  <a:pt x="498" y="138"/>
                </a:lnTo>
                <a:lnTo>
                  <a:pt x="493" y="138"/>
                </a:lnTo>
                <a:lnTo>
                  <a:pt x="490" y="135"/>
                </a:lnTo>
                <a:lnTo>
                  <a:pt x="490" y="135"/>
                </a:lnTo>
                <a:close/>
              </a:path>
              <a:path w="547" h="172">
                <a:moveTo>
                  <a:pt x="481" y="94"/>
                </a:moveTo>
                <a:lnTo>
                  <a:pt x="481" y="118"/>
                </a:lnTo>
                <a:lnTo>
                  <a:pt x="478" y="121"/>
                </a:lnTo>
                <a:lnTo>
                  <a:pt x="478" y="128"/>
                </a:lnTo>
                <a:lnTo>
                  <a:pt x="476" y="130"/>
                </a:lnTo>
                <a:lnTo>
                  <a:pt x="476" y="133"/>
                </a:lnTo>
                <a:lnTo>
                  <a:pt x="474" y="138"/>
                </a:lnTo>
                <a:lnTo>
                  <a:pt x="474" y="140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1" y="152"/>
                </a:lnTo>
                <a:lnTo>
                  <a:pt x="459" y="154"/>
                </a:lnTo>
                <a:lnTo>
                  <a:pt x="459" y="157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2"/>
                </a:lnTo>
                <a:lnTo>
                  <a:pt x="447" y="162"/>
                </a:lnTo>
                <a:lnTo>
                  <a:pt x="442" y="164"/>
                </a:lnTo>
                <a:lnTo>
                  <a:pt x="440" y="164"/>
                </a:lnTo>
                <a:lnTo>
                  <a:pt x="438" y="166"/>
                </a:lnTo>
                <a:lnTo>
                  <a:pt x="430" y="166"/>
                </a:lnTo>
                <a:lnTo>
                  <a:pt x="428" y="169"/>
                </a:lnTo>
                <a:lnTo>
                  <a:pt x="428" y="171"/>
                </a:lnTo>
                <a:lnTo>
                  <a:pt x="430" y="171"/>
                </a:lnTo>
                <a:lnTo>
                  <a:pt x="433" y="169"/>
                </a:lnTo>
                <a:lnTo>
                  <a:pt x="442" y="169"/>
                </a:lnTo>
                <a:lnTo>
                  <a:pt x="445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2"/>
                </a:lnTo>
                <a:lnTo>
                  <a:pt x="461" y="162"/>
                </a:lnTo>
                <a:lnTo>
                  <a:pt x="461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7"/>
                </a:lnTo>
                <a:lnTo>
                  <a:pt x="471" y="154"/>
                </a:lnTo>
                <a:lnTo>
                  <a:pt x="474" y="152"/>
                </a:lnTo>
                <a:lnTo>
                  <a:pt x="476" y="150"/>
                </a:lnTo>
                <a:lnTo>
                  <a:pt x="478" y="147"/>
                </a:lnTo>
                <a:lnTo>
                  <a:pt x="481" y="145"/>
                </a:lnTo>
                <a:lnTo>
                  <a:pt x="481" y="142"/>
                </a:lnTo>
                <a:lnTo>
                  <a:pt x="483" y="140"/>
                </a:lnTo>
                <a:lnTo>
                  <a:pt x="483" y="135"/>
                </a:lnTo>
                <a:lnTo>
                  <a:pt x="485" y="133"/>
                </a:lnTo>
                <a:lnTo>
                  <a:pt x="485" y="123"/>
                </a:lnTo>
                <a:lnTo>
                  <a:pt x="488" y="118"/>
                </a:lnTo>
                <a:lnTo>
                  <a:pt x="488" y="106"/>
                </a:lnTo>
                <a:lnTo>
                  <a:pt x="493" y="102"/>
                </a:lnTo>
                <a:lnTo>
                  <a:pt x="481" y="94"/>
                </a:lnTo>
                <a:lnTo>
                  <a:pt x="481" y="94"/>
                </a:lnTo>
                <a:close/>
              </a:path>
              <a:path w="547" h="172">
                <a:moveTo>
                  <a:pt x="450" y="85"/>
                </a:moveTo>
                <a:lnTo>
                  <a:pt x="450" y="142"/>
                </a:lnTo>
                <a:lnTo>
                  <a:pt x="457" y="138"/>
                </a:lnTo>
                <a:lnTo>
                  <a:pt x="457" y="85"/>
                </a:lnTo>
                <a:lnTo>
                  <a:pt x="514" y="85"/>
                </a:lnTo>
                <a:lnTo>
                  <a:pt x="450" y="85"/>
                </a:lnTo>
                <a:lnTo>
                  <a:pt x="450" y="85"/>
                </a:lnTo>
                <a:close/>
              </a:path>
              <a:path w="547" h="172">
                <a:moveTo>
                  <a:pt x="450" y="75"/>
                </a:moveTo>
                <a:lnTo>
                  <a:pt x="450" y="80"/>
                </a:lnTo>
                <a:lnTo>
                  <a:pt x="459" y="80"/>
                </a:lnTo>
                <a:lnTo>
                  <a:pt x="450" y="75"/>
                </a:lnTo>
                <a:lnTo>
                  <a:pt x="450" y="75"/>
                </a:lnTo>
                <a:close/>
              </a:path>
              <a:path w="547" h="172">
                <a:moveTo>
                  <a:pt x="519" y="73"/>
                </a:moveTo>
                <a:lnTo>
                  <a:pt x="514" y="80"/>
                </a:lnTo>
                <a:lnTo>
                  <a:pt x="450" y="80"/>
                </a:lnTo>
                <a:lnTo>
                  <a:pt x="450" y="85"/>
                </a:lnTo>
                <a:lnTo>
                  <a:pt x="514" y="85"/>
                </a:lnTo>
                <a:lnTo>
                  <a:pt x="514" y="140"/>
                </a:lnTo>
                <a:lnTo>
                  <a:pt x="524" y="135"/>
                </a:lnTo>
                <a:lnTo>
                  <a:pt x="524" y="118"/>
                </a:lnTo>
                <a:lnTo>
                  <a:pt x="521" y="116"/>
                </a:lnTo>
                <a:lnTo>
                  <a:pt x="521" y="87"/>
                </a:lnTo>
                <a:lnTo>
                  <a:pt x="526" y="82"/>
                </a:lnTo>
                <a:lnTo>
                  <a:pt x="519" y="73"/>
                </a:lnTo>
                <a:lnTo>
                  <a:pt x="519" y="73"/>
                </a:lnTo>
                <a:close/>
              </a:path>
              <a:path w="547" h="172">
                <a:moveTo>
                  <a:pt x="536" y="56"/>
                </a:moveTo>
                <a:lnTo>
                  <a:pt x="529" y="63"/>
                </a:lnTo>
                <a:lnTo>
                  <a:pt x="425" y="63"/>
                </a:lnTo>
                <a:lnTo>
                  <a:pt x="430" y="70"/>
                </a:lnTo>
                <a:lnTo>
                  <a:pt x="433" y="70"/>
                </a:lnTo>
                <a:lnTo>
                  <a:pt x="435" y="68"/>
                </a:lnTo>
                <a:lnTo>
                  <a:pt x="545" y="68"/>
                </a:lnTo>
                <a:lnTo>
                  <a:pt x="536" y="56"/>
                </a:lnTo>
                <a:lnTo>
                  <a:pt x="536" y="56"/>
                </a:lnTo>
                <a:close/>
              </a:path>
              <a:path w="547" h="172">
                <a:moveTo>
                  <a:pt x="490" y="63"/>
                </a:moveTo>
                <a:lnTo>
                  <a:pt x="490" y="44"/>
                </a:lnTo>
                <a:lnTo>
                  <a:pt x="483" y="44"/>
                </a:lnTo>
                <a:lnTo>
                  <a:pt x="483" y="63"/>
                </a:lnTo>
                <a:lnTo>
                  <a:pt x="490" y="63"/>
                </a:lnTo>
                <a:close/>
              </a:path>
              <a:path w="547" h="172">
                <a:moveTo>
                  <a:pt x="517" y="32"/>
                </a:moveTo>
                <a:lnTo>
                  <a:pt x="510" y="39"/>
                </a:lnTo>
                <a:lnTo>
                  <a:pt x="447" y="39"/>
                </a:lnTo>
                <a:lnTo>
                  <a:pt x="452" y="46"/>
                </a:lnTo>
                <a:lnTo>
                  <a:pt x="457" y="46"/>
                </a:lnTo>
                <a:lnTo>
                  <a:pt x="461" y="44"/>
                </a:lnTo>
                <a:lnTo>
                  <a:pt x="526" y="44"/>
                </a:lnTo>
                <a:lnTo>
                  <a:pt x="517" y="32"/>
                </a:lnTo>
                <a:lnTo>
                  <a:pt x="517" y="32"/>
                </a:lnTo>
                <a:close/>
              </a:path>
              <a:path w="547" h="172">
                <a:moveTo>
                  <a:pt x="490" y="39"/>
                </a:moveTo>
                <a:lnTo>
                  <a:pt x="490" y="25"/>
                </a:lnTo>
                <a:lnTo>
                  <a:pt x="483" y="25"/>
                </a:lnTo>
                <a:lnTo>
                  <a:pt x="483" y="39"/>
                </a:lnTo>
                <a:lnTo>
                  <a:pt x="490" y="39"/>
                </a:lnTo>
                <a:close/>
              </a:path>
              <a:path w="547" h="172">
                <a:moveTo>
                  <a:pt x="524" y="10"/>
                </a:moveTo>
                <a:lnTo>
                  <a:pt x="517" y="20"/>
                </a:lnTo>
                <a:lnTo>
                  <a:pt x="438" y="20"/>
                </a:lnTo>
                <a:lnTo>
                  <a:pt x="442" y="27"/>
                </a:lnTo>
                <a:lnTo>
                  <a:pt x="445" y="25"/>
                </a:lnTo>
                <a:lnTo>
                  <a:pt x="534" y="25"/>
                </a:lnTo>
                <a:lnTo>
                  <a:pt x="524" y="10"/>
                </a:lnTo>
                <a:lnTo>
                  <a:pt x="524" y="10"/>
                </a:lnTo>
                <a:close/>
              </a:path>
              <a:path w="547" h="172">
                <a:moveTo>
                  <a:pt x="483" y="1"/>
                </a:moveTo>
                <a:lnTo>
                  <a:pt x="483" y="20"/>
                </a:lnTo>
                <a:lnTo>
                  <a:pt x="490" y="20"/>
                </a:lnTo>
                <a:lnTo>
                  <a:pt x="490" y="10"/>
                </a:lnTo>
                <a:lnTo>
                  <a:pt x="493" y="8"/>
                </a:lnTo>
                <a:lnTo>
                  <a:pt x="483" y="1"/>
                </a:lnTo>
                <a:lnTo>
                  <a:pt x="483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2" name="path 492"/>
          <p:cNvSpPr/>
          <p:nvPr/>
        </p:nvSpPr>
        <p:spPr>
          <a:xfrm>
            <a:off x="13299186" y="9345421"/>
            <a:ext cx="347471" cy="109727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70" y="142"/>
                </a:moveTo>
                <a:lnTo>
                  <a:pt x="68" y="142"/>
                </a:lnTo>
                <a:lnTo>
                  <a:pt x="65" y="145"/>
                </a:lnTo>
                <a:lnTo>
                  <a:pt x="65" y="147"/>
                </a:lnTo>
                <a:lnTo>
                  <a:pt x="63" y="150"/>
                </a:lnTo>
                <a:lnTo>
                  <a:pt x="61" y="152"/>
                </a:lnTo>
                <a:lnTo>
                  <a:pt x="58" y="152"/>
                </a:lnTo>
                <a:lnTo>
                  <a:pt x="56" y="154"/>
                </a:lnTo>
                <a:lnTo>
                  <a:pt x="53" y="157"/>
                </a:lnTo>
                <a:lnTo>
                  <a:pt x="51" y="157"/>
                </a:lnTo>
                <a:lnTo>
                  <a:pt x="49" y="159"/>
                </a:lnTo>
                <a:lnTo>
                  <a:pt x="46" y="161"/>
                </a:lnTo>
                <a:lnTo>
                  <a:pt x="41" y="161"/>
                </a:lnTo>
                <a:lnTo>
                  <a:pt x="39" y="164"/>
                </a:lnTo>
                <a:lnTo>
                  <a:pt x="37" y="166"/>
                </a:lnTo>
                <a:lnTo>
                  <a:pt x="34" y="166"/>
                </a:lnTo>
                <a:lnTo>
                  <a:pt x="29" y="169"/>
                </a:lnTo>
                <a:lnTo>
                  <a:pt x="27" y="169"/>
                </a:lnTo>
                <a:lnTo>
                  <a:pt x="27" y="171"/>
                </a:lnTo>
                <a:lnTo>
                  <a:pt x="34" y="171"/>
                </a:lnTo>
                <a:lnTo>
                  <a:pt x="37" y="169"/>
                </a:lnTo>
                <a:lnTo>
                  <a:pt x="41" y="169"/>
                </a:lnTo>
                <a:lnTo>
                  <a:pt x="46" y="166"/>
                </a:lnTo>
                <a:lnTo>
                  <a:pt x="49" y="166"/>
                </a:lnTo>
                <a:lnTo>
                  <a:pt x="51" y="164"/>
                </a:lnTo>
                <a:lnTo>
                  <a:pt x="53" y="164"/>
                </a:lnTo>
                <a:lnTo>
                  <a:pt x="56" y="161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5"/>
                </a:lnTo>
                <a:lnTo>
                  <a:pt x="82" y="142"/>
                </a:lnTo>
                <a:lnTo>
                  <a:pt x="70" y="142"/>
                </a:lnTo>
                <a:lnTo>
                  <a:pt x="70" y="142"/>
                </a:lnTo>
                <a:close/>
              </a:path>
              <a:path w="547" h="172">
                <a:moveTo>
                  <a:pt x="51" y="111"/>
                </a:moveTo>
                <a:lnTo>
                  <a:pt x="29" y="135"/>
                </a:lnTo>
                <a:lnTo>
                  <a:pt x="22" y="135"/>
                </a:lnTo>
                <a:lnTo>
                  <a:pt x="22" y="140"/>
                </a:lnTo>
                <a:lnTo>
                  <a:pt x="22" y="142"/>
                </a:lnTo>
                <a:lnTo>
                  <a:pt x="20" y="145"/>
                </a:lnTo>
                <a:lnTo>
                  <a:pt x="29" y="157"/>
                </a:lnTo>
                <a:lnTo>
                  <a:pt x="29" y="152"/>
                </a:lnTo>
                <a:lnTo>
                  <a:pt x="32" y="150"/>
                </a:lnTo>
                <a:lnTo>
                  <a:pt x="34" y="145"/>
                </a:lnTo>
                <a:lnTo>
                  <a:pt x="34" y="142"/>
                </a:lnTo>
                <a:lnTo>
                  <a:pt x="37" y="140"/>
                </a:lnTo>
                <a:lnTo>
                  <a:pt x="39" y="138"/>
                </a:lnTo>
                <a:lnTo>
                  <a:pt x="39" y="133"/>
                </a:lnTo>
                <a:lnTo>
                  <a:pt x="41" y="130"/>
                </a:lnTo>
                <a:lnTo>
                  <a:pt x="44" y="128"/>
                </a:lnTo>
                <a:lnTo>
                  <a:pt x="44" y="125"/>
                </a:lnTo>
                <a:lnTo>
                  <a:pt x="46" y="123"/>
                </a:lnTo>
                <a:lnTo>
                  <a:pt x="49" y="118"/>
                </a:lnTo>
                <a:lnTo>
                  <a:pt x="51" y="116"/>
                </a:lnTo>
                <a:lnTo>
                  <a:pt x="53" y="113"/>
                </a:lnTo>
                <a:lnTo>
                  <a:pt x="51" y="111"/>
                </a:lnTo>
                <a:lnTo>
                  <a:pt x="51" y="111"/>
                </a:lnTo>
                <a:close/>
              </a:path>
              <a:path w="547" h="172">
                <a:moveTo>
                  <a:pt x="61" y="82"/>
                </a:moveTo>
                <a:lnTo>
                  <a:pt x="61" y="90"/>
                </a:lnTo>
                <a:lnTo>
                  <a:pt x="63" y="94"/>
                </a:lnTo>
                <a:lnTo>
                  <a:pt x="63" y="101"/>
                </a:lnTo>
                <a:lnTo>
                  <a:pt x="65" y="104"/>
                </a:lnTo>
                <a:lnTo>
                  <a:pt x="65" y="109"/>
                </a:lnTo>
                <a:lnTo>
                  <a:pt x="68" y="111"/>
                </a:lnTo>
                <a:lnTo>
                  <a:pt x="68" y="118"/>
                </a:lnTo>
                <a:lnTo>
                  <a:pt x="70" y="121"/>
                </a:lnTo>
                <a:lnTo>
                  <a:pt x="70" y="125"/>
                </a:lnTo>
                <a:lnTo>
                  <a:pt x="73" y="128"/>
                </a:lnTo>
                <a:lnTo>
                  <a:pt x="75" y="130"/>
                </a:lnTo>
                <a:lnTo>
                  <a:pt x="75" y="135"/>
                </a:lnTo>
                <a:lnTo>
                  <a:pt x="73" y="138"/>
                </a:lnTo>
                <a:lnTo>
                  <a:pt x="73" y="140"/>
                </a:lnTo>
                <a:lnTo>
                  <a:pt x="70" y="142"/>
                </a:lnTo>
                <a:lnTo>
                  <a:pt x="82" y="142"/>
                </a:lnTo>
                <a:lnTo>
                  <a:pt x="85" y="145"/>
                </a:lnTo>
                <a:lnTo>
                  <a:pt x="85" y="147"/>
                </a:lnTo>
                <a:lnTo>
                  <a:pt x="87" y="150"/>
                </a:lnTo>
                <a:lnTo>
                  <a:pt x="89" y="152"/>
                </a:lnTo>
                <a:lnTo>
                  <a:pt x="92" y="154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4" y="161"/>
                </a:lnTo>
                <a:lnTo>
                  <a:pt x="106" y="164"/>
                </a:lnTo>
                <a:lnTo>
                  <a:pt x="109" y="166"/>
                </a:lnTo>
                <a:lnTo>
                  <a:pt x="111" y="166"/>
                </a:lnTo>
                <a:lnTo>
                  <a:pt x="113" y="169"/>
                </a:lnTo>
                <a:lnTo>
                  <a:pt x="116" y="166"/>
                </a:lnTo>
                <a:lnTo>
                  <a:pt x="116" y="164"/>
                </a:lnTo>
                <a:lnTo>
                  <a:pt x="118" y="161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4"/>
                </a:lnTo>
                <a:lnTo>
                  <a:pt x="123" y="154"/>
                </a:lnTo>
                <a:lnTo>
                  <a:pt x="116" y="154"/>
                </a:lnTo>
                <a:lnTo>
                  <a:pt x="113" y="152"/>
                </a:lnTo>
                <a:lnTo>
                  <a:pt x="109" y="152"/>
                </a:lnTo>
                <a:lnTo>
                  <a:pt x="106" y="150"/>
                </a:lnTo>
                <a:lnTo>
                  <a:pt x="104" y="150"/>
                </a:lnTo>
                <a:lnTo>
                  <a:pt x="101" y="147"/>
                </a:lnTo>
                <a:lnTo>
                  <a:pt x="99" y="147"/>
                </a:lnTo>
                <a:lnTo>
                  <a:pt x="97" y="145"/>
                </a:lnTo>
                <a:lnTo>
                  <a:pt x="94" y="142"/>
                </a:lnTo>
                <a:lnTo>
                  <a:pt x="92" y="142"/>
                </a:lnTo>
                <a:lnTo>
                  <a:pt x="89" y="140"/>
                </a:lnTo>
                <a:lnTo>
                  <a:pt x="87" y="138"/>
                </a:lnTo>
                <a:lnTo>
                  <a:pt x="87" y="133"/>
                </a:lnTo>
                <a:lnTo>
                  <a:pt x="89" y="130"/>
                </a:lnTo>
                <a:lnTo>
                  <a:pt x="80" y="128"/>
                </a:lnTo>
                <a:lnTo>
                  <a:pt x="80" y="125"/>
                </a:lnTo>
                <a:lnTo>
                  <a:pt x="77" y="125"/>
                </a:lnTo>
                <a:lnTo>
                  <a:pt x="77" y="123"/>
                </a:lnTo>
                <a:lnTo>
                  <a:pt x="75" y="121"/>
                </a:lnTo>
                <a:lnTo>
                  <a:pt x="75" y="116"/>
                </a:lnTo>
                <a:lnTo>
                  <a:pt x="73" y="113"/>
                </a:lnTo>
                <a:lnTo>
                  <a:pt x="73" y="111"/>
                </a:lnTo>
                <a:lnTo>
                  <a:pt x="70" y="106"/>
                </a:lnTo>
                <a:lnTo>
                  <a:pt x="68" y="104"/>
                </a:lnTo>
                <a:lnTo>
                  <a:pt x="68" y="99"/>
                </a:lnTo>
                <a:lnTo>
                  <a:pt x="65" y="97"/>
                </a:lnTo>
                <a:lnTo>
                  <a:pt x="65" y="87"/>
                </a:lnTo>
                <a:lnTo>
                  <a:pt x="63" y="82"/>
                </a:lnTo>
                <a:lnTo>
                  <a:pt x="97" y="82"/>
                </a:lnTo>
                <a:lnTo>
                  <a:pt x="61" y="82"/>
                </a:lnTo>
                <a:lnTo>
                  <a:pt x="61" y="82"/>
                </a:lnTo>
                <a:close/>
              </a:path>
              <a:path w="547" h="172">
                <a:moveTo>
                  <a:pt x="111" y="82"/>
                </a:moveTo>
                <a:lnTo>
                  <a:pt x="61" y="82"/>
                </a:lnTo>
                <a:lnTo>
                  <a:pt x="97" y="82"/>
                </a:lnTo>
                <a:lnTo>
                  <a:pt x="97" y="90"/>
                </a:lnTo>
                <a:lnTo>
                  <a:pt x="94" y="94"/>
                </a:lnTo>
                <a:lnTo>
                  <a:pt x="94" y="97"/>
                </a:lnTo>
                <a:lnTo>
                  <a:pt x="92" y="101"/>
                </a:lnTo>
                <a:lnTo>
                  <a:pt x="92" y="104"/>
                </a:lnTo>
                <a:lnTo>
                  <a:pt x="89" y="109"/>
                </a:lnTo>
                <a:lnTo>
                  <a:pt x="89" y="111"/>
                </a:lnTo>
                <a:lnTo>
                  <a:pt x="87" y="113"/>
                </a:lnTo>
                <a:lnTo>
                  <a:pt x="87" y="118"/>
                </a:lnTo>
                <a:lnTo>
                  <a:pt x="85" y="121"/>
                </a:lnTo>
                <a:lnTo>
                  <a:pt x="85" y="123"/>
                </a:lnTo>
                <a:lnTo>
                  <a:pt x="82" y="125"/>
                </a:lnTo>
                <a:lnTo>
                  <a:pt x="80" y="128"/>
                </a:lnTo>
                <a:lnTo>
                  <a:pt x="89" y="130"/>
                </a:lnTo>
                <a:lnTo>
                  <a:pt x="89" y="128"/>
                </a:lnTo>
                <a:lnTo>
                  <a:pt x="92" y="125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99" y="106"/>
                </a:lnTo>
                <a:lnTo>
                  <a:pt x="101" y="101"/>
                </a:lnTo>
                <a:lnTo>
                  <a:pt x="101" y="99"/>
                </a:lnTo>
                <a:lnTo>
                  <a:pt x="104" y="94"/>
                </a:lnTo>
                <a:lnTo>
                  <a:pt x="104" y="92"/>
                </a:lnTo>
                <a:lnTo>
                  <a:pt x="106" y="87"/>
                </a:lnTo>
                <a:lnTo>
                  <a:pt x="111" y="82"/>
                </a:lnTo>
                <a:lnTo>
                  <a:pt x="111" y="82"/>
                </a:lnTo>
                <a:close/>
              </a:path>
              <a:path w="547" h="172">
                <a:moveTo>
                  <a:pt x="101" y="73"/>
                </a:moveTo>
                <a:lnTo>
                  <a:pt x="97" y="80"/>
                </a:lnTo>
                <a:lnTo>
                  <a:pt x="49" y="80"/>
                </a:lnTo>
                <a:lnTo>
                  <a:pt x="53" y="85"/>
                </a:lnTo>
                <a:lnTo>
                  <a:pt x="58" y="82"/>
                </a:lnTo>
                <a:lnTo>
                  <a:pt x="111" y="82"/>
                </a:lnTo>
                <a:lnTo>
                  <a:pt x="101" y="73"/>
                </a:lnTo>
                <a:lnTo>
                  <a:pt x="101" y="73"/>
                </a:lnTo>
                <a:close/>
              </a:path>
              <a:path w="547" h="172">
                <a:moveTo>
                  <a:pt x="37" y="65"/>
                </a:moveTo>
                <a:lnTo>
                  <a:pt x="22" y="68"/>
                </a:lnTo>
                <a:lnTo>
                  <a:pt x="22" y="135"/>
                </a:lnTo>
                <a:lnTo>
                  <a:pt x="29" y="135"/>
                </a:lnTo>
                <a:lnTo>
                  <a:pt x="29" y="73"/>
                </a:lnTo>
                <a:lnTo>
                  <a:pt x="37" y="65"/>
                </a:lnTo>
                <a:lnTo>
                  <a:pt x="37" y="65"/>
                </a:lnTo>
                <a:close/>
              </a:path>
              <a:path w="547" h="172">
                <a:moveTo>
                  <a:pt x="27" y="56"/>
                </a:moveTo>
                <a:lnTo>
                  <a:pt x="22" y="65"/>
                </a:lnTo>
                <a:lnTo>
                  <a:pt x="1" y="65"/>
                </a:lnTo>
                <a:lnTo>
                  <a:pt x="5" y="70"/>
                </a:lnTo>
                <a:lnTo>
                  <a:pt x="10" y="70"/>
                </a:lnTo>
                <a:lnTo>
                  <a:pt x="13" y="68"/>
                </a:lnTo>
                <a:lnTo>
                  <a:pt x="22" y="68"/>
                </a:lnTo>
                <a:lnTo>
                  <a:pt x="37" y="65"/>
                </a:lnTo>
                <a:lnTo>
                  <a:pt x="27" y="56"/>
                </a:lnTo>
                <a:lnTo>
                  <a:pt x="27" y="56"/>
                </a:lnTo>
                <a:close/>
              </a:path>
              <a:path w="547" h="172">
                <a:moveTo>
                  <a:pt x="118" y="53"/>
                </a:moveTo>
                <a:lnTo>
                  <a:pt x="116" y="56"/>
                </a:lnTo>
                <a:lnTo>
                  <a:pt x="104" y="56"/>
                </a:lnTo>
                <a:lnTo>
                  <a:pt x="89" y="58"/>
                </a:lnTo>
                <a:lnTo>
                  <a:pt x="92" y="61"/>
                </a:lnTo>
                <a:lnTo>
                  <a:pt x="92" y="63"/>
                </a:lnTo>
                <a:lnTo>
                  <a:pt x="94" y="65"/>
                </a:lnTo>
                <a:lnTo>
                  <a:pt x="123" y="65"/>
                </a:lnTo>
                <a:lnTo>
                  <a:pt x="125" y="63"/>
                </a:lnTo>
                <a:lnTo>
                  <a:pt x="123" y="61"/>
                </a:lnTo>
                <a:lnTo>
                  <a:pt x="123" y="56"/>
                </a:lnTo>
                <a:lnTo>
                  <a:pt x="121" y="56"/>
                </a:lnTo>
                <a:lnTo>
                  <a:pt x="118" y="53"/>
                </a:lnTo>
                <a:lnTo>
                  <a:pt x="118" y="53"/>
                </a:lnTo>
                <a:close/>
              </a:path>
              <a:path w="547" h="172">
                <a:moveTo>
                  <a:pt x="58" y="18"/>
                </a:moveTo>
                <a:lnTo>
                  <a:pt x="58" y="39"/>
                </a:lnTo>
                <a:lnTo>
                  <a:pt x="56" y="44"/>
                </a:lnTo>
                <a:lnTo>
                  <a:pt x="56" y="53"/>
                </a:lnTo>
                <a:lnTo>
                  <a:pt x="53" y="56"/>
                </a:lnTo>
                <a:lnTo>
                  <a:pt x="53" y="58"/>
                </a:lnTo>
                <a:lnTo>
                  <a:pt x="51" y="61"/>
                </a:lnTo>
                <a:lnTo>
                  <a:pt x="51" y="63"/>
                </a:lnTo>
                <a:lnTo>
                  <a:pt x="49" y="65"/>
                </a:lnTo>
                <a:lnTo>
                  <a:pt x="46" y="68"/>
                </a:lnTo>
                <a:lnTo>
                  <a:pt x="46" y="70"/>
                </a:lnTo>
                <a:lnTo>
                  <a:pt x="44" y="75"/>
                </a:lnTo>
                <a:lnTo>
                  <a:pt x="41" y="78"/>
                </a:lnTo>
                <a:lnTo>
                  <a:pt x="37" y="80"/>
                </a:lnTo>
                <a:lnTo>
                  <a:pt x="34" y="82"/>
                </a:lnTo>
                <a:lnTo>
                  <a:pt x="37" y="85"/>
                </a:lnTo>
                <a:lnTo>
                  <a:pt x="39" y="82"/>
                </a:lnTo>
                <a:lnTo>
                  <a:pt x="41" y="80"/>
                </a:lnTo>
                <a:lnTo>
                  <a:pt x="44" y="78"/>
                </a:lnTo>
                <a:lnTo>
                  <a:pt x="46" y="75"/>
                </a:lnTo>
                <a:lnTo>
                  <a:pt x="49" y="75"/>
                </a:lnTo>
                <a:lnTo>
                  <a:pt x="51" y="73"/>
                </a:lnTo>
                <a:lnTo>
                  <a:pt x="53" y="70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1" y="56"/>
                </a:lnTo>
                <a:lnTo>
                  <a:pt x="63" y="53"/>
                </a:lnTo>
                <a:lnTo>
                  <a:pt x="63" y="49"/>
                </a:lnTo>
                <a:lnTo>
                  <a:pt x="65" y="46"/>
                </a:lnTo>
                <a:lnTo>
                  <a:pt x="65" y="18"/>
                </a:lnTo>
                <a:lnTo>
                  <a:pt x="89" y="18"/>
                </a:lnTo>
                <a:lnTo>
                  <a:pt x="58" y="18"/>
                </a:lnTo>
                <a:lnTo>
                  <a:pt x="58" y="18"/>
                </a:lnTo>
                <a:close/>
              </a:path>
              <a:path w="547" h="172">
                <a:moveTo>
                  <a:pt x="58" y="8"/>
                </a:moveTo>
                <a:lnTo>
                  <a:pt x="58" y="18"/>
                </a:lnTo>
                <a:lnTo>
                  <a:pt x="89" y="18"/>
                </a:lnTo>
                <a:lnTo>
                  <a:pt x="89" y="58"/>
                </a:lnTo>
                <a:lnTo>
                  <a:pt x="104" y="56"/>
                </a:lnTo>
                <a:lnTo>
                  <a:pt x="101" y="56"/>
                </a:lnTo>
                <a:lnTo>
                  <a:pt x="99" y="53"/>
                </a:lnTo>
                <a:lnTo>
                  <a:pt x="99" y="20"/>
                </a:lnTo>
                <a:lnTo>
                  <a:pt x="104" y="15"/>
                </a:lnTo>
                <a:lnTo>
                  <a:pt x="65" y="13"/>
                </a:lnTo>
                <a:lnTo>
                  <a:pt x="58" y="8"/>
                </a:lnTo>
                <a:lnTo>
                  <a:pt x="58" y="8"/>
                </a:lnTo>
                <a:close/>
              </a:path>
              <a:path w="547" h="172">
                <a:moveTo>
                  <a:pt x="94" y="5"/>
                </a:moveTo>
                <a:lnTo>
                  <a:pt x="89" y="13"/>
                </a:lnTo>
                <a:lnTo>
                  <a:pt x="65" y="13"/>
                </a:lnTo>
                <a:lnTo>
                  <a:pt x="104" y="15"/>
                </a:lnTo>
                <a:lnTo>
                  <a:pt x="94" y="5"/>
                </a:lnTo>
                <a:lnTo>
                  <a:pt x="94" y="5"/>
                </a:lnTo>
                <a:close/>
              </a:path>
              <a:path w="547" h="172">
                <a:moveTo>
                  <a:pt x="17" y="5"/>
                </a:moveTo>
                <a:lnTo>
                  <a:pt x="15" y="8"/>
                </a:lnTo>
                <a:lnTo>
                  <a:pt x="17" y="13"/>
                </a:lnTo>
                <a:lnTo>
                  <a:pt x="20" y="15"/>
                </a:lnTo>
                <a:lnTo>
                  <a:pt x="20" y="20"/>
                </a:lnTo>
                <a:lnTo>
                  <a:pt x="22" y="22"/>
                </a:lnTo>
                <a:lnTo>
                  <a:pt x="22" y="32"/>
                </a:lnTo>
                <a:lnTo>
                  <a:pt x="25" y="34"/>
                </a:lnTo>
                <a:lnTo>
                  <a:pt x="25" y="37"/>
                </a:lnTo>
                <a:lnTo>
                  <a:pt x="27" y="39"/>
                </a:lnTo>
                <a:lnTo>
                  <a:pt x="29" y="37"/>
                </a:lnTo>
                <a:lnTo>
                  <a:pt x="29" y="34"/>
                </a:lnTo>
                <a:lnTo>
                  <a:pt x="32" y="32"/>
                </a:lnTo>
                <a:lnTo>
                  <a:pt x="32" y="22"/>
                </a:lnTo>
                <a:lnTo>
                  <a:pt x="29" y="18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7" y="5"/>
                </a:lnTo>
                <a:lnTo>
                  <a:pt x="17" y="5"/>
                </a:lnTo>
                <a:close/>
              </a:path>
              <a:path w="547" h="172">
                <a:moveTo>
                  <a:pt x="190" y="118"/>
                </a:moveTo>
                <a:lnTo>
                  <a:pt x="169" y="145"/>
                </a:lnTo>
                <a:lnTo>
                  <a:pt x="178" y="145"/>
                </a:lnTo>
                <a:lnTo>
                  <a:pt x="178" y="142"/>
                </a:lnTo>
                <a:lnTo>
                  <a:pt x="181" y="138"/>
                </a:lnTo>
                <a:lnTo>
                  <a:pt x="183" y="133"/>
                </a:lnTo>
                <a:lnTo>
                  <a:pt x="185" y="130"/>
                </a:lnTo>
                <a:lnTo>
                  <a:pt x="188" y="125"/>
                </a:lnTo>
                <a:lnTo>
                  <a:pt x="190" y="121"/>
                </a:lnTo>
                <a:lnTo>
                  <a:pt x="190" y="118"/>
                </a:lnTo>
                <a:lnTo>
                  <a:pt x="190" y="118"/>
                </a:lnTo>
                <a:close/>
              </a:path>
              <a:path w="547" h="172">
                <a:moveTo>
                  <a:pt x="224" y="73"/>
                </a:moveTo>
                <a:lnTo>
                  <a:pt x="217" y="73"/>
                </a:lnTo>
                <a:lnTo>
                  <a:pt x="217" y="138"/>
                </a:lnTo>
                <a:lnTo>
                  <a:pt x="217" y="171"/>
                </a:lnTo>
                <a:lnTo>
                  <a:pt x="226" y="166"/>
                </a:lnTo>
                <a:lnTo>
                  <a:pt x="226" y="161"/>
                </a:lnTo>
                <a:lnTo>
                  <a:pt x="224" y="159"/>
                </a:lnTo>
                <a:lnTo>
                  <a:pt x="224" y="73"/>
                </a:lnTo>
                <a:lnTo>
                  <a:pt x="224" y="73"/>
                </a:lnTo>
                <a:close/>
              </a:path>
              <a:path w="547" h="172">
                <a:moveTo>
                  <a:pt x="173" y="70"/>
                </a:moveTo>
                <a:lnTo>
                  <a:pt x="161" y="73"/>
                </a:lnTo>
                <a:lnTo>
                  <a:pt x="161" y="147"/>
                </a:lnTo>
                <a:lnTo>
                  <a:pt x="159" y="150"/>
                </a:lnTo>
                <a:lnTo>
                  <a:pt x="159" y="152"/>
                </a:lnTo>
                <a:lnTo>
                  <a:pt x="166" y="164"/>
                </a:lnTo>
                <a:lnTo>
                  <a:pt x="169" y="164"/>
                </a:lnTo>
                <a:lnTo>
                  <a:pt x="169" y="161"/>
                </a:lnTo>
                <a:lnTo>
                  <a:pt x="171" y="159"/>
                </a:lnTo>
                <a:lnTo>
                  <a:pt x="171" y="157"/>
                </a:lnTo>
                <a:lnTo>
                  <a:pt x="173" y="154"/>
                </a:lnTo>
                <a:lnTo>
                  <a:pt x="173" y="150"/>
                </a:lnTo>
                <a:lnTo>
                  <a:pt x="176" y="147"/>
                </a:lnTo>
                <a:lnTo>
                  <a:pt x="178" y="145"/>
                </a:lnTo>
                <a:lnTo>
                  <a:pt x="169" y="145"/>
                </a:lnTo>
                <a:lnTo>
                  <a:pt x="169" y="75"/>
                </a:lnTo>
                <a:lnTo>
                  <a:pt x="173" y="70"/>
                </a:lnTo>
                <a:lnTo>
                  <a:pt x="173" y="70"/>
                </a:lnTo>
                <a:close/>
              </a:path>
              <a:path w="547" h="172">
                <a:moveTo>
                  <a:pt x="166" y="61"/>
                </a:moveTo>
                <a:lnTo>
                  <a:pt x="161" y="68"/>
                </a:lnTo>
                <a:lnTo>
                  <a:pt x="137" y="68"/>
                </a:lnTo>
                <a:lnTo>
                  <a:pt x="142" y="75"/>
                </a:lnTo>
                <a:lnTo>
                  <a:pt x="145" y="75"/>
                </a:lnTo>
                <a:lnTo>
                  <a:pt x="147" y="73"/>
                </a:lnTo>
                <a:lnTo>
                  <a:pt x="161" y="73"/>
                </a:lnTo>
                <a:lnTo>
                  <a:pt x="173" y="70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547" h="172">
                <a:moveTo>
                  <a:pt x="257" y="61"/>
                </a:moveTo>
                <a:lnTo>
                  <a:pt x="250" y="70"/>
                </a:lnTo>
                <a:lnTo>
                  <a:pt x="178" y="70"/>
                </a:lnTo>
                <a:lnTo>
                  <a:pt x="185" y="75"/>
                </a:lnTo>
                <a:lnTo>
                  <a:pt x="195" y="75"/>
                </a:lnTo>
                <a:lnTo>
                  <a:pt x="197" y="73"/>
                </a:lnTo>
                <a:lnTo>
                  <a:pt x="267" y="73"/>
                </a:lnTo>
                <a:lnTo>
                  <a:pt x="257" y="61"/>
                </a:lnTo>
                <a:lnTo>
                  <a:pt x="257" y="61"/>
                </a:lnTo>
                <a:close/>
              </a:path>
              <a:path w="547" h="172">
                <a:moveTo>
                  <a:pt x="154" y="8"/>
                </a:moveTo>
                <a:lnTo>
                  <a:pt x="154" y="10"/>
                </a:lnTo>
                <a:lnTo>
                  <a:pt x="157" y="13"/>
                </a:lnTo>
                <a:lnTo>
                  <a:pt x="159" y="18"/>
                </a:lnTo>
                <a:lnTo>
                  <a:pt x="161" y="20"/>
                </a:lnTo>
                <a:lnTo>
                  <a:pt x="161" y="22"/>
                </a:lnTo>
                <a:lnTo>
                  <a:pt x="164" y="25"/>
                </a:lnTo>
                <a:lnTo>
                  <a:pt x="166" y="27"/>
                </a:lnTo>
                <a:lnTo>
                  <a:pt x="166" y="32"/>
                </a:lnTo>
                <a:lnTo>
                  <a:pt x="169" y="37"/>
                </a:lnTo>
                <a:lnTo>
                  <a:pt x="169" y="39"/>
                </a:lnTo>
                <a:lnTo>
                  <a:pt x="171" y="39"/>
                </a:lnTo>
                <a:lnTo>
                  <a:pt x="173" y="37"/>
                </a:lnTo>
                <a:lnTo>
                  <a:pt x="176" y="34"/>
                </a:lnTo>
                <a:lnTo>
                  <a:pt x="176" y="27"/>
                </a:lnTo>
                <a:lnTo>
                  <a:pt x="173" y="22"/>
                </a:lnTo>
                <a:lnTo>
                  <a:pt x="171" y="20"/>
                </a:lnTo>
                <a:lnTo>
                  <a:pt x="169" y="18"/>
                </a:lnTo>
                <a:lnTo>
                  <a:pt x="166" y="15"/>
                </a:lnTo>
                <a:lnTo>
                  <a:pt x="164" y="13"/>
                </a:lnTo>
                <a:lnTo>
                  <a:pt x="161" y="13"/>
                </a:lnTo>
                <a:lnTo>
                  <a:pt x="157" y="10"/>
                </a:lnTo>
                <a:lnTo>
                  <a:pt x="154" y="8"/>
                </a:lnTo>
                <a:lnTo>
                  <a:pt x="154" y="8"/>
                </a:lnTo>
                <a:close/>
              </a:path>
              <a:path w="547" h="172">
                <a:moveTo>
                  <a:pt x="217" y="5"/>
                </a:moveTo>
                <a:lnTo>
                  <a:pt x="217" y="70"/>
                </a:lnTo>
                <a:lnTo>
                  <a:pt x="224" y="70"/>
                </a:lnTo>
                <a:lnTo>
                  <a:pt x="224" y="20"/>
                </a:lnTo>
                <a:lnTo>
                  <a:pt x="229" y="15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339" y="65"/>
                </a:moveTo>
                <a:lnTo>
                  <a:pt x="339" y="121"/>
                </a:lnTo>
                <a:lnTo>
                  <a:pt x="337" y="125"/>
                </a:lnTo>
                <a:lnTo>
                  <a:pt x="337" y="135"/>
                </a:lnTo>
                <a:lnTo>
                  <a:pt x="334" y="138"/>
                </a:lnTo>
                <a:lnTo>
                  <a:pt x="334" y="145"/>
                </a:lnTo>
                <a:lnTo>
                  <a:pt x="332" y="147"/>
                </a:lnTo>
                <a:lnTo>
                  <a:pt x="330" y="150"/>
                </a:lnTo>
                <a:lnTo>
                  <a:pt x="330" y="152"/>
                </a:lnTo>
                <a:lnTo>
                  <a:pt x="327" y="154"/>
                </a:lnTo>
                <a:lnTo>
                  <a:pt x="325" y="157"/>
                </a:lnTo>
                <a:lnTo>
                  <a:pt x="322" y="159"/>
                </a:lnTo>
                <a:lnTo>
                  <a:pt x="320" y="161"/>
                </a:lnTo>
                <a:lnTo>
                  <a:pt x="317" y="164"/>
                </a:lnTo>
                <a:lnTo>
                  <a:pt x="315" y="166"/>
                </a:lnTo>
                <a:lnTo>
                  <a:pt x="313" y="169"/>
                </a:lnTo>
                <a:lnTo>
                  <a:pt x="313" y="171"/>
                </a:lnTo>
                <a:lnTo>
                  <a:pt x="315" y="171"/>
                </a:lnTo>
                <a:lnTo>
                  <a:pt x="317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1"/>
                </a:lnTo>
                <a:lnTo>
                  <a:pt x="330" y="159"/>
                </a:lnTo>
                <a:lnTo>
                  <a:pt x="332" y="157"/>
                </a:lnTo>
                <a:lnTo>
                  <a:pt x="334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5"/>
                </a:lnTo>
                <a:lnTo>
                  <a:pt x="341" y="142"/>
                </a:lnTo>
                <a:lnTo>
                  <a:pt x="341" y="135"/>
                </a:lnTo>
                <a:lnTo>
                  <a:pt x="344" y="133"/>
                </a:lnTo>
                <a:lnTo>
                  <a:pt x="344" y="123"/>
                </a:lnTo>
                <a:lnTo>
                  <a:pt x="346" y="121"/>
                </a:lnTo>
                <a:lnTo>
                  <a:pt x="346" y="78"/>
                </a:lnTo>
                <a:lnTo>
                  <a:pt x="351" y="75"/>
                </a:lnTo>
                <a:lnTo>
                  <a:pt x="339" y="65"/>
                </a:lnTo>
                <a:lnTo>
                  <a:pt x="339" y="65"/>
                </a:lnTo>
                <a:close/>
              </a:path>
              <a:path w="547" h="172">
                <a:moveTo>
                  <a:pt x="368" y="65"/>
                </a:moveTo>
                <a:lnTo>
                  <a:pt x="368" y="82"/>
                </a:lnTo>
                <a:lnTo>
                  <a:pt x="370" y="85"/>
                </a:lnTo>
                <a:lnTo>
                  <a:pt x="370" y="147"/>
                </a:lnTo>
                <a:lnTo>
                  <a:pt x="368" y="150"/>
                </a:lnTo>
                <a:lnTo>
                  <a:pt x="368" y="154"/>
                </a:lnTo>
                <a:lnTo>
                  <a:pt x="368" y="159"/>
                </a:lnTo>
                <a:lnTo>
                  <a:pt x="368" y="169"/>
                </a:lnTo>
                <a:lnTo>
                  <a:pt x="377" y="164"/>
                </a:lnTo>
                <a:lnTo>
                  <a:pt x="377" y="80"/>
                </a:lnTo>
                <a:lnTo>
                  <a:pt x="380" y="75"/>
                </a:lnTo>
                <a:lnTo>
                  <a:pt x="368" y="65"/>
                </a:lnTo>
                <a:lnTo>
                  <a:pt x="368" y="65"/>
                </a:lnTo>
                <a:close/>
              </a:path>
              <a:path w="547" h="172">
                <a:moveTo>
                  <a:pt x="325" y="22"/>
                </a:moveTo>
                <a:lnTo>
                  <a:pt x="313" y="22"/>
                </a:lnTo>
                <a:lnTo>
                  <a:pt x="301" y="68"/>
                </a:lnTo>
                <a:lnTo>
                  <a:pt x="303" y="70"/>
                </a:lnTo>
                <a:lnTo>
                  <a:pt x="305" y="75"/>
                </a:lnTo>
                <a:lnTo>
                  <a:pt x="308" y="78"/>
                </a:lnTo>
                <a:lnTo>
                  <a:pt x="310" y="82"/>
                </a:lnTo>
                <a:lnTo>
                  <a:pt x="310" y="85"/>
                </a:lnTo>
                <a:lnTo>
                  <a:pt x="313" y="87"/>
                </a:lnTo>
                <a:lnTo>
                  <a:pt x="313" y="97"/>
                </a:lnTo>
                <a:lnTo>
                  <a:pt x="315" y="99"/>
                </a:lnTo>
                <a:lnTo>
                  <a:pt x="315" y="109"/>
                </a:lnTo>
                <a:lnTo>
                  <a:pt x="313" y="111"/>
                </a:lnTo>
                <a:lnTo>
                  <a:pt x="313" y="113"/>
                </a:lnTo>
                <a:lnTo>
                  <a:pt x="310" y="116"/>
                </a:lnTo>
                <a:lnTo>
                  <a:pt x="310" y="118"/>
                </a:lnTo>
                <a:lnTo>
                  <a:pt x="308" y="118"/>
                </a:lnTo>
                <a:lnTo>
                  <a:pt x="291" y="118"/>
                </a:lnTo>
                <a:lnTo>
                  <a:pt x="293" y="118"/>
                </a:lnTo>
                <a:lnTo>
                  <a:pt x="296" y="121"/>
                </a:lnTo>
                <a:lnTo>
                  <a:pt x="298" y="123"/>
                </a:lnTo>
                <a:lnTo>
                  <a:pt x="301" y="125"/>
                </a:lnTo>
                <a:lnTo>
                  <a:pt x="303" y="128"/>
                </a:lnTo>
                <a:lnTo>
                  <a:pt x="303" y="133"/>
                </a:lnTo>
                <a:lnTo>
                  <a:pt x="305" y="133"/>
                </a:lnTo>
                <a:lnTo>
                  <a:pt x="308" y="130"/>
                </a:lnTo>
                <a:lnTo>
                  <a:pt x="310" y="128"/>
                </a:lnTo>
                <a:lnTo>
                  <a:pt x="313" y="128"/>
                </a:lnTo>
                <a:lnTo>
                  <a:pt x="315" y="125"/>
                </a:lnTo>
                <a:lnTo>
                  <a:pt x="317" y="123"/>
                </a:lnTo>
                <a:lnTo>
                  <a:pt x="317" y="121"/>
                </a:lnTo>
                <a:lnTo>
                  <a:pt x="320" y="118"/>
                </a:lnTo>
                <a:lnTo>
                  <a:pt x="320" y="116"/>
                </a:lnTo>
                <a:lnTo>
                  <a:pt x="322" y="111"/>
                </a:lnTo>
                <a:lnTo>
                  <a:pt x="322" y="99"/>
                </a:lnTo>
                <a:lnTo>
                  <a:pt x="320" y="97"/>
                </a:lnTo>
                <a:lnTo>
                  <a:pt x="320" y="94"/>
                </a:lnTo>
                <a:lnTo>
                  <a:pt x="317" y="90"/>
                </a:lnTo>
                <a:lnTo>
                  <a:pt x="317" y="87"/>
                </a:lnTo>
                <a:lnTo>
                  <a:pt x="315" y="85"/>
                </a:lnTo>
                <a:lnTo>
                  <a:pt x="315" y="82"/>
                </a:lnTo>
                <a:lnTo>
                  <a:pt x="313" y="80"/>
                </a:lnTo>
                <a:lnTo>
                  <a:pt x="310" y="75"/>
                </a:lnTo>
                <a:lnTo>
                  <a:pt x="308" y="73"/>
                </a:lnTo>
                <a:lnTo>
                  <a:pt x="305" y="70"/>
                </a:lnTo>
                <a:lnTo>
                  <a:pt x="305" y="65"/>
                </a:lnTo>
                <a:lnTo>
                  <a:pt x="308" y="61"/>
                </a:lnTo>
                <a:lnTo>
                  <a:pt x="308" y="56"/>
                </a:lnTo>
                <a:lnTo>
                  <a:pt x="310" y="53"/>
                </a:lnTo>
                <a:lnTo>
                  <a:pt x="310" y="49"/>
                </a:lnTo>
                <a:lnTo>
                  <a:pt x="313" y="46"/>
                </a:lnTo>
                <a:lnTo>
                  <a:pt x="313" y="41"/>
                </a:lnTo>
                <a:lnTo>
                  <a:pt x="315" y="39"/>
                </a:lnTo>
                <a:lnTo>
                  <a:pt x="315" y="37"/>
                </a:lnTo>
                <a:lnTo>
                  <a:pt x="317" y="32"/>
                </a:lnTo>
                <a:lnTo>
                  <a:pt x="317" y="30"/>
                </a:lnTo>
                <a:lnTo>
                  <a:pt x="320" y="27"/>
                </a:lnTo>
                <a:lnTo>
                  <a:pt x="320" y="25"/>
                </a:lnTo>
                <a:lnTo>
                  <a:pt x="325" y="22"/>
                </a:lnTo>
                <a:lnTo>
                  <a:pt x="325" y="22"/>
                </a:lnTo>
                <a:close/>
              </a:path>
              <a:path w="547" h="172">
                <a:moveTo>
                  <a:pt x="349" y="18"/>
                </a:moveTo>
                <a:lnTo>
                  <a:pt x="349" y="20"/>
                </a:lnTo>
                <a:lnTo>
                  <a:pt x="346" y="25"/>
                </a:lnTo>
                <a:lnTo>
                  <a:pt x="344" y="30"/>
                </a:lnTo>
                <a:lnTo>
                  <a:pt x="344" y="34"/>
                </a:lnTo>
                <a:lnTo>
                  <a:pt x="341" y="37"/>
                </a:lnTo>
                <a:lnTo>
                  <a:pt x="341" y="39"/>
                </a:lnTo>
                <a:lnTo>
                  <a:pt x="339" y="41"/>
                </a:lnTo>
                <a:lnTo>
                  <a:pt x="337" y="46"/>
                </a:lnTo>
                <a:lnTo>
                  <a:pt x="337" y="49"/>
                </a:lnTo>
                <a:lnTo>
                  <a:pt x="334" y="51"/>
                </a:lnTo>
                <a:lnTo>
                  <a:pt x="332" y="53"/>
                </a:lnTo>
                <a:lnTo>
                  <a:pt x="332" y="56"/>
                </a:lnTo>
                <a:lnTo>
                  <a:pt x="330" y="58"/>
                </a:lnTo>
                <a:lnTo>
                  <a:pt x="327" y="61"/>
                </a:lnTo>
                <a:lnTo>
                  <a:pt x="325" y="65"/>
                </a:lnTo>
                <a:lnTo>
                  <a:pt x="322" y="68"/>
                </a:lnTo>
                <a:lnTo>
                  <a:pt x="320" y="70"/>
                </a:lnTo>
                <a:lnTo>
                  <a:pt x="317" y="73"/>
                </a:lnTo>
                <a:lnTo>
                  <a:pt x="315" y="75"/>
                </a:lnTo>
                <a:lnTo>
                  <a:pt x="317" y="78"/>
                </a:lnTo>
                <a:lnTo>
                  <a:pt x="320" y="75"/>
                </a:lnTo>
                <a:lnTo>
                  <a:pt x="322" y="73"/>
                </a:lnTo>
                <a:lnTo>
                  <a:pt x="325" y="70"/>
                </a:lnTo>
                <a:lnTo>
                  <a:pt x="327" y="68"/>
                </a:lnTo>
                <a:lnTo>
                  <a:pt x="330" y="68"/>
                </a:lnTo>
                <a:lnTo>
                  <a:pt x="332" y="65"/>
                </a:lnTo>
                <a:lnTo>
                  <a:pt x="334" y="63"/>
                </a:lnTo>
                <a:lnTo>
                  <a:pt x="337" y="61"/>
                </a:lnTo>
                <a:lnTo>
                  <a:pt x="337" y="56"/>
                </a:lnTo>
                <a:lnTo>
                  <a:pt x="339" y="56"/>
                </a:lnTo>
                <a:lnTo>
                  <a:pt x="341" y="53"/>
                </a:lnTo>
                <a:lnTo>
                  <a:pt x="341" y="51"/>
                </a:lnTo>
                <a:lnTo>
                  <a:pt x="344" y="49"/>
                </a:lnTo>
                <a:lnTo>
                  <a:pt x="344" y="46"/>
                </a:lnTo>
                <a:lnTo>
                  <a:pt x="346" y="44"/>
                </a:lnTo>
                <a:lnTo>
                  <a:pt x="349" y="39"/>
                </a:lnTo>
                <a:lnTo>
                  <a:pt x="349" y="37"/>
                </a:lnTo>
                <a:lnTo>
                  <a:pt x="351" y="34"/>
                </a:lnTo>
                <a:lnTo>
                  <a:pt x="353" y="30"/>
                </a:lnTo>
                <a:lnTo>
                  <a:pt x="353" y="25"/>
                </a:lnTo>
                <a:lnTo>
                  <a:pt x="356" y="22"/>
                </a:lnTo>
                <a:lnTo>
                  <a:pt x="358" y="18"/>
                </a:lnTo>
                <a:lnTo>
                  <a:pt x="349" y="18"/>
                </a:lnTo>
                <a:lnTo>
                  <a:pt x="349" y="18"/>
                </a:lnTo>
                <a:close/>
              </a:path>
              <a:path w="547" h="172">
                <a:moveTo>
                  <a:pt x="317" y="13"/>
                </a:moveTo>
                <a:lnTo>
                  <a:pt x="313" y="18"/>
                </a:lnTo>
                <a:lnTo>
                  <a:pt x="291" y="18"/>
                </a:lnTo>
                <a:lnTo>
                  <a:pt x="284" y="20"/>
                </a:lnTo>
                <a:lnTo>
                  <a:pt x="284" y="116"/>
                </a:lnTo>
                <a:lnTo>
                  <a:pt x="284" y="121"/>
                </a:lnTo>
                <a:lnTo>
                  <a:pt x="284" y="171"/>
                </a:lnTo>
                <a:lnTo>
                  <a:pt x="291" y="166"/>
                </a:lnTo>
                <a:lnTo>
                  <a:pt x="291" y="118"/>
                </a:lnTo>
                <a:lnTo>
                  <a:pt x="305" y="118"/>
                </a:lnTo>
                <a:lnTo>
                  <a:pt x="301" y="118"/>
                </a:lnTo>
                <a:lnTo>
                  <a:pt x="298" y="116"/>
                </a:lnTo>
                <a:lnTo>
                  <a:pt x="296" y="116"/>
                </a:lnTo>
                <a:lnTo>
                  <a:pt x="291" y="113"/>
                </a:lnTo>
                <a:lnTo>
                  <a:pt x="291" y="22"/>
                </a:lnTo>
                <a:lnTo>
                  <a:pt x="313" y="22"/>
                </a:lnTo>
                <a:lnTo>
                  <a:pt x="325" y="22"/>
                </a:lnTo>
                <a:lnTo>
                  <a:pt x="317" y="13"/>
                </a:lnTo>
                <a:lnTo>
                  <a:pt x="317" y="13"/>
                </a:lnTo>
                <a:close/>
              </a:path>
              <a:path w="547" h="172">
                <a:moveTo>
                  <a:pt x="284" y="13"/>
                </a:moveTo>
                <a:lnTo>
                  <a:pt x="284" y="20"/>
                </a:lnTo>
                <a:lnTo>
                  <a:pt x="291" y="18"/>
                </a:lnTo>
                <a:lnTo>
                  <a:pt x="284" y="13"/>
                </a:lnTo>
                <a:lnTo>
                  <a:pt x="284" y="13"/>
                </a:lnTo>
                <a:close/>
              </a:path>
              <a:path w="547" h="172">
                <a:moveTo>
                  <a:pt x="353" y="1"/>
                </a:moveTo>
                <a:lnTo>
                  <a:pt x="353" y="5"/>
                </a:lnTo>
                <a:lnTo>
                  <a:pt x="351" y="8"/>
                </a:lnTo>
                <a:lnTo>
                  <a:pt x="351" y="13"/>
                </a:lnTo>
                <a:lnTo>
                  <a:pt x="349" y="18"/>
                </a:lnTo>
                <a:lnTo>
                  <a:pt x="358" y="18"/>
                </a:lnTo>
                <a:lnTo>
                  <a:pt x="358" y="20"/>
                </a:lnTo>
                <a:lnTo>
                  <a:pt x="361" y="22"/>
                </a:lnTo>
                <a:lnTo>
                  <a:pt x="361" y="27"/>
                </a:lnTo>
                <a:lnTo>
                  <a:pt x="363" y="30"/>
                </a:lnTo>
                <a:lnTo>
                  <a:pt x="363" y="34"/>
                </a:lnTo>
                <a:lnTo>
                  <a:pt x="365" y="37"/>
                </a:lnTo>
                <a:lnTo>
                  <a:pt x="365" y="39"/>
                </a:lnTo>
                <a:lnTo>
                  <a:pt x="368" y="44"/>
                </a:lnTo>
                <a:lnTo>
                  <a:pt x="370" y="46"/>
                </a:lnTo>
                <a:lnTo>
                  <a:pt x="370" y="49"/>
                </a:lnTo>
                <a:lnTo>
                  <a:pt x="373" y="51"/>
                </a:lnTo>
                <a:lnTo>
                  <a:pt x="375" y="53"/>
                </a:lnTo>
                <a:lnTo>
                  <a:pt x="375" y="56"/>
                </a:lnTo>
                <a:lnTo>
                  <a:pt x="377" y="58"/>
                </a:lnTo>
                <a:lnTo>
                  <a:pt x="380" y="61"/>
                </a:lnTo>
                <a:lnTo>
                  <a:pt x="382" y="63"/>
                </a:lnTo>
                <a:lnTo>
                  <a:pt x="385" y="65"/>
                </a:lnTo>
                <a:lnTo>
                  <a:pt x="387" y="68"/>
                </a:lnTo>
                <a:lnTo>
                  <a:pt x="390" y="70"/>
                </a:lnTo>
                <a:lnTo>
                  <a:pt x="392" y="73"/>
                </a:lnTo>
                <a:lnTo>
                  <a:pt x="394" y="75"/>
                </a:lnTo>
                <a:lnTo>
                  <a:pt x="397" y="75"/>
                </a:lnTo>
                <a:lnTo>
                  <a:pt x="399" y="73"/>
                </a:lnTo>
                <a:lnTo>
                  <a:pt x="401" y="70"/>
                </a:lnTo>
                <a:lnTo>
                  <a:pt x="404" y="68"/>
                </a:lnTo>
                <a:lnTo>
                  <a:pt x="406" y="68"/>
                </a:lnTo>
                <a:lnTo>
                  <a:pt x="406" y="65"/>
                </a:lnTo>
                <a:lnTo>
                  <a:pt x="404" y="63"/>
                </a:lnTo>
                <a:lnTo>
                  <a:pt x="401" y="63"/>
                </a:lnTo>
                <a:lnTo>
                  <a:pt x="397" y="61"/>
                </a:lnTo>
                <a:lnTo>
                  <a:pt x="394" y="61"/>
                </a:lnTo>
                <a:lnTo>
                  <a:pt x="392" y="58"/>
                </a:lnTo>
                <a:lnTo>
                  <a:pt x="390" y="58"/>
                </a:lnTo>
                <a:lnTo>
                  <a:pt x="387" y="56"/>
                </a:lnTo>
                <a:lnTo>
                  <a:pt x="385" y="53"/>
                </a:lnTo>
                <a:lnTo>
                  <a:pt x="382" y="51"/>
                </a:lnTo>
                <a:lnTo>
                  <a:pt x="380" y="49"/>
                </a:lnTo>
                <a:lnTo>
                  <a:pt x="377" y="46"/>
                </a:lnTo>
                <a:lnTo>
                  <a:pt x="375" y="44"/>
                </a:lnTo>
                <a:lnTo>
                  <a:pt x="375" y="41"/>
                </a:lnTo>
                <a:lnTo>
                  <a:pt x="373" y="39"/>
                </a:lnTo>
                <a:lnTo>
                  <a:pt x="370" y="37"/>
                </a:lnTo>
                <a:lnTo>
                  <a:pt x="370" y="34"/>
                </a:lnTo>
                <a:lnTo>
                  <a:pt x="368" y="32"/>
                </a:lnTo>
                <a:lnTo>
                  <a:pt x="365" y="27"/>
                </a:lnTo>
                <a:lnTo>
                  <a:pt x="363" y="25"/>
                </a:lnTo>
                <a:lnTo>
                  <a:pt x="363" y="22"/>
                </a:lnTo>
                <a:lnTo>
                  <a:pt x="361" y="18"/>
                </a:lnTo>
                <a:lnTo>
                  <a:pt x="358" y="15"/>
                </a:lnTo>
                <a:lnTo>
                  <a:pt x="363" y="10"/>
                </a:lnTo>
                <a:lnTo>
                  <a:pt x="353" y="1"/>
                </a:lnTo>
                <a:lnTo>
                  <a:pt x="353" y="1"/>
                </a:lnTo>
                <a:close/>
              </a:path>
              <a:path w="547" h="172">
                <a:moveTo>
                  <a:pt x="493" y="140"/>
                </a:moveTo>
                <a:lnTo>
                  <a:pt x="490" y="142"/>
                </a:lnTo>
                <a:lnTo>
                  <a:pt x="490" y="145"/>
                </a:lnTo>
                <a:lnTo>
                  <a:pt x="488" y="145"/>
                </a:lnTo>
                <a:lnTo>
                  <a:pt x="485" y="147"/>
                </a:lnTo>
                <a:lnTo>
                  <a:pt x="483" y="150"/>
                </a:lnTo>
                <a:lnTo>
                  <a:pt x="478" y="152"/>
                </a:lnTo>
                <a:lnTo>
                  <a:pt x="476" y="154"/>
                </a:lnTo>
                <a:lnTo>
                  <a:pt x="473" y="157"/>
                </a:lnTo>
                <a:lnTo>
                  <a:pt x="471" y="159"/>
                </a:lnTo>
                <a:lnTo>
                  <a:pt x="469" y="159"/>
                </a:lnTo>
                <a:lnTo>
                  <a:pt x="466" y="161"/>
                </a:lnTo>
                <a:lnTo>
                  <a:pt x="464" y="161"/>
                </a:lnTo>
                <a:lnTo>
                  <a:pt x="461" y="164"/>
                </a:lnTo>
                <a:lnTo>
                  <a:pt x="459" y="164"/>
                </a:lnTo>
                <a:lnTo>
                  <a:pt x="454" y="166"/>
                </a:lnTo>
                <a:lnTo>
                  <a:pt x="452" y="166"/>
                </a:lnTo>
                <a:lnTo>
                  <a:pt x="450" y="169"/>
                </a:lnTo>
                <a:lnTo>
                  <a:pt x="450" y="171"/>
                </a:lnTo>
                <a:lnTo>
                  <a:pt x="452" y="171"/>
                </a:lnTo>
                <a:lnTo>
                  <a:pt x="454" y="169"/>
                </a:lnTo>
                <a:lnTo>
                  <a:pt x="461" y="169"/>
                </a:lnTo>
                <a:lnTo>
                  <a:pt x="464" y="166"/>
                </a:lnTo>
                <a:lnTo>
                  <a:pt x="466" y="166"/>
                </a:lnTo>
                <a:lnTo>
                  <a:pt x="469" y="164"/>
                </a:lnTo>
                <a:lnTo>
                  <a:pt x="471" y="164"/>
                </a:lnTo>
                <a:lnTo>
                  <a:pt x="473" y="161"/>
                </a:lnTo>
                <a:lnTo>
                  <a:pt x="476" y="161"/>
                </a:lnTo>
                <a:lnTo>
                  <a:pt x="478" y="159"/>
                </a:lnTo>
                <a:lnTo>
                  <a:pt x="481" y="159"/>
                </a:lnTo>
                <a:lnTo>
                  <a:pt x="483" y="157"/>
                </a:lnTo>
                <a:lnTo>
                  <a:pt x="485" y="157"/>
                </a:lnTo>
                <a:lnTo>
                  <a:pt x="488" y="154"/>
                </a:lnTo>
                <a:lnTo>
                  <a:pt x="490" y="152"/>
                </a:lnTo>
                <a:lnTo>
                  <a:pt x="493" y="150"/>
                </a:lnTo>
                <a:lnTo>
                  <a:pt x="495" y="150"/>
                </a:lnTo>
                <a:lnTo>
                  <a:pt x="497" y="147"/>
                </a:lnTo>
                <a:lnTo>
                  <a:pt x="500" y="145"/>
                </a:lnTo>
                <a:lnTo>
                  <a:pt x="502" y="142"/>
                </a:lnTo>
                <a:lnTo>
                  <a:pt x="505" y="140"/>
                </a:lnTo>
                <a:lnTo>
                  <a:pt x="493" y="140"/>
                </a:lnTo>
                <a:lnTo>
                  <a:pt x="493" y="140"/>
                </a:lnTo>
                <a:close/>
              </a:path>
              <a:path w="547" h="172">
                <a:moveTo>
                  <a:pt x="440" y="130"/>
                </a:moveTo>
                <a:lnTo>
                  <a:pt x="433" y="135"/>
                </a:lnTo>
                <a:lnTo>
                  <a:pt x="433" y="171"/>
                </a:lnTo>
                <a:lnTo>
                  <a:pt x="440" y="166"/>
                </a:lnTo>
                <a:lnTo>
                  <a:pt x="440" y="130"/>
                </a:lnTo>
                <a:lnTo>
                  <a:pt x="440" y="130"/>
                </a:lnTo>
                <a:close/>
              </a:path>
              <a:path w="547" h="172">
                <a:moveTo>
                  <a:pt x="478" y="111"/>
                </a:moveTo>
                <a:lnTo>
                  <a:pt x="440" y="123"/>
                </a:lnTo>
                <a:lnTo>
                  <a:pt x="433" y="123"/>
                </a:lnTo>
                <a:lnTo>
                  <a:pt x="430" y="125"/>
                </a:lnTo>
                <a:lnTo>
                  <a:pt x="423" y="125"/>
                </a:lnTo>
                <a:lnTo>
                  <a:pt x="421" y="128"/>
                </a:lnTo>
                <a:lnTo>
                  <a:pt x="418" y="128"/>
                </a:lnTo>
                <a:lnTo>
                  <a:pt x="423" y="140"/>
                </a:lnTo>
                <a:lnTo>
                  <a:pt x="425" y="140"/>
                </a:lnTo>
                <a:lnTo>
                  <a:pt x="425" y="138"/>
                </a:lnTo>
                <a:lnTo>
                  <a:pt x="430" y="135"/>
                </a:lnTo>
                <a:lnTo>
                  <a:pt x="433" y="135"/>
                </a:lnTo>
                <a:lnTo>
                  <a:pt x="440" y="130"/>
                </a:lnTo>
                <a:lnTo>
                  <a:pt x="481" y="113"/>
                </a:lnTo>
                <a:lnTo>
                  <a:pt x="478" y="111"/>
                </a:lnTo>
                <a:lnTo>
                  <a:pt x="478" y="111"/>
                </a:lnTo>
                <a:close/>
              </a:path>
              <a:path w="547" h="172">
                <a:moveTo>
                  <a:pt x="485" y="87"/>
                </a:moveTo>
                <a:lnTo>
                  <a:pt x="485" y="94"/>
                </a:lnTo>
                <a:lnTo>
                  <a:pt x="488" y="97"/>
                </a:lnTo>
                <a:lnTo>
                  <a:pt x="488" y="101"/>
                </a:lnTo>
                <a:lnTo>
                  <a:pt x="490" y="104"/>
                </a:lnTo>
                <a:lnTo>
                  <a:pt x="490" y="111"/>
                </a:lnTo>
                <a:lnTo>
                  <a:pt x="493" y="113"/>
                </a:lnTo>
                <a:lnTo>
                  <a:pt x="493" y="116"/>
                </a:lnTo>
                <a:lnTo>
                  <a:pt x="495" y="121"/>
                </a:lnTo>
                <a:lnTo>
                  <a:pt x="495" y="123"/>
                </a:lnTo>
                <a:lnTo>
                  <a:pt x="497" y="128"/>
                </a:lnTo>
                <a:lnTo>
                  <a:pt x="497" y="130"/>
                </a:lnTo>
                <a:lnTo>
                  <a:pt x="500" y="133"/>
                </a:lnTo>
                <a:lnTo>
                  <a:pt x="497" y="135"/>
                </a:lnTo>
                <a:lnTo>
                  <a:pt x="495" y="138"/>
                </a:lnTo>
                <a:lnTo>
                  <a:pt x="493" y="140"/>
                </a:lnTo>
                <a:lnTo>
                  <a:pt x="505" y="140"/>
                </a:lnTo>
                <a:lnTo>
                  <a:pt x="505" y="142"/>
                </a:lnTo>
                <a:lnTo>
                  <a:pt x="507" y="145"/>
                </a:lnTo>
                <a:lnTo>
                  <a:pt x="510" y="147"/>
                </a:lnTo>
                <a:lnTo>
                  <a:pt x="512" y="150"/>
                </a:lnTo>
                <a:lnTo>
                  <a:pt x="514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1"/>
                </a:lnTo>
                <a:lnTo>
                  <a:pt x="524" y="161"/>
                </a:lnTo>
                <a:lnTo>
                  <a:pt x="526" y="164"/>
                </a:lnTo>
                <a:lnTo>
                  <a:pt x="529" y="166"/>
                </a:lnTo>
                <a:lnTo>
                  <a:pt x="531" y="169"/>
                </a:lnTo>
                <a:lnTo>
                  <a:pt x="536" y="169"/>
                </a:lnTo>
                <a:lnTo>
                  <a:pt x="538" y="166"/>
                </a:lnTo>
                <a:lnTo>
                  <a:pt x="541" y="164"/>
                </a:lnTo>
                <a:lnTo>
                  <a:pt x="543" y="161"/>
                </a:lnTo>
                <a:lnTo>
                  <a:pt x="545" y="161"/>
                </a:lnTo>
                <a:lnTo>
                  <a:pt x="545" y="159"/>
                </a:lnTo>
                <a:lnTo>
                  <a:pt x="541" y="159"/>
                </a:lnTo>
                <a:lnTo>
                  <a:pt x="538" y="157"/>
                </a:lnTo>
                <a:lnTo>
                  <a:pt x="536" y="157"/>
                </a:lnTo>
                <a:lnTo>
                  <a:pt x="533" y="154"/>
                </a:lnTo>
                <a:lnTo>
                  <a:pt x="531" y="154"/>
                </a:lnTo>
                <a:lnTo>
                  <a:pt x="529" y="152"/>
                </a:lnTo>
                <a:lnTo>
                  <a:pt x="526" y="152"/>
                </a:lnTo>
                <a:lnTo>
                  <a:pt x="524" y="150"/>
                </a:lnTo>
                <a:lnTo>
                  <a:pt x="521" y="147"/>
                </a:lnTo>
                <a:lnTo>
                  <a:pt x="519" y="145"/>
                </a:lnTo>
                <a:lnTo>
                  <a:pt x="517" y="145"/>
                </a:lnTo>
                <a:lnTo>
                  <a:pt x="514" y="142"/>
                </a:lnTo>
                <a:lnTo>
                  <a:pt x="512" y="140"/>
                </a:lnTo>
                <a:lnTo>
                  <a:pt x="512" y="135"/>
                </a:lnTo>
                <a:lnTo>
                  <a:pt x="510" y="133"/>
                </a:lnTo>
                <a:lnTo>
                  <a:pt x="512" y="130"/>
                </a:lnTo>
                <a:lnTo>
                  <a:pt x="512" y="125"/>
                </a:lnTo>
                <a:lnTo>
                  <a:pt x="505" y="125"/>
                </a:lnTo>
                <a:lnTo>
                  <a:pt x="502" y="125"/>
                </a:lnTo>
                <a:lnTo>
                  <a:pt x="502" y="123"/>
                </a:lnTo>
                <a:lnTo>
                  <a:pt x="500" y="118"/>
                </a:lnTo>
                <a:lnTo>
                  <a:pt x="497" y="116"/>
                </a:lnTo>
                <a:lnTo>
                  <a:pt x="497" y="111"/>
                </a:lnTo>
                <a:lnTo>
                  <a:pt x="495" y="109"/>
                </a:lnTo>
                <a:lnTo>
                  <a:pt x="495" y="106"/>
                </a:lnTo>
                <a:lnTo>
                  <a:pt x="493" y="104"/>
                </a:lnTo>
                <a:lnTo>
                  <a:pt x="493" y="101"/>
                </a:lnTo>
                <a:lnTo>
                  <a:pt x="490" y="97"/>
                </a:lnTo>
                <a:lnTo>
                  <a:pt x="490" y="94"/>
                </a:lnTo>
                <a:lnTo>
                  <a:pt x="488" y="90"/>
                </a:lnTo>
                <a:lnTo>
                  <a:pt x="488" y="87"/>
                </a:lnTo>
                <a:lnTo>
                  <a:pt x="517" y="87"/>
                </a:lnTo>
                <a:lnTo>
                  <a:pt x="485" y="87"/>
                </a:lnTo>
                <a:lnTo>
                  <a:pt x="485" y="87"/>
                </a:lnTo>
                <a:close/>
              </a:path>
              <a:path w="547" h="172">
                <a:moveTo>
                  <a:pt x="531" y="85"/>
                </a:moveTo>
                <a:lnTo>
                  <a:pt x="485" y="87"/>
                </a:lnTo>
                <a:lnTo>
                  <a:pt x="517" y="87"/>
                </a:lnTo>
                <a:lnTo>
                  <a:pt x="517" y="90"/>
                </a:lnTo>
                <a:lnTo>
                  <a:pt x="517" y="94"/>
                </a:lnTo>
                <a:lnTo>
                  <a:pt x="514" y="97"/>
                </a:lnTo>
                <a:lnTo>
                  <a:pt x="514" y="101"/>
                </a:lnTo>
                <a:lnTo>
                  <a:pt x="512" y="104"/>
                </a:lnTo>
                <a:lnTo>
                  <a:pt x="512" y="111"/>
                </a:lnTo>
                <a:lnTo>
                  <a:pt x="510" y="113"/>
                </a:lnTo>
                <a:lnTo>
                  <a:pt x="507" y="118"/>
                </a:lnTo>
                <a:lnTo>
                  <a:pt x="507" y="121"/>
                </a:lnTo>
                <a:lnTo>
                  <a:pt x="505" y="123"/>
                </a:lnTo>
                <a:lnTo>
                  <a:pt x="505" y="125"/>
                </a:lnTo>
                <a:lnTo>
                  <a:pt x="512" y="125"/>
                </a:lnTo>
                <a:lnTo>
                  <a:pt x="514" y="123"/>
                </a:lnTo>
                <a:lnTo>
                  <a:pt x="514" y="121"/>
                </a:lnTo>
                <a:lnTo>
                  <a:pt x="517" y="116"/>
                </a:lnTo>
                <a:lnTo>
                  <a:pt x="519" y="113"/>
                </a:lnTo>
                <a:lnTo>
                  <a:pt x="519" y="111"/>
                </a:lnTo>
                <a:lnTo>
                  <a:pt x="521" y="106"/>
                </a:lnTo>
                <a:lnTo>
                  <a:pt x="521" y="104"/>
                </a:lnTo>
                <a:lnTo>
                  <a:pt x="524" y="99"/>
                </a:lnTo>
                <a:lnTo>
                  <a:pt x="524" y="97"/>
                </a:lnTo>
                <a:lnTo>
                  <a:pt x="524" y="94"/>
                </a:lnTo>
                <a:lnTo>
                  <a:pt x="526" y="90"/>
                </a:lnTo>
                <a:lnTo>
                  <a:pt x="531" y="85"/>
                </a:lnTo>
                <a:lnTo>
                  <a:pt x="531" y="85"/>
                </a:lnTo>
                <a:close/>
              </a:path>
              <a:path w="547" h="172">
                <a:moveTo>
                  <a:pt x="464" y="78"/>
                </a:moveTo>
                <a:lnTo>
                  <a:pt x="459" y="85"/>
                </a:lnTo>
                <a:lnTo>
                  <a:pt x="440" y="85"/>
                </a:lnTo>
                <a:lnTo>
                  <a:pt x="473" y="90"/>
                </a:lnTo>
                <a:lnTo>
                  <a:pt x="464" y="78"/>
                </a:lnTo>
                <a:lnTo>
                  <a:pt x="464" y="78"/>
                </a:lnTo>
                <a:close/>
              </a:path>
              <a:path w="547" h="172">
                <a:moveTo>
                  <a:pt x="521" y="75"/>
                </a:moveTo>
                <a:lnTo>
                  <a:pt x="517" y="82"/>
                </a:lnTo>
                <a:lnTo>
                  <a:pt x="473" y="82"/>
                </a:lnTo>
                <a:lnTo>
                  <a:pt x="478" y="90"/>
                </a:lnTo>
                <a:lnTo>
                  <a:pt x="485" y="87"/>
                </a:lnTo>
                <a:lnTo>
                  <a:pt x="531" y="85"/>
                </a:lnTo>
                <a:lnTo>
                  <a:pt x="521" y="75"/>
                </a:lnTo>
                <a:lnTo>
                  <a:pt x="521" y="75"/>
                </a:lnTo>
                <a:close/>
              </a:path>
              <a:path w="547" h="172">
                <a:moveTo>
                  <a:pt x="538" y="58"/>
                </a:moveTo>
                <a:lnTo>
                  <a:pt x="536" y="58"/>
                </a:lnTo>
                <a:lnTo>
                  <a:pt x="533" y="61"/>
                </a:lnTo>
                <a:lnTo>
                  <a:pt x="526" y="61"/>
                </a:lnTo>
                <a:lnTo>
                  <a:pt x="514" y="63"/>
                </a:lnTo>
                <a:lnTo>
                  <a:pt x="514" y="65"/>
                </a:lnTo>
                <a:lnTo>
                  <a:pt x="517" y="68"/>
                </a:lnTo>
                <a:lnTo>
                  <a:pt x="541" y="68"/>
                </a:lnTo>
                <a:lnTo>
                  <a:pt x="541" y="65"/>
                </a:lnTo>
                <a:lnTo>
                  <a:pt x="541" y="61"/>
                </a:lnTo>
                <a:lnTo>
                  <a:pt x="538" y="58"/>
                </a:lnTo>
                <a:lnTo>
                  <a:pt x="538" y="58"/>
                </a:lnTo>
                <a:close/>
              </a:path>
              <a:path w="547" h="172">
                <a:moveTo>
                  <a:pt x="464" y="44"/>
                </a:moveTo>
                <a:lnTo>
                  <a:pt x="459" y="51"/>
                </a:lnTo>
                <a:lnTo>
                  <a:pt x="440" y="51"/>
                </a:lnTo>
                <a:lnTo>
                  <a:pt x="433" y="56"/>
                </a:lnTo>
                <a:lnTo>
                  <a:pt x="433" y="123"/>
                </a:lnTo>
                <a:lnTo>
                  <a:pt x="440" y="123"/>
                </a:lnTo>
                <a:lnTo>
                  <a:pt x="440" y="90"/>
                </a:lnTo>
                <a:lnTo>
                  <a:pt x="473" y="90"/>
                </a:lnTo>
                <a:lnTo>
                  <a:pt x="440" y="85"/>
                </a:lnTo>
                <a:lnTo>
                  <a:pt x="440" y="56"/>
                </a:lnTo>
                <a:lnTo>
                  <a:pt x="473" y="56"/>
                </a:lnTo>
                <a:lnTo>
                  <a:pt x="464" y="44"/>
                </a:lnTo>
                <a:lnTo>
                  <a:pt x="464" y="44"/>
                </a:lnTo>
                <a:close/>
              </a:path>
              <a:path w="547" h="172">
                <a:moveTo>
                  <a:pt x="524" y="20"/>
                </a:moveTo>
                <a:lnTo>
                  <a:pt x="514" y="22"/>
                </a:lnTo>
                <a:lnTo>
                  <a:pt x="514" y="63"/>
                </a:lnTo>
                <a:lnTo>
                  <a:pt x="526" y="61"/>
                </a:lnTo>
                <a:lnTo>
                  <a:pt x="524" y="61"/>
                </a:lnTo>
                <a:lnTo>
                  <a:pt x="521" y="58"/>
                </a:lnTo>
                <a:lnTo>
                  <a:pt x="521" y="25"/>
                </a:lnTo>
                <a:lnTo>
                  <a:pt x="524" y="20"/>
                </a:lnTo>
                <a:lnTo>
                  <a:pt x="524" y="20"/>
                </a:lnTo>
                <a:close/>
              </a:path>
              <a:path w="547" h="172">
                <a:moveTo>
                  <a:pt x="433" y="15"/>
                </a:moveTo>
                <a:lnTo>
                  <a:pt x="433" y="56"/>
                </a:lnTo>
                <a:lnTo>
                  <a:pt x="440" y="51"/>
                </a:lnTo>
                <a:lnTo>
                  <a:pt x="440" y="25"/>
                </a:lnTo>
                <a:lnTo>
                  <a:pt x="442" y="25"/>
                </a:lnTo>
                <a:lnTo>
                  <a:pt x="445" y="25"/>
                </a:lnTo>
                <a:lnTo>
                  <a:pt x="447" y="22"/>
                </a:lnTo>
                <a:lnTo>
                  <a:pt x="457" y="22"/>
                </a:lnTo>
                <a:lnTo>
                  <a:pt x="459" y="20"/>
                </a:lnTo>
                <a:lnTo>
                  <a:pt x="440" y="20"/>
                </a:lnTo>
                <a:lnTo>
                  <a:pt x="433" y="15"/>
                </a:lnTo>
                <a:lnTo>
                  <a:pt x="433" y="15"/>
                </a:lnTo>
                <a:close/>
              </a:path>
              <a:path w="547" h="172">
                <a:moveTo>
                  <a:pt x="485" y="10"/>
                </a:moveTo>
                <a:lnTo>
                  <a:pt x="485" y="18"/>
                </a:lnTo>
                <a:lnTo>
                  <a:pt x="493" y="18"/>
                </a:lnTo>
                <a:lnTo>
                  <a:pt x="485" y="10"/>
                </a:lnTo>
                <a:lnTo>
                  <a:pt x="485" y="10"/>
                </a:lnTo>
                <a:close/>
              </a:path>
              <a:path w="547" h="172">
                <a:moveTo>
                  <a:pt x="517" y="10"/>
                </a:moveTo>
                <a:lnTo>
                  <a:pt x="512" y="18"/>
                </a:lnTo>
                <a:lnTo>
                  <a:pt x="485" y="18"/>
                </a:lnTo>
                <a:lnTo>
                  <a:pt x="485" y="22"/>
                </a:lnTo>
                <a:lnTo>
                  <a:pt x="485" y="49"/>
                </a:lnTo>
                <a:lnTo>
                  <a:pt x="483" y="51"/>
                </a:lnTo>
                <a:lnTo>
                  <a:pt x="483" y="61"/>
                </a:lnTo>
                <a:lnTo>
                  <a:pt x="481" y="63"/>
                </a:lnTo>
                <a:lnTo>
                  <a:pt x="481" y="65"/>
                </a:lnTo>
                <a:lnTo>
                  <a:pt x="478" y="68"/>
                </a:lnTo>
                <a:lnTo>
                  <a:pt x="476" y="73"/>
                </a:lnTo>
                <a:lnTo>
                  <a:pt x="473" y="75"/>
                </a:lnTo>
                <a:lnTo>
                  <a:pt x="471" y="78"/>
                </a:lnTo>
                <a:lnTo>
                  <a:pt x="469" y="80"/>
                </a:lnTo>
                <a:lnTo>
                  <a:pt x="471" y="82"/>
                </a:lnTo>
                <a:lnTo>
                  <a:pt x="473" y="80"/>
                </a:lnTo>
                <a:lnTo>
                  <a:pt x="476" y="78"/>
                </a:lnTo>
                <a:lnTo>
                  <a:pt x="478" y="75"/>
                </a:lnTo>
                <a:lnTo>
                  <a:pt x="481" y="73"/>
                </a:lnTo>
                <a:lnTo>
                  <a:pt x="483" y="70"/>
                </a:lnTo>
                <a:lnTo>
                  <a:pt x="485" y="68"/>
                </a:lnTo>
                <a:lnTo>
                  <a:pt x="485" y="65"/>
                </a:lnTo>
                <a:lnTo>
                  <a:pt x="488" y="63"/>
                </a:lnTo>
                <a:lnTo>
                  <a:pt x="488" y="61"/>
                </a:lnTo>
                <a:lnTo>
                  <a:pt x="490" y="56"/>
                </a:lnTo>
                <a:lnTo>
                  <a:pt x="490" y="51"/>
                </a:lnTo>
                <a:lnTo>
                  <a:pt x="493" y="49"/>
                </a:lnTo>
                <a:lnTo>
                  <a:pt x="493" y="22"/>
                </a:lnTo>
                <a:lnTo>
                  <a:pt x="514" y="22"/>
                </a:lnTo>
                <a:lnTo>
                  <a:pt x="524" y="20"/>
                </a:lnTo>
                <a:lnTo>
                  <a:pt x="517" y="10"/>
                </a:lnTo>
                <a:lnTo>
                  <a:pt x="517" y="10"/>
                </a:lnTo>
                <a:close/>
              </a:path>
              <a:path w="547" h="172">
                <a:moveTo>
                  <a:pt x="471" y="5"/>
                </a:moveTo>
                <a:lnTo>
                  <a:pt x="469" y="5"/>
                </a:lnTo>
                <a:lnTo>
                  <a:pt x="466" y="8"/>
                </a:lnTo>
                <a:lnTo>
                  <a:pt x="464" y="10"/>
                </a:lnTo>
                <a:lnTo>
                  <a:pt x="461" y="13"/>
                </a:lnTo>
                <a:lnTo>
                  <a:pt x="459" y="13"/>
                </a:lnTo>
                <a:lnTo>
                  <a:pt x="457" y="15"/>
                </a:lnTo>
                <a:lnTo>
                  <a:pt x="454" y="15"/>
                </a:lnTo>
                <a:lnTo>
                  <a:pt x="452" y="18"/>
                </a:lnTo>
                <a:lnTo>
                  <a:pt x="447" y="18"/>
                </a:lnTo>
                <a:lnTo>
                  <a:pt x="445" y="20"/>
                </a:lnTo>
                <a:lnTo>
                  <a:pt x="440" y="20"/>
                </a:lnTo>
                <a:lnTo>
                  <a:pt x="459" y="20"/>
                </a:lnTo>
                <a:lnTo>
                  <a:pt x="466" y="20"/>
                </a:lnTo>
                <a:lnTo>
                  <a:pt x="469" y="18"/>
                </a:lnTo>
                <a:lnTo>
                  <a:pt x="478" y="18"/>
                </a:lnTo>
                <a:lnTo>
                  <a:pt x="471" y="5"/>
                </a:lnTo>
                <a:lnTo>
                  <a:pt x="471" y="5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4" name="path 494"/>
          <p:cNvSpPr/>
          <p:nvPr/>
        </p:nvSpPr>
        <p:spPr>
          <a:xfrm>
            <a:off x="11679173" y="9465818"/>
            <a:ext cx="76200" cy="449579"/>
          </a:xfrm>
          <a:custGeom>
            <a:avLst/>
            <a:gdLst/>
            <a:ahLst/>
            <a:cxnLst/>
            <a:rect l="0" t="0" r="0" b="0"/>
            <a:pathLst>
              <a:path w="120" h="707">
                <a:moveTo>
                  <a:pt x="114" y="150"/>
                </a:moveTo>
                <a:lnTo>
                  <a:pt x="106" y="152"/>
                </a:lnTo>
                <a:lnTo>
                  <a:pt x="106" y="166"/>
                </a:lnTo>
                <a:lnTo>
                  <a:pt x="114" y="161"/>
                </a:lnTo>
                <a:lnTo>
                  <a:pt x="114" y="150"/>
                </a:lnTo>
                <a:lnTo>
                  <a:pt x="114" y="150"/>
                </a:lnTo>
                <a:close/>
              </a:path>
              <a:path w="120" h="707">
                <a:moveTo>
                  <a:pt x="39" y="118"/>
                </a:moveTo>
                <a:lnTo>
                  <a:pt x="39" y="121"/>
                </a:lnTo>
                <a:lnTo>
                  <a:pt x="44" y="123"/>
                </a:lnTo>
                <a:lnTo>
                  <a:pt x="49" y="123"/>
                </a:lnTo>
                <a:lnTo>
                  <a:pt x="51" y="125"/>
                </a:lnTo>
                <a:lnTo>
                  <a:pt x="54" y="128"/>
                </a:lnTo>
                <a:lnTo>
                  <a:pt x="56" y="128"/>
                </a:lnTo>
                <a:lnTo>
                  <a:pt x="61" y="130"/>
                </a:lnTo>
                <a:lnTo>
                  <a:pt x="63" y="130"/>
                </a:lnTo>
                <a:lnTo>
                  <a:pt x="66" y="133"/>
                </a:lnTo>
                <a:lnTo>
                  <a:pt x="68" y="135"/>
                </a:lnTo>
                <a:lnTo>
                  <a:pt x="70" y="138"/>
                </a:lnTo>
                <a:lnTo>
                  <a:pt x="73" y="138"/>
                </a:lnTo>
                <a:lnTo>
                  <a:pt x="73" y="140"/>
                </a:lnTo>
                <a:lnTo>
                  <a:pt x="75" y="140"/>
                </a:lnTo>
                <a:lnTo>
                  <a:pt x="78" y="142"/>
                </a:lnTo>
                <a:lnTo>
                  <a:pt x="78" y="145"/>
                </a:lnTo>
                <a:lnTo>
                  <a:pt x="80" y="142"/>
                </a:lnTo>
                <a:lnTo>
                  <a:pt x="80" y="130"/>
                </a:lnTo>
                <a:lnTo>
                  <a:pt x="78" y="128"/>
                </a:lnTo>
                <a:lnTo>
                  <a:pt x="75" y="125"/>
                </a:lnTo>
                <a:lnTo>
                  <a:pt x="73" y="123"/>
                </a:lnTo>
                <a:lnTo>
                  <a:pt x="66" y="123"/>
                </a:lnTo>
                <a:lnTo>
                  <a:pt x="63" y="121"/>
                </a:lnTo>
                <a:lnTo>
                  <a:pt x="54" y="121"/>
                </a:lnTo>
                <a:lnTo>
                  <a:pt x="51" y="118"/>
                </a:lnTo>
                <a:lnTo>
                  <a:pt x="39" y="118"/>
                </a:lnTo>
                <a:lnTo>
                  <a:pt x="39" y="118"/>
                </a:lnTo>
                <a:close/>
              </a:path>
              <a:path w="120" h="707">
                <a:moveTo>
                  <a:pt x="49" y="92"/>
                </a:moveTo>
                <a:lnTo>
                  <a:pt x="49" y="94"/>
                </a:lnTo>
                <a:lnTo>
                  <a:pt x="51" y="97"/>
                </a:lnTo>
                <a:lnTo>
                  <a:pt x="56" y="99"/>
                </a:lnTo>
                <a:lnTo>
                  <a:pt x="58" y="101"/>
                </a:lnTo>
                <a:lnTo>
                  <a:pt x="61" y="104"/>
                </a:lnTo>
                <a:lnTo>
                  <a:pt x="63" y="104"/>
                </a:lnTo>
                <a:lnTo>
                  <a:pt x="63" y="106"/>
                </a:lnTo>
                <a:lnTo>
                  <a:pt x="66" y="109"/>
                </a:lnTo>
                <a:lnTo>
                  <a:pt x="68" y="111"/>
                </a:lnTo>
                <a:lnTo>
                  <a:pt x="68" y="113"/>
                </a:lnTo>
                <a:lnTo>
                  <a:pt x="70" y="113"/>
                </a:lnTo>
                <a:lnTo>
                  <a:pt x="73" y="113"/>
                </a:lnTo>
                <a:lnTo>
                  <a:pt x="73" y="111"/>
                </a:lnTo>
                <a:lnTo>
                  <a:pt x="73" y="101"/>
                </a:lnTo>
                <a:lnTo>
                  <a:pt x="70" y="99"/>
                </a:lnTo>
                <a:lnTo>
                  <a:pt x="68" y="97"/>
                </a:lnTo>
                <a:lnTo>
                  <a:pt x="66" y="97"/>
                </a:lnTo>
                <a:lnTo>
                  <a:pt x="63" y="94"/>
                </a:lnTo>
                <a:lnTo>
                  <a:pt x="56" y="94"/>
                </a:lnTo>
                <a:lnTo>
                  <a:pt x="54" y="92"/>
                </a:lnTo>
                <a:lnTo>
                  <a:pt x="49" y="92"/>
                </a:lnTo>
                <a:lnTo>
                  <a:pt x="49" y="92"/>
                </a:lnTo>
                <a:close/>
              </a:path>
              <a:path w="120" h="707">
                <a:moveTo>
                  <a:pt x="51" y="75"/>
                </a:moveTo>
                <a:lnTo>
                  <a:pt x="49" y="78"/>
                </a:lnTo>
                <a:lnTo>
                  <a:pt x="49" y="80"/>
                </a:lnTo>
                <a:lnTo>
                  <a:pt x="46" y="80"/>
                </a:lnTo>
                <a:lnTo>
                  <a:pt x="44" y="82"/>
                </a:lnTo>
                <a:lnTo>
                  <a:pt x="41" y="85"/>
                </a:lnTo>
                <a:lnTo>
                  <a:pt x="39" y="87"/>
                </a:lnTo>
                <a:lnTo>
                  <a:pt x="37" y="90"/>
                </a:lnTo>
                <a:lnTo>
                  <a:pt x="34" y="90"/>
                </a:lnTo>
                <a:lnTo>
                  <a:pt x="32" y="92"/>
                </a:lnTo>
                <a:lnTo>
                  <a:pt x="30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7"/>
                </a:lnTo>
                <a:lnTo>
                  <a:pt x="37" y="94"/>
                </a:lnTo>
                <a:lnTo>
                  <a:pt x="39" y="94"/>
                </a:lnTo>
                <a:lnTo>
                  <a:pt x="41" y="92"/>
                </a:lnTo>
                <a:lnTo>
                  <a:pt x="44" y="90"/>
                </a:lnTo>
                <a:lnTo>
                  <a:pt x="46" y="87"/>
                </a:lnTo>
                <a:lnTo>
                  <a:pt x="49" y="85"/>
                </a:lnTo>
                <a:lnTo>
                  <a:pt x="51" y="85"/>
                </a:lnTo>
                <a:lnTo>
                  <a:pt x="54" y="82"/>
                </a:lnTo>
                <a:lnTo>
                  <a:pt x="56" y="80"/>
                </a:lnTo>
                <a:lnTo>
                  <a:pt x="58" y="78"/>
                </a:lnTo>
                <a:lnTo>
                  <a:pt x="61" y="75"/>
                </a:lnTo>
                <a:lnTo>
                  <a:pt x="51" y="75"/>
                </a:lnTo>
                <a:lnTo>
                  <a:pt x="51" y="75"/>
                </a:lnTo>
                <a:close/>
              </a:path>
              <a:path w="120" h="707">
                <a:moveTo>
                  <a:pt x="39" y="37"/>
                </a:moveTo>
                <a:lnTo>
                  <a:pt x="37" y="39"/>
                </a:lnTo>
                <a:lnTo>
                  <a:pt x="37" y="44"/>
                </a:lnTo>
                <a:lnTo>
                  <a:pt x="34" y="46"/>
                </a:lnTo>
                <a:lnTo>
                  <a:pt x="34" y="49"/>
                </a:lnTo>
                <a:lnTo>
                  <a:pt x="32" y="53"/>
                </a:lnTo>
                <a:lnTo>
                  <a:pt x="30" y="56"/>
                </a:lnTo>
                <a:lnTo>
                  <a:pt x="30" y="58"/>
                </a:lnTo>
                <a:lnTo>
                  <a:pt x="27" y="61"/>
                </a:lnTo>
                <a:lnTo>
                  <a:pt x="25" y="65"/>
                </a:lnTo>
                <a:lnTo>
                  <a:pt x="25" y="70"/>
                </a:lnTo>
                <a:lnTo>
                  <a:pt x="27" y="68"/>
                </a:lnTo>
                <a:lnTo>
                  <a:pt x="30" y="65"/>
                </a:lnTo>
                <a:lnTo>
                  <a:pt x="30" y="63"/>
                </a:lnTo>
                <a:lnTo>
                  <a:pt x="32" y="61"/>
                </a:lnTo>
                <a:lnTo>
                  <a:pt x="34" y="58"/>
                </a:lnTo>
                <a:lnTo>
                  <a:pt x="37" y="56"/>
                </a:lnTo>
                <a:lnTo>
                  <a:pt x="37" y="51"/>
                </a:lnTo>
                <a:lnTo>
                  <a:pt x="39" y="49"/>
                </a:lnTo>
                <a:lnTo>
                  <a:pt x="41" y="46"/>
                </a:lnTo>
                <a:lnTo>
                  <a:pt x="41" y="41"/>
                </a:lnTo>
                <a:lnTo>
                  <a:pt x="44" y="39"/>
                </a:lnTo>
                <a:lnTo>
                  <a:pt x="39" y="37"/>
                </a:lnTo>
                <a:lnTo>
                  <a:pt x="39" y="37"/>
                </a:lnTo>
                <a:close/>
              </a:path>
              <a:path w="120" h="707">
                <a:moveTo>
                  <a:pt x="90" y="34"/>
                </a:moveTo>
                <a:lnTo>
                  <a:pt x="78" y="34"/>
                </a:lnTo>
                <a:lnTo>
                  <a:pt x="75" y="37"/>
                </a:lnTo>
                <a:lnTo>
                  <a:pt x="75" y="39"/>
                </a:lnTo>
                <a:lnTo>
                  <a:pt x="73" y="44"/>
                </a:lnTo>
                <a:lnTo>
                  <a:pt x="70" y="46"/>
                </a:lnTo>
                <a:lnTo>
                  <a:pt x="70" y="49"/>
                </a:lnTo>
                <a:lnTo>
                  <a:pt x="68" y="53"/>
                </a:lnTo>
                <a:lnTo>
                  <a:pt x="66" y="56"/>
                </a:lnTo>
                <a:lnTo>
                  <a:pt x="66" y="58"/>
                </a:lnTo>
                <a:lnTo>
                  <a:pt x="63" y="61"/>
                </a:lnTo>
                <a:lnTo>
                  <a:pt x="61" y="63"/>
                </a:lnTo>
                <a:lnTo>
                  <a:pt x="68" y="65"/>
                </a:lnTo>
                <a:lnTo>
                  <a:pt x="70" y="63"/>
                </a:lnTo>
                <a:lnTo>
                  <a:pt x="73" y="58"/>
                </a:lnTo>
                <a:lnTo>
                  <a:pt x="75" y="56"/>
                </a:lnTo>
                <a:lnTo>
                  <a:pt x="75" y="53"/>
                </a:lnTo>
                <a:lnTo>
                  <a:pt x="78" y="51"/>
                </a:lnTo>
                <a:lnTo>
                  <a:pt x="80" y="46"/>
                </a:lnTo>
                <a:lnTo>
                  <a:pt x="82" y="44"/>
                </a:lnTo>
                <a:lnTo>
                  <a:pt x="82" y="41"/>
                </a:lnTo>
                <a:lnTo>
                  <a:pt x="85" y="39"/>
                </a:lnTo>
                <a:lnTo>
                  <a:pt x="90" y="34"/>
                </a:lnTo>
                <a:lnTo>
                  <a:pt x="90" y="34"/>
                </a:lnTo>
                <a:close/>
              </a:path>
              <a:path w="120" h="707">
                <a:moveTo>
                  <a:pt x="80" y="25"/>
                </a:moveTo>
                <a:lnTo>
                  <a:pt x="78" y="32"/>
                </a:lnTo>
                <a:lnTo>
                  <a:pt x="41" y="32"/>
                </a:lnTo>
                <a:lnTo>
                  <a:pt x="39" y="37"/>
                </a:lnTo>
                <a:lnTo>
                  <a:pt x="44" y="39"/>
                </a:lnTo>
                <a:lnTo>
                  <a:pt x="46" y="44"/>
                </a:lnTo>
                <a:lnTo>
                  <a:pt x="46" y="46"/>
                </a:lnTo>
                <a:lnTo>
                  <a:pt x="49" y="51"/>
                </a:lnTo>
                <a:lnTo>
                  <a:pt x="49" y="53"/>
                </a:lnTo>
                <a:lnTo>
                  <a:pt x="51" y="56"/>
                </a:lnTo>
                <a:lnTo>
                  <a:pt x="54" y="61"/>
                </a:lnTo>
                <a:lnTo>
                  <a:pt x="54" y="63"/>
                </a:lnTo>
                <a:lnTo>
                  <a:pt x="56" y="65"/>
                </a:lnTo>
                <a:lnTo>
                  <a:pt x="56" y="70"/>
                </a:lnTo>
                <a:lnTo>
                  <a:pt x="54" y="73"/>
                </a:lnTo>
                <a:lnTo>
                  <a:pt x="51" y="75"/>
                </a:lnTo>
                <a:lnTo>
                  <a:pt x="61" y="75"/>
                </a:lnTo>
                <a:lnTo>
                  <a:pt x="63" y="78"/>
                </a:lnTo>
                <a:lnTo>
                  <a:pt x="66" y="80"/>
                </a:lnTo>
                <a:lnTo>
                  <a:pt x="68" y="82"/>
                </a:lnTo>
                <a:lnTo>
                  <a:pt x="68" y="85"/>
                </a:lnTo>
                <a:lnTo>
                  <a:pt x="70" y="87"/>
                </a:lnTo>
                <a:lnTo>
                  <a:pt x="73" y="87"/>
                </a:lnTo>
                <a:lnTo>
                  <a:pt x="75" y="90"/>
                </a:lnTo>
                <a:lnTo>
                  <a:pt x="78" y="92"/>
                </a:lnTo>
                <a:lnTo>
                  <a:pt x="80" y="94"/>
                </a:lnTo>
                <a:lnTo>
                  <a:pt x="82" y="94"/>
                </a:lnTo>
                <a:lnTo>
                  <a:pt x="87" y="97"/>
                </a:lnTo>
                <a:lnTo>
                  <a:pt x="90" y="99"/>
                </a:lnTo>
                <a:lnTo>
                  <a:pt x="92" y="99"/>
                </a:lnTo>
                <a:lnTo>
                  <a:pt x="94" y="101"/>
                </a:lnTo>
                <a:lnTo>
                  <a:pt x="94" y="99"/>
                </a:lnTo>
                <a:lnTo>
                  <a:pt x="97" y="97"/>
                </a:lnTo>
                <a:lnTo>
                  <a:pt x="99" y="94"/>
                </a:lnTo>
                <a:lnTo>
                  <a:pt x="101" y="94"/>
                </a:lnTo>
                <a:lnTo>
                  <a:pt x="104" y="92"/>
                </a:lnTo>
                <a:lnTo>
                  <a:pt x="104" y="90"/>
                </a:lnTo>
                <a:lnTo>
                  <a:pt x="101" y="90"/>
                </a:lnTo>
                <a:lnTo>
                  <a:pt x="99" y="90"/>
                </a:lnTo>
                <a:lnTo>
                  <a:pt x="94" y="87"/>
                </a:lnTo>
                <a:lnTo>
                  <a:pt x="90" y="87"/>
                </a:lnTo>
                <a:lnTo>
                  <a:pt x="87" y="85"/>
                </a:lnTo>
                <a:lnTo>
                  <a:pt x="85" y="85"/>
                </a:lnTo>
                <a:lnTo>
                  <a:pt x="82" y="82"/>
                </a:lnTo>
                <a:lnTo>
                  <a:pt x="80" y="82"/>
                </a:lnTo>
                <a:lnTo>
                  <a:pt x="78" y="80"/>
                </a:lnTo>
                <a:lnTo>
                  <a:pt x="75" y="78"/>
                </a:lnTo>
                <a:lnTo>
                  <a:pt x="73" y="75"/>
                </a:lnTo>
                <a:lnTo>
                  <a:pt x="70" y="75"/>
                </a:lnTo>
                <a:lnTo>
                  <a:pt x="68" y="73"/>
                </a:lnTo>
                <a:lnTo>
                  <a:pt x="66" y="70"/>
                </a:lnTo>
                <a:lnTo>
                  <a:pt x="68" y="68"/>
                </a:lnTo>
                <a:lnTo>
                  <a:pt x="68" y="65"/>
                </a:lnTo>
                <a:lnTo>
                  <a:pt x="61" y="63"/>
                </a:lnTo>
                <a:lnTo>
                  <a:pt x="58" y="61"/>
                </a:lnTo>
                <a:lnTo>
                  <a:pt x="58" y="58"/>
                </a:lnTo>
                <a:lnTo>
                  <a:pt x="56" y="56"/>
                </a:lnTo>
                <a:lnTo>
                  <a:pt x="54" y="53"/>
                </a:lnTo>
                <a:lnTo>
                  <a:pt x="54" y="49"/>
                </a:lnTo>
                <a:lnTo>
                  <a:pt x="51" y="46"/>
                </a:lnTo>
                <a:lnTo>
                  <a:pt x="49" y="44"/>
                </a:lnTo>
                <a:lnTo>
                  <a:pt x="49" y="39"/>
                </a:lnTo>
                <a:lnTo>
                  <a:pt x="46" y="34"/>
                </a:lnTo>
                <a:lnTo>
                  <a:pt x="90" y="34"/>
                </a:lnTo>
                <a:lnTo>
                  <a:pt x="80" y="25"/>
                </a:lnTo>
                <a:lnTo>
                  <a:pt x="80" y="25"/>
                </a:lnTo>
                <a:close/>
              </a:path>
              <a:path w="120" h="707">
                <a:moveTo>
                  <a:pt x="46" y="13"/>
                </a:moveTo>
                <a:lnTo>
                  <a:pt x="46" y="15"/>
                </a:lnTo>
                <a:lnTo>
                  <a:pt x="44" y="18"/>
                </a:lnTo>
                <a:lnTo>
                  <a:pt x="44" y="25"/>
                </a:lnTo>
                <a:lnTo>
                  <a:pt x="41" y="27"/>
                </a:lnTo>
                <a:lnTo>
                  <a:pt x="41" y="32"/>
                </a:lnTo>
                <a:lnTo>
                  <a:pt x="49" y="32"/>
                </a:lnTo>
                <a:lnTo>
                  <a:pt x="49" y="27"/>
                </a:lnTo>
                <a:lnTo>
                  <a:pt x="51" y="25"/>
                </a:lnTo>
                <a:lnTo>
                  <a:pt x="54" y="20"/>
                </a:lnTo>
                <a:lnTo>
                  <a:pt x="56" y="18"/>
                </a:lnTo>
                <a:lnTo>
                  <a:pt x="46" y="13"/>
                </a:lnTo>
                <a:lnTo>
                  <a:pt x="46" y="13"/>
                </a:lnTo>
                <a:close/>
              </a:path>
              <a:path w="120" h="707">
                <a:moveTo>
                  <a:pt x="8" y="10"/>
                </a:moveTo>
                <a:lnTo>
                  <a:pt x="10" y="15"/>
                </a:lnTo>
                <a:lnTo>
                  <a:pt x="10" y="150"/>
                </a:lnTo>
                <a:lnTo>
                  <a:pt x="18" y="147"/>
                </a:lnTo>
                <a:lnTo>
                  <a:pt x="18" y="104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18" y="101"/>
                </a:lnTo>
                <a:lnTo>
                  <a:pt x="18" y="13"/>
                </a:lnTo>
                <a:lnTo>
                  <a:pt x="106" y="13"/>
                </a:lnTo>
                <a:lnTo>
                  <a:pt x="8" y="10"/>
                </a:lnTo>
                <a:lnTo>
                  <a:pt x="8" y="10"/>
                </a:lnTo>
                <a:close/>
              </a:path>
              <a:path w="120" h="707">
                <a:moveTo>
                  <a:pt x="8" y="1"/>
                </a:moveTo>
                <a:lnTo>
                  <a:pt x="8" y="10"/>
                </a:lnTo>
                <a:lnTo>
                  <a:pt x="106" y="13"/>
                </a:lnTo>
                <a:lnTo>
                  <a:pt x="106" y="147"/>
                </a:lnTo>
                <a:lnTo>
                  <a:pt x="18" y="147"/>
                </a:lnTo>
                <a:lnTo>
                  <a:pt x="10" y="150"/>
                </a:lnTo>
                <a:lnTo>
                  <a:pt x="10" y="157"/>
                </a:lnTo>
                <a:lnTo>
                  <a:pt x="8" y="161"/>
                </a:lnTo>
                <a:lnTo>
                  <a:pt x="8" y="169"/>
                </a:lnTo>
                <a:lnTo>
                  <a:pt x="18" y="164"/>
                </a:lnTo>
                <a:lnTo>
                  <a:pt x="18" y="152"/>
                </a:lnTo>
                <a:lnTo>
                  <a:pt x="106" y="152"/>
                </a:lnTo>
                <a:lnTo>
                  <a:pt x="114" y="150"/>
                </a:lnTo>
                <a:lnTo>
                  <a:pt x="114" y="15"/>
                </a:lnTo>
                <a:lnTo>
                  <a:pt x="118" y="10"/>
                </a:lnTo>
                <a:lnTo>
                  <a:pt x="18" y="8"/>
                </a:lnTo>
                <a:lnTo>
                  <a:pt x="8" y="1"/>
                </a:lnTo>
                <a:lnTo>
                  <a:pt x="8" y="1"/>
                </a:lnTo>
                <a:close/>
              </a:path>
              <a:path w="120" h="707">
                <a:moveTo>
                  <a:pt x="109" y="1"/>
                </a:moveTo>
                <a:lnTo>
                  <a:pt x="104" y="8"/>
                </a:lnTo>
                <a:lnTo>
                  <a:pt x="18" y="8"/>
                </a:lnTo>
                <a:lnTo>
                  <a:pt x="118" y="10"/>
                </a:lnTo>
                <a:lnTo>
                  <a:pt x="109" y="1"/>
                </a:lnTo>
                <a:lnTo>
                  <a:pt x="109" y="1"/>
                </a:lnTo>
                <a:close/>
              </a:path>
              <a:path w="120" h="707">
                <a:moveTo>
                  <a:pt x="39" y="689"/>
                </a:moveTo>
                <a:lnTo>
                  <a:pt x="39" y="706"/>
                </a:lnTo>
                <a:lnTo>
                  <a:pt x="49" y="701"/>
                </a:lnTo>
                <a:lnTo>
                  <a:pt x="49" y="692"/>
                </a:lnTo>
                <a:lnTo>
                  <a:pt x="101" y="692"/>
                </a:lnTo>
                <a:lnTo>
                  <a:pt x="39" y="689"/>
                </a:lnTo>
                <a:lnTo>
                  <a:pt x="39" y="689"/>
                </a:lnTo>
                <a:close/>
              </a:path>
              <a:path w="120" h="707">
                <a:moveTo>
                  <a:pt x="30" y="649"/>
                </a:moveTo>
                <a:lnTo>
                  <a:pt x="30" y="651"/>
                </a:lnTo>
                <a:lnTo>
                  <a:pt x="27" y="651"/>
                </a:lnTo>
                <a:lnTo>
                  <a:pt x="25" y="653"/>
                </a:lnTo>
                <a:lnTo>
                  <a:pt x="22" y="656"/>
                </a:lnTo>
                <a:lnTo>
                  <a:pt x="18" y="656"/>
                </a:lnTo>
                <a:lnTo>
                  <a:pt x="15" y="658"/>
                </a:lnTo>
                <a:lnTo>
                  <a:pt x="13" y="661"/>
                </a:lnTo>
                <a:lnTo>
                  <a:pt x="10" y="661"/>
                </a:lnTo>
                <a:lnTo>
                  <a:pt x="8" y="663"/>
                </a:lnTo>
                <a:lnTo>
                  <a:pt x="6" y="665"/>
                </a:lnTo>
                <a:lnTo>
                  <a:pt x="3" y="665"/>
                </a:lnTo>
                <a:lnTo>
                  <a:pt x="1" y="668"/>
                </a:lnTo>
                <a:lnTo>
                  <a:pt x="1" y="670"/>
                </a:lnTo>
                <a:lnTo>
                  <a:pt x="3" y="668"/>
                </a:lnTo>
                <a:lnTo>
                  <a:pt x="10" y="668"/>
                </a:lnTo>
                <a:lnTo>
                  <a:pt x="13" y="665"/>
                </a:lnTo>
                <a:lnTo>
                  <a:pt x="15" y="665"/>
                </a:lnTo>
                <a:lnTo>
                  <a:pt x="18" y="663"/>
                </a:lnTo>
                <a:lnTo>
                  <a:pt x="20" y="663"/>
                </a:lnTo>
                <a:lnTo>
                  <a:pt x="22" y="661"/>
                </a:lnTo>
                <a:lnTo>
                  <a:pt x="25" y="658"/>
                </a:lnTo>
                <a:lnTo>
                  <a:pt x="27" y="658"/>
                </a:lnTo>
                <a:lnTo>
                  <a:pt x="30" y="656"/>
                </a:lnTo>
                <a:lnTo>
                  <a:pt x="32" y="656"/>
                </a:lnTo>
                <a:lnTo>
                  <a:pt x="34" y="653"/>
                </a:lnTo>
                <a:lnTo>
                  <a:pt x="37" y="651"/>
                </a:lnTo>
                <a:lnTo>
                  <a:pt x="39" y="649"/>
                </a:lnTo>
                <a:lnTo>
                  <a:pt x="30" y="649"/>
                </a:lnTo>
                <a:lnTo>
                  <a:pt x="30" y="649"/>
                </a:lnTo>
                <a:close/>
              </a:path>
              <a:path w="120" h="707">
                <a:moveTo>
                  <a:pt x="37" y="641"/>
                </a:moveTo>
                <a:lnTo>
                  <a:pt x="34" y="644"/>
                </a:lnTo>
                <a:lnTo>
                  <a:pt x="32" y="646"/>
                </a:lnTo>
                <a:lnTo>
                  <a:pt x="30" y="649"/>
                </a:lnTo>
                <a:lnTo>
                  <a:pt x="39" y="649"/>
                </a:lnTo>
                <a:lnTo>
                  <a:pt x="39" y="673"/>
                </a:lnTo>
                <a:lnTo>
                  <a:pt x="39" y="689"/>
                </a:lnTo>
                <a:lnTo>
                  <a:pt x="101" y="692"/>
                </a:lnTo>
                <a:lnTo>
                  <a:pt x="101" y="704"/>
                </a:lnTo>
                <a:lnTo>
                  <a:pt x="111" y="697"/>
                </a:lnTo>
                <a:lnTo>
                  <a:pt x="111" y="689"/>
                </a:lnTo>
                <a:lnTo>
                  <a:pt x="49" y="687"/>
                </a:lnTo>
                <a:lnTo>
                  <a:pt x="49" y="644"/>
                </a:lnTo>
                <a:lnTo>
                  <a:pt x="101" y="644"/>
                </a:lnTo>
                <a:lnTo>
                  <a:pt x="37" y="641"/>
                </a:lnTo>
                <a:lnTo>
                  <a:pt x="37" y="641"/>
                </a:lnTo>
                <a:close/>
              </a:path>
              <a:path w="120" h="707">
                <a:moveTo>
                  <a:pt x="106" y="632"/>
                </a:moveTo>
                <a:lnTo>
                  <a:pt x="101" y="639"/>
                </a:lnTo>
                <a:lnTo>
                  <a:pt x="54" y="639"/>
                </a:lnTo>
                <a:lnTo>
                  <a:pt x="39" y="641"/>
                </a:lnTo>
                <a:lnTo>
                  <a:pt x="37" y="641"/>
                </a:lnTo>
                <a:lnTo>
                  <a:pt x="101" y="644"/>
                </a:lnTo>
                <a:lnTo>
                  <a:pt x="101" y="687"/>
                </a:lnTo>
                <a:lnTo>
                  <a:pt x="49" y="687"/>
                </a:lnTo>
                <a:lnTo>
                  <a:pt x="111" y="689"/>
                </a:lnTo>
                <a:lnTo>
                  <a:pt x="111" y="682"/>
                </a:lnTo>
                <a:lnTo>
                  <a:pt x="109" y="677"/>
                </a:lnTo>
                <a:lnTo>
                  <a:pt x="109" y="646"/>
                </a:lnTo>
                <a:lnTo>
                  <a:pt x="114" y="641"/>
                </a:lnTo>
                <a:lnTo>
                  <a:pt x="106" y="632"/>
                </a:lnTo>
                <a:lnTo>
                  <a:pt x="106" y="632"/>
                </a:lnTo>
                <a:close/>
              </a:path>
              <a:path w="120" h="707">
                <a:moveTo>
                  <a:pt x="39" y="632"/>
                </a:moveTo>
                <a:lnTo>
                  <a:pt x="39" y="641"/>
                </a:lnTo>
                <a:lnTo>
                  <a:pt x="54" y="639"/>
                </a:lnTo>
                <a:lnTo>
                  <a:pt x="56" y="637"/>
                </a:lnTo>
                <a:lnTo>
                  <a:pt x="46" y="637"/>
                </a:lnTo>
                <a:lnTo>
                  <a:pt x="39" y="632"/>
                </a:lnTo>
                <a:lnTo>
                  <a:pt x="39" y="632"/>
                </a:lnTo>
                <a:close/>
              </a:path>
              <a:path w="120" h="707">
                <a:moveTo>
                  <a:pt x="30" y="591"/>
                </a:moveTo>
                <a:lnTo>
                  <a:pt x="27" y="593"/>
                </a:lnTo>
                <a:lnTo>
                  <a:pt x="25" y="596"/>
                </a:lnTo>
                <a:lnTo>
                  <a:pt x="22" y="598"/>
                </a:lnTo>
                <a:lnTo>
                  <a:pt x="20" y="601"/>
                </a:lnTo>
                <a:lnTo>
                  <a:pt x="20" y="603"/>
                </a:lnTo>
                <a:lnTo>
                  <a:pt x="18" y="608"/>
                </a:lnTo>
                <a:lnTo>
                  <a:pt x="15" y="608"/>
                </a:lnTo>
                <a:lnTo>
                  <a:pt x="13" y="610"/>
                </a:lnTo>
                <a:lnTo>
                  <a:pt x="10" y="613"/>
                </a:lnTo>
                <a:lnTo>
                  <a:pt x="8" y="615"/>
                </a:lnTo>
                <a:lnTo>
                  <a:pt x="10" y="618"/>
                </a:lnTo>
                <a:lnTo>
                  <a:pt x="13" y="618"/>
                </a:lnTo>
                <a:lnTo>
                  <a:pt x="13" y="615"/>
                </a:lnTo>
                <a:lnTo>
                  <a:pt x="15" y="613"/>
                </a:lnTo>
                <a:lnTo>
                  <a:pt x="18" y="610"/>
                </a:lnTo>
                <a:lnTo>
                  <a:pt x="20" y="610"/>
                </a:lnTo>
                <a:lnTo>
                  <a:pt x="22" y="608"/>
                </a:lnTo>
                <a:lnTo>
                  <a:pt x="25" y="605"/>
                </a:lnTo>
                <a:lnTo>
                  <a:pt x="27" y="603"/>
                </a:lnTo>
                <a:lnTo>
                  <a:pt x="27" y="601"/>
                </a:lnTo>
                <a:lnTo>
                  <a:pt x="30" y="598"/>
                </a:lnTo>
                <a:lnTo>
                  <a:pt x="32" y="596"/>
                </a:lnTo>
                <a:lnTo>
                  <a:pt x="34" y="593"/>
                </a:lnTo>
                <a:lnTo>
                  <a:pt x="34" y="591"/>
                </a:lnTo>
                <a:lnTo>
                  <a:pt x="30" y="591"/>
                </a:lnTo>
                <a:lnTo>
                  <a:pt x="30" y="591"/>
                </a:lnTo>
                <a:close/>
              </a:path>
              <a:path w="120" h="707">
                <a:moveTo>
                  <a:pt x="111" y="570"/>
                </a:moveTo>
                <a:lnTo>
                  <a:pt x="94" y="572"/>
                </a:lnTo>
                <a:lnTo>
                  <a:pt x="92" y="577"/>
                </a:lnTo>
                <a:lnTo>
                  <a:pt x="92" y="579"/>
                </a:lnTo>
                <a:lnTo>
                  <a:pt x="90" y="581"/>
                </a:lnTo>
                <a:lnTo>
                  <a:pt x="87" y="584"/>
                </a:lnTo>
                <a:lnTo>
                  <a:pt x="87" y="586"/>
                </a:lnTo>
                <a:lnTo>
                  <a:pt x="85" y="591"/>
                </a:lnTo>
                <a:lnTo>
                  <a:pt x="82" y="593"/>
                </a:lnTo>
                <a:lnTo>
                  <a:pt x="80" y="596"/>
                </a:lnTo>
                <a:lnTo>
                  <a:pt x="78" y="598"/>
                </a:lnTo>
                <a:lnTo>
                  <a:pt x="78" y="601"/>
                </a:lnTo>
                <a:lnTo>
                  <a:pt x="75" y="603"/>
                </a:lnTo>
                <a:lnTo>
                  <a:pt x="73" y="605"/>
                </a:lnTo>
                <a:lnTo>
                  <a:pt x="73" y="608"/>
                </a:lnTo>
                <a:lnTo>
                  <a:pt x="70" y="610"/>
                </a:lnTo>
                <a:lnTo>
                  <a:pt x="68" y="613"/>
                </a:lnTo>
                <a:lnTo>
                  <a:pt x="66" y="615"/>
                </a:lnTo>
                <a:lnTo>
                  <a:pt x="63" y="618"/>
                </a:lnTo>
                <a:lnTo>
                  <a:pt x="61" y="620"/>
                </a:lnTo>
                <a:lnTo>
                  <a:pt x="58" y="622"/>
                </a:lnTo>
                <a:lnTo>
                  <a:pt x="56" y="625"/>
                </a:lnTo>
                <a:lnTo>
                  <a:pt x="54" y="627"/>
                </a:lnTo>
                <a:lnTo>
                  <a:pt x="51" y="630"/>
                </a:lnTo>
                <a:lnTo>
                  <a:pt x="51" y="632"/>
                </a:lnTo>
                <a:lnTo>
                  <a:pt x="49" y="634"/>
                </a:lnTo>
                <a:lnTo>
                  <a:pt x="46" y="637"/>
                </a:lnTo>
                <a:lnTo>
                  <a:pt x="56" y="637"/>
                </a:lnTo>
                <a:lnTo>
                  <a:pt x="58" y="634"/>
                </a:lnTo>
                <a:lnTo>
                  <a:pt x="61" y="632"/>
                </a:lnTo>
                <a:lnTo>
                  <a:pt x="63" y="630"/>
                </a:lnTo>
                <a:lnTo>
                  <a:pt x="66" y="627"/>
                </a:lnTo>
                <a:lnTo>
                  <a:pt x="68" y="625"/>
                </a:lnTo>
                <a:lnTo>
                  <a:pt x="70" y="622"/>
                </a:lnTo>
                <a:lnTo>
                  <a:pt x="73" y="620"/>
                </a:lnTo>
                <a:lnTo>
                  <a:pt x="75" y="618"/>
                </a:lnTo>
                <a:lnTo>
                  <a:pt x="78" y="615"/>
                </a:lnTo>
                <a:lnTo>
                  <a:pt x="80" y="613"/>
                </a:lnTo>
                <a:lnTo>
                  <a:pt x="80" y="610"/>
                </a:lnTo>
                <a:lnTo>
                  <a:pt x="82" y="608"/>
                </a:lnTo>
                <a:lnTo>
                  <a:pt x="85" y="605"/>
                </a:lnTo>
                <a:lnTo>
                  <a:pt x="87" y="603"/>
                </a:lnTo>
                <a:lnTo>
                  <a:pt x="87" y="601"/>
                </a:lnTo>
                <a:lnTo>
                  <a:pt x="90" y="598"/>
                </a:lnTo>
                <a:lnTo>
                  <a:pt x="92" y="596"/>
                </a:lnTo>
                <a:lnTo>
                  <a:pt x="94" y="593"/>
                </a:lnTo>
                <a:lnTo>
                  <a:pt x="94" y="591"/>
                </a:lnTo>
                <a:lnTo>
                  <a:pt x="97" y="586"/>
                </a:lnTo>
                <a:lnTo>
                  <a:pt x="99" y="584"/>
                </a:lnTo>
                <a:lnTo>
                  <a:pt x="101" y="581"/>
                </a:lnTo>
                <a:lnTo>
                  <a:pt x="101" y="577"/>
                </a:lnTo>
                <a:lnTo>
                  <a:pt x="104" y="574"/>
                </a:lnTo>
                <a:lnTo>
                  <a:pt x="111" y="570"/>
                </a:lnTo>
                <a:lnTo>
                  <a:pt x="111" y="570"/>
                </a:lnTo>
                <a:close/>
              </a:path>
              <a:path w="120" h="707">
                <a:moveTo>
                  <a:pt x="99" y="558"/>
                </a:moveTo>
                <a:lnTo>
                  <a:pt x="94" y="567"/>
                </a:lnTo>
                <a:lnTo>
                  <a:pt x="49" y="567"/>
                </a:lnTo>
                <a:lnTo>
                  <a:pt x="39" y="570"/>
                </a:lnTo>
                <a:lnTo>
                  <a:pt x="39" y="572"/>
                </a:lnTo>
                <a:lnTo>
                  <a:pt x="37" y="577"/>
                </a:lnTo>
                <a:lnTo>
                  <a:pt x="34" y="579"/>
                </a:lnTo>
                <a:lnTo>
                  <a:pt x="34" y="581"/>
                </a:lnTo>
                <a:lnTo>
                  <a:pt x="32" y="584"/>
                </a:lnTo>
                <a:lnTo>
                  <a:pt x="30" y="586"/>
                </a:lnTo>
                <a:lnTo>
                  <a:pt x="30" y="591"/>
                </a:lnTo>
                <a:lnTo>
                  <a:pt x="34" y="591"/>
                </a:lnTo>
                <a:lnTo>
                  <a:pt x="37" y="593"/>
                </a:lnTo>
                <a:lnTo>
                  <a:pt x="39" y="596"/>
                </a:lnTo>
                <a:lnTo>
                  <a:pt x="41" y="601"/>
                </a:lnTo>
                <a:lnTo>
                  <a:pt x="44" y="603"/>
                </a:lnTo>
                <a:lnTo>
                  <a:pt x="44" y="605"/>
                </a:lnTo>
                <a:lnTo>
                  <a:pt x="46" y="608"/>
                </a:lnTo>
                <a:lnTo>
                  <a:pt x="46" y="610"/>
                </a:lnTo>
                <a:lnTo>
                  <a:pt x="49" y="613"/>
                </a:lnTo>
                <a:lnTo>
                  <a:pt x="49" y="615"/>
                </a:lnTo>
                <a:lnTo>
                  <a:pt x="51" y="618"/>
                </a:lnTo>
                <a:lnTo>
                  <a:pt x="54" y="618"/>
                </a:lnTo>
                <a:lnTo>
                  <a:pt x="56" y="615"/>
                </a:lnTo>
                <a:lnTo>
                  <a:pt x="56" y="608"/>
                </a:lnTo>
                <a:lnTo>
                  <a:pt x="56" y="603"/>
                </a:lnTo>
                <a:lnTo>
                  <a:pt x="54" y="601"/>
                </a:lnTo>
                <a:lnTo>
                  <a:pt x="51" y="598"/>
                </a:lnTo>
                <a:lnTo>
                  <a:pt x="49" y="596"/>
                </a:lnTo>
                <a:lnTo>
                  <a:pt x="46" y="593"/>
                </a:lnTo>
                <a:lnTo>
                  <a:pt x="44" y="593"/>
                </a:lnTo>
                <a:lnTo>
                  <a:pt x="39" y="591"/>
                </a:lnTo>
                <a:lnTo>
                  <a:pt x="37" y="589"/>
                </a:lnTo>
                <a:lnTo>
                  <a:pt x="39" y="586"/>
                </a:lnTo>
                <a:lnTo>
                  <a:pt x="39" y="584"/>
                </a:lnTo>
                <a:lnTo>
                  <a:pt x="41" y="581"/>
                </a:lnTo>
                <a:lnTo>
                  <a:pt x="44" y="577"/>
                </a:lnTo>
                <a:lnTo>
                  <a:pt x="46" y="574"/>
                </a:lnTo>
                <a:lnTo>
                  <a:pt x="49" y="572"/>
                </a:lnTo>
                <a:lnTo>
                  <a:pt x="94" y="572"/>
                </a:lnTo>
                <a:lnTo>
                  <a:pt x="111" y="570"/>
                </a:lnTo>
                <a:lnTo>
                  <a:pt x="99" y="558"/>
                </a:lnTo>
                <a:lnTo>
                  <a:pt x="99" y="558"/>
                </a:lnTo>
                <a:close/>
              </a:path>
              <a:path w="120" h="707">
                <a:moveTo>
                  <a:pt x="51" y="538"/>
                </a:moveTo>
                <a:lnTo>
                  <a:pt x="49" y="543"/>
                </a:lnTo>
                <a:lnTo>
                  <a:pt x="49" y="545"/>
                </a:lnTo>
                <a:lnTo>
                  <a:pt x="46" y="550"/>
                </a:lnTo>
                <a:lnTo>
                  <a:pt x="46" y="555"/>
                </a:lnTo>
                <a:lnTo>
                  <a:pt x="44" y="560"/>
                </a:lnTo>
                <a:lnTo>
                  <a:pt x="41" y="562"/>
                </a:lnTo>
                <a:lnTo>
                  <a:pt x="41" y="565"/>
                </a:lnTo>
                <a:lnTo>
                  <a:pt x="39" y="570"/>
                </a:lnTo>
                <a:lnTo>
                  <a:pt x="49" y="567"/>
                </a:lnTo>
                <a:lnTo>
                  <a:pt x="51" y="565"/>
                </a:lnTo>
                <a:lnTo>
                  <a:pt x="51" y="562"/>
                </a:lnTo>
                <a:lnTo>
                  <a:pt x="54" y="560"/>
                </a:lnTo>
                <a:lnTo>
                  <a:pt x="54" y="558"/>
                </a:lnTo>
                <a:lnTo>
                  <a:pt x="56" y="553"/>
                </a:lnTo>
                <a:lnTo>
                  <a:pt x="63" y="550"/>
                </a:lnTo>
                <a:lnTo>
                  <a:pt x="51" y="538"/>
                </a:lnTo>
                <a:lnTo>
                  <a:pt x="51" y="538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6" name="path 496"/>
          <p:cNvSpPr/>
          <p:nvPr/>
        </p:nvSpPr>
        <p:spPr>
          <a:xfrm>
            <a:off x="6653021" y="9543542"/>
            <a:ext cx="260604" cy="111251"/>
          </a:xfrm>
          <a:custGeom>
            <a:avLst/>
            <a:gdLst/>
            <a:ahLst/>
            <a:cxnLst/>
            <a:rect l="0" t="0" r="0" b="0"/>
            <a:pathLst>
              <a:path w="410" h="175">
                <a:moveTo>
                  <a:pt x="68" y="145"/>
                </a:moveTo>
                <a:lnTo>
                  <a:pt x="66" y="147"/>
                </a:lnTo>
                <a:lnTo>
                  <a:pt x="63" y="147"/>
                </a:lnTo>
                <a:lnTo>
                  <a:pt x="61" y="150"/>
                </a:lnTo>
                <a:lnTo>
                  <a:pt x="58" y="152"/>
                </a:lnTo>
                <a:lnTo>
                  <a:pt x="56" y="154"/>
                </a:lnTo>
                <a:lnTo>
                  <a:pt x="54" y="157"/>
                </a:lnTo>
                <a:lnTo>
                  <a:pt x="51" y="157"/>
                </a:lnTo>
                <a:lnTo>
                  <a:pt x="49" y="159"/>
                </a:lnTo>
                <a:lnTo>
                  <a:pt x="46" y="159"/>
                </a:lnTo>
                <a:lnTo>
                  <a:pt x="44" y="161"/>
                </a:lnTo>
                <a:lnTo>
                  <a:pt x="42" y="161"/>
                </a:lnTo>
                <a:lnTo>
                  <a:pt x="39" y="164"/>
                </a:lnTo>
                <a:lnTo>
                  <a:pt x="37" y="164"/>
                </a:lnTo>
                <a:lnTo>
                  <a:pt x="34" y="166"/>
                </a:lnTo>
                <a:lnTo>
                  <a:pt x="32" y="166"/>
                </a:lnTo>
                <a:lnTo>
                  <a:pt x="30" y="169"/>
                </a:lnTo>
                <a:lnTo>
                  <a:pt x="22" y="169"/>
                </a:lnTo>
                <a:lnTo>
                  <a:pt x="25" y="173"/>
                </a:lnTo>
                <a:lnTo>
                  <a:pt x="27" y="171"/>
                </a:lnTo>
                <a:lnTo>
                  <a:pt x="32" y="171"/>
                </a:lnTo>
                <a:lnTo>
                  <a:pt x="34" y="169"/>
                </a:lnTo>
                <a:lnTo>
                  <a:pt x="42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4" y="161"/>
                </a:lnTo>
                <a:lnTo>
                  <a:pt x="56" y="161"/>
                </a:lnTo>
                <a:lnTo>
                  <a:pt x="58" y="159"/>
                </a:lnTo>
                <a:lnTo>
                  <a:pt x="63" y="157"/>
                </a:lnTo>
                <a:lnTo>
                  <a:pt x="66" y="154"/>
                </a:lnTo>
                <a:lnTo>
                  <a:pt x="68" y="154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8" y="147"/>
                </a:lnTo>
                <a:lnTo>
                  <a:pt x="78" y="145"/>
                </a:lnTo>
                <a:lnTo>
                  <a:pt x="68" y="145"/>
                </a:lnTo>
                <a:lnTo>
                  <a:pt x="68" y="145"/>
                </a:lnTo>
                <a:close/>
              </a:path>
              <a:path w="410" h="175">
                <a:moveTo>
                  <a:pt x="1" y="106"/>
                </a:moveTo>
                <a:lnTo>
                  <a:pt x="1" y="109"/>
                </a:lnTo>
                <a:lnTo>
                  <a:pt x="13" y="109"/>
                </a:lnTo>
                <a:lnTo>
                  <a:pt x="10" y="109"/>
                </a:lnTo>
                <a:lnTo>
                  <a:pt x="8" y="106"/>
                </a:lnTo>
                <a:lnTo>
                  <a:pt x="1" y="106"/>
                </a:lnTo>
                <a:lnTo>
                  <a:pt x="1" y="106"/>
                </a:lnTo>
                <a:close/>
              </a:path>
              <a:path w="410" h="175">
                <a:moveTo>
                  <a:pt x="56" y="104"/>
                </a:moveTo>
                <a:lnTo>
                  <a:pt x="54" y="109"/>
                </a:lnTo>
                <a:lnTo>
                  <a:pt x="51" y="111"/>
                </a:lnTo>
                <a:lnTo>
                  <a:pt x="49" y="113"/>
                </a:lnTo>
                <a:lnTo>
                  <a:pt x="49" y="118"/>
                </a:lnTo>
                <a:lnTo>
                  <a:pt x="46" y="121"/>
                </a:lnTo>
                <a:lnTo>
                  <a:pt x="44" y="123"/>
                </a:lnTo>
                <a:lnTo>
                  <a:pt x="42" y="126"/>
                </a:lnTo>
                <a:lnTo>
                  <a:pt x="39" y="128"/>
                </a:lnTo>
                <a:lnTo>
                  <a:pt x="39" y="130"/>
                </a:lnTo>
                <a:lnTo>
                  <a:pt x="37" y="133"/>
                </a:lnTo>
                <a:lnTo>
                  <a:pt x="34" y="135"/>
                </a:lnTo>
                <a:lnTo>
                  <a:pt x="32" y="138"/>
                </a:lnTo>
                <a:lnTo>
                  <a:pt x="34" y="140"/>
                </a:lnTo>
                <a:lnTo>
                  <a:pt x="37" y="138"/>
                </a:lnTo>
                <a:lnTo>
                  <a:pt x="39" y="135"/>
                </a:lnTo>
                <a:lnTo>
                  <a:pt x="42" y="133"/>
                </a:lnTo>
                <a:lnTo>
                  <a:pt x="44" y="130"/>
                </a:lnTo>
                <a:lnTo>
                  <a:pt x="46" y="128"/>
                </a:lnTo>
                <a:lnTo>
                  <a:pt x="49" y="126"/>
                </a:lnTo>
                <a:lnTo>
                  <a:pt x="51" y="123"/>
                </a:lnTo>
                <a:lnTo>
                  <a:pt x="51" y="121"/>
                </a:lnTo>
                <a:lnTo>
                  <a:pt x="54" y="118"/>
                </a:lnTo>
                <a:lnTo>
                  <a:pt x="56" y="116"/>
                </a:lnTo>
                <a:lnTo>
                  <a:pt x="58" y="113"/>
                </a:lnTo>
                <a:lnTo>
                  <a:pt x="61" y="111"/>
                </a:lnTo>
                <a:lnTo>
                  <a:pt x="61" y="106"/>
                </a:lnTo>
                <a:lnTo>
                  <a:pt x="56" y="104"/>
                </a:lnTo>
                <a:lnTo>
                  <a:pt x="56" y="104"/>
                </a:lnTo>
                <a:close/>
              </a:path>
              <a:path w="410" h="175">
                <a:moveTo>
                  <a:pt x="56" y="101"/>
                </a:moveTo>
                <a:lnTo>
                  <a:pt x="56" y="104"/>
                </a:lnTo>
                <a:lnTo>
                  <a:pt x="61" y="106"/>
                </a:lnTo>
                <a:lnTo>
                  <a:pt x="63" y="109"/>
                </a:lnTo>
                <a:lnTo>
                  <a:pt x="63" y="116"/>
                </a:lnTo>
                <a:lnTo>
                  <a:pt x="66" y="118"/>
                </a:lnTo>
                <a:lnTo>
                  <a:pt x="68" y="123"/>
                </a:lnTo>
                <a:lnTo>
                  <a:pt x="68" y="126"/>
                </a:lnTo>
                <a:lnTo>
                  <a:pt x="70" y="128"/>
                </a:lnTo>
                <a:lnTo>
                  <a:pt x="70" y="133"/>
                </a:lnTo>
                <a:lnTo>
                  <a:pt x="73" y="135"/>
                </a:lnTo>
                <a:lnTo>
                  <a:pt x="78" y="133"/>
                </a:lnTo>
                <a:lnTo>
                  <a:pt x="75" y="130"/>
                </a:lnTo>
                <a:lnTo>
                  <a:pt x="73" y="126"/>
                </a:lnTo>
                <a:lnTo>
                  <a:pt x="73" y="123"/>
                </a:lnTo>
                <a:lnTo>
                  <a:pt x="70" y="121"/>
                </a:lnTo>
                <a:lnTo>
                  <a:pt x="68" y="118"/>
                </a:lnTo>
                <a:lnTo>
                  <a:pt x="68" y="113"/>
                </a:lnTo>
                <a:lnTo>
                  <a:pt x="66" y="111"/>
                </a:lnTo>
                <a:lnTo>
                  <a:pt x="66" y="109"/>
                </a:lnTo>
                <a:lnTo>
                  <a:pt x="63" y="104"/>
                </a:lnTo>
                <a:lnTo>
                  <a:pt x="92" y="104"/>
                </a:lnTo>
                <a:lnTo>
                  <a:pt x="56" y="101"/>
                </a:lnTo>
                <a:lnTo>
                  <a:pt x="56" y="101"/>
                </a:lnTo>
                <a:close/>
              </a:path>
              <a:path w="410" h="175">
                <a:moveTo>
                  <a:pt x="97" y="92"/>
                </a:moveTo>
                <a:lnTo>
                  <a:pt x="92" y="99"/>
                </a:lnTo>
                <a:lnTo>
                  <a:pt x="66" y="99"/>
                </a:lnTo>
                <a:lnTo>
                  <a:pt x="56" y="101"/>
                </a:lnTo>
                <a:lnTo>
                  <a:pt x="92" y="104"/>
                </a:lnTo>
                <a:lnTo>
                  <a:pt x="90" y="109"/>
                </a:lnTo>
                <a:lnTo>
                  <a:pt x="90" y="111"/>
                </a:lnTo>
                <a:lnTo>
                  <a:pt x="87" y="113"/>
                </a:lnTo>
                <a:lnTo>
                  <a:pt x="87" y="118"/>
                </a:lnTo>
                <a:lnTo>
                  <a:pt x="85" y="121"/>
                </a:lnTo>
                <a:lnTo>
                  <a:pt x="82" y="123"/>
                </a:lnTo>
                <a:lnTo>
                  <a:pt x="82" y="126"/>
                </a:lnTo>
                <a:lnTo>
                  <a:pt x="80" y="130"/>
                </a:lnTo>
                <a:lnTo>
                  <a:pt x="78" y="133"/>
                </a:lnTo>
                <a:lnTo>
                  <a:pt x="73" y="135"/>
                </a:lnTo>
                <a:lnTo>
                  <a:pt x="73" y="140"/>
                </a:lnTo>
                <a:lnTo>
                  <a:pt x="70" y="142"/>
                </a:lnTo>
                <a:lnTo>
                  <a:pt x="68" y="145"/>
                </a:lnTo>
                <a:lnTo>
                  <a:pt x="80" y="145"/>
                </a:lnTo>
                <a:lnTo>
                  <a:pt x="80" y="147"/>
                </a:lnTo>
                <a:lnTo>
                  <a:pt x="82" y="150"/>
                </a:lnTo>
                <a:lnTo>
                  <a:pt x="85" y="152"/>
                </a:lnTo>
                <a:lnTo>
                  <a:pt x="87" y="154"/>
                </a:lnTo>
                <a:lnTo>
                  <a:pt x="90" y="157"/>
                </a:lnTo>
                <a:lnTo>
                  <a:pt x="92" y="159"/>
                </a:lnTo>
                <a:lnTo>
                  <a:pt x="94" y="159"/>
                </a:lnTo>
                <a:lnTo>
                  <a:pt x="97" y="161"/>
                </a:lnTo>
                <a:lnTo>
                  <a:pt x="99" y="164"/>
                </a:lnTo>
                <a:lnTo>
                  <a:pt x="102" y="164"/>
                </a:lnTo>
                <a:lnTo>
                  <a:pt x="104" y="166"/>
                </a:lnTo>
                <a:lnTo>
                  <a:pt x="106" y="166"/>
                </a:lnTo>
                <a:lnTo>
                  <a:pt x="111" y="169"/>
                </a:lnTo>
                <a:lnTo>
                  <a:pt x="114" y="169"/>
                </a:lnTo>
                <a:lnTo>
                  <a:pt x="116" y="171"/>
                </a:lnTo>
                <a:lnTo>
                  <a:pt x="118" y="171"/>
                </a:lnTo>
                <a:lnTo>
                  <a:pt x="118" y="169"/>
                </a:lnTo>
                <a:lnTo>
                  <a:pt x="121" y="166"/>
                </a:lnTo>
                <a:lnTo>
                  <a:pt x="123" y="166"/>
                </a:lnTo>
                <a:lnTo>
                  <a:pt x="126" y="164"/>
                </a:lnTo>
                <a:lnTo>
                  <a:pt x="128" y="161"/>
                </a:lnTo>
                <a:lnTo>
                  <a:pt x="128" y="159"/>
                </a:lnTo>
                <a:lnTo>
                  <a:pt x="126" y="159"/>
                </a:lnTo>
                <a:lnTo>
                  <a:pt x="121" y="159"/>
                </a:lnTo>
                <a:lnTo>
                  <a:pt x="116" y="157"/>
                </a:lnTo>
                <a:lnTo>
                  <a:pt x="109" y="157"/>
                </a:lnTo>
                <a:lnTo>
                  <a:pt x="106" y="154"/>
                </a:lnTo>
                <a:lnTo>
                  <a:pt x="102" y="154"/>
                </a:lnTo>
                <a:lnTo>
                  <a:pt x="99" y="152"/>
                </a:lnTo>
                <a:lnTo>
                  <a:pt x="97" y="150"/>
                </a:lnTo>
                <a:lnTo>
                  <a:pt x="94" y="150"/>
                </a:lnTo>
                <a:lnTo>
                  <a:pt x="92" y="147"/>
                </a:lnTo>
                <a:lnTo>
                  <a:pt x="90" y="145"/>
                </a:lnTo>
                <a:lnTo>
                  <a:pt x="87" y="142"/>
                </a:lnTo>
                <a:lnTo>
                  <a:pt x="85" y="142"/>
                </a:lnTo>
                <a:lnTo>
                  <a:pt x="82" y="140"/>
                </a:lnTo>
                <a:lnTo>
                  <a:pt x="85" y="138"/>
                </a:lnTo>
                <a:lnTo>
                  <a:pt x="85" y="135"/>
                </a:lnTo>
                <a:lnTo>
                  <a:pt x="87" y="133"/>
                </a:lnTo>
                <a:lnTo>
                  <a:pt x="90" y="130"/>
                </a:lnTo>
                <a:lnTo>
                  <a:pt x="90" y="128"/>
                </a:lnTo>
                <a:lnTo>
                  <a:pt x="92" y="123"/>
                </a:lnTo>
                <a:lnTo>
                  <a:pt x="94" y="121"/>
                </a:lnTo>
                <a:lnTo>
                  <a:pt x="94" y="118"/>
                </a:lnTo>
                <a:lnTo>
                  <a:pt x="97" y="113"/>
                </a:lnTo>
                <a:lnTo>
                  <a:pt x="99" y="111"/>
                </a:lnTo>
                <a:lnTo>
                  <a:pt x="99" y="106"/>
                </a:lnTo>
                <a:lnTo>
                  <a:pt x="106" y="104"/>
                </a:lnTo>
                <a:lnTo>
                  <a:pt x="97" y="92"/>
                </a:lnTo>
                <a:lnTo>
                  <a:pt x="97" y="92"/>
                </a:lnTo>
                <a:close/>
              </a:path>
              <a:path w="410" h="175">
                <a:moveTo>
                  <a:pt x="66" y="80"/>
                </a:moveTo>
                <a:lnTo>
                  <a:pt x="66" y="82"/>
                </a:lnTo>
                <a:lnTo>
                  <a:pt x="63" y="85"/>
                </a:lnTo>
                <a:lnTo>
                  <a:pt x="63" y="90"/>
                </a:lnTo>
                <a:lnTo>
                  <a:pt x="61" y="92"/>
                </a:lnTo>
                <a:lnTo>
                  <a:pt x="61" y="94"/>
                </a:lnTo>
                <a:lnTo>
                  <a:pt x="58" y="99"/>
                </a:lnTo>
                <a:lnTo>
                  <a:pt x="56" y="101"/>
                </a:lnTo>
                <a:lnTo>
                  <a:pt x="66" y="99"/>
                </a:lnTo>
                <a:lnTo>
                  <a:pt x="73" y="90"/>
                </a:lnTo>
                <a:lnTo>
                  <a:pt x="78" y="87"/>
                </a:lnTo>
                <a:lnTo>
                  <a:pt x="66" y="80"/>
                </a:lnTo>
                <a:lnTo>
                  <a:pt x="66" y="80"/>
                </a:lnTo>
                <a:close/>
              </a:path>
              <a:path w="410" h="175">
                <a:moveTo>
                  <a:pt x="87" y="66"/>
                </a:moveTo>
                <a:lnTo>
                  <a:pt x="87" y="68"/>
                </a:lnTo>
                <a:lnTo>
                  <a:pt x="90" y="70"/>
                </a:lnTo>
                <a:lnTo>
                  <a:pt x="92" y="73"/>
                </a:lnTo>
                <a:lnTo>
                  <a:pt x="97" y="75"/>
                </a:lnTo>
                <a:lnTo>
                  <a:pt x="99" y="78"/>
                </a:lnTo>
                <a:lnTo>
                  <a:pt x="102" y="80"/>
                </a:lnTo>
                <a:lnTo>
                  <a:pt x="104" y="82"/>
                </a:lnTo>
                <a:lnTo>
                  <a:pt x="106" y="85"/>
                </a:lnTo>
                <a:lnTo>
                  <a:pt x="109" y="87"/>
                </a:lnTo>
                <a:lnTo>
                  <a:pt x="109" y="90"/>
                </a:lnTo>
                <a:lnTo>
                  <a:pt x="111" y="90"/>
                </a:lnTo>
                <a:lnTo>
                  <a:pt x="114" y="92"/>
                </a:lnTo>
                <a:lnTo>
                  <a:pt x="114" y="97"/>
                </a:lnTo>
                <a:lnTo>
                  <a:pt x="116" y="99"/>
                </a:lnTo>
                <a:lnTo>
                  <a:pt x="121" y="99"/>
                </a:lnTo>
                <a:lnTo>
                  <a:pt x="121" y="97"/>
                </a:lnTo>
                <a:lnTo>
                  <a:pt x="121" y="85"/>
                </a:lnTo>
                <a:lnTo>
                  <a:pt x="118" y="82"/>
                </a:lnTo>
                <a:lnTo>
                  <a:pt x="116" y="80"/>
                </a:lnTo>
                <a:lnTo>
                  <a:pt x="114" y="78"/>
                </a:lnTo>
                <a:lnTo>
                  <a:pt x="114" y="78"/>
                </a:lnTo>
                <a:lnTo>
                  <a:pt x="111" y="75"/>
                </a:lnTo>
                <a:lnTo>
                  <a:pt x="109" y="75"/>
                </a:lnTo>
                <a:lnTo>
                  <a:pt x="106" y="73"/>
                </a:lnTo>
                <a:lnTo>
                  <a:pt x="104" y="73"/>
                </a:lnTo>
                <a:lnTo>
                  <a:pt x="102" y="70"/>
                </a:lnTo>
                <a:lnTo>
                  <a:pt x="97" y="70"/>
                </a:lnTo>
                <a:lnTo>
                  <a:pt x="94" y="68"/>
                </a:lnTo>
                <a:lnTo>
                  <a:pt x="92" y="68"/>
                </a:lnTo>
                <a:lnTo>
                  <a:pt x="87" y="66"/>
                </a:lnTo>
                <a:lnTo>
                  <a:pt x="87" y="66"/>
                </a:lnTo>
                <a:close/>
              </a:path>
              <a:path w="410" h="175">
                <a:moveTo>
                  <a:pt x="61" y="63"/>
                </a:moveTo>
                <a:lnTo>
                  <a:pt x="58" y="63"/>
                </a:lnTo>
                <a:lnTo>
                  <a:pt x="56" y="66"/>
                </a:lnTo>
                <a:lnTo>
                  <a:pt x="56" y="68"/>
                </a:lnTo>
                <a:lnTo>
                  <a:pt x="54" y="70"/>
                </a:lnTo>
                <a:lnTo>
                  <a:pt x="54" y="73"/>
                </a:lnTo>
                <a:lnTo>
                  <a:pt x="51" y="75"/>
                </a:lnTo>
                <a:lnTo>
                  <a:pt x="51" y="80"/>
                </a:lnTo>
                <a:lnTo>
                  <a:pt x="49" y="82"/>
                </a:lnTo>
                <a:lnTo>
                  <a:pt x="46" y="85"/>
                </a:lnTo>
                <a:lnTo>
                  <a:pt x="44" y="87"/>
                </a:lnTo>
                <a:lnTo>
                  <a:pt x="42" y="90"/>
                </a:lnTo>
                <a:lnTo>
                  <a:pt x="39" y="92"/>
                </a:lnTo>
                <a:lnTo>
                  <a:pt x="37" y="94"/>
                </a:lnTo>
                <a:lnTo>
                  <a:pt x="34" y="99"/>
                </a:lnTo>
                <a:lnTo>
                  <a:pt x="32" y="101"/>
                </a:lnTo>
                <a:lnTo>
                  <a:pt x="30" y="104"/>
                </a:lnTo>
                <a:lnTo>
                  <a:pt x="32" y="106"/>
                </a:lnTo>
                <a:lnTo>
                  <a:pt x="34" y="104"/>
                </a:lnTo>
                <a:lnTo>
                  <a:pt x="34" y="101"/>
                </a:lnTo>
                <a:lnTo>
                  <a:pt x="37" y="101"/>
                </a:lnTo>
                <a:lnTo>
                  <a:pt x="39" y="99"/>
                </a:lnTo>
                <a:lnTo>
                  <a:pt x="42" y="97"/>
                </a:lnTo>
                <a:lnTo>
                  <a:pt x="44" y="94"/>
                </a:lnTo>
                <a:lnTo>
                  <a:pt x="46" y="92"/>
                </a:lnTo>
                <a:lnTo>
                  <a:pt x="49" y="90"/>
                </a:lnTo>
                <a:lnTo>
                  <a:pt x="51" y="87"/>
                </a:lnTo>
                <a:lnTo>
                  <a:pt x="54" y="85"/>
                </a:lnTo>
                <a:lnTo>
                  <a:pt x="56" y="82"/>
                </a:lnTo>
                <a:lnTo>
                  <a:pt x="58" y="80"/>
                </a:lnTo>
                <a:lnTo>
                  <a:pt x="61" y="78"/>
                </a:lnTo>
                <a:lnTo>
                  <a:pt x="63" y="75"/>
                </a:lnTo>
                <a:lnTo>
                  <a:pt x="68" y="73"/>
                </a:lnTo>
                <a:lnTo>
                  <a:pt x="61" y="63"/>
                </a:lnTo>
                <a:lnTo>
                  <a:pt x="61" y="63"/>
                </a:lnTo>
                <a:close/>
              </a:path>
              <a:path w="410" h="175">
                <a:moveTo>
                  <a:pt x="116" y="49"/>
                </a:moveTo>
                <a:lnTo>
                  <a:pt x="109" y="58"/>
                </a:lnTo>
                <a:lnTo>
                  <a:pt x="37" y="58"/>
                </a:lnTo>
                <a:lnTo>
                  <a:pt x="42" y="66"/>
                </a:lnTo>
                <a:lnTo>
                  <a:pt x="44" y="66"/>
                </a:lnTo>
                <a:lnTo>
                  <a:pt x="49" y="63"/>
                </a:lnTo>
                <a:lnTo>
                  <a:pt x="126" y="63"/>
                </a:lnTo>
                <a:lnTo>
                  <a:pt x="116" y="49"/>
                </a:lnTo>
                <a:lnTo>
                  <a:pt x="116" y="49"/>
                </a:lnTo>
                <a:close/>
              </a:path>
              <a:path w="410" h="175">
                <a:moveTo>
                  <a:pt x="80" y="58"/>
                </a:moveTo>
                <a:lnTo>
                  <a:pt x="80" y="34"/>
                </a:lnTo>
                <a:lnTo>
                  <a:pt x="73" y="34"/>
                </a:lnTo>
                <a:lnTo>
                  <a:pt x="73" y="58"/>
                </a:lnTo>
                <a:lnTo>
                  <a:pt x="80" y="58"/>
                </a:lnTo>
                <a:close/>
              </a:path>
              <a:path w="410" h="175">
                <a:moveTo>
                  <a:pt x="37" y="34"/>
                </a:moveTo>
                <a:lnTo>
                  <a:pt x="34" y="41"/>
                </a:lnTo>
                <a:lnTo>
                  <a:pt x="32" y="49"/>
                </a:lnTo>
                <a:lnTo>
                  <a:pt x="32" y="53"/>
                </a:lnTo>
                <a:lnTo>
                  <a:pt x="30" y="58"/>
                </a:lnTo>
                <a:lnTo>
                  <a:pt x="27" y="66"/>
                </a:lnTo>
                <a:lnTo>
                  <a:pt x="27" y="70"/>
                </a:lnTo>
                <a:lnTo>
                  <a:pt x="25" y="75"/>
                </a:lnTo>
                <a:lnTo>
                  <a:pt x="25" y="78"/>
                </a:lnTo>
                <a:lnTo>
                  <a:pt x="22" y="82"/>
                </a:lnTo>
                <a:lnTo>
                  <a:pt x="22" y="87"/>
                </a:lnTo>
                <a:lnTo>
                  <a:pt x="20" y="90"/>
                </a:lnTo>
                <a:lnTo>
                  <a:pt x="20" y="92"/>
                </a:lnTo>
                <a:lnTo>
                  <a:pt x="18" y="97"/>
                </a:lnTo>
                <a:lnTo>
                  <a:pt x="18" y="101"/>
                </a:lnTo>
                <a:lnTo>
                  <a:pt x="15" y="101"/>
                </a:lnTo>
                <a:lnTo>
                  <a:pt x="15" y="106"/>
                </a:lnTo>
                <a:lnTo>
                  <a:pt x="13" y="106"/>
                </a:lnTo>
                <a:lnTo>
                  <a:pt x="13" y="109"/>
                </a:lnTo>
                <a:lnTo>
                  <a:pt x="1" y="109"/>
                </a:lnTo>
                <a:lnTo>
                  <a:pt x="3" y="109"/>
                </a:lnTo>
                <a:lnTo>
                  <a:pt x="6" y="111"/>
                </a:lnTo>
                <a:lnTo>
                  <a:pt x="8" y="113"/>
                </a:lnTo>
                <a:lnTo>
                  <a:pt x="10" y="116"/>
                </a:lnTo>
                <a:lnTo>
                  <a:pt x="13" y="118"/>
                </a:lnTo>
                <a:lnTo>
                  <a:pt x="13" y="126"/>
                </a:lnTo>
                <a:lnTo>
                  <a:pt x="10" y="128"/>
                </a:lnTo>
                <a:lnTo>
                  <a:pt x="10" y="138"/>
                </a:lnTo>
                <a:lnTo>
                  <a:pt x="8" y="142"/>
                </a:lnTo>
                <a:lnTo>
                  <a:pt x="8" y="147"/>
                </a:lnTo>
                <a:lnTo>
                  <a:pt x="10" y="152"/>
                </a:lnTo>
                <a:lnTo>
                  <a:pt x="13" y="154"/>
                </a:lnTo>
                <a:lnTo>
                  <a:pt x="18" y="154"/>
                </a:lnTo>
                <a:lnTo>
                  <a:pt x="20" y="152"/>
                </a:lnTo>
                <a:lnTo>
                  <a:pt x="20" y="116"/>
                </a:lnTo>
                <a:lnTo>
                  <a:pt x="22" y="113"/>
                </a:lnTo>
                <a:lnTo>
                  <a:pt x="22" y="104"/>
                </a:lnTo>
                <a:lnTo>
                  <a:pt x="25" y="101"/>
                </a:lnTo>
                <a:lnTo>
                  <a:pt x="25" y="92"/>
                </a:lnTo>
                <a:lnTo>
                  <a:pt x="27" y="87"/>
                </a:lnTo>
                <a:lnTo>
                  <a:pt x="27" y="82"/>
                </a:lnTo>
                <a:lnTo>
                  <a:pt x="30" y="78"/>
                </a:lnTo>
                <a:lnTo>
                  <a:pt x="30" y="68"/>
                </a:lnTo>
                <a:lnTo>
                  <a:pt x="32" y="63"/>
                </a:lnTo>
                <a:lnTo>
                  <a:pt x="32" y="58"/>
                </a:lnTo>
                <a:lnTo>
                  <a:pt x="34" y="53"/>
                </a:lnTo>
                <a:lnTo>
                  <a:pt x="34" y="46"/>
                </a:lnTo>
                <a:lnTo>
                  <a:pt x="37" y="41"/>
                </a:lnTo>
                <a:lnTo>
                  <a:pt x="39" y="34"/>
                </a:lnTo>
                <a:lnTo>
                  <a:pt x="37" y="34"/>
                </a:lnTo>
                <a:lnTo>
                  <a:pt x="37" y="34"/>
                </a:lnTo>
                <a:close/>
              </a:path>
              <a:path w="410" h="175">
                <a:moveTo>
                  <a:pt x="104" y="22"/>
                </a:moveTo>
                <a:lnTo>
                  <a:pt x="97" y="32"/>
                </a:lnTo>
                <a:lnTo>
                  <a:pt x="46" y="32"/>
                </a:lnTo>
                <a:lnTo>
                  <a:pt x="51" y="37"/>
                </a:lnTo>
                <a:lnTo>
                  <a:pt x="58" y="37"/>
                </a:lnTo>
                <a:lnTo>
                  <a:pt x="61" y="34"/>
                </a:lnTo>
                <a:lnTo>
                  <a:pt x="116" y="34"/>
                </a:lnTo>
                <a:lnTo>
                  <a:pt x="104" y="22"/>
                </a:lnTo>
                <a:lnTo>
                  <a:pt x="104" y="22"/>
                </a:lnTo>
                <a:close/>
              </a:path>
              <a:path w="410" h="175">
                <a:moveTo>
                  <a:pt x="6" y="18"/>
                </a:moveTo>
                <a:lnTo>
                  <a:pt x="6" y="20"/>
                </a:lnTo>
                <a:lnTo>
                  <a:pt x="8" y="25"/>
                </a:lnTo>
                <a:lnTo>
                  <a:pt x="10" y="27"/>
                </a:lnTo>
                <a:lnTo>
                  <a:pt x="10" y="32"/>
                </a:lnTo>
                <a:lnTo>
                  <a:pt x="13" y="34"/>
                </a:lnTo>
                <a:lnTo>
                  <a:pt x="13" y="37"/>
                </a:lnTo>
                <a:lnTo>
                  <a:pt x="15" y="41"/>
                </a:lnTo>
                <a:lnTo>
                  <a:pt x="15" y="46"/>
                </a:lnTo>
                <a:lnTo>
                  <a:pt x="18" y="49"/>
                </a:lnTo>
                <a:lnTo>
                  <a:pt x="18" y="51"/>
                </a:lnTo>
                <a:lnTo>
                  <a:pt x="20" y="51"/>
                </a:lnTo>
                <a:lnTo>
                  <a:pt x="22" y="49"/>
                </a:lnTo>
                <a:lnTo>
                  <a:pt x="22" y="46"/>
                </a:lnTo>
                <a:lnTo>
                  <a:pt x="25" y="44"/>
                </a:lnTo>
                <a:lnTo>
                  <a:pt x="25" y="37"/>
                </a:lnTo>
                <a:lnTo>
                  <a:pt x="22" y="34"/>
                </a:lnTo>
                <a:lnTo>
                  <a:pt x="22" y="32"/>
                </a:lnTo>
                <a:lnTo>
                  <a:pt x="20" y="30"/>
                </a:lnTo>
                <a:lnTo>
                  <a:pt x="18" y="27"/>
                </a:lnTo>
                <a:lnTo>
                  <a:pt x="15" y="25"/>
                </a:lnTo>
                <a:lnTo>
                  <a:pt x="13" y="22"/>
                </a:lnTo>
                <a:lnTo>
                  <a:pt x="10" y="20"/>
                </a:lnTo>
                <a:lnTo>
                  <a:pt x="6" y="18"/>
                </a:lnTo>
                <a:lnTo>
                  <a:pt x="6" y="18"/>
                </a:lnTo>
                <a:close/>
              </a:path>
              <a:path w="410" h="175">
                <a:moveTo>
                  <a:pt x="73" y="1"/>
                </a:moveTo>
                <a:lnTo>
                  <a:pt x="73" y="32"/>
                </a:lnTo>
                <a:lnTo>
                  <a:pt x="80" y="32"/>
                </a:lnTo>
                <a:lnTo>
                  <a:pt x="80" y="15"/>
                </a:lnTo>
                <a:lnTo>
                  <a:pt x="85" y="10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10" h="175">
                <a:moveTo>
                  <a:pt x="303" y="154"/>
                </a:moveTo>
                <a:lnTo>
                  <a:pt x="303" y="157"/>
                </a:lnTo>
                <a:lnTo>
                  <a:pt x="315" y="157"/>
                </a:lnTo>
                <a:lnTo>
                  <a:pt x="313" y="157"/>
                </a:lnTo>
                <a:lnTo>
                  <a:pt x="310" y="154"/>
                </a:lnTo>
                <a:lnTo>
                  <a:pt x="303" y="154"/>
                </a:lnTo>
                <a:lnTo>
                  <a:pt x="303" y="154"/>
                </a:lnTo>
                <a:close/>
              </a:path>
              <a:path w="410" h="175">
                <a:moveTo>
                  <a:pt x="382" y="138"/>
                </a:moveTo>
                <a:lnTo>
                  <a:pt x="373" y="138"/>
                </a:lnTo>
                <a:lnTo>
                  <a:pt x="373" y="140"/>
                </a:lnTo>
                <a:lnTo>
                  <a:pt x="375" y="142"/>
                </a:lnTo>
                <a:lnTo>
                  <a:pt x="378" y="145"/>
                </a:lnTo>
                <a:lnTo>
                  <a:pt x="380" y="150"/>
                </a:lnTo>
                <a:lnTo>
                  <a:pt x="382" y="152"/>
                </a:lnTo>
                <a:lnTo>
                  <a:pt x="385" y="154"/>
                </a:lnTo>
                <a:lnTo>
                  <a:pt x="385" y="157"/>
                </a:lnTo>
                <a:lnTo>
                  <a:pt x="387" y="159"/>
                </a:lnTo>
                <a:lnTo>
                  <a:pt x="390" y="161"/>
                </a:lnTo>
                <a:lnTo>
                  <a:pt x="392" y="164"/>
                </a:lnTo>
                <a:lnTo>
                  <a:pt x="394" y="164"/>
                </a:lnTo>
                <a:lnTo>
                  <a:pt x="397" y="166"/>
                </a:lnTo>
                <a:lnTo>
                  <a:pt x="399" y="169"/>
                </a:lnTo>
                <a:lnTo>
                  <a:pt x="399" y="164"/>
                </a:lnTo>
                <a:lnTo>
                  <a:pt x="402" y="161"/>
                </a:lnTo>
                <a:lnTo>
                  <a:pt x="409" y="161"/>
                </a:lnTo>
                <a:lnTo>
                  <a:pt x="409" y="157"/>
                </a:lnTo>
                <a:lnTo>
                  <a:pt x="404" y="157"/>
                </a:lnTo>
                <a:lnTo>
                  <a:pt x="402" y="154"/>
                </a:lnTo>
                <a:lnTo>
                  <a:pt x="399" y="154"/>
                </a:lnTo>
                <a:lnTo>
                  <a:pt x="394" y="152"/>
                </a:lnTo>
                <a:lnTo>
                  <a:pt x="392" y="150"/>
                </a:lnTo>
                <a:lnTo>
                  <a:pt x="390" y="147"/>
                </a:lnTo>
                <a:lnTo>
                  <a:pt x="387" y="145"/>
                </a:lnTo>
                <a:lnTo>
                  <a:pt x="385" y="142"/>
                </a:lnTo>
                <a:lnTo>
                  <a:pt x="385" y="140"/>
                </a:lnTo>
                <a:lnTo>
                  <a:pt x="382" y="138"/>
                </a:lnTo>
                <a:lnTo>
                  <a:pt x="382" y="138"/>
                </a:lnTo>
                <a:close/>
              </a:path>
              <a:path w="410" h="175">
                <a:moveTo>
                  <a:pt x="313" y="118"/>
                </a:moveTo>
                <a:lnTo>
                  <a:pt x="313" y="123"/>
                </a:lnTo>
                <a:lnTo>
                  <a:pt x="310" y="126"/>
                </a:lnTo>
                <a:lnTo>
                  <a:pt x="308" y="128"/>
                </a:lnTo>
                <a:lnTo>
                  <a:pt x="306" y="130"/>
                </a:lnTo>
                <a:lnTo>
                  <a:pt x="303" y="133"/>
                </a:lnTo>
                <a:lnTo>
                  <a:pt x="301" y="135"/>
                </a:lnTo>
                <a:lnTo>
                  <a:pt x="298" y="138"/>
                </a:lnTo>
                <a:lnTo>
                  <a:pt x="298" y="140"/>
                </a:lnTo>
                <a:lnTo>
                  <a:pt x="296" y="142"/>
                </a:lnTo>
                <a:lnTo>
                  <a:pt x="294" y="145"/>
                </a:lnTo>
                <a:lnTo>
                  <a:pt x="291" y="147"/>
                </a:lnTo>
                <a:lnTo>
                  <a:pt x="289" y="150"/>
                </a:lnTo>
                <a:lnTo>
                  <a:pt x="286" y="152"/>
                </a:lnTo>
                <a:lnTo>
                  <a:pt x="284" y="154"/>
                </a:lnTo>
                <a:lnTo>
                  <a:pt x="282" y="154"/>
                </a:lnTo>
                <a:lnTo>
                  <a:pt x="282" y="157"/>
                </a:lnTo>
                <a:lnTo>
                  <a:pt x="284" y="157"/>
                </a:lnTo>
                <a:lnTo>
                  <a:pt x="286" y="154"/>
                </a:lnTo>
                <a:lnTo>
                  <a:pt x="289" y="154"/>
                </a:lnTo>
                <a:lnTo>
                  <a:pt x="291" y="152"/>
                </a:lnTo>
                <a:lnTo>
                  <a:pt x="294" y="150"/>
                </a:lnTo>
                <a:lnTo>
                  <a:pt x="296" y="147"/>
                </a:lnTo>
                <a:lnTo>
                  <a:pt x="298" y="147"/>
                </a:lnTo>
                <a:lnTo>
                  <a:pt x="301" y="145"/>
                </a:lnTo>
                <a:lnTo>
                  <a:pt x="303" y="142"/>
                </a:lnTo>
                <a:lnTo>
                  <a:pt x="306" y="140"/>
                </a:lnTo>
                <a:lnTo>
                  <a:pt x="308" y="138"/>
                </a:lnTo>
                <a:lnTo>
                  <a:pt x="310" y="135"/>
                </a:lnTo>
                <a:lnTo>
                  <a:pt x="313" y="133"/>
                </a:lnTo>
                <a:lnTo>
                  <a:pt x="315" y="130"/>
                </a:lnTo>
                <a:lnTo>
                  <a:pt x="315" y="128"/>
                </a:lnTo>
                <a:lnTo>
                  <a:pt x="318" y="126"/>
                </a:lnTo>
                <a:lnTo>
                  <a:pt x="320" y="123"/>
                </a:lnTo>
                <a:lnTo>
                  <a:pt x="320" y="121"/>
                </a:lnTo>
                <a:lnTo>
                  <a:pt x="313" y="118"/>
                </a:lnTo>
                <a:lnTo>
                  <a:pt x="313" y="118"/>
                </a:lnTo>
                <a:close/>
              </a:path>
              <a:path w="410" h="175">
                <a:moveTo>
                  <a:pt x="332" y="113"/>
                </a:moveTo>
                <a:lnTo>
                  <a:pt x="327" y="113"/>
                </a:lnTo>
                <a:lnTo>
                  <a:pt x="330" y="118"/>
                </a:lnTo>
                <a:lnTo>
                  <a:pt x="332" y="121"/>
                </a:lnTo>
                <a:lnTo>
                  <a:pt x="334" y="123"/>
                </a:lnTo>
                <a:lnTo>
                  <a:pt x="337" y="126"/>
                </a:lnTo>
                <a:lnTo>
                  <a:pt x="339" y="128"/>
                </a:lnTo>
                <a:lnTo>
                  <a:pt x="339" y="130"/>
                </a:lnTo>
                <a:lnTo>
                  <a:pt x="342" y="133"/>
                </a:lnTo>
                <a:lnTo>
                  <a:pt x="342" y="135"/>
                </a:lnTo>
                <a:lnTo>
                  <a:pt x="344" y="138"/>
                </a:lnTo>
                <a:lnTo>
                  <a:pt x="344" y="140"/>
                </a:lnTo>
                <a:lnTo>
                  <a:pt x="346" y="142"/>
                </a:lnTo>
                <a:lnTo>
                  <a:pt x="349" y="138"/>
                </a:lnTo>
                <a:lnTo>
                  <a:pt x="349" y="126"/>
                </a:lnTo>
                <a:lnTo>
                  <a:pt x="346" y="123"/>
                </a:lnTo>
                <a:lnTo>
                  <a:pt x="344" y="121"/>
                </a:lnTo>
                <a:lnTo>
                  <a:pt x="342" y="121"/>
                </a:lnTo>
                <a:lnTo>
                  <a:pt x="342" y="118"/>
                </a:lnTo>
                <a:lnTo>
                  <a:pt x="339" y="116"/>
                </a:lnTo>
                <a:lnTo>
                  <a:pt x="337" y="116"/>
                </a:lnTo>
                <a:lnTo>
                  <a:pt x="332" y="113"/>
                </a:lnTo>
                <a:lnTo>
                  <a:pt x="332" y="113"/>
                </a:lnTo>
                <a:close/>
              </a:path>
              <a:path w="410" h="175">
                <a:moveTo>
                  <a:pt x="308" y="97"/>
                </a:moveTo>
                <a:lnTo>
                  <a:pt x="306" y="99"/>
                </a:lnTo>
                <a:lnTo>
                  <a:pt x="306" y="101"/>
                </a:lnTo>
                <a:lnTo>
                  <a:pt x="303" y="104"/>
                </a:lnTo>
                <a:lnTo>
                  <a:pt x="301" y="106"/>
                </a:lnTo>
                <a:lnTo>
                  <a:pt x="298" y="111"/>
                </a:lnTo>
                <a:lnTo>
                  <a:pt x="296" y="113"/>
                </a:lnTo>
                <a:lnTo>
                  <a:pt x="294" y="116"/>
                </a:lnTo>
                <a:lnTo>
                  <a:pt x="294" y="118"/>
                </a:lnTo>
                <a:lnTo>
                  <a:pt x="291" y="121"/>
                </a:lnTo>
                <a:lnTo>
                  <a:pt x="289" y="123"/>
                </a:lnTo>
                <a:lnTo>
                  <a:pt x="286" y="126"/>
                </a:lnTo>
                <a:lnTo>
                  <a:pt x="284" y="128"/>
                </a:lnTo>
                <a:lnTo>
                  <a:pt x="282" y="128"/>
                </a:lnTo>
                <a:lnTo>
                  <a:pt x="282" y="130"/>
                </a:lnTo>
                <a:lnTo>
                  <a:pt x="284" y="130"/>
                </a:lnTo>
                <a:lnTo>
                  <a:pt x="289" y="128"/>
                </a:lnTo>
                <a:lnTo>
                  <a:pt x="291" y="126"/>
                </a:lnTo>
                <a:lnTo>
                  <a:pt x="294" y="123"/>
                </a:lnTo>
                <a:lnTo>
                  <a:pt x="296" y="121"/>
                </a:lnTo>
                <a:lnTo>
                  <a:pt x="298" y="118"/>
                </a:lnTo>
                <a:lnTo>
                  <a:pt x="301" y="116"/>
                </a:lnTo>
                <a:lnTo>
                  <a:pt x="303" y="113"/>
                </a:lnTo>
                <a:lnTo>
                  <a:pt x="306" y="109"/>
                </a:lnTo>
                <a:lnTo>
                  <a:pt x="308" y="106"/>
                </a:lnTo>
                <a:lnTo>
                  <a:pt x="310" y="104"/>
                </a:lnTo>
                <a:lnTo>
                  <a:pt x="313" y="101"/>
                </a:lnTo>
                <a:lnTo>
                  <a:pt x="313" y="99"/>
                </a:lnTo>
                <a:lnTo>
                  <a:pt x="315" y="97"/>
                </a:lnTo>
                <a:lnTo>
                  <a:pt x="308" y="97"/>
                </a:lnTo>
                <a:lnTo>
                  <a:pt x="308" y="97"/>
                </a:lnTo>
                <a:close/>
              </a:path>
              <a:path w="410" h="175">
                <a:moveTo>
                  <a:pt x="358" y="85"/>
                </a:moveTo>
                <a:lnTo>
                  <a:pt x="356" y="85"/>
                </a:lnTo>
                <a:lnTo>
                  <a:pt x="356" y="90"/>
                </a:lnTo>
                <a:lnTo>
                  <a:pt x="358" y="94"/>
                </a:lnTo>
                <a:lnTo>
                  <a:pt x="358" y="101"/>
                </a:lnTo>
                <a:lnTo>
                  <a:pt x="361" y="104"/>
                </a:lnTo>
                <a:lnTo>
                  <a:pt x="361" y="111"/>
                </a:lnTo>
                <a:lnTo>
                  <a:pt x="363" y="113"/>
                </a:lnTo>
                <a:lnTo>
                  <a:pt x="363" y="118"/>
                </a:lnTo>
                <a:lnTo>
                  <a:pt x="366" y="121"/>
                </a:lnTo>
                <a:lnTo>
                  <a:pt x="366" y="126"/>
                </a:lnTo>
                <a:lnTo>
                  <a:pt x="373" y="123"/>
                </a:lnTo>
                <a:lnTo>
                  <a:pt x="370" y="121"/>
                </a:lnTo>
                <a:lnTo>
                  <a:pt x="370" y="118"/>
                </a:lnTo>
                <a:lnTo>
                  <a:pt x="368" y="116"/>
                </a:lnTo>
                <a:lnTo>
                  <a:pt x="368" y="111"/>
                </a:lnTo>
                <a:lnTo>
                  <a:pt x="366" y="109"/>
                </a:lnTo>
                <a:lnTo>
                  <a:pt x="363" y="106"/>
                </a:lnTo>
                <a:lnTo>
                  <a:pt x="363" y="101"/>
                </a:lnTo>
                <a:lnTo>
                  <a:pt x="361" y="99"/>
                </a:lnTo>
                <a:lnTo>
                  <a:pt x="361" y="94"/>
                </a:lnTo>
                <a:lnTo>
                  <a:pt x="358" y="90"/>
                </a:lnTo>
                <a:lnTo>
                  <a:pt x="358" y="85"/>
                </a:lnTo>
                <a:lnTo>
                  <a:pt x="358" y="85"/>
                </a:lnTo>
                <a:close/>
              </a:path>
              <a:path w="410" h="175">
                <a:moveTo>
                  <a:pt x="399" y="85"/>
                </a:moveTo>
                <a:lnTo>
                  <a:pt x="387" y="85"/>
                </a:lnTo>
                <a:lnTo>
                  <a:pt x="387" y="87"/>
                </a:lnTo>
                <a:lnTo>
                  <a:pt x="385" y="92"/>
                </a:lnTo>
                <a:lnTo>
                  <a:pt x="385" y="97"/>
                </a:lnTo>
                <a:lnTo>
                  <a:pt x="382" y="99"/>
                </a:lnTo>
                <a:lnTo>
                  <a:pt x="382" y="104"/>
                </a:lnTo>
                <a:lnTo>
                  <a:pt x="380" y="106"/>
                </a:lnTo>
                <a:lnTo>
                  <a:pt x="380" y="109"/>
                </a:lnTo>
                <a:lnTo>
                  <a:pt x="378" y="113"/>
                </a:lnTo>
                <a:lnTo>
                  <a:pt x="378" y="116"/>
                </a:lnTo>
                <a:lnTo>
                  <a:pt x="375" y="118"/>
                </a:lnTo>
                <a:lnTo>
                  <a:pt x="375" y="121"/>
                </a:lnTo>
                <a:lnTo>
                  <a:pt x="373" y="123"/>
                </a:lnTo>
                <a:lnTo>
                  <a:pt x="366" y="126"/>
                </a:lnTo>
                <a:lnTo>
                  <a:pt x="368" y="128"/>
                </a:lnTo>
                <a:lnTo>
                  <a:pt x="368" y="130"/>
                </a:lnTo>
                <a:lnTo>
                  <a:pt x="366" y="133"/>
                </a:lnTo>
                <a:lnTo>
                  <a:pt x="366" y="138"/>
                </a:lnTo>
                <a:lnTo>
                  <a:pt x="363" y="140"/>
                </a:lnTo>
                <a:lnTo>
                  <a:pt x="361" y="142"/>
                </a:lnTo>
                <a:lnTo>
                  <a:pt x="358" y="145"/>
                </a:lnTo>
                <a:lnTo>
                  <a:pt x="356" y="147"/>
                </a:lnTo>
                <a:lnTo>
                  <a:pt x="354" y="150"/>
                </a:lnTo>
                <a:lnTo>
                  <a:pt x="354" y="152"/>
                </a:lnTo>
                <a:lnTo>
                  <a:pt x="351" y="154"/>
                </a:lnTo>
                <a:lnTo>
                  <a:pt x="349" y="154"/>
                </a:lnTo>
                <a:lnTo>
                  <a:pt x="346" y="157"/>
                </a:lnTo>
                <a:lnTo>
                  <a:pt x="344" y="159"/>
                </a:lnTo>
                <a:lnTo>
                  <a:pt x="342" y="161"/>
                </a:lnTo>
                <a:lnTo>
                  <a:pt x="339" y="164"/>
                </a:lnTo>
                <a:lnTo>
                  <a:pt x="337" y="164"/>
                </a:lnTo>
                <a:lnTo>
                  <a:pt x="334" y="166"/>
                </a:lnTo>
                <a:lnTo>
                  <a:pt x="332" y="169"/>
                </a:lnTo>
                <a:lnTo>
                  <a:pt x="330" y="169"/>
                </a:lnTo>
                <a:lnTo>
                  <a:pt x="332" y="171"/>
                </a:lnTo>
                <a:lnTo>
                  <a:pt x="334" y="171"/>
                </a:lnTo>
                <a:lnTo>
                  <a:pt x="337" y="169"/>
                </a:lnTo>
                <a:lnTo>
                  <a:pt x="339" y="169"/>
                </a:lnTo>
                <a:lnTo>
                  <a:pt x="342" y="166"/>
                </a:lnTo>
                <a:lnTo>
                  <a:pt x="344" y="164"/>
                </a:lnTo>
                <a:lnTo>
                  <a:pt x="346" y="164"/>
                </a:lnTo>
                <a:lnTo>
                  <a:pt x="351" y="161"/>
                </a:lnTo>
                <a:lnTo>
                  <a:pt x="354" y="159"/>
                </a:lnTo>
                <a:lnTo>
                  <a:pt x="356" y="157"/>
                </a:lnTo>
                <a:lnTo>
                  <a:pt x="358" y="154"/>
                </a:lnTo>
                <a:lnTo>
                  <a:pt x="361" y="152"/>
                </a:lnTo>
                <a:lnTo>
                  <a:pt x="363" y="150"/>
                </a:lnTo>
                <a:lnTo>
                  <a:pt x="366" y="147"/>
                </a:lnTo>
                <a:lnTo>
                  <a:pt x="366" y="145"/>
                </a:lnTo>
                <a:lnTo>
                  <a:pt x="368" y="142"/>
                </a:lnTo>
                <a:lnTo>
                  <a:pt x="370" y="140"/>
                </a:lnTo>
                <a:lnTo>
                  <a:pt x="373" y="138"/>
                </a:lnTo>
                <a:lnTo>
                  <a:pt x="382" y="138"/>
                </a:lnTo>
                <a:lnTo>
                  <a:pt x="380" y="135"/>
                </a:lnTo>
                <a:lnTo>
                  <a:pt x="378" y="130"/>
                </a:lnTo>
                <a:lnTo>
                  <a:pt x="380" y="128"/>
                </a:lnTo>
                <a:lnTo>
                  <a:pt x="380" y="126"/>
                </a:lnTo>
                <a:lnTo>
                  <a:pt x="382" y="123"/>
                </a:lnTo>
                <a:lnTo>
                  <a:pt x="382" y="121"/>
                </a:lnTo>
                <a:lnTo>
                  <a:pt x="385" y="116"/>
                </a:lnTo>
                <a:lnTo>
                  <a:pt x="385" y="113"/>
                </a:lnTo>
                <a:lnTo>
                  <a:pt x="387" y="111"/>
                </a:lnTo>
                <a:lnTo>
                  <a:pt x="390" y="106"/>
                </a:lnTo>
                <a:lnTo>
                  <a:pt x="390" y="104"/>
                </a:lnTo>
                <a:lnTo>
                  <a:pt x="392" y="99"/>
                </a:lnTo>
                <a:lnTo>
                  <a:pt x="392" y="97"/>
                </a:lnTo>
                <a:lnTo>
                  <a:pt x="394" y="92"/>
                </a:lnTo>
                <a:lnTo>
                  <a:pt x="394" y="90"/>
                </a:lnTo>
                <a:lnTo>
                  <a:pt x="399" y="85"/>
                </a:lnTo>
                <a:lnTo>
                  <a:pt x="399" y="85"/>
                </a:lnTo>
                <a:close/>
              </a:path>
              <a:path w="410" h="175">
                <a:moveTo>
                  <a:pt x="303" y="80"/>
                </a:moveTo>
                <a:lnTo>
                  <a:pt x="301" y="82"/>
                </a:lnTo>
                <a:lnTo>
                  <a:pt x="298" y="82"/>
                </a:lnTo>
                <a:lnTo>
                  <a:pt x="298" y="85"/>
                </a:lnTo>
                <a:lnTo>
                  <a:pt x="296" y="87"/>
                </a:lnTo>
                <a:lnTo>
                  <a:pt x="294" y="90"/>
                </a:lnTo>
                <a:lnTo>
                  <a:pt x="291" y="92"/>
                </a:lnTo>
                <a:lnTo>
                  <a:pt x="289" y="94"/>
                </a:lnTo>
                <a:lnTo>
                  <a:pt x="286" y="97"/>
                </a:lnTo>
                <a:lnTo>
                  <a:pt x="284" y="99"/>
                </a:lnTo>
                <a:lnTo>
                  <a:pt x="282" y="101"/>
                </a:lnTo>
                <a:lnTo>
                  <a:pt x="282" y="104"/>
                </a:lnTo>
                <a:lnTo>
                  <a:pt x="284" y="104"/>
                </a:lnTo>
                <a:lnTo>
                  <a:pt x="286" y="101"/>
                </a:lnTo>
                <a:lnTo>
                  <a:pt x="289" y="99"/>
                </a:lnTo>
                <a:lnTo>
                  <a:pt x="291" y="99"/>
                </a:lnTo>
                <a:lnTo>
                  <a:pt x="294" y="97"/>
                </a:lnTo>
                <a:lnTo>
                  <a:pt x="296" y="94"/>
                </a:lnTo>
                <a:lnTo>
                  <a:pt x="298" y="92"/>
                </a:lnTo>
                <a:lnTo>
                  <a:pt x="301" y="90"/>
                </a:lnTo>
                <a:lnTo>
                  <a:pt x="303" y="87"/>
                </a:lnTo>
                <a:lnTo>
                  <a:pt x="306" y="85"/>
                </a:lnTo>
                <a:lnTo>
                  <a:pt x="308" y="82"/>
                </a:lnTo>
                <a:lnTo>
                  <a:pt x="308" y="80"/>
                </a:lnTo>
                <a:lnTo>
                  <a:pt x="303" y="80"/>
                </a:lnTo>
                <a:lnTo>
                  <a:pt x="303" y="80"/>
                </a:lnTo>
                <a:close/>
              </a:path>
              <a:path w="410" h="175">
                <a:moveTo>
                  <a:pt x="334" y="75"/>
                </a:moveTo>
                <a:lnTo>
                  <a:pt x="334" y="80"/>
                </a:lnTo>
                <a:lnTo>
                  <a:pt x="332" y="82"/>
                </a:lnTo>
                <a:lnTo>
                  <a:pt x="330" y="85"/>
                </a:lnTo>
                <a:lnTo>
                  <a:pt x="330" y="90"/>
                </a:lnTo>
                <a:lnTo>
                  <a:pt x="327" y="92"/>
                </a:lnTo>
                <a:lnTo>
                  <a:pt x="325" y="97"/>
                </a:lnTo>
                <a:lnTo>
                  <a:pt x="322" y="99"/>
                </a:lnTo>
                <a:lnTo>
                  <a:pt x="327" y="99"/>
                </a:lnTo>
                <a:lnTo>
                  <a:pt x="330" y="97"/>
                </a:lnTo>
                <a:lnTo>
                  <a:pt x="332" y="94"/>
                </a:lnTo>
                <a:lnTo>
                  <a:pt x="334" y="92"/>
                </a:lnTo>
                <a:lnTo>
                  <a:pt x="337" y="90"/>
                </a:lnTo>
                <a:lnTo>
                  <a:pt x="339" y="87"/>
                </a:lnTo>
                <a:lnTo>
                  <a:pt x="342" y="87"/>
                </a:lnTo>
                <a:lnTo>
                  <a:pt x="334" y="75"/>
                </a:lnTo>
                <a:lnTo>
                  <a:pt x="334" y="75"/>
                </a:lnTo>
                <a:close/>
              </a:path>
              <a:path w="410" h="175">
                <a:moveTo>
                  <a:pt x="390" y="73"/>
                </a:moveTo>
                <a:lnTo>
                  <a:pt x="387" y="80"/>
                </a:lnTo>
                <a:lnTo>
                  <a:pt x="344" y="80"/>
                </a:lnTo>
                <a:lnTo>
                  <a:pt x="349" y="87"/>
                </a:lnTo>
                <a:lnTo>
                  <a:pt x="356" y="85"/>
                </a:lnTo>
                <a:lnTo>
                  <a:pt x="399" y="85"/>
                </a:lnTo>
                <a:lnTo>
                  <a:pt x="390" y="73"/>
                </a:lnTo>
                <a:lnTo>
                  <a:pt x="390" y="73"/>
                </a:lnTo>
                <a:close/>
              </a:path>
              <a:path w="410" h="175">
                <a:moveTo>
                  <a:pt x="404" y="66"/>
                </a:moveTo>
                <a:lnTo>
                  <a:pt x="399" y="66"/>
                </a:lnTo>
                <a:lnTo>
                  <a:pt x="402" y="66"/>
                </a:lnTo>
                <a:lnTo>
                  <a:pt x="404" y="66"/>
                </a:lnTo>
                <a:lnTo>
                  <a:pt x="404" y="66"/>
                </a:lnTo>
                <a:close/>
              </a:path>
              <a:path w="410" h="175">
                <a:moveTo>
                  <a:pt x="318" y="66"/>
                </a:moveTo>
                <a:lnTo>
                  <a:pt x="310" y="66"/>
                </a:lnTo>
                <a:lnTo>
                  <a:pt x="308" y="68"/>
                </a:lnTo>
                <a:lnTo>
                  <a:pt x="308" y="70"/>
                </a:lnTo>
                <a:lnTo>
                  <a:pt x="306" y="73"/>
                </a:lnTo>
                <a:lnTo>
                  <a:pt x="303" y="75"/>
                </a:lnTo>
                <a:lnTo>
                  <a:pt x="303" y="80"/>
                </a:lnTo>
                <a:lnTo>
                  <a:pt x="308" y="80"/>
                </a:lnTo>
                <a:lnTo>
                  <a:pt x="313" y="90"/>
                </a:lnTo>
                <a:lnTo>
                  <a:pt x="310" y="90"/>
                </a:lnTo>
                <a:lnTo>
                  <a:pt x="310" y="92"/>
                </a:lnTo>
                <a:lnTo>
                  <a:pt x="308" y="97"/>
                </a:lnTo>
                <a:lnTo>
                  <a:pt x="315" y="97"/>
                </a:lnTo>
                <a:lnTo>
                  <a:pt x="315" y="99"/>
                </a:lnTo>
                <a:lnTo>
                  <a:pt x="318" y="101"/>
                </a:lnTo>
                <a:lnTo>
                  <a:pt x="318" y="106"/>
                </a:lnTo>
                <a:lnTo>
                  <a:pt x="320" y="109"/>
                </a:lnTo>
                <a:lnTo>
                  <a:pt x="318" y="111"/>
                </a:lnTo>
                <a:lnTo>
                  <a:pt x="318" y="113"/>
                </a:lnTo>
                <a:lnTo>
                  <a:pt x="315" y="116"/>
                </a:lnTo>
                <a:lnTo>
                  <a:pt x="313" y="118"/>
                </a:lnTo>
                <a:lnTo>
                  <a:pt x="320" y="121"/>
                </a:lnTo>
                <a:lnTo>
                  <a:pt x="320" y="123"/>
                </a:lnTo>
                <a:lnTo>
                  <a:pt x="322" y="126"/>
                </a:lnTo>
                <a:lnTo>
                  <a:pt x="322" y="130"/>
                </a:lnTo>
                <a:lnTo>
                  <a:pt x="322" y="135"/>
                </a:lnTo>
                <a:lnTo>
                  <a:pt x="322" y="145"/>
                </a:lnTo>
                <a:lnTo>
                  <a:pt x="320" y="147"/>
                </a:lnTo>
                <a:lnTo>
                  <a:pt x="320" y="154"/>
                </a:lnTo>
                <a:lnTo>
                  <a:pt x="318" y="154"/>
                </a:lnTo>
                <a:lnTo>
                  <a:pt x="315" y="157"/>
                </a:lnTo>
                <a:lnTo>
                  <a:pt x="303" y="157"/>
                </a:lnTo>
                <a:lnTo>
                  <a:pt x="308" y="159"/>
                </a:lnTo>
                <a:lnTo>
                  <a:pt x="310" y="161"/>
                </a:lnTo>
                <a:lnTo>
                  <a:pt x="313" y="164"/>
                </a:lnTo>
                <a:lnTo>
                  <a:pt x="313" y="166"/>
                </a:lnTo>
                <a:lnTo>
                  <a:pt x="315" y="169"/>
                </a:lnTo>
                <a:lnTo>
                  <a:pt x="315" y="171"/>
                </a:lnTo>
                <a:lnTo>
                  <a:pt x="318" y="169"/>
                </a:lnTo>
                <a:lnTo>
                  <a:pt x="322" y="166"/>
                </a:lnTo>
                <a:lnTo>
                  <a:pt x="322" y="164"/>
                </a:lnTo>
                <a:lnTo>
                  <a:pt x="325" y="161"/>
                </a:lnTo>
                <a:lnTo>
                  <a:pt x="327" y="159"/>
                </a:lnTo>
                <a:lnTo>
                  <a:pt x="327" y="157"/>
                </a:lnTo>
                <a:lnTo>
                  <a:pt x="330" y="154"/>
                </a:lnTo>
                <a:lnTo>
                  <a:pt x="330" y="126"/>
                </a:lnTo>
                <a:lnTo>
                  <a:pt x="327" y="123"/>
                </a:lnTo>
                <a:lnTo>
                  <a:pt x="327" y="113"/>
                </a:lnTo>
                <a:lnTo>
                  <a:pt x="332" y="113"/>
                </a:lnTo>
                <a:lnTo>
                  <a:pt x="330" y="111"/>
                </a:lnTo>
                <a:lnTo>
                  <a:pt x="327" y="111"/>
                </a:lnTo>
                <a:lnTo>
                  <a:pt x="325" y="104"/>
                </a:lnTo>
                <a:lnTo>
                  <a:pt x="327" y="99"/>
                </a:lnTo>
                <a:lnTo>
                  <a:pt x="322" y="99"/>
                </a:lnTo>
                <a:lnTo>
                  <a:pt x="322" y="97"/>
                </a:lnTo>
                <a:lnTo>
                  <a:pt x="320" y="92"/>
                </a:lnTo>
                <a:lnTo>
                  <a:pt x="318" y="90"/>
                </a:lnTo>
                <a:lnTo>
                  <a:pt x="315" y="87"/>
                </a:lnTo>
                <a:lnTo>
                  <a:pt x="315" y="85"/>
                </a:lnTo>
                <a:lnTo>
                  <a:pt x="313" y="82"/>
                </a:lnTo>
                <a:lnTo>
                  <a:pt x="310" y="78"/>
                </a:lnTo>
                <a:lnTo>
                  <a:pt x="313" y="73"/>
                </a:lnTo>
                <a:lnTo>
                  <a:pt x="315" y="70"/>
                </a:lnTo>
                <a:lnTo>
                  <a:pt x="318" y="68"/>
                </a:lnTo>
                <a:lnTo>
                  <a:pt x="318" y="66"/>
                </a:lnTo>
                <a:lnTo>
                  <a:pt x="318" y="66"/>
                </a:lnTo>
                <a:close/>
              </a:path>
              <a:path w="410" h="175">
                <a:moveTo>
                  <a:pt x="404" y="56"/>
                </a:moveTo>
                <a:lnTo>
                  <a:pt x="402" y="56"/>
                </a:lnTo>
                <a:lnTo>
                  <a:pt x="399" y="58"/>
                </a:lnTo>
                <a:lnTo>
                  <a:pt x="392" y="58"/>
                </a:lnTo>
                <a:lnTo>
                  <a:pt x="380" y="61"/>
                </a:lnTo>
                <a:lnTo>
                  <a:pt x="382" y="63"/>
                </a:lnTo>
                <a:lnTo>
                  <a:pt x="382" y="66"/>
                </a:lnTo>
                <a:lnTo>
                  <a:pt x="385" y="66"/>
                </a:lnTo>
                <a:lnTo>
                  <a:pt x="406" y="66"/>
                </a:lnTo>
                <a:lnTo>
                  <a:pt x="406" y="63"/>
                </a:lnTo>
                <a:lnTo>
                  <a:pt x="406" y="58"/>
                </a:lnTo>
                <a:lnTo>
                  <a:pt x="404" y="56"/>
                </a:lnTo>
                <a:lnTo>
                  <a:pt x="404" y="56"/>
                </a:lnTo>
                <a:close/>
              </a:path>
              <a:path w="410" h="175">
                <a:moveTo>
                  <a:pt x="337" y="53"/>
                </a:moveTo>
                <a:lnTo>
                  <a:pt x="332" y="61"/>
                </a:lnTo>
                <a:lnTo>
                  <a:pt x="282" y="61"/>
                </a:lnTo>
                <a:lnTo>
                  <a:pt x="286" y="66"/>
                </a:lnTo>
                <a:lnTo>
                  <a:pt x="346" y="66"/>
                </a:lnTo>
                <a:lnTo>
                  <a:pt x="337" y="53"/>
                </a:lnTo>
                <a:lnTo>
                  <a:pt x="337" y="53"/>
                </a:lnTo>
                <a:close/>
              </a:path>
              <a:path w="410" h="175">
                <a:moveTo>
                  <a:pt x="298" y="32"/>
                </a:moveTo>
                <a:lnTo>
                  <a:pt x="296" y="34"/>
                </a:lnTo>
                <a:lnTo>
                  <a:pt x="298" y="37"/>
                </a:lnTo>
                <a:lnTo>
                  <a:pt x="298" y="41"/>
                </a:lnTo>
                <a:lnTo>
                  <a:pt x="301" y="46"/>
                </a:lnTo>
                <a:lnTo>
                  <a:pt x="301" y="51"/>
                </a:lnTo>
                <a:lnTo>
                  <a:pt x="303" y="53"/>
                </a:lnTo>
                <a:lnTo>
                  <a:pt x="303" y="58"/>
                </a:lnTo>
                <a:lnTo>
                  <a:pt x="306" y="58"/>
                </a:lnTo>
                <a:lnTo>
                  <a:pt x="308" y="56"/>
                </a:lnTo>
                <a:lnTo>
                  <a:pt x="308" y="41"/>
                </a:lnTo>
                <a:lnTo>
                  <a:pt x="306" y="41"/>
                </a:lnTo>
                <a:lnTo>
                  <a:pt x="303" y="39"/>
                </a:lnTo>
                <a:lnTo>
                  <a:pt x="301" y="37"/>
                </a:lnTo>
                <a:lnTo>
                  <a:pt x="298" y="32"/>
                </a:lnTo>
                <a:lnTo>
                  <a:pt x="298" y="32"/>
                </a:lnTo>
                <a:close/>
              </a:path>
              <a:path w="410" h="175">
                <a:moveTo>
                  <a:pt x="325" y="32"/>
                </a:moveTo>
                <a:lnTo>
                  <a:pt x="325" y="39"/>
                </a:lnTo>
                <a:lnTo>
                  <a:pt x="322" y="41"/>
                </a:lnTo>
                <a:lnTo>
                  <a:pt x="322" y="46"/>
                </a:lnTo>
                <a:lnTo>
                  <a:pt x="320" y="49"/>
                </a:lnTo>
                <a:lnTo>
                  <a:pt x="320" y="56"/>
                </a:lnTo>
                <a:lnTo>
                  <a:pt x="318" y="61"/>
                </a:lnTo>
                <a:lnTo>
                  <a:pt x="320" y="61"/>
                </a:lnTo>
                <a:lnTo>
                  <a:pt x="322" y="56"/>
                </a:lnTo>
                <a:lnTo>
                  <a:pt x="325" y="53"/>
                </a:lnTo>
                <a:lnTo>
                  <a:pt x="325" y="51"/>
                </a:lnTo>
                <a:lnTo>
                  <a:pt x="327" y="49"/>
                </a:lnTo>
                <a:lnTo>
                  <a:pt x="327" y="46"/>
                </a:lnTo>
                <a:lnTo>
                  <a:pt x="330" y="44"/>
                </a:lnTo>
                <a:lnTo>
                  <a:pt x="332" y="41"/>
                </a:lnTo>
                <a:lnTo>
                  <a:pt x="334" y="39"/>
                </a:lnTo>
                <a:lnTo>
                  <a:pt x="325" y="32"/>
                </a:lnTo>
                <a:lnTo>
                  <a:pt x="325" y="32"/>
                </a:lnTo>
                <a:close/>
              </a:path>
              <a:path w="410" h="175">
                <a:moveTo>
                  <a:pt x="337" y="20"/>
                </a:moveTo>
                <a:lnTo>
                  <a:pt x="330" y="27"/>
                </a:lnTo>
                <a:lnTo>
                  <a:pt x="286" y="27"/>
                </a:lnTo>
                <a:lnTo>
                  <a:pt x="291" y="32"/>
                </a:lnTo>
                <a:lnTo>
                  <a:pt x="344" y="32"/>
                </a:lnTo>
                <a:lnTo>
                  <a:pt x="337" y="20"/>
                </a:lnTo>
                <a:lnTo>
                  <a:pt x="337" y="20"/>
                </a:lnTo>
                <a:close/>
              </a:path>
              <a:path w="410" h="175">
                <a:moveTo>
                  <a:pt x="392" y="18"/>
                </a:moveTo>
                <a:lnTo>
                  <a:pt x="380" y="20"/>
                </a:lnTo>
                <a:lnTo>
                  <a:pt x="380" y="61"/>
                </a:lnTo>
                <a:lnTo>
                  <a:pt x="392" y="58"/>
                </a:lnTo>
                <a:lnTo>
                  <a:pt x="390" y="58"/>
                </a:lnTo>
                <a:lnTo>
                  <a:pt x="387" y="56"/>
                </a:lnTo>
                <a:lnTo>
                  <a:pt x="387" y="22"/>
                </a:lnTo>
                <a:lnTo>
                  <a:pt x="392" y="18"/>
                </a:lnTo>
                <a:lnTo>
                  <a:pt x="392" y="18"/>
                </a:lnTo>
                <a:close/>
              </a:path>
              <a:path w="410" h="175">
                <a:moveTo>
                  <a:pt x="356" y="8"/>
                </a:moveTo>
                <a:lnTo>
                  <a:pt x="356" y="15"/>
                </a:lnTo>
                <a:lnTo>
                  <a:pt x="363" y="15"/>
                </a:lnTo>
                <a:lnTo>
                  <a:pt x="356" y="8"/>
                </a:lnTo>
                <a:lnTo>
                  <a:pt x="356" y="8"/>
                </a:lnTo>
                <a:close/>
              </a:path>
              <a:path w="410" h="175">
                <a:moveTo>
                  <a:pt x="382" y="8"/>
                </a:moveTo>
                <a:lnTo>
                  <a:pt x="380" y="15"/>
                </a:lnTo>
                <a:lnTo>
                  <a:pt x="356" y="15"/>
                </a:lnTo>
                <a:lnTo>
                  <a:pt x="356" y="20"/>
                </a:lnTo>
                <a:lnTo>
                  <a:pt x="356" y="46"/>
                </a:lnTo>
                <a:lnTo>
                  <a:pt x="354" y="49"/>
                </a:lnTo>
                <a:lnTo>
                  <a:pt x="354" y="58"/>
                </a:lnTo>
                <a:lnTo>
                  <a:pt x="351" y="61"/>
                </a:lnTo>
                <a:lnTo>
                  <a:pt x="351" y="63"/>
                </a:lnTo>
                <a:lnTo>
                  <a:pt x="349" y="66"/>
                </a:lnTo>
                <a:lnTo>
                  <a:pt x="346" y="70"/>
                </a:lnTo>
                <a:lnTo>
                  <a:pt x="346" y="73"/>
                </a:lnTo>
                <a:lnTo>
                  <a:pt x="344" y="75"/>
                </a:lnTo>
                <a:lnTo>
                  <a:pt x="342" y="78"/>
                </a:lnTo>
                <a:lnTo>
                  <a:pt x="342" y="80"/>
                </a:lnTo>
                <a:lnTo>
                  <a:pt x="344" y="78"/>
                </a:lnTo>
                <a:lnTo>
                  <a:pt x="346" y="75"/>
                </a:lnTo>
                <a:lnTo>
                  <a:pt x="349" y="73"/>
                </a:lnTo>
                <a:lnTo>
                  <a:pt x="351" y="70"/>
                </a:lnTo>
                <a:lnTo>
                  <a:pt x="354" y="68"/>
                </a:lnTo>
                <a:lnTo>
                  <a:pt x="356" y="66"/>
                </a:lnTo>
                <a:lnTo>
                  <a:pt x="358" y="63"/>
                </a:lnTo>
                <a:lnTo>
                  <a:pt x="358" y="61"/>
                </a:lnTo>
                <a:lnTo>
                  <a:pt x="361" y="56"/>
                </a:lnTo>
                <a:lnTo>
                  <a:pt x="361" y="49"/>
                </a:lnTo>
                <a:lnTo>
                  <a:pt x="363" y="46"/>
                </a:lnTo>
                <a:lnTo>
                  <a:pt x="363" y="20"/>
                </a:lnTo>
                <a:lnTo>
                  <a:pt x="380" y="20"/>
                </a:lnTo>
                <a:lnTo>
                  <a:pt x="392" y="18"/>
                </a:lnTo>
                <a:lnTo>
                  <a:pt x="382" y="8"/>
                </a:lnTo>
                <a:lnTo>
                  <a:pt x="382" y="8"/>
                </a:lnTo>
                <a:close/>
              </a:path>
              <a:path w="410" h="175">
                <a:moveTo>
                  <a:pt x="306" y="1"/>
                </a:moveTo>
                <a:lnTo>
                  <a:pt x="306" y="3"/>
                </a:lnTo>
                <a:lnTo>
                  <a:pt x="308" y="6"/>
                </a:lnTo>
                <a:lnTo>
                  <a:pt x="308" y="8"/>
                </a:lnTo>
                <a:lnTo>
                  <a:pt x="310" y="13"/>
                </a:lnTo>
                <a:lnTo>
                  <a:pt x="310" y="15"/>
                </a:lnTo>
                <a:lnTo>
                  <a:pt x="313" y="18"/>
                </a:lnTo>
                <a:lnTo>
                  <a:pt x="313" y="25"/>
                </a:lnTo>
                <a:lnTo>
                  <a:pt x="315" y="27"/>
                </a:lnTo>
                <a:lnTo>
                  <a:pt x="318" y="22"/>
                </a:lnTo>
                <a:lnTo>
                  <a:pt x="318" y="20"/>
                </a:lnTo>
                <a:lnTo>
                  <a:pt x="320" y="18"/>
                </a:lnTo>
                <a:lnTo>
                  <a:pt x="320" y="15"/>
                </a:lnTo>
                <a:lnTo>
                  <a:pt x="318" y="13"/>
                </a:lnTo>
                <a:lnTo>
                  <a:pt x="318" y="10"/>
                </a:lnTo>
                <a:lnTo>
                  <a:pt x="315" y="8"/>
                </a:lnTo>
                <a:lnTo>
                  <a:pt x="313" y="6"/>
                </a:lnTo>
                <a:lnTo>
                  <a:pt x="310" y="3"/>
                </a:lnTo>
                <a:lnTo>
                  <a:pt x="306" y="1"/>
                </a:lnTo>
                <a:lnTo>
                  <a:pt x="30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498" name="path 498"/>
          <p:cNvSpPr/>
          <p:nvPr/>
        </p:nvSpPr>
        <p:spPr>
          <a:xfrm>
            <a:off x="6669785" y="9927590"/>
            <a:ext cx="257556" cy="111252"/>
          </a:xfrm>
          <a:custGeom>
            <a:avLst/>
            <a:gdLst/>
            <a:ahLst/>
            <a:cxnLst/>
            <a:rect l="0" t="0" r="0" b="0"/>
            <a:pathLst>
              <a:path w="405" h="175">
                <a:moveTo>
                  <a:pt x="85" y="154"/>
                </a:moveTo>
                <a:lnTo>
                  <a:pt x="85" y="157"/>
                </a:lnTo>
                <a:lnTo>
                  <a:pt x="101" y="157"/>
                </a:lnTo>
                <a:lnTo>
                  <a:pt x="92" y="157"/>
                </a:lnTo>
                <a:lnTo>
                  <a:pt x="87" y="154"/>
                </a:lnTo>
                <a:lnTo>
                  <a:pt x="85" y="154"/>
                </a:lnTo>
                <a:lnTo>
                  <a:pt x="85" y="154"/>
                </a:lnTo>
                <a:close/>
              </a:path>
              <a:path w="405" h="175">
                <a:moveTo>
                  <a:pt x="82" y="138"/>
                </a:moveTo>
                <a:lnTo>
                  <a:pt x="75" y="140"/>
                </a:lnTo>
                <a:lnTo>
                  <a:pt x="75" y="152"/>
                </a:lnTo>
                <a:lnTo>
                  <a:pt x="82" y="147"/>
                </a:lnTo>
                <a:lnTo>
                  <a:pt x="82" y="138"/>
                </a:lnTo>
                <a:lnTo>
                  <a:pt x="82" y="138"/>
                </a:lnTo>
                <a:close/>
              </a:path>
              <a:path w="405" h="175">
                <a:moveTo>
                  <a:pt x="87" y="111"/>
                </a:moveTo>
                <a:lnTo>
                  <a:pt x="75" y="114"/>
                </a:lnTo>
                <a:lnTo>
                  <a:pt x="75" y="138"/>
                </a:lnTo>
                <a:lnTo>
                  <a:pt x="44" y="138"/>
                </a:lnTo>
                <a:lnTo>
                  <a:pt x="37" y="138"/>
                </a:lnTo>
                <a:lnTo>
                  <a:pt x="37" y="142"/>
                </a:lnTo>
                <a:lnTo>
                  <a:pt x="34" y="145"/>
                </a:lnTo>
                <a:lnTo>
                  <a:pt x="34" y="152"/>
                </a:lnTo>
                <a:lnTo>
                  <a:pt x="44" y="147"/>
                </a:lnTo>
                <a:lnTo>
                  <a:pt x="44" y="140"/>
                </a:lnTo>
                <a:lnTo>
                  <a:pt x="75" y="140"/>
                </a:lnTo>
                <a:lnTo>
                  <a:pt x="82" y="138"/>
                </a:lnTo>
                <a:lnTo>
                  <a:pt x="82" y="116"/>
                </a:lnTo>
                <a:lnTo>
                  <a:pt x="87" y="111"/>
                </a:lnTo>
                <a:lnTo>
                  <a:pt x="87" y="111"/>
                </a:lnTo>
                <a:close/>
              </a:path>
              <a:path w="405" h="175">
                <a:moveTo>
                  <a:pt x="34" y="104"/>
                </a:moveTo>
                <a:lnTo>
                  <a:pt x="34" y="109"/>
                </a:lnTo>
                <a:lnTo>
                  <a:pt x="44" y="109"/>
                </a:lnTo>
                <a:lnTo>
                  <a:pt x="34" y="104"/>
                </a:lnTo>
                <a:lnTo>
                  <a:pt x="34" y="104"/>
                </a:lnTo>
                <a:close/>
              </a:path>
              <a:path w="405" h="175">
                <a:moveTo>
                  <a:pt x="80" y="102"/>
                </a:moveTo>
                <a:lnTo>
                  <a:pt x="75" y="109"/>
                </a:lnTo>
                <a:lnTo>
                  <a:pt x="34" y="109"/>
                </a:lnTo>
                <a:lnTo>
                  <a:pt x="37" y="114"/>
                </a:lnTo>
                <a:lnTo>
                  <a:pt x="37" y="138"/>
                </a:lnTo>
                <a:lnTo>
                  <a:pt x="44" y="138"/>
                </a:lnTo>
                <a:lnTo>
                  <a:pt x="44" y="114"/>
                </a:lnTo>
                <a:lnTo>
                  <a:pt x="75" y="114"/>
                </a:lnTo>
                <a:lnTo>
                  <a:pt x="87" y="111"/>
                </a:lnTo>
                <a:lnTo>
                  <a:pt x="80" y="102"/>
                </a:lnTo>
                <a:lnTo>
                  <a:pt x="80" y="102"/>
                </a:lnTo>
                <a:close/>
              </a:path>
              <a:path w="405" h="175">
                <a:moveTo>
                  <a:pt x="10" y="94"/>
                </a:moveTo>
                <a:lnTo>
                  <a:pt x="10" y="171"/>
                </a:lnTo>
                <a:lnTo>
                  <a:pt x="17" y="166"/>
                </a:lnTo>
                <a:lnTo>
                  <a:pt x="17" y="94"/>
                </a:lnTo>
                <a:lnTo>
                  <a:pt x="104" y="94"/>
                </a:lnTo>
                <a:lnTo>
                  <a:pt x="10" y="94"/>
                </a:lnTo>
                <a:lnTo>
                  <a:pt x="10" y="94"/>
                </a:lnTo>
                <a:close/>
              </a:path>
              <a:path w="405" h="175">
                <a:moveTo>
                  <a:pt x="10" y="85"/>
                </a:moveTo>
                <a:lnTo>
                  <a:pt x="10" y="94"/>
                </a:lnTo>
                <a:lnTo>
                  <a:pt x="104" y="94"/>
                </a:lnTo>
                <a:lnTo>
                  <a:pt x="104" y="157"/>
                </a:lnTo>
                <a:lnTo>
                  <a:pt x="101" y="157"/>
                </a:lnTo>
                <a:lnTo>
                  <a:pt x="85" y="157"/>
                </a:lnTo>
                <a:lnTo>
                  <a:pt x="85" y="159"/>
                </a:lnTo>
                <a:lnTo>
                  <a:pt x="90" y="159"/>
                </a:lnTo>
                <a:lnTo>
                  <a:pt x="92" y="162"/>
                </a:lnTo>
                <a:lnTo>
                  <a:pt x="94" y="162"/>
                </a:lnTo>
                <a:lnTo>
                  <a:pt x="97" y="164"/>
                </a:lnTo>
                <a:lnTo>
                  <a:pt x="99" y="166"/>
                </a:lnTo>
                <a:lnTo>
                  <a:pt x="101" y="169"/>
                </a:lnTo>
                <a:lnTo>
                  <a:pt x="101" y="174"/>
                </a:lnTo>
                <a:lnTo>
                  <a:pt x="104" y="171"/>
                </a:lnTo>
                <a:lnTo>
                  <a:pt x="106" y="171"/>
                </a:lnTo>
                <a:lnTo>
                  <a:pt x="109" y="169"/>
                </a:lnTo>
                <a:lnTo>
                  <a:pt x="111" y="166"/>
                </a:lnTo>
                <a:lnTo>
                  <a:pt x="111" y="159"/>
                </a:lnTo>
                <a:lnTo>
                  <a:pt x="111" y="154"/>
                </a:lnTo>
                <a:lnTo>
                  <a:pt x="111" y="97"/>
                </a:lnTo>
                <a:lnTo>
                  <a:pt x="116" y="94"/>
                </a:lnTo>
                <a:lnTo>
                  <a:pt x="17" y="90"/>
                </a:lnTo>
                <a:lnTo>
                  <a:pt x="10" y="85"/>
                </a:lnTo>
                <a:lnTo>
                  <a:pt x="10" y="85"/>
                </a:lnTo>
                <a:close/>
              </a:path>
              <a:path w="405" h="175">
                <a:moveTo>
                  <a:pt x="109" y="82"/>
                </a:moveTo>
                <a:lnTo>
                  <a:pt x="104" y="90"/>
                </a:lnTo>
                <a:lnTo>
                  <a:pt x="17" y="90"/>
                </a:lnTo>
                <a:lnTo>
                  <a:pt x="116" y="94"/>
                </a:lnTo>
                <a:lnTo>
                  <a:pt x="109" y="82"/>
                </a:lnTo>
                <a:lnTo>
                  <a:pt x="109" y="82"/>
                </a:lnTo>
                <a:close/>
              </a:path>
              <a:path w="405" h="175">
                <a:moveTo>
                  <a:pt x="27" y="73"/>
                </a:moveTo>
                <a:lnTo>
                  <a:pt x="27" y="82"/>
                </a:lnTo>
                <a:lnTo>
                  <a:pt x="37" y="80"/>
                </a:lnTo>
                <a:lnTo>
                  <a:pt x="37" y="73"/>
                </a:lnTo>
                <a:lnTo>
                  <a:pt x="82" y="73"/>
                </a:lnTo>
                <a:lnTo>
                  <a:pt x="27" y="73"/>
                </a:lnTo>
                <a:lnTo>
                  <a:pt x="27" y="73"/>
                </a:lnTo>
                <a:close/>
              </a:path>
              <a:path w="405" h="175">
                <a:moveTo>
                  <a:pt x="94" y="49"/>
                </a:moveTo>
                <a:lnTo>
                  <a:pt x="82" y="49"/>
                </a:lnTo>
                <a:lnTo>
                  <a:pt x="82" y="70"/>
                </a:lnTo>
                <a:lnTo>
                  <a:pt x="37" y="70"/>
                </a:lnTo>
                <a:lnTo>
                  <a:pt x="90" y="73"/>
                </a:lnTo>
                <a:lnTo>
                  <a:pt x="90" y="51"/>
                </a:lnTo>
                <a:lnTo>
                  <a:pt x="94" y="49"/>
                </a:lnTo>
                <a:lnTo>
                  <a:pt x="94" y="49"/>
                </a:lnTo>
                <a:close/>
              </a:path>
              <a:path w="405" h="175">
                <a:moveTo>
                  <a:pt x="27" y="39"/>
                </a:moveTo>
                <a:lnTo>
                  <a:pt x="27" y="46"/>
                </a:lnTo>
                <a:lnTo>
                  <a:pt x="37" y="44"/>
                </a:lnTo>
                <a:lnTo>
                  <a:pt x="27" y="39"/>
                </a:lnTo>
                <a:lnTo>
                  <a:pt x="27" y="39"/>
                </a:lnTo>
                <a:close/>
              </a:path>
              <a:path w="405" h="175">
                <a:moveTo>
                  <a:pt x="87" y="39"/>
                </a:moveTo>
                <a:lnTo>
                  <a:pt x="82" y="44"/>
                </a:lnTo>
                <a:lnTo>
                  <a:pt x="37" y="44"/>
                </a:lnTo>
                <a:lnTo>
                  <a:pt x="27" y="46"/>
                </a:lnTo>
                <a:lnTo>
                  <a:pt x="27" y="73"/>
                </a:lnTo>
                <a:lnTo>
                  <a:pt x="82" y="73"/>
                </a:lnTo>
                <a:lnTo>
                  <a:pt x="82" y="82"/>
                </a:lnTo>
                <a:lnTo>
                  <a:pt x="92" y="78"/>
                </a:lnTo>
                <a:lnTo>
                  <a:pt x="90" y="75"/>
                </a:lnTo>
                <a:lnTo>
                  <a:pt x="90" y="73"/>
                </a:lnTo>
                <a:lnTo>
                  <a:pt x="37" y="70"/>
                </a:lnTo>
                <a:lnTo>
                  <a:pt x="37" y="49"/>
                </a:lnTo>
                <a:lnTo>
                  <a:pt x="82" y="49"/>
                </a:lnTo>
                <a:lnTo>
                  <a:pt x="94" y="49"/>
                </a:lnTo>
                <a:lnTo>
                  <a:pt x="87" y="39"/>
                </a:lnTo>
                <a:lnTo>
                  <a:pt x="87" y="39"/>
                </a:lnTo>
                <a:close/>
              </a:path>
              <a:path w="405" h="175">
                <a:moveTo>
                  <a:pt x="116" y="18"/>
                </a:moveTo>
                <a:lnTo>
                  <a:pt x="109" y="27"/>
                </a:lnTo>
                <a:lnTo>
                  <a:pt x="1" y="27"/>
                </a:lnTo>
                <a:lnTo>
                  <a:pt x="5" y="32"/>
                </a:lnTo>
                <a:lnTo>
                  <a:pt x="123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405" h="175">
                <a:moveTo>
                  <a:pt x="49" y="1"/>
                </a:moveTo>
                <a:lnTo>
                  <a:pt x="49" y="3"/>
                </a:lnTo>
                <a:lnTo>
                  <a:pt x="51" y="8"/>
                </a:lnTo>
                <a:lnTo>
                  <a:pt x="54" y="10"/>
                </a:lnTo>
                <a:lnTo>
                  <a:pt x="54" y="13"/>
                </a:lnTo>
                <a:lnTo>
                  <a:pt x="56" y="18"/>
                </a:lnTo>
                <a:lnTo>
                  <a:pt x="56" y="20"/>
                </a:lnTo>
                <a:lnTo>
                  <a:pt x="58" y="25"/>
                </a:lnTo>
                <a:lnTo>
                  <a:pt x="61" y="25"/>
                </a:lnTo>
                <a:lnTo>
                  <a:pt x="63" y="22"/>
                </a:lnTo>
                <a:lnTo>
                  <a:pt x="63" y="10"/>
                </a:lnTo>
                <a:lnTo>
                  <a:pt x="61" y="8"/>
                </a:lnTo>
                <a:lnTo>
                  <a:pt x="58" y="6"/>
                </a:lnTo>
                <a:lnTo>
                  <a:pt x="54" y="3"/>
                </a:lnTo>
                <a:lnTo>
                  <a:pt x="51" y="3"/>
                </a:lnTo>
                <a:lnTo>
                  <a:pt x="49" y="1"/>
                </a:lnTo>
                <a:lnTo>
                  <a:pt x="49" y="1"/>
                </a:lnTo>
                <a:close/>
              </a:path>
              <a:path w="405" h="175">
                <a:moveTo>
                  <a:pt x="260" y="118"/>
                </a:moveTo>
                <a:lnTo>
                  <a:pt x="255" y="152"/>
                </a:lnTo>
                <a:lnTo>
                  <a:pt x="243" y="152"/>
                </a:lnTo>
                <a:lnTo>
                  <a:pt x="245" y="157"/>
                </a:lnTo>
                <a:lnTo>
                  <a:pt x="248" y="159"/>
                </a:lnTo>
                <a:lnTo>
                  <a:pt x="250" y="159"/>
                </a:lnTo>
                <a:lnTo>
                  <a:pt x="250" y="162"/>
                </a:lnTo>
                <a:lnTo>
                  <a:pt x="253" y="164"/>
                </a:lnTo>
                <a:lnTo>
                  <a:pt x="255" y="164"/>
                </a:lnTo>
                <a:lnTo>
                  <a:pt x="257" y="166"/>
                </a:lnTo>
                <a:lnTo>
                  <a:pt x="260" y="169"/>
                </a:lnTo>
                <a:lnTo>
                  <a:pt x="262" y="169"/>
                </a:lnTo>
                <a:lnTo>
                  <a:pt x="262" y="166"/>
                </a:lnTo>
                <a:lnTo>
                  <a:pt x="262" y="159"/>
                </a:lnTo>
                <a:lnTo>
                  <a:pt x="260" y="154"/>
                </a:lnTo>
                <a:lnTo>
                  <a:pt x="260" y="128"/>
                </a:lnTo>
                <a:lnTo>
                  <a:pt x="262" y="126"/>
                </a:lnTo>
                <a:lnTo>
                  <a:pt x="262" y="121"/>
                </a:lnTo>
                <a:lnTo>
                  <a:pt x="260" y="118"/>
                </a:lnTo>
                <a:lnTo>
                  <a:pt x="260" y="118"/>
                </a:lnTo>
                <a:close/>
              </a:path>
              <a:path w="405" h="175">
                <a:moveTo>
                  <a:pt x="193" y="94"/>
                </a:moveTo>
                <a:lnTo>
                  <a:pt x="190" y="97"/>
                </a:lnTo>
                <a:lnTo>
                  <a:pt x="190" y="102"/>
                </a:lnTo>
                <a:lnTo>
                  <a:pt x="188" y="104"/>
                </a:lnTo>
                <a:lnTo>
                  <a:pt x="185" y="106"/>
                </a:lnTo>
                <a:lnTo>
                  <a:pt x="185" y="109"/>
                </a:lnTo>
                <a:lnTo>
                  <a:pt x="183" y="114"/>
                </a:lnTo>
                <a:lnTo>
                  <a:pt x="181" y="116"/>
                </a:lnTo>
                <a:lnTo>
                  <a:pt x="178" y="118"/>
                </a:lnTo>
                <a:lnTo>
                  <a:pt x="178" y="121"/>
                </a:lnTo>
                <a:lnTo>
                  <a:pt x="176" y="123"/>
                </a:lnTo>
                <a:lnTo>
                  <a:pt x="174" y="128"/>
                </a:lnTo>
                <a:lnTo>
                  <a:pt x="171" y="130"/>
                </a:lnTo>
                <a:lnTo>
                  <a:pt x="171" y="133"/>
                </a:lnTo>
                <a:lnTo>
                  <a:pt x="169" y="135"/>
                </a:lnTo>
                <a:lnTo>
                  <a:pt x="166" y="138"/>
                </a:lnTo>
                <a:lnTo>
                  <a:pt x="164" y="140"/>
                </a:lnTo>
                <a:lnTo>
                  <a:pt x="161" y="142"/>
                </a:lnTo>
                <a:lnTo>
                  <a:pt x="159" y="145"/>
                </a:lnTo>
                <a:lnTo>
                  <a:pt x="161" y="147"/>
                </a:lnTo>
                <a:lnTo>
                  <a:pt x="161" y="145"/>
                </a:lnTo>
                <a:lnTo>
                  <a:pt x="164" y="142"/>
                </a:lnTo>
                <a:lnTo>
                  <a:pt x="166" y="142"/>
                </a:lnTo>
                <a:lnTo>
                  <a:pt x="169" y="140"/>
                </a:lnTo>
                <a:lnTo>
                  <a:pt x="171" y="138"/>
                </a:lnTo>
                <a:lnTo>
                  <a:pt x="174" y="135"/>
                </a:lnTo>
                <a:lnTo>
                  <a:pt x="176" y="133"/>
                </a:lnTo>
                <a:lnTo>
                  <a:pt x="178" y="130"/>
                </a:lnTo>
                <a:lnTo>
                  <a:pt x="181" y="126"/>
                </a:lnTo>
                <a:lnTo>
                  <a:pt x="181" y="123"/>
                </a:lnTo>
                <a:lnTo>
                  <a:pt x="183" y="121"/>
                </a:lnTo>
                <a:lnTo>
                  <a:pt x="185" y="118"/>
                </a:lnTo>
                <a:lnTo>
                  <a:pt x="188" y="116"/>
                </a:lnTo>
                <a:lnTo>
                  <a:pt x="190" y="114"/>
                </a:lnTo>
                <a:lnTo>
                  <a:pt x="190" y="111"/>
                </a:lnTo>
                <a:lnTo>
                  <a:pt x="193" y="109"/>
                </a:lnTo>
                <a:lnTo>
                  <a:pt x="195" y="104"/>
                </a:lnTo>
                <a:lnTo>
                  <a:pt x="195" y="102"/>
                </a:lnTo>
                <a:lnTo>
                  <a:pt x="197" y="99"/>
                </a:lnTo>
                <a:lnTo>
                  <a:pt x="200" y="97"/>
                </a:lnTo>
                <a:lnTo>
                  <a:pt x="193" y="94"/>
                </a:lnTo>
                <a:lnTo>
                  <a:pt x="193" y="94"/>
                </a:lnTo>
                <a:close/>
              </a:path>
              <a:path w="405" h="175">
                <a:moveTo>
                  <a:pt x="174" y="54"/>
                </a:moveTo>
                <a:lnTo>
                  <a:pt x="174" y="56"/>
                </a:lnTo>
                <a:lnTo>
                  <a:pt x="176" y="58"/>
                </a:lnTo>
                <a:lnTo>
                  <a:pt x="178" y="63"/>
                </a:lnTo>
                <a:lnTo>
                  <a:pt x="181" y="66"/>
                </a:lnTo>
                <a:lnTo>
                  <a:pt x="183" y="70"/>
                </a:lnTo>
                <a:lnTo>
                  <a:pt x="185" y="73"/>
                </a:lnTo>
                <a:lnTo>
                  <a:pt x="185" y="75"/>
                </a:lnTo>
                <a:lnTo>
                  <a:pt x="188" y="78"/>
                </a:lnTo>
                <a:lnTo>
                  <a:pt x="190" y="80"/>
                </a:lnTo>
                <a:lnTo>
                  <a:pt x="190" y="82"/>
                </a:lnTo>
                <a:lnTo>
                  <a:pt x="197" y="82"/>
                </a:lnTo>
                <a:lnTo>
                  <a:pt x="197" y="80"/>
                </a:lnTo>
                <a:lnTo>
                  <a:pt x="195" y="78"/>
                </a:lnTo>
                <a:lnTo>
                  <a:pt x="193" y="75"/>
                </a:lnTo>
                <a:lnTo>
                  <a:pt x="190" y="73"/>
                </a:lnTo>
                <a:lnTo>
                  <a:pt x="188" y="70"/>
                </a:lnTo>
                <a:lnTo>
                  <a:pt x="185" y="68"/>
                </a:lnTo>
                <a:lnTo>
                  <a:pt x="185" y="66"/>
                </a:lnTo>
                <a:lnTo>
                  <a:pt x="183" y="63"/>
                </a:lnTo>
                <a:lnTo>
                  <a:pt x="181" y="61"/>
                </a:lnTo>
                <a:lnTo>
                  <a:pt x="178" y="58"/>
                </a:lnTo>
                <a:lnTo>
                  <a:pt x="176" y="56"/>
                </a:lnTo>
                <a:lnTo>
                  <a:pt x="174" y="54"/>
                </a:lnTo>
                <a:lnTo>
                  <a:pt x="174" y="54"/>
                </a:lnTo>
                <a:close/>
              </a:path>
              <a:path w="405" h="175">
                <a:moveTo>
                  <a:pt x="212" y="42"/>
                </a:moveTo>
                <a:lnTo>
                  <a:pt x="210" y="44"/>
                </a:lnTo>
                <a:lnTo>
                  <a:pt x="210" y="51"/>
                </a:lnTo>
                <a:lnTo>
                  <a:pt x="207" y="54"/>
                </a:lnTo>
                <a:lnTo>
                  <a:pt x="207" y="56"/>
                </a:lnTo>
                <a:lnTo>
                  <a:pt x="205" y="61"/>
                </a:lnTo>
                <a:lnTo>
                  <a:pt x="205" y="66"/>
                </a:lnTo>
                <a:lnTo>
                  <a:pt x="202" y="68"/>
                </a:lnTo>
                <a:lnTo>
                  <a:pt x="202" y="73"/>
                </a:lnTo>
                <a:lnTo>
                  <a:pt x="200" y="75"/>
                </a:lnTo>
                <a:lnTo>
                  <a:pt x="200" y="78"/>
                </a:lnTo>
                <a:lnTo>
                  <a:pt x="197" y="82"/>
                </a:lnTo>
                <a:lnTo>
                  <a:pt x="190" y="82"/>
                </a:lnTo>
                <a:lnTo>
                  <a:pt x="193" y="85"/>
                </a:lnTo>
                <a:lnTo>
                  <a:pt x="193" y="87"/>
                </a:lnTo>
                <a:lnTo>
                  <a:pt x="195" y="90"/>
                </a:lnTo>
                <a:lnTo>
                  <a:pt x="195" y="92"/>
                </a:lnTo>
                <a:lnTo>
                  <a:pt x="193" y="94"/>
                </a:lnTo>
                <a:lnTo>
                  <a:pt x="200" y="97"/>
                </a:lnTo>
                <a:lnTo>
                  <a:pt x="200" y="99"/>
                </a:lnTo>
                <a:lnTo>
                  <a:pt x="202" y="104"/>
                </a:lnTo>
                <a:lnTo>
                  <a:pt x="205" y="109"/>
                </a:lnTo>
                <a:lnTo>
                  <a:pt x="207" y="111"/>
                </a:lnTo>
                <a:lnTo>
                  <a:pt x="210" y="114"/>
                </a:lnTo>
                <a:lnTo>
                  <a:pt x="210" y="118"/>
                </a:lnTo>
                <a:lnTo>
                  <a:pt x="212" y="121"/>
                </a:lnTo>
                <a:lnTo>
                  <a:pt x="212" y="123"/>
                </a:lnTo>
                <a:lnTo>
                  <a:pt x="214" y="126"/>
                </a:lnTo>
                <a:lnTo>
                  <a:pt x="214" y="133"/>
                </a:lnTo>
                <a:lnTo>
                  <a:pt x="217" y="138"/>
                </a:lnTo>
                <a:lnTo>
                  <a:pt x="219" y="138"/>
                </a:lnTo>
                <a:lnTo>
                  <a:pt x="221" y="133"/>
                </a:lnTo>
                <a:lnTo>
                  <a:pt x="221" y="121"/>
                </a:lnTo>
                <a:lnTo>
                  <a:pt x="219" y="116"/>
                </a:lnTo>
                <a:lnTo>
                  <a:pt x="219" y="114"/>
                </a:lnTo>
                <a:lnTo>
                  <a:pt x="217" y="111"/>
                </a:lnTo>
                <a:lnTo>
                  <a:pt x="217" y="109"/>
                </a:lnTo>
                <a:lnTo>
                  <a:pt x="214" y="109"/>
                </a:lnTo>
                <a:lnTo>
                  <a:pt x="214" y="106"/>
                </a:lnTo>
                <a:lnTo>
                  <a:pt x="212" y="102"/>
                </a:lnTo>
                <a:lnTo>
                  <a:pt x="210" y="99"/>
                </a:lnTo>
                <a:lnTo>
                  <a:pt x="207" y="97"/>
                </a:lnTo>
                <a:lnTo>
                  <a:pt x="205" y="92"/>
                </a:lnTo>
                <a:lnTo>
                  <a:pt x="202" y="90"/>
                </a:lnTo>
                <a:lnTo>
                  <a:pt x="202" y="87"/>
                </a:lnTo>
                <a:lnTo>
                  <a:pt x="205" y="85"/>
                </a:lnTo>
                <a:lnTo>
                  <a:pt x="207" y="80"/>
                </a:lnTo>
                <a:lnTo>
                  <a:pt x="207" y="78"/>
                </a:lnTo>
                <a:lnTo>
                  <a:pt x="210" y="73"/>
                </a:lnTo>
                <a:lnTo>
                  <a:pt x="210" y="70"/>
                </a:lnTo>
                <a:lnTo>
                  <a:pt x="212" y="68"/>
                </a:lnTo>
                <a:lnTo>
                  <a:pt x="214" y="63"/>
                </a:lnTo>
                <a:lnTo>
                  <a:pt x="214" y="61"/>
                </a:lnTo>
                <a:lnTo>
                  <a:pt x="217" y="58"/>
                </a:lnTo>
                <a:lnTo>
                  <a:pt x="217" y="56"/>
                </a:lnTo>
                <a:lnTo>
                  <a:pt x="221" y="51"/>
                </a:lnTo>
                <a:lnTo>
                  <a:pt x="212" y="42"/>
                </a:lnTo>
                <a:lnTo>
                  <a:pt x="212" y="42"/>
                </a:lnTo>
                <a:close/>
              </a:path>
              <a:path w="405" h="175">
                <a:moveTo>
                  <a:pt x="241" y="25"/>
                </a:moveTo>
                <a:lnTo>
                  <a:pt x="229" y="25"/>
                </a:lnTo>
                <a:lnTo>
                  <a:pt x="229" y="30"/>
                </a:lnTo>
                <a:lnTo>
                  <a:pt x="229" y="104"/>
                </a:lnTo>
                <a:lnTo>
                  <a:pt x="231" y="109"/>
                </a:lnTo>
                <a:lnTo>
                  <a:pt x="231" y="114"/>
                </a:lnTo>
                <a:lnTo>
                  <a:pt x="231" y="116"/>
                </a:lnTo>
                <a:lnTo>
                  <a:pt x="231" y="123"/>
                </a:lnTo>
                <a:lnTo>
                  <a:pt x="234" y="128"/>
                </a:lnTo>
                <a:lnTo>
                  <a:pt x="234" y="130"/>
                </a:lnTo>
                <a:lnTo>
                  <a:pt x="236" y="133"/>
                </a:lnTo>
                <a:lnTo>
                  <a:pt x="236" y="140"/>
                </a:lnTo>
                <a:lnTo>
                  <a:pt x="238" y="142"/>
                </a:lnTo>
                <a:lnTo>
                  <a:pt x="241" y="145"/>
                </a:lnTo>
                <a:lnTo>
                  <a:pt x="241" y="150"/>
                </a:lnTo>
                <a:lnTo>
                  <a:pt x="243" y="152"/>
                </a:lnTo>
                <a:lnTo>
                  <a:pt x="255" y="152"/>
                </a:lnTo>
                <a:lnTo>
                  <a:pt x="253" y="150"/>
                </a:lnTo>
                <a:lnTo>
                  <a:pt x="250" y="147"/>
                </a:lnTo>
                <a:lnTo>
                  <a:pt x="248" y="145"/>
                </a:lnTo>
                <a:lnTo>
                  <a:pt x="248" y="140"/>
                </a:lnTo>
                <a:lnTo>
                  <a:pt x="245" y="138"/>
                </a:lnTo>
                <a:lnTo>
                  <a:pt x="243" y="135"/>
                </a:lnTo>
                <a:lnTo>
                  <a:pt x="243" y="130"/>
                </a:lnTo>
                <a:lnTo>
                  <a:pt x="241" y="128"/>
                </a:lnTo>
                <a:lnTo>
                  <a:pt x="241" y="121"/>
                </a:lnTo>
                <a:lnTo>
                  <a:pt x="238" y="118"/>
                </a:lnTo>
                <a:lnTo>
                  <a:pt x="238" y="99"/>
                </a:lnTo>
                <a:lnTo>
                  <a:pt x="236" y="97"/>
                </a:lnTo>
                <a:lnTo>
                  <a:pt x="236" y="30"/>
                </a:lnTo>
                <a:lnTo>
                  <a:pt x="241" y="25"/>
                </a:lnTo>
                <a:lnTo>
                  <a:pt x="241" y="25"/>
                </a:lnTo>
                <a:close/>
              </a:path>
              <a:path w="405" h="175">
                <a:moveTo>
                  <a:pt x="157" y="15"/>
                </a:moveTo>
                <a:lnTo>
                  <a:pt x="157" y="22"/>
                </a:lnTo>
                <a:lnTo>
                  <a:pt x="164" y="22"/>
                </a:lnTo>
                <a:lnTo>
                  <a:pt x="157" y="15"/>
                </a:lnTo>
                <a:lnTo>
                  <a:pt x="157" y="15"/>
                </a:lnTo>
                <a:close/>
              </a:path>
              <a:path w="405" h="175">
                <a:moveTo>
                  <a:pt x="231" y="13"/>
                </a:moveTo>
                <a:lnTo>
                  <a:pt x="226" y="22"/>
                </a:lnTo>
                <a:lnTo>
                  <a:pt x="157" y="22"/>
                </a:lnTo>
                <a:lnTo>
                  <a:pt x="157" y="27"/>
                </a:lnTo>
                <a:lnTo>
                  <a:pt x="157" y="102"/>
                </a:lnTo>
                <a:lnTo>
                  <a:pt x="154" y="104"/>
                </a:lnTo>
                <a:lnTo>
                  <a:pt x="154" y="123"/>
                </a:lnTo>
                <a:lnTo>
                  <a:pt x="152" y="126"/>
                </a:lnTo>
                <a:lnTo>
                  <a:pt x="152" y="135"/>
                </a:lnTo>
                <a:lnTo>
                  <a:pt x="150" y="138"/>
                </a:lnTo>
                <a:lnTo>
                  <a:pt x="150" y="145"/>
                </a:lnTo>
                <a:lnTo>
                  <a:pt x="147" y="147"/>
                </a:lnTo>
                <a:lnTo>
                  <a:pt x="147" y="152"/>
                </a:lnTo>
                <a:lnTo>
                  <a:pt x="145" y="154"/>
                </a:lnTo>
                <a:lnTo>
                  <a:pt x="142" y="157"/>
                </a:lnTo>
                <a:lnTo>
                  <a:pt x="142" y="162"/>
                </a:lnTo>
                <a:lnTo>
                  <a:pt x="140" y="164"/>
                </a:lnTo>
                <a:lnTo>
                  <a:pt x="137" y="166"/>
                </a:lnTo>
                <a:lnTo>
                  <a:pt x="135" y="171"/>
                </a:lnTo>
                <a:lnTo>
                  <a:pt x="137" y="171"/>
                </a:lnTo>
                <a:lnTo>
                  <a:pt x="140" y="169"/>
                </a:lnTo>
                <a:lnTo>
                  <a:pt x="142" y="164"/>
                </a:lnTo>
                <a:lnTo>
                  <a:pt x="145" y="162"/>
                </a:lnTo>
                <a:lnTo>
                  <a:pt x="147" y="159"/>
                </a:lnTo>
                <a:lnTo>
                  <a:pt x="150" y="154"/>
                </a:lnTo>
                <a:lnTo>
                  <a:pt x="150" y="152"/>
                </a:lnTo>
                <a:lnTo>
                  <a:pt x="152" y="150"/>
                </a:lnTo>
                <a:lnTo>
                  <a:pt x="154" y="147"/>
                </a:lnTo>
                <a:lnTo>
                  <a:pt x="154" y="142"/>
                </a:lnTo>
                <a:lnTo>
                  <a:pt x="157" y="140"/>
                </a:lnTo>
                <a:lnTo>
                  <a:pt x="157" y="135"/>
                </a:lnTo>
                <a:lnTo>
                  <a:pt x="159" y="130"/>
                </a:lnTo>
                <a:lnTo>
                  <a:pt x="159" y="123"/>
                </a:lnTo>
                <a:lnTo>
                  <a:pt x="161" y="121"/>
                </a:lnTo>
                <a:lnTo>
                  <a:pt x="161" y="106"/>
                </a:lnTo>
                <a:lnTo>
                  <a:pt x="164" y="102"/>
                </a:lnTo>
                <a:lnTo>
                  <a:pt x="164" y="25"/>
                </a:lnTo>
                <a:lnTo>
                  <a:pt x="229" y="25"/>
                </a:lnTo>
                <a:lnTo>
                  <a:pt x="241" y="25"/>
                </a:lnTo>
                <a:lnTo>
                  <a:pt x="231" y="13"/>
                </a:lnTo>
                <a:lnTo>
                  <a:pt x="231" y="13"/>
                </a:lnTo>
                <a:close/>
              </a:path>
              <a:path w="405" h="175">
                <a:moveTo>
                  <a:pt x="397" y="128"/>
                </a:moveTo>
                <a:lnTo>
                  <a:pt x="394" y="128"/>
                </a:lnTo>
                <a:lnTo>
                  <a:pt x="394" y="130"/>
                </a:lnTo>
                <a:lnTo>
                  <a:pt x="394" y="150"/>
                </a:lnTo>
                <a:lnTo>
                  <a:pt x="392" y="152"/>
                </a:lnTo>
                <a:lnTo>
                  <a:pt x="392" y="154"/>
                </a:lnTo>
                <a:lnTo>
                  <a:pt x="390" y="157"/>
                </a:lnTo>
                <a:lnTo>
                  <a:pt x="354" y="157"/>
                </a:lnTo>
                <a:lnTo>
                  <a:pt x="354" y="159"/>
                </a:lnTo>
                <a:lnTo>
                  <a:pt x="356" y="162"/>
                </a:lnTo>
                <a:lnTo>
                  <a:pt x="358" y="164"/>
                </a:lnTo>
                <a:lnTo>
                  <a:pt x="397" y="164"/>
                </a:lnTo>
                <a:lnTo>
                  <a:pt x="399" y="162"/>
                </a:lnTo>
                <a:lnTo>
                  <a:pt x="401" y="159"/>
                </a:lnTo>
                <a:lnTo>
                  <a:pt x="401" y="157"/>
                </a:lnTo>
                <a:lnTo>
                  <a:pt x="404" y="154"/>
                </a:lnTo>
                <a:lnTo>
                  <a:pt x="401" y="152"/>
                </a:lnTo>
                <a:lnTo>
                  <a:pt x="399" y="150"/>
                </a:lnTo>
                <a:lnTo>
                  <a:pt x="399" y="140"/>
                </a:lnTo>
                <a:lnTo>
                  <a:pt x="397" y="138"/>
                </a:lnTo>
                <a:lnTo>
                  <a:pt x="397" y="128"/>
                </a:lnTo>
                <a:lnTo>
                  <a:pt x="397" y="128"/>
                </a:lnTo>
                <a:close/>
              </a:path>
              <a:path w="405" h="175">
                <a:moveTo>
                  <a:pt x="365" y="116"/>
                </a:moveTo>
                <a:lnTo>
                  <a:pt x="354" y="118"/>
                </a:lnTo>
                <a:lnTo>
                  <a:pt x="354" y="157"/>
                </a:lnTo>
                <a:lnTo>
                  <a:pt x="370" y="157"/>
                </a:lnTo>
                <a:lnTo>
                  <a:pt x="363" y="157"/>
                </a:lnTo>
                <a:lnTo>
                  <a:pt x="361" y="154"/>
                </a:lnTo>
                <a:lnTo>
                  <a:pt x="361" y="121"/>
                </a:lnTo>
                <a:lnTo>
                  <a:pt x="365" y="116"/>
                </a:lnTo>
                <a:lnTo>
                  <a:pt x="365" y="116"/>
                </a:lnTo>
                <a:close/>
              </a:path>
              <a:path w="405" h="175">
                <a:moveTo>
                  <a:pt x="356" y="106"/>
                </a:moveTo>
                <a:lnTo>
                  <a:pt x="351" y="114"/>
                </a:lnTo>
                <a:lnTo>
                  <a:pt x="313" y="114"/>
                </a:lnTo>
                <a:lnTo>
                  <a:pt x="313" y="118"/>
                </a:lnTo>
                <a:lnTo>
                  <a:pt x="313" y="138"/>
                </a:lnTo>
                <a:lnTo>
                  <a:pt x="310" y="142"/>
                </a:lnTo>
                <a:lnTo>
                  <a:pt x="310" y="147"/>
                </a:lnTo>
                <a:lnTo>
                  <a:pt x="308" y="150"/>
                </a:lnTo>
                <a:lnTo>
                  <a:pt x="308" y="152"/>
                </a:lnTo>
                <a:lnTo>
                  <a:pt x="305" y="152"/>
                </a:lnTo>
                <a:lnTo>
                  <a:pt x="305" y="154"/>
                </a:lnTo>
                <a:lnTo>
                  <a:pt x="303" y="157"/>
                </a:lnTo>
                <a:lnTo>
                  <a:pt x="301" y="159"/>
                </a:lnTo>
                <a:lnTo>
                  <a:pt x="298" y="162"/>
                </a:lnTo>
                <a:lnTo>
                  <a:pt x="296" y="162"/>
                </a:lnTo>
                <a:lnTo>
                  <a:pt x="294" y="164"/>
                </a:lnTo>
                <a:lnTo>
                  <a:pt x="291" y="166"/>
                </a:lnTo>
                <a:lnTo>
                  <a:pt x="286" y="166"/>
                </a:lnTo>
                <a:lnTo>
                  <a:pt x="284" y="169"/>
                </a:lnTo>
                <a:lnTo>
                  <a:pt x="281" y="169"/>
                </a:lnTo>
                <a:lnTo>
                  <a:pt x="277" y="169"/>
                </a:lnTo>
                <a:lnTo>
                  <a:pt x="279" y="174"/>
                </a:lnTo>
                <a:lnTo>
                  <a:pt x="284" y="171"/>
                </a:lnTo>
                <a:lnTo>
                  <a:pt x="286" y="171"/>
                </a:lnTo>
                <a:lnTo>
                  <a:pt x="289" y="169"/>
                </a:lnTo>
                <a:lnTo>
                  <a:pt x="294" y="169"/>
                </a:lnTo>
                <a:lnTo>
                  <a:pt x="296" y="166"/>
                </a:lnTo>
                <a:lnTo>
                  <a:pt x="298" y="166"/>
                </a:lnTo>
                <a:lnTo>
                  <a:pt x="301" y="164"/>
                </a:lnTo>
                <a:lnTo>
                  <a:pt x="303" y="164"/>
                </a:lnTo>
                <a:lnTo>
                  <a:pt x="305" y="162"/>
                </a:lnTo>
                <a:lnTo>
                  <a:pt x="308" y="162"/>
                </a:lnTo>
                <a:lnTo>
                  <a:pt x="310" y="159"/>
                </a:lnTo>
                <a:lnTo>
                  <a:pt x="310" y="157"/>
                </a:lnTo>
                <a:lnTo>
                  <a:pt x="313" y="157"/>
                </a:lnTo>
                <a:lnTo>
                  <a:pt x="313" y="154"/>
                </a:lnTo>
                <a:lnTo>
                  <a:pt x="315" y="152"/>
                </a:lnTo>
                <a:lnTo>
                  <a:pt x="315" y="150"/>
                </a:lnTo>
                <a:lnTo>
                  <a:pt x="317" y="147"/>
                </a:lnTo>
                <a:lnTo>
                  <a:pt x="317" y="145"/>
                </a:lnTo>
                <a:lnTo>
                  <a:pt x="320" y="142"/>
                </a:lnTo>
                <a:lnTo>
                  <a:pt x="320" y="130"/>
                </a:lnTo>
                <a:lnTo>
                  <a:pt x="322" y="126"/>
                </a:lnTo>
                <a:lnTo>
                  <a:pt x="322" y="118"/>
                </a:lnTo>
                <a:lnTo>
                  <a:pt x="354" y="118"/>
                </a:lnTo>
                <a:lnTo>
                  <a:pt x="365" y="116"/>
                </a:lnTo>
                <a:lnTo>
                  <a:pt x="356" y="106"/>
                </a:lnTo>
                <a:lnTo>
                  <a:pt x="356" y="106"/>
                </a:lnTo>
                <a:close/>
              </a:path>
              <a:path w="405" h="175">
                <a:moveTo>
                  <a:pt x="313" y="106"/>
                </a:moveTo>
                <a:lnTo>
                  <a:pt x="313" y="114"/>
                </a:lnTo>
                <a:lnTo>
                  <a:pt x="322" y="114"/>
                </a:lnTo>
                <a:lnTo>
                  <a:pt x="313" y="106"/>
                </a:lnTo>
                <a:lnTo>
                  <a:pt x="313" y="106"/>
                </a:lnTo>
                <a:close/>
              </a:path>
              <a:path w="405" h="175">
                <a:moveTo>
                  <a:pt x="387" y="94"/>
                </a:moveTo>
                <a:lnTo>
                  <a:pt x="380" y="111"/>
                </a:lnTo>
                <a:lnTo>
                  <a:pt x="380" y="114"/>
                </a:lnTo>
                <a:lnTo>
                  <a:pt x="382" y="109"/>
                </a:lnTo>
                <a:lnTo>
                  <a:pt x="385" y="106"/>
                </a:lnTo>
                <a:lnTo>
                  <a:pt x="387" y="104"/>
                </a:lnTo>
                <a:lnTo>
                  <a:pt x="390" y="102"/>
                </a:lnTo>
                <a:lnTo>
                  <a:pt x="392" y="99"/>
                </a:lnTo>
                <a:lnTo>
                  <a:pt x="394" y="99"/>
                </a:lnTo>
                <a:lnTo>
                  <a:pt x="397" y="97"/>
                </a:lnTo>
                <a:lnTo>
                  <a:pt x="399" y="97"/>
                </a:lnTo>
                <a:lnTo>
                  <a:pt x="387" y="94"/>
                </a:lnTo>
                <a:lnTo>
                  <a:pt x="387" y="94"/>
                </a:lnTo>
                <a:close/>
              </a:path>
              <a:path w="405" h="175">
                <a:moveTo>
                  <a:pt x="286" y="92"/>
                </a:moveTo>
                <a:lnTo>
                  <a:pt x="286" y="94"/>
                </a:lnTo>
                <a:lnTo>
                  <a:pt x="284" y="99"/>
                </a:lnTo>
                <a:lnTo>
                  <a:pt x="281" y="102"/>
                </a:lnTo>
                <a:lnTo>
                  <a:pt x="281" y="104"/>
                </a:lnTo>
                <a:lnTo>
                  <a:pt x="279" y="104"/>
                </a:lnTo>
                <a:lnTo>
                  <a:pt x="279" y="109"/>
                </a:lnTo>
                <a:lnTo>
                  <a:pt x="277" y="111"/>
                </a:lnTo>
                <a:lnTo>
                  <a:pt x="279" y="114"/>
                </a:lnTo>
                <a:lnTo>
                  <a:pt x="281" y="114"/>
                </a:lnTo>
                <a:lnTo>
                  <a:pt x="284" y="116"/>
                </a:lnTo>
                <a:lnTo>
                  <a:pt x="286" y="114"/>
                </a:lnTo>
                <a:lnTo>
                  <a:pt x="289" y="111"/>
                </a:lnTo>
                <a:lnTo>
                  <a:pt x="289" y="109"/>
                </a:lnTo>
                <a:lnTo>
                  <a:pt x="291" y="106"/>
                </a:lnTo>
                <a:lnTo>
                  <a:pt x="291" y="94"/>
                </a:lnTo>
                <a:lnTo>
                  <a:pt x="387" y="94"/>
                </a:lnTo>
                <a:lnTo>
                  <a:pt x="286" y="92"/>
                </a:lnTo>
                <a:lnTo>
                  <a:pt x="286" y="92"/>
                </a:lnTo>
                <a:close/>
              </a:path>
              <a:path w="405" h="175">
                <a:moveTo>
                  <a:pt x="392" y="82"/>
                </a:moveTo>
                <a:lnTo>
                  <a:pt x="387" y="90"/>
                </a:lnTo>
                <a:lnTo>
                  <a:pt x="291" y="90"/>
                </a:lnTo>
                <a:lnTo>
                  <a:pt x="286" y="92"/>
                </a:lnTo>
                <a:lnTo>
                  <a:pt x="387" y="94"/>
                </a:lnTo>
                <a:lnTo>
                  <a:pt x="399" y="97"/>
                </a:lnTo>
                <a:lnTo>
                  <a:pt x="401" y="97"/>
                </a:lnTo>
                <a:lnTo>
                  <a:pt x="392" y="82"/>
                </a:lnTo>
                <a:lnTo>
                  <a:pt x="392" y="82"/>
                </a:lnTo>
                <a:close/>
              </a:path>
              <a:path w="405" h="175">
                <a:moveTo>
                  <a:pt x="291" y="80"/>
                </a:moveTo>
                <a:lnTo>
                  <a:pt x="289" y="80"/>
                </a:lnTo>
                <a:lnTo>
                  <a:pt x="289" y="85"/>
                </a:lnTo>
                <a:lnTo>
                  <a:pt x="286" y="90"/>
                </a:lnTo>
                <a:lnTo>
                  <a:pt x="286" y="92"/>
                </a:lnTo>
                <a:lnTo>
                  <a:pt x="291" y="90"/>
                </a:lnTo>
                <a:lnTo>
                  <a:pt x="291" y="80"/>
                </a:lnTo>
                <a:lnTo>
                  <a:pt x="291" y="80"/>
                </a:lnTo>
                <a:close/>
              </a:path>
              <a:path w="405" h="175">
                <a:moveTo>
                  <a:pt x="305" y="73"/>
                </a:moveTo>
                <a:lnTo>
                  <a:pt x="305" y="80"/>
                </a:lnTo>
                <a:lnTo>
                  <a:pt x="315" y="78"/>
                </a:lnTo>
                <a:lnTo>
                  <a:pt x="315" y="73"/>
                </a:lnTo>
                <a:lnTo>
                  <a:pt x="365" y="73"/>
                </a:lnTo>
                <a:lnTo>
                  <a:pt x="305" y="73"/>
                </a:lnTo>
                <a:lnTo>
                  <a:pt x="305" y="73"/>
                </a:lnTo>
                <a:close/>
              </a:path>
              <a:path w="405" h="175">
                <a:moveTo>
                  <a:pt x="305" y="46"/>
                </a:moveTo>
                <a:lnTo>
                  <a:pt x="305" y="73"/>
                </a:lnTo>
                <a:lnTo>
                  <a:pt x="365" y="73"/>
                </a:lnTo>
                <a:lnTo>
                  <a:pt x="365" y="80"/>
                </a:lnTo>
                <a:lnTo>
                  <a:pt x="373" y="75"/>
                </a:lnTo>
                <a:lnTo>
                  <a:pt x="373" y="70"/>
                </a:lnTo>
                <a:lnTo>
                  <a:pt x="315" y="68"/>
                </a:lnTo>
                <a:lnTo>
                  <a:pt x="315" y="49"/>
                </a:lnTo>
                <a:lnTo>
                  <a:pt x="365" y="49"/>
                </a:lnTo>
                <a:lnTo>
                  <a:pt x="305" y="46"/>
                </a:lnTo>
                <a:lnTo>
                  <a:pt x="305" y="46"/>
                </a:lnTo>
                <a:close/>
              </a:path>
              <a:path w="405" h="175">
                <a:moveTo>
                  <a:pt x="305" y="39"/>
                </a:moveTo>
                <a:lnTo>
                  <a:pt x="305" y="46"/>
                </a:lnTo>
                <a:lnTo>
                  <a:pt x="365" y="49"/>
                </a:lnTo>
                <a:lnTo>
                  <a:pt x="365" y="68"/>
                </a:lnTo>
                <a:lnTo>
                  <a:pt x="315" y="68"/>
                </a:lnTo>
                <a:lnTo>
                  <a:pt x="373" y="70"/>
                </a:lnTo>
                <a:lnTo>
                  <a:pt x="373" y="51"/>
                </a:lnTo>
                <a:lnTo>
                  <a:pt x="377" y="46"/>
                </a:lnTo>
                <a:lnTo>
                  <a:pt x="315" y="44"/>
                </a:lnTo>
                <a:lnTo>
                  <a:pt x="305" y="39"/>
                </a:lnTo>
                <a:lnTo>
                  <a:pt x="305" y="39"/>
                </a:lnTo>
                <a:close/>
              </a:path>
              <a:path w="405" h="175">
                <a:moveTo>
                  <a:pt x="368" y="37"/>
                </a:moveTo>
                <a:lnTo>
                  <a:pt x="363" y="44"/>
                </a:lnTo>
                <a:lnTo>
                  <a:pt x="315" y="44"/>
                </a:lnTo>
                <a:lnTo>
                  <a:pt x="377" y="46"/>
                </a:lnTo>
                <a:lnTo>
                  <a:pt x="368" y="37"/>
                </a:lnTo>
                <a:lnTo>
                  <a:pt x="368" y="37"/>
                </a:lnTo>
                <a:close/>
              </a:path>
              <a:path w="405" h="175">
                <a:moveTo>
                  <a:pt x="387" y="18"/>
                </a:moveTo>
                <a:lnTo>
                  <a:pt x="380" y="27"/>
                </a:lnTo>
                <a:lnTo>
                  <a:pt x="281" y="27"/>
                </a:lnTo>
                <a:lnTo>
                  <a:pt x="286" y="34"/>
                </a:lnTo>
                <a:lnTo>
                  <a:pt x="289" y="34"/>
                </a:lnTo>
                <a:lnTo>
                  <a:pt x="294" y="32"/>
                </a:lnTo>
                <a:lnTo>
                  <a:pt x="399" y="32"/>
                </a:lnTo>
                <a:lnTo>
                  <a:pt x="387" y="18"/>
                </a:lnTo>
                <a:lnTo>
                  <a:pt x="387" y="18"/>
                </a:lnTo>
                <a:close/>
              </a:path>
              <a:path w="405" h="175">
                <a:moveTo>
                  <a:pt x="330" y="1"/>
                </a:moveTo>
                <a:lnTo>
                  <a:pt x="327" y="3"/>
                </a:lnTo>
                <a:lnTo>
                  <a:pt x="330" y="6"/>
                </a:lnTo>
                <a:lnTo>
                  <a:pt x="332" y="10"/>
                </a:lnTo>
                <a:lnTo>
                  <a:pt x="334" y="13"/>
                </a:lnTo>
                <a:lnTo>
                  <a:pt x="334" y="15"/>
                </a:lnTo>
                <a:lnTo>
                  <a:pt x="337" y="18"/>
                </a:lnTo>
                <a:lnTo>
                  <a:pt x="337" y="22"/>
                </a:lnTo>
                <a:lnTo>
                  <a:pt x="339" y="25"/>
                </a:lnTo>
                <a:lnTo>
                  <a:pt x="339" y="27"/>
                </a:lnTo>
                <a:lnTo>
                  <a:pt x="341" y="27"/>
                </a:lnTo>
                <a:lnTo>
                  <a:pt x="344" y="25"/>
                </a:lnTo>
                <a:lnTo>
                  <a:pt x="344" y="10"/>
                </a:lnTo>
                <a:lnTo>
                  <a:pt x="341" y="8"/>
                </a:lnTo>
                <a:lnTo>
                  <a:pt x="339" y="6"/>
                </a:lnTo>
                <a:lnTo>
                  <a:pt x="337" y="6"/>
                </a:lnTo>
                <a:lnTo>
                  <a:pt x="332" y="3"/>
                </a:lnTo>
                <a:lnTo>
                  <a:pt x="330" y="1"/>
                </a:lnTo>
                <a:lnTo>
                  <a:pt x="330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0" name="path 500"/>
          <p:cNvSpPr/>
          <p:nvPr/>
        </p:nvSpPr>
        <p:spPr>
          <a:xfrm>
            <a:off x="7898130" y="9545066"/>
            <a:ext cx="260604" cy="109727"/>
          </a:xfrm>
          <a:custGeom>
            <a:avLst/>
            <a:gdLst/>
            <a:ahLst/>
            <a:cxnLst/>
            <a:rect l="0" t="0" r="0" b="0"/>
            <a:pathLst>
              <a:path w="410" h="172">
                <a:moveTo>
                  <a:pt x="73" y="140"/>
                </a:moveTo>
                <a:lnTo>
                  <a:pt x="70" y="142"/>
                </a:lnTo>
                <a:lnTo>
                  <a:pt x="70" y="145"/>
                </a:lnTo>
                <a:lnTo>
                  <a:pt x="68" y="147"/>
                </a:lnTo>
                <a:lnTo>
                  <a:pt x="65" y="150"/>
                </a:lnTo>
                <a:lnTo>
                  <a:pt x="63" y="150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3" y="157"/>
                </a:lnTo>
                <a:lnTo>
                  <a:pt x="51" y="159"/>
                </a:lnTo>
                <a:lnTo>
                  <a:pt x="49" y="161"/>
                </a:lnTo>
                <a:lnTo>
                  <a:pt x="44" y="161"/>
                </a:lnTo>
                <a:lnTo>
                  <a:pt x="41" y="164"/>
                </a:lnTo>
                <a:lnTo>
                  <a:pt x="39" y="166"/>
                </a:lnTo>
                <a:lnTo>
                  <a:pt x="37" y="166"/>
                </a:lnTo>
                <a:lnTo>
                  <a:pt x="37" y="169"/>
                </a:lnTo>
                <a:lnTo>
                  <a:pt x="41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3" y="161"/>
                </a:lnTo>
                <a:lnTo>
                  <a:pt x="56" y="161"/>
                </a:lnTo>
                <a:lnTo>
                  <a:pt x="58" y="159"/>
                </a:lnTo>
                <a:lnTo>
                  <a:pt x="63" y="159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2"/>
                </a:lnTo>
                <a:lnTo>
                  <a:pt x="82" y="140"/>
                </a:lnTo>
                <a:lnTo>
                  <a:pt x="73" y="140"/>
                </a:lnTo>
                <a:lnTo>
                  <a:pt x="73" y="140"/>
                </a:lnTo>
                <a:close/>
              </a:path>
              <a:path w="410" h="172">
                <a:moveTo>
                  <a:pt x="65" y="85"/>
                </a:moveTo>
                <a:lnTo>
                  <a:pt x="63" y="85"/>
                </a:lnTo>
                <a:lnTo>
                  <a:pt x="63" y="87"/>
                </a:lnTo>
                <a:lnTo>
                  <a:pt x="65" y="92"/>
                </a:lnTo>
                <a:lnTo>
                  <a:pt x="65" y="99"/>
                </a:lnTo>
                <a:lnTo>
                  <a:pt x="68" y="104"/>
                </a:lnTo>
                <a:lnTo>
                  <a:pt x="68" y="106"/>
                </a:lnTo>
                <a:lnTo>
                  <a:pt x="70" y="111"/>
                </a:lnTo>
                <a:lnTo>
                  <a:pt x="70" y="114"/>
                </a:lnTo>
                <a:lnTo>
                  <a:pt x="73" y="118"/>
                </a:lnTo>
                <a:lnTo>
                  <a:pt x="73" y="121"/>
                </a:lnTo>
                <a:lnTo>
                  <a:pt x="75" y="123"/>
                </a:lnTo>
                <a:lnTo>
                  <a:pt x="75" y="126"/>
                </a:lnTo>
                <a:lnTo>
                  <a:pt x="77" y="130"/>
                </a:lnTo>
                <a:lnTo>
                  <a:pt x="77" y="135"/>
                </a:lnTo>
                <a:lnTo>
                  <a:pt x="75" y="138"/>
                </a:lnTo>
                <a:lnTo>
                  <a:pt x="73" y="140"/>
                </a:lnTo>
                <a:lnTo>
                  <a:pt x="82" y="140"/>
                </a:lnTo>
                <a:lnTo>
                  <a:pt x="85" y="142"/>
                </a:lnTo>
                <a:lnTo>
                  <a:pt x="85" y="145"/>
                </a:lnTo>
                <a:lnTo>
                  <a:pt x="87" y="147"/>
                </a:lnTo>
                <a:lnTo>
                  <a:pt x="90" y="147"/>
                </a:lnTo>
                <a:lnTo>
                  <a:pt x="92" y="150"/>
                </a:lnTo>
                <a:lnTo>
                  <a:pt x="94" y="152"/>
                </a:lnTo>
                <a:lnTo>
                  <a:pt x="97" y="154"/>
                </a:lnTo>
                <a:lnTo>
                  <a:pt x="99" y="157"/>
                </a:lnTo>
                <a:lnTo>
                  <a:pt x="101" y="159"/>
                </a:lnTo>
                <a:lnTo>
                  <a:pt x="104" y="159"/>
                </a:lnTo>
                <a:lnTo>
                  <a:pt x="106" y="161"/>
                </a:lnTo>
                <a:lnTo>
                  <a:pt x="109" y="164"/>
                </a:lnTo>
                <a:lnTo>
                  <a:pt x="111" y="164"/>
                </a:lnTo>
                <a:lnTo>
                  <a:pt x="113" y="166"/>
                </a:lnTo>
                <a:lnTo>
                  <a:pt x="116" y="166"/>
                </a:lnTo>
                <a:lnTo>
                  <a:pt x="118" y="169"/>
                </a:lnTo>
                <a:lnTo>
                  <a:pt x="121" y="166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30" y="159"/>
                </a:lnTo>
                <a:lnTo>
                  <a:pt x="130" y="157"/>
                </a:lnTo>
                <a:lnTo>
                  <a:pt x="128" y="154"/>
                </a:lnTo>
                <a:lnTo>
                  <a:pt x="116" y="154"/>
                </a:lnTo>
                <a:lnTo>
                  <a:pt x="113" y="152"/>
                </a:lnTo>
                <a:lnTo>
                  <a:pt x="111" y="152"/>
                </a:lnTo>
                <a:lnTo>
                  <a:pt x="109" y="150"/>
                </a:lnTo>
                <a:lnTo>
                  <a:pt x="106" y="150"/>
                </a:lnTo>
                <a:lnTo>
                  <a:pt x="104" y="147"/>
                </a:lnTo>
                <a:lnTo>
                  <a:pt x="101" y="147"/>
                </a:lnTo>
                <a:lnTo>
                  <a:pt x="99" y="145"/>
                </a:lnTo>
                <a:lnTo>
                  <a:pt x="97" y="142"/>
                </a:lnTo>
                <a:lnTo>
                  <a:pt x="94" y="140"/>
                </a:lnTo>
                <a:lnTo>
                  <a:pt x="92" y="138"/>
                </a:lnTo>
                <a:lnTo>
                  <a:pt x="90" y="135"/>
                </a:lnTo>
                <a:lnTo>
                  <a:pt x="87" y="133"/>
                </a:lnTo>
                <a:lnTo>
                  <a:pt x="90" y="130"/>
                </a:lnTo>
                <a:lnTo>
                  <a:pt x="90" y="128"/>
                </a:lnTo>
                <a:lnTo>
                  <a:pt x="82" y="128"/>
                </a:lnTo>
                <a:lnTo>
                  <a:pt x="82" y="126"/>
                </a:lnTo>
                <a:lnTo>
                  <a:pt x="80" y="123"/>
                </a:lnTo>
                <a:lnTo>
                  <a:pt x="80" y="121"/>
                </a:lnTo>
                <a:lnTo>
                  <a:pt x="77" y="118"/>
                </a:lnTo>
                <a:lnTo>
                  <a:pt x="77" y="116"/>
                </a:lnTo>
                <a:lnTo>
                  <a:pt x="75" y="114"/>
                </a:lnTo>
                <a:lnTo>
                  <a:pt x="75" y="111"/>
                </a:lnTo>
                <a:lnTo>
                  <a:pt x="73" y="106"/>
                </a:lnTo>
                <a:lnTo>
                  <a:pt x="70" y="104"/>
                </a:lnTo>
                <a:lnTo>
                  <a:pt x="70" y="99"/>
                </a:lnTo>
                <a:lnTo>
                  <a:pt x="68" y="97"/>
                </a:lnTo>
                <a:lnTo>
                  <a:pt x="68" y="92"/>
                </a:lnTo>
                <a:lnTo>
                  <a:pt x="65" y="87"/>
                </a:lnTo>
                <a:lnTo>
                  <a:pt x="65" y="85"/>
                </a:lnTo>
                <a:lnTo>
                  <a:pt x="65" y="85"/>
                </a:lnTo>
                <a:close/>
              </a:path>
              <a:path w="410" h="172">
                <a:moveTo>
                  <a:pt x="17" y="82"/>
                </a:moveTo>
                <a:lnTo>
                  <a:pt x="15" y="87"/>
                </a:lnTo>
                <a:lnTo>
                  <a:pt x="15" y="94"/>
                </a:lnTo>
                <a:lnTo>
                  <a:pt x="13" y="97"/>
                </a:lnTo>
                <a:lnTo>
                  <a:pt x="13" y="99"/>
                </a:lnTo>
                <a:lnTo>
                  <a:pt x="10" y="104"/>
                </a:lnTo>
                <a:lnTo>
                  <a:pt x="10" y="106"/>
                </a:lnTo>
                <a:lnTo>
                  <a:pt x="8" y="109"/>
                </a:lnTo>
                <a:lnTo>
                  <a:pt x="8" y="114"/>
                </a:lnTo>
                <a:lnTo>
                  <a:pt x="5" y="116"/>
                </a:lnTo>
                <a:lnTo>
                  <a:pt x="5" y="118"/>
                </a:lnTo>
                <a:lnTo>
                  <a:pt x="3" y="123"/>
                </a:lnTo>
                <a:lnTo>
                  <a:pt x="3" y="126"/>
                </a:lnTo>
                <a:lnTo>
                  <a:pt x="1" y="128"/>
                </a:lnTo>
                <a:lnTo>
                  <a:pt x="3" y="130"/>
                </a:lnTo>
                <a:lnTo>
                  <a:pt x="3" y="128"/>
                </a:lnTo>
                <a:lnTo>
                  <a:pt x="5" y="126"/>
                </a:lnTo>
                <a:lnTo>
                  <a:pt x="8" y="121"/>
                </a:lnTo>
                <a:lnTo>
                  <a:pt x="10" y="118"/>
                </a:lnTo>
                <a:lnTo>
                  <a:pt x="10" y="116"/>
                </a:lnTo>
                <a:lnTo>
                  <a:pt x="13" y="111"/>
                </a:lnTo>
                <a:lnTo>
                  <a:pt x="15" y="109"/>
                </a:lnTo>
                <a:lnTo>
                  <a:pt x="15" y="106"/>
                </a:lnTo>
                <a:lnTo>
                  <a:pt x="17" y="101"/>
                </a:lnTo>
                <a:lnTo>
                  <a:pt x="17" y="99"/>
                </a:lnTo>
                <a:lnTo>
                  <a:pt x="20" y="97"/>
                </a:lnTo>
                <a:lnTo>
                  <a:pt x="20" y="92"/>
                </a:lnTo>
                <a:lnTo>
                  <a:pt x="22" y="90"/>
                </a:lnTo>
                <a:lnTo>
                  <a:pt x="22" y="87"/>
                </a:lnTo>
                <a:lnTo>
                  <a:pt x="25" y="82"/>
                </a:lnTo>
                <a:lnTo>
                  <a:pt x="17" y="82"/>
                </a:lnTo>
                <a:lnTo>
                  <a:pt x="17" y="82"/>
                </a:lnTo>
                <a:close/>
              </a:path>
              <a:path w="410" h="172">
                <a:moveTo>
                  <a:pt x="99" y="78"/>
                </a:move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9"/>
                </a:lnTo>
                <a:lnTo>
                  <a:pt x="92" y="101"/>
                </a:lnTo>
                <a:lnTo>
                  <a:pt x="92" y="106"/>
                </a:lnTo>
                <a:lnTo>
                  <a:pt x="90" y="109"/>
                </a:lnTo>
                <a:lnTo>
                  <a:pt x="90" y="114"/>
                </a:lnTo>
                <a:lnTo>
                  <a:pt x="87" y="116"/>
                </a:lnTo>
                <a:lnTo>
                  <a:pt x="87" y="118"/>
                </a:lnTo>
                <a:lnTo>
                  <a:pt x="85" y="121"/>
                </a:lnTo>
                <a:lnTo>
                  <a:pt x="85" y="126"/>
                </a:lnTo>
                <a:lnTo>
                  <a:pt x="82" y="128"/>
                </a:lnTo>
                <a:lnTo>
                  <a:pt x="90" y="128"/>
                </a:lnTo>
                <a:lnTo>
                  <a:pt x="92" y="126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101" y="106"/>
                </a:lnTo>
                <a:lnTo>
                  <a:pt x="101" y="101"/>
                </a:lnTo>
                <a:lnTo>
                  <a:pt x="104" y="97"/>
                </a:lnTo>
                <a:lnTo>
                  <a:pt x="106" y="94"/>
                </a:lnTo>
                <a:lnTo>
                  <a:pt x="106" y="92"/>
                </a:lnTo>
                <a:lnTo>
                  <a:pt x="109" y="90"/>
                </a:lnTo>
                <a:lnTo>
                  <a:pt x="111" y="90"/>
                </a:lnTo>
                <a:lnTo>
                  <a:pt x="99" y="78"/>
                </a:lnTo>
                <a:lnTo>
                  <a:pt x="99" y="78"/>
                </a:lnTo>
                <a:close/>
              </a:path>
              <a:path w="410" h="172">
                <a:moveTo>
                  <a:pt x="39" y="66"/>
                </a:moveTo>
                <a:lnTo>
                  <a:pt x="32" y="66"/>
                </a:lnTo>
                <a:lnTo>
                  <a:pt x="34" y="68"/>
                </a:lnTo>
                <a:lnTo>
                  <a:pt x="34" y="70"/>
                </a:lnTo>
                <a:lnTo>
                  <a:pt x="37" y="75"/>
                </a:lnTo>
                <a:lnTo>
                  <a:pt x="39" y="78"/>
                </a:lnTo>
                <a:lnTo>
                  <a:pt x="39" y="80"/>
                </a:lnTo>
                <a:lnTo>
                  <a:pt x="41" y="85"/>
                </a:lnTo>
                <a:lnTo>
                  <a:pt x="44" y="90"/>
                </a:lnTo>
                <a:lnTo>
                  <a:pt x="46" y="90"/>
                </a:lnTo>
                <a:lnTo>
                  <a:pt x="46" y="85"/>
                </a:lnTo>
                <a:lnTo>
                  <a:pt x="49" y="82"/>
                </a:lnTo>
                <a:lnTo>
                  <a:pt x="49" y="78"/>
                </a:lnTo>
                <a:lnTo>
                  <a:pt x="46" y="73"/>
                </a:lnTo>
                <a:lnTo>
                  <a:pt x="46" y="70"/>
                </a:lnTo>
                <a:lnTo>
                  <a:pt x="44" y="70"/>
                </a:lnTo>
                <a:lnTo>
                  <a:pt x="44" y="68"/>
                </a:lnTo>
                <a:lnTo>
                  <a:pt x="41" y="68"/>
                </a:lnTo>
                <a:lnTo>
                  <a:pt x="39" y="66"/>
                </a:lnTo>
                <a:lnTo>
                  <a:pt x="39" y="66"/>
                </a:lnTo>
                <a:close/>
              </a:path>
              <a:path w="410" h="172">
                <a:moveTo>
                  <a:pt x="32" y="49"/>
                </a:moveTo>
                <a:lnTo>
                  <a:pt x="25" y="49"/>
                </a:lnTo>
                <a:lnTo>
                  <a:pt x="22" y="54"/>
                </a:lnTo>
                <a:lnTo>
                  <a:pt x="22" y="63"/>
                </a:lnTo>
                <a:lnTo>
                  <a:pt x="20" y="68"/>
                </a:lnTo>
                <a:lnTo>
                  <a:pt x="20" y="75"/>
                </a:lnTo>
                <a:lnTo>
                  <a:pt x="17" y="80"/>
                </a:lnTo>
                <a:lnTo>
                  <a:pt x="17" y="82"/>
                </a:lnTo>
                <a:lnTo>
                  <a:pt x="25" y="82"/>
                </a:lnTo>
                <a:lnTo>
                  <a:pt x="25" y="133"/>
                </a:lnTo>
                <a:lnTo>
                  <a:pt x="25" y="138"/>
                </a:lnTo>
                <a:lnTo>
                  <a:pt x="25" y="159"/>
                </a:lnTo>
                <a:lnTo>
                  <a:pt x="22" y="164"/>
                </a:lnTo>
                <a:lnTo>
                  <a:pt x="22" y="171"/>
                </a:lnTo>
                <a:lnTo>
                  <a:pt x="32" y="164"/>
                </a:lnTo>
                <a:lnTo>
                  <a:pt x="32" y="66"/>
                </a:lnTo>
                <a:lnTo>
                  <a:pt x="39" y="66"/>
                </a:lnTo>
                <a:lnTo>
                  <a:pt x="34" y="63"/>
                </a:lnTo>
                <a:lnTo>
                  <a:pt x="32" y="61"/>
                </a:lnTo>
                <a:lnTo>
                  <a:pt x="32" y="49"/>
                </a:lnTo>
                <a:lnTo>
                  <a:pt x="32" y="49"/>
                </a:lnTo>
                <a:close/>
              </a:path>
              <a:path w="410" h="172">
                <a:moveTo>
                  <a:pt x="94" y="49"/>
                </a:moveTo>
                <a:lnTo>
                  <a:pt x="92" y="51"/>
                </a:lnTo>
                <a:lnTo>
                  <a:pt x="94" y="54"/>
                </a:lnTo>
                <a:lnTo>
                  <a:pt x="97" y="56"/>
                </a:lnTo>
                <a:lnTo>
                  <a:pt x="99" y="58"/>
                </a:lnTo>
                <a:lnTo>
                  <a:pt x="101" y="63"/>
                </a:lnTo>
                <a:lnTo>
                  <a:pt x="104" y="66"/>
                </a:lnTo>
                <a:lnTo>
                  <a:pt x="106" y="68"/>
                </a:lnTo>
                <a:lnTo>
                  <a:pt x="109" y="70"/>
                </a:lnTo>
                <a:lnTo>
                  <a:pt x="109" y="73"/>
                </a:lnTo>
                <a:lnTo>
                  <a:pt x="111" y="75"/>
                </a:lnTo>
                <a:lnTo>
                  <a:pt x="111" y="78"/>
                </a:lnTo>
                <a:lnTo>
                  <a:pt x="113" y="80"/>
                </a:lnTo>
                <a:lnTo>
                  <a:pt x="116" y="85"/>
                </a:lnTo>
                <a:lnTo>
                  <a:pt x="116" y="87"/>
                </a:lnTo>
                <a:lnTo>
                  <a:pt x="118" y="87"/>
                </a:lnTo>
                <a:lnTo>
                  <a:pt x="121" y="85"/>
                </a:lnTo>
                <a:lnTo>
                  <a:pt x="121" y="68"/>
                </a:lnTo>
                <a:lnTo>
                  <a:pt x="118" y="66"/>
                </a:lnTo>
                <a:lnTo>
                  <a:pt x="116" y="63"/>
                </a:lnTo>
                <a:lnTo>
                  <a:pt x="113" y="61"/>
                </a:lnTo>
                <a:lnTo>
                  <a:pt x="111" y="58"/>
                </a:lnTo>
                <a:lnTo>
                  <a:pt x="109" y="58"/>
                </a:lnTo>
                <a:lnTo>
                  <a:pt x="104" y="56"/>
                </a:lnTo>
                <a:lnTo>
                  <a:pt x="101" y="54"/>
                </a:lnTo>
                <a:lnTo>
                  <a:pt x="97" y="51"/>
                </a:lnTo>
                <a:lnTo>
                  <a:pt x="94" y="49"/>
                </a:lnTo>
                <a:lnTo>
                  <a:pt x="94" y="49"/>
                </a:lnTo>
                <a:close/>
              </a:path>
              <a:path w="410" h="172">
                <a:moveTo>
                  <a:pt x="70" y="44"/>
                </a:moveTo>
                <a:lnTo>
                  <a:pt x="70" y="46"/>
                </a:lnTo>
                <a:lnTo>
                  <a:pt x="68" y="49"/>
                </a:lnTo>
                <a:lnTo>
                  <a:pt x="68" y="54"/>
                </a:lnTo>
                <a:lnTo>
                  <a:pt x="65" y="56"/>
                </a:lnTo>
                <a:lnTo>
                  <a:pt x="65" y="58"/>
                </a:lnTo>
                <a:lnTo>
                  <a:pt x="63" y="63"/>
                </a:lnTo>
                <a:lnTo>
                  <a:pt x="61" y="66"/>
                </a:lnTo>
                <a:lnTo>
                  <a:pt x="61" y="68"/>
                </a:lnTo>
                <a:lnTo>
                  <a:pt x="58" y="73"/>
                </a:lnTo>
                <a:lnTo>
                  <a:pt x="56" y="75"/>
                </a:lnTo>
                <a:lnTo>
                  <a:pt x="56" y="78"/>
                </a:lnTo>
                <a:lnTo>
                  <a:pt x="53" y="82"/>
                </a:lnTo>
                <a:lnTo>
                  <a:pt x="51" y="85"/>
                </a:lnTo>
                <a:lnTo>
                  <a:pt x="49" y="87"/>
                </a:lnTo>
                <a:lnTo>
                  <a:pt x="49" y="90"/>
                </a:lnTo>
                <a:lnTo>
                  <a:pt x="46" y="92"/>
                </a:lnTo>
                <a:lnTo>
                  <a:pt x="46" y="94"/>
                </a:lnTo>
                <a:lnTo>
                  <a:pt x="49" y="92"/>
                </a:lnTo>
                <a:lnTo>
                  <a:pt x="51" y="90"/>
                </a:lnTo>
                <a:lnTo>
                  <a:pt x="53" y="87"/>
                </a:lnTo>
                <a:lnTo>
                  <a:pt x="56" y="87"/>
                </a:lnTo>
                <a:lnTo>
                  <a:pt x="56" y="85"/>
                </a:lnTo>
                <a:lnTo>
                  <a:pt x="58" y="82"/>
                </a:lnTo>
                <a:lnTo>
                  <a:pt x="61" y="78"/>
                </a:lnTo>
                <a:lnTo>
                  <a:pt x="63" y="75"/>
                </a:lnTo>
                <a:lnTo>
                  <a:pt x="65" y="73"/>
                </a:lnTo>
                <a:lnTo>
                  <a:pt x="68" y="70"/>
                </a:lnTo>
                <a:lnTo>
                  <a:pt x="68" y="68"/>
                </a:lnTo>
                <a:lnTo>
                  <a:pt x="70" y="63"/>
                </a:lnTo>
                <a:lnTo>
                  <a:pt x="73" y="61"/>
                </a:lnTo>
                <a:lnTo>
                  <a:pt x="75" y="58"/>
                </a:lnTo>
                <a:lnTo>
                  <a:pt x="77" y="56"/>
                </a:lnTo>
                <a:lnTo>
                  <a:pt x="80" y="56"/>
                </a:lnTo>
                <a:lnTo>
                  <a:pt x="82" y="54"/>
                </a:lnTo>
                <a:lnTo>
                  <a:pt x="70" y="44"/>
                </a:lnTo>
                <a:lnTo>
                  <a:pt x="70" y="44"/>
                </a:lnTo>
                <a:close/>
              </a:path>
              <a:path w="410" h="172">
                <a:moveTo>
                  <a:pt x="44" y="37"/>
                </a:moveTo>
                <a:lnTo>
                  <a:pt x="39" y="44"/>
                </a:lnTo>
                <a:lnTo>
                  <a:pt x="1" y="44"/>
                </a:lnTo>
                <a:lnTo>
                  <a:pt x="5" y="51"/>
                </a:lnTo>
                <a:lnTo>
                  <a:pt x="10" y="49"/>
                </a:lnTo>
                <a:lnTo>
                  <a:pt x="53" y="49"/>
                </a:lnTo>
                <a:lnTo>
                  <a:pt x="44" y="37"/>
                </a:lnTo>
                <a:lnTo>
                  <a:pt x="44" y="37"/>
                </a:lnTo>
                <a:close/>
              </a:path>
              <a:path w="410" h="172">
                <a:moveTo>
                  <a:pt x="116" y="25"/>
                </a:moveTo>
                <a:lnTo>
                  <a:pt x="109" y="34"/>
                </a:lnTo>
                <a:lnTo>
                  <a:pt x="49" y="34"/>
                </a:lnTo>
                <a:lnTo>
                  <a:pt x="53" y="41"/>
                </a:lnTo>
                <a:lnTo>
                  <a:pt x="56" y="39"/>
                </a:lnTo>
                <a:lnTo>
                  <a:pt x="128" y="39"/>
                </a:lnTo>
                <a:lnTo>
                  <a:pt x="116" y="25"/>
                </a:lnTo>
                <a:lnTo>
                  <a:pt x="116" y="25"/>
                </a:lnTo>
                <a:close/>
              </a:path>
              <a:path w="410" h="172">
                <a:moveTo>
                  <a:pt x="22" y="1"/>
                </a:moveTo>
                <a:lnTo>
                  <a:pt x="22" y="6"/>
                </a:lnTo>
                <a:lnTo>
                  <a:pt x="25" y="8"/>
                </a:lnTo>
                <a:lnTo>
                  <a:pt x="25" y="44"/>
                </a:lnTo>
                <a:lnTo>
                  <a:pt x="32" y="44"/>
                </a:lnTo>
                <a:lnTo>
                  <a:pt x="32" y="13"/>
                </a:lnTo>
                <a:lnTo>
                  <a:pt x="37" y="10"/>
                </a:lnTo>
                <a:lnTo>
                  <a:pt x="22" y="1"/>
                </a:lnTo>
                <a:lnTo>
                  <a:pt x="22" y="1"/>
                </a:lnTo>
                <a:close/>
              </a:path>
              <a:path w="410" h="172">
                <a:moveTo>
                  <a:pt x="73" y="1"/>
                </a:moveTo>
                <a:lnTo>
                  <a:pt x="70" y="1"/>
                </a:lnTo>
                <a:lnTo>
                  <a:pt x="73" y="3"/>
                </a:lnTo>
                <a:lnTo>
                  <a:pt x="75" y="8"/>
                </a:lnTo>
                <a:lnTo>
                  <a:pt x="77" y="10"/>
                </a:lnTo>
                <a:lnTo>
                  <a:pt x="77" y="15"/>
                </a:lnTo>
                <a:lnTo>
                  <a:pt x="80" y="18"/>
                </a:lnTo>
                <a:lnTo>
                  <a:pt x="80" y="20"/>
                </a:lnTo>
                <a:lnTo>
                  <a:pt x="82" y="22"/>
                </a:lnTo>
                <a:lnTo>
                  <a:pt x="82" y="32"/>
                </a:lnTo>
                <a:lnTo>
                  <a:pt x="85" y="34"/>
                </a:lnTo>
                <a:lnTo>
                  <a:pt x="85" y="32"/>
                </a:lnTo>
                <a:lnTo>
                  <a:pt x="90" y="30"/>
                </a:lnTo>
                <a:lnTo>
                  <a:pt x="90" y="15"/>
                </a:lnTo>
                <a:lnTo>
                  <a:pt x="87" y="13"/>
                </a:lnTo>
                <a:lnTo>
                  <a:pt x="87" y="10"/>
                </a:lnTo>
                <a:lnTo>
                  <a:pt x="85" y="8"/>
                </a:lnTo>
                <a:lnTo>
                  <a:pt x="82" y="8"/>
                </a:lnTo>
                <a:lnTo>
                  <a:pt x="80" y="6"/>
                </a:lnTo>
                <a:lnTo>
                  <a:pt x="77" y="3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10" h="172">
                <a:moveTo>
                  <a:pt x="353" y="147"/>
                </a:moveTo>
                <a:lnTo>
                  <a:pt x="353" y="152"/>
                </a:lnTo>
                <a:lnTo>
                  <a:pt x="373" y="152"/>
                </a:lnTo>
                <a:lnTo>
                  <a:pt x="368" y="152"/>
                </a:lnTo>
                <a:lnTo>
                  <a:pt x="365" y="150"/>
                </a:lnTo>
                <a:lnTo>
                  <a:pt x="358" y="150"/>
                </a:lnTo>
                <a:lnTo>
                  <a:pt x="353" y="147"/>
                </a:lnTo>
                <a:lnTo>
                  <a:pt x="353" y="147"/>
                </a:lnTo>
                <a:close/>
              </a:path>
              <a:path w="410" h="172">
                <a:moveTo>
                  <a:pt x="325" y="99"/>
                </a:moveTo>
                <a:lnTo>
                  <a:pt x="317" y="99"/>
                </a:lnTo>
                <a:lnTo>
                  <a:pt x="317" y="101"/>
                </a:lnTo>
                <a:lnTo>
                  <a:pt x="317" y="104"/>
                </a:lnTo>
                <a:lnTo>
                  <a:pt x="320" y="109"/>
                </a:lnTo>
                <a:lnTo>
                  <a:pt x="320" y="111"/>
                </a:lnTo>
                <a:lnTo>
                  <a:pt x="322" y="116"/>
                </a:lnTo>
                <a:lnTo>
                  <a:pt x="322" y="123"/>
                </a:lnTo>
                <a:lnTo>
                  <a:pt x="325" y="126"/>
                </a:lnTo>
                <a:lnTo>
                  <a:pt x="325" y="133"/>
                </a:lnTo>
                <a:lnTo>
                  <a:pt x="327" y="135"/>
                </a:lnTo>
                <a:lnTo>
                  <a:pt x="327" y="145"/>
                </a:lnTo>
                <a:lnTo>
                  <a:pt x="330" y="147"/>
                </a:lnTo>
                <a:lnTo>
                  <a:pt x="332" y="145"/>
                </a:lnTo>
                <a:lnTo>
                  <a:pt x="334" y="142"/>
                </a:lnTo>
                <a:lnTo>
                  <a:pt x="334" y="126"/>
                </a:lnTo>
                <a:lnTo>
                  <a:pt x="332" y="121"/>
                </a:lnTo>
                <a:lnTo>
                  <a:pt x="332" y="116"/>
                </a:lnTo>
                <a:lnTo>
                  <a:pt x="330" y="114"/>
                </a:lnTo>
                <a:lnTo>
                  <a:pt x="330" y="111"/>
                </a:lnTo>
                <a:lnTo>
                  <a:pt x="327" y="106"/>
                </a:lnTo>
                <a:lnTo>
                  <a:pt x="325" y="104"/>
                </a:lnTo>
                <a:lnTo>
                  <a:pt x="325" y="99"/>
                </a:lnTo>
                <a:lnTo>
                  <a:pt x="325" y="99"/>
                </a:lnTo>
                <a:close/>
              </a:path>
              <a:path w="410" h="172">
                <a:moveTo>
                  <a:pt x="344" y="70"/>
                </a:moveTo>
                <a:lnTo>
                  <a:pt x="341" y="70"/>
                </a:lnTo>
                <a:lnTo>
                  <a:pt x="344" y="73"/>
                </a:lnTo>
                <a:lnTo>
                  <a:pt x="344" y="78"/>
                </a:lnTo>
                <a:lnTo>
                  <a:pt x="346" y="80"/>
                </a:lnTo>
                <a:lnTo>
                  <a:pt x="346" y="85"/>
                </a:lnTo>
                <a:lnTo>
                  <a:pt x="349" y="87"/>
                </a:lnTo>
                <a:lnTo>
                  <a:pt x="349" y="94"/>
                </a:lnTo>
                <a:lnTo>
                  <a:pt x="351" y="97"/>
                </a:lnTo>
                <a:lnTo>
                  <a:pt x="351" y="111"/>
                </a:lnTo>
                <a:lnTo>
                  <a:pt x="353" y="114"/>
                </a:lnTo>
                <a:lnTo>
                  <a:pt x="356" y="114"/>
                </a:lnTo>
                <a:lnTo>
                  <a:pt x="358" y="109"/>
                </a:lnTo>
                <a:lnTo>
                  <a:pt x="358" y="106"/>
                </a:lnTo>
                <a:lnTo>
                  <a:pt x="361" y="104"/>
                </a:lnTo>
                <a:lnTo>
                  <a:pt x="361" y="97"/>
                </a:lnTo>
                <a:lnTo>
                  <a:pt x="358" y="92"/>
                </a:lnTo>
                <a:lnTo>
                  <a:pt x="358" y="87"/>
                </a:lnTo>
                <a:lnTo>
                  <a:pt x="356" y="87"/>
                </a:lnTo>
                <a:lnTo>
                  <a:pt x="356" y="85"/>
                </a:lnTo>
                <a:lnTo>
                  <a:pt x="353" y="82"/>
                </a:lnTo>
                <a:lnTo>
                  <a:pt x="351" y="80"/>
                </a:lnTo>
                <a:lnTo>
                  <a:pt x="349" y="75"/>
                </a:lnTo>
                <a:lnTo>
                  <a:pt x="346" y="73"/>
                </a:lnTo>
                <a:lnTo>
                  <a:pt x="344" y="70"/>
                </a:lnTo>
                <a:lnTo>
                  <a:pt x="344" y="70"/>
                </a:lnTo>
                <a:close/>
              </a:path>
              <a:path w="410" h="172">
                <a:moveTo>
                  <a:pt x="385" y="54"/>
                </a:moveTo>
                <a:lnTo>
                  <a:pt x="377" y="54"/>
                </a:lnTo>
                <a:lnTo>
                  <a:pt x="377" y="145"/>
                </a:lnTo>
                <a:lnTo>
                  <a:pt x="377" y="147"/>
                </a:lnTo>
                <a:lnTo>
                  <a:pt x="375" y="150"/>
                </a:lnTo>
                <a:lnTo>
                  <a:pt x="373" y="152"/>
                </a:lnTo>
                <a:lnTo>
                  <a:pt x="353" y="152"/>
                </a:lnTo>
                <a:lnTo>
                  <a:pt x="358" y="154"/>
                </a:lnTo>
                <a:lnTo>
                  <a:pt x="361" y="157"/>
                </a:lnTo>
                <a:lnTo>
                  <a:pt x="365" y="159"/>
                </a:lnTo>
                <a:lnTo>
                  <a:pt x="368" y="159"/>
                </a:lnTo>
                <a:lnTo>
                  <a:pt x="368" y="161"/>
                </a:lnTo>
                <a:lnTo>
                  <a:pt x="370" y="164"/>
                </a:lnTo>
                <a:lnTo>
                  <a:pt x="373" y="166"/>
                </a:lnTo>
                <a:lnTo>
                  <a:pt x="373" y="169"/>
                </a:lnTo>
                <a:lnTo>
                  <a:pt x="375" y="169"/>
                </a:lnTo>
                <a:lnTo>
                  <a:pt x="377" y="166"/>
                </a:lnTo>
                <a:lnTo>
                  <a:pt x="380" y="164"/>
                </a:lnTo>
                <a:lnTo>
                  <a:pt x="382" y="161"/>
                </a:lnTo>
                <a:lnTo>
                  <a:pt x="382" y="159"/>
                </a:lnTo>
                <a:lnTo>
                  <a:pt x="385" y="157"/>
                </a:lnTo>
                <a:lnTo>
                  <a:pt x="385" y="154"/>
                </a:lnTo>
                <a:lnTo>
                  <a:pt x="385" y="150"/>
                </a:lnTo>
                <a:lnTo>
                  <a:pt x="385" y="54"/>
                </a:lnTo>
                <a:lnTo>
                  <a:pt x="385" y="54"/>
                </a:lnTo>
                <a:close/>
              </a:path>
              <a:path w="410" h="172">
                <a:moveTo>
                  <a:pt x="291" y="46"/>
                </a:moveTo>
                <a:lnTo>
                  <a:pt x="289" y="49"/>
                </a:lnTo>
                <a:lnTo>
                  <a:pt x="291" y="51"/>
                </a:lnTo>
                <a:lnTo>
                  <a:pt x="291" y="54"/>
                </a:lnTo>
                <a:lnTo>
                  <a:pt x="293" y="54"/>
                </a:lnTo>
                <a:lnTo>
                  <a:pt x="293" y="56"/>
                </a:lnTo>
                <a:lnTo>
                  <a:pt x="296" y="61"/>
                </a:lnTo>
                <a:lnTo>
                  <a:pt x="296" y="63"/>
                </a:lnTo>
                <a:lnTo>
                  <a:pt x="298" y="66"/>
                </a:lnTo>
                <a:lnTo>
                  <a:pt x="301" y="68"/>
                </a:lnTo>
                <a:lnTo>
                  <a:pt x="301" y="73"/>
                </a:lnTo>
                <a:lnTo>
                  <a:pt x="303" y="75"/>
                </a:lnTo>
                <a:lnTo>
                  <a:pt x="305" y="80"/>
                </a:lnTo>
                <a:lnTo>
                  <a:pt x="308" y="82"/>
                </a:lnTo>
                <a:lnTo>
                  <a:pt x="315" y="82"/>
                </a:lnTo>
                <a:lnTo>
                  <a:pt x="313" y="80"/>
                </a:lnTo>
                <a:lnTo>
                  <a:pt x="310" y="78"/>
                </a:lnTo>
                <a:lnTo>
                  <a:pt x="310" y="75"/>
                </a:lnTo>
                <a:lnTo>
                  <a:pt x="308" y="70"/>
                </a:lnTo>
                <a:lnTo>
                  <a:pt x="305" y="68"/>
                </a:lnTo>
                <a:lnTo>
                  <a:pt x="303" y="66"/>
                </a:lnTo>
                <a:lnTo>
                  <a:pt x="303" y="63"/>
                </a:lnTo>
                <a:lnTo>
                  <a:pt x="301" y="61"/>
                </a:lnTo>
                <a:lnTo>
                  <a:pt x="298" y="58"/>
                </a:lnTo>
                <a:lnTo>
                  <a:pt x="296" y="54"/>
                </a:lnTo>
                <a:lnTo>
                  <a:pt x="293" y="51"/>
                </a:lnTo>
                <a:lnTo>
                  <a:pt x="293" y="49"/>
                </a:lnTo>
                <a:lnTo>
                  <a:pt x="291" y="46"/>
                </a:lnTo>
                <a:lnTo>
                  <a:pt x="291" y="46"/>
                </a:lnTo>
                <a:close/>
              </a:path>
              <a:path w="410" h="172">
                <a:moveTo>
                  <a:pt x="397" y="41"/>
                </a:moveTo>
                <a:lnTo>
                  <a:pt x="390" y="51"/>
                </a:lnTo>
                <a:lnTo>
                  <a:pt x="334" y="51"/>
                </a:lnTo>
                <a:lnTo>
                  <a:pt x="339" y="56"/>
                </a:lnTo>
                <a:lnTo>
                  <a:pt x="346" y="56"/>
                </a:lnTo>
                <a:lnTo>
                  <a:pt x="349" y="54"/>
                </a:lnTo>
                <a:lnTo>
                  <a:pt x="409" y="54"/>
                </a:lnTo>
                <a:lnTo>
                  <a:pt x="397" y="41"/>
                </a:lnTo>
                <a:lnTo>
                  <a:pt x="397" y="41"/>
                </a:lnTo>
                <a:close/>
              </a:path>
              <a:path w="410" h="172">
                <a:moveTo>
                  <a:pt x="339" y="32"/>
                </a:moveTo>
                <a:lnTo>
                  <a:pt x="327" y="32"/>
                </a:lnTo>
                <a:lnTo>
                  <a:pt x="325" y="37"/>
                </a:lnTo>
                <a:lnTo>
                  <a:pt x="325" y="44"/>
                </a:lnTo>
                <a:lnTo>
                  <a:pt x="322" y="49"/>
                </a:lnTo>
                <a:lnTo>
                  <a:pt x="322" y="56"/>
                </a:lnTo>
                <a:lnTo>
                  <a:pt x="320" y="61"/>
                </a:lnTo>
                <a:lnTo>
                  <a:pt x="320" y="68"/>
                </a:lnTo>
                <a:lnTo>
                  <a:pt x="317" y="70"/>
                </a:lnTo>
                <a:lnTo>
                  <a:pt x="317" y="78"/>
                </a:lnTo>
                <a:lnTo>
                  <a:pt x="315" y="80"/>
                </a:lnTo>
                <a:lnTo>
                  <a:pt x="315" y="82"/>
                </a:lnTo>
                <a:lnTo>
                  <a:pt x="308" y="82"/>
                </a:lnTo>
                <a:lnTo>
                  <a:pt x="310" y="87"/>
                </a:lnTo>
                <a:lnTo>
                  <a:pt x="313" y="92"/>
                </a:lnTo>
                <a:lnTo>
                  <a:pt x="310" y="92"/>
                </a:lnTo>
                <a:lnTo>
                  <a:pt x="310" y="94"/>
                </a:lnTo>
                <a:lnTo>
                  <a:pt x="310" y="99"/>
                </a:lnTo>
                <a:lnTo>
                  <a:pt x="308" y="101"/>
                </a:lnTo>
                <a:lnTo>
                  <a:pt x="305" y="104"/>
                </a:lnTo>
                <a:lnTo>
                  <a:pt x="305" y="109"/>
                </a:lnTo>
                <a:lnTo>
                  <a:pt x="303" y="111"/>
                </a:lnTo>
                <a:lnTo>
                  <a:pt x="301" y="114"/>
                </a:lnTo>
                <a:lnTo>
                  <a:pt x="301" y="118"/>
                </a:lnTo>
                <a:lnTo>
                  <a:pt x="298" y="121"/>
                </a:lnTo>
                <a:lnTo>
                  <a:pt x="298" y="123"/>
                </a:lnTo>
                <a:lnTo>
                  <a:pt x="296" y="126"/>
                </a:lnTo>
                <a:lnTo>
                  <a:pt x="293" y="130"/>
                </a:lnTo>
                <a:lnTo>
                  <a:pt x="291" y="133"/>
                </a:lnTo>
                <a:lnTo>
                  <a:pt x="291" y="135"/>
                </a:lnTo>
                <a:lnTo>
                  <a:pt x="289" y="138"/>
                </a:lnTo>
                <a:lnTo>
                  <a:pt x="286" y="140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9" y="154"/>
                </a:lnTo>
                <a:lnTo>
                  <a:pt x="281" y="152"/>
                </a:lnTo>
                <a:lnTo>
                  <a:pt x="284" y="150"/>
                </a:lnTo>
                <a:lnTo>
                  <a:pt x="286" y="147"/>
                </a:lnTo>
                <a:lnTo>
                  <a:pt x="289" y="145"/>
                </a:lnTo>
                <a:lnTo>
                  <a:pt x="291" y="142"/>
                </a:lnTo>
                <a:lnTo>
                  <a:pt x="293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3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0" y="114"/>
                </a:lnTo>
                <a:lnTo>
                  <a:pt x="310" y="111"/>
                </a:lnTo>
                <a:lnTo>
                  <a:pt x="313" y="109"/>
                </a:lnTo>
                <a:lnTo>
                  <a:pt x="313" y="106"/>
                </a:lnTo>
                <a:lnTo>
                  <a:pt x="315" y="101"/>
                </a:lnTo>
                <a:lnTo>
                  <a:pt x="317" y="99"/>
                </a:lnTo>
                <a:lnTo>
                  <a:pt x="325" y="99"/>
                </a:lnTo>
                <a:lnTo>
                  <a:pt x="322" y="94"/>
                </a:lnTo>
                <a:lnTo>
                  <a:pt x="320" y="92"/>
                </a:lnTo>
                <a:lnTo>
                  <a:pt x="320" y="87"/>
                </a:lnTo>
                <a:lnTo>
                  <a:pt x="322" y="85"/>
                </a:lnTo>
                <a:lnTo>
                  <a:pt x="322" y="80"/>
                </a:lnTo>
                <a:lnTo>
                  <a:pt x="325" y="78"/>
                </a:lnTo>
                <a:lnTo>
                  <a:pt x="325" y="70"/>
                </a:lnTo>
                <a:lnTo>
                  <a:pt x="327" y="68"/>
                </a:lnTo>
                <a:lnTo>
                  <a:pt x="327" y="63"/>
                </a:lnTo>
                <a:lnTo>
                  <a:pt x="330" y="61"/>
                </a:lnTo>
                <a:lnTo>
                  <a:pt x="330" y="54"/>
                </a:lnTo>
                <a:lnTo>
                  <a:pt x="332" y="49"/>
                </a:lnTo>
                <a:lnTo>
                  <a:pt x="332" y="46"/>
                </a:lnTo>
                <a:lnTo>
                  <a:pt x="334" y="41"/>
                </a:lnTo>
                <a:lnTo>
                  <a:pt x="334" y="37"/>
                </a:lnTo>
                <a:lnTo>
                  <a:pt x="339" y="32"/>
                </a:lnTo>
                <a:lnTo>
                  <a:pt x="339" y="32"/>
                </a:lnTo>
                <a:close/>
              </a:path>
              <a:path w="410" h="172">
                <a:moveTo>
                  <a:pt x="330" y="20"/>
                </a:moveTo>
                <a:lnTo>
                  <a:pt x="327" y="27"/>
                </a:lnTo>
                <a:lnTo>
                  <a:pt x="284" y="27"/>
                </a:lnTo>
                <a:lnTo>
                  <a:pt x="289" y="34"/>
                </a:lnTo>
                <a:lnTo>
                  <a:pt x="293" y="34"/>
                </a:lnTo>
                <a:lnTo>
                  <a:pt x="296" y="32"/>
                </a:lnTo>
                <a:lnTo>
                  <a:pt x="339" y="32"/>
                </a:lnTo>
                <a:lnTo>
                  <a:pt x="330" y="20"/>
                </a:lnTo>
                <a:lnTo>
                  <a:pt x="330" y="20"/>
                </a:lnTo>
                <a:close/>
              </a:path>
              <a:path w="410" h="172">
                <a:moveTo>
                  <a:pt x="377" y="3"/>
                </a:moveTo>
                <a:lnTo>
                  <a:pt x="377" y="51"/>
                </a:lnTo>
                <a:lnTo>
                  <a:pt x="385" y="51"/>
                </a:lnTo>
                <a:lnTo>
                  <a:pt x="385" y="18"/>
                </a:lnTo>
                <a:lnTo>
                  <a:pt x="390" y="13"/>
                </a:lnTo>
                <a:lnTo>
                  <a:pt x="377" y="3"/>
                </a:lnTo>
                <a:lnTo>
                  <a:pt x="377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2" name="path 502"/>
          <p:cNvSpPr/>
          <p:nvPr/>
        </p:nvSpPr>
        <p:spPr>
          <a:xfrm>
            <a:off x="6649973" y="9743185"/>
            <a:ext cx="260603" cy="109727"/>
          </a:xfrm>
          <a:custGeom>
            <a:avLst/>
            <a:gdLst/>
            <a:ahLst/>
            <a:cxnLst/>
            <a:rect l="0" t="0" r="0" b="0"/>
            <a:pathLst>
              <a:path w="410" h="172">
                <a:moveTo>
                  <a:pt x="56" y="154"/>
                </a:moveTo>
                <a:lnTo>
                  <a:pt x="56" y="157"/>
                </a:lnTo>
                <a:lnTo>
                  <a:pt x="70" y="154"/>
                </a:lnTo>
                <a:lnTo>
                  <a:pt x="56" y="154"/>
                </a:lnTo>
                <a:lnTo>
                  <a:pt x="56" y="154"/>
                </a:lnTo>
                <a:close/>
              </a:path>
              <a:path w="410" h="172">
                <a:moveTo>
                  <a:pt x="90" y="152"/>
                </a:moveTo>
                <a:lnTo>
                  <a:pt x="90" y="154"/>
                </a:lnTo>
                <a:lnTo>
                  <a:pt x="104" y="154"/>
                </a:lnTo>
                <a:lnTo>
                  <a:pt x="97" y="154"/>
                </a:lnTo>
                <a:lnTo>
                  <a:pt x="92" y="152"/>
                </a:lnTo>
                <a:lnTo>
                  <a:pt x="90" y="152"/>
                </a:lnTo>
                <a:lnTo>
                  <a:pt x="90" y="152"/>
                </a:lnTo>
                <a:close/>
              </a:path>
              <a:path w="410" h="172">
                <a:moveTo>
                  <a:pt x="41" y="111"/>
                </a:moveTo>
                <a:lnTo>
                  <a:pt x="25" y="130"/>
                </a:lnTo>
                <a:lnTo>
                  <a:pt x="32" y="133"/>
                </a:lnTo>
                <a:lnTo>
                  <a:pt x="32" y="130"/>
                </a:lnTo>
                <a:lnTo>
                  <a:pt x="34" y="128"/>
                </a:lnTo>
                <a:lnTo>
                  <a:pt x="37" y="125"/>
                </a:lnTo>
                <a:lnTo>
                  <a:pt x="39" y="121"/>
                </a:lnTo>
                <a:lnTo>
                  <a:pt x="39" y="118"/>
                </a:lnTo>
                <a:lnTo>
                  <a:pt x="41" y="116"/>
                </a:lnTo>
                <a:lnTo>
                  <a:pt x="44" y="113"/>
                </a:lnTo>
                <a:lnTo>
                  <a:pt x="44" y="111"/>
                </a:lnTo>
                <a:lnTo>
                  <a:pt x="41" y="111"/>
                </a:lnTo>
                <a:lnTo>
                  <a:pt x="41" y="111"/>
                </a:lnTo>
                <a:close/>
              </a:path>
              <a:path w="410" h="172">
                <a:moveTo>
                  <a:pt x="65" y="106"/>
                </a:moveTo>
                <a:lnTo>
                  <a:pt x="63" y="111"/>
                </a:lnTo>
                <a:lnTo>
                  <a:pt x="61" y="113"/>
                </a:lnTo>
                <a:lnTo>
                  <a:pt x="61" y="116"/>
                </a:lnTo>
                <a:lnTo>
                  <a:pt x="58" y="118"/>
                </a:lnTo>
                <a:lnTo>
                  <a:pt x="58" y="123"/>
                </a:lnTo>
                <a:lnTo>
                  <a:pt x="56" y="125"/>
                </a:lnTo>
                <a:lnTo>
                  <a:pt x="54" y="128"/>
                </a:lnTo>
                <a:lnTo>
                  <a:pt x="51" y="130"/>
                </a:lnTo>
                <a:lnTo>
                  <a:pt x="51" y="133"/>
                </a:lnTo>
                <a:lnTo>
                  <a:pt x="49" y="135"/>
                </a:lnTo>
                <a:lnTo>
                  <a:pt x="46" y="137"/>
                </a:lnTo>
                <a:lnTo>
                  <a:pt x="44" y="140"/>
                </a:lnTo>
                <a:lnTo>
                  <a:pt x="41" y="142"/>
                </a:lnTo>
                <a:lnTo>
                  <a:pt x="41" y="145"/>
                </a:lnTo>
                <a:lnTo>
                  <a:pt x="39" y="149"/>
                </a:lnTo>
                <a:lnTo>
                  <a:pt x="37" y="152"/>
                </a:lnTo>
                <a:lnTo>
                  <a:pt x="34" y="154"/>
                </a:lnTo>
                <a:lnTo>
                  <a:pt x="32" y="157"/>
                </a:lnTo>
                <a:lnTo>
                  <a:pt x="30" y="159"/>
                </a:lnTo>
                <a:lnTo>
                  <a:pt x="27" y="161"/>
                </a:lnTo>
                <a:lnTo>
                  <a:pt x="25" y="161"/>
                </a:lnTo>
                <a:lnTo>
                  <a:pt x="25" y="164"/>
                </a:lnTo>
                <a:lnTo>
                  <a:pt x="27" y="164"/>
                </a:lnTo>
                <a:lnTo>
                  <a:pt x="30" y="161"/>
                </a:lnTo>
                <a:lnTo>
                  <a:pt x="32" y="159"/>
                </a:lnTo>
                <a:lnTo>
                  <a:pt x="34" y="157"/>
                </a:lnTo>
                <a:lnTo>
                  <a:pt x="37" y="157"/>
                </a:lnTo>
                <a:lnTo>
                  <a:pt x="39" y="154"/>
                </a:lnTo>
                <a:lnTo>
                  <a:pt x="41" y="152"/>
                </a:lnTo>
                <a:lnTo>
                  <a:pt x="44" y="149"/>
                </a:lnTo>
                <a:lnTo>
                  <a:pt x="46" y="147"/>
                </a:lnTo>
                <a:lnTo>
                  <a:pt x="49" y="147"/>
                </a:lnTo>
                <a:lnTo>
                  <a:pt x="49" y="145"/>
                </a:lnTo>
                <a:lnTo>
                  <a:pt x="51" y="142"/>
                </a:lnTo>
                <a:lnTo>
                  <a:pt x="54" y="140"/>
                </a:lnTo>
                <a:lnTo>
                  <a:pt x="56" y="135"/>
                </a:lnTo>
                <a:lnTo>
                  <a:pt x="58" y="133"/>
                </a:lnTo>
                <a:lnTo>
                  <a:pt x="58" y="130"/>
                </a:lnTo>
                <a:lnTo>
                  <a:pt x="61" y="128"/>
                </a:lnTo>
                <a:lnTo>
                  <a:pt x="63" y="125"/>
                </a:lnTo>
                <a:lnTo>
                  <a:pt x="65" y="123"/>
                </a:lnTo>
                <a:lnTo>
                  <a:pt x="65" y="118"/>
                </a:lnTo>
                <a:lnTo>
                  <a:pt x="68" y="116"/>
                </a:lnTo>
                <a:lnTo>
                  <a:pt x="70" y="113"/>
                </a:lnTo>
                <a:lnTo>
                  <a:pt x="73" y="109"/>
                </a:lnTo>
                <a:lnTo>
                  <a:pt x="73" y="106"/>
                </a:lnTo>
                <a:lnTo>
                  <a:pt x="65" y="106"/>
                </a:lnTo>
                <a:lnTo>
                  <a:pt x="65" y="106"/>
                </a:lnTo>
                <a:close/>
              </a:path>
              <a:path w="410" h="172">
                <a:moveTo>
                  <a:pt x="32" y="101"/>
                </a:moveTo>
                <a:lnTo>
                  <a:pt x="37" y="106"/>
                </a:lnTo>
                <a:lnTo>
                  <a:pt x="65" y="106"/>
                </a:lnTo>
                <a:lnTo>
                  <a:pt x="32" y="101"/>
                </a:lnTo>
                <a:lnTo>
                  <a:pt x="32" y="101"/>
                </a:lnTo>
                <a:close/>
              </a:path>
              <a:path w="410" h="172">
                <a:moveTo>
                  <a:pt x="87" y="75"/>
                </a:moveTo>
                <a:lnTo>
                  <a:pt x="85" y="75"/>
                </a:lnTo>
                <a:lnTo>
                  <a:pt x="87" y="80"/>
                </a:lnTo>
                <a:lnTo>
                  <a:pt x="87" y="82"/>
                </a:lnTo>
                <a:lnTo>
                  <a:pt x="90" y="87"/>
                </a:lnTo>
                <a:lnTo>
                  <a:pt x="90" y="92"/>
                </a:lnTo>
                <a:lnTo>
                  <a:pt x="92" y="94"/>
                </a:lnTo>
                <a:lnTo>
                  <a:pt x="92" y="106"/>
                </a:lnTo>
                <a:lnTo>
                  <a:pt x="94" y="109"/>
                </a:lnTo>
                <a:lnTo>
                  <a:pt x="94" y="111"/>
                </a:lnTo>
                <a:lnTo>
                  <a:pt x="97" y="109"/>
                </a:lnTo>
                <a:lnTo>
                  <a:pt x="99" y="106"/>
                </a:lnTo>
                <a:lnTo>
                  <a:pt x="99" y="104"/>
                </a:lnTo>
                <a:lnTo>
                  <a:pt x="101" y="101"/>
                </a:lnTo>
                <a:lnTo>
                  <a:pt x="101" y="97"/>
                </a:lnTo>
                <a:lnTo>
                  <a:pt x="99" y="94"/>
                </a:lnTo>
                <a:lnTo>
                  <a:pt x="99" y="89"/>
                </a:lnTo>
                <a:lnTo>
                  <a:pt x="97" y="89"/>
                </a:lnTo>
                <a:lnTo>
                  <a:pt x="97" y="87"/>
                </a:lnTo>
                <a:lnTo>
                  <a:pt x="94" y="85"/>
                </a:lnTo>
                <a:lnTo>
                  <a:pt x="92" y="82"/>
                </a:lnTo>
                <a:lnTo>
                  <a:pt x="90" y="77"/>
                </a:lnTo>
                <a:lnTo>
                  <a:pt x="87" y="75"/>
                </a:lnTo>
                <a:lnTo>
                  <a:pt x="87" y="75"/>
                </a:lnTo>
                <a:close/>
              </a:path>
              <a:path w="410" h="172">
                <a:moveTo>
                  <a:pt x="30" y="58"/>
                </a:moveTo>
                <a:lnTo>
                  <a:pt x="17" y="63"/>
                </a:lnTo>
                <a:lnTo>
                  <a:pt x="17" y="137"/>
                </a:lnTo>
                <a:lnTo>
                  <a:pt x="15" y="140"/>
                </a:lnTo>
                <a:lnTo>
                  <a:pt x="22" y="149"/>
                </a:lnTo>
                <a:lnTo>
                  <a:pt x="25" y="142"/>
                </a:lnTo>
                <a:lnTo>
                  <a:pt x="27" y="140"/>
                </a:lnTo>
                <a:lnTo>
                  <a:pt x="30" y="137"/>
                </a:lnTo>
                <a:lnTo>
                  <a:pt x="32" y="133"/>
                </a:lnTo>
                <a:lnTo>
                  <a:pt x="25" y="130"/>
                </a:lnTo>
                <a:lnTo>
                  <a:pt x="25" y="63"/>
                </a:lnTo>
                <a:lnTo>
                  <a:pt x="30" y="58"/>
                </a:lnTo>
                <a:lnTo>
                  <a:pt x="30" y="58"/>
                </a:lnTo>
                <a:close/>
              </a:path>
              <a:path w="410" h="172">
                <a:moveTo>
                  <a:pt x="114" y="53"/>
                </a:moveTo>
                <a:lnTo>
                  <a:pt x="106" y="53"/>
                </a:lnTo>
                <a:lnTo>
                  <a:pt x="106" y="147"/>
                </a:lnTo>
                <a:lnTo>
                  <a:pt x="106" y="152"/>
                </a:lnTo>
                <a:lnTo>
                  <a:pt x="104" y="154"/>
                </a:lnTo>
                <a:lnTo>
                  <a:pt x="90" y="154"/>
                </a:lnTo>
                <a:lnTo>
                  <a:pt x="90" y="157"/>
                </a:lnTo>
                <a:lnTo>
                  <a:pt x="94" y="157"/>
                </a:lnTo>
                <a:lnTo>
                  <a:pt x="97" y="159"/>
                </a:lnTo>
                <a:lnTo>
                  <a:pt x="99" y="161"/>
                </a:lnTo>
                <a:lnTo>
                  <a:pt x="101" y="161"/>
                </a:lnTo>
                <a:lnTo>
                  <a:pt x="101" y="164"/>
                </a:lnTo>
                <a:lnTo>
                  <a:pt x="104" y="166"/>
                </a:lnTo>
                <a:lnTo>
                  <a:pt x="104" y="169"/>
                </a:lnTo>
                <a:lnTo>
                  <a:pt x="106" y="169"/>
                </a:lnTo>
                <a:lnTo>
                  <a:pt x="109" y="166"/>
                </a:lnTo>
                <a:lnTo>
                  <a:pt x="111" y="164"/>
                </a:lnTo>
                <a:lnTo>
                  <a:pt x="111" y="161"/>
                </a:lnTo>
                <a:lnTo>
                  <a:pt x="114" y="159"/>
                </a:lnTo>
                <a:lnTo>
                  <a:pt x="114" y="53"/>
                </a:lnTo>
                <a:lnTo>
                  <a:pt x="114" y="53"/>
                </a:lnTo>
                <a:close/>
              </a:path>
              <a:path w="410" h="172">
                <a:moveTo>
                  <a:pt x="22" y="51"/>
                </a:moveTo>
                <a:lnTo>
                  <a:pt x="17" y="58"/>
                </a:lnTo>
                <a:lnTo>
                  <a:pt x="1" y="58"/>
                </a:lnTo>
                <a:lnTo>
                  <a:pt x="5" y="65"/>
                </a:lnTo>
                <a:lnTo>
                  <a:pt x="8" y="63"/>
                </a:lnTo>
                <a:lnTo>
                  <a:pt x="17" y="63"/>
                </a:lnTo>
                <a:lnTo>
                  <a:pt x="30" y="58"/>
                </a:lnTo>
                <a:lnTo>
                  <a:pt x="22" y="51"/>
                </a:lnTo>
                <a:lnTo>
                  <a:pt x="22" y="51"/>
                </a:lnTo>
                <a:close/>
              </a:path>
              <a:path w="410" h="172">
                <a:moveTo>
                  <a:pt x="121" y="41"/>
                </a:moveTo>
                <a:lnTo>
                  <a:pt x="116" y="49"/>
                </a:lnTo>
                <a:lnTo>
                  <a:pt x="82" y="49"/>
                </a:lnTo>
                <a:lnTo>
                  <a:pt x="87" y="56"/>
                </a:lnTo>
                <a:lnTo>
                  <a:pt x="92" y="56"/>
                </a:lnTo>
                <a:lnTo>
                  <a:pt x="94" y="53"/>
                </a:lnTo>
                <a:lnTo>
                  <a:pt x="130" y="53"/>
                </a:lnTo>
                <a:lnTo>
                  <a:pt x="121" y="41"/>
                </a:lnTo>
                <a:lnTo>
                  <a:pt x="121" y="41"/>
                </a:lnTo>
                <a:close/>
              </a:path>
              <a:path w="410" h="172">
                <a:moveTo>
                  <a:pt x="44" y="32"/>
                </a:moveTo>
                <a:lnTo>
                  <a:pt x="44" y="101"/>
                </a:lnTo>
                <a:lnTo>
                  <a:pt x="51" y="101"/>
                </a:lnTo>
                <a:lnTo>
                  <a:pt x="51" y="77"/>
                </a:lnTo>
                <a:lnTo>
                  <a:pt x="73" y="77"/>
                </a:lnTo>
                <a:lnTo>
                  <a:pt x="51" y="73"/>
                </a:lnTo>
                <a:lnTo>
                  <a:pt x="51" y="56"/>
                </a:lnTo>
                <a:lnTo>
                  <a:pt x="73" y="56"/>
                </a:lnTo>
                <a:lnTo>
                  <a:pt x="51" y="51"/>
                </a:lnTo>
                <a:lnTo>
                  <a:pt x="51" y="32"/>
                </a:lnTo>
                <a:lnTo>
                  <a:pt x="73" y="32"/>
                </a:lnTo>
                <a:lnTo>
                  <a:pt x="44" y="32"/>
                </a:lnTo>
                <a:lnTo>
                  <a:pt x="44" y="32"/>
                </a:lnTo>
                <a:close/>
              </a:path>
              <a:path w="410" h="172">
                <a:moveTo>
                  <a:pt x="44" y="22"/>
                </a:moveTo>
                <a:lnTo>
                  <a:pt x="44" y="32"/>
                </a:lnTo>
                <a:lnTo>
                  <a:pt x="73" y="32"/>
                </a:lnTo>
                <a:lnTo>
                  <a:pt x="73" y="51"/>
                </a:lnTo>
                <a:lnTo>
                  <a:pt x="51" y="51"/>
                </a:lnTo>
                <a:lnTo>
                  <a:pt x="73" y="56"/>
                </a:lnTo>
                <a:lnTo>
                  <a:pt x="73" y="73"/>
                </a:lnTo>
                <a:lnTo>
                  <a:pt x="51" y="73"/>
                </a:lnTo>
                <a:lnTo>
                  <a:pt x="73" y="77"/>
                </a:lnTo>
                <a:lnTo>
                  <a:pt x="73" y="101"/>
                </a:lnTo>
                <a:lnTo>
                  <a:pt x="51" y="101"/>
                </a:lnTo>
                <a:lnTo>
                  <a:pt x="32" y="101"/>
                </a:lnTo>
                <a:lnTo>
                  <a:pt x="65" y="106"/>
                </a:lnTo>
                <a:lnTo>
                  <a:pt x="73" y="106"/>
                </a:lnTo>
                <a:lnTo>
                  <a:pt x="73" y="147"/>
                </a:lnTo>
                <a:lnTo>
                  <a:pt x="73" y="154"/>
                </a:lnTo>
                <a:lnTo>
                  <a:pt x="70" y="154"/>
                </a:lnTo>
                <a:lnTo>
                  <a:pt x="56" y="157"/>
                </a:lnTo>
                <a:lnTo>
                  <a:pt x="61" y="157"/>
                </a:lnTo>
                <a:lnTo>
                  <a:pt x="63" y="159"/>
                </a:lnTo>
                <a:lnTo>
                  <a:pt x="65" y="161"/>
                </a:lnTo>
                <a:lnTo>
                  <a:pt x="68" y="161"/>
                </a:lnTo>
                <a:lnTo>
                  <a:pt x="68" y="164"/>
                </a:lnTo>
                <a:lnTo>
                  <a:pt x="70" y="166"/>
                </a:lnTo>
                <a:lnTo>
                  <a:pt x="70" y="169"/>
                </a:lnTo>
                <a:lnTo>
                  <a:pt x="73" y="169"/>
                </a:lnTo>
                <a:lnTo>
                  <a:pt x="75" y="166"/>
                </a:lnTo>
                <a:lnTo>
                  <a:pt x="77" y="164"/>
                </a:lnTo>
                <a:lnTo>
                  <a:pt x="77" y="161"/>
                </a:lnTo>
                <a:lnTo>
                  <a:pt x="80" y="159"/>
                </a:lnTo>
                <a:lnTo>
                  <a:pt x="80" y="34"/>
                </a:lnTo>
                <a:lnTo>
                  <a:pt x="85" y="29"/>
                </a:lnTo>
                <a:lnTo>
                  <a:pt x="61" y="27"/>
                </a:lnTo>
                <a:lnTo>
                  <a:pt x="51" y="27"/>
                </a:lnTo>
                <a:lnTo>
                  <a:pt x="44" y="22"/>
                </a:lnTo>
                <a:lnTo>
                  <a:pt x="44" y="22"/>
                </a:lnTo>
                <a:close/>
              </a:path>
              <a:path w="410" h="172">
                <a:moveTo>
                  <a:pt x="75" y="20"/>
                </a:moveTo>
                <a:lnTo>
                  <a:pt x="73" y="27"/>
                </a:lnTo>
                <a:lnTo>
                  <a:pt x="61" y="27"/>
                </a:lnTo>
                <a:lnTo>
                  <a:pt x="85" y="29"/>
                </a:lnTo>
                <a:lnTo>
                  <a:pt x="75" y="20"/>
                </a:lnTo>
                <a:lnTo>
                  <a:pt x="75" y="20"/>
                </a:lnTo>
                <a:close/>
              </a:path>
              <a:path w="410" h="172">
                <a:moveTo>
                  <a:pt x="13" y="10"/>
                </a:moveTo>
                <a:lnTo>
                  <a:pt x="13" y="15"/>
                </a:lnTo>
                <a:lnTo>
                  <a:pt x="15" y="17"/>
                </a:lnTo>
                <a:lnTo>
                  <a:pt x="17" y="20"/>
                </a:lnTo>
                <a:lnTo>
                  <a:pt x="20" y="25"/>
                </a:lnTo>
                <a:lnTo>
                  <a:pt x="20" y="27"/>
                </a:lnTo>
                <a:lnTo>
                  <a:pt x="22" y="29"/>
                </a:lnTo>
                <a:lnTo>
                  <a:pt x="22" y="34"/>
                </a:lnTo>
                <a:lnTo>
                  <a:pt x="25" y="37"/>
                </a:lnTo>
                <a:lnTo>
                  <a:pt x="25" y="39"/>
                </a:lnTo>
                <a:lnTo>
                  <a:pt x="25" y="37"/>
                </a:lnTo>
                <a:lnTo>
                  <a:pt x="27" y="34"/>
                </a:lnTo>
                <a:lnTo>
                  <a:pt x="30" y="34"/>
                </a:lnTo>
                <a:lnTo>
                  <a:pt x="30" y="29"/>
                </a:lnTo>
                <a:lnTo>
                  <a:pt x="30" y="25"/>
                </a:lnTo>
                <a:lnTo>
                  <a:pt x="27" y="22"/>
                </a:lnTo>
                <a:lnTo>
                  <a:pt x="25" y="17"/>
                </a:lnTo>
                <a:lnTo>
                  <a:pt x="22" y="15"/>
                </a:lnTo>
                <a:lnTo>
                  <a:pt x="20" y="13"/>
                </a:lnTo>
                <a:lnTo>
                  <a:pt x="17" y="10"/>
                </a:lnTo>
                <a:lnTo>
                  <a:pt x="13" y="10"/>
                </a:lnTo>
                <a:lnTo>
                  <a:pt x="13" y="10"/>
                </a:lnTo>
                <a:close/>
              </a:path>
              <a:path w="410" h="172">
                <a:moveTo>
                  <a:pt x="106" y="1"/>
                </a:moveTo>
                <a:lnTo>
                  <a:pt x="106" y="49"/>
                </a:lnTo>
                <a:lnTo>
                  <a:pt x="114" y="49"/>
                </a:lnTo>
                <a:lnTo>
                  <a:pt x="114" y="13"/>
                </a:lnTo>
                <a:lnTo>
                  <a:pt x="118" y="8"/>
                </a:lnTo>
                <a:lnTo>
                  <a:pt x="106" y="1"/>
                </a:lnTo>
                <a:lnTo>
                  <a:pt x="106" y="1"/>
                </a:lnTo>
                <a:close/>
              </a:path>
              <a:path w="410" h="172">
                <a:moveTo>
                  <a:pt x="61" y="1"/>
                </a:moveTo>
                <a:lnTo>
                  <a:pt x="61" y="15"/>
                </a:lnTo>
                <a:lnTo>
                  <a:pt x="58" y="17"/>
                </a:lnTo>
                <a:lnTo>
                  <a:pt x="58" y="22"/>
                </a:lnTo>
                <a:lnTo>
                  <a:pt x="56" y="27"/>
                </a:lnTo>
                <a:lnTo>
                  <a:pt x="51" y="27"/>
                </a:lnTo>
                <a:lnTo>
                  <a:pt x="61" y="27"/>
                </a:lnTo>
                <a:lnTo>
                  <a:pt x="61" y="25"/>
                </a:lnTo>
                <a:lnTo>
                  <a:pt x="63" y="22"/>
                </a:lnTo>
                <a:lnTo>
                  <a:pt x="63" y="17"/>
                </a:lnTo>
                <a:lnTo>
                  <a:pt x="65" y="15"/>
                </a:lnTo>
                <a:lnTo>
                  <a:pt x="68" y="13"/>
                </a:lnTo>
                <a:lnTo>
                  <a:pt x="68" y="10"/>
                </a:lnTo>
                <a:lnTo>
                  <a:pt x="70" y="8"/>
                </a:lnTo>
                <a:lnTo>
                  <a:pt x="61" y="1"/>
                </a:lnTo>
                <a:lnTo>
                  <a:pt x="61" y="1"/>
                </a:lnTo>
                <a:close/>
              </a:path>
              <a:path w="410" h="172">
                <a:moveTo>
                  <a:pt x="270" y="145"/>
                </a:moveTo>
                <a:lnTo>
                  <a:pt x="267" y="147"/>
                </a:lnTo>
                <a:lnTo>
                  <a:pt x="250" y="147"/>
                </a:lnTo>
                <a:lnTo>
                  <a:pt x="248" y="149"/>
                </a:lnTo>
                <a:lnTo>
                  <a:pt x="183" y="149"/>
                </a:lnTo>
                <a:lnTo>
                  <a:pt x="185" y="152"/>
                </a:lnTo>
                <a:lnTo>
                  <a:pt x="190" y="152"/>
                </a:lnTo>
                <a:lnTo>
                  <a:pt x="193" y="154"/>
                </a:lnTo>
                <a:lnTo>
                  <a:pt x="195" y="154"/>
                </a:lnTo>
                <a:lnTo>
                  <a:pt x="197" y="157"/>
                </a:lnTo>
                <a:lnTo>
                  <a:pt x="207" y="157"/>
                </a:lnTo>
                <a:lnTo>
                  <a:pt x="210" y="159"/>
                </a:lnTo>
                <a:lnTo>
                  <a:pt x="241" y="159"/>
                </a:lnTo>
                <a:lnTo>
                  <a:pt x="245" y="161"/>
                </a:lnTo>
                <a:lnTo>
                  <a:pt x="257" y="161"/>
                </a:lnTo>
                <a:lnTo>
                  <a:pt x="257" y="159"/>
                </a:lnTo>
                <a:lnTo>
                  <a:pt x="260" y="157"/>
                </a:lnTo>
                <a:lnTo>
                  <a:pt x="260" y="154"/>
                </a:lnTo>
                <a:lnTo>
                  <a:pt x="262" y="152"/>
                </a:lnTo>
                <a:lnTo>
                  <a:pt x="265" y="149"/>
                </a:lnTo>
                <a:lnTo>
                  <a:pt x="270" y="149"/>
                </a:lnTo>
                <a:lnTo>
                  <a:pt x="270" y="145"/>
                </a:lnTo>
                <a:lnTo>
                  <a:pt x="270" y="145"/>
                </a:lnTo>
                <a:close/>
              </a:path>
              <a:path w="410" h="172">
                <a:moveTo>
                  <a:pt x="171" y="130"/>
                </a:moveTo>
                <a:lnTo>
                  <a:pt x="164" y="130"/>
                </a:lnTo>
                <a:lnTo>
                  <a:pt x="166" y="130"/>
                </a:lnTo>
                <a:lnTo>
                  <a:pt x="169" y="133"/>
                </a:lnTo>
                <a:lnTo>
                  <a:pt x="171" y="135"/>
                </a:lnTo>
                <a:lnTo>
                  <a:pt x="174" y="137"/>
                </a:lnTo>
                <a:lnTo>
                  <a:pt x="176" y="140"/>
                </a:lnTo>
                <a:lnTo>
                  <a:pt x="176" y="142"/>
                </a:lnTo>
                <a:lnTo>
                  <a:pt x="178" y="145"/>
                </a:lnTo>
                <a:lnTo>
                  <a:pt x="181" y="147"/>
                </a:lnTo>
                <a:lnTo>
                  <a:pt x="183" y="149"/>
                </a:lnTo>
                <a:lnTo>
                  <a:pt x="229" y="149"/>
                </a:lnTo>
                <a:lnTo>
                  <a:pt x="226" y="149"/>
                </a:lnTo>
                <a:lnTo>
                  <a:pt x="210" y="149"/>
                </a:lnTo>
                <a:lnTo>
                  <a:pt x="207" y="147"/>
                </a:lnTo>
                <a:lnTo>
                  <a:pt x="197" y="147"/>
                </a:lnTo>
                <a:lnTo>
                  <a:pt x="195" y="145"/>
                </a:lnTo>
                <a:lnTo>
                  <a:pt x="190" y="145"/>
                </a:lnTo>
                <a:lnTo>
                  <a:pt x="188" y="142"/>
                </a:lnTo>
                <a:lnTo>
                  <a:pt x="183" y="142"/>
                </a:lnTo>
                <a:lnTo>
                  <a:pt x="183" y="140"/>
                </a:lnTo>
                <a:lnTo>
                  <a:pt x="181" y="140"/>
                </a:lnTo>
                <a:lnTo>
                  <a:pt x="178" y="137"/>
                </a:lnTo>
                <a:lnTo>
                  <a:pt x="176" y="135"/>
                </a:lnTo>
                <a:lnTo>
                  <a:pt x="174" y="133"/>
                </a:lnTo>
                <a:lnTo>
                  <a:pt x="171" y="130"/>
                </a:lnTo>
                <a:lnTo>
                  <a:pt x="171" y="130"/>
                </a:lnTo>
                <a:close/>
              </a:path>
              <a:path w="410" h="172">
                <a:moveTo>
                  <a:pt x="236" y="104"/>
                </a:moveTo>
                <a:lnTo>
                  <a:pt x="236" y="106"/>
                </a:lnTo>
                <a:lnTo>
                  <a:pt x="238" y="109"/>
                </a:lnTo>
                <a:lnTo>
                  <a:pt x="241" y="109"/>
                </a:lnTo>
                <a:lnTo>
                  <a:pt x="243" y="111"/>
                </a:lnTo>
                <a:lnTo>
                  <a:pt x="245" y="113"/>
                </a:lnTo>
                <a:lnTo>
                  <a:pt x="245" y="116"/>
                </a:lnTo>
                <a:lnTo>
                  <a:pt x="248" y="118"/>
                </a:lnTo>
                <a:lnTo>
                  <a:pt x="248" y="121"/>
                </a:lnTo>
                <a:lnTo>
                  <a:pt x="250" y="118"/>
                </a:lnTo>
                <a:lnTo>
                  <a:pt x="253" y="118"/>
                </a:lnTo>
                <a:lnTo>
                  <a:pt x="255" y="116"/>
                </a:lnTo>
                <a:lnTo>
                  <a:pt x="255" y="113"/>
                </a:lnTo>
                <a:lnTo>
                  <a:pt x="257" y="109"/>
                </a:lnTo>
                <a:lnTo>
                  <a:pt x="257" y="106"/>
                </a:lnTo>
                <a:lnTo>
                  <a:pt x="243" y="104"/>
                </a:lnTo>
                <a:lnTo>
                  <a:pt x="236" y="104"/>
                </a:lnTo>
                <a:lnTo>
                  <a:pt x="236" y="104"/>
                </a:lnTo>
                <a:close/>
              </a:path>
              <a:path w="410" h="172">
                <a:moveTo>
                  <a:pt x="217" y="87"/>
                </a:moveTo>
                <a:lnTo>
                  <a:pt x="193" y="101"/>
                </a:lnTo>
                <a:lnTo>
                  <a:pt x="202" y="104"/>
                </a:lnTo>
                <a:lnTo>
                  <a:pt x="205" y="101"/>
                </a:lnTo>
                <a:lnTo>
                  <a:pt x="207" y="99"/>
                </a:lnTo>
                <a:lnTo>
                  <a:pt x="210" y="97"/>
                </a:lnTo>
                <a:lnTo>
                  <a:pt x="212" y="94"/>
                </a:lnTo>
                <a:lnTo>
                  <a:pt x="214" y="92"/>
                </a:lnTo>
                <a:lnTo>
                  <a:pt x="217" y="92"/>
                </a:lnTo>
                <a:lnTo>
                  <a:pt x="217" y="89"/>
                </a:lnTo>
                <a:lnTo>
                  <a:pt x="217" y="87"/>
                </a:lnTo>
                <a:lnTo>
                  <a:pt x="217" y="87"/>
                </a:lnTo>
                <a:close/>
              </a:path>
              <a:path w="410" h="172">
                <a:moveTo>
                  <a:pt x="174" y="65"/>
                </a:moveTo>
                <a:lnTo>
                  <a:pt x="161" y="68"/>
                </a:lnTo>
                <a:lnTo>
                  <a:pt x="161" y="125"/>
                </a:lnTo>
                <a:lnTo>
                  <a:pt x="157" y="128"/>
                </a:lnTo>
                <a:lnTo>
                  <a:pt x="154" y="130"/>
                </a:lnTo>
                <a:lnTo>
                  <a:pt x="152" y="130"/>
                </a:lnTo>
                <a:lnTo>
                  <a:pt x="150" y="133"/>
                </a:lnTo>
                <a:lnTo>
                  <a:pt x="147" y="135"/>
                </a:lnTo>
                <a:lnTo>
                  <a:pt x="145" y="137"/>
                </a:lnTo>
                <a:lnTo>
                  <a:pt x="142" y="140"/>
                </a:lnTo>
                <a:lnTo>
                  <a:pt x="140" y="142"/>
                </a:lnTo>
                <a:lnTo>
                  <a:pt x="147" y="154"/>
                </a:lnTo>
                <a:lnTo>
                  <a:pt x="147" y="152"/>
                </a:lnTo>
                <a:lnTo>
                  <a:pt x="150" y="149"/>
                </a:lnTo>
                <a:lnTo>
                  <a:pt x="152" y="145"/>
                </a:lnTo>
                <a:lnTo>
                  <a:pt x="152" y="142"/>
                </a:lnTo>
                <a:lnTo>
                  <a:pt x="157" y="140"/>
                </a:lnTo>
                <a:lnTo>
                  <a:pt x="157" y="137"/>
                </a:lnTo>
                <a:lnTo>
                  <a:pt x="159" y="135"/>
                </a:lnTo>
                <a:lnTo>
                  <a:pt x="161" y="133"/>
                </a:lnTo>
                <a:lnTo>
                  <a:pt x="164" y="130"/>
                </a:lnTo>
                <a:lnTo>
                  <a:pt x="171" y="130"/>
                </a:lnTo>
                <a:lnTo>
                  <a:pt x="171" y="128"/>
                </a:lnTo>
                <a:lnTo>
                  <a:pt x="169" y="125"/>
                </a:lnTo>
                <a:lnTo>
                  <a:pt x="169" y="70"/>
                </a:lnTo>
                <a:lnTo>
                  <a:pt x="174" y="65"/>
                </a:lnTo>
                <a:lnTo>
                  <a:pt x="174" y="65"/>
                </a:lnTo>
                <a:close/>
              </a:path>
              <a:path w="410" h="172">
                <a:moveTo>
                  <a:pt x="164" y="56"/>
                </a:moveTo>
                <a:lnTo>
                  <a:pt x="161" y="63"/>
                </a:lnTo>
                <a:lnTo>
                  <a:pt x="140" y="63"/>
                </a:lnTo>
                <a:lnTo>
                  <a:pt x="145" y="70"/>
                </a:lnTo>
                <a:lnTo>
                  <a:pt x="147" y="70"/>
                </a:lnTo>
                <a:lnTo>
                  <a:pt x="150" y="68"/>
                </a:lnTo>
                <a:lnTo>
                  <a:pt x="161" y="68"/>
                </a:lnTo>
                <a:lnTo>
                  <a:pt x="174" y="65"/>
                </a:lnTo>
                <a:lnTo>
                  <a:pt x="164" y="56"/>
                </a:lnTo>
                <a:lnTo>
                  <a:pt x="164" y="56"/>
                </a:lnTo>
                <a:close/>
              </a:path>
              <a:path w="410" h="172">
                <a:moveTo>
                  <a:pt x="221" y="32"/>
                </a:moveTo>
                <a:lnTo>
                  <a:pt x="221" y="135"/>
                </a:lnTo>
                <a:lnTo>
                  <a:pt x="221" y="137"/>
                </a:lnTo>
                <a:lnTo>
                  <a:pt x="221" y="142"/>
                </a:lnTo>
                <a:lnTo>
                  <a:pt x="229" y="137"/>
                </a:lnTo>
                <a:lnTo>
                  <a:pt x="229" y="32"/>
                </a:lnTo>
                <a:lnTo>
                  <a:pt x="250" y="32"/>
                </a:lnTo>
                <a:lnTo>
                  <a:pt x="221" y="32"/>
                </a:lnTo>
                <a:lnTo>
                  <a:pt x="221" y="32"/>
                </a:lnTo>
                <a:close/>
              </a:path>
              <a:path w="410" h="172">
                <a:moveTo>
                  <a:pt x="221" y="22"/>
                </a:moveTo>
                <a:lnTo>
                  <a:pt x="221" y="32"/>
                </a:lnTo>
                <a:lnTo>
                  <a:pt x="250" y="32"/>
                </a:lnTo>
                <a:lnTo>
                  <a:pt x="250" y="104"/>
                </a:lnTo>
                <a:lnTo>
                  <a:pt x="248" y="104"/>
                </a:lnTo>
                <a:lnTo>
                  <a:pt x="243" y="104"/>
                </a:lnTo>
                <a:lnTo>
                  <a:pt x="257" y="106"/>
                </a:lnTo>
                <a:lnTo>
                  <a:pt x="257" y="34"/>
                </a:lnTo>
                <a:lnTo>
                  <a:pt x="262" y="29"/>
                </a:lnTo>
                <a:lnTo>
                  <a:pt x="229" y="27"/>
                </a:lnTo>
                <a:lnTo>
                  <a:pt x="221" y="22"/>
                </a:lnTo>
                <a:lnTo>
                  <a:pt x="221" y="22"/>
                </a:lnTo>
                <a:close/>
              </a:path>
              <a:path w="410" h="172">
                <a:moveTo>
                  <a:pt x="253" y="20"/>
                </a:moveTo>
                <a:lnTo>
                  <a:pt x="250" y="27"/>
                </a:lnTo>
                <a:lnTo>
                  <a:pt x="229" y="27"/>
                </a:lnTo>
                <a:lnTo>
                  <a:pt x="262" y="29"/>
                </a:lnTo>
                <a:lnTo>
                  <a:pt x="253" y="20"/>
                </a:lnTo>
                <a:lnTo>
                  <a:pt x="253" y="20"/>
                </a:lnTo>
                <a:close/>
              </a:path>
              <a:path w="410" h="172">
                <a:moveTo>
                  <a:pt x="185" y="17"/>
                </a:moveTo>
                <a:lnTo>
                  <a:pt x="185" y="56"/>
                </a:lnTo>
                <a:lnTo>
                  <a:pt x="188" y="61"/>
                </a:lnTo>
                <a:lnTo>
                  <a:pt x="188" y="97"/>
                </a:lnTo>
                <a:lnTo>
                  <a:pt x="185" y="101"/>
                </a:lnTo>
                <a:lnTo>
                  <a:pt x="185" y="106"/>
                </a:lnTo>
                <a:lnTo>
                  <a:pt x="183" y="106"/>
                </a:lnTo>
                <a:lnTo>
                  <a:pt x="190" y="121"/>
                </a:lnTo>
                <a:lnTo>
                  <a:pt x="193" y="118"/>
                </a:lnTo>
                <a:lnTo>
                  <a:pt x="193" y="116"/>
                </a:lnTo>
                <a:lnTo>
                  <a:pt x="195" y="113"/>
                </a:lnTo>
                <a:lnTo>
                  <a:pt x="197" y="111"/>
                </a:lnTo>
                <a:lnTo>
                  <a:pt x="200" y="109"/>
                </a:lnTo>
                <a:lnTo>
                  <a:pt x="202" y="104"/>
                </a:lnTo>
                <a:lnTo>
                  <a:pt x="193" y="101"/>
                </a:lnTo>
                <a:lnTo>
                  <a:pt x="193" y="27"/>
                </a:lnTo>
                <a:lnTo>
                  <a:pt x="197" y="25"/>
                </a:lnTo>
                <a:lnTo>
                  <a:pt x="200" y="25"/>
                </a:lnTo>
                <a:lnTo>
                  <a:pt x="193" y="22"/>
                </a:lnTo>
                <a:lnTo>
                  <a:pt x="185" y="17"/>
                </a:lnTo>
                <a:lnTo>
                  <a:pt x="185" y="17"/>
                </a:lnTo>
                <a:close/>
              </a:path>
              <a:path w="410" h="172">
                <a:moveTo>
                  <a:pt x="154" y="8"/>
                </a:moveTo>
                <a:lnTo>
                  <a:pt x="152" y="8"/>
                </a:lnTo>
                <a:lnTo>
                  <a:pt x="152" y="10"/>
                </a:lnTo>
                <a:lnTo>
                  <a:pt x="154" y="13"/>
                </a:lnTo>
                <a:lnTo>
                  <a:pt x="157" y="17"/>
                </a:lnTo>
                <a:lnTo>
                  <a:pt x="159" y="20"/>
                </a:lnTo>
                <a:lnTo>
                  <a:pt x="159" y="27"/>
                </a:lnTo>
                <a:lnTo>
                  <a:pt x="161" y="29"/>
                </a:lnTo>
                <a:lnTo>
                  <a:pt x="161" y="37"/>
                </a:lnTo>
                <a:lnTo>
                  <a:pt x="164" y="39"/>
                </a:lnTo>
                <a:lnTo>
                  <a:pt x="164" y="41"/>
                </a:lnTo>
                <a:lnTo>
                  <a:pt x="169" y="39"/>
                </a:lnTo>
                <a:lnTo>
                  <a:pt x="169" y="34"/>
                </a:lnTo>
                <a:lnTo>
                  <a:pt x="171" y="29"/>
                </a:lnTo>
                <a:lnTo>
                  <a:pt x="171" y="27"/>
                </a:lnTo>
                <a:lnTo>
                  <a:pt x="169" y="22"/>
                </a:lnTo>
                <a:lnTo>
                  <a:pt x="169" y="20"/>
                </a:lnTo>
                <a:lnTo>
                  <a:pt x="166" y="17"/>
                </a:lnTo>
                <a:lnTo>
                  <a:pt x="164" y="15"/>
                </a:lnTo>
                <a:lnTo>
                  <a:pt x="161" y="15"/>
                </a:lnTo>
                <a:lnTo>
                  <a:pt x="159" y="13"/>
                </a:lnTo>
                <a:lnTo>
                  <a:pt x="157" y="10"/>
                </a:lnTo>
                <a:lnTo>
                  <a:pt x="154" y="8"/>
                </a:lnTo>
                <a:lnTo>
                  <a:pt x="154" y="8"/>
                </a:lnTo>
                <a:close/>
              </a:path>
              <a:path w="410" h="172">
                <a:moveTo>
                  <a:pt x="217" y="1"/>
                </a:moveTo>
                <a:lnTo>
                  <a:pt x="217" y="3"/>
                </a:lnTo>
                <a:lnTo>
                  <a:pt x="214" y="5"/>
                </a:lnTo>
                <a:lnTo>
                  <a:pt x="212" y="8"/>
                </a:lnTo>
                <a:lnTo>
                  <a:pt x="212" y="10"/>
                </a:lnTo>
                <a:lnTo>
                  <a:pt x="210" y="13"/>
                </a:lnTo>
                <a:lnTo>
                  <a:pt x="207" y="13"/>
                </a:lnTo>
                <a:lnTo>
                  <a:pt x="205" y="15"/>
                </a:lnTo>
                <a:lnTo>
                  <a:pt x="200" y="17"/>
                </a:lnTo>
                <a:lnTo>
                  <a:pt x="197" y="20"/>
                </a:lnTo>
                <a:lnTo>
                  <a:pt x="193" y="22"/>
                </a:lnTo>
                <a:lnTo>
                  <a:pt x="200" y="25"/>
                </a:lnTo>
                <a:lnTo>
                  <a:pt x="202" y="22"/>
                </a:lnTo>
                <a:lnTo>
                  <a:pt x="205" y="20"/>
                </a:lnTo>
                <a:lnTo>
                  <a:pt x="210" y="20"/>
                </a:lnTo>
                <a:lnTo>
                  <a:pt x="212" y="17"/>
                </a:lnTo>
                <a:lnTo>
                  <a:pt x="214" y="17"/>
                </a:lnTo>
                <a:lnTo>
                  <a:pt x="217" y="15"/>
                </a:lnTo>
                <a:lnTo>
                  <a:pt x="226" y="15"/>
                </a:lnTo>
                <a:lnTo>
                  <a:pt x="217" y="1"/>
                </a:lnTo>
                <a:lnTo>
                  <a:pt x="217" y="1"/>
                </a:lnTo>
                <a:close/>
              </a:path>
              <a:path w="410" h="172">
                <a:moveTo>
                  <a:pt x="303" y="80"/>
                </a:moveTo>
                <a:lnTo>
                  <a:pt x="301" y="82"/>
                </a:lnTo>
                <a:lnTo>
                  <a:pt x="301" y="87"/>
                </a:lnTo>
                <a:lnTo>
                  <a:pt x="298" y="89"/>
                </a:lnTo>
                <a:lnTo>
                  <a:pt x="298" y="94"/>
                </a:lnTo>
                <a:lnTo>
                  <a:pt x="296" y="97"/>
                </a:lnTo>
                <a:lnTo>
                  <a:pt x="296" y="99"/>
                </a:lnTo>
                <a:lnTo>
                  <a:pt x="294" y="104"/>
                </a:lnTo>
                <a:lnTo>
                  <a:pt x="294" y="106"/>
                </a:lnTo>
                <a:lnTo>
                  <a:pt x="291" y="109"/>
                </a:lnTo>
                <a:lnTo>
                  <a:pt x="289" y="113"/>
                </a:lnTo>
                <a:lnTo>
                  <a:pt x="289" y="116"/>
                </a:lnTo>
                <a:lnTo>
                  <a:pt x="286" y="118"/>
                </a:lnTo>
                <a:lnTo>
                  <a:pt x="284" y="123"/>
                </a:lnTo>
                <a:lnTo>
                  <a:pt x="284" y="125"/>
                </a:lnTo>
                <a:lnTo>
                  <a:pt x="281" y="128"/>
                </a:lnTo>
                <a:lnTo>
                  <a:pt x="279" y="130"/>
                </a:lnTo>
                <a:lnTo>
                  <a:pt x="281" y="133"/>
                </a:lnTo>
                <a:lnTo>
                  <a:pt x="284" y="130"/>
                </a:lnTo>
                <a:lnTo>
                  <a:pt x="286" y="128"/>
                </a:lnTo>
                <a:lnTo>
                  <a:pt x="289" y="123"/>
                </a:lnTo>
                <a:lnTo>
                  <a:pt x="289" y="121"/>
                </a:lnTo>
                <a:lnTo>
                  <a:pt x="291" y="118"/>
                </a:lnTo>
                <a:lnTo>
                  <a:pt x="294" y="116"/>
                </a:lnTo>
                <a:lnTo>
                  <a:pt x="296" y="113"/>
                </a:lnTo>
                <a:lnTo>
                  <a:pt x="296" y="109"/>
                </a:lnTo>
                <a:lnTo>
                  <a:pt x="298" y="106"/>
                </a:lnTo>
                <a:lnTo>
                  <a:pt x="301" y="104"/>
                </a:lnTo>
                <a:lnTo>
                  <a:pt x="301" y="101"/>
                </a:lnTo>
                <a:lnTo>
                  <a:pt x="303" y="97"/>
                </a:lnTo>
                <a:lnTo>
                  <a:pt x="303" y="94"/>
                </a:lnTo>
                <a:lnTo>
                  <a:pt x="305" y="92"/>
                </a:lnTo>
                <a:lnTo>
                  <a:pt x="308" y="87"/>
                </a:lnTo>
                <a:lnTo>
                  <a:pt x="308" y="85"/>
                </a:lnTo>
                <a:lnTo>
                  <a:pt x="310" y="82"/>
                </a:lnTo>
                <a:lnTo>
                  <a:pt x="303" y="80"/>
                </a:lnTo>
                <a:lnTo>
                  <a:pt x="303" y="80"/>
                </a:lnTo>
                <a:close/>
              </a:path>
              <a:path w="410" h="172">
                <a:moveTo>
                  <a:pt x="320" y="70"/>
                </a:moveTo>
                <a:lnTo>
                  <a:pt x="317" y="73"/>
                </a:lnTo>
                <a:lnTo>
                  <a:pt x="320" y="75"/>
                </a:lnTo>
                <a:lnTo>
                  <a:pt x="322" y="80"/>
                </a:lnTo>
                <a:lnTo>
                  <a:pt x="322" y="82"/>
                </a:lnTo>
                <a:lnTo>
                  <a:pt x="325" y="85"/>
                </a:lnTo>
                <a:lnTo>
                  <a:pt x="327" y="89"/>
                </a:lnTo>
                <a:lnTo>
                  <a:pt x="327" y="94"/>
                </a:lnTo>
                <a:lnTo>
                  <a:pt x="330" y="97"/>
                </a:lnTo>
                <a:lnTo>
                  <a:pt x="330" y="101"/>
                </a:lnTo>
                <a:lnTo>
                  <a:pt x="332" y="101"/>
                </a:lnTo>
                <a:lnTo>
                  <a:pt x="334" y="97"/>
                </a:lnTo>
                <a:lnTo>
                  <a:pt x="334" y="92"/>
                </a:lnTo>
                <a:lnTo>
                  <a:pt x="337" y="89"/>
                </a:lnTo>
                <a:lnTo>
                  <a:pt x="334" y="87"/>
                </a:lnTo>
                <a:lnTo>
                  <a:pt x="334" y="85"/>
                </a:lnTo>
                <a:lnTo>
                  <a:pt x="332" y="82"/>
                </a:lnTo>
                <a:lnTo>
                  <a:pt x="332" y="80"/>
                </a:lnTo>
                <a:lnTo>
                  <a:pt x="330" y="77"/>
                </a:lnTo>
                <a:lnTo>
                  <a:pt x="327" y="75"/>
                </a:lnTo>
                <a:lnTo>
                  <a:pt x="325" y="73"/>
                </a:lnTo>
                <a:lnTo>
                  <a:pt x="320" y="70"/>
                </a:lnTo>
                <a:lnTo>
                  <a:pt x="320" y="70"/>
                </a:lnTo>
                <a:close/>
              </a:path>
              <a:path w="410" h="172">
                <a:moveTo>
                  <a:pt x="354" y="65"/>
                </a:moveTo>
                <a:lnTo>
                  <a:pt x="354" y="70"/>
                </a:lnTo>
                <a:lnTo>
                  <a:pt x="351" y="73"/>
                </a:lnTo>
                <a:lnTo>
                  <a:pt x="351" y="80"/>
                </a:lnTo>
                <a:lnTo>
                  <a:pt x="349" y="82"/>
                </a:lnTo>
                <a:lnTo>
                  <a:pt x="349" y="87"/>
                </a:lnTo>
                <a:lnTo>
                  <a:pt x="346" y="89"/>
                </a:lnTo>
                <a:lnTo>
                  <a:pt x="344" y="94"/>
                </a:lnTo>
                <a:lnTo>
                  <a:pt x="344" y="97"/>
                </a:lnTo>
                <a:lnTo>
                  <a:pt x="341" y="99"/>
                </a:lnTo>
                <a:lnTo>
                  <a:pt x="341" y="101"/>
                </a:lnTo>
                <a:lnTo>
                  <a:pt x="339" y="106"/>
                </a:lnTo>
                <a:lnTo>
                  <a:pt x="339" y="109"/>
                </a:lnTo>
                <a:lnTo>
                  <a:pt x="337" y="111"/>
                </a:lnTo>
                <a:lnTo>
                  <a:pt x="334" y="116"/>
                </a:lnTo>
                <a:lnTo>
                  <a:pt x="334" y="118"/>
                </a:lnTo>
                <a:lnTo>
                  <a:pt x="332" y="121"/>
                </a:lnTo>
                <a:lnTo>
                  <a:pt x="330" y="123"/>
                </a:lnTo>
                <a:lnTo>
                  <a:pt x="327" y="125"/>
                </a:lnTo>
                <a:lnTo>
                  <a:pt x="327" y="128"/>
                </a:lnTo>
                <a:lnTo>
                  <a:pt x="325" y="133"/>
                </a:lnTo>
                <a:lnTo>
                  <a:pt x="322" y="135"/>
                </a:lnTo>
                <a:lnTo>
                  <a:pt x="325" y="137"/>
                </a:lnTo>
                <a:lnTo>
                  <a:pt x="325" y="135"/>
                </a:lnTo>
                <a:lnTo>
                  <a:pt x="327" y="133"/>
                </a:lnTo>
                <a:lnTo>
                  <a:pt x="330" y="130"/>
                </a:lnTo>
                <a:lnTo>
                  <a:pt x="332" y="128"/>
                </a:lnTo>
                <a:lnTo>
                  <a:pt x="332" y="125"/>
                </a:lnTo>
                <a:lnTo>
                  <a:pt x="334" y="123"/>
                </a:lnTo>
                <a:lnTo>
                  <a:pt x="337" y="121"/>
                </a:lnTo>
                <a:lnTo>
                  <a:pt x="339" y="118"/>
                </a:lnTo>
                <a:lnTo>
                  <a:pt x="341" y="113"/>
                </a:lnTo>
                <a:lnTo>
                  <a:pt x="341" y="111"/>
                </a:lnTo>
                <a:lnTo>
                  <a:pt x="344" y="109"/>
                </a:lnTo>
                <a:lnTo>
                  <a:pt x="346" y="106"/>
                </a:lnTo>
                <a:lnTo>
                  <a:pt x="346" y="104"/>
                </a:lnTo>
                <a:lnTo>
                  <a:pt x="349" y="99"/>
                </a:lnTo>
                <a:lnTo>
                  <a:pt x="351" y="97"/>
                </a:lnTo>
                <a:lnTo>
                  <a:pt x="351" y="94"/>
                </a:lnTo>
                <a:lnTo>
                  <a:pt x="354" y="89"/>
                </a:lnTo>
                <a:lnTo>
                  <a:pt x="354" y="87"/>
                </a:lnTo>
                <a:lnTo>
                  <a:pt x="356" y="85"/>
                </a:lnTo>
                <a:lnTo>
                  <a:pt x="358" y="80"/>
                </a:lnTo>
                <a:lnTo>
                  <a:pt x="358" y="77"/>
                </a:lnTo>
                <a:lnTo>
                  <a:pt x="361" y="73"/>
                </a:lnTo>
                <a:lnTo>
                  <a:pt x="361" y="70"/>
                </a:lnTo>
                <a:lnTo>
                  <a:pt x="354" y="65"/>
                </a:lnTo>
                <a:lnTo>
                  <a:pt x="354" y="65"/>
                </a:lnTo>
                <a:close/>
              </a:path>
              <a:path w="410" h="172">
                <a:moveTo>
                  <a:pt x="317" y="49"/>
                </a:moveTo>
                <a:lnTo>
                  <a:pt x="310" y="49"/>
                </a:lnTo>
                <a:lnTo>
                  <a:pt x="308" y="51"/>
                </a:lnTo>
                <a:lnTo>
                  <a:pt x="308" y="63"/>
                </a:lnTo>
                <a:lnTo>
                  <a:pt x="305" y="65"/>
                </a:lnTo>
                <a:lnTo>
                  <a:pt x="305" y="70"/>
                </a:lnTo>
                <a:lnTo>
                  <a:pt x="303" y="73"/>
                </a:lnTo>
                <a:lnTo>
                  <a:pt x="303" y="80"/>
                </a:lnTo>
                <a:lnTo>
                  <a:pt x="310" y="82"/>
                </a:lnTo>
                <a:lnTo>
                  <a:pt x="310" y="140"/>
                </a:lnTo>
                <a:lnTo>
                  <a:pt x="310" y="142"/>
                </a:lnTo>
                <a:lnTo>
                  <a:pt x="310" y="157"/>
                </a:lnTo>
                <a:lnTo>
                  <a:pt x="308" y="159"/>
                </a:lnTo>
                <a:lnTo>
                  <a:pt x="308" y="171"/>
                </a:lnTo>
                <a:lnTo>
                  <a:pt x="317" y="166"/>
                </a:lnTo>
                <a:lnTo>
                  <a:pt x="317" y="73"/>
                </a:lnTo>
                <a:lnTo>
                  <a:pt x="320" y="70"/>
                </a:lnTo>
                <a:lnTo>
                  <a:pt x="317" y="68"/>
                </a:lnTo>
                <a:lnTo>
                  <a:pt x="317" y="49"/>
                </a:lnTo>
                <a:lnTo>
                  <a:pt x="317" y="49"/>
                </a:lnTo>
                <a:close/>
              </a:path>
              <a:path w="410" h="172">
                <a:moveTo>
                  <a:pt x="358" y="49"/>
                </a:moveTo>
                <a:lnTo>
                  <a:pt x="358" y="51"/>
                </a:lnTo>
                <a:lnTo>
                  <a:pt x="356" y="56"/>
                </a:lnTo>
                <a:lnTo>
                  <a:pt x="356" y="63"/>
                </a:lnTo>
                <a:lnTo>
                  <a:pt x="354" y="65"/>
                </a:lnTo>
                <a:lnTo>
                  <a:pt x="361" y="70"/>
                </a:lnTo>
                <a:lnTo>
                  <a:pt x="361" y="142"/>
                </a:lnTo>
                <a:lnTo>
                  <a:pt x="361" y="147"/>
                </a:lnTo>
                <a:lnTo>
                  <a:pt x="361" y="171"/>
                </a:lnTo>
                <a:lnTo>
                  <a:pt x="370" y="164"/>
                </a:lnTo>
                <a:lnTo>
                  <a:pt x="370" y="140"/>
                </a:lnTo>
                <a:lnTo>
                  <a:pt x="368" y="135"/>
                </a:lnTo>
                <a:lnTo>
                  <a:pt x="368" y="51"/>
                </a:lnTo>
                <a:lnTo>
                  <a:pt x="358" y="49"/>
                </a:lnTo>
                <a:lnTo>
                  <a:pt x="358" y="49"/>
                </a:lnTo>
                <a:close/>
              </a:path>
              <a:path w="410" h="172">
                <a:moveTo>
                  <a:pt x="370" y="49"/>
                </a:moveTo>
                <a:lnTo>
                  <a:pt x="358" y="49"/>
                </a:lnTo>
                <a:lnTo>
                  <a:pt x="368" y="51"/>
                </a:lnTo>
                <a:lnTo>
                  <a:pt x="370" y="53"/>
                </a:lnTo>
                <a:lnTo>
                  <a:pt x="370" y="65"/>
                </a:lnTo>
                <a:lnTo>
                  <a:pt x="373" y="70"/>
                </a:lnTo>
                <a:lnTo>
                  <a:pt x="373" y="77"/>
                </a:lnTo>
                <a:lnTo>
                  <a:pt x="375" y="80"/>
                </a:lnTo>
                <a:lnTo>
                  <a:pt x="375" y="85"/>
                </a:lnTo>
                <a:lnTo>
                  <a:pt x="377" y="87"/>
                </a:lnTo>
                <a:lnTo>
                  <a:pt x="377" y="92"/>
                </a:lnTo>
                <a:lnTo>
                  <a:pt x="380" y="94"/>
                </a:lnTo>
                <a:lnTo>
                  <a:pt x="380" y="101"/>
                </a:lnTo>
                <a:lnTo>
                  <a:pt x="382" y="104"/>
                </a:lnTo>
                <a:lnTo>
                  <a:pt x="382" y="109"/>
                </a:lnTo>
                <a:lnTo>
                  <a:pt x="385" y="111"/>
                </a:lnTo>
                <a:lnTo>
                  <a:pt x="387" y="113"/>
                </a:lnTo>
                <a:lnTo>
                  <a:pt x="387" y="116"/>
                </a:lnTo>
                <a:lnTo>
                  <a:pt x="390" y="121"/>
                </a:lnTo>
                <a:lnTo>
                  <a:pt x="390" y="123"/>
                </a:lnTo>
                <a:lnTo>
                  <a:pt x="392" y="125"/>
                </a:lnTo>
                <a:lnTo>
                  <a:pt x="394" y="128"/>
                </a:lnTo>
                <a:lnTo>
                  <a:pt x="394" y="130"/>
                </a:lnTo>
                <a:lnTo>
                  <a:pt x="397" y="133"/>
                </a:lnTo>
                <a:lnTo>
                  <a:pt x="399" y="130"/>
                </a:lnTo>
                <a:lnTo>
                  <a:pt x="399" y="128"/>
                </a:lnTo>
                <a:lnTo>
                  <a:pt x="401" y="125"/>
                </a:lnTo>
                <a:lnTo>
                  <a:pt x="409" y="125"/>
                </a:lnTo>
                <a:lnTo>
                  <a:pt x="409" y="123"/>
                </a:lnTo>
                <a:lnTo>
                  <a:pt x="406" y="121"/>
                </a:lnTo>
                <a:lnTo>
                  <a:pt x="404" y="121"/>
                </a:lnTo>
                <a:lnTo>
                  <a:pt x="404" y="118"/>
                </a:lnTo>
                <a:lnTo>
                  <a:pt x="401" y="118"/>
                </a:lnTo>
                <a:lnTo>
                  <a:pt x="399" y="116"/>
                </a:lnTo>
                <a:lnTo>
                  <a:pt x="397" y="113"/>
                </a:lnTo>
                <a:lnTo>
                  <a:pt x="397" y="111"/>
                </a:lnTo>
                <a:lnTo>
                  <a:pt x="394" y="111"/>
                </a:lnTo>
                <a:lnTo>
                  <a:pt x="392" y="109"/>
                </a:lnTo>
                <a:lnTo>
                  <a:pt x="392" y="106"/>
                </a:lnTo>
                <a:lnTo>
                  <a:pt x="390" y="104"/>
                </a:lnTo>
                <a:lnTo>
                  <a:pt x="387" y="99"/>
                </a:lnTo>
                <a:lnTo>
                  <a:pt x="387" y="97"/>
                </a:lnTo>
                <a:lnTo>
                  <a:pt x="385" y="94"/>
                </a:lnTo>
                <a:lnTo>
                  <a:pt x="385" y="92"/>
                </a:lnTo>
                <a:lnTo>
                  <a:pt x="382" y="87"/>
                </a:lnTo>
                <a:lnTo>
                  <a:pt x="382" y="85"/>
                </a:lnTo>
                <a:lnTo>
                  <a:pt x="380" y="82"/>
                </a:lnTo>
                <a:lnTo>
                  <a:pt x="377" y="77"/>
                </a:lnTo>
                <a:lnTo>
                  <a:pt x="377" y="73"/>
                </a:lnTo>
                <a:lnTo>
                  <a:pt x="375" y="70"/>
                </a:lnTo>
                <a:lnTo>
                  <a:pt x="375" y="65"/>
                </a:lnTo>
                <a:lnTo>
                  <a:pt x="373" y="61"/>
                </a:lnTo>
                <a:lnTo>
                  <a:pt x="373" y="53"/>
                </a:lnTo>
                <a:lnTo>
                  <a:pt x="370" y="49"/>
                </a:lnTo>
                <a:lnTo>
                  <a:pt x="370" y="49"/>
                </a:lnTo>
                <a:close/>
              </a:path>
              <a:path w="410" h="172">
                <a:moveTo>
                  <a:pt x="327" y="37"/>
                </a:moveTo>
                <a:lnTo>
                  <a:pt x="322" y="44"/>
                </a:lnTo>
                <a:lnTo>
                  <a:pt x="284" y="44"/>
                </a:lnTo>
                <a:lnTo>
                  <a:pt x="286" y="49"/>
                </a:lnTo>
                <a:lnTo>
                  <a:pt x="337" y="49"/>
                </a:lnTo>
                <a:lnTo>
                  <a:pt x="327" y="37"/>
                </a:lnTo>
                <a:lnTo>
                  <a:pt x="327" y="37"/>
                </a:lnTo>
                <a:close/>
              </a:path>
              <a:path w="410" h="172">
                <a:moveTo>
                  <a:pt x="392" y="34"/>
                </a:moveTo>
                <a:lnTo>
                  <a:pt x="385" y="44"/>
                </a:lnTo>
                <a:lnTo>
                  <a:pt x="337" y="44"/>
                </a:lnTo>
                <a:lnTo>
                  <a:pt x="341" y="49"/>
                </a:lnTo>
                <a:lnTo>
                  <a:pt x="404" y="49"/>
                </a:lnTo>
                <a:lnTo>
                  <a:pt x="392" y="34"/>
                </a:lnTo>
                <a:lnTo>
                  <a:pt x="392" y="34"/>
                </a:lnTo>
                <a:close/>
              </a:path>
              <a:path w="410" h="172">
                <a:moveTo>
                  <a:pt x="308" y="1"/>
                </a:moveTo>
                <a:lnTo>
                  <a:pt x="308" y="5"/>
                </a:lnTo>
                <a:lnTo>
                  <a:pt x="310" y="10"/>
                </a:lnTo>
                <a:lnTo>
                  <a:pt x="310" y="44"/>
                </a:lnTo>
                <a:lnTo>
                  <a:pt x="317" y="44"/>
                </a:lnTo>
                <a:lnTo>
                  <a:pt x="317" y="13"/>
                </a:lnTo>
                <a:lnTo>
                  <a:pt x="322" y="8"/>
                </a:lnTo>
                <a:lnTo>
                  <a:pt x="308" y="1"/>
                </a:lnTo>
                <a:lnTo>
                  <a:pt x="308" y="1"/>
                </a:lnTo>
                <a:close/>
              </a:path>
              <a:path w="410" h="172">
                <a:moveTo>
                  <a:pt x="361" y="1"/>
                </a:moveTo>
                <a:lnTo>
                  <a:pt x="361" y="44"/>
                </a:lnTo>
                <a:lnTo>
                  <a:pt x="368" y="44"/>
                </a:lnTo>
                <a:lnTo>
                  <a:pt x="368" y="13"/>
                </a:lnTo>
                <a:lnTo>
                  <a:pt x="373" y="8"/>
                </a:lnTo>
                <a:lnTo>
                  <a:pt x="361" y="1"/>
                </a:lnTo>
                <a:lnTo>
                  <a:pt x="36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4" name="path 504"/>
          <p:cNvSpPr/>
          <p:nvPr/>
        </p:nvSpPr>
        <p:spPr>
          <a:xfrm>
            <a:off x="8477250" y="9738614"/>
            <a:ext cx="256032" cy="111251"/>
          </a:xfrm>
          <a:custGeom>
            <a:avLst/>
            <a:gdLst/>
            <a:ahLst/>
            <a:cxnLst/>
            <a:rect l="0" t="0" r="0" b="0"/>
            <a:pathLst>
              <a:path w="403" h="175">
                <a:moveTo>
                  <a:pt x="56" y="152"/>
                </a:moveTo>
                <a:lnTo>
                  <a:pt x="56" y="154"/>
                </a:lnTo>
                <a:lnTo>
                  <a:pt x="58" y="157"/>
                </a:lnTo>
                <a:lnTo>
                  <a:pt x="75" y="154"/>
                </a:lnTo>
                <a:lnTo>
                  <a:pt x="63" y="154"/>
                </a:lnTo>
                <a:lnTo>
                  <a:pt x="61" y="152"/>
                </a:lnTo>
                <a:lnTo>
                  <a:pt x="56" y="152"/>
                </a:lnTo>
                <a:lnTo>
                  <a:pt x="56" y="152"/>
                </a:lnTo>
                <a:close/>
              </a:path>
              <a:path w="403" h="175">
                <a:moveTo>
                  <a:pt x="10" y="113"/>
                </a:moveTo>
                <a:lnTo>
                  <a:pt x="10" y="116"/>
                </a:lnTo>
                <a:lnTo>
                  <a:pt x="13" y="118"/>
                </a:lnTo>
                <a:lnTo>
                  <a:pt x="22" y="116"/>
                </a:lnTo>
                <a:lnTo>
                  <a:pt x="18" y="116"/>
                </a:lnTo>
                <a:lnTo>
                  <a:pt x="15" y="113"/>
                </a:lnTo>
                <a:lnTo>
                  <a:pt x="10" y="113"/>
                </a:lnTo>
                <a:lnTo>
                  <a:pt x="10" y="113"/>
                </a:lnTo>
                <a:close/>
              </a:path>
              <a:path w="403" h="175">
                <a:moveTo>
                  <a:pt x="92" y="106"/>
                </a:moveTo>
                <a:lnTo>
                  <a:pt x="90" y="109"/>
                </a:lnTo>
                <a:lnTo>
                  <a:pt x="92" y="109"/>
                </a:lnTo>
                <a:lnTo>
                  <a:pt x="94" y="111"/>
                </a:lnTo>
                <a:lnTo>
                  <a:pt x="97" y="116"/>
                </a:lnTo>
                <a:lnTo>
                  <a:pt x="97" y="118"/>
                </a:lnTo>
                <a:lnTo>
                  <a:pt x="99" y="121"/>
                </a:lnTo>
                <a:lnTo>
                  <a:pt x="101" y="123"/>
                </a:lnTo>
                <a:lnTo>
                  <a:pt x="104" y="125"/>
                </a:lnTo>
                <a:lnTo>
                  <a:pt x="104" y="130"/>
                </a:lnTo>
                <a:lnTo>
                  <a:pt x="106" y="133"/>
                </a:lnTo>
                <a:lnTo>
                  <a:pt x="106" y="135"/>
                </a:lnTo>
                <a:lnTo>
                  <a:pt x="109" y="137"/>
                </a:lnTo>
                <a:lnTo>
                  <a:pt x="109" y="140"/>
                </a:lnTo>
                <a:lnTo>
                  <a:pt x="111" y="145"/>
                </a:lnTo>
                <a:lnTo>
                  <a:pt x="114" y="147"/>
                </a:lnTo>
                <a:lnTo>
                  <a:pt x="114" y="149"/>
                </a:lnTo>
                <a:lnTo>
                  <a:pt x="116" y="149"/>
                </a:lnTo>
                <a:lnTo>
                  <a:pt x="118" y="147"/>
                </a:lnTo>
                <a:lnTo>
                  <a:pt x="118" y="135"/>
                </a:lnTo>
                <a:lnTo>
                  <a:pt x="116" y="133"/>
                </a:lnTo>
                <a:lnTo>
                  <a:pt x="114" y="128"/>
                </a:lnTo>
                <a:lnTo>
                  <a:pt x="114" y="128"/>
                </a:lnTo>
                <a:lnTo>
                  <a:pt x="111" y="125"/>
                </a:lnTo>
                <a:lnTo>
                  <a:pt x="111" y="123"/>
                </a:lnTo>
                <a:lnTo>
                  <a:pt x="109" y="121"/>
                </a:lnTo>
                <a:lnTo>
                  <a:pt x="106" y="118"/>
                </a:lnTo>
                <a:lnTo>
                  <a:pt x="104" y="116"/>
                </a:lnTo>
                <a:lnTo>
                  <a:pt x="101" y="113"/>
                </a:lnTo>
                <a:lnTo>
                  <a:pt x="99" y="111"/>
                </a:lnTo>
                <a:lnTo>
                  <a:pt x="94" y="109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403" h="175">
                <a:moveTo>
                  <a:pt x="58" y="99"/>
                </a:moveTo>
                <a:lnTo>
                  <a:pt x="58" y="101"/>
                </a:lnTo>
                <a:lnTo>
                  <a:pt x="56" y="104"/>
                </a:lnTo>
                <a:lnTo>
                  <a:pt x="56" y="106"/>
                </a:lnTo>
                <a:lnTo>
                  <a:pt x="54" y="111"/>
                </a:lnTo>
                <a:lnTo>
                  <a:pt x="54" y="113"/>
                </a:lnTo>
                <a:lnTo>
                  <a:pt x="51" y="116"/>
                </a:lnTo>
                <a:lnTo>
                  <a:pt x="51" y="121"/>
                </a:lnTo>
                <a:lnTo>
                  <a:pt x="49" y="123"/>
                </a:lnTo>
                <a:lnTo>
                  <a:pt x="46" y="128"/>
                </a:lnTo>
                <a:lnTo>
                  <a:pt x="44" y="133"/>
                </a:lnTo>
                <a:lnTo>
                  <a:pt x="41" y="135"/>
                </a:lnTo>
                <a:lnTo>
                  <a:pt x="39" y="137"/>
                </a:lnTo>
                <a:lnTo>
                  <a:pt x="39" y="140"/>
                </a:lnTo>
                <a:lnTo>
                  <a:pt x="37" y="145"/>
                </a:lnTo>
                <a:lnTo>
                  <a:pt x="34" y="147"/>
                </a:lnTo>
                <a:lnTo>
                  <a:pt x="32" y="149"/>
                </a:lnTo>
                <a:lnTo>
                  <a:pt x="32" y="152"/>
                </a:lnTo>
                <a:lnTo>
                  <a:pt x="30" y="154"/>
                </a:lnTo>
                <a:lnTo>
                  <a:pt x="27" y="157"/>
                </a:lnTo>
                <a:lnTo>
                  <a:pt x="27" y="159"/>
                </a:lnTo>
                <a:lnTo>
                  <a:pt x="30" y="159"/>
                </a:lnTo>
                <a:lnTo>
                  <a:pt x="32" y="157"/>
                </a:lnTo>
                <a:lnTo>
                  <a:pt x="32" y="154"/>
                </a:lnTo>
                <a:lnTo>
                  <a:pt x="34" y="154"/>
                </a:lnTo>
                <a:lnTo>
                  <a:pt x="37" y="152"/>
                </a:lnTo>
                <a:lnTo>
                  <a:pt x="39" y="149"/>
                </a:lnTo>
                <a:lnTo>
                  <a:pt x="39" y="147"/>
                </a:lnTo>
                <a:lnTo>
                  <a:pt x="41" y="145"/>
                </a:lnTo>
                <a:lnTo>
                  <a:pt x="44" y="142"/>
                </a:lnTo>
                <a:lnTo>
                  <a:pt x="46" y="140"/>
                </a:lnTo>
                <a:lnTo>
                  <a:pt x="49" y="137"/>
                </a:lnTo>
                <a:lnTo>
                  <a:pt x="51" y="135"/>
                </a:lnTo>
                <a:lnTo>
                  <a:pt x="54" y="130"/>
                </a:lnTo>
                <a:lnTo>
                  <a:pt x="54" y="128"/>
                </a:lnTo>
                <a:lnTo>
                  <a:pt x="56" y="125"/>
                </a:lnTo>
                <a:lnTo>
                  <a:pt x="58" y="121"/>
                </a:lnTo>
                <a:lnTo>
                  <a:pt x="61" y="118"/>
                </a:lnTo>
                <a:lnTo>
                  <a:pt x="63" y="113"/>
                </a:lnTo>
                <a:lnTo>
                  <a:pt x="68" y="109"/>
                </a:lnTo>
                <a:lnTo>
                  <a:pt x="58" y="99"/>
                </a:lnTo>
                <a:lnTo>
                  <a:pt x="58" y="99"/>
                </a:lnTo>
                <a:close/>
              </a:path>
              <a:path w="403" h="175">
                <a:moveTo>
                  <a:pt x="85" y="89"/>
                </a:moveTo>
                <a:lnTo>
                  <a:pt x="78" y="89"/>
                </a:lnTo>
                <a:lnTo>
                  <a:pt x="78" y="149"/>
                </a:lnTo>
                <a:lnTo>
                  <a:pt x="75" y="152"/>
                </a:lnTo>
                <a:lnTo>
                  <a:pt x="75" y="154"/>
                </a:lnTo>
                <a:lnTo>
                  <a:pt x="58" y="157"/>
                </a:lnTo>
                <a:lnTo>
                  <a:pt x="61" y="157"/>
                </a:lnTo>
                <a:lnTo>
                  <a:pt x="63" y="159"/>
                </a:lnTo>
                <a:lnTo>
                  <a:pt x="65" y="161"/>
                </a:lnTo>
                <a:lnTo>
                  <a:pt x="68" y="164"/>
                </a:lnTo>
                <a:lnTo>
                  <a:pt x="70" y="166"/>
                </a:lnTo>
                <a:lnTo>
                  <a:pt x="70" y="169"/>
                </a:lnTo>
                <a:lnTo>
                  <a:pt x="73" y="171"/>
                </a:lnTo>
                <a:lnTo>
                  <a:pt x="75" y="169"/>
                </a:lnTo>
                <a:lnTo>
                  <a:pt x="78" y="166"/>
                </a:lnTo>
                <a:lnTo>
                  <a:pt x="80" y="164"/>
                </a:lnTo>
                <a:lnTo>
                  <a:pt x="82" y="164"/>
                </a:lnTo>
                <a:lnTo>
                  <a:pt x="82" y="159"/>
                </a:lnTo>
                <a:lnTo>
                  <a:pt x="82" y="157"/>
                </a:lnTo>
                <a:lnTo>
                  <a:pt x="85" y="152"/>
                </a:lnTo>
                <a:lnTo>
                  <a:pt x="85" y="89"/>
                </a:lnTo>
                <a:lnTo>
                  <a:pt x="85" y="89"/>
                </a:lnTo>
                <a:close/>
              </a:path>
              <a:path w="403" h="175">
                <a:moveTo>
                  <a:pt x="109" y="75"/>
                </a:moveTo>
                <a:lnTo>
                  <a:pt x="101" y="85"/>
                </a:lnTo>
                <a:lnTo>
                  <a:pt x="41" y="85"/>
                </a:lnTo>
                <a:lnTo>
                  <a:pt x="46" y="94"/>
                </a:lnTo>
                <a:lnTo>
                  <a:pt x="51" y="89"/>
                </a:lnTo>
                <a:lnTo>
                  <a:pt x="118" y="89"/>
                </a:lnTo>
                <a:lnTo>
                  <a:pt x="109" y="75"/>
                </a:lnTo>
                <a:lnTo>
                  <a:pt x="109" y="75"/>
                </a:lnTo>
                <a:close/>
              </a:path>
              <a:path w="403" h="175">
                <a:moveTo>
                  <a:pt x="75" y="49"/>
                </a:moveTo>
                <a:lnTo>
                  <a:pt x="75" y="63"/>
                </a:lnTo>
                <a:lnTo>
                  <a:pt x="78" y="68"/>
                </a:lnTo>
                <a:lnTo>
                  <a:pt x="78" y="85"/>
                </a:lnTo>
                <a:lnTo>
                  <a:pt x="51" y="85"/>
                </a:lnTo>
                <a:lnTo>
                  <a:pt x="85" y="85"/>
                </a:lnTo>
                <a:lnTo>
                  <a:pt x="85" y="61"/>
                </a:lnTo>
                <a:lnTo>
                  <a:pt x="87" y="56"/>
                </a:lnTo>
                <a:lnTo>
                  <a:pt x="75" y="49"/>
                </a:lnTo>
                <a:lnTo>
                  <a:pt x="75" y="49"/>
                </a:lnTo>
                <a:close/>
              </a:path>
              <a:path w="403" h="175">
                <a:moveTo>
                  <a:pt x="68" y="37"/>
                </a:moveTo>
                <a:lnTo>
                  <a:pt x="61" y="37"/>
                </a:lnTo>
                <a:lnTo>
                  <a:pt x="58" y="39"/>
                </a:lnTo>
                <a:lnTo>
                  <a:pt x="58" y="44"/>
                </a:lnTo>
                <a:lnTo>
                  <a:pt x="56" y="46"/>
                </a:lnTo>
                <a:lnTo>
                  <a:pt x="56" y="51"/>
                </a:lnTo>
                <a:lnTo>
                  <a:pt x="54" y="53"/>
                </a:lnTo>
                <a:lnTo>
                  <a:pt x="54" y="61"/>
                </a:lnTo>
                <a:lnTo>
                  <a:pt x="51" y="63"/>
                </a:lnTo>
                <a:lnTo>
                  <a:pt x="51" y="68"/>
                </a:lnTo>
                <a:lnTo>
                  <a:pt x="49" y="70"/>
                </a:lnTo>
                <a:lnTo>
                  <a:pt x="49" y="73"/>
                </a:lnTo>
                <a:lnTo>
                  <a:pt x="46" y="77"/>
                </a:lnTo>
                <a:lnTo>
                  <a:pt x="46" y="80"/>
                </a:lnTo>
                <a:lnTo>
                  <a:pt x="44" y="82"/>
                </a:lnTo>
                <a:lnTo>
                  <a:pt x="41" y="85"/>
                </a:lnTo>
                <a:lnTo>
                  <a:pt x="85" y="85"/>
                </a:lnTo>
                <a:lnTo>
                  <a:pt x="51" y="85"/>
                </a:lnTo>
                <a:lnTo>
                  <a:pt x="51" y="82"/>
                </a:lnTo>
                <a:lnTo>
                  <a:pt x="54" y="80"/>
                </a:lnTo>
                <a:lnTo>
                  <a:pt x="54" y="77"/>
                </a:lnTo>
                <a:lnTo>
                  <a:pt x="56" y="75"/>
                </a:lnTo>
                <a:lnTo>
                  <a:pt x="56" y="70"/>
                </a:lnTo>
                <a:lnTo>
                  <a:pt x="58" y="68"/>
                </a:lnTo>
                <a:lnTo>
                  <a:pt x="58" y="65"/>
                </a:lnTo>
                <a:lnTo>
                  <a:pt x="61" y="61"/>
                </a:lnTo>
                <a:lnTo>
                  <a:pt x="61" y="58"/>
                </a:lnTo>
                <a:lnTo>
                  <a:pt x="63" y="53"/>
                </a:lnTo>
                <a:lnTo>
                  <a:pt x="63" y="51"/>
                </a:lnTo>
                <a:lnTo>
                  <a:pt x="65" y="46"/>
                </a:lnTo>
                <a:lnTo>
                  <a:pt x="65" y="44"/>
                </a:lnTo>
                <a:lnTo>
                  <a:pt x="68" y="39"/>
                </a:lnTo>
                <a:lnTo>
                  <a:pt x="68" y="37"/>
                </a:lnTo>
                <a:lnTo>
                  <a:pt x="68" y="37"/>
                </a:lnTo>
                <a:close/>
              </a:path>
              <a:path w="403" h="175">
                <a:moveTo>
                  <a:pt x="109" y="22"/>
                </a:moveTo>
                <a:lnTo>
                  <a:pt x="101" y="32"/>
                </a:lnTo>
                <a:lnTo>
                  <a:pt x="39" y="32"/>
                </a:lnTo>
                <a:lnTo>
                  <a:pt x="44" y="37"/>
                </a:lnTo>
                <a:lnTo>
                  <a:pt x="118" y="37"/>
                </a:lnTo>
                <a:lnTo>
                  <a:pt x="109" y="22"/>
                </a:lnTo>
                <a:lnTo>
                  <a:pt x="109" y="22"/>
                </a:lnTo>
                <a:close/>
              </a:path>
              <a:path w="403" h="175">
                <a:moveTo>
                  <a:pt x="1" y="20"/>
                </a:moveTo>
                <a:lnTo>
                  <a:pt x="1" y="125"/>
                </a:lnTo>
                <a:lnTo>
                  <a:pt x="1" y="128"/>
                </a:lnTo>
                <a:lnTo>
                  <a:pt x="1" y="173"/>
                </a:lnTo>
                <a:lnTo>
                  <a:pt x="8" y="166"/>
                </a:lnTo>
                <a:lnTo>
                  <a:pt x="8" y="20"/>
                </a:lnTo>
                <a:lnTo>
                  <a:pt x="30" y="20"/>
                </a:lnTo>
                <a:lnTo>
                  <a:pt x="1" y="20"/>
                </a:lnTo>
                <a:lnTo>
                  <a:pt x="1" y="20"/>
                </a:lnTo>
                <a:close/>
              </a:path>
              <a:path w="403" h="175">
                <a:moveTo>
                  <a:pt x="1" y="8"/>
                </a:moveTo>
                <a:lnTo>
                  <a:pt x="1" y="17"/>
                </a:lnTo>
                <a:lnTo>
                  <a:pt x="8" y="15"/>
                </a:lnTo>
                <a:lnTo>
                  <a:pt x="1" y="8"/>
                </a:lnTo>
                <a:lnTo>
                  <a:pt x="1" y="8"/>
                </a:lnTo>
                <a:close/>
              </a:path>
              <a:path w="403" h="175">
                <a:moveTo>
                  <a:pt x="34" y="8"/>
                </a:moveTo>
                <a:lnTo>
                  <a:pt x="30" y="15"/>
                </a:lnTo>
                <a:lnTo>
                  <a:pt x="8" y="15"/>
                </a:lnTo>
                <a:lnTo>
                  <a:pt x="1" y="17"/>
                </a:lnTo>
                <a:lnTo>
                  <a:pt x="1" y="20"/>
                </a:lnTo>
                <a:lnTo>
                  <a:pt x="30" y="20"/>
                </a:lnTo>
                <a:lnTo>
                  <a:pt x="20" y="65"/>
                </a:lnTo>
                <a:lnTo>
                  <a:pt x="20" y="68"/>
                </a:lnTo>
                <a:lnTo>
                  <a:pt x="22" y="70"/>
                </a:lnTo>
                <a:lnTo>
                  <a:pt x="25" y="75"/>
                </a:lnTo>
                <a:lnTo>
                  <a:pt x="25" y="77"/>
                </a:lnTo>
                <a:lnTo>
                  <a:pt x="27" y="80"/>
                </a:lnTo>
                <a:lnTo>
                  <a:pt x="30" y="85"/>
                </a:lnTo>
                <a:lnTo>
                  <a:pt x="30" y="89"/>
                </a:lnTo>
                <a:lnTo>
                  <a:pt x="32" y="92"/>
                </a:lnTo>
                <a:lnTo>
                  <a:pt x="32" y="111"/>
                </a:lnTo>
                <a:lnTo>
                  <a:pt x="30" y="113"/>
                </a:lnTo>
                <a:lnTo>
                  <a:pt x="27" y="116"/>
                </a:lnTo>
                <a:lnTo>
                  <a:pt x="22" y="116"/>
                </a:lnTo>
                <a:lnTo>
                  <a:pt x="13" y="118"/>
                </a:lnTo>
                <a:lnTo>
                  <a:pt x="15" y="118"/>
                </a:lnTo>
                <a:lnTo>
                  <a:pt x="18" y="121"/>
                </a:lnTo>
                <a:lnTo>
                  <a:pt x="20" y="123"/>
                </a:lnTo>
                <a:lnTo>
                  <a:pt x="22" y="125"/>
                </a:lnTo>
                <a:lnTo>
                  <a:pt x="22" y="133"/>
                </a:lnTo>
                <a:lnTo>
                  <a:pt x="27" y="130"/>
                </a:lnTo>
                <a:lnTo>
                  <a:pt x="30" y="128"/>
                </a:lnTo>
                <a:lnTo>
                  <a:pt x="32" y="125"/>
                </a:lnTo>
                <a:lnTo>
                  <a:pt x="34" y="123"/>
                </a:lnTo>
                <a:lnTo>
                  <a:pt x="34" y="121"/>
                </a:lnTo>
                <a:lnTo>
                  <a:pt x="37" y="118"/>
                </a:lnTo>
                <a:lnTo>
                  <a:pt x="39" y="116"/>
                </a:lnTo>
                <a:lnTo>
                  <a:pt x="39" y="94"/>
                </a:lnTo>
                <a:lnTo>
                  <a:pt x="37" y="92"/>
                </a:lnTo>
                <a:lnTo>
                  <a:pt x="37" y="87"/>
                </a:lnTo>
                <a:lnTo>
                  <a:pt x="34" y="87"/>
                </a:lnTo>
                <a:lnTo>
                  <a:pt x="34" y="82"/>
                </a:lnTo>
                <a:lnTo>
                  <a:pt x="32" y="80"/>
                </a:lnTo>
                <a:lnTo>
                  <a:pt x="32" y="77"/>
                </a:lnTo>
                <a:lnTo>
                  <a:pt x="30" y="75"/>
                </a:lnTo>
                <a:lnTo>
                  <a:pt x="27" y="73"/>
                </a:lnTo>
                <a:lnTo>
                  <a:pt x="25" y="70"/>
                </a:lnTo>
                <a:lnTo>
                  <a:pt x="22" y="65"/>
                </a:lnTo>
                <a:lnTo>
                  <a:pt x="37" y="22"/>
                </a:lnTo>
                <a:lnTo>
                  <a:pt x="41" y="17"/>
                </a:lnTo>
                <a:lnTo>
                  <a:pt x="34" y="8"/>
                </a:lnTo>
                <a:lnTo>
                  <a:pt x="34" y="8"/>
                </a:lnTo>
                <a:close/>
              </a:path>
              <a:path w="403" h="175">
                <a:moveTo>
                  <a:pt x="68" y="3"/>
                </a:moveTo>
                <a:lnTo>
                  <a:pt x="68" y="10"/>
                </a:lnTo>
                <a:lnTo>
                  <a:pt x="65" y="15"/>
                </a:lnTo>
                <a:lnTo>
                  <a:pt x="65" y="17"/>
                </a:lnTo>
                <a:lnTo>
                  <a:pt x="63" y="22"/>
                </a:lnTo>
                <a:lnTo>
                  <a:pt x="63" y="27"/>
                </a:lnTo>
                <a:lnTo>
                  <a:pt x="61" y="32"/>
                </a:lnTo>
                <a:lnTo>
                  <a:pt x="70" y="32"/>
                </a:lnTo>
                <a:lnTo>
                  <a:pt x="70" y="27"/>
                </a:lnTo>
                <a:lnTo>
                  <a:pt x="73" y="25"/>
                </a:lnTo>
                <a:lnTo>
                  <a:pt x="73" y="20"/>
                </a:lnTo>
                <a:lnTo>
                  <a:pt x="75" y="17"/>
                </a:lnTo>
                <a:lnTo>
                  <a:pt x="78" y="15"/>
                </a:lnTo>
                <a:lnTo>
                  <a:pt x="78" y="13"/>
                </a:lnTo>
                <a:lnTo>
                  <a:pt x="80" y="10"/>
                </a:lnTo>
                <a:lnTo>
                  <a:pt x="68" y="3"/>
                </a:lnTo>
                <a:lnTo>
                  <a:pt x="68" y="3"/>
                </a:lnTo>
                <a:close/>
              </a:path>
              <a:path w="403" h="175">
                <a:moveTo>
                  <a:pt x="401" y="154"/>
                </a:moveTo>
                <a:lnTo>
                  <a:pt x="387" y="154"/>
                </a:lnTo>
                <a:lnTo>
                  <a:pt x="385" y="157"/>
                </a:lnTo>
                <a:lnTo>
                  <a:pt x="358" y="157"/>
                </a:lnTo>
                <a:lnTo>
                  <a:pt x="399" y="159"/>
                </a:lnTo>
                <a:lnTo>
                  <a:pt x="401" y="157"/>
                </a:lnTo>
                <a:lnTo>
                  <a:pt x="401" y="154"/>
                </a:lnTo>
                <a:lnTo>
                  <a:pt x="401" y="154"/>
                </a:lnTo>
                <a:close/>
              </a:path>
              <a:path w="403" h="175">
                <a:moveTo>
                  <a:pt x="294" y="142"/>
                </a:moveTo>
                <a:lnTo>
                  <a:pt x="294" y="147"/>
                </a:lnTo>
                <a:lnTo>
                  <a:pt x="291" y="149"/>
                </a:lnTo>
                <a:lnTo>
                  <a:pt x="289" y="152"/>
                </a:lnTo>
                <a:lnTo>
                  <a:pt x="286" y="154"/>
                </a:lnTo>
                <a:lnTo>
                  <a:pt x="286" y="157"/>
                </a:lnTo>
                <a:lnTo>
                  <a:pt x="284" y="159"/>
                </a:lnTo>
                <a:lnTo>
                  <a:pt x="281" y="161"/>
                </a:lnTo>
                <a:lnTo>
                  <a:pt x="279" y="164"/>
                </a:lnTo>
                <a:lnTo>
                  <a:pt x="277" y="166"/>
                </a:lnTo>
                <a:lnTo>
                  <a:pt x="274" y="169"/>
                </a:lnTo>
                <a:lnTo>
                  <a:pt x="277" y="171"/>
                </a:lnTo>
                <a:lnTo>
                  <a:pt x="277" y="169"/>
                </a:lnTo>
                <a:lnTo>
                  <a:pt x="281" y="166"/>
                </a:lnTo>
                <a:lnTo>
                  <a:pt x="284" y="164"/>
                </a:lnTo>
                <a:lnTo>
                  <a:pt x="286" y="161"/>
                </a:lnTo>
                <a:lnTo>
                  <a:pt x="289" y="159"/>
                </a:lnTo>
                <a:lnTo>
                  <a:pt x="291" y="157"/>
                </a:lnTo>
                <a:lnTo>
                  <a:pt x="294" y="157"/>
                </a:lnTo>
                <a:lnTo>
                  <a:pt x="294" y="154"/>
                </a:lnTo>
                <a:lnTo>
                  <a:pt x="296" y="152"/>
                </a:lnTo>
                <a:lnTo>
                  <a:pt x="298" y="149"/>
                </a:lnTo>
                <a:lnTo>
                  <a:pt x="301" y="147"/>
                </a:lnTo>
                <a:lnTo>
                  <a:pt x="301" y="145"/>
                </a:lnTo>
                <a:lnTo>
                  <a:pt x="294" y="142"/>
                </a:lnTo>
                <a:lnTo>
                  <a:pt x="294" y="142"/>
                </a:lnTo>
                <a:close/>
              </a:path>
              <a:path w="403" h="175">
                <a:moveTo>
                  <a:pt x="354" y="125"/>
                </a:moveTo>
                <a:lnTo>
                  <a:pt x="349" y="125"/>
                </a:lnTo>
                <a:lnTo>
                  <a:pt x="349" y="128"/>
                </a:lnTo>
                <a:lnTo>
                  <a:pt x="349" y="130"/>
                </a:lnTo>
                <a:lnTo>
                  <a:pt x="346" y="135"/>
                </a:lnTo>
                <a:lnTo>
                  <a:pt x="346" y="154"/>
                </a:lnTo>
                <a:lnTo>
                  <a:pt x="356" y="149"/>
                </a:lnTo>
                <a:lnTo>
                  <a:pt x="356" y="130"/>
                </a:lnTo>
                <a:lnTo>
                  <a:pt x="354" y="128"/>
                </a:lnTo>
                <a:lnTo>
                  <a:pt x="354" y="125"/>
                </a:lnTo>
                <a:lnTo>
                  <a:pt x="354" y="125"/>
                </a:lnTo>
                <a:close/>
              </a:path>
              <a:path w="403" h="175">
                <a:moveTo>
                  <a:pt x="387" y="111"/>
                </a:moveTo>
                <a:lnTo>
                  <a:pt x="380" y="121"/>
                </a:lnTo>
                <a:lnTo>
                  <a:pt x="313" y="121"/>
                </a:lnTo>
                <a:lnTo>
                  <a:pt x="318" y="125"/>
                </a:lnTo>
                <a:lnTo>
                  <a:pt x="397" y="125"/>
                </a:lnTo>
                <a:lnTo>
                  <a:pt x="387" y="111"/>
                </a:lnTo>
                <a:lnTo>
                  <a:pt x="387" y="111"/>
                </a:lnTo>
                <a:close/>
              </a:path>
              <a:path w="403" h="175">
                <a:moveTo>
                  <a:pt x="354" y="121"/>
                </a:moveTo>
                <a:lnTo>
                  <a:pt x="354" y="101"/>
                </a:lnTo>
                <a:lnTo>
                  <a:pt x="349" y="101"/>
                </a:lnTo>
                <a:lnTo>
                  <a:pt x="349" y="121"/>
                </a:lnTo>
                <a:lnTo>
                  <a:pt x="354" y="121"/>
                </a:lnTo>
                <a:close/>
              </a:path>
              <a:path w="403" h="175">
                <a:moveTo>
                  <a:pt x="286" y="99"/>
                </a:moveTo>
                <a:lnTo>
                  <a:pt x="284" y="101"/>
                </a:lnTo>
                <a:lnTo>
                  <a:pt x="286" y="104"/>
                </a:lnTo>
                <a:lnTo>
                  <a:pt x="286" y="111"/>
                </a:lnTo>
                <a:lnTo>
                  <a:pt x="289" y="116"/>
                </a:lnTo>
                <a:lnTo>
                  <a:pt x="289" y="118"/>
                </a:lnTo>
                <a:lnTo>
                  <a:pt x="291" y="123"/>
                </a:lnTo>
                <a:lnTo>
                  <a:pt x="291" y="125"/>
                </a:lnTo>
                <a:lnTo>
                  <a:pt x="294" y="128"/>
                </a:lnTo>
                <a:lnTo>
                  <a:pt x="294" y="133"/>
                </a:lnTo>
                <a:lnTo>
                  <a:pt x="301" y="130"/>
                </a:lnTo>
                <a:lnTo>
                  <a:pt x="298" y="128"/>
                </a:lnTo>
                <a:lnTo>
                  <a:pt x="298" y="125"/>
                </a:lnTo>
                <a:lnTo>
                  <a:pt x="296" y="123"/>
                </a:lnTo>
                <a:lnTo>
                  <a:pt x="294" y="121"/>
                </a:lnTo>
                <a:lnTo>
                  <a:pt x="294" y="116"/>
                </a:lnTo>
                <a:lnTo>
                  <a:pt x="291" y="113"/>
                </a:lnTo>
                <a:lnTo>
                  <a:pt x="291" y="111"/>
                </a:lnTo>
                <a:lnTo>
                  <a:pt x="289" y="106"/>
                </a:lnTo>
                <a:lnTo>
                  <a:pt x="289" y="104"/>
                </a:lnTo>
                <a:lnTo>
                  <a:pt x="286" y="99"/>
                </a:lnTo>
                <a:lnTo>
                  <a:pt x="286" y="99"/>
                </a:lnTo>
                <a:close/>
              </a:path>
              <a:path w="403" h="175">
                <a:moveTo>
                  <a:pt x="375" y="89"/>
                </a:moveTo>
                <a:lnTo>
                  <a:pt x="370" y="97"/>
                </a:lnTo>
                <a:lnTo>
                  <a:pt x="320" y="97"/>
                </a:lnTo>
                <a:lnTo>
                  <a:pt x="325" y="101"/>
                </a:lnTo>
                <a:lnTo>
                  <a:pt x="385" y="101"/>
                </a:lnTo>
                <a:lnTo>
                  <a:pt x="375" y="89"/>
                </a:lnTo>
                <a:lnTo>
                  <a:pt x="375" y="89"/>
                </a:lnTo>
                <a:close/>
              </a:path>
              <a:path w="403" h="175">
                <a:moveTo>
                  <a:pt x="320" y="80"/>
                </a:moveTo>
                <a:lnTo>
                  <a:pt x="308" y="82"/>
                </a:lnTo>
                <a:lnTo>
                  <a:pt x="308" y="92"/>
                </a:lnTo>
                <a:lnTo>
                  <a:pt x="305" y="97"/>
                </a:lnTo>
                <a:lnTo>
                  <a:pt x="305" y="109"/>
                </a:lnTo>
                <a:lnTo>
                  <a:pt x="303" y="113"/>
                </a:lnTo>
                <a:lnTo>
                  <a:pt x="303" y="118"/>
                </a:lnTo>
                <a:lnTo>
                  <a:pt x="301" y="123"/>
                </a:lnTo>
                <a:lnTo>
                  <a:pt x="301" y="130"/>
                </a:lnTo>
                <a:lnTo>
                  <a:pt x="294" y="133"/>
                </a:lnTo>
                <a:lnTo>
                  <a:pt x="296" y="135"/>
                </a:lnTo>
                <a:lnTo>
                  <a:pt x="298" y="137"/>
                </a:lnTo>
                <a:lnTo>
                  <a:pt x="296" y="140"/>
                </a:lnTo>
                <a:lnTo>
                  <a:pt x="294" y="142"/>
                </a:lnTo>
                <a:lnTo>
                  <a:pt x="301" y="145"/>
                </a:lnTo>
                <a:lnTo>
                  <a:pt x="303" y="145"/>
                </a:lnTo>
                <a:lnTo>
                  <a:pt x="303" y="147"/>
                </a:lnTo>
                <a:lnTo>
                  <a:pt x="305" y="149"/>
                </a:lnTo>
                <a:lnTo>
                  <a:pt x="308" y="152"/>
                </a:lnTo>
                <a:lnTo>
                  <a:pt x="310" y="154"/>
                </a:lnTo>
                <a:lnTo>
                  <a:pt x="313" y="154"/>
                </a:lnTo>
                <a:lnTo>
                  <a:pt x="315" y="157"/>
                </a:lnTo>
                <a:lnTo>
                  <a:pt x="318" y="159"/>
                </a:lnTo>
                <a:lnTo>
                  <a:pt x="320" y="159"/>
                </a:lnTo>
                <a:lnTo>
                  <a:pt x="325" y="161"/>
                </a:lnTo>
                <a:lnTo>
                  <a:pt x="327" y="164"/>
                </a:lnTo>
                <a:lnTo>
                  <a:pt x="332" y="164"/>
                </a:lnTo>
                <a:lnTo>
                  <a:pt x="334" y="166"/>
                </a:lnTo>
                <a:lnTo>
                  <a:pt x="361" y="166"/>
                </a:lnTo>
                <a:lnTo>
                  <a:pt x="363" y="169"/>
                </a:lnTo>
                <a:lnTo>
                  <a:pt x="387" y="169"/>
                </a:lnTo>
                <a:lnTo>
                  <a:pt x="390" y="166"/>
                </a:lnTo>
                <a:lnTo>
                  <a:pt x="392" y="166"/>
                </a:lnTo>
                <a:lnTo>
                  <a:pt x="392" y="164"/>
                </a:lnTo>
                <a:lnTo>
                  <a:pt x="394" y="161"/>
                </a:lnTo>
                <a:lnTo>
                  <a:pt x="399" y="159"/>
                </a:lnTo>
                <a:lnTo>
                  <a:pt x="358" y="157"/>
                </a:lnTo>
                <a:lnTo>
                  <a:pt x="339" y="157"/>
                </a:lnTo>
                <a:lnTo>
                  <a:pt x="337" y="154"/>
                </a:lnTo>
                <a:lnTo>
                  <a:pt x="332" y="154"/>
                </a:lnTo>
                <a:lnTo>
                  <a:pt x="330" y="152"/>
                </a:lnTo>
                <a:lnTo>
                  <a:pt x="325" y="152"/>
                </a:lnTo>
                <a:lnTo>
                  <a:pt x="320" y="149"/>
                </a:lnTo>
                <a:lnTo>
                  <a:pt x="318" y="149"/>
                </a:lnTo>
                <a:lnTo>
                  <a:pt x="315" y="147"/>
                </a:lnTo>
                <a:lnTo>
                  <a:pt x="313" y="145"/>
                </a:lnTo>
                <a:lnTo>
                  <a:pt x="310" y="142"/>
                </a:lnTo>
                <a:lnTo>
                  <a:pt x="308" y="142"/>
                </a:lnTo>
                <a:lnTo>
                  <a:pt x="305" y="140"/>
                </a:lnTo>
                <a:lnTo>
                  <a:pt x="305" y="133"/>
                </a:lnTo>
                <a:lnTo>
                  <a:pt x="308" y="130"/>
                </a:lnTo>
                <a:lnTo>
                  <a:pt x="308" y="123"/>
                </a:lnTo>
                <a:lnTo>
                  <a:pt x="310" y="121"/>
                </a:lnTo>
                <a:lnTo>
                  <a:pt x="310" y="111"/>
                </a:lnTo>
                <a:lnTo>
                  <a:pt x="313" y="106"/>
                </a:lnTo>
                <a:lnTo>
                  <a:pt x="313" y="99"/>
                </a:lnTo>
                <a:lnTo>
                  <a:pt x="315" y="94"/>
                </a:lnTo>
                <a:lnTo>
                  <a:pt x="315" y="85"/>
                </a:lnTo>
                <a:lnTo>
                  <a:pt x="320" y="80"/>
                </a:lnTo>
                <a:lnTo>
                  <a:pt x="320" y="80"/>
                </a:lnTo>
                <a:close/>
              </a:path>
              <a:path w="403" h="175">
                <a:moveTo>
                  <a:pt x="349" y="77"/>
                </a:moveTo>
                <a:lnTo>
                  <a:pt x="349" y="97"/>
                </a:lnTo>
                <a:lnTo>
                  <a:pt x="354" y="97"/>
                </a:lnTo>
                <a:lnTo>
                  <a:pt x="354" y="77"/>
                </a:lnTo>
                <a:lnTo>
                  <a:pt x="375" y="77"/>
                </a:lnTo>
                <a:lnTo>
                  <a:pt x="349" y="77"/>
                </a:lnTo>
                <a:lnTo>
                  <a:pt x="349" y="77"/>
                </a:lnTo>
                <a:close/>
              </a:path>
              <a:path w="403" h="175">
                <a:moveTo>
                  <a:pt x="382" y="75"/>
                </a:moveTo>
                <a:lnTo>
                  <a:pt x="349" y="77"/>
                </a:lnTo>
                <a:lnTo>
                  <a:pt x="375" y="77"/>
                </a:lnTo>
                <a:lnTo>
                  <a:pt x="375" y="82"/>
                </a:lnTo>
                <a:lnTo>
                  <a:pt x="382" y="77"/>
                </a:lnTo>
                <a:lnTo>
                  <a:pt x="382" y="75"/>
                </a:lnTo>
                <a:lnTo>
                  <a:pt x="382" y="75"/>
                </a:lnTo>
                <a:close/>
              </a:path>
              <a:path w="403" h="175">
                <a:moveTo>
                  <a:pt x="313" y="70"/>
                </a:moveTo>
                <a:lnTo>
                  <a:pt x="308" y="77"/>
                </a:lnTo>
                <a:lnTo>
                  <a:pt x="279" y="77"/>
                </a:lnTo>
                <a:lnTo>
                  <a:pt x="286" y="87"/>
                </a:lnTo>
                <a:lnTo>
                  <a:pt x="291" y="82"/>
                </a:lnTo>
                <a:lnTo>
                  <a:pt x="308" y="82"/>
                </a:lnTo>
                <a:lnTo>
                  <a:pt x="320" y="80"/>
                </a:lnTo>
                <a:lnTo>
                  <a:pt x="313" y="70"/>
                </a:lnTo>
                <a:lnTo>
                  <a:pt x="313" y="70"/>
                </a:lnTo>
                <a:close/>
              </a:path>
              <a:path w="403" h="175">
                <a:moveTo>
                  <a:pt x="354" y="73"/>
                </a:moveTo>
                <a:lnTo>
                  <a:pt x="354" y="53"/>
                </a:lnTo>
                <a:lnTo>
                  <a:pt x="349" y="53"/>
                </a:lnTo>
                <a:lnTo>
                  <a:pt x="349" y="73"/>
                </a:lnTo>
                <a:lnTo>
                  <a:pt x="354" y="73"/>
                </a:lnTo>
                <a:close/>
              </a:path>
              <a:path w="403" h="175">
                <a:moveTo>
                  <a:pt x="382" y="53"/>
                </a:moveTo>
                <a:lnTo>
                  <a:pt x="375" y="53"/>
                </a:lnTo>
                <a:lnTo>
                  <a:pt x="375" y="73"/>
                </a:lnTo>
                <a:lnTo>
                  <a:pt x="320" y="73"/>
                </a:lnTo>
                <a:lnTo>
                  <a:pt x="325" y="77"/>
                </a:lnTo>
                <a:lnTo>
                  <a:pt x="349" y="77"/>
                </a:lnTo>
                <a:lnTo>
                  <a:pt x="382" y="75"/>
                </a:lnTo>
                <a:lnTo>
                  <a:pt x="382" y="53"/>
                </a:lnTo>
                <a:lnTo>
                  <a:pt x="382" y="53"/>
                </a:lnTo>
                <a:close/>
              </a:path>
              <a:path w="403" h="175">
                <a:moveTo>
                  <a:pt x="390" y="41"/>
                </a:moveTo>
                <a:lnTo>
                  <a:pt x="385" y="49"/>
                </a:lnTo>
                <a:lnTo>
                  <a:pt x="313" y="49"/>
                </a:lnTo>
                <a:lnTo>
                  <a:pt x="318" y="56"/>
                </a:lnTo>
                <a:lnTo>
                  <a:pt x="322" y="53"/>
                </a:lnTo>
                <a:lnTo>
                  <a:pt x="399" y="53"/>
                </a:lnTo>
                <a:lnTo>
                  <a:pt x="390" y="41"/>
                </a:lnTo>
                <a:lnTo>
                  <a:pt x="390" y="41"/>
                </a:lnTo>
                <a:close/>
              </a:path>
              <a:path w="403" h="175">
                <a:moveTo>
                  <a:pt x="349" y="32"/>
                </a:moveTo>
                <a:lnTo>
                  <a:pt x="349" y="49"/>
                </a:lnTo>
                <a:lnTo>
                  <a:pt x="354" y="49"/>
                </a:lnTo>
                <a:lnTo>
                  <a:pt x="354" y="32"/>
                </a:lnTo>
                <a:lnTo>
                  <a:pt x="375" y="32"/>
                </a:lnTo>
                <a:lnTo>
                  <a:pt x="349" y="32"/>
                </a:lnTo>
                <a:lnTo>
                  <a:pt x="349" y="32"/>
                </a:lnTo>
                <a:close/>
              </a:path>
              <a:path w="403" h="175">
                <a:moveTo>
                  <a:pt x="387" y="29"/>
                </a:moveTo>
                <a:lnTo>
                  <a:pt x="349" y="32"/>
                </a:lnTo>
                <a:lnTo>
                  <a:pt x="375" y="32"/>
                </a:lnTo>
                <a:lnTo>
                  <a:pt x="375" y="49"/>
                </a:lnTo>
                <a:lnTo>
                  <a:pt x="382" y="49"/>
                </a:lnTo>
                <a:lnTo>
                  <a:pt x="382" y="34"/>
                </a:lnTo>
                <a:lnTo>
                  <a:pt x="387" y="29"/>
                </a:lnTo>
                <a:lnTo>
                  <a:pt x="387" y="29"/>
                </a:lnTo>
                <a:close/>
              </a:path>
              <a:path w="403" h="175">
                <a:moveTo>
                  <a:pt x="318" y="29"/>
                </a:moveTo>
                <a:lnTo>
                  <a:pt x="305" y="29"/>
                </a:lnTo>
                <a:lnTo>
                  <a:pt x="286" y="75"/>
                </a:lnTo>
                <a:lnTo>
                  <a:pt x="279" y="77"/>
                </a:lnTo>
                <a:lnTo>
                  <a:pt x="291" y="77"/>
                </a:lnTo>
                <a:lnTo>
                  <a:pt x="313" y="32"/>
                </a:lnTo>
                <a:lnTo>
                  <a:pt x="318" y="29"/>
                </a:lnTo>
                <a:lnTo>
                  <a:pt x="318" y="29"/>
                </a:lnTo>
                <a:close/>
              </a:path>
              <a:path w="403" h="175">
                <a:moveTo>
                  <a:pt x="380" y="22"/>
                </a:moveTo>
                <a:lnTo>
                  <a:pt x="375" y="27"/>
                </a:lnTo>
                <a:lnTo>
                  <a:pt x="322" y="27"/>
                </a:lnTo>
                <a:lnTo>
                  <a:pt x="327" y="34"/>
                </a:lnTo>
                <a:lnTo>
                  <a:pt x="330" y="32"/>
                </a:lnTo>
                <a:lnTo>
                  <a:pt x="349" y="32"/>
                </a:lnTo>
                <a:lnTo>
                  <a:pt x="387" y="29"/>
                </a:lnTo>
                <a:lnTo>
                  <a:pt x="380" y="22"/>
                </a:lnTo>
                <a:lnTo>
                  <a:pt x="380" y="22"/>
                </a:lnTo>
                <a:close/>
              </a:path>
              <a:path w="403" h="175">
                <a:moveTo>
                  <a:pt x="310" y="20"/>
                </a:moveTo>
                <a:lnTo>
                  <a:pt x="305" y="25"/>
                </a:lnTo>
                <a:lnTo>
                  <a:pt x="277" y="25"/>
                </a:lnTo>
                <a:lnTo>
                  <a:pt x="281" y="32"/>
                </a:lnTo>
                <a:lnTo>
                  <a:pt x="286" y="29"/>
                </a:lnTo>
                <a:lnTo>
                  <a:pt x="318" y="29"/>
                </a:lnTo>
                <a:lnTo>
                  <a:pt x="310" y="20"/>
                </a:lnTo>
                <a:lnTo>
                  <a:pt x="310" y="20"/>
                </a:lnTo>
                <a:close/>
              </a:path>
              <a:path w="403" h="175">
                <a:moveTo>
                  <a:pt x="346" y="1"/>
                </a:moveTo>
                <a:lnTo>
                  <a:pt x="346" y="15"/>
                </a:lnTo>
                <a:lnTo>
                  <a:pt x="349" y="20"/>
                </a:lnTo>
                <a:lnTo>
                  <a:pt x="349" y="27"/>
                </a:lnTo>
                <a:lnTo>
                  <a:pt x="354" y="27"/>
                </a:lnTo>
                <a:lnTo>
                  <a:pt x="354" y="15"/>
                </a:lnTo>
                <a:lnTo>
                  <a:pt x="361" y="10"/>
                </a:lnTo>
                <a:lnTo>
                  <a:pt x="346" y="1"/>
                </a:lnTo>
                <a:lnTo>
                  <a:pt x="34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6" name="path 506"/>
          <p:cNvSpPr/>
          <p:nvPr/>
        </p:nvSpPr>
        <p:spPr>
          <a:xfrm>
            <a:off x="8480297" y="9938257"/>
            <a:ext cx="259080" cy="109728"/>
          </a:xfrm>
          <a:custGeom>
            <a:avLst/>
            <a:gdLst/>
            <a:ahLst/>
            <a:cxnLst/>
            <a:rect l="0" t="0" r="0" b="0"/>
            <a:pathLst>
              <a:path w="408" h="172">
                <a:moveTo>
                  <a:pt x="68" y="142"/>
                </a:moveTo>
                <a:lnTo>
                  <a:pt x="65" y="145"/>
                </a:lnTo>
                <a:lnTo>
                  <a:pt x="63" y="147"/>
                </a:lnTo>
                <a:lnTo>
                  <a:pt x="61" y="150"/>
                </a:lnTo>
                <a:lnTo>
                  <a:pt x="58" y="152"/>
                </a:lnTo>
                <a:lnTo>
                  <a:pt x="56" y="152"/>
                </a:lnTo>
                <a:lnTo>
                  <a:pt x="54" y="154"/>
                </a:lnTo>
                <a:lnTo>
                  <a:pt x="51" y="157"/>
                </a:lnTo>
                <a:lnTo>
                  <a:pt x="49" y="157"/>
                </a:lnTo>
                <a:lnTo>
                  <a:pt x="46" y="159"/>
                </a:lnTo>
                <a:lnTo>
                  <a:pt x="44" y="159"/>
                </a:lnTo>
                <a:lnTo>
                  <a:pt x="42" y="162"/>
                </a:lnTo>
                <a:lnTo>
                  <a:pt x="39" y="164"/>
                </a:lnTo>
                <a:lnTo>
                  <a:pt x="37" y="164"/>
                </a:lnTo>
                <a:lnTo>
                  <a:pt x="34" y="166"/>
                </a:lnTo>
                <a:lnTo>
                  <a:pt x="27" y="166"/>
                </a:lnTo>
                <a:lnTo>
                  <a:pt x="25" y="169"/>
                </a:lnTo>
                <a:lnTo>
                  <a:pt x="22" y="169"/>
                </a:lnTo>
                <a:lnTo>
                  <a:pt x="22" y="171"/>
                </a:lnTo>
                <a:lnTo>
                  <a:pt x="30" y="171"/>
                </a:lnTo>
                <a:lnTo>
                  <a:pt x="32" y="169"/>
                </a:lnTo>
                <a:lnTo>
                  <a:pt x="37" y="169"/>
                </a:lnTo>
                <a:lnTo>
                  <a:pt x="39" y="166"/>
                </a:lnTo>
                <a:lnTo>
                  <a:pt x="44" y="166"/>
                </a:lnTo>
                <a:lnTo>
                  <a:pt x="46" y="164"/>
                </a:lnTo>
                <a:lnTo>
                  <a:pt x="49" y="164"/>
                </a:lnTo>
                <a:lnTo>
                  <a:pt x="51" y="162"/>
                </a:lnTo>
                <a:lnTo>
                  <a:pt x="54" y="162"/>
                </a:lnTo>
                <a:lnTo>
                  <a:pt x="56" y="159"/>
                </a:lnTo>
                <a:lnTo>
                  <a:pt x="58" y="159"/>
                </a:lnTo>
                <a:lnTo>
                  <a:pt x="61" y="157"/>
                </a:lnTo>
                <a:lnTo>
                  <a:pt x="65" y="154"/>
                </a:lnTo>
                <a:lnTo>
                  <a:pt x="68" y="152"/>
                </a:lnTo>
                <a:lnTo>
                  <a:pt x="70" y="150"/>
                </a:lnTo>
                <a:lnTo>
                  <a:pt x="73" y="150"/>
                </a:lnTo>
                <a:lnTo>
                  <a:pt x="75" y="147"/>
                </a:lnTo>
                <a:lnTo>
                  <a:pt x="75" y="145"/>
                </a:lnTo>
                <a:lnTo>
                  <a:pt x="78" y="142"/>
                </a:lnTo>
                <a:lnTo>
                  <a:pt x="68" y="142"/>
                </a:lnTo>
                <a:lnTo>
                  <a:pt x="68" y="142"/>
                </a:lnTo>
                <a:close/>
              </a:path>
              <a:path w="408" h="172">
                <a:moveTo>
                  <a:pt x="1" y="104"/>
                </a:moveTo>
                <a:lnTo>
                  <a:pt x="1" y="109"/>
                </a:lnTo>
                <a:lnTo>
                  <a:pt x="13" y="106"/>
                </a:lnTo>
                <a:lnTo>
                  <a:pt x="3" y="106"/>
                </a:lnTo>
                <a:lnTo>
                  <a:pt x="1" y="104"/>
                </a:lnTo>
                <a:lnTo>
                  <a:pt x="1" y="104"/>
                </a:lnTo>
                <a:close/>
              </a:path>
              <a:path w="408" h="172">
                <a:moveTo>
                  <a:pt x="56" y="104"/>
                </a:moveTo>
                <a:lnTo>
                  <a:pt x="54" y="106"/>
                </a:lnTo>
                <a:lnTo>
                  <a:pt x="51" y="109"/>
                </a:lnTo>
                <a:lnTo>
                  <a:pt x="51" y="111"/>
                </a:lnTo>
                <a:lnTo>
                  <a:pt x="49" y="114"/>
                </a:lnTo>
                <a:lnTo>
                  <a:pt x="46" y="116"/>
                </a:lnTo>
                <a:lnTo>
                  <a:pt x="46" y="121"/>
                </a:lnTo>
                <a:lnTo>
                  <a:pt x="44" y="123"/>
                </a:lnTo>
                <a:lnTo>
                  <a:pt x="42" y="126"/>
                </a:lnTo>
                <a:lnTo>
                  <a:pt x="39" y="128"/>
                </a:lnTo>
                <a:lnTo>
                  <a:pt x="37" y="130"/>
                </a:lnTo>
                <a:lnTo>
                  <a:pt x="37" y="133"/>
                </a:lnTo>
                <a:lnTo>
                  <a:pt x="34" y="135"/>
                </a:lnTo>
                <a:lnTo>
                  <a:pt x="32" y="138"/>
                </a:lnTo>
                <a:lnTo>
                  <a:pt x="32" y="140"/>
                </a:lnTo>
                <a:lnTo>
                  <a:pt x="34" y="138"/>
                </a:lnTo>
                <a:lnTo>
                  <a:pt x="37" y="135"/>
                </a:lnTo>
                <a:lnTo>
                  <a:pt x="39" y="133"/>
                </a:lnTo>
                <a:lnTo>
                  <a:pt x="42" y="133"/>
                </a:lnTo>
                <a:lnTo>
                  <a:pt x="44" y="130"/>
                </a:lnTo>
                <a:lnTo>
                  <a:pt x="46" y="128"/>
                </a:lnTo>
                <a:lnTo>
                  <a:pt x="49" y="126"/>
                </a:lnTo>
                <a:lnTo>
                  <a:pt x="49" y="123"/>
                </a:lnTo>
                <a:lnTo>
                  <a:pt x="51" y="121"/>
                </a:lnTo>
                <a:lnTo>
                  <a:pt x="54" y="118"/>
                </a:lnTo>
                <a:lnTo>
                  <a:pt x="56" y="114"/>
                </a:lnTo>
                <a:lnTo>
                  <a:pt x="58" y="111"/>
                </a:lnTo>
                <a:lnTo>
                  <a:pt x="58" y="109"/>
                </a:lnTo>
                <a:lnTo>
                  <a:pt x="61" y="106"/>
                </a:lnTo>
                <a:lnTo>
                  <a:pt x="56" y="104"/>
                </a:lnTo>
                <a:lnTo>
                  <a:pt x="56" y="104"/>
                </a:lnTo>
                <a:close/>
              </a:path>
              <a:path w="408" h="172">
                <a:moveTo>
                  <a:pt x="56" y="102"/>
                </a:moveTo>
                <a:lnTo>
                  <a:pt x="56" y="104"/>
                </a:lnTo>
                <a:lnTo>
                  <a:pt x="61" y="106"/>
                </a:lnTo>
                <a:lnTo>
                  <a:pt x="63" y="111"/>
                </a:lnTo>
                <a:lnTo>
                  <a:pt x="63" y="114"/>
                </a:lnTo>
                <a:lnTo>
                  <a:pt x="65" y="118"/>
                </a:lnTo>
                <a:lnTo>
                  <a:pt x="65" y="121"/>
                </a:lnTo>
                <a:lnTo>
                  <a:pt x="68" y="126"/>
                </a:lnTo>
                <a:lnTo>
                  <a:pt x="68" y="128"/>
                </a:lnTo>
                <a:lnTo>
                  <a:pt x="70" y="130"/>
                </a:lnTo>
                <a:lnTo>
                  <a:pt x="73" y="135"/>
                </a:lnTo>
                <a:lnTo>
                  <a:pt x="78" y="133"/>
                </a:lnTo>
                <a:lnTo>
                  <a:pt x="78" y="130"/>
                </a:lnTo>
                <a:lnTo>
                  <a:pt x="75" y="128"/>
                </a:lnTo>
                <a:lnTo>
                  <a:pt x="73" y="126"/>
                </a:lnTo>
                <a:lnTo>
                  <a:pt x="73" y="123"/>
                </a:lnTo>
                <a:lnTo>
                  <a:pt x="70" y="121"/>
                </a:lnTo>
                <a:lnTo>
                  <a:pt x="68" y="116"/>
                </a:lnTo>
                <a:lnTo>
                  <a:pt x="68" y="114"/>
                </a:lnTo>
                <a:lnTo>
                  <a:pt x="65" y="111"/>
                </a:lnTo>
                <a:lnTo>
                  <a:pt x="63" y="106"/>
                </a:lnTo>
                <a:lnTo>
                  <a:pt x="63" y="102"/>
                </a:lnTo>
                <a:lnTo>
                  <a:pt x="92" y="102"/>
                </a:lnTo>
                <a:lnTo>
                  <a:pt x="56" y="102"/>
                </a:lnTo>
                <a:lnTo>
                  <a:pt x="56" y="102"/>
                </a:lnTo>
                <a:close/>
              </a:path>
              <a:path w="408" h="172">
                <a:moveTo>
                  <a:pt x="97" y="92"/>
                </a:moveTo>
                <a:lnTo>
                  <a:pt x="92" y="99"/>
                </a:lnTo>
                <a:lnTo>
                  <a:pt x="65" y="99"/>
                </a:lnTo>
                <a:lnTo>
                  <a:pt x="56" y="102"/>
                </a:lnTo>
                <a:lnTo>
                  <a:pt x="92" y="102"/>
                </a:lnTo>
                <a:lnTo>
                  <a:pt x="92" y="104"/>
                </a:lnTo>
                <a:lnTo>
                  <a:pt x="90" y="106"/>
                </a:lnTo>
                <a:lnTo>
                  <a:pt x="90" y="109"/>
                </a:lnTo>
                <a:lnTo>
                  <a:pt x="87" y="114"/>
                </a:lnTo>
                <a:lnTo>
                  <a:pt x="87" y="116"/>
                </a:lnTo>
                <a:lnTo>
                  <a:pt x="85" y="118"/>
                </a:lnTo>
                <a:lnTo>
                  <a:pt x="82" y="123"/>
                </a:lnTo>
                <a:lnTo>
                  <a:pt x="80" y="126"/>
                </a:lnTo>
                <a:lnTo>
                  <a:pt x="80" y="128"/>
                </a:lnTo>
                <a:lnTo>
                  <a:pt x="78" y="133"/>
                </a:lnTo>
                <a:lnTo>
                  <a:pt x="73" y="135"/>
                </a:lnTo>
                <a:lnTo>
                  <a:pt x="73" y="140"/>
                </a:lnTo>
                <a:lnTo>
                  <a:pt x="70" y="140"/>
                </a:lnTo>
                <a:lnTo>
                  <a:pt x="68" y="142"/>
                </a:lnTo>
                <a:lnTo>
                  <a:pt x="78" y="142"/>
                </a:lnTo>
                <a:lnTo>
                  <a:pt x="78" y="145"/>
                </a:lnTo>
                <a:lnTo>
                  <a:pt x="80" y="147"/>
                </a:lnTo>
                <a:lnTo>
                  <a:pt x="82" y="150"/>
                </a:lnTo>
                <a:lnTo>
                  <a:pt x="85" y="152"/>
                </a:lnTo>
                <a:lnTo>
                  <a:pt x="87" y="154"/>
                </a:lnTo>
                <a:lnTo>
                  <a:pt x="90" y="157"/>
                </a:lnTo>
                <a:lnTo>
                  <a:pt x="92" y="157"/>
                </a:lnTo>
                <a:lnTo>
                  <a:pt x="94" y="159"/>
                </a:lnTo>
                <a:lnTo>
                  <a:pt x="97" y="162"/>
                </a:lnTo>
                <a:lnTo>
                  <a:pt x="99" y="162"/>
                </a:lnTo>
                <a:lnTo>
                  <a:pt x="102" y="164"/>
                </a:lnTo>
                <a:lnTo>
                  <a:pt x="104" y="164"/>
                </a:lnTo>
                <a:lnTo>
                  <a:pt x="106" y="166"/>
                </a:lnTo>
                <a:lnTo>
                  <a:pt x="109" y="169"/>
                </a:lnTo>
                <a:lnTo>
                  <a:pt x="114" y="169"/>
                </a:lnTo>
                <a:lnTo>
                  <a:pt x="118" y="171"/>
                </a:lnTo>
                <a:lnTo>
                  <a:pt x="118" y="169"/>
                </a:lnTo>
                <a:lnTo>
                  <a:pt x="121" y="166"/>
                </a:lnTo>
                <a:lnTo>
                  <a:pt x="123" y="164"/>
                </a:lnTo>
                <a:lnTo>
                  <a:pt x="125" y="162"/>
                </a:lnTo>
                <a:lnTo>
                  <a:pt x="128" y="162"/>
                </a:lnTo>
                <a:lnTo>
                  <a:pt x="128" y="157"/>
                </a:lnTo>
                <a:lnTo>
                  <a:pt x="114" y="157"/>
                </a:lnTo>
                <a:lnTo>
                  <a:pt x="111" y="154"/>
                </a:lnTo>
                <a:lnTo>
                  <a:pt x="106" y="154"/>
                </a:lnTo>
                <a:lnTo>
                  <a:pt x="104" y="152"/>
                </a:lnTo>
                <a:lnTo>
                  <a:pt x="99" y="152"/>
                </a:lnTo>
                <a:lnTo>
                  <a:pt x="97" y="150"/>
                </a:lnTo>
                <a:lnTo>
                  <a:pt x="94" y="147"/>
                </a:lnTo>
                <a:lnTo>
                  <a:pt x="90" y="147"/>
                </a:lnTo>
                <a:lnTo>
                  <a:pt x="87" y="145"/>
                </a:lnTo>
                <a:lnTo>
                  <a:pt x="87" y="142"/>
                </a:lnTo>
                <a:lnTo>
                  <a:pt x="85" y="140"/>
                </a:lnTo>
                <a:lnTo>
                  <a:pt x="82" y="138"/>
                </a:lnTo>
                <a:lnTo>
                  <a:pt x="85" y="135"/>
                </a:lnTo>
                <a:lnTo>
                  <a:pt x="87" y="133"/>
                </a:lnTo>
                <a:lnTo>
                  <a:pt x="87" y="128"/>
                </a:lnTo>
                <a:lnTo>
                  <a:pt x="90" y="126"/>
                </a:lnTo>
                <a:lnTo>
                  <a:pt x="92" y="123"/>
                </a:lnTo>
                <a:lnTo>
                  <a:pt x="92" y="121"/>
                </a:lnTo>
                <a:lnTo>
                  <a:pt x="94" y="116"/>
                </a:lnTo>
                <a:lnTo>
                  <a:pt x="97" y="114"/>
                </a:lnTo>
                <a:lnTo>
                  <a:pt x="97" y="109"/>
                </a:lnTo>
                <a:lnTo>
                  <a:pt x="99" y="106"/>
                </a:lnTo>
                <a:lnTo>
                  <a:pt x="104" y="104"/>
                </a:lnTo>
                <a:lnTo>
                  <a:pt x="97" y="92"/>
                </a:lnTo>
                <a:lnTo>
                  <a:pt x="97" y="92"/>
                </a:lnTo>
                <a:close/>
              </a:path>
              <a:path w="408" h="172">
                <a:moveTo>
                  <a:pt x="65" y="78"/>
                </a:moveTo>
                <a:lnTo>
                  <a:pt x="65" y="82"/>
                </a:lnTo>
                <a:lnTo>
                  <a:pt x="63" y="85"/>
                </a:lnTo>
                <a:lnTo>
                  <a:pt x="63" y="87"/>
                </a:lnTo>
                <a:lnTo>
                  <a:pt x="61" y="92"/>
                </a:lnTo>
                <a:lnTo>
                  <a:pt x="61" y="94"/>
                </a:lnTo>
                <a:lnTo>
                  <a:pt x="58" y="97"/>
                </a:lnTo>
                <a:lnTo>
                  <a:pt x="56" y="102"/>
                </a:lnTo>
                <a:lnTo>
                  <a:pt x="65" y="99"/>
                </a:lnTo>
                <a:lnTo>
                  <a:pt x="70" y="90"/>
                </a:lnTo>
                <a:lnTo>
                  <a:pt x="75" y="87"/>
                </a:lnTo>
                <a:lnTo>
                  <a:pt x="65" y="78"/>
                </a:lnTo>
                <a:lnTo>
                  <a:pt x="65" y="78"/>
                </a:lnTo>
                <a:close/>
              </a:path>
              <a:path w="408" h="172">
                <a:moveTo>
                  <a:pt x="87" y="66"/>
                </a:moveTo>
                <a:lnTo>
                  <a:pt x="87" y="68"/>
                </a:lnTo>
                <a:lnTo>
                  <a:pt x="90" y="70"/>
                </a:lnTo>
                <a:lnTo>
                  <a:pt x="92" y="73"/>
                </a:lnTo>
                <a:lnTo>
                  <a:pt x="94" y="75"/>
                </a:lnTo>
                <a:lnTo>
                  <a:pt x="97" y="78"/>
                </a:lnTo>
                <a:lnTo>
                  <a:pt x="102" y="80"/>
                </a:lnTo>
                <a:lnTo>
                  <a:pt x="104" y="82"/>
                </a:lnTo>
                <a:lnTo>
                  <a:pt x="104" y="85"/>
                </a:lnTo>
                <a:lnTo>
                  <a:pt x="106" y="85"/>
                </a:lnTo>
                <a:lnTo>
                  <a:pt x="109" y="87"/>
                </a:lnTo>
                <a:lnTo>
                  <a:pt x="111" y="90"/>
                </a:lnTo>
                <a:lnTo>
                  <a:pt x="111" y="92"/>
                </a:lnTo>
                <a:lnTo>
                  <a:pt x="114" y="94"/>
                </a:lnTo>
                <a:lnTo>
                  <a:pt x="116" y="97"/>
                </a:lnTo>
                <a:lnTo>
                  <a:pt x="118" y="99"/>
                </a:lnTo>
                <a:lnTo>
                  <a:pt x="118" y="97"/>
                </a:lnTo>
                <a:lnTo>
                  <a:pt x="121" y="94"/>
                </a:lnTo>
                <a:lnTo>
                  <a:pt x="121" y="85"/>
                </a:lnTo>
                <a:lnTo>
                  <a:pt x="118" y="82"/>
                </a:lnTo>
                <a:lnTo>
                  <a:pt x="116" y="78"/>
                </a:lnTo>
                <a:lnTo>
                  <a:pt x="114" y="78"/>
                </a:lnTo>
                <a:lnTo>
                  <a:pt x="111" y="75"/>
                </a:lnTo>
                <a:lnTo>
                  <a:pt x="109" y="75"/>
                </a:lnTo>
                <a:lnTo>
                  <a:pt x="109" y="73"/>
                </a:lnTo>
                <a:lnTo>
                  <a:pt x="106" y="73"/>
                </a:lnTo>
                <a:lnTo>
                  <a:pt x="102" y="70"/>
                </a:lnTo>
                <a:lnTo>
                  <a:pt x="99" y="70"/>
                </a:lnTo>
                <a:lnTo>
                  <a:pt x="97" y="68"/>
                </a:lnTo>
                <a:lnTo>
                  <a:pt x="94" y="68"/>
                </a:lnTo>
                <a:lnTo>
                  <a:pt x="90" y="66"/>
                </a:lnTo>
                <a:lnTo>
                  <a:pt x="87" y="66"/>
                </a:lnTo>
                <a:lnTo>
                  <a:pt x="87" y="66"/>
                </a:lnTo>
                <a:close/>
              </a:path>
              <a:path w="408" h="172">
                <a:moveTo>
                  <a:pt x="61" y="63"/>
                </a:moveTo>
                <a:lnTo>
                  <a:pt x="58" y="63"/>
                </a:lnTo>
                <a:lnTo>
                  <a:pt x="56" y="66"/>
                </a:lnTo>
                <a:lnTo>
                  <a:pt x="56" y="68"/>
                </a:lnTo>
                <a:lnTo>
                  <a:pt x="54" y="70"/>
                </a:lnTo>
                <a:lnTo>
                  <a:pt x="54" y="73"/>
                </a:lnTo>
                <a:lnTo>
                  <a:pt x="51" y="75"/>
                </a:lnTo>
                <a:lnTo>
                  <a:pt x="49" y="78"/>
                </a:lnTo>
                <a:lnTo>
                  <a:pt x="49" y="80"/>
                </a:lnTo>
                <a:lnTo>
                  <a:pt x="46" y="82"/>
                </a:lnTo>
                <a:lnTo>
                  <a:pt x="44" y="85"/>
                </a:lnTo>
                <a:lnTo>
                  <a:pt x="42" y="90"/>
                </a:lnTo>
                <a:lnTo>
                  <a:pt x="39" y="92"/>
                </a:lnTo>
                <a:lnTo>
                  <a:pt x="37" y="94"/>
                </a:lnTo>
                <a:lnTo>
                  <a:pt x="34" y="97"/>
                </a:lnTo>
                <a:lnTo>
                  <a:pt x="32" y="99"/>
                </a:lnTo>
                <a:lnTo>
                  <a:pt x="30" y="102"/>
                </a:lnTo>
                <a:lnTo>
                  <a:pt x="30" y="104"/>
                </a:lnTo>
                <a:lnTo>
                  <a:pt x="32" y="104"/>
                </a:lnTo>
                <a:lnTo>
                  <a:pt x="34" y="102"/>
                </a:lnTo>
                <a:lnTo>
                  <a:pt x="37" y="99"/>
                </a:lnTo>
                <a:lnTo>
                  <a:pt x="39" y="97"/>
                </a:lnTo>
                <a:lnTo>
                  <a:pt x="42" y="97"/>
                </a:lnTo>
                <a:lnTo>
                  <a:pt x="44" y="94"/>
                </a:lnTo>
                <a:lnTo>
                  <a:pt x="46" y="92"/>
                </a:lnTo>
                <a:lnTo>
                  <a:pt x="49" y="90"/>
                </a:lnTo>
                <a:lnTo>
                  <a:pt x="51" y="87"/>
                </a:lnTo>
                <a:lnTo>
                  <a:pt x="54" y="85"/>
                </a:lnTo>
                <a:lnTo>
                  <a:pt x="56" y="82"/>
                </a:lnTo>
                <a:lnTo>
                  <a:pt x="56" y="80"/>
                </a:lnTo>
                <a:lnTo>
                  <a:pt x="58" y="78"/>
                </a:lnTo>
                <a:lnTo>
                  <a:pt x="61" y="73"/>
                </a:lnTo>
                <a:lnTo>
                  <a:pt x="68" y="70"/>
                </a:lnTo>
                <a:lnTo>
                  <a:pt x="61" y="63"/>
                </a:lnTo>
                <a:lnTo>
                  <a:pt x="61" y="63"/>
                </a:lnTo>
                <a:close/>
              </a:path>
              <a:path w="408" h="172">
                <a:moveTo>
                  <a:pt x="114" y="49"/>
                </a:moveTo>
                <a:lnTo>
                  <a:pt x="106" y="58"/>
                </a:lnTo>
                <a:lnTo>
                  <a:pt x="34" y="58"/>
                </a:lnTo>
                <a:lnTo>
                  <a:pt x="39" y="66"/>
                </a:lnTo>
                <a:lnTo>
                  <a:pt x="42" y="63"/>
                </a:lnTo>
                <a:lnTo>
                  <a:pt x="125" y="63"/>
                </a:lnTo>
                <a:lnTo>
                  <a:pt x="114" y="49"/>
                </a:lnTo>
                <a:lnTo>
                  <a:pt x="114" y="49"/>
                </a:lnTo>
                <a:close/>
              </a:path>
              <a:path w="408" h="172">
                <a:moveTo>
                  <a:pt x="80" y="58"/>
                </a:moveTo>
                <a:lnTo>
                  <a:pt x="80" y="34"/>
                </a:lnTo>
                <a:lnTo>
                  <a:pt x="73" y="34"/>
                </a:lnTo>
                <a:lnTo>
                  <a:pt x="73" y="58"/>
                </a:lnTo>
                <a:lnTo>
                  <a:pt x="80" y="58"/>
                </a:lnTo>
                <a:close/>
              </a:path>
              <a:path w="408" h="172">
                <a:moveTo>
                  <a:pt x="34" y="32"/>
                </a:moveTo>
                <a:lnTo>
                  <a:pt x="34" y="42"/>
                </a:lnTo>
                <a:lnTo>
                  <a:pt x="32" y="46"/>
                </a:lnTo>
                <a:lnTo>
                  <a:pt x="30" y="54"/>
                </a:lnTo>
                <a:lnTo>
                  <a:pt x="30" y="58"/>
                </a:lnTo>
                <a:lnTo>
                  <a:pt x="27" y="63"/>
                </a:lnTo>
                <a:lnTo>
                  <a:pt x="27" y="68"/>
                </a:lnTo>
                <a:lnTo>
                  <a:pt x="25" y="73"/>
                </a:lnTo>
                <a:lnTo>
                  <a:pt x="22" y="78"/>
                </a:lnTo>
                <a:lnTo>
                  <a:pt x="22" y="82"/>
                </a:lnTo>
                <a:lnTo>
                  <a:pt x="20" y="85"/>
                </a:lnTo>
                <a:lnTo>
                  <a:pt x="20" y="92"/>
                </a:lnTo>
                <a:lnTo>
                  <a:pt x="18" y="94"/>
                </a:lnTo>
                <a:lnTo>
                  <a:pt x="18" y="97"/>
                </a:lnTo>
                <a:lnTo>
                  <a:pt x="15" y="99"/>
                </a:lnTo>
                <a:lnTo>
                  <a:pt x="15" y="104"/>
                </a:lnTo>
                <a:lnTo>
                  <a:pt x="13" y="106"/>
                </a:lnTo>
                <a:lnTo>
                  <a:pt x="1" y="109"/>
                </a:lnTo>
                <a:lnTo>
                  <a:pt x="3" y="109"/>
                </a:lnTo>
                <a:lnTo>
                  <a:pt x="5" y="111"/>
                </a:lnTo>
                <a:lnTo>
                  <a:pt x="8" y="114"/>
                </a:lnTo>
                <a:lnTo>
                  <a:pt x="10" y="116"/>
                </a:lnTo>
                <a:lnTo>
                  <a:pt x="10" y="135"/>
                </a:lnTo>
                <a:lnTo>
                  <a:pt x="8" y="138"/>
                </a:lnTo>
                <a:lnTo>
                  <a:pt x="8" y="147"/>
                </a:lnTo>
                <a:lnTo>
                  <a:pt x="10" y="150"/>
                </a:lnTo>
                <a:lnTo>
                  <a:pt x="10" y="152"/>
                </a:lnTo>
                <a:lnTo>
                  <a:pt x="13" y="152"/>
                </a:lnTo>
                <a:lnTo>
                  <a:pt x="15" y="154"/>
                </a:lnTo>
                <a:lnTo>
                  <a:pt x="18" y="154"/>
                </a:lnTo>
                <a:lnTo>
                  <a:pt x="18" y="152"/>
                </a:lnTo>
                <a:lnTo>
                  <a:pt x="20" y="147"/>
                </a:lnTo>
                <a:lnTo>
                  <a:pt x="20" y="111"/>
                </a:lnTo>
                <a:lnTo>
                  <a:pt x="22" y="109"/>
                </a:lnTo>
                <a:lnTo>
                  <a:pt x="22" y="102"/>
                </a:lnTo>
                <a:lnTo>
                  <a:pt x="25" y="97"/>
                </a:lnTo>
                <a:lnTo>
                  <a:pt x="25" y="90"/>
                </a:lnTo>
                <a:lnTo>
                  <a:pt x="27" y="87"/>
                </a:lnTo>
                <a:lnTo>
                  <a:pt x="27" y="78"/>
                </a:lnTo>
                <a:lnTo>
                  <a:pt x="30" y="73"/>
                </a:lnTo>
                <a:lnTo>
                  <a:pt x="30" y="68"/>
                </a:lnTo>
                <a:lnTo>
                  <a:pt x="32" y="63"/>
                </a:lnTo>
                <a:lnTo>
                  <a:pt x="32" y="58"/>
                </a:lnTo>
                <a:lnTo>
                  <a:pt x="34" y="51"/>
                </a:lnTo>
                <a:lnTo>
                  <a:pt x="34" y="46"/>
                </a:lnTo>
                <a:lnTo>
                  <a:pt x="37" y="42"/>
                </a:lnTo>
                <a:lnTo>
                  <a:pt x="37" y="34"/>
                </a:lnTo>
                <a:lnTo>
                  <a:pt x="34" y="32"/>
                </a:lnTo>
                <a:lnTo>
                  <a:pt x="34" y="32"/>
                </a:lnTo>
                <a:close/>
              </a:path>
              <a:path w="408" h="172">
                <a:moveTo>
                  <a:pt x="104" y="20"/>
                </a:moveTo>
                <a:lnTo>
                  <a:pt x="97" y="30"/>
                </a:lnTo>
                <a:lnTo>
                  <a:pt x="44" y="30"/>
                </a:lnTo>
                <a:lnTo>
                  <a:pt x="49" y="37"/>
                </a:lnTo>
                <a:lnTo>
                  <a:pt x="51" y="37"/>
                </a:lnTo>
                <a:lnTo>
                  <a:pt x="54" y="34"/>
                </a:lnTo>
                <a:lnTo>
                  <a:pt x="114" y="34"/>
                </a:lnTo>
                <a:lnTo>
                  <a:pt x="104" y="20"/>
                </a:lnTo>
                <a:lnTo>
                  <a:pt x="104" y="20"/>
                </a:lnTo>
                <a:close/>
              </a:path>
              <a:path w="408" h="172">
                <a:moveTo>
                  <a:pt x="5" y="15"/>
                </a:moveTo>
                <a:lnTo>
                  <a:pt x="3" y="18"/>
                </a:lnTo>
                <a:lnTo>
                  <a:pt x="5" y="20"/>
                </a:lnTo>
                <a:lnTo>
                  <a:pt x="8" y="25"/>
                </a:lnTo>
                <a:lnTo>
                  <a:pt x="8" y="27"/>
                </a:lnTo>
                <a:lnTo>
                  <a:pt x="10" y="30"/>
                </a:lnTo>
                <a:lnTo>
                  <a:pt x="13" y="34"/>
                </a:lnTo>
                <a:lnTo>
                  <a:pt x="13" y="39"/>
                </a:lnTo>
                <a:lnTo>
                  <a:pt x="15" y="42"/>
                </a:lnTo>
                <a:lnTo>
                  <a:pt x="15" y="46"/>
                </a:lnTo>
                <a:lnTo>
                  <a:pt x="18" y="49"/>
                </a:lnTo>
                <a:lnTo>
                  <a:pt x="22" y="46"/>
                </a:lnTo>
                <a:lnTo>
                  <a:pt x="22" y="32"/>
                </a:lnTo>
                <a:lnTo>
                  <a:pt x="20" y="30"/>
                </a:lnTo>
                <a:lnTo>
                  <a:pt x="18" y="27"/>
                </a:lnTo>
                <a:lnTo>
                  <a:pt x="15" y="25"/>
                </a:lnTo>
                <a:lnTo>
                  <a:pt x="13" y="20"/>
                </a:lnTo>
                <a:lnTo>
                  <a:pt x="8" y="18"/>
                </a:lnTo>
                <a:lnTo>
                  <a:pt x="5" y="15"/>
                </a:lnTo>
                <a:lnTo>
                  <a:pt x="5" y="15"/>
                </a:lnTo>
                <a:close/>
              </a:path>
              <a:path w="408" h="172">
                <a:moveTo>
                  <a:pt x="73" y="1"/>
                </a:moveTo>
                <a:lnTo>
                  <a:pt x="73" y="30"/>
                </a:lnTo>
                <a:lnTo>
                  <a:pt x="80" y="30"/>
                </a:lnTo>
                <a:lnTo>
                  <a:pt x="80" y="13"/>
                </a:lnTo>
                <a:lnTo>
                  <a:pt x="85" y="8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08" h="172">
                <a:moveTo>
                  <a:pt x="301" y="152"/>
                </a:moveTo>
                <a:lnTo>
                  <a:pt x="301" y="154"/>
                </a:lnTo>
                <a:lnTo>
                  <a:pt x="315" y="154"/>
                </a:lnTo>
                <a:lnTo>
                  <a:pt x="306" y="154"/>
                </a:lnTo>
                <a:lnTo>
                  <a:pt x="301" y="152"/>
                </a:lnTo>
                <a:lnTo>
                  <a:pt x="301" y="152"/>
                </a:lnTo>
                <a:close/>
              </a:path>
              <a:path w="408" h="172">
                <a:moveTo>
                  <a:pt x="380" y="135"/>
                </a:moveTo>
                <a:lnTo>
                  <a:pt x="373" y="138"/>
                </a:lnTo>
                <a:lnTo>
                  <a:pt x="375" y="142"/>
                </a:lnTo>
                <a:lnTo>
                  <a:pt x="378" y="145"/>
                </a:lnTo>
                <a:lnTo>
                  <a:pt x="380" y="147"/>
                </a:lnTo>
                <a:lnTo>
                  <a:pt x="380" y="150"/>
                </a:lnTo>
                <a:lnTo>
                  <a:pt x="382" y="154"/>
                </a:lnTo>
                <a:lnTo>
                  <a:pt x="385" y="157"/>
                </a:lnTo>
                <a:lnTo>
                  <a:pt x="387" y="159"/>
                </a:lnTo>
                <a:lnTo>
                  <a:pt x="390" y="159"/>
                </a:lnTo>
                <a:lnTo>
                  <a:pt x="392" y="162"/>
                </a:lnTo>
                <a:lnTo>
                  <a:pt x="394" y="164"/>
                </a:lnTo>
                <a:lnTo>
                  <a:pt x="397" y="166"/>
                </a:lnTo>
                <a:lnTo>
                  <a:pt x="399" y="166"/>
                </a:lnTo>
                <a:lnTo>
                  <a:pt x="399" y="164"/>
                </a:lnTo>
                <a:lnTo>
                  <a:pt x="401" y="162"/>
                </a:lnTo>
                <a:lnTo>
                  <a:pt x="404" y="159"/>
                </a:lnTo>
                <a:lnTo>
                  <a:pt x="406" y="159"/>
                </a:lnTo>
                <a:lnTo>
                  <a:pt x="406" y="157"/>
                </a:lnTo>
                <a:lnTo>
                  <a:pt x="404" y="157"/>
                </a:lnTo>
                <a:lnTo>
                  <a:pt x="401" y="154"/>
                </a:lnTo>
                <a:lnTo>
                  <a:pt x="399" y="154"/>
                </a:lnTo>
                <a:lnTo>
                  <a:pt x="397" y="152"/>
                </a:lnTo>
                <a:lnTo>
                  <a:pt x="394" y="152"/>
                </a:lnTo>
                <a:lnTo>
                  <a:pt x="392" y="150"/>
                </a:lnTo>
                <a:lnTo>
                  <a:pt x="392" y="147"/>
                </a:lnTo>
                <a:lnTo>
                  <a:pt x="390" y="145"/>
                </a:lnTo>
                <a:lnTo>
                  <a:pt x="387" y="145"/>
                </a:lnTo>
                <a:lnTo>
                  <a:pt x="385" y="142"/>
                </a:lnTo>
                <a:lnTo>
                  <a:pt x="382" y="140"/>
                </a:lnTo>
                <a:lnTo>
                  <a:pt x="380" y="135"/>
                </a:lnTo>
                <a:lnTo>
                  <a:pt x="380" y="135"/>
                </a:lnTo>
                <a:close/>
              </a:path>
              <a:path w="408" h="172">
                <a:moveTo>
                  <a:pt x="313" y="118"/>
                </a:moveTo>
                <a:lnTo>
                  <a:pt x="310" y="121"/>
                </a:lnTo>
                <a:lnTo>
                  <a:pt x="310" y="123"/>
                </a:lnTo>
                <a:lnTo>
                  <a:pt x="308" y="128"/>
                </a:lnTo>
                <a:lnTo>
                  <a:pt x="306" y="130"/>
                </a:lnTo>
                <a:lnTo>
                  <a:pt x="303" y="133"/>
                </a:lnTo>
                <a:lnTo>
                  <a:pt x="301" y="135"/>
                </a:lnTo>
                <a:lnTo>
                  <a:pt x="298" y="138"/>
                </a:lnTo>
                <a:lnTo>
                  <a:pt x="296" y="140"/>
                </a:lnTo>
                <a:lnTo>
                  <a:pt x="294" y="142"/>
                </a:lnTo>
                <a:lnTo>
                  <a:pt x="294" y="145"/>
                </a:lnTo>
                <a:lnTo>
                  <a:pt x="291" y="147"/>
                </a:lnTo>
                <a:lnTo>
                  <a:pt x="289" y="147"/>
                </a:lnTo>
                <a:lnTo>
                  <a:pt x="286" y="150"/>
                </a:lnTo>
                <a:lnTo>
                  <a:pt x="284" y="152"/>
                </a:lnTo>
                <a:lnTo>
                  <a:pt x="281" y="154"/>
                </a:lnTo>
                <a:lnTo>
                  <a:pt x="281" y="157"/>
                </a:lnTo>
                <a:lnTo>
                  <a:pt x="284" y="157"/>
                </a:lnTo>
                <a:lnTo>
                  <a:pt x="286" y="154"/>
                </a:lnTo>
                <a:lnTo>
                  <a:pt x="289" y="152"/>
                </a:lnTo>
                <a:lnTo>
                  <a:pt x="291" y="152"/>
                </a:lnTo>
                <a:lnTo>
                  <a:pt x="294" y="150"/>
                </a:lnTo>
                <a:lnTo>
                  <a:pt x="296" y="147"/>
                </a:lnTo>
                <a:lnTo>
                  <a:pt x="298" y="145"/>
                </a:lnTo>
                <a:lnTo>
                  <a:pt x="301" y="142"/>
                </a:lnTo>
                <a:lnTo>
                  <a:pt x="303" y="142"/>
                </a:lnTo>
                <a:lnTo>
                  <a:pt x="306" y="140"/>
                </a:lnTo>
                <a:lnTo>
                  <a:pt x="308" y="138"/>
                </a:lnTo>
                <a:lnTo>
                  <a:pt x="310" y="135"/>
                </a:lnTo>
                <a:lnTo>
                  <a:pt x="310" y="130"/>
                </a:lnTo>
                <a:lnTo>
                  <a:pt x="313" y="128"/>
                </a:lnTo>
                <a:lnTo>
                  <a:pt x="315" y="126"/>
                </a:lnTo>
                <a:lnTo>
                  <a:pt x="318" y="123"/>
                </a:lnTo>
                <a:lnTo>
                  <a:pt x="320" y="121"/>
                </a:lnTo>
                <a:lnTo>
                  <a:pt x="320" y="118"/>
                </a:lnTo>
                <a:lnTo>
                  <a:pt x="313" y="118"/>
                </a:lnTo>
                <a:lnTo>
                  <a:pt x="313" y="118"/>
                </a:lnTo>
                <a:close/>
              </a:path>
              <a:path w="408" h="172">
                <a:moveTo>
                  <a:pt x="332" y="114"/>
                </a:moveTo>
                <a:lnTo>
                  <a:pt x="327" y="114"/>
                </a:lnTo>
                <a:lnTo>
                  <a:pt x="330" y="116"/>
                </a:lnTo>
                <a:lnTo>
                  <a:pt x="332" y="118"/>
                </a:lnTo>
                <a:lnTo>
                  <a:pt x="334" y="123"/>
                </a:lnTo>
                <a:lnTo>
                  <a:pt x="337" y="126"/>
                </a:lnTo>
                <a:lnTo>
                  <a:pt x="339" y="128"/>
                </a:lnTo>
                <a:lnTo>
                  <a:pt x="339" y="130"/>
                </a:lnTo>
                <a:lnTo>
                  <a:pt x="341" y="133"/>
                </a:lnTo>
                <a:lnTo>
                  <a:pt x="341" y="135"/>
                </a:lnTo>
                <a:lnTo>
                  <a:pt x="344" y="138"/>
                </a:lnTo>
                <a:lnTo>
                  <a:pt x="344" y="140"/>
                </a:lnTo>
                <a:lnTo>
                  <a:pt x="346" y="142"/>
                </a:lnTo>
                <a:lnTo>
                  <a:pt x="346" y="140"/>
                </a:lnTo>
                <a:lnTo>
                  <a:pt x="349" y="138"/>
                </a:lnTo>
                <a:lnTo>
                  <a:pt x="349" y="126"/>
                </a:lnTo>
                <a:lnTo>
                  <a:pt x="346" y="123"/>
                </a:lnTo>
                <a:lnTo>
                  <a:pt x="344" y="121"/>
                </a:lnTo>
                <a:lnTo>
                  <a:pt x="341" y="118"/>
                </a:lnTo>
                <a:lnTo>
                  <a:pt x="339" y="118"/>
                </a:lnTo>
                <a:lnTo>
                  <a:pt x="337" y="116"/>
                </a:lnTo>
                <a:lnTo>
                  <a:pt x="334" y="114"/>
                </a:lnTo>
                <a:lnTo>
                  <a:pt x="332" y="114"/>
                </a:lnTo>
                <a:lnTo>
                  <a:pt x="332" y="114"/>
                </a:lnTo>
                <a:close/>
              </a:path>
              <a:path w="408" h="172">
                <a:moveTo>
                  <a:pt x="308" y="94"/>
                </a:moveTo>
                <a:lnTo>
                  <a:pt x="306" y="99"/>
                </a:lnTo>
                <a:lnTo>
                  <a:pt x="303" y="102"/>
                </a:lnTo>
                <a:lnTo>
                  <a:pt x="303" y="104"/>
                </a:lnTo>
                <a:lnTo>
                  <a:pt x="301" y="106"/>
                </a:lnTo>
                <a:lnTo>
                  <a:pt x="298" y="109"/>
                </a:lnTo>
                <a:lnTo>
                  <a:pt x="296" y="111"/>
                </a:lnTo>
                <a:lnTo>
                  <a:pt x="294" y="114"/>
                </a:lnTo>
                <a:lnTo>
                  <a:pt x="291" y="116"/>
                </a:lnTo>
                <a:lnTo>
                  <a:pt x="289" y="118"/>
                </a:lnTo>
                <a:lnTo>
                  <a:pt x="286" y="121"/>
                </a:lnTo>
                <a:lnTo>
                  <a:pt x="286" y="123"/>
                </a:lnTo>
                <a:lnTo>
                  <a:pt x="284" y="126"/>
                </a:lnTo>
                <a:lnTo>
                  <a:pt x="281" y="128"/>
                </a:lnTo>
                <a:lnTo>
                  <a:pt x="281" y="130"/>
                </a:lnTo>
                <a:lnTo>
                  <a:pt x="284" y="128"/>
                </a:lnTo>
                <a:lnTo>
                  <a:pt x="286" y="126"/>
                </a:lnTo>
                <a:lnTo>
                  <a:pt x="289" y="126"/>
                </a:lnTo>
                <a:lnTo>
                  <a:pt x="291" y="123"/>
                </a:lnTo>
                <a:lnTo>
                  <a:pt x="294" y="121"/>
                </a:lnTo>
                <a:lnTo>
                  <a:pt x="296" y="118"/>
                </a:lnTo>
                <a:lnTo>
                  <a:pt x="298" y="116"/>
                </a:lnTo>
                <a:lnTo>
                  <a:pt x="301" y="114"/>
                </a:lnTo>
                <a:lnTo>
                  <a:pt x="303" y="111"/>
                </a:lnTo>
                <a:lnTo>
                  <a:pt x="306" y="109"/>
                </a:lnTo>
                <a:lnTo>
                  <a:pt x="308" y="106"/>
                </a:lnTo>
                <a:lnTo>
                  <a:pt x="310" y="104"/>
                </a:lnTo>
                <a:lnTo>
                  <a:pt x="310" y="102"/>
                </a:lnTo>
                <a:lnTo>
                  <a:pt x="313" y="99"/>
                </a:lnTo>
                <a:lnTo>
                  <a:pt x="315" y="94"/>
                </a:lnTo>
                <a:lnTo>
                  <a:pt x="308" y="94"/>
                </a:lnTo>
                <a:lnTo>
                  <a:pt x="308" y="94"/>
                </a:lnTo>
                <a:close/>
              </a:path>
              <a:path w="408" h="172">
                <a:moveTo>
                  <a:pt x="358" y="85"/>
                </a:moveTo>
                <a:lnTo>
                  <a:pt x="356" y="85"/>
                </a:lnTo>
                <a:lnTo>
                  <a:pt x="356" y="87"/>
                </a:lnTo>
                <a:lnTo>
                  <a:pt x="356" y="92"/>
                </a:lnTo>
                <a:lnTo>
                  <a:pt x="358" y="97"/>
                </a:lnTo>
                <a:lnTo>
                  <a:pt x="358" y="104"/>
                </a:lnTo>
                <a:lnTo>
                  <a:pt x="361" y="106"/>
                </a:lnTo>
                <a:lnTo>
                  <a:pt x="361" y="111"/>
                </a:lnTo>
                <a:lnTo>
                  <a:pt x="363" y="114"/>
                </a:lnTo>
                <a:lnTo>
                  <a:pt x="363" y="121"/>
                </a:lnTo>
                <a:lnTo>
                  <a:pt x="366" y="123"/>
                </a:lnTo>
                <a:lnTo>
                  <a:pt x="373" y="123"/>
                </a:lnTo>
                <a:lnTo>
                  <a:pt x="370" y="121"/>
                </a:lnTo>
                <a:lnTo>
                  <a:pt x="370" y="118"/>
                </a:lnTo>
                <a:lnTo>
                  <a:pt x="368" y="116"/>
                </a:lnTo>
                <a:lnTo>
                  <a:pt x="368" y="114"/>
                </a:lnTo>
                <a:lnTo>
                  <a:pt x="366" y="111"/>
                </a:lnTo>
                <a:lnTo>
                  <a:pt x="366" y="109"/>
                </a:lnTo>
                <a:lnTo>
                  <a:pt x="363" y="104"/>
                </a:lnTo>
                <a:lnTo>
                  <a:pt x="363" y="102"/>
                </a:lnTo>
                <a:lnTo>
                  <a:pt x="361" y="97"/>
                </a:lnTo>
                <a:lnTo>
                  <a:pt x="361" y="92"/>
                </a:lnTo>
                <a:lnTo>
                  <a:pt x="358" y="90"/>
                </a:lnTo>
                <a:lnTo>
                  <a:pt x="358" y="85"/>
                </a:lnTo>
                <a:lnTo>
                  <a:pt x="358" y="85"/>
                </a:lnTo>
                <a:close/>
              </a:path>
              <a:path w="408" h="172">
                <a:moveTo>
                  <a:pt x="399" y="82"/>
                </a:moveTo>
                <a:lnTo>
                  <a:pt x="387" y="85"/>
                </a:lnTo>
                <a:lnTo>
                  <a:pt x="385" y="87"/>
                </a:lnTo>
                <a:lnTo>
                  <a:pt x="385" y="92"/>
                </a:lnTo>
                <a:lnTo>
                  <a:pt x="382" y="94"/>
                </a:lnTo>
                <a:lnTo>
                  <a:pt x="382" y="99"/>
                </a:lnTo>
                <a:lnTo>
                  <a:pt x="380" y="102"/>
                </a:lnTo>
                <a:lnTo>
                  <a:pt x="380" y="106"/>
                </a:lnTo>
                <a:lnTo>
                  <a:pt x="378" y="109"/>
                </a:lnTo>
                <a:lnTo>
                  <a:pt x="378" y="111"/>
                </a:lnTo>
                <a:lnTo>
                  <a:pt x="375" y="116"/>
                </a:lnTo>
                <a:lnTo>
                  <a:pt x="375" y="118"/>
                </a:lnTo>
                <a:lnTo>
                  <a:pt x="373" y="121"/>
                </a:lnTo>
                <a:lnTo>
                  <a:pt x="373" y="123"/>
                </a:lnTo>
                <a:lnTo>
                  <a:pt x="366" y="123"/>
                </a:lnTo>
                <a:lnTo>
                  <a:pt x="366" y="126"/>
                </a:lnTo>
                <a:lnTo>
                  <a:pt x="368" y="130"/>
                </a:lnTo>
                <a:lnTo>
                  <a:pt x="366" y="133"/>
                </a:lnTo>
                <a:lnTo>
                  <a:pt x="363" y="135"/>
                </a:lnTo>
                <a:lnTo>
                  <a:pt x="361" y="138"/>
                </a:lnTo>
                <a:lnTo>
                  <a:pt x="361" y="140"/>
                </a:lnTo>
                <a:lnTo>
                  <a:pt x="358" y="145"/>
                </a:lnTo>
                <a:lnTo>
                  <a:pt x="356" y="147"/>
                </a:lnTo>
                <a:lnTo>
                  <a:pt x="354" y="150"/>
                </a:lnTo>
                <a:lnTo>
                  <a:pt x="351" y="150"/>
                </a:lnTo>
                <a:lnTo>
                  <a:pt x="349" y="152"/>
                </a:lnTo>
                <a:lnTo>
                  <a:pt x="349" y="154"/>
                </a:lnTo>
                <a:lnTo>
                  <a:pt x="346" y="157"/>
                </a:lnTo>
                <a:lnTo>
                  <a:pt x="344" y="159"/>
                </a:lnTo>
                <a:lnTo>
                  <a:pt x="341" y="159"/>
                </a:lnTo>
                <a:lnTo>
                  <a:pt x="339" y="162"/>
                </a:lnTo>
                <a:lnTo>
                  <a:pt x="337" y="164"/>
                </a:lnTo>
                <a:lnTo>
                  <a:pt x="334" y="166"/>
                </a:lnTo>
                <a:lnTo>
                  <a:pt x="332" y="166"/>
                </a:lnTo>
                <a:lnTo>
                  <a:pt x="330" y="169"/>
                </a:lnTo>
                <a:lnTo>
                  <a:pt x="330" y="171"/>
                </a:lnTo>
                <a:lnTo>
                  <a:pt x="332" y="171"/>
                </a:lnTo>
                <a:lnTo>
                  <a:pt x="334" y="169"/>
                </a:lnTo>
                <a:lnTo>
                  <a:pt x="337" y="169"/>
                </a:lnTo>
                <a:lnTo>
                  <a:pt x="339" y="166"/>
                </a:lnTo>
                <a:lnTo>
                  <a:pt x="341" y="166"/>
                </a:lnTo>
                <a:lnTo>
                  <a:pt x="344" y="164"/>
                </a:lnTo>
                <a:lnTo>
                  <a:pt x="346" y="162"/>
                </a:lnTo>
                <a:lnTo>
                  <a:pt x="349" y="159"/>
                </a:lnTo>
                <a:lnTo>
                  <a:pt x="351" y="157"/>
                </a:lnTo>
                <a:lnTo>
                  <a:pt x="356" y="157"/>
                </a:lnTo>
                <a:lnTo>
                  <a:pt x="356" y="154"/>
                </a:lnTo>
                <a:lnTo>
                  <a:pt x="358" y="152"/>
                </a:lnTo>
                <a:lnTo>
                  <a:pt x="361" y="150"/>
                </a:lnTo>
                <a:lnTo>
                  <a:pt x="363" y="147"/>
                </a:lnTo>
                <a:lnTo>
                  <a:pt x="366" y="145"/>
                </a:lnTo>
                <a:lnTo>
                  <a:pt x="368" y="142"/>
                </a:lnTo>
                <a:lnTo>
                  <a:pt x="370" y="140"/>
                </a:lnTo>
                <a:lnTo>
                  <a:pt x="373" y="138"/>
                </a:lnTo>
                <a:lnTo>
                  <a:pt x="380" y="135"/>
                </a:lnTo>
                <a:lnTo>
                  <a:pt x="380" y="133"/>
                </a:lnTo>
                <a:lnTo>
                  <a:pt x="378" y="130"/>
                </a:lnTo>
                <a:lnTo>
                  <a:pt x="378" y="128"/>
                </a:lnTo>
                <a:lnTo>
                  <a:pt x="380" y="126"/>
                </a:lnTo>
                <a:lnTo>
                  <a:pt x="382" y="121"/>
                </a:lnTo>
                <a:lnTo>
                  <a:pt x="382" y="118"/>
                </a:lnTo>
                <a:lnTo>
                  <a:pt x="385" y="116"/>
                </a:lnTo>
                <a:lnTo>
                  <a:pt x="385" y="114"/>
                </a:lnTo>
                <a:lnTo>
                  <a:pt x="387" y="109"/>
                </a:lnTo>
                <a:lnTo>
                  <a:pt x="387" y="106"/>
                </a:lnTo>
                <a:lnTo>
                  <a:pt x="390" y="102"/>
                </a:lnTo>
                <a:lnTo>
                  <a:pt x="390" y="99"/>
                </a:lnTo>
                <a:lnTo>
                  <a:pt x="392" y="94"/>
                </a:lnTo>
                <a:lnTo>
                  <a:pt x="392" y="92"/>
                </a:lnTo>
                <a:lnTo>
                  <a:pt x="394" y="87"/>
                </a:lnTo>
                <a:lnTo>
                  <a:pt x="399" y="82"/>
                </a:lnTo>
                <a:lnTo>
                  <a:pt x="399" y="82"/>
                </a:lnTo>
                <a:close/>
              </a:path>
              <a:path w="408" h="172">
                <a:moveTo>
                  <a:pt x="301" y="78"/>
                </a:moveTo>
                <a:lnTo>
                  <a:pt x="298" y="82"/>
                </a:lnTo>
                <a:lnTo>
                  <a:pt x="296" y="85"/>
                </a:lnTo>
                <a:lnTo>
                  <a:pt x="294" y="87"/>
                </a:lnTo>
                <a:lnTo>
                  <a:pt x="294" y="90"/>
                </a:lnTo>
                <a:lnTo>
                  <a:pt x="291" y="92"/>
                </a:lnTo>
                <a:lnTo>
                  <a:pt x="289" y="94"/>
                </a:lnTo>
                <a:lnTo>
                  <a:pt x="286" y="97"/>
                </a:lnTo>
                <a:lnTo>
                  <a:pt x="284" y="99"/>
                </a:lnTo>
                <a:lnTo>
                  <a:pt x="281" y="102"/>
                </a:lnTo>
                <a:lnTo>
                  <a:pt x="284" y="102"/>
                </a:lnTo>
                <a:lnTo>
                  <a:pt x="286" y="99"/>
                </a:lnTo>
                <a:lnTo>
                  <a:pt x="289" y="97"/>
                </a:lnTo>
                <a:lnTo>
                  <a:pt x="291" y="97"/>
                </a:lnTo>
                <a:lnTo>
                  <a:pt x="294" y="94"/>
                </a:lnTo>
                <a:lnTo>
                  <a:pt x="296" y="92"/>
                </a:lnTo>
                <a:lnTo>
                  <a:pt x="298" y="92"/>
                </a:lnTo>
                <a:lnTo>
                  <a:pt x="301" y="90"/>
                </a:lnTo>
                <a:lnTo>
                  <a:pt x="303" y="87"/>
                </a:lnTo>
                <a:lnTo>
                  <a:pt x="303" y="85"/>
                </a:lnTo>
                <a:lnTo>
                  <a:pt x="306" y="82"/>
                </a:lnTo>
                <a:lnTo>
                  <a:pt x="308" y="80"/>
                </a:lnTo>
                <a:lnTo>
                  <a:pt x="301" y="78"/>
                </a:lnTo>
                <a:lnTo>
                  <a:pt x="301" y="78"/>
                </a:lnTo>
                <a:close/>
              </a:path>
              <a:path w="408" h="172">
                <a:moveTo>
                  <a:pt x="334" y="75"/>
                </a:moveTo>
                <a:lnTo>
                  <a:pt x="334" y="78"/>
                </a:lnTo>
                <a:lnTo>
                  <a:pt x="332" y="80"/>
                </a:lnTo>
                <a:lnTo>
                  <a:pt x="332" y="82"/>
                </a:lnTo>
                <a:lnTo>
                  <a:pt x="330" y="85"/>
                </a:lnTo>
                <a:lnTo>
                  <a:pt x="330" y="87"/>
                </a:lnTo>
                <a:lnTo>
                  <a:pt x="327" y="92"/>
                </a:lnTo>
                <a:lnTo>
                  <a:pt x="325" y="94"/>
                </a:lnTo>
                <a:lnTo>
                  <a:pt x="322" y="99"/>
                </a:lnTo>
                <a:lnTo>
                  <a:pt x="327" y="99"/>
                </a:lnTo>
                <a:lnTo>
                  <a:pt x="330" y="97"/>
                </a:lnTo>
                <a:lnTo>
                  <a:pt x="332" y="94"/>
                </a:lnTo>
                <a:lnTo>
                  <a:pt x="332" y="92"/>
                </a:lnTo>
                <a:lnTo>
                  <a:pt x="334" y="90"/>
                </a:lnTo>
                <a:lnTo>
                  <a:pt x="337" y="87"/>
                </a:lnTo>
                <a:lnTo>
                  <a:pt x="339" y="87"/>
                </a:lnTo>
                <a:lnTo>
                  <a:pt x="341" y="85"/>
                </a:lnTo>
                <a:lnTo>
                  <a:pt x="334" y="75"/>
                </a:lnTo>
                <a:lnTo>
                  <a:pt x="334" y="75"/>
                </a:lnTo>
                <a:close/>
              </a:path>
              <a:path w="408" h="172">
                <a:moveTo>
                  <a:pt x="390" y="73"/>
                </a:moveTo>
                <a:lnTo>
                  <a:pt x="385" y="80"/>
                </a:lnTo>
                <a:lnTo>
                  <a:pt x="344" y="80"/>
                </a:lnTo>
                <a:lnTo>
                  <a:pt x="349" y="85"/>
                </a:lnTo>
                <a:lnTo>
                  <a:pt x="387" y="85"/>
                </a:lnTo>
                <a:lnTo>
                  <a:pt x="399" y="82"/>
                </a:lnTo>
                <a:lnTo>
                  <a:pt x="390" y="73"/>
                </a:lnTo>
                <a:lnTo>
                  <a:pt x="390" y="73"/>
                </a:lnTo>
                <a:close/>
              </a:path>
              <a:path w="408" h="172">
                <a:moveTo>
                  <a:pt x="404" y="66"/>
                </a:moveTo>
                <a:lnTo>
                  <a:pt x="399" y="66"/>
                </a:lnTo>
                <a:lnTo>
                  <a:pt x="401" y="66"/>
                </a:lnTo>
                <a:lnTo>
                  <a:pt x="404" y="66"/>
                </a:lnTo>
                <a:lnTo>
                  <a:pt x="404" y="66"/>
                </a:lnTo>
                <a:close/>
              </a:path>
              <a:path w="408" h="172">
                <a:moveTo>
                  <a:pt x="318" y="63"/>
                </a:moveTo>
                <a:lnTo>
                  <a:pt x="310" y="63"/>
                </a:lnTo>
                <a:lnTo>
                  <a:pt x="308" y="66"/>
                </a:lnTo>
                <a:lnTo>
                  <a:pt x="308" y="70"/>
                </a:lnTo>
                <a:lnTo>
                  <a:pt x="306" y="73"/>
                </a:lnTo>
                <a:lnTo>
                  <a:pt x="303" y="75"/>
                </a:lnTo>
                <a:lnTo>
                  <a:pt x="301" y="78"/>
                </a:lnTo>
                <a:lnTo>
                  <a:pt x="308" y="80"/>
                </a:lnTo>
                <a:lnTo>
                  <a:pt x="313" y="87"/>
                </a:lnTo>
                <a:lnTo>
                  <a:pt x="310" y="90"/>
                </a:lnTo>
                <a:lnTo>
                  <a:pt x="310" y="92"/>
                </a:lnTo>
                <a:lnTo>
                  <a:pt x="308" y="94"/>
                </a:lnTo>
                <a:lnTo>
                  <a:pt x="315" y="94"/>
                </a:lnTo>
                <a:lnTo>
                  <a:pt x="315" y="97"/>
                </a:lnTo>
                <a:lnTo>
                  <a:pt x="318" y="102"/>
                </a:lnTo>
                <a:lnTo>
                  <a:pt x="318" y="109"/>
                </a:lnTo>
                <a:lnTo>
                  <a:pt x="315" y="114"/>
                </a:lnTo>
                <a:lnTo>
                  <a:pt x="315" y="116"/>
                </a:lnTo>
                <a:lnTo>
                  <a:pt x="313" y="118"/>
                </a:lnTo>
                <a:lnTo>
                  <a:pt x="320" y="118"/>
                </a:lnTo>
                <a:lnTo>
                  <a:pt x="320" y="121"/>
                </a:lnTo>
                <a:lnTo>
                  <a:pt x="320" y="130"/>
                </a:lnTo>
                <a:lnTo>
                  <a:pt x="320" y="133"/>
                </a:lnTo>
                <a:lnTo>
                  <a:pt x="320" y="150"/>
                </a:lnTo>
                <a:lnTo>
                  <a:pt x="318" y="152"/>
                </a:lnTo>
                <a:lnTo>
                  <a:pt x="318" y="154"/>
                </a:lnTo>
                <a:lnTo>
                  <a:pt x="315" y="154"/>
                </a:lnTo>
                <a:lnTo>
                  <a:pt x="301" y="154"/>
                </a:lnTo>
                <a:lnTo>
                  <a:pt x="303" y="157"/>
                </a:lnTo>
                <a:lnTo>
                  <a:pt x="308" y="159"/>
                </a:lnTo>
                <a:lnTo>
                  <a:pt x="310" y="162"/>
                </a:lnTo>
                <a:lnTo>
                  <a:pt x="310" y="164"/>
                </a:lnTo>
                <a:lnTo>
                  <a:pt x="313" y="164"/>
                </a:lnTo>
                <a:lnTo>
                  <a:pt x="313" y="169"/>
                </a:lnTo>
                <a:lnTo>
                  <a:pt x="315" y="169"/>
                </a:lnTo>
                <a:lnTo>
                  <a:pt x="318" y="169"/>
                </a:lnTo>
                <a:lnTo>
                  <a:pt x="320" y="166"/>
                </a:lnTo>
                <a:lnTo>
                  <a:pt x="322" y="164"/>
                </a:lnTo>
                <a:lnTo>
                  <a:pt x="325" y="162"/>
                </a:lnTo>
                <a:lnTo>
                  <a:pt x="327" y="159"/>
                </a:lnTo>
                <a:lnTo>
                  <a:pt x="327" y="152"/>
                </a:lnTo>
                <a:lnTo>
                  <a:pt x="330" y="147"/>
                </a:lnTo>
                <a:lnTo>
                  <a:pt x="330" y="128"/>
                </a:lnTo>
                <a:lnTo>
                  <a:pt x="327" y="126"/>
                </a:lnTo>
                <a:lnTo>
                  <a:pt x="327" y="114"/>
                </a:lnTo>
                <a:lnTo>
                  <a:pt x="332" y="114"/>
                </a:lnTo>
                <a:lnTo>
                  <a:pt x="330" y="111"/>
                </a:lnTo>
                <a:lnTo>
                  <a:pt x="325" y="109"/>
                </a:lnTo>
                <a:lnTo>
                  <a:pt x="325" y="102"/>
                </a:lnTo>
                <a:lnTo>
                  <a:pt x="327" y="99"/>
                </a:lnTo>
                <a:lnTo>
                  <a:pt x="322" y="99"/>
                </a:lnTo>
                <a:lnTo>
                  <a:pt x="322" y="97"/>
                </a:lnTo>
                <a:lnTo>
                  <a:pt x="320" y="94"/>
                </a:lnTo>
                <a:lnTo>
                  <a:pt x="320" y="92"/>
                </a:lnTo>
                <a:lnTo>
                  <a:pt x="318" y="90"/>
                </a:lnTo>
                <a:lnTo>
                  <a:pt x="315" y="87"/>
                </a:lnTo>
                <a:lnTo>
                  <a:pt x="313" y="82"/>
                </a:lnTo>
                <a:lnTo>
                  <a:pt x="313" y="80"/>
                </a:lnTo>
                <a:lnTo>
                  <a:pt x="310" y="78"/>
                </a:lnTo>
                <a:lnTo>
                  <a:pt x="310" y="75"/>
                </a:lnTo>
                <a:lnTo>
                  <a:pt x="313" y="73"/>
                </a:lnTo>
                <a:lnTo>
                  <a:pt x="315" y="70"/>
                </a:lnTo>
                <a:lnTo>
                  <a:pt x="315" y="68"/>
                </a:lnTo>
                <a:lnTo>
                  <a:pt x="318" y="63"/>
                </a:lnTo>
                <a:lnTo>
                  <a:pt x="318" y="63"/>
                </a:lnTo>
                <a:close/>
              </a:path>
              <a:path w="408" h="172">
                <a:moveTo>
                  <a:pt x="404" y="56"/>
                </a:moveTo>
                <a:lnTo>
                  <a:pt x="399" y="56"/>
                </a:lnTo>
                <a:lnTo>
                  <a:pt x="397" y="58"/>
                </a:lnTo>
                <a:lnTo>
                  <a:pt x="380" y="58"/>
                </a:lnTo>
                <a:lnTo>
                  <a:pt x="380" y="61"/>
                </a:lnTo>
                <a:lnTo>
                  <a:pt x="382" y="63"/>
                </a:lnTo>
                <a:lnTo>
                  <a:pt x="385" y="66"/>
                </a:lnTo>
                <a:lnTo>
                  <a:pt x="404" y="66"/>
                </a:lnTo>
                <a:lnTo>
                  <a:pt x="406" y="63"/>
                </a:lnTo>
                <a:lnTo>
                  <a:pt x="406" y="58"/>
                </a:lnTo>
                <a:lnTo>
                  <a:pt x="404" y="56"/>
                </a:lnTo>
                <a:lnTo>
                  <a:pt x="404" y="56"/>
                </a:lnTo>
                <a:close/>
              </a:path>
              <a:path w="408" h="172">
                <a:moveTo>
                  <a:pt x="337" y="51"/>
                </a:moveTo>
                <a:lnTo>
                  <a:pt x="330" y="61"/>
                </a:lnTo>
                <a:lnTo>
                  <a:pt x="281" y="61"/>
                </a:lnTo>
                <a:lnTo>
                  <a:pt x="286" y="66"/>
                </a:lnTo>
                <a:lnTo>
                  <a:pt x="294" y="63"/>
                </a:lnTo>
                <a:lnTo>
                  <a:pt x="346" y="63"/>
                </a:lnTo>
                <a:lnTo>
                  <a:pt x="337" y="51"/>
                </a:lnTo>
                <a:lnTo>
                  <a:pt x="337" y="51"/>
                </a:lnTo>
                <a:close/>
              </a:path>
              <a:path w="408" h="172">
                <a:moveTo>
                  <a:pt x="296" y="32"/>
                </a:moveTo>
                <a:lnTo>
                  <a:pt x="296" y="37"/>
                </a:lnTo>
                <a:lnTo>
                  <a:pt x="298" y="42"/>
                </a:lnTo>
                <a:lnTo>
                  <a:pt x="298" y="44"/>
                </a:lnTo>
                <a:lnTo>
                  <a:pt x="301" y="49"/>
                </a:lnTo>
                <a:lnTo>
                  <a:pt x="301" y="54"/>
                </a:lnTo>
                <a:lnTo>
                  <a:pt x="303" y="56"/>
                </a:lnTo>
                <a:lnTo>
                  <a:pt x="303" y="58"/>
                </a:lnTo>
                <a:lnTo>
                  <a:pt x="306" y="56"/>
                </a:lnTo>
                <a:lnTo>
                  <a:pt x="308" y="54"/>
                </a:lnTo>
                <a:lnTo>
                  <a:pt x="308" y="46"/>
                </a:lnTo>
                <a:lnTo>
                  <a:pt x="306" y="42"/>
                </a:lnTo>
                <a:lnTo>
                  <a:pt x="306" y="39"/>
                </a:lnTo>
                <a:lnTo>
                  <a:pt x="303" y="37"/>
                </a:lnTo>
                <a:lnTo>
                  <a:pt x="301" y="34"/>
                </a:lnTo>
                <a:lnTo>
                  <a:pt x="296" y="32"/>
                </a:lnTo>
                <a:lnTo>
                  <a:pt x="296" y="32"/>
                </a:lnTo>
                <a:close/>
              </a:path>
              <a:path w="408" h="172">
                <a:moveTo>
                  <a:pt x="325" y="30"/>
                </a:moveTo>
                <a:lnTo>
                  <a:pt x="325" y="34"/>
                </a:lnTo>
                <a:lnTo>
                  <a:pt x="322" y="37"/>
                </a:lnTo>
                <a:lnTo>
                  <a:pt x="322" y="44"/>
                </a:lnTo>
                <a:lnTo>
                  <a:pt x="320" y="49"/>
                </a:lnTo>
                <a:lnTo>
                  <a:pt x="320" y="51"/>
                </a:lnTo>
                <a:lnTo>
                  <a:pt x="318" y="56"/>
                </a:lnTo>
                <a:lnTo>
                  <a:pt x="318" y="61"/>
                </a:lnTo>
                <a:lnTo>
                  <a:pt x="320" y="61"/>
                </a:lnTo>
                <a:lnTo>
                  <a:pt x="320" y="58"/>
                </a:lnTo>
                <a:lnTo>
                  <a:pt x="322" y="56"/>
                </a:lnTo>
                <a:lnTo>
                  <a:pt x="325" y="54"/>
                </a:lnTo>
                <a:lnTo>
                  <a:pt x="325" y="49"/>
                </a:lnTo>
                <a:lnTo>
                  <a:pt x="327" y="46"/>
                </a:lnTo>
                <a:lnTo>
                  <a:pt x="330" y="42"/>
                </a:lnTo>
                <a:lnTo>
                  <a:pt x="332" y="39"/>
                </a:lnTo>
                <a:lnTo>
                  <a:pt x="334" y="39"/>
                </a:lnTo>
                <a:lnTo>
                  <a:pt x="325" y="30"/>
                </a:lnTo>
                <a:lnTo>
                  <a:pt x="325" y="30"/>
                </a:lnTo>
                <a:close/>
              </a:path>
              <a:path w="408" h="172">
                <a:moveTo>
                  <a:pt x="337" y="18"/>
                </a:moveTo>
                <a:lnTo>
                  <a:pt x="330" y="25"/>
                </a:lnTo>
                <a:lnTo>
                  <a:pt x="286" y="25"/>
                </a:lnTo>
                <a:lnTo>
                  <a:pt x="289" y="32"/>
                </a:lnTo>
                <a:lnTo>
                  <a:pt x="296" y="30"/>
                </a:lnTo>
                <a:lnTo>
                  <a:pt x="344" y="30"/>
                </a:lnTo>
                <a:lnTo>
                  <a:pt x="337" y="18"/>
                </a:lnTo>
                <a:lnTo>
                  <a:pt x="337" y="18"/>
                </a:lnTo>
                <a:close/>
              </a:path>
              <a:path w="408" h="172">
                <a:moveTo>
                  <a:pt x="390" y="15"/>
                </a:moveTo>
                <a:lnTo>
                  <a:pt x="380" y="18"/>
                </a:lnTo>
                <a:lnTo>
                  <a:pt x="380" y="58"/>
                </a:lnTo>
                <a:lnTo>
                  <a:pt x="392" y="58"/>
                </a:lnTo>
                <a:lnTo>
                  <a:pt x="390" y="56"/>
                </a:lnTo>
                <a:lnTo>
                  <a:pt x="387" y="54"/>
                </a:lnTo>
                <a:lnTo>
                  <a:pt x="387" y="20"/>
                </a:lnTo>
                <a:lnTo>
                  <a:pt x="390" y="15"/>
                </a:lnTo>
                <a:lnTo>
                  <a:pt x="390" y="15"/>
                </a:lnTo>
                <a:close/>
              </a:path>
              <a:path w="408" h="172">
                <a:moveTo>
                  <a:pt x="356" y="8"/>
                </a:moveTo>
                <a:lnTo>
                  <a:pt x="356" y="15"/>
                </a:lnTo>
                <a:lnTo>
                  <a:pt x="363" y="13"/>
                </a:lnTo>
                <a:lnTo>
                  <a:pt x="356" y="8"/>
                </a:lnTo>
                <a:lnTo>
                  <a:pt x="356" y="8"/>
                </a:lnTo>
                <a:close/>
              </a:path>
              <a:path w="408" h="172">
                <a:moveTo>
                  <a:pt x="382" y="8"/>
                </a:moveTo>
                <a:lnTo>
                  <a:pt x="380" y="13"/>
                </a:lnTo>
                <a:lnTo>
                  <a:pt x="363" y="13"/>
                </a:lnTo>
                <a:lnTo>
                  <a:pt x="356" y="15"/>
                </a:lnTo>
                <a:lnTo>
                  <a:pt x="356" y="42"/>
                </a:lnTo>
                <a:lnTo>
                  <a:pt x="354" y="44"/>
                </a:lnTo>
                <a:lnTo>
                  <a:pt x="354" y="56"/>
                </a:lnTo>
                <a:lnTo>
                  <a:pt x="351" y="56"/>
                </a:lnTo>
                <a:lnTo>
                  <a:pt x="351" y="63"/>
                </a:lnTo>
                <a:lnTo>
                  <a:pt x="349" y="66"/>
                </a:lnTo>
                <a:lnTo>
                  <a:pt x="346" y="68"/>
                </a:lnTo>
                <a:lnTo>
                  <a:pt x="344" y="70"/>
                </a:lnTo>
                <a:lnTo>
                  <a:pt x="341" y="73"/>
                </a:lnTo>
                <a:lnTo>
                  <a:pt x="339" y="78"/>
                </a:lnTo>
                <a:lnTo>
                  <a:pt x="341" y="78"/>
                </a:lnTo>
                <a:lnTo>
                  <a:pt x="344" y="75"/>
                </a:lnTo>
                <a:lnTo>
                  <a:pt x="346" y="73"/>
                </a:lnTo>
                <a:lnTo>
                  <a:pt x="349" y="70"/>
                </a:lnTo>
                <a:lnTo>
                  <a:pt x="351" y="68"/>
                </a:lnTo>
                <a:lnTo>
                  <a:pt x="354" y="66"/>
                </a:lnTo>
                <a:lnTo>
                  <a:pt x="356" y="63"/>
                </a:lnTo>
                <a:lnTo>
                  <a:pt x="356" y="61"/>
                </a:lnTo>
                <a:lnTo>
                  <a:pt x="358" y="58"/>
                </a:lnTo>
                <a:lnTo>
                  <a:pt x="358" y="56"/>
                </a:lnTo>
                <a:lnTo>
                  <a:pt x="361" y="54"/>
                </a:lnTo>
                <a:lnTo>
                  <a:pt x="361" y="46"/>
                </a:lnTo>
                <a:lnTo>
                  <a:pt x="363" y="42"/>
                </a:lnTo>
                <a:lnTo>
                  <a:pt x="363" y="18"/>
                </a:lnTo>
                <a:lnTo>
                  <a:pt x="380" y="18"/>
                </a:lnTo>
                <a:lnTo>
                  <a:pt x="390" y="15"/>
                </a:lnTo>
                <a:lnTo>
                  <a:pt x="382" y="8"/>
                </a:lnTo>
                <a:lnTo>
                  <a:pt x="382" y="8"/>
                </a:lnTo>
                <a:close/>
              </a:path>
              <a:path w="408" h="172">
                <a:moveTo>
                  <a:pt x="306" y="1"/>
                </a:moveTo>
                <a:lnTo>
                  <a:pt x="306" y="3"/>
                </a:lnTo>
                <a:lnTo>
                  <a:pt x="308" y="8"/>
                </a:lnTo>
                <a:lnTo>
                  <a:pt x="310" y="10"/>
                </a:lnTo>
                <a:lnTo>
                  <a:pt x="310" y="18"/>
                </a:lnTo>
                <a:lnTo>
                  <a:pt x="313" y="20"/>
                </a:lnTo>
                <a:lnTo>
                  <a:pt x="313" y="25"/>
                </a:lnTo>
                <a:lnTo>
                  <a:pt x="315" y="25"/>
                </a:lnTo>
                <a:lnTo>
                  <a:pt x="318" y="22"/>
                </a:lnTo>
                <a:lnTo>
                  <a:pt x="318" y="10"/>
                </a:lnTo>
                <a:lnTo>
                  <a:pt x="315" y="10"/>
                </a:lnTo>
                <a:lnTo>
                  <a:pt x="315" y="8"/>
                </a:lnTo>
                <a:lnTo>
                  <a:pt x="313" y="6"/>
                </a:lnTo>
                <a:lnTo>
                  <a:pt x="310" y="3"/>
                </a:lnTo>
                <a:lnTo>
                  <a:pt x="306" y="1"/>
                </a:lnTo>
                <a:lnTo>
                  <a:pt x="30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08" name="path 508"/>
          <p:cNvSpPr/>
          <p:nvPr/>
        </p:nvSpPr>
        <p:spPr>
          <a:xfrm>
            <a:off x="8477250" y="9540494"/>
            <a:ext cx="259080" cy="109727"/>
          </a:xfrm>
          <a:custGeom>
            <a:avLst/>
            <a:gdLst/>
            <a:ahLst/>
            <a:cxnLst/>
            <a:rect l="0" t="0" r="0" b="0"/>
            <a:pathLst>
              <a:path w="408" h="172">
                <a:moveTo>
                  <a:pt x="99" y="157"/>
                </a:moveTo>
                <a:lnTo>
                  <a:pt x="92" y="157"/>
                </a:lnTo>
                <a:lnTo>
                  <a:pt x="92" y="169"/>
                </a:lnTo>
                <a:lnTo>
                  <a:pt x="99" y="164"/>
                </a:lnTo>
                <a:lnTo>
                  <a:pt x="99" y="157"/>
                </a:lnTo>
                <a:lnTo>
                  <a:pt x="99" y="157"/>
                </a:lnTo>
                <a:close/>
              </a:path>
              <a:path w="408" h="172">
                <a:moveTo>
                  <a:pt x="27" y="133"/>
                </a:moveTo>
                <a:lnTo>
                  <a:pt x="27" y="171"/>
                </a:lnTo>
                <a:lnTo>
                  <a:pt x="34" y="164"/>
                </a:lnTo>
                <a:lnTo>
                  <a:pt x="34" y="157"/>
                </a:lnTo>
                <a:lnTo>
                  <a:pt x="92" y="157"/>
                </a:lnTo>
                <a:lnTo>
                  <a:pt x="99" y="157"/>
                </a:lnTo>
                <a:lnTo>
                  <a:pt x="99" y="154"/>
                </a:lnTo>
                <a:lnTo>
                  <a:pt x="34" y="154"/>
                </a:lnTo>
                <a:lnTo>
                  <a:pt x="34" y="135"/>
                </a:lnTo>
                <a:lnTo>
                  <a:pt x="92" y="135"/>
                </a:lnTo>
                <a:lnTo>
                  <a:pt x="27" y="133"/>
                </a:lnTo>
                <a:lnTo>
                  <a:pt x="27" y="133"/>
                </a:lnTo>
                <a:close/>
              </a:path>
              <a:path w="408" h="172">
                <a:moveTo>
                  <a:pt x="27" y="111"/>
                </a:moveTo>
                <a:lnTo>
                  <a:pt x="27" y="133"/>
                </a:lnTo>
                <a:lnTo>
                  <a:pt x="92" y="135"/>
                </a:lnTo>
                <a:lnTo>
                  <a:pt x="92" y="154"/>
                </a:lnTo>
                <a:lnTo>
                  <a:pt x="34" y="154"/>
                </a:lnTo>
                <a:lnTo>
                  <a:pt x="99" y="154"/>
                </a:lnTo>
                <a:lnTo>
                  <a:pt x="99" y="152"/>
                </a:lnTo>
                <a:lnTo>
                  <a:pt x="99" y="130"/>
                </a:lnTo>
                <a:lnTo>
                  <a:pt x="34" y="130"/>
                </a:lnTo>
                <a:lnTo>
                  <a:pt x="34" y="113"/>
                </a:lnTo>
                <a:lnTo>
                  <a:pt x="92" y="113"/>
                </a:lnTo>
                <a:lnTo>
                  <a:pt x="27" y="111"/>
                </a:lnTo>
                <a:lnTo>
                  <a:pt x="27" y="111"/>
                </a:lnTo>
                <a:close/>
              </a:path>
              <a:path w="408" h="172">
                <a:moveTo>
                  <a:pt x="27" y="101"/>
                </a:moveTo>
                <a:lnTo>
                  <a:pt x="27" y="111"/>
                </a:lnTo>
                <a:lnTo>
                  <a:pt x="92" y="113"/>
                </a:lnTo>
                <a:lnTo>
                  <a:pt x="92" y="130"/>
                </a:lnTo>
                <a:lnTo>
                  <a:pt x="34" y="130"/>
                </a:lnTo>
                <a:lnTo>
                  <a:pt x="99" y="130"/>
                </a:lnTo>
                <a:lnTo>
                  <a:pt x="99" y="125"/>
                </a:lnTo>
                <a:lnTo>
                  <a:pt x="99" y="113"/>
                </a:lnTo>
                <a:lnTo>
                  <a:pt x="104" y="111"/>
                </a:lnTo>
                <a:lnTo>
                  <a:pt x="34" y="109"/>
                </a:lnTo>
                <a:lnTo>
                  <a:pt x="27" y="101"/>
                </a:lnTo>
                <a:lnTo>
                  <a:pt x="27" y="101"/>
                </a:lnTo>
                <a:close/>
              </a:path>
              <a:path w="408" h="172">
                <a:moveTo>
                  <a:pt x="97" y="101"/>
                </a:moveTo>
                <a:lnTo>
                  <a:pt x="90" y="109"/>
                </a:lnTo>
                <a:lnTo>
                  <a:pt x="34" y="109"/>
                </a:lnTo>
                <a:lnTo>
                  <a:pt x="104" y="111"/>
                </a:lnTo>
                <a:lnTo>
                  <a:pt x="97" y="101"/>
                </a:lnTo>
                <a:lnTo>
                  <a:pt x="97" y="101"/>
                </a:lnTo>
                <a:close/>
              </a:path>
              <a:path w="408" h="172">
                <a:moveTo>
                  <a:pt x="109" y="92"/>
                </a:moveTo>
                <a:lnTo>
                  <a:pt x="101" y="92"/>
                </a:lnTo>
                <a:lnTo>
                  <a:pt x="101" y="99"/>
                </a:lnTo>
                <a:lnTo>
                  <a:pt x="109" y="94"/>
                </a:lnTo>
                <a:lnTo>
                  <a:pt x="109" y="92"/>
                </a:lnTo>
                <a:lnTo>
                  <a:pt x="109" y="92"/>
                </a:lnTo>
                <a:close/>
              </a:path>
              <a:path w="408" h="172">
                <a:moveTo>
                  <a:pt x="54" y="70"/>
                </a:moveTo>
                <a:lnTo>
                  <a:pt x="46" y="70"/>
                </a:lnTo>
                <a:lnTo>
                  <a:pt x="46" y="89"/>
                </a:lnTo>
                <a:lnTo>
                  <a:pt x="27" y="89"/>
                </a:lnTo>
                <a:lnTo>
                  <a:pt x="54" y="89"/>
                </a:lnTo>
                <a:lnTo>
                  <a:pt x="54" y="70"/>
                </a:lnTo>
                <a:lnTo>
                  <a:pt x="54" y="70"/>
                </a:lnTo>
                <a:close/>
              </a:path>
              <a:path w="408" h="172">
                <a:moveTo>
                  <a:pt x="80" y="89"/>
                </a:moveTo>
                <a:lnTo>
                  <a:pt x="80" y="70"/>
                </a:lnTo>
                <a:lnTo>
                  <a:pt x="73" y="70"/>
                </a:lnTo>
                <a:lnTo>
                  <a:pt x="73" y="89"/>
                </a:lnTo>
                <a:lnTo>
                  <a:pt x="80" y="89"/>
                </a:lnTo>
                <a:close/>
              </a:path>
              <a:path w="408" h="172">
                <a:moveTo>
                  <a:pt x="20" y="70"/>
                </a:moveTo>
                <a:lnTo>
                  <a:pt x="20" y="94"/>
                </a:lnTo>
                <a:lnTo>
                  <a:pt x="18" y="97"/>
                </a:lnTo>
                <a:lnTo>
                  <a:pt x="18" y="101"/>
                </a:lnTo>
                <a:lnTo>
                  <a:pt x="27" y="97"/>
                </a:lnTo>
                <a:lnTo>
                  <a:pt x="27" y="92"/>
                </a:lnTo>
                <a:lnTo>
                  <a:pt x="101" y="92"/>
                </a:lnTo>
                <a:lnTo>
                  <a:pt x="109" y="92"/>
                </a:lnTo>
                <a:lnTo>
                  <a:pt x="109" y="89"/>
                </a:lnTo>
                <a:lnTo>
                  <a:pt x="27" y="89"/>
                </a:lnTo>
                <a:lnTo>
                  <a:pt x="27" y="70"/>
                </a:lnTo>
                <a:lnTo>
                  <a:pt x="101" y="70"/>
                </a:lnTo>
                <a:lnTo>
                  <a:pt x="20" y="70"/>
                </a:lnTo>
                <a:lnTo>
                  <a:pt x="20" y="70"/>
                </a:lnTo>
                <a:close/>
              </a:path>
              <a:path w="408" h="172">
                <a:moveTo>
                  <a:pt x="80" y="65"/>
                </a:moveTo>
                <a:lnTo>
                  <a:pt x="80" y="49"/>
                </a:lnTo>
                <a:lnTo>
                  <a:pt x="73" y="49"/>
                </a:lnTo>
                <a:lnTo>
                  <a:pt x="73" y="65"/>
                </a:lnTo>
                <a:lnTo>
                  <a:pt x="80" y="65"/>
                </a:lnTo>
                <a:close/>
              </a:path>
              <a:path w="408" h="172">
                <a:moveTo>
                  <a:pt x="46" y="49"/>
                </a:moveTo>
                <a:lnTo>
                  <a:pt x="46" y="65"/>
                </a:lnTo>
                <a:lnTo>
                  <a:pt x="27" y="65"/>
                </a:lnTo>
                <a:lnTo>
                  <a:pt x="54" y="65"/>
                </a:lnTo>
                <a:lnTo>
                  <a:pt x="54" y="49"/>
                </a:lnTo>
                <a:lnTo>
                  <a:pt x="101" y="49"/>
                </a:lnTo>
                <a:lnTo>
                  <a:pt x="46" y="49"/>
                </a:lnTo>
                <a:lnTo>
                  <a:pt x="46" y="49"/>
                </a:lnTo>
                <a:close/>
              </a:path>
              <a:path w="408" h="172">
                <a:moveTo>
                  <a:pt x="20" y="49"/>
                </a:moveTo>
                <a:lnTo>
                  <a:pt x="20" y="65"/>
                </a:lnTo>
                <a:lnTo>
                  <a:pt x="54" y="65"/>
                </a:lnTo>
                <a:lnTo>
                  <a:pt x="27" y="65"/>
                </a:lnTo>
                <a:lnTo>
                  <a:pt x="27" y="49"/>
                </a:lnTo>
                <a:lnTo>
                  <a:pt x="46" y="49"/>
                </a:lnTo>
                <a:lnTo>
                  <a:pt x="20" y="49"/>
                </a:lnTo>
                <a:lnTo>
                  <a:pt x="20" y="49"/>
                </a:lnTo>
                <a:close/>
              </a:path>
              <a:path w="408" h="172">
                <a:moveTo>
                  <a:pt x="18" y="39"/>
                </a:moveTo>
                <a:lnTo>
                  <a:pt x="18" y="44"/>
                </a:lnTo>
                <a:lnTo>
                  <a:pt x="20" y="49"/>
                </a:lnTo>
                <a:lnTo>
                  <a:pt x="101" y="49"/>
                </a:lnTo>
                <a:lnTo>
                  <a:pt x="101" y="65"/>
                </a:lnTo>
                <a:lnTo>
                  <a:pt x="20" y="65"/>
                </a:lnTo>
                <a:lnTo>
                  <a:pt x="20" y="70"/>
                </a:lnTo>
                <a:lnTo>
                  <a:pt x="101" y="70"/>
                </a:lnTo>
                <a:lnTo>
                  <a:pt x="101" y="89"/>
                </a:lnTo>
                <a:lnTo>
                  <a:pt x="54" y="89"/>
                </a:lnTo>
                <a:lnTo>
                  <a:pt x="109" y="89"/>
                </a:lnTo>
                <a:lnTo>
                  <a:pt x="109" y="70"/>
                </a:lnTo>
                <a:lnTo>
                  <a:pt x="106" y="65"/>
                </a:lnTo>
                <a:lnTo>
                  <a:pt x="106" y="56"/>
                </a:lnTo>
                <a:lnTo>
                  <a:pt x="106" y="51"/>
                </a:lnTo>
                <a:lnTo>
                  <a:pt x="114" y="46"/>
                </a:lnTo>
                <a:lnTo>
                  <a:pt x="54" y="44"/>
                </a:lnTo>
                <a:lnTo>
                  <a:pt x="27" y="44"/>
                </a:lnTo>
                <a:lnTo>
                  <a:pt x="18" y="39"/>
                </a:lnTo>
                <a:lnTo>
                  <a:pt x="18" y="39"/>
                </a:lnTo>
                <a:close/>
              </a:path>
              <a:path w="408" h="172">
                <a:moveTo>
                  <a:pt x="104" y="37"/>
                </a:moveTo>
                <a:lnTo>
                  <a:pt x="99" y="44"/>
                </a:lnTo>
                <a:lnTo>
                  <a:pt x="54" y="44"/>
                </a:lnTo>
                <a:lnTo>
                  <a:pt x="114" y="46"/>
                </a:lnTo>
                <a:lnTo>
                  <a:pt x="104" y="37"/>
                </a:lnTo>
                <a:lnTo>
                  <a:pt x="104" y="37"/>
                </a:lnTo>
                <a:close/>
              </a:path>
              <a:path w="408" h="172">
                <a:moveTo>
                  <a:pt x="46" y="29"/>
                </a:moveTo>
                <a:lnTo>
                  <a:pt x="46" y="44"/>
                </a:lnTo>
                <a:lnTo>
                  <a:pt x="27" y="44"/>
                </a:lnTo>
                <a:lnTo>
                  <a:pt x="54" y="44"/>
                </a:lnTo>
                <a:lnTo>
                  <a:pt x="54" y="29"/>
                </a:lnTo>
                <a:lnTo>
                  <a:pt x="73" y="29"/>
                </a:lnTo>
                <a:lnTo>
                  <a:pt x="46" y="29"/>
                </a:lnTo>
                <a:lnTo>
                  <a:pt x="46" y="29"/>
                </a:lnTo>
                <a:close/>
              </a:path>
              <a:path w="408" h="172">
                <a:moveTo>
                  <a:pt x="80" y="29"/>
                </a:moveTo>
                <a:lnTo>
                  <a:pt x="46" y="29"/>
                </a:lnTo>
                <a:lnTo>
                  <a:pt x="73" y="29"/>
                </a:lnTo>
                <a:lnTo>
                  <a:pt x="73" y="44"/>
                </a:lnTo>
                <a:lnTo>
                  <a:pt x="80" y="44"/>
                </a:lnTo>
                <a:lnTo>
                  <a:pt x="80" y="29"/>
                </a:lnTo>
                <a:lnTo>
                  <a:pt x="80" y="29"/>
                </a:lnTo>
                <a:close/>
              </a:path>
              <a:path w="408" h="172">
                <a:moveTo>
                  <a:pt x="114" y="15"/>
                </a:moveTo>
                <a:lnTo>
                  <a:pt x="106" y="25"/>
                </a:lnTo>
                <a:lnTo>
                  <a:pt x="1" y="25"/>
                </a:lnTo>
                <a:lnTo>
                  <a:pt x="5" y="32"/>
                </a:lnTo>
                <a:lnTo>
                  <a:pt x="13" y="29"/>
                </a:lnTo>
                <a:lnTo>
                  <a:pt x="125" y="29"/>
                </a:lnTo>
                <a:lnTo>
                  <a:pt x="114" y="15"/>
                </a:lnTo>
                <a:lnTo>
                  <a:pt x="114" y="15"/>
                </a:lnTo>
                <a:close/>
              </a:path>
              <a:path w="408" h="172">
                <a:moveTo>
                  <a:pt x="46" y="1"/>
                </a:moveTo>
                <a:lnTo>
                  <a:pt x="46" y="25"/>
                </a:lnTo>
                <a:lnTo>
                  <a:pt x="54" y="25"/>
                </a:lnTo>
                <a:lnTo>
                  <a:pt x="54" y="13"/>
                </a:lnTo>
                <a:lnTo>
                  <a:pt x="58" y="10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408" h="172">
                <a:moveTo>
                  <a:pt x="73" y="1"/>
                </a:moveTo>
                <a:lnTo>
                  <a:pt x="73" y="25"/>
                </a:lnTo>
                <a:lnTo>
                  <a:pt x="54" y="25"/>
                </a:lnTo>
                <a:lnTo>
                  <a:pt x="46" y="25"/>
                </a:lnTo>
                <a:lnTo>
                  <a:pt x="80" y="25"/>
                </a:lnTo>
                <a:lnTo>
                  <a:pt x="80" y="13"/>
                </a:lnTo>
                <a:lnTo>
                  <a:pt x="85" y="8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08" h="172">
                <a:moveTo>
                  <a:pt x="231" y="123"/>
                </a:moveTo>
                <a:lnTo>
                  <a:pt x="229" y="123"/>
                </a:lnTo>
                <a:lnTo>
                  <a:pt x="229" y="125"/>
                </a:lnTo>
                <a:lnTo>
                  <a:pt x="231" y="128"/>
                </a:lnTo>
                <a:lnTo>
                  <a:pt x="234" y="130"/>
                </a:lnTo>
                <a:lnTo>
                  <a:pt x="234" y="133"/>
                </a:lnTo>
                <a:lnTo>
                  <a:pt x="236" y="137"/>
                </a:lnTo>
                <a:lnTo>
                  <a:pt x="236" y="140"/>
                </a:lnTo>
                <a:lnTo>
                  <a:pt x="238" y="142"/>
                </a:lnTo>
                <a:lnTo>
                  <a:pt x="241" y="147"/>
                </a:lnTo>
                <a:lnTo>
                  <a:pt x="241" y="149"/>
                </a:lnTo>
                <a:lnTo>
                  <a:pt x="188" y="152"/>
                </a:lnTo>
                <a:lnTo>
                  <a:pt x="243" y="154"/>
                </a:lnTo>
                <a:lnTo>
                  <a:pt x="243" y="159"/>
                </a:lnTo>
                <a:lnTo>
                  <a:pt x="245" y="161"/>
                </a:lnTo>
                <a:lnTo>
                  <a:pt x="245" y="166"/>
                </a:lnTo>
                <a:lnTo>
                  <a:pt x="248" y="169"/>
                </a:lnTo>
                <a:lnTo>
                  <a:pt x="250" y="169"/>
                </a:lnTo>
                <a:lnTo>
                  <a:pt x="253" y="166"/>
                </a:lnTo>
                <a:lnTo>
                  <a:pt x="253" y="161"/>
                </a:lnTo>
                <a:lnTo>
                  <a:pt x="255" y="159"/>
                </a:lnTo>
                <a:lnTo>
                  <a:pt x="255" y="157"/>
                </a:lnTo>
                <a:lnTo>
                  <a:pt x="253" y="154"/>
                </a:lnTo>
                <a:lnTo>
                  <a:pt x="253" y="152"/>
                </a:lnTo>
                <a:lnTo>
                  <a:pt x="250" y="147"/>
                </a:lnTo>
                <a:lnTo>
                  <a:pt x="250" y="145"/>
                </a:lnTo>
                <a:lnTo>
                  <a:pt x="248" y="145"/>
                </a:lnTo>
                <a:lnTo>
                  <a:pt x="248" y="142"/>
                </a:lnTo>
                <a:lnTo>
                  <a:pt x="245" y="140"/>
                </a:lnTo>
                <a:lnTo>
                  <a:pt x="243" y="137"/>
                </a:lnTo>
                <a:lnTo>
                  <a:pt x="241" y="135"/>
                </a:lnTo>
                <a:lnTo>
                  <a:pt x="238" y="133"/>
                </a:lnTo>
                <a:lnTo>
                  <a:pt x="236" y="130"/>
                </a:lnTo>
                <a:lnTo>
                  <a:pt x="234" y="125"/>
                </a:lnTo>
                <a:lnTo>
                  <a:pt x="231" y="123"/>
                </a:lnTo>
                <a:lnTo>
                  <a:pt x="231" y="123"/>
                </a:lnTo>
                <a:close/>
              </a:path>
              <a:path w="408" h="172">
                <a:moveTo>
                  <a:pt x="212" y="92"/>
                </a:moveTo>
                <a:lnTo>
                  <a:pt x="210" y="94"/>
                </a:lnTo>
                <a:lnTo>
                  <a:pt x="210" y="99"/>
                </a:lnTo>
                <a:lnTo>
                  <a:pt x="207" y="104"/>
                </a:lnTo>
                <a:lnTo>
                  <a:pt x="207" y="106"/>
                </a:lnTo>
                <a:lnTo>
                  <a:pt x="205" y="109"/>
                </a:lnTo>
                <a:lnTo>
                  <a:pt x="205" y="113"/>
                </a:lnTo>
                <a:lnTo>
                  <a:pt x="202" y="116"/>
                </a:lnTo>
                <a:lnTo>
                  <a:pt x="200" y="121"/>
                </a:lnTo>
                <a:lnTo>
                  <a:pt x="200" y="125"/>
                </a:lnTo>
                <a:lnTo>
                  <a:pt x="198" y="128"/>
                </a:lnTo>
                <a:lnTo>
                  <a:pt x="195" y="133"/>
                </a:lnTo>
                <a:lnTo>
                  <a:pt x="193" y="137"/>
                </a:lnTo>
                <a:lnTo>
                  <a:pt x="190" y="140"/>
                </a:lnTo>
                <a:lnTo>
                  <a:pt x="188" y="145"/>
                </a:lnTo>
                <a:lnTo>
                  <a:pt x="185" y="147"/>
                </a:lnTo>
                <a:lnTo>
                  <a:pt x="185" y="149"/>
                </a:lnTo>
                <a:lnTo>
                  <a:pt x="183" y="149"/>
                </a:lnTo>
                <a:lnTo>
                  <a:pt x="181" y="152"/>
                </a:lnTo>
                <a:lnTo>
                  <a:pt x="178" y="152"/>
                </a:lnTo>
                <a:lnTo>
                  <a:pt x="183" y="169"/>
                </a:lnTo>
                <a:lnTo>
                  <a:pt x="185" y="166"/>
                </a:lnTo>
                <a:lnTo>
                  <a:pt x="185" y="166"/>
                </a:lnTo>
                <a:lnTo>
                  <a:pt x="188" y="164"/>
                </a:lnTo>
                <a:lnTo>
                  <a:pt x="193" y="164"/>
                </a:lnTo>
                <a:lnTo>
                  <a:pt x="193" y="161"/>
                </a:lnTo>
                <a:lnTo>
                  <a:pt x="198" y="161"/>
                </a:lnTo>
                <a:lnTo>
                  <a:pt x="200" y="159"/>
                </a:lnTo>
                <a:lnTo>
                  <a:pt x="210" y="159"/>
                </a:lnTo>
                <a:lnTo>
                  <a:pt x="212" y="157"/>
                </a:lnTo>
                <a:lnTo>
                  <a:pt x="224" y="157"/>
                </a:lnTo>
                <a:lnTo>
                  <a:pt x="229" y="154"/>
                </a:lnTo>
                <a:lnTo>
                  <a:pt x="243" y="154"/>
                </a:lnTo>
                <a:lnTo>
                  <a:pt x="188" y="152"/>
                </a:lnTo>
                <a:lnTo>
                  <a:pt x="190" y="149"/>
                </a:lnTo>
                <a:lnTo>
                  <a:pt x="193" y="147"/>
                </a:lnTo>
                <a:lnTo>
                  <a:pt x="193" y="145"/>
                </a:lnTo>
                <a:lnTo>
                  <a:pt x="195" y="142"/>
                </a:lnTo>
                <a:lnTo>
                  <a:pt x="198" y="140"/>
                </a:lnTo>
                <a:lnTo>
                  <a:pt x="198" y="137"/>
                </a:lnTo>
                <a:lnTo>
                  <a:pt x="200" y="135"/>
                </a:lnTo>
                <a:lnTo>
                  <a:pt x="202" y="133"/>
                </a:lnTo>
                <a:lnTo>
                  <a:pt x="205" y="130"/>
                </a:lnTo>
                <a:lnTo>
                  <a:pt x="205" y="125"/>
                </a:lnTo>
                <a:lnTo>
                  <a:pt x="207" y="123"/>
                </a:lnTo>
                <a:lnTo>
                  <a:pt x="210" y="121"/>
                </a:lnTo>
                <a:lnTo>
                  <a:pt x="212" y="116"/>
                </a:lnTo>
                <a:lnTo>
                  <a:pt x="214" y="113"/>
                </a:lnTo>
                <a:lnTo>
                  <a:pt x="217" y="109"/>
                </a:lnTo>
                <a:lnTo>
                  <a:pt x="217" y="106"/>
                </a:lnTo>
                <a:lnTo>
                  <a:pt x="224" y="101"/>
                </a:lnTo>
                <a:lnTo>
                  <a:pt x="212" y="92"/>
                </a:lnTo>
                <a:lnTo>
                  <a:pt x="212" y="92"/>
                </a:lnTo>
                <a:close/>
              </a:path>
              <a:path w="408" h="172">
                <a:moveTo>
                  <a:pt x="198" y="80"/>
                </a:moveTo>
                <a:lnTo>
                  <a:pt x="190" y="80"/>
                </a:lnTo>
                <a:lnTo>
                  <a:pt x="188" y="85"/>
                </a:lnTo>
                <a:lnTo>
                  <a:pt x="188" y="87"/>
                </a:lnTo>
                <a:lnTo>
                  <a:pt x="185" y="92"/>
                </a:lnTo>
                <a:lnTo>
                  <a:pt x="185" y="94"/>
                </a:lnTo>
                <a:lnTo>
                  <a:pt x="183" y="99"/>
                </a:lnTo>
                <a:lnTo>
                  <a:pt x="183" y="101"/>
                </a:lnTo>
                <a:lnTo>
                  <a:pt x="181" y="104"/>
                </a:lnTo>
                <a:lnTo>
                  <a:pt x="178" y="109"/>
                </a:lnTo>
                <a:lnTo>
                  <a:pt x="178" y="111"/>
                </a:lnTo>
                <a:lnTo>
                  <a:pt x="176" y="113"/>
                </a:lnTo>
                <a:lnTo>
                  <a:pt x="176" y="118"/>
                </a:lnTo>
                <a:lnTo>
                  <a:pt x="174" y="121"/>
                </a:lnTo>
                <a:lnTo>
                  <a:pt x="171" y="123"/>
                </a:lnTo>
                <a:lnTo>
                  <a:pt x="171" y="125"/>
                </a:lnTo>
                <a:lnTo>
                  <a:pt x="169" y="128"/>
                </a:lnTo>
                <a:lnTo>
                  <a:pt x="166" y="130"/>
                </a:lnTo>
                <a:lnTo>
                  <a:pt x="166" y="133"/>
                </a:lnTo>
                <a:lnTo>
                  <a:pt x="164" y="135"/>
                </a:lnTo>
                <a:lnTo>
                  <a:pt x="161" y="137"/>
                </a:lnTo>
                <a:lnTo>
                  <a:pt x="159" y="140"/>
                </a:lnTo>
                <a:lnTo>
                  <a:pt x="157" y="142"/>
                </a:lnTo>
                <a:lnTo>
                  <a:pt x="154" y="145"/>
                </a:lnTo>
                <a:lnTo>
                  <a:pt x="154" y="147"/>
                </a:lnTo>
                <a:lnTo>
                  <a:pt x="152" y="149"/>
                </a:lnTo>
                <a:lnTo>
                  <a:pt x="150" y="152"/>
                </a:lnTo>
                <a:lnTo>
                  <a:pt x="147" y="152"/>
                </a:lnTo>
                <a:lnTo>
                  <a:pt x="145" y="154"/>
                </a:lnTo>
                <a:lnTo>
                  <a:pt x="142" y="157"/>
                </a:lnTo>
                <a:lnTo>
                  <a:pt x="138" y="159"/>
                </a:lnTo>
                <a:lnTo>
                  <a:pt x="140" y="161"/>
                </a:lnTo>
                <a:lnTo>
                  <a:pt x="142" y="159"/>
                </a:lnTo>
                <a:lnTo>
                  <a:pt x="147" y="157"/>
                </a:lnTo>
                <a:lnTo>
                  <a:pt x="150" y="157"/>
                </a:lnTo>
                <a:lnTo>
                  <a:pt x="152" y="154"/>
                </a:lnTo>
                <a:lnTo>
                  <a:pt x="154" y="152"/>
                </a:lnTo>
                <a:lnTo>
                  <a:pt x="157" y="149"/>
                </a:lnTo>
                <a:lnTo>
                  <a:pt x="159" y="147"/>
                </a:lnTo>
                <a:lnTo>
                  <a:pt x="161" y="147"/>
                </a:lnTo>
                <a:lnTo>
                  <a:pt x="164" y="145"/>
                </a:lnTo>
                <a:lnTo>
                  <a:pt x="164" y="142"/>
                </a:lnTo>
                <a:lnTo>
                  <a:pt x="166" y="140"/>
                </a:lnTo>
                <a:lnTo>
                  <a:pt x="169" y="137"/>
                </a:lnTo>
                <a:lnTo>
                  <a:pt x="171" y="135"/>
                </a:lnTo>
                <a:lnTo>
                  <a:pt x="174" y="133"/>
                </a:lnTo>
                <a:lnTo>
                  <a:pt x="176" y="130"/>
                </a:lnTo>
                <a:lnTo>
                  <a:pt x="178" y="128"/>
                </a:lnTo>
                <a:lnTo>
                  <a:pt x="178" y="123"/>
                </a:lnTo>
                <a:lnTo>
                  <a:pt x="181" y="121"/>
                </a:lnTo>
                <a:lnTo>
                  <a:pt x="183" y="118"/>
                </a:lnTo>
                <a:lnTo>
                  <a:pt x="185" y="116"/>
                </a:lnTo>
                <a:lnTo>
                  <a:pt x="185" y="113"/>
                </a:lnTo>
                <a:lnTo>
                  <a:pt x="188" y="111"/>
                </a:lnTo>
                <a:lnTo>
                  <a:pt x="188" y="109"/>
                </a:lnTo>
                <a:lnTo>
                  <a:pt x="190" y="104"/>
                </a:lnTo>
                <a:lnTo>
                  <a:pt x="190" y="101"/>
                </a:lnTo>
                <a:lnTo>
                  <a:pt x="193" y="99"/>
                </a:lnTo>
                <a:lnTo>
                  <a:pt x="193" y="94"/>
                </a:lnTo>
                <a:lnTo>
                  <a:pt x="195" y="92"/>
                </a:lnTo>
                <a:lnTo>
                  <a:pt x="195" y="87"/>
                </a:lnTo>
                <a:lnTo>
                  <a:pt x="198" y="85"/>
                </a:lnTo>
                <a:lnTo>
                  <a:pt x="198" y="80"/>
                </a:lnTo>
                <a:lnTo>
                  <a:pt x="198" y="80"/>
                </a:lnTo>
                <a:close/>
              </a:path>
              <a:path w="408" h="172">
                <a:moveTo>
                  <a:pt x="248" y="65"/>
                </a:moveTo>
                <a:lnTo>
                  <a:pt x="241" y="75"/>
                </a:lnTo>
                <a:lnTo>
                  <a:pt x="145" y="75"/>
                </a:lnTo>
                <a:lnTo>
                  <a:pt x="150" y="82"/>
                </a:lnTo>
                <a:lnTo>
                  <a:pt x="159" y="80"/>
                </a:lnTo>
                <a:lnTo>
                  <a:pt x="260" y="80"/>
                </a:lnTo>
                <a:lnTo>
                  <a:pt x="248" y="65"/>
                </a:lnTo>
                <a:lnTo>
                  <a:pt x="248" y="65"/>
                </a:lnTo>
                <a:close/>
              </a:path>
              <a:path w="408" h="172">
                <a:moveTo>
                  <a:pt x="198" y="44"/>
                </a:moveTo>
                <a:lnTo>
                  <a:pt x="195" y="46"/>
                </a:lnTo>
                <a:lnTo>
                  <a:pt x="195" y="58"/>
                </a:lnTo>
                <a:lnTo>
                  <a:pt x="193" y="61"/>
                </a:lnTo>
                <a:lnTo>
                  <a:pt x="193" y="68"/>
                </a:lnTo>
                <a:lnTo>
                  <a:pt x="190" y="73"/>
                </a:lnTo>
                <a:lnTo>
                  <a:pt x="190" y="75"/>
                </a:lnTo>
                <a:lnTo>
                  <a:pt x="200" y="75"/>
                </a:lnTo>
                <a:lnTo>
                  <a:pt x="205" y="58"/>
                </a:lnTo>
                <a:lnTo>
                  <a:pt x="210" y="56"/>
                </a:lnTo>
                <a:lnTo>
                  <a:pt x="198" y="44"/>
                </a:lnTo>
                <a:lnTo>
                  <a:pt x="198" y="44"/>
                </a:lnTo>
                <a:close/>
              </a:path>
              <a:path w="408" h="172">
                <a:moveTo>
                  <a:pt x="154" y="34"/>
                </a:moveTo>
                <a:lnTo>
                  <a:pt x="152" y="39"/>
                </a:lnTo>
                <a:lnTo>
                  <a:pt x="152" y="41"/>
                </a:lnTo>
                <a:lnTo>
                  <a:pt x="150" y="44"/>
                </a:lnTo>
                <a:lnTo>
                  <a:pt x="150" y="49"/>
                </a:lnTo>
                <a:lnTo>
                  <a:pt x="147" y="51"/>
                </a:lnTo>
                <a:lnTo>
                  <a:pt x="145" y="53"/>
                </a:lnTo>
                <a:lnTo>
                  <a:pt x="145" y="56"/>
                </a:lnTo>
                <a:lnTo>
                  <a:pt x="147" y="58"/>
                </a:lnTo>
                <a:lnTo>
                  <a:pt x="154" y="58"/>
                </a:lnTo>
                <a:lnTo>
                  <a:pt x="157" y="53"/>
                </a:lnTo>
                <a:lnTo>
                  <a:pt x="157" y="51"/>
                </a:lnTo>
                <a:lnTo>
                  <a:pt x="159" y="49"/>
                </a:lnTo>
                <a:lnTo>
                  <a:pt x="159" y="37"/>
                </a:lnTo>
                <a:lnTo>
                  <a:pt x="248" y="37"/>
                </a:lnTo>
                <a:lnTo>
                  <a:pt x="154" y="34"/>
                </a:lnTo>
                <a:lnTo>
                  <a:pt x="154" y="34"/>
                </a:lnTo>
                <a:close/>
              </a:path>
              <a:path w="408" h="172">
                <a:moveTo>
                  <a:pt x="253" y="25"/>
                </a:moveTo>
                <a:lnTo>
                  <a:pt x="248" y="32"/>
                </a:lnTo>
                <a:lnTo>
                  <a:pt x="159" y="32"/>
                </a:lnTo>
                <a:lnTo>
                  <a:pt x="154" y="34"/>
                </a:lnTo>
                <a:lnTo>
                  <a:pt x="248" y="37"/>
                </a:lnTo>
                <a:lnTo>
                  <a:pt x="241" y="56"/>
                </a:lnTo>
                <a:lnTo>
                  <a:pt x="243" y="58"/>
                </a:lnTo>
                <a:lnTo>
                  <a:pt x="243" y="56"/>
                </a:lnTo>
                <a:lnTo>
                  <a:pt x="245" y="51"/>
                </a:lnTo>
                <a:lnTo>
                  <a:pt x="248" y="49"/>
                </a:lnTo>
                <a:lnTo>
                  <a:pt x="250" y="46"/>
                </a:lnTo>
                <a:lnTo>
                  <a:pt x="253" y="44"/>
                </a:lnTo>
                <a:lnTo>
                  <a:pt x="255" y="41"/>
                </a:lnTo>
                <a:lnTo>
                  <a:pt x="258" y="41"/>
                </a:lnTo>
                <a:lnTo>
                  <a:pt x="260" y="39"/>
                </a:lnTo>
                <a:lnTo>
                  <a:pt x="262" y="39"/>
                </a:lnTo>
                <a:lnTo>
                  <a:pt x="253" y="25"/>
                </a:lnTo>
                <a:lnTo>
                  <a:pt x="253" y="25"/>
                </a:lnTo>
                <a:close/>
              </a:path>
              <a:path w="408" h="172">
                <a:moveTo>
                  <a:pt x="157" y="25"/>
                </a:moveTo>
                <a:lnTo>
                  <a:pt x="154" y="25"/>
                </a:lnTo>
                <a:lnTo>
                  <a:pt x="154" y="27"/>
                </a:lnTo>
                <a:lnTo>
                  <a:pt x="154" y="34"/>
                </a:lnTo>
                <a:lnTo>
                  <a:pt x="159" y="32"/>
                </a:lnTo>
                <a:lnTo>
                  <a:pt x="157" y="25"/>
                </a:lnTo>
                <a:lnTo>
                  <a:pt x="157" y="25"/>
                </a:lnTo>
                <a:close/>
              </a:path>
              <a:path w="408" h="172">
                <a:moveTo>
                  <a:pt x="193" y="1"/>
                </a:moveTo>
                <a:lnTo>
                  <a:pt x="190" y="3"/>
                </a:lnTo>
                <a:lnTo>
                  <a:pt x="193" y="5"/>
                </a:lnTo>
                <a:lnTo>
                  <a:pt x="193" y="8"/>
                </a:lnTo>
                <a:lnTo>
                  <a:pt x="195" y="13"/>
                </a:lnTo>
                <a:lnTo>
                  <a:pt x="198" y="15"/>
                </a:lnTo>
                <a:lnTo>
                  <a:pt x="200" y="17"/>
                </a:lnTo>
                <a:lnTo>
                  <a:pt x="200" y="22"/>
                </a:lnTo>
                <a:lnTo>
                  <a:pt x="202" y="27"/>
                </a:lnTo>
                <a:lnTo>
                  <a:pt x="202" y="29"/>
                </a:lnTo>
                <a:lnTo>
                  <a:pt x="205" y="32"/>
                </a:lnTo>
                <a:lnTo>
                  <a:pt x="207" y="27"/>
                </a:lnTo>
                <a:lnTo>
                  <a:pt x="210" y="27"/>
                </a:lnTo>
                <a:lnTo>
                  <a:pt x="210" y="22"/>
                </a:lnTo>
                <a:lnTo>
                  <a:pt x="210" y="15"/>
                </a:lnTo>
                <a:lnTo>
                  <a:pt x="207" y="13"/>
                </a:lnTo>
                <a:lnTo>
                  <a:pt x="205" y="10"/>
                </a:lnTo>
                <a:lnTo>
                  <a:pt x="205" y="8"/>
                </a:lnTo>
                <a:lnTo>
                  <a:pt x="202" y="8"/>
                </a:lnTo>
                <a:lnTo>
                  <a:pt x="198" y="5"/>
                </a:lnTo>
                <a:lnTo>
                  <a:pt x="195" y="3"/>
                </a:lnTo>
                <a:lnTo>
                  <a:pt x="193" y="1"/>
                </a:lnTo>
                <a:lnTo>
                  <a:pt x="193" y="1"/>
                </a:lnTo>
                <a:close/>
              </a:path>
              <a:path w="408" h="172">
                <a:moveTo>
                  <a:pt x="354" y="154"/>
                </a:moveTo>
                <a:lnTo>
                  <a:pt x="354" y="157"/>
                </a:lnTo>
                <a:lnTo>
                  <a:pt x="356" y="157"/>
                </a:lnTo>
                <a:lnTo>
                  <a:pt x="361" y="159"/>
                </a:lnTo>
                <a:lnTo>
                  <a:pt x="363" y="159"/>
                </a:lnTo>
                <a:lnTo>
                  <a:pt x="365" y="161"/>
                </a:lnTo>
                <a:lnTo>
                  <a:pt x="368" y="164"/>
                </a:lnTo>
                <a:lnTo>
                  <a:pt x="370" y="166"/>
                </a:lnTo>
                <a:lnTo>
                  <a:pt x="370" y="169"/>
                </a:lnTo>
                <a:lnTo>
                  <a:pt x="373" y="171"/>
                </a:lnTo>
                <a:lnTo>
                  <a:pt x="375" y="171"/>
                </a:lnTo>
                <a:lnTo>
                  <a:pt x="378" y="169"/>
                </a:lnTo>
                <a:lnTo>
                  <a:pt x="380" y="166"/>
                </a:lnTo>
                <a:lnTo>
                  <a:pt x="380" y="164"/>
                </a:lnTo>
                <a:lnTo>
                  <a:pt x="382" y="161"/>
                </a:lnTo>
                <a:lnTo>
                  <a:pt x="382" y="154"/>
                </a:lnTo>
                <a:lnTo>
                  <a:pt x="373" y="154"/>
                </a:lnTo>
                <a:lnTo>
                  <a:pt x="354" y="154"/>
                </a:lnTo>
                <a:lnTo>
                  <a:pt x="354" y="154"/>
                </a:lnTo>
                <a:close/>
              </a:path>
              <a:path w="408" h="172">
                <a:moveTo>
                  <a:pt x="341" y="116"/>
                </a:moveTo>
                <a:lnTo>
                  <a:pt x="339" y="118"/>
                </a:lnTo>
                <a:lnTo>
                  <a:pt x="341" y="121"/>
                </a:lnTo>
                <a:lnTo>
                  <a:pt x="344" y="123"/>
                </a:lnTo>
                <a:lnTo>
                  <a:pt x="344" y="128"/>
                </a:lnTo>
                <a:lnTo>
                  <a:pt x="346" y="130"/>
                </a:lnTo>
                <a:lnTo>
                  <a:pt x="349" y="133"/>
                </a:lnTo>
                <a:lnTo>
                  <a:pt x="349" y="137"/>
                </a:lnTo>
                <a:lnTo>
                  <a:pt x="351" y="140"/>
                </a:lnTo>
                <a:lnTo>
                  <a:pt x="351" y="145"/>
                </a:lnTo>
                <a:lnTo>
                  <a:pt x="354" y="147"/>
                </a:lnTo>
                <a:lnTo>
                  <a:pt x="356" y="142"/>
                </a:lnTo>
                <a:lnTo>
                  <a:pt x="358" y="140"/>
                </a:lnTo>
                <a:lnTo>
                  <a:pt x="358" y="135"/>
                </a:lnTo>
                <a:lnTo>
                  <a:pt x="356" y="130"/>
                </a:lnTo>
                <a:lnTo>
                  <a:pt x="356" y="128"/>
                </a:lnTo>
                <a:lnTo>
                  <a:pt x="354" y="125"/>
                </a:lnTo>
                <a:lnTo>
                  <a:pt x="351" y="123"/>
                </a:lnTo>
                <a:lnTo>
                  <a:pt x="349" y="121"/>
                </a:lnTo>
                <a:lnTo>
                  <a:pt x="344" y="118"/>
                </a:lnTo>
                <a:lnTo>
                  <a:pt x="341" y="116"/>
                </a:lnTo>
                <a:lnTo>
                  <a:pt x="341" y="116"/>
                </a:lnTo>
                <a:close/>
              </a:path>
              <a:path w="408" h="172">
                <a:moveTo>
                  <a:pt x="281" y="116"/>
                </a:moveTo>
                <a:lnTo>
                  <a:pt x="281" y="121"/>
                </a:lnTo>
                <a:lnTo>
                  <a:pt x="284" y="121"/>
                </a:lnTo>
                <a:lnTo>
                  <a:pt x="286" y="123"/>
                </a:lnTo>
                <a:lnTo>
                  <a:pt x="289" y="123"/>
                </a:lnTo>
                <a:lnTo>
                  <a:pt x="291" y="125"/>
                </a:lnTo>
                <a:lnTo>
                  <a:pt x="294" y="130"/>
                </a:lnTo>
                <a:lnTo>
                  <a:pt x="294" y="137"/>
                </a:lnTo>
                <a:lnTo>
                  <a:pt x="291" y="142"/>
                </a:lnTo>
                <a:lnTo>
                  <a:pt x="291" y="161"/>
                </a:lnTo>
                <a:lnTo>
                  <a:pt x="294" y="164"/>
                </a:lnTo>
                <a:lnTo>
                  <a:pt x="298" y="166"/>
                </a:lnTo>
                <a:lnTo>
                  <a:pt x="301" y="166"/>
                </a:lnTo>
                <a:lnTo>
                  <a:pt x="301" y="161"/>
                </a:lnTo>
                <a:lnTo>
                  <a:pt x="301" y="159"/>
                </a:lnTo>
                <a:lnTo>
                  <a:pt x="301" y="133"/>
                </a:lnTo>
                <a:lnTo>
                  <a:pt x="303" y="130"/>
                </a:lnTo>
                <a:lnTo>
                  <a:pt x="303" y="118"/>
                </a:lnTo>
                <a:lnTo>
                  <a:pt x="291" y="118"/>
                </a:lnTo>
                <a:lnTo>
                  <a:pt x="284" y="118"/>
                </a:lnTo>
                <a:lnTo>
                  <a:pt x="281" y="116"/>
                </a:lnTo>
                <a:lnTo>
                  <a:pt x="281" y="116"/>
                </a:lnTo>
                <a:close/>
              </a:path>
              <a:path w="408" h="172">
                <a:moveTo>
                  <a:pt x="382" y="111"/>
                </a:moveTo>
                <a:lnTo>
                  <a:pt x="375" y="111"/>
                </a:lnTo>
                <a:lnTo>
                  <a:pt x="375" y="147"/>
                </a:lnTo>
                <a:lnTo>
                  <a:pt x="375" y="154"/>
                </a:lnTo>
                <a:lnTo>
                  <a:pt x="373" y="154"/>
                </a:lnTo>
                <a:lnTo>
                  <a:pt x="382" y="154"/>
                </a:lnTo>
                <a:lnTo>
                  <a:pt x="382" y="152"/>
                </a:lnTo>
                <a:lnTo>
                  <a:pt x="382" y="111"/>
                </a:lnTo>
                <a:lnTo>
                  <a:pt x="382" y="111"/>
                </a:lnTo>
                <a:close/>
              </a:path>
              <a:path w="408" h="172">
                <a:moveTo>
                  <a:pt x="399" y="99"/>
                </a:moveTo>
                <a:lnTo>
                  <a:pt x="392" y="106"/>
                </a:lnTo>
                <a:lnTo>
                  <a:pt x="339" y="106"/>
                </a:lnTo>
                <a:lnTo>
                  <a:pt x="344" y="113"/>
                </a:lnTo>
                <a:lnTo>
                  <a:pt x="346" y="113"/>
                </a:lnTo>
                <a:lnTo>
                  <a:pt x="349" y="111"/>
                </a:lnTo>
                <a:lnTo>
                  <a:pt x="406" y="111"/>
                </a:lnTo>
                <a:lnTo>
                  <a:pt x="399" y="99"/>
                </a:lnTo>
                <a:lnTo>
                  <a:pt x="399" y="99"/>
                </a:lnTo>
                <a:close/>
              </a:path>
              <a:path w="408" h="172">
                <a:moveTo>
                  <a:pt x="375" y="85"/>
                </a:moveTo>
                <a:lnTo>
                  <a:pt x="375" y="106"/>
                </a:lnTo>
                <a:lnTo>
                  <a:pt x="382" y="106"/>
                </a:lnTo>
                <a:lnTo>
                  <a:pt x="382" y="99"/>
                </a:lnTo>
                <a:lnTo>
                  <a:pt x="387" y="92"/>
                </a:lnTo>
                <a:lnTo>
                  <a:pt x="375" y="85"/>
                </a:lnTo>
                <a:lnTo>
                  <a:pt x="375" y="85"/>
                </a:lnTo>
                <a:close/>
              </a:path>
              <a:path w="408" h="172">
                <a:moveTo>
                  <a:pt x="349" y="82"/>
                </a:moveTo>
                <a:lnTo>
                  <a:pt x="341" y="82"/>
                </a:lnTo>
                <a:lnTo>
                  <a:pt x="339" y="85"/>
                </a:lnTo>
                <a:lnTo>
                  <a:pt x="339" y="87"/>
                </a:lnTo>
                <a:lnTo>
                  <a:pt x="337" y="89"/>
                </a:lnTo>
                <a:lnTo>
                  <a:pt x="337" y="94"/>
                </a:lnTo>
                <a:lnTo>
                  <a:pt x="334" y="97"/>
                </a:lnTo>
                <a:lnTo>
                  <a:pt x="334" y="99"/>
                </a:lnTo>
                <a:lnTo>
                  <a:pt x="332" y="104"/>
                </a:lnTo>
                <a:lnTo>
                  <a:pt x="330" y="106"/>
                </a:lnTo>
                <a:lnTo>
                  <a:pt x="330" y="109"/>
                </a:lnTo>
                <a:lnTo>
                  <a:pt x="327" y="111"/>
                </a:lnTo>
                <a:lnTo>
                  <a:pt x="325" y="116"/>
                </a:lnTo>
                <a:lnTo>
                  <a:pt x="325" y="118"/>
                </a:lnTo>
                <a:lnTo>
                  <a:pt x="322" y="121"/>
                </a:lnTo>
                <a:lnTo>
                  <a:pt x="320" y="123"/>
                </a:lnTo>
                <a:lnTo>
                  <a:pt x="318" y="125"/>
                </a:lnTo>
                <a:lnTo>
                  <a:pt x="318" y="130"/>
                </a:lnTo>
                <a:lnTo>
                  <a:pt x="315" y="133"/>
                </a:lnTo>
                <a:lnTo>
                  <a:pt x="313" y="135"/>
                </a:lnTo>
                <a:lnTo>
                  <a:pt x="310" y="137"/>
                </a:lnTo>
                <a:lnTo>
                  <a:pt x="308" y="140"/>
                </a:lnTo>
                <a:lnTo>
                  <a:pt x="305" y="142"/>
                </a:lnTo>
                <a:lnTo>
                  <a:pt x="305" y="147"/>
                </a:lnTo>
                <a:lnTo>
                  <a:pt x="308" y="147"/>
                </a:lnTo>
                <a:lnTo>
                  <a:pt x="310" y="145"/>
                </a:lnTo>
                <a:lnTo>
                  <a:pt x="313" y="142"/>
                </a:lnTo>
                <a:lnTo>
                  <a:pt x="315" y="140"/>
                </a:lnTo>
                <a:lnTo>
                  <a:pt x="318" y="137"/>
                </a:lnTo>
                <a:lnTo>
                  <a:pt x="320" y="135"/>
                </a:lnTo>
                <a:lnTo>
                  <a:pt x="322" y="130"/>
                </a:lnTo>
                <a:lnTo>
                  <a:pt x="322" y="128"/>
                </a:lnTo>
                <a:lnTo>
                  <a:pt x="325" y="125"/>
                </a:lnTo>
                <a:lnTo>
                  <a:pt x="327" y="123"/>
                </a:lnTo>
                <a:lnTo>
                  <a:pt x="330" y="121"/>
                </a:lnTo>
                <a:lnTo>
                  <a:pt x="332" y="118"/>
                </a:lnTo>
                <a:lnTo>
                  <a:pt x="332" y="116"/>
                </a:lnTo>
                <a:lnTo>
                  <a:pt x="334" y="113"/>
                </a:lnTo>
                <a:lnTo>
                  <a:pt x="337" y="109"/>
                </a:lnTo>
                <a:lnTo>
                  <a:pt x="337" y="106"/>
                </a:lnTo>
                <a:lnTo>
                  <a:pt x="339" y="104"/>
                </a:lnTo>
                <a:lnTo>
                  <a:pt x="341" y="101"/>
                </a:lnTo>
                <a:lnTo>
                  <a:pt x="341" y="97"/>
                </a:lnTo>
                <a:lnTo>
                  <a:pt x="344" y="94"/>
                </a:lnTo>
                <a:lnTo>
                  <a:pt x="344" y="92"/>
                </a:lnTo>
                <a:lnTo>
                  <a:pt x="346" y="89"/>
                </a:lnTo>
                <a:lnTo>
                  <a:pt x="346" y="85"/>
                </a:lnTo>
                <a:lnTo>
                  <a:pt x="349" y="82"/>
                </a:lnTo>
                <a:lnTo>
                  <a:pt x="349" y="82"/>
                </a:lnTo>
                <a:close/>
              </a:path>
              <a:path w="408" h="172">
                <a:moveTo>
                  <a:pt x="394" y="68"/>
                </a:moveTo>
                <a:lnTo>
                  <a:pt x="385" y="77"/>
                </a:lnTo>
                <a:lnTo>
                  <a:pt x="313" y="77"/>
                </a:lnTo>
                <a:lnTo>
                  <a:pt x="318" y="85"/>
                </a:lnTo>
                <a:lnTo>
                  <a:pt x="320" y="82"/>
                </a:lnTo>
                <a:lnTo>
                  <a:pt x="404" y="82"/>
                </a:lnTo>
                <a:lnTo>
                  <a:pt x="394" y="68"/>
                </a:lnTo>
                <a:lnTo>
                  <a:pt x="394" y="68"/>
                </a:lnTo>
                <a:close/>
              </a:path>
              <a:path w="408" h="172">
                <a:moveTo>
                  <a:pt x="354" y="58"/>
                </a:moveTo>
                <a:lnTo>
                  <a:pt x="346" y="58"/>
                </a:lnTo>
                <a:lnTo>
                  <a:pt x="346" y="61"/>
                </a:lnTo>
                <a:lnTo>
                  <a:pt x="346" y="65"/>
                </a:lnTo>
                <a:lnTo>
                  <a:pt x="344" y="68"/>
                </a:lnTo>
                <a:lnTo>
                  <a:pt x="344" y="73"/>
                </a:lnTo>
                <a:lnTo>
                  <a:pt x="341" y="75"/>
                </a:lnTo>
                <a:lnTo>
                  <a:pt x="341" y="77"/>
                </a:lnTo>
                <a:lnTo>
                  <a:pt x="349" y="77"/>
                </a:lnTo>
                <a:lnTo>
                  <a:pt x="349" y="75"/>
                </a:lnTo>
                <a:lnTo>
                  <a:pt x="351" y="73"/>
                </a:lnTo>
                <a:lnTo>
                  <a:pt x="351" y="70"/>
                </a:lnTo>
                <a:lnTo>
                  <a:pt x="354" y="65"/>
                </a:lnTo>
                <a:lnTo>
                  <a:pt x="354" y="58"/>
                </a:lnTo>
                <a:lnTo>
                  <a:pt x="354" y="58"/>
                </a:lnTo>
                <a:close/>
              </a:path>
              <a:path w="408" h="172">
                <a:moveTo>
                  <a:pt x="281" y="49"/>
                </a:moveTo>
                <a:lnTo>
                  <a:pt x="281" y="53"/>
                </a:lnTo>
                <a:lnTo>
                  <a:pt x="284" y="56"/>
                </a:lnTo>
                <a:lnTo>
                  <a:pt x="286" y="58"/>
                </a:lnTo>
                <a:lnTo>
                  <a:pt x="289" y="63"/>
                </a:lnTo>
                <a:lnTo>
                  <a:pt x="291" y="65"/>
                </a:lnTo>
                <a:lnTo>
                  <a:pt x="291" y="68"/>
                </a:lnTo>
                <a:lnTo>
                  <a:pt x="294" y="70"/>
                </a:lnTo>
                <a:lnTo>
                  <a:pt x="294" y="73"/>
                </a:lnTo>
                <a:lnTo>
                  <a:pt x="296" y="75"/>
                </a:lnTo>
                <a:lnTo>
                  <a:pt x="296" y="77"/>
                </a:lnTo>
                <a:lnTo>
                  <a:pt x="298" y="75"/>
                </a:lnTo>
                <a:lnTo>
                  <a:pt x="298" y="73"/>
                </a:lnTo>
                <a:lnTo>
                  <a:pt x="301" y="70"/>
                </a:lnTo>
                <a:lnTo>
                  <a:pt x="301" y="61"/>
                </a:lnTo>
                <a:lnTo>
                  <a:pt x="298" y="58"/>
                </a:lnTo>
                <a:lnTo>
                  <a:pt x="296" y="56"/>
                </a:lnTo>
                <a:lnTo>
                  <a:pt x="294" y="53"/>
                </a:lnTo>
                <a:lnTo>
                  <a:pt x="289" y="53"/>
                </a:lnTo>
                <a:lnTo>
                  <a:pt x="286" y="51"/>
                </a:lnTo>
                <a:lnTo>
                  <a:pt x="281" y="49"/>
                </a:lnTo>
                <a:lnTo>
                  <a:pt x="281" y="49"/>
                </a:lnTo>
                <a:close/>
              </a:path>
              <a:path w="408" h="172">
                <a:moveTo>
                  <a:pt x="385" y="44"/>
                </a:moveTo>
                <a:lnTo>
                  <a:pt x="378" y="53"/>
                </a:lnTo>
                <a:lnTo>
                  <a:pt x="327" y="53"/>
                </a:lnTo>
                <a:lnTo>
                  <a:pt x="332" y="61"/>
                </a:lnTo>
                <a:lnTo>
                  <a:pt x="334" y="58"/>
                </a:lnTo>
                <a:lnTo>
                  <a:pt x="394" y="58"/>
                </a:lnTo>
                <a:lnTo>
                  <a:pt x="385" y="44"/>
                </a:lnTo>
                <a:lnTo>
                  <a:pt x="385" y="44"/>
                </a:lnTo>
                <a:close/>
              </a:path>
              <a:path w="408" h="172">
                <a:moveTo>
                  <a:pt x="318" y="34"/>
                </a:moveTo>
                <a:lnTo>
                  <a:pt x="318" y="37"/>
                </a:lnTo>
                <a:lnTo>
                  <a:pt x="315" y="41"/>
                </a:lnTo>
                <a:lnTo>
                  <a:pt x="313" y="49"/>
                </a:lnTo>
                <a:lnTo>
                  <a:pt x="313" y="53"/>
                </a:lnTo>
                <a:lnTo>
                  <a:pt x="310" y="58"/>
                </a:lnTo>
                <a:lnTo>
                  <a:pt x="310" y="63"/>
                </a:lnTo>
                <a:lnTo>
                  <a:pt x="308" y="68"/>
                </a:lnTo>
                <a:lnTo>
                  <a:pt x="308" y="73"/>
                </a:lnTo>
                <a:lnTo>
                  <a:pt x="305" y="77"/>
                </a:lnTo>
                <a:lnTo>
                  <a:pt x="305" y="85"/>
                </a:lnTo>
                <a:lnTo>
                  <a:pt x="303" y="87"/>
                </a:lnTo>
                <a:lnTo>
                  <a:pt x="303" y="94"/>
                </a:lnTo>
                <a:lnTo>
                  <a:pt x="301" y="97"/>
                </a:lnTo>
                <a:lnTo>
                  <a:pt x="301" y="101"/>
                </a:lnTo>
                <a:lnTo>
                  <a:pt x="298" y="104"/>
                </a:lnTo>
                <a:lnTo>
                  <a:pt x="298" y="106"/>
                </a:lnTo>
                <a:lnTo>
                  <a:pt x="296" y="111"/>
                </a:lnTo>
                <a:lnTo>
                  <a:pt x="296" y="113"/>
                </a:lnTo>
                <a:lnTo>
                  <a:pt x="294" y="116"/>
                </a:lnTo>
                <a:lnTo>
                  <a:pt x="294" y="118"/>
                </a:lnTo>
                <a:lnTo>
                  <a:pt x="291" y="118"/>
                </a:lnTo>
                <a:lnTo>
                  <a:pt x="303" y="118"/>
                </a:lnTo>
                <a:lnTo>
                  <a:pt x="303" y="116"/>
                </a:lnTo>
                <a:lnTo>
                  <a:pt x="303" y="113"/>
                </a:lnTo>
                <a:lnTo>
                  <a:pt x="305" y="111"/>
                </a:lnTo>
                <a:lnTo>
                  <a:pt x="305" y="99"/>
                </a:lnTo>
                <a:lnTo>
                  <a:pt x="308" y="97"/>
                </a:lnTo>
                <a:lnTo>
                  <a:pt x="308" y="89"/>
                </a:lnTo>
                <a:lnTo>
                  <a:pt x="310" y="87"/>
                </a:lnTo>
                <a:lnTo>
                  <a:pt x="310" y="77"/>
                </a:lnTo>
                <a:lnTo>
                  <a:pt x="313" y="75"/>
                </a:lnTo>
                <a:lnTo>
                  <a:pt x="313" y="65"/>
                </a:lnTo>
                <a:lnTo>
                  <a:pt x="315" y="58"/>
                </a:lnTo>
                <a:lnTo>
                  <a:pt x="315" y="53"/>
                </a:lnTo>
                <a:lnTo>
                  <a:pt x="318" y="49"/>
                </a:lnTo>
                <a:lnTo>
                  <a:pt x="318" y="41"/>
                </a:lnTo>
                <a:lnTo>
                  <a:pt x="320" y="37"/>
                </a:lnTo>
                <a:lnTo>
                  <a:pt x="318" y="34"/>
                </a:lnTo>
                <a:lnTo>
                  <a:pt x="318" y="34"/>
                </a:lnTo>
                <a:close/>
              </a:path>
              <a:path w="408" h="172">
                <a:moveTo>
                  <a:pt x="358" y="34"/>
                </a:moveTo>
                <a:lnTo>
                  <a:pt x="351" y="34"/>
                </a:lnTo>
                <a:lnTo>
                  <a:pt x="351" y="39"/>
                </a:lnTo>
                <a:lnTo>
                  <a:pt x="349" y="41"/>
                </a:lnTo>
                <a:lnTo>
                  <a:pt x="349" y="53"/>
                </a:lnTo>
                <a:lnTo>
                  <a:pt x="356" y="53"/>
                </a:lnTo>
                <a:lnTo>
                  <a:pt x="356" y="44"/>
                </a:lnTo>
                <a:lnTo>
                  <a:pt x="358" y="41"/>
                </a:lnTo>
                <a:lnTo>
                  <a:pt x="358" y="34"/>
                </a:lnTo>
                <a:lnTo>
                  <a:pt x="358" y="34"/>
                </a:lnTo>
                <a:close/>
              </a:path>
              <a:path w="408" h="172">
                <a:moveTo>
                  <a:pt x="392" y="17"/>
                </a:moveTo>
                <a:lnTo>
                  <a:pt x="385" y="29"/>
                </a:lnTo>
                <a:lnTo>
                  <a:pt x="320" y="29"/>
                </a:lnTo>
                <a:lnTo>
                  <a:pt x="325" y="34"/>
                </a:lnTo>
                <a:lnTo>
                  <a:pt x="401" y="34"/>
                </a:lnTo>
                <a:lnTo>
                  <a:pt x="392" y="17"/>
                </a:lnTo>
                <a:lnTo>
                  <a:pt x="392" y="17"/>
                </a:lnTo>
                <a:close/>
              </a:path>
              <a:path w="408" h="172">
                <a:moveTo>
                  <a:pt x="294" y="5"/>
                </a:moveTo>
                <a:lnTo>
                  <a:pt x="294" y="8"/>
                </a:lnTo>
                <a:lnTo>
                  <a:pt x="296" y="10"/>
                </a:lnTo>
                <a:lnTo>
                  <a:pt x="298" y="15"/>
                </a:lnTo>
                <a:lnTo>
                  <a:pt x="301" y="17"/>
                </a:lnTo>
                <a:lnTo>
                  <a:pt x="301" y="22"/>
                </a:lnTo>
                <a:lnTo>
                  <a:pt x="303" y="25"/>
                </a:lnTo>
                <a:lnTo>
                  <a:pt x="303" y="27"/>
                </a:lnTo>
                <a:lnTo>
                  <a:pt x="305" y="29"/>
                </a:lnTo>
                <a:lnTo>
                  <a:pt x="305" y="34"/>
                </a:lnTo>
                <a:lnTo>
                  <a:pt x="308" y="34"/>
                </a:lnTo>
                <a:lnTo>
                  <a:pt x="310" y="32"/>
                </a:lnTo>
                <a:lnTo>
                  <a:pt x="313" y="27"/>
                </a:lnTo>
                <a:lnTo>
                  <a:pt x="313" y="22"/>
                </a:lnTo>
                <a:lnTo>
                  <a:pt x="310" y="17"/>
                </a:lnTo>
                <a:lnTo>
                  <a:pt x="308" y="15"/>
                </a:lnTo>
                <a:lnTo>
                  <a:pt x="305" y="13"/>
                </a:lnTo>
                <a:lnTo>
                  <a:pt x="303" y="10"/>
                </a:lnTo>
                <a:lnTo>
                  <a:pt x="298" y="8"/>
                </a:lnTo>
                <a:lnTo>
                  <a:pt x="294" y="5"/>
                </a:lnTo>
                <a:lnTo>
                  <a:pt x="294" y="5"/>
                </a:lnTo>
                <a:close/>
              </a:path>
              <a:path w="408" h="172">
                <a:moveTo>
                  <a:pt x="354" y="1"/>
                </a:moveTo>
                <a:lnTo>
                  <a:pt x="354" y="10"/>
                </a:lnTo>
                <a:lnTo>
                  <a:pt x="351" y="15"/>
                </a:lnTo>
                <a:lnTo>
                  <a:pt x="351" y="29"/>
                </a:lnTo>
                <a:lnTo>
                  <a:pt x="358" y="29"/>
                </a:lnTo>
                <a:lnTo>
                  <a:pt x="358" y="27"/>
                </a:lnTo>
                <a:lnTo>
                  <a:pt x="361" y="25"/>
                </a:lnTo>
                <a:lnTo>
                  <a:pt x="361" y="13"/>
                </a:lnTo>
                <a:lnTo>
                  <a:pt x="365" y="10"/>
                </a:lnTo>
                <a:lnTo>
                  <a:pt x="354" y="1"/>
                </a:lnTo>
                <a:lnTo>
                  <a:pt x="354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0" name="path 510"/>
          <p:cNvSpPr/>
          <p:nvPr/>
        </p:nvSpPr>
        <p:spPr>
          <a:xfrm>
            <a:off x="13919454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20" y="147"/>
                </a:moveTo>
                <a:lnTo>
                  <a:pt x="20" y="150"/>
                </a:lnTo>
                <a:lnTo>
                  <a:pt x="22" y="152"/>
                </a:lnTo>
                <a:lnTo>
                  <a:pt x="37" y="150"/>
                </a:lnTo>
                <a:lnTo>
                  <a:pt x="27" y="150"/>
                </a:lnTo>
                <a:lnTo>
                  <a:pt x="25" y="147"/>
                </a:lnTo>
                <a:lnTo>
                  <a:pt x="20" y="147"/>
                </a:lnTo>
                <a:lnTo>
                  <a:pt x="20" y="147"/>
                </a:lnTo>
                <a:close/>
              </a:path>
              <a:path w="405" h="172">
                <a:moveTo>
                  <a:pt x="123" y="125"/>
                </a:moveTo>
                <a:lnTo>
                  <a:pt x="121" y="125"/>
                </a:lnTo>
                <a:lnTo>
                  <a:pt x="121" y="128"/>
                </a:lnTo>
                <a:lnTo>
                  <a:pt x="121" y="138"/>
                </a:lnTo>
                <a:lnTo>
                  <a:pt x="118" y="140"/>
                </a:lnTo>
                <a:lnTo>
                  <a:pt x="118" y="150"/>
                </a:lnTo>
                <a:lnTo>
                  <a:pt x="116" y="152"/>
                </a:lnTo>
                <a:lnTo>
                  <a:pt x="113" y="154"/>
                </a:lnTo>
                <a:lnTo>
                  <a:pt x="78" y="154"/>
                </a:lnTo>
                <a:lnTo>
                  <a:pt x="128" y="157"/>
                </a:lnTo>
                <a:lnTo>
                  <a:pt x="130" y="154"/>
                </a:lnTo>
                <a:lnTo>
                  <a:pt x="128" y="152"/>
                </a:lnTo>
                <a:lnTo>
                  <a:pt x="125" y="150"/>
                </a:lnTo>
                <a:lnTo>
                  <a:pt x="123" y="147"/>
                </a:lnTo>
                <a:lnTo>
                  <a:pt x="123" y="125"/>
                </a:lnTo>
                <a:lnTo>
                  <a:pt x="123" y="125"/>
                </a:lnTo>
                <a:close/>
              </a:path>
              <a:path w="405" h="172">
                <a:moveTo>
                  <a:pt x="97" y="118"/>
                </a:moveTo>
                <a:lnTo>
                  <a:pt x="97" y="121"/>
                </a:lnTo>
                <a:lnTo>
                  <a:pt x="104" y="118"/>
                </a:lnTo>
                <a:lnTo>
                  <a:pt x="97" y="118"/>
                </a:lnTo>
                <a:lnTo>
                  <a:pt x="97" y="118"/>
                </a:lnTo>
                <a:close/>
              </a:path>
              <a:path w="405" h="172">
                <a:moveTo>
                  <a:pt x="73" y="94"/>
                </a:moveTo>
                <a:lnTo>
                  <a:pt x="65" y="97"/>
                </a:lnTo>
                <a:lnTo>
                  <a:pt x="65" y="159"/>
                </a:lnTo>
                <a:lnTo>
                  <a:pt x="68" y="161"/>
                </a:lnTo>
                <a:lnTo>
                  <a:pt x="70" y="164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28" y="157"/>
                </a:lnTo>
                <a:lnTo>
                  <a:pt x="78" y="154"/>
                </a:lnTo>
                <a:lnTo>
                  <a:pt x="75" y="154"/>
                </a:lnTo>
                <a:lnTo>
                  <a:pt x="73" y="152"/>
                </a:lnTo>
                <a:lnTo>
                  <a:pt x="73" y="94"/>
                </a:lnTo>
                <a:lnTo>
                  <a:pt x="73" y="94"/>
                </a:lnTo>
                <a:close/>
              </a:path>
              <a:path w="405" h="172">
                <a:moveTo>
                  <a:pt x="92" y="85"/>
                </a:moveTo>
                <a:lnTo>
                  <a:pt x="85" y="90"/>
                </a:lnTo>
                <a:lnTo>
                  <a:pt x="85" y="145"/>
                </a:lnTo>
                <a:lnTo>
                  <a:pt x="92" y="140"/>
                </a:lnTo>
                <a:lnTo>
                  <a:pt x="92" y="85"/>
                </a:lnTo>
                <a:lnTo>
                  <a:pt x="92" y="85"/>
                </a:lnTo>
                <a:close/>
              </a:path>
              <a:path w="405" h="172">
                <a:moveTo>
                  <a:pt x="116" y="78"/>
                </a:moveTo>
                <a:lnTo>
                  <a:pt x="109" y="78"/>
                </a:lnTo>
                <a:lnTo>
                  <a:pt x="109" y="82"/>
                </a:lnTo>
                <a:lnTo>
                  <a:pt x="109" y="116"/>
                </a:lnTo>
                <a:lnTo>
                  <a:pt x="106" y="118"/>
                </a:lnTo>
                <a:lnTo>
                  <a:pt x="104" y="118"/>
                </a:lnTo>
                <a:lnTo>
                  <a:pt x="97" y="121"/>
                </a:lnTo>
                <a:lnTo>
                  <a:pt x="99" y="123"/>
                </a:lnTo>
                <a:lnTo>
                  <a:pt x="101" y="123"/>
                </a:lnTo>
                <a:lnTo>
                  <a:pt x="104" y="125"/>
                </a:lnTo>
                <a:lnTo>
                  <a:pt x="104" y="128"/>
                </a:lnTo>
                <a:lnTo>
                  <a:pt x="106" y="130"/>
                </a:lnTo>
                <a:lnTo>
                  <a:pt x="109" y="130"/>
                </a:lnTo>
                <a:lnTo>
                  <a:pt x="111" y="128"/>
                </a:lnTo>
                <a:lnTo>
                  <a:pt x="113" y="125"/>
                </a:lnTo>
                <a:lnTo>
                  <a:pt x="116" y="121"/>
                </a:lnTo>
                <a:lnTo>
                  <a:pt x="116" y="78"/>
                </a:lnTo>
                <a:lnTo>
                  <a:pt x="116" y="78"/>
                </a:lnTo>
                <a:close/>
              </a:path>
              <a:path w="405" h="172">
                <a:moveTo>
                  <a:pt x="53" y="75"/>
                </a:moveTo>
                <a:lnTo>
                  <a:pt x="41" y="78"/>
                </a:lnTo>
                <a:lnTo>
                  <a:pt x="41" y="135"/>
                </a:lnTo>
                <a:lnTo>
                  <a:pt x="39" y="138"/>
                </a:lnTo>
                <a:lnTo>
                  <a:pt x="39" y="147"/>
                </a:lnTo>
                <a:lnTo>
                  <a:pt x="37" y="150"/>
                </a:lnTo>
                <a:lnTo>
                  <a:pt x="22" y="152"/>
                </a:lnTo>
                <a:lnTo>
                  <a:pt x="25" y="154"/>
                </a:lnTo>
                <a:lnTo>
                  <a:pt x="27" y="154"/>
                </a:lnTo>
                <a:lnTo>
                  <a:pt x="30" y="157"/>
                </a:lnTo>
                <a:lnTo>
                  <a:pt x="32" y="159"/>
                </a:lnTo>
                <a:lnTo>
                  <a:pt x="32" y="164"/>
                </a:lnTo>
                <a:lnTo>
                  <a:pt x="34" y="164"/>
                </a:lnTo>
                <a:lnTo>
                  <a:pt x="37" y="161"/>
                </a:lnTo>
                <a:lnTo>
                  <a:pt x="39" y="161"/>
                </a:lnTo>
                <a:lnTo>
                  <a:pt x="41" y="159"/>
                </a:lnTo>
                <a:lnTo>
                  <a:pt x="44" y="157"/>
                </a:lnTo>
                <a:lnTo>
                  <a:pt x="46" y="152"/>
                </a:lnTo>
                <a:lnTo>
                  <a:pt x="46" y="140"/>
                </a:lnTo>
                <a:lnTo>
                  <a:pt x="49" y="138"/>
                </a:lnTo>
                <a:lnTo>
                  <a:pt x="49" y="80"/>
                </a:lnTo>
                <a:lnTo>
                  <a:pt x="53" y="75"/>
                </a:lnTo>
                <a:lnTo>
                  <a:pt x="53" y="75"/>
                </a:lnTo>
                <a:close/>
              </a:path>
              <a:path w="405" h="172">
                <a:moveTo>
                  <a:pt x="44" y="68"/>
                </a:moveTo>
                <a:lnTo>
                  <a:pt x="41" y="73"/>
                </a:lnTo>
                <a:lnTo>
                  <a:pt x="27" y="73"/>
                </a:lnTo>
                <a:lnTo>
                  <a:pt x="53" y="75"/>
                </a:lnTo>
                <a:lnTo>
                  <a:pt x="44" y="68"/>
                </a:lnTo>
                <a:lnTo>
                  <a:pt x="44" y="68"/>
                </a:lnTo>
                <a:close/>
              </a:path>
              <a:path w="405" h="172">
                <a:moveTo>
                  <a:pt x="111" y="65"/>
                </a:moveTo>
                <a:lnTo>
                  <a:pt x="109" y="73"/>
                </a:lnTo>
                <a:lnTo>
                  <a:pt x="92" y="80"/>
                </a:lnTo>
                <a:lnTo>
                  <a:pt x="85" y="82"/>
                </a:lnTo>
                <a:lnTo>
                  <a:pt x="73" y="90"/>
                </a:lnTo>
                <a:lnTo>
                  <a:pt x="65" y="92"/>
                </a:lnTo>
                <a:lnTo>
                  <a:pt x="51" y="97"/>
                </a:lnTo>
                <a:lnTo>
                  <a:pt x="56" y="104"/>
                </a:lnTo>
                <a:lnTo>
                  <a:pt x="58" y="99"/>
                </a:lnTo>
                <a:lnTo>
                  <a:pt x="65" y="97"/>
                </a:lnTo>
                <a:lnTo>
                  <a:pt x="73" y="94"/>
                </a:lnTo>
                <a:lnTo>
                  <a:pt x="85" y="90"/>
                </a:lnTo>
                <a:lnTo>
                  <a:pt x="92" y="85"/>
                </a:lnTo>
                <a:lnTo>
                  <a:pt x="109" y="78"/>
                </a:lnTo>
                <a:lnTo>
                  <a:pt x="116" y="78"/>
                </a:lnTo>
                <a:lnTo>
                  <a:pt x="121" y="73"/>
                </a:lnTo>
                <a:lnTo>
                  <a:pt x="111" y="65"/>
                </a:lnTo>
                <a:lnTo>
                  <a:pt x="111" y="65"/>
                </a:lnTo>
                <a:close/>
              </a:path>
              <a:path w="405" h="172">
                <a:moveTo>
                  <a:pt x="63" y="61"/>
                </a:moveTo>
                <a:lnTo>
                  <a:pt x="63" y="78"/>
                </a:lnTo>
                <a:lnTo>
                  <a:pt x="65" y="82"/>
                </a:lnTo>
                <a:lnTo>
                  <a:pt x="65" y="92"/>
                </a:lnTo>
                <a:lnTo>
                  <a:pt x="73" y="90"/>
                </a:lnTo>
                <a:lnTo>
                  <a:pt x="73" y="73"/>
                </a:lnTo>
                <a:lnTo>
                  <a:pt x="78" y="68"/>
                </a:lnTo>
                <a:lnTo>
                  <a:pt x="63" y="61"/>
                </a:lnTo>
                <a:lnTo>
                  <a:pt x="63" y="61"/>
                </a:lnTo>
                <a:close/>
              </a:path>
              <a:path w="405" h="172">
                <a:moveTo>
                  <a:pt x="27" y="46"/>
                </a:moveTo>
                <a:lnTo>
                  <a:pt x="20" y="46"/>
                </a:lnTo>
                <a:lnTo>
                  <a:pt x="20" y="82"/>
                </a:lnTo>
                <a:lnTo>
                  <a:pt x="20" y="101"/>
                </a:lnTo>
                <a:lnTo>
                  <a:pt x="18" y="106"/>
                </a:lnTo>
                <a:lnTo>
                  <a:pt x="18" y="121"/>
                </a:lnTo>
                <a:lnTo>
                  <a:pt x="15" y="125"/>
                </a:lnTo>
                <a:lnTo>
                  <a:pt x="15" y="135"/>
                </a:lnTo>
                <a:lnTo>
                  <a:pt x="13" y="138"/>
                </a:lnTo>
                <a:lnTo>
                  <a:pt x="13" y="142"/>
                </a:lnTo>
                <a:lnTo>
                  <a:pt x="10" y="145"/>
                </a:lnTo>
                <a:lnTo>
                  <a:pt x="10" y="147"/>
                </a:lnTo>
                <a:lnTo>
                  <a:pt x="8" y="152"/>
                </a:lnTo>
                <a:lnTo>
                  <a:pt x="8" y="154"/>
                </a:lnTo>
                <a:lnTo>
                  <a:pt x="5" y="157"/>
                </a:lnTo>
                <a:lnTo>
                  <a:pt x="5" y="161"/>
                </a:lnTo>
                <a:lnTo>
                  <a:pt x="3" y="164"/>
                </a:lnTo>
                <a:lnTo>
                  <a:pt x="3" y="166"/>
                </a:lnTo>
                <a:lnTo>
                  <a:pt x="1" y="169"/>
                </a:lnTo>
                <a:lnTo>
                  <a:pt x="3" y="171"/>
                </a:lnTo>
                <a:lnTo>
                  <a:pt x="3" y="169"/>
                </a:lnTo>
                <a:lnTo>
                  <a:pt x="5" y="166"/>
                </a:lnTo>
                <a:lnTo>
                  <a:pt x="8" y="164"/>
                </a:lnTo>
                <a:lnTo>
                  <a:pt x="8" y="161"/>
                </a:lnTo>
                <a:lnTo>
                  <a:pt x="10" y="159"/>
                </a:lnTo>
                <a:lnTo>
                  <a:pt x="13" y="157"/>
                </a:lnTo>
                <a:lnTo>
                  <a:pt x="13" y="152"/>
                </a:lnTo>
                <a:lnTo>
                  <a:pt x="15" y="150"/>
                </a:lnTo>
                <a:lnTo>
                  <a:pt x="15" y="147"/>
                </a:lnTo>
                <a:lnTo>
                  <a:pt x="18" y="145"/>
                </a:lnTo>
                <a:lnTo>
                  <a:pt x="18" y="142"/>
                </a:lnTo>
                <a:lnTo>
                  <a:pt x="20" y="138"/>
                </a:lnTo>
                <a:lnTo>
                  <a:pt x="20" y="135"/>
                </a:lnTo>
                <a:lnTo>
                  <a:pt x="22" y="133"/>
                </a:lnTo>
                <a:lnTo>
                  <a:pt x="22" y="121"/>
                </a:lnTo>
                <a:lnTo>
                  <a:pt x="25" y="118"/>
                </a:lnTo>
                <a:lnTo>
                  <a:pt x="25" y="106"/>
                </a:lnTo>
                <a:lnTo>
                  <a:pt x="27" y="104"/>
                </a:lnTo>
                <a:lnTo>
                  <a:pt x="27" y="78"/>
                </a:lnTo>
                <a:lnTo>
                  <a:pt x="41" y="78"/>
                </a:lnTo>
                <a:lnTo>
                  <a:pt x="53" y="75"/>
                </a:lnTo>
                <a:lnTo>
                  <a:pt x="27" y="73"/>
                </a:lnTo>
                <a:lnTo>
                  <a:pt x="27" y="46"/>
                </a:lnTo>
                <a:lnTo>
                  <a:pt x="27" y="46"/>
                </a:lnTo>
                <a:close/>
              </a:path>
              <a:path w="405" h="172">
                <a:moveTo>
                  <a:pt x="85" y="44"/>
                </a:moveTo>
                <a:lnTo>
                  <a:pt x="85" y="82"/>
                </a:lnTo>
                <a:lnTo>
                  <a:pt x="92" y="80"/>
                </a:lnTo>
                <a:lnTo>
                  <a:pt x="92" y="58"/>
                </a:lnTo>
                <a:lnTo>
                  <a:pt x="97" y="53"/>
                </a:lnTo>
                <a:lnTo>
                  <a:pt x="85" y="44"/>
                </a:lnTo>
                <a:lnTo>
                  <a:pt x="85" y="44"/>
                </a:lnTo>
                <a:close/>
              </a:path>
              <a:path w="405" h="172">
                <a:moveTo>
                  <a:pt x="53" y="32"/>
                </a:moveTo>
                <a:lnTo>
                  <a:pt x="46" y="41"/>
                </a:lnTo>
                <a:lnTo>
                  <a:pt x="3" y="41"/>
                </a:lnTo>
                <a:lnTo>
                  <a:pt x="8" y="46"/>
                </a:lnTo>
                <a:lnTo>
                  <a:pt x="63" y="46"/>
                </a:lnTo>
                <a:lnTo>
                  <a:pt x="53" y="32"/>
                </a:lnTo>
                <a:lnTo>
                  <a:pt x="53" y="32"/>
                </a:lnTo>
                <a:close/>
              </a:path>
              <a:path w="405" h="172">
                <a:moveTo>
                  <a:pt x="118" y="25"/>
                </a:moveTo>
                <a:lnTo>
                  <a:pt x="111" y="32"/>
                </a:lnTo>
                <a:lnTo>
                  <a:pt x="78" y="32"/>
                </a:lnTo>
                <a:lnTo>
                  <a:pt x="68" y="34"/>
                </a:lnTo>
                <a:lnTo>
                  <a:pt x="68" y="39"/>
                </a:lnTo>
                <a:lnTo>
                  <a:pt x="65" y="41"/>
                </a:lnTo>
                <a:lnTo>
                  <a:pt x="65" y="44"/>
                </a:lnTo>
                <a:lnTo>
                  <a:pt x="63" y="49"/>
                </a:lnTo>
                <a:lnTo>
                  <a:pt x="63" y="51"/>
                </a:lnTo>
                <a:lnTo>
                  <a:pt x="61" y="53"/>
                </a:lnTo>
                <a:lnTo>
                  <a:pt x="58" y="56"/>
                </a:lnTo>
                <a:lnTo>
                  <a:pt x="58" y="58"/>
                </a:lnTo>
                <a:lnTo>
                  <a:pt x="56" y="63"/>
                </a:lnTo>
                <a:lnTo>
                  <a:pt x="53" y="65"/>
                </a:lnTo>
                <a:lnTo>
                  <a:pt x="53" y="68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3" y="58"/>
                </a:lnTo>
                <a:lnTo>
                  <a:pt x="65" y="56"/>
                </a:lnTo>
                <a:lnTo>
                  <a:pt x="68" y="53"/>
                </a:lnTo>
                <a:lnTo>
                  <a:pt x="68" y="49"/>
                </a:lnTo>
                <a:lnTo>
                  <a:pt x="70" y="46"/>
                </a:lnTo>
                <a:lnTo>
                  <a:pt x="73" y="44"/>
                </a:lnTo>
                <a:lnTo>
                  <a:pt x="73" y="41"/>
                </a:lnTo>
                <a:lnTo>
                  <a:pt x="75" y="37"/>
                </a:lnTo>
                <a:lnTo>
                  <a:pt x="128" y="37"/>
                </a:lnTo>
                <a:lnTo>
                  <a:pt x="118" y="25"/>
                </a:lnTo>
                <a:lnTo>
                  <a:pt x="118" y="25"/>
                </a:lnTo>
                <a:close/>
              </a:path>
              <a:path w="405" h="172">
                <a:moveTo>
                  <a:pt x="22" y="3"/>
                </a:moveTo>
                <a:lnTo>
                  <a:pt x="22" y="8"/>
                </a:lnTo>
                <a:lnTo>
                  <a:pt x="25" y="10"/>
                </a:lnTo>
                <a:lnTo>
                  <a:pt x="25" y="15"/>
                </a:lnTo>
                <a:lnTo>
                  <a:pt x="27" y="18"/>
                </a:lnTo>
                <a:lnTo>
                  <a:pt x="30" y="22"/>
                </a:lnTo>
                <a:lnTo>
                  <a:pt x="30" y="27"/>
                </a:lnTo>
                <a:lnTo>
                  <a:pt x="32" y="30"/>
                </a:lnTo>
                <a:lnTo>
                  <a:pt x="32" y="37"/>
                </a:lnTo>
                <a:lnTo>
                  <a:pt x="34" y="37"/>
                </a:lnTo>
                <a:lnTo>
                  <a:pt x="37" y="32"/>
                </a:lnTo>
                <a:lnTo>
                  <a:pt x="39" y="30"/>
                </a:lnTo>
                <a:lnTo>
                  <a:pt x="39" y="22"/>
                </a:lnTo>
                <a:lnTo>
                  <a:pt x="37" y="20"/>
                </a:lnTo>
                <a:lnTo>
                  <a:pt x="37" y="18"/>
                </a:lnTo>
                <a:lnTo>
                  <a:pt x="34" y="15"/>
                </a:lnTo>
                <a:lnTo>
                  <a:pt x="34" y="13"/>
                </a:lnTo>
                <a:lnTo>
                  <a:pt x="32" y="10"/>
                </a:lnTo>
                <a:lnTo>
                  <a:pt x="30" y="8"/>
                </a:lnTo>
                <a:lnTo>
                  <a:pt x="25" y="5"/>
                </a:lnTo>
                <a:lnTo>
                  <a:pt x="22" y="3"/>
                </a:lnTo>
                <a:lnTo>
                  <a:pt x="22" y="3"/>
                </a:lnTo>
                <a:close/>
              </a:path>
              <a:path w="405" h="172">
                <a:moveTo>
                  <a:pt x="78" y="1"/>
                </a:moveTo>
                <a:lnTo>
                  <a:pt x="78" y="10"/>
                </a:lnTo>
                <a:lnTo>
                  <a:pt x="75" y="13"/>
                </a:lnTo>
                <a:lnTo>
                  <a:pt x="75" y="18"/>
                </a:lnTo>
                <a:lnTo>
                  <a:pt x="73" y="22"/>
                </a:lnTo>
                <a:lnTo>
                  <a:pt x="73" y="25"/>
                </a:lnTo>
                <a:lnTo>
                  <a:pt x="70" y="27"/>
                </a:lnTo>
                <a:lnTo>
                  <a:pt x="70" y="32"/>
                </a:lnTo>
                <a:lnTo>
                  <a:pt x="68" y="34"/>
                </a:lnTo>
                <a:lnTo>
                  <a:pt x="78" y="32"/>
                </a:lnTo>
                <a:lnTo>
                  <a:pt x="80" y="30"/>
                </a:lnTo>
                <a:lnTo>
                  <a:pt x="80" y="25"/>
                </a:lnTo>
                <a:lnTo>
                  <a:pt x="82" y="22"/>
                </a:lnTo>
                <a:lnTo>
                  <a:pt x="85" y="18"/>
                </a:lnTo>
                <a:lnTo>
                  <a:pt x="85" y="15"/>
                </a:lnTo>
                <a:lnTo>
                  <a:pt x="90" y="10"/>
                </a:lnTo>
                <a:lnTo>
                  <a:pt x="78" y="1"/>
                </a:lnTo>
                <a:lnTo>
                  <a:pt x="78" y="1"/>
                </a:lnTo>
                <a:close/>
              </a:path>
              <a:path w="405" h="172">
                <a:moveTo>
                  <a:pt x="255" y="138"/>
                </a:moveTo>
                <a:lnTo>
                  <a:pt x="245" y="152"/>
                </a:lnTo>
                <a:lnTo>
                  <a:pt x="142" y="152"/>
                </a:lnTo>
                <a:lnTo>
                  <a:pt x="147" y="157"/>
                </a:lnTo>
                <a:lnTo>
                  <a:pt x="154" y="157"/>
                </a:lnTo>
                <a:lnTo>
                  <a:pt x="159" y="154"/>
                </a:lnTo>
                <a:lnTo>
                  <a:pt x="267" y="154"/>
                </a:lnTo>
                <a:lnTo>
                  <a:pt x="255" y="138"/>
                </a:lnTo>
                <a:lnTo>
                  <a:pt x="255" y="138"/>
                </a:lnTo>
                <a:close/>
              </a:path>
              <a:path w="405" h="172">
                <a:moveTo>
                  <a:pt x="210" y="152"/>
                </a:moveTo>
                <a:lnTo>
                  <a:pt x="210" y="32"/>
                </a:lnTo>
                <a:lnTo>
                  <a:pt x="202" y="32"/>
                </a:lnTo>
                <a:lnTo>
                  <a:pt x="202" y="152"/>
                </a:lnTo>
                <a:lnTo>
                  <a:pt x="210" y="152"/>
                </a:lnTo>
                <a:close/>
              </a:path>
              <a:path w="405" h="172">
                <a:moveTo>
                  <a:pt x="250" y="18"/>
                </a:moveTo>
                <a:lnTo>
                  <a:pt x="241" y="27"/>
                </a:lnTo>
                <a:lnTo>
                  <a:pt x="150" y="27"/>
                </a:lnTo>
                <a:lnTo>
                  <a:pt x="157" y="34"/>
                </a:lnTo>
                <a:lnTo>
                  <a:pt x="159" y="34"/>
                </a:lnTo>
                <a:lnTo>
                  <a:pt x="164" y="32"/>
                </a:lnTo>
                <a:lnTo>
                  <a:pt x="260" y="32"/>
                </a:lnTo>
                <a:lnTo>
                  <a:pt x="250" y="18"/>
                </a:lnTo>
                <a:lnTo>
                  <a:pt x="250" y="18"/>
                </a:lnTo>
                <a:close/>
              </a:path>
              <a:path w="405" h="172">
                <a:moveTo>
                  <a:pt x="399" y="154"/>
                </a:moveTo>
                <a:lnTo>
                  <a:pt x="392" y="157"/>
                </a:lnTo>
                <a:lnTo>
                  <a:pt x="392" y="171"/>
                </a:lnTo>
                <a:lnTo>
                  <a:pt x="399" y="164"/>
                </a:lnTo>
                <a:lnTo>
                  <a:pt x="399" y="154"/>
                </a:lnTo>
                <a:lnTo>
                  <a:pt x="399" y="154"/>
                </a:lnTo>
                <a:close/>
              </a:path>
              <a:path w="405" h="172">
                <a:moveTo>
                  <a:pt x="325" y="121"/>
                </a:moveTo>
                <a:lnTo>
                  <a:pt x="325" y="123"/>
                </a:lnTo>
                <a:lnTo>
                  <a:pt x="327" y="125"/>
                </a:lnTo>
                <a:lnTo>
                  <a:pt x="330" y="125"/>
                </a:lnTo>
                <a:lnTo>
                  <a:pt x="334" y="128"/>
                </a:lnTo>
                <a:lnTo>
                  <a:pt x="337" y="128"/>
                </a:lnTo>
                <a:lnTo>
                  <a:pt x="339" y="130"/>
                </a:lnTo>
                <a:lnTo>
                  <a:pt x="344" y="133"/>
                </a:lnTo>
                <a:lnTo>
                  <a:pt x="346" y="133"/>
                </a:lnTo>
                <a:lnTo>
                  <a:pt x="349" y="135"/>
                </a:lnTo>
                <a:lnTo>
                  <a:pt x="351" y="135"/>
                </a:lnTo>
                <a:lnTo>
                  <a:pt x="353" y="138"/>
                </a:lnTo>
                <a:lnTo>
                  <a:pt x="353" y="140"/>
                </a:lnTo>
                <a:lnTo>
                  <a:pt x="356" y="140"/>
                </a:lnTo>
                <a:lnTo>
                  <a:pt x="358" y="142"/>
                </a:lnTo>
                <a:lnTo>
                  <a:pt x="361" y="145"/>
                </a:lnTo>
                <a:lnTo>
                  <a:pt x="363" y="147"/>
                </a:lnTo>
                <a:lnTo>
                  <a:pt x="365" y="147"/>
                </a:lnTo>
                <a:lnTo>
                  <a:pt x="365" y="145"/>
                </a:lnTo>
                <a:lnTo>
                  <a:pt x="365" y="133"/>
                </a:lnTo>
                <a:lnTo>
                  <a:pt x="363" y="130"/>
                </a:lnTo>
                <a:lnTo>
                  <a:pt x="361" y="130"/>
                </a:lnTo>
                <a:lnTo>
                  <a:pt x="358" y="128"/>
                </a:lnTo>
                <a:lnTo>
                  <a:pt x="356" y="128"/>
                </a:lnTo>
                <a:lnTo>
                  <a:pt x="356" y="125"/>
                </a:lnTo>
                <a:lnTo>
                  <a:pt x="346" y="125"/>
                </a:lnTo>
                <a:lnTo>
                  <a:pt x="344" y="123"/>
                </a:lnTo>
                <a:lnTo>
                  <a:pt x="332" y="123"/>
                </a:lnTo>
                <a:lnTo>
                  <a:pt x="330" y="121"/>
                </a:lnTo>
                <a:lnTo>
                  <a:pt x="325" y="121"/>
                </a:lnTo>
                <a:lnTo>
                  <a:pt x="325" y="121"/>
                </a:lnTo>
                <a:close/>
              </a:path>
              <a:path w="405" h="172">
                <a:moveTo>
                  <a:pt x="337" y="94"/>
                </a:moveTo>
                <a:lnTo>
                  <a:pt x="334" y="97"/>
                </a:lnTo>
                <a:lnTo>
                  <a:pt x="339" y="99"/>
                </a:lnTo>
                <a:lnTo>
                  <a:pt x="341" y="101"/>
                </a:lnTo>
                <a:lnTo>
                  <a:pt x="344" y="104"/>
                </a:lnTo>
                <a:lnTo>
                  <a:pt x="346" y="106"/>
                </a:lnTo>
                <a:lnTo>
                  <a:pt x="349" y="109"/>
                </a:lnTo>
                <a:lnTo>
                  <a:pt x="349" y="111"/>
                </a:lnTo>
                <a:lnTo>
                  <a:pt x="351" y="113"/>
                </a:lnTo>
                <a:lnTo>
                  <a:pt x="353" y="113"/>
                </a:lnTo>
                <a:lnTo>
                  <a:pt x="356" y="116"/>
                </a:lnTo>
                <a:lnTo>
                  <a:pt x="356" y="118"/>
                </a:lnTo>
                <a:lnTo>
                  <a:pt x="358" y="118"/>
                </a:lnTo>
                <a:lnTo>
                  <a:pt x="358" y="106"/>
                </a:lnTo>
                <a:lnTo>
                  <a:pt x="356" y="104"/>
                </a:lnTo>
                <a:lnTo>
                  <a:pt x="353" y="101"/>
                </a:lnTo>
                <a:lnTo>
                  <a:pt x="351" y="99"/>
                </a:lnTo>
                <a:lnTo>
                  <a:pt x="346" y="99"/>
                </a:lnTo>
                <a:lnTo>
                  <a:pt x="341" y="97"/>
                </a:lnTo>
                <a:lnTo>
                  <a:pt x="339" y="97"/>
                </a:lnTo>
                <a:lnTo>
                  <a:pt x="337" y="94"/>
                </a:lnTo>
                <a:lnTo>
                  <a:pt x="337" y="94"/>
                </a:lnTo>
                <a:close/>
              </a:path>
              <a:path w="405" h="172">
                <a:moveTo>
                  <a:pt x="337" y="78"/>
                </a:moveTo>
                <a:lnTo>
                  <a:pt x="334" y="80"/>
                </a:lnTo>
                <a:lnTo>
                  <a:pt x="334" y="82"/>
                </a:lnTo>
                <a:lnTo>
                  <a:pt x="332" y="85"/>
                </a:lnTo>
                <a:lnTo>
                  <a:pt x="330" y="87"/>
                </a:lnTo>
                <a:lnTo>
                  <a:pt x="327" y="90"/>
                </a:lnTo>
                <a:lnTo>
                  <a:pt x="325" y="90"/>
                </a:lnTo>
                <a:lnTo>
                  <a:pt x="322" y="92"/>
                </a:lnTo>
                <a:lnTo>
                  <a:pt x="320" y="94"/>
                </a:lnTo>
                <a:lnTo>
                  <a:pt x="318" y="97"/>
                </a:lnTo>
                <a:lnTo>
                  <a:pt x="315" y="99"/>
                </a:lnTo>
                <a:lnTo>
                  <a:pt x="313" y="99"/>
                </a:lnTo>
                <a:lnTo>
                  <a:pt x="308" y="101"/>
                </a:lnTo>
                <a:lnTo>
                  <a:pt x="305" y="104"/>
                </a:lnTo>
                <a:lnTo>
                  <a:pt x="303" y="104"/>
                </a:lnTo>
                <a:lnTo>
                  <a:pt x="310" y="106"/>
                </a:lnTo>
                <a:lnTo>
                  <a:pt x="313" y="104"/>
                </a:lnTo>
                <a:lnTo>
                  <a:pt x="315" y="104"/>
                </a:lnTo>
                <a:lnTo>
                  <a:pt x="318" y="101"/>
                </a:lnTo>
                <a:lnTo>
                  <a:pt x="320" y="99"/>
                </a:lnTo>
                <a:lnTo>
                  <a:pt x="322" y="99"/>
                </a:lnTo>
                <a:lnTo>
                  <a:pt x="325" y="97"/>
                </a:lnTo>
                <a:lnTo>
                  <a:pt x="327" y="94"/>
                </a:lnTo>
                <a:lnTo>
                  <a:pt x="330" y="94"/>
                </a:lnTo>
                <a:lnTo>
                  <a:pt x="332" y="92"/>
                </a:lnTo>
                <a:lnTo>
                  <a:pt x="334" y="90"/>
                </a:lnTo>
                <a:lnTo>
                  <a:pt x="337" y="87"/>
                </a:lnTo>
                <a:lnTo>
                  <a:pt x="339" y="85"/>
                </a:lnTo>
                <a:lnTo>
                  <a:pt x="341" y="82"/>
                </a:lnTo>
                <a:lnTo>
                  <a:pt x="344" y="82"/>
                </a:lnTo>
                <a:lnTo>
                  <a:pt x="346" y="80"/>
                </a:lnTo>
                <a:lnTo>
                  <a:pt x="337" y="78"/>
                </a:lnTo>
                <a:lnTo>
                  <a:pt x="337" y="78"/>
                </a:lnTo>
                <a:close/>
              </a:path>
              <a:path w="405" h="172">
                <a:moveTo>
                  <a:pt x="325" y="39"/>
                </a:moveTo>
                <a:lnTo>
                  <a:pt x="322" y="44"/>
                </a:lnTo>
                <a:lnTo>
                  <a:pt x="322" y="46"/>
                </a:lnTo>
                <a:lnTo>
                  <a:pt x="320" y="49"/>
                </a:lnTo>
                <a:lnTo>
                  <a:pt x="320" y="53"/>
                </a:lnTo>
                <a:lnTo>
                  <a:pt x="318" y="56"/>
                </a:lnTo>
                <a:lnTo>
                  <a:pt x="318" y="58"/>
                </a:lnTo>
                <a:lnTo>
                  <a:pt x="315" y="63"/>
                </a:lnTo>
                <a:lnTo>
                  <a:pt x="313" y="65"/>
                </a:lnTo>
                <a:lnTo>
                  <a:pt x="313" y="68"/>
                </a:lnTo>
                <a:lnTo>
                  <a:pt x="310" y="73"/>
                </a:lnTo>
                <a:lnTo>
                  <a:pt x="313" y="73"/>
                </a:lnTo>
                <a:lnTo>
                  <a:pt x="315" y="70"/>
                </a:lnTo>
                <a:lnTo>
                  <a:pt x="315" y="65"/>
                </a:lnTo>
                <a:lnTo>
                  <a:pt x="318" y="63"/>
                </a:lnTo>
                <a:lnTo>
                  <a:pt x="320" y="61"/>
                </a:lnTo>
                <a:lnTo>
                  <a:pt x="322" y="58"/>
                </a:lnTo>
                <a:lnTo>
                  <a:pt x="322" y="56"/>
                </a:lnTo>
                <a:lnTo>
                  <a:pt x="325" y="53"/>
                </a:lnTo>
                <a:lnTo>
                  <a:pt x="327" y="49"/>
                </a:lnTo>
                <a:lnTo>
                  <a:pt x="330" y="46"/>
                </a:lnTo>
                <a:lnTo>
                  <a:pt x="330" y="41"/>
                </a:lnTo>
                <a:lnTo>
                  <a:pt x="325" y="39"/>
                </a:lnTo>
                <a:lnTo>
                  <a:pt x="325" y="39"/>
                </a:lnTo>
                <a:close/>
              </a:path>
              <a:path w="405" h="172">
                <a:moveTo>
                  <a:pt x="375" y="39"/>
                </a:moveTo>
                <a:lnTo>
                  <a:pt x="361" y="39"/>
                </a:lnTo>
                <a:lnTo>
                  <a:pt x="361" y="44"/>
                </a:lnTo>
                <a:lnTo>
                  <a:pt x="358" y="46"/>
                </a:lnTo>
                <a:lnTo>
                  <a:pt x="356" y="51"/>
                </a:lnTo>
                <a:lnTo>
                  <a:pt x="356" y="53"/>
                </a:lnTo>
                <a:lnTo>
                  <a:pt x="353" y="56"/>
                </a:lnTo>
                <a:lnTo>
                  <a:pt x="351" y="58"/>
                </a:lnTo>
                <a:lnTo>
                  <a:pt x="351" y="63"/>
                </a:lnTo>
                <a:lnTo>
                  <a:pt x="349" y="65"/>
                </a:lnTo>
                <a:lnTo>
                  <a:pt x="346" y="68"/>
                </a:lnTo>
                <a:lnTo>
                  <a:pt x="356" y="68"/>
                </a:lnTo>
                <a:lnTo>
                  <a:pt x="356" y="65"/>
                </a:lnTo>
                <a:lnTo>
                  <a:pt x="358" y="63"/>
                </a:lnTo>
                <a:lnTo>
                  <a:pt x="361" y="61"/>
                </a:lnTo>
                <a:lnTo>
                  <a:pt x="363" y="56"/>
                </a:lnTo>
                <a:lnTo>
                  <a:pt x="363" y="53"/>
                </a:lnTo>
                <a:lnTo>
                  <a:pt x="365" y="51"/>
                </a:lnTo>
                <a:lnTo>
                  <a:pt x="368" y="49"/>
                </a:lnTo>
                <a:lnTo>
                  <a:pt x="368" y="44"/>
                </a:lnTo>
                <a:lnTo>
                  <a:pt x="370" y="41"/>
                </a:lnTo>
                <a:lnTo>
                  <a:pt x="375" y="39"/>
                </a:lnTo>
                <a:lnTo>
                  <a:pt x="375" y="39"/>
                </a:lnTo>
                <a:close/>
              </a:path>
              <a:path w="405" h="172">
                <a:moveTo>
                  <a:pt x="365" y="27"/>
                </a:moveTo>
                <a:lnTo>
                  <a:pt x="363" y="34"/>
                </a:lnTo>
                <a:lnTo>
                  <a:pt x="327" y="34"/>
                </a:lnTo>
                <a:lnTo>
                  <a:pt x="325" y="39"/>
                </a:lnTo>
                <a:lnTo>
                  <a:pt x="330" y="41"/>
                </a:lnTo>
                <a:lnTo>
                  <a:pt x="330" y="44"/>
                </a:lnTo>
                <a:lnTo>
                  <a:pt x="332" y="46"/>
                </a:lnTo>
                <a:lnTo>
                  <a:pt x="332" y="51"/>
                </a:lnTo>
                <a:lnTo>
                  <a:pt x="334" y="53"/>
                </a:lnTo>
                <a:lnTo>
                  <a:pt x="334" y="56"/>
                </a:lnTo>
                <a:lnTo>
                  <a:pt x="337" y="61"/>
                </a:lnTo>
                <a:lnTo>
                  <a:pt x="339" y="63"/>
                </a:lnTo>
                <a:lnTo>
                  <a:pt x="339" y="65"/>
                </a:lnTo>
                <a:lnTo>
                  <a:pt x="341" y="70"/>
                </a:lnTo>
                <a:lnTo>
                  <a:pt x="341" y="75"/>
                </a:lnTo>
                <a:lnTo>
                  <a:pt x="339" y="78"/>
                </a:lnTo>
                <a:lnTo>
                  <a:pt x="337" y="78"/>
                </a:lnTo>
                <a:lnTo>
                  <a:pt x="346" y="80"/>
                </a:lnTo>
                <a:lnTo>
                  <a:pt x="349" y="82"/>
                </a:lnTo>
                <a:lnTo>
                  <a:pt x="351" y="82"/>
                </a:lnTo>
                <a:lnTo>
                  <a:pt x="353" y="85"/>
                </a:lnTo>
                <a:lnTo>
                  <a:pt x="356" y="87"/>
                </a:lnTo>
                <a:lnTo>
                  <a:pt x="358" y="90"/>
                </a:lnTo>
                <a:lnTo>
                  <a:pt x="358" y="92"/>
                </a:lnTo>
                <a:lnTo>
                  <a:pt x="361" y="94"/>
                </a:lnTo>
                <a:lnTo>
                  <a:pt x="363" y="97"/>
                </a:lnTo>
                <a:lnTo>
                  <a:pt x="368" y="97"/>
                </a:lnTo>
                <a:lnTo>
                  <a:pt x="370" y="99"/>
                </a:lnTo>
                <a:lnTo>
                  <a:pt x="373" y="101"/>
                </a:lnTo>
                <a:lnTo>
                  <a:pt x="375" y="101"/>
                </a:lnTo>
                <a:lnTo>
                  <a:pt x="378" y="104"/>
                </a:lnTo>
                <a:lnTo>
                  <a:pt x="380" y="104"/>
                </a:lnTo>
                <a:lnTo>
                  <a:pt x="380" y="101"/>
                </a:lnTo>
                <a:lnTo>
                  <a:pt x="382" y="99"/>
                </a:lnTo>
                <a:lnTo>
                  <a:pt x="385" y="99"/>
                </a:lnTo>
                <a:lnTo>
                  <a:pt x="387" y="97"/>
                </a:lnTo>
                <a:lnTo>
                  <a:pt x="390" y="97"/>
                </a:lnTo>
                <a:lnTo>
                  <a:pt x="390" y="94"/>
                </a:lnTo>
                <a:lnTo>
                  <a:pt x="387" y="92"/>
                </a:lnTo>
                <a:lnTo>
                  <a:pt x="378" y="92"/>
                </a:lnTo>
                <a:lnTo>
                  <a:pt x="375" y="90"/>
                </a:lnTo>
                <a:lnTo>
                  <a:pt x="373" y="90"/>
                </a:lnTo>
                <a:lnTo>
                  <a:pt x="370" y="87"/>
                </a:lnTo>
                <a:lnTo>
                  <a:pt x="368" y="87"/>
                </a:lnTo>
                <a:lnTo>
                  <a:pt x="365" y="85"/>
                </a:lnTo>
                <a:lnTo>
                  <a:pt x="363" y="82"/>
                </a:lnTo>
                <a:lnTo>
                  <a:pt x="361" y="82"/>
                </a:lnTo>
                <a:lnTo>
                  <a:pt x="358" y="80"/>
                </a:lnTo>
                <a:lnTo>
                  <a:pt x="356" y="78"/>
                </a:lnTo>
                <a:lnTo>
                  <a:pt x="353" y="75"/>
                </a:lnTo>
                <a:lnTo>
                  <a:pt x="351" y="73"/>
                </a:lnTo>
                <a:lnTo>
                  <a:pt x="353" y="70"/>
                </a:lnTo>
                <a:lnTo>
                  <a:pt x="356" y="68"/>
                </a:lnTo>
                <a:lnTo>
                  <a:pt x="346" y="68"/>
                </a:lnTo>
                <a:lnTo>
                  <a:pt x="346" y="65"/>
                </a:lnTo>
                <a:lnTo>
                  <a:pt x="344" y="63"/>
                </a:lnTo>
                <a:lnTo>
                  <a:pt x="344" y="61"/>
                </a:lnTo>
                <a:lnTo>
                  <a:pt x="341" y="58"/>
                </a:lnTo>
                <a:lnTo>
                  <a:pt x="341" y="56"/>
                </a:lnTo>
                <a:lnTo>
                  <a:pt x="339" y="53"/>
                </a:lnTo>
                <a:lnTo>
                  <a:pt x="337" y="49"/>
                </a:lnTo>
                <a:lnTo>
                  <a:pt x="337" y="46"/>
                </a:lnTo>
                <a:lnTo>
                  <a:pt x="334" y="44"/>
                </a:lnTo>
                <a:lnTo>
                  <a:pt x="332" y="39"/>
                </a:lnTo>
                <a:lnTo>
                  <a:pt x="375" y="39"/>
                </a:lnTo>
                <a:lnTo>
                  <a:pt x="365" y="27"/>
                </a:lnTo>
                <a:lnTo>
                  <a:pt x="365" y="27"/>
                </a:lnTo>
                <a:close/>
              </a:path>
              <a:path w="405" h="172">
                <a:moveTo>
                  <a:pt x="332" y="15"/>
                </a:moveTo>
                <a:lnTo>
                  <a:pt x="332" y="20"/>
                </a:lnTo>
                <a:lnTo>
                  <a:pt x="330" y="25"/>
                </a:lnTo>
                <a:lnTo>
                  <a:pt x="330" y="27"/>
                </a:lnTo>
                <a:lnTo>
                  <a:pt x="327" y="32"/>
                </a:lnTo>
                <a:lnTo>
                  <a:pt x="327" y="34"/>
                </a:lnTo>
                <a:lnTo>
                  <a:pt x="334" y="34"/>
                </a:lnTo>
                <a:lnTo>
                  <a:pt x="334" y="32"/>
                </a:lnTo>
                <a:lnTo>
                  <a:pt x="337" y="27"/>
                </a:lnTo>
                <a:lnTo>
                  <a:pt x="339" y="25"/>
                </a:lnTo>
                <a:lnTo>
                  <a:pt x="341" y="22"/>
                </a:lnTo>
                <a:lnTo>
                  <a:pt x="332" y="15"/>
                </a:lnTo>
                <a:lnTo>
                  <a:pt x="332" y="15"/>
                </a:lnTo>
                <a:close/>
              </a:path>
              <a:path w="405" h="172">
                <a:moveTo>
                  <a:pt x="296" y="15"/>
                </a:moveTo>
                <a:lnTo>
                  <a:pt x="296" y="154"/>
                </a:lnTo>
                <a:lnTo>
                  <a:pt x="303" y="152"/>
                </a:lnTo>
                <a:lnTo>
                  <a:pt x="303" y="109"/>
                </a:lnTo>
                <a:lnTo>
                  <a:pt x="305" y="109"/>
                </a:lnTo>
                <a:lnTo>
                  <a:pt x="308" y="106"/>
                </a:lnTo>
                <a:lnTo>
                  <a:pt x="310" y="106"/>
                </a:lnTo>
                <a:lnTo>
                  <a:pt x="303" y="104"/>
                </a:lnTo>
                <a:lnTo>
                  <a:pt x="303" y="15"/>
                </a:lnTo>
                <a:lnTo>
                  <a:pt x="332" y="15"/>
                </a:lnTo>
                <a:lnTo>
                  <a:pt x="392" y="15"/>
                </a:lnTo>
                <a:lnTo>
                  <a:pt x="296" y="15"/>
                </a:lnTo>
                <a:lnTo>
                  <a:pt x="296" y="15"/>
                </a:lnTo>
                <a:close/>
              </a:path>
              <a:path w="405" h="172">
                <a:moveTo>
                  <a:pt x="293" y="5"/>
                </a:moveTo>
                <a:lnTo>
                  <a:pt x="296" y="5"/>
                </a:lnTo>
                <a:lnTo>
                  <a:pt x="296" y="10"/>
                </a:lnTo>
                <a:lnTo>
                  <a:pt x="296" y="15"/>
                </a:lnTo>
                <a:lnTo>
                  <a:pt x="392" y="15"/>
                </a:lnTo>
                <a:lnTo>
                  <a:pt x="392" y="152"/>
                </a:lnTo>
                <a:lnTo>
                  <a:pt x="303" y="152"/>
                </a:lnTo>
                <a:lnTo>
                  <a:pt x="296" y="154"/>
                </a:lnTo>
                <a:lnTo>
                  <a:pt x="296" y="169"/>
                </a:lnTo>
                <a:lnTo>
                  <a:pt x="293" y="171"/>
                </a:lnTo>
                <a:lnTo>
                  <a:pt x="303" y="169"/>
                </a:lnTo>
                <a:lnTo>
                  <a:pt x="303" y="157"/>
                </a:lnTo>
                <a:lnTo>
                  <a:pt x="392" y="157"/>
                </a:lnTo>
                <a:lnTo>
                  <a:pt x="399" y="154"/>
                </a:lnTo>
                <a:lnTo>
                  <a:pt x="399" y="18"/>
                </a:lnTo>
                <a:lnTo>
                  <a:pt x="404" y="13"/>
                </a:lnTo>
                <a:lnTo>
                  <a:pt x="303" y="10"/>
                </a:lnTo>
                <a:lnTo>
                  <a:pt x="293" y="5"/>
                </a:lnTo>
                <a:lnTo>
                  <a:pt x="293" y="5"/>
                </a:lnTo>
                <a:close/>
              </a:path>
              <a:path w="405" h="172">
                <a:moveTo>
                  <a:pt x="394" y="3"/>
                </a:moveTo>
                <a:lnTo>
                  <a:pt x="390" y="10"/>
                </a:lnTo>
                <a:lnTo>
                  <a:pt x="303" y="10"/>
                </a:lnTo>
                <a:lnTo>
                  <a:pt x="404" y="13"/>
                </a:lnTo>
                <a:lnTo>
                  <a:pt x="394" y="3"/>
                </a:lnTo>
                <a:lnTo>
                  <a:pt x="394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2" name="path 512"/>
          <p:cNvSpPr/>
          <p:nvPr/>
        </p:nvSpPr>
        <p:spPr>
          <a:xfrm>
            <a:off x="789965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51" y="164"/>
                </a:lnTo>
                <a:lnTo>
                  <a:pt x="49" y="161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2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6" y="123"/>
                </a:lnTo>
                <a:lnTo>
                  <a:pt x="106" y="125"/>
                </a:lnTo>
                <a:lnTo>
                  <a:pt x="109" y="130"/>
                </a:lnTo>
                <a:lnTo>
                  <a:pt x="111" y="133"/>
                </a:lnTo>
                <a:lnTo>
                  <a:pt x="111" y="138"/>
                </a:lnTo>
                <a:lnTo>
                  <a:pt x="114" y="140"/>
                </a:lnTo>
                <a:lnTo>
                  <a:pt x="114" y="142"/>
                </a:lnTo>
                <a:lnTo>
                  <a:pt x="116" y="145"/>
                </a:lnTo>
                <a:lnTo>
                  <a:pt x="116" y="150"/>
                </a:lnTo>
                <a:lnTo>
                  <a:pt x="118" y="152"/>
                </a:lnTo>
                <a:lnTo>
                  <a:pt x="118" y="159"/>
                </a:lnTo>
                <a:lnTo>
                  <a:pt x="121" y="161"/>
                </a:lnTo>
                <a:lnTo>
                  <a:pt x="121" y="164"/>
                </a:lnTo>
                <a:lnTo>
                  <a:pt x="123" y="161"/>
                </a:lnTo>
                <a:lnTo>
                  <a:pt x="126" y="159"/>
                </a:lnTo>
                <a:lnTo>
                  <a:pt x="126" y="157"/>
                </a:lnTo>
                <a:lnTo>
                  <a:pt x="128" y="154"/>
                </a:lnTo>
                <a:lnTo>
                  <a:pt x="128" y="150"/>
                </a:lnTo>
                <a:lnTo>
                  <a:pt x="126" y="147"/>
                </a:lnTo>
                <a:lnTo>
                  <a:pt x="126" y="145"/>
                </a:lnTo>
                <a:lnTo>
                  <a:pt x="123" y="140"/>
                </a:lnTo>
                <a:lnTo>
                  <a:pt x="123" y="138"/>
                </a:lnTo>
                <a:lnTo>
                  <a:pt x="121" y="135"/>
                </a:lnTo>
                <a:lnTo>
                  <a:pt x="121" y="133"/>
                </a:lnTo>
                <a:lnTo>
                  <a:pt x="118" y="130"/>
                </a:lnTo>
                <a:lnTo>
                  <a:pt x="116" y="128"/>
                </a:lnTo>
                <a:lnTo>
                  <a:pt x="116" y="125"/>
                </a:lnTo>
                <a:lnTo>
                  <a:pt x="114" y="123"/>
                </a:lnTo>
                <a:lnTo>
                  <a:pt x="111" y="121"/>
                </a:lnTo>
                <a:lnTo>
                  <a:pt x="109" y="116"/>
                </a:lnTo>
                <a:lnTo>
                  <a:pt x="106" y="113"/>
                </a:lnTo>
                <a:lnTo>
                  <a:pt x="104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80" y="104"/>
                </a:moveTo>
                <a:lnTo>
                  <a:pt x="80" y="106"/>
                </a:lnTo>
                <a:lnTo>
                  <a:pt x="78" y="109"/>
                </a:lnTo>
                <a:lnTo>
                  <a:pt x="78" y="111"/>
                </a:lnTo>
                <a:lnTo>
                  <a:pt x="75" y="116"/>
                </a:lnTo>
                <a:lnTo>
                  <a:pt x="75" y="118"/>
                </a:lnTo>
                <a:lnTo>
                  <a:pt x="73" y="121"/>
                </a:lnTo>
                <a:lnTo>
                  <a:pt x="73" y="125"/>
                </a:lnTo>
                <a:lnTo>
                  <a:pt x="70" y="128"/>
                </a:lnTo>
                <a:lnTo>
                  <a:pt x="70" y="133"/>
                </a:lnTo>
                <a:lnTo>
                  <a:pt x="68" y="135"/>
                </a:lnTo>
                <a:lnTo>
                  <a:pt x="68" y="138"/>
                </a:lnTo>
                <a:lnTo>
                  <a:pt x="66" y="142"/>
                </a:lnTo>
                <a:lnTo>
                  <a:pt x="63" y="145"/>
                </a:lnTo>
                <a:lnTo>
                  <a:pt x="63" y="147"/>
                </a:lnTo>
                <a:lnTo>
                  <a:pt x="61" y="152"/>
                </a:lnTo>
                <a:lnTo>
                  <a:pt x="58" y="154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54" y="166"/>
                </a:lnTo>
                <a:lnTo>
                  <a:pt x="56" y="164"/>
                </a:lnTo>
                <a:lnTo>
                  <a:pt x="58" y="164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3" y="154"/>
                </a:lnTo>
                <a:lnTo>
                  <a:pt x="66" y="152"/>
                </a:lnTo>
                <a:lnTo>
                  <a:pt x="68" y="150"/>
                </a:lnTo>
                <a:lnTo>
                  <a:pt x="70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8" y="133"/>
                </a:lnTo>
                <a:lnTo>
                  <a:pt x="80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80" y="104"/>
                </a:lnTo>
                <a:lnTo>
                  <a:pt x="80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2" y="22"/>
                </a:moveTo>
                <a:lnTo>
                  <a:pt x="15" y="22"/>
                </a:lnTo>
                <a:lnTo>
                  <a:pt x="15" y="130"/>
                </a:lnTo>
                <a:lnTo>
                  <a:pt x="13" y="130"/>
                </a:lnTo>
                <a:lnTo>
                  <a:pt x="8" y="133"/>
                </a:lnTo>
                <a:lnTo>
                  <a:pt x="3" y="133"/>
                </a:lnTo>
                <a:lnTo>
                  <a:pt x="10" y="147"/>
                </a:lnTo>
                <a:lnTo>
                  <a:pt x="13" y="142"/>
                </a:lnTo>
                <a:lnTo>
                  <a:pt x="15" y="142"/>
                </a:lnTo>
                <a:lnTo>
                  <a:pt x="18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2" y="133"/>
                </a:lnTo>
                <a:lnTo>
                  <a:pt x="34" y="130"/>
                </a:lnTo>
                <a:lnTo>
                  <a:pt x="37" y="130"/>
                </a:lnTo>
                <a:lnTo>
                  <a:pt x="39" y="128"/>
                </a:lnTo>
                <a:lnTo>
                  <a:pt x="22" y="128"/>
                </a:lnTo>
                <a:lnTo>
                  <a:pt x="22" y="94"/>
                </a:lnTo>
                <a:lnTo>
                  <a:pt x="42" y="94"/>
                </a:lnTo>
                <a:lnTo>
                  <a:pt x="22" y="90"/>
                </a:lnTo>
                <a:lnTo>
                  <a:pt x="22" y="58"/>
                </a:lnTo>
                <a:lnTo>
                  <a:pt x="42" y="58"/>
                </a:lnTo>
                <a:lnTo>
                  <a:pt x="22" y="53"/>
                </a:lnTo>
                <a:lnTo>
                  <a:pt x="22" y="22"/>
                </a:lnTo>
                <a:lnTo>
                  <a:pt x="22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2" y="53"/>
                </a:lnTo>
                <a:lnTo>
                  <a:pt x="42" y="58"/>
                </a:lnTo>
                <a:lnTo>
                  <a:pt x="42" y="90"/>
                </a:lnTo>
                <a:lnTo>
                  <a:pt x="22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21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9" y="20"/>
                </a:lnTo>
                <a:lnTo>
                  <a:pt x="75" y="20"/>
                </a:lnTo>
                <a:lnTo>
                  <a:pt x="121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6" y="25"/>
                </a:lnTo>
                <a:lnTo>
                  <a:pt x="10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9" y="140"/>
                </a:lnTo>
                <a:lnTo>
                  <a:pt x="354" y="142"/>
                </a:lnTo>
                <a:lnTo>
                  <a:pt x="356" y="145"/>
                </a:lnTo>
                <a:lnTo>
                  <a:pt x="358" y="145"/>
                </a:lnTo>
                <a:lnTo>
                  <a:pt x="361" y="147"/>
                </a:lnTo>
                <a:lnTo>
                  <a:pt x="363" y="150"/>
                </a:lnTo>
                <a:lnTo>
                  <a:pt x="366" y="150"/>
                </a:lnTo>
                <a:lnTo>
                  <a:pt x="368" y="152"/>
                </a:lnTo>
                <a:lnTo>
                  <a:pt x="370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5" y="169"/>
                </a:lnTo>
                <a:lnTo>
                  <a:pt x="387" y="171"/>
                </a:lnTo>
                <a:lnTo>
                  <a:pt x="390" y="171"/>
                </a:lnTo>
                <a:lnTo>
                  <a:pt x="390" y="169"/>
                </a:lnTo>
                <a:lnTo>
                  <a:pt x="392" y="164"/>
                </a:lnTo>
                <a:lnTo>
                  <a:pt x="392" y="15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47"/>
                </a:lnTo>
                <a:lnTo>
                  <a:pt x="378" y="147"/>
                </a:lnTo>
                <a:lnTo>
                  <a:pt x="375" y="145"/>
                </a:lnTo>
                <a:lnTo>
                  <a:pt x="368" y="145"/>
                </a:lnTo>
                <a:lnTo>
                  <a:pt x="366" y="142"/>
                </a:lnTo>
                <a:lnTo>
                  <a:pt x="363" y="142"/>
                </a:lnTo>
                <a:lnTo>
                  <a:pt x="361" y="140"/>
                </a:lnTo>
                <a:lnTo>
                  <a:pt x="356" y="140"/>
                </a:lnTo>
                <a:lnTo>
                  <a:pt x="354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42" y="97"/>
                </a:moveTo>
                <a:lnTo>
                  <a:pt x="342" y="106"/>
                </a:lnTo>
                <a:lnTo>
                  <a:pt x="339" y="109"/>
                </a:lnTo>
                <a:lnTo>
                  <a:pt x="339" y="123"/>
                </a:lnTo>
                <a:lnTo>
                  <a:pt x="337" y="125"/>
                </a:lnTo>
                <a:lnTo>
                  <a:pt x="337" y="133"/>
                </a:lnTo>
                <a:lnTo>
                  <a:pt x="334" y="135"/>
                </a:lnTo>
                <a:lnTo>
                  <a:pt x="334" y="138"/>
                </a:lnTo>
                <a:lnTo>
                  <a:pt x="332" y="142"/>
                </a:lnTo>
                <a:lnTo>
                  <a:pt x="330" y="145"/>
                </a:lnTo>
                <a:lnTo>
                  <a:pt x="330" y="147"/>
                </a:lnTo>
                <a:lnTo>
                  <a:pt x="327" y="150"/>
                </a:lnTo>
                <a:lnTo>
                  <a:pt x="325" y="152"/>
                </a:lnTo>
                <a:lnTo>
                  <a:pt x="322" y="154"/>
                </a:lnTo>
                <a:lnTo>
                  <a:pt x="320" y="157"/>
                </a:lnTo>
                <a:lnTo>
                  <a:pt x="318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6" y="164"/>
                </a:lnTo>
                <a:lnTo>
                  <a:pt x="303" y="164"/>
                </a:lnTo>
                <a:lnTo>
                  <a:pt x="301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3" y="169"/>
                </a:lnTo>
                <a:lnTo>
                  <a:pt x="308" y="169"/>
                </a:lnTo>
                <a:lnTo>
                  <a:pt x="310" y="166"/>
                </a:lnTo>
                <a:lnTo>
                  <a:pt x="313" y="166"/>
                </a:lnTo>
                <a:lnTo>
                  <a:pt x="315" y="164"/>
                </a:lnTo>
                <a:lnTo>
                  <a:pt x="320" y="164"/>
                </a:lnTo>
                <a:lnTo>
                  <a:pt x="322" y="161"/>
                </a:lnTo>
                <a:lnTo>
                  <a:pt x="325" y="161"/>
                </a:lnTo>
                <a:lnTo>
                  <a:pt x="325" y="159"/>
                </a:lnTo>
                <a:lnTo>
                  <a:pt x="330" y="157"/>
                </a:lnTo>
                <a:lnTo>
                  <a:pt x="332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7"/>
                </a:lnTo>
                <a:lnTo>
                  <a:pt x="342" y="142"/>
                </a:lnTo>
                <a:lnTo>
                  <a:pt x="342" y="140"/>
                </a:lnTo>
                <a:lnTo>
                  <a:pt x="344" y="138"/>
                </a:lnTo>
                <a:lnTo>
                  <a:pt x="344" y="130"/>
                </a:lnTo>
                <a:lnTo>
                  <a:pt x="346" y="128"/>
                </a:lnTo>
                <a:lnTo>
                  <a:pt x="346" y="116"/>
                </a:lnTo>
                <a:lnTo>
                  <a:pt x="349" y="111"/>
                </a:lnTo>
                <a:lnTo>
                  <a:pt x="349" y="106"/>
                </a:lnTo>
                <a:lnTo>
                  <a:pt x="354" y="104"/>
                </a:lnTo>
                <a:lnTo>
                  <a:pt x="342" y="97"/>
                </a:lnTo>
                <a:lnTo>
                  <a:pt x="342" y="97"/>
                </a:lnTo>
                <a:close/>
              </a:path>
              <a:path w="405" h="172">
                <a:moveTo>
                  <a:pt x="310" y="87"/>
                </a:moveTo>
                <a:lnTo>
                  <a:pt x="310" y="145"/>
                </a:lnTo>
                <a:lnTo>
                  <a:pt x="318" y="140"/>
                </a:lnTo>
                <a:lnTo>
                  <a:pt x="318" y="87"/>
                </a:lnTo>
                <a:lnTo>
                  <a:pt x="375" y="87"/>
                </a:lnTo>
                <a:lnTo>
                  <a:pt x="310" y="87"/>
                </a:lnTo>
                <a:lnTo>
                  <a:pt x="310" y="87"/>
                </a:lnTo>
                <a:close/>
              </a:path>
              <a:path w="405" h="172">
                <a:moveTo>
                  <a:pt x="310" y="75"/>
                </a:moveTo>
                <a:lnTo>
                  <a:pt x="310" y="82"/>
                </a:lnTo>
                <a:lnTo>
                  <a:pt x="318" y="82"/>
                </a:lnTo>
                <a:lnTo>
                  <a:pt x="310" y="75"/>
                </a:lnTo>
                <a:lnTo>
                  <a:pt x="310" y="75"/>
                </a:lnTo>
                <a:close/>
              </a:path>
              <a:path w="405" h="172">
                <a:moveTo>
                  <a:pt x="378" y="75"/>
                </a:moveTo>
                <a:lnTo>
                  <a:pt x="375" y="82"/>
                </a:lnTo>
                <a:lnTo>
                  <a:pt x="310" y="82"/>
                </a:lnTo>
                <a:lnTo>
                  <a:pt x="310" y="87"/>
                </a:lnTo>
                <a:lnTo>
                  <a:pt x="375" y="87"/>
                </a:lnTo>
                <a:lnTo>
                  <a:pt x="375" y="140"/>
                </a:lnTo>
                <a:lnTo>
                  <a:pt x="382" y="135"/>
                </a:lnTo>
                <a:lnTo>
                  <a:pt x="382" y="90"/>
                </a:lnTo>
                <a:lnTo>
                  <a:pt x="387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90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8" y="41"/>
                </a:lnTo>
                <a:lnTo>
                  <a:pt x="313" y="49"/>
                </a:lnTo>
                <a:lnTo>
                  <a:pt x="315" y="49"/>
                </a:lnTo>
                <a:lnTo>
                  <a:pt x="318" y="46"/>
                </a:lnTo>
                <a:lnTo>
                  <a:pt x="385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8" y="22"/>
                </a:lnTo>
                <a:lnTo>
                  <a:pt x="296" y="22"/>
                </a:lnTo>
                <a:lnTo>
                  <a:pt x="301" y="27"/>
                </a:lnTo>
                <a:lnTo>
                  <a:pt x="310" y="27"/>
                </a:lnTo>
                <a:lnTo>
                  <a:pt x="313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42" y="1"/>
                </a:move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4" y="8"/>
                </a:lnTo>
                <a:lnTo>
                  <a:pt x="342" y="1"/>
                </a:lnTo>
                <a:lnTo>
                  <a:pt x="34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4" name="path 514"/>
          <p:cNvSpPr/>
          <p:nvPr/>
        </p:nvSpPr>
        <p:spPr>
          <a:xfrm>
            <a:off x="608609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49" y="164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0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7" y="106"/>
                </a:ln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4" y="123"/>
                </a:lnTo>
                <a:lnTo>
                  <a:pt x="106" y="125"/>
                </a:lnTo>
                <a:lnTo>
                  <a:pt x="109" y="130"/>
                </a:lnTo>
                <a:lnTo>
                  <a:pt x="109" y="133"/>
                </a:lnTo>
                <a:lnTo>
                  <a:pt x="111" y="138"/>
                </a:lnTo>
                <a:lnTo>
                  <a:pt x="111" y="140"/>
                </a:lnTo>
                <a:lnTo>
                  <a:pt x="114" y="142"/>
                </a:lnTo>
                <a:lnTo>
                  <a:pt x="114" y="145"/>
                </a:lnTo>
                <a:lnTo>
                  <a:pt x="116" y="147"/>
                </a:lnTo>
                <a:lnTo>
                  <a:pt x="116" y="154"/>
                </a:lnTo>
                <a:lnTo>
                  <a:pt x="118" y="159"/>
                </a:lnTo>
                <a:lnTo>
                  <a:pt x="118" y="161"/>
                </a:lnTo>
                <a:lnTo>
                  <a:pt x="121" y="164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0"/>
                </a:lnTo>
                <a:lnTo>
                  <a:pt x="125" y="147"/>
                </a:lnTo>
                <a:lnTo>
                  <a:pt x="125" y="145"/>
                </a:lnTo>
                <a:lnTo>
                  <a:pt x="123" y="140"/>
                </a:lnTo>
                <a:lnTo>
                  <a:pt x="121" y="138"/>
                </a:lnTo>
                <a:lnTo>
                  <a:pt x="121" y="135"/>
                </a:lnTo>
                <a:lnTo>
                  <a:pt x="118" y="133"/>
                </a:lnTo>
                <a:lnTo>
                  <a:pt x="118" y="130"/>
                </a:lnTo>
                <a:lnTo>
                  <a:pt x="116" y="128"/>
                </a:lnTo>
                <a:lnTo>
                  <a:pt x="114" y="125"/>
                </a:lnTo>
                <a:lnTo>
                  <a:pt x="111" y="123"/>
                </a:lnTo>
                <a:lnTo>
                  <a:pt x="109" y="121"/>
                </a:lnTo>
                <a:lnTo>
                  <a:pt x="106" y="116"/>
                </a:lnTo>
                <a:lnTo>
                  <a:pt x="104" y="113"/>
                </a:lnTo>
                <a:lnTo>
                  <a:pt x="102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78" y="104"/>
                </a:moveTo>
                <a:lnTo>
                  <a:pt x="78" y="109"/>
                </a:lnTo>
                <a:lnTo>
                  <a:pt x="75" y="111"/>
                </a:lnTo>
                <a:lnTo>
                  <a:pt x="75" y="118"/>
                </a:lnTo>
                <a:lnTo>
                  <a:pt x="73" y="121"/>
                </a:lnTo>
                <a:lnTo>
                  <a:pt x="70" y="125"/>
                </a:lnTo>
                <a:lnTo>
                  <a:pt x="70" y="128"/>
                </a:lnTo>
                <a:lnTo>
                  <a:pt x="68" y="133"/>
                </a:lnTo>
                <a:lnTo>
                  <a:pt x="68" y="135"/>
                </a:lnTo>
                <a:lnTo>
                  <a:pt x="65" y="138"/>
                </a:lnTo>
                <a:lnTo>
                  <a:pt x="65" y="142"/>
                </a:lnTo>
                <a:lnTo>
                  <a:pt x="63" y="145"/>
                </a:lnTo>
                <a:lnTo>
                  <a:pt x="61" y="147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6" y="159"/>
                </a:lnTo>
                <a:lnTo>
                  <a:pt x="54" y="161"/>
                </a:lnTo>
                <a:lnTo>
                  <a:pt x="51" y="164"/>
                </a:lnTo>
                <a:lnTo>
                  <a:pt x="54" y="166"/>
                </a:lnTo>
                <a:lnTo>
                  <a:pt x="56" y="164"/>
                </a:lnTo>
                <a:lnTo>
                  <a:pt x="58" y="161"/>
                </a:lnTo>
                <a:lnTo>
                  <a:pt x="61" y="159"/>
                </a:lnTo>
                <a:lnTo>
                  <a:pt x="61" y="157"/>
                </a:lnTo>
                <a:lnTo>
                  <a:pt x="63" y="154"/>
                </a:lnTo>
                <a:lnTo>
                  <a:pt x="65" y="152"/>
                </a:lnTo>
                <a:lnTo>
                  <a:pt x="65" y="150"/>
                </a:lnTo>
                <a:lnTo>
                  <a:pt x="68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5" y="133"/>
                </a:lnTo>
                <a:lnTo>
                  <a:pt x="78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78" y="104"/>
                </a:lnTo>
                <a:lnTo>
                  <a:pt x="78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0" y="22"/>
                </a:moveTo>
                <a:lnTo>
                  <a:pt x="13" y="22"/>
                </a:lnTo>
                <a:lnTo>
                  <a:pt x="13" y="130"/>
                </a:lnTo>
                <a:lnTo>
                  <a:pt x="10" y="130"/>
                </a:lnTo>
                <a:lnTo>
                  <a:pt x="8" y="133"/>
                </a:lnTo>
                <a:lnTo>
                  <a:pt x="3" y="133"/>
                </a:lnTo>
                <a:lnTo>
                  <a:pt x="8" y="147"/>
                </a:lnTo>
                <a:lnTo>
                  <a:pt x="10" y="142"/>
                </a:lnTo>
                <a:lnTo>
                  <a:pt x="13" y="142"/>
                </a:lnTo>
                <a:lnTo>
                  <a:pt x="15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0" y="133"/>
                </a:lnTo>
                <a:lnTo>
                  <a:pt x="32" y="130"/>
                </a:lnTo>
                <a:lnTo>
                  <a:pt x="34" y="130"/>
                </a:lnTo>
                <a:lnTo>
                  <a:pt x="37" y="128"/>
                </a:lnTo>
                <a:lnTo>
                  <a:pt x="20" y="128"/>
                </a:lnTo>
                <a:lnTo>
                  <a:pt x="20" y="94"/>
                </a:lnTo>
                <a:lnTo>
                  <a:pt x="42" y="94"/>
                </a:lnTo>
                <a:lnTo>
                  <a:pt x="20" y="90"/>
                </a:lnTo>
                <a:lnTo>
                  <a:pt x="20" y="58"/>
                </a:lnTo>
                <a:lnTo>
                  <a:pt x="42" y="58"/>
                </a:lnTo>
                <a:lnTo>
                  <a:pt x="20" y="53"/>
                </a:lnTo>
                <a:lnTo>
                  <a:pt x="20" y="22"/>
                </a:lnTo>
                <a:lnTo>
                  <a:pt x="20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0" y="53"/>
                </a:lnTo>
                <a:lnTo>
                  <a:pt x="42" y="58"/>
                </a:lnTo>
                <a:lnTo>
                  <a:pt x="42" y="90"/>
                </a:lnTo>
                <a:lnTo>
                  <a:pt x="20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18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6" y="20"/>
                </a:lnTo>
                <a:lnTo>
                  <a:pt x="75" y="20"/>
                </a:lnTo>
                <a:lnTo>
                  <a:pt x="118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5" y="25"/>
                </a:lnTo>
                <a:lnTo>
                  <a:pt x="8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6" y="140"/>
                </a:lnTo>
                <a:lnTo>
                  <a:pt x="349" y="140"/>
                </a:lnTo>
                <a:lnTo>
                  <a:pt x="351" y="142"/>
                </a:lnTo>
                <a:lnTo>
                  <a:pt x="354" y="145"/>
                </a:lnTo>
                <a:lnTo>
                  <a:pt x="356" y="145"/>
                </a:lnTo>
                <a:lnTo>
                  <a:pt x="358" y="147"/>
                </a:lnTo>
                <a:lnTo>
                  <a:pt x="363" y="150"/>
                </a:lnTo>
                <a:lnTo>
                  <a:pt x="365" y="152"/>
                </a:lnTo>
                <a:lnTo>
                  <a:pt x="368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2" y="169"/>
                </a:lnTo>
                <a:lnTo>
                  <a:pt x="385" y="171"/>
                </a:lnTo>
                <a:lnTo>
                  <a:pt x="390" y="171"/>
                </a:lnTo>
                <a:lnTo>
                  <a:pt x="390" y="16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50"/>
                </a:lnTo>
                <a:lnTo>
                  <a:pt x="380" y="147"/>
                </a:lnTo>
                <a:lnTo>
                  <a:pt x="375" y="147"/>
                </a:lnTo>
                <a:lnTo>
                  <a:pt x="373" y="145"/>
                </a:lnTo>
                <a:lnTo>
                  <a:pt x="368" y="145"/>
                </a:lnTo>
                <a:lnTo>
                  <a:pt x="365" y="142"/>
                </a:lnTo>
                <a:lnTo>
                  <a:pt x="363" y="142"/>
                </a:lnTo>
                <a:lnTo>
                  <a:pt x="358" y="140"/>
                </a:lnTo>
                <a:lnTo>
                  <a:pt x="356" y="140"/>
                </a:lnTo>
                <a:lnTo>
                  <a:pt x="351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39" y="97"/>
                </a:moveTo>
                <a:lnTo>
                  <a:pt x="339" y="121"/>
                </a:lnTo>
                <a:lnTo>
                  <a:pt x="337" y="123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38"/>
                </a:lnTo>
                <a:lnTo>
                  <a:pt x="332" y="142"/>
                </a:lnTo>
                <a:lnTo>
                  <a:pt x="330" y="145"/>
                </a:lnTo>
                <a:lnTo>
                  <a:pt x="327" y="147"/>
                </a:lnTo>
                <a:lnTo>
                  <a:pt x="325" y="150"/>
                </a:lnTo>
                <a:lnTo>
                  <a:pt x="322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5" y="164"/>
                </a:lnTo>
                <a:lnTo>
                  <a:pt x="301" y="164"/>
                </a:lnTo>
                <a:lnTo>
                  <a:pt x="298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1" y="169"/>
                </a:lnTo>
                <a:lnTo>
                  <a:pt x="305" y="169"/>
                </a:lnTo>
                <a:lnTo>
                  <a:pt x="308" y="166"/>
                </a:lnTo>
                <a:lnTo>
                  <a:pt x="313" y="166"/>
                </a:lnTo>
                <a:lnTo>
                  <a:pt x="315" y="164"/>
                </a:lnTo>
                <a:lnTo>
                  <a:pt x="318" y="164"/>
                </a:lnTo>
                <a:lnTo>
                  <a:pt x="320" y="161"/>
                </a:lnTo>
                <a:lnTo>
                  <a:pt x="322" y="161"/>
                </a:lnTo>
                <a:lnTo>
                  <a:pt x="325" y="159"/>
                </a:lnTo>
                <a:lnTo>
                  <a:pt x="327" y="157"/>
                </a:lnTo>
                <a:lnTo>
                  <a:pt x="330" y="154"/>
                </a:lnTo>
                <a:lnTo>
                  <a:pt x="332" y="152"/>
                </a:lnTo>
                <a:lnTo>
                  <a:pt x="334" y="152"/>
                </a:lnTo>
                <a:lnTo>
                  <a:pt x="337" y="150"/>
                </a:lnTo>
                <a:lnTo>
                  <a:pt x="339" y="147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25"/>
                </a:lnTo>
                <a:lnTo>
                  <a:pt x="346" y="121"/>
                </a:lnTo>
                <a:lnTo>
                  <a:pt x="346" y="106"/>
                </a:lnTo>
                <a:lnTo>
                  <a:pt x="351" y="104"/>
                </a:lnTo>
                <a:lnTo>
                  <a:pt x="339" y="97"/>
                </a:lnTo>
                <a:lnTo>
                  <a:pt x="339" y="97"/>
                </a:lnTo>
                <a:close/>
              </a:path>
              <a:path w="405" h="172">
                <a:moveTo>
                  <a:pt x="308" y="87"/>
                </a:moveTo>
                <a:lnTo>
                  <a:pt x="308" y="145"/>
                </a:lnTo>
                <a:lnTo>
                  <a:pt x="315" y="140"/>
                </a:lnTo>
                <a:lnTo>
                  <a:pt x="315" y="87"/>
                </a:lnTo>
                <a:lnTo>
                  <a:pt x="373" y="87"/>
                </a:lnTo>
                <a:lnTo>
                  <a:pt x="308" y="87"/>
                </a:lnTo>
                <a:lnTo>
                  <a:pt x="308" y="87"/>
                </a:lnTo>
                <a:close/>
              </a:path>
              <a:path w="405" h="172">
                <a:moveTo>
                  <a:pt x="308" y="75"/>
                </a:moveTo>
                <a:lnTo>
                  <a:pt x="308" y="82"/>
                </a:lnTo>
                <a:lnTo>
                  <a:pt x="315" y="82"/>
                </a:lnTo>
                <a:lnTo>
                  <a:pt x="308" y="75"/>
                </a:lnTo>
                <a:lnTo>
                  <a:pt x="308" y="75"/>
                </a:lnTo>
                <a:close/>
              </a:path>
              <a:path w="405" h="172">
                <a:moveTo>
                  <a:pt x="378" y="75"/>
                </a:moveTo>
                <a:lnTo>
                  <a:pt x="373" y="82"/>
                </a:lnTo>
                <a:lnTo>
                  <a:pt x="308" y="82"/>
                </a:lnTo>
                <a:lnTo>
                  <a:pt x="308" y="87"/>
                </a:lnTo>
                <a:lnTo>
                  <a:pt x="373" y="87"/>
                </a:lnTo>
                <a:lnTo>
                  <a:pt x="373" y="140"/>
                </a:lnTo>
                <a:lnTo>
                  <a:pt x="382" y="135"/>
                </a:lnTo>
                <a:lnTo>
                  <a:pt x="382" y="123"/>
                </a:lnTo>
                <a:lnTo>
                  <a:pt x="380" y="121"/>
                </a:lnTo>
                <a:lnTo>
                  <a:pt x="380" y="90"/>
                </a:lnTo>
                <a:lnTo>
                  <a:pt x="385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87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5" y="41"/>
                </a:lnTo>
                <a:lnTo>
                  <a:pt x="310" y="49"/>
                </a:lnTo>
                <a:lnTo>
                  <a:pt x="313" y="49"/>
                </a:lnTo>
                <a:lnTo>
                  <a:pt x="315" y="46"/>
                </a:lnTo>
                <a:lnTo>
                  <a:pt x="382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5" y="22"/>
                </a:lnTo>
                <a:lnTo>
                  <a:pt x="296" y="22"/>
                </a:lnTo>
                <a:lnTo>
                  <a:pt x="301" y="27"/>
                </a:lnTo>
                <a:lnTo>
                  <a:pt x="308" y="27"/>
                </a:lnTo>
                <a:lnTo>
                  <a:pt x="310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39" y="1"/>
                </a:moveTo>
                <a:lnTo>
                  <a:pt x="342" y="3"/>
                </a:ln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1" y="8"/>
                </a:lnTo>
                <a:lnTo>
                  <a:pt x="339" y="1"/>
                </a:lnTo>
                <a:lnTo>
                  <a:pt x="339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6" name="path 516"/>
          <p:cNvSpPr/>
          <p:nvPr/>
        </p:nvSpPr>
        <p:spPr>
          <a:xfrm>
            <a:off x="6089141" y="9941306"/>
            <a:ext cx="254508" cy="109728"/>
          </a:xfrm>
          <a:custGeom>
            <a:avLst/>
            <a:gdLst/>
            <a:ahLst/>
            <a:cxnLst/>
            <a:rect l="0" t="0" r="0" b="0"/>
            <a:pathLst>
              <a:path w="400" h="172">
                <a:moveTo>
                  <a:pt x="58" y="128"/>
                </a:moveTo>
                <a:lnTo>
                  <a:pt x="51" y="128"/>
                </a:lnTo>
                <a:lnTo>
                  <a:pt x="51" y="133"/>
                </a:lnTo>
                <a:lnTo>
                  <a:pt x="51" y="171"/>
                </a:lnTo>
                <a:lnTo>
                  <a:pt x="58" y="166"/>
                </a:lnTo>
                <a:lnTo>
                  <a:pt x="58" y="128"/>
                </a:lnTo>
                <a:lnTo>
                  <a:pt x="58" y="128"/>
                </a:lnTo>
                <a:close/>
              </a:path>
              <a:path w="400" h="172">
                <a:moveTo>
                  <a:pt x="97" y="125"/>
                </a:moveTo>
                <a:lnTo>
                  <a:pt x="90" y="128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400" h="172">
                <a:moveTo>
                  <a:pt x="58" y="123"/>
                </a:moveTo>
                <a:lnTo>
                  <a:pt x="58" y="99"/>
                </a:lnTo>
                <a:lnTo>
                  <a:pt x="51" y="99"/>
                </a:lnTo>
                <a:lnTo>
                  <a:pt x="51" y="123"/>
                </a:lnTo>
                <a:lnTo>
                  <a:pt x="58" y="123"/>
                </a:lnTo>
                <a:close/>
              </a:path>
              <a:path w="400" h="172">
                <a:moveTo>
                  <a:pt x="15" y="99"/>
                </a:moveTo>
                <a:lnTo>
                  <a:pt x="15" y="123"/>
                </a:lnTo>
                <a:lnTo>
                  <a:pt x="22" y="123"/>
                </a:lnTo>
                <a:lnTo>
                  <a:pt x="22" y="99"/>
                </a:lnTo>
                <a:lnTo>
                  <a:pt x="51" y="99"/>
                </a:lnTo>
                <a:lnTo>
                  <a:pt x="90" y="99"/>
                </a:lnTo>
                <a:lnTo>
                  <a:pt x="15" y="99"/>
                </a:lnTo>
                <a:lnTo>
                  <a:pt x="15" y="99"/>
                </a:lnTo>
                <a:close/>
              </a:path>
              <a:path w="400" h="172">
                <a:moveTo>
                  <a:pt x="51" y="70"/>
                </a:moveTo>
                <a:lnTo>
                  <a:pt x="51" y="94"/>
                </a:lnTo>
                <a:lnTo>
                  <a:pt x="58" y="94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400" h="172">
                <a:moveTo>
                  <a:pt x="102" y="68"/>
                </a:moveTo>
                <a:lnTo>
                  <a:pt x="51" y="70"/>
                </a:lnTo>
                <a:lnTo>
                  <a:pt x="90" y="70"/>
                </a:lnTo>
                <a:lnTo>
                  <a:pt x="90" y="94"/>
                </a:lnTo>
                <a:lnTo>
                  <a:pt x="15" y="94"/>
                </a:lnTo>
                <a:lnTo>
                  <a:pt x="15" y="99"/>
                </a:lnTo>
                <a:lnTo>
                  <a:pt x="90" y="99"/>
                </a:lnTo>
                <a:lnTo>
                  <a:pt x="90" y="123"/>
                </a:lnTo>
                <a:lnTo>
                  <a:pt x="15" y="123"/>
                </a:lnTo>
                <a:lnTo>
                  <a:pt x="13" y="125"/>
                </a:lnTo>
                <a:lnTo>
                  <a:pt x="13" y="135"/>
                </a:lnTo>
                <a:lnTo>
                  <a:pt x="22" y="133"/>
                </a:lnTo>
                <a:lnTo>
                  <a:pt x="22" y="128"/>
                </a:lnTo>
                <a:lnTo>
                  <a:pt x="51" y="128"/>
                </a:lnTo>
                <a:lnTo>
                  <a:pt x="90" y="128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3"/>
                </a:lnTo>
                <a:lnTo>
                  <a:pt x="102" y="68"/>
                </a:lnTo>
                <a:lnTo>
                  <a:pt x="102" y="68"/>
                </a:lnTo>
                <a:close/>
              </a:path>
              <a:path w="400" h="172">
                <a:moveTo>
                  <a:pt x="13" y="61"/>
                </a:moveTo>
                <a:lnTo>
                  <a:pt x="13" y="68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400" h="172">
                <a:moveTo>
                  <a:pt x="92" y="58"/>
                </a:moveTo>
                <a:lnTo>
                  <a:pt x="90" y="65"/>
                </a:lnTo>
                <a:lnTo>
                  <a:pt x="58" y="65"/>
                </a:lnTo>
                <a:lnTo>
                  <a:pt x="13" y="68"/>
                </a:lnTo>
                <a:lnTo>
                  <a:pt x="13" y="70"/>
                </a:lnTo>
                <a:lnTo>
                  <a:pt x="15" y="75"/>
                </a:lnTo>
                <a:lnTo>
                  <a:pt x="15" y="94"/>
                </a:lnTo>
                <a:lnTo>
                  <a:pt x="22" y="94"/>
                </a:lnTo>
                <a:lnTo>
                  <a:pt x="22" y="70"/>
                </a:lnTo>
                <a:lnTo>
                  <a:pt x="51" y="70"/>
                </a:lnTo>
                <a:lnTo>
                  <a:pt x="102" y="68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400" h="172">
                <a:moveTo>
                  <a:pt x="51" y="39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9"/>
                </a:lnTo>
                <a:lnTo>
                  <a:pt x="51" y="39"/>
                </a:lnTo>
                <a:close/>
              </a:path>
              <a:path w="400" h="172">
                <a:moveTo>
                  <a:pt x="6" y="34"/>
                </a:moveTo>
                <a:lnTo>
                  <a:pt x="6" y="39"/>
                </a:lnTo>
                <a:lnTo>
                  <a:pt x="3" y="44"/>
                </a:lnTo>
                <a:lnTo>
                  <a:pt x="3" y="46"/>
                </a:lnTo>
                <a:lnTo>
                  <a:pt x="1" y="49"/>
                </a:lnTo>
                <a:lnTo>
                  <a:pt x="1" y="54"/>
                </a:lnTo>
                <a:lnTo>
                  <a:pt x="3" y="54"/>
                </a:lnTo>
                <a:lnTo>
                  <a:pt x="8" y="54"/>
                </a:lnTo>
                <a:lnTo>
                  <a:pt x="10" y="51"/>
                </a:lnTo>
                <a:lnTo>
                  <a:pt x="10" y="34"/>
                </a:lnTo>
                <a:lnTo>
                  <a:pt x="102" y="34"/>
                </a:lnTo>
                <a:lnTo>
                  <a:pt x="6" y="34"/>
                </a:lnTo>
                <a:lnTo>
                  <a:pt x="6" y="34"/>
                </a:lnTo>
                <a:close/>
              </a:path>
              <a:path w="400" h="172">
                <a:moveTo>
                  <a:pt x="106" y="22"/>
                </a:moveTo>
                <a:lnTo>
                  <a:pt x="102" y="32"/>
                </a:lnTo>
                <a:lnTo>
                  <a:pt x="10" y="32"/>
                </a:lnTo>
                <a:lnTo>
                  <a:pt x="6" y="34"/>
                </a:lnTo>
                <a:lnTo>
                  <a:pt x="102" y="34"/>
                </a:lnTo>
                <a:lnTo>
                  <a:pt x="94" y="54"/>
                </a:lnTo>
                <a:lnTo>
                  <a:pt x="97" y="54"/>
                </a:lnTo>
                <a:lnTo>
                  <a:pt x="97" y="51"/>
                </a:lnTo>
                <a:lnTo>
                  <a:pt x="99" y="49"/>
                </a:lnTo>
                <a:lnTo>
                  <a:pt x="102" y="44"/>
                </a:lnTo>
                <a:lnTo>
                  <a:pt x="104" y="42"/>
                </a:lnTo>
                <a:lnTo>
                  <a:pt x="106" y="39"/>
                </a:lnTo>
                <a:lnTo>
                  <a:pt x="109" y="39"/>
                </a:lnTo>
                <a:lnTo>
                  <a:pt x="111" y="37"/>
                </a:lnTo>
                <a:lnTo>
                  <a:pt x="116" y="37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400" h="172">
                <a:moveTo>
                  <a:pt x="10" y="22"/>
                </a:moveTo>
                <a:lnTo>
                  <a:pt x="8" y="22"/>
                </a:lnTo>
                <a:lnTo>
                  <a:pt x="8" y="25"/>
                </a:lnTo>
                <a:lnTo>
                  <a:pt x="8" y="30"/>
                </a:lnTo>
                <a:lnTo>
                  <a:pt x="6" y="34"/>
                </a:lnTo>
                <a:lnTo>
                  <a:pt x="10" y="32"/>
                </a:lnTo>
                <a:lnTo>
                  <a:pt x="10" y="22"/>
                </a:lnTo>
                <a:lnTo>
                  <a:pt x="10" y="22"/>
                </a:lnTo>
                <a:close/>
              </a:path>
              <a:path w="400" h="172">
                <a:moveTo>
                  <a:pt x="46" y="1"/>
                </a:moveTo>
                <a:lnTo>
                  <a:pt x="46" y="3"/>
                </a:lnTo>
                <a:lnTo>
                  <a:pt x="49" y="8"/>
                </a:lnTo>
                <a:lnTo>
                  <a:pt x="49" y="10"/>
                </a:lnTo>
                <a:lnTo>
                  <a:pt x="51" y="15"/>
                </a:lnTo>
                <a:lnTo>
                  <a:pt x="51" y="18"/>
                </a:lnTo>
                <a:lnTo>
                  <a:pt x="54" y="20"/>
                </a:lnTo>
                <a:lnTo>
                  <a:pt x="54" y="25"/>
                </a:lnTo>
                <a:lnTo>
                  <a:pt x="56" y="30"/>
                </a:lnTo>
                <a:lnTo>
                  <a:pt x="58" y="30"/>
                </a:lnTo>
                <a:lnTo>
                  <a:pt x="58" y="27"/>
                </a:lnTo>
                <a:lnTo>
                  <a:pt x="61" y="27"/>
                </a:lnTo>
                <a:lnTo>
                  <a:pt x="61" y="22"/>
                </a:lnTo>
                <a:lnTo>
                  <a:pt x="61" y="15"/>
                </a:lnTo>
                <a:lnTo>
                  <a:pt x="58" y="10"/>
                </a:lnTo>
                <a:lnTo>
                  <a:pt x="56" y="8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400" h="172">
                <a:moveTo>
                  <a:pt x="370" y="130"/>
                </a:moveTo>
                <a:lnTo>
                  <a:pt x="363" y="130"/>
                </a:lnTo>
                <a:lnTo>
                  <a:pt x="366" y="133"/>
                </a:lnTo>
                <a:lnTo>
                  <a:pt x="368" y="135"/>
                </a:lnTo>
                <a:lnTo>
                  <a:pt x="370" y="138"/>
                </a:lnTo>
                <a:lnTo>
                  <a:pt x="373" y="140"/>
                </a:lnTo>
                <a:lnTo>
                  <a:pt x="375" y="142"/>
                </a:lnTo>
                <a:lnTo>
                  <a:pt x="378" y="147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9"/>
                </a:lnTo>
                <a:lnTo>
                  <a:pt x="385" y="162"/>
                </a:lnTo>
                <a:lnTo>
                  <a:pt x="387" y="166"/>
                </a:lnTo>
                <a:lnTo>
                  <a:pt x="387" y="169"/>
                </a:lnTo>
                <a:lnTo>
                  <a:pt x="390" y="169"/>
                </a:lnTo>
                <a:lnTo>
                  <a:pt x="392" y="166"/>
                </a:lnTo>
                <a:lnTo>
                  <a:pt x="392" y="152"/>
                </a:lnTo>
                <a:lnTo>
                  <a:pt x="390" y="150"/>
                </a:lnTo>
                <a:lnTo>
                  <a:pt x="387" y="147"/>
                </a:lnTo>
                <a:lnTo>
                  <a:pt x="387" y="147"/>
                </a:lnTo>
                <a:lnTo>
                  <a:pt x="385" y="145"/>
                </a:lnTo>
                <a:lnTo>
                  <a:pt x="385" y="142"/>
                </a:lnTo>
                <a:lnTo>
                  <a:pt x="382" y="140"/>
                </a:lnTo>
                <a:lnTo>
                  <a:pt x="380" y="138"/>
                </a:lnTo>
                <a:lnTo>
                  <a:pt x="375" y="135"/>
                </a:lnTo>
                <a:lnTo>
                  <a:pt x="373" y="133"/>
                </a:lnTo>
                <a:lnTo>
                  <a:pt x="370" y="130"/>
                </a:lnTo>
                <a:lnTo>
                  <a:pt x="370" y="130"/>
                </a:lnTo>
                <a:close/>
              </a:path>
              <a:path w="400" h="172">
                <a:moveTo>
                  <a:pt x="382" y="85"/>
                </a:moveTo>
                <a:lnTo>
                  <a:pt x="380" y="87"/>
                </a:lnTo>
                <a:lnTo>
                  <a:pt x="380" y="90"/>
                </a:lnTo>
                <a:lnTo>
                  <a:pt x="378" y="92"/>
                </a:lnTo>
                <a:lnTo>
                  <a:pt x="375" y="97"/>
                </a:lnTo>
                <a:lnTo>
                  <a:pt x="375" y="99"/>
                </a:lnTo>
                <a:lnTo>
                  <a:pt x="373" y="102"/>
                </a:lnTo>
                <a:lnTo>
                  <a:pt x="373" y="104"/>
                </a:lnTo>
                <a:lnTo>
                  <a:pt x="370" y="109"/>
                </a:lnTo>
                <a:lnTo>
                  <a:pt x="368" y="111"/>
                </a:lnTo>
                <a:lnTo>
                  <a:pt x="366" y="114"/>
                </a:lnTo>
                <a:lnTo>
                  <a:pt x="366" y="116"/>
                </a:lnTo>
                <a:lnTo>
                  <a:pt x="363" y="118"/>
                </a:lnTo>
                <a:lnTo>
                  <a:pt x="361" y="121"/>
                </a:lnTo>
                <a:lnTo>
                  <a:pt x="358" y="125"/>
                </a:lnTo>
                <a:lnTo>
                  <a:pt x="358" y="128"/>
                </a:lnTo>
                <a:lnTo>
                  <a:pt x="356" y="130"/>
                </a:lnTo>
                <a:lnTo>
                  <a:pt x="354" y="133"/>
                </a:lnTo>
                <a:lnTo>
                  <a:pt x="351" y="135"/>
                </a:lnTo>
                <a:lnTo>
                  <a:pt x="349" y="138"/>
                </a:lnTo>
                <a:lnTo>
                  <a:pt x="349" y="140"/>
                </a:lnTo>
                <a:lnTo>
                  <a:pt x="346" y="142"/>
                </a:lnTo>
                <a:lnTo>
                  <a:pt x="344" y="142"/>
                </a:lnTo>
                <a:lnTo>
                  <a:pt x="342" y="145"/>
                </a:lnTo>
                <a:lnTo>
                  <a:pt x="339" y="147"/>
                </a:lnTo>
                <a:lnTo>
                  <a:pt x="337" y="150"/>
                </a:lnTo>
                <a:lnTo>
                  <a:pt x="334" y="152"/>
                </a:lnTo>
                <a:lnTo>
                  <a:pt x="332" y="154"/>
                </a:lnTo>
                <a:lnTo>
                  <a:pt x="330" y="157"/>
                </a:lnTo>
                <a:lnTo>
                  <a:pt x="327" y="157"/>
                </a:lnTo>
                <a:lnTo>
                  <a:pt x="325" y="159"/>
                </a:lnTo>
                <a:lnTo>
                  <a:pt x="322" y="162"/>
                </a:lnTo>
                <a:lnTo>
                  <a:pt x="320" y="162"/>
                </a:lnTo>
                <a:lnTo>
                  <a:pt x="318" y="164"/>
                </a:lnTo>
                <a:lnTo>
                  <a:pt x="315" y="166"/>
                </a:lnTo>
                <a:lnTo>
                  <a:pt x="313" y="166"/>
                </a:lnTo>
                <a:lnTo>
                  <a:pt x="313" y="171"/>
                </a:lnTo>
                <a:lnTo>
                  <a:pt x="313" y="169"/>
                </a:lnTo>
                <a:lnTo>
                  <a:pt x="318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4"/>
                </a:lnTo>
                <a:lnTo>
                  <a:pt x="330" y="162"/>
                </a:lnTo>
                <a:lnTo>
                  <a:pt x="332" y="162"/>
                </a:lnTo>
                <a:lnTo>
                  <a:pt x="334" y="159"/>
                </a:lnTo>
                <a:lnTo>
                  <a:pt x="337" y="157"/>
                </a:lnTo>
                <a:lnTo>
                  <a:pt x="339" y="154"/>
                </a:lnTo>
                <a:lnTo>
                  <a:pt x="342" y="154"/>
                </a:lnTo>
                <a:lnTo>
                  <a:pt x="344" y="152"/>
                </a:lnTo>
                <a:lnTo>
                  <a:pt x="346" y="150"/>
                </a:lnTo>
                <a:lnTo>
                  <a:pt x="349" y="147"/>
                </a:lnTo>
                <a:lnTo>
                  <a:pt x="351" y="145"/>
                </a:lnTo>
                <a:lnTo>
                  <a:pt x="354" y="142"/>
                </a:lnTo>
                <a:lnTo>
                  <a:pt x="356" y="140"/>
                </a:lnTo>
                <a:lnTo>
                  <a:pt x="358" y="138"/>
                </a:lnTo>
                <a:lnTo>
                  <a:pt x="361" y="135"/>
                </a:lnTo>
                <a:lnTo>
                  <a:pt x="361" y="133"/>
                </a:lnTo>
                <a:lnTo>
                  <a:pt x="363" y="130"/>
                </a:lnTo>
                <a:lnTo>
                  <a:pt x="370" y="130"/>
                </a:lnTo>
                <a:lnTo>
                  <a:pt x="366" y="128"/>
                </a:lnTo>
                <a:lnTo>
                  <a:pt x="368" y="125"/>
                </a:lnTo>
                <a:lnTo>
                  <a:pt x="370" y="123"/>
                </a:lnTo>
                <a:lnTo>
                  <a:pt x="373" y="121"/>
                </a:lnTo>
                <a:lnTo>
                  <a:pt x="375" y="118"/>
                </a:lnTo>
                <a:lnTo>
                  <a:pt x="375" y="116"/>
                </a:lnTo>
                <a:lnTo>
                  <a:pt x="378" y="111"/>
                </a:lnTo>
                <a:lnTo>
                  <a:pt x="380" y="109"/>
                </a:lnTo>
                <a:lnTo>
                  <a:pt x="382" y="106"/>
                </a:lnTo>
                <a:lnTo>
                  <a:pt x="382" y="104"/>
                </a:lnTo>
                <a:lnTo>
                  <a:pt x="385" y="102"/>
                </a:lnTo>
                <a:lnTo>
                  <a:pt x="387" y="97"/>
                </a:lnTo>
                <a:lnTo>
                  <a:pt x="392" y="94"/>
                </a:lnTo>
                <a:lnTo>
                  <a:pt x="382" y="85"/>
                </a:lnTo>
                <a:lnTo>
                  <a:pt x="382" y="85"/>
                </a:lnTo>
                <a:close/>
              </a:path>
              <a:path w="400" h="172">
                <a:moveTo>
                  <a:pt x="289" y="82"/>
                </a:moveTo>
                <a:lnTo>
                  <a:pt x="289" y="87"/>
                </a:lnTo>
                <a:lnTo>
                  <a:pt x="286" y="90"/>
                </a:lnTo>
                <a:lnTo>
                  <a:pt x="286" y="97"/>
                </a:lnTo>
                <a:lnTo>
                  <a:pt x="284" y="99"/>
                </a:lnTo>
                <a:lnTo>
                  <a:pt x="284" y="104"/>
                </a:lnTo>
                <a:lnTo>
                  <a:pt x="282" y="106"/>
                </a:lnTo>
                <a:lnTo>
                  <a:pt x="282" y="109"/>
                </a:lnTo>
                <a:lnTo>
                  <a:pt x="279" y="114"/>
                </a:lnTo>
                <a:lnTo>
                  <a:pt x="279" y="116"/>
                </a:lnTo>
                <a:lnTo>
                  <a:pt x="277" y="118"/>
                </a:lnTo>
                <a:lnTo>
                  <a:pt x="277" y="123"/>
                </a:lnTo>
                <a:lnTo>
                  <a:pt x="274" y="125"/>
                </a:lnTo>
                <a:lnTo>
                  <a:pt x="274" y="130"/>
                </a:lnTo>
                <a:lnTo>
                  <a:pt x="277" y="128"/>
                </a:lnTo>
                <a:lnTo>
                  <a:pt x="279" y="125"/>
                </a:lnTo>
                <a:lnTo>
                  <a:pt x="279" y="123"/>
                </a:lnTo>
                <a:lnTo>
                  <a:pt x="282" y="121"/>
                </a:lnTo>
                <a:lnTo>
                  <a:pt x="284" y="116"/>
                </a:lnTo>
                <a:lnTo>
                  <a:pt x="284" y="114"/>
                </a:lnTo>
                <a:lnTo>
                  <a:pt x="286" y="111"/>
                </a:lnTo>
                <a:lnTo>
                  <a:pt x="286" y="106"/>
                </a:lnTo>
                <a:lnTo>
                  <a:pt x="289" y="104"/>
                </a:lnTo>
                <a:lnTo>
                  <a:pt x="291" y="102"/>
                </a:lnTo>
                <a:lnTo>
                  <a:pt x="291" y="97"/>
                </a:lnTo>
                <a:lnTo>
                  <a:pt x="294" y="94"/>
                </a:lnTo>
                <a:lnTo>
                  <a:pt x="294" y="90"/>
                </a:lnTo>
                <a:lnTo>
                  <a:pt x="296" y="87"/>
                </a:lnTo>
                <a:lnTo>
                  <a:pt x="296" y="82"/>
                </a:lnTo>
                <a:lnTo>
                  <a:pt x="289" y="82"/>
                </a:lnTo>
                <a:lnTo>
                  <a:pt x="289" y="82"/>
                </a:lnTo>
                <a:close/>
              </a:path>
              <a:path w="400" h="172">
                <a:moveTo>
                  <a:pt x="368" y="82"/>
                </a:moveTo>
                <a:lnTo>
                  <a:pt x="358" y="82"/>
                </a:lnTo>
                <a:lnTo>
                  <a:pt x="358" y="85"/>
                </a:lnTo>
                <a:lnTo>
                  <a:pt x="356" y="90"/>
                </a:lnTo>
                <a:lnTo>
                  <a:pt x="354" y="92"/>
                </a:lnTo>
                <a:lnTo>
                  <a:pt x="351" y="94"/>
                </a:lnTo>
                <a:lnTo>
                  <a:pt x="349" y="97"/>
                </a:lnTo>
                <a:lnTo>
                  <a:pt x="349" y="102"/>
                </a:lnTo>
                <a:lnTo>
                  <a:pt x="346" y="104"/>
                </a:lnTo>
                <a:lnTo>
                  <a:pt x="344" y="106"/>
                </a:lnTo>
                <a:lnTo>
                  <a:pt x="342" y="109"/>
                </a:lnTo>
                <a:lnTo>
                  <a:pt x="339" y="111"/>
                </a:lnTo>
                <a:lnTo>
                  <a:pt x="339" y="114"/>
                </a:lnTo>
                <a:lnTo>
                  <a:pt x="337" y="116"/>
                </a:lnTo>
                <a:lnTo>
                  <a:pt x="334" y="118"/>
                </a:lnTo>
                <a:lnTo>
                  <a:pt x="332" y="121"/>
                </a:lnTo>
                <a:lnTo>
                  <a:pt x="330" y="123"/>
                </a:lnTo>
                <a:lnTo>
                  <a:pt x="327" y="125"/>
                </a:lnTo>
                <a:lnTo>
                  <a:pt x="325" y="128"/>
                </a:lnTo>
                <a:lnTo>
                  <a:pt x="322" y="130"/>
                </a:lnTo>
                <a:lnTo>
                  <a:pt x="322" y="133"/>
                </a:lnTo>
                <a:lnTo>
                  <a:pt x="320" y="133"/>
                </a:lnTo>
                <a:lnTo>
                  <a:pt x="318" y="135"/>
                </a:lnTo>
                <a:lnTo>
                  <a:pt x="318" y="138"/>
                </a:lnTo>
                <a:lnTo>
                  <a:pt x="320" y="135"/>
                </a:lnTo>
                <a:lnTo>
                  <a:pt x="322" y="135"/>
                </a:lnTo>
                <a:lnTo>
                  <a:pt x="325" y="133"/>
                </a:lnTo>
                <a:lnTo>
                  <a:pt x="327" y="130"/>
                </a:lnTo>
                <a:lnTo>
                  <a:pt x="330" y="128"/>
                </a:lnTo>
                <a:lnTo>
                  <a:pt x="332" y="128"/>
                </a:lnTo>
                <a:lnTo>
                  <a:pt x="334" y="125"/>
                </a:lnTo>
                <a:lnTo>
                  <a:pt x="337" y="123"/>
                </a:lnTo>
                <a:lnTo>
                  <a:pt x="339" y="121"/>
                </a:lnTo>
                <a:lnTo>
                  <a:pt x="342" y="118"/>
                </a:lnTo>
                <a:lnTo>
                  <a:pt x="342" y="116"/>
                </a:lnTo>
                <a:lnTo>
                  <a:pt x="344" y="114"/>
                </a:lnTo>
                <a:lnTo>
                  <a:pt x="346" y="111"/>
                </a:lnTo>
                <a:lnTo>
                  <a:pt x="349" y="109"/>
                </a:lnTo>
                <a:lnTo>
                  <a:pt x="351" y="106"/>
                </a:lnTo>
                <a:lnTo>
                  <a:pt x="354" y="104"/>
                </a:lnTo>
                <a:lnTo>
                  <a:pt x="356" y="102"/>
                </a:lnTo>
                <a:lnTo>
                  <a:pt x="356" y="99"/>
                </a:lnTo>
                <a:lnTo>
                  <a:pt x="358" y="97"/>
                </a:lnTo>
                <a:lnTo>
                  <a:pt x="361" y="94"/>
                </a:lnTo>
                <a:lnTo>
                  <a:pt x="363" y="92"/>
                </a:lnTo>
                <a:lnTo>
                  <a:pt x="366" y="87"/>
                </a:lnTo>
                <a:lnTo>
                  <a:pt x="366" y="85"/>
                </a:lnTo>
                <a:lnTo>
                  <a:pt x="368" y="82"/>
                </a:lnTo>
                <a:lnTo>
                  <a:pt x="368" y="82"/>
                </a:lnTo>
                <a:close/>
              </a:path>
              <a:path w="400" h="172">
                <a:moveTo>
                  <a:pt x="291" y="70"/>
                </a:moveTo>
                <a:lnTo>
                  <a:pt x="291" y="80"/>
                </a:lnTo>
                <a:lnTo>
                  <a:pt x="289" y="82"/>
                </a:lnTo>
                <a:lnTo>
                  <a:pt x="296" y="82"/>
                </a:lnTo>
                <a:lnTo>
                  <a:pt x="296" y="87"/>
                </a:lnTo>
                <a:lnTo>
                  <a:pt x="296" y="162"/>
                </a:lnTo>
                <a:lnTo>
                  <a:pt x="296" y="164"/>
                </a:lnTo>
                <a:lnTo>
                  <a:pt x="296" y="171"/>
                </a:lnTo>
                <a:lnTo>
                  <a:pt x="306" y="166"/>
                </a:lnTo>
                <a:lnTo>
                  <a:pt x="306" y="164"/>
                </a:lnTo>
                <a:lnTo>
                  <a:pt x="303" y="159"/>
                </a:lnTo>
                <a:lnTo>
                  <a:pt x="303" y="70"/>
                </a:lnTo>
                <a:lnTo>
                  <a:pt x="291" y="70"/>
                </a:lnTo>
                <a:lnTo>
                  <a:pt x="291" y="70"/>
                </a:lnTo>
                <a:close/>
              </a:path>
              <a:path w="400" h="172">
                <a:moveTo>
                  <a:pt x="373" y="51"/>
                </a:moveTo>
                <a:lnTo>
                  <a:pt x="370" y="56"/>
                </a:lnTo>
                <a:lnTo>
                  <a:pt x="370" y="61"/>
                </a:lnTo>
                <a:lnTo>
                  <a:pt x="368" y="63"/>
                </a:lnTo>
                <a:lnTo>
                  <a:pt x="368" y="65"/>
                </a:lnTo>
                <a:lnTo>
                  <a:pt x="366" y="70"/>
                </a:lnTo>
                <a:lnTo>
                  <a:pt x="363" y="73"/>
                </a:lnTo>
                <a:lnTo>
                  <a:pt x="363" y="75"/>
                </a:lnTo>
                <a:lnTo>
                  <a:pt x="361" y="80"/>
                </a:lnTo>
                <a:lnTo>
                  <a:pt x="334" y="80"/>
                </a:lnTo>
                <a:lnTo>
                  <a:pt x="370" y="80"/>
                </a:lnTo>
                <a:lnTo>
                  <a:pt x="373" y="75"/>
                </a:lnTo>
                <a:lnTo>
                  <a:pt x="373" y="73"/>
                </a:lnTo>
                <a:lnTo>
                  <a:pt x="375" y="68"/>
                </a:lnTo>
                <a:lnTo>
                  <a:pt x="378" y="65"/>
                </a:lnTo>
                <a:lnTo>
                  <a:pt x="382" y="63"/>
                </a:lnTo>
                <a:lnTo>
                  <a:pt x="373" y="51"/>
                </a:lnTo>
                <a:lnTo>
                  <a:pt x="373" y="51"/>
                </a:lnTo>
                <a:close/>
              </a:path>
              <a:path w="400" h="172">
                <a:moveTo>
                  <a:pt x="303" y="49"/>
                </a:moveTo>
                <a:lnTo>
                  <a:pt x="296" y="49"/>
                </a:lnTo>
                <a:lnTo>
                  <a:pt x="296" y="51"/>
                </a:lnTo>
                <a:lnTo>
                  <a:pt x="294" y="56"/>
                </a:lnTo>
                <a:lnTo>
                  <a:pt x="294" y="68"/>
                </a:lnTo>
                <a:lnTo>
                  <a:pt x="291" y="70"/>
                </a:lnTo>
                <a:lnTo>
                  <a:pt x="303" y="70"/>
                </a:lnTo>
                <a:lnTo>
                  <a:pt x="306" y="73"/>
                </a:lnTo>
                <a:lnTo>
                  <a:pt x="308" y="75"/>
                </a:lnTo>
                <a:lnTo>
                  <a:pt x="308" y="80"/>
                </a:lnTo>
                <a:lnTo>
                  <a:pt x="310" y="82"/>
                </a:lnTo>
                <a:lnTo>
                  <a:pt x="313" y="85"/>
                </a:lnTo>
                <a:lnTo>
                  <a:pt x="313" y="90"/>
                </a:lnTo>
                <a:lnTo>
                  <a:pt x="315" y="94"/>
                </a:lnTo>
                <a:lnTo>
                  <a:pt x="318" y="97"/>
                </a:lnTo>
                <a:lnTo>
                  <a:pt x="320" y="97"/>
                </a:lnTo>
                <a:lnTo>
                  <a:pt x="320" y="94"/>
                </a:lnTo>
                <a:lnTo>
                  <a:pt x="320" y="90"/>
                </a:lnTo>
                <a:lnTo>
                  <a:pt x="322" y="87"/>
                </a:lnTo>
                <a:lnTo>
                  <a:pt x="322" y="85"/>
                </a:lnTo>
                <a:lnTo>
                  <a:pt x="320" y="80"/>
                </a:lnTo>
                <a:lnTo>
                  <a:pt x="318" y="78"/>
                </a:lnTo>
                <a:lnTo>
                  <a:pt x="318" y="75"/>
                </a:lnTo>
                <a:lnTo>
                  <a:pt x="315" y="75"/>
                </a:lnTo>
                <a:lnTo>
                  <a:pt x="313" y="73"/>
                </a:lnTo>
                <a:lnTo>
                  <a:pt x="310" y="73"/>
                </a:lnTo>
                <a:lnTo>
                  <a:pt x="308" y="70"/>
                </a:lnTo>
                <a:lnTo>
                  <a:pt x="303" y="68"/>
                </a:lnTo>
                <a:lnTo>
                  <a:pt x="303" y="49"/>
                </a:lnTo>
                <a:lnTo>
                  <a:pt x="303" y="49"/>
                </a:lnTo>
                <a:close/>
              </a:path>
              <a:path w="400" h="172">
                <a:moveTo>
                  <a:pt x="318" y="37"/>
                </a:moveTo>
                <a:lnTo>
                  <a:pt x="310" y="46"/>
                </a:lnTo>
                <a:lnTo>
                  <a:pt x="274" y="46"/>
                </a:lnTo>
                <a:lnTo>
                  <a:pt x="279" y="51"/>
                </a:lnTo>
                <a:lnTo>
                  <a:pt x="284" y="49"/>
                </a:lnTo>
                <a:lnTo>
                  <a:pt x="327" y="49"/>
                </a:lnTo>
                <a:lnTo>
                  <a:pt x="318" y="37"/>
                </a:lnTo>
                <a:lnTo>
                  <a:pt x="318" y="37"/>
                </a:lnTo>
                <a:close/>
              </a:path>
              <a:path w="400" h="172">
                <a:moveTo>
                  <a:pt x="351" y="37"/>
                </a:moveTo>
                <a:lnTo>
                  <a:pt x="349" y="37"/>
                </a:lnTo>
                <a:lnTo>
                  <a:pt x="346" y="42"/>
                </a:lnTo>
                <a:lnTo>
                  <a:pt x="346" y="49"/>
                </a:lnTo>
                <a:lnTo>
                  <a:pt x="344" y="51"/>
                </a:lnTo>
                <a:lnTo>
                  <a:pt x="342" y="54"/>
                </a:lnTo>
                <a:lnTo>
                  <a:pt x="342" y="58"/>
                </a:lnTo>
                <a:lnTo>
                  <a:pt x="339" y="61"/>
                </a:lnTo>
                <a:lnTo>
                  <a:pt x="339" y="63"/>
                </a:lnTo>
                <a:lnTo>
                  <a:pt x="337" y="68"/>
                </a:lnTo>
                <a:lnTo>
                  <a:pt x="334" y="73"/>
                </a:lnTo>
                <a:lnTo>
                  <a:pt x="332" y="75"/>
                </a:lnTo>
                <a:lnTo>
                  <a:pt x="330" y="75"/>
                </a:lnTo>
                <a:lnTo>
                  <a:pt x="327" y="78"/>
                </a:lnTo>
                <a:lnTo>
                  <a:pt x="332" y="92"/>
                </a:lnTo>
                <a:lnTo>
                  <a:pt x="332" y="90"/>
                </a:lnTo>
                <a:lnTo>
                  <a:pt x="334" y="90"/>
                </a:lnTo>
                <a:lnTo>
                  <a:pt x="337" y="87"/>
                </a:lnTo>
                <a:lnTo>
                  <a:pt x="342" y="87"/>
                </a:lnTo>
                <a:lnTo>
                  <a:pt x="344" y="85"/>
                </a:lnTo>
                <a:lnTo>
                  <a:pt x="346" y="85"/>
                </a:lnTo>
                <a:lnTo>
                  <a:pt x="351" y="85"/>
                </a:lnTo>
                <a:lnTo>
                  <a:pt x="356" y="82"/>
                </a:lnTo>
                <a:lnTo>
                  <a:pt x="368" y="82"/>
                </a:lnTo>
                <a:lnTo>
                  <a:pt x="370" y="80"/>
                </a:lnTo>
                <a:lnTo>
                  <a:pt x="334" y="80"/>
                </a:lnTo>
                <a:lnTo>
                  <a:pt x="334" y="78"/>
                </a:lnTo>
                <a:lnTo>
                  <a:pt x="337" y="75"/>
                </a:lnTo>
                <a:lnTo>
                  <a:pt x="339" y="73"/>
                </a:lnTo>
                <a:lnTo>
                  <a:pt x="342" y="70"/>
                </a:lnTo>
                <a:lnTo>
                  <a:pt x="344" y="68"/>
                </a:lnTo>
                <a:lnTo>
                  <a:pt x="344" y="65"/>
                </a:lnTo>
                <a:lnTo>
                  <a:pt x="346" y="63"/>
                </a:lnTo>
                <a:lnTo>
                  <a:pt x="349" y="58"/>
                </a:lnTo>
                <a:lnTo>
                  <a:pt x="351" y="56"/>
                </a:lnTo>
                <a:lnTo>
                  <a:pt x="351" y="54"/>
                </a:lnTo>
                <a:lnTo>
                  <a:pt x="354" y="51"/>
                </a:lnTo>
                <a:lnTo>
                  <a:pt x="356" y="46"/>
                </a:lnTo>
                <a:lnTo>
                  <a:pt x="361" y="46"/>
                </a:lnTo>
                <a:lnTo>
                  <a:pt x="351" y="37"/>
                </a:lnTo>
                <a:lnTo>
                  <a:pt x="351" y="37"/>
                </a:lnTo>
                <a:close/>
              </a:path>
              <a:path w="400" h="172">
                <a:moveTo>
                  <a:pt x="390" y="22"/>
                </a:moveTo>
                <a:lnTo>
                  <a:pt x="382" y="32"/>
                </a:lnTo>
                <a:lnTo>
                  <a:pt x="322" y="32"/>
                </a:lnTo>
                <a:lnTo>
                  <a:pt x="327" y="39"/>
                </a:lnTo>
                <a:lnTo>
                  <a:pt x="332" y="37"/>
                </a:lnTo>
                <a:lnTo>
                  <a:pt x="399" y="37"/>
                </a:lnTo>
                <a:lnTo>
                  <a:pt x="390" y="22"/>
                </a:lnTo>
                <a:lnTo>
                  <a:pt x="390" y="22"/>
                </a:lnTo>
                <a:close/>
              </a:path>
              <a:path w="400" h="172">
                <a:moveTo>
                  <a:pt x="349" y="1"/>
                </a:moveTo>
                <a:lnTo>
                  <a:pt x="346" y="3"/>
                </a:lnTo>
                <a:lnTo>
                  <a:pt x="349" y="5"/>
                </a:lnTo>
                <a:lnTo>
                  <a:pt x="349" y="10"/>
                </a:lnTo>
                <a:lnTo>
                  <a:pt x="351" y="13"/>
                </a:lnTo>
                <a:lnTo>
                  <a:pt x="351" y="15"/>
                </a:lnTo>
                <a:lnTo>
                  <a:pt x="354" y="20"/>
                </a:lnTo>
                <a:lnTo>
                  <a:pt x="354" y="25"/>
                </a:lnTo>
                <a:lnTo>
                  <a:pt x="356" y="30"/>
                </a:lnTo>
                <a:lnTo>
                  <a:pt x="358" y="30"/>
                </a:lnTo>
                <a:lnTo>
                  <a:pt x="361" y="27"/>
                </a:lnTo>
                <a:lnTo>
                  <a:pt x="361" y="13"/>
                </a:lnTo>
                <a:lnTo>
                  <a:pt x="358" y="10"/>
                </a:lnTo>
                <a:lnTo>
                  <a:pt x="356" y="8"/>
                </a:lnTo>
                <a:lnTo>
                  <a:pt x="354" y="5"/>
                </a:lnTo>
                <a:lnTo>
                  <a:pt x="351" y="3"/>
                </a:lnTo>
                <a:lnTo>
                  <a:pt x="349" y="1"/>
                </a:lnTo>
                <a:lnTo>
                  <a:pt x="349" y="1"/>
                </a:lnTo>
                <a:close/>
              </a:path>
              <a:path w="400" h="172">
                <a:moveTo>
                  <a:pt x="296" y="1"/>
                </a:moveTo>
                <a:lnTo>
                  <a:pt x="296" y="46"/>
                </a:lnTo>
                <a:lnTo>
                  <a:pt x="303" y="46"/>
                </a:lnTo>
                <a:lnTo>
                  <a:pt x="303" y="13"/>
                </a:lnTo>
                <a:lnTo>
                  <a:pt x="308" y="8"/>
                </a:lnTo>
                <a:lnTo>
                  <a:pt x="296" y="1"/>
                </a:lnTo>
                <a:lnTo>
                  <a:pt x="29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18" name="path 518"/>
          <p:cNvSpPr/>
          <p:nvPr/>
        </p:nvSpPr>
        <p:spPr>
          <a:xfrm>
            <a:off x="6680453" y="9345421"/>
            <a:ext cx="249936" cy="111251"/>
          </a:xfrm>
          <a:custGeom>
            <a:avLst/>
            <a:gdLst/>
            <a:ahLst/>
            <a:cxnLst/>
            <a:rect l="0" t="0" r="0" b="0"/>
            <a:pathLst>
              <a:path w="393" h="175">
                <a:moveTo>
                  <a:pt x="73" y="130"/>
                </a:moveTo>
                <a:lnTo>
                  <a:pt x="66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8" y="140"/>
                </a:lnTo>
                <a:lnTo>
                  <a:pt x="80" y="142"/>
                </a:lnTo>
                <a:lnTo>
                  <a:pt x="82" y="145"/>
                </a:lnTo>
                <a:lnTo>
                  <a:pt x="85" y="147"/>
                </a:lnTo>
                <a:lnTo>
                  <a:pt x="87" y="147"/>
                </a:lnTo>
                <a:lnTo>
                  <a:pt x="90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2" y="161"/>
                </a:lnTo>
                <a:lnTo>
                  <a:pt x="102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1"/>
                </a:lnTo>
                <a:lnTo>
                  <a:pt x="111" y="159"/>
                </a:lnTo>
                <a:lnTo>
                  <a:pt x="111" y="154"/>
                </a:lnTo>
                <a:lnTo>
                  <a:pt x="109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2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90" y="138"/>
                </a:lnTo>
                <a:lnTo>
                  <a:pt x="87" y="135"/>
                </a:lnTo>
                <a:lnTo>
                  <a:pt x="82" y="135"/>
                </a:lnTo>
                <a:lnTo>
                  <a:pt x="80" y="133"/>
                </a:lnTo>
                <a:lnTo>
                  <a:pt x="78" y="133"/>
                </a:lnTo>
                <a:lnTo>
                  <a:pt x="73" y="130"/>
                </a:lnTo>
                <a:lnTo>
                  <a:pt x="73" y="130"/>
                </a:lnTo>
                <a:close/>
              </a:path>
              <a:path w="39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58" y="123"/>
                </a:lnTo>
                <a:lnTo>
                  <a:pt x="58" y="125"/>
                </a:lnTo>
                <a:lnTo>
                  <a:pt x="56" y="128"/>
                </a:lnTo>
                <a:lnTo>
                  <a:pt x="56" y="133"/>
                </a:lnTo>
                <a:lnTo>
                  <a:pt x="54" y="135"/>
                </a:lnTo>
                <a:lnTo>
                  <a:pt x="51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2" y="150"/>
                </a:lnTo>
                <a:lnTo>
                  <a:pt x="39" y="152"/>
                </a:lnTo>
                <a:lnTo>
                  <a:pt x="37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30" y="159"/>
                </a:lnTo>
                <a:lnTo>
                  <a:pt x="27" y="161"/>
                </a:lnTo>
                <a:lnTo>
                  <a:pt x="25" y="161"/>
                </a:lnTo>
                <a:lnTo>
                  <a:pt x="20" y="164"/>
                </a:lnTo>
                <a:lnTo>
                  <a:pt x="18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6" y="171"/>
                </a:lnTo>
                <a:lnTo>
                  <a:pt x="15" y="171"/>
                </a:lnTo>
                <a:lnTo>
                  <a:pt x="18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4" y="150"/>
                </a:lnTo>
                <a:lnTo>
                  <a:pt x="56" y="147"/>
                </a:lnTo>
                <a:lnTo>
                  <a:pt x="56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6" y="130"/>
                </a:lnTo>
                <a:lnTo>
                  <a:pt x="73" y="130"/>
                </a:lnTo>
                <a:lnTo>
                  <a:pt x="70" y="130"/>
                </a:lnTo>
                <a:lnTo>
                  <a:pt x="66" y="128"/>
                </a:lnTo>
                <a:lnTo>
                  <a:pt x="66" y="125"/>
                </a:lnTo>
                <a:lnTo>
                  <a:pt x="68" y="123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93" h="175">
                <a:moveTo>
                  <a:pt x="114" y="101"/>
                </a:moveTo>
                <a:lnTo>
                  <a:pt x="104" y="111"/>
                </a:lnTo>
                <a:lnTo>
                  <a:pt x="1" y="111"/>
                </a:lnTo>
                <a:lnTo>
                  <a:pt x="6" y="118"/>
                </a:lnTo>
                <a:lnTo>
                  <a:pt x="8" y="118"/>
                </a:lnTo>
                <a:lnTo>
                  <a:pt x="10" y="116"/>
                </a:lnTo>
                <a:lnTo>
                  <a:pt x="123" y="116"/>
                </a:lnTo>
                <a:lnTo>
                  <a:pt x="114" y="101"/>
                </a:lnTo>
                <a:lnTo>
                  <a:pt x="114" y="101"/>
                </a:lnTo>
                <a:close/>
              </a:path>
              <a:path w="393" h="175">
                <a:moveTo>
                  <a:pt x="20" y="75"/>
                </a:moveTo>
                <a:lnTo>
                  <a:pt x="18" y="78"/>
                </a:lnTo>
                <a:lnTo>
                  <a:pt x="20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30" y="94"/>
                </a:lnTo>
                <a:lnTo>
                  <a:pt x="30" y="97"/>
                </a:lnTo>
                <a:lnTo>
                  <a:pt x="32" y="99"/>
                </a:lnTo>
                <a:lnTo>
                  <a:pt x="32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30" y="82"/>
                </a:lnTo>
                <a:lnTo>
                  <a:pt x="27" y="80"/>
                </a:lnTo>
                <a:lnTo>
                  <a:pt x="22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93" h="175">
                <a:moveTo>
                  <a:pt x="34" y="49"/>
                </a:moveTo>
                <a:lnTo>
                  <a:pt x="32" y="51"/>
                </a:lnTo>
                <a:lnTo>
                  <a:pt x="34" y="51"/>
                </a:lnTo>
                <a:lnTo>
                  <a:pt x="37" y="56"/>
                </a:lnTo>
                <a:lnTo>
                  <a:pt x="37" y="58"/>
                </a:lnTo>
                <a:lnTo>
                  <a:pt x="39" y="61"/>
                </a:lnTo>
                <a:lnTo>
                  <a:pt x="42" y="63"/>
                </a:lnTo>
                <a:lnTo>
                  <a:pt x="42" y="68"/>
                </a:lnTo>
                <a:lnTo>
                  <a:pt x="44" y="70"/>
                </a:lnTo>
                <a:lnTo>
                  <a:pt x="44" y="73"/>
                </a:lnTo>
                <a:lnTo>
                  <a:pt x="46" y="75"/>
                </a:lnTo>
                <a:lnTo>
                  <a:pt x="46" y="80"/>
                </a:lnTo>
                <a:lnTo>
                  <a:pt x="49" y="80"/>
                </a:lnTo>
                <a:lnTo>
                  <a:pt x="51" y="75"/>
                </a:lnTo>
                <a:lnTo>
                  <a:pt x="54" y="70"/>
                </a:lnTo>
                <a:lnTo>
                  <a:pt x="54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2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93" h="175">
                <a:moveTo>
                  <a:pt x="66" y="46"/>
                </a:moveTo>
                <a:lnTo>
                  <a:pt x="66" y="90"/>
                </a:lnTo>
                <a:lnTo>
                  <a:pt x="63" y="94"/>
                </a:lnTo>
                <a:lnTo>
                  <a:pt x="63" y="111"/>
                </a:lnTo>
                <a:lnTo>
                  <a:pt x="70" y="111"/>
                </a:lnTo>
                <a:lnTo>
                  <a:pt x="70" y="106"/>
                </a:lnTo>
                <a:lnTo>
                  <a:pt x="73" y="101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6" y="46"/>
                </a:lnTo>
                <a:lnTo>
                  <a:pt x="66" y="46"/>
                </a:lnTo>
                <a:close/>
              </a:path>
              <a:path w="39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6"/>
                </a:lnTo>
                <a:lnTo>
                  <a:pt x="3" y="58"/>
                </a:lnTo>
                <a:lnTo>
                  <a:pt x="3" y="63"/>
                </a:lnTo>
                <a:lnTo>
                  <a:pt x="6" y="63"/>
                </a:lnTo>
                <a:lnTo>
                  <a:pt x="8" y="65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5" y="58"/>
                </a:lnTo>
                <a:lnTo>
                  <a:pt x="18" y="56"/>
                </a:lnTo>
                <a:lnTo>
                  <a:pt x="18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93" h="175">
                <a:moveTo>
                  <a:pt x="114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99" y="61"/>
                </a:lnTo>
                <a:lnTo>
                  <a:pt x="102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4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4" y="27"/>
                </a:lnTo>
                <a:lnTo>
                  <a:pt x="114" y="27"/>
                </a:lnTo>
                <a:close/>
              </a:path>
              <a:path w="393" h="175">
                <a:moveTo>
                  <a:pt x="18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8" y="37"/>
                </a:lnTo>
                <a:lnTo>
                  <a:pt x="18" y="27"/>
                </a:lnTo>
                <a:lnTo>
                  <a:pt x="18" y="27"/>
                </a:lnTo>
                <a:close/>
              </a:path>
              <a:path w="393" h="175">
                <a:moveTo>
                  <a:pt x="54" y="1"/>
                </a:moveTo>
                <a:lnTo>
                  <a:pt x="51" y="3"/>
                </a:lnTo>
                <a:lnTo>
                  <a:pt x="54" y="3"/>
                </a:lnTo>
                <a:lnTo>
                  <a:pt x="54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30"/>
                </a:lnTo>
                <a:lnTo>
                  <a:pt x="63" y="32"/>
                </a:lnTo>
                <a:lnTo>
                  <a:pt x="63" y="34"/>
                </a:lnTo>
                <a:lnTo>
                  <a:pt x="66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6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4" y="1"/>
                </a:lnTo>
                <a:lnTo>
                  <a:pt x="54" y="1"/>
                </a:lnTo>
                <a:close/>
              </a:path>
              <a:path w="393" h="175">
                <a:moveTo>
                  <a:pt x="318" y="154"/>
                </a:moveTo>
                <a:lnTo>
                  <a:pt x="318" y="169"/>
                </a:lnTo>
                <a:lnTo>
                  <a:pt x="327" y="166"/>
                </a:lnTo>
                <a:lnTo>
                  <a:pt x="327" y="157"/>
                </a:lnTo>
                <a:lnTo>
                  <a:pt x="380" y="157"/>
                </a:lnTo>
                <a:lnTo>
                  <a:pt x="318" y="154"/>
                </a:lnTo>
                <a:lnTo>
                  <a:pt x="318" y="154"/>
                </a:lnTo>
                <a:close/>
              </a:path>
              <a:path w="393" h="175">
                <a:moveTo>
                  <a:pt x="308" y="113"/>
                </a:moveTo>
                <a:lnTo>
                  <a:pt x="306" y="113"/>
                </a:lnTo>
                <a:lnTo>
                  <a:pt x="303" y="116"/>
                </a:lnTo>
                <a:lnTo>
                  <a:pt x="301" y="118"/>
                </a:lnTo>
                <a:lnTo>
                  <a:pt x="298" y="121"/>
                </a:lnTo>
                <a:lnTo>
                  <a:pt x="296" y="121"/>
                </a:lnTo>
                <a:lnTo>
                  <a:pt x="294" y="123"/>
                </a:lnTo>
                <a:lnTo>
                  <a:pt x="291" y="125"/>
                </a:lnTo>
                <a:lnTo>
                  <a:pt x="289" y="125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79" y="133"/>
                </a:lnTo>
                <a:lnTo>
                  <a:pt x="279" y="135"/>
                </a:lnTo>
                <a:lnTo>
                  <a:pt x="279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5"/>
                </a:lnTo>
                <a:lnTo>
                  <a:pt x="301" y="125"/>
                </a:lnTo>
                <a:lnTo>
                  <a:pt x="303" y="123"/>
                </a:lnTo>
                <a:lnTo>
                  <a:pt x="306" y="123"/>
                </a:lnTo>
                <a:lnTo>
                  <a:pt x="308" y="121"/>
                </a:lnTo>
                <a:lnTo>
                  <a:pt x="310" y="118"/>
                </a:lnTo>
                <a:lnTo>
                  <a:pt x="313" y="118"/>
                </a:lnTo>
                <a:lnTo>
                  <a:pt x="315" y="116"/>
                </a:lnTo>
                <a:lnTo>
                  <a:pt x="318" y="113"/>
                </a:lnTo>
                <a:lnTo>
                  <a:pt x="308" y="113"/>
                </a:lnTo>
                <a:lnTo>
                  <a:pt x="308" y="113"/>
                </a:lnTo>
                <a:close/>
              </a:path>
              <a:path w="393" h="175">
                <a:moveTo>
                  <a:pt x="315" y="106"/>
                </a:moveTo>
                <a:lnTo>
                  <a:pt x="313" y="109"/>
                </a:lnTo>
                <a:lnTo>
                  <a:pt x="310" y="111"/>
                </a:lnTo>
                <a:lnTo>
                  <a:pt x="308" y="113"/>
                </a:lnTo>
                <a:lnTo>
                  <a:pt x="318" y="113"/>
                </a:lnTo>
                <a:lnTo>
                  <a:pt x="318" y="138"/>
                </a:lnTo>
                <a:lnTo>
                  <a:pt x="318" y="154"/>
                </a:lnTo>
                <a:lnTo>
                  <a:pt x="380" y="157"/>
                </a:lnTo>
                <a:lnTo>
                  <a:pt x="380" y="169"/>
                </a:lnTo>
                <a:lnTo>
                  <a:pt x="390" y="161"/>
                </a:lnTo>
                <a:lnTo>
                  <a:pt x="390" y="154"/>
                </a:lnTo>
                <a:lnTo>
                  <a:pt x="327" y="152"/>
                </a:lnTo>
                <a:lnTo>
                  <a:pt x="327" y="109"/>
                </a:lnTo>
                <a:lnTo>
                  <a:pt x="380" y="109"/>
                </a:lnTo>
                <a:lnTo>
                  <a:pt x="315" y="106"/>
                </a:lnTo>
                <a:lnTo>
                  <a:pt x="315" y="106"/>
                </a:lnTo>
                <a:close/>
              </a:path>
              <a:path w="393" h="175">
                <a:moveTo>
                  <a:pt x="385" y="97"/>
                </a:moveTo>
                <a:lnTo>
                  <a:pt x="380" y="104"/>
                </a:lnTo>
                <a:lnTo>
                  <a:pt x="318" y="104"/>
                </a:lnTo>
                <a:lnTo>
                  <a:pt x="315" y="106"/>
                </a:lnTo>
                <a:lnTo>
                  <a:pt x="380" y="109"/>
                </a:lnTo>
                <a:lnTo>
                  <a:pt x="380" y="152"/>
                </a:lnTo>
                <a:lnTo>
                  <a:pt x="327" y="152"/>
                </a:lnTo>
                <a:lnTo>
                  <a:pt x="390" y="154"/>
                </a:lnTo>
                <a:lnTo>
                  <a:pt x="390" y="150"/>
                </a:lnTo>
                <a:lnTo>
                  <a:pt x="387" y="145"/>
                </a:lnTo>
                <a:lnTo>
                  <a:pt x="387" y="111"/>
                </a:lnTo>
                <a:lnTo>
                  <a:pt x="392" y="106"/>
                </a:lnTo>
                <a:lnTo>
                  <a:pt x="385" y="97"/>
                </a:lnTo>
                <a:lnTo>
                  <a:pt x="385" y="97"/>
                </a:lnTo>
                <a:close/>
              </a:path>
              <a:path w="393" h="175">
                <a:moveTo>
                  <a:pt x="318" y="97"/>
                </a:moveTo>
                <a:lnTo>
                  <a:pt x="318" y="104"/>
                </a:lnTo>
                <a:lnTo>
                  <a:pt x="332" y="104"/>
                </a:lnTo>
                <a:lnTo>
                  <a:pt x="334" y="101"/>
                </a:lnTo>
                <a:lnTo>
                  <a:pt x="325" y="99"/>
                </a:lnTo>
                <a:lnTo>
                  <a:pt x="318" y="97"/>
                </a:lnTo>
                <a:lnTo>
                  <a:pt x="318" y="97"/>
                </a:lnTo>
                <a:close/>
              </a:path>
              <a:path w="393" h="175">
                <a:moveTo>
                  <a:pt x="308" y="53"/>
                </a:moveTo>
                <a:lnTo>
                  <a:pt x="306" y="58"/>
                </a:lnTo>
                <a:lnTo>
                  <a:pt x="303" y="61"/>
                </a:lnTo>
                <a:lnTo>
                  <a:pt x="301" y="63"/>
                </a:lnTo>
                <a:lnTo>
                  <a:pt x="298" y="65"/>
                </a:lnTo>
                <a:lnTo>
                  <a:pt x="298" y="68"/>
                </a:lnTo>
                <a:lnTo>
                  <a:pt x="296" y="70"/>
                </a:lnTo>
                <a:lnTo>
                  <a:pt x="294" y="73"/>
                </a:lnTo>
                <a:lnTo>
                  <a:pt x="291" y="75"/>
                </a:lnTo>
                <a:lnTo>
                  <a:pt x="289" y="78"/>
                </a:lnTo>
                <a:lnTo>
                  <a:pt x="286" y="80"/>
                </a:lnTo>
                <a:lnTo>
                  <a:pt x="289" y="82"/>
                </a:lnTo>
                <a:lnTo>
                  <a:pt x="289" y="80"/>
                </a:lnTo>
                <a:lnTo>
                  <a:pt x="291" y="80"/>
                </a:lnTo>
                <a:lnTo>
                  <a:pt x="294" y="78"/>
                </a:lnTo>
                <a:lnTo>
                  <a:pt x="296" y="75"/>
                </a:lnTo>
                <a:lnTo>
                  <a:pt x="298" y="73"/>
                </a:lnTo>
                <a:lnTo>
                  <a:pt x="301" y="70"/>
                </a:lnTo>
                <a:lnTo>
                  <a:pt x="303" y="70"/>
                </a:lnTo>
                <a:lnTo>
                  <a:pt x="306" y="68"/>
                </a:lnTo>
                <a:lnTo>
                  <a:pt x="306" y="65"/>
                </a:lnTo>
                <a:lnTo>
                  <a:pt x="308" y="63"/>
                </a:lnTo>
                <a:lnTo>
                  <a:pt x="310" y="58"/>
                </a:lnTo>
                <a:lnTo>
                  <a:pt x="313" y="56"/>
                </a:lnTo>
                <a:lnTo>
                  <a:pt x="308" y="53"/>
                </a:lnTo>
                <a:lnTo>
                  <a:pt x="308" y="53"/>
                </a:lnTo>
                <a:close/>
              </a:path>
              <a:path w="393" h="175">
                <a:moveTo>
                  <a:pt x="390" y="34"/>
                </a:moveTo>
                <a:lnTo>
                  <a:pt x="373" y="34"/>
                </a:lnTo>
                <a:lnTo>
                  <a:pt x="373" y="37"/>
                </a:lnTo>
                <a:lnTo>
                  <a:pt x="370" y="39"/>
                </a:lnTo>
                <a:lnTo>
                  <a:pt x="370" y="44"/>
                </a:lnTo>
                <a:lnTo>
                  <a:pt x="368" y="46"/>
                </a:lnTo>
                <a:lnTo>
                  <a:pt x="366" y="49"/>
                </a:lnTo>
                <a:lnTo>
                  <a:pt x="366" y="51"/>
                </a:lnTo>
                <a:lnTo>
                  <a:pt x="363" y="53"/>
                </a:lnTo>
                <a:lnTo>
                  <a:pt x="361" y="58"/>
                </a:lnTo>
                <a:lnTo>
                  <a:pt x="358" y="61"/>
                </a:lnTo>
                <a:lnTo>
                  <a:pt x="356" y="63"/>
                </a:lnTo>
                <a:lnTo>
                  <a:pt x="356" y="65"/>
                </a:lnTo>
                <a:lnTo>
                  <a:pt x="354" y="68"/>
                </a:lnTo>
                <a:lnTo>
                  <a:pt x="351" y="70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2" y="82"/>
                </a:lnTo>
                <a:lnTo>
                  <a:pt x="339" y="85"/>
                </a:lnTo>
                <a:lnTo>
                  <a:pt x="337" y="87"/>
                </a:lnTo>
                <a:lnTo>
                  <a:pt x="334" y="90"/>
                </a:lnTo>
                <a:lnTo>
                  <a:pt x="332" y="92"/>
                </a:lnTo>
                <a:lnTo>
                  <a:pt x="330" y="94"/>
                </a:lnTo>
                <a:lnTo>
                  <a:pt x="330" y="97"/>
                </a:lnTo>
                <a:lnTo>
                  <a:pt x="327" y="99"/>
                </a:lnTo>
                <a:lnTo>
                  <a:pt x="325" y="99"/>
                </a:lnTo>
                <a:lnTo>
                  <a:pt x="334" y="101"/>
                </a:lnTo>
                <a:lnTo>
                  <a:pt x="337" y="99"/>
                </a:lnTo>
                <a:lnTo>
                  <a:pt x="339" y="97"/>
                </a:lnTo>
                <a:lnTo>
                  <a:pt x="342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87"/>
                </a:lnTo>
                <a:lnTo>
                  <a:pt x="351" y="85"/>
                </a:lnTo>
                <a:lnTo>
                  <a:pt x="354" y="82"/>
                </a:lnTo>
                <a:lnTo>
                  <a:pt x="356" y="80"/>
                </a:lnTo>
                <a:lnTo>
                  <a:pt x="356" y="78"/>
                </a:lnTo>
                <a:lnTo>
                  <a:pt x="358" y="78"/>
                </a:lnTo>
                <a:lnTo>
                  <a:pt x="358" y="75"/>
                </a:lnTo>
                <a:lnTo>
                  <a:pt x="361" y="73"/>
                </a:lnTo>
                <a:lnTo>
                  <a:pt x="363" y="70"/>
                </a:lnTo>
                <a:lnTo>
                  <a:pt x="366" y="68"/>
                </a:lnTo>
                <a:lnTo>
                  <a:pt x="366" y="65"/>
                </a:lnTo>
                <a:lnTo>
                  <a:pt x="368" y="63"/>
                </a:lnTo>
                <a:lnTo>
                  <a:pt x="370" y="61"/>
                </a:lnTo>
                <a:lnTo>
                  <a:pt x="373" y="56"/>
                </a:lnTo>
                <a:lnTo>
                  <a:pt x="373" y="53"/>
                </a:lnTo>
                <a:lnTo>
                  <a:pt x="375" y="51"/>
                </a:lnTo>
                <a:lnTo>
                  <a:pt x="378" y="49"/>
                </a:lnTo>
                <a:lnTo>
                  <a:pt x="380" y="44"/>
                </a:lnTo>
                <a:lnTo>
                  <a:pt x="380" y="41"/>
                </a:lnTo>
                <a:lnTo>
                  <a:pt x="382" y="39"/>
                </a:lnTo>
                <a:lnTo>
                  <a:pt x="390" y="34"/>
                </a:lnTo>
                <a:lnTo>
                  <a:pt x="390" y="34"/>
                </a:lnTo>
                <a:close/>
              </a:path>
              <a:path w="393" h="175">
                <a:moveTo>
                  <a:pt x="378" y="22"/>
                </a:moveTo>
                <a:lnTo>
                  <a:pt x="373" y="32"/>
                </a:lnTo>
                <a:lnTo>
                  <a:pt x="327" y="32"/>
                </a:lnTo>
                <a:lnTo>
                  <a:pt x="318" y="34"/>
                </a:lnTo>
                <a:lnTo>
                  <a:pt x="318" y="37"/>
                </a:lnTo>
                <a:lnTo>
                  <a:pt x="315" y="39"/>
                </a:lnTo>
                <a:lnTo>
                  <a:pt x="313" y="44"/>
                </a:lnTo>
                <a:lnTo>
                  <a:pt x="313" y="46"/>
                </a:lnTo>
                <a:lnTo>
                  <a:pt x="310" y="49"/>
                </a:lnTo>
                <a:lnTo>
                  <a:pt x="308" y="51"/>
                </a:lnTo>
                <a:lnTo>
                  <a:pt x="308" y="53"/>
                </a:lnTo>
                <a:lnTo>
                  <a:pt x="313" y="56"/>
                </a:lnTo>
                <a:lnTo>
                  <a:pt x="315" y="58"/>
                </a:lnTo>
                <a:lnTo>
                  <a:pt x="318" y="61"/>
                </a:lnTo>
                <a:lnTo>
                  <a:pt x="320" y="63"/>
                </a:lnTo>
                <a:lnTo>
                  <a:pt x="322" y="68"/>
                </a:lnTo>
                <a:lnTo>
                  <a:pt x="322" y="70"/>
                </a:lnTo>
                <a:lnTo>
                  <a:pt x="325" y="73"/>
                </a:lnTo>
                <a:lnTo>
                  <a:pt x="325" y="75"/>
                </a:lnTo>
                <a:lnTo>
                  <a:pt x="327" y="78"/>
                </a:lnTo>
                <a:lnTo>
                  <a:pt x="327" y="80"/>
                </a:lnTo>
                <a:lnTo>
                  <a:pt x="330" y="82"/>
                </a:lnTo>
                <a:lnTo>
                  <a:pt x="332" y="82"/>
                </a:lnTo>
                <a:lnTo>
                  <a:pt x="332" y="78"/>
                </a:lnTo>
                <a:lnTo>
                  <a:pt x="334" y="75"/>
                </a:lnTo>
                <a:lnTo>
                  <a:pt x="334" y="73"/>
                </a:lnTo>
                <a:lnTo>
                  <a:pt x="334" y="68"/>
                </a:lnTo>
                <a:lnTo>
                  <a:pt x="332" y="65"/>
                </a:lnTo>
                <a:lnTo>
                  <a:pt x="332" y="63"/>
                </a:lnTo>
                <a:lnTo>
                  <a:pt x="330" y="63"/>
                </a:lnTo>
                <a:lnTo>
                  <a:pt x="327" y="61"/>
                </a:lnTo>
                <a:lnTo>
                  <a:pt x="325" y="58"/>
                </a:lnTo>
                <a:lnTo>
                  <a:pt x="322" y="56"/>
                </a:lnTo>
                <a:lnTo>
                  <a:pt x="318" y="53"/>
                </a:lnTo>
                <a:lnTo>
                  <a:pt x="315" y="53"/>
                </a:lnTo>
                <a:lnTo>
                  <a:pt x="318" y="51"/>
                </a:lnTo>
                <a:lnTo>
                  <a:pt x="318" y="49"/>
                </a:lnTo>
                <a:lnTo>
                  <a:pt x="320" y="44"/>
                </a:lnTo>
                <a:lnTo>
                  <a:pt x="322" y="41"/>
                </a:lnTo>
                <a:lnTo>
                  <a:pt x="325" y="39"/>
                </a:lnTo>
                <a:lnTo>
                  <a:pt x="327" y="34"/>
                </a:lnTo>
                <a:lnTo>
                  <a:pt x="390" y="34"/>
                </a:lnTo>
                <a:lnTo>
                  <a:pt x="378" y="22"/>
                </a:lnTo>
                <a:lnTo>
                  <a:pt x="378" y="22"/>
                </a:lnTo>
                <a:close/>
              </a:path>
              <a:path w="393" h="175">
                <a:moveTo>
                  <a:pt x="330" y="3"/>
                </a:move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2" y="25"/>
                </a:lnTo>
                <a:lnTo>
                  <a:pt x="320" y="27"/>
                </a:lnTo>
                <a:lnTo>
                  <a:pt x="320" y="30"/>
                </a:lnTo>
                <a:lnTo>
                  <a:pt x="318" y="34"/>
                </a:lnTo>
                <a:lnTo>
                  <a:pt x="327" y="32"/>
                </a:lnTo>
                <a:lnTo>
                  <a:pt x="327" y="30"/>
                </a:lnTo>
                <a:lnTo>
                  <a:pt x="330" y="27"/>
                </a:lnTo>
                <a:lnTo>
                  <a:pt x="332" y="25"/>
                </a:lnTo>
                <a:lnTo>
                  <a:pt x="332" y="20"/>
                </a:lnTo>
                <a:lnTo>
                  <a:pt x="334" y="18"/>
                </a:lnTo>
                <a:lnTo>
                  <a:pt x="342" y="15"/>
                </a:lnTo>
                <a:lnTo>
                  <a:pt x="330" y="3"/>
                </a:lnTo>
                <a:lnTo>
                  <a:pt x="33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0" name="path 520"/>
          <p:cNvSpPr/>
          <p:nvPr/>
        </p:nvSpPr>
        <p:spPr>
          <a:xfrm>
            <a:off x="6089141" y="9743185"/>
            <a:ext cx="252984" cy="109727"/>
          </a:xfrm>
          <a:custGeom>
            <a:avLst/>
            <a:gdLst/>
            <a:ahLst/>
            <a:cxnLst/>
            <a:rect l="0" t="0" r="0" b="0"/>
            <a:pathLst>
              <a:path w="398" h="172">
                <a:moveTo>
                  <a:pt x="58" y="125"/>
                </a:moveTo>
                <a:lnTo>
                  <a:pt x="51" y="125"/>
                </a:lnTo>
                <a:lnTo>
                  <a:pt x="51" y="130"/>
                </a:lnTo>
                <a:lnTo>
                  <a:pt x="51" y="171"/>
                </a:lnTo>
                <a:lnTo>
                  <a:pt x="58" y="166"/>
                </a:lnTo>
                <a:lnTo>
                  <a:pt x="58" y="125"/>
                </a:lnTo>
                <a:lnTo>
                  <a:pt x="58" y="125"/>
                </a:lnTo>
                <a:close/>
              </a:path>
              <a:path w="398" h="172">
                <a:moveTo>
                  <a:pt x="97" y="125"/>
                </a:moveTo>
                <a:lnTo>
                  <a:pt x="90" y="125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398" h="172">
                <a:moveTo>
                  <a:pt x="58" y="121"/>
                </a:moveTo>
                <a:lnTo>
                  <a:pt x="58" y="97"/>
                </a:lnTo>
                <a:lnTo>
                  <a:pt x="51" y="97"/>
                </a:lnTo>
                <a:lnTo>
                  <a:pt x="51" y="121"/>
                </a:lnTo>
                <a:lnTo>
                  <a:pt x="58" y="121"/>
                </a:lnTo>
                <a:close/>
              </a:path>
              <a:path w="398" h="172">
                <a:moveTo>
                  <a:pt x="15" y="97"/>
                </a:moveTo>
                <a:lnTo>
                  <a:pt x="15" y="121"/>
                </a:lnTo>
                <a:lnTo>
                  <a:pt x="22" y="121"/>
                </a:lnTo>
                <a:lnTo>
                  <a:pt x="22" y="97"/>
                </a:lnTo>
                <a:lnTo>
                  <a:pt x="51" y="97"/>
                </a:lnTo>
                <a:lnTo>
                  <a:pt x="90" y="97"/>
                </a:lnTo>
                <a:lnTo>
                  <a:pt x="15" y="97"/>
                </a:lnTo>
                <a:lnTo>
                  <a:pt x="15" y="97"/>
                </a:lnTo>
                <a:close/>
              </a:path>
              <a:path w="398" h="172">
                <a:moveTo>
                  <a:pt x="51" y="70"/>
                </a:moveTo>
                <a:lnTo>
                  <a:pt x="51" y="92"/>
                </a:lnTo>
                <a:lnTo>
                  <a:pt x="58" y="92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398" h="172">
                <a:moveTo>
                  <a:pt x="102" y="65"/>
                </a:moveTo>
                <a:lnTo>
                  <a:pt x="51" y="70"/>
                </a:lnTo>
                <a:lnTo>
                  <a:pt x="90" y="70"/>
                </a:lnTo>
                <a:lnTo>
                  <a:pt x="90" y="92"/>
                </a:lnTo>
                <a:lnTo>
                  <a:pt x="15" y="92"/>
                </a:lnTo>
                <a:lnTo>
                  <a:pt x="15" y="97"/>
                </a:lnTo>
                <a:lnTo>
                  <a:pt x="90" y="97"/>
                </a:lnTo>
                <a:lnTo>
                  <a:pt x="90" y="121"/>
                </a:lnTo>
                <a:lnTo>
                  <a:pt x="15" y="121"/>
                </a:lnTo>
                <a:lnTo>
                  <a:pt x="13" y="125"/>
                </a:lnTo>
                <a:lnTo>
                  <a:pt x="13" y="135"/>
                </a:lnTo>
                <a:lnTo>
                  <a:pt x="22" y="130"/>
                </a:lnTo>
                <a:lnTo>
                  <a:pt x="22" y="125"/>
                </a:lnTo>
                <a:lnTo>
                  <a:pt x="51" y="125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0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398" h="172">
                <a:moveTo>
                  <a:pt x="13" y="61"/>
                </a:moveTo>
                <a:lnTo>
                  <a:pt x="13" y="65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398" h="172">
                <a:moveTo>
                  <a:pt x="92" y="58"/>
                </a:moveTo>
                <a:lnTo>
                  <a:pt x="90" y="65"/>
                </a:lnTo>
                <a:lnTo>
                  <a:pt x="13" y="65"/>
                </a:lnTo>
                <a:lnTo>
                  <a:pt x="13" y="70"/>
                </a:lnTo>
                <a:lnTo>
                  <a:pt x="15" y="73"/>
                </a:lnTo>
                <a:lnTo>
                  <a:pt x="15" y="92"/>
                </a:lnTo>
                <a:lnTo>
                  <a:pt x="22" y="92"/>
                </a:lnTo>
                <a:lnTo>
                  <a:pt x="22" y="70"/>
                </a:lnTo>
                <a:lnTo>
                  <a:pt x="51" y="70"/>
                </a:lnTo>
                <a:lnTo>
                  <a:pt x="102" y="65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398" h="172">
                <a:moveTo>
                  <a:pt x="51" y="37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7"/>
                </a:lnTo>
                <a:lnTo>
                  <a:pt x="51" y="37"/>
                </a:lnTo>
                <a:close/>
              </a:path>
              <a:path w="398" h="172">
                <a:moveTo>
                  <a:pt x="6" y="32"/>
                </a:moveTo>
                <a:lnTo>
                  <a:pt x="6" y="39"/>
                </a:lnTo>
                <a:lnTo>
                  <a:pt x="3" y="41"/>
                </a:lnTo>
                <a:lnTo>
                  <a:pt x="3" y="44"/>
                </a:lnTo>
                <a:lnTo>
                  <a:pt x="1" y="46"/>
                </a:lnTo>
                <a:lnTo>
                  <a:pt x="1" y="51"/>
                </a:lnTo>
                <a:lnTo>
                  <a:pt x="3" y="53"/>
                </a:lnTo>
                <a:lnTo>
                  <a:pt x="6" y="53"/>
                </a:lnTo>
                <a:lnTo>
                  <a:pt x="8" y="51"/>
                </a:lnTo>
                <a:lnTo>
                  <a:pt x="10" y="49"/>
                </a:lnTo>
                <a:lnTo>
                  <a:pt x="10" y="34"/>
                </a:lnTo>
                <a:lnTo>
                  <a:pt x="102" y="34"/>
                </a:lnTo>
                <a:lnTo>
                  <a:pt x="6" y="32"/>
                </a:lnTo>
                <a:lnTo>
                  <a:pt x="6" y="32"/>
                </a:lnTo>
                <a:close/>
              </a:path>
              <a:path w="398" h="172">
                <a:moveTo>
                  <a:pt x="106" y="22"/>
                </a:moveTo>
                <a:lnTo>
                  <a:pt x="102" y="29"/>
                </a:lnTo>
                <a:lnTo>
                  <a:pt x="10" y="29"/>
                </a:lnTo>
                <a:lnTo>
                  <a:pt x="6" y="32"/>
                </a:lnTo>
                <a:lnTo>
                  <a:pt x="102" y="34"/>
                </a:lnTo>
                <a:lnTo>
                  <a:pt x="94" y="51"/>
                </a:lnTo>
                <a:lnTo>
                  <a:pt x="97" y="53"/>
                </a:lnTo>
                <a:lnTo>
                  <a:pt x="97" y="49"/>
                </a:lnTo>
                <a:lnTo>
                  <a:pt x="99" y="46"/>
                </a:lnTo>
                <a:lnTo>
                  <a:pt x="102" y="44"/>
                </a:lnTo>
                <a:lnTo>
                  <a:pt x="104" y="41"/>
                </a:lnTo>
                <a:lnTo>
                  <a:pt x="106" y="39"/>
                </a:lnTo>
                <a:lnTo>
                  <a:pt x="109" y="37"/>
                </a:lnTo>
                <a:lnTo>
                  <a:pt x="114" y="37"/>
                </a:lnTo>
                <a:lnTo>
                  <a:pt x="116" y="34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398" h="172">
                <a:moveTo>
                  <a:pt x="10" y="20"/>
                </a:moveTo>
                <a:lnTo>
                  <a:pt x="8" y="20"/>
                </a:lnTo>
                <a:lnTo>
                  <a:pt x="8" y="25"/>
                </a:lnTo>
                <a:lnTo>
                  <a:pt x="8" y="27"/>
                </a:lnTo>
                <a:lnTo>
                  <a:pt x="6" y="32"/>
                </a:lnTo>
                <a:lnTo>
                  <a:pt x="10" y="29"/>
                </a:lnTo>
                <a:lnTo>
                  <a:pt x="10" y="20"/>
                </a:lnTo>
                <a:lnTo>
                  <a:pt x="10" y="20"/>
                </a:lnTo>
                <a:close/>
              </a:path>
              <a:path w="398" h="172">
                <a:moveTo>
                  <a:pt x="46" y="1"/>
                </a:moveTo>
                <a:lnTo>
                  <a:pt x="46" y="3"/>
                </a:lnTo>
                <a:lnTo>
                  <a:pt x="49" y="5"/>
                </a:lnTo>
                <a:lnTo>
                  <a:pt x="49" y="10"/>
                </a:lnTo>
                <a:lnTo>
                  <a:pt x="51" y="13"/>
                </a:lnTo>
                <a:lnTo>
                  <a:pt x="51" y="15"/>
                </a:lnTo>
                <a:lnTo>
                  <a:pt x="54" y="20"/>
                </a:lnTo>
                <a:lnTo>
                  <a:pt x="54" y="25"/>
                </a:lnTo>
                <a:lnTo>
                  <a:pt x="56" y="27"/>
                </a:lnTo>
                <a:lnTo>
                  <a:pt x="56" y="29"/>
                </a:lnTo>
                <a:lnTo>
                  <a:pt x="58" y="27"/>
                </a:lnTo>
                <a:lnTo>
                  <a:pt x="58" y="25"/>
                </a:lnTo>
                <a:lnTo>
                  <a:pt x="61" y="25"/>
                </a:lnTo>
                <a:lnTo>
                  <a:pt x="61" y="13"/>
                </a:lnTo>
                <a:lnTo>
                  <a:pt x="58" y="10"/>
                </a:lnTo>
                <a:lnTo>
                  <a:pt x="58" y="8"/>
                </a:lnTo>
                <a:lnTo>
                  <a:pt x="56" y="5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398" h="172">
                <a:moveTo>
                  <a:pt x="397" y="152"/>
                </a:moveTo>
                <a:lnTo>
                  <a:pt x="378" y="152"/>
                </a:lnTo>
                <a:lnTo>
                  <a:pt x="373" y="154"/>
                </a:lnTo>
                <a:lnTo>
                  <a:pt x="327" y="154"/>
                </a:lnTo>
                <a:lnTo>
                  <a:pt x="330" y="154"/>
                </a:lnTo>
                <a:lnTo>
                  <a:pt x="332" y="157"/>
                </a:lnTo>
                <a:lnTo>
                  <a:pt x="334" y="159"/>
                </a:lnTo>
                <a:lnTo>
                  <a:pt x="342" y="159"/>
                </a:lnTo>
                <a:lnTo>
                  <a:pt x="344" y="161"/>
                </a:lnTo>
                <a:lnTo>
                  <a:pt x="349" y="161"/>
                </a:lnTo>
                <a:lnTo>
                  <a:pt x="351" y="164"/>
                </a:lnTo>
                <a:lnTo>
                  <a:pt x="354" y="164"/>
                </a:lnTo>
                <a:lnTo>
                  <a:pt x="358" y="164"/>
                </a:lnTo>
                <a:lnTo>
                  <a:pt x="366" y="164"/>
                </a:lnTo>
                <a:lnTo>
                  <a:pt x="368" y="166"/>
                </a:lnTo>
                <a:lnTo>
                  <a:pt x="385" y="166"/>
                </a:lnTo>
                <a:lnTo>
                  <a:pt x="387" y="164"/>
                </a:lnTo>
                <a:lnTo>
                  <a:pt x="387" y="161"/>
                </a:lnTo>
                <a:lnTo>
                  <a:pt x="390" y="159"/>
                </a:lnTo>
                <a:lnTo>
                  <a:pt x="392" y="157"/>
                </a:lnTo>
                <a:lnTo>
                  <a:pt x="394" y="157"/>
                </a:lnTo>
                <a:lnTo>
                  <a:pt x="397" y="154"/>
                </a:lnTo>
                <a:lnTo>
                  <a:pt x="397" y="152"/>
                </a:lnTo>
                <a:lnTo>
                  <a:pt x="397" y="152"/>
                </a:lnTo>
                <a:close/>
              </a:path>
              <a:path w="398" h="172">
                <a:moveTo>
                  <a:pt x="308" y="121"/>
                </a:moveTo>
                <a:lnTo>
                  <a:pt x="306" y="121"/>
                </a:lnTo>
                <a:lnTo>
                  <a:pt x="308" y="125"/>
                </a:lnTo>
                <a:lnTo>
                  <a:pt x="308" y="128"/>
                </a:lnTo>
                <a:lnTo>
                  <a:pt x="310" y="133"/>
                </a:lnTo>
                <a:lnTo>
                  <a:pt x="313" y="135"/>
                </a:lnTo>
                <a:lnTo>
                  <a:pt x="313" y="137"/>
                </a:lnTo>
                <a:lnTo>
                  <a:pt x="315" y="140"/>
                </a:lnTo>
                <a:lnTo>
                  <a:pt x="318" y="142"/>
                </a:lnTo>
                <a:lnTo>
                  <a:pt x="320" y="145"/>
                </a:lnTo>
                <a:lnTo>
                  <a:pt x="322" y="147"/>
                </a:lnTo>
                <a:lnTo>
                  <a:pt x="332" y="147"/>
                </a:lnTo>
                <a:lnTo>
                  <a:pt x="330" y="145"/>
                </a:lnTo>
                <a:lnTo>
                  <a:pt x="327" y="142"/>
                </a:lnTo>
                <a:lnTo>
                  <a:pt x="325" y="142"/>
                </a:lnTo>
                <a:lnTo>
                  <a:pt x="322" y="140"/>
                </a:lnTo>
                <a:lnTo>
                  <a:pt x="320" y="137"/>
                </a:lnTo>
                <a:lnTo>
                  <a:pt x="318" y="135"/>
                </a:lnTo>
                <a:lnTo>
                  <a:pt x="315" y="133"/>
                </a:lnTo>
                <a:lnTo>
                  <a:pt x="313" y="130"/>
                </a:lnTo>
                <a:lnTo>
                  <a:pt x="313" y="128"/>
                </a:lnTo>
                <a:lnTo>
                  <a:pt x="310" y="123"/>
                </a:lnTo>
                <a:lnTo>
                  <a:pt x="308" y="121"/>
                </a:lnTo>
                <a:lnTo>
                  <a:pt x="308" y="121"/>
                </a:lnTo>
                <a:close/>
              </a:path>
              <a:path w="398" h="172">
                <a:moveTo>
                  <a:pt x="373" y="99"/>
                </a:moveTo>
                <a:lnTo>
                  <a:pt x="366" y="109"/>
                </a:lnTo>
                <a:lnTo>
                  <a:pt x="342" y="109"/>
                </a:lnTo>
                <a:lnTo>
                  <a:pt x="382" y="113"/>
                </a:lnTo>
                <a:lnTo>
                  <a:pt x="373" y="99"/>
                </a:lnTo>
                <a:lnTo>
                  <a:pt x="373" y="99"/>
                </a:lnTo>
                <a:close/>
              </a:path>
              <a:path w="398" h="172">
                <a:moveTo>
                  <a:pt x="301" y="87"/>
                </a:moveTo>
                <a:lnTo>
                  <a:pt x="301" y="106"/>
                </a:lnTo>
                <a:lnTo>
                  <a:pt x="298" y="111"/>
                </a:lnTo>
                <a:lnTo>
                  <a:pt x="298" y="121"/>
                </a:lnTo>
                <a:lnTo>
                  <a:pt x="296" y="123"/>
                </a:lnTo>
                <a:lnTo>
                  <a:pt x="296" y="130"/>
                </a:lnTo>
                <a:lnTo>
                  <a:pt x="294" y="135"/>
                </a:lnTo>
                <a:lnTo>
                  <a:pt x="294" y="137"/>
                </a:lnTo>
                <a:lnTo>
                  <a:pt x="291" y="142"/>
                </a:lnTo>
                <a:lnTo>
                  <a:pt x="289" y="145"/>
                </a:lnTo>
                <a:lnTo>
                  <a:pt x="289" y="147"/>
                </a:lnTo>
                <a:lnTo>
                  <a:pt x="286" y="152"/>
                </a:lnTo>
                <a:lnTo>
                  <a:pt x="286" y="154"/>
                </a:lnTo>
                <a:lnTo>
                  <a:pt x="284" y="157"/>
                </a:lnTo>
                <a:lnTo>
                  <a:pt x="282" y="159"/>
                </a:lnTo>
                <a:lnTo>
                  <a:pt x="279" y="164"/>
                </a:lnTo>
                <a:lnTo>
                  <a:pt x="277" y="166"/>
                </a:lnTo>
                <a:lnTo>
                  <a:pt x="274" y="169"/>
                </a:lnTo>
                <a:lnTo>
                  <a:pt x="277" y="171"/>
                </a:lnTo>
                <a:lnTo>
                  <a:pt x="279" y="169"/>
                </a:lnTo>
                <a:lnTo>
                  <a:pt x="282" y="166"/>
                </a:lnTo>
                <a:lnTo>
                  <a:pt x="284" y="164"/>
                </a:lnTo>
                <a:lnTo>
                  <a:pt x="286" y="161"/>
                </a:lnTo>
                <a:lnTo>
                  <a:pt x="289" y="159"/>
                </a:lnTo>
                <a:lnTo>
                  <a:pt x="289" y="157"/>
                </a:lnTo>
                <a:lnTo>
                  <a:pt x="291" y="154"/>
                </a:lnTo>
                <a:lnTo>
                  <a:pt x="294" y="152"/>
                </a:lnTo>
                <a:lnTo>
                  <a:pt x="294" y="149"/>
                </a:lnTo>
                <a:lnTo>
                  <a:pt x="296" y="147"/>
                </a:lnTo>
                <a:lnTo>
                  <a:pt x="296" y="145"/>
                </a:lnTo>
                <a:lnTo>
                  <a:pt x="298" y="142"/>
                </a:lnTo>
                <a:lnTo>
                  <a:pt x="298" y="140"/>
                </a:lnTo>
                <a:lnTo>
                  <a:pt x="301" y="137"/>
                </a:lnTo>
                <a:lnTo>
                  <a:pt x="301" y="133"/>
                </a:lnTo>
                <a:lnTo>
                  <a:pt x="303" y="130"/>
                </a:lnTo>
                <a:lnTo>
                  <a:pt x="303" y="125"/>
                </a:lnTo>
                <a:lnTo>
                  <a:pt x="306" y="121"/>
                </a:lnTo>
                <a:lnTo>
                  <a:pt x="308" y="121"/>
                </a:lnTo>
                <a:lnTo>
                  <a:pt x="306" y="118"/>
                </a:lnTo>
                <a:lnTo>
                  <a:pt x="308" y="116"/>
                </a:lnTo>
                <a:lnTo>
                  <a:pt x="308" y="104"/>
                </a:lnTo>
                <a:lnTo>
                  <a:pt x="310" y="101"/>
                </a:lnTo>
                <a:lnTo>
                  <a:pt x="315" y="97"/>
                </a:lnTo>
                <a:lnTo>
                  <a:pt x="301" y="87"/>
                </a:lnTo>
                <a:lnTo>
                  <a:pt x="301" y="87"/>
                </a:lnTo>
                <a:close/>
              </a:path>
              <a:path w="398" h="172">
                <a:moveTo>
                  <a:pt x="342" y="73"/>
                </a:moveTo>
                <a:lnTo>
                  <a:pt x="332" y="73"/>
                </a:lnTo>
                <a:lnTo>
                  <a:pt x="332" y="147"/>
                </a:lnTo>
                <a:lnTo>
                  <a:pt x="322" y="147"/>
                </a:ln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66" y="154"/>
                </a:lnTo>
                <a:lnTo>
                  <a:pt x="363" y="154"/>
                </a:lnTo>
                <a:lnTo>
                  <a:pt x="361" y="154"/>
                </a:lnTo>
                <a:lnTo>
                  <a:pt x="358" y="152"/>
                </a:lnTo>
                <a:lnTo>
                  <a:pt x="344" y="152"/>
                </a:lnTo>
                <a:lnTo>
                  <a:pt x="342" y="149"/>
                </a:lnTo>
                <a:lnTo>
                  <a:pt x="342" y="113"/>
                </a:lnTo>
                <a:lnTo>
                  <a:pt x="382" y="113"/>
                </a:lnTo>
                <a:lnTo>
                  <a:pt x="342" y="109"/>
                </a:lnTo>
                <a:lnTo>
                  <a:pt x="342" y="73"/>
                </a:lnTo>
                <a:lnTo>
                  <a:pt x="342" y="73"/>
                </a:lnTo>
                <a:close/>
              </a:path>
              <a:path w="398" h="172">
                <a:moveTo>
                  <a:pt x="378" y="58"/>
                </a:moveTo>
                <a:lnTo>
                  <a:pt x="370" y="68"/>
                </a:lnTo>
                <a:lnTo>
                  <a:pt x="284" y="68"/>
                </a:lnTo>
                <a:lnTo>
                  <a:pt x="289" y="75"/>
                </a:lnTo>
                <a:lnTo>
                  <a:pt x="291" y="75"/>
                </a:lnTo>
                <a:lnTo>
                  <a:pt x="294" y="73"/>
                </a:lnTo>
                <a:lnTo>
                  <a:pt x="387" y="73"/>
                </a:lnTo>
                <a:lnTo>
                  <a:pt x="378" y="58"/>
                </a:lnTo>
                <a:lnTo>
                  <a:pt x="378" y="58"/>
                </a:lnTo>
                <a:close/>
              </a:path>
              <a:path w="398" h="172">
                <a:moveTo>
                  <a:pt x="289" y="37"/>
                </a:moveTo>
                <a:lnTo>
                  <a:pt x="289" y="39"/>
                </a:lnTo>
                <a:lnTo>
                  <a:pt x="286" y="41"/>
                </a:lnTo>
                <a:lnTo>
                  <a:pt x="286" y="44"/>
                </a:lnTo>
                <a:lnTo>
                  <a:pt x="284" y="46"/>
                </a:lnTo>
                <a:lnTo>
                  <a:pt x="282" y="49"/>
                </a:lnTo>
                <a:lnTo>
                  <a:pt x="282" y="53"/>
                </a:lnTo>
                <a:lnTo>
                  <a:pt x="279" y="56"/>
                </a:lnTo>
                <a:lnTo>
                  <a:pt x="282" y="58"/>
                </a:lnTo>
                <a:lnTo>
                  <a:pt x="289" y="58"/>
                </a:lnTo>
                <a:lnTo>
                  <a:pt x="291" y="56"/>
                </a:lnTo>
                <a:lnTo>
                  <a:pt x="294" y="53"/>
                </a:lnTo>
                <a:lnTo>
                  <a:pt x="294" y="37"/>
                </a:lnTo>
                <a:lnTo>
                  <a:pt x="380" y="37"/>
                </a:lnTo>
                <a:lnTo>
                  <a:pt x="289" y="37"/>
                </a:lnTo>
                <a:lnTo>
                  <a:pt x="289" y="37"/>
                </a:lnTo>
                <a:close/>
              </a:path>
              <a:path w="398" h="172">
                <a:moveTo>
                  <a:pt x="385" y="25"/>
                </a:moveTo>
                <a:lnTo>
                  <a:pt x="380" y="34"/>
                </a:lnTo>
                <a:lnTo>
                  <a:pt x="294" y="34"/>
                </a:lnTo>
                <a:lnTo>
                  <a:pt x="289" y="37"/>
                </a:lnTo>
                <a:lnTo>
                  <a:pt x="380" y="37"/>
                </a:lnTo>
                <a:lnTo>
                  <a:pt x="373" y="56"/>
                </a:lnTo>
                <a:lnTo>
                  <a:pt x="375" y="58"/>
                </a:lnTo>
                <a:lnTo>
                  <a:pt x="378" y="53"/>
                </a:lnTo>
                <a:lnTo>
                  <a:pt x="380" y="51"/>
                </a:lnTo>
                <a:lnTo>
                  <a:pt x="382" y="49"/>
                </a:lnTo>
                <a:lnTo>
                  <a:pt x="385" y="46"/>
                </a:lnTo>
                <a:lnTo>
                  <a:pt x="387" y="44"/>
                </a:lnTo>
                <a:lnTo>
                  <a:pt x="390" y="41"/>
                </a:lnTo>
                <a:lnTo>
                  <a:pt x="392" y="41"/>
                </a:lnTo>
                <a:lnTo>
                  <a:pt x="394" y="39"/>
                </a:lnTo>
                <a:lnTo>
                  <a:pt x="385" y="25"/>
                </a:lnTo>
                <a:lnTo>
                  <a:pt x="385" y="25"/>
                </a:lnTo>
                <a:close/>
              </a:path>
              <a:path w="398" h="172">
                <a:moveTo>
                  <a:pt x="294" y="25"/>
                </a:moveTo>
                <a:lnTo>
                  <a:pt x="291" y="25"/>
                </a:lnTo>
                <a:lnTo>
                  <a:pt x="291" y="29"/>
                </a:lnTo>
                <a:lnTo>
                  <a:pt x="291" y="32"/>
                </a:lnTo>
                <a:lnTo>
                  <a:pt x="289" y="37"/>
                </a:lnTo>
                <a:lnTo>
                  <a:pt x="294" y="34"/>
                </a:lnTo>
                <a:lnTo>
                  <a:pt x="294" y="25"/>
                </a:lnTo>
                <a:lnTo>
                  <a:pt x="294" y="25"/>
                </a:lnTo>
                <a:close/>
              </a:path>
              <a:path w="398" h="172">
                <a:moveTo>
                  <a:pt x="327" y="1"/>
                </a:moveTo>
                <a:lnTo>
                  <a:pt x="327" y="5"/>
                </a:lnTo>
                <a:lnTo>
                  <a:pt x="330" y="8"/>
                </a:lnTo>
                <a:lnTo>
                  <a:pt x="332" y="13"/>
                </a:lnTo>
                <a:lnTo>
                  <a:pt x="332" y="15"/>
                </a:lnTo>
                <a:lnTo>
                  <a:pt x="334" y="17"/>
                </a:lnTo>
                <a:lnTo>
                  <a:pt x="334" y="27"/>
                </a:lnTo>
                <a:lnTo>
                  <a:pt x="337" y="29"/>
                </a:lnTo>
                <a:lnTo>
                  <a:pt x="337" y="32"/>
                </a:lnTo>
                <a:lnTo>
                  <a:pt x="339" y="29"/>
                </a:lnTo>
                <a:lnTo>
                  <a:pt x="342" y="27"/>
                </a:lnTo>
                <a:lnTo>
                  <a:pt x="342" y="22"/>
                </a:lnTo>
                <a:lnTo>
                  <a:pt x="344" y="20"/>
                </a:lnTo>
                <a:lnTo>
                  <a:pt x="344" y="17"/>
                </a:lnTo>
                <a:lnTo>
                  <a:pt x="342" y="15"/>
                </a:lnTo>
                <a:lnTo>
                  <a:pt x="342" y="13"/>
                </a:lnTo>
                <a:lnTo>
                  <a:pt x="339" y="10"/>
                </a:lnTo>
                <a:lnTo>
                  <a:pt x="337" y="8"/>
                </a:lnTo>
                <a:lnTo>
                  <a:pt x="334" y="5"/>
                </a:lnTo>
                <a:lnTo>
                  <a:pt x="332" y="3"/>
                </a:lnTo>
                <a:lnTo>
                  <a:pt x="327" y="1"/>
                </a:lnTo>
                <a:lnTo>
                  <a:pt x="32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2" name="path 522"/>
          <p:cNvSpPr/>
          <p:nvPr/>
        </p:nvSpPr>
        <p:spPr>
          <a:xfrm>
            <a:off x="7899653" y="9744709"/>
            <a:ext cx="259081" cy="106679"/>
          </a:xfrm>
          <a:custGeom>
            <a:avLst/>
            <a:gdLst/>
            <a:ahLst/>
            <a:cxnLst/>
            <a:rect l="0" t="0" r="0" b="0"/>
            <a:pathLst>
              <a:path w="408" h="167">
                <a:moveTo>
                  <a:pt x="70" y="135"/>
                </a:moveTo>
                <a:lnTo>
                  <a:pt x="70" y="137"/>
                </a:lnTo>
                <a:lnTo>
                  <a:pt x="68" y="140"/>
                </a:lnTo>
                <a:lnTo>
                  <a:pt x="66" y="142"/>
                </a:lnTo>
                <a:lnTo>
                  <a:pt x="63" y="142"/>
                </a:lnTo>
                <a:lnTo>
                  <a:pt x="61" y="145"/>
                </a:lnTo>
                <a:lnTo>
                  <a:pt x="58" y="147"/>
                </a:lnTo>
                <a:lnTo>
                  <a:pt x="56" y="150"/>
                </a:lnTo>
                <a:lnTo>
                  <a:pt x="54" y="150"/>
                </a:lnTo>
                <a:lnTo>
                  <a:pt x="51" y="152"/>
                </a:lnTo>
                <a:lnTo>
                  <a:pt x="49" y="154"/>
                </a:lnTo>
                <a:lnTo>
                  <a:pt x="46" y="154"/>
                </a:lnTo>
                <a:lnTo>
                  <a:pt x="44" y="157"/>
                </a:lnTo>
                <a:lnTo>
                  <a:pt x="42" y="159"/>
                </a:lnTo>
                <a:lnTo>
                  <a:pt x="37" y="159"/>
                </a:lnTo>
                <a:lnTo>
                  <a:pt x="34" y="161"/>
                </a:lnTo>
                <a:lnTo>
                  <a:pt x="32" y="161"/>
                </a:lnTo>
                <a:lnTo>
                  <a:pt x="27" y="164"/>
                </a:lnTo>
                <a:lnTo>
                  <a:pt x="27" y="166"/>
                </a:lnTo>
                <a:lnTo>
                  <a:pt x="30" y="166"/>
                </a:lnTo>
                <a:lnTo>
                  <a:pt x="32" y="166"/>
                </a:lnTo>
                <a:lnTo>
                  <a:pt x="34" y="164"/>
                </a:lnTo>
                <a:lnTo>
                  <a:pt x="42" y="164"/>
                </a:lnTo>
                <a:lnTo>
                  <a:pt x="44" y="161"/>
                </a:lnTo>
                <a:lnTo>
                  <a:pt x="46" y="161"/>
                </a:lnTo>
                <a:lnTo>
                  <a:pt x="49" y="159"/>
                </a:lnTo>
                <a:lnTo>
                  <a:pt x="51" y="159"/>
                </a:lnTo>
                <a:lnTo>
                  <a:pt x="54" y="157"/>
                </a:lnTo>
                <a:lnTo>
                  <a:pt x="56" y="157"/>
                </a:lnTo>
                <a:lnTo>
                  <a:pt x="58" y="154"/>
                </a:lnTo>
                <a:lnTo>
                  <a:pt x="61" y="152"/>
                </a:lnTo>
                <a:lnTo>
                  <a:pt x="63" y="152"/>
                </a:lnTo>
                <a:lnTo>
                  <a:pt x="66" y="150"/>
                </a:lnTo>
                <a:lnTo>
                  <a:pt x="68" y="147"/>
                </a:lnTo>
                <a:lnTo>
                  <a:pt x="70" y="147"/>
                </a:lnTo>
                <a:lnTo>
                  <a:pt x="73" y="145"/>
                </a:lnTo>
                <a:lnTo>
                  <a:pt x="75" y="142"/>
                </a:lnTo>
                <a:lnTo>
                  <a:pt x="78" y="140"/>
                </a:lnTo>
                <a:lnTo>
                  <a:pt x="80" y="137"/>
                </a:lnTo>
                <a:lnTo>
                  <a:pt x="82" y="135"/>
                </a:lnTo>
                <a:lnTo>
                  <a:pt x="70" y="135"/>
                </a:lnTo>
                <a:lnTo>
                  <a:pt x="70" y="135"/>
                </a:lnTo>
                <a:close/>
              </a:path>
              <a:path w="408" h="167">
                <a:moveTo>
                  <a:pt x="51" y="104"/>
                </a:moveTo>
                <a:lnTo>
                  <a:pt x="32" y="130"/>
                </a:lnTo>
                <a:lnTo>
                  <a:pt x="25" y="130"/>
                </a:lnTo>
                <a:lnTo>
                  <a:pt x="25" y="133"/>
                </a:lnTo>
                <a:lnTo>
                  <a:pt x="22" y="137"/>
                </a:lnTo>
                <a:lnTo>
                  <a:pt x="20" y="140"/>
                </a:lnTo>
                <a:lnTo>
                  <a:pt x="30" y="150"/>
                </a:lnTo>
                <a:lnTo>
                  <a:pt x="32" y="145"/>
                </a:lnTo>
                <a:lnTo>
                  <a:pt x="32" y="142"/>
                </a:lnTo>
                <a:lnTo>
                  <a:pt x="34" y="140"/>
                </a:lnTo>
                <a:lnTo>
                  <a:pt x="37" y="137"/>
                </a:lnTo>
                <a:lnTo>
                  <a:pt x="37" y="133"/>
                </a:lnTo>
                <a:lnTo>
                  <a:pt x="39" y="130"/>
                </a:lnTo>
                <a:lnTo>
                  <a:pt x="42" y="128"/>
                </a:lnTo>
                <a:lnTo>
                  <a:pt x="42" y="125"/>
                </a:lnTo>
                <a:lnTo>
                  <a:pt x="44" y="123"/>
                </a:lnTo>
                <a:lnTo>
                  <a:pt x="46" y="118"/>
                </a:lnTo>
                <a:lnTo>
                  <a:pt x="49" y="116"/>
                </a:lnTo>
                <a:lnTo>
                  <a:pt x="49" y="113"/>
                </a:lnTo>
                <a:lnTo>
                  <a:pt x="51" y="111"/>
                </a:lnTo>
                <a:lnTo>
                  <a:pt x="54" y="106"/>
                </a:lnTo>
                <a:lnTo>
                  <a:pt x="51" y="104"/>
                </a:lnTo>
                <a:lnTo>
                  <a:pt x="51" y="104"/>
                </a:lnTo>
                <a:close/>
              </a:path>
              <a:path w="408" h="167">
                <a:moveTo>
                  <a:pt x="61" y="77"/>
                </a:moveTo>
                <a:lnTo>
                  <a:pt x="61" y="80"/>
                </a:lnTo>
                <a:lnTo>
                  <a:pt x="63" y="85"/>
                </a:lnTo>
                <a:lnTo>
                  <a:pt x="63" y="92"/>
                </a:lnTo>
                <a:lnTo>
                  <a:pt x="66" y="94"/>
                </a:lnTo>
                <a:lnTo>
                  <a:pt x="66" y="101"/>
                </a:lnTo>
                <a:lnTo>
                  <a:pt x="68" y="106"/>
                </a:lnTo>
                <a:lnTo>
                  <a:pt x="68" y="109"/>
                </a:lnTo>
                <a:lnTo>
                  <a:pt x="70" y="113"/>
                </a:lnTo>
                <a:lnTo>
                  <a:pt x="70" y="116"/>
                </a:lnTo>
                <a:lnTo>
                  <a:pt x="73" y="118"/>
                </a:lnTo>
                <a:lnTo>
                  <a:pt x="73" y="123"/>
                </a:lnTo>
                <a:lnTo>
                  <a:pt x="75" y="125"/>
                </a:lnTo>
                <a:lnTo>
                  <a:pt x="78" y="128"/>
                </a:lnTo>
                <a:lnTo>
                  <a:pt x="75" y="130"/>
                </a:lnTo>
                <a:lnTo>
                  <a:pt x="73" y="133"/>
                </a:lnTo>
                <a:lnTo>
                  <a:pt x="70" y="135"/>
                </a:lnTo>
                <a:lnTo>
                  <a:pt x="82" y="135"/>
                </a:lnTo>
                <a:lnTo>
                  <a:pt x="85" y="137"/>
                </a:lnTo>
                <a:lnTo>
                  <a:pt x="87" y="140"/>
                </a:lnTo>
                <a:lnTo>
                  <a:pt x="90" y="142"/>
                </a:lnTo>
                <a:lnTo>
                  <a:pt x="92" y="145"/>
                </a:lnTo>
                <a:lnTo>
                  <a:pt x="92" y="147"/>
                </a:lnTo>
                <a:lnTo>
                  <a:pt x="94" y="150"/>
                </a:lnTo>
                <a:lnTo>
                  <a:pt x="97" y="152"/>
                </a:lnTo>
                <a:lnTo>
                  <a:pt x="99" y="154"/>
                </a:lnTo>
                <a:lnTo>
                  <a:pt x="102" y="154"/>
                </a:lnTo>
                <a:lnTo>
                  <a:pt x="104" y="157"/>
                </a:lnTo>
                <a:lnTo>
                  <a:pt x="109" y="159"/>
                </a:lnTo>
                <a:lnTo>
                  <a:pt x="111" y="159"/>
                </a:lnTo>
                <a:lnTo>
                  <a:pt x="114" y="161"/>
                </a:lnTo>
                <a:lnTo>
                  <a:pt x="116" y="161"/>
                </a:lnTo>
                <a:lnTo>
                  <a:pt x="116" y="159"/>
                </a:lnTo>
                <a:lnTo>
                  <a:pt x="118" y="157"/>
                </a:lnTo>
                <a:lnTo>
                  <a:pt x="121" y="154"/>
                </a:lnTo>
                <a:lnTo>
                  <a:pt x="123" y="152"/>
                </a:lnTo>
                <a:lnTo>
                  <a:pt x="128" y="152"/>
                </a:lnTo>
                <a:lnTo>
                  <a:pt x="128" y="150"/>
                </a:lnTo>
                <a:lnTo>
                  <a:pt x="123" y="150"/>
                </a:lnTo>
                <a:lnTo>
                  <a:pt x="118" y="147"/>
                </a:lnTo>
                <a:lnTo>
                  <a:pt x="114" y="147"/>
                </a:lnTo>
                <a:lnTo>
                  <a:pt x="111" y="145"/>
                </a:lnTo>
                <a:lnTo>
                  <a:pt x="109" y="145"/>
                </a:lnTo>
                <a:lnTo>
                  <a:pt x="106" y="142"/>
                </a:lnTo>
                <a:lnTo>
                  <a:pt x="104" y="142"/>
                </a:lnTo>
                <a:lnTo>
                  <a:pt x="102" y="140"/>
                </a:lnTo>
                <a:lnTo>
                  <a:pt x="99" y="140"/>
                </a:lnTo>
                <a:lnTo>
                  <a:pt x="97" y="137"/>
                </a:lnTo>
                <a:lnTo>
                  <a:pt x="94" y="135"/>
                </a:lnTo>
                <a:lnTo>
                  <a:pt x="92" y="133"/>
                </a:lnTo>
                <a:lnTo>
                  <a:pt x="90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82" y="123"/>
                </a:lnTo>
                <a:lnTo>
                  <a:pt x="80" y="121"/>
                </a:lnTo>
                <a:lnTo>
                  <a:pt x="80" y="118"/>
                </a:lnTo>
                <a:lnTo>
                  <a:pt x="78" y="116"/>
                </a:lnTo>
                <a:lnTo>
                  <a:pt x="75" y="113"/>
                </a:lnTo>
                <a:lnTo>
                  <a:pt x="75" y="111"/>
                </a:lnTo>
                <a:lnTo>
                  <a:pt x="73" y="109"/>
                </a:lnTo>
                <a:lnTo>
                  <a:pt x="73" y="104"/>
                </a:lnTo>
                <a:lnTo>
                  <a:pt x="70" y="101"/>
                </a:lnTo>
                <a:lnTo>
                  <a:pt x="70" y="99"/>
                </a:lnTo>
                <a:lnTo>
                  <a:pt x="68" y="94"/>
                </a:lnTo>
                <a:lnTo>
                  <a:pt x="68" y="90"/>
                </a:lnTo>
                <a:lnTo>
                  <a:pt x="66" y="87"/>
                </a:lnTo>
                <a:lnTo>
                  <a:pt x="66" y="82"/>
                </a:lnTo>
                <a:lnTo>
                  <a:pt x="63" y="77"/>
                </a:lnTo>
                <a:lnTo>
                  <a:pt x="99" y="77"/>
                </a:lnTo>
                <a:lnTo>
                  <a:pt x="61" y="77"/>
                </a:lnTo>
                <a:lnTo>
                  <a:pt x="61" y="77"/>
                </a:lnTo>
                <a:close/>
              </a:path>
              <a:path w="408" h="167">
                <a:moveTo>
                  <a:pt x="111" y="77"/>
                </a:moveTo>
                <a:lnTo>
                  <a:pt x="61" y="77"/>
                </a:lnTo>
                <a:lnTo>
                  <a:pt x="99" y="77"/>
                </a:ln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4"/>
                </a:lnTo>
                <a:lnTo>
                  <a:pt x="92" y="99"/>
                </a:lnTo>
                <a:lnTo>
                  <a:pt x="92" y="101"/>
                </a:lnTo>
                <a:lnTo>
                  <a:pt x="90" y="104"/>
                </a:lnTo>
                <a:lnTo>
                  <a:pt x="90" y="109"/>
                </a:lnTo>
                <a:lnTo>
                  <a:pt x="87" y="111"/>
                </a:lnTo>
                <a:lnTo>
                  <a:pt x="87" y="113"/>
                </a:lnTo>
                <a:lnTo>
                  <a:pt x="85" y="116"/>
                </a:lnTo>
                <a:lnTo>
                  <a:pt x="82" y="121"/>
                </a:lnTo>
                <a:lnTo>
                  <a:pt x="82" y="123"/>
                </a:lnTo>
                <a:lnTo>
                  <a:pt x="90" y="125"/>
                </a:lnTo>
                <a:lnTo>
                  <a:pt x="92" y="121"/>
                </a:lnTo>
                <a:lnTo>
                  <a:pt x="92" y="118"/>
                </a:lnTo>
                <a:lnTo>
                  <a:pt x="94" y="116"/>
                </a:lnTo>
                <a:lnTo>
                  <a:pt x="97" y="113"/>
                </a:lnTo>
                <a:lnTo>
                  <a:pt x="97" y="109"/>
                </a:lnTo>
                <a:lnTo>
                  <a:pt x="99" y="106"/>
                </a:lnTo>
                <a:lnTo>
                  <a:pt x="99" y="104"/>
                </a:lnTo>
                <a:lnTo>
                  <a:pt x="102" y="99"/>
                </a:lnTo>
                <a:lnTo>
                  <a:pt x="102" y="97"/>
                </a:lnTo>
                <a:lnTo>
                  <a:pt x="104" y="92"/>
                </a:lnTo>
                <a:lnTo>
                  <a:pt x="104" y="90"/>
                </a:lnTo>
                <a:lnTo>
                  <a:pt x="106" y="85"/>
                </a:lnTo>
                <a:lnTo>
                  <a:pt x="106" y="80"/>
                </a:lnTo>
                <a:lnTo>
                  <a:pt x="111" y="77"/>
                </a:lnTo>
                <a:lnTo>
                  <a:pt x="111" y="77"/>
                </a:lnTo>
                <a:close/>
              </a:path>
              <a:path w="408" h="167">
                <a:moveTo>
                  <a:pt x="102" y="65"/>
                </a:moveTo>
                <a:lnTo>
                  <a:pt x="99" y="73"/>
                </a:lnTo>
                <a:lnTo>
                  <a:pt x="49" y="73"/>
                </a:lnTo>
                <a:lnTo>
                  <a:pt x="54" y="80"/>
                </a:lnTo>
                <a:lnTo>
                  <a:pt x="58" y="77"/>
                </a:lnTo>
                <a:lnTo>
                  <a:pt x="111" y="77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408" h="167">
                <a:moveTo>
                  <a:pt x="37" y="61"/>
                </a:moveTo>
                <a:lnTo>
                  <a:pt x="25" y="63"/>
                </a:lnTo>
                <a:lnTo>
                  <a:pt x="25" y="130"/>
                </a:lnTo>
                <a:lnTo>
                  <a:pt x="32" y="130"/>
                </a:lnTo>
                <a:lnTo>
                  <a:pt x="32" y="65"/>
                </a:lnTo>
                <a:lnTo>
                  <a:pt x="37" y="61"/>
                </a:lnTo>
                <a:lnTo>
                  <a:pt x="37" y="61"/>
                </a:lnTo>
                <a:close/>
              </a:path>
              <a:path w="408" h="167">
                <a:moveTo>
                  <a:pt x="27" y="51"/>
                </a:moveTo>
                <a:lnTo>
                  <a:pt x="22" y="58"/>
                </a:lnTo>
                <a:lnTo>
                  <a:pt x="1" y="58"/>
                </a:lnTo>
                <a:lnTo>
                  <a:pt x="6" y="65"/>
                </a:lnTo>
                <a:lnTo>
                  <a:pt x="8" y="63"/>
                </a:lnTo>
                <a:lnTo>
                  <a:pt x="25" y="63"/>
                </a:lnTo>
                <a:lnTo>
                  <a:pt x="37" y="61"/>
                </a:lnTo>
                <a:lnTo>
                  <a:pt x="27" y="51"/>
                </a:lnTo>
                <a:lnTo>
                  <a:pt x="27" y="51"/>
                </a:lnTo>
                <a:close/>
              </a:path>
              <a:path w="408" h="167">
                <a:moveTo>
                  <a:pt x="121" y="49"/>
                </a:moveTo>
                <a:lnTo>
                  <a:pt x="116" y="49"/>
                </a:lnTo>
                <a:lnTo>
                  <a:pt x="114" y="51"/>
                </a:lnTo>
                <a:lnTo>
                  <a:pt x="92" y="51"/>
                </a:lnTo>
                <a:lnTo>
                  <a:pt x="92" y="53"/>
                </a:lnTo>
                <a:lnTo>
                  <a:pt x="94" y="56"/>
                </a:lnTo>
                <a:lnTo>
                  <a:pt x="94" y="58"/>
                </a:lnTo>
                <a:lnTo>
                  <a:pt x="97" y="58"/>
                </a:lnTo>
                <a:lnTo>
                  <a:pt x="102" y="61"/>
                </a:lnTo>
                <a:lnTo>
                  <a:pt x="121" y="61"/>
                </a:lnTo>
                <a:lnTo>
                  <a:pt x="123" y="58"/>
                </a:lnTo>
                <a:lnTo>
                  <a:pt x="126" y="58"/>
                </a:lnTo>
                <a:lnTo>
                  <a:pt x="126" y="56"/>
                </a:lnTo>
                <a:lnTo>
                  <a:pt x="123" y="51"/>
                </a:lnTo>
                <a:lnTo>
                  <a:pt x="123" y="49"/>
                </a:lnTo>
                <a:lnTo>
                  <a:pt x="121" y="49"/>
                </a:lnTo>
                <a:lnTo>
                  <a:pt x="121" y="49"/>
                </a:lnTo>
                <a:close/>
              </a:path>
              <a:path w="408" h="167">
                <a:moveTo>
                  <a:pt x="58" y="10"/>
                </a:moveTo>
                <a:lnTo>
                  <a:pt x="58" y="41"/>
                </a:lnTo>
                <a:lnTo>
                  <a:pt x="56" y="46"/>
                </a:lnTo>
                <a:lnTo>
                  <a:pt x="56" y="49"/>
                </a:lnTo>
                <a:lnTo>
                  <a:pt x="54" y="51"/>
                </a:lnTo>
                <a:lnTo>
                  <a:pt x="54" y="53"/>
                </a:lnTo>
                <a:lnTo>
                  <a:pt x="51" y="56"/>
                </a:lnTo>
                <a:lnTo>
                  <a:pt x="51" y="61"/>
                </a:lnTo>
                <a:lnTo>
                  <a:pt x="49" y="63"/>
                </a:lnTo>
                <a:lnTo>
                  <a:pt x="46" y="65"/>
                </a:lnTo>
                <a:lnTo>
                  <a:pt x="44" y="68"/>
                </a:lnTo>
                <a:lnTo>
                  <a:pt x="42" y="70"/>
                </a:lnTo>
                <a:lnTo>
                  <a:pt x="39" y="75"/>
                </a:lnTo>
                <a:lnTo>
                  <a:pt x="37" y="77"/>
                </a:lnTo>
                <a:lnTo>
                  <a:pt x="37" y="80"/>
                </a:lnTo>
                <a:lnTo>
                  <a:pt x="39" y="77"/>
                </a:lnTo>
                <a:lnTo>
                  <a:pt x="44" y="75"/>
                </a:lnTo>
                <a:lnTo>
                  <a:pt x="46" y="73"/>
                </a:lnTo>
                <a:lnTo>
                  <a:pt x="49" y="70"/>
                </a:lnTo>
                <a:lnTo>
                  <a:pt x="51" y="68"/>
                </a:lnTo>
                <a:lnTo>
                  <a:pt x="54" y="65"/>
                </a:lnTo>
                <a:lnTo>
                  <a:pt x="56" y="63"/>
                </a:lnTo>
                <a:lnTo>
                  <a:pt x="56" y="61"/>
                </a:lnTo>
                <a:lnTo>
                  <a:pt x="58" y="58"/>
                </a:lnTo>
                <a:lnTo>
                  <a:pt x="61" y="56"/>
                </a:lnTo>
                <a:lnTo>
                  <a:pt x="61" y="53"/>
                </a:lnTo>
                <a:lnTo>
                  <a:pt x="63" y="51"/>
                </a:lnTo>
                <a:lnTo>
                  <a:pt x="63" y="46"/>
                </a:lnTo>
                <a:lnTo>
                  <a:pt x="66" y="41"/>
                </a:lnTo>
                <a:lnTo>
                  <a:pt x="66" y="32"/>
                </a:lnTo>
                <a:lnTo>
                  <a:pt x="68" y="30"/>
                </a:lnTo>
                <a:lnTo>
                  <a:pt x="68" y="13"/>
                </a:lnTo>
                <a:lnTo>
                  <a:pt x="92" y="13"/>
                </a:lnTo>
                <a:lnTo>
                  <a:pt x="58" y="10"/>
                </a:lnTo>
                <a:lnTo>
                  <a:pt x="58" y="10"/>
                </a:lnTo>
                <a:close/>
              </a:path>
              <a:path w="408" h="167">
                <a:moveTo>
                  <a:pt x="58" y="1"/>
                </a:moveTo>
                <a:lnTo>
                  <a:pt x="58" y="10"/>
                </a:lnTo>
                <a:lnTo>
                  <a:pt x="92" y="13"/>
                </a:lnTo>
                <a:lnTo>
                  <a:pt x="92" y="51"/>
                </a:lnTo>
                <a:lnTo>
                  <a:pt x="106" y="51"/>
                </a:lnTo>
                <a:lnTo>
                  <a:pt x="104" y="51"/>
                </a:lnTo>
                <a:lnTo>
                  <a:pt x="102" y="49"/>
                </a:lnTo>
                <a:lnTo>
                  <a:pt x="99" y="46"/>
                </a:lnTo>
                <a:lnTo>
                  <a:pt x="99" y="15"/>
                </a:lnTo>
                <a:lnTo>
                  <a:pt x="104" y="10"/>
                </a:lnTo>
                <a:lnTo>
                  <a:pt x="68" y="8"/>
                </a:lnTo>
                <a:lnTo>
                  <a:pt x="58" y="1"/>
                </a:lnTo>
                <a:lnTo>
                  <a:pt x="58" y="1"/>
                </a:lnTo>
                <a:close/>
              </a:path>
              <a:path w="408" h="167">
                <a:moveTo>
                  <a:pt x="94" y="1"/>
                </a:moveTo>
                <a:lnTo>
                  <a:pt x="92" y="8"/>
                </a:lnTo>
                <a:lnTo>
                  <a:pt x="68" y="8"/>
                </a:lnTo>
                <a:lnTo>
                  <a:pt x="104" y="10"/>
                </a:lnTo>
                <a:lnTo>
                  <a:pt x="94" y="1"/>
                </a:lnTo>
                <a:lnTo>
                  <a:pt x="94" y="1"/>
                </a:lnTo>
                <a:close/>
              </a:path>
              <a:path w="408" h="167">
                <a:moveTo>
                  <a:pt x="18" y="1"/>
                </a:moveTo>
                <a:lnTo>
                  <a:pt x="15" y="1"/>
                </a:lnTo>
                <a:lnTo>
                  <a:pt x="18" y="3"/>
                </a:lnTo>
                <a:lnTo>
                  <a:pt x="18" y="5"/>
                </a:lnTo>
                <a:lnTo>
                  <a:pt x="20" y="10"/>
                </a:lnTo>
                <a:lnTo>
                  <a:pt x="20" y="13"/>
                </a:lnTo>
                <a:lnTo>
                  <a:pt x="22" y="17"/>
                </a:lnTo>
                <a:lnTo>
                  <a:pt x="22" y="20"/>
                </a:lnTo>
                <a:lnTo>
                  <a:pt x="25" y="22"/>
                </a:lnTo>
                <a:lnTo>
                  <a:pt x="25" y="30"/>
                </a:lnTo>
                <a:lnTo>
                  <a:pt x="27" y="32"/>
                </a:lnTo>
                <a:lnTo>
                  <a:pt x="32" y="30"/>
                </a:lnTo>
                <a:lnTo>
                  <a:pt x="32" y="25"/>
                </a:lnTo>
                <a:lnTo>
                  <a:pt x="34" y="22"/>
                </a:lnTo>
                <a:lnTo>
                  <a:pt x="34" y="20"/>
                </a:lnTo>
                <a:lnTo>
                  <a:pt x="32" y="15"/>
                </a:lnTo>
                <a:lnTo>
                  <a:pt x="30" y="13"/>
                </a:lnTo>
                <a:lnTo>
                  <a:pt x="30" y="10"/>
                </a:lnTo>
                <a:lnTo>
                  <a:pt x="27" y="10"/>
                </a:lnTo>
                <a:lnTo>
                  <a:pt x="25" y="8"/>
                </a:lnTo>
                <a:lnTo>
                  <a:pt x="22" y="5"/>
                </a:lnTo>
                <a:lnTo>
                  <a:pt x="20" y="3"/>
                </a:lnTo>
                <a:lnTo>
                  <a:pt x="18" y="1"/>
                </a:lnTo>
                <a:lnTo>
                  <a:pt x="18" y="1"/>
                </a:lnTo>
                <a:close/>
              </a:path>
              <a:path w="408" h="167">
                <a:moveTo>
                  <a:pt x="330" y="113"/>
                </a:moveTo>
                <a:lnTo>
                  <a:pt x="308" y="137"/>
                </a:lnTo>
                <a:lnTo>
                  <a:pt x="318" y="137"/>
                </a:lnTo>
                <a:lnTo>
                  <a:pt x="320" y="135"/>
                </a:lnTo>
                <a:lnTo>
                  <a:pt x="322" y="133"/>
                </a:lnTo>
                <a:lnTo>
                  <a:pt x="325" y="128"/>
                </a:lnTo>
                <a:lnTo>
                  <a:pt x="327" y="123"/>
                </a:lnTo>
                <a:lnTo>
                  <a:pt x="330" y="121"/>
                </a:lnTo>
                <a:lnTo>
                  <a:pt x="332" y="116"/>
                </a:lnTo>
                <a:lnTo>
                  <a:pt x="330" y="113"/>
                </a:lnTo>
                <a:lnTo>
                  <a:pt x="330" y="113"/>
                </a:lnTo>
                <a:close/>
              </a:path>
              <a:path w="408" h="167">
                <a:moveTo>
                  <a:pt x="366" y="68"/>
                </a:moveTo>
                <a:lnTo>
                  <a:pt x="356" y="68"/>
                </a:lnTo>
                <a:lnTo>
                  <a:pt x="356" y="133"/>
                </a:lnTo>
                <a:lnTo>
                  <a:pt x="356" y="166"/>
                </a:lnTo>
                <a:lnTo>
                  <a:pt x="366" y="161"/>
                </a:lnTo>
                <a:lnTo>
                  <a:pt x="366" y="68"/>
                </a:lnTo>
                <a:lnTo>
                  <a:pt x="366" y="68"/>
                </a:lnTo>
                <a:close/>
              </a:path>
              <a:path w="408" h="167">
                <a:moveTo>
                  <a:pt x="315" y="65"/>
                </a:moveTo>
                <a:lnTo>
                  <a:pt x="303" y="68"/>
                </a:lnTo>
                <a:lnTo>
                  <a:pt x="303" y="133"/>
                </a:lnTo>
                <a:lnTo>
                  <a:pt x="301" y="137"/>
                </a:lnTo>
                <a:lnTo>
                  <a:pt x="301" y="147"/>
                </a:lnTo>
                <a:lnTo>
                  <a:pt x="308" y="159"/>
                </a:lnTo>
                <a:lnTo>
                  <a:pt x="308" y="157"/>
                </a:lnTo>
                <a:lnTo>
                  <a:pt x="310" y="154"/>
                </a:lnTo>
                <a:lnTo>
                  <a:pt x="310" y="152"/>
                </a:lnTo>
                <a:lnTo>
                  <a:pt x="313" y="150"/>
                </a:lnTo>
                <a:lnTo>
                  <a:pt x="313" y="147"/>
                </a:lnTo>
                <a:lnTo>
                  <a:pt x="315" y="145"/>
                </a:lnTo>
                <a:lnTo>
                  <a:pt x="318" y="142"/>
                </a:lnTo>
                <a:lnTo>
                  <a:pt x="318" y="137"/>
                </a:lnTo>
                <a:lnTo>
                  <a:pt x="308" y="137"/>
                </a:lnTo>
                <a:lnTo>
                  <a:pt x="308" y="70"/>
                </a:lnTo>
                <a:lnTo>
                  <a:pt x="315" y="65"/>
                </a:lnTo>
                <a:lnTo>
                  <a:pt x="315" y="65"/>
                </a:lnTo>
                <a:close/>
              </a:path>
              <a:path w="408" h="167">
                <a:moveTo>
                  <a:pt x="308" y="56"/>
                </a:moveTo>
                <a:lnTo>
                  <a:pt x="301" y="63"/>
                </a:lnTo>
                <a:lnTo>
                  <a:pt x="279" y="63"/>
                </a:lnTo>
                <a:lnTo>
                  <a:pt x="284" y="70"/>
                </a:lnTo>
                <a:lnTo>
                  <a:pt x="284" y="68"/>
                </a:lnTo>
                <a:lnTo>
                  <a:pt x="289" y="68"/>
                </a:lnTo>
                <a:lnTo>
                  <a:pt x="303" y="68"/>
                </a:lnTo>
                <a:lnTo>
                  <a:pt x="315" y="65"/>
                </a:lnTo>
                <a:lnTo>
                  <a:pt x="308" y="56"/>
                </a:lnTo>
                <a:lnTo>
                  <a:pt x="308" y="56"/>
                </a:lnTo>
                <a:close/>
              </a:path>
              <a:path w="408" h="167">
                <a:moveTo>
                  <a:pt x="397" y="53"/>
                </a:moveTo>
                <a:lnTo>
                  <a:pt x="390" y="63"/>
                </a:lnTo>
                <a:lnTo>
                  <a:pt x="320" y="63"/>
                </a:lnTo>
                <a:lnTo>
                  <a:pt x="325" y="70"/>
                </a:lnTo>
                <a:lnTo>
                  <a:pt x="327" y="70"/>
                </a:lnTo>
                <a:lnTo>
                  <a:pt x="330" y="68"/>
                </a:lnTo>
                <a:lnTo>
                  <a:pt x="406" y="68"/>
                </a:lnTo>
                <a:lnTo>
                  <a:pt x="397" y="53"/>
                </a:lnTo>
                <a:lnTo>
                  <a:pt x="397" y="53"/>
                </a:lnTo>
                <a:close/>
              </a:path>
              <a:path w="408" h="167">
                <a:moveTo>
                  <a:pt x="296" y="1"/>
                </a:moveTo>
                <a:lnTo>
                  <a:pt x="294" y="3"/>
                </a:lnTo>
                <a:lnTo>
                  <a:pt x="296" y="5"/>
                </a:lnTo>
                <a:lnTo>
                  <a:pt x="298" y="8"/>
                </a:lnTo>
                <a:lnTo>
                  <a:pt x="298" y="10"/>
                </a:lnTo>
                <a:lnTo>
                  <a:pt x="301" y="13"/>
                </a:lnTo>
                <a:lnTo>
                  <a:pt x="303" y="15"/>
                </a:lnTo>
                <a:lnTo>
                  <a:pt x="306" y="20"/>
                </a:lnTo>
                <a:lnTo>
                  <a:pt x="306" y="22"/>
                </a:lnTo>
                <a:lnTo>
                  <a:pt x="308" y="25"/>
                </a:lnTo>
                <a:lnTo>
                  <a:pt x="308" y="30"/>
                </a:lnTo>
                <a:lnTo>
                  <a:pt x="310" y="32"/>
                </a:lnTo>
                <a:lnTo>
                  <a:pt x="313" y="34"/>
                </a:lnTo>
                <a:lnTo>
                  <a:pt x="315" y="32"/>
                </a:lnTo>
                <a:lnTo>
                  <a:pt x="315" y="17"/>
                </a:lnTo>
                <a:lnTo>
                  <a:pt x="313" y="15"/>
                </a:lnTo>
                <a:lnTo>
                  <a:pt x="310" y="13"/>
                </a:lnTo>
                <a:lnTo>
                  <a:pt x="308" y="10"/>
                </a:lnTo>
                <a:lnTo>
                  <a:pt x="306" y="10"/>
                </a:lnTo>
                <a:lnTo>
                  <a:pt x="303" y="8"/>
                </a:lnTo>
                <a:lnTo>
                  <a:pt x="301" y="5"/>
                </a:lnTo>
                <a:lnTo>
                  <a:pt x="298" y="3"/>
                </a:lnTo>
                <a:lnTo>
                  <a:pt x="296" y="1"/>
                </a:lnTo>
                <a:lnTo>
                  <a:pt x="296" y="1"/>
                </a:lnTo>
                <a:close/>
              </a:path>
              <a:path w="408" h="167">
                <a:moveTo>
                  <a:pt x="356" y="1"/>
                </a:moveTo>
                <a:lnTo>
                  <a:pt x="356" y="63"/>
                </a:lnTo>
                <a:lnTo>
                  <a:pt x="366" y="63"/>
                </a:lnTo>
                <a:lnTo>
                  <a:pt x="366" y="15"/>
                </a:lnTo>
                <a:lnTo>
                  <a:pt x="370" y="8"/>
                </a:lnTo>
                <a:lnTo>
                  <a:pt x="356" y="1"/>
                </a:lnTo>
                <a:lnTo>
                  <a:pt x="35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4" name="path 524"/>
          <p:cNvSpPr/>
          <p:nvPr/>
        </p:nvSpPr>
        <p:spPr>
          <a:xfrm>
            <a:off x="7323581" y="9346945"/>
            <a:ext cx="252983" cy="108203"/>
          </a:xfrm>
          <a:custGeom>
            <a:avLst/>
            <a:gdLst/>
            <a:ahLst/>
            <a:cxnLst/>
            <a:rect l="0" t="0" r="0" b="0"/>
            <a:pathLst>
              <a:path w="398" h="170">
                <a:moveTo>
                  <a:pt x="116" y="147"/>
                </a:moveTo>
                <a:lnTo>
                  <a:pt x="106" y="157"/>
                </a:lnTo>
                <a:lnTo>
                  <a:pt x="6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6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98" h="170">
                <a:moveTo>
                  <a:pt x="30" y="111"/>
                </a:move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4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9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8" y="118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6" y="150"/>
                </a:lnTo>
                <a:lnTo>
                  <a:pt x="66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6" y="123"/>
                </a:lnTo>
                <a:lnTo>
                  <a:pt x="66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9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8"/>
                </a:lnTo>
                <a:lnTo>
                  <a:pt x="85" y="130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8" y="152"/>
                </a:lnTo>
                <a:lnTo>
                  <a:pt x="78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90" y="140"/>
                </a:lnTo>
                <a:lnTo>
                  <a:pt x="90" y="135"/>
                </a:lnTo>
                <a:lnTo>
                  <a:pt x="92" y="133"/>
                </a:lnTo>
                <a:lnTo>
                  <a:pt x="94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98" h="170">
                <a:moveTo>
                  <a:pt x="82" y="87"/>
                </a:moveTo>
                <a:lnTo>
                  <a:pt x="78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98" h="170">
                <a:moveTo>
                  <a:pt x="68" y="63"/>
                </a:moveTo>
                <a:lnTo>
                  <a:pt x="66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8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7" y="97"/>
                </a:lnTo>
                <a:lnTo>
                  <a:pt x="99" y="97"/>
                </a:lnTo>
                <a:lnTo>
                  <a:pt x="102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6" y="99"/>
                </a:lnTo>
                <a:lnTo>
                  <a:pt x="128" y="99"/>
                </a:lnTo>
                <a:lnTo>
                  <a:pt x="128" y="97"/>
                </a:lnTo>
                <a:lnTo>
                  <a:pt x="126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9" y="92"/>
                </a:lnTo>
                <a:lnTo>
                  <a:pt x="106" y="90"/>
                </a:lnTo>
                <a:lnTo>
                  <a:pt x="104" y="90"/>
                </a:lnTo>
                <a:lnTo>
                  <a:pt x="102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8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9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4" y="90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6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8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8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6" y="63"/>
                </a:lnTo>
                <a:lnTo>
                  <a:pt x="68" y="63"/>
                </a:lnTo>
                <a:lnTo>
                  <a:pt x="68" y="61"/>
                </a:lnTo>
                <a:lnTo>
                  <a:pt x="73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9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9" y="41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98" h="170">
                <a:moveTo>
                  <a:pt x="94" y="32"/>
                </a:moveTo>
                <a:lnTo>
                  <a:pt x="92" y="32"/>
                </a:lnTo>
                <a:lnTo>
                  <a:pt x="94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1"/>
                </a:lnTo>
                <a:lnTo>
                  <a:pt x="102" y="56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98" h="170">
                <a:moveTo>
                  <a:pt x="61" y="20"/>
                </a:moveTo>
                <a:lnTo>
                  <a:pt x="54" y="27"/>
                </a:lnTo>
                <a:lnTo>
                  <a:pt x="22" y="27"/>
                </a:lnTo>
                <a:lnTo>
                  <a:pt x="20" y="32"/>
                </a:lnTo>
                <a:lnTo>
                  <a:pt x="18" y="34"/>
                </a:lnTo>
                <a:lnTo>
                  <a:pt x="18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6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6" y="68"/>
                </a:lnTo>
                <a:lnTo>
                  <a:pt x="6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8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7" y="34"/>
                </a:lnTo>
                <a:lnTo>
                  <a:pt x="27" y="32"/>
                </a:lnTo>
                <a:lnTo>
                  <a:pt x="34" y="32"/>
                </a:lnTo>
                <a:lnTo>
                  <a:pt x="68" y="32"/>
                </a:lnTo>
                <a:lnTo>
                  <a:pt x="61" y="20"/>
                </a:lnTo>
                <a:lnTo>
                  <a:pt x="61" y="20"/>
                </a:lnTo>
                <a:close/>
              </a:path>
              <a:path w="39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8" y="39"/>
                </a:lnTo>
                <a:lnTo>
                  <a:pt x="80" y="34"/>
                </a:lnTo>
                <a:lnTo>
                  <a:pt x="82" y="32"/>
                </a:lnTo>
                <a:lnTo>
                  <a:pt x="126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9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2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9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8"/>
                </a:lnTo>
                <a:lnTo>
                  <a:pt x="78" y="20"/>
                </a:lnTo>
                <a:lnTo>
                  <a:pt x="78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90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98" h="170">
                <a:moveTo>
                  <a:pt x="322" y="152"/>
                </a:moveTo>
                <a:lnTo>
                  <a:pt x="322" y="169"/>
                </a:lnTo>
                <a:lnTo>
                  <a:pt x="330" y="164"/>
                </a:lnTo>
                <a:lnTo>
                  <a:pt x="330" y="154"/>
                </a:lnTo>
                <a:lnTo>
                  <a:pt x="385" y="154"/>
                </a:lnTo>
                <a:lnTo>
                  <a:pt x="322" y="152"/>
                </a:lnTo>
                <a:lnTo>
                  <a:pt x="322" y="152"/>
                </a:lnTo>
                <a:close/>
              </a:path>
              <a:path w="398" h="170">
                <a:moveTo>
                  <a:pt x="313" y="111"/>
                </a:moveTo>
                <a:lnTo>
                  <a:pt x="310" y="113"/>
                </a:lnTo>
                <a:lnTo>
                  <a:pt x="308" y="113"/>
                </a:lnTo>
                <a:lnTo>
                  <a:pt x="306" y="116"/>
                </a:lnTo>
                <a:lnTo>
                  <a:pt x="303" y="118"/>
                </a:lnTo>
                <a:lnTo>
                  <a:pt x="301" y="121"/>
                </a:lnTo>
                <a:lnTo>
                  <a:pt x="298" y="121"/>
                </a:lnTo>
                <a:lnTo>
                  <a:pt x="296" y="123"/>
                </a:lnTo>
                <a:lnTo>
                  <a:pt x="294" y="126"/>
                </a:lnTo>
                <a:lnTo>
                  <a:pt x="291" y="126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82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8" y="121"/>
                </a:lnTo>
                <a:lnTo>
                  <a:pt x="310" y="121"/>
                </a:lnTo>
                <a:lnTo>
                  <a:pt x="313" y="118"/>
                </a:lnTo>
                <a:lnTo>
                  <a:pt x="315" y="118"/>
                </a:lnTo>
                <a:lnTo>
                  <a:pt x="318" y="116"/>
                </a:lnTo>
                <a:lnTo>
                  <a:pt x="320" y="113"/>
                </a:lnTo>
                <a:lnTo>
                  <a:pt x="322" y="111"/>
                </a:lnTo>
                <a:lnTo>
                  <a:pt x="313" y="111"/>
                </a:lnTo>
                <a:lnTo>
                  <a:pt x="313" y="111"/>
                </a:lnTo>
                <a:close/>
              </a:path>
              <a:path w="398" h="170">
                <a:moveTo>
                  <a:pt x="320" y="106"/>
                </a:moveTo>
                <a:lnTo>
                  <a:pt x="318" y="106"/>
                </a:lnTo>
                <a:lnTo>
                  <a:pt x="315" y="109"/>
                </a:lnTo>
                <a:lnTo>
                  <a:pt x="313" y="111"/>
                </a:lnTo>
                <a:lnTo>
                  <a:pt x="322" y="111"/>
                </a:lnTo>
                <a:lnTo>
                  <a:pt x="322" y="135"/>
                </a:lnTo>
                <a:lnTo>
                  <a:pt x="322" y="152"/>
                </a:lnTo>
                <a:lnTo>
                  <a:pt x="385" y="154"/>
                </a:lnTo>
                <a:lnTo>
                  <a:pt x="385" y="166"/>
                </a:lnTo>
                <a:lnTo>
                  <a:pt x="392" y="159"/>
                </a:lnTo>
                <a:lnTo>
                  <a:pt x="392" y="152"/>
                </a:lnTo>
                <a:lnTo>
                  <a:pt x="330" y="150"/>
                </a:lnTo>
                <a:lnTo>
                  <a:pt x="330" y="106"/>
                </a:lnTo>
                <a:lnTo>
                  <a:pt x="385" y="106"/>
                </a:lnTo>
                <a:lnTo>
                  <a:pt x="320" y="106"/>
                </a:lnTo>
                <a:lnTo>
                  <a:pt x="320" y="106"/>
                </a:lnTo>
                <a:close/>
              </a:path>
              <a:path w="398" h="170">
                <a:moveTo>
                  <a:pt x="387" y="94"/>
                </a:moveTo>
                <a:lnTo>
                  <a:pt x="382" y="101"/>
                </a:lnTo>
                <a:lnTo>
                  <a:pt x="334" y="101"/>
                </a:lnTo>
                <a:lnTo>
                  <a:pt x="322" y="104"/>
                </a:lnTo>
                <a:lnTo>
                  <a:pt x="320" y="106"/>
                </a:lnTo>
                <a:lnTo>
                  <a:pt x="385" y="106"/>
                </a:lnTo>
                <a:lnTo>
                  <a:pt x="385" y="150"/>
                </a:lnTo>
                <a:lnTo>
                  <a:pt x="330" y="150"/>
                </a:lnTo>
                <a:lnTo>
                  <a:pt x="392" y="152"/>
                </a:lnTo>
                <a:lnTo>
                  <a:pt x="392" y="109"/>
                </a:lnTo>
                <a:lnTo>
                  <a:pt x="397" y="104"/>
                </a:lnTo>
                <a:lnTo>
                  <a:pt x="387" y="94"/>
                </a:lnTo>
                <a:lnTo>
                  <a:pt x="387" y="94"/>
                </a:lnTo>
                <a:close/>
              </a:path>
              <a:path w="398" h="170">
                <a:moveTo>
                  <a:pt x="322" y="94"/>
                </a:moveTo>
                <a:lnTo>
                  <a:pt x="322" y="104"/>
                </a:lnTo>
                <a:lnTo>
                  <a:pt x="334" y="101"/>
                </a:lnTo>
                <a:lnTo>
                  <a:pt x="337" y="101"/>
                </a:lnTo>
                <a:lnTo>
                  <a:pt x="339" y="99"/>
                </a:lnTo>
                <a:lnTo>
                  <a:pt x="327" y="99"/>
                </a:lnTo>
                <a:lnTo>
                  <a:pt x="322" y="94"/>
                </a:lnTo>
                <a:lnTo>
                  <a:pt x="322" y="94"/>
                </a:lnTo>
                <a:close/>
              </a:path>
              <a:path w="398" h="170">
                <a:moveTo>
                  <a:pt x="310" y="53"/>
                </a:moveTo>
                <a:lnTo>
                  <a:pt x="308" y="56"/>
                </a:lnTo>
                <a:lnTo>
                  <a:pt x="306" y="58"/>
                </a:lnTo>
                <a:lnTo>
                  <a:pt x="306" y="61"/>
                </a:lnTo>
                <a:lnTo>
                  <a:pt x="303" y="63"/>
                </a:lnTo>
                <a:lnTo>
                  <a:pt x="301" y="68"/>
                </a:lnTo>
                <a:lnTo>
                  <a:pt x="298" y="70"/>
                </a:lnTo>
                <a:lnTo>
                  <a:pt x="296" y="73"/>
                </a:lnTo>
                <a:lnTo>
                  <a:pt x="294" y="75"/>
                </a:lnTo>
                <a:lnTo>
                  <a:pt x="291" y="78"/>
                </a:lnTo>
                <a:lnTo>
                  <a:pt x="294" y="80"/>
                </a:lnTo>
                <a:lnTo>
                  <a:pt x="296" y="78"/>
                </a:lnTo>
                <a:lnTo>
                  <a:pt x="298" y="75"/>
                </a:lnTo>
                <a:lnTo>
                  <a:pt x="301" y="73"/>
                </a:lnTo>
                <a:lnTo>
                  <a:pt x="303" y="73"/>
                </a:lnTo>
                <a:lnTo>
                  <a:pt x="303" y="70"/>
                </a:lnTo>
                <a:lnTo>
                  <a:pt x="306" y="68"/>
                </a:lnTo>
                <a:lnTo>
                  <a:pt x="308" y="66"/>
                </a:lnTo>
                <a:lnTo>
                  <a:pt x="310" y="63"/>
                </a:lnTo>
                <a:lnTo>
                  <a:pt x="313" y="61"/>
                </a:lnTo>
                <a:lnTo>
                  <a:pt x="315" y="58"/>
                </a:lnTo>
                <a:lnTo>
                  <a:pt x="315" y="56"/>
                </a:lnTo>
                <a:lnTo>
                  <a:pt x="318" y="53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398" h="170">
                <a:moveTo>
                  <a:pt x="392" y="32"/>
                </a:moveTo>
                <a:lnTo>
                  <a:pt x="378" y="34"/>
                </a:lnTo>
                <a:lnTo>
                  <a:pt x="375" y="37"/>
                </a:lnTo>
                <a:lnTo>
                  <a:pt x="375" y="39"/>
                </a:lnTo>
                <a:lnTo>
                  <a:pt x="373" y="41"/>
                </a:lnTo>
                <a:lnTo>
                  <a:pt x="370" y="44"/>
                </a:lnTo>
                <a:lnTo>
                  <a:pt x="370" y="46"/>
                </a:lnTo>
                <a:lnTo>
                  <a:pt x="368" y="51"/>
                </a:lnTo>
                <a:lnTo>
                  <a:pt x="366" y="53"/>
                </a:lnTo>
                <a:lnTo>
                  <a:pt x="366" y="56"/>
                </a:lnTo>
                <a:lnTo>
                  <a:pt x="363" y="58"/>
                </a:lnTo>
                <a:lnTo>
                  <a:pt x="361" y="61"/>
                </a:lnTo>
                <a:lnTo>
                  <a:pt x="358" y="63"/>
                </a:lnTo>
                <a:lnTo>
                  <a:pt x="356" y="66"/>
                </a:lnTo>
                <a:lnTo>
                  <a:pt x="354" y="70"/>
                </a:lnTo>
                <a:lnTo>
                  <a:pt x="351" y="73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4" y="82"/>
                </a:lnTo>
                <a:lnTo>
                  <a:pt x="342" y="85"/>
                </a:lnTo>
                <a:lnTo>
                  <a:pt x="339" y="87"/>
                </a:lnTo>
                <a:lnTo>
                  <a:pt x="337" y="90"/>
                </a:lnTo>
                <a:lnTo>
                  <a:pt x="334" y="92"/>
                </a:lnTo>
                <a:lnTo>
                  <a:pt x="332" y="94"/>
                </a:lnTo>
                <a:lnTo>
                  <a:pt x="330" y="97"/>
                </a:lnTo>
                <a:lnTo>
                  <a:pt x="327" y="99"/>
                </a:lnTo>
                <a:lnTo>
                  <a:pt x="339" y="99"/>
                </a:lnTo>
                <a:lnTo>
                  <a:pt x="342" y="97"/>
                </a:lnTo>
                <a:lnTo>
                  <a:pt x="344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90"/>
                </a:lnTo>
                <a:lnTo>
                  <a:pt x="351" y="87"/>
                </a:lnTo>
                <a:lnTo>
                  <a:pt x="354" y="85"/>
                </a:lnTo>
                <a:lnTo>
                  <a:pt x="356" y="80"/>
                </a:lnTo>
                <a:lnTo>
                  <a:pt x="358" y="78"/>
                </a:lnTo>
                <a:lnTo>
                  <a:pt x="361" y="75"/>
                </a:lnTo>
                <a:lnTo>
                  <a:pt x="363" y="73"/>
                </a:lnTo>
                <a:lnTo>
                  <a:pt x="366" y="70"/>
                </a:lnTo>
                <a:lnTo>
                  <a:pt x="366" y="68"/>
                </a:lnTo>
                <a:lnTo>
                  <a:pt x="368" y="66"/>
                </a:lnTo>
                <a:lnTo>
                  <a:pt x="370" y="63"/>
                </a:lnTo>
                <a:lnTo>
                  <a:pt x="373" y="61"/>
                </a:lnTo>
                <a:lnTo>
                  <a:pt x="373" y="58"/>
                </a:lnTo>
                <a:lnTo>
                  <a:pt x="375" y="56"/>
                </a:lnTo>
                <a:lnTo>
                  <a:pt x="378" y="53"/>
                </a:lnTo>
                <a:lnTo>
                  <a:pt x="380" y="49"/>
                </a:lnTo>
                <a:lnTo>
                  <a:pt x="380" y="46"/>
                </a:lnTo>
                <a:lnTo>
                  <a:pt x="382" y="44"/>
                </a:lnTo>
                <a:lnTo>
                  <a:pt x="385" y="39"/>
                </a:lnTo>
                <a:lnTo>
                  <a:pt x="387" y="37"/>
                </a:lnTo>
                <a:lnTo>
                  <a:pt x="392" y="32"/>
                </a:lnTo>
                <a:lnTo>
                  <a:pt x="392" y="32"/>
                </a:lnTo>
                <a:close/>
              </a:path>
              <a:path w="398" h="170">
                <a:moveTo>
                  <a:pt x="382" y="22"/>
                </a:moveTo>
                <a:lnTo>
                  <a:pt x="378" y="30"/>
                </a:lnTo>
                <a:lnTo>
                  <a:pt x="332" y="30"/>
                </a:lnTo>
                <a:lnTo>
                  <a:pt x="322" y="32"/>
                </a:lnTo>
                <a:lnTo>
                  <a:pt x="320" y="34"/>
                </a:lnTo>
                <a:lnTo>
                  <a:pt x="320" y="39"/>
                </a:lnTo>
                <a:lnTo>
                  <a:pt x="318" y="41"/>
                </a:lnTo>
                <a:lnTo>
                  <a:pt x="315" y="44"/>
                </a:lnTo>
                <a:lnTo>
                  <a:pt x="315" y="46"/>
                </a:lnTo>
                <a:lnTo>
                  <a:pt x="313" y="49"/>
                </a:lnTo>
                <a:lnTo>
                  <a:pt x="310" y="53"/>
                </a:lnTo>
                <a:lnTo>
                  <a:pt x="318" y="53"/>
                </a:lnTo>
                <a:lnTo>
                  <a:pt x="320" y="56"/>
                </a:lnTo>
                <a:lnTo>
                  <a:pt x="322" y="58"/>
                </a:lnTo>
                <a:lnTo>
                  <a:pt x="322" y="63"/>
                </a:lnTo>
                <a:lnTo>
                  <a:pt x="325" y="66"/>
                </a:lnTo>
                <a:lnTo>
                  <a:pt x="327" y="68"/>
                </a:lnTo>
                <a:lnTo>
                  <a:pt x="327" y="70"/>
                </a:lnTo>
                <a:lnTo>
                  <a:pt x="330" y="73"/>
                </a:lnTo>
                <a:lnTo>
                  <a:pt x="330" y="75"/>
                </a:lnTo>
                <a:lnTo>
                  <a:pt x="332" y="80"/>
                </a:lnTo>
                <a:lnTo>
                  <a:pt x="334" y="80"/>
                </a:lnTo>
                <a:lnTo>
                  <a:pt x="337" y="78"/>
                </a:lnTo>
                <a:lnTo>
                  <a:pt x="337" y="70"/>
                </a:lnTo>
                <a:lnTo>
                  <a:pt x="337" y="66"/>
                </a:lnTo>
                <a:lnTo>
                  <a:pt x="337" y="63"/>
                </a:lnTo>
                <a:lnTo>
                  <a:pt x="334" y="63"/>
                </a:lnTo>
                <a:lnTo>
                  <a:pt x="334" y="61"/>
                </a:lnTo>
                <a:lnTo>
                  <a:pt x="332" y="58"/>
                </a:lnTo>
                <a:lnTo>
                  <a:pt x="330" y="56"/>
                </a:lnTo>
                <a:lnTo>
                  <a:pt x="325" y="56"/>
                </a:lnTo>
                <a:lnTo>
                  <a:pt x="322" y="53"/>
                </a:lnTo>
                <a:lnTo>
                  <a:pt x="320" y="51"/>
                </a:lnTo>
                <a:lnTo>
                  <a:pt x="320" y="49"/>
                </a:lnTo>
                <a:lnTo>
                  <a:pt x="322" y="46"/>
                </a:lnTo>
                <a:lnTo>
                  <a:pt x="325" y="44"/>
                </a:lnTo>
                <a:lnTo>
                  <a:pt x="325" y="39"/>
                </a:lnTo>
                <a:lnTo>
                  <a:pt x="327" y="37"/>
                </a:lnTo>
                <a:lnTo>
                  <a:pt x="330" y="34"/>
                </a:lnTo>
                <a:lnTo>
                  <a:pt x="378" y="34"/>
                </a:lnTo>
                <a:lnTo>
                  <a:pt x="392" y="32"/>
                </a:lnTo>
                <a:lnTo>
                  <a:pt x="382" y="22"/>
                </a:lnTo>
                <a:lnTo>
                  <a:pt x="382" y="22"/>
                </a:lnTo>
                <a:close/>
              </a:path>
              <a:path w="398" h="170">
                <a:moveTo>
                  <a:pt x="332" y="1"/>
                </a:moveTo>
                <a:lnTo>
                  <a:pt x="332" y="6"/>
                </a:lnTo>
                <a:lnTo>
                  <a:pt x="330" y="8"/>
                </a:lnTo>
                <a:lnTo>
                  <a:pt x="330" y="13"/>
                </a:lnTo>
                <a:lnTo>
                  <a:pt x="327" y="15"/>
                </a:lnTo>
                <a:lnTo>
                  <a:pt x="327" y="18"/>
                </a:lnTo>
                <a:lnTo>
                  <a:pt x="325" y="22"/>
                </a:lnTo>
                <a:lnTo>
                  <a:pt x="325" y="25"/>
                </a:lnTo>
                <a:lnTo>
                  <a:pt x="322" y="30"/>
                </a:lnTo>
                <a:lnTo>
                  <a:pt x="322" y="32"/>
                </a:lnTo>
                <a:lnTo>
                  <a:pt x="332" y="30"/>
                </a:lnTo>
                <a:lnTo>
                  <a:pt x="332" y="27"/>
                </a:lnTo>
                <a:lnTo>
                  <a:pt x="334" y="25"/>
                </a:lnTo>
                <a:lnTo>
                  <a:pt x="334" y="22"/>
                </a:lnTo>
                <a:lnTo>
                  <a:pt x="337" y="20"/>
                </a:lnTo>
                <a:lnTo>
                  <a:pt x="339" y="15"/>
                </a:lnTo>
                <a:lnTo>
                  <a:pt x="344" y="13"/>
                </a:lnTo>
                <a:lnTo>
                  <a:pt x="332" y="1"/>
                </a:lnTo>
                <a:lnTo>
                  <a:pt x="33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6" name="path 526"/>
          <p:cNvSpPr/>
          <p:nvPr/>
        </p:nvSpPr>
        <p:spPr>
          <a:xfrm>
            <a:off x="13351002" y="9743185"/>
            <a:ext cx="249935" cy="108203"/>
          </a:xfrm>
          <a:custGeom>
            <a:avLst/>
            <a:gdLst/>
            <a:ahLst/>
            <a:cxnLst/>
            <a:rect l="0" t="0" r="0" b="0"/>
            <a:pathLst>
              <a:path w="393" h="170">
                <a:moveTo>
                  <a:pt x="106" y="152"/>
                </a:moveTo>
                <a:lnTo>
                  <a:pt x="97" y="154"/>
                </a:lnTo>
                <a:lnTo>
                  <a:pt x="97" y="169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3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5"/>
                </a:lnTo>
                <a:lnTo>
                  <a:pt x="41" y="125"/>
                </a:lnTo>
                <a:lnTo>
                  <a:pt x="46" y="128"/>
                </a:lnTo>
                <a:lnTo>
                  <a:pt x="49" y="130"/>
                </a:lnTo>
                <a:lnTo>
                  <a:pt x="51" y="130"/>
                </a:lnTo>
                <a:lnTo>
                  <a:pt x="53" y="133"/>
                </a:lnTo>
                <a:lnTo>
                  <a:pt x="56" y="133"/>
                </a:lnTo>
                <a:lnTo>
                  <a:pt x="58" y="135"/>
                </a:lnTo>
                <a:lnTo>
                  <a:pt x="61" y="137"/>
                </a:lnTo>
                <a:lnTo>
                  <a:pt x="63" y="140"/>
                </a:lnTo>
                <a:lnTo>
                  <a:pt x="66" y="140"/>
                </a:lnTo>
                <a:lnTo>
                  <a:pt x="66" y="142"/>
                </a:lnTo>
                <a:lnTo>
                  <a:pt x="68" y="145"/>
                </a:lnTo>
                <a:lnTo>
                  <a:pt x="70" y="145"/>
                </a:lnTo>
                <a:lnTo>
                  <a:pt x="73" y="142"/>
                </a:lnTo>
                <a:lnTo>
                  <a:pt x="73" y="135"/>
                </a:lnTo>
                <a:lnTo>
                  <a:pt x="70" y="130"/>
                </a:lnTo>
                <a:lnTo>
                  <a:pt x="70" y="128"/>
                </a:lnTo>
                <a:lnTo>
                  <a:pt x="68" y="128"/>
                </a:lnTo>
                <a:lnTo>
                  <a:pt x="63" y="125"/>
                </a:lnTo>
                <a:lnTo>
                  <a:pt x="61" y="123"/>
                </a:lnTo>
                <a:lnTo>
                  <a:pt x="51" y="123"/>
                </a:lnTo>
                <a:lnTo>
                  <a:pt x="49" y="121"/>
                </a:lnTo>
                <a:lnTo>
                  <a:pt x="39" y="121"/>
                </a:lnTo>
                <a:lnTo>
                  <a:pt x="34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3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9"/>
                </a:lnTo>
                <a:lnTo>
                  <a:pt x="56" y="111"/>
                </a:lnTo>
                <a:lnTo>
                  <a:pt x="58" y="111"/>
                </a:lnTo>
                <a:lnTo>
                  <a:pt x="61" y="113"/>
                </a:lnTo>
                <a:lnTo>
                  <a:pt x="63" y="116"/>
                </a:lnTo>
                <a:lnTo>
                  <a:pt x="63" y="113"/>
                </a:lnTo>
                <a:lnTo>
                  <a:pt x="66" y="109"/>
                </a:lnTo>
                <a:lnTo>
                  <a:pt x="66" y="106"/>
                </a:lnTo>
                <a:lnTo>
                  <a:pt x="63" y="104"/>
                </a:lnTo>
                <a:lnTo>
                  <a:pt x="63" y="101"/>
                </a:lnTo>
                <a:lnTo>
                  <a:pt x="61" y="99"/>
                </a:lnTo>
                <a:lnTo>
                  <a:pt x="58" y="99"/>
                </a:lnTo>
                <a:lnTo>
                  <a:pt x="56" y="97"/>
                </a:lnTo>
                <a:lnTo>
                  <a:pt x="53" y="97"/>
                </a:lnTo>
                <a:lnTo>
                  <a:pt x="51" y="94"/>
                </a:lnTo>
                <a:lnTo>
                  <a:pt x="44" y="94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3" h="170">
                <a:moveTo>
                  <a:pt x="44" y="75"/>
                </a:moveTo>
                <a:lnTo>
                  <a:pt x="41" y="77"/>
                </a:lnTo>
                <a:lnTo>
                  <a:pt x="39" y="80"/>
                </a:lnTo>
                <a:lnTo>
                  <a:pt x="37" y="82"/>
                </a:lnTo>
                <a:lnTo>
                  <a:pt x="34" y="85"/>
                </a:lnTo>
                <a:lnTo>
                  <a:pt x="32" y="87"/>
                </a:lnTo>
                <a:lnTo>
                  <a:pt x="30" y="87"/>
                </a:lnTo>
                <a:lnTo>
                  <a:pt x="27" y="89"/>
                </a:lnTo>
                <a:lnTo>
                  <a:pt x="25" y="92"/>
                </a:lnTo>
                <a:lnTo>
                  <a:pt x="22" y="94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101"/>
                </a:lnTo>
                <a:lnTo>
                  <a:pt x="8" y="101"/>
                </a:lnTo>
                <a:lnTo>
                  <a:pt x="15" y="104"/>
                </a:lnTo>
                <a:lnTo>
                  <a:pt x="18" y="101"/>
                </a:lnTo>
                <a:lnTo>
                  <a:pt x="22" y="101"/>
                </a:lnTo>
                <a:lnTo>
                  <a:pt x="25" y="99"/>
                </a:lnTo>
                <a:lnTo>
                  <a:pt x="27" y="97"/>
                </a:lnTo>
                <a:lnTo>
                  <a:pt x="30" y="97"/>
                </a:lnTo>
                <a:lnTo>
                  <a:pt x="32" y="94"/>
                </a:lnTo>
                <a:lnTo>
                  <a:pt x="34" y="92"/>
                </a:lnTo>
                <a:lnTo>
                  <a:pt x="37" y="92"/>
                </a:lnTo>
                <a:lnTo>
                  <a:pt x="39" y="89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7"/>
                </a:lnTo>
                <a:lnTo>
                  <a:pt x="51" y="77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3" h="170">
                <a:moveTo>
                  <a:pt x="30" y="37"/>
                </a:moveTo>
                <a:lnTo>
                  <a:pt x="30" y="41"/>
                </a:lnTo>
                <a:lnTo>
                  <a:pt x="27" y="44"/>
                </a:lnTo>
                <a:lnTo>
                  <a:pt x="27" y="46"/>
                </a:lnTo>
                <a:lnTo>
                  <a:pt x="25" y="51"/>
                </a:lnTo>
                <a:lnTo>
                  <a:pt x="22" y="53"/>
                </a:lnTo>
                <a:lnTo>
                  <a:pt x="22" y="56"/>
                </a:lnTo>
                <a:lnTo>
                  <a:pt x="20" y="61"/>
                </a:lnTo>
                <a:lnTo>
                  <a:pt x="20" y="63"/>
                </a:lnTo>
                <a:lnTo>
                  <a:pt x="18" y="65"/>
                </a:lnTo>
                <a:lnTo>
                  <a:pt x="15" y="70"/>
                </a:lnTo>
                <a:lnTo>
                  <a:pt x="18" y="70"/>
                </a:lnTo>
                <a:lnTo>
                  <a:pt x="20" y="68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3"/>
                </a:lnTo>
                <a:lnTo>
                  <a:pt x="30" y="49"/>
                </a:lnTo>
                <a:lnTo>
                  <a:pt x="32" y="46"/>
                </a:lnTo>
                <a:lnTo>
                  <a:pt x="34" y="44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3" h="170">
                <a:moveTo>
                  <a:pt x="80" y="37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9"/>
                </a:lnTo>
                <a:lnTo>
                  <a:pt x="61" y="51"/>
                </a:lnTo>
                <a:lnTo>
                  <a:pt x="58" y="53"/>
                </a:lnTo>
                <a:lnTo>
                  <a:pt x="58" y="56"/>
                </a:lnTo>
                <a:lnTo>
                  <a:pt x="56" y="61"/>
                </a:lnTo>
                <a:lnTo>
                  <a:pt x="53" y="63"/>
                </a:lnTo>
                <a:lnTo>
                  <a:pt x="53" y="65"/>
                </a:lnTo>
                <a:lnTo>
                  <a:pt x="61" y="65"/>
                </a:lnTo>
                <a:lnTo>
                  <a:pt x="63" y="63"/>
                </a:lnTo>
                <a:lnTo>
                  <a:pt x="63" y="61"/>
                </a:lnTo>
                <a:lnTo>
                  <a:pt x="66" y="58"/>
                </a:lnTo>
                <a:lnTo>
                  <a:pt x="68" y="53"/>
                </a:lnTo>
                <a:lnTo>
                  <a:pt x="70" y="51"/>
                </a:lnTo>
                <a:lnTo>
                  <a:pt x="70" y="49"/>
                </a:lnTo>
                <a:lnTo>
                  <a:pt x="73" y="46"/>
                </a:lnTo>
                <a:lnTo>
                  <a:pt x="75" y="41"/>
                </a:lnTo>
                <a:lnTo>
                  <a:pt x="75" y="39"/>
                </a:lnTo>
                <a:lnTo>
                  <a:pt x="80" y="37"/>
                </a:lnTo>
                <a:lnTo>
                  <a:pt x="80" y="37"/>
                </a:lnTo>
                <a:close/>
              </a:path>
              <a:path w="393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9"/>
                </a:lnTo>
                <a:lnTo>
                  <a:pt x="39" y="51"/>
                </a:lnTo>
                <a:lnTo>
                  <a:pt x="41" y="53"/>
                </a:lnTo>
                <a:lnTo>
                  <a:pt x="41" y="58"/>
                </a:lnTo>
                <a:lnTo>
                  <a:pt x="44" y="61"/>
                </a:lnTo>
                <a:lnTo>
                  <a:pt x="46" y="63"/>
                </a:lnTo>
                <a:lnTo>
                  <a:pt x="46" y="68"/>
                </a:lnTo>
                <a:lnTo>
                  <a:pt x="49" y="70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51" y="77"/>
                </a:lnTo>
                <a:lnTo>
                  <a:pt x="53" y="77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89"/>
                </a:lnTo>
                <a:lnTo>
                  <a:pt x="68" y="92"/>
                </a:lnTo>
                <a:lnTo>
                  <a:pt x="70" y="94"/>
                </a:lnTo>
                <a:lnTo>
                  <a:pt x="73" y="94"/>
                </a:lnTo>
                <a:lnTo>
                  <a:pt x="75" y="97"/>
                </a:lnTo>
                <a:lnTo>
                  <a:pt x="78" y="99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7"/>
                </a:lnTo>
                <a:lnTo>
                  <a:pt x="92" y="94"/>
                </a:lnTo>
                <a:lnTo>
                  <a:pt x="97" y="94"/>
                </a:lnTo>
                <a:lnTo>
                  <a:pt x="97" y="92"/>
                </a:lnTo>
                <a:lnTo>
                  <a:pt x="94" y="92"/>
                </a:lnTo>
                <a:lnTo>
                  <a:pt x="92" y="89"/>
                </a:lnTo>
                <a:lnTo>
                  <a:pt x="87" y="89"/>
                </a:lnTo>
                <a:lnTo>
                  <a:pt x="85" y="87"/>
                </a:lnTo>
                <a:lnTo>
                  <a:pt x="80" y="87"/>
                </a:lnTo>
                <a:lnTo>
                  <a:pt x="75" y="85"/>
                </a:lnTo>
                <a:lnTo>
                  <a:pt x="73" y="85"/>
                </a:lnTo>
                <a:lnTo>
                  <a:pt x="70" y="82"/>
                </a:lnTo>
                <a:lnTo>
                  <a:pt x="68" y="80"/>
                </a:lnTo>
                <a:lnTo>
                  <a:pt x="66" y="80"/>
                </a:lnTo>
                <a:lnTo>
                  <a:pt x="63" y="77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5"/>
                </a:lnTo>
                <a:lnTo>
                  <a:pt x="53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3"/>
                </a:lnTo>
                <a:lnTo>
                  <a:pt x="44" y="51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80" y="37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3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7"/>
                </a:lnTo>
                <a:lnTo>
                  <a:pt x="34" y="22"/>
                </a:lnTo>
                <a:lnTo>
                  <a:pt x="34" y="29"/>
                </a:lnTo>
                <a:lnTo>
                  <a:pt x="32" y="32"/>
                </a:lnTo>
                <a:lnTo>
                  <a:pt x="39" y="32"/>
                </a:lnTo>
                <a:lnTo>
                  <a:pt x="41" y="29"/>
                </a:lnTo>
                <a:lnTo>
                  <a:pt x="41" y="25"/>
                </a:lnTo>
                <a:lnTo>
                  <a:pt x="44" y="22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3" h="170">
                <a:moveTo>
                  <a:pt x="1" y="13"/>
                </a:moveTo>
                <a:lnTo>
                  <a:pt x="1" y="152"/>
                </a:lnTo>
                <a:lnTo>
                  <a:pt x="8" y="149"/>
                </a:lnTo>
                <a:lnTo>
                  <a:pt x="8" y="106"/>
                </a:lnTo>
                <a:lnTo>
                  <a:pt x="10" y="106"/>
                </a:lnTo>
                <a:lnTo>
                  <a:pt x="13" y="104"/>
                </a:lnTo>
                <a:lnTo>
                  <a:pt x="15" y="104"/>
                </a:lnTo>
                <a:lnTo>
                  <a:pt x="8" y="101"/>
                </a:lnTo>
                <a:lnTo>
                  <a:pt x="8" y="13"/>
                </a:lnTo>
                <a:lnTo>
                  <a:pt x="37" y="13"/>
                </a:lnTo>
                <a:lnTo>
                  <a:pt x="97" y="13"/>
                </a:lnTo>
                <a:lnTo>
                  <a:pt x="1" y="13"/>
                </a:lnTo>
                <a:lnTo>
                  <a:pt x="1" y="13"/>
                </a:lnTo>
                <a:close/>
              </a:path>
              <a:path w="393" h="170">
                <a:moveTo>
                  <a:pt x="1" y="3"/>
                </a:moveTo>
                <a:lnTo>
                  <a:pt x="1" y="13"/>
                </a:lnTo>
                <a:lnTo>
                  <a:pt x="97" y="13"/>
                </a:lnTo>
                <a:lnTo>
                  <a:pt x="97" y="149"/>
                </a:lnTo>
                <a:lnTo>
                  <a:pt x="8" y="149"/>
                </a:lnTo>
                <a:lnTo>
                  <a:pt x="1" y="152"/>
                </a:lnTo>
                <a:lnTo>
                  <a:pt x="1" y="169"/>
                </a:lnTo>
                <a:lnTo>
                  <a:pt x="8" y="166"/>
                </a:lnTo>
                <a:lnTo>
                  <a:pt x="8" y="154"/>
                </a:lnTo>
                <a:lnTo>
                  <a:pt x="97" y="154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3"/>
                </a:lnTo>
                <a:lnTo>
                  <a:pt x="1" y="3"/>
                </a:lnTo>
                <a:close/>
              </a:path>
              <a:path w="393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3" h="170">
                <a:moveTo>
                  <a:pt x="322" y="147"/>
                </a:move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44" y="152"/>
                </a:lnTo>
                <a:lnTo>
                  <a:pt x="337" y="152"/>
                </a:lnTo>
                <a:lnTo>
                  <a:pt x="334" y="149"/>
                </a:lnTo>
                <a:lnTo>
                  <a:pt x="327" y="149"/>
                </a:lnTo>
                <a:lnTo>
                  <a:pt x="322" y="147"/>
                </a:lnTo>
                <a:lnTo>
                  <a:pt x="322" y="147"/>
                </a:lnTo>
                <a:close/>
              </a:path>
              <a:path w="393" h="170">
                <a:moveTo>
                  <a:pt x="375" y="106"/>
                </a:moveTo>
                <a:lnTo>
                  <a:pt x="361" y="109"/>
                </a:lnTo>
                <a:lnTo>
                  <a:pt x="358" y="116"/>
                </a:lnTo>
                <a:lnTo>
                  <a:pt x="358" y="130"/>
                </a:lnTo>
                <a:lnTo>
                  <a:pt x="356" y="135"/>
                </a:lnTo>
                <a:lnTo>
                  <a:pt x="356" y="142"/>
                </a:lnTo>
                <a:lnTo>
                  <a:pt x="353" y="145"/>
                </a:lnTo>
                <a:lnTo>
                  <a:pt x="353" y="149"/>
                </a:lnTo>
                <a:lnTo>
                  <a:pt x="351" y="149"/>
                </a:lnTo>
                <a:lnTo>
                  <a:pt x="351" y="152"/>
                </a:lnTo>
                <a:lnTo>
                  <a:pt x="346" y="152"/>
                </a:lnTo>
                <a:lnTo>
                  <a:pt x="344" y="152"/>
                </a:lnTo>
                <a:lnTo>
                  <a:pt x="327" y="154"/>
                </a:lnTo>
                <a:lnTo>
                  <a:pt x="332" y="157"/>
                </a:lnTo>
                <a:lnTo>
                  <a:pt x="334" y="157"/>
                </a:lnTo>
                <a:lnTo>
                  <a:pt x="334" y="159"/>
                </a:lnTo>
                <a:lnTo>
                  <a:pt x="337" y="161"/>
                </a:lnTo>
                <a:lnTo>
                  <a:pt x="339" y="164"/>
                </a:lnTo>
                <a:lnTo>
                  <a:pt x="339" y="166"/>
                </a:lnTo>
                <a:lnTo>
                  <a:pt x="339" y="169"/>
                </a:lnTo>
                <a:lnTo>
                  <a:pt x="341" y="169"/>
                </a:lnTo>
                <a:lnTo>
                  <a:pt x="346" y="166"/>
                </a:lnTo>
                <a:lnTo>
                  <a:pt x="349" y="166"/>
                </a:lnTo>
                <a:lnTo>
                  <a:pt x="351" y="164"/>
                </a:lnTo>
                <a:lnTo>
                  <a:pt x="353" y="164"/>
                </a:lnTo>
                <a:lnTo>
                  <a:pt x="356" y="161"/>
                </a:lnTo>
                <a:lnTo>
                  <a:pt x="358" y="159"/>
                </a:lnTo>
                <a:lnTo>
                  <a:pt x="361" y="157"/>
                </a:lnTo>
                <a:lnTo>
                  <a:pt x="361" y="149"/>
                </a:lnTo>
                <a:lnTo>
                  <a:pt x="363" y="147"/>
                </a:lnTo>
                <a:lnTo>
                  <a:pt x="363" y="142"/>
                </a:lnTo>
                <a:lnTo>
                  <a:pt x="366" y="137"/>
                </a:lnTo>
                <a:lnTo>
                  <a:pt x="366" y="128"/>
                </a:lnTo>
                <a:lnTo>
                  <a:pt x="368" y="123"/>
                </a:lnTo>
                <a:lnTo>
                  <a:pt x="368" y="111"/>
                </a:lnTo>
                <a:lnTo>
                  <a:pt x="375" y="106"/>
                </a:lnTo>
                <a:lnTo>
                  <a:pt x="375" y="106"/>
                </a:lnTo>
                <a:close/>
              </a:path>
              <a:path w="393" h="170">
                <a:moveTo>
                  <a:pt x="366" y="97"/>
                </a:moveTo>
                <a:lnTo>
                  <a:pt x="361" y="104"/>
                </a:lnTo>
                <a:lnTo>
                  <a:pt x="310" y="104"/>
                </a:lnTo>
                <a:lnTo>
                  <a:pt x="375" y="106"/>
                </a:lnTo>
                <a:lnTo>
                  <a:pt x="366" y="97"/>
                </a:lnTo>
                <a:lnTo>
                  <a:pt x="366" y="97"/>
                </a:lnTo>
                <a:close/>
              </a:path>
              <a:path w="393" h="170">
                <a:moveTo>
                  <a:pt x="320" y="77"/>
                </a:moveTo>
                <a:lnTo>
                  <a:pt x="310" y="77"/>
                </a:lnTo>
                <a:lnTo>
                  <a:pt x="308" y="80"/>
                </a:lnTo>
                <a:lnTo>
                  <a:pt x="308" y="89"/>
                </a:lnTo>
                <a:lnTo>
                  <a:pt x="306" y="92"/>
                </a:lnTo>
                <a:lnTo>
                  <a:pt x="306" y="97"/>
                </a:lnTo>
                <a:lnTo>
                  <a:pt x="303" y="99"/>
                </a:lnTo>
                <a:lnTo>
                  <a:pt x="301" y="101"/>
                </a:lnTo>
                <a:lnTo>
                  <a:pt x="298" y="104"/>
                </a:lnTo>
                <a:lnTo>
                  <a:pt x="306" y="113"/>
                </a:lnTo>
                <a:lnTo>
                  <a:pt x="310" y="109"/>
                </a:lnTo>
                <a:lnTo>
                  <a:pt x="361" y="109"/>
                </a:lnTo>
                <a:lnTo>
                  <a:pt x="375" y="106"/>
                </a:lnTo>
                <a:lnTo>
                  <a:pt x="310" y="104"/>
                </a:lnTo>
                <a:lnTo>
                  <a:pt x="320" y="77"/>
                </a:lnTo>
                <a:lnTo>
                  <a:pt x="320" y="77"/>
                </a:lnTo>
                <a:close/>
              </a:path>
              <a:path w="393" h="170">
                <a:moveTo>
                  <a:pt x="382" y="63"/>
                </a:moveTo>
                <a:lnTo>
                  <a:pt x="375" y="73"/>
                </a:lnTo>
                <a:lnTo>
                  <a:pt x="270" y="73"/>
                </a:lnTo>
                <a:lnTo>
                  <a:pt x="274" y="80"/>
                </a:lnTo>
                <a:lnTo>
                  <a:pt x="279" y="77"/>
                </a:lnTo>
                <a:lnTo>
                  <a:pt x="392" y="77"/>
                </a:lnTo>
                <a:lnTo>
                  <a:pt x="382" y="63"/>
                </a:lnTo>
                <a:lnTo>
                  <a:pt x="382" y="63"/>
                </a:lnTo>
                <a:close/>
              </a:path>
              <a:path w="393" h="170">
                <a:moveTo>
                  <a:pt x="296" y="56"/>
                </a:moveTo>
                <a:lnTo>
                  <a:pt x="296" y="65"/>
                </a:lnTo>
                <a:lnTo>
                  <a:pt x="303" y="61"/>
                </a:lnTo>
                <a:lnTo>
                  <a:pt x="303" y="56"/>
                </a:lnTo>
                <a:lnTo>
                  <a:pt x="358" y="56"/>
                </a:lnTo>
                <a:lnTo>
                  <a:pt x="296" y="56"/>
                </a:lnTo>
                <a:lnTo>
                  <a:pt x="296" y="56"/>
                </a:lnTo>
                <a:close/>
              </a:path>
              <a:path w="393" h="170">
                <a:moveTo>
                  <a:pt x="296" y="13"/>
                </a:moveTo>
                <a:lnTo>
                  <a:pt x="296" y="51"/>
                </a:lnTo>
                <a:lnTo>
                  <a:pt x="303" y="51"/>
                </a:lnTo>
                <a:lnTo>
                  <a:pt x="303" y="13"/>
                </a:lnTo>
                <a:lnTo>
                  <a:pt x="358" y="13"/>
                </a:lnTo>
                <a:lnTo>
                  <a:pt x="296" y="13"/>
                </a:lnTo>
                <a:lnTo>
                  <a:pt x="296" y="13"/>
                </a:lnTo>
                <a:close/>
              </a:path>
              <a:path w="393" h="170">
                <a:moveTo>
                  <a:pt x="296" y="3"/>
                </a:moveTo>
                <a:lnTo>
                  <a:pt x="296" y="13"/>
                </a:lnTo>
                <a:lnTo>
                  <a:pt x="358" y="13"/>
                </a:lnTo>
                <a:lnTo>
                  <a:pt x="358" y="51"/>
                </a:lnTo>
                <a:lnTo>
                  <a:pt x="303" y="51"/>
                </a:lnTo>
                <a:lnTo>
                  <a:pt x="296" y="51"/>
                </a:lnTo>
                <a:lnTo>
                  <a:pt x="296" y="56"/>
                </a:lnTo>
                <a:lnTo>
                  <a:pt x="358" y="56"/>
                </a:lnTo>
                <a:lnTo>
                  <a:pt x="358" y="63"/>
                </a:lnTo>
                <a:lnTo>
                  <a:pt x="366" y="58"/>
                </a:lnTo>
                <a:lnTo>
                  <a:pt x="366" y="15"/>
                </a:lnTo>
                <a:lnTo>
                  <a:pt x="370" y="10"/>
                </a:lnTo>
                <a:lnTo>
                  <a:pt x="303" y="10"/>
                </a:lnTo>
                <a:lnTo>
                  <a:pt x="296" y="3"/>
                </a:lnTo>
                <a:lnTo>
                  <a:pt x="296" y="3"/>
                </a:lnTo>
                <a:close/>
              </a:path>
              <a:path w="393" h="170">
                <a:moveTo>
                  <a:pt x="363" y="3"/>
                </a:moveTo>
                <a:lnTo>
                  <a:pt x="356" y="10"/>
                </a:lnTo>
                <a:lnTo>
                  <a:pt x="303" y="10"/>
                </a:lnTo>
                <a:lnTo>
                  <a:pt x="370" y="10"/>
                </a:lnTo>
                <a:lnTo>
                  <a:pt x="363" y="3"/>
                </a:lnTo>
                <a:lnTo>
                  <a:pt x="363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28" name="path 528"/>
          <p:cNvSpPr/>
          <p:nvPr/>
        </p:nvSpPr>
        <p:spPr>
          <a:xfrm>
            <a:off x="13351002" y="9545066"/>
            <a:ext cx="248411" cy="108203"/>
          </a:xfrm>
          <a:custGeom>
            <a:avLst/>
            <a:gdLst/>
            <a:ahLst/>
            <a:cxnLst/>
            <a:rect l="0" t="0" r="0" b="0"/>
            <a:pathLst>
              <a:path w="391" h="170">
                <a:moveTo>
                  <a:pt x="106" y="152"/>
                </a:moveTo>
                <a:lnTo>
                  <a:pt x="97" y="152"/>
                </a:lnTo>
                <a:lnTo>
                  <a:pt x="97" y="166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1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3"/>
                </a:lnTo>
                <a:lnTo>
                  <a:pt x="41" y="126"/>
                </a:lnTo>
                <a:lnTo>
                  <a:pt x="46" y="128"/>
                </a:lnTo>
                <a:lnTo>
                  <a:pt x="49" y="128"/>
                </a:lnTo>
                <a:lnTo>
                  <a:pt x="51" y="130"/>
                </a:lnTo>
                <a:lnTo>
                  <a:pt x="53" y="130"/>
                </a:lnTo>
                <a:lnTo>
                  <a:pt x="56" y="133"/>
                </a:lnTo>
                <a:lnTo>
                  <a:pt x="58" y="135"/>
                </a:lnTo>
                <a:lnTo>
                  <a:pt x="61" y="135"/>
                </a:lnTo>
                <a:lnTo>
                  <a:pt x="61" y="138"/>
                </a:lnTo>
                <a:lnTo>
                  <a:pt x="63" y="138"/>
                </a:lnTo>
                <a:lnTo>
                  <a:pt x="66" y="140"/>
                </a:lnTo>
                <a:lnTo>
                  <a:pt x="68" y="142"/>
                </a:lnTo>
                <a:lnTo>
                  <a:pt x="70" y="145"/>
                </a:lnTo>
                <a:lnTo>
                  <a:pt x="70" y="142"/>
                </a:lnTo>
                <a:lnTo>
                  <a:pt x="73" y="140"/>
                </a:lnTo>
                <a:lnTo>
                  <a:pt x="73" y="133"/>
                </a:lnTo>
                <a:lnTo>
                  <a:pt x="70" y="130"/>
                </a:lnTo>
                <a:lnTo>
                  <a:pt x="70" y="128"/>
                </a:lnTo>
                <a:lnTo>
                  <a:pt x="68" y="126"/>
                </a:lnTo>
                <a:lnTo>
                  <a:pt x="63" y="123"/>
                </a:lnTo>
                <a:lnTo>
                  <a:pt x="56" y="123"/>
                </a:lnTo>
                <a:lnTo>
                  <a:pt x="53" y="121"/>
                </a:lnTo>
                <a:lnTo>
                  <a:pt x="46" y="121"/>
                </a:lnTo>
                <a:lnTo>
                  <a:pt x="41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1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6"/>
                </a:lnTo>
                <a:lnTo>
                  <a:pt x="56" y="109"/>
                </a:lnTo>
                <a:lnTo>
                  <a:pt x="58" y="111"/>
                </a:lnTo>
                <a:lnTo>
                  <a:pt x="61" y="114"/>
                </a:lnTo>
                <a:lnTo>
                  <a:pt x="63" y="116"/>
                </a:lnTo>
                <a:lnTo>
                  <a:pt x="63" y="114"/>
                </a:lnTo>
                <a:lnTo>
                  <a:pt x="66" y="109"/>
                </a:lnTo>
                <a:lnTo>
                  <a:pt x="66" y="106"/>
                </a:lnTo>
                <a:lnTo>
                  <a:pt x="63" y="101"/>
                </a:lnTo>
                <a:lnTo>
                  <a:pt x="63" y="99"/>
                </a:lnTo>
                <a:lnTo>
                  <a:pt x="61" y="99"/>
                </a:lnTo>
                <a:lnTo>
                  <a:pt x="58" y="97"/>
                </a:lnTo>
                <a:lnTo>
                  <a:pt x="53" y="97"/>
                </a:lnTo>
                <a:lnTo>
                  <a:pt x="51" y="94"/>
                </a:lnTo>
                <a:lnTo>
                  <a:pt x="49" y="94"/>
                </a:lnTo>
                <a:lnTo>
                  <a:pt x="44" y="92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1" h="170">
                <a:moveTo>
                  <a:pt x="44" y="75"/>
                </a:moveTo>
                <a:lnTo>
                  <a:pt x="41" y="78"/>
                </a:lnTo>
                <a:lnTo>
                  <a:pt x="39" y="80"/>
                </a:lnTo>
                <a:lnTo>
                  <a:pt x="37" y="82"/>
                </a:lnTo>
                <a:lnTo>
                  <a:pt x="34" y="82"/>
                </a:lnTo>
                <a:lnTo>
                  <a:pt x="32" y="85"/>
                </a:lnTo>
                <a:lnTo>
                  <a:pt x="30" y="87"/>
                </a:lnTo>
                <a:lnTo>
                  <a:pt x="27" y="90"/>
                </a:lnTo>
                <a:lnTo>
                  <a:pt x="25" y="92"/>
                </a:lnTo>
                <a:lnTo>
                  <a:pt x="22" y="92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99"/>
                </a:lnTo>
                <a:lnTo>
                  <a:pt x="8" y="101"/>
                </a:lnTo>
                <a:lnTo>
                  <a:pt x="18" y="101"/>
                </a:lnTo>
                <a:lnTo>
                  <a:pt x="22" y="99"/>
                </a:lnTo>
                <a:lnTo>
                  <a:pt x="25" y="99"/>
                </a:lnTo>
                <a:lnTo>
                  <a:pt x="27" y="97"/>
                </a:lnTo>
                <a:lnTo>
                  <a:pt x="30" y="94"/>
                </a:lnTo>
                <a:lnTo>
                  <a:pt x="32" y="94"/>
                </a:lnTo>
                <a:lnTo>
                  <a:pt x="34" y="92"/>
                </a:lnTo>
                <a:lnTo>
                  <a:pt x="37" y="90"/>
                </a:lnTo>
                <a:lnTo>
                  <a:pt x="39" y="87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8"/>
                </a:lnTo>
                <a:lnTo>
                  <a:pt x="51" y="75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1" h="170">
                <a:moveTo>
                  <a:pt x="30" y="37"/>
                </a:moveTo>
                <a:lnTo>
                  <a:pt x="30" y="39"/>
                </a:lnTo>
                <a:lnTo>
                  <a:pt x="27" y="44"/>
                </a:lnTo>
                <a:lnTo>
                  <a:pt x="27" y="46"/>
                </a:lnTo>
                <a:lnTo>
                  <a:pt x="25" y="49"/>
                </a:lnTo>
                <a:lnTo>
                  <a:pt x="22" y="54"/>
                </a:lnTo>
                <a:lnTo>
                  <a:pt x="22" y="56"/>
                </a:lnTo>
                <a:lnTo>
                  <a:pt x="20" y="58"/>
                </a:lnTo>
                <a:lnTo>
                  <a:pt x="20" y="63"/>
                </a:lnTo>
                <a:lnTo>
                  <a:pt x="18" y="66"/>
                </a:lnTo>
                <a:lnTo>
                  <a:pt x="15" y="68"/>
                </a:lnTo>
                <a:lnTo>
                  <a:pt x="18" y="70"/>
                </a:lnTo>
                <a:lnTo>
                  <a:pt x="18" y="68"/>
                </a:lnTo>
                <a:lnTo>
                  <a:pt x="20" y="66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1"/>
                </a:lnTo>
                <a:lnTo>
                  <a:pt x="30" y="49"/>
                </a:lnTo>
                <a:lnTo>
                  <a:pt x="32" y="46"/>
                </a:lnTo>
                <a:lnTo>
                  <a:pt x="34" y="41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1" h="170">
                <a:moveTo>
                  <a:pt x="80" y="34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6"/>
                </a:lnTo>
                <a:lnTo>
                  <a:pt x="61" y="51"/>
                </a:lnTo>
                <a:lnTo>
                  <a:pt x="58" y="54"/>
                </a:lnTo>
                <a:lnTo>
                  <a:pt x="58" y="56"/>
                </a:lnTo>
                <a:lnTo>
                  <a:pt x="56" y="58"/>
                </a:lnTo>
                <a:lnTo>
                  <a:pt x="53" y="61"/>
                </a:lnTo>
                <a:lnTo>
                  <a:pt x="53" y="63"/>
                </a:lnTo>
                <a:lnTo>
                  <a:pt x="61" y="66"/>
                </a:lnTo>
                <a:lnTo>
                  <a:pt x="63" y="63"/>
                </a:lnTo>
                <a:lnTo>
                  <a:pt x="63" y="61"/>
                </a:lnTo>
                <a:lnTo>
                  <a:pt x="66" y="56"/>
                </a:lnTo>
                <a:lnTo>
                  <a:pt x="68" y="54"/>
                </a:lnTo>
                <a:lnTo>
                  <a:pt x="70" y="51"/>
                </a:lnTo>
                <a:lnTo>
                  <a:pt x="70" y="49"/>
                </a:lnTo>
                <a:lnTo>
                  <a:pt x="73" y="44"/>
                </a:lnTo>
                <a:lnTo>
                  <a:pt x="75" y="41"/>
                </a:lnTo>
                <a:lnTo>
                  <a:pt x="75" y="39"/>
                </a:lnTo>
                <a:lnTo>
                  <a:pt x="80" y="34"/>
                </a:lnTo>
                <a:lnTo>
                  <a:pt x="80" y="34"/>
                </a:lnTo>
                <a:close/>
              </a:path>
              <a:path w="391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6"/>
                </a:lnTo>
                <a:lnTo>
                  <a:pt x="39" y="51"/>
                </a:lnTo>
                <a:lnTo>
                  <a:pt x="41" y="54"/>
                </a:lnTo>
                <a:lnTo>
                  <a:pt x="41" y="56"/>
                </a:lnTo>
                <a:lnTo>
                  <a:pt x="44" y="61"/>
                </a:lnTo>
                <a:lnTo>
                  <a:pt x="46" y="63"/>
                </a:lnTo>
                <a:lnTo>
                  <a:pt x="46" y="66"/>
                </a:lnTo>
                <a:lnTo>
                  <a:pt x="49" y="68"/>
                </a:lnTo>
                <a:lnTo>
                  <a:pt x="46" y="70"/>
                </a:lnTo>
                <a:lnTo>
                  <a:pt x="44" y="73"/>
                </a:lnTo>
                <a:lnTo>
                  <a:pt x="44" y="75"/>
                </a:lnTo>
                <a:lnTo>
                  <a:pt x="51" y="75"/>
                </a:lnTo>
                <a:lnTo>
                  <a:pt x="53" y="78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90"/>
                </a:lnTo>
                <a:lnTo>
                  <a:pt x="68" y="90"/>
                </a:lnTo>
                <a:lnTo>
                  <a:pt x="70" y="92"/>
                </a:lnTo>
                <a:lnTo>
                  <a:pt x="73" y="94"/>
                </a:lnTo>
                <a:lnTo>
                  <a:pt x="75" y="97"/>
                </a:lnTo>
                <a:lnTo>
                  <a:pt x="78" y="97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4"/>
                </a:lnTo>
                <a:lnTo>
                  <a:pt x="92" y="94"/>
                </a:lnTo>
                <a:lnTo>
                  <a:pt x="97" y="92"/>
                </a:lnTo>
                <a:lnTo>
                  <a:pt x="97" y="90"/>
                </a:lnTo>
                <a:lnTo>
                  <a:pt x="94" y="90"/>
                </a:lnTo>
                <a:lnTo>
                  <a:pt x="90" y="90"/>
                </a:lnTo>
                <a:lnTo>
                  <a:pt x="87" y="87"/>
                </a:lnTo>
                <a:lnTo>
                  <a:pt x="82" y="87"/>
                </a:lnTo>
                <a:lnTo>
                  <a:pt x="80" y="85"/>
                </a:lnTo>
                <a:lnTo>
                  <a:pt x="75" y="85"/>
                </a:lnTo>
                <a:lnTo>
                  <a:pt x="73" y="82"/>
                </a:lnTo>
                <a:lnTo>
                  <a:pt x="70" y="82"/>
                </a:lnTo>
                <a:lnTo>
                  <a:pt x="68" y="80"/>
                </a:lnTo>
                <a:lnTo>
                  <a:pt x="66" y="78"/>
                </a:lnTo>
                <a:lnTo>
                  <a:pt x="63" y="78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6"/>
                </a:lnTo>
                <a:lnTo>
                  <a:pt x="53" y="63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4"/>
                </a:lnTo>
                <a:lnTo>
                  <a:pt x="44" y="49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68" y="37"/>
                </a:lnTo>
                <a:lnTo>
                  <a:pt x="80" y="34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1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8"/>
                </a:lnTo>
                <a:lnTo>
                  <a:pt x="34" y="20"/>
                </a:lnTo>
                <a:lnTo>
                  <a:pt x="34" y="27"/>
                </a:lnTo>
                <a:lnTo>
                  <a:pt x="32" y="32"/>
                </a:lnTo>
                <a:lnTo>
                  <a:pt x="39" y="32"/>
                </a:lnTo>
                <a:lnTo>
                  <a:pt x="39" y="30"/>
                </a:lnTo>
                <a:lnTo>
                  <a:pt x="41" y="27"/>
                </a:lnTo>
                <a:lnTo>
                  <a:pt x="41" y="25"/>
                </a:lnTo>
                <a:lnTo>
                  <a:pt x="44" y="20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1" h="170">
                <a:moveTo>
                  <a:pt x="1" y="10"/>
                </a:moveTo>
                <a:lnTo>
                  <a:pt x="1" y="150"/>
                </a:lnTo>
                <a:lnTo>
                  <a:pt x="8" y="147"/>
                </a:lnTo>
                <a:lnTo>
                  <a:pt x="8" y="106"/>
                </a:lnTo>
                <a:lnTo>
                  <a:pt x="10" y="104"/>
                </a:lnTo>
                <a:lnTo>
                  <a:pt x="13" y="104"/>
                </a:lnTo>
                <a:lnTo>
                  <a:pt x="15" y="101"/>
                </a:lnTo>
                <a:lnTo>
                  <a:pt x="8" y="101"/>
                </a:lnTo>
                <a:lnTo>
                  <a:pt x="8" y="13"/>
                </a:lnTo>
                <a:lnTo>
                  <a:pt x="97" y="13"/>
                </a:lnTo>
                <a:lnTo>
                  <a:pt x="1" y="10"/>
                </a:lnTo>
                <a:lnTo>
                  <a:pt x="1" y="10"/>
                </a:lnTo>
                <a:close/>
              </a:path>
              <a:path w="391" h="170">
                <a:moveTo>
                  <a:pt x="1" y="1"/>
                </a:moveTo>
                <a:lnTo>
                  <a:pt x="1" y="10"/>
                </a:lnTo>
                <a:lnTo>
                  <a:pt x="97" y="13"/>
                </a:lnTo>
                <a:lnTo>
                  <a:pt x="97" y="147"/>
                </a:lnTo>
                <a:lnTo>
                  <a:pt x="8" y="147"/>
                </a:lnTo>
                <a:lnTo>
                  <a:pt x="1" y="150"/>
                </a:lnTo>
                <a:lnTo>
                  <a:pt x="1" y="169"/>
                </a:lnTo>
                <a:lnTo>
                  <a:pt x="8" y="164"/>
                </a:lnTo>
                <a:lnTo>
                  <a:pt x="8" y="152"/>
                </a:lnTo>
                <a:lnTo>
                  <a:pt x="97" y="152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1"/>
                </a:lnTo>
                <a:lnTo>
                  <a:pt x="1" y="1"/>
                </a:lnTo>
                <a:close/>
              </a:path>
              <a:path w="391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1" h="170">
                <a:moveTo>
                  <a:pt x="353" y="150"/>
                </a:moveTo>
                <a:lnTo>
                  <a:pt x="353" y="154"/>
                </a:lnTo>
                <a:lnTo>
                  <a:pt x="356" y="154"/>
                </a:lnTo>
                <a:lnTo>
                  <a:pt x="358" y="154"/>
                </a:lnTo>
                <a:lnTo>
                  <a:pt x="361" y="157"/>
                </a:lnTo>
                <a:lnTo>
                  <a:pt x="363" y="159"/>
                </a:lnTo>
                <a:lnTo>
                  <a:pt x="366" y="159"/>
                </a:lnTo>
                <a:lnTo>
                  <a:pt x="368" y="161"/>
                </a:lnTo>
                <a:lnTo>
                  <a:pt x="370" y="164"/>
                </a:lnTo>
                <a:lnTo>
                  <a:pt x="370" y="166"/>
                </a:lnTo>
                <a:lnTo>
                  <a:pt x="373" y="169"/>
                </a:lnTo>
                <a:lnTo>
                  <a:pt x="375" y="169"/>
                </a:lnTo>
                <a:lnTo>
                  <a:pt x="378" y="166"/>
                </a:lnTo>
                <a:lnTo>
                  <a:pt x="380" y="164"/>
                </a:lnTo>
                <a:lnTo>
                  <a:pt x="380" y="161"/>
                </a:lnTo>
                <a:lnTo>
                  <a:pt x="382" y="159"/>
                </a:lnTo>
                <a:lnTo>
                  <a:pt x="382" y="157"/>
                </a:lnTo>
                <a:lnTo>
                  <a:pt x="385" y="154"/>
                </a:lnTo>
                <a:lnTo>
                  <a:pt x="373" y="152"/>
                </a:lnTo>
                <a:lnTo>
                  <a:pt x="361" y="152"/>
                </a:lnTo>
                <a:lnTo>
                  <a:pt x="358" y="150"/>
                </a:lnTo>
                <a:lnTo>
                  <a:pt x="353" y="150"/>
                </a:lnTo>
                <a:lnTo>
                  <a:pt x="353" y="150"/>
                </a:lnTo>
                <a:close/>
              </a:path>
              <a:path w="391" h="170">
                <a:moveTo>
                  <a:pt x="306" y="150"/>
                </a:moveTo>
                <a:lnTo>
                  <a:pt x="306" y="152"/>
                </a:lnTo>
                <a:lnTo>
                  <a:pt x="308" y="154"/>
                </a:lnTo>
                <a:lnTo>
                  <a:pt x="310" y="154"/>
                </a:lnTo>
                <a:lnTo>
                  <a:pt x="313" y="157"/>
                </a:lnTo>
                <a:lnTo>
                  <a:pt x="315" y="159"/>
                </a:lnTo>
                <a:lnTo>
                  <a:pt x="318" y="161"/>
                </a:lnTo>
                <a:lnTo>
                  <a:pt x="318" y="164"/>
                </a:lnTo>
                <a:lnTo>
                  <a:pt x="320" y="166"/>
                </a:lnTo>
                <a:lnTo>
                  <a:pt x="322" y="164"/>
                </a:lnTo>
                <a:lnTo>
                  <a:pt x="325" y="161"/>
                </a:lnTo>
                <a:lnTo>
                  <a:pt x="327" y="161"/>
                </a:lnTo>
                <a:lnTo>
                  <a:pt x="330" y="157"/>
                </a:lnTo>
                <a:lnTo>
                  <a:pt x="332" y="154"/>
                </a:lnTo>
                <a:lnTo>
                  <a:pt x="332" y="152"/>
                </a:lnTo>
                <a:lnTo>
                  <a:pt x="320" y="152"/>
                </a:lnTo>
                <a:lnTo>
                  <a:pt x="313" y="152"/>
                </a:lnTo>
                <a:lnTo>
                  <a:pt x="310" y="150"/>
                </a:lnTo>
                <a:lnTo>
                  <a:pt x="306" y="150"/>
                </a:lnTo>
                <a:lnTo>
                  <a:pt x="306" y="150"/>
                </a:lnTo>
                <a:close/>
              </a:path>
              <a:path w="391" h="170">
                <a:moveTo>
                  <a:pt x="308" y="94"/>
                </a:moveTo>
                <a:lnTo>
                  <a:pt x="298" y="94"/>
                </a:lnTo>
                <a:lnTo>
                  <a:pt x="298" y="99"/>
                </a:lnTo>
                <a:lnTo>
                  <a:pt x="298" y="109"/>
                </a:lnTo>
                <a:lnTo>
                  <a:pt x="296" y="114"/>
                </a:lnTo>
                <a:lnTo>
                  <a:pt x="296" y="121"/>
                </a:lnTo>
                <a:lnTo>
                  <a:pt x="293" y="123"/>
                </a:lnTo>
                <a:lnTo>
                  <a:pt x="293" y="126"/>
                </a:lnTo>
                <a:lnTo>
                  <a:pt x="291" y="130"/>
                </a:lnTo>
                <a:lnTo>
                  <a:pt x="291" y="133"/>
                </a:lnTo>
                <a:lnTo>
                  <a:pt x="289" y="135"/>
                </a:lnTo>
                <a:lnTo>
                  <a:pt x="289" y="140"/>
                </a:lnTo>
                <a:lnTo>
                  <a:pt x="286" y="142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7" y="154"/>
                </a:lnTo>
                <a:lnTo>
                  <a:pt x="274" y="157"/>
                </a:lnTo>
                <a:lnTo>
                  <a:pt x="272" y="159"/>
                </a:lnTo>
                <a:lnTo>
                  <a:pt x="270" y="161"/>
                </a:lnTo>
                <a:lnTo>
                  <a:pt x="267" y="164"/>
                </a:lnTo>
                <a:lnTo>
                  <a:pt x="270" y="166"/>
                </a:lnTo>
                <a:lnTo>
                  <a:pt x="272" y="164"/>
                </a:lnTo>
                <a:lnTo>
                  <a:pt x="274" y="164"/>
                </a:lnTo>
                <a:lnTo>
                  <a:pt x="277" y="161"/>
                </a:lnTo>
                <a:lnTo>
                  <a:pt x="279" y="159"/>
                </a:lnTo>
                <a:lnTo>
                  <a:pt x="281" y="157"/>
                </a:lnTo>
                <a:lnTo>
                  <a:pt x="284" y="154"/>
                </a:lnTo>
                <a:lnTo>
                  <a:pt x="286" y="152"/>
                </a:lnTo>
                <a:lnTo>
                  <a:pt x="289" y="150"/>
                </a:lnTo>
                <a:lnTo>
                  <a:pt x="291" y="147"/>
                </a:lnTo>
                <a:lnTo>
                  <a:pt x="291" y="145"/>
                </a:lnTo>
                <a:lnTo>
                  <a:pt x="293" y="142"/>
                </a:lnTo>
                <a:lnTo>
                  <a:pt x="296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1" y="126"/>
                </a:lnTo>
                <a:lnTo>
                  <a:pt x="303" y="121"/>
                </a:lnTo>
                <a:lnTo>
                  <a:pt x="303" y="114"/>
                </a:lnTo>
                <a:lnTo>
                  <a:pt x="306" y="111"/>
                </a:lnTo>
                <a:lnTo>
                  <a:pt x="306" y="99"/>
                </a:lnTo>
                <a:lnTo>
                  <a:pt x="308" y="94"/>
                </a:lnTo>
                <a:lnTo>
                  <a:pt x="308" y="94"/>
                </a:lnTo>
                <a:close/>
              </a:path>
              <a:path w="391" h="170">
                <a:moveTo>
                  <a:pt x="341" y="92"/>
                </a:moveTo>
                <a:lnTo>
                  <a:pt x="330" y="94"/>
                </a:lnTo>
                <a:lnTo>
                  <a:pt x="330" y="104"/>
                </a:lnTo>
                <a:lnTo>
                  <a:pt x="327" y="111"/>
                </a:lnTo>
                <a:lnTo>
                  <a:pt x="327" y="135"/>
                </a:lnTo>
                <a:lnTo>
                  <a:pt x="325" y="138"/>
                </a:lnTo>
                <a:lnTo>
                  <a:pt x="325" y="147"/>
                </a:lnTo>
                <a:lnTo>
                  <a:pt x="322" y="150"/>
                </a:lnTo>
                <a:lnTo>
                  <a:pt x="322" y="152"/>
                </a:lnTo>
                <a:lnTo>
                  <a:pt x="320" y="152"/>
                </a:lnTo>
                <a:lnTo>
                  <a:pt x="332" y="152"/>
                </a:lnTo>
                <a:lnTo>
                  <a:pt x="332" y="150"/>
                </a:lnTo>
                <a:lnTo>
                  <a:pt x="332" y="145"/>
                </a:lnTo>
                <a:lnTo>
                  <a:pt x="334" y="140"/>
                </a:lnTo>
                <a:lnTo>
                  <a:pt x="334" y="138"/>
                </a:lnTo>
                <a:lnTo>
                  <a:pt x="334" y="121"/>
                </a:lnTo>
                <a:lnTo>
                  <a:pt x="337" y="116"/>
                </a:lnTo>
                <a:lnTo>
                  <a:pt x="337" y="99"/>
                </a:lnTo>
                <a:lnTo>
                  <a:pt x="341" y="92"/>
                </a:lnTo>
                <a:lnTo>
                  <a:pt x="341" y="92"/>
                </a:lnTo>
                <a:close/>
              </a:path>
              <a:path w="391" h="170">
                <a:moveTo>
                  <a:pt x="334" y="85"/>
                </a:moveTo>
                <a:lnTo>
                  <a:pt x="330" y="92"/>
                </a:lnTo>
                <a:lnTo>
                  <a:pt x="270" y="92"/>
                </a:lnTo>
                <a:lnTo>
                  <a:pt x="274" y="97"/>
                </a:lnTo>
                <a:lnTo>
                  <a:pt x="279" y="94"/>
                </a:lnTo>
                <a:lnTo>
                  <a:pt x="330" y="94"/>
                </a:lnTo>
                <a:lnTo>
                  <a:pt x="341" y="92"/>
                </a:lnTo>
                <a:lnTo>
                  <a:pt x="334" y="85"/>
                </a:lnTo>
                <a:lnTo>
                  <a:pt x="334" y="85"/>
                </a:lnTo>
                <a:close/>
              </a:path>
              <a:path w="391" h="170">
                <a:moveTo>
                  <a:pt x="298" y="61"/>
                </a:moveTo>
                <a:lnTo>
                  <a:pt x="298" y="92"/>
                </a:lnTo>
                <a:lnTo>
                  <a:pt x="308" y="92"/>
                </a:lnTo>
                <a:lnTo>
                  <a:pt x="308" y="70"/>
                </a:lnTo>
                <a:lnTo>
                  <a:pt x="313" y="68"/>
                </a:lnTo>
                <a:lnTo>
                  <a:pt x="298" y="61"/>
                </a:lnTo>
                <a:lnTo>
                  <a:pt x="298" y="61"/>
                </a:lnTo>
                <a:close/>
              </a:path>
              <a:path w="391" h="170">
                <a:moveTo>
                  <a:pt x="281" y="56"/>
                </a:moveTo>
                <a:lnTo>
                  <a:pt x="281" y="68"/>
                </a:lnTo>
                <a:lnTo>
                  <a:pt x="291" y="63"/>
                </a:lnTo>
                <a:lnTo>
                  <a:pt x="291" y="56"/>
                </a:lnTo>
                <a:lnTo>
                  <a:pt x="325" y="56"/>
                </a:lnTo>
                <a:lnTo>
                  <a:pt x="281" y="56"/>
                </a:lnTo>
                <a:lnTo>
                  <a:pt x="281" y="56"/>
                </a:lnTo>
                <a:close/>
              </a:path>
              <a:path w="391" h="170">
                <a:moveTo>
                  <a:pt x="349" y="27"/>
                </a:moveTo>
                <a:lnTo>
                  <a:pt x="349" y="118"/>
                </a:lnTo>
                <a:lnTo>
                  <a:pt x="349" y="123"/>
                </a:lnTo>
                <a:lnTo>
                  <a:pt x="349" y="130"/>
                </a:lnTo>
                <a:lnTo>
                  <a:pt x="358" y="123"/>
                </a:lnTo>
                <a:lnTo>
                  <a:pt x="358" y="114"/>
                </a:lnTo>
                <a:lnTo>
                  <a:pt x="356" y="109"/>
                </a:lnTo>
                <a:lnTo>
                  <a:pt x="356" y="41"/>
                </a:lnTo>
                <a:lnTo>
                  <a:pt x="361" y="37"/>
                </a:lnTo>
                <a:lnTo>
                  <a:pt x="349" y="27"/>
                </a:lnTo>
                <a:lnTo>
                  <a:pt x="349" y="27"/>
                </a:lnTo>
                <a:close/>
              </a:path>
              <a:path w="391" h="170">
                <a:moveTo>
                  <a:pt x="281" y="15"/>
                </a:moveTo>
                <a:lnTo>
                  <a:pt x="281" y="22"/>
                </a:lnTo>
                <a:lnTo>
                  <a:pt x="284" y="27"/>
                </a:lnTo>
                <a:lnTo>
                  <a:pt x="284" y="49"/>
                </a:lnTo>
                <a:lnTo>
                  <a:pt x="281" y="54"/>
                </a:lnTo>
                <a:lnTo>
                  <a:pt x="281" y="56"/>
                </a:lnTo>
                <a:lnTo>
                  <a:pt x="325" y="56"/>
                </a:lnTo>
                <a:lnTo>
                  <a:pt x="325" y="66"/>
                </a:lnTo>
                <a:lnTo>
                  <a:pt x="332" y="61"/>
                </a:lnTo>
                <a:lnTo>
                  <a:pt x="332" y="54"/>
                </a:lnTo>
                <a:lnTo>
                  <a:pt x="291" y="51"/>
                </a:lnTo>
                <a:lnTo>
                  <a:pt x="291" y="18"/>
                </a:lnTo>
                <a:lnTo>
                  <a:pt x="325" y="18"/>
                </a:lnTo>
                <a:lnTo>
                  <a:pt x="281" y="15"/>
                </a:lnTo>
                <a:lnTo>
                  <a:pt x="281" y="15"/>
                </a:lnTo>
                <a:close/>
              </a:path>
              <a:path w="391" h="170">
                <a:moveTo>
                  <a:pt x="281" y="6"/>
                </a:moveTo>
                <a:lnTo>
                  <a:pt x="281" y="15"/>
                </a:lnTo>
                <a:lnTo>
                  <a:pt x="325" y="18"/>
                </a:lnTo>
                <a:lnTo>
                  <a:pt x="325" y="51"/>
                </a:lnTo>
                <a:lnTo>
                  <a:pt x="291" y="51"/>
                </a:lnTo>
                <a:lnTo>
                  <a:pt x="332" y="54"/>
                </a:lnTo>
                <a:lnTo>
                  <a:pt x="332" y="20"/>
                </a:lnTo>
                <a:lnTo>
                  <a:pt x="337" y="15"/>
                </a:lnTo>
                <a:lnTo>
                  <a:pt x="291" y="13"/>
                </a:lnTo>
                <a:lnTo>
                  <a:pt x="281" y="6"/>
                </a:lnTo>
                <a:lnTo>
                  <a:pt x="281" y="6"/>
                </a:lnTo>
                <a:close/>
              </a:path>
              <a:path w="391" h="170">
                <a:moveTo>
                  <a:pt x="327" y="6"/>
                </a:moveTo>
                <a:lnTo>
                  <a:pt x="322" y="13"/>
                </a:lnTo>
                <a:lnTo>
                  <a:pt x="291" y="13"/>
                </a:lnTo>
                <a:lnTo>
                  <a:pt x="337" y="15"/>
                </a:lnTo>
                <a:lnTo>
                  <a:pt x="327" y="6"/>
                </a:lnTo>
                <a:lnTo>
                  <a:pt x="327" y="6"/>
                </a:lnTo>
                <a:close/>
              </a:path>
              <a:path w="391" h="170">
                <a:moveTo>
                  <a:pt x="375" y="1"/>
                </a:moveTo>
                <a:lnTo>
                  <a:pt x="375" y="6"/>
                </a:lnTo>
                <a:lnTo>
                  <a:pt x="378" y="10"/>
                </a:lnTo>
                <a:lnTo>
                  <a:pt x="378" y="147"/>
                </a:lnTo>
                <a:lnTo>
                  <a:pt x="375" y="150"/>
                </a:lnTo>
                <a:lnTo>
                  <a:pt x="375" y="152"/>
                </a:lnTo>
                <a:lnTo>
                  <a:pt x="373" y="152"/>
                </a:lnTo>
                <a:lnTo>
                  <a:pt x="385" y="154"/>
                </a:lnTo>
                <a:lnTo>
                  <a:pt x="385" y="15"/>
                </a:lnTo>
                <a:lnTo>
                  <a:pt x="390" y="8"/>
                </a:lnTo>
                <a:lnTo>
                  <a:pt x="375" y="1"/>
                </a:lnTo>
                <a:lnTo>
                  <a:pt x="375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0" name="path 530"/>
          <p:cNvSpPr/>
          <p:nvPr/>
        </p:nvSpPr>
        <p:spPr>
          <a:xfrm>
            <a:off x="13357097" y="9941306"/>
            <a:ext cx="243839" cy="109728"/>
          </a:xfrm>
          <a:custGeom>
            <a:avLst/>
            <a:gdLst/>
            <a:ahLst/>
            <a:cxnLst/>
            <a:rect l="0" t="0" r="0" b="0"/>
            <a:pathLst>
              <a:path w="383" h="172">
                <a:moveTo>
                  <a:pt x="82" y="142"/>
                </a:moveTo>
                <a:lnTo>
                  <a:pt x="75" y="145"/>
                </a:lnTo>
                <a:lnTo>
                  <a:pt x="75" y="164"/>
                </a:lnTo>
                <a:lnTo>
                  <a:pt x="82" y="159"/>
                </a:lnTo>
                <a:lnTo>
                  <a:pt x="82" y="142"/>
                </a:lnTo>
                <a:lnTo>
                  <a:pt x="82" y="142"/>
                </a:lnTo>
                <a:close/>
              </a:path>
              <a:path w="383" h="172">
                <a:moveTo>
                  <a:pt x="1" y="78"/>
                </a:moveTo>
                <a:lnTo>
                  <a:pt x="1" y="142"/>
                </a:lnTo>
                <a:lnTo>
                  <a:pt x="10" y="142"/>
                </a:lnTo>
                <a:lnTo>
                  <a:pt x="10" y="78"/>
                </a:lnTo>
                <a:lnTo>
                  <a:pt x="75" y="78"/>
                </a:lnTo>
                <a:lnTo>
                  <a:pt x="1" y="78"/>
                </a:lnTo>
                <a:lnTo>
                  <a:pt x="1" y="78"/>
                </a:lnTo>
                <a:close/>
              </a:path>
              <a:path w="383" h="172">
                <a:moveTo>
                  <a:pt x="1" y="18"/>
                </a:moveTo>
                <a:lnTo>
                  <a:pt x="1" y="78"/>
                </a:lnTo>
                <a:lnTo>
                  <a:pt x="10" y="73"/>
                </a:lnTo>
                <a:lnTo>
                  <a:pt x="10" y="18"/>
                </a:lnTo>
                <a:lnTo>
                  <a:pt x="75" y="18"/>
                </a:lnTo>
                <a:lnTo>
                  <a:pt x="1" y="18"/>
                </a:lnTo>
                <a:lnTo>
                  <a:pt x="1" y="18"/>
                </a:lnTo>
                <a:close/>
              </a:path>
              <a:path w="383" h="172">
                <a:moveTo>
                  <a:pt x="1" y="8"/>
                </a:moveTo>
                <a:lnTo>
                  <a:pt x="1" y="18"/>
                </a:lnTo>
                <a:lnTo>
                  <a:pt x="75" y="18"/>
                </a:lnTo>
                <a:lnTo>
                  <a:pt x="75" y="73"/>
                </a:lnTo>
                <a:lnTo>
                  <a:pt x="10" y="73"/>
                </a:lnTo>
                <a:lnTo>
                  <a:pt x="1" y="78"/>
                </a:lnTo>
                <a:lnTo>
                  <a:pt x="75" y="78"/>
                </a:lnTo>
                <a:lnTo>
                  <a:pt x="75" y="142"/>
                </a:lnTo>
                <a:lnTo>
                  <a:pt x="1" y="142"/>
                </a:lnTo>
                <a:lnTo>
                  <a:pt x="1" y="147"/>
                </a:lnTo>
                <a:lnTo>
                  <a:pt x="1" y="166"/>
                </a:lnTo>
                <a:lnTo>
                  <a:pt x="10" y="159"/>
                </a:lnTo>
                <a:lnTo>
                  <a:pt x="10" y="145"/>
                </a:lnTo>
                <a:lnTo>
                  <a:pt x="75" y="145"/>
                </a:lnTo>
                <a:lnTo>
                  <a:pt x="82" y="142"/>
                </a:lnTo>
                <a:lnTo>
                  <a:pt x="82" y="128"/>
                </a:lnTo>
                <a:lnTo>
                  <a:pt x="82" y="123"/>
                </a:lnTo>
                <a:lnTo>
                  <a:pt x="82" y="20"/>
                </a:lnTo>
                <a:lnTo>
                  <a:pt x="87" y="15"/>
                </a:lnTo>
                <a:lnTo>
                  <a:pt x="10" y="15"/>
                </a:lnTo>
                <a:lnTo>
                  <a:pt x="1" y="8"/>
                </a:lnTo>
                <a:lnTo>
                  <a:pt x="1" y="8"/>
                </a:lnTo>
                <a:close/>
              </a:path>
              <a:path w="383" h="172">
                <a:moveTo>
                  <a:pt x="78" y="8"/>
                </a:moveTo>
                <a:lnTo>
                  <a:pt x="73" y="15"/>
                </a:lnTo>
                <a:lnTo>
                  <a:pt x="10" y="15"/>
                </a:lnTo>
                <a:lnTo>
                  <a:pt x="87" y="15"/>
                </a:lnTo>
                <a:lnTo>
                  <a:pt x="78" y="8"/>
                </a:lnTo>
                <a:lnTo>
                  <a:pt x="78" y="8"/>
                </a:lnTo>
                <a:close/>
              </a:path>
              <a:path w="383" h="172">
                <a:moveTo>
                  <a:pt x="351" y="152"/>
                </a:moveTo>
                <a:lnTo>
                  <a:pt x="351" y="154"/>
                </a:lnTo>
                <a:lnTo>
                  <a:pt x="366" y="152"/>
                </a:lnTo>
                <a:lnTo>
                  <a:pt x="351" y="152"/>
                </a:lnTo>
                <a:lnTo>
                  <a:pt x="351" y="152"/>
                </a:lnTo>
                <a:close/>
              </a:path>
              <a:path w="383" h="172">
                <a:moveTo>
                  <a:pt x="303" y="118"/>
                </a:moveTo>
                <a:lnTo>
                  <a:pt x="301" y="121"/>
                </a:lnTo>
                <a:lnTo>
                  <a:pt x="303" y="121"/>
                </a:lnTo>
                <a:lnTo>
                  <a:pt x="306" y="125"/>
                </a:lnTo>
                <a:lnTo>
                  <a:pt x="306" y="128"/>
                </a:lnTo>
                <a:lnTo>
                  <a:pt x="308" y="133"/>
                </a:lnTo>
                <a:lnTo>
                  <a:pt x="310" y="135"/>
                </a:lnTo>
                <a:lnTo>
                  <a:pt x="310" y="138"/>
                </a:lnTo>
                <a:lnTo>
                  <a:pt x="313" y="140"/>
                </a:lnTo>
                <a:lnTo>
                  <a:pt x="313" y="145"/>
                </a:lnTo>
                <a:lnTo>
                  <a:pt x="315" y="147"/>
                </a:lnTo>
                <a:lnTo>
                  <a:pt x="315" y="150"/>
                </a:lnTo>
                <a:lnTo>
                  <a:pt x="318" y="150"/>
                </a:lnTo>
                <a:lnTo>
                  <a:pt x="318" y="145"/>
                </a:lnTo>
                <a:lnTo>
                  <a:pt x="320" y="142"/>
                </a:lnTo>
                <a:lnTo>
                  <a:pt x="320" y="135"/>
                </a:lnTo>
                <a:lnTo>
                  <a:pt x="318" y="133"/>
                </a:lnTo>
                <a:lnTo>
                  <a:pt x="318" y="130"/>
                </a:lnTo>
                <a:lnTo>
                  <a:pt x="315" y="130"/>
                </a:lnTo>
                <a:lnTo>
                  <a:pt x="315" y="128"/>
                </a:lnTo>
                <a:lnTo>
                  <a:pt x="313" y="125"/>
                </a:lnTo>
                <a:lnTo>
                  <a:pt x="310" y="123"/>
                </a:lnTo>
                <a:lnTo>
                  <a:pt x="306" y="121"/>
                </a:lnTo>
                <a:lnTo>
                  <a:pt x="303" y="118"/>
                </a:lnTo>
                <a:lnTo>
                  <a:pt x="303" y="118"/>
                </a:lnTo>
                <a:close/>
              </a:path>
              <a:path w="383" h="172">
                <a:moveTo>
                  <a:pt x="284" y="116"/>
                </a:moveTo>
                <a:lnTo>
                  <a:pt x="284" y="121"/>
                </a:lnTo>
                <a:lnTo>
                  <a:pt x="281" y="123"/>
                </a:lnTo>
                <a:lnTo>
                  <a:pt x="281" y="125"/>
                </a:lnTo>
                <a:lnTo>
                  <a:pt x="279" y="130"/>
                </a:lnTo>
                <a:lnTo>
                  <a:pt x="277" y="133"/>
                </a:lnTo>
                <a:lnTo>
                  <a:pt x="277" y="135"/>
                </a:lnTo>
                <a:lnTo>
                  <a:pt x="274" y="140"/>
                </a:lnTo>
                <a:lnTo>
                  <a:pt x="274" y="142"/>
                </a:lnTo>
                <a:lnTo>
                  <a:pt x="272" y="145"/>
                </a:lnTo>
                <a:lnTo>
                  <a:pt x="270" y="147"/>
                </a:lnTo>
                <a:lnTo>
                  <a:pt x="267" y="150"/>
                </a:lnTo>
                <a:lnTo>
                  <a:pt x="265" y="154"/>
                </a:lnTo>
                <a:lnTo>
                  <a:pt x="265" y="157"/>
                </a:lnTo>
                <a:lnTo>
                  <a:pt x="262" y="159"/>
                </a:lnTo>
                <a:lnTo>
                  <a:pt x="260" y="162"/>
                </a:lnTo>
                <a:lnTo>
                  <a:pt x="258" y="164"/>
                </a:lnTo>
                <a:lnTo>
                  <a:pt x="260" y="166"/>
                </a:lnTo>
                <a:lnTo>
                  <a:pt x="260" y="164"/>
                </a:lnTo>
                <a:lnTo>
                  <a:pt x="262" y="164"/>
                </a:lnTo>
                <a:lnTo>
                  <a:pt x="265" y="162"/>
                </a:lnTo>
                <a:lnTo>
                  <a:pt x="267" y="159"/>
                </a:lnTo>
                <a:lnTo>
                  <a:pt x="270" y="157"/>
                </a:lnTo>
                <a:lnTo>
                  <a:pt x="272" y="154"/>
                </a:lnTo>
                <a:lnTo>
                  <a:pt x="274" y="152"/>
                </a:lnTo>
                <a:lnTo>
                  <a:pt x="274" y="150"/>
                </a:lnTo>
                <a:lnTo>
                  <a:pt x="277" y="147"/>
                </a:lnTo>
                <a:lnTo>
                  <a:pt x="279" y="145"/>
                </a:lnTo>
                <a:lnTo>
                  <a:pt x="281" y="142"/>
                </a:lnTo>
                <a:lnTo>
                  <a:pt x="284" y="138"/>
                </a:lnTo>
                <a:lnTo>
                  <a:pt x="286" y="135"/>
                </a:lnTo>
                <a:lnTo>
                  <a:pt x="289" y="133"/>
                </a:lnTo>
                <a:lnTo>
                  <a:pt x="289" y="130"/>
                </a:lnTo>
                <a:lnTo>
                  <a:pt x="293" y="128"/>
                </a:lnTo>
                <a:lnTo>
                  <a:pt x="284" y="116"/>
                </a:lnTo>
                <a:lnTo>
                  <a:pt x="284" y="116"/>
                </a:lnTo>
                <a:close/>
              </a:path>
              <a:path w="383" h="172">
                <a:moveTo>
                  <a:pt x="334" y="102"/>
                </a:moveTo>
                <a:lnTo>
                  <a:pt x="334" y="114"/>
                </a:lnTo>
                <a:lnTo>
                  <a:pt x="332" y="116"/>
                </a:lnTo>
                <a:lnTo>
                  <a:pt x="332" y="125"/>
                </a:lnTo>
                <a:lnTo>
                  <a:pt x="330" y="130"/>
                </a:lnTo>
                <a:lnTo>
                  <a:pt x="330" y="133"/>
                </a:lnTo>
                <a:lnTo>
                  <a:pt x="327" y="138"/>
                </a:lnTo>
                <a:lnTo>
                  <a:pt x="327" y="140"/>
                </a:lnTo>
                <a:lnTo>
                  <a:pt x="325" y="142"/>
                </a:lnTo>
                <a:lnTo>
                  <a:pt x="325" y="147"/>
                </a:lnTo>
                <a:lnTo>
                  <a:pt x="322" y="150"/>
                </a:lnTo>
                <a:lnTo>
                  <a:pt x="320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62"/>
                </a:lnTo>
                <a:lnTo>
                  <a:pt x="313" y="164"/>
                </a:lnTo>
                <a:lnTo>
                  <a:pt x="310" y="166"/>
                </a:lnTo>
                <a:lnTo>
                  <a:pt x="308" y="169"/>
                </a:lnTo>
                <a:lnTo>
                  <a:pt x="310" y="171"/>
                </a:lnTo>
                <a:lnTo>
                  <a:pt x="310" y="171"/>
                </a:lnTo>
                <a:lnTo>
                  <a:pt x="313" y="169"/>
                </a:lnTo>
                <a:lnTo>
                  <a:pt x="315" y="166"/>
                </a:lnTo>
                <a:lnTo>
                  <a:pt x="318" y="164"/>
                </a:lnTo>
                <a:lnTo>
                  <a:pt x="320" y="162"/>
                </a:lnTo>
                <a:lnTo>
                  <a:pt x="322" y="159"/>
                </a:lnTo>
                <a:lnTo>
                  <a:pt x="322" y="157"/>
                </a:lnTo>
                <a:lnTo>
                  <a:pt x="325" y="154"/>
                </a:lnTo>
                <a:lnTo>
                  <a:pt x="327" y="152"/>
                </a:lnTo>
                <a:lnTo>
                  <a:pt x="330" y="150"/>
                </a:lnTo>
                <a:lnTo>
                  <a:pt x="332" y="147"/>
                </a:lnTo>
                <a:lnTo>
                  <a:pt x="332" y="142"/>
                </a:lnTo>
                <a:lnTo>
                  <a:pt x="334" y="140"/>
                </a:lnTo>
                <a:lnTo>
                  <a:pt x="334" y="138"/>
                </a:lnTo>
                <a:lnTo>
                  <a:pt x="337" y="135"/>
                </a:lnTo>
                <a:lnTo>
                  <a:pt x="337" y="133"/>
                </a:lnTo>
                <a:lnTo>
                  <a:pt x="339" y="128"/>
                </a:lnTo>
                <a:lnTo>
                  <a:pt x="339" y="121"/>
                </a:lnTo>
                <a:lnTo>
                  <a:pt x="341" y="118"/>
                </a:lnTo>
                <a:lnTo>
                  <a:pt x="341" y="102"/>
                </a:lnTo>
                <a:lnTo>
                  <a:pt x="370" y="102"/>
                </a:lnTo>
                <a:lnTo>
                  <a:pt x="334" y="102"/>
                </a:lnTo>
                <a:lnTo>
                  <a:pt x="334" y="102"/>
                </a:lnTo>
                <a:close/>
              </a:path>
              <a:path w="383" h="172">
                <a:moveTo>
                  <a:pt x="322" y="102"/>
                </a:moveTo>
                <a:lnTo>
                  <a:pt x="315" y="109"/>
                </a:lnTo>
                <a:lnTo>
                  <a:pt x="260" y="109"/>
                </a:lnTo>
                <a:lnTo>
                  <a:pt x="265" y="114"/>
                </a:lnTo>
                <a:lnTo>
                  <a:pt x="332" y="114"/>
                </a:lnTo>
                <a:lnTo>
                  <a:pt x="322" y="102"/>
                </a:lnTo>
                <a:lnTo>
                  <a:pt x="322" y="102"/>
                </a:lnTo>
                <a:close/>
              </a:path>
              <a:path w="383" h="172">
                <a:moveTo>
                  <a:pt x="334" y="61"/>
                </a:moveTo>
                <a:lnTo>
                  <a:pt x="334" y="102"/>
                </a:lnTo>
                <a:lnTo>
                  <a:pt x="341" y="97"/>
                </a:lnTo>
                <a:lnTo>
                  <a:pt x="341" y="92"/>
                </a:lnTo>
                <a:lnTo>
                  <a:pt x="344" y="87"/>
                </a:lnTo>
                <a:lnTo>
                  <a:pt x="344" y="61"/>
                </a:lnTo>
                <a:lnTo>
                  <a:pt x="370" y="61"/>
                </a:lnTo>
                <a:lnTo>
                  <a:pt x="334" y="61"/>
                </a:lnTo>
                <a:lnTo>
                  <a:pt x="334" y="61"/>
                </a:lnTo>
                <a:close/>
              </a:path>
              <a:path w="383" h="172">
                <a:moveTo>
                  <a:pt x="286" y="37"/>
                </a:moveTo>
                <a:lnTo>
                  <a:pt x="277" y="37"/>
                </a:lnTo>
                <a:lnTo>
                  <a:pt x="277" y="109"/>
                </a:lnTo>
                <a:lnTo>
                  <a:pt x="286" y="109"/>
                </a:lnTo>
                <a:lnTo>
                  <a:pt x="286" y="87"/>
                </a:lnTo>
                <a:lnTo>
                  <a:pt x="308" y="87"/>
                </a:lnTo>
                <a:lnTo>
                  <a:pt x="286" y="82"/>
                </a:lnTo>
                <a:lnTo>
                  <a:pt x="286" y="61"/>
                </a:lnTo>
                <a:lnTo>
                  <a:pt x="308" y="61"/>
                </a:lnTo>
                <a:lnTo>
                  <a:pt x="286" y="56"/>
                </a:lnTo>
                <a:lnTo>
                  <a:pt x="286" y="37"/>
                </a:lnTo>
                <a:lnTo>
                  <a:pt x="286" y="37"/>
                </a:lnTo>
                <a:close/>
              </a:path>
              <a:path w="383" h="172">
                <a:moveTo>
                  <a:pt x="315" y="37"/>
                </a:moveTo>
                <a:lnTo>
                  <a:pt x="308" y="37"/>
                </a:lnTo>
                <a:lnTo>
                  <a:pt x="308" y="56"/>
                </a:lnTo>
                <a:lnTo>
                  <a:pt x="286" y="56"/>
                </a:lnTo>
                <a:lnTo>
                  <a:pt x="308" y="61"/>
                </a:lnTo>
                <a:lnTo>
                  <a:pt x="308" y="82"/>
                </a:lnTo>
                <a:lnTo>
                  <a:pt x="286" y="82"/>
                </a:lnTo>
                <a:lnTo>
                  <a:pt x="308" y="87"/>
                </a:lnTo>
                <a:lnTo>
                  <a:pt x="308" y="109"/>
                </a:lnTo>
                <a:lnTo>
                  <a:pt x="315" y="109"/>
                </a:lnTo>
                <a:lnTo>
                  <a:pt x="315" y="37"/>
                </a:lnTo>
                <a:lnTo>
                  <a:pt x="315" y="37"/>
                </a:lnTo>
                <a:close/>
              </a:path>
              <a:path w="383" h="172">
                <a:moveTo>
                  <a:pt x="322" y="25"/>
                </a:moveTo>
                <a:lnTo>
                  <a:pt x="318" y="32"/>
                </a:lnTo>
                <a:lnTo>
                  <a:pt x="260" y="32"/>
                </a:lnTo>
                <a:lnTo>
                  <a:pt x="265" y="39"/>
                </a:lnTo>
                <a:lnTo>
                  <a:pt x="272" y="37"/>
                </a:lnTo>
                <a:lnTo>
                  <a:pt x="332" y="37"/>
                </a:lnTo>
                <a:lnTo>
                  <a:pt x="322" y="25"/>
                </a:lnTo>
                <a:lnTo>
                  <a:pt x="322" y="25"/>
                </a:lnTo>
                <a:close/>
              </a:path>
              <a:path w="383" h="172">
                <a:moveTo>
                  <a:pt x="334" y="18"/>
                </a:moveTo>
                <a:lnTo>
                  <a:pt x="334" y="61"/>
                </a:lnTo>
                <a:lnTo>
                  <a:pt x="344" y="56"/>
                </a:lnTo>
                <a:lnTo>
                  <a:pt x="344" y="20"/>
                </a:lnTo>
                <a:lnTo>
                  <a:pt x="370" y="20"/>
                </a:lnTo>
                <a:lnTo>
                  <a:pt x="334" y="18"/>
                </a:lnTo>
                <a:lnTo>
                  <a:pt x="334" y="18"/>
                </a:lnTo>
                <a:close/>
              </a:path>
              <a:path w="383" h="172">
                <a:moveTo>
                  <a:pt x="334" y="8"/>
                </a:moveTo>
                <a:lnTo>
                  <a:pt x="334" y="18"/>
                </a:lnTo>
                <a:lnTo>
                  <a:pt x="370" y="20"/>
                </a:lnTo>
                <a:lnTo>
                  <a:pt x="370" y="56"/>
                </a:lnTo>
                <a:lnTo>
                  <a:pt x="344" y="56"/>
                </a:lnTo>
                <a:lnTo>
                  <a:pt x="334" y="61"/>
                </a:lnTo>
                <a:lnTo>
                  <a:pt x="370" y="61"/>
                </a:lnTo>
                <a:lnTo>
                  <a:pt x="370" y="97"/>
                </a:lnTo>
                <a:lnTo>
                  <a:pt x="341" y="97"/>
                </a:lnTo>
                <a:lnTo>
                  <a:pt x="334" y="102"/>
                </a:lnTo>
                <a:lnTo>
                  <a:pt x="370" y="102"/>
                </a:lnTo>
                <a:lnTo>
                  <a:pt x="370" y="145"/>
                </a:lnTo>
                <a:lnTo>
                  <a:pt x="370" y="147"/>
                </a:lnTo>
                <a:lnTo>
                  <a:pt x="368" y="150"/>
                </a:lnTo>
                <a:lnTo>
                  <a:pt x="368" y="152"/>
                </a:lnTo>
                <a:lnTo>
                  <a:pt x="366" y="152"/>
                </a:lnTo>
                <a:lnTo>
                  <a:pt x="351" y="154"/>
                </a:lnTo>
                <a:lnTo>
                  <a:pt x="353" y="154"/>
                </a:lnTo>
                <a:lnTo>
                  <a:pt x="356" y="157"/>
                </a:lnTo>
                <a:lnTo>
                  <a:pt x="358" y="159"/>
                </a:lnTo>
                <a:lnTo>
                  <a:pt x="361" y="159"/>
                </a:lnTo>
                <a:lnTo>
                  <a:pt x="363" y="162"/>
                </a:lnTo>
                <a:lnTo>
                  <a:pt x="366" y="164"/>
                </a:lnTo>
                <a:lnTo>
                  <a:pt x="366" y="166"/>
                </a:lnTo>
                <a:lnTo>
                  <a:pt x="366" y="169"/>
                </a:lnTo>
                <a:lnTo>
                  <a:pt x="368" y="166"/>
                </a:lnTo>
                <a:lnTo>
                  <a:pt x="370" y="166"/>
                </a:lnTo>
                <a:lnTo>
                  <a:pt x="373" y="164"/>
                </a:lnTo>
                <a:lnTo>
                  <a:pt x="375" y="162"/>
                </a:lnTo>
                <a:lnTo>
                  <a:pt x="375" y="159"/>
                </a:lnTo>
                <a:lnTo>
                  <a:pt x="378" y="154"/>
                </a:lnTo>
                <a:lnTo>
                  <a:pt x="378" y="22"/>
                </a:lnTo>
                <a:lnTo>
                  <a:pt x="382" y="18"/>
                </a:lnTo>
                <a:lnTo>
                  <a:pt x="344" y="15"/>
                </a:lnTo>
                <a:lnTo>
                  <a:pt x="334" y="8"/>
                </a:lnTo>
                <a:lnTo>
                  <a:pt x="334" y="8"/>
                </a:lnTo>
                <a:close/>
              </a:path>
              <a:path w="383" h="172">
                <a:moveTo>
                  <a:pt x="373" y="8"/>
                </a:moveTo>
                <a:lnTo>
                  <a:pt x="368" y="15"/>
                </a:lnTo>
                <a:lnTo>
                  <a:pt x="344" y="15"/>
                </a:lnTo>
                <a:lnTo>
                  <a:pt x="382" y="18"/>
                </a:lnTo>
                <a:lnTo>
                  <a:pt x="373" y="8"/>
                </a:lnTo>
                <a:lnTo>
                  <a:pt x="373" y="8"/>
                </a:lnTo>
                <a:close/>
              </a:path>
              <a:path w="383" h="172">
                <a:moveTo>
                  <a:pt x="308" y="1"/>
                </a:moveTo>
                <a:lnTo>
                  <a:pt x="308" y="32"/>
                </a:lnTo>
                <a:lnTo>
                  <a:pt x="286" y="32"/>
                </a:lnTo>
                <a:lnTo>
                  <a:pt x="277" y="32"/>
                </a:lnTo>
                <a:lnTo>
                  <a:pt x="315" y="32"/>
                </a:lnTo>
                <a:lnTo>
                  <a:pt x="315" y="15"/>
                </a:lnTo>
                <a:lnTo>
                  <a:pt x="320" y="10"/>
                </a:lnTo>
                <a:lnTo>
                  <a:pt x="308" y="1"/>
                </a:lnTo>
                <a:lnTo>
                  <a:pt x="308" y="1"/>
                </a:lnTo>
                <a:close/>
              </a:path>
              <a:path w="383" h="172">
                <a:moveTo>
                  <a:pt x="277" y="1"/>
                </a:moveTo>
                <a:lnTo>
                  <a:pt x="277" y="32"/>
                </a:lnTo>
                <a:lnTo>
                  <a:pt x="286" y="32"/>
                </a:lnTo>
                <a:lnTo>
                  <a:pt x="286" y="15"/>
                </a:lnTo>
                <a:lnTo>
                  <a:pt x="289" y="10"/>
                </a:lnTo>
                <a:lnTo>
                  <a:pt x="277" y="1"/>
                </a:lnTo>
                <a:lnTo>
                  <a:pt x="2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2" name="path 532"/>
          <p:cNvSpPr/>
          <p:nvPr/>
        </p:nvSpPr>
        <p:spPr>
          <a:xfrm>
            <a:off x="13899641" y="9936733"/>
            <a:ext cx="297180" cy="82296"/>
          </a:xfrm>
          <a:custGeom>
            <a:avLst/>
            <a:gdLst/>
            <a:ahLst/>
            <a:cxnLst/>
            <a:rect l="0" t="0" r="0" b="0"/>
            <a:pathLst>
              <a:path w="468" h="129">
                <a:moveTo>
                  <a:pt x="54" y="94"/>
                </a:moveTo>
                <a:lnTo>
                  <a:pt x="51" y="94"/>
                </a:lnTo>
                <a:lnTo>
                  <a:pt x="51" y="97"/>
                </a:lnTo>
                <a:lnTo>
                  <a:pt x="49" y="101"/>
                </a:lnTo>
                <a:lnTo>
                  <a:pt x="49" y="106"/>
                </a:lnTo>
                <a:lnTo>
                  <a:pt x="46" y="109"/>
                </a:lnTo>
                <a:lnTo>
                  <a:pt x="46" y="111"/>
                </a:lnTo>
                <a:lnTo>
                  <a:pt x="44" y="111"/>
                </a:lnTo>
                <a:lnTo>
                  <a:pt x="44" y="114"/>
                </a:lnTo>
                <a:lnTo>
                  <a:pt x="42" y="116"/>
                </a:lnTo>
                <a:lnTo>
                  <a:pt x="6" y="116"/>
                </a:lnTo>
                <a:lnTo>
                  <a:pt x="1" y="118"/>
                </a:lnTo>
                <a:lnTo>
                  <a:pt x="1" y="128"/>
                </a:lnTo>
                <a:lnTo>
                  <a:pt x="51" y="128"/>
                </a:lnTo>
                <a:lnTo>
                  <a:pt x="54" y="94"/>
                </a:lnTo>
                <a:lnTo>
                  <a:pt x="54" y="94"/>
                </a:lnTo>
                <a:close/>
              </a:path>
              <a:path w="468" h="129">
                <a:moveTo>
                  <a:pt x="15" y="5"/>
                </a:moveTo>
                <a:lnTo>
                  <a:pt x="13" y="8"/>
                </a:lnTo>
                <a:lnTo>
                  <a:pt x="10" y="8"/>
                </a:lnTo>
                <a:lnTo>
                  <a:pt x="8" y="10"/>
                </a:lnTo>
                <a:lnTo>
                  <a:pt x="6" y="13"/>
                </a:lnTo>
                <a:lnTo>
                  <a:pt x="6" y="15"/>
                </a:lnTo>
                <a:lnTo>
                  <a:pt x="3" y="18"/>
                </a:lnTo>
                <a:lnTo>
                  <a:pt x="3" y="20"/>
                </a:lnTo>
                <a:lnTo>
                  <a:pt x="1" y="25"/>
                </a:lnTo>
                <a:lnTo>
                  <a:pt x="1" y="34"/>
                </a:lnTo>
                <a:lnTo>
                  <a:pt x="3" y="37"/>
                </a:lnTo>
                <a:lnTo>
                  <a:pt x="3" y="41"/>
                </a:lnTo>
                <a:lnTo>
                  <a:pt x="6" y="41"/>
                </a:lnTo>
                <a:lnTo>
                  <a:pt x="8" y="44"/>
                </a:lnTo>
                <a:lnTo>
                  <a:pt x="10" y="41"/>
                </a:lnTo>
                <a:lnTo>
                  <a:pt x="13" y="41"/>
                </a:lnTo>
                <a:lnTo>
                  <a:pt x="13" y="39"/>
                </a:lnTo>
                <a:lnTo>
                  <a:pt x="13" y="30"/>
                </a:lnTo>
                <a:lnTo>
                  <a:pt x="10" y="27"/>
                </a:lnTo>
                <a:lnTo>
                  <a:pt x="10" y="22"/>
                </a:lnTo>
                <a:lnTo>
                  <a:pt x="10" y="22"/>
                </a:lnTo>
                <a:lnTo>
                  <a:pt x="10" y="15"/>
                </a:lnTo>
                <a:lnTo>
                  <a:pt x="13" y="13"/>
                </a:lnTo>
                <a:lnTo>
                  <a:pt x="15" y="10"/>
                </a:lnTo>
                <a:lnTo>
                  <a:pt x="18" y="8"/>
                </a:lnTo>
                <a:lnTo>
                  <a:pt x="20" y="8"/>
                </a:lnTo>
                <a:lnTo>
                  <a:pt x="22" y="5"/>
                </a:lnTo>
                <a:lnTo>
                  <a:pt x="25" y="5"/>
                </a:lnTo>
                <a:lnTo>
                  <a:pt x="15" y="5"/>
                </a:lnTo>
                <a:lnTo>
                  <a:pt x="15" y="5"/>
                </a:lnTo>
                <a:close/>
              </a:path>
              <a:path w="468" h="129">
                <a:moveTo>
                  <a:pt x="27" y="1"/>
                </a:moveTo>
                <a:lnTo>
                  <a:pt x="22" y="1"/>
                </a:lnTo>
                <a:lnTo>
                  <a:pt x="20" y="3"/>
                </a:lnTo>
                <a:lnTo>
                  <a:pt x="18" y="3"/>
                </a:lnTo>
                <a:lnTo>
                  <a:pt x="15" y="5"/>
                </a:lnTo>
                <a:lnTo>
                  <a:pt x="30" y="5"/>
                </a:lnTo>
                <a:lnTo>
                  <a:pt x="32" y="8"/>
                </a:lnTo>
                <a:lnTo>
                  <a:pt x="34" y="8"/>
                </a:lnTo>
                <a:lnTo>
                  <a:pt x="37" y="10"/>
                </a:lnTo>
                <a:lnTo>
                  <a:pt x="39" y="13"/>
                </a:lnTo>
                <a:lnTo>
                  <a:pt x="39" y="15"/>
                </a:lnTo>
                <a:lnTo>
                  <a:pt x="42" y="18"/>
                </a:lnTo>
                <a:lnTo>
                  <a:pt x="42" y="20"/>
                </a:lnTo>
                <a:lnTo>
                  <a:pt x="44" y="25"/>
                </a:lnTo>
                <a:lnTo>
                  <a:pt x="44" y="39"/>
                </a:lnTo>
                <a:lnTo>
                  <a:pt x="42" y="41"/>
                </a:lnTo>
                <a:lnTo>
                  <a:pt x="42" y="46"/>
                </a:lnTo>
                <a:lnTo>
                  <a:pt x="39" y="49"/>
                </a:lnTo>
                <a:lnTo>
                  <a:pt x="39" y="54"/>
                </a:lnTo>
                <a:lnTo>
                  <a:pt x="37" y="56"/>
                </a:lnTo>
                <a:lnTo>
                  <a:pt x="37" y="58"/>
                </a:lnTo>
                <a:lnTo>
                  <a:pt x="34" y="61"/>
                </a:lnTo>
                <a:lnTo>
                  <a:pt x="34" y="65"/>
                </a:lnTo>
                <a:lnTo>
                  <a:pt x="32" y="68"/>
                </a:lnTo>
                <a:lnTo>
                  <a:pt x="30" y="70"/>
                </a:lnTo>
                <a:lnTo>
                  <a:pt x="27" y="73"/>
                </a:lnTo>
                <a:lnTo>
                  <a:pt x="25" y="78"/>
                </a:lnTo>
                <a:lnTo>
                  <a:pt x="25" y="80"/>
                </a:lnTo>
                <a:lnTo>
                  <a:pt x="22" y="82"/>
                </a:lnTo>
                <a:lnTo>
                  <a:pt x="20" y="85"/>
                </a:lnTo>
                <a:lnTo>
                  <a:pt x="18" y="87"/>
                </a:lnTo>
                <a:lnTo>
                  <a:pt x="15" y="90"/>
                </a:lnTo>
                <a:lnTo>
                  <a:pt x="13" y="92"/>
                </a:lnTo>
                <a:lnTo>
                  <a:pt x="13" y="97"/>
                </a:lnTo>
                <a:lnTo>
                  <a:pt x="10" y="99"/>
                </a:lnTo>
                <a:lnTo>
                  <a:pt x="8" y="101"/>
                </a:lnTo>
                <a:lnTo>
                  <a:pt x="6" y="106"/>
                </a:lnTo>
                <a:lnTo>
                  <a:pt x="3" y="109"/>
                </a:lnTo>
                <a:lnTo>
                  <a:pt x="3" y="111"/>
                </a:lnTo>
                <a:lnTo>
                  <a:pt x="1" y="116"/>
                </a:lnTo>
                <a:lnTo>
                  <a:pt x="1" y="118"/>
                </a:lnTo>
                <a:lnTo>
                  <a:pt x="6" y="116"/>
                </a:lnTo>
                <a:lnTo>
                  <a:pt x="6" y="114"/>
                </a:lnTo>
                <a:lnTo>
                  <a:pt x="8" y="111"/>
                </a:lnTo>
                <a:lnTo>
                  <a:pt x="8" y="109"/>
                </a:lnTo>
                <a:lnTo>
                  <a:pt x="10" y="106"/>
                </a:lnTo>
                <a:lnTo>
                  <a:pt x="13" y="101"/>
                </a:lnTo>
                <a:lnTo>
                  <a:pt x="15" y="99"/>
                </a:lnTo>
                <a:lnTo>
                  <a:pt x="18" y="97"/>
                </a:lnTo>
                <a:lnTo>
                  <a:pt x="20" y="94"/>
                </a:lnTo>
                <a:lnTo>
                  <a:pt x="20" y="92"/>
                </a:lnTo>
                <a:lnTo>
                  <a:pt x="22" y="90"/>
                </a:lnTo>
                <a:lnTo>
                  <a:pt x="25" y="87"/>
                </a:lnTo>
                <a:lnTo>
                  <a:pt x="27" y="85"/>
                </a:lnTo>
                <a:lnTo>
                  <a:pt x="30" y="80"/>
                </a:lnTo>
                <a:lnTo>
                  <a:pt x="30" y="78"/>
                </a:lnTo>
                <a:lnTo>
                  <a:pt x="32" y="75"/>
                </a:lnTo>
                <a:lnTo>
                  <a:pt x="34" y="73"/>
                </a:lnTo>
                <a:lnTo>
                  <a:pt x="37" y="68"/>
                </a:lnTo>
                <a:lnTo>
                  <a:pt x="39" y="65"/>
                </a:lnTo>
                <a:lnTo>
                  <a:pt x="42" y="63"/>
                </a:lnTo>
                <a:lnTo>
                  <a:pt x="44" y="61"/>
                </a:lnTo>
                <a:lnTo>
                  <a:pt x="46" y="58"/>
                </a:lnTo>
                <a:lnTo>
                  <a:pt x="46" y="56"/>
                </a:lnTo>
                <a:lnTo>
                  <a:pt x="49" y="51"/>
                </a:lnTo>
                <a:lnTo>
                  <a:pt x="49" y="49"/>
                </a:lnTo>
                <a:lnTo>
                  <a:pt x="51" y="46"/>
                </a:lnTo>
                <a:lnTo>
                  <a:pt x="51" y="39"/>
                </a:lnTo>
                <a:lnTo>
                  <a:pt x="54" y="34"/>
                </a:lnTo>
                <a:lnTo>
                  <a:pt x="54" y="30"/>
                </a:lnTo>
                <a:lnTo>
                  <a:pt x="51" y="25"/>
                </a:lnTo>
                <a:lnTo>
                  <a:pt x="51" y="18"/>
                </a:lnTo>
                <a:lnTo>
                  <a:pt x="49" y="15"/>
                </a:lnTo>
                <a:lnTo>
                  <a:pt x="49" y="13"/>
                </a:lnTo>
                <a:lnTo>
                  <a:pt x="46" y="10"/>
                </a:lnTo>
                <a:lnTo>
                  <a:pt x="46" y="8"/>
                </a:lnTo>
                <a:lnTo>
                  <a:pt x="44" y="5"/>
                </a:lnTo>
                <a:lnTo>
                  <a:pt x="42" y="5"/>
                </a:lnTo>
                <a:lnTo>
                  <a:pt x="39" y="3"/>
                </a:lnTo>
                <a:lnTo>
                  <a:pt x="37" y="3"/>
                </a:lnTo>
                <a:lnTo>
                  <a:pt x="34" y="1"/>
                </a:lnTo>
                <a:lnTo>
                  <a:pt x="27" y="1"/>
                </a:lnTo>
                <a:lnTo>
                  <a:pt x="27" y="1"/>
                </a:lnTo>
                <a:close/>
              </a:path>
              <a:path w="468" h="129">
                <a:moveTo>
                  <a:pt x="109" y="5"/>
                </a:moveTo>
                <a:lnTo>
                  <a:pt x="97" y="8"/>
                </a:lnTo>
                <a:lnTo>
                  <a:pt x="102" y="8"/>
                </a:lnTo>
                <a:lnTo>
                  <a:pt x="104" y="10"/>
                </a:lnTo>
                <a:lnTo>
                  <a:pt x="106" y="13"/>
                </a:lnTo>
                <a:lnTo>
                  <a:pt x="109" y="15"/>
                </a:lnTo>
                <a:lnTo>
                  <a:pt x="109" y="18"/>
                </a:lnTo>
                <a:lnTo>
                  <a:pt x="111" y="22"/>
                </a:lnTo>
                <a:lnTo>
                  <a:pt x="111" y="30"/>
                </a:lnTo>
                <a:lnTo>
                  <a:pt x="114" y="32"/>
                </a:lnTo>
                <a:lnTo>
                  <a:pt x="114" y="61"/>
                </a:lnTo>
                <a:lnTo>
                  <a:pt x="116" y="63"/>
                </a:lnTo>
                <a:lnTo>
                  <a:pt x="114" y="68"/>
                </a:lnTo>
                <a:lnTo>
                  <a:pt x="114" y="80"/>
                </a:lnTo>
                <a:lnTo>
                  <a:pt x="114" y="85"/>
                </a:lnTo>
                <a:lnTo>
                  <a:pt x="114" y="94"/>
                </a:lnTo>
                <a:lnTo>
                  <a:pt x="111" y="99"/>
                </a:lnTo>
                <a:lnTo>
                  <a:pt x="111" y="106"/>
                </a:lnTo>
                <a:lnTo>
                  <a:pt x="109" y="111"/>
                </a:lnTo>
                <a:lnTo>
                  <a:pt x="106" y="114"/>
                </a:lnTo>
                <a:lnTo>
                  <a:pt x="106" y="118"/>
                </a:lnTo>
                <a:lnTo>
                  <a:pt x="104" y="121"/>
                </a:lnTo>
                <a:lnTo>
                  <a:pt x="102" y="121"/>
                </a:lnTo>
                <a:lnTo>
                  <a:pt x="99" y="123"/>
                </a:lnTo>
                <a:lnTo>
                  <a:pt x="97" y="123"/>
                </a:lnTo>
                <a:lnTo>
                  <a:pt x="109" y="123"/>
                </a:lnTo>
                <a:lnTo>
                  <a:pt x="111" y="121"/>
                </a:lnTo>
                <a:lnTo>
                  <a:pt x="114" y="118"/>
                </a:lnTo>
                <a:lnTo>
                  <a:pt x="116" y="114"/>
                </a:lnTo>
                <a:lnTo>
                  <a:pt x="118" y="111"/>
                </a:lnTo>
                <a:lnTo>
                  <a:pt x="118" y="109"/>
                </a:lnTo>
                <a:lnTo>
                  <a:pt x="121" y="104"/>
                </a:lnTo>
                <a:lnTo>
                  <a:pt x="121" y="99"/>
                </a:lnTo>
                <a:lnTo>
                  <a:pt x="123" y="97"/>
                </a:lnTo>
                <a:lnTo>
                  <a:pt x="123" y="85"/>
                </a:lnTo>
                <a:lnTo>
                  <a:pt x="126" y="82"/>
                </a:lnTo>
                <a:lnTo>
                  <a:pt x="126" y="46"/>
                </a:lnTo>
                <a:lnTo>
                  <a:pt x="123" y="44"/>
                </a:lnTo>
                <a:lnTo>
                  <a:pt x="123" y="32"/>
                </a:lnTo>
                <a:lnTo>
                  <a:pt x="121" y="30"/>
                </a:lnTo>
                <a:lnTo>
                  <a:pt x="121" y="22"/>
                </a:lnTo>
                <a:lnTo>
                  <a:pt x="118" y="20"/>
                </a:lnTo>
                <a:lnTo>
                  <a:pt x="118" y="18"/>
                </a:lnTo>
                <a:lnTo>
                  <a:pt x="116" y="18"/>
                </a:lnTo>
                <a:lnTo>
                  <a:pt x="116" y="13"/>
                </a:lnTo>
                <a:lnTo>
                  <a:pt x="114" y="10"/>
                </a:lnTo>
                <a:lnTo>
                  <a:pt x="111" y="8"/>
                </a:lnTo>
                <a:lnTo>
                  <a:pt x="109" y="5"/>
                </a:lnTo>
                <a:lnTo>
                  <a:pt x="109" y="5"/>
                </a:lnTo>
                <a:close/>
              </a:path>
              <a:path w="468" h="129">
                <a:moveTo>
                  <a:pt x="97" y="1"/>
                </a:moveTo>
                <a:lnTo>
                  <a:pt x="94" y="1"/>
                </a:lnTo>
                <a:lnTo>
                  <a:pt x="92" y="3"/>
                </a:lnTo>
                <a:lnTo>
                  <a:pt x="90" y="3"/>
                </a:lnTo>
                <a:lnTo>
                  <a:pt x="87" y="5"/>
                </a:lnTo>
                <a:lnTo>
                  <a:pt x="85" y="8"/>
                </a:lnTo>
                <a:lnTo>
                  <a:pt x="82" y="8"/>
                </a:lnTo>
                <a:lnTo>
                  <a:pt x="80" y="13"/>
                </a:lnTo>
                <a:lnTo>
                  <a:pt x="80" y="15"/>
                </a:lnTo>
                <a:lnTo>
                  <a:pt x="78" y="18"/>
                </a:lnTo>
                <a:lnTo>
                  <a:pt x="75" y="20"/>
                </a:lnTo>
                <a:lnTo>
                  <a:pt x="75" y="25"/>
                </a:lnTo>
                <a:lnTo>
                  <a:pt x="73" y="27"/>
                </a:lnTo>
                <a:lnTo>
                  <a:pt x="73" y="34"/>
                </a:lnTo>
                <a:lnTo>
                  <a:pt x="70" y="37"/>
                </a:lnTo>
                <a:lnTo>
                  <a:pt x="70" y="51"/>
                </a:lnTo>
                <a:lnTo>
                  <a:pt x="68" y="56"/>
                </a:lnTo>
                <a:lnTo>
                  <a:pt x="68" y="70"/>
                </a:lnTo>
                <a:lnTo>
                  <a:pt x="70" y="75"/>
                </a:lnTo>
                <a:lnTo>
                  <a:pt x="70" y="94"/>
                </a:lnTo>
                <a:lnTo>
                  <a:pt x="73" y="97"/>
                </a:lnTo>
                <a:lnTo>
                  <a:pt x="73" y="104"/>
                </a:lnTo>
                <a:lnTo>
                  <a:pt x="75" y="106"/>
                </a:lnTo>
                <a:lnTo>
                  <a:pt x="75" y="109"/>
                </a:lnTo>
                <a:lnTo>
                  <a:pt x="78" y="111"/>
                </a:lnTo>
                <a:lnTo>
                  <a:pt x="78" y="114"/>
                </a:lnTo>
                <a:lnTo>
                  <a:pt x="80" y="116"/>
                </a:lnTo>
                <a:lnTo>
                  <a:pt x="82" y="118"/>
                </a:lnTo>
                <a:lnTo>
                  <a:pt x="82" y="121"/>
                </a:lnTo>
                <a:lnTo>
                  <a:pt x="85" y="123"/>
                </a:lnTo>
                <a:lnTo>
                  <a:pt x="87" y="125"/>
                </a:lnTo>
                <a:lnTo>
                  <a:pt x="90" y="125"/>
                </a:lnTo>
                <a:lnTo>
                  <a:pt x="92" y="128"/>
                </a:lnTo>
                <a:lnTo>
                  <a:pt x="104" y="128"/>
                </a:lnTo>
                <a:lnTo>
                  <a:pt x="106" y="125"/>
                </a:lnTo>
                <a:lnTo>
                  <a:pt x="109" y="125"/>
                </a:lnTo>
                <a:lnTo>
                  <a:pt x="109" y="123"/>
                </a:lnTo>
                <a:lnTo>
                  <a:pt x="94" y="123"/>
                </a:lnTo>
                <a:lnTo>
                  <a:pt x="94" y="121"/>
                </a:lnTo>
                <a:lnTo>
                  <a:pt x="92" y="121"/>
                </a:lnTo>
                <a:lnTo>
                  <a:pt x="90" y="118"/>
                </a:lnTo>
                <a:lnTo>
                  <a:pt x="87" y="116"/>
                </a:lnTo>
                <a:lnTo>
                  <a:pt x="87" y="111"/>
                </a:lnTo>
                <a:lnTo>
                  <a:pt x="85" y="106"/>
                </a:lnTo>
                <a:lnTo>
                  <a:pt x="85" y="104"/>
                </a:lnTo>
                <a:lnTo>
                  <a:pt x="82" y="101"/>
                </a:lnTo>
                <a:lnTo>
                  <a:pt x="82" y="92"/>
                </a:lnTo>
                <a:lnTo>
                  <a:pt x="80" y="90"/>
                </a:lnTo>
                <a:lnTo>
                  <a:pt x="80" y="37"/>
                </a:lnTo>
                <a:lnTo>
                  <a:pt x="82" y="34"/>
                </a:lnTo>
                <a:lnTo>
                  <a:pt x="82" y="27"/>
                </a:lnTo>
                <a:lnTo>
                  <a:pt x="85" y="25"/>
                </a:lnTo>
                <a:lnTo>
                  <a:pt x="85" y="22"/>
                </a:lnTo>
                <a:lnTo>
                  <a:pt x="87" y="18"/>
                </a:lnTo>
                <a:lnTo>
                  <a:pt x="87" y="15"/>
                </a:lnTo>
                <a:lnTo>
                  <a:pt x="90" y="13"/>
                </a:lnTo>
                <a:lnTo>
                  <a:pt x="92" y="10"/>
                </a:lnTo>
                <a:lnTo>
                  <a:pt x="92" y="8"/>
                </a:lnTo>
                <a:lnTo>
                  <a:pt x="94" y="8"/>
                </a:lnTo>
                <a:lnTo>
                  <a:pt x="97" y="8"/>
                </a:lnTo>
                <a:lnTo>
                  <a:pt x="109" y="5"/>
                </a:lnTo>
                <a:lnTo>
                  <a:pt x="106" y="3"/>
                </a:lnTo>
                <a:lnTo>
                  <a:pt x="104" y="3"/>
                </a:lnTo>
                <a:lnTo>
                  <a:pt x="102" y="1"/>
                </a:lnTo>
                <a:lnTo>
                  <a:pt x="97" y="1"/>
                </a:lnTo>
                <a:lnTo>
                  <a:pt x="97" y="1"/>
                </a:lnTo>
                <a:close/>
              </a:path>
              <a:path w="468" h="129">
                <a:moveTo>
                  <a:pt x="193" y="94"/>
                </a:moveTo>
                <a:lnTo>
                  <a:pt x="190" y="94"/>
                </a:lnTo>
                <a:lnTo>
                  <a:pt x="190" y="97"/>
                </a:lnTo>
                <a:lnTo>
                  <a:pt x="188" y="101"/>
                </a:lnTo>
                <a:lnTo>
                  <a:pt x="188" y="109"/>
                </a:lnTo>
                <a:lnTo>
                  <a:pt x="186" y="111"/>
                </a:lnTo>
                <a:lnTo>
                  <a:pt x="183" y="114"/>
                </a:lnTo>
                <a:lnTo>
                  <a:pt x="181" y="116"/>
                </a:lnTo>
                <a:lnTo>
                  <a:pt x="145" y="116"/>
                </a:lnTo>
                <a:lnTo>
                  <a:pt x="140" y="118"/>
                </a:lnTo>
                <a:lnTo>
                  <a:pt x="140" y="128"/>
                </a:lnTo>
                <a:lnTo>
                  <a:pt x="190" y="128"/>
                </a:lnTo>
                <a:lnTo>
                  <a:pt x="193" y="94"/>
                </a:lnTo>
                <a:lnTo>
                  <a:pt x="193" y="94"/>
                </a:lnTo>
                <a:close/>
              </a:path>
              <a:path w="468" h="129">
                <a:moveTo>
                  <a:pt x="154" y="5"/>
                </a:moveTo>
                <a:lnTo>
                  <a:pt x="152" y="8"/>
                </a:lnTo>
                <a:lnTo>
                  <a:pt x="150" y="8"/>
                </a:lnTo>
                <a:lnTo>
                  <a:pt x="147" y="10"/>
                </a:lnTo>
                <a:lnTo>
                  <a:pt x="147" y="13"/>
                </a:lnTo>
                <a:lnTo>
                  <a:pt x="145" y="15"/>
                </a:lnTo>
                <a:lnTo>
                  <a:pt x="142" y="18"/>
                </a:lnTo>
                <a:lnTo>
                  <a:pt x="142" y="25"/>
                </a:lnTo>
                <a:lnTo>
                  <a:pt x="140" y="27"/>
                </a:lnTo>
                <a:lnTo>
                  <a:pt x="140" y="34"/>
                </a:lnTo>
                <a:lnTo>
                  <a:pt x="142" y="37"/>
                </a:lnTo>
                <a:lnTo>
                  <a:pt x="142" y="41"/>
                </a:lnTo>
                <a:lnTo>
                  <a:pt x="145" y="41"/>
                </a:lnTo>
                <a:lnTo>
                  <a:pt x="147" y="44"/>
                </a:lnTo>
                <a:lnTo>
                  <a:pt x="150" y="41"/>
                </a:lnTo>
                <a:lnTo>
                  <a:pt x="152" y="41"/>
                </a:lnTo>
                <a:lnTo>
                  <a:pt x="152" y="39"/>
                </a:lnTo>
                <a:lnTo>
                  <a:pt x="154" y="37"/>
                </a:lnTo>
                <a:lnTo>
                  <a:pt x="154" y="34"/>
                </a:lnTo>
                <a:lnTo>
                  <a:pt x="152" y="30"/>
                </a:lnTo>
                <a:lnTo>
                  <a:pt x="150" y="27"/>
                </a:lnTo>
                <a:lnTo>
                  <a:pt x="150" y="22"/>
                </a:lnTo>
                <a:lnTo>
                  <a:pt x="150" y="22"/>
                </a:lnTo>
                <a:lnTo>
                  <a:pt x="150" y="20"/>
                </a:lnTo>
                <a:lnTo>
                  <a:pt x="152" y="15"/>
                </a:lnTo>
                <a:lnTo>
                  <a:pt x="152" y="13"/>
                </a:lnTo>
                <a:lnTo>
                  <a:pt x="154" y="10"/>
                </a:lnTo>
                <a:lnTo>
                  <a:pt x="157" y="8"/>
                </a:lnTo>
                <a:lnTo>
                  <a:pt x="159" y="8"/>
                </a:lnTo>
                <a:lnTo>
                  <a:pt x="162" y="5"/>
                </a:lnTo>
                <a:lnTo>
                  <a:pt x="166" y="5"/>
                </a:lnTo>
                <a:lnTo>
                  <a:pt x="154" y="5"/>
                </a:lnTo>
                <a:lnTo>
                  <a:pt x="154" y="5"/>
                </a:lnTo>
                <a:close/>
              </a:path>
              <a:path w="468" h="129">
                <a:moveTo>
                  <a:pt x="166" y="1"/>
                </a:moveTo>
                <a:lnTo>
                  <a:pt x="162" y="1"/>
                </a:lnTo>
                <a:lnTo>
                  <a:pt x="159" y="3"/>
                </a:lnTo>
                <a:lnTo>
                  <a:pt x="157" y="3"/>
                </a:lnTo>
                <a:lnTo>
                  <a:pt x="154" y="5"/>
                </a:lnTo>
                <a:lnTo>
                  <a:pt x="169" y="5"/>
                </a:lnTo>
                <a:lnTo>
                  <a:pt x="171" y="8"/>
                </a:lnTo>
                <a:lnTo>
                  <a:pt x="174" y="8"/>
                </a:lnTo>
                <a:lnTo>
                  <a:pt x="176" y="10"/>
                </a:lnTo>
                <a:lnTo>
                  <a:pt x="178" y="13"/>
                </a:lnTo>
                <a:lnTo>
                  <a:pt x="181" y="15"/>
                </a:lnTo>
                <a:lnTo>
                  <a:pt x="181" y="20"/>
                </a:lnTo>
                <a:lnTo>
                  <a:pt x="183" y="25"/>
                </a:lnTo>
                <a:lnTo>
                  <a:pt x="183" y="39"/>
                </a:lnTo>
                <a:lnTo>
                  <a:pt x="181" y="41"/>
                </a:lnTo>
                <a:lnTo>
                  <a:pt x="181" y="49"/>
                </a:lnTo>
                <a:lnTo>
                  <a:pt x="178" y="54"/>
                </a:lnTo>
                <a:lnTo>
                  <a:pt x="178" y="56"/>
                </a:lnTo>
                <a:lnTo>
                  <a:pt x="176" y="58"/>
                </a:lnTo>
                <a:lnTo>
                  <a:pt x="174" y="61"/>
                </a:lnTo>
                <a:lnTo>
                  <a:pt x="174" y="65"/>
                </a:lnTo>
                <a:lnTo>
                  <a:pt x="171" y="68"/>
                </a:lnTo>
                <a:lnTo>
                  <a:pt x="169" y="70"/>
                </a:lnTo>
                <a:lnTo>
                  <a:pt x="166" y="73"/>
                </a:lnTo>
                <a:lnTo>
                  <a:pt x="164" y="78"/>
                </a:lnTo>
                <a:lnTo>
                  <a:pt x="164" y="80"/>
                </a:lnTo>
                <a:lnTo>
                  <a:pt x="162" y="82"/>
                </a:lnTo>
                <a:lnTo>
                  <a:pt x="159" y="85"/>
                </a:lnTo>
                <a:lnTo>
                  <a:pt x="157" y="87"/>
                </a:lnTo>
                <a:lnTo>
                  <a:pt x="154" y="90"/>
                </a:lnTo>
                <a:lnTo>
                  <a:pt x="154" y="92"/>
                </a:lnTo>
                <a:lnTo>
                  <a:pt x="152" y="97"/>
                </a:lnTo>
                <a:lnTo>
                  <a:pt x="150" y="99"/>
                </a:lnTo>
                <a:lnTo>
                  <a:pt x="150" y="101"/>
                </a:lnTo>
                <a:lnTo>
                  <a:pt x="147" y="101"/>
                </a:lnTo>
                <a:lnTo>
                  <a:pt x="145" y="106"/>
                </a:lnTo>
                <a:lnTo>
                  <a:pt x="142" y="109"/>
                </a:lnTo>
                <a:lnTo>
                  <a:pt x="142" y="111"/>
                </a:lnTo>
                <a:lnTo>
                  <a:pt x="140" y="116"/>
                </a:lnTo>
                <a:lnTo>
                  <a:pt x="140" y="118"/>
                </a:lnTo>
                <a:lnTo>
                  <a:pt x="145" y="116"/>
                </a:lnTo>
                <a:lnTo>
                  <a:pt x="147" y="114"/>
                </a:lnTo>
                <a:lnTo>
                  <a:pt x="147" y="111"/>
                </a:lnTo>
                <a:lnTo>
                  <a:pt x="150" y="109"/>
                </a:lnTo>
                <a:lnTo>
                  <a:pt x="150" y="106"/>
                </a:lnTo>
                <a:lnTo>
                  <a:pt x="152" y="101"/>
                </a:lnTo>
                <a:lnTo>
                  <a:pt x="157" y="99"/>
                </a:lnTo>
                <a:lnTo>
                  <a:pt x="157" y="97"/>
                </a:lnTo>
                <a:lnTo>
                  <a:pt x="159" y="94"/>
                </a:lnTo>
                <a:lnTo>
                  <a:pt x="162" y="92"/>
                </a:lnTo>
                <a:lnTo>
                  <a:pt x="162" y="90"/>
                </a:lnTo>
                <a:lnTo>
                  <a:pt x="164" y="87"/>
                </a:lnTo>
                <a:lnTo>
                  <a:pt x="166" y="85"/>
                </a:lnTo>
                <a:lnTo>
                  <a:pt x="169" y="80"/>
                </a:lnTo>
                <a:lnTo>
                  <a:pt x="171" y="78"/>
                </a:lnTo>
                <a:lnTo>
                  <a:pt x="174" y="75"/>
                </a:lnTo>
                <a:lnTo>
                  <a:pt x="174" y="73"/>
                </a:lnTo>
                <a:lnTo>
                  <a:pt x="178" y="68"/>
                </a:lnTo>
                <a:lnTo>
                  <a:pt x="181" y="65"/>
                </a:lnTo>
                <a:lnTo>
                  <a:pt x="181" y="63"/>
                </a:lnTo>
                <a:lnTo>
                  <a:pt x="183" y="61"/>
                </a:lnTo>
                <a:lnTo>
                  <a:pt x="186" y="58"/>
                </a:lnTo>
                <a:lnTo>
                  <a:pt x="188" y="56"/>
                </a:lnTo>
                <a:lnTo>
                  <a:pt x="188" y="51"/>
                </a:lnTo>
                <a:lnTo>
                  <a:pt x="190" y="49"/>
                </a:lnTo>
                <a:lnTo>
                  <a:pt x="190" y="41"/>
                </a:lnTo>
                <a:lnTo>
                  <a:pt x="193" y="39"/>
                </a:lnTo>
                <a:lnTo>
                  <a:pt x="193" y="25"/>
                </a:lnTo>
                <a:lnTo>
                  <a:pt x="190" y="22"/>
                </a:lnTo>
                <a:lnTo>
                  <a:pt x="190" y="15"/>
                </a:lnTo>
                <a:lnTo>
                  <a:pt x="188" y="13"/>
                </a:lnTo>
                <a:lnTo>
                  <a:pt x="186" y="10"/>
                </a:lnTo>
                <a:lnTo>
                  <a:pt x="186" y="8"/>
                </a:lnTo>
                <a:lnTo>
                  <a:pt x="183" y="5"/>
                </a:lnTo>
                <a:lnTo>
                  <a:pt x="181" y="5"/>
                </a:lnTo>
                <a:lnTo>
                  <a:pt x="178" y="3"/>
                </a:lnTo>
                <a:lnTo>
                  <a:pt x="176" y="3"/>
                </a:lnTo>
                <a:lnTo>
                  <a:pt x="174" y="1"/>
                </a:lnTo>
                <a:lnTo>
                  <a:pt x="166" y="1"/>
                </a:lnTo>
                <a:lnTo>
                  <a:pt x="166" y="1"/>
                </a:lnTo>
                <a:close/>
              </a:path>
              <a:path w="468" h="129">
                <a:moveTo>
                  <a:pt x="253" y="1"/>
                </a:moveTo>
                <a:lnTo>
                  <a:pt x="248" y="1"/>
                </a:lnTo>
                <a:lnTo>
                  <a:pt x="207" y="85"/>
                </a:lnTo>
                <a:lnTo>
                  <a:pt x="207" y="90"/>
                </a:lnTo>
                <a:lnTo>
                  <a:pt x="243" y="90"/>
                </a:lnTo>
                <a:lnTo>
                  <a:pt x="243" y="118"/>
                </a:lnTo>
                <a:lnTo>
                  <a:pt x="241" y="121"/>
                </a:lnTo>
                <a:lnTo>
                  <a:pt x="238" y="123"/>
                </a:lnTo>
                <a:lnTo>
                  <a:pt x="229" y="123"/>
                </a:lnTo>
                <a:lnTo>
                  <a:pt x="229" y="128"/>
                </a:lnTo>
                <a:lnTo>
                  <a:pt x="265" y="128"/>
                </a:lnTo>
                <a:lnTo>
                  <a:pt x="265" y="123"/>
                </a:lnTo>
                <a:lnTo>
                  <a:pt x="260" y="123"/>
                </a:lnTo>
                <a:lnTo>
                  <a:pt x="258" y="121"/>
                </a:lnTo>
                <a:lnTo>
                  <a:pt x="255" y="121"/>
                </a:lnTo>
                <a:lnTo>
                  <a:pt x="253" y="116"/>
                </a:lnTo>
                <a:lnTo>
                  <a:pt x="253" y="90"/>
                </a:lnTo>
                <a:lnTo>
                  <a:pt x="267" y="90"/>
                </a:lnTo>
                <a:lnTo>
                  <a:pt x="267" y="85"/>
                </a:lnTo>
                <a:lnTo>
                  <a:pt x="253" y="85"/>
                </a:lnTo>
                <a:lnTo>
                  <a:pt x="212" y="85"/>
                </a:lnTo>
                <a:lnTo>
                  <a:pt x="243" y="18"/>
                </a:lnTo>
                <a:lnTo>
                  <a:pt x="253" y="1"/>
                </a:lnTo>
                <a:lnTo>
                  <a:pt x="253" y="1"/>
                </a:lnTo>
                <a:close/>
              </a:path>
              <a:path w="468" h="129">
                <a:moveTo>
                  <a:pt x="253" y="1"/>
                </a:moveTo>
                <a:lnTo>
                  <a:pt x="243" y="18"/>
                </a:lnTo>
                <a:lnTo>
                  <a:pt x="243" y="85"/>
                </a:lnTo>
                <a:lnTo>
                  <a:pt x="212" y="85"/>
                </a:lnTo>
                <a:lnTo>
                  <a:pt x="253" y="85"/>
                </a:lnTo>
                <a:lnTo>
                  <a:pt x="253" y="1"/>
                </a:lnTo>
                <a:lnTo>
                  <a:pt x="253" y="1"/>
                </a:lnTo>
                <a:close/>
              </a:path>
              <a:path w="468" h="129">
                <a:moveTo>
                  <a:pt x="289" y="128"/>
                </a:moveTo>
                <a:lnTo>
                  <a:pt x="286" y="128"/>
                </a:lnTo>
                <a:lnTo>
                  <a:pt x="284" y="125"/>
                </a:lnTo>
                <a:lnTo>
                  <a:pt x="282" y="123"/>
                </a:lnTo>
                <a:lnTo>
                  <a:pt x="282" y="114"/>
                </a:lnTo>
                <a:lnTo>
                  <a:pt x="284" y="111"/>
                </a:lnTo>
                <a:lnTo>
                  <a:pt x="286" y="109"/>
                </a:lnTo>
                <a:lnTo>
                  <a:pt x="289" y="106"/>
                </a:lnTo>
                <a:lnTo>
                  <a:pt x="291" y="109"/>
                </a:lnTo>
                <a:lnTo>
                  <a:pt x="294" y="109"/>
                </a:lnTo>
                <a:lnTo>
                  <a:pt x="296" y="111"/>
                </a:lnTo>
                <a:lnTo>
                  <a:pt x="296" y="114"/>
                </a:lnTo>
                <a:lnTo>
                  <a:pt x="298" y="116"/>
                </a:lnTo>
                <a:lnTo>
                  <a:pt x="298" y="118"/>
                </a:lnTo>
                <a:lnTo>
                  <a:pt x="296" y="121"/>
                </a:lnTo>
                <a:lnTo>
                  <a:pt x="296" y="125"/>
                </a:lnTo>
                <a:lnTo>
                  <a:pt x="294" y="128"/>
                </a:lnTo>
                <a:lnTo>
                  <a:pt x="289" y="128"/>
                </a:lnTo>
                <a:lnTo>
                  <a:pt x="289" y="128"/>
                </a:lnTo>
                <a:close/>
              </a:path>
              <a:path w="468" h="129">
                <a:moveTo>
                  <a:pt x="390" y="5"/>
                </a:moveTo>
                <a:lnTo>
                  <a:pt x="378" y="8"/>
                </a:lnTo>
                <a:lnTo>
                  <a:pt x="382" y="8"/>
                </a:lnTo>
                <a:lnTo>
                  <a:pt x="382" y="10"/>
                </a:lnTo>
                <a:lnTo>
                  <a:pt x="385" y="13"/>
                </a:lnTo>
                <a:lnTo>
                  <a:pt x="387" y="15"/>
                </a:lnTo>
                <a:lnTo>
                  <a:pt x="390" y="18"/>
                </a:lnTo>
                <a:lnTo>
                  <a:pt x="390" y="22"/>
                </a:lnTo>
                <a:lnTo>
                  <a:pt x="392" y="27"/>
                </a:lnTo>
                <a:lnTo>
                  <a:pt x="392" y="39"/>
                </a:lnTo>
                <a:lnTo>
                  <a:pt x="394" y="44"/>
                </a:lnTo>
                <a:lnTo>
                  <a:pt x="394" y="80"/>
                </a:lnTo>
                <a:lnTo>
                  <a:pt x="394" y="85"/>
                </a:lnTo>
                <a:lnTo>
                  <a:pt x="392" y="87"/>
                </a:lnTo>
                <a:lnTo>
                  <a:pt x="392" y="101"/>
                </a:lnTo>
                <a:lnTo>
                  <a:pt x="390" y="104"/>
                </a:lnTo>
                <a:lnTo>
                  <a:pt x="390" y="106"/>
                </a:lnTo>
                <a:lnTo>
                  <a:pt x="387" y="111"/>
                </a:lnTo>
                <a:lnTo>
                  <a:pt x="387" y="114"/>
                </a:lnTo>
                <a:lnTo>
                  <a:pt x="385" y="118"/>
                </a:lnTo>
                <a:lnTo>
                  <a:pt x="382" y="121"/>
                </a:lnTo>
                <a:lnTo>
                  <a:pt x="380" y="121"/>
                </a:lnTo>
                <a:lnTo>
                  <a:pt x="380" y="123"/>
                </a:lnTo>
                <a:lnTo>
                  <a:pt x="378" y="123"/>
                </a:lnTo>
                <a:lnTo>
                  <a:pt x="390" y="123"/>
                </a:lnTo>
                <a:lnTo>
                  <a:pt x="392" y="121"/>
                </a:lnTo>
                <a:lnTo>
                  <a:pt x="394" y="118"/>
                </a:lnTo>
                <a:lnTo>
                  <a:pt x="394" y="114"/>
                </a:lnTo>
                <a:lnTo>
                  <a:pt x="397" y="111"/>
                </a:lnTo>
                <a:lnTo>
                  <a:pt x="399" y="109"/>
                </a:lnTo>
                <a:lnTo>
                  <a:pt x="399" y="101"/>
                </a:lnTo>
                <a:lnTo>
                  <a:pt x="402" y="99"/>
                </a:lnTo>
                <a:lnTo>
                  <a:pt x="402" y="92"/>
                </a:lnTo>
                <a:lnTo>
                  <a:pt x="404" y="90"/>
                </a:lnTo>
                <a:lnTo>
                  <a:pt x="404" y="39"/>
                </a:lnTo>
                <a:lnTo>
                  <a:pt x="402" y="37"/>
                </a:lnTo>
                <a:lnTo>
                  <a:pt x="402" y="30"/>
                </a:lnTo>
                <a:lnTo>
                  <a:pt x="399" y="27"/>
                </a:lnTo>
                <a:lnTo>
                  <a:pt x="399" y="22"/>
                </a:lnTo>
                <a:lnTo>
                  <a:pt x="397" y="20"/>
                </a:lnTo>
                <a:lnTo>
                  <a:pt x="397" y="18"/>
                </a:lnTo>
                <a:lnTo>
                  <a:pt x="394" y="13"/>
                </a:lnTo>
                <a:lnTo>
                  <a:pt x="392" y="10"/>
                </a:lnTo>
                <a:lnTo>
                  <a:pt x="390" y="8"/>
                </a:lnTo>
                <a:lnTo>
                  <a:pt x="390" y="5"/>
                </a:lnTo>
                <a:lnTo>
                  <a:pt x="390" y="5"/>
                </a:lnTo>
                <a:close/>
              </a:path>
              <a:path w="468" h="129">
                <a:moveTo>
                  <a:pt x="378" y="1"/>
                </a:moveTo>
                <a:lnTo>
                  <a:pt x="373" y="1"/>
                </a:lnTo>
                <a:lnTo>
                  <a:pt x="370" y="3"/>
                </a:lnTo>
                <a:lnTo>
                  <a:pt x="368" y="3"/>
                </a:lnTo>
                <a:lnTo>
                  <a:pt x="366" y="5"/>
                </a:lnTo>
                <a:lnTo>
                  <a:pt x="363" y="8"/>
                </a:lnTo>
                <a:lnTo>
                  <a:pt x="361" y="8"/>
                </a:lnTo>
                <a:lnTo>
                  <a:pt x="361" y="13"/>
                </a:lnTo>
                <a:lnTo>
                  <a:pt x="358" y="15"/>
                </a:lnTo>
                <a:lnTo>
                  <a:pt x="356" y="18"/>
                </a:lnTo>
                <a:lnTo>
                  <a:pt x="356" y="20"/>
                </a:lnTo>
                <a:lnTo>
                  <a:pt x="354" y="25"/>
                </a:lnTo>
                <a:lnTo>
                  <a:pt x="354" y="27"/>
                </a:lnTo>
                <a:lnTo>
                  <a:pt x="351" y="30"/>
                </a:lnTo>
                <a:lnTo>
                  <a:pt x="351" y="39"/>
                </a:lnTo>
                <a:lnTo>
                  <a:pt x="349" y="44"/>
                </a:lnTo>
                <a:lnTo>
                  <a:pt x="349" y="70"/>
                </a:lnTo>
                <a:lnTo>
                  <a:pt x="349" y="75"/>
                </a:lnTo>
                <a:lnTo>
                  <a:pt x="349" y="87"/>
                </a:lnTo>
                <a:lnTo>
                  <a:pt x="351" y="90"/>
                </a:lnTo>
                <a:lnTo>
                  <a:pt x="351" y="99"/>
                </a:lnTo>
                <a:lnTo>
                  <a:pt x="354" y="104"/>
                </a:lnTo>
                <a:lnTo>
                  <a:pt x="354" y="106"/>
                </a:lnTo>
                <a:lnTo>
                  <a:pt x="356" y="109"/>
                </a:lnTo>
                <a:lnTo>
                  <a:pt x="356" y="114"/>
                </a:lnTo>
                <a:lnTo>
                  <a:pt x="358" y="116"/>
                </a:lnTo>
                <a:lnTo>
                  <a:pt x="361" y="118"/>
                </a:lnTo>
                <a:lnTo>
                  <a:pt x="363" y="121"/>
                </a:lnTo>
                <a:lnTo>
                  <a:pt x="366" y="123"/>
                </a:lnTo>
                <a:lnTo>
                  <a:pt x="368" y="125"/>
                </a:lnTo>
                <a:lnTo>
                  <a:pt x="370" y="125"/>
                </a:lnTo>
                <a:lnTo>
                  <a:pt x="373" y="128"/>
                </a:lnTo>
                <a:lnTo>
                  <a:pt x="382" y="128"/>
                </a:lnTo>
                <a:lnTo>
                  <a:pt x="385" y="125"/>
                </a:lnTo>
                <a:lnTo>
                  <a:pt x="387" y="125"/>
                </a:lnTo>
                <a:lnTo>
                  <a:pt x="390" y="123"/>
                </a:lnTo>
                <a:lnTo>
                  <a:pt x="375" y="123"/>
                </a:lnTo>
                <a:lnTo>
                  <a:pt x="373" y="121"/>
                </a:lnTo>
                <a:lnTo>
                  <a:pt x="370" y="121"/>
                </a:lnTo>
                <a:lnTo>
                  <a:pt x="368" y="118"/>
                </a:lnTo>
                <a:lnTo>
                  <a:pt x="368" y="116"/>
                </a:lnTo>
                <a:lnTo>
                  <a:pt x="366" y="111"/>
                </a:lnTo>
                <a:lnTo>
                  <a:pt x="363" y="106"/>
                </a:lnTo>
                <a:lnTo>
                  <a:pt x="363" y="101"/>
                </a:lnTo>
                <a:lnTo>
                  <a:pt x="361" y="99"/>
                </a:lnTo>
                <a:lnTo>
                  <a:pt x="361" y="85"/>
                </a:lnTo>
                <a:lnTo>
                  <a:pt x="358" y="82"/>
                </a:lnTo>
                <a:lnTo>
                  <a:pt x="358" y="44"/>
                </a:lnTo>
                <a:lnTo>
                  <a:pt x="361" y="41"/>
                </a:lnTo>
                <a:lnTo>
                  <a:pt x="361" y="32"/>
                </a:lnTo>
                <a:lnTo>
                  <a:pt x="363" y="27"/>
                </a:lnTo>
                <a:lnTo>
                  <a:pt x="363" y="22"/>
                </a:lnTo>
                <a:lnTo>
                  <a:pt x="366" y="18"/>
                </a:lnTo>
                <a:lnTo>
                  <a:pt x="368" y="15"/>
                </a:lnTo>
                <a:lnTo>
                  <a:pt x="368" y="13"/>
                </a:lnTo>
                <a:lnTo>
                  <a:pt x="370" y="10"/>
                </a:lnTo>
                <a:lnTo>
                  <a:pt x="373" y="8"/>
                </a:lnTo>
                <a:lnTo>
                  <a:pt x="378" y="8"/>
                </a:lnTo>
                <a:lnTo>
                  <a:pt x="390" y="5"/>
                </a:lnTo>
                <a:lnTo>
                  <a:pt x="387" y="3"/>
                </a:lnTo>
                <a:lnTo>
                  <a:pt x="385" y="3"/>
                </a:lnTo>
                <a:lnTo>
                  <a:pt x="382" y="1"/>
                </a:lnTo>
                <a:lnTo>
                  <a:pt x="378" y="1"/>
                </a:lnTo>
                <a:lnTo>
                  <a:pt x="378" y="1"/>
                </a:lnTo>
                <a:close/>
              </a:path>
              <a:path w="468" h="129">
                <a:moveTo>
                  <a:pt x="452" y="1"/>
                </a:moveTo>
                <a:lnTo>
                  <a:pt x="450" y="1"/>
                </a:lnTo>
                <a:lnTo>
                  <a:pt x="447" y="3"/>
                </a:lnTo>
                <a:lnTo>
                  <a:pt x="445" y="8"/>
                </a:lnTo>
                <a:lnTo>
                  <a:pt x="442" y="8"/>
                </a:lnTo>
                <a:lnTo>
                  <a:pt x="440" y="10"/>
                </a:lnTo>
                <a:lnTo>
                  <a:pt x="438" y="10"/>
                </a:lnTo>
                <a:lnTo>
                  <a:pt x="435" y="13"/>
                </a:lnTo>
                <a:lnTo>
                  <a:pt x="428" y="13"/>
                </a:lnTo>
                <a:lnTo>
                  <a:pt x="428" y="15"/>
                </a:lnTo>
                <a:lnTo>
                  <a:pt x="438" y="15"/>
                </a:lnTo>
                <a:lnTo>
                  <a:pt x="440" y="18"/>
                </a:lnTo>
                <a:lnTo>
                  <a:pt x="442" y="18"/>
                </a:lnTo>
                <a:lnTo>
                  <a:pt x="442" y="20"/>
                </a:lnTo>
                <a:lnTo>
                  <a:pt x="442" y="116"/>
                </a:lnTo>
                <a:lnTo>
                  <a:pt x="440" y="118"/>
                </a:lnTo>
                <a:lnTo>
                  <a:pt x="440" y="121"/>
                </a:lnTo>
                <a:lnTo>
                  <a:pt x="438" y="121"/>
                </a:lnTo>
                <a:lnTo>
                  <a:pt x="435" y="123"/>
                </a:lnTo>
                <a:lnTo>
                  <a:pt x="433" y="123"/>
                </a:lnTo>
                <a:lnTo>
                  <a:pt x="428" y="123"/>
                </a:lnTo>
                <a:lnTo>
                  <a:pt x="428" y="128"/>
                </a:lnTo>
                <a:lnTo>
                  <a:pt x="466" y="128"/>
                </a:lnTo>
                <a:lnTo>
                  <a:pt x="466" y="123"/>
                </a:lnTo>
                <a:lnTo>
                  <a:pt x="462" y="123"/>
                </a:lnTo>
                <a:lnTo>
                  <a:pt x="459" y="123"/>
                </a:lnTo>
                <a:lnTo>
                  <a:pt x="457" y="121"/>
                </a:lnTo>
                <a:lnTo>
                  <a:pt x="454" y="118"/>
                </a:lnTo>
                <a:lnTo>
                  <a:pt x="452" y="118"/>
                </a:lnTo>
                <a:lnTo>
                  <a:pt x="452" y="114"/>
                </a:lnTo>
                <a:lnTo>
                  <a:pt x="452" y="1"/>
                </a:lnTo>
                <a:lnTo>
                  <a:pt x="45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4" name="path 534"/>
          <p:cNvSpPr/>
          <p:nvPr/>
        </p:nvSpPr>
        <p:spPr>
          <a:xfrm>
            <a:off x="13927073" y="9735566"/>
            <a:ext cx="224028" cy="108203"/>
          </a:xfrm>
          <a:custGeom>
            <a:avLst/>
            <a:gdLst/>
            <a:ahLst/>
            <a:cxnLst/>
            <a:rect l="0" t="0" r="0" b="0"/>
            <a:pathLst>
              <a:path w="352" h="170">
                <a:moveTo>
                  <a:pt x="63" y="128"/>
                </a:moveTo>
                <a:lnTo>
                  <a:pt x="61" y="135"/>
                </a:lnTo>
                <a:lnTo>
                  <a:pt x="61" y="140"/>
                </a:lnTo>
                <a:lnTo>
                  <a:pt x="58" y="142"/>
                </a:lnTo>
                <a:lnTo>
                  <a:pt x="58" y="147"/>
                </a:lnTo>
                <a:lnTo>
                  <a:pt x="56" y="150"/>
                </a:lnTo>
                <a:lnTo>
                  <a:pt x="53" y="154"/>
                </a:lnTo>
                <a:lnTo>
                  <a:pt x="51" y="157"/>
                </a:lnTo>
                <a:lnTo>
                  <a:pt x="49" y="159"/>
                </a:lnTo>
                <a:lnTo>
                  <a:pt x="46" y="161"/>
                </a:lnTo>
                <a:lnTo>
                  <a:pt x="1" y="161"/>
                </a:lnTo>
                <a:lnTo>
                  <a:pt x="1" y="169"/>
                </a:lnTo>
                <a:lnTo>
                  <a:pt x="61" y="169"/>
                </a:lnTo>
                <a:lnTo>
                  <a:pt x="66" y="130"/>
                </a:lnTo>
                <a:lnTo>
                  <a:pt x="63" y="128"/>
                </a:lnTo>
                <a:lnTo>
                  <a:pt x="63" y="128"/>
                </a:lnTo>
                <a:close/>
              </a:path>
              <a:path w="352" h="170">
                <a:moveTo>
                  <a:pt x="30" y="3"/>
                </a:moveTo>
                <a:lnTo>
                  <a:pt x="1" y="3"/>
                </a:lnTo>
                <a:lnTo>
                  <a:pt x="1" y="8"/>
                </a:lnTo>
                <a:lnTo>
                  <a:pt x="6" y="8"/>
                </a:lnTo>
                <a:lnTo>
                  <a:pt x="8" y="10"/>
                </a:lnTo>
                <a:lnTo>
                  <a:pt x="10" y="13"/>
                </a:lnTo>
                <a:lnTo>
                  <a:pt x="10" y="157"/>
                </a:lnTo>
                <a:lnTo>
                  <a:pt x="8" y="159"/>
                </a:lnTo>
                <a:lnTo>
                  <a:pt x="8" y="161"/>
                </a:lnTo>
                <a:lnTo>
                  <a:pt x="6" y="161"/>
                </a:lnTo>
                <a:lnTo>
                  <a:pt x="25" y="161"/>
                </a:lnTo>
                <a:lnTo>
                  <a:pt x="22" y="161"/>
                </a:lnTo>
                <a:lnTo>
                  <a:pt x="20" y="159"/>
                </a:lnTo>
                <a:lnTo>
                  <a:pt x="20" y="10"/>
                </a:lnTo>
                <a:lnTo>
                  <a:pt x="22" y="10"/>
                </a:lnTo>
                <a:lnTo>
                  <a:pt x="25" y="8"/>
                </a:lnTo>
                <a:lnTo>
                  <a:pt x="30" y="8"/>
                </a:lnTo>
                <a:lnTo>
                  <a:pt x="30" y="3"/>
                </a:lnTo>
                <a:lnTo>
                  <a:pt x="30" y="3"/>
                </a:lnTo>
                <a:close/>
              </a:path>
              <a:path w="352" h="170">
                <a:moveTo>
                  <a:pt x="140" y="3"/>
                </a:moveTo>
                <a:lnTo>
                  <a:pt x="116" y="3"/>
                </a:lnTo>
                <a:lnTo>
                  <a:pt x="116" y="8"/>
                </a:lnTo>
                <a:lnTo>
                  <a:pt x="121" y="8"/>
                </a:lnTo>
                <a:lnTo>
                  <a:pt x="123" y="10"/>
                </a:lnTo>
                <a:lnTo>
                  <a:pt x="123" y="78"/>
                </a:lnTo>
                <a:lnTo>
                  <a:pt x="90" y="78"/>
                </a:lnTo>
                <a:lnTo>
                  <a:pt x="123" y="85"/>
                </a:lnTo>
                <a:lnTo>
                  <a:pt x="123" y="159"/>
                </a:lnTo>
                <a:lnTo>
                  <a:pt x="121" y="161"/>
                </a:lnTo>
                <a:lnTo>
                  <a:pt x="116" y="161"/>
                </a:lnTo>
                <a:lnTo>
                  <a:pt x="116" y="169"/>
                </a:lnTo>
                <a:lnTo>
                  <a:pt x="142" y="169"/>
                </a:lnTo>
                <a:lnTo>
                  <a:pt x="142" y="161"/>
                </a:lnTo>
                <a:lnTo>
                  <a:pt x="138" y="161"/>
                </a:lnTo>
                <a:lnTo>
                  <a:pt x="135" y="159"/>
                </a:lnTo>
                <a:lnTo>
                  <a:pt x="133" y="154"/>
                </a:lnTo>
                <a:lnTo>
                  <a:pt x="133" y="18"/>
                </a:lnTo>
                <a:lnTo>
                  <a:pt x="133" y="15"/>
                </a:lnTo>
                <a:lnTo>
                  <a:pt x="135" y="10"/>
                </a:lnTo>
                <a:lnTo>
                  <a:pt x="138" y="8"/>
                </a:lnTo>
                <a:lnTo>
                  <a:pt x="140" y="8"/>
                </a:lnTo>
                <a:lnTo>
                  <a:pt x="140" y="3"/>
                </a:lnTo>
                <a:lnTo>
                  <a:pt x="140" y="3"/>
                </a:lnTo>
                <a:close/>
              </a:path>
              <a:path w="352" h="170">
                <a:moveTo>
                  <a:pt x="97" y="3"/>
                </a:moveTo>
                <a:lnTo>
                  <a:pt x="73" y="3"/>
                </a:lnTo>
                <a:lnTo>
                  <a:pt x="73" y="8"/>
                </a:lnTo>
                <a:lnTo>
                  <a:pt x="78" y="8"/>
                </a:lnTo>
                <a:lnTo>
                  <a:pt x="80" y="10"/>
                </a:lnTo>
                <a:lnTo>
                  <a:pt x="80" y="159"/>
                </a:lnTo>
                <a:lnTo>
                  <a:pt x="78" y="161"/>
                </a:lnTo>
                <a:lnTo>
                  <a:pt x="73" y="161"/>
                </a:lnTo>
                <a:lnTo>
                  <a:pt x="73" y="169"/>
                </a:lnTo>
                <a:lnTo>
                  <a:pt x="99" y="169"/>
                </a:lnTo>
                <a:lnTo>
                  <a:pt x="99" y="161"/>
                </a:lnTo>
                <a:lnTo>
                  <a:pt x="94" y="161"/>
                </a:lnTo>
                <a:lnTo>
                  <a:pt x="92" y="159"/>
                </a:lnTo>
                <a:lnTo>
                  <a:pt x="90" y="159"/>
                </a:lnTo>
                <a:lnTo>
                  <a:pt x="90" y="154"/>
                </a:lnTo>
                <a:lnTo>
                  <a:pt x="90" y="85"/>
                </a:lnTo>
                <a:lnTo>
                  <a:pt x="123" y="85"/>
                </a:lnTo>
                <a:lnTo>
                  <a:pt x="90" y="78"/>
                </a:lnTo>
                <a:lnTo>
                  <a:pt x="90" y="18"/>
                </a:lnTo>
                <a:lnTo>
                  <a:pt x="90" y="15"/>
                </a:lnTo>
                <a:lnTo>
                  <a:pt x="92" y="10"/>
                </a:lnTo>
                <a:lnTo>
                  <a:pt x="94" y="8"/>
                </a:lnTo>
                <a:lnTo>
                  <a:pt x="97" y="8"/>
                </a:lnTo>
                <a:lnTo>
                  <a:pt x="97" y="3"/>
                </a:lnTo>
                <a:lnTo>
                  <a:pt x="97" y="3"/>
                </a:lnTo>
                <a:close/>
              </a:path>
              <a:path w="352" h="170">
                <a:moveTo>
                  <a:pt x="150" y="85"/>
                </a:moveTo>
                <a:lnTo>
                  <a:pt x="150" y="78"/>
                </a:lnTo>
                <a:lnTo>
                  <a:pt x="214" y="78"/>
                </a:lnTo>
                <a:lnTo>
                  <a:pt x="214" y="85"/>
                </a:lnTo>
                <a:lnTo>
                  <a:pt x="150" y="85"/>
                </a:lnTo>
                <a:lnTo>
                  <a:pt x="150" y="85"/>
                </a:lnTo>
                <a:close/>
              </a:path>
              <a:path w="352" h="170">
                <a:moveTo>
                  <a:pt x="267" y="8"/>
                </a:moveTo>
                <a:lnTo>
                  <a:pt x="255" y="8"/>
                </a:lnTo>
                <a:lnTo>
                  <a:pt x="258" y="10"/>
                </a:lnTo>
                <a:lnTo>
                  <a:pt x="260" y="10"/>
                </a:lnTo>
                <a:lnTo>
                  <a:pt x="262" y="13"/>
                </a:lnTo>
                <a:lnTo>
                  <a:pt x="265" y="15"/>
                </a:lnTo>
                <a:lnTo>
                  <a:pt x="267" y="20"/>
                </a:lnTo>
                <a:lnTo>
                  <a:pt x="267" y="25"/>
                </a:lnTo>
                <a:lnTo>
                  <a:pt x="270" y="30"/>
                </a:lnTo>
                <a:lnTo>
                  <a:pt x="270" y="34"/>
                </a:lnTo>
                <a:lnTo>
                  <a:pt x="272" y="39"/>
                </a:lnTo>
                <a:lnTo>
                  <a:pt x="272" y="58"/>
                </a:lnTo>
                <a:lnTo>
                  <a:pt x="274" y="63"/>
                </a:lnTo>
                <a:lnTo>
                  <a:pt x="274" y="106"/>
                </a:lnTo>
                <a:lnTo>
                  <a:pt x="274" y="111"/>
                </a:lnTo>
                <a:lnTo>
                  <a:pt x="272" y="116"/>
                </a:lnTo>
                <a:lnTo>
                  <a:pt x="272" y="135"/>
                </a:lnTo>
                <a:lnTo>
                  <a:pt x="270" y="138"/>
                </a:lnTo>
                <a:lnTo>
                  <a:pt x="270" y="142"/>
                </a:lnTo>
                <a:lnTo>
                  <a:pt x="267" y="147"/>
                </a:lnTo>
                <a:lnTo>
                  <a:pt x="267" y="152"/>
                </a:lnTo>
                <a:lnTo>
                  <a:pt x="265" y="154"/>
                </a:lnTo>
                <a:lnTo>
                  <a:pt x="262" y="159"/>
                </a:lnTo>
                <a:lnTo>
                  <a:pt x="260" y="161"/>
                </a:lnTo>
                <a:lnTo>
                  <a:pt x="255" y="161"/>
                </a:lnTo>
                <a:lnTo>
                  <a:pt x="270" y="161"/>
                </a:lnTo>
                <a:lnTo>
                  <a:pt x="272" y="159"/>
                </a:lnTo>
                <a:lnTo>
                  <a:pt x="272" y="154"/>
                </a:lnTo>
                <a:lnTo>
                  <a:pt x="274" y="152"/>
                </a:lnTo>
                <a:lnTo>
                  <a:pt x="277" y="147"/>
                </a:lnTo>
                <a:lnTo>
                  <a:pt x="279" y="142"/>
                </a:lnTo>
                <a:lnTo>
                  <a:pt x="279" y="135"/>
                </a:lnTo>
                <a:lnTo>
                  <a:pt x="281" y="130"/>
                </a:lnTo>
                <a:lnTo>
                  <a:pt x="281" y="123"/>
                </a:lnTo>
                <a:lnTo>
                  <a:pt x="284" y="118"/>
                </a:lnTo>
                <a:lnTo>
                  <a:pt x="284" y="51"/>
                </a:lnTo>
                <a:lnTo>
                  <a:pt x="281" y="46"/>
                </a:lnTo>
                <a:lnTo>
                  <a:pt x="281" y="39"/>
                </a:lnTo>
                <a:lnTo>
                  <a:pt x="279" y="34"/>
                </a:lnTo>
                <a:lnTo>
                  <a:pt x="279" y="27"/>
                </a:lnTo>
                <a:lnTo>
                  <a:pt x="277" y="22"/>
                </a:lnTo>
                <a:lnTo>
                  <a:pt x="274" y="18"/>
                </a:lnTo>
                <a:lnTo>
                  <a:pt x="272" y="13"/>
                </a:lnTo>
                <a:lnTo>
                  <a:pt x="270" y="10"/>
                </a:lnTo>
                <a:lnTo>
                  <a:pt x="267" y="8"/>
                </a:lnTo>
                <a:lnTo>
                  <a:pt x="267" y="8"/>
                </a:lnTo>
                <a:close/>
              </a:path>
              <a:path w="352" h="170">
                <a:moveTo>
                  <a:pt x="255" y="1"/>
                </a:moveTo>
                <a:lnTo>
                  <a:pt x="250" y="1"/>
                </a:lnTo>
                <a:lnTo>
                  <a:pt x="248" y="3"/>
                </a:lnTo>
                <a:lnTo>
                  <a:pt x="246" y="3"/>
                </a:lnTo>
                <a:lnTo>
                  <a:pt x="243" y="6"/>
                </a:lnTo>
                <a:lnTo>
                  <a:pt x="241" y="8"/>
                </a:lnTo>
                <a:lnTo>
                  <a:pt x="241" y="13"/>
                </a:lnTo>
                <a:lnTo>
                  <a:pt x="238" y="15"/>
                </a:lnTo>
                <a:lnTo>
                  <a:pt x="236" y="20"/>
                </a:lnTo>
                <a:lnTo>
                  <a:pt x="233" y="25"/>
                </a:lnTo>
                <a:lnTo>
                  <a:pt x="233" y="27"/>
                </a:lnTo>
                <a:lnTo>
                  <a:pt x="231" y="32"/>
                </a:lnTo>
                <a:lnTo>
                  <a:pt x="231" y="34"/>
                </a:lnTo>
                <a:lnTo>
                  <a:pt x="229" y="39"/>
                </a:lnTo>
                <a:lnTo>
                  <a:pt x="229" y="49"/>
                </a:lnTo>
                <a:lnTo>
                  <a:pt x="226" y="54"/>
                </a:lnTo>
                <a:lnTo>
                  <a:pt x="226" y="92"/>
                </a:lnTo>
                <a:lnTo>
                  <a:pt x="226" y="99"/>
                </a:lnTo>
                <a:lnTo>
                  <a:pt x="226" y="118"/>
                </a:lnTo>
                <a:lnTo>
                  <a:pt x="229" y="123"/>
                </a:lnTo>
                <a:lnTo>
                  <a:pt x="229" y="133"/>
                </a:lnTo>
                <a:lnTo>
                  <a:pt x="231" y="138"/>
                </a:lnTo>
                <a:lnTo>
                  <a:pt x="231" y="140"/>
                </a:lnTo>
                <a:lnTo>
                  <a:pt x="233" y="145"/>
                </a:lnTo>
                <a:lnTo>
                  <a:pt x="233" y="150"/>
                </a:lnTo>
                <a:lnTo>
                  <a:pt x="236" y="154"/>
                </a:lnTo>
                <a:lnTo>
                  <a:pt x="238" y="157"/>
                </a:lnTo>
                <a:lnTo>
                  <a:pt x="241" y="161"/>
                </a:lnTo>
                <a:lnTo>
                  <a:pt x="243" y="164"/>
                </a:lnTo>
                <a:lnTo>
                  <a:pt x="246" y="166"/>
                </a:lnTo>
                <a:lnTo>
                  <a:pt x="248" y="166"/>
                </a:lnTo>
                <a:lnTo>
                  <a:pt x="250" y="169"/>
                </a:lnTo>
                <a:lnTo>
                  <a:pt x="262" y="169"/>
                </a:lnTo>
                <a:lnTo>
                  <a:pt x="265" y="166"/>
                </a:lnTo>
                <a:lnTo>
                  <a:pt x="267" y="164"/>
                </a:lnTo>
                <a:lnTo>
                  <a:pt x="270" y="161"/>
                </a:lnTo>
                <a:lnTo>
                  <a:pt x="250" y="161"/>
                </a:lnTo>
                <a:lnTo>
                  <a:pt x="250" y="159"/>
                </a:lnTo>
                <a:lnTo>
                  <a:pt x="248" y="157"/>
                </a:lnTo>
                <a:lnTo>
                  <a:pt x="246" y="152"/>
                </a:lnTo>
                <a:lnTo>
                  <a:pt x="243" y="147"/>
                </a:lnTo>
                <a:lnTo>
                  <a:pt x="243" y="142"/>
                </a:lnTo>
                <a:lnTo>
                  <a:pt x="241" y="140"/>
                </a:lnTo>
                <a:lnTo>
                  <a:pt x="241" y="130"/>
                </a:lnTo>
                <a:lnTo>
                  <a:pt x="238" y="128"/>
                </a:lnTo>
                <a:lnTo>
                  <a:pt x="238" y="114"/>
                </a:lnTo>
                <a:lnTo>
                  <a:pt x="236" y="109"/>
                </a:lnTo>
                <a:lnTo>
                  <a:pt x="236" y="66"/>
                </a:lnTo>
                <a:lnTo>
                  <a:pt x="238" y="58"/>
                </a:lnTo>
                <a:lnTo>
                  <a:pt x="238" y="41"/>
                </a:lnTo>
                <a:lnTo>
                  <a:pt x="241" y="37"/>
                </a:lnTo>
                <a:lnTo>
                  <a:pt x="241" y="32"/>
                </a:lnTo>
                <a:lnTo>
                  <a:pt x="243" y="30"/>
                </a:lnTo>
                <a:lnTo>
                  <a:pt x="243" y="25"/>
                </a:lnTo>
                <a:lnTo>
                  <a:pt x="246" y="20"/>
                </a:lnTo>
                <a:lnTo>
                  <a:pt x="248" y="15"/>
                </a:lnTo>
                <a:lnTo>
                  <a:pt x="248" y="13"/>
                </a:lnTo>
                <a:lnTo>
                  <a:pt x="250" y="10"/>
                </a:lnTo>
                <a:lnTo>
                  <a:pt x="253" y="8"/>
                </a:lnTo>
                <a:lnTo>
                  <a:pt x="267" y="8"/>
                </a:lnTo>
                <a:lnTo>
                  <a:pt x="265" y="6"/>
                </a:lnTo>
                <a:lnTo>
                  <a:pt x="262" y="3"/>
                </a:lnTo>
                <a:lnTo>
                  <a:pt x="260" y="3"/>
                </a:lnTo>
                <a:lnTo>
                  <a:pt x="258" y="1"/>
                </a:lnTo>
                <a:lnTo>
                  <a:pt x="255" y="1"/>
                </a:lnTo>
                <a:lnTo>
                  <a:pt x="255" y="1"/>
                </a:lnTo>
                <a:close/>
              </a:path>
              <a:path w="352" h="170">
                <a:moveTo>
                  <a:pt x="334" y="1"/>
                </a:moveTo>
                <a:lnTo>
                  <a:pt x="332" y="1"/>
                </a:lnTo>
                <a:lnTo>
                  <a:pt x="330" y="6"/>
                </a:lnTo>
                <a:lnTo>
                  <a:pt x="330" y="8"/>
                </a:lnTo>
                <a:lnTo>
                  <a:pt x="327" y="13"/>
                </a:lnTo>
                <a:lnTo>
                  <a:pt x="322" y="13"/>
                </a:lnTo>
                <a:lnTo>
                  <a:pt x="320" y="15"/>
                </a:lnTo>
                <a:lnTo>
                  <a:pt x="310" y="15"/>
                </a:lnTo>
                <a:lnTo>
                  <a:pt x="310" y="22"/>
                </a:lnTo>
                <a:lnTo>
                  <a:pt x="325" y="22"/>
                </a:lnTo>
                <a:lnTo>
                  <a:pt x="325" y="25"/>
                </a:lnTo>
                <a:lnTo>
                  <a:pt x="325" y="154"/>
                </a:lnTo>
                <a:lnTo>
                  <a:pt x="322" y="159"/>
                </a:lnTo>
                <a:lnTo>
                  <a:pt x="320" y="161"/>
                </a:lnTo>
                <a:lnTo>
                  <a:pt x="315" y="161"/>
                </a:lnTo>
                <a:lnTo>
                  <a:pt x="310" y="161"/>
                </a:lnTo>
                <a:lnTo>
                  <a:pt x="310" y="169"/>
                </a:lnTo>
                <a:lnTo>
                  <a:pt x="351" y="169"/>
                </a:lnTo>
                <a:lnTo>
                  <a:pt x="351" y="161"/>
                </a:lnTo>
                <a:lnTo>
                  <a:pt x="346" y="161"/>
                </a:lnTo>
                <a:lnTo>
                  <a:pt x="339" y="161"/>
                </a:lnTo>
                <a:lnTo>
                  <a:pt x="337" y="159"/>
                </a:lnTo>
                <a:lnTo>
                  <a:pt x="337" y="157"/>
                </a:lnTo>
                <a:lnTo>
                  <a:pt x="334" y="152"/>
                </a:lnTo>
                <a:lnTo>
                  <a:pt x="334" y="1"/>
                </a:lnTo>
                <a:lnTo>
                  <a:pt x="334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6" name="path 536"/>
          <p:cNvSpPr/>
          <p:nvPr/>
        </p:nvSpPr>
        <p:spPr>
          <a:xfrm>
            <a:off x="8522970" y="9345421"/>
            <a:ext cx="205739" cy="111251"/>
          </a:xfrm>
          <a:custGeom>
            <a:avLst/>
            <a:gdLst/>
            <a:ahLst/>
            <a:cxnLst/>
            <a:rect l="0" t="0" r="0" b="0"/>
            <a:pathLst>
              <a:path w="323" h="175">
                <a:moveTo>
                  <a:pt x="75" y="130"/>
                </a:moveTo>
                <a:lnTo>
                  <a:pt x="65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7" y="140"/>
                </a:lnTo>
                <a:lnTo>
                  <a:pt x="80" y="142"/>
                </a:lnTo>
                <a:lnTo>
                  <a:pt x="82" y="145"/>
                </a:lnTo>
                <a:lnTo>
                  <a:pt x="87" y="147"/>
                </a:lnTo>
                <a:lnTo>
                  <a:pt x="89" y="147"/>
                </a:lnTo>
                <a:lnTo>
                  <a:pt x="89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1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6"/>
                </a:lnTo>
                <a:lnTo>
                  <a:pt x="113" y="161"/>
                </a:lnTo>
                <a:lnTo>
                  <a:pt x="111" y="159"/>
                </a:lnTo>
                <a:lnTo>
                  <a:pt x="111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1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89" y="138"/>
                </a:lnTo>
                <a:lnTo>
                  <a:pt x="87" y="135"/>
                </a:lnTo>
                <a:lnTo>
                  <a:pt x="85" y="135"/>
                </a:lnTo>
                <a:lnTo>
                  <a:pt x="80" y="133"/>
                </a:lnTo>
                <a:lnTo>
                  <a:pt x="77" y="133"/>
                </a:lnTo>
                <a:lnTo>
                  <a:pt x="75" y="130"/>
                </a:lnTo>
                <a:lnTo>
                  <a:pt x="75" y="130"/>
                </a:lnTo>
                <a:close/>
              </a:path>
              <a:path w="32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61" y="123"/>
                </a:lnTo>
                <a:lnTo>
                  <a:pt x="58" y="125"/>
                </a:lnTo>
                <a:lnTo>
                  <a:pt x="58" y="128"/>
                </a:lnTo>
                <a:lnTo>
                  <a:pt x="56" y="133"/>
                </a:lnTo>
                <a:lnTo>
                  <a:pt x="53" y="135"/>
                </a:lnTo>
                <a:lnTo>
                  <a:pt x="53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1" y="150"/>
                </a:lnTo>
                <a:lnTo>
                  <a:pt x="39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29" y="159"/>
                </a:lnTo>
                <a:lnTo>
                  <a:pt x="27" y="161"/>
                </a:lnTo>
                <a:lnTo>
                  <a:pt x="25" y="161"/>
                </a:lnTo>
                <a:lnTo>
                  <a:pt x="22" y="164"/>
                </a:lnTo>
                <a:lnTo>
                  <a:pt x="17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5" y="171"/>
                </a:lnTo>
                <a:lnTo>
                  <a:pt x="15" y="171"/>
                </a:lnTo>
                <a:lnTo>
                  <a:pt x="17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29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3" y="150"/>
                </a:lnTo>
                <a:lnTo>
                  <a:pt x="56" y="147"/>
                </a:lnTo>
                <a:lnTo>
                  <a:pt x="58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5" y="130"/>
                </a:lnTo>
                <a:lnTo>
                  <a:pt x="75" y="130"/>
                </a:lnTo>
                <a:lnTo>
                  <a:pt x="70" y="130"/>
                </a:lnTo>
                <a:lnTo>
                  <a:pt x="65" y="128"/>
                </a:lnTo>
                <a:lnTo>
                  <a:pt x="68" y="125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23" h="175">
                <a:moveTo>
                  <a:pt x="113" y="101"/>
                </a:moveTo>
                <a:lnTo>
                  <a:pt x="104" y="111"/>
                </a:lnTo>
                <a:lnTo>
                  <a:pt x="1" y="111"/>
                </a:lnTo>
                <a:lnTo>
                  <a:pt x="5" y="118"/>
                </a:lnTo>
                <a:lnTo>
                  <a:pt x="8" y="118"/>
                </a:lnTo>
                <a:lnTo>
                  <a:pt x="10" y="116"/>
                </a:lnTo>
                <a:lnTo>
                  <a:pt x="125" y="116"/>
                </a:lnTo>
                <a:lnTo>
                  <a:pt x="113" y="101"/>
                </a:lnTo>
                <a:lnTo>
                  <a:pt x="113" y="101"/>
                </a:lnTo>
                <a:close/>
              </a:path>
              <a:path w="323" h="175">
                <a:moveTo>
                  <a:pt x="20" y="75"/>
                </a:moveTo>
                <a:lnTo>
                  <a:pt x="17" y="78"/>
                </a:lnTo>
                <a:lnTo>
                  <a:pt x="20" y="78"/>
                </a:lnTo>
                <a:lnTo>
                  <a:pt x="22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29" y="94"/>
                </a:lnTo>
                <a:lnTo>
                  <a:pt x="29" y="97"/>
                </a:lnTo>
                <a:lnTo>
                  <a:pt x="32" y="99"/>
                </a:lnTo>
                <a:lnTo>
                  <a:pt x="32" y="101"/>
                </a:lnTo>
                <a:lnTo>
                  <a:pt x="34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101"/>
                </a:lnTo>
                <a:lnTo>
                  <a:pt x="41" y="97"/>
                </a:lnTo>
                <a:lnTo>
                  <a:pt x="39" y="9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29" y="82"/>
                </a:lnTo>
                <a:lnTo>
                  <a:pt x="27" y="80"/>
                </a:lnTo>
                <a:lnTo>
                  <a:pt x="25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23" h="175">
                <a:moveTo>
                  <a:pt x="34" y="49"/>
                </a:moveTo>
                <a:lnTo>
                  <a:pt x="34" y="51"/>
                </a:lnTo>
                <a:lnTo>
                  <a:pt x="37" y="56"/>
                </a:lnTo>
                <a:lnTo>
                  <a:pt x="39" y="58"/>
                </a:lnTo>
                <a:lnTo>
                  <a:pt x="39" y="61"/>
                </a:lnTo>
                <a:lnTo>
                  <a:pt x="41" y="63"/>
                </a:lnTo>
                <a:lnTo>
                  <a:pt x="44" y="68"/>
                </a:lnTo>
                <a:lnTo>
                  <a:pt x="44" y="70"/>
                </a:lnTo>
                <a:lnTo>
                  <a:pt x="46" y="73"/>
                </a:lnTo>
                <a:lnTo>
                  <a:pt x="46" y="75"/>
                </a:lnTo>
                <a:lnTo>
                  <a:pt x="49" y="80"/>
                </a:lnTo>
                <a:lnTo>
                  <a:pt x="51" y="80"/>
                </a:lnTo>
                <a:lnTo>
                  <a:pt x="51" y="75"/>
                </a:lnTo>
                <a:lnTo>
                  <a:pt x="53" y="70"/>
                </a:lnTo>
                <a:lnTo>
                  <a:pt x="53" y="63"/>
                </a:lnTo>
                <a:lnTo>
                  <a:pt x="51" y="61"/>
                </a:lnTo>
                <a:lnTo>
                  <a:pt x="51" y="58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1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23" h="175">
                <a:moveTo>
                  <a:pt x="65" y="46"/>
                </a:moveTo>
                <a:lnTo>
                  <a:pt x="65" y="94"/>
                </a:lnTo>
                <a:lnTo>
                  <a:pt x="63" y="99"/>
                </a:lnTo>
                <a:lnTo>
                  <a:pt x="63" y="111"/>
                </a:lnTo>
                <a:lnTo>
                  <a:pt x="70" y="111"/>
                </a:lnTo>
                <a:lnTo>
                  <a:pt x="70" y="109"/>
                </a:lnTo>
                <a:lnTo>
                  <a:pt x="73" y="106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5" y="46"/>
                </a:lnTo>
                <a:lnTo>
                  <a:pt x="65" y="46"/>
                </a:lnTo>
                <a:close/>
              </a:path>
              <a:path w="32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5" y="56"/>
                </a:lnTo>
                <a:lnTo>
                  <a:pt x="5" y="58"/>
                </a:lnTo>
                <a:lnTo>
                  <a:pt x="3" y="61"/>
                </a:lnTo>
                <a:lnTo>
                  <a:pt x="3" y="63"/>
                </a:lnTo>
                <a:lnTo>
                  <a:pt x="5" y="63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7" y="58"/>
                </a:lnTo>
                <a:lnTo>
                  <a:pt x="17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23" h="175">
                <a:moveTo>
                  <a:pt x="113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101" y="61"/>
                </a:lnTo>
                <a:lnTo>
                  <a:pt x="101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3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3" y="27"/>
                </a:lnTo>
                <a:lnTo>
                  <a:pt x="113" y="27"/>
                </a:lnTo>
                <a:close/>
              </a:path>
              <a:path w="323" h="175">
                <a:moveTo>
                  <a:pt x="17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7" y="37"/>
                </a:lnTo>
                <a:lnTo>
                  <a:pt x="17" y="27"/>
                </a:lnTo>
                <a:lnTo>
                  <a:pt x="17" y="27"/>
                </a:lnTo>
                <a:close/>
              </a:path>
              <a:path w="323" h="175">
                <a:moveTo>
                  <a:pt x="53" y="1"/>
                </a:moveTo>
                <a:lnTo>
                  <a:pt x="51" y="3"/>
                </a:lnTo>
                <a:lnTo>
                  <a:pt x="53" y="3"/>
                </a:lnTo>
                <a:lnTo>
                  <a:pt x="53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27"/>
                </a:lnTo>
                <a:lnTo>
                  <a:pt x="63" y="30"/>
                </a:lnTo>
                <a:lnTo>
                  <a:pt x="63" y="32"/>
                </a:lnTo>
                <a:lnTo>
                  <a:pt x="65" y="34"/>
                </a:lnTo>
                <a:lnTo>
                  <a:pt x="65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5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3" y="1"/>
                </a:lnTo>
                <a:lnTo>
                  <a:pt x="53" y="1"/>
                </a:lnTo>
                <a:close/>
              </a:path>
              <a:path w="323" h="175">
                <a:moveTo>
                  <a:pt x="248" y="154"/>
                </a:moveTo>
                <a:lnTo>
                  <a:pt x="248" y="169"/>
                </a:lnTo>
                <a:lnTo>
                  <a:pt x="257" y="166"/>
                </a:lnTo>
                <a:lnTo>
                  <a:pt x="257" y="157"/>
                </a:lnTo>
                <a:lnTo>
                  <a:pt x="310" y="157"/>
                </a:lnTo>
                <a:lnTo>
                  <a:pt x="248" y="154"/>
                </a:lnTo>
                <a:lnTo>
                  <a:pt x="248" y="154"/>
                </a:lnTo>
                <a:close/>
              </a:path>
              <a:path w="323" h="175">
                <a:moveTo>
                  <a:pt x="238" y="113"/>
                </a:moveTo>
                <a:lnTo>
                  <a:pt x="236" y="113"/>
                </a:lnTo>
                <a:lnTo>
                  <a:pt x="236" y="116"/>
                </a:lnTo>
                <a:lnTo>
                  <a:pt x="233" y="118"/>
                </a:lnTo>
                <a:lnTo>
                  <a:pt x="229" y="121"/>
                </a:lnTo>
                <a:lnTo>
                  <a:pt x="226" y="121"/>
                </a:lnTo>
                <a:lnTo>
                  <a:pt x="224" y="123"/>
                </a:lnTo>
                <a:lnTo>
                  <a:pt x="221" y="125"/>
                </a:lnTo>
                <a:lnTo>
                  <a:pt x="219" y="125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09" y="133"/>
                </a:lnTo>
                <a:lnTo>
                  <a:pt x="209" y="135"/>
                </a:lnTo>
                <a:lnTo>
                  <a:pt x="209" y="133"/>
                </a:lnTo>
                <a:lnTo>
                  <a:pt x="214" y="133"/>
                </a:lnTo>
                <a:lnTo>
                  <a:pt x="217" y="130"/>
                </a:lnTo>
                <a:lnTo>
                  <a:pt x="221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5"/>
                </a:lnTo>
                <a:lnTo>
                  <a:pt x="231" y="125"/>
                </a:lnTo>
                <a:lnTo>
                  <a:pt x="233" y="123"/>
                </a:lnTo>
                <a:lnTo>
                  <a:pt x="236" y="123"/>
                </a:lnTo>
                <a:lnTo>
                  <a:pt x="238" y="121"/>
                </a:lnTo>
                <a:lnTo>
                  <a:pt x="241" y="118"/>
                </a:lnTo>
                <a:lnTo>
                  <a:pt x="243" y="118"/>
                </a:lnTo>
                <a:lnTo>
                  <a:pt x="245" y="116"/>
                </a:lnTo>
                <a:lnTo>
                  <a:pt x="248" y="113"/>
                </a:lnTo>
                <a:lnTo>
                  <a:pt x="238" y="113"/>
                </a:lnTo>
                <a:lnTo>
                  <a:pt x="238" y="113"/>
                </a:lnTo>
                <a:close/>
              </a:path>
              <a:path w="323" h="175">
                <a:moveTo>
                  <a:pt x="245" y="106"/>
                </a:moveTo>
                <a:lnTo>
                  <a:pt x="243" y="109"/>
                </a:lnTo>
                <a:lnTo>
                  <a:pt x="241" y="111"/>
                </a:lnTo>
                <a:lnTo>
                  <a:pt x="238" y="113"/>
                </a:lnTo>
                <a:lnTo>
                  <a:pt x="248" y="113"/>
                </a:lnTo>
                <a:lnTo>
                  <a:pt x="248" y="138"/>
                </a:lnTo>
                <a:lnTo>
                  <a:pt x="248" y="154"/>
                </a:lnTo>
                <a:lnTo>
                  <a:pt x="310" y="157"/>
                </a:lnTo>
                <a:lnTo>
                  <a:pt x="310" y="169"/>
                </a:lnTo>
                <a:lnTo>
                  <a:pt x="320" y="161"/>
                </a:lnTo>
                <a:lnTo>
                  <a:pt x="320" y="154"/>
                </a:lnTo>
                <a:lnTo>
                  <a:pt x="257" y="152"/>
                </a:lnTo>
                <a:lnTo>
                  <a:pt x="257" y="109"/>
                </a:lnTo>
                <a:lnTo>
                  <a:pt x="310" y="109"/>
                </a:lnTo>
                <a:lnTo>
                  <a:pt x="245" y="106"/>
                </a:lnTo>
                <a:lnTo>
                  <a:pt x="245" y="106"/>
                </a:lnTo>
                <a:close/>
              </a:path>
              <a:path w="323" h="175">
                <a:moveTo>
                  <a:pt x="315" y="97"/>
                </a:moveTo>
                <a:lnTo>
                  <a:pt x="310" y="104"/>
                </a:lnTo>
                <a:lnTo>
                  <a:pt x="248" y="104"/>
                </a:lnTo>
                <a:lnTo>
                  <a:pt x="245" y="106"/>
                </a:lnTo>
                <a:lnTo>
                  <a:pt x="310" y="109"/>
                </a:lnTo>
                <a:lnTo>
                  <a:pt x="310" y="152"/>
                </a:lnTo>
                <a:lnTo>
                  <a:pt x="257" y="152"/>
                </a:lnTo>
                <a:lnTo>
                  <a:pt x="320" y="154"/>
                </a:lnTo>
                <a:lnTo>
                  <a:pt x="320" y="150"/>
                </a:lnTo>
                <a:lnTo>
                  <a:pt x="317" y="145"/>
                </a:lnTo>
                <a:lnTo>
                  <a:pt x="317" y="111"/>
                </a:lnTo>
                <a:lnTo>
                  <a:pt x="322" y="106"/>
                </a:lnTo>
                <a:lnTo>
                  <a:pt x="315" y="97"/>
                </a:lnTo>
                <a:lnTo>
                  <a:pt x="315" y="97"/>
                </a:lnTo>
                <a:close/>
              </a:path>
              <a:path w="323" h="175">
                <a:moveTo>
                  <a:pt x="248" y="97"/>
                </a:moveTo>
                <a:lnTo>
                  <a:pt x="248" y="104"/>
                </a:lnTo>
                <a:lnTo>
                  <a:pt x="262" y="104"/>
                </a:lnTo>
                <a:lnTo>
                  <a:pt x="265" y="101"/>
                </a:lnTo>
                <a:lnTo>
                  <a:pt x="255" y="99"/>
                </a:lnTo>
                <a:lnTo>
                  <a:pt x="248" y="97"/>
                </a:lnTo>
                <a:lnTo>
                  <a:pt x="248" y="97"/>
                </a:lnTo>
                <a:close/>
              </a:path>
              <a:path w="323" h="175">
                <a:moveTo>
                  <a:pt x="238" y="53"/>
                </a:moveTo>
                <a:lnTo>
                  <a:pt x="236" y="58"/>
                </a:lnTo>
                <a:lnTo>
                  <a:pt x="233" y="61"/>
                </a:lnTo>
                <a:lnTo>
                  <a:pt x="231" y="63"/>
                </a:lnTo>
                <a:lnTo>
                  <a:pt x="229" y="65"/>
                </a:lnTo>
                <a:lnTo>
                  <a:pt x="229" y="68"/>
                </a:lnTo>
                <a:lnTo>
                  <a:pt x="226" y="70"/>
                </a:lnTo>
                <a:lnTo>
                  <a:pt x="224" y="73"/>
                </a:lnTo>
                <a:lnTo>
                  <a:pt x="221" y="75"/>
                </a:lnTo>
                <a:lnTo>
                  <a:pt x="219" y="78"/>
                </a:lnTo>
                <a:lnTo>
                  <a:pt x="217" y="80"/>
                </a:lnTo>
                <a:lnTo>
                  <a:pt x="219" y="82"/>
                </a:lnTo>
                <a:lnTo>
                  <a:pt x="219" y="80"/>
                </a:lnTo>
                <a:lnTo>
                  <a:pt x="221" y="80"/>
                </a:lnTo>
                <a:lnTo>
                  <a:pt x="224" y="78"/>
                </a:lnTo>
                <a:lnTo>
                  <a:pt x="226" y="75"/>
                </a:lnTo>
                <a:lnTo>
                  <a:pt x="229" y="73"/>
                </a:lnTo>
                <a:lnTo>
                  <a:pt x="231" y="70"/>
                </a:lnTo>
                <a:lnTo>
                  <a:pt x="233" y="70"/>
                </a:lnTo>
                <a:lnTo>
                  <a:pt x="236" y="68"/>
                </a:lnTo>
                <a:lnTo>
                  <a:pt x="236" y="65"/>
                </a:lnTo>
                <a:lnTo>
                  <a:pt x="238" y="63"/>
                </a:lnTo>
                <a:lnTo>
                  <a:pt x="241" y="58"/>
                </a:lnTo>
                <a:lnTo>
                  <a:pt x="243" y="56"/>
                </a:lnTo>
                <a:lnTo>
                  <a:pt x="238" y="53"/>
                </a:lnTo>
                <a:lnTo>
                  <a:pt x="238" y="53"/>
                </a:lnTo>
                <a:close/>
              </a:path>
              <a:path w="323" h="175">
                <a:moveTo>
                  <a:pt x="320" y="34"/>
                </a:moveTo>
                <a:lnTo>
                  <a:pt x="303" y="34"/>
                </a:lnTo>
                <a:lnTo>
                  <a:pt x="303" y="37"/>
                </a:lnTo>
                <a:lnTo>
                  <a:pt x="301" y="39"/>
                </a:lnTo>
                <a:lnTo>
                  <a:pt x="301" y="44"/>
                </a:lnTo>
                <a:lnTo>
                  <a:pt x="298" y="46"/>
                </a:lnTo>
                <a:lnTo>
                  <a:pt x="296" y="49"/>
                </a:lnTo>
                <a:lnTo>
                  <a:pt x="296" y="51"/>
                </a:lnTo>
                <a:lnTo>
                  <a:pt x="293" y="53"/>
                </a:lnTo>
                <a:lnTo>
                  <a:pt x="291" y="58"/>
                </a:lnTo>
                <a:lnTo>
                  <a:pt x="289" y="61"/>
                </a:lnTo>
                <a:lnTo>
                  <a:pt x="286" y="63"/>
                </a:lnTo>
                <a:lnTo>
                  <a:pt x="286" y="65"/>
                </a:lnTo>
                <a:lnTo>
                  <a:pt x="284" y="68"/>
                </a:lnTo>
                <a:lnTo>
                  <a:pt x="281" y="70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69" y="85"/>
                </a:lnTo>
                <a:lnTo>
                  <a:pt x="267" y="87"/>
                </a:lnTo>
                <a:lnTo>
                  <a:pt x="265" y="90"/>
                </a:lnTo>
                <a:lnTo>
                  <a:pt x="262" y="92"/>
                </a:lnTo>
                <a:lnTo>
                  <a:pt x="260" y="94"/>
                </a:lnTo>
                <a:lnTo>
                  <a:pt x="260" y="97"/>
                </a:lnTo>
                <a:lnTo>
                  <a:pt x="257" y="99"/>
                </a:lnTo>
                <a:lnTo>
                  <a:pt x="255" y="99"/>
                </a:lnTo>
                <a:lnTo>
                  <a:pt x="265" y="101"/>
                </a:lnTo>
                <a:lnTo>
                  <a:pt x="267" y="99"/>
                </a:lnTo>
                <a:lnTo>
                  <a:pt x="269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87"/>
                </a:lnTo>
                <a:lnTo>
                  <a:pt x="281" y="85"/>
                </a:lnTo>
                <a:lnTo>
                  <a:pt x="284" y="82"/>
                </a:lnTo>
                <a:lnTo>
                  <a:pt x="286" y="80"/>
                </a:lnTo>
                <a:lnTo>
                  <a:pt x="289" y="78"/>
                </a:lnTo>
                <a:lnTo>
                  <a:pt x="289" y="75"/>
                </a:lnTo>
                <a:lnTo>
                  <a:pt x="291" y="73"/>
                </a:lnTo>
                <a:lnTo>
                  <a:pt x="293" y="70"/>
                </a:lnTo>
                <a:lnTo>
                  <a:pt x="296" y="68"/>
                </a:lnTo>
                <a:lnTo>
                  <a:pt x="296" y="65"/>
                </a:lnTo>
                <a:lnTo>
                  <a:pt x="298" y="63"/>
                </a:lnTo>
                <a:lnTo>
                  <a:pt x="301" y="61"/>
                </a:lnTo>
                <a:lnTo>
                  <a:pt x="303" y="56"/>
                </a:lnTo>
                <a:lnTo>
                  <a:pt x="303" y="53"/>
                </a:lnTo>
                <a:lnTo>
                  <a:pt x="305" y="51"/>
                </a:lnTo>
                <a:lnTo>
                  <a:pt x="308" y="49"/>
                </a:lnTo>
                <a:lnTo>
                  <a:pt x="310" y="44"/>
                </a:lnTo>
                <a:lnTo>
                  <a:pt x="310" y="41"/>
                </a:lnTo>
                <a:lnTo>
                  <a:pt x="313" y="39"/>
                </a:lnTo>
                <a:lnTo>
                  <a:pt x="320" y="34"/>
                </a:lnTo>
                <a:lnTo>
                  <a:pt x="320" y="34"/>
                </a:lnTo>
                <a:close/>
              </a:path>
              <a:path w="323" h="175">
                <a:moveTo>
                  <a:pt x="308" y="22"/>
                </a:moveTo>
                <a:lnTo>
                  <a:pt x="303" y="32"/>
                </a:lnTo>
                <a:lnTo>
                  <a:pt x="257" y="32"/>
                </a:lnTo>
                <a:lnTo>
                  <a:pt x="248" y="34"/>
                </a:lnTo>
                <a:lnTo>
                  <a:pt x="248" y="37"/>
                </a:lnTo>
                <a:lnTo>
                  <a:pt x="245" y="39"/>
                </a:lnTo>
                <a:lnTo>
                  <a:pt x="243" y="44"/>
                </a:lnTo>
                <a:lnTo>
                  <a:pt x="243" y="46"/>
                </a:lnTo>
                <a:lnTo>
                  <a:pt x="241" y="49"/>
                </a:lnTo>
                <a:lnTo>
                  <a:pt x="238" y="51"/>
                </a:lnTo>
                <a:lnTo>
                  <a:pt x="238" y="53"/>
                </a:lnTo>
                <a:lnTo>
                  <a:pt x="243" y="56"/>
                </a:lnTo>
                <a:lnTo>
                  <a:pt x="245" y="58"/>
                </a:lnTo>
                <a:lnTo>
                  <a:pt x="248" y="61"/>
                </a:lnTo>
                <a:lnTo>
                  <a:pt x="250" y="63"/>
                </a:lnTo>
                <a:lnTo>
                  <a:pt x="253" y="68"/>
                </a:lnTo>
                <a:lnTo>
                  <a:pt x="253" y="70"/>
                </a:lnTo>
                <a:lnTo>
                  <a:pt x="255" y="73"/>
                </a:lnTo>
                <a:lnTo>
                  <a:pt x="255" y="75"/>
                </a:lnTo>
                <a:lnTo>
                  <a:pt x="257" y="78"/>
                </a:lnTo>
                <a:lnTo>
                  <a:pt x="257" y="80"/>
                </a:lnTo>
                <a:lnTo>
                  <a:pt x="260" y="82"/>
                </a:lnTo>
                <a:lnTo>
                  <a:pt x="262" y="82"/>
                </a:lnTo>
                <a:lnTo>
                  <a:pt x="265" y="78"/>
                </a:lnTo>
                <a:lnTo>
                  <a:pt x="265" y="73"/>
                </a:lnTo>
                <a:lnTo>
                  <a:pt x="265" y="68"/>
                </a:lnTo>
                <a:lnTo>
                  <a:pt x="262" y="65"/>
                </a:lnTo>
                <a:lnTo>
                  <a:pt x="262" y="63"/>
                </a:lnTo>
                <a:lnTo>
                  <a:pt x="260" y="63"/>
                </a:lnTo>
                <a:lnTo>
                  <a:pt x="257" y="61"/>
                </a:lnTo>
                <a:lnTo>
                  <a:pt x="255" y="58"/>
                </a:lnTo>
                <a:lnTo>
                  <a:pt x="253" y="56"/>
                </a:lnTo>
                <a:lnTo>
                  <a:pt x="248" y="53"/>
                </a:lnTo>
                <a:lnTo>
                  <a:pt x="245" y="53"/>
                </a:lnTo>
                <a:lnTo>
                  <a:pt x="248" y="51"/>
                </a:lnTo>
                <a:lnTo>
                  <a:pt x="248" y="49"/>
                </a:lnTo>
                <a:lnTo>
                  <a:pt x="250" y="44"/>
                </a:lnTo>
                <a:lnTo>
                  <a:pt x="253" y="41"/>
                </a:lnTo>
                <a:lnTo>
                  <a:pt x="255" y="39"/>
                </a:lnTo>
                <a:lnTo>
                  <a:pt x="257" y="34"/>
                </a:lnTo>
                <a:lnTo>
                  <a:pt x="320" y="34"/>
                </a:lnTo>
                <a:lnTo>
                  <a:pt x="308" y="22"/>
                </a:lnTo>
                <a:lnTo>
                  <a:pt x="308" y="22"/>
                </a:lnTo>
                <a:close/>
              </a:path>
              <a:path w="323" h="175">
                <a:moveTo>
                  <a:pt x="260" y="3"/>
                </a:moveTo>
                <a:lnTo>
                  <a:pt x="257" y="8"/>
                </a:lnTo>
                <a:lnTo>
                  <a:pt x="257" y="10"/>
                </a:lnTo>
                <a:lnTo>
                  <a:pt x="255" y="13"/>
                </a:lnTo>
                <a:lnTo>
                  <a:pt x="255" y="18"/>
                </a:lnTo>
                <a:lnTo>
                  <a:pt x="253" y="20"/>
                </a:lnTo>
                <a:lnTo>
                  <a:pt x="253" y="25"/>
                </a:lnTo>
                <a:lnTo>
                  <a:pt x="250" y="27"/>
                </a:lnTo>
                <a:lnTo>
                  <a:pt x="250" y="30"/>
                </a:lnTo>
                <a:lnTo>
                  <a:pt x="248" y="34"/>
                </a:lnTo>
                <a:lnTo>
                  <a:pt x="257" y="32"/>
                </a:lnTo>
                <a:lnTo>
                  <a:pt x="257" y="30"/>
                </a:lnTo>
                <a:lnTo>
                  <a:pt x="260" y="27"/>
                </a:lnTo>
                <a:lnTo>
                  <a:pt x="262" y="25"/>
                </a:lnTo>
                <a:lnTo>
                  <a:pt x="262" y="20"/>
                </a:lnTo>
                <a:lnTo>
                  <a:pt x="265" y="18"/>
                </a:lnTo>
                <a:lnTo>
                  <a:pt x="272" y="15"/>
                </a:lnTo>
                <a:lnTo>
                  <a:pt x="260" y="3"/>
                </a:lnTo>
                <a:lnTo>
                  <a:pt x="26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38" name="path 538"/>
          <p:cNvSpPr/>
          <p:nvPr/>
        </p:nvSpPr>
        <p:spPr>
          <a:xfrm>
            <a:off x="13963650" y="9526778"/>
            <a:ext cx="172212" cy="111252"/>
          </a:xfrm>
          <a:custGeom>
            <a:avLst/>
            <a:gdLst/>
            <a:ahLst/>
            <a:cxnLst/>
            <a:rect l="0" t="0" r="0" b="0"/>
            <a:pathLst>
              <a:path w="271" h="175">
                <a:moveTo>
                  <a:pt x="130" y="152"/>
                </a:moveTo>
                <a:lnTo>
                  <a:pt x="113" y="152"/>
                </a:lnTo>
                <a:lnTo>
                  <a:pt x="109" y="154"/>
                </a:lnTo>
                <a:lnTo>
                  <a:pt x="49" y="154"/>
                </a:lnTo>
                <a:lnTo>
                  <a:pt x="51" y="157"/>
                </a:lnTo>
                <a:lnTo>
                  <a:pt x="53" y="157"/>
                </a:lnTo>
                <a:lnTo>
                  <a:pt x="53" y="159"/>
                </a:lnTo>
                <a:lnTo>
                  <a:pt x="58" y="159"/>
                </a:lnTo>
                <a:lnTo>
                  <a:pt x="61" y="162"/>
                </a:lnTo>
                <a:lnTo>
                  <a:pt x="68" y="162"/>
                </a:lnTo>
                <a:lnTo>
                  <a:pt x="70" y="162"/>
                </a:lnTo>
                <a:lnTo>
                  <a:pt x="73" y="164"/>
                </a:lnTo>
                <a:lnTo>
                  <a:pt x="92" y="164"/>
                </a:lnTo>
                <a:lnTo>
                  <a:pt x="94" y="166"/>
                </a:lnTo>
                <a:lnTo>
                  <a:pt x="121" y="166"/>
                </a:lnTo>
                <a:lnTo>
                  <a:pt x="121" y="164"/>
                </a:lnTo>
                <a:lnTo>
                  <a:pt x="121" y="162"/>
                </a:lnTo>
                <a:lnTo>
                  <a:pt x="123" y="159"/>
                </a:lnTo>
                <a:lnTo>
                  <a:pt x="123" y="157"/>
                </a:lnTo>
                <a:lnTo>
                  <a:pt x="126" y="154"/>
                </a:lnTo>
                <a:lnTo>
                  <a:pt x="130" y="154"/>
                </a:lnTo>
                <a:lnTo>
                  <a:pt x="130" y="152"/>
                </a:lnTo>
                <a:lnTo>
                  <a:pt x="130" y="152"/>
                </a:lnTo>
                <a:close/>
              </a:path>
              <a:path w="271" h="175">
                <a:moveTo>
                  <a:pt x="20" y="133"/>
                </a:moveTo>
                <a:lnTo>
                  <a:pt x="18" y="133"/>
                </a:lnTo>
                <a:lnTo>
                  <a:pt x="15" y="135"/>
                </a:lnTo>
                <a:lnTo>
                  <a:pt x="13" y="138"/>
                </a:lnTo>
                <a:lnTo>
                  <a:pt x="10" y="140"/>
                </a:lnTo>
                <a:lnTo>
                  <a:pt x="8" y="142"/>
                </a:lnTo>
                <a:lnTo>
                  <a:pt x="6" y="142"/>
                </a:lnTo>
                <a:lnTo>
                  <a:pt x="3" y="145"/>
                </a:lnTo>
                <a:lnTo>
                  <a:pt x="10" y="154"/>
                </a:lnTo>
                <a:lnTo>
                  <a:pt x="13" y="152"/>
                </a:lnTo>
                <a:lnTo>
                  <a:pt x="13" y="147"/>
                </a:lnTo>
                <a:lnTo>
                  <a:pt x="15" y="145"/>
                </a:lnTo>
                <a:lnTo>
                  <a:pt x="18" y="142"/>
                </a:lnTo>
                <a:lnTo>
                  <a:pt x="18" y="140"/>
                </a:lnTo>
                <a:lnTo>
                  <a:pt x="22" y="138"/>
                </a:lnTo>
                <a:lnTo>
                  <a:pt x="25" y="135"/>
                </a:lnTo>
                <a:lnTo>
                  <a:pt x="25" y="133"/>
                </a:lnTo>
                <a:lnTo>
                  <a:pt x="27" y="133"/>
                </a:lnTo>
                <a:lnTo>
                  <a:pt x="20" y="133"/>
                </a:lnTo>
                <a:lnTo>
                  <a:pt x="20" y="133"/>
                </a:lnTo>
                <a:close/>
              </a:path>
              <a:path w="271" h="175">
                <a:moveTo>
                  <a:pt x="111" y="130"/>
                </a:moveTo>
                <a:lnTo>
                  <a:pt x="104" y="130"/>
                </a:lnTo>
                <a:lnTo>
                  <a:pt x="104" y="142"/>
                </a:lnTo>
                <a:lnTo>
                  <a:pt x="111" y="138"/>
                </a:lnTo>
                <a:lnTo>
                  <a:pt x="111" y="130"/>
                </a:lnTo>
                <a:lnTo>
                  <a:pt x="111" y="130"/>
                </a:lnTo>
                <a:close/>
              </a:path>
              <a:path w="271" h="175">
                <a:moveTo>
                  <a:pt x="111" y="106"/>
                </a:moveTo>
                <a:lnTo>
                  <a:pt x="104" y="109"/>
                </a:lnTo>
                <a:lnTo>
                  <a:pt x="104" y="126"/>
                </a:lnTo>
                <a:lnTo>
                  <a:pt x="63" y="126"/>
                </a:lnTo>
                <a:lnTo>
                  <a:pt x="56" y="128"/>
                </a:lnTo>
                <a:lnTo>
                  <a:pt x="56" y="142"/>
                </a:lnTo>
                <a:lnTo>
                  <a:pt x="63" y="140"/>
                </a:lnTo>
                <a:lnTo>
                  <a:pt x="63" y="130"/>
                </a:lnTo>
                <a:lnTo>
                  <a:pt x="104" y="130"/>
                </a:lnTo>
                <a:lnTo>
                  <a:pt x="111" y="130"/>
                </a:lnTo>
                <a:lnTo>
                  <a:pt x="111" y="126"/>
                </a:lnTo>
                <a:lnTo>
                  <a:pt x="111" y="106"/>
                </a:lnTo>
                <a:lnTo>
                  <a:pt x="111" y="106"/>
                </a:lnTo>
                <a:close/>
              </a:path>
              <a:path w="271" h="175">
                <a:moveTo>
                  <a:pt x="56" y="82"/>
                </a:moveTo>
                <a:lnTo>
                  <a:pt x="56" y="106"/>
                </a:lnTo>
                <a:lnTo>
                  <a:pt x="63" y="104"/>
                </a:lnTo>
                <a:lnTo>
                  <a:pt x="63" y="85"/>
                </a:lnTo>
                <a:lnTo>
                  <a:pt x="104" y="85"/>
                </a:lnTo>
                <a:lnTo>
                  <a:pt x="56" y="82"/>
                </a:lnTo>
                <a:lnTo>
                  <a:pt x="56" y="82"/>
                </a:lnTo>
                <a:close/>
              </a:path>
              <a:path w="271" h="175">
                <a:moveTo>
                  <a:pt x="37" y="66"/>
                </a:moveTo>
                <a:lnTo>
                  <a:pt x="25" y="68"/>
                </a:lnTo>
                <a:lnTo>
                  <a:pt x="25" y="128"/>
                </a:lnTo>
                <a:lnTo>
                  <a:pt x="22" y="130"/>
                </a:lnTo>
                <a:lnTo>
                  <a:pt x="20" y="133"/>
                </a:lnTo>
                <a:lnTo>
                  <a:pt x="30" y="133"/>
                </a:lnTo>
                <a:lnTo>
                  <a:pt x="30" y="135"/>
                </a:lnTo>
                <a:lnTo>
                  <a:pt x="32" y="138"/>
                </a:lnTo>
                <a:lnTo>
                  <a:pt x="37" y="142"/>
                </a:lnTo>
                <a:lnTo>
                  <a:pt x="37" y="145"/>
                </a:lnTo>
                <a:lnTo>
                  <a:pt x="39" y="147"/>
                </a:lnTo>
                <a:lnTo>
                  <a:pt x="41" y="150"/>
                </a:lnTo>
                <a:lnTo>
                  <a:pt x="44" y="152"/>
                </a:lnTo>
                <a:lnTo>
                  <a:pt x="46" y="154"/>
                </a:lnTo>
                <a:lnTo>
                  <a:pt x="87" y="154"/>
                </a:lnTo>
                <a:lnTo>
                  <a:pt x="85" y="154"/>
                </a:lnTo>
                <a:lnTo>
                  <a:pt x="75" y="154"/>
                </a:lnTo>
                <a:lnTo>
                  <a:pt x="73" y="152"/>
                </a:lnTo>
                <a:lnTo>
                  <a:pt x="68" y="152"/>
                </a:lnTo>
                <a:lnTo>
                  <a:pt x="66" y="152"/>
                </a:lnTo>
                <a:lnTo>
                  <a:pt x="58" y="152"/>
                </a:lnTo>
                <a:lnTo>
                  <a:pt x="56" y="150"/>
                </a:lnTo>
                <a:lnTo>
                  <a:pt x="53" y="150"/>
                </a:lnTo>
                <a:lnTo>
                  <a:pt x="51" y="147"/>
                </a:lnTo>
                <a:lnTo>
                  <a:pt x="49" y="147"/>
                </a:lnTo>
                <a:lnTo>
                  <a:pt x="46" y="145"/>
                </a:lnTo>
                <a:lnTo>
                  <a:pt x="44" y="142"/>
                </a:lnTo>
                <a:lnTo>
                  <a:pt x="41" y="140"/>
                </a:lnTo>
                <a:lnTo>
                  <a:pt x="39" y="138"/>
                </a:lnTo>
                <a:lnTo>
                  <a:pt x="37" y="135"/>
                </a:lnTo>
                <a:lnTo>
                  <a:pt x="34" y="133"/>
                </a:lnTo>
                <a:lnTo>
                  <a:pt x="32" y="130"/>
                </a:lnTo>
                <a:lnTo>
                  <a:pt x="32" y="70"/>
                </a:lnTo>
                <a:lnTo>
                  <a:pt x="37" y="66"/>
                </a:lnTo>
                <a:lnTo>
                  <a:pt x="37" y="66"/>
                </a:lnTo>
                <a:close/>
              </a:path>
              <a:path w="271" h="175">
                <a:moveTo>
                  <a:pt x="116" y="61"/>
                </a:moveTo>
                <a:lnTo>
                  <a:pt x="104" y="63"/>
                </a:lnTo>
                <a:lnTo>
                  <a:pt x="104" y="80"/>
                </a:lnTo>
                <a:lnTo>
                  <a:pt x="63" y="80"/>
                </a:lnTo>
                <a:lnTo>
                  <a:pt x="56" y="82"/>
                </a:lnTo>
                <a:lnTo>
                  <a:pt x="104" y="85"/>
                </a:lnTo>
                <a:lnTo>
                  <a:pt x="104" y="104"/>
                </a:lnTo>
                <a:lnTo>
                  <a:pt x="63" y="104"/>
                </a:lnTo>
                <a:lnTo>
                  <a:pt x="56" y="106"/>
                </a:lnTo>
                <a:lnTo>
                  <a:pt x="56" y="128"/>
                </a:lnTo>
                <a:lnTo>
                  <a:pt x="63" y="126"/>
                </a:lnTo>
                <a:lnTo>
                  <a:pt x="63" y="109"/>
                </a:lnTo>
                <a:lnTo>
                  <a:pt x="104" y="109"/>
                </a:lnTo>
                <a:lnTo>
                  <a:pt x="111" y="106"/>
                </a:lnTo>
                <a:lnTo>
                  <a:pt x="111" y="66"/>
                </a:lnTo>
                <a:lnTo>
                  <a:pt x="116" y="61"/>
                </a:lnTo>
                <a:lnTo>
                  <a:pt x="116" y="61"/>
                </a:lnTo>
                <a:close/>
              </a:path>
              <a:path w="271" h="175">
                <a:moveTo>
                  <a:pt x="30" y="56"/>
                </a:moveTo>
                <a:lnTo>
                  <a:pt x="22" y="63"/>
                </a:lnTo>
                <a:lnTo>
                  <a:pt x="1" y="63"/>
                </a:lnTo>
                <a:lnTo>
                  <a:pt x="6" y="70"/>
                </a:lnTo>
                <a:lnTo>
                  <a:pt x="8" y="70"/>
                </a:lnTo>
                <a:lnTo>
                  <a:pt x="10" y="68"/>
                </a:lnTo>
                <a:lnTo>
                  <a:pt x="25" y="68"/>
                </a:lnTo>
                <a:lnTo>
                  <a:pt x="37" y="66"/>
                </a:lnTo>
                <a:lnTo>
                  <a:pt x="30" y="56"/>
                </a:lnTo>
                <a:lnTo>
                  <a:pt x="30" y="56"/>
                </a:lnTo>
                <a:close/>
              </a:path>
              <a:path w="271" h="175">
                <a:moveTo>
                  <a:pt x="56" y="54"/>
                </a:moveTo>
                <a:lnTo>
                  <a:pt x="56" y="58"/>
                </a:lnTo>
                <a:lnTo>
                  <a:pt x="63" y="58"/>
                </a:lnTo>
                <a:lnTo>
                  <a:pt x="56" y="54"/>
                </a:lnTo>
                <a:lnTo>
                  <a:pt x="56" y="54"/>
                </a:lnTo>
                <a:close/>
              </a:path>
              <a:path w="271" h="175">
                <a:moveTo>
                  <a:pt x="109" y="51"/>
                </a:moveTo>
                <a:lnTo>
                  <a:pt x="104" y="58"/>
                </a:lnTo>
                <a:lnTo>
                  <a:pt x="56" y="58"/>
                </a:lnTo>
                <a:lnTo>
                  <a:pt x="56" y="63"/>
                </a:lnTo>
                <a:lnTo>
                  <a:pt x="56" y="82"/>
                </a:lnTo>
                <a:lnTo>
                  <a:pt x="63" y="80"/>
                </a:lnTo>
                <a:lnTo>
                  <a:pt x="63" y="63"/>
                </a:lnTo>
                <a:lnTo>
                  <a:pt x="104" y="63"/>
                </a:lnTo>
                <a:lnTo>
                  <a:pt x="116" y="61"/>
                </a:lnTo>
                <a:lnTo>
                  <a:pt x="109" y="51"/>
                </a:lnTo>
                <a:lnTo>
                  <a:pt x="109" y="51"/>
                </a:lnTo>
                <a:close/>
              </a:path>
              <a:path w="271" h="175">
                <a:moveTo>
                  <a:pt x="85" y="42"/>
                </a:moveTo>
                <a:lnTo>
                  <a:pt x="75" y="42"/>
                </a:lnTo>
                <a:lnTo>
                  <a:pt x="75" y="58"/>
                </a:lnTo>
                <a:lnTo>
                  <a:pt x="78" y="58"/>
                </a:lnTo>
                <a:lnTo>
                  <a:pt x="85" y="42"/>
                </a:lnTo>
                <a:lnTo>
                  <a:pt x="85" y="42"/>
                </a:lnTo>
                <a:close/>
              </a:path>
              <a:path w="271" h="175">
                <a:moveTo>
                  <a:pt x="118" y="27"/>
                </a:moveTo>
                <a:lnTo>
                  <a:pt x="111" y="37"/>
                </a:lnTo>
                <a:lnTo>
                  <a:pt x="39" y="37"/>
                </a:lnTo>
                <a:lnTo>
                  <a:pt x="44" y="44"/>
                </a:lnTo>
                <a:lnTo>
                  <a:pt x="46" y="42"/>
                </a:lnTo>
                <a:lnTo>
                  <a:pt x="128" y="42"/>
                </a:lnTo>
                <a:lnTo>
                  <a:pt x="118" y="27"/>
                </a:lnTo>
                <a:lnTo>
                  <a:pt x="118" y="27"/>
                </a:lnTo>
                <a:close/>
              </a:path>
              <a:path w="271" h="175">
                <a:moveTo>
                  <a:pt x="15" y="6"/>
                </a:moveTo>
                <a:lnTo>
                  <a:pt x="15" y="8"/>
                </a:lnTo>
                <a:lnTo>
                  <a:pt x="18" y="13"/>
                </a:lnTo>
                <a:lnTo>
                  <a:pt x="20" y="15"/>
                </a:lnTo>
                <a:lnTo>
                  <a:pt x="20" y="18"/>
                </a:lnTo>
                <a:lnTo>
                  <a:pt x="22" y="22"/>
                </a:lnTo>
                <a:lnTo>
                  <a:pt x="22" y="30"/>
                </a:lnTo>
                <a:lnTo>
                  <a:pt x="25" y="32"/>
                </a:lnTo>
                <a:lnTo>
                  <a:pt x="27" y="37"/>
                </a:lnTo>
                <a:lnTo>
                  <a:pt x="32" y="34"/>
                </a:lnTo>
                <a:lnTo>
                  <a:pt x="32" y="20"/>
                </a:lnTo>
                <a:lnTo>
                  <a:pt x="30" y="15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8" y="6"/>
                </a:lnTo>
                <a:lnTo>
                  <a:pt x="15" y="6"/>
                </a:lnTo>
                <a:lnTo>
                  <a:pt x="15" y="6"/>
                </a:lnTo>
                <a:close/>
              </a:path>
              <a:path w="271" h="175">
                <a:moveTo>
                  <a:pt x="56" y="3"/>
                </a:moveTo>
                <a:lnTo>
                  <a:pt x="56" y="8"/>
                </a:lnTo>
                <a:lnTo>
                  <a:pt x="58" y="10"/>
                </a:lnTo>
                <a:lnTo>
                  <a:pt x="61" y="15"/>
                </a:lnTo>
                <a:lnTo>
                  <a:pt x="63" y="18"/>
                </a:lnTo>
                <a:lnTo>
                  <a:pt x="63" y="20"/>
                </a:lnTo>
                <a:lnTo>
                  <a:pt x="66" y="22"/>
                </a:lnTo>
                <a:lnTo>
                  <a:pt x="66" y="30"/>
                </a:lnTo>
                <a:lnTo>
                  <a:pt x="68" y="32"/>
                </a:lnTo>
                <a:lnTo>
                  <a:pt x="68" y="34"/>
                </a:lnTo>
                <a:lnTo>
                  <a:pt x="70" y="32"/>
                </a:lnTo>
                <a:lnTo>
                  <a:pt x="73" y="32"/>
                </a:lnTo>
                <a:lnTo>
                  <a:pt x="73" y="27"/>
                </a:lnTo>
                <a:lnTo>
                  <a:pt x="75" y="25"/>
                </a:lnTo>
                <a:lnTo>
                  <a:pt x="73" y="22"/>
                </a:lnTo>
                <a:lnTo>
                  <a:pt x="73" y="18"/>
                </a:lnTo>
                <a:lnTo>
                  <a:pt x="70" y="13"/>
                </a:lnTo>
                <a:lnTo>
                  <a:pt x="68" y="13"/>
                </a:lnTo>
                <a:lnTo>
                  <a:pt x="68" y="10"/>
                </a:lnTo>
                <a:lnTo>
                  <a:pt x="66" y="10"/>
                </a:lnTo>
                <a:lnTo>
                  <a:pt x="63" y="8"/>
                </a:lnTo>
                <a:lnTo>
                  <a:pt x="58" y="6"/>
                </a:lnTo>
                <a:lnTo>
                  <a:pt x="56" y="3"/>
                </a:lnTo>
                <a:lnTo>
                  <a:pt x="56" y="3"/>
                </a:lnTo>
                <a:close/>
              </a:path>
              <a:path w="271" h="175">
                <a:moveTo>
                  <a:pt x="99" y="1"/>
                </a:moveTo>
                <a:lnTo>
                  <a:pt x="99" y="6"/>
                </a:lnTo>
                <a:lnTo>
                  <a:pt x="97" y="8"/>
                </a:lnTo>
                <a:lnTo>
                  <a:pt x="97" y="15"/>
                </a:lnTo>
                <a:lnTo>
                  <a:pt x="94" y="18"/>
                </a:lnTo>
                <a:lnTo>
                  <a:pt x="94" y="20"/>
                </a:lnTo>
                <a:lnTo>
                  <a:pt x="92" y="25"/>
                </a:lnTo>
                <a:lnTo>
                  <a:pt x="90" y="30"/>
                </a:lnTo>
                <a:lnTo>
                  <a:pt x="90" y="32"/>
                </a:lnTo>
                <a:lnTo>
                  <a:pt x="87" y="37"/>
                </a:lnTo>
                <a:lnTo>
                  <a:pt x="92" y="37"/>
                </a:lnTo>
                <a:lnTo>
                  <a:pt x="94" y="32"/>
                </a:lnTo>
                <a:lnTo>
                  <a:pt x="94" y="30"/>
                </a:lnTo>
                <a:lnTo>
                  <a:pt x="97" y="25"/>
                </a:lnTo>
                <a:lnTo>
                  <a:pt x="99" y="22"/>
                </a:lnTo>
                <a:lnTo>
                  <a:pt x="101" y="20"/>
                </a:lnTo>
                <a:lnTo>
                  <a:pt x="104" y="18"/>
                </a:lnTo>
                <a:lnTo>
                  <a:pt x="106" y="15"/>
                </a:lnTo>
                <a:lnTo>
                  <a:pt x="109" y="13"/>
                </a:lnTo>
                <a:lnTo>
                  <a:pt x="111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271" h="175">
                <a:moveTo>
                  <a:pt x="210" y="154"/>
                </a:moveTo>
                <a:lnTo>
                  <a:pt x="210" y="174"/>
                </a:lnTo>
                <a:lnTo>
                  <a:pt x="217" y="166"/>
                </a:lnTo>
                <a:lnTo>
                  <a:pt x="217" y="157"/>
                </a:lnTo>
                <a:lnTo>
                  <a:pt x="246" y="157"/>
                </a:lnTo>
                <a:lnTo>
                  <a:pt x="210" y="154"/>
                </a:lnTo>
                <a:lnTo>
                  <a:pt x="210" y="154"/>
                </a:lnTo>
                <a:close/>
              </a:path>
              <a:path w="271" h="175">
                <a:moveTo>
                  <a:pt x="195" y="130"/>
                </a:moveTo>
                <a:lnTo>
                  <a:pt x="176" y="138"/>
                </a:lnTo>
                <a:lnTo>
                  <a:pt x="188" y="138"/>
                </a:lnTo>
                <a:lnTo>
                  <a:pt x="190" y="135"/>
                </a:lnTo>
                <a:lnTo>
                  <a:pt x="193" y="135"/>
                </a:lnTo>
                <a:lnTo>
                  <a:pt x="195" y="133"/>
                </a:lnTo>
                <a:lnTo>
                  <a:pt x="195" y="130"/>
                </a:lnTo>
                <a:lnTo>
                  <a:pt x="195" y="130"/>
                </a:lnTo>
                <a:close/>
              </a:path>
              <a:path w="271" h="175">
                <a:moveTo>
                  <a:pt x="255" y="106"/>
                </a:moveTo>
                <a:lnTo>
                  <a:pt x="246" y="109"/>
                </a:lnTo>
                <a:lnTo>
                  <a:pt x="246" y="152"/>
                </a:lnTo>
                <a:lnTo>
                  <a:pt x="217" y="152"/>
                </a:lnTo>
                <a:lnTo>
                  <a:pt x="210" y="152"/>
                </a:lnTo>
                <a:lnTo>
                  <a:pt x="210" y="154"/>
                </a:lnTo>
                <a:lnTo>
                  <a:pt x="246" y="157"/>
                </a:lnTo>
                <a:lnTo>
                  <a:pt x="246" y="169"/>
                </a:lnTo>
                <a:lnTo>
                  <a:pt x="253" y="164"/>
                </a:lnTo>
                <a:lnTo>
                  <a:pt x="253" y="111"/>
                </a:lnTo>
                <a:lnTo>
                  <a:pt x="255" y="106"/>
                </a:lnTo>
                <a:lnTo>
                  <a:pt x="255" y="106"/>
                </a:lnTo>
                <a:close/>
              </a:path>
              <a:path w="271" h="175">
                <a:moveTo>
                  <a:pt x="202" y="102"/>
                </a:moveTo>
                <a:lnTo>
                  <a:pt x="200" y="104"/>
                </a:lnTo>
                <a:lnTo>
                  <a:pt x="198" y="104"/>
                </a:lnTo>
                <a:lnTo>
                  <a:pt x="198" y="106"/>
                </a:lnTo>
                <a:lnTo>
                  <a:pt x="195" y="109"/>
                </a:lnTo>
                <a:lnTo>
                  <a:pt x="193" y="111"/>
                </a:lnTo>
                <a:lnTo>
                  <a:pt x="190" y="114"/>
                </a:lnTo>
                <a:lnTo>
                  <a:pt x="188" y="114"/>
                </a:lnTo>
                <a:lnTo>
                  <a:pt x="188" y="116"/>
                </a:lnTo>
                <a:lnTo>
                  <a:pt x="190" y="116"/>
                </a:lnTo>
                <a:lnTo>
                  <a:pt x="193" y="114"/>
                </a:lnTo>
                <a:lnTo>
                  <a:pt x="195" y="111"/>
                </a:lnTo>
                <a:lnTo>
                  <a:pt x="198" y="111"/>
                </a:lnTo>
                <a:lnTo>
                  <a:pt x="200" y="109"/>
                </a:lnTo>
                <a:lnTo>
                  <a:pt x="202" y="109"/>
                </a:lnTo>
                <a:lnTo>
                  <a:pt x="205" y="106"/>
                </a:lnTo>
                <a:lnTo>
                  <a:pt x="207" y="104"/>
                </a:lnTo>
                <a:lnTo>
                  <a:pt x="210" y="102"/>
                </a:lnTo>
                <a:lnTo>
                  <a:pt x="202" y="102"/>
                </a:lnTo>
                <a:lnTo>
                  <a:pt x="202" y="102"/>
                </a:lnTo>
                <a:close/>
              </a:path>
              <a:path w="271" h="175">
                <a:moveTo>
                  <a:pt x="248" y="99"/>
                </a:moveTo>
                <a:lnTo>
                  <a:pt x="246" y="104"/>
                </a:lnTo>
                <a:lnTo>
                  <a:pt x="219" y="104"/>
                </a:lnTo>
                <a:lnTo>
                  <a:pt x="210" y="106"/>
                </a:lnTo>
                <a:lnTo>
                  <a:pt x="210" y="152"/>
                </a:lnTo>
                <a:lnTo>
                  <a:pt x="217" y="152"/>
                </a:lnTo>
                <a:lnTo>
                  <a:pt x="217" y="109"/>
                </a:lnTo>
                <a:lnTo>
                  <a:pt x="246" y="109"/>
                </a:lnTo>
                <a:lnTo>
                  <a:pt x="255" y="106"/>
                </a:lnTo>
                <a:lnTo>
                  <a:pt x="248" y="99"/>
                </a:lnTo>
                <a:lnTo>
                  <a:pt x="248" y="99"/>
                </a:lnTo>
                <a:close/>
              </a:path>
              <a:path w="271" h="175">
                <a:moveTo>
                  <a:pt x="152" y="85"/>
                </a:moveTo>
                <a:lnTo>
                  <a:pt x="152" y="145"/>
                </a:lnTo>
                <a:lnTo>
                  <a:pt x="142" y="150"/>
                </a:lnTo>
                <a:lnTo>
                  <a:pt x="147" y="159"/>
                </a:lnTo>
                <a:lnTo>
                  <a:pt x="152" y="157"/>
                </a:lnTo>
                <a:lnTo>
                  <a:pt x="154" y="154"/>
                </a:lnTo>
                <a:lnTo>
                  <a:pt x="157" y="152"/>
                </a:lnTo>
                <a:lnTo>
                  <a:pt x="159" y="152"/>
                </a:lnTo>
                <a:lnTo>
                  <a:pt x="164" y="150"/>
                </a:lnTo>
                <a:lnTo>
                  <a:pt x="166" y="150"/>
                </a:lnTo>
                <a:lnTo>
                  <a:pt x="169" y="147"/>
                </a:lnTo>
                <a:lnTo>
                  <a:pt x="171" y="145"/>
                </a:lnTo>
                <a:lnTo>
                  <a:pt x="173" y="145"/>
                </a:lnTo>
                <a:lnTo>
                  <a:pt x="159" y="142"/>
                </a:lnTo>
                <a:lnTo>
                  <a:pt x="159" y="99"/>
                </a:lnTo>
                <a:lnTo>
                  <a:pt x="161" y="94"/>
                </a:lnTo>
                <a:lnTo>
                  <a:pt x="152" y="85"/>
                </a:lnTo>
                <a:lnTo>
                  <a:pt x="152" y="85"/>
                </a:lnTo>
                <a:close/>
              </a:path>
              <a:path w="271" h="175">
                <a:moveTo>
                  <a:pt x="188" y="85"/>
                </a:moveTo>
                <a:lnTo>
                  <a:pt x="183" y="94"/>
                </a:lnTo>
                <a:lnTo>
                  <a:pt x="176" y="94"/>
                </a:lnTo>
                <a:lnTo>
                  <a:pt x="198" y="97"/>
                </a:lnTo>
                <a:lnTo>
                  <a:pt x="188" y="85"/>
                </a:lnTo>
                <a:lnTo>
                  <a:pt x="188" y="85"/>
                </a:lnTo>
                <a:close/>
              </a:path>
              <a:path w="271" h="175">
                <a:moveTo>
                  <a:pt x="221" y="78"/>
                </a:moveTo>
                <a:lnTo>
                  <a:pt x="219" y="82"/>
                </a:lnTo>
                <a:lnTo>
                  <a:pt x="217" y="85"/>
                </a:lnTo>
                <a:lnTo>
                  <a:pt x="217" y="87"/>
                </a:lnTo>
                <a:lnTo>
                  <a:pt x="214" y="90"/>
                </a:lnTo>
                <a:lnTo>
                  <a:pt x="212" y="92"/>
                </a:lnTo>
                <a:lnTo>
                  <a:pt x="210" y="94"/>
                </a:lnTo>
                <a:lnTo>
                  <a:pt x="207" y="97"/>
                </a:lnTo>
                <a:lnTo>
                  <a:pt x="205" y="99"/>
                </a:lnTo>
                <a:lnTo>
                  <a:pt x="202" y="102"/>
                </a:lnTo>
                <a:lnTo>
                  <a:pt x="210" y="102"/>
                </a:lnTo>
                <a:lnTo>
                  <a:pt x="210" y="106"/>
                </a:lnTo>
                <a:lnTo>
                  <a:pt x="219" y="104"/>
                </a:lnTo>
                <a:lnTo>
                  <a:pt x="212" y="99"/>
                </a:lnTo>
                <a:lnTo>
                  <a:pt x="214" y="99"/>
                </a:lnTo>
                <a:lnTo>
                  <a:pt x="217" y="94"/>
                </a:lnTo>
                <a:lnTo>
                  <a:pt x="219" y="92"/>
                </a:lnTo>
                <a:lnTo>
                  <a:pt x="221" y="90"/>
                </a:lnTo>
                <a:lnTo>
                  <a:pt x="224" y="87"/>
                </a:lnTo>
                <a:lnTo>
                  <a:pt x="226" y="85"/>
                </a:lnTo>
                <a:lnTo>
                  <a:pt x="229" y="82"/>
                </a:lnTo>
                <a:lnTo>
                  <a:pt x="229" y="80"/>
                </a:lnTo>
                <a:lnTo>
                  <a:pt x="231" y="78"/>
                </a:lnTo>
                <a:lnTo>
                  <a:pt x="221" y="78"/>
                </a:lnTo>
                <a:lnTo>
                  <a:pt x="221" y="78"/>
                </a:lnTo>
                <a:close/>
              </a:path>
              <a:path w="271" h="175">
                <a:moveTo>
                  <a:pt x="169" y="66"/>
                </a:moveTo>
                <a:lnTo>
                  <a:pt x="169" y="140"/>
                </a:lnTo>
                <a:lnTo>
                  <a:pt x="159" y="142"/>
                </a:lnTo>
                <a:lnTo>
                  <a:pt x="173" y="145"/>
                </a:lnTo>
                <a:lnTo>
                  <a:pt x="176" y="142"/>
                </a:lnTo>
                <a:lnTo>
                  <a:pt x="178" y="142"/>
                </a:lnTo>
                <a:lnTo>
                  <a:pt x="181" y="140"/>
                </a:lnTo>
                <a:lnTo>
                  <a:pt x="183" y="140"/>
                </a:lnTo>
                <a:lnTo>
                  <a:pt x="186" y="138"/>
                </a:lnTo>
                <a:lnTo>
                  <a:pt x="176" y="138"/>
                </a:lnTo>
                <a:lnTo>
                  <a:pt x="176" y="97"/>
                </a:lnTo>
                <a:lnTo>
                  <a:pt x="198" y="97"/>
                </a:lnTo>
                <a:lnTo>
                  <a:pt x="176" y="94"/>
                </a:lnTo>
                <a:lnTo>
                  <a:pt x="176" y="66"/>
                </a:lnTo>
                <a:lnTo>
                  <a:pt x="186" y="66"/>
                </a:lnTo>
                <a:lnTo>
                  <a:pt x="169" y="66"/>
                </a:lnTo>
                <a:lnTo>
                  <a:pt x="169" y="66"/>
                </a:lnTo>
                <a:close/>
              </a:path>
              <a:path w="271" h="175">
                <a:moveTo>
                  <a:pt x="193" y="66"/>
                </a:moveTo>
                <a:lnTo>
                  <a:pt x="169" y="66"/>
                </a:lnTo>
                <a:lnTo>
                  <a:pt x="186" y="66"/>
                </a:lnTo>
                <a:lnTo>
                  <a:pt x="186" y="73"/>
                </a:lnTo>
                <a:lnTo>
                  <a:pt x="193" y="68"/>
                </a:lnTo>
                <a:lnTo>
                  <a:pt x="193" y="66"/>
                </a:lnTo>
                <a:lnTo>
                  <a:pt x="193" y="66"/>
                </a:lnTo>
                <a:close/>
              </a:path>
              <a:path w="271" h="175">
                <a:moveTo>
                  <a:pt x="207" y="39"/>
                </a:moveTo>
                <a:lnTo>
                  <a:pt x="207" y="44"/>
                </a:lnTo>
                <a:lnTo>
                  <a:pt x="205" y="46"/>
                </a:lnTo>
                <a:lnTo>
                  <a:pt x="205" y="51"/>
                </a:lnTo>
                <a:lnTo>
                  <a:pt x="202" y="54"/>
                </a:lnTo>
                <a:lnTo>
                  <a:pt x="202" y="56"/>
                </a:lnTo>
                <a:lnTo>
                  <a:pt x="200" y="61"/>
                </a:lnTo>
                <a:lnTo>
                  <a:pt x="200" y="63"/>
                </a:lnTo>
                <a:lnTo>
                  <a:pt x="198" y="68"/>
                </a:lnTo>
                <a:lnTo>
                  <a:pt x="195" y="70"/>
                </a:lnTo>
                <a:lnTo>
                  <a:pt x="195" y="75"/>
                </a:lnTo>
                <a:lnTo>
                  <a:pt x="198" y="75"/>
                </a:lnTo>
                <a:lnTo>
                  <a:pt x="198" y="73"/>
                </a:lnTo>
                <a:lnTo>
                  <a:pt x="200" y="68"/>
                </a:lnTo>
                <a:lnTo>
                  <a:pt x="202" y="66"/>
                </a:lnTo>
                <a:lnTo>
                  <a:pt x="202" y="63"/>
                </a:lnTo>
                <a:lnTo>
                  <a:pt x="205" y="61"/>
                </a:lnTo>
                <a:lnTo>
                  <a:pt x="207" y="58"/>
                </a:lnTo>
                <a:lnTo>
                  <a:pt x="207" y="54"/>
                </a:lnTo>
                <a:lnTo>
                  <a:pt x="210" y="51"/>
                </a:lnTo>
                <a:lnTo>
                  <a:pt x="210" y="46"/>
                </a:lnTo>
                <a:lnTo>
                  <a:pt x="212" y="44"/>
                </a:lnTo>
                <a:lnTo>
                  <a:pt x="214" y="39"/>
                </a:lnTo>
                <a:lnTo>
                  <a:pt x="207" y="39"/>
                </a:lnTo>
                <a:lnTo>
                  <a:pt x="207" y="39"/>
                </a:lnTo>
                <a:close/>
              </a:path>
              <a:path w="271" h="175">
                <a:moveTo>
                  <a:pt x="210" y="30"/>
                </a:moveTo>
                <a:lnTo>
                  <a:pt x="210" y="37"/>
                </a:lnTo>
                <a:lnTo>
                  <a:pt x="207" y="39"/>
                </a:lnTo>
                <a:lnTo>
                  <a:pt x="214" y="39"/>
                </a:lnTo>
                <a:lnTo>
                  <a:pt x="214" y="42"/>
                </a:lnTo>
                <a:lnTo>
                  <a:pt x="214" y="46"/>
                </a:lnTo>
                <a:lnTo>
                  <a:pt x="217" y="49"/>
                </a:lnTo>
                <a:lnTo>
                  <a:pt x="217" y="54"/>
                </a:lnTo>
                <a:lnTo>
                  <a:pt x="219" y="56"/>
                </a:lnTo>
                <a:lnTo>
                  <a:pt x="221" y="58"/>
                </a:lnTo>
                <a:lnTo>
                  <a:pt x="221" y="63"/>
                </a:lnTo>
                <a:lnTo>
                  <a:pt x="224" y="66"/>
                </a:lnTo>
                <a:lnTo>
                  <a:pt x="224" y="68"/>
                </a:lnTo>
                <a:lnTo>
                  <a:pt x="226" y="70"/>
                </a:lnTo>
                <a:lnTo>
                  <a:pt x="226" y="73"/>
                </a:lnTo>
                <a:lnTo>
                  <a:pt x="224" y="75"/>
                </a:lnTo>
                <a:lnTo>
                  <a:pt x="221" y="78"/>
                </a:lnTo>
                <a:lnTo>
                  <a:pt x="231" y="78"/>
                </a:lnTo>
                <a:lnTo>
                  <a:pt x="233" y="80"/>
                </a:lnTo>
                <a:lnTo>
                  <a:pt x="236" y="82"/>
                </a:lnTo>
                <a:lnTo>
                  <a:pt x="238" y="85"/>
                </a:lnTo>
                <a:lnTo>
                  <a:pt x="238" y="87"/>
                </a:lnTo>
                <a:lnTo>
                  <a:pt x="241" y="90"/>
                </a:lnTo>
                <a:lnTo>
                  <a:pt x="243" y="92"/>
                </a:lnTo>
                <a:lnTo>
                  <a:pt x="246" y="94"/>
                </a:lnTo>
                <a:lnTo>
                  <a:pt x="248" y="97"/>
                </a:lnTo>
                <a:lnTo>
                  <a:pt x="250" y="99"/>
                </a:lnTo>
                <a:lnTo>
                  <a:pt x="253" y="102"/>
                </a:lnTo>
                <a:lnTo>
                  <a:pt x="255" y="102"/>
                </a:lnTo>
                <a:lnTo>
                  <a:pt x="258" y="104"/>
                </a:lnTo>
                <a:lnTo>
                  <a:pt x="260" y="106"/>
                </a:lnTo>
                <a:lnTo>
                  <a:pt x="262" y="104"/>
                </a:lnTo>
                <a:lnTo>
                  <a:pt x="262" y="102"/>
                </a:lnTo>
                <a:lnTo>
                  <a:pt x="265" y="99"/>
                </a:lnTo>
                <a:lnTo>
                  <a:pt x="267" y="99"/>
                </a:lnTo>
                <a:lnTo>
                  <a:pt x="270" y="97"/>
                </a:lnTo>
                <a:lnTo>
                  <a:pt x="270" y="94"/>
                </a:lnTo>
                <a:lnTo>
                  <a:pt x="267" y="94"/>
                </a:lnTo>
                <a:lnTo>
                  <a:pt x="265" y="92"/>
                </a:lnTo>
                <a:lnTo>
                  <a:pt x="262" y="92"/>
                </a:lnTo>
                <a:lnTo>
                  <a:pt x="260" y="90"/>
                </a:lnTo>
                <a:lnTo>
                  <a:pt x="258" y="90"/>
                </a:lnTo>
                <a:lnTo>
                  <a:pt x="255" y="87"/>
                </a:lnTo>
                <a:lnTo>
                  <a:pt x="250" y="85"/>
                </a:lnTo>
                <a:lnTo>
                  <a:pt x="248" y="85"/>
                </a:lnTo>
                <a:lnTo>
                  <a:pt x="246" y="82"/>
                </a:lnTo>
                <a:lnTo>
                  <a:pt x="246" y="80"/>
                </a:lnTo>
                <a:lnTo>
                  <a:pt x="243" y="78"/>
                </a:lnTo>
                <a:lnTo>
                  <a:pt x="241" y="75"/>
                </a:lnTo>
                <a:lnTo>
                  <a:pt x="238" y="73"/>
                </a:lnTo>
                <a:lnTo>
                  <a:pt x="236" y="70"/>
                </a:lnTo>
                <a:lnTo>
                  <a:pt x="238" y="68"/>
                </a:lnTo>
                <a:lnTo>
                  <a:pt x="231" y="66"/>
                </a:lnTo>
                <a:lnTo>
                  <a:pt x="229" y="63"/>
                </a:lnTo>
                <a:lnTo>
                  <a:pt x="226" y="61"/>
                </a:lnTo>
                <a:lnTo>
                  <a:pt x="226" y="58"/>
                </a:lnTo>
                <a:lnTo>
                  <a:pt x="224" y="56"/>
                </a:lnTo>
                <a:lnTo>
                  <a:pt x="221" y="51"/>
                </a:lnTo>
                <a:lnTo>
                  <a:pt x="221" y="49"/>
                </a:lnTo>
                <a:lnTo>
                  <a:pt x="219" y="46"/>
                </a:lnTo>
                <a:lnTo>
                  <a:pt x="217" y="44"/>
                </a:lnTo>
                <a:lnTo>
                  <a:pt x="217" y="39"/>
                </a:lnTo>
                <a:lnTo>
                  <a:pt x="214" y="37"/>
                </a:lnTo>
                <a:lnTo>
                  <a:pt x="217" y="30"/>
                </a:lnTo>
                <a:lnTo>
                  <a:pt x="246" y="30"/>
                </a:lnTo>
                <a:lnTo>
                  <a:pt x="210" y="30"/>
                </a:lnTo>
                <a:lnTo>
                  <a:pt x="210" y="30"/>
                </a:lnTo>
                <a:close/>
              </a:path>
              <a:path w="271" h="175">
                <a:moveTo>
                  <a:pt x="152" y="22"/>
                </a:moveTo>
                <a:lnTo>
                  <a:pt x="152" y="75"/>
                </a:lnTo>
                <a:lnTo>
                  <a:pt x="159" y="70"/>
                </a:lnTo>
                <a:lnTo>
                  <a:pt x="159" y="66"/>
                </a:lnTo>
                <a:lnTo>
                  <a:pt x="169" y="66"/>
                </a:lnTo>
                <a:lnTo>
                  <a:pt x="193" y="66"/>
                </a:lnTo>
                <a:lnTo>
                  <a:pt x="193" y="63"/>
                </a:lnTo>
                <a:lnTo>
                  <a:pt x="159" y="61"/>
                </a:lnTo>
                <a:lnTo>
                  <a:pt x="159" y="22"/>
                </a:lnTo>
                <a:lnTo>
                  <a:pt x="186" y="22"/>
                </a:lnTo>
                <a:lnTo>
                  <a:pt x="152" y="22"/>
                </a:lnTo>
                <a:lnTo>
                  <a:pt x="152" y="22"/>
                </a:lnTo>
                <a:close/>
              </a:path>
              <a:path w="271" h="175">
                <a:moveTo>
                  <a:pt x="250" y="20"/>
                </a:moveTo>
                <a:lnTo>
                  <a:pt x="246" y="27"/>
                </a:lnTo>
                <a:lnTo>
                  <a:pt x="219" y="27"/>
                </a:lnTo>
                <a:lnTo>
                  <a:pt x="260" y="30"/>
                </a:lnTo>
                <a:lnTo>
                  <a:pt x="250" y="20"/>
                </a:lnTo>
                <a:lnTo>
                  <a:pt x="250" y="20"/>
                </a:lnTo>
                <a:close/>
              </a:path>
              <a:path w="271" h="175">
                <a:moveTo>
                  <a:pt x="152" y="13"/>
                </a:moveTo>
                <a:lnTo>
                  <a:pt x="152" y="22"/>
                </a:lnTo>
                <a:lnTo>
                  <a:pt x="186" y="22"/>
                </a:lnTo>
                <a:lnTo>
                  <a:pt x="186" y="61"/>
                </a:lnTo>
                <a:lnTo>
                  <a:pt x="159" y="61"/>
                </a:lnTo>
                <a:lnTo>
                  <a:pt x="193" y="63"/>
                </a:lnTo>
                <a:lnTo>
                  <a:pt x="190" y="61"/>
                </a:lnTo>
                <a:lnTo>
                  <a:pt x="190" y="25"/>
                </a:lnTo>
                <a:lnTo>
                  <a:pt x="195" y="20"/>
                </a:lnTo>
                <a:lnTo>
                  <a:pt x="159" y="20"/>
                </a:lnTo>
                <a:lnTo>
                  <a:pt x="152" y="13"/>
                </a:lnTo>
                <a:lnTo>
                  <a:pt x="152" y="13"/>
                </a:lnTo>
                <a:close/>
              </a:path>
              <a:path w="271" h="175">
                <a:moveTo>
                  <a:pt x="188" y="13"/>
                </a:moveTo>
                <a:lnTo>
                  <a:pt x="183" y="20"/>
                </a:lnTo>
                <a:lnTo>
                  <a:pt x="159" y="20"/>
                </a:lnTo>
                <a:lnTo>
                  <a:pt x="195" y="20"/>
                </a:lnTo>
                <a:lnTo>
                  <a:pt x="188" y="13"/>
                </a:lnTo>
                <a:lnTo>
                  <a:pt x="188" y="13"/>
                </a:lnTo>
                <a:close/>
              </a:path>
              <a:path w="271" h="175">
                <a:moveTo>
                  <a:pt x="217" y="1"/>
                </a:moveTo>
                <a:lnTo>
                  <a:pt x="217" y="6"/>
                </a:lnTo>
                <a:lnTo>
                  <a:pt x="214" y="8"/>
                </a:lnTo>
                <a:lnTo>
                  <a:pt x="214" y="15"/>
                </a:lnTo>
                <a:lnTo>
                  <a:pt x="212" y="20"/>
                </a:lnTo>
                <a:lnTo>
                  <a:pt x="212" y="27"/>
                </a:lnTo>
                <a:lnTo>
                  <a:pt x="210" y="30"/>
                </a:lnTo>
                <a:lnTo>
                  <a:pt x="246" y="30"/>
                </a:lnTo>
                <a:lnTo>
                  <a:pt x="246" y="34"/>
                </a:lnTo>
                <a:lnTo>
                  <a:pt x="243" y="37"/>
                </a:lnTo>
                <a:lnTo>
                  <a:pt x="243" y="42"/>
                </a:lnTo>
                <a:lnTo>
                  <a:pt x="241" y="44"/>
                </a:lnTo>
                <a:lnTo>
                  <a:pt x="238" y="49"/>
                </a:lnTo>
                <a:lnTo>
                  <a:pt x="238" y="51"/>
                </a:lnTo>
                <a:lnTo>
                  <a:pt x="236" y="54"/>
                </a:lnTo>
                <a:lnTo>
                  <a:pt x="236" y="56"/>
                </a:lnTo>
                <a:lnTo>
                  <a:pt x="233" y="61"/>
                </a:lnTo>
                <a:lnTo>
                  <a:pt x="231" y="63"/>
                </a:lnTo>
                <a:lnTo>
                  <a:pt x="231" y="66"/>
                </a:lnTo>
                <a:lnTo>
                  <a:pt x="238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58"/>
                </a:lnTo>
                <a:lnTo>
                  <a:pt x="243" y="56"/>
                </a:lnTo>
                <a:lnTo>
                  <a:pt x="246" y="54"/>
                </a:lnTo>
                <a:lnTo>
                  <a:pt x="248" y="49"/>
                </a:lnTo>
                <a:lnTo>
                  <a:pt x="248" y="46"/>
                </a:lnTo>
                <a:lnTo>
                  <a:pt x="250" y="44"/>
                </a:lnTo>
                <a:lnTo>
                  <a:pt x="250" y="39"/>
                </a:lnTo>
                <a:lnTo>
                  <a:pt x="253" y="37"/>
                </a:lnTo>
                <a:lnTo>
                  <a:pt x="255" y="34"/>
                </a:lnTo>
                <a:lnTo>
                  <a:pt x="260" y="30"/>
                </a:lnTo>
                <a:lnTo>
                  <a:pt x="219" y="27"/>
                </a:lnTo>
                <a:lnTo>
                  <a:pt x="219" y="22"/>
                </a:lnTo>
                <a:lnTo>
                  <a:pt x="221" y="20"/>
                </a:lnTo>
                <a:lnTo>
                  <a:pt x="221" y="15"/>
                </a:lnTo>
                <a:lnTo>
                  <a:pt x="224" y="13"/>
                </a:lnTo>
                <a:lnTo>
                  <a:pt x="226" y="10"/>
                </a:lnTo>
                <a:lnTo>
                  <a:pt x="217" y="1"/>
                </a:lnTo>
                <a:lnTo>
                  <a:pt x="21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0" name="path 540"/>
          <p:cNvSpPr/>
          <p:nvPr/>
        </p:nvSpPr>
        <p:spPr>
          <a:xfrm>
            <a:off x="7272528" y="9516871"/>
            <a:ext cx="80771" cy="118872"/>
          </a:xfrm>
          <a:custGeom>
            <a:avLst/>
            <a:gdLst/>
            <a:ahLst/>
            <a:cxnLst/>
            <a:rect l="0" t="0" r="0" b="0"/>
            <a:pathLst>
              <a:path w="127" h="187">
                <a:moveTo>
                  <a:pt x="100" y="0"/>
                </a:moveTo>
                <a:lnTo>
                  <a:pt x="100" y="2"/>
                </a:lnTo>
                <a:lnTo>
                  <a:pt x="95" y="2"/>
                </a:lnTo>
                <a:lnTo>
                  <a:pt x="100" y="0"/>
                </a:lnTo>
              </a:path>
              <a:path w="127" h="187">
                <a:moveTo>
                  <a:pt x="95" y="2"/>
                </a:moveTo>
                <a:lnTo>
                  <a:pt x="107" y="11"/>
                </a:lnTo>
                <a:lnTo>
                  <a:pt x="95" y="11"/>
                </a:lnTo>
                <a:lnTo>
                  <a:pt x="95" y="2"/>
                </a:lnTo>
              </a:path>
              <a:path w="127" h="187">
                <a:moveTo>
                  <a:pt x="95" y="2"/>
                </a:moveTo>
                <a:lnTo>
                  <a:pt x="100" y="2"/>
                </a:lnTo>
                <a:lnTo>
                  <a:pt x="107" y="11"/>
                </a:lnTo>
                <a:lnTo>
                  <a:pt x="95" y="2"/>
                </a:lnTo>
              </a:path>
              <a:path w="127" h="187">
                <a:moveTo>
                  <a:pt x="95" y="16"/>
                </a:moveTo>
                <a:lnTo>
                  <a:pt x="107" y="23"/>
                </a:lnTo>
                <a:lnTo>
                  <a:pt x="95" y="23"/>
                </a:lnTo>
                <a:lnTo>
                  <a:pt x="95" y="16"/>
                </a:lnTo>
              </a:path>
              <a:path w="127" h="187">
                <a:moveTo>
                  <a:pt x="95" y="16"/>
                </a:moveTo>
                <a:lnTo>
                  <a:pt x="112" y="16"/>
                </a:lnTo>
                <a:lnTo>
                  <a:pt x="107" y="23"/>
                </a:lnTo>
                <a:lnTo>
                  <a:pt x="95" y="16"/>
                </a:lnTo>
              </a:path>
              <a:path w="127" h="187">
                <a:moveTo>
                  <a:pt x="91" y="33"/>
                </a:moveTo>
                <a:lnTo>
                  <a:pt x="110" y="38"/>
                </a:lnTo>
                <a:lnTo>
                  <a:pt x="86" y="38"/>
                </a:lnTo>
                <a:lnTo>
                  <a:pt x="91" y="33"/>
                </a:lnTo>
              </a:path>
              <a:path w="127" h="187">
                <a:moveTo>
                  <a:pt x="91" y="33"/>
                </a:moveTo>
                <a:lnTo>
                  <a:pt x="115" y="33"/>
                </a:lnTo>
                <a:lnTo>
                  <a:pt x="110" y="38"/>
                </a:lnTo>
                <a:lnTo>
                  <a:pt x="91" y="33"/>
                </a:lnTo>
              </a:path>
              <a:path w="127" h="187">
                <a:moveTo>
                  <a:pt x="86" y="38"/>
                </a:moveTo>
                <a:lnTo>
                  <a:pt x="110" y="38"/>
                </a:lnTo>
                <a:lnTo>
                  <a:pt x="105" y="43"/>
                </a:lnTo>
                <a:lnTo>
                  <a:pt x="86" y="38"/>
                </a:lnTo>
              </a:path>
              <a:path w="127" h="187">
                <a:moveTo>
                  <a:pt x="69" y="43"/>
                </a:moveTo>
                <a:lnTo>
                  <a:pt x="105" y="45"/>
                </a:lnTo>
                <a:lnTo>
                  <a:pt x="67" y="45"/>
                </a:lnTo>
                <a:lnTo>
                  <a:pt x="69" y="43"/>
                </a:lnTo>
              </a:path>
              <a:path w="127" h="187">
                <a:moveTo>
                  <a:pt x="69" y="43"/>
                </a:moveTo>
                <a:lnTo>
                  <a:pt x="105" y="43"/>
                </a:lnTo>
                <a:lnTo>
                  <a:pt x="105" y="45"/>
                </a:lnTo>
                <a:lnTo>
                  <a:pt x="69" y="43"/>
                </a:lnTo>
              </a:path>
              <a:path w="127" h="187">
                <a:moveTo>
                  <a:pt x="91" y="45"/>
                </a:moveTo>
                <a:lnTo>
                  <a:pt x="105" y="48"/>
                </a:lnTo>
                <a:lnTo>
                  <a:pt x="93" y="48"/>
                </a:lnTo>
                <a:lnTo>
                  <a:pt x="91" y="45"/>
                </a:lnTo>
              </a:path>
              <a:path w="127" h="187">
                <a:moveTo>
                  <a:pt x="91" y="45"/>
                </a:moveTo>
                <a:lnTo>
                  <a:pt x="105" y="45"/>
                </a:lnTo>
                <a:lnTo>
                  <a:pt x="105" y="48"/>
                </a:lnTo>
                <a:lnTo>
                  <a:pt x="91" y="45"/>
                </a:lnTo>
              </a:path>
              <a:path w="127" h="187">
                <a:moveTo>
                  <a:pt x="67" y="45"/>
                </a:moveTo>
                <a:lnTo>
                  <a:pt x="84" y="48"/>
                </a:lnTo>
                <a:lnTo>
                  <a:pt x="67" y="48"/>
                </a:lnTo>
                <a:lnTo>
                  <a:pt x="67" y="45"/>
                </a:lnTo>
              </a:path>
              <a:path w="127" h="187">
                <a:moveTo>
                  <a:pt x="67" y="45"/>
                </a:moveTo>
                <a:lnTo>
                  <a:pt x="91" y="45"/>
                </a:lnTo>
                <a:lnTo>
                  <a:pt x="84" y="48"/>
                </a:lnTo>
                <a:lnTo>
                  <a:pt x="67" y="45"/>
                </a:lnTo>
              </a:path>
              <a:path w="127" h="187">
                <a:moveTo>
                  <a:pt x="64" y="50"/>
                </a:moveTo>
                <a:lnTo>
                  <a:pt x="76" y="50"/>
                </a:lnTo>
                <a:lnTo>
                  <a:pt x="71" y="52"/>
                </a:lnTo>
                <a:lnTo>
                  <a:pt x="64" y="50"/>
                </a:lnTo>
              </a:path>
              <a:path w="127" h="187">
                <a:moveTo>
                  <a:pt x="93" y="48"/>
                </a:moveTo>
                <a:lnTo>
                  <a:pt x="105" y="50"/>
                </a:lnTo>
                <a:lnTo>
                  <a:pt x="95" y="50"/>
                </a:lnTo>
                <a:lnTo>
                  <a:pt x="93" y="48"/>
                </a:lnTo>
              </a:path>
              <a:path w="127" h="187">
                <a:moveTo>
                  <a:pt x="93" y="48"/>
                </a:moveTo>
                <a:lnTo>
                  <a:pt x="105" y="48"/>
                </a:lnTo>
                <a:lnTo>
                  <a:pt x="105" y="50"/>
                </a:lnTo>
                <a:lnTo>
                  <a:pt x="93" y="48"/>
                </a:lnTo>
              </a:path>
              <a:path w="127" h="187">
                <a:moveTo>
                  <a:pt x="67" y="48"/>
                </a:moveTo>
                <a:lnTo>
                  <a:pt x="76" y="50"/>
                </a:lnTo>
                <a:lnTo>
                  <a:pt x="64" y="50"/>
                </a:lnTo>
                <a:lnTo>
                  <a:pt x="67" y="48"/>
                </a:lnTo>
              </a:path>
              <a:path w="127" h="187">
                <a:moveTo>
                  <a:pt x="67" y="48"/>
                </a:moveTo>
                <a:lnTo>
                  <a:pt x="84" y="48"/>
                </a:lnTo>
                <a:lnTo>
                  <a:pt x="76" y="50"/>
                </a:lnTo>
                <a:lnTo>
                  <a:pt x="67" y="48"/>
                </a:lnTo>
              </a:path>
              <a:path w="127" h="187">
                <a:moveTo>
                  <a:pt x="95" y="50"/>
                </a:moveTo>
                <a:lnTo>
                  <a:pt x="105" y="62"/>
                </a:lnTo>
                <a:lnTo>
                  <a:pt x="95" y="62"/>
                </a:lnTo>
                <a:lnTo>
                  <a:pt x="95" y="50"/>
                </a:lnTo>
              </a:path>
              <a:path w="127" h="187">
                <a:moveTo>
                  <a:pt x="95" y="50"/>
                </a:moveTo>
                <a:lnTo>
                  <a:pt x="105" y="50"/>
                </a:lnTo>
                <a:lnTo>
                  <a:pt x="105" y="62"/>
                </a:lnTo>
                <a:lnTo>
                  <a:pt x="95" y="50"/>
                </a:lnTo>
              </a:path>
              <a:path w="127" h="187">
                <a:moveTo>
                  <a:pt x="95" y="62"/>
                </a:moveTo>
                <a:lnTo>
                  <a:pt x="105" y="64"/>
                </a:lnTo>
                <a:lnTo>
                  <a:pt x="95" y="64"/>
                </a:lnTo>
                <a:lnTo>
                  <a:pt x="95" y="62"/>
                </a:lnTo>
              </a:path>
              <a:path w="127" h="187">
                <a:moveTo>
                  <a:pt x="95" y="62"/>
                </a:moveTo>
                <a:lnTo>
                  <a:pt x="105" y="62"/>
                </a:lnTo>
                <a:lnTo>
                  <a:pt x="105" y="64"/>
                </a:lnTo>
                <a:lnTo>
                  <a:pt x="95" y="62"/>
                </a:lnTo>
              </a:path>
              <a:path w="127" h="187">
                <a:moveTo>
                  <a:pt x="2" y="69"/>
                </a:moveTo>
                <a:lnTo>
                  <a:pt x="7" y="71"/>
                </a:lnTo>
                <a:lnTo>
                  <a:pt x="0" y="71"/>
                </a:lnTo>
                <a:lnTo>
                  <a:pt x="2" y="69"/>
                </a:lnTo>
              </a:path>
              <a:path w="127" h="187">
                <a:moveTo>
                  <a:pt x="95" y="64"/>
                </a:moveTo>
                <a:lnTo>
                  <a:pt x="115" y="74"/>
                </a:lnTo>
                <a:lnTo>
                  <a:pt x="95" y="74"/>
                </a:lnTo>
                <a:lnTo>
                  <a:pt x="95" y="64"/>
                </a:lnTo>
              </a:path>
              <a:path w="127" h="187">
                <a:moveTo>
                  <a:pt x="95" y="74"/>
                </a:moveTo>
                <a:lnTo>
                  <a:pt x="112" y="79"/>
                </a:lnTo>
                <a:lnTo>
                  <a:pt x="91" y="79"/>
                </a:lnTo>
                <a:lnTo>
                  <a:pt x="95" y="74"/>
                </a:lnTo>
              </a:path>
              <a:path w="127" h="187">
                <a:moveTo>
                  <a:pt x="95" y="74"/>
                </a:moveTo>
                <a:lnTo>
                  <a:pt x="115" y="74"/>
                </a:lnTo>
                <a:lnTo>
                  <a:pt x="112" y="79"/>
                </a:lnTo>
                <a:lnTo>
                  <a:pt x="95" y="74"/>
                </a:lnTo>
              </a:path>
              <a:path w="127" h="187">
                <a:moveTo>
                  <a:pt x="91" y="79"/>
                </a:moveTo>
                <a:lnTo>
                  <a:pt x="117" y="81"/>
                </a:lnTo>
                <a:lnTo>
                  <a:pt x="88" y="81"/>
                </a:lnTo>
                <a:lnTo>
                  <a:pt x="91" y="79"/>
                </a:lnTo>
              </a:path>
              <a:path w="127" h="187">
                <a:moveTo>
                  <a:pt x="91" y="79"/>
                </a:moveTo>
                <a:lnTo>
                  <a:pt x="112" y="79"/>
                </a:lnTo>
                <a:lnTo>
                  <a:pt x="117" y="81"/>
                </a:lnTo>
                <a:lnTo>
                  <a:pt x="91" y="79"/>
                </a:lnTo>
              </a:path>
              <a:path w="127" h="187">
                <a:moveTo>
                  <a:pt x="0" y="71"/>
                </a:moveTo>
                <a:lnTo>
                  <a:pt x="26" y="81"/>
                </a:lnTo>
                <a:lnTo>
                  <a:pt x="2" y="81"/>
                </a:lnTo>
                <a:lnTo>
                  <a:pt x="0" y="71"/>
                </a:lnTo>
              </a:path>
              <a:path w="127" h="187">
                <a:moveTo>
                  <a:pt x="0" y="71"/>
                </a:moveTo>
                <a:lnTo>
                  <a:pt x="7" y="71"/>
                </a:lnTo>
                <a:lnTo>
                  <a:pt x="26" y="81"/>
                </a:lnTo>
                <a:lnTo>
                  <a:pt x="0" y="71"/>
                </a:lnTo>
              </a:path>
              <a:path w="127" h="187">
                <a:moveTo>
                  <a:pt x="2" y="81"/>
                </a:moveTo>
                <a:lnTo>
                  <a:pt x="31" y="83"/>
                </a:lnTo>
                <a:lnTo>
                  <a:pt x="7" y="83"/>
                </a:lnTo>
                <a:lnTo>
                  <a:pt x="2" y="81"/>
                </a:lnTo>
              </a:path>
              <a:path w="127" h="187">
                <a:moveTo>
                  <a:pt x="2" y="81"/>
                </a:moveTo>
                <a:lnTo>
                  <a:pt x="26" y="81"/>
                </a:lnTo>
                <a:lnTo>
                  <a:pt x="31" y="83"/>
                </a:lnTo>
                <a:lnTo>
                  <a:pt x="2" y="81"/>
                </a:lnTo>
              </a:path>
              <a:path w="127" h="187">
                <a:moveTo>
                  <a:pt x="86" y="83"/>
                </a:moveTo>
                <a:lnTo>
                  <a:pt x="124" y="86"/>
                </a:lnTo>
                <a:lnTo>
                  <a:pt x="84" y="86"/>
                </a:lnTo>
                <a:lnTo>
                  <a:pt x="86" y="83"/>
                </a:lnTo>
              </a:path>
              <a:path w="127" h="187">
                <a:moveTo>
                  <a:pt x="86" y="83"/>
                </a:moveTo>
                <a:lnTo>
                  <a:pt x="127" y="83"/>
                </a:lnTo>
                <a:lnTo>
                  <a:pt x="124" y="86"/>
                </a:lnTo>
                <a:lnTo>
                  <a:pt x="86" y="83"/>
                </a:lnTo>
              </a:path>
              <a:path w="127" h="187">
                <a:moveTo>
                  <a:pt x="28" y="91"/>
                </a:moveTo>
                <a:lnTo>
                  <a:pt x="35" y="91"/>
                </a:lnTo>
                <a:lnTo>
                  <a:pt x="38" y="93"/>
                </a:lnTo>
                <a:lnTo>
                  <a:pt x="28" y="91"/>
                </a:lnTo>
              </a:path>
              <a:path w="127" h="187">
                <a:moveTo>
                  <a:pt x="7" y="83"/>
                </a:moveTo>
                <a:lnTo>
                  <a:pt x="35" y="91"/>
                </a:lnTo>
                <a:lnTo>
                  <a:pt x="28" y="91"/>
                </a:lnTo>
                <a:lnTo>
                  <a:pt x="7" y="83"/>
                </a:lnTo>
              </a:path>
              <a:path w="127" h="187">
                <a:moveTo>
                  <a:pt x="7" y="83"/>
                </a:moveTo>
                <a:lnTo>
                  <a:pt x="31" y="83"/>
                </a:lnTo>
                <a:lnTo>
                  <a:pt x="35" y="91"/>
                </a:lnTo>
                <a:lnTo>
                  <a:pt x="7" y="83"/>
                </a:lnTo>
              </a:path>
              <a:path w="127" h="187">
                <a:moveTo>
                  <a:pt x="84" y="86"/>
                </a:moveTo>
                <a:lnTo>
                  <a:pt x="115" y="93"/>
                </a:lnTo>
                <a:lnTo>
                  <a:pt x="76" y="93"/>
                </a:lnTo>
                <a:lnTo>
                  <a:pt x="84" y="86"/>
                </a:lnTo>
              </a:path>
              <a:path w="127" h="187">
                <a:moveTo>
                  <a:pt x="84" y="86"/>
                </a:moveTo>
                <a:lnTo>
                  <a:pt x="124" y="86"/>
                </a:lnTo>
                <a:lnTo>
                  <a:pt x="115" y="93"/>
                </a:lnTo>
                <a:lnTo>
                  <a:pt x="84" y="86"/>
                </a:lnTo>
              </a:path>
              <a:path w="127" h="187">
                <a:moveTo>
                  <a:pt x="76" y="93"/>
                </a:moveTo>
                <a:lnTo>
                  <a:pt x="100" y="112"/>
                </a:lnTo>
                <a:lnTo>
                  <a:pt x="62" y="112"/>
                </a:lnTo>
                <a:lnTo>
                  <a:pt x="76" y="93"/>
                </a:lnTo>
              </a:path>
              <a:path w="127" h="187">
                <a:moveTo>
                  <a:pt x="76" y="93"/>
                </a:moveTo>
                <a:lnTo>
                  <a:pt x="115" y="93"/>
                </a:lnTo>
                <a:lnTo>
                  <a:pt x="100" y="112"/>
                </a:lnTo>
                <a:lnTo>
                  <a:pt x="76" y="93"/>
                </a:lnTo>
              </a:path>
              <a:path w="127" h="187">
                <a:moveTo>
                  <a:pt x="62" y="112"/>
                </a:moveTo>
                <a:lnTo>
                  <a:pt x="100" y="117"/>
                </a:lnTo>
                <a:lnTo>
                  <a:pt x="55" y="117"/>
                </a:lnTo>
                <a:lnTo>
                  <a:pt x="62" y="112"/>
                </a:lnTo>
              </a:path>
              <a:path w="127" h="187">
                <a:moveTo>
                  <a:pt x="62" y="112"/>
                </a:moveTo>
                <a:lnTo>
                  <a:pt x="100" y="112"/>
                </a:lnTo>
                <a:lnTo>
                  <a:pt x="100" y="117"/>
                </a:lnTo>
                <a:lnTo>
                  <a:pt x="62" y="112"/>
                </a:lnTo>
              </a:path>
              <a:path w="127" h="187">
                <a:moveTo>
                  <a:pt x="55" y="117"/>
                </a:moveTo>
                <a:lnTo>
                  <a:pt x="95" y="127"/>
                </a:lnTo>
                <a:lnTo>
                  <a:pt x="57" y="127"/>
                </a:lnTo>
                <a:lnTo>
                  <a:pt x="55" y="117"/>
                </a:lnTo>
              </a:path>
              <a:path w="127" h="187">
                <a:moveTo>
                  <a:pt x="55" y="117"/>
                </a:moveTo>
                <a:lnTo>
                  <a:pt x="100" y="117"/>
                </a:lnTo>
                <a:lnTo>
                  <a:pt x="95" y="127"/>
                </a:lnTo>
                <a:lnTo>
                  <a:pt x="55" y="117"/>
                </a:lnTo>
              </a:path>
              <a:path w="127" h="187">
                <a:moveTo>
                  <a:pt x="81" y="129"/>
                </a:moveTo>
                <a:lnTo>
                  <a:pt x="93" y="129"/>
                </a:lnTo>
                <a:lnTo>
                  <a:pt x="93" y="131"/>
                </a:lnTo>
                <a:lnTo>
                  <a:pt x="81" y="129"/>
                </a:lnTo>
              </a:path>
              <a:path w="127" h="187">
                <a:moveTo>
                  <a:pt x="57" y="127"/>
                </a:moveTo>
                <a:lnTo>
                  <a:pt x="93" y="129"/>
                </a:lnTo>
                <a:lnTo>
                  <a:pt x="57" y="129"/>
                </a:lnTo>
                <a:lnTo>
                  <a:pt x="57" y="127"/>
                </a:lnTo>
              </a:path>
              <a:path w="127" h="187">
                <a:moveTo>
                  <a:pt x="57" y="127"/>
                </a:moveTo>
                <a:lnTo>
                  <a:pt x="95" y="127"/>
                </a:lnTo>
                <a:lnTo>
                  <a:pt x="93" y="129"/>
                </a:lnTo>
                <a:lnTo>
                  <a:pt x="57" y="127"/>
                </a:lnTo>
              </a:path>
              <a:path w="127" h="187">
                <a:moveTo>
                  <a:pt x="57" y="129"/>
                </a:moveTo>
                <a:lnTo>
                  <a:pt x="79" y="131"/>
                </a:lnTo>
                <a:lnTo>
                  <a:pt x="55" y="131"/>
                </a:lnTo>
                <a:lnTo>
                  <a:pt x="57" y="129"/>
                </a:lnTo>
              </a:path>
              <a:path w="127" h="187">
                <a:moveTo>
                  <a:pt x="57" y="129"/>
                </a:moveTo>
                <a:lnTo>
                  <a:pt x="81" y="129"/>
                </a:lnTo>
                <a:lnTo>
                  <a:pt x="79" y="131"/>
                </a:lnTo>
                <a:lnTo>
                  <a:pt x="57" y="129"/>
                </a:lnTo>
              </a:path>
              <a:path w="127" h="187">
                <a:moveTo>
                  <a:pt x="55" y="131"/>
                </a:moveTo>
                <a:lnTo>
                  <a:pt x="74" y="134"/>
                </a:lnTo>
                <a:lnTo>
                  <a:pt x="52" y="134"/>
                </a:lnTo>
                <a:lnTo>
                  <a:pt x="55" y="131"/>
                </a:lnTo>
              </a:path>
              <a:path w="127" h="187">
                <a:moveTo>
                  <a:pt x="55" y="131"/>
                </a:moveTo>
                <a:lnTo>
                  <a:pt x="79" y="131"/>
                </a:lnTo>
                <a:lnTo>
                  <a:pt x="74" y="134"/>
                </a:lnTo>
                <a:lnTo>
                  <a:pt x="55" y="131"/>
                </a:lnTo>
              </a:path>
              <a:path w="127" h="187">
                <a:moveTo>
                  <a:pt x="50" y="127"/>
                </a:moveTo>
                <a:lnTo>
                  <a:pt x="52" y="134"/>
                </a:lnTo>
                <a:lnTo>
                  <a:pt x="43" y="134"/>
                </a:lnTo>
                <a:lnTo>
                  <a:pt x="50" y="127"/>
                </a:lnTo>
              </a:path>
              <a:path w="127" h="187">
                <a:moveTo>
                  <a:pt x="50" y="127"/>
                </a:moveTo>
                <a:lnTo>
                  <a:pt x="52" y="127"/>
                </a:lnTo>
                <a:lnTo>
                  <a:pt x="52" y="134"/>
                </a:lnTo>
                <a:lnTo>
                  <a:pt x="50" y="127"/>
                </a:lnTo>
              </a:path>
              <a:path w="127" h="187">
                <a:moveTo>
                  <a:pt x="103" y="127"/>
                </a:moveTo>
                <a:lnTo>
                  <a:pt x="93" y="146"/>
                </a:lnTo>
                <a:lnTo>
                  <a:pt x="84" y="146"/>
                </a:lnTo>
                <a:lnTo>
                  <a:pt x="103" y="127"/>
                </a:lnTo>
              </a:path>
              <a:path w="127" h="187">
                <a:moveTo>
                  <a:pt x="103" y="127"/>
                </a:moveTo>
                <a:lnTo>
                  <a:pt x="112" y="127"/>
                </a:lnTo>
                <a:lnTo>
                  <a:pt x="93" y="146"/>
                </a:lnTo>
                <a:lnTo>
                  <a:pt x="103" y="127"/>
                </a:lnTo>
              </a:path>
              <a:path w="127" h="187">
                <a:moveTo>
                  <a:pt x="43" y="134"/>
                </a:moveTo>
                <a:lnTo>
                  <a:pt x="57" y="151"/>
                </a:lnTo>
                <a:lnTo>
                  <a:pt x="33" y="151"/>
                </a:lnTo>
                <a:lnTo>
                  <a:pt x="43" y="134"/>
                </a:lnTo>
              </a:path>
              <a:path w="127" h="187">
                <a:moveTo>
                  <a:pt x="43" y="134"/>
                </a:moveTo>
                <a:lnTo>
                  <a:pt x="74" y="134"/>
                </a:lnTo>
                <a:lnTo>
                  <a:pt x="57" y="151"/>
                </a:lnTo>
                <a:lnTo>
                  <a:pt x="43" y="134"/>
                </a:lnTo>
              </a:path>
              <a:path w="127" h="187">
                <a:moveTo>
                  <a:pt x="33" y="151"/>
                </a:moveTo>
                <a:lnTo>
                  <a:pt x="47" y="155"/>
                </a:lnTo>
                <a:lnTo>
                  <a:pt x="28" y="155"/>
                </a:lnTo>
                <a:lnTo>
                  <a:pt x="33" y="151"/>
                </a:lnTo>
              </a:path>
              <a:path w="127" h="187">
                <a:moveTo>
                  <a:pt x="33" y="151"/>
                </a:moveTo>
                <a:lnTo>
                  <a:pt x="57" y="151"/>
                </a:lnTo>
                <a:lnTo>
                  <a:pt x="47" y="155"/>
                </a:lnTo>
                <a:lnTo>
                  <a:pt x="33" y="151"/>
                </a:lnTo>
              </a:path>
              <a:path w="127" h="187">
                <a:moveTo>
                  <a:pt x="115" y="151"/>
                </a:moveTo>
                <a:lnTo>
                  <a:pt x="107" y="165"/>
                </a:lnTo>
                <a:lnTo>
                  <a:pt x="95" y="165"/>
                </a:lnTo>
                <a:lnTo>
                  <a:pt x="115" y="151"/>
                </a:lnTo>
              </a:path>
              <a:path w="127" h="187">
                <a:moveTo>
                  <a:pt x="95" y="165"/>
                </a:moveTo>
                <a:lnTo>
                  <a:pt x="105" y="168"/>
                </a:lnTo>
                <a:lnTo>
                  <a:pt x="91" y="168"/>
                </a:lnTo>
                <a:lnTo>
                  <a:pt x="95" y="165"/>
                </a:lnTo>
              </a:path>
              <a:path w="127" h="187">
                <a:moveTo>
                  <a:pt x="95" y="165"/>
                </a:moveTo>
                <a:lnTo>
                  <a:pt x="107" y="165"/>
                </a:lnTo>
                <a:lnTo>
                  <a:pt x="105" y="168"/>
                </a:lnTo>
                <a:lnTo>
                  <a:pt x="95" y="165"/>
                </a:lnTo>
              </a:path>
              <a:path w="127" h="187">
                <a:moveTo>
                  <a:pt x="84" y="146"/>
                </a:moveTo>
                <a:lnTo>
                  <a:pt x="64" y="182"/>
                </a:lnTo>
                <a:lnTo>
                  <a:pt x="50" y="182"/>
                </a:lnTo>
                <a:lnTo>
                  <a:pt x="84" y="146"/>
                </a:lnTo>
              </a:path>
              <a:path w="127" h="187">
                <a:moveTo>
                  <a:pt x="84" y="146"/>
                </a:moveTo>
                <a:lnTo>
                  <a:pt x="93" y="146"/>
                </a:lnTo>
                <a:lnTo>
                  <a:pt x="64" y="182"/>
                </a:lnTo>
                <a:lnTo>
                  <a:pt x="84" y="146"/>
                </a:lnTo>
              </a:path>
              <a:path w="127" h="187">
                <a:moveTo>
                  <a:pt x="28" y="155"/>
                </a:moveTo>
                <a:lnTo>
                  <a:pt x="19" y="187"/>
                </a:lnTo>
                <a:lnTo>
                  <a:pt x="11" y="187"/>
                </a:lnTo>
                <a:lnTo>
                  <a:pt x="28" y="155"/>
                </a:lnTo>
              </a:path>
              <a:path w="127" h="187">
                <a:moveTo>
                  <a:pt x="28" y="155"/>
                </a:moveTo>
                <a:lnTo>
                  <a:pt x="38" y="155"/>
                </a:lnTo>
                <a:lnTo>
                  <a:pt x="19" y="187"/>
                </a:lnTo>
                <a:lnTo>
                  <a:pt x="28" y="155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2" name="path 542"/>
          <p:cNvSpPr/>
          <p:nvPr/>
        </p:nvSpPr>
        <p:spPr>
          <a:xfrm>
            <a:off x="7469123" y="9547352"/>
            <a:ext cx="121919" cy="12191"/>
          </a:xfrm>
          <a:custGeom>
            <a:avLst/>
            <a:gdLst/>
            <a:ahLst/>
            <a:cxnLst/>
            <a:rect l="0" t="0" r="0" b="0"/>
            <a:pathLst>
              <a:path w="191" h="19">
                <a:moveTo>
                  <a:pt x="182" y="11"/>
                </a:moveTo>
                <a:lnTo>
                  <a:pt x="189" y="16"/>
                </a:lnTo>
                <a:lnTo>
                  <a:pt x="177" y="16"/>
                </a:lnTo>
                <a:lnTo>
                  <a:pt x="182" y="11"/>
                </a:lnTo>
              </a:path>
              <a:path w="191" h="19">
                <a:moveTo>
                  <a:pt x="182" y="11"/>
                </a:moveTo>
                <a:lnTo>
                  <a:pt x="191" y="11"/>
                </a:lnTo>
                <a:lnTo>
                  <a:pt x="189" y="16"/>
                </a:lnTo>
                <a:lnTo>
                  <a:pt x="182" y="11"/>
                </a:lnTo>
              </a:path>
              <a:path w="191" h="19">
                <a:moveTo>
                  <a:pt x="163" y="7"/>
                </a:moveTo>
                <a:lnTo>
                  <a:pt x="172" y="19"/>
                </a:lnTo>
                <a:lnTo>
                  <a:pt x="163" y="19"/>
                </a:lnTo>
                <a:lnTo>
                  <a:pt x="163" y="7"/>
                </a:lnTo>
              </a:path>
              <a:path w="191" h="19">
                <a:moveTo>
                  <a:pt x="163" y="7"/>
                </a:moveTo>
                <a:lnTo>
                  <a:pt x="172" y="7"/>
                </a:lnTo>
                <a:lnTo>
                  <a:pt x="172" y="19"/>
                </a:lnTo>
                <a:lnTo>
                  <a:pt x="163" y="7"/>
                </a:lnTo>
              </a:path>
              <a:path w="191" h="19">
                <a:moveTo>
                  <a:pt x="19" y="0"/>
                </a:moveTo>
                <a:lnTo>
                  <a:pt x="9" y="19"/>
                </a:lnTo>
                <a:lnTo>
                  <a:pt x="0" y="19"/>
                </a:lnTo>
                <a:lnTo>
                  <a:pt x="19" y="0"/>
                </a:lnTo>
              </a:path>
              <a:path w="191" h="19">
                <a:moveTo>
                  <a:pt x="19" y="0"/>
                </a:moveTo>
                <a:lnTo>
                  <a:pt x="31" y="0"/>
                </a:lnTo>
                <a:lnTo>
                  <a:pt x="9" y="19"/>
                </a:lnTo>
                <a:lnTo>
                  <a:pt x="1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4" name="path 544"/>
          <p:cNvSpPr/>
          <p:nvPr/>
        </p:nvSpPr>
        <p:spPr>
          <a:xfrm>
            <a:off x="7354823" y="9556495"/>
            <a:ext cx="252983" cy="7619"/>
          </a:xfrm>
          <a:custGeom>
            <a:avLst/>
            <a:gdLst/>
            <a:ahLst/>
            <a:cxnLst/>
            <a:rect l="0" t="0" r="0" b="0"/>
            <a:pathLst>
              <a:path w="398" h="11">
                <a:moveTo>
                  <a:pt x="357" y="2"/>
                </a:moveTo>
                <a:lnTo>
                  <a:pt x="395" y="7"/>
                </a:lnTo>
                <a:lnTo>
                  <a:pt x="352" y="7"/>
                </a:lnTo>
                <a:lnTo>
                  <a:pt x="357" y="2"/>
                </a:lnTo>
              </a:path>
              <a:path w="398" h="11">
                <a:moveTo>
                  <a:pt x="357" y="2"/>
                </a:moveTo>
                <a:lnTo>
                  <a:pt x="393" y="2"/>
                </a:lnTo>
                <a:lnTo>
                  <a:pt x="395" y="7"/>
                </a:lnTo>
                <a:lnTo>
                  <a:pt x="357" y="2"/>
                </a:lnTo>
              </a:path>
              <a:path w="398" h="11">
                <a:moveTo>
                  <a:pt x="343" y="4"/>
                </a:moveTo>
                <a:lnTo>
                  <a:pt x="352" y="7"/>
                </a:lnTo>
                <a:lnTo>
                  <a:pt x="340" y="7"/>
                </a:lnTo>
                <a:lnTo>
                  <a:pt x="343" y="4"/>
                </a:lnTo>
              </a:path>
              <a:path w="398" h="11">
                <a:moveTo>
                  <a:pt x="343" y="4"/>
                </a:moveTo>
                <a:lnTo>
                  <a:pt x="352" y="4"/>
                </a:lnTo>
                <a:lnTo>
                  <a:pt x="352" y="7"/>
                </a:lnTo>
                <a:lnTo>
                  <a:pt x="343" y="4"/>
                </a:lnTo>
              </a:path>
              <a:path w="398" h="11">
                <a:moveTo>
                  <a:pt x="220" y="0"/>
                </a:moveTo>
                <a:lnTo>
                  <a:pt x="235" y="7"/>
                </a:lnTo>
                <a:lnTo>
                  <a:pt x="199" y="7"/>
                </a:lnTo>
                <a:lnTo>
                  <a:pt x="220" y="0"/>
                </a:lnTo>
              </a:path>
              <a:path w="398" h="11">
                <a:moveTo>
                  <a:pt x="220" y="0"/>
                </a:moveTo>
                <a:lnTo>
                  <a:pt x="232" y="0"/>
                </a:lnTo>
                <a:lnTo>
                  <a:pt x="235" y="7"/>
                </a:lnTo>
                <a:lnTo>
                  <a:pt x="220" y="0"/>
                </a:lnTo>
              </a:path>
              <a:path w="398" h="11">
                <a:moveTo>
                  <a:pt x="180" y="4"/>
                </a:moveTo>
                <a:lnTo>
                  <a:pt x="199" y="7"/>
                </a:lnTo>
                <a:lnTo>
                  <a:pt x="180" y="7"/>
                </a:lnTo>
                <a:lnTo>
                  <a:pt x="180" y="4"/>
                </a:lnTo>
              </a:path>
              <a:path w="398" h="11">
                <a:moveTo>
                  <a:pt x="180" y="4"/>
                </a:moveTo>
                <a:lnTo>
                  <a:pt x="189" y="4"/>
                </a:lnTo>
                <a:lnTo>
                  <a:pt x="199" y="7"/>
                </a:lnTo>
                <a:lnTo>
                  <a:pt x="180" y="4"/>
                </a:lnTo>
              </a:path>
              <a:path w="398" h="11">
                <a:moveTo>
                  <a:pt x="340" y="7"/>
                </a:moveTo>
                <a:lnTo>
                  <a:pt x="398" y="9"/>
                </a:lnTo>
                <a:lnTo>
                  <a:pt x="340" y="9"/>
                </a:lnTo>
                <a:lnTo>
                  <a:pt x="340" y="7"/>
                </a:lnTo>
              </a:path>
              <a:path w="398" h="11">
                <a:moveTo>
                  <a:pt x="340" y="7"/>
                </a:moveTo>
                <a:lnTo>
                  <a:pt x="395" y="7"/>
                </a:lnTo>
                <a:lnTo>
                  <a:pt x="398" y="9"/>
                </a:lnTo>
                <a:lnTo>
                  <a:pt x="340" y="7"/>
                </a:lnTo>
              </a:path>
              <a:path w="398" h="11">
                <a:moveTo>
                  <a:pt x="16" y="2"/>
                </a:moveTo>
                <a:lnTo>
                  <a:pt x="26" y="9"/>
                </a:lnTo>
                <a:lnTo>
                  <a:pt x="0" y="9"/>
                </a:lnTo>
                <a:lnTo>
                  <a:pt x="16" y="2"/>
                </a:lnTo>
              </a:path>
              <a:path w="398" h="11">
                <a:moveTo>
                  <a:pt x="16" y="2"/>
                </a:moveTo>
                <a:lnTo>
                  <a:pt x="28" y="2"/>
                </a:lnTo>
                <a:lnTo>
                  <a:pt x="26" y="9"/>
                </a:lnTo>
                <a:lnTo>
                  <a:pt x="16" y="2"/>
                </a:lnTo>
              </a:path>
              <a:path w="398" h="11">
                <a:moveTo>
                  <a:pt x="180" y="7"/>
                </a:moveTo>
                <a:lnTo>
                  <a:pt x="230" y="11"/>
                </a:lnTo>
                <a:lnTo>
                  <a:pt x="175" y="11"/>
                </a:lnTo>
                <a:lnTo>
                  <a:pt x="180" y="7"/>
                </a:lnTo>
              </a:path>
              <a:path w="398" h="11">
                <a:moveTo>
                  <a:pt x="180" y="7"/>
                </a:moveTo>
                <a:lnTo>
                  <a:pt x="235" y="7"/>
                </a:lnTo>
                <a:lnTo>
                  <a:pt x="230" y="11"/>
                </a:lnTo>
                <a:lnTo>
                  <a:pt x="180" y="7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6" name="rect 546"/>
          <p:cNvSpPr/>
          <p:nvPr/>
        </p:nvSpPr>
        <p:spPr>
          <a:xfrm>
            <a:off x="7333488" y="9558019"/>
            <a:ext cx="19811" cy="6096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48" name="path 548"/>
          <p:cNvSpPr/>
          <p:nvPr/>
        </p:nvSpPr>
        <p:spPr>
          <a:xfrm>
            <a:off x="7327392" y="9562592"/>
            <a:ext cx="312419" cy="60960"/>
          </a:xfrm>
          <a:custGeom>
            <a:avLst/>
            <a:gdLst/>
            <a:ahLst/>
            <a:cxnLst/>
            <a:rect l="0" t="0" r="0" b="0"/>
            <a:pathLst>
              <a:path w="491" h="96">
                <a:moveTo>
                  <a:pt x="384" y="0"/>
                </a:moveTo>
                <a:lnTo>
                  <a:pt x="441" y="4"/>
                </a:lnTo>
                <a:lnTo>
                  <a:pt x="381" y="4"/>
                </a:lnTo>
                <a:lnTo>
                  <a:pt x="384" y="0"/>
                </a:lnTo>
              </a:path>
              <a:path w="491" h="96">
                <a:moveTo>
                  <a:pt x="384" y="0"/>
                </a:moveTo>
                <a:lnTo>
                  <a:pt x="441" y="0"/>
                </a:lnTo>
                <a:lnTo>
                  <a:pt x="441" y="4"/>
                </a:lnTo>
                <a:lnTo>
                  <a:pt x="384" y="0"/>
                </a:lnTo>
              </a:path>
              <a:path w="491" h="96">
                <a:moveTo>
                  <a:pt x="218" y="2"/>
                </a:moveTo>
                <a:lnTo>
                  <a:pt x="271" y="4"/>
                </a:lnTo>
                <a:lnTo>
                  <a:pt x="211" y="4"/>
                </a:lnTo>
                <a:lnTo>
                  <a:pt x="218" y="2"/>
                </a:lnTo>
              </a:path>
              <a:path w="491" h="96">
                <a:moveTo>
                  <a:pt x="218" y="2"/>
                </a:moveTo>
                <a:lnTo>
                  <a:pt x="273" y="2"/>
                </a:lnTo>
                <a:lnTo>
                  <a:pt x="271" y="4"/>
                </a:lnTo>
                <a:lnTo>
                  <a:pt x="218" y="2"/>
                </a:lnTo>
              </a:path>
              <a:path w="491" h="96">
                <a:moveTo>
                  <a:pt x="429" y="4"/>
                </a:moveTo>
                <a:lnTo>
                  <a:pt x="441" y="7"/>
                </a:lnTo>
                <a:lnTo>
                  <a:pt x="431" y="7"/>
                </a:lnTo>
                <a:lnTo>
                  <a:pt x="429" y="4"/>
                </a:lnTo>
              </a:path>
              <a:path w="491" h="96">
                <a:moveTo>
                  <a:pt x="429" y="4"/>
                </a:moveTo>
                <a:lnTo>
                  <a:pt x="441" y="4"/>
                </a:lnTo>
                <a:lnTo>
                  <a:pt x="441" y="7"/>
                </a:lnTo>
                <a:lnTo>
                  <a:pt x="429" y="4"/>
                </a:lnTo>
              </a:path>
              <a:path w="491" h="96">
                <a:moveTo>
                  <a:pt x="254" y="4"/>
                </a:moveTo>
                <a:lnTo>
                  <a:pt x="268" y="7"/>
                </a:lnTo>
                <a:lnTo>
                  <a:pt x="254" y="7"/>
                </a:lnTo>
                <a:lnTo>
                  <a:pt x="254" y="4"/>
                </a:lnTo>
              </a:path>
              <a:path w="491" h="96">
                <a:moveTo>
                  <a:pt x="254" y="4"/>
                </a:moveTo>
                <a:lnTo>
                  <a:pt x="271" y="4"/>
                </a:lnTo>
                <a:lnTo>
                  <a:pt x="268" y="7"/>
                </a:lnTo>
                <a:lnTo>
                  <a:pt x="254" y="4"/>
                </a:lnTo>
              </a:path>
              <a:path w="491" h="96">
                <a:moveTo>
                  <a:pt x="211" y="4"/>
                </a:moveTo>
                <a:lnTo>
                  <a:pt x="247" y="7"/>
                </a:lnTo>
                <a:lnTo>
                  <a:pt x="208" y="7"/>
                </a:lnTo>
                <a:lnTo>
                  <a:pt x="211" y="4"/>
                </a:lnTo>
              </a:path>
              <a:path w="491" h="96">
                <a:moveTo>
                  <a:pt x="211" y="4"/>
                </a:moveTo>
                <a:lnTo>
                  <a:pt x="254" y="4"/>
                </a:lnTo>
                <a:lnTo>
                  <a:pt x="247" y="7"/>
                </a:lnTo>
                <a:lnTo>
                  <a:pt x="211" y="4"/>
                </a:lnTo>
              </a:path>
              <a:path w="491" h="96">
                <a:moveTo>
                  <a:pt x="254" y="7"/>
                </a:moveTo>
                <a:lnTo>
                  <a:pt x="266" y="9"/>
                </a:lnTo>
                <a:lnTo>
                  <a:pt x="254" y="9"/>
                </a:lnTo>
                <a:lnTo>
                  <a:pt x="254" y="7"/>
                </a:lnTo>
              </a:path>
              <a:path w="491" h="96">
                <a:moveTo>
                  <a:pt x="254" y="7"/>
                </a:moveTo>
                <a:lnTo>
                  <a:pt x="268" y="7"/>
                </a:lnTo>
                <a:lnTo>
                  <a:pt x="266" y="9"/>
                </a:lnTo>
                <a:lnTo>
                  <a:pt x="254" y="7"/>
                </a:lnTo>
              </a:path>
              <a:path w="491" h="96">
                <a:moveTo>
                  <a:pt x="431" y="7"/>
                </a:moveTo>
                <a:lnTo>
                  <a:pt x="441" y="11"/>
                </a:lnTo>
                <a:lnTo>
                  <a:pt x="429" y="11"/>
                </a:lnTo>
                <a:lnTo>
                  <a:pt x="431" y="7"/>
                </a:lnTo>
              </a:path>
              <a:path w="491" h="96">
                <a:moveTo>
                  <a:pt x="431" y="7"/>
                </a:moveTo>
                <a:lnTo>
                  <a:pt x="441" y="7"/>
                </a:lnTo>
                <a:lnTo>
                  <a:pt x="441" y="11"/>
                </a:lnTo>
                <a:lnTo>
                  <a:pt x="431" y="7"/>
                </a:lnTo>
              </a:path>
              <a:path w="491" h="96">
                <a:moveTo>
                  <a:pt x="208" y="7"/>
                </a:moveTo>
                <a:lnTo>
                  <a:pt x="232" y="11"/>
                </a:lnTo>
                <a:lnTo>
                  <a:pt x="201" y="11"/>
                </a:lnTo>
                <a:lnTo>
                  <a:pt x="208" y="7"/>
                </a:lnTo>
              </a:path>
              <a:path w="491" h="96">
                <a:moveTo>
                  <a:pt x="208" y="7"/>
                </a:moveTo>
                <a:lnTo>
                  <a:pt x="247" y="7"/>
                </a:lnTo>
                <a:lnTo>
                  <a:pt x="232" y="11"/>
                </a:lnTo>
                <a:lnTo>
                  <a:pt x="208" y="7"/>
                </a:lnTo>
              </a:path>
              <a:path w="491" h="96">
                <a:moveTo>
                  <a:pt x="2" y="9"/>
                </a:moveTo>
                <a:lnTo>
                  <a:pt x="60" y="11"/>
                </a:lnTo>
                <a:lnTo>
                  <a:pt x="0" y="11"/>
                </a:lnTo>
                <a:lnTo>
                  <a:pt x="2" y="9"/>
                </a:lnTo>
              </a:path>
              <a:path w="491" h="96">
                <a:moveTo>
                  <a:pt x="2" y="9"/>
                </a:moveTo>
                <a:lnTo>
                  <a:pt x="62" y="9"/>
                </a:lnTo>
                <a:lnTo>
                  <a:pt x="60" y="11"/>
                </a:lnTo>
                <a:lnTo>
                  <a:pt x="2" y="9"/>
                </a:lnTo>
              </a:path>
              <a:path w="491" h="96">
                <a:moveTo>
                  <a:pt x="381" y="4"/>
                </a:moveTo>
                <a:lnTo>
                  <a:pt x="400" y="16"/>
                </a:lnTo>
                <a:lnTo>
                  <a:pt x="376" y="16"/>
                </a:lnTo>
                <a:lnTo>
                  <a:pt x="381" y="4"/>
                </a:lnTo>
              </a:path>
              <a:path w="491" h="96">
                <a:moveTo>
                  <a:pt x="381" y="4"/>
                </a:moveTo>
                <a:lnTo>
                  <a:pt x="420" y="4"/>
                </a:lnTo>
                <a:lnTo>
                  <a:pt x="400" y="16"/>
                </a:lnTo>
                <a:lnTo>
                  <a:pt x="381" y="4"/>
                </a:lnTo>
              </a:path>
              <a:path w="491" h="96">
                <a:moveTo>
                  <a:pt x="201" y="11"/>
                </a:moveTo>
                <a:lnTo>
                  <a:pt x="211" y="16"/>
                </a:lnTo>
                <a:lnTo>
                  <a:pt x="184" y="16"/>
                </a:lnTo>
                <a:lnTo>
                  <a:pt x="201" y="11"/>
                </a:lnTo>
              </a:path>
              <a:path w="491" h="96">
                <a:moveTo>
                  <a:pt x="201" y="11"/>
                </a:moveTo>
                <a:lnTo>
                  <a:pt x="232" y="11"/>
                </a:lnTo>
                <a:lnTo>
                  <a:pt x="211" y="16"/>
                </a:lnTo>
                <a:lnTo>
                  <a:pt x="201" y="11"/>
                </a:lnTo>
              </a:path>
              <a:path w="491" h="96">
                <a:moveTo>
                  <a:pt x="376" y="16"/>
                </a:moveTo>
                <a:lnTo>
                  <a:pt x="398" y="19"/>
                </a:lnTo>
                <a:lnTo>
                  <a:pt x="376" y="19"/>
                </a:lnTo>
                <a:lnTo>
                  <a:pt x="376" y="16"/>
                </a:lnTo>
              </a:path>
              <a:path w="491" h="96">
                <a:moveTo>
                  <a:pt x="376" y="16"/>
                </a:moveTo>
                <a:lnTo>
                  <a:pt x="400" y="16"/>
                </a:lnTo>
                <a:lnTo>
                  <a:pt x="398" y="19"/>
                </a:lnTo>
                <a:lnTo>
                  <a:pt x="376" y="16"/>
                </a:lnTo>
              </a:path>
              <a:path w="491" h="96">
                <a:moveTo>
                  <a:pt x="264" y="21"/>
                </a:moveTo>
                <a:lnTo>
                  <a:pt x="271" y="23"/>
                </a:lnTo>
                <a:lnTo>
                  <a:pt x="259" y="23"/>
                </a:lnTo>
                <a:lnTo>
                  <a:pt x="264" y="21"/>
                </a:lnTo>
              </a:path>
              <a:path w="491" h="96">
                <a:moveTo>
                  <a:pt x="254" y="9"/>
                </a:moveTo>
                <a:lnTo>
                  <a:pt x="254" y="21"/>
                </a:lnTo>
                <a:lnTo>
                  <a:pt x="240" y="21"/>
                </a:lnTo>
                <a:lnTo>
                  <a:pt x="254" y="9"/>
                </a:lnTo>
              </a:path>
              <a:path w="491" h="96">
                <a:moveTo>
                  <a:pt x="254" y="9"/>
                </a:moveTo>
                <a:lnTo>
                  <a:pt x="266" y="9"/>
                </a:lnTo>
                <a:lnTo>
                  <a:pt x="254" y="21"/>
                </a:lnTo>
                <a:lnTo>
                  <a:pt x="254" y="9"/>
                </a:lnTo>
              </a:path>
              <a:path w="491" h="96">
                <a:moveTo>
                  <a:pt x="184" y="16"/>
                </a:moveTo>
                <a:lnTo>
                  <a:pt x="199" y="21"/>
                </a:lnTo>
                <a:lnTo>
                  <a:pt x="182" y="21"/>
                </a:lnTo>
                <a:lnTo>
                  <a:pt x="184" y="16"/>
                </a:lnTo>
              </a:path>
              <a:path w="491" h="96">
                <a:moveTo>
                  <a:pt x="184" y="16"/>
                </a:moveTo>
                <a:lnTo>
                  <a:pt x="211" y="16"/>
                </a:lnTo>
                <a:lnTo>
                  <a:pt x="199" y="21"/>
                </a:lnTo>
                <a:lnTo>
                  <a:pt x="184" y="16"/>
                </a:lnTo>
              </a:path>
              <a:path w="491" h="96">
                <a:moveTo>
                  <a:pt x="187" y="23"/>
                </a:moveTo>
                <a:lnTo>
                  <a:pt x="194" y="23"/>
                </a:lnTo>
                <a:lnTo>
                  <a:pt x="191" y="26"/>
                </a:lnTo>
                <a:lnTo>
                  <a:pt x="187" y="23"/>
                </a:lnTo>
              </a:path>
              <a:path w="491" h="96">
                <a:moveTo>
                  <a:pt x="249" y="23"/>
                </a:moveTo>
                <a:lnTo>
                  <a:pt x="254" y="23"/>
                </a:lnTo>
                <a:lnTo>
                  <a:pt x="254" y="26"/>
                </a:lnTo>
                <a:lnTo>
                  <a:pt x="249" y="23"/>
                </a:lnTo>
              </a:path>
              <a:path w="491" h="96">
                <a:moveTo>
                  <a:pt x="240" y="21"/>
                </a:moveTo>
                <a:lnTo>
                  <a:pt x="254" y="23"/>
                </a:lnTo>
                <a:lnTo>
                  <a:pt x="237" y="23"/>
                </a:lnTo>
                <a:lnTo>
                  <a:pt x="240" y="21"/>
                </a:lnTo>
              </a:path>
              <a:path w="491" h="96">
                <a:moveTo>
                  <a:pt x="240" y="21"/>
                </a:moveTo>
                <a:lnTo>
                  <a:pt x="254" y="21"/>
                </a:lnTo>
                <a:lnTo>
                  <a:pt x="254" y="23"/>
                </a:lnTo>
                <a:lnTo>
                  <a:pt x="240" y="21"/>
                </a:lnTo>
              </a:path>
              <a:path w="491" h="96">
                <a:moveTo>
                  <a:pt x="182" y="21"/>
                </a:moveTo>
                <a:lnTo>
                  <a:pt x="194" y="23"/>
                </a:lnTo>
                <a:lnTo>
                  <a:pt x="187" y="23"/>
                </a:lnTo>
                <a:lnTo>
                  <a:pt x="182" y="21"/>
                </a:lnTo>
              </a:path>
              <a:path w="491" h="96">
                <a:moveTo>
                  <a:pt x="182" y="21"/>
                </a:moveTo>
                <a:lnTo>
                  <a:pt x="199" y="21"/>
                </a:lnTo>
                <a:lnTo>
                  <a:pt x="194" y="23"/>
                </a:lnTo>
                <a:lnTo>
                  <a:pt x="182" y="21"/>
                </a:lnTo>
              </a:path>
              <a:path w="491" h="96">
                <a:moveTo>
                  <a:pt x="259" y="23"/>
                </a:moveTo>
                <a:lnTo>
                  <a:pt x="271" y="26"/>
                </a:lnTo>
                <a:lnTo>
                  <a:pt x="254" y="26"/>
                </a:lnTo>
                <a:lnTo>
                  <a:pt x="259" y="23"/>
                </a:lnTo>
              </a:path>
              <a:path w="491" h="96">
                <a:moveTo>
                  <a:pt x="259" y="23"/>
                </a:moveTo>
                <a:lnTo>
                  <a:pt x="271" y="23"/>
                </a:lnTo>
                <a:lnTo>
                  <a:pt x="271" y="26"/>
                </a:lnTo>
                <a:lnTo>
                  <a:pt x="259" y="23"/>
                </a:lnTo>
              </a:path>
              <a:path w="491" h="96">
                <a:moveTo>
                  <a:pt x="376" y="19"/>
                </a:moveTo>
                <a:lnTo>
                  <a:pt x="386" y="28"/>
                </a:lnTo>
                <a:lnTo>
                  <a:pt x="376" y="28"/>
                </a:lnTo>
                <a:lnTo>
                  <a:pt x="376" y="19"/>
                </a:lnTo>
              </a:path>
              <a:path w="491" h="96">
                <a:moveTo>
                  <a:pt x="376" y="19"/>
                </a:moveTo>
                <a:lnTo>
                  <a:pt x="393" y="19"/>
                </a:lnTo>
                <a:lnTo>
                  <a:pt x="386" y="28"/>
                </a:lnTo>
                <a:lnTo>
                  <a:pt x="376" y="19"/>
                </a:lnTo>
              </a:path>
              <a:path w="491" h="96">
                <a:moveTo>
                  <a:pt x="254" y="26"/>
                </a:moveTo>
                <a:lnTo>
                  <a:pt x="268" y="28"/>
                </a:lnTo>
                <a:lnTo>
                  <a:pt x="254" y="28"/>
                </a:lnTo>
                <a:lnTo>
                  <a:pt x="254" y="26"/>
                </a:lnTo>
              </a:path>
              <a:path w="491" h="96">
                <a:moveTo>
                  <a:pt x="254" y="26"/>
                </a:moveTo>
                <a:lnTo>
                  <a:pt x="271" y="26"/>
                </a:lnTo>
                <a:lnTo>
                  <a:pt x="268" y="28"/>
                </a:lnTo>
                <a:lnTo>
                  <a:pt x="254" y="26"/>
                </a:lnTo>
              </a:path>
              <a:path w="491" h="96">
                <a:moveTo>
                  <a:pt x="429" y="11"/>
                </a:moveTo>
                <a:lnTo>
                  <a:pt x="429" y="31"/>
                </a:lnTo>
                <a:lnTo>
                  <a:pt x="422" y="31"/>
                </a:lnTo>
                <a:lnTo>
                  <a:pt x="429" y="11"/>
                </a:lnTo>
              </a:path>
              <a:path w="491" h="96">
                <a:moveTo>
                  <a:pt x="429" y="11"/>
                </a:moveTo>
                <a:lnTo>
                  <a:pt x="441" y="11"/>
                </a:lnTo>
                <a:lnTo>
                  <a:pt x="429" y="31"/>
                </a:lnTo>
                <a:lnTo>
                  <a:pt x="429" y="11"/>
                </a:lnTo>
              </a:path>
              <a:path w="491" h="96">
                <a:moveTo>
                  <a:pt x="254" y="28"/>
                </a:moveTo>
                <a:lnTo>
                  <a:pt x="268" y="31"/>
                </a:lnTo>
                <a:lnTo>
                  <a:pt x="251" y="31"/>
                </a:lnTo>
                <a:lnTo>
                  <a:pt x="254" y="28"/>
                </a:lnTo>
              </a:path>
              <a:path w="491" h="96">
                <a:moveTo>
                  <a:pt x="254" y="28"/>
                </a:moveTo>
                <a:lnTo>
                  <a:pt x="268" y="28"/>
                </a:lnTo>
                <a:lnTo>
                  <a:pt x="268" y="31"/>
                </a:lnTo>
                <a:lnTo>
                  <a:pt x="254" y="28"/>
                </a:lnTo>
              </a:path>
              <a:path w="491" h="96">
                <a:moveTo>
                  <a:pt x="237" y="23"/>
                </a:moveTo>
                <a:lnTo>
                  <a:pt x="242" y="31"/>
                </a:lnTo>
                <a:lnTo>
                  <a:pt x="232" y="31"/>
                </a:lnTo>
                <a:lnTo>
                  <a:pt x="237" y="23"/>
                </a:lnTo>
              </a:path>
              <a:path w="491" h="96">
                <a:moveTo>
                  <a:pt x="237" y="23"/>
                </a:moveTo>
                <a:lnTo>
                  <a:pt x="249" y="23"/>
                </a:lnTo>
                <a:lnTo>
                  <a:pt x="242" y="31"/>
                </a:lnTo>
                <a:lnTo>
                  <a:pt x="237" y="23"/>
                </a:lnTo>
              </a:path>
              <a:path w="491" h="96">
                <a:moveTo>
                  <a:pt x="251" y="31"/>
                </a:moveTo>
                <a:lnTo>
                  <a:pt x="268" y="33"/>
                </a:lnTo>
                <a:lnTo>
                  <a:pt x="249" y="33"/>
                </a:lnTo>
                <a:lnTo>
                  <a:pt x="251" y="31"/>
                </a:lnTo>
              </a:path>
              <a:path w="491" h="96">
                <a:moveTo>
                  <a:pt x="251" y="31"/>
                </a:moveTo>
                <a:lnTo>
                  <a:pt x="268" y="31"/>
                </a:lnTo>
                <a:lnTo>
                  <a:pt x="268" y="33"/>
                </a:lnTo>
                <a:lnTo>
                  <a:pt x="251" y="31"/>
                </a:lnTo>
              </a:path>
              <a:path w="491" h="96">
                <a:moveTo>
                  <a:pt x="232" y="31"/>
                </a:moveTo>
                <a:lnTo>
                  <a:pt x="249" y="33"/>
                </a:lnTo>
                <a:lnTo>
                  <a:pt x="230" y="33"/>
                </a:lnTo>
                <a:lnTo>
                  <a:pt x="232" y="31"/>
                </a:lnTo>
              </a:path>
              <a:path w="491" h="96">
                <a:moveTo>
                  <a:pt x="232" y="31"/>
                </a:moveTo>
                <a:lnTo>
                  <a:pt x="242" y="31"/>
                </a:lnTo>
                <a:lnTo>
                  <a:pt x="249" y="33"/>
                </a:lnTo>
                <a:lnTo>
                  <a:pt x="232" y="31"/>
                </a:lnTo>
              </a:path>
              <a:path w="491" h="96">
                <a:moveTo>
                  <a:pt x="465" y="31"/>
                </a:moveTo>
                <a:lnTo>
                  <a:pt x="487" y="33"/>
                </a:lnTo>
                <a:lnTo>
                  <a:pt x="455" y="33"/>
                </a:lnTo>
                <a:lnTo>
                  <a:pt x="465" y="31"/>
                </a:lnTo>
              </a:path>
              <a:path w="491" h="96">
                <a:moveTo>
                  <a:pt x="465" y="31"/>
                </a:moveTo>
                <a:lnTo>
                  <a:pt x="480" y="31"/>
                </a:lnTo>
                <a:lnTo>
                  <a:pt x="487" y="33"/>
                </a:lnTo>
                <a:lnTo>
                  <a:pt x="465" y="31"/>
                </a:lnTo>
              </a:path>
              <a:path w="491" h="96">
                <a:moveTo>
                  <a:pt x="230" y="33"/>
                </a:moveTo>
                <a:lnTo>
                  <a:pt x="266" y="36"/>
                </a:lnTo>
                <a:lnTo>
                  <a:pt x="225" y="36"/>
                </a:lnTo>
                <a:lnTo>
                  <a:pt x="230" y="33"/>
                </a:lnTo>
              </a:path>
              <a:path w="491" h="96">
                <a:moveTo>
                  <a:pt x="230" y="33"/>
                </a:moveTo>
                <a:lnTo>
                  <a:pt x="268" y="33"/>
                </a:lnTo>
                <a:lnTo>
                  <a:pt x="266" y="36"/>
                </a:lnTo>
                <a:lnTo>
                  <a:pt x="230" y="33"/>
                </a:lnTo>
              </a:path>
              <a:path w="491" h="96">
                <a:moveTo>
                  <a:pt x="376" y="28"/>
                </a:moveTo>
                <a:lnTo>
                  <a:pt x="379" y="38"/>
                </a:lnTo>
                <a:lnTo>
                  <a:pt x="369" y="38"/>
                </a:lnTo>
                <a:lnTo>
                  <a:pt x="376" y="28"/>
                </a:lnTo>
              </a:path>
              <a:path w="491" h="96">
                <a:moveTo>
                  <a:pt x="376" y="28"/>
                </a:moveTo>
                <a:lnTo>
                  <a:pt x="386" y="28"/>
                </a:lnTo>
                <a:lnTo>
                  <a:pt x="379" y="38"/>
                </a:lnTo>
                <a:lnTo>
                  <a:pt x="376" y="28"/>
                </a:lnTo>
              </a:path>
              <a:path w="491" h="96">
                <a:moveTo>
                  <a:pt x="455" y="33"/>
                </a:moveTo>
                <a:lnTo>
                  <a:pt x="491" y="40"/>
                </a:lnTo>
                <a:lnTo>
                  <a:pt x="441" y="40"/>
                </a:lnTo>
                <a:lnTo>
                  <a:pt x="455" y="33"/>
                </a:lnTo>
              </a:path>
              <a:path w="491" h="96">
                <a:moveTo>
                  <a:pt x="455" y="33"/>
                </a:moveTo>
                <a:lnTo>
                  <a:pt x="487" y="33"/>
                </a:lnTo>
                <a:lnTo>
                  <a:pt x="491" y="40"/>
                </a:lnTo>
                <a:lnTo>
                  <a:pt x="455" y="33"/>
                </a:lnTo>
              </a:path>
              <a:path w="491" h="96">
                <a:moveTo>
                  <a:pt x="477" y="40"/>
                </a:moveTo>
                <a:lnTo>
                  <a:pt x="491" y="43"/>
                </a:lnTo>
                <a:lnTo>
                  <a:pt x="480" y="43"/>
                </a:lnTo>
                <a:lnTo>
                  <a:pt x="477" y="40"/>
                </a:lnTo>
              </a:path>
              <a:path w="491" h="96">
                <a:moveTo>
                  <a:pt x="477" y="40"/>
                </a:moveTo>
                <a:lnTo>
                  <a:pt x="491" y="40"/>
                </a:lnTo>
                <a:lnTo>
                  <a:pt x="491" y="43"/>
                </a:lnTo>
                <a:lnTo>
                  <a:pt x="477" y="40"/>
                </a:lnTo>
              </a:path>
              <a:path w="491" h="96">
                <a:moveTo>
                  <a:pt x="441" y="40"/>
                </a:moveTo>
                <a:lnTo>
                  <a:pt x="460" y="43"/>
                </a:lnTo>
                <a:lnTo>
                  <a:pt x="436" y="43"/>
                </a:lnTo>
                <a:lnTo>
                  <a:pt x="441" y="40"/>
                </a:lnTo>
              </a:path>
              <a:path w="491" h="96">
                <a:moveTo>
                  <a:pt x="441" y="40"/>
                </a:moveTo>
                <a:lnTo>
                  <a:pt x="465" y="40"/>
                </a:lnTo>
                <a:lnTo>
                  <a:pt x="460" y="43"/>
                </a:lnTo>
                <a:lnTo>
                  <a:pt x="441" y="40"/>
                </a:lnTo>
              </a:path>
              <a:path w="491" h="96">
                <a:moveTo>
                  <a:pt x="369" y="38"/>
                </a:moveTo>
                <a:lnTo>
                  <a:pt x="374" y="45"/>
                </a:lnTo>
                <a:lnTo>
                  <a:pt x="360" y="45"/>
                </a:lnTo>
                <a:lnTo>
                  <a:pt x="369" y="38"/>
                </a:lnTo>
              </a:path>
              <a:path w="491" h="96">
                <a:moveTo>
                  <a:pt x="369" y="38"/>
                </a:moveTo>
                <a:lnTo>
                  <a:pt x="379" y="38"/>
                </a:lnTo>
                <a:lnTo>
                  <a:pt x="374" y="45"/>
                </a:lnTo>
                <a:lnTo>
                  <a:pt x="369" y="38"/>
                </a:lnTo>
              </a:path>
              <a:path w="491" h="96">
                <a:moveTo>
                  <a:pt x="480" y="43"/>
                </a:moveTo>
                <a:lnTo>
                  <a:pt x="491" y="48"/>
                </a:lnTo>
                <a:lnTo>
                  <a:pt x="482" y="48"/>
                </a:lnTo>
                <a:lnTo>
                  <a:pt x="480" y="43"/>
                </a:lnTo>
              </a:path>
              <a:path w="491" h="96">
                <a:moveTo>
                  <a:pt x="480" y="43"/>
                </a:moveTo>
                <a:lnTo>
                  <a:pt x="491" y="43"/>
                </a:lnTo>
                <a:lnTo>
                  <a:pt x="491" y="48"/>
                </a:lnTo>
                <a:lnTo>
                  <a:pt x="480" y="43"/>
                </a:lnTo>
              </a:path>
              <a:path w="491" h="96">
                <a:moveTo>
                  <a:pt x="45" y="14"/>
                </a:moveTo>
                <a:lnTo>
                  <a:pt x="28" y="52"/>
                </a:lnTo>
                <a:lnTo>
                  <a:pt x="19" y="52"/>
                </a:lnTo>
                <a:lnTo>
                  <a:pt x="45" y="14"/>
                </a:lnTo>
              </a:path>
              <a:path w="491" h="96">
                <a:moveTo>
                  <a:pt x="45" y="14"/>
                </a:moveTo>
                <a:lnTo>
                  <a:pt x="57" y="14"/>
                </a:lnTo>
                <a:lnTo>
                  <a:pt x="28" y="52"/>
                </a:lnTo>
                <a:lnTo>
                  <a:pt x="45" y="14"/>
                </a:lnTo>
              </a:path>
              <a:path w="491" h="96">
                <a:moveTo>
                  <a:pt x="422" y="31"/>
                </a:moveTo>
                <a:lnTo>
                  <a:pt x="415" y="52"/>
                </a:lnTo>
                <a:lnTo>
                  <a:pt x="405" y="52"/>
                </a:lnTo>
                <a:lnTo>
                  <a:pt x="422" y="31"/>
                </a:lnTo>
              </a:path>
              <a:path w="491" h="96">
                <a:moveTo>
                  <a:pt x="422" y="31"/>
                </a:moveTo>
                <a:lnTo>
                  <a:pt x="429" y="31"/>
                </a:lnTo>
                <a:lnTo>
                  <a:pt x="415" y="52"/>
                </a:lnTo>
                <a:lnTo>
                  <a:pt x="422" y="31"/>
                </a:lnTo>
              </a:path>
              <a:path w="491" h="96">
                <a:moveTo>
                  <a:pt x="225" y="36"/>
                </a:moveTo>
                <a:lnTo>
                  <a:pt x="251" y="52"/>
                </a:lnTo>
                <a:lnTo>
                  <a:pt x="206" y="52"/>
                </a:lnTo>
                <a:lnTo>
                  <a:pt x="225" y="36"/>
                </a:lnTo>
              </a:path>
              <a:path w="491" h="96">
                <a:moveTo>
                  <a:pt x="225" y="36"/>
                </a:moveTo>
                <a:lnTo>
                  <a:pt x="266" y="36"/>
                </a:lnTo>
                <a:lnTo>
                  <a:pt x="251" y="52"/>
                </a:lnTo>
                <a:lnTo>
                  <a:pt x="225" y="36"/>
                </a:lnTo>
              </a:path>
              <a:path w="491" h="96">
                <a:moveTo>
                  <a:pt x="436" y="43"/>
                </a:moveTo>
                <a:lnTo>
                  <a:pt x="431" y="55"/>
                </a:lnTo>
                <a:lnTo>
                  <a:pt x="415" y="55"/>
                </a:lnTo>
                <a:lnTo>
                  <a:pt x="436" y="43"/>
                </a:lnTo>
              </a:path>
              <a:path w="491" h="96">
                <a:moveTo>
                  <a:pt x="436" y="43"/>
                </a:moveTo>
                <a:lnTo>
                  <a:pt x="460" y="43"/>
                </a:lnTo>
                <a:lnTo>
                  <a:pt x="431" y="55"/>
                </a:lnTo>
                <a:lnTo>
                  <a:pt x="436" y="43"/>
                </a:lnTo>
              </a:path>
              <a:path w="491" h="96">
                <a:moveTo>
                  <a:pt x="405" y="52"/>
                </a:moveTo>
                <a:lnTo>
                  <a:pt x="415" y="55"/>
                </a:lnTo>
                <a:lnTo>
                  <a:pt x="405" y="55"/>
                </a:lnTo>
                <a:lnTo>
                  <a:pt x="405" y="52"/>
                </a:lnTo>
              </a:path>
              <a:path w="491" h="96">
                <a:moveTo>
                  <a:pt x="405" y="52"/>
                </a:moveTo>
                <a:lnTo>
                  <a:pt x="415" y="52"/>
                </a:lnTo>
                <a:lnTo>
                  <a:pt x="415" y="55"/>
                </a:lnTo>
                <a:lnTo>
                  <a:pt x="405" y="52"/>
                </a:lnTo>
              </a:path>
              <a:path w="491" h="96">
                <a:moveTo>
                  <a:pt x="19" y="52"/>
                </a:moveTo>
                <a:lnTo>
                  <a:pt x="26" y="55"/>
                </a:lnTo>
                <a:lnTo>
                  <a:pt x="16" y="55"/>
                </a:lnTo>
                <a:lnTo>
                  <a:pt x="19" y="52"/>
                </a:lnTo>
              </a:path>
              <a:path w="491" h="96">
                <a:moveTo>
                  <a:pt x="19" y="52"/>
                </a:moveTo>
                <a:lnTo>
                  <a:pt x="28" y="52"/>
                </a:lnTo>
                <a:lnTo>
                  <a:pt x="26" y="55"/>
                </a:lnTo>
                <a:lnTo>
                  <a:pt x="19" y="52"/>
                </a:lnTo>
              </a:path>
              <a:path w="491" h="96">
                <a:moveTo>
                  <a:pt x="405" y="55"/>
                </a:moveTo>
                <a:lnTo>
                  <a:pt x="427" y="57"/>
                </a:lnTo>
                <a:lnTo>
                  <a:pt x="403" y="57"/>
                </a:lnTo>
                <a:lnTo>
                  <a:pt x="405" y="55"/>
                </a:lnTo>
              </a:path>
              <a:path w="491" h="96">
                <a:moveTo>
                  <a:pt x="405" y="55"/>
                </a:moveTo>
                <a:lnTo>
                  <a:pt x="431" y="55"/>
                </a:lnTo>
                <a:lnTo>
                  <a:pt x="427" y="57"/>
                </a:lnTo>
                <a:lnTo>
                  <a:pt x="405" y="55"/>
                </a:lnTo>
              </a:path>
              <a:path w="491" h="96">
                <a:moveTo>
                  <a:pt x="206" y="52"/>
                </a:moveTo>
                <a:lnTo>
                  <a:pt x="247" y="57"/>
                </a:lnTo>
                <a:lnTo>
                  <a:pt x="199" y="57"/>
                </a:lnTo>
                <a:lnTo>
                  <a:pt x="206" y="52"/>
                </a:lnTo>
              </a:path>
              <a:path w="491" h="96">
                <a:moveTo>
                  <a:pt x="206" y="52"/>
                </a:moveTo>
                <a:lnTo>
                  <a:pt x="251" y="52"/>
                </a:lnTo>
                <a:lnTo>
                  <a:pt x="247" y="57"/>
                </a:lnTo>
                <a:lnTo>
                  <a:pt x="206" y="52"/>
                </a:lnTo>
              </a:path>
              <a:path w="491" h="96">
                <a:moveTo>
                  <a:pt x="225" y="57"/>
                </a:moveTo>
                <a:lnTo>
                  <a:pt x="244" y="60"/>
                </a:lnTo>
                <a:lnTo>
                  <a:pt x="228" y="60"/>
                </a:lnTo>
                <a:lnTo>
                  <a:pt x="225" y="57"/>
                </a:lnTo>
              </a:path>
              <a:path w="491" h="96">
                <a:moveTo>
                  <a:pt x="225" y="57"/>
                </a:moveTo>
                <a:lnTo>
                  <a:pt x="247" y="57"/>
                </a:lnTo>
                <a:lnTo>
                  <a:pt x="244" y="60"/>
                </a:lnTo>
                <a:lnTo>
                  <a:pt x="225" y="57"/>
                </a:lnTo>
              </a:path>
              <a:path w="491" h="96">
                <a:moveTo>
                  <a:pt x="199" y="57"/>
                </a:moveTo>
                <a:lnTo>
                  <a:pt x="223" y="60"/>
                </a:lnTo>
                <a:lnTo>
                  <a:pt x="196" y="60"/>
                </a:lnTo>
                <a:lnTo>
                  <a:pt x="199" y="57"/>
                </a:lnTo>
              </a:path>
              <a:path w="491" h="96">
                <a:moveTo>
                  <a:pt x="199" y="57"/>
                </a:moveTo>
                <a:lnTo>
                  <a:pt x="225" y="57"/>
                </a:lnTo>
                <a:lnTo>
                  <a:pt x="223" y="60"/>
                </a:lnTo>
                <a:lnTo>
                  <a:pt x="199" y="57"/>
                </a:lnTo>
              </a:path>
              <a:path w="491" h="96">
                <a:moveTo>
                  <a:pt x="74" y="55"/>
                </a:moveTo>
                <a:lnTo>
                  <a:pt x="100" y="55"/>
                </a:lnTo>
                <a:lnTo>
                  <a:pt x="98" y="60"/>
                </a:lnTo>
                <a:lnTo>
                  <a:pt x="74" y="55"/>
                </a:lnTo>
              </a:path>
              <a:path w="491" h="96">
                <a:moveTo>
                  <a:pt x="482" y="48"/>
                </a:moveTo>
                <a:lnTo>
                  <a:pt x="491" y="62"/>
                </a:lnTo>
                <a:lnTo>
                  <a:pt x="482" y="62"/>
                </a:lnTo>
                <a:lnTo>
                  <a:pt x="482" y="48"/>
                </a:lnTo>
              </a:path>
              <a:path w="491" h="96">
                <a:moveTo>
                  <a:pt x="482" y="48"/>
                </a:moveTo>
                <a:lnTo>
                  <a:pt x="491" y="48"/>
                </a:lnTo>
                <a:lnTo>
                  <a:pt x="491" y="62"/>
                </a:lnTo>
                <a:lnTo>
                  <a:pt x="482" y="48"/>
                </a:lnTo>
              </a:path>
              <a:path w="491" h="96">
                <a:moveTo>
                  <a:pt x="228" y="60"/>
                </a:moveTo>
                <a:lnTo>
                  <a:pt x="244" y="62"/>
                </a:lnTo>
                <a:lnTo>
                  <a:pt x="230" y="62"/>
                </a:lnTo>
                <a:lnTo>
                  <a:pt x="228" y="60"/>
                </a:lnTo>
              </a:path>
              <a:path w="491" h="96">
                <a:moveTo>
                  <a:pt x="228" y="60"/>
                </a:moveTo>
                <a:lnTo>
                  <a:pt x="244" y="60"/>
                </a:lnTo>
                <a:lnTo>
                  <a:pt x="244" y="62"/>
                </a:lnTo>
                <a:lnTo>
                  <a:pt x="228" y="60"/>
                </a:lnTo>
              </a:path>
              <a:path w="491" h="96">
                <a:moveTo>
                  <a:pt x="482" y="62"/>
                </a:moveTo>
                <a:lnTo>
                  <a:pt x="491" y="62"/>
                </a:lnTo>
                <a:lnTo>
                  <a:pt x="482" y="62"/>
                </a:lnTo>
              </a:path>
              <a:path w="491" h="96">
                <a:moveTo>
                  <a:pt x="482" y="62"/>
                </a:moveTo>
                <a:lnTo>
                  <a:pt x="491" y="62"/>
                </a:lnTo>
                <a:lnTo>
                  <a:pt x="482" y="62"/>
                </a:lnTo>
              </a:path>
              <a:path w="491" h="96">
                <a:moveTo>
                  <a:pt x="360" y="45"/>
                </a:moveTo>
                <a:lnTo>
                  <a:pt x="348" y="62"/>
                </a:lnTo>
                <a:lnTo>
                  <a:pt x="335" y="62"/>
                </a:lnTo>
                <a:lnTo>
                  <a:pt x="360" y="45"/>
                </a:lnTo>
              </a:path>
              <a:path w="491" h="96">
                <a:moveTo>
                  <a:pt x="360" y="45"/>
                </a:moveTo>
                <a:lnTo>
                  <a:pt x="374" y="45"/>
                </a:lnTo>
                <a:lnTo>
                  <a:pt x="348" y="62"/>
                </a:lnTo>
                <a:lnTo>
                  <a:pt x="360" y="45"/>
                </a:lnTo>
              </a:path>
              <a:path w="491" h="96">
                <a:moveTo>
                  <a:pt x="196" y="60"/>
                </a:moveTo>
                <a:lnTo>
                  <a:pt x="206" y="67"/>
                </a:lnTo>
                <a:lnTo>
                  <a:pt x="182" y="67"/>
                </a:lnTo>
                <a:lnTo>
                  <a:pt x="196" y="60"/>
                </a:lnTo>
              </a:path>
              <a:path w="491" h="96">
                <a:moveTo>
                  <a:pt x="196" y="60"/>
                </a:moveTo>
                <a:lnTo>
                  <a:pt x="223" y="60"/>
                </a:lnTo>
                <a:lnTo>
                  <a:pt x="206" y="67"/>
                </a:lnTo>
                <a:lnTo>
                  <a:pt x="196" y="60"/>
                </a:lnTo>
              </a:path>
              <a:path w="491" h="96">
                <a:moveTo>
                  <a:pt x="86" y="62"/>
                </a:moveTo>
                <a:lnTo>
                  <a:pt x="95" y="67"/>
                </a:lnTo>
                <a:lnTo>
                  <a:pt x="86" y="67"/>
                </a:lnTo>
                <a:lnTo>
                  <a:pt x="86" y="62"/>
                </a:lnTo>
              </a:path>
              <a:path w="491" h="96">
                <a:moveTo>
                  <a:pt x="86" y="62"/>
                </a:moveTo>
                <a:lnTo>
                  <a:pt x="98" y="62"/>
                </a:lnTo>
                <a:lnTo>
                  <a:pt x="95" y="67"/>
                </a:lnTo>
                <a:lnTo>
                  <a:pt x="86" y="62"/>
                </a:lnTo>
              </a:path>
              <a:path w="491" h="96">
                <a:moveTo>
                  <a:pt x="335" y="62"/>
                </a:moveTo>
                <a:lnTo>
                  <a:pt x="338" y="71"/>
                </a:lnTo>
                <a:lnTo>
                  <a:pt x="314" y="71"/>
                </a:lnTo>
                <a:lnTo>
                  <a:pt x="335" y="62"/>
                </a:lnTo>
              </a:path>
              <a:path w="491" h="96">
                <a:moveTo>
                  <a:pt x="335" y="62"/>
                </a:moveTo>
                <a:lnTo>
                  <a:pt x="348" y="62"/>
                </a:lnTo>
                <a:lnTo>
                  <a:pt x="338" y="71"/>
                </a:lnTo>
                <a:lnTo>
                  <a:pt x="335" y="62"/>
                </a:lnTo>
              </a:path>
              <a:path w="491" h="96">
                <a:moveTo>
                  <a:pt x="64" y="60"/>
                </a:moveTo>
                <a:lnTo>
                  <a:pt x="57" y="71"/>
                </a:lnTo>
                <a:lnTo>
                  <a:pt x="38" y="71"/>
                </a:lnTo>
                <a:lnTo>
                  <a:pt x="64" y="60"/>
                </a:lnTo>
              </a:path>
              <a:path w="491" h="96">
                <a:moveTo>
                  <a:pt x="64" y="60"/>
                </a:moveTo>
                <a:lnTo>
                  <a:pt x="84" y="60"/>
                </a:lnTo>
                <a:lnTo>
                  <a:pt x="57" y="71"/>
                </a:lnTo>
                <a:lnTo>
                  <a:pt x="64" y="60"/>
                </a:lnTo>
              </a:path>
              <a:path w="491" h="96">
                <a:moveTo>
                  <a:pt x="86" y="67"/>
                </a:moveTo>
                <a:lnTo>
                  <a:pt x="93" y="74"/>
                </a:lnTo>
                <a:lnTo>
                  <a:pt x="81" y="74"/>
                </a:lnTo>
                <a:lnTo>
                  <a:pt x="86" y="67"/>
                </a:lnTo>
              </a:path>
              <a:path w="491" h="96">
                <a:moveTo>
                  <a:pt x="86" y="67"/>
                </a:moveTo>
                <a:lnTo>
                  <a:pt x="95" y="67"/>
                </a:lnTo>
                <a:lnTo>
                  <a:pt x="93" y="74"/>
                </a:lnTo>
                <a:lnTo>
                  <a:pt x="86" y="67"/>
                </a:lnTo>
              </a:path>
              <a:path w="491" h="96">
                <a:moveTo>
                  <a:pt x="182" y="67"/>
                </a:moveTo>
                <a:lnTo>
                  <a:pt x="194" y="76"/>
                </a:lnTo>
                <a:lnTo>
                  <a:pt x="168" y="76"/>
                </a:lnTo>
                <a:lnTo>
                  <a:pt x="182" y="67"/>
                </a:lnTo>
              </a:path>
              <a:path w="491" h="96">
                <a:moveTo>
                  <a:pt x="182" y="67"/>
                </a:moveTo>
                <a:lnTo>
                  <a:pt x="206" y="67"/>
                </a:lnTo>
                <a:lnTo>
                  <a:pt x="194" y="76"/>
                </a:lnTo>
                <a:lnTo>
                  <a:pt x="182" y="67"/>
                </a:lnTo>
              </a:path>
              <a:path w="491" h="96">
                <a:moveTo>
                  <a:pt x="482" y="62"/>
                </a:moveTo>
                <a:lnTo>
                  <a:pt x="487" y="79"/>
                </a:lnTo>
                <a:lnTo>
                  <a:pt x="472" y="79"/>
                </a:lnTo>
                <a:lnTo>
                  <a:pt x="482" y="62"/>
                </a:lnTo>
              </a:path>
              <a:path w="491" h="96">
                <a:moveTo>
                  <a:pt x="482" y="62"/>
                </a:moveTo>
                <a:lnTo>
                  <a:pt x="491" y="62"/>
                </a:lnTo>
                <a:lnTo>
                  <a:pt x="487" y="79"/>
                </a:lnTo>
                <a:lnTo>
                  <a:pt x="482" y="62"/>
                </a:lnTo>
              </a:path>
              <a:path w="491" h="96">
                <a:moveTo>
                  <a:pt x="168" y="76"/>
                </a:moveTo>
                <a:lnTo>
                  <a:pt x="189" y="79"/>
                </a:lnTo>
                <a:lnTo>
                  <a:pt x="163" y="79"/>
                </a:lnTo>
                <a:lnTo>
                  <a:pt x="168" y="76"/>
                </a:lnTo>
              </a:path>
              <a:path w="491" h="96">
                <a:moveTo>
                  <a:pt x="168" y="76"/>
                </a:moveTo>
                <a:lnTo>
                  <a:pt x="194" y="76"/>
                </a:lnTo>
                <a:lnTo>
                  <a:pt x="189" y="79"/>
                </a:lnTo>
                <a:lnTo>
                  <a:pt x="168" y="76"/>
                </a:lnTo>
              </a:path>
              <a:path w="491" h="96">
                <a:moveTo>
                  <a:pt x="38" y="71"/>
                </a:moveTo>
                <a:lnTo>
                  <a:pt x="40" y="79"/>
                </a:lnTo>
                <a:lnTo>
                  <a:pt x="28" y="79"/>
                </a:lnTo>
                <a:lnTo>
                  <a:pt x="38" y="71"/>
                </a:lnTo>
              </a:path>
              <a:path w="491" h="96">
                <a:moveTo>
                  <a:pt x="38" y="71"/>
                </a:moveTo>
                <a:lnTo>
                  <a:pt x="57" y="71"/>
                </a:lnTo>
                <a:lnTo>
                  <a:pt x="40" y="79"/>
                </a:lnTo>
                <a:lnTo>
                  <a:pt x="38" y="71"/>
                </a:lnTo>
              </a:path>
              <a:path w="491" h="96">
                <a:moveTo>
                  <a:pt x="314" y="71"/>
                </a:moveTo>
                <a:lnTo>
                  <a:pt x="326" y="83"/>
                </a:lnTo>
                <a:lnTo>
                  <a:pt x="295" y="83"/>
                </a:lnTo>
                <a:lnTo>
                  <a:pt x="314" y="71"/>
                </a:lnTo>
              </a:path>
              <a:path w="491" h="96">
                <a:moveTo>
                  <a:pt x="314" y="71"/>
                </a:moveTo>
                <a:lnTo>
                  <a:pt x="338" y="71"/>
                </a:lnTo>
                <a:lnTo>
                  <a:pt x="326" y="83"/>
                </a:lnTo>
                <a:lnTo>
                  <a:pt x="314" y="71"/>
                </a:lnTo>
              </a:path>
              <a:path w="491" h="96">
                <a:moveTo>
                  <a:pt x="244" y="83"/>
                </a:moveTo>
                <a:lnTo>
                  <a:pt x="256" y="86"/>
                </a:lnTo>
                <a:lnTo>
                  <a:pt x="249" y="86"/>
                </a:lnTo>
                <a:lnTo>
                  <a:pt x="244" y="83"/>
                </a:lnTo>
              </a:path>
              <a:path w="491" h="96">
                <a:moveTo>
                  <a:pt x="271" y="83"/>
                </a:moveTo>
                <a:lnTo>
                  <a:pt x="324" y="83"/>
                </a:lnTo>
                <a:lnTo>
                  <a:pt x="264" y="83"/>
                </a:lnTo>
                <a:lnTo>
                  <a:pt x="271" y="83"/>
                </a:lnTo>
              </a:path>
              <a:path w="491" h="96">
                <a:moveTo>
                  <a:pt x="271" y="83"/>
                </a:moveTo>
                <a:lnTo>
                  <a:pt x="326" y="83"/>
                </a:lnTo>
                <a:lnTo>
                  <a:pt x="324" y="83"/>
                </a:lnTo>
                <a:lnTo>
                  <a:pt x="271" y="83"/>
                </a:lnTo>
              </a:path>
              <a:path w="491" h="96">
                <a:moveTo>
                  <a:pt x="163" y="79"/>
                </a:moveTo>
                <a:lnTo>
                  <a:pt x="177" y="83"/>
                </a:lnTo>
                <a:lnTo>
                  <a:pt x="163" y="83"/>
                </a:lnTo>
                <a:lnTo>
                  <a:pt x="163" y="79"/>
                </a:lnTo>
              </a:path>
              <a:path w="491" h="96">
                <a:moveTo>
                  <a:pt x="163" y="79"/>
                </a:moveTo>
                <a:lnTo>
                  <a:pt x="189" y="79"/>
                </a:lnTo>
                <a:lnTo>
                  <a:pt x="177" y="83"/>
                </a:lnTo>
                <a:lnTo>
                  <a:pt x="163" y="79"/>
                </a:lnTo>
              </a:path>
              <a:path w="491" h="96">
                <a:moveTo>
                  <a:pt x="165" y="86"/>
                </a:moveTo>
                <a:lnTo>
                  <a:pt x="172" y="86"/>
                </a:lnTo>
                <a:lnTo>
                  <a:pt x="170" y="88"/>
                </a:lnTo>
                <a:lnTo>
                  <a:pt x="165" y="86"/>
                </a:lnTo>
              </a:path>
              <a:path w="491" h="96">
                <a:moveTo>
                  <a:pt x="264" y="83"/>
                </a:moveTo>
                <a:lnTo>
                  <a:pt x="321" y="86"/>
                </a:lnTo>
                <a:lnTo>
                  <a:pt x="256" y="86"/>
                </a:lnTo>
                <a:lnTo>
                  <a:pt x="264" y="83"/>
                </a:lnTo>
              </a:path>
              <a:path w="491" h="96">
                <a:moveTo>
                  <a:pt x="264" y="83"/>
                </a:moveTo>
                <a:lnTo>
                  <a:pt x="324" y="83"/>
                </a:lnTo>
                <a:lnTo>
                  <a:pt x="321" y="86"/>
                </a:lnTo>
                <a:lnTo>
                  <a:pt x="264" y="83"/>
                </a:lnTo>
              </a:path>
              <a:path w="491" h="96">
                <a:moveTo>
                  <a:pt x="163" y="83"/>
                </a:moveTo>
                <a:lnTo>
                  <a:pt x="172" y="86"/>
                </a:lnTo>
                <a:lnTo>
                  <a:pt x="165" y="86"/>
                </a:lnTo>
                <a:lnTo>
                  <a:pt x="163" y="83"/>
                </a:lnTo>
              </a:path>
              <a:path w="491" h="96">
                <a:moveTo>
                  <a:pt x="163" y="83"/>
                </a:moveTo>
                <a:lnTo>
                  <a:pt x="177" y="83"/>
                </a:lnTo>
                <a:lnTo>
                  <a:pt x="172" y="86"/>
                </a:lnTo>
                <a:lnTo>
                  <a:pt x="163" y="83"/>
                </a:lnTo>
              </a:path>
              <a:path w="491" h="96">
                <a:moveTo>
                  <a:pt x="235" y="88"/>
                </a:moveTo>
                <a:lnTo>
                  <a:pt x="244" y="91"/>
                </a:lnTo>
                <a:lnTo>
                  <a:pt x="232" y="91"/>
                </a:lnTo>
                <a:lnTo>
                  <a:pt x="235" y="88"/>
                </a:lnTo>
              </a:path>
              <a:path w="491" h="96">
                <a:moveTo>
                  <a:pt x="403" y="57"/>
                </a:moveTo>
                <a:lnTo>
                  <a:pt x="388" y="88"/>
                </a:lnTo>
                <a:lnTo>
                  <a:pt x="374" y="88"/>
                </a:lnTo>
                <a:lnTo>
                  <a:pt x="403" y="57"/>
                </a:lnTo>
              </a:path>
              <a:path w="491" h="96">
                <a:moveTo>
                  <a:pt x="403" y="57"/>
                </a:moveTo>
                <a:lnTo>
                  <a:pt x="427" y="57"/>
                </a:lnTo>
                <a:lnTo>
                  <a:pt x="388" y="88"/>
                </a:lnTo>
                <a:lnTo>
                  <a:pt x="403" y="57"/>
                </a:lnTo>
              </a:path>
              <a:path w="491" h="96">
                <a:moveTo>
                  <a:pt x="249" y="86"/>
                </a:moveTo>
                <a:lnTo>
                  <a:pt x="319" y="88"/>
                </a:lnTo>
                <a:lnTo>
                  <a:pt x="247" y="88"/>
                </a:lnTo>
                <a:lnTo>
                  <a:pt x="249" y="86"/>
                </a:lnTo>
              </a:path>
              <a:path w="491" h="96">
                <a:moveTo>
                  <a:pt x="249" y="86"/>
                </a:moveTo>
                <a:lnTo>
                  <a:pt x="321" y="86"/>
                </a:lnTo>
                <a:lnTo>
                  <a:pt x="319" y="88"/>
                </a:lnTo>
                <a:lnTo>
                  <a:pt x="249" y="86"/>
                </a:lnTo>
              </a:path>
              <a:path w="491" h="96">
                <a:moveTo>
                  <a:pt x="81" y="74"/>
                </a:moveTo>
                <a:lnTo>
                  <a:pt x="79" y="88"/>
                </a:lnTo>
                <a:lnTo>
                  <a:pt x="69" y="88"/>
                </a:lnTo>
                <a:lnTo>
                  <a:pt x="81" y="74"/>
                </a:lnTo>
              </a:path>
              <a:path w="491" h="96">
                <a:moveTo>
                  <a:pt x="81" y="74"/>
                </a:moveTo>
                <a:lnTo>
                  <a:pt x="93" y="74"/>
                </a:lnTo>
                <a:lnTo>
                  <a:pt x="79" y="88"/>
                </a:lnTo>
                <a:lnTo>
                  <a:pt x="81" y="74"/>
                </a:lnTo>
              </a:path>
              <a:path w="491" h="96">
                <a:moveTo>
                  <a:pt x="247" y="88"/>
                </a:moveTo>
                <a:lnTo>
                  <a:pt x="316" y="91"/>
                </a:lnTo>
                <a:lnTo>
                  <a:pt x="244" y="91"/>
                </a:lnTo>
                <a:lnTo>
                  <a:pt x="247" y="88"/>
                </a:lnTo>
              </a:path>
              <a:path w="491" h="96">
                <a:moveTo>
                  <a:pt x="247" y="88"/>
                </a:moveTo>
                <a:lnTo>
                  <a:pt x="319" y="88"/>
                </a:lnTo>
                <a:lnTo>
                  <a:pt x="316" y="91"/>
                </a:lnTo>
                <a:lnTo>
                  <a:pt x="247" y="88"/>
                </a:lnTo>
              </a:path>
              <a:path w="491" h="96">
                <a:moveTo>
                  <a:pt x="374" y="88"/>
                </a:moveTo>
                <a:lnTo>
                  <a:pt x="384" y="93"/>
                </a:lnTo>
                <a:lnTo>
                  <a:pt x="367" y="93"/>
                </a:lnTo>
                <a:lnTo>
                  <a:pt x="374" y="88"/>
                </a:lnTo>
              </a:path>
              <a:path w="491" h="96">
                <a:moveTo>
                  <a:pt x="374" y="88"/>
                </a:moveTo>
                <a:lnTo>
                  <a:pt x="388" y="88"/>
                </a:lnTo>
                <a:lnTo>
                  <a:pt x="384" y="93"/>
                </a:lnTo>
                <a:lnTo>
                  <a:pt x="374" y="88"/>
                </a:lnTo>
              </a:path>
              <a:path w="491" h="96">
                <a:moveTo>
                  <a:pt x="232" y="91"/>
                </a:moveTo>
                <a:lnTo>
                  <a:pt x="316" y="93"/>
                </a:lnTo>
                <a:lnTo>
                  <a:pt x="230" y="93"/>
                </a:lnTo>
                <a:lnTo>
                  <a:pt x="232" y="91"/>
                </a:lnTo>
              </a:path>
              <a:path w="491" h="96">
                <a:moveTo>
                  <a:pt x="232" y="91"/>
                </a:moveTo>
                <a:lnTo>
                  <a:pt x="316" y="91"/>
                </a:lnTo>
                <a:lnTo>
                  <a:pt x="316" y="93"/>
                </a:lnTo>
                <a:lnTo>
                  <a:pt x="232" y="91"/>
                </a:lnTo>
              </a:path>
              <a:path w="491" h="96">
                <a:moveTo>
                  <a:pt x="290" y="93"/>
                </a:moveTo>
                <a:lnTo>
                  <a:pt x="316" y="93"/>
                </a:lnTo>
                <a:lnTo>
                  <a:pt x="292" y="93"/>
                </a:lnTo>
                <a:lnTo>
                  <a:pt x="290" y="93"/>
                </a:lnTo>
              </a:path>
              <a:path w="491" h="96">
                <a:moveTo>
                  <a:pt x="290" y="93"/>
                </a:moveTo>
                <a:lnTo>
                  <a:pt x="316" y="93"/>
                </a:lnTo>
                <a:lnTo>
                  <a:pt x="290" y="93"/>
                </a:lnTo>
              </a:path>
              <a:path w="491" h="96">
                <a:moveTo>
                  <a:pt x="230" y="93"/>
                </a:moveTo>
                <a:lnTo>
                  <a:pt x="259" y="93"/>
                </a:lnTo>
                <a:lnTo>
                  <a:pt x="225" y="93"/>
                </a:lnTo>
                <a:lnTo>
                  <a:pt x="230" y="93"/>
                </a:lnTo>
              </a:path>
              <a:path w="491" h="96">
                <a:moveTo>
                  <a:pt x="230" y="93"/>
                </a:moveTo>
                <a:lnTo>
                  <a:pt x="271" y="93"/>
                </a:lnTo>
                <a:lnTo>
                  <a:pt x="259" y="93"/>
                </a:lnTo>
                <a:lnTo>
                  <a:pt x="230" y="93"/>
                </a:lnTo>
              </a:path>
              <a:path w="491" h="96">
                <a:moveTo>
                  <a:pt x="177" y="91"/>
                </a:moveTo>
                <a:lnTo>
                  <a:pt x="189" y="93"/>
                </a:lnTo>
                <a:lnTo>
                  <a:pt x="175" y="93"/>
                </a:lnTo>
                <a:lnTo>
                  <a:pt x="177" y="91"/>
                </a:lnTo>
              </a:path>
              <a:path w="491" h="96">
                <a:moveTo>
                  <a:pt x="177" y="91"/>
                </a:moveTo>
                <a:lnTo>
                  <a:pt x="187" y="91"/>
                </a:lnTo>
                <a:lnTo>
                  <a:pt x="189" y="93"/>
                </a:lnTo>
                <a:lnTo>
                  <a:pt x="177" y="91"/>
                </a:lnTo>
              </a:path>
              <a:path w="491" h="96">
                <a:moveTo>
                  <a:pt x="28" y="79"/>
                </a:moveTo>
                <a:lnTo>
                  <a:pt x="40" y="79"/>
                </a:lnTo>
                <a:lnTo>
                  <a:pt x="21" y="93"/>
                </a:lnTo>
                <a:lnTo>
                  <a:pt x="28" y="79"/>
                </a:lnTo>
              </a:path>
              <a:path w="491" h="96">
                <a:moveTo>
                  <a:pt x="292" y="93"/>
                </a:moveTo>
                <a:lnTo>
                  <a:pt x="316" y="96"/>
                </a:lnTo>
                <a:lnTo>
                  <a:pt x="295" y="96"/>
                </a:lnTo>
                <a:lnTo>
                  <a:pt x="292" y="93"/>
                </a:lnTo>
              </a:path>
              <a:path w="491" h="96">
                <a:moveTo>
                  <a:pt x="292" y="93"/>
                </a:moveTo>
                <a:lnTo>
                  <a:pt x="316" y="93"/>
                </a:lnTo>
                <a:lnTo>
                  <a:pt x="316" y="96"/>
                </a:lnTo>
                <a:lnTo>
                  <a:pt x="292" y="9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0" name="path 550"/>
          <p:cNvSpPr/>
          <p:nvPr/>
        </p:nvSpPr>
        <p:spPr>
          <a:xfrm>
            <a:off x="9273540" y="9980168"/>
            <a:ext cx="146303" cy="57912"/>
          </a:xfrm>
          <a:custGeom>
            <a:avLst/>
            <a:gdLst/>
            <a:ahLst/>
            <a:cxnLst/>
            <a:rect l="0" t="0" r="0" b="0"/>
            <a:pathLst>
              <a:path w="230" h="91">
                <a:moveTo>
                  <a:pt x="28" y="0"/>
                </a:moveTo>
                <a:lnTo>
                  <a:pt x="67" y="4"/>
                </a:lnTo>
                <a:lnTo>
                  <a:pt x="26" y="4"/>
                </a:lnTo>
                <a:lnTo>
                  <a:pt x="28" y="0"/>
                </a:lnTo>
              </a:path>
              <a:path w="230" h="91">
                <a:moveTo>
                  <a:pt x="170" y="4"/>
                </a:moveTo>
                <a:lnTo>
                  <a:pt x="172" y="14"/>
                </a:lnTo>
                <a:lnTo>
                  <a:pt x="158" y="14"/>
                </a:lnTo>
                <a:lnTo>
                  <a:pt x="170" y="4"/>
                </a:lnTo>
              </a:path>
              <a:path w="230" h="91">
                <a:moveTo>
                  <a:pt x="170" y="4"/>
                </a:moveTo>
                <a:lnTo>
                  <a:pt x="180" y="4"/>
                </a:lnTo>
                <a:lnTo>
                  <a:pt x="172" y="14"/>
                </a:lnTo>
                <a:lnTo>
                  <a:pt x="170" y="4"/>
                </a:lnTo>
              </a:path>
              <a:path w="230" h="91">
                <a:moveTo>
                  <a:pt x="26" y="4"/>
                </a:moveTo>
                <a:lnTo>
                  <a:pt x="50" y="21"/>
                </a:lnTo>
                <a:lnTo>
                  <a:pt x="7" y="21"/>
                </a:lnTo>
                <a:lnTo>
                  <a:pt x="26" y="4"/>
                </a:lnTo>
              </a:path>
              <a:path w="230" h="91">
                <a:moveTo>
                  <a:pt x="26" y="4"/>
                </a:moveTo>
                <a:lnTo>
                  <a:pt x="67" y="4"/>
                </a:lnTo>
                <a:lnTo>
                  <a:pt x="50" y="21"/>
                </a:lnTo>
                <a:lnTo>
                  <a:pt x="26" y="4"/>
                </a:lnTo>
              </a:path>
              <a:path w="230" h="91">
                <a:moveTo>
                  <a:pt x="206" y="21"/>
                </a:moveTo>
                <a:lnTo>
                  <a:pt x="215" y="23"/>
                </a:lnTo>
                <a:lnTo>
                  <a:pt x="204" y="23"/>
                </a:lnTo>
                <a:lnTo>
                  <a:pt x="206" y="21"/>
                </a:lnTo>
              </a:path>
              <a:path w="230" h="91">
                <a:moveTo>
                  <a:pt x="204" y="23"/>
                </a:moveTo>
                <a:lnTo>
                  <a:pt x="227" y="23"/>
                </a:lnTo>
                <a:lnTo>
                  <a:pt x="204" y="23"/>
                </a:lnTo>
              </a:path>
              <a:path w="230" h="91">
                <a:moveTo>
                  <a:pt x="7" y="21"/>
                </a:moveTo>
                <a:lnTo>
                  <a:pt x="47" y="23"/>
                </a:lnTo>
                <a:lnTo>
                  <a:pt x="0" y="23"/>
                </a:lnTo>
                <a:lnTo>
                  <a:pt x="7" y="21"/>
                </a:lnTo>
              </a:path>
              <a:path w="230" h="91">
                <a:moveTo>
                  <a:pt x="7" y="21"/>
                </a:moveTo>
                <a:lnTo>
                  <a:pt x="50" y="21"/>
                </a:lnTo>
                <a:lnTo>
                  <a:pt x="47" y="23"/>
                </a:lnTo>
                <a:lnTo>
                  <a:pt x="7" y="21"/>
                </a:lnTo>
              </a:path>
              <a:path w="230" h="91">
                <a:moveTo>
                  <a:pt x="158" y="14"/>
                </a:moveTo>
                <a:lnTo>
                  <a:pt x="148" y="31"/>
                </a:lnTo>
                <a:lnTo>
                  <a:pt x="134" y="31"/>
                </a:lnTo>
                <a:lnTo>
                  <a:pt x="158" y="14"/>
                </a:lnTo>
              </a:path>
              <a:path w="230" h="91">
                <a:moveTo>
                  <a:pt x="158" y="14"/>
                </a:moveTo>
                <a:lnTo>
                  <a:pt x="172" y="14"/>
                </a:lnTo>
                <a:lnTo>
                  <a:pt x="148" y="31"/>
                </a:lnTo>
                <a:lnTo>
                  <a:pt x="158" y="14"/>
                </a:lnTo>
              </a:path>
              <a:path w="230" h="91">
                <a:moveTo>
                  <a:pt x="134" y="31"/>
                </a:moveTo>
                <a:lnTo>
                  <a:pt x="139" y="38"/>
                </a:lnTo>
                <a:lnTo>
                  <a:pt x="112" y="38"/>
                </a:lnTo>
                <a:lnTo>
                  <a:pt x="134" y="31"/>
                </a:lnTo>
              </a:path>
              <a:path w="230" h="91">
                <a:moveTo>
                  <a:pt x="134" y="31"/>
                </a:moveTo>
                <a:lnTo>
                  <a:pt x="148" y="31"/>
                </a:lnTo>
                <a:lnTo>
                  <a:pt x="139" y="38"/>
                </a:lnTo>
                <a:lnTo>
                  <a:pt x="134" y="31"/>
                </a:lnTo>
              </a:path>
              <a:path w="230" h="91">
                <a:moveTo>
                  <a:pt x="112" y="38"/>
                </a:moveTo>
                <a:lnTo>
                  <a:pt x="127" y="50"/>
                </a:lnTo>
                <a:lnTo>
                  <a:pt x="95" y="50"/>
                </a:lnTo>
                <a:lnTo>
                  <a:pt x="112" y="38"/>
                </a:lnTo>
              </a:path>
              <a:path w="230" h="91">
                <a:moveTo>
                  <a:pt x="112" y="38"/>
                </a:moveTo>
                <a:lnTo>
                  <a:pt x="139" y="38"/>
                </a:lnTo>
                <a:lnTo>
                  <a:pt x="127" y="50"/>
                </a:lnTo>
                <a:lnTo>
                  <a:pt x="112" y="38"/>
                </a:lnTo>
              </a:path>
              <a:path w="230" h="91">
                <a:moveTo>
                  <a:pt x="45" y="52"/>
                </a:moveTo>
                <a:lnTo>
                  <a:pt x="57" y="55"/>
                </a:lnTo>
                <a:lnTo>
                  <a:pt x="50" y="55"/>
                </a:lnTo>
                <a:lnTo>
                  <a:pt x="45" y="52"/>
                </a:lnTo>
              </a:path>
              <a:path w="230" h="91">
                <a:moveTo>
                  <a:pt x="69" y="50"/>
                </a:moveTo>
                <a:lnTo>
                  <a:pt x="124" y="52"/>
                </a:lnTo>
                <a:lnTo>
                  <a:pt x="64" y="52"/>
                </a:lnTo>
                <a:lnTo>
                  <a:pt x="69" y="50"/>
                </a:lnTo>
              </a:path>
              <a:path w="230" h="91">
                <a:moveTo>
                  <a:pt x="69" y="50"/>
                </a:moveTo>
                <a:lnTo>
                  <a:pt x="127" y="50"/>
                </a:lnTo>
                <a:lnTo>
                  <a:pt x="124" y="52"/>
                </a:lnTo>
                <a:lnTo>
                  <a:pt x="69" y="50"/>
                </a:lnTo>
              </a:path>
              <a:path w="230" h="91">
                <a:moveTo>
                  <a:pt x="64" y="52"/>
                </a:moveTo>
                <a:lnTo>
                  <a:pt x="122" y="55"/>
                </a:lnTo>
                <a:lnTo>
                  <a:pt x="57" y="55"/>
                </a:lnTo>
                <a:lnTo>
                  <a:pt x="64" y="52"/>
                </a:lnTo>
              </a:path>
              <a:path w="230" h="91">
                <a:moveTo>
                  <a:pt x="64" y="52"/>
                </a:moveTo>
                <a:lnTo>
                  <a:pt x="124" y="52"/>
                </a:lnTo>
                <a:lnTo>
                  <a:pt x="122" y="55"/>
                </a:lnTo>
                <a:lnTo>
                  <a:pt x="64" y="52"/>
                </a:lnTo>
              </a:path>
              <a:path w="230" h="91">
                <a:moveTo>
                  <a:pt x="35" y="55"/>
                </a:moveTo>
                <a:lnTo>
                  <a:pt x="45" y="57"/>
                </a:lnTo>
                <a:lnTo>
                  <a:pt x="33" y="57"/>
                </a:lnTo>
                <a:lnTo>
                  <a:pt x="35" y="55"/>
                </a:lnTo>
              </a:path>
              <a:path w="230" h="91">
                <a:moveTo>
                  <a:pt x="204" y="23"/>
                </a:moveTo>
                <a:lnTo>
                  <a:pt x="187" y="55"/>
                </a:lnTo>
                <a:lnTo>
                  <a:pt x="172" y="55"/>
                </a:lnTo>
                <a:lnTo>
                  <a:pt x="204" y="23"/>
                </a:lnTo>
              </a:path>
              <a:path w="230" h="91">
                <a:moveTo>
                  <a:pt x="204" y="23"/>
                </a:moveTo>
                <a:lnTo>
                  <a:pt x="227" y="23"/>
                </a:lnTo>
                <a:lnTo>
                  <a:pt x="187" y="55"/>
                </a:lnTo>
                <a:lnTo>
                  <a:pt x="204" y="23"/>
                </a:lnTo>
              </a:path>
              <a:path w="230" h="91">
                <a:moveTo>
                  <a:pt x="50" y="55"/>
                </a:moveTo>
                <a:lnTo>
                  <a:pt x="120" y="55"/>
                </a:lnTo>
                <a:lnTo>
                  <a:pt x="47" y="55"/>
                </a:lnTo>
                <a:lnTo>
                  <a:pt x="50" y="55"/>
                </a:lnTo>
              </a:path>
              <a:path w="230" h="91">
                <a:moveTo>
                  <a:pt x="50" y="55"/>
                </a:moveTo>
                <a:lnTo>
                  <a:pt x="122" y="55"/>
                </a:lnTo>
                <a:lnTo>
                  <a:pt x="120" y="55"/>
                </a:lnTo>
                <a:lnTo>
                  <a:pt x="50" y="55"/>
                </a:lnTo>
              </a:path>
              <a:path w="230" h="91">
                <a:moveTo>
                  <a:pt x="47" y="55"/>
                </a:moveTo>
                <a:lnTo>
                  <a:pt x="117" y="57"/>
                </a:lnTo>
                <a:lnTo>
                  <a:pt x="45" y="57"/>
                </a:lnTo>
                <a:lnTo>
                  <a:pt x="47" y="55"/>
                </a:lnTo>
              </a:path>
              <a:path w="230" h="91">
                <a:moveTo>
                  <a:pt x="47" y="55"/>
                </a:moveTo>
                <a:lnTo>
                  <a:pt x="120" y="55"/>
                </a:lnTo>
                <a:lnTo>
                  <a:pt x="117" y="57"/>
                </a:lnTo>
                <a:lnTo>
                  <a:pt x="47" y="55"/>
                </a:lnTo>
              </a:path>
              <a:path w="230" h="91">
                <a:moveTo>
                  <a:pt x="172" y="55"/>
                </a:moveTo>
                <a:lnTo>
                  <a:pt x="182" y="60"/>
                </a:lnTo>
                <a:lnTo>
                  <a:pt x="167" y="60"/>
                </a:lnTo>
                <a:lnTo>
                  <a:pt x="172" y="55"/>
                </a:lnTo>
              </a:path>
              <a:path w="230" h="91">
                <a:moveTo>
                  <a:pt x="172" y="55"/>
                </a:moveTo>
                <a:lnTo>
                  <a:pt x="187" y="55"/>
                </a:lnTo>
                <a:lnTo>
                  <a:pt x="182" y="60"/>
                </a:lnTo>
                <a:lnTo>
                  <a:pt x="172" y="55"/>
                </a:lnTo>
              </a:path>
              <a:path w="230" h="91">
                <a:moveTo>
                  <a:pt x="33" y="57"/>
                </a:moveTo>
                <a:lnTo>
                  <a:pt x="117" y="60"/>
                </a:lnTo>
                <a:lnTo>
                  <a:pt x="28" y="60"/>
                </a:lnTo>
                <a:lnTo>
                  <a:pt x="33" y="57"/>
                </a:lnTo>
              </a:path>
              <a:path w="230" h="91">
                <a:moveTo>
                  <a:pt x="33" y="57"/>
                </a:moveTo>
                <a:lnTo>
                  <a:pt x="117" y="57"/>
                </a:lnTo>
                <a:lnTo>
                  <a:pt x="117" y="60"/>
                </a:lnTo>
                <a:lnTo>
                  <a:pt x="33" y="57"/>
                </a:lnTo>
              </a:path>
              <a:path w="230" h="91">
                <a:moveTo>
                  <a:pt x="91" y="60"/>
                </a:moveTo>
                <a:lnTo>
                  <a:pt x="117" y="62"/>
                </a:lnTo>
                <a:lnTo>
                  <a:pt x="91" y="62"/>
                </a:lnTo>
                <a:lnTo>
                  <a:pt x="91" y="60"/>
                </a:lnTo>
              </a:path>
              <a:path w="230" h="91">
                <a:moveTo>
                  <a:pt x="91" y="60"/>
                </a:moveTo>
                <a:lnTo>
                  <a:pt x="117" y="60"/>
                </a:lnTo>
                <a:lnTo>
                  <a:pt x="117" y="62"/>
                </a:lnTo>
                <a:lnTo>
                  <a:pt x="91" y="60"/>
                </a:lnTo>
              </a:path>
              <a:path w="230" h="91">
                <a:moveTo>
                  <a:pt x="28" y="60"/>
                </a:moveTo>
                <a:lnTo>
                  <a:pt x="69" y="60"/>
                </a:lnTo>
                <a:lnTo>
                  <a:pt x="60" y="62"/>
                </a:lnTo>
                <a:lnTo>
                  <a:pt x="28" y="60"/>
                </a:lnTo>
              </a:path>
              <a:path w="230" h="91">
                <a:moveTo>
                  <a:pt x="91" y="62"/>
                </a:moveTo>
                <a:lnTo>
                  <a:pt x="117" y="64"/>
                </a:lnTo>
                <a:lnTo>
                  <a:pt x="93" y="64"/>
                </a:lnTo>
                <a:lnTo>
                  <a:pt x="91" y="62"/>
                </a:lnTo>
              </a:path>
              <a:path w="230" h="91">
                <a:moveTo>
                  <a:pt x="91" y="62"/>
                </a:moveTo>
                <a:lnTo>
                  <a:pt x="117" y="62"/>
                </a:lnTo>
                <a:lnTo>
                  <a:pt x="117" y="64"/>
                </a:lnTo>
                <a:lnTo>
                  <a:pt x="91" y="62"/>
                </a:lnTo>
              </a:path>
              <a:path w="230" h="91">
                <a:moveTo>
                  <a:pt x="93" y="64"/>
                </a:moveTo>
                <a:lnTo>
                  <a:pt x="117" y="64"/>
                </a:lnTo>
                <a:lnTo>
                  <a:pt x="91" y="64"/>
                </a:lnTo>
                <a:lnTo>
                  <a:pt x="93" y="64"/>
                </a:lnTo>
              </a:path>
              <a:path w="230" h="91">
                <a:moveTo>
                  <a:pt x="93" y="64"/>
                </a:moveTo>
                <a:lnTo>
                  <a:pt x="117" y="64"/>
                </a:lnTo>
                <a:lnTo>
                  <a:pt x="93" y="64"/>
                </a:lnTo>
              </a:path>
              <a:path w="230" h="91">
                <a:moveTo>
                  <a:pt x="151" y="71"/>
                </a:moveTo>
                <a:lnTo>
                  <a:pt x="167" y="76"/>
                </a:lnTo>
                <a:lnTo>
                  <a:pt x="151" y="76"/>
                </a:lnTo>
                <a:lnTo>
                  <a:pt x="151" y="71"/>
                </a:lnTo>
              </a:path>
              <a:path w="230" h="91">
                <a:moveTo>
                  <a:pt x="151" y="71"/>
                </a:moveTo>
                <a:lnTo>
                  <a:pt x="172" y="71"/>
                </a:lnTo>
                <a:lnTo>
                  <a:pt x="167" y="76"/>
                </a:lnTo>
                <a:lnTo>
                  <a:pt x="151" y="71"/>
                </a:lnTo>
              </a:path>
              <a:path w="230" h="91">
                <a:moveTo>
                  <a:pt x="86" y="71"/>
                </a:moveTo>
                <a:lnTo>
                  <a:pt x="127" y="76"/>
                </a:lnTo>
                <a:lnTo>
                  <a:pt x="81" y="76"/>
                </a:lnTo>
                <a:lnTo>
                  <a:pt x="86" y="71"/>
                </a:lnTo>
              </a:path>
              <a:path w="230" h="91">
                <a:moveTo>
                  <a:pt x="86" y="71"/>
                </a:moveTo>
                <a:lnTo>
                  <a:pt x="122" y="71"/>
                </a:lnTo>
                <a:lnTo>
                  <a:pt x="127" y="76"/>
                </a:lnTo>
                <a:lnTo>
                  <a:pt x="86" y="71"/>
                </a:lnTo>
              </a:path>
              <a:path w="230" h="91">
                <a:moveTo>
                  <a:pt x="151" y="76"/>
                </a:moveTo>
                <a:lnTo>
                  <a:pt x="165" y="76"/>
                </a:lnTo>
                <a:lnTo>
                  <a:pt x="153" y="76"/>
                </a:lnTo>
                <a:lnTo>
                  <a:pt x="151" y="76"/>
                </a:lnTo>
              </a:path>
              <a:path w="230" h="91">
                <a:moveTo>
                  <a:pt x="151" y="76"/>
                </a:moveTo>
                <a:lnTo>
                  <a:pt x="167" y="76"/>
                </a:lnTo>
                <a:lnTo>
                  <a:pt x="165" y="76"/>
                </a:lnTo>
                <a:lnTo>
                  <a:pt x="151" y="76"/>
                </a:lnTo>
              </a:path>
              <a:path w="230" h="91">
                <a:moveTo>
                  <a:pt x="100" y="76"/>
                </a:moveTo>
                <a:lnTo>
                  <a:pt x="136" y="79"/>
                </a:lnTo>
                <a:lnTo>
                  <a:pt x="95" y="79"/>
                </a:lnTo>
                <a:lnTo>
                  <a:pt x="100" y="76"/>
                </a:lnTo>
              </a:path>
              <a:path w="230" h="91">
                <a:moveTo>
                  <a:pt x="100" y="76"/>
                </a:moveTo>
                <a:lnTo>
                  <a:pt x="127" y="76"/>
                </a:lnTo>
                <a:lnTo>
                  <a:pt x="136" y="79"/>
                </a:lnTo>
                <a:lnTo>
                  <a:pt x="100" y="76"/>
                </a:lnTo>
              </a:path>
              <a:path w="230" h="91">
                <a:moveTo>
                  <a:pt x="112" y="79"/>
                </a:moveTo>
                <a:lnTo>
                  <a:pt x="141" y="81"/>
                </a:lnTo>
                <a:lnTo>
                  <a:pt x="117" y="81"/>
                </a:lnTo>
                <a:lnTo>
                  <a:pt x="112" y="79"/>
                </a:lnTo>
              </a:path>
              <a:path w="230" h="91">
                <a:moveTo>
                  <a:pt x="112" y="79"/>
                </a:moveTo>
                <a:lnTo>
                  <a:pt x="136" y="79"/>
                </a:lnTo>
                <a:lnTo>
                  <a:pt x="141" y="81"/>
                </a:lnTo>
                <a:lnTo>
                  <a:pt x="112" y="79"/>
                </a:lnTo>
              </a:path>
              <a:path w="230" h="91">
                <a:moveTo>
                  <a:pt x="95" y="79"/>
                </a:moveTo>
                <a:lnTo>
                  <a:pt x="112" y="81"/>
                </a:lnTo>
                <a:lnTo>
                  <a:pt x="95" y="81"/>
                </a:lnTo>
                <a:lnTo>
                  <a:pt x="95" y="79"/>
                </a:lnTo>
              </a:path>
              <a:path w="230" h="91">
                <a:moveTo>
                  <a:pt x="95" y="79"/>
                </a:moveTo>
                <a:lnTo>
                  <a:pt x="112" y="79"/>
                </a:lnTo>
                <a:lnTo>
                  <a:pt x="112" y="81"/>
                </a:lnTo>
                <a:lnTo>
                  <a:pt x="95" y="79"/>
                </a:lnTo>
              </a:path>
              <a:path w="230" h="91">
                <a:moveTo>
                  <a:pt x="38" y="74"/>
                </a:moveTo>
                <a:lnTo>
                  <a:pt x="47" y="81"/>
                </a:lnTo>
                <a:lnTo>
                  <a:pt x="38" y="81"/>
                </a:lnTo>
                <a:lnTo>
                  <a:pt x="38" y="74"/>
                </a:lnTo>
              </a:path>
              <a:path w="230" h="91">
                <a:moveTo>
                  <a:pt x="38" y="74"/>
                </a:moveTo>
                <a:lnTo>
                  <a:pt x="52" y="74"/>
                </a:lnTo>
                <a:lnTo>
                  <a:pt x="47" y="81"/>
                </a:lnTo>
                <a:lnTo>
                  <a:pt x="38" y="74"/>
                </a:lnTo>
              </a:path>
              <a:path w="230" h="91">
                <a:moveTo>
                  <a:pt x="153" y="76"/>
                </a:moveTo>
                <a:lnTo>
                  <a:pt x="165" y="83"/>
                </a:lnTo>
                <a:lnTo>
                  <a:pt x="160" y="83"/>
                </a:lnTo>
                <a:lnTo>
                  <a:pt x="153" y="76"/>
                </a:lnTo>
              </a:path>
              <a:path w="230" h="91">
                <a:moveTo>
                  <a:pt x="153" y="76"/>
                </a:moveTo>
                <a:lnTo>
                  <a:pt x="165" y="76"/>
                </a:lnTo>
                <a:lnTo>
                  <a:pt x="165" y="83"/>
                </a:lnTo>
                <a:lnTo>
                  <a:pt x="153" y="76"/>
                </a:lnTo>
              </a:path>
              <a:path w="230" h="91">
                <a:moveTo>
                  <a:pt x="160" y="83"/>
                </a:moveTo>
                <a:lnTo>
                  <a:pt x="165" y="86"/>
                </a:lnTo>
                <a:lnTo>
                  <a:pt x="155" y="86"/>
                </a:lnTo>
                <a:lnTo>
                  <a:pt x="160" y="83"/>
                </a:lnTo>
              </a:path>
              <a:path w="230" h="91">
                <a:moveTo>
                  <a:pt x="117" y="81"/>
                </a:moveTo>
                <a:lnTo>
                  <a:pt x="155" y="86"/>
                </a:lnTo>
                <a:lnTo>
                  <a:pt x="127" y="86"/>
                </a:lnTo>
                <a:lnTo>
                  <a:pt x="117" y="81"/>
                </a:lnTo>
              </a:path>
              <a:path w="230" h="91">
                <a:moveTo>
                  <a:pt x="117" y="81"/>
                </a:moveTo>
                <a:lnTo>
                  <a:pt x="141" y="81"/>
                </a:lnTo>
                <a:lnTo>
                  <a:pt x="155" y="86"/>
                </a:lnTo>
                <a:lnTo>
                  <a:pt x="117" y="81"/>
                </a:lnTo>
              </a:path>
              <a:path w="230" h="91">
                <a:moveTo>
                  <a:pt x="189" y="79"/>
                </a:moveTo>
                <a:lnTo>
                  <a:pt x="227" y="88"/>
                </a:lnTo>
                <a:lnTo>
                  <a:pt x="180" y="88"/>
                </a:lnTo>
                <a:lnTo>
                  <a:pt x="189" y="79"/>
                </a:lnTo>
              </a:path>
              <a:path w="230" h="91">
                <a:moveTo>
                  <a:pt x="189" y="79"/>
                </a:moveTo>
                <a:lnTo>
                  <a:pt x="208" y="79"/>
                </a:lnTo>
                <a:lnTo>
                  <a:pt x="227" y="88"/>
                </a:lnTo>
                <a:lnTo>
                  <a:pt x="189" y="79"/>
                </a:lnTo>
              </a:path>
              <a:path w="230" h="91">
                <a:moveTo>
                  <a:pt x="180" y="88"/>
                </a:moveTo>
                <a:lnTo>
                  <a:pt x="230" y="91"/>
                </a:lnTo>
                <a:lnTo>
                  <a:pt x="180" y="91"/>
                </a:lnTo>
                <a:lnTo>
                  <a:pt x="180" y="88"/>
                </a:lnTo>
              </a:path>
              <a:path w="230" h="91">
                <a:moveTo>
                  <a:pt x="180" y="88"/>
                </a:moveTo>
                <a:lnTo>
                  <a:pt x="227" y="88"/>
                </a:lnTo>
                <a:lnTo>
                  <a:pt x="230" y="91"/>
                </a:lnTo>
                <a:lnTo>
                  <a:pt x="180" y="88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2" name="path 552"/>
          <p:cNvSpPr/>
          <p:nvPr/>
        </p:nvSpPr>
        <p:spPr>
          <a:xfrm>
            <a:off x="9153143" y="10009123"/>
            <a:ext cx="112776" cy="10668"/>
          </a:xfrm>
          <a:custGeom>
            <a:avLst/>
            <a:gdLst/>
            <a:ahLst/>
            <a:cxnLst/>
            <a:rect l="0" t="0" r="0" b="0"/>
            <a:pathLst>
              <a:path w="177" h="16">
                <a:moveTo>
                  <a:pt x="168" y="11"/>
                </a:moveTo>
                <a:lnTo>
                  <a:pt x="177" y="16"/>
                </a:lnTo>
                <a:lnTo>
                  <a:pt x="163" y="16"/>
                </a:lnTo>
                <a:lnTo>
                  <a:pt x="168" y="11"/>
                </a:lnTo>
              </a:path>
              <a:path w="177" h="16">
                <a:moveTo>
                  <a:pt x="168" y="11"/>
                </a:moveTo>
                <a:lnTo>
                  <a:pt x="177" y="11"/>
                </a:lnTo>
                <a:lnTo>
                  <a:pt x="177" y="16"/>
                </a:lnTo>
                <a:lnTo>
                  <a:pt x="168" y="11"/>
                </a:lnTo>
              </a:path>
              <a:path w="177" h="16">
                <a:moveTo>
                  <a:pt x="16" y="0"/>
                </a:moveTo>
                <a:lnTo>
                  <a:pt x="12" y="16"/>
                </a:lnTo>
                <a:lnTo>
                  <a:pt x="0" y="16"/>
                </a:lnTo>
                <a:lnTo>
                  <a:pt x="16" y="0"/>
                </a:lnTo>
              </a:path>
              <a:path w="177" h="16">
                <a:moveTo>
                  <a:pt x="16" y="0"/>
                </a:moveTo>
                <a:lnTo>
                  <a:pt x="31" y="0"/>
                </a:lnTo>
                <a:lnTo>
                  <a:pt x="12" y="16"/>
                </a:lnTo>
                <a:lnTo>
                  <a:pt x="16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4" name="path 554"/>
          <p:cNvSpPr/>
          <p:nvPr/>
        </p:nvSpPr>
        <p:spPr>
          <a:xfrm>
            <a:off x="9111995" y="9999980"/>
            <a:ext cx="71628" cy="9143"/>
          </a:xfrm>
          <a:custGeom>
            <a:avLst/>
            <a:gdLst/>
            <a:ahLst/>
            <a:cxnLst/>
            <a:rect l="0" t="0" r="0" b="0"/>
            <a:pathLst>
              <a:path w="112" h="14">
                <a:moveTo>
                  <a:pt x="91" y="7"/>
                </a:moveTo>
                <a:lnTo>
                  <a:pt x="96" y="14"/>
                </a:lnTo>
                <a:lnTo>
                  <a:pt x="81" y="14"/>
                </a:lnTo>
                <a:lnTo>
                  <a:pt x="91" y="7"/>
                </a:lnTo>
              </a:path>
              <a:path w="112" h="14">
                <a:moveTo>
                  <a:pt x="91" y="7"/>
                </a:moveTo>
                <a:lnTo>
                  <a:pt x="112" y="7"/>
                </a:lnTo>
                <a:lnTo>
                  <a:pt x="96" y="14"/>
                </a:lnTo>
                <a:lnTo>
                  <a:pt x="91" y="7"/>
                </a:lnTo>
              </a:path>
              <a:path w="112" h="14">
                <a:moveTo>
                  <a:pt x="9" y="0"/>
                </a:moveTo>
                <a:lnTo>
                  <a:pt x="26" y="14"/>
                </a:lnTo>
                <a:lnTo>
                  <a:pt x="0" y="14"/>
                </a:lnTo>
                <a:lnTo>
                  <a:pt x="9" y="0"/>
                </a:lnTo>
              </a:path>
              <a:path w="112" h="14">
                <a:moveTo>
                  <a:pt x="9" y="0"/>
                </a:moveTo>
                <a:lnTo>
                  <a:pt x="43" y="0"/>
                </a:lnTo>
                <a:lnTo>
                  <a:pt x="26" y="14"/>
                </a:lnTo>
                <a:lnTo>
                  <a:pt x="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6" name="path 556"/>
          <p:cNvSpPr/>
          <p:nvPr/>
        </p:nvSpPr>
        <p:spPr>
          <a:xfrm>
            <a:off x="9110471" y="10009123"/>
            <a:ext cx="156971" cy="4572"/>
          </a:xfrm>
          <a:custGeom>
            <a:avLst/>
            <a:gdLst/>
            <a:ahLst/>
            <a:cxnLst/>
            <a:rect l="0" t="0" r="0" b="0"/>
            <a:pathLst>
              <a:path w="247" h="7">
                <a:moveTo>
                  <a:pt x="220" y="0"/>
                </a:moveTo>
                <a:lnTo>
                  <a:pt x="235" y="7"/>
                </a:lnTo>
                <a:lnTo>
                  <a:pt x="220" y="7"/>
                </a:lnTo>
                <a:lnTo>
                  <a:pt x="220" y="0"/>
                </a:lnTo>
              </a:path>
              <a:path w="247" h="7">
                <a:moveTo>
                  <a:pt x="220" y="0"/>
                </a:moveTo>
                <a:lnTo>
                  <a:pt x="247" y="0"/>
                </a:lnTo>
                <a:lnTo>
                  <a:pt x="235" y="7"/>
                </a:lnTo>
                <a:lnTo>
                  <a:pt x="220" y="0"/>
                </a:lnTo>
              </a:path>
              <a:path w="247" h="7">
                <a:moveTo>
                  <a:pt x="2" y="0"/>
                </a:moveTo>
                <a:lnTo>
                  <a:pt x="19" y="7"/>
                </a:lnTo>
                <a:lnTo>
                  <a:pt x="0" y="7"/>
                </a:lnTo>
                <a:lnTo>
                  <a:pt x="2" y="0"/>
                </a:lnTo>
              </a:path>
              <a:path w="247" h="7">
                <a:moveTo>
                  <a:pt x="2" y="0"/>
                </a:moveTo>
                <a:lnTo>
                  <a:pt x="28" y="0"/>
                </a:lnTo>
                <a:lnTo>
                  <a:pt x="19" y="7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58" name="path 558"/>
          <p:cNvSpPr/>
          <p:nvPr/>
        </p:nvSpPr>
        <p:spPr>
          <a:xfrm>
            <a:off x="9124188" y="9984740"/>
            <a:ext cx="85344" cy="68579"/>
          </a:xfrm>
          <a:custGeom>
            <a:avLst/>
            <a:gdLst/>
            <a:ahLst/>
            <a:cxnLst/>
            <a:rect l="0" t="0" r="0" b="0"/>
            <a:pathLst>
              <a:path w="134" h="107">
                <a:moveTo>
                  <a:pt x="9" y="0"/>
                </a:moveTo>
                <a:lnTo>
                  <a:pt x="50" y="7"/>
                </a:lnTo>
                <a:lnTo>
                  <a:pt x="4" y="7"/>
                </a:lnTo>
                <a:lnTo>
                  <a:pt x="9" y="0"/>
                </a:lnTo>
              </a:path>
              <a:path w="134" h="107">
                <a:moveTo>
                  <a:pt x="9" y="0"/>
                </a:moveTo>
                <a:lnTo>
                  <a:pt x="50" y="0"/>
                </a:lnTo>
                <a:lnTo>
                  <a:pt x="50" y="7"/>
                </a:lnTo>
                <a:lnTo>
                  <a:pt x="9" y="0"/>
                </a:lnTo>
              </a:path>
              <a:path w="134" h="107">
                <a:moveTo>
                  <a:pt x="117" y="11"/>
                </a:moveTo>
                <a:lnTo>
                  <a:pt x="134" y="16"/>
                </a:lnTo>
                <a:lnTo>
                  <a:pt x="107" y="16"/>
                </a:lnTo>
                <a:lnTo>
                  <a:pt x="117" y="11"/>
                </a:lnTo>
              </a:path>
              <a:path w="134" h="107">
                <a:moveTo>
                  <a:pt x="117" y="11"/>
                </a:moveTo>
                <a:lnTo>
                  <a:pt x="132" y="11"/>
                </a:lnTo>
                <a:lnTo>
                  <a:pt x="134" y="16"/>
                </a:lnTo>
                <a:lnTo>
                  <a:pt x="117" y="11"/>
                </a:lnTo>
              </a:path>
              <a:path w="134" h="107">
                <a:moveTo>
                  <a:pt x="55" y="11"/>
                </a:moveTo>
                <a:lnTo>
                  <a:pt x="60" y="16"/>
                </a:lnTo>
                <a:lnTo>
                  <a:pt x="50" y="16"/>
                </a:lnTo>
                <a:lnTo>
                  <a:pt x="55" y="11"/>
                </a:lnTo>
              </a:path>
              <a:path w="134" h="107">
                <a:moveTo>
                  <a:pt x="55" y="11"/>
                </a:moveTo>
                <a:lnTo>
                  <a:pt x="64" y="11"/>
                </a:lnTo>
                <a:lnTo>
                  <a:pt x="60" y="16"/>
                </a:lnTo>
                <a:lnTo>
                  <a:pt x="55" y="11"/>
                </a:lnTo>
              </a:path>
              <a:path w="134" h="107">
                <a:moveTo>
                  <a:pt x="4" y="7"/>
                </a:moveTo>
                <a:lnTo>
                  <a:pt x="43" y="16"/>
                </a:lnTo>
                <a:lnTo>
                  <a:pt x="7" y="16"/>
                </a:lnTo>
                <a:lnTo>
                  <a:pt x="4" y="7"/>
                </a:lnTo>
              </a:path>
              <a:path w="134" h="107">
                <a:moveTo>
                  <a:pt x="4" y="7"/>
                </a:moveTo>
                <a:lnTo>
                  <a:pt x="50" y="7"/>
                </a:lnTo>
                <a:lnTo>
                  <a:pt x="43" y="16"/>
                </a:lnTo>
                <a:lnTo>
                  <a:pt x="4" y="7"/>
                </a:lnTo>
              </a:path>
              <a:path w="134" h="107">
                <a:moveTo>
                  <a:pt x="107" y="16"/>
                </a:moveTo>
                <a:lnTo>
                  <a:pt x="134" y="19"/>
                </a:lnTo>
                <a:lnTo>
                  <a:pt x="98" y="19"/>
                </a:lnTo>
                <a:lnTo>
                  <a:pt x="107" y="16"/>
                </a:lnTo>
              </a:path>
              <a:path w="134" h="107">
                <a:moveTo>
                  <a:pt x="107" y="16"/>
                </a:moveTo>
                <a:lnTo>
                  <a:pt x="134" y="16"/>
                </a:lnTo>
                <a:lnTo>
                  <a:pt x="134" y="19"/>
                </a:lnTo>
                <a:lnTo>
                  <a:pt x="107" y="16"/>
                </a:lnTo>
              </a:path>
              <a:path w="134" h="107">
                <a:moveTo>
                  <a:pt x="120" y="19"/>
                </a:moveTo>
                <a:lnTo>
                  <a:pt x="132" y="21"/>
                </a:lnTo>
                <a:lnTo>
                  <a:pt x="122" y="21"/>
                </a:lnTo>
                <a:lnTo>
                  <a:pt x="120" y="19"/>
                </a:lnTo>
              </a:path>
              <a:path w="134" h="107">
                <a:moveTo>
                  <a:pt x="120" y="19"/>
                </a:moveTo>
                <a:lnTo>
                  <a:pt x="134" y="19"/>
                </a:lnTo>
                <a:lnTo>
                  <a:pt x="132" y="21"/>
                </a:lnTo>
                <a:lnTo>
                  <a:pt x="120" y="19"/>
                </a:lnTo>
              </a:path>
              <a:path w="134" h="107">
                <a:moveTo>
                  <a:pt x="122" y="21"/>
                </a:moveTo>
                <a:lnTo>
                  <a:pt x="132" y="28"/>
                </a:lnTo>
                <a:lnTo>
                  <a:pt x="122" y="28"/>
                </a:lnTo>
                <a:lnTo>
                  <a:pt x="122" y="21"/>
                </a:lnTo>
              </a:path>
              <a:path w="134" h="107">
                <a:moveTo>
                  <a:pt x="122" y="21"/>
                </a:moveTo>
                <a:lnTo>
                  <a:pt x="132" y="21"/>
                </a:lnTo>
                <a:lnTo>
                  <a:pt x="132" y="28"/>
                </a:lnTo>
                <a:lnTo>
                  <a:pt x="122" y="21"/>
                </a:lnTo>
              </a:path>
              <a:path w="134" h="107">
                <a:moveTo>
                  <a:pt x="117" y="33"/>
                </a:moveTo>
                <a:lnTo>
                  <a:pt x="115" y="47"/>
                </a:lnTo>
                <a:lnTo>
                  <a:pt x="105" y="47"/>
                </a:lnTo>
                <a:lnTo>
                  <a:pt x="117" y="33"/>
                </a:lnTo>
              </a:path>
              <a:path w="134" h="107">
                <a:moveTo>
                  <a:pt x="117" y="33"/>
                </a:moveTo>
                <a:lnTo>
                  <a:pt x="129" y="33"/>
                </a:lnTo>
                <a:lnTo>
                  <a:pt x="115" y="47"/>
                </a:lnTo>
                <a:lnTo>
                  <a:pt x="117" y="33"/>
                </a:lnTo>
              </a:path>
              <a:path w="134" h="107">
                <a:moveTo>
                  <a:pt x="45" y="55"/>
                </a:moveTo>
                <a:lnTo>
                  <a:pt x="55" y="57"/>
                </a:lnTo>
                <a:lnTo>
                  <a:pt x="40" y="57"/>
                </a:lnTo>
                <a:lnTo>
                  <a:pt x="45" y="55"/>
                </a:lnTo>
              </a:path>
              <a:path w="134" h="107">
                <a:moveTo>
                  <a:pt x="45" y="55"/>
                </a:moveTo>
                <a:lnTo>
                  <a:pt x="57" y="55"/>
                </a:lnTo>
                <a:lnTo>
                  <a:pt x="55" y="57"/>
                </a:lnTo>
                <a:lnTo>
                  <a:pt x="45" y="55"/>
                </a:lnTo>
              </a:path>
              <a:path w="134" h="107">
                <a:moveTo>
                  <a:pt x="33" y="35"/>
                </a:moveTo>
                <a:lnTo>
                  <a:pt x="12" y="69"/>
                </a:lnTo>
                <a:lnTo>
                  <a:pt x="0" y="69"/>
                </a:lnTo>
                <a:lnTo>
                  <a:pt x="33" y="35"/>
                </a:lnTo>
              </a:path>
              <a:path w="134" h="107">
                <a:moveTo>
                  <a:pt x="33" y="35"/>
                </a:moveTo>
                <a:lnTo>
                  <a:pt x="40" y="35"/>
                </a:lnTo>
                <a:lnTo>
                  <a:pt x="12" y="69"/>
                </a:lnTo>
                <a:lnTo>
                  <a:pt x="33" y="35"/>
                </a:lnTo>
              </a:path>
              <a:path w="134" h="107">
                <a:moveTo>
                  <a:pt x="40" y="57"/>
                </a:moveTo>
                <a:lnTo>
                  <a:pt x="33" y="74"/>
                </a:lnTo>
                <a:lnTo>
                  <a:pt x="21" y="74"/>
                </a:lnTo>
                <a:lnTo>
                  <a:pt x="40" y="57"/>
                </a:lnTo>
              </a:path>
              <a:path w="134" h="107">
                <a:moveTo>
                  <a:pt x="40" y="57"/>
                </a:moveTo>
                <a:lnTo>
                  <a:pt x="55" y="57"/>
                </a:lnTo>
                <a:lnTo>
                  <a:pt x="33" y="74"/>
                </a:lnTo>
                <a:lnTo>
                  <a:pt x="40" y="57"/>
                </a:lnTo>
              </a:path>
              <a:path w="134" h="107">
                <a:moveTo>
                  <a:pt x="21" y="74"/>
                </a:moveTo>
                <a:lnTo>
                  <a:pt x="28" y="81"/>
                </a:lnTo>
                <a:lnTo>
                  <a:pt x="14" y="81"/>
                </a:lnTo>
                <a:lnTo>
                  <a:pt x="21" y="74"/>
                </a:lnTo>
              </a:path>
              <a:path w="134" h="107">
                <a:moveTo>
                  <a:pt x="21" y="74"/>
                </a:moveTo>
                <a:lnTo>
                  <a:pt x="33" y="74"/>
                </a:lnTo>
                <a:lnTo>
                  <a:pt x="28" y="81"/>
                </a:lnTo>
                <a:lnTo>
                  <a:pt x="21" y="74"/>
                </a:lnTo>
              </a:path>
              <a:path w="134" h="107">
                <a:moveTo>
                  <a:pt x="105" y="47"/>
                </a:moveTo>
                <a:lnTo>
                  <a:pt x="76" y="93"/>
                </a:lnTo>
                <a:lnTo>
                  <a:pt x="60" y="93"/>
                </a:lnTo>
                <a:lnTo>
                  <a:pt x="105" y="47"/>
                </a:lnTo>
              </a:path>
              <a:path w="134" h="107">
                <a:moveTo>
                  <a:pt x="105" y="47"/>
                </a:moveTo>
                <a:lnTo>
                  <a:pt x="115" y="47"/>
                </a:lnTo>
                <a:lnTo>
                  <a:pt x="76" y="93"/>
                </a:lnTo>
                <a:lnTo>
                  <a:pt x="105" y="47"/>
                </a:lnTo>
              </a:path>
              <a:path w="134" h="107">
                <a:moveTo>
                  <a:pt x="14" y="81"/>
                </a:moveTo>
                <a:lnTo>
                  <a:pt x="55" y="93"/>
                </a:lnTo>
                <a:lnTo>
                  <a:pt x="0" y="93"/>
                </a:lnTo>
                <a:lnTo>
                  <a:pt x="14" y="81"/>
                </a:lnTo>
              </a:path>
              <a:path w="134" h="107">
                <a:moveTo>
                  <a:pt x="14" y="81"/>
                </a:moveTo>
                <a:lnTo>
                  <a:pt x="28" y="81"/>
                </a:lnTo>
                <a:lnTo>
                  <a:pt x="55" y="93"/>
                </a:lnTo>
                <a:lnTo>
                  <a:pt x="14" y="81"/>
                </a:lnTo>
              </a:path>
              <a:path w="134" h="107">
                <a:moveTo>
                  <a:pt x="60" y="93"/>
                </a:moveTo>
                <a:lnTo>
                  <a:pt x="74" y="95"/>
                </a:lnTo>
                <a:lnTo>
                  <a:pt x="60" y="95"/>
                </a:lnTo>
                <a:lnTo>
                  <a:pt x="60" y="93"/>
                </a:lnTo>
              </a:path>
              <a:path w="134" h="107">
                <a:moveTo>
                  <a:pt x="60" y="93"/>
                </a:moveTo>
                <a:lnTo>
                  <a:pt x="76" y="93"/>
                </a:lnTo>
                <a:lnTo>
                  <a:pt x="74" y="95"/>
                </a:lnTo>
                <a:lnTo>
                  <a:pt x="60" y="93"/>
                </a:lnTo>
              </a:path>
              <a:path w="134" h="107">
                <a:moveTo>
                  <a:pt x="0" y="93"/>
                </a:moveTo>
                <a:lnTo>
                  <a:pt x="60" y="95"/>
                </a:lnTo>
                <a:lnTo>
                  <a:pt x="0" y="95"/>
                </a:lnTo>
                <a:lnTo>
                  <a:pt x="0" y="93"/>
                </a:lnTo>
              </a:path>
              <a:path w="134" h="107">
                <a:moveTo>
                  <a:pt x="0" y="93"/>
                </a:moveTo>
                <a:lnTo>
                  <a:pt x="55" y="93"/>
                </a:lnTo>
                <a:lnTo>
                  <a:pt x="60" y="95"/>
                </a:lnTo>
                <a:lnTo>
                  <a:pt x="0" y="93"/>
                </a:lnTo>
              </a:path>
              <a:path w="134" h="107">
                <a:moveTo>
                  <a:pt x="33" y="95"/>
                </a:moveTo>
                <a:lnTo>
                  <a:pt x="74" y="95"/>
                </a:lnTo>
                <a:lnTo>
                  <a:pt x="72" y="98"/>
                </a:lnTo>
                <a:lnTo>
                  <a:pt x="33" y="95"/>
                </a:lnTo>
              </a:path>
              <a:path w="134" h="107">
                <a:moveTo>
                  <a:pt x="43" y="98"/>
                </a:moveTo>
                <a:lnTo>
                  <a:pt x="69" y="100"/>
                </a:lnTo>
                <a:lnTo>
                  <a:pt x="45" y="100"/>
                </a:lnTo>
                <a:lnTo>
                  <a:pt x="43" y="98"/>
                </a:lnTo>
              </a:path>
              <a:path w="134" h="107">
                <a:moveTo>
                  <a:pt x="43" y="98"/>
                </a:moveTo>
                <a:lnTo>
                  <a:pt x="69" y="98"/>
                </a:lnTo>
                <a:lnTo>
                  <a:pt x="69" y="100"/>
                </a:lnTo>
                <a:lnTo>
                  <a:pt x="43" y="98"/>
                </a:lnTo>
              </a:path>
              <a:path w="134" h="107">
                <a:moveTo>
                  <a:pt x="50" y="105"/>
                </a:moveTo>
                <a:lnTo>
                  <a:pt x="72" y="107"/>
                </a:lnTo>
                <a:lnTo>
                  <a:pt x="47" y="107"/>
                </a:lnTo>
                <a:lnTo>
                  <a:pt x="50" y="105"/>
                </a:lnTo>
              </a:path>
              <a:path w="134" h="107">
                <a:moveTo>
                  <a:pt x="50" y="105"/>
                </a:moveTo>
                <a:lnTo>
                  <a:pt x="72" y="105"/>
                </a:lnTo>
                <a:lnTo>
                  <a:pt x="72" y="107"/>
                </a:lnTo>
                <a:lnTo>
                  <a:pt x="50" y="105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0" name="path 560"/>
          <p:cNvSpPr/>
          <p:nvPr/>
        </p:nvSpPr>
        <p:spPr>
          <a:xfrm>
            <a:off x="9403080" y="9966452"/>
            <a:ext cx="56387" cy="99059"/>
          </a:xfrm>
          <a:custGeom>
            <a:avLst/>
            <a:gdLst/>
            <a:ahLst/>
            <a:cxnLst/>
            <a:rect l="0" t="0" r="0" b="0"/>
            <a:pathLst>
              <a:path w="88" h="155">
                <a:moveTo>
                  <a:pt x="26" y="0"/>
                </a:moveTo>
                <a:lnTo>
                  <a:pt x="23" y="19"/>
                </a:lnTo>
                <a:lnTo>
                  <a:pt x="19" y="19"/>
                </a:lnTo>
                <a:lnTo>
                  <a:pt x="26" y="0"/>
                </a:lnTo>
              </a:path>
              <a:path w="88" h="155">
                <a:moveTo>
                  <a:pt x="26" y="0"/>
                </a:moveTo>
                <a:lnTo>
                  <a:pt x="38" y="0"/>
                </a:lnTo>
                <a:lnTo>
                  <a:pt x="23" y="19"/>
                </a:lnTo>
                <a:lnTo>
                  <a:pt x="26" y="0"/>
                </a:lnTo>
              </a:path>
              <a:path w="88" h="155">
                <a:moveTo>
                  <a:pt x="60" y="19"/>
                </a:moveTo>
                <a:lnTo>
                  <a:pt x="76" y="19"/>
                </a:lnTo>
                <a:lnTo>
                  <a:pt x="83" y="24"/>
                </a:lnTo>
                <a:lnTo>
                  <a:pt x="60" y="19"/>
                </a:lnTo>
              </a:path>
              <a:path w="88" h="155">
                <a:moveTo>
                  <a:pt x="50" y="24"/>
                </a:moveTo>
                <a:lnTo>
                  <a:pt x="86" y="28"/>
                </a:lnTo>
                <a:lnTo>
                  <a:pt x="35" y="28"/>
                </a:lnTo>
                <a:lnTo>
                  <a:pt x="50" y="24"/>
                </a:lnTo>
              </a:path>
              <a:path w="88" h="155">
                <a:moveTo>
                  <a:pt x="74" y="31"/>
                </a:moveTo>
                <a:lnTo>
                  <a:pt x="88" y="35"/>
                </a:lnTo>
                <a:lnTo>
                  <a:pt x="79" y="35"/>
                </a:lnTo>
                <a:lnTo>
                  <a:pt x="74" y="31"/>
                </a:lnTo>
              </a:path>
              <a:path w="88" h="155">
                <a:moveTo>
                  <a:pt x="74" y="31"/>
                </a:moveTo>
                <a:lnTo>
                  <a:pt x="88" y="31"/>
                </a:lnTo>
                <a:lnTo>
                  <a:pt x="88" y="35"/>
                </a:lnTo>
                <a:lnTo>
                  <a:pt x="74" y="31"/>
                </a:lnTo>
              </a:path>
              <a:path w="88" h="155">
                <a:moveTo>
                  <a:pt x="19" y="19"/>
                </a:moveTo>
                <a:lnTo>
                  <a:pt x="9" y="43"/>
                </a:lnTo>
                <a:lnTo>
                  <a:pt x="2" y="43"/>
                </a:lnTo>
                <a:lnTo>
                  <a:pt x="19" y="19"/>
                </a:lnTo>
              </a:path>
              <a:path w="88" h="155">
                <a:moveTo>
                  <a:pt x="19" y="19"/>
                </a:moveTo>
                <a:lnTo>
                  <a:pt x="23" y="19"/>
                </a:lnTo>
                <a:lnTo>
                  <a:pt x="9" y="43"/>
                </a:lnTo>
                <a:lnTo>
                  <a:pt x="19" y="19"/>
                </a:lnTo>
              </a:path>
              <a:path w="88" h="155">
                <a:moveTo>
                  <a:pt x="31" y="31"/>
                </a:moveTo>
                <a:lnTo>
                  <a:pt x="28" y="45"/>
                </a:lnTo>
                <a:lnTo>
                  <a:pt x="11" y="45"/>
                </a:lnTo>
                <a:lnTo>
                  <a:pt x="31" y="31"/>
                </a:lnTo>
              </a:path>
              <a:path w="88" h="155">
                <a:moveTo>
                  <a:pt x="31" y="31"/>
                </a:moveTo>
                <a:lnTo>
                  <a:pt x="57" y="31"/>
                </a:lnTo>
                <a:lnTo>
                  <a:pt x="28" y="45"/>
                </a:lnTo>
                <a:lnTo>
                  <a:pt x="31" y="31"/>
                </a:lnTo>
              </a:path>
              <a:path w="88" h="155">
                <a:moveTo>
                  <a:pt x="2" y="43"/>
                </a:moveTo>
                <a:lnTo>
                  <a:pt x="9" y="43"/>
                </a:lnTo>
                <a:lnTo>
                  <a:pt x="11" y="45"/>
                </a:lnTo>
                <a:lnTo>
                  <a:pt x="2" y="43"/>
                </a:lnTo>
              </a:path>
              <a:path w="88" h="155">
                <a:moveTo>
                  <a:pt x="0" y="45"/>
                </a:moveTo>
                <a:lnTo>
                  <a:pt x="28" y="45"/>
                </a:lnTo>
                <a:lnTo>
                  <a:pt x="23" y="45"/>
                </a:lnTo>
                <a:lnTo>
                  <a:pt x="0" y="45"/>
                </a:lnTo>
              </a:path>
              <a:path w="88" h="155">
                <a:moveTo>
                  <a:pt x="79" y="35"/>
                </a:moveTo>
                <a:lnTo>
                  <a:pt x="88" y="50"/>
                </a:lnTo>
                <a:lnTo>
                  <a:pt x="79" y="50"/>
                </a:lnTo>
                <a:lnTo>
                  <a:pt x="79" y="35"/>
                </a:lnTo>
              </a:path>
              <a:path w="88" h="155">
                <a:moveTo>
                  <a:pt x="79" y="35"/>
                </a:moveTo>
                <a:lnTo>
                  <a:pt x="88" y="35"/>
                </a:lnTo>
                <a:lnTo>
                  <a:pt x="88" y="50"/>
                </a:lnTo>
                <a:lnTo>
                  <a:pt x="79" y="35"/>
                </a:lnTo>
              </a:path>
              <a:path w="88" h="155">
                <a:moveTo>
                  <a:pt x="79" y="50"/>
                </a:moveTo>
                <a:lnTo>
                  <a:pt x="88" y="52"/>
                </a:lnTo>
                <a:lnTo>
                  <a:pt x="76" y="52"/>
                </a:lnTo>
                <a:lnTo>
                  <a:pt x="79" y="50"/>
                </a:lnTo>
              </a:path>
              <a:path w="88" h="155">
                <a:moveTo>
                  <a:pt x="79" y="50"/>
                </a:moveTo>
                <a:lnTo>
                  <a:pt x="88" y="50"/>
                </a:lnTo>
                <a:lnTo>
                  <a:pt x="88" y="52"/>
                </a:lnTo>
                <a:lnTo>
                  <a:pt x="79" y="50"/>
                </a:lnTo>
              </a:path>
              <a:path w="88" h="155">
                <a:moveTo>
                  <a:pt x="76" y="52"/>
                </a:moveTo>
                <a:lnTo>
                  <a:pt x="81" y="67"/>
                </a:lnTo>
                <a:lnTo>
                  <a:pt x="69" y="67"/>
                </a:lnTo>
                <a:lnTo>
                  <a:pt x="76" y="52"/>
                </a:lnTo>
              </a:path>
              <a:path w="88" h="155">
                <a:moveTo>
                  <a:pt x="76" y="52"/>
                </a:moveTo>
                <a:lnTo>
                  <a:pt x="88" y="52"/>
                </a:lnTo>
                <a:lnTo>
                  <a:pt x="81" y="67"/>
                </a:lnTo>
                <a:lnTo>
                  <a:pt x="76" y="52"/>
                </a:lnTo>
              </a:path>
              <a:path w="88" h="155">
                <a:moveTo>
                  <a:pt x="69" y="67"/>
                </a:moveTo>
                <a:lnTo>
                  <a:pt x="62" y="98"/>
                </a:lnTo>
                <a:lnTo>
                  <a:pt x="52" y="98"/>
                </a:lnTo>
                <a:lnTo>
                  <a:pt x="69" y="67"/>
                </a:lnTo>
              </a:path>
              <a:path w="88" h="155">
                <a:moveTo>
                  <a:pt x="69" y="67"/>
                </a:moveTo>
                <a:lnTo>
                  <a:pt x="81" y="67"/>
                </a:lnTo>
                <a:lnTo>
                  <a:pt x="62" y="98"/>
                </a:lnTo>
                <a:lnTo>
                  <a:pt x="69" y="67"/>
                </a:lnTo>
              </a:path>
              <a:path w="88" h="155">
                <a:moveTo>
                  <a:pt x="52" y="98"/>
                </a:moveTo>
                <a:lnTo>
                  <a:pt x="60" y="100"/>
                </a:lnTo>
                <a:lnTo>
                  <a:pt x="47" y="100"/>
                </a:lnTo>
                <a:lnTo>
                  <a:pt x="52" y="98"/>
                </a:lnTo>
              </a:path>
              <a:path w="88" h="155">
                <a:moveTo>
                  <a:pt x="52" y="98"/>
                </a:moveTo>
                <a:lnTo>
                  <a:pt x="62" y="98"/>
                </a:lnTo>
                <a:lnTo>
                  <a:pt x="60" y="100"/>
                </a:lnTo>
                <a:lnTo>
                  <a:pt x="52" y="98"/>
                </a:lnTo>
              </a:path>
              <a:path w="88" h="155">
                <a:moveTo>
                  <a:pt x="47" y="100"/>
                </a:moveTo>
                <a:lnTo>
                  <a:pt x="55" y="108"/>
                </a:lnTo>
                <a:lnTo>
                  <a:pt x="47" y="108"/>
                </a:lnTo>
                <a:lnTo>
                  <a:pt x="47" y="100"/>
                </a:lnTo>
              </a:path>
              <a:path w="88" h="155">
                <a:moveTo>
                  <a:pt x="47" y="100"/>
                </a:moveTo>
                <a:lnTo>
                  <a:pt x="60" y="100"/>
                </a:lnTo>
                <a:lnTo>
                  <a:pt x="55" y="108"/>
                </a:lnTo>
                <a:lnTo>
                  <a:pt x="47" y="100"/>
                </a:lnTo>
              </a:path>
              <a:path w="88" h="155">
                <a:moveTo>
                  <a:pt x="47" y="108"/>
                </a:moveTo>
                <a:lnTo>
                  <a:pt x="50" y="117"/>
                </a:lnTo>
                <a:lnTo>
                  <a:pt x="38" y="117"/>
                </a:lnTo>
                <a:lnTo>
                  <a:pt x="47" y="108"/>
                </a:lnTo>
              </a:path>
              <a:path w="88" h="155">
                <a:moveTo>
                  <a:pt x="47" y="108"/>
                </a:moveTo>
                <a:lnTo>
                  <a:pt x="55" y="108"/>
                </a:lnTo>
                <a:lnTo>
                  <a:pt x="50" y="117"/>
                </a:lnTo>
                <a:lnTo>
                  <a:pt x="47" y="108"/>
                </a:lnTo>
              </a:path>
              <a:path w="88" h="155">
                <a:moveTo>
                  <a:pt x="0" y="112"/>
                </a:moveTo>
                <a:lnTo>
                  <a:pt x="38" y="117"/>
                </a:lnTo>
                <a:lnTo>
                  <a:pt x="14" y="117"/>
                </a:lnTo>
                <a:lnTo>
                  <a:pt x="0" y="112"/>
                </a:lnTo>
              </a:path>
              <a:path w="88" h="155">
                <a:moveTo>
                  <a:pt x="0" y="112"/>
                </a:moveTo>
                <a:lnTo>
                  <a:pt x="26" y="112"/>
                </a:lnTo>
                <a:lnTo>
                  <a:pt x="38" y="117"/>
                </a:lnTo>
                <a:lnTo>
                  <a:pt x="0" y="112"/>
                </a:lnTo>
              </a:path>
              <a:path w="88" h="155">
                <a:moveTo>
                  <a:pt x="23" y="122"/>
                </a:moveTo>
                <a:lnTo>
                  <a:pt x="47" y="127"/>
                </a:lnTo>
                <a:lnTo>
                  <a:pt x="28" y="127"/>
                </a:lnTo>
                <a:lnTo>
                  <a:pt x="23" y="122"/>
                </a:lnTo>
              </a:path>
              <a:path w="88" h="155">
                <a:moveTo>
                  <a:pt x="23" y="122"/>
                </a:moveTo>
                <a:lnTo>
                  <a:pt x="47" y="122"/>
                </a:lnTo>
                <a:lnTo>
                  <a:pt x="47" y="127"/>
                </a:lnTo>
                <a:lnTo>
                  <a:pt x="23" y="122"/>
                </a:lnTo>
              </a:path>
              <a:path w="88" h="155">
                <a:moveTo>
                  <a:pt x="28" y="127"/>
                </a:moveTo>
                <a:lnTo>
                  <a:pt x="55" y="132"/>
                </a:lnTo>
                <a:lnTo>
                  <a:pt x="28" y="132"/>
                </a:lnTo>
                <a:lnTo>
                  <a:pt x="28" y="127"/>
                </a:lnTo>
              </a:path>
              <a:path w="88" h="155">
                <a:moveTo>
                  <a:pt x="28" y="127"/>
                </a:moveTo>
                <a:lnTo>
                  <a:pt x="47" y="127"/>
                </a:lnTo>
                <a:lnTo>
                  <a:pt x="55" y="132"/>
                </a:lnTo>
                <a:lnTo>
                  <a:pt x="28" y="127"/>
                </a:lnTo>
              </a:path>
              <a:path w="88" h="155">
                <a:moveTo>
                  <a:pt x="43" y="134"/>
                </a:moveTo>
                <a:lnTo>
                  <a:pt x="67" y="139"/>
                </a:lnTo>
                <a:lnTo>
                  <a:pt x="50" y="139"/>
                </a:lnTo>
                <a:lnTo>
                  <a:pt x="43" y="134"/>
                </a:lnTo>
              </a:path>
              <a:path w="88" h="155">
                <a:moveTo>
                  <a:pt x="43" y="134"/>
                </a:moveTo>
                <a:lnTo>
                  <a:pt x="60" y="134"/>
                </a:lnTo>
                <a:lnTo>
                  <a:pt x="67" y="139"/>
                </a:lnTo>
                <a:lnTo>
                  <a:pt x="43" y="134"/>
                </a:lnTo>
              </a:path>
              <a:path w="88" h="155">
                <a:moveTo>
                  <a:pt x="50" y="139"/>
                </a:moveTo>
                <a:lnTo>
                  <a:pt x="71" y="144"/>
                </a:lnTo>
                <a:lnTo>
                  <a:pt x="57" y="144"/>
                </a:lnTo>
                <a:lnTo>
                  <a:pt x="50" y="139"/>
                </a:lnTo>
              </a:path>
              <a:path w="88" h="155">
                <a:moveTo>
                  <a:pt x="50" y="139"/>
                </a:moveTo>
                <a:lnTo>
                  <a:pt x="67" y="139"/>
                </a:lnTo>
                <a:lnTo>
                  <a:pt x="71" y="144"/>
                </a:lnTo>
                <a:lnTo>
                  <a:pt x="50" y="139"/>
                </a:lnTo>
              </a:path>
              <a:path w="88" h="155">
                <a:moveTo>
                  <a:pt x="57" y="144"/>
                </a:moveTo>
                <a:lnTo>
                  <a:pt x="69" y="148"/>
                </a:lnTo>
                <a:lnTo>
                  <a:pt x="64" y="148"/>
                </a:lnTo>
                <a:lnTo>
                  <a:pt x="57" y="144"/>
                </a:lnTo>
              </a:path>
              <a:path w="88" h="155">
                <a:moveTo>
                  <a:pt x="57" y="144"/>
                </a:moveTo>
                <a:lnTo>
                  <a:pt x="71" y="144"/>
                </a:lnTo>
                <a:lnTo>
                  <a:pt x="69" y="148"/>
                </a:lnTo>
                <a:lnTo>
                  <a:pt x="57" y="144"/>
                </a:lnTo>
              </a:path>
              <a:path w="88" h="155">
                <a:moveTo>
                  <a:pt x="28" y="134"/>
                </a:moveTo>
                <a:lnTo>
                  <a:pt x="21" y="148"/>
                </a:lnTo>
                <a:lnTo>
                  <a:pt x="14" y="148"/>
                </a:lnTo>
                <a:lnTo>
                  <a:pt x="28" y="134"/>
                </a:lnTo>
              </a:path>
              <a:path w="88" h="155">
                <a:moveTo>
                  <a:pt x="28" y="134"/>
                </a:moveTo>
                <a:lnTo>
                  <a:pt x="38" y="134"/>
                </a:lnTo>
                <a:lnTo>
                  <a:pt x="21" y="148"/>
                </a:lnTo>
                <a:lnTo>
                  <a:pt x="28" y="134"/>
                </a:lnTo>
              </a:path>
              <a:path w="88" h="155">
                <a:moveTo>
                  <a:pt x="14" y="148"/>
                </a:moveTo>
                <a:lnTo>
                  <a:pt x="16" y="153"/>
                </a:lnTo>
                <a:lnTo>
                  <a:pt x="7" y="153"/>
                </a:lnTo>
                <a:lnTo>
                  <a:pt x="14" y="148"/>
                </a:lnTo>
              </a:path>
              <a:path w="88" h="155">
                <a:moveTo>
                  <a:pt x="14" y="148"/>
                </a:moveTo>
                <a:lnTo>
                  <a:pt x="21" y="148"/>
                </a:lnTo>
                <a:lnTo>
                  <a:pt x="16" y="153"/>
                </a:lnTo>
                <a:lnTo>
                  <a:pt x="14" y="148"/>
                </a:lnTo>
              </a:path>
              <a:path w="88" h="155">
                <a:moveTo>
                  <a:pt x="7" y="153"/>
                </a:moveTo>
                <a:lnTo>
                  <a:pt x="14" y="155"/>
                </a:lnTo>
                <a:lnTo>
                  <a:pt x="4" y="155"/>
                </a:lnTo>
                <a:lnTo>
                  <a:pt x="7" y="153"/>
                </a:lnTo>
              </a:path>
              <a:path w="88" h="155">
                <a:moveTo>
                  <a:pt x="7" y="153"/>
                </a:moveTo>
                <a:lnTo>
                  <a:pt x="16" y="153"/>
                </a:lnTo>
                <a:lnTo>
                  <a:pt x="14" y="155"/>
                </a:lnTo>
                <a:lnTo>
                  <a:pt x="7" y="15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2" name="path 562"/>
          <p:cNvSpPr/>
          <p:nvPr/>
        </p:nvSpPr>
        <p:spPr>
          <a:xfrm>
            <a:off x="7341107" y="9539731"/>
            <a:ext cx="257556" cy="16764"/>
          </a:xfrm>
          <a:custGeom>
            <a:avLst/>
            <a:gdLst/>
            <a:ahLst/>
            <a:cxnLst/>
            <a:rect l="0" t="0" r="0" b="0"/>
            <a:pathLst>
              <a:path w="405" h="26">
                <a:moveTo>
                  <a:pt x="364" y="9"/>
                </a:moveTo>
                <a:lnTo>
                  <a:pt x="374" y="19"/>
                </a:lnTo>
                <a:lnTo>
                  <a:pt x="364" y="19"/>
                </a:lnTo>
                <a:lnTo>
                  <a:pt x="364" y="9"/>
                </a:lnTo>
              </a:path>
              <a:path w="405" h="26">
                <a:moveTo>
                  <a:pt x="364" y="9"/>
                </a:moveTo>
                <a:lnTo>
                  <a:pt x="381" y="9"/>
                </a:lnTo>
                <a:lnTo>
                  <a:pt x="374" y="19"/>
                </a:lnTo>
                <a:lnTo>
                  <a:pt x="364" y="9"/>
                </a:lnTo>
              </a:path>
              <a:path w="405" h="26">
                <a:moveTo>
                  <a:pt x="14" y="14"/>
                </a:moveTo>
                <a:lnTo>
                  <a:pt x="24" y="21"/>
                </a:lnTo>
                <a:lnTo>
                  <a:pt x="4" y="21"/>
                </a:lnTo>
                <a:lnTo>
                  <a:pt x="14" y="14"/>
                </a:lnTo>
              </a:path>
              <a:path w="405" h="26">
                <a:moveTo>
                  <a:pt x="14" y="14"/>
                </a:moveTo>
                <a:lnTo>
                  <a:pt x="26" y="14"/>
                </a:lnTo>
                <a:lnTo>
                  <a:pt x="24" y="21"/>
                </a:lnTo>
                <a:lnTo>
                  <a:pt x="14" y="14"/>
                </a:lnTo>
              </a:path>
              <a:path w="405" h="26">
                <a:moveTo>
                  <a:pt x="45" y="24"/>
                </a:moveTo>
                <a:lnTo>
                  <a:pt x="48" y="26"/>
                </a:lnTo>
                <a:lnTo>
                  <a:pt x="40" y="26"/>
                </a:lnTo>
                <a:lnTo>
                  <a:pt x="45" y="24"/>
                </a:lnTo>
              </a:path>
              <a:path w="405" h="26">
                <a:moveTo>
                  <a:pt x="393" y="0"/>
                </a:moveTo>
                <a:lnTo>
                  <a:pt x="393" y="24"/>
                </a:lnTo>
                <a:lnTo>
                  <a:pt x="384" y="24"/>
                </a:lnTo>
                <a:lnTo>
                  <a:pt x="393" y="0"/>
                </a:lnTo>
              </a:path>
              <a:path w="405" h="26">
                <a:moveTo>
                  <a:pt x="393" y="0"/>
                </a:moveTo>
                <a:lnTo>
                  <a:pt x="405" y="0"/>
                </a:lnTo>
                <a:lnTo>
                  <a:pt x="393" y="24"/>
                </a:lnTo>
                <a:lnTo>
                  <a:pt x="393" y="0"/>
                </a:lnTo>
              </a:path>
              <a:path w="405" h="26">
                <a:moveTo>
                  <a:pt x="4" y="21"/>
                </a:moveTo>
                <a:lnTo>
                  <a:pt x="19" y="26"/>
                </a:lnTo>
                <a:lnTo>
                  <a:pt x="0" y="26"/>
                </a:lnTo>
                <a:lnTo>
                  <a:pt x="4" y="21"/>
                </a:lnTo>
              </a:path>
              <a:path w="405" h="26">
                <a:moveTo>
                  <a:pt x="4" y="21"/>
                </a:moveTo>
                <a:lnTo>
                  <a:pt x="24" y="21"/>
                </a:lnTo>
                <a:lnTo>
                  <a:pt x="19" y="26"/>
                </a:lnTo>
                <a:lnTo>
                  <a:pt x="4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4" name="path 564"/>
          <p:cNvSpPr/>
          <p:nvPr/>
        </p:nvSpPr>
        <p:spPr>
          <a:xfrm>
            <a:off x="7333488" y="9521443"/>
            <a:ext cx="257555" cy="16763"/>
          </a:xfrm>
          <a:custGeom>
            <a:avLst/>
            <a:gdLst/>
            <a:ahLst/>
            <a:cxnLst/>
            <a:rect l="0" t="0" r="0" b="0"/>
            <a:pathLst>
              <a:path w="405" h="26">
                <a:moveTo>
                  <a:pt x="367" y="0"/>
                </a:moveTo>
                <a:lnTo>
                  <a:pt x="386" y="23"/>
                </a:lnTo>
                <a:lnTo>
                  <a:pt x="376" y="23"/>
                </a:lnTo>
                <a:lnTo>
                  <a:pt x="367" y="0"/>
                </a:lnTo>
              </a:path>
              <a:path w="405" h="26">
                <a:moveTo>
                  <a:pt x="367" y="0"/>
                </a:moveTo>
                <a:lnTo>
                  <a:pt x="381" y="0"/>
                </a:lnTo>
                <a:lnTo>
                  <a:pt x="386" y="23"/>
                </a:lnTo>
                <a:lnTo>
                  <a:pt x="367" y="0"/>
                </a:lnTo>
              </a:path>
              <a:path w="405" h="26">
                <a:moveTo>
                  <a:pt x="223" y="19"/>
                </a:moveTo>
                <a:lnTo>
                  <a:pt x="261" y="23"/>
                </a:lnTo>
                <a:lnTo>
                  <a:pt x="211" y="23"/>
                </a:lnTo>
                <a:lnTo>
                  <a:pt x="223" y="19"/>
                </a:lnTo>
              </a:path>
              <a:path w="405" h="26">
                <a:moveTo>
                  <a:pt x="223" y="19"/>
                </a:moveTo>
                <a:lnTo>
                  <a:pt x="261" y="19"/>
                </a:lnTo>
                <a:lnTo>
                  <a:pt x="261" y="23"/>
                </a:lnTo>
                <a:lnTo>
                  <a:pt x="223" y="19"/>
                </a:lnTo>
              </a:path>
              <a:path w="405" h="26">
                <a:moveTo>
                  <a:pt x="0" y="19"/>
                </a:moveTo>
                <a:lnTo>
                  <a:pt x="24" y="26"/>
                </a:lnTo>
                <a:lnTo>
                  <a:pt x="0" y="26"/>
                </a:lnTo>
                <a:lnTo>
                  <a:pt x="0" y="19"/>
                </a:lnTo>
              </a:path>
              <a:path w="405" h="26">
                <a:moveTo>
                  <a:pt x="0" y="19"/>
                </a:moveTo>
                <a:lnTo>
                  <a:pt x="38" y="19"/>
                </a:lnTo>
                <a:lnTo>
                  <a:pt x="24" y="26"/>
                </a:lnTo>
                <a:lnTo>
                  <a:pt x="0" y="19"/>
                </a:lnTo>
              </a:path>
              <a:path w="405" h="26">
                <a:moveTo>
                  <a:pt x="395" y="16"/>
                </a:moveTo>
                <a:lnTo>
                  <a:pt x="395" y="26"/>
                </a:lnTo>
                <a:lnTo>
                  <a:pt x="388" y="26"/>
                </a:lnTo>
                <a:lnTo>
                  <a:pt x="395" y="16"/>
                </a:lnTo>
              </a:path>
              <a:path w="405" h="26">
                <a:moveTo>
                  <a:pt x="395" y="16"/>
                </a:moveTo>
                <a:lnTo>
                  <a:pt x="405" y="16"/>
                </a:lnTo>
                <a:lnTo>
                  <a:pt x="395" y="26"/>
                </a:lnTo>
                <a:lnTo>
                  <a:pt x="395" y="16"/>
                </a:lnTo>
              </a:path>
              <a:path w="405" h="26">
                <a:moveTo>
                  <a:pt x="376" y="23"/>
                </a:moveTo>
                <a:lnTo>
                  <a:pt x="386" y="26"/>
                </a:lnTo>
                <a:lnTo>
                  <a:pt x="376" y="26"/>
                </a:lnTo>
                <a:lnTo>
                  <a:pt x="376" y="23"/>
                </a:lnTo>
              </a:path>
              <a:path w="405" h="26">
                <a:moveTo>
                  <a:pt x="376" y="23"/>
                </a:moveTo>
                <a:lnTo>
                  <a:pt x="386" y="23"/>
                </a:lnTo>
                <a:lnTo>
                  <a:pt x="386" y="26"/>
                </a:lnTo>
                <a:lnTo>
                  <a:pt x="376" y="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6" name="path 566"/>
          <p:cNvSpPr/>
          <p:nvPr/>
        </p:nvSpPr>
        <p:spPr>
          <a:xfrm>
            <a:off x="9098280" y="10013695"/>
            <a:ext cx="160019" cy="21336"/>
          </a:xfrm>
          <a:custGeom>
            <a:avLst/>
            <a:gdLst/>
            <a:ahLst/>
            <a:cxnLst/>
            <a:rect l="0" t="0" r="0" b="0"/>
            <a:pathLst>
              <a:path w="251" h="33">
                <a:moveTo>
                  <a:pt x="19" y="0"/>
                </a:moveTo>
                <a:lnTo>
                  <a:pt x="9" y="31"/>
                </a:lnTo>
                <a:lnTo>
                  <a:pt x="0" y="31"/>
                </a:lnTo>
                <a:lnTo>
                  <a:pt x="19" y="0"/>
                </a:lnTo>
              </a:path>
              <a:path w="251" h="33">
                <a:moveTo>
                  <a:pt x="19" y="0"/>
                </a:moveTo>
                <a:lnTo>
                  <a:pt x="28" y="0"/>
                </a:lnTo>
                <a:lnTo>
                  <a:pt x="9" y="31"/>
                </a:lnTo>
                <a:lnTo>
                  <a:pt x="19" y="0"/>
                </a:lnTo>
              </a:path>
              <a:path w="251" h="33">
                <a:moveTo>
                  <a:pt x="240" y="24"/>
                </a:moveTo>
                <a:lnTo>
                  <a:pt x="251" y="33"/>
                </a:lnTo>
                <a:lnTo>
                  <a:pt x="232" y="33"/>
                </a:lnTo>
                <a:lnTo>
                  <a:pt x="240" y="24"/>
                </a:lnTo>
              </a:path>
              <a:path w="251" h="33">
                <a:moveTo>
                  <a:pt x="240" y="24"/>
                </a:moveTo>
                <a:lnTo>
                  <a:pt x="251" y="24"/>
                </a:lnTo>
                <a:lnTo>
                  <a:pt x="251" y="33"/>
                </a:lnTo>
                <a:lnTo>
                  <a:pt x="240" y="24"/>
                </a:lnTo>
              </a:path>
              <a:path w="251" h="33">
                <a:moveTo>
                  <a:pt x="40" y="24"/>
                </a:moveTo>
                <a:lnTo>
                  <a:pt x="47" y="33"/>
                </a:lnTo>
                <a:lnTo>
                  <a:pt x="35" y="33"/>
                </a:lnTo>
                <a:lnTo>
                  <a:pt x="40" y="24"/>
                </a:lnTo>
              </a:path>
              <a:path w="251" h="33">
                <a:moveTo>
                  <a:pt x="40" y="24"/>
                </a:moveTo>
                <a:lnTo>
                  <a:pt x="52" y="24"/>
                </a:lnTo>
                <a:lnTo>
                  <a:pt x="47" y="33"/>
                </a:lnTo>
                <a:lnTo>
                  <a:pt x="40" y="2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68" name="rect 568"/>
          <p:cNvSpPr/>
          <p:nvPr/>
        </p:nvSpPr>
        <p:spPr>
          <a:xfrm>
            <a:off x="9262871" y="9996931"/>
            <a:ext cx="15240" cy="609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0" name="path 570"/>
          <p:cNvSpPr/>
          <p:nvPr/>
        </p:nvSpPr>
        <p:spPr>
          <a:xfrm>
            <a:off x="9145523" y="9995407"/>
            <a:ext cx="132588" cy="13716"/>
          </a:xfrm>
          <a:custGeom>
            <a:avLst/>
            <a:gdLst/>
            <a:ahLst/>
            <a:cxnLst/>
            <a:rect l="0" t="0" r="0" b="0"/>
            <a:pathLst>
              <a:path w="208" h="21">
                <a:moveTo>
                  <a:pt x="64" y="2"/>
                </a:moveTo>
                <a:lnTo>
                  <a:pt x="60" y="14"/>
                </a:lnTo>
                <a:lnTo>
                  <a:pt x="38" y="14"/>
                </a:lnTo>
                <a:lnTo>
                  <a:pt x="64" y="2"/>
                </a:lnTo>
              </a:path>
              <a:path w="208" h="21">
                <a:moveTo>
                  <a:pt x="64" y="2"/>
                </a:moveTo>
                <a:lnTo>
                  <a:pt x="86" y="2"/>
                </a:lnTo>
                <a:lnTo>
                  <a:pt x="60" y="14"/>
                </a:lnTo>
                <a:lnTo>
                  <a:pt x="64" y="2"/>
                </a:lnTo>
              </a:path>
              <a:path w="208" h="21">
                <a:moveTo>
                  <a:pt x="88" y="12"/>
                </a:moveTo>
                <a:lnTo>
                  <a:pt x="96" y="16"/>
                </a:lnTo>
                <a:lnTo>
                  <a:pt x="84" y="16"/>
                </a:lnTo>
                <a:lnTo>
                  <a:pt x="88" y="12"/>
                </a:lnTo>
              </a:path>
              <a:path w="208" h="21">
                <a:moveTo>
                  <a:pt x="88" y="12"/>
                </a:moveTo>
                <a:lnTo>
                  <a:pt x="98" y="12"/>
                </a:lnTo>
                <a:lnTo>
                  <a:pt x="96" y="16"/>
                </a:lnTo>
                <a:lnTo>
                  <a:pt x="88" y="12"/>
                </a:lnTo>
              </a:path>
              <a:path w="208" h="21">
                <a:moveTo>
                  <a:pt x="16" y="0"/>
                </a:moveTo>
                <a:lnTo>
                  <a:pt x="7" y="19"/>
                </a:lnTo>
                <a:lnTo>
                  <a:pt x="0" y="19"/>
                </a:lnTo>
                <a:lnTo>
                  <a:pt x="16" y="0"/>
                </a:lnTo>
              </a:path>
              <a:path w="208" h="21">
                <a:moveTo>
                  <a:pt x="16" y="0"/>
                </a:moveTo>
                <a:lnTo>
                  <a:pt x="26" y="0"/>
                </a:lnTo>
                <a:lnTo>
                  <a:pt x="7" y="19"/>
                </a:lnTo>
                <a:lnTo>
                  <a:pt x="16" y="0"/>
                </a:lnTo>
              </a:path>
              <a:path w="208" h="21">
                <a:moveTo>
                  <a:pt x="184" y="12"/>
                </a:moveTo>
                <a:lnTo>
                  <a:pt x="196" y="21"/>
                </a:lnTo>
                <a:lnTo>
                  <a:pt x="168" y="21"/>
                </a:lnTo>
                <a:lnTo>
                  <a:pt x="184" y="12"/>
                </a:lnTo>
              </a:path>
              <a:path w="208" h="21">
                <a:moveTo>
                  <a:pt x="184" y="12"/>
                </a:moveTo>
                <a:lnTo>
                  <a:pt x="208" y="12"/>
                </a:lnTo>
                <a:lnTo>
                  <a:pt x="196" y="21"/>
                </a:lnTo>
                <a:lnTo>
                  <a:pt x="184" y="12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2" name="rect 572"/>
          <p:cNvSpPr/>
          <p:nvPr/>
        </p:nvSpPr>
        <p:spPr>
          <a:xfrm>
            <a:off x="9272016" y="9996931"/>
            <a:ext cx="15240" cy="609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4" name="path 574"/>
          <p:cNvSpPr/>
          <p:nvPr/>
        </p:nvSpPr>
        <p:spPr>
          <a:xfrm>
            <a:off x="9268967" y="9998456"/>
            <a:ext cx="120396" cy="27431"/>
          </a:xfrm>
          <a:custGeom>
            <a:avLst/>
            <a:gdLst/>
            <a:ahLst/>
            <a:cxnLst/>
            <a:rect l="0" t="0" r="0" b="0"/>
            <a:pathLst>
              <a:path w="189" h="43">
                <a:moveTo>
                  <a:pt x="36" y="0"/>
                </a:moveTo>
                <a:lnTo>
                  <a:pt x="14" y="40"/>
                </a:lnTo>
                <a:lnTo>
                  <a:pt x="0" y="40"/>
                </a:lnTo>
                <a:lnTo>
                  <a:pt x="36" y="0"/>
                </a:lnTo>
              </a:path>
              <a:path w="189" h="43">
                <a:moveTo>
                  <a:pt x="36" y="0"/>
                </a:moveTo>
                <a:lnTo>
                  <a:pt x="50" y="0"/>
                </a:lnTo>
                <a:lnTo>
                  <a:pt x="14" y="40"/>
                </a:lnTo>
                <a:lnTo>
                  <a:pt x="36" y="0"/>
                </a:lnTo>
              </a:path>
              <a:path w="189" h="43">
                <a:moveTo>
                  <a:pt x="175" y="31"/>
                </a:moveTo>
                <a:lnTo>
                  <a:pt x="180" y="43"/>
                </a:lnTo>
                <a:lnTo>
                  <a:pt x="158" y="43"/>
                </a:lnTo>
                <a:lnTo>
                  <a:pt x="175" y="31"/>
                </a:lnTo>
              </a:path>
              <a:path w="189" h="43">
                <a:moveTo>
                  <a:pt x="175" y="31"/>
                </a:moveTo>
                <a:lnTo>
                  <a:pt x="189" y="31"/>
                </a:lnTo>
                <a:lnTo>
                  <a:pt x="180" y="43"/>
                </a:lnTo>
                <a:lnTo>
                  <a:pt x="175" y="31"/>
                </a:lnTo>
              </a:path>
              <a:path w="189" h="43">
                <a:moveTo>
                  <a:pt x="98" y="35"/>
                </a:moveTo>
                <a:lnTo>
                  <a:pt x="129" y="43"/>
                </a:lnTo>
                <a:lnTo>
                  <a:pt x="93" y="43"/>
                </a:lnTo>
                <a:lnTo>
                  <a:pt x="98" y="35"/>
                </a:lnTo>
              </a:path>
              <a:path w="189" h="43">
                <a:moveTo>
                  <a:pt x="98" y="35"/>
                </a:moveTo>
                <a:lnTo>
                  <a:pt x="124" y="35"/>
                </a:lnTo>
                <a:lnTo>
                  <a:pt x="129" y="43"/>
                </a:lnTo>
                <a:lnTo>
                  <a:pt x="98" y="35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6" name="path 576"/>
          <p:cNvSpPr/>
          <p:nvPr/>
        </p:nvSpPr>
        <p:spPr>
          <a:xfrm>
            <a:off x="7447788" y="9602216"/>
            <a:ext cx="123444" cy="25907"/>
          </a:xfrm>
          <a:custGeom>
            <a:avLst/>
            <a:gdLst/>
            <a:ahLst/>
            <a:cxnLst/>
            <a:rect l="0" t="0" r="0" b="0"/>
            <a:pathLst>
              <a:path w="194" h="40">
                <a:moveTo>
                  <a:pt x="105" y="33"/>
                </a:moveTo>
                <a:lnTo>
                  <a:pt x="127" y="36"/>
                </a:lnTo>
                <a:lnTo>
                  <a:pt x="103" y="36"/>
                </a:lnTo>
                <a:lnTo>
                  <a:pt x="105" y="33"/>
                </a:lnTo>
              </a:path>
              <a:path w="194" h="40">
                <a:moveTo>
                  <a:pt x="105" y="33"/>
                </a:moveTo>
                <a:lnTo>
                  <a:pt x="127" y="33"/>
                </a:lnTo>
                <a:lnTo>
                  <a:pt x="127" y="36"/>
                </a:lnTo>
                <a:lnTo>
                  <a:pt x="105" y="33"/>
                </a:lnTo>
              </a:path>
              <a:path w="194" h="40">
                <a:moveTo>
                  <a:pt x="35" y="31"/>
                </a:moveTo>
                <a:lnTo>
                  <a:pt x="62" y="38"/>
                </a:lnTo>
                <a:lnTo>
                  <a:pt x="26" y="38"/>
                </a:lnTo>
                <a:lnTo>
                  <a:pt x="35" y="31"/>
                </a:lnTo>
              </a:path>
              <a:path w="194" h="40">
                <a:moveTo>
                  <a:pt x="35" y="31"/>
                </a:moveTo>
                <a:lnTo>
                  <a:pt x="69" y="31"/>
                </a:lnTo>
                <a:lnTo>
                  <a:pt x="62" y="38"/>
                </a:lnTo>
                <a:lnTo>
                  <a:pt x="35" y="31"/>
                </a:lnTo>
              </a:path>
              <a:path w="194" h="40">
                <a:moveTo>
                  <a:pt x="26" y="38"/>
                </a:moveTo>
                <a:lnTo>
                  <a:pt x="62" y="40"/>
                </a:lnTo>
                <a:lnTo>
                  <a:pt x="24" y="40"/>
                </a:lnTo>
                <a:lnTo>
                  <a:pt x="26" y="38"/>
                </a:lnTo>
              </a:path>
              <a:path w="194" h="40">
                <a:moveTo>
                  <a:pt x="26" y="38"/>
                </a:moveTo>
                <a:lnTo>
                  <a:pt x="62" y="38"/>
                </a:lnTo>
                <a:lnTo>
                  <a:pt x="62" y="40"/>
                </a:lnTo>
                <a:lnTo>
                  <a:pt x="26" y="38"/>
                </a:lnTo>
              </a:path>
              <a:path w="194" h="40">
                <a:moveTo>
                  <a:pt x="40" y="0"/>
                </a:moveTo>
                <a:lnTo>
                  <a:pt x="16" y="40"/>
                </a:lnTo>
                <a:lnTo>
                  <a:pt x="2" y="40"/>
                </a:lnTo>
                <a:lnTo>
                  <a:pt x="40" y="0"/>
                </a:lnTo>
              </a:path>
              <a:path w="194" h="40">
                <a:moveTo>
                  <a:pt x="40" y="0"/>
                </a:moveTo>
                <a:lnTo>
                  <a:pt x="55" y="0"/>
                </a:lnTo>
                <a:lnTo>
                  <a:pt x="16" y="40"/>
                </a:lnTo>
                <a:lnTo>
                  <a:pt x="40" y="0"/>
                </a:lnTo>
              </a:path>
              <a:path w="194" h="40">
                <a:moveTo>
                  <a:pt x="177" y="31"/>
                </a:moveTo>
                <a:lnTo>
                  <a:pt x="182" y="40"/>
                </a:lnTo>
                <a:lnTo>
                  <a:pt x="163" y="40"/>
                </a:lnTo>
                <a:lnTo>
                  <a:pt x="177" y="31"/>
                </a:lnTo>
              </a:path>
              <a:path w="194" h="40">
                <a:moveTo>
                  <a:pt x="177" y="31"/>
                </a:moveTo>
                <a:lnTo>
                  <a:pt x="194" y="31"/>
                </a:lnTo>
                <a:lnTo>
                  <a:pt x="182" y="40"/>
                </a:lnTo>
                <a:lnTo>
                  <a:pt x="177" y="31"/>
                </a:lnTo>
              </a:path>
              <a:path w="194" h="40">
                <a:moveTo>
                  <a:pt x="103" y="36"/>
                </a:moveTo>
                <a:lnTo>
                  <a:pt x="134" y="40"/>
                </a:lnTo>
                <a:lnTo>
                  <a:pt x="95" y="40"/>
                </a:lnTo>
                <a:lnTo>
                  <a:pt x="103" y="36"/>
                </a:lnTo>
              </a:path>
              <a:path w="194" h="40">
                <a:moveTo>
                  <a:pt x="103" y="36"/>
                </a:moveTo>
                <a:lnTo>
                  <a:pt x="127" y="36"/>
                </a:lnTo>
                <a:lnTo>
                  <a:pt x="134" y="40"/>
                </a:lnTo>
                <a:lnTo>
                  <a:pt x="103" y="36"/>
                </a:lnTo>
              </a:path>
              <a:path w="194" h="40">
                <a:moveTo>
                  <a:pt x="50" y="40"/>
                </a:moveTo>
                <a:lnTo>
                  <a:pt x="62" y="40"/>
                </a:lnTo>
                <a:lnTo>
                  <a:pt x="50" y="40"/>
                </a:lnTo>
              </a:path>
              <a:path w="194" h="40">
                <a:moveTo>
                  <a:pt x="50" y="40"/>
                </a:moveTo>
                <a:lnTo>
                  <a:pt x="62" y="40"/>
                </a:lnTo>
                <a:lnTo>
                  <a:pt x="50" y="40"/>
                </a:lnTo>
              </a:path>
              <a:path w="194" h="40">
                <a:moveTo>
                  <a:pt x="24" y="40"/>
                </a:moveTo>
                <a:lnTo>
                  <a:pt x="45" y="40"/>
                </a:lnTo>
                <a:lnTo>
                  <a:pt x="21" y="40"/>
                </a:lnTo>
                <a:lnTo>
                  <a:pt x="24" y="40"/>
                </a:lnTo>
              </a:path>
              <a:path w="194" h="40">
                <a:moveTo>
                  <a:pt x="24" y="40"/>
                </a:moveTo>
                <a:lnTo>
                  <a:pt x="50" y="40"/>
                </a:lnTo>
                <a:lnTo>
                  <a:pt x="45" y="40"/>
                </a:lnTo>
                <a:lnTo>
                  <a:pt x="24" y="40"/>
                </a:lnTo>
              </a:path>
              <a:path w="194" h="40">
                <a:moveTo>
                  <a:pt x="2" y="40"/>
                </a:moveTo>
                <a:lnTo>
                  <a:pt x="21" y="40"/>
                </a:lnTo>
                <a:lnTo>
                  <a:pt x="0" y="40"/>
                </a:lnTo>
                <a:lnTo>
                  <a:pt x="2" y="40"/>
                </a:lnTo>
              </a:path>
              <a:path w="194" h="40">
                <a:moveTo>
                  <a:pt x="2" y="40"/>
                </a:moveTo>
                <a:lnTo>
                  <a:pt x="21" y="40"/>
                </a:lnTo>
                <a:lnTo>
                  <a:pt x="2" y="4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78" name="path 578"/>
          <p:cNvSpPr/>
          <p:nvPr/>
        </p:nvSpPr>
        <p:spPr>
          <a:xfrm>
            <a:off x="7275576" y="9618980"/>
            <a:ext cx="102107" cy="28955"/>
          </a:xfrm>
          <a:custGeom>
            <a:avLst/>
            <a:gdLst/>
            <a:ahLst/>
            <a:cxnLst/>
            <a:rect l="0" t="0" r="0" b="0"/>
            <a:pathLst>
              <a:path w="160" h="45">
                <a:moveTo>
                  <a:pt x="45" y="21"/>
                </a:moveTo>
                <a:lnTo>
                  <a:pt x="52" y="28"/>
                </a:lnTo>
                <a:lnTo>
                  <a:pt x="40" y="28"/>
                </a:lnTo>
                <a:lnTo>
                  <a:pt x="45" y="21"/>
                </a:lnTo>
              </a:path>
              <a:path w="160" h="45">
                <a:moveTo>
                  <a:pt x="45" y="21"/>
                </a:moveTo>
                <a:lnTo>
                  <a:pt x="60" y="21"/>
                </a:lnTo>
                <a:lnTo>
                  <a:pt x="52" y="28"/>
                </a:lnTo>
                <a:lnTo>
                  <a:pt x="45" y="21"/>
                </a:lnTo>
              </a:path>
              <a:path w="160" h="45">
                <a:moveTo>
                  <a:pt x="67" y="26"/>
                </a:moveTo>
                <a:lnTo>
                  <a:pt x="74" y="33"/>
                </a:lnTo>
                <a:lnTo>
                  <a:pt x="60" y="33"/>
                </a:lnTo>
                <a:lnTo>
                  <a:pt x="67" y="26"/>
                </a:lnTo>
              </a:path>
              <a:path w="160" h="45">
                <a:moveTo>
                  <a:pt x="67" y="26"/>
                </a:moveTo>
                <a:lnTo>
                  <a:pt x="79" y="26"/>
                </a:lnTo>
                <a:lnTo>
                  <a:pt x="74" y="33"/>
                </a:lnTo>
                <a:lnTo>
                  <a:pt x="67" y="26"/>
                </a:lnTo>
              </a:path>
              <a:path w="160" h="45">
                <a:moveTo>
                  <a:pt x="7" y="26"/>
                </a:moveTo>
                <a:lnTo>
                  <a:pt x="9" y="35"/>
                </a:lnTo>
                <a:lnTo>
                  <a:pt x="0" y="35"/>
                </a:lnTo>
                <a:lnTo>
                  <a:pt x="7" y="26"/>
                </a:lnTo>
              </a:path>
              <a:path w="160" h="45">
                <a:moveTo>
                  <a:pt x="7" y="26"/>
                </a:moveTo>
                <a:lnTo>
                  <a:pt x="14" y="26"/>
                </a:lnTo>
                <a:lnTo>
                  <a:pt x="9" y="35"/>
                </a:lnTo>
                <a:lnTo>
                  <a:pt x="7" y="26"/>
                </a:lnTo>
              </a:path>
              <a:path w="160" h="45">
                <a:moveTo>
                  <a:pt x="151" y="0"/>
                </a:moveTo>
                <a:lnTo>
                  <a:pt x="122" y="45"/>
                </a:lnTo>
                <a:lnTo>
                  <a:pt x="107" y="45"/>
                </a:lnTo>
                <a:lnTo>
                  <a:pt x="151" y="0"/>
                </a:lnTo>
              </a:path>
              <a:path w="160" h="45">
                <a:moveTo>
                  <a:pt x="151" y="0"/>
                </a:moveTo>
                <a:lnTo>
                  <a:pt x="160" y="0"/>
                </a:lnTo>
                <a:lnTo>
                  <a:pt x="122" y="45"/>
                </a:lnTo>
                <a:lnTo>
                  <a:pt x="151" y="0"/>
                </a:lnTo>
              </a:path>
              <a:path w="160" h="45">
                <a:moveTo>
                  <a:pt x="60" y="33"/>
                </a:moveTo>
                <a:lnTo>
                  <a:pt x="100" y="45"/>
                </a:lnTo>
                <a:lnTo>
                  <a:pt x="47" y="45"/>
                </a:lnTo>
                <a:lnTo>
                  <a:pt x="60" y="33"/>
                </a:lnTo>
              </a:path>
              <a:path w="160" h="45">
                <a:moveTo>
                  <a:pt x="60" y="33"/>
                </a:moveTo>
                <a:lnTo>
                  <a:pt x="74" y="33"/>
                </a:lnTo>
                <a:lnTo>
                  <a:pt x="100" y="45"/>
                </a:lnTo>
                <a:lnTo>
                  <a:pt x="60" y="3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0" name="path 580"/>
          <p:cNvSpPr/>
          <p:nvPr/>
        </p:nvSpPr>
        <p:spPr>
          <a:xfrm>
            <a:off x="7472172" y="9635743"/>
            <a:ext cx="147827" cy="12191"/>
          </a:xfrm>
          <a:custGeom>
            <a:avLst/>
            <a:gdLst/>
            <a:ahLst/>
            <a:cxnLst/>
            <a:rect l="0" t="0" r="0" b="0"/>
            <a:pathLst>
              <a:path w="232" h="19">
                <a:moveTo>
                  <a:pt x="151" y="7"/>
                </a:moveTo>
                <a:lnTo>
                  <a:pt x="201" y="9"/>
                </a:lnTo>
                <a:lnTo>
                  <a:pt x="151" y="9"/>
                </a:lnTo>
                <a:lnTo>
                  <a:pt x="151" y="7"/>
                </a:lnTo>
              </a:path>
              <a:path w="232" h="19">
                <a:moveTo>
                  <a:pt x="151" y="7"/>
                </a:moveTo>
                <a:lnTo>
                  <a:pt x="199" y="7"/>
                </a:lnTo>
                <a:lnTo>
                  <a:pt x="201" y="9"/>
                </a:lnTo>
                <a:lnTo>
                  <a:pt x="151" y="7"/>
                </a:lnTo>
              </a:path>
              <a:path w="232" h="19">
                <a:moveTo>
                  <a:pt x="100" y="4"/>
                </a:moveTo>
                <a:lnTo>
                  <a:pt x="136" y="9"/>
                </a:lnTo>
                <a:lnTo>
                  <a:pt x="110" y="9"/>
                </a:lnTo>
                <a:lnTo>
                  <a:pt x="100" y="4"/>
                </a:lnTo>
              </a:path>
              <a:path w="232" h="19">
                <a:moveTo>
                  <a:pt x="100" y="4"/>
                </a:moveTo>
                <a:lnTo>
                  <a:pt x="136" y="4"/>
                </a:lnTo>
                <a:lnTo>
                  <a:pt x="136" y="9"/>
                </a:lnTo>
                <a:lnTo>
                  <a:pt x="100" y="4"/>
                </a:lnTo>
              </a:path>
              <a:path w="232" h="19">
                <a:moveTo>
                  <a:pt x="115" y="11"/>
                </a:moveTo>
                <a:lnTo>
                  <a:pt x="136" y="11"/>
                </a:lnTo>
                <a:lnTo>
                  <a:pt x="134" y="14"/>
                </a:lnTo>
                <a:lnTo>
                  <a:pt x="115" y="11"/>
                </a:lnTo>
              </a:path>
              <a:path w="232" h="19">
                <a:moveTo>
                  <a:pt x="110" y="9"/>
                </a:moveTo>
                <a:lnTo>
                  <a:pt x="136" y="11"/>
                </a:lnTo>
                <a:lnTo>
                  <a:pt x="115" y="11"/>
                </a:lnTo>
                <a:lnTo>
                  <a:pt x="110" y="9"/>
                </a:lnTo>
              </a:path>
              <a:path w="232" h="19">
                <a:moveTo>
                  <a:pt x="110" y="9"/>
                </a:moveTo>
                <a:lnTo>
                  <a:pt x="136" y="9"/>
                </a:lnTo>
                <a:lnTo>
                  <a:pt x="136" y="11"/>
                </a:lnTo>
                <a:lnTo>
                  <a:pt x="110" y="9"/>
                </a:lnTo>
              </a:path>
              <a:path w="232" h="19">
                <a:moveTo>
                  <a:pt x="67" y="0"/>
                </a:moveTo>
                <a:lnTo>
                  <a:pt x="74" y="11"/>
                </a:lnTo>
                <a:lnTo>
                  <a:pt x="57" y="11"/>
                </a:lnTo>
                <a:lnTo>
                  <a:pt x="67" y="0"/>
                </a:lnTo>
              </a:path>
              <a:path w="232" h="19">
                <a:moveTo>
                  <a:pt x="67" y="0"/>
                </a:moveTo>
                <a:lnTo>
                  <a:pt x="83" y="0"/>
                </a:lnTo>
                <a:lnTo>
                  <a:pt x="74" y="11"/>
                </a:lnTo>
                <a:lnTo>
                  <a:pt x="67" y="0"/>
                </a:lnTo>
              </a:path>
              <a:path w="232" h="19">
                <a:moveTo>
                  <a:pt x="223" y="4"/>
                </a:moveTo>
                <a:lnTo>
                  <a:pt x="225" y="14"/>
                </a:lnTo>
                <a:lnTo>
                  <a:pt x="213" y="14"/>
                </a:lnTo>
                <a:lnTo>
                  <a:pt x="223" y="4"/>
                </a:lnTo>
              </a:path>
              <a:path w="232" h="19">
                <a:moveTo>
                  <a:pt x="223" y="4"/>
                </a:moveTo>
                <a:lnTo>
                  <a:pt x="232" y="4"/>
                </a:lnTo>
                <a:lnTo>
                  <a:pt x="225" y="14"/>
                </a:lnTo>
                <a:lnTo>
                  <a:pt x="223" y="4"/>
                </a:lnTo>
              </a:path>
              <a:path w="232" h="19">
                <a:moveTo>
                  <a:pt x="177" y="9"/>
                </a:moveTo>
                <a:lnTo>
                  <a:pt x="213" y="14"/>
                </a:lnTo>
                <a:lnTo>
                  <a:pt x="189" y="14"/>
                </a:lnTo>
                <a:lnTo>
                  <a:pt x="177" y="9"/>
                </a:lnTo>
              </a:path>
              <a:path w="232" h="19">
                <a:moveTo>
                  <a:pt x="177" y="9"/>
                </a:moveTo>
                <a:lnTo>
                  <a:pt x="201" y="9"/>
                </a:lnTo>
                <a:lnTo>
                  <a:pt x="213" y="14"/>
                </a:lnTo>
                <a:lnTo>
                  <a:pt x="177" y="9"/>
                </a:lnTo>
              </a:path>
              <a:path w="232" h="19">
                <a:moveTo>
                  <a:pt x="151" y="9"/>
                </a:moveTo>
                <a:lnTo>
                  <a:pt x="160" y="14"/>
                </a:lnTo>
                <a:lnTo>
                  <a:pt x="151" y="14"/>
                </a:lnTo>
                <a:lnTo>
                  <a:pt x="151" y="9"/>
                </a:lnTo>
              </a:path>
              <a:path w="232" h="19">
                <a:moveTo>
                  <a:pt x="151" y="9"/>
                </a:moveTo>
                <a:lnTo>
                  <a:pt x="165" y="9"/>
                </a:lnTo>
                <a:lnTo>
                  <a:pt x="160" y="14"/>
                </a:lnTo>
                <a:lnTo>
                  <a:pt x="151" y="9"/>
                </a:lnTo>
              </a:path>
              <a:path w="232" h="19">
                <a:moveTo>
                  <a:pt x="11" y="0"/>
                </a:moveTo>
                <a:lnTo>
                  <a:pt x="9" y="16"/>
                </a:lnTo>
                <a:lnTo>
                  <a:pt x="0" y="16"/>
                </a:lnTo>
                <a:lnTo>
                  <a:pt x="11" y="0"/>
                </a:lnTo>
              </a:path>
              <a:path w="232" h="19">
                <a:moveTo>
                  <a:pt x="11" y="0"/>
                </a:moveTo>
                <a:lnTo>
                  <a:pt x="21" y="0"/>
                </a:lnTo>
                <a:lnTo>
                  <a:pt x="9" y="16"/>
                </a:lnTo>
                <a:lnTo>
                  <a:pt x="11" y="0"/>
                </a:lnTo>
              </a:path>
              <a:path w="232" h="19">
                <a:moveTo>
                  <a:pt x="189" y="14"/>
                </a:moveTo>
                <a:lnTo>
                  <a:pt x="223" y="19"/>
                </a:lnTo>
                <a:lnTo>
                  <a:pt x="199" y="19"/>
                </a:lnTo>
                <a:lnTo>
                  <a:pt x="189" y="14"/>
                </a:lnTo>
              </a:path>
              <a:path w="232" h="19">
                <a:moveTo>
                  <a:pt x="189" y="14"/>
                </a:moveTo>
                <a:lnTo>
                  <a:pt x="225" y="14"/>
                </a:lnTo>
                <a:lnTo>
                  <a:pt x="223" y="19"/>
                </a:lnTo>
                <a:lnTo>
                  <a:pt x="189" y="1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2" name="path 582"/>
          <p:cNvSpPr/>
          <p:nvPr/>
        </p:nvSpPr>
        <p:spPr>
          <a:xfrm>
            <a:off x="7478268" y="9510776"/>
            <a:ext cx="121919" cy="13715"/>
          </a:xfrm>
          <a:custGeom>
            <a:avLst/>
            <a:gdLst/>
            <a:ahLst/>
            <a:cxnLst/>
            <a:rect l="0" t="0" r="0" b="0"/>
            <a:pathLst>
              <a:path w="191" h="21">
                <a:moveTo>
                  <a:pt x="0" y="0"/>
                </a:moveTo>
                <a:lnTo>
                  <a:pt x="38" y="11"/>
                </a:lnTo>
                <a:lnTo>
                  <a:pt x="23" y="11"/>
                </a:lnTo>
                <a:lnTo>
                  <a:pt x="0" y="0"/>
                </a:lnTo>
              </a:path>
              <a:path w="191" h="21">
                <a:moveTo>
                  <a:pt x="0" y="0"/>
                </a:moveTo>
                <a:lnTo>
                  <a:pt x="16" y="0"/>
                </a:lnTo>
                <a:lnTo>
                  <a:pt x="38" y="11"/>
                </a:lnTo>
                <a:lnTo>
                  <a:pt x="0" y="0"/>
                </a:lnTo>
              </a:path>
              <a:path w="191" h="21">
                <a:moveTo>
                  <a:pt x="187" y="14"/>
                </a:moveTo>
                <a:lnTo>
                  <a:pt x="189" y="16"/>
                </a:lnTo>
                <a:lnTo>
                  <a:pt x="182" y="16"/>
                </a:lnTo>
                <a:lnTo>
                  <a:pt x="187" y="14"/>
                </a:lnTo>
              </a:path>
              <a:path w="191" h="21">
                <a:moveTo>
                  <a:pt x="139" y="7"/>
                </a:moveTo>
                <a:lnTo>
                  <a:pt x="153" y="16"/>
                </a:lnTo>
                <a:lnTo>
                  <a:pt x="139" y="16"/>
                </a:lnTo>
                <a:lnTo>
                  <a:pt x="139" y="7"/>
                </a:lnTo>
              </a:path>
              <a:path w="191" h="21">
                <a:moveTo>
                  <a:pt x="139" y="7"/>
                </a:moveTo>
                <a:lnTo>
                  <a:pt x="148" y="7"/>
                </a:lnTo>
                <a:lnTo>
                  <a:pt x="153" y="16"/>
                </a:lnTo>
                <a:lnTo>
                  <a:pt x="139" y="7"/>
                </a:lnTo>
              </a:path>
              <a:path w="191" h="21">
                <a:moveTo>
                  <a:pt x="182" y="16"/>
                </a:moveTo>
                <a:lnTo>
                  <a:pt x="191" y="19"/>
                </a:lnTo>
                <a:lnTo>
                  <a:pt x="180" y="19"/>
                </a:lnTo>
                <a:lnTo>
                  <a:pt x="182" y="16"/>
                </a:lnTo>
              </a:path>
              <a:path w="191" h="21">
                <a:moveTo>
                  <a:pt x="182" y="16"/>
                </a:moveTo>
                <a:lnTo>
                  <a:pt x="189" y="16"/>
                </a:lnTo>
                <a:lnTo>
                  <a:pt x="191" y="19"/>
                </a:lnTo>
                <a:lnTo>
                  <a:pt x="182" y="16"/>
                </a:lnTo>
              </a:path>
              <a:path w="191" h="21">
                <a:moveTo>
                  <a:pt x="23" y="11"/>
                </a:moveTo>
                <a:lnTo>
                  <a:pt x="38" y="21"/>
                </a:lnTo>
                <a:lnTo>
                  <a:pt x="31" y="21"/>
                </a:lnTo>
                <a:lnTo>
                  <a:pt x="23" y="11"/>
                </a:lnTo>
              </a:path>
              <a:path w="191" h="21">
                <a:moveTo>
                  <a:pt x="23" y="11"/>
                </a:moveTo>
                <a:lnTo>
                  <a:pt x="38" y="11"/>
                </a:lnTo>
                <a:lnTo>
                  <a:pt x="38" y="21"/>
                </a:lnTo>
                <a:lnTo>
                  <a:pt x="23" y="1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4" name="path 584"/>
          <p:cNvSpPr/>
          <p:nvPr/>
        </p:nvSpPr>
        <p:spPr>
          <a:xfrm>
            <a:off x="7432547" y="9622028"/>
            <a:ext cx="15240" cy="9144"/>
          </a:xfrm>
          <a:custGeom>
            <a:avLst/>
            <a:gdLst/>
            <a:ahLst/>
            <a:cxnLst/>
            <a:rect l="0" t="0" r="0" b="0"/>
            <a:pathLst>
              <a:path w="24" h="14">
                <a:moveTo>
                  <a:pt x="9" y="0"/>
                </a:moveTo>
                <a:lnTo>
                  <a:pt x="9" y="14"/>
                </a:lnTo>
                <a:lnTo>
                  <a:pt x="0" y="14"/>
                </a:lnTo>
                <a:lnTo>
                  <a:pt x="9" y="0"/>
                </a:lnTo>
              </a:path>
              <a:path w="24" h="14">
                <a:moveTo>
                  <a:pt x="9" y="0"/>
                </a:moveTo>
                <a:lnTo>
                  <a:pt x="24" y="0"/>
                </a:lnTo>
                <a:lnTo>
                  <a:pt x="9" y="14"/>
                </a:lnTo>
                <a:lnTo>
                  <a:pt x="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6" name="path 586"/>
          <p:cNvSpPr/>
          <p:nvPr/>
        </p:nvSpPr>
        <p:spPr>
          <a:xfrm>
            <a:off x="7441692" y="9628123"/>
            <a:ext cx="117347" cy="7620"/>
          </a:xfrm>
          <a:custGeom>
            <a:avLst/>
            <a:gdLst/>
            <a:ahLst/>
            <a:cxnLst/>
            <a:rect l="0" t="0" r="0" b="0"/>
            <a:pathLst>
              <a:path w="184" h="12">
                <a:moveTo>
                  <a:pt x="120" y="4"/>
                </a:moveTo>
                <a:lnTo>
                  <a:pt x="155" y="9"/>
                </a:lnTo>
                <a:lnTo>
                  <a:pt x="117" y="9"/>
                </a:lnTo>
                <a:lnTo>
                  <a:pt x="120" y="4"/>
                </a:lnTo>
              </a:path>
              <a:path w="184" h="12">
                <a:moveTo>
                  <a:pt x="120" y="4"/>
                </a:moveTo>
                <a:lnTo>
                  <a:pt x="146" y="4"/>
                </a:lnTo>
                <a:lnTo>
                  <a:pt x="155" y="9"/>
                </a:lnTo>
                <a:lnTo>
                  <a:pt x="120" y="4"/>
                </a:lnTo>
              </a:path>
              <a:path w="184" h="12">
                <a:moveTo>
                  <a:pt x="134" y="9"/>
                </a:moveTo>
                <a:lnTo>
                  <a:pt x="160" y="12"/>
                </a:lnTo>
                <a:lnTo>
                  <a:pt x="136" y="12"/>
                </a:lnTo>
                <a:lnTo>
                  <a:pt x="134" y="9"/>
                </a:lnTo>
              </a:path>
              <a:path w="184" h="12">
                <a:moveTo>
                  <a:pt x="134" y="9"/>
                </a:moveTo>
                <a:lnTo>
                  <a:pt x="155" y="9"/>
                </a:lnTo>
                <a:lnTo>
                  <a:pt x="160" y="12"/>
                </a:lnTo>
                <a:lnTo>
                  <a:pt x="134" y="9"/>
                </a:lnTo>
              </a:path>
              <a:path w="184" h="12">
                <a:moveTo>
                  <a:pt x="117" y="9"/>
                </a:moveTo>
                <a:lnTo>
                  <a:pt x="131" y="12"/>
                </a:lnTo>
                <a:lnTo>
                  <a:pt x="115" y="12"/>
                </a:lnTo>
                <a:lnTo>
                  <a:pt x="117" y="9"/>
                </a:lnTo>
              </a:path>
              <a:path w="184" h="12">
                <a:moveTo>
                  <a:pt x="117" y="9"/>
                </a:moveTo>
                <a:lnTo>
                  <a:pt x="134" y="9"/>
                </a:lnTo>
                <a:lnTo>
                  <a:pt x="131" y="12"/>
                </a:lnTo>
                <a:lnTo>
                  <a:pt x="117" y="9"/>
                </a:lnTo>
              </a:path>
              <a:path w="184" h="12">
                <a:moveTo>
                  <a:pt x="60" y="2"/>
                </a:moveTo>
                <a:lnTo>
                  <a:pt x="69" y="12"/>
                </a:lnTo>
                <a:lnTo>
                  <a:pt x="60" y="12"/>
                </a:lnTo>
                <a:lnTo>
                  <a:pt x="60" y="2"/>
                </a:lnTo>
              </a:path>
              <a:path w="184" h="12">
                <a:moveTo>
                  <a:pt x="60" y="2"/>
                </a:moveTo>
                <a:lnTo>
                  <a:pt x="74" y="2"/>
                </a:lnTo>
                <a:lnTo>
                  <a:pt x="69" y="12"/>
                </a:lnTo>
                <a:lnTo>
                  <a:pt x="60" y="2"/>
                </a:lnTo>
              </a:path>
              <a:path w="184" h="12">
                <a:moveTo>
                  <a:pt x="175" y="7"/>
                </a:moveTo>
                <a:lnTo>
                  <a:pt x="184" y="12"/>
                </a:lnTo>
                <a:lnTo>
                  <a:pt x="180" y="12"/>
                </a:lnTo>
                <a:lnTo>
                  <a:pt x="175" y="7"/>
                </a:lnTo>
              </a:path>
              <a:path w="184" h="12">
                <a:moveTo>
                  <a:pt x="175" y="7"/>
                </a:moveTo>
                <a:lnTo>
                  <a:pt x="184" y="7"/>
                </a:lnTo>
                <a:lnTo>
                  <a:pt x="184" y="12"/>
                </a:lnTo>
                <a:lnTo>
                  <a:pt x="175" y="7"/>
                </a:lnTo>
              </a:path>
              <a:path w="184" h="12">
                <a:moveTo>
                  <a:pt x="9" y="0"/>
                </a:moveTo>
                <a:lnTo>
                  <a:pt x="33" y="12"/>
                </a:lnTo>
                <a:lnTo>
                  <a:pt x="0" y="12"/>
                </a:lnTo>
                <a:lnTo>
                  <a:pt x="9" y="0"/>
                </a:lnTo>
              </a:path>
              <a:path w="184" h="12">
                <a:moveTo>
                  <a:pt x="9" y="0"/>
                </a:moveTo>
                <a:lnTo>
                  <a:pt x="55" y="0"/>
                </a:lnTo>
                <a:lnTo>
                  <a:pt x="33" y="12"/>
                </a:lnTo>
                <a:lnTo>
                  <a:pt x="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88" name="path 588"/>
          <p:cNvSpPr/>
          <p:nvPr/>
        </p:nvSpPr>
        <p:spPr>
          <a:xfrm>
            <a:off x="7504176" y="9643364"/>
            <a:ext cx="15239" cy="4572"/>
          </a:xfrm>
          <a:custGeom>
            <a:avLst/>
            <a:gdLst/>
            <a:ahLst/>
            <a:cxnLst/>
            <a:rect l="0" t="0" r="0" b="0"/>
            <a:pathLst>
              <a:path w="23" h="7">
                <a:moveTo>
                  <a:pt x="7" y="0"/>
                </a:moveTo>
                <a:lnTo>
                  <a:pt x="16" y="7"/>
                </a:lnTo>
                <a:lnTo>
                  <a:pt x="0" y="7"/>
                </a:lnTo>
                <a:lnTo>
                  <a:pt x="7" y="0"/>
                </a:lnTo>
              </a:path>
              <a:path w="23" h="7">
                <a:moveTo>
                  <a:pt x="7" y="0"/>
                </a:moveTo>
                <a:lnTo>
                  <a:pt x="23" y="0"/>
                </a:lnTo>
                <a:lnTo>
                  <a:pt x="16" y="7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0" name="rect 590"/>
          <p:cNvSpPr/>
          <p:nvPr/>
        </p:nvSpPr>
        <p:spPr>
          <a:xfrm>
            <a:off x="7466076" y="9646411"/>
            <a:ext cx="9143" cy="7619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2" name="rect 592"/>
          <p:cNvSpPr/>
          <p:nvPr/>
        </p:nvSpPr>
        <p:spPr>
          <a:xfrm>
            <a:off x="7472172" y="9646411"/>
            <a:ext cx="6095" cy="7619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4" name="path 594"/>
          <p:cNvSpPr/>
          <p:nvPr/>
        </p:nvSpPr>
        <p:spPr>
          <a:xfrm>
            <a:off x="7452359" y="9631171"/>
            <a:ext cx="60959" cy="25908"/>
          </a:xfrm>
          <a:custGeom>
            <a:avLst/>
            <a:gdLst/>
            <a:ahLst/>
            <a:cxnLst/>
            <a:rect l="0" t="0" r="0" b="0"/>
            <a:pathLst>
              <a:path w="95" h="40">
                <a:moveTo>
                  <a:pt x="0" y="38"/>
                </a:moveTo>
                <a:lnTo>
                  <a:pt x="0" y="40"/>
                </a:lnTo>
                <a:lnTo>
                  <a:pt x="0" y="38"/>
                </a:lnTo>
              </a:path>
              <a:path w="95" h="40">
                <a:moveTo>
                  <a:pt x="84" y="0"/>
                </a:moveTo>
                <a:lnTo>
                  <a:pt x="50" y="38"/>
                </a:lnTo>
                <a:lnTo>
                  <a:pt x="35" y="38"/>
                </a:lnTo>
                <a:lnTo>
                  <a:pt x="84" y="0"/>
                </a:lnTo>
              </a:path>
              <a:path w="95" h="40">
                <a:moveTo>
                  <a:pt x="84" y="0"/>
                </a:moveTo>
                <a:lnTo>
                  <a:pt x="95" y="0"/>
                </a:lnTo>
                <a:lnTo>
                  <a:pt x="50" y="38"/>
                </a:lnTo>
                <a:lnTo>
                  <a:pt x="84" y="0"/>
                </a:lnTo>
              </a:path>
              <a:path w="95" h="40">
                <a:moveTo>
                  <a:pt x="21" y="35"/>
                </a:moveTo>
                <a:lnTo>
                  <a:pt x="35" y="38"/>
                </a:lnTo>
                <a:lnTo>
                  <a:pt x="21" y="38"/>
                </a:lnTo>
                <a:lnTo>
                  <a:pt x="21" y="35"/>
                </a:lnTo>
              </a:path>
              <a:path w="95" h="40">
                <a:moveTo>
                  <a:pt x="21" y="35"/>
                </a:moveTo>
                <a:lnTo>
                  <a:pt x="35" y="35"/>
                </a:lnTo>
                <a:lnTo>
                  <a:pt x="35" y="38"/>
                </a:lnTo>
                <a:lnTo>
                  <a:pt x="21" y="35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6" name="path 596"/>
          <p:cNvSpPr/>
          <p:nvPr/>
        </p:nvSpPr>
        <p:spPr>
          <a:xfrm>
            <a:off x="9124188" y="10054843"/>
            <a:ext cx="76200" cy="19812"/>
          </a:xfrm>
          <a:custGeom>
            <a:avLst/>
            <a:gdLst/>
            <a:ahLst/>
            <a:cxnLst/>
            <a:rect l="0" t="0" r="0" b="0"/>
            <a:pathLst>
              <a:path w="120" h="31">
                <a:moveTo>
                  <a:pt x="62" y="0"/>
                </a:moveTo>
                <a:lnTo>
                  <a:pt x="120" y="28"/>
                </a:lnTo>
                <a:lnTo>
                  <a:pt x="100" y="28"/>
                </a:lnTo>
                <a:lnTo>
                  <a:pt x="62" y="0"/>
                </a:lnTo>
              </a:path>
              <a:path w="120" h="31">
                <a:moveTo>
                  <a:pt x="62" y="0"/>
                </a:moveTo>
                <a:lnTo>
                  <a:pt x="79" y="0"/>
                </a:lnTo>
                <a:lnTo>
                  <a:pt x="120" y="28"/>
                </a:lnTo>
                <a:lnTo>
                  <a:pt x="62" y="0"/>
                </a:lnTo>
              </a:path>
              <a:path w="120" h="31">
                <a:moveTo>
                  <a:pt x="0" y="21"/>
                </a:moveTo>
                <a:lnTo>
                  <a:pt x="21" y="28"/>
                </a:lnTo>
                <a:lnTo>
                  <a:pt x="0" y="28"/>
                </a:lnTo>
                <a:lnTo>
                  <a:pt x="0" y="21"/>
                </a:lnTo>
              </a:path>
              <a:path w="120" h="31">
                <a:moveTo>
                  <a:pt x="0" y="21"/>
                </a:moveTo>
                <a:lnTo>
                  <a:pt x="28" y="21"/>
                </a:lnTo>
                <a:lnTo>
                  <a:pt x="21" y="28"/>
                </a:lnTo>
                <a:lnTo>
                  <a:pt x="0" y="21"/>
                </a:lnTo>
              </a:path>
              <a:path w="120" h="31">
                <a:moveTo>
                  <a:pt x="2" y="28"/>
                </a:moveTo>
                <a:lnTo>
                  <a:pt x="12" y="28"/>
                </a:lnTo>
                <a:lnTo>
                  <a:pt x="2" y="31"/>
                </a:lnTo>
                <a:lnTo>
                  <a:pt x="2" y="28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598" name="path 598"/>
          <p:cNvSpPr/>
          <p:nvPr/>
        </p:nvSpPr>
        <p:spPr>
          <a:xfrm>
            <a:off x="7304532" y="9658604"/>
            <a:ext cx="77723" cy="16764"/>
          </a:xfrm>
          <a:custGeom>
            <a:avLst/>
            <a:gdLst/>
            <a:ahLst/>
            <a:cxnLst/>
            <a:rect l="0" t="0" r="0" b="0"/>
            <a:pathLst>
              <a:path w="122" h="26">
                <a:moveTo>
                  <a:pt x="64" y="0"/>
                </a:moveTo>
                <a:lnTo>
                  <a:pt x="122" y="26"/>
                </a:lnTo>
                <a:lnTo>
                  <a:pt x="103" y="26"/>
                </a:lnTo>
                <a:lnTo>
                  <a:pt x="64" y="0"/>
                </a:lnTo>
              </a:path>
              <a:path w="122" h="26">
                <a:moveTo>
                  <a:pt x="64" y="0"/>
                </a:moveTo>
                <a:lnTo>
                  <a:pt x="79" y="0"/>
                </a:lnTo>
                <a:lnTo>
                  <a:pt x="122" y="26"/>
                </a:lnTo>
                <a:lnTo>
                  <a:pt x="64" y="0"/>
                </a:lnTo>
              </a:path>
              <a:path w="122" h="26">
                <a:moveTo>
                  <a:pt x="0" y="21"/>
                </a:moveTo>
                <a:lnTo>
                  <a:pt x="24" y="26"/>
                </a:lnTo>
                <a:lnTo>
                  <a:pt x="2" y="26"/>
                </a:lnTo>
                <a:lnTo>
                  <a:pt x="0" y="2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0" name="path 600"/>
          <p:cNvSpPr/>
          <p:nvPr/>
        </p:nvSpPr>
        <p:spPr>
          <a:xfrm>
            <a:off x="7467600" y="9533635"/>
            <a:ext cx="132588" cy="9144"/>
          </a:xfrm>
          <a:custGeom>
            <a:avLst/>
            <a:gdLst/>
            <a:ahLst/>
            <a:cxnLst/>
            <a:rect l="0" t="0" r="0" b="0"/>
            <a:pathLst>
              <a:path w="208" h="14">
                <a:moveTo>
                  <a:pt x="196" y="0"/>
                </a:moveTo>
                <a:lnTo>
                  <a:pt x="206" y="9"/>
                </a:lnTo>
                <a:lnTo>
                  <a:pt x="194" y="9"/>
                </a:lnTo>
                <a:lnTo>
                  <a:pt x="196" y="0"/>
                </a:lnTo>
              </a:path>
              <a:path w="208" h="14">
                <a:moveTo>
                  <a:pt x="196" y="0"/>
                </a:moveTo>
                <a:lnTo>
                  <a:pt x="208" y="0"/>
                </a:lnTo>
                <a:lnTo>
                  <a:pt x="206" y="9"/>
                </a:lnTo>
                <a:lnTo>
                  <a:pt x="196" y="0"/>
                </a:lnTo>
              </a:path>
              <a:path w="208" h="14">
                <a:moveTo>
                  <a:pt x="177" y="7"/>
                </a:moveTo>
                <a:lnTo>
                  <a:pt x="184" y="9"/>
                </a:lnTo>
                <a:lnTo>
                  <a:pt x="175" y="9"/>
                </a:lnTo>
                <a:lnTo>
                  <a:pt x="177" y="7"/>
                </a:lnTo>
              </a:path>
              <a:path w="208" h="14">
                <a:moveTo>
                  <a:pt x="177" y="7"/>
                </a:moveTo>
                <a:lnTo>
                  <a:pt x="184" y="7"/>
                </a:lnTo>
                <a:lnTo>
                  <a:pt x="184" y="9"/>
                </a:lnTo>
                <a:lnTo>
                  <a:pt x="177" y="7"/>
                </a:lnTo>
              </a:path>
              <a:path w="208" h="14">
                <a:moveTo>
                  <a:pt x="165" y="7"/>
                </a:moveTo>
                <a:lnTo>
                  <a:pt x="175" y="9"/>
                </a:lnTo>
                <a:lnTo>
                  <a:pt x="165" y="9"/>
                </a:lnTo>
                <a:lnTo>
                  <a:pt x="165" y="7"/>
                </a:lnTo>
              </a:path>
              <a:path w="208" h="14">
                <a:moveTo>
                  <a:pt x="165" y="7"/>
                </a:moveTo>
                <a:lnTo>
                  <a:pt x="175" y="7"/>
                </a:lnTo>
                <a:lnTo>
                  <a:pt x="175" y="9"/>
                </a:lnTo>
                <a:lnTo>
                  <a:pt x="165" y="7"/>
                </a:lnTo>
              </a:path>
              <a:path w="208" h="14">
                <a:moveTo>
                  <a:pt x="0" y="4"/>
                </a:moveTo>
                <a:lnTo>
                  <a:pt x="45" y="9"/>
                </a:lnTo>
                <a:lnTo>
                  <a:pt x="0" y="9"/>
                </a:lnTo>
                <a:lnTo>
                  <a:pt x="0" y="4"/>
                </a:lnTo>
              </a:path>
              <a:path w="208" h="14">
                <a:moveTo>
                  <a:pt x="0" y="4"/>
                </a:moveTo>
                <a:lnTo>
                  <a:pt x="50" y="4"/>
                </a:lnTo>
                <a:lnTo>
                  <a:pt x="45" y="9"/>
                </a:lnTo>
                <a:lnTo>
                  <a:pt x="0" y="4"/>
                </a:lnTo>
              </a:path>
              <a:path w="208" h="14">
                <a:moveTo>
                  <a:pt x="0" y="12"/>
                </a:moveTo>
                <a:lnTo>
                  <a:pt x="21" y="12"/>
                </a:lnTo>
                <a:lnTo>
                  <a:pt x="0" y="14"/>
                </a:lnTo>
                <a:lnTo>
                  <a:pt x="0" y="12"/>
                </a:lnTo>
              </a:path>
              <a:path w="208" h="14">
                <a:moveTo>
                  <a:pt x="165" y="9"/>
                </a:moveTo>
                <a:lnTo>
                  <a:pt x="182" y="12"/>
                </a:lnTo>
                <a:lnTo>
                  <a:pt x="165" y="12"/>
                </a:lnTo>
                <a:lnTo>
                  <a:pt x="165" y="9"/>
                </a:lnTo>
              </a:path>
              <a:path w="208" h="14">
                <a:moveTo>
                  <a:pt x="165" y="9"/>
                </a:moveTo>
                <a:lnTo>
                  <a:pt x="184" y="9"/>
                </a:lnTo>
                <a:lnTo>
                  <a:pt x="182" y="12"/>
                </a:lnTo>
                <a:lnTo>
                  <a:pt x="165" y="9"/>
                </a:lnTo>
              </a:path>
              <a:path w="208" h="14">
                <a:moveTo>
                  <a:pt x="0" y="9"/>
                </a:moveTo>
                <a:lnTo>
                  <a:pt x="43" y="12"/>
                </a:lnTo>
                <a:lnTo>
                  <a:pt x="0" y="12"/>
                </a:lnTo>
                <a:lnTo>
                  <a:pt x="0" y="9"/>
                </a:lnTo>
              </a:path>
              <a:path w="208" h="14">
                <a:moveTo>
                  <a:pt x="0" y="9"/>
                </a:moveTo>
                <a:lnTo>
                  <a:pt x="45" y="9"/>
                </a:lnTo>
                <a:lnTo>
                  <a:pt x="43" y="12"/>
                </a:lnTo>
                <a:lnTo>
                  <a:pt x="0" y="9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2" name="path 602"/>
          <p:cNvSpPr/>
          <p:nvPr/>
        </p:nvSpPr>
        <p:spPr>
          <a:xfrm>
            <a:off x="7427976" y="9634219"/>
            <a:ext cx="195071" cy="6096"/>
          </a:xfrm>
          <a:custGeom>
            <a:avLst/>
            <a:gdLst/>
            <a:ahLst/>
            <a:cxnLst/>
            <a:rect l="0" t="0" r="0" b="0"/>
            <a:pathLst>
              <a:path w="307" h="9">
                <a:moveTo>
                  <a:pt x="295" y="0"/>
                </a:moveTo>
                <a:lnTo>
                  <a:pt x="302" y="7"/>
                </a:lnTo>
                <a:lnTo>
                  <a:pt x="292" y="7"/>
                </a:lnTo>
                <a:lnTo>
                  <a:pt x="295" y="0"/>
                </a:lnTo>
              </a:path>
              <a:path w="307" h="9">
                <a:moveTo>
                  <a:pt x="295" y="0"/>
                </a:moveTo>
                <a:lnTo>
                  <a:pt x="307" y="0"/>
                </a:lnTo>
                <a:lnTo>
                  <a:pt x="302" y="7"/>
                </a:lnTo>
                <a:lnTo>
                  <a:pt x="295" y="0"/>
                </a:lnTo>
              </a:path>
              <a:path w="307" h="9">
                <a:moveTo>
                  <a:pt x="201" y="2"/>
                </a:moveTo>
                <a:lnTo>
                  <a:pt x="206" y="7"/>
                </a:lnTo>
                <a:lnTo>
                  <a:pt x="196" y="7"/>
                </a:lnTo>
                <a:lnTo>
                  <a:pt x="201" y="2"/>
                </a:lnTo>
              </a:path>
              <a:path w="307" h="9">
                <a:moveTo>
                  <a:pt x="201" y="2"/>
                </a:moveTo>
                <a:lnTo>
                  <a:pt x="206" y="2"/>
                </a:lnTo>
                <a:lnTo>
                  <a:pt x="206" y="7"/>
                </a:lnTo>
                <a:lnTo>
                  <a:pt x="201" y="2"/>
                </a:lnTo>
              </a:path>
              <a:path w="307" h="9">
                <a:moveTo>
                  <a:pt x="158" y="2"/>
                </a:moveTo>
                <a:lnTo>
                  <a:pt x="196" y="7"/>
                </a:lnTo>
                <a:lnTo>
                  <a:pt x="170" y="7"/>
                </a:lnTo>
                <a:lnTo>
                  <a:pt x="158" y="2"/>
                </a:lnTo>
              </a:path>
              <a:path w="307" h="9">
                <a:moveTo>
                  <a:pt x="158" y="2"/>
                </a:moveTo>
                <a:lnTo>
                  <a:pt x="182" y="2"/>
                </a:lnTo>
                <a:lnTo>
                  <a:pt x="196" y="7"/>
                </a:lnTo>
                <a:lnTo>
                  <a:pt x="158" y="2"/>
                </a:lnTo>
              </a:path>
              <a:path w="307" h="9">
                <a:moveTo>
                  <a:pt x="21" y="2"/>
                </a:moveTo>
                <a:lnTo>
                  <a:pt x="47" y="7"/>
                </a:lnTo>
                <a:lnTo>
                  <a:pt x="16" y="7"/>
                </a:lnTo>
                <a:lnTo>
                  <a:pt x="21" y="2"/>
                </a:lnTo>
              </a:path>
              <a:path w="307" h="9">
                <a:moveTo>
                  <a:pt x="21" y="2"/>
                </a:moveTo>
                <a:lnTo>
                  <a:pt x="55" y="2"/>
                </a:lnTo>
                <a:lnTo>
                  <a:pt x="47" y="7"/>
                </a:lnTo>
                <a:lnTo>
                  <a:pt x="21" y="2"/>
                </a:lnTo>
              </a:path>
              <a:path w="307" h="9">
                <a:moveTo>
                  <a:pt x="0" y="4"/>
                </a:moveTo>
                <a:lnTo>
                  <a:pt x="16" y="7"/>
                </a:lnTo>
                <a:lnTo>
                  <a:pt x="0" y="7"/>
                </a:lnTo>
                <a:lnTo>
                  <a:pt x="0" y="4"/>
                </a:lnTo>
              </a:path>
              <a:path w="307" h="9">
                <a:moveTo>
                  <a:pt x="0" y="4"/>
                </a:moveTo>
                <a:lnTo>
                  <a:pt x="16" y="4"/>
                </a:lnTo>
                <a:lnTo>
                  <a:pt x="16" y="7"/>
                </a:lnTo>
                <a:lnTo>
                  <a:pt x="0" y="4"/>
                </a:lnTo>
              </a:path>
              <a:path w="307" h="9">
                <a:moveTo>
                  <a:pt x="230" y="0"/>
                </a:moveTo>
                <a:lnTo>
                  <a:pt x="268" y="9"/>
                </a:lnTo>
                <a:lnTo>
                  <a:pt x="220" y="9"/>
                </a:lnTo>
                <a:lnTo>
                  <a:pt x="230" y="0"/>
                </a:lnTo>
              </a:path>
              <a:path w="307" h="9">
                <a:moveTo>
                  <a:pt x="230" y="0"/>
                </a:moveTo>
                <a:lnTo>
                  <a:pt x="249" y="0"/>
                </a:lnTo>
                <a:lnTo>
                  <a:pt x="268" y="9"/>
                </a:lnTo>
                <a:lnTo>
                  <a:pt x="23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4" name="path 604"/>
          <p:cNvSpPr/>
          <p:nvPr/>
        </p:nvSpPr>
        <p:spPr>
          <a:xfrm>
            <a:off x="9124188" y="10060940"/>
            <a:ext cx="150876" cy="7619"/>
          </a:xfrm>
          <a:custGeom>
            <a:avLst/>
            <a:gdLst/>
            <a:ahLst/>
            <a:cxnLst/>
            <a:rect l="0" t="0" r="0" b="0"/>
            <a:pathLst>
              <a:path w="237" h="11">
                <a:moveTo>
                  <a:pt x="33" y="0"/>
                </a:moveTo>
                <a:lnTo>
                  <a:pt x="31" y="9"/>
                </a:lnTo>
                <a:lnTo>
                  <a:pt x="12" y="9"/>
                </a:lnTo>
                <a:lnTo>
                  <a:pt x="33" y="0"/>
                </a:lnTo>
              </a:path>
              <a:path w="237" h="11">
                <a:moveTo>
                  <a:pt x="33" y="0"/>
                </a:moveTo>
                <a:lnTo>
                  <a:pt x="47" y="0"/>
                </a:lnTo>
                <a:lnTo>
                  <a:pt x="31" y="9"/>
                </a:lnTo>
                <a:lnTo>
                  <a:pt x="33" y="0"/>
                </a:lnTo>
              </a:path>
              <a:path w="237" h="11">
                <a:moveTo>
                  <a:pt x="2" y="0"/>
                </a:moveTo>
                <a:lnTo>
                  <a:pt x="12" y="9"/>
                </a:lnTo>
                <a:lnTo>
                  <a:pt x="0" y="9"/>
                </a:lnTo>
                <a:lnTo>
                  <a:pt x="2" y="0"/>
                </a:lnTo>
              </a:path>
              <a:path w="237" h="11">
                <a:moveTo>
                  <a:pt x="2" y="0"/>
                </a:moveTo>
                <a:lnTo>
                  <a:pt x="9" y="0"/>
                </a:lnTo>
                <a:lnTo>
                  <a:pt x="12" y="9"/>
                </a:lnTo>
                <a:lnTo>
                  <a:pt x="2" y="0"/>
                </a:lnTo>
              </a:path>
              <a:path w="237" h="11">
                <a:moveTo>
                  <a:pt x="230" y="9"/>
                </a:moveTo>
                <a:lnTo>
                  <a:pt x="237" y="11"/>
                </a:lnTo>
                <a:lnTo>
                  <a:pt x="230" y="11"/>
                </a:lnTo>
                <a:lnTo>
                  <a:pt x="230" y="9"/>
                </a:lnTo>
              </a:path>
              <a:path w="237" h="11">
                <a:moveTo>
                  <a:pt x="230" y="9"/>
                </a:moveTo>
                <a:lnTo>
                  <a:pt x="235" y="9"/>
                </a:lnTo>
                <a:lnTo>
                  <a:pt x="237" y="11"/>
                </a:lnTo>
                <a:lnTo>
                  <a:pt x="230" y="9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6" name="path 606"/>
          <p:cNvSpPr/>
          <p:nvPr/>
        </p:nvSpPr>
        <p:spPr>
          <a:xfrm>
            <a:off x="7304532" y="9657080"/>
            <a:ext cx="36575" cy="13716"/>
          </a:xfrm>
          <a:custGeom>
            <a:avLst/>
            <a:gdLst/>
            <a:ahLst/>
            <a:cxnLst/>
            <a:rect l="0" t="0" r="0" b="0"/>
            <a:pathLst>
              <a:path w="57" h="21">
                <a:moveTo>
                  <a:pt x="43" y="2"/>
                </a:moveTo>
                <a:lnTo>
                  <a:pt x="47" y="9"/>
                </a:lnTo>
                <a:lnTo>
                  <a:pt x="33" y="9"/>
                </a:lnTo>
                <a:lnTo>
                  <a:pt x="43" y="2"/>
                </a:lnTo>
              </a:path>
              <a:path w="57" h="21">
                <a:moveTo>
                  <a:pt x="43" y="2"/>
                </a:moveTo>
                <a:lnTo>
                  <a:pt x="57" y="2"/>
                </a:lnTo>
                <a:lnTo>
                  <a:pt x="47" y="9"/>
                </a:lnTo>
                <a:lnTo>
                  <a:pt x="43" y="2"/>
                </a:lnTo>
              </a:path>
              <a:path w="57" h="21">
                <a:moveTo>
                  <a:pt x="7" y="0"/>
                </a:moveTo>
                <a:lnTo>
                  <a:pt x="11" y="11"/>
                </a:lnTo>
                <a:lnTo>
                  <a:pt x="2" y="11"/>
                </a:lnTo>
                <a:lnTo>
                  <a:pt x="7" y="0"/>
                </a:lnTo>
              </a:path>
              <a:path w="57" h="21">
                <a:moveTo>
                  <a:pt x="7" y="0"/>
                </a:moveTo>
                <a:lnTo>
                  <a:pt x="14" y="0"/>
                </a:lnTo>
                <a:lnTo>
                  <a:pt x="11" y="11"/>
                </a:lnTo>
                <a:lnTo>
                  <a:pt x="7" y="0"/>
                </a:lnTo>
              </a:path>
              <a:path w="57" h="21">
                <a:moveTo>
                  <a:pt x="33" y="9"/>
                </a:moveTo>
                <a:lnTo>
                  <a:pt x="33" y="21"/>
                </a:lnTo>
                <a:lnTo>
                  <a:pt x="14" y="21"/>
                </a:lnTo>
                <a:lnTo>
                  <a:pt x="33" y="9"/>
                </a:lnTo>
              </a:path>
              <a:path w="57" h="21">
                <a:moveTo>
                  <a:pt x="33" y="9"/>
                </a:moveTo>
                <a:lnTo>
                  <a:pt x="47" y="9"/>
                </a:lnTo>
                <a:lnTo>
                  <a:pt x="33" y="21"/>
                </a:lnTo>
                <a:lnTo>
                  <a:pt x="33" y="9"/>
                </a:lnTo>
              </a:path>
              <a:path w="57" h="21">
                <a:moveTo>
                  <a:pt x="2" y="11"/>
                </a:moveTo>
                <a:lnTo>
                  <a:pt x="14" y="21"/>
                </a:lnTo>
                <a:lnTo>
                  <a:pt x="0" y="21"/>
                </a:lnTo>
                <a:lnTo>
                  <a:pt x="2" y="11"/>
                </a:lnTo>
              </a:path>
              <a:path w="57" h="21">
                <a:moveTo>
                  <a:pt x="2" y="11"/>
                </a:moveTo>
                <a:lnTo>
                  <a:pt x="11" y="11"/>
                </a:lnTo>
                <a:lnTo>
                  <a:pt x="14" y="21"/>
                </a:lnTo>
                <a:lnTo>
                  <a:pt x="2" y="11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08" name="path 608"/>
          <p:cNvSpPr/>
          <p:nvPr/>
        </p:nvSpPr>
        <p:spPr>
          <a:xfrm>
            <a:off x="7266432" y="9654031"/>
            <a:ext cx="41147" cy="27432"/>
          </a:xfrm>
          <a:custGeom>
            <a:avLst/>
            <a:gdLst/>
            <a:ahLst/>
            <a:cxnLst/>
            <a:rect l="0" t="0" r="0" b="0"/>
            <a:pathLst>
              <a:path w="64" h="43">
                <a:moveTo>
                  <a:pt x="33" y="0"/>
                </a:moveTo>
                <a:lnTo>
                  <a:pt x="24" y="36"/>
                </a:lnTo>
                <a:lnTo>
                  <a:pt x="0" y="36"/>
                </a:lnTo>
                <a:lnTo>
                  <a:pt x="33" y="0"/>
                </a:lnTo>
              </a:path>
              <a:path w="64" h="43">
                <a:moveTo>
                  <a:pt x="33" y="0"/>
                </a:moveTo>
                <a:lnTo>
                  <a:pt x="64" y="0"/>
                </a:lnTo>
                <a:lnTo>
                  <a:pt x="24" y="36"/>
                </a:lnTo>
                <a:lnTo>
                  <a:pt x="33" y="0"/>
                </a:lnTo>
              </a:path>
              <a:path w="64" h="43">
                <a:moveTo>
                  <a:pt x="0" y="40"/>
                </a:moveTo>
                <a:lnTo>
                  <a:pt x="11" y="40"/>
                </a:lnTo>
                <a:lnTo>
                  <a:pt x="7" y="43"/>
                </a:lnTo>
                <a:lnTo>
                  <a:pt x="0" y="40"/>
                </a:lnTo>
              </a:path>
              <a:path w="64" h="43">
                <a:moveTo>
                  <a:pt x="0" y="36"/>
                </a:moveTo>
                <a:lnTo>
                  <a:pt x="11" y="40"/>
                </a:lnTo>
                <a:lnTo>
                  <a:pt x="0" y="40"/>
                </a:lnTo>
                <a:lnTo>
                  <a:pt x="0" y="36"/>
                </a:lnTo>
              </a:path>
              <a:path w="64" h="43">
                <a:moveTo>
                  <a:pt x="0" y="36"/>
                </a:moveTo>
                <a:lnTo>
                  <a:pt x="24" y="36"/>
                </a:lnTo>
                <a:lnTo>
                  <a:pt x="11" y="40"/>
                </a:lnTo>
                <a:lnTo>
                  <a:pt x="0" y="36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0" name="path 610"/>
          <p:cNvSpPr/>
          <p:nvPr/>
        </p:nvSpPr>
        <p:spPr>
          <a:xfrm>
            <a:off x="9250680" y="10019792"/>
            <a:ext cx="15239" cy="9144"/>
          </a:xfrm>
          <a:custGeom>
            <a:avLst/>
            <a:gdLst/>
            <a:ahLst/>
            <a:cxnLst/>
            <a:rect l="0" t="0" r="0" b="0"/>
            <a:pathLst>
              <a:path w="23" h="14">
                <a:moveTo>
                  <a:pt x="9" y="0"/>
                </a:moveTo>
                <a:lnTo>
                  <a:pt x="11" y="14"/>
                </a:lnTo>
                <a:lnTo>
                  <a:pt x="0" y="14"/>
                </a:lnTo>
                <a:lnTo>
                  <a:pt x="9" y="0"/>
                </a:lnTo>
              </a:path>
              <a:path w="23" h="14">
                <a:moveTo>
                  <a:pt x="9" y="0"/>
                </a:moveTo>
                <a:lnTo>
                  <a:pt x="23" y="0"/>
                </a:lnTo>
                <a:lnTo>
                  <a:pt x="11" y="14"/>
                </a:lnTo>
                <a:lnTo>
                  <a:pt x="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2" name="rect 612"/>
          <p:cNvSpPr/>
          <p:nvPr/>
        </p:nvSpPr>
        <p:spPr>
          <a:xfrm>
            <a:off x="9259823" y="10025888"/>
            <a:ext cx="21335" cy="7619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4" name="rect 614"/>
          <p:cNvSpPr/>
          <p:nvPr/>
        </p:nvSpPr>
        <p:spPr>
          <a:xfrm>
            <a:off x="9267443" y="10025888"/>
            <a:ext cx="28956" cy="7619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6" name="path 616"/>
          <p:cNvSpPr/>
          <p:nvPr/>
        </p:nvSpPr>
        <p:spPr>
          <a:xfrm>
            <a:off x="9291828" y="10031983"/>
            <a:ext cx="103631" cy="10668"/>
          </a:xfrm>
          <a:custGeom>
            <a:avLst/>
            <a:gdLst/>
            <a:ahLst/>
            <a:cxnLst/>
            <a:rect l="0" t="0" r="0" b="0"/>
            <a:pathLst>
              <a:path w="163" h="16">
                <a:moveTo>
                  <a:pt x="151" y="9"/>
                </a:moveTo>
                <a:lnTo>
                  <a:pt x="160" y="14"/>
                </a:lnTo>
                <a:lnTo>
                  <a:pt x="151" y="14"/>
                </a:lnTo>
                <a:lnTo>
                  <a:pt x="151" y="9"/>
                </a:lnTo>
              </a:path>
              <a:path w="163" h="16">
                <a:moveTo>
                  <a:pt x="151" y="9"/>
                </a:moveTo>
                <a:lnTo>
                  <a:pt x="163" y="9"/>
                </a:lnTo>
                <a:lnTo>
                  <a:pt x="160" y="14"/>
                </a:lnTo>
                <a:lnTo>
                  <a:pt x="151" y="9"/>
                </a:lnTo>
              </a:path>
              <a:path w="163" h="16">
                <a:moveTo>
                  <a:pt x="9" y="0"/>
                </a:moveTo>
                <a:lnTo>
                  <a:pt x="9" y="16"/>
                </a:lnTo>
                <a:lnTo>
                  <a:pt x="0" y="16"/>
                </a:lnTo>
                <a:lnTo>
                  <a:pt x="9" y="0"/>
                </a:lnTo>
              </a:path>
              <a:path w="163" h="16">
                <a:moveTo>
                  <a:pt x="9" y="0"/>
                </a:moveTo>
                <a:lnTo>
                  <a:pt x="19" y="0"/>
                </a:lnTo>
                <a:lnTo>
                  <a:pt x="9" y="16"/>
                </a:lnTo>
                <a:lnTo>
                  <a:pt x="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18" name="rect 618"/>
          <p:cNvSpPr/>
          <p:nvPr/>
        </p:nvSpPr>
        <p:spPr>
          <a:xfrm>
            <a:off x="7463028" y="9655556"/>
            <a:ext cx="21335" cy="4571"/>
          </a:xfrm>
          <a:prstGeom prst="rect">
            <a:avLst/>
          </a:prstGeom>
          <a:solidFill>
            <a:srgbClr val="000000">
              <a:alpha val="901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0" name="rect 620"/>
          <p:cNvSpPr/>
          <p:nvPr/>
        </p:nvSpPr>
        <p:spPr>
          <a:xfrm>
            <a:off x="7450835" y="9657080"/>
            <a:ext cx="4571" cy="13716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2" name="path 622"/>
          <p:cNvSpPr/>
          <p:nvPr/>
        </p:nvSpPr>
        <p:spPr>
          <a:xfrm>
            <a:off x="7452359" y="9657080"/>
            <a:ext cx="28955" cy="13716"/>
          </a:xfrm>
          <a:custGeom>
            <a:avLst/>
            <a:gdLst/>
            <a:ahLst/>
            <a:cxnLst/>
            <a:rect l="0" t="0" r="0" b="0"/>
            <a:pathLst>
              <a:path w="45" h="21">
                <a:moveTo>
                  <a:pt x="16" y="4"/>
                </a:moveTo>
                <a:lnTo>
                  <a:pt x="35" y="9"/>
                </a:lnTo>
                <a:lnTo>
                  <a:pt x="14" y="9"/>
                </a:lnTo>
                <a:lnTo>
                  <a:pt x="16" y="4"/>
                </a:lnTo>
              </a:path>
              <a:path w="45" h="21">
                <a:moveTo>
                  <a:pt x="16" y="4"/>
                </a:moveTo>
                <a:lnTo>
                  <a:pt x="45" y="4"/>
                </a:lnTo>
                <a:lnTo>
                  <a:pt x="35" y="9"/>
                </a:lnTo>
                <a:lnTo>
                  <a:pt x="16" y="4"/>
                </a:lnTo>
              </a:path>
              <a:path w="45" h="21">
                <a:moveTo>
                  <a:pt x="14" y="16"/>
                </a:moveTo>
                <a:lnTo>
                  <a:pt x="24" y="16"/>
                </a:lnTo>
                <a:lnTo>
                  <a:pt x="21" y="19"/>
                </a:lnTo>
                <a:lnTo>
                  <a:pt x="14" y="16"/>
                </a:lnTo>
              </a:path>
              <a:path w="45" h="21">
                <a:moveTo>
                  <a:pt x="14" y="9"/>
                </a:moveTo>
                <a:lnTo>
                  <a:pt x="24" y="16"/>
                </a:lnTo>
                <a:lnTo>
                  <a:pt x="14" y="16"/>
                </a:lnTo>
                <a:lnTo>
                  <a:pt x="14" y="9"/>
                </a:lnTo>
              </a:path>
              <a:path w="45" h="21">
                <a:moveTo>
                  <a:pt x="14" y="9"/>
                </a:moveTo>
                <a:lnTo>
                  <a:pt x="35" y="9"/>
                </a:lnTo>
                <a:lnTo>
                  <a:pt x="24" y="16"/>
                </a:lnTo>
                <a:lnTo>
                  <a:pt x="14" y="9"/>
                </a:lnTo>
              </a:path>
              <a:path w="45" h="21">
                <a:moveTo>
                  <a:pt x="0" y="0"/>
                </a:moveTo>
                <a:lnTo>
                  <a:pt x="4" y="21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4" name="path 624"/>
          <p:cNvSpPr/>
          <p:nvPr/>
        </p:nvSpPr>
        <p:spPr>
          <a:xfrm>
            <a:off x="7475219" y="9647935"/>
            <a:ext cx="39623" cy="27432"/>
          </a:xfrm>
          <a:custGeom>
            <a:avLst/>
            <a:gdLst/>
            <a:ahLst/>
            <a:cxnLst/>
            <a:rect l="0" t="0" r="0" b="0"/>
            <a:pathLst>
              <a:path w="62" h="43">
                <a:moveTo>
                  <a:pt x="45" y="0"/>
                </a:moveTo>
                <a:lnTo>
                  <a:pt x="21" y="43"/>
                </a:lnTo>
                <a:lnTo>
                  <a:pt x="0" y="43"/>
                </a:lnTo>
                <a:lnTo>
                  <a:pt x="45" y="0"/>
                </a:lnTo>
              </a:path>
              <a:path w="62" h="43">
                <a:moveTo>
                  <a:pt x="45" y="0"/>
                </a:moveTo>
                <a:lnTo>
                  <a:pt x="62" y="0"/>
                </a:lnTo>
                <a:lnTo>
                  <a:pt x="21" y="43"/>
                </a:lnTo>
                <a:lnTo>
                  <a:pt x="45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6" name="rect 626"/>
          <p:cNvSpPr/>
          <p:nvPr/>
        </p:nvSpPr>
        <p:spPr>
          <a:xfrm>
            <a:off x="9282684" y="10053319"/>
            <a:ext cx="16763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28" name="path 628"/>
          <p:cNvSpPr/>
          <p:nvPr/>
        </p:nvSpPr>
        <p:spPr>
          <a:xfrm>
            <a:off x="9328404" y="10031983"/>
            <a:ext cx="50291" cy="9144"/>
          </a:xfrm>
          <a:custGeom>
            <a:avLst/>
            <a:gdLst/>
            <a:ahLst/>
            <a:cxnLst/>
            <a:rect l="0" t="0" r="0" b="0"/>
            <a:pathLst>
              <a:path w="79" h="14">
                <a:moveTo>
                  <a:pt x="40" y="4"/>
                </a:moveTo>
                <a:lnTo>
                  <a:pt x="79" y="11"/>
                </a:lnTo>
                <a:lnTo>
                  <a:pt x="52" y="11"/>
                </a:lnTo>
                <a:lnTo>
                  <a:pt x="40" y="4"/>
                </a:lnTo>
              </a:path>
              <a:path w="79" h="14">
                <a:moveTo>
                  <a:pt x="40" y="4"/>
                </a:moveTo>
                <a:lnTo>
                  <a:pt x="79" y="4"/>
                </a:lnTo>
                <a:lnTo>
                  <a:pt x="79" y="11"/>
                </a:lnTo>
                <a:lnTo>
                  <a:pt x="40" y="4"/>
                </a:lnTo>
              </a:path>
              <a:path w="79" h="14">
                <a:moveTo>
                  <a:pt x="55" y="14"/>
                </a:moveTo>
                <a:lnTo>
                  <a:pt x="76" y="14"/>
                </a:lnTo>
                <a:lnTo>
                  <a:pt x="74" y="14"/>
                </a:lnTo>
                <a:lnTo>
                  <a:pt x="55" y="14"/>
                </a:lnTo>
              </a:path>
              <a:path w="79" h="14">
                <a:moveTo>
                  <a:pt x="52" y="11"/>
                </a:moveTo>
                <a:lnTo>
                  <a:pt x="76" y="14"/>
                </a:lnTo>
                <a:lnTo>
                  <a:pt x="55" y="14"/>
                </a:lnTo>
                <a:lnTo>
                  <a:pt x="52" y="11"/>
                </a:lnTo>
              </a:path>
              <a:path w="79" h="14">
                <a:moveTo>
                  <a:pt x="52" y="11"/>
                </a:moveTo>
                <a:lnTo>
                  <a:pt x="79" y="11"/>
                </a:lnTo>
                <a:lnTo>
                  <a:pt x="76" y="14"/>
                </a:lnTo>
                <a:lnTo>
                  <a:pt x="52" y="11"/>
                </a:lnTo>
              </a:path>
              <a:path w="79" h="14">
                <a:moveTo>
                  <a:pt x="9" y="0"/>
                </a:moveTo>
                <a:lnTo>
                  <a:pt x="14" y="14"/>
                </a:lnTo>
                <a:lnTo>
                  <a:pt x="0" y="14"/>
                </a:lnTo>
                <a:lnTo>
                  <a:pt x="9" y="0"/>
                </a:lnTo>
              </a:path>
              <a:path w="79" h="14">
                <a:moveTo>
                  <a:pt x="9" y="0"/>
                </a:moveTo>
                <a:lnTo>
                  <a:pt x="26" y="0"/>
                </a:lnTo>
                <a:lnTo>
                  <a:pt x="14" y="14"/>
                </a:lnTo>
                <a:lnTo>
                  <a:pt x="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0" name="path 630"/>
          <p:cNvSpPr/>
          <p:nvPr/>
        </p:nvSpPr>
        <p:spPr>
          <a:xfrm>
            <a:off x="9323832" y="10041128"/>
            <a:ext cx="13715" cy="4572"/>
          </a:xfrm>
          <a:custGeom>
            <a:avLst/>
            <a:gdLst/>
            <a:ahLst/>
            <a:cxnLst/>
            <a:rect l="0" t="0" r="0" b="0"/>
            <a:pathLst>
              <a:path w="21" h="7">
                <a:moveTo>
                  <a:pt x="7" y="0"/>
                </a:moveTo>
                <a:lnTo>
                  <a:pt x="16" y="7"/>
                </a:lnTo>
                <a:lnTo>
                  <a:pt x="0" y="7"/>
                </a:lnTo>
                <a:lnTo>
                  <a:pt x="7" y="0"/>
                </a:lnTo>
              </a:path>
              <a:path w="21" h="7">
                <a:moveTo>
                  <a:pt x="7" y="0"/>
                </a:moveTo>
                <a:lnTo>
                  <a:pt x="21" y="0"/>
                </a:lnTo>
                <a:lnTo>
                  <a:pt x="16" y="7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2" name="path 632"/>
          <p:cNvSpPr/>
          <p:nvPr/>
        </p:nvSpPr>
        <p:spPr>
          <a:xfrm>
            <a:off x="9285732" y="10042652"/>
            <a:ext cx="12191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9" y="0"/>
                </a:moveTo>
                <a:lnTo>
                  <a:pt x="11" y="14"/>
                </a:lnTo>
                <a:lnTo>
                  <a:pt x="0" y="14"/>
                </a:lnTo>
                <a:lnTo>
                  <a:pt x="9" y="0"/>
                </a:lnTo>
              </a:path>
              <a:path w="19" h="14">
                <a:moveTo>
                  <a:pt x="9" y="0"/>
                </a:moveTo>
                <a:lnTo>
                  <a:pt x="19" y="0"/>
                </a:lnTo>
                <a:lnTo>
                  <a:pt x="11" y="14"/>
                </a:lnTo>
                <a:lnTo>
                  <a:pt x="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4" name="path 634"/>
          <p:cNvSpPr/>
          <p:nvPr/>
        </p:nvSpPr>
        <p:spPr>
          <a:xfrm>
            <a:off x="9294876" y="10028935"/>
            <a:ext cx="36576" cy="24383"/>
          </a:xfrm>
          <a:custGeom>
            <a:avLst/>
            <a:gdLst/>
            <a:ahLst/>
            <a:cxnLst/>
            <a:rect l="0" t="0" r="0" b="0"/>
            <a:pathLst>
              <a:path w="57" h="38">
                <a:moveTo>
                  <a:pt x="48" y="0"/>
                </a:moveTo>
                <a:lnTo>
                  <a:pt x="14" y="38"/>
                </a:lnTo>
                <a:lnTo>
                  <a:pt x="0" y="38"/>
                </a:lnTo>
                <a:lnTo>
                  <a:pt x="48" y="0"/>
                </a:lnTo>
              </a:path>
              <a:path w="57" h="38">
                <a:moveTo>
                  <a:pt x="48" y="0"/>
                </a:moveTo>
                <a:lnTo>
                  <a:pt x="57" y="0"/>
                </a:lnTo>
                <a:lnTo>
                  <a:pt x="14" y="38"/>
                </a:lnTo>
                <a:lnTo>
                  <a:pt x="48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6" name="path 636"/>
          <p:cNvSpPr/>
          <p:nvPr/>
        </p:nvSpPr>
        <p:spPr>
          <a:xfrm>
            <a:off x="9279636" y="10056368"/>
            <a:ext cx="19811" cy="4572"/>
          </a:xfrm>
          <a:custGeom>
            <a:avLst/>
            <a:gdLst/>
            <a:ahLst/>
            <a:cxnLst/>
            <a:rect l="0" t="0" r="0" b="0"/>
            <a:pathLst>
              <a:path w="31" h="7">
                <a:moveTo>
                  <a:pt x="4" y="0"/>
                </a:moveTo>
                <a:lnTo>
                  <a:pt x="23" y="7"/>
                </a:lnTo>
                <a:lnTo>
                  <a:pt x="0" y="7"/>
                </a:lnTo>
                <a:lnTo>
                  <a:pt x="4" y="0"/>
                </a:lnTo>
              </a:path>
              <a:path w="31" h="7">
                <a:moveTo>
                  <a:pt x="4" y="0"/>
                </a:moveTo>
                <a:lnTo>
                  <a:pt x="31" y="0"/>
                </a:lnTo>
                <a:lnTo>
                  <a:pt x="23" y="7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38" name="path 638"/>
          <p:cNvSpPr/>
          <p:nvPr/>
        </p:nvSpPr>
        <p:spPr>
          <a:xfrm>
            <a:off x="9294876" y="10045700"/>
            <a:ext cx="39623" cy="27431"/>
          </a:xfrm>
          <a:custGeom>
            <a:avLst/>
            <a:gdLst/>
            <a:ahLst/>
            <a:cxnLst/>
            <a:rect l="0" t="0" r="0" b="0"/>
            <a:pathLst>
              <a:path w="62" h="43">
                <a:moveTo>
                  <a:pt x="45" y="0"/>
                </a:moveTo>
                <a:lnTo>
                  <a:pt x="19" y="43"/>
                </a:lnTo>
                <a:lnTo>
                  <a:pt x="0" y="43"/>
                </a:lnTo>
                <a:lnTo>
                  <a:pt x="45" y="0"/>
                </a:lnTo>
              </a:path>
              <a:path w="62" h="43">
                <a:moveTo>
                  <a:pt x="45" y="0"/>
                </a:moveTo>
                <a:lnTo>
                  <a:pt x="62" y="0"/>
                </a:lnTo>
                <a:lnTo>
                  <a:pt x="19" y="43"/>
                </a:lnTo>
                <a:lnTo>
                  <a:pt x="45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0" name="path 640"/>
          <p:cNvSpPr/>
          <p:nvPr/>
        </p:nvSpPr>
        <p:spPr>
          <a:xfrm>
            <a:off x="2718053" y="9657842"/>
            <a:ext cx="32004" cy="30480"/>
          </a:xfrm>
          <a:custGeom>
            <a:avLst/>
            <a:gdLst/>
            <a:ahLst/>
            <a:cxnLst/>
            <a:rect l="0" t="0" r="0" b="0"/>
            <a:pathLst>
              <a:path w="50" h="48">
                <a:moveTo>
                  <a:pt x="1" y="37"/>
                </a:moveTo>
                <a:lnTo>
                  <a:pt x="1" y="39"/>
                </a:lnTo>
                <a:lnTo>
                  <a:pt x="3" y="41"/>
                </a:lnTo>
                <a:lnTo>
                  <a:pt x="6" y="44"/>
                </a:lnTo>
                <a:lnTo>
                  <a:pt x="13" y="44"/>
                </a:lnTo>
                <a:lnTo>
                  <a:pt x="15" y="46"/>
                </a:lnTo>
                <a:lnTo>
                  <a:pt x="27" y="46"/>
                </a:lnTo>
                <a:lnTo>
                  <a:pt x="32" y="44"/>
                </a:lnTo>
                <a:lnTo>
                  <a:pt x="34" y="41"/>
                </a:lnTo>
                <a:lnTo>
                  <a:pt x="37" y="41"/>
                </a:lnTo>
                <a:lnTo>
                  <a:pt x="37" y="39"/>
                </a:lnTo>
                <a:lnTo>
                  <a:pt x="1" y="37"/>
                </a:lnTo>
                <a:lnTo>
                  <a:pt x="1" y="37"/>
                </a:lnTo>
                <a:close/>
              </a:path>
              <a:path w="50" h="48">
                <a:moveTo>
                  <a:pt x="49" y="1"/>
                </a:moveTo>
                <a:lnTo>
                  <a:pt x="20" y="1"/>
                </a:lnTo>
                <a:lnTo>
                  <a:pt x="20" y="10"/>
                </a:lnTo>
                <a:lnTo>
                  <a:pt x="37" y="10"/>
                </a:lnTo>
                <a:lnTo>
                  <a:pt x="37" y="18"/>
                </a:lnTo>
                <a:lnTo>
                  <a:pt x="37" y="27"/>
                </a:lnTo>
                <a:lnTo>
                  <a:pt x="34" y="30"/>
                </a:lnTo>
                <a:lnTo>
                  <a:pt x="34" y="32"/>
                </a:lnTo>
                <a:lnTo>
                  <a:pt x="32" y="34"/>
                </a:lnTo>
                <a:lnTo>
                  <a:pt x="30" y="34"/>
                </a:lnTo>
                <a:lnTo>
                  <a:pt x="27" y="37"/>
                </a:lnTo>
                <a:lnTo>
                  <a:pt x="1" y="37"/>
                </a:lnTo>
                <a:lnTo>
                  <a:pt x="37" y="39"/>
                </a:lnTo>
                <a:lnTo>
                  <a:pt x="39" y="46"/>
                </a:lnTo>
                <a:lnTo>
                  <a:pt x="49" y="46"/>
                </a:lnTo>
                <a:lnTo>
                  <a:pt x="49" y="1"/>
                </a:lnTo>
                <a:lnTo>
                  <a:pt x="49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2" name="path 642"/>
          <p:cNvSpPr/>
          <p:nvPr/>
        </p:nvSpPr>
        <p:spPr>
          <a:xfrm>
            <a:off x="9084564" y="10050271"/>
            <a:ext cx="41147" cy="22859"/>
          </a:xfrm>
          <a:custGeom>
            <a:avLst/>
            <a:gdLst/>
            <a:ahLst/>
            <a:cxnLst/>
            <a:rect l="0" t="0" r="0" b="0"/>
            <a:pathLst>
              <a:path w="64" h="35">
                <a:moveTo>
                  <a:pt x="33" y="0"/>
                </a:moveTo>
                <a:lnTo>
                  <a:pt x="24" y="35"/>
                </a:lnTo>
                <a:lnTo>
                  <a:pt x="0" y="35"/>
                </a:lnTo>
                <a:lnTo>
                  <a:pt x="33" y="0"/>
                </a:lnTo>
              </a:path>
              <a:path w="64" h="35">
                <a:moveTo>
                  <a:pt x="33" y="0"/>
                </a:moveTo>
                <a:lnTo>
                  <a:pt x="64" y="0"/>
                </a:lnTo>
                <a:lnTo>
                  <a:pt x="24" y="35"/>
                </a:lnTo>
                <a:lnTo>
                  <a:pt x="33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4" name="path 644"/>
          <p:cNvSpPr/>
          <p:nvPr/>
        </p:nvSpPr>
        <p:spPr>
          <a:xfrm>
            <a:off x="9084564" y="10073131"/>
            <a:ext cx="123444" cy="6095"/>
          </a:xfrm>
          <a:custGeom>
            <a:avLst/>
            <a:gdLst/>
            <a:ahLst/>
            <a:cxnLst/>
            <a:rect l="0" t="0" r="0" b="0"/>
            <a:pathLst>
              <a:path w="194" h="9">
                <a:moveTo>
                  <a:pt x="0" y="7"/>
                </a:moveTo>
                <a:lnTo>
                  <a:pt x="12" y="7"/>
                </a:lnTo>
                <a:lnTo>
                  <a:pt x="9" y="9"/>
                </a:lnTo>
                <a:lnTo>
                  <a:pt x="0" y="7"/>
                </a:lnTo>
              </a:path>
              <a:path w="194" h="9">
                <a:moveTo>
                  <a:pt x="163" y="0"/>
                </a:moveTo>
                <a:lnTo>
                  <a:pt x="194" y="7"/>
                </a:lnTo>
                <a:lnTo>
                  <a:pt x="180" y="7"/>
                </a:lnTo>
                <a:lnTo>
                  <a:pt x="163" y="0"/>
                </a:lnTo>
              </a:path>
              <a:path w="194" h="9">
                <a:moveTo>
                  <a:pt x="163" y="0"/>
                </a:moveTo>
                <a:lnTo>
                  <a:pt x="182" y="0"/>
                </a:lnTo>
                <a:lnTo>
                  <a:pt x="194" y="7"/>
                </a:lnTo>
                <a:lnTo>
                  <a:pt x="163" y="0"/>
                </a:lnTo>
              </a:path>
              <a:path w="194" h="9">
                <a:moveTo>
                  <a:pt x="0" y="0"/>
                </a:moveTo>
                <a:lnTo>
                  <a:pt x="12" y="7"/>
                </a:lnTo>
                <a:lnTo>
                  <a:pt x="0" y="7"/>
                </a:lnTo>
                <a:lnTo>
                  <a:pt x="0" y="0"/>
                </a:lnTo>
              </a:path>
              <a:path w="194" h="9">
                <a:moveTo>
                  <a:pt x="0" y="0"/>
                </a:moveTo>
                <a:lnTo>
                  <a:pt x="24" y="0"/>
                </a:lnTo>
                <a:lnTo>
                  <a:pt x="12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6" name="path 646"/>
          <p:cNvSpPr/>
          <p:nvPr/>
        </p:nvSpPr>
        <p:spPr>
          <a:xfrm>
            <a:off x="9251442" y="9625838"/>
            <a:ext cx="35051" cy="21335"/>
          </a:xfrm>
          <a:custGeom>
            <a:avLst/>
            <a:gdLst/>
            <a:ahLst/>
            <a:cxnLst/>
            <a:rect l="0" t="0" r="0" b="0"/>
            <a:pathLst>
              <a:path w="55" h="33">
                <a:moveTo>
                  <a:pt x="1" y="10"/>
                </a:moveTo>
                <a:lnTo>
                  <a:pt x="8" y="3"/>
                </a:lnTo>
                <a:moveTo>
                  <a:pt x="3" y="15"/>
                </a:moveTo>
                <a:lnTo>
                  <a:pt x="10" y="8"/>
                </a:lnTo>
                <a:moveTo>
                  <a:pt x="5" y="20"/>
                </a:moveTo>
                <a:lnTo>
                  <a:pt x="13" y="13"/>
                </a:lnTo>
                <a:moveTo>
                  <a:pt x="8" y="22"/>
                </a:moveTo>
                <a:lnTo>
                  <a:pt x="15" y="18"/>
                </a:lnTo>
                <a:moveTo>
                  <a:pt x="10" y="27"/>
                </a:moveTo>
                <a:lnTo>
                  <a:pt x="17" y="20"/>
                </a:lnTo>
                <a:moveTo>
                  <a:pt x="32" y="6"/>
                </a:moveTo>
                <a:lnTo>
                  <a:pt x="37" y="1"/>
                </a:lnTo>
                <a:moveTo>
                  <a:pt x="15" y="30"/>
                </a:moveTo>
                <a:lnTo>
                  <a:pt x="25" y="20"/>
                </a:lnTo>
                <a:moveTo>
                  <a:pt x="29" y="15"/>
                </a:moveTo>
                <a:lnTo>
                  <a:pt x="41" y="3"/>
                </a:lnTo>
                <a:moveTo>
                  <a:pt x="20" y="32"/>
                </a:moveTo>
                <a:lnTo>
                  <a:pt x="46" y="6"/>
                </a:lnTo>
                <a:moveTo>
                  <a:pt x="39" y="18"/>
                </a:moveTo>
                <a:lnTo>
                  <a:pt x="49" y="10"/>
                </a:lnTo>
                <a:moveTo>
                  <a:pt x="44" y="20"/>
                </a:moveTo>
                <a:lnTo>
                  <a:pt x="51" y="13"/>
                </a:lnTo>
                <a:moveTo>
                  <a:pt x="15" y="30"/>
                </a:moveTo>
                <a:lnTo>
                  <a:pt x="15" y="27"/>
                </a:lnTo>
                <a:moveTo>
                  <a:pt x="8" y="22"/>
                </a:moveTo>
                <a:lnTo>
                  <a:pt x="10" y="25"/>
                </a:lnTo>
                <a:lnTo>
                  <a:pt x="13" y="27"/>
                </a:lnTo>
                <a:moveTo>
                  <a:pt x="22" y="32"/>
                </a:moveTo>
                <a:lnTo>
                  <a:pt x="1" y="8"/>
                </a:lnTo>
                <a:moveTo>
                  <a:pt x="27" y="30"/>
                </a:moveTo>
                <a:lnTo>
                  <a:pt x="20" y="20"/>
                </a:lnTo>
                <a:moveTo>
                  <a:pt x="13" y="13"/>
                </a:moveTo>
                <a:lnTo>
                  <a:pt x="3" y="3"/>
                </a:lnTo>
                <a:moveTo>
                  <a:pt x="32" y="25"/>
                </a:moveTo>
                <a:lnTo>
                  <a:pt x="25" y="20"/>
                </a:lnTo>
                <a:moveTo>
                  <a:pt x="34" y="22"/>
                </a:moveTo>
                <a:lnTo>
                  <a:pt x="29" y="15"/>
                </a:lnTo>
                <a:moveTo>
                  <a:pt x="37" y="18"/>
                </a:moveTo>
                <a:lnTo>
                  <a:pt x="29" y="10"/>
                </a:lnTo>
                <a:moveTo>
                  <a:pt x="46" y="20"/>
                </a:moveTo>
                <a:lnTo>
                  <a:pt x="29" y="3"/>
                </a:lnTo>
                <a:moveTo>
                  <a:pt x="51" y="18"/>
                </a:moveTo>
                <a:lnTo>
                  <a:pt x="34" y="1"/>
                </a:lnTo>
                <a:moveTo>
                  <a:pt x="51" y="10"/>
                </a:moveTo>
                <a:lnTo>
                  <a:pt x="49" y="10"/>
                </a:lnTo>
                <a:moveTo>
                  <a:pt x="37" y="1"/>
                </a:moveTo>
                <a:lnTo>
                  <a:pt x="32" y="1"/>
                </a:lnTo>
                <a:lnTo>
                  <a:pt x="32" y="3"/>
                </a:lnTo>
                <a:lnTo>
                  <a:pt x="29" y="3"/>
                </a:lnTo>
                <a:lnTo>
                  <a:pt x="32" y="8"/>
                </a:lnTo>
                <a:lnTo>
                  <a:pt x="29" y="8"/>
                </a:lnTo>
                <a:lnTo>
                  <a:pt x="29" y="10"/>
                </a:lnTo>
                <a:lnTo>
                  <a:pt x="29" y="15"/>
                </a:lnTo>
                <a:lnTo>
                  <a:pt x="27" y="18"/>
                </a:lnTo>
                <a:lnTo>
                  <a:pt x="27" y="20"/>
                </a:lnTo>
                <a:lnTo>
                  <a:pt x="25" y="20"/>
                </a:lnTo>
                <a:lnTo>
                  <a:pt x="17" y="20"/>
                </a:lnTo>
                <a:lnTo>
                  <a:pt x="15" y="18"/>
                </a:lnTo>
                <a:lnTo>
                  <a:pt x="15" y="15"/>
                </a:lnTo>
                <a:lnTo>
                  <a:pt x="13" y="15"/>
                </a:lnTo>
                <a:lnTo>
                  <a:pt x="13" y="10"/>
                </a:lnTo>
                <a:lnTo>
                  <a:pt x="10" y="8"/>
                </a:lnTo>
                <a:lnTo>
                  <a:pt x="8" y="6"/>
                </a:lnTo>
                <a:lnTo>
                  <a:pt x="8" y="3"/>
                </a:lnTo>
                <a:lnTo>
                  <a:pt x="5" y="3"/>
                </a:lnTo>
                <a:lnTo>
                  <a:pt x="3" y="3"/>
                </a:lnTo>
                <a:lnTo>
                  <a:pt x="1" y="6"/>
                </a:lnTo>
                <a:lnTo>
                  <a:pt x="1" y="10"/>
                </a:lnTo>
                <a:lnTo>
                  <a:pt x="3" y="15"/>
                </a:lnTo>
                <a:lnTo>
                  <a:pt x="3" y="18"/>
                </a:lnTo>
                <a:lnTo>
                  <a:pt x="3" y="15"/>
                </a:lnTo>
                <a:lnTo>
                  <a:pt x="3" y="18"/>
                </a:lnTo>
                <a:lnTo>
                  <a:pt x="5" y="18"/>
                </a:lnTo>
                <a:lnTo>
                  <a:pt x="5" y="20"/>
                </a:lnTo>
                <a:lnTo>
                  <a:pt x="8" y="22"/>
                </a:lnTo>
                <a:lnTo>
                  <a:pt x="10" y="22"/>
                </a:lnTo>
                <a:lnTo>
                  <a:pt x="8" y="22"/>
                </a:lnTo>
                <a:lnTo>
                  <a:pt x="10" y="25"/>
                </a:lnTo>
                <a:lnTo>
                  <a:pt x="10" y="27"/>
                </a:lnTo>
                <a:lnTo>
                  <a:pt x="13" y="27"/>
                </a:lnTo>
                <a:lnTo>
                  <a:pt x="15" y="30"/>
                </a:lnTo>
                <a:lnTo>
                  <a:pt x="17" y="30"/>
                </a:lnTo>
                <a:lnTo>
                  <a:pt x="17" y="32"/>
                </a:lnTo>
                <a:lnTo>
                  <a:pt x="17" y="30"/>
                </a:lnTo>
                <a:lnTo>
                  <a:pt x="20" y="32"/>
                </a:lnTo>
                <a:lnTo>
                  <a:pt x="22" y="32"/>
                </a:lnTo>
                <a:lnTo>
                  <a:pt x="25" y="30"/>
                </a:lnTo>
                <a:lnTo>
                  <a:pt x="27" y="30"/>
                </a:lnTo>
                <a:lnTo>
                  <a:pt x="27" y="27"/>
                </a:lnTo>
                <a:lnTo>
                  <a:pt x="32" y="25"/>
                </a:lnTo>
                <a:lnTo>
                  <a:pt x="34" y="22"/>
                </a:lnTo>
                <a:lnTo>
                  <a:pt x="34" y="20"/>
                </a:lnTo>
                <a:lnTo>
                  <a:pt x="37" y="18"/>
                </a:lnTo>
                <a:lnTo>
                  <a:pt x="39" y="18"/>
                </a:lnTo>
                <a:lnTo>
                  <a:pt x="41" y="20"/>
                </a:lnTo>
                <a:lnTo>
                  <a:pt x="49" y="20"/>
                </a:lnTo>
                <a:lnTo>
                  <a:pt x="51" y="18"/>
                </a:lnTo>
                <a:lnTo>
                  <a:pt x="54" y="15"/>
                </a:lnTo>
                <a:lnTo>
                  <a:pt x="51" y="13"/>
                </a:lnTo>
                <a:lnTo>
                  <a:pt x="54" y="13"/>
                </a:lnTo>
                <a:lnTo>
                  <a:pt x="51" y="10"/>
                </a:lnTo>
                <a:lnTo>
                  <a:pt x="49" y="10"/>
                </a:lnTo>
                <a:lnTo>
                  <a:pt x="49" y="8"/>
                </a:lnTo>
                <a:lnTo>
                  <a:pt x="46" y="8"/>
                </a:lnTo>
                <a:lnTo>
                  <a:pt x="46" y="6"/>
                </a:lnTo>
                <a:lnTo>
                  <a:pt x="44" y="6"/>
                </a:lnTo>
                <a:lnTo>
                  <a:pt x="41" y="3"/>
                </a:lnTo>
                <a:lnTo>
                  <a:pt x="39" y="1"/>
                </a:lnTo>
                <a:lnTo>
                  <a:pt x="37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48" name="path 648"/>
          <p:cNvSpPr/>
          <p:nvPr/>
        </p:nvSpPr>
        <p:spPr>
          <a:xfrm>
            <a:off x="7287768" y="9637268"/>
            <a:ext cx="35051" cy="16763"/>
          </a:xfrm>
          <a:custGeom>
            <a:avLst/>
            <a:gdLst/>
            <a:ahLst/>
            <a:cxnLst/>
            <a:rect l="0" t="0" r="0" b="0"/>
            <a:pathLst>
              <a:path w="55" h="26">
                <a:moveTo>
                  <a:pt x="26" y="16"/>
                </a:moveTo>
                <a:lnTo>
                  <a:pt x="47" y="26"/>
                </a:lnTo>
                <a:lnTo>
                  <a:pt x="19" y="26"/>
                </a:lnTo>
                <a:lnTo>
                  <a:pt x="26" y="16"/>
                </a:lnTo>
              </a:path>
              <a:path w="55" h="26">
                <a:moveTo>
                  <a:pt x="26" y="16"/>
                </a:moveTo>
                <a:lnTo>
                  <a:pt x="55" y="16"/>
                </a:lnTo>
                <a:lnTo>
                  <a:pt x="47" y="26"/>
                </a:lnTo>
                <a:lnTo>
                  <a:pt x="26" y="16"/>
                </a:lnTo>
              </a:path>
              <a:path w="55" h="26">
                <a:moveTo>
                  <a:pt x="21" y="0"/>
                </a:moveTo>
                <a:lnTo>
                  <a:pt x="11" y="26"/>
                </a:lnTo>
                <a:lnTo>
                  <a:pt x="0" y="26"/>
                </a:lnTo>
                <a:lnTo>
                  <a:pt x="21" y="0"/>
                </a:lnTo>
              </a:path>
              <a:path w="55" h="26">
                <a:moveTo>
                  <a:pt x="21" y="0"/>
                </a:moveTo>
                <a:lnTo>
                  <a:pt x="33" y="0"/>
                </a:lnTo>
                <a:lnTo>
                  <a:pt x="11" y="26"/>
                </a:lnTo>
                <a:lnTo>
                  <a:pt x="21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0" name="path 650"/>
          <p:cNvSpPr/>
          <p:nvPr/>
        </p:nvSpPr>
        <p:spPr>
          <a:xfrm>
            <a:off x="9127236" y="10051795"/>
            <a:ext cx="128015" cy="4572"/>
          </a:xfrm>
          <a:custGeom>
            <a:avLst/>
            <a:gdLst/>
            <a:ahLst/>
            <a:cxnLst/>
            <a:rect l="0" t="0" r="0" b="0"/>
            <a:pathLst>
              <a:path w="201" h="7">
                <a:moveTo>
                  <a:pt x="2" y="0"/>
                </a:moveTo>
                <a:lnTo>
                  <a:pt x="9" y="4"/>
                </a:lnTo>
                <a:lnTo>
                  <a:pt x="0" y="4"/>
                </a:lnTo>
                <a:lnTo>
                  <a:pt x="2" y="0"/>
                </a:lnTo>
              </a:path>
              <a:path w="201" h="7">
                <a:moveTo>
                  <a:pt x="2" y="0"/>
                </a:moveTo>
                <a:lnTo>
                  <a:pt x="14" y="0"/>
                </a:lnTo>
                <a:lnTo>
                  <a:pt x="9" y="4"/>
                </a:lnTo>
                <a:lnTo>
                  <a:pt x="2" y="0"/>
                </a:lnTo>
              </a:path>
              <a:path w="201" h="7">
                <a:moveTo>
                  <a:pt x="177" y="4"/>
                </a:moveTo>
                <a:lnTo>
                  <a:pt x="189" y="4"/>
                </a:lnTo>
                <a:lnTo>
                  <a:pt x="184" y="7"/>
                </a:lnTo>
                <a:lnTo>
                  <a:pt x="177" y="4"/>
                </a:lnTo>
              </a:path>
              <a:path w="201" h="7">
                <a:moveTo>
                  <a:pt x="177" y="0"/>
                </a:moveTo>
                <a:lnTo>
                  <a:pt x="189" y="4"/>
                </a:lnTo>
                <a:lnTo>
                  <a:pt x="177" y="4"/>
                </a:lnTo>
                <a:lnTo>
                  <a:pt x="177" y="0"/>
                </a:lnTo>
              </a:path>
              <a:path w="201" h="7">
                <a:moveTo>
                  <a:pt x="177" y="0"/>
                </a:moveTo>
                <a:lnTo>
                  <a:pt x="201" y="0"/>
                </a:lnTo>
                <a:lnTo>
                  <a:pt x="189" y="4"/>
                </a:lnTo>
                <a:lnTo>
                  <a:pt x="177" y="0"/>
                </a:lnTo>
              </a:path>
              <a:path w="201" h="7">
                <a:moveTo>
                  <a:pt x="43" y="2"/>
                </a:moveTo>
                <a:lnTo>
                  <a:pt x="74" y="4"/>
                </a:lnTo>
                <a:lnTo>
                  <a:pt x="38" y="4"/>
                </a:lnTo>
                <a:lnTo>
                  <a:pt x="43" y="2"/>
                </a:lnTo>
              </a:path>
              <a:path w="201" h="7">
                <a:moveTo>
                  <a:pt x="43" y="2"/>
                </a:moveTo>
                <a:lnTo>
                  <a:pt x="67" y="2"/>
                </a:lnTo>
                <a:lnTo>
                  <a:pt x="74" y="4"/>
                </a:lnTo>
                <a:lnTo>
                  <a:pt x="43" y="2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2" name="path 652"/>
          <p:cNvSpPr/>
          <p:nvPr/>
        </p:nvSpPr>
        <p:spPr>
          <a:xfrm>
            <a:off x="7382255" y="9681464"/>
            <a:ext cx="28956" cy="19812"/>
          </a:xfrm>
          <a:custGeom>
            <a:avLst/>
            <a:gdLst/>
            <a:ahLst/>
            <a:cxnLst/>
            <a:rect l="0" t="0" r="0" b="0"/>
            <a:pathLst>
              <a:path w="45" h="31">
                <a:moveTo>
                  <a:pt x="0" y="0"/>
                </a:moveTo>
                <a:lnTo>
                  <a:pt x="45" y="31"/>
                </a:lnTo>
                <a:lnTo>
                  <a:pt x="35" y="31"/>
                </a:lnTo>
                <a:lnTo>
                  <a:pt x="0" y="0"/>
                </a:lnTo>
              </a:path>
              <a:path w="45" h="31">
                <a:moveTo>
                  <a:pt x="0" y="0"/>
                </a:moveTo>
                <a:lnTo>
                  <a:pt x="14" y="0"/>
                </a:lnTo>
                <a:lnTo>
                  <a:pt x="45" y="31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4" name="path 654"/>
          <p:cNvSpPr/>
          <p:nvPr/>
        </p:nvSpPr>
        <p:spPr>
          <a:xfrm>
            <a:off x="9201911" y="10079228"/>
            <a:ext cx="28955" cy="19812"/>
          </a:xfrm>
          <a:custGeom>
            <a:avLst/>
            <a:gdLst/>
            <a:ahLst/>
            <a:cxnLst/>
            <a:rect l="0" t="0" r="0" b="0"/>
            <a:pathLst>
              <a:path w="45" h="31">
                <a:moveTo>
                  <a:pt x="0" y="0"/>
                </a:moveTo>
                <a:lnTo>
                  <a:pt x="45" y="31"/>
                </a:lnTo>
                <a:lnTo>
                  <a:pt x="35" y="31"/>
                </a:lnTo>
                <a:lnTo>
                  <a:pt x="0" y="0"/>
                </a:lnTo>
              </a:path>
              <a:path w="45" h="31">
                <a:moveTo>
                  <a:pt x="0" y="0"/>
                </a:moveTo>
                <a:lnTo>
                  <a:pt x="12" y="0"/>
                </a:lnTo>
                <a:lnTo>
                  <a:pt x="45" y="31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6" name="path 656"/>
          <p:cNvSpPr/>
          <p:nvPr/>
        </p:nvSpPr>
        <p:spPr>
          <a:xfrm>
            <a:off x="9105900" y="10035031"/>
            <a:ext cx="36576" cy="15240"/>
          </a:xfrm>
          <a:custGeom>
            <a:avLst/>
            <a:gdLst/>
            <a:ahLst/>
            <a:cxnLst/>
            <a:rect l="0" t="0" r="0" b="0"/>
            <a:pathLst>
              <a:path w="57" h="24">
                <a:moveTo>
                  <a:pt x="28" y="16"/>
                </a:moveTo>
                <a:lnTo>
                  <a:pt x="48" y="24"/>
                </a:lnTo>
                <a:lnTo>
                  <a:pt x="19" y="24"/>
                </a:lnTo>
                <a:lnTo>
                  <a:pt x="28" y="16"/>
                </a:lnTo>
              </a:path>
              <a:path w="57" h="24">
                <a:moveTo>
                  <a:pt x="28" y="16"/>
                </a:moveTo>
                <a:lnTo>
                  <a:pt x="57" y="16"/>
                </a:lnTo>
                <a:lnTo>
                  <a:pt x="48" y="24"/>
                </a:lnTo>
                <a:lnTo>
                  <a:pt x="28" y="16"/>
                </a:lnTo>
              </a:path>
              <a:path w="57" h="24">
                <a:moveTo>
                  <a:pt x="24" y="0"/>
                </a:moveTo>
                <a:lnTo>
                  <a:pt x="14" y="24"/>
                </a:lnTo>
                <a:lnTo>
                  <a:pt x="0" y="24"/>
                </a:lnTo>
                <a:lnTo>
                  <a:pt x="24" y="0"/>
                </a:lnTo>
              </a:path>
              <a:path w="57" h="24">
                <a:moveTo>
                  <a:pt x="24" y="0"/>
                </a:moveTo>
                <a:lnTo>
                  <a:pt x="35" y="0"/>
                </a:lnTo>
                <a:lnTo>
                  <a:pt x="14" y="24"/>
                </a:lnTo>
                <a:lnTo>
                  <a:pt x="2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58" name="path 658"/>
          <p:cNvSpPr/>
          <p:nvPr/>
        </p:nvSpPr>
        <p:spPr>
          <a:xfrm>
            <a:off x="9140952" y="9969500"/>
            <a:ext cx="129539" cy="7619"/>
          </a:xfrm>
          <a:custGeom>
            <a:avLst/>
            <a:gdLst/>
            <a:ahLst/>
            <a:cxnLst/>
            <a:rect l="0" t="0" r="0" b="0"/>
            <a:pathLst>
              <a:path w="203" h="11">
                <a:moveTo>
                  <a:pt x="7" y="0"/>
                </a:moveTo>
                <a:lnTo>
                  <a:pt x="35" y="7"/>
                </a:lnTo>
                <a:lnTo>
                  <a:pt x="0" y="7"/>
                </a:lnTo>
                <a:lnTo>
                  <a:pt x="7" y="0"/>
                </a:lnTo>
              </a:path>
              <a:path w="203" h="11">
                <a:moveTo>
                  <a:pt x="7" y="0"/>
                </a:moveTo>
                <a:lnTo>
                  <a:pt x="48" y="0"/>
                </a:lnTo>
                <a:lnTo>
                  <a:pt x="35" y="7"/>
                </a:lnTo>
                <a:lnTo>
                  <a:pt x="7" y="0"/>
                </a:lnTo>
              </a:path>
              <a:path w="203" h="11">
                <a:moveTo>
                  <a:pt x="196" y="9"/>
                </a:moveTo>
                <a:lnTo>
                  <a:pt x="203" y="9"/>
                </a:lnTo>
                <a:lnTo>
                  <a:pt x="199" y="11"/>
                </a:lnTo>
                <a:lnTo>
                  <a:pt x="196" y="9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0" name="path 660"/>
          <p:cNvSpPr/>
          <p:nvPr/>
        </p:nvSpPr>
        <p:spPr>
          <a:xfrm>
            <a:off x="9130284" y="9974071"/>
            <a:ext cx="33527" cy="10668"/>
          </a:xfrm>
          <a:custGeom>
            <a:avLst/>
            <a:gdLst/>
            <a:ahLst/>
            <a:cxnLst/>
            <a:rect l="0" t="0" r="0" b="0"/>
            <a:pathLst>
              <a:path w="52" h="16">
                <a:moveTo>
                  <a:pt x="16" y="0"/>
                </a:moveTo>
                <a:lnTo>
                  <a:pt x="40" y="16"/>
                </a:lnTo>
                <a:lnTo>
                  <a:pt x="0" y="16"/>
                </a:lnTo>
                <a:lnTo>
                  <a:pt x="16" y="0"/>
                </a:lnTo>
              </a:path>
              <a:path w="52" h="16">
                <a:moveTo>
                  <a:pt x="16" y="0"/>
                </a:moveTo>
                <a:lnTo>
                  <a:pt x="52" y="0"/>
                </a:lnTo>
                <a:lnTo>
                  <a:pt x="40" y="16"/>
                </a:lnTo>
                <a:lnTo>
                  <a:pt x="16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2" name="path 662"/>
          <p:cNvSpPr/>
          <p:nvPr/>
        </p:nvSpPr>
        <p:spPr>
          <a:xfrm>
            <a:off x="9159240" y="9969500"/>
            <a:ext cx="24383" cy="22859"/>
          </a:xfrm>
          <a:custGeom>
            <a:avLst/>
            <a:gdLst/>
            <a:ahLst/>
            <a:cxnLst/>
            <a:rect l="0" t="0" r="0" b="0"/>
            <a:pathLst>
              <a:path w="38" h="35">
                <a:moveTo>
                  <a:pt x="26" y="0"/>
                </a:moveTo>
                <a:lnTo>
                  <a:pt x="9" y="35"/>
                </a:lnTo>
                <a:lnTo>
                  <a:pt x="0" y="35"/>
                </a:lnTo>
                <a:lnTo>
                  <a:pt x="26" y="0"/>
                </a:lnTo>
              </a:path>
              <a:path w="38" h="35">
                <a:moveTo>
                  <a:pt x="26" y="0"/>
                </a:moveTo>
                <a:lnTo>
                  <a:pt x="38" y="0"/>
                </a:lnTo>
                <a:lnTo>
                  <a:pt x="9" y="35"/>
                </a:lnTo>
                <a:lnTo>
                  <a:pt x="26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4" name="path 664"/>
          <p:cNvSpPr/>
          <p:nvPr/>
        </p:nvSpPr>
        <p:spPr>
          <a:xfrm>
            <a:off x="7495032" y="9529064"/>
            <a:ext cx="105155" cy="4572"/>
          </a:xfrm>
          <a:custGeom>
            <a:avLst/>
            <a:gdLst/>
            <a:ahLst/>
            <a:cxnLst/>
            <a:rect l="0" t="0" r="0" b="0"/>
            <a:pathLst>
              <a:path w="165" h="7">
                <a:moveTo>
                  <a:pt x="151" y="4"/>
                </a:moveTo>
                <a:lnTo>
                  <a:pt x="165" y="7"/>
                </a:lnTo>
                <a:lnTo>
                  <a:pt x="153" y="7"/>
                </a:lnTo>
                <a:lnTo>
                  <a:pt x="151" y="4"/>
                </a:lnTo>
              </a:path>
              <a:path w="165" h="7">
                <a:moveTo>
                  <a:pt x="151" y="4"/>
                </a:moveTo>
                <a:lnTo>
                  <a:pt x="165" y="4"/>
                </a:lnTo>
                <a:lnTo>
                  <a:pt x="165" y="7"/>
                </a:lnTo>
                <a:lnTo>
                  <a:pt x="151" y="4"/>
                </a:lnTo>
              </a:path>
              <a:path w="165" h="7">
                <a:moveTo>
                  <a:pt x="2" y="0"/>
                </a:moveTo>
                <a:lnTo>
                  <a:pt x="7" y="7"/>
                </a:lnTo>
                <a:lnTo>
                  <a:pt x="0" y="7"/>
                </a:lnTo>
                <a:lnTo>
                  <a:pt x="2" y="0"/>
                </a:lnTo>
              </a:path>
              <a:path w="165" h="7">
                <a:moveTo>
                  <a:pt x="2" y="0"/>
                </a:moveTo>
                <a:lnTo>
                  <a:pt x="11" y="0"/>
                </a:lnTo>
                <a:lnTo>
                  <a:pt x="7" y="7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6" name="path 666"/>
          <p:cNvSpPr/>
          <p:nvPr/>
        </p:nvSpPr>
        <p:spPr>
          <a:xfrm>
            <a:off x="7424928" y="9638792"/>
            <a:ext cx="33527" cy="12191"/>
          </a:xfrm>
          <a:custGeom>
            <a:avLst/>
            <a:gdLst/>
            <a:ahLst/>
            <a:cxnLst/>
            <a:rect l="0" t="0" r="0" b="0"/>
            <a:pathLst>
              <a:path w="52" h="19">
                <a:moveTo>
                  <a:pt x="4" y="0"/>
                </a:moveTo>
                <a:lnTo>
                  <a:pt x="28" y="19"/>
                </a:lnTo>
                <a:lnTo>
                  <a:pt x="0" y="19"/>
                </a:lnTo>
                <a:lnTo>
                  <a:pt x="4" y="0"/>
                </a:lnTo>
              </a:path>
              <a:path w="52" h="19">
                <a:moveTo>
                  <a:pt x="4" y="0"/>
                </a:moveTo>
                <a:lnTo>
                  <a:pt x="52" y="0"/>
                </a:lnTo>
                <a:lnTo>
                  <a:pt x="28" y="19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68" name="path 668"/>
          <p:cNvSpPr/>
          <p:nvPr/>
        </p:nvSpPr>
        <p:spPr>
          <a:xfrm>
            <a:off x="9244584" y="10035031"/>
            <a:ext cx="33527" cy="12191"/>
          </a:xfrm>
          <a:custGeom>
            <a:avLst/>
            <a:gdLst/>
            <a:ahLst/>
            <a:cxnLst/>
            <a:rect l="0" t="0" r="0" b="0"/>
            <a:pathLst>
              <a:path w="52" h="19">
                <a:moveTo>
                  <a:pt x="2" y="0"/>
                </a:moveTo>
                <a:lnTo>
                  <a:pt x="26" y="19"/>
                </a:lnTo>
                <a:lnTo>
                  <a:pt x="0" y="19"/>
                </a:lnTo>
                <a:lnTo>
                  <a:pt x="2" y="0"/>
                </a:lnTo>
              </a:path>
              <a:path w="52" h="19">
                <a:moveTo>
                  <a:pt x="2" y="0"/>
                </a:moveTo>
                <a:lnTo>
                  <a:pt x="52" y="0"/>
                </a:lnTo>
                <a:lnTo>
                  <a:pt x="26" y="19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0" name="path 670"/>
          <p:cNvSpPr/>
          <p:nvPr/>
        </p:nvSpPr>
        <p:spPr>
          <a:xfrm>
            <a:off x="7616952" y="9612883"/>
            <a:ext cx="19811" cy="19812"/>
          </a:xfrm>
          <a:custGeom>
            <a:avLst/>
            <a:gdLst/>
            <a:ahLst/>
            <a:cxnLst/>
            <a:rect l="0" t="0" r="0" b="0"/>
            <a:pathLst>
              <a:path w="31" h="31">
                <a:moveTo>
                  <a:pt x="16" y="0"/>
                </a:moveTo>
                <a:lnTo>
                  <a:pt x="9" y="31"/>
                </a:lnTo>
                <a:lnTo>
                  <a:pt x="0" y="31"/>
                </a:lnTo>
                <a:lnTo>
                  <a:pt x="16" y="0"/>
                </a:lnTo>
              </a:path>
              <a:path w="31" h="31">
                <a:moveTo>
                  <a:pt x="16" y="0"/>
                </a:moveTo>
                <a:lnTo>
                  <a:pt x="31" y="0"/>
                </a:lnTo>
                <a:lnTo>
                  <a:pt x="9" y="31"/>
                </a:lnTo>
                <a:lnTo>
                  <a:pt x="16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2" name="path 672"/>
          <p:cNvSpPr/>
          <p:nvPr/>
        </p:nvSpPr>
        <p:spPr>
          <a:xfrm>
            <a:off x="9390888" y="9937495"/>
            <a:ext cx="25907" cy="13715"/>
          </a:xfrm>
          <a:custGeom>
            <a:avLst/>
            <a:gdLst/>
            <a:ahLst/>
            <a:cxnLst/>
            <a:rect l="0" t="0" r="0" b="0"/>
            <a:pathLst>
              <a:path w="40" h="21">
                <a:moveTo>
                  <a:pt x="0" y="9"/>
                </a:moveTo>
                <a:lnTo>
                  <a:pt x="12" y="19"/>
                </a:lnTo>
                <a:lnTo>
                  <a:pt x="0" y="19"/>
                </a:lnTo>
                <a:lnTo>
                  <a:pt x="0" y="9"/>
                </a:lnTo>
              </a:path>
              <a:path w="40" h="21">
                <a:moveTo>
                  <a:pt x="0" y="9"/>
                </a:moveTo>
                <a:lnTo>
                  <a:pt x="16" y="9"/>
                </a:lnTo>
                <a:lnTo>
                  <a:pt x="12" y="19"/>
                </a:lnTo>
                <a:lnTo>
                  <a:pt x="0" y="9"/>
                </a:lnTo>
              </a:path>
              <a:path w="40" h="21">
                <a:moveTo>
                  <a:pt x="28" y="0"/>
                </a:moveTo>
                <a:lnTo>
                  <a:pt x="31" y="21"/>
                </a:lnTo>
                <a:lnTo>
                  <a:pt x="19" y="21"/>
                </a:lnTo>
                <a:lnTo>
                  <a:pt x="28" y="0"/>
                </a:lnTo>
              </a:path>
              <a:path w="40" h="21">
                <a:moveTo>
                  <a:pt x="28" y="0"/>
                </a:moveTo>
                <a:lnTo>
                  <a:pt x="40" y="0"/>
                </a:lnTo>
                <a:lnTo>
                  <a:pt x="31" y="21"/>
                </a:lnTo>
                <a:lnTo>
                  <a:pt x="28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4" name="path 674"/>
          <p:cNvSpPr/>
          <p:nvPr/>
        </p:nvSpPr>
        <p:spPr>
          <a:xfrm>
            <a:off x="9153143" y="10048747"/>
            <a:ext cx="106680" cy="3048"/>
          </a:xfrm>
          <a:custGeom>
            <a:avLst/>
            <a:gdLst/>
            <a:ahLst/>
            <a:cxnLst/>
            <a:rect l="0" t="0" r="0" b="0"/>
            <a:pathLst>
              <a:path w="168" h="4">
                <a:moveTo>
                  <a:pt x="141" y="0"/>
                </a:moveTo>
                <a:lnTo>
                  <a:pt x="160" y="4"/>
                </a:lnTo>
                <a:lnTo>
                  <a:pt x="136" y="4"/>
                </a:lnTo>
                <a:lnTo>
                  <a:pt x="141" y="0"/>
                </a:lnTo>
              </a:path>
              <a:path w="168" h="4">
                <a:moveTo>
                  <a:pt x="141" y="0"/>
                </a:moveTo>
                <a:lnTo>
                  <a:pt x="168" y="0"/>
                </a:lnTo>
                <a:lnTo>
                  <a:pt x="160" y="4"/>
                </a:lnTo>
                <a:lnTo>
                  <a:pt x="141" y="0"/>
                </a:lnTo>
              </a:path>
              <a:path w="168" h="4">
                <a:moveTo>
                  <a:pt x="0" y="0"/>
                </a:moveTo>
                <a:lnTo>
                  <a:pt x="26" y="4"/>
                </a:lnTo>
                <a:lnTo>
                  <a:pt x="4" y="4"/>
                </a:lnTo>
                <a:lnTo>
                  <a:pt x="0" y="0"/>
                </a:lnTo>
              </a:path>
              <a:path w="168" h="4">
                <a:moveTo>
                  <a:pt x="0" y="0"/>
                </a:moveTo>
                <a:lnTo>
                  <a:pt x="24" y="0"/>
                </a:lnTo>
                <a:lnTo>
                  <a:pt x="26" y="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6" name="path 676"/>
          <p:cNvSpPr/>
          <p:nvPr/>
        </p:nvSpPr>
        <p:spPr>
          <a:xfrm>
            <a:off x="9288780" y="9943592"/>
            <a:ext cx="19811" cy="13715"/>
          </a:xfrm>
          <a:custGeom>
            <a:avLst/>
            <a:gdLst/>
            <a:ahLst/>
            <a:cxnLst/>
            <a:rect l="0" t="0" r="0" b="0"/>
            <a:pathLst>
              <a:path w="31" h="21">
                <a:moveTo>
                  <a:pt x="19" y="0"/>
                </a:moveTo>
                <a:lnTo>
                  <a:pt x="9" y="21"/>
                </a:lnTo>
                <a:lnTo>
                  <a:pt x="0" y="21"/>
                </a:lnTo>
                <a:lnTo>
                  <a:pt x="19" y="0"/>
                </a:lnTo>
              </a:path>
              <a:path w="31" h="21">
                <a:moveTo>
                  <a:pt x="19" y="0"/>
                </a:moveTo>
                <a:lnTo>
                  <a:pt x="31" y="0"/>
                </a:lnTo>
                <a:lnTo>
                  <a:pt x="9" y="21"/>
                </a:lnTo>
                <a:lnTo>
                  <a:pt x="1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78" name="path 678"/>
          <p:cNvSpPr/>
          <p:nvPr/>
        </p:nvSpPr>
        <p:spPr>
          <a:xfrm>
            <a:off x="7318247" y="9623552"/>
            <a:ext cx="21335" cy="12191"/>
          </a:xfrm>
          <a:custGeom>
            <a:avLst/>
            <a:gdLst/>
            <a:ahLst/>
            <a:cxnLst/>
            <a:rect l="0" t="0" r="0" b="0"/>
            <a:pathLst>
              <a:path w="33" h="19">
                <a:moveTo>
                  <a:pt x="19" y="0"/>
                </a:moveTo>
                <a:lnTo>
                  <a:pt x="12" y="19"/>
                </a:lnTo>
                <a:lnTo>
                  <a:pt x="0" y="19"/>
                </a:lnTo>
                <a:lnTo>
                  <a:pt x="19" y="0"/>
                </a:lnTo>
              </a:path>
              <a:path w="33" h="19">
                <a:moveTo>
                  <a:pt x="19" y="0"/>
                </a:moveTo>
                <a:lnTo>
                  <a:pt x="33" y="0"/>
                </a:lnTo>
                <a:lnTo>
                  <a:pt x="12" y="19"/>
                </a:lnTo>
                <a:lnTo>
                  <a:pt x="1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0" name="path 680"/>
          <p:cNvSpPr/>
          <p:nvPr/>
        </p:nvSpPr>
        <p:spPr>
          <a:xfrm>
            <a:off x="7479792" y="9628123"/>
            <a:ext cx="83819" cy="3048"/>
          </a:xfrm>
          <a:custGeom>
            <a:avLst/>
            <a:gdLst/>
            <a:ahLst/>
            <a:cxnLst/>
            <a:rect l="0" t="0" r="0" b="0"/>
            <a:pathLst>
              <a:path w="131" h="4">
                <a:moveTo>
                  <a:pt x="0" y="0"/>
                </a:moveTo>
                <a:lnTo>
                  <a:pt x="14" y="2"/>
                </a:lnTo>
                <a:lnTo>
                  <a:pt x="0" y="2"/>
                </a:lnTo>
                <a:lnTo>
                  <a:pt x="0" y="0"/>
                </a:lnTo>
              </a:path>
              <a:path w="131" h="4">
                <a:moveTo>
                  <a:pt x="0" y="0"/>
                </a:moveTo>
                <a:lnTo>
                  <a:pt x="11" y="0"/>
                </a:lnTo>
                <a:lnTo>
                  <a:pt x="14" y="2"/>
                </a:lnTo>
                <a:lnTo>
                  <a:pt x="0" y="0"/>
                </a:lnTo>
              </a:path>
              <a:path w="131" h="4">
                <a:moveTo>
                  <a:pt x="112" y="0"/>
                </a:moveTo>
                <a:lnTo>
                  <a:pt x="127" y="4"/>
                </a:lnTo>
                <a:lnTo>
                  <a:pt x="112" y="4"/>
                </a:lnTo>
                <a:lnTo>
                  <a:pt x="112" y="0"/>
                </a:lnTo>
              </a:path>
              <a:path w="131" h="4">
                <a:moveTo>
                  <a:pt x="112" y="0"/>
                </a:moveTo>
                <a:lnTo>
                  <a:pt x="131" y="0"/>
                </a:lnTo>
                <a:lnTo>
                  <a:pt x="127" y="4"/>
                </a:lnTo>
                <a:lnTo>
                  <a:pt x="112" y="0"/>
                </a:lnTo>
              </a:path>
              <a:path w="131" h="4">
                <a:moveTo>
                  <a:pt x="45" y="0"/>
                </a:moveTo>
                <a:lnTo>
                  <a:pt x="86" y="4"/>
                </a:lnTo>
                <a:lnTo>
                  <a:pt x="40" y="4"/>
                </a:lnTo>
                <a:lnTo>
                  <a:pt x="45" y="0"/>
                </a:lnTo>
              </a:path>
              <a:path w="131" h="4">
                <a:moveTo>
                  <a:pt x="45" y="0"/>
                </a:moveTo>
                <a:lnTo>
                  <a:pt x="84" y="0"/>
                </a:lnTo>
                <a:lnTo>
                  <a:pt x="86" y="4"/>
                </a:lnTo>
                <a:lnTo>
                  <a:pt x="45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2" name="path 682"/>
          <p:cNvSpPr/>
          <p:nvPr/>
        </p:nvSpPr>
        <p:spPr>
          <a:xfrm>
            <a:off x="9297923" y="9907016"/>
            <a:ext cx="24384" cy="9144"/>
          </a:xfrm>
          <a:custGeom>
            <a:avLst/>
            <a:gdLst/>
            <a:ahLst/>
            <a:cxnLst/>
            <a:rect l="0" t="0" r="0" b="0"/>
            <a:pathLst>
              <a:path w="38" h="14">
                <a:moveTo>
                  <a:pt x="0" y="0"/>
                </a:moveTo>
                <a:lnTo>
                  <a:pt x="38" y="14"/>
                </a:lnTo>
                <a:lnTo>
                  <a:pt x="21" y="14"/>
                </a:lnTo>
                <a:lnTo>
                  <a:pt x="0" y="0"/>
                </a:lnTo>
              </a:path>
              <a:path w="38" h="14">
                <a:moveTo>
                  <a:pt x="0" y="0"/>
                </a:moveTo>
                <a:lnTo>
                  <a:pt x="16" y="0"/>
                </a:lnTo>
                <a:lnTo>
                  <a:pt x="38" y="1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4" name="path 684"/>
          <p:cNvSpPr/>
          <p:nvPr/>
        </p:nvSpPr>
        <p:spPr>
          <a:xfrm>
            <a:off x="9386316" y="9917683"/>
            <a:ext cx="12192" cy="15240"/>
          </a:xfrm>
          <a:custGeom>
            <a:avLst/>
            <a:gdLst/>
            <a:ahLst/>
            <a:cxnLst/>
            <a:rect l="0" t="0" r="0" b="0"/>
            <a:pathLst>
              <a:path w="19" h="24">
                <a:moveTo>
                  <a:pt x="0" y="0"/>
                </a:moveTo>
                <a:lnTo>
                  <a:pt x="19" y="24"/>
                </a:lnTo>
                <a:lnTo>
                  <a:pt x="7" y="24"/>
                </a:lnTo>
                <a:lnTo>
                  <a:pt x="0" y="0"/>
                </a:lnTo>
              </a:path>
              <a:path w="19" h="24">
                <a:moveTo>
                  <a:pt x="0" y="0"/>
                </a:moveTo>
                <a:lnTo>
                  <a:pt x="14" y="0"/>
                </a:lnTo>
                <a:lnTo>
                  <a:pt x="19" y="2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6" name="path 686"/>
          <p:cNvSpPr/>
          <p:nvPr/>
        </p:nvSpPr>
        <p:spPr>
          <a:xfrm>
            <a:off x="7450835" y="9672319"/>
            <a:ext cx="38100" cy="4572"/>
          </a:xfrm>
          <a:custGeom>
            <a:avLst/>
            <a:gdLst/>
            <a:ahLst/>
            <a:cxnLst/>
            <a:rect l="0" t="0" r="0" b="0"/>
            <a:pathLst>
              <a:path w="60" h="7">
                <a:moveTo>
                  <a:pt x="38" y="4"/>
                </a:moveTo>
                <a:lnTo>
                  <a:pt x="55" y="7"/>
                </a:lnTo>
                <a:lnTo>
                  <a:pt x="38" y="7"/>
                </a:lnTo>
                <a:lnTo>
                  <a:pt x="38" y="4"/>
                </a:lnTo>
              </a:path>
              <a:path w="60" h="7">
                <a:moveTo>
                  <a:pt x="38" y="4"/>
                </a:moveTo>
                <a:lnTo>
                  <a:pt x="60" y="4"/>
                </a:lnTo>
                <a:lnTo>
                  <a:pt x="55" y="7"/>
                </a:lnTo>
                <a:lnTo>
                  <a:pt x="38" y="4"/>
                </a:lnTo>
              </a:path>
              <a:path w="60" h="7">
                <a:moveTo>
                  <a:pt x="0" y="0"/>
                </a:moveTo>
                <a:lnTo>
                  <a:pt x="14" y="7"/>
                </a:lnTo>
                <a:lnTo>
                  <a:pt x="4" y="7"/>
                </a:lnTo>
                <a:lnTo>
                  <a:pt x="0" y="0"/>
                </a:lnTo>
              </a:path>
              <a:path w="60" h="7">
                <a:moveTo>
                  <a:pt x="0" y="0"/>
                </a:moveTo>
                <a:lnTo>
                  <a:pt x="7" y="0"/>
                </a:lnTo>
                <a:lnTo>
                  <a:pt x="14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88" name="path 688"/>
          <p:cNvSpPr/>
          <p:nvPr/>
        </p:nvSpPr>
        <p:spPr>
          <a:xfrm>
            <a:off x="9386316" y="9963404"/>
            <a:ext cx="27431" cy="6096"/>
          </a:xfrm>
          <a:custGeom>
            <a:avLst/>
            <a:gdLst/>
            <a:ahLst/>
            <a:cxnLst/>
            <a:rect l="0" t="0" r="0" b="0"/>
            <a:pathLst>
              <a:path w="43" h="9">
                <a:moveTo>
                  <a:pt x="4" y="0"/>
                </a:moveTo>
                <a:lnTo>
                  <a:pt x="24" y="9"/>
                </a:lnTo>
                <a:lnTo>
                  <a:pt x="0" y="9"/>
                </a:lnTo>
                <a:lnTo>
                  <a:pt x="4" y="0"/>
                </a:lnTo>
              </a:path>
              <a:path w="43" h="9">
                <a:moveTo>
                  <a:pt x="4" y="0"/>
                </a:moveTo>
                <a:lnTo>
                  <a:pt x="43" y="0"/>
                </a:lnTo>
                <a:lnTo>
                  <a:pt x="24" y="9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0" name="path 690"/>
          <p:cNvSpPr/>
          <p:nvPr/>
        </p:nvSpPr>
        <p:spPr>
          <a:xfrm>
            <a:off x="9390888" y="9931400"/>
            <a:ext cx="27431" cy="6095"/>
          </a:xfrm>
          <a:custGeom>
            <a:avLst/>
            <a:gdLst/>
            <a:ahLst/>
            <a:cxnLst/>
            <a:rect l="0" t="0" r="0" b="0"/>
            <a:pathLst>
              <a:path w="43" h="9">
                <a:moveTo>
                  <a:pt x="33" y="0"/>
                </a:moveTo>
                <a:lnTo>
                  <a:pt x="40" y="9"/>
                </a:lnTo>
                <a:lnTo>
                  <a:pt x="28" y="9"/>
                </a:lnTo>
                <a:lnTo>
                  <a:pt x="33" y="0"/>
                </a:lnTo>
              </a:path>
              <a:path w="43" h="9">
                <a:moveTo>
                  <a:pt x="33" y="0"/>
                </a:moveTo>
                <a:lnTo>
                  <a:pt x="43" y="0"/>
                </a:lnTo>
                <a:lnTo>
                  <a:pt x="40" y="9"/>
                </a:lnTo>
                <a:lnTo>
                  <a:pt x="33" y="0"/>
                </a:lnTo>
              </a:path>
              <a:path w="43" h="9">
                <a:moveTo>
                  <a:pt x="14" y="7"/>
                </a:moveTo>
                <a:lnTo>
                  <a:pt x="19" y="9"/>
                </a:lnTo>
                <a:lnTo>
                  <a:pt x="12" y="9"/>
                </a:lnTo>
                <a:lnTo>
                  <a:pt x="14" y="7"/>
                </a:lnTo>
              </a:path>
              <a:path w="43" h="9">
                <a:moveTo>
                  <a:pt x="14" y="7"/>
                </a:moveTo>
                <a:lnTo>
                  <a:pt x="21" y="7"/>
                </a:lnTo>
                <a:lnTo>
                  <a:pt x="19" y="9"/>
                </a:lnTo>
                <a:lnTo>
                  <a:pt x="14" y="7"/>
                </a:lnTo>
              </a:path>
              <a:path w="43" h="9">
                <a:moveTo>
                  <a:pt x="0" y="7"/>
                </a:moveTo>
                <a:lnTo>
                  <a:pt x="12" y="9"/>
                </a:lnTo>
                <a:lnTo>
                  <a:pt x="0" y="9"/>
                </a:lnTo>
                <a:lnTo>
                  <a:pt x="0" y="7"/>
                </a:lnTo>
              </a:path>
              <a:path w="43" h="9">
                <a:moveTo>
                  <a:pt x="0" y="7"/>
                </a:moveTo>
                <a:lnTo>
                  <a:pt x="12" y="7"/>
                </a:lnTo>
                <a:lnTo>
                  <a:pt x="12" y="9"/>
                </a:lnTo>
                <a:lnTo>
                  <a:pt x="0" y="7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2" name="path 692"/>
          <p:cNvSpPr/>
          <p:nvPr/>
        </p:nvSpPr>
        <p:spPr>
          <a:xfrm>
            <a:off x="9299447" y="9964928"/>
            <a:ext cx="16764" cy="9144"/>
          </a:xfrm>
          <a:custGeom>
            <a:avLst/>
            <a:gdLst/>
            <a:ahLst/>
            <a:cxnLst/>
            <a:rect l="0" t="0" r="0" b="0"/>
            <a:pathLst>
              <a:path w="26" h="14">
                <a:moveTo>
                  <a:pt x="14" y="0"/>
                </a:moveTo>
                <a:lnTo>
                  <a:pt x="11" y="14"/>
                </a:lnTo>
                <a:lnTo>
                  <a:pt x="0" y="14"/>
                </a:lnTo>
                <a:lnTo>
                  <a:pt x="14" y="0"/>
                </a:lnTo>
              </a:path>
              <a:path w="26" h="14">
                <a:moveTo>
                  <a:pt x="14" y="0"/>
                </a:moveTo>
                <a:lnTo>
                  <a:pt x="26" y="0"/>
                </a:lnTo>
                <a:lnTo>
                  <a:pt x="11" y="14"/>
                </a:lnTo>
                <a:lnTo>
                  <a:pt x="1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4" name="path 694"/>
          <p:cNvSpPr/>
          <p:nvPr/>
        </p:nvSpPr>
        <p:spPr>
          <a:xfrm>
            <a:off x="9151619" y="9954259"/>
            <a:ext cx="19812" cy="7620"/>
          </a:xfrm>
          <a:custGeom>
            <a:avLst/>
            <a:gdLst/>
            <a:ahLst/>
            <a:cxnLst/>
            <a:rect l="0" t="0" r="0" b="0"/>
            <a:pathLst>
              <a:path w="31" h="12">
                <a:moveTo>
                  <a:pt x="0" y="0"/>
                </a:moveTo>
                <a:lnTo>
                  <a:pt x="21" y="12"/>
                </a:lnTo>
                <a:lnTo>
                  <a:pt x="0" y="12"/>
                </a:lnTo>
                <a:lnTo>
                  <a:pt x="0" y="0"/>
                </a:lnTo>
              </a:path>
              <a:path w="31" h="12">
                <a:moveTo>
                  <a:pt x="0" y="0"/>
                </a:moveTo>
                <a:lnTo>
                  <a:pt x="31" y="0"/>
                </a:lnTo>
                <a:lnTo>
                  <a:pt x="21" y="1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6" name="path 696"/>
          <p:cNvSpPr/>
          <p:nvPr/>
        </p:nvSpPr>
        <p:spPr>
          <a:xfrm>
            <a:off x="9390888" y="9949688"/>
            <a:ext cx="19811" cy="7619"/>
          </a:xfrm>
          <a:custGeom>
            <a:avLst/>
            <a:gdLst/>
            <a:ahLst/>
            <a:cxnLst/>
            <a:rect l="0" t="0" r="0" b="0"/>
            <a:pathLst>
              <a:path w="31" h="11">
                <a:moveTo>
                  <a:pt x="19" y="2"/>
                </a:moveTo>
                <a:lnTo>
                  <a:pt x="28" y="9"/>
                </a:lnTo>
                <a:lnTo>
                  <a:pt x="14" y="9"/>
                </a:lnTo>
                <a:lnTo>
                  <a:pt x="19" y="2"/>
                </a:lnTo>
              </a:path>
              <a:path w="31" h="11">
                <a:moveTo>
                  <a:pt x="19" y="2"/>
                </a:moveTo>
                <a:lnTo>
                  <a:pt x="31" y="2"/>
                </a:lnTo>
                <a:lnTo>
                  <a:pt x="28" y="9"/>
                </a:lnTo>
                <a:lnTo>
                  <a:pt x="19" y="2"/>
                </a:lnTo>
              </a:path>
              <a:path w="31" h="11">
                <a:moveTo>
                  <a:pt x="0" y="0"/>
                </a:moveTo>
                <a:lnTo>
                  <a:pt x="12" y="11"/>
                </a:lnTo>
                <a:lnTo>
                  <a:pt x="0" y="11"/>
                </a:lnTo>
                <a:lnTo>
                  <a:pt x="0" y="0"/>
                </a:lnTo>
              </a:path>
              <a:path w="31" h="11">
                <a:moveTo>
                  <a:pt x="0" y="0"/>
                </a:moveTo>
                <a:lnTo>
                  <a:pt x="12" y="0"/>
                </a:lnTo>
                <a:lnTo>
                  <a:pt x="12" y="11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698" name="rect 698"/>
          <p:cNvSpPr/>
          <p:nvPr/>
        </p:nvSpPr>
        <p:spPr>
          <a:xfrm>
            <a:off x="9151619" y="9925304"/>
            <a:ext cx="30480" cy="4572"/>
          </a:xfrm>
          <a:prstGeom prst="rect">
            <a:avLst/>
          </a:prstGeom>
          <a:solidFill>
            <a:srgbClr val="000000">
              <a:alpha val="16078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0" name="path 700"/>
          <p:cNvSpPr/>
          <p:nvPr/>
        </p:nvSpPr>
        <p:spPr>
          <a:xfrm>
            <a:off x="9086088" y="10038080"/>
            <a:ext cx="15240" cy="9143"/>
          </a:xfrm>
          <a:custGeom>
            <a:avLst/>
            <a:gdLst/>
            <a:ahLst/>
            <a:cxnLst/>
            <a:rect l="0" t="0" r="0" b="0"/>
            <a:pathLst>
              <a:path w="24" h="14">
                <a:moveTo>
                  <a:pt x="14" y="0"/>
                </a:moveTo>
                <a:lnTo>
                  <a:pt x="7" y="14"/>
                </a:lnTo>
                <a:lnTo>
                  <a:pt x="0" y="14"/>
                </a:lnTo>
                <a:lnTo>
                  <a:pt x="14" y="0"/>
                </a:lnTo>
              </a:path>
              <a:path w="24" h="14">
                <a:moveTo>
                  <a:pt x="14" y="0"/>
                </a:moveTo>
                <a:lnTo>
                  <a:pt x="24" y="0"/>
                </a:lnTo>
                <a:lnTo>
                  <a:pt x="7" y="14"/>
                </a:lnTo>
                <a:lnTo>
                  <a:pt x="1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2" name="path 702"/>
          <p:cNvSpPr/>
          <p:nvPr/>
        </p:nvSpPr>
        <p:spPr>
          <a:xfrm>
            <a:off x="7350252" y="9541256"/>
            <a:ext cx="144780" cy="7619"/>
          </a:xfrm>
          <a:custGeom>
            <a:avLst/>
            <a:gdLst/>
            <a:ahLst/>
            <a:cxnLst/>
            <a:rect l="0" t="0" r="0" b="0"/>
            <a:pathLst>
              <a:path w="228" h="11">
                <a:moveTo>
                  <a:pt x="2" y="9"/>
                </a:moveTo>
                <a:lnTo>
                  <a:pt x="12" y="11"/>
                </a:lnTo>
                <a:lnTo>
                  <a:pt x="0" y="11"/>
                </a:lnTo>
                <a:lnTo>
                  <a:pt x="2" y="9"/>
                </a:lnTo>
              </a:path>
              <a:path w="228" h="11">
                <a:moveTo>
                  <a:pt x="206" y="0"/>
                </a:moveTo>
                <a:lnTo>
                  <a:pt x="218" y="9"/>
                </a:lnTo>
                <a:lnTo>
                  <a:pt x="206" y="9"/>
                </a:lnTo>
                <a:lnTo>
                  <a:pt x="206" y="0"/>
                </a:lnTo>
              </a:path>
              <a:path w="228" h="11">
                <a:moveTo>
                  <a:pt x="206" y="0"/>
                </a:moveTo>
                <a:lnTo>
                  <a:pt x="228" y="0"/>
                </a:lnTo>
                <a:lnTo>
                  <a:pt x="218" y="9"/>
                </a:lnTo>
                <a:lnTo>
                  <a:pt x="206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4" name="path 704"/>
          <p:cNvSpPr/>
          <p:nvPr/>
        </p:nvSpPr>
        <p:spPr>
          <a:xfrm>
            <a:off x="7267955" y="9641840"/>
            <a:ext cx="13716" cy="9144"/>
          </a:xfrm>
          <a:custGeom>
            <a:avLst/>
            <a:gdLst/>
            <a:ahLst/>
            <a:cxnLst/>
            <a:rect l="0" t="0" r="0" b="0"/>
            <a:pathLst>
              <a:path w="21" h="14">
                <a:moveTo>
                  <a:pt x="12" y="0"/>
                </a:moveTo>
                <a:lnTo>
                  <a:pt x="7" y="14"/>
                </a:lnTo>
                <a:lnTo>
                  <a:pt x="0" y="14"/>
                </a:lnTo>
                <a:lnTo>
                  <a:pt x="12" y="0"/>
                </a:lnTo>
              </a:path>
              <a:path w="21" h="14">
                <a:moveTo>
                  <a:pt x="12" y="0"/>
                </a:moveTo>
                <a:lnTo>
                  <a:pt x="21" y="0"/>
                </a:lnTo>
                <a:lnTo>
                  <a:pt x="7" y="14"/>
                </a:lnTo>
                <a:lnTo>
                  <a:pt x="1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6" name="path 706"/>
          <p:cNvSpPr/>
          <p:nvPr/>
        </p:nvSpPr>
        <p:spPr>
          <a:xfrm>
            <a:off x="7455407" y="9679940"/>
            <a:ext cx="27432" cy="4572"/>
          </a:xfrm>
          <a:custGeom>
            <a:avLst/>
            <a:gdLst/>
            <a:ahLst/>
            <a:cxnLst/>
            <a:rect l="0" t="0" r="0" b="0"/>
            <a:pathLst>
              <a:path w="43" h="7">
                <a:moveTo>
                  <a:pt x="7" y="4"/>
                </a:moveTo>
                <a:lnTo>
                  <a:pt x="36" y="4"/>
                </a:lnTo>
                <a:lnTo>
                  <a:pt x="12" y="7"/>
                </a:lnTo>
                <a:lnTo>
                  <a:pt x="7" y="4"/>
                </a:lnTo>
              </a:path>
              <a:path w="43" h="7">
                <a:moveTo>
                  <a:pt x="0" y="0"/>
                </a:moveTo>
                <a:lnTo>
                  <a:pt x="36" y="4"/>
                </a:lnTo>
                <a:lnTo>
                  <a:pt x="7" y="4"/>
                </a:lnTo>
                <a:lnTo>
                  <a:pt x="0" y="0"/>
                </a:lnTo>
              </a:path>
              <a:path w="43" h="7">
                <a:moveTo>
                  <a:pt x="0" y="0"/>
                </a:moveTo>
                <a:lnTo>
                  <a:pt x="43" y="0"/>
                </a:lnTo>
                <a:lnTo>
                  <a:pt x="36" y="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08" name="rect 708"/>
          <p:cNvSpPr/>
          <p:nvPr/>
        </p:nvSpPr>
        <p:spPr>
          <a:xfrm>
            <a:off x="7592568" y="9654031"/>
            <a:ext cx="9143" cy="1066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0" name="rect 710"/>
          <p:cNvSpPr/>
          <p:nvPr/>
        </p:nvSpPr>
        <p:spPr>
          <a:xfrm>
            <a:off x="7597140" y="9654031"/>
            <a:ext cx="10667" cy="1066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2" name="path 712"/>
          <p:cNvSpPr/>
          <p:nvPr/>
        </p:nvSpPr>
        <p:spPr>
          <a:xfrm>
            <a:off x="9118091" y="9995407"/>
            <a:ext cx="24384" cy="4572"/>
          </a:xfrm>
          <a:custGeom>
            <a:avLst/>
            <a:gdLst/>
            <a:ahLst/>
            <a:cxnLst/>
            <a:rect l="0" t="0" r="0" b="0"/>
            <a:pathLst>
              <a:path w="38" h="7">
                <a:moveTo>
                  <a:pt x="14" y="2"/>
                </a:moveTo>
                <a:lnTo>
                  <a:pt x="33" y="7"/>
                </a:lnTo>
                <a:lnTo>
                  <a:pt x="9" y="7"/>
                </a:lnTo>
                <a:lnTo>
                  <a:pt x="14" y="2"/>
                </a:lnTo>
              </a:path>
              <a:path w="38" h="7">
                <a:moveTo>
                  <a:pt x="14" y="2"/>
                </a:moveTo>
                <a:lnTo>
                  <a:pt x="38" y="2"/>
                </a:lnTo>
                <a:lnTo>
                  <a:pt x="33" y="7"/>
                </a:lnTo>
                <a:lnTo>
                  <a:pt x="14" y="2"/>
                </a:lnTo>
              </a:path>
              <a:path w="38" h="7">
                <a:moveTo>
                  <a:pt x="9" y="0"/>
                </a:moveTo>
                <a:lnTo>
                  <a:pt x="9" y="7"/>
                </a:lnTo>
                <a:lnTo>
                  <a:pt x="0" y="7"/>
                </a:lnTo>
                <a:lnTo>
                  <a:pt x="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4" name="path 714"/>
          <p:cNvSpPr/>
          <p:nvPr/>
        </p:nvSpPr>
        <p:spPr>
          <a:xfrm>
            <a:off x="9299447" y="9952735"/>
            <a:ext cx="24384" cy="4571"/>
          </a:xfrm>
          <a:custGeom>
            <a:avLst/>
            <a:gdLst/>
            <a:ahLst/>
            <a:cxnLst/>
            <a:rect l="0" t="0" r="0" b="0"/>
            <a:pathLst>
              <a:path w="38" h="7">
                <a:moveTo>
                  <a:pt x="24" y="0"/>
                </a:moveTo>
                <a:lnTo>
                  <a:pt x="38" y="7"/>
                </a:lnTo>
                <a:lnTo>
                  <a:pt x="0" y="7"/>
                </a:lnTo>
                <a:lnTo>
                  <a:pt x="24" y="0"/>
                </a:lnTo>
              </a:path>
              <a:path w="38" h="7">
                <a:moveTo>
                  <a:pt x="24" y="0"/>
                </a:moveTo>
                <a:lnTo>
                  <a:pt x="36" y="0"/>
                </a:lnTo>
                <a:lnTo>
                  <a:pt x="38" y="7"/>
                </a:lnTo>
                <a:lnTo>
                  <a:pt x="2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6" name="path 716"/>
          <p:cNvSpPr/>
          <p:nvPr/>
        </p:nvSpPr>
        <p:spPr>
          <a:xfrm>
            <a:off x="9090659" y="9958831"/>
            <a:ext cx="18288" cy="6095"/>
          </a:xfrm>
          <a:custGeom>
            <a:avLst/>
            <a:gdLst/>
            <a:ahLst/>
            <a:cxnLst/>
            <a:rect l="0" t="0" r="0" b="0"/>
            <a:pathLst>
              <a:path w="28" h="9">
                <a:moveTo>
                  <a:pt x="0" y="0"/>
                </a:moveTo>
                <a:lnTo>
                  <a:pt x="28" y="9"/>
                </a:lnTo>
                <a:lnTo>
                  <a:pt x="2" y="9"/>
                </a:lnTo>
                <a:lnTo>
                  <a:pt x="0" y="0"/>
                </a:lnTo>
              </a:path>
              <a:path w="28" h="9">
                <a:moveTo>
                  <a:pt x="0" y="0"/>
                </a:moveTo>
                <a:lnTo>
                  <a:pt x="9" y="0"/>
                </a:lnTo>
                <a:lnTo>
                  <a:pt x="28" y="9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18" name="path 718"/>
          <p:cNvSpPr/>
          <p:nvPr/>
        </p:nvSpPr>
        <p:spPr>
          <a:xfrm>
            <a:off x="9390888" y="9929876"/>
            <a:ext cx="18288" cy="6095"/>
          </a:xfrm>
          <a:custGeom>
            <a:avLst/>
            <a:gdLst/>
            <a:ahLst/>
            <a:cxnLst/>
            <a:rect l="0" t="0" r="0" b="0"/>
            <a:pathLst>
              <a:path w="28" h="9">
                <a:moveTo>
                  <a:pt x="21" y="0"/>
                </a:moveTo>
                <a:lnTo>
                  <a:pt x="21" y="9"/>
                </a:lnTo>
                <a:lnTo>
                  <a:pt x="14" y="9"/>
                </a:lnTo>
                <a:lnTo>
                  <a:pt x="21" y="0"/>
                </a:lnTo>
              </a:path>
              <a:path w="28" h="9">
                <a:moveTo>
                  <a:pt x="21" y="0"/>
                </a:moveTo>
                <a:lnTo>
                  <a:pt x="28" y="0"/>
                </a:lnTo>
                <a:lnTo>
                  <a:pt x="21" y="9"/>
                </a:lnTo>
                <a:lnTo>
                  <a:pt x="21" y="0"/>
                </a:lnTo>
              </a:path>
              <a:path w="28" h="9">
                <a:moveTo>
                  <a:pt x="0" y="4"/>
                </a:moveTo>
                <a:lnTo>
                  <a:pt x="12" y="9"/>
                </a:lnTo>
                <a:lnTo>
                  <a:pt x="0" y="9"/>
                </a:lnTo>
                <a:lnTo>
                  <a:pt x="0" y="4"/>
                </a:lnTo>
              </a:path>
              <a:path w="28" h="9">
                <a:moveTo>
                  <a:pt x="0" y="4"/>
                </a:moveTo>
                <a:lnTo>
                  <a:pt x="12" y="4"/>
                </a:lnTo>
                <a:lnTo>
                  <a:pt x="12" y="9"/>
                </a:lnTo>
                <a:lnTo>
                  <a:pt x="0" y="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0" name="rect 720"/>
          <p:cNvSpPr/>
          <p:nvPr/>
        </p:nvSpPr>
        <p:spPr>
          <a:xfrm>
            <a:off x="9273540" y="10076180"/>
            <a:ext cx="24383" cy="4571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2" name="path 722"/>
          <p:cNvSpPr/>
          <p:nvPr/>
        </p:nvSpPr>
        <p:spPr>
          <a:xfrm>
            <a:off x="7469123" y="9503156"/>
            <a:ext cx="103631" cy="12191"/>
          </a:xfrm>
          <a:custGeom>
            <a:avLst/>
            <a:gdLst/>
            <a:ahLst/>
            <a:cxnLst/>
            <a:rect l="0" t="0" r="0" b="0"/>
            <a:pathLst>
              <a:path w="163" h="19">
                <a:moveTo>
                  <a:pt x="2" y="0"/>
                </a:moveTo>
                <a:lnTo>
                  <a:pt x="16" y="2"/>
                </a:lnTo>
                <a:lnTo>
                  <a:pt x="0" y="2"/>
                </a:lnTo>
                <a:lnTo>
                  <a:pt x="2" y="0"/>
                </a:lnTo>
              </a:path>
              <a:path w="163" h="19">
                <a:moveTo>
                  <a:pt x="2" y="0"/>
                </a:moveTo>
                <a:lnTo>
                  <a:pt x="14" y="0"/>
                </a:lnTo>
                <a:lnTo>
                  <a:pt x="16" y="2"/>
                </a:lnTo>
                <a:lnTo>
                  <a:pt x="2" y="0"/>
                </a:lnTo>
              </a:path>
              <a:path w="163" h="19">
                <a:moveTo>
                  <a:pt x="0" y="2"/>
                </a:moveTo>
                <a:lnTo>
                  <a:pt x="28" y="9"/>
                </a:lnTo>
                <a:lnTo>
                  <a:pt x="0" y="9"/>
                </a:lnTo>
                <a:lnTo>
                  <a:pt x="0" y="2"/>
                </a:lnTo>
              </a:path>
              <a:path w="163" h="19">
                <a:moveTo>
                  <a:pt x="0" y="2"/>
                </a:moveTo>
                <a:lnTo>
                  <a:pt x="16" y="2"/>
                </a:lnTo>
                <a:lnTo>
                  <a:pt x="28" y="9"/>
                </a:lnTo>
                <a:lnTo>
                  <a:pt x="0" y="2"/>
                </a:lnTo>
              </a:path>
              <a:path w="163" h="19">
                <a:moveTo>
                  <a:pt x="0" y="9"/>
                </a:moveTo>
                <a:lnTo>
                  <a:pt x="31" y="11"/>
                </a:lnTo>
                <a:lnTo>
                  <a:pt x="14" y="11"/>
                </a:lnTo>
                <a:lnTo>
                  <a:pt x="0" y="9"/>
                </a:lnTo>
              </a:path>
              <a:path w="163" h="19">
                <a:moveTo>
                  <a:pt x="0" y="9"/>
                </a:moveTo>
                <a:lnTo>
                  <a:pt x="28" y="9"/>
                </a:lnTo>
                <a:lnTo>
                  <a:pt x="31" y="11"/>
                </a:lnTo>
                <a:lnTo>
                  <a:pt x="0" y="9"/>
                </a:lnTo>
              </a:path>
              <a:path w="163" h="19">
                <a:moveTo>
                  <a:pt x="163" y="16"/>
                </a:moveTo>
                <a:lnTo>
                  <a:pt x="163" y="19"/>
                </a:lnTo>
                <a:lnTo>
                  <a:pt x="153" y="19"/>
                </a:lnTo>
                <a:lnTo>
                  <a:pt x="163" y="16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4" name="path 724"/>
          <p:cNvSpPr/>
          <p:nvPr/>
        </p:nvSpPr>
        <p:spPr>
          <a:xfrm>
            <a:off x="9311640" y="9971023"/>
            <a:ext cx="83819" cy="6095"/>
          </a:xfrm>
          <a:custGeom>
            <a:avLst/>
            <a:gdLst/>
            <a:ahLst/>
            <a:cxnLst/>
            <a:rect l="0" t="0" r="0" b="0"/>
            <a:pathLst>
              <a:path w="131" h="9">
                <a:moveTo>
                  <a:pt x="0" y="7"/>
                </a:moveTo>
                <a:lnTo>
                  <a:pt x="9" y="7"/>
                </a:lnTo>
                <a:lnTo>
                  <a:pt x="9" y="9"/>
                </a:lnTo>
                <a:lnTo>
                  <a:pt x="0" y="7"/>
                </a:lnTo>
              </a:path>
              <a:path w="131" h="9">
                <a:moveTo>
                  <a:pt x="117" y="0"/>
                </a:moveTo>
                <a:lnTo>
                  <a:pt x="127" y="9"/>
                </a:lnTo>
                <a:lnTo>
                  <a:pt x="117" y="9"/>
                </a:lnTo>
                <a:lnTo>
                  <a:pt x="117" y="0"/>
                </a:lnTo>
              </a:path>
              <a:path w="131" h="9">
                <a:moveTo>
                  <a:pt x="117" y="0"/>
                </a:moveTo>
                <a:lnTo>
                  <a:pt x="131" y="0"/>
                </a:lnTo>
                <a:lnTo>
                  <a:pt x="127" y="9"/>
                </a:lnTo>
                <a:lnTo>
                  <a:pt x="11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6" name="rect 726"/>
          <p:cNvSpPr/>
          <p:nvPr/>
        </p:nvSpPr>
        <p:spPr>
          <a:xfrm>
            <a:off x="7584947" y="9526016"/>
            <a:ext cx="16764" cy="6095"/>
          </a:xfrm>
          <a:prstGeom prst="rect">
            <a:avLst/>
          </a:prstGeom>
          <a:solidFill>
            <a:srgbClr val="000000">
              <a:alpha val="25098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28" name="rect 728"/>
          <p:cNvSpPr/>
          <p:nvPr/>
        </p:nvSpPr>
        <p:spPr>
          <a:xfrm>
            <a:off x="9404604" y="9923780"/>
            <a:ext cx="16763" cy="6095"/>
          </a:xfrm>
          <a:prstGeom prst="rect">
            <a:avLst/>
          </a:prstGeom>
          <a:solidFill>
            <a:srgbClr val="000000">
              <a:alpha val="1490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0" name="path 730"/>
          <p:cNvSpPr/>
          <p:nvPr/>
        </p:nvSpPr>
        <p:spPr>
          <a:xfrm>
            <a:off x="7453883" y="9676892"/>
            <a:ext cx="32004" cy="3047"/>
          </a:xfrm>
          <a:custGeom>
            <a:avLst/>
            <a:gdLst/>
            <a:ahLst/>
            <a:cxnLst/>
            <a:rect l="0" t="0" r="0" b="0"/>
            <a:pathLst>
              <a:path w="50" h="4">
                <a:moveTo>
                  <a:pt x="0" y="0"/>
                </a:moveTo>
                <a:lnTo>
                  <a:pt x="45" y="4"/>
                </a:lnTo>
                <a:lnTo>
                  <a:pt x="2" y="4"/>
                </a:lnTo>
                <a:lnTo>
                  <a:pt x="0" y="0"/>
                </a:lnTo>
              </a:path>
              <a:path w="50" h="4">
                <a:moveTo>
                  <a:pt x="0" y="0"/>
                </a:moveTo>
                <a:lnTo>
                  <a:pt x="50" y="0"/>
                </a:lnTo>
                <a:lnTo>
                  <a:pt x="45" y="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2" name="path 732"/>
          <p:cNvSpPr/>
          <p:nvPr/>
        </p:nvSpPr>
        <p:spPr>
          <a:xfrm>
            <a:off x="9145523" y="10054843"/>
            <a:ext cx="15240" cy="6096"/>
          </a:xfrm>
          <a:custGeom>
            <a:avLst/>
            <a:gdLst/>
            <a:ahLst/>
            <a:cxnLst/>
            <a:rect l="0" t="0" r="0" b="0"/>
            <a:pathLst>
              <a:path w="24" h="9">
                <a:moveTo>
                  <a:pt x="9" y="0"/>
                </a:moveTo>
                <a:lnTo>
                  <a:pt x="14" y="9"/>
                </a:lnTo>
                <a:lnTo>
                  <a:pt x="0" y="9"/>
                </a:lnTo>
                <a:lnTo>
                  <a:pt x="9" y="0"/>
                </a:lnTo>
              </a:path>
              <a:path w="24" h="9">
                <a:moveTo>
                  <a:pt x="9" y="0"/>
                </a:moveTo>
                <a:lnTo>
                  <a:pt x="24" y="0"/>
                </a:lnTo>
                <a:lnTo>
                  <a:pt x="14" y="9"/>
                </a:lnTo>
                <a:lnTo>
                  <a:pt x="9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4" name="rect 734"/>
          <p:cNvSpPr/>
          <p:nvPr/>
        </p:nvSpPr>
        <p:spPr>
          <a:xfrm>
            <a:off x="7420355" y="9654031"/>
            <a:ext cx="15240" cy="6096"/>
          </a:xfrm>
          <a:prstGeom prst="rect">
            <a:avLst/>
          </a:prstGeom>
          <a:solidFill>
            <a:srgbClr val="000000">
              <a:alpha val="27843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6" name="rect 736"/>
          <p:cNvSpPr/>
          <p:nvPr/>
        </p:nvSpPr>
        <p:spPr>
          <a:xfrm>
            <a:off x="7568183" y="9644888"/>
            <a:ext cx="7619" cy="12191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38" name="rect 738"/>
          <p:cNvSpPr/>
          <p:nvPr/>
        </p:nvSpPr>
        <p:spPr>
          <a:xfrm>
            <a:off x="7568183" y="9644888"/>
            <a:ext cx="7619" cy="12191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0" name="path 740"/>
          <p:cNvSpPr/>
          <p:nvPr/>
        </p:nvSpPr>
        <p:spPr>
          <a:xfrm>
            <a:off x="7370064" y="9675368"/>
            <a:ext cx="19811" cy="4571"/>
          </a:xfrm>
          <a:custGeom>
            <a:avLst/>
            <a:gdLst/>
            <a:ahLst/>
            <a:cxnLst/>
            <a:rect l="0" t="0" r="0" b="0"/>
            <a:pathLst>
              <a:path w="31" h="7">
                <a:moveTo>
                  <a:pt x="0" y="0"/>
                </a:moveTo>
                <a:lnTo>
                  <a:pt x="31" y="7"/>
                </a:lnTo>
                <a:lnTo>
                  <a:pt x="14" y="7"/>
                </a:lnTo>
                <a:lnTo>
                  <a:pt x="0" y="0"/>
                </a:lnTo>
              </a:path>
              <a:path w="31" h="7">
                <a:moveTo>
                  <a:pt x="0" y="0"/>
                </a:moveTo>
                <a:lnTo>
                  <a:pt x="19" y="0"/>
                </a:lnTo>
                <a:lnTo>
                  <a:pt x="31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2" name="rect 742"/>
          <p:cNvSpPr/>
          <p:nvPr/>
        </p:nvSpPr>
        <p:spPr>
          <a:xfrm>
            <a:off x="9287256" y="9900919"/>
            <a:ext cx="19811" cy="4572"/>
          </a:xfrm>
          <a:prstGeom prst="rect">
            <a:avLst/>
          </a:prstGeom>
          <a:solidFill>
            <a:srgbClr val="000000">
              <a:alpha val="2352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4" name="path 744"/>
          <p:cNvSpPr/>
          <p:nvPr/>
        </p:nvSpPr>
        <p:spPr>
          <a:xfrm>
            <a:off x="9095232" y="9966452"/>
            <a:ext cx="19811" cy="4572"/>
          </a:xfrm>
          <a:custGeom>
            <a:avLst/>
            <a:gdLst/>
            <a:ahLst/>
            <a:cxnLst/>
            <a:rect l="0" t="0" r="0" b="0"/>
            <a:pathLst>
              <a:path w="31" h="7">
                <a:moveTo>
                  <a:pt x="0" y="0"/>
                </a:moveTo>
                <a:lnTo>
                  <a:pt x="31" y="7"/>
                </a:lnTo>
                <a:lnTo>
                  <a:pt x="21" y="7"/>
                </a:lnTo>
                <a:lnTo>
                  <a:pt x="0" y="0"/>
                </a:lnTo>
              </a:path>
              <a:path w="31" h="7">
                <a:moveTo>
                  <a:pt x="0" y="0"/>
                </a:moveTo>
                <a:lnTo>
                  <a:pt x="23" y="0"/>
                </a:lnTo>
                <a:lnTo>
                  <a:pt x="31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6" name="rect 746"/>
          <p:cNvSpPr/>
          <p:nvPr/>
        </p:nvSpPr>
        <p:spPr>
          <a:xfrm>
            <a:off x="9387840" y="10041128"/>
            <a:ext cx="6096" cy="13715"/>
          </a:xfrm>
          <a:prstGeom prst="rect">
            <a:avLst/>
          </a:prstGeom>
          <a:solidFill>
            <a:srgbClr val="000000">
              <a:alpha val="1725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48" name="rect 748"/>
          <p:cNvSpPr/>
          <p:nvPr/>
        </p:nvSpPr>
        <p:spPr>
          <a:xfrm>
            <a:off x="9300971" y="9937495"/>
            <a:ext cx="13716" cy="6095"/>
          </a:xfrm>
          <a:prstGeom prst="rect">
            <a:avLst/>
          </a:prstGeom>
          <a:solidFill>
            <a:srgbClr val="000000">
              <a:alpha val="28627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0" name="path 750"/>
          <p:cNvSpPr/>
          <p:nvPr/>
        </p:nvSpPr>
        <p:spPr>
          <a:xfrm>
            <a:off x="9174480" y="9954259"/>
            <a:ext cx="18287" cy="4572"/>
          </a:xfrm>
          <a:custGeom>
            <a:avLst/>
            <a:gdLst/>
            <a:ahLst/>
            <a:cxnLst/>
            <a:rect l="0" t="0" r="0" b="0"/>
            <a:pathLst>
              <a:path w="28" h="7">
                <a:moveTo>
                  <a:pt x="14" y="0"/>
                </a:moveTo>
                <a:lnTo>
                  <a:pt x="26" y="7"/>
                </a:lnTo>
                <a:lnTo>
                  <a:pt x="0" y="7"/>
                </a:lnTo>
                <a:lnTo>
                  <a:pt x="14" y="0"/>
                </a:lnTo>
              </a:path>
              <a:path w="28" h="7">
                <a:moveTo>
                  <a:pt x="14" y="0"/>
                </a:moveTo>
                <a:lnTo>
                  <a:pt x="28" y="0"/>
                </a:lnTo>
                <a:lnTo>
                  <a:pt x="26" y="7"/>
                </a:lnTo>
                <a:lnTo>
                  <a:pt x="1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2" name="rect 752"/>
          <p:cNvSpPr/>
          <p:nvPr/>
        </p:nvSpPr>
        <p:spPr>
          <a:xfrm>
            <a:off x="9163811" y="9945116"/>
            <a:ext cx="12192" cy="609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4" name="rect 754"/>
          <p:cNvSpPr/>
          <p:nvPr/>
        </p:nvSpPr>
        <p:spPr>
          <a:xfrm>
            <a:off x="9262871" y="9969500"/>
            <a:ext cx="9144" cy="457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6" name="rect 756"/>
          <p:cNvSpPr/>
          <p:nvPr/>
        </p:nvSpPr>
        <p:spPr>
          <a:xfrm>
            <a:off x="9264395" y="9969500"/>
            <a:ext cx="15240" cy="457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58" name="rect 758"/>
          <p:cNvSpPr/>
          <p:nvPr/>
        </p:nvSpPr>
        <p:spPr>
          <a:xfrm>
            <a:off x="7615428" y="9657080"/>
            <a:ext cx="15240" cy="457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0" name="rect 760"/>
          <p:cNvSpPr/>
          <p:nvPr/>
        </p:nvSpPr>
        <p:spPr>
          <a:xfrm>
            <a:off x="7615428" y="9657080"/>
            <a:ext cx="15240" cy="457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2" name="rect 762"/>
          <p:cNvSpPr/>
          <p:nvPr/>
        </p:nvSpPr>
        <p:spPr>
          <a:xfrm>
            <a:off x="9279636" y="10060940"/>
            <a:ext cx="15239" cy="4571"/>
          </a:xfrm>
          <a:prstGeom prst="rect">
            <a:avLst/>
          </a:prstGeom>
          <a:solidFill>
            <a:srgbClr val="000000">
              <a:alpha val="1176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4" name="path 764"/>
          <p:cNvSpPr/>
          <p:nvPr/>
        </p:nvSpPr>
        <p:spPr>
          <a:xfrm>
            <a:off x="9381743" y="9977119"/>
            <a:ext cx="10668" cy="6095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7" y="0"/>
                </a:moveTo>
                <a:lnTo>
                  <a:pt x="9" y="9"/>
                </a:lnTo>
                <a:lnTo>
                  <a:pt x="0" y="9"/>
                </a:lnTo>
                <a:lnTo>
                  <a:pt x="7" y="0"/>
                </a:lnTo>
              </a:path>
              <a:path w="16" h="9">
                <a:moveTo>
                  <a:pt x="7" y="0"/>
                </a:moveTo>
                <a:lnTo>
                  <a:pt x="16" y="0"/>
                </a:lnTo>
                <a:lnTo>
                  <a:pt x="9" y="9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6" name="rect 766"/>
          <p:cNvSpPr/>
          <p:nvPr/>
        </p:nvSpPr>
        <p:spPr>
          <a:xfrm>
            <a:off x="9390888" y="9937495"/>
            <a:ext cx="10668" cy="6095"/>
          </a:xfrm>
          <a:prstGeom prst="rect">
            <a:avLst/>
          </a:prstGeom>
          <a:solidFill>
            <a:srgbClr val="000000">
              <a:alpha val="2627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68" name="path 768"/>
          <p:cNvSpPr/>
          <p:nvPr/>
        </p:nvSpPr>
        <p:spPr>
          <a:xfrm>
            <a:off x="7427976" y="9631171"/>
            <a:ext cx="10667" cy="6096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7" y="0"/>
                </a:moveTo>
                <a:lnTo>
                  <a:pt x="16" y="9"/>
                </a:lnTo>
                <a:lnTo>
                  <a:pt x="0" y="9"/>
                </a:lnTo>
                <a:lnTo>
                  <a:pt x="7" y="0"/>
                </a:lnTo>
              </a:path>
              <a:path w="16" h="9">
                <a:moveTo>
                  <a:pt x="7" y="0"/>
                </a:moveTo>
                <a:lnTo>
                  <a:pt x="16" y="0"/>
                </a:lnTo>
                <a:lnTo>
                  <a:pt x="16" y="9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70" name="path 770"/>
          <p:cNvSpPr/>
          <p:nvPr/>
        </p:nvSpPr>
        <p:spPr>
          <a:xfrm>
            <a:off x="7601711" y="9650983"/>
            <a:ext cx="19811" cy="3047"/>
          </a:xfrm>
          <a:custGeom>
            <a:avLst/>
            <a:gdLst/>
            <a:ahLst/>
            <a:cxnLst/>
            <a:rect l="0" t="0" r="0" b="0"/>
            <a:pathLst>
              <a:path w="31" h="4">
                <a:moveTo>
                  <a:pt x="2" y="0"/>
                </a:moveTo>
                <a:lnTo>
                  <a:pt x="28" y="4"/>
                </a:lnTo>
                <a:lnTo>
                  <a:pt x="2" y="4"/>
                </a:lnTo>
                <a:lnTo>
                  <a:pt x="2" y="0"/>
                </a:lnTo>
              </a:path>
              <a:path w="31" h="4">
                <a:moveTo>
                  <a:pt x="2" y="0"/>
                </a:moveTo>
                <a:lnTo>
                  <a:pt x="21" y="0"/>
                </a:lnTo>
                <a:lnTo>
                  <a:pt x="28" y="4"/>
                </a:lnTo>
                <a:lnTo>
                  <a:pt x="2" y="0"/>
                </a:lnTo>
              </a:path>
              <a:path w="31" h="4">
                <a:moveTo>
                  <a:pt x="2" y="4"/>
                </a:moveTo>
                <a:lnTo>
                  <a:pt x="31" y="4"/>
                </a:lnTo>
                <a:lnTo>
                  <a:pt x="0" y="4"/>
                </a:lnTo>
                <a:lnTo>
                  <a:pt x="2" y="4"/>
                </a:lnTo>
              </a:path>
              <a:path w="31" h="4">
                <a:moveTo>
                  <a:pt x="2" y="4"/>
                </a:moveTo>
                <a:lnTo>
                  <a:pt x="31" y="4"/>
                </a:lnTo>
                <a:lnTo>
                  <a:pt x="2" y="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72" name="rect 772"/>
          <p:cNvSpPr/>
          <p:nvPr/>
        </p:nvSpPr>
        <p:spPr>
          <a:xfrm>
            <a:off x="9151619" y="9945116"/>
            <a:ext cx="7620" cy="7620"/>
          </a:xfrm>
          <a:prstGeom prst="rect">
            <a:avLst/>
          </a:prstGeom>
          <a:solidFill>
            <a:srgbClr val="000000">
              <a:alpha val="2352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74" name="path 774"/>
          <p:cNvSpPr/>
          <p:nvPr/>
        </p:nvSpPr>
        <p:spPr>
          <a:xfrm>
            <a:off x="9313164" y="9925304"/>
            <a:ext cx="9144" cy="6096"/>
          </a:xfrm>
          <a:custGeom>
            <a:avLst/>
            <a:gdLst/>
            <a:ahLst/>
            <a:cxnLst/>
            <a:rect l="0" t="0" r="0" b="0"/>
            <a:pathLst>
              <a:path w="14" h="9">
                <a:moveTo>
                  <a:pt x="2" y="0"/>
                </a:moveTo>
                <a:lnTo>
                  <a:pt x="9" y="9"/>
                </a:lnTo>
                <a:lnTo>
                  <a:pt x="0" y="9"/>
                </a:lnTo>
                <a:lnTo>
                  <a:pt x="2" y="0"/>
                </a:lnTo>
              </a:path>
              <a:path w="14" h="9">
                <a:moveTo>
                  <a:pt x="2" y="0"/>
                </a:moveTo>
                <a:lnTo>
                  <a:pt x="14" y="0"/>
                </a:lnTo>
                <a:lnTo>
                  <a:pt x="9" y="9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76" name="path 776"/>
          <p:cNvSpPr/>
          <p:nvPr/>
        </p:nvSpPr>
        <p:spPr>
          <a:xfrm>
            <a:off x="9409176" y="9919207"/>
            <a:ext cx="12191" cy="4572"/>
          </a:xfrm>
          <a:custGeom>
            <a:avLst/>
            <a:gdLst/>
            <a:ahLst/>
            <a:cxnLst/>
            <a:rect l="0" t="0" r="0" b="0"/>
            <a:pathLst>
              <a:path w="19" h="7">
                <a:moveTo>
                  <a:pt x="4" y="0"/>
                </a:moveTo>
                <a:lnTo>
                  <a:pt x="19" y="7"/>
                </a:lnTo>
                <a:lnTo>
                  <a:pt x="0" y="7"/>
                </a:lnTo>
                <a:lnTo>
                  <a:pt x="4" y="0"/>
                </a:lnTo>
              </a:path>
              <a:path w="19" h="7">
                <a:moveTo>
                  <a:pt x="4" y="0"/>
                </a:moveTo>
                <a:lnTo>
                  <a:pt x="16" y="0"/>
                </a:lnTo>
                <a:lnTo>
                  <a:pt x="19" y="7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78" name="rect 778"/>
          <p:cNvSpPr/>
          <p:nvPr/>
        </p:nvSpPr>
        <p:spPr>
          <a:xfrm>
            <a:off x="9386316" y="9911588"/>
            <a:ext cx="9143" cy="609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0" name="rect 780"/>
          <p:cNvSpPr/>
          <p:nvPr/>
        </p:nvSpPr>
        <p:spPr>
          <a:xfrm>
            <a:off x="9386316" y="9911588"/>
            <a:ext cx="9143" cy="609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2" name="rect 782"/>
          <p:cNvSpPr/>
          <p:nvPr/>
        </p:nvSpPr>
        <p:spPr>
          <a:xfrm>
            <a:off x="9151619" y="9931400"/>
            <a:ext cx="16764" cy="3047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4" name="rect 784"/>
          <p:cNvSpPr/>
          <p:nvPr/>
        </p:nvSpPr>
        <p:spPr>
          <a:xfrm>
            <a:off x="7598664" y="9647935"/>
            <a:ext cx="16764" cy="3047"/>
          </a:xfrm>
          <a:prstGeom prst="rect">
            <a:avLst/>
          </a:prstGeom>
          <a:solidFill>
            <a:srgbClr val="000000">
              <a:alpha val="1254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6" name="path 786"/>
          <p:cNvSpPr/>
          <p:nvPr/>
        </p:nvSpPr>
        <p:spPr>
          <a:xfrm>
            <a:off x="7339583" y="9556495"/>
            <a:ext cx="33528" cy="1523"/>
          </a:xfrm>
          <a:custGeom>
            <a:avLst/>
            <a:gdLst/>
            <a:ahLst/>
            <a:cxnLst/>
            <a:rect l="0" t="0" r="0" b="0"/>
            <a:pathLst>
              <a:path w="52" h="2">
                <a:moveTo>
                  <a:pt x="43" y="0"/>
                </a:moveTo>
                <a:lnTo>
                  <a:pt x="52" y="2"/>
                </a:lnTo>
                <a:lnTo>
                  <a:pt x="40" y="2"/>
                </a:lnTo>
                <a:lnTo>
                  <a:pt x="43" y="0"/>
                </a:lnTo>
              </a:path>
              <a:path w="52" h="2">
                <a:moveTo>
                  <a:pt x="43" y="0"/>
                </a:moveTo>
                <a:lnTo>
                  <a:pt x="50" y="0"/>
                </a:lnTo>
                <a:lnTo>
                  <a:pt x="52" y="2"/>
                </a:lnTo>
                <a:lnTo>
                  <a:pt x="43" y="0"/>
                </a:lnTo>
              </a:path>
              <a:path w="52" h="2">
                <a:moveTo>
                  <a:pt x="2" y="0"/>
                </a:moveTo>
                <a:lnTo>
                  <a:pt x="21" y="2"/>
                </a:lnTo>
                <a:lnTo>
                  <a:pt x="0" y="2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88" name="rect 788"/>
          <p:cNvSpPr/>
          <p:nvPr/>
        </p:nvSpPr>
        <p:spPr>
          <a:xfrm>
            <a:off x="9172956" y="9960356"/>
            <a:ext cx="16763" cy="3047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0" name="path 790"/>
          <p:cNvSpPr/>
          <p:nvPr/>
        </p:nvSpPr>
        <p:spPr>
          <a:xfrm>
            <a:off x="9311640" y="9916159"/>
            <a:ext cx="10668" cy="4572"/>
          </a:xfrm>
          <a:custGeom>
            <a:avLst/>
            <a:gdLst/>
            <a:ahLst/>
            <a:cxnLst/>
            <a:rect l="0" t="0" r="0" b="0"/>
            <a:pathLst>
              <a:path w="16" h="7">
                <a:moveTo>
                  <a:pt x="0" y="0"/>
                </a:moveTo>
                <a:lnTo>
                  <a:pt x="16" y="7"/>
                </a:lnTo>
                <a:lnTo>
                  <a:pt x="9" y="7"/>
                </a:lnTo>
                <a:lnTo>
                  <a:pt x="0" y="0"/>
                </a:lnTo>
              </a:path>
              <a:path w="16" h="7">
                <a:moveTo>
                  <a:pt x="0" y="0"/>
                </a:moveTo>
                <a:lnTo>
                  <a:pt x="16" y="0"/>
                </a:lnTo>
                <a:lnTo>
                  <a:pt x="16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2" name="path 792"/>
          <p:cNvSpPr/>
          <p:nvPr/>
        </p:nvSpPr>
        <p:spPr>
          <a:xfrm>
            <a:off x="7572755" y="9541256"/>
            <a:ext cx="10668" cy="4571"/>
          </a:xfrm>
          <a:custGeom>
            <a:avLst/>
            <a:gdLst/>
            <a:ahLst/>
            <a:cxnLst/>
            <a:rect l="0" t="0" r="0" b="0"/>
            <a:pathLst>
              <a:path w="16" h="7">
                <a:moveTo>
                  <a:pt x="0" y="0"/>
                </a:moveTo>
                <a:lnTo>
                  <a:pt x="16" y="7"/>
                </a:lnTo>
                <a:lnTo>
                  <a:pt x="0" y="7"/>
                </a:lnTo>
                <a:lnTo>
                  <a:pt x="0" y="0"/>
                </a:lnTo>
              </a:path>
              <a:path w="16" h="7">
                <a:moveTo>
                  <a:pt x="0" y="0"/>
                </a:moveTo>
                <a:lnTo>
                  <a:pt x="16" y="0"/>
                </a:lnTo>
                <a:lnTo>
                  <a:pt x="16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4" name="path 794"/>
          <p:cNvSpPr/>
          <p:nvPr/>
        </p:nvSpPr>
        <p:spPr>
          <a:xfrm>
            <a:off x="9125711" y="10054843"/>
            <a:ext cx="7620" cy="6096"/>
          </a:xfrm>
          <a:custGeom>
            <a:avLst/>
            <a:gdLst/>
            <a:ahLst/>
            <a:cxnLst/>
            <a:rect l="0" t="0" r="0" b="0"/>
            <a:pathLst>
              <a:path w="12" h="9">
                <a:moveTo>
                  <a:pt x="2" y="0"/>
                </a:moveTo>
                <a:lnTo>
                  <a:pt x="7" y="9"/>
                </a:lnTo>
                <a:lnTo>
                  <a:pt x="0" y="9"/>
                </a:lnTo>
                <a:lnTo>
                  <a:pt x="2" y="0"/>
                </a:lnTo>
              </a:path>
              <a:path w="12" h="9">
                <a:moveTo>
                  <a:pt x="2" y="0"/>
                </a:moveTo>
                <a:lnTo>
                  <a:pt x="12" y="0"/>
                </a:lnTo>
                <a:lnTo>
                  <a:pt x="7" y="9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6" name="rect 796"/>
          <p:cNvSpPr/>
          <p:nvPr/>
        </p:nvSpPr>
        <p:spPr>
          <a:xfrm>
            <a:off x="9264395" y="9966452"/>
            <a:ext cx="15240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798" name="path 798"/>
          <p:cNvSpPr/>
          <p:nvPr/>
        </p:nvSpPr>
        <p:spPr>
          <a:xfrm>
            <a:off x="9153143" y="9914635"/>
            <a:ext cx="7620" cy="6095"/>
          </a:xfrm>
          <a:custGeom>
            <a:avLst/>
            <a:gdLst/>
            <a:ahLst/>
            <a:cxnLst/>
            <a:rect l="0" t="0" r="0" b="0"/>
            <a:pathLst>
              <a:path w="12" h="9">
                <a:moveTo>
                  <a:pt x="0" y="0"/>
                </a:moveTo>
                <a:lnTo>
                  <a:pt x="12" y="9"/>
                </a:lnTo>
                <a:lnTo>
                  <a:pt x="0" y="9"/>
                </a:lnTo>
                <a:lnTo>
                  <a:pt x="0" y="0"/>
                </a:lnTo>
              </a:path>
              <a:path w="12" h="9">
                <a:moveTo>
                  <a:pt x="0" y="0"/>
                </a:moveTo>
                <a:lnTo>
                  <a:pt x="4" y="0"/>
                </a:lnTo>
                <a:lnTo>
                  <a:pt x="12" y="9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0" name="rect 800"/>
          <p:cNvSpPr/>
          <p:nvPr/>
        </p:nvSpPr>
        <p:spPr>
          <a:xfrm>
            <a:off x="7610855" y="9654031"/>
            <a:ext cx="15240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2" name="rect 802"/>
          <p:cNvSpPr/>
          <p:nvPr/>
        </p:nvSpPr>
        <p:spPr>
          <a:xfrm>
            <a:off x="7610855" y="9654031"/>
            <a:ext cx="15240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4" name="rect 804"/>
          <p:cNvSpPr/>
          <p:nvPr/>
        </p:nvSpPr>
        <p:spPr>
          <a:xfrm>
            <a:off x="9147047" y="9937495"/>
            <a:ext cx="15240" cy="3047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6" name="path 806"/>
          <p:cNvSpPr/>
          <p:nvPr/>
        </p:nvSpPr>
        <p:spPr>
          <a:xfrm>
            <a:off x="9270491" y="10068559"/>
            <a:ext cx="9145" cy="4572"/>
          </a:xfrm>
          <a:custGeom>
            <a:avLst/>
            <a:gdLst/>
            <a:ahLst/>
            <a:cxnLst/>
            <a:rect l="0" t="0" r="0" b="0"/>
            <a:pathLst>
              <a:path w="14" h="7">
                <a:moveTo>
                  <a:pt x="0" y="0"/>
                </a:moveTo>
                <a:lnTo>
                  <a:pt x="14" y="7"/>
                </a:lnTo>
                <a:lnTo>
                  <a:pt x="2" y="7"/>
                </a:lnTo>
                <a:lnTo>
                  <a:pt x="0" y="0"/>
                </a:lnTo>
              </a:path>
              <a:path w="14" h="7">
                <a:moveTo>
                  <a:pt x="0" y="0"/>
                </a:moveTo>
                <a:lnTo>
                  <a:pt x="7" y="0"/>
                </a:lnTo>
                <a:lnTo>
                  <a:pt x="14" y="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08" name="rect 808"/>
          <p:cNvSpPr/>
          <p:nvPr/>
        </p:nvSpPr>
        <p:spPr>
          <a:xfrm>
            <a:off x="9095232" y="10033507"/>
            <a:ext cx="9143" cy="4572"/>
          </a:xfrm>
          <a:prstGeom prst="rect">
            <a:avLst/>
          </a:prstGeom>
          <a:solidFill>
            <a:srgbClr val="000000">
              <a:alpha val="1725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10" name="rect 810"/>
          <p:cNvSpPr/>
          <p:nvPr/>
        </p:nvSpPr>
        <p:spPr>
          <a:xfrm>
            <a:off x="9270491" y="10054843"/>
            <a:ext cx="3048" cy="1219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12" name="rect 812"/>
          <p:cNvSpPr/>
          <p:nvPr/>
        </p:nvSpPr>
        <p:spPr>
          <a:xfrm>
            <a:off x="9169908" y="9945116"/>
            <a:ext cx="6095" cy="609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14" name="path 814"/>
          <p:cNvSpPr/>
          <p:nvPr/>
        </p:nvSpPr>
        <p:spPr>
          <a:xfrm>
            <a:off x="9217914" y="9662414"/>
            <a:ext cx="6095" cy="6095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8" y="5"/>
                </a:moveTo>
                <a:lnTo>
                  <a:pt x="5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16" name="path 816"/>
          <p:cNvSpPr/>
          <p:nvPr/>
        </p:nvSpPr>
        <p:spPr>
          <a:xfrm>
            <a:off x="9293352" y="9975595"/>
            <a:ext cx="12191" cy="3047"/>
          </a:xfrm>
          <a:custGeom>
            <a:avLst/>
            <a:gdLst/>
            <a:ahLst/>
            <a:cxnLst/>
            <a:rect l="0" t="0" r="0" b="0"/>
            <a:pathLst>
              <a:path w="19" h="4">
                <a:moveTo>
                  <a:pt x="7" y="0"/>
                </a:moveTo>
                <a:lnTo>
                  <a:pt x="11" y="4"/>
                </a:lnTo>
                <a:lnTo>
                  <a:pt x="0" y="4"/>
                </a:lnTo>
                <a:lnTo>
                  <a:pt x="7" y="0"/>
                </a:lnTo>
              </a:path>
              <a:path w="19" h="4">
                <a:moveTo>
                  <a:pt x="7" y="0"/>
                </a:moveTo>
                <a:lnTo>
                  <a:pt x="19" y="0"/>
                </a:lnTo>
                <a:lnTo>
                  <a:pt x="11" y="4"/>
                </a:lnTo>
                <a:lnTo>
                  <a:pt x="7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18" name="path 818"/>
          <p:cNvSpPr/>
          <p:nvPr/>
        </p:nvSpPr>
        <p:spPr>
          <a:xfrm>
            <a:off x="9314688" y="9920731"/>
            <a:ext cx="7620" cy="4571"/>
          </a:xfrm>
          <a:custGeom>
            <a:avLst/>
            <a:gdLst/>
            <a:ahLst/>
            <a:cxnLst/>
            <a:rect l="0" t="0" r="0" b="0"/>
            <a:pathLst>
              <a:path w="12" h="7">
                <a:moveTo>
                  <a:pt x="4" y="0"/>
                </a:moveTo>
                <a:lnTo>
                  <a:pt x="12" y="7"/>
                </a:lnTo>
                <a:lnTo>
                  <a:pt x="0" y="7"/>
                </a:lnTo>
                <a:lnTo>
                  <a:pt x="4" y="0"/>
                </a:lnTo>
              </a:path>
              <a:path w="12" h="7">
                <a:moveTo>
                  <a:pt x="4" y="0"/>
                </a:moveTo>
                <a:lnTo>
                  <a:pt x="12" y="0"/>
                </a:lnTo>
                <a:lnTo>
                  <a:pt x="12" y="7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20" name="path 820"/>
          <p:cNvSpPr/>
          <p:nvPr/>
        </p:nvSpPr>
        <p:spPr>
          <a:xfrm>
            <a:off x="7591043" y="9522968"/>
            <a:ext cx="10668" cy="3047"/>
          </a:xfrm>
          <a:custGeom>
            <a:avLst/>
            <a:gdLst/>
            <a:ahLst/>
            <a:cxnLst/>
            <a:rect l="0" t="0" r="0" b="0"/>
            <a:pathLst>
              <a:path w="16" h="4">
                <a:moveTo>
                  <a:pt x="2" y="0"/>
                </a:moveTo>
                <a:lnTo>
                  <a:pt x="16" y="4"/>
                </a:lnTo>
                <a:lnTo>
                  <a:pt x="0" y="4"/>
                </a:lnTo>
                <a:lnTo>
                  <a:pt x="2" y="0"/>
                </a:lnTo>
              </a:path>
              <a:path w="16" h="4">
                <a:moveTo>
                  <a:pt x="2" y="0"/>
                </a:moveTo>
                <a:lnTo>
                  <a:pt x="14" y="0"/>
                </a:lnTo>
                <a:lnTo>
                  <a:pt x="16" y="4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22" name="path 822"/>
          <p:cNvSpPr/>
          <p:nvPr/>
        </p:nvSpPr>
        <p:spPr>
          <a:xfrm>
            <a:off x="7423403" y="9650983"/>
            <a:ext cx="19811" cy="1524"/>
          </a:xfrm>
          <a:custGeom>
            <a:avLst/>
            <a:gdLst/>
            <a:ahLst/>
            <a:cxnLst/>
            <a:rect l="0" t="0" r="0" b="0"/>
            <a:pathLst>
              <a:path w="31" h="2">
                <a:moveTo>
                  <a:pt x="2" y="0"/>
                </a:moveTo>
                <a:lnTo>
                  <a:pt x="28" y="2"/>
                </a:lnTo>
                <a:lnTo>
                  <a:pt x="0" y="2"/>
                </a:lnTo>
                <a:lnTo>
                  <a:pt x="2" y="0"/>
                </a:lnTo>
              </a:path>
              <a:path w="31" h="2">
                <a:moveTo>
                  <a:pt x="2" y="0"/>
                </a:moveTo>
                <a:lnTo>
                  <a:pt x="31" y="0"/>
                </a:lnTo>
                <a:lnTo>
                  <a:pt x="28" y="2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24" name="path 824"/>
          <p:cNvSpPr/>
          <p:nvPr/>
        </p:nvSpPr>
        <p:spPr>
          <a:xfrm>
            <a:off x="7496555" y="9524492"/>
            <a:ext cx="6096" cy="4572"/>
          </a:xfrm>
          <a:custGeom>
            <a:avLst/>
            <a:gdLst/>
            <a:ahLst/>
            <a:cxnLst/>
            <a:rect l="0" t="0" r="0" b="0"/>
            <a:pathLst>
              <a:path w="9" h="7">
                <a:moveTo>
                  <a:pt x="2" y="0"/>
                </a:moveTo>
                <a:lnTo>
                  <a:pt x="9" y="7"/>
                </a:lnTo>
                <a:lnTo>
                  <a:pt x="0" y="7"/>
                </a:lnTo>
                <a:lnTo>
                  <a:pt x="2" y="0"/>
                </a:lnTo>
              </a:path>
              <a:path w="9" h="7">
                <a:moveTo>
                  <a:pt x="2" y="0"/>
                </a:moveTo>
                <a:lnTo>
                  <a:pt x="9" y="0"/>
                </a:lnTo>
                <a:lnTo>
                  <a:pt x="9" y="7"/>
                </a:lnTo>
                <a:lnTo>
                  <a:pt x="2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26" name="path 826"/>
          <p:cNvSpPr/>
          <p:nvPr/>
        </p:nvSpPr>
        <p:spPr>
          <a:xfrm>
            <a:off x="7420355" y="9652507"/>
            <a:ext cx="15240" cy="1523"/>
          </a:xfrm>
          <a:custGeom>
            <a:avLst/>
            <a:gdLst/>
            <a:ahLst/>
            <a:cxnLst/>
            <a:rect l="0" t="0" r="0" b="0"/>
            <a:pathLst>
              <a:path w="24" h="2">
                <a:moveTo>
                  <a:pt x="4" y="0"/>
                </a:moveTo>
                <a:lnTo>
                  <a:pt x="24" y="2"/>
                </a:lnTo>
                <a:lnTo>
                  <a:pt x="0" y="2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28" name="path 828"/>
          <p:cNvSpPr/>
          <p:nvPr/>
        </p:nvSpPr>
        <p:spPr>
          <a:xfrm>
            <a:off x="7423403" y="9652507"/>
            <a:ext cx="18288" cy="1523"/>
          </a:xfrm>
          <a:custGeom>
            <a:avLst/>
            <a:gdLst/>
            <a:ahLst/>
            <a:cxnLst/>
            <a:rect l="0" t="0" r="0" b="0"/>
            <a:pathLst>
              <a:path w="28" h="2">
                <a:moveTo>
                  <a:pt x="0" y="0"/>
                </a:moveTo>
                <a:lnTo>
                  <a:pt x="28" y="0"/>
                </a:lnTo>
                <a:lnTo>
                  <a:pt x="19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30" name="rect 830"/>
          <p:cNvSpPr/>
          <p:nvPr/>
        </p:nvSpPr>
        <p:spPr>
          <a:xfrm>
            <a:off x="7569707" y="9657080"/>
            <a:ext cx="6095" cy="457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32" name="rect 832"/>
          <p:cNvSpPr/>
          <p:nvPr/>
        </p:nvSpPr>
        <p:spPr>
          <a:xfrm>
            <a:off x="7569707" y="9657080"/>
            <a:ext cx="6095" cy="457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34" name="rect 834"/>
          <p:cNvSpPr/>
          <p:nvPr/>
        </p:nvSpPr>
        <p:spPr>
          <a:xfrm>
            <a:off x="9108947" y="9971023"/>
            <a:ext cx="7619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36" name="path 836"/>
          <p:cNvSpPr/>
          <p:nvPr/>
        </p:nvSpPr>
        <p:spPr>
          <a:xfrm>
            <a:off x="7581900" y="9667747"/>
            <a:ext cx="9143" cy="1523"/>
          </a:xfrm>
          <a:custGeom>
            <a:avLst/>
            <a:gdLst/>
            <a:ahLst/>
            <a:cxnLst/>
            <a:rect l="0" t="0" r="0" b="0"/>
            <a:pathLst>
              <a:path w="14" h="2">
                <a:moveTo>
                  <a:pt x="0" y="0"/>
                </a:moveTo>
                <a:lnTo>
                  <a:pt x="14" y="2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38" name="path 838"/>
          <p:cNvSpPr/>
          <p:nvPr/>
        </p:nvSpPr>
        <p:spPr>
          <a:xfrm>
            <a:off x="7581900" y="9667747"/>
            <a:ext cx="10668" cy="1523"/>
          </a:xfrm>
          <a:custGeom>
            <a:avLst/>
            <a:gdLst/>
            <a:ahLst/>
            <a:cxnLst/>
            <a:rect l="0" t="0" r="0" b="0"/>
            <a:pathLst>
              <a:path w="16" h="2">
                <a:moveTo>
                  <a:pt x="0" y="0"/>
                </a:moveTo>
                <a:lnTo>
                  <a:pt x="16" y="0"/>
                </a:lnTo>
                <a:lnTo>
                  <a:pt x="14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40" name="rect 840"/>
          <p:cNvSpPr/>
          <p:nvPr/>
        </p:nvSpPr>
        <p:spPr>
          <a:xfrm>
            <a:off x="7589519" y="9664700"/>
            <a:ext cx="4572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42" name="path 842"/>
          <p:cNvSpPr/>
          <p:nvPr/>
        </p:nvSpPr>
        <p:spPr>
          <a:xfrm>
            <a:off x="9389364" y="10054843"/>
            <a:ext cx="4572" cy="3048"/>
          </a:xfrm>
          <a:custGeom>
            <a:avLst/>
            <a:gdLst/>
            <a:ahLst/>
            <a:cxnLst/>
            <a:rect l="0" t="0" r="0" b="0"/>
            <a:pathLst>
              <a:path w="7" h="4">
                <a:moveTo>
                  <a:pt x="0" y="0"/>
                </a:moveTo>
                <a:lnTo>
                  <a:pt x="7" y="4"/>
                </a:lnTo>
                <a:lnTo>
                  <a:pt x="4" y="4"/>
                </a:lnTo>
                <a:lnTo>
                  <a:pt x="0" y="0"/>
                </a:lnTo>
              </a:path>
              <a:path w="7" h="4">
                <a:moveTo>
                  <a:pt x="0" y="0"/>
                </a:moveTo>
                <a:lnTo>
                  <a:pt x="7" y="0"/>
                </a:lnTo>
                <a:lnTo>
                  <a:pt x="7" y="4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44" name="rect 844"/>
          <p:cNvSpPr/>
          <p:nvPr/>
        </p:nvSpPr>
        <p:spPr>
          <a:xfrm>
            <a:off x="7621523" y="9661652"/>
            <a:ext cx="7619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46" name="path 846"/>
          <p:cNvSpPr/>
          <p:nvPr/>
        </p:nvSpPr>
        <p:spPr>
          <a:xfrm>
            <a:off x="7621523" y="9661652"/>
            <a:ext cx="9144" cy="1524"/>
          </a:xfrm>
          <a:custGeom>
            <a:avLst/>
            <a:gdLst/>
            <a:ahLst/>
            <a:cxnLst/>
            <a:rect l="0" t="0" r="0" b="0"/>
            <a:pathLst>
              <a:path w="14" h="2">
                <a:moveTo>
                  <a:pt x="0" y="0"/>
                </a:moveTo>
                <a:lnTo>
                  <a:pt x="14" y="0"/>
                </a:lnTo>
                <a:lnTo>
                  <a:pt x="11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48" name="rect 848"/>
          <p:cNvSpPr/>
          <p:nvPr/>
        </p:nvSpPr>
        <p:spPr>
          <a:xfrm>
            <a:off x="7592568" y="9664700"/>
            <a:ext cx="4571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0" name="rect 850"/>
          <p:cNvSpPr/>
          <p:nvPr/>
        </p:nvSpPr>
        <p:spPr>
          <a:xfrm>
            <a:off x="9308591" y="9963404"/>
            <a:ext cx="7620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2" name="rect 852"/>
          <p:cNvSpPr/>
          <p:nvPr/>
        </p:nvSpPr>
        <p:spPr>
          <a:xfrm>
            <a:off x="9279636" y="10065511"/>
            <a:ext cx="7619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4" name="rect 854"/>
          <p:cNvSpPr/>
          <p:nvPr/>
        </p:nvSpPr>
        <p:spPr>
          <a:xfrm>
            <a:off x="9133332" y="9945116"/>
            <a:ext cx="7619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6" name="rect 856"/>
          <p:cNvSpPr/>
          <p:nvPr/>
        </p:nvSpPr>
        <p:spPr>
          <a:xfrm>
            <a:off x="9412223" y="9917683"/>
            <a:ext cx="7619" cy="152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58" name="rect 858"/>
          <p:cNvSpPr/>
          <p:nvPr/>
        </p:nvSpPr>
        <p:spPr>
          <a:xfrm>
            <a:off x="9133332" y="9943592"/>
            <a:ext cx="7619" cy="152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0" name="rect 860"/>
          <p:cNvSpPr/>
          <p:nvPr/>
        </p:nvSpPr>
        <p:spPr>
          <a:xfrm>
            <a:off x="9262871" y="9974071"/>
            <a:ext cx="7619" cy="152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2" name="rect 862"/>
          <p:cNvSpPr/>
          <p:nvPr/>
        </p:nvSpPr>
        <p:spPr>
          <a:xfrm>
            <a:off x="9090659" y="9957307"/>
            <a:ext cx="6096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4" name="rect 864"/>
          <p:cNvSpPr/>
          <p:nvPr/>
        </p:nvSpPr>
        <p:spPr>
          <a:xfrm>
            <a:off x="9311640" y="9974071"/>
            <a:ext cx="6096" cy="152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6" name="rect 866"/>
          <p:cNvSpPr/>
          <p:nvPr/>
        </p:nvSpPr>
        <p:spPr>
          <a:xfrm>
            <a:off x="9392411" y="10057892"/>
            <a:ext cx="3047" cy="3048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68" name="rect 868"/>
          <p:cNvSpPr/>
          <p:nvPr/>
        </p:nvSpPr>
        <p:spPr>
          <a:xfrm>
            <a:off x="9250680" y="10013695"/>
            <a:ext cx="6095" cy="152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0" name="rect 870"/>
          <p:cNvSpPr/>
          <p:nvPr/>
        </p:nvSpPr>
        <p:spPr>
          <a:xfrm>
            <a:off x="9413747" y="9917683"/>
            <a:ext cx="6095" cy="152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2" name="rect 872"/>
          <p:cNvSpPr/>
          <p:nvPr/>
        </p:nvSpPr>
        <p:spPr>
          <a:xfrm>
            <a:off x="9169908" y="9943592"/>
            <a:ext cx="6095" cy="152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4" name="rect 874"/>
          <p:cNvSpPr/>
          <p:nvPr/>
        </p:nvSpPr>
        <p:spPr>
          <a:xfrm>
            <a:off x="9186671" y="9952735"/>
            <a:ext cx="6095" cy="152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6" name="rect 876"/>
          <p:cNvSpPr/>
          <p:nvPr/>
        </p:nvSpPr>
        <p:spPr>
          <a:xfrm>
            <a:off x="9400032" y="10063988"/>
            <a:ext cx="6095" cy="152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78" name="rect 878"/>
          <p:cNvSpPr/>
          <p:nvPr/>
        </p:nvSpPr>
        <p:spPr>
          <a:xfrm>
            <a:off x="9186671" y="9951211"/>
            <a:ext cx="4571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80" name="path 880"/>
          <p:cNvSpPr/>
          <p:nvPr/>
        </p:nvSpPr>
        <p:spPr>
          <a:xfrm>
            <a:off x="7450835" y="9670795"/>
            <a:ext cx="4571" cy="1523"/>
          </a:xfrm>
          <a:custGeom>
            <a:avLst/>
            <a:gdLst/>
            <a:ahLst/>
            <a:cxnLst/>
            <a:rect l="0" t="0" r="0" b="0"/>
            <a:pathLst>
              <a:path w="7" h="2">
                <a:moveTo>
                  <a:pt x="0" y="0"/>
                </a:moveTo>
                <a:lnTo>
                  <a:pt x="7" y="2"/>
                </a:lnTo>
                <a:lnTo>
                  <a:pt x="0" y="2"/>
                </a:lnTo>
                <a:lnTo>
                  <a:pt x="0" y="0"/>
                </a:lnTo>
              </a:path>
              <a:path w="7" h="2">
                <a:moveTo>
                  <a:pt x="0" y="0"/>
                </a:moveTo>
                <a:lnTo>
                  <a:pt x="7" y="0"/>
                </a:lnTo>
                <a:lnTo>
                  <a:pt x="7" y="2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82" name="rect 882"/>
          <p:cNvSpPr/>
          <p:nvPr/>
        </p:nvSpPr>
        <p:spPr>
          <a:xfrm>
            <a:off x="9153143" y="9913111"/>
            <a:ext cx="3047" cy="152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84" name="path 884"/>
          <p:cNvSpPr/>
          <p:nvPr/>
        </p:nvSpPr>
        <p:spPr>
          <a:xfrm>
            <a:off x="9420606" y="9660890"/>
            <a:ext cx="1523" cy="3047"/>
          </a:xfrm>
          <a:custGeom>
            <a:avLst/>
            <a:gdLst/>
            <a:ahLst/>
            <a:cxnLst/>
            <a:rect l="0" t="0" r="0" b="0"/>
            <a:pathLst>
              <a:path w="2" h="4">
                <a:moveTo>
                  <a:pt x="1" y="1"/>
                </a:moveTo>
                <a:lnTo>
                  <a:pt x="1" y="3"/>
                </a:lnTo>
                <a:lnTo>
                  <a:pt x="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86" name="path 886"/>
          <p:cNvSpPr/>
          <p:nvPr/>
        </p:nvSpPr>
        <p:spPr>
          <a:xfrm>
            <a:off x="9414509" y="9642602"/>
            <a:ext cx="1523" cy="3047"/>
          </a:xfrm>
          <a:custGeom>
            <a:avLst/>
            <a:gdLst/>
            <a:ahLst/>
            <a:cxnLst/>
            <a:rect l="0" t="0" r="0" b="0"/>
            <a:pathLst>
              <a:path w="2" h="4">
                <a:moveTo>
                  <a:pt x="1" y="3"/>
                </a:moveTo>
                <a:lnTo>
                  <a:pt x="1" y="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88" name="path 888"/>
          <p:cNvSpPr/>
          <p:nvPr/>
        </p:nvSpPr>
        <p:spPr>
          <a:xfrm>
            <a:off x="9153906" y="9637268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0" name="path 890"/>
          <p:cNvSpPr/>
          <p:nvPr/>
        </p:nvSpPr>
        <p:spPr>
          <a:xfrm>
            <a:off x="9153906" y="9638030"/>
            <a:ext cx="1523" cy="3047"/>
          </a:xfrm>
          <a:custGeom>
            <a:avLst/>
            <a:gdLst/>
            <a:ahLst/>
            <a:cxnLst/>
            <a:rect l="0" t="0" r="0" b="0"/>
            <a:pathLst>
              <a:path w="2" h="4">
                <a:moveTo>
                  <a:pt x="1" y="3"/>
                </a:moveTo>
                <a:lnTo>
                  <a:pt x="1" y="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2" name="path 892"/>
          <p:cNvSpPr/>
          <p:nvPr/>
        </p:nvSpPr>
        <p:spPr>
          <a:xfrm>
            <a:off x="9402317" y="9630409"/>
            <a:ext cx="1523" cy="3047"/>
          </a:xfrm>
          <a:custGeom>
            <a:avLst/>
            <a:gdLst/>
            <a:ahLst/>
            <a:cxnLst/>
            <a:rect l="0" t="0" r="0" b="0"/>
            <a:pathLst>
              <a:path w="2" h="4">
                <a:moveTo>
                  <a:pt x="1" y="3"/>
                </a:moveTo>
                <a:lnTo>
                  <a:pt x="1" y="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4" name="rect 894"/>
          <p:cNvSpPr/>
          <p:nvPr/>
        </p:nvSpPr>
        <p:spPr>
          <a:xfrm>
            <a:off x="9305543" y="9975595"/>
            <a:ext cx="3047" cy="152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6" name="path 896"/>
          <p:cNvSpPr/>
          <p:nvPr/>
        </p:nvSpPr>
        <p:spPr>
          <a:xfrm>
            <a:off x="9121902" y="9656318"/>
            <a:ext cx="1523" cy="3047"/>
          </a:xfrm>
          <a:custGeom>
            <a:avLst/>
            <a:gdLst/>
            <a:ahLst/>
            <a:cxnLst/>
            <a:rect l="0" t="0" r="0" b="0"/>
            <a:pathLst>
              <a:path w="2" h="4">
                <a:moveTo>
                  <a:pt x="1" y="3"/>
                </a:moveTo>
                <a:lnTo>
                  <a:pt x="1" y="1"/>
                </a:lnTo>
                <a:lnTo>
                  <a:pt x="1" y="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898" name="path 898"/>
          <p:cNvSpPr/>
          <p:nvPr/>
        </p:nvSpPr>
        <p:spPr>
          <a:xfrm>
            <a:off x="9126473" y="9639554"/>
            <a:ext cx="1523" cy="3047"/>
          </a:xfrm>
          <a:custGeom>
            <a:avLst/>
            <a:gdLst/>
            <a:ahLst/>
            <a:cxnLst/>
            <a:rect l="0" t="0" r="0" b="0"/>
            <a:pathLst>
              <a:path w="2" h="4">
                <a:moveTo>
                  <a:pt x="1" y="1"/>
                </a:moveTo>
                <a:lnTo>
                  <a:pt x="1" y="3"/>
                </a:lnTo>
                <a:lnTo>
                  <a:pt x="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0" name="path 900"/>
          <p:cNvSpPr/>
          <p:nvPr/>
        </p:nvSpPr>
        <p:spPr>
          <a:xfrm>
            <a:off x="9220962" y="9663938"/>
            <a:ext cx="3047" cy="1523"/>
          </a:xfrm>
          <a:custGeom>
            <a:avLst/>
            <a:gdLst/>
            <a:ahLst/>
            <a:cxnLst/>
            <a:rect l="0" t="0" r="0" b="0"/>
            <a:pathLst>
              <a:path w="4" h="2">
                <a:moveTo>
                  <a:pt x="3" y="1"/>
                </a:moveTo>
                <a:lnTo>
                  <a:pt x="1" y="1"/>
                </a:lnTo>
                <a:lnTo>
                  <a:pt x="3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2" name="path 902"/>
          <p:cNvSpPr/>
          <p:nvPr/>
        </p:nvSpPr>
        <p:spPr>
          <a:xfrm>
            <a:off x="9225534" y="9647935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4" name="path 904"/>
          <p:cNvSpPr/>
          <p:nvPr/>
        </p:nvSpPr>
        <p:spPr>
          <a:xfrm>
            <a:off x="9259062" y="9634219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6" name="path 906"/>
          <p:cNvSpPr/>
          <p:nvPr/>
        </p:nvSpPr>
        <p:spPr>
          <a:xfrm>
            <a:off x="9228582" y="9641840"/>
            <a:ext cx="1523" cy="1524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08" name="path 908"/>
          <p:cNvSpPr/>
          <p:nvPr/>
        </p:nvSpPr>
        <p:spPr>
          <a:xfrm>
            <a:off x="9117330" y="9667747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0" name="path 910"/>
          <p:cNvSpPr/>
          <p:nvPr/>
        </p:nvSpPr>
        <p:spPr>
          <a:xfrm>
            <a:off x="7580376" y="9667747"/>
            <a:ext cx="6096" cy="0"/>
          </a:xfrm>
          <a:custGeom>
            <a:avLst/>
            <a:gdLst/>
            <a:ahLst/>
            <a:cxnLst/>
            <a:rect l="0" t="0" r="0" b="0"/>
            <a:pathLst>
              <a:path w="9">
                <a:moveTo>
                  <a:pt x="0" y="0"/>
                </a:moveTo>
                <a:lnTo>
                  <a:pt x="9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2" name="path 912"/>
          <p:cNvSpPr/>
          <p:nvPr/>
        </p:nvSpPr>
        <p:spPr>
          <a:xfrm>
            <a:off x="7586472" y="9667747"/>
            <a:ext cx="6095" cy="0"/>
          </a:xfrm>
          <a:custGeom>
            <a:avLst/>
            <a:gdLst/>
            <a:ahLst/>
            <a:cxnLst/>
            <a:rect l="0" t="0" r="0" b="0"/>
            <a:pathLst>
              <a:path w="9">
                <a:moveTo>
                  <a:pt x="4" y="0"/>
                </a:moveTo>
                <a:lnTo>
                  <a:pt x="9" y="0"/>
                </a:lnTo>
                <a:lnTo>
                  <a:pt x="0" y="0"/>
                </a:lnTo>
                <a:lnTo>
                  <a:pt x="4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14" name="path 914"/>
          <p:cNvSpPr/>
          <p:nvPr/>
        </p:nvSpPr>
        <p:spPr>
          <a:xfrm>
            <a:off x="7589519" y="9667747"/>
            <a:ext cx="4572" cy="0"/>
          </a:xfrm>
          <a:custGeom>
            <a:avLst/>
            <a:gdLst/>
            <a:ahLst/>
            <a:cxnLst/>
            <a:rect l="0" t="0" r="0" b="0"/>
            <a:pathLst>
              <a:path w="7">
                <a:moveTo>
                  <a:pt x="0" y="0"/>
                </a:move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6" name="picture 91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366521" y="260857"/>
            <a:ext cx="14392656" cy="10177272"/>
          </a:xfrm>
          <a:prstGeom prst="rect">
            <a:avLst/>
          </a:prstGeom>
        </p:spPr>
      </p:pic>
      <p:sp>
        <p:nvSpPr>
          <p:cNvPr id="918" name="textbox 918"/>
          <p:cNvSpPr/>
          <p:nvPr/>
        </p:nvSpPr>
        <p:spPr>
          <a:xfrm>
            <a:off x="2857036" y="9409582"/>
            <a:ext cx="1718945" cy="221615"/>
          </a:xfrm>
          <a:prstGeom prst="rect">
            <a:avLst/>
          </a:prstGeom>
          <a:noFill/>
          <a:ln w="0" cap="flat">
            <a:noFill/>
            <a:prstDash val="solid"/>
            <a:miter lim="0"/>
          </a:ln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sz="1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marL="12700" algn="l" rtl="0" eaLnBrk="0">
              <a:lnSpc>
                <a:spcPct val="99000"/>
              </a:lnSpc>
            </a:pPr>
            <a:r>
              <a:rPr sz="1300" kern="0" spc="30" dirty="0">
                <a:solidFill>
                  <a:srgbClr val="000000">
                    <a:alpha val="100000"/>
                  </a:srgbClr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中联合创设计有限公司</a:t>
            </a:r>
            <a:endParaRPr sz="1300" dirty="0">
              <a:latin typeface="宋体" panose="02010600030101010101" pitchFamily="2" charset="-122"/>
              <a:ea typeface="宋体" panose="02010600030101010101" pitchFamily="2" charset="-122"/>
              <a:cs typeface="宋体" panose="02010600030101010101" pitchFamily="2" charset="-122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0" name="picture 92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366521" y="260857"/>
            <a:ext cx="14392656" cy="10177272"/>
          </a:xfrm>
          <a:prstGeom prst="rect">
            <a:avLst/>
          </a:prstGeom>
        </p:spPr>
      </p:pic>
      <p:pic>
        <p:nvPicPr>
          <p:cNvPr id="922" name="picture 92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67284" y="261619"/>
            <a:ext cx="14391893" cy="10176510"/>
          </a:xfrm>
          <a:prstGeom prst="rect">
            <a:avLst/>
          </a:prstGeom>
        </p:spPr>
      </p:pic>
      <p:sp>
        <p:nvSpPr>
          <p:cNvPr id="924" name="textbox 924"/>
          <p:cNvSpPr/>
          <p:nvPr/>
        </p:nvSpPr>
        <p:spPr>
          <a:xfrm>
            <a:off x="2857036" y="9409582"/>
            <a:ext cx="1718945" cy="221615"/>
          </a:xfrm>
          <a:prstGeom prst="rect">
            <a:avLst/>
          </a:prstGeom>
          <a:noFill/>
          <a:ln w="0" cap="flat">
            <a:noFill/>
            <a:prstDash val="solid"/>
            <a:miter lim="0"/>
          </a:ln>
        </p:spPr>
        <p:txBody>
          <a:bodyPr vert="horz" wrap="square" lIns="0" tIns="0" rIns="0" bIns="0"/>
          <a:lstStyle/>
          <a:p>
            <a:pPr algn="l" rtl="0" eaLnBrk="0">
              <a:lnSpc>
                <a:spcPct val="81000"/>
              </a:lnSpc>
            </a:pPr>
            <a:endParaRPr sz="100" dirty="0">
              <a:latin typeface="Arial" panose="020B0604020202020204"/>
              <a:ea typeface="Arial" panose="020B0604020202020204"/>
              <a:cs typeface="Arial" panose="020B0604020202020204"/>
            </a:endParaRPr>
          </a:p>
          <a:p>
            <a:pPr marL="12700" algn="l" rtl="0" eaLnBrk="0">
              <a:lnSpc>
                <a:spcPct val="99000"/>
              </a:lnSpc>
            </a:pPr>
            <a:r>
              <a:rPr sz="1300" kern="0" spc="30" dirty="0">
                <a:solidFill>
                  <a:srgbClr val="000000">
                    <a:alpha val="100000"/>
                  </a:srgbClr>
                </a:solidFill>
                <a:latin typeface="宋体" panose="02010600030101010101" pitchFamily="2" charset="-122"/>
                <a:ea typeface="宋体" panose="02010600030101010101" pitchFamily="2" charset="-122"/>
                <a:cs typeface="宋体" panose="02010600030101010101" pitchFamily="2" charset="-122"/>
              </a:rPr>
              <a:t>中联合创设计有限公司</a:t>
            </a:r>
            <a:endParaRPr sz="1300" dirty="0">
              <a:latin typeface="宋体" panose="02010600030101010101" pitchFamily="2" charset="-122"/>
              <a:ea typeface="宋体" panose="02010600030101010101" pitchFamily="2" charset="-122"/>
              <a:cs typeface="宋体" panose="02010600030101010101" pitchFamily="2" charset="-122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26" name="table 926"/>
          <p:cNvGraphicFramePr>
            <a:graphicFrameLocks noGrp="1"/>
          </p:cNvGraphicFramePr>
          <p:nvPr/>
        </p:nvGraphicFramePr>
        <p:xfrm>
          <a:off x="366521" y="260857"/>
          <a:ext cx="14392275" cy="10177144"/>
        </p:xfrm>
        <a:graphic>
          <a:graphicData uri="http://schemas.openxmlformats.org/drawingml/2006/table">
            <a:tbl>
              <a:tblPr/>
              <a:tblGrid>
                <a:gridCol w="14392275"/>
              </a:tblGrid>
              <a:tr h="101739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928" name="picture 92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1329689" y="2402078"/>
            <a:ext cx="13088112" cy="4805171"/>
          </a:xfrm>
          <a:prstGeom prst="rect">
            <a:avLst/>
          </a:prstGeom>
        </p:spPr>
      </p:pic>
      <p:sp>
        <p:nvSpPr>
          <p:cNvPr id="930" name="path 930"/>
          <p:cNvSpPr/>
          <p:nvPr/>
        </p:nvSpPr>
        <p:spPr>
          <a:xfrm>
            <a:off x="1313687" y="10079228"/>
            <a:ext cx="13118593" cy="32004"/>
          </a:xfrm>
          <a:custGeom>
            <a:avLst/>
            <a:gdLst/>
            <a:ahLst/>
            <a:cxnLst/>
            <a:rect l="0" t="0" r="0" b="0"/>
            <a:pathLst>
              <a:path w="20659" h="50">
                <a:moveTo>
                  <a:pt x="20659" y="50"/>
                </a:moveTo>
                <a:lnTo>
                  <a:pt x="20608" y="0"/>
                </a:lnTo>
                <a:lnTo>
                  <a:pt x="0" y="50"/>
                </a:lnTo>
                <a:lnTo>
                  <a:pt x="20659" y="50"/>
                </a:lnTo>
              </a:path>
              <a:path w="20659" h="50">
                <a:moveTo>
                  <a:pt x="20608" y="0"/>
                </a:moveTo>
                <a:lnTo>
                  <a:pt x="0" y="50"/>
                </a:lnTo>
                <a:lnTo>
                  <a:pt x="50" y="0"/>
                </a:lnTo>
                <a:lnTo>
                  <a:pt x="20608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932" name="table 932"/>
          <p:cNvGraphicFramePr>
            <a:graphicFrameLocks noGrp="1"/>
          </p:cNvGraphicFramePr>
          <p:nvPr/>
        </p:nvGraphicFramePr>
        <p:xfrm>
          <a:off x="1313687" y="587755"/>
          <a:ext cx="13118462" cy="9523094"/>
        </p:xfrm>
        <a:graphic>
          <a:graphicData uri="http://schemas.openxmlformats.org/drawingml/2006/table">
            <a:tbl>
              <a:tblPr/>
              <a:tblGrid>
                <a:gridCol w="3303904"/>
                <a:gridCol w="1351915"/>
                <a:gridCol w="495300"/>
                <a:gridCol w="661669"/>
                <a:gridCol w="661669"/>
                <a:gridCol w="496569"/>
                <a:gridCol w="661034"/>
                <a:gridCol w="661669"/>
                <a:gridCol w="330834"/>
                <a:gridCol w="1688464"/>
                <a:gridCol w="198120"/>
                <a:gridCol w="1400810"/>
                <a:gridCol w="496569"/>
                <a:gridCol w="709930"/>
              </a:tblGrid>
              <a:tr h="8713469">
                <a:tc gridSpan="1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754"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13000"/>
                        </a:lnSpc>
                      </a:pPr>
                      <a:endParaRPr sz="7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marL="1555750" algn="l" rtl="0" eaLnBrk="0">
                        <a:lnSpc>
                          <a:spcPct val="99000"/>
                        </a:lnSpc>
                        <a:spcBef>
                          <a:spcPts val="0"/>
                        </a:spcBef>
                      </a:pPr>
                      <a:r>
                        <a:rPr sz="1300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120">
                <a:tc v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8120">
                <a:tc v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4629">
                <a:tc v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934" name="path 934"/>
          <p:cNvSpPr/>
          <p:nvPr/>
        </p:nvSpPr>
        <p:spPr>
          <a:xfrm>
            <a:off x="1330452" y="9789668"/>
            <a:ext cx="3287267" cy="10667"/>
          </a:xfrm>
          <a:custGeom>
            <a:avLst/>
            <a:gdLst/>
            <a:ahLst/>
            <a:cxnLst/>
            <a:rect l="0" t="0" r="0" b="0"/>
            <a:pathLst>
              <a:path w="5176" h="16">
                <a:moveTo>
                  <a:pt x="0" y="0"/>
                </a:moveTo>
                <a:lnTo>
                  <a:pt x="0" y="16"/>
                </a:lnTo>
                <a:lnTo>
                  <a:pt x="5176" y="0"/>
                </a:lnTo>
                <a:lnTo>
                  <a:pt x="0" y="0"/>
                </a:lnTo>
              </a:path>
              <a:path w="5176" h="16">
                <a:moveTo>
                  <a:pt x="0" y="16"/>
                </a:moveTo>
                <a:lnTo>
                  <a:pt x="5176" y="0"/>
                </a:lnTo>
                <a:lnTo>
                  <a:pt x="5176" y="16"/>
                </a:lnTo>
                <a:lnTo>
                  <a:pt x="0" y="16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936" name="picture 93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21600000">
            <a:off x="366521" y="261619"/>
            <a:ext cx="14392656" cy="10176510"/>
          </a:xfrm>
          <a:prstGeom prst="rect">
            <a:avLst/>
          </a:prstGeom>
        </p:spPr>
      </p:pic>
      <p:grpSp>
        <p:nvGrpSpPr>
          <p:cNvPr id="30" name="group 30"/>
          <p:cNvGrpSpPr/>
          <p:nvPr/>
        </p:nvGrpSpPr>
        <p:grpSpPr>
          <a:xfrm rot="21600000">
            <a:off x="1430272" y="9349994"/>
            <a:ext cx="1321309" cy="396239"/>
            <a:chOff x="0" y="0"/>
            <a:chExt cx="1321309" cy="396239"/>
          </a:xfrm>
        </p:grpSpPr>
        <p:sp>
          <p:nvSpPr>
            <p:cNvPr id="938" name="path 938"/>
            <p:cNvSpPr/>
            <p:nvPr/>
          </p:nvSpPr>
          <p:spPr>
            <a:xfrm>
              <a:off x="0" y="0"/>
              <a:ext cx="377955" cy="396239"/>
            </a:xfrm>
            <a:custGeom>
              <a:avLst/>
              <a:gdLst/>
              <a:ahLst/>
              <a:cxnLst/>
              <a:rect l="0" t="0" r="0" b="0"/>
              <a:pathLst>
                <a:path w="595" h="623">
                  <a:moveTo>
                    <a:pt x="102" y="195"/>
                  </a:moveTo>
                  <a:lnTo>
                    <a:pt x="294" y="3"/>
                  </a:lnTo>
                  <a:moveTo>
                    <a:pt x="99" y="200"/>
                  </a:moveTo>
                  <a:lnTo>
                    <a:pt x="298" y="1"/>
                  </a:lnTo>
                  <a:moveTo>
                    <a:pt x="99" y="205"/>
                  </a:moveTo>
                  <a:lnTo>
                    <a:pt x="303" y="1"/>
                  </a:lnTo>
                  <a:moveTo>
                    <a:pt x="102" y="207"/>
                  </a:moveTo>
                  <a:lnTo>
                    <a:pt x="306" y="1"/>
                  </a:lnTo>
                  <a:moveTo>
                    <a:pt x="102" y="209"/>
                  </a:moveTo>
                  <a:lnTo>
                    <a:pt x="310" y="3"/>
                  </a:lnTo>
                  <a:moveTo>
                    <a:pt x="104" y="212"/>
                  </a:moveTo>
                  <a:lnTo>
                    <a:pt x="313" y="5"/>
                  </a:lnTo>
                  <a:lnTo>
                    <a:pt x="106" y="214"/>
                  </a:lnTo>
                  <a:moveTo>
                    <a:pt x="106" y="217"/>
                  </a:moveTo>
                  <a:lnTo>
                    <a:pt x="315" y="8"/>
                  </a:lnTo>
                  <a:moveTo>
                    <a:pt x="109" y="219"/>
                  </a:moveTo>
                  <a:lnTo>
                    <a:pt x="318" y="10"/>
                  </a:lnTo>
                  <a:moveTo>
                    <a:pt x="114" y="219"/>
                  </a:moveTo>
                  <a:lnTo>
                    <a:pt x="320" y="13"/>
                  </a:lnTo>
                  <a:moveTo>
                    <a:pt x="116" y="221"/>
                  </a:moveTo>
                  <a:lnTo>
                    <a:pt x="322" y="15"/>
                  </a:lnTo>
                  <a:moveTo>
                    <a:pt x="121" y="221"/>
                  </a:moveTo>
                  <a:lnTo>
                    <a:pt x="325" y="17"/>
                  </a:lnTo>
                  <a:moveTo>
                    <a:pt x="126" y="219"/>
                  </a:moveTo>
                  <a:lnTo>
                    <a:pt x="327" y="20"/>
                  </a:lnTo>
                  <a:lnTo>
                    <a:pt x="274" y="75"/>
                  </a:lnTo>
                  <a:moveTo>
                    <a:pt x="282" y="70"/>
                  </a:moveTo>
                  <a:lnTo>
                    <a:pt x="330" y="22"/>
                  </a:lnTo>
                  <a:moveTo>
                    <a:pt x="286" y="70"/>
                  </a:moveTo>
                  <a:lnTo>
                    <a:pt x="332" y="25"/>
                  </a:lnTo>
                  <a:moveTo>
                    <a:pt x="291" y="68"/>
                  </a:moveTo>
                  <a:lnTo>
                    <a:pt x="334" y="27"/>
                  </a:lnTo>
                  <a:moveTo>
                    <a:pt x="296" y="68"/>
                  </a:moveTo>
                  <a:lnTo>
                    <a:pt x="337" y="29"/>
                  </a:lnTo>
                  <a:moveTo>
                    <a:pt x="301" y="68"/>
                  </a:moveTo>
                  <a:lnTo>
                    <a:pt x="339" y="32"/>
                  </a:lnTo>
                  <a:lnTo>
                    <a:pt x="303" y="70"/>
                  </a:lnTo>
                  <a:moveTo>
                    <a:pt x="308" y="70"/>
                  </a:moveTo>
                  <a:lnTo>
                    <a:pt x="342" y="34"/>
                  </a:lnTo>
                  <a:moveTo>
                    <a:pt x="1" y="380"/>
                  </a:moveTo>
                  <a:lnTo>
                    <a:pt x="243" y="140"/>
                  </a:lnTo>
                  <a:moveTo>
                    <a:pt x="310" y="70"/>
                  </a:moveTo>
                  <a:lnTo>
                    <a:pt x="344" y="37"/>
                  </a:lnTo>
                  <a:moveTo>
                    <a:pt x="1" y="385"/>
                  </a:moveTo>
                  <a:lnTo>
                    <a:pt x="248" y="140"/>
                  </a:lnTo>
                  <a:moveTo>
                    <a:pt x="313" y="73"/>
                  </a:moveTo>
                  <a:lnTo>
                    <a:pt x="346" y="39"/>
                  </a:lnTo>
                  <a:moveTo>
                    <a:pt x="1" y="389"/>
                  </a:moveTo>
                  <a:lnTo>
                    <a:pt x="250" y="140"/>
                  </a:lnTo>
                  <a:moveTo>
                    <a:pt x="318" y="73"/>
                  </a:moveTo>
                  <a:lnTo>
                    <a:pt x="349" y="41"/>
                  </a:lnTo>
                  <a:moveTo>
                    <a:pt x="1" y="392"/>
                  </a:moveTo>
                  <a:lnTo>
                    <a:pt x="253" y="142"/>
                  </a:lnTo>
                  <a:moveTo>
                    <a:pt x="320" y="75"/>
                  </a:moveTo>
                  <a:lnTo>
                    <a:pt x="351" y="44"/>
                  </a:lnTo>
                  <a:moveTo>
                    <a:pt x="3" y="394"/>
                  </a:moveTo>
                  <a:lnTo>
                    <a:pt x="255" y="142"/>
                  </a:lnTo>
                  <a:moveTo>
                    <a:pt x="322" y="75"/>
                  </a:moveTo>
                  <a:lnTo>
                    <a:pt x="354" y="46"/>
                  </a:lnTo>
                  <a:moveTo>
                    <a:pt x="3" y="397"/>
                  </a:moveTo>
                  <a:lnTo>
                    <a:pt x="255" y="147"/>
                  </a:lnTo>
                  <a:moveTo>
                    <a:pt x="325" y="77"/>
                  </a:moveTo>
                  <a:lnTo>
                    <a:pt x="354" y="46"/>
                  </a:lnTo>
                  <a:moveTo>
                    <a:pt x="6" y="399"/>
                  </a:moveTo>
                  <a:lnTo>
                    <a:pt x="255" y="149"/>
                  </a:lnTo>
                  <a:moveTo>
                    <a:pt x="327" y="80"/>
                  </a:moveTo>
                  <a:lnTo>
                    <a:pt x="356" y="49"/>
                  </a:lnTo>
                  <a:moveTo>
                    <a:pt x="8" y="401"/>
                  </a:moveTo>
                  <a:lnTo>
                    <a:pt x="255" y="154"/>
                  </a:lnTo>
                  <a:moveTo>
                    <a:pt x="327" y="82"/>
                  </a:moveTo>
                  <a:lnTo>
                    <a:pt x="358" y="51"/>
                  </a:lnTo>
                  <a:moveTo>
                    <a:pt x="10" y="404"/>
                  </a:moveTo>
                  <a:lnTo>
                    <a:pt x="255" y="159"/>
                  </a:lnTo>
                  <a:moveTo>
                    <a:pt x="330" y="85"/>
                  </a:moveTo>
                  <a:lnTo>
                    <a:pt x="361" y="53"/>
                  </a:lnTo>
                  <a:moveTo>
                    <a:pt x="13" y="406"/>
                  </a:moveTo>
                  <a:lnTo>
                    <a:pt x="255" y="161"/>
                  </a:lnTo>
                  <a:moveTo>
                    <a:pt x="332" y="87"/>
                  </a:moveTo>
                  <a:lnTo>
                    <a:pt x="363" y="56"/>
                  </a:lnTo>
                  <a:moveTo>
                    <a:pt x="15" y="409"/>
                  </a:moveTo>
                  <a:lnTo>
                    <a:pt x="255" y="166"/>
                  </a:lnTo>
                  <a:moveTo>
                    <a:pt x="334" y="89"/>
                  </a:moveTo>
                  <a:lnTo>
                    <a:pt x="366" y="58"/>
                  </a:lnTo>
                  <a:moveTo>
                    <a:pt x="15" y="409"/>
                  </a:moveTo>
                  <a:lnTo>
                    <a:pt x="255" y="171"/>
                  </a:lnTo>
                  <a:moveTo>
                    <a:pt x="334" y="92"/>
                  </a:moveTo>
                  <a:lnTo>
                    <a:pt x="368" y="61"/>
                  </a:lnTo>
                  <a:moveTo>
                    <a:pt x="18" y="411"/>
                  </a:moveTo>
                  <a:lnTo>
                    <a:pt x="255" y="173"/>
                  </a:lnTo>
                  <a:moveTo>
                    <a:pt x="337" y="94"/>
                  </a:moveTo>
                  <a:lnTo>
                    <a:pt x="368" y="61"/>
                  </a:lnTo>
                  <a:moveTo>
                    <a:pt x="20" y="413"/>
                  </a:moveTo>
                  <a:lnTo>
                    <a:pt x="255" y="178"/>
                  </a:lnTo>
                  <a:moveTo>
                    <a:pt x="337" y="97"/>
                  </a:moveTo>
                  <a:lnTo>
                    <a:pt x="370" y="63"/>
                  </a:lnTo>
                  <a:moveTo>
                    <a:pt x="22" y="416"/>
                  </a:moveTo>
                  <a:lnTo>
                    <a:pt x="255" y="183"/>
                  </a:lnTo>
                  <a:moveTo>
                    <a:pt x="339" y="99"/>
                  </a:moveTo>
                  <a:lnTo>
                    <a:pt x="373" y="65"/>
                  </a:lnTo>
                  <a:moveTo>
                    <a:pt x="25" y="418"/>
                  </a:moveTo>
                  <a:lnTo>
                    <a:pt x="255" y="185"/>
                  </a:lnTo>
                  <a:moveTo>
                    <a:pt x="339" y="104"/>
                  </a:moveTo>
                  <a:lnTo>
                    <a:pt x="375" y="68"/>
                  </a:lnTo>
                  <a:moveTo>
                    <a:pt x="27" y="421"/>
                  </a:moveTo>
                  <a:lnTo>
                    <a:pt x="255" y="190"/>
                  </a:lnTo>
                  <a:moveTo>
                    <a:pt x="339" y="106"/>
                  </a:moveTo>
                  <a:lnTo>
                    <a:pt x="378" y="70"/>
                  </a:lnTo>
                  <a:moveTo>
                    <a:pt x="30" y="423"/>
                  </a:moveTo>
                  <a:lnTo>
                    <a:pt x="255" y="195"/>
                  </a:lnTo>
                  <a:moveTo>
                    <a:pt x="342" y="111"/>
                  </a:moveTo>
                  <a:lnTo>
                    <a:pt x="380" y="73"/>
                  </a:lnTo>
                  <a:moveTo>
                    <a:pt x="30" y="423"/>
                  </a:moveTo>
                  <a:lnTo>
                    <a:pt x="255" y="200"/>
                  </a:lnTo>
                  <a:moveTo>
                    <a:pt x="342" y="113"/>
                  </a:moveTo>
                  <a:lnTo>
                    <a:pt x="380" y="73"/>
                  </a:lnTo>
                  <a:moveTo>
                    <a:pt x="32" y="425"/>
                  </a:moveTo>
                  <a:lnTo>
                    <a:pt x="255" y="202"/>
                  </a:lnTo>
                  <a:moveTo>
                    <a:pt x="342" y="118"/>
                  </a:moveTo>
                  <a:lnTo>
                    <a:pt x="382" y="75"/>
                  </a:lnTo>
                  <a:moveTo>
                    <a:pt x="34" y="428"/>
                  </a:moveTo>
                  <a:lnTo>
                    <a:pt x="255" y="207"/>
                  </a:lnTo>
                  <a:moveTo>
                    <a:pt x="342" y="123"/>
                  </a:moveTo>
                  <a:lnTo>
                    <a:pt x="385" y="77"/>
                  </a:lnTo>
                  <a:moveTo>
                    <a:pt x="37" y="430"/>
                  </a:moveTo>
                  <a:lnTo>
                    <a:pt x="255" y="212"/>
                  </a:lnTo>
                  <a:moveTo>
                    <a:pt x="342" y="125"/>
                  </a:moveTo>
                  <a:lnTo>
                    <a:pt x="387" y="80"/>
                  </a:lnTo>
                  <a:moveTo>
                    <a:pt x="39" y="433"/>
                  </a:moveTo>
                  <a:lnTo>
                    <a:pt x="255" y="214"/>
                  </a:lnTo>
                  <a:moveTo>
                    <a:pt x="342" y="130"/>
                  </a:moveTo>
                  <a:lnTo>
                    <a:pt x="390" y="82"/>
                  </a:lnTo>
                  <a:moveTo>
                    <a:pt x="42" y="435"/>
                  </a:moveTo>
                  <a:lnTo>
                    <a:pt x="255" y="219"/>
                  </a:lnTo>
                  <a:moveTo>
                    <a:pt x="342" y="135"/>
                  </a:moveTo>
                  <a:lnTo>
                    <a:pt x="392" y="85"/>
                  </a:lnTo>
                  <a:moveTo>
                    <a:pt x="44" y="435"/>
                  </a:moveTo>
                  <a:lnTo>
                    <a:pt x="255" y="224"/>
                  </a:lnTo>
                  <a:moveTo>
                    <a:pt x="342" y="140"/>
                  </a:moveTo>
                  <a:lnTo>
                    <a:pt x="394" y="87"/>
                  </a:lnTo>
                  <a:moveTo>
                    <a:pt x="44" y="437"/>
                  </a:moveTo>
                  <a:lnTo>
                    <a:pt x="255" y="226"/>
                  </a:lnTo>
                  <a:moveTo>
                    <a:pt x="342" y="142"/>
                  </a:moveTo>
                  <a:lnTo>
                    <a:pt x="394" y="87"/>
                  </a:lnTo>
                  <a:moveTo>
                    <a:pt x="46" y="440"/>
                  </a:moveTo>
                  <a:lnTo>
                    <a:pt x="255" y="231"/>
                  </a:lnTo>
                  <a:moveTo>
                    <a:pt x="342" y="147"/>
                  </a:moveTo>
                  <a:lnTo>
                    <a:pt x="397" y="89"/>
                  </a:lnTo>
                  <a:moveTo>
                    <a:pt x="49" y="442"/>
                  </a:moveTo>
                  <a:lnTo>
                    <a:pt x="255" y="236"/>
                  </a:lnTo>
                  <a:moveTo>
                    <a:pt x="342" y="152"/>
                  </a:moveTo>
                  <a:lnTo>
                    <a:pt x="399" y="92"/>
                  </a:lnTo>
                  <a:moveTo>
                    <a:pt x="51" y="445"/>
                  </a:moveTo>
                  <a:lnTo>
                    <a:pt x="255" y="241"/>
                  </a:lnTo>
                  <a:moveTo>
                    <a:pt x="339" y="154"/>
                  </a:moveTo>
                  <a:lnTo>
                    <a:pt x="402" y="94"/>
                  </a:lnTo>
                  <a:moveTo>
                    <a:pt x="54" y="447"/>
                  </a:moveTo>
                  <a:lnTo>
                    <a:pt x="255" y="243"/>
                  </a:lnTo>
                  <a:moveTo>
                    <a:pt x="339" y="159"/>
                  </a:moveTo>
                  <a:lnTo>
                    <a:pt x="404" y="97"/>
                  </a:lnTo>
                  <a:moveTo>
                    <a:pt x="56" y="449"/>
                  </a:moveTo>
                  <a:lnTo>
                    <a:pt x="255" y="248"/>
                  </a:lnTo>
                  <a:moveTo>
                    <a:pt x="339" y="164"/>
                  </a:moveTo>
                  <a:lnTo>
                    <a:pt x="406" y="99"/>
                  </a:lnTo>
                  <a:moveTo>
                    <a:pt x="56" y="449"/>
                  </a:moveTo>
                  <a:lnTo>
                    <a:pt x="255" y="253"/>
                  </a:lnTo>
                  <a:moveTo>
                    <a:pt x="339" y="166"/>
                  </a:moveTo>
                  <a:lnTo>
                    <a:pt x="406" y="99"/>
                  </a:lnTo>
                  <a:moveTo>
                    <a:pt x="58" y="452"/>
                  </a:moveTo>
                  <a:lnTo>
                    <a:pt x="255" y="255"/>
                  </a:lnTo>
                  <a:moveTo>
                    <a:pt x="339" y="171"/>
                  </a:moveTo>
                  <a:lnTo>
                    <a:pt x="409" y="101"/>
                  </a:lnTo>
                  <a:moveTo>
                    <a:pt x="61" y="454"/>
                  </a:moveTo>
                  <a:lnTo>
                    <a:pt x="255" y="260"/>
                  </a:lnTo>
                  <a:moveTo>
                    <a:pt x="339" y="176"/>
                  </a:moveTo>
                  <a:lnTo>
                    <a:pt x="411" y="104"/>
                  </a:lnTo>
                  <a:moveTo>
                    <a:pt x="63" y="457"/>
                  </a:moveTo>
                  <a:lnTo>
                    <a:pt x="255" y="265"/>
                  </a:lnTo>
                  <a:moveTo>
                    <a:pt x="339" y="181"/>
                  </a:moveTo>
                  <a:lnTo>
                    <a:pt x="414" y="106"/>
                  </a:lnTo>
                  <a:moveTo>
                    <a:pt x="66" y="459"/>
                  </a:moveTo>
                  <a:lnTo>
                    <a:pt x="255" y="267"/>
                  </a:lnTo>
                  <a:moveTo>
                    <a:pt x="339" y="183"/>
                  </a:moveTo>
                  <a:lnTo>
                    <a:pt x="416" y="109"/>
                  </a:lnTo>
                  <a:moveTo>
                    <a:pt x="68" y="461"/>
                  </a:moveTo>
                  <a:lnTo>
                    <a:pt x="255" y="272"/>
                  </a:lnTo>
                  <a:moveTo>
                    <a:pt x="339" y="188"/>
                  </a:moveTo>
                  <a:lnTo>
                    <a:pt x="418" y="111"/>
                  </a:lnTo>
                  <a:moveTo>
                    <a:pt x="70" y="461"/>
                  </a:moveTo>
                  <a:lnTo>
                    <a:pt x="255" y="277"/>
                  </a:lnTo>
                  <a:moveTo>
                    <a:pt x="339" y="193"/>
                  </a:moveTo>
                  <a:lnTo>
                    <a:pt x="421" y="113"/>
                  </a:lnTo>
                  <a:moveTo>
                    <a:pt x="70" y="464"/>
                  </a:moveTo>
                  <a:lnTo>
                    <a:pt x="255" y="281"/>
                  </a:lnTo>
                  <a:moveTo>
                    <a:pt x="339" y="195"/>
                  </a:moveTo>
                  <a:lnTo>
                    <a:pt x="421" y="113"/>
                  </a:lnTo>
                  <a:moveTo>
                    <a:pt x="73" y="466"/>
                  </a:moveTo>
                  <a:lnTo>
                    <a:pt x="255" y="284"/>
                  </a:lnTo>
                  <a:moveTo>
                    <a:pt x="339" y="200"/>
                  </a:moveTo>
                  <a:lnTo>
                    <a:pt x="423" y="116"/>
                  </a:lnTo>
                  <a:moveTo>
                    <a:pt x="75" y="469"/>
                  </a:moveTo>
                  <a:lnTo>
                    <a:pt x="255" y="289"/>
                  </a:lnTo>
                  <a:moveTo>
                    <a:pt x="339" y="205"/>
                  </a:moveTo>
                  <a:lnTo>
                    <a:pt x="426" y="118"/>
                  </a:lnTo>
                  <a:moveTo>
                    <a:pt x="78" y="471"/>
                  </a:moveTo>
                  <a:lnTo>
                    <a:pt x="255" y="293"/>
                  </a:lnTo>
                  <a:moveTo>
                    <a:pt x="339" y="207"/>
                  </a:moveTo>
                  <a:lnTo>
                    <a:pt x="428" y="121"/>
                  </a:lnTo>
                  <a:moveTo>
                    <a:pt x="80" y="473"/>
                  </a:moveTo>
                  <a:lnTo>
                    <a:pt x="255" y="296"/>
                  </a:lnTo>
                  <a:moveTo>
                    <a:pt x="339" y="212"/>
                  </a:moveTo>
                  <a:lnTo>
                    <a:pt x="430" y="123"/>
                  </a:lnTo>
                  <a:moveTo>
                    <a:pt x="82" y="476"/>
                  </a:moveTo>
                  <a:lnTo>
                    <a:pt x="255" y="301"/>
                  </a:lnTo>
                  <a:moveTo>
                    <a:pt x="339" y="217"/>
                  </a:moveTo>
                  <a:lnTo>
                    <a:pt x="433" y="125"/>
                  </a:lnTo>
                  <a:moveTo>
                    <a:pt x="85" y="476"/>
                  </a:moveTo>
                  <a:lnTo>
                    <a:pt x="255" y="305"/>
                  </a:lnTo>
                  <a:moveTo>
                    <a:pt x="339" y="221"/>
                  </a:moveTo>
                  <a:lnTo>
                    <a:pt x="433" y="128"/>
                  </a:lnTo>
                  <a:moveTo>
                    <a:pt x="87" y="478"/>
                  </a:moveTo>
                  <a:lnTo>
                    <a:pt x="255" y="310"/>
                  </a:lnTo>
                  <a:moveTo>
                    <a:pt x="339" y="224"/>
                  </a:moveTo>
                  <a:lnTo>
                    <a:pt x="435" y="128"/>
                  </a:lnTo>
                  <a:moveTo>
                    <a:pt x="90" y="478"/>
                  </a:moveTo>
                  <a:lnTo>
                    <a:pt x="255" y="315"/>
                  </a:lnTo>
                  <a:moveTo>
                    <a:pt x="339" y="229"/>
                  </a:moveTo>
                  <a:lnTo>
                    <a:pt x="438" y="130"/>
                  </a:lnTo>
                  <a:moveTo>
                    <a:pt x="94" y="478"/>
                  </a:moveTo>
                  <a:lnTo>
                    <a:pt x="253" y="320"/>
                  </a:lnTo>
                  <a:moveTo>
                    <a:pt x="339" y="233"/>
                  </a:moveTo>
                  <a:lnTo>
                    <a:pt x="440" y="133"/>
                  </a:lnTo>
                  <a:moveTo>
                    <a:pt x="99" y="478"/>
                  </a:moveTo>
                  <a:lnTo>
                    <a:pt x="250" y="327"/>
                  </a:lnTo>
                  <a:moveTo>
                    <a:pt x="339" y="236"/>
                  </a:moveTo>
                  <a:lnTo>
                    <a:pt x="442" y="135"/>
                  </a:lnTo>
                  <a:moveTo>
                    <a:pt x="339" y="241"/>
                  </a:moveTo>
                  <a:lnTo>
                    <a:pt x="445" y="137"/>
                  </a:lnTo>
                  <a:moveTo>
                    <a:pt x="339" y="245"/>
                  </a:moveTo>
                  <a:lnTo>
                    <a:pt x="447" y="140"/>
                  </a:lnTo>
                  <a:moveTo>
                    <a:pt x="339" y="248"/>
                  </a:moveTo>
                  <a:lnTo>
                    <a:pt x="447" y="142"/>
                  </a:lnTo>
                  <a:moveTo>
                    <a:pt x="339" y="253"/>
                  </a:moveTo>
                  <a:lnTo>
                    <a:pt x="450" y="145"/>
                  </a:lnTo>
                  <a:moveTo>
                    <a:pt x="339" y="257"/>
                  </a:moveTo>
                  <a:lnTo>
                    <a:pt x="452" y="147"/>
                  </a:lnTo>
                  <a:moveTo>
                    <a:pt x="339" y="262"/>
                  </a:moveTo>
                  <a:lnTo>
                    <a:pt x="452" y="149"/>
                  </a:lnTo>
                  <a:moveTo>
                    <a:pt x="342" y="265"/>
                  </a:moveTo>
                  <a:lnTo>
                    <a:pt x="452" y="154"/>
                  </a:lnTo>
                  <a:moveTo>
                    <a:pt x="344" y="267"/>
                  </a:moveTo>
                  <a:lnTo>
                    <a:pt x="450" y="159"/>
                  </a:lnTo>
                  <a:moveTo>
                    <a:pt x="289" y="5"/>
                  </a:moveTo>
                  <a:lnTo>
                    <a:pt x="106" y="188"/>
                  </a:lnTo>
                  <a:moveTo>
                    <a:pt x="267" y="82"/>
                  </a:moveTo>
                  <a:lnTo>
                    <a:pt x="133" y="214"/>
                  </a:lnTo>
                  <a:moveTo>
                    <a:pt x="238" y="142"/>
                  </a:moveTo>
                  <a:lnTo>
                    <a:pt x="6" y="373"/>
                  </a:lnTo>
                  <a:moveTo>
                    <a:pt x="6" y="375"/>
                  </a:moveTo>
                  <a:lnTo>
                    <a:pt x="1" y="387"/>
                  </a:lnTo>
                  <a:lnTo>
                    <a:pt x="6" y="399"/>
                  </a:lnTo>
                  <a:moveTo>
                    <a:pt x="106" y="473"/>
                  </a:moveTo>
                  <a:lnTo>
                    <a:pt x="243" y="337"/>
                  </a:lnTo>
                  <a:moveTo>
                    <a:pt x="80" y="473"/>
                  </a:moveTo>
                  <a:lnTo>
                    <a:pt x="92" y="478"/>
                  </a:lnTo>
                  <a:lnTo>
                    <a:pt x="104" y="473"/>
                  </a:lnTo>
                  <a:moveTo>
                    <a:pt x="447" y="164"/>
                  </a:moveTo>
                  <a:lnTo>
                    <a:pt x="346" y="265"/>
                  </a:lnTo>
                  <a:moveTo>
                    <a:pt x="255" y="149"/>
                  </a:moveTo>
                  <a:lnTo>
                    <a:pt x="255" y="305"/>
                  </a:lnTo>
                  <a:moveTo>
                    <a:pt x="243" y="337"/>
                  </a:moveTo>
                  <a:lnTo>
                    <a:pt x="253" y="322"/>
                  </a:lnTo>
                  <a:lnTo>
                    <a:pt x="255" y="305"/>
                  </a:lnTo>
                  <a:moveTo>
                    <a:pt x="255" y="149"/>
                  </a:moveTo>
                  <a:lnTo>
                    <a:pt x="253" y="142"/>
                  </a:lnTo>
                  <a:lnTo>
                    <a:pt x="246" y="140"/>
                  </a:lnTo>
                  <a:lnTo>
                    <a:pt x="238" y="142"/>
                  </a:lnTo>
                  <a:moveTo>
                    <a:pt x="342" y="111"/>
                  </a:moveTo>
                  <a:lnTo>
                    <a:pt x="339" y="262"/>
                  </a:lnTo>
                  <a:moveTo>
                    <a:pt x="6" y="399"/>
                  </a:moveTo>
                  <a:lnTo>
                    <a:pt x="80" y="473"/>
                  </a:lnTo>
                  <a:moveTo>
                    <a:pt x="313" y="5"/>
                  </a:moveTo>
                  <a:lnTo>
                    <a:pt x="447" y="140"/>
                  </a:lnTo>
                  <a:moveTo>
                    <a:pt x="445" y="164"/>
                  </a:moveTo>
                  <a:lnTo>
                    <a:pt x="450" y="152"/>
                  </a:lnTo>
                  <a:lnTo>
                    <a:pt x="445" y="140"/>
                  </a:lnTo>
                  <a:moveTo>
                    <a:pt x="313" y="8"/>
                  </a:moveTo>
                  <a:lnTo>
                    <a:pt x="301" y="3"/>
                  </a:lnTo>
                  <a:lnTo>
                    <a:pt x="289" y="8"/>
                  </a:lnTo>
                  <a:moveTo>
                    <a:pt x="342" y="262"/>
                  </a:moveTo>
                  <a:lnTo>
                    <a:pt x="346" y="265"/>
                  </a:lnTo>
                  <a:moveTo>
                    <a:pt x="339" y="111"/>
                  </a:moveTo>
                  <a:lnTo>
                    <a:pt x="337" y="94"/>
                  </a:lnTo>
                  <a:lnTo>
                    <a:pt x="327" y="80"/>
                  </a:lnTo>
                  <a:lnTo>
                    <a:pt x="313" y="70"/>
                  </a:lnTo>
                  <a:lnTo>
                    <a:pt x="296" y="68"/>
                  </a:lnTo>
                  <a:lnTo>
                    <a:pt x="279" y="70"/>
                  </a:lnTo>
                  <a:lnTo>
                    <a:pt x="265" y="80"/>
                  </a:lnTo>
                  <a:moveTo>
                    <a:pt x="106" y="214"/>
                  </a:moveTo>
                  <a:lnTo>
                    <a:pt x="106" y="212"/>
                  </a:lnTo>
                  <a:moveTo>
                    <a:pt x="106" y="190"/>
                  </a:moveTo>
                  <a:lnTo>
                    <a:pt x="102" y="202"/>
                  </a:lnTo>
                  <a:lnTo>
                    <a:pt x="106" y="214"/>
                  </a:lnTo>
                  <a:moveTo>
                    <a:pt x="106" y="214"/>
                  </a:moveTo>
                  <a:lnTo>
                    <a:pt x="118" y="219"/>
                  </a:lnTo>
                  <a:lnTo>
                    <a:pt x="130" y="214"/>
                  </a:lnTo>
                  <a:moveTo>
                    <a:pt x="145" y="466"/>
                  </a:moveTo>
                  <a:lnTo>
                    <a:pt x="253" y="358"/>
                  </a:lnTo>
                  <a:moveTo>
                    <a:pt x="145" y="471"/>
                  </a:moveTo>
                  <a:lnTo>
                    <a:pt x="255" y="361"/>
                  </a:lnTo>
                  <a:moveTo>
                    <a:pt x="145" y="476"/>
                  </a:moveTo>
                  <a:lnTo>
                    <a:pt x="255" y="363"/>
                  </a:lnTo>
                  <a:moveTo>
                    <a:pt x="145" y="478"/>
                  </a:moveTo>
                  <a:lnTo>
                    <a:pt x="255" y="368"/>
                  </a:lnTo>
                  <a:moveTo>
                    <a:pt x="145" y="481"/>
                  </a:moveTo>
                  <a:lnTo>
                    <a:pt x="255" y="373"/>
                  </a:lnTo>
                  <a:moveTo>
                    <a:pt x="147" y="483"/>
                  </a:moveTo>
                  <a:lnTo>
                    <a:pt x="255" y="375"/>
                  </a:lnTo>
                  <a:moveTo>
                    <a:pt x="150" y="485"/>
                  </a:moveTo>
                  <a:lnTo>
                    <a:pt x="255" y="380"/>
                  </a:lnTo>
                  <a:moveTo>
                    <a:pt x="152" y="488"/>
                  </a:moveTo>
                  <a:lnTo>
                    <a:pt x="255" y="385"/>
                  </a:lnTo>
                  <a:moveTo>
                    <a:pt x="154" y="490"/>
                  </a:moveTo>
                  <a:lnTo>
                    <a:pt x="255" y="387"/>
                  </a:lnTo>
                  <a:moveTo>
                    <a:pt x="344" y="298"/>
                  </a:moveTo>
                  <a:lnTo>
                    <a:pt x="498" y="147"/>
                  </a:lnTo>
                  <a:moveTo>
                    <a:pt x="157" y="493"/>
                  </a:moveTo>
                  <a:lnTo>
                    <a:pt x="255" y="392"/>
                  </a:lnTo>
                  <a:moveTo>
                    <a:pt x="342" y="305"/>
                  </a:moveTo>
                  <a:lnTo>
                    <a:pt x="502" y="145"/>
                  </a:lnTo>
                  <a:moveTo>
                    <a:pt x="157" y="493"/>
                  </a:moveTo>
                  <a:lnTo>
                    <a:pt x="255" y="397"/>
                  </a:lnTo>
                  <a:moveTo>
                    <a:pt x="342" y="310"/>
                  </a:moveTo>
                  <a:lnTo>
                    <a:pt x="505" y="145"/>
                  </a:lnTo>
                  <a:moveTo>
                    <a:pt x="159" y="495"/>
                  </a:moveTo>
                  <a:lnTo>
                    <a:pt x="255" y="399"/>
                  </a:lnTo>
                  <a:moveTo>
                    <a:pt x="339" y="315"/>
                  </a:moveTo>
                  <a:lnTo>
                    <a:pt x="510" y="147"/>
                  </a:lnTo>
                  <a:moveTo>
                    <a:pt x="162" y="497"/>
                  </a:moveTo>
                  <a:lnTo>
                    <a:pt x="255" y="404"/>
                  </a:lnTo>
                  <a:moveTo>
                    <a:pt x="339" y="320"/>
                  </a:moveTo>
                  <a:lnTo>
                    <a:pt x="512" y="147"/>
                  </a:lnTo>
                  <a:moveTo>
                    <a:pt x="164" y="500"/>
                  </a:moveTo>
                  <a:lnTo>
                    <a:pt x="255" y="409"/>
                  </a:lnTo>
                  <a:moveTo>
                    <a:pt x="339" y="325"/>
                  </a:moveTo>
                  <a:lnTo>
                    <a:pt x="514" y="149"/>
                  </a:lnTo>
                  <a:moveTo>
                    <a:pt x="166" y="502"/>
                  </a:moveTo>
                  <a:lnTo>
                    <a:pt x="255" y="413"/>
                  </a:lnTo>
                  <a:moveTo>
                    <a:pt x="339" y="327"/>
                  </a:moveTo>
                  <a:lnTo>
                    <a:pt x="517" y="152"/>
                  </a:lnTo>
                  <a:moveTo>
                    <a:pt x="169" y="505"/>
                  </a:moveTo>
                  <a:lnTo>
                    <a:pt x="255" y="416"/>
                  </a:lnTo>
                  <a:moveTo>
                    <a:pt x="339" y="332"/>
                  </a:moveTo>
                  <a:lnTo>
                    <a:pt x="519" y="154"/>
                  </a:lnTo>
                  <a:moveTo>
                    <a:pt x="169" y="505"/>
                  </a:moveTo>
                  <a:lnTo>
                    <a:pt x="255" y="421"/>
                  </a:lnTo>
                  <a:moveTo>
                    <a:pt x="339" y="337"/>
                  </a:moveTo>
                  <a:lnTo>
                    <a:pt x="519" y="157"/>
                  </a:lnTo>
                  <a:moveTo>
                    <a:pt x="171" y="507"/>
                  </a:moveTo>
                  <a:lnTo>
                    <a:pt x="255" y="425"/>
                  </a:lnTo>
                  <a:moveTo>
                    <a:pt x="339" y="339"/>
                  </a:moveTo>
                  <a:lnTo>
                    <a:pt x="522" y="157"/>
                  </a:lnTo>
                  <a:moveTo>
                    <a:pt x="174" y="509"/>
                  </a:moveTo>
                  <a:lnTo>
                    <a:pt x="255" y="428"/>
                  </a:lnTo>
                  <a:moveTo>
                    <a:pt x="339" y="344"/>
                  </a:moveTo>
                  <a:lnTo>
                    <a:pt x="524" y="159"/>
                  </a:lnTo>
                  <a:moveTo>
                    <a:pt x="176" y="512"/>
                  </a:moveTo>
                  <a:lnTo>
                    <a:pt x="255" y="433"/>
                  </a:lnTo>
                  <a:moveTo>
                    <a:pt x="339" y="349"/>
                  </a:moveTo>
                  <a:lnTo>
                    <a:pt x="526" y="161"/>
                  </a:lnTo>
                  <a:moveTo>
                    <a:pt x="178" y="514"/>
                  </a:moveTo>
                  <a:lnTo>
                    <a:pt x="255" y="437"/>
                  </a:lnTo>
                  <a:moveTo>
                    <a:pt x="339" y="353"/>
                  </a:moveTo>
                  <a:lnTo>
                    <a:pt x="529" y="164"/>
                  </a:lnTo>
                  <a:moveTo>
                    <a:pt x="181" y="517"/>
                  </a:moveTo>
                  <a:lnTo>
                    <a:pt x="255" y="440"/>
                  </a:lnTo>
                  <a:moveTo>
                    <a:pt x="339" y="356"/>
                  </a:moveTo>
                  <a:lnTo>
                    <a:pt x="531" y="166"/>
                  </a:lnTo>
                  <a:moveTo>
                    <a:pt x="183" y="519"/>
                  </a:moveTo>
                  <a:lnTo>
                    <a:pt x="255" y="445"/>
                  </a:lnTo>
                  <a:moveTo>
                    <a:pt x="339" y="361"/>
                  </a:moveTo>
                  <a:lnTo>
                    <a:pt x="534" y="169"/>
                  </a:lnTo>
                  <a:moveTo>
                    <a:pt x="183" y="519"/>
                  </a:moveTo>
                  <a:lnTo>
                    <a:pt x="255" y="449"/>
                  </a:lnTo>
                  <a:moveTo>
                    <a:pt x="339" y="365"/>
                  </a:moveTo>
                  <a:lnTo>
                    <a:pt x="534" y="169"/>
                  </a:lnTo>
                  <a:moveTo>
                    <a:pt x="186" y="521"/>
                  </a:moveTo>
                  <a:lnTo>
                    <a:pt x="255" y="454"/>
                  </a:lnTo>
                  <a:moveTo>
                    <a:pt x="339" y="368"/>
                  </a:moveTo>
                  <a:lnTo>
                    <a:pt x="536" y="171"/>
                  </a:lnTo>
                  <a:moveTo>
                    <a:pt x="188" y="524"/>
                  </a:moveTo>
                  <a:lnTo>
                    <a:pt x="255" y="457"/>
                  </a:lnTo>
                  <a:moveTo>
                    <a:pt x="339" y="373"/>
                  </a:moveTo>
                  <a:lnTo>
                    <a:pt x="538" y="173"/>
                  </a:lnTo>
                  <a:moveTo>
                    <a:pt x="190" y="526"/>
                  </a:moveTo>
                  <a:lnTo>
                    <a:pt x="255" y="461"/>
                  </a:lnTo>
                  <a:moveTo>
                    <a:pt x="339" y="377"/>
                  </a:moveTo>
                  <a:lnTo>
                    <a:pt x="541" y="176"/>
                  </a:lnTo>
                  <a:moveTo>
                    <a:pt x="193" y="529"/>
                  </a:moveTo>
                  <a:lnTo>
                    <a:pt x="255" y="466"/>
                  </a:lnTo>
                  <a:moveTo>
                    <a:pt x="339" y="380"/>
                  </a:moveTo>
                  <a:lnTo>
                    <a:pt x="543" y="178"/>
                  </a:lnTo>
                  <a:moveTo>
                    <a:pt x="195" y="531"/>
                  </a:moveTo>
                  <a:lnTo>
                    <a:pt x="255" y="469"/>
                  </a:lnTo>
                  <a:moveTo>
                    <a:pt x="339" y="385"/>
                  </a:moveTo>
                  <a:lnTo>
                    <a:pt x="546" y="181"/>
                  </a:lnTo>
                  <a:moveTo>
                    <a:pt x="195" y="533"/>
                  </a:moveTo>
                  <a:lnTo>
                    <a:pt x="255" y="473"/>
                  </a:lnTo>
                  <a:moveTo>
                    <a:pt x="339" y="389"/>
                  </a:moveTo>
                  <a:lnTo>
                    <a:pt x="546" y="183"/>
                  </a:lnTo>
                  <a:moveTo>
                    <a:pt x="198" y="533"/>
                  </a:moveTo>
                  <a:lnTo>
                    <a:pt x="255" y="478"/>
                  </a:lnTo>
                  <a:moveTo>
                    <a:pt x="339" y="394"/>
                  </a:moveTo>
                  <a:lnTo>
                    <a:pt x="548" y="183"/>
                  </a:lnTo>
                  <a:moveTo>
                    <a:pt x="200" y="536"/>
                  </a:moveTo>
                  <a:lnTo>
                    <a:pt x="255" y="483"/>
                  </a:lnTo>
                  <a:moveTo>
                    <a:pt x="339" y="397"/>
                  </a:moveTo>
                  <a:lnTo>
                    <a:pt x="550" y="185"/>
                  </a:lnTo>
                  <a:moveTo>
                    <a:pt x="202" y="538"/>
                  </a:moveTo>
                  <a:lnTo>
                    <a:pt x="255" y="485"/>
                  </a:lnTo>
                  <a:moveTo>
                    <a:pt x="339" y="401"/>
                  </a:moveTo>
                  <a:lnTo>
                    <a:pt x="553" y="188"/>
                  </a:lnTo>
                  <a:moveTo>
                    <a:pt x="205" y="541"/>
                  </a:moveTo>
                  <a:lnTo>
                    <a:pt x="255" y="490"/>
                  </a:lnTo>
                  <a:moveTo>
                    <a:pt x="339" y="406"/>
                  </a:moveTo>
                  <a:lnTo>
                    <a:pt x="555" y="190"/>
                  </a:lnTo>
                  <a:moveTo>
                    <a:pt x="207" y="543"/>
                  </a:moveTo>
                  <a:lnTo>
                    <a:pt x="255" y="495"/>
                  </a:lnTo>
                  <a:moveTo>
                    <a:pt x="339" y="409"/>
                  </a:moveTo>
                  <a:lnTo>
                    <a:pt x="558" y="193"/>
                  </a:lnTo>
                  <a:moveTo>
                    <a:pt x="210" y="545"/>
                  </a:moveTo>
                  <a:lnTo>
                    <a:pt x="255" y="497"/>
                  </a:lnTo>
                  <a:moveTo>
                    <a:pt x="339" y="413"/>
                  </a:moveTo>
                  <a:lnTo>
                    <a:pt x="560" y="195"/>
                  </a:lnTo>
                  <a:moveTo>
                    <a:pt x="210" y="545"/>
                  </a:moveTo>
                  <a:lnTo>
                    <a:pt x="255" y="502"/>
                  </a:lnTo>
                  <a:moveTo>
                    <a:pt x="339" y="418"/>
                  </a:moveTo>
                  <a:lnTo>
                    <a:pt x="560" y="195"/>
                  </a:lnTo>
                  <a:moveTo>
                    <a:pt x="212" y="548"/>
                  </a:moveTo>
                  <a:lnTo>
                    <a:pt x="255" y="507"/>
                  </a:lnTo>
                  <a:moveTo>
                    <a:pt x="339" y="421"/>
                  </a:moveTo>
                  <a:lnTo>
                    <a:pt x="562" y="197"/>
                  </a:lnTo>
                  <a:moveTo>
                    <a:pt x="214" y="550"/>
                  </a:moveTo>
                  <a:lnTo>
                    <a:pt x="255" y="509"/>
                  </a:lnTo>
                  <a:moveTo>
                    <a:pt x="339" y="425"/>
                  </a:moveTo>
                  <a:lnTo>
                    <a:pt x="565" y="200"/>
                  </a:lnTo>
                  <a:moveTo>
                    <a:pt x="217" y="553"/>
                  </a:moveTo>
                  <a:lnTo>
                    <a:pt x="255" y="514"/>
                  </a:lnTo>
                  <a:moveTo>
                    <a:pt x="339" y="430"/>
                  </a:moveTo>
                  <a:lnTo>
                    <a:pt x="567" y="202"/>
                  </a:lnTo>
                  <a:moveTo>
                    <a:pt x="219" y="555"/>
                  </a:moveTo>
                  <a:lnTo>
                    <a:pt x="255" y="519"/>
                  </a:lnTo>
                  <a:moveTo>
                    <a:pt x="339" y="435"/>
                  </a:moveTo>
                  <a:lnTo>
                    <a:pt x="570" y="205"/>
                  </a:lnTo>
                  <a:moveTo>
                    <a:pt x="222" y="557"/>
                  </a:moveTo>
                  <a:lnTo>
                    <a:pt x="255" y="521"/>
                  </a:lnTo>
                  <a:moveTo>
                    <a:pt x="339" y="437"/>
                  </a:moveTo>
                  <a:lnTo>
                    <a:pt x="572" y="207"/>
                  </a:lnTo>
                  <a:moveTo>
                    <a:pt x="224" y="560"/>
                  </a:moveTo>
                  <a:lnTo>
                    <a:pt x="258" y="524"/>
                  </a:lnTo>
                  <a:moveTo>
                    <a:pt x="339" y="442"/>
                  </a:moveTo>
                  <a:lnTo>
                    <a:pt x="572" y="209"/>
                  </a:lnTo>
                  <a:moveTo>
                    <a:pt x="224" y="560"/>
                  </a:moveTo>
                  <a:lnTo>
                    <a:pt x="258" y="529"/>
                  </a:lnTo>
                  <a:moveTo>
                    <a:pt x="339" y="447"/>
                  </a:moveTo>
                  <a:lnTo>
                    <a:pt x="574" y="209"/>
                  </a:lnTo>
                  <a:moveTo>
                    <a:pt x="226" y="562"/>
                  </a:moveTo>
                  <a:lnTo>
                    <a:pt x="260" y="531"/>
                  </a:lnTo>
                  <a:moveTo>
                    <a:pt x="339" y="449"/>
                  </a:moveTo>
                  <a:lnTo>
                    <a:pt x="577" y="212"/>
                  </a:lnTo>
                  <a:moveTo>
                    <a:pt x="229" y="565"/>
                  </a:moveTo>
                  <a:lnTo>
                    <a:pt x="260" y="533"/>
                  </a:lnTo>
                  <a:moveTo>
                    <a:pt x="339" y="454"/>
                  </a:moveTo>
                  <a:lnTo>
                    <a:pt x="579" y="214"/>
                  </a:lnTo>
                  <a:moveTo>
                    <a:pt x="231" y="567"/>
                  </a:moveTo>
                  <a:lnTo>
                    <a:pt x="262" y="536"/>
                  </a:lnTo>
                  <a:moveTo>
                    <a:pt x="339" y="459"/>
                  </a:moveTo>
                  <a:lnTo>
                    <a:pt x="582" y="217"/>
                  </a:lnTo>
                  <a:moveTo>
                    <a:pt x="234" y="569"/>
                  </a:moveTo>
                  <a:lnTo>
                    <a:pt x="265" y="538"/>
                  </a:lnTo>
                  <a:moveTo>
                    <a:pt x="339" y="464"/>
                  </a:moveTo>
                  <a:lnTo>
                    <a:pt x="584" y="219"/>
                  </a:lnTo>
                  <a:moveTo>
                    <a:pt x="236" y="572"/>
                  </a:moveTo>
                  <a:lnTo>
                    <a:pt x="265" y="541"/>
                  </a:lnTo>
                  <a:moveTo>
                    <a:pt x="339" y="466"/>
                  </a:moveTo>
                  <a:lnTo>
                    <a:pt x="586" y="221"/>
                  </a:lnTo>
                  <a:moveTo>
                    <a:pt x="236" y="572"/>
                  </a:moveTo>
                  <a:lnTo>
                    <a:pt x="267" y="543"/>
                  </a:lnTo>
                  <a:moveTo>
                    <a:pt x="339" y="471"/>
                  </a:moveTo>
                  <a:lnTo>
                    <a:pt x="586" y="224"/>
                  </a:lnTo>
                  <a:moveTo>
                    <a:pt x="238" y="574"/>
                  </a:moveTo>
                  <a:lnTo>
                    <a:pt x="270" y="545"/>
                  </a:lnTo>
                  <a:moveTo>
                    <a:pt x="339" y="476"/>
                  </a:moveTo>
                  <a:lnTo>
                    <a:pt x="589" y="224"/>
                  </a:lnTo>
                  <a:moveTo>
                    <a:pt x="241" y="577"/>
                  </a:moveTo>
                  <a:lnTo>
                    <a:pt x="272" y="545"/>
                  </a:lnTo>
                  <a:moveTo>
                    <a:pt x="339" y="478"/>
                  </a:moveTo>
                  <a:lnTo>
                    <a:pt x="591" y="226"/>
                  </a:lnTo>
                  <a:moveTo>
                    <a:pt x="243" y="579"/>
                  </a:moveTo>
                  <a:lnTo>
                    <a:pt x="274" y="548"/>
                  </a:lnTo>
                  <a:moveTo>
                    <a:pt x="342" y="481"/>
                  </a:moveTo>
                  <a:lnTo>
                    <a:pt x="594" y="229"/>
                  </a:lnTo>
                  <a:moveTo>
                    <a:pt x="246" y="581"/>
                  </a:moveTo>
                  <a:lnTo>
                    <a:pt x="277" y="550"/>
                  </a:lnTo>
                  <a:moveTo>
                    <a:pt x="344" y="483"/>
                  </a:moveTo>
                  <a:lnTo>
                    <a:pt x="594" y="233"/>
                  </a:lnTo>
                  <a:moveTo>
                    <a:pt x="248" y="584"/>
                  </a:moveTo>
                  <a:lnTo>
                    <a:pt x="279" y="550"/>
                  </a:lnTo>
                  <a:moveTo>
                    <a:pt x="346" y="485"/>
                  </a:moveTo>
                  <a:lnTo>
                    <a:pt x="594" y="236"/>
                  </a:lnTo>
                  <a:moveTo>
                    <a:pt x="250" y="586"/>
                  </a:moveTo>
                  <a:lnTo>
                    <a:pt x="282" y="553"/>
                  </a:lnTo>
                  <a:moveTo>
                    <a:pt x="349" y="485"/>
                  </a:moveTo>
                  <a:lnTo>
                    <a:pt x="594" y="241"/>
                  </a:lnTo>
                  <a:moveTo>
                    <a:pt x="250" y="586"/>
                  </a:moveTo>
                  <a:lnTo>
                    <a:pt x="284" y="553"/>
                  </a:lnTo>
                  <a:moveTo>
                    <a:pt x="354" y="485"/>
                  </a:moveTo>
                  <a:lnTo>
                    <a:pt x="594" y="245"/>
                  </a:lnTo>
                  <a:moveTo>
                    <a:pt x="253" y="589"/>
                  </a:moveTo>
                  <a:lnTo>
                    <a:pt x="289" y="555"/>
                  </a:lnTo>
                  <a:moveTo>
                    <a:pt x="255" y="591"/>
                  </a:moveTo>
                  <a:lnTo>
                    <a:pt x="291" y="555"/>
                  </a:lnTo>
                  <a:moveTo>
                    <a:pt x="258" y="593"/>
                  </a:moveTo>
                  <a:lnTo>
                    <a:pt x="296" y="555"/>
                  </a:lnTo>
                  <a:moveTo>
                    <a:pt x="260" y="596"/>
                  </a:moveTo>
                  <a:lnTo>
                    <a:pt x="298" y="555"/>
                  </a:lnTo>
                  <a:moveTo>
                    <a:pt x="262" y="598"/>
                  </a:moveTo>
                  <a:lnTo>
                    <a:pt x="303" y="555"/>
                  </a:lnTo>
                  <a:moveTo>
                    <a:pt x="262" y="601"/>
                  </a:moveTo>
                  <a:lnTo>
                    <a:pt x="308" y="555"/>
                  </a:lnTo>
                  <a:moveTo>
                    <a:pt x="265" y="601"/>
                  </a:moveTo>
                  <a:lnTo>
                    <a:pt x="315" y="553"/>
                  </a:lnTo>
                  <a:moveTo>
                    <a:pt x="267" y="603"/>
                  </a:moveTo>
                  <a:lnTo>
                    <a:pt x="325" y="545"/>
                  </a:lnTo>
                  <a:moveTo>
                    <a:pt x="270" y="605"/>
                  </a:moveTo>
                  <a:lnTo>
                    <a:pt x="507" y="368"/>
                  </a:lnTo>
                  <a:moveTo>
                    <a:pt x="272" y="608"/>
                  </a:moveTo>
                  <a:lnTo>
                    <a:pt x="512" y="368"/>
                  </a:lnTo>
                  <a:moveTo>
                    <a:pt x="274" y="610"/>
                  </a:moveTo>
                  <a:lnTo>
                    <a:pt x="517" y="368"/>
                  </a:lnTo>
                  <a:moveTo>
                    <a:pt x="519" y="368"/>
                  </a:moveTo>
                  <a:lnTo>
                    <a:pt x="277" y="613"/>
                  </a:lnTo>
                  <a:lnTo>
                    <a:pt x="522" y="370"/>
                  </a:lnTo>
                  <a:moveTo>
                    <a:pt x="279" y="615"/>
                  </a:moveTo>
                  <a:lnTo>
                    <a:pt x="524" y="370"/>
                  </a:lnTo>
                  <a:moveTo>
                    <a:pt x="282" y="617"/>
                  </a:moveTo>
                  <a:lnTo>
                    <a:pt x="526" y="373"/>
                  </a:lnTo>
                  <a:moveTo>
                    <a:pt x="284" y="620"/>
                  </a:moveTo>
                  <a:lnTo>
                    <a:pt x="529" y="375"/>
                  </a:lnTo>
                  <a:moveTo>
                    <a:pt x="286" y="622"/>
                  </a:moveTo>
                  <a:lnTo>
                    <a:pt x="529" y="377"/>
                  </a:lnTo>
                  <a:moveTo>
                    <a:pt x="289" y="622"/>
                  </a:moveTo>
                  <a:lnTo>
                    <a:pt x="531" y="382"/>
                  </a:lnTo>
                  <a:moveTo>
                    <a:pt x="294" y="622"/>
                  </a:moveTo>
                  <a:lnTo>
                    <a:pt x="531" y="385"/>
                  </a:lnTo>
                  <a:moveTo>
                    <a:pt x="296" y="622"/>
                  </a:moveTo>
                  <a:lnTo>
                    <a:pt x="531" y="389"/>
                  </a:lnTo>
                  <a:moveTo>
                    <a:pt x="303" y="620"/>
                  </a:moveTo>
                  <a:lnTo>
                    <a:pt x="529" y="394"/>
                  </a:lnTo>
                  <a:moveTo>
                    <a:pt x="308" y="617"/>
                  </a:moveTo>
                  <a:lnTo>
                    <a:pt x="526" y="399"/>
                  </a:lnTo>
                  <a:moveTo>
                    <a:pt x="330" y="543"/>
                  </a:moveTo>
                  <a:lnTo>
                    <a:pt x="500" y="373"/>
                  </a:lnTo>
                  <a:moveTo>
                    <a:pt x="358" y="483"/>
                  </a:moveTo>
                  <a:lnTo>
                    <a:pt x="589" y="250"/>
                  </a:lnTo>
                  <a:moveTo>
                    <a:pt x="589" y="250"/>
                  </a:moveTo>
                  <a:lnTo>
                    <a:pt x="594" y="238"/>
                  </a:lnTo>
                  <a:lnTo>
                    <a:pt x="589" y="226"/>
                  </a:lnTo>
                  <a:moveTo>
                    <a:pt x="490" y="149"/>
                  </a:moveTo>
                  <a:lnTo>
                    <a:pt x="354" y="289"/>
                  </a:lnTo>
                  <a:moveTo>
                    <a:pt x="514" y="152"/>
                  </a:moveTo>
                  <a:lnTo>
                    <a:pt x="502" y="147"/>
                  </a:lnTo>
                  <a:lnTo>
                    <a:pt x="490" y="152"/>
                  </a:lnTo>
                  <a:moveTo>
                    <a:pt x="150" y="459"/>
                  </a:moveTo>
                  <a:lnTo>
                    <a:pt x="248" y="358"/>
                  </a:lnTo>
                  <a:moveTo>
                    <a:pt x="339" y="473"/>
                  </a:moveTo>
                  <a:lnTo>
                    <a:pt x="339" y="317"/>
                  </a:lnTo>
                  <a:moveTo>
                    <a:pt x="351" y="286"/>
                  </a:moveTo>
                  <a:lnTo>
                    <a:pt x="342" y="301"/>
                  </a:lnTo>
                  <a:lnTo>
                    <a:pt x="339" y="317"/>
                  </a:lnTo>
                  <a:moveTo>
                    <a:pt x="342" y="473"/>
                  </a:moveTo>
                  <a:lnTo>
                    <a:pt x="344" y="481"/>
                  </a:lnTo>
                  <a:lnTo>
                    <a:pt x="351" y="483"/>
                  </a:lnTo>
                  <a:lnTo>
                    <a:pt x="358" y="481"/>
                  </a:lnTo>
                  <a:moveTo>
                    <a:pt x="255" y="512"/>
                  </a:moveTo>
                  <a:lnTo>
                    <a:pt x="255" y="361"/>
                  </a:lnTo>
                  <a:moveTo>
                    <a:pt x="589" y="224"/>
                  </a:moveTo>
                  <a:lnTo>
                    <a:pt x="514" y="149"/>
                  </a:lnTo>
                  <a:moveTo>
                    <a:pt x="282" y="617"/>
                  </a:moveTo>
                  <a:lnTo>
                    <a:pt x="150" y="485"/>
                  </a:lnTo>
                  <a:moveTo>
                    <a:pt x="150" y="459"/>
                  </a:moveTo>
                  <a:lnTo>
                    <a:pt x="145" y="471"/>
                  </a:lnTo>
                  <a:lnTo>
                    <a:pt x="150" y="483"/>
                  </a:lnTo>
                  <a:moveTo>
                    <a:pt x="282" y="617"/>
                  </a:moveTo>
                  <a:lnTo>
                    <a:pt x="294" y="622"/>
                  </a:lnTo>
                  <a:lnTo>
                    <a:pt x="306" y="617"/>
                  </a:lnTo>
                  <a:moveTo>
                    <a:pt x="255" y="361"/>
                  </a:moveTo>
                  <a:lnTo>
                    <a:pt x="250" y="358"/>
                  </a:lnTo>
                  <a:moveTo>
                    <a:pt x="255" y="512"/>
                  </a:moveTo>
                  <a:lnTo>
                    <a:pt x="258" y="529"/>
                  </a:lnTo>
                  <a:lnTo>
                    <a:pt x="267" y="543"/>
                  </a:lnTo>
                  <a:lnTo>
                    <a:pt x="282" y="553"/>
                  </a:lnTo>
                  <a:lnTo>
                    <a:pt x="298" y="555"/>
                  </a:lnTo>
                  <a:lnTo>
                    <a:pt x="315" y="553"/>
                  </a:lnTo>
                  <a:lnTo>
                    <a:pt x="330" y="543"/>
                  </a:lnTo>
                  <a:moveTo>
                    <a:pt x="490" y="409"/>
                  </a:moveTo>
                  <a:lnTo>
                    <a:pt x="490" y="406"/>
                  </a:lnTo>
                  <a:moveTo>
                    <a:pt x="524" y="399"/>
                  </a:moveTo>
                  <a:lnTo>
                    <a:pt x="529" y="387"/>
                  </a:lnTo>
                  <a:lnTo>
                    <a:pt x="524" y="375"/>
                  </a:lnTo>
                  <a:moveTo>
                    <a:pt x="524" y="375"/>
                  </a:moveTo>
                  <a:lnTo>
                    <a:pt x="512" y="370"/>
                  </a:lnTo>
                  <a:lnTo>
                    <a:pt x="500" y="37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940" name="path 940"/>
            <p:cNvSpPr/>
            <p:nvPr/>
          </p:nvSpPr>
          <p:spPr>
            <a:xfrm>
              <a:off x="518160" y="65531"/>
              <a:ext cx="803148" cy="272795"/>
            </a:xfrm>
            <a:custGeom>
              <a:avLst/>
              <a:gdLst/>
              <a:ahLst/>
              <a:cxnLst/>
              <a:rect l="0" t="0" r="0" b="0"/>
              <a:pathLst>
                <a:path w="1264" h="429">
                  <a:moveTo>
                    <a:pt x="150" y="181"/>
                  </a:moveTo>
                  <a:lnTo>
                    <a:pt x="123" y="181"/>
                  </a:lnTo>
                  <a:lnTo>
                    <a:pt x="123" y="238"/>
                  </a:lnTo>
                  <a:lnTo>
                    <a:pt x="123" y="260"/>
                  </a:lnTo>
                  <a:lnTo>
                    <a:pt x="121" y="265"/>
                  </a:lnTo>
                  <a:lnTo>
                    <a:pt x="121" y="289"/>
                  </a:lnTo>
                  <a:lnTo>
                    <a:pt x="152" y="289"/>
                  </a:lnTo>
                  <a:lnTo>
                    <a:pt x="152" y="281"/>
                  </a:lnTo>
                  <a:lnTo>
                    <a:pt x="150" y="274"/>
                  </a:lnTo>
                  <a:lnTo>
                    <a:pt x="150" y="181"/>
                  </a:lnTo>
                  <a:lnTo>
                    <a:pt x="150" y="181"/>
                  </a:lnTo>
                  <a:close/>
                </a:path>
                <a:path w="1264" h="429">
                  <a:moveTo>
                    <a:pt x="10" y="181"/>
                  </a:moveTo>
                  <a:lnTo>
                    <a:pt x="10" y="200"/>
                  </a:lnTo>
                  <a:lnTo>
                    <a:pt x="39" y="200"/>
                  </a:lnTo>
                  <a:lnTo>
                    <a:pt x="39" y="181"/>
                  </a:lnTo>
                  <a:lnTo>
                    <a:pt x="123" y="181"/>
                  </a:lnTo>
                  <a:lnTo>
                    <a:pt x="234" y="181"/>
                  </a:lnTo>
                  <a:lnTo>
                    <a:pt x="10" y="181"/>
                  </a:lnTo>
                  <a:lnTo>
                    <a:pt x="10" y="181"/>
                  </a:lnTo>
                  <a:close/>
                </a:path>
                <a:path w="1264" h="429">
                  <a:moveTo>
                    <a:pt x="123" y="90"/>
                  </a:moveTo>
                  <a:lnTo>
                    <a:pt x="123" y="161"/>
                  </a:lnTo>
                  <a:lnTo>
                    <a:pt x="39" y="161"/>
                  </a:lnTo>
                  <a:lnTo>
                    <a:pt x="150" y="161"/>
                  </a:lnTo>
                  <a:lnTo>
                    <a:pt x="150" y="90"/>
                  </a:lnTo>
                  <a:lnTo>
                    <a:pt x="234" y="90"/>
                  </a:lnTo>
                  <a:lnTo>
                    <a:pt x="123" y="90"/>
                  </a:lnTo>
                  <a:lnTo>
                    <a:pt x="123" y="90"/>
                  </a:lnTo>
                  <a:close/>
                </a:path>
                <a:path w="1264" h="429">
                  <a:moveTo>
                    <a:pt x="10" y="90"/>
                  </a:moveTo>
                  <a:lnTo>
                    <a:pt x="10" y="181"/>
                  </a:lnTo>
                  <a:lnTo>
                    <a:pt x="234" y="181"/>
                  </a:lnTo>
                  <a:lnTo>
                    <a:pt x="234" y="200"/>
                  </a:lnTo>
                  <a:lnTo>
                    <a:pt x="262" y="200"/>
                  </a:lnTo>
                  <a:lnTo>
                    <a:pt x="262" y="166"/>
                  </a:lnTo>
                  <a:lnTo>
                    <a:pt x="150" y="161"/>
                  </a:lnTo>
                  <a:lnTo>
                    <a:pt x="39" y="161"/>
                  </a:lnTo>
                  <a:lnTo>
                    <a:pt x="39" y="90"/>
                  </a:lnTo>
                  <a:lnTo>
                    <a:pt x="123" y="90"/>
                  </a:lnTo>
                  <a:lnTo>
                    <a:pt x="10" y="90"/>
                  </a:lnTo>
                  <a:lnTo>
                    <a:pt x="10" y="90"/>
                  </a:lnTo>
                  <a:close/>
                </a:path>
                <a:path w="1264" h="429">
                  <a:moveTo>
                    <a:pt x="152" y="5"/>
                  </a:moveTo>
                  <a:lnTo>
                    <a:pt x="121" y="5"/>
                  </a:lnTo>
                  <a:lnTo>
                    <a:pt x="121" y="8"/>
                  </a:lnTo>
                  <a:lnTo>
                    <a:pt x="121" y="27"/>
                  </a:lnTo>
                  <a:lnTo>
                    <a:pt x="123" y="32"/>
                  </a:lnTo>
                  <a:lnTo>
                    <a:pt x="123" y="70"/>
                  </a:lnTo>
                  <a:lnTo>
                    <a:pt x="10" y="70"/>
                  </a:lnTo>
                  <a:lnTo>
                    <a:pt x="10" y="90"/>
                  </a:lnTo>
                  <a:lnTo>
                    <a:pt x="123" y="90"/>
                  </a:lnTo>
                  <a:lnTo>
                    <a:pt x="234" y="90"/>
                  </a:lnTo>
                  <a:lnTo>
                    <a:pt x="234" y="161"/>
                  </a:lnTo>
                  <a:lnTo>
                    <a:pt x="150" y="161"/>
                  </a:lnTo>
                  <a:lnTo>
                    <a:pt x="262" y="166"/>
                  </a:lnTo>
                  <a:lnTo>
                    <a:pt x="262" y="145"/>
                  </a:lnTo>
                  <a:lnTo>
                    <a:pt x="260" y="138"/>
                  </a:lnTo>
                  <a:lnTo>
                    <a:pt x="260" y="130"/>
                  </a:lnTo>
                  <a:lnTo>
                    <a:pt x="262" y="123"/>
                  </a:lnTo>
                  <a:lnTo>
                    <a:pt x="262" y="70"/>
                  </a:lnTo>
                  <a:lnTo>
                    <a:pt x="150" y="70"/>
                  </a:lnTo>
                  <a:lnTo>
                    <a:pt x="150" y="18"/>
                  </a:lnTo>
                  <a:lnTo>
                    <a:pt x="152" y="1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  <a:path w="1264" h="429">
                  <a:moveTo>
                    <a:pt x="318" y="224"/>
                  </a:moveTo>
                  <a:lnTo>
                    <a:pt x="320" y="229"/>
                  </a:lnTo>
                  <a:lnTo>
                    <a:pt x="322" y="236"/>
                  </a:lnTo>
                  <a:lnTo>
                    <a:pt x="325" y="241"/>
                  </a:lnTo>
                  <a:lnTo>
                    <a:pt x="325" y="250"/>
                  </a:lnTo>
                  <a:lnTo>
                    <a:pt x="330" y="250"/>
                  </a:lnTo>
                  <a:lnTo>
                    <a:pt x="334" y="248"/>
                  </a:lnTo>
                  <a:lnTo>
                    <a:pt x="342" y="245"/>
                  </a:lnTo>
                  <a:lnTo>
                    <a:pt x="349" y="243"/>
                  </a:lnTo>
                  <a:lnTo>
                    <a:pt x="354" y="241"/>
                  </a:lnTo>
                  <a:lnTo>
                    <a:pt x="361" y="241"/>
                  </a:lnTo>
                  <a:lnTo>
                    <a:pt x="366" y="238"/>
                  </a:lnTo>
                  <a:lnTo>
                    <a:pt x="373" y="236"/>
                  </a:lnTo>
                  <a:lnTo>
                    <a:pt x="375" y="236"/>
                  </a:lnTo>
                  <a:lnTo>
                    <a:pt x="382" y="233"/>
                  </a:lnTo>
                  <a:lnTo>
                    <a:pt x="390" y="231"/>
                  </a:lnTo>
                  <a:lnTo>
                    <a:pt x="397" y="231"/>
                  </a:lnTo>
                  <a:lnTo>
                    <a:pt x="402" y="229"/>
                  </a:lnTo>
                  <a:lnTo>
                    <a:pt x="409" y="229"/>
                  </a:lnTo>
                  <a:lnTo>
                    <a:pt x="318" y="224"/>
                  </a:lnTo>
                  <a:lnTo>
                    <a:pt x="318" y="224"/>
                  </a:lnTo>
                  <a:close/>
                </a:path>
                <a:path w="1264" h="429">
                  <a:moveTo>
                    <a:pt x="457" y="198"/>
                  </a:moveTo>
                  <a:lnTo>
                    <a:pt x="450" y="198"/>
                  </a:lnTo>
                  <a:lnTo>
                    <a:pt x="445" y="200"/>
                  </a:lnTo>
                  <a:lnTo>
                    <a:pt x="438" y="202"/>
                  </a:lnTo>
                  <a:lnTo>
                    <a:pt x="430" y="202"/>
                  </a:lnTo>
                  <a:lnTo>
                    <a:pt x="457" y="205"/>
                  </a:lnTo>
                  <a:lnTo>
                    <a:pt x="457" y="198"/>
                  </a:lnTo>
                  <a:lnTo>
                    <a:pt x="457" y="198"/>
                  </a:lnTo>
                  <a:close/>
                </a:path>
                <a:path w="1264" h="429">
                  <a:moveTo>
                    <a:pt x="548" y="195"/>
                  </a:moveTo>
                  <a:lnTo>
                    <a:pt x="529" y="195"/>
                  </a:lnTo>
                  <a:lnTo>
                    <a:pt x="531" y="202"/>
                  </a:lnTo>
                  <a:lnTo>
                    <a:pt x="534" y="207"/>
                  </a:lnTo>
                  <a:lnTo>
                    <a:pt x="536" y="214"/>
                  </a:lnTo>
                  <a:lnTo>
                    <a:pt x="538" y="219"/>
                  </a:lnTo>
                  <a:lnTo>
                    <a:pt x="541" y="224"/>
                  </a:lnTo>
                  <a:lnTo>
                    <a:pt x="546" y="231"/>
                  </a:lnTo>
                  <a:lnTo>
                    <a:pt x="548" y="236"/>
                  </a:lnTo>
                  <a:lnTo>
                    <a:pt x="550" y="241"/>
                  </a:lnTo>
                  <a:lnTo>
                    <a:pt x="555" y="245"/>
                  </a:lnTo>
                  <a:lnTo>
                    <a:pt x="558" y="250"/>
                  </a:lnTo>
                  <a:lnTo>
                    <a:pt x="560" y="253"/>
                  </a:lnTo>
                  <a:lnTo>
                    <a:pt x="565" y="258"/>
                  </a:lnTo>
                  <a:lnTo>
                    <a:pt x="567" y="260"/>
                  </a:lnTo>
                  <a:lnTo>
                    <a:pt x="572" y="265"/>
                  </a:lnTo>
                  <a:lnTo>
                    <a:pt x="577" y="270"/>
                  </a:lnTo>
                  <a:lnTo>
                    <a:pt x="582" y="274"/>
                  </a:lnTo>
                  <a:lnTo>
                    <a:pt x="586" y="279"/>
                  </a:lnTo>
                  <a:lnTo>
                    <a:pt x="591" y="281"/>
                  </a:lnTo>
                  <a:lnTo>
                    <a:pt x="598" y="286"/>
                  </a:lnTo>
                  <a:lnTo>
                    <a:pt x="603" y="291"/>
                  </a:lnTo>
                  <a:lnTo>
                    <a:pt x="603" y="286"/>
                  </a:lnTo>
                  <a:lnTo>
                    <a:pt x="606" y="279"/>
                  </a:lnTo>
                  <a:lnTo>
                    <a:pt x="610" y="274"/>
                  </a:lnTo>
                  <a:lnTo>
                    <a:pt x="613" y="270"/>
                  </a:lnTo>
                  <a:lnTo>
                    <a:pt x="618" y="265"/>
                  </a:lnTo>
                  <a:lnTo>
                    <a:pt x="622" y="260"/>
                  </a:lnTo>
                  <a:lnTo>
                    <a:pt x="618" y="260"/>
                  </a:lnTo>
                  <a:lnTo>
                    <a:pt x="613" y="258"/>
                  </a:lnTo>
                  <a:lnTo>
                    <a:pt x="608" y="255"/>
                  </a:lnTo>
                  <a:lnTo>
                    <a:pt x="601" y="253"/>
                  </a:lnTo>
                  <a:lnTo>
                    <a:pt x="596" y="250"/>
                  </a:lnTo>
                  <a:lnTo>
                    <a:pt x="591" y="248"/>
                  </a:lnTo>
                  <a:lnTo>
                    <a:pt x="586" y="243"/>
                  </a:lnTo>
                  <a:lnTo>
                    <a:pt x="582" y="238"/>
                  </a:lnTo>
                  <a:lnTo>
                    <a:pt x="577" y="233"/>
                  </a:lnTo>
                  <a:lnTo>
                    <a:pt x="572" y="229"/>
                  </a:lnTo>
                  <a:lnTo>
                    <a:pt x="567" y="226"/>
                  </a:lnTo>
                  <a:lnTo>
                    <a:pt x="565" y="221"/>
                  </a:lnTo>
                  <a:lnTo>
                    <a:pt x="560" y="214"/>
                  </a:lnTo>
                  <a:lnTo>
                    <a:pt x="558" y="210"/>
                  </a:lnTo>
                  <a:lnTo>
                    <a:pt x="553" y="205"/>
                  </a:lnTo>
                  <a:lnTo>
                    <a:pt x="550" y="200"/>
                  </a:lnTo>
                  <a:lnTo>
                    <a:pt x="548" y="195"/>
                  </a:lnTo>
                  <a:lnTo>
                    <a:pt x="548" y="195"/>
                  </a:lnTo>
                  <a:close/>
                </a:path>
                <a:path w="1264" h="429">
                  <a:moveTo>
                    <a:pt x="510" y="171"/>
                  </a:moveTo>
                  <a:lnTo>
                    <a:pt x="507" y="176"/>
                  </a:lnTo>
                  <a:lnTo>
                    <a:pt x="507" y="183"/>
                  </a:lnTo>
                  <a:lnTo>
                    <a:pt x="505" y="188"/>
                  </a:lnTo>
                  <a:lnTo>
                    <a:pt x="502" y="195"/>
                  </a:lnTo>
                  <a:lnTo>
                    <a:pt x="500" y="200"/>
                  </a:lnTo>
                  <a:lnTo>
                    <a:pt x="500" y="205"/>
                  </a:lnTo>
                  <a:lnTo>
                    <a:pt x="498" y="212"/>
                  </a:lnTo>
                  <a:lnTo>
                    <a:pt x="495" y="217"/>
                  </a:lnTo>
                  <a:lnTo>
                    <a:pt x="490" y="221"/>
                  </a:lnTo>
                  <a:lnTo>
                    <a:pt x="488" y="226"/>
                  </a:lnTo>
                  <a:lnTo>
                    <a:pt x="483" y="233"/>
                  </a:lnTo>
                  <a:lnTo>
                    <a:pt x="481" y="241"/>
                  </a:lnTo>
                  <a:lnTo>
                    <a:pt x="476" y="245"/>
                  </a:lnTo>
                  <a:lnTo>
                    <a:pt x="471" y="250"/>
                  </a:lnTo>
                  <a:lnTo>
                    <a:pt x="469" y="255"/>
                  </a:lnTo>
                  <a:lnTo>
                    <a:pt x="464" y="260"/>
                  </a:lnTo>
                  <a:lnTo>
                    <a:pt x="459" y="265"/>
                  </a:lnTo>
                  <a:lnTo>
                    <a:pt x="454" y="270"/>
                  </a:lnTo>
                  <a:lnTo>
                    <a:pt x="450" y="272"/>
                  </a:lnTo>
                  <a:lnTo>
                    <a:pt x="445" y="274"/>
                  </a:lnTo>
                  <a:lnTo>
                    <a:pt x="450" y="277"/>
                  </a:lnTo>
                  <a:lnTo>
                    <a:pt x="457" y="281"/>
                  </a:lnTo>
                  <a:lnTo>
                    <a:pt x="459" y="284"/>
                  </a:lnTo>
                  <a:lnTo>
                    <a:pt x="464" y="289"/>
                  </a:lnTo>
                  <a:lnTo>
                    <a:pt x="469" y="293"/>
                  </a:lnTo>
                  <a:lnTo>
                    <a:pt x="469" y="291"/>
                  </a:lnTo>
                  <a:lnTo>
                    <a:pt x="474" y="286"/>
                  </a:lnTo>
                  <a:lnTo>
                    <a:pt x="478" y="281"/>
                  </a:lnTo>
                  <a:lnTo>
                    <a:pt x="483" y="277"/>
                  </a:lnTo>
                  <a:lnTo>
                    <a:pt x="488" y="272"/>
                  </a:lnTo>
                  <a:lnTo>
                    <a:pt x="490" y="267"/>
                  </a:lnTo>
                  <a:lnTo>
                    <a:pt x="495" y="262"/>
                  </a:lnTo>
                  <a:lnTo>
                    <a:pt x="498" y="255"/>
                  </a:lnTo>
                  <a:lnTo>
                    <a:pt x="502" y="250"/>
                  </a:lnTo>
                  <a:lnTo>
                    <a:pt x="505" y="245"/>
                  </a:lnTo>
                  <a:lnTo>
                    <a:pt x="507" y="241"/>
                  </a:lnTo>
                  <a:lnTo>
                    <a:pt x="512" y="236"/>
                  </a:lnTo>
                  <a:lnTo>
                    <a:pt x="514" y="231"/>
                  </a:lnTo>
                  <a:lnTo>
                    <a:pt x="517" y="224"/>
                  </a:lnTo>
                  <a:lnTo>
                    <a:pt x="519" y="219"/>
                  </a:lnTo>
                  <a:lnTo>
                    <a:pt x="522" y="212"/>
                  </a:lnTo>
                  <a:lnTo>
                    <a:pt x="524" y="207"/>
                  </a:lnTo>
                  <a:lnTo>
                    <a:pt x="526" y="200"/>
                  </a:lnTo>
                  <a:lnTo>
                    <a:pt x="529" y="195"/>
                  </a:lnTo>
                  <a:lnTo>
                    <a:pt x="548" y="195"/>
                  </a:lnTo>
                  <a:lnTo>
                    <a:pt x="546" y="188"/>
                  </a:lnTo>
                  <a:lnTo>
                    <a:pt x="543" y="183"/>
                  </a:lnTo>
                  <a:lnTo>
                    <a:pt x="541" y="176"/>
                  </a:lnTo>
                  <a:lnTo>
                    <a:pt x="541" y="171"/>
                  </a:lnTo>
                  <a:lnTo>
                    <a:pt x="574" y="171"/>
                  </a:lnTo>
                  <a:lnTo>
                    <a:pt x="510" y="171"/>
                  </a:lnTo>
                  <a:lnTo>
                    <a:pt x="510" y="171"/>
                  </a:lnTo>
                  <a:close/>
                </a:path>
                <a:path w="1264" h="429">
                  <a:moveTo>
                    <a:pt x="610" y="150"/>
                  </a:moveTo>
                  <a:lnTo>
                    <a:pt x="586" y="150"/>
                  </a:lnTo>
                  <a:lnTo>
                    <a:pt x="579" y="152"/>
                  </a:lnTo>
                  <a:lnTo>
                    <a:pt x="493" y="152"/>
                  </a:lnTo>
                  <a:lnTo>
                    <a:pt x="510" y="171"/>
                  </a:lnTo>
                  <a:lnTo>
                    <a:pt x="610" y="171"/>
                  </a:lnTo>
                  <a:lnTo>
                    <a:pt x="610" y="150"/>
                  </a:lnTo>
                  <a:lnTo>
                    <a:pt x="610" y="150"/>
                  </a:lnTo>
                  <a:close/>
                </a:path>
                <a:path w="1264" h="429">
                  <a:moveTo>
                    <a:pt x="450" y="150"/>
                  </a:moveTo>
                  <a:lnTo>
                    <a:pt x="450" y="171"/>
                  </a:lnTo>
                  <a:lnTo>
                    <a:pt x="454" y="171"/>
                  </a:lnTo>
                  <a:lnTo>
                    <a:pt x="510" y="171"/>
                  </a:lnTo>
                  <a:lnTo>
                    <a:pt x="493" y="152"/>
                  </a:lnTo>
                  <a:lnTo>
                    <a:pt x="488" y="152"/>
                  </a:lnTo>
                  <a:lnTo>
                    <a:pt x="483" y="150"/>
                  </a:lnTo>
                  <a:lnTo>
                    <a:pt x="450" y="150"/>
                  </a:lnTo>
                  <a:lnTo>
                    <a:pt x="450" y="150"/>
                  </a:lnTo>
                  <a:close/>
                </a:path>
                <a:path w="1264" h="429">
                  <a:moveTo>
                    <a:pt x="514" y="87"/>
                  </a:moveTo>
                  <a:lnTo>
                    <a:pt x="514" y="111"/>
                  </a:lnTo>
                  <a:lnTo>
                    <a:pt x="512" y="118"/>
                  </a:lnTo>
                  <a:lnTo>
                    <a:pt x="512" y="152"/>
                  </a:lnTo>
                  <a:lnTo>
                    <a:pt x="536" y="152"/>
                  </a:lnTo>
                  <a:lnTo>
                    <a:pt x="536" y="130"/>
                  </a:lnTo>
                  <a:lnTo>
                    <a:pt x="538" y="125"/>
                  </a:lnTo>
                  <a:lnTo>
                    <a:pt x="538" y="87"/>
                  </a:lnTo>
                  <a:lnTo>
                    <a:pt x="565" y="87"/>
                  </a:lnTo>
                  <a:lnTo>
                    <a:pt x="514" y="87"/>
                  </a:lnTo>
                  <a:lnTo>
                    <a:pt x="514" y="87"/>
                  </a:lnTo>
                  <a:close/>
                </a:path>
                <a:path w="1264" h="429">
                  <a:moveTo>
                    <a:pt x="606" y="68"/>
                  </a:moveTo>
                  <a:lnTo>
                    <a:pt x="555" y="68"/>
                  </a:lnTo>
                  <a:lnTo>
                    <a:pt x="514" y="87"/>
                  </a:lnTo>
                  <a:lnTo>
                    <a:pt x="589" y="87"/>
                  </a:lnTo>
                  <a:lnTo>
                    <a:pt x="596" y="90"/>
                  </a:lnTo>
                  <a:lnTo>
                    <a:pt x="606" y="90"/>
                  </a:lnTo>
                  <a:lnTo>
                    <a:pt x="606" y="68"/>
                  </a:lnTo>
                  <a:lnTo>
                    <a:pt x="606" y="68"/>
                  </a:lnTo>
                  <a:close/>
                </a:path>
                <a:path w="1264" h="429">
                  <a:moveTo>
                    <a:pt x="459" y="68"/>
                  </a:moveTo>
                  <a:lnTo>
                    <a:pt x="459" y="90"/>
                  </a:lnTo>
                  <a:lnTo>
                    <a:pt x="462" y="90"/>
                  </a:lnTo>
                  <a:lnTo>
                    <a:pt x="469" y="90"/>
                  </a:lnTo>
                  <a:lnTo>
                    <a:pt x="476" y="87"/>
                  </a:lnTo>
                  <a:lnTo>
                    <a:pt x="514" y="87"/>
                  </a:lnTo>
                  <a:lnTo>
                    <a:pt x="555" y="68"/>
                  </a:lnTo>
                  <a:lnTo>
                    <a:pt x="459" y="68"/>
                  </a:lnTo>
                  <a:lnTo>
                    <a:pt x="459" y="68"/>
                  </a:lnTo>
                  <a:close/>
                </a:path>
                <a:path w="1264" h="429">
                  <a:moveTo>
                    <a:pt x="430" y="41"/>
                  </a:moveTo>
                  <a:lnTo>
                    <a:pt x="409" y="41"/>
                  </a:lnTo>
                  <a:lnTo>
                    <a:pt x="409" y="85"/>
                  </a:lnTo>
                  <a:lnTo>
                    <a:pt x="368" y="85"/>
                  </a:lnTo>
                  <a:lnTo>
                    <a:pt x="409" y="104"/>
                  </a:lnTo>
                  <a:lnTo>
                    <a:pt x="409" y="152"/>
                  </a:lnTo>
                  <a:lnTo>
                    <a:pt x="368" y="152"/>
                  </a:lnTo>
                  <a:lnTo>
                    <a:pt x="409" y="171"/>
                  </a:lnTo>
                  <a:lnTo>
                    <a:pt x="409" y="207"/>
                  </a:lnTo>
                  <a:lnTo>
                    <a:pt x="406" y="210"/>
                  </a:lnTo>
                  <a:lnTo>
                    <a:pt x="399" y="210"/>
                  </a:lnTo>
                  <a:lnTo>
                    <a:pt x="390" y="212"/>
                  </a:lnTo>
                  <a:lnTo>
                    <a:pt x="385" y="212"/>
                  </a:lnTo>
                  <a:lnTo>
                    <a:pt x="378" y="214"/>
                  </a:lnTo>
                  <a:lnTo>
                    <a:pt x="373" y="214"/>
                  </a:lnTo>
                  <a:lnTo>
                    <a:pt x="368" y="217"/>
                  </a:lnTo>
                  <a:lnTo>
                    <a:pt x="454" y="217"/>
                  </a:lnTo>
                  <a:lnTo>
                    <a:pt x="454" y="212"/>
                  </a:lnTo>
                  <a:lnTo>
                    <a:pt x="457" y="205"/>
                  </a:lnTo>
                  <a:lnTo>
                    <a:pt x="430" y="202"/>
                  </a:lnTo>
                  <a:lnTo>
                    <a:pt x="430" y="41"/>
                  </a:lnTo>
                  <a:lnTo>
                    <a:pt x="430" y="41"/>
                  </a:lnTo>
                  <a:close/>
                </a:path>
                <a:path w="1264" h="429">
                  <a:moveTo>
                    <a:pt x="344" y="41"/>
                  </a:moveTo>
                  <a:lnTo>
                    <a:pt x="344" y="219"/>
                  </a:lnTo>
                  <a:lnTo>
                    <a:pt x="342" y="219"/>
                  </a:lnTo>
                  <a:lnTo>
                    <a:pt x="334" y="221"/>
                  </a:lnTo>
                  <a:lnTo>
                    <a:pt x="322" y="221"/>
                  </a:lnTo>
                  <a:lnTo>
                    <a:pt x="318" y="224"/>
                  </a:lnTo>
                  <a:lnTo>
                    <a:pt x="409" y="229"/>
                  </a:lnTo>
                  <a:lnTo>
                    <a:pt x="409" y="250"/>
                  </a:lnTo>
                  <a:lnTo>
                    <a:pt x="406" y="255"/>
                  </a:lnTo>
                  <a:lnTo>
                    <a:pt x="406" y="286"/>
                  </a:lnTo>
                  <a:lnTo>
                    <a:pt x="404" y="293"/>
                  </a:lnTo>
                  <a:lnTo>
                    <a:pt x="433" y="293"/>
                  </a:lnTo>
                  <a:lnTo>
                    <a:pt x="433" y="289"/>
                  </a:lnTo>
                  <a:lnTo>
                    <a:pt x="433" y="281"/>
                  </a:lnTo>
                  <a:lnTo>
                    <a:pt x="430" y="274"/>
                  </a:lnTo>
                  <a:lnTo>
                    <a:pt x="430" y="224"/>
                  </a:lnTo>
                  <a:lnTo>
                    <a:pt x="435" y="221"/>
                  </a:lnTo>
                  <a:lnTo>
                    <a:pt x="440" y="221"/>
                  </a:lnTo>
                  <a:lnTo>
                    <a:pt x="447" y="219"/>
                  </a:lnTo>
                  <a:lnTo>
                    <a:pt x="454" y="219"/>
                  </a:lnTo>
                  <a:lnTo>
                    <a:pt x="454" y="217"/>
                  </a:lnTo>
                  <a:lnTo>
                    <a:pt x="368" y="217"/>
                  </a:lnTo>
                  <a:lnTo>
                    <a:pt x="368" y="171"/>
                  </a:lnTo>
                  <a:lnTo>
                    <a:pt x="409" y="171"/>
                  </a:lnTo>
                  <a:lnTo>
                    <a:pt x="368" y="152"/>
                  </a:lnTo>
                  <a:lnTo>
                    <a:pt x="368" y="104"/>
                  </a:lnTo>
                  <a:lnTo>
                    <a:pt x="409" y="104"/>
                  </a:lnTo>
                  <a:lnTo>
                    <a:pt x="368" y="85"/>
                  </a:lnTo>
                  <a:lnTo>
                    <a:pt x="368" y="41"/>
                  </a:lnTo>
                  <a:lnTo>
                    <a:pt x="409" y="41"/>
                  </a:lnTo>
                  <a:lnTo>
                    <a:pt x="430" y="41"/>
                  </a:lnTo>
                  <a:lnTo>
                    <a:pt x="344" y="41"/>
                  </a:lnTo>
                  <a:lnTo>
                    <a:pt x="344" y="41"/>
                  </a:lnTo>
                  <a:close/>
                </a:path>
                <a:path w="1264" h="429">
                  <a:moveTo>
                    <a:pt x="457" y="22"/>
                  </a:moveTo>
                  <a:lnTo>
                    <a:pt x="351" y="22"/>
                  </a:lnTo>
                  <a:lnTo>
                    <a:pt x="344" y="41"/>
                  </a:lnTo>
                  <a:lnTo>
                    <a:pt x="457" y="41"/>
                  </a:lnTo>
                  <a:lnTo>
                    <a:pt x="457" y="22"/>
                  </a:lnTo>
                  <a:lnTo>
                    <a:pt x="457" y="22"/>
                  </a:lnTo>
                  <a:close/>
                </a:path>
                <a:path w="1264" h="429">
                  <a:moveTo>
                    <a:pt x="320" y="22"/>
                  </a:moveTo>
                  <a:lnTo>
                    <a:pt x="320" y="44"/>
                  </a:lnTo>
                  <a:lnTo>
                    <a:pt x="325" y="41"/>
                  </a:lnTo>
                  <a:lnTo>
                    <a:pt x="344" y="41"/>
                  </a:lnTo>
                  <a:lnTo>
                    <a:pt x="351" y="22"/>
                  </a:lnTo>
                  <a:lnTo>
                    <a:pt x="320" y="22"/>
                  </a:lnTo>
                  <a:lnTo>
                    <a:pt x="320" y="22"/>
                  </a:lnTo>
                  <a:close/>
                </a:path>
                <a:path w="1264" h="429">
                  <a:moveTo>
                    <a:pt x="483" y="5"/>
                  </a:moveTo>
                  <a:lnTo>
                    <a:pt x="481" y="8"/>
                  </a:lnTo>
                  <a:lnTo>
                    <a:pt x="474" y="13"/>
                  </a:lnTo>
                  <a:lnTo>
                    <a:pt x="469" y="15"/>
                  </a:lnTo>
                  <a:lnTo>
                    <a:pt x="466" y="18"/>
                  </a:lnTo>
                  <a:lnTo>
                    <a:pt x="469" y="22"/>
                  </a:lnTo>
                  <a:lnTo>
                    <a:pt x="474" y="30"/>
                  </a:lnTo>
                  <a:lnTo>
                    <a:pt x="476" y="34"/>
                  </a:lnTo>
                  <a:lnTo>
                    <a:pt x="481" y="41"/>
                  </a:lnTo>
                  <a:lnTo>
                    <a:pt x="483" y="46"/>
                  </a:lnTo>
                  <a:lnTo>
                    <a:pt x="488" y="51"/>
                  </a:lnTo>
                  <a:lnTo>
                    <a:pt x="490" y="56"/>
                  </a:lnTo>
                  <a:lnTo>
                    <a:pt x="490" y="61"/>
                  </a:lnTo>
                  <a:lnTo>
                    <a:pt x="493" y="63"/>
                  </a:lnTo>
                  <a:lnTo>
                    <a:pt x="495" y="61"/>
                  </a:lnTo>
                  <a:lnTo>
                    <a:pt x="500" y="58"/>
                  </a:lnTo>
                  <a:lnTo>
                    <a:pt x="507" y="56"/>
                  </a:lnTo>
                  <a:lnTo>
                    <a:pt x="514" y="51"/>
                  </a:lnTo>
                  <a:lnTo>
                    <a:pt x="512" y="51"/>
                  </a:lnTo>
                  <a:lnTo>
                    <a:pt x="512" y="46"/>
                  </a:lnTo>
                  <a:lnTo>
                    <a:pt x="510" y="44"/>
                  </a:lnTo>
                  <a:lnTo>
                    <a:pt x="505" y="39"/>
                  </a:lnTo>
                  <a:lnTo>
                    <a:pt x="502" y="34"/>
                  </a:lnTo>
                  <a:lnTo>
                    <a:pt x="498" y="27"/>
                  </a:lnTo>
                  <a:lnTo>
                    <a:pt x="495" y="22"/>
                  </a:lnTo>
                  <a:lnTo>
                    <a:pt x="490" y="15"/>
                  </a:lnTo>
                  <a:lnTo>
                    <a:pt x="483" y="5"/>
                  </a:lnTo>
                  <a:lnTo>
                    <a:pt x="483" y="5"/>
                  </a:lnTo>
                  <a:close/>
                </a:path>
                <a:path w="1264" h="429">
                  <a:moveTo>
                    <a:pt x="558" y="3"/>
                  </a:moveTo>
                  <a:lnTo>
                    <a:pt x="555" y="10"/>
                  </a:lnTo>
                  <a:lnTo>
                    <a:pt x="553" y="15"/>
                  </a:lnTo>
                  <a:lnTo>
                    <a:pt x="553" y="20"/>
                  </a:lnTo>
                  <a:lnTo>
                    <a:pt x="550" y="27"/>
                  </a:lnTo>
                  <a:lnTo>
                    <a:pt x="548" y="32"/>
                  </a:lnTo>
                  <a:lnTo>
                    <a:pt x="546" y="39"/>
                  </a:lnTo>
                  <a:lnTo>
                    <a:pt x="543" y="44"/>
                  </a:lnTo>
                  <a:lnTo>
                    <a:pt x="541" y="51"/>
                  </a:lnTo>
                  <a:lnTo>
                    <a:pt x="538" y="56"/>
                  </a:lnTo>
                  <a:lnTo>
                    <a:pt x="536" y="63"/>
                  </a:lnTo>
                  <a:lnTo>
                    <a:pt x="534" y="68"/>
                  </a:lnTo>
                  <a:lnTo>
                    <a:pt x="500" y="68"/>
                  </a:lnTo>
                  <a:lnTo>
                    <a:pt x="555" y="68"/>
                  </a:lnTo>
                  <a:lnTo>
                    <a:pt x="555" y="65"/>
                  </a:lnTo>
                  <a:lnTo>
                    <a:pt x="560" y="61"/>
                  </a:lnTo>
                  <a:lnTo>
                    <a:pt x="562" y="53"/>
                  </a:lnTo>
                  <a:lnTo>
                    <a:pt x="567" y="49"/>
                  </a:lnTo>
                  <a:lnTo>
                    <a:pt x="570" y="44"/>
                  </a:lnTo>
                  <a:lnTo>
                    <a:pt x="572" y="39"/>
                  </a:lnTo>
                  <a:lnTo>
                    <a:pt x="574" y="34"/>
                  </a:lnTo>
                  <a:lnTo>
                    <a:pt x="577" y="30"/>
                  </a:lnTo>
                  <a:lnTo>
                    <a:pt x="582" y="25"/>
                  </a:lnTo>
                  <a:lnTo>
                    <a:pt x="584" y="18"/>
                  </a:lnTo>
                  <a:lnTo>
                    <a:pt x="579" y="15"/>
                  </a:lnTo>
                  <a:lnTo>
                    <a:pt x="572" y="13"/>
                  </a:lnTo>
                  <a:lnTo>
                    <a:pt x="565" y="8"/>
                  </a:lnTo>
                  <a:lnTo>
                    <a:pt x="560" y="5"/>
                  </a:lnTo>
                  <a:lnTo>
                    <a:pt x="558" y="3"/>
                  </a:lnTo>
                  <a:lnTo>
                    <a:pt x="558" y="3"/>
                  </a:lnTo>
                  <a:close/>
                </a:path>
                <a:path w="1264" h="429">
                  <a:moveTo>
                    <a:pt x="896" y="260"/>
                  </a:moveTo>
                  <a:lnTo>
                    <a:pt x="870" y="262"/>
                  </a:lnTo>
                  <a:lnTo>
                    <a:pt x="870" y="286"/>
                  </a:lnTo>
                  <a:lnTo>
                    <a:pt x="896" y="286"/>
                  </a:lnTo>
                  <a:lnTo>
                    <a:pt x="896" y="260"/>
                  </a:lnTo>
                  <a:lnTo>
                    <a:pt x="896" y="260"/>
                  </a:lnTo>
                  <a:close/>
                </a:path>
                <a:path w="1264" h="429">
                  <a:moveTo>
                    <a:pt x="699" y="190"/>
                  </a:moveTo>
                  <a:lnTo>
                    <a:pt x="699" y="217"/>
                  </a:lnTo>
                  <a:lnTo>
                    <a:pt x="702" y="224"/>
                  </a:lnTo>
                  <a:lnTo>
                    <a:pt x="702" y="241"/>
                  </a:lnTo>
                  <a:lnTo>
                    <a:pt x="699" y="250"/>
                  </a:lnTo>
                  <a:lnTo>
                    <a:pt x="699" y="289"/>
                  </a:lnTo>
                  <a:lnTo>
                    <a:pt x="726" y="289"/>
                  </a:lnTo>
                  <a:lnTo>
                    <a:pt x="726" y="262"/>
                  </a:lnTo>
                  <a:lnTo>
                    <a:pt x="870" y="262"/>
                  </a:lnTo>
                  <a:lnTo>
                    <a:pt x="896" y="260"/>
                  </a:lnTo>
                  <a:lnTo>
                    <a:pt x="896" y="245"/>
                  </a:lnTo>
                  <a:lnTo>
                    <a:pt x="726" y="243"/>
                  </a:lnTo>
                  <a:lnTo>
                    <a:pt x="726" y="190"/>
                  </a:lnTo>
                  <a:lnTo>
                    <a:pt x="870" y="190"/>
                  </a:lnTo>
                  <a:lnTo>
                    <a:pt x="699" y="190"/>
                  </a:lnTo>
                  <a:lnTo>
                    <a:pt x="699" y="190"/>
                  </a:lnTo>
                  <a:close/>
                </a:path>
                <a:path w="1264" h="429">
                  <a:moveTo>
                    <a:pt x="896" y="171"/>
                  </a:moveTo>
                  <a:lnTo>
                    <a:pt x="699" y="171"/>
                  </a:lnTo>
                  <a:lnTo>
                    <a:pt x="699" y="176"/>
                  </a:lnTo>
                  <a:lnTo>
                    <a:pt x="699" y="190"/>
                  </a:lnTo>
                  <a:lnTo>
                    <a:pt x="870" y="190"/>
                  </a:lnTo>
                  <a:lnTo>
                    <a:pt x="870" y="243"/>
                  </a:lnTo>
                  <a:lnTo>
                    <a:pt x="726" y="243"/>
                  </a:lnTo>
                  <a:lnTo>
                    <a:pt x="896" y="245"/>
                  </a:lnTo>
                  <a:lnTo>
                    <a:pt x="896" y="171"/>
                  </a:lnTo>
                  <a:lnTo>
                    <a:pt x="896" y="171"/>
                  </a:lnTo>
                  <a:close/>
                </a:path>
                <a:path w="1264" h="429">
                  <a:moveTo>
                    <a:pt x="874" y="121"/>
                  </a:moveTo>
                  <a:lnTo>
                    <a:pt x="766" y="121"/>
                  </a:lnTo>
                  <a:lnTo>
                    <a:pt x="838" y="142"/>
                  </a:lnTo>
                  <a:lnTo>
                    <a:pt x="874" y="142"/>
                  </a:lnTo>
                  <a:lnTo>
                    <a:pt x="874" y="121"/>
                  </a:lnTo>
                  <a:lnTo>
                    <a:pt x="874" y="121"/>
                  </a:lnTo>
                  <a:close/>
                </a:path>
                <a:path w="1264" h="429">
                  <a:moveTo>
                    <a:pt x="723" y="121"/>
                  </a:moveTo>
                  <a:lnTo>
                    <a:pt x="723" y="142"/>
                  </a:lnTo>
                  <a:lnTo>
                    <a:pt x="726" y="142"/>
                  </a:lnTo>
                  <a:lnTo>
                    <a:pt x="838" y="142"/>
                  </a:lnTo>
                  <a:lnTo>
                    <a:pt x="766" y="121"/>
                  </a:lnTo>
                  <a:lnTo>
                    <a:pt x="723" y="121"/>
                  </a:lnTo>
                  <a:lnTo>
                    <a:pt x="723" y="121"/>
                  </a:lnTo>
                  <a:close/>
                </a:path>
                <a:path w="1264" h="429">
                  <a:moveTo>
                    <a:pt x="819" y="37"/>
                  </a:moveTo>
                  <a:lnTo>
                    <a:pt x="795" y="41"/>
                  </a:lnTo>
                  <a:lnTo>
                    <a:pt x="798" y="41"/>
                  </a:lnTo>
                  <a:lnTo>
                    <a:pt x="802" y="46"/>
                  </a:lnTo>
                  <a:lnTo>
                    <a:pt x="807" y="53"/>
                  </a:lnTo>
                  <a:lnTo>
                    <a:pt x="812" y="58"/>
                  </a:lnTo>
                  <a:lnTo>
                    <a:pt x="817" y="63"/>
                  </a:lnTo>
                  <a:lnTo>
                    <a:pt x="819" y="68"/>
                  </a:lnTo>
                  <a:lnTo>
                    <a:pt x="824" y="73"/>
                  </a:lnTo>
                  <a:lnTo>
                    <a:pt x="829" y="78"/>
                  </a:lnTo>
                  <a:lnTo>
                    <a:pt x="834" y="82"/>
                  </a:lnTo>
                  <a:lnTo>
                    <a:pt x="838" y="85"/>
                  </a:lnTo>
                  <a:lnTo>
                    <a:pt x="841" y="90"/>
                  </a:lnTo>
                  <a:lnTo>
                    <a:pt x="846" y="92"/>
                  </a:lnTo>
                  <a:lnTo>
                    <a:pt x="850" y="97"/>
                  </a:lnTo>
                  <a:lnTo>
                    <a:pt x="855" y="101"/>
                  </a:lnTo>
                  <a:lnTo>
                    <a:pt x="862" y="106"/>
                  </a:lnTo>
                  <a:lnTo>
                    <a:pt x="867" y="111"/>
                  </a:lnTo>
                  <a:lnTo>
                    <a:pt x="872" y="113"/>
                  </a:lnTo>
                  <a:lnTo>
                    <a:pt x="877" y="118"/>
                  </a:lnTo>
                  <a:lnTo>
                    <a:pt x="882" y="121"/>
                  </a:lnTo>
                  <a:lnTo>
                    <a:pt x="886" y="123"/>
                  </a:lnTo>
                  <a:lnTo>
                    <a:pt x="891" y="128"/>
                  </a:lnTo>
                  <a:lnTo>
                    <a:pt x="898" y="130"/>
                  </a:lnTo>
                  <a:lnTo>
                    <a:pt x="903" y="133"/>
                  </a:lnTo>
                  <a:lnTo>
                    <a:pt x="908" y="135"/>
                  </a:lnTo>
                  <a:lnTo>
                    <a:pt x="915" y="138"/>
                  </a:lnTo>
                  <a:lnTo>
                    <a:pt x="920" y="142"/>
                  </a:lnTo>
                  <a:lnTo>
                    <a:pt x="927" y="145"/>
                  </a:lnTo>
                  <a:lnTo>
                    <a:pt x="934" y="147"/>
                  </a:lnTo>
                  <a:lnTo>
                    <a:pt x="934" y="142"/>
                  </a:lnTo>
                  <a:lnTo>
                    <a:pt x="939" y="138"/>
                  </a:lnTo>
                  <a:lnTo>
                    <a:pt x="942" y="133"/>
                  </a:lnTo>
                  <a:lnTo>
                    <a:pt x="946" y="128"/>
                  </a:lnTo>
                  <a:lnTo>
                    <a:pt x="951" y="121"/>
                  </a:lnTo>
                  <a:lnTo>
                    <a:pt x="944" y="121"/>
                  </a:lnTo>
                  <a:lnTo>
                    <a:pt x="937" y="118"/>
                  </a:lnTo>
                  <a:lnTo>
                    <a:pt x="932" y="116"/>
                  </a:lnTo>
                  <a:lnTo>
                    <a:pt x="925" y="113"/>
                  </a:lnTo>
                  <a:lnTo>
                    <a:pt x="920" y="111"/>
                  </a:lnTo>
                  <a:lnTo>
                    <a:pt x="913" y="109"/>
                  </a:lnTo>
                  <a:lnTo>
                    <a:pt x="910" y="106"/>
                  </a:lnTo>
                  <a:lnTo>
                    <a:pt x="906" y="104"/>
                  </a:lnTo>
                  <a:lnTo>
                    <a:pt x="898" y="101"/>
                  </a:lnTo>
                  <a:lnTo>
                    <a:pt x="894" y="99"/>
                  </a:lnTo>
                  <a:lnTo>
                    <a:pt x="889" y="94"/>
                  </a:lnTo>
                  <a:lnTo>
                    <a:pt x="882" y="92"/>
                  </a:lnTo>
                  <a:lnTo>
                    <a:pt x="877" y="87"/>
                  </a:lnTo>
                  <a:lnTo>
                    <a:pt x="870" y="85"/>
                  </a:lnTo>
                  <a:lnTo>
                    <a:pt x="870" y="82"/>
                  </a:lnTo>
                  <a:lnTo>
                    <a:pt x="865" y="80"/>
                  </a:lnTo>
                  <a:lnTo>
                    <a:pt x="862" y="78"/>
                  </a:lnTo>
                  <a:lnTo>
                    <a:pt x="858" y="75"/>
                  </a:lnTo>
                  <a:lnTo>
                    <a:pt x="853" y="70"/>
                  </a:lnTo>
                  <a:lnTo>
                    <a:pt x="850" y="68"/>
                  </a:lnTo>
                  <a:lnTo>
                    <a:pt x="846" y="63"/>
                  </a:lnTo>
                  <a:lnTo>
                    <a:pt x="841" y="58"/>
                  </a:lnTo>
                  <a:lnTo>
                    <a:pt x="836" y="53"/>
                  </a:lnTo>
                  <a:lnTo>
                    <a:pt x="831" y="49"/>
                  </a:lnTo>
                  <a:lnTo>
                    <a:pt x="826" y="44"/>
                  </a:lnTo>
                  <a:lnTo>
                    <a:pt x="819" y="37"/>
                  </a:lnTo>
                  <a:lnTo>
                    <a:pt x="819" y="37"/>
                  </a:lnTo>
                  <a:close/>
                </a:path>
                <a:path w="1264" h="429">
                  <a:moveTo>
                    <a:pt x="790" y="3"/>
                  </a:moveTo>
                  <a:lnTo>
                    <a:pt x="788" y="10"/>
                  </a:lnTo>
                  <a:lnTo>
                    <a:pt x="783" y="15"/>
                  </a:lnTo>
                  <a:lnTo>
                    <a:pt x="781" y="20"/>
                  </a:lnTo>
                  <a:lnTo>
                    <a:pt x="778" y="25"/>
                  </a:lnTo>
                  <a:lnTo>
                    <a:pt x="774" y="30"/>
                  </a:lnTo>
                  <a:lnTo>
                    <a:pt x="771" y="37"/>
                  </a:lnTo>
                  <a:lnTo>
                    <a:pt x="766" y="41"/>
                  </a:lnTo>
                  <a:lnTo>
                    <a:pt x="762" y="46"/>
                  </a:lnTo>
                  <a:lnTo>
                    <a:pt x="759" y="51"/>
                  </a:lnTo>
                  <a:lnTo>
                    <a:pt x="754" y="56"/>
                  </a:lnTo>
                  <a:lnTo>
                    <a:pt x="750" y="61"/>
                  </a:lnTo>
                  <a:lnTo>
                    <a:pt x="747" y="61"/>
                  </a:lnTo>
                  <a:lnTo>
                    <a:pt x="742" y="68"/>
                  </a:lnTo>
                  <a:lnTo>
                    <a:pt x="738" y="73"/>
                  </a:lnTo>
                  <a:lnTo>
                    <a:pt x="733" y="78"/>
                  </a:lnTo>
                  <a:lnTo>
                    <a:pt x="728" y="80"/>
                  </a:lnTo>
                  <a:lnTo>
                    <a:pt x="723" y="85"/>
                  </a:lnTo>
                  <a:lnTo>
                    <a:pt x="718" y="90"/>
                  </a:lnTo>
                  <a:lnTo>
                    <a:pt x="714" y="94"/>
                  </a:lnTo>
                  <a:lnTo>
                    <a:pt x="711" y="97"/>
                  </a:lnTo>
                  <a:lnTo>
                    <a:pt x="706" y="101"/>
                  </a:lnTo>
                  <a:lnTo>
                    <a:pt x="702" y="104"/>
                  </a:lnTo>
                  <a:lnTo>
                    <a:pt x="699" y="104"/>
                  </a:lnTo>
                  <a:lnTo>
                    <a:pt x="694" y="109"/>
                  </a:lnTo>
                  <a:lnTo>
                    <a:pt x="690" y="111"/>
                  </a:lnTo>
                  <a:lnTo>
                    <a:pt x="682" y="116"/>
                  </a:lnTo>
                  <a:lnTo>
                    <a:pt x="678" y="118"/>
                  </a:lnTo>
                  <a:lnTo>
                    <a:pt x="673" y="123"/>
                  </a:lnTo>
                  <a:lnTo>
                    <a:pt x="666" y="125"/>
                  </a:lnTo>
                  <a:lnTo>
                    <a:pt x="661" y="128"/>
                  </a:lnTo>
                  <a:lnTo>
                    <a:pt x="654" y="130"/>
                  </a:lnTo>
                  <a:lnTo>
                    <a:pt x="649" y="133"/>
                  </a:lnTo>
                  <a:lnTo>
                    <a:pt x="651" y="138"/>
                  </a:lnTo>
                  <a:lnTo>
                    <a:pt x="658" y="142"/>
                  </a:lnTo>
                  <a:lnTo>
                    <a:pt x="663" y="147"/>
                  </a:lnTo>
                  <a:lnTo>
                    <a:pt x="668" y="150"/>
                  </a:lnTo>
                  <a:lnTo>
                    <a:pt x="670" y="154"/>
                  </a:lnTo>
                  <a:lnTo>
                    <a:pt x="675" y="150"/>
                  </a:lnTo>
                  <a:lnTo>
                    <a:pt x="680" y="147"/>
                  </a:lnTo>
                  <a:lnTo>
                    <a:pt x="687" y="142"/>
                  </a:lnTo>
                  <a:lnTo>
                    <a:pt x="692" y="140"/>
                  </a:lnTo>
                  <a:lnTo>
                    <a:pt x="697" y="135"/>
                  </a:lnTo>
                  <a:lnTo>
                    <a:pt x="702" y="133"/>
                  </a:lnTo>
                  <a:lnTo>
                    <a:pt x="706" y="128"/>
                  </a:lnTo>
                  <a:lnTo>
                    <a:pt x="709" y="128"/>
                  </a:lnTo>
                  <a:lnTo>
                    <a:pt x="714" y="125"/>
                  </a:lnTo>
                  <a:lnTo>
                    <a:pt x="716" y="121"/>
                  </a:lnTo>
                  <a:lnTo>
                    <a:pt x="721" y="118"/>
                  </a:lnTo>
                  <a:lnTo>
                    <a:pt x="726" y="113"/>
                  </a:lnTo>
                  <a:lnTo>
                    <a:pt x="733" y="109"/>
                  </a:lnTo>
                  <a:lnTo>
                    <a:pt x="738" y="104"/>
                  </a:lnTo>
                  <a:lnTo>
                    <a:pt x="742" y="99"/>
                  </a:lnTo>
                  <a:lnTo>
                    <a:pt x="747" y="94"/>
                  </a:lnTo>
                  <a:lnTo>
                    <a:pt x="750" y="94"/>
                  </a:lnTo>
                  <a:lnTo>
                    <a:pt x="754" y="90"/>
                  </a:lnTo>
                  <a:lnTo>
                    <a:pt x="757" y="85"/>
                  </a:lnTo>
                  <a:lnTo>
                    <a:pt x="762" y="82"/>
                  </a:lnTo>
                  <a:lnTo>
                    <a:pt x="766" y="78"/>
                  </a:lnTo>
                  <a:lnTo>
                    <a:pt x="771" y="73"/>
                  </a:lnTo>
                  <a:lnTo>
                    <a:pt x="776" y="68"/>
                  </a:lnTo>
                  <a:lnTo>
                    <a:pt x="778" y="63"/>
                  </a:lnTo>
                  <a:lnTo>
                    <a:pt x="783" y="58"/>
                  </a:lnTo>
                  <a:lnTo>
                    <a:pt x="788" y="51"/>
                  </a:lnTo>
                  <a:lnTo>
                    <a:pt x="793" y="46"/>
                  </a:lnTo>
                  <a:lnTo>
                    <a:pt x="795" y="41"/>
                  </a:lnTo>
                  <a:lnTo>
                    <a:pt x="819" y="37"/>
                  </a:lnTo>
                  <a:lnTo>
                    <a:pt x="814" y="32"/>
                  </a:lnTo>
                  <a:lnTo>
                    <a:pt x="810" y="25"/>
                  </a:lnTo>
                  <a:lnTo>
                    <a:pt x="817" y="18"/>
                  </a:lnTo>
                  <a:lnTo>
                    <a:pt x="814" y="18"/>
                  </a:lnTo>
                  <a:lnTo>
                    <a:pt x="807" y="13"/>
                  </a:lnTo>
                  <a:lnTo>
                    <a:pt x="802" y="10"/>
                  </a:lnTo>
                  <a:lnTo>
                    <a:pt x="795" y="8"/>
                  </a:lnTo>
                  <a:lnTo>
                    <a:pt x="790" y="3"/>
                  </a:lnTo>
                  <a:lnTo>
                    <a:pt x="790" y="3"/>
                  </a:lnTo>
                  <a:close/>
                </a:path>
                <a:path w="1264" h="429">
                  <a:moveTo>
                    <a:pt x="1131" y="226"/>
                  </a:moveTo>
                  <a:lnTo>
                    <a:pt x="1131" y="233"/>
                  </a:lnTo>
                  <a:lnTo>
                    <a:pt x="1129" y="238"/>
                  </a:lnTo>
                  <a:lnTo>
                    <a:pt x="1129" y="245"/>
                  </a:lnTo>
                  <a:lnTo>
                    <a:pt x="1126" y="250"/>
                  </a:lnTo>
                  <a:lnTo>
                    <a:pt x="1124" y="255"/>
                  </a:lnTo>
                  <a:lnTo>
                    <a:pt x="1119" y="258"/>
                  </a:lnTo>
                  <a:lnTo>
                    <a:pt x="1059" y="258"/>
                  </a:lnTo>
                  <a:lnTo>
                    <a:pt x="1150" y="260"/>
                  </a:lnTo>
                  <a:lnTo>
                    <a:pt x="1153" y="253"/>
                  </a:lnTo>
                  <a:lnTo>
                    <a:pt x="1158" y="245"/>
                  </a:lnTo>
                  <a:lnTo>
                    <a:pt x="1160" y="236"/>
                  </a:lnTo>
                  <a:lnTo>
                    <a:pt x="1155" y="236"/>
                  </a:lnTo>
                  <a:lnTo>
                    <a:pt x="1148" y="233"/>
                  </a:lnTo>
                  <a:lnTo>
                    <a:pt x="1143" y="231"/>
                  </a:lnTo>
                  <a:lnTo>
                    <a:pt x="1136" y="229"/>
                  </a:lnTo>
                  <a:lnTo>
                    <a:pt x="1131" y="226"/>
                  </a:lnTo>
                  <a:lnTo>
                    <a:pt x="1131" y="226"/>
                  </a:lnTo>
                  <a:close/>
                </a:path>
                <a:path w="1264" h="429">
                  <a:moveTo>
                    <a:pt x="1021" y="125"/>
                  </a:moveTo>
                  <a:lnTo>
                    <a:pt x="1021" y="262"/>
                  </a:lnTo>
                  <a:lnTo>
                    <a:pt x="1023" y="267"/>
                  </a:lnTo>
                  <a:lnTo>
                    <a:pt x="1026" y="272"/>
                  </a:lnTo>
                  <a:lnTo>
                    <a:pt x="1030" y="274"/>
                  </a:lnTo>
                  <a:lnTo>
                    <a:pt x="1035" y="277"/>
                  </a:lnTo>
                  <a:lnTo>
                    <a:pt x="1040" y="279"/>
                  </a:lnTo>
                  <a:lnTo>
                    <a:pt x="1124" y="279"/>
                  </a:lnTo>
                  <a:lnTo>
                    <a:pt x="1131" y="277"/>
                  </a:lnTo>
                  <a:lnTo>
                    <a:pt x="1136" y="277"/>
                  </a:lnTo>
                  <a:lnTo>
                    <a:pt x="1143" y="272"/>
                  </a:lnTo>
                  <a:lnTo>
                    <a:pt x="1146" y="270"/>
                  </a:lnTo>
                  <a:lnTo>
                    <a:pt x="1148" y="265"/>
                  </a:lnTo>
                  <a:lnTo>
                    <a:pt x="1150" y="260"/>
                  </a:lnTo>
                  <a:lnTo>
                    <a:pt x="1059" y="258"/>
                  </a:lnTo>
                  <a:lnTo>
                    <a:pt x="1054" y="258"/>
                  </a:lnTo>
                  <a:lnTo>
                    <a:pt x="1050" y="255"/>
                  </a:lnTo>
                  <a:lnTo>
                    <a:pt x="1047" y="253"/>
                  </a:lnTo>
                  <a:lnTo>
                    <a:pt x="1045" y="248"/>
                  </a:lnTo>
                  <a:lnTo>
                    <a:pt x="1045" y="128"/>
                  </a:lnTo>
                  <a:lnTo>
                    <a:pt x="1102" y="128"/>
                  </a:lnTo>
                  <a:lnTo>
                    <a:pt x="1021" y="125"/>
                  </a:lnTo>
                  <a:lnTo>
                    <a:pt x="1021" y="125"/>
                  </a:lnTo>
                  <a:close/>
                </a:path>
                <a:path w="1264" h="429">
                  <a:moveTo>
                    <a:pt x="982" y="109"/>
                  </a:moveTo>
                  <a:lnTo>
                    <a:pt x="978" y="111"/>
                  </a:lnTo>
                  <a:lnTo>
                    <a:pt x="978" y="113"/>
                  </a:lnTo>
                  <a:lnTo>
                    <a:pt x="982" y="116"/>
                  </a:lnTo>
                  <a:lnTo>
                    <a:pt x="987" y="121"/>
                  </a:lnTo>
                  <a:lnTo>
                    <a:pt x="994" y="125"/>
                  </a:lnTo>
                  <a:lnTo>
                    <a:pt x="999" y="130"/>
                  </a:lnTo>
                  <a:lnTo>
                    <a:pt x="1002" y="128"/>
                  </a:lnTo>
                  <a:lnTo>
                    <a:pt x="1006" y="123"/>
                  </a:lnTo>
                  <a:lnTo>
                    <a:pt x="1011" y="118"/>
                  </a:lnTo>
                  <a:lnTo>
                    <a:pt x="1016" y="113"/>
                  </a:lnTo>
                  <a:lnTo>
                    <a:pt x="1018" y="109"/>
                  </a:lnTo>
                  <a:lnTo>
                    <a:pt x="982" y="109"/>
                  </a:lnTo>
                  <a:lnTo>
                    <a:pt x="982" y="109"/>
                  </a:lnTo>
                  <a:close/>
                </a:path>
                <a:path w="1264" h="429">
                  <a:moveTo>
                    <a:pt x="1196" y="53"/>
                  </a:moveTo>
                  <a:lnTo>
                    <a:pt x="1167" y="53"/>
                  </a:lnTo>
                  <a:lnTo>
                    <a:pt x="1167" y="56"/>
                  </a:lnTo>
                  <a:lnTo>
                    <a:pt x="1170" y="61"/>
                  </a:lnTo>
                  <a:lnTo>
                    <a:pt x="1170" y="217"/>
                  </a:lnTo>
                  <a:lnTo>
                    <a:pt x="1167" y="224"/>
                  </a:lnTo>
                  <a:lnTo>
                    <a:pt x="1196" y="224"/>
                  </a:lnTo>
                  <a:lnTo>
                    <a:pt x="1196" y="221"/>
                  </a:lnTo>
                  <a:lnTo>
                    <a:pt x="1196" y="217"/>
                  </a:lnTo>
                  <a:lnTo>
                    <a:pt x="1194" y="210"/>
                  </a:lnTo>
                  <a:lnTo>
                    <a:pt x="1194" y="97"/>
                  </a:lnTo>
                  <a:lnTo>
                    <a:pt x="1194" y="90"/>
                  </a:lnTo>
                  <a:lnTo>
                    <a:pt x="1194" y="65"/>
                  </a:lnTo>
                  <a:lnTo>
                    <a:pt x="1196" y="58"/>
                  </a:lnTo>
                  <a:lnTo>
                    <a:pt x="1196" y="53"/>
                  </a:lnTo>
                  <a:lnTo>
                    <a:pt x="1196" y="53"/>
                  </a:lnTo>
                  <a:close/>
                </a:path>
                <a:path w="1264" h="429">
                  <a:moveTo>
                    <a:pt x="1110" y="44"/>
                  </a:moveTo>
                  <a:lnTo>
                    <a:pt x="1074" y="46"/>
                  </a:lnTo>
                  <a:lnTo>
                    <a:pt x="1076" y="46"/>
                  </a:lnTo>
                  <a:lnTo>
                    <a:pt x="1081" y="51"/>
                  </a:lnTo>
                  <a:lnTo>
                    <a:pt x="1086" y="53"/>
                  </a:lnTo>
                  <a:lnTo>
                    <a:pt x="1090" y="58"/>
                  </a:lnTo>
                  <a:lnTo>
                    <a:pt x="1098" y="61"/>
                  </a:lnTo>
                  <a:lnTo>
                    <a:pt x="1102" y="65"/>
                  </a:lnTo>
                  <a:lnTo>
                    <a:pt x="1107" y="68"/>
                  </a:lnTo>
                  <a:lnTo>
                    <a:pt x="1110" y="73"/>
                  </a:lnTo>
                  <a:lnTo>
                    <a:pt x="1114" y="75"/>
                  </a:lnTo>
                  <a:lnTo>
                    <a:pt x="1119" y="80"/>
                  </a:lnTo>
                  <a:lnTo>
                    <a:pt x="1124" y="85"/>
                  </a:lnTo>
                  <a:lnTo>
                    <a:pt x="1129" y="90"/>
                  </a:lnTo>
                  <a:lnTo>
                    <a:pt x="1134" y="97"/>
                  </a:lnTo>
                  <a:lnTo>
                    <a:pt x="1141" y="104"/>
                  </a:lnTo>
                  <a:lnTo>
                    <a:pt x="1141" y="101"/>
                  </a:lnTo>
                  <a:lnTo>
                    <a:pt x="1146" y="97"/>
                  </a:lnTo>
                  <a:lnTo>
                    <a:pt x="1150" y="92"/>
                  </a:lnTo>
                  <a:lnTo>
                    <a:pt x="1155" y="87"/>
                  </a:lnTo>
                  <a:lnTo>
                    <a:pt x="1160" y="85"/>
                  </a:lnTo>
                  <a:lnTo>
                    <a:pt x="1158" y="82"/>
                  </a:lnTo>
                  <a:lnTo>
                    <a:pt x="1153" y="78"/>
                  </a:lnTo>
                  <a:lnTo>
                    <a:pt x="1148" y="73"/>
                  </a:lnTo>
                  <a:lnTo>
                    <a:pt x="1141" y="68"/>
                  </a:lnTo>
                  <a:lnTo>
                    <a:pt x="1136" y="63"/>
                  </a:lnTo>
                  <a:lnTo>
                    <a:pt x="1131" y="58"/>
                  </a:lnTo>
                  <a:lnTo>
                    <a:pt x="1126" y="56"/>
                  </a:lnTo>
                  <a:lnTo>
                    <a:pt x="1122" y="53"/>
                  </a:lnTo>
                  <a:lnTo>
                    <a:pt x="1117" y="49"/>
                  </a:lnTo>
                  <a:lnTo>
                    <a:pt x="1114" y="46"/>
                  </a:lnTo>
                  <a:lnTo>
                    <a:pt x="1110" y="44"/>
                  </a:lnTo>
                  <a:lnTo>
                    <a:pt x="1110" y="44"/>
                  </a:lnTo>
                  <a:close/>
                </a:path>
                <a:path w="1264" h="429">
                  <a:moveTo>
                    <a:pt x="1263" y="10"/>
                  </a:moveTo>
                  <a:lnTo>
                    <a:pt x="1237" y="10"/>
                  </a:lnTo>
                  <a:lnTo>
                    <a:pt x="1237" y="15"/>
                  </a:lnTo>
                  <a:lnTo>
                    <a:pt x="1237" y="34"/>
                  </a:lnTo>
                  <a:lnTo>
                    <a:pt x="1239" y="41"/>
                  </a:lnTo>
                  <a:lnTo>
                    <a:pt x="1239" y="245"/>
                  </a:lnTo>
                  <a:lnTo>
                    <a:pt x="1237" y="253"/>
                  </a:lnTo>
                  <a:lnTo>
                    <a:pt x="1234" y="258"/>
                  </a:lnTo>
                  <a:lnTo>
                    <a:pt x="1232" y="260"/>
                  </a:lnTo>
                  <a:lnTo>
                    <a:pt x="1201" y="260"/>
                  </a:lnTo>
                  <a:lnTo>
                    <a:pt x="1206" y="265"/>
                  </a:lnTo>
                  <a:lnTo>
                    <a:pt x="1208" y="272"/>
                  </a:lnTo>
                  <a:lnTo>
                    <a:pt x="1210" y="277"/>
                  </a:lnTo>
                  <a:lnTo>
                    <a:pt x="1213" y="281"/>
                  </a:lnTo>
                  <a:lnTo>
                    <a:pt x="1213" y="289"/>
                  </a:lnTo>
                  <a:lnTo>
                    <a:pt x="1220" y="289"/>
                  </a:lnTo>
                  <a:lnTo>
                    <a:pt x="1230" y="286"/>
                  </a:lnTo>
                  <a:lnTo>
                    <a:pt x="1234" y="284"/>
                  </a:lnTo>
                  <a:lnTo>
                    <a:pt x="1242" y="284"/>
                  </a:lnTo>
                  <a:lnTo>
                    <a:pt x="1246" y="281"/>
                  </a:lnTo>
                  <a:lnTo>
                    <a:pt x="1251" y="281"/>
                  </a:lnTo>
                  <a:lnTo>
                    <a:pt x="1254" y="279"/>
                  </a:lnTo>
                  <a:lnTo>
                    <a:pt x="1258" y="274"/>
                  </a:lnTo>
                  <a:lnTo>
                    <a:pt x="1261" y="270"/>
                  </a:lnTo>
                  <a:lnTo>
                    <a:pt x="1261" y="30"/>
                  </a:lnTo>
                  <a:lnTo>
                    <a:pt x="1263" y="22"/>
                  </a:lnTo>
                  <a:lnTo>
                    <a:pt x="1263" y="10"/>
                  </a:lnTo>
                  <a:lnTo>
                    <a:pt x="1263" y="10"/>
                  </a:lnTo>
                  <a:close/>
                </a:path>
                <a:path w="1264" h="429">
                  <a:moveTo>
                    <a:pt x="1069" y="1"/>
                  </a:moveTo>
                  <a:lnTo>
                    <a:pt x="1066" y="8"/>
                  </a:lnTo>
                  <a:lnTo>
                    <a:pt x="1064" y="13"/>
                  </a:lnTo>
                  <a:lnTo>
                    <a:pt x="1059" y="20"/>
                  </a:lnTo>
                  <a:lnTo>
                    <a:pt x="1057" y="25"/>
                  </a:lnTo>
                  <a:lnTo>
                    <a:pt x="1054" y="30"/>
                  </a:lnTo>
                  <a:lnTo>
                    <a:pt x="1050" y="34"/>
                  </a:lnTo>
                  <a:lnTo>
                    <a:pt x="1047" y="39"/>
                  </a:lnTo>
                  <a:lnTo>
                    <a:pt x="1045" y="44"/>
                  </a:lnTo>
                  <a:lnTo>
                    <a:pt x="1040" y="49"/>
                  </a:lnTo>
                  <a:lnTo>
                    <a:pt x="1035" y="53"/>
                  </a:lnTo>
                  <a:lnTo>
                    <a:pt x="1033" y="58"/>
                  </a:lnTo>
                  <a:lnTo>
                    <a:pt x="1028" y="63"/>
                  </a:lnTo>
                  <a:lnTo>
                    <a:pt x="1026" y="68"/>
                  </a:lnTo>
                  <a:lnTo>
                    <a:pt x="1021" y="73"/>
                  </a:lnTo>
                  <a:lnTo>
                    <a:pt x="1018" y="78"/>
                  </a:lnTo>
                  <a:lnTo>
                    <a:pt x="1014" y="82"/>
                  </a:lnTo>
                  <a:lnTo>
                    <a:pt x="1009" y="85"/>
                  </a:lnTo>
                  <a:lnTo>
                    <a:pt x="1004" y="90"/>
                  </a:lnTo>
                  <a:lnTo>
                    <a:pt x="1002" y="92"/>
                  </a:lnTo>
                  <a:lnTo>
                    <a:pt x="997" y="97"/>
                  </a:lnTo>
                  <a:lnTo>
                    <a:pt x="992" y="99"/>
                  </a:lnTo>
                  <a:lnTo>
                    <a:pt x="987" y="104"/>
                  </a:lnTo>
                  <a:lnTo>
                    <a:pt x="982" y="109"/>
                  </a:lnTo>
                  <a:lnTo>
                    <a:pt x="1018" y="109"/>
                  </a:lnTo>
                  <a:lnTo>
                    <a:pt x="1018" y="113"/>
                  </a:lnTo>
                  <a:lnTo>
                    <a:pt x="1021" y="118"/>
                  </a:lnTo>
                  <a:lnTo>
                    <a:pt x="1021" y="125"/>
                  </a:lnTo>
                  <a:lnTo>
                    <a:pt x="1102" y="128"/>
                  </a:lnTo>
                  <a:lnTo>
                    <a:pt x="1102" y="133"/>
                  </a:lnTo>
                  <a:lnTo>
                    <a:pt x="1105" y="142"/>
                  </a:lnTo>
                  <a:lnTo>
                    <a:pt x="1102" y="152"/>
                  </a:lnTo>
                  <a:lnTo>
                    <a:pt x="1102" y="176"/>
                  </a:lnTo>
                  <a:lnTo>
                    <a:pt x="1100" y="181"/>
                  </a:lnTo>
                  <a:lnTo>
                    <a:pt x="1100" y="183"/>
                  </a:lnTo>
                  <a:lnTo>
                    <a:pt x="1098" y="185"/>
                  </a:lnTo>
                  <a:lnTo>
                    <a:pt x="1093" y="188"/>
                  </a:lnTo>
                  <a:lnTo>
                    <a:pt x="1088" y="188"/>
                  </a:lnTo>
                  <a:lnTo>
                    <a:pt x="1083" y="190"/>
                  </a:lnTo>
                  <a:lnTo>
                    <a:pt x="1066" y="190"/>
                  </a:lnTo>
                  <a:lnTo>
                    <a:pt x="1066" y="195"/>
                  </a:lnTo>
                  <a:lnTo>
                    <a:pt x="1071" y="200"/>
                  </a:lnTo>
                  <a:lnTo>
                    <a:pt x="1071" y="207"/>
                  </a:lnTo>
                  <a:lnTo>
                    <a:pt x="1074" y="212"/>
                  </a:lnTo>
                  <a:lnTo>
                    <a:pt x="1076" y="219"/>
                  </a:lnTo>
                  <a:lnTo>
                    <a:pt x="1078" y="217"/>
                  </a:lnTo>
                  <a:lnTo>
                    <a:pt x="1086" y="217"/>
                  </a:lnTo>
                  <a:lnTo>
                    <a:pt x="1090" y="214"/>
                  </a:lnTo>
                  <a:lnTo>
                    <a:pt x="1098" y="214"/>
                  </a:lnTo>
                  <a:lnTo>
                    <a:pt x="1102" y="212"/>
                  </a:lnTo>
                  <a:lnTo>
                    <a:pt x="1110" y="210"/>
                  </a:lnTo>
                  <a:lnTo>
                    <a:pt x="1114" y="207"/>
                  </a:lnTo>
                  <a:lnTo>
                    <a:pt x="1119" y="202"/>
                  </a:lnTo>
                  <a:lnTo>
                    <a:pt x="1124" y="198"/>
                  </a:lnTo>
                  <a:lnTo>
                    <a:pt x="1126" y="190"/>
                  </a:lnTo>
                  <a:lnTo>
                    <a:pt x="1126" y="181"/>
                  </a:lnTo>
                  <a:lnTo>
                    <a:pt x="1129" y="173"/>
                  </a:lnTo>
                  <a:lnTo>
                    <a:pt x="1129" y="106"/>
                  </a:lnTo>
                  <a:lnTo>
                    <a:pt x="1023" y="106"/>
                  </a:lnTo>
                  <a:lnTo>
                    <a:pt x="1042" y="85"/>
                  </a:lnTo>
                  <a:lnTo>
                    <a:pt x="1045" y="82"/>
                  </a:lnTo>
                  <a:lnTo>
                    <a:pt x="1050" y="78"/>
                  </a:lnTo>
                  <a:lnTo>
                    <a:pt x="1052" y="73"/>
                  </a:lnTo>
                  <a:lnTo>
                    <a:pt x="1057" y="68"/>
                  </a:lnTo>
                  <a:lnTo>
                    <a:pt x="1059" y="63"/>
                  </a:lnTo>
                  <a:lnTo>
                    <a:pt x="1064" y="58"/>
                  </a:lnTo>
                  <a:lnTo>
                    <a:pt x="1069" y="51"/>
                  </a:lnTo>
                  <a:lnTo>
                    <a:pt x="1074" y="46"/>
                  </a:lnTo>
                  <a:lnTo>
                    <a:pt x="1110" y="44"/>
                  </a:lnTo>
                  <a:lnTo>
                    <a:pt x="1105" y="41"/>
                  </a:lnTo>
                  <a:lnTo>
                    <a:pt x="1098" y="37"/>
                  </a:lnTo>
                  <a:lnTo>
                    <a:pt x="1093" y="34"/>
                  </a:lnTo>
                  <a:lnTo>
                    <a:pt x="1088" y="30"/>
                  </a:lnTo>
                  <a:lnTo>
                    <a:pt x="1083" y="27"/>
                  </a:lnTo>
                  <a:lnTo>
                    <a:pt x="1086" y="25"/>
                  </a:lnTo>
                  <a:lnTo>
                    <a:pt x="1090" y="22"/>
                  </a:lnTo>
                  <a:lnTo>
                    <a:pt x="1098" y="18"/>
                  </a:lnTo>
                  <a:lnTo>
                    <a:pt x="1090" y="15"/>
                  </a:lnTo>
                  <a:lnTo>
                    <a:pt x="1083" y="10"/>
                  </a:lnTo>
                  <a:lnTo>
                    <a:pt x="1078" y="8"/>
                  </a:lnTo>
                  <a:lnTo>
                    <a:pt x="1074" y="5"/>
                  </a:lnTo>
                  <a:lnTo>
                    <a:pt x="1069" y="1"/>
                  </a:lnTo>
                  <a:lnTo>
                    <a:pt x="1069" y="1"/>
                  </a:lnTo>
                  <a:close/>
                </a:path>
                <a:path w="1264" h="429">
                  <a:moveTo>
                    <a:pt x="61" y="339"/>
                  </a:moveTo>
                  <a:lnTo>
                    <a:pt x="3" y="339"/>
                  </a:lnTo>
                  <a:lnTo>
                    <a:pt x="3" y="349"/>
                  </a:lnTo>
                  <a:lnTo>
                    <a:pt x="49" y="349"/>
                  </a:lnTo>
                  <a:lnTo>
                    <a:pt x="1" y="418"/>
                  </a:lnTo>
                  <a:lnTo>
                    <a:pt x="1" y="428"/>
                  </a:lnTo>
                  <a:lnTo>
                    <a:pt x="63" y="428"/>
                  </a:lnTo>
                  <a:lnTo>
                    <a:pt x="63" y="418"/>
                  </a:lnTo>
                  <a:lnTo>
                    <a:pt x="13" y="418"/>
                  </a:lnTo>
                  <a:lnTo>
                    <a:pt x="61" y="349"/>
                  </a:lnTo>
                  <a:lnTo>
                    <a:pt x="61" y="339"/>
                  </a:lnTo>
                  <a:lnTo>
                    <a:pt x="61" y="339"/>
                  </a:lnTo>
                  <a:close/>
                </a:path>
                <a:path w="1264" h="429">
                  <a:moveTo>
                    <a:pt x="138" y="339"/>
                  </a:moveTo>
                  <a:lnTo>
                    <a:pt x="123" y="339"/>
                  </a:lnTo>
                  <a:lnTo>
                    <a:pt x="123" y="378"/>
                  </a:lnTo>
                  <a:lnTo>
                    <a:pt x="90" y="378"/>
                  </a:lnTo>
                  <a:lnTo>
                    <a:pt x="123" y="387"/>
                  </a:lnTo>
                  <a:lnTo>
                    <a:pt x="123" y="428"/>
                  </a:lnTo>
                  <a:lnTo>
                    <a:pt x="138" y="428"/>
                  </a:lnTo>
                  <a:lnTo>
                    <a:pt x="138" y="339"/>
                  </a:lnTo>
                  <a:lnTo>
                    <a:pt x="138" y="339"/>
                  </a:lnTo>
                  <a:close/>
                </a:path>
                <a:path w="1264" h="429">
                  <a:moveTo>
                    <a:pt x="90" y="339"/>
                  </a:moveTo>
                  <a:lnTo>
                    <a:pt x="78" y="339"/>
                  </a:lnTo>
                  <a:lnTo>
                    <a:pt x="78" y="428"/>
                  </a:lnTo>
                  <a:lnTo>
                    <a:pt x="90" y="428"/>
                  </a:lnTo>
                  <a:lnTo>
                    <a:pt x="90" y="387"/>
                  </a:lnTo>
                  <a:lnTo>
                    <a:pt x="123" y="387"/>
                  </a:lnTo>
                  <a:lnTo>
                    <a:pt x="90" y="378"/>
                  </a:lnTo>
                  <a:lnTo>
                    <a:pt x="90" y="339"/>
                  </a:lnTo>
                  <a:lnTo>
                    <a:pt x="90" y="339"/>
                  </a:lnTo>
                  <a:close/>
                </a:path>
                <a:path w="1264" h="429">
                  <a:moveTo>
                    <a:pt x="205" y="349"/>
                  </a:moveTo>
                  <a:lnTo>
                    <a:pt x="183" y="349"/>
                  </a:lnTo>
                  <a:lnTo>
                    <a:pt x="186" y="349"/>
                  </a:lnTo>
                  <a:lnTo>
                    <a:pt x="188" y="349"/>
                  </a:lnTo>
                  <a:lnTo>
                    <a:pt x="190" y="351"/>
                  </a:lnTo>
                  <a:lnTo>
                    <a:pt x="193" y="353"/>
                  </a:lnTo>
                  <a:lnTo>
                    <a:pt x="195" y="356"/>
                  </a:lnTo>
                  <a:lnTo>
                    <a:pt x="198" y="358"/>
                  </a:lnTo>
                  <a:lnTo>
                    <a:pt x="198" y="363"/>
                  </a:lnTo>
                  <a:lnTo>
                    <a:pt x="200" y="368"/>
                  </a:lnTo>
                  <a:lnTo>
                    <a:pt x="200" y="399"/>
                  </a:lnTo>
                  <a:lnTo>
                    <a:pt x="198" y="401"/>
                  </a:lnTo>
                  <a:lnTo>
                    <a:pt x="198" y="409"/>
                  </a:lnTo>
                  <a:lnTo>
                    <a:pt x="195" y="409"/>
                  </a:lnTo>
                  <a:lnTo>
                    <a:pt x="195" y="411"/>
                  </a:lnTo>
                  <a:lnTo>
                    <a:pt x="193" y="413"/>
                  </a:lnTo>
                  <a:lnTo>
                    <a:pt x="190" y="416"/>
                  </a:lnTo>
                  <a:lnTo>
                    <a:pt x="188" y="418"/>
                  </a:lnTo>
                  <a:lnTo>
                    <a:pt x="159" y="418"/>
                  </a:lnTo>
                  <a:lnTo>
                    <a:pt x="162" y="421"/>
                  </a:lnTo>
                  <a:lnTo>
                    <a:pt x="164" y="423"/>
                  </a:lnTo>
                  <a:lnTo>
                    <a:pt x="166" y="423"/>
                  </a:lnTo>
                  <a:lnTo>
                    <a:pt x="169" y="425"/>
                  </a:lnTo>
                  <a:lnTo>
                    <a:pt x="171" y="425"/>
                  </a:lnTo>
                  <a:lnTo>
                    <a:pt x="174" y="428"/>
                  </a:lnTo>
                  <a:lnTo>
                    <a:pt x="190" y="428"/>
                  </a:lnTo>
                  <a:lnTo>
                    <a:pt x="193" y="425"/>
                  </a:lnTo>
                  <a:lnTo>
                    <a:pt x="195" y="425"/>
                  </a:lnTo>
                  <a:lnTo>
                    <a:pt x="198" y="423"/>
                  </a:lnTo>
                  <a:lnTo>
                    <a:pt x="200" y="423"/>
                  </a:lnTo>
                  <a:lnTo>
                    <a:pt x="202" y="421"/>
                  </a:lnTo>
                  <a:lnTo>
                    <a:pt x="205" y="418"/>
                  </a:lnTo>
                  <a:lnTo>
                    <a:pt x="207" y="418"/>
                  </a:lnTo>
                  <a:lnTo>
                    <a:pt x="207" y="416"/>
                  </a:lnTo>
                  <a:lnTo>
                    <a:pt x="207" y="413"/>
                  </a:lnTo>
                  <a:lnTo>
                    <a:pt x="210" y="413"/>
                  </a:lnTo>
                  <a:lnTo>
                    <a:pt x="210" y="409"/>
                  </a:lnTo>
                  <a:lnTo>
                    <a:pt x="212" y="406"/>
                  </a:lnTo>
                  <a:lnTo>
                    <a:pt x="212" y="401"/>
                  </a:lnTo>
                  <a:lnTo>
                    <a:pt x="214" y="399"/>
                  </a:lnTo>
                  <a:lnTo>
                    <a:pt x="214" y="368"/>
                  </a:lnTo>
                  <a:lnTo>
                    <a:pt x="212" y="365"/>
                  </a:lnTo>
                  <a:lnTo>
                    <a:pt x="212" y="358"/>
                  </a:lnTo>
                  <a:lnTo>
                    <a:pt x="210" y="356"/>
                  </a:lnTo>
                  <a:lnTo>
                    <a:pt x="210" y="353"/>
                  </a:lnTo>
                  <a:lnTo>
                    <a:pt x="207" y="351"/>
                  </a:lnTo>
                  <a:lnTo>
                    <a:pt x="207" y="349"/>
                  </a:lnTo>
                  <a:lnTo>
                    <a:pt x="205" y="349"/>
                  </a:lnTo>
                  <a:lnTo>
                    <a:pt x="205" y="349"/>
                  </a:lnTo>
                  <a:close/>
                </a:path>
                <a:path w="1264" h="429">
                  <a:moveTo>
                    <a:pt x="183" y="339"/>
                  </a:moveTo>
                  <a:lnTo>
                    <a:pt x="171" y="339"/>
                  </a:lnTo>
                  <a:lnTo>
                    <a:pt x="169" y="341"/>
                  </a:lnTo>
                  <a:lnTo>
                    <a:pt x="166" y="341"/>
                  </a:lnTo>
                  <a:lnTo>
                    <a:pt x="164" y="344"/>
                  </a:lnTo>
                  <a:lnTo>
                    <a:pt x="162" y="346"/>
                  </a:lnTo>
                  <a:lnTo>
                    <a:pt x="159" y="346"/>
                  </a:lnTo>
                  <a:lnTo>
                    <a:pt x="159" y="349"/>
                  </a:lnTo>
                  <a:lnTo>
                    <a:pt x="157" y="351"/>
                  </a:lnTo>
                  <a:lnTo>
                    <a:pt x="154" y="353"/>
                  </a:lnTo>
                  <a:lnTo>
                    <a:pt x="154" y="356"/>
                  </a:lnTo>
                  <a:lnTo>
                    <a:pt x="152" y="358"/>
                  </a:lnTo>
                  <a:lnTo>
                    <a:pt x="152" y="365"/>
                  </a:lnTo>
                  <a:lnTo>
                    <a:pt x="150" y="368"/>
                  </a:lnTo>
                  <a:lnTo>
                    <a:pt x="150" y="385"/>
                  </a:lnTo>
                  <a:lnTo>
                    <a:pt x="150" y="390"/>
                  </a:lnTo>
                  <a:lnTo>
                    <a:pt x="150" y="399"/>
                  </a:lnTo>
                  <a:lnTo>
                    <a:pt x="152" y="401"/>
                  </a:lnTo>
                  <a:lnTo>
                    <a:pt x="152" y="409"/>
                  </a:lnTo>
                  <a:lnTo>
                    <a:pt x="154" y="411"/>
                  </a:lnTo>
                  <a:lnTo>
                    <a:pt x="157" y="413"/>
                  </a:lnTo>
                  <a:lnTo>
                    <a:pt x="157" y="416"/>
                  </a:lnTo>
                  <a:lnTo>
                    <a:pt x="159" y="418"/>
                  </a:lnTo>
                  <a:lnTo>
                    <a:pt x="183" y="418"/>
                  </a:lnTo>
                  <a:lnTo>
                    <a:pt x="181" y="418"/>
                  </a:lnTo>
                  <a:lnTo>
                    <a:pt x="178" y="418"/>
                  </a:lnTo>
                  <a:lnTo>
                    <a:pt x="176" y="416"/>
                  </a:lnTo>
                  <a:lnTo>
                    <a:pt x="174" y="416"/>
                  </a:lnTo>
                  <a:lnTo>
                    <a:pt x="171" y="413"/>
                  </a:lnTo>
                  <a:lnTo>
                    <a:pt x="169" y="411"/>
                  </a:lnTo>
                  <a:lnTo>
                    <a:pt x="169" y="409"/>
                  </a:lnTo>
                  <a:lnTo>
                    <a:pt x="166" y="409"/>
                  </a:lnTo>
                  <a:lnTo>
                    <a:pt x="166" y="404"/>
                  </a:lnTo>
                  <a:lnTo>
                    <a:pt x="164" y="401"/>
                  </a:lnTo>
                  <a:lnTo>
                    <a:pt x="164" y="363"/>
                  </a:lnTo>
                  <a:lnTo>
                    <a:pt x="166" y="361"/>
                  </a:lnTo>
                  <a:lnTo>
                    <a:pt x="166" y="358"/>
                  </a:lnTo>
                  <a:lnTo>
                    <a:pt x="169" y="356"/>
                  </a:lnTo>
                  <a:lnTo>
                    <a:pt x="169" y="353"/>
                  </a:lnTo>
                  <a:lnTo>
                    <a:pt x="171" y="351"/>
                  </a:lnTo>
                  <a:lnTo>
                    <a:pt x="174" y="351"/>
                  </a:lnTo>
                  <a:lnTo>
                    <a:pt x="176" y="349"/>
                  </a:lnTo>
                  <a:lnTo>
                    <a:pt x="205" y="349"/>
                  </a:lnTo>
                  <a:lnTo>
                    <a:pt x="202" y="346"/>
                  </a:lnTo>
                  <a:lnTo>
                    <a:pt x="200" y="344"/>
                  </a:lnTo>
                  <a:lnTo>
                    <a:pt x="198" y="344"/>
                  </a:lnTo>
                  <a:lnTo>
                    <a:pt x="195" y="341"/>
                  </a:lnTo>
                  <a:lnTo>
                    <a:pt x="193" y="341"/>
                  </a:lnTo>
                  <a:lnTo>
                    <a:pt x="190" y="339"/>
                  </a:lnTo>
                  <a:lnTo>
                    <a:pt x="183" y="339"/>
                  </a:lnTo>
                  <a:lnTo>
                    <a:pt x="183" y="339"/>
                  </a:lnTo>
                  <a:close/>
                </a:path>
                <a:path w="1264" h="429">
                  <a:moveTo>
                    <a:pt x="241" y="339"/>
                  </a:moveTo>
                  <a:lnTo>
                    <a:pt x="226" y="339"/>
                  </a:lnTo>
                  <a:lnTo>
                    <a:pt x="226" y="428"/>
                  </a:lnTo>
                  <a:lnTo>
                    <a:pt x="238" y="428"/>
                  </a:lnTo>
                  <a:lnTo>
                    <a:pt x="238" y="363"/>
                  </a:lnTo>
                  <a:lnTo>
                    <a:pt x="241" y="363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  <a:path w="1264" h="429">
                  <a:moveTo>
                    <a:pt x="241" y="339"/>
                  </a:moveTo>
                  <a:lnTo>
                    <a:pt x="241" y="363"/>
                  </a:lnTo>
                  <a:lnTo>
                    <a:pt x="272" y="428"/>
                  </a:lnTo>
                  <a:lnTo>
                    <a:pt x="272" y="404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  <a:path w="1264" h="429">
                  <a:moveTo>
                    <a:pt x="286" y="339"/>
                  </a:moveTo>
                  <a:lnTo>
                    <a:pt x="274" y="339"/>
                  </a:lnTo>
                  <a:lnTo>
                    <a:pt x="274" y="404"/>
                  </a:lnTo>
                  <a:lnTo>
                    <a:pt x="272" y="404"/>
                  </a:lnTo>
                  <a:lnTo>
                    <a:pt x="272" y="428"/>
                  </a:lnTo>
                  <a:lnTo>
                    <a:pt x="286" y="428"/>
                  </a:lnTo>
                  <a:lnTo>
                    <a:pt x="286" y="339"/>
                  </a:lnTo>
                  <a:lnTo>
                    <a:pt x="286" y="339"/>
                  </a:lnTo>
                  <a:close/>
                </a:path>
                <a:path w="1264" h="429">
                  <a:moveTo>
                    <a:pt x="313" y="418"/>
                  </a:moveTo>
                  <a:lnTo>
                    <a:pt x="315" y="421"/>
                  </a:lnTo>
                  <a:lnTo>
                    <a:pt x="318" y="423"/>
                  </a:lnTo>
                  <a:lnTo>
                    <a:pt x="320" y="425"/>
                  </a:lnTo>
                  <a:lnTo>
                    <a:pt x="325" y="425"/>
                  </a:lnTo>
                  <a:lnTo>
                    <a:pt x="327" y="428"/>
                  </a:lnTo>
                  <a:lnTo>
                    <a:pt x="339" y="428"/>
                  </a:lnTo>
                  <a:lnTo>
                    <a:pt x="344" y="425"/>
                  </a:lnTo>
                  <a:lnTo>
                    <a:pt x="346" y="423"/>
                  </a:lnTo>
                  <a:lnTo>
                    <a:pt x="349" y="423"/>
                  </a:lnTo>
                  <a:lnTo>
                    <a:pt x="351" y="421"/>
                  </a:lnTo>
                  <a:lnTo>
                    <a:pt x="313" y="418"/>
                  </a:lnTo>
                  <a:lnTo>
                    <a:pt x="313" y="418"/>
                  </a:lnTo>
                  <a:close/>
                </a:path>
                <a:path w="1264" h="429">
                  <a:moveTo>
                    <a:pt x="361" y="382"/>
                  </a:moveTo>
                  <a:lnTo>
                    <a:pt x="332" y="382"/>
                  </a:lnTo>
                  <a:lnTo>
                    <a:pt x="332" y="392"/>
                  </a:lnTo>
                  <a:lnTo>
                    <a:pt x="351" y="392"/>
                  </a:lnTo>
                  <a:lnTo>
                    <a:pt x="351" y="399"/>
                  </a:lnTo>
                  <a:lnTo>
                    <a:pt x="351" y="401"/>
                  </a:lnTo>
                  <a:lnTo>
                    <a:pt x="349" y="404"/>
                  </a:lnTo>
                  <a:lnTo>
                    <a:pt x="349" y="409"/>
                  </a:lnTo>
                  <a:lnTo>
                    <a:pt x="346" y="411"/>
                  </a:lnTo>
                  <a:lnTo>
                    <a:pt x="346" y="413"/>
                  </a:lnTo>
                  <a:lnTo>
                    <a:pt x="344" y="416"/>
                  </a:lnTo>
                  <a:lnTo>
                    <a:pt x="342" y="416"/>
                  </a:lnTo>
                  <a:lnTo>
                    <a:pt x="339" y="418"/>
                  </a:lnTo>
                  <a:lnTo>
                    <a:pt x="313" y="418"/>
                  </a:lnTo>
                  <a:lnTo>
                    <a:pt x="351" y="421"/>
                  </a:lnTo>
                  <a:lnTo>
                    <a:pt x="351" y="428"/>
                  </a:lnTo>
                  <a:lnTo>
                    <a:pt x="361" y="428"/>
                  </a:lnTo>
                  <a:lnTo>
                    <a:pt x="361" y="382"/>
                  </a:lnTo>
                  <a:lnTo>
                    <a:pt x="361" y="382"/>
                  </a:lnTo>
                  <a:close/>
                </a:path>
                <a:path w="1264" h="429">
                  <a:moveTo>
                    <a:pt x="310" y="349"/>
                  </a:moveTo>
                  <a:lnTo>
                    <a:pt x="308" y="351"/>
                  </a:lnTo>
                  <a:lnTo>
                    <a:pt x="308" y="353"/>
                  </a:lnTo>
                  <a:lnTo>
                    <a:pt x="306" y="353"/>
                  </a:lnTo>
                  <a:lnTo>
                    <a:pt x="306" y="358"/>
                  </a:lnTo>
                  <a:lnTo>
                    <a:pt x="303" y="361"/>
                  </a:lnTo>
                  <a:lnTo>
                    <a:pt x="303" y="365"/>
                  </a:lnTo>
                  <a:lnTo>
                    <a:pt x="301" y="368"/>
                  </a:lnTo>
                  <a:lnTo>
                    <a:pt x="301" y="401"/>
                  </a:lnTo>
                  <a:lnTo>
                    <a:pt x="303" y="404"/>
                  </a:lnTo>
                  <a:lnTo>
                    <a:pt x="303" y="409"/>
                  </a:lnTo>
                  <a:lnTo>
                    <a:pt x="306" y="411"/>
                  </a:lnTo>
                  <a:lnTo>
                    <a:pt x="306" y="413"/>
                  </a:lnTo>
                  <a:lnTo>
                    <a:pt x="308" y="413"/>
                  </a:lnTo>
                  <a:lnTo>
                    <a:pt x="308" y="416"/>
                  </a:lnTo>
                  <a:lnTo>
                    <a:pt x="310" y="418"/>
                  </a:lnTo>
                  <a:lnTo>
                    <a:pt x="334" y="418"/>
                  </a:lnTo>
                  <a:lnTo>
                    <a:pt x="332" y="418"/>
                  </a:lnTo>
                  <a:lnTo>
                    <a:pt x="330" y="418"/>
                  </a:lnTo>
                  <a:lnTo>
                    <a:pt x="327" y="416"/>
                  </a:lnTo>
                  <a:lnTo>
                    <a:pt x="325" y="416"/>
                  </a:lnTo>
                  <a:lnTo>
                    <a:pt x="322" y="413"/>
                  </a:lnTo>
                  <a:lnTo>
                    <a:pt x="320" y="411"/>
                  </a:lnTo>
                  <a:lnTo>
                    <a:pt x="320" y="409"/>
                  </a:lnTo>
                  <a:lnTo>
                    <a:pt x="318" y="406"/>
                  </a:lnTo>
                  <a:lnTo>
                    <a:pt x="318" y="404"/>
                  </a:lnTo>
                  <a:lnTo>
                    <a:pt x="315" y="401"/>
                  </a:lnTo>
                  <a:lnTo>
                    <a:pt x="315" y="363"/>
                  </a:lnTo>
                  <a:lnTo>
                    <a:pt x="318" y="363"/>
                  </a:lnTo>
                  <a:lnTo>
                    <a:pt x="318" y="358"/>
                  </a:lnTo>
                  <a:lnTo>
                    <a:pt x="320" y="356"/>
                  </a:lnTo>
                  <a:lnTo>
                    <a:pt x="322" y="353"/>
                  </a:lnTo>
                  <a:lnTo>
                    <a:pt x="322" y="351"/>
                  </a:lnTo>
                  <a:lnTo>
                    <a:pt x="325" y="351"/>
                  </a:lnTo>
                  <a:lnTo>
                    <a:pt x="327" y="349"/>
                  </a:lnTo>
                  <a:lnTo>
                    <a:pt x="334" y="349"/>
                  </a:lnTo>
                  <a:lnTo>
                    <a:pt x="310" y="349"/>
                  </a:lnTo>
                  <a:lnTo>
                    <a:pt x="310" y="349"/>
                  </a:lnTo>
                  <a:close/>
                </a:path>
                <a:path w="1264" h="429">
                  <a:moveTo>
                    <a:pt x="334" y="339"/>
                  </a:moveTo>
                  <a:lnTo>
                    <a:pt x="325" y="339"/>
                  </a:lnTo>
                  <a:lnTo>
                    <a:pt x="322" y="341"/>
                  </a:lnTo>
                  <a:lnTo>
                    <a:pt x="320" y="341"/>
                  </a:lnTo>
                  <a:lnTo>
                    <a:pt x="318" y="344"/>
                  </a:lnTo>
                  <a:lnTo>
                    <a:pt x="315" y="344"/>
                  </a:lnTo>
                  <a:lnTo>
                    <a:pt x="313" y="346"/>
                  </a:lnTo>
                  <a:lnTo>
                    <a:pt x="310" y="349"/>
                  </a:lnTo>
                  <a:lnTo>
                    <a:pt x="339" y="349"/>
                  </a:lnTo>
                  <a:lnTo>
                    <a:pt x="342" y="351"/>
                  </a:lnTo>
                  <a:lnTo>
                    <a:pt x="344" y="351"/>
                  </a:lnTo>
                  <a:lnTo>
                    <a:pt x="344" y="353"/>
                  </a:lnTo>
                  <a:lnTo>
                    <a:pt x="346" y="353"/>
                  </a:lnTo>
                  <a:lnTo>
                    <a:pt x="346" y="356"/>
                  </a:lnTo>
                  <a:lnTo>
                    <a:pt x="346" y="358"/>
                  </a:lnTo>
                  <a:lnTo>
                    <a:pt x="349" y="361"/>
                  </a:lnTo>
                  <a:lnTo>
                    <a:pt x="349" y="370"/>
                  </a:lnTo>
                  <a:lnTo>
                    <a:pt x="361" y="370"/>
                  </a:lnTo>
                  <a:lnTo>
                    <a:pt x="361" y="365"/>
                  </a:lnTo>
                  <a:lnTo>
                    <a:pt x="361" y="363"/>
                  </a:lnTo>
                  <a:lnTo>
                    <a:pt x="361" y="358"/>
                  </a:lnTo>
                  <a:lnTo>
                    <a:pt x="358" y="356"/>
                  </a:lnTo>
                  <a:lnTo>
                    <a:pt x="358" y="351"/>
                  </a:lnTo>
                  <a:lnTo>
                    <a:pt x="356" y="349"/>
                  </a:lnTo>
                  <a:lnTo>
                    <a:pt x="354" y="346"/>
                  </a:lnTo>
                  <a:lnTo>
                    <a:pt x="351" y="344"/>
                  </a:lnTo>
                  <a:lnTo>
                    <a:pt x="349" y="344"/>
                  </a:lnTo>
                  <a:lnTo>
                    <a:pt x="346" y="341"/>
                  </a:lnTo>
                  <a:lnTo>
                    <a:pt x="344" y="341"/>
                  </a:lnTo>
                  <a:lnTo>
                    <a:pt x="342" y="339"/>
                  </a:lnTo>
                  <a:lnTo>
                    <a:pt x="334" y="339"/>
                  </a:lnTo>
                  <a:lnTo>
                    <a:pt x="334" y="339"/>
                  </a:lnTo>
                  <a:close/>
                </a:path>
                <a:path w="1264" h="429">
                  <a:moveTo>
                    <a:pt x="390" y="339"/>
                  </a:moveTo>
                  <a:lnTo>
                    <a:pt x="378" y="339"/>
                  </a:lnTo>
                  <a:lnTo>
                    <a:pt x="378" y="428"/>
                  </a:lnTo>
                  <a:lnTo>
                    <a:pt x="438" y="428"/>
                  </a:lnTo>
                  <a:lnTo>
                    <a:pt x="438" y="418"/>
                  </a:lnTo>
                  <a:lnTo>
                    <a:pt x="390" y="418"/>
                  </a:lnTo>
                  <a:lnTo>
                    <a:pt x="390" y="339"/>
                  </a:lnTo>
                  <a:lnTo>
                    <a:pt x="390" y="339"/>
                  </a:lnTo>
                  <a:close/>
                </a:path>
                <a:path w="1264" h="429">
                  <a:moveTo>
                    <a:pt x="488" y="428"/>
                  </a:moveTo>
                  <a:lnTo>
                    <a:pt x="476" y="428"/>
                  </a:lnTo>
                  <a:lnTo>
                    <a:pt x="476" y="339"/>
                  </a:lnTo>
                  <a:lnTo>
                    <a:pt x="488" y="339"/>
                  </a:lnTo>
                  <a:lnTo>
                    <a:pt x="488" y="428"/>
                  </a:lnTo>
                  <a:lnTo>
                    <a:pt x="488" y="428"/>
                  </a:lnTo>
                  <a:close/>
                </a:path>
                <a:path w="1264" h="429">
                  <a:moveTo>
                    <a:pt x="562" y="339"/>
                  </a:moveTo>
                  <a:lnTo>
                    <a:pt x="550" y="339"/>
                  </a:lnTo>
                  <a:lnTo>
                    <a:pt x="522" y="428"/>
                  </a:lnTo>
                  <a:lnTo>
                    <a:pt x="536" y="428"/>
                  </a:lnTo>
                  <a:lnTo>
                    <a:pt x="543" y="399"/>
                  </a:lnTo>
                  <a:lnTo>
                    <a:pt x="570" y="399"/>
                  </a:lnTo>
                  <a:lnTo>
                    <a:pt x="548" y="390"/>
                  </a:lnTo>
                  <a:lnTo>
                    <a:pt x="555" y="358"/>
                  </a:lnTo>
                  <a:lnTo>
                    <a:pt x="558" y="358"/>
                  </a:lnTo>
                  <a:lnTo>
                    <a:pt x="562" y="339"/>
                  </a:lnTo>
                  <a:lnTo>
                    <a:pt x="562" y="339"/>
                  </a:lnTo>
                  <a:close/>
                </a:path>
                <a:path w="1264" h="429">
                  <a:moveTo>
                    <a:pt x="562" y="339"/>
                  </a:moveTo>
                  <a:lnTo>
                    <a:pt x="558" y="358"/>
                  </a:lnTo>
                  <a:lnTo>
                    <a:pt x="567" y="390"/>
                  </a:lnTo>
                  <a:lnTo>
                    <a:pt x="548" y="390"/>
                  </a:lnTo>
                  <a:lnTo>
                    <a:pt x="570" y="399"/>
                  </a:lnTo>
                  <a:lnTo>
                    <a:pt x="579" y="428"/>
                  </a:lnTo>
                  <a:lnTo>
                    <a:pt x="591" y="428"/>
                  </a:lnTo>
                  <a:lnTo>
                    <a:pt x="562" y="339"/>
                  </a:lnTo>
                  <a:lnTo>
                    <a:pt x="562" y="339"/>
                  </a:lnTo>
                  <a:close/>
                </a:path>
                <a:path w="1264" h="429">
                  <a:moveTo>
                    <a:pt x="615" y="339"/>
                  </a:moveTo>
                  <a:lnTo>
                    <a:pt x="601" y="339"/>
                  </a:lnTo>
                  <a:lnTo>
                    <a:pt x="601" y="428"/>
                  </a:lnTo>
                  <a:lnTo>
                    <a:pt x="615" y="428"/>
                  </a:lnTo>
                  <a:lnTo>
                    <a:pt x="615" y="363"/>
                  </a:lnTo>
                  <a:lnTo>
                    <a:pt x="615" y="339"/>
                  </a:lnTo>
                  <a:lnTo>
                    <a:pt x="615" y="339"/>
                  </a:lnTo>
                  <a:close/>
                </a:path>
                <a:path w="1264" h="429">
                  <a:moveTo>
                    <a:pt x="615" y="339"/>
                  </a:moveTo>
                  <a:lnTo>
                    <a:pt x="615" y="363"/>
                  </a:lnTo>
                  <a:lnTo>
                    <a:pt x="646" y="428"/>
                  </a:lnTo>
                  <a:lnTo>
                    <a:pt x="649" y="404"/>
                  </a:lnTo>
                  <a:lnTo>
                    <a:pt x="615" y="339"/>
                  </a:lnTo>
                  <a:lnTo>
                    <a:pt x="615" y="339"/>
                  </a:lnTo>
                  <a:close/>
                </a:path>
                <a:path w="1264" h="429">
                  <a:moveTo>
                    <a:pt x="661" y="339"/>
                  </a:moveTo>
                  <a:lnTo>
                    <a:pt x="649" y="339"/>
                  </a:lnTo>
                  <a:lnTo>
                    <a:pt x="649" y="404"/>
                  </a:lnTo>
                  <a:lnTo>
                    <a:pt x="646" y="428"/>
                  </a:lnTo>
                  <a:lnTo>
                    <a:pt x="661" y="428"/>
                  </a:lnTo>
                  <a:lnTo>
                    <a:pt x="661" y="339"/>
                  </a:lnTo>
                  <a:lnTo>
                    <a:pt x="661" y="339"/>
                  </a:lnTo>
                  <a:close/>
                </a:path>
                <a:path w="1264" h="429">
                  <a:moveTo>
                    <a:pt x="738" y="339"/>
                  </a:moveTo>
                  <a:lnTo>
                    <a:pt x="723" y="339"/>
                  </a:lnTo>
                  <a:lnTo>
                    <a:pt x="723" y="378"/>
                  </a:lnTo>
                  <a:lnTo>
                    <a:pt x="690" y="378"/>
                  </a:lnTo>
                  <a:lnTo>
                    <a:pt x="723" y="387"/>
                  </a:lnTo>
                  <a:lnTo>
                    <a:pt x="723" y="428"/>
                  </a:lnTo>
                  <a:lnTo>
                    <a:pt x="738" y="428"/>
                  </a:lnTo>
                  <a:lnTo>
                    <a:pt x="738" y="339"/>
                  </a:lnTo>
                  <a:lnTo>
                    <a:pt x="738" y="339"/>
                  </a:lnTo>
                  <a:close/>
                </a:path>
                <a:path w="1264" h="429">
                  <a:moveTo>
                    <a:pt x="690" y="339"/>
                  </a:moveTo>
                  <a:lnTo>
                    <a:pt x="678" y="339"/>
                  </a:lnTo>
                  <a:lnTo>
                    <a:pt x="678" y="428"/>
                  </a:lnTo>
                  <a:lnTo>
                    <a:pt x="690" y="428"/>
                  </a:lnTo>
                  <a:lnTo>
                    <a:pt x="690" y="387"/>
                  </a:lnTo>
                  <a:lnTo>
                    <a:pt x="723" y="387"/>
                  </a:lnTo>
                  <a:lnTo>
                    <a:pt x="690" y="378"/>
                  </a:lnTo>
                  <a:lnTo>
                    <a:pt x="690" y="339"/>
                  </a:lnTo>
                  <a:lnTo>
                    <a:pt x="690" y="339"/>
                  </a:lnTo>
                  <a:close/>
                </a:path>
                <a:path w="1264" h="429">
                  <a:moveTo>
                    <a:pt x="810" y="339"/>
                  </a:moveTo>
                  <a:lnTo>
                    <a:pt x="752" y="339"/>
                  </a:lnTo>
                  <a:lnTo>
                    <a:pt x="752" y="428"/>
                  </a:lnTo>
                  <a:lnTo>
                    <a:pt x="812" y="428"/>
                  </a:lnTo>
                  <a:lnTo>
                    <a:pt x="812" y="418"/>
                  </a:lnTo>
                  <a:lnTo>
                    <a:pt x="766" y="418"/>
                  </a:lnTo>
                  <a:lnTo>
                    <a:pt x="766" y="387"/>
                  </a:lnTo>
                  <a:lnTo>
                    <a:pt x="807" y="387"/>
                  </a:lnTo>
                  <a:lnTo>
                    <a:pt x="807" y="378"/>
                  </a:lnTo>
                  <a:lnTo>
                    <a:pt x="766" y="378"/>
                  </a:lnTo>
                  <a:lnTo>
                    <a:pt x="766" y="349"/>
                  </a:lnTo>
                  <a:lnTo>
                    <a:pt x="810" y="349"/>
                  </a:lnTo>
                  <a:lnTo>
                    <a:pt x="810" y="339"/>
                  </a:lnTo>
                  <a:lnTo>
                    <a:pt x="810" y="339"/>
                  </a:lnTo>
                  <a:close/>
                </a:path>
                <a:path w="1264" h="429">
                  <a:moveTo>
                    <a:pt x="889" y="392"/>
                  </a:moveTo>
                  <a:lnTo>
                    <a:pt x="877" y="392"/>
                  </a:lnTo>
                  <a:lnTo>
                    <a:pt x="877" y="394"/>
                  </a:lnTo>
                  <a:lnTo>
                    <a:pt x="877" y="399"/>
                  </a:lnTo>
                  <a:lnTo>
                    <a:pt x="874" y="404"/>
                  </a:lnTo>
                  <a:lnTo>
                    <a:pt x="874" y="409"/>
                  </a:lnTo>
                  <a:lnTo>
                    <a:pt x="872" y="409"/>
                  </a:lnTo>
                  <a:lnTo>
                    <a:pt x="872" y="413"/>
                  </a:lnTo>
                  <a:lnTo>
                    <a:pt x="870" y="413"/>
                  </a:lnTo>
                  <a:lnTo>
                    <a:pt x="867" y="416"/>
                  </a:lnTo>
                  <a:lnTo>
                    <a:pt x="865" y="418"/>
                  </a:lnTo>
                  <a:lnTo>
                    <a:pt x="836" y="418"/>
                  </a:lnTo>
                  <a:lnTo>
                    <a:pt x="838" y="421"/>
                  </a:lnTo>
                  <a:lnTo>
                    <a:pt x="841" y="423"/>
                  </a:lnTo>
                  <a:lnTo>
                    <a:pt x="843" y="423"/>
                  </a:lnTo>
                  <a:lnTo>
                    <a:pt x="846" y="425"/>
                  </a:lnTo>
                  <a:lnTo>
                    <a:pt x="848" y="425"/>
                  </a:lnTo>
                  <a:lnTo>
                    <a:pt x="850" y="428"/>
                  </a:lnTo>
                  <a:lnTo>
                    <a:pt x="860" y="428"/>
                  </a:lnTo>
                  <a:lnTo>
                    <a:pt x="860" y="428"/>
                  </a:lnTo>
                  <a:lnTo>
                    <a:pt x="865" y="428"/>
                  </a:lnTo>
                  <a:lnTo>
                    <a:pt x="867" y="425"/>
                  </a:lnTo>
                  <a:lnTo>
                    <a:pt x="874" y="425"/>
                  </a:lnTo>
                  <a:lnTo>
                    <a:pt x="877" y="423"/>
                  </a:lnTo>
                  <a:lnTo>
                    <a:pt x="879" y="421"/>
                  </a:lnTo>
                  <a:lnTo>
                    <a:pt x="882" y="418"/>
                  </a:lnTo>
                  <a:lnTo>
                    <a:pt x="884" y="416"/>
                  </a:lnTo>
                  <a:lnTo>
                    <a:pt x="884" y="413"/>
                  </a:lnTo>
                  <a:lnTo>
                    <a:pt x="886" y="411"/>
                  </a:lnTo>
                  <a:lnTo>
                    <a:pt x="886" y="406"/>
                  </a:lnTo>
                  <a:lnTo>
                    <a:pt x="889" y="404"/>
                  </a:lnTo>
                  <a:lnTo>
                    <a:pt x="889" y="392"/>
                  </a:lnTo>
                  <a:lnTo>
                    <a:pt x="889" y="392"/>
                  </a:lnTo>
                  <a:close/>
                </a:path>
                <a:path w="1264" h="429">
                  <a:moveTo>
                    <a:pt x="836" y="349"/>
                  </a:moveTo>
                  <a:lnTo>
                    <a:pt x="836" y="351"/>
                  </a:lnTo>
                  <a:lnTo>
                    <a:pt x="834" y="351"/>
                  </a:lnTo>
                  <a:lnTo>
                    <a:pt x="834" y="353"/>
                  </a:lnTo>
                  <a:lnTo>
                    <a:pt x="831" y="356"/>
                  </a:lnTo>
                  <a:lnTo>
                    <a:pt x="829" y="358"/>
                  </a:lnTo>
                  <a:lnTo>
                    <a:pt x="829" y="363"/>
                  </a:lnTo>
                  <a:lnTo>
                    <a:pt x="826" y="365"/>
                  </a:lnTo>
                  <a:lnTo>
                    <a:pt x="826" y="404"/>
                  </a:lnTo>
                  <a:lnTo>
                    <a:pt x="829" y="406"/>
                  </a:lnTo>
                  <a:lnTo>
                    <a:pt x="829" y="409"/>
                  </a:lnTo>
                  <a:lnTo>
                    <a:pt x="831" y="411"/>
                  </a:lnTo>
                  <a:lnTo>
                    <a:pt x="831" y="413"/>
                  </a:lnTo>
                  <a:lnTo>
                    <a:pt x="834" y="416"/>
                  </a:lnTo>
                  <a:lnTo>
                    <a:pt x="836" y="418"/>
                  </a:lnTo>
                  <a:lnTo>
                    <a:pt x="860" y="418"/>
                  </a:lnTo>
                  <a:lnTo>
                    <a:pt x="855" y="418"/>
                  </a:lnTo>
                  <a:lnTo>
                    <a:pt x="853" y="418"/>
                  </a:lnTo>
                  <a:lnTo>
                    <a:pt x="850" y="416"/>
                  </a:lnTo>
                  <a:lnTo>
                    <a:pt x="848" y="416"/>
                  </a:lnTo>
                  <a:lnTo>
                    <a:pt x="848" y="413"/>
                  </a:lnTo>
                  <a:lnTo>
                    <a:pt x="846" y="411"/>
                  </a:lnTo>
                  <a:lnTo>
                    <a:pt x="843" y="409"/>
                  </a:lnTo>
                  <a:lnTo>
                    <a:pt x="843" y="404"/>
                  </a:lnTo>
                  <a:lnTo>
                    <a:pt x="841" y="404"/>
                  </a:lnTo>
                  <a:lnTo>
                    <a:pt x="841" y="394"/>
                  </a:lnTo>
                  <a:lnTo>
                    <a:pt x="838" y="392"/>
                  </a:lnTo>
                  <a:lnTo>
                    <a:pt x="838" y="378"/>
                  </a:lnTo>
                  <a:lnTo>
                    <a:pt x="841" y="375"/>
                  </a:lnTo>
                  <a:lnTo>
                    <a:pt x="841" y="363"/>
                  </a:lnTo>
                  <a:lnTo>
                    <a:pt x="843" y="363"/>
                  </a:lnTo>
                  <a:lnTo>
                    <a:pt x="843" y="358"/>
                  </a:lnTo>
                  <a:lnTo>
                    <a:pt x="846" y="356"/>
                  </a:lnTo>
                  <a:lnTo>
                    <a:pt x="848" y="353"/>
                  </a:lnTo>
                  <a:lnTo>
                    <a:pt x="850" y="351"/>
                  </a:lnTo>
                  <a:lnTo>
                    <a:pt x="853" y="351"/>
                  </a:lnTo>
                  <a:lnTo>
                    <a:pt x="855" y="349"/>
                  </a:lnTo>
                  <a:lnTo>
                    <a:pt x="860" y="349"/>
                  </a:lnTo>
                  <a:lnTo>
                    <a:pt x="836" y="349"/>
                  </a:lnTo>
                  <a:lnTo>
                    <a:pt x="836" y="349"/>
                  </a:lnTo>
                  <a:close/>
                </a:path>
                <a:path w="1264" h="429">
                  <a:moveTo>
                    <a:pt x="860" y="339"/>
                  </a:moveTo>
                  <a:lnTo>
                    <a:pt x="850" y="339"/>
                  </a:lnTo>
                  <a:lnTo>
                    <a:pt x="848" y="341"/>
                  </a:lnTo>
                  <a:lnTo>
                    <a:pt x="846" y="341"/>
                  </a:lnTo>
                  <a:lnTo>
                    <a:pt x="843" y="344"/>
                  </a:lnTo>
                  <a:lnTo>
                    <a:pt x="841" y="344"/>
                  </a:lnTo>
                  <a:lnTo>
                    <a:pt x="838" y="346"/>
                  </a:lnTo>
                  <a:lnTo>
                    <a:pt x="836" y="349"/>
                  </a:lnTo>
                  <a:lnTo>
                    <a:pt x="865" y="349"/>
                  </a:lnTo>
                  <a:lnTo>
                    <a:pt x="867" y="351"/>
                  </a:lnTo>
                  <a:lnTo>
                    <a:pt x="870" y="351"/>
                  </a:lnTo>
                  <a:lnTo>
                    <a:pt x="872" y="353"/>
                  </a:lnTo>
                  <a:lnTo>
                    <a:pt x="872" y="356"/>
                  </a:lnTo>
                  <a:lnTo>
                    <a:pt x="874" y="358"/>
                  </a:lnTo>
                  <a:lnTo>
                    <a:pt x="874" y="363"/>
                  </a:lnTo>
                  <a:lnTo>
                    <a:pt x="877" y="365"/>
                  </a:lnTo>
                  <a:lnTo>
                    <a:pt x="877" y="370"/>
                  </a:lnTo>
                  <a:lnTo>
                    <a:pt x="889" y="370"/>
                  </a:lnTo>
                  <a:lnTo>
                    <a:pt x="889" y="368"/>
                  </a:lnTo>
                  <a:lnTo>
                    <a:pt x="889" y="361"/>
                  </a:lnTo>
                  <a:lnTo>
                    <a:pt x="886" y="358"/>
                  </a:lnTo>
                  <a:lnTo>
                    <a:pt x="886" y="353"/>
                  </a:lnTo>
                  <a:lnTo>
                    <a:pt x="884" y="351"/>
                  </a:lnTo>
                  <a:lnTo>
                    <a:pt x="884" y="349"/>
                  </a:lnTo>
                  <a:lnTo>
                    <a:pt x="882" y="346"/>
                  </a:lnTo>
                  <a:lnTo>
                    <a:pt x="879" y="344"/>
                  </a:lnTo>
                  <a:lnTo>
                    <a:pt x="877" y="344"/>
                  </a:lnTo>
                  <a:lnTo>
                    <a:pt x="874" y="341"/>
                  </a:lnTo>
                  <a:lnTo>
                    <a:pt x="872" y="341"/>
                  </a:lnTo>
                  <a:lnTo>
                    <a:pt x="870" y="339"/>
                  </a:lnTo>
                  <a:lnTo>
                    <a:pt x="860" y="339"/>
                  </a:lnTo>
                  <a:lnTo>
                    <a:pt x="860" y="339"/>
                  </a:lnTo>
                  <a:close/>
                </a:path>
                <a:path w="1264" h="429">
                  <a:moveTo>
                    <a:pt x="961" y="339"/>
                  </a:moveTo>
                  <a:lnTo>
                    <a:pt x="949" y="339"/>
                  </a:lnTo>
                  <a:lnTo>
                    <a:pt x="949" y="378"/>
                  </a:lnTo>
                  <a:lnTo>
                    <a:pt x="915" y="378"/>
                  </a:lnTo>
                  <a:lnTo>
                    <a:pt x="949" y="387"/>
                  </a:lnTo>
                  <a:lnTo>
                    <a:pt x="949" y="428"/>
                  </a:lnTo>
                  <a:lnTo>
                    <a:pt x="961" y="428"/>
                  </a:lnTo>
                  <a:lnTo>
                    <a:pt x="961" y="339"/>
                  </a:lnTo>
                  <a:lnTo>
                    <a:pt x="961" y="339"/>
                  </a:lnTo>
                  <a:close/>
                </a:path>
                <a:path w="1264" h="429">
                  <a:moveTo>
                    <a:pt x="915" y="339"/>
                  </a:moveTo>
                  <a:lnTo>
                    <a:pt x="901" y="339"/>
                  </a:lnTo>
                  <a:lnTo>
                    <a:pt x="901" y="428"/>
                  </a:lnTo>
                  <a:lnTo>
                    <a:pt x="915" y="428"/>
                  </a:lnTo>
                  <a:lnTo>
                    <a:pt x="915" y="387"/>
                  </a:lnTo>
                  <a:lnTo>
                    <a:pt x="949" y="387"/>
                  </a:lnTo>
                  <a:lnTo>
                    <a:pt x="915" y="378"/>
                  </a:lnTo>
                  <a:lnTo>
                    <a:pt x="915" y="339"/>
                  </a:lnTo>
                  <a:lnTo>
                    <a:pt x="915" y="339"/>
                  </a:lnTo>
                  <a:close/>
                </a:path>
                <a:path w="1264" h="429">
                  <a:moveTo>
                    <a:pt x="990" y="339"/>
                  </a:moveTo>
                  <a:lnTo>
                    <a:pt x="975" y="339"/>
                  </a:lnTo>
                  <a:lnTo>
                    <a:pt x="975" y="401"/>
                  </a:lnTo>
                  <a:lnTo>
                    <a:pt x="978" y="404"/>
                  </a:lnTo>
                  <a:lnTo>
                    <a:pt x="978" y="413"/>
                  </a:lnTo>
                  <a:lnTo>
                    <a:pt x="980" y="416"/>
                  </a:lnTo>
                  <a:lnTo>
                    <a:pt x="982" y="418"/>
                  </a:lnTo>
                  <a:lnTo>
                    <a:pt x="985" y="421"/>
                  </a:lnTo>
                  <a:lnTo>
                    <a:pt x="987" y="423"/>
                  </a:lnTo>
                  <a:lnTo>
                    <a:pt x="990" y="425"/>
                  </a:lnTo>
                  <a:lnTo>
                    <a:pt x="994" y="425"/>
                  </a:lnTo>
                  <a:lnTo>
                    <a:pt x="997" y="428"/>
                  </a:lnTo>
                  <a:lnTo>
                    <a:pt x="1016" y="428"/>
                  </a:lnTo>
                  <a:lnTo>
                    <a:pt x="1018" y="425"/>
                  </a:lnTo>
                  <a:lnTo>
                    <a:pt x="1021" y="425"/>
                  </a:lnTo>
                  <a:lnTo>
                    <a:pt x="1023" y="425"/>
                  </a:lnTo>
                  <a:lnTo>
                    <a:pt x="1026" y="423"/>
                  </a:lnTo>
                  <a:lnTo>
                    <a:pt x="1028" y="423"/>
                  </a:lnTo>
                  <a:lnTo>
                    <a:pt x="1030" y="421"/>
                  </a:lnTo>
                  <a:lnTo>
                    <a:pt x="1033" y="418"/>
                  </a:lnTo>
                  <a:lnTo>
                    <a:pt x="1002" y="418"/>
                  </a:lnTo>
                  <a:lnTo>
                    <a:pt x="999" y="416"/>
                  </a:lnTo>
                  <a:lnTo>
                    <a:pt x="997" y="416"/>
                  </a:lnTo>
                  <a:lnTo>
                    <a:pt x="994" y="413"/>
                  </a:lnTo>
                  <a:lnTo>
                    <a:pt x="992" y="411"/>
                  </a:lnTo>
                  <a:lnTo>
                    <a:pt x="992" y="409"/>
                  </a:lnTo>
                  <a:lnTo>
                    <a:pt x="990" y="406"/>
                  </a:lnTo>
                  <a:lnTo>
                    <a:pt x="990" y="339"/>
                  </a:lnTo>
                  <a:lnTo>
                    <a:pt x="990" y="339"/>
                  </a:lnTo>
                  <a:close/>
                </a:path>
                <a:path w="1264" h="429">
                  <a:moveTo>
                    <a:pt x="1038" y="339"/>
                  </a:moveTo>
                  <a:lnTo>
                    <a:pt x="1023" y="339"/>
                  </a:lnTo>
                  <a:lnTo>
                    <a:pt x="1023" y="401"/>
                  </a:lnTo>
                  <a:lnTo>
                    <a:pt x="1023" y="409"/>
                  </a:lnTo>
                  <a:lnTo>
                    <a:pt x="1021" y="411"/>
                  </a:lnTo>
                  <a:lnTo>
                    <a:pt x="1021" y="413"/>
                  </a:lnTo>
                  <a:lnTo>
                    <a:pt x="1018" y="413"/>
                  </a:lnTo>
                  <a:lnTo>
                    <a:pt x="1018" y="416"/>
                  </a:lnTo>
                  <a:lnTo>
                    <a:pt x="1016" y="416"/>
                  </a:lnTo>
                  <a:lnTo>
                    <a:pt x="1014" y="418"/>
                  </a:lnTo>
                  <a:lnTo>
                    <a:pt x="1006" y="418"/>
                  </a:lnTo>
                  <a:lnTo>
                    <a:pt x="1033" y="418"/>
                  </a:lnTo>
                  <a:lnTo>
                    <a:pt x="1033" y="416"/>
                  </a:lnTo>
                  <a:lnTo>
                    <a:pt x="1035" y="413"/>
                  </a:lnTo>
                  <a:lnTo>
                    <a:pt x="1035" y="409"/>
                  </a:lnTo>
                  <a:lnTo>
                    <a:pt x="1038" y="406"/>
                  </a:lnTo>
                  <a:lnTo>
                    <a:pt x="1038" y="339"/>
                  </a:lnTo>
                  <a:lnTo>
                    <a:pt x="1038" y="339"/>
                  </a:lnTo>
                  <a:close/>
                </a:path>
                <a:path w="1264" h="429">
                  <a:moveTo>
                    <a:pt x="1088" y="339"/>
                  </a:moveTo>
                  <a:lnTo>
                    <a:pt x="1076" y="339"/>
                  </a:lnTo>
                  <a:lnTo>
                    <a:pt x="1047" y="428"/>
                  </a:lnTo>
                  <a:lnTo>
                    <a:pt x="1062" y="428"/>
                  </a:lnTo>
                  <a:lnTo>
                    <a:pt x="1069" y="399"/>
                  </a:lnTo>
                  <a:lnTo>
                    <a:pt x="1095" y="399"/>
                  </a:lnTo>
                  <a:lnTo>
                    <a:pt x="1071" y="390"/>
                  </a:lnTo>
                  <a:lnTo>
                    <a:pt x="1081" y="358"/>
                  </a:lnTo>
                  <a:lnTo>
                    <a:pt x="1083" y="358"/>
                  </a:lnTo>
                  <a:lnTo>
                    <a:pt x="1088" y="339"/>
                  </a:lnTo>
                  <a:lnTo>
                    <a:pt x="1088" y="339"/>
                  </a:lnTo>
                  <a:close/>
                </a:path>
                <a:path w="1264" h="429">
                  <a:moveTo>
                    <a:pt x="1088" y="339"/>
                  </a:moveTo>
                  <a:lnTo>
                    <a:pt x="1083" y="358"/>
                  </a:lnTo>
                  <a:lnTo>
                    <a:pt x="1093" y="390"/>
                  </a:lnTo>
                  <a:lnTo>
                    <a:pt x="1071" y="390"/>
                  </a:lnTo>
                  <a:lnTo>
                    <a:pt x="1095" y="399"/>
                  </a:lnTo>
                  <a:lnTo>
                    <a:pt x="1102" y="428"/>
                  </a:lnTo>
                  <a:lnTo>
                    <a:pt x="1117" y="428"/>
                  </a:lnTo>
                  <a:lnTo>
                    <a:pt x="1088" y="339"/>
                  </a:lnTo>
                  <a:lnTo>
                    <a:pt x="1088" y="339"/>
                  </a:lnTo>
                  <a:close/>
                </a:path>
                <a:path w="1264" h="429">
                  <a:moveTo>
                    <a:pt x="1141" y="339"/>
                  </a:moveTo>
                  <a:lnTo>
                    <a:pt x="1126" y="339"/>
                  </a:lnTo>
                  <a:lnTo>
                    <a:pt x="1126" y="428"/>
                  </a:lnTo>
                  <a:lnTo>
                    <a:pt x="1138" y="428"/>
                  </a:lnTo>
                  <a:lnTo>
                    <a:pt x="1138" y="363"/>
                  </a:lnTo>
                  <a:lnTo>
                    <a:pt x="1141" y="363"/>
                  </a:lnTo>
                  <a:lnTo>
                    <a:pt x="1141" y="339"/>
                  </a:lnTo>
                  <a:lnTo>
                    <a:pt x="1141" y="339"/>
                  </a:lnTo>
                  <a:close/>
                </a:path>
                <a:path w="1264" h="429">
                  <a:moveTo>
                    <a:pt x="1141" y="339"/>
                  </a:moveTo>
                  <a:lnTo>
                    <a:pt x="1141" y="363"/>
                  </a:lnTo>
                  <a:lnTo>
                    <a:pt x="1172" y="428"/>
                  </a:lnTo>
                  <a:lnTo>
                    <a:pt x="1172" y="404"/>
                  </a:lnTo>
                  <a:lnTo>
                    <a:pt x="1141" y="339"/>
                  </a:lnTo>
                  <a:lnTo>
                    <a:pt x="1141" y="339"/>
                  </a:lnTo>
                  <a:close/>
                </a:path>
                <a:path w="1264" h="429">
                  <a:moveTo>
                    <a:pt x="1186" y="339"/>
                  </a:moveTo>
                  <a:lnTo>
                    <a:pt x="1172" y="339"/>
                  </a:lnTo>
                  <a:lnTo>
                    <a:pt x="1172" y="404"/>
                  </a:lnTo>
                  <a:lnTo>
                    <a:pt x="1172" y="428"/>
                  </a:lnTo>
                  <a:lnTo>
                    <a:pt x="1186" y="428"/>
                  </a:lnTo>
                  <a:lnTo>
                    <a:pt x="1186" y="339"/>
                  </a:lnTo>
                  <a:lnTo>
                    <a:pt x="1186" y="339"/>
                  </a:lnTo>
                  <a:close/>
                </a:path>
                <a:path w="1264" h="429">
                  <a:moveTo>
                    <a:pt x="1213" y="418"/>
                  </a:moveTo>
                  <a:lnTo>
                    <a:pt x="1213" y="421"/>
                  </a:lnTo>
                  <a:lnTo>
                    <a:pt x="1215" y="423"/>
                  </a:lnTo>
                  <a:lnTo>
                    <a:pt x="1218" y="425"/>
                  </a:lnTo>
                  <a:lnTo>
                    <a:pt x="1225" y="425"/>
                  </a:lnTo>
                  <a:lnTo>
                    <a:pt x="1227" y="428"/>
                  </a:lnTo>
                  <a:lnTo>
                    <a:pt x="1239" y="428"/>
                  </a:lnTo>
                  <a:lnTo>
                    <a:pt x="1244" y="425"/>
                  </a:lnTo>
                  <a:lnTo>
                    <a:pt x="1246" y="423"/>
                  </a:lnTo>
                  <a:lnTo>
                    <a:pt x="1249" y="423"/>
                  </a:lnTo>
                  <a:lnTo>
                    <a:pt x="1249" y="421"/>
                  </a:lnTo>
                  <a:lnTo>
                    <a:pt x="1213" y="418"/>
                  </a:lnTo>
                  <a:lnTo>
                    <a:pt x="1213" y="418"/>
                  </a:lnTo>
                  <a:close/>
                </a:path>
                <a:path w="1264" h="429">
                  <a:moveTo>
                    <a:pt x="1261" y="382"/>
                  </a:moveTo>
                  <a:lnTo>
                    <a:pt x="1232" y="382"/>
                  </a:lnTo>
                  <a:lnTo>
                    <a:pt x="1232" y="392"/>
                  </a:lnTo>
                  <a:lnTo>
                    <a:pt x="1249" y="392"/>
                  </a:lnTo>
                  <a:lnTo>
                    <a:pt x="1249" y="399"/>
                  </a:lnTo>
                  <a:lnTo>
                    <a:pt x="1249" y="409"/>
                  </a:lnTo>
                  <a:lnTo>
                    <a:pt x="1246" y="411"/>
                  </a:lnTo>
                  <a:lnTo>
                    <a:pt x="1246" y="413"/>
                  </a:lnTo>
                  <a:lnTo>
                    <a:pt x="1244" y="416"/>
                  </a:lnTo>
                  <a:lnTo>
                    <a:pt x="1242" y="416"/>
                  </a:lnTo>
                  <a:lnTo>
                    <a:pt x="1239" y="418"/>
                  </a:lnTo>
                  <a:lnTo>
                    <a:pt x="1213" y="418"/>
                  </a:lnTo>
                  <a:lnTo>
                    <a:pt x="1249" y="421"/>
                  </a:lnTo>
                  <a:lnTo>
                    <a:pt x="1251" y="428"/>
                  </a:lnTo>
                  <a:lnTo>
                    <a:pt x="1261" y="428"/>
                  </a:lnTo>
                  <a:lnTo>
                    <a:pt x="1261" y="382"/>
                  </a:lnTo>
                  <a:lnTo>
                    <a:pt x="1261" y="382"/>
                  </a:lnTo>
                  <a:close/>
                </a:path>
                <a:path w="1264" h="429">
                  <a:moveTo>
                    <a:pt x="1210" y="349"/>
                  </a:moveTo>
                  <a:lnTo>
                    <a:pt x="1208" y="351"/>
                  </a:lnTo>
                  <a:lnTo>
                    <a:pt x="1208" y="353"/>
                  </a:lnTo>
                  <a:lnTo>
                    <a:pt x="1206" y="353"/>
                  </a:lnTo>
                  <a:lnTo>
                    <a:pt x="1206" y="356"/>
                  </a:lnTo>
                  <a:lnTo>
                    <a:pt x="1203" y="358"/>
                  </a:lnTo>
                  <a:lnTo>
                    <a:pt x="1203" y="365"/>
                  </a:lnTo>
                  <a:lnTo>
                    <a:pt x="1201" y="368"/>
                  </a:lnTo>
                  <a:lnTo>
                    <a:pt x="1201" y="401"/>
                  </a:lnTo>
                  <a:lnTo>
                    <a:pt x="1203" y="404"/>
                  </a:lnTo>
                  <a:lnTo>
                    <a:pt x="1203" y="409"/>
                  </a:lnTo>
                  <a:lnTo>
                    <a:pt x="1206" y="411"/>
                  </a:lnTo>
                  <a:lnTo>
                    <a:pt x="1206" y="413"/>
                  </a:lnTo>
                  <a:lnTo>
                    <a:pt x="1208" y="413"/>
                  </a:lnTo>
                  <a:lnTo>
                    <a:pt x="1208" y="416"/>
                  </a:lnTo>
                  <a:lnTo>
                    <a:pt x="1210" y="418"/>
                  </a:lnTo>
                  <a:lnTo>
                    <a:pt x="1234" y="418"/>
                  </a:lnTo>
                  <a:lnTo>
                    <a:pt x="1232" y="418"/>
                  </a:lnTo>
                  <a:lnTo>
                    <a:pt x="1230" y="418"/>
                  </a:lnTo>
                  <a:lnTo>
                    <a:pt x="1227" y="416"/>
                  </a:lnTo>
                  <a:lnTo>
                    <a:pt x="1225" y="416"/>
                  </a:lnTo>
                  <a:lnTo>
                    <a:pt x="1222" y="413"/>
                  </a:lnTo>
                  <a:lnTo>
                    <a:pt x="1220" y="411"/>
                  </a:lnTo>
                  <a:lnTo>
                    <a:pt x="1218" y="409"/>
                  </a:lnTo>
                  <a:lnTo>
                    <a:pt x="1218" y="406"/>
                  </a:lnTo>
                  <a:lnTo>
                    <a:pt x="1215" y="404"/>
                  </a:lnTo>
                  <a:lnTo>
                    <a:pt x="1215" y="363"/>
                  </a:lnTo>
                  <a:lnTo>
                    <a:pt x="1218" y="363"/>
                  </a:lnTo>
                  <a:lnTo>
                    <a:pt x="1218" y="358"/>
                  </a:lnTo>
                  <a:lnTo>
                    <a:pt x="1220" y="356"/>
                  </a:lnTo>
                  <a:lnTo>
                    <a:pt x="1220" y="353"/>
                  </a:lnTo>
                  <a:lnTo>
                    <a:pt x="1222" y="351"/>
                  </a:lnTo>
                  <a:lnTo>
                    <a:pt x="1225" y="351"/>
                  </a:lnTo>
                  <a:lnTo>
                    <a:pt x="1227" y="349"/>
                  </a:lnTo>
                  <a:lnTo>
                    <a:pt x="1232" y="349"/>
                  </a:lnTo>
                  <a:lnTo>
                    <a:pt x="1210" y="349"/>
                  </a:lnTo>
                  <a:lnTo>
                    <a:pt x="1210" y="349"/>
                  </a:lnTo>
                  <a:close/>
                </a:path>
                <a:path w="1264" h="429">
                  <a:moveTo>
                    <a:pt x="1232" y="339"/>
                  </a:moveTo>
                  <a:lnTo>
                    <a:pt x="1225" y="339"/>
                  </a:lnTo>
                  <a:lnTo>
                    <a:pt x="1222" y="341"/>
                  </a:lnTo>
                  <a:lnTo>
                    <a:pt x="1220" y="341"/>
                  </a:lnTo>
                  <a:lnTo>
                    <a:pt x="1218" y="344"/>
                  </a:lnTo>
                  <a:lnTo>
                    <a:pt x="1215" y="344"/>
                  </a:lnTo>
                  <a:lnTo>
                    <a:pt x="1213" y="346"/>
                  </a:lnTo>
                  <a:lnTo>
                    <a:pt x="1210" y="349"/>
                  </a:lnTo>
                  <a:lnTo>
                    <a:pt x="1237" y="349"/>
                  </a:lnTo>
                  <a:lnTo>
                    <a:pt x="1242" y="351"/>
                  </a:lnTo>
                  <a:lnTo>
                    <a:pt x="1244" y="353"/>
                  </a:lnTo>
                  <a:lnTo>
                    <a:pt x="1246" y="353"/>
                  </a:lnTo>
                  <a:lnTo>
                    <a:pt x="1246" y="356"/>
                  </a:lnTo>
                  <a:lnTo>
                    <a:pt x="1246" y="358"/>
                  </a:lnTo>
                  <a:lnTo>
                    <a:pt x="1249" y="361"/>
                  </a:lnTo>
                  <a:lnTo>
                    <a:pt x="1249" y="370"/>
                  </a:lnTo>
                  <a:lnTo>
                    <a:pt x="1261" y="370"/>
                  </a:lnTo>
                  <a:lnTo>
                    <a:pt x="1261" y="365"/>
                  </a:lnTo>
                  <a:lnTo>
                    <a:pt x="1261" y="363"/>
                  </a:lnTo>
                  <a:lnTo>
                    <a:pt x="1261" y="358"/>
                  </a:lnTo>
                  <a:lnTo>
                    <a:pt x="1258" y="356"/>
                  </a:lnTo>
                  <a:lnTo>
                    <a:pt x="1258" y="353"/>
                  </a:lnTo>
                  <a:lnTo>
                    <a:pt x="1256" y="351"/>
                  </a:lnTo>
                  <a:lnTo>
                    <a:pt x="1256" y="349"/>
                  </a:lnTo>
                  <a:lnTo>
                    <a:pt x="1254" y="346"/>
                  </a:lnTo>
                  <a:lnTo>
                    <a:pt x="1251" y="344"/>
                  </a:lnTo>
                  <a:lnTo>
                    <a:pt x="1249" y="344"/>
                  </a:lnTo>
                  <a:lnTo>
                    <a:pt x="1246" y="341"/>
                  </a:lnTo>
                  <a:lnTo>
                    <a:pt x="1244" y="341"/>
                  </a:lnTo>
                  <a:lnTo>
                    <a:pt x="1242" y="339"/>
                  </a:lnTo>
                  <a:lnTo>
                    <a:pt x="1232" y="339"/>
                  </a:lnTo>
                  <a:lnTo>
                    <a:pt x="1232" y="339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942" name="path 942"/>
          <p:cNvSpPr/>
          <p:nvPr/>
        </p:nvSpPr>
        <p:spPr>
          <a:xfrm>
            <a:off x="9637014" y="9753854"/>
            <a:ext cx="268223" cy="291083"/>
          </a:xfrm>
          <a:custGeom>
            <a:avLst/>
            <a:gdLst/>
            <a:ahLst/>
            <a:cxnLst/>
            <a:rect l="0" t="0" r="0" b="0"/>
            <a:pathLst>
              <a:path w="422" h="458">
                <a:moveTo>
                  <a:pt x="118" y="430"/>
                </a:moveTo>
                <a:lnTo>
                  <a:pt x="111" y="440"/>
                </a:lnTo>
                <a:lnTo>
                  <a:pt x="37" y="440"/>
                </a:lnTo>
                <a:lnTo>
                  <a:pt x="42" y="447"/>
                </a:lnTo>
                <a:lnTo>
                  <a:pt x="44" y="445"/>
                </a:lnTo>
                <a:lnTo>
                  <a:pt x="128" y="445"/>
                </a:lnTo>
                <a:lnTo>
                  <a:pt x="118" y="430"/>
                </a:lnTo>
                <a:lnTo>
                  <a:pt x="118" y="430"/>
                </a:lnTo>
                <a:close/>
              </a:path>
              <a:path w="422" h="458">
                <a:moveTo>
                  <a:pt x="54" y="351"/>
                </a:moveTo>
                <a:lnTo>
                  <a:pt x="51" y="351"/>
                </a:lnTo>
                <a:lnTo>
                  <a:pt x="51" y="356"/>
                </a:lnTo>
                <a:lnTo>
                  <a:pt x="54" y="358"/>
                </a:lnTo>
                <a:lnTo>
                  <a:pt x="54" y="363"/>
                </a:lnTo>
                <a:lnTo>
                  <a:pt x="56" y="368"/>
                </a:lnTo>
                <a:lnTo>
                  <a:pt x="56" y="375"/>
                </a:lnTo>
                <a:lnTo>
                  <a:pt x="58" y="377"/>
                </a:lnTo>
                <a:lnTo>
                  <a:pt x="58" y="387"/>
                </a:lnTo>
                <a:lnTo>
                  <a:pt x="61" y="392"/>
                </a:lnTo>
                <a:lnTo>
                  <a:pt x="61" y="409"/>
                </a:lnTo>
                <a:lnTo>
                  <a:pt x="63" y="413"/>
                </a:lnTo>
                <a:lnTo>
                  <a:pt x="63" y="421"/>
                </a:lnTo>
                <a:lnTo>
                  <a:pt x="65" y="418"/>
                </a:lnTo>
                <a:lnTo>
                  <a:pt x="68" y="416"/>
                </a:lnTo>
                <a:lnTo>
                  <a:pt x="70" y="411"/>
                </a:lnTo>
                <a:lnTo>
                  <a:pt x="70" y="394"/>
                </a:lnTo>
                <a:lnTo>
                  <a:pt x="68" y="389"/>
                </a:lnTo>
                <a:lnTo>
                  <a:pt x="68" y="385"/>
                </a:lnTo>
                <a:lnTo>
                  <a:pt x="65" y="382"/>
                </a:lnTo>
                <a:lnTo>
                  <a:pt x="65" y="377"/>
                </a:lnTo>
                <a:lnTo>
                  <a:pt x="63" y="375"/>
                </a:lnTo>
                <a:lnTo>
                  <a:pt x="63" y="373"/>
                </a:lnTo>
                <a:lnTo>
                  <a:pt x="61" y="368"/>
                </a:lnTo>
                <a:lnTo>
                  <a:pt x="58" y="363"/>
                </a:lnTo>
                <a:lnTo>
                  <a:pt x="58" y="361"/>
                </a:lnTo>
                <a:lnTo>
                  <a:pt x="56" y="356"/>
                </a:lnTo>
                <a:lnTo>
                  <a:pt x="54" y="351"/>
                </a:lnTo>
                <a:lnTo>
                  <a:pt x="54" y="351"/>
                </a:lnTo>
                <a:close/>
              </a:path>
              <a:path w="422" h="458">
                <a:moveTo>
                  <a:pt x="30" y="349"/>
                </a:moveTo>
                <a:lnTo>
                  <a:pt x="22" y="349"/>
                </a:lnTo>
                <a:lnTo>
                  <a:pt x="22" y="353"/>
                </a:lnTo>
                <a:lnTo>
                  <a:pt x="22" y="447"/>
                </a:lnTo>
                <a:lnTo>
                  <a:pt x="22" y="449"/>
                </a:lnTo>
                <a:lnTo>
                  <a:pt x="22" y="457"/>
                </a:lnTo>
                <a:lnTo>
                  <a:pt x="30" y="452"/>
                </a:lnTo>
                <a:lnTo>
                  <a:pt x="30" y="349"/>
                </a:lnTo>
                <a:lnTo>
                  <a:pt x="30" y="349"/>
                </a:lnTo>
                <a:close/>
              </a:path>
              <a:path w="422" h="458">
                <a:moveTo>
                  <a:pt x="97" y="344"/>
                </a:moveTo>
                <a:lnTo>
                  <a:pt x="97" y="363"/>
                </a:lnTo>
                <a:lnTo>
                  <a:pt x="94" y="368"/>
                </a:lnTo>
                <a:lnTo>
                  <a:pt x="94" y="377"/>
                </a:lnTo>
                <a:lnTo>
                  <a:pt x="92" y="382"/>
                </a:lnTo>
                <a:lnTo>
                  <a:pt x="92" y="392"/>
                </a:lnTo>
                <a:lnTo>
                  <a:pt x="90" y="397"/>
                </a:lnTo>
                <a:lnTo>
                  <a:pt x="90" y="406"/>
                </a:lnTo>
                <a:lnTo>
                  <a:pt x="87" y="411"/>
                </a:lnTo>
                <a:lnTo>
                  <a:pt x="87" y="418"/>
                </a:lnTo>
                <a:lnTo>
                  <a:pt x="85" y="421"/>
                </a:lnTo>
                <a:lnTo>
                  <a:pt x="85" y="430"/>
                </a:lnTo>
                <a:lnTo>
                  <a:pt x="85" y="433"/>
                </a:lnTo>
                <a:lnTo>
                  <a:pt x="82" y="437"/>
                </a:lnTo>
                <a:lnTo>
                  <a:pt x="82" y="440"/>
                </a:lnTo>
                <a:lnTo>
                  <a:pt x="85" y="440"/>
                </a:lnTo>
                <a:lnTo>
                  <a:pt x="87" y="437"/>
                </a:lnTo>
                <a:lnTo>
                  <a:pt x="87" y="433"/>
                </a:lnTo>
                <a:lnTo>
                  <a:pt x="90" y="428"/>
                </a:lnTo>
                <a:lnTo>
                  <a:pt x="90" y="423"/>
                </a:lnTo>
                <a:lnTo>
                  <a:pt x="92" y="421"/>
                </a:lnTo>
                <a:lnTo>
                  <a:pt x="92" y="411"/>
                </a:lnTo>
                <a:lnTo>
                  <a:pt x="94" y="409"/>
                </a:lnTo>
                <a:lnTo>
                  <a:pt x="94" y="401"/>
                </a:lnTo>
                <a:lnTo>
                  <a:pt x="97" y="399"/>
                </a:lnTo>
                <a:lnTo>
                  <a:pt x="97" y="392"/>
                </a:lnTo>
                <a:lnTo>
                  <a:pt x="99" y="389"/>
                </a:lnTo>
                <a:lnTo>
                  <a:pt x="99" y="382"/>
                </a:lnTo>
                <a:lnTo>
                  <a:pt x="102" y="380"/>
                </a:lnTo>
                <a:lnTo>
                  <a:pt x="102" y="373"/>
                </a:lnTo>
                <a:lnTo>
                  <a:pt x="104" y="368"/>
                </a:lnTo>
                <a:lnTo>
                  <a:pt x="104" y="363"/>
                </a:lnTo>
                <a:lnTo>
                  <a:pt x="106" y="361"/>
                </a:lnTo>
                <a:lnTo>
                  <a:pt x="106" y="358"/>
                </a:lnTo>
                <a:lnTo>
                  <a:pt x="109" y="356"/>
                </a:lnTo>
                <a:lnTo>
                  <a:pt x="109" y="353"/>
                </a:lnTo>
                <a:lnTo>
                  <a:pt x="111" y="351"/>
                </a:lnTo>
                <a:lnTo>
                  <a:pt x="97" y="344"/>
                </a:lnTo>
                <a:lnTo>
                  <a:pt x="97" y="344"/>
                </a:lnTo>
                <a:close/>
              </a:path>
              <a:path w="422" h="458">
                <a:moveTo>
                  <a:pt x="114" y="320"/>
                </a:moveTo>
                <a:lnTo>
                  <a:pt x="104" y="332"/>
                </a:lnTo>
                <a:lnTo>
                  <a:pt x="39" y="332"/>
                </a:lnTo>
                <a:lnTo>
                  <a:pt x="44" y="337"/>
                </a:lnTo>
                <a:lnTo>
                  <a:pt x="54" y="337"/>
                </a:lnTo>
                <a:lnTo>
                  <a:pt x="56" y="334"/>
                </a:lnTo>
                <a:lnTo>
                  <a:pt x="123" y="334"/>
                </a:lnTo>
                <a:lnTo>
                  <a:pt x="114" y="320"/>
                </a:lnTo>
                <a:lnTo>
                  <a:pt x="114" y="320"/>
                </a:lnTo>
                <a:close/>
              </a:path>
              <a:path w="422" h="458">
                <a:moveTo>
                  <a:pt x="68" y="289"/>
                </a:moveTo>
                <a:lnTo>
                  <a:pt x="65" y="291"/>
                </a:lnTo>
                <a:lnTo>
                  <a:pt x="68" y="293"/>
                </a:lnTo>
                <a:lnTo>
                  <a:pt x="70" y="298"/>
                </a:lnTo>
                <a:lnTo>
                  <a:pt x="70" y="301"/>
                </a:lnTo>
                <a:lnTo>
                  <a:pt x="73" y="305"/>
                </a:lnTo>
                <a:lnTo>
                  <a:pt x="73" y="308"/>
                </a:lnTo>
                <a:lnTo>
                  <a:pt x="75" y="310"/>
                </a:lnTo>
                <a:lnTo>
                  <a:pt x="75" y="322"/>
                </a:lnTo>
                <a:lnTo>
                  <a:pt x="77" y="325"/>
                </a:lnTo>
                <a:lnTo>
                  <a:pt x="80" y="325"/>
                </a:lnTo>
                <a:lnTo>
                  <a:pt x="82" y="322"/>
                </a:lnTo>
                <a:lnTo>
                  <a:pt x="85" y="320"/>
                </a:lnTo>
                <a:lnTo>
                  <a:pt x="85" y="308"/>
                </a:lnTo>
                <a:lnTo>
                  <a:pt x="82" y="305"/>
                </a:lnTo>
                <a:lnTo>
                  <a:pt x="82" y="303"/>
                </a:lnTo>
                <a:lnTo>
                  <a:pt x="80" y="301"/>
                </a:lnTo>
                <a:lnTo>
                  <a:pt x="77" y="298"/>
                </a:lnTo>
                <a:lnTo>
                  <a:pt x="75" y="296"/>
                </a:lnTo>
                <a:lnTo>
                  <a:pt x="73" y="293"/>
                </a:lnTo>
                <a:lnTo>
                  <a:pt x="68" y="289"/>
                </a:lnTo>
                <a:lnTo>
                  <a:pt x="68" y="289"/>
                </a:lnTo>
                <a:close/>
              </a:path>
              <a:path w="422" h="458">
                <a:moveTo>
                  <a:pt x="32" y="286"/>
                </a:moveTo>
                <a:lnTo>
                  <a:pt x="32" y="293"/>
                </a:lnTo>
                <a:lnTo>
                  <a:pt x="30" y="296"/>
                </a:lnTo>
                <a:lnTo>
                  <a:pt x="30" y="303"/>
                </a:lnTo>
                <a:lnTo>
                  <a:pt x="27" y="308"/>
                </a:lnTo>
                <a:lnTo>
                  <a:pt x="27" y="315"/>
                </a:lnTo>
                <a:lnTo>
                  <a:pt x="25" y="317"/>
                </a:lnTo>
                <a:lnTo>
                  <a:pt x="25" y="322"/>
                </a:lnTo>
                <a:lnTo>
                  <a:pt x="22" y="325"/>
                </a:lnTo>
                <a:lnTo>
                  <a:pt x="22" y="332"/>
                </a:lnTo>
                <a:lnTo>
                  <a:pt x="20" y="337"/>
                </a:lnTo>
                <a:lnTo>
                  <a:pt x="20" y="339"/>
                </a:lnTo>
                <a:lnTo>
                  <a:pt x="17" y="341"/>
                </a:lnTo>
                <a:lnTo>
                  <a:pt x="17" y="344"/>
                </a:lnTo>
                <a:lnTo>
                  <a:pt x="15" y="349"/>
                </a:lnTo>
                <a:lnTo>
                  <a:pt x="15" y="351"/>
                </a:lnTo>
                <a:lnTo>
                  <a:pt x="13" y="353"/>
                </a:lnTo>
                <a:lnTo>
                  <a:pt x="13" y="358"/>
                </a:lnTo>
                <a:lnTo>
                  <a:pt x="10" y="361"/>
                </a:lnTo>
                <a:lnTo>
                  <a:pt x="10" y="365"/>
                </a:lnTo>
                <a:lnTo>
                  <a:pt x="8" y="368"/>
                </a:lnTo>
                <a:lnTo>
                  <a:pt x="8" y="370"/>
                </a:lnTo>
                <a:lnTo>
                  <a:pt x="5" y="375"/>
                </a:lnTo>
                <a:lnTo>
                  <a:pt x="5" y="377"/>
                </a:lnTo>
                <a:lnTo>
                  <a:pt x="3" y="380"/>
                </a:lnTo>
                <a:lnTo>
                  <a:pt x="1" y="382"/>
                </a:lnTo>
                <a:lnTo>
                  <a:pt x="1" y="387"/>
                </a:lnTo>
                <a:lnTo>
                  <a:pt x="3" y="387"/>
                </a:lnTo>
                <a:lnTo>
                  <a:pt x="5" y="385"/>
                </a:lnTo>
                <a:lnTo>
                  <a:pt x="5" y="382"/>
                </a:lnTo>
                <a:lnTo>
                  <a:pt x="8" y="380"/>
                </a:lnTo>
                <a:lnTo>
                  <a:pt x="8" y="377"/>
                </a:lnTo>
                <a:lnTo>
                  <a:pt x="10" y="373"/>
                </a:lnTo>
                <a:lnTo>
                  <a:pt x="13" y="370"/>
                </a:lnTo>
                <a:lnTo>
                  <a:pt x="13" y="368"/>
                </a:lnTo>
                <a:lnTo>
                  <a:pt x="15" y="363"/>
                </a:lnTo>
                <a:lnTo>
                  <a:pt x="17" y="361"/>
                </a:lnTo>
                <a:lnTo>
                  <a:pt x="20" y="356"/>
                </a:lnTo>
                <a:lnTo>
                  <a:pt x="20" y="353"/>
                </a:lnTo>
                <a:lnTo>
                  <a:pt x="22" y="349"/>
                </a:lnTo>
                <a:lnTo>
                  <a:pt x="30" y="349"/>
                </a:lnTo>
                <a:lnTo>
                  <a:pt x="34" y="344"/>
                </a:lnTo>
                <a:lnTo>
                  <a:pt x="27" y="337"/>
                </a:lnTo>
                <a:lnTo>
                  <a:pt x="27" y="334"/>
                </a:lnTo>
                <a:lnTo>
                  <a:pt x="30" y="332"/>
                </a:lnTo>
                <a:lnTo>
                  <a:pt x="30" y="327"/>
                </a:lnTo>
                <a:lnTo>
                  <a:pt x="32" y="325"/>
                </a:lnTo>
                <a:lnTo>
                  <a:pt x="32" y="320"/>
                </a:lnTo>
                <a:lnTo>
                  <a:pt x="34" y="317"/>
                </a:lnTo>
                <a:lnTo>
                  <a:pt x="34" y="313"/>
                </a:lnTo>
                <a:lnTo>
                  <a:pt x="37" y="308"/>
                </a:lnTo>
                <a:lnTo>
                  <a:pt x="37" y="305"/>
                </a:lnTo>
                <a:lnTo>
                  <a:pt x="39" y="301"/>
                </a:lnTo>
                <a:lnTo>
                  <a:pt x="44" y="296"/>
                </a:lnTo>
                <a:lnTo>
                  <a:pt x="32" y="286"/>
                </a:lnTo>
                <a:lnTo>
                  <a:pt x="32" y="286"/>
                </a:lnTo>
                <a:close/>
              </a:path>
              <a:path w="422" h="458">
                <a:moveTo>
                  <a:pt x="181" y="440"/>
                </a:moveTo>
                <a:lnTo>
                  <a:pt x="181" y="454"/>
                </a:lnTo>
                <a:lnTo>
                  <a:pt x="190" y="449"/>
                </a:lnTo>
                <a:lnTo>
                  <a:pt x="190" y="442"/>
                </a:lnTo>
                <a:lnTo>
                  <a:pt x="243" y="442"/>
                </a:lnTo>
                <a:lnTo>
                  <a:pt x="181" y="440"/>
                </a:lnTo>
                <a:lnTo>
                  <a:pt x="181" y="440"/>
                </a:lnTo>
                <a:close/>
              </a:path>
              <a:path w="422" h="458">
                <a:moveTo>
                  <a:pt x="174" y="397"/>
                </a:moveTo>
                <a:lnTo>
                  <a:pt x="171" y="399"/>
                </a:lnTo>
                <a:lnTo>
                  <a:pt x="169" y="401"/>
                </a:lnTo>
                <a:lnTo>
                  <a:pt x="166" y="404"/>
                </a:lnTo>
                <a:lnTo>
                  <a:pt x="164" y="404"/>
                </a:lnTo>
                <a:lnTo>
                  <a:pt x="162" y="406"/>
                </a:lnTo>
                <a:lnTo>
                  <a:pt x="157" y="409"/>
                </a:lnTo>
                <a:lnTo>
                  <a:pt x="154" y="409"/>
                </a:lnTo>
                <a:lnTo>
                  <a:pt x="152" y="411"/>
                </a:lnTo>
                <a:lnTo>
                  <a:pt x="150" y="413"/>
                </a:lnTo>
                <a:lnTo>
                  <a:pt x="147" y="413"/>
                </a:lnTo>
                <a:lnTo>
                  <a:pt x="145" y="416"/>
                </a:lnTo>
                <a:lnTo>
                  <a:pt x="142" y="416"/>
                </a:lnTo>
                <a:lnTo>
                  <a:pt x="142" y="418"/>
                </a:lnTo>
                <a:lnTo>
                  <a:pt x="145" y="418"/>
                </a:lnTo>
                <a:lnTo>
                  <a:pt x="147" y="416"/>
                </a:lnTo>
                <a:lnTo>
                  <a:pt x="154" y="416"/>
                </a:lnTo>
                <a:lnTo>
                  <a:pt x="157" y="413"/>
                </a:lnTo>
                <a:lnTo>
                  <a:pt x="159" y="413"/>
                </a:lnTo>
                <a:lnTo>
                  <a:pt x="162" y="411"/>
                </a:lnTo>
                <a:lnTo>
                  <a:pt x="164" y="409"/>
                </a:lnTo>
                <a:lnTo>
                  <a:pt x="166" y="409"/>
                </a:lnTo>
                <a:lnTo>
                  <a:pt x="169" y="406"/>
                </a:lnTo>
                <a:lnTo>
                  <a:pt x="171" y="406"/>
                </a:lnTo>
                <a:lnTo>
                  <a:pt x="174" y="404"/>
                </a:lnTo>
                <a:lnTo>
                  <a:pt x="176" y="401"/>
                </a:lnTo>
                <a:lnTo>
                  <a:pt x="178" y="401"/>
                </a:lnTo>
                <a:lnTo>
                  <a:pt x="181" y="399"/>
                </a:lnTo>
                <a:lnTo>
                  <a:pt x="174" y="397"/>
                </a:lnTo>
                <a:lnTo>
                  <a:pt x="174" y="397"/>
                </a:lnTo>
                <a:close/>
              </a:path>
              <a:path w="422" h="458">
                <a:moveTo>
                  <a:pt x="178" y="392"/>
                </a:moveTo>
                <a:lnTo>
                  <a:pt x="176" y="394"/>
                </a:lnTo>
                <a:lnTo>
                  <a:pt x="174" y="397"/>
                </a:lnTo>
                <a:lnTo>
                  <a:pt x="181" y="399"/>
                </a:lnTo>
                <a:lnTo>
                  <a:pt x="181" y="440"/>
                </a:lnTo>
                <a:lnTo>
                  <a:pt x="243" y="442"/>
                </a:lnTo>
                <a:lnTo>
                  <a:pt x="243" y="452"/>
                </a:lnTo>
                <a:lnTo>
                  <a:pt x="253" y="447"/>
                </a:lnTo>
                <a:lnTo>
                  <a:pt x="253" y="437"/>
                </a:lnTo>
                <a:lnTo>
                  <a:pt x="190" y="437"/>
                </a:lnTo>
                <a:lnTo>
                  <a:pt x="190" y="394"/>
                </a:lnTo>
                <a:lnTo>
                  <a:pt x="243" y="394"/>
                </a:lnTo>
                <a:lnTo>
                  <a:pt x="178" y="392"/>
                </a:lnTo>
                <a:lnTo>
                  <a:pt x="178" y="392"/>
                </a:lnTo>
                <a:close/>
              </a:path>
              <a:path w="422" h="458">
                <a:moveTo>
                  <a:pt x="248" y="382"/>
                </a:moveTo>
                <a:lnTo>
                  <a:pt x="243" y="389"/>
                </a:lnTo>
                <a:lnTo>
                  <a:pt x="181" y="389"/>
                </a:lnTo>
                <a:lnTo>
                  <a:pt x="178" y="392"/>
                </a:lnTo>
                <a:lnTo>
                  <a:pt x="243" y="394"/>
                </a:lnTo>
                <a:lnTo>
                  <a:pt x="243" y="437"/>
                </a:lnTo>
                <a:lnTo>
                  <a:pt x="190" y="437"/>
                </a:lnTo>
                <a:lnTo>
                  <a:pt x="253" y="437"/>
                </a:lnTo>
                <a:lnTo>
                  <a:pt x="253" y="435"/>
                </a:lnTo>
                <a:lnTo>
                  <a:pt x="253" y="397"/>
                </a:lnTo>
                <a:lnTo>
                  <a:pt x="255" y="392"/>
                </a:lnTo>
                <a:lnTo>
                  <a:pt x="248" y="382"/>
                </a:lnTo>
                <a:lnTo>
                  <a:pt x="248" y="382"/>
                </a:lnTo>
                <a:close/>
              </a:path>
              <a:path w="422" h="458">
                <a:moveTo>
                  <a:pt x="181" y="382"/>
                </a:moveTo>
                <a:lnTo>
                  <a:pt x="181" y="389"/>
                </a:lnTo>
                <a:lnTo>
                  <a:pt x="195" y="389"/>
                </a:lnTo>
                <a:lnTo>
                  <a:pt x="195" y="387"/>
                </a:lnTo>
                <a:lnTo>
                  <a:pt x="197" y="385"/>
                </a:lnTo>
                <a:lnTo>
                  <a:pt x="188" y="385"/>
                </a:lnTo>
                <a:lnTo>
                  <a:pt x="181" y="382"/>
                </a:lnTo>
                <a:lnTo>
                  <a:pt x="181" y="382"/>
                </a:lnTo>
                <a:close/>
              </a:path>
              <a:path w="422" h="458">
                <a:moveTo>
                  <a:pt x="171" y="339"/>
                </a:moveTo>
                <a:lnTo>
                  <a:pt x="169" y="341"/>
                </a:lnTo>
                <a:lnTo>
                  <a:pt x="166" y="346"/>
                </a:lnTo>
                <a:lnTo>
                  <a:pt x="164" y="349"/>
                </a:lnTo>
                <a:lnTo>
                  <a:pt x="162" y="351"/>
                </a:lnTo>
                <a:lnTo>
                  <a:pt x="162" y="353"/>
                </a:lnTo>
                <a:lnTo>
                  <a:pt x="159" y="356"/>
                </a:lnTo>
                <a:lnTo>
                  <a:pt x="157" y="358"/>
                </a:lnTo>
                <a:lnTo>
                  <a:pt x="154" y="361"/>
                </a:lnTo>
                <a:lnTo>
                  <a:pt x="152" y="363"/>
                </a:lnTo>
                <a:lnTo>
                  <a:pt x="150" y="365"/>
                </a:lnTo>
                <a:lnTo>
                  <a:pt x="152" y="368"/>
                </a:lnTo>
                <a:lnTo>
                  <a:pt x="154" y="365"/>
                </a:lnTo>
                <a:lnTo>
                  <a:pt x="154" y="363"/>
                </a:lnTo>
                <a:lnTo>
                  <a:pt x="157" y="363"/>
                </a:lnTo>
                <a:lnTo>
                  <a:pt x="159" y="361"/>
                </a:lnTo>
                <a:lnTo>
                  <a:pt x="162" y="358"/>
                </a:lnTo>
                <a:lnTo>
                  <a:pt x="164" y="356"/>
                </a:lnTo>
                <a:lnTo>
                  <a:pt x="166" y="353"/>
                </a:lnTo>
                <a:lnTo>
                  <a:pt x="169" y="351"/>
                </a:lnTo>
                <a:lnTo>
                  <a:pt x="169" y="349"/>
                </a:lnTo>
                <a:lnTo>
                  <a:pt x="171" y="346"/>
                </a:lnTo>
                <a:lnTo>
                  <a:pt x="174" y="344"/>
                </a:lnTo>
                <a:lnTo>
                  <a:pt x="176" y="341"/>
                </a:lnTo>
                <a:lnTo>
                  <a:pt x="176" y="339"/>
                </a:lnTo>
                <a:lnTo>
                  <a:pt x="171" y="339"/>
                </a:lnTo>
                <a:lnTo>
                  <a:pt x="171" y="339"/>
                </a:lnTo>
                <a:close/>
              </a:path>
              <a:path w="422" h="458">
                <a:moveTo>
                  <a:pt x="253" y="320"/>
                </a:moveTo>
                <a:lnTo>
                  <a:pt x="236" y="320"/>
                </a:lnTo>
                <a:lnTo>
                  <a:pt x="236" y="322"/>
                </a:lnTo>
                <a:lnTo>
                  <a:pt x="234" y="325"/>
                </a:lnTo>
                <a:lnTo>
                  <a:pt x="234" y="327"/>
                </a:lnTo>
                <a:lnTo>
                  <a:pt x="231" y="332"/>
                </a:lnTo>
                <a:lnTo>
                  <a:pt x="229" y="334"/>
                </a:lnTo>
                <a:lnTo>
                  <a:pt x="229" y="337"/>
                </a:lnTo>
                <a:lnTo>
                  <a:pt x="226" y="339"/>
                </a:lnTo>
                <a:lnTo>
                  <a:pt x="224" y="341"/>
                </a:lnTo>
                <a:lnTo>
                  <a:pt x="222" y="344"/>
                </a:lnTo>
                <a:lnTo>
                  <a:pt x="219" y="349"/>
                </a:lnTo>
                <a:lnTo>
                  <a:pt x="219" y="351"/>
                </a:lnTo>
                <a:lnTo>
                  <a:pt x="217" y="353"/>
                </a:lnTo>
                <a:lnTo>
                  <a:pt x="214" y="356"/>
                </a:lnTo>
                <a:lnTo>
                  <a:pt x="212" y="358"/>
                </a:lnTo>
                <a:lnTo>
                  <a:pt x="210" y="363"/>
                </a:lnTo>
                <a:lnTo>
                  <a:pt x="207" y="365"/>
                </a:lnTo>
                <a:lnTo>
                  <a:pt x="205" y="368"/>
                </a:lnTo>
                <a:lnTo>
                  <a:pt x="202" y="370"/>
                </a:lnTo>
                <a:lnTo>
                  <a:pt x="200" y="373"/>
                </a:lnTo>
                <a:lnTo>
                  <a:pt x="197" y="375"/>
                </a:lnTo>
                <a:lnTo>
                  <a:pt x="195" y="377"/>
                </a:lnTo>
                <a:lnTo>
                  <a:pt x="195" y="380"/>
                </a:lnTo>
                <a:lnTo>
                  <a:pt x="193" y="380"/>
                </a:lnTo>
                <a:lnTo>
                  <a:pt x="190" y="382"/>
                </a:lnTo>
                <a:lnTo>
                  <a:pt x="188" y="385"/>
                </a:lnTo>
                <a:lnTo>
                  <a:pt x="200" y="385"/>
                </a:lnTo>
                <a:lnTo>
                  <a:pt x="202" y="382"/>
                </a:lnTo>
                <a:lnTo>
                  <a:pt x="205" y="380"/>
                </a:lnTo>
                <a:lnTo>
                  <a:pt x="207" y="377"/>
                </a:lnTo>
                <a:lnTo>
                  <a:pt x="210" y="375"/>
                </a:lnTo>
                <a:lnTo>
                  <a:pt x="212" y="373"/>
                </a:lnTo>
                <a:lnTo>
                  <a:pt x="214" y="370"/>
                </a:lnTo>
                <a:lnTo>
                  <a:pt x="217" y="368"/>
                </a:lnTo>
                <a:lnTo>
                  <a:pt x="219" y="365"/>
                </a:lnTo>
                <a:lnTo>
                  <a:pt x="222" y="363"/>
                </a:lnTo>
                <a:lnTo>
                  <a:pt x="222" y="361"/>
                </a:lnTo>
                <a:lnTo>
                  <a:pt x="224" y="358"/>
                </a:lnTo>
                <a:lnTo>
                  <a:pt x="226" y="356"/>
                </a:lnTo>
                <a:lnTo>
                  <a:pt x="229" y="353"/>
                </a:lnTo>
                <a:lnTo>
                  <a:pt x="229" y="351"/>
                </a:lnTo>
                <a:lnTo>
                  <a:pt x="231" y="349"/>
                </a:lnTo>
                <a:lnTo>
                  <a:pt x="234" y="344"/>
                </a:lnTo>
                <a:lnTo>
                  <a:pt x="236" y="341"/>
                </a:lnTo>
                <a:lnTo>
                  <a:pt x="238" y="339"/>
                </a:lnTo>
                <a:lnTo>
                  <a:pt x="238" y="337"/>
                </a:lnTo>
                <a:lnTo>
                  <a:pt x="241" y="332"/>
                </a:lnTo>
                <a:lnTo>
                  <a:pt x="243" y="329"/>
                </a:lnTo>
                <a:lnTo>
                  <a:pt x="245" y="327"/>
                </a:lnTo>
                <a:lnTo>
                  <a:pt x="245" y="322"/>
                </a:lnTo>
                <a:lnTo>
                  <a:pt x="253" y="320"/>
                </a:lnTo>
                <a:lnTo>
                  <a:pt x="253" y="320"/>
                </a:lnTo>
                <a:close/>
              </a:path>
              <a:path w="422" h="458">
                <a:moveTo>
                  <a:pt x="241" y="308"/>
                </a:moveTo>
                <a:lnTo>
                  <a:pt x="236" y="315"/>
                </a:lnTo>
                <a:lnTo>
                  <a:pt x="190" y="315"/>
                </a:lnTo>
                <a:lnTo>
                  <a:pt x="181" y="317"/>
                </a:lnTo>
                <a:lnTo>
                  <a:pt x="181" y="322"/>
                </a:lnTo>
                <a:lnTo>
                  <a:pt x="178" y="325"/>
                </a:lnTo>
                <a:lnTo>
                  <a:pt x="176" y="327"/>
                </a:lnTo>
                <a:lnTo>
                  <a:pt x="176" y="332"/>
                </a:lnTo>
                <a:lnTo>
                  <a:pt x="174" y="334"/>
                </a:lnTo>
                <a:lnTo>
                  <a:pt x="171" y="337"/>
                </a:lnTo>
                <a:lnTo>
                  <a:pt x="171" y="339"/>
                </a:lnTo>
                <a:lnTo>
                  <a:pt x="176" y="339"/>
                </a:lnTo>
                <a:lnTo>
                  <a:pt x="178" y="341"/>
                </a:lnTo>
                <a:lnTo>
                  <a:pt x="181" y="346"/>
                </a:lnTo>
                <a:lnTo>
                  <a:pt x="183" y="349"/>
                </a:lnTo>
                <a:lnTo>
                  <a:pt x="185" y="351"/>
                </a:lnTo>
                <a:lnTo>
                  <a:pt x="185" y="353"/>
                </a:lnTo>
                <a:lnTo>
                  <a:pt x="188" y="358"/>
                </a:lnTo>
                <a:lnTo>
                  <a:pt x="190" y="358"/>
                </a:lnTo>
                <a:lnTo>
                  <a:pt x="190" y="361"/>
                </a:lnTo>
                <a:lnTo>
                  <a:pt x="190" y="365"/>
                </a:lnTo>
                <a:lnTo>
                  <a:pt x="193" y="368"/>
                </a:lnTo>
                <a:lnTo>
                  <a:pt x="195" y="365"/>
                </a:lnTo>
                <a:lnTo>
                  <a:pt x="197" y="363"/>
                </a:lnTo>
                <a:lnTo>
                  <a:pt x="197" y="358"/>
                </a:lnTo>
                <a:lnTo>
                  <a:pt x="197" y="353"/>
                </a:lnTo>
                <a:lnTo>
                  <a:pt x="195" y="351"/>
                </a:lnTo>
                <a:lnTo>
                  <a:pt x="195" y="349"/>
                </a:lnTo>
                <a:lnTo>
                  <a:pt x="193" y="346"/>
                </a:lnTo>
                <a:lnTo>
                  <a:pt x="190" y="346"/>
                </a:lnTo>
                <a:lnTo>
                  <a:pt x="188" y="344"/>
                </a:lnTo>
                <a:lnTo>
                  <a:pt x="185" y="341"/>
                </a:lnTo>
                <a:lnTo>
                  <a:pt x="183" y="339"/>
                </a:lnTo>
                <a:lnTo>
                  <a:pt x="178" y="337"/>
                </a:lnTo>
                <a:lnTo>
                  <a:pt x="181" y="337"/>
                </a:lnTo>
                <a:lnTo>
                  <a:pt x="181" y="332"/>
                </a:lnTo>
                <a:lnTo>
                  <a:pt x="183" y="329"/>
                </a:lnTo>
                <a:lnTo>
                  <a:pt x="185" y="327"/>
                </a:lnTo>
                <a:lnTo>
                  <a:pt x="188" y="325"/>
                </a:lnTo>
                <a:lnTo>
                  <a:pt x="190" y="320"/>
                </a:lnTo>
                <a:lnTo>
                  <a:pt x="253" y="320"/>
                </a:lnTo>
                <a:lnTo>
                  <a:pt x="241" y="308"/>
                </a:lnTo>
                <a:lnTo>
                  <a:pt x="241" y="308"/>
                </a:lnTo>
                <a:close/>
              </a:path>
              <a:path w="422" h="458">
                <a:moveTo>
                  <a:pt x="193" y="286"/>
                </a:moveTo>
                <a:lnTo>
                  <a:pt x="193" y="289"/>
                </a:lnTo>
                <a:lnTo>
                  <a:pt x="190" y="291"/>
                </a:lnTo>
                <a:lnTo>
                  <a:pt x="190" y="296"/>
                </a:lnTo>
                <a:lnTo>
                  <a:pt x="188" y="298"/>
                </a:lnTo>
                <a:lnTo>
                  <a:pt x="188" y="305"/>
                </a:lnTo>
                <a:lnTo>
                  <a:pt x="185" y="308"/>
                </a:lnTo>
                <a:lnTo>
                  <a:pt x="185" y="313"/>
                </a:lnTo>
                <a:lnTo>
                  <a:pt x="183" y="315"/>
                </a:lnTo>
                <a:lnTo>
                  <a:pt x="181" y="317"/>
                </a:lnTo>
                <a:lnTo>
                  <a:pt x="190" y="315"/>
                </a:lnTo>
                <a:lnTo>
                  <a:pt x="193" y="315"/>
                </a:lnTo>
                <a:lnTo>
                  <a:pt x="193" y="313"/>
                </a:lnTo>
                <a:lnTo>
                  <a:pt x="195" y="308"/>
                </a:lnTo>
                <a:lnTo>
                  <a:pt x="195" y="305"/>
                </a:lnTo>
                <a:lnTo>
                  <a:pt x="197" y="303"/>
                </a:lnTo>
                <a:lnTo>
                  <a:pt x="205" y="298"/>
                </a:lnTo>
                <a:lnTo>
                  <a:pt x="193" y="286"/>
                </a:lnTo>
                <a:lnTo>
                  <a:pt x="193" y="286"/>
                </a:lnTo>
                <a:close/>
              </a:path>
              <a:path w="422" h="458">
                <a:moveTo>
                  <a:pt x="344" y="437"/>
                </a:moveTo>
                <a:lnTo>
                  <a:pt x="344" y="440"/>
                </a:lnTo>
                <a:lnTo>
                  <a:pt x="361" y="440"/>
                </a:lnTo>
                <a:lnTo>
                  <a:pt x="356" y="440"/>
                </a:lnTo>
                <a:lnTo>
                  <a:pt x="354" y="437"/>
                </a:lnTo>
                <a:lnTo>
                  <a:pt x="344" y="437"/>
                </a:lnTo>
                <a:lnTo>
                  <a:pt x="344" y="437"/>
                </a:lnTo>
                <a:close/>
              </a:path>
              <a:path w="422" h="458">
                <a:moveTo>
                  <a:pt x="298" y="370"/>
                </a:moveTo>
                <a:lnTo>
                  <a:pt x="298" y="375"/>
                </a:lnTo>
                <a:lnTo>
                  <a:pt x="296" y="377"/>
                </a:lnTo>
                <a:lnTo>
                  <a:pt x="296" y="382"/>
                </a:lnTo>
                <a:lnTo>
                  <a:pt x="294" y="385"/>
                </a:lnTo>
                <a:lnTo>
                  <a:pt x="294" y="387"/>
                </a:lnTo>
                <a:lnTo>
                  <a:pt x="291" y="392"/>
                </a:lnTo>
                <a:lnTo>
                  <a:pt x="291" y="394"/>
                </a:lnTo>
                <a:lnTo>
                  <a:pt x="289" y="399"/>
                </a:lnTo>
                <a:lnTo>
                  <a:pt x="289" y="401"/>
                </a:lnTo>
                <a:lnTo>
                  <a:pt x="286" y="406"/>
                </a:lnTo>
                <a:lnTo>
                  <a:pt x="284" y="409"/>
                </a:lnTo>
                <a:lnTo>
                  <a:pt x="284" y="411"/>
                </a:lnTo>
                <a:lnTo>
                  <a:pt x="282" y="413"/>
                </a:lnTo>
                <a:lnTo>
                  <a:pt x="282" y="416"/>
                </a:lnTo>
                <a:lnTo>
                  <a:pt x="279" y="421"/>
                </a:lnTo>
                <a:lnTo>
                  <a:pt x="279" y="423"/>
                </a:lnTo>
                <a:lnTo>
                  <a:pt x="282" y="421"/>
                </a:lnTo>
                <a:lnTo>
                  <a:pt x="284" y="418"/>
                </a:lnTo>
                <a:lnTo>
                  <a:pt x="284" y="416"/>
                </a:lnTo>
                <a:lnTo>
                  <a:pt x="286" y="413"/>
                </a:lnTo>
                <a:lnTo>
                  <a:pt x="289" y="411"/>
                </a:lnTo>
                <a:lnTo>
                  <a:pt x="289" y="409"/>
                </a:lnTo>
                <a:lnTo>
                  <a:pt x="291" y="406"/>
                </a:lnTo>
                <a:lnTo>
                  <a:pt x="294" y="401"/>
                </a:lnTo>
                <a:lnTo>
                  <a:pt x="296" y="399"/>
                </a:lnTo>
                <a:lnTo>
                  <a:pt x="296" y="397"/>
                </a:lnTo>
                <a:lnTo>
                  <a:pt x="298" y="394"/>
                </a:lnTo>
                <a:lnTo>
                  <a:pt x="298" y="389"/>
                </a:lnTo>
                <a:lnTo>
                  <a:pt x="301" y="387"/>
                </a:lnTo>
                <a:lnTo>
                  <a:pt x="303" y="382"/>
                </a:lnTo>
                <a:lnTo>
                  <a:pt x="303" y="380"/>
                </a:lnTo>
                <a:lnTo>
                  <a:pt x="305" y="375"/>
                </a:lnTo>
                <a:lnTo>
                  <a:pt x="305" y="373"/>
                </a:lnTo>
                <a:lnTo>
                  <a:pt x="298" y="370"/>
                </a:lnTo>
                <a:lnTo>
                  <a:pt x="298" y="370"/>
                </a:lnTo>
                <a:close/>
              </a:path>
              <a:path w="422" h="458">
                <a:moveTo>
                  <a:pt x="377" y="368"/>
                </a:moveTo>
                <a:lnTo>
                  <a:pt x="377" y="375"/>
                </a:lnTo>
                <a:lnTo>
                  <a:pt x="380" y="377"/>
                </a:lnTo>
                <a:lnTo>
                  <a:pt x="382" y="382"/>
                </a:lnTo>
                <a:lnTo>
                  <a:pt x="382" y="385"/>
                </a:lnTo>
                <a:lnTo>
                  <a:pt x="385" y="389"/>
                </a:lnTo>
                <a:lnTo>
                  <a:pt x="385" y="392"/>
                </a:lnTo>
                <a:lnTo>
                  <a:pt x="387" y="394"/>
                </a:lnTo>
                <a:lnTo>
                  <a:pt x="387" y="397"/>
                </a:lnTo>
                <a:lnTo>
                  <a:pt x="390" y="399"/>
                </a:lnTo>
                <a:lnTo>
                  <a:pt x="390" y="401"/>
                </a:lnTo>
                <a:lnTo>
                  <a:pt x="392" y="406"/>
                </a:lnTo>
                <a:lnTo>
                  <a:pt x="392" y="413"/>
                </a:lnTo>
                <a:lnTo>
                  <a:pt x="394" y="416"/>
                </a:lnTo>
                <a:lnTo>
                  <a:pt x="394" y="418"/>
                </a:lnTo>
                <a:lnTo>
                  <a:pt x="397" y="423"/>
                </a:lnTo>
                <a:lnTo>
                  <a:pt x="397" y="428"/>
                </a:lnTo>
                <a:lnTo>
                  <a:pt x="399" y="428"/>
                </a:lnTo>
                <a:lnTo>
                  <a:pt x="402" y="425"/>
                </a:lnTo>
                <a:lnTo>
                  <a:pt x="404" y="423"/>
                </a:lnTo>
                <a:lnTo>
                  <a:pt x="404" y="418"/>
                </a:lnTo>
                <a:lnTo>
                  <a:pt x="404" y="413"/>
                </a:lnTo>
                <a:lnTo>
                  <a:pt x="402" y="411"/>
                </a:lnTo>
                <a:lnTo>
                  <a:pt x="402" y="406"/>
                </a:lnTo>
                <a:lnTo>
                  <a:pt x="399" y="404"/>
                </a:lnTo>
                <a:lnTo>
                  <a:pt x="399" y="401"/>
                </a:lnTo>
                <a:lnTo>
                  <a:pt x="397" y="399"/>
                </a:lnTo>
                <a:lnTo>
                  <a:pt x="397" y="397"/>
                </a:lnTo>
                <a:lnTo>
                  <a:pt x="394" y="394"/>
                </a:lnTo>
                <a:lnTo>
                  <a:pt x="394" y="392"/>
                </a:lnTo>
                <a:lnTo>
                  <a:pt x="392" y="389"/>
                </a:lnTo>
                <a:lnTo>
                  <a:pt x="390" y="387"/>
                </a:lnTo>
                <a:lnTo>
                  <a:pt x="387" y="382"/>
                </a:lnTo>
                <a:lnTo>
                  <a:pt x="385" y="380"/>
                </a:lnTo>
                <a:lnTo>
                  <a:pt x="382" y="375"/>
                </a:lnTo>
                <a:lnTo>
                  <a:pt x="380" y="373"/>
                </a:lnTo>
                <a:lnTo>
                  <a:pt x="377" y="368"/>
                </a:lnTo>
                <a:lnTo>
                  <a:pt x="377" y="368"/>
                </a:lnTo>
                <a:close/>
              </a:path>
              <a:path w="422" h="458">
                <a:moveTo>
                  <a:pt x="349" y="365"/>
                </a:moveTo>
                <a:lnTo>
                  <a:pt x="346" y="365"/>
                </a:lnTo>
                <a:lnTo>
                  <a:pt x="346" y="370"/>
                </a:lnTo>
                <a:lnTo>
                  <a:pt x="346" y="375"/>
                </a:lnTo>
                <a:lnTo>
                  <a:pt x="344" y="380"/>
                </a:lnTo>
                <a:lnTo>
                  <a:pt x="344" y="382"/>
                </a:lnTo>
                <a:lnTo>
                  <a:pt x="342" y="387"/>
                </a:lnTo>
                <a:lnTo>
                  <a:pt x="342" y="392"/>
                </a:lnTo>
                <a:lnTo>
                  <a:pt x="339" y="394"/>
                </a:lnTo>
                <a:lnTo>
                  <a:pt x="339" y="399"/>
                </a:lnTo>
                <a:lnTo>
                  <a:pt x="337" y="404"/>
                </a:lnTo>
                <a:lnTo>
                  <a:pt x="337" y="406"/>
                </a:lnTo>
                <a:lnTo>
                  <a:pt x="334" y="409"/>
                </a:lnTo>
                <a:lnTo>
                  <a:pt x="334" y="413"/>
                </a:lnTo>
                <a:lnTo>
                  <a:pt x="332" y="416"/>
                </a:lnTo>
                <a:lnTo>
                  <a:pt x="330" y="418"/>
                </a:lnTo>
                <a:lnTo>
                  <a:pt x="330" y="423"/>
                </a:lnTo>
                <a:lnTo>
                  <a:pt x="327" y="425"/>
                </a:lnTo>
                <a:lnTo>
                  <a:pt x="325" y="428"/>
                </a:lnTo>
                <a:lnTo>
                  <a:pt x="325" y="433"/>
                </a:lnTo>
                <a:lnTo>
                  <a:pt x="327" y="433"/>
                </a:lnTo>
                <a:lnTo>
                  <a:pt x="327" y="430"/>
                </a:lnTo>
                <a:lnTo>
                  <a:pt x="330" y="428"/>
                </a:lnTo>
                <a:lnTo>
                  <a:pt x="332" y="425"/>
                </a:lnTo>
                <a:lnTo>
                  <a:pt x="332" y="423"/>
                </a:lnTo>
                <a:lnTo>
                  <a:pt x="334" y="421"/>
                </a:lnTo>
                <a:lnTo>
                  <a:pt x="337" y="418"/>
                </a:lnTo>
                <a:lnTo>
                  <a:pt x="337" y="416"/>
                </a:lnTo>
                <a:lnTo>
                  <a:pt x="339" y="413"/>
                </a:lnTo>
                <a:lnTo>
                  <a:pt x="342" y="411"/>
                </a:lnTo>
                <a:lnTo>
                  <a:pt x="342" y="406"/>
                </a:lnTo>
                <a:lnTo>
                  <a:pt x="344" y="404"/>
                </a:lnTo>
                <a:lnTo>
                  <a:pt x="346" y="401"/>
                </a:lnTo>
                <a:lnTo>
                  <a:pt x="346" y="397"/>
                </a:lnTo>
                <a:lnTo>
                  <a:pt x="349" y="394"/>
                </a:lnTo>
                <a:lnTo>
                  <a:pt x="351" y="389"/>
                </a:lnTo>
                <a:lnTo>
                  <a:pt x="351" y="387"/>
                </a:lnTo>
                <a:lnTo>
                  <a:pt x="354" y="382"/>
                </a:lnTo>
                <a:lnTo>
                  <a:pt x="354" y="377"/>
                </a:lnTo>
                <a:lnTo>
                  <a:pt x="358" y="375"/>
                </a:lnTo>
                <a:lnTo>
                  <a:pt x="349" y="365"/>
                </a:lnTo>
                <a:lnTo>
                  <a:pt x="349" y="365"/>
                </a:lnTo>
                <a:close/>
              </a:path>
              <a:path w="422" h="458">
                <a:moveTo>
                  <a:pt x="301" y="365"/>
                </a:moveTo>
                <a:lnTo>
                  <a:pt x="301" y="368"/>
                </a:lnTo>
                <a:lnTo>
                  <a:pt x="298" y="370"/>
                </a:lnTo>
                <a:lnTo>
                  <a:pt x="305" y="373"/>
                </a:lnTo>
                <a:lnTo>
                  <a:pt x="305" y="454"/>
                </a:lnTo>
                <a:lnTo>
                  <a:pt x="305" y="457"/>
                </a:lnTo>
                <a:lnTo>
                  <a:pt x="313" y="452"/>
                </a:lnTo>
                <a:lnTo>
                  <a:pt x="313" y="365"/>
                </a:lnTo>
                <a:lnTo>
                  <a:pt x="301" y="365"/>
                </a:lnTo>
                <a:lnTo>
                  <a:pt x="301" y="365"/>
                </a:lnTo>
                <a:close/>
              </a:path>
              <a:path w="422" h="458">
                <a:moveTo>
                  <a:pt x="313" y="349"/>
                </a:moveTo>
                <a:lnTo>
                  <a:pt x="305" y="349"/>
                </a:lnTo>
                <a:lnTo>
                  <a:pt x="305" y="351"/>
                </a:lnTo>
                <a:lnTo>
                  <a:pt x="303" y="353"/>
                </a:lnTo>
                <a:lnTo>
                  <a:pt x="303" y="361"/>
                </a:lnTo>
                <a:lnTo>
                  <a:pt x="301" y="365"/>
                </a:lnTo>
                <a:lnTo>
                  <a:pt x="313" y="365"/>
                </a:lnTo>
                <a:lnTo>
                  <a:pt x="315" y="368"/>
                </a:lnTo>
                <a:lnTo>
                  <a:pt x="317" y="370"/>
                </a:lnTo>
                <a:lnTo>
                  <a:pt x="320" y="373"/>
                </a:lnTo>
                <a:lnTo>
                  <a:pt x="320" y="377"/>
                </a:lnTo>
                <a:lnTo>
                  <a:pt x="322" y="380"/>
                </a:lnTo>
                <a:lnTo>
                  <a:pt x="325" y="382"/>
                </a:lnTo>
                <a:lnTo>
                  <a:pt x="325" y="387"/>
                </a:lnTo>
                <a:lnTo>
                  <a:pt x="327" y="392"/>
                </a:lnTo>
                <a:lnTo>
                  <a:pt x="327" y="394"/>
                </a:lnTo>
                <a:lnTo>
                  <a:pt x="330" y="394"/>
                </a:lnTo>
                <a:lnTo>
                  <a:pt x="332" y="392"/>
                </a:lnTo>
                <a:lnTo>
                  <a:pt x="332" y="380"/>
                </a:lnTo>
                <a:lnTo>
                  <a:pt x="330" y="377"/>
                </a:lnTo>
                <a:lnTo>
                  <a:pt x="327" y="373"/>
                </a:lnTo>
                <a:lnTo>
                  <a:pt x="325" y="370"/>
                </a:lnTo>
                <a:lnTo>
                  <a:pt x="325" y="368"/>
                </a:lnTo>
                <a:lnTo>
                  <a:pt x="322" y="368"/>
                </a:lnTo>
                <a:lnTo>
                  <a:pt x="320" y="365"/>
                </a:lnTo>
                <a:lnTo>
                  <a:pt x="315" y="363"/>
                </a:lnTo>
                <a:lnTo>
                  <a:pt x="313" y="361"/>
                </a:lnTo>
                <a:lnTo>
                  <a:pt x="313" y="349"/>
                </a:lnTo>
                <a:lnTo>
                  <a:pt x="313" y="349"/>
                </a:lnTo>
                <a:close/>
              </a:path>
              <a:path w="422" h="458">
                <a:moveTo>
                  <a:pt x="363" y="339"/>
                </a:moveTo>
                <a:lnTo>
                  <a:pt x="363" y="428"/>
                </a:lnTo>
                <a:lnTo>
                  <a:pt x="363" y="435"/>
                </a:lnTo>
                <a:lnTo>
                  <a:pt x="363" y="440"/>
                </a:lnTo>
                <a:lnTo>
                  <a:pt x="361" y="440"/>
                </a:lnTo>
                <a:lnTo>
                  <a:pt x="344" y="440"/>
                </a:lnTo>
                <a:lnTo>
                  <a:pt x="349" y="442"/>
                </a:lnTo>
                <a:lnTo>
                  <a:pt x="351" y="442"/>
                </a:lnTo>
                <a:lnTo>
                  <a:pt x="354" y="445"/>
                </a:lnTo>
                <a:lnTo>
                  <a:pt x="354" y="447"/>
                </a:lnTo>
                <a:lnTo>
                  <a:pt x="356" y="447"/>
                </a:lnTo>
                <a:lnTo>
                  <a:pt x="356" y="449"/>
                </a:lnTo>
                <a:lnTo>
                  <a:pt x="358" y="452"/>
                </a:lnTo>
                <a:lnTo>
                  <a:pt x="361" y="457"/>
                </a:lnTo>
                <a:lnTo>
                  <a:pt x="363" y="454"/>
                </a:lnTo>
                <a:lnTo>
                  <a:pt x="365" y="452"/>
                </a:lnTo>
                <a:lnTo>
                  <a:pt x="368" y="449"/>
                </a:lnTo>
                <a:lnTo>
                  <a:pt x="368" y="447"/>
                </a:lnTo>
                <a:lnTo>
                  <a:pt x="370" y="445"/>
                </a:lnTo>
                <a:lnTo>
                  <a:pt x="370" y="351"/>
                </a:lnTo>
                <a:lnTo>
                  <a:pt x="375" y="346"/>
                </a:lnTo>
                <a:lnTo>
                  <a:pt x="363" y="339"/>
                </a:lnTo>
                <a:lnTo>
                  <a:pt x="363" y="339"/>
                </a:lnTo>
                <a:close/>
              </a:path>
              <a:path w="422" h="458">
                <a:moveTo>
                  <a:pt x="325" y="334"/>
                </a:moveTo>
                <a:lnTo>
                  <a:pt x="317" y="344"/>
                </a:lnTo>
                <a:lnTo>
                  <a:pt x="279" y="344"/>
                </a:lnTo>
                <a:lnTo>
                  <a:pt x="284" y="351"/>
                </a:lnTo>
                <a:lnTo>
                  <a:pt x="286" y="349"/>
                </a:lnTo>
                <a:lnTo>
                  <a:pt x="334" y="349"/>
                </a:lnTo>
                <a:lnTo>
                  <a:pt x="325" y="334"/>
                </a:lnTo>
                <a:lnTo>
                  <a:pt x="325" y="334"/>
                </a:lnTo>
                <a:close/>
              </a:path>
              <a:path w="422" h="458">
                <a:moveTo>
                  <a:pt x="344" y="327"/>
                </a:moveTo>
                <a:lnTo>
                  <a:pt x="344" y="332"/>
                </a:lnTo>
                <a:lnTo>
                  <a:pt x="342" y="334"/>
                </a:lnTo>
                <a:lnTo>
                  <a:pt x="342" y="337"/>
                </a:lnTo>
                <a:lnTo>
                  <a:pt x="339" y="341"/>
                </a:lnTo>
                <a:lnTo>
                  <a:pt x="339" y="344"/>
                </a:lnTo>
                <a:lnTo>
                  <a:pt x="337" y="349"/>
                </a:lnTo>
                <a:lnTo>
                  <a:pt x="337" y="351"/>
                </a:lnTo>
                <a:lnTo>
                  <a:pt x="334" y="353"/>
                </a:lnTo>
                <a:lnTo>
                  <a:pt x="334" y="358"/>
                </a:lnTo>
                <a:lnTo>
                  <a:pt x="332" y="361"/>
                </a:lnTo>
                <a:lnTo>
                  <a:pt x="330" y="363"/>
                </a:lnTo>
                <a:lnTo>
                  <a:pt x="332" y="365"/>
                </a:lnTo>
                <a:lnTo>
                  <a:pt x="334" y="363"/>
                </a:lnTo>
                <a:lnTo>
                  <a:pt x="334" y="361"/>
                </a:lnTo>
                <a:lnTo>
                  <a:pt x="337" y="358"/>
                </a:lnTo>
                <a:lnTo>
                  <a:pt x="339" y="356"/>
                </a:lnTo>
                <a:lnTo>
                  <a:pt x="339" y="353"/>
                </a:lnTo>
                <a:lnTo>
                  <a:pt x="342" y="349"/>
                </a:lnTo>
                <a:lnTo>
                  <a:pt x="344" y="346"/>
                </a:lnTo>
                <a:lnTo>
                  <a:pt x="344" y="344"/>
                </a:lnTo>
                <a:lnTo>
                  <a:pt x="346" y="339"/>
                </a:lnTo>
                <a:lnTo>
                  <a:pt x="349" y="337"/>
                </a:lnTo>
                <a:lnTo>
                  <a:pt x="349" y="332"/>
                </a:lnTo>
                <a:lnTo>
                  <a:pt x="351" y="329"/>
                </a:lnTo>
                <a:lnTo>
                  <a:pt x="392" y="329"/>
                </a:lnTo>
                <a:lnTo>
                  <a:pt x="344" y="327"/>
                </a:lnTo>
                <a:lnTo>
                  <a:pt x="344" y="327"/>
                </a:lnTo>
                <a:close/>
              </a:path>
              <a:path w="422" h="458">
                <a:moveTo>
                  <a:pt x="397" y="317"/>
                </a:moveTo>
                <a:lnTo>
                  <a:pt x="392" y="325"/>
                </a:lnTo>
                <a:lnTo>
                  <a:pt x="354" y="325"/>
                </a:lnTo>
                <a:lnTo>
                  <a:pt x="344" y="327"/>
                </a:lnTo>
                <a:lnTo>
                  <a:pt x="392" y="329"/>
                </a:lnTo>
                <a:lnTo>
                  <a:pt x="385" y="351"/>
                </a:lnTo>
                <a:lnTo>
                  <a:pt x="385" y="353"/>
                </a:lnTo>
                <a:lnTo>
                  <a:pt x="387" y="351"/>
                </a:lnTo>
                <a:lnTo>
                  <a:pt x="390" y="349"/>
                </a:lnTo>
                <a:lnTo>
                  <a:pt x="392" y="344"/>
                </a:lnTo>
                <a:lnTo>
                  <a:pt x="392" y="341"/>
                </a:lnTo>
                <a:lnTo>
                  <a:pt x="394" y="339"/>
                </a:lnTo>
                <a:lnTo>
                  <a:pt x="397" y="337"/>
                </a:lnTo>
                <a:lnTo>
                  <a:pt x="397" y="334"/>
                </a:lnTo>
                <a:lnTo>
                  <a:pt x="399" y="334"/>
                </a:lnTo>
                <a:lnTo>
                  <a:pt x="402" y="332"/>
                </a:lnTo>
                <a:lnTo>
                  <a:pt x="404" y="332"/>
                </a:lnTo>
                <a:lnTo>
                  <a:pt x="406" y="329"/>
                </a:lnTo>
                <a:lnTo>
                  <a:pt x="397" y="317"/>
                </a:lnTo>
                <a:lnTo>
                  <a:pt x="397" y="317"/>
                </a:lnTo>
                <a:close/>
              </a:path>
              <a:path w="422" h="458">
                <a:moveTo>
                  <a:pt x="286" y="310"/>
                </a:moveTo>
                <a:lnTo>
                  <a:pt x="284" y="313"/>
                </a:lnTo>
                <a:lnTo>
                  <a:pt x="282" y="313"/>
                </a:lnTo>
                <a:lnTo>
                  <a:pt x="282" y="315"/>
                </a:lnTo>
                <a:lnTo>
                  <a:pt x="289" y="315"/>
                </a:lnTo>
                <a:lnTo>
                  <a:pt x="294" y="313"/>
                </a:lnTo>
                <a:lnTo>
                  <a:pt x="303" y="313"/>
                </a:lnTo>
                <a:lnTo>
                  <a:pt x="305" y="310"/>
                </a:lnTo>
                <a:lnTo>
                  <a:pt x="286" y="310"/>
                </a:lnTo>
                <a:lnTo>
                  <a:pt x="286" y="310"/>
                </a:lnTo>
                <a:close/>
              </a:path>
              <a:path w="422" h="458">
                <a:moveTo>
                  <a:pt x="327" y="291"/>
                </a:moveTo>
                <a:lnTo>
                  <a:pt x="325" y="293"/>
                </a:lnTo>
                <a:lnTo>
                  <a:pt x="322" y="296"/>
                </a:lnTo>
                <a:lnTo>
                  <a:pt x="320" y="298"/>
                </a:lnTo>
                <a:lnTo>
                  <a:pt x="317" y="298"/>
                </a:lnTo>
                <a:lnTo>
                  <a:pt x="315" y="301"/>
                </a:lnTo>
                <a:lnTo>
                  <a:pt x="313" y="301"/>
                </a:lnTo>
                <a:lnTo>
                  <a:pt x="310" y="303"/>
                </a:lnTo>
                <a:lnTo>
                  <a:pt x="308" y="303"/>
                </a:lnTo>
                <a:lnTo>
                  <a:pt x="305" y="305"/>
                </a:lnTo>
                <a:lnTo>
                  <a:pt x="301" y="305"/>
                </a:lnTo>
                <a:lnTo>
                  <a:pt x="298" y="308"/>
                </a:lnTo>
                <a:lnTo>
                  <a:pt x="296" y="308"/>
                </a:lnTo>
                <a:lnTo>
                  <a:pt x="294" y="310"/>
                </a:lnTo>
                <a:lnTo>
                  <a:pt x="286" y="310"/>
                </a:lnTo>
                <a:lnTo>
                  <a:pt x="305" y="310"/>
                </a:lnTo>
                <a:lnTo>
                  <a:pt x="305" y="344"/>
                </a:lnTo>
                <a:lnTo>
                  <a:pt x="313" y="344"/>
                </a:lnTo>
                <a:lnTo>
                  <a:pt x="313" y="310"/>
                </a:lnTo>
                <a:lnTo>
                  <a:pt x="315" y="308"/>
                </a:lnTo>
                <a:lnTo>
                  <a:pt x="322" y="308"/>
                </a:lnTo>
                <a:lnTo>
                  <a:pt x="325" y="305"/>
                </a:lnTo>
                <a:lnTo>
                  <a:pt x="330" y="305"/>
                </a:lnTo>
                <a:lnTo>
                  <a:pt x="334" y="305"/>
                </a:lnTo>
                <a:lnTo>
                  <a:pt x="327" y="291"/>
                </a:lnTo>
                <a:lnTo>
                  <a:pt x="327" y="291"/>
                </a:lnTo>
                <a:close/>
              </a:path>
              <a:path w="422" h="458">
                <a:moveTo>
                  <a:pt x="354" y="286"/>
                </a:moveTo>
                <a:lnTo>
                  <a:pt x="354" y="293"/>
                </a:lnTo>
                <a:lnTo>
                  <a:pt x="351" y="296"/>
                </a:lnTo>
                <a:lnTo>
                  <a:pt x="351" y="303"/>
                </a:lnTo>
                <a:lnTo>
                  <a:pt x="349" y="305"/>
                </a:lnTo>
                <a:lnTo>
                  <a:pt x="349" y="315"/>
                </a:lnTo>
                <a:lnTo>
                  <a:pt x="346" y="317"/>
                </a:lnTo>
                <a:lnTo>
                  <a:pt x="346" y="322"/>
                </a:lnTo>
                <a:lnTo>
                  <a:pt x="344" y="325"/>
                </a:lnTo>
                <a:lnTo>
                  <a:pt x="344" y="327"/>
                </a:lnTo>
                <a:lnTo>
                  <a:pt x="354" y="325"/>
                </a:lnTo>
                <a:lnTo>
                  <a:pt x="354" y="317"/>
                </a:lnTo>
                <a:lnTo>
                  <a:pt x="356" y="313"/>
                </a:lnTo>
                <a:lnTo>
                  <a:pt x="358" y="310"/>
                </a:lnTo>
                <a:lnTo>
                  <a:pt x="358" y="305"/>
                </a:lnTo>
                <a:lnTo>
                  <a:pt x="361" y="303"/>
                </a:lnTo>
                <a:lnTo>
                  <a:pt x="363" y="301"/>
                </a:lnTo>
                <a:lnTo>
                  <a:pt x="363" y="296"/>
                </a:lnTo>
                <a:lnTo>
                  <a:pt x="365" y="296"/>
                </a:lnTo>
                <a:lnTo>
                  <a:pt x="354" y="286"/>
                </a:lnTo>
                <a:lnTo>
                  <a:pt x="354" y="286"/>
                </a:lnTo>
                <a:close/>
              </a:path>
              <a:path w="422" h="458">
                <a:moveTo>
                  <a:pt x="140" y="154"/>
                </a:moveTo>
                <a:lnTo>
                  <a:pt x="137" y="157"/>
                </a:lnTo>
                <a:lnTo>
                  <a:pt x="121" y="157"/>
                </a:lnTo>
                <a:lnTo>
                  <a:pt x="118" y="159"/>
                </a:lnTo>
                <a:lnTo>
                  <a:pt x="97" y="159"/>
                </a:lnTo>
                <a:lnTo>
                  <a:pt x="137" y="159"/>
                </a:lnTo>
                <a:lnTo>
                  <a:pt x="140" y="159"/>
                </a:lnTo>
                <a:lnTo>
                  <a:pt x="140" y="154"/>
                </a:lnTo>
                <a:lnTo>
                  <a:pt x="140" y="154"/>
                </a:lnTo>
                <a:close/>
              </a:path>
              <a:path w="422" h="458">
                <a:moveTo>
                  <a:pt x="34" y="145"/>
                </a:moveTo>
                <a:lnTo>
                  <a:pt x="32" y="147"/>
                </a:lnTo>
                <a:lnTo>
                  <a:pt x="30" y="152"/>
                </a:lnTo>
                <a:lnTo>
                  <a:pt x="30" y="154"/>
                </a:lnTo>
                <a:lnTo>
                  <a:pt x="27" y="157"/>
                </a:lnTo>
                <a:lnTo>
                  <a:pt x="25" y="159"/>
                </a:lnTo>
                <a:lnTo>
                  <a:pt x="22" y="161"/>
                </a:lnTo>
                <a:lnTo>
                  <a:pt x="20" y="164"/>
                </a:lnTo>
                <a:lnTo>
                  <a:pt x="17" y="166"/>
                </a:lnTo>
                <a:lnTo>
                  <a:pt x="15" y="169"/>
                </a:lnTo>
                <a:lnTo>
                  <a:pt x="13" y="171"/>
                </a:lnTo>
                <a:lnTo>
                  <a:pt x="15" y="173"/>
                </a:lnTo>
                <a:lnTo>
                  <a:pt x="17" y="171"/>
                </a:lnTo>
                <a:lnTo>
                  <a:pt x="20" y="169"/>
                </a:lnTo>
                <a:lnTo>
                  <a:pt x="22" y="166"/>
                </a:lnTo>
                <a:lnTo>
                  <a:pt x="25" y="164"/>
                </a:lnTo>
                <a:lnTo>
                  <a:pt x="27" y="161"/>
                </a:lnTo>
                <a:lnTo>
                  <a:pt x="30" y="159"/>
                </a:lnTo>
                <a:lnTo>
                  <a:pt x="32" y="157"/>
                </a:lnTo>
                <a:lnTo>
                  <a:pt x="34" y="154"/>
                </a:lnTo>
                <a:lnTo>
                  <a:pt x="37" y="152"/>
                </a:lnTo>
                <a:lnTo>
                  <a:pt x="37" y="149"/>
                </a:lnTo>
                <a:lnTo>
                  <a:pt x="39" y="147"/>
                </a:lnTo>
                <a:lnTo>
                  <a:pt x="42" y="145"/>
                </a:lnTo>
                <a:lnTo>
                  <a:pt x="34" y="145"/>
                </a:lnTo>
                <a:lnTo>
                  <a:pt x="34" y="145"/>
                </a:lnTo>
                <a:close/>
              </a:path>
              <a:path w="422" h="458">
                <a:moveTo>
                  <a:pt x="94" y="125"/>
                </a:moveTo>
                <a:lnTo>
                  <a:pt x="87" y="125"/>
                </a:lnTo>
                <a:lnTo>
                  <a:pt x="87" y="130"/>
                </a:lnTo>
                <a:lnTo>
                  <a:pt x="87" y="157"/>
                </a:lnTo>
                <a:lnTo>
                  <a:pt x="94" y="152"/>
                </a:lnTo>
                <a:lnTo>
                  <a:pt x="94" y="125"/>
                </a:lnTo>
                <a:lnTo>
                  <a:pt x="94" y="125"/>
                </a:lnTo>
                <a:close/>
              </a:path>
              <a:path w="422" h="458">
                <a:moveTo>
                  <a:pt x="125" y="113"/>
                </a:moveTo>
                <a:lnTo>
                  <a:pt x="118" y="121"/>
                </a:lnTo>
                <a:lnTo>
                  <a:pt x="51" y="121"/>
                </a:lnTo>
                <a:lnTo>
                  <a:pt x="56" y="128"/>
                </a:lnTo>
                <a:lnTo>
                  <a:pt x="61" y="125"/>
                </a:lnTo>
                <a:lnTo>
                  <a:pt x="135" y="125"/>
                </a:lnTo>
                <a:lnTo>
                  <a:pt x="125" y="113"/>
                </a:lnTo>
                <a:lnTo>
                  <a:pt x="125" y="113"/>
                </a:lnTo>
                <a:close/>
              </a:path>
              <a:path w="422" h="458">
                <a:moveTo>
                  <a:pt x="94" y="121"/>
                </a:moveTo>
                <a:lnTo>
                  <a:pt x="94" y="104"/>
                </a:lnTo>
                <a:lnTo>
                  <a:pt x="87" y="104"/>
                </a:lnTo>
                <a:lnTo>
                  <a:pt x="87" y="121"/>
                </a:lnTo>
                <a:lnTo>
                  <a:pt x="94" y="121"/>
                </a:lnTo>
                <a:close/>
              </a:path>
              <a:path w="422" h="458">
                <a:moveTo>
                  <a:pt x="25" y="101"/>
                </a:moveTo>
                <a:lnTo>
                  <a:pt x="22" y="104"/>
                </a:lnTo>
                <a:lnTo>
                  <a:pt x="25" y="104"/>
                </a:lnTo>
                <a:lnTo>
                  <a:pt x="25" y="106"/>
                </a:lnTo>
                <a:lnTo>
                  <a:pt x="25" y="111"/>
                </a:lnTo>
                <a:lnTo>
                  <a:pt x="27" y="113"/>
                </a:lnTo>
                <a:lnTo>
                  <a:pt x="27" y="118"/>
                </a:lnTo>
                <a:lnTo>
                  <a:pt x="30" y="121"/>
                </a:lnTo>
                <a:lnTo>
                  <a:pt x="30" y="123"/>
                </a:lnTo>
                <a:lnTo>
                  <a:pt x="32" y="128"/>
                </a:lnTo>
                <a:lnTo>
                  <a:pt x="32" y="130"/>
                </a:lnTo>
                <a:lnTo>
                  <a:pt x="34" y="133"/>
                </a:lnTo>
                <a:lnTo>
                  <a:pt x="39" y="133"/>
                </a:lnTo>
                <a:lnTo>
                  <a:pt x="39" y="130"/>
                </a:lnTo>
                <a:lnTo>
                  <a:pt x="37" y="128"/>
                </a:lnTo>
                <a:lnTo>
                  <a:pt x="34" y="125"/>
                </a:lnTo>
                <a:lnTo>
                  <a:pt x="34" y="121"/>
                </a:lnTo>
                <a:lnTo>
                  <a:pt x="32" y="118"/>
                </a:lnTo>
                <a:lnTo>
                  <a:pt x="30" y="116"/>
                </a:lnTo>
                <a:lnTo>
                  <a:pt x="30" y="111"/>
                </a:lnTo>
                <a:lnTo>
                  <a:pt x="27" y="109"/>
                </a:lnTo>
                <a:lnTo>
                  <a:pt x="27" y="106"/>
                </a:lnTo>
                <a:lnTo>
                  <a:pt x="25" y="101"/>
                </a:lnTo>
                <a:lnTo>
                  <a:pt x="25" y="101"/>
                </a:lnTo>
                <a:close/>
              </a:path>
              <a:path w="422" h="458">
                <a:moveTo>
                  <a:pt x="114" y="89"/>
                </a:moveTo>
                <a:lnTo>
                  <a:pt x="109" y="99"/>
                </a:lnTo>
                <a:lnTo>
                  <a:pt x="61" y="99"/>
                </a:lnTo>
                <a:lnTo>
                  <a:pt x="65" y="104"/>
                </a:lnTo>
                <a:lnTo>
                  <a:pt x="123" y="104"/>
                </a:lnTo>
                <a:lnTo>
                  <a:pt x="114" y="89"/>
                </a:lnTo>
                <a:lnTo>
                  <a:pt x="114" y="89"/>
                </a:lnTo>
                <a:close/>
              </a:path>
              <a:path w="422" h="458">
                <a:moveTo>
                  <a:pt x="58" y="82"/>
                </a:moveTo>
                <a:lnTo>
                  <a:pt x="46" y="82"/>
                </a:lnTo>
                <a:lnTo>
                  <a:pt x="46" y="85"/>
                </a:lnTo>
                <a:lnTo>
                  <a:pt x="46" y="99"/>
                </a:lnTo>
                <a:lnTo>
                  <a:pt x="44" y="104"/>
                </a:lnTo>
                <a:lnTo>
                  <a:pt x="44" y="113"/>
                </a:lnTo>
                <a:lnTo>
                  <a:pt x="42" y="118"/>
                </a:lnTo>
                <a:lnTo>
                  <a:pt x="42" y="128"/>
                </a:lnTo>
                <a:lnTo>
                  <a:pt x="39" y="130"/>
                </a:lnTo>
                <a:lnTo>
                  <a:pt x="39" y="133"/>
                </a:lnTo>
                <a:lnTo>
                  <a:pt x="34" y="133"/>
                </a:lnTo>
                <a:lnTo>
                  <a:pt x="34" y="137"/>
                </a:lnTo>
                <a:lnTo>
                  <a:pt x="37" y="140"/>
                </a:lnTo>
                <a:lnTo>
                  <a:pt x="34" y="142"/>
                </a:lnTo>
                <a:lnTo>
                  <a:pt x="34" y="145"/>
                </a:lnTo>
                <a:lnTo>
                  <a:pt x="42" y="145"/>
                </a:lnTo>
                <a:lnTo>
                  <a:pt x="42" y="147"/>
                </a:lnTo>
                <a:lnTo>
                  <a:pt x="44" y="149"/>
                </a:lnTo>
                <a:lnTo>
                  <a:pt x="46" y="152"/>
                </a:lnTo>
                <a:lnTo>
                  <a:pt x="49" y="154"/>
                </a:lnTo>
                <a:lnTo>
                  <a:pt x="51" y="157"/>
                </a:lnTo>
                <a:lnTo>
                  <a:pt x="54" y="157"/>
                </a:lnTo>
                <a:lnTo>
                  <a:pt x="56" y="159"/>
                </a:lnTo>
                <a:lnTo>
                  <a:pt x="58" y="161"/>
                </a:lnTo>
                <a:lnTo>
                  <a:pt x="61" y="161"/>
                </a:lnTo>
                <a:lnTo>
                  <a:pt x="63" y="164"/>
                </a:lnTo>
                <a:lnTo>
                  <a:pt x="65" y="164"/>
                </a:lnTo>
                <a:lnTo>
                  <a:pt x="68" y="166"/>
                </a:lnTo>
                <a:lnTo>
                  <a:pt x="75" y="166"/>
                </a:lnTo>
                <a:lnTo>
                  <a:pt x="77" y="169"/>
                </a:lnTo>
                <a:lnTo>
                  <a:pt x="130" y="169"/>
                </a:lnTo>
                <a:lnTo>
                  <a:pt x="130" y="166"/>
                </a:lnTo>
                <a:lnTo>
                  <a:pt x="133" y="164"/>
                </a:lnTo>
                <a:lnTo>
                  <a:pt x="135" y="161"/>
                </a:lnTo>
                <a:lnTo>
                  <a:pt x="137" y="159"/>
                </a:lnTo>
                <a:lnTo>
                  <a:pt x="82" y="159"/>
                </a:lnTo>
                <a:lnTo>
                  <a:pt x="77" y="157"/>
                </a:lnTo>
                <a:lnTo>
                  <a:pt x="70" y="157"/>
                </a:lnTo>
                <a:lnTo>
                  <a:pt x="68" y="154"/>
                </a:lnTo>
                <a:lnTo>
                  <a:pt x="63" y="154"/>
                </a:lnTo>
                <a:lnTo>
                  <a:pt x="63" y="152"/>
                </a:lnTo>
                <a:lnTo>
                  <a:pt x="61" y="152"/>
                </a:lnTo>
                <a:lnTo>
                  <a:pt x="58" y="149"/>
                </a:lnTo>
                <a:lnTo>
                  <a:pt x="54" y="149"/>
                </a:lnTo>
                <a:lnTo>
                  <a:pt x="51" y="147"/>
                </a:lnTo>
                <a:lnTo>
                  <a:pt x="49" y="145"/>
                </a:lnTo>
                <a:lnTo>
                  <a:pt x="49" y="142"/>
                </a:lnTo>
                <a:lnTo>
                  <a:pt x="46" y="140"/>
                </a:lnTo>
                <a:lnTo>
                  <a:pt x="44" y="137"/>
                </a:lnTo>
                <a:lnTo>
                  <a:pt x="46" y="135"/>
                </a:lnTo>
                <a:lnTo>
                  <a:pt x="46" y="128"/>
                </a:lnTo>
                <a:lnTo>
                  <a:pt x="49" y="125"/>
                </a:lnTo>
                <a:lnTo>
                  <a:pt x="49" y="118"/>
                </a:lnTo>
                <a:lnTo>
                  <a:pt x="51" y="116"/>
                </a:lnTo>
                <a:lnTo>
                  <a:pt x="51" y="104"/>
                </a:lnTo>
                <a:lnTo>
                  <a:pt x="54" y="99"/>
                </a:lnTo>
                <a:lnTo>
                  <a:pt x="54" y="87"/>
                </a:lnTo>
                <a:lnTo>
                  <a:pt x="58" y="82"/>
                </a:lnTo>
                <a:lnTo>
                  <a:pt x="58" y="82"/>
                </a:lnTo>
                <a:close/>
              </a:path>
              <a:path w="422" h="458">
                <a:moveTo>
                  <a:pt x="87" y="77"/>
                </a:moveTo>
                <a:lnTo>
                  <a:pt x="87" y="99"/>
                </a:lnTo>
                <a:lnTo>
                  <a:pt x="94" y="99"/>
                </a:lnTo>
                <a:lnTo>
                  <a:pt x="94" y="77"/>
                </a:lnTo>
                <a:lnTo>
                  <a:pt x="114" y="77"/>
                </a:lnTo>
                <a:lnTo>
                  <a:pt x="87" y="77"/>
                </a:lnTo>
                <a:lnTo>
                  <a:pt x="87" y="77"/>
                </a:lnTo>
                <a:close/>
              </a:path>
              <a:path w="422" h="458">
                <a:moveTo>
                  <a:pt x="123" y="75"/>
                </a:moveTo>
                <a:lnTo>
                  <a:pt x="87" y="77"/>
                </a:lnTo>
                <a:lnTo>
                  <a:pt x="114" y="77"/>
                </a:lnTo>
                <a:lnTo>
                  <a:pt x="114" y="85"/>
                </a:lnTo>
                <a:lnTo>
                  <a:pt x="123" y="80"/>
                </a:lnTo>
                <a:lnTo>
                  <a:pt x="123" y="75"/>
                </a:lnTo>
                <a:lnTo>
                  <a:pt x="123" y="75"/>
                </a:lnTo>
                <a:close/>
              </a:path>
              <a:path w="422" h="458">
                <a:moveTo>
                  <a:pt x="51" y="73"/>
                </a:moveTo>
                <a:lnTo>
                  <a:pt x="46" y="80"/>
                </a:lnTo>
                <a:lnTo>
                  <a:pt x="20" y="80"/>
                </a:lnTo>
                <a:lnTo>
                  <a:pt x="27" y="89"/>
                </a:lnTo>
                <a:lnTo>
                  <a:pt x="30" y="82"/>
                </a:lnTo>
                <a:lnTo>
                  <a:pt x="58" y="82"/>
                </a:lnTo>
                <a:lnTo>
                  <a:pt x="51" y="73"/>
                </a:lnTo>
                <a:lnTo>
                  <a:pt x="51" y="73"/>
                </a:lnTo>
                <a:close/>
              </a:path>
              <a:path w="422" h="458">
                <a:moveTo>
                  <a:pt x="94" y="73"/>
                </a:moveTo>
                <a:lnTo>
                  <a:pt x="94" y="56"/>
                </a:lnTo>
                <a:lnTo>
                  <a:pt x="87" y="56"/>
                </a:lnTo>
                <a:lnTo>
                  <a:pt x="87" y="73"/>
                </a:lnTo>
                <a:lnTo>
                  <a:pt x="94" y="73"/>
                </a:lnTo>
                <a:close/>
              </a:path>
              <a:path w="422" h="458">
                <a:moveTo>
                  <a:pt x="121" y="56"/>
                </a:moveTo>
                <a:lnTo>
                  <a:pt x="114" y="56"/>
                </a:lnTo>
                <a:lnTo>
                  <a:pt x="114" y="73"/>
                </a:lnTo>
                <a:lnTo>
                  <a:pt x="61" y="73"/>
                </a:lnTo>
                <a:lnTo>
                  <a:pt x="65" y="80"/>
                </a:lnTo>
                <a:lnTo>
                  <a:pt x="70" y="77"/>
                </a:lnTo>
                <a:lnTo>
                  <a:pt x="87" y="77"/>
                </a:lnTo>
                <a:lnTo>
                  <a:pt x="123" y="75"/>
                </a:lnTo>
                <a:lnTo>
                  <a:pt x="121" y="73"/>
                </a:lnTo>
                <a:lnTo>
                  <a:pt x="121" y="56"/>
                </a:lnTo>
                <a:lnTo>
                  <a:pt x="121" y="56"/>
                </a:lnTo>
                <a:close/>
              </a:path>
              <a:path w="422" h="458">
                <a:moveTo>
                  <a:pt x="130" y="44"/>
                </a:moveTo>
                <a:lnTo>
                  <a:pt x="123" y="51"/>
                </a:lnTo>
                <a:lnTo>
                  <a:pt x="54" y="51"/>
                </a:lnTo>
                <a:lnTo>
                  <a:pt x="56" y="58"/>
                </a:lnTo>
                <a:lnTo>
                  <a:pt x="61" y="56"/>
                </a:lnTo>
                <a:lnTo>
                  <a:pt x="137" y="56"/>
                </a:lnTo>
                <a:lnTo>
                  <a:pt x="130" y="44"/>
                </a:lnTo>
                <a:lnTo>
                  <a:pt x="130" y="44"/>
                </a:lnTo>
                <a:close/>
              </a:path>
              <a:path w="422" h="458">
                <a:moveTo>
                  <a:pt x="87" y="34"/>
                </a:moveTo>
                <a:lnTo>
                  <a:pt x="87" y="51"/>
                </a:lnTo>
                <a:lnTo>
                  <a:pt x="94" y="51"/>
                </a:lnTo>
                <a:lnTo>
                  <a:pt x="94" y="34"/>
                </a:lnTo>
                <a:lnTo>
                  <a:pt x="114" y="34"/>
                </a:lnTo>
                <a:lnTo>
                  <a:pt x="87" y="34"/>
                </a:lnTo>
                <a:lnTo>
                  <a:pt x="87" y="34"/>
                </a:lnTo>
                <a:close/>
              </a:path>
              <a:path w="422" h="458">
                <a:moveTo>
                  <a:pt x="125" y="32"/>
                </a:moveTo>
                <a:lnTo>
                  <a:pt x="87" y="34"/>
                </a:lnTo>
                <a:lnTo>
                  <a:pt x="114" y="34"/>
                </a:lnTo>
                <a:lnTo>
                  <a:pt x="114" y="51"/>
                </a:lnTo>
                <a:lnTo>
                  <a:pt x="121" y="51"/>
                </a:lnTo>
                <a:lnTo>
                  <a:pt x="121" y="37"/>
                </a:lnTo>
                <a:lnTo>
                  <a:pt x="125" y="32"/>
                </a:lnTo>
                <a:lnTo>
                  <a:pt x="125" y="32"/>
                </a:lnTo>
                <a:close/>
              </a:path>
              <a:path w="422" h="458">
                <a:moveTo>
                  <a:pt x="56" y="32"/>
                </a:moveTo>
                <a:lnTo>
                  <a:pt x="44" y="32"/>
                </a:lnTo>
                <a:lnTo>
                  <a:pt x="25" y="77"/>
                </a:lnTo>
                <a:lnTo>
                  <a:pt x="20" y="80"/>
                </a:lnTo>
                <a:lnTo>
                  <a:pt x="32" y="80"/>
                </a:lnTo>
                <a:lnTo>
                  <a:pt x="51" y="34"/>
                </a:lnTo>
                <a:lnTo>
                  <a:pt x="56" y="32"/>
                </a:lnTo>
                <a:lnTo>
                  <a:pt x="56" y="32"/>
                </a:lnTo>
                <a:close/>
              </a:path>
              <a:path w="422" h="458">
                <a:moveTo>
                  <a:pt x="118" y="22"/>
                </a:moveTo>
                <a:lnTo>
                  <a:pt x="114" y="29"/>
                </a:lnTo>
                <a:lnTo>
                  <a:pt x="61" y="29"/>
                </a:lnTo>
                <a:lnTo>
                  <a:pt x="65" y="34"/>
                </a:lnTo>
                <a:lnTo>
                  <a:pt x="87" y="34"/>
                </a:lnTo>
                <a:lnTo>
                  <a:pt x="125" y="32"/>
                </a:lnTo>
                <a:lnTo>
                  <a:pt x="118" y="22"/>
                </a:lnTo>
                <a:lnTo>
                  <a:pt x="118" y="22"/>
                </a:lnTo>
                <a:close/>
              </a:path>
              <a:path w="422" h="458">
                <a:moveTo>
                  <a:pt x="49" y="20"/>
                </a:moveTo>
                <a:lnTo>
                  <a:pt x="44" y="27"/>
                </a:lnTo>
                <a:lnTo>
                  <a:pt x="15" y="27"/>
                </a:lnTo>
                <a:lnTo>
                  <a:pt x="20" y="34"/>
                </a:lnTo>
                <a:lnTo>
                  <a:pt x="25" y="32"/>
                </a:lnTo>
                <a:lnTo>
                  <a:pt x="56" y="32"/>
                </a:lnTo>
                <a:lnTo>
                  <a:pt x="49" y="20"/>
                </a:lnTo>
                <a:lnTo>
                  <a:pt x="49" y="20"/>
                </a:lnTo>
                <a:close/>
              </a:path>
              <a:path w="422" h="458">
                <a:moveTo>
                  <a:pt x="87" y="3"/>
                </a:moveTo>
                <a:lnTo>
                  <a:pt x="87" y="29"/>
                </a:lnTo>
                <a:lnTo>
                  <a:pt x="94" y="29"/>
                </a:lnTo>
                <a:lnTo>
                  <a:pt x="94" y="17"/>
                </a:lnTo>
                <a:lnTo>
                  <a:pt x="99" y="10"/>
                </a:lnTo>
                <a:lnTo>
                  <a:pt x="87" y="3"/>
                </a:lnTo>
                <a:lnTo>
                  <a:pt x="87" y="3"/>
                </a:lnTo>
                <a:close/>
              </a:path>
              <a:path w="422" h="458">
                <a:moveTo>
                  <a:pt x="224" y="142"/>
                </a:moveTo>
                <a:lnTo>
                  <a:pt x="222" y="145"/>
                </a:lnTo>
                <a:lnTo>
                  <a:pt x="219" y="147"/>
                </a:lnTo>
                <a:lnTo>
                  <a:pt x="217" y="149"/>
                </a:lnTo>
                <a:lnTo>
                  <a:pt x="214" y="152"/>
                </a:lnTo>
                <a:lnTo>
                  <a:pt x="212" y="154"/>
                </a:lnTo>
                <a:lnTo>
                  <a:pt x="210" y="154"/>
                </a:lnTo>
                <a:lnTo>
                  <a:pt x="207" y="157"/>
                </a:lnTo>
                <a:lnTo>
                  <a:pt x="205" y="159"/>
                </a:lnTo>
                <a:lnTo>
                  <a:pt x="202" y="159"/>
                </a:lnTo>
                <a:lnTo>
                  <a:pt x="200" y="161"/>
                </a:lnTo>
                <a:lnTo>
                  <a:pt x="195" y="164"/>
                </a:lnTo>
                <a:lnTo>
                  <a:pt x="193" y="164"/>
                </a:lnTo>
                <a:lnTo>
                  <a:pt x="190" y="166"/>
                </a:lnTo>
                <a:lnTo>
                  <a:pt x="185" y="169"/>
                </a:lnTo>
                <a:lnTo>
                  <a:pt x="183" y="169"/>
                </a:lnTo>
                <a:lnTo>
                  <a:pt x="181" y="171"/>
                </a:lnTo>
                <a:lnTo>
                  <a:pt x="181" y="173"/>
                </a:lnTo>
                <a:lnTo>
                  <a:pt x="183" y="173"/>
                </a:lnTo>
                <a:lnTo>
                  <a:pt x="185" y="171"/>
                </a:lnTo>
                <a:lnTo>
                  <a:pt x="190" y="171"/>
                </a:lnTo>
                <a:lnTo>
                  <a:pt x="193" y="169"/>
                </a:lnTo>
                <a:lnTo>
                  <a:pt x="197" y="169"/>
                </a:lnTo>
                <a:lnTo>
                  <a:pt x="202" y="166"/>
                </a:lnTo>
                <a:lnTo>
                  <a:pt x="205" y="166"/>
                </a:lnTo>
                <a:lnTo>
                  <a:pt x="207" y="164"/>
                </a:lnTo>
                <a:lnTo>
                  <a:pt x="210" y="161"/>
                </a:lnTo>
                <a:lnTo>
                  <a:pt x="212" y="161"/>
                </a:lnTo>
                <a:lnTo>
                  <a:pt x="214" y="159"/>
                </a:lnTo>
                <a:lnTo>
                  <a:pt x="217" y="159"/>
                </a:lnTo>
                <a:lnTo>
                  <a:pt x="219" y="157"/>
                </a:lnTo>
                <a:lnTo>
                  <a:pt x="222" y="154"/>
                </a:lnTo>
                <a:lnTo>
                  <a:pt x="224" y="152"/>
                </a:lnTo>
                <a:lnTo>
                  <a:pt x="226" y="152"/>
                </a:lnTo>
                <a:lnTo>
                  <a:pt x="229" y="149"/>
                </a:lnTo>
                <a:lnTo>
                  <a:pt x="231" y="147"/>
                </a:lnTo>
                <a:lnTo>
                  <a:pt x="234" y="145"/>
                </a:lnTo>
                <a:lnTo>
                  <a:pt x="234" y="142"/>
                </a:lnTo>
                <a:lnTo>
                  <a:pt x="224" y="142"/>
                </a:lnTo>
                <a:lnTo>
                  <a:pt x="224" y="142"/>
                </a:lnTo>
                <a:close/>
              </a:path>
              <a:path w="422" h="458">
                <a:moveTo>
                  <a:pt x="205" y="111"/>
                </a:moveTo>
                <a:lnTo>
                  <a:pt x="183" y="137"/>
                </a:lnTo>
                <a:lnTo>
                  <a:pt x="176" y="137"/>
                </a:lnTo>
                <a:lnTo>
                  <a:pt x="176" y="140"/>
                </a:lnTo>
                <a:lnTo>
                  <a:pt x="176" y="145"/>
                </a:lnTo>
                <a:lnTo>
                  <a:pt x="174" y="147"/>
                </a:lnTo>
                <a:lnTo>
                  <a:pt x="181" y="157"/>
                </a:lnTo>
                <a:lnTo>
                  <a:pt x="183" y="154"/>
                </a:lnTo>
                <a:lnTo>
                  <a:pt x="183" y="152"/>
                </a:lnTo>
                <a:lnTo>
                  <a:pt x="185" y="149"/>
                </a:lnTo>
                <a:lnTo>
                  <a:pt x="188" y="147"/>
                </a:lnTo>
                <a:lnTo>
                  <a:pt x="188" y="142"/>
                </a:lnTo>
                <a:lnTo>
                  <a:pt x="190" y="140"/>
                </a:lnTo>
                <a:lnTo>
                  <a:pt x="193" y="137"/>
                </a:lnTo>
                <a:lnTo>
                  <a:pt x="193" y="135"/>
                </a:lnTo>
                <a:lnTo>
                  <a:pt x="195" y="133"/>
                </a:lnTo>
                <a:lnTo>
                  <a:pt x="197" y="128"/>
                </a:lnTo>
                <a:lnTo>
                  <a:pt x="197" y="125"/>
                </a:lnTo>
                <a:lnTo>
                  <a:pt x="200" y="123"/>
                </a:lnTo>
                <a:lnTo>
                  <a:pt x="202" y="121"/>
                </a:lnTo>
                <a:lnTo>
                  <a:pt x="205" y="116"/>
                </a:lnTo>
                <a:lnTo>
                  <a:pt x="207" y="113"/>
                </a:lnTo>
                <a:lnTo>
                  <a:pt x="205" y="111"/>
                </a:lnTo>
                <a:lnTo>
                  <a:pt x="205" y="111"/>
                </a:lnTo>
                <a:close/>
              </a:path>
              <a:path w="422" h="458">
                <a:moveTo>
                  <a:pt x="214" y="85"/>
                </a:moveTo>
                <a:lnTo>
                  <a:pt x="214" y="92"/>
                </a:lnTo>
                <a:lnTo>
                  <a:pt x="217" y="94"/>
                </a:lnTo>
                <a:lnTo>
                  <a:pt x="217" y="101"/>
                </a:lnTo>
                <a:lnTo>
                  <a:pt x="219" y="106"/>
                </a:lnTo>
                <a:lnTo>
                  <a:pt x="219" y="113"/>
                </a:lnTo>
                <a:lnTo>
                  <a:pt x="222" y="116"/>
                </a:lnTo>
                <a:lnTo>
                  <a:pt x="222" y="118"/>
                </a:lnTo>
                <a:lnTo>
                  <a:pt x="224" y="123"/>
                </a:lnTo>
                <a:lnTo>
                  <a:pt x="224" y="125"/>
                </a:lnTo>
                <a:lnTo>
                  <a:pt x="226" y="128"/>
                </a:lnTo>
                <a:lnTo>
                  <a:pt x="229" y="133"/>
                </a:lnTo>
                <a:lnTo>
                  <a:pt x="229" y="135"/>
                </a:lnTo>
                <a:lnTo>
                  <a:pt x="226" y="137"/>
                </a:lnTo>
                <a:lnTo>
                  <a:pt x="226" y="140"/>
                </a:lnTo>
                <a:lnTo>
                  <a:pt x="224" y="142"/>
                </a:lnTo>
                <a:lnTo>
                  <a:pt x="236" y="142"/>
                </a:lnTo>
                <a:lnTo>
                  <a:pt x="236" y="145"/>
                </a:lnTo>
                <a:lnTo>
                  <a:pt x="238" y="147"/>
                </a:lnTo>
                <a:lnTo>
                  <a:pt x="241" y="149"/>
                </a:lnTo>
                <a:lnTo>
                  <a:pt x="243" y="152"/>
                </a:lnTo>
                <a:lnTo>
                  <a:pt x="245" y="154"/>
                </a:lnTo>
                <a:lnTo>
                  <a:pt x="248" y="157"/>
                </a:lnTo>
                <a:lnTo>
                  <a:pt x="250" y="159"/>
                </a:lnTo>
                <a:lnTo>
                  <a:pt x="253" y="159"/>
                </a:lnTo>
                <a:lnTo>
                  <a:pt x="255" y="161"/>
                </a:lnTo>
                <a:lnTo>
                  <a:pt x="257" y="164"/>
                </a:lnTo>
                <a:lnTo>
                  <a:pt x="260" y="164"/>
                </a:lnTo>
                <a:lnTo>
                  <a:pt x="262" y="166"/>
                </a:lnTo>
                <a:lnTo>
                  <a:pt x="265" y="169"/>
                </a:lnTo>
                <a:lnTo>
                  <a:pt x="267" y="169"/>
                </a:lnTo>
                <a:lnTo>
                  <a:pt x="267" y="166"/>
                </a:lnTo>
                <a:lnTo>
                  <a:pt x="270" y="166"/>
                </a:lnTo>
                <a:lnTo>
                  <a:pt x="270" y="164"/>
                </a:lnTo>
                <a:lnTo>
                  <a:pt x="272" y="161"/>
                </a:lnTo>
                <a:lnTo>
                  <a:pt x="277" y="159"/>
                </a:lnTo>
                <a:lnTo>
                  <a:pt x="279" y="159"/>
                </a:lnTo>
                <a:lnTo>
                  <a:pt x="279" y="157"/>
                </a:lnTo>
                <a:lnTo>
                  <a:pt x="277" y="157"/>
                </a:lnTo>
                <a:lnTo>
                  <a:pt x="274" y="154"/>
                </a:lnTo>
                <a:lnTo>
                  <a:pt x="265" y="154"/>
                </a:lnTo>
                <a:lnTo>
                  <a:pt x="262" y="152"/>
                </a:lnTo>
                <a:lnTo>
                  <a:pt x="260" y="152"/>
                </a:lnTo>
                <a:lnTo>
                  <a:pt x="257" y="149"/>
                </a:lnTo>
                <a:lnTo>
                  <a:pt x="255" y="149"/>
                </a:lnTo>
                <a:lnTo>
                  <a:pt x="253" y="147"/>
                </a:lnTo>
                <a:lnTo>
                  <a:pt x="250" y="145"/>
                </a:lnTo>
                <a:lnTo>
                  <a:pt x="248" y="145"/>
                </a:lnTo>
                <a:lnTo>
                  <a:pt x="245" y="142"/>
                </a:lnTo>
                <a:lnTo>
                  <a:pt x="243" y="140"/>
                </a:lnTo>
                <a:lnTo>
                  <a:pt x="241" y="137"/>
                </a:lnTo>
                <a:lnTo>
                  <a:pt x="241" y="133"/>
                </a:lnTo>
                <a:lnTo>
                  <a:pt x="243" y="130"/>
                </a:lnTo>
                <a:lnTo>
                  <a:pt x="234" y="130"/>
                </a:lnTo>
                <a:lnTo>
                  <a:pt x="234" y="128"/>
                </a:lnTo>
                <a:lnTo>
                  <a:pt x="231" y="125"/>
                </a:lnTo>
                <a:lnTo>
                  <a:pt x="231" y="123"/>
                </a:lnTo>
                <a:lnTo>
                  <a:pt x="229" y="121"/>
                </a:lnTo>
                <a:lnTo>
                  <a:pt x="226" y="118"/>
                </a:lnTo>
                <a:lnTo>
                  <a:pt x="226" y="116"/>
                </a:lnTo>
                <a:lnTo>
                  <a:pt x="224" y="111"/>
                </a:lnTo>
                <a:lnTo>
                  <a:pt x="224" y="109"/>
                </a:lnTo>
                <a:lnTo>
                  <a:pt x="222" y="104"/>
                </a:lnTo>
                <a:lnTo>
                  <a:pt x="222" y="101"/>
                </a:lnTo>
                <a:lnTo>
                  <a:pt x="219" y="97"/>
                </a:lnTo>
                <a:lnTo>
                  <a:pt x="219" y="92"/>
                </a:lnTo>
                <a:lnTo>
                  <a:pt x="217" y="89"/>
                </a:lnTo>
                <a:lnTo>
                  <a:pt x="217" y="85"/>
                </a:lnTo>
                <a:lnTo>
                  <a:pt x="250" y="85"/>
                </a:lnTo>
                <a:lnTo>
                  <a:pt x="214" y="85"/>
                </a:lnTo>
                <a:lnTo>
                  <a:pt x="214" y="85"/>
                </a:lnTo>
                <a:close/>
              </a:path>
              <a:path w="422" h="458">
                <a:moveTo>
                  <a:pt x="265" y="85"/>
                </a:moveTo>
                <a:lnTo>
                  <a:pt x="214" y="85"/>
                </a:lnTo>
                <a:lnTo>
                  <a:pt x="250" y="85"/>
                </a:lnTo>
                <a:lnTo>
                  <a:pt x="250" y="89"/>
                </a:lnTo>
                <a:lnTo>
                  <a:pt x="248" y="94"/>
                </a:lnTo>
                <a:lnTo>
                  <a:pt x="248" y="99"/>
                </a:lnTo>
                <a:lnTo>
                  <a:pt x="245" y="101"/>
                </a:lnTo>
                <a:lnTo>
                  <a:pt x="245" y="106"/>
                </a:lnTo>
                <a:lnTo>
                  <a:pt x="243" y="109"/>
                </a:lnTo>
                <a:lnTo>
                  <a:pt x="243" y="111"/>
                </a:lnTo>
                <a:lnTo>
                  <a:pt x="241" y="116"/>
                </a:lnTo>
                <a:lnTo>
                  <a:pt x="241" y="118"/>
                </a:lnTo>
                <a:lnTo>
                  <a:pt x="238" y="121"/>
                </a:lnTo>
                <a:lnTo>
                  <a:pt x="236" y="123"/>
                </a:lnTo>
                <a:lnTo>
                  <a:pt x="236" y="125"/>
                </a:lnTo>
                <a:lnTo>
                  <a:pt x="234" y="130"/>
                </a:lnTo>
                <a:lnTo>
                  <a:pt x="243" y="130"/>
                </a:lnTo>
                <a:lnTo>
                  <a:pt x="243" y="128"/>
                </a:lnTo>
                <a:lnTo>
                  <a:pt x="245" y="125"/>
                </a:lnTo>
                <a:lnTo>
                  <a:pt x="248" y="123"/>
                </a:lnTo>
                <a:lnTo>
                  <a:pt x="248" y="118"/>
                </a:lnTo>
                <a:lnTo>
                  <a:pt x="250" y="116"/>
                </a:lnTo>
                <a:lnTo>
                  <a:pt x="250" y="113"/>
                </a:lnTo>
                <a:lnTo>
                  <a:pt x="253" y="109"/>
                </a:lnTo>
                <a:lnTo>
                  <a:pt x="253" y="106"/>
                </a:lnTo>
                <a:lnTo>
                  <a:pt x="255" y="101"/>
                </a:lnTo>
                <a:lnTo>
                  <a:pt x="255" y="99"/>
                </a:lnTo>
                <a:lnTo>
                  <a:pt x="257" y="94"/>
                </a:lnTo>
                <a:lnTo>
                  <a:pt x="257" y="92"/>
                </a:lnTo>
                <a:lnTo>
                  <a:pt x="260" y="87"/>
                </a:lnTo>
                <a:lnTo>
                  <a:pt x="265" y="85"/>
                </a:lnTo>
                <a:lnTo>
                  <a:pt x="265" y="85"/>
                </a:lnTo>
                <a:close/>
              </a:path>
              <a:path w="422" h="458">
                <a:moveTo>
                  <a:pt x="255" y="73"/>
                </a:moveTo>
                <a:lnTo>
                  <a:pt x="250" y="80"/>
                </a:lnTo>
                <a:lnTo>
                  <a:pt x="202" y="80"/>
                </a:lnTo>
                <a:lnTo>
                  <a:pt x="207" y="85"/>
                </a:lnTo>
                <a:lnTo>
                  <a:pt x="265" y="85"/>
                </a:lnTo>
                <a:lnTo>
                  <a:pt x="255" y="73"/>
                </a:lnTo>
                <a:lnTo>
                  <a:pt x="255" y="73"/>
                </a:lnTo>
                <a:close/>
              </a:path>
              <a:path w="422" h="458">
                <a:moveTo>
                  <a:pt x="190" y="68"/>
                </a:moveTo>
                <a:lnTo>
                  <a:pt x="176" y="70"/>
                </a:lnTo>
                <a:lnTo>
                  <a:pt x="176" y="137"/>
                </a:lnTo>
                <a:lnTo>
                  <a:pt x="183" y="137"/>
                </a:lnTo>
                <a:lnTo>
                  <a:pt x="183" y="73"/>
                </a:lnTo>
                <a:lnTo>
                  <a:pt x="190" y="68"/>
                </a:lnTo>
                <a:lnTo>
                  <a:pt x="190" y="68"/>
                </a:lnTo>
                <a:close/>
              </a:path>
              <a:path w="422" h="458">
                <a:moveTo>
                  <a:pt x="181" y="58"/>
                </a:moveTo>
                <a:lnTo>
                  <a:pt x="176" y="65"/>
                </a:lnTo>
                <a:lnTo>
                  <a:pt x="154" y="65"/>
                </a:lnTo>
                <a:lnTo>
                  <a:pt x="159" y="73"/>
                </a:lnTo>
                <a:lnTo>
                  <a:pt x="162" y="70"/>
                </a:lnTo>
                <a:lnTo>
                  <a:pt x="176" y="70"/>
                </a:lnTo>
                <a:lnTo>
                  <a:pt x="190" y="68"/>
                </a:lnTo>
                <a:lnTo>
                  <a:pt x="181" y="58"/>
                </a:lnTo>
                <a:lnTo>
                  <a:pt x="181" y="58"/>
                </a:lnTo>
                <a:close/>
              </a:path>
              <a:path w="422" h="458">
                <a:moveTo>
                  <a:pt x="272" y="56"/>
                </a:moveTo>
                <a:lnTo>
                  <a:pt x="267" y="56"/>
                </a:lnTo>
                <a:lnTo>
                  <a:pt x="265" y="58"/>
                </a:lnTo>
                <a:lnTo>
                  <a:pt x="243" y="58"/>
                </a:lnTo>
                <a:lnTo>
                  <a:pt x="245" y="61"/>
                </a:lnTo>
                <a:lnTo>
                  <a:pt x="245" y="63"/>
                </a:lnTo>
                <a:lnTo>
                  <a:pt x="248" y="65"/>
                </a:lnTo>
                <a:lnTo>
                  <a:pt x="277" y="65"/>
                </a:lnTo>
                <a:lnTo>
                  <a:pt x="277" y="61"/>
                </a:lnTo>
                <a:lnTo>
                  <a:pt x="277" y="58"/>
                </a:lnTo>
                <a:lnTo>
                  <a:pt x="274" y="56"/>
                </a:lnTo>
                <a:lnTo>
                  <a:pt x="272" y="56"/>
                </a:lnTo>
                <a:lnTo>
                  <a:pt x="272" y="56"/>
                </a:lnTo>
                <a:close/>
              </a:path>
              <a:path w="422" h="458">
                <a:moveTo>
                  <a:pt x="212" y="17"/>
                </a:moveTo>
                <a:lnTo>
                  <a:pt x="212" y="41"/>
                </a:lnTo>
                <a:lnTo>
                  <a:pt x="210" y="44"/>
                </a:lnTo>
                <a:lnTo>
                  <a:pt x="210" y="53"/>
                </a:lnTo>
                <a:lnTo>
                  <a:pt x="207" y="56"/>
                </a:lnTo>
                <a:lnTo>
                  <a:pt x="207" y="58"/>
                </a:lnTo>
                <a:lnTo>
                  <a:pt x="205" y="61"/>
                </a:lnTo>
                <a:lnTo>
                  <a:pt x="205" y="63"/>
                </a:lnTo>
                <a:lnTo>
                  <a:pt x="202" y="65"/>
                </a:lnTo>
                <a:lnTo>
                  <a:pt x="200" y="70"/>
                </a:lnTo>
                <a:lnTo>
                  <a:pt x="197" y="73"/>
                </a:lnTo>
                <a:lnTo>
                  <a:pt x="195" y="75"/>
                </a:lnTo>
                <a:lnTo>
                  <a:pt x="193" y="77"/>
                </a:lnTo>
                <a:lnTo>
                  <a:pt x="190" y="80"/>
                </a:lnTo>
                <a:lnTo>
                  <a:pt x="188" y="85"/>
                </a:lnTo>
                <a:lnTo>
                  <a:pt x="190" y="87"/>
                </a:lnTo>
                <a:lnTo>
                  <a:pt x="193" y="85"/>
                </a:lnTo>
                <a:lnTo>
                  <a:pt x="195" y="82"/>
                </a:lnTo>
                <a:lnTo>
                  <a:pt x="197" y="80"/>
                </a:lnTo>
                <a:lnTo>
                  <a:pt x="200" y="77"/>
                </a:lnTo>
                <a:lnTo>
                  <a:pt x="202" y="75"/>
                </a:lnTo>
                <a:lnTo>
                  <a:pt x="205" y="73"/>
                </a:lnTo>
                <a:lnTo>
                  <a:pt x="207" y="70"/>
                </a:lnTo>
                <a:lnTo>
                  <a:pt x="210" y="68"/>
                </a:lnTo>
                <a:lnTo>
                  <a:pt x="210" y="65"/>
                </a:lnTo>
                <a:lnTo>
                  <a:pt x="212" y="63"/>
                </a:lnTo>
                <a:lnTo>
                  <a:pt x="214" y="61"/>
                </a:lnTo>
                <a:lnTo>
                  <a:pt x="214" y="56"/>
                </a:lnTo>
                <a:lnTo>
                  <a:pt x="217" y="53"/>
                </a:lnTo>
                <a:lnTo>
                  <a:pt x="217" y="49"/>
                </a:lnTo>
                <a:lnTo>
                  <a:pt x="219" y="46"/>
                </a:lnTo>
                <a:lnTo>
                  <a:pt x="219" y="17"/>
                </a:lnTo>
                <a:lnTo>
                  <a:pt x="243" y="17"/>
                </a:lnTo>
                <a:lnTo>
                  <a:pt x="212" y="17"/>
                </a:lnTo>
                <a:lnTo>
                  <a:pt x="212" y="17"/>
                </a:lnTo>
                <a:close/>
              </a:path>
              <a:path w="422" h="458">
                <a:moveTo>
                  <a:pt x="212" y="8"/>
                </a:moveTo>
                <a:lnTo>
                  <a:pt x="212" y="17"/>
                </a:lnTo>
                <a:lnTo>
                  <a:pt x="243" y="17"/>
                </a:lnTo>
                <a:lnTo>
                  <a:pt x="243" y="58"/>
                </a:lnTo>
                <a:lnTo>
                  <a:pt x="257" y="58"/>
                </a:lnTo>
                <a:lnTo>
                  <a:pt x="255" y="58"/>
                </a:lnTo>
                <a:lnTo>
                  <a:pt x="253" y="56"/>
                </a:lnTo>
                <a:lnTo>
                  <a:pt x="253" y="20"/>
                </a:lnTo>
                <a:lnTo>
                  <a:pt x="257" y="17"/>
                </a:lnTo>
                <a:lnTo>
                  <a:pt x="219" y="15"/>
                </a:lnTo>
                <a:lnTo>
                  <a:pt x="212" y="8"/>
                </a:lnTo>
                <a:lnTo>
                  <a:pt x="212" y="8"/>
                </a:lnTo>
                <a:close/>
              </a:path>
              <a:path w="422" h="458">
                <a:moveTo>
                  <a:pt x="248" y="8"/>
                </a:moveTo>
                <a:lnTo>
                  <a:pt x="243" y="15"/>
                </a:lnTo>
                <a:lnTo>
                  <a:pt x="219" y="15"/>
                </a:lnTo>
                <a:lnTo>
                  <a:pt x="257" y="17"/>
                </a:lnTo>
                <a:lnTo>
                  <a:pt x="248" y="8"/>
                </a:lnTo>
                <a:lnTo>
                  <a:pt x="248" y="8"/>
                </a:lnTo>
                <a:close/>
              </a:path>
              <a:path w="422" h="458">
                <a:moveTo>
                  <a:pt x="171" y="8"/>
                </a:moveTo>
                <a:lnTo>
                  <a:pt x="169" y="8"/>
                </a:lnTo>
                <a:lnTo>
                  <a:pt x="171" y="13"/>
                </a:lnTo>
                <a:lnTo>
                  <a:pt x="171" y="17"/>
                </a:lnTo>
                <a:lnTo>
                  <a:pt x="174" y="20"/>
                </a:lnTo>
                <a:lnTo>
                  <a:pt x="174" y="22"/>
                </a:lnTo>
                <a:lnTo>
                  <a:pt x="176" y="27"/>
                </a:lnTo>
                <a:lnTo>
                  <a:pt x="176" y="32"/>
                </a:lnTo>
                <a:lnTo>
                  <a:pt x="178" y="34"/>
                </a:lnTo>
                <a:lnTo>
                  <a:pt x="178" y="39"/>
                </a:lnTo>
                <a:lnTo>
                  <a:pt x="181" y="39"/>
                </a:lnTo>
                <a:lnTo>
                  <a:pt x="183" y="37"/>
                </a:lnTo>
                <a:lnTo>
                  <a:pt x="185" y="32"/>
                </a:lnTo>
                <a:lnTo>
                  <a:pt x="185" y="22"/>
                </a:lnTo>
                <a:lnTo>
                  <a:pt x="183" y="20"/>
                </a:lnTo>
                <a:lnTo>
                  <a:pt x="183" y="17"/>
                </a:lnTo>
                <a:lnTo>
                  <a:pt x="181" y="15"/>
                </a:lnTo>
                <a:lnTo>
                  <a:pt x="178" y="15"/>
                </a:lnTo>
                <a:lnTo>
                  <a:pt x="176" y="13"/>
                </a:lnTo>
                <a:lnTo>
                  <a:pt x="174" y="10"/>
                </a:lnTo>
                <a:lnTo>
                  <a:pt x="171" y="8"/>
                </a:lnTo>
                <a:lnTo>
                  <a:pt x="171" y="8"/>
                </a:lnTo>
                <a:close/>
              </a:path>
              <a:path w="422" h="458">
                <a:moveTo>
                  <a:pt x="358" y="130"/>
                </a:moveTo>
                <a:lnTo>
                  <a:pt x="351" y="130"/>
                </a:lnTo>
                <a:lnTo>
                  <a:pt x="351" y="133"/>
                </a:lnTo>
                <a:lnTo>
                  <a:pt x="351" y="161"/>
                </a:lnTo>
                <a:lnTo>
                  <a:pt x="349" y="166"/>
                </a:lnTo>
                <a:lnTo>
                  <a:pt x="349" y="173"/>
                </a:lnTo>
                <a:lnTo>
                  <a:pt x="358" y="169"/>
                </a:lnTo>
                <a:lnTo>
                  <a:pt x="358" y="130"/>
                </a:lnTo>
                <a:lnTo>
                  <a:pt x="358" y="130"/>
                </a:lnTo>
                <a:close/>
              </a:path>
              <a:path w="422" h="458">
                <a:moveTo>
                  <a:pt x="409" y="113"/>
                </a:moveTo>
                <a:lnTo>
                  <a:pt x="399" y="125"/>
                </a:lnTo>
                <a:lnTo>
                  <a:pt x="294" y="125"/>
                </a:lnTo>
                <a:lnTo>
                  <a:pt x="296" y="130"/>
                </a:lnTo>
                <a:lnTo>
                  <a:pt x="421" y="130"/>
                </a:lnTo>
                <a:lnTo>
                  <a:pt x="409" y="113"/>
                </a:lnTo>
                <a:lnTo>
                  <a:pt x="409" y="113"/>
                </a:lnTo>
                <a:close/>
              </a:path>
              <a:path w="422" h="458">
                <a:moveTo>
                  <a:pt x="351" y="101"/>
                </a:moveTo>
                <a:lnTo>
                  <a:pt x="351" y="125"/>
                </a:lnTo>
                <a:lnTo>
                  <a:pt x="358" y="125"/>
                </a:lnTo>
                <a:lnTo>
                  <a:pt x="358" y="101"/>
                </a:lnTo>
                <a:lnTo>
                  <a:pt x="390" y="101"/>
                </a:lnTo>
                <a:lnTo>
                  <a:pt x="351" y="101"/>
                </a:lnTo>
                <a:lnTo>
                  <a:pt x="351" y="101"/>
                </a:lnTo>
                <a:close/>
              </a:path>
              <a:path w="422" h="458">
                <a:moveTo>
                  <a:pt x="397" y="101"/>
                </a:moveTo>
                <a:lnTo>
                  <a:pt x="351" y="101"/>
                </a:lnTo>
                <a:lnTo>
                  <a:pt x="390" y="101"/>
                </a:lnTo>
                <a:lnTo>
                  <a:pt x="390" y="111"/>
                </a:lnTo>
                <a:lnTo>
                  <a:pt x="397" y="106"/>
                </a:lnTo>
                <a:lnTo>
                  <a:pt x="397" y="101"/>
                </a:lnTo>
                <a:lnTo>
                  <a:pt x="397" y="101"/>
                </a:lnTo>
                <a:close/>
              </a:path>
              <a:path w="422" h="458">
                <a:moveTo>
                  <a:pt x="351" y="73"/>
                </a:moveTo>
                <a:lnTo>
                  <a:pt x="351" y="97"/>
                </a:lnTo>
                <a:lnTo>
                  <a:pt x="358" y="97"/>
                </a:lnTo>
                <a:lnTo>
                  <a:pt x="358" y="73"/>
                </a:lnTo>
                <a:lnTo>
                  <a:pt x="390" y="73"/>
                </a:lnTo>
                <a:lnTo>
                  <a:pt x="351" y="73"/>
                </a:lnTo>
                <a:lnTo>
                  <a:pt x="351" y="73"/>
                </a:lnTo>
                <a:close/>
              </a:path>
              <a:path w="422" h="458">
                <a:moveTo>
                  <a:pt x="397" y="73"/>
                </a:moveTo>
                <a:lnTo>
                  <a:pt x="351" y="73"/>
                </a:lnTo>
                <a:lnTo>
                  <a:pt x="390" y="73"/>
                </a:lnTo>
                <a:lnTo>
                  <a:pt x="390" y="97"/>
                </a:lnTo>
                <a:lnTo>
                  <a:pt x="358" y="97"/>
                </a:lnTo>
                <a:lnTo>
                  <a:pt x="320" y="97"/>
                </a:lnTo>
                <a:lnTo>
                  <a:pt x="313" y="101"/>
                </a:lnTo>
                <a:lnTo>
                  <a:pt x="313" y="116"/>
                </a:lnTo>
                <a:lnTo>
                  <a:pt x="320" y="111"/>
                </a:lnTo>
                <a:lnTo>
                  <a:pt x="320" y="101"/>
                </a:lnTo>
                <a:lnTo>
                  <a:pt x="351" y="101"/>
                </a:lnTo>
                <a:lnTo>
                  <a:pt x="397" y="101"/>
                </a:lnTo>
                <a:lnTo>
                  <a:pt x="397" y="97"/>
                </a:lnTo>
                <a:lnTo>
                  <a:pt x="397" y="73"/>
                </a:lnTo>
                <a:lnTo>
                  <a:pt x="397" y="73"/>
                </a:lnTo>
                <a:close/>
              </a:path>
              <a:path w="422" h="458">
                <a:moveTo>
                  <a:pt x="351" y="44"/>
                </a:moveTo>
                <a:lnTo>
                  <a:pt x="351" y="68"/>
                </a:lnTo>
                <a:lnTo>
                  <a:pt x="358" y="68"/>
                </a:lnTo>
                <a:lnTo>
                  <a:pt x="358" y="44"/>
                </a:lnTo>
                <a:lnTo>
                  <a:pt x="390" y="44"/>
                </a:lnTo>
                <a:lnTo>
                  <a:pt x="351" y="44"/>
                </a:lnTo>
                <a:lnTo>
                  <a:pt x="351" y="44"/>
                </a:lnTo>
                <a:close/>
              </a:path>
              <a:path w="422" h="458">
                <a:moveTo>
                  <a:pt x="313" y="44"/>
                </a:moveTo>
                <a:lnTo>
                  <a:pt x="313" y="70"/>
                </a:lnTo>
                <a:lnTo>
                  <a:pt x="320" y="68"/>
                </a:lnTo>
                <a:lnTo>
                  <a:pt x="320" y="44"/>
                </a:lnTo>
                <a:lnTo>
                  <a:pt x="351" y="44"/>
                </a:lnTo>
                <a:lnTo>
                  <a:pt x="313" y="44"/>
                </a:lnTo>
                <a:lnTo>
                  <a:pt x="313" y="44"/>
                </a:lnTo>
                <a:close/>
              </a:path>
              <a:path w="422" h="458">
                <a:moveTo>
                  <a:pt x="392" y="34"/>
                </a:moveTo>
                <a:lnTo>
                  <a:pt x="387" y="41"/>
                </a:lnTo>
                <a:lnTo>
                  <a:pt x="313" y="41"/>
                </a:lnTo>
                <a:lnTo>
                  <a:pt x="313" y="44"/>
                </a:lnTo>
                <a:lnTo>
                  <a:pt x="390" y="44"/>
                </a:lnTo>
                <a:lnTo>
                  <a:pt x="390" y="68"/>
                </a:lnTo>
                <a:lnTo>
                  <a:pt x="320" y="68"/>
                </a:lnTo>
                <a:lnTo>
                  <a:pt x="313" y="70"/>
                </a:lnTo>
                <a:lnTo>
                  <a:pt x="313" y="101"/>
                </a:lnTo>
                <a:lnTo>
                  <a:pt x="320" y="97"/>
                </a:lnTo>
                <a:lnTo>
                  <a:pt x="320" y="73"/>
                </a:lnTo>
                <a:lnTo>
                  <a:pt x="351" y="73"/>
                </a:lnTo>
                <a:lnTo>
                  <a:pt x="397" y="73"/>
                </a:lnTo>
                <a:lnTo>
                  <a:pt x="397" y="68"/>
                </a:lnTo>
                <a:lnTo>
                  <a:pt x="397" y="63"/>
                </a:lnTo>
                <a:lnTo>
                  <a:pt x="397" y="58"/>
                </a:lnTo>
                <a:lnTo>
                  <a:pt x="397" y="49"/>
                </a:lnTo>
                <a:lnTo>
                  <a:pt x="402" y="41"/>
                </a:lnTo>
                <a:lnTo>
                  <a:pt x="392" y="34"/>
                </a:lnTo>
                <a:lnTo>
                  <a:pt x="392" y="34"/>
                </a:lnTo>
                <a:close/>
              </a:path>
              <a:path w="422" h="458">
                <a:moveTo>
                  <a:pt x="313" y="34"/>
                </a:moveTo>
                <a:lnTo>
                  <a:pt x="313" y="41"/>
                </a:lnTo>
                <a:lnTo>
                  <a:pt x="365" y="41"/>
                </a:lnTo>
                <a:lnTo>
                  <a:pt x="322" y="41"/>
                </a:lnTo>
                <a:lnTo>
                  <a:pt x="313" y="34"/>
                </a:lnTo>
                <a:lnTo>
                  <a:pt x="313" y="34"/>
                </a:lnTo>
                <a:close/>
              </a:path>
              <a:path w="422" h="458">
                <a:moveTo>
                  <a:pt x="327" y="3"/>
                </a:moveTo>
                <a:lnTo>
                  <a:pt x="325" y="5"/>
                </a:lnTo>
                <a:lnTo>
                  <a:pt x="327" y="5"/>
                </a:lnTo>
                <a:lnTo>
                  <a:pt x="327" y="10"/>
                </a:lnTo>
                <a:lnTo>
                  <a:pt x="330" y="13"/>
                </a:lnTo>
                <a:lnTo>
                  <a:pt x="332" y="15"/>
                </a:lnTo>
                <a:lnTo>
                  <a:pt x="334" y="20"/>
                </a:lnTo>
                <a:lnTo>
                  <a:pt x="334" y="22"/>
                </a:lnTo>
                <a:lnTo>
                  <a:pt x="337" y="25"/>
                </a:lnTo>
                <a:lnTo>
                  <a:pt x="337" y="29"/>
                </a:lnTo>
                <a:lnTo>
                  <a:pt x="339" y="34"/>
                </a:lnTo>
                <a:lnTo>
                  <a:pt x="339" y="37"/>
                </a:lnTo>
                <a:lnTo>
                  <a:pt x="342" y="37"/>
                </a:lnTo>
                <a:lnTo>
                  <a:pt x="344" y="34"/>
                </a:lnTo>
                <a:lnTo>
                  <a:pt x="346" y="29"/>
                </a:lnTo>
                <a:lnTo>
                  <a:pt x="346" y="25"/>
                </a:lnTo>
                <a:lnTo>
                  <a:pt x="344" y="22"/>
                </a:lnTo>
                <a:lnTo>
                  <a:pt x="344" y="17"/>
                </a:lnTo>
                <a:lnTo>
                  <a:pt x="342" y="15"/>
                </a:lnTo>
                <a:lnTo>
                  <a:pt x="339" y="13"/>
                </a:lnTo>
                <a:lnTo>
                  <a:pt x="337" y="10"/>
                </a:lnTo>
                <a:lnTo>
                  <a:pt x="334" y="10"/>
                </a:lnTo>
                <a:lnTo>
                  <a:pt x="332" y="8"/>
                </a:lnTo>
                <a:lnTo>
                  <a:pt x="330" y="5"/>
                </a:lnTo>
                <a:lnTo>
                  <a:pt x="327" y="3"/>
                </a:lnTo>
                <a:lnTo>
                  <a:pt x="327" y="3"/>
                </a:lnTo>
                <a:close/>
              </a:path>
              <a:path w="422" h="458">
                <a:moveTo>
                  <a:pt x="377" y="1"/>
                </a:moveTo>
                <a:lnTo>
                  <a:pt x="375" y="3"/>
                </a:lnTo>
                <a:lnTo>
                  <a:pt x="375" y="10"/>
                </a:lnTo>
                <a:lnTo>
                  <a:pt x="373" y="13"/>
                </a:lnTo>
                <a:lnTo>
                  <a:pt x="373" y="17"/>
                </a:lnTo>
                <a:lnTo>
                  <a:pt x="370" y="20"/>
                </a:lnTo>
                <a:lnTo>
                  <a:pt x="370" y="25"/>
                </a:lnTo>
                <a:lnTo>
                  <a:pt x="368" y="27"/>
                </a:lnTo>
                <a:lnTo>
                  <a:pt x="368" y="32"/>
                </a:lnTo>
                <a:lnTo>
                  <a:pt x="365" y="34"/>
                </a:lnTo>
                <a:lnTo>
                  <a:pt x="363" y="37"/>
                </a:lnTo>
                <a:lnTo>
                  <a:pt x="363" y="41"/>
                </a:lnTo>
                <a:lnTo>
                  <a:pt x="322" y="41"/>
                </a:lnTo>
                <a:lnTo>
                  <a:pt x="365" y="41"/>
                </a:lnTo>
                <a:lnTo>
                  <a:pt x="368" y="39"/>
                </a:lnTo>
                <a:lnTo>
                  <a:pt x="368" y="37"/>
                </a:lnTo>
                <a:lnTo>
                  <a:pt x="370" y="32"/>
                </a:lnTo>
                <a:lnTo>
                  <a:pt x="373" y="29"/>
                </a:lnTo>
                <a:lnTo>
                  <a:pt x="375" y="27"/>
                </a:lnTo>
                <a:lnTo>
                  <a:pt x="377" y="25"/>
                </a:lnTo>
                <a:lnTo>
                  <a:pt x="377" y="22"/>
                </a:lnTo>
                <a:lnTo>
                  <a:pt x="380" y="17"/>
                </a:lnTo>
                <a:lnTo>
                  <a:pt x="382" y="15"/>
                </a:lnTo>
                <a:lnTo>
                  <a:pt x="385" y="15"/>
                </a:lnTo>
                <a:lnTo>
                  <a:pt x="387" y="13"/>
                </a:lnTo>
                <a:lnTo>
                  <a:pt x="377" y="1"/>
                </a:lnTo>
                <a:lnTo>
                  <a:pt x="3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4" name="path 944"/>
          <p:cNvSpPr/>
          <p:nvPr/>
        </p:nvSpPr>
        <p:spPr>
          <a:xfrm>
            <a:off x="9644634" y="9359138"/>
            <a:ext cx="257555" cy="289559"/>
          </a:xfrm>
          <a:custGeom>
            <a:avLst/>
            <a:gdLst/>
            <a:ahLst/>
            <a:cxnLst/>
            <a:rect l="0" t="0" r="0" b="0"/>
            <a:pathLst>
              <a:path w="405" h="455">
                <a:moveTo>
                  <a:pt x="90" y="430"/>
                </a:moveTo>
                <a:lnTo>
                  <a:pt x="82" y="430"/>
                </a:lnTo>
                <a:lnTo>
                  <a:pt x="82" y="452"/>
                </a:lnTo>
                <a:lnTo>
                  <a:pt x="90" y="445"/>
                </a:lnTo>
                <a:lnTo>
                  <a:pt x="90" y="430"/>
                </a:lnTo>
                <a:lnTo>
                  <a:pt x="90" y="430"/>
                </a:lnTo>
                <a:close/>
              </a:path>
              <a:path w="405" h="455">
                <a:moveTo>
                  <a:pt x="15" y="382"/>
                </a:moveTo>
                <a:lnTo>
                  <a:pt x="15" y="428"/>
                </a:lnTo>
                <a:lnTo>
                  <a:pt x="25" y="428"/>
                </a:lnTo>
                <a:lnTo>
                  <a:pt x="25" y="387"/>
                </a:lnTo>
                <a:lnTo>
                  <a:pt x="82" y="387"/>
                </a:lnTo>
                <a:lnTo>
                  <a:pt x="15" y="382"/>
                </a:lnTo>
                <a:lnTo>
                  <a:pt x="15" y="382"/>
                </a:lnTo>
                <a:close/>
              </a:path>
              <a:path w="405" h="455">
                <a:moveTo>
                  <a:pt x="15" y="346"/>
                </a:moveTo>
                <a:lnTo>
                  <a:pt x="15" y="382"/>
                </a:lnTo>
                <a:lnTo>
                  <a:pt x="25" y="382"/>
                </a:lnTo>
                <a:lnTo>
                  <a:pt x="25" y="346"/>
                </a:lnTo>
                <a:lnTo>
                  <a:pt x="82" y="346"/>
                </a:lnTo>
                <a:lnTo>
                  <a:pt x="15" y="346"/>
                </a:lnTo>
                <a:lnTo>
                  <a:pt x="15" y="346"/>
                </a:lnTo>
                <a:close/>
              </a:path>
              <a:path w="405" h="455">
                <a:moveTo>
                  <a:pt x="97" y="303"/>
                </a:moveTo>
                <a:lnTo>
                  <a:pt x="82" y="306"/>
                </a:lnTo>
                <a:lnTo>
                  <a:pt x="82" y="341"/>
                </a:lnTo>
                <a:lnTo>
                  <a:pt x="25" y="341"/>
                </a:lnTo>
                <a:lnTo>
                  <a:pt x="15" y="346"/>
                </a:lnTo>
                <a:lnTo>
                  <a:pt x="82" y="346"/>
                </a:lnTo>
                <a:lnTo>
                  <a:pt x="82" y="382"/>
                </a:lnTo>
                <a:lnTo>
                  <a:pt x="15" y="382"/>
                </a:lnTo>
                <a:lnTo>
                  <a:pt x="82" y="387"/>
                </a:lnTo>
                <a:lnTo>
                  <a:pt x="82" y="428"/>
                </a:lnTo>
                <a:lnTo>
                  <a:pt x="25" y="428"/>
                </a:lnTo>
                <a:lnTo>
                  <a:pt x="15" y="428"/>
                </a:lnTo>
                <a:lnTo>
                  <a:pt x="15" y="433"/>
                </a:lnTo>
                <a:lnTo>
                  <a:pt x="15" y="452"/>
                </a:lnTo>
                <a:lnTo>
                  <a:pt x="25" y="445"/>
                </a:lnTo>
                <a:lnTo>
                  <a:pt x="25" y="430"/>
                </a:lnTo>
                <a:lnTo>
                  <a:pt x="82" y="430"/>
                </a:lnTo>
                <a:lnTo>
                  <a:pt x="90" y="430"/>
                </a:lnTo>
                <a:lnTo>
                  <a:pt x="90" y="426"/>
                </a:lnTo>
                <a:lnTo>
                  <a:pt x="90" y="421"/>
                </a:lnTo>
                <a:lnTo>
                  <a:pt x="90" y="308"/>
                </a:lnTo>
                <a:lnTo>
                  <a:pt x="97" y="303"/>
                </a:lnTo>
                <a:lnTo>
                  <a:pt x="97" y="303"/>
                </a:lnTo>
                <a:close/>
              </a:path>
              <a:path w="405" h="455">
                <a:moveTo>
                  <a:pt x="85" y="293"/>
                </a:moveTo>
                <a:lnTo>
                  <a:pt x="80" y="301"/>
                </a:lnTo>
                <a:lnTo>
                  <a:pt x="25" y="301"/>
                </a:lnTo>
                <a:lnTo>
                  <a:pt x="15" y="303"/>
                </a:lnTo>
                <a:lnTo>
                  <a:pt x="15" y="346"/>
                </a:lnTo>
                <a:lnTo>
                  <a:pt x="25" y="341"/>
                </a:lnTo>
                <a:lnTo>
                  <a:pt x="25" y="306"/>
                </a:lnTo>
                <a:lnTo>
                  <a:pt x="82" y="306"/>
                </a:lnTo>
                <a:lnTo>
                  <a:pt x="97" y="303"/>
                </a:lnTo>
                <a:lnTo>
                  <a:pt x="85" y="293"/>
                </a:lnTo>
                <a:lnTo>
                  <a:pt x="85" y="293"/>
                </a:lnTo>
                <a:close/>
              </a:path>
              <a:path w="405" h="455">
                <a:moveTo>
                  <a:pt x="15" y="293"/>
                </a:moveTo>
                <a:lnTo>
                  <a:pt x="15" y="303"/>
                </a:lnTo>
                <a:lnTo>
                  <a:pt x="25" y="301"/>
                </a:lnTo>
                <a:lnTo>
                  <a:pt x="15" y="293"/>
                </a:lnTo>
                <a:lnTo>
                  <a:pt x="15" y="293"/>
                </a:lnTo>
                <a:close/>
              </a:path>
              <a:path w="405" h="455">
                <a:moveTo>
                  <a:pt x="169" y="438"/>
                </a:moveTo>
                <a:lnTo>
                  <a:pt x="169" y="452"/>
                </a:lnTo>
                <a:lnTo>
                  <a:pt x="178" y="447"/>
                </a:lnTo>
                <a:lnTo>
                  <a:pt x="178" y="438"/>
                </a:lnTo>
                <a:lnTo>
                  <a:pt x="231" y="438"/>
                </a:lnTo>
                <a:lnTo>
                  <a:pt x="169" y="438"/>
                </a:lnTo>
                <a:lnTo>
                  <a:pt x="169" y="438"/>
                </a:lnTo>
                <a:close/>
              </a:path>
              <a:path w="405" h="455">
                <a:moveTo>
                  <a:pt x="161" y="394"/>
                </a:moveTo>
                <a:lnTo>
                  <a:pt x="159" y="397"/>
                </a:lnTo>
                <a:lnTo>
                  <a:pt x="157" y="399"/>
                </a:lnTo>
                <a:lnTo>
                  <a:pt x="154" y="399"/>
                </a:lnTo>
                <a:lnTo>
                  <a:pt x="152" y="401"/>
                </a:lnTo>
                <a:lnTo>
                  <a:pt x="150" y="404"/>
                </a:lnTo>
                <a:lnTo>
                  <a:pt x="145" y="404"/>
                </a:lnTo>
                <a:lnTo>
                  <a:pt x="142" y="406"/>
                </a:lnTo>
                <a:lnTo>
                  <a:pt x="140" y="409"/>
                </a:lnTo>
                <a:lnTo>
                  <a:pt x="137" y="409"/>
                </a:lnTo>
                <a:lnTo>
                  <a:pt x="135" y="411"/>
                </a:lnTo>
                <a:lnTo>
                  <a:pt x="133" y="413"/>
                </a:lnTo>
                <a:lnTo>
                  <a:pt x="130" y="413"/>
                </a:lnTo>
                <a:lnTo>
                  <a:pt x="130" y="416"/>
                </a:lnTo>
                <a:lnTo>
                  <a:pt x="133" y="416"/>
                </a:lnTo>
                <a:lnTo>
                  <a:pt x="135" y="413"/>
                </a:lnTo>
                <a:lnTo>
                  <a:pt x="140" y="413"/>
                </a:lnTo>
                <a:lnTo>
                  <a:pt x="142" y="411"/>
                </a:lnTo>
                <a:lnTo>
                  <a:pt x="145" y="411"/>
                </a:lnTo>
                <a:lnTo>
                  <a:pt x="147" y="409"/>
                </a:lnTo>
                <a:lnTo>
                  <a:pt x="150" y="409"/>
                </a:lnTo>
                <a:lnTo>
                  <a:pt x="152" y="406"/>
                </a:lnTo>
                <a:lnTo>
                  <a:pt x="154" y="406"/>
                </a:lnTo>
                <a:lnTo>
                  <a:pt x="157" y="404"/>
                </a:lnTo>
                <a:lnTo>
                  <a:pt x="159" y="401"/>
                </a:lnTo>
                <a:lnTo>
                  <a:pt x="161" y="401"/>
                </a:lnTo>
                <a:lnTo>
                  <a:pt x="164" y="399"/>
                </a:lnTo>
                <a:lnTo>
                  <a:pt x="166" y="397"/>
                </a:lnTo>
                <a:lnTo>
                  <a:pt x="169" y="397"/>
                </a:lnTo>
                <a:lnTo>
                  <a:pt x="161" y="394"/>
                </a:lnTo>
                <a:lnTo>
                  <a:pt x="161" y="394"/>
                </a:lnTo>
                <a:close/>
              </a:path>
              <a:path w="405" h="455">
                <a:moveTo>
                  <a:pt x="166" y="390"/>
                </a:moveTo>
                <a:lnTo>
                  <a:pt x="164" y="390"/>
                </a:lnTo>
                <a:lnTo>
                  <a:pt x="161" y="392"/>
                </a:lnTo>
                <a:lnTo>
                  <a:pt x="161" y="394"/>
                </a:lnTo>
                <a:lnTo>
                  <a:pt x="169" y="397"/>
                </a:lnTo>
                <a:lnTo>
                  <a:pt x="169" y="438"/>
                </a:lnTo>
                <a:lnTo>
                  <a:pt x="231" y="438"/>
                </a:lnTo>
                <a:lnTo>
                  <a:pt x="231" y="450"/>
                </a:lnTo>
                <a:lnTo>
                  <a:pt x="241" y="445"/>
                </a:lnTo>
                <a:lnTo>
                  <a:pt x="241" y="435"/>
                </a:lnTo>
                <a:lnTo>
                  <a:pt x="178" y="435"/>
                </a:lnTo>
                <a:lnTo>
                  <a:pt x="178" y="390"/>
                </a:lnTo>
                <a:lnTo>
                  <a:pt x="231" y="390"/>
                </a:lnTo>
                <a:lnTo>
                  <a:pt x="166" y="390"/>
                </a:lnTo>
                <a:lnTo>
                  <a:pt x="166" y="390"/>
                </a:lnTo>
                <a:close/>
              </a:path>
              <a:path w="405" h="455">
                <a:moveTo>
                  <a:pt x="236" y="380"/>
                </a:moveTo>
                <a:lnTo>
                  <a:pt x="231" y="387"/>
                </a:lnTo>
                <a:lnTo>
                  <a:pt x="169" y="387"/>
                </a:lnTo>
                <a:lnTo>
                  <a:pt x="166" y="390"/>
                </a:lnTo>
                <a:lnTo>
                  <a:pt x="231" y="390"/>
                </a:lnTo>
                <a:lnTo>
                  <a:pt x="231" y="435"/>
                </a:lnTo>
                <a:lnTo>
                  <a:pt x="178" y="435"/>
                </a:lnTo>
                <a:lnTo>
                  <a:pt x="241" y="435"/>
                </a:lnTo>
                <a:lnTo>
                  <a:pt x="241" y="392"/>
                </a:lnTo>
                <a:lnTo>
                  <a:pt x="243" y="390"/>
                </a:lnTo>
                <a:lnTo>
                  <a:pt x="236" y="380"/>
                </a:lnTo>
                <a:lnTo>
                  <a:pt x="236" y="380"/>
                </a:lnTo>
                <a:close/>
              </a:path>
              <a:path w="405" h="455">
                <a:moveTo>
                  <a:pt x="169" y="380"/>
                </a:moveTo>
                <a:lnTo>
                  <a:pt x="169" y="387"/>
                </a:lnTo>
                <a:lnTo>
                  <a:pt x="183" y="387"/>
                </a:lnTo>
                <a:lnTo>
                  <a:pt x="183" y="385"/>
                </a:lnTo>
                <a:lnTo>
                  <a:pt x="185" y="382"/>
                </a:lnTo>
                <a:lnTo>
                  <a:pt x="176" y="382"/>
                </a:lnTo>
                <a:lnTo>
                  <a:pt x="169" y="380"/>
                </a:lnTo>
                <a:lnTo>
                  <a:pt x="169" y="380"/>
                </a:lnTo>
                <a:close/>
              </a:path>
              <a:path w="405" h="455">
                <a:moveTo>
                  <a:pt x="159" y="337"/>
                </a:moveTo>
                <a:lnTo>
                  <a:pt x="157" y="339"/>
                </a:lnTo>
                <a:lnTo>
                  <a:pt x="154" y="341"/>
                </a:lnTo>
                <a:lnTo>
                  <a:pt x="152" y="346"/>
                </a:lnTo>
                <a:lnTo>
                  <a:pt x="150" y="349"/>
                </a:lnTo>
                <a:lnTo>
                  <a:pt x="150" y="351"/>
                </a:lnTo>
                <a:lnTo>
                  <a:pt x="147" y="353"/>
                </a:lnTo>
                <a:lnTo>
                  <a:pt x="145" y="356"/>
                </a:lnTo>
                <a:lnTo>
                  <a:pt x="142" y="358"/>
                </a:lnTo>
                <a:lnTo>
                  <a:pt x="140" y="361"/>
                </a:lnTo>
                <a:lnTo>
                  <a:pt x="137" y="361"/>
                </a:lnTo>
                <a:lnTo>
                  <a:pt x="140" y="363"/>
                </a:lnTo>
                <a:lnTo>
                  <a:pt x="142" y="363"/>
                </a:lnTo>
                <a:lnTo>
                  <a:pt x="142" y="361"/>
                </a:lnTo>
                <a:lnTo>
                  <a:pt x="145" y="358"/>
                </a:lnTo>
                <a:lnTo>
                  <a:pt x="147" y="358"/>
                </a:lnTo>
                <a:lnTo>
                  <a:pt x="150" y="356"/>
                </a:lnTo>
                <a:lnTo>
                  <a:pt x="152" y="353"/>
                </a:lnTo>
                <a:lnTo>
                  <a:pt x="154" y="351"/>
                </a:lnTo>
                <a:lnTo>
                  <a:pt x="157" y="349"/>
                </a:lnTo>
                <a:lnTo>
                  <a:pt x="157" y="346"/>
                </a:lnTo>
                <a:lnTo>
                  <a:pt x="159" y="344"/>
                </a:lnTo>
                <a:lnTo>
                  <a:pt x="161" y="341"/>
                </a:lnTo>
                <a:lnTo>
                  <a:pt x="164" y="339"/>
                </a:lnTo>
                <a:lnTo>
                  <a:pt x="164" y="337"/>
                </a:lnTo>
                <a:lnTo>
                  <a:pt x="159" y="337"/>
                </a:lnTo>
                <a:lnTo>
                  <a:pt x="159" y="337"/>
                </a:lnTo>
                <a:close/>
              </a:path>
              <a:path w="405" h="455">
                <a:moveTo>
                  <a:pt x="241" y="315"/>
                </a:moveTo>
                <a:lnTo>
                  <a:pt x="224" y="318"/>
                </a:lnTo>
                <a:lnTo>
                  <a:pt x="224" y="320"/>
                </a:lnTo>
                <a:lnTo>
                  <a:pt x="221" y="322"/>
                </a:lnTo>
                <a:lnTo>
                  <a:pt x="221" y="325"/>
                </a:lnTo>
                <a:lnTo>
                  <a:pt x="219" y="327"/>
                </a:lnTo>
                <a:lnTo>
                  <a:pt x="217" y="332"/>
                </a:lnTo>
                <a:lnTo>
                  <a:pt x="217" y="334"/>
                </a:lnTo>
                <a:lnTo>
                  <a:pt x="214" y="337"/>
                </a:lnTo>
                <a:lnTo>
                  <a:pt x="212" y="339"/>
                </a:lnTo>
                <a:lnTo>
                  <a:pt x="210" y="341"/>
                </a:lnTo>
                <a:lnTo>
                  <a:pt x="207" y="344"/>
                </a:lnTo>
                <a:lnTo>
                  <a:pt x="207" y="346"/>
                </a:lnTo>
                <a:lnTo>
                  <a:pt x="205" y="351"/>
                </a:lnTo>
                <a:lnTo>
                  <a:pt x="202" y="353"/>
                </a:lnTo>
                <a:lnTo>
                  <a:pt x="200" y="356"/>
                </a:lnTo>
                <a:lnTo>
                  <a:pt x="197" y="358"/>
                </a:lnTo>
                <a:lnTo>
                  <a:pt x="195" y="361"/>
                </a:lnTo>
                <a:lnTo>
                  <a:pt x="193" y="363"/>
                </a:lnTo>
                <a:lnTo>
                  <a:pt x="190" y="366"/>
                </a:lnTo>
                <a:lnTo>
                  <a:pt x="188" y="368"/>
                </a:lnTo>
                <a:lnTo>
                  <a:pt x="185" y="370"/>
                </a:lnTo>
                <a:lnTo>
                  <a:pt x="183" y="373"/>
                </a:lnTo>
                <a:lnTo>
                  <a:pt x="183" y="375"/>
                </a:lnTo>
                <a:lnTo>
                  <a:pt x="181" y="378"/>
                </a:lnTo>
                <a:lnTo>
                  <a:pt x="178" y="380"/>
                </a:lnTo>
                <a:lnTo>
                  <a:pt x="176" y="382"/>
                </a:lnTo>
                <a:lnTo>
                  <a:pt x="185" y="382"/>
                </a:lnTo>
                <a:lnTo>
                  <a:pt x="188" y="380"/>
                </a:lnTo>
                <a:lnTo>
                  <a:pt x="190" y="378"/>
                </a:lnTo>
                <a:lnTo>
                  <a:pt x="193" y="378"/>
                </a:lnTo>
                <a:lnTo>
                  <a:pt x="195" y="375"/>
                </a:lnTo>
                <a:lnTo>
                  <a:pt x="197" y="373"/>
                </a:lnTo>
                <a:lnTo>
                  <a:pt x="200" y="370"/>
                </a:lnTo>
                <a:lnTo>
                  <a:pt x="202" y="368"/>
                </a:lnTo>
                <a:lnTo>
                  <a:pt x="205" y="366"/>
                </a:lnTo>
                <a:lnTo>
                  <a:pt x="207" y="363"/>
                </a:lnTo>
                <a:lnTo>
                  <a:pt x="210" y="358"/>
                </a:lnTo>
                <a:lnTo>
                  <a:pt x="210" y="356"/>
                </a:lnTo>
                <a:lnTo>
                  <a:pt x="212" y="356"/>
                </a:lnTo>
                <a:lnTo>
                  <a:pt x="214" y="353"/>
                </a:lnTo>
                <a:lnTo>
                  <a:pt x="217" y="349"/>
                </a:lnTo>
                <a:lnTo>
                  <a:pt x="217" y="346"/>
                </a:lnTo>
                <a:lnTo>
                  <a:pt x="219" y="344"/>
                </a:lnTo>
                <a:lnTo>
                  <a:pt x="221" y="341"/>
                </a:lnTo>
                <a:lnTo>
                  <a:pt x="224" y="339"/>
                </a:lnTo>
                <a:lnTo>
                  <a:pt x="226" y="337"/>
                </a:lnTo>
                <a:lnTo>
                  <a:pt x="226" y="332"/>
                </a:lnTo>
                <a:lnTo>
                  <a:pt x="229" y="330"/>
                </a:lnTo>
                <a:lnTo>
                  <a:pt x="231" y="327"/>
                </a:lnTo>
                <a:lnTo>
                  <a:pt x="233" y="322"/>
                </a:lnTo>
                <a:lnTo>
                  <a:pt x="233" y="320"/>
                </a:lnTo>
                <a:lnTo>
                  <a:pt x="241" y="315"/>
                </a:lnTo>
                <a:lnTo>
                  <a:pt x="241" y="315"/>
                </a:lnTo>
                <a:close/>
              </a:path>
              <a:path w="405" h="455">
                <a:moveTo>
                  <a:pt x="229" y="306"/>
                </a:moveTo>
                <a:lnTo>
                  <a:pt x="224" y="313"/>
                </a:lnTo>
                <a:lnTo>
                  <a:pt x="178" y="313"/>
                </a:lnTo>
                <a:lnTo>
                  <a:pt x="169" y="315"/>
                </a:lnTo>
                <a:lnTo>
                  <a:pt x="169" y="318"/>
                </a:lnTo>
                <a:lnTo>
                  <a:pt x="166" y="322"/>
                </a:lnTo>
                <a:lnTo>
                  <a:pt x="164" y="325"/>
                </a:lnTo>
                <a:lnTo>
                  <a:pt x="164" y="327"/>
                </a:lnTo>
                <a:lnTo>
                  <a:pt x="161" y="330"/>
                </a:lnTo>
                <a:lnTo>
                  <a:pt x="159" y="334"/>
                </a:lnTo>
                <a:lnTo>
                  <a:pt x="159" y="337"/>
                </a:lnTo>
                <a:lnTo>
                  <a:pt x="164" y="337"/>
                </a:lnTo>
                <a:lnTo>
                  <a:pt x="166" y="339"/>
                </a:lnTo>
                <a:lnTo>
                  <a:pt x="169" y="341"/>
                </a:lnTo>
                <a:lnTo>
                  <a:pt x="171" y="346"/>
                </a:lnTo>
                <a:lnTo>
                  <a:pt x="173" y="349"/>
                </a:lnTo>
                <a:lnTo>
                  <a:pt x="173" y="351"/>
                </a:lnTo>
                <a:lnTo>
                  <a:pt x="176" y="353"/>
                </a:lnTo>
                <a:lnTo>
                  <a:pt x="178" y="356"/>
                </a:lnTo>
                <a:lnTo>
                  <a:pt x="178" y="363"/>
                </a:lnTo>
                <a:lnTo>
                  <a:pt x="181" y="363"/>
                </a:lnTo>
                <a:lnTo>
                  <a:pt x="183" y="363"/>
                </a:lnTo>
                <a:lnTo>
                  <a:pt x="185" y="361"/>
                </a:lnTo>
                <a:lnTo>
                  <a:pt x="185" y="353"/>
                </a:lnTo>
                <a:lnTo>
                  <a:pt x="185" y="349"/>
                </a:lnTo>
                <a:lnTo>
                  <a:pt x="183" y="349"/>
                </a:lnTo>
                <a:lnTo>
                  <a:pt x="183" y="346"/>
                </a:lnTo>
                <a:lnTo>
                  <a:pt x="181" y="344"/>
                </a:lnTo>
                <a:lnTo>
                  <a:pt x="178" y="341"/>
                </a:lnTo>
                <a:lnTo>
                  <a:pt x="176" y="341"/>
                </a:lnTo>
                <a:lnTo>
                  <a:pt x="173" y="339"/>
                </a:lnTo>
                <a:lnTo>
                  <a:pt x="171" y="337"/>
                </a:lnTo>
                <a:lnTo>
                  <a:pt x="166" y="334"/>
                </a:lnTo>
                <a:lnTo>
                  <a:pt x="169" y="332"/>
                </a:lnTo>
                <a:lnTo>
                  <a:pt x="169" y="330"/>
                </a:lnTo>
                <a:lnTo>
                  <a:pt x="171" y="327"/>
                </a:lnTo>
                <a:lnTo>
                  <a:pt x="173" y="325"/>
                </a:lnTo>
                <a:lnTo>
                  <a:pt x="176" y="320"/>
                </a:lnTo>
                <a:lnTo>
                  <a:pt x="178" y="318"/>
                </a:lnTo>
                <a:lnTo>
                  <a:pt x="224" y="318"/>
                </a:lnTo>
                <a:lnTo>
                  <a:pt x="241" y="315"/>
                </a:lnTo>
                <a:lnTo>
                  <a:pt x="229" y="306"/>
                </a:lnTo>
                <a:lnTo>
                  <a:pt x="229" y="306"/>
                </a:lnTo>
                <a:close/>
              </a:path>
              <a:path w="405" h="455">
                <a:moveTo>
                  <a:pt x="181" y="284"/>
                </a:moveTo>
                <a:lnTo>
                  <a:pt x="181" y="286"/>
                </a:lnTo>
                <a:lnTo>
                  <a:pt x="178" y="289"/>
                </a:lnTo>
                <a:lnTo>
                  <a:pt x="178" y="291"/>
                </a:lnTo>
                <a:lnTo>
                  <a:pt x="176" y="296"/>
                </a:lnTo>
                <a:lnTo>
                  <a:pt x="176" y="303"/>
                </a:lnTo>
                <a:lnTo>
                  <a:pt x="173" y="306"/>
                </a:lnTo>
                <a:lnTo>
                  <a:pt x="173" y="308"/>
                </a:lnTo>
                <a:lnTo>
                  <a:pt x="171" y="313"/>
                </a:lnTo>
                <a:lnTo>
                  <a:pt x="169" y="315"/>
                </a:lnTo>
                <a:lnTo>
                  <a:pt x="178" y="313"/>
                </a:lnTo>
                <a:lnTo>
                  <a:pt x="181" y="313"/>
                </a:lnTo>
                <a:lnTo>
                  <a:pt x="181" y="308"/>
                </a:lnTo>
                <a:lnTo>
                  <a:pt x="183" y="306"/>
                </a:lnTo>
                <a:lnTo>
                  <a:pt x="183" y="303"/>
                </a:lnTo>
                <a:lnTo>
                  <a:pt x="185" y="298"/>
                </a:lnTo>
                <a:lnTo>
                  <a:pt x="193" y="296"/>
                </a:lnTo>
                <a:lnTo>
                  <a:pt x="181" y="284"/>
                </a:lnTo>
                <a:lnTo>
                  <a:pt x="181" y="284"/>
                </a:lnTo>
                <a:close/>
              </a:path>
              <a:path w="405" h="455">
                <a:moveTo>
                  <a:pt x="332" y="433"/>
                </a:moveTo>
                <a:lnTo>
                  <a:pt x="332" y="438"/>
                </a:lnTo>
                <a:lnTo>
                  <a:pt x="349" y="438"/>
                </a:lnTo>
                <a:lnTo>
                  <a:pt x="346" y="438"/>
                </a:lnTo>
                <a:lnTo>
                  <a:pt x="344" y="435"/>
                </a:lnTo>
                <a:lnTo>
                  <a:pt x="337" y="435"/>
                </a:lnTo>
                <a:lnTo>
                  <a:pt x="332" y="433"/>
                </a:lnTo>
                <a:lnTo>
                  <a:pt x="332" y="433"/>
                </a:lnTo>
                <a:close/>
              </a:path>
              <a:path w="405" h="455">
                <a:moveTo>
                  <a:pt x="286" y="368"/>
                </a:moveTo>
                <a:lnTo>
                  <a:pt x="286" y="373"/>
                </a:lnTo>
                <a:lnTo>
                  <a:pt x="284" y="375"/>
                </a:lnTo>
                <a:lnTo>
                  <a:pt x="284" y="380"/>
                </a:lnTo>
                <a:lnTo>
                  <a:pt x="281" y="382"/>
                </a:lnTo>
                <a:lnTo>
                  <a:pt x="281" y="385"/>
                </a:lnTo>
                <a:lnTo>
                  <a:pt x="279" y="390"/>
                </a:lnTo>
                <a:lnTo>
                  <a:pt x="279" y="392"/>
                </a:lnTo>
                <a:lnTo>
                  <a:pt x="277" y="397"/>
                </a:lnTo>
                <a:lnTo>
                  <a:pt x="277" y="399"/>
                </a:lnTo>
                <a:lnTo>
                  <a:pt x="274" y="401"/>
                </a:lnTo>
                <a:lnTo>
                  <a:pt x="272" y="406"/>
                </a:lnTo>
                <a:lnTo>
                  <a:pt x="272" y="409"/>
                </a:lnTo>
                <a:lnTo>
                  <a:pt x="270" y="411"/>
                </a:lnTo>
                <a:lnTo>
                  <a:pt x="270" y="413"/>
                </a:lnTo>
                <a:lnTo>
                  <a:pt x="267" y="416"/>
                </a:lnTo>
                <a:lnTo>
                  <a:pt x="267" y="418"/>
                </a:lnTo>
                <a:lnTo>
                  <a:pt x="270" y="418"/>
                </a:lnTo>
                <a:lnTo>
                  <a:pt x="272" y="416"/>
                </a:lnTo>
                <a:lnTo>
                  <a:pt x="272" y="413"/>
                </a:lnTo>
                <a:lnTo>
                  <a:pt x="274" y="411"/>
                </a:lnTo>
                <a:lnTo>
                  <a:pt x="277" y="409"/>
                </a:lnTo>
                <a:lnTo>
                  <a:pt x="277" y="406"/>
                </a:lnTo>
                <a:lnTo>
                  <a:pt x="279" y="401"/>
                </a:lnTo>
                <a:lnTo>
                  <a:pt x="281" y="399"/>
                </a:lnTo>
                <a:lnTo>
                  <a:pt x="284" y="397"/>
                </a:lnTo>
                <a:lnTo>
                  <a:pt x="284" y="394"/>
                </a:lnTo>
                <a:lnTo>
                  <a:pt x="286" y="390"/>
                </a:lnTo>
                <a:lnTo>
                  <a:pt x="286" y="387"/>
                </a:lnTo>
                <a:lnTo>
                  <a:pt x="289" y="385"/>
                </a:lnTo>
                <a:lnTo>
                  <a:pt x="291" y="380"/>
                </a:lnTo>
                <a:lnTo>
                  <a:pt x="291" y="378"/>
                </a:lnTo>
                <a:lnTo>
                  <a:pt x="293" y="373"/>
                </a:lnTo>
                <a:lnTo>
                  <a:pt x="293" y="370"/>
                </a:lnTo>
                <a:lnTo>
                  <a:pt x="286" y="368"/>
                </a:lnTo>
                <a:lnTo>
                  <a:pt x="286" y="368"/>
                </a:lnTo>
                <a:close/>
              </a:path>
              <a:path w="405" h="455">
                <a:moveTo>
                  <a:pt x="365" y="366"/>
                </a:moveTo>
                <a:lnTo>
                  <a:pt x="365" y="373"/>
                </a:lnTo>
                <a:lnTo>
                  <a:pt x="368" y="375"/>
                </a:lnTo>
                <a:lnTo>
                  <a:pt x="370" y="380"/>
                </a:lnTo>
                <a:lnTo>
                  <a:pt x="370" y="382"/>
                </a:lnTo>
                <a:lnTo>
                  <a:pt x="373" y="385"/>
                </a:lnTo>
                <a:lnTo>
                  <a:pt x="373" y="390"/>
                </a:lnTo>
                <a:lnTo>
                  <a:pt x="375" y="392"/>
                </a:lnTo>
                <a:lnTo>
                  <a:pt x="375" y="394"/>
                </a:lnTo>
                <a:lnTo>
                  <a:pt x="377" y="397"/>
                </a:lnTo>
                <a:lnTo>
                  <a:pt x="377" y="399"/>
                </a:lnTo>
                <a:lnTo>
                  <a:pt x="380" y="401"/>
                </a:lnTo>
                <a:lnTo>
                  <a:pt x="380" y="409"/>
                </a:lnTo>
                <a:lnTo>
                  <a:pt x="382" y="413"/>
                </a:lnTo>
                <a:lnTo>
                  <a:pt x="382" y="416"/>
                </a:lnTo>
                <a:lnTo>
                  <a:pt x="385" y="418"/>
                </a:lnTo>
                <a:lnTo>
                  <a:pt x="385" y="426"/>
                </a:lnTo>
                <a:lnTo>
                  <a:pt x="387" y="426"/>
                </a:lnTo>
                <a:lnTo>
                  <a:pt x="390" y="423"/>
                </a:lnTo>
                <a:lnTo>
                  <a:pt x="392" y="421"/>
                </a:lnTo>
                <a:lnTo>
                  <a:pt x="392" y="416"/>
                </a:lnTo>
                <a:lnTo>
                  <a:pt x="392" y="411"/>
                </a:lnTo>
                <a:lnTo>
                  <a:pt x="390" y="409"/>
                </a:lnTo>
                <a:lnTo>
                  <a:pt x="390" y="404"/>
                </a:lnTo>
                <a:lnTo>
                  <a:pt x="387" y="399"/>
                </a:lnTo>
                <a:lnTo>
                  <a:pt x="385" y="397"/>
                </a:lnTo>
                <a:lnTo>
                  <a:pt x="385" y="394"/>
                </a:lnTo>
                <a:lnTo>
                  <a:pt x="382" y="392"/>
                </a:lnTo>
                <a:lnTo>
                  <a:pt x="382" y="390"/>
                </a:lnTo>
                <a:lnTo>
                  <a:pt x="380" y="387"/>
                </a:lnTo>
                <a:lnTo>
                  <a:pt x="377" y="382"/>
                </a:lnTo>
                <a:lnTo>
                  <a:pt x="375" y="380"/>
                </a:lnTo>
                <a:lnTo>
                  <a:pt x="373" y="378"/>
                </a:lnTo>
                <a:lnTo>
                  <a:pt x="370" y="373"/>
                </a:lnTo>
                <a:lnTo>
                  <a:pt x="368" y="370"/>
                </a:lnTo>
                <a:lnTo>
                  <a:pt x="365" y="366"/>
                </a:lnTo>
                <a:lnTo>
                  <a:pt x="365" y="366"/>
                </a:lnTo>
                <a:close/>
              </a:path>
              <a:path w="405" h="455">
                <a:moveTo>
                  <a:pt x="337" y="363"/>
                </a:moveTo>
                <a:lnTo>
                  <a:pt x="334" y="363"/>
                </a:lnTo>
                <a:lnTo>
                  <a:pt x="334" y="366"/>
                </a:lnTo>
                <a:lnTo>
                  <a:pt x="334" y="373"/>
                </a:lnTo>
                <a:lnTo>
                  <a:pt x="332" y="378"/>
                </a:lnTo>
                <a:lnTo>
                  <a:pt x="332" y="380"/>
                </a:lnTo>
                <a:lnTo>
                  <a:pt x="330" y="385"/>
                </a:lnTo>
                <a:lnTo>
                  <a:pt x="330" y="387"/>
                </a:lnTo>
                <a:lnTo>
                  <a:pt x="327" y="392"/>
                </a:lnTo>
                <a:lnTo>
                  <a:pt x="327" y="397"/>
                </a:lnTo>
                <a:lnTo>
                  <a:pt x="325" y="399"/>
                </a:lnTo>
                <a:lnTo>
                  <a:pt x="325" y="404"/>
                </a:lnTo>
                <a:lnTo>
                  <a:pt x="322" y="406"/>
                </a:lnTo>
                <a:lnTo>
                  <a:pt x="322" y="409"/>
                </a:lnTo>
                <a:lnTo>
                  <a:pt x="320" y="413"/>
                </a:lnTo>
                <a:lnTo>
                  <a:pt x="317" y="416"/>
                </a:lnTo>
                <a:lnTo>
                  <a:pt x="317" y="418"/>
                </a:lnTo>
                <a:lnTo>
                  <a:pt x="315" y="423"/>
                </a:lnTo>
                <a:lnTo>
                  <a:pt x="313" y="426"/>
                </a:lnTo>
                <a:lnTo>
                  <a:pt x="313" y="430"/>
                </a:lnTo>
                <a:lnTo>
                  <a:pt x="315" y="430"/>
                </a:lnTo>
                <a:lnTo>
                  <a:pt x="315" y="428"/>
                </a:lnTo>
                <a:lnTo>
                  <a:pt x="317" y="426"/>
                </a:lnTo>
                <a:lnTo>
                  <a:pt x="320" y="423"/>
                </a:lnTo>
                <a:lnTo>
                  <a:pt x="320" y="421"/>
                </a:lnTo>
                <a:lnTo>
                  <a:pt x="322" y="418"/>
                </a:lnTo>
                <a:lnTo>
                  <a:pt x="325" y="416"/>
                </a:lnTo>
                <a:lnTo>
                  <a:pt x="325" y="413"/>
                </a:lnTo>
                <a:lnTo>
                  <a:pt x="327" y="411"/>
                </a:lnTo>
                <a:lnTo>
                  <a:pt x="330" y="406"/>
                </a:lnTo>
                <a:lnTo>
                  <a:pt x="330" y="404"/>
                </a:lnTo>
                <a:lnTo>
                  <a:pt x="332" y="401"/>
                </a:lnTo>
                <a:lnTo>
                  <a:pt x="334" y="397"/>
                </a:lnTo>
                <a:lnTo>
                  <a:pt x="334" y="394"/>
                </a:lnTo>
                <a:lnTo>
                  <a:pt x="337" y="390"/>
                </a:lnTo>
                <a:lnTo>
                  <a:pt x="339" y="387"/>
                </a:lnTo>
                <a:lnTo>
                  <a:pt x="339" y="382"/>
                </a:lnTo>
                <a:lnTo>
                  <a:pt x="341" y="380"/>
                </a:lnTo>
                <a:lnTo>
                  <a:pt x="341" y="375"/>
                </a:lnTo>
                <a:lnTo>
                  <a:pt x="346" y="370"/>
                </a:lnTo>
                <a:lnTo>
                  <a:pt x="337" y="363"/>
                </a:lnTo>
                <a:lnTo>
                  <a:pt x="337" y="363"/>
                </a:lnTo>
                <a:close/>
              </a:path>
              <a:path w="405" h="455">
                <a:moveTo>
                  <a:pt x="289" y="361"/>
                </a:moveTo>
                <a:lnTo>
                  <a:pt x="289" y="366"/>
                </a:lnTo>
                <a:lnTo>
                  <a:pt x="286" y="368"/>
                </a:lnTo>
                <a:lnTo>
                  <a:pt x="293" y="370"/>
                </a:lnTo>
                <a:lnTo>
                  <a:pt x="293" y="452"/>
                </a:lnTo>
                <a:lnTo>
                  <a:pt x="293" y="454"/>
                </a:lnTo>
                <a:lnTo>
                  <a:pt x="301" y="450"/>
                </a:lnTo>
                <a:lnTo>
                  <a:pt x="301" y="361"/>
                </a:lnTo>
                <a:lnTo>
                  <a:pt x="289" y="361"/>
                </a:lnTo>
                <a:lnTo>
                  <a:pt x="289" y="361"/>
                </a:lnTo>
                <a:close/>
              </a:path>
              <a:path w="405" h="455">
                <a:moveTo>
                  <a:pt x="301" y="344"/>
                </a:moveTo>
                <a:lnTo>
                  <a:pt x="293" y="344"/>
                </a:lnTo>
                <a:lnTo>
                  <a:pt x="293" y="349"/>
                </a:lnTo>
                <a:lnTo>
                  <a:pt x="291" y="351"/>
                </a:lnTo>
                <a:lnTo>
                  <a:pt x="291" y="358"/>
                </a:lnTo>
                <a:lnTo>
                  <a:pt x="289" y="361"/>
                </a:lnTo>
                <a:lnTo>
                  <a:pt x="301" y="361"/>
                </a:lnTo>
                <a:lnTo>
                  <a:pt x="301" y="363"/>
                </a:lnTo>
                <a:lnTo>
                  <a:pt x="303" y="366"/>
                </a:lnTo>
                <a:lnTo>
                  <a:pt x="305" y="368"/>
                </a:lnTo>
                <a:lnTo>
                  <a:pt x="308" y="370"/>
                </a:lnTo>
                <a:lnTo>
                  <a:pt x="308" y="373"/>
                </a:lnTo>
                <a:lnTo>
                  <a:pt x="310" y="378"/>
                </a:lnTo>
                <a:lnTo>
                  <a:pt x="313" y="380"/>
                </a:lnTo>
                <a:lnTo>
                  <a:pt x="313" y="382"/>
                </a:lnTo>
                <a:lnTo>
                  <a:pt x="315" y="387"/>
                </a:lnTo>
                <a:lnTo>
                  <a:pt x="315" y="392"/>
                </a:lnTo>
                <a:lnTo>
                  <a:pt x="317" y="392"/>
                </a:lnTo>
                <a:lnTo>
                  <a:pt x="320" y="387"/>
                </a:lnTo>
                <a:lnTo>
                  <a:pt x="320" y="378"/>
                </a:lnTo>
                <a:lnTo>
                  <a:pt x="317" y="373"/>
                </a:lnTo>
                <a:lnTo>
                  <a:pt x="315" y="370"/>
                </a:lnTo>
                <a:lnTo>
                  <a:pt x="313" y="368"/>
                </a:lnTo>
                <a:lnTo>
                  <a:pt x="313" y="366"/>
                </a:lnTo>
                <a:lnTo>
                  <a:pt x="310" y="363"/>
                </a:lnTo>
                <a:lnTo>
                  <a:pt x="308" y="363"/>
                </a:lnTo>
                <a:lnTo>
                  <a:pt x="303" y="361"/>
                </a:lnTo>
                <a:lnTo>
                  <a:pt x="301" y="358"/>
                </a:lnTo>
                <a:lnTo>
                  <a:pt x="301" y="344"/>
                </a:lnTo>
                <a:lnTo>
                  <a:pt x="301" y="344"/>
                </a:lnTo>
                <a:close/>
              </a:path>
              <a:path w="405" h="455">
                <a:moveTo>
                  <a:pt x="351" y="334"/>
                </a:moveTo>
                <a:lnTo>
                  <a:pt x="351" y="426"/>
                </a:lnTo>
                <a:lnTo>
                  <a:pt x="351" y="430"/>
                </a:lnTo>
                <a:lnTo>
                  <a:pt x="351" y="438"/>
                </a:lnTo>
                <a:lnTo>
                  <a:pt x="349" y="438"/>
                </a:lnTo>
                <a:lnTo>
                  <a:pt x="332" y="438"/>
                </a:lnTo>
                <a:lnTo>
                  <a:pt x="337" y="440"/>
                </a:lnTo>
                <a:lnTo>
                  <a:pt x="339" y="440"/>
                </a:lnTo>
                <a:lnTo>
                  <a:pt x="341" y="442"/>
                </a:lnTo>
                <a:lnTo>
                  <a:pt x="341" y="445"/>
                </a:lnTo>
                <a:lnTo>
                  <a:pt x="344" y="445"/>
                </a:lnTo>
                <a:lnTo>
                  <a:pt x="344" y="447"/>
                </a:lnTo>
                <a:lnTo>
                  <a:pt x="346" y="450"/>
                </a:lnTo>
                <a:lnTo>
                  <a:pt x="349" y="454"/>
                </a:lnTo>
                <a:lnTo>
                  <a:pt x="351" y="452"/>
                </a:lnTo>
                <a:lnTo>
                  <a:pt x="353" y="450"/>
                </a:lnTo>
                <a:lnTo>
                  <a:pt x="356" y="447"/>
                </a:lnTo>
                <a:lnTo>
                  <a:pt x="356" y="445"/>
                </a:lnTo>
                <a:lnTo>
                  <a:pt x="358" y="442"/>
                </a:lnTo>
                <a:lnTo>
                  <a:pt x="358" y="349"/>
                </a:lnTo>
                <a:lnTo>
                  <a:pt x="363" y="344"/>
                </a:lnTo>
                <a:lnTo>
                  <a:pt x="351" y="334"/>
                </a:lnTo>
                <a:lnTo>
                  <a:pt x="351" y="334"/>
                </a:lnTo>
                <a:close/>
              </a:path>
              <a:path w="405" h="455">
                <a:moveTo>
                  <a:pt x="313" y="332"/>
                </a:moveTo>
                <a:lnTo>
                  <a:pt x="305" y="341"/>
                </a:lnTo>
                <a:lnTo>
                  <a:pt x="267" y="341"/>
                </a:lnTo>
                <a:lnTo>
                  <a:pt x="272" y="346"/>
                </a:lnTo>
                <a:lnTo>
                  <a:pt x="279" y="346"/>
                </a:lnTo>
                <a:lnTo>
                  <a:pt x="284" y="344"/>
                </a:lnTo>
                <a:lnTo>
                  <a:pt x="322" y="344"/>
                </a:lnTo>
                <a:lnTo>
                  <a:pt x="313" y="332"/>
                </a:lnTo>
                <a:lnTo>
                  <a:pt x="313" y="332"/>
                </a:lnTo>
                <a:close/>
              </a:path>
              <a:path w="405" h="455">
                <a:moveTo>
                  <a:pt x="332" y="325"/>
                </a:moveTo>
                <a:lnTo>
                  <a:pt x="332" y="327"/>
                </a:lnTo>
                <a:lnTo>
                  <a:pt x="330" y="332"/>
                </a:lnTo>
                <a:lnTo>
                  <a:pt x="330" y="334"/>
                </a:lnTo>
                <a:lnTo>
                  <a:pt x="327" y="339"/>
                </a:lnTo>
                <a:lnTo>
                  <a:pt x="327" y="341"/>
                </a:lnTo>
                <a:lnTo>
                  <a:pt x="325" y="344"/>
                </a:lnTo>
                <a:lnTo>
                  <a:pt x="325" y="349"/>
                </a:lnTo>
                <a:lnTo>
                  <a:pt x="322" y="351"/>
                </a:lnTo>
                <a:lnTo>
                  <a:pt x="322" y="353"/>
                </a:lnTo>
                <a:lnTo>
                  <a:pt x="320" y="358"/>
                </a:lnTo>
                <a:lnTo>
                  <a:pt x="317" y="361"/>
                </a:lnTo>
                <a:lnTo>
                  <a:pt x="320" y="363"/>
                </a:lnTo>
                <a:lnTo>
                  <a:pt x="322" y="361"/>
                </a:lnTo>
                <a:lnTo>
                  <a:pt x="322" y="358"/>
                </a:lnTo>
                <a:lnTo>
                  <a:pt x="325" y="356"/>
                </a:lnTo>
                <a:lnTo>
                  <a:pt x="327" y="353"/>
                </a:lnTo>
                <a:lnTo>
                  <a:pt x="327" y="349"/>
                </a:lnTo>
                <a:lnTo>
                  <a:pt x="330" y="346"/>
                </a:lnTo>
                <a:lnTo>
                  <a:pt x="332" y="344"/>
                </a:lnTo>
                <a:lnTo>
                  <a:pt x="332" y="339"/>
                </a:lnTo>
                <a:lnTo>
                  <a:pt x="334" y="337"/>
                </a:lnTo>
                <a:lnTo>
                  <a:pt x="337" y="334"/>
                </a:lnTo>
                <a:lnTo>
                  <a:pt x="337" y="330"/>
                </a:lnTo>
                <a:lnTo>
                  <a:pt x="339" y="325"/>
                </a:lnTo>
                <a:lnTo>
                  <a:pt x="380" y="325"/>
                </a:lnTo>
                <a:lnTo>
                  <a:pt x="332" y="325"/>
                </a:lnTo>
                <a:lnTo>
                  <a:pt x="332" y="325"/>
                </a:lnTo>
                <a:close/>
              </a:path>
              <a:path w="405" h="455">
                <a:moveTo>
                  <a:pt x="385" y="313"/>
                </a:moveTo>
                <a:lnTo>
                  <a:pt x="380" y="322"/>
                </a:lnTo>
                <a:lnTo>
                  <a:pt x="341" y="322"/>
                </a:lnTo>
                <a:lnTo>
                  <a:pt x="332" y="325"/>
                </a:lnTo>
                <a:lnTo>
                  <a:pt x="380" y="325"/>
                </a:lnTo>
                <a:lnTo>
                  <a:pt x="373" y="349"/>
                </a:lnTo>
                <a:lnTo>
                  <a:pt x="373" y="351"/>
                </a:lnTo>
                <a:lnTo>
                  <a:pt x="375" y="349"/>
                </a:lnTo>
                <a:lnTo>
                  <a:pt x="377" y="346"/>
                </a:lnTo>
                <a:lnTo>
                  <a:pt x="380" y="341"/>
                </a:lnTo>
                <a:lnTo>
                  <a:pt x="380" y="339"/>
                </a:lnTo>
                <a:lnTo>
                  <a:pt x="382" y="337"/>
                </a:lnTo>
                <a:lnTo>
                  <a:pt x="385" y="334"/>
                </a:lnTo>
                <a:lnTo>
                  <a:pt x="385" y="332"/>
                </a:lnTo>
                <a:lnTo>
                  <a:pt x="387" y="332"/>
                </a:lnTo>
                <a:lnTo>
                  <a:pt x="390" y="330"/>
                </a:lnTo>
                <a:lnTo>
                  <a:pt x="392" y="327"/>
                </a:lnTo>
                <a:lnTo>
                  <a:pt x="394" y="327"/>
                </a:lnTo>
                <a:lnTo>
                  <a:pt x="385" y="313"/>
                </a:lnTo>
                <a:lnTo>
                  <a:pt x="385" y="313"/>
                </a:lnTo>
                <a:close/>
              </a:path>
              <a:path w="405" h="455">
                <a:moveTo>
                  <a:pt x="274" y="308"/>
                </a:moveTo>
                <a:lnTo>
                  <a:pt x="272" y="308"/>
                </a:lnTo>
                <a:lnTo>
                  <a:pt x="270" y="310"/>
                </a:lnTo>
                <a:lnTo>
                  <a:pt x="270" y="313"/>
                </a:lnTo>
                <a:lnTo>
                  <a:pt x="272" y="313"/>
                </a:lnTo>
                <a:lnTo>
                  <a:pt x="274" y="310"/>
                </a:lnTo>
                <a:lnTo>
                  <a:pt x="289" y="310"/>
                </a:lnTo>
                <a:lnTo>
                  <a:pt x="291" y="308"/>
                </a:lnTo>
                <a:lnTo>
                  <a:pt x="293" y="308"/>
                </a:lnTo>
                <a:lnTo>
                  <a:pt x="274" y="308"/>
                </a:lnTo>
                <a:lnTo>
                  <a:pt x="274" y="308"/>
                </a:lnTo>
                <a:close/>
              </a:path>
              <a:path w="405" h="455">
                <a:moveTo>
                  <a:pt x="315" y="289"/>
                </a:moveTo>
                <a:lnTo>
                  <a:pt x="313" y="291"/>
                </a:lnTo>
                <a:lnTo>
                  <a:pt x="310" y="293"/>
                </a:lnTo>
                <a:lnTo>
                  <a:pt x="308" y="293"/>
                </a:lnTo>
                <a:lnTo>
                  <a:pt x="305" y="296"/>
                </a:lnTo>
                <a:lnTo>
                  <a:pt x="303" y="296"/>
                </a:lnTo>
                <a:lnTo>
                  <a:pt x="301" y="298"/>
                </a:lnTo>
                <a:lnTo>
                  <a:pt x="298" y="301"/>
                </a:lnTo>
                <a:lnTo>
                  <a:pt x="293" y="301"/>
                </a:lnTo>
                <a:lnTo>
                  <a:pt x="291" y="303"/>
                </a:lnTo>
                <a:lnTo>
                  <a:pt x="289" y="303"/>
                </a:lnTo>
                <a:lnTo>
                  <a:pt x="286" y="306"/>
                </a:lnTo>
                <a:lnTo>
                  <a:pt x="281" y="306"/>
                </a:lnTo>
                <a:lnTo>
                  <a:pt x="277" y="308"/>
                </a:lnTo>
                <a:lnTo>
                  <a:pt x="274" y="308"/>
                </a:lnTo>
                <a:lnTo>
                  <a:pt x="293" y="308"/>
                </a:lnTo>
                <a:lnTo>
                  <a:pt x="293" y="341"/>
                </a:lnTo>
                <a:lnTo>
                  <a:pt x="301" y="341"/>
                </a:lnTo>
                <a:lnTo>
                  <a:pt x="301" y="308"/>
                </a:lnTo>
                <a:lnTo>
                  <a:pt x="303" y="306"/>
                </a:lnTo>
                <a:lnTo>
                  <a:pt x="308" y="306"/>
                </a:lnTo>
                <a:lnTo>
                  <a:pt x="310" y="303"/>
                </a:lnTo>
                <a:lnTo>
                  <a:pt x="313" y="303"/>
                </a:lnTo>
                <a:lnTo>
                  <a:pt x="317" y="303"/>
                </a:lnTo>
                <a:lnTo>
                  <a:pt x="320" y="303"/>
                </a:lnTo>
                <a:lnTo>
                  <a:pt x="322" y="301"/>
                </a:lnTo>
                <a:lnTo>
                  <a:pt x="315" y="289"/>
                </a:lnTo>
                <a:lnTo>
                  <a:pt x="315" y="289"/>
                </a:lnTo>
                <a:close/>
              </a:path>
              <a:path w="405" h="455">
                <a:moveTo>
                  <a:pt x="341" y="284"/>
                </a:moveTo>
                <a:lnTo>
                  <a:pt x="341" y="289"/>
                </a:lnTo>
                <a:lnTo>
                  <a:pt x="339" y="293"/>
                </a:lnTo>
                <a:lnTo>
                  <a:pt x="339" y="301"/>
                </a:lnTo>
                <a:lnTo>
                  <a:pt x="337" y="303"/>
                </a:lnTo>
                <a:lnTo>
                  <a:pt x="337" y="310"/>
                </a:lnTo>
                <a:lnTo>
                  <a:pt x="334" y="315"/>
                </a:lnTo>
                <a:lnTo>
                  <a:pt x="334" y="320"/>
                </a:lnTo>
                <a:lnTo>
                  <a:pt x="332" y="320"/>
                </a:lnTo>
                <a:lnTo>
                  <a:pt x="332" y="325"/>
                </a:lnTo>
                <a:lnTo>
                  <a:pt x="341" y="322"/>
                </a:lnTo>
                <a:lnTo>
                  <a:pt x="341" y="315"/>
                </a:lnTo>
                <a:lnTo>
                  <a:pt x="344" y="310"/>
                </a:lnTo>
                <a:lnTo>
                  <a:pt x="346" y="306"/>
                </a:lnTo>
                <a:lnTo>
                  <a:pt x="346" y="303"/>
                </a:lnTo>
                <a:lnTo>
                  <a:pt x="349" y="298"/>
                </a:lnTo>
                <a:lnTo>
                  <a:pt x="351" y="296"/>
                </a:lnTo>
                <a:lnTo>
                  <a:pt x="351" y="293"/>
                </a:lnTo>
                <a:lnTo>
                  <a:pt x="353" y="293"/>
                </a:lnTo>
                <a:lnTo>
                  <a:pt x="341" y="284"/>
                </a:lnTo>
                <a:lnTo>
                  <a:pt x="341" y="284"/>
                </a:lnTo>
                <a:close/>
              </a:path>
              <a:path w="405" h="455">
                <a:moveTo>
                  <a:pt x="113" y="135"/>
                </a:moveTo>
                <a:lnTo>
                  <a:pt x="104" y="147"/>
                </a:lnTo>
                <a:lnTo>
                  <a:pt x="1" y="147"/>
                </a:lnTo>
                <a:lnTo>
                  <a:pt x="5" y="154"/>
                </a:lnTo>
                <a:lnTo>
                  <a:pt x="10" y="154"/>
                </a:lnTo>
                <a:lnTo>
                  <a:pt x="13" y="152"/>
                </a:lnTo>
                <a:lnTo>
                  <a:pt x="125" y="152"/>
                </a:lnTo>
                <a:lnTo>
                  <a:pt x="113" y="135"/>
                </a:lnTo>
                <a:lnTo>
                  <a:pt x="113" y="135"/>
                </a:lnTo>
                <a:close/>
              </a:path>
              <a:path w="405" h="455">
                <a:moveTo>
                  <a:pt x="68" y="147"/>
                </a:moveTo>
                <a:lnTo>
                  <a:pt x="68" y="30"/>
                </a:lnTo>
                <a:lnTo>
                  <a:pt x="61" y="30"/>
                </a:lnTo>
                <a:lnTo>
                  <a:pt x="61" y="147"/>
                </a:lnTo>
                <a:lnTo>
                  <a:pt x="68" y="147"/>
                </a:lnTo>
                <a:close/>
              </a:path>
              <a:path w="405" h="455">
                <a:moveTo>
                  <a:pt x="109" y="15"/>
                </a:moveTo>
                <a:lnTo>
                  <a:pt x="99" y="25"/>
                </a:lnTo>
                <a:lnTo>
                  <a:pt x="10" y="25"/>
                </a:lnTo>
                <a:lnTo>
                  <a:pt x="15" y="32"/>
                </a:lnTo>
                <a:lnTo>
                  <a:pt x="20" y="30"/>
                </a:lnTo>
                <a:lnTo>
                  <a:pt x="118" y="30"/>
                </a:lnTo>
                <a:lnTo>
                  <a:pt x="109" y="15"/>
                </a:lnTo>
                <a:lnTo>
                  <a:pt x="109" y="15"/>
                </a:lnTo>
                <a:close/>
              </a:path>
              <a:path w="405" h="455">
                <a:moveTo>
                  <a:pt x="260" y="147"/>
                </a:moveTo>
                <a:lnTo>
                  <a:pt x="253" y="154"/>
                </a:lnTo>
                <a:lnTo>
                  <a:pt x="185" y="154"/>
                </a:lnTo>
                <a:lnTo>
                  <a:pt x="190" y="161"/>
                </a:lnTo>
                <a:lnTo>
                  <a:pt x="193" y="161"/>
                </a:lnTo>
                <a:lnTo>
                  <a:pt x="195" y="159"/>
                </a:lnTo>
                <a:lnTo>
                  <a:pt x="270" y="159"/>
                </a:lnTo>
                <a:lnTo>
                  <a:pt x="260" y="147"/>
                </a:lnTo>
                <a:lnTo>
                  <a:pt x="260" y="147"/>
                </a:lnTo>
                <a:close/>
              </a:path>
              <a:path w="405" h="455">
                <a:moveTo>
                  <a:pt x="231" y="154"/>
                </a:moveTo>
                <a:lnTo>
                  <a:pt x="231" y="121"/>
                </a:lnTo>
                <a:lnTo>
                  <a:pt x="224" y="121"/>
                </a:lnTo>
                <a:lnTo>
                  <a:pt x="224" y="154"/>
                </a:lnTo>
                <a:lnTo>
                  <a:pt x="231" y="154"/>
                </a:lnTo>
                <a:close/>
              </a:path>
              <a:path w="405" h="455">
                <a:moveTo>
                  <a:pt x="253" y="109"/>
                </a:moveTo>
                <a:lnTo>
                  <a:pt x="248" y="116"/>
                </a:lnTo>
                <a:lnTo>
                  <a:pt x="197" y="116"/>
                </a:lnTo>
                <a:lnTo>
                  <a:pt x="202" y="123"/>
                </a:lnTo>
                <a:lnTo>
                  <a:pt x="207" y="123"/>
                </a:lnTo>
                <a:lnTo>
                  <a:pt x="210" y="121"/>
                </a:lnTo>
                <a:lnTo>
                  <a:pt x="262" y="121"/>
                </a:lnTo>
                <a:lnTo>
                  <a:pt x="253" y="109"/>
                </a:lnTo>
                <a:lnTo>
                  <a:pt x="253" y="109"/>
                </a:lnTo>
                <a:close/>
              </a:path>
              <a:path w="405" h="455">
                <a:moveTo>
                  <a:pt x="231" y="116"/>
                </a:moveTo>
                <a:lnTo>
                  <a:pt x="231" y="85"/>
                </a:lnTo>
                <a:lnTo>
                  <a:pt x="224" y="85"/>
                </a:lnTo>
                <a:lnTo>
                  <a:pt x="224" y="116"/>
                </a:lnTo>
                <a:lnTo>
                  <a:pt x="231" y="116"/>
                </a:lnTo>
                <a:close/>
              </a:path>
              <a:path w="405" h="455">
                <a:moveTo>
                  <a:pt x="159" y="85"/>
                </a:moveTo>
                <a:lnTo>
                  <a:pt x="159" y="87"/>
                </a:lnTo>
                <a:lnTo>
                  <a:pt x="157" y="92"/>
                </a:lnTo>
                <a:lnTo>
                  <a:pt x="157" y="97"/>
                </a:lnTo>
                <a:lnTo>
                  <a:pt x="154" y="99"/>
                </a:lnTo>
                <a:lnTo>
                  <a:pt x="154" y="106"/>
                </a:lnTo>
                <a:lnTo>
                  <a:pt x="152" y="109"/>
                </a:lnTo>
                <a:lnTo>
                  <a:pt x="152" y="113"/>
                </a:lnTo>
                <a:lnTo>
                  <a:pt x="150" y="116"/>
                </a:lnTo>
                <a:lnTo>
                  <a:pt x="150" y="118"/>
                </a:lnTo>
                <a:lnTo>
                  <a:pt x="147" y="123"/>
                </a:lnTo>
                <a:lnTo>
                  <a:pt x="145" y="126"/>
                </a:lnTo>
                <a:lnTo>
                  <a:pt x="145" y="130"/>
                </a:lnTo>
                <a:lnTo>
                  <a:pt x="142" y="133"/>
                </a:lnTo>
                <a:lnTo>
                  <a:pt x="142" y="135"/>
                </a:lnTo>
                <a:lnTo>
                  <a:pt x="140" y="140"/>
                </a:lnTo>
                <a:lnTo>
                  <a:pt x="140" y="142"/>
                </a:lnTo>
                <a:lnTo>
                  <a:pt x="142" y="140"/>
                </a:lnTo>
                <a:lnTo>
                  <a:pt x="145" y="138"/>
                </a:lnTo>
                <a:lnTo>
                  <a:pt x="145" y="135"/>
                </a:lnTo>
                <a:lnTo>
                  <a:pt x="147" y="133"/>
                </a:lnTo>
                <a:lnTo>
                  <a:pt x="150" y="128"/>
                </a:lnTo>
                <a:lnTo>
                  <a:pt x="150" y="126"/>
                </a:lnTo>
                <a:lnTo>
                  <a:pt x="152" y="123"/>
                </a:lnTo>
                <a:lnTo>
                  <a:pt x="154" y="121"/>
                </a:lnTo>
                <a:lnTo>
                  <a:pt x="154" y="116"/>
                </a:lnTo>
                <a:lnTo>
                  <a:pt x="157" y="113"/>
                </a:lnTo>
                <a:lnTo>
                  <a:pt x="157" y="111"/>
                </a:lnTo>
                <a:lnTo>
                  <a:pt x="159" y="106"/>
                </a:lnTo>
                <a:lnTo>
                  <a:pt x="161" y="104"/>
                </a:lnTo>
                <a:lnTo>
                  <a:pt x="161" y="99"/>
                </a:lnTo>
                <a:lnTo>
                  <a:pt x="164" y="97"/>
                </a:lnTo>
                <a:lnTo>
                  <a:pt x="164" y="94"/>
                </a:lnTo>
                <a:lnTo>
                  <a:pt x="166" y="90"/>
                </a:lnTo>
                <a:lnTo>
                  <a:pt x="166" y="85"/>
                </a:lnTo>
                <a:lnTo>
                  <a:pt x="159" y="85"/>
                </a:lnTo>
                <a:lnTo>
                  <a:pt x="159" y="85"/>
                </a:lnTo>
                <a:close/>
              </a:path>
              <a:path w="405" h="455">
                <a:moveTo>
                  <a:pt x="176" y="75"/>
                </a:moveTo>
                <a:lnTo>
                  <a:pt x="173" y="75"/>
                </a:lnTo>
                <a:lnTo>
                  <a:pt x="176" y="78"/>
                </a:lnTo>
                <a:lnTo>
                  <a:pt x="178" y="82"/>
                </a:lnTo>
                <a:lnTo>
                  <a:pt x="178" y="85"/>
                </a:lnTo>
                <a:lnTo>
                  <a:pt x="181" y="87"/>
                </a:lnTo>
                <a:lnTo>
                  <a:pt x="183" y="90"/>
                </a:lnTo>
                <a:lnTo>
                  <a:pt x="183" y="94"/>
                </a:lnTo>
                <a:lnTo>
                  <a:pt x="185" y="97"/>
                </a:lnTo>
                <a:lnTo>
                  <a:pt x="185" y="99"/>
                </a:lnTo>
                <a:lnTo>
                  <a:pt x="188" y="104"/>
                </a:lnTo>
                <a:lnTo>
                  <a:pt x="190" y="99"/>
                </a:lnTo>
                <a:lnTo>
                  <a:pt x="193" y="97"/>
                </a:lnTo>
                <a:lnTo>
                  <a:pt x="193" y="92"/>
                </a:lnTo>
                <a:lnTo>
                  <a:pt x="190" y="87"/>
                </a:lnTo>
                <a:lnTo>
                  <a:pt x="188" y="85"/>
                </a:lnTo>
                <a:lnTo>
                  <a:pt x="188" y="82"/>
                </a:lnTo>
                <a:lnTo>
                  <a:pt x="185" y="80"/>
                </a:lnTo>
                <a:lnTo>
                  <a:pt x="183" y="80"/>
                </a:lnTo>
                <a:lnTo>
                  <a:pt x="181" y="78"/>
                </a:lnTo>
                <a:lnTo>
                  <a:pt x="176" y="75"/>
                </a:lnTo>
                <a:lnTo>
                  <a:pt x="176" y="75"/>
                </a:lnTo>
                <a:close/>
              </a:path>
              <a:path w="405" h="455">
                <a:moveTo>
                  <a:pt x="257" y="73"/>
                </a:moveTo>
                <a:lnTo>
                  <a:pt x="250" y="82"/>
                </a:lnTo>
                <a:lnTo>
                  <a:pt x="193" y="82"/>
                </a:lnTo>
                <a:lnTo>
                  <a:pt x="197" y="87"/>
                </a:lnTo>
                <a:lnTo>
                  <a:pt x="207" y="87"/>
                </a:lnTo>
                <a:lnTo>
                  <a:pt x="210" y="85"/>
                </a:lnTo>
                <a:lnTo>
                  <a:pt x="265" y="85"/>
                </a:lnTo>
                <a:lnTo>
                  <a:pt x="257" y="73"/>
                </a:lnTo>
                <a:lnTo>
                  <a:pt x="257" y="73"/>
                </a:lnTo>
                <a:close/>
              </a:path>
              <a:path w="405" h="455">
                <a:moveTo>
                  <a:pt x="173" y="61"/>
                </a:moveTo>
                <a:lnTo>
                  <a:pt x="164" y="61"/>
                </a:lnTo>
                <a:lnTo>
                  <a:pt x="164" y="63"/>
                </a:lnTo>
                <a:lnTo>
                  <a:pt x="164" y="70"/>
                </a:lnTo>
                <a:lnTo>
                  <a:pt x="161" y="73"/>
                </a:lnTo>
                <a:lnTo>
                  <a:pt x="161" y="80"/>
                </a:lnTo>
                <a:lnTo>
                  <a:pt x="159" y="85"/>
                </a:lnTo>
                <a:lnTo>
                  <a:pt x="166" y="85"/>
                </a:lnTo>
                <a:lnTo>
                  <a:pt x="166" y="90"/>
                </a:lnTo>
                <a:lnTo>
                  <a:pt x="166" y="147"/>
                </a:lnTo>
                <a:lnTo>
                  <a:pt x="166" y="150"/>
                </a:lnTo>
                <a:lnTo>
                  <a:pt x="166" y="171"/>
                </a:lnTo>
                <a:lnTo>
                  <a:pt x="173" y="164"/>
                </a:lnTo>
                <a:lnTo>
                  <a:pt x="173" y="75"/>
                </a:lnTo>
                <a:lnTo>
                  <a:pt x="176" y="75"/>
                </a:lnTo>
                <a:lnTo>
                  <a:pt x="173" y="73"/>
                </a:lnTo>
                <a:lnTo>
                  <a:pt x="173" y="61"/>
                </a:lnTo>
                <a:lnTo>
                  <a:pt x="173" y="61"/>
                </a:lnTo>
                <a:close/>
              </a:path>
              <a:path w="405" h="455">
                <a:moveTo>
                  <a:pt x="257" y="58"/>
                </a:moveTo>
                <a:lnTo>
                  <a:pt x="250" y="61"/>
                </a:lnTo>
                <a:lnTo>
                  <a:pt x="250" y="68"/>
                </a:lnTo>
                <a:lnTo>
                  <a:pt x="257" y="66"/>
                </a:lnTo>
                <a:lnTo>
                  <a:pt x="257" y="58"/>
                </a:lnTo>
                <a:lnTo>
                  <a:pt x="257" y="58"/>
                </a:lnTo>
                <a:close/>
              </a:path>
              <a:path w="405" h="455">
                <a:moveTo>
                  <a:pt x="188" y="46"/>
                </a:moveTo>
                <a:lnTo>
                  <a:pt x="181" y="56"/>
                </a:lnTo>
                <a:lnTo>
                  <a:pt x="140" y="56"/>
                </a:lnTo>
                <a:lnTo>
                  <a:pt x="145" y="61"/>
                </a:lnTo>
                <a:lnTo>
                  <a:pt x="197" y="61"/>
                </a:lnTo>
                <a:lnTo>
                  <a:pt x="188" y="46"/>
                </a:lnTo>
                <a:lnTo>
                  <a:pt x="188" y="46"/>
                </a:lnTo>
                <a:close/>
              </a:path>
              <a:path w="405" h="455">
                <a:moveTo>
                  <a:pt x="147" y="20"/>
                </a:moveTo>
                <a:lnTo>
                  <a:pt x="145" y="20"/>
                </a:lnTo>
                <a:lnTo>
                  <a:pt x="145" y="25"/>
                </a:lnTo>
                <a:lnTo>
                  <a:pt x="147" y="22"/>
                </a:lnTo>
                <a:lnTo>
                  <a:pt x="159" y="22"/>
                </a:lnTo>
                <a:lnTo>
                  <a:pt x="161" y="20"/>
                </a:lnTo>
                <a:lnTo>
                  <a:pt x="166" y="20"/>
                </a:lnTo>
                <a:lnTo>
                  <a:pt x="147" y="20"/>
                </a:lnTo>
                <a:lnTo>
                  <a:pt x="147" y="20"/>
                </a:lnTo>
                <a:close/>
              </a:path>
              <a:path w="405" h="455">
                <a:moveTo>
                  <a:pt x="262" y="18"/>
                </a:moveTo>
                <a:lnTo>
                  <a:pt x="250" y="18"/>
                </a:lnTo>
                <a:lnTo>
                  <a:pt x="250" y="56"/>
                </a:lnTo>
                <a:lnTo>
                  <a:pt x="210" y="56"/>
                </a:lnTo>
                <a:lnTo>
                  <a:pt x="257" y="56"/>
                </a:lnTo>
                <a:lnTo>
                  <a:pt x="257" y="20"/>
                </a:lnTo>
                <a:lnTo>
                  <a:pt x="262" y="18"/>
                </a:lnTo>
                <a:lnTo>
                  <a:pt x="262" y="18"/>
                </a:lnTo>
                <a:close/>
              </a:path>
              <a:path w="405" h="455">
                <a:moveTo>
                  <a:pt x="200" y="6"/>
                </a:moveTo>
                <a:lnTo>
                  <a:pt x="200" y="15"/>
                </a:lnTo>
                <a:lnTo>
                  <a:pt x="210" y="13"/>
                </a:lnTo>
                <a:lnTo>
                  <a:pt x="200" y="6"/>
                </a:lnTo>
                <a:lnTo>
                  <a:pt x="200" y="6"/>
                </a:lnTo>
                <a:close/>
              </a:path>
              <a:path w="405" h="455">
                <a:moveTo>
                  <a:pt x="253" y="6"/>
                </a:moveTo>
                <a:lnTo>
                  <a:pt x="248" y="13"/>
                </a:lnTo>
                <a:lnTo>
                  <a:pt x="210" y="13"/>
                </a:lnTo>
                <a:lnTo>
                  <a:pt x="200" y="15"/>
                </a:lnTo>
                <a:lnTo>
                  <a:pt x="202" y="20"/>
                </a:lnTo>
                <a:lnTo>
                  <a:pt x="202" y="56"/>
                </a:lnTo>
                <a:lnTo>
                  <a:pt x="200" y="61"/>
                </a:lnTo>
                <a:lnTo>
                  <a:pt x="200" y="73"/>
                </a:lnTo>
                <a:lnTo>
                  <a:pt x="210" y="68"/>
                </a:lnTo>
                <a:lnTo>
                  <a:pt x="210" y="61"/>
                </a:lnTo>
                <a:lnTo>
                  <a:pt x="250" y="61"/>
                </a:lnTo>
                <a:lnTo>
                  <a:pt x="257" y="58"/>
                </a:lnTo>
                <a:lnTo>
                  <a:pt x="257" y="56"/>
                </a:lnTo>
                <a:lnTo>
                  <a:pt x="210" y="56"/>
                </a:lnTo>
                <a:lnTo>
                  <a:pt x="210" y="18"/>
                </a:lnTo>
                <a:lnTo>
                  <a:pt x="250" y="18"/>
                </a:lnTo>
                <a:lnTo>
                  <a:pt x="262" y="18"/>
                </a:lnTo>
                <a:lnTo>
                  <a:pt x="253" y="6"/>
                </a:lnTo>
                <a:lnTo>
                  <a:pt x="253" y="6"/>
                </a:lnTo>
                <a:close/>
              </a:path>
              <a:path w="405" h="455">
                <a:moveTo>
                  <a:pt x="185" y="3"/>
                </a:moveTo>
                <a:lnTo>
                  <a:pt x="183" y="6"/>
                </a:lnTo>
                <a:lnTo>
                  <a:pt x="181" y="8"/>
                </a:lnTo>
                <a:lnTo>
                  <a:pt x="178" y="8"/>
                </a:lnTo>
                <a:lnTo>
                  <a:pt x="176" y="10"/>
                </a:lnTo>
                <a:lnTo>
                  <a:pt x="171" y="10"/>
                </a:lnTo>
                <a:lnTo>
                  <a:pt x="169" y="13"/>
                </a:lnTo>
                <a:lnTo>
                  <a:pt x="164" y="15"/>
                </a:lnTo>
                <a:lnTo>
                  <a:pt x="161" y="15"/>
                </a:lnTo>
                <a:lnTo>
                  <a:pt x="159" y="18"/>
                </a:lnTo>
                <a:lnTo>
                  <a:pt x="154" y="18"/>
                </a:lnTo>
                <a:lnTo>
                  <a:pt x="152" y="20"/>
                </a:lnTo>
                <a:lnTo>
                  <a:pt x="147" y="20"/>
                </a:lnTo>
                <a:lnTo>
                  <a:pt x="166" y="20"/>
                </a:lnTo>
                <a:lnTo>
                  <a:pt x="166" y="56"/>
                </a:lnTo>
                <a:lnTo>
                  <a:pt x="173" y="56"/>
                </a:lnTo>
                <a:lnTo>
                  <a:pt x="173" y="20"/>
                </a:lnTo>
                <a:lnTo>
                  <a:pt x="178" y="18"/>
                </a:lnTo>
                <a:lnTo>
                  <a:pt x="185" y="18"/>
                </a:lnTo>
                <a:lnTo>
                  <a:pt x="188" y="15"/>
                </a:lnTo>
                <a:lnTo>
                  <a:pt x="190" y="15"/>
                </a:lnTo>
                <a:lnTo>
                  <a:pt x="193" y="15"/>
                </a:lnTo>
                <a:lnTo>
                  <a:pt x="185" y="3"/>
                </a:lnTo>
                <a:lnTo>
                  <a:pt x="185" y="3"/>
                </a:lnTo>
                <a:close/>
              </a:path>
              <a:path w="405" h="455">
                <a:moveTo>
                  <a:pt x="370" y="123"/>
                </a:moveTo>
                <a:lnTo>
                  <a:pt x="370" y="126"/>
                </a:lnTo>
                <a:lnTo>
                  <a:pt x="373" y="128"/>
                </a:lnTo>
                <a:lnTo>
                  <a:pt x="375" y="130"/>
                </a:lnTo>
                <a:lnTo>
                  <a:pt x="377" y="133"/>
                </a:lnTo>
                <a:lnTo>
                  <a:pt x="380" y="135"/>
                </a:lnTo>
                <a:lnTo>
                  <a:pt x="382" y="138"/>
                </a:lnTo>
                <a:lnTo>
                  <a:pt x="382" y="140"/>
                </a:lnTo>
                <a:lnTo>
                  <a:pt x="385" y="142"/>
                </a:lnTo>
                <a:lnTo>
                  <a:pt x="387" y="145"/>
                </a:lnTo>
                <a:lnTo>
                  <a:pt x="387" y="147"/>
                </a:lnTo>
                <a:lnTo>
                  <a:pt x="390" y="150"/>
                </a:lnTo>
                <a:lnTo>
                  <a:pt x="392" y="154"/>
                </a:lnTo>
                <a:lnTo>
                  <a:pt x="392" y="157"/>
                </a:lnTo>
                <a:lnTo>
                  <a:pt x="394" y="159"/>
                </a:lnTo>
                <a:lnTo>
                  <a:pt x="397" y="161"/>
                </a:lnTo>
                <a:lnTo>
                  <a:pt x="399" y="166"/>
                </a:lnTo>
                <a:lnTo>
                  <a:pt x="401" y="166"/>
                </a:lnTo>
                <a:lnTo>
                  <a:pt x="401" y="161"/>
                </a:lnTo>
                <a:lnTo>
                  <a:pt x="401" y="152"/>
                </a:lnTo>
                <a:lnTo>
                  <a:pt x="401" y="150"/>
                </a:lnTo>
                <a:lnTo>
                  <a:pt x="401" y="145"/>
                </a:lnTo>
                <a:lnTo>
                  <a:pt x="399" y="142"/>
                </a:lnTo>
                <a:lnTo>
                  <a:pt x="397" y="142"/>
                </a:lnTo>
                <a:lnTo>
                  <a:pt x="397" y="140"/>
                </a:lnTo>
                <a:lnTo>
                  <a:pt x="394" y="140"/>
                </a:lnTo>
                <a:lnTo>
                  <a:pt x="392" y="138"/>
                </a:lnTo>
                <a:lnTo>
                  <a:pt x="390" y="135"/>
                </a:lnTo>
                <a:lnTo>
                  <a:pt x="387" y="135"/>
                </a:lnTo>
                <a:lnTo>
                  <a:pt x="385" y="133"/>
                </a:lnTo>
                <a:lnTo>
                  <a:pt x="382" y="130"/>
                </a:lnTo>
                <a:lnTo>
                  <a:pt x="377" y="128"/>
                </a:lnTo>
                <a:lnTo>
                  <a:pt x="375" y="126"/>
                </a:lnTo>
                <a:lnTo>
                  <a:pt x="370" y="123"/>
                </a:lnTo>
                <a:lnTo>
                  <a:pt x="370" y="123"/>
                </a:lnTo>
                <a:close/>
              </a:path>
              <a:path w="405" h="455">
                <a:moveTo>
                  <a:pt x="332" y="101"/>
                </a:moveTo>
                <a:lnTo>
                  <a:pt x="310" y="111"/>
                </a:lnTo>
                <a:lnTo>
                  <a:pt x="322" y="111"/>
                </a:lnTo>
                <a:lnTo>
                  <a:pt x="325" y="109"/>
                </a:lnTo>
                <a:lnTo>
                  <a:pt x="330" y="106"/>
                </a:lnTo>
                <a:lnTo>
                  <a:pt x="334" y="104"/>
                </a:lnTo>
                <a:lnTo>
                  <a:pt x="332" y="101"/>
                </a:lnTo>
                <a:lnTo>
                  <a:pt x="332" y="101"/>
                </a:lnTo>
                <a:close/>
              </a:path>
              <a:path w="405" h="455">
                <a:moveTo>
                  <a:pt x="363" y="61"/>
                </a:moveTo>
                <a:lnTo>
                  <a:pt x="363" y="104"/>
                </a:lnTo>
                <a:lnTo>
                  <a:pt x="361" y="106"/>
                </a:lnTo>
                <a:lnTo>
                  <a:pt x="361" y="116"/>
                </a:lnTo>
                <a:lnTo>
                  <a:pt x="358" y="121"/>
                </a:lnTo>
                <a:lnTo>
                  <a:pt x="358" y="128"/>
                </a:lnTo>
                <a:lnTo>
                  <a:pt x="356" y="130"/>
                </a:lnTo>
                <a:lnTo>
                  <a:pt x="356" y="133"/>
                </a:lnTo>
                <a:lnTo>
                  <a:pt x="353" y="138"/>
                </a:lnTo>
                <a:lnTo>
                  <a:pt x="353" y="140"/>
                </a:lnTo>
                <a:lnTo>
                  <a:pt x="351" y="140"/>
                </a:lnTo>
                <a:lnTo>
                  <a:pt x="351" y="142"/>
                </a:lnTo>
                <a:lnTo>
                  <a:pt x="349" y="145"/>
                </a:lnTo>
                <a:lnTo>
                  <a:pt x="346" y="147"/>
                </a:lnTo>
                <a:lnTo>
                  <a:pt x="344" y="150"/>
                </a:lnTo>
                <a:lnTo>
                  <a:pt x="341" y="152"/>
                </a:lnTo>
                <a:lnTo>
                  <a:pt x="341" y="154"/>
                </a:lnTo>
                <a:lnTo>
                  <a:pt x="339" y="154"/>
                </a:lnTo>
                <a:lnTo>
                  <a:pt x="334" y="157"/>
                </a:lnTo>
                <a:lnTo>
                  <a:pt x="332" y="159"/>
                </a:lnTo>
                <a:lnTo>
                  <a:pt x="330" y="161"/>
                </a:lnTo>
                <a:lnTo>
                  <a:pt x="327" y="164"/>
                </a:lnTo>
                <a:lnTo>
                  <a:pt x="322" y="166"/>
                </a:lnTo>
                <a:lnTo>
                  <a:pt x="320" y="169"/>
                </a:lnTo>
                <a:lnTo>
                  <a:pt x="320" y="171"/>
                </a:lnTo>
                <a:lnTo>
                  <a:pt x="325" y="169"/>
                </a:lnTo>
                <a:lnTo>
                  <a:pt x="327" y="169"/>
                </a:lnTo>
                <a:lnTo>
                  <a:pt x="330" y="166"/>
                </a:lnTo>
                <a:lnTo>
                  <a:pt x="332" y="166"/>
                </a:lnTo>
                <a:lnTo>
                  <a:pt x="334" y="164"/>
                </a:lnTo>
                <a:lnTo>
                  <a:pt x="339" y="161"/>
                </a:lnTo>
                <a:lnTo>
                  <a:pt x="341" y="161"/>
                </a:lnTo>
                <a:lnTo>
                  <a:pt x="344" y="159"/>
                </a:lnTo>
                <a:lnTo>
                  <a:pt x="344" y="157"/>
                </a:lnTo>
                <a:lnTo>
                  <a:pt x="346" y="157"/>
                </a:lnTo>
                <a:lnTo>
                  <a:pt x="349" y="154"/>
                </a:lnTo>
                <a:lnTo>
                  <a:pt x="351" y="152"/>
                </a:lnTo>
                <a:lnTo>
                  <a:pt x="353" y="150"/>
                </a:lnTo>
                <a:lnTo>
                  <a:pt x="356" y="147"/>
                </a:lnTo>
                <a:lnTo>
                  <a:pt x="356" y="145"/>
                </a:lnTo>
                <a:lnTo>
                  <a:pt x="358" y="142"/>
                </a:lnTo>
                <a:lnTo>
                  <a:pt x="361" y="140"/>
                </a:lnTo>
                <a:lnTo>
                  <a:pt x="363" y="138"/>
                </a:lnTo>
                <a:lnTo>
                  <a:pt x="363" y="133"/>
                </a:lnTo>
                <a:lnTo>
                  <a:pt x="365" y="130"/>
                </a:lnTo>
                <a:lnTo>
                  <a:pt x="365" y="126"/>
                </a:lnTo>
                <a:lnTo>
                  <a:pt x="368" y="123"/>
                </a:lnTo>
                <a:lnTo>
                  <a:pt x="368" y="111"/>
                </a:lnTo>
                <a:lnTo>
                  <a:pt x="370" y="109"/>
                </a:lnTo>
                <a:lnTo>
                  <a:pt x="370" y="73"/>
                </a:lnTo>
                <a:lnTo>
                  <a:pt x="375" y="68"/>
                </a:lnTo>
                <a:lnTo>
                  <a:pt x="363" y="61"/>
                </a:lnTo>
                <a:lnTo>
                  <a:pt x="363" y="61"/>
                </a:lnTo>
                <a:close/>
              </a:path>
              <a:path w="405" h="455">
                <a:moveTo>
                  <a:pt x="337" y="46"/>
                </a:moveTo>
                <a:lnTo>
                  <a:pt x="337" y="128"/>
                </a:lnTo>
                <a:lnTo>
                  <a:pt x="344" y="121"/>
                </a:lnTo>
                <a:lnTo>
                  <a:pt x="344" y="46"/>
                </a:lnTo>
                <a:lnTo>
                  <a:pt x="390" y="46"/>
                </a:lnTo>
                <a:lnTo>
                  <a:pt x="337" y="46"/>
                </a:lnTo>
                <a:lnTo>
                  <a:pt x="337" y="46"/>
                </a:lnTo>
                <a:close/>
              </a:path>
              <a:path w="405" h="455">
                <a:moveTo>
                  <a:pt x="337" y="37"/>
                </a:moveTo>
                <a:lnTo>
                  <a:pt x="337" y="46"/>
                </a:lnTo>
                <a:lnTo>
                  <a:pt x="390" y="46"/>
                </a:lnTo>
                <a:lnTo>
                  <a:pt x="390" y="126"/>
                </a:lnTo>
                <a:lnTo>
                  <a:pt x="397" y="118"/>
                </a:lnTo>
                <a:lnTo>
                  <a:pt x="397" y="49"/>
                </a:lnTo>
                <a:lnTo>
                  <a:pt x="401" y="44"/>
                </a:lnTo>
                <a:lnTo>
                  <a:pt x="344" y="44"/>
                </a:lnTo>
                <a:lnTo>
                  <a:pt x="337" y="37"/>
                </a:lnTo>
                <a:lnTo>
                  <a:pt x="337" y="37"/>
                </a:lnTo>
                <a:close/>
              </a:path>
              <a:path w="405" h="455">
                <a:moveTo>
                  <a:pt x="392" y="37"/>
                </a:moveTo>
                <a:lnTo>
                  <a:pt x="387" y="44"/>
                </a:lnTo>
                <a:lnTo>
                  <a:pt x="361" y="44"/>
                </a:lnTo>
                <a:lnTo>
                  <a:pt x="401" y="44"/>
                </a:lnTo>
                <a:lnTo>
                  <a:pt x="392" y="37"/>
                </a:lnTo>
                <a:lnTo>
                  <a:pt x="392" y="37"/>
                </a:lnTo>
                <a:close/>
              </a:path>
              <a:path w="405" h="455">
                <a:moveTo>
                  <a:pt x="310" y="32"/>
                </a:moveTo>
                <a:lnTo>
                  <a:pt x="303" y="32"/>
                </a:lnTo>
                <a:lnTo>
                  <a:pt x="303" y="113"/>
                </a:lnTo>
                <a:lnTo>
                  <a:pt x="298" y="116"/>
                </a:lnTo>
                <a:lnTo>
                  <a:pt x="296" y="118"/>
                </a:lnTo>
                <a:lnTo>
                  <a:pt x="293" y="118"/>
                </a:lnTo>
                <a:lnTo>
                  <a:pt x="289" y="121"/>
                </a:lnTo>
                <a:lnTo>
                  <a:pt x="284" y="121"/>
                </a:lnTo>
                <a:lnTo>
                  <a:pt x="284" y="123"/>
                </a:lnTo>
                <a:lnTo>
                  <a:pt x="281" y="123"/>
                </a:lnTo>
                <a:lnTo>
                  <a:pt x="289" y="138"/>
                </a:lnTo>
                <a:lnTo>
                  <a:pt x="289" y="135"/>
                </a:lnTo>
                <a:lnTo>
                  <a:pt x="291" y="133"/>
                </a:lnTo>
                <a:lnTo>
                  <a:pt x="293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3" y="118"/>
                </a:lnTo>
                <a:lnTo>
                  <a:pt x="315" y="116"/>
                </a:lnTo>
                <a:lnTo>
                  <a:pt x="317" y="113"/>
                </a:lnTo>
                <a:lnTo>
                  <a:pt x="322" y="111"/>
                </a:lnTo>
                <a:lnTo>
                  <a:pt x="310" y="111"/>
                </a:lnTo>
                <a:lnTo>
                  <a:pt x="310" y="32"/>
                </a:lnTo>
                <a:lnTo>
                  <a:pt x="310" y="32"/>
                </a:lnTo>
                <a:close/>
              </a:path>
              <a:path w="405" h="455">
                <a:moveTo>
                  <a:pt x="325" y="20"/>
                </a:moveTo>
                <a:lnTo>
                  <a:pt x="317" y="27"/>
                </a:lnTo>
                <a:lnTo>
                  <a:pt x="281" y="27"/>
                </a:lnTo>
                <a:lnTo>
                  <a:pt x="286" y="34"/>
                </a:lnTo>
                <a:lnTo>
                  <a:pt x="291" y="34"/>
                </a:lnTo>
                <a:lnTo>
                  <a:pt x="293" y="32"/>
                </a:lnTo>
                <a:lnTo>
                  <a:pt x="334" y="32"/>
                </a:lnTo>
                <a:lnTo>
                  <a:pt x="325" y="20"/>
                </a:lnTo>
                <a:lnTo>
                  <a:pt x="325" y="20"/>
                </a:lnTo>
                <a:close/>
              </a:path>
              <a:path w="405" h="455">
                <a:moveTo>
                  <a:pt x="370" y="15"/>
                </a:moveTo>
                <a:lnTo>
                  <a:pt x="361" y="15"/>
                </a:lnTo>
                <a:lnTo>
                  <a:pt x="361" y="18"/>
                </a:lnTo>
                <a:lnTo>
                  <a:pt x="361" y="22"/>
                </a:lnTo>
                <a:lnTo>
                  <a:pt x="358" y="25"/>
                </a:lnTo>
                <a:lnTo>
                  <a:pt x="358" y="44"/>
                </a:lnTo>
                <a:lnTo>
                  <a:pt x="344" y="44"/>
                </a:lnTo>
                <a:lnTo>
                  <a:pt x="361" y="44"/>
                </a:lnTo>
                <a:lnTo>
                  <a:pt x="361" y="41"/>
                </a:lnTo>
                <a:lnTo>
                  <a:pt x="363" y="37"/>
                </a:lnTo>
                <a:lnTo>
                  <a:pt x="363" y="32"/>
                </a:lnTo>
                <a:lnTo>
                  <a:pt x="365" y="27"/>
                </a:lnTo>
                <a:lnTo>
                  <a:pt x="365" y="25"/>
                </a:lnTo>
                <a:lnTo>
                  <a:pt x="368" y="22"/>
                </a:lnTo>
                <a:lnTo>
                  <a:pt x="368" y="18"/>
                </a:lnTo>
                <a:lnTo>
                  <a:pt x="370" y="15"/>
                </a:lnTo>
                <a:lnTo>
                  <a:pt x="370" y="15"/>
                </a:lnTo>
                <a:close/>
              </a:path>
              <a:path w="405" h="455">
                <a:moveTo>
                  <a:pt x="397" y="1"/>
                </a:moveTo>
                <a:lnTo>
                  <a:pt x="387" y="10"/>
                </a:lnTo>
                <a:lnTo>
                  <a:pt x="327" y="10"/>
                </a:lnTo>
                <a:lnTo>
                  <a:pt x="332" y="18"/>
                </a:lnTo>
                <a:lnTo>
                  <a:pt x="334" y="15"/>
                </a:lnTo>
                <a:lnTo>
                  <a:pt x="404" y="15"/>
                </a:lnTo>
                <a:lnTo>
                  <a:pt x="397" y="1"/>
                </a:lnTo>
                <a:lnTo>
                  <a:pt x="39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6" name="path 946"/>
          <p:cNvSpPr/>
          <p:nvPr/>
        </p:nvSpPr>
        <p:spPr>
          <a:xfrm>
            <a:off x="6041897" y="9543542"/>
            <a:ext cx="345947" cy="111251"/>
          </a:xfrm>
          <a:custGeom>
            <a:avLst/>
            <a:gdLst/>
            <a:ahLst/>
            <a:cxnLst/>
            <a:rect l="0" t="0" r="0" b="0"/>
            <a:pathLst>
              <a:path w="544" h="175">
                <a:moveTo>
                  <a:pt x="92" y="126"/>
                </a:moveTo>
                <a:lnTo>
                  <a:pt x="90" y="126"/>
                </a:lnTo>
                <a:lnTo>
                  <a:pt x="90" y="128"/>
                </a:lnTo>
                <a:lnTo>
                  <a:pt x="92" y="130"/>
                </a:lnTo>
                <a:lnTo>
                  <a:pt x="94" y="133"/>
                </a:lnTo>
                <a:lnTo>
                  <a:pt x="97" y="135"/>
                </a:lnTo>
                <a:lnTo>
                  <a:pt x="99" y="138"/>
                </a:lnTo>
                <a:lnTo>
                  <a:pt x="102" y="140"/>
                </a:lnTo>
                <a:lnTo>
                  <a:pt x="104" y="142"/>
                </a:lnTo>
                <a:lnTo>
                  <a:pt x="104" y="145"/>
                </a:lnTo>
                <a:lnTo>
                  <a:pt x="106" y="147"/>
                </a:lnTo>
                <a:lnTo>
                  <a:pt x="109" y="150"/>
                </a:lnTo>
                <a:lnTo>
                  <a:pt x="109" y="152"/>
                </a:lnTo>
                <a:lnTo>
                  <a:pt x="111" y="157"/>
                </a:lnTo>
                <a:lnTo>
                  <a:pt x="114" y="159"/>
                </a:lnTo>
                <a:lnTo>
                  <a:pt x="114" y="161"/>
                </a:lnTo>
                <a:lnTo>
                  <a:pt x="116" y="164"/>
                </a:lnTo>
                <a:lnTo>
                  <a:pt x="118" y="169"/>
                </a:lnTo>
                <a:lnTo>
                  <a:pt x="121" y="169"/>
                </a:lnTo>
                <a:lnTo>
                  <a:pt x="121" y="164"/>
                </a:lnTo>
                <a:lnTo>
                  <a:pt x="123" y="159"/>
                </a:lnTo>
                <a:lnTo>
                  <a:pt x="123" y="154"/>
                </a:lnTo>
                <a:lnTo>
                  <a:pt x="121" y="152"/>
                </a:lnTo>
                <a:lnTo>
                  <a:pt x="121" y="147"/>
                </a:lnTo>
                <a:lnTo>
                  <a:pt x="118" y="145"/>
                </a:lnTo>
                <a:lnTo>
                  <a:pt x="116" y="145"/>
                </a:lnTo>
                <a:lnTo>
                  <a:pt x="116" y="142"/>
                </a:lnTo>
                <a:lnTo>
                  <a:pt x="114" y="142"/>
                </a:lnTo>
                <a:lnTo>
                  <a:pt x="111" y="140"/>
                </a:lnTo>
                <a:lnTo>
                  <a:pt x="111" y="138"/>
                </a:lnTo>
                <a:lnTo>
                  <a:pt x="109" y="138"/>
                </a:lnTo>
                <a:lnTo>
                  <a:pt x="104" y="135"/>
                </a:lnTo>
                <a:lnTo>
                  <a:pt x="102" y="133"/>
                </a:lnTo>
                <a:lnTo>
                  <a:pt x="99" y="130"/>
                </a:lnTo>
                <a:lnTo>
                  <a:pt x="94" y="128"/>
                </a:lnTo>
                <a:lnTo>
                  <a:pt x="92" y="126"/>
                </a:lnTo>
                <a:lnTo>
                  <a:pt x="92" y="126"/>
                </a:lnTo>
                <a:close/>
              </a:path>
              <a:path w="544" h="175">
                <a:moveTo>
                  <a:pt x="54" y="104"/>
                </a:moveTo>
                <a:lnTo>
                  <a:pt x="32" y="113"/>
                </a:lnTo>
                <a:lnTo>
                  <a:pt x="42" y="113"/>
                </a:lnTo>
                <a:lnTo>
                  <a:pt x="46" y="111"/>
                </a:lnTo>
                <a:lnTo>
                  <a:pt x="49" y="109"/>
                </a:lnTo>
                <a:lnTo>
                  <a:pt x="54" y="106"/>
                </a:lnTo>
                <a:lnTo>
                  <a:pt x="54" y="104"/>
                </a:lnTo>
                <a:lnTo>
                  <a:pt x="54" y="104"/>
                </a:lnTo>
                <a:close/>
              </a:path>
              <a:path w="544" h="175">
                <a:moveTo>
                  <a:pt x="82" y="63"/>
                </a:moveTo>
                <a:lnTo>
                  <a:pt x="82" y="111"/>
                </a:lnTo>
                <a:lnTo>
                  <a:pt x="80" y="116"/>
                </a:lnTo>
                <a:lnTo>
                  <a:pt x="80" y="123"/>
                </a:lnTo>
                <a:lnTo>
                  <a:pt x="78" y="126"/>
                </a:lnTo>
                <a:lnTo>
                  <a:pt x="78" y="130"/>
                </a:lnTo>
                <a:lnTo>
                  <a:pt x="75" y="133"/>
                </a:lnTo>
                <a:lnTo>
                  <a:pt x="75" y="135"/>
                </a:lnTo>
                <a:lnTo>
                  <a:pt x="73" y="140"/>
                </a:lnTo>
                <a:lnTo>
                  <a:pt x="73" y="142"/>
                </a:lnTo>
                <a:lnTo>
                  <a:pt x="70" y="145"/>
                </a:lnTo>
                <a:lnTo>
                  <a:pt x="70" y="147"/>
                </a:lnTo>
                <a:lnTo>
                  <a:pt x="68" y="147"/>
                </a:lnTo>
                <a:lnTo>
                  <a:pt x="65" y="150"/>
                </a:lnTo>
                <a:lnTo>
                  <a:pt x="65" y="152"/>
                </a:lnTo>
                <a:lnTo>
                  <a:pt x="63" y="154"/>
                </a:lnTo>
                <a:lnTo>
                  <a:pt x="61" y="157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49" y="164"/>
                </a:lnTo>
                <a:lnTo>
                  <a:pt x="46" y="166"/>
                </a:lnTo>
                <a:lnTo>
                  <a:pt x="44" y="169"/>
                </a:lnTo>
                <a:lnTo>
                  <a:pt x="39" y="171"/>
                </a:lnTo>
                <a:lnTo>
                  <a:pt x="42" y="173"/>
                </a:lnTo>
                <a:lnTo>
                  <a:pt x="44" y="171"/>
                </a:lnTo>
                <a:lnTo>
                  <a:pt x="46" y="171"/>
                </a:lnTo>
                <a:lnTo>
                  <a:pt x="49" y="169"/>
                </a:lnTo>
                <a:lnTo>
                  <a:pt x="51" y="166"/>
                </a:lnTo>
                <a:lnTo>
                  <a:pt x="56" y="166"/>
                </a:lnTo>
                <a:lnTo>
                  <a:pt x="58" y="164"/>
                </a:lnTo>
                <a:lnTo>
                  <a:pt x="61" y="164"/>
                </a:lnTo>
                <a:lnTo>
                  <a:pt x="63" y="161"/>
                </a:lnTo>
                <a:lnTo>
                  <a:pt x="65" y="159"/>
                </a:lnTo>
                <a:lnTo>
                  <a:pt x="68" y="159"/>
                </a:lnTo>
                <a:lnTo>
                  <a:pt x="68" y="157"/>
                </a:lnTo>
                <a:lnTo>
                  <a:pt x="70" y="154"/>
                </a:lnTo>
                <a:lnTo>
                  <a:pt x="73" y="152"/>
                </a:lnTo>
                <a:lnTo>
                  <a:pt x="75" y="150"/>
                </a:lnTo>
                <a:lnTo>
                  <a:pt x="78" y="147"/>
                </a:lnTo>
                <a:lnTo>
                  <a:pt x="78" y="145"/>
                </a:lnTo>
                <a:lnTo>
                  <a:pt x="80" y="142"/>
                </a:lnTo>
                <a:lnTo>
                  <a:pt x="82" y="140"/>
                </a:lnTo>
                <a:lnTo>
                  <a:pt x="82" y="135"/>
                </a:lnTo>
                <a:lnTo>
                  <a:pt x="85" y="133"/>
                </a:lnTo>
                <a:lnTo>
                  <a:pt x="85" y="130"/>
                </a:lnTo>
                <a:lnTo>
                  <a:pt x="87" y="128"/>
                </a:lnTo>
                <a:lnTo>
                  <a:pt x="87" y="118"/>
                </a:lnTo>
                <a:lnTo>
                  <a:pt x="90" y="113"/>
                </a:lnTo>
                <a:lnTo>
                  <a:pt x="90" y="75"/>
                </a:lnTo>
                <a:lnTo>
                  <a:pt x="94" y="70"/>
                </a:lnTo>
                <a:lnTo>
                  <a:pt x="82" y="63"/>
                </a:lnTo>
                <a:lnTo>
                  <a:pt x="82" y="63"/>
                </a:lnTo>
                <a:close/>
              </a:path>
              <a:path w="544" h="175">
                <a:moveTo>
                  <a:pt x="56" y="49"/>
                </a:moveTo>
                <a:lnTo>
                  <a:pt x="58" y="51"/>
                </a:lnTo>
                <a:lnTo>
                  <a:pt x="58" y="121"/>
                </a:lnTo>
                <a:lnTo>
                  <a:pt x="56" y="123"/>
                </a:lnTo>
                <a:lnTo>
                  <a:pt x="56" y="130"/>
                </a:lnTo>
                <a:lnTo>
                  <a:pt x="65" y="123"/>
                </a:lnTo>
                <a:lnTo>
                  <a:pt x="65" y="49"/>
                </a:lnTo>
                <a:lnTo>
                  <a:pt x="109" y="49"/>
                </a:lnTo>
                <a:lnTo>
                  <a:pt x="56" y="49"/>
                </a:lnTo>
                <a:lnTo>
                  <a:pt x="56" y="49"/>
                </a:lnTo>
                <a:close/>
              </a:path>
              <a:path w="544" h="175">
                <a:moveTo>
                  <a:pt x="56" y="39"/>
                </a:moveTo>
                <a:lnTo>
                  <a:pt x="56" y="49"/>
                </a:lnTo>
                <a:lnTo>
                  <a:pt x="109" y="49"/>
                </a:lnTo>
                <a:lnTo>
                  <a:pt x="109" y="128"/>
                </a:lnTo>
                <a:lnTo>
                  <a:pt x="116" y="121"/>
                </a:lnTo>
                <a:lnTo>
                  <a:pt x="116" y="51"/>
                </a:lnTo>
                <a:lnTo>
                  <a:pt x="121" y="46"/>
                </a:lnTo>
                <a:lnTo>
                  <a:pt x="65" y="46"/>
                </a:lnTo>
                <a:lnTo>
                  <a:pt x="56" y="39"/>
                </a:lnTo>
                <a:lnTo>
                  <a:pt x="56" y="39"/>
                </a:lnTo>
                <a:close/>
              </a:path>
              <a:path w="544" h="175">
                <a:moveTo>
                  <a:pt x="111" y="39"/>
                </a:moveTo>
                <a:lnTo>
                  <a:pt x="106" y="46"/>
                </a:lnTo>
                <a:lnTo>
                  <a:pt x="80" y="46"/>
                </a:lnTo>
                <a:lnTo>
                  <a:pt x="121" y="46"/>
                </a:lnTo>
                <a:lnTo>
                  <a:pt x="111" y="39"/>
                </a:lnTo>
                <a:lnTo>
                  <a:pt x="111" y="39"/>
                </a:lnTo>
                <a:close/>
              </a:path>
              <a:path w="544" h="175">
                <a:moveTo>
                  <a:pt x="32" y="34"/>
                </a:moveTo>
                <a:lnTo>
                  <a:pt x="25" y="34"/>
                </a:lnTo>
                <a:lnTo>
                  <a:pt x="25" y="116"/>
                </a:lnTo>
                <a:lnTo>
                  <a:pt x="22" y="116"/>
                </a:lnTo>
                <a:lnTo>
                  <a:pt x="18" y="118"/>
                </a:lnTo>
                <a:lnTo>
                  <a:pt x="15" y="121"/>
                </a:lnTo>
                <a:lnTo>
                  <a:pt x="13" y="121"/>
                </a:lnTo>
                <a:lnTo>
                  <a:pt x="10" y="123"/>
                </a:lnTo>
                <a:lnTo>
                  <a:pt x="5" y="123"/>
                </a:lnTo>
                <a:lnTo>
                  <a:pt x="3" y="126"/>
                </a:lnTo>
                <a:lnTo>
                  <a:pt x="1" y="126"/>
                </a:lnTo>
                <a:lnTo>
                  <a:pt x="8" y="140"/>
                </a:lnTo>
                <a:lnTo>
                  <a:pt x="10" y="138"/>
                </a:lnTo>
                <a:lnTo>
                  <a:pt x="13" y="135"/>
                </a:lnTo>
                <a:lnTo>
                  <a:pt x="15" y="130"/>
                </a:lnTo>
                <a:lnTo>
                  <a:pt x="18" y="130"/>
                </a:lnTo>
                <a:lnTo>
                  <a:pt x="18" y="128"/>
                </a:lnTo>
                <a:lnTo>
                  <a:pt x="20" y="128"/>
                </a:lnTo>
                <a:lnTo>
                  <a:pt x="22" y="126"/>
                </a:lnTo>
                <a:lnTo>
                  <a:pt x="25" y="126"/>
                </a:lnTo>
                <a:lnTo>
                  <a:pt x="27" y="123"/>
                </a:lnTo>
                <a:lnTo>
                  <a:pt x="30" y="121"/>
                </a:lnTo>
                <a:lnTo>
                  <a:pt x="32" y="121"/>
                </a:lnTo>
                <a:lnTo>
                  <a:pt x="34" y="118"/>
                </a:lnTo>
                <a:lnTo>
                  <a:pt x="39" y="116"/>
                </a:lnTo>
                <a:lnTo>
                  <a:pt x="42" y="113"/>
                </a:lnTo>
                <a:lnTo>
                  <a:pt x="32" y="113"/>
                </a:lnTo>
                <a:lnTo>
                  <a:pt x="32" y="34"/>
                </a:lnTo>
                <a:lnTo>
                  <a:pt x="32" y="34"/>
                </a:lnTo>
                <a:close/>
              </a:path>
              <a:path w="544" h="175">
                <a:moveTo>
                  <a:pt x="44" y="22"/>
                </a:moveTo>
                <a:lnTo>
                  <a:pt x="37" y="30"/>
                </a:lnTo>
                <a:lnTo>
                  <a:pt x="1" y="30"/>
                </a:lnTo>
                <a:lnTo>
                  <a:pt x="5" y="37"/>
                </a:lnTo>
                <a:lnTo>
                  <a:pt x="10" y="37"/>
                </a:lnTo>
                <a:lnTo>
                  <a:pt x="13" y="34"/>
                </a:lnTo>
                <a:lnTo>
                  <a:pt x="54" y="34"/>
                </a:lnTo>
                <a:lnTo>
                  <a:pt x="44" y="22"/>
                </a:lnTo>
                <a:lnTo>
                  <a:pt x="44" y="22"/>
                </a:lnTo>
                <a:close/>
              </a:path>
              <a:path w="544" h="175">
                <a:moveTo>
                  <a:pt x="90" y="18"/>
                </a:moveTo>
                <a:lnTo>
                  <a:pt x="80" y="18"/>
                </a:lnTo>
                <a:lnTo>
                  <a:pt x="80" y="20"/>
                </a:lnTo>
                <a:lnTo>
                  <a:pt x="80" y="27"/>
                </a:lnTo>
                <a:lnTo>
                  <a:pt x="78" y="32"/>
                </a:lnTo>
                <a:lnTo>
                  <a:pt x="78" y="46"/>
                </a:lnTo>
                <a:lnTo>
                  <a:pt x="65" y="46"/>
                </a:lnTo>
                <a:lnTo>
                  <a:pt x="80" y="46"/>
                </a:lnTo>
                <a:lnTo>
                  <a:pt x="80" y="44"/>
                </a:lnTo>
                <a:lnTo>
                  <a:pt x="82" y="39"/>
                </a:lnTo>
                <a:lnTo>
                  <a:pt x="82" y="34"/>
                </a:lnTo>
                <a:lnTo>
                  <a:pt x="85" y="30"/>
                </a:lnTo>
                <a:lnTo>
                  <a:pt x="85" y="27"/>
                </a:lnTo>
                <a:lnTo>
                  <a:pt x="87" y="25"/>
                </a:lnTo>
                <a:lnTo>
                  <a:pt x="87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close/>
              </a:path>
              <a:path w="544" h="175">
                <a:moveTo>
                  <a:pt x="116" y="3"/>
                </a:moveTo>
                <a:lnTo>
                  <a:pt x="109" y="13"/>
                </a:lnTo>
                <a:lnTo>
                  <a:pt x="46" y="13"/>
                </a:lnTo>
                <a:lnTo>
                  <a:pt x="51" y="20"/>
                </a:lnTo>
                <a:lnTo>
                  <a:pt x="54" y="18"/>
                </a:lnTo>
                <a:lnTo>
                  <a:pt x="125" y="18"/>
                </a:lnTo>
                <a:lnTo>
                  <a:pt x="116" y="3"/>
                </a:lnTo>
                <a:lnTo>
                  <a:pt x="116" y="3"/>
                </a:lnTo>
                <a:close/>
              </a:path>
              <a:path w="544" h="175">
                <a:moveTo>
                  <a:pt x="241" y="147"/>
                </a:moveTo>
                <a:lnTo>
                  <a:pt x="234" y="150"/>
                </a:lnTo>
                <a:lnTo>
                  <a:pt x="234" y="169"/>
                </a:lnTo>
                <a:lnTo>
                  <a:pt x="241" y="164"/>
                </a:lnTo>
                <a:lnTo>
                  <a:pt x="241" y="147"/>
                </a:lnTo>
                <a:lnTo>
                  <a:pt x="241" y="147"/>
                </a:lnTo>
                <a:close/>
              </a:path>
              <a:path w="544" h="175">
                <a:moveTo>
                  <a:pt x="166" y="101"/>
                </a:moveTo>
                <a:lnTo>
                  <a:pt x="166" y="147"/>
                </a:lnTo>
                <a:lnTo>
                  <a:pt x="174" y="145"/>
                </a:lnTo>
                <a:lnTo>
                  <a:pt x="174" y="104"/>
                </a:lnTo>
                <a:lnTo>
                  <a:pt x="234" y="104"/>
                </a:lnTo>
                <a:lnTo>
                  <a:pt x="166" y="101"/>
                </a:lnTo>
                <a:lnTo>
                  <a:pt x="166" y="101"/>
                </a:lnTo>
                <a:close/>
              </a:path>
              <a:path w="544" h="175">
                <a:moveTo>
                  <a:pt x="166" y="63"/>
                </a:moveTo>
                <a:lnTo>
                  <a:pt x="166" y="101"/>
                </a:lnTo>
                <a:lnTo>
                  <a:pt x="174" y="101"/>
                </a:lnTo>
                <a:lnTo>
                  <a:pt x="174" y="63"/>
                </a:lnTo>
                <a:lnTo>
                  <a:pt x="234" y="63"/>
                </a:lnTo>
                <a:lnTo>
                  <a:pt x="166" y="63"/>
                </a:lnTo>
                <a:lnTo>
                  <a:pt x="166" y="63"/>
                </a:lnTo>
                <a:close/>
              </a:path>
              <a:path w="544" h="175">
                <a:moveTo>
                  <a:pt x="245" y="20"/>
                </a:moveTo>
                <a:lnTo>
                  <a:pt x="234" y="22"/>
                </a:lnTo>
                <a:lnTo>
                  <a:pt x="234" y="61"/>
                </a:lnTo>
                <a:lnTo>
                  <a:pt x="174" y="61"/>
                </a:lnTo>
                <a:lnTo>
                  <a:pt x="166" y="63"/>
                </a:lnTo>
                <a:lnTo>
                  <a:pt x="234" y="63"/>
                </a:lnTo>
                <a:lnTo>
                  <a:pt x="234" y="101"/>
                </a:lnTo>
                <a:lnTo>
                  <a:pt x="166" y="101"/>
                </a:lnTo>
                <a:lnTo>
                  <a:pt x="234" y="104"/>
                </a:lnTo>
                <a:lnTo>
                  <a:pt x="234" y="145"/>
                </a:lnTo>
                <a:lnTo>
                  <a:pt x="174" y="145"/>
                </a:lnTo>
                <a:lnTo>
                  <a:pt x="166" y="147"/>
                </a:lnTo>
                <a:lnTo>
                  <a:pt x="166" y="171"/>
                </a:lnTo>
                <a:lnTo>
                  <a:pt x="174" y="164"/>
                </a:lnTo>
                <a:lnTo>
                  <a:pt x="174" y="150"/>
                </a:lnTo>
                <a:lnTo>
                  <a:pt x="234" y="150"/>
                </a:lnTo>
                <a:lnTo>
                  <a:pt x="241" y="147"/>
                </a:lnTo>
                <a:lnTo>
                  <a:pt x="241" y="142"/>
                </a:lnTo>
                <a:lnTo>
                  <a:pt x="241" y="138"/>
                </a:lnTo>
                <a:lnTo>
                  <a:pt x="241" y="25"/>
                </a:lnTo>
                <a:lnTo>
                  <a:pt x="245" y="20"/>
                </a:lnTo>
                <a:lnTo>
                  <a:pt x="245" y="20"/>
                </a:lnTo>
                <a:close/>
              </a:path>
              <a:path w="544" h="175">
                <a:moveTo>
                  <a:pt x="236" y="10"/>
                </a:moveTo>
                <a:lnTo>
                  <a:pt x="231" y="18"/>
                </a:lnTo>
                <a:lnTo>
                  <a:pt x="174" y="18"/>
                </a:lnTo>
                <a:lnTo>
                  <a:pt x="166" y="20"/>
                </a:lnTo>
                <a:lnTo>
                  <a:pt x="166" y="63"/>
                </a:lnTo>
                <a:lnTo>
                  <a:pt x="174" y="61"/>
                </a:lnTo>
                <a:lnTo>
                  <a:pt x="174" y="22"/>
                </a:lnTo>
                <a:lnTo>
                  <a:pt x="234" y="22"/>
                </a:lnTo>
                <a:lnTo>
                  <a:pt x="245" y="20"/>
                </a:lnTo>
                <a:lnTo>
                  <a:pt x="236" y="10"/>
                </a:lnTo>
                <a:lnTo>
                  <a:pt x="236" y="10"/>
                </a:lnTo>
                <a:close/>
              </a:path>
              <a:path w="544" h="175">
                <a:moveTo>
                  <a:pt x="166" y="10"/>
                </a:moveTo>
                <a:lnTo>
                  <a:pt x="166" y="20"/>
                </a:lnTo>
                <a:lnTo>
                  <a:pt x="174" y="18"/>
                </a:lnTo>
                <a:lnTo>
                  <a:pt x="166" y="10"/>
                </a:lnTo>
                <a:lnTo>
                  <a:pt x="166" y="10"/>
                </a:lnTo>
                <a:close/>
              </a:path>
              <a:path w="544" h="175">
                <a:moveTo>
                  <a:pt x="354" y="133"/>
                </a:moveTo>
                <a:lnTo>
                  <a:pt x="354" y="135"/>
                </a:lnTo>
                <a:lnTo>
                  <a:pt x="356" y="135"/>
                </a:lnTo>
                <a:lnTo>
                  <a:pt x="358" y="138"/>
                </a:lnTo>
                <a:lnTo>
                  <a:pt x="363" y="140"/>
                </a:lnTo>
                <a:lnTo>
                  <a:pt x="365" y="142"/>
                </a:lnTo>
                <a:lnTo>
                  <a:pt x="368" y="142"/>
                </a:lnTo>
                <a:lnTo>
                  <a:pt x="370" y="145"/>
                </a:lnTo>
                <a:lnTo>
                  <a:pt x="373" y="147"/>
                </a:lnTo>
                <a:lnTo>
                  <a:pt x="375" y="150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7"/>
                </a:lnTo>
                <a:lnTo>
                  <a:pt x="387" y="159"/>
                </a:lnTo>
                <a:lnTo>
                  <a:pt x="390" y="164"/>
                </a:lnTo>
                <a:lnTo>
                  <a:pt x="392" y="166"/>
                </a:lnTo>
                <a:lnTo>
                  <a:pt x="394" y="169"/>
                </a:lnTo>
                <a:lnTo>
                  <a:pt x="397" y="169"/>
                </a:lnTo>
                <a:lnTo>
                  <a:pt x="397" y="166"/>
                </a:lnTo>
                <a:lnTo>
                  <a:pt x="399" y="164"/>
                </a:lnTo>
                <a:lnTo>
                  <a:pt x="399" y="159"/>
                </a:lnTo>
                <a:lnTo>
                  <a:pt x="397" y="154"/>
                </a:lnTo>
                <a:lnTo>
                  <a:pt x="394" y="152"/>
                </a:lnTo>
                <a:lnTo>
                  <a:pt x="394" y="150"/>
                </a:lnTo>
                <a:lnTo>
                  <a:pt x="392" y="147"/>
                </a:lnTo>
                <a:lnTo>
                  <a:pt x="390" y="147"/>
                </a:lnTo>
                <a:lnTo>
                  <a:pt x="387" y="145"/>
                </a:lnTo>
                <a:lnTo>
                  <a:pt x="385" y="142"/>
                </a:lnTo>
                <a:lnTo>
                  <a:pt x="380" y="142"/>
                </a:lnTo>
                <a:lnTo>
                  <a:pt x="378" y="140"/>
                </a:lnTo>
                <a:lnTo>
                  <a:pt x="375" y="140"/>
                </a:lnTo>
                <a:lnTo>
                  <a:pt x="373" y="138"/>
                </a:lnTo>
                <a:lnTo>
                  <a:pt x="368" y="138"/>
                </a:lnTo>
                <a:lnTo>
                  <a:pt x="365" y="135"/>
                </a:lnTo>
                <a:lnTo>
                  <a:pt x="363" y="135"/>
                </a:lnTo>
                <a:lnTo>
                  <a:pt x="361" y="133"/>
                </a:lnTo>
                <a:lnTo>
                  <a:pt x="354" y="133"/>
                </a:lnTo>
                <a:lnTo>
                  <a:pt x="354" y="133"/>
                </a:lnTo>
                <a:close/>
              </a:path>
              <a:path w="544" h="175">
                <a:moveTo>
                  <a:pt x="344" y="75"/>
                </a:moveTo>
                <a:lnTo>
                  <a:pt x="344" y="80"/>
                </a:lnTo>
                <a:lnTo>
                  <a:pt x="342" y="85"/>
                </a:lnTo>
                <a:lnTo>
                  <a:pt x="342" y="116"/>
                </a:lnTo>
                <a:lnTo>
                  <a:pt x="339" y="121"/>
                </a:lnTo>
                <a:lnTo>
                  <a:pt x="339" y="123"/>
                </a:lnTo>
                <a:lnTo>
                  <a:pt x="337" y="128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40"/>
                </a:lnTo>
                <a:lnTo>
                  <a:pt x="330" y="142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5" y="161"/>
                </a:lnTo>
                <a:lnTo>
                  <a:pt x="301" y="161"/>
                </a:lnTo>
                <a:lnTo>
                  <a:pt x="298" y="164"/>
                </a:lnTo>
                <a:lnTo>
                  <a:pt x="296" y="166"/>
                </a:lnTo>
                <a:lnTo>
                  <a:pt x="291" y="166"/>
                </a:lnTo>
                <a:lnTo>
                  <a:pt x="289" y="169"/>
                </a:lnTo>
                <a:lnTo>
                  <a:pt x="284" y="171"/>
                </a:lnTo>
                <a:lnTo>
                  <a:pt x="284" y="173"/>
                </a:lnTo>
                <a:lnTo>
                  <a:pt x="289" y="173"/>
                </a:lnTo>
                <a:lnTo>
                  <a:pt x="291" y="171"/>
                </a:lnTo>
                <a:lnTo>
                  <a:pt x="294" y="171"/>
                </a:lnTo>
                <a:lnTo>
                  <a:pt x="298" y="169"/>
                </a:lnTo>
                <a:lnTo>
                  <a:pt x="301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5" y="161"/>
                </a:lnTo>
                <a:lnTo>
                  <a:pt x="318" y="161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7" y="145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33"/>
                </a:lnTo>
                <a:lnTo>
                  <a:pt x="346" y="130"/>
                </a:lnTo>
                <a:lnTo>
                  <a:pt x="346" y="123"/>
                </a:lnTo>
                <a:lnTo>
                  <a:pt x="349" y="118"/>
                </a:lnTo>
                <a:lnTo>
                  <a:pt x="349" y="106"/>
                </a:lnTo>
                <a:lnTo>
                  <a:pt x="351" y="104"/>
                </a:lnTo>
                <a:lnTo>
                  <a:pt x="351" y="90"/>
                </a:lnTo>
                <a:lnTo>
                  <a:pt x="356" y="85"/>
                </a:lnTo>
                <a:lnTo>
                  <a:pt x="344" y="75"/>
                </a:lnTo>
                <a:lnTo>
                  <a:pt x="344" y="75"/>
                </a:lnTo>
                <a:close/>
              </a:path>
              <a:path w="544" h="175">
                <a:moveTo>
                  <a:pt x="310" y="63"/>
                </a:moveTo>
                <a:lnTo>
                  <a:pt x="310" y="135"/>
                </a:lnTo>
                <a:lnTo>
                  <a:pt x="320" y="130"/>
                </a:lnTo>
                <a:lnTo>
                  <a:pt x="320" y="63"/>
                </a:lnTo>
                <a:lnTo>
                  <a:pt x="375" y="63"/>
                </a:lnTo>
                <a:lnTo>
                  <a:pt x="310" y="63"/>
                </a:lnTo>
                <a:lnTo>
                  <a:pt x="310" y="63"/>
                </a:lnTo>
                <a:close/>
              </a:path>
              <a:path w="544" h="175">
                <a:moveTo>
                  <a:pt x="310" y="53"/>
                </a:moveTo>
                <a:lnTo>
                  <a:pt x="310" y="58"/>
                </a:lnTo>
                <a:lnTo>
                  <a:pt x="318" y="58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544" h="175">
                <a:moveTo>
                  <a:pt x="380" y="51"/>
                </a:moveTo>
                <a:lnTo>
                  <a:pt x="375" y="58"/>
                </a:lnTo>
                <a:lnTo>
                  <a:pt x="310" y="58"/>
                </a:lnTo>
                <a:lnTo>
                  <a:pt x="310" y="63"/>
                </a:lnTo>
                <a:lnTo>
                  <a:pt x="375" y="63"/>
                </a:lnTo>
                <a:lnTo>
                  <a:pt x="375" y="128"/>
                </a:lnTo>
                <a:lnTo>
                  <a:pt x="385" y="123"/>
                </a:lnTo>
                <a:lnTo>
                  <a:pt x="385" y="66"/>
                </a:lnTo>
                <a:lnTo>
                  <a:pt x="390" y="61"/>
                </a:lnTo>
                <a:lnTo>
                  <a:pt x="380" y="51"/>
                </a:lnTo>
                <a:lnTo>
                  <a:pt x="380" y="51"/>
                </a:lnTo>
                <a:close/>
              </a:path>
              <a:path w="544" h="175">
                <a:moveTo>
                  <a:pt x="375" y="27"/>
                </a:moveTo>
                <a:lnTo>
                  <a:pt x="361" y="27"/>
                </a:lnTo>
                <a:lnTo>
                  <a:pt x="346" y="58"/>
                </a:lnTo>
                <a:lnTo>
                  <a:pt x="349" y="58"/>
                </a:lnTo>
                <a:lnTo>
                  <a:pt x="351" y="56"/>
                </a:lnTo>
                <a:lnTo>
                  <a:pt x="354" y="53"/>
                </a:lnTo>
                <a:lnTo>
                  <a:pt x="356" y="49"/>
                </a:lnTo>
                <a:lnTo>
                  <a:pt x="358" y="46"/>
                </a:lnTo>
                <a:lnTo>
                  <a:pt x="358" y="44"/>
                </a:lnTo>
                <a:lnTo>
                  <a:pt x="361" y="41"/>
                </a:lnTo>
                <a:lnTo>
                  <a:pt x="363" y="39"/>
                </a:lnTo>
                <a:lnTo>
                  <a:pt x="363" y="37"/>
                </a:lnTo>
                <a:lnTo>
                  <a:pt x="365" y="34"/>
                </a:lnTo>
                <a:lnTo>
                  <a:pt x="368" y="32"/>
                </a:lnTo>
                <a:lnTo>
                  <a:pt x="370" y="30"/>
                </a:lnTo>
                <a:lnTo>
                  <a:pt x="373" y="30"/>
                </a:lnTo>
                <a:lnTo>
                  <a:pt x="375" y="27"/>
                </a:lnTo>
                <a:lnTo>
                  <a:pt x="375" y="27"/>
                </a:lnTo>
                <a:close/>
              </a:path>
              <a:path w="544" h="175">
                <a:moveTo>
                  <a:pt x="365" y="15"/>
                </a:moveTo>
                <a:lnTo>
                  <a:pt x="361" y="22"/>
                </a:lnTo>
                <a:lnTo>
                  <a:pt x="327" y="22"/>
                </a:lnTo>
                <a:lnTo>
                  <a:pt x="318" y="25"/>
                </a:lnTo>
                <a:lnTo>
                  <a:pt x="318" y="30"/>
                </a:lnTo>
                <a:lnTo>
                  <a:pt x="315" y="32"/>
                </a:lnTo>
                <a:lnTo>
                  <a:pt x="313" y="37"/>
                </a:lnTo>
                <a:lnTo>
                  <a:pt x="310" y="39"/>
                </a:lnTo>
                <a:lnTo>
                  <a:pt x="310" y="41"/>
                </a:lnTo>
                <a:lnTo>
                  <a:pt x="308" y="44"/>
                </a:lnTo>
                <a:lnTo>
                  <a:pt x="305" y="49"/>
                </a:lnTo>
                <a:lnTo>
                  <a:pt x="305" y="51"/>
                </a:lnTo>
                <a:lnTo>
                  <a:pt x="303" y="53"/>
                </a:lnTo>
                <a:lnTo>
                  <a:pt x="301" y="56"/>
                </a:lnTo>
                <a:lnTo>
                  <a:pt x="298" y="58"/>
                </a:lnTo>
                <a:lnTo>
                  <a:pt x="296" y="61"/>
                </a:lnTo>
                <a:lnTo>
                  <a:pt x="296" y="63"/>
                </a:lnTo>
                <a:lnTo>
                  <a:pt x="294" y="66"/>
                </a:lnTo>
                <a:lnTo>
                  <a:pt x="291" y="68"/>
                </a:lnTo>
                <a:lnTo>
                  <a:pt x="289" y="73"/>
                </a:lnTo>
                <a:lnTo>
                  <a:pt x="286" y="75"/>
                </a:lnTo>
                <a:lnTo>
                  <a:pt x="284" y="78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3" y="61"/>
                </a:lnTo>
                <a:lnTo>
                  <a:pt x="305" y="58"/>
                </a:lnTo>
                <a:lnTo>
                  <a:pt x="308" y="56"/>
                </a:lnTo>
                <a:lnTo>
                  <a:pt x="310" y="53"/>
                </a:lnTo>
                <a:lnTo>
                  <a:pt x="313" y="51"/>
                </a:lnTo>
                <a:lnTo>
                  <a:pt x="313" y="49"/>
                </a:lnTo>
                <a:lnTo>
                  <a:pt x="315" y="44"/>
                </a:lnTo>
                <a:lnTo>
                  <a:pt x="318" y="41"/>
                </a:lnTo>
                <a:lnTo>
                  <a:pt x="320" y="39"/>
                </a:lnTo>
                <a:lnTo>
                  <a:pt x="322" y="37"/>
                </a:lnTo>
                <a:lnTo>
                  <a:pt x="322" y="34"/>
                </a:lnTo>
                <a:lnTo>
                  <a:pt x="325" y="32"/>
                </a:lnTo>
                <a:lnTo>
                  <a:pt x="327" y="27"/>
                </a:lnTo>
                <a:lnTo>
                  <a:pt x="375" y="27"/>
                </a:lnTo>
                <a:lnTo>
                  <a:pt x="365" y="15"/>
                </a:lnTo>
                <a:lnTo>
                  <a:pt x="365" y="15"/>
                </a:lnTo>
                <a:close/>
              </a:path>
              <a:path w="544" h="175">
                <a:moveTo>
                  <a:pt x="327" y="1"/>
                </a:moveTo>
                <a:lnTo>
                  <a:pt x="327" y="6"/>
                </a:lnTo>
                <a:lnTo>
                  <a:pt x="325" y="8"/>
                </a:lnTo>
                <a:lnTo>
                  <a:pt x="325" y="13"/>
                </a:lnTo>
                <a:lnTo>
                  <a:pt x="322" y="15"/>
                </a:lnTo>
                <a:lnTo>
                  <a:pt x="322" y="18"/>
                </a:lnTo>
                <a:lnTo>
                  <a:pt x="320" y="22"/>
                </a:lnTo>
                <a:lnTo>
                  <a:pt x="318" y="25"/>
                </a:lnTo>
                <a:lnTo>
                  <a:pt x="327" y="22"/>
                </a:lnTo>
                <a:lnTo>
                  <a:pt x="332" y="15"/>
                </a:lnTo>
                <a:lnTo>
                  <a:pt x="339" y="13"/>
                </a:lnTo>
                <a:lnTo>
                  <a:pt x="327" y="1"/>
                </a:lnTo>
                <a:lnTo>
                  <a:pt x="327" y="1"/>
                </a:lnTo>
                <a:close/>
              </a:path>
              <a:path w="544" h="175">
                <a:moveTo>
                  <a:pt x="488" y="138"/>
                </a:moveTo>
                <a:lnTo>
                  <a:pt x="488" y="140"/>
                </a:lnTo>
                <a:lnTo>
                  <a:pt x="490" y="142"/>
                </a:lnTo>
                <a:lnTo>
                  <a:pt x="493" y="142"/>
                </a:lnTo>
                <a:lnTo>
                  <a:pt x="498" y="145"/>
                </a:lnTo>
                <a:lnTo>
                  <a:pt x="500" y="147"/>
                </a:lnTo>
                <a:lnTo>
                  <a:pt x="502" y="147"/>
                </a:lnTo>
                <a:lnTo>
                  <a:pt x="505" y="150"/>
                </a:lnTo>
                <a:lnTo>
                  <a:pt x="507" y="152"/>
                </a:lnTo>
                <a:lnTo>
                  <a:pt x="510" y="154"/>
                </a:lnTo>
                <a:lnTo>
                  <a:pt x="512" y="157"/>
                </a:lnTo>
                <a:lnTo>
                  <a:pt x="514" y="159"/>
                </a:lnTo>
                <a:lnTo>
                  <a:pt x="517" y="161"/>
                </a:lnTo>
                <a:lnTo>
                  <a:pt x="519" y="164"/>
                </a:lnTo>
                <a:lnTo>
                  <a:pt x="522" y="166"/>
                </a:lnTo>
                <a:lnTo>
                  <a:pt x="524" y="169"/>
                </a:lnTo>
                <a:lnTo>
                  <a:pt x="526" y="171"/>
                </a:lnTo>
                <a:lnTo>
                  <a:pt x="529" y="171"/>
                </a:lnTo>
                <a:lnTo>
                  <a:pt x="529" y="169"/>
                </a:lnTo>
                <a:lnTo>
                  <a:pt x="529" y="157"/>
                </a:lnTo>
                <a:lnTo>
                  <a:pt x="526" y="154"/>
                </a:lnTo>
                <a:lnTo>
                  <a:pt x="524" y="152"/>
                </a:lnTo>
                <a:lnTo>
                  <a:pt x="522" y="150"/>
                </a:lnTo>
                <a:lnTo>
                  <a:pt x="519" y="147"/>
                </a:lnTo>
                <a:lnTo>
                  <a:pt x="514" y="147"/>
                </a:lnTo>
                <a:lnTo>
                  <a:pt x="512" y="145"/>
                </a:lnTo>
                <a:lnTo>
                  <a:pt x="510" y="145"/>
                </a:lnTo>
                <a:lnTo>
                  <a:pt x="507" y="142"/>
                </a:lnTo>
                <a:lnTo>
                  <a:pt x="502" y="142"/>
                </a:lnTo>
                <a:lnTo>
                  <a:pt x="498" y="140"/>
                </a:lnTo>
                <a:lnTo>
                  <a:pt x="495" y="140"/>
                </a:lnTo>
                <a:lnTo>
                  <a:pt x="490" y="138"/>
                </a:lnTo>
                <a:lnTo>
                  <a:pt x="488" y="138"/>
                </a:lnTo>
                <a:lnTo>
                  <a:pt x="488" y="138"/>
                </a:lnTo>
                <a:close/>
              </a:path>
              <a:path w="544" h="175">
                <a:moveTo>
                  <a:pt x="478" y="94"/>
                </a:moveTo>
                <a:lnTo>
                  <a:pt x="478" y="121"/>
                </a:lnTo>
                <a:lnTo>
                  <a:pt x="476" y="123"/>
                </a:lnTo>
                <a:lnTo>
                  <a:pt x="476" y="130"/>
                </a:lnTo>
                <a:lnTo>
                  <a:pt x="474" y="133"/>
                </a:lnTo>
                <a:lnTo>
                  <a:pt x="474" y="135"/>
                </a:lnTo>
                <a:lnTo>
                  <a:pt x="471" y="138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2" y="152"/>
                </a:lnTo>
                <a:lnTo>
                  <a:pt x="459" y="154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1"/>
                </a:lnTo>
                <a:lnTo>
                  <a:pt x="447" y="161"/>
                </a:lnTo>
                <a:lnTo>
                  <a:pt x="445" y="164"/>
                </a:lnTo>
                <a:lnTo>
                  <a:pt x="440" y="164"/>
                </a:lnTo>
                <a:lnTo>
                  <a:pt x="438" y="166"/>
                </a:lnTo>
                <a:lnTo>
                  <a:pt x="435" y="166"/>
                </a:lnTo>
                <a:lnTo>
                  <a:pt x="433" y="169"/>
                </a:lnTo>
                <a:lnTo>
                  <a:pt x="425" y="169"/>
                </a:lnTo>
                <a:lnTo>
                  <a:pt x="425" y="171"/>
                </a:lnTo>
                <a:lnTo>
                  <a:pt x="435" y="171"/>
                </a:lnTo>
                <a:lnTo>
                  <a:pt x="438" y="169"/>
                </a:lnTo>
                <a:lnTo>
                  <a:pt x="445" y="169"/>
                </a:lnTo>
                <a:lnTo>
                  <a:pt x="450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1"/>
                </a:lnTo>
                <a:lnTo>
                  <a:pt x="462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4"/>
                </a:lnTo>
                <a:lnTo>
                  <a:pt x="471" y="152"/>
                </a:lnTo>
                <a:lnTo>
                  <a:pt x="474" y="150"/>
                </a:lnTo>
                <a:lnTo>
                  <a:pt x="476" y="147"/>
                </a:lnTo>
                <a:lnTo>
                  <a:pt x="478" y="145"/>
                </a:lnTo>
                <a:lnTo>
                  <a:pt x="478" y="142"/>
                </a:lnTo>
                <a:lnTo>
                  <a:pt x="481" y="140"/>
                </a:lnTo>
                <a:lnTo>
                  <a:pt x="481" y="138"/>
                </a:lnTo>
                <a:lnTo>
                  <a:pt x="483" y="135"/>
                </a:lnTo>
                <a:lnTo>
                  <a:pt x="483" y="128"/>
                </a:lnTo>
                <a:lnTo>
                  <a:pt x="485" y="123"/>
                </a:lnTo>
                <a:lnTo>
                  <a:pt x="485" y="106"/>
                </a:lnTo>
                <a:lnTo>
                  <a:pt x="490" y="101"/>
                </a:lnTo>
                <a:lnTo>
                  <a:pt x="478" y="94"/>
                </a:lnTo>
                <a:lnTo>
                  <a:pt x="478" y="94"/>
                </a:lnTo>
                <a:close/>
              </a:path>
              <a:path w="544" h="175">
                <a:moveTo>
                  <a:pt x="447" y="87"/>
                </a:moveTo>
                <a:lnTo>
                  <a:pt x="447" y="145"/>
                </a:lnTo>
                <a:lnTo>
                  <a:pt x="454" y="140"/>
                </a:lnTo>
                <a:lnTo>
                  <a:pt x="454" y="87"/>
                </a:lnTo>
                <a:lnTo>
                  <a:pt x="512" y="87"/>
                </a:lnTo>
                <a:lnTo>
                  <a:pt x="447" y="87"/>
                </a:lnTo>
                <a:lnTo>
                  <a:pt x="447" y="87"/>
                </a:lnTo>
                <a:close/>
              </a:path>
              <a:path w="544" h="175">
                <a:moveTo>
                  <a:pt x="447" y="75"/>
                </a:moveTo>
                <a:lnTo>
                  <a:pt x="447" y="82"/>
                </a:lnTo>
                <a:lnTo>
                  <a:pt x="457" y="82"/>
                </a:lnTo>
                <a:lnTo>
                  <a:pt x="447" y="75"/>
                </a:lnTo>
                <a:lnTo>
                  <a:pt x="447" y="75"/>
                </a:lnTo>
                <a:close/>
              </a:path>
              <a:path w="544" h="175">
                <a:moveTo>
                  <a:pt x="517" y="75"/>
                </a:moveTo>
                <a:lnTo>
                  <a:pt x="512" y="82"/>
                </a:lnTo>
                <a:lnTo>
                  <a:pt x="447" y="82"/>
                </a:lnTo>
                <a:lnTo>
                  <a:pt x="447" y="87"/>
                </a:lnTo>
                <a:lnTo>
                  <a:pt x="512" y="87"/>
                </a:lnTo>
                <a:lnTo>
                  <a:pt x="512" y="140"/>
                </a:lnTo>
                <a:lnTo>
                  <a:pt x="522" y="135"/>
                </a:lnTo>
                <a:lnTo>
                  <a:pt x="522" y="116"/>
                </a:lnTo>
                <a:lnTo>
                  <a:pt x="519" y="113"/>
                </a:lnTo>
                <a:lnTo>
                  <a:pt x="519" y="90"/>
                </a:lnTo>
                <a:lnTo>
                  <a:pt x="524" y="85"/>
                </a:lnTo>
                <a:lnTo>
                  <a:pt x="517" y="75"/>
                </a:lnTo>
                <a:lnTo>
                  <a:pt x="517" y="75"/>
                </a:lnTo>
                <a:close/>
              </a:path>
              <a:path w="544" h="175">
                <a:moveTo>
                  <a:pt x="534" y="56"/>
                </a:moveTo>
                <a:lnTo>
                  <a:pt x="526" y="66"/>
                </a:lnTo>
                <a:lnTo>
                  <a:pt x="423" y="66"/>
                </a:lnTo>
                <a:lnTo>
                  <a:pt x="428" y="70"/>
                </a:lnTo>
                <a:lnTo>
                  <a:pt x="543" y="70"/>
                </a:lnTo>
                <a:lnTo>
                  <a:pt x="534" y="56"/>
                </a:lnTo>
                <a:lnTo>
                  <a:pt x="534" y="56"/>
                </a:lnTo>
                <a:close/>
              </a:path>
              <a:path w="544" h="175">
                <a:moveTo>
                  <a:pt x="488" y="66"/>
                </a:moveTo>
                <a:lnTo>
                  <a:pt x="488" y="46"/>
                </a:lnTo>
                <a:lnTo>
                  <a:pt x="481" y="46"/>
                </a:lnTo>
                <a:lnTo>
                  <a:pt x="481" y="66"/>
                </a:lnTo>
                <a:lnTo>
                  <a:pt x="488" y="66"/>
                </a:lnTo>
                <a:close/>
              </a:path>
              <a:path w="544" h="175">
                <a:moveTo>
                  <a:pt x="514" y="32"/>
                </a:moveTo>
                <a:lnTo>
                  <a:pt x="507" y="41"/>
                </a:lnTo>
                <a:lnTo>
                  <a:pt x="445" y="41"/>
                </a:lnTo>
                <a:lnTo>
                  <a:pt x="450" y="49"/>
                </a:lnTo>
                <a:lnTo>
                  <a:pt x="452" y="46"/>
                </a:lnTo>
                <a:lnTo>
                  <a:pt x="524" y="46"/>
                </a:lnTo>
                <a:lnTo>
                  <a:pt x="514" y="32"/>
                </a:lnTo>
                <a:lnTo>
                  <a:pt x="514" y="32"/>
                </a:lnTo>
                <a:close/>
              </a:path>
              <a:path w="544" h="175">
                <a:moveTo>
                  <a:pt x="488" y="41"/>
                </a:moveTo>
                <a:lnTo>
                  <a:pt x="488" y="25"/>
                </a:lnTo>
                <a:lnTo>
                  <a:pt x="481" y="25"/>
                </a:lnTo>
                <a:lnTo>
                  <a:pt x="481" y="41"/>
                </a:lnTo>
                <a:lnTo>
                  <a:pt x="488" y="41"/>
                </a:lnTo>
                <a:close/>
              </a:path>
              <a:path w="544" h="175">
                <a:moveTo>
                  <a:pt x="522" y="13"/>
                </a:moveTo>
                <a:lnTo>
                  <a:pt x="514" y="22"/>
                </a:lnTo>
                <a:lnTo>
                  <a:pt x="435" y="22"/>
                </a:lnTo>
                <a:lnTo>
                  <a:pt x="440" y="27"/>
                </a:lnTo>
                <a:lnTo>
                  <a:pt x="445" y="27"/>
                </a:lnTo>
                <a:lnTo>
                  <a:pt x="447" y="25"/>
                </a:lnTo>
                <a:lnTo>
                  <a:pt x="531" y="25"/>
                </a:lnTo>
                <a:lnTo>
                  <a:pt x="522" y="13"/>
                </a:lnTo>
                <a:lnTo>
                  <a:pt x="522" y="13"/>
                </a:lnTo>
                <a:close/>
              </a:path>
              <a:path w="544" h="175">
                <a:moveTo>
                  <a:pt x="481" y="1"/>
                </a:moveTo>
                <a:lnTo>
                  <a:pt x="481" y="22"/>
                </a:lnTo>
                <a:lnTo>
                  <a:pt x="488" y="22"/>
                </a:lnTo>
                <a:lnTo>
                  <a:pt x="488" y="13"/>
                </a:lnTo>
                <a:lnTo>
                  <a:pt x="490" y="8"/>
                </a:lnTo>
                <a:lnTo>
                  <a:pt x="481" y="1"/>
                </a:lnTo>
                <a:lnTo>
                  <a:pt x="48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48" name="path 948"/>
          <p:cNvSpPr/>
          <p:nvPr/>
        </p:nvSpPr>
        <p:spPr>
          <a:xfrm>
            <a:off x="7853933" y="9941306"/>
            <a:ext cx="347471" cy="109728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41" y="128"/>
                </a:moveTo>
                <a:lnTo>
                  <a:pt x="41" y="133"/>
                </a:lnTo>
                <a:lnTo>
                  <a:pt x="44" y="133"/>
                </a:lnTo>
                <a:lnTo>
                  <a:pt x="46" y="135"/>
                </a:lnTo>
                <a:lnTo>
                  <a:pt x="51" y="138"/>
                </a:lnTo>
                <a:lnTo>
                  <a:pt x="54" y="140"/>
                </a:lnTo>
                <a:lnTo>
                  <a:pt x="56" y="142"/>
                </a:lnTo>
                <a:lnTo>
                  <a:pt x="58" y="142"/>
                </a:lnTo>
                <a:lnTo>
                  <a:pt x="61" y="145"/>
                </a:lnTo>
                <a:lnTo>
                  <a:pt x="73" y="142"/>
                </a:lnTo>
                <a:lnTo>
                  <a:pt x="70" y="142"/>
                </a:lnTo>
                <a:lnTo>
                  <a:pt x="68" y="140"/>
                </a:lnTo>
                <a:lnTo>
                  <a:pt x="65" y="140"/>
                </a:lnTo>
                <a:lnTo>
                  <a:pt x="63" y="138"/>
                </a:lnTo>
                <a:lnTo>
                  <a:pt x="61" y="138"/>
                </a:lnTo>
                <a:lnTo>
                  <a:pt x="56" y="135"/>
                </a:lnTo>
                <a:lnTo>
                  <a:pt x="54" y="133"/>
                </a:lnTo>
                <a:lnTo>
                  <a:pt x="51" y="133"/>
                </a:lnTo>
                <a:lnTo>
                  <a:pt x="49" y="130"/>
                </a:lnTo>
                <a:lnTo>
                  <a:pt x="46" y="130"/>
                </a:lnTo>
                <a:lnTo>
                  <a:pt x="41" y="128"/>
                </a:lnTo>
                <a:lnTo>
                  <a:pt x="41" y="128"/>
                </a:lnTo>
                <a:close/>
              </a:path>
              <a:path w="547" h="172">
                <a:moveTo>
                  <a:pt x="39" y="102"/>
                </a:moveTo>
                <a:lnTo>
                  <a:pt x="46" y="111"/>
                </a:lnTo>
                <a:lnTo>
                  <a:pt x="49" y="106"/>
                </a:lnTo>
                <a:lnTo>
                  <a:pt x="94" y="106"/>
                </a:lnTo>
                <a:lnTo>
                  <a:pt x="39" y="102"/>
                </a:lnTo>
                <a:lnTo>
                  <a:pt x="39" y="102"/>
                </a:lnTo>
                <a:close/>
              </a:path>
              <a:path w="547" h="172">
                <a:moveTo>
                  <a:pt x="99" y="94"/>
                </a:moveTo>
                <a:lnTo>
                  <a:pt x="94" y="102"/>
                </a:lnTo>
                <a:lnTo>
                  <a:pt x="39" y="102"/>
                </a:lnTo>
                <a:lnTo>
                  <a:pt x="94" y="106"/>
                </a:lnTo>
                <a:lnTo>
                  <a:pt x="94" y="109"/>
                </a:lnTo>
                <a:lnTo>
                  <a:pt x="92" y="114"/>
                </a:lnTo>
                <a:lnTo>
                  <a:pt x="90" y="116"/>
                </a:lnTo>
                <a:lnTo>
                  <a:pt x="87" y="118"/>
                </a:lnTo>
                <a:lnTo>
                  <a:pt x="85" y="123"/>
                </a:lnTo>
                <a:lnTo>
                  <a:pt x="85" y="125"/>
                </a:lnTo>
                <a:lnTo>
                  <a:pt x="82" y="128"/>
                </a:lnTo>
                <a:lnTo>
                  <a:pt x="80" y="130"/>
                </a:lnTo>
                <a:lnTo>
                  <a:pt x="80" y="135"/>
                </a:lnTo>
                <a:lnTo>
                  <a:pt x="78" y="138"/>
                </a:lnTo>
                <a:lnTo>
                  <a:pt x="75" y="140"/>
                </a:lnTo>
                <a:lnTo>
                  <a:pt x="75" y="142"/>
                </a:lnTo>
                <a:lnTo>
                  <a:pt x="73" y="142"/>
                </a:lnTo>
                <a:lnTo>
                  <a:pt x="61" y="145"/>
                </a:lnTo>
                <a:lnTo>
                  <a:pt x="63" y="147"/>
                </a:lnTo>
                <a:lnTo>
                  <a:pt x="65" y="147"/>
                </a:lnTo>
                <a:lnTo>
                  <a:pt x="65" y="150"/>
                </a:lnTo>
                <a:lnTo>
                  <a:pt x="68" y="152"/>
                </a:lnTo>
                <a:lnTo>
                  <a:pt x="70" y="154"/>
                </a:lnTo>
                <a:lnTo>
                  <a:pt x="73" y="157"/>
                </a:lnTo>
                <a:lnTo>
                  <a:pt x="75" y="159"/>
                </a:lnTo>
                <a:lnTo>
                  <a:pt x="78" y="162"/>
                </a:lnTo>
                <a:lnTo>
                  <a:pt x="80" y="162"/>
                </a:lnTo>
                <a:lnTo>
                  <a:pt x="82" y="164"/>
                </a:lnTo>
                <a:lnTo>
                  <a:pt x="82" y="166"/>
                </a:lnTo>
                <a:lnTo>
                  <a:pt x="85" y="171"/>
                </a:lnTo>
                <a:lnTo>
                  <a:pt x="87" y="171"/>
                </a:lnTo>
                <a:lnTo>
                  <a:pt x="90" y="169"/>
                </a:lnTo>
                <a:lnTo>
                  <a:pt x="90" y="154"/>
                </a:lnTo>
                <a:lnTo>
                  <a:pt x="87" y="152"/>
                </a:lnTo>
                <a:lnTo>
                  <a:pt x="85" y="150"/>
                </a:lnTo>
                <a:lnTo>
                  <a:pt x="80" y="147"/>
                </a:lnTo>
                <a:lnTo>
                  <a:pt x="78" y="145"/>
                </a:lnTo>
                <a:lnTo>
                  <a:pt x="78" y="142"/>
                </a:lnTo>
                <a:lnTo>
                  <a:pt x="80" y="140"/>
                </a:lnTo>
                <a:lnTo>
                  <a:pt x="82" y="138"/>
                </a:lnTo>
                <a:lnTo>
                  <a:pt x="85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92" y="123"/>
                </a:lnTo>
                <a:lnTo>
                  <a:pt x="94" y="121"/>
                </a:lnTo>
                <a:lnTo>
                  <a:pt x="97" y="118"/>
                </a:lnTo>
                <a:lnTo>
                  <a:pt x="99" y="116"/>
                </a:lnTo>
                <a:lnTo>
                  <a:pt x="101" y="114"/>
                </a:lnTo>
                <a:lnTo>
                  <a:pt x="104" y="111"/>
                </a:lnTo>
                <a:lnTo>
                  <a:pt x="106" y="111"/>
                </a:lnTo>
                <a:lnTo>
                  <a:pt x="109" y="109"/>
                </a:lnTo>
                <a:lnTo>
                  <a:pt x="111" y="109"/>
                </a:lnTo>
                <a:lnTo>
                  <a:pt x="99" y="94"/>
                </a:lnTo>
                <a:lnTo>
                  <a:pt x="99" y="94"/>
                </a:lnTo>
                <a:close/>
              </a:path>
              <a:path w="547" h="172">
                <a:moveTo>
                  <a:pt x="56" y="73"/>
                </a:moveTo>
                <a:lnTo>
                  <a:pt x="46" y="73"/>
                </a:lnTo>
                <a:lnTo>
                  <a:pt x="46" y="75"/>
                </a:lnTo>
                <a:lnTo>
                  <a:pt x="46" y="85"/>
                </a:lnTo>
                <a:lnTo>
                  <a:pt x="44" y="90"/>
                </a:lnTo>
                <a:lnTo>
                  <a:pt x="44" y="94"/>
                </a:lnTo>
                <a:lnTo>
                  <a:pt x="41" y="97"/>
                </a:lnTo>
                <a:lnTo>
                  <a:pt x="41" y="99"/>
                </a:lnTo>
                <a:lnTo>
                  <a:pt x="39" y="102"/>
                </a:lnTo>
                <a:lnTo>
                  <a:pt x="51" y="102"/>
                </a:lnTo>
                <a:lnTo>
                  <a:pt x="51" y="99"/>
                </a:lnTo>
                <a:lnTo>
                  <a:pt x="51" y="92"/>
                </a:lnTo>
                <a:lnTo>
                  <a:pt x="54" y="90"/>
                </a:lnTo>
                <a:lnTo>
                  <a:pt x="54" y="78"/>
                </a:lnTo>
                <a:lnTo>
                  <a:pt x="56" y="73"/>
                </a:lnTo>
                <a:lnTo>
                  <a:pt x="56" y="73"/>
                </a:lnTo>
                <a:close/>
              </a:path>
              <a:path w="547" h="172">
                <a:moveTo>
                  <a:pt x="118" y="58"/>
                </a:moveTo>
                <a:lnTo>
                  <a:pt x="109" y="70"/>
                </a:lnTo>
                <a:lnTo>
                  <a:pt x="1" y="70"/>
                </a:lnTo>
                <a:lnTo>
                  <a:pt x="8" y="75"/>
                </a:lnTo>
                <a:lnTo>
                  <a:pt x="15" y="75"/>
                </a:lnTo>
                <a:lnTo>
                  <a:pt x="18" y="73"/>
                </a:lnTo>
                <a:lnTo>
                  <a:pt x="128" y="73"/>
                </a:lnTo>
                <a:lnTo>
                  <a:pt x="118" y="58"/>
                </a:lnTo>
                <a:lnTo>
                  <a:pt x="118" y="58"/>
                </a:lnTo>
                <a:close/>
              </a:path>
              <a:path w="547" h="172">
                <a:moveTo>
                  <a:pt x="61" y="39"/>
                </a:moveTo>
                <a:lnTo>
                  <a:pt x="51" y="39"/>
                </a:lnTo>
                <a:lnTo>
                  <a:pt x="51" y="42"/>
                </a:lnTo>
                <a:lnTo>
                  <a:pt x="51" y="54"/>
                </a:lnTo>
                <a:lnTo>
                  <a:pt x="49" y="56"/>
                </a:lnTo>
                <a:lnTo>
                  <a:pt x="49" y="70"/>
                </a:lnTo>
                <a:lnTo>
                  <a:pt x="56" y="70"/>
                </a:lnTo>
                <a:lnTo>
                  <a:pt x="56" y="63"/>
                </a:lnTo>
                <a:lnTo>
                  <a:pt x="58" y="61"/>
                </a:lnTo>
                <a:lnTo>
                  <a:pt x="58" y="46"/>
                </a:lnTo>
                <a:lnTo>
                  <a:pt x="61" y="42"/>
                </a:lnTo>
                <a:lnTo>
                  <a:pt x="61" y="39"/>
                </a:lnTo>
                <a:lnTo>
                  <a:pt x="61" y="39"/>
                </a:lnTo>
                <a:close/>
              </a:path>
              <a:path w="547" h="172">
                <a:moveTo>
                  <a:pt x="101" y="25"/>
                </a:moveTo>
                <a:lnTo>
                  <a:pt x="92" y="34"/>
                </a:lnTo>
                <a:lnTo>
                  <a:pt x="15" y="34"/>
                </a:lnTo>
                <a:lnTo>
                  <a:pt x="20" y="39"/>
                </a:lnTo>
                <a:lnTo>
                  <a:pt x="111" y="39"/>
                </a:lnTo>
                <a:lnTo>
                  <a:pt x="101" y="25"/>
                </a:lnTo>
                <a:lnTo>
                  <a:pt x="101" y="25"/>
                </a:lnTo>
                <a:close/>
              </a:path>
              <a:path w="547" h="172">
                <a:moveTo>
                  <a:pt x="56" y="1"/>
                </a:moveTo>
                <a:lnTo>
                  <a:pt x="56" y="13"/>
                </a:lnTo>
                <a:lnTo>
                  <a:pt x="54" y="18"/>
                </a:lnTo>
                <a:lnTo>
                  <a:pt x="54" y="34"/>
                </a:lnTo>
                <a:lnTo>
                  <a:pt x="61" y="34"/>
                </a:lnTo>
                <a:lnTo>
                  <a:pt x="61" y="27"/>
                </a:lnTo>
                <a:lnTo>
                  <a:pt x="63" y="22"/>
                </a:lnTo>
                <a:lnTo>
                  <a:pt x="63" y="13"/>
                </a:lnTo>
                <a:lnTo>
                  <a:pt x="68" y="8"/>
                </a:lnTo>
                <a:lnTo>
                  <a:pt x="56" y="1"/>
                </a:lnTo>
                <a:lnTo>
                  <a:pt x="56" y="1"/>
                </a:lnTo>
                <a:close/>
              </a:path>
              <a:path w="547" h="172">
                <a:moveTo>
                  <a:pt x="258" y="142"/>
                </a:moveTo>
                <a:lnTo>
                  <a:pt x="250" y="152"/>
                </a:lnTo>
                <a:lnTo>
                  <a:pt x="140" y="152"/>
                </a:lnTo>
                <a:lnTo>
                  <a:pt x="145" y="159"/>
                </a:lnTo>
                <a:lnTo>
                  <a:pt x="150" y="159"/>
                </a:lnTo>
                <a:lnTo>
                  <a:pt x="152" y="157"/>
                </a:lnTo>
                <a:lnTo>
                  <a:pt x="270" y="157"/>
                </a:lnTo>
                <a:lnTo>
                  <a:pt x="258" y="142"/>
                </a:lnTo>
                <a:lnTo>
                  <a:pt x="258" y="142"/>
                </a:lnTo>
                <a:close/>
              </a:path>
              <a:path w="547" h="172">
                <a:moveTo>
                  <a:pt x="150" y="44"/>
                </a:moveTo>
                <a:lnTo>
                  <a:pt x="147" y="46"/>
                </a:lnTo>
                <a:lnTo>
                  <a:pt x="150" y="49"/>
                </a:lnTo>
                <a:lnTo>
                  <a:pt x="150" y="54"/>
                </a:lnTo>
                <a:lnTo>
                  <a:pt x="152" y="58"/>
                </a:lnTo>
                <a:lnTo>
                  <a:pt x="154" y="63"/>
                </a:lnTo>
                <a:lnTo>
                  <a:pt x="154" y="65"/>
                </a:lnTo>
                <a:lnTo>
                  <a:pt x="157" y="70"/>
                </a:lnTo>
                <a:lnTo>
                  <a:pt x="157" y="75"/>
                </a:lnTo>
                <a:lnTo>
                  <a:pt x="159" y="78"/>
                </a:lnTo>
                <a:lnTo>
                  <a:pt x="159" y="82"/>
                </a:lnTo>
                <a:lnTo>
                  <a:pt x="161" y="85"/>
                </a:lnTo>
                <a:lnTo>
                  <a:pt x="161" y="90"/>
                </a:lnTo>
                <a:lnTo>
                  <a:pt x="164" y="92"/>
                </a:lnTo>
                <a:lnTo>
                  <a:pt x="164" y="102"/>
                </a:lnTo>
                <a:lnTo>
                  <a:pt x="166" y="104"/>
                </a:lnTo>
                <a:lnTo>
                  <a:pt x="166" y="116"/>
                </a:lnTo>
                <a:lnTo>
                  <a:pt x="169" y="121"/>
                </a:lnTo>
                <a:lnTo>
                  <a:pt x="169" y="123"/>
                </a:lnTo>
                <a:lnTo>
                  <a:pt x="171" y="123"/>
                </a:lnTo>
                <a:lnTo>
                  <a:pt x="171" y="123"/>
                </a:lnTo>
                <a:lnTo>
                  <a:pt x="171" y="121"/>
                </a:lnTo>
                <a:lnTo>
                  <a:pt x="176" y="118"/>
                </a:lnTo>
                <a:lnTo>
                  <a:pt x="176" y="97"/>
                </a:lnTo>
                <a:lnTo>
                  <a:pt x="174" y="94"/>
                </a:lnTo>
                <a:lnTo>
                  <a:pt x="174" y="90"/>
                </a:lnTo>
                <a:lnTo>
                  <a:pt x="171" y="87"/>
                </a:lnTo>
                <a:lnTo>
                  <a:pt x="171" y="85"/>
                </a:lnTo>
                <a:lnTo>
                  <a:pt x="169" y="82"/>
                </a:lnTo>
                <a:lnTo>
                  <a:pt x="166" y="78"/>
                </a:lnTo>
                <a:lnTo>
                  <a:pt x="166" y="75"/>
                </a:lnTo>
                <a:lnTo>
                  <a:pt x="164" y="70"/>
                </a:lnTo>
                <a:lnTo>
                  <a:pt x="161" y="68"/>
                </a:lnTo>
                <a:lnTo>
                  <a:pt x="159" y="63"/>
                </a:lnTo>
                <a:lnTo>
                  <a:pt x="157" y="58"/>
                </a:lnTo>
                <a:lnTo>
                  <a:pt x="154" y="54"/>
                </a:lnTo>
                <a:lnTo>
                  <a:pt x="152" y="49"/>
                </a:lnTo>
                <a:lnTo>
                  <a:pt x="150" y="44"/>
                </a:lnTo>
                <a:lnTo>
                  <a:pt x="150" y="44"/>
                </a:lnTo>
                <a:close/>
              </a:path>
              <a:path w="547" h="172">
                <a:moveTo>
                  <a:pt x="253" y="42"/>
                </a:moveTo>
                <a:lnTo>
                  <a:pt x="253" y="46"/>
                </a:lnTo>
                <a:lnTo>
                  <a:pt x="250" y="49"/>
                </a:lnTo>
                <a:lnTo>
                  <a:pt x="250" y="56"/>
                </a:lnTo>
                <a:lnTo>
                  <a:pt x="248" y="58"/>
                </a:lnTo>
                <a:lnTo>
                  <a:pt x="248" y="63"/>
                </a:lnTo>
                <a:lnTo>
                  <a:pt x="245" y="65"/>
                </a:lnTo>
                <a:lnTo>
                  <a:pt x="245" y="73"/>
                </a:lnTo>
                <a:lnTo>
                  <a:pt x="243" y="75"/>
                </a:lnTo>
                <a:lnTo>
                  <a:pt x="243" y="80"/>
                </a:lnTo>
                <a:lnTo>
                  <a:pt x="241" y="82"/>
                </a:lnTo>
                <a:lnTo>
                  <a:pt x="241" y="85"/>
                </a:lnTo>
                <a:lnTo>
                  <a:pt x="238" y="90"/>
                </a:lnTo>
                <a:lnTo>
                  <a:pt x="238" y="92"/>
                </a:lnTo>
                <a:lnTo>
                  <a:pt x="236" y="97"/>
                </a:lnTo>
                <a:lnTo>
                  <a:pt x="236" y="99"/>
                </a:lnTo>
                <a:lnTo>
                  <a:pt x="234" y="102"/>
                </a:lnTo>
                <a:lnTo>
                  <a:pt x="231" y="106"/>
                </a:lnTo>
                <a:lnTo>
                  <a:pt x="231" y="109"/>
                </a:lnTo>
                <a:lnTo>
                  <a:pt x="229" y="114"/>
                </a:lnTo>
                <a:lnTo>
                  <a:pt x="226" y="116"/>
                </a:lnTo>
                <a:lnTo>
                  <a:pt x="226" y="121"/>
                </a:lnTo>
                <a:lnTo>
                  <a:pt x="224" y="123"/>
                </a:lnTo>
                <a:lnTo>
                  <a:pt x="226" y="125"/>
                </a:lnTo>
                <a:lnTo>
                  <a:pt x="229" y="123"/>
                </a:lnTo>
                <a:lnTo>
                  <a:pt x="229" y="121"/>
                </a:lnTo>
                <a:lnTo>
                  <a:pt x="231" y="118"/>
                </a:lnTo>
                <a:lnTo>
                  <a:pt x="234" y="116"/>
                </a:lnTo>
                <a:lnTo>
                  <a:pt x="234" y="114"/>
                </a:lnTo>
                <a:lnTo>
                  <a:pt x="236" y="111"/>
                </a:lnTo>
                <a:lnTo>
                  <a:pt x="236" y="109"/>
                </a:lnTo>
                <a:lnTo>
                  <a:pt x="238" y="106"/>
                </a:lnTo>
                <a:lnTo>
                  <a:pt x="241" y="102"/>
                </a:lnTo>
                <a:lnTo>
                  <a:pt x="241" y="99"/>
                </a:lnTo>
                <a:lnTo>
                  <a:pt x="243" y="97"/>
                </a:lnTo>
                <a:lnTo>
                  <a:pt x="245" y="92"/>
                </a:lnTo>
                <a:lnTo>
                  <a:pt x="245" y="90"/>
                </a:lnTo>
                <a:lnTo>
                  <a:pt x="248" y="87"/>
                </a:lnTo>
                <a:lnTo>
                  <a:pt x="250" y="82"/>
                </a:lnTo>
                <a:lnTo>
                  <a:pt x="250" y="78"/>
                </a:lnTo>
                <a:lnTo>
                  <a:pt x="253" y="75"/>
                </a:lnTo>
                <a:lnTo>
                  <a:pt x="255" y="70"/>
                </a:lnTo>
                <a:lnTo>
                  <a:pt x="255" y="68"/>
                </a:lnTo>
                <a:lnTo>
                  <a:pt x="258" y="63"/>
                </a:lnTo>
                <a:lnTo>
                  <a:pt x="260" y="58"/>
                </a:lnTo>
                <a:lnTo>
                  <a:pt x="265" y="56"/>
                </a:lnTo>
                <a:lnTo>
                  <a:pt x="253" y="42"/>
                </a:lnTo>
                <a:lnTo>
                  <a:pt x="253" y="42"/>
                </a:lnTo>
                <a:close/>
              </a:path>
              <a:path w="547" h="172">
                <a:moveTo>
                  <a:pt x="217" y="5"/>
                </a:moveTo>
                <a:lnTo>
                  <a:pt x="217" y="152"/>
                </a:lnTo>
                <a:lnTo>
                  <a:pt x="195" y="152"/>
                </a:lnTo>
                <a:lnTo>
                  <a:pt x="185" y="152"/>
                </a:lnTo>
                <a:lnTo>
                  <a:pt x="224" y="152"/>
                </a:lnTo>
                <a:lnTo>
                  <a:pt x="224" y="128"/>
                </a:lnTo>
                <a:lnTo>
                  <a:pt x="226" y="128"/>
                </a:lnTo>
                <a:lnTo>
                  <a:pt x="226" y="125"/>
                </a:lnTo>
                <a:lnTo>
                  <a:pt x="224" y="123"/>
                </a:lnTo>
                <a:lnTo>
                  <a:pt x="224" y="18"/>
                </a:lnTo>
                <a:lnTo>
                  <a:pt x="229" y="13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185" y="5"/>
                </a:moveTo>
                <a:lnTo>
                  <a:pt x="185" y="152"/>
                </a:lnTo>
                <a:lnTo>
                  <a:pt x="195" y="152"/>
                </a:lnTo>
                <a:lnTo>
                  <a:pt x="195" y="20"/>
                </a:lnTo>
                <a:lnTo>
                  <a:pt x="200" y="13"/>
                </a:lnTo>
                <a:lnTo>
                  <a:pt x="185" y="5"/>
                </a:lnTo>
                <a:lnTo>
                  <a:pt x="185" y="5"/>
                </a:lnTo>
                <a:close/>
              </a:path>
              <a:path w="547" h="172">
                <a:moveTo>
                  <a:pt x="356" y="130"/>
                </a:moveTo>
                <a:lnTo>
                  <a:pt x="356" y="133"/>
                </a:lnTo>
                <a:lnTo>
                  <a:pt x="358" y="135"/>
                </a:lnTo>
                <a:lnTo>
                  <a:pt x="361" y="138"/>
                </a:lnTo>
                <a:lnTo>
                  <a:pt x="365" y="138"/>
                </a:lnTo>
                <a:lnTo>
                  <a:pt x="368" y="140"/>
                </a:lnTo>
                <a:lnTo>
                  <a:pt x="370" y="142"/>
                </a:lnTo>
                <a:lnTo>
                  <a:pt x="373" y="145"/>
                </a:lnTo>
                <a:lnTo>
                  <a:pt x="375" y="145"/>
                </a:lnTo>
                <a:lnTo>
                  <a:pt x="378" y="147"/>
                </a:lnTo>
                <a:lnTo>
                  <a:pt x="380" y="150"/>
                </a:lnTo>
                <a:lnTo>
                  <a:pt x="382" y="152"/>
                </a:lnTo>
                <a:lnTo>
                  <a:pt x="385" y="152"/>
                </a:lnTo>
                <a:lnTo>
                  <a:pt x="385" y="154"/>
                </a:lnTo>
                <a:lnTo>
                  <a:pt x="387" y="157"/>
                </a:lnTo>
                <a:lnTo>
                  <a:pt x="390" y="159"/>
                </a:lnTo>
                <a:lnTo>
                  <a:pt x="392" y="162"/>
                </a:lnTo>
                <a:lnTo>
                  <a:pt x="394" y="164"/>
                </a:lnTo>
                <a:lnTo>
                  <a:pt x="397" y="166"/>
                </a:lnTo>
                <a:lnTo>
                  <a:pt x="399" y="166"/>
                </a:lnTo>
                <a:lnTo>
                  <a:pt x="399" y="164"/>
                </a:lnTo>
                <a:lnTo>
                  <a:pt x="401" y="164"/>
                </a:lnTo>
                <a:lnTo>
                  <a:pt x="401" y="159"/>
                </a:lnTo>
                <a:lnTo>
                  <a:pt x="401" y="157"/>
                </a:lnTo>
                <a:lnTo>
                  <a:pt x="399" y="154"/>
                </a:lnTo>
                <a:lnTo>
                  <a:pt x="397" y="150"/>
                </a:lnTo>
                <a:lnTo>
                  <a:pt x="394" y="147"/>
                </a:lnTo>
                <a:lnTo>
                  <a:pt x="392" y="145"/>
                </a:lnTo>
                <a:lnTo>
                  <a:pt x="390" y="142"/>
                </a:lnTo>
                <a:lnTo>
                  <a:pt x="387" y="142"/>
                </a:lnTo>
                <a:lnTo>
                  <a:pt x="382" y="140"/>
                </a:lnTo>
                <a:lnTo>
                  <a:pt x="380" y="140"/>
                </a:lnTo>
                <a:lnTo>
                  <a:pt x="378" y="138"/>
                </a:lnTo>
                <a:lnTo>
                  <a:pt x="375" y="138"/>
                </a:lnTo>
                <a:lnTo>
                  <a:pt x="373" y="135"/>
                </a:lnTo>
                <a:lnTo>
                  <a:pt x="368" y="135"/>
                </a:lnTo>
                <a:lnTo>
                  <a:pt x="365" y="133"/>
                </a:lnTo>
                <a:lnTo>
                  <a:pt x="363" y="133"/>
                </a:lnTo>
                <a:lnTo>
                  <a:pt x="358" y="130"/>
                </a:lnTo>
                <a:lnTo>
                  <a:pt x="356" y="130"/>
                </a:lnTo>
                <a:lnTo>
                  <a:pt x="356" y="130"/>
                </a:lnTo>
                <a:close/>
              </a:path>
              <a:path w="547" h="172">
                <a:moveTo>
                  <a:pt x="344" y="73"/>
                </a:moveTo>
                <a:lnTo>
                  <a:pt x="344" y="116"/>
                </a:lnTo>
                <a:lnTo>
                  <a:pt x="341" y="118"/>
                </a:lnTo>
                <a:lnTo>
                  <a:pt x="341" y="123"/>
                </a:lnTo>
                <a:lnTo>
                  <a:pt x="339" y="125"/>
                </a:lnTo>
                <a:lnTo>
                  <a:pt x="339" y="128"/>
                </a:lnTo>
                <a:lnTo>
                  <a:pt x="337" y="133"/>
                </a:lnTo>
                <a:lnTo>
                  <a:pt x="337" y="135"/>
                </a:lnTo>
                <a:lnTo>
                  <a:pt x="334" y="138"/>
                </a:lnTo>
                <a:lnTo>
                  <a:pt x="332" y="140"/>
                </a:lnTo>
                <a:lnTo>
                  <a:pt x="330" y="142"/>
                </a:lnTo>
                <a:lnTo>
                  <a:pt x="330" y="145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3" y="162"/>
                </a:lnTo>
                <a:lnTo>
                  <a:pt x="301" y="164"/>
                </a:lnTo>
                <a:lnTo>
                  <a:pt x="298" y="164"/>
                </a:lnTo>
                <a:lnTo>
                  <a:pt x="294" y="166"/>
                </a:lnTo>
                <a:lnTo>
                  <a:pt x="291" y="166"/>
                </a:lnTo>
                <a:lnTo>
                  <a:pt x="286" y="169"/>
                </a:lnTo>
                <a:lnTo>
                  <a:pt x="286" y="171"/>
                </a:lnTo>
                <a:lnTo>
                  <a:pt x="289" y="171"/>
                </a:lnTo>
                <a:lnTo>
                  <a:pt x="294" y="171"/>
                </a:lnTo>
                <a:lnTo>
                  <a:pt x="296" y="169"/>
                </a:lnTo>
                <a:lnTo>
                  <a:pt x="298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3" y="162"/>
                </a:lnTo>
                <a:lnTo>
                  <a:pt x="315" y="162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9" y="145"/>
                </a:lnTo>
                <a:lnTo>
                  <a:pt x="339" y="142"/>
                </a:lnTo>
                <a:lnTo>
                  <a:pt x="341" y="142"/>
                </a:lnTo>
                <a:lnTo>
                  <a:pt x="344" y="140"/>
                </a:lnTo>
                <a:lnTo>
                  <a:pt x="344" y="138"/>
                </a:lnTo>
                <a:lnTo>
                  <a:pt x="346" y="133"/>
                </a:lnTo>
                <a:lnTo>
                  <a:pt x="346" y="130"/>
                </a:lnTo>
                <a:lnTo>
                  <a:pt x="349" y="128"/>
                </a:lnTo>
                <a:lnTo>
                  <a:pt x="349" y="121"/>
                </a:lnTo>
                <a:lnTo>
                  <a:pt x="351" y="118"/>
                </a:lnTo>
                <a:lnTo>
                  <a:pt x="351" y="106"/>
                </a:lnTo>
                <a:lnTo>
                  <a:pt x="354" y="102"/>
                </a:lnTo>
                <a:lnTo>
                  <a:pt x="354" y="87"/>
                </a:lnTo>
                <a:lnTo>
                  <a:pt x="358" y="82"/>
                </a:lnTo>
                <a:lnTo>
                  <a:pt x="344" y="73"/>
                </a:lnTo>
                <a:lnTo>
                  <a:pt x="344" y="73"/>
                </a:lnTo>
                <a:close/>
              </a:path>
              <a:path w="547" h="172">
                <a:moveTo>
                  <a:pt x="313" y="61"/>
                </a:moveTo>
                <a:lnTo>
                  <a:pt x="313" y="133"/>
                </a:lnTo>
                <a:lnTo>
                  <a:pt x="320" y="128"/>
                </a:lnTo>
                <a:lnTo>
                  <a:pt x="320" y="61"/>
                </a:lnTo>
                <a:lnTo>
                  <a:pt x="378" y="61"/>
                </a:lnTo>
                <a:lnTo>
                  <a:pt x="313" y="61"/>
                </a:lnTo>
                <a:lnTo>
                  <a:pt x="313" y="61"/>
                </a:lnTo>
                <a:close/>
              </a:path>
              <a:path w="547" h="172">
                <a:moveTo>
                  <a:pt x="313" y="51"/>
                </a:moveTo>
                <a:lnTo>
                  <a:pt x="313" y="58"/>
                </a:lnTo>
                <a:lnTo>
                  <a:pt x="320" y="56"/>
                </a:lnTo>
                <a:lnTo>
                  <a:pt x="313" y="51"/>
                </a:lnTo>
                <a:lnTo>
                  <a:pt x="313" y="51"/>
                </a:lnTo>
                <a:close/>
              </a:path>
              <a:path w="547" h="172">
                <a:moveTo>
                  <a:pt x="382" y="49"/>
                </a:moveTo>
                <a:lnTo>
                  <a:pt x="378" y="56"/>
                </a:lnTo>
                <a:lnTo>
                  <a:pt x="320" y="56"/>
                </a:lnTo>
                <a:lnTo>
                  <a:pt x="313" y="58"/>
                </a:lnTo>
                <a:lnTo>
                  <a:pt x="313" y="61"/>
                </a:lnTo>
                <a:lnTo>
                  <a:pt x="378" y="61"/>
                </a:lnTo>
                <a:lnTo>
                  <a:pt x="378" y="128"/>
                </a:lnTo>
                <a:lnTo>
                  <a:pt x="387" y="121"/>
                </a:lnTo>
                <a:lnTo>
                  <a:pt x="387" y="63"/>
                </a:lnTo>
                <a:lnTo>
                  <a:pt x="392" y="61"/>
                </a:lnTo>
                <a:lnTo>
                  <a:pt x="382" y="49"/>
                </a:lnTo>
                <a:lnTo>
                  <a:pt x="382" y="49"/>
                </a:lnTo>
                <a:close/>
              </a:path>
              <a:path w="547" h="172">
                <a:moveTo>
                  <a:pt x="378" y="27"/>
                </a:moveTo>
                <a:lnTo>
                  <a:pt x="363" y="27"/>
                </a:lnTo>
                <a:lnTo>
                  <a:pt x="349" y="56"/>
                </a:lnTo>
                <a:lnTo>
                  <a:pt x="351" y="56"/>
                </a:lnTo>
                <a:lnTo>
                  <a:pt x="354" y="54"/>
                </a:lnTo>
                <a:lnTo>
                  <a:pt x="356" y="51"/>
                </a:lnTo>
                <a:lnTo>
                  <a:pt x="358" y="49"/>
                </a:lnTo>
                <a:lnTo>
                  <a:pt x="361" y="44"/>
                </a:lnTo>
                <a:lnTo>
                  <a:pt x="361" y="42"/>
                </a:lnTo>
                <a:lnTo>
                  <a:pt x="363" y="39"/>
                </a:lnTo>
                <a:lnTo>
                  <a:pt x="365" y="37"/>
                </a:lnTo>
                <a:lnTo>
                  <a:pt x="365" y="34"/>
                </a:lnTo>
                <a:lnTo>
                  <a:pt x="368" y="34"/>
                </a:lnTo>
                <a:lnTo>
                  <a:pt x="370" y="32"/>
                </a:lnTo>
                <a:lnTo>
                  <a:pt x="373" y="30"/>
                </a:lnTo>
                <a:lnTo>
                  <a:pt x="375" y="27"/>
                </a:lnTo>
                <a:lnTo>
                  <a:pt x="378" y="27"/>
                </a:lnTo>
                <a:lnTo>
                  <a:pt x="378" y="27"/>
                </a:lnTo>
                <a:close/>
              </a:path>
              <a:path w="547" h="172">
                <a:moveTo>
                  <a:pt x="368" y="15"/>
                </a:moveTo>
                <a:lnTo>
                  <a:pt x="363" y="22"/>
                </a:lnTo>
                <a:lnTo>
                  <a:pt x="330" y="22"/>
                </a:lnTo>
                <a:lnTo>
                  <a:pt x="320" y="25"/>
                </a:lnTo>
                <a:lnTo>
                  <a:pt x="320" y="27"/>
                </a:lnTo>
                <a:lnTo>
                  <a:pt x="318" y="32"/>
                </a:lnTo>
                <a:lnTo>
                  <a:pt x="315" y="34"/>
                </a:lnTo>
                <a:lnTo>
                  <a:pt x="313" y="39"/>
                </a:lnTo>
                <a:lnTo>
                  <a:pt x="313" y="42"/>
                </a:lnTo>
                <a:lnTo>
                  <a:pt x="310" y="44"/>
                </a:lnTo>
                <a:lnTo>
                  <a:pt x="308" y="46"/>
                </a:lnTo>
                <a:lnTo>
                  <a:pt x="308" y="49"/>
                </a:lnTo>
                <a:lnTo>
                  <a:pt x="305" y="51"/>
                </a:lnTo>
                <a:lnTo>
                  <a:pt x="303" y="54"/>
                </a:lnTo>
                <a:lnTo>
                  <a:pt x="301" y="58"/>
                </a:lnTo>
                <a:lnTo>
                  <a:pt x="298" y="61"/>
                </a:lnTo>
                <a:lnTo>
                  <a:pt x="298" y="63"/>
                </a:lnTo>
                <a:lnTo>
                  <a:pt x="296" y="65"/>
                </a:lnTo>
                <a:lnTo>
                  <a:pt x="294" y="68"/>
                </a:lnTo>
                <a:lnTo>
                  <a:pt x="291" y="70"/>
                </a:lnTo>
                <a:lnTo>
                  <a:pt x="289" y="73"/>
                </a:lnTo>
                <a:lnTo>
                  <a:pt x="286" y="75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70"/>
                </a:lnTo>
                <a:lnTo>
                  <a:pt x="298" y="68"/>
                </a:lnTo>
                <a:lnTo>
                  <a:pt x="301" y="65"/>
                </a:lnTo>
                <a:lnTo>
                  <a:pt x="303" y="63"/>
                </a:lnTo>
                <a:lnTo>
                  <a:pt x="305" y="61"/>
                </a:lnTo>
                <a:lnTo>
                  <a:pt x="308" y="58"/>
                </a:lnTo>
                <a:lnTo>
                  <a:pt x="310" y="56"/>
                </a:lnTo>
                <a:lnTo>
                  <a:pt x="310" y="54"/>
                </a:lnTo>
                <a:lnTo>
                  <a:pt x="313" y="51"/>
                </a:lnTo>
                <a:lnTo>
                  <a:pt x="315" y="49"/>
                </a:lnTo>
                <a:lnTo>
                  <a:pt x="315" y="46"/>
                </a:lnTo>
                <a:lnTo>
                  <a:pt x="318" y="44"/>
                </a:lnTo>
                <a:lnTo>
                  <a:pt x="320" y="42"/>
                </a:lnTo>
                <a:lnTo>
                  <a:pt x="322" y="39"/>
                </a:lnTo>
                <a:lnTo>
                  <a:pt x="325" y="34"/>
                </a:lnTo>
                <a:lnTo>
                  <a:pt x="325" y="32"/>
                </a:lnTo>
                <a:lnTo>
                  <a:pt x="327" y="30"/>
                </a:lnTo>
                <a:lnTo>
                  <a:pt x="330" y="27"/>
                </a:lnTo>
                <a:lnTo>
                  <a:pt x="378" y="27"/>
                </a:lnTo>
                <a:lnTo>
                  <a:pt x="368" y="15"/>
                </a:lnTo>
                <a:lnTo>
                  <a:pt x="368" y="15"/>
                </a:lnTo>
                <a:close/>
              </a:path>
              <a:path w="547" h="172">
                <a:moveTo>
                  <a:pt x="330" y="1"/>
                </a:moveTo>
                <a:lnTo>
                  <a:pt x="330" y="5"/>
                </a:ln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0" y="25"/>
                </a:lnTo>
                <a:lnTo>
                  <a:pt x="330" y="22"/>
                </a:lnTo>
                <a:lnTo>
                  <a:pt x="334" y="13"/>
                </a:lnTo>
                <a:lnTo>
                  <a:pt x="341" y="10"/>
                </a:lnTo>
                <a:lnTo>
                  <a:pt x="330" y="1"/>
                </a:lnTo>
                <a:lnTo>
                  <a:pt x="330" y="1"/>
                </a:lnTo>
                <a:close/>
              </a:path>
              <a:path w="547" h="172">
                <a:moveTo>
                  <a:pt x="490" y="135"/>
                </a:moveTo>
                <a:lnTo>
                  <a:pt x="490" y="140"/>
                </a:lnTo>
                <a:lnTo>
                  <a:pt x="493" y="140"/>
                </a:lnTo>
                <a:lnTo>
                  <a:pt x="495" y="142"/>
                </a:lnTo>
                <a:lnTo>
                  <a:pt x="498" y="145"/>
                </a:lnTo>
                <a:lnTo>
                  <a:pt x="502" y="145"/>
                </a:lnTo>
                <a:lnTo>
                  <a:pt x="505" y="147"/>
                </a:lnTo>
                <a:lnTo>
                  <a:pt x="507" y="150"/>
                </a:lnTo>
                <a:lnTo>
                  <a:pt x="510" y="152"/>
                </a:lnTo>
                <a:lnTo>
                  <a:pt x="512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2"/>
                </a:lnTo>
                <a:lnTo>
                  <a:pt x="524" y="164"/>
                </a:lnTo>
                <a:lnTo>
                  <a:pt x="526" y="166"/>
                </a:lnTo>
                <a:lnTo>
                  <a:pt x="526" y="169"/>
                </a:lnTo>
                <a:lnTo>
                  <a:pt x="529" y="171"/>
                </a:lnTo>
                <a:lnTo>
                  <a:pt x="531" y="169"/>
                </a:lnTo>
                <a:lnTo>
                  <a:pt x="531" y="154"/>
                </a:lnTo>
                <a:lnTo>
                  <a:pt x="529" y="152"/>
                </a:lnTo>
                <a:lnTo>
                  <a:pt x="526" y="150"/>
                </a:lnTo>
                <a:lnTo>
                  <a:pt x="524" y="147"/>
                </a:lnTo>
                <a:lnTo>
                  <a:pt x="521" y="147"/>
                </a:lnTo>
                <a:lnTo>
                  <a:pt x="519" y="145"/>
                </a:lnTo>
                <a:lnTo>
                  <a:pt x="514" y="145"/>
                </a:lnTo>
                <a:lnTo>
                  <a:pt x="512" y="142"/>
                </a:lnTo>
                <a:lnTo>
                  <a:pt x="510" y="142"/>
                </a:lnTo>
                <a:lnTo>
                  <a:pt x="507" y="140"/>
                </a:lnTo>
                <a:lnTo>
                  <a:pt x="500" y="140"/>
                </a:lnTo>
                <a:lnTo>
                  <a:pt x="498" y="138"/>
                </a:lnTo>
                <a:lnTo>
                  <a:pt x="493" y="138"/>
                </a:lnTo>
                <a:lnTo>
                  <a:pt x="490" y="135"/>
                </a:lnTo>
                <a:lnTo>
                  <a:pt x="490" y="135"/>
                </a:lnTo>
                <a:close/>
              </a:path>
              <a:path w="547" h="172">
                <a:moveTo>
                  <a:pt x="481" y="94"/>
                </a:moveTo>
                <a:lnTo>
                  <a:pt x="481" y="118"/>
                </a:lnTo>
                <a:lnTo>
                  <a:pt x="478" y="121"/>
                </a:lnTo>
                <a:lnTo>
                  <a:pt x="478" y="128"/>
                </a:lnTo>
                <a:lnTo>
                  <a:pt x="476" y="130"/>
                </a:lnTo>
                <a:lnTo>
                  <a:pt x="476" y="133"/>
                </a:lnTo>
                <a:lnTo>
                  <a:pt x="474" y="138"/>
                </a:lnTo>
                <a:lnTo>
                  <a:pt x="474" y="140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1" y="152"/>
                </a:lnTo>
                <a:lnTo>
                  <a:pt x="459" y="154"/>
                </a:lnTo>
                <a:lnTo>
                  <a:pt x="459" y="157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2"/>
                </a:lnTo>
                <a:lnTo>
                  <a:pt x="447" y="162"/>
                </a:lnTo>
                <a:lnTo>
                  <a:pt x="442" y="164"/>
                </a:lnTo>
                <a:lnTo>
                  <a:pt x="440" y="164"/>
                </a:lnTo>
                <a:lnTo>
                  <a:pt x="438" y="166"/>
                </a:lnTo>
                <a:lnTo>
                  <a:pt x="430" y="166"/>
                </a:lnTo>
                <a:lnTo>
                  <a:pt x="428" y="169"/>
                </a:lnTo>
                <a:lnTo>
                  <a:pt x="428" y="171"/>
                </a:lnTo>
                <a:lnTo>
                  <a:pt x="430" y="171"/>
                </a:lnTo>
                <a:lnTo>
                  <a:pt x="433" y="169"/>
                </a:lnTo>
                <a:lnTo>
                  <a:pt x="442" y="169"/>
                </a:lnTo>
                <a:lnTo>
                  <a:pt x="445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2"/>
                </a:lnTo>
                <a:lnTo>
                  <a:pt x="461" y="162"/>
                </a:lnTo>
                <a:lnTo>
                  <a:pt x="461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7"/>
                </a:lnTo>
                <a:lnTo>
                  <a:pt x="471" y="154"/>
                </a:lnTo>
                <a:lnTo>
                  <a:pt x="474" y="152"/>
                </a:lnTo>
                <a:lnTo>
                  <a:pt x="476" y="150"/>
                </a:lnTo>
                <a:lnTo>
                  <a:pt x="478" y="147"/>
                </a:lnTo>
                <a:lnTo>
                  <a:pt x="481" y="145"/>
                </a:lnTo>
                <a:lnTo>
                  <a:pt x="481" y="142"/>
                </a:lnTo>
                <a:lnTo>
                  <a:pt x="483" y="140"/>
                </a:lnTo>
                <a:lnTo>
                  <a:pt x="483" y="135"/>
                </a:lnTo>
                <a:lnTo>
                  <a:pt x="485" y="133"/>
                </a:lnTo>
                <a:lnTo>
                  <a:pt x="485" y="123"/>
                </a:lnTo>
                <a:lnTo>
                  <a:pt x="488" y="118"/>
                </a:lnTo>
                <a:lnTo>
                  <a:pt x="488" y="106"/>
                </a:lnTo>
                <a:lnTo>
                  <a:pt x="493" y="102"/>
                </a:lnTo>
                <a:lnTo>
                  <a:pt x="481" y="94"/>
                </a:lnTo>
                <a:lnTo>
                  <a:pt x="481" y="94"/>
                </a:lnTo>
                <a:close/>
              </a:path>
              <a:path w="547" h="172">
                <a:moveTo>
                  <a:pt x="450" y="85"/>
                </a:moveTo>
                <a:lnTo>
                  <a:pt x="450" y="142"/>
                </a:lnTo>
                <a:lnTo>
                  <a:pt x="457" y="138"/>
                </a:lnTo>
                <a:lnTo>
                  <a:pt x="457" y="85"/>
                </a:lnTo>
                <a:lnTo>
                  <a:pt x="514" y="85"/>
                </a:lnTo>
                <a:lnTo>
                  <a:pt x="450" y="85"/>
                </a:lnTo>
                <a:lnTo>
                  <a:pt x="450" y="85"/>
                </a:lnTo>
                <a:close/>
              </a:path>
              <a:path w="547" h="172">
                <a:moveTo>
                  <a:pt x="450" y="75"/>
                </a:moveTo>
                <a:lnTo>
                  <a:pt x="450" y="80"/>
                </a:lnTo>
                <a:lnTo>
                  <a:pt x="459" y="80"/>
                </a:lnTo>
                <a:lnTo>
                  <a:pt x="450" y="75"/>
                </a:lnTo>
                <a:lnTo>
                  <a:pt x="450" y="75"/>
                </a:lnTo>
                <a:close/>
              </a:path>
              <a:path w="547" h="172">
                <a:moveTo>
                  <a:pt x="519" y="73"/>
                </a:moveTo>
                <a:lnTo>
                  <a:pt x="514" y="80"/>
                </a:lnTo>
                <a:lnTo>
                  <a:pt x="450" y="80"/>
                </a:lnTo>
                <a:lnTo>
                  <a:pt x="450" y="85"/>
                </a:lnTo>
                <a:lnTo>
                  <a:pt x="514" y="85"/>
                </a:lnTo>
                <a:lnTo>
                  <a:pt x="514" y="140"/>
                </a:lnTo>
                <a:lnTo>
                  <a:pt x="524" y="135"/>
                </a:lnTo>
                <a:lnTo>
                  <a:pt x="524" y="118"/>
                </a:lnTo>
                <a:lnTo>
                  <a:pt x="521" y="116"/>
                </a:lnTo>
                <a:lnTo>
                  <a:pt x="521" y="87"/>
                </a:lnTo>
                <a:lnTo>
                  <a:pt x="526" y="82"/>
                </a:lnTo>
                <a:lnTo>
                  <a:pt x="519" y="73"/>
                </a:lnTo>
                <a:lnTo>
                  <a:pt x="519" y="73"/>
                </a:lnTo>
                <a:close/>
              </a:path>
              <a:path w="547" h="172">
                <a:moveTo>
                  <a:pt x="536" y="56"/>
                </a:moveTo>
                <a:lnTo>
                  <a:pt x="529" y="63"/>
                </a:lnTo>
                <a:lnTo>
                  <a:pt x="425" y="63"/>
                </a:lnTo>
                <a:lnTo>
                  <a:pt x="430" y="70"/>
                </a:lnTo>
                <a:lnTo>
                  <a:pt x="433" y="70"/>
                </a:lnTo>
                <a:lnTo>
                  <a:pt x="435" y="68"/>
                </a:lnTo>
                <a:lnTo>
                  <a:pt x="545" y="68"/>
                </a:lnTo>
                <a:lnTo>
                  <a:pt x="536" y="56"/>
                </a:lnTo>
                <a:lnTo>
                  <a:pt x="536" y="56"/>
                </a:lnTo>
                <a:close/>
              </a:path>
              <a:path w="547" h="172">
                <a:moveTo>
                  <a:pt x="490" y="63"/>
                </a:moveTo>
                <a:lnTo>
                  <a:pt x="490" y="44"/>
                </a:lnTo>
                <a:lnTo>
                  <a:pt x="483" y="44"/>
                </a:lnTo>
                <a:lnTo>
                  <a:pt x="483" y="63"/>
                </a:lnTo>
                <a:lnTo>
                  <a:pt x="490" y="63"/>
                </a:lnTo>
                <a:close/>
              </a:path>
              <a:path w="547" h="172">
                <a:moveTo>
                  <a:pt x="517" y="32"/>
                </a:moveTo>
                <a:lnTo>
                  <a:pt x="510" y="39"/>
                </a:lnTo>
                <a:lnTo>
                  <a:pt x="447" y="39"/>
                </a:lnTo>
                <a:lnTo>
                  <a:pt x="452" y="46"/>
                </a:lnTo>
                <a:lnTo>
                  <a:pt x="457" y="46"/>
                </a:lnTo>
                <a:lnTo>
                  <a:pt x="461" y="44"/>
                </a:lnTo>
                <a:lnTo>
                  <a:pt x="526" y="44"/>
                </a:lnTo>
                <a:lnTo>
                  <a:pt x="517" y="32"/>
                </a:lnTo>
                <a:lnTo>
                  <a:pt x="517" y="32"/>
                </a:lnTo>
                <a:close/>
              </a:path>
              <a:path w="547" h="172">
                <a:moveTo>
                  <a:pt x="490" y="39"/>
                </a:moveTo>
                <a:lnTo>
                  <a:pt x="490" y="25"/>
                </a:lnTo>
                <a:lnTo>
                  <a:pt x="483" y="25"/>
                </a:lnTo>
                <a:lnTo>
                  <a:pt x="483" y="39"/>
                </a:lnTo>
                <a:lnTo>
                  <a:pt x="490" y="39"/>
                </a:lnTo>
                <a:close/>
              </a:path>
              <a:path w="547" h="172">
                <a:moveTo>
                  <a:pt x="524" y="10"/>
                </a:moveTo>
                <a:lnTo>
                  <a:pt x="517" y="20"/>
                </a:lnTo>
                <a:lnTo>
                  <a:pt x="438" y="20"/>
                </a:lnTo>
                <a:lnTo>
                  <a:pt x="442" y="27"/>
                </a:lnTo>
                <a:lnTo>
                  <a:pt x="445" y="25"/>
                </a:lnTo>
                <a:lnTo>
                  <a:pt x="534" y="25"/>
                </a:lnTo>
                <a:lnTo>
                  <a:pt x="524" y="10"/>
                </a:lnTo>
                <a:lnTo>
                  <a:pt x="524" y="10"/>
                </a:lnTo>
                <a:close/>
              </a:path>
              <a:path w="547" h="172">
                <a:moveTo>
                  <a:pt x="483" y="1"/>
                </a:moveTo>
                <a:lnTo>
                  <a:pt x="483" y="20"/>
                </a:lnTo>
                <a:lnTo>
                  <a:pt x="490" y="20"/>
                </a:lnTo>
                <a:lnTo>
                  <a:pt x="490" y="10"/>
                </a:lnTo>
                <a:lnTo>
                  <a:pt x="493" y="8"/>
                </a:lnTo>
                <a:lnTo>
                  <a:pt x="483" y="1"/>
                </a:lnTo>
                <a:lnTo>
                  <a:pt x="483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0" name="path 950"/>
          <p:cNvSpPr/>
          <p:nvPr/>
        </p:nvSpPr>
        <p:spPr>
          <a:xfrm>
            <a:off x="13299186" y="9345421"/>
            <a:ext cx="347471" cy="109727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70" y="142"/>
                </a:moveTo>
                <a:lnTo>
                  <a:pt x="68" y="142"/>
                </a:lnTo>
                <a:lnTo>
                  <a:pt x="65" y="145"/>
                </a:lnTo>
                <a:lnTo>
                  <a:pt x="65" y="147"/>
                </a:lnTo>
                <a:lnTo>
                  <a:pt x="63" y="150"/>
                </a:lnTo>
                <a:lnTo>
                  <a:pt x="61" y="152"/>
                </a:lnTo>
                <a:lnTo>
                  <a:pt x="58" y="152"/>
                </a:lnTo>
                <a:lnTo>
                  <a:pt x="56" y="154"/>
                </a:lnTo>
                <a:lnTo>
                  <a:pt x="53" y="157"/>
                </a:lnTo>
                <a:lnTo>
                  <a:pt x="51" y="157"/>
                </a:lnTo>
                <a:lnTo>
                  <a:pt x="49" y="159"/>
                </a:lnTo>
                <a:lnTo>
                  <a:pt x="46" y="161"/>
                </a:lnTo>
                <a:lnTo>
                  <a:pt x="41" y="161"/>
                </a:lnTo>
                <a:lnTo>
                  <a:pt x="39" y="164"/>
                </a:lnTo>
                <a:lnTo>
                  <a:pt x="37" y="166"/>
                </a:lnTo>
                <a:lnTo>
                  <a:pt x="34" y="166"/>
                </a:lnTo>
                <a:lnTo>
                  <a:pt x="29" y="169"/>
                </a:lnTo>
                <a:lnTo>
                  <a:pt x="27" y="169"/>
                </a:lnTo>
                <a:lnTo>
                  <a:pt x="27" y="171"/>
                </a:lnTo>
                <a:lnTo>
                  <a:pt x="34" y="171"/>
                </a:lnTo>
                <a:lnTo>
                  <a:pt x="37" y="169"/>
                </a:lnTo>
                <a:lnTo>
                  <a:pt x="41" y="169"/>
                </a:lnTo>
                <a:lnTo>
                  <a:pt x="46" y="166"/>
                </a:lnTo>
                <a:lnTo>
                  <a:pt x="49" y="166"/>
                </a:lnTo>
                <a:lnTo>
                  <a:pt x="51" y="164"/>
                </a:lnTo>
                <a:lnTo>
                  <a:pt x="53" y="164"/>
                </a:lnTo>
                <a:lnTo>
                  <a:pt x="56" y="161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5"/>
                </a:lnTo>
                <a:lnTo>
                  <a:pt x="82" y="142"/>
                </a:lnTo>
                <a:lnTo>
                  <a:pt x="70" y="142"/>
                </a:lnTo>
                <a:lnTo>
                  <a:pt x="70" y="142"/>
                </a:lnTo>
                <a:close/>
              </a:path>
              <a:path w="547" h="172">
                <a:moveTo>
                  <a:pt x="51" y="111"/>
                </a:moveTo>
                <a:lnTo>
                  <a:pt x="29" y="135"/>
                </a:lnTo>
                <a:lnTo>
                  <a:pt x="22" y="135"/>
                </a:lnTo>
                <a:lnTo>
                  <a:pt x="22" y="140"/>
                </a:lnTo>
                <a:lnTo>
                  <a:pt x="22" y="142"/>
                </a:lnTo>
                <a:lnTo>
                  <a:pt x="20" y="145"/>
                </a:lnTo>
                <a:lnTo>
                  <a:pt x="29" y="157"/>
                </a:lnTo>
                <a:lnTo>
                  <a:pt x="29" y="152"/>
                </a:lnTo>
                <a:lnTo>
                  <a:pt x="32" y="150"/>
                </a:lnTo>
                <a:lnTo>
                  <a:pt x="34" y="145"/>
                </a:lnTo>
                <a:lnTo>
                  <a:pt x="34" y="142"/>
                </a:lnTo>
                <a:lnTo>
                  <a:pt x="37" y="140"/>
                </a:lnTo>
                <a:lnTo>
                  <a:pt x="39" y="138"/>
                </a:lnTo>
                <a:lnTo>
                  <a:pt x="39" y="133"/>
                </a:lnTo>
                <a:lnTo>
                  <a:pt x="41" y="130"/>
                </a:lnTo>
                <a:lnTo>
                  <a:pt x="44" y="128"/>
                </a:lnTo>
                <a:lnTo>
                  <a:pt x="44" y="125"/>
                </a:lnTo>
                <a:lnTo>
                  <a:pt x="46" y="123"/>
                </a:lnTo>
                <a:lnTo>
                  <a:pt x="49" y="118"/>
                </a:lnTo>
                <a:lnTo>
                  <a:pt x="51" y="116"/>
                </a:lnTo>
                <a:lnTo>
                  <a:pt x="53" y="113"/>
                </a:lnTo>
                <a:lnTo>
                  <a:pt x="51" y="111"/>
                </a:lnTo>
                <a:lnTo>
                  <a:pt x="51" y="111"/>
                </a:lnTo>
                <a:close/>
              </a:path>
              <a:path w="547" h="172">
                <a:moveTo>
                  <a:pt x="61" y="82"/>
                </a:moveTo>
                <a:lnTo>
                  <a:pt x="61" y="90"/>
                </a:lnTo>
                <a:lnTo>
                  <a:pt x="63" y="94"/>
                </a:lnTo>
                <a:lnTo>
                  <a:pt x="63" y="101"/>
                </a:lnTo>
                <a:lnTo>
                  <a:pt x="65" y="104"/>
                </a:lnTo>
                <a:lnTo>
                  <a:pt x="65" y="109"/>
                </a:lnTo>
                <a:lnTo>
                  <a:pt x="68" y="111"/>
                </a:lnTo>
                <a:lnTo>
                  <a:pt x="68" y="118"/>
                </a:lnTo>
                <a:lnTo>
                  <a:pt x="70" y="121"/>
                </a:lnTo>
                <a:lnTo>
                  <a:pt x="70" y="125"/>
                </a:lnTo>
                <a:lnTo>
                  <a:pt x="73" y="128"/>
                </a:lnTo>
                <a:lnTo>
                  <a:pt x="75" y="130"/>
                </a:lnTo>
                <a:lnTo>
                  <a:pt x="75" y="135"/>
                </a:lnTo>
                <a:lnTo>
                  <a:pt x="73" y="138"/>
                </a:lnTo>
                <a:lnTo>
                  <a:pt x="73" y="140"/>
                </a:lnTo>
                <a:lnTo>
                  <a:pt x="70" y="142"/>
                </a:lnTo>
                <a:lnTo>
                  <a:pt x="82" y="142"/>
                </a:lnTo>
                <a:lnTo>
                  <a:pt x="85" y="145"/>
                </a:lnTo>
                <a:lnTo>
                  <a:pt x="85" y="147"/>
                </a:lnTo>
                <a:lnTo>
                  <a:pt x="87" y="150"/>
                </a:lnTo>
                <a:lnTo>
                  <a:pt x="89" y="152"/>
                </a:lnTo>
                <a:lnTo>
                  <a:pt x="92" y="154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4" y="161"/>
                </a:lnTo>
                <a:lnTo>
                  <a:pt x="106" y="164"/>
                </a:lnTo>
                <a:lnTo>
                  <a:pt x="109" y="166"/>
                </a:lnTo>
                <a:lnTo>
                  <a:pt x="111" y="166"/>
                </a:lnTo>
                <a:lnTo>
                  <a:pt x="113" y="169"/>
                </a:lnTo>
                <a:lnTo>
                  <a:pt x="116" y="166"/>
                </a:lnTo>
                <a:lnTo>
                  <a:pt x="116" y="164"/>
                </a:lnTo>
                <a:lnTo>
                  <a:pt x="118" y="161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4"/>
                </a:lnTo>
                <a:lnTo>
                  <a:pt x="123" y="154"/>
                </a:lnTo>
                <a:lnTo>
                  <a:pt x="116" y="154"/>
                </a:lnTo>
                <a:lnTo>
                  <a:pt x="113" y="152"/>
                </a:lnTo>
                <a:lnTo>
                  <a:pt x="109" y="152"/>
                </a:lnTo>
                <a:lnTo>
                  <a:pt x="106" y="150"/>
                </a:lnTo>
                <a:lnTo>
                  <a:pt x="104" y="150"/>
                </a:lnTo>
                <a:lnTo>
                  <a:pt x="101" y="147"/>
                </a:lnTo>
                <a:lnTo>
                  <a:pt x="99" y="147"/>
                </a:lnTo>
                <a:lnTo>
                  <a:pt x="97" y="145"/>
                </a:lnTo>
                <a:lnTo>
                  <a:pt x="94" y="142"/>
                </a:lnTo>
                <a:lnTo>
                  <a:pt x="92" y="142"/>
                </a:lnTo>
                <a:lnTo>
                  <a:pt x="89" y="140"/>
                </a:lnTo>
                <a:lnTo>
                  <a:pt x="87" y="138"/>
                </a:lnTo>
                <a:lnTo>
                  <a:pt x="87" y="133"/>
                </a:lnTo>
                <a:lnTo>
                  <a:pt x="89" y="130"/>
                </a:lnTo>
                <a:lnTo>
                  <a:pt x="80" y="128"/>
                </a:lnTo>
                <a:lnTo>
                  <a:pt x="80" y="125"/>
                </a:lnTo>
                <a:lnTo>
                  <a:pt x="77" y="125"/>
                </a:lnTo>
                <a:lnTo>
                  <a:pt x="77" y="123"/>
                </a:lnTo>
                <a:lnTo>
                  <a:pt x="75" y="121"/>
                </a:lnTo>
                <a:lnTo>
                  <a:pt x="75" y="116"/>
                </a:lnTo>
                <a:lnTo>
                  <a:pt x="73" y="113"/>
                </a:lnTo>
                <a:lnTo>
                  <a:pt x="73" y="111"/>
                </a:lnTo>
                <a:lnTo>
                  <a:pt x="70" y="106"/>
                </a:lnTo>
                <a:lnTo>
                  <a:pt x="68" y="104"/>
                </a:lnTo>
                <a:lnTo>
                  <a:pt x="68" y="99"/>
                </a:lnTo>
                <a:lnTo>
                  <a:pt x="65" y="97"/>
                </a:lnTo>
                <a:lnTo>
                  <a:pt x="65" y="87"/>
                </a:lnTo>
                <a:lnTo>
                  <a:pt x="63" y="82"/>
                </a:lnTo>
                <a:lnTo>
                  <a:pt x="97" y="82"/>
                </a:lnTo>
                <a:lnTo>
                  <a:pt x="61" y="82"/>
                </a:lnTo>
                <a:lnTo>
                  <a:pt x="61" y="82"/>
                </a:lnTo>
                <a:close/>
              </a:path>
              <a:path w="547" h="172">
                <a:moveTo>
                  <a:pt x="111" y="82"/>
                </a:moveTo>
                <a:lnTo>
                  <a:pt x="61" y="82"/>
                </a:lnTo>
                <a:lnTo>
                  <a:pt x="97" y="82"/>
                </a:lnTo>
                <a:lnTo>
                  <a:pt x="97" y="90"/>
                </a:lnTo>
                <a:lnTo>
                  <a:pt x="94" y="94"/>
                </a:lnTo>
                <a:lnTo>
                  <a:pt x="94" y="97"/>
                </a:lnTo>
                <a:lnTo>
                  <a:pt x="92" y="101"/>
                </a:lnTo>
                <a:lnTo>
                  <a:pt x="92" y="104"/>
                </a:lnTo>
                <a:lnTo>
                  <a:pt x="89" y="109"/>
                </a:lnTo>
                <a:lnTo>
                  <a:pt x="89" y="111"/>
                </a:lnTo>
                <a:lnTo>
                  <a:pt x="87" y="113"/>
                </a:lnTo>
                <a:lnTo>
                  <a:pt x="87" y="118"/>
                </a:lnTo>
                <a:lnTo>
                  <a:pt x="85" y="121"/>
                </a:lnTo>
                <a:lnTo>
                  <a:pt x="85" y="123"/>
                </a:lnTo>
                <a:lnTo>
                  <a:pt x="82" y="125"/>
                </a:lnTo>
                <a:lnTo>
                  <a:pt x="80" y="128"/>
                </a:lnTo>
                <a:lnTo>
                  <a:pt x="89" y="130"/>
                </a:lnTo>
                <a:lnTo>
                  <a:pt x="89" y="128"/>
                </a:lnTo>
                <a:lnTo>
                  <a:pt x="92" y="125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99" y="106"/>
                </a:lnTo>
                <a:lnTo>
                  <a:pt x="101" y="101"/>
                </a:lnTo>
                <a:lnTo>
                  <a:pt x="101" y="99"/>
                </a:lnTo>
                <a:lnTo>
                  <a:pt x="104" y="94"/>
                </a:lnTo>
                <a:lnTo>
                  <a:pt x="104" y="92"/>
                </a:lnTo>
                <a:lnTo>
                  <a:pt x="106" y="87"/>
                </a:lnTo>
                <a:lnTo>
                  <a:pt x="111" y="82"/>
                </a:lnTo>
                <a:lnTo>
                  <a:pt x="111" y="82"/>
                </a:lnTo>
                <a:close/>
              </a:path>
              <a:path w="547" h="172">
                <a:moveTo>
                  <a:pt x="101" y="73"/>
                </a:moveTo>
                <a:lnTo>
                  <a:pt x="97" y="80"/>
                </a:lnTo>
                <a:lnTo>
                  <a:pt x="49" y="80"/>
                </a:lnTo>
                <a:lnTo>
                  <a:pt x="53" y="85"/>
                </a:lnTo>
                <a:lnTo>
                  <a:pt x="58" y="82"/>
                </a:lnTo>
                <a:lnTo>
                  <a:pt x="111" y="82"/>
                </a:lnTo>
                <a:lnTo>
                  <a:pt x="101" y="73"/>
                </a:lnTo>
                <a:lnTo>
                  <a:pt x="101" y="73"/>
                </a:lnTo>
                <a:close/>
              </a:path>
              <a:path w="547" h="172">
                <a:moveTo>
                  <a:pt x="37" y="65"/>
                </a:moveTo>
                <a:lnTo>
                  <a:pt x="22" y="68"/>
                </a:lnTo>
                <a:lnTo>
                  <a:pt x="22" y="135"/>
                </a:lnTo>
                <a:lnTo>
                  <a:pt x="29" y="135"/>
                </a:lnTo>
                <a:lnTo>
                  <a:pt x="29" y="73"/>
                </a:lnTo>
                <a:lnTo>
                  <a:pt x="37" y="65"/>
                </a:lnTo>
                <a:lnTo>
                  <a:pt x="37" y="65"/>
                </a:lnTo>
                <a:close/>
              </a:path>
              <a:path w="547" h="172">
                <a:moveTo>
                  <a:pt x="27" y="56"/>
                </a:moveTo>
                <a:lnTo>
                  <a:pt x="22" y="65"/>
                </a:lnTo>
                <a:lnTo>
                  <a:pt x="1" y="65"/>
                </a:lnTo>
                <a:lnTo>
                  <a:pt x="5" y="70"/>
                </a:lnTo>
                <a:lnTo>
                  <a:pt x="10" y="70"/>
                </a:lnTo>
                <a:lnTo>
                  <a:pt x="13" y="68"/>
                </a:lnTo>
                <a:lnTo>
                  <a:pt x="22" y="68"/>
                </a:lnTo>
                <a:lnTo>
                  <a:pt x="37" y="65"/>
                </a:lnTo>
                <a:lnTo>
                  <a:pt x="27" y="56"/>
                </a:lnTo>
                <a:lnTo>
                  <a:pt x="27" y="56"/>
                </a:lnTo>
                <a:close/>
              </a:path>
              <a:path w="547" h="172">
                <a:moveTo>
                  <a:pt x="118" y="53"/>
                </a:moveTo>
                <a:lnTo>
                  <a:pt x="116" y="56"/>
                </a:lnTo>
                <a:lnTo>
                  <a:pt x="104" y="56"/>
                </a:lnTo>
                <a:lnTo>
                  <a:pt x="89" y="58"/>
                </a:lnTo>
                <a:lnTo>
                  <a:pt x="92" y="61"/>
                </a:lnTo>
                <a:lnTo>
                  <a:pt x="92" y="63"/>
                </a:lnTo>
                <a:lnTo>
                  <a:pt x="94" y="65"/>
                </a:lnTo>
                <a:lnTo>
                  <a:pt x="123" y="65"/>
                </a:lnTo>
                <a:lnTo>
                  <a:pt x="125" y="63"/>
                </a:lnTo>
                <a:lnTo>
                  <a:pt x="123" y="61"/>
                </a:lnTo>
                <a:lnTo>
                  <a:pt x="123" y="56"/>
                </a:lnTo>
                <a:lnTo>
                  <a:pt x="121" y="56"/>
                </a:lnTo>
                <a:lnTo>
                  <a:pt x="118" y="53"/>
                </a:lnTo>
                <a:lnTo>
                  <a:pt x="118" y="53"/>
                </a:lnTo>
                <a:close/>
              </a:path>
              <a:path w="547" h="172">
                <a:moveTo>
                  <a:pt x="58" y="18"/>
                </a:moveTo>
                <a:lnTo>
                  <a:pt x="58" y="39"/>
                </a:lnTo>
                <a:lnTo>
                  <a:pt x="56" y="44"/>
                </a:lnTo>
                <a:lnTo>
                  <a:pt x="56" y="53"/>
                </a:lnTo>
                <a:lnTo>
                  <a:pt x="53" y="56"/>
                </a:lnTo>
                <a:lnTo>
                  <a:pt x="53" y="58"/>
                </a:lnTo>
                <a:lnTo>
                  <a:pt x="51" y="61"/>
                </a:lnTo>
                <a:lnTo>
                  <a:pt x="51" y="63"/>
                </a:lnTo>
                <a:lnTo>
                  <a:pt x="49" y="65"/>
                </a:lnTo>
                <a:lnTo>
                  <a:pt x="46" y="68"/>
                </a:lnTo>
                <a:lnTo>
                  <a:pt x="46" y="70"/>
                </a:lnTo>
                <a:lnTo>
                  <a:pt x="44" y="75"/>
                </a:lnTo>
                <a:lnTo>
                  <a:pt x="41" y="78"/>
                </a:lnTo>
                <a:lnTo>
                  <a:pt x="37" y="80"/>
                </a:lnTo>
                <a:lnTo>
                  <a:pt x="34" y="82"/>
                </a:lnTo>
                <a:lnTo>
                  <a:pt x="37" y="85"/>
                </a:lnTo>
                <a:lnTo>
                  <a:pt x="39" y="82"/>
                </a:lnTo>
                <a:lnTo>
                  <a:pt x="41" y="80"/>
                </a:lnTo>
                <a:lnTo>
                  <a:pt x="44" y="78"/>
                </a:lnTo>
                <a:lnTo>
                  <a:pt x="46" y="75"/>
                </a:lnTo>
                <a:lnTo>
                  <a:pt x="49" y="75"/>
                </a:lnTo>
                <a:lnTo>
                  <a:pt x="51" y="73"/>
                </a:lnTo>
                <a:lnTo>
                  <a:pt x="53" y="70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1" y="56"/>
                </a:lnTo>
                <a:lnTo>
                  <a:pt x="63" y="53"/>
                </a:lnTo>
                <a:lnTo>
                  <a:pt x="63" y="49"/>
                </a:lnTo>
                <a:lnTo>
                  <a:pt x="65" y="46"/>
                </a:lnTo>
                <a:lnTo>
                  <a:pt x="65" y="18"/>
                </a:lnTo>
                <a:lnTo>
                  <a:pt x="89" y="18"/>
                </a:lnTo>
                <a:lnTo>
                  <a:pt x="58" y="18"/>
                </a:lnTo>
                <a:lnTo>
                  <a:pt x="58" y="18"/>
                </a:lnTo>
                <a:close/>
              </a:path>
              <a:path w="547" h="172">
                <a:moveTo>
                  <a:pt x="58" y="8"/>
                </a:moveTo>
                <a:lnTo>
                  <a:pt x="58" y="18"/>
                </a:lnTo>
                <a:lnTo>
                  <a:pt x="89" y="18"/>
                </a:lnTo>
                <a:lnTo>
                  <a:pt x="89" y="58"/>
                </a:lnTo>
                <a:lnTo>
                  <a:pt x="104" y="56"/>
                </a:lnTo>
                <a:lnTo>
                  <a:pt x="101" y="56"/>
                </a:lnTo>
                <a:lnTo>
                  <a:pt x="99" y="53"/>
                </a:lnTo>
                <a:lnTo>
                  <a:pt x="99" y="20"/>
                </a:lnTo>
                <a:lnTo>
                  <a:pt x="104" y="15"/>
                </a:lnTo>
                <a:lnTo>
                  <a:pt x="65" y="13"/>
                </a:lnTo>
                <a:lnTo>
                  <a:pt x="58" y="8"/>
                </a:lnTo>
                <a:lnTo>
                  <a:pt x="58" y="8"/>
                </a:lnTo>
                <a:close/>
              </a:path>
              <a:path w="547" h="172">
                <a:moveTo>
                  <a:pt x="94" y="5"/>
                </a:moveTo>
                <a:lnTo>
                  <a:pt x="89" y="13"/>
                </a:lnTo>
                <a:lnTo>
                  <a:pt x="65" y="13"/>
                </a:lnTo>
                <a:lnTo>
                  <a:pt x="104" y="15"/>
                </a:lnTo>
                <a:lnTo>
                  <a:pt x="94" y="5"/>
                </a:lnTo>
                <a:lnTo>
                  <a:pt x="94" y="5"/>
                </a:lnTo>
                <a:close/>
              </a:path>
              <a:path w="547" h="172">
                <a:moveTo>
                  <a:pt x="17" y="5"/>
                </a:moveTo>
                <a:lnTo>
                  <a:pt x="15" y="8"/>
                </a:lnTo>
                <a:lnTo>
                  <a:pt x="17" y="13"/>
                </a:lnTo>
                <a:lnTo>
                  <a:pt x="20" y="15"/>
                </a:lnTo>
                <a:lnTo>
                  <a:pt x="20" y="20"/>
                </a:lnTo>
                <a:lnTo>
                  <a:pt x="22" y="22"/>
                </a:lnTo>
                <a:lnTo>
                  <a:pt x="22" y="32"/>
                </a:lnTo>
                <a:lnTo>
                  <a:pt x="25" y="34"/>
                </a:lnTo>
                <a:lnTo>
                  <a:pt x="25" y="37"/>
                </a:lnTo>
                <a:lnTo>
                  <a:pt x="27" y="39"/>
                </a:lnTo>
                <a:lnTo>
                  <a:pt x="29" y="37"/>
                </a:lnTo>
                <a:lnTo>
                  <a:pt x="29" y="34"/>
                </a:lnTo>
                <a:lnTo>
                  <a:pt x="32" y="32"/>
                </a:lnTo>
                <a:lnTo>
                  <a:pt x="32" y="22"/>
                </a:lnTo>
                <a:lnTo>
                  <a:pt x="29" y="18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7" y="5"/>
                </a:lnTo>
                <a:lnTo>
                  <a:pt x="17" y="5"/>
                </a:lnTo>
                <a:close/>
              </a:path>
              <a:path w="547" h="172">
                <a:moveTo>
                  <a:pt x="190" y="118"/>
                </a:moveTo>
                <a:lnTo>
                  <a:pt x="169" y="145"/>
                </a:lnTo>
                <a:lnTo>
                  <a:pt x="178" y="145"/>
                </a:lnTo>
                <a:lnTo>
                  <a:pt x="178" y="142"/>
                </a:lnTo>
                <a:lnTo>
                  <a:pt x="181" y="138"/>
                </a:lnTo>
                <a:lnTo>
                  <a:pt x="183" y="133"/>
                </a:lnTo>
                <a:lnTo>
                  <a:pt x="185" y="130"/>
                </a:lnTo>
                <a:lnTo>
                  <a:pt x="188" y="125"/>
                </a:lnTo>
                <a:lnTo>
                  <a:pt x="190" y="121"/>
                </a:lnTo>
                <a:lnTo>
                  <a:pt x="190" y="118"/>
                </a:lnTo>
                <a:lnTo>
                  <a:pt x="190" y="118"/>
                </a:lnTo>
                <a:close/>
              </a:path>
              <a:path w="547" h="172">
                <a:moveTo>
                  <a:pt x="224" y="73"/>
                </a:moveTo>
                <a:lnTo>
                  <a:pt x="217" y="73"/>
                </a:lnTo>
                <a:lnTo>
                  <a:pt x="217" y="138"/>
                </a:lnTo>
                <a:lnTo>
                  <a:pt x="217" y="171"/>
                </a:lnTo>
                <a:lnTo>
                  <a:pt x="226" y="166"/>
                </a:lnTo>
                <a:lnTo>
                  <a:pt x="226" y="161"/>
                </a:lnTo>
                <a:lnTo>
                  <a:pt x="224" y="159"/>
                </a:lnTo>
                <a:lnTo>
                  <a:pt x="224" y="73"/>
                </a:lnTo>
                <a:lnTo>
                  <a:pt x="224" y="73"/>
                </a:lnTo>
                <a:close/>
              </a:path>
              <a:path w="547" h="172">
                <a:moveTo>
                  <a:pt x="173" y="70"/>
                </a:moveTo>
                <a:lnTo>
                  <a:pt x="161" y="73"/>
                </a:lnTo>
                <a:lnTo>
                  <a:pt x="161" y="147"/>
                </a:lnTo>
                <a:lnTo>
                  <a:pt x="159" y="150"/>
                </a:lnTo>
                <a:lnTo>
                  <a:pt x="159" y="152"/>
                </a:lnTo>
                <a:lnTo>
                  <a:pt x="166" y="164"/>
                </a:lnTo>
                <a:lnTo>
                  <a:pt x="169" y="164"/>
                </a:lnTo>
                <a:lnTo>
                  <a:pt x="169" y="161"/>
                </a:lnTo>
                <a:lnTo>
                  <a:pt x="171" y="159"/>
                </a:lnTo>
                <a:lnTo>
                  <a:pt x="171" y="157"/>
                </a:lnTo>
                <a:lnTo>
                  <a:pt x="173" y="154"/>
                </a:lnTo>
                <a:lnTo>
                  <a:pt x="173" y="150"/>
                </a:lnTo>
                <a:lnTo>
                  <a:pt x="176" y="147"/>
                </a:lnTo>
                <a:lnTo>
                  <a:pt x="178" y="145"/>
                </a:lnTo>
                <a:lnTo>
                  <a:pt x="169" y="145"/>
                </a:lnTo>
                <a:lnTo>
                  <a:pt x="169" y="75"/>
                </a:lnTo>
                <a:lnTo>
                  <a:pt x="173" y="70"/>
                </a:lnTo>
                <a:lnTo>
                  <a:pt x="173" y="70"/>
                </a:lnTo>
                <a:close/>
              </a:path>
              <a:path w="547" h="172">
                <a:moveTo>
                  <a:pt x="166" y="61"/>
                </a:moveTo>
                <a:lnTo>
                  <a:pt x="161" y="68"/>
                </a:lnTo>
                <a:lnTo>
                  <a:pt x="137" y="68"/>
                </a:lnTo>
                <a:lnTo>
                  <a:pt x="142" y="75"/>
                </a:lnTo>
                <a:lnTo>
                  <a:pt x="145" y="75"/>
                </a:lnTo>
                <a:lnTo>
                  <a:pt x="147" y="73"/>
                </a:lnTo>
                <a:lnTo>
                  <a:pt x="161" y="73"/>
                </a:lnTo>
                <a:lnTo>
                  <a:pt x="173" y="70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547" h="172">
                <a:moveTo>
                  <a:pt x="257" y="61"/>
                </a:moveTo>
                <a:lnTo>
                  <a:pt x="250" y="70"/>
                </a:lnTo>
                <a:lnTo>
                  <a:pt x="178" y="70"/>
                </a:lnTo>
                <a:lnTo>
                  <a:pt x="185" y="75"/>
                </a:lnTo>
                <a:lnTo>
                  <a:pt x="195" y="75"/>
                </a:lnTo>
                <a:lnTo>
                  <a:pt x="197" y="73"/>
                </a:lnTo>
                <a:lnTo>
                  <a:pt x="267" y="73"/>
                </a:lnTo>
                <a:lnTo>
                  <a:pt x="257" y="61"/>
                </a:lnTo>
                <a:lnTo>
                  <a:pt x="257" y="61"/>
                </a:lnTo>
                <a:close/>
              </a:path>
              <a:path w="547" h="172">
                <a:moveTo>
                  <a:pt x="154" y="8"/>
                </a:moveTo>
                <a:lnTo>
                  <a:pt x="154" y="10"/>
                </a:lnTo>
                <a:lnTo>
                  <a:pt x="157" y="13"/>
                </a:lnTo>
                <a:lnTo>
                  <a:pt x="159" y="18"/>
                </a:lnTo>
                <a:lnTo>
                  <a:pt x="161" y="20"/>
                </a:lnTo>
                <a:lnTo>
                  <a:pt x="161" y="22"/>
                </a:lnTo>
                <a:lnTo>
                  <a:pt x="164" y="25"/>
                </a:lnTo>
                <a:lnTo>
                  <a:pt x="166" y="27"/>
                </a:lnTo>
                <a:lnTo>
                  <a:pt x="166" y="32"/>
                </a:lnTo>
                <a:lnTo>
                  <a:pt x="169" y="37"/>
                </a:lnTo>
                <a:lnTo>
                  <a:pt x="169" y="39"/>
                </a:lnTo>
                <a:lnTo>
                  <a:pt x="171" y="39"/>
                </a:lnTo>
                <a:lnTo>
                  <a:pt x="173" y="37"/>
                </a:lnTo>
                <a:lnTo>
                  <a:pt x="176" y="34"/>
                </a:lnTo>
                <a:lnTo>
                  <a:pt x="176" y="27"/>
                </a:lnTo>
                <a:lnTo>
                  <a:pt x="173" y="22"/>
                </a:lnTo>
                <a:lnTo>
                  <a:pt x="171" y="20"/>
                </a:lnTo>
                <a:lnTo>
                  <a:pt x="169" y="18"/>
                </a:lnTo>
                <a:lnTo>
                  <a:pt x="166" y="15"/>
                </a:lnTo>
                <a:lnTo>
                  <a:pt x="164" y="13"/>
                </a:lnTo>
                <a:lnTo>
                  <a:pt x="161" y="13"/>
                </a:lnTo>
                <a:lnTo>
                  <a:pt x="157" y="10"/>
                </a:lnTo>
                <a:lnTo>
                  <a:pt x="154" y="8"/>
                </a:lnTo>
                <a:lnTo>
                  <a:pt x="154" y="8"/>
                </a:lnTo>
                <a:close/>
              </a:path>
              <a:path w="547" h="172">
                <a:moveTo>
                  <a:pt x="217" y="5"/>
                </a:moveTo>
                <a:lnTo>
                  <a:pt x="217" y="70"/>
                </a:lnTo>
                <a:lnTo>
                  <a:pt x="224" y="70"/>
                </a:lnTo>
                <a:lnTo>
                  <a:pt x="224" y="20"/>
                </a:lnTo>
                <a:lnTo>
                  <a:pt x="229" y="15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339" y="65"/>
                </a:moveTo>
                <a:lnTo>
                  <a:pt x="339" y="121"/>
                </a:lnTo>
                <a:lnTo>
                  <a:pt x="337" y="125"/>
                </a:lnTo>
                <a:lnTo>
                  <a:pt x="337" y="135"/>
                </a:lnTo>
                <a:lnTo>
                  <a:pt x="334" y="138"/>
                </a:lnTo>
                <a:lnTo>
                  <a:pt x="334" y="145"/>
                </a:lnTo>
                <a:lnTo>
                  <a:pt x="332" y="147"/>
                </a:lnTo>
                <a:lnTo>
                  <a:pt x="330" y="150"/>
                </a:lnTo>
                <a:lnTo>
                  <a:pt x="330" y="152"/>
                </a:lnTo>
                <a:lnTo>
                  <a:pt x="327" y="154"/>
                </a:lnTo>
                <a:lnTo>
                  <a:pt x="325" y="157"/>
                </a:lnTo>
                <a:lnTo>
                  <a:pt x="322" y="159"/>
                </a:lnTo>
                <a:lnTo>
                  <a:pt x="320" y="161"/>
                </a:lnTo>
                <a:lnTo>
                  <a:pt x="317" y="164"/>
                </a:lnTo>
                <a:lnTo>
                  <a:pt x="315" y="166"/>
                </a:lnTo>
                <a:lnTo>
                  <a:pt x="313" y="169"/>
                </a:lnTo>
                <a:lnTo>
                  <a:pt x="313" y="171"/>
                </a:lnTo>
                <a:lnTo>
                  <a:pt x="315" y="171"/>
                </a:lnTo>
                <a:lnTo>
                  <a:pt x="317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1"/>
                </a:lnTo>
                <a:lnTo>
                  <a:pt x="330" y="159"/>
                </a:lnTo>
                <a:lnTo>
                  <a:pt x="332" y="157"/>
                </a:lnTo>
                <a:lnTo>
                  <a:pt x="334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5"/>
                </a:lnTo>
                <a:lnTo>
                  <a:pt x="341" y="142"/>
                </a:lnTo>
                <a:lnTo>
                  <a:pt x="341" y="135"/>
                </a:lnTo>
                <a:lnTo>
                  <a:pt x="344" y="133"/>
                </a:lnTo>
                <a:lnTo>
                  <a:pt x="344" y="123"/>
                </a:lnTo>
                <a:lnTo>
                  <a:pt x="346" y="121"/>
                </a:lnTo>
                <a:lnTo>
                  <a:pt x="346" y="78"/>
                </a:lnTo>
                <a:lnTo>
                  <a:pt x="351" y="75"/>
                </a:lnTo>
                <a:lnTo>
                  <a:pt x="339" y="65"/>
                </a:lnTo>
                <a:lnTo>
                  <a:pt x="339" y="65"/>
                </a:lnTo>
                <a:close/>
              </a:path>
              <a:path w="547" h="172">
                <a:moveTo>
                  <a:pt x="368" y="65"/>
                </a:moveTo>
                <a:lnTo>
                  <a:pt x="368" y="82"/>
                </a:lnTo>
                <a:lnTo>
                  <a:pt x="370" y="85"/>
                </a:lnTo>
                <a:lnTo>
                  <a:pt x="370" y="147"/>
                </a:lnTo>
                <a:lnTo>
                  <a:pt x="368" y="150"/>
                </a:lnTo>
                <a:lnTo>
                  <a:pt x="368" y="154"/>
                </a:lnTo>
                <a:lnTo>
                  <a:pt x="368" y="159"/>
                </a:lnTo>
                <a:lnTo>
                  <a:pt x="368" y="169"/>
                </a:lnTo>
                <a:lnTo>
                  <a:pt x="377" y="164"/>
                </a:lnTo>
                <a:lnTo>
                  <a:pt x="377" y="80"/>
                </a:lnTo>
                <a:lnTo>
                  <a:pt x="380" y="75"/>
                </a:lnTo>
                <a:lnTo>
                  <a:pt x="368" y="65"/>
                </a:lnTo>
                <a:lnTo>
                  <a:pt x="368" y="65"/>
                </a:lnTo>
                <a:close/>
              </a:path>
              <a:path w="547" h="172">
                <a:moveTo>
                  <a:pt x="325" y="22"/>
                </a:moveTo>
                <a:lnTo>
                  <a:pt x="313" y="22"/>
                </a:lnTo>
                <a:lnTo>
                  <a:pt x="301" y="68"/>
                </a:lnTo>
                <a:lnTo>
                  <a:pt x="303" y="70"/>
                </a:lnTo>
                <a:lnTo>
                  <a:pt x="305" y="75"/>
                </a:lnTo>
                <a:lnTo>
                  <a:pt x="308" y="78"/>
                </a:lnTo>
                <a:lnTo>
                  <a:pt x="310" y="82"/>
                </a:lnTo>
                <a:lnTo>
                  <a:pt x="310" y="85"/>
                </a:lnTo>
                <a:lnTo>
                  <a:pt x="313" y="87"/>
                </a:lnTo>
                <a:lnTo>
                  <a:pt x="313" y="97"/>
                </a:lnTo>
                <a:lnTo>
                  <a:pt x="315" y="99"/>
                </a:lnTo>
                <a:lnTo>
                  <a:pt x="315" y="109"/>
                </a:lnTo>
                <a:lnTo>
                  <a:pt x="313" y="111"/>
                </a:lnTo>
                <a:lnTo>
                  <a:pt x="313" y="113"/>
                </a:lnTo>
                <a:lnTo>
                  <a:pt x="310" y="116"/>
                </a:lnTo>
                <a:lnTo>
                  <a:pt x="310" y="118"/>
                </a:lnTo>
                <a:lnTo>
                  <a:pt x="308" y="118"/>
                </a:lnTo>
                <a:lnTo>
                  <a:pt x="291" y="118"/>
                </a:lnTo>
                <a:lnTo>
                  <a:pt x="293" y="118"/>
                </a:lnTo>
                <a:lnTo>
                  <a:pt x="296" y="121"/>
                </a:lnTo>
                <a:lnTo>
                  <a:pt x="298" y="123"/>
                </a:lnTo>
                <a:lnTo>
                  <a:pt x="301" y="125"/>
                </a:lnTo>
                <a:lnTo>
                  <a:pt x="303" y="128"/>
                </a:lnTo>
                <a:lnTo>
                  <a:pt x="303" y="133"/>
                </a:lnTo>
                <a:lnTo>
                  <a:pt x="305" y="133"/>
                </a:lnTo>
                <a:lnTo>
                  <a:pt x="308" y="130"/>
                </a:lnTo>
                <a:lnTo>
                  <a:pt x="310" y="128"/>
                </a:lnTo>
                <a:lnTo>
                  <a:pt x="313" y="128"/>
                </a:lnTo>
                <a:lnTo>
                  <a:pt x="315" y="125"/>
                </a:lnTo>
                <a:lnTo>
                  <a:pt x="317" y="123"/>
                </a:lnTo>
                <a:lnTo>
                  <a:pt x="317" y="121"/>
                </a:lnTo>
                <a:lnTo>
                  <a:pt x="320" y="118"/>
                </a:lnTo>
                <a:lnTo>
                  <a:pt x="320" y="116"/>
                </a:lnTo>
                <a:lnTo>
                  <a:pt x="322" y="111"/>
                </a:lnTo>
                <a:lnTo>
                  <a:pt x="322" y="99"/>
                </a:lnTo>
                <a:lnTo>
                  <a:pt x="320" y="97"/>
                </a:lnTo>
                <a:lnTo>
                  <a:pt x="320" y="94"/>
                </a:lnTo>
                <a:lnTo>
                  <a:pt x="317" y="90"/>
                </a:lnTo>
                <a:lnTo>
                  <a:pt x="317" y="87"/>
                </a:lnTo>
                <a:lnTo>
                  <a:pt x="315" y="85"/>
                </a:lnTo>
                <a:lnTo>
                  <a:pt x="315" y="82"/>
                </a:lnTo>
                <a:lnTo>
                  <a:pt x="313" y="80"/>
                </a:lnTo>
                <a:lnTo>
                  <a:pt x="310" y="75"/>
                </a:lnTo>
                <a:lnTo>
                  <a:pt x="308" y="73"/>
                </a:lnTo>
                <a:lnTo>
                  <a:pt x="305" y="70"/>
                </a:lnTo>
                <a:lnTo>
                  <a:pt x="305" y="65"/>
                </a:lnTo>
                <a:lnTo>
                  <a:pt x="308" y="61"/>
                </a:lnTo>
                <a:lnTo>
                  <a:pt x="308" y="56"/>
                </a:lnTo>
                <a:lnTo>
                  <a:pt x="310" y="53"/>
                </a:lnTo>
                <a:lnTo>
                  <a:pt x="310" y="49"/>
                </a:lnTo>
                <a:lnTo>
                  <a:pt x="313" y="46"/>
                </a:lnTo>
                <a:lnTo>
                  <a:pt x="313" y="41"/>
                </a:lnTo>
                <a:lnTo>
                  <a:pt x="315" y="39"/>
                </a:lnTo>
                <a:lnTo>
                  <a:pt x="315" y="37"/>
                </a:lnTo>
                <a:lnTo>
                  <a:pt x="317" y="32"/>
                </a:lnTo>
                <a:lnTo>
                  <a:pt x="317" y="30"/>
                </a:lnTo>
                <a:lnTo>
                  <a:pt x="320" y="27"/>
                </a:lnTo>
                <a:lnTo>
                  <a:pt x="320" y="25"/>
                </a:lnTo>
                <a:lnTo>
                  <a:pt x="325" y="22"/>
                </a:lnTo>
                <a:lnTo>
                  <a:pt x="325" y="22"/>
                </a:lnTo>
                <a:close/>
              </a:path>
              <a:path w="547" h="172">
                <a:moveTo>
                  <a:pt x="349" y="18"/>
                </a:moveTo>
                <a:lnTo>
                  <a:pt x="349" y="20"/>
                </a:lnTo>
                <a:lnTo>
                  <a:pt x="346" y="25"/>
                </a:lnTo>
                <a:lnTo>
                  <a:pt x="344" y="30"/>
                </a:lnTo>
                <a:lnTo>
                  <a:pt x="344" y="34"/>
                </a:lnTo>
                <a:lnTo>
                  <a:pt x="341" y="37"/>
                </a:lnTo>
                <a:lnTo>
                  <a:pt x="341" y="39"/>
                </a:lnTo>
                <a:lnTo>
                  <a:pt x="339" y="41"/>
                </a:lnTo>
                <a:lnTo>
                  <a:pt x="337" y="46"/>
                </a:lnTo>
                <a:lnTo>
                  <a:pt x="337" y="49"/>
                </a:lnTo>
                <a:lnTo>
                  <a:pt x="334" y="51"/>
                </a:lnTo>
                <a:lnTo>
                  <a:pt x="332" y="53"/>
                </a:lnTo>
                <a:lnTo>
                  <a:pt x="332" y="56"/>
                </a:lnTo>
                <a:lnTo>
                  <a:pt x="330" y="58"/>
                </a:lnTo>
                <a:lnTo>
                  <a:pt x="327" y="61"/>
                </a:lnTo>
                <a:lnTo>
                  <a:pt x="325" y="65"/>
                </a:lnTo>
                <a:lnTo>
                  <a:pt x="322" y="68"/>
                </a:lnTo>
                <a:lnTo>
                  <a:pt x="320" y="70"/>
                </a:lnTo>
                <a:lnTo>
                  <a:pt x="317" y="73"/>
                </a:lnTo>
                <a:lnTo>
                  <a:pt x="315" y="75"/>
                </a:lnTo>
                <a:lnTo>
                  <a:pt x="317" y="78"/>
                </a:lnTo>
                <a:lnTo>
                  <a:pt x="320" y="75"/>
                </a:lnTo>
                <a:lnTo>
                  <a:pt x="322" y="73"/>
                </a:lnTo>
                <a:lnTo>
                  <a:pt x="325" y="70"/>
                </a:lnTo>
                <a:lnTo>
                  <a:pt x="327" y="68"/>
                </a:lnTo>
                <a:lnTo>
                  <a:pt x="330" y="68"/>
                </a:lnTo>
                <a:lnTo>
                  <a:pt x="332" y="65"/>
                </a:lnTo>
                <a:lnTo>
                  <a:pt x="334" y="63"/>
                </a:lnTo>
                <a:lnTo>
                  <a:pt x="337" y="61"/>
                </a:lnTo>
                <a:lnTo>
                  <a:pt x="337" y="56"/>
                </a:lnTo>
                <a:lnTo>
                  <a:pt x="339" y="56"/>
                </a:lnTo>
                <a:lnTo>
                  <a:pt x="341" y="53"/>
                </a:lnTo>
                <a:lnTo>
                  <a:pt x="341" y="51"/>
                </a:lnTo>
                <a:lnTo>
                  <a:pt x="344" y="49"/>
                </a:lnTo>
                <a:lnTo>
                  <a:pt x="344" y="46"/>
                </a:lnTo>
                <a:lnTo>
                  <a:pt x="346" y="44"/>
                </a:lnTo>
                <a:lnTo>
                  <a:pt x="349" y="39"/>
                </a:lnTo>
                <a:lnTo>
                  <a:pt x="349" y="37"/>
                </a:lnTo>
                <a:lnTo>
                  <a:pt x="351" y="34"/>
                </a:lnTo>
                <a:lnTo>
                  <a:pt x="353" y="30"/>
                </a:lnTo>
                <a:lnTo>
                  <a:pt x="353" y="25"/>
                </a:lnTo>
                <a:lnTo>
                  <a:pt x="356" y="22"/>
                </a:lnTo>
                <a:lnTo>
                  <a:pt x="358" y="18"/>
                </a:lnTo>
                <a:lnTo>
                  <a:pt x="349" y="18"/>
                </a:lnTo>
                <a:lnTo>
                  <a:pt x="349" y="18"/>
                </a:lnTo>
                <a:close/>
              </a:path>
              <a:path w="547" h="172">
                <a:moveTo>
                  <a:pt x="317" y="13"/>
                </a:moveTo>
                <a:lnTo>
                  <a:pt x="313" y="18"/>
                </a:lnTo>
                <a:lnTo>
                  <a:pt x="291" y="18"/>
                </a:lnTo>
                <a:lnTo>
                  <a:pt x="284" y="20"/>
                </a:lnTo>
                <a:lnTo>
                  <a:pt x="284" y="116"/>
                </a:lnTo>
                <a:lnTo>
                  <a:pt x="284" y="121"/>
                </a:lnTo>
                <a:lnTo>
                  <a:pt x="284" y="171"/>
                </a:lnTo>
                <a:lnTo>
                  <a:pt x="291" y="166"/>
                </a:lnTo>
                <a:lnTo>
                  <a:pt x="291" y="118"/>
                </a:lnTo>
                <a:lnTo>
                  <a:pt x="305" y="118"/>
                </a:lnTo>
                <a:lnTo>
                  <a:pt x="301" y="118"/>
                </a:lnTo>
                <a:lnTo>
                  <a:pt x="298" y="116"/>
                </a:lnTo>
                <a:lnTo>
                  <a:pt x="296" y="116"/>
                </a:lnTo>
                <a:lnTo>
                  <a:pt x="291" y="113"/>
                </a:lnTo>
                <a:lnTo>
                  <a:pt x="291" y="22"/>
                </a:lnTo>
                <a:lnTo>
                  <a:pt x="313" y="22"/>
                </a:lnTo>
                <a:lnTo>
                  <a:pt x="325" y="22"/>
                </a:lnTo>
                <a:lnTo>
                  <a:pt x="317" y="13"/>
                </a:lnTo>
                <a:lnTo>
                  <a:pt x="317" y="13"/>
                </a:lnTo>
                <a:close/>
              </a:path>
              <a:path w="547" h="172">
                <a:moveTo>
                  <a:pt x="284" y="13"/>
                </a:moveTo>
                <a:lnTo>
                  <a:pt x="284" y="20"/>
                </a:lnTo>
                <a:lnTo>
                  <a:pt x="291" y="18"/>
                </a:lnTo>
                <a:lnTo>
                  <a:pt x="284" y="13"/>
                </a:lnTo>
                <a:lnTo>
                  <a:pt x="284" y="13"/>
                </a:lnTo>
                <a:close/>
              </a:path>
              <a:path w="547" h="172">
                <a:moveTo>
                  <a:pt x="353" y="1"/>
                </a:moveTo>
                <a:lnTo>
                  <a:pt x="353" y="5"/>
                </a:lnTo>
                <a:lnTo>
                  <a:pt x="351" y="8"/>
                </a:lnTo>
                <a:lnTo>
                  <a:pt x="351" y="13"/>
                </a:lnTo>
                <a:lnTo>
                  <a:pt x="349" y="18"/>
                </a:lnTo>
                <a:lnTo>
                  <a:pt x="358" y="18"/>
                </a:lnTo>
                <a:lnTo>
                  <a:pt x="358" y="20"/>
                </a:lnTo>
                <a:lnTo>
                  <a:pt x="361" y="22"/>
                </a:lnTo>
                <a:lnTo>
                  <a:pt x="361" y="27"/>
                </a:lnTo>
                <a:lnTo>
                  <a:pt x="363" y="30"/>
                </a:lnTo>
                <a:lnTo>
                  <a:pt x="363" y="34"/>
                </a:lnTo>
                <a:lnTo>
                  <a:pt x="365" y="37"/>
                </a:lnTo>
                <a:lnTo>
                  <a:pt x="365" y="39"/>
                </a:lnTo>
                <a:lnTo>
                  <a:pt x="368" y="44"/>
                </a:lnTo>
                <a:lnTo>
                  <a:pt x="370" y="46"/>
                </a:lnTo>
                <a:lnTo>
                  <a:pt x="370" y="49"/>
                </a:lnTo>
                <a:lnTo>
                  <a:pt x="373" y="51"/>
                </a:lnTo>
                <a:lnTo>
                  <a:pt x="375" y="53"/>
                </a:lnTo>
                <a:lnTo>
                  <a:pt x="375" y="56"/>
                </a:lnTo>
                <a:lnTo>
                  <a:pt x="377" y="58"/>
                </a:lnTo>
                <a:lnTo>
                  <a:pt x="380" y="61"/>
                </a:lnTo>
                <a:lnTo>
                  <a:pt x="382" y="63"/>
                </a:lnTo>
                <a:lnTo>
                  <a:pt x="385" y="65"/>
                </a:lnTo>
                <a:lnTo>
                  <a:pt x="387" y="68"/>
                </a:lnTo>
                <a:lnTo>
                  <a:pt x="390" y="70"/>
                </a:lnTo>
                <a:lnTo>
                  <a:pt x="392" y="73"/>
                </a:lnTo>
                <a:lnTo>
                  <a:pt x="394" y="75"/>
                </a:lnTo>
                <a:lnTo>
                  <a:pt x="397" y="75"/>
                </a:lnTo>
                <a:lnTo>
                  <a:pt x="399" y="73"/>
                </a:lnTo>
                <a:lnTo>
                  <a:pt x="401" y="70"/>
                </a:lnTo>
                <a:lnTo>
                  <a:pt x="404" y="68"/>
                </a:lnTo>
                <a:lnTo>
                  <a:pt x="406" y="68"/>
                </a:lnTo>
                <a:lnTo>
                  <a:pt x="406" y="65"/>
                </a:lnTo>
                <a:lnTo>
                  <a:pt x="404" y="63"/>
                </a:lnTo>
                <a:lnTo>
                  <a:pt x="401" y="63"/>
                </a:lnTo>
                <a:lnTo>
                  <a:pt x="397" y="61"/>
                </a:lnTo>
                <a:lnTo>
                  <a:pt x="394" y="61"/>
                </a:lnTo>
                <a:lnTo>
                  <a:pt x="392" y="58"/>
                </a:lnTo>
                <a:lnTo>
                  <a:pt x="390" y="58"/>
                </a:lnTo>
                <a:lnTo>
                  <a:pt x="387" y="56"/>
                </a:lnTo>
                <a:lnTo>
                  <a:pt x="385" y="53"/>
                </a:lnTo>
                <a:lnTo>
                  <a:pt x="382" y="51"/>
                </a:lnTo>
                <a:lnTo>
                  <a:pt x="380" y="49"/>
                </a:lnTo>
                <a:lnTo>
                  <a:pt x="377" y="46"/>
                </a:lnTo>
                <a:lnTo>
                  <a:pt x="375" y="44"/>
                </a:lnTo>
                <a:lnTo>
                  <a:pt x="375" y="41"/>
                </a:lnTo>
                <a:lnTo>
                  <a:pt x="373" y="39"/>
                </a:lnTo>
                <a:lnTo>
                  <a:pt x="370" y="37"/>
                </a:lnTo>
                <a:lnTo>
                  <a:pt x="370" y="34"/>
                </a:lnTo>
                <a:lnTo>
                  <a:pt x="368" y="32"/>
                </a:lnTo>
                <a:lnTo>
                  <a:pt x="365" y="27"/>
                </a:lnTo>
                <a:lnTo>
                  <a:pt x="363" y="25"/>
                </a:lnTo>
                <a:lnTo>
                  <a:pt x="363" y="22"/>
                </a:lnTo>
                <a:lnTo>
                  <a:pt x="361" y="18"/>
                </a:lnTo>
                <a:lnTo>
                  <a:pt x="358" y="15"/>
                </a:lnTo>
                <a:lnTo>
                  <a:pt x="363" y="10"/>
                </a:lnTo>
                <a:lnTo>
                  <a:pt x="353" y="1"/>
                </a:lnTo>
                <a:lnTo>
                  <a:pt x="353" y="1"/>
                </a:lnTo>
                <a:close/>
              </a:path>
              <a:path w="547" h="172">
                <a:moveTo>
                  <a:pt x="493" y="140"/>
                </a:moveTo>
                <a:lnTo>
                  <a:pt x="490" y="142"/>
                </a:lnTo>
                <a:lnTo>
                  <a:pt x="490" y="145"/>
                </a:lnTo>
                <a:lnTo>
                  <a:pt x="488" y="145"/>
                </a:lnTo>
                <a:lnTo>
                  <a:pt x="485" y="147"/>
                </a:lnTo>
                <a:lnTo>
                  <a:pt x="483" y="150"/>
                </a:lnTo>
                <a:lnTo>
                  <a:pt x="478" y="152"/>
                </a:lnTo>
                <a:lnTo>
                  <a:pt x="476" y="154"/>
                </a:lnTo>
                <a:lnTo>
                  <a:pt x="473" y="157"/>
                </a:lnTo>
                <a:lnTo>
                  <a:pt x="471" y="159"/>
                </a:lnTo>
                <a:lnTo>
                  <a:pt x="469" y="159"/>
                </a:lnTo>
                <a:lnTo>
                  <a:pt x="466" y="161"/>
                </a:lnTo>
                <a:lnTo>
                  <a:pt x="464" y="161"/>
                </a:lnTo>
                <a:lnTo>
                  <a:pt x="461" y="164"/>
                </a:lnTo>
                <a:lnTo>
                  <a:pt x="459" y="164"/>
                </a:lnTo>
                <a:lnTo>
                  <a:pt x="454" y="166"/>
                </a:lnTo>
                <a:lnTo>
                  <a:pt x="452" y="166"/>
                </a:lnTo>
                <a:lnTo>
                  <a:pt x="450" y="169"/>
                </a:lnTo>
                <a:lnTo>
                  <a:pt x="450" y="171"/>
                </a:lnTo>
                <a:lnTo>
                  <a:pt x="452" y="171"/>
                </a:lnTo>
                <a:lnTo>
                  <a:pt x="454" y="169"/>
                </a:lnTo>
                <a:lnTo>
                  <a:pt x="461" y="169"/>
                </a:lnTo>
                <a:lnTo>
                  <a:pt x="464" y="166"/>
                </a:lnTo>
                <a:lnTo>
                  <a:pt x="466" y="166"/>
                </a:lnTo>
                <a:lnTo>
                  <a:pt x="469" y="164"/>
                </a:lnTo>
                <a:lnTo>
                  <a:pt x="471" y="164"/>
                </a:lnTo>
                <a:lnTo>
                  <a:pt x="473" y="161"/>
                </a:lnTo>
                <a:lnTo>
                  <a:pt x="476" y="161"/>
                </a:lnTo>
                <a:lnTo>
                  <a:pt x="478" y="159"/>
                </a:lnTo>
                <a:lnTo>
                  <a:pt x="481" y="159"/>
                </a:lnTo>
                <a:lnTo>
                  <a:pt x="483" y="157"/>
                </a:lnTo>
                <a:lnTo>
                  <a:pt x="485" y="157"/>
                </a:lnTo>
                <a:lnTo>
                  <a:pt x="488" y="154"/>
                </a:lnTo>
                <a:lnTo>
                  <a:pt x="490" y="152"/>
                </a:lnTo>
                <a:lnTo>
                  <a:pt x="493" y="150"/>
                </a:lnTo>
                <a:lnTo>
                  <a:pt x="495" y="150"/>
                </a:lnTo>
                <a:lnTo>
                  <a:pt x="497" y="147"/>
                </a:lnTo>
                <a:lnTo>
                  <a:pt x="500" y="145"/>
                </a:lnTo>
                <a:lnTo>
                  <a:pt x="502" y="142"/>
                </a:lnTo>
                <a:lnTo>
                  <a:pt x="505" y="140"/>
                </a:lnTo>
                <a:lnTo>
                  <a:pt x="493" y="140"/>
                </a:lnTo>
                <a:lnTo>
                  <a:pt x="493" y="140"/>
                </a:lnTo>
                <a:close/>
              </a:path>
              <a:path w="547" h="172">
                <a:moveTo>
                  <a:pt x="440" y="130"/>
                </a:moveTo>
                <a:lnTo>
                  <a:pt x="433" y="135"/>
                </a:lnTo>
                <a:lnTo>
                  <a:pt x="433" y="171"/>
                </a:lnTo>
                <a:lnTo>
                  <a:pt x="440" y="166"/>
                </a:lnTo>
                <a:lnTo>
                  <a:pt x="440" y="130"/>
                </a:lnTo>
                <a:lnTo>
                  <a:pt x="440" y="130"/>
                </a:lnTo>
                <a:close/>
              </a:path>
              <a:path w="547" h="172">
                <a:moveTo>
                  <a:pt x="478" y="111"/>
                </a:moveTo>
                <a:lnTo>
                  <a:pt x="440" y="123"/>
                </a:lnTo>
                <a:lnTo>
                  <a:pt x="433" y="123"/>
                </a:lnTo>
                <a:lnTo>
                  <a:pt x="430" y="125"/>
                </a:lnTo>
                <a:lnTo>
                  <a:pt x="423" y="125"/>
                </a:lnTo>
                <a:lnTo>
                  <a:pt x="421" y="128"/>
                </a:lnTo>
                <a:lnTo>
                  <a:pt x="418" y="128"/>
                </a:lnTo>
                <a:lnTo>
                  <a:pt x="423" y="140"/>
                </a:lnTo>
                <a:lnTo>
                  <a:pt x="425" y="140"/>
                </a:lnTo>
                <a:lnTo>
                  <a:pt x="425" y="138"/>
                </a:lnTo>
                <a:lnTo>
                  <a:pt x="430" y="135"/>
                </a:lnTo>
                <a:lnTo>
                  <a:pt x="433" y="135"/>
                </a:lnTo>
                <a:lnTo>
                  <a:pt x="440" y="130"/>
                </a:lnTo>
                <a:lnTo>
                  <a:pt x="481" y="113"/>
                </a:lnTo>
                <a:lnTo>
                  <a:pt x="478" y="111"/>
                </a:lnTo>
                <a:lnTo>
                  <a:pt x="478" y="111"/>
                </a:lnTo>
                <a:close/>
              </a:path>
              <a:path w="547" h="172">
                <a:moveTo>
                  <a:pt x="485" y="87"/>
                </a:moveTo>
                <a:lnTo>
                  <a:pt x="485" y="94"/>
                </a:lnTo>
                <a:lnTo>
                  <a:pt x="488" y="97"/>
                </a:lnTo>
                <a:lnTo>
                  <a:pt x="488" y="101"/>
                </a:lnTo>
                <a:lnTo>
                  <a:pt x="490" y="104"/>
                </a:lnTo>
                <a:lnTo>
                  <a:pt x="490" y="111"/>
                </a:lnTo>
                <a:lnTo>
                  <a:pt x="493" y="113"/>
                </a:lnTo>
                <a:lnTo>
                  <a:pt x="493" y="116"/>
                </a:lnTo>
                <a:lnTo>
                  <a:pt x="495" y="121"/>
                </a:lnTo>
                <a:lnTo>
                  <a:pt x="495" y="123"/>
                </a:lnTo>
                <a:lnTo>
                  <a:pt x="497" y="128"/>
                </a:lnTo>
                <a:lnTo>
                  <a:pt x="497" y="130"/>
                </a:lnTo>
                <a:lnTo>
                  <a:pt x="500" y="133"/>
                </a:lnTo>
                <a:lnTo>
                  <a:pt x="497" y="135"/>
                </a:lnTo>
                <a:lnTo>
                  <a:pt x="495" y="138"/>
                </a:lnTo>
                <a:lnTo>
                  <a:pt x="493" y="140"/>
                </a:lnTo>
                <a:lnTo>
                  <a:pt x="505" y="140"/>
                </a:lnTo>
                <a:lnTo>
                  <a:pt x="505" y="142"/>
                </a:lnTo>
                <a:lnTo>
                  <a:pt x="507" y="145"/>
                </a:lnTo>
                <a:lnTo>
                  <a:pt x="510" y="147"/>
                </a:lnTo>
                <a:lnTo>
                  <a:pt x="512" y="150"/>
                </a:lnTo>
                <a:lnTo>
                  <a:pt x="514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1"/>
                </a:lnTo>
                <a:lnTo>
                  <a:pt x="524" y="161"/>
                </a:lnTo>
                <a:lnTo>
                  <a:pt x="526" y="164"/>
                </a:lnTo>
                <a:lnTo>
                  <a:pt x="529" y="166"/>
                </a:lnTo>
                <a:lnTo>
                  <a:pt x="531" y="169"/>
                </a:lnTo>
                <a:lnTo>
                  <a:pt x="536" y="169"/>
                </a:lnTo>
                <a:lnTo>
                  <a:pt x="538" y="166"/>
                </a:lnTo>
                <a:lnTo>
                  <a:pt x="541" y="164"/>
                </a:lnTo>
                <a:lnTo>
                  <a:pt x="543" y="161"/>
                </a:lnTo>
                <a:lnTo>
                  <a:pt x="545" y="161"/>
                </a:lnTo>
                <a:lnTo>
                  <a:pt x="545" y="159"/>
                </a:lnTo>
                <a:lnTo>
                  <a:pt x="541" y="159"/>
                </a:lnTo>
                <a:lnTo>
                  <a:pt x="538" y="157"/>
                </a:lnTo>
                <a:lnTo>
                  <a:pt x="536" y="157"/>
                </a:lnTo>
                <a:lnTo>
                  <a:pt x="533" y="154"/>
                </a:lnTo>
                <a:lnTo>
                  <a:pt x="531" y="154"/>
                </a:lnTo>
                <a:lnTo>
                  <a:pt x="529" y="152"/>
                </a:lnTo>
                <a:lnTo>
                  <a:pt x="526" y="152"/>
                </a:lnTo>
                <a:lnTo>
                  <a:pt x="524" y="150"/>
                </a:lnTo>
                <a:lnTo>
                  <a:pt x="521" y="147"/>
                </a:lnTo>
                <a:lnTo>
                  <a:pt x="519" y="145"/>
                </a:lnTo>
                <a:lnTo>
                  <a:pt x="517" y="145"/>
                </a:lnTo>
                <a:lnTo>
                  <a:pt x="514" y="142"/>
                </a:lnTo>
                <a:lnTo>
                  <a:pt x="512" y="140"/>
                </a:lnTo>
                <a:lnTo>
                  <a:pt x="512" y="135"/>
                </a:lnTo>
                <a:lnTo>
                  <a:pt x="510" y="133"/>
                </a:lnTo>
                <a:lnTo>
                  <a:pt x="512" y="130"/>
                </a:lnTo>
                <a:lnTo>
                  <a:pt x="512" y="125"/>
                </a:lnTo>
                <a:lnTo>
                  <a:pt x="505" y="125"/>
                </a:lnTo>
                <a:lnTo>
                  <a:pt x="502" y="125"/>
                </a:lnTo>
                <a:lnTo>
                  <a:pt x="502" y="123"/>
                </a:lnTo>
                <a:lnTo>
                  <a:pt x="500" y="118"/>
                </a:lnTo>
                <a:lnTo>
                  <a:pt x="497" y="116"/>
                </a:lnTo>
                <a:lnTo>
                  <a:pt x="497" y="111"/>
                </a:lnTo>
                <a:lnTo>
                  <a:pt x="495" y="109"/>
                </a:lnTo>
                <a:lnTo>
                  <a:pt x="495" y="106"/>
                </a:lnTo>
                <a:lnTo>
                  <a:pt x="493" y="104"/>
                </a:lnTo>
                <a:lnTo>
                  <a:pt x="493" y="101"/>
                </a:lnTo>
                <a:lnTo>
                  <a:pt x="490" y="97"/>
                </a:lnTo>
                <a:lnTo>
                  <a:pt x="490" y="94"/>
                </a:lnTo>
                <a:lnTo>
                  <a:pt x="488" y="90"/>
                </a:lnTo>
                <a:lnTo>
                  <a:pt x="488" y="87"/>
                </a:lnTo>
                <a:lnTo>
                  <a:pt x="517" y="87"/>
                </a:lnTo>
                <a:lnTo>
                  <a:pt x="485" y="87"/>
                </a:lnTo>
                <a:lnTo>
                  <a:pt x="485" y="87"/>
                </a:lnTo>
                <a:close/>
              </a:path>
              <a:path w="547" h="172">
                <a:moveTo>
                  <a:pt x="531" y="85"/>
                </a:moveTo>
                <a:lnTo>
                  <a:pt x="485" y="87"/>
                </a:lnTo>
                <a:lnTo>
                  <a:pt x="517" y="87"/>
                </a:lnTo>
                <a:lnTo>
                  <a:pt x="517" y="90"/>
                </a:lnTo>
                <a:lnTo>
                  <a:pt x="517" y="94"/>
                </a:lnTo>
                <a:lnTo>
                  <a:pt x="514" y="97"/>
                </a:lnTo>
                <a:lnTo>
                  <a:pt x="514" y="101"/>
                </a:lnTo>
                <a:lnTo>
                  <a:pt x="512" y="104"/>
                </a:lnTo>
                <a:lnTo>
                  <a:pt x="512" y="111"/>
                </a:lnTo>
                <a:lnTo>
                  <a:pt x="510" y="113"/>
                </a:lnTo>
                <a:lnTo>
                  <a:pt x="507" y="118"/>
                </a:lnTo>
                <a:lnTo>
                  <a:pt x="507" y="121"/>
                </a:lnTo>
                <a:lnTo>
                  <a:pt x="505" y="123"/>
                </a:lnTo>
                <a:lnTo>
                  <a:pt x="505" y="125"/>
                </a:lnTo>
                <a:lnTo>
                  <a:pt x="512" y="125"/>
                </a:lnTo>
                <a:lnTo>
                  <a:pt x="514" y="123"/>
                </a:lnTo>
                <a:lnTo>
                  <a:pt x="514" y="121"/>
                </a:lnTo>
                <a:lnTo>
                  <a:pt x="517" y="116"/>
                </a:lnTo>
                <a:lnTo>
                  <a:pt x="519" y="113"/>
                </a:lnTo>
                <a:lnTo>
                  <a:pt x="519" y="111"/>
                </a:lnTo>
                <a:lnTo>
                  <a:pt x="521" y="106"/>
                </a:lnTo>
                <a:lnTo>
                  <a:pt x="521" y="104"/>
                </a:lnTo>
                <a:lnTo>
                  <a:pt x="524" y="99"/>
                </a:lnTo>
                <a:lnTo>
                  <a:pt x="524" y="97"/>
                </a:lnTo>
                <a:lnTo>
                  <a:pt x="524" y="94"/>
                </a:lnTo>
                <a:lnTo>
                  <a:pt x="526" y="90"/>
                </a:lnTo>
                <a:lnTo>
                  <a:pt x="531" y="85"/>
                </a:lnTo>
                <a:lnTo>
                  <a:pt x="531" y="85"/>
                </a:lnTo>
                <a:close/>
              </a:path>
              <a:path w="547" h="172">
                <a:moveTo>
                  <a:pt x="464" y="78"/>
                </a:moveTo>
                <a:lnTo>
                  <a:pt x="459" y="85"/>
                </a:lnTo>
                <a:lnTo>
                  <a:pt x="440" y="85"/>
                </a:lnTo>
                <a:lnTo>
                  <a:pt x="473" y="90"/>
                </a:lnTo>
                <a:lnTo>
                  <a:pt x="464" y="78"/>
                </a:lnTo>
                <a:lnTo>
                  <a:pt x="464" y="78"/>
                </a:lnTo>
                <a:close/>
              </a:path>
              <a:path w="547" h="172">
                <a:moveTo>
                  <a:pt x="521" y="75"/>
                </a:moveTo>
                <a:lnTo>
                  <a:pt x="517" y="82"/>
                </a:lnTo>
                <a:lnTo>
                  <a:pt x="473" y="82"/>
                </a:lnTo>
                <a:lnTo>
                  <a:pt x="478" y="90"/>
                </a:lnTo>
                <a:lnTo>
                  <a:pt x="485" y="87"/>
                </a:lnTo>
                <a:lnTo>
                  <a:pt x="531" y="85"/>
                </a:lnTo>
                <a:lnTo>
                  <a:pt x="521" y="75"/>
                </a:lnTo>
                <a:lnTo>
                  <a:pt x="521" y="75"/>
                </a:lnTo>
                <a:close/>
              </a:path>
              <a:path w="547" h="172">
                <a:moveTo>
                  <a:pt x="538" y="58"/>
                </a:moveTo>
                <a:lnTo>
                  <a:pt x="536" y="58"/>
                </a:lnTo>
                <a:lnTo>
                  <a:pt x="533" y="61"/>
                </a:lnTo>
                <a:lnTo>
                  <a:pt x="526" y="61"/>
                </a:lnTo>
                <a:lnTo>
                  <a:pt x="514" y="63"/>
                </a:lnTo>
                <a:lnTo>
                  <a:pt x="514" y="65"/>
                </a:lnTo>
                <a:lnTo>
                  <a:pt x="517" y="68"/>
                </a:lnTo>
                <a:lnTo>
                  <a:pt x="541" y="68"/>
                </a:lnTo>
                <a:lnTo>
                  <a:pt x="541" y="65"/>
                </a:lnTo>
                <a:lnTo>
                  <a:pt x="541" y="61"/>
                </a:lnTo>
                <a:lnTo>
                  <a:pt x="538" y="58"/>
                </a:lnTo>
                <a:lnTo>
                  <a:pt x="538" y="58"/>
                </a:lnTo>
                <a:close/>
              </a:path>
              <a:path w="547" h="172">
                <a:moveTo>
                  <a:pt x="464" y="44"/>
                </a:moveTo>
                <a:lnTo>
                  <a:pt x="459" y="51"/>
                </a:lnTo>
                <a:lnTo>
                  <a:pt x="440" y="51"/>
                </a:lnTo>
                <a:lnTo>
                  <a:pt x="433" y="56"/>
                </a:lnTo>
                <a:lnTo>
                  <a:pt x="433" y="123"/>
                </a:lnTo>
                <a:lnTo>
                  <a:pt x="440" y="123"/>
                </a:lnTo>
                <a:lnTo>
                  <a:pt x="440" y="90"/>
                </a:lnTo>
                <a:lnTo>
                  <a:pt x="473" y="90"/>
                </a:lnTo>
                <a:lnTo>
                  <a:pt x="440" y="85"/>
                </a:lnTo>
                <a:lnTo>
                  <a:pt x="440" y="56"/>
                </a:lnTo>
                <a:lnTo>
                  <a:pt x="473" y="56"/>
                </a:lnTo>
                <a:lnTo>
                  <a:pt x="464" y="44"/>
                </a:lnTo>
                <a:lnTo>
                  <a:pt x="464" y="44"/>
                </a:lnTo>
                <a:close/>
              </a:path>
              <a:path w="547" h="172">
                <a:moveTo>
                  <a:pt x="524" y="20"/>
                </a:moveTo>
                <a:lnTo>
                  <a:pt x="514" y="22"/>
                </a:lnTo>
                <a:lnTo>
                  <a:pt x="514" y="63"/>
                </a:lnTo>
                <a:lnTo>
                  <a:pt x="526" y="61"/>
                </a:lnTo>
                <a:lnTo>
                  <a:pt x="524" y="61"/>
                </a:lnTo>
                <a:lnTo>
                  <a:pt x="521" y="58"/>
                </a:lnTo>
                <a:lnTo>
                  <a:pt x="521" y="25"/>
                </a:lnTo>
                <a:lnTo>
                  <a:pt x="524" y="20"/>
                </a:lnTo>
                <a:lnTo>
                  <a:pt x="524" y="20"/>
                </a:lnTo>
                <a:close/>
              </a:path>
              <a:path w="547" h="172">
                <a:moveTo>
                  <a:pt x="433" y="15"/>
                </a:moveTo>
                <a:lnTo>
                  <a:pt x="433" y="56"/>
                </a:lnTo>
                <a:lnTo>
                  <a:pt x="440" y="51"/>
                </a:lnTo>
                <a:lnTo>
                  <a:pt x="440" y="25"/>
                </a:lnTo>
                <a:lnTo>
                  <a:pt x="442" y="25"/>
                </a:lnTo>
                <a:lnTo>
                  <a:pt x="445" y="25"/>
                </a:lnTo>
                <a:lnTo>
                  <a:pt x="447" y="22"/>
                </a:lnTo>
                <a:lnTo>
                  <a:pt x="457" y="22"/>
                </a:lnTo>
                <a:lnTo>
                  <a:pt x="459" y="20"/>
                </a:lnTo>
                <a:lnTo>
                  <a:pt x="440" y="20"/>
                </a:lnTo>
                <a:lnTo>
                  <a:pt x="433" y="15"/>
                </a:lnTo>
                <a:lnTo>
                  <a:pt x="433" y="15"/>
                </a:lnTo>
                <a:close/>
              </a:path>
              <a:path w="547" h="172">
                <a:moveTo>
                  <a:pt x="485" y="10"/>
                </a:moveTo>
                <a:lnTo>
                  <a:pt x="485" y="18"/>
                </a:lnTo>
                <a:lnTo>
                  <a:pt x="493" y="18"/>
                </a:lnTo>
                <a:lnTo>
                  <a:pt x="485" y="10"/>
                </a:lnTo>
                <a:lnTo>
                  <a:pt x="485" y="10"/>
                </a:lnTo>
                <a:close/>
              </a:path>
              <a:path w="547" h="172">
                <a:moveTo>
                  <a:pt x="517" y="10"/>
                </a:moveTo>
                <a:lnTo>
                  <a:pt x="512" y="18"/>
                </a:lnTo>
                <a:lnTo>
                  <a:pt x="485" y="18"/>
                </a:lnTo>
                <a:lnTo>
                  <a:pt x="485" y="22"/>
                </a:lnTo>
                <a:lnTo>
                  <a:pt x="485" y="49"/>
                </a:lnTo>
                <a:lnTo>
                  <a:pt x="483" y="51"/>
                </a:lnTo>
                <a:lnTo>
                  <a:pt x="483" y="61"/>
                </a:lnTo>
                <a:lnTo>
                  <a:pt x="481" y="63"/>
                </a:lnTo>
                <a:lnTo>
                  <a:pt x="481" y="65"/>
                </a:lnTo>
                <a:lnTo>
                  <a:pt x="478" y="68"/>
                </a:lnTo>
                <a:lnTo>
                  <a:pt x="476" y="73"/>
                </a:lnTo>
                <a:lnTo>
                  <a:pt x="473" y="75"/>
                </a:lnTo>
                <a:lnTo>
                  <a:pt x="471" y="78"/>
                </a:lnTo>
                <a:lnTo>
                  <a:pt x="469" y="80"/>
                </a:lnTo>
                <a:lnTo>
                  <a:pt x="471" y="82"/>
                </a:lnTo>
                <a:lnTo>
                  <a:pt x="473" y="80"/>
                </a:lnTo>
                <a:lnTo>
                  <a:pt x="476" y="78"/>
                </a:lnTo>
                <a:lnTo>
                  <a:pt x="478" y="75"/>
                </a:lnTo>
                <a:lnTo>
                  <a:pt x="481" y="73"/>
                </a:lnTo>
                <a:lnTo>
                  <a:pt x="483" y="70"/>
                </a:lnTo>
                <a:lnTo>
                  <a:pt x="485" y="68"/>
                </a:lnTo>
                <a:lnTo>
                  <a:pt x="485" y="65"/>
                </a:lnTo>
                <a:lnTo>
                  <a:pt x="488" y="63"/>
                </a:lnTo>
                <a:lnTo>
                  <a:pt x="488" y="61"/>
                </a:lnTo>
                <a:lnTo>
                  <a:pt x="490" y="56"/>
                </a:lnTo>
                <a:lnTo>
                  <a:pt x="490" y="51"/>
                </a:lnTo>
                <a:lnTo>
                  <a:pt x="493" y="49"/>
                </a:lnTo>
                <a:lnTo>
                  <a:pt x="493" y="22"/>
                </a:lnTo>
                <a:lnTo>
                  <a:pt x="514" y="22"/>
                </a:lnTo>
                <a:lnTo>
                  <a:pt x="524" y="20"/>
                </a:lnTo>
                <a:lnTo>
                  <a:pt x="517" y="10"/>
                </a:lnTo>
                <a:lnTo>
                  <a:pt x="517" y="10"/>
                </a:lnTo>
                <a:close/>
              </a:path>
              <a:path w="547" h="172">
                <a:moveTo>
                  <a:pt x="471" y="5"/>
                </a:moveTo>
                <a:lnTo>
                  <a:pt x="469" y="5"/>
                </a:lnTo>
                <a:lnTo>
                  <a:pt x="466" y="8"/>
                </a:lnTo>
                <a:lnTo>
                  <a:pt x="464" y="10"/>
                </a:lnTo>
                <a:lnTo>
                  <a:pt x="461" y="13"/>
                </a:lnTo>
                <a:lnTo>
                  <a:pt x="459" y="13"/>
                </a:lnTo>
                <a:lnTo>
                  <a:pt x="457" y="15"/>
                </a:lnTo>
                <a:lnTo>
                  <a:pt x="454" y="15"/>
                </a:lnTo>
                <a:lnTo>
                  <a:pt x="452" y="18"/>
                </a:lnTo>
                <a:lnTo>
                  <a:pt x="447" y="18"/>
                </a:lnTo>
                <a:lnTo>
                  <a:pt x="445" y="20"/>
                </a:lnTo>
                <a:lnTo>
                  <a:pt x="440" y="20"/>
                </a:lnTo>
                <a:lnTo>
                  <a:pt x="459" y="20"/>
                </a:lnTo>
                <a:lnTo>
                  <a:pt x="466" y="20"/>
                </a:lnTo>
                <a:lnTo>
                  <a:pt x="469" y="18"/>
                </a:lnTo>
                <a:lnTo>
                  <a:pt x="478" y="18"/>
                </a:lnTo>
                <a:lnTo>
                  <a:pt x="471" y="5"/>
                </a:lnTo>
                <a:lnTo>
                  <a:pt x="471" y="5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2" name="path 952"/>
          <p:cNvSpPr/>
          <p:nvPr/>
        </p:nvSpPr>
        <p:spPr>
          <a:xfrm>
            <a:off x="11679173" y="9465818"/>
            <a:ext cx="76200" cy="449579"/>
          </a:xfrm>
          <a:custGeom>
            <a:avLst/>
            <a:gdLst/>
            <a:ahLst/>
            <a:cxnLst/>
            <a:rect l="0" t="0" r="0" b="0"/>
            <a:pathLst>
              <a:path w="120" h="707">
                <a:moveTo>
                  <a:pt x="114" y="150"/>
                </a:moveTo>
                <a:lnTo>
                  <a:pt x="106" y="152"/>
                </a:lnTo>
                <a:lnTo>
                  <a:pt x="106" y="166"/>
                </a:lnTo>
                <a:lnTo>
                  <a:pt x="114" y="161"/>
                </a:lnTo>
                <a:lnTo>
                  <a:pt x="114" y="150"/>
                </a:lnTo>
                <a:lnTo>
                  <a:pt x="114" y="150"/>
                </a:lnTo>
                <a:close/>
              </a:path>
              <a:path w="120" h="707">
                <a:moveTo>
                  <a:pt x="39" y="118"/>
                </a:moveTo>
                <a:lnTo>
                  <a:pt x="39" y="121"/>
                </a:lnTo>
                <a:lnTo>
                  <a:pt x="44" y="123"/>
                </a:lnTo>
                <a:lnTo>
                  <a:pt x="49" y="123"/>
                </a:lnTo>
                <a:lnTo>
                  <a:pt x="51" y="125"/>
                </a:lnTo>
                <a:lnTo>
                  <a:pt x="54" y="128"/>
                </a:lnTo>
                <a:lnTo>
                  <a:pt x="56" y="128"/>
                </a:lnTo>
                <a:lnTo>
                  <a:pt x="61" y="130"/>
                </a:lnTo>
                <a:lnTo>
                  <a:pt x="63" y="130"/>
                </a:lnTo>
                <a:lnTo>
                  <a:pt x="66" y="133"/>
                </a:lnTo>
                <a:lnTo>
                  <a:pt x="68" y="135"/>
                </a:lnTo>
                <a:lnTo>
                  <a:pt x="70" y="138"/>
                </a:lnTo>
                <a:lnTo>
                  <a:pt x="73" y="138"/>
                </a:lnTo>
                <a:lnTo>
                  <a:pt x="73" y="140"/>
                </a:lnTo>
                <a:lnTo>
                  <a:pt x="75" y="140"/>
                </a:lnTo>
                <a:lnTo>
                  <a:pt x="78" y="142"/>
                </a:lnTo>
                <a:lnTo>
                  <a:pt x="78" y="145"/>
                </a:lnTo>
                <a:lnTo>
                  <a:pt x="80" y="142"/>
                </a:lnTo>
                <a:lnTo>
                  <a:pt x="80" y="130"/>
                </a:lnTo>
                <a:lnTo>
                  <a:pt x="78" y="128"/>
                </a:lnTo>
                <a:lnTo>
                  <a:pt x="75" y="125"/>
                </a:lnTo>
                <a:lnTo>
                  <a:pt x="73" y="123"/>
                </a:lnTo>
                <a:lnTo>
                  <a:pt x="66" y="123"/>
                </a:lnTo>
                <a:lnTo>
                  <a:pt x="63" y="121"/>
                </a:lnTo>
                <a:lnTo>
                  <a:pt x="54" y="121"/>
                </a:lnTo>
                <a:lnTo>
                  <a:pt x="51" y="118"/>
                </a:lnTo>
                <a:lnTo>
                  <a:pt x="39" y="118"/>
                </a:lnTo>
                <a:lnTo>
                  <a:pt x="39" y="118"/>
                </a:lnTo>
                <a:close/>
              </a:path>
              <a:path w="120" h="707">
                <a:moveTo>
                  <a:pt x="49" y="92"/>
                </a:moveTo>
                <a:lnTo>
                  <a:pt x="49" y="94"/>
                </a:lnTo>
                <a:lnTo>
                  <a:pt x="51" y="97"/>
                </a:lnTo>
                <a:lnTo>
                  <a:pt x="56" y="99"/>
                </a:lnTo>
                <a:lnTo>
                  <a:pt x="58" y="101"/>
                </a:lnTo>
                <a:lnTo>
                  <a:pt x="61" y="104"/>
                </a:lnTo>
                <a:lnTo>
                  <a:pt x="63" y="104"/>
                </a:lnTo>
                <a:lnTo>
                  <a:pt x="63" y="106"/>
                </a:lnTo>
                <a:lnTo>
                  <a:pt x="66" y="109"/>
                </a:lnTo>
                <a:lnTo>
                  <a:pt x="68" y="111"/>
                </a:lnTo>
                <a:lnTo>
                  <a:pt x="68" y="113"/>
                </a:lnTo>
                <a:lnTo>
                  <a:pt x="70" y="113"/>
                </a:lnTo>
                <a:lnTo>
                  <a:pt x="73" y="113"/>
                </a:lnTo>
                <a:lnTo>
                  <a:pt x="73" y="111"/>
                </a:lnTo>
                <a:lnTo>
                  <a:pt x="73" y="101"/>
                </a:lnTo>
                <a:lnTo>
                  <a:pt x="70" y="99"/>
                </a:lnTo>
                <a:lnTo>
                  <a:pt x="68" y="97"/>
                </a:lnTo>
                <a:lnTo>
                  <a:pt x="66" y="97"/>
                </a:lnTo>
                <a:lnTo>
                  <a:pt x="63" y="94"/>
                </a:lnTo>
                <a:lnTo>
                  <a:pt x="56" y="94"/>
                </a:lnTo>
                <a:lnTo>
                  <a:pt x="54" y="92"/>
                </a:lnTo>
                <a:lnTo>
                  <a:pt x="49" y="92"/>
                </a:lnTo>
                <a:lnTo>
                  <a:pt x="49" y="92"/>
                </a:lnTo>
                <a:close/>
              </a:path>
              <a:path w="120" h="707">
                <a:moveTo>
                  <a:pt x="51" y="75"/>
                </a:moveTo>
                <a:lnTo>
                  <a:pt x="49" y="78"/>
                </a:lnTo>
                <a:lnTo>
                  <a:pt x="49" y="80"/>
                </a:lnTo>
                <a:lnTo>
                  <a:pt x="46" y="80"/>
                </a:lnTo>
                <a:lnTo>
                  <a:pt x="44" y="82"/>
                </a:lnTo>
                <a:lnTo>
                  <a:pt x="41" y="85"/>
                </a:lnTo>
                <a:lnTo>
                  <a:pt x="39" y="87"/>
                </a:lnTo>
                <a:lnTo>
                  <a:pt x="37" y="90"/>
                </a:lnTo>
                <a:lnTo>
                  <a:pt x="34" y="90"/>
                </a:lnTo>
                <a:lnTo>
                  <a:pt x="32" y="92"/>
                </a:lnTo>
                <a:lnTo>
                  <a:pt x="30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7"/>
                </a:lnTo>
                <a:lnTo>
                  <a:pt x="37" y="94"/>
                </a:lnTo>
                <a:lnTo>
                  <a:pt x="39" y="94"/>
                </a:lnTo>
                <a:lnTo>
                  <a:pt x="41" y="92"/>
                </a:lnTo>
                <a:lnTo>
                  <a:pt x="44" y="90"/>
                </a:lnTo>
                <a:lnTo>
                  <a:pt x="46" y="87"/>
                </a:lnTo>
                <a:lnTo>
                  <a:pt x="49" y="85"/>
                </a:lnTo>
                <a:lnTo>
                  <a:pt x="51" y="85"/>
                </a:lnTo>
                <a:lnTo>
                  <a:pt x="54" y="82"/>
                </a:lnTo>
                <a:lnTo>
                  <a:pt x="56" y="80"/>
                </a:lnTo>
                <a:lnTo>
                  <a:pt x="58" y="78"/>
                </a:lnTo>
                <a:lnTo>
                  <a:pt x="61" y="75"/>
                </a:lnTo>
                <a:lnTo>
                  <a:pt x="51" y="75"/>
                </a:lnTo>
                <a:lnTo>
                  <a:pt x="51" y="75"/>
                </a:lnTo>
                <a:close/>
              </a:path>
              <a:path w="120" h="707">
                <a:moveTo>
                  <a:pt x="39" y="37"/>
                </a:moveTo>
                <a:lnTo>
                  <a:pt x="37" y="39"/>
                </a:lnTo>
                <a:lnTo>
                  <a:pt x="37" y="44"/>
                </a:lnTo>
                <a:lnTo>
                  <a:pt x="34" y="46"/>
                </a:lnTo>
                <a:lnTo>
                  <a:pt x="34" y="49"/>
                </a:lnTo>
                <a:lnTo>
                  <a:pt x="32" y="53"/>
                </a:lnTo>
                <a:lnTo>
                  <a:pt x="30" y="56"/>
                </a:lnTo>
                <a:lnTo>
                  <a:pt x="30" y="58"/>
                </a:lnTo>
                <a:lnTo>
                  <a:pt x="27" y="61"/>
                </a:lnTo>
                <a:lnTo>
                  <a:pt x="25" y="65"/>
                </a:lnTo>
                <a:lnTo>
                  <a:pt x="25" y="70"/>
                </a:lnTo>
                <a:lnTo>
                  <a:pt x="27" y="68"/>
                </a:lnTo>
                <a:lnTo>
                  <a:pt x="30" y="65"/>
                </a:lnTo>
                <a:lnTo>
                  <a:pt x="30" y="63"/>
                </a:lnTo>
                <a:lnTo>
                  <a:pt x="32" y="61"/>
                </a:lnTo>
                <a:lnTo>
                  <a:pt x="34" y="58"/>
                </a:lnTo>
                <a:lnTo>
                  <a:pt x="37" y="56"/>
                </a:lnTo>
                <a:lnTo>
                  <a:pt x="37" y="51"/>
                </a:lnTo>
                <a:lnTo>
                  <a:pt x="39" y="49"/>
                </a:lnTo>
                <a:lnTo>
                  <a:pt x="41" y="46"/>
                </a:lnTo>
                <a:lnTo>
                  <a:pt x="41" y="41"/>
                </a:lnTo>
                <a:lnTo>
                  <a:pt x="44" y="39"/>
                </a:lnTo>
                <a:lnTo>
                  <a:pt x="39" y="37"/>
                </a:lnTo>
                <a:lnTo>
                  <a:pt x="39" y="37"/>
                </a:lnTo>
                <a:close/>
              </a:path>
              <a:path w="120" h="707">
                <a:moveTo>
                  <a:pt x="90" y="34"/>
                </a:moveTo>
                <a:lnTo>
                  <a:pt x="78" y="34"/>
                </a:lnTo>
                <a:lnTo>
                  <a:pt x="75" y="37"/>
                </a:lnTo>
                <a:lnTo>
                  <a:pt x="75" y="39"/>
                </a:lnTo>
                <a:lnTo>
                  <a:pt x="73" y="44"/>
                </a:lnTo>
                <a:lnTo>
                  <a:pt x="70" y="46"/>
                </a:lnTo>
                <a:lnTo>
                  <a:pt x="70" y="49"/>
                </a:lnTo>
                <a:lnTo>
                  <a:pt x="68" y="53"/>
                </a:lnTo>
                <a:lnTo>
                  <a:pt x="66" y="56"/>
                </a:lnTo>
                <a:lnTo>
                  <a:pt x="66" y="58"/>
                </a:lnTo>
                <a:lnTo>
                  <a:pt x="63" y="61"/>
                </a:lnTo>
                <a:lnTo>
                  <a:pt x="61" y="63"/>
                </a:lnTo>
                <a:lnTo>
                  <a:pt x="68" y="65"/>
                </a:lnTo>
                <a:lnTo>
                  <a:pt x="70" y="63"/>
                </a:lnTo>
                <a:lnTo>
                  <a:pt x="73" y="58"/>
                </a:lnTo>
                <a:lnTo>
                  <a:pt x="75" y="56"/>
                </a:lnTo>
                <a:lnTo>
                  <a:pt x="75" y="53"/>
                </a:lnTo>
                <a:lnTo>
                  <a:pt x="78" y="51"/>
                </a:lnTo>
                <a:lnTo>
                  <a:pt x="80" y="46"/>
                </a:lnTo>
                <a:lnTo>
                  <a:pt x="82" y="44"/>
                </a:lnTo>
                <a:lnTo>
                  <a:pt x="82" y="41"/>
                </a:lnTo>
                <a:lnTo>
                  <a:pt x="85" y="39"/>
                </a:lnTo>
                <a:lnTo>
                  <a:pt x="90" y="34"/>
                </a:lnTo>
                <a:lnTo>
                  <a:pt x="90" y="34"/>
                </a:lnTo>
                <a:close/>
              </a:path>
              <a:path w="120" h="707">
                <a:moveTo>
                  <a:pt x="80" y="25"/>
                </a:moveTo>
                <a:lnTo>
                  <a:pt x="78" y="32"/>
                </a:lnTo>
                <a:lnTo>
                  <a:pt x="41" y="32"/>
                </a:lnTo>
                <a:lnTo>
                  <a:pt x="39" y="37"/>
                </a:lnTo>
                <a:lnTo>
                  <a:pt x="44" y="39"/>
                </a:lnTo>
                <a:lnTo>
                  <a:pt x="46" y="44"/>
                </a:lnTo>
                <a:lnTo>
                  <a:pt x="46" y="46"/>
                </a:lnTo>
                <a:lnTo>
                  <a:pt x="49" y="51"/>
                </a:lnTo>
                <a:lnTo>
                  <a:pt x="49" y="53"/>
                </a:lnTo>
                <a:lnTo>
                  <a:pt x="51" y="56"/>
                </a:lnTo>
                <a:lnTo>
                  <a:pt x="54" y="61"/>
                </a:lnTo>
                <a:lnTo>
                  <a:pt x="54" y="63"/>
                </a:lnTo>
                <a:lnTo>
                  <a:pt x="56" y="65"/>
                </a:lnTo>
                <a:lnTo>
                  <a:pt x="56" y="70"/>
                </a:lnTo>
                <a:lnTo>
                  <a:pt x="54" y="73"/>
                </a:lnTo>
                <a:lnTo>
                  <a:pt x="51" y="75"/>
                </a:lnTo>
                <a:lnTo>
                  <a:pt x="61" y="75"/>
                </a:lnTo>
                <a:lnTo>
                  <a:pt x="63" y="78"/>
                </a:lnTo>
                <a:lnTo>
                  <a:pt x="66" y="80"/>
                </a:lnTo>
                <a:lnTo>
                  <a:pt x="68" y="82"/>
                </a:lnTo>
                <a:lnTo>
                  <a:pt x="68" y="85"/>
                </a:lnTo>
                <a:lnTo>
                  <a:pt x="70" y="87"/>
                </a:lnTo>
                <a:lnTo>
                  <a:pt x="73" y="87"/>
                </a:lnTo>
                <a:lnTo>
                  <a:pt x="75" y="90"/>
                </a:lnTo>
                <a:lnTo>
                  <a:pt x="78" y="92"/>
                </a:lnTo>
                <a:lnTo>
                  <a:pt x="80" y="94"/>
                </a:lnTo>
                <a:lnTo>
                  <a:pt x="82" y="94"/>
                </a:lnTo>
                <a:lnTo>
                  <a:pt x="87" y="97"/>
                </a:lnTo>
                <a:lnTo>
                  <a:pt x="90" y="99"/>
                </a:lnTo>
                <a:lnTo>
                  <a:pt x="92" y="99"/>
                </a:lnTo>
                <a:lnTo>
                  <a:pt x="94" y="101"/>
                </a:lnTo>
                <a:lnTo>
                  <a:pt x="94" y="99"/>
                </a:lnTo>
                <a:lnTo>
                  <a:pt x="97" y="97"/>
                </a:lnTo>
                <a:lnTo>
                  <a:pt x="99" y="94"/>
                </a:lnTo>
                <a:lnTo>
                  <a:pt x="101" y="94"/>
                </a:lnTo>
                <a:lnTo>
                  <a:pt x="104" y="92"/>
                </a:lnTo>
                <a:lnTo>
                  <a:pt x="104" y="90"/>
                </a:lnTo>
                <a:lnTo>
                  <a:pt x="101" y="90"/>
                </a:lnTo>
                <a:lnTo>
                  <a:pt x="99" y="90"/>
                </a:lnTo>
                <a:lnTo>
                  <a:pt x="94" y="87"/>
                </a:lnTo>
                <a:lnTo>
                  <a:pt x="90" y="87"/>
                </a:lnTo>
                <a:lnTo>
                  <a:pt x="87" y="85"/>
                </a:lnTo>
                <a:lnTo>
                  <a:pt x="85" y="85"/>
                </a:lnTo>
                <a:lnTo>
                  <a:pt x="82" y="82"/>
                </a:lnTo>
                <a:lnTo>
                  <a:pt x="80" y="82"/>
                </a:lnTo>
                <a:lnTo>
                  <a:pt x="78" y="80"/>
                </a:lnTo>
                <a:lnTo>
                  <a:pt x="75" y="78"/>
                </a:lnTo>
                <a:lnTo>
                  <a:pt x="73" y="75"/>
                </a:lnTo>
                <a:lnTo>
                  <a:pt x="70" y="75"/>
                </a:lnTo>
                <a:lnTo>
                  <a:pt x="68" y="73"/>
                </a:lnTo>
                <a:lnTo>
                  <a:pt x="66" y="70"/>
                </a:lnTo>
                <a:lnTo>
                  <a:pt x="68" y="68"/>
                </a:lnTo>
                <a:lnTo>
                  <a:pt x="68" y="65"/>
                </a:lnTo>
                <a:lnTo>
                  <a:pt x="61" y="63"/>
                </a:lnTo>
                <a:lnTo>
                  <a:pt x="58" y="61"/>
                </a:lnTo>
                <a:lnTo>
                  <a:pt x="58" y="58"/>
                </a:lnTo>
                <a:lnTo>
                  <a:pt x="56" y="56"/>
                </a:lnTo>
                <a:lnTo>
                  <a:pt x="54" y="53"/>
                </a:lnTo>
                <a:lnTo>
                  <a:pt x="54" y="49"/>
                </a:lnTo>
                <a:lnTo>
                  <a:pt x="51" y="46"/>
                </a:lnTo>
                <a:lnTo>
                  <a:pt x="49" y="44"/>
                </a:lnTo>
                <a:lnTo>
                  <a:pt x="49" y="39"/>
                </a:lnTo>
                <a:lnTo>
                  <a:pt x="46" y="34"/>
                </a:lnTo>
                <a:lnTo>
                  <a:pt x="90" y="34"/>
                </a:lnTo>
                <a:lnTo>
                  <a:pt x="80" y="25"/>
                </a:lnTo>
                <a:lnTo>
                  <a:pt x="80" y="25"/>
                </a:lnTo>
                <a:close/>
              </a:path>
              <a:path w="120" h="707">
                <a:moveTo>
                  <a:pt x="46" y="13"/>
                </a:moveTo>
                <a:lnTo>
                  <a:pt x="46" y="15"/>
                </a:lnTo>
                <a:lnTo>
                  <a:pt x="44" y="18"/>
                </a:lnTo>
                <a:lnTo>
                  <a:pt x="44" y="25"/>
                </a:lnTo>
                <a:lnTo>
                  <a:pt x="41" y="27"/>
                </a:lnTo>
                <a:lnTo>
                  <a:pt x="41" y="32"/>
                </a:lnTo>
                <a:lnTo>
                  <a:pt x="49" y="32"/>
                </a:lnTo>
                <a:lnTo>
                  <a:pt x="49" y="27"/>
                </a:lnTo>
                <a:lnTo>
                  <a:pt x="51" y="25"/>
                </a:lnTo>
                <a:lnTo>
                  <a:pt x="54" y="20"/>
                </a:lnTo>
                <a:lnTo>
                  <a:pt x="56" y="18"/>
                </a:lnTo>
                <a:lnTo>
                  <a:pt x="46" y="13"/>
                </a:lnTo>
                <a:lnTo>
                  <a:pt x="46" y="13"/>
                </a:lnTo>
                <a:close/>
              </a:path>
              <a:path w="120" h="707">
                <a:moveTo>
                  <a:pt x="8" y="10"/>
                </a:moveTo>
                <a:lnTo>
                  <a:pt x="10" y="15"/>
                </a:lnTo>
                <a:lnTo>
                  <a:pt x="10" y="150"/>
                </a:lnTo>
                <a:lnTo>
                  <a:pt x="18" y="147"/>
                </a:lnTo>
                <a:lnTo>
                  <a:pt x="18" y="104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18" y="101"/>
                </a:lnTo>
                <a:lnTo>
                  <a:pt x="18" y="13"/>
                </a:lnTo>
                <a:lnTo>
                  <a:pt x="106" y="13"/>
                </a:lnTo>
                <a:lnTo>
                  <a:pt x="8" y="10"/>
                </a:lnTo>
                <a:lnTo>
                  <a:pt x="8" y="10"/>
                </a:lnTo>
                <a:close/>
              </a:path>
              <a:path w="120" h="707">
                <a:moveTo>
                  <a:pt x="8" y="1"/>
                </a:moveTo>
                <a:lnTo>
                  <a:pt x="8" y="10"/>
                </a:lnTo>
                <a:lnTo>
                  <a:pt x="106" y="13"/>
                </a:lnTo>
                <a:lnTo>
                  <a:pt x="106" y="147"/>
                </a:lnTo>
                <a:lnTo>
                  <a:pt x="18" y="147"/>
                </a:lnTo>
                <a:lnTo>
                  <a:pt x="10" y="150"/>
                </a:lnTo>
                <a:lnTo>
                  <a:pt x="10" y="157"/>
                </a:lnTo>
                <a:lnTo>
                  <a:pt x="8" y="161"/>
                </a:lnTo>
                <a:lnTo>
                  <a:pt x="8" y="169"/>
                </a:lnTo>
                <a:lnTo>
                  <a:pt x="18" y="164"/>
                </a:lnTo>
                <a:lnTo>
                  <a:pt x="18" y="152"/>
                </a:lnTo>
                <a:lnTo>
                  <a:pt x="106" y="152"/>
                </a:lnTo>
                <a:lnTo>
                  <a:pt x="114" y="150"/>
                </a:lnTo>
                <a:lnTo>
                  <a:pt x="114" y="15"/>
                </a:lnTo>
                <a:lnTo>
                  <a:pt x="118" y="10"/>
                </a:lnTo>
                <a:lnTo>
                  <a:pt x="18" y="8"/>
                </a:lnTo>
                <a:lnTo>
                  <a:pt x="8" y="1"/>
                </a:lnTo>
                <a:lnTo>
                  <a:pt x="8" y="1"/>
                </a:lnTo>
                <a:close/>
              </a:path>
              <a:path w="120" h="707">
                <a:moveTo>
                  <a:pt x="109" y="1"/>
                </a:moveTo>
                <a:lnTo>
                  <a:pt x="104" y="8"/>
                </a:lnTo>
                <a:lnTo>
                  <a:pt x="18" y="8"/>
                </a:lnTo>
                <a:lnTo>
                  <a:pt x="118" y="10"/>
                </a:lnTo>
                <a:lnTo>
                  <a:pt x="109" y="1"/>
                </a:lnTo>
                <a:lnTo>
                  <a:pt x="109" y="1"/>
                </a:lnTo>
                <a:close/>
              </a:path>
              <a:path w="120" h="707">
                <a:moveTo>
                  <a:pt x="39" y="689"/>
                </a:moveTo>
                <a:lnTo>
                  <a:pt x="39" y="706"/>
                </a:lnTo>
                <a:lnTo>
                  <a:pt x="49" y="701"/>
                </a:lnTo>
                <a:lnTo>
                  <a:pt x="49" y="692"/>
                </a:lnTo>
                <a:lnTo>
                  <a:pt x="101" y="692"/>
                </a:lnTo>
                <a:lnTo>
                  <a:pt x="39" y="689"/>
                </a:lnTo>
                <a:lnTo>
                  <a:pt x="39" y="689"/>
                </a:lnTo>
                <a:close/>
              </a:path>
              <a:path w="120" h="707">
                <a:moveTo>
                  <a:pt x="30" y="649"/>
                </a:moveTo>
                <a:lnTo>
                  <a:pt x="30" y="651"/>
                </a:lnTo>
                <a:lnTo>
                  <a:pt x="27" y="651"/>
                </a:lnTo>
                <a:lnTo>
                  <a:pt x="25" y="653"/>
                </a:lnTo>
                <a:lnTo>
                  <a:pt x="22" y="656"/>
                </a:lnTo>
                <a:lnTo>
                  <a:pt x="18" y="656"/>
                </a:lnTo>
                <a:lnTo>
                  <a:pt x="15" y="658"/>
                </a:lnTo>
                <a:lnTo>
                  <a:pt x="13" y="661"/>
                </a:lnTo>
                <a:lnTo>
                  <a:pt x="10" y="661"/>
                </a:lnTo>
                <a:lnTo>
                  <a:pt x="8" y="663"/>
                </a:lnTo>
                <a:lnTo>
                  <a:pt x="6" y="665"/>
                </a:lnTo>
                <a:lnTo>
                  <a:pt x="3" y="665"/>
                </a:lnTo>
                <a:lnTo>
                  <a:pt x="1" y="668"/>
                </a:lnTo>
                <a:lnTo>
                  <a:pt x="1" y="670"/>
                </a:lnTo>
                <a:lnTo>
                  <a:pt x="3" y="668"/>
                </a:lnTo>
                <a:lnTo>
                  <a:pt x="10" y="668"/>
                </a:lnTo>
                <a:lnTo>
                  <a:pt x="13" y="665"/>
                </a:lnTo>
                <a:lnTo>
                  <a:pt x="15" y="665"/>
                </a:lnTo>
                <a:lnTo>
                  <a:pt x="18" y="663"/>
                </a:lnTo>
                <a:lnTo>
                  <a:pt x="20" y="663"/>
                </a:lnTo>
                <a:lnTo>
                  <a:pt x="22" y="661"/>
                </a:lnTo>
                <a:lnTo>
                  <a:pt x="25" y="658"/>
                </a:lnTo>
                <a:lnTo>
                  <a:pt x="27" y="658"/>
                </a:lnTo>
                <a:lnTo>
                  <a:pt x="30" y="656"/>
                </a:lnTo>
                <a:lnTo>
                  <a:pt x="32" y="656"/>
                </a:lnTo>
                <a:lnTo>
                  <a:pt x="34" y="653"/>
                </a:lnTo>
                <a:lnTo>
                  <a:pt x="37" y="651"/>
                </a:lnTo>
                <a:lnTo>
                  <a:pt x="39" y="649"/>
                </a:lnTo>
                <a:lnTo>
                  <a:pt x="30" y="649"/>
                </a:lnTo>
                <a:lnTo>
                  <a:pt x="30" y="649"/>
                </a:lnTo>
                <a:close/>
              </a:path>
              <a:path w="120" h="707">
                <a:moveTo>
                  <a:pt x="37" y="641"/>
                </a:moveTo>
                <a:lnTo>
                  <a:pt x="34" y="644"/>
                </a:lnTo>
                <a:lnTo>
                  <a:pt x="32" y="646"/>
                </a:lnTo>
                <a:lnTo>
                  <a:pt x="30" y="649"/>
                </a:lnTo>
                <a:lnTo>
                  <a:pt x="39" y="649"/>
                </a:lnTo>
                <a:lnTo>
                  <a:pt x="39" y="673"/>
                </a:lnTo>
                <a:lnTo>
                  <a:pt x="39" y="689"/>
                </a:lnTo>
                <a:lnTo>
                  <a:pt x="101" y="692"/>
                </a:lnTo>
                <a:lnTo>
                  <a:pt x="101" y="704"/>
                </a:lnTo>
                <a:lnTo>
                  <a:pt x="111" y="697"/>
                </a:lnTo>
                <a:lnTo>
                  <a:pt x="111" y="689"/>
                </a:lnTo>
                <a:lnTo>
                  <a:pt x="49" y="687"/>
                </a:lnTo>
                <a:lnTo>
                  <a:pt x="49" y="644"/>
                </a:lnTo>
                <a:lnTo>
                  <a:pt x="101" y="644"/>
                </a:lnTo>
                <a:lnTo>
                  <a:pt x="37" y="641"/>
                </a:lnTo>
                <a:lnTo>
                  <a:pt x="37" y="641"/>
                </a:lnTo>
                <a:close/>
              </a:path>
              <a:path w="120" h="707">
                <a:moveTo>
                  <a:pt x="106" y="632"/>
                </a:moveTo>
                <a:lnTo>
                  <a:pt x="101" y="639"/>
                </a:lnTo>
                <a:lnTo>
                  <a:pt x="54" y="639"/>
                </a:lnTo>
                <a:lnTo>
                  <a:pt x="39" y="641"/>
                </a:lnTo>
                <a:lnTo>
                  <a:pt x="37" y="641"/>
                </a:lnTo>
                <a:lnTo>
                  <a:pt x="101" y="644"/>
                </a:lnTo>
                <a:lnTo>
                  <a:pt x="101" y="687"/>
                </a:lnTo>
                <a:lnTo>
                  <a:pt x="49" y="687"/>
                </a:lnTo>
                <a:lnTo>
                  <a:pt x="111" y="689"/>
                </a:lnTo>
                <a:lnTo>
                  <a:pt x="111" y="682"/>
                </a:lnTo>
                <a:lnTo>
                  <a:pt x="109" y="677"/>
                </a:lnTo>
                <a:lnTo>
                  <a:pt x="109" y="646"/>
                </a:lnTo>
                <a:lnTo>
                  <a:pt x="114" y="641"/>
                </a:lnTo>
                <a:lnTo>
                  <a:pt x="106" y="632"/>
                </a:lnTo>
                <a:lnTo>
                  <a:pt x="106" y="632"/>
                </a:lnTo>
                <a:close/>
              </a:path>
              <a:path w="120" h="707">
                <a:moveTo>
                  <a:pt x="39" y="632"/>
                </a:moveTo>
                <a:lnTo>
                  <a:pt x="39" y="641"/>
                </a:lnTo>
                <a:lnTo>
                  <a:pt x="54" y="639"/>
                </a:lnTo>
                <a:lnTo>
                  <a:pt x="56" y="637"/>
                </a:lnTo>
                <a:lnTo>
                  <a:pt x="46" y="637"/>
                </a:lnTo>
                <a:lnTo>
                  <a:pt x="39" y="632"/>
                </a:lnTo>
                <a:lnTo>
                  <a:pt x="39" y="632"/>
                </a:lnTo>
                <a:close/>
              </a:path>
              <a:path w="120" h="707">
                <a:moveTo>
                  <a:pt x="30" y="591"/>
                </a:moveTo>
                <a:lnTo>
                  <a:pt x="27" y="593"/>
                </a:lnTo>
                <a:lnTo>
                  <a:pt x="25" y="596"/>
                </a:lnTo>
                <a:lnTo>
                  <a:pt x="22" y="598"/>
                </a:lnTo>
                <a:lnTo>
                  <a:pt x="20" y="601"/>
                </a:lnTo>
                <a:lnTo>
                  <a:pt x="20" y="603"/>
                </a:lnTo>
                <a:lnTo>
                  <a:pt x="18" y="608"/>
                </a:lnTo>
                <a:lnTo>
                  <a:pt x="15" y="608"/>
                </a:lnTo>
                <a:lnTo>
                  <a:pt x="13" y="610"/>
                </a:lnTo>
                <a:lnTo>
                  <a:pt x="10" y="613"/>
                </a:lnTo>
                <a:lnTo>
                  <a:pt x="8" y="615"/>
                </a:lnTo>
                <a:lnTo>
                  <a:pt x="10" y="618"/>
                </a:lnTo>
                <a:lnTo>
                  <a:pt x="13" y="618"/>
                </a:lnTo>
                <a:lnTo>
                  <a:pt x="13" y="615"/>
                </a:lnTo>
                <a:lnTo>
                  <a:pt x="15" y="613"/>
                </a:lnTo>
                <a:lnTo>
                  <a:pt x="18" y="610"/>
                </a:lnTo>
                <a:lnTo>
                  <a:pt x="20" y="610"/>
                </a:lnTo>
                <a:lnTo>
                  <a:pt x="22" y="608"/>
                </a:lnTo>
                <a:lnTo>
                  <a:pt x="25" y="605"/>
                </a:lnTo>
                <a:lnTo>
                  <a:pt x="27" y="603"/>
                </a:lnTo>
                <a:lnTo>
                  <a:pt x="27" y="601"/>
                </a:lnTo>
                <a:lnTo>
                  <a:pt x="30" y="598"/>
                </a:lnTo>
                <a:lnTo>
                  <a:pt x="32" y="596"/>
                </a:lnTo>
                <a:lnTo>
                  <a:pt x="34" y="593"/>
                </a:lnTo>
                <a:lnTo>
                  <a:pt x="34" y="591"/>
                </a:lnTo>
                <a:lnTo>
                  <a:pt x="30" y="591"/>
                </a:lnTo>
                <a:lnTo>
                  <a:pt x="30" y="591"/>
                </a:lnTo>
                <a:close/>
              </a:path>
              <a:path w="120" h="707">
                <a:moveTo>
                  <a:pt x="111" y="570"/>
                </a:moveTo>
                <a:lnTo>
                  <a:pt x="94" y="572"/>
                </a:lnTo>
                <a:lnTo>
                  <a:pt x="92" y="577"/>
                </a:lnTo>
                <a:lnTo>
                  <a:pt x="92" y="579"/>
                </a:lnTo>
                <a:lnTo>
                  <a:pt x="90" y="581"/>
                </a:lnTo>
                <a:lnTo>
                  <a:pt x="87" y="584"/>
                </a:lnTo>
                <a:lnTo>
                  <a:pt x="87" y="586"/>
                </a:lnTo>
                <a:lnTo>
                  <a:pt x="85" y="591"/>
                </a:lnTo>
                <a:lnTo>
                  <a:pt x="82" y="593"/>
                </a:lnTo>
                <a:lnTo>
                  <a:pt x="80" y="596"/>
                </a:lnTo>
                <a:lnTo>
                  <a:pt x="78" y="598"/>
                </a:lnTo>
                <a:lnTo>
                  <a:pt x="78" y="601"/>
                </a:lnTo>
                <a:lnTo>
                  <a:pt x="75" y="603"/>
                </a:lnTo>
                <a:lnTo>
                  <a:pt x="73" y="605"/>
                </a:lnTo>
                <a:lnTo>
                  <a:pt x="73" y="608"/>
                </a:lnTo>
                <a:lnTo>
                  <a:pt x="70" y="610"/>
                </a:lnTo>
                <a:lnTo>
                  <a:pt x="68" y="613"/>
                </a:lnTo>
                <a:lnTo>
                  <a:pt x="66" y="615"/>
                </a:lnTo>
                <a:lnTo>
                  <a:pt x="63" y="618"/>
                </a:lnTo>
                <a:lnTo>
                  <a:pt x="61" y="620"/>
                </a:lnTo>
                <a:lnTo>
                  <a:pt x="58" y="622"/>
                </a:lnTo>
                <a:lnTo>
                  <a:pt x="56" y="625"/>
                </a:lnTo>
                <a:lnTo>
                  <a:pt x="54" y="627"/>
                </a:lnTo>
                <a:lnTo>
                  <a:pt x="51" y="630"/>
                </a:lnTo>
                <a:lnTo>
                  <a:pt x="51" y="632"/>
                </a:lnTo>
                <a:lnTo>
                  <a:pt x="49" y="634"/>
                </a:lnTo>
                <a:lnTo>
                  <a:pt x="46" y="637"/>
                </a:lnTo>
                <a:lnTo>
                  <a:pt x="56" y="637"/>
                </a:lnTo>
                <a:lnTo>
                  <a:pt x="58" y="634"/>
                </a:lnTo>
                <a:lnTo>
                  <a:pt x="61" y="632"/>
                </a:lnTo>
                <a:lnTo>
                  <a:pt x="63" y="630"/>
                </a:lnTo>
                <a:lnTo>
                  <a:pt x="66" y="627"/>
                </a:lnTo>
                <a:lnTo>
                  <a:pt x="68" y="625"/>
                </a:lnTo>
                <a:lnTo>
                  <a:pt x="70" y="622"/>
                </a:lnTo>
                <a:lnTo>
                  <a:pt x="73" y="620"/>
                </a:lnTo>
                <a:lnTo>
                  <a:pt x="75" y="618"/>
                </a:lnTo>
                <a:lnTo>
                  <a:pt x="78" y="615"/>
                </a:lnTo>
                <a:lnTo>
                  <a:pt x="80" y="613"/>
                </a:lnTo>
                <a:lnTo>
                  <a:pt x="80" y="610"/>
                </a:lnTo>
                <a:lnTo>
                  <a:pt x="82" y="608"/>
                </a:lnTo>
                <a:lnTo>
                  <a:pt x="85" y="605"/>
                </a:lnTo>
                <a:lnTo>
                  <a:pt x="87" y="603"/>
                </a:lnTo>
                <a:lnTo>
                  <a:pt x="87" y="601"/>
                </a:lnTo>
                <a:lnTo>
                  <a:pt x="90" y="598"/>
                </a:lnTo>
                <a:lnTo>
                  <a:pt x="92" y="596"/>
                </a:lnTo>
                <a:lnTo>
                  <a:pt x="94" y="593"/>
                </a:lnTo>
                <a:lnTo>
                  <a:pt x="94" y="591"/>
                </a:lnTo>
                <a:lnTo>
                  <a:pt x="97" y="586"/>
                </a:lnTo>
                <a:lnTo>
                  <a:pt x="99" y="584"/>
                </a:lnTo>
                <a:lnTo>
                  <a:pt x="101" y="581"/>
                </a:lnTo>
                <a:lnTo>
                  <a:pt x="101" y="577"/>
                </a:lnTo>
                <a:lnTo>
                  <a:pt x="104" y="574"/>
                </a:lnTo>
                <a:lnTo>
                  <a:pt x="111" y="570"/>
                </a:lnTo>
                <a:lnTo>
                  <a:pt x="111" y="570"/>
                </a:lnTo>
                <a:close/>
              </a:path>
              <a:path w="120" h="707">
                <a:moveTo>
                  <a:pt x="99" y="558"/>
                </a:moveTo>
                <a:lnTo>
                  <a:pt x="94" y="567"/>
                </a:lnTo>
                <a:lnTo>
                  <a:pt x="49" y="567"/>
                </a:lnTo>
                <a:lnTo>
                  <a:pt x="39" y="570"/>
                </a:lnTo>
                <a:lnTo>
                  <a:pt x="39" y="572"/>
                </a:lnTo>
                <a:lnTo>
                  <a:pt x="37" y="577"/>
                </a:lnTo>
                <a:lnTo>
                  <a:pt x="34" y="579"/>
                </a:lnTo>
                <a:lnTo>
                  <a:pt x="34" y="581"/>
                </a:lnTo>
                <a:lnTo>
                  <a:pt x="32" y="584"/>
                </a:lnTo>
                <a:lnTo>
                  <a:pt x="30" y="586"/>
                </a:lnTo>
                <a:lnTo>
                  <a:pt x="30" y="591"/>
                </a:lnTo>
                <a:lnTo>
                  <a:pt x="34" y="591"/>
                </a:lnTo>
                <a:lnTo>
                  <a:pt x="37" y="593"/>
                </a:lnTo>
                <a:lnTo>
                  <a:pt x="39" y="596"/>
                </a:lnTo>
                <a:lnTo>
                  <a:pt x="41" y="601"/>
                </a:lnTo>
                <a:lnTo>
                  <a:pt x="44" y="603"/>
                </a:lnTo>
                <a:lnTo>
                  <a:pt x="44" y="605"/>
                </a:lnTo>
                <a:lnTo>
                  <a:pt x="46" y="608"/>
                </a:lnTo>
                <a:lnTo>
                  <a:pt x="46" y="610"/>
                </a:lnTo>
                <a:lnTo>
                  <a:pt x="49" y="613"/>
                </a:lnTo>
                <a:lnTo>
                  <a:pt x="49" y="615"/>
                </a:lnTo>
                <a:lnTo>
                  <a:pt x="51" y="618"/>
                </a:lnTo>
                <a:lnTo>
                  <a:pt x="54" y="618"/>
                </a:lnTo>
                <a:lnTo>
                  <a:pt x="56" y="615"/>
                </a:lnTo>
                <a:lnTo>
                  <a:pt x="56" y="608"/>
                </a:lnTo>
                <a:lnTo>
                  <a:pt x="56" y="603"/>
                </a:lnTo>
                <a:lnTo>
                  <a:pt x="54" y="601"/>
                </a:lnTo>
                <a:lnTo>
                  <a:pt x="51" y="598"/>
                </a:lnTo>
                <a:lnTo>
                  <a:pt x="49" y="596"/>
                </a:lnTo>
                <a:lnTo>
                  <a:pt x="46" y="593"/>
                </a:lnTo>
                <a:lnTo>
                  <a:pt x="44" y="593"/>
                </a:lnTo>
                <a:lnTo>
                  <a:pt x="39" y="591"/>
                </a:lnTo>
                <a:lnTo>
                  <a:pt x="37" y="589"/>
                </a:lnTo>
                <a:lnTo>
                  <a:pt x="39" y="586"/>
                </a:lnTo>
                <a:lnTo>
                  <a:pt x="39" y="584"/>
                </a:lnTo>
                <a:lnTo>
                  <a:pt x="41" y="581"/>
                </a:lnTo>
                <a:lnTo>
                  <a:pt x="44" y="577"/>
                </a:lnTo>
                <a:lnTo>
                  <a:pt x="46" y="574"/>
                </a:lnTo>
                <a:lnTo>
                  <a:pt x="49" y="572"/>
                </a:lnTo>
                <a:lnTo>
                  <a:pt x="94" y="572"/>
                </a:lnTo>
                <a:lnTo>
                  <a:pt x="111" y="570"/>
                </a:lnTo>
                <a:lnTo>
                  <a:pt x="99" y="558"/>
                </a:lnTo>
                <a:lnTo>
                  <a:pt x="99" y="558"/>
                </a:lnTo>
                <a:close/>
              </a:path>
              <a:path w="120" h="707">
                <a:moveTo>
                  <a:pt x="51" y="538"/>
                </a:moveTo>
                <a:lnTo>
                  <a:pt x="49" y="543"/>
                </a:lnTo>
                <a:lnTo>
                  <a:pt x="49" y="545"/>
                </a:lnTo>
                <a:lnTo>
                  <a:pt x="46" y="550"/>
                </a:lnTo>
                <a:lnTo>
                  <a:pt x="46" y="555"/>
                </a:lnTo>
                <a:lnTo>
                  <a:pt x="44" y="560"/>
                </a:lnTo>
                <a:lnTo>
                  <a:pt x="41" y="562"/>
                </a:lnTo>
                <a:lnTo>
                  <a:pt x="41" y="565"/>
                </a:lnTo>
                <a:lnTo>
                  <a:pt x="39" y="570"/>
                </a:lnTo>
                <a:lnTo>
                  <a:pt x="49" y="567"/>
                </a:lnTo>
                <a:lnTo>
                  <a:pt x="51" y="565"/>
                </a:lnTo>
                <a:lnTo>
                  <a:pt x="51" y="562"/>
                </a:lnTo>
                <a:lnTo>
                  <a:pt x="54" y="560"/>
                </a:lnTo>
                <a:lnTo>
                  <a:pt x="54" y="558"/>
                </a:lnTo>
                <a:lnTo>
                  <a:pt x="56" y="553"/>
                </a:lnTo>
                <a:lnTo>
                  <a:pt x="63" y="550"/>
                </a:lnTo>
                <a:lnTo>
                  <a:pt x="51" y="538"/>
                </a:lnTo>
                <a:lnTo>
                  <a:pt x="51" y="538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4" name="path 954"/>
          <p:cNvSpPr/>
          <p:nvPr/>
        </p:nvSpPr>
        <p:spPr>
          <a:xfrm>
            <a:off x="7898130" y="9545066"/>
            <a:ext cx="260604" cy="109727"/>
          </a:xfrm>
          <a:custGeom>
            <a:avLst/>
            <a:gdLst/>
            <a:ahLst/>
            <a:cxnLst/>
            <a:rect l="0" t="0" r="0" b="0"/>
            <a:pathLst>
              <a:path w="410" h="172">
                <a:moveTo>
                  <a:pt x="73" y="140"/>
                </a:moveTo>
                <a:lnTo>
                  <a:pt x="70" y="142"/>
                </a:lnTo>
                <a:lnTo>
                  <a:pt x="70" y="145"/>
                </a:lnTo>
                <a:lnTo>
                  <a:pt x="68" y="147"/>
                </a:lnTo>
                <a:lnTo>
                  <a:pt x="65" y="150"/>
                </a:lnTo>
                <a:lnTo>
                  <a:pt x="63" y="150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3" y="157"/>
                </a:lnTo>
                <a:lnTo>
                  <a:pt x="51" y="159"/>
                </a:lnTo>
                <a:lnTo>
                  <a:pt x="49" y="161"/>
                </a:lnTo>
                <a:lnTo>
                  <a:pt x="44" y="161"/>
                </a:lnTo>
                <a:lnTo>
                  <a:pt x="41" y="164"/>
                </a:lnTo>
                <a:lnTo>
                  <a:pt x="39" y="166"/>
                </a:lnTo>
                <a:lnTo>
                  <a:pt x="37" y="166"/>
                </a:lnTo>
                <a:lnTo>
                  <a:pt x="37" y="169"/>
                </a:lnTo>
                <a:lnTo>
                  <a:pt x="41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3" y="161"/>
                </a:lnTo>
                <a:lnTo>
                  <a:pt x="56" y="161"/>
                </a:lnTo>
                <a:lnTo>
                  <a:pt x="58" y="159"/>
                </a:lnTo>
                <a:lnTo>
                  <a:pt x="63" y="159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2"/>
                </a:lnTo>
                <a:lnTo>
                  <a:pt x="82" y="140"/>
                </a:lnTo>
                <a:lnTo>
                  <a:pt x="73" y="140"/>
                </a:lnTo>
                <a:lnTo>
                  <a:pt x="73" y="140"/>
                </a:lnTo>
                <a:close/>
              </a:path>
              <a:path w="410" h="172">
                <a:moveTo>
                  <a:pt x="65" y="85"/>
                </a:moveTo>
                <a:lnTo>
                  <a:pt x="63" y="85"/>
                </a:lnTo>
                <a:lnTo>
                  <a:pt x="63" y="87"/>
                </a:lnTo>
                <a:lnTo>
                  <a:pt x="65" y="92"/>
                </a:lnTo>
                <a:lnTo>
                  <a:pt x="65" y="99"/>
                </a:lnTo>
                <a:lnTo>
                  <a:pt x="68" y="104"/>
                </a:lnTo>
                <a:lnTo>
                  <a:pt x="68" y="106"/>
                </a:lnTo>
                <a:lnTo>
                  <a:pt x="70" y="111"/>
                </a:lnTo>
                <a:lnTo>
                  <a:pt x="70" y="114"/>
                </a:lnTo>
                <a:lnTo>
                  <a:pt x="73" y="118"/>
                </a:lnTo>
                <a:lnTo>
                  <a:pt x="73" y="121"/>
                </a:lnTo>
                <a:lnTo>
                  <a:pt x="75" y="123"/>
                </a:lnTo>
                <a:lnTo>
                  <a:pt x="75" y="126"/>
                </a:lnTo>
                <a:lnTo>
                  <a:pt x="77" y="130"/>
                </a:lnTo>
                <a:lnTo>
                  <a:pt x="77" y="135"/>
                </a:lnTo>
                <a:lnTo>
                  <a:pt x="75" y="138"/>
                </a:lnTo>
                <a:lnTo>
                  <a:pt x="73" y="140"/>
                </a:lnTo>
                <a:lnTo>
                  <a:pt x="82" y="140"/>
                </a:lnTo>
                <a:lnTo>
                  <a:pt x="85" y="142"/>
                </a:lnTo>
                <a:lnTo>
                  <a:pt x="85" y="145"/>
                </a:lnTo>
                <a:lnTo>
                  <a:pt x="87" y="147"/>
                </a:lnTo>
                <a:lnTo>
                  <a:pt x="90" y="147"/>
                </a:lnTo>
                <a:lnTo>
                  <a:pt x="92" y="150"/>
                </a:lnTo>
                <a:lnTo>
                  <a:pt x="94" y="152"/>
                </a:lnTo>
                <a:lnTo>
                  <a:pt x="97" y="154"/>
                </a:lnTo>
                <a:lnTo>
                  <a:pt x="99" y="157"/>
                </a:lnTo>
                <a:lnTo>
                  <a:pt x="101" y="159"/>
                </a:lnTo>
                <a:lnTo>
                  <a:pt x="104" y="159"/>
                </a:lnTo>
                <a:lnTo>
                  <a:pt x="106" y="161"/>
                </a:lnTo>
                <a:lnTo>
                  <a:pt x="109" y="164"/>
                </a:lnTo>
                <a:lnTo>
                  <a:pt x="111" y="164"/>
                </a:lnTo>
                <a:lnTo>
                  <a:pt x="113" y="166"/>
                </a:lnTo>
                <a:lnTo>
                  <a:pt x="116" y="166"/>
                </a:lnTo>
                <a:lnTo>
                  <a:pt x="118" y="169"/>
                </a:lnTo>
                <a:lnTo>
                  <a:pt x="121" y="166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30" y="159"/>
                </a:lnTo>
                <a:lnTo>
                  <a:pt x="130" y="157"/>
                </a:lnTo>
                <a:lnTo>
                  <a:pt x="128" y="154"/>
                </a:lnTo>
                <a:lnTo>
                  <a:pt x="116" y="154"/>
                </a:lnTo>
                <a:lnTo>
                  <a:pt x="113" y="152"/>
                </a:lnTo>
                <a:lnTo>
                  <a:pt x="111" y="152"/>
                </a:lnTo>
                <a:lnTo>
                  <a:pt x="109" y="150"/>
                </a:lnTo>
                <a:lnTo>
                  <a:pt x="106" y="150"/>
                </a:lnTo>
                <a:lnTo>
                  <a:pt x="104" y="147"/>
                </a:lnTo>
                <a:lnTo>
                  <a:pt x="101" y="147"/>
                </a:lnTo>
                <a:lnTo>
                  <a:pt x="99" y="145"/>
                </a:lnTo>
                <a:lnTo>
                  <a:pt x="97" y="142"/>
                </a:lnTo>
                <a:lnTo>
                  <a:pt x="94" y="140"/>
                </a:lnTo>
                <a:lnTo>
                  <a:pt x="92" y="138"/>
                </a:lnTo>
                <a:lnTo>
                  <a:pt x="90" y="135"/>
                </a:lnTo>
                <a:lnTo>
                  <a:pt x="87" y="133"/>
                </a:lnTo>
                <a:lnTo>
                  <a:pt x="90" y="130"/>
                </a:lnTo>
                <a:lnTo>
                  <a:pt x="90" y="128"/>
                </a:lnTo>
                <a:lnTo>
                  <a:pt x="82" y="128"/>
                </a:lnTo>
                <a:lnTo>
                  <a:pt x="82" y="126"/>
                </a:lnTo>
                <a:lnTo>
                  <a:pt x="80" y="123"/>
                </a:lnTo>
                <a:lnTo>
                  <a:pt x="80" y="121"/>
                </a:lnTo>
                <a:lnTo>
                  <a:pt x="77" y="118"/>
                </a:lnTo>
                <a:lnTo>
                  <a:pt x="77" y="116"/>
                </a:lnTo>
                <a:lnTo>
                  <a:pt x="75" y="114"/>
                </a:lnTo>
                <a:lnTo>
                  <a:pt x="75" y="111"/>
                </a:lnTo>
                <a:lnTo>
                  <a:pt x="73" y="106"/>
                </a:lnTo>
                <a:lnTo>
                  <a:pt x="70" y="104"/>
                </a:lnTo>
                <a:lnTo>
                  <a:pt x="70" y="99"/>
                </a:lnTo>
                <a:lnTo>
                  <a:pt x="68" y="97"/>
                </a:lnTo>
                <a:lnTo>
                  <a:pt x="68" y="92"/>
                </a:lnTo>
                <a:lnTo>
                  <a:pt x="65" y="87"/>
                </a:lnTo>
                <a:lnTo>
                  <a:pt x="65" y="85"/>
                </a:lnTo>
                <a:lnTo>
                  <a:pt x="65" y="85"/>
                </a:lnTo>
                <a:close/>
              </a:path>
              <a:path w="410" h="172">
                <a:moveTo>
                  <a:pt x="17" y="82"/>
                </a:moveTo>
                <a:lnTo>
                  <a:pt x="15" y="87"/>
                </a:lnTo>
                <a:lnTo>
                  <a:pt x="15" y="94"/>
                </a:lnTo>
                <a:lnTo>
                  <a:pt x="13" y="97"/>
                </a:lnTo>
                <a:lnTo>
                  <a:pt x="13" y="99"/>
                </a:lnTo>
                <a:lnTo>
                  <a:pt x="10" y="104"/>
                </a:lnTo>
                <a:lnTo>
                  <a:pt x="10" y="106"/>
                </a:lnTo>
                <a:lnTo>
                  <a:pt x="8" y="109"/>
                </a:lnTo>
                <a:lnTo>
                  <a:pt x="8" y="114"/>
                </a:lnTo>
                <a:lnTo>
                  <a:pt x="5" y="116"/>
                </a:lnTo>
                <a:lnTo>
                  <a:pt x="5" y="118"/>
                </a:lnTo>
                <a:lnTo>
                  <a:pt x="3" y="123"/>
                </a:lnTo>
                <a:lnTo>
                  <a:pt x="3" y="126"/>
                </a:lnTo>
                <a:lnTo>
                  <a:pt x="1" y="128"/>
                </a:lnTo>
                <a:lnTo>
                  <a:pt x="3" y="130"/>
                </a:lnTo>
                <a:lnTo>
                  <a:pt x="3" y="128"/>
                </a:lnTo>
                <a:lnTo>
                  <a:pt x="5" y="126"/>
                </a:lnTo>
                <a:lnTo>
                  <a:pt x="8" y="121"/>
                </a:lnTo>
                <a:lnTo>
                  <a:pt x="10" y="118"/>
                </a:lnTo>
                <a:lnTo>
                  <a:pt x="10" y="116"/>
                </a:lnTo>
                <a:lnTo>
                  <a:pt x="13" y="111"/>
                </a:lnTo>
                <a:lnTo>
                  <a:pt x="15" y="109"/>
                </a:lnTo>
                <a:lnTo>
                  <a:pt x="15" y="106"/>
                </a:lnTo>
                <a:lnTo>
                  <a:pt x="17" y="101"/>
                </a:lnTo>
                <a:lnTo>
                  <a:pt x="17" y="99"/>
                </a:lnTo>
                <a:lnTo>
                  <a:pt x="20" y="97"/>
                </a:lnTo>
                <a:lnTo>
                  <a:pt x="20" y="92"/>
                </a:lnTo>
                <a:lnTo>
                  <a:pt x="22" y="90"/>
                </a:lnTo>
                <a:lnTo>
                  <a:pt x="22" y="87"/>
                </a:lnTo>
                <a:lnTo>
                  <a:pt x="25" y="82"/>
                </a:lnTo>
                <a:lnTo>
                  <a:pt x="17" y="82"/>
                </a:lnTo>
                <a:lnTo>
                  <a:pt x="17" y="82"/>
                </a:lnTo>
                <a:close/>
              </a:path>
              <a:path w="410" h="172">
                <a:moveTo>
                  <a:pt x="99" y="78"/>
                </a:move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9"/>
                </a:lnTo>
                <a:lnTo>
                  <a:pt x="92" y="101"/>
                </a:lnTo>
                <a:lnTo>
                  <a:pt x="92" y="106"/>
                </a:lnTo>
                <a:lnTo>
                  <a:pt x="90" y="109"/>
                </a:lnTo>
                <a:lnTo>
                  <a:pt x="90" y="114"/>
                </a:lnTo>
                <a:lnTo>
                  <a:pt x="87" y="116"/>
                </a:lnTo>
                <a:lnTo>
                  <a:pt x="87" y="118"/>
                </a:lnTo>
                <a:lnTo>
                  <a:pt x="85" y="121"/>
                </a:lnTo>
                <a:lnTo>
                  <a:pt x="85" y="126"/>
                </a:lnTo>
                <a:lnTo>
                  <a:pt x="82" y="128"/>
                </a:lnTo>
                <a:lnTo>
                  <a:pt x="90" y="128"/>
                </a:lnTo>
                <a:lnTo>
                  <a:pt x="92" y="126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101" y="106"/>
                </a:lnTo>
                <a:lnTo>
                  <a:pt x="101" y="101"/>
                </a:lnTo>
                <a:lnTo>
                  <a:pt x="104" y="97"/>
                </a:lnTo>
                <a:lnTo>
                  <a:pt x="106" y="94"/>
                </a:lnTo>
                <a:lnTo>
                  <a:pt x="106" y="92"/>
                </a:lnTo>
                <a:lnTo>
                  <a:pt x="109" y="90"/>
                </a:lnTo>
                <a:lnTo>
                  <a:pt x="111" y="90"/>
                </a:lnTo>
                <a:lnTo>
                  <a:pt x="99" y="78"/>
                </a:lnTo>
                <a:lnTo>
                  <a:pt x="99" y="78"/>
                </a:lnTo>
                <a:close/>
              </a:path>
              <a:path w="410" h="172">
                <a:moveTo>
                  <a:pt x="39" y="66"/>
                </a:moveTo>
                <a:lnTo>
                  <a:pt x="32" y="66"/>
                </a:lnTo>
                <a:lnTo>
                  <a:pt x="34" y="68"/>
                </a:lnTo>
                <a:lnTo>
                  <a:pt x="34" y="70"/>
                </a:lnTo>
                <a:lnTo>
                  <a:pt x="37" y="75"/>
                </a:lnTo>
                <a:lnTo>
                  <a:pt x="39" y="78"/>
                </a:lnTo>
                <a:lnTo>
                  <a:pt x="39" y="80"/>
                </a:lnTo>
                <a:lnTo>
                  <a:pt x="41" y="85"/>
                </a:lnTo>
                <a:lnTo>
                  <a:pt x="44" y="90"/>
                </a:lnTo>
                <a:lnTo>
                  <a:pt x="46" y="90"/>
                </a:lnTo>
                <a:lnTo>
                  <a:pt x="46" y="85"/>
                </a:lnTo>
                <a:lnTo>
                  <a:pt x="49" y="82"/>
                </a:lnTo>
                <a:lnTo>
                  <a:pt x="49" y="78"/>
                </a:lnTo>
                <a:lnTo>
                  <a:pt x="46" y="73"/>
                </a:lnTo>
                <a:lnTo>
                  <a:pt x="46" y="70"/>
                </a:lnTo>
                <a:lnTo>
                  <a:pt x="44" y="70"/>
                </a:lnTo>
                <a:lnTo>
                  <a:pt x="44" y="68"/>
                </a:lnTo>
                <a:lnTo>
                  <a:pt x="41" y="68"/>
                </a:lnTo>
                <a:lnTo>
                  <a:pt x="39" y="66"/>
                </a:lnTo>
                <a:lnTo>
                  <a:pt x="39" y="66"/>
                </a:lnTo>
                <a:close/>
              </a:path>
              <a:path w="410" h="172">
                <a:moveTo>
                  <a:pt x="32" y="49"/>
                </a:moveTo>
                <a:lnTo>
                  <a:pt x="25" y="49"/>
                </a:lnTo>
                <a:lnTo>
                  <a:pt x="22" y="54"/>
                </a:lnTo>
                <a:lnTo>
                  <a:pt x="22" y="63"/>
                </a:lnTo>
                <a:lnTo>
                  <a:pt x="20" y="68"/>
                </a:lnTo>
                <a:lnTo>
                  <a:pt x="20" y="75"/>
                </a:lnTo>
                <a:lnTo>
                  <a:pt x="17" y="80"/>
                </a:lnTo>
                <a:lnTo>
                  <a:pt x="17" y="82"/>
                </a:lnTo>
                <a:lnTo>
                  <a:pt x="25" y="82"/>
                </a:lnTo>
                <a:lnTo>
                  <a:pt x="25" y="133"/>
                </a:lnTo>
                <a:lnTo>
                  <a:pt x="25" y="138"/>
                </a:lnTo>
                <a:lnTo>
                  <a:pt x="25" y="159"/>
                </a:lnTo>
                <a:lnTo>
                  <a:pt x="22" y="164"/>
                </a:lnTo>
                <a:lnTo>
                  <a:pt x="22" y="171"/>
                </a:lnTo>
                <a:lnTo>
                  <a:pt x="32" y="164"/>
                </a:lnTo>
                <a:lnTo>
                  <a:pt x="32" y="66"/>
                </a:lnTo>
                <a:lnTo>
                  <a:pt x="39" y="66"/>
                </a:lnTo>
                <a:lnTo>
                  <a:pt x="34" y="63"/>
                </a:lnTo>
                <a:lnTo>
                  <a:pt x="32" y="61"/>
                </a:lnTo>
                <a:lnTo>
                  <a:pt x="32" y="49"/>
                </a:lnTo>
                <a:lnTo>
                  <a:pt x="32" y="49"/>
                </a:lnTo>
                <a:close/>
              </a:path>
              <a:path w="410" h="172">
                <a:moveTo>
                  <a:pt x="94" y="49"/>
                </a:moveTo>
                <a:lnTo>
                  <a:pt x="92" y="51"/>
                </a:lnTo>
                <a:lnTo>
                  <a:pt x="94" y="54"/>
                </a:lnTo>
                <a:lnTo>
                  <a:pt x="97" y="56"/>
                </a:lnTo>
                <a:lnTo>
                  <a:pt x="99" y="58"/>
                </a:lnTo>
                <a:lnTo>
                  <a:pt x="101" y="63"/>
                </a:lnTo>
                <a:lnTo>
                  <a:pt x="104" y="66"/>
                </a:lnTo>
                <a:lnTo>
                  <a:pt x="106" y="68"/>
                </a:lnTo>
                <a:lnTo>
                  <a:pt x="109" y="70"/>
                </a:lnTo>
                <a:lnTo>
                  <a:pt x="109" y="73"/>
                </a:lnTo>
                <a:lnTo>
                  <a:pt x="111" y="75"/>
                </a:lnTo>
                <a:lnTo>
                  <a:pt x="111" y="78"/>
                </a:lnTo>
                <a:lnTo>
                  <a:pt x="113" y="80"/>
                </a:lnTo>
                <a:lnTo>
                  <a:pt x="116" y="85"/>
                </a:lnTo>
                <a:lnTo>
                  <a:pt x="116" y="87"/>
                </a:lnTo>
                <a:lnTo>
                  <a:pt x="118" y="87"/>
                </a:lnTo>
                <a:lnTo>
                  <a:pt x="121" y="85"/>
                </a:lnTo>
                <a:lnTo>
                  <a:pt x="121" y="68"/>
                </a:lnTo>
                <a:lnTo>
                  <a:pt x="118" y="66"/>
                </a:lnTo>
                <a:lnTo>
                  <a:pt x="116" y="63"/>
                </a:lnTo>
                <a:lnTo>
                  <a:pt x="113" y="61"/>
                </a:lnTo>
                <a:lnTo>
                  <a:pt x="111" y="58"/>
                </a:lnTo>
                <a:lnTo>
                  <a:pt x="109" y="58"/>
                </a:lnTo>
                <a:lnTo>
                  <a:pt x="104" y="56"/>
                </a:lnTo>
                <a:lnTo>
                  <a:pt x="101" y="54"/>
                </a:lnTo>
                <a:lnTo>
                  <a:pt x="97" y="51"/>
                </a:lnTo>
                <a:lnTo>
                  <a:pt x="94" y="49"/>
                </a:lnTo>
                <a:lnTo>
                  <a:pt x="94" y="49"/>
                </a:lnTo>
                <a:close/>
              </a:path>
              <a:path w="410" h="172">
                <a:moveTo>
                  <a:pt x="70" y="44"/>
                </a:moveTo>
                <a:lnTo>
                  <a:pt x="70" y="46"/>
                </a:lnTo>
                <a:lnTo>
                  <a:pt x="68" y="49"/>
                </a:lnTo>
                <a:lnTo>
                  <a:pt x="68" y="54"/>
                </a:lnTo>
                <a:lnTo>
                  <a:pt x="65" y="56"/>
                </a:lnTo>
                <a:lnTo>
                  <a:pt x="65" y="58"/>
                </a:lnTo>
                <a:lnTo>
                  <a:pt x="63" y="63"/>
                </a:lnTo>
                <a:lnTo>
                  <a:pt x="61" y="66"/>
                </a:lnTo>
                <a:lnTo>
                  <a:pt x="61" y="68"/>
                </a:lnTo>
                <a:lnTo>
                  <a:pt x="58" y="73"/>
                </a:lnTo>
                <a:lnTo>
                  <a:pt x="56" y="75"/>
                </a:lnTo>
                <a:lnTo>
                  <a:pt x="56" y="78"/>
                </a:lnTo>
                <a:lnTo>
                  <a:pt x="53" y="82"/>
                </a:lnTo>
                <a:lnTo>
                  <a:pt x="51" y="85"/>
                </a:lnTo>
                <a:lnTo>
                  <a:pt x="49" y="87"/>
                </a:lnTo>
                <a:lnTo>
                  <a:pt x="49" y="90"/>
                </a:lnTo>
                <a:lnTo>
                  <a:pt x="46" y="92"/>
                </a:lnTo>
                <a:lnTo>
                  <a:pt x="46" y="94"/>
                </a:lnTo>
                <a:lnTo>
                  <a:pt x="49" y="92"/>
                </a:lnTo>
                <a:lnTo>
                  <a:pt x="51" y="90"/>
                </a:lnTo>
                <a:lnTo>
                  <a:pt x="53" y="87"/>
                </a:lnTo>
                <a:lnTo>
                  <a:pt x="56" y="87"/>
                </a:lnTo>
                <a:lnTo>
                  <a:pt x="56" y="85"/>
                </a:lnTo>
                <a:lnTo>
                  <a:pt x="58" y="82"/>
                </a:lnTo>
                <a:lnTo>
                  <a:pt x="61" y="78"/>
                </a:lnTo>
                <a:lnTo>
                  <a:pt x="63" y="75"/>
                </a:lnTo>
                <a:lnTo>
                  <a:pt x="65" y="73"/>
                </a:lnTo>
                <a:lnTo>
                  <a:pt x="68" y="70"/>
                </a:lnTo>
                <a:lnTo>
                  <a:pt x="68" y="68"/>
                </a:lnTo>
                <a:lnTo>
                  <a:pt x="70" y="63"/>
                </a:lnTo>
                <a:lnTo>
                  <a:pt x="73" y="61"/>
                </a:lnTo>
                <a:lnTo>
                  <a:pt x="75" y="58"/>
                </a:lnTo>
                <a:lnTo>
                  <a:pt x="77" y="56"/>
                </a:lnTo>
                <a:lnTo>
                  <a:pt x="80" y="56"/>
                </a:lnTo>
                <a:lnTo>
                  <a:pt x="82" y="54"/>
                </a:lnTo>
                <a:lnTo>
                  <a:pt x="70" y="44"/>
                </a:lnTo>
                <a:lnTo>
                  <a:pt x="70" y="44"/>
                </a:lnTo>
                <a:close/>
              </a:path>
              <a:path w="410" h="172">
                <a:moveTo>
                  <a:pt x="44" y="37"/>
                </a:moveTo>
                <a:lnTo>
                  <a:pt x="39" y="44"/>
                </a:lnTo>
                <a:lnTo>
                  <a:pt x="1" y="44"/>
                </a:lnTo>
                <a:lnTo>
                  <a:pt x="5" y="51"/>
                </a:lnTo>
                <a:lnTo>
                  <a:pt x="10" y="49"/>
                </a:lnTo>
                <a:lnTo>
                  <a:pt x="53" y="49"/>
                </a:lnTo>
                <a:lnTo>
                  <a:pt x="44" y="37"/>
                </a:lnTo>
                <a:lnTo>
                  <a:pt x="44" y="37"/>
                </a:lnTo>
                <a:close/>
              </a:path>
              <a:path w="410" h="172">
                <a:moveTo>
                  <a:pt x="116" y="25"/>
                </a:moveTo>
                <a:lnTo>
                  <a:pt x="109" y="34"/>
                </a:lnTo>
                <a:lnTo>
                  <a:pt x="49" y="34"/>
                </a:lnTo>
                <a:lnTo>
                  <a:pt x="53" y="41"/>
                </a:lnTo>
                <a:lnTo>
                  <a:pt x="56" y="39"/>
                </a:lnTo>
                <a:lnTo>
                  <a:pt x="128" y="39"/>
                </a:lnTo>
                <a:lnTo>
                  <a:pt x="116" y="25"/>
                </a:lnTo>
                <a:lnTo>
                  <a:pt x="116" y="25"/>
                </a:lnTo>
                <a:close/>
              </a:path>
              <a:path w="410" h="172">
                <a:moveTo>
                  <a:pt x="22" y="1"/>
                </a:moveTo>
                <a:lnTo>
                  <a:pt x="22" y="6"/>
                </a:lnTo>
                <a:lnTo>
                  <a:pt x="25" y="8"/>
                </a:lnTo>
                <a:lnTo>
                  <a:pt x="25" y="44"/>
                </a:lnTo>
                <a:lnTo>
                  <a:pt x="32" y="44"/>
                </a:lnTo>
                <a:lnTo>
                  <a:pt x="32" y="13"/>
                </a:lnTo>
                <a:lnTo>
                  <a:pt x="37" y="10"/>
                </a:lnTo>
                <a:lnTo>
                  <a:pt x="22" y="1"/>
                </a:lnTo>
                <a:lnTo>
                  <a:pt x="22" y="1"/>
                </a:lnTo>
                <a:close/>
              </a:path>
              <a:path w="410" h="172">
                <a:moveTo>
                  <a:pt x="73" y="1"/>
                </a:moveTo>
                <a:lnTo>
                  <a:pt x="70" y="1"/>
                </a:lnTo>
                <a:lnTo>
                  <a:pt x="73" y="3"/>
                </a:lnTo>
                <a:lnTo>
                  <a:pt x="75" y="8"/>
                </a:lnTo>
                <a:lnTo>
                  <a:pt x="77" y="10"/>
                </a:lnTo>
                <a:lnTo>
                  <a:pt x="77" y="15"/>
                </a:lnTo>
                <a:lnTo>
                  <a:pt x="80" y="18"/>
                </a:lnTo>
                <a:lnTo>
                  <a:pt x="80" y="20"/>
                </a:lnTo>
                <a:lnTo>
                  <a:pt x="82" y="22"/>
                </a:lnTo>
                <a:lnTo>
                  <a:pt x="82" y="32"/>
                </a:lnTo>
                <a:lnTo>
                  <a:pt x="85" y="34"/>
                </a:lnTo>
                <a:lnTo>
                  <a:pt x="85" y="32"/>
                </a:lnTo>
                <a:lnTo>
                  <a:pt x="90" y="30"/>
                </a:lnTo>
                <a:lnTo>
                  <a:pt x="90" y="15"/>
                </a:lnTo>
                <a:lnTo>
                  <a:pt x="87" y="13"/>
                </a:lnTo>
                <a:lnTo>
                  <a:pt x="87" y="10"/>
                </a:lnTo>
                <a:lnTo>
                  <a:pt x="85" y="8"/>
                </a:lnTo>
                <a:lnTo>
                  <a:pt x="82" y="8"/>
                </a:lnTo>
                <a:lnTo>
                  <a:pt x="80" y="6"/>
                </a:lnTo>
                <a:lnTo>
                  <a:pt x="77" y="3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10" h="172">
                <a:moveTo>
                  <a:pt x="353" y="147"/>
                </a:moveTo>
                <a:lnTo>
                  <a:pt x="353" y="152"/>
                </a:lnTo>
                <a:lnTo>
                  <a:pt x="373" y="152"/>
                </a:lnTo>
                <a:lnTo>
                  <a:pt x="368" y="152"/>
                </a:lnTo>
                <a:lnTo>
                  <a:pt x="365" y="150"/>
                </a:lnTo>
                <a:lnTo>
                  <a:pt x="358" y="150"/>
                </a:lnTo>
                <a:lnTo>
                  <a:pt x="353" y="147"/>
                </a:lnTo>
                <a:lnTo>
                  <a:pt x="353" y="147"/>
                </a:lnTo>
                <a:close/>
              </a:path>
              <a:path w="410" h="172">
                <a:moveTo>
                  <a:pt x="325" y="99"/>
                </a:moveTo>
                <a:lnTo>
                  <a:pt x="317" y="99"/>
                </a:lnTo>
                <a:lnTo>
                  <a:pt x="317" y="101"/>
                </a:lnTo>
                <a:lnTo>
                  <a:pt x="317" y="104"/>
                </a:lnTo>
                <a:lnTo>
                  <a:pt x="320" y="109"/>
                </a:lnTo>
                <a:lnTo>
                  <a:pt x="320" y="111"/>
                </a:lnTo>
                <a:lnTo>
                  <a:pt x="322" y="116"/>
                </a:lnTo>
                <a:lnTo>
                  <a:pt x="322" y="123"/>
                </a:lnTo>
                <a:lnTo>
                  <a:pt x="325" y="126"/>
                </a:lnTo>
                <a:lnTo>
                  <a:pt x="325" y="133"/>
                </a:lnTo>
                <a:lnTo>
                  <a:pt x="327" y="135"/>
                </a:lnTo>
                <a:lnTo>
                  <a:pt x="327" y="145"/>
                </a:lnTo>
                <a:lnTo>
                  <a:pt x="330" y="147"/>
                </a:lnTo>
                <a:lnTo>
                  <a:pt x="332" y="145"/>
                </a:lnTo>
                <a:lnTo>
                  <a:pt x="334" y="142"/>
                </a:lnTo>
                <a:lnTo>
                  <a:pt x="334" y="126"/>
                </a:lnTo>
                <a:lnTo>
                  <a:pt x="332" y="121"/>
                </a:lnTo>
                <a:lnTo>
                  <a:pt x="332" y="116"/>
                </a:lnTo>
                <a:lnTo>
                  <a:pt x="330" y="114"/>
                </a:lnTo>
                <a:lnTo>
                  <a:pt x="330" y="111"/>
                </a:lnTo>
                <a:lnTo>
                  <a:pt x="327" y="106"/>
                </a:lnTo>
                <a:lnTo>
                  <a:pt x="325" y="104"/>
                </a:lnTo>
                <a:lnTo>
                  <a:pt x="325" y="99"/>
                </a:lnTo>
                <a:lnTo>
                  <a:pt x="325" y="99"/>
                </a:lnTo>
                <a:close/>
              </a:path>
              <a:path w="410" h="172">
                <a:moveTo>
                  <a:pt x="344" y="70"/>
                </a:moveTo>
                <a:lnTo>
                  <a:pt x="341" y="70"/>
                </a:lnTo>
                <a:lnTo>
                  <a:pt x="344" y="73"/>
                </a:lnTo>
                <a:lnTo>
                  <a:pt x="344" y="78"/>
                </a:lnTo>
                <a:lnTo>
                  <a:pt x="346" y="80"/>
                </a:lnTo>
                <a:lnTo>
                  <a:pt x="346" y="85"/>
                </a:lnTo>
                <a:lnTo>
                  <a:pt x="349" y="87"/>
                </a:lnTo>
                <a:lnTo>
                  <a:pt x="349" y="94"/>
                </a:lnTo>
                <a:lnTo>
                  <a:pt x="351" y="97"/>
                </a:lnTo>
                <a:lnTo>
                  <a:pt x="351" y="111"/>
                </a:lnTo>
                <a:lnTo>
                  <a:pt x="353" y="114"/>
                </a:lnTo>
                <a:lnTo>
                  <a:pt x="356" y="114"/>
                </a:lnTo>
                <a:lnTo>
                  <a:pt x="358" y="109"/>
                </a:lnTo>
                <a:lnTo>
                  <a:pt x="358" y="106"/>
                </a:lnTo>
                <a:lnTo>
                  <a:pt x="361" y="104"/>
                </a:lnTo>
                <a:lnTo>
                  <a:pt x="361" y="97"/>
                </a:lnTo>
                <a:lnTo>
                  <a:pt x="358" y="92"/>
                </a:lnTo>
                <a:lnTo>
                  <a:pt x="358" y="87"/>
                </a:lnTo>
                <a:lnTo>
                  <a:pt x="356" y="87"/>
                </a:lnTo>
                <a:lnTo>
                  <a:pt x="356" y="85"/>
                </a:lnTo>
                <a:lnTo>
                  <a:pt x="353" y="82"/>
                </a:lnTo>
                <a:lnTo>
                  <a:pt x="351" y="80"/>
                </a:lnTo>
                <a:lnTo>
                  <a:pt x="349" y="75"/>
                </a:lnTo>
                <a:lnTo>
                  <a:pt x="346" y="73"/>
                </a:lnTo>
                <a:lnTo>
                  <a:pt x="344" y="70"/>
                </a:lnTo>
                <a:lnTo>
                  <a:pt x="344" y="70"/>
                </a:lnTo>
                <a:close/>
              </a:path>
              <a:path w="410" h="172">
                <a:moveTo>
                  <a:pt x="385" y="54"/>
                </a:moveTo>
                <a:lnTo>
                  <a:pt x="377" y="54"/>
                </a:lnTo>
                <a:lnTo>
                  <a:pt x="377" y="145"/>
                </a:lnTo>
                <a:lnTo>
                  <a:pt x="377" y="147"/>
                </a:lnTo>
                <a:lnTo>
                  <a:pt x="375" y="150"/>
                </a:lnTo>
                <a:lnTo>
                  <a:pt x="373" y="152"/>
                </a:lnTo>
                <a:lnTo>
                  <a:pt x="353" y="152"/>
                </a:lnTo>
                <a:lnTo>
                  <a:pt x="358" y="154"/>
                </a:lnTo>
                <a:lnTo>
                  <a:pt x="361" y="157"/>
                </a:lnTo>
                <a:lnTo>
                  <a:pt x="365" y="159"/>
                </a:lnTo>
                <a:lnTo>
                  <a:pt x="368" y="159"/>
                </a:lnTo>
                <a:lnTo>
                  <a:pt x="368" y="161"/>
                </a:lnTo>
                <a:lnTo>
                  <a:pt x="370" y="164"/>
                </a:lnTo>
                <a:lnTo>
                  <a:pt x="373" y="166"/>
                </a:lnTo>
                <a:lnTo>
                  <a:pt x="373" y="169"/>
                </a:lnTo>
                <a:lnTo>
                  <a:pt x="375" y="169"/>
                </a:lnTo>
                <a:lnTo>
                  <a:pt x="377" y="166"/>
                </a:lnTo>
                <a:lnTo>
                  <a:pt x="380" y="164"/>
                </a:lnTo>
                <a:lnTo>
                  <a:pt x="382" y="161"/>
                </a:lnTo>
                <a:lnTo>
                  <a:pt x="382" y="159"/>
                </a:lnTo>
                <a:lnTo>
                  <a:pt x="385" y="157"/>
                </a:lnTo>
                <a:lnTo>
                  <a:pt x="385" y="154"/>
                </a:lnTo>
                <a:lnTo>
                  <a:pt x="385" y="150"/>
                </a:lnTo>
                <a:lnTo>
                  <a:pt x="385" y="54"/>
                </a:lnTo>
                <a:lnTo>
                  <a:pt x="385" y="54"/>
                </a:lnTo>
                <a:close/>
              </a:path>
              <a:path w="410" h="172">
                <a:moveTo>
                  <a:pt x="291" y="46"/>
                </a:moveTo>
                <a:lnTo>
                  <a:pt x="289" y="49"/>
                </a:lnTo>
                <a:lnTo>
                  <a:pt x="291" y="51"/>
                </a:lnTo>
                <a:lnTo>
                  <a:pt x="291" y="54"/>
                </a:lnTo>
                <a:lnTo>
                  <a:pt x="293" y="54"/>
                </a:lnTo>
                <a:lnTo>
                  <a:pt x="293" y="56"/>
                </a:lnTo>
                <a:lnTo>
                  <a:pt x="296" y="61"/>
                </a:lnTo>
                <a:lnTo>
                  <a:pt x="296" y="63"/>
                </a:lnTo>
                <a:lnTo>
                  <a:pt x="298" y="66"/>
                </a:lnTo>
                <a:lnTo>
                  <a:pt x="301" y="68"/>
                </a:lnTo>
                <a:lnTo>
                  <a:pt x="301" y="73"/>
                </a:lnTo>
                <a:lnTo>
                  <a:pt x="303" y="75"/>
                </a:lnTo>
                <a:lnTo>
                  <a:pt x="305" y="80"/>
                </a:lnTo>
                <a:lnTo>
                  <a:pt x="308" y="82"/>
                </a:lnTo>
                <a:lnTo>
                  <a:pt x="315" y="82"/>
                </a:lnTo>
                <a:lnTo>
                  <a:pt x="313" y="80"/>
                </a:lnTo>
                <a:lnTo>
                  <a:pt x="310" y="78"/>
                </a:lnTo>
                <a:lnTo>
                  <a:pt x="310" y="75"/>
                </a:lnTo>
                <a:lnTo>
                  <a:pt x="308" y="70"/>
                </a:lnTo>
                <a:lnTo>
                  <a:pt x="305" y="68"/>
                </a:lnTo>
                <a:lnTo>
                  <a:pt x="303" y="66"/>
                </a:lnTo>
                <a:lnTo>
                  <a:pt x="303" y="63"/>
                </a:lnTo>
                <a:lnTo>
                  <a:pt x="301" y="61"/>
                </a:lnTo>
                <a:lnTo>
                  <a:pt x="298" y="58"/>
                </a:lnTo>
                <a:lnTo>
                  <a:pt x="296" y="54"/>
                </a:lnTo>
                <a:lnTo>
                  <a:pt x="293" y="51"/>
                </a:lnTo>
                <a:lnTo>
                  <a:pt x="293" y="49"/>
                </a:lnTo>
                <a:lnTo>
                  <a:pt x="291" y="46"/>
                </a:lnTo>
                <a:lnTo>
                  <a:pt x="291" y="46"/>
                </a:lnTo>
                <a:close/>
              </a:path>
              <a:path w="410" h="172">
                <a:moveTo>
                  <a:pt x="397" y="41"/>
                </a:moveTo>
                <a:lnTo>
                  <a:pt x="390" y="51"/>
                </a:lnTo>
                <a:lnTo>
                  <a:pt x="334" y="51"/>
                </a:lnTo>
                <a:lnTo>
                  <a:pt x="339" y="56"/>
                </a:lnTo>
                <a:lnTo>
                  <a:pt x="346" y="56"/>
                </a:lnTo>
                <a:lnTo>
                  <a:pt x="349" y="54"/>
                </a:lnTo>
                <a:lnTo>
                  <a:pt x="409" y="54"/>
                </a:lnTo>
                <a:lnTo>
                  <a:pt x="397" y="41"/>
                </a:lnTo>
                <a:lnTo>
                  <a:pt x="397" y="41"/>
                </a:lnTo>
                <a:close/>
              </a:path>
              <a:path w="410" h="172">
                <a:moveTo>
                  <a:pt x="339" y="32"/>
                </a:moveTo>
                <a:lnTo>
                  <a:pt x="327" y="32"/>
                </a:lnTo>
                <a:lnTo>
                  <a:pt x="325" y="37"/>
                </a:lnTo>
                <a:lnTo>
                  <a:pt x="325" y="44"/>
                </a:lnTo>
                <a:lnTo>
                  <a:pt x="322" y="49"/>
                </a:lnTo>
                <a:lnTo>
                  <a:pt x="322" y="56"/>
                </a:lnTo>
                <a:lnTo>
                  <a:pt x="320" y="61"/>
                </a:lnTo>
                <a:lnTo>
                  <a:pt x="320" y="68"/>
                </a:lnTo>
                <a:lnTo>
                  <a:pt x="317" y="70"/>
                </a:lnTo>
                <a:lnTo>
                  <a:pt x="317" y="78"/>
                </a:lnTo>
                <a:lnTo>
                  <a:pt x="315" y="80"/>
                </a:lnTo>
                <a:lnTo>
                  <a:pt x="315" y="82"/>
                </a:lnTo>
                <a:lnTo>
                  <a:pt x="308" y="82"/>
                </a:lnTo>
                <a:lnTo>
                  <a:pt x="310" y="87"/>
                </a:lnTo>
                <a:lnTo>
                  <a:pt x="313" y="92"/>
                </a:lnTo>
                <a:lnTo>
                  <a:pt x="310" y="92"/>
                </a:lnTo>
                <a:lnTo>
                  <a:pt x="310" y="94"/>
                </a:lnTo>
                <a:lnTo>
                  <a:pt x="310" y="99"/>
                </a:lnTo>
                <a:lnTo>
                  <a:pt x="308" y="101"/>
                </a:lnTo>
                <a:lnTo>
                  <a:pt x="305" y="104"/>
                </a:lnTo>
                <a:lnTo>
                  <a:pt x="305" y="109"/>
                </a:lnTo>
                <a:lnTo>
                  <a:pt x="303" y="111"/>
                </a:lnTo>
                <a:lnTo>
                  <a:pt x="301" y="114"/>
                </a:lnTo>
                <a:lnTo>
                  <a:pt x="301" y="118"/>
                </a:lnTo>
                <a:lnTo>
                  <a:pt x="298" y="121"/>
                </a:lnTo>
                <a:lnTo>
                  <a:pt x="298" y="123"/>
                </a:lnTo>
                <a:lnTo>
                  <a:pt x="296" y="126"/>
                </a:lnTo>
                <a:lnTo>
                  <a:pt x="293" y="130"/>
                </a:lnTo>
                <a:lnTo>
                  <a:pt x="291" y="133"/>
                </a:lnTo>
                <a:lnTo>
                  <a:pt x="291" y="135"/>
                </a:lnTo>
                <a:lnTo>
                  <a:pt x="289" y="138"/>
                </a:lnTo>
                <a:lnTo>
                  <a:pt x="286" y="140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9" y="154"/>
                </a:lnTo>
                <a:lnTo>
                  <a:pt x="281" y="152"/>
                </a:lnTo>
                <a:lnTo>
                  <a:pt x="284" y="150"/>
                </a:lnTo>
                <a:lnTo>
                  <a:pt x="286" y="147"/>
                </a:lnTo>
                <a:lnTo>
                  <a:pt x="289" y="145"/>
                </a:lnTo>
                <a:lnTo>
                  <a:pt x="291" y="142"/>
                </a:lnTo>
                <a:lnTo>
                  <a:pt x="293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3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0" y="114"/>
                </a:lnTo>
                <a:lnTo>
                  <a:pt x="310" y="111"/>
                </a:lnTo>
                <a:lnTo>
                  <a:pt x="313" y="109"/>
                </a:lnTo>
                <a:lnTo>
                  <a:pt x="313" y="106"/>
                </a:lnTo>
                <a:lnTo>
                  <a:pt x="315" y="101"/>
                </a:lnTo>
                <a:lnTo>
                  <a:pt x="317" y="99"/>
                </a:lnTo>
                <a:lnTo>
                  <a:pt x="325" y="99"/>
                </a:lnTo>
                <a:lnTo>
                  <a:pt x="322" y="94"/>
                </a:lnTo>
                <a:lnTo>
                  <a:pt x="320" y="92"/>
                </a:lnTo>
                <a:lnTo>
                  <a:pt x="320" y="87"/>
                </a:lnTo>
                <a:lnTo>
                  <a:pt x="322" y="85"/>
                </a:lnTo>
                <a:lnTo>
                  <a:pt x="322" y="80"/>
                </a:lnTo>
                <a:lnTo>
                  <a:pt x="325" y="78"/>
                </a:lnTo>
                <a:lnTo>
                  <a:pt x="325" y="70"/>
                </a:lnTo>
                <a:lnTo>
                  <a:pt x="327" y="68"/>
                </a:lnTo>
                <a:lnTo>
                  <a:pt x="327" y="63"/>
                </a:lnTo>
                <a:lnTo>
                  <a:pt x="330" y="61"/>
                </a:lnTo>
                <a:lnTo>
                  <a:pt x="330" y="54"/>
                </a:lnTo>
                <a:lnTo>
                  <a:pt x="332" y="49"/>
                </a:lnTo>
                <a:lnTo>
                  <a:pt x="332" y="46"/>
                </a:lnTo>
                <a:lnTo>
                  <a:pt x="334" y="41"/>
                </a:lnTo>
                <a:lnTo>
                  <a:pt x="334" y="37"/>
                </a:lnTo>
                <a:lnTo>
                  <a:pt x="339" y="32"/>
                </a:lnTo>
                <a:lnTo>
                  <a:pt x="339" y="32"/>
                </a:lnTo>
                <a:close/>
              </a:path>
              <a:path w="410" h="172">
                <a:moveTo>
                  <a:pt x="330" y="20"/>
                </a:moveTo>
                <a:lnTo>
                  <a:pt x="327" y="27"/>
                </a:lnTo>
                <a:lnTo>
                  <a:pt x="284" y="27"/>
                </a:lnTo>
                <a:lnTo>
                  <a:pt x="289" y="34"/>
                </a:lnTo>
                <a:lnTo>
                  <a:pt x="293" y="34"/>
                </a:lnTo>
                <a:lnTo>
                  <a:pt x="296" y="32"/>
                </a:lnTo>
                <a:lnTo>
                  <a:pt x="339" y="32"/>
                </a:lnTo>
                <a:lnTo>
                  <a:pt x="330" y="20"/>
                </a:lnTo>
                <a:lnTo>
                  <a:pt x="330" y="20"/>
                </a:lnTo>
                <a:close/>
              </a:path>
              <a:path w="410" h="172">
                <a:moveTo>
                  <a:pt x="377" y="3"/>
                </a:moveTo>
                <a:lnTo>
                  <a:pt x="377" y="51"/>
                </a:lnTo>
                <a:lnTo>
                  <a:pt x="385" y="51"/>
                </a:lnTo>
                <a:lnTo>
                  <a:pt x="385" y="18"/>
                </a:lnTo>
                <a:lnTo>
                  <a:pt x="390" y="13"/>
                </a:lnTo>
                <a:lnTo>
                  <a:pt x="377" y="3"/>
                </a:lnTo>
                <a:lnTo>
                  <a:pt x="377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6" name="path 956"/>
          <p:cNvSpPr/>
          <p:nvPr/>
        </p:nvSpPr>
        <p:spPr>
          <a:xfrm>
            <a:off x="608609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49" y="164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0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7" y="106"/>
                </a:ln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4" y="123"/>
                </a:lnTo>
                <a:lnTo>
                  <a:pt x="106" y="125"/>
                </a:lnTo>
                <a:lnTo>
                  <a:pt x="109" y="130"/>
                </a:lnTo>
                <a:lnTo>
                  <a:pt x="109" y="133"/>
                </a:lnTo>
                <a:lnTo>
                  <a:pt x="111" y="138"/>
                </a:lnTo>
                <a:lnTo>
                  <a:pt x="111" y="140"/>
                </a:lnTo>
                <a:lnTo>
                  <a:pt x="114" y="142"/>
                </a:lnTo>
                <a:lnTo>
                  <a:pt x="114" y="145"/>
                </a:lnTo>
                <a:lnTo>
                  <a:pt x="116" y="147"/>
                </a:lnTo>
                <a:lnTo>
                  <a:pt x="116" y="154"/>
                </a:lnTo>
                <a:lnTo>
                  <a:pt x="118" y="159"/>
                </a:lnTo>
                <a:lnTo>
                  <a:pt x="118" y="161"/>
                </a:lnTo>
                <a:lnTo>
                  <a:pt x="121" y="164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0"/>
                </a:lnTo>
                <a:lnTo>
                  <a:pt x="125" y="147"/>
                </a:lnTo>
                <a:lnTo>
                  <a:pt x="125" y="145"/>
                </a:lnTo>
                <a:lnTo>
                  <a:pt x="123" y="140"/>
                </a:lnTo>
                <a:lnTo>
                  <a:pt x="121" y="138"/>
                </a:lnTo>
                <a:lnTo>
                  <a:pt x="121" y="135"/>
                </a:lnTo>
                <a:lnTo>
                  <a:pt x="118" y="133"/>
                </a:lnTo>
                <a:lnTo>
                  <a:pt x="118" y="130"/>
                </a:lnTo>
                <a:lnTo>
                  <a:pt x="116" y="128"/>
                </a:lnTo>
                <a:lnTo>
                  <a:pt x="114" y="125"/>
                </a:lnTo>
                <a:lnTo>
                  <a:pt x="111" y="123"/>
                </a:lnTo>
                <a:lnTo>
                  <a:pt x="109" y="121"/>
                </a:lnTo>
                <a:lnTo>
                  <a:pt x="106" y="116"/>
                </a:lnTo>
                <a:lnTo>
                  <a:pt x="104" y="113"/>
                </a:lnTo>
                <a:lnTo>
                  <a:pt x="102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78" y="104"/>
                </a:moveTo>
                <a:lnTo>
                  <a:pt x="78" y="109"/>
                </a:lnTo>
                <a:lnTo>
                  <a:pt x="75" y="111"/>
                </a:lnTo>
                <a:lnTo>
                  <a:pt x="75" y="118"/>
                </a:lnTo>
                <a:lnTo>
                  <a:pt x="73" y="121"/>
                </a:lnTo>
                <a:lnTo>
                  <a:pt x="70" y="125"/>
                </a:lnTo>
                <a:lnTo>
                  <a:pt x="70" y="128"/>
                </a:lnTo>
                <a:lnTo>
                  <a:pt x="68" y="133"/>
                </a:lnTo>
                <a:lnTo>
                  <a:pt x="68" y="135"/>
                </a:lnTo>
                <a:lnTo>
                  <a:pt x="65" y="138"/>
                </a:lnTo>
                <a:lnTo>
                  <a:pt x="65" y="142"/>
                </a:lnTo>
                <a:lnTo>
                  <a:pt x="63" y="145"/>
                </a:lnTo>
                <a:lnTo>
                  <a:pt x="61" y="147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6" y="159"/>
                </a:lnTo>
                <a:lnTo>
                  <a:pt x="54" y="161"/>
                </a:lnTo>
                <a:lnTo>
                  <a:pt x="51" y="164"/>
                </a:lnTo>
                <a:lnTo>
                  <a:pt x="54" y="166"/>
                </a:lnTo>
                <a:lnTo>
                  <a:pt x="56" y="164"/>
                </a:lnTo>
                <a:lnTo>
                  <a:pt x="58" y="161"/>
                </a:lnTo>
                <a:lnTo>
                  <a:pt x="61" y="159"/>
                </a:lnTo>
                <a:lnTo>
                  <a:pt x="61" y="157"/>
                </a:lnTo>
                <a:lnTo>
                  <a:pt x="63" y="154"/>
                </a:lnTo>
                <a:lnTo>
                  <a:pt x="65" y="152"/>
                </a:lnTo>
                <a:lnTo>
                  <a:pt x="65" y="150"/>
                </a:lnTo>
                <a:lnTo>
                  <a:pt x="68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5" y="133"/>
                </a:lnTo>
                <a:lnTo>
                  <a:pt x="78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78" y="104"/>
                </a:lnTo>
                <a:lnTo>
                  <a:pt x="78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0" y="22"/>
                </a:moveTo>
                <a:lnTo>
                  <a:pt x="13" y="22"/>
                </a:lnTo>
                <a:lnTo>
                  <a:pt x="13" y="130"/>
                </a:lnTo>
                <a:lnTo>
                  <a:pt x="10" y="130"/>
                </a:lnTo>
                <a:lnTo>
                  <a:pt x="8" y="133"/>
                </a:lnTo>
                <a:lnTo>
                  <a:pt x="3" y="133"/>
                </a:lnTo>
                <a:lnTo>
                  <a:pt x="8" y="147"/>
                </a:lnTo>
                <a:lnTo>
                  <a:pt x="10" y="142"/>
                </a:lnTo>
                <a:lnTo>
                  <a:pt x="13" y="142"/>
                </a:lnTo>
                <a:lnTo>
                  <a:pt x="15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0" y="133"/>
                </a:lnTo>
                <a:lnTo>
                  <a:pt x="32" y="130"/>
                </a:lnTo>
                <a:lnTo>
                  <a:pt x="34" y="130"/>
                </a:lnTo>
                <a:lnTo>
                  <a:pt x="37" y="128"/>
                </a:lnTo>
                <a:lnTo>
                  <a:pt x="20" y="128"/>
                </a:lnTo>
                <a:lnTo>
                  <a:pt x="20" y="94"/>
                </a:lnTo>
                <a:lnTo>
                  <a:pt x="42" y="94"/>
                </a:lnTo>
                <a:lnTo>
                  <a:pt x="20" y="90"/>
                </a:lnTo>
                <a:lnTo>
                  <a:pt x="20" y="58"/>
                </a:lnTo>
                <a:lnTo>
                  <a:pt x="42" y="58"/>
                </a:lnTo>
                <a:lnTo>
                  <a:pt x="20" y="53"/>
                </a:lnTo>
                <a:lnTo>
                  <a:pt x="20" y="22"/>
                </a:lnTo>
                <a:lnTo>
                  <a:pt x="20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0" y="53"/>
                </a:lnTo>
                <a:lnTo>
                  <a:pt x="42" y="58"/>
                </a:lnTo>
                <a:lnTo>
                  <a:pt x="42" y="90"/>
                </a:lnTo>
                <a:lnTo>
                  <a:pt x="20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18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6" y="20"/>
                </a:lnTo>
                <a:lnTo>
                  <a:pt x="75" y="20"/>
                </a:lnTo>
                <a:lnTo>
                  <a:pt x="118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5" y="25"/>
                </a:lnTo>
                <a:lnTo>
                  <a:pt x="8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6" y="140"/>
                </a:lnTo>
                <a:lnTo>
                  <a:pt x="349" y="140"/>
                </a:lnTo>
                <a:lnTo>
                  <a:pt x="351" y="142"/>
                </a:lnTo>
                <a:lnTo>
                  <a:pt x="354" y="145"/>
                </a:lnTo>
                <a:lnTo>
                  <a:pt x="356" y="145"/>
                </a:lnTo>
                <a:lnTo>
                  <a:pt x="358" y="147"/>
                </a:lnTo>
                <a:lnTo>
                  <a:pt x="363" y="150"/>
                </a:lnTo>
                <a:lnTo>
                  <a:pt x="365" y="152"/>
                </a:lnTo>
                <a:lnTo>
                  <a:pt x="368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2" y="169"/>
                </a:lnTo>
                <a:lnTo>
                  <a:pt x="385" y="171"/>
                </a:lnTo>
                <a:lnTo>
                  <a:pt x="390" y="171"/>
                </a:lnTo>
                <a:lnTo>
                  <a:pt x="390" y="16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50"/>
                </a:lnTo>
                <a:lnTo>
                  <a:pt x="380" y="147"/>
                </a:lnTo>
                <a:lnTo>
                  <a:pt x="375" y="147"/>
                </a:lnTo>
                <a:lnTo>
                  <a:pt x="373" y="145"/>
                </a:lnTo>
                <a:lnTo>
                  <a:pt x="368" y="145"/>
                </a:lnTo>
                <a:lnTo>
                  <a:pt x="365" y="142"/>
                </a:lnTo>
                <a:lnTo>
                  <a:pt x="363" y="142"/>
                </a:lnTo>
                <a:lnTo>
                  <a:pt x="358" y="140"/>
                </a:lnTo>
                <a:lnTo>
                  <a:pt x="356" y="140"/>
                </a:lnTo>
                <a:lnTo>
                  <a:pt x="351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39" y="97"/>
                </a:moveTo>
                <a:lnTo>
                  <a:pt x="339" y="121"/>
                </a:lnTo>
                <a:lnTo>
                  <a:pt x="337" y="123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38"/>
                </a:lnTo>
                <a:lnTo>
                  <a:pt x="332" y="142"/>
                </a:lnTo>
                <a:lnTo>
                  <a:pt x="330" y="145"/>
                </a:lnTo>
                <a:lnTo>
                  <a:pt x="327" y="147"/>
                </a:lnTo>
                <a:lnTo>
                  <a:pt x="325" y="150"/>
                </a:lnTo>
                <a:lnTo>
                  <a:pt x="322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5" y="164"/>
                </a:lnTo>
                <a:lnTo>
                  <a:pt x="301" y="164"/>
                </a:lnTo>
                <a:lnTo>
                  <a:pt x="298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1" y="169"/>
                </a:lnTo>
                <a:lnTo>
                  <a:pt x="305" y="169"/>
                </a:lnTo>
                <a:lnTo>
                  <a:pt x="308" y="166"/>
                </a:lnTo>
                <a:lnTo>
                  <a:pt x="313" y="166"/>
                </a:lnTo>
                <a:lnTo>
                  <a:pt x="315" y="164"/>
                </a:lnTo>
                <a:lnTo>
                  <a:pt x="318" y="164"/>
                </a:lnTo>
                <a:lnTo>
                  <a:pt x="320" y="161"/>
                </a:lnTo>
                <a:lnTo>
                  <a:pt x="322" y="161"/>
                </a:lnTo>
                <a:lnTo>
                  <a:pt x="325" y="159"/>
                </a:lnTo>
                <a:lnTo>
                  <a:pt x="327" y="157"/>
                </a:lnTo>
                <a:lnTo>
                  <a:pt x="330" y="154"/>
                </a:lnTo>
                <a:lnTo>
                  <a:pt x="332" y="152"/>
                </a:lnTo>
                <a:lnTo>
                  <a:pt x="334" y="152"/>
                </a:lnTo>
                <a:lnTo>
                  <a:pt x="337" y="150"/>
                </a:lnTo>
                <a:lnTo>
                  <a:pt x="339" y="147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25"/>
                </a:lnTo>
                <a:lnTo>
                  <a:pt x="346" y="121"/>
                </a:lnTo>
                <a:lnTo>
                  <a:pt x="346" y="106"/>
                </a:lnTo>
                <a:lnTo>
                  <a:pt x="351" y="104"/>
                </a:lnTo>
                <a:lnTo>
                  <a:pt x="339" y="97"/>
                </a:lnTo>
                <a:lnTo>
                  <a:pt x="339" y="97"/>
                </a:lnTo>
                <a:close/>
              </a:path>
              <a:path w="405" h="172">
                <a:moveTo>
                  <a:pt x="308" y="87"/>
                </a:moveTo>
                <a:lnTo>
                  <a:pt x="308" y="145"/>
                </a:lnTo>
                <a:lnTo>
                  <a:pt x="315" y="140"/>
                </a:lnTo>
                <a:lnTo>
                  <a:pt x="315" y="87"/>
                </a:lnTo>
                <a:lnTo>
                  <a:pt x="373" y="87"/>
                </a:lnTo>
                <a:lnTo>
                  <a:pt x="308" y="87"/>
                </a:lnTo>
                <a:lnTo>
                  <a:pt x="308" y="87"/>
                </a:lnTo>
                <a:close/>
              </a:path>
              <a:path w="405" h="172">
                <a:moveTo>
                  <a:pt x="308" y="75"/>
                </a:moveTo>
                <a:lnTo>
                  <a:pt x="308" y="82"/>
                </a:lnTo>
                <a:lnTo>
                  <a:pt x="315" y="82"/>
                </a:lnTo>
                <a:lnTo>
                  <a:pt x="308" y="75"/>
                </a:lnTo>
                <a:lnTo>
                  <a:pt x="308" y="75"/>
                </a:lnTo>
                <a:close/>
              </a:path>
              <a:path w="405" h="172">
                <a:moveTo>
                  <a:pt x="378" y="75"/>
                </a:moveTo>
                <a:lnTo>
                  <a:pt x="373" y="82"/>
                </a:lnTo>
                <a:lnTo>
                  <a:pt x="308" y="82"/>
                </a:lnTo>
                <a:lnTo>
                  <a:pt x="308" y="87"/>
                </a:lnTo>
                <a:lnTo>
                  <a:pt x="373" y="87"/>
                </a:lnTo>
                <a:lnTo>
                  <a:pt x="373" y="140"/>
                </a:lnTo>
                <a:lnTo>
                  <a:pt x="382" y="135"/>
                </a:lnTo>
                <a:lnTo>
                  <a:pt x="382" y="123"/>
                </a:lnTo>
                <a:lnTo>
                  <a:pt x="380" y="121"/>
                </a:lnTo>
                <a:lnTo>
                  <a:pt x="380" y="90"/>
                </a:lnTo>
                <a:lnTo>
                  <a:pt x="385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87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5" y="41"/>
                </a:lnTo>
                <a:lnTo>
                  <a:pt x="310" y="49"/>
                </a:lnTo>
                <a:lnTo>
                  <a:pt x="313" y="49"/>
                </a:lnTo>
                <a:lnTo>
                  <a:pt x="315" y="46"/>
                </a:lnTo>
                <a:lnTo>
                  <a:pt x="382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5" y="22"/>
                </a:lnTo>
                <a:lnTo>
                  <a:pt x="296" y="22"/>
                </a:lnTo>
                <a:lnTo>
                  <a:pt x="301" y="27"/>
                </a:lnTo>
                <a:lnTo>
                  <a:pt x="308" y="27"/>
                </a:lnTo>
                <a:lnTo>
                  <a:pt x="310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39" y="1"/>
                </a:moveTo>
                <a:lnTo>
                  <a:pt x="342" y="3"/>
                </a:ln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1" y="8"/>
                </a:lnTo>
                <a:lnTo>
                  <a:pt x="339" y="1"/>
                </a:lnTo>
                <a:lnTo>
                  <a:pt x="339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58" name="path 958"/>
          <p:cNvSpPr/>
          <p:nvPr/>
        </p:nvSpPr>
        <p:spPr>
          <a:xfrm>
            <a:off x="789965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51" y="164"/>
                </a:lnTo>
                <a:lnTo>
                  <a:pt x="49" y="161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2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6" y="123"/>
                </a:lnTo>
                <a:lnTo>
                  <a:pt x="106" y="125"/>
                </a:lnTo>
                <a:lnTo>
                  <a:pt x="109" y="130"/>
                </a:lnTo>
                <a:lnTo>
                  <a:pt x="111" y="133"/>
                </a:lnTo>
                <a:lnTo>
                  <a:pt x="111" y="138"/>
                </a:lnTo>
                <a:lnTo>
                  <a:pt x="114" y="140"/>
                </a:lnTo>
                <a:lnTo>
                  <a:pt x="114" y="142"/>
                </a:lnTo>
                <a:lnTo>
                  <a:pt x="116" y="145"/>
                </a:lnTo>
                <a:lnTo>
                  <a:pt x="116" y="150"/>
                </a:lnTo>
                <a:lnTo>
                  <a:pt x="118" y="152"/>
                </a:lnTo>
                <a:lnTo>
                  <a:pt x="118" y="159"/>
                </a:lnTo>
                <a:lnTo>
                  <a:pt x="121" y="161"/>
                </a:lnTo>
                <a:lnTo>
                  <a:pt x="121" y="164"/>
                </a:lnTo>
                <a:lnTo>
                  <a:pt x="123" y="161"/>
                </a:lnTo>
                <a:lnTo>
                  <a:pt x="126" y="159"/>
                </a:lnTo>
                <a:lnTo>
                  <a:pt x="126" y="157"/>
                </a:lnTo>
                <a:lnTo>
                  <a:pt x="128" y="154"/>
                </a:lnTo>
                <a:lnTo>
                  <a:pt x="128" y="150"/>
                </a:lnTo>
                <a:lnTo>
                  <a:pt x="126" y="147"/>
                </a:lnTo>
                <a:lnTo>
                  <a:pt x="126" y="145"/>
                </a:lnTo>
                <a:lnTo>
                  <a:pt x="123" y="140"/>
                </a:lnTo>
                <a:lnTo>
                  <a:pt x="123" y="138"/>
                </a:lnTo>
                <a:lnTo>
                  <a:pt x="121" y="135"/>
                </a:lnTo>
                <a:lnTo>
                  <a:pt x="121" y="133"/>
                </a:lnTo>
                <a:lnTo>
                  <a:pt x="118" y="130"/>
                </a:lnTo>
                <a:lnTo>
                  <a:pt x="116" y="128"/>
                </a:lnTo>
                <a:lnTo>
                  <a:pt x="116" y="125"/>
                </a:lnTo>
                <a:lnTo>
                  <a:pt x="114" y="123"/>
                </a:lnTo>
                <a:lnTo>
                  <a:pt x="111" y="121"/>
                </a:lnTo>
                <a:lnTo>
                  <a:pt x="109" y="116"/>
                </a:lnTo>
                <a:lnTo>
                  <a:pt x="106" y="113"/>
                </a:lnTo>
                <a:lnTo>
                  <a:pt x="104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80" y="104"/>
                </a:moveTo>
                <a:lnTo>
                  <a:pt x="80" y="106"/>
                </a:lnTo>
                <a:lnTo>
                  <a:pt x="78" y="109"/>
                </a:lnTo>
                <a:lnTo>
                  <a:pt x="78" y="111"/>
                </a:lnTo>
                <a:lnTo>
                  <a:pt x="75" y="116"/>
                </a:lnTo>
                <a:lnTo>
                  <a:pt x="75" y="118"/>
                </a:lnTo>
                <a:lnTo>
                  <a:pt x="73" y="121"/>
                </a:lnTo>
                <a:lnTo>
                  <a:pt x="73" y="125"/>
                </a:lnTo>
                <a:lnTo>
                  <a:pt x="70" y="128"/>
                </a:lnTo>
                <a:lnTo>
                  <a:pt x="70" y="133"/>
                </a:lnTo>
                <a:lnTo>
                  <a:pt x="68" y="135"/>
                </a:lnTo>
                <a:lnTo>
                  <a:pt x="68" y="138"/>
                </a:lnTo>
                <a:lnTo>
                  <a:pt x="66" y="142"/>
                </a:lnTo>
                <a:lnTo>
                  <a:pt x="63" y="145"/>
                </a:lnTo>
                <a:lnTo>
                  <a:pt x="63" y="147"/>
                </a:lnTo>
                <a:lnTo>
                  <a:pt x="61" y="152"/>
                </a:lnTo>
                <a:lnTo>
                  <a:pt x="58" y="154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54" y="166"/>
                </a:lnTo>
                <a:lnTo>
                  <a:pt x="56" y="164"/>
                </a:lnTo>
                <a:lnTo>
                  <a:pt x="58" y="164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3" y="154"/>
                </a:lnTo>
                <a:lnTo>
                  <a:pt x="66" y="152"/>
                </a:lnTo>
                <a:lnTo>
                  <a:pt x="68" y="150"/>
                </a:lnTo>
                <a:lnTo>
                  <a:pt x="70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8" y="133"/>
                </a:lnTo>
                <a:lnTo>
                  <a:pt x="80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80" y="104"/>
                </a:lnTo>
                <a:lnTo>
                  <a:pt x="80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2" y="22"/>
                </a:moveTo>
                <a:lnTo>
                  <a:pt x="15" y="22"/>
                </a:lnTo>
                <a:lnTo>
                  <a:pt x="15" y="130"/>
                </a:lnTo>
                <a:lnTo>
                  <a:pt x="13" y="130"/>
                </a:lnTo>
                <a:lnTo>
                  <a:pt x="8" y="133"/>
                </a:lnTo>
                <a:lnTo>
                  <a:pt x="3" y="133"/>
                </a:lnTo>
                <a:lnTo>
                  <a:pt x="10" y="147"/>
                </a:lnTo>
                <a:lnTo>
                  <a:pt x="13" y="142"/>
                </a:lnTo>
                <a:lnTo>
                  <a:pt x="15" y="142"/>
                </a:lnTo>
                <a:lnTo>
                  <a:pt x="18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2" y="133"/>
                </a:lnTo>
                <a:lnTo>
                  <a:pt x="34" y="130"/>
                </a:lnTo>
                <a:lnTo>
                  <a:pt x="37" y="130"/>
                </a:lnTo>
                <a:lnTo>
                  <a:pt x="39" y="128"/>
                </a:lnTo>
                <a:lnTo>
                  <a:pt x="22" y="128"/>
                </a:lnTo>
                <a:lnTo>
                  <a:pt x="22" y="94"/>
                </a:lnTo>
                <a:lnTo>
                  <a:pt x="42" y="94"/>
                </a:lnTo>
                <a:lnTo>
                  <a:pt x="22" y="90"/>
                </a:lnTo>
                <a:lnTo>
                  <a:pt x="22" y="58"/>
                </a:lnTo>
                <a:lnTo>
                  <a:pt x="42" y="58"/>
                </a:lnTo>
                <a:lnTo>
                  <a:pt x="22" y="53"/>
                </a:lnTo>
                <a:lnTo>
                  <a:pt x="22" y="22"/>
                </a:lnTo>
                <a:lnTo>
                  <a:pt x="22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2" y="53"/>
                </a:lnTo>
                <a:lnTo>
                  <a:pt x="42" y="58"/>
                </a:lnTo>
                <a:lnTo>
                  <a:pt x="42" y="90"/>
                </a:lnTo>
                <a:lnTo>
                  <a:pt x="22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21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9" y="20"/>
                </a:lnTo>
                <a:lnTo>
                  <a:pt x="75" y="20"/>
                </a:lnTo>
                <a:lnTo>
                  <a:pt x="121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6" y="25"/>
                </a:lnTo>
                <a:lnTo>
                  <a:pt x="10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9" y="140"/>
                </a:lnTo>
                <a:lnTo>
                  <a:pt x="354" y="142"/>
                </a:lnTo>
                <a:lnTo>
                  <a:pt x="356" y="145"/>
                </a:lnTo>
                <a:lnTo>
                  <a:pt x="358" y="145"/>
                </a:lnTo>
                <a:lnTo>
                  <a:pt x="361" y="147"/>
                </a:lnTo>
                <a:lnTo>
                  <a:pt x="363" y="150"/>
                </a:lnTo>
                <a:lnTo>
                  <a:pt x="366" y="150"/>
                </a:lnTo>
                <a:lnTo>
                  <a:pt x="368" y="152"/>
                </a:lnTo>
                <a:lnTo>
                  <a:pt x="370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5" y="169"/>
                </a:lnTo>
                <a:lnTo>
                  <a:pt x="387" y="171"/>
                </a:lnTo>
                <a:lnTo>
                  <a:pt x="390" y="171"/>
                </a:lnTo>
                <a:lnTo>
                  <a:pt x="390" y="169"/>
                </a:lnTo>
                <a:lnTo>
                  <a:pt x="392" y="164"/>
                </a:lnTo>
                <a:lnTo>
                  <a:pt x="392" y="15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47"/>
                </a:lnTo>
                <a:lnTo>
                  <a:pt x="378" y="147"/>
                </a:lnTo>
                <a:lnTo>
                  <a:pt x="375" y="145"/>
                </a:lnTo>
                <a:lnTo>
                  <a:pt x="368" y="145"/>
                </a:lnTo>
                <a:lnTo>
                  <a:pt x="366" y="142"/>
                </a:lnTo>
                <a:lnTo>
                  <a:pt x="363" y="142"/>
                </a:lnTo>
                <a:lnTo>
                  <a:pt x="361" y="140"/>
                </a:lnTo>
                <a:lnTo>
                  <a:pt x="356" y="140"/>
                </a:lnTo>
                <a:lnTo>
                  <a:pt x="354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42" y="97"/>
                </a:moveTo>
                <a:lnTo>
                  <a:pt x="342" y="106"/>
                </a:lnTo>
                <a:lnTo>
                  <a:pt x="339" y="109"/>
                </a:lnTo>
                <a:lnTo>
                  <a:pt x="339" y="123"/>
                </a:lnTo>
                <a:lnTo>
                  <a:pt x="337" y="125"/>
                </a:lnTo>
                <a:lnTo>
                  <a:pt x="337" y="133"/>
                </a:lnTo>
                <a:lnTo>
                  <a:pt x="334" y="135"/>
                </a:lnTo>
                <a:lnTo>
                  <a:pt x="334" y="138"/>
                </a:lnTo>
                <a:lnTo>
                  <a:pt x="332" y="142"/>
                </a:lnTo>
                <a:lnTo>
                  <a:pt x="330" y="145"/>
                </a:lnTo>
                <a:lnTo>
                  <a:pt x="330" y="147"/>
                </a:lnTo>
                <a:lnTo>
                  <a:pt x="327" y="150"/>
                </a:lnTo>
                <a:lnTo>
                  <a:pt x="325" y="152"/>
                </a:lnTo>
                <a:lnTo>
                  <a:pt x="322" y="154"/>
                </a:lnTo>
                <a:lnTo>
                  <a:pt x="320" y="157"/>
                </a:lnTo>
                <a:lnTo>
                  <a:pt x="318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6" y="164"/>
                </a:lnTo>
                <a:lnTo>
                  <a:pt x="303" y="164"/>
                </a:lnTo>
                <a:lnTo>
                  <a:pt x="301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3" y="169"/>
                </a:lnTo>
                <a:lnTo>
                  <a:pt x="308" y="169"/>
                </a:lnTo>
                <a:lnTo>
                  <a:pt x="310" y="166"/>
                </a:lnTo>
                <a:lnTo>
                  <a:pt x="313" y="166"/>
                </a:lnTo>
                <a:lnTo>
                  <a:pt x="315" y="164"/>
                </a:lnTo>
                <a:lnTo>
                  <a:pt x="320" y="164"/>
                </a:lnTo>
                <a:lnTo>
                  <a:pt x="322" y="161"/>
                </a:lnTo>
                <a:lnTo>
                  <a:pt x="325" y="161"/>
                </a:lnTo>
                <a:lnTo>
                  <a:pt x="325" y="159"/>
                </a:lnTo>
                <a:lnTo>
                  <a:pt x="330" y="157"/>
                </a:lnTo>
                <a:lnTo>
                  <a:pt x="332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7"/>
                </a:lnTo>
                <a:lnTo>
                  <a:pt x="342" y="142"/>
                </a:lnTo>
                <a:lnTo>
                  <a:pt x="342" y="140"/>
                </a:lnTo>
                <a:lnTo>
                  <a:pt x="344" y="138"/>
                </a:lnTo>
                <a:lnTo>
                  <a:pt x="344" y="130"/>
                </a:lnTo>
                <a:lnTo>
                  <a:pt x="346" y="128"/>
                </a:lnTo>
                <a:lnTo>
                  <a:pt x="346" y="116"/>
                </a:lnTo>
                <a:lnTo>
                  <a:pt x="349" y="111"/>
                </a:lnTo>
                <a:lnTo>
                  <a:pt x="349" y="106"/>
                </a:lnTo>
                <a:lnTo>
                  <a:pt x="354" y="104"/>
                </a:lnTo>
                <a:lnTo>
                  <a:pt x="342" y="97"/>
                </a:lnTo>
                <a:lnTo>
                  <a:pt x="342" y="97"/>
                </a:lnTo>
                <a:close/>
              </a:path>
              <a:path w="405" h="172">
                <a:moveTo>
                  <a:pt x="310" y="87"/>
                </a:moveTo>
                <a:lnTo>
                  <a:pt x="310" y="145"/>
                </a:lnTo>
                <a:lnTo>
                  <a:pt x="318" y="140"/>
                </a:lnTo>
                <a:lnTo>
                  <a:pt x="318" y="87"/>
                </a:lnTo>
                <a:lnTo>
                  <a:pt x="375" y="87"/>
                </a:lnTo>
                <a:lnTo>
                  <a:pt x="310" y="87"/>
                </a:lnTo>
                <a:lnTo>
                  <a:pt x="310" y="87"/>
                </a:lnTo>
                <a:close/>
              </a:path>
              <a:path w="405" h="172">
                <a:moveTo>
                  <a:pt x="310" y="75"/>
                </a:moveTo>
                <a:lnTo>
                  <a:pt x="310" y="82"/>
                </a:lnTo>
                <a:lnTo>
                  <a:pt x="318" y="82"/>
                </a:lnTo>
                <a:lnTo>
                  <a:pt x="310" y="75"/>
                </a:lnTo>
                <a:lnTo>
                  <a:pt x="310" y="75"/>
                </a:lnTo>
                <a:close/>
              </a:path>
              <a:path w="405" h="172">
                <a:moveTo>
                  <a:pt x="378" y="75"/>
                </a:moveTo>
                <a:lnTo>
                  <a:pt x="375" y="82"/>
                </a:lnTo>
                <a:lnTo>
                  <a:pt x="310" y="82"/>
                </a:lnTo>
                <a:lnTo>
                  <a:pt x="310" y="87"/>
                </a:lnTo>
                <a:lnTo>
                  <a:pt x="375" y="87"/>
                </a:lnTo>
                <a:lnTo>
                  <a:pt x="375" y="140"/>
                </a:lnTo>
                <a:lnTo>
                  <a:pt x="382" y="135"/>
                </a:lnTo>
                <a:lnTo>
                  <a:pt x="382" y="90"/>
                </a:lnTo>
                <a:lnTo>
                  <a:pt x="387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90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8" y="41"/>
                </a:lnTo>
                <a:lnTo>
                  <a:pt x="313" y="49"/>
                </a:lnTo>
                <a:lnTo>
                  <a:pt x="315" y="49"/>
                </a:lnTo>
                <a:lnTo>
                  <a:pt x="318" y="46"/>
                </a:lnTo>
                <a:lnTo>
                  <a:pt x="385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8" y="22"/>
                </a:lnTo>
                <a:lnTo>
                  <a:pt x="296" y="22"/>
                </a:lnTo>
                <a:lnTo>
                  <a:pt x="301" y="27"/>
                </a:lnTo>
                <a:lnTo>
                  <a:pt x="310" y="27"/>
                </a:lnTo>
                <a:lnTo>
                  <a:pt x="313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42" y="1"/>
                </a:move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4" y="8"/>
                </a:lnTo>
                <a:lnTo>
                  <a:pt x="342" y="1"/>
                </a:lnTo>
                <a:lnTo>
                  <a:pt x="34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0" name="path 960"/>
          <p:cNvSpPr/>
          <p:nvPr/>
        </p:nvSpPr>
        <p:spPr>
          <a:xfrm>
            <a:off x="13919454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20" y="147"/>
                </a:moveTo>
                <a:lnTo>
                  <a:pt x="20" y="150"/>
                </a:lnTo>
                <a:lnTo>
                  <a:pt x="22" y="152"/>
                </a:lnTo>
                <a:lnTo>
                  <a:pt x="37" y="150"/>
                </a:lnTo>
                <a:lnTo>
                  <a:pt x="27" y="150"/>
                </a:lnTo>
                <a:lnTo>
                  <a:pt x="25" y="147"/>
                </a:lnTo>
                <a:lnTo>
                  <a:pt x="20" y="147"/>
                </a:lnTo>
                <a:lnTo>
                  <a:pt x="20" y="147"/>
                </a:lnTo>
                <a:close/>
              </a:path>
              <a:path w="405" h="172">
                <a:moveTo>
                  <a:pt x="123" y="125"/>
                </a:moveTo>
                <a:lnTo>
                  <a:pt x="121" y="125"/>
                </a:lnTo>
                <a:lnTo>
                  <a:pt x="121" y="128"/>
                </a:lnTo>
                <a:lnTo>
                  <a:pt x="121" y="138"/>
                </a:lnTo>
                <a:lnTo>
                  <a:pt x="118" y="140"/>
                </a:lnTo>
                <a:lnTo>
                  <a:pt x="118" y="150"/>
                </a:lnTo>
                <a:lnTo>
                  <a:pt x="116" y="152"/>
                </a:lnTo>
                <a:lnTo>
                  <a:pt x="113" y="154"/>
                </a:lnTo>
                <a:lnTo>
                  <a:pt x="78" y="154"/>
                </a:lnTo>
                <a:lnTo>
                  <a:pt x="128" y="157"/>
                </a:lnTo>
                <a:lnTo>
                  <a:pt x="130" y="154"/>
                </a:lnTo>
                <a:lnTo>
                  <a:pt x="128" y="152"/>
                </a:lnTo>
                <a:lnTo>
                  <a:pt x="125" y="150"/>
                </a:lnTo>
                <a:lnTo>
                  <a:pt x="123" y="147"/>
                </a:lnTo>
                <a:lnTo>
                  <a:pt x="123" y="125"/>
                </a:lnTo>
                <a:lnTo>
                  <a:pt x="123" y="125"/>
                </a:lnTo>
                <a:close/>
              </a:path>
              <a:path w="405" h="172">
                <a:moveTo>
                  <a:pt x="97" y="118"/>
                </a:moveTo>
                <a:lnTo>
                  <a:pt x="97" y="121"/>
                </a:lnTo>
                <a:lnTo>
                  <a:pt x="104" y="118"/>
                </a:lnTo>
                <a:lnTo>
                  <a:pt x="97" y="118"/>
                </a:lnTo>
                <a:lnTo>
                  <a:pt x="97" y="118"/>
                </a:lnTo>
                <a:close/>
              </a:path>
              <a:path w="405" h="172">
                <a:moveTo>
                  <a:pt x="73" y="94"/>
                </a:moveTo>
                <a:lnTo>
                  <a:pt x="65" y="97"/>
                </a:lnTo>
                <a:lnTo>
                  <a:pt x="65" y="159"/>
                </a:lnTo>
                <a:lnTo>
                  <a:pt x="68" y="161"/>
                </a:lnTo>
                <a:lnTo>
                  <a:pt x="70" y="164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28" y="157"/>
                </a:lnTo>
                <a:lnTo>
                  <a:pt x="78" y="154"/>
                </a:lnTo>
                <a:lnTo>
                  <a:pt x="75" y="154"/>
                </a:lnTo>
                <a:lnTo>
                  <a:pt x="73" y="152"/>
                </a:lnTo>
                <a:lnTo>
                  <a:pt x="73" y="94"/>
                </a:lnTo>
                <a:lnTo>
                  <a:pt x="73" y="94"/>
                </a:lnTo>
                <a:close/>
              </a:path>
              <a:path w="405" h="172">
                <a:moveTo>
                  <a:pt x="92" y="85"/>
                </a:moveTo>
                <a:lnTo>
                  <a:pt x="85" y="90"/>
                </a:lnTo>
                <a:lnTo>
                  <a:pt x="85" y="145"/>
                </a:lnTo>
                <a:lnTo>
                  <a:pt x="92" y="140"/>
                </a:lnTo>
                <a:lnTo>
                  <a:pt x="92" y="85"/>
                </a:lnTo>
                <a:lnTo>
                  <a:pt x="92" y="85"/>
                </a:lnTo>
                <a:close/>
              </a:path>
              <a:path w="405" h="172">
                <a:moveTo>
                  <a:pt x="116" y="78"/>
                </a:moveTo>
                <a:lnTo>
                  <a:pt x="109" y="78"/>
                </a:lnTo>
                <a:lnTo>
                  <a:pt x="109" y="82"/>
                </a:lnTo>
                <a:lnTo>
                  <a:pt x="109" y="116"/>
                </a:lnTo>
                <a:lnTo>
                  <a:pt x="106" y="118"/>
                </a:lnTo>
                <a:lnTo>
                  <a:pt x="104" y="118"/>
                </a:lnTo>
                <a:lnTo>
                  <a:pt x="97" y="121"/>
                </a:lnTo>
                <a:lnTo>
                  <a:pt x="99" y="123"/>
                </a:lnTo>
                <a:lnTo>
                  <a:pt x="101" y="123"/>
                </a:lnTo>
                <a:lnTo>
                  <a:pt x="104" y="125"/>
                </a:lnTo>
                <a:lnTo>
                  <a:pt x="104" y="128"/>
                </a:lnTo>
                <a:lnTo>
                  <a:pt x="106" y="130"/>
                </a:lnTo>
                <a:lnTo>
                  <a:pt x="109" y="130"/>
                </a:lnTo>
                <a:lnTo>
                  <a:pt x="111" y="128"/>
                </a:lnTo>
                <a:lnTo>
                  <a:pt x="113" y="125"/>
                </a:lnTo>
                <a:lnTo>
                  <a:pt x="116" y="121"/>
                </a:lnTo>
                <a:lnTo>
                  <a:pt x="116" y="78"/>
                </a:lnTo>
                <a:lnTo>
                  <a:pt x="116" y="78"/>
                </a:lnTo>
                <a:close/>
              </a:path>
              <a:path w="405" h="172">
                <a:moveTo>
                  <a:pt x="53" y="75"/>
                </a:moveTo>
                <a:lnTo>
                  <a:pt x="41" y="78"/>
                </a:lnTo>
                <a:lnTo>
                  <a:pt x="41" y="135"/>
                </a:lnTo>
                <a:lnTo>
                  <a:pt x="39" y="138"/>
                </a:lnTo>
                <a:lnTo>
                  <a:pt x="39" y="147"/>
                </a:lnTo>
                <a:lnTo>
                  <a:pt x="37" y="150"/>
                </a:lnTo>
                <a:lnTo>
                  <a:pt x="22" y="152"/>
                </a:lnTo>
                <a:lnTo>
                  <a:pt x="25" y="154"/>
                </a:lnTo>
                <a:lnTo>
                  <a:pt x="27" y="154"/>
                </a:lnTo>
                <a:lnTo>
                  <a:pt x="30" y="157"/>
                </a:lnTo>
                <a:lnTo>
                  <a:pt x="32" y="159"/>
                </a:lnTo>
                <a:lnTo>
                  <a:pt x="32" y="164"/>
                </a:lnTo>
                <a:lnTo>
                  <a:pt x="34" y="164"/>
                </a:lnTo>
                <a:lnTo>
                  <a:pt x="37" y="161"/>
                </a:lnTo>
                <a:lnTo>
                  <a:pt x="39" y="161"/>
                </a:lnTo>
                <a:lnTo>
                  <a:pt x="41" y="159"/>
                </a:lnTo>
                <a:lnTo>
                  <a:pt x="44" y="157"/>
                </a:lnTo>
                <a:lnTo>
                  <a:pt x="46" y="152"/>
                </a:lnTo>
                <a:lnTo>
                  <a:pt x="46" y="140"/>
                </a:lnTo>
                <a:lnTo>
                  <a:pt x="49" y="138"/>
                </a:lnTo>
                <a:lnTo>
                  <a:pt x="49" y="80"/>
                </a:lnTo>
                <a:lnTo>
                  <a:pt x="53" y="75"/>
                </a:lnTo>
                <a:lnTo>
                  <a:pt x="53" y="75"/>
                </a:lnTo>
                <a:close/>
              </a:path>
              <a:path w="405" h="172">
                <a:moveTo>
                  <a:pt x="44" y="68"/>
                </a:moveTo>
                <a:lnTo>
                  <a:pt x="41" y="73"/>
                </a:lnTo>
                <a:lnTo>
                  <a:pt x="27" y="73"/>
                </a:lnTo>
                <a:lnTo>
                  <a:pt x="53" y="75"/>
                </a:lnTo>
                <a:lnTo>
                  <a:pt x="44" y="68"/>
                </a:lnTo>
                <a:lnTo>
                  <a:pt x="44" y="68"/>
                </a:lnTo>
                <a:close/>
              </a:path>
              <a:path w="405" h="172">
                <a:moveTo>
                  <a:pt x="111" y="65"/>
                </a:moveTo>
                <a:lnTo>
                  <a:pt x="109" y="73"/>
                </a:lnTo>
                <a:lnTo>
                  <a:pt x="92" y="80"/>
                </a:lnTo>
                <a:lnTo>
                  <a:pt x="85" y="82"/>
                </a:lnTo>
                <a:lnTo>
                  <a:pt x="73" y="90"/>
                </a:lnTo>
                <a:lnTo>
                  <a:pt x="65" y="92"/>
                </a:lnTo>
                <a:lnTo>
                  <a:pt x="51" y="97"/>
                </a:lnTo>
                <a:lnTo>
                  <a:pt x="56" y="104"/>
                </a:lnTo>
                <a:lnTo>
                  <a:pt x="58" y="99"/>
                </a:lnTo>
                <a:lnTo>
                  <a:pt x="65" y="97"/>
                </a:lnTo>
                <a:lnTo>
                  <a:pt x="73" y="94"/>
                </a:lnTo>
                <a:lnTo>
                  <a:pt x="85" y="90"/>
                </a:lnTo>
                <a:lnTo>
                  <a:pt x="92" y="85"/>
                </a:lnTo>
                <a:lnTo>
                  <a:pt x="109" y="78"/>
                </a:lnTo>
                <a:lnTo>
                  <a:pt x="116" y="78"/>
                </a:lnTo>
                <a:lnTo>
                  <a:pt x="121" y="73"/>
                </a:lnTo>
                <a:lnTo>
                  <a:pt x="111" y="65"/>
                </a:lnTo>
                <a:lnTo>
                  <a:pt x="111" y="65"/>
                </a:lnTo>
                <a:close/>
              </a:path>
              <a:path w="405" h="172">
                <a:moveTo>
                  <a:pt x="63" y="61"/>
                </a:moveTo>
                <a:lnTo>
                  <a:pt x="63" y="78"/>
                </a:lnTo>
                <a:lnTo>
                  <a:pt x="65" y="82"/>
                </a:lnTo>
                <a:lnTo>
                  <a:pt x="65" y="92"/>
                </a:lnTo>
                <a:lnTo>
                  <a:pt x="73" y="90"/>
                </a:lnTo>
                <a:lnTo>
                  <a:pt x="73" y="73"/>
                </a:lnTo>
                <a:lnTo>
                  <a:pt x="78" y="68"/>
                </a:lnTo>
                <a:lnTo>
                  <a:pt x="63" y="61"/>
                </a:lnTo>
                <a:lnTo>
                  <a:pt x="63" y="61"/>
                </a:lnTo>
                <a:close/>
              </a:path>
              <a:path w="405" h="172">
                <a:moveTo>
                  <a:pt x="27" y="46"/>
                </a:moveTo>
                <a:lnTo>
                  <a:pt x="20" y="46"/>
                </a:lnTo>
                <a:lnTo>
                  <a:pt x="20" y="82"/>
                </a:lnTo>
                <a:lnTo>
                  <a:pt x="20" y="101"/>
                </a:lnTo>
                <a:lnTo>
                  <a:pt x="18" y="106"/>
                </a:lnTo>
                <a:lnTo>
                  <a:pt x="18" y="121"/>
                </a:lnTo>
                <a:lnTo>
                  <a:pt x="15" y="125"/>
                </a:lnTo>
                <a:lnTo>
                  <a:pt x="15" y="135"/>
                </a:lnTo>
                <a:lnTo>
                  <a:pt x="13" y="138"/>
                </a:lnTo>
                <a:lnTo>
                  <a:pt x="13" y="142"/>
                </a:lnTo>
                <a:lnTo>
                  <a:pt x="10" y="145"/>
                </a:lnTo>
                <a:lnTo>
                  <a:pt x="10" y="147"/>
                </a:lnTo>
                <a:lnTo>
                  <a:pt x="8" y="152"/>
                </a:lnTo>
                <a:lnTo>
                  <a:pt x="8" y="154"/>
                </a:lnTo>
                <a:lnTo>
                  <a:pt x="5" y="157"/>
                </a:lnTo>
                <a:lnTo>
                  <a:pt x="5" y="161"/>
                </a:lnTo>
                <a:lnTo>
                  <a:pt x="3" y="164"/>
                </a:lnTo>
                <a:lnTo>
                  <a:pt x="3" y="166"/>
                </a:lnTo>
                <a:lnTo>
                  <a:pt x="1" y="169"/>
                </a:lnTo>
                <a:lnTo>
                  <a:pt x="3" y="171"/>
                </a:lnTo>
                <a:lnTo>
                  <a:pt x="3" y="169"/>
                </a:lnTo>
                <a:lnTo>
                  <a:pt x="5" y="166"/>
                </a:lnTo>
                <a:lnTo>
                  <a:pt x="8" y="164"/>
                </a:lnTo>
                <a:lnTo>
                  <a:pt x="8" y="161"/>
                </a:lnTo>
                <a:lnTo>
                  <a:pt x="10" y="159"/>
                </a:lnTo>
                <a:lnTo>
                  <a:pt x="13" y="157"/>
                </a:lnTo>
                <a:lnTo>
                  <a:pt x="13" y="152"/>
                </a:lnTo>
                <a:lnTo>
                  <a:pt x="15" y="150"/>
                </a:lnTo>
                <a:lnTo>
                  <a:pt x="15" y="147"/>
                </a:lnTo>
                <a:lnTo>
                  <a:pt x="18" y="145"/>
                </a:lnTo>
                <a:lnTo>
                  <a:pt x="18" y="142"/>
                </a:lnTo>
                <a:lnTo>
                  <a:pt x="20" y="138"/>
                </a:lnTo>
                <a:lnTo>
                  <a:pt x="20" y="135"/>
                </a:lnTo>
                <a:lnTo>
                  <a:pt x="22" y="133"/>
                </a:lnTo>
                <a:lnTo>
                  <a:pt x="22" y="121"/>
                </a:lnTo>
                <a:lnTo>
                  <a:pt x="25" y="118"/>
                </a:lnTo>
                <a:lnTo>
                  <a:pt x="25" y="106"/>
                </a:lnTo>
                <a:lnTo>
                  <a:pt x="27" y="104"/>
                </a:lnTo>
                <a:lnTo>
                  <a:pt x="27" y="78"/>
                </a:lnTo>
                <a:lnTo>
                  <a:pt x="41" y="78"/>
                </a:lnTo>
                <a:lnTo>
                  <a:pt x="53" y="75"/>
                </a:lnTo>
                <a:lnTo>
                  <a:pt x="27" y="73"/>
                </a:lnTo>
                <a:lnTo>
                  <a:pt x="27" y="46"/>
                </a:lnTo>
                <a:lnTo>
                  <a:pt x="27" y="46"/>
                </a:lnTo>
                <a:close/>
              </a:path>
              <a:path w="405" h="172">
                <a:moveTo>
                  <a:pt x="85" y="44"/>
                </a:moveTo>
                <a:lnTo>
                  <a:pt x="85" y="82"/>
                </a:lnTo>
                <a:lnTo>
                  <a:pt x="92" y="80"/>
                </a:lnTo>
                <a:lnTo>
                  <a:pt x="92" y="58"/>
                </a:lnTo>
                <a:lnTo>
                  <a:pt x="97" y="53"/>
                </a:lnTo>
                <a:lnTo>
                  <a:pt x="85" y="44"/>
                </a:lnTo>
                <a:lnTo>
                  <a:pt x="85" y="44"/>
                </a:lnTo>
                <a:close/>
              </a:path>
              <a:path w="405" h="172">
                <a:moveTo>
                  <a:pt x="53" y="32"/>
                </a:moveTo>
                <a:lnTo>
                  <a:pt x="46" y="41"/>
                </a:lnTo>
                <a:lnTo>
                  <a:pt x="3" y="41"/>
                </a:lnTo>
                <a:lnTo>
                  <a:pt x="8" y="46"/>
                </a:lnTo>
                <a:lnTo>
                  <a:pt x="63" y="46"/>
                </a:lnTo>
                <a:lnTo>
                  <a:pt x="53" y="32"/>
                </a:lnTo>
                <a:lnTo>
                  <a:pt x="53" y="32"/>
                </a:lnTo>
                <a:close/>
              </a:path>
              <a:path w="405" h="172">
                <a:moveTo>
                  <a:pt x="118" y="25"/>
                </a:moveTo>
                <a:lnTo>
                  <a:pt x="111" y="32"/>
                </a:lnTo>
                <a:lnTo>
                  <a:pt x="78" y="32"/>
                </a:lnTo>
                <a:lnTo>
                  <a:pt x="68" y="34"/>
                </a:lnTo>
                <a:lnTo>
                  <a:pt x="68" y="39"/>
                </a:lnTo>
                <a:lnTo>
                  <a:pt x="65" y="41"/>
                </a:lnTo>
                <a:lnTo>
                  <a:pt x="65" y="44"/>
                </a:lnTo>
                <a:lnTo>
                  <a:pt x="63" y="49"/>
                </a:lnTo>
                <a:lnTo>
                  <a:pt x="63" y="51"/>
                </a:lnTo>
                <a:lnTo>
                  <a:pt x="61" y="53"/>
                </a:lnTo>
                <a:lnTo>
                  <a:pt x="58" y="56"/>
                </a:lnTo>
                <a:lnTo>
                  <a:pt x="58" y="58"/>
                </a:lnTo>
                <a:lnTo>
                  <a:pt x="56" y="63"/>
                </a:lnTo>
                <a:lnTo>
                  <a:pt x="53" y="65"/>
                </a:lnTo>
                <a:lnTo>
                  <a:pt x="53" y="68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3" y="58"/>
                </a:lnTo>
                <a:lnTo>
                  <a:pt x="65" y="56"/>
                </a:lnTo>
                <a:lnTo>
                  <a:pt x="68" y="53"/>
                </a:lnTo>
                <a:lnTo>
                  <a:pt x="68" y="49"/>
                </a:lnTo>
                <a:lnTo>
                  <a:pt x="70" y="46"/>
                </a:lnTo>
                <a:lnTo>
                  <a:pt x="73" y="44"/>
                </a:lnTo>
                <a:lnTo>
                  <a:pt x="73" y="41"/>
                </a:lnTo>
                <a:lnTo>
                  <a:pt x="75" y="37"/>
                </a:lnTo>
                <a:lnTo>
                  <a:pt x="128" y="37"/>
                </a:lnTo>
                <a:lnTo>
                  <a:pt x="118" y="25"/>
                </a:lnTo>
                <a:lnTo>
                  <a:pt x="118" y="25"/>
                </a:lnTo>
                <a:close/>
              </a:path>
              <a:path w="405" h="172">
                <a:moveTo>
                  <a:pt x="22" y="3"/>
                </a:moveTo>
                <a:lnTo>
                  <a:pt x="22" y="8"/>
                </a:lnTo>
                <a:lnTo>
                  <a:pt x="25" y="10"/>
                </a:lnTo>
                <a:lnTo>
                  <a:pt x="25" y="15"/>
                </a:lnTo>
                <a:lnTo>
                  <a:pt x="27" y="18"/>
                </a:lnTo>
                <a:lnTo>
                  <a:pt x="30" y="22"/>
                </a:lnTo>
                <a:lnTo>
                  <a:pt x="30" y="27"/>
                </a:lnTo>
                <a:lnTo>
                  <a:pt x="32" y="30"/>
                </a:lnTo>
                <a:lnTo>
                  <a:pt x="32" y="37"/>
                </a:lnTo>
                <a:lnTo>
                  <a:pt x="34" y="37"/>
                </a:lnTo>
                <a:lnTo>
                  <a:pt x="37" y="32"/>
                </a:lnTo>
                <a:lnTo>
                  <a:pt x="39" y="30"/>
                </a:lnTo>
                <a:lnTo>
                  <a:pt x="39" y="22"/>
                </a:lnTo>
                <a:lnTo>
                  <a:pt x="37" y="20"/>
                </a:lnTo>
                <a:lnTo>
                  <a:pt x="37" y="18"/>
                </a:lnTo>
                <a:lnTo>
                  <a:pt x="34" y="15"/>
                </a:lnTo>
                <a:lnTo>
                  <a:pt x="34" y="13"/>
                </a:lnTo>
                <a:lnTo>
                  <a:pt x="32" y="10"/>
                </a:lnTo>
                <a:lnTo>
                  <a:pt x="30" y="8"/>
                </a:lnTo>
                <a:lnTo>
                  <a:pt x="25" y="5"/>
                </a:lnTo>
                <a:lnTo>
                  <a:pt x="22" y="3"/>
                </a:lnTo>
                <a:lnTo>
                  <a:pt x="22" y="3"/>
                </a:lnTo>
                <a:close/>
              </a:path>
              <a:path w="405" h="172">
                <a:moveTo>
                  <a:pt x="78" y="1"/>
                </a:moveTo>
                <a:lnTo>
                  <a:pt x="78" y="10"/>
                </a:lnTo>
                <a:lnTo>
                  <a:pt x="75" y="13"/>
                </a:lnTo>
                <a:lnTo>
                  <a:pt x="75" y="18"/>
                </a:lnTo>
                <a:lnTo>
                  <a:pt x="73" y="22"/>
                </a:lnTo>
                <a:lnTo>
                  <a:pt x="73" y="25"/>
                </a:lnTo>
                <a:lnTo>
                  <a:pt x="70" y="27"/>
                </a:lnTo>
                <a:lnTo>
                  <a:pt x="70" y="32"/>
                </a:lnTo>
                <a:lnTo>
                  <a:pt x="68" y="34"/>
                </a:lnTo>
                <a:lnTo>
                  <a:pt x="78" y="32"/>
                </a:lnTo>
                <a:lnTo>
                  <a:pt x="80" y="30"/>
                </a:lnTo>
                <a:lnTo>
                  <a:pt x="80" y="25"/>
                </a:lnTo>
                <a:lnTo>
                  <a:pt x="82" y="22"/>
                </a:lnTo>
                <a:lnTo>
                  <a:pt x="85" y="18"/>
                </a:lnTo>
                <a:lnTo>
                  <a:pt x="85" y="15"/>
                </a:lnTo>
                <a:lnTo>
                  <a:pt x="90" y="10"/>
                </a:lnTo>
                <a:lnTo>
                  <a:pt x="78" y="1"/>
                </a:lnTo>
                <a:lnTo>
                  <a:pt x="78" y="1"/>
                </a:lnTo>
                <a:close/>
              </a:path>
              <a:path w="405" h="172">
                <a:moveTo>
                  <a:pt x="255" y="138"/>
                </a:moveTo>
                <a:lnTo>
                  <a:pt x="245" y="152"/>
                </a:lnTo>
                <a:lnTo>
                  <a:pt x="142" y="152"/>
                </a:lnTo>
                <a:lnTo>
                  <a:pt x="147" y="157"/>
                </a:lnTo>
                <a:lnTo>
                  <a:pt x="154" y="157"/>
                </a:lnTo>
                <a:lnTo>
                  <a:pt x="159" y="154"/>
                </a:lnTo>
                <a:lnTo>
                  <a:pt x="267" y="154"/>
                </a:lnTo>
                <a:lnTo>
                  <a:pt x="255" y="138"/>
                </a:lnTo>
                <a:lnTo>
                  <a:pt x="255" y="138"/>
                </a:lnTo>
                <a:close/>
              </a:path>
              <a:path w="405" h="172">
                <a:moveTo>
                  <a:pt x="210" y="152"/>
                </a:moveTo>
                <a:lnTo>
                  <a:pt x="210" y="32"/>
                </a:lnTo>
                <a:lnTo>
                  <a:pt x="202" y="32"/>
                </a:lnTo>
                <a:lnTo>
                  <a:pt x="202" y="152"/>
                </a:lnTo>
                <a:lnTo>
                  <a:pt x="210" y="152"/>
                </a:lnTo>
                <a:close/>
              </a:path>
              <a:path w="405" h="172">
                <a:moveTo>
                  <a:pt x="250" y="18"/>
                </a:moveTo>
                <a:lnTo>
                  <a:pt x="241" y="27"/>
                </a:lnTo>
                <a:lnTo>
                  <a:pt x="150" y="27"/>
                </a:lnTo>
                <a:lnTo>
                  <a:pt x="157" y="34"/>
                </a:lnTo>
                <a:lnTo>
                  <a:pt x="159" y="34"/>
                </a:lnTo>
                <a:lnTo>
                  <a:pt x="164" y="32"/>
                </a:lnTo>
                <a:lnTo>
                  <a:pt x="260" y="32"/>
                </a:lnTo>
                <a:lnTo>
                  <a:pt x="250" y="18"/>
                </a:lnTo>
                <a:lnTo>
                  <a:pt x="250" y="18"/>
                </a:lnTo>
                <a:close/>
              </a:path>
              <a:path w="405" h="172">
                <a:moveTo>
                  <a:pt x="399" y="154"/>
                </a:moveTo>
                <a:lnTo>
                  <a:pt x="392" y="157"/>
                </a:lnTo>
                <a:lnTo>
                  <a:pt x="392" y="171"/>
                </a:lnTo>
                <a:lnTo>
                  <a:pt x="399" y="164"/>
                </a:lnTo>
                <a:lnTo>
                  <a:pt x="399" y="154"/>
                </a:lnTo>
                <a:lnTo>
                  <a:pt x="399" y="154"/>
                </a:lnTo>
                <a:close/>
              </a:path>
              <a:path w="405" h="172">
                <a:moveTo>
                  <a:pt x="325" y="121"/>
                </a:moveTo>
                <a:lnTo>
                  <a:pt x="325" y="123"/>
                </a:lnTo>
                <a:lnTo>
                  <a:pt x="327" y="125"/>
                </a:lnTo>
                <a:lnTo>
                  <a:pt x="330" y="125"/>
                </a:lnTo>
                <a:lnTo>
                  <a:pt x="334" y="128"/>
                </a:lnTo>
                <a:lnTo>
                  <a:pt x="337" y="128"/>
                </a:lnTo>
                <a:lnTo>
                  <a:pt x="339" y="130"/>
                </a:lnTo>
                <a:lnTo>
                  <a:pt x="344" y="133"/>
                </a:lnTo>
                <a:lnTo>
                  <a:pt x="346" y="133"/>
                </a:lnTo>
                <a:lnTo>
                  <a:pt x="349" y="135"/>
                </a:lnTo>
                <a:lnTo>
                  <a:pt x="351" y="135"/>
                </a:lnTo>
                <a:lnTo>
                  <a:pt x="353" y="138"/>
                </a:lnTo>
                <a:lnTo>
                  <a:pt x="353" y="140"/>
                </a:lnTo>
                <a:lnTo>
                  <a:pt x="356" y="140"/>
                </a:lnTo>
                <a:lnTo>
                  <a:pt x="358" y="142"/>
                </a:lnTo>
                <a:lnTo>
                  <a:pt x="361" y="145"/>
                </a:lnTo>
                <a:lnTo>
                  <a:pt x="363" y="147"/>
                </a:lnTo>
                <a:lnTo>
                  <a:pt x="365" y="147"/>
                </a:lnTo>
                <a:lnTo>
                  <a:pt x="365" y="145"/>
                </a:lnTo>
                <a:lnTo>
                  <a:pt x="365" y="133"/>
                </a:lnTo>
                <a:lnTo>
                  <a:pt x="363" y="130"/>
                </a:lnTo>
                <a:lnTo>
                  <a:pt x="361" y="130"/>
                </a:lnTo>
                <a:lnTo>
                  <a:pt x="358" y="128"/>
                </a:lnTo>
                <a:lnTo>
                  <a:pt x="356" y="128"/>
                </a:lnTo>
                <a:lnTo>
                  <a:pt x="356" y="125"/>
                </a:lnTo>
                <a:lnTo>
                  <a:pt x="346" y="125"/>
                </a:lnTo>
                <a:lnTo>
                  <a:pt x="344" y="123"/>
                </a:lnTo>
                <a:lnTo>
                  <a:pt x="332" y="123"/>
                </a:lnTo>
                <a:lnTo>
                  <a:pt x="330" y="121"/>
                </a:lnTo>
                <a:lnTo>
                  <a:pt x="325" y="121"/>
                </a:lnTo>
                <a:lnTo>
                  <a:pt x="325" y="121"/>
                </a:lnTo>
                <a:close/>
              </a:path>
              <a:path w="405" h="172">
                <a:moveTo>
                  <a:pt x="337" y="94"/>
                </a:moveTo>
                <a:lnTo>
                  <a:pt x="334" y="97"/>
                </a:lnTo>
                <a:lnTo>
                  <a:pt x="339" y="99"/>
                </a:lnTo>
                <a:lnTo>
                  <a:pt x="341" y="101"/>
                </a:lnTo>
                <a:lnTo>
                  <a:pt x="344" y="104"/>
                </a:lnTo>
                <a:lnTo>
                  <a:pt x="346" y="106"/>
                </a:lnTo>
                <a:lnTo>
                  <a:pt x="349" y="109"/>
                </a:lnTo>
                <a:lnTo>
                  <a:pt x="349" y="111"/>
                </a:lnTo>
                <a:lnTo>
                  <a:pt x="351" y="113"/>
                </a:lnTo>
                <a:lnTo>
                  <a:pt x="353" y="113"/>
                </a:lnTo>
                <a:lnTo>
                  <a:pt x="356" y="116"/>
                </a:lnTo>
                <a:lnTo>
                  <a:pt x="356" y="118"/>
                </a:lnTo>
                <a:lnTo>
                  <a:pt x="358" y="118"/>
                </a:lnTo>
                <a:lnTo>
                  <a:pt x="358" y="106"/>
                </a:lnTo>
                <a:lnTo>
                  <a:pt x="356" y="104"/>
                </a:lnTo>
                <a:lnTo>
                  <a:pt x="353" y="101"/>
                </a:lnTo>
                <a:lnTo>
                  <a:pt x="351" y="99"/>
                </a:lnTo>
                <a:lnTo>
                  <a:pt x="346" y="99"/>
                </a:lnTo>
                <a:lnTo>
                  <a:pt x="341" y="97"/>
                </a:lnTo>
                <a:lnTo>
                  <a:pt x="339" y="97"/>
                </a:lnTo>
                <a:lnTo>
                  <a:pt x="337" y="94"/>
                </a:lnTo>
                <a:lnTo>
                  <a:pt x="337" y="94"/>
                </a:lnTo>
                <a:close/>
              </a:path>
              <a:path w="405" h="172">
                <a:moveTo>
                  <a:pt x="337" y="78"/>
                </a:moveTo>
                <a:lnTo>
                  <a:pt x="334" y="80"/>
                </a:lnTo>
                <a:lnTo>
                  <a:pt x="334" y="82"/>
                </a:lnTo>
                <a:lnTo>
                  <a:pt x="332" y="85"/>
                </a:lnTo>
                <a:lnTo>
                  <a:pt x="330" y="87"/>
                </a:lnTo>
                <a:lnTo>
                  <a:pt x="327" y="90"/>
                </a:lnTo>
                <a:lnTo>
                  <a:pt x="325" y="90"/>
                </a:lnTo>
                <a:lnTo>
                  <a:pt x="322" y="92"/>
                </a:lnTo>
                <a:lnTo>
                  <a:pt x="320" y="94"/>
                </a:lnTo>
                <a:lnTo>
                  <a:pt x="318" y="97"/>
                </a:lnTo>
                <a:lnTo>
                  <a:pt x="315" y="99"/>
                </a:lnTo>
                <a:lnTo>
                  <a:pt x="313" y="99"/>
                </a:lnTo>
                <a:lnTo>
                  <a:pt x="308" y="101"/>
                </a:lnTo>
                <a:lnTo>
                  <a:pt x="305" y="104"/>
                </a:lnTo>
                <a:lnTo>
                  <a:pt x="303" y="104"/>
                </a:lnTo>
                <a:lnTo>
                  <a:pt x="310" y="106"/>
                </a:lnTo>
                <a:lnTo>
                  <a:pt x="313" y="104"/>
                </a:lnTo>
                <a:lnTo>
                  <a:pt x="315" y="104"/>
                </a:lnTo>
                <a:lnTo>
                  <a:pt x="318" y="101"/>
                </a:lnTo>
                <a:lnTo>
                  <a:pt x="320" y="99"/>
                </a:lnTo>
                <a:lnTo>
                  <a:pt x="322" y="99"/>
                </a:lnTo>
                <a:lnTo>
                  <a:pt x="325" y="97"/>
                </a:lnTo>
                <a:lnTo>
                  <a:pt x="327" y="94"/>
                </a:lnTo>
                <a:lnTo>
                  <a:pt x="330" y="94"/>
                </a:lnTo>
                <a:lnTo>
                  <a:pt x="332" y="92"/>
                </a:lnTo>
                <a:lnTo>
                  <a:pt x="334" y="90"/>
                </a:lnTo>
                <a:lnTo>
                  <a:pt x="337" y="87"/>
                </a:lnTo>
                <a:lnTo>
                  <a:pt x="339" y="85"/>
                </a:lnTo>
                <a:lnTo>
                  <a:pt x="341" y="82"/>
                </a:lnTo>
                <a:lnTo>
                  <a:pt x="344" y="82"/>
                </a:lnTo>
                <a:lnTo>
                  <a:pt x="346" y="80"/>
                </a:lnTo>
                <a:lnTo>
                  <a:pt x="337" y="78"/>
                </a:lnTo>
                <a:lnTo>
                  <a:pt x="337" y="78"/>
                </a:lnTo>
                <a:close/>
              </a:path>
              <a:path w="405" h="172">
                <a:moveTo>
                  <a:pt x="325" y="39"/>
                </a:moveTo>
                <a:lnTo>
                  <a:pt x="322" y="44"/>
                </a:lnTo>
                <a:lnTo>
                  <a:pt x="322" y="46"/>
                </a:lnTo>
                <a:lnTo>
                  <a:pt x="320" y="49"/>
                </a:lnTo>
                <a:lnTo>
                  <a:pt x="320" y="53"/>
                </a:lnTo>
                <a:lnTo>
                  <a:pt x="318" y="56"/>
                </a:lnTo>
                <a:lnTo>
                  <a:pt x="318" y="58"/>
                </a:lnTo>
                <a:lnTo>
                  <a:pt x="315" y="63"/>
                </a:lnTo>
                <a:lnTo>
                  <a:pt x="313" y="65"/>
                </a:lnTo>
                <a:lnTo>
                  <a:pt x="313" y="68"/>
                </a:lnTo>
                <a:lnTo>
                  <a:pt x="310" y="73"/>
                </a:lnTo>
                <a:lnTo>
                  <a:pt x="313" y="73"/>
                </a:lnTo>
                <a:lnTo>
                  <a:pt x="315" y="70"/>
                </a:lnTo>
                <a:lnTo>
                  <a:pt x="315" y="65"/>
                </a:lnTo>
                <a:lnTo>
                  <a:pt x="318" y="63"/>
                </a:lnTo>
                <a:lnTo>
                  <a:pt x="320" y="61"/>
                </a:lnTo>
                <a:lnTo>
                  <a:pt x="322" y="58"/>
                </a:lnTo>
                <a:lnTo>
                  <a:pt x="322" y="56"/>
                </a:lnTo>
                <a:lnTo>
                  <a:pt x="325" y="53"/>
                </a:lnTo>
                <a:lnTo>
                  <a:pt x="327" y="49"/>
                </a:lnTo>
                <a:lnTo>
                  <a:pt x="330" y="46"/>
                </a:lnTo>
                <a:lnTo>
                  <a:pt x="330" y="41"/>
                </a:lnTo>
                <a:lnTo>
                  <a:pt x="325" y="39"/>
                </a:lnTo>
                <a:lnTo>
                  <a:pt x="325" y="39"/>
                </a:lnTo>
                <a:close/>
              </a:path>
              <a:path w="405" h="172">
                <a:moveTo>
                  <a:pt x="375" y="39"/>
                </a:moveTo>
                <a:lnTo>
                  <a:pt x="361" y="39"/>
                </a:lnTo>
                <a:lnTo>
                  <a:pt x="361" y="44"/>
                </a:lnTo>
                <a:lnTo>
                  <a:pt x="358" y="46"/>
                </a:lnTo>
                <a:lnTo>
                  <a:pt x="356" y="51"/>
                </a:lnTo>
                <a:lnTo>
                  <a:pt x="356" y="53"/>
                </a:lnTo>
                <a:lnTo>
                  <a:pt x="353" y="56"/>
                </a:lnTo>
                <a:lnTo>
                  <a:pt x="351" y="58"/>
                </a:lnTo>
                <a:lnTo>
                  <a:pt x="351" y="63"/>
                </a:lnTo>
                <a:lnTo>
                  <a:pt x="349" y="65"/>
                </a:lnTo>
                <a:lnTo>
                  <a:pt x="346" y="68"/>
                </a:lnTo>
                <a:lnTo>
                  <a:pt x="356" y="68"/>
                </a:lnTo>
                <a:lnTo>
                  <a:pt x="356" y="65"/>
                </a:lnTo>
                <a:lnTo>
                  <a:pt x="358" y="63"/>
                </a:lnTo>
                <a:lnTo>
                  <a:pt x="361" y="61"/>
                </a:lnTo>
                <a:lnTo>
                  <a:pt x="363" y="56"/>
                </a:lnTo>
                <a:lnTo>
                  <a:pt x="363" y="53"/>
                </a:lnTo>
                <a:lnTo>
                  <a:pt x="365" y="51"/>
                </a:lnTo>
                <a:lnTo>
                  <a:pt x="368" y="49"/>
                </a:lnTo>
                <a:lnTo>
                  <a:pt x="368" y="44"/>
                </a:lnTo>
                <a:lnTo>
                  <a:pt x="370" y="41"/>
                </a:lnTo>
                <a:lnTo>
                  <a:pt x="375" y="39"/>
                </a:lnTo>
                <a:lnTo>
                  <a:pt x="375" y="39"/>
                </a:lnTo>
                <a:close/>
              </a:path>
              <a:path w="405" h="172">
                <a:moveTo>
                  <a:pt x="365" y="27"/>
                </a:moveTo>
                <a:lnTo>
                  <a:pt x="363" y="34"/>
                </a:lnTo>
                <a:lnTo>
                  <a:pt x="327" y="34"/>
                </a:lnTo>
                <a:lnTo>
                  <a:pt x="325" y="39"/>
                </a:lnTo>
                <a:lnTo>
                  <a:pt x="330" y="41"/>
                </a:lnTo>
                <a:lnTo>
                  <a:pt x="330" y="44"/>
                </a:lnTo>
                <a:lnTo>
                  <a:pt x="332" y="46"/>
                </a:lnTo>
                <a:lnTo>
                  <a:pt x="332" y="51"/>
                </a:lnTo>
                <a:lnTo>
                  <a:pt x="334" y="53"/>
                </a:lnTo>
                <a:lnTo>
                  <a:pt x="334" y="56"/>
                </a:lnTo>
                <a:lnTo>
                  <a:pt x="337" y="61"/>
                </a:lnTo>
                <a:lnTo>
                  <a:pt x="339" y="63"/>
                </a:lnTo>
                <a:lnTo>
                  <a:pt x="339" y="65"/>
                </a:lnTo>
                <a:lnTo>
                  <a:pt x="341" y="70"/>
                </a:lnTo>
                <a:lnTo>
                  <a:pt x="341" y="75"/>
                </a:lnTo>
                <a:lnTo>
                  <a:pt x="339" y="78"/>
                </a:lnTo>
                <a:lnTo>
                  <a:pt x="337" y="78"/>
                </a:lnTo>
                <a:lnTo>
                  <a:pt x="346" y="80"/>
                </a:lnTo>
                <a:lnTo>
                  <a:pt x="349" y="82"/>
                </a:lnTo>
                <a:lnTo>
                  <a:pt x="351" y="82"/>
                </a:lnTo>
                <a:lnTo>
                  <a:pt x="353" y="85"/>
                </a:lnTo>
                <a:lnTo>
                  <a:pt x="356" y="87"/>
                </a:lnTo>
                <a:lnTo>
                  <a:pt x="358" y="90"/>
                </a:lnTo>
                <a:lnTo>
                  <a:pt x="358" y="92"/>
                </a:lnTo>
                <a:lnTo>
                  <a:pt x="361" y="94"/>
                </a:lnTo>
                <a:lnTo>
                  <a:pt x="363" y="97"/>
                </a:lnTo>
                <a:lnTo>
                  <a:pt x="368" y="97"/>
                </a:lnTo>
                <a:lnTo>
                  <a:pt x="370" y="99"/>
                </a:lnTo>
                <a:lnTo>
                  <a:pt x="373" y="101"/>
                </a:lnTo>
                <a:lnTo>
                  <a:pt x="375" y="101"/>
                </a:lnTo>
                <a:lnTo>
                  <a:pt x="378" y="104"/>
                </a:lnTo>
                <a:lnTo>
                  <a:pt x="380" y="104"/>
                </a:lnTo>
                <a:lnTo>
                  <a:pt x="380" y="101"/>
                </a:lnTo>
                <a:lnTo>
                  <a:pt x="382" y="99"/>
                </a:lnTo>
                <a:lnTo>
                  <a:pt x="385" y="99"/>
                </a:lnTo>
                <a:lnTo>
                  <a:pt x="387" y="97"/>
                </a:lnTo>
                <a:lnTo>
                  <a:pt x="390" y="97"/>
                </a:lnTo>
                <a:lnTo>
                  <a:pt x="390" y="94"/>
                </a:lnTo>
                <a:lnTo>
                  <a:pt x="387" y="92"/>
                </a:lnTo>
                <a:lnTo>
                  <a:pt x="378" y="92"/>
                </a:lnTo>
                <a:lnTo>
                  <a:pt x="375" y="90"/>
                </a:lnTo>
                <a:lnTo>
                  <a:pt x="373" y="90"/>
                </a:lnTo>
                <a:lnTo>
                  <a:pt x="370" y="87"/>
                </a:lnTo>
                <a:lnTo>
                  <a:pt x="368" y="87"/>
                </a:lnTo>
                <a:lnTo>
                  <a:pt x="365" y="85"/>
                </a:lnTo>
                <a:lnTo>
                  <a:pt x="363" y="82"/>
                </a:lnTo>
                <a:lnTo>
                  <a:pt x="361" y="82"/>
                </a:lnTo>
                <a:lnTo>
                  <a:pt x="358" y="80"/>
                </a:lnTo>
                <a:lnTo>
                  <a:pt x="356" y="78"/>
                </a:lnTo>
                <a:lnTo>
                  <a:pt x="353" y="75"/>
                </a:lnTo>
                <a:lnTo>
                  <a:pt x="351" y="73"/>
                </a:lnTo>
                <a:lnTo>
                  <a:pt x="353" y="70"/>
                </a:lnTo>
                <a:lnTo>
                  <a:pt x="356" y="68"/>
                </a:lnTo>
                <a:lnTo>
                  <a:pt x="346" y="68"/>
                </a:lnTo>
                <a:lnTo>
                  <a:pt x="346" y="65"/>
                </a:lnTo>
                <a:lnTo>
                  <a:pt x="344" y="63"/>
                </a:lnTo>
                <a:lnTo>
                  <a:pt x="344" y="61"/>
                </a:lnTo>
                <a:lnTo>
                  <a:pt x="341" y="58"/>
                </a:lnTo>
                <a:lnTo>
                  <a:pt x="341" y="56"/>
                </a:lnTo>
                <a:lnTo>
                  <a:pt x="339" y="53"/>
                </a:lnTo>
                <a:lnTo>
                  <a:pt x="337" y="49"/>
                </a:lnTo>
                <a:lnTo>
                  <a:pt x="337" y="46"/>
                </a:lnTo>
                <a:lnTo>
                  <a:pt x="334" y="44"/>
                </a:lnTo>
                <a:lnTo>
                  <a:pt x="332" y="39"/>
                </a:lnTo>
                <a:lnTo>
                  <a:pt x="375" y="39"/>
                </a:lnTo>
                <a:lnTo>
                  <a:pt x="365" y="27"/>
                </a:lnTo>
                <a:lnTo>
                  <a:pt x="365" y="27"/>
                </a:lnTo>
                <a:close/>
              </a:path>
              <a:path w="405" h="172">
                <a:moveTo>
                  <a:pt x="332" y="15"/>
                </a:moveTo>
                <a:lnTo>
                  <a:pt x="332" y="20"/>
                </a:lnTo>
                <a:lnTo>
                  <a:pt x="330" y="25"/>
                </a:lnTo>
                <a:lnTo>
                  <a:pt x="330" y="27"/>
                </a:lnTo>
                <a:lnTo>
                  <a:pt x="327" y="32"/>
                </a:lnTo>
                <a:lnTo>
                  <a:pt x="327" y="34"/>
                </a:lnTo>
                <a:lnTo>
                  <a:pt x="334" y="34"/>
                </a:lnTo>
                <a:lnTo>
                  <a:pt x="334" y="32"/>
                </a:lnTo>
                <a:lnTo>
                  <a:pt x="337" y="27"/>
                </a:lnTo>
                <a:lnTo>
                  <a:pt x="339" y="25"/>
                </a:lnTo>
                <a:lnTo>
                  <a:pt x="341" y="22"/>
                </a:lnTo>
                <a:lnTo>
                  <a:pt x="332" y="15"/>
                </a:lnTo>
                <a:lnTo>
                  <a:pt x="332" y="15"/>
                </a:lnTo>
                <a:close/>
              </a:path>
              <a:path w="405" h="172">
                <a:moveTo>
                  <a:pt x="296" y="15"/>
                </a:moveTo>
                <a:lnTo>
                  <a:pt x="296" y="154"/>
                </a:lnTo>
                <a:lnTo>
                  <a:pt x="303" y="152"/>
                </a:lnTo>
                <a:lnTo>
                  <a:pt x="303" y="109"/>
                </a:lnTo>
                <a:lnTo>
                  <a:pt x="305" y="109"/>
                </a:lnTo>
                <a:lnTo>
                  <a:pt x="308" y="106"/>
                </a:lnTo>
                <a:lnTo>
                  <a:pt x="310" y="106"/>
                </a:lnTo>
                <a:lnTo>
                  <a:pt x="303" y="104"/>
                </a:lnTo>
                <a:lnTo>
                  <a:pt x="303" y="15"/>
                </a:lnTo>
                <a:lnTo>
                  <a:pt x="332" y="15"/>
                </a:lnTo>
                <a:lnTo>
                  <a:pt x="392" y="15"/>
                </a:lnTo>
                <a:lnTo>
                  <a:pt x="296" y="15"/>
                </a:lnTo>
                <a:lnTo>
                  <a:pt x="296" y="15"/>
                </a:lnTo>
                <a:close/>
              </a:path>
              <a:path w="405" h="172">
                <a:moveTo>
                  <a:pt x="293" y="5"/>
                </a:moveTo>
                <a:lnTo>
                  <a:pt x="296" y="5"/>
                </a:lnTo>
                <a:lnTo>
                  <a:pt x="296" y="10"/>
                </a:lnTo>
                <a:lnTo>
                  <a:pt x="296" y="15"/>
                </a:lnTo>
                <a:lnTo>
                  <a:pt x="392" y="15"/>
                </a:lnTo>
                <a:lnTo>
                  <a:pt x="392" y="152"/>
                </a:lnTo>
                <a:lnTo>
                  <a:pt x="303" y="152"/>
                </a:lnTo>
                <a:lnTo>
                  <a:pt x="296" y="154"/>
                </a:lnTo>
                <a:lnTo>
                  <a:pt x="296" y="169"/>
                </a:lnTo>
                <a:lnTo>
                  <a:pt x="293" y="171"/>
                </a:lnTo>
                <a:lnTo>
                  <a:pt x="303" y="169"/>
                </a:lnTo>
                <a:lnTo>
                  <a:pt x="303" y="157"/>
                </a:lnTo>
                <a:lnTo>
                  <a:pt x="392" y="157"/>
                </a:lnTo>
                <a:lnTo>
                  <a:pt x="399" y="154"/>
                </a:lnTo>
                <a:lnTo>
                  <a:pt x="399" y="18"/>
                </a:lnTo>
                <a:lnTo>
                  <a:pt x="404" y="13"/>
                </a:lnTo>
                <a:lnTo>
                  <a:pt x="303" y="10"/>
                </a:lnTo>
                <a:lnTo>
                  <a:pt x="293" y="5"/>
                </a:lnTo>
                <a:lnTo>
                  <a:pt x="293" y="5"/>
                </a:lnTo>
                <a:close/>
              </a:path>
              <a:path w="405" h="172">
                <a:moveTo>
                  <a:pt x="394" y="3"/>
                </a:moveTo>
                <a:lnTo>
                  <a:pt x="390" y="10"/>
                </a:lnTo>
                <a:lnTo>
                  <a:pt x="303" y="10"/>
                </a:lnTo>
                <a:lnTo>
                  <a:pt x="404" y="13"/>
                </a:lnTo>
                <a:lnTo>
                  <a:pt x="394" y="3"/>
                </a:lnTo>
                <a:lnTo>
                  <a:pt x="394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2" name="path 962"/>
          <p:cNvSpPr/>
          <p:nvPr/>
        </p:nvSpPr>
        <p:spPr>
          <a:xfrm>
            <a:off x="6089141" y="9941306"/>
            <a:ext cx="254508" cy="109728"/>
          </a:xfrm>
          <a:custGeom>
            <a:avLst/>
            <a:gdLst/>
            <a:ahLst/>
            <a:cxnLst/>
            <a:rect l="0" t="0" r="0" b="0"/>
            <a:pathLst>
              <a:path w="400" h="172">
                <a:moveTo>
                  <a:pt x="58" y="128"/>
                </a:moveTo>
                <a:lnTo>
                  <a:pt x="51" y="128"/>
                </a:lnTo>
                <a:lnTo>
                  <a:pt x="51" y="133"/>
                </a:lnTo>
                <a:lnTo>
                  <a:pt x="51" y="171"/>
                </a:lnTo>
                <a:lnTo>
                  <a:pt x="58" y="166"/>
                </a:lnTo>
                <a:lnTo>
                  <a:pt x="58" y="128"/>
                </a:lnTo>
                <a:lnTo>
                  <a:pt x="58" y="128"/>
                </a:lnTo>
                <a:close/>
              </a:path>
              <a:path w="400" h="172">
                <a:moveTo>
                  <a:pt x="97" y="125"/>
                </a:moveTo>
                <a:lnTo>
                  <a:pt x="90" y="128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400" h="172">
                <a:moveTo>
                  <a:pt x="58" y="123"/>
                </a:moveTo>
                <a:lnTo>
                  <a:pt x="58" y="99"/>
                </a:lnTo>
                <a:lnTo>
                  <a:pt x="51" y="99"/>
                </a:lnTo>
                <a:lnTo>
                  <a:pt x="51" y="123"/>
                </a:lnTo>
                <a:lnTo>
                  <a:pt x="58" y="123"/>
                </a:lnTo>
                <a:close/>
              </a:path>
              <a:path w="400" h="172">
                <a:moveTo>
                  <a:pt x="15" y="99"/>
                </a:moveTo>
                <a:lnTo>
                  <a:pt x="15" y="123"/>
                </a:lnTo>
                <a:lnTo>
                  <a:pt x="22" y="123"/>
                </a:lnTo>
                <a:lnTo>
                  <a:pt x="22" y="99"/>
                </a:lnTo>
                <a:lnTo>
                  <a:pt x="51" y="99"/>
                </a:lnTo>
                <a:lnTo>
                  <a:pt x="90" y="99"/>
                </a:lnTo>
                <a:lnTo>
                  <a:pt x="15" y="99"/>
                </a:lnTo>
                <a:lnTo>
                  <a:pt x="15" y="99"/>
                </a:lnTo>
                <a:close/>
              </a:path>
              <a:path w="400" h="172">
                <a:moveTo>
                  <a:pt x="51" y="70"/>
                </a:moveTo>
                <a:lnTo>
                  <a:pt x="51" y="94"/>
                </a:lnTo>
                <a:lnTo>
                  <a:pt x="58" y="94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400" h="172">
                <a:moveTo>
                  <a:pt x="102" y="68"/>
                </a:moveTo>
                <a:lnTo>
                  <a:pt x="51" y="70"/>
                </a:lnTo>
                <a:lnTo>
                  <a:pt x="90" y="70"/>
                </a:lnTo>
                <a:lnTo>
                  <a:pt x="90" y="94"/>
                </a:lnTo>
                <a:lnTo>
                  <a:pt x="15" y="94"/>
                </a:lnTo>
                <a:lnTo>
                  <a:pt x="15" y="99"/>
                </a:lnTo>
                <a:lnTo>
                  <a:pt x="90" y="99"/>
                </a:lnTo>
                <a:lnTo>
                  <a:pt x="90" y="123"/>
                </a:lnTo>
                <a:lnTo>
                  <a:pt x="15" y="123"/>
                </a:lnTo>
                <a:lnTo>
                  <a:pt x="13" y="125"/>
                </a:lnTo>
                <a:lnTo>
                  <a:pt x="13" y="135"/>
                </a:lnTo>
                <a:lnTo>
                  <a:pt x="22" y="133"/>
                </a:lnTo>
                <a:lnTo>
                  <a:pt x="22" y="128"/>
                </a:lnTo>
                <a:lnTo>
                  <a:pt x="51" y="128"/>
                </a:lnTo>
                <a:lnTo>
                  <a:pt x="90" y="128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3"/>
                </a:lnTo>
                <a:lnTo>
                  <a:pt x="102" y="68"/>
                </a:lnTo>
                <a:lnTo>
                  <a:pt x="102" y="68"/>
                </a:lnTo>
                <a:close/>
              </a:path>
              <a:path w="400" h="172">
                <a:moveTo>
                  <a:pt x="13" y="61"/>
                </a:moveTo>
                <a:lnTo>
                  <a:pt x="13" y="68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400" h="172">
                <a:moveTo>
                  <a:pt x="92" y="58"/>
                </a:moveTo>
                <a:lnTo>
                  <a:pt x="90" y="65"/>
                </a:lnTo>
                <a:lnTo>
                  <a:pt x="58" y="65"/>
                </a:lnTo>
                <a:lnTo>
                  <a:pt x="13" y="68"/>
                </a:lnTo>
                <a:lnTo>
                  <a:pt x="13" y="70"/>
                </a:lnTo>
                <a:lnTo>
                  <a:pt x="15" y="75"/>
                </a:lnTo>
                <a:lnTo>
                  <a:pt x="15" y="94"/>
                </a:lnTo>
                <a:lnTo>
                  <a:pt x="22" y="94"/>
                </a:lnTo>
                <a:lnTo>
                  <a:pt x="22" y="70"/>
                </a:lnTo>
                <a:lnTo>
                  <a:pt x="51" y="70"/>
                </a:lnTo>
                <a:lnTo>
                  <a:pt x="102" y="68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400" h="172">
                <a:moveTo>
                  <a:pt x="51" y="39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9"/>
                </a:lnTo>
                <a:lnTo>
                  <a:pt x="51" y="39"/>
                </a:lnTo>
                <a:close/>
              </a:path>
              <a:path w="400" h="172">
                <a:moveTo>
                  <a:pt x="6" y="34"/>
                </a:moveTo>
                <a:lnTo>
                  <a:pt x="6" y="39"/>
                </a:lnTo>
                <a:lnTo>
                  <a:pt x="3" y="44"/>
                </a:lnTo>
                <a:lnTo>
                  <a:pt x="3" y="46"/>
                </a:lnTo>
                <a:lnTo>
                  <a:pt x="1" y="49"/>
                </a:lnTo>
                <a:lnTo>
                  <a:pt x="1" y="54"/>
                </a:lnTo>
                <a:lnTo>
                  <a:pt x="3" y="54"/>
                </a:lnTo>
                <a:lnTo>
                  <a:pt x="8" y="54"/>
                </a:lnTo>
                <a:lnTo>
                  <a:pt x="10" y="51"/>
                </a:lnTo>
                <a:lnTo>
                  <a:pt x="10" y="34"/>
                </a:lnTo>
                <a:lnTo>
                  <a:pt x="102" y="34"/>
                </a:lnTo>
                <a:lnTo>
                  <a:pt x="6" y="34"/>
                </a:lnTo>
                <a:lnTo>
                  <a:pt x="6" y="34"/>
                </a:lnTo>
                <a:close/>
              </a:path>
              <a:path w="400" h="172">
                <a:moveTo>
                  <a:pt x="106" y="22"/>
                </a:moveTo>
                <a:lnTo>
                  <a:pt x="102" y="32"/>
                </a:lnTo>
                <a:lnTo>
                  <a:pt x="10" y="32"/>
                </a:lnTo>
                <a:lnTo>
                  <a:pt x="6" y="34"/>
                </a:lnTo>
                <a:lnTo>
                  <a:pt x="102" y="34"/>
                </a:lnTo>
                <a:lnTo>
                  <a:pt x="94" y="54"/>
                </a:lnTo>
                <a:lnTo>
                  <a:pt x="97" y="54"/>
                </a:lnTo>
                <a:lnTo>
                  <a:pt x="97" y="51"/>
                </a:lnTo>
                <a:lnTo>
                  <a:pt x="99" y="49"/>
                </a:lnTo>
                <a:lnTo>
                  <a:pt x="102" y="44"/>
                </a:lnTo>
                <a:lnTo>
                  <a:pt x="104" y="42"/>
                </a:lnTo>
                <a:lnTo>
                  <a:pt x="106" y="39"/>
                </a:lnTo>
                <a:lnTo>
                  <a:pt x="109" y="39"/>
                </a:lnTo>
                <a:lnTo>
                  <a:pt x="111" y="37"/>
                </a:lnTo>
                <a:lnTo>
                  <a:pt x="116" y="37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400" h="172">
                <a:moveTo>
                  <a:pt x="10" y="22"/>
                </a:moveTo>
                <a:lnTo>
                  <a:pt x="8" y="22"/>
                </a:lnTo>
                <a:lnTo>
                  <a:pt x="8" y="25"/>
                </a:lnTo>
                <a:lnTo>
                  <a:pt x="8" y="30"/>
                </a:lnTo>
                <a:lnTo>
                  <a:pt x="6" y="34"/>
                </a:lnTo>
                <a:lnTo>
                  <a:pt x="10" y="32"/>
                </a:lnTo>
                <a:lnTo>
                  <a:pt x="10" y="22"/>
                </a:lnTo>
                <a:lnTo>
                  <a:pt x="10" y="22"/>
                </a:lnTo>
                <a:close/>
              </a:path>
              <a:path w="400" h="172">
                <a:moveTo>
                  <a:pt x="46" y="1"/>
                </a:moveTo>
                <a:lnTo>
                  <a:pt x="46" y="3"/>
                </a:lnTo>
                <a:lnTo>
                  <a:pt x="49" y="8"/>
                </a:lnTo>
                <a:lnTo>
                  <a:pt x="49" y="10"/>
                </a:lnTo>
                <a:lnTo>
                  <a:pt x="51" y="15"/>
                </a:lnTo>
                <a:lnTo>
                  <a:pt x="51" y="18"/>
                </a:lnTo>
                <a:lnTo>
                  <a:pt x="54" y="20"/>
                </a:lnTo>
                <a:lnTo>
                  <a:pt x="54" y="25"/>
                </a:lnTo>
                <a:lnTo>
                  <a:pt x="56" y="30"/>
                </a:lnTo>
                <a:lnTo>
                  <a:pt x="58" y="30"/>
                </a:lnTo>
                <a:lnTo>
                  <a:pt x="58" y="27"/>
                </a:lnTo>
                <a:lnTo>
                  <a:pt x="61" y="27"/>
                </a:lnTo>
                <a:lnTo>
                  <a:pt x="61" y="22"/>
                </a:lnTo>
                <a:lnTo>
                  <a:pt x="61" y="15"/>
                </a:lnTo>
                <a:lnTo>
                  <a:pt x="58" y="10"/>
                </a:lnTo>
                <a:lnTo>
                  <a:pt x="56" y="8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400" h="172">
                <a:moveTo>
                  <a:pt x="370" y="130"/>
                </a:moveTo>
                <a:lnTo>
                  <a:pt x="363" y="130"/>
                </a:lnTo>
                <a:lnTo>
                  <a:pt x="366" y="133"/>
                </a:lnTo>
                <a:lnTo>
                  <a:pt x="368" y="135"/>
                </a:lnTo>
                <a:lnTo>
                  <a:pt x="370" y="138"/>
                </a:lnTo>
                <a:lnTo>
                  <a:pt x="373" y="140"/>
                </a:lnTo>
                <a:lnTo>
                  <a:pt x="375" y="142"/>
                </a:lnTo>
                <a:lnTo>
                  <a:pt x="378" y="147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9"/>
                </a:lnTo>
                <a:lnTo>
                  <a:pt x="385" y="162"/>
                </a:lnTo>
                <a:lnTo>
                  <a:pt x="387" y="166"/>
                </a:lnTo>
                <a:lnTo>
                  <a:pt x="387" y="169"/>
                </a:lnTo>
                <a:lnTo>
                  <a:pt x="390" y="169"/>
                </a:lnTo>
                <a:lnTo>
                  <a:pt x="392" y="166"/>
                </a:lnTo>
                <a:lnTo>
                  <a:pt x="392" y="152"/>
                </a:lnTo>
                <a:lnTo>
                  <a:pt x="390" y="150"/>
                </a:lnTo>
                <a:lnTo>
                  <a:pt x="387" y="147"/>
                </a:lnTo>
                <a:lnTo>
                  <a:pt x="387" y="147"/>
                </a:lnTo>
                <a:lnTo>
                  <a:pt x="385" y="145"/>
                </a:lnTo>
                <a:lnTo>
                  <a:pt x="385" y="142"/>
                </a:lnTo>
                <a:lnTo>
                  <a:pt x="382" y="140"/>
                </a:lnTo>
                <a:lnTo>
                  <a:pt x="380" y="138"/>
                </a:lnTo>
                <a:lnTo>
                  <a:pt x="375" y="135"/>
                </a:lnTo>
                <a:lnTo>
                  <a:pt x="373" y="133"/>
                </a:lnTo>
                <a:lnTo>
                  <a:pt x="370" y="130"/>
                </a:lnTo>
                <a:lnTo>
                  <a:pt x="370" y="130"/>
                </a:lnTo>
                <a:close/>
              </a:path>
              <a:path w="400" h="172">
                <a:moveTo>
                  <a:pt x="382" y="85"/>
                </a:moveTo>
                <a:lnTo>
                  <a:pt x="380" y="87"/>
                </a:lnTo>
                <a:lnTo>
                  <a:pt x="380" y="90"/>
                </a:lnTo>
                <a:lnTo>
                  <a:pt x="378" y="92"/>
                </a:lnTo>
                <a:lnTo>
                  <a:pt x="375" y="97"/>
                </a:lnTo>
                <a:lnTo>
                  <a:pt x="375" y="99"/>
                </a:lnTo>
                <a:lnTo>
                  <a:pt x="373" y="102"/>
                </a:lnTo>
                <a:lnTo>
                  <a:pt x="373" y="104"/>
                </a:lnTo>
                <a:lnTo>
                  <a:pt x="370" y="109"/>
                </a:lnTo>
                <a:lnTo>
                  <a:pt x="368" y="111"/>
                </a:lnTo>
                <a:lnTo>
                  <a:pt x="366" y="114"/>
                </a:lnTo>
                <a:lnTo>
                  <a:pt x="366" y="116"/>
                </a:lnTo>
                <a:lnTo>
                  <a:pt x="363" y="118"/>
                </a:lnTo>
                <a:lnTo>
                  <a:pt x="361" y="121"/>
                </a:lnTo>
                <a:lnTo>
                  <a:pt x="358" y="125"/>
                </a:lnTo>
                <a:lnTo>
                  <a:pt x="358" y="128"/>
                </a:lnTo>
                <a:lnTo>
                  <a:pt x="356" y="130"/>
                </a:lnTo>
                <a:lnTo>
                  <a:pt x="354" y="133"/>
                </a:lnTo>
                <a:lnTo>
                  <a:pt x="351" y="135"/>
                </a:lnTo>
                <a:lnTo>
                  <a:pt x="349" y="138"/>
                </a:lnTo>
                <a:lnTo>
                  <a:pt x="349" y="140"/>
                </a:lnTo>
                <a:lnTo>
                  <a:pt x="346" y="142"/>
                </a:lnTo>
                <a:lnTo>
                  <a:pt x="344" y="142"/>
                </a:lnTo>
                <a:lnTo>
                  <a:pt x="342" y="145"/>
                </a:lnTo>
                <a:lnTo>
                  <a:pt x="339" y="147"/>
                </a:lnTo>
                <a:lnTo>
                  <a:pt x="337" y="150"/>
                </a:lnTo>
                <a:lnTo>
                  <a:pt x="334" y="152"/>
                </a:lnTo>
                <a:lnTo>
                  <a:pt x="332" y="154"/>
                </a:lnTo>
                <a:lnTo>
                  <a:pt x="330" y="157"/>
                </a:lnTo>
                <a:lnTo>
                  <a:pt x="327" y="157"/>
                </a:lnTo>
                <a:lnTo>
                  <a:pt x="325" y="159"/>
                </a:lnTo>
                <a:lnTo>
                  <a:pt x="322" y="162"/>
                </a:lnTo>
                <a:lnTo>
                  <a:pt x="320" y="162"/>
                </a:lnTo>
                <a:lnTo>
                  <a:pt x="318" y="164"/>
                </a:lnTo>
                <a:lnTo>
                  <a:pt x="315" y="166"/>
                </a:lnTo>
                <a:lnTo>
                  <a:pt x="313" y="166"/>
                </a:lnTo>
                <a:lnTo>
                  <a:pt x="313" y="171"/>
                </a:lnTo>
                <a:lnTo>
                  <a:pt x="313" y="169"/>
                </a:lnTo>
                <a:lnTo>
                  <a:pt x="318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4"/>
                </a:lnTo>
                <a:lnTo>
                  <a:pt x="330" y="162"/>
                </a:lnTo>
                <a:lnTo>
                  <a:pt x="332" y="162"/>
                </a:lnTo>
                <a:lnTo>
                  <a:pt x="334" y="159"/>
                </a:lnTo>
                <a:lnTo>
                  <a:pt x="337" y="157"/>
                </a:lnTo>
                <a:lnTo>
                  <a:pt x="339" y="154"/>
                </a:lnTo>
                <a:lnTo>
                  <a:pt x="342" y="154"/>
                </a:lnTo>
                <a:lnTo>
                  <a:pt x="344" y="152"/>
                </a:lnTo>
                <a:lnTo>
                  <a:pt x="346" y="150"/>
                </a:lnTo>
                <a:lnTo>
                  <a:pt x="349" y="147"/>
                </a:lnTo>
                <a:lnTo>
                  <a:pt x="351" y="145"/>
                </a:lnTo>
                <a:lnTo>
                  <a:pt x="354" y="142"/>
                </a:lnTo>
                <a:lnTo>
                  <a:pt x="356" y="140"/>
                </a:lnTo>
                <a:lnTo>
                  <a:pt x="358" y="138"/>
                </a:lnTo>
                <a:lnTo>
                  <a:pt x="361" y="135"/>
                </a:lnTo>
                <a:lnTo>
                  <a:pt x="361" y="133"/>
                </a:lnTo>
                <a:lnTo>
                  <a:pt x="363" y="130"/>
                </a:lnTo>
                <a:lnTo>
                  <a:pt x="370" y="130"/>
                </a:lnTo>
                <a:lnTo>
                  <a:pt x="366" y="128"/>
                </a:lnTo>
                <a:lnTo>
                  <a:pt x="368" y="125"/>
                </a:lnTo>
                <a:lnTo>
                  <a:pt x="370" y="123"/>
                </a:lnTo>
                <a:lnTo>
                  <a:pt x="373" y="121"/>
                </a:lnTo>
                <a:lnTo>
                  <a:pt x="375" y="118"/>
                </a:lnTo>
                <a:lnTo>
                  <a:pt x="375" y="116"/>
                </a:lnTo>
                <a:lnTo>
                  <a:pt x="378" y="111"/>
                </a:lnTo>
                <a:lnTo>
                  <a:pt x="380" y="109"/>
                </a:lnTo>
                <a:lnTo>
                  <a:pt x="382" y="106"/>
                </a:lnTo>
                <a:lnTo>
                  <a:pt x="382" y="104"/>
                </a:lnTo>
                <a:lnTo>
                  <a:pt x="385" y="102"/>
                </a:lnTo>
                <a:lnTo>
                  <a:pt x="387" y="97"/>
                </a:lnTo>
                <a:lnTo>
                  <a:pt x="392" y="94"/>
                </a:lnTo>
                <a:lnTo>
                  <a:pt x="382" y="85"/>
                </a:lnTo>
                <a:lnTo>
                  <a:pt x="382" y="85"/>
                </a:lnTo>
                <a:close/>
              </a:path>
              <a:path w="400" h="172">
                <a:moveTo>
                  <a:pt x="289" y="82"/>
                </a:moveTo>
                <a:lnTo>
                  <a:pt x="289" y="87"/>
                </a:lnTo>
                <a:lnTo>
                  <a:pt x="286" y="90"/>
                </a:lnTo>
                <a:lnTo>
                  <a:pt x="286" y="97"/>
                </a:lnTo>
                <a:lnTo>
                  <a:pt x="284" y="99"/>
                </a:lnTo>
                <a:lnTo>
                  <a:pt x="284" y="104"/>
                </a:lnTo>
                <a:lnTo>
                  <a:pt x="282" y="106"/>
                </a:lnTo>
                <a:lnTo>
                  <a:pt x="282" y="109"/>
                </a:lnTo>
                <a:lnTo>
                  <a:pt x="279" y="114"/>
                </a:lnTo>
                <a:lnTo>
                  <a:pt x="279" y="116"/>
                </a:lnTo>
                <a:lnTo>
                  <a:pt x="277" y="118"/>
                </a:lnTo>
                <a:lnTo>
                  <a:pt x="277" y="123"/>
                </a:lnTo>
                <a:lnTo>
                  <a:pt x="274" y="125"/>
                </a:lnTo>
                <a:lnTo>
                  <a:pt x="274" y="130"/>
                </a:lnTo>
                <a:lnTo>
                  <a:pt x="277" y="128"/>
                </a:lnTo>
                <a:lnTo>
                  <a:pt x="279" y="125"/>
                </a:lnTo>
                <a:lnTo>
                  <a:pt x="279" y="123"/>
                </a:lnTo>
                <a:lnTo>
                  <a:pt x="282" y="121"/>
                </a:lnTo>
                <a:lnTo>
                  <a:pt x="284" y="116"/>
                </a:lnTo>
                <a:lnTo>
                  <a:pt x="284" y="114"/>
                </a:lnTo>
                <a:lnTo>
                  <a:pt x="286" y="111"/>
                </a:lnTo>
                <a:lnTo>
                  <a:pt x="286" y="106"/>
                </a:lnTo>
                <a:lnTo>
                  <a:pt x="289" y="104"/>
                </a:lnTo>
                <a:lnTo>
                  <a:pt x="291" y="102"/>
                </a:lnTo>
                <a:lnTo>
                  <a:pt x="291" y="97"/>
                </a:lnTo>
                <a:lnTo>
                  <a:pt x="294" y="94"/>
                </a:lnTo>
                <a:lnTo>
                  <a:pt x="294" y="90"/>
                </a:lnTo>
                <a:lnTo>
                  <a:pt x="296" y="87"/>
                </a:lnTo>
                <a:lnTo>
                  <a:pt x="296" y="82"/>
                </a:lnTo>
                <a:lnTo>
                  <a:pt x="289" y="82"/>
                </a:lnTo>
                <a:lnTo>
                  <a:pt x="289" y="82"/>
                </a:lnTo>
                <a:close/>
              </a:path>
              <a:path w="400" h="172">
                <a:moveTo>
                  <a:pt x="368" y="82"/>
                </a:moveTo>
                <a:lnTo>
                  <a:pt x="358" y="82"/>
                </a:lnTo>
                <a:lnTo>
                  <a:pt x="358" y="85"/>
                </a:lnTo>
                <a:lnTo>
                  <a:pt x="356" y="90"/>
                </a:lnTo>
                <a:lnTo>
                  <a:pt x="354" y="92"/>
                </a:lnTo>
                <a:lnTo>
                  <a:pt x="351" y="94"/>
                </a:lnTo>
                <a:lnTo>
                  <a:pt x="349" y="97"/>
                </a:lnTo>
                <a:lnTo>
                  <a:pt x="349" y="102"/>
                </a:lnTo>
                <a:lnTo>
                  <a:pt x="346" y="104"/>
                </a:lnTo>
                <a:lnTo>
                  <a:pt x="344" y="106"/>
                </a:lnTo>
                <a:lnTo>
                  <a:pt x="342" y="109"/>
                </a:lnTo>
                <a:lnTo>
                  <a:pt x="339" y="111"/>
                </a:lnTo>
                <a:lnTo>
                  <a:pt x="339" y="114"/>
                </a:lnTo>
                <a:lnTo>
                  <a:pt x="337" y="116"/>
                </a:lnTo>
                <a:lnTo>
                  <a:pt x="334" y="118"/>
                </a:lnTo>
                <a:lnTo>
                  <a:pt x="332" y="121"/>
                </a:lnTo>
                <a:lnTo>
                  <a:pt x="330" y="123"/>
                </a:lnTo>
                <a:lnTo>
                  <a:pt x="327" y="125"/>
                </a:lnTo>
                <a:lnTo>
                  <a:pt x="325" y="128"/>
                </a:lnTo>
                <a:lnTo>
                  <a:pt x="322" y="130"/>
                </a:lnTo>
                <a:lnTo>
                  <a:pt x="322" y="133"/>
                </a:lnTo>
                <a:lnTo>
                  <a:pt x="320" y="133"/>
                </a:lnTo>
                <a:lnTo>
                  <a:pt x="318" y="135"/>
                </a:lnTo>
                <a:lnTo>
                  <a:pt x="318" y="138"/>
                </a:lnTo>
                <a:lnTo>
                  <a:pt x="320" y="135"/>
                </a:lnTo>
                <a:lnTo>
                  <a:pt x="322" y="135"/>
                </a:lnTo>
                <a:lnTo>
                  <a:pt x="325" y="133"/>
                </a:lnTo>
                <a:lnTo>
                  <a:pt x="327" y="130"/>
                </a:lnTo>
                <a:lnTo>
                  <a:pt x="330" y="128"/>
                </a:lnTo>
                <a:lnTo>
                  <a:pt x="332" y="128"/>
                </a:lnTo>
                <a:lnTo>
                  <a:pt x="334" y="125"/>
                </a:lnTo>
                <a:lnTo>
                  <a:pt x="337" y="123"/>
                </a:lnTo>
                <a:lnTo>
                  <a:pt x="339" y="121"/>
                </a:lnTo>
                <a:lnTo>
                  <a:pt x="342" y="118"/>
                </a:lnTo>
                <a:lnTo>
                  <a:pt x="342" y="116"/>
                </a:lnTo>
                <a:lnTo>
                  <a:pt x="344" y="114"/>
                </a:lnTo>
                <a:lnTo>
                  <a:pt x="346" y="111"/>
                </a:lnTo>
                <a:lnTo>
                  <a:pt x="349" y="109"/>
                </a:lnTo>
                <a:lnTo>
                  <a:pt x="351" y="106"/>
                </a:lnTo>
                <a:lnTo>
                  <a:pt x="354" y="104"/>
                </a:lnTo>
                <a:lnTo>
                  <a:pt x="356" y="102"/>
                </a:lnTo>
                <a:lnTo>
                  <a:pt x="356" y="99"/>
                </a:lnTo>
                <a:lnTo>
                  <a:pt x="358" y="97"/>
                </a:lnTo>
                <a:lnTo>
                  <a:pt x="361" y="94"/>
                </a:lnTo>
                <a:lnTo>
                  <a:pt x="363" y="92"/>
                </a:lnTo>
                <a:lnTo>
                  <a:pt x="366" y="87"/>
                </a:lnTo>
                <a:lnTo>
                  <a:pt x="366" y="85"/>
                </a:lnTo>
                <a:lnTo>
                  <a:pt x="368" y="82"/>
                </a:lnTo>
                <a:lnTo>
                  <a:pt x="368" y="82"/>
                </a:lnTo>
                <a:close/>
              </a:path>
              <a:path w="400" h="172">
                <a:moveTo>
                  <a:pt x="291" y="70"/>
                </a:moveTo>
                <a:lnTo>
                  <a:pt x="291" y="80"/>
                </a:lnTo>
                <a:lnTo>
                  <a:pt x="289" y="82"/>
                </a:lnTo>
                <a:lnTo>
                  <a:pt x="296" y="82"/>
                </a:lnTo>
                <a:lnTo>
                  <a:pt x="296" y="87"/>
                </a:lnTo>
                <a:lnTo>
                  <a:pt x="296" y="162"/>
                </a:lnTo>
                <a:lnTo>
                  <a:pt x="296" y="164"/>
                </a:lnTo>
                <a:lnTo>
                  <a:pt x="296" y="171"/>
                </a:lnTo>
                <a:lnTo>
                  <a:pt x="306" y="166"/>
                </a:lnTo>
                <a:lnTo>
                  <a:pt x="306" y="164"/>
                </a:lnTo>
                <a:lnTo>
                  <a:pt x="303" y="159"/>
                </a:lnTo>
                <a:lnTo>
                  <a:pt x="303" y="70"/>
                </a:lnTo>
                <a:lnTo>
                  <a:pt x="291" y="70"/>
                </a:lnTo>
                <a:lnTo>
                  <a:pt x="291" y="70"/>
                </a:lnTo>
                <a:close/>
              </a:path>
              <a:path w="400" h="172">
                <a:moveTo>
                  <a:pt x="373" y="51"/>
                </a:moveTo>
                <a:lnTo>
                  <a:pt x="370" y="56"/>
                </a:lnTo>
                <a:lnTo>
                  <a:pt x="370" y="61"/>
                </a:lnTo>
                <a:lnTo>
                  <a:pt x="368" y="63"/>
                </a:lnTo>
                <a:lnTo>
                  <a:pt x="368" y="65"/>
                </a:lnTo>
                <a:lnTo>
                  <a:pt x="366" y="70"/>
                </a:lnTo>
                <a:lnTo>
                  <a:pt x="363" y="73"/>
                </a:lnTo>
                <a:lnTo>
                  <a:pt x="363" y="75"/>
                </a:lnTo>
                <a:lnTo>
                  <a:pt x="361" y="80"/>
                </a:lnTo>
                <a:lnTo>
                  <a:pt x="334" y="80"/>
                </a:lnTo>
                <a:lnTo>
                  <a:pt x="370" y="80"/>
                </a:lnTo>
                <a:lnTo>
                  <a:pt x="373" y="75"/>
                </a:lnTo>
                <a:lnTo>
                  <a:pt x="373" y="73"/>
                </a:lnTo>
                <a:lnTo>
                  <a:pt x="375" y="68"/>
                </a:lnTo>
                <a:lnTo>
                  <a:pt x="378" y="65"/>
                </a:lnTo>
                <a:lnTo>
                  <a:pt x="382" y="63"/>
                </a:lnTo>
                <a:lnTo>
                  <a:pt x="373" y="51"/>
                </a:lnTo>
                <a:lnTo>
                  <a:pt x="373" y="51"/>
                </a:lnTo>
                <a:close/>
              </a:path>
              <a:path w="400" h="172">
                <a:moveTo>
                  <a:pt x="303" y="49"/>
                </a:moveTo>
                <a:lnTo>
                  <a:pt x="296" y="49"/>
                </a:lnTo>
                <a:lnTo>
                  <a:pt x="296" y="51"/>
                </a:lnTo>
                <a:lnTo>
                  <a:pt x="294" y="56"/>
                </a:lnTo>
                <a:lnTo>
                  <a:pt x="294" y="68"/>
                </a:lnTo>
                <a:lnTo>
                  <a:pt x="291" y="70"/>
                </a:lnTo>
                <a:lnTo>
                  <a:pt x="303" y="70"/>
                </a:lnTo>
                <a:lnTo>
                  <a:pt x="306" y="73"/>
                </a:lnTo>
                <a:lnTo>
                  <a:pt x="308" y="75"/>
                </a:lnTo>
                <a:lnTo>
                  <a:pt x="308" y="80"/>
                </a:lnTo>
                <a:lnTo>
                  <a:pt x="310" y="82"/>
                </a:lnTo>
                <a:lnTo>
                  <a:pt x="313" y="85"/>
                </a:lnTo>
                <a:lnTo>
                  <a:pt x="313" y="90"/>
                </a:lnTo>
                <a:lnTo>
                  <a:pt x="315" y="94"/>
                </a:lnTo>
                <a:lnTo>
                  <a:pt x="318" y="97"/>
                </a:lnTo>
                <a:lnTo>
                  <a:pt x="320" y="97"/>
                </a:lnTo>
                <a:lnTo>
                  <a:pt x="320" y="94"/>
                </a:lnTo>
                <a:lnTo>
                  <a:pt x="320" y="90"/>
                </a:lnTo>
                <a:lnTo>
                  <a:pt x="322" y="87"/>
                </a:lnTo>
                <a:lnTo>
                  <a:pt x="322" y="85"/>
                </a:lnTo>
                <a:lnTo>
                  <a:pt x="320" y="80"/>
                </a:lnTo>
                <a:lnTo>
                  <a:pt x="318" y="78"/>
                </a:lnTo>
                <a:lnTo>
                  <a:pt x="318" y="75"/>
                </a:lnTo>
                <a:lnTo>
                  <a:pt x="315" y="75"/>
                </a:lnTo>
                <a:lnTo>
                  <a:pt x="313" y="73"/>
                </a:lnTo>
                <a:lnTo>
                  <a:pt x="310" y="73"/>
                </a:lnTo>
                <a:lnTo>
                  <a:pt x="308" y="70"/>
                </a:lnTo>
                <a:lnTo>
                  <a:pt x="303" y="68"/>
                </a:lnTo>
                <a:lnTo>
                  <a:pt x="303" y="49"/>
                </a:lnTo>
                <a:lnTo>
                  <a:pt x="303" y="49"/>
                </a:lnTo>
                <a:close/>
              </a:path>
              <a:path w="400" h="172">
                <a:moveTo>
                  <a:pt x="318" y="37"/>
                </a:moveTo>
                <a:lnTo>
                  <a:pt x="310" y="46"/>
                </a:lnTo>
                <a:lnTo>
                  <a:pt x="274" y="46"/>
                </a:lnTo>
                <a:lnTo>
                  <a:pt x="279" y="51"/>
                </a:lnTo>
                <a:lnTo>
                  <a:pt x="284" y="49"/>
                </a:lnTo>
                <a:lnTo>
                  <a:pt x="327" y="49"/>
                </a:lnTo>
                <a:lnTo>
                  <a:pt x="318" y="37"/>
                </a:lnTo>
                <a:lnTo>
                  <a:pt x="318" y="37"/>
                </a:lnTo>
                <a:close/>
              </a:path>
              <a:path w="400" h="172">
                <a:moveTo>
                  <a:pt x="351" y="37"/>
                </a:moveTo>
                <a:lnTo>
                  <a:pt x="349" y="37"/>
                </a:lnTo>
                <a:lnTo>
                  <a:pt x="346" y="42"/>
                </a:lnTo>
                <a:lnTo>
                  <a:pt x="346" y="49"/>
                </a:lnTo>
                <a:lnTo>
                  <a:pt x="344" y="51"/>
                </a:lnTo>
                <a:lnTo>
                  <a:pt x="342" y="54"/>
                </a:lnTo>
                <a:lnTo>
                  <a:pt x="342" y="58"/>
                </a:lnTo>
                <a:lnTo>
                  <a:pt x="339" y="61"/>
                </a:lnTo>
                <a:lnTo>
                  <a:pt x="339" y="63"/>
                </a:lnTo>
                <a:lnTo>
                  <a:pt x="337" y="68"/>
                </a:lnTo>
                <a:lnTo>
                  <a:pt x="334" y="73"/>
                </a:lnTo>
                <a:lnTo>
                  <a:pt x="332" y="75"/>
                </a:lnTo>
                <a:lnTo>
                  <a:pt x="330" y="75"/>
                </a:lnTo>
                <a:lnTo>
                  <a:pt x="327" y="78"/>
                </a:lnTo>
                <a:lnTo>
                  <a:pt x="332" y="92"/>
                </a:lnTo>
                <a:lnTo>
                  <a:pt x="332" y="90"/>
                </a:lnTo>
                <a:lnTo>
                  <a:pt x="334" y="90"/>
                </a:lnTo>
                <a:lnTo>
                  <a:pt x="337" y="87"/>
                </a:lnTo>
                <a:lnTo>
                  <a:pt x="342" y="87"/>
                </a:lnTo>
                <a:lnTo>
                  <a:pt x="344" y="85"/>
                </a:lnTo>
                <a:lnTo>
                  <a:pt x="346" y="85"/>
                </a:lnTo>
                <a:lnTo>
                  <a:pt x="351" y="85"/>
                </a:lnTo>
                <a:lnTo>
                  <a:pt x="356" y="82"/>
                </a:lnTo>
                <a:lnTo>
                  <a:pt x="368" y="82"/>
                </a:lnTo>
                <a:lnTo>
                  <a:pt x="370" y="80"/>
                </a:lnTo>
                <a:lnTo>
                  <a:pt x="334" y="80"/>
                </a:lnTo>
                <a:lnTo>
                  <a:pt x="334" y="78"/>
                </a:lnTo>
                <a:lnTo>
                  <a:pt x="337" y="75"/>
                </a:lnTo>
                <a:lnTo>
                  <a:pt x="339" y="73"/>
                </a:lnTo>
                <a:lnTo>
                  <a:pt x="342" y="70"/>
                </a:lnTo>
                <a:lnTo>
                  <a:pt x="344" y="68"/>
                </a:lnTo>
                <a:lnTo>
                  <a:pt x="344" y="65"/>
                </a:lnTo>
                <a:lnTo>
                  <a:pt x="346" y="63"/>
                </a:lnTo>
                <a:lnTo>
                  <a:pt x="349" y="58"/>
                </a:lnTo>
                <a:lnTo>
                  <a:pt x="351" y="56"/>
                </a:lnTo>
                <a:lnTo>
                  <a:pt x="351" y="54"/>
                </a:lnTo>
                <a:lnTo>
                  <a:pt x="354" y="51"/>
                </a:lnTo>
                <a:lnTo>
                  <a:pt x="356" y="46"/>
                </a:lnTo>
                <a:lnTo>
                  <a:pt x="361" y="46"/>
                </a:lnTo>
                <a:lnTo>
                  <a:pt x="351" y="37"/>
                </a:lnTo>
                <a:lnTo>
                  <a:pt x="351" y="37"/>
                </a:lnTo>
                <a:close/>
              </a:path>
              <a:path w="400" h="172">
                <a:moveTo>
                  <a:pt x="390" y="22"/>
                </a:moveTo>
                <a:lnTo>
                  <a:pt x="382" y="32"/>
                </a:lnTo>
                <a:lnTo>
                  <a:pt x="322" y="32"/>
                </a:lnTo>
                <a:lnTo>
                  <a:pt x="327" y="39"/>
                </a:lnTo>
                <a:lnTo>
                  <a:pt x="332" y="37"/>
                </a:lnTo>
                <a:lnTo>
                  <a:pt x="399" y="37"/>
                </a:lnTo>
                <a:lnTo>
                  <a:pt x="390" y="22"/>
                </a:lnTo>
                <a:lnTo>
                  <a:pt x="390" y="22"/>
                </a:lnTo>
                <a:close/>
              </a:path>
              <a:path w="400" h="172">
                <a:moveTo>
                  <a:pt x="349" y="1"/>
                </a:moveTo>
                <a:lnTo>
                  <a:pt x="346" y="3"/>
                </a:lnTo>
                <a:lnTo>
                  <a:pt x="349" y="5"/>
                </a:lnTo>
                <a:lnTo>
                  <a:pt x="349" y="10"/>
                </a:lnTo>
                <a:lnTo>
                  <a:pt x="351" y="13"/>
                </a:lnTo>
                <a:lnTo>
                  <a:pt x="351" y="15"/>
                </a:lnTo>
                <a:lnTo>
                  <a:pt x="354" y="20"/>
                </a:lnTo>
                <a:lnTo>
                  <a:pt x="354" y="25"/>
                </a:lnTo>
                <a:lnTo>
                  <a:pt x="356" y="30"/>
                </a:lnTo>
                <a:lnTo>
                  <a:pt x="358" y="30"/>
                </a:lnTo>
                <a:lnTo>
                  <a:pt x="361" y="27"/>
                </a:lnTo>
                <a:lnTo>
                  <a:pt x="361" y="13"/>
                </a:lnTo>
                <a:lnTo>
                  <a:pt x="358" y="10"/>
                </a:lnTo>
                <a:lnTo>
                  <a:pt x="356" y="8"/>
                </a:lnTo>
                <a:lnTo>
                  <a:pt x="354" y="5"/>
                </a:lnTo>
                <a:lnTo>
                  <a:pt x="351" y="3"/>
                </a:lnTo>
                <a:lnTo>
                  <a:pt x="349" y="1"/>
                </a:lnTo>
                <a:lnTo>
                  <a:pt x="349" y="1"/>
                </a:lnTo>
                <a:close/>
              </a:path>
              <a:path w="400" h="172">
                <a:moveTo>
                  <a:pt x="296" y="1"/>
                </a:moveTo>
                <a:lnTo>
                  <a:pt x="296" y="46"/>
                </a:lnTo>
                <a:lnTo>
                  <a:pt x="303" y="46"/>
                </a:lnTo>
                <a:lnTo>
                  <a:pt x="303" y="13"/>
                </a:lnTo>
                <a:lnTo>
                  <a:pt x="308" y="8"/>
                </a:lnTo>
                <a:lnTo>
                  <a:pt x="296" y="1"/>
                </a:lnTo>
                <a:lnTo>
                  <a:pt x="29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4" name="path 964"/>
          <p:cNvSpPr/>
          <p:nvPr/>
        </p:nvSpPr>
        <p:spPr>
          <a:xfrm>
            <a:off x="6680453" y="9345421"/>
            <a:ext cx="249936" cy="111251"/>
          </a:xfrm>
          <a:custGeom>
            <a:avLst/>
            <a:gdLst/>
            <a:ahLst/>
            <a:cxnLst/>
            <a:rect l="0" t="0" r="0" b="0"/>
            <a:pathLst>
              <a:path w="393" h="175">
                <a:moveTo>
                  <a:pt x="73" y="130"/>
                </a:moveTo>
                <a:lnTo>
                  <a:pt x="66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8" y="140"/>
                </a:lnTo>
                <a:lnTo>
                  <a:pt x="80" y="142"/>
                </a:lnTo>
                <a:lnTo>
                  <a:pt x="82" y="145"/>
                </a:lnTo>
                <a:lnTo>
                  <a:pt x="85" y="147"/>
                </a:lnTo>
                <a:lnTo>
                  <a:pt x="87" y="147"/>
                </a:lnTo>
                <a:lnTo>
                  <a:pt x="90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2" y="161"/>
                </a:lnTo>
                <a:lnTo>
                  <a:pt x="102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1"/>
                </a:lnTo>
                <a:lnTo>
                  <a:pt x="111" y="159"/>
                </a:lnTo>
                <a:lnTo>
                  <a:pt x="111" y="154"/>
                </a:lnTo>
                <a:lnTo>
                  <a:pt x="109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2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90" y="138"/>
                </a:lnTo>
                <a:lnTo>
                  <a:pt x="87" y="135"/>
                </a:lnTo>
                <a:lnTo>
                  <a:pt x="82" y="135"/>
                </a:lnTo>
                <a:lnTo>
                  <a:pt x="80" y="133"/>
                </a:lnTo>
                <a:lnTo>
                  <a:pt x="78" y="133"/>
                </a:lnTo>
                <a:lnTo>
                  <a:pt x="73" y="130"/>
                </a:lnTo>
                <a:lnTo>
                  <a:pt x="73" y="130"/>
                </a:lnTo>
                <a:close/>
              </a:path>
              <a:path w="39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58" y="123"/>
                </a:lnTo>
                <a:lnTo>
                  <a:pt x="58" y="125"/>
                </a:lnTo>
                <a:lnTo>
                  <a:pt x="56" y="128"/>
                </a:lnTo>
                <a:lnTo>
                  <a:pt x="56" y="133"/>
                </a:lnTo>
                <a:lnTo>
                  <a:pt x="54" y="135"/>
                </a:lnTo>
                <a:lnTo>
                  <a:pt x="51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2" y="150"/>
                </a:lnTo>
                <a:lnTo>
                  <a:pt x="39" y="152"/>
                </a:lnTo>
                <a:lnTo>
                  <a:pt x="37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30" y="159"/>
                </a:lnTo>
                <a:lnTo>
                  <a:pt x="27" y="161"/>
                </a:lnTo>
                <a:lnTo>
                  <a:pt x="25" y="161"/>
                </a:lnTo>
                <a:lnTo>
                  <a:pt x="20" y="164"/>
                </a:lnTo>
                <a:lnTo>
                  <a:pt x="18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6" y="171"/>
                </a:lnTo>
                <a:lnTo>
                  <a:pt x="15" y="171"/>
                </a:lnTo>
                <a:lnTo>
                  <a:pt x="18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4" y="150"/>
                </a:lnTo>
                <a:lnTo>
                  <a:pt x="56" y="147"/>
                </a:lnTo>
                <a:lnTo>
                  <a:pt x="56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6" y="130"/>
                </a:lnTo>
                <a:lnTo>
                  <a:pt x="73" y="130"/>
                </a:lnTo>
                <a:lnTo>
                  <a:pt x="70" y="130"/>
                </a:lnTo>
                <a:lnTo>
                  <a:pt x="66" y="128"/>
                </a:lnTo>
                <a:lnTo>
                  <a:pt x="66" y="125"/>
                </a:lnTo>
                <a:lnTo>
                  <a:pt x="68" y="123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93" h="175">
                <a:moveTo>
                  <a:pt x="114" y="101"/>
                </a:moveTo>
                <a:lnTo>
                  <a:pt x="104" y="111"/>
                </a:lnTo>
                <a:lnTo>
                  <a:pt x="1" y="111"/>
                </a:lnTo>
                <a:lnTo>
                  <a:pt x="6" y="118"/>
                </a:lnTo>
                <a:lnTo>
                  <a:pt x="8" y="118"/>
                </a:lnTo>
                <a:lnTo>
                  <a:pt x="10" y="116"/>
                </a:lnTo>
                <a:lnTo>
                  <a:pt x="123" y="116"/>
                </a:lnTo>
                <a:lnTo>
                  <a:pt x="114" y="101"/>
                </a:lnTo>
                <a:lnTo>
                  <a:pt x="114" y="101"/>
                </a:lnTo>
                <a:close/>
              </a:path>
              <a:path w="393" h="175">
                <a:moveTo>
                  <a:pt x="20" y="75"/>
                </a:moveTo>
                <a:lnTo>
                  <a:pt x="18" y="78"/>
                </a:lnTo>
                <a:lnTo>
                  <a:pt x="20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30" y="94"/>
                </a:lnTo>
                <a:lnTo>
                  <a:pt x="30" y="97"/>
                </a:lnTo>
                <a:lnTo>
                  <a:pt x="32" y="99"/>
                </a:lnTo>
                <a:lnTo>
                  <a:pt x="32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30" y="82"/>
                </a:lnTo>
                <a:lnTo>
                  <a:pt x="27" y="80"/>
                </a:lnTo>
                <a:lnTo>
                  <a:pt x="22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93" h="175">
                <a:moveTo>
                  <a:pt x="34" y="49"/>
                </a:moveTo>
                <a:lnTo>
                  <a:pt x="32" y="51"/>
                </a:lnTo>
                <a:lnTo>
                  <a:pt x="34" y="51"/>
                </a:lnTo>
                <a:lnTo>
                  <a:pt x="37" y="56"/>
                </a:lnTo>
                <a:lnTo>
                  <a:pt x="37" y="58"/>
                </a:lnTo>
                <a:lnTo>
                  <a:pt x="39" y="61"/>
                </a:lnTo>
                <a:lnTo>
                  <a:pt x="42" y="63"/>
                </a:lnTo>
                <a:lnTo>
                  <a:pt x="42" y="68"/>
                </a:lnTo>
                <a:lnTo>
                  <a:pt x="44" y="70"/>
                </a:lnTo>
                <a:lnTo>
                  <a:pt x="44" y="73"/>
                </a:lnTo>
                <a:lnTo>
                  <a:pt x="46" y="75"/>
                </a:lnTo>
                <a:lnTo>
                  <a:pt x="46" y="80"/>
                </a:lnTo>
                <a:lnTo>
                  <a:pt x="49" y="80"/>
                </a:lnTo>
                <a:lnTo>
                  <a:pt x="51" y="75"/>
                </a:lnTo>
                <a:lnTo>
                  <a:pt x="54" y="70"/>
                </a:lnTo>
                <a:lnTo>
                  <a:pt x="54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2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93" h="175">
                <a:moveTo>
                  <a:pt x="66" y="46"/>
                </a:moveTo>
                <a:lnTo>
                  <a:pt x="66" y="90"/>
                </a:lnTo>
                <a:lnTo>
                  <a:pt x="63" y="94"/>
                </a:lnTo>
                <a:lnTo>
                  <a:pt x="63" y="111"/>
                </a:lnTo>
                <a:lnTo>
                  <a:pt x="70" y="111"/>
                </a:lnTo>
                <a:lnTo>
                  <a:pt x="70" y="106"/>
                </a:lnTo>
                <a:lnTo>
                  <a:pt x="73" y="101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6" y="46"/>
                </a:lnTo>
                <a:lnTo>
                  <a:pt x="66" y="46"/>
                </a:lnTo>
                <a:close/>
              </a:path>
              <a:path w="39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6"/>
                </a:lnTo>
                <a:lnTo>
                  <a:pt x="3" y="58"/>
                </a:lnTo>
                <a:lnTo>
                  <a:pt x="3" y="63"/>
                </a:lnTo>
                <a:lnTo>
                  <a:pt x="6" y="63"/>
                </a:lnTo>
                <a:lnTo>
                  <a:pt x="8" y="65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5" y="58"/>
                </a:lnTo>
                <a:lnTo>
                  <a:pt x="18" y="56"/>
                </a:lnTo>
                <a:lnTo>
                  <a:pt x="18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93" h="175">
                <a:moveTo>
                  <a:pt x="114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99" y="61"/>
                </a:lnTo>
                <a:lnTo>
                  <a:pt x="102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4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4" y="27"/>
                </a:lnTo>
                <a:lnTo>
                  <a:pt x="114" y="27"/>
                </a:lnTo>
                <a:close/>
              </a:path>
              <a:path w="393" h="175">
                <a:moveTo>
                  <a:pt x="18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8" y="37"/>
                </a:lnTo>
                <a:lnTo>
                  <a:pt x="18" y="27"/>
                </a:lnTo>
                <a:lnTo>
                  <a:pt x="18" y="27"/>
                </a:lnTo>
                <a:close/>
              </a:path>
              <a:path w="393" h="175">
                <a:moveTo>
                  <a:pt x="54" y="1"/>
                </a:moveTo>
                <a:lnTo>
                  <a:pt x="51" y="3"/>
                </a:lnTo>
                <a:lnTo>
                  <a:pt x="54" y="3"/>
                </a:lnTo>
                <a:lnTo>
                  <a:pt x="54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30"/>
                </a:lnTo>
                <a:lnTo>
                  <a:pt x="63" y="32"/>
                </a:lnTo>
                <a:lnTo>
                  <a:pt x="63" y="34"/>
                </a:lnTo>
                <a:lnTo>
                  <a:pt x="66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6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4" y="1"/>
                </a:lnTo>
                <a:lnTo>
                  <a:pt x="54" y="1"/>
                </a:lnTo>
                <a:close/>
              </a:path>
              <a:path w="393" h="175">
                <a:moveTo>
                  <a:pt x="318" y="154"/>
                </a:moveTo>
                <a:lnTo>
                  <a:pt x="318" y="169"/>
                </a:lnTo>
                <a:lnTo>
                  <a:pt x="327" y="166"/>
                </a:lnTo>
                <a:lnTo>
                  <a:pt x="327" y="157"/>
                </a:lnTo>
                <a:lnTo>
                  <a:pt x="380" y="157"/>
                </a:lnTo>
                <a:lnTo>
                  <a:pt x="318" y="154"/>
                </a:lnTo>
                <a:lnTo>
                  <a:pt x="318" y="154"/>
                </a:lnTo>
                <a:close/>
              </a:path>
              <a:path w="393" h="175">
                <a:moveTo>
                  <a:pt x="308" y="113"/>
                </a:moveTo>
                <a:lnTo>
                  <a:pt x="306" y="113"/>
                </a:lnTo>
                <a:lnTo>
                  <a:pt x="303" y="116"/>
                </a:lnTo>
                <a:lnTo>
                  <a:pt x="301" y="118"/>
                </a:lnTo>
                <a:lnTo>
                  <a:pt x="298" y="121"/>
                </a:lnTo>
                <a:lnTo>
                  <a:pt x="296" y="121"/>
                </a:lnTo>
                <a:lnTo>
                  <a:pt x="294" y="123"/>
                </a:lnTo>
                <a:lnTo>
                  <a:pt x="291" y="125"/>
                </a:lnTo>
                <a:lnTo>
                  <a:pt x="289" y="125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79" y="133"/>
                </a:lnTo>
                <a:lnTo>
                  <a:pt x="279" y="135"/>
                </a:lnTo>
                <a:lnTo>
                  <a:pt x="279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5"/>
                </a:lnTo>
                <a:lnTo>
                  <a:pt x="301" y="125"/>
                </a:lnTo>
                <a:lnTo>
                  <a:pt x="303" y="123"/>
                </a:lnTo>
                <a:lnTo>
                  <a:pt x="306" y="123"/>
                </a:lnTo>
                <a:lnTo>
                  <a:pt x="308" y="121"/>
                </a:lnTo>
                <a:lnTo>
                  <a:pt x="310" y="118"/>
                </a:lnTo>
                <a:lnTo>
                  <a:pt x="313" y="118"/>
                </a:lnTo>
                <a:lnTo>
                  <a:pt x="315" y="116"/>
                </a:lnTo>
                <a:lnTo>
                  <a:pt x="318" y="113"/>
                </a:lnTo>
                <a:lnTo>
                  <a:pt x="308" y="113"/>
                </a:lnTo>
                <a:lnTo>
                  <a:pt x="308" y="113"/>
                </a:lnTo>
                <a:close/>
              </a:path>
              <a:path w="393" h="175">
                <a:moveTo>
                  <a:pt x="315" y="106"/>
                </a:moveTo>
                <a:lnTo>
                  <a:pt x="313" y="109"/>
                </a:lnTo>
                <a:lnTo>
                  <a:pt x="310" y="111"/>
                </a:lnTo>
                <a:lnTo>
                  <a:pt x="308" y="113"/>
                </a:lnTo>
                <a:lnTo>
                  <a:pt x="318" y="113"/>
                </a:lnTo>
                <a:lnTo>
                  <a:pt x="318" y="138"/>
                </a:lnTo>
                <a:lnTo>
                  <a:pt x="318" y="154"/>
                </a:lnTo>
                <a:lnTo>
                  <a:pt x="380" y="157"/>
                </a:lnTo>
                <a:lnTo>
                  <a:pt x="380" y="169"/>
                </a:lnTo>
                <a:lnTo>
                  <a:pt x="390" y="161"/>
                </a:lnTo>
                <a:lnTo>
                  <a:pt x="390" y="154"/>
                </a:lnTo>
                <a:lnTo>
                  <a:pt x="327" y="152"/>
                </a:lnTo>
                <a:lnTo>
                  <a:pt x="327" y="109"/>
                </a:lnTo>
                <a:lnTo>
                  <a:pt x="380" y="109"/>
                </a:lnTo>
                <a:lnTo>
                  <a:pt x="315" y="106"/>
                </a:lnTo>
                <a:lnTo>
                  <a:pt x="315" y="106"/>
                </a:lnTo>
                <a:close/>
              </a:path>
              <a:path w="393" h="175">
                <a:moveTo>
                  <a:pt x="385" y="97"/>
                </a:moveTo>
                <a:lnTo>
                  <a:pt x="380" y="104"/>
                </a:lnTo>
                <a:lnTo>
                  <a:pt x="318" y="104"/>
                </a:lnTo>
                <a:lnTo>
                  <a:pt x="315" y="106"/>
                </a:lnTo>
                <a:lnTo>
                  <a:pt x="380" y="109"/>
                </a:lnTo>
                <a:lnTo>
                  <a:pt x="380" y="152"/>
                </a:lnTo>
                <a:lnTo>
                  <a:pt x="327" y="152"/>
                </a:lnTo>
                <a:lnTo>
                  <a:pt x="390" y="154"/>
                </a:lnTo>
                <a:lnTo>
                  <a:pt x="390" y="150"/>
                </a:lnTo>
                <a:lnTo>
                  <a:pt x="387" y="145"/>
                </a:lnTo>
                <a:lnTo>
                  <a:pt x="387" y="111"/>
                </a:lnTo>
                <a:lnTo>
                  <a:pt x="392" y="106"/>
                </a:lnTo>
                <a:lnTo>
                  <a:pt x="385" y="97"/>
                </a:lnTo>
                <a:lnTo>
                  <a:pt x="385" y="97"/>
                </a:lnTo>
                <a:close/>
              </a:path>
              <a:path w="393" h="175">
                <a:moveTo>
                  <a:pt x="318" y="97"/>
                </a:moveTo>
                <a:lnTo>
                  <a:pt x="318" y="104"/>
                </a:lnTo>
                <a:lnTo>
                  <a:pt x="332" y="104"/>
                </a:lnTo>
                <a:lnTo>
                  <a:pt x="334" y="101"/>
                </a:lnTo>
                <a:lnTo>
                  <a:pt x="325" y="99"/>
                </a:lnTo>
                <a:lnTo>
                  <a:pt x="318" y="97"/>
                </a:lnTo>
                <a:lnTo>
                  <a:pt x="318" y="97"/>
                </a:lnTo>
                <a:close/>
              </a:path>
              <a:path w="393" h="175">
                <a:moveTo>
                  <a:pt x="308" y="53"/>
                </a:moveTo>
                <a:lnTo>
                  <a:pt x="306" y="58"/>
                </a:lnTo>
                <a:lnTo>
                  <a:pt x="303" y="61"/>
                </a:lnTo>
                <a:lnTo>
                  <a:pt x="301" y="63"/>
                </a:lnTo>
                <a:lnTo>
                  <a:pt x="298" y="65"/>
                </a:lnTo>
                <a:lnTo>
                  <a:pt x="298" y="68"/>
                </a:lnTo>
                <a:lnTo>
                  <a:pt x="296" y="70"/>
                </a:lnTo>
                <a:lnTo>
                  <a:pt x="294" y="73"/>
                </a:lnTo>
                <a:lnTo>
                  <a:pt x="291" y="75"/>
                </a:lnTo>
                <a:lnTo>
                  <a:pt x="289" y="78"/>
                </a:lnTo>
                <a:lnTo>
                  <a:pt x="286" y="80"/>
                </a:lnTo>
                <a:lnTo>
                  <a:pt x="289" y="82"/>
                </a:lnTo>
                <a:lnTo>
                  <a:pt x="289" y="80"/>
                </a:lnTo>
                <a:lnTo>
                  <a:pt x="291" y="80"/>
                </a:lnTo>
                <a:lnTo>
                  <a:pt x="294" y="78"/>
                </a:lnTo>
                <a:lnTo>
                  <a:pt x="296" y="75"/>
                </a:lnTo>
                <a:lnTo>
                  <a:pt x="298" y="73"/>
                </a:lnTo>
                <a:lnTo>
                  <a:pt x="301" y="70"/>
                </a:lnTo>
                <a:lnTo>
                  <a:pt x="303" y="70"/>
                </a:lnTo>
                <a:lnTo>
                  <a:pt x="306" y="68"/>
                </a:lnTo>
                <a:lnTo>
                  <a:pt x="306" y="65"/>
                </a:lnTo>
                <a:lnTo>
                  <a:pt x="308" y="63"/>
                </a:lnTo>
                <a:lnTo>
                  <a:pt x="310" y="58"/>
                </a:lnTo>
                <a:lnTo>
                  <a:pt x="313" y="56"/>
                </a:lnTo>
                <a:lnTo>
                  <a:pt x="308" y="53"/>
                </a:lnTo>
                <a:lnTo>
                  <a:pt x="308" y="53"/>
                </a:lnTo>
                <a:close/>
              </a:path>
              <a:path w="393" h="175">
                <a:moveTo>
                  <a:pt x="390" y="34"/>
                </a:moveTo>
                <a:lnTo>
                  <a:pt x="373" y="34"/>
                </a:lnTo>
                <a:lnTo>
                  <a:pt x="373" y="37"/>
                </a:lnTo>
                <a:lnTo>
                  <a:pt x="370" y="39"/>
                </a:lnTo>
                <a:lnTo>
                  <a:pt x="370" y="44"/>
                </a:lnTo>
                <a:lnTo>
                  <a:pt x="368" y="46"/>
                </a:lnTo>
                <a:lnTo>
                  <a:pt x="366" y="49"/>
                </a:lnTo>
                <a:lnTo>
                  <a:pt x="366" y="51"/>
                </a:lnTo>
                <a:lnTo>
                  <a:pt x="363" y="53"/>
                </a:lnTo>
                <a:lnTo>
                  <a:pt x="361" y="58"/>
                </a:lnTo>
                <a:lnTo>
                  <a:pt x="358" y="61"/>
                </a:lnTo>
                <a:lnTo>
                  <a:pt x="356" y="63"/>
                </a:lnTo>
                <a:lnTo>
                  <a:pt x="356" y="65"/>
                </a:lnTo>
                <a:lnTo>
                  <a:pt x="354" y="68"/>
                </a:lnTo>
                <a:lnTo>
                  <a:pt x="351" y="70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2" y="82"/>
                </a:lnTo>
                <a:lnTo>
                  <a:pt x="339" y="85"/>
                </a:lnTo>
                <a:lnTo>
                  <a:pt x="337" y="87"/>
                </a:lnTo>
                <a:lnTo>
                  <a:pt x="334" y="90"/>
                </a:lnTo>
                <a:lnTo>
                  <a:pt x="332" y="92"/>
                </a:lnTo>
                <a:lnTo>
                  <a:pt x="330" y="94"/>
                </a:lnTo>
                <a:lnTo>
                  <a:pt x="330" y="97"/>
                </a:lnTo>
                <a:lnTo>
                  <a:pt x="327" y="99"/>
                </a:lnTo>
                <a:lnTo>
                  <a:pt x="325" y="99"/>
                </a:lnTo>
                <a:lnTo>
                  <a:pt x="334" y="101"/>
                </a:lnTo>
                <a:lnTo>
                  <a:pt x="337" y="99"/>
                </a:lnTo>
                <a:lnTo>
                  <a:pt x="339" y="97"/>
                </a:lnTo>
                <a:lnTo>
                  <a:pt x="342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87"/>
                </a:lnTo>
                <a:lnTo>
                  <a:pt x="351" y="85"/>
                </a:lnTo>
                <a:lnTo>
                  <a:pt x="354" y="82"/>
                </a:lnTo>
                <a:lnTo>
                  <a:pt x="356" y="80"/>
                </a:lnTo>
                <a:lnTo>
                  <a:pt x="356" y="78"/>
                </a:lnTo>
                <a:lnTo>
                  <a:pt x="358" y="78"/>
                </a:lnTo>
                <a:lnTo>
                  <a:pt x="358" y="75"/>
                </a:lnTo>
                <a:lnTo>
                  <a:pt x="361" y="73"/>
                </a:lnTo>
                <a:lnTo>
                  <a:pt x="363" y="70"/>
                </a:lnTo>
                <a:lnTo>
                  <a:pt x="366" y="68"/>
                </a:lnTo>
                <a:lnTo>
                  <a:pt x="366" y="65"/>
                </a:lnTo>
                <a:lnTo>
                  <a:pt x="368" y="63"/>
                </a:lnTo>
                <a:lnTo>
                  <a:pt x="370" y="61"/>
                </a:lnTo>
                <a:lnTo>
                  <a:pt x="373" y="56"/>
                </a:lnTo>
                <a:lnTo>
                  <a:pt x="373" y="53"/>
                </a:lnTo>
                <a:lnTo>
                  <a:pt x="375" y="51"/>
                </a:lnTo>
                <a:lnTo>
                  <a:pt x="378" y="49"/>
                </a:lnTo>
                <a:lnTo>
                  <a:pt x="380" y="44"/>
                </a:lnTo>
                <a:lnTo>
                  <a:pt x="380" y="41"/>
                </a:lnTo>
                <a:lnTo>
                  <a:pt x="382" y="39"/>
                </a:lnTo>
                <a:lnTo>
                  <a:pt x="390" y="34"/>
                </a:lnTo>
                <a:lnTo>
                  <a:pt x="390" y="34"/>
                </a:lnTo>
                <a:close/>
              </a:path>
              <a:path w="393" h="175">
                <a:moveTo>
                  <a:pt x="378" y="22"/>
                </a:moveTo>
                <a:lnTo>
                  <a:pt x="373" y="32"/>
                </a:lnTo>
                <a:lnTo>
                  <a:pt x="327" y="32"/>
                </a:lnTo>
                <a:lnTo>
                  <a:pt x="318" y="34"/>
                </a:lnTo>
                <a:lnTo>
                  <a:pt x="318" y="37"/>
                </a:lnTo>
                <a:lnTo>
                  <a:pt x="315" y="39"/>
                </a:lnTo>
                <a:lnTo>
                  <a:pt x="313" y="44"/>
                </a:lnTo>
                <a:lnTo>
                  <a:pt x="313" y="46"/>
                </a:lnTo>
                <a:lnTo>
                  <a:pt x="310" y="49"/>
                </a:lnTo>
                <a:lnTo>
                  <a:pt x="308" y="51"/>
                </a:lnTo>
                <a:lnTo>
                  <a:pt x="308" y="53"/>
                </a:lnTo>
                <a:lnTo>
                  <a:pt x="313" y="56"/>
                </a:lnTo>
                <a:lnTo>
                  <a:pt x="315" y="58"/>
                </a:lnTo>
                <a:lnTo>
                  <a:pt x="318" y="61"/>
                </a:lnTo>
                <a:lnTo>
                  <a:pt x="320" y="63"/>
                </a:lnTo>
                <a:lnTo>
                  <a:pt x="322" y="68"/>
                </a:lnTo>
                <a:lnTo>
                  <a:pt x="322" y="70"/>
                </a:lnTo>
                <a:lnTo>
                  <a:pt x="325" y="73"/>
                </a:lnTo>
                <a:lnTo>
                  <a:pt x="325" y="75"/>
                </a:lnTo>
                <a:lnTo>
                  <a:pt x="327" y="78"/>
                </a:lnTo>
                <a:lnTo>
                  <a:pt x="327" y="80"/>
                </a:lnTo>
                <a:lnTo>
                  <a:pt x="330" y="82"/>
                </a:lnTo>
                <a:lnTo>
                  <a:pt x="332" y="82"/>
                </a:lnTo>
                <a:lnTo>
                  <a:pt x="332" y="78"/>
                </a:lnTo>
                <a:lnTo>
                  <a:pt x="334" y="75"/>
                </a:lnTo>
                <a:lnTo>
                  <a:pt x="334" y="73"/>
                </a:lnTo>
                <a:lnTo>
                  <a:pt x="334" y="68"/>
                </a:lnTo>
                <a:lnTo>
                  <a:pt x="332" y="65"/>
                </a:lnTo>
                <a:lnTo>
                  <a:pt x="332" y="63"/>
                </a:lnTo>
                <a:lnTo>
                  <a:pt x="330" y="63"/>
                </a:lnTo>
                <a:lnTo>
                  <a:pt x="327" y="61"/>
                </a:lnTo>
                <a:lnTo>
                  <a:pt x="325" y="58"/>
                </a:lnTo>
                <a:lnTo>
                  <a:pt x="322" y="56"/>
                </a:lnTo>
                <a:lnTo>
                  <a:pt x="318" y="53"/>
                </a:lnTo>
                <a:lnTo>
                  <a:pt x="315" y="53"/>
                </a:lnTo>
                <a:lnTo>
                  <a:pt x="318" y="51"/>
                </a:lnTo>
                <a:lnTo>
                  <a:pt x="318" y="49"/>
                </a:lnTo>
                <a:lnTo>
                  <a:pt x="320" y="44"/>
                </a:lnTo>
                <a:lnTo>
                  <a:pt x="322" y="41"/>
                </a:lnTo>
                <a:lnTo>
                  <a:pt x="325" y="39"/>
                </a:lnTo>
                <a:lnTo>
                  <a:pt x="327" y="34"/>
                </a:lnTo>
                <a:lnTo>
                  <a:pt x="390" y="34"/>
                </a:lnTo>
                <a:lnTo>
                  <a:pt x="378" y="22"/>
                </a:lnTo>
                <a:lnTo>
                  <a:pt x="378" y="22"/>
                </a:lnTo>
                <a:close/>
              </a:path>
              <a:path w="393" h="175">
                <a:moveTo>
                  <a:pt x="330" y="3"/>
                </a:move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2" y="25"/>
                </a:lnTo>
                <a:lnTo>
                  <a:pt x="320" y="27"/>
                </a:lnTo>
                <a:lnTo>
                  <a:pt x="320" y="30"/>
                </a:lnTo>
                <a:lnTo>
                  <a:pt x="318" y="34"/>
                </a:lnTo>
                <a:lnTo>
                  <a:pt x="327" y="32"/>
                </a:lnTo>
                <a:lnTo>
                  <a:pt x="327" y="30"/>
                </a:lnTo>
                <a:lnTo>
                  <a:pt x="330" y="27"/>
                </a:lnTo>
                <a:lnTo>
                  <a:pt x="332" y="25"/>
                </a:lnTo>
                <a:lnTo>
                  <a:pt x="332" y="20"/>
                </a:lnTo>
                <a:lnTo>
                  <a:pt x="334" y="18"/>
                </a:lnTo>
                <a:lnTo>
                  <a:pt x="342" y="15"/>
                </a:lnTo>
                <a:lnTo>
                  <a:pt x="330" y="3"/>
                </a:lnTo>
                <a:lnTo>
                  <a:pt x="33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6" name="path 966"/>
          <p:cNvSpPr/>
          <p:nvPr/>
        </p:nvSpPr>
        <p:spPr>
          <a:xfrm>
            <a:off x="6089141" y="9743185"/>
            <a:ext cx="252984" cy="109727"/>
          </a:xfrm>
          <a:custGeom>
            <a:avLst/>
            <a:gdLst/>
            <a:ahLst/>
            <a:cxnLst/>
            <a:rect l="0" t="0" r="0" b="0"/>
            <a:pathLst>
              <a:path w="398" h="172">
                <a:moveTo>
                  <a:pt x="58" y="125"/>
                </a:moveTo>
                <a:lnTo>
                  <a:pt x="51" y="125"/>
                </a:lnTo>
                <a:lnTo>
                  <a:pt x="51" y="130"/>
                </a:lnTo>
                <a:lnTo>
                  <a:pt x="51" y="171"/>
                </a:lnTo>
                <a:lnTo>
                  <a:pt x="58" y="166"/>
                </a:lnTo>
                <a:lnTo>
                  <a:pt x="58" y="125"/>
                </a:lnTo>
                <a:lnTo>
                  <a:pt x="58" y="125"/>
                </a:lnTo>
                <a:close/>
              </a:path>
              <a:path w="398" h="172">
                <a:moveTo>
                  <a:pt x="97" y="125"/>
                </a:moveTo>
                <a:lnTo>
                  <a:pt x="90" y="125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398" h="172">
                <a:moveTo>
                  <a:pt x="58" y="121"/>
                </a:moveTo>
                <a:lnTo>
                  <a:pt x="58" y="97"/>
                </a:lnTo>
                <a:lnTo>
                  <a:pt x="51" y="97"/>
                </a:lnTo>
                <a:lnTo>
                  <a:pt x="51" y="121"/>
                </a:lnTo>
                <a:lnTo>
                  <a:pt x="58" y="121"/>
                </a:lnTo>
                <a:close/>
              </a:path>
              <a:path w="398" h="172">
                <a:moveTo>
                  <a:pt x="15" y="97"/>
                </a:moveTo>
                <a:lnTo>
                  <a:pt x="15" y="121"/>
                </a:lnTo>
                <a:lnTo>
                  <a:pt x="22" y="121"/>
                </a:lnTo>
                <a:lnTo>
                  <a:pt x="22" y="97"/>
                </a:lnTo>
                <a:lnTo>
                  <a:pt x="51" y="97"/>
                </a:lnTo>
                <a:lnTo>
                  <a:pt x="90" y="97"/>
                </a:lnTo>
                <a:lnTo>
                  <a:pt x="15" y="97"/>
                </a:lnTo>
                <a:lnTo>
                  <a:pt x="15" y="97"/>
                </a:lnTo>
                <a:close/>
              </a:path>
              <a:path w="398" h="172">
                <a:moveTo>
                  <a:pt x="51" y="70"/>
                </a:moveTo>
                <a:lnTo>
                  <a:pt x="51" y="92"/>
                </a:lnTo>
                <a:lnTo>
                  <a:pt x="58" y="92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398" h="172">
                <a:moveTo>
                  <a:pt x="102" y="65"/>
                </a:moveTo>
                <a:lnTo>
                  <a:pt x="51" y="70"/>
                </a:lnTo>
                <a:lnTo>
                  <a:pt x="90" y="70"/>
                </a:lnTo>
                <a:lnTo>
                  <a:pt x="90" y="92"/>
                </a:lnTo>
                <a:lnTo>
                  <a:pt x="15" y="92"/>
                </a:lnTo>
                <a:lnTo>
                  <a:pt x="15" y="97"/>
                </a:lnTo>
                <a:lnTo>
                  <a:pt x="90" y="97"/>
                </a:lnTo>
                <a:lnTo>
                  <a:pt x="90" y="121"/>
                </a:lnTo>
                <a:lnTo>
                  <a:pt x="15" y="121"/>
                </a:lnTo>
                <a:lnTo>
                  <a:pt x="13" y="125"/>
                </a:lnTo>
                <a:lnTo>
                  <a:pt x="13" y="135"/>
                </a:lnTo>
                <a:lnTo>
                  <a:pt x="22" y="130"/>
                </a:lnTo>
                <a:lnTo>
                  <a:pt x="22" y="125"/>
                </a:lnTo>
                <a:lnTo>
                  <a:pt x="51" y="125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0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398" h="172">
                <a:moveTo>
                  <a:pt x="13" y="61"/>
                </a:moveTo>
                <a:lnTo>
                  <a:pt x="13" y="65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398" h="172">
                <a:moveTo>
                  <a:pt x="92" y="58"/>
                </a:moveTo>
                <a:lnTo>
                  <a:pt x="90" y="65"/>
                </a:lnTo>
                <a:lnTo>
                  <a:pt x="13" y="65"/>
                </a:lnTo>
                <a:lnTo>
                  <a:pt x="13" y="70"/>
                </a:lnTo>
                <a:lnTo>
                  <a:pt x="15" y="73"/>
                </a:lnTo>
                <a:lnTo>
                  <a:pt x="15" y="92"/>
                </a:lnTo>
                <a:lnTo>
                  <a:pt x="22" y="92"/>
                </a:lnTo>
                <a:lnTo>
                  <a:pt x="22" y="70"/>
                </a:lnTo>
                <a:lnTo>
                  <a:pt x="51" y="70"/>
                </a:lnTo>
                <a:lnTo>
                  <a:pt x="102" y="65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398" h="172">
                <a:moveTo>
                  <a:pt x="51" y="37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7"/>
                </a:lnTo>
                <a:lnTo>
                  <a:pt x="51" y="37"/>
                </a:lnTo>
                <a:close/>
              </a:path>
              <a:path w="398" h="172">
                <a:moveTo>
                  <a:pt x="6" y="32"/>
                </a:moveTo>
                <a:lnTo>
                  <a:pt x="6" y="39"/>
                </a:lnTo>
                <a:lnTo>
                  <a:pt x="3" y="41"/>
                </a:lnTo>
                <a:lnTo>
                  <a:pt x="3" y="44"/>
                </a:lnTo>
                <a:lnTo>
                  <a:pt x="1" y="46"/>
                </a:lnTo>
                <a:lnTo>
                  <a:pt x="1" y="51"/>
                </a:lnTo>
                <a:lnTo>
                  <a:pt x="3" y="53"/>
                </a:lnTo>
                <a:lnTo>
                  <a:pt x="6" y="53"/>
                </a:lnTo>
                <a:lnTo>
                  <a:pt x="8" y="51"/>
                </a:lnTo>
                <a:lnTo>
                  <a:pt x="10" y="49"/>
                </a:lnTo>
                <a:lnTo>
                  <a:pt x="10" y="34"/>
                </a:lnTo>
                <a:lnTo>
                  <a:pt x="102" y="34"/>
                </a:lnTo>
                <a:lnTo>
                  <a:pt x="6" y="32"/>
                </a:lnTo>
                <a:lnTo>
                  <a:pt x="6" y="32"/>
                </a:lnTo>
                <a:close/>
              </a:path>
              <a:path w="398" h="172">
                <a:moveTo>
                  <a:pt x="106" y="22"/>
                </a:moveTo>
                <a:lnTo>
                  <a:pt x="102" y="29"/>
                </a:lnTo>
                <a:lnTo>
                  <a:pt x="10" y="29"/>
                </a:lnTo>
                <a:lnTo>
                  <a:pt x="6" y="32"/>
                </a:lnTo>
                <a:lnTo>
                  <a:pt x="102" y="34"/>
                </a:lnTo>
                <a:lnTo>
                  <a:pt x="94" y="51"/>
                </a:lnTo>
                <a:lnTo>
                  <a:pt x="97" y="53"/>
                </a:lnTo>
                <a:lnTo>
                  <a:pt x="97" y="49"/>
                </a:lnTo>
                <a:lnTo>
                  <a:pt x="99" y="46"/>
                </a:lnTo>
                <a:lnTo>
                  <a:pt x="102" y="44"/>
                </a:lnTo>
                <a:lnTo>
                  <a:pt x="104" y="41"/>
                </a:lnTo>
                <a:lnTo>
                  <a:pt x="106" y="39"/>
                </a:lnTo>
                <a:lnTo>
                  <a:pt x="109" y="37"/>
                </a:lnTo>
                <a:lnTo>
                  <a:pt x="114" y="37"/>
                </a:lnTo>
                <a:lnTo>
                  <a:pt x="116" y="34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398" h="172">
                <a:moveTo>
                  <a:pt x="10" y="20"/>
                </a:moveTo>
                <a:lnTo>
                  <a:pt x="8" y="20"/>
                </a:lnTo>
                <a:lnTo>
                  <a:pt x="8" y="25"/>
                </a:lnTo>
                <a:lnTo>
                  <a:pt x="8" y="27"/>
                </a:lnTo>
                <a:lnTo>
                  <a:pt x="6" y="32"/>
                </a:lnTo>
                <a:lnTo>
                  <a:pt x="10" y="29"/>
                </a:lnTo>
                <a:lnTo>
                  <a:pt x="10" y="20"/>
                </a:lnTo>
                <a:lnTo>
                  <a:pt x="10" y="20"/>
                </a:lnTo>
                <a:close/>
              </a:path>
              <a:path w="398" h="172">
                <a:moveTo>
                  <a:pt x="46" y="1"/>
                </a:moveTo>
                <a:lnTo>
                  <a:pt x="46" y="3"/>
                </a:lnTo>
                <a:lnTo>
                  <a:pt x="49" y="5"/>
                </a:lnTo>
                <a:lnTo>
                  <a:pt x="49" y="10"/>
                </a:lnTo>
                <a:lnTo>
                  <a:pt x="51" y="13"/>
                </a:lnTo>
                <a:lnTo>
                  <a:pt x="51" y="15"/>
                </a:lnTo>
                <a:lnTo>
                  <a:pt x="54" y="20"/>
                </a:lnTo>
                <a:lnTo>
                  <a:pt x="54" y="25"/>
                </a:lnTo>
                <a:lnTo>
                  <a:pt x="56" y="27"/>
                </a:lnTo>
                <a:lnTo>
                  <a:pt x="56" y="29"/>
                </a:lnTo>
                <a:lnTo>
                  <a:pt x="58" y="27"/>
                </a:lnTo>
                <a:lnTo>
                  <a:pt x="58" y="25"/>
                </a:lnTo>
                <a:lnTo>
                  <a:pt x="61" y="25"/>
                </a:lnTo>
                <a:lnTo>
                  <a:pt x="61" y="13"/>
                </a:lnTo>
                <a:lnTo>
                  <a:pt x="58" y="10"/>
                </a:lnTo>
                <a:lnTo>
                  <a:pt x="58" y="8"/>
                </a:lnTo>
                <a:lnTo>
                  <a:pt x="56" y="5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398" h="172">
                <a:moveTo>
                  <a:pt x="397" y="152"/>
                </a:moveTo>
                <a:lnTo>
                  <a:pt x="378" y="152"/>
                </a:lnTo>
                <a:lnTo>
                  <a:pt x="373" y="154"/>
                </a:lnTo>
                <a:lnTo>
                  <a:pt x="327" y="154"/>
                </a:lnTo>
                <a:lnTo>
                  <a:pt x="330" y="154"/>
                </a:lnTo>
                <a:lnTo>
                  <a:pt x="332" y="157"/>
                </a:lnTo>
                <a:lnTo>
                  <a:pt x="334" y="159"/>
                </a:lnTo>
                <a:lnTo>
                  <a:pt x="342" y="159"/>
                </a:lnTo>
                <a:lnTo>
                  <a:pt x="344" y="161"/>
                </a:lnTo>
                <a:lnTo>
                  <a:pt x="349" y="161"/>
                </a:lnTo>
                <a:lnTo>
                  <a:pt x="351" y="164"/>
                </a:lnTo>
                <a:lnTo>
                  <a:pt x="354" y="164"/>
                </a:lnTo>
                <a:lnTo>
                  <a:pt x="358" y="164"/>
                </a:lnTo>
                <a:lnTo>
                  <a:pt x="366" y="164"/>
                </a:lnTo>
                <a:lnTo>
                  <a:pt x="368" y="166"/>
                </a:lnTo>
                <a:lnTo>
                  <a:pt x="385" y="166"/>
                </a:lnTo>
                <a:lnTo>
                  <a:pt x="387" y="164"/>
                </a:lnTo>
                <a:lnTo>
                  <a:pt x="387" y="161"/>
                </a:lnTo>
                <a:lnTo>
                  <a:pt x="390" y="159"/>
                </a:lnTo>
                <a:lnTo>
                  <a:pt x="392" y="157"/>
                </a:lnTo>
                <a:lnTo>
                  <a:pt x="394" y="157"/>
                </a:lnTo>
                <a:lnTo>
                  <a:pt x="397" y="154"/>
                </a:lnTo>
                <a:lnTo>
                  <a:pt x="397" y="152"/>
                </a:lnTo>
                <a:lnTo>
                  <a:pt x="397" y="152"/>
                </a:lnTo>
                <a:close/>
              </a:path>
              <a:path w="398" h="172">
                <a:moveTo>
                  <a:pt x="308" y="121"/>
                </a:moveTo>
                <a:lnTo>
                  <a:pt x="306" y="121"/>
                </a:lnTo>
                <a:lnTo>
                  <a:pt x="308" y="125"/>
                </a:lnTo>
                <a:lnTo>
                  <a:pt x="308" y="128"/>
                </a:lnTo>
                <a:lnTo>
                  <a:pt x="310" y="133"/>
                </a:lnTo>
                <a:lnTo>
                  <a:pt x="313" y="135"/>
                </a:lnTo>
                <a:lnTo>
                  <a:pt x="313" y="137"/>
                </a:lnTo>
                <a:lnTo>
                  <a:pt x="315" y="140"/>
                </a:lnTo>
                <a:lnTo>
                  <a:pt x="318" y="142"/>
                </a:lnTo>
                <a:lnTo>
                  <a:pt x="320" y="145"/>
                </a:lnTo>
                <a:lnTo>
                  <a:pt x="322" y="147"/>
                </a:lnTo>
                <a:lnTo>
                  <a:pt x="332" y="147"/>
                </a:lnTo>
                <a:lnTo>
                  <a:pt x="330" y="145"/>
                </a:lnTo>
                <a:lnTo>
                  <a:pt x="327" y="142"/>
                </a:lnTo>
                <a:lnTo>
                  <a:pt x="325" y="142"/>
                </a:lnTo>
                <a:lnTo>
                  <a:pt x="322" y="140"/>
                </a:lnTo>
                <a:lnTo>
                  <a:pt x="320" y="137"/>
                </a:lnTo>
                <a:lnTo>
                  <a:pt x="318" y="135"/>
                </a:lnTo>
                <a:lnTo>
                  <a:pt x="315" y="133"/>
                </a:lnTo>
                <a:lnTo>
                  <a:pt x="313" y="130"/>
                </a:lnTo>
                <a:lnTo>
                  <a:pt x="313" y="128"/>
                </a:lnTo>
                <a:lnTo>
                  <a:pt x="310" y="123"/>
                </a:lnTo>
                <a:lnTo>
                  <a:pt x="308" y="121"/>
                </a:lnTo>
                <a:lnTo>
                  <a:pt x="308" y="121"/>
                </a:lnTo>
                <a:close/>
              </a:path>
              <a:path w="398" h="172">
                <a:moveTo>
                  <a:pt x="373" y="99"/>
                </a:moveTo>
                <a:lnTo>
                  <a:pt x="366" y="109"/>
                </a:lnTo>
                <a:lnTo>
                  <a:pt x="342" y="109"/>
                </a:lnTo>
                <a:lnTo>
                  <a:pt x="382" y="113"/>
                </a:lnTo>
                <a:lnTo>
                  <a:pt x="373" y="99"/>
                </a:lnTo>
                <a:lnTo>
                  <a:pt x="373" y="99"/>
                </a:lnTo>
                <a:close/>
              </a:path>
              <a:path w="398" h="172">
                <a:moveTo>
                  <a:pt x="301" y="87"/>
                </a:moveTo>
                <a:lnTo>
                  <a:pt x="301" y="106"/>
                </a:lnTo>
                <a:lnTo>
                  <a:pt x="298" y="111"/>
                </a:lnTo>
                <a:lnTo>
                  <a:pt x="298" y="121"/>
                </a:lnTo>
                <a:lnTo>
                  <a:pt x="296" y="123"/>
                </a:lnTo>
                <a:lnTo>
                  <a:pt x="296" y="130"/>
                </a:lnTo>
                <a:lnTo>
                  <a:pt x="294" y="135"/>
                </a:lnTo>
                <a:lnTo>
                  <a:pt x="294" y="137"/>
                </a:lnTo>
                <a:lnTo>
                  <a:pt x="291" y="142"/>
                </a:lnTo>
                <a:lnTo>
                  <a:pt x="289" y="145"/>
                </a:lnTo>
                <a:lnTo>
                  <a:pt x="289" y="147"/>
                </a:lnTo>
                <a:lnTo>
                  <a:pt x="286" y="152"/>
                </a:lnTo>
                <a:lnTo>
                  <a:pt x="286" y="154"/>
                </a:lnTo>
                <a:lnTo>
                  <a:pt x="284" y="157"/>
                </a:lnTo>
                <a:lnTo>
                  <a:pt x="282" y="159"/>
                </a:lnTo>
                <a:lnTo>
                  <a:pt x="279" y="164"/>
                </a:lnTo>
                <a:lnTo>
                  <a:pt x="277" y="166"/>
                </a:lnTo>
                <a:lnTo>
                  <a:pt x="274" y="169"/>
                </a:lnTo>
                <a:lnTo>
                  <a:pt x="277" y="171"/>
                </a:lnTo>
                <a:lnTo>
                  <a:pt x="279" y="169"/>
                </a:lnTo>
                <a:lnTo>
                  <a:pt x="282" y="166"/>
                </a:lnTo>
                <a:lnTo>
                  <a:pt x="284" y="164"/>
                </a:lnTo>
                <a:lnTo>
                  <a:pt x="286" y="161"/>
                </a:lnTo>
                <a:lnTo>
                  <a:pt x="289" y="159"/>
                </a:lnTo>
                <a:lnTo>
                  <a:pt x="289" y="157"/>
                </a:lnTo>
                <a:lnTo>
                  <a:pt x="291" y="154"/>
                </a:lnTo>
                <a:lnTo>
                  <a:pt x="294" y="152"/>
                </a:lnTo>
                <a:lnTo>
                  <a:pt x="294" y="149"/>
                </a:lnTo>
                <a:lnTo>
                  <a:pt x="296" y="147"/>
                </a:lnTo>
                <a:lnTo>
                  <a:pt x="296" y="145"/>
                </a:lnTo>
                <a:lnTo>
                  <a:pt x="298" y="142"/>
                </a:lnTo>
                <a:lnTo>
                  <a:pt x="298" y="140"/>
                </a:lnTo>
                <a:lnTo>
                  <a:pt x="301" y="137"/>
                </a:lnTo>
                <a:lnTo>
                  <a:pt x="301" y="133"/>
                </a:lnTo>
                <a:lnTo>
                  <a:pt x="303" y="130"/>
                </a:lnTo>
                <a:lnTo>
                  <a:pt x="303" y="125"/>
                </a:lnTo>
                <a:lnTo>
                  <a:pt x="306" y="121"/>
                </a:lnTo>
                <a:lnTo>
                  <a:pt x="308" y="121"/>
                </a:lnTo>
                <a:lnTo>
                  <a:pt x="306" y="118"/>
                </a:lnTo>
                <a:lnTo>
                  <a:pt x="308" y="116"/>
                </a:lnTo>
                <a:lnTo>
                  <a:pt x="308" y="104"/>
                </a:lnTo>
                <a:lnTo>
                  <a:pt x="310" y="101"/>
                </a:lnTo>
                <a:lnTo>
                  <a:pt x="315" y="97"/>
                </a:lnTo>
                <a:lnTo>
                  <a:pt x="301" y="87"/>
                </a:lnTo>
                <a:lnTo>
                  <a:pt x="301" y="87"/>
                </a:lnTo>
                <a:close/>
              </a:path>
              <a:path w="398" h="172">
                <a:moveTo>
                  <a:pt x="342" y="73"/>
                </a:moveTo>
                <a:lnTo>
                  <a:pt x="332" y="73"/>
                </a:lnTo>
                <a:lnTo>
                  <a:pt x="332" y="147"/>
                </a:lnTo>
                <a:lnTo>
                  <a:pt x="322" y="147"/>
                </a:ln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66" y="154"/>
                </a:lnTo>
                <a:lnTo>
                  <a:pt x="363" y="154"/>
                </a:lnTo>
                <a:lnTo>
                  <a:pt x="361" y="154"/>
                </a:lnTo>
                <a:lnTo>
                  <a:pt x="358" y="152"/>
                </a:lnTo>
                <a:lnTo>
                  <a:pt x="344" y="152"/>
                </a:lnTo>
                <a:lnTo>
                  <a:pt x="342" y="149"/>
                </a:lnTo>
                <a:lnTo>
                  <a:pt x="342" y="113"/>
                </a:lnTo>
                <a:lnTo>
                  <a:pt x="382" y="113"/>
                </a:lnTo>
                <a:lnTo>
                  <a:pt x="342" y="109"/>
                </a:lnTo>
                <a:lnTo>
                  <a:pt x="342" y="73"/>
                </a:lnTo>
                <a:lnTo>
                  <a:pt x="342" y="73"/>
                </a:lnTo>
                <a:close/>
              </a:path>
              <a:path w="398" h="172">
                <a:moveTo>
                  <a:pt x="378" y="58"/>
                </a:moveTo>
                <a:lnTo>
                  <a:pt x="370" y="68"/>
                </a:lnTo>
                <a:lnTo>
                  <a:pt x="284" y="68"/>
                </a:lnTo>
                <a:lnTo>
                  <a:pt x="289" y="75"/>
                </a:lnTo>
                <a:lnTo>
                  <a:pt x="291" y="75"/>
                </a:lnTo>
                <a:lnTo>
                  <a:pt x="294" y="73"/>
                </a:lnTo>
                <a:lnTo>
                  <a:pt x="387" y="73"/>
                </a:lnTo>
                <a:lnTo>
                  <a:pt x="378" y="58"/>
                </a:lnTo>
                <a:lnTo>
                  <a:pt x="378" y="58"/>
                </a:lnTo>
                <a:close/>
              </a:path>
              <a:path w="398" h="172">
                <a:moveTo>
                  <a:pt x="289" y="37"/>
                </a:moveTo>
                <a:lnTo>
                  <a:pt x="289" y="39"/>
                </a:lnTo>
                <a:lnTo>
                  <a:pt x="286" y="41"/>
                </a:lnTo>
                <a:lnTo>
                  <a:pt x="286" y="44"/>
                </a:lnTo>
                <a:lnTo>
                  <a:pt x="284" y="46"/>
                </a:lnTo>
                <a:lnTo>
                  <a:pt x="282" y="49"/>
                </a:lnTo>
                <a:lnTo>
                  <a:pt x="282" y="53"/>
                </a:lnTo>
                <a:lnTo>
                  <a:pt x="279" y="56"/>
                </a:lnTo>
                <a:lnTo>
                  <a:pt x="282" y="58"/>
                </a:lnTo>
                <a:lnTo>
                  <a:pt x="289" y="58"/>
                </a:lnTo>
                <a:lnTo>
                  <a:pt x="291" y="56"/>
                </a:lnTo>
                <a:lnTo>
                  <a:pt x="294" y="53"/>
                </a:lnTo>
                <a:lnTo>
                  <a:pt x="294" y="37"/>
                </a:lnTo>
                <a:lnTo>
                  <a:pt x="380" y="37"/>
                </a:lnTo>
                <a:lnTo>
                  <a:pt x="289" y="37"/>
                </a:lnTo>
                <a:lnTo>
                  <a:pt x="289" y="37"/>
                </a:lnTo>
                <a:close/>
              </a:path>
              <a:path w="398" h="172">
                <a:moveTo>
                  <a:pt x="385" y="25"/>
                </a:moveTo>
                <a:lnTo>
                  <a:pt x="380" y="34"/>
                </a:lnTo>
                <a:lnTo>
                  <a:pt x="294" y="34"/>
                </a:lnTo>
                <a:lnTo>
                  <a:pt x="289" y="37"/>
                </a:lnTo>
                <a:lnTo>
                  <a:pt x="380" y="37"/>
                </a:lnTo>
                <a:lnTo>
                  <a:pt x="373" y="56"/>
                </a:lnTo>
                <a:lnTo>
                  <a:pt x="375" y="58"/>
                </a:lnTo>
                <a:lnTo>
                  <a:pt x="378" y="53"/>
                </a:lnTo>
                <a:lnTo>
                  <a:pt x="380" y="51"/>
                </a:lnTo>
                <a:lnTo>
                  <a:pt x="382" y="49"/>
                </a:lnTo>
                <a:lnTo>
                  <a:pt x="385" y="46"/>
                </a:lnTo>
                <a:lnTo>
                  <a:pt x="387" y="44"/>
                </a:lnTo>
                <a:lnTo>
                  <a:pt x="390" y="41"/>
                </a:lnTo>
                <a:lnTo>
                  <a:pt x="392" y="41"/>
                </a:lnTo>
                <a:lnTo>
                  <a:pt x="394" y="39"/>
                </a:lnTo>
                <a:lnTo>
                  <a:pt x="385" y="25"/>
                </a:lnTo>
                <a:lnTo>
                  <a:pt x="385" y="25"/>
                </a:lnTo>
                <a:close/>
              </a:path>
              <a:path w="398" h="172">
                <a:moveTo>
                  <a:pt x="294" y="25"/>
                </a:moveTo>
                <a:lnTo>
                  <a:pt x="291" y="25"/>
                </a:lnTo>
                <a:lnTo>
                  <a:pt x="291" y="29"/>
                </a:lnTo>
                <a:lnTo>
                  <a:pt x="291" y="32"/>
                </a:lnTo>
                <a:lnTo>
                  <a:pt x="289" y="37"/>
                </a:lnTo>
                <a:lnTo>
                  <a:pt x="294" y="34"/>
                </a:lnTo>
                <a:lnTo>
                  <a:pt x="294" y="25"/>
                </a:lnTo>
                <a:lnTo>
                  <a:pt x="294" y="25"/>
                </a:lnTo>
                <a:close/>
              </a:path>
              <a:path w="398" h="172">
                <a:moveTo>
                  <a:pt x="327" y="1"/>
                </a:moveTo>
                <a:lnTo>
                  <a:pt x="327" y="5"/>
                </a:lnTo>
                <a:lnTo>
                  <a:pt x="330" y="8"/>
                </a:lnTo>
                <a:lnTo>
                  <a:pt x="332" y="13"/>
                </a:lnTo>
                <a:lnTo>
                  <a:pt x="332" y="15"/>
                </a:lnTo>
                <a:lnTo>
                  <a:pt x="334" y="17"/>
                </a:lnTo>
                <a:lnTo>
                  <a:pt x="334" y="27"/>
                </a:lnTo>
                <a:lnTo>
                  <a:pt x="337" y="29"/>
                </a:lnTo>
                <a:lnTo>
                  <a:pt x="337" y="32"/>
                </a:lnTo>
                <a:lnTo>
                  <a:pt x="339" y="29"/>
                </a:lnTo>
                <a:lnTo>
                  <a:pt x="342" y="27"/>
                </a:lnTo>
                <a:lnTo>
                  <a:pt x="342" y="22"/>
                </a:lnTo>
                <a:lnTo>
                  <a:pt x="344" y="20"/>
                </a:lnTo>
                <a:lnTo>
                  <a:pt x="344" y="17"/>
                </a:lnTo>
                <a:lnTo>
                  <a:pt x="342" y="15"/>
                </a:lnTo>
                <a:lnTo>
                  <a:pt x="342" y="13"/>
                </a:lnTo>
                <a:lnTo>
                  <a:pt x="339" y="10"/>
                </a:lnTo>
                <a:lnTo>
                  <a:pt x="337" y="8"/>
                </a:lnTo>
                <a:lnTo>
                  <a:pt x="334" y="5"/>
                </a:lnTo>
                <a:lnTo>
                  <a:pt x="332" y="3"/>
                </a:lnTo>
                <a:lnTo>
                  <a:pt x="327" y="1"/>
                </a:lnTo>
                <a:lnTo>
                  <a:pt x="32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68" name="path 968"/>
          <p:cNvSpPr/>
          <p:nvPr/>
        </p:nvSpPr>
        <p:spPr>
          <a:xfrm>
            <a:off x="7899653" y="9744709"/>
            <a:ext cx="259081" cy="106679"/>
          </a:xfrm>
          <a:custGeom>
            <a:avLst/>
            <a:gdLst/>
            <a:ahLst/>
            <a:cxnLst/>
            <a:rect l="0" t="0" r="0" b="0"/>
            <a:pathLst>
              <a:path w="408" h="167">
                <a:moveTo>
                  <a:pt x="70" y="135"/>
                </a:moveTo>
                <a:lnTo>
                  <a:pt x="70" y="137"/>
                </a:lnTo>
                <a:lnTo>
                  <a:pt x="68" y="140"/>
                </a:lnTo>
                <a:lnTo>
                  <a:pt x="66" y="142"/>
                </a:lnTo>
                <a:lnTo>
                  <a:pt x="63" y="142"/>
                </a:lnTo>
                <a:lnTo>
                  <a:pt x="61" y="145"/>
                </a:lnTo>
                <a:lnTo>
                  <a:pt x="58" y="147"/>
                </a:lnTo>
                <a:lnTo>
                  <a:pt x="56" y="150"/>
                </a:lnTo>
                <a:lnTo>
                  <a:pt x="54" y="150"/>
                </a:lnTo>
                <a:lnTo>
                  <a:pt x="51" y="152"/>
                </a:lnTo>
                <a:lnTo>
                  <a:pt x="49" y="154"/>
                </a:lnTo>
                <a:lnTo>
                  <a:pt x="46" y="154"/>
                </a:lnTo>
                <a:lnTo>
                  <a:pt x="44" y="157"/>
                </a:lnTo>
                <a:lnTo>
                  <a:pt x="42" y="159"/>
                </a:lnTo>
                <a:lnTo>
                  <a:pt x="37" y="159"/>
                </a:lnTo>
                <a:lnTo>
                  <a:pt x="34" y="161"/>
                </a:lnTo>
                <a:lnTo>
                  <a:pt x="32" y="161"/>
                </a:lnTo>
                <a:lnTo>
                  <a:pt x="27" y="164"/>
                </a:lnTo>
                <a:lnTo>
                  <a:pt x="27" y="166"/>
                </a:lnTo>
                <a:lnTo>
                  <a:pt x="30" y="166"/>
                </a:lnTo>
                <a:lnTo>
                  <a:pt x="32" y="166"/>
                </a:lnTo>
                <a:lnTo>
                  <a:pt x="34" y="164"/>
                </a:lnTo>
                <a:lnTo>
                  <a:pt x="42" y="164"/>
                </a:lnTo>
                <a:lnTo>
                  <a:pt x="44" y="161"/>
                </a:lnTo>
                <a:lnTo>
                  <a:pt x="46" y="161"/>
                </a:lnTo>
                <a:lnTo>
                  <a:pt x="49" y="159"/>
                </a:lnTo>
                <a:lnTo>
                  <a:pt x="51" y="159"/>
                </a:lnTo>
                <a:lnTo>
                  <a:pt x="54" y="157"/>
                </a:lnTo>
                <a:lnTo>
                  <a:pt x="56" y="157"/>
                </a:lnTo>
                <a:lnTo>
                  <a:pt x="58" y="154"/>
                </a:lnTo>
                <a:lnTo>
                  <a:pt x="61" y="152"/>
                </a:lnTo>
                <a:lnTo>
                  <a:pt x="63" y="152"/>
                </a:lnTo>
                <a:lnTo>
                  <a:pt x="66" y="150"/>
                </a:lnTo>
                <a:lnTo>
                  <a:pt x="68" y="147"/>
                </a:lnTo>
                <a:lnTo>
                  <a:pt x="70" y="147"/>
                </a:lnTo>
                <a:lnTo>
                  <a:pt x="73" y="145"/>
                </a:lnTo>
                <a:lnTo>
                  <a:pt x="75" y="142"/>
                </a:lnTo>
                <a:lnTo>
                  <a:pt x="78" y="140"/>
                </a:lnTo>
                <a:lnTo>
                  <a:pt x="80" y="137"/>
                </a:lnTo>
                <a:lnTo>
                  <a:pt x="82" y="135"/>
                </a:lnTo>
                <a:lnTo>
                  <a:pt x="70" y="135"/>
                </a:lnTo>
                <a:lnTo>
                  <a:pt x="70" y="135"/>
                </a:lnTo>
                <a:close/>
              </a:path>
              <a:path w="408" h="167">
                <a:moveTo>
                  <a:pt x="51" y="104"/>
                </a:moveTo>
                <a:lnTo>
                  <a:pt x="32" y="130"/>
                </a:lnTo>
                <a:lnTo>
                  <a:pt x="25" y="130"/>
                </a:lnTo>
                <a:lnTo>
                  <a:pt x="25" y="133"/>
                </a:lnTo>
                <a:lnTo>
                  <a:pt x="22" y="137"/>
                </a:lnTo>
                <a:lnTo>
                  <a:pt x="20" y="140"/>
                </a:lnTo>
                <a:lnTo>
                  <a:pt x="30" y="150"/>
                </a:lnTo>
                <a:lnTo>
                  <a:pt x="32" y="145"/>
                </a:lnTo>
                <a:lnTo>
                  <a:pt x="32" y="142"/>
                </a:lnTo>
                <a:lnTo>
                  <a:pt x="34" y="140"/>
                </a:lnTo>
                <a:lnTo>
                  <a:pt x="37" y="137"/>
                </a:lnTo>
                <a:lnTo>
                  <a:pt x="37" y="133"/>
                </a:lnTo>
                <a:lnTo>
                  <a:pt x="39" y="130"/>
                </a:lnTo>
                <a:lnTo>
                  <a:pt x="42" y="128"/>
                </a:lnTo>
                <a:lnTo>
                  <a:pt x="42" y="125"/>
                </a:lnTo>
                <a:lnTo>
                  <a:pt x="44" y="123"/>
                </a:lnTo>
                <a:lnTo>
                  <a:pt x="46" y="118"/>
                </a:lnTo>
                <a:lnTo>
                  <a:pt x="49" y="116"/>
                </a:lnTo>
                <a:lnTo>
                  <a:pt x="49" y="113"/>
                </a:lnTo>
                <a:lnTo>
                  <a:pt x="51" y="111"/>
                </a:lnTo>
                <a:lnTo>
                  <a:pt x="54" y="106"/>
                </a:lnTo>
                <a:lnTo>
                  <a:pt x="51" y="104"/>
                </a:lnTo>
                <a:lnTo>
                  <a:pt x="51" y="104"/>
                </a:lnTo>
                <a:close/>
              </a:path>
              <a:path w="408" h="167">
                <a:moveTo>
                  <a:pt x="61" y="77"/>
                </a:moveTo>
                <a:lnTo>
                  <a:pt x="61" y="80"/>
                </a:lnTo>
                <a:lnTo>
                  <a:pt x="63" y="85"/>
                </a:lnTo>
                <a:lnTo>
                  <a:pt x="63" y="92"/>
                </a:lnTo>
                <a:lnTo>
                  <a:pt x="66" y="94"/>
                </a:lnTo>
                <a:lnTo>
                  <a:pt x="66" y="101"/>
                </a:lnTo>
                <a:lnTo>
                  <a:pt x="68" y="106"/>
                </a:lnTo>
                <a:lnTo>
                  <a:pt x="68" y="109"/>
                </a:lnTo>
                <a:lnTo>
                  <a:pt x="70" y="113"/>
                </a:lnTo>
                <a:lnTo>
                  <a:pt x="70" y="116"/>
                </a:lnTo>
                <a:lnTo>
                  <a:pt x="73" y="118"/>
                </a:lnTo>
                <a:lnTo>
                  <a:pt x="73" y="123"/>
                </a:lnTo>
                <a:lnTo>
                  <a:pt x="75" y="125"/>
                </a:lnTo>
                <a:lnTo>
                  <a:pt x="78" y="128"/>
                </a:lnTo>
                <a:lnTo>
                  <a:pt x="75" y="130"/>
                </a:lnTo>
                <a:lnTo>
                  <a:pt x="73" y="133"/>
                </a:lnTo>
                <a:lnTo>
                  <a:pt x="70" y="135"/>
                </a:lnTo>
                <a:lnTo>
                  <a:pt x="82" y="135"/>
                </a:lnTo>
                <a:lnTo>
                  <a:pt x="85" y="137"/>
                </a:lnTo>
                <a:lnTo>
                  <a:pt x="87" y="140"/>
                </a:lnTo>
                <a:lnTo>
                  <a:pt x="90" y="142"/>
                </a:lnTo>
                <a:lnTo>
                  <a:pt x="92" y="145"/>
                </a:lnTo>
                <a:lnTo>
                  <a:pt x="92" y="147"/>
                </a:lnTo>
                <a:lnTo>
                  <a:pt x="94" y="150"/>
                </a:lnTo>
                <a:lnTo>
                  <a:pt x="97" y="152"/>
                </a:lnTo>
                <a:lnTo>
                  <a:pt x="99" y="154"/>
                </a:lnTo>
                <a:lnTo>
                  <a:pt x="102" y="154"/>
                </a:lnTo>
                <a:lnTo>
                  <a:pt x="104" y="157"/>
                </a:lnTo>
                <a:lnTo>
                  <a:pt x="109" y="159"/>
                </a:lnTo>
                <a:lnTo>
                  <a:pt x="111" y="159"/>
                </a:lnTo>
                <a:lnTo>
                  <a:pt x="114" y="161"/>
                </a:lnTo>
                <a:lnTo>
                  <a:pt x="116" y="161"/>
                </a:lnTo>
                <a:lnTo>
                  <a:pt x="116" y="159"/>
                </a:lnTo>
                <a:lnTo>
                  <a:pt x="118" y="157"/>
                </a:lnTo>
                <a:lnTo>
                  <a:pt x="121" y="154"/>
                </a:lnTo>
                <a:lnTo>
                  <a:pt x="123" y="152"/>
                </a:lnTo>
                <a:lnTo>
                  <a:pt x="128" y="152"/>
                </a:lnTo>
                <a:lnTo>
                  <a:pt x="128" y="150"/>
                </a:lnTo>
                <a:lnTo>
                  <a:pt x="123" y="150"/>
                </a:lnTo>
                <a:lnTo>
                  <a:pt x="118" y="147"/>
                </a:lnTo>
                <a:lnTo>
                  <a:pt x="114" y="147"/>
                </a:lnTo>
                <a:lnTo>
                  <a:pt x="111" y="145"/>
                </a:lnTo>
                <a:lnTo>
                  <a:pt x="109" y="145"/>
                </a:lnTo>
                <a:lnTo>
                  <a:pt x="106" y="142"/>
                </a:lnTo>
                <a:lnTo>
                  <a:pt x="104" y="142"/>
                </a:lnTo>
                <a:lnTo>
                  <a:pt x="102" y="140"/>
                </a:lnTo>
                <a:lnTo>
                  <a:pt x="99" y="140"/>
                </a:lnTo>
                <a:lnTo>
                  <a:pt x="97" y="137"/>
                </a:lnTo>
                <a:lnTo>
                  <a:pt x="94" y="135"/>
                </a:lnTo>
                <a:lnTo>
                  <a:pt x="92" y="133"/>
                </a:lnTo>
                <a:lnTo>
                  <a:pt x="90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82" y="123"/>
                </a:lnTo>
                <a:lnTo>
                  <a:pt x="80" y="121"/>
                </a:lnTo>
                <a:lnTo>
                  <a:pt x="80" y="118"/>
                </a:lnTo>
                <a:lnTo>
                  <a:pt x="78" y="116"/>
                </a:lnTo>
                <a:lnTo>
                  <a:pt x="75" y="113"/>
                </a:lnTo>
                <a:lnTo>
                  <a:pt x="75" y="111"/>
                </a:lnTo>
                <a:lnTo>
                  <a:pt x="73" y="109"/>
                </a:lnTo>
                <a:lnTo>
                  <a:pt x="73" y="104"/>
                </a:lnTo>
                <a:lnTo>
                  <a:pt x="70" y="101"/>
                </a:lnTo>
                <a:lnTo>
                  <a:pt x="70" y="99"/>
                </a:lnTo>
                <a:lnTo>
                  <a:pt x="68" y="94"/>
                </a:lnTo>
                <a:lnTo>
                  <a:pt x="68" y="90"/>
                </a:lnTo>
                <a:lnTo>
                  <a:pt x="66" y="87"/>
                </a:lnTo>
                <a:lnTo>
                  <a:pt x="66" y="82"/>
                </a:lnTo>
                <a:lnTo>
                  <a:pt x="63" y="77"/>
                </a:lnTo>
                <a:lnTo>
                  <a:pt x="99" y="77"/>
                </a:lnTo>
                <a:lnTo>
                  <a:pt x="61" y="77"/>
                </a:lnTo>
                <a:lnTo>
                  <a:pt x="61" y="77"/>
                </a:lnTo>
                <a:close/>
              </a:path>
              <a:path w="408" h="167">
                <a:moveTo>
                  <a:pt x="111" y="77"/>
                </a:moveTo>
                <a:lnTo>
                  <a:pt x="61" y="77"/>
                </a:lnTo>
                <a:lnTo>
                  <a:pt x="99" y="77"/>
                </a:ln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4"/>
                </a:lnTo>
                <a:lnTo>
                  <a:pt x="92" y="99"/>
                </a:lnTo>
                <a:lnTo>
                  <a:pt x="92" y="101"/>
                </a:lnTo>
                <a:lnTo>
                  <a:pt x="90" y="104"/>
                </a:lnTo>
                <a:lnTo>
                  <a:pt x="90" y="109"/>
                </a:lnTo>
                <a:lnTo>
                  <a:pt x="87" y="111"/>
                </a:lnTo>
                <a:lnTo>
                  <a:pt x="87" y="113"/>
                </a:lnTo>
                <a:lnTo>
                  <a:pt x="85" y="116"/>
                </a:lnTo>
                <a:lnTo>
                  <a:pt x="82" y="121"/>
                </a:lnTo>
                <a:lnTo>
                  <a:pt x="82" y="123"/>
                </a:lnTo>
                <a:lnTo>
                  <a:pt x="90" y="125"/>
                </a:lnTo>
                <a:lnTo>
                  <a:pt x="92" y="121"/>
                </a:lnTo>
                <a:lnTo>
                  <a:pt x="92" y="118"/>
                </a:lnTo>
                <a:lnTo>
                  <a:pt x="94" y="116"/>
                </a:lnTo>
                <a:lnTo>
                  <a:pt x="97" y="113"/>
                </a:lnTo>
                <a:lnTo>
                  <a:pt x="97" y="109"/>
                </a:lnTo>
                <a:lnTo>
                  <a:pt x="99" y="106"/>
                </a:lnTo>
                <a:lnTo>
                  <a:pt x="99" y="104"/>
                </a:lnTo>
                <a:lnTo>
                  <a:pt x="102" y="99"/>
                </a:lnTo>
                <a:lnTo>
                  <a:pt x="102" y="97"/>
                </a:lnTo>
                <a:lnTo>
                  <a:pt x="104" y="92"/>
                </a:lnTo>
                <a:lnTo>
                  <a:pt x="104" y="90"/>
                </a:lnTo>
                <a:lnTo>
                  <a:pt x="106" y="85"/>
                </a:lnTo>
                <a:lnTo>
                  <a:pt x="106" y="80"/>
                </a:lnTo>
                <a:lnTo>
                  <a:pt x="111" y="77"/>
                </a:lnTo>
                <a:lnTo>
                  <a:pt x="111" y="77"/>
                </a:lnTo>
                <a:close/>
              </a:path>
              <a:path w="408" h="167">
                <a:moveTo>
                  <a:pt x="102" y="65"/>
                </a:moveTo>
                <a:lnTo>
                  <a:pt x="99" y="73"/>
                </a:lnTo>
                <a:lnTo>
                  <a:pt x="49" y="73"/>
                </a:lnTo>
                <a:lnTo>
                  <a:pt x="54" y="80"/>
                </a:lnTo>
                <a:lnTo>
                  <a:pt x="58" y="77"/>
                </a:lnTo>
                <a:lnTo>
                  <a:pt x="111" y="77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408" h="167">
                <a:moveTo>
                  <a:pt x="37" y="61"/>
                </a:moveTo>
                <a:lnTo>
                  <a:pt x="25" y="63"/>
                </a:lnTo>
                <a:lnTo>
                  <a:pt x="25" y="130"/>
                </a:lnTo>
                <a:lnTo>
                  <a:pt x="32" y="130"/>
                </a:lnTo>
                <a:lnTo>
                  <a:pt x="32" y="65"/>
                </a:lnTo>
                <a:lnTo>
                  <a:pt x="37" y="61"/>
                </a:lnTo>
                <a:lnTo>
                  <a:pt x="37" y="61"/>
                </a:lnTo>
                <a:close/>
              </a:path>
              <a:path w="408" h="167">
                <a:moveTo>
                  <a:pt x="27" y="51"/>
                </a:moveTo>
                <a:lnTo>
                  <a:pt x="22" y="58"/>
                </a:lnTo>
                <a:lnTo>
                  <a:pt x="1" y="58"/>
                </a:lnTo>
                <a:lnTo>
                  <a:pt x="6" y="65"/>
                </a:lnTo>
                <a:lnTo>
                  <a:pt x="8" y="63"/>
                </a:lnTo>
                <a:lnTo>
                  <a:pt x="25" y="63"/>
                </a:lnTo>
                <a:lnTo>
                  <a:pt x="37" y="61"/>
                </a:lnTo>
                <a:lnTo>
                  <a:pt x="27" y="51"/>
                </a:lnTo>
                <a:lnTo>
                  <a:pt x="27" y="51"/>
                </a:lnTo>
                <a:close/>
              </a:path>
              <a:path w="408" h="167">
                <a:moveTo>
                  <a:pt x="121" y="49"/>
                </a:moveTo>
                <a:lnTo>
                  <a:pt x="116" y="49"/>
                </a:lnTo>
                <a:lnTo>
                  <a:pt x="114" y="51"/>
                </a:lnTo>
                <a:lnTo>
                  <a:pt x="92" y="51"/>
                </a:lnTo>
                <a:lnTo>
                  <a:pt x="92" y="53"/>
                </a:lnTo>
                <a:lnTo>
                  <a:pt x="94" y="56"/>
                </a:lnTo>
                <a:lnTo>
                  <a:pt x="94" y="58"/>
                </a:lnTo>
                <a:lnTo>
                  <a:pt x="97" y="58"/>
                </a:lnTo>
                <a:lnTo>
                  <a:pt x="102" y="61"/>
                </a:lnTo>
                <a:lnTo>
                  <a:pt x="121" y="61"/>
                </a:lnTo>
                <a:lnTo>
                  <a:pt x="123" y="58"/>
                </a:lnTo>
                <a:lnTo>
                  <a:pt x="126" y="58"/>
                </a:lnTo>
                <a:lnTo>
                  <a:pt x="126" y="56"/>
                </a:lnTo>
                <a:lnTo>
                  <a:pt x="123" y="51"/>
                </a:lnTo>
                <a:lnTo>
                  <a:pt x="123" y="49"/>
                </a:lnTo>
                <a:lnTo>
                  <a:pt x="121" y="49"/>
                </a:lnTo>
                <a:lnTo>
                  <a:pt x="121" y="49"/>
                </a:lnTo>
                <a:close/>
              </a:path>
              <a:path w="408" h="167">
                <a:moveTo>
                  <a:pt x="58" y="10"/>
                </a:moveTo>
                <a:lnTo>
                  <a:pt x="58" y="41"/>
                </a:lnTo>
                <a:lnTo>
                  <a:pt x="56" y="46"/>
                </a:lnTo>
                <a:lnTo>
                  <a:pt x="56" y="49"/>
                </a:lnTo>
                <a:lnTo>
                  <a:pt x="54" y="51"/>
                </a:lnTo>
                <a:lnTo>
                  <a:pt x="54" y="53"/>
                </a:lnTo>
                <a:lnTo>
                  <a:pt x="51" y="56"/>
                </a:lnTo>
                <a:lnTo>
                  <a:pt x="51" y="61"/>
                </a:lnTo>
                <a:lnTo>
                  <a:pt x="49" y="63"/>
                </a:lnTo>
                <a:lnTo>
                  <a:pt x="46" y="65"/>
                </a:lnTo>
                <a:lnTo>
                  <a:pt x="44" y="68"/>
                </a:lnTo>
                <a:lnTo>
                  <a:pt x="42" y="70"/>
                </a:lnTo>
                <a:lnTo>
                  <a:pt x="39" y="75"/>
                </a:lnTo>
                <a:lnTo>
                  <a:pt x="37" y="77"/>
                </a:lnTo>
                <a:lnTo>
                  <a:pt x="37" y="80"/>
                </a:lnTo>
                <a:lnTo>
                  <a:pt x="39" y="77"/>
                </a:lnTo>
                <a:lnTo>
                  <a:pt x="44" y="75"/>
                </a:lnTo>
                <a:lnTo>
                  <a:pt x="46" y="73"/>
                </a:lnTo>
                <a:lnTo>
                  <a:pt x="49" y="70"/>
                </a:lnTo>
                <a:lnTo>
                  <a:pt x="51" y="68"/>
                </a:lnTo>
                <a:lnTo>
                  <a:pt x="54" y="65"/>
                </a:lnTo>
                <a:lnTo>
                  <a:pt x="56" y="63"/>
                </a:lnTo>
                <a:lnTo>
                  <a:pt x="56" y="61"/>
                </a:lnTo>
                <a:lnTo>
                  <a:pt x="58" y="58"/>
                </a:lnTo>
                <a:lnTo>
                  <a:pt x="61" y="56"/>
                </a:lnTo>
                <a:lnTo>
                  <a:pt x="61" y="53"/>
                </a:lnTo>
                <a:lnTo>
                  <a:pt x="63" y="51"/>
                </a:lnTo>
                <a:lnTo>
                  <a:pt x="63" y="46"/>
                </a:lnTo>
                <a:lnTo>
                  <a:pt x="66" y="41"/>
                </a:lnTo>
                <a:lnTo>
                  <a:pt x="66" y="32"/>
                </a:lnTo>
                <a:lnTo>
                  <a:pt x="68" y="30"/>
                </a:lnTo>
                <a:lnTo>
                  <a:pt x="68" y="13"/>
                </a:lnTo>
                <a:lnTo>
                  <a:pt x="92" y="13"/>
                </a:lnTo>
                <a:lnTo>
                  <a:pt x="58" y="10"/>
                </a:lnTo>
                <a:lnTo>
                  <a:pt x="58" y="10"/>
                </a:lnTo>
                <a:close/>
              </a:path>
              <a:path w="408" h="167">
                <a:moveTo>
                  <a:pt x="58" y="1"/>
                </a:moveTo>
                <a:lnTo>
                  <a:pt x="58" y="10"/>
                </a:lnTo>
                <a:lnTo>
                  <a:pt x="92" y="13"/>
                </a:lnTo>
                <a:lnTo>
                  <a:pt x="92" y="51"/>
                </a:lnTo>
                <a:lnTo>
                  <a:pt x="106" y="51"/>
                </a:lnTo>
                <a:lnTo>
                  <a:pt x="104" y="51"/>
                </a:lnTo>
                <a:lnTo>
                  <a:pt x="102" y="49"/>
                </a:lnTo>
                <a:lnTo>
                  <a:pt x="99" y="46"/>
                </a:lnTo>
                <a:lnTo>
                  <a:pt x="99" y="15"/>
                </a:lnTo>
                <a:lnTo>
                  <a:pt x="104" y="10"/>
                </a:lnTo>
                <a:lnTo>
                  <a:pt x="68" y="8"/>
                </a:lnTo>
                <a:lnTo>
                  <a:pt x="58" y="1"/>
                </a:lnTo>
                <a:lnTo>
                  <a:pt x="58" y="1"/>
                </a:lnTo>
                <a:close/>
              </a:path>
              <a:path w="408" h="167">
                <a:moveTo>
                  <a:pt x="94" y="1"/>
                </a:moveTo>
                <a:lnTo>
                  <a:pt x="92" y="8"/>
                </a:lnTo>
                <a:lnTo>
                  <a:pt x="68" y="8"/>
                </a:lnTo>
                <a:lnTo>
                  <a:pt x="104" y="10"/>
                </a:lnTo>
                <a:lnTo>
                  <a:pt x="94" y="1"/>
                </a:lnTo>
                <a:lnTo>
                  <a:pt x="94" y="1"/>
                </a:lnTo>
                <a:close/>
              </a:path>
              <a:path w="408" h="167">
                <a:moveTo>
                  <a:pt x="18" y="1"/>
                </a:moveTo>
                <a:lnTo>
                  <a:pt x="15" y="1"/>
                </a:lnTo>
                <a:lnTo>
                  <a:pt x="18" y="3"/>
                </a:lnTo>
                <a:lnTo>
                  <a:pt x="18" y="5"/>
                </a:lnTo>
                <a:lnTo>
                  <a:pt x="20" y="10"/>
                </a:lnTo>
                <a:lnTo>
                  <a:pt x="20" y="13"/>
                </a:lnTo>
                <a:lnTo>
                  <a:pt x="22" y="17"/>
                </a:lnTo>
                <a:lnTo>
                  <a:pt x="22" y="20"/>
                </a:lnTo>
                <a:lnTo>
                  <a:pt x="25" y="22"/>
                </a:lnTo>
                <a:lnTo>
                  <a:pt x="25" y="30"/>
                </a:lnTo>
                <a:lnTo>
                  <a:pt x="27" y="32"/>
                </a:lnTo>
                <a:lnTo>
                  <a:pt x="32" y="30"/>
                </a:lnTo>
                <a:lnTo>
                  <a:pt x="32" y="25"/>
                </a:lnTo>
                <a:lnTo>
                  <a:pt x="34" y="22"/>
                </a:lnTo>
                <a:lnTo>
                  <a:pt x="34" y="20"/>
                </a:lnTo>
                <a:lnTo>
                  <a:pt x="32" y="15"/>
                </a:lnTo>
                <a:lnTo>
                  <a:pt x="30" y="13"/>
                </a:lnTo>
                <a:lnTo>
                  <a:pt x="30" y="10"/>
                </a:lnTo>
                <a:lnTo>
                  <a:pt x="27" y="10"/>
                </a:lnTo>
                <a:lnTo>
                  <a:pt x="25" y="8"/>
                </a:lnTo>
                <a:lnTo>
                  <a:pt x="22" y="5"/>
                </a:lnTo>
                <a:lnTo>
                  <a:pt x="20" y="3"/>
                </a:lnTo>
                <a:lnTo>
                  <a:pt x="18" y="1"/>
                </a:lnTo>
                <a:lnTo>
                  <a:pt x="18" y="1"/>
                </a:lnTo>
                <a:close/>
              </a:path>
              <a:path w="408" h="167">
                <a:moveTo>
                  <a:pt x="330" y="113"/>
                </a:moveTo>
                <a:lnTo>
                  <a:pt x="308" y="137"/>
                </a:lnTo>
                <a:lnTo>
                  <a:pt x="318" y="137"/>
                </a:lnTo>
                <a:lnTo>
                  <a:pt x="320" y="135"/>
                </a:lnTo>
                <a:lnTo>
                  <a:pt x="322" y="133"/>
                </a:lnTo>
                <a:lnTo>
                  <a:pt x="325" y="128"/>
                </a:lnTo>
                <a:lnTo>
                  <a:pt x="327" y="123"/>
                </a:lnTo>
                <a:lnTo>
                  <a:pt x="330" y="121"/>
                </a:lnTo>
                <a:lnTo>
                  <a:pt x="332" y="116"/>
                </a:lnTo>
                <a:lnTo>
                  <a:pt x="330" y="113"/>
                </a:lnTo>
                <a:lnTo>
                  <a:pt x="330" y="113"/>
                </a:lnTo>
                <a:close/>
              </a:path>
              <a:path w="408" h="167">
                <a:moveTo>
                  <a:pt x="366" y="68"/>
                </a:moveTo>
                <a:lnTo>
                  <a:pt x="356" y="68"/>
                </a:lnTo>
                <a:lnTo>
                  <a:pt x="356" y="133"/>
                </a:lnTo>
                <a:lnTo>
                  <a:pt x="356" y="166"/>
                </a:lnTo>
                <a:lnTo>
                  <a:pt x="366" y="161"/>
                </a:lnTo>
                <a:lnTo>
                  <a:pt x="366" y="68"/>
                </a:lnTo>
                <a:lnTo>
                  <a:pt x="366" y="68"/>
                </a:lnTo>
                <a:close/>
              </a:path>
              <a:path w="408" h="167">
                <a:moveTo>
                  <a:pt x="315" y="65"/>
                </a:moveTo>
                <a:lnTo>
                  <a:pt x="303" y="68"/>
                </a:lnTo>
                <a:lnTo>
                  <a:pt x="303" y="133"/>
                </a:lnTo>
                <a:lnTo>
                  <a:pt x="301" y="137"/>
                </a:lnTo>
                <a:lnTo>
                  <a:pt x="301" y="147"/>
                </a:lnTo>
                <a:lnTo>
                  <a:pt x="308" y="159"/>
                </a:lnTo>
                <a:lnTo>
                  <a:pt x="308" y="157"/>
                </a:lnTo>
                <a:lnTo>
                  <a:pt x="310" y="154"/>
                </a:lnTo>
                <a:lnTo>
                  <a:pt x="310" y="152"/>
                </a:lnTo>
                <a:lnTo>
                  <a:pt x="313" y="150"/>
                </a:lnTo>
                <a:lnTo>
                  <a:pt x="313" y="147"/>
                </a:lnTo>
                <a:lnTo>
                  <a:pt x="315" y="145"/>
                </a:lnTo>
                <a:lnTo>
                  <a:pt x="318" y="142"/>
                </a:lnTo>
                <a:lnTo>
                  <a:pt x="318" y="137"/>
                </a:lnTo>
                <a:lnTo>
                  <a:pt x="308" y="137"/>
                </a:lnTo>
                <a:lnTo>
                  <a:pt x="308" y="70"/>
                </a:lnTo>
                <a:lnTo>
                  <a:pt x="315" y="65"/>
                </a:lnTo>
                <a:lnTo>
                  <a:pt x="315" y="65"/>
                </a:lnTo>
                <a:close/>
              </a:path>
              <a:path w="408" h="167">
                <a:moveTo>
                  <a:pt x="308" y="56"/>
                </a:moveTo>
                <a:lnTo>
                  <a:pt x="301" y="63"/>
                </a:lnTo>
                <a:lnTo>
                  <a:pt x="279" y="63"/>
                </a:lnTo>
                <a:lnTo>
                  <a:pt x="284" y="70"/>
                </a:lnTo>
                <a:lnTo>
                  <a:pt x="284" y="68"/>
                </a:lnTo>
                <a:lnTo>
                  <a:pt x="289" y="68"/>
                </a:lnTo>
                <a:lnTo>
                  <a:pt x="303" y="68"/>
                </a:lnTo>
                <a:lnTo>
                  <a:pt x="315" y="65"/>
                </a:lnTo>
                <a:lnTo>
                  <a:pt x="308" y="56"/>
                </a:lnTo>
                <a:lnTo>
                  <a:pt x="308" y="56"/>
                </a:lnTo>
                <a:close/>
              </a:path>
              <a:path w="408" h="167">
                <a:moveTo>
                  <a:pt x="397" y="53"/>
                </a:moveTo>
                <a:lnTo>
                  <a:pt x="390" y="63"/>
                </a:lnTo>
                <a:lnTo>
                  <a:pt x="320" y="63"/>
                </a:lnTo>
                <a:lnTo>
                  <a:pt x="325" y="70"/>
                </a:lnTo>
                <a:lnTo>
                  <a:pt x="327" y="70"/>
                </a:lnTo>
                <a:lnTo>
                  <a:pt x="330" y="68"/>
                </a:lnTo>
                <a:lnTo>
                  <a:pt x="406" y="68"/>
                </a:lnTo>
                <a:lnTo>
                  <a:pt x="397" y="53"/>
                </a:lnTo>
                <a:lnTo>
                  <a:pt x="397" y="53"/>
                </a:lnTo>
                <a:close/>
              </a:path>
              <a:path w="408" h="167">
                <a:moveTo>
                  <a:pt x="296" y="1"/>
                </a:moveTo>
                <a:lnTo>
                  <a:pt x="294" y="3"/>
                </a:lnTo>
                <a:lnTo>
                  <a:pt x="296" y="5"/>
                </a:lnTo>
                <a:lnTo>
                  <a:pt x="298" y="8"/>
                </a:lnTo>
                <a:lnTo>
                  <a:pt x="298" y="10"/>
                </a:lnTo>
                <a:lnTo>
                  <a:pt x="301" y="13"/>
                </a:lnTo>
                <a:lnTo>
                  <a:pt x="303" y="15"/>
                </a:lnTo>
                <a:lnTo>
                  <a:pt x="306" y="20"/>
                </a:lnTo>
                <a:lnTo>
                  <a:pt x="306" y="22"/>
                </a:lnTo>
                <a:lnTo>
                  <a:pt x="308" y="25"/>
                </a:lnTo>
                <a:lnTo>
                  <a:pt x="308" y="30"/>
                </a:lnTo>
                <a:lnTo>
                  <a:pt x="310" y="32"/>
                </a:lnTo>
                <a:lnTo>
                  <a:pt x="313" y="34"/>
                </a:lnTo>
                <a:lnTo>
                  <a:pt x="315" y="32"/>
                </a:lnTo>
                <a:lnTo>
                  <a:pt x="315" y="17"/>
                </a:lnTo>
                <a:lnTo>
                  <a:pt x="313" y="15"/>
                </a:lnTo>
                <a:lnTo>
                  <a:pt x="310" y="13"/>
                </a:lnTo>
                <a:lnTo>
                  <a:pt x="308" y="10"/>
                </a:lnTo>
                <a:lnTo>
                  <a:pt x="306" y="10"/>
                </a:lnTo>
                <a:lnTo>
                  <a:pt x="303" y="8"/>
                </a:lnTo>
                <a:lnTo>
                  <a:pt x="301" y="5"/>
                </a:lnTo>
                <a:lnTo>
                  <a:pt x="298" y="3"/>
                </a:lnTo>
                <a:lnTo>
                  <a:pt x="296" y="1"/>
                </a:lnTo>
                <a:lnTo>
                  <a:pt x="296" y="1"/>
                </a:lnTo>
                <a:close/>
              </a:path>
              <a:path w="408" h="167">
                <a:moveTo>
                  <a:pt x="356" y="1"/>
                </a:moveTo>
                <a:lnTo>
                  <a:pt x="356" y="63"/>
                </a:lnTo>
                <a:lnTo>
                  <a:pt x="366" y="63"/>
                </a:lnTo>
                <a:lnTo>
                  <a:pt x="366" y="15"/>
                </a:lnTo>
                <a:lnTo>
                  <a:pt x="370" y="8"/>
                </a:lnTo>
                <a:lnTo>
                  <a:pt x="356" y="1"/>
                </a:lnTo>
                <a:lnTo>
                  <a:pt x="35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0" name="path 970"/>
          <p:cNvSpPr/>
          <p:nvPr/>
        </p:nvSpPr>
        <p:spPr>
          <a:xfrm>
            <a:off x="7323581" y="9346945"/>
            <a:ext cx="252983" cy="108203"/>
          </a:xfrm>
          <a:custGeom>
            <a:avLst/>
            <a:gdLst/>
            <a:ahLst/>
            <a:cxnLst/>
            <a:rect l="0" t="0" r="0" b="0"/>
            <a:pathLst>
              <a:path w="398" h="170">
                <a:moveTo>
                  <a:pt x="116" y="147"/>
                </a:moveTo>
                <a:lnTo>
                  <a:pt x="106" y="157"/>
                </a:lnTo>
                <a:lnTo>
                  <a:pt x="6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6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98" h="170">
                <a:moveTo>
                  <a:pt x="30" y="111"/>
                </a:move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4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9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8" y="118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6" y="150"/>
                </a:lnTo>
                <a:lnTo>
                  <a:pt x="66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6" y="123"/>
                </a:lnTo>
                <a:lnTo>
                  <a:pt x="66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9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8"/>
                </a:lnTo>
                <a:lnTo>
                  <a:pt x="85" y="130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8" y="152"/>
                </a:lnTo>
                <a:lnTo>
                  <a:pt x="78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90" y="140"/>
                </a:lnTo>
                <a:lnTo>
                  <a:pt x="90" y="135"/>
                </a:lnTo>
                <a:lnTo>
                  <a:pt x="92" y="133"/>
                </a:lnTo>
                <a:lnTo>
                  <a:pt x="94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98" h="170">
                <a:moveTo>
                  <a:pt x="82" y="87"/>
                </a:moveTo>
                <a:lnTo>
                  <a:pt x="78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98" h="170">
                <a:moveTo>
                  <a:pt x="68" y="63"/>
                </a:moveTo>
                <a:lnTo>
                  <a:pt x="66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8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7" y="97"/>
                </a:lnTo>
                <a:lnTo>
                  <a:pt x="99" y="97"/>
                </a:lnTo>
                <a:lnTo>
                  <a:pt x="102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6" y="99"/>
                </a:lnTo>
                <a:lnTo>
                  <a:pt x="128" y="99"/>
                </a:lnTo>
                <a:lnTo>
                  <a:pt x="128" y="97"/>
                </a:lnTo>
                <a:lnTo>
                  <a:pt x="126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9" y="92"/>
                </a:lnTo>
                <a:lnTo>
                  <a:pt x="106" y="90"/>
                </a:lnTo>
                <a:lnTo>
                  <a:pt x="104" y="90"/>
                </a:lnTo>
                <a:lnTo>
                  <a:pt x="102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8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9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4" y="90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6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8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8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6" y="63"/>
                </a:lnTo>
                <a:lnTo>
                  <a:pt x="68" y="63"/>
                </a:lnTo>
                <a:lnTo>
                  <a:pt x="68" y="61"/>
                </a:lnTo>
                <a:lnTo>
                  <a:pt x="73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9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9" y="41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98" h="170">
                <a:moveTo>
                  <a:pt x="94" y="32"/>
                </a:moveTo>
                <a:lnTo>
                  <a:pt x="92" y="32"/>
                </a:lnTo>
                <a:lnTo>
                  <a:pt x="94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1"/>
                </a:lnTo>
                <a:lnTo>
                  <a:pt x="102" y="56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98" h="170">
                <a:moveTo>
                  <a:pt x="61" y="20"/>
                </a:moveTo>
                <a:lnTo>
                  <a:pt x="54" y="27"/>
                </a:lnTo>
                <a:lnTo>
                  <a:pt x="22" y="27"/>
                </a:lnTo>
                <a:lnTo>
                  <a:pt x="20" y="32"/>
                </a:lnTo>
                <a:lnTo>
                  <a:pt x="18" y="34"/>
                </a:lnTo>
                <a:lnTo>
                  <a:pt x="18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6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6" y="68"/>
                </a:lnTo>
                <a:lnTo>
                  <a:pt x="6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8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7" y="34"/>
                </a:lnTo>
                <a:lnTo>
                  <a:pt x="27" y="32"/>
                </a:lnTo>
                <a:lnTo>
                  <a:pt x="34" y="32"/>
                </a:lnTo>
                <a:lnTo>
                  <a:pt x="68" y="32"/>
                </a:lnTo>
                <a:lnTo>
                  <a:pt x="61" y="20"/>
                </a:lnTo>
                <a:lnTo>
                  <a:pt x="61" y="20"/>
                </a:lnTo>
                <a:close/>
              </a:path>
              <a:path w="39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8" y="39"/>
                </a:lnTo>
                <a:lnTo>
                  <a:pt x="80" y="34"/>
                </a:lnTo>
                <a:lnTo>
                  <a:pt x="82" y="32"/>
                </a:lnTo>
                <a:lnTo>
                  <a:pt x="126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9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2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9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8"/>
                </a:lnTo>
                <a:lnTo>
                  <a:pt x="78" y="20"/>
                </a:lnTo>
                <a:lnTo>
                  <a:pt x="78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90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98" h="170">
                <a:moveTo>
                  <a:pt x="322" y="152"/>
                </a:moveTo>
                <a:lnTo>
                  <a:pt x="322" y="169"/>
                </a:lnTo>
                <a:lnTo>
                  <a:pt x="330" y="164"/>
                </a:lnTo>
                <a:lnTo>
                  <a:pt x="330" y="154"/>
                </a:lnTo>
                <a:lnTo>
                  <a:pt x="385" y="154"/>
                </a:lnTo>
                <a:lnTo>
                  <a:pt x="322" y="152"/>
                </a:lnTo>
                <a:lnTo>
                  <a:pt x="322" y="152"/>
                </a:lnTo>
                <a:close/>
              </a:path>
              <a:path w="398" h="170">
                <a:moveTo>
                  <a:pt x="313" y="111"/>
                </a:moveTo>
                <a:lnTo>
                  <a:pt x="310" y="113"/>
                </a:lnTo>
                <a:lnTo>
                  <a:pt x="308" y="113"/>
                </a:lnTo>
                <a:lnTo>
                  <a:pt x="306" y="116"/>
                </a:lnTo>
                <a:lnTo>
                  <a:pt x="303" y="118"/>
                </a:lnTo>
                <a:lnTo>
                  <a:pt x="301" y="121"/>
                </a:lnTo>
                <a:lnTo>
                  <a:pt x="298" y="121"/>
                </a:lnTo>
                <a:lnTo>
                  <a:pt x="296" y="123"/>
                </a:lnTo>
                <a:lnTo>
                  <a:pt x="294" y="126"/>
                </a:lnTo>
                <a:lnTo>
                  <a:pt x="291" y="126"/>
                </a:lnTo>
                <a:lnTo>
                  <a:pt x="286" y="128"/>
                </a:lnTo>
                <a:lnTo>
                  <a:pt x="284" y="128"/>
                </a:lnTo>
                <a:lnTo>
                  <a:pt x="282" y="130"/>
                </a:lnTo>
                <a:lnTo>
                  <a:pt x="282" y="133"/>
                </a:lnTo>
                <a:lnTo>
                  <a:pt x="284" y="133"/>
                </a:lnTo>
                <a:lnTo>
                  <a:pt x="286" y="130"/>
                </a:lnTo>
                <a:lnTo>
                  <a:pt x="291" y="130"/>
                </a:lnTo>
                <a:lnTo>
                  <a:pt x="294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8" y="121"/>
                </a:lnTo>
                <a:lnTo>
                  <a:pt x="310" y="121"/>
                </a:lnTo>
                <a:lnTo>
                  <a:pt x="313" y="118"/>
                </a:lnTo>
                <a:lnTo>
                  <a:pt x="315" y="118"/>
                </a:lnTo>
                <a:lnTo>
                  <a:pt x="318" y="116"/>
                </a:lnTo>
                <a:lnTo>
                  <a:pt x="320" y="113"/>
                </a:lnTo>
                <a:lnTo>
                  <a:pt x="322" y="111"/>
                </a:lnTo>
                <a:lnTo>
                  <a:pt x="313" y="111"/>
                </a:lnTo>
                <a:lnTo>
                  <a:pt x="313" y="111"/>
                </a:lnTo>
                <a:close/>
              </a:path>
              <a:path w="398" h="170">
                <a:moveTo>
                  <a:pt x="320" y="106"/>
                </a:moveTo>
                <a:lnTo>
                  <a:pt x="318" y="106"/>
                </a:lnTo>
                <a:lnTo>
                  <a:pt x="315" y="109"/>
                </a:lnTo>
                <a:lnTo>
                  <a:pt x="313" y="111"/>
                </a:lnTo>
                <a:lnTo>
                  <a:pt x="322" y="111"/>
                </a:lnTo>
                <a:lnTo>
                  <a:pt x="322" y="135"/>
                </a:lnTo>
                <a:lnTo>
                  <a:pt x="322" y="152"/>
                </a:lnTo>
                <a:lnTo>
                  <a:pt x="385" y="154"/>
                </a:lnTo>
                <a:lnTo>
                  <a:pt x="385" y="166"/>
                </a:lnTo>
                <a:lnTo>
                  <a:pt x="392" y="159"/>
                </a:lnTo>
                <a:lnTo>
                  <a:pt x="392" y="152"/>
                </a:lnTo>
                <a:lnTo>
                  <a:pt x="330" y="150"/>
                </a:lnTo>
                <a:lnTo>
                  <a:pt x="330" y="106"/>
                </a:lnTo>
                <a:lnTo>
                  <a:pt x="385" y="106"/>
                </a:lnTo>
                <a:lnTo>
                  <a:pt x="320" y="106"/>
                </a:lnTo>
                <a:lnTo>
                  <a:pt x="320" y="106"/>
                </a:lnTo>
                <a:close/>
              </a:path>
              <a:path w="398" h="170">
                <a:moveTo>
                  <a:pt x="387" y="94"/>
                </a:moveTo>
                <a:lnTo>
                  <a:pt x="382" y="101"/>
                </a:lnTo>
                <a:lnTo>
                  <a:pt x="334" y="101"/>
                </a:lnTo>
                <a:lnTo>
                  <a:pt x="322" y="104"/>
                </a:lnTo>
                <a:lnTo>
                  <a:pt x="320" y="106"/>
                </a:lnTo>
                <a:lnTo>
                  <a:pt x="385" y="106"/>
                </a:lnTo>
                <a:lnTo>
                  <a:pt x="385" y="150"/>
                </a:lnTo>
                <a:lnTo>
                  <a:pt x="330" y="150"/>
                </a:lnTo>
                <a:lnTo>
                  <a:pt x="392" y="152"/>
                </a:lnTo>
                <a:lnTo>
                  <a:pt x="392" y="109"/>
                </a:lnTo>
                <a:lnTo>
                  <a:pt x="397" y="104"/>
                </a:lnTo>
                <a:lnTo>
                  <a:pt x="387" y="94"/>
                </a:lnTo>
                <a:lnTo>
                  <a:pt x="387" y="94"/>
                </a:lnTo>
                <a:close/>
              </a:path>
              <a:path w="398" h="170">
                <a:moveTo>
                  <a:pt x="322" y="94"/>
                </a:moveTo>
                <a:lnTo>
                  <a:pt x="322" y="104"/>
                </a:lnTo>
                <a:lnTo>
                  <a:pt x="334" y="101"/>
                </a:lnTo>
                <a:lnTo>
                  <a:pt x="337" y="101"/>
                </a:lnTo>
                <a:lnTo>
                  <a:pt x="339" y="99"/>
                </a:lnTo>
                <a:lnTo>
                  <a:pt x="327" y="99"/>
                </a:lnTo>
                <a:lnTo>
                  <a:pt x="322" y="94"/>
                </a:lnTo>
                <a:lnTo>
                  <a:pt x="322" y="94"/>
                </a:lnTo>
                <a:close/>
              </a:path>
              <a:path w="398" h="170">
                <a:moveTo>
                  <a:pt x="310" y="53"/>
                </a:moveTo>
                <a:lnTo>
                  <a:pt x="308" y="56"/>
                </a:lnTo>
                <a:lnTo>
                  <a:pt x="306" y="58"/>
                </a:lnTo>
                <a:lnTo>
                  <a:pt x="306" y="61"/>
                </a:lnTo>
                <a:lnTo>
                  <a:pt x="303" y="63"/>
                </a:lnTo>
                <a:lnTo>
                  <a:pt x="301" y="68"/>
                </a:lnTo>
                <a:lnTo>
                  <a:pt x="298" y="70"/>
                </a:lnTo>
                <a:lnTo>
                  <a:pt x="296" y="73"/>
                </a:lnTo>
                <a:lnTo>
                  <a:pt x="294" y="75"/>
                </a:lnTo>
                <a:lnTo>
                  <a:pt x="291" y="78"/>
                </a:lnTo>
                <a:lnTo>
                  <a:pt x="294" y="80"/>
                </a:lnTo>
                <a:lnTo>
                  <a:pt x="296" y="78"/>
                </a:lnTo>
                <a:lnTo>
                  <a:pt x="298" y="75"/>
                </a:lnTo>
                <a:lnTo>
                  <a:pt x="301" y="73"/>
                </a:lnTo>
                <a:lnTo>
                  <a:pt x="303" y="73"/>
                </a:lnTo>
                <a:lnTo>
                  <a:pt x="303" y="70"/>
                </a:lnTo>
                <a:lnTo>
                  <a:pt x="306" y="68"/>
                </a:lnTo>
                <a:lnTo>
                  <a:pt x="308" y="66"/>
                </a:lnTo>
                <a:lnTo>
                  <a:pt x="310" y="63"/>
                </a:lnTo>
                <a:lnTo>
                  <a:pt x="313" y="61"/>
                </a:lnTo>
                <a:lnTo>
                  <a:pt x="315" y="58"/>
                </a:lnTo>
                <a:lnTo>
                  <a:pt x="315" y="56"/>
                </a:lnTo>
                <a:lnTo>
                  <a:pt x="318" y="53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398" h="170">
                <a:moveTo>
                  <a:pt x="392" y="32"/>
                </a:moveTo>
                <a:lnTo>
                  <a:pt x="378" y="34"/>
                </a:lnTo>
                <a:lnTo>
                  <a:pt x="375" y="37"/>
                </a:lnTo>
                <a:lnTo>
                  <a:pt x="375" y="39"/>
                </a:lnTo>
                <a:lnTo>
                  <a:pt x="373" y="41"/>
                </a:lnTo>
                <a:lnTo>
                  <a:pt x="370" y="44"/>
                </a:lnTo>
                <a:lnTo>
                  <a:pt x="370" y="46"/>
                </a:lnTo>
                <a:lnTo>
                  <a:pt x="368" y="51"/>
                </a:lnTo>
                <a:lnTo>
                  <a:pt x="366" y="53"/>
                </a:lnTo>
                <a:lnTo>
                  <a:pt x="366" y="56"/>
                </a:lnTo>
                <a:lnTo>
                  <a:pt x="363" y="58"/>
                </a:lnTo>
                <a:lnTo>
                  <a:pt x="361" y="61"/>
                </a:lnTo>
                <a:lnTo>
                  <a:pt x="358" y="63"/>
                </a:lnTo>
                <a:lnTo>
                  <a:pt x="356" y="66"/>
                </a:lnTo>
                <a:lnTo>
                  <a:pt x="354" y="70"/>
                </a:lnTo>
                <a:lnTo>
                  <a:pt x="351" y="73"/>
                </a:lnTo>
                <a:lnTo>
                  <a:pt x="349" y="75"/>
                </a:lnTo>
                <a:lnTo>
                  <a:pt x="346" y="78"/>
                </a:lnTo>
                <a:lnTo>
                  <a:pt x="344" y="80"/>
                </a:lnTo>
                <a:lnTo>
                  <a:pt x="344" y="82"/>
                </a:lnTo>
                <a:lnTo>
                  <a:pt x="342" y="85"/>
                </a:lnTo>
                <a:lnTo>
                  <a:pt x="339" y="87"/>
                </a:lnTo>
                <a:lnTo>
                  <a:pt x="337" y="90"/>
                </a:lnTo>
                <a:lnTo>
                  <a:pt x="334" y="92"/>
                </a:lnTo>
                <a:lnTo>
                  <a:pt x="332" y="94"/>
                </a:lnTo>
                <a:lnTo>
                  <a:pt x="330" y="97"/>
                </a:lnTo>
                <a:lnTo>
                  <a:pt x="327" y="99"/>
                </a:lnTo>
                <a:lnTo>
                  <a:pt x="339" y="99"/>
                </a:lnTo>
                <a:lnTo>
                  <a:pt x="342" y="97"/>
                </a:lnTo>
                <a:lnTo>
                  <a:pt x="344" y="94"/>
                </a:lnTo>
                <a:lnTo>
                  <a:pt x="344" y="92"/>
                </a:lnTo>
                <a:lnTo>
                  <a:pt x="346" y="90"/>
                </a:lnTo>
                <a:lnTo>
                  <a:pt x="349" y="90"/>
                </a:lnTo>
                <a:lnTo>
                  <a:pt x="351" y="87"/>
                </a:lnTo>
                <a:lnTo>
                  <a:pt x="354" y="85"/>
                </a:lnTo>
                <a:lnTo>
                  <a:pt x="356" y="80"/>
                </a:lnTo>
                <a:lnTo>
                  <a:pt x="358" y="78"/>
                </a:lnTo>
                <a:lnTo>
                  <a:pt x="361" y="75"/>
                </a:lnTo>
                <a:lnTo>
                  <a:pt x="363" y="73"/>
                </a:lnTo>
                <a:lnTo>
                  <a:pt x="366" y="70"/>
                </a:lnTo>
                <a:lnTo>
                  <a:pt x="366" y="68"/>
                </a:lnTo>
                <a:lnTo>
                  <a:pt x="368" y="66"/>
                </a:lnTo>
                <a:lnTo>
                  <a:pt x="370" y="63"/>
                </a:lnTo>
                <a:lnTo>
                  <a:pt x="373" y="61"/>
                </a:lnTo>
                <a:lnTo>
                  <a:pt x="373" y="58"/>
                </a:lnTo>
                <a:lnTo>
                  <a:pt x="375" y="56"/>
                </a:lnTo>
                <a:lnTo>
                  <a:pt x="378" y="53"/>
                </a:lnTo>
                <a:lnTo>
                  <a:pt x="380" y="49"/>
                </a:lnTo>
                <a:lnTo>
                  <a:pt x="380" y="46"/>
                </a:lnTo>
                <a:lnTo>
                  <a:pt x="382" y="44"/>
                </a:lnTo>
                <a:lnTo>
                  <a:pt x="385" y="39"/>
                </a:lnTo>
                <a:lnTo>
                  <a:pt x="387" y="37"/>
                </a:lnTo>
                <a:lnTo>
                  <a:pt x="392" y="32"/>
                </a:lnTo>
                <a:lnTo>
                  <a:pt x="392" y="32"/>
                </a:lnTo>
                <a:close/>
              </a:path>
              <a:path w="398" h="170">
                <a:moveTo>
                  <a:pt x="382" y="22"/>
                </a:moveTo>
                <a:lnTo>
                  <a:pt x="378" y="30"/>
                </a:lnTo>
                <a:lnTo>
                  <a:pt x="332" y="30"/>
                </a:lnTo>
                <a:lnTo>
                  <a:pt x="322" y="32"/>
                </a:lnTo>
                <a:lnTo>
                  <a:pt x="320" y="34"/>
                </a:lnTo>
                <a:lnTo>
                  <a:pt x="320" y="39"/>
                </a:lnTo>
                <a:lnTo>
                  <a:pt x="318" y="41"/>
                </a:lnTo>
                <a:lnTo>
                  <a:pt x="315" y="44"/>
                </a:lnTo>
                <a:lnTo>
                  <a:pt x="315" y="46"/>
                </a:lnTo>
                <a:lnTo>
                  <a:pt x="313" y="49"/>
                </a:lnTo>
                <a:lnTo>
                  <a:pt x="310" y="53"/>
                </a:lnTo>
                <a:lnTo>
                  <a:pt x="318" y="53"/>
                </a:lnTo>
                <a:lnTo>
                  <a:pt x="320" y="56"/>
                </a:lnTo>
                <a:lnTo>
                  <a:pt x="322" y="58"/>
                </a:lnTo>
                <a:lnTo>
                  <a:pt x="322" y="63"/>
                </a:lnTo>
                <a:lnTo>
                  <a:pt x="325" y="66"/>
                </a:lnTo>
                <a:lnTo>
                  <a:pt x="327" y="68"/>
                </a:lnTo>
                <a:lnTo>
                  <a:pt x="327" y="70"/>
                </a:lnTo>
                <a:lnTo>
                  <a:pt x="330" y="73"/>
                </a:lnTo>
                <a:lnTo>
                  <a:pt x="330" y="75"/>
                </a:lnTo>
                <a:lnTo>
                  <a:pt x="332" y="80"/>
                </a:lnTo>
                <a:lnTo>
                  <a:pt x="334" y="80"/>
                </a:lnTo>
                <a:lnTo>
                  <a:pt x="337" y="78"/>
                </a:lnTo>
                <a:lnTo>
                  <a:pt x="337" y="70"/>
                </a:lnTo>
                <a:lnTo>
                  <a:pt x="337" y="66"/>
                </a:lnTo>
                <a:lnTo>
                  <a:pt x="337" y="63"/>
                </a:lnTo>
                <a:lnTo>
                  <a:pt x="334" y="63"/>
                </a:lnTo>
                <a:lnTo>
                  <a:pt x="334" y="61"/>
                </a:lnTo>
                <a:lnTo>
                  <a:pt x="332" y="58"/>
                </a:lnTo>
                <a:lnTo>
                  <a:pt x="330" y="56"/>
                </a:lnTo>
                <a:lnTo>
                  <a:pt x="325" y="56"/>
                </a:lnTo>
                <a:lnTo>
                  <a:pt x="322" y="53"/>
                </a:lnTo>
                <a:lnTo>
                  <a:pt x="320" y="51"/>
                </a:lnTo>
                <a:lnTo>
                  <a:pt x="320" y="49"/>
                </a:lnTo>
                <a:lnTo>
                  <a:pt x="322" y="46"/>
                </a:lnTo>
                <a:lnTo>
                  <a:pt x="325" y="44"/>
                </a:lnTo>
                <a:lnTo>
                  <a:pt x="325" y="39"/>
                </a:lnTo>
                <a:lnTo>
                  <a:pt x="327" y="37"/>
                </a:lnTo>
                <a:lnTo>
                  <a:pt x="330" y="34"/>
                </a:lnTo>
                <a:lnTo>
                  <a:pt x="378" y="34"/>
                </a:lnTo>
                <a:lnTo>
                  <a:pt x="392" y="32"/>
                </a:lnTo>
                <a:lnTo>
                  <a:pt x="382" y="22"/>
                </a:lnTo>
                <a:lnTo>
                  <a:pt x="382" y="22"/>
                </a:lnTo>
                <a:close/>
              </a:path>
              <a:path w="398" h="170">
                <a:moveTo>
                  <a:pt x="332" y="1"/>
                </a:moveTo>
                <a:lnTo>
                  <a:pt x="332" y="6"/>
                </a:lnTo>
                <a:lnTo>
                  <a:pt x="330" y="8"/>
                </a:lnTo>
                <a:lnTo>
                  <a:pt x="330" y="13"/>
                </a:lnTo>
                <a:lnTo>
                  <a:pt x="327" y="15"/>
                </a:lnTo>
                <a:lnTo>
                  <a:pt x="327" y="18"/>
                </a:lnTo>
                <a:lnTo>
                  <a:pt x="325" y="22"/>
                </a:lnTo>
                <a:lnTo>
                  <a:pt x="325" y="25"/>
                </a:lnTo>
                <a:lnTo>
                  <a:pt x="322" y="30"/>
                </a:lnTo>
                <a:lnTo>
                  <a:pt x="322" y="32"/>
                </a:lnTo>
                <a:lnTo>
                  <a:pt x="332" y="30"/>
                </a:lnTo>
                <a:lnTo>
                  <a:pt x="332" y="27"/>
                </a:lnTo>
                <a:lnTo>
                  <a:pt x="334" y="25"/>
                </a:lnTo>
                <a:lnTo>
                  <a:pt x="334" y="22"/>
                </a:lnTo>
                <a:lnTo>
                  <a:pt x="337" y="20"/>
                </a:lnTo>
                <a:lnTo>
                  <a:pt x="339" y="15"/>
                </a:lnTo>
                <a:lnTo>
                  <a:pt x="344" y="13"/>
                </a:lnTo>
                <a:lnTo>
                  <a:pt x="332" y="1"/>
                </a:lnTo>
                <a:lnTo>
                  <a:pt x="33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2" name="path 972"/>
          <p:cNvSpPr/>
          <p:nvPr/>
        </p:nvSpPr>
        <p:spPr>
          <a:xfrm>
            <a:off x="13351002" y="9743185"/>
            <a:ext cx="249935" cy="108203"/>
          </a:xfrm>
          <a:custGeom>
            <a:avLst/>
            <a:gdLst/>
            <a:ahLst/>
            <a:cxnLst/>
            <a:rect l="0" t="0" r="0" b="0"/>
            <a:pathLst>
              <a:path w="393" h="170">
                <a:moveTo>
                  <a:pt x="106" y="152"/>
                </a:moveTo>
                <a:lnTo>
                  <a:pt x="97" y="154"/>
                </a:lnTo>
                <a:lnTo>
                  <a:pt x="97" y="169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3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5"/>
                </a:lnTo>
                <a:lnTo>
                  <a:pt x="41" y="125"/>
                </a:lnTo>
                <a:lnTo>
                  <a:pt x="46" y="128"/>
                </a:lnTo>
                <a:lnTo>
                  <a:pt x="49" y="130"/>
                </a:lnTo>
                <a:lnTo>
                  <a:pt x="51" y="130"/>
                </a:lnTo>
                <a:lnTo>
                  <a:pt x="53" y="133"/>
                </a:lnTo>
                <a:lnTo>
                  <a:pt x="56" y="133"/>
                </a:lnTo>
                <a:lnTo>
                  <a:pt x="58" y="135"/>
                </a:lnTo>
                <a:lnTo>
                  <a:pt x="61" y="137"/>
                </a:lnTo>
                <a:lnTo>
                  <a:pt x="63" y="140"/>
                </a:lnTo>
                <a:lnTo>
                  <a:pt x="66" y="140"/>
                </a:lnTo>
                <a:lnTo>
                  <a:pt x="66" y="142"/>
                </a:lnTo>
                <a:lnTo>
                  <a:pt x="68" y="145"/>
                </a:lnTo>
                <a:lnTo>
                  <a:pt x="70" y="145"/>
                </a:lnTo>
                <a:lnTo>
                  <a:pt x="73" y="142"/>
                </a:lnTo>
                <a:lnTo>
                  <a:pt x="73" y="135"/>
                </a:lnTo>
                <a:lnTo>
                  <a:pt x="70" y="130"/>
                </a:lnTo>
                <a:lnTo>
                  <a:pt x="70" y="128"/>
                </a:lnTo>
                <a:lnTo>
                  <a:pt x="68" y="128"/>
                </a:lnTo>
                <a:lnTo>
                  <a:pt x="63" y="125"/>
                </a:lnTo>
                <a:lnTo>
                  <a:pt x="61" y="123"/>
                </a:lnTo>
                <a:lnTo>
                  <a:pt x="51" y="123"/>
                </a:lnTo>
                <a:lnTo>
                  <a:pt x="49" y="121"/>
                </a:lnTo>
                <a:lnTo>
                  <a:pt x="39" y="121"/>
                </a:lnTo>
                <a:lnTo>
                  <a:pt x="34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3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9"/>
                </a:lnTo>
                <a:lnTo>
                  <a:pt x="56" y="111"/>
                </a:lnTo>
                <a:lnTo>
                  <a:pt x="58" y="111"/>
                </a:lnTo>
                <a:lnTo>
                  <a:pt x="61" y="113"/>
                </a:lnTo>
                <a:lnTo>
                  <a:pt x="63" y="116"/>
                </a:lnTo>
                <a:lnTo>
                  <a:pt x="63" y="113"/>
                </a:lnTo>
                <a:lnTo>
                  <a:pt x="66" y="109"/>
                </a:lnTo>
                <a:lnTo>
                  <a:pt x="66" y="106"/>
                </a:lnTo>
                <a:lnTo>
                  <a:pt x="63" y="104"/>
                </a:lnTo>
                <a:lnTo>
                  <a:pt x="63" y="101"/>
                </a:lnTo>
                <a:lnTo>
                  <a:pt x="61" y="99"/>
                </a:lnTo>
                <a:lnTo>
                  <a:pt x="58" y="99"/>
                </a:lnTo>
                <a:lnTo>
                  <a:pt x="56" y="97"/>
                </a:lnTo>
                <a:lnTo>
                  <a:pt x="53" y="97"/>
                </a:lnTo>
                <a:lnTo>
                  <a:pt x="51" y="94"/>
                </a:lnTo>
                <a:lnTo>
                  <a:pt x="44" y="94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3" h="170">
                <a:moveTo>
                  <a:pt x="44" y="75"/>
                </a:moveTo>
                <a:lnTo>
                  <a:pt x="41" y="77"/>
                </a:lnTo>
                <a:lnTo>
                  <a:pt x="39" y="80"/>
                </a:lnTo>
                <a:lnTo>
                  <a:pt x="37" y="82"/>
                </a:lnTo>
                <a:lnTo>
                  <a:pt x="34" y="85"/>
                </a:lnTo>
                <a:lnTo>
                  <a:pt x="32" y="87"/>
                </a:lnTo>
                <a:lnTo>
                  <a:pt x="30" y="87"/>
                </a:lnTo>
                <a:lnTo>
                  <a:pt x="27" y="89"/>
                </a:lnTo>
                <a:lnTo>
                  <a:pt x="25" y="92"/>
                </a:lnTo>
                <a:lnTo>
                  <a:pt x="22" y="94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101"/>
                </a:lnTo>
                <a:lnTo>
                  <a:pt x="8" y="101"/>
                </a:lnTo>
                <a:lnTo>
                  <a:pt x="15" y="104"/>
                </a:lnTo>
                <a:lnTo>
                  <a:pt x="18" y="101"/>
                </a:lnTo>
                <a:lnTo>
                  <a:pt x="22" y="101"/>
                </a:lnTo>
                <a:lnTo>
                  <a:pt x="25" y="99"/>
                </a:lnTo>
                <a:lnTo>
                  <a:pt x="27" y="97"/>
                </a:lnTo>
                <a:lnTo>
                  <a:pt x="30" y="97"/>
                </a:lnTo>
                <a:lnTo>
                  <a:pt x="32" y="94"/>
                </a:lnTo>
                <a:lnTo>
                  <a:pt x="34" y="92"/>
                </a:lnTo>
                <a:lnTo>
                  <a:pt x="37" y="92"/>
                </a:lnTo>
                <a:lnTo>
                  <a:pt x="39" y="89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7"/>
                </a:lnTo>
                <a:lnTo>
                  <a:pt x="51" y="77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3" h="170">
                <a:moveTo>
                  <a:pt x="30" y="37"/>
                </a:moveTo>
                <a:lnTo>
                  <a:pt x="30" y="41"/>
                </a:lnTo>
                <a:lnTo>
                  <a:pt x="27" y="44"/>
                </a:lnTo>
                <a:lnTo>
                  <a:pt x="27" y="46"/>
                </a:lnTo>
                <a:lnTo>
                  <a:pt x="25" y="51"/>
                </a:lnTo>
                <a:lnTo>
                  <a:pt x="22" y="53"/>
                </a:lnTo>
                <a:lnTo>
                  <a:pt x="22" y="56"/>
                </a:lnTo>
                <a:lnTo>
                  <a:pt x="20" y="61"/>
                </a:lnTo>
                <a:lnTo>
                  <a:pt x="20" y="63"/>
                </a:lnTo>
                <a:lnTo>
                  <a:pt x="18" y="65"/>
                </a:lnTo>
                <a:lnTo>
                  <a:pt x="15" y="70"/>
                </a:lnTo>
                <a:lnTo>
                  <a:pt x="18" y="70"/>
                </a:lnTo>
                <a:lnTo>
                  <a:pt x="20" y="68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3"/>
                </a:lnTo>
                <a:lnTo>
                  <a:pt x="30" y="49"/>
                </a:lnTo>
                <a:lnTo>
                  <a:pt x="32" y="46"/>
                </a:lnTo>
                <a:lnTo>
                  <a:pt x="34" y="44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3" h="170">
                <a:moveTo>
                  <a:pt x="80" y="37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9"/>
                </a:lnTo>
                <a:lnTo>
                  <a:pt x="61" y="51"/>
                </a:lnTo>
                <a:lnTo>
                  <a:pt x="58" y="53"/>
                </a:lnTo>
                <a:lnTo>
                  <a:pt x="58" y="56"/>
                </a:lnTo>
                <a:lnTo>
                  <a:pt x="56" y="61"/>
                </a:lnTo>
                <a:lnTo>
                  <a:pt x="53" y="63"/>
                </a:lnTo>
                <a:lnTo>
                  <a:pt x="53" y="65"/>
                </a:lnTo>
                <a:lnTo>
                  <a:pt x="61" y="65"/>
                </a:lnTo>
                <a:lnTo>
                  <a:pt x="63" y="63"/>
                </a:lnTo>
                <a:lnTo>
                  <a:pt x="63" y="61"/>
                </a:lnTo>
                <a:lnTo>
                  <a:pt x="66" y="58"/>
                </a:lnTo>
                <a:lnTo>
                  <a:pt x="68" y="53"/>
                </a:lnTo>
                <a:lnTo>
                  <a:pt x="70" y="51"/>
                </a:lnTo>
                <a:lnTo>
                  <a:pt x="70" y="49"/>
                </a:lnTo>
                <a:lnTo>
                  <a:pt x="73" y="46"/>
                </a:lnTo>
                <a:lnTo>
                  <a:pt x="75" y="41"/>
                </a:lnTo>
                <a:lnTo>
                  <a:pt x="75" y="39"/>
                </a:lnTo>
                <a:lnTo>
                  <a:pt x="80" y="37"/>
                </a:lnTo>
                <a:lnTo>
                  <a:pt x="80" y="37"/>
                </a:lnTo>
                <a:close/>
              </a:path>
              <a:path w="393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9"/>
                </a:lnTo>
                <a:lnTo>
                  <a:pt x="39" y="51"/>
                </a:lnTo>
                <a:lnTo>
                  <a:pt x="41" y="53"/>
                </a:lnTo>
                <a:lnTo>
                  <a:pt x="41" y="58"/>
                </a:lnTo>
                <a:lnTo>
                  <a:pt x="44" y="61"/>
                </a:lnTo>
                <a:lnTo>
                  <a:pt x="46" y="63"/>
                </a:lnTo>
                <a:lnTo>
                  <a:pt x="46" y="68"/>
                </a:lnTo>
                <a:lnTo>
                  <a:pt x="49" y="70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51" y="77"/>
                </a:lnTo>
                <a:lnTo>
                  <a:pt x="53" y="77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89"/>
                </a:lnTo>
                <a:lnTo>
                  <a:pt x="68" y="92"/>
                </a:lnTo>
                <a:lnTo>
                  <a:pt x="70" y="94"/>
                </a:lnTo>
                <a:lnTo>
                  <a:pt x="73" y="94"/>
                </a:lnTo>
                <a:lnTo>
                  <a:pt x="75" y="97"/>
                </a:lnTo>
                <a:lnTo>
                  <a:pt x="78" y="99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7"/>
                </a:lnTo>
                <a:lnTo>
                  <a:pt x="92" y="94"/>
                </a:lnTo>
                <a:lnTo>
                  <a:pt x="97" y="94"/>
                </a:lnTo>
                <a:lnTo>
                  <a:pt x="97" y="92"/>
                </a:lnTo>
                <a:lnTo>
                  <a:pt x="94" y="92"/>
                </a:lnTo>
                <a:lnTo>
                  <a:pt x="92" y="89"/>
                </a:lnTo>
                <a:lnTo>
                  <a:pt x="87" y="89"/>
                </a:lnTo>
                <a:lnTo>
                  <a:pt x="85" y="87"/>
                </a:lnTo>
                <a:lnTo>
                  <a:pt x="80" y="87"/>
                </a:lnTo>
                <a:lnTo>
                  <a:pt x="75" y="85"/>
                </a:lnTo>
                <a:lnTo>
                  <a:pt x="73" y="85"/>
                </a:lnTo>
                <a:lnTo>
                  <a:pt x="70" y="82"/>
                </a:lnTo>
                <a:lnTo>
                  <a:pt x="68" y="80"/>
                </a:lnTo>
                <a:lnTo>
                  <a:pt x="66" y="80"/>
                </a:lnTo>
                <a:lnTo>
                  <a:pt x="63" y="77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5"/>
                </a:lnTo>
                <a:lnTo>
                  <a:pt x="53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3"/>
                </a:lnTo>
                <a:lnTo>
                  <a:pt x="44" y="51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80" y="37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3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7"/>
                </a:lnTo>
                <a:lnTo>
                  <a:pt x="34" y="22"/>
                </a:lnTo>
                <a:lnTo>
                  <a:pt x="34" y="29"/>
                </a:lnTo>
                <a:lnTo>
                  <a:pt x="32" y="32"/>
                </a:lnTo>
                <a:lnTo>
                  <a:pt x="39" y="32"/>
                </a:lnTo>
                <a:lnTo>
                  <a:pt x="41" y="29"/>
                </a:lnTo>
                <a:lnTo>
                  <a:pt x="41" y="25"/>
                </a:lnTo>
                <a:lnTo>
                  <a:pt x="44" y="22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3" h="170">
                <a:moveTo>
                  <a:pt x="1" y="13"/>
                </a:moveTo>
                <a:lnTo>
                  <a:pt x="1" y="152"/>
                </a:lnTo>
                <a:lnTo>
                  <a:pt x="8" y="149"/>
                </a:lnTo>
                <a:lnTo>
                  <a:pt x="8" y="106"/>
                </a:lnTo>
                <a:lnTo>
                  <a:pt x="10" y="106"/>
                </a:lnTo>
                <a:lnTo>
                  <a:pt x="13" y="104"/>
                </a:lnTo>
                <a:lnTo>
                  <a:pt x="15" y="104"/>
                </a:lnTo>
                <a:lnTo>
                  <a:pt x="8" y="101"/>
                </a:lnTo>
                <a:lnTo>
                  <a:pt x="8" y="13"/>
                </a:lnTo>
                <a:lnTo>
                  <a:pt x="37" y="13"/>
                </a:lnTo>
                <a:lnTo>
                  <a:pt x="97" y="13"/>
                </a:lnTo>
                <a:lnTo>
                  <a:pt x="1" y="13"/>
                </a:lnTo>
                <a:lnTo>
                  <a:pt x="1" y="13"/>
                </a:lnTo>
                <a:close/>
              </a:path>
              <a:path w="393" h="170">
                <a:moveTo>
                  <a:pt x="1" y="3"/>
                </a:moveTo>
                <a:lnTo>
                  <a:pt x="1" y="13"/>
                </a:lnTo>
                <a:lnTo>
                  <a:pt x="97" y="13"/>
                </a:lnTo>
                <a:lnTo>
                  <a:pt x="97" y="149"/>
                </a:lnTo>
                <a:lnTo>
                  <a:pt x="8" y="149"/>
                </a:lnTo>
                <a:lnTo>
                  <a:pt x="1" y="152"/>
                </a:lnTo>
                <a:lnTo>
                  <a:pt x="1" y="169"/>
                </a:lnTo>
                <a:lnTo>
                  <a:pt x="8" y="166"/>
                </a:lnTo>
                <a:lnTo>
                  <a:pt x="8" y="154"/>
                </a:lnTo>
                <a:lnTo>
                  <a:pt x="97" y="154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3"/>
                </a:lnTo>
                <a:lnTo>
                  <a:pt x="1" y="3"/>
                </a:lnTo>
                <a:close/>
              </a:path>
              <a:path w="393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3" h="170">
                <a:moveTo>
                  <a:pt x="322" y="147"/>
                </a:move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44" y="152"/>
                </a:lnTo>
                <a:lnTo>
                  <a:pt x="337" y="152"/>
                </a:lnTo>
                <a:lnTo>
                  <a:pt x="334" y="149"/>
                </a:lnTo>
                <a:lnTo>
                  <a:pt x="327" y="149"/>
                </a:lnTo>
                <a:lnTo>
                  <a:pt x="322" y="147"/>
                </a:lnTo>
                <a:lnTo>
                  <a:pt x="322" y="147"/>
                </a:lnTo>
                <a:close/>
              </a:path>
              <a:path w="393" h="170">
                <a:moveTo>
                  <a:pt x="375" y="106"/>
                </a:moveTo>
                <a:lnTo>
                  <a:pt x="361" y="109"/>
                </a:lnTo>
                <a:lnTo>
                  <a:pt x="358" y="116"/>
                </a:lnTo>
                <a:lnTo>
                  <a:pt x="358" y="130"/>
                </a:lnTo>
                <a:lnTo>
                  <a:pt x="356" y="135"/>
                </a:lnTo>
                <a:lnTo>
                  <a:pt x="356" y="142"/>
                </a:lnTo>
                <a:lnTo>
                  <a:pt x="353" y="145"/>
                </a:lnTo>
                <a:lnTo>
                  <a:pt x="353" y="149"/>
                </a:lnTo>
                <a:lnTo>
                  <a:pt x="351" y="149"/>
                </a:lnTo>
                <a:lnTo>
                  <a:pt x="351" y="152"/>
                </a:lnTo>
                <a:lnTo>
                  <a:pt x="346" y="152"/>
                </a:lnTo>
                <a:lnTo>
                  <a:pt x="344" y="152"/>
                </a:lnTo>
                <a:lnTo>
                  <a:pt x="327" y="154"/>
                </a:lnTo>
                <a:lnTo>
                  <a:pt x="332" y="157"/>
                </a:lnTo>
                <a:lnTo>
                  <a:pt x="334" y="157"/>
                </a:lnTo>
                <a:lnTo>
                  <a:pt x="334" y="159"/>
                </a:lnTo>
                <a:lnTo>
                  <a:pt x="337" y="161"/>
                </a:lnTo>
                <a:lnTo>
                  <a:pt x="339" y="164"/>
                </a:lnTo>
                <a:lnTo>
                  <a:pt x="339" y="166"/>
                </a:lnTo>
                <a:lnTo>
                  <a:pt x="339" y="169"/>
                </a:lnTo>
                <a:lnTo>
                  <a:pt x="341" y="169"/>
                </a:lnTo>
                <a:lnTo>
                  <a:pt x="346" y="166"/>
                </a:lnTo>
                <a:lnTo>
                  <a:pt x="349" y="166"/>
                </a:lnTo>
                <a:lnTo>
                  <a:pt x="351" y="164"/>
                </a:lnTo>
                <a:lnTo>
                  <a:pt x="353" y="164"/>
                </a:lnTo>
                <a:lnTo>
                  <a:pt x="356" y="161"/>
                </a:lnTo>
                <a:lnTo>
                  <a:pt x="358" y="159"/>
                </a:lnTo>
                <a:lnTo>
                  <a:pt x="361" y="157"/>
                </a:lnTo>
                <a:lnTo>
                  <a:pt x="361" y="149"/>
                </a:lnTo>
                <a:lnTo>
                  <a:pt x="363" y="147"/>
                </a:lnTo>
                <a:lnTo>
                  <a:pt x="363" y="142"/>
                </a:lnTo>
                <a:lnTo>
                  <a:pt x="366" y="137"/>
                </a:lnTo>
                <a:lnTo>
                  <a:pt x="366" y="128"/>
                </a:lnTo>
                <a:lnTo>
                  <a:pt x="368" y="123"/>
                </a:lnTo>
                <a:lnTo>
                  <a:pt x="368" y="111"/>
                </a:lnTo>
                <a:lnTo>
                  <a:pt x="375" y="106"/>
                </a:lnTo>
                <a:lnTo>
                  <a:pt x="375" y="106"/>
                </a:lnTo>
                <a:close/>
              </a:path>
              <a:path w="393" h="170">
                <a:moveTo>
                  <a:pt x="366" y="97"/>
                </a:moveTo>
                <a:lnTo>
                  <a:pt x="361" y="104"/>
                </a:lnTo>
                <a:lnTo>
                  <a:pt x="310" y="104"/>
                </a:lnTo>
                <a:lnTo>
                  <a:pt x="375" y="106"/>
                </a:lnTo>
                <a:lnTo>
                  <a:pt x="366" y="97"/>
                </a:lnTo>
                <a:lnTo>
                  <a:pt x="366" y="97"/>
                </a:lnTo>
                <a:close/>
              </a:path>
              <a:path w="393" h="170">
                <a:moveTo>
                  <a:pt x="320" y="77"/>
                </a:moveTo>
                <a:lnTo>
                  <a:pt x="310" y="77"/>
                </a:lnTo>
                <a:lnTo>
                  <a:pt x="308" y="80"/>
                </a:lnTo>
                <a:lnTo>
                  <a:pt x="308" y="89"/>
                </a:lnTo>
                <a:lnTo>
                  <a:pt x="306" y="92"/>
                </a:lnTo>
                <a:lnTo>
                  <a:pt x="306" y="97"/>
                </a:lnTo>
                <a:lnTo>
                  <a:pt x="303" y="99"/>
                </a:lnTo>
                <a:lnTo>
                  <a:pt x="301" y="101"/>
                </a:lnTo>
                <a:lnTo>
                  <a:pt x="298" y="104"/>
                </a:lnTo>
                <a:lnTo>
                  <a:pt x="306" y="113"/>
                </a:lnTo>
                <a:lnTo>
                  <a:pt x="310" y="109"/>
                </a:lnTo>
                <a:lnTo>
                  <a:pt x="361" y="109"/>
                </a:lnTo>
                <a:lnTo>
                  <a:pt x="375" y="106"/>
                </a:lnTo>
                <a:lnTo>
                  <a:pt x="310" y="104"/>
                </a:lnTo>
                <a:lnTo>
                  <a:pt x="320" y="77"/>
                </a:lnTo>
                <a:lnTo>
                  <a:pt x="320" y="77"/>
                </a:lnTo>
                <a:close/>
              </a:path>
              <a:path w="393" h="170">
                <a:moveTo>
                  <a:pt x="382" y="63"/>
                </a:moveTo>
                <a:lnTo>
                  <a:pt x="375" y="73"/>
                </a:lnTo>
                <a:lnTo>
                  <a:pt x="270" y="73"/>
                </a:lnTo>
                <a:lnTo>
                  <a:pt x="274" y="80"/>
                </a:lnTo>
                <a:lnTo>
                  <a:pt x="279" y="77"/>
                </a:lnTo>
                <a:lnTo>
                  <a:pt x="392" y="77"/>
                </a:lnTo>
                <a:lnTo>
                  <a:pt x="382" y="63"/>
                </a:lnTo>
                <a:lnTo>
                  <a:pt x="382" y="63"/>
                </a:lnTo>
                <a:close/>
              </a:path>
              <a:path w="393" h="170">
                <a:moveTo>
                  <a:pt x="296" y="56"/>
                </a:moveTo>
                <a:lnTo>
                  <a:pt x="296" y="65"/>
                </a:lnTo>
                <a:lnTo>
                  <a:pt x="303" y="61"/>
                </a:lnTo>
                <a:lnTo>
                  <a:pt x="303" y="56"/>
                </a:lnTo>
                <a:lnTo>
                  <a:pt x="358" y="56"/>
                </a:lnTo>
                <a:lnTo>
                  <a:pt x="296" y="56"/>
                </a:lnTo>
                <a:lnTo>
                  <a:pt x="296" y="56"/>
                </a:lnTo>
                <a:close/>
              </a:path>
              <a:path w="393" h="170">
                <a:moveTo>
                  <a:pt x="296" y="13"/>
                </a:moveTo>
                <a:lnTo>
                  <a:pt x="296" y="51"/>
                </a:lnTo>
                <a:lnTo>
                  <a:pt x="303" y="51"/>
                </a:lnTo>
                <a:lnTo>
                  <a:pt x="303" y="13"/>
                </a:lnTo>
                <a:lnTo>
                  <a:pt x="358" y="13"/>
                </a:lnTo>
                <a:lnTo>
                  <a:pt x="296" y="13"/>
                </a:lnTo>
                <a:lnTo>
                  <a:pt x="296" y="13"/>
                </a:lnTo>
                <a:close/>
              </a:path>
              <a:path w="393" h="170">
                <a:moveTo>
                  <a:pt x="296" y="3"/>
                </a:moveTo>
                <a:lnTo>
                  <a:pt x="296" y="13"/>
                </a:lnTo>
                <a:lnTo>
                  <a:pt x="358" y="13"/>
                </a:lnTo>
                <a:lnTo>
                  <a:pt x="358" y="51"/>
                </a:lnTo>
                <a:lnTo>
                  <a:pt x="303" y="51"/>
                </a:lnTo>
                <a:lnTo>
                  <a:pt x="296" y="51"/>
                </a:lnTo>
                <a:lnTo>
                  <a:pt x="296" y="56"/>
                </a:lnTo>
                <a:lnTo>
                  <a:pt x="358" y="56"/>
                </a:lnTo>
                <a:lnTo>
                  <a:pt x="358" y="63"/>
                </a:lnTo>
                <a:lnTo>
                  <a:pt x="366" y="58"/>
                </a:lnTo>
                <a:lnTo>
                  <a:pt x="366" y="15"/>
                </a:lnTo>
                <a:lnTo>
                  <a:pt x="370" y="10"/>
                </a:lnTo>
                <a:lnTo>
                  <a:pt x="303" y="10"/>
                </a:lnTo>
                <a:lnTo>
                  <a:pt x="296" y="3"/>
                </a:lnTo>
                <a:lnTo>
                  <a:pt x="296" y="3"/>
                </a:lnTo>
                <a:close/>
              </a:path>
              <a:path w="393" h="170">
                <a:moveTo>
                  <a:pt x="363" y="3"/>
                </a:moveTo>
                <a:lnTo>
                  <a:pt x="356" y="10"/>
                </a:lnTo>
                <a:lnTo>
                  <a:pt x="303" y="10"/>
                </a:lnTo>
                <a:lnTo>
                  <a:pt x="370" y="10"/>
                </a:lnTo>
                <a:lnTo>
                  <a:pt x="363" y="3"/>
                </a:lnTo>
                <a:lnTo>
                  <a:pt x="363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4" name="path 974"/>
          <p:cNvSpPr/>
          <p:nvPr/>
        </p:nvSpPr>
        <p:spPr>
          <a:xfrm>
            <a:off x="13351002" y="9545066"/>
            <a:ext cx="248411" cy="108203"/>
          </a:xfrm>
          <a:custGeom>
            <a:avLst/>
            <a:gdLst/>
            <a:ahLst/>
            <a:cxnLst/>
            <a:rect l="0" t="0" r="0" b="0"/>
            <a:pathLst>
              <a:path w="391" h="170">
                <a:moveTo>
                  <a:pt x="106" y="152"/>
                </a:moveTo>
                <a:lnTo>
                  <a:pt x="97" y="152"/>
                </a:lnTo>
                <a:lnTo>
                  <a:pt x="97" y="166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1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3"/>
                </a:lnTo>
                <a:lnTo>
                  <a:pt x="41" y="126"/>
                </a:lnTo>
                <a:lnTo>
                  <a:pt x="46" y="128"/>
                </a:lnTo>
                <a:lnTo>
                  <a:pt x="49" y="128"/>
                </a:lnTo>
                <a:lnTo>
                  <a:pt x="51" y="130"/>
                </a:lnTo>
                <a:lnTo>
                  <a:pt x="53" y="130"/>
                </a:lnTo>
                <a:lnTo>
                  <a:pt x="56" y="133"/>
                </a:lnTo>
                <a:lnTo>
                  <a:pt x="58" y="135"/>
                </a:lnTo>
                <a:lnTo>
                  <a:pt x="61" y="135"/>
                </a:lnTo>
                <a:lnTo>
                  <a:pt x="61" y="138"/>
                </a:lnTo>
                <a:lnTo>
                  <a:pt x="63" y="138"/>
                </a:lnTo>
                <a:lnTo>
                  <a:pt x="66" y="140"/>
                </a:lnTo>
                <a:lnTo>
                  <a:pt x="68" y="142"/>
                </a:lnTo>
                <a:lnTo>
                  <a:pt x="70" y="145"/>
                </a:lnTo>
                <a:lnTo>
                  <a:pt x="70" y="142"/>
                </a:lnTo>
                <a:lnTo>
                  <a:pt x="73" y="140"/>
                </a:lnTo>
                <a:lnTo>
                  <a:pt x="73" y="133"/>
                </a:lnTo>
                <a:lnTo>
                  <a:pt x="70" y="130"/>
                </a:lnTo>
                <a:lnTo>
                  <a:pt x="70" y="128"/>
                </a:lnTo>
                <a:lnTo>
                  <a:pt x="68" y="126"/>
                </a:lnTo>
                <a:lnTo>
                  <a:pt x="63" y="123"/>
                </a:lnTo>
                <a:lnTo>
                  <a:pt x="56" y="123"/>
                </a:lnTo>
                <a:lnTo>
                  <a:pt x="53" y="121"/>
                </a:lnTo>
                <a:lnTo>
                  <a:pt x="46" y="121"/>
                </a:lnTo>
                <a:lnTo>
                  <a:pt x="41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1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6"/>
                </a:lnTo>
                <a:lnTo>
                  <a:pt x="56" y="109"/>
                </a:lnTo>
                <a:lnTo>
                  <a:pt x="58" y="111"/>
                </a:lnTo>
                <a:lnTo>
                  <a:pt x="61" y="114"/>
                </a:lnTo>
                <a:lnTo>
                  <a:pt x="63" y="116"/>
                </a:lnTo>
                <a:lnTo>
                  <a:pt x="63" y="114"/>
                </a:lnTo>
                <a:lnTo>
                  <a:pt x="66" y="109"/>
                </a:lnTo>
                <a:lnTo>
                  <a:pt x="66" y="106"/>
                </a:lnTo>
                <a:lnTo>
                  <a:pt x="63" y="101"/>
                </a:lnTo>
                <a:lnTo>
                  <a:pt x="63" y="99"/>
                </a:lnTo>
                <a:lnTo>
                  <a:pt x="61" y="99"/>
                </a:lnTo>
                <a:lnTo>
                  <a:pt x="58" y="97"/>
                </a:lnTo>
                <a:lnTo>
                  <a:pt x="53" y="97"/>
                </a:lnTo>
                <a:lnTo>
                  <a:pt x="51" y="94"/>
                </a:lnTo>
                <a:lnTo>
                  <a:pt x="49" y="94"/>
                </a:lnTo>
                <a:lnTo>
                  <a:pt x="44" y="92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1" h="170">
                <a:moveTo>
                  <a:pt x="44" y="75"/>
                </a:moveTo>
                <a:lnTo>
                  <a:pt x="41" y="78"/>
                </a:lnTo>
                <a:lnTo>
                  <a:pt x="39" y="80"/>
                </a:lnTo>
                <a:lnTo>
                  <a:pt x="37" y="82"/>
                </a:lnTo>
                <a:lnTo>
                  <a:pt x="34" y="82"/>
                </a:lnTo>
                <a:lnTo>
                  <a:pt x="32" y="85"/>
                </a:lnTo>
                <a:lnTo>
                  <a:pt x="30" y="87"/>
                </a:lnTo>
                <a:lnTo>
                  <a:pt x="27" y="90"/>
                </a:lnTo>
                <a:lnTo>
                  <a:pt x="25" y="92"/>
                </a:lnTo>
                <a:lnTo>
                  <a:pt x="22" y="92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99"/>
                </a:lnTo>
                <a:lnTo>
                  <a:pt x="8" y="101"/>
                </a:lnTo>
                <a:lnTo>
                  <a:pt x="18" y="101"/>
                </a:lnTo>
                <a:lnTo>
                  <a:pt x="22" y="99"/>
                </a:lnTo>
                <a:lnTo>
                  <a:pt x="25" y="99"/>
                </a:lnTo>
                <a:lnTo>
                  <a:pt x="27" y="97"/>
                </a:lnTo>
                <a:lnTo>
                  <a:pt x="30" y="94"/>
                </a:lnTo>
                <a:lnTo>
                  <a:pt x="32" y="94"/>
                </a:lnTo>
                <a:lnTo>
                  <a:pt x="34" y="92"/>
                </a:lnTo>
                <a:lnTo>
                  <a:pt x="37" y="90"/>
                </a:lnTo>
                <a:lnTo>
                  <a:pt x="39" y="87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8"/>
                </a:lnTo>
                <a:lnTo>
                  <a:pt x="51" y="75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1" h="170">
                <a:moveTo>
                  <a:pt x="30" y="37"/>
                </a:moveTo>
                <a:lnTo>
                  <a:pt x="30" y="39"/>
                </a:lnTo>
                <a:lnTo>
                  <a:pt x="27" y="44"/>
                </a:lnTo>
                <a:lnTo>
                  <a:pt x="27" y="46"/>
                </a:lnTo>
                <a:lnTo>
                  <a:pt x="25" y="49"/>
                </a:lnTo>
                <a:lnTo>
                  <a:pt x="22" y="54"/>
                </a:lnTo>
                <a:lnTo>
                  <a:pt x="22" y="56"/>
                </a:lnTo>
                <a:lnTo>
                  <a:pt x="20" y="58"/>
                </a:lnTo>
                <a:lnTo>
                  <a:pt x="20" y="63"/>
                </a:lnTo>
                <a:lnTo>
                  <a:pt x="18" y="66"/>
                </a:lnTo>
                <a:lnTo>
                  <a:pt x="15" y="68"/>
                </a:lnTo>
                <a:lnTo>
                  <a:pt x="18" y="70"/>
                </a:lnTo>
                <a:lnTo>
                  <a:pt x="18" y="68"/>
                </a:lnTo>
                <a:lnTo>
                  <a:pt x="20" y="66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1"/>
                </a:lnTo>
                <a:lnTo>
                  <a:pt x="30" y="49"/>
                </a:lnTo>
                <a:lnTo>
                  <a:pt x="32" y="46"/>
                </a:lnTo>
                <a:lnTo>
                  <a:pt x="34" y="41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1" h="170">
                <a:moveTo>
                  <a:pt x="80" y="34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6"/>
                </a:lnTo>
                <a:lnTo>
                  <a:pt x="61" y="51"/>
                </a:lnTo>
                <a:lnTo>
                  <a:pt x="58" y="54"/>
                </a:lnTo>
                <a:lnTo>
                  <a:pt x="58" y="56"/>
                </a:lnTo>
                <a:lnTo>
                  <a:pt x="56" y="58"/>
                </a:lnTo>
                <a:lnTo>
                  <a:pt x="53" y="61"/>
                </a:lnTo>
                <a:lnTo>
                  <a:pt x="53" y="63"/>
                </a:lnTo>
                <a:lnTo>
                  <a:pt x="61" y="66"/>
                </a:lnTo>
                <a:lnTo>
                  <a:pt x="63" y="63"/>
                </a:lnTo>
                <a:lnTo>
                  <a:pt x="63" y="61"/>
                </a:lnTo>
                <a:lnTo>
                  <a:pt x="66" y="56"/>
                </a:lnTo>
                <a:lnTo>
                  <a:pt x="68" y="54"/>
                </a:lnTo>
                <a:lnTo>
                  <a:pt x="70" y="51"/>
                </a:lnTo>
                <a:lnTo>
                  <a:pt x="70" y="49"/>
                </a:lnTo>
                <a:lnTo>
                  <a:pt x="73" y="44"/>
                </a:lnTo>
                <a:lnTo>
                  <a:pt x="75" y="41"/>
                </a:lnTo>
                <a:lnTo>
                  <a:pt x="75" y="39"/>
                </a:lnTo>
                <a:lnTo>
                  <a:pt x="80" y="34"/>
                </a:lnTo>
                <a:lnTo>
                  <a:pt x="80" y="34"/>
                </a:lnTo>
                <a:close/>
              </a:path>
              <a:path w="391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6"/>
                </a:lnTo>
                <a:lnTo>
                  <a:pt x="39" y="51"/>
                </a:lnTo>
                <a:lnTo>
                  <a:pt x="41" y="54"/>
                </a:lnTo>
                <a:lnTo>
                  <a:pt x="41" y="56"/>
                </a:lnTo>
                <a:lnTo>
                  <a:pt x="44" y="61"/>
                </a:lnTo>
                <a:lnTo>
                  <a:pt x="46" y="63"/>
                </a:lnTo>
                <a:lnTo>
                  <a:pt x="46" y="66"/>
                </a:lnTo>
                <a:lnTo>
                  <a:pt x="49" y="68"/>
                </a:lnTo>
                <a:lnTo>
                  <a:pt x="46" y="70"/>
                </a:lnTo>
                <a:lnTo>
                  <a:pt x="44" y="73"/>
                </a:lnTo>
                <a:lnTo>
                  <a:pt x="44" y="75"/>
                </a:lnTo>
                <a:lnTo>
                  <a:pt x="51" y="75"/>
                </a:lnTo>
                <a:lnTo>
                  <a:pt x="53" y="78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90"/>
                </a:lnTo>
                <a:lnTo>
                  <a:pt x="68" y="90"/>
                </a:lnTo>
                <a:lnTo>
                  <a:pt x="70" y="92"/>
                </a:lnTo>
                <a:lnTo>
                  <a:pt x="73" y="94"/>
                </a:lnTo>
                <a:lnTo>
                  <a:pt x="75" y="97"/>
                </a:lnTo>
                <a:lnTo>
                  <a:pt x="78" y="97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4"/>
                </a:lnTo>
                <a:lnTo>
                  <a:pt x="92" y="94"/>
                </a:lnTo>
                <a:lnTo>
                  <a:pt x="97" y="92"/>
                </a:lnTo>
                <a:lnTo>
                  <a:pt x="97" y="90"/>
                </a:lnTo>
                <a:lnTo>
                  <a:pt x="94" y="90"/>
                </a:lnTo>
                <a:lnTo>
                  <a:pt x="90" y="90"/>
                </a:lnTo>
                <a:lnTo>
                  <a:pt x="87" y="87"/>
                </a:lnTo>
                <a:lnTo>
                  <a:pt x="82" y="87"/>
                </a:lnTo>
                <a:lnTo>
                  <a:pt x="80" y="85"/>
                </a:lnTo>
                <a:lnTo>
                  <a:pt x="75" y="85"/>
                </a:lnTo>
                <a:lnTo>
                  <a:pt x="73" y="82"/>
                </a:lnTo>
                <a:lnTo>
                  <a:pt x="70" y="82"/>
                </a:lnTo>
                <a:lnTo>
                  <a:pt x="68" y="80"/>
                </a:lnTo>
                <a:lnTo>
                  <a:pt x="66" y="78"/>
                </a:lnTo>
                <a:lnTo>
                  <a:pt x="63" y="78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6"/>
                </a:lnTo>
                <a:lnTo>
                  <a:pt x="53" y="63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4"/>
                </a:lnTo>
                <a:lnTo>
                  <a:pt x="44" y="49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68" y="37"/>
                </a:lnTo>
                <a:lnTo>
                  <a:pt x="80" y="34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1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8"/>
                </a:lnTo>
                <a:lnTo>
                  <a:pt x="34" y="20"/>
                </a:lnTo>
                <a:lnTo>
                  <a:pt x="34" y="27"/>
                </a:lnTo>
                <a:lnTo>
                  <a:pt x="32" y="32"/>
                </a:lnTo>
                <a:lnTo>
                  <a:pt x="39" y="32"/>
                </a:lnTo>
                <a:lnTo>
                  <a:pt x="39" y="30"/>
                </a:lnTo>
                <a:lnTo>
                  <a:pt x="41" y="27"/>
                </a:lnTo>
                <a:lnTo>
                  <a:pt x="41" y="25"/>
                </a:lnTo>
                <a:lnTo>
                  <a:pt x="44" y="20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1" h="170">
                <a:moveTo>
                  <a:pt x="1" y="10"/>
                </a:moveTo>
                <a:lnTo>
                  <a:pt x="1" y="150"/>
                </a:lnTo>
                <a:lnTo>
                  <a:pt x="8" y="147"/>
                </a:lnTo>
                <a:lnTo>
                  <a:pt x="8" y="106"/>
                </a:lnTo>
                <a:lnTo>
                  <a:pt x="10" y="104"/>
                </a:lnTo>
                <a:lnTo>
                  <a:pt x="13" y="104"/>
                </a:lnTo>
                <a:lnTo>
                  <a:pt x="15" y="101"/>
                </a:lnTo>
                <a:lnTo>
                  <a:pt x="8" y="101"/>
                </a:lnTo>
                <a:lnTo>
                  <a:pt x="8" y="13"/>
                </a:lnTo>
                <a:lnTo>
                  <a:pt x="97" y="13"/>
                </a:lnTo>
                <a:lnTo>
                  <a:pt x="1" y="10"/>
                </a:lnTo>
                <a:lnTo>
                  <a:pt x="1" y="10"/>
                </a:lnTo>
                <a:close/>
              </a:path>
              <a:path w="391" h="170">
                <a:moveTo>
                  <a:pt x="1" y="1"/>
                </a:moveTo>
                <a:lnTo>
                  <a:pt x="1" y="10"/>
                </a:lnTo>
                <a:lnTo>
                  <a:pt x="97" y="13"/>
                </a:lnTo>
                <a:lnTo>
                  <a:pt x="97" y="147"/>
                </a:lnTo>
                <a:lnTo>
                  <a:pt x="8" y="147"/>
                </a:lnTo>
                <a:lnTo>
                  <a:pt x="1" y="150"/>
                </a:lnTo>
                <a:lnTo>
                  <a:pt x="1" y="169"/>
                </a:lnTo>
                <a:lnTo>
                  <a:pt x="8" y="164"/>
                </a:lnTo>
                <a:lnTo>
                  <a:pt x="8" y="152"/>
                </a:lnTo>
                <a:lnTo>
                  <a:pt x="97" y="152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1"/>
                </a:lnTo>
                <a:lnTo>
                  <a:pt x="1" y="1"/>
                </a:lnTo>
                <a:close/>
              </a:path>
              <a:path w="391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1" h="170">
                <a:moveTo>
                  <a:pt x="353" y="150"/>
                </a:moveTo>
                <a:lnTo>
                  <a:pt x="353" y="154"/>
                </a:lnTo>
                <a:lnTo>
                  <a:pt x="356" y="154"/>
                </a:lnTo>
                <a:lnTo>
                  <a:pt x="358" y="154"/>
                </a:lnTo>
                <a:lnTo>
                  <a:pt x="361" y="157"/>
                </a:lnTo>
                <a:lnTo>
                  <a:pt x="363" y="159"/>
                </a:lnTo>
                <a:lnTo>
                  <a:pt x="366" y="159"/>
                </a:lnTo>
                <a:lnTo>
                  <a:pt x="368" y="161"/>
                </a:lnTo>
                <a:lnTo>
                  <a:pt x="370" y="164"/>
                </a:lnTo>
                <a:lnTo>
                  <a:pt x="370" y="166"/>
                </a:lnTo>
                <a:lnTo>
                  <a:pt x="373" y="169"/>
                </a:lnTo>
                <a:lnTo>
                  <a:pt x="375" y="169"/>
                </a:lnTo>
                <a:lnTo>
                  <a:pt x="378" y="166"/>
                </a:lnTo>
                <a:lnTo>
                  <a:pt x="380" y="164"/>
                </a:lnTo>
                <a:lnTo>
                  <a:pt x="380" y="161"/>
                </a:lnTo>
                <a:lnTo>
                  <a:pt x="382" y="159"/>
                </a:lnTo>
                <a:lnTo>
                  <a:pt x="382" y="157"/>
                </a:lnTo>
                <a:lnTo>
                  <a:pt x="385" y="154"/>
                </a:lnTo>
                <a:lnTo>
                  <a:pt x="373" y="152"/>
                </a:lnTo>
                <a:lnTo>
                  <a:pt x="361" y="152"/>
                </a:lnTo>
                <a:lnTo>
                  <a:pt x="358" y="150"/>
                </a:lnTo>
                <a:lnTo>
                  <a:pt x="353" y="150"/>
                </a:lnTo>
                <a:lnTo>
                  <a:pt x="353" y="150"/>
                </a:lnTo>
                <a:close/>
              </a:path>
              <a:path w="391" h="170">
                <a:moveTo>
                  <a:pt x="306" y="150"/>
                </a:moveTo>
                <a:lnTo>
                  <a:pt x="306" y="152"/>
                </a:lnTo>
                <a:lnTo>
                  <a:pt x="308" y="154"/>
                </a:lnTo>
                <a:lnTo>
                  <a:pt x="310" y="154"/>
                </a:lnTo>
                <a:lnTo>
                  <a:pt x="313" y="157"/>
                </a:lnTo>
                <a:lnTo>
                  <a:pt x="315" y="159"/>
                </a:lnTo>
                <a:lnTo>
                  <a:pt x="318" y="161"/>
                </a:lnTo>
                <a:lnTo>
                  <a:pt x="318" y="164"/>
                </a:lnTo>
                <a:lnTo>
                  <a:pt x="320" y="166"/>
                </a:lnTo>
                <a:lnTo>
                  <a:pt x="322" y="164"/>
                </a:lnTo>
                <a:lnTo>
                  <a:pt x="325" y="161"/>
                </a:lnTo>
                <a:lnTo>
                  <a:pt x="327" y="161"/>
                </a:lnTo>
                <a:lnTo>
                  <a:pt x="330" y="157"/>
                </a:lnTo>
                <a:lnTo>
                  <a:pt x="332" y="154"/>
                </a:lnTo>
                <a:lnTo>
                  <a:pt x="332" y="152"/>
                </a:lnTo>
                <a:lnTo>
                  <a:pt x="320" y="152"/>
                </a:lnTo>
                <a:lnTo>
                  <a:pt x="313" y="152"/>
                </a:lnTo>
                <a:lnTo>
                  <a:pt x="310" y="150"/>
                </a:lnTo>
                <a:lnTo>
                  <a:pt x="306" y="150"/>
                </a:lnTo>
                <a:lnTo>
                  <a:pt x="306" y="150"/>
                </a:lnTo>
                <a:close/>
              </a:path>
              <a:path w="391" h="170">
                <a:moveTo>
                  <a:pt x="308" y="94"/>
                </a:moveTo>
                <a:lnTo>
                  <a:pt x="298" y="94"/>
                </a:lnTo>
                <a:lnTo>
                  <a:pt x="298" y="99"/>
                </a:lnTo>
                <a:lnTo>
                  <a:pt x="298" y="109"/>
                </a:lnTo>
                <a:lnTo>
                  <a:pt x="296" y="114"/>
                </a:lnTo>
                <a:lnTo>
                  <a:pt x="296" y="121"/>
                </a:lnTo>
                <a:lnTo>
                  <a:pt x="293" y="123"/>
                </a:lnTo>
                <a:lnTo>
                  <a:pt x="293" y="126"/>
                </a:lnTo>
                <a:lnTo>
                  <a:pt x="291" y="130"/>
                </a:lnTo>
                <a:lnTo>
                  <a:pt x="291" y="133"/>
                </a:lnTo>
                <a:lnTo>
                  <a:pt x="289" y="135"/>
                </a:lnTo>
                <a:lnTo>
                  <a:pt x="289" y="140"/>
                </a:lnTo>
                <a:lnTo>
                  <a:pt x="286" y="142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7" y="154"/>
                </a:lnTo>
                <a:lnTo>
                  <a:pt x="274" y="157"/>
                </a:lnTo>
                <a:lnTo>
                  <a:pt x="272" y="159"/>
                </a:lnTo>
                <a:lnTo>
                  <a:pt x="270" y="161"/>
                </a:lnTo>
                <a:lnTo>
                  <a:pt x="267" y="164"/>
                </a:lnTo>
                <a:lnTo>
                  <a:pt x="270" y="166"/>
                </a:lnTo>
                <a:lnTo>
                  <a:pt x="272" y="164"/>
                </a:lnTo>
                <a:lnTo>
                  <a:pt x="274" y="164"/>
                </a:lnTo>
                <a:lnTo>
                  <a:pt x="277" y="161"/>
                </a:lnTo>
                <a:lnTo>
                  <a:pt x="279" y="159"/>
                </a:lnTo>
                <a:lnTo>
                  <a:pt x="281" y="157"/>
                </a:lnTo>
                <a:lnTo>
                  <a:pt x="284" y="154"/>
                </a:lnTo>
                <a:lnTo>
                  <a:pt x="286" y="152"/>
                </a:lnTo>
                <a:lnTo>
                  <a:pt x="289" y="150"/>
                </a:lnTo>
                <a:lnTo>
                  <a:pt x="291" y="147"/>
                </a:lnTo>
                <a:lnTo>
                  <a:pt x="291" y="145"/>
                </a:lnTo>
                <a:lnTo>
                  <a:pt x="293" y="142"/>
                </a:lnTo>
                <a:lnTo>
                  <a:pt x="296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1" y="126"/>
                </a:lnTo>
                <a:lnTo>
                  <a:pt x="303" y="121"/>
                </a:lnTo>
                <a:lnTo>
                  <a:pt x="303" y="114"/>
                </a:lnTo>
                <a:lnTo>
                  <a:pt x="306" y="111"/>
                </a:lnTo>
                <a:lnTo>
                  <a:pt x="306" y="99"/>
                </a:lnTo>
                <a:lnTo>
                  <a:pt x="308" y="94"/>
                </a:lnTo>
                <a:lnTo>
                  <a:pt x="308" y="94"/>
                </a:lnTo>
                <a:close/>
              </a:path>
              <a:path w="391" h="170">
                <a:moveTo>
                  <a:pt x="341" y="92"/>
                </a:moveTo>
                <a:lnTo>
                  <a:pt x="330" y="94"/>
                </a:lnTo>
                <a:lnTo>
                  <a:pt x="330" y="104"/>
                </a:lnTo>
                <a:lnTo>
                  <a:pt x="327" y="111"/>
                </a:lnTo>
                <a:lnTo>
                  <a:pt x="327" y="135"/>
                </a:lnTo>
                <a:lnTo>
                  <a:pt x="325" y="138"/>
                </a:lnTo>
                <a:lnTo>
                  <a:pt x="325" y="147"/>
                </a:lnTo>
                <a:lnTo>
                  <a:pt x="322" y="150"/>
                </a:lnTo>
                <a:lnTo>
                  <a:pt x="322" y="152"/>
                </a:lnTo>
                <a:lnTo>
                  <a:pt x="320" y="152"/>
                </a:lnTo>
                <a:lnTo>
                  <a:pt x="332" y="152"/>
                </a:lnTo>
                <a:lnTo>
                  <a:pt x="332" y="150"/>
                </a:lnTo>
                <a:lnTo>
                  <a:pt x="332" y="145"/>
                </a:lnTo>
                <a:lnTo>
                  <a:pt x="334" y="140"/>
                </a:lnTo>
                <a:lnTo>
                  <a:pt x="334" y="138"/>
                </a:lnTo>
                <a:lnTo>
                  <a:pt x="334" y="121"/>
                </a:lnTo>
                <a:lnTo>
                  <a:pt x="337" y="116"/>
                </a:lnTo>
                <a:lnTo>
                  <a:pt x="337" y="99"/>
                </a:lnTo>
                <a:lnTo>
                  <a:pt x="341" y="92"/>
                </a:lnTo>
                <a:lnTo>
                  <a:pt x="341" y="92"/>
                </a:lnTo>
                <a:close/>
              </a:path>
              <a:path w="391" h="170">
                <a:moveTo>
                  <a:pt x="334" y="85"/>
                </a:moveTo>
                <a:lnTo>
                  <a:pt x="330" y="92"/>
                </a:lnTo>
                <a:lnTo>
                  <a:pt x="270" y="92"/>
                </a:lnTo>
                <a:lnTo>
                  <a:pt x="274" y="97"/>
                </a:lnTo>
                <a:lnTo>
                  <a:pt x="279" y="94"/>
                </a:lnTo>
                <a:lnTo>
                  <a:pt x="330" y="94"/>
                </a:lnTo>
                <a:lnTo>
                  <a:pt x="341" y="92"/>
                </a:lnTo>
                <a:lnTo>
                  <a:pt x="334" y="85"/>
                </a:lnTo>
                <a:lnTo>
                  <a:pt x="334" y="85"/>
                </a:lnTo>
                <a:close/>
              </a:path>
              <a:path w="391" h="170">
                <a:moveTo>
                  <a:pt x="298" y="61"/>
                </a:moveTo>
                <a:lnTo>
                  <a:pt x="298" y="92"/>
                </a:lnTo>
                <a:lnTo>
                  <a:pt x="308" y="92"/>
                </a:lnTo>
                <a:lnTo>
                  <a:pt x="308" y="70"/>
                </a:lnTo>
                <a:lnTo>
                  <a:pt x="313" y="68"/>
                </a:lnTo>
                <a:lnTo>
                  <a:pt x="298" y="61"/>
                </a:lnTo>
                <a:lnTo>
                  <a:pt x="298" y="61"/>
                </a:lnTo>
                <a:close/>
              </a:path>
              <a:path w="391" h="170">
                <a:moveTo>
                  <a:pt x="281" y="56"/>
                </a:moveTo>
                <a:lnTo>
                  <a:pt x="281" y="68"/>
                </a:lnTo>
                <a:lnTo>
                  <a:pt x="291" y="63"/>
                </a:lnTo>
                <a:lnTo>
                  <a:pt x="291" y="56"/>
                </a:lnTo>
                <a:lnTo>
                  <a:pt x="325" y="56"/>
                </a:lnTo>
                <a:lnTo>
                  <a:pt x="281" y="56"/>
                </a:lnTo>
                <a:lnTo>
                  <a:pt x="281" y="56"/>
                </a:lnTo>
                <a:close/>
              </a:path>
              <a:path w="391" h="170">
                <a:moveTo>
                  <a:pt x="349" y="27"/>
                </a:moveTo>
                <a:lnTo>
                  <a:pt x="349" y="118"/>
                </a:lnTo>
                <a:lnTo>
                  <a:pt x="349" y="123"/>
                </a:lnTo>
                <a:lnTo>
                  <a:pt x="349" y="130"/>
                </a:lnTo>
                <a:lnTo>
                  <a:pt x="358" y="123"/>
                </a:lnTo>
                <a:lnTo>
                  <a:pt x="358" y="114"/>
                </a:lnTo>
                <a:lnTo>
                  <a:pt x="356" y="109"/>
                </a:lnTo>
                <a:lnTo>
                  <a:pt x="356" y="41"/>
                </a:lnTo>
                <a:lnTo>
                  <a:pt x="361" y="37"/>
                </a:lnTo>
                <a:lnTo>
                  <a:pt x="349" y="27"/>
                </a:lnTo>
                <a:lnTo>
                  <a:pt x="349" y="27"/>
                </a:lnTo>
                <a:close/>
              </a:path>
              <a:path w="391" h="170">
                <a:moveTo>
                  <a:pt x="281" y="15"/>
                </a:moveTo>
                <a:lnTo>
                  <a:pt x="281" y="22"/>
                </a:lnTo>
                <a:lnTo>
                  <a:pt x="284" y="27"/>
                </a:lnTo>
                <a:lnTo>
                  <a:pt x="284" y="49"/>
                </a:lnTo>
                <a:lnTo>
                  <a:pt x="281" y="54"/>
                </a:lnTo>
                <a:lnTo>
                  <a:pt x="281" y="56"/>
                </a:lnTo>
                <a:lnTo>
                  <a:pt x="325" y="56"/>
                </a:lnTo>
                <a:lnTo>
                  <a:pt x="325" y="66"/>
                </a:lnTo>
                <a:lnTo>
                  <a:pt x="332" y="61"/>
                </a:lnTo>
                <a:lnTo>
                  <a:pt x="332" y="54"/>
                </a:lnTo>
                <a:lnTo>
                  <a:pt x="291" y="51"/>
                </a:lnTo>
                <a:lnTo>
                  <a:pt x="291" y="18"/>
                </a:lnTo>
                <a:lnTo>
                  <a:pt x="325" y="18"/>
                </a:lnTo>
                <a:lnTo>
                  <a:pt x="281" y="15"/>
                </a:lnTo>
                <a:lnTo>
                  <a:pt x="281" y="15"/>
                </a:lnTo>
                <a:close/>
              </a:path>
              <a:path w="391" h="170">
                <a:moveTo>
                  <a:pt x="281" y="6"/>
                </a:moveTo>
                <a:lnTo>
                  <a:pt x="281" y="15"/>
                </a:lnTo>
                <a:lnTo>
                  <a:pt x="325" y="18"/>
                </a:lnTo>
                <a:lnTo>
                  <a:pt x="325" y="51"/>
                </a:lnTo>
                <a:lnTo>
                  <a:pt x="291" y="51"/>
                </a:lnTo>
                <a:lnTo>
                  <a:pt x="332" y="54"/>
                </a:lnTo>
                <a:lnTo>
                  <a:pt x="332" y="20"/>
                </a:lnTo>
                <a:lnTo>
                  <a:pt x="337" y="15"/>
                </a:lnTo>
                <a:lnTo>
                  <a:pt x="291" y="13"/>
                </a:lnTo>
                <a:lnTo>
                  <a:pt x="281" y="6"/>
                </a:lnTo>
                <a:lnTo>
                  <a:pt x="281" y="6"/>
                </a:lnTo>
                <a:close/>
              </a:path>
              <a:path w="391" h="170">
                <a:moveTo>
                  <a:pt x="327" y="6"/>
                </a:moveTo>
                <a:lnTo>
                  <a:pt x="322" y="13"/>
                </a:lnTo>
                <a:lnTo>
                  <a:pt x="291" y="13"/>
                </a:lnTo>
                <a:lnTo>
                  <a:pt x="337" y="15"/>
                </a:lnTo>
                <a:lnTo>
                  <a:pt x="327" y="6"/>
                </a:lnTo>
                <a:lnTo>
                  <a:pt x="327" y="6"/>
                </a:lnTo>
                <a:close/>
              </a:path>
              <a:path w="391" h="170">
                <a:moveTo>
                  <a:pt x="375" y="1"/>
                </a:moveTo>
                <a:lnTo>
                  <a:pt x="375" y="6"/>
                </a:lnTo>
                <a:lnTo>
                  <a:pt x="378" y="10"/>
                </a:lnTo>
                <a:lnTo>
                  <a:pt x="378" y="147"/>
                </a:lnTo>
                <a:lnTo>
                  <a:pt x="375" y="150"/>
                </a:lnTo>
                <a:lnTo>
                  <a:pt x="375" y="152"/>
                </a:lnTo>
                <a:lnTo>
                  <a:pt x="373" y="152"/>
                </a:lnTo>
                <a:lnTo>
                  <a:pt x="385" y="154"/>
                </a:lnTo>
                <a:lnTo>
                  <a:pt x="385" y="15"/>
                </a:lnTo>
                <a:lnTo>
                  <a:pt x="390" y="8"/>
                </a:lnTo>
                <a:lnTo>
                  <a:pt x="375" y="1"/>
                </a:lnTo>
                <a:lnTo>
                  <a:pt x="375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6" name="path 976"/>
          <p:cNvSpPr/>
          <p:nvPr/>
        </p:nvSpPr>
        <p:spPr>
          <a:xfrm>
            <a:off x="13357097" y="9941306"/>
            <a:ext cx="243839" cy="109728"/>
          </a:xfrm>
          <a:custGeom>
            <a:avLst/>
            <a:gdLst/>
            <a:ahLst/>
            <a:cxnLst/>
            <a:rect l="0" t="0" r="0" b="0"/>
            <a:pathLst>
              <a:path w="383" h="172">
                <a:moveTo>
                  <a:pt x="82" y="142"/>
                </a:moveTo>
                <a:lnTo>
                  <a:pt x="75" y="145"/>
                </a:lnTo>
                <a:lnTo>
                  <a:pt x="75" y="164"/>
                </a:lnTo>
                <a:lnTo>
                  <a:pt x="82" y="159"/>
                </a:lnTo>
                <a:lnTo>
                  <a:pt x="82" y="142"/>
                </a:lnTo>
                <a:lnTo>
                  <a:pt x="82" y="142"/>
                </a:lnTo>
                <a:close/>
              </a:path>
              <a:path w="383" h="172">
                <a:moveTo>
                  <a:pt x="1" y="78"/>
                </a:moveTo>
                <a:lnTo>
                  <a:pt x="1" y="142"/>
                </a:lnTo>
                <a:lnTo>
                  <a:pt x="10" y="142"/>
                </a:lnTo>
                <a:lnTo>
                  <a:pt x="10" y="78"/>
                </a:lnTo>
                <a:lnTo>
                  <a:pt x="75" y="78"/>
                </a:lnTo>
                <a:lnTo>
                  <a:pt x="1" y="78"/>
                </a:lnTo>
                <a:lnTo>
                  <a:pt x="1" y="78"/>
                </a:lnTo>
                <a:close/>
              </a:path>
              <a:path w="383" h="172">
                <a:moveTo>
                  <a:pt x="1" y="18"/>
                </a:moveTo>
                <a:lnTo>
                  <a:pt x="1" y="78"/>
                </a:lnTo>
                <a:lnTo>
                  <a:pt x="10" y="73"/>
                </a:lnTo>
                <a:lnTo>
                  <a:pt x="10" y="18"/>
                </a:lnTo>
                <a:lnTo>
                  <a:pt x="75" y="18"/>
                </a:lnTo>
                <a:lnTo>
                  <a:pt x="1" y="18"/>
                </a:lnTo>
                <a:lnTo>
                  <a:pt x="1" y="18"/>
                </a:lnTo>
                <a:close/>
              </a:path>
              <a:path w="383" h="172">
                <a:moveTo>
                  <a:pt x="1" y="8"/>
                </a:moveTo>
                <a:lnTo>
                  <a:pt x="1" y="18"/>
                </a:lnTo>
                <a:lnTo>
                  <a:pt x="75" y="18"/>
                </a:lnTo>
                <a:lnTo>
                  <a:pt x="75" y="73"/>
                </a:lnTo>
                <a:lnTo>
                  <a:pt x="10" y="73"/>
                </a:lnTo>
                <a:lnTo>
                  <a:pt x="1" y="78"/>
                </a:lnTo>
                <a:lnTo>
                  <a:pt x="75" y="78"/>
                </a:lnTo>
                <a:lnTo>
                  <a:pt x="75" y="142"/>
                </a:lnTo>
                <a:lnTo>
                  <a:pt x="1" y="142"/>
                </a:lnTo>
                <a:lnTo>
                  <a:pt x="1" y="147"/>
                </a:lnTo>
                <a:lnTo>
                  <a:pt x="1" y="166"/>
                </a:lnTo>
                <a:lnTo>
                  <a:pt x="10" y="159"/>
                </a:lnTo>
                <a:lnTo>
                  <a:pt x="10" y="145"/>
                </a:lnTo>
                <a:lnTo>
                  <a:pt x="75" y="145"/>
                </a:lnTo>
                <a:lnTo>
                  <a:pt x="82" y="142"/>
                </a:lnTo>
                <a:lnTo>
                  <a:pt x="82" y="128"/>
                </a:lnTo>
                <a:lnTo>
                  <a:pt x="82" y="123"/>
                </a:lnTo>
                <a:lnTo>
                  <a:pt x="82" y="20"/>
                </a:lnTo>
                <a:lnTo>
                  <a:pt x="87" y="15"/>
                </a:lnTo>
                <a:lnTo>
                  <a:pt x="10" y="15"/>
                </a:lnTo>
                <a:lnTo>
                  <a:pt x="1" y="8"/>
                </a:lnTo>
                <a:lnTo>
                  <a:pt x="1" y="8"/>
                </a:lnTo>
                <a:close/>
              </a:path>
              <a:path w="383" h="172">
                <a:moveTo>
                  <a:pt x="78" y="8"/>
                </a:moveTo>
                <a:lnTo>
                  <a:pt x="73" y="15"/>
                </a:lnTo>
                <a:lnTo>
                  <a:pt x="10" y="15"/>
                </a:lnTo>
                <a:lnTo>
                  <a:pt x="87" y="15"/>
                </a:lnTo>
                <a:lnTo>
                  <a:pt x="78" y="8"/>
                </a:lnTo>
                <a:lnTo>
                  <a:pt x="78" y="8"/>
                </a:lnTo>
                <a:close/>
              </a:path>
              <a:path w="383" h="172">
                <a:moveTo>
                  <a:pt x="351" y="152"/>
                </a:moveTo>
                <a:lnTo>
                  <a:pt x="351" y="154"/>
                </a:lnTo>
                <a:lnTo>
                  <a:pt x="366" y="152"/>
                </a:lnTo>
                <a:lnTo>
                  <a:pt x="351" y="152"/>
                </a:lnTo>
                <a:lnTo>
                  <a:pt x="351" y="152"/>
                </a:lnTo>
                <a:close/>
              </a:path>
              <a:path w="383" h="172">
                <a:moveTo>
                  <a:pt x="303" y="118"/>
                </a:moveTo>
                <a:lnTo>
                  <a:pt x="301" y="121"/>
                </a:lnTo>
                <a:lnTo>
                  <a:pt x="303" y="121"/>
                </a:lnTo>
                <a:lnTo>
                  <a:pt x="306" y="125"/>
                </a:lnTo>
                <a:lnTo>
                  <a:pt x="306" y="128"/>
                </a:lnTo>
                <a:lnTo>
                  <a:pt x="308" y="133"/>
                </a:lnTo>
                <a:lnTo>
                  <a:pt x="310" y="135"/>
                </a:lnTo>
                <a:lnTo>
                  <a:pt x="310" y="138"/>
                </a:lnTo>
                <a:lnTo>
                  <a:pt x="313" y="140"/>
                </a:lnTo>
                <a:lnTo>
                  <a:pt x="313" y="145"/>
                </a:lnTo>
                <a:lnTo>
                  <a:pt x="315" y="147"/>
                </a:lnTo>
                <a:lnTo>
                  <a:pt x="315" y="150"/>
                </a:lnTo>
                <a:lnTo>
                  <a:pt x="318" y="150"/>
                </a:lnTo>
                <a:lnTo>
                  <a:pt x="318" y="145"/>
                </a:lnTo>
                <a:lnTo>
                  <a:pt x="320" y="142"/>
                </a:lnTo>
                <a:lnTo>
                  <a:pt x="320" y="135"/>
                </a:lnTo>
                <a:lnTo>
                  <a:pt x="318" y="133"/>
                </a:lnTo>
                <a:lnTo>
                  <a:pt x="318" y="130"/>
                </a:lnTo>
                <a:lnTo>
                  <a:pt x="315" y="130"/>
                </a:lnTo>
                <a:lnTo>
                  <a:pt x="315" y="128"/>
                </a:lnTo>
                <a:lnTo>
                  <a:pt x="313" y="125"/>
                </a:lnTo>
                <a:lnTo>
                  <a:pt x="310" y="123"/>
                </a:lnTo>
                <a:lnTo>
                  <a:pt x="306" y="121"/>
                </a:lnTo>
                <a:lnTo>
                  <a:pt x="303" y="118"/>
                </a:lnTo>
                <a:lnTo>
                  <a:pt x="303" y="118"/>
                </a:lnTo>
                <a:close/>
              </a:path>
              <a:path w="383" h="172">
                <a:moveTo>
                  <a:pt x="284" y="116"/>
                </a:moveTo>
                <a:lnTo>
                  <a:pt x="284" y="121"/>
                </a:lnTo>
                <a:lnTo>
                  <a:pt x="281" y="123"/>
                </a:lnTo>
                <a:lnTo>
                  <a:pt x="281" y="125"/>
                </a:lnTo>
                <a:lnTo>
                  <a:pt x="279" y="130"/>
                </a:lnTo>
                <a:lnTo>
                  <a:pt x="277" y="133"/>
                </a:lnTo>
                <a:lnTo>
                  <a:pt x="277" y="135"/>
                </a:lnTo>
                <a:lnTo>
                  <a:pt x="274" y="140"/>
                </a:lnTo>
                <a:lnTo>
                  <a:pt x="274" y="142"/>
                </a:lnTo>
                <a:lnTo>
                  <a:pt x="272" y="145"/>
                </a:lnTo>
                <a:lnTo>
                  <a:pt x="270" y="147"/>
                </a:lnTo>
                <a:lnTo>
                  <a:pt x="267" y="150"/>
                </a:lnTo>
                <a:lnTo>
                  <a:pt x="265" y="154"/>
                </a:lnTo>
                <a:lnTo>
                  <a:pt x="265" y="157"/>
                </a:lnTo>
                <a:lnTo>
                  <a:pt x="262" y="159"/>
                </a:lnTo>
                <a:lnTo>
                  <a:pt x="260" y="162"/>
                </a:lnTo>
                <a:lnTo>
                  <a:pt x="258" y="164"/>
                </a:lnTo>
                <a:lnTo>
                  <a:pt x="260" y="166"/>
                </a:lnTo>
                <a:lnTo>
                  <a:pt x="260" y="164"/>
                </a:lnTo>
                <a:lnTo>
                  <a:pt x="262" y="164"/>
                </a:lnTo>
                <a:lnTo>
                  <a:pt x="265" y="162"/>
                </a:lnTo>
                <a:lnTo>
                  <a:pt x="267" y="159"/>
                </a:lnTo>
                <a:lnTo>
                  <a:pt x="270" y="157"/>
                </a:lnTo>
                <a:lnTo>
                  <a:pt x="272" y="154"/>
                </a:lnTo>
                <a:lnTo>
                  <a:pt x="274" y="152"/>
                </a:lnTo>
                <a:lnTo>
                  <a:pt x="274" y="150"/>
                </a:lnTo>
                <a:lnTo>
                  <a:pt x="277" y="147"/>
                </a:lnTo>
                <a:lnTo>
                  <a:pt x="279" y="145"/>
                </a:lnTo>
                <a:lnTo>
                  <a:pt x="281" y="142"/>
                </a:lnTo>
                <a:lnTo>
                  <a:pt x="284" y="138"/>
                </a:lnTo>
                <a:lnTo>
                  <a:pt x="286" y="135"/>
                </a:lnTo>
                <a:lnTo>
                  <a:pt x="289" y="133"/>
                </a:lnTo>
                <a:lnTo>
                  <a:pt x="289" y="130"/>
                </a:lnTo>
                <a:lnTo>
                  <a:pt x="293" y="128"/>
                </a:lnTo>
                <a:lnTo>
                  <a:pt x="284" y="116"/>
                </a:lnTo>
                <a:lnTo>
                  <a:pt x="284" y="116"/>
                </a:lnTo>
                <a:close/>
              </a:path>
              <a:path w="383" h="172">
                <a:moveTo>
                  <a:pt x="334" y="102"/>
                </a:moveTo>
                <a:lnTo>
                  <a:pt x="334" y="114"/>
                </a:lnTo>
                <a:lnTo>
                  <a:pt x="332" y="116"/>
                </a:lnTo>
                <a:lnTo>
                  <a:pt x="332" y="125"/>
                </a:lnTo>
                <a:lnTo>
                  <a:pt x="330" y="130"/>
                </a:lnTo>
                <a:lnTo>
                  <a:pt x="330" y="133"/>
                </a:lnTo>
                <a:lnTo>
                  <a:pt x="327" y="138"/>
                </a:lnTo>
                <a:lnTo>
                  <a:pt x="327" y="140"/>
                </a:lnTo>
                <a:lnTo>
                  <a:pt x="325" y="142"/>
                </a:lnTo>
                <a:lnTo>
                  <a:pt x="325" y="147"/>
                </a:lnTo>
                <a:lnTo>
                  <a:pt x="322" y="150"/>
                </a:lnTo>
                <a:lnTo>
                  <a:pt x="320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62"/>
                </a:lnTo>
                <a:lnTo>
                  <a:pt x="313" y="164"/>
                </a:lnTo>
                <a:lnTo>
                  <a:pt x="310" y="166"/>
                </a:lnTo>
                <a:lnTo>
                  <a:pt x="308" y="169"/>
                </a:lnTo>
                <a:lnTo>
                  <a:pt x="310" y="171"/>
                </a:lnTo>
                <a:lnTo>
                  <a:pt x="310" y="171"/>
                </a:lnTo>
                <a:lnTo>
                  <a:pt x="313" y="169"/>
                </a:lnTo>
                <a:lnTo>
                  <a:pt x="315" y="166"/>
                </a:lnTo>
                <a:lnTo>
                  <a:pt x="318" y="164"/>
                </a:lnTo>
                <a:lnTo>
                  <a:pt x="320" y="162"/>
                </a:lnTo>
                <a:lnTo>
                  <a:pt x="322" y="159"/>
                </a:lnTo>
                <a:lnTo>
                  <a:pt x="322" y="157"/>
                </a:lnTo>
                <a:lnTo>
                  <a:pt x="325" y="154"/>
                </a:lnTo>
                <a:lnTo>
                  <a:pt x="327" y="152"/>
                </a:lnTo>
                <a:lnTo>
                  <a:pt x="330" y="150"/>
                </a:lnTo>
                <a:lnTo>
                  <a:pt x="332" y="147"/>
                </a:lnTo>
                <a:lnTo>
                  <a:pt x="332" y="142"/>
                </a:lnTo>
                <a:lnTo>
                  <a:pt x="334" y="140"/>
                </a:lnTo>
                <a:lnTo>
                  <a:pt x="334" y="138"/>
                </a:lnTo>
                <a:lnTo>
                  <a:pt x="337" y="135"/>
                </a:lnTo>
                <a:lnTo>
                  <a:pt x="337" y="133"/>
                </a:lnTo>
                <a:lnTo>
                  <a:pt x="339" y="128"/>
                </a:lnTo>
                <a:lnTo>
                  <a:pt x="339" y="121"/>
                </a:lnTo>
                <a:lnTo>
                  <a:pt x="341" y="118"/>
                </a:lnTo>
                <a:lnTo>
                  <a:pt x="341" y="102"/>
                </a:lnTo>
                <a:lnTo>
                  <a:pt x="370" y="102"/>
                </a:lnTo>
                <a:lnTo>
                  <a:pt x="334" y="102"/>
                </a:lnTo>
                <a:lnTo>
                  <a:pt x="334" y="102"/>
                </a:lnTo>
                <a:close/>
              </a:path>
              <a:path w="383" h="172">
                <a:moveTo>
                  <a:pt x="322" y="102"/>
                </a:moveTo>
                <a:lnTo>
                  <a:pt x="315" y="109"/>
                </a:lnTo>
                <a:lnTo>
                  <a:pt x="260" y="109"/>
                </a:lnTo>
                <a:lnTo>
                  <a:pt x="265" y="114"/>
                </a:lnTo>
                <a:lnTo>
                  <a:pt x="332" y="114"/>
                </a:lnTo>
                <a:lnTo>
                  <a:pt x="322" y="102"/>
                </a:lnTo>
                <a:lnTo>
                  <a:pt x="322" y="102"/>
                </a:lnTo>
                <a:close/>
              </a:path>
              <a:path w="383" h="172">
                <a:moveTo>
                  <a:pt x="334" y="61"/>
                </a:moveTo>
                <a:lnTo>
                  <a:pt x="334" y="102"/>
                </a:lnTo>
                <a:lnTo>
                  <a:pt x="341" y="97"/>
                </a:lnTo>
                <a:lnTo>
                  <a:pt x="341" y="92"/>
                </a:lnTo>
                <a:lnTo>
                  <a:pt x="344" y="87"/>
                </a:lnTo>
                <a:lnTo>
                  <a:pt x="344" y="61"/>
                </a:lnTo>
                <a:lnTo>
                  <a:pt x="370" y="61"/>
                </a:lnTo>
                <a:lnTo>
                  <a:pt x="334" y="61"/>
                </a:lnTo>
                <a:lnTo>
                  <a:pt x="334" y="61"/>
                </a:lnTo>
                <a:close/>
              </a:path>
              <a:path w="383" h="172">
                <a:moveTo>
                  <a:pt x="286" y="37"/>
                </a:moveTo>
                <a:lnTo>
                  <a:pt x="277" y="37"/>
                </a:lnTo>
                <a:lnTo>
                  <a:pt x="277" y="109"/>
                </a:lnTo>
                <a:lnTo>
                  <a:pt x="286" y="109"/>
                </a:lnTo>
                <a:lnTo>
                  <a:pt x="286" y="87"/>
                </a:lnTo>
                <a:lnTo>
                  <a:pt x="308" y="87"/>
                </a:lnTo>
                <a:lnTo>
                  <a:pt x="286" y="82"/>
                </a:lnTo>
                <a:lnTo>
                  <a:pt x="286" y="61"/>
                </a:lnTo>
                <a:lnTo>
                  <a:pt x="308" y="61"/>
                </a:lnTo>
                <a:lnTo>
                  <a:pt x="286" y="56"/>
                </a:lnTo>
                <a:lnTo>
                  <a:pt x="286" y="37"/>
                </a:lnTo>
                <a:lnTo>
                  <a:pt x="286" y="37"/>
                </a:lnTo>
                <a:close/>
              </a:path>
              <a:path w="383" h="172">
                <a:moveTo>
                  <a:pt x="315" y="37"/>
                </a:moveTo>
                <a:lnTo>
                  <a:pt x="308" y="37"/>
                </a:lnTo>
                <a:lnTo>
                  <a:pt x="308" y="56"/>
                </a:lnTo>
                <a:lnTo>
                  <a:pt x="286" y="56"/>
                </a:lnTo>
                <a:lnTo>
                  <a:pt x="308" y="61"/>
                </a:lnTo>
                <a:lnTo>
                  <a:pt x="308" y="82"/>
                </a:lnTo>
                <a:lnTo>
                  <a:pt x="286" y="82"/>
                </a:lnTo>
                <a:lnTo>
                  <a:pt x="308" y="87"/>
                </a:lnTo>
                <a:lnTo>
                  <a:pt x="308" y="109"/>
                </a:lnTo>
                <a:lnTo>
                  <a:pt x="315" y="109"/>
                </a:lnTo>
                <a:lnTo>
                  <a:pt x="315" y="37"/>
                </a:lnTo>
                <a:lnTo>
                  <a:pt x="315" y="37"/>
                </a:lnTo>
                <a:close/>
              </a:path>
              <a:path w="383" h="172">
                <a:moveTo>
                  <a:pt x="322" y="25"/>
                </a:moveTo>
                <a:lnTo>
                  <a:pt x="318" y="32"/>
                </a:lnTo>
                <a:lnTo>
                  <a:pt x="260" y="32"/>
                </a:lnTo>
                <a:lnTo>
                  <a:pt x="265" y="39"/>
                </a:lnTo>
                <a:lnTo>
                  <a:pt x="272" y="37"/>
                </a:lnTo>
                <a:lnTo>
                  <a:pt x="332" y="37"/>
                </a:lnTo>
                <a:lnTo>
                  <a:pt x="322" y="25"/>
                </a:lnTo>
                <a:lnTo>
                  <a:pt x="322" y="25"/>
                </a:lnTo>
                <a:close/>
              </a:path>
              <a:path w="383" h="172">
                <a:moveTo>
                  <a:pt x="334" y="18"/>
                </a:moveTo>
                <a:lnTo>
                  <a:pt x="334" y="61"/>
                </a:lnTo>
                <a:lnTo>
                  <a:pt x="344" y="56"/>
                </a:lnTo>
                <a:lnTo>
                  <a:pt x="344" y="20"/>
                </a:lnTo>
                <a:lnTo>
                  <a:pt x="370" y="20"/>
                </a:lnTo>
                <a:lnTo>
                  <a:pt x="334" y="18"/>
                </a:lnTo>
                <a:lnTo>
                  <a:pt x="334" y="18"/>
                </a:lnTo>
                <a:close/>
              </a:path>
              <a:path w="383" h="172">
                <a:moveTo>
                  <a:pt x="334" y="8"/>
                </a:moveTo>
                <a:lnTo>
                  <a:pt x="334" y="18"/>
                </a:lnTo>
                <a:lnTo>
                  <a:pt x="370" y="20"/>
                </a:lnTo>
                <a:lnTo>
                  <a:pt x="370" y="56"/>
                </a:lnTo>
                <a:lnTo>
                  <a:pt x="344" y="56"/>
                </a:lnTo>
                <a:lnTo>
                  <a:pt x="334" y="61"/>
                </a:lnTo>
                <a:lnTo>
                  <a:pt x="370" y="61"/>
                </a:lnTo>
                <a:lnTo>
                  <a:pt x="370" y="97"/>
                </a:lnTo>
                <a:lnTo>
                  <a:pt x="341" y="97"/>
                </a:lnTo>
                <a:lnTo>
                  <a:pt x="334" y="102"/>
                </a:lnTo>
                <a:lnTo>
                  <a:pt x="370" y="102"/>
                </a:lnTo>
                <a:lnTo>
                  <a:pt x="370" y="145"/>
                </a:lnTo>
                <a:lnTo>
                  <a:pt x="370" y="147"/>
                </a:lnTo>
                <a:lnTo>
                  <a:pt x="368" y="150"/>
                </a:lnTo>
                <a:lnTo>
                  <a:pt x="368" y="152"/>
                </a:lnTo>
                <a:lnTo>
                  <a:pt x="366" y="152"/>
                </a:lnTo>
                <a:lnTo>
                  <a:pt x="351" y="154"/>
                </a:lnTo>
                <a:lnTo>
                  <a:pt x="353" y="154"/>
                </a:lnTo>
                <a:lnTo>
                  <a:pt x="356" y="157"/>
                </a:lnTo>
                <a:lnTo>
                  <a:pt x="358" y="159"/>
                </a:lnTo>
                <a:lnTo>
                  <a:pt x="361" y="159"/>
                </a:lnTo>
                <a:lnTo>
                  <a:pt x="363" y="162"/>
                </a:lnTo>
                <a:lnTo>
                  <a:pt x="366" y="164"/>
                </a:lnTo>
                <a:lnTo>
                  <a:pt x="366" y="166"/>
                </a:lnTo>
                <a:lnTo>
                  <a:pt x="366" y="169"/>
                </a:lnTo>
                <a:lnTo>
                  <a:pt x="368" y="166"/>
                </a:lnTo>
                <a:lnTo>
                  <a:pt x="370" y="166"/>
                </a:lnTo>
                <a:lnTo>
                  <a:pt x="373" y="164"/>
                </a:lnTo>
                <a:lnTo>
                  <a:pt x="375" y="162"/>
                </a:lnTo>
                <a:lnTo>
                  <a:pt x="375" y="159"/>
                </a:lnTo>
                <a:lnTo>
                  <a:pt x="378" y="154"/>
                </a:lnTo>
                <a:lnTo>
                  <a:pt x="378" y="22"/>
                </a:lnTo>
                <a:lnTo>
                  <a:pt x="382" y="18"/>
                </a:lnTo>
                <a:lnTo>
                  <a:pt x="344" y="15"/>
                </a:lnTo>
                <a:lnTo>
                  <a:pt x="334" y="8"/>
                </a:lnTo>
                <a:lnTo>
                  <a:pt x="334" y="8"/>
                </a:lnTo>
                <a:close/>
              </a:path>
              <a:path w="383" h="172">
                <a:moveTo>
                  <a:pt x="373" y="8"/>
                </a:moveTo>
                <a:lnTo>
                  <a:pt x="368" y="15"/>
                </a:lnTo>
                <a:lnTo>
                  <a:pt x="344" y="15"/>
                </a:lnTo>
                <a:lnTo>
                  <a:pt x="382" y="18"/>
                </a:lnTo>
                <a:lnTo>
                  <a:pt x="373" y="8"/>
                </a:lnTo>
                <a:lnTo>
                  <a:pt x="373" y="8"/>
                </a:lnTo>
                <a:close/>
              </a:path>
              <a:path w="383" h="172">
                <a:moveTo>
                  <a:pt x="308" y="1"/>
                </a:moveTo>
                <a:lnTo>
                  <a:pt x="308" y="32"/>
                </a:lnTo>
                <a:lnTo>
                  <a:pt x="286" y="32"/>
                </a:lnTo>
                <a:lnTo>
                  <a:pt x="277" y="32"/>
                </a:lnTo>
                <a:lnTo>
                  <a:pt x="315" y="32"/>
                </a:lnTo>
                <a:lnTo>
                  <a:pt x="315" y="15"/>
                </a:lnTo>
                <a:lnTo>
                  <a:pt x="320" y="10"/>
                </a:lnTo>
                <a:lnTo>
                  <a:pt x="308" y="1"/>
                </a:lnTo>
                <a:lnTo>
                  <a:pt x="308" y="1"/>
                </a:lnTo>
                <a:close/>
              </a:path>
              <a:path w="383" h="172">
                <a:moveTo>
                  <a:pt x="277" y="1"/>
                </a:moveTo>
                <a:lnTo>
                  <a:pt x="277" y="32"/>
                </a:lnTo>
                <a:lnTo>
                  <a:pt x="286" y="32"/>
                </a:lnTo>
                <a:lnTo>
                  <a:pt x="286" y="15"/>
                </a:lnTo>
                <a:lnTo>
                  <a:pt x="289" y="10"/>
                </a:lnTo>
                <a:lnTo>
                  <a:pt x="277" y="1"/>
                </a:lnTo>
                <a:lnTo>
                  <a:pt x="2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78" name="path 978"/>
          <p:cNvSpPr/>
          <p:nvPr/>
        </p:nvSpPr>
        <p:spPr>
          <a:xfrm>
            <a:off x="8522970" y="9345421"/>
            <a:ext cx="205739" cy="111251"/>
          </a:xfrm>
          <a:custGeom>
            <a:avLst/>
            <a:gdLst/>
            <a:ahLst/>
            <a:cxnLst/>
            <a:rect l="0" t="0" r="0" b="0"/>
            <a:pathLst>
              <a:path w="323" h="175">
                <a:moveTo>
                  <a:pt x="75" y="130"/>
                </a:moveTo>
                <a:lnTo>
                  <a:pt x="65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7" y="140"/>
                </a:lnTo>
                <a:lnTo>
                  <a:pt x="80" y="142"/>
                </a:lnTo>
                <a:lnTo>
                  <a:pt x="82" y="145"/>
                </a:lnTo>
                <a:lnTo>
                  <a:pt x="87" y="147"/>
                </a:lnTo>
                <a:lnTo>
                  <a:pt x="89" y="147"/>
                </a:lnTo>
                <a:lnTo>
                  <a:pt x="89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1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6"/>
                </a:lnTo>
                <a:lnTo>
                  <a:pt x="113" y="161"/>
                </a:lnTo>
                <a:lnTo>
                  <a:pt x="111" y="159"/>
                </a:lnTo>
                <a:lnTo>
                  <a:pt x="111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1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89" y="138"/>
                </a:lnTo>
                <a:lnTo>
                  <a:pt x="87" y="135"/>
                </a:lnTo>
                <a:lnTo>
                  <a:pt x="85" y="135"/>
                </a:lnTo>
                <a:lnTo>
                  <a:pt x="80" y="133"/>
                </a:lnTo>
                <a:lnTo>
                  <a:pt x="77" y="133"/>
                </a:lnTo>
                <a:lnTo>
                  <a:pt x="75" y="130"/>
                </a:lnTo>
                <a:lnTo>
                  <a:pt x="75" y="130"/>
                </a:lnTo>
                <a:close/>
              </a:path>
              <a:path w="32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61" y="123"/>
                </a:lnTo>
                <a:lnTo>
                  <a:pt x="58" y="125"/>
                </a:lnTo>
                <a:lnTo>
                  <a:pt x="58" y="128"/>
                </a:lnTo>
                <a:lnTo>
                  <a:pt x="56" y="133"/>
                </a:lnTo>
                <a:lnTo>
                  <a:pt x="53" y="135"/>
                </a:lnTo>
                <a:lnTo>
                  <a:pt x="53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1" y="150"/>
                </a:lnTo>
                <a:lnTo>
                  <a:pt x="39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29" y="159"/>
                </a:lnTo>
                <a:lnTo>
                  <a:pt x="27" y="161"/>
                </a:lnTo>
                <a:lnTo>
                  <a:pt x="25" y="161"/>
                </a:lnTo>
                <a:lnTo>
                  <a:pt x="22" y="164"/>
                </a:lnTo>
                <a:lnTo>
                  <a:pt x="17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5" y="171"/>
                </a:lnTo>
                <a:lnTo>
                  <a:pt x="15" y="171"/>
                </a:lnTo>
                <a:lnTo>
                  <a:pt x="17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29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3" y="150"/>
                </a:lnTo>
                <a:lnTo>
                  <a:pt x="56" y="147"/>
                </a:lnTo>
                <a:lnTo>
                  <a:pt x="58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5" y="130"/>
                </a:lnTo>
                <a:lnTo>
                  <a:pt x="75" y="130"/>
                </a:lnTo>
                <a:lnTo>
                  <a:pt x="70" y="130"/>
                </a:lnTo>
                <a:lnTo>
                  <a:pt x="65" y="128"/>
                </a:lnTo>
                <a:lnTo>
                  <a:pt x="68" y="125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23" h="175">
                <a:moveTo>
                  <a:pt x="113" y="101"/>
                </a:moveTo>
                <a:lnTo>
                  <a:pt x="104" y="111"/>
                </a:lnTo>
                <a:lnTo>
                  <a:pt x="1" y="111"/>
                </a:lnTo>
                <a:lnTo>
                  <a:pt x="5" y="118"/>
                </a:lnTo>
                <a:lnTo>
                  <a:pt x="8" y="118"/>
                </a:lnTo>
                <a:lnTo>
                  <a:pt x="10" y="116"/>
                </a:lnTo>
                <a:lnTo>
                  <a:pt x="125" y="116"/>
                </a:lnTo>
                <a:lnTo>
                  <a:pt x="113" y="101"/>
                </a:lnTo>
                <a:lnTo>
                  <a:pt x="113" y="101"/>
                </a:lnTo>
                <a:close/>
              </a:path>
              <a:path w="323" h="175">
                <a:moveTo>
                  <a:pt x="20" y="75"/>
                </a:moveTo>
                <a:lnTo>
                  <a:pt x="17" y="78"/>
                </a:lnTo>
                <a:lnTo>
                  <a:pt x="20" y="78"/>
                </a:lnTo>
                <a:lnTo>
                  <a:pt x="22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29" y="94"/>
                </a:lnTo>
                <a:lnTo>
                  <a:pt x="29" y="97"/>
                </a:lnTo>
                <a:lnTo>
                  <a:pt x="32" y="99"/>
                </a:lnTo>
                <a:lnTo>
                  <a:pt x="32" y="101"/>
                </a:lnTo>
                <a:lnTo>
                  <a:pt x="34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101"/>
                </a:lnTo>
                <a:lnTo>
                  <a:pt x="41" y="97"/>
                </a:lnTo>
                <a:lnTo>
                  <a:pt x="39" y="9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29" y="82"/>
                </a:lnTo>
                <a:lnTo>
                  <a:pt x="27" y="80"/>
                </a:lnTo>
                <a:lnTo>
                  <a:pt x="25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23" h="175">
                <a:moveTo>
                  <a:pt x="34" y="49"/>
                </a:moveTo>
                <a:lnTo>
                  <a:pt x="34" y="51"/>
                </a:lnTo>
                <a:lnTo>
                  <a:pt x="37" y="56"/>
                </a:lnTo>
                <a:lnTo>
                  <a:pt x="39" y="58"/>
                </a:lnTo>
                <a:lnTo>
                  <a:pt x="39" y="61"/>
                </a:lnTo>
                <a:lnTo>
                  <a:pt x="41" y="63"/>
                </a:lnTo>
                <a:lnTo>
                  <a:pt x="44" y="68"/>
                </a:lnTo>
                <a:lnTo>
                  <a:pt x="44" y="70"/>
                </a:lnTo>
                <a:lnTo>
                  <a:pt x="46" y="73"/>
                </a:lnTo>
                <a:lnTo>
                  <a:pt x="46" y="75"/>
                </a:lnTo>
                <a:lnTo>
                  <a:pt x="49" y="80"/>
                </a:lnTo>
                <a:lnTo>
                  <a:pt x="51" y="80"/>
                </a:lnTo>
                <a:lnTo>
                  <a:pt x="51" y="75"/>
                </a:lnTo>
                <a:lnTo>
                  <a:pt x="53" y="70"/>
                </a:lnTo>
                <a:lnTo>
                  <a:pt x="53" y="63"/>
                </a:lnTo>
                <a:lnTo>
                  <a:pt x="51" y="61"/>
                </a:lnTo>
                <a:lnTo>
                  <a:pt x="51" y="58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1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23" h="175">
                <a:moveTo>
                  <a:pt x="65" y="46"/>
                </a:moveTo>
                <a:lnTo>
                  <a:pt x="65" y="94"/>
                </a:lnTo>
                <a:lnTo>
                  <a:pt x="63" y="99"/>
                </a:lnTo>
                <a:lnTo>
                  <a:pt x="63" y="111"/>
                </a:lnTo>
                <a:lnTo>
                  <a:pt x="70" y="111"/>
                </a:lnTo>
                <a:lnTo>
                  <a:pt x="70" y="109"/>
                </a:lnTo>
                <a:lnTo>
                  <a:pt x="73" y="106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5" y="46"/>
                </a:lnTo>
                <a:lnTo>
                  <a:pt x="65" y="46"/>
                </a:lnTo>
                <a:close/>
              </a:path>
              <a:path w="32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5" y="56"/>
                </a:lnTo>
                <a:lnTo>
                  <a:pt x="5" y="58"/>
                </a:lnTo>
                <a:lnTo>
                  <a:pt x="3" y="61"/>
                </a:lnTo>
                <a:lnTo>
                  <a:pt x="3" y="63"/>
                </a:lnTo>
                <a:lnTo>
                  <a:pt x="5" y="63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7" y="58"/>
                </a:lnTo>
                <a:lnTo>
                  <a:pt x="17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23" h="175">
                <a:moveTo>
                  <a:pt x="113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101" y="61"/>
                </a:lnTo>
                <a:lnTo>
                  <a:pt x="101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3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3" y="27"/>
                </a:lnTo>
                <a:lnTo>
                  <a:pt x="113" y="27"/>
                </a:lnTo>
                <a:close/>
              </a:path>
              <a:path w="323" h="175">
                <a:moveTo>
                  <a:pt x="17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7" y="37"/>
                </a:lnTo>
                <a:lnTo>
                  <a:pt x="17" y="27"/>
                </a:lnTo>
                <a:lnTo>
                  <a:pt x="17" y="27"/>
                </a:lnTo>
                <a:close/>
              </a:path>
              <a:path w="323" h="175">
                <a:moveTo>
                  <a:pt x="53" y="1"/>
                </a:moveTo>
                <a:lnTo>
                  <a:pt x="51" y="3"/>
                </a:lnTo>
                <a:lnTo>
                  <a:pt x="53" y="3"/>
                </a:lnTo>
                <a:lnTo>
                  <a:pt x="53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27"/>
                </a:lnTo>
                <a:lnTo>
                  <a:pt x="63" y="30"/>
                </a:lnTo>
                <a:lnTo>
                  <a:pt x="63" y="32"/>
                </a:lnTo>
                <a:lnTo>
                  <a:pt x="65" y="34"/>
                </a:lnTo>
                <a:lnTo>
                  <a:pt x="65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5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3" y="1"/>
                </a:lnTo>
                <a:lnTo>
                  <a:pt x="53" y="1"/>
                </a:lnTo>
                <a:close/>
              </a:path>
              <a:path w="323" h="175">
                <a:moveTo>
                  <a:pt x="248" y="154"/>
                </a:moveTo>
                <a:lnTo>
                  <a:pt x="248" y="169"/>
                </a:lnTo>
                <a:lnTo>
                  <a:pt x="257" y="166"/>
                </a:lnTo>
                <a:lnTo>
                  <a:pt x="257" y="157"/>
                </a:lnTo>
                <a:lnTo>
                  <a:pt x="310" y="157"/>
                </a:lnTo>
                <a:lnTo>
                  <a:pt x="248" y="154"/>
                </a:lnTo>
                <a:lnTo>
                  <a:pt x="248" y="154"/>
                </a:lnTo>
                <a:close/>
              </a:path>
              <a:path w="323" h="175">
                <a:moveTo>
                  <a:pt x="238" y="113"/>
                </a:moveTo>
                <a:lnTo>
                  <a:pt x="236" y="113"/>
                </a:lnTo>
                <a:lnTo>
                  <a:pt x="236" y="116"/>
                </a:lnTo>
                <a:lnTo>
                  <a:pt x="233" y="118"/>
                </a:lnTo>
                <a:lnTo>
                  <a:pt x="229" y="121"/>
                </a:lnTo>
                <a:lnTo>
                  <a:pt x="226" y="121"/>
                </a:lnTo>
                <a:lnTo>
                  <a:pt x="224" y="123"/>
                </a:lnTo>
                <a:lnTo>
                  <a:pt x="221" y="125"/>
                </a:lnTo>
                <a:lnTo>
                  <a:pt x="219" y="125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09" y="133"/>
                </a:lnTo>
                <a:lnTo>
                  <a:pt x="209" y="135"/>
                </a:lnTo>
                <a:lnTo>
                  <a:pt x="209" y="133"/>
                </a:lnTo>
                <a:lnTo>
                  <a:pt x="214" y="133"/>
                </a:lnTo>
                <a:lnTo>
                  <a:pt x="217" y="130"/>
                </a:lnTo>
                <a:lnTo>
                  <a:pt x="221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5"/>
                </a:lnTo>
                <a:lnTo>
                  <a:pt x="231" y="125"/>
                </a:lnTo>
                <a:lnTo>
                  <a:pt x="233" y="123"/>
                </a:lnTo>
                <a:lnTo>
                  <a:pt x="236" y="123"/>
                </a:lnTo>
                <a:lnTo>
                  <a:pt x="238" y="121"/>
                </a:lnTo>
                <a:lnTo>
                  <a:pt x="241" y="118"/>
                </a:lnTo>
                <a:lnTo>
                  <a:pt x="243" y="118"/>
                </a:lnTo>
                <a:lnTo>
                  <a:pt x="245" y="116"/>
                </a:lnTo>
                <a:lnTo>
                  <a:pt x="248" y="113"/>
                </a:lnTo>
                <a:lnTo>
                  <a:pt x="238" y="113"/>
                </a:lnTo>
                <a:lnTo>
                  <a:pt x="238" y="113"/>
                </a:lnTo>
                <a:close/>
              </a:path>
              <a:path w="323" h="175">
                <a:moveTo>
                  <a:pt x="245" y="106"/>
                </a:moveTo>
                <a:lnTo>
                  <a:pt x="243" y="109"/>
                </a:lnTo>
                <a:lnTo>
                  <a:pt x="241" y="111"/>
                </a:lnTo>
                <a:lnTo>
                  <a:pt x="238" y="113"/>
                </a:lnTo>
                <a:lnTo>
                  <a:pt x="248" y="113"/>
                </a:lnTo>
                <a:lnTo>
                  <a:pt x="248" y="138"/>
                </a:lnTo>
                <a:lnTo>
                  <a:pt x="248" y="154"/>
                </a:lnTo>
                <a:lnTo>
                  <a:pt x="310" y="157"/>
                </a:lnTo>
                <a:lnTo>
                  <a:pt x="310" y="169"/>
                </a:lnTo>
                <a:lnTo>
                  <a:pt x="320" y="161"/>
                </a:lnTo>
                <a:lnTo>
                  <a:pt x="320" y="154"/>
                </a:lnTo>
                <a:lnTo>
                  <a:pt x="257" y="152"/>
                </a:lnTo>
                <a:lnTo>
                  <a:pt x="257" y="109"/>
                </a:lnTo>
                <a:lnTo>
                  <a:pt x="310" y="109"/>
                </a:lnTo>
                <a:lnTo>
                  <a:pt x="245" y="106"/>
                </a:lnTo>
                <a:lnTo>
                  <a:pt x="245" y="106"/>
                </a:lnTo>
                <a:close/>
              </a:path>
              <a:path w="323" h="175">
                <a:moveTo>
                  <a:pt x="315" y="97"/>
                </a:moveTo>
                <a:lnTo>
                  <a:pt x="310" y="104"/>
                </a:lnTo>
                <a:lnTo>
                  <a:pt x="248" y="104"/>
                </a:lnTo>
                <a:lnTo>
                  <a:pt x="245" y="106"/>
                </a:lnTo>
                <a:lnTo>
                  <a:pt x="310" y="109"/>
                </a:lnTo>
                <a:lnTo>
                  <a:pt x="310" y="152"/>
                </a:lnTo>
                <a:lnTo>
                  <a:pt x="257" y="152"/>
                </a:lnTo>
                <a:lnTo>
                  <a:pt x="320" y="154"/>
                </a:lnTo>
                <a:lnTo>
                  <a:pt x="320" y="150"/>
                </a:lnTo>
                <a:lnTo>
                  <a:pt x="317" y="145"/>
                </a:lnTo>
                <a:lnTo>
                  <a:pt x="317" y="111"/>
                </a:lnTo>
                <a:lnTo>
                  <a:pt x="322" y="106"/>
                </a:lnTo>
                <a:lnTo>
                  <a:pt x="315" y="97"/>
                </a:lnTo>
                <a:lnTo>
                  <a:pt x="315" y="97"/>
                </a:lnTo>
                <a:close/>
              </a:path>
              <a:path w="323" h="175">
                <a:moveTo>
                  <a:pt x="248" y="97"/>
                </a:moveTo>
                <a:lnTo>
                  <a:pt x="248" y="104"/>
                </a:lnTo>
                <a:lnTo>
                  <a:pt x="262" y="104"/>
                </a:lnTo>
                <a:lnTo>
                  <a:pt x="265" y="101"/>
                </a:lnTo>
                <a:lnTo>
                  <a:pt x="255" y="99"/>
                </a:lnTo>
                <a:lnTo>
                  <a:pt x="248" y="97"/>
                </a:lnTo>
                <a:lnTo>
                  <a:pt x="248" y="97"/>
                </a:lnTo>
                <a:close/>
              </a:path>
              <a:path w="323" h="175">
                <a:moveTo>
                  <a:pt x="238" y="53"/>
                </a:moveTo>
                <a:lnTo>
                  <a:pt x="236" y="58"/>
                </a:lnTo>
                <a:lnTo>
                  <a:pt x="233" y="61"/>
                </a:lnTo>
                <a:lnTo>
                  <a:pt x="231" y="63"/>
                </a:lnTo>
                <a:lnTo>
                  <a:pt x="229" y="65"/>
                </a:lnTo>
                <a:lnTo>
                  <a:pt x="229" y="68"/>
                </a:lnTo>
                <a:lnTo>
                  <a:pt x="226" y="70"/>
                </a:lnTo>
                <a:lnTo>
                  <a:pt x="224" y="73"/>
                </a:lnTo>
                <a:lnTo>
                  <a:pt x="221" y="75"/>
                </a:lnTo>
                <a:lnTo>
                  <a:pt x="219" y="78"/>
                </a:lnTo>
                <a:lnTo>
                  <a:pt x="217" y="80"/>
                </a:lnTo>
                <a:lnTo>
                  <a:pt x="219" y="82"/>
                </a:lnTo>
                <a:lnTo>
                  <a:pt x="219" y="80"/>
                </a:lnTo>
                <a:lnTo>
                  <a:pt x="221" y="80"/>
                </a:lnTo>
                <a:lnTo>
                  <a:pt x="224" y="78"/>
                </a:lnTo>
                <a:lnTo>
                  <a:pt x="226" y="75"/>
                </a:lnTo>
                <a:lnTo>
                  <a:pt x="229" y="73"/>
                </a:lnTo>
                <a:lnTo>
                  <a:pt x="231" y="70"/>
                </a:lnTo>
                <a:lnTo>
                  <a:pt x="233" y="70"/>
                </a:lnTo>
                <a:lnTo>
                  <a:pt x="236" y="68"/>
                </a:lnTo>
                <a:lnTo>
                  <a:pt x="236" y="65"/>
                </a:lnTo>
                <a:lnTo>
                  <a:pt x="238" y="63"/>
                </a:lnTo>
                <a:lnTo>
                  <a:pt x="241" y="58"/>
                </a:lnTo>
                <a:lnTo>
                  <a:pt x="243" y="56"/>
                </a:lnTo>
                <a:lnTo>
                  <a:pt x="238" y="53"/>
                </a:lnTo>
                <a:lnTo>
                  <a:pt x="238" y="53"/>
                </a:lnTo>
                <a:close/>
              </a:path>
              <a:path w="323" h="175">
                <a:moveTo>
                  <a:pt x="320" y="34"/>
                </a:moveTo>
                <a:lnTo>
                  <a:pt x="303" y="34"/>
                </a:lnTo>
                <a:lnTo>
                  <a:pt x="303" y="37"/>
                </a:lnTo>
                <a:lnTo>
                  <a:pt x="301" y="39"/>
                </a:lnTo>
                <a:lnTo>
                  <a:pt x="301" y="44"/>
                </a:lnTo>
                <a:lnTo>
                  <a:pt x="298" y="46"/>
                </a:lnTo>
                <a:lnTo>
                  <a:pt x="296" y="49"/>
                </a:lnTo>
                <a:lnTo>
                  <a:pt x="296" y="51"/>
                </a:lnTo>
                <a:lnTo>
                  <a:pt x="293" y="53"/>
                </a:lnTo>
                <a:lnTo>
                  <a:pt x="291" y="58"/>
                </a:lnTo>
                <a:lnTo>
                  <a:pt x="289" y="61"/>
                </a:lnTo>
                <a:lnTo>
                  <a:pt x="286" y="63"/>
                </a:lnTo>
                <a:lnTo>
                  <a:pt x="286" y="65"/>
                </a:lnTo>
                <a:lnTo>
                  <a:pt x="284" y="68"/>
                </a:lnTo>
                <a:lnTo>
                  <a:pt x="281" y="70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69" y="85"/>
                </a:lnTo>
                <a:lnTo>
                  <a:pt x="267" y="87"/>
                </a:lnTo>
                <a:lnTo>
                  <a:pt x="265" y="90"/>
                </a:lnTo>
                <a:lnTo>
                  <a:pt x="262" y="92"/>
                </a:lnTo>
                <a:lnTo>
                  <a:pt x="260" y="94"/>
                </a:lnTo>
                <a:lnTo>
                  <a:pt x="260" y="97"/>
                </a:lnTo>
                <a:lnTo>
                  <a:pt x="257" y="99"/>
                </a:lnTo>
                <a:lnTo>
                  <a:pt x="255" y="99"/>
                </a:lnTo>
                <a:lnTo>
                  <a:pt x="265" y="101"/>
                </a:lnTo>
                <a:lnTo>
                  <a:pt x="267" y="99"/>
                </a:lnTo>
                <a:lnTo>
                  <a:pt x="269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87"/>
                </a:lnTo>
                <a:lnTo>
                  <a:pt x="281" y="85"/>
                </a:lnTo>
                <a:lnTo>
                  <a:pt x="284" y="82"/>
                </a:lnTo>
                <a:lnTo>
                  <a:pt x="286" y="80"/>
                </a:lnTo>
                <a:lnTo>
                  <a:pt x="289" y="78"/>
                </a:lnTo>
                <a:lnTo>
                  <a:pt x="289" y="75"/>
                </a:lnTo>
                <a:lnTo>
                  <a:pt x="291" y="73"/>
                </a:lnTo>
                <a:lnTo>
                  <a:pt x="293" y="70"/>
                </a:lnTo>
                <a:lnTo>
                  <a:pt x="296" y="68"/>
                </a:lnTo>
                <a:lnTo>
                  <a:pt x="296" y="65"/>
                </a:lnTo>
                <a:lnTo>
                  <a:pt x="298" y="63"/>
                </a:lnTo>
                <a:lnTo>
                  <a:pt x="301" y="61"/>
                </a:lnTo>
                <a:lnTo>
                  <a:pt x="303" y="56"/>
                </a:lnTo>
                <a:lnTo>
                  <a:pt x="303" y="53"/>
                </a:lnTo>
                <a:lnTo>
                  <a:pt x="305" y="51"/>
                </a:lnTo>
                <a:lnTo>
                  <a:pt x="308" y="49"/>
                </a:lnTo>
                <a:lnTo>
                  <a:pt x="310" y="44"/>
                </a:lnTo>
                <a:lnTo>
                  <a:pt x="310" y="41"/>
                </a:lnTo>
                <a:lnTo>
                  <a:pt x="313" y="39"/>
                </a:lnTo>
                <a:lnTo>
                  <a:pt x="320" y="34"/>
                </a:lnTo>
                <a:lnTo>
                  <a:pt x="320" y="34"/>
                </a:lnTo>
                <a:close/>
              </a:path>
              <a:path w="323" h="175">
                <a:moveTo>
                  <a:pt x="308" y="22"/>
                </a:moveTo>
                <a:lnTo>
                  <a:pt x="303" y="32"/>
                </a:lnTo>
                <a:lnTo>
                  <a:pt x="257" y="32"/>
                </a:lnTo>
                <a:lnTo>
                  <a:pt x="248" y="34"/>
                </a:lnTo>
                <a:lnTo>
                  <a:pt x="248" y="37"/>
                </a:lnTo>
                <a:lnTo>
                  <a:pt x="245" y="39"/>
                </a:lnTo>
                <a:lnTo>
                  <a:pt x="243" y="44"/>
                </a:lnTo>
                <a:lnTo>
                  <a:pt x="243" y="46"/>
                </a:lnTo>
                <a:lnTo>
                  <a:pt x="241" y="49"/>
                </a:lnTo>
                <a:lnTo>
                  <a:pt x="238" y="51"/>
                </a:lnTo>
                <a:lnTo>
                  <a:pt x="238" y="53"/>
                </a:lnTo>
                <a:lnTo>
                  <a:pt x="243" y="56"/>
                </a:lnTo>
                <a:lnTo>
                  <a:pt x="245" y="58"/>
                </a:lnTo>
                <a:lnTo>
                  <a:pt x="248" y="61"/>
                </a:lnTo>
                <a:lnTo>
                  <a:pt x="250" y="63"/>
                </a:lnTo>
                <a:lnTo>
                  <a:pt x="253" y="68"/>
                </a:lnTo>
                <a:lnTo>
                  <a:pt x="253" y="70"/>
                </a:lnTo>
                <a:lnTo>
                  <a:pt x="255" y="73"/>
                </a:lnTo>
                <a:lnTo>
                  <a:pt x="255" y="75"/>
                </a:lnTo>
                <a:lnTo>
                  <a:pt x="257" y="78"/>
                </a:lnTo>
                <a:lnTo>
                  <a:pt x="257" y="80"/>
                </a:lnTo>
                <a:lnTo>
                  <a:pt x="260" y="82"/>
                </a:lnTo>
                <a:lnTo>
                  <a:pt x="262" y="82"/>
                </a:lnTo>
                <a:lnTo>
                  <a:pt x="265" y="78"/>
                </a:lnTo>
                <a:lnTo>
                  <a:pt x="265" y="73"/>
                </a:lnTo>
                <a:lnTo>
                  <a:pt x="265" y="68"/>
                </a:lnTo>
                <a:lnTo>
                  <a:pt x="262" y="65"/>
                </a:lnTo>
                <a:lnTo>
                  <a:pt x="262" y="63"/>
                </a:lnTo>
                <a:lnTo>
                  <a:pt x="260" y="63"/>
                </a:lnTo>
                <a:lnTo>
                  <a:pt x="257" y="61"/>
                </a:lnTo>
                <a:lnTo>
                  <a:pt x="255" y="58"/>
                </a:lnTo>
                <a:lnTo>
                  <a:pt x="253" y="56"/>
                </a:lnTo>
                <a:lnTo>
                  <a:pt x="248" y="53"/>
                </a:lnTo>
                <a:lnTo>
                  <a:pt x="245" y="53"/>
                </a:lnTo>
                <a:lnTo>
                  <a:pt x="248" y="51"/>
                </a:lnTo>
                <a:lnTo>
                  <a:pt x="248" y="49"/>
                </a:lnTo>
                <a:lnTo>
                  <a:pt x="250" y="44"/>
                </a:lnTo>
                <a:lnTo>
                  <a:pt x="253" y="41"/>
                </a:lnTo>
                <a:lnTo>
                  <a:pt x="255" y="39"/>
                </a:lnTo>
                <a:lnTo>
                  <a:pt x="257" y="34"/>
                </a:lnTo>
                <a:lnTo>
                  <a:pt x="320" y="34"/>
                </a:lnTo>
                <a:lnTo>
                  <a:pt x="308" y="22"/>
                </a:lnTo>
                <a:lnTo>
                  <a:pt x="308" y="22"/>
                </a:lnTo>
                <a:close/>
              </a:path>
              <a:path w="323" h="175">
                <a:moveTo>
                  <a:pt x="260" y="3"/>
                </a:moveTo>
                <a:lnTo>
                  <a:pt x="257" y="8"/>
                </a:lnTo>
                <a:lnTo>
                  <a:pt x="257" y="10"/>
                </a:lnTo>
                <a:lnTo>
                  <a:pt x="255" y="13"/>
                </a:lnTo>
                <a:lnTo>
                  <a:pt x="255" y="18"/>
                </a:lnTo>
                <a:lnTo>
                  <a:pt x="253" y="20"/>
                </a:lnTo>
                <a:lnTo>
                  <a:pt x="253" y="25"/>
                </a:lnTo>
                <a:lnTo>
                  <a:pt x="250" y="27"/>
                </a:lnTo>
                <a:lnTo>
                  <a:pt x="250" y="30"/>
                </a:lnTo>
                <a:lnTo>
                  <a:pt x="248" y="34"/>
                </a:lnTo>
                <a:lnTo>
                  <a:pt x="257" y="32"/>
                </a:lnTo>
                <a:lnTo>
                  <a:pt x="257" y="30"/>
                </a:lnTo>
                <a:lnTo>
                  <a:pt x="260" y="27"/>
                </a:lnTo>
                <a:lnTo>
                  <a:pt x="262" y="25"/>
                </a:lnTo>
                <a:lnTo>
                  <a:pt x="262" y="20"/>
                </a:lnTo>
                <a:lnTo>
                  <a:pt x="265" y="18"/>
                </a:lnTo>
                <a:lnTo>
                  <a:pt x="272" y="15"/>
                </a:lnTo>
                <a:lnTo>
                  <a:pt x="260" y="3"/>
                </a:lnTo>
                <a:lnTo>
                  <a:pt x="26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0" name="path 980"/>
          <p:cNvSpPr/>
          <p:nvPr/>
        </p:nvSpPr>
        <p:spPr>
          <a:xfrm>
            <a:off x="9179814" y="9346945"/>
            <a:ext cx="208788" cy="108203"/>
          </a:xfrm>
          <a:custGeom>
            <a:avLst/>
            <a:gdLst/>
            <a:ahLst/>
            <a:cxnLst/>
            <a:rect l="0" t="0" r="0" b="0"/>
            <a:pathLst>
              <a:path w="328" h="170">
                <a:moveTo>
                  <a:pt x="116" y="147"/>
                </a:moveTo>
                <a:lnTo>
                  <a:pt x="106" y="157"/>
                </a:lnTo>
                <a:lnTo>
                  <a:pt x="5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5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28" h="170">
                <a:moveTo>
                  <a:pt x="30" y="111"/>
                </a:moveTo>
                <a:lnTo>
                  <a:pt x="27" y="113"/>
                </a:lnTo>
                <a:lnTo>
                  <a:pt x="30" y="113"/>
                </a:ln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2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2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6" y="118"/>
                </a:lnTo>
                <a:lnTo>
                  <a:pt x="58" y="123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5" y="150"/>
                </a:lnTo>
                <a:lnTo>
                  <a:pt x="65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5" y="123"/>
                </a:lnTo>
                <a:lnTo>
                  <a:pt x="65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2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3"/>
                </a:lnTo>
                <a:lnTo>
                  <a:pt x="85" y="128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7" y="152"/>
                </a:lnTo>
                <a:lnTo>
                  <a:pt x="77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87" y="140"/>
                </a:lnTo>
                <a:lnTo>
                  <a:pt x="90" y="135"/>
                </a:lnTo>
                <a:lnTo>
                  <a:pt x="92" y="133"/>
                </a:lnTo>
                <a:lnTo>
                  <a:pt x="92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28" h="170">
                <a:moveTo>
                  <a:pt x="82" y="87"/>
                </a:moveTo>
                <a:lnTo>
                  <a:pt x="77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28" h="170">
                <a:moveTo>
                  <a:pt x="68" y="63"/>
                </a:moveTo>
                <a:lnTo>
                  <a:pt x="65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7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4" y="97"/>
                </a:lnTo>
                <a:lnTo>
                  <a:pt x="99" y="97"/>
                </a:lnTo>
                <a:lnTo>
                  <a:pt x="99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5" y="99"/>
                </a:lnTo>
                <a:lnTo>
                  <a:pt x="128" y="99"/>
                </a:lnTo>
                <a:lnTo>
                  <a:pt x="128" y="97"/>
                </a:lnTo>
                <a:lnTo>
                  <a:pt x="123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6" y="92"/>
                </a:lnTo>
                <a:lnTo>
                  <a:pt x="106" y="90"/>
                </a:lnTo>
                <a:lnTo>
                  <a:pt x="104" y="90"/>
                </a:lnTo>
                <a:lnTo>
                  <a:pt x="99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7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2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7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5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5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7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5" y="63"/>
                </a:lnTo>
                <a:lnTo>
                  <a:pt x="68" y="63"/>
                </a:lnTo>
                <a:lnTo>
                  <a:pt x="68" y="61"/>
                </a:lnTo>
                <a:lnTo>
                  <a:pt x="70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2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7" y="41"/>
                </a:lnTo>
                <a:lnTo>
                  <a:pt x="39" y="46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28" h="170">
                <a:moveTo>
                  <a:pt x="94" y="32"/>
                </a:move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6"/>
                </a:lnTo>
                <a:lnTo>
                  <a:pt x="102" y="58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28" h="170">
                <a:moveTo>
                  <a:pt x="58" y="20"/>
                </a:moveTo>
                <a:lnTo>
                  <a:pt x="54" y="27"/>
                </a:lnTo>
                <a:lnTo>
                  <a:pt x="20" y="27"/>
                </a:lnTo>
                <a:lnTo>
                  <a:pt x="20" y="32"/>
                </a:lnTo>
                <a:lnTo>
                  <a:pt x="17" y="34"/>
                </a:lnTo>
                <a:lnTo>
                  <a:pt x="17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5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5" y="68"/>
                </a:lnTo>
                <a:lnTo>
                  <a:pt x="5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7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5" y="34"/>
                </a:lnTo>
                <a:lnTo>
                  <a:pt x="27" y="32"/>
                </a:lnTo>
                <a:lnTo>
                  <a:pt x="68" y="32"/>
                </a:lnTo>
                <a:lnTo>
                  <a:pt x="58" y="20"/>
                </a:lnTo>
                <a:lnTo>
                  <a:pt x="58" y="20"/>
                </a:lnTo>
                <a:close/>
              </a:path>
              <a:path w="32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7" y="39"/>
                </a:lnTo>
                <a:lnTo>
                  <a:pt x="80" y="34"/>
                </a:lnTo>
                <a:lnTo>
                  <a:pt x="82" y="32"/>
                </a:lnTo>
                <a:lnTo>
                  <a:pt x="125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2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0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2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5"/>
                </a:lnTo>
                <a:lnTo>
                  <a:pt x="77" y="18"/>
                </a:lnTo>
                <a:lnTo>
                  <a:pt x="77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87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28" h="170">
                <a:moveTo>
                  <a:pt x="253" y="152"/>
                </a:moveTo>
                <a:lnTo>
                  <a:pt x="253" y="161"/>
                </a:lnTo>
                <a:lnTo>
                  <a:pt x="250" y="169"/>
                </a:lnTo>
                <a:lnTo>
                  <a:pt x="260" y="164"/>
                </a:lnTo>
                <a:lnTo>
                  <a:pt x="260" y="154"/>
                </a:lnTo>
                <a:lnTo>
                  <a:pt x="315" y="154"/>
                </a:lnTo>
                <a:lnTo>
                  <a:pt x="253" y="152"/>
                </a:lnTo>
                <a:lnTo>
                  <a:pt x="253" y="152"/>
                </a:lnTo>
                <a:close/>
              </a:path>
              <a:path w="328" h="170">
                <a:moveTo>
                  <a:pt x="243" y="111"/>
                </a:moveTo>
                <a:lnTo>
                  <a:pt x="241" y="113"/>
                </a:lnTo>
                <a:lnTo>
                  <a:pt x="238" y="113"/>
                </a:lnTo>
                <a:lnTo>
                  <a:pt x="236" y="116"/>
                </a:lnTo>
                <a:lnTo>
                  <a:pt x="234" y="118"/>
                </a:lnTo>
                <a:lnTo>
                  <a:pt x="231" y="121"/>
                </a:lnTo>
                <a:lnTo>
                  <a:pt x="229" y="121"/>
                </a:lnTo>
                <a:lnTo>
                  <a:pt x="226" y="123"/>
                </a:lnTo>
                <a:lnTo>
                  <a:pt x="224" y="126"/>
                </a:lnTo>
                <a:lnTo>
                  <a:pt x="219" y="126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12" y="133"/>
                </a:lnTo>
                <a:lnTo>
                  <a:pt x="217" y="130"/>
                </a:lnTo>
                <a:lnTo>
                  <a:pt x="222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6"/>
                </a:lnTo>
                <a:lnTo>
                  <a:pt x="231" y="126"/>
                </a:lnTo>
                <a:lnTo>
                  <a:pt x="234" y="123"/>
                </a:lnTo>
                <a:lnTo>
                  <a:pt x="236" y="121"/>
                </a:lnTo>
                <a:lnTo>
                  <a:pt x="238" y="121"/>
                </a:lnTo>
                <a:lnTo>
                  <a:pt x="243" y="118"/>
                </a:lnTo>
                <a:lnTo>
                  <a:pt x="245" y="118"/>
                </a:lnTo>
                <a:lnTo>
                  <a:pt x="248" y="116"/>
                </a:lnTo>
                <a:lnTo>
                  <a:pt x="250" y="113"/>
                </a:lnTo>
                <a:lnTo>
                  <a:pt x="253" y="111"/>
                </a:lnTo>
                <a:lnTo>
                  <a:pt x="243" y="111"/>
                </a:lnTo>
                <a:lnTo>
                  <a:pt x="243" y="111"/>
                </a:lnTo>
                <a:close/>
              </a:path>
              <a:path w="328" h="170">
                <a:moveTo>
                  <a:pt x="250" y="106"/>
                </a:moveTo>
                <a:lnTo>
                  <a:pt x="248" y="106"/>
                </a:lnTo>
                <a:lnTo>
                  <a:pt x="245" y="109"/>
                </a:lnTo>
                <a:lnTo>
                  <a:pt x="243" y="111"/>
                </a:lnTo>
                <a:lnTo>
                  <a:pt x="253" y="111"/>
                </a:lnTo>
                <a:lnTo>
                  <a:pt x="253" y="135"/>
                </a:lnTo>
                <a:lnTo>
                  <a:pt x="253" y="152"/>
                </a:lnTo>
                <a:lnTo>
                  <a:pt x="315" y="154"/>
                </a:lnTo>
                <a:lnTo>
                  <a:pt x="315" y="166"/>
                </a:lnTo>
                <a:lnTo>
                  <a:pt x="322" y="159"/>
                </a:lnTo>
                <a:lnTo>
                  <a:pt x="322" y="152"/>
                </a:lnTo>
                <a:lnTo>
                  <a:pt x="260" y="150"/>
                </a:lnTo>
                <a:lnTo>
                  <a:pt x="260" y="106"/>
                </a:lnTo>
                <a:lnTo>
                  <a:pt x="315" y="106"/>
                </a:lnTo>
                <a:lnTo>
                  <a:pt x="250" y="106"/>
                </a:lnTo>
                <a:lnTo>
                  <a:pt x="250" y="106"/>
                </a:lnTo>
                <a:close/>
              </a:path>
              <a:path w="328" h="170">
                <a:moveTo>
                  <a:pt x="317" y="94"/>
                </a:moveTo>
                <a:lnTo>
                  <a:pt x="313" y="101"/>
                </a:lnTo>
                <a:lnTo>
                  <a:pt x="265" y="101"/>
                </a:lnTo>
                <a:lnTo>
                  <a:pt x="250" y="104"/>
                </a:lnTo>
                <a:lnTo>
                  <a:pt x="250" y="106"/>
                </a:lnTo>
                <a:lnTo>
                  <a:pt x="315" y="106"/>
                </a:lnTo>
                <a:lnTo>
                  <a:pt x="315" y="150"/>
                </a:lnTo>
                <a:lnTo>
                  <a:pt x="260" y="150"/>
                </a:lnTo>
                <a:lnTo>
                  <a:pt x="322" y="152"/>
                </a:lnTo>
                <a:lnTo>
                  <a:pt x="322" y="109"/>
                </a:lnTo>
                <a:lnTo>
                  <a:pt x="327" y="104"/>
                </a:lnTo>
                <a:lnTo>
                  <a:pt x="317" y="94"/>
                </a:lnTo>
                <a:lnTo>
                  <a:pt x="317" y="94"/>
                </a:lnTo>
                <a:close/>
              </a:path>
              <a:path w="328" h="170">
                <a:moveTo>
                  <a:pt x="253" y="94"/>
                </a:moveTo>
                <a:lnTo>
                  <a:pt x="253" y="101"/>
                </a:lnTo>
                <a:lnTo>
                  <a:pt x="250" y="104"/>
                </a:lnTo>
                <a:lnTo>
                  <a:pt x="265" y="101"/>
                </a:lnTo>
                <a:lnTo>
                  <a:pt x="267" y="101"/>
                </a:lnTo>
                <a:lnTo>
                  <a:pt x="270" y="99"/>
                </a:lnTo>
                <a:lnTo>
                  <a:pt x="257" y="99"/>
                </a:lnTo>
                <a:lnTo>
                  <a:pt x="253" y="94"/>
                </a:lnTo>
                <a:lnTo>
                  <a:pt x="253" y="94"/>
                </a:lnTo>
                <a:close/>
              </a:path>
              <a:path w="328" h="170">
                <a:moveTo>
                  <a:pt x="241" y="53"/>
                </a:moveTo>
                <a:lnTo>
                  <a:pt x="238" y="56"/>
                </a:lnTo>
                <a:lnTo>
                  <a:pt x="236" y="58"/>
                </a:lnTo>
                <a:lnTo>
                  <a:pt x="234" y="61"/>
                </a:lnTo>
                <a:lnTo>
                  <a:pt x="234" y="63"/>
                </a:lnTo>
                <a:lnTo>
                  <a:pt x="231" y="68"/>
                </a:lnTo>
                <a:lnTo>
                  <a:pt x="229" y="70"/>
                </a:lnTo>
                <a:lnTo>
                  <a:pt x="226" y="73"/>
                </a:lnTo>
                <a:lnTo>
                  <a:pt x="224" y="73"/>
                </a:lnTo>
                <a:lnTo>
                  <a:pt x="224" y="75"/>
                </a:lnTo>
                <a:lnTo>
                  <a:pt x="222" y="78"/>
                </a:lnTo>
                <a:lnTo>
                  <a:pt x="222" y="80"/>
                </a:lnTo>
                <a:lnTo>
                  <a:pt x="224" y="80"/>
                </a:lnTo>
                <a:lnTo>
                  <a:pt x="226" y="78"/>
                </a:lnTo>
                <a:lnTo>
                  <a:pt x="229" y="75"/>
                </a:lnTo>
                <a:lnTo>
                  <a:pt x="229" y="73"/>
                </a:lnTo>
                <a:lnTo>
                  <a:pt x="231" y="73"/>
                </a:lnTo>
                <a:lnTo>
                  <a:pt x="234" y="70"/>
                </a:lnTo>
                <a:lnTo>
                  <a:pt x="236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61"/>
                </a:lnTo>
                <a:lnTo>
                  <a:pt x="243" y="58"/>
                </a:lnTo>
                <a:lnTo>
                  <a:pt x="245" y="56"/>
                </a:lnTo>
                <a:lnTo>
                  <a:pt x="248" y="53"/>
                </a:lnTo>
                <a:lnTo>
                  <a:pt x="241" y="53"/>
                </a:lnTo>
                <a:lnTo>
                  <a:pt x="241" y="53"/>
                </a:lnTo>
                <a:close/>
              </a:path>
              <a:path w="328" h="170">
                <a:moveTo>
                  <a:pt x="322" y="32"/>
                </a:moveTo>
                <a:lnTo>
                  <a:pt x="308" y="34"/>
                </a:lnTo>
                <a:lnTo>
                  <a:pt x="305" y="37"/>
                </a:lnTo>
                <a:lnTo>
                  <a:pt x="305" y="39"/>
                </a:lnTo>
                <a:lnTo>
                  <a:pt x="303" y="41"/>
                </a:lnTo>
                <a:lnTo>
                  <a:pt x="301" y="44"/>
                </a:lnTo>
                <a:lnTo>
                  <a:pt x="301" y="46"/>
                </a:lnTo>
                <a:lnTo>
                  <a:pt x="298" y="51"/>
                </a:lnTo>
                <a:lnTo>
                  <a:pt x="296" y="53"/>
                </a:lnTo>
                <a:lnTo>
                  <a:pt x="294" y="56"/>
                </a:lnTo>
                <a:lnTo>
                  <a:pt x="294" y="58"/>
                </a:lnTo>
                <a:lnTo>
                  <a:pt x="291" y="61"/>
                </a:lnTo>
                <a:lnTo>
                  <a:pt x="289" y="63"/>
                </a:lnTo>
                <a:lnTo>
                  <a:pt x="286" y="66"/>
                </a:lnTo>
                <a:lnTo>
                  <a:pt x="284" y="70"/>
                </a:lnTo>
                <a:lnTo>
                  <a:pt x="282" y="73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70" y="85"/>
                </a:lnTo>
                <a:lnTo>
                  <a:pt x="270" y="87"/>
                </a:lnTo>
                <a:lnTo>
                  <a:pt x="267" y="90"/>
                </a:lnTo>
                <a:lnTo>
                  <a:pt x="265" y="92"/>
                </a:lnTo>
                <a:lnTo>
                  <a:pt x="262" y="94"/>
                </a:lnTo>
                <a:lnTo>
                  <a:pt x="260" y="97"/>
                </a:lnTo>
                <a:lnTo>
                  <a:pt x="257" y="99"/>
                </a:lnTo>
                <a:lnTo>
                  <a:pt x="270" y="99"/>
                </a:lnTo>
                <a:lnTo>
                  <a:pt x="270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90"/>
                </a:lnTo>
                <a:lnTo>
                  <a:pt x="282" y="87"/>
                </a:lnTo>
                <a:lnTo>
                  <a:pt x="284" y="85"/>
                </a:lnTo>
                <a:lnTo>
                  <a:pt x="286" y="80"/>
                </a:lnTo>
                <a:lnTo>
                  <a:pt x="289" y="78"/>
                </a:lnTo>
                <a:lnTo>
                  <a:pt x="291" y="75"/>
                </a:lnTo>
                <a:lnTo>
                  <a:pt x="294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1" y="61"/>
                </a:lnTo>
                <a:lnTo>
                  <a:pt x="303" y="58"/>
                </a:lnTo>
                <a:lnTo>
                  <a:pt x="305" y="56"/>
                </a:lnTo>
                <a:lnTo>
                  <a:pt x="308" y="53"/>
                </a:lnTo>
                <a:lnTo>
                  <a:pt x="310" y="49"/>
                </a:lnTo>
                <a:lnTo>
                  <a:pt x="310" y="46"/>
                </a:lnTo>
                <a:lnTo>
                  <a:pt x="313" y="44"/>
                </a:lnTo>
                <a:lnTo>
                  <a:pt x="315" y="39"/>
                </a:lnTo>
                <a:lnTo>
                  <a:pt x="317" y="37"/>
                </a:lnTo>
                <a:lnTo>
                  <a:pt x="322" y="32"/>
                </a:lnTo>
                <a:lnTo>
                  <a:pt x="322" y="32"/>
                </a:lnTo>
                <a:close/>
              </a:path>
              <a:path w="328" h="170">
                <a:moveTo>
                  <a:pt x="313" y="22"/>
                </a:moveTo>
                <a:lnTo>
                  <a:pt x="308" y="30"/>
                </a:lnTo>
                <a:lnTo>
                  <a:pt x="262" y="30"/>
                </a:lnTo>
                <a:lnTo>
                  <a:pt x="253" y="32"/>
                </a:lnTo>
                <a:lnTo>
                  <a:pt x="250" y="34"/>
                </a:lnTo>
                <a:lnTo>
                  <a:pt x="248" y="39"/>
                </a:lnTo>
                <a:lnTo>
                  <a:pt x="248" y="41"/>
                </a:lnTo>
                <a:lnTo>
                  <a:pt x="245" y="44"/>
                </a:lnTo>
                <a:lnTo>
                  <a:pt x="243" y="46"/>
                </a:lnTo>
                <a:lnTo>
                  <a:pt x="243" y="49"/>
                </a:lnTo>
                <a:lnTo>
                  <a:pt x="241" y="53"/>
                </a:lnTo>
                <a:lnTo>
                  <a:pt x="248" y="53"/>
                </a:lnTo>
                <a:lnTo>
                  <a:pt x="248" y="56"/>
                </a:lnTo>
                <a:lnTo>
                  <a:pt x="250" y="58"/>
                </a:lnTo>
                <a:lnTo>
                  <a:pt x="253" y="63"/>
                </a:lnTo>
                <a:lnTo>
                  <a:pt x="255" y="66"/>
                </a:lnTo>
                <a:lnTo>
                  <a:pt x="257" y="68"/>
                </a:lnTo>
                <a:lnTo>
                  <a:pt x="257" y="70"/>
                </a:lnTo>
                <a:lnTo>
                  <a:pt x="260" y="73"/>
                </a:lnTo>
                <a:lnTo>
                  <a:pt x="260" y="75"/>
                </a:lnTo>
                <a:lnTo>
                  <a:pt x="262" y="80"/>
                </a:lnTo>
                <a:lnTo>
                  <a:pt x="265" y="80"/>
                </a:lnTo>
                <a:lnTo>
                  <a:pt x="267" y="78"/>
                </a:lnTo>
                <a:lnTo>
                  <a:pt x="267" y="70"/>
                </a:lnTo>
                <a:lnTo>
                  <a:pt x="267" y="66"/>
                </a:lnTo>
                <a:lnTo>
                  <a:pt x="267" y="63"/>
                </a:lnTo>
                <a:lnTo>
                  <a:pt x="265" y="63"/>
                </a:lnTo>
                <a:lnTo>
                  <a:pt x="265" y="61"/>
                </a:lnTo>
                <a:lnTo>
                  <a:pt x="262" y="58"/>
                </a:lnTo>
                <a:lnTo>
                  <a:pt x="260" y="56"/>
                </a:lnTo>
                <a:lnTo>
                  <a:pt x="255" y="56"/>
                </a:lnTo>
                <a:lnTo>
                  <a:pt x="253" y="53"/>
                </a:lnTo>
                <a:lnTo>
                  <a:pt x="248" y="51"/>
                </a:lnTo>
                <a:lnTo>
                  <a:pt x="250" y="49"/>
                </a:lnTo>
                <a:lnTo>
                  <a:pt x="253" y="46"/>
                </a:lnTo>
                <a:lnTo>
                  <a:pt x="253" y="44"/>
                </a:lnTo>
                <a:lnTo>
                  <a:pt x="255" y="39"/>
                </a:lnTo>
                <a:lnTo>
                  <a:pt x="257" y="37"/>
                </a:lnTo>
                <a:lnTo>
                  <a:pt x="260" y="34"/>
                </a:lnTo>
                <a:lnTo>
                  <a:pt x="308" y="34"/>
                </a:lnTo>
                <a:lnTo>
                  <a:pt x="322" y="32"/>
                </a:lnTo>
                <a:lnTo>
                  <a:pt x="313" y="22"/>
                </a:lnTo>
                <a:lnTo>
                  <a:pt x="313" y="22"/>
                </a:lnTo>
                <a:close/>
              </a:path>
              <a:path w="328" h="170">
                <a:moveTo>
                  <a:pt x="262" y="1"/>
                </a:moveTo>
                <a:lnTo>
                  <a:pt x="262" y="6"/>
                </a:lnTo>
                <a:lnTo>
                  <a:pt x="260" y="8"/>
                </a:lnTo>
                <a:lnTo>
                  <a:pt x="260" y="13"/>
                </a:lnTo>
                <a:lnTo>
                  <a:pt x="257" y="15"/>
                </a:lnTo>
                <a:lnTo>
                  <a:pt x="257" y="18"/>
                </a:lnTo>
                <a:lnTo>
                  <a:pt x="255" y="22"/>
                </a:lnTo>
                <a:lnTo>
                  <a:pt x="255" y="25"/>
                </a:lnTo>
                <a:lnTo>
                  <a:pt x="253" y="30"/>
                </a:lnTo>
                <a:lnTo>
                  <a:pt x="253" y="32"/>
                </a:lnTo>
                <a:lnTo>
                  <a:pt x="262" y="30"/>
                </a:lnTo>
                <a:lnTo>
                  <a:pt x="262" y="25"/>
                </a:lnTo>
                <a:lnTo>
                  <a:pt x="265" y="22"/>
                </a:lnTo>
                <a:lnTo>
                  <a:pt x="267" y="20"/>
                </a:lnTo>
                <a:lnTo>
                  <a:pt x="270" y="15"/>
                </a:lnTo>
                <a:lnTo>
                  <a:pt x="274" y="13"/>
                </a:lnTo>
                <a:lnTo>
                  <a:pt x="262" y="1"/>
                </a:lnTo>
                <a:lnTo>
                  <a:pt x="26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2" name="path 982"/>
          <p:cNvSpPr/>
          <p:nvPr/>
        </p:nvSpPr>
        <p:spPr>
          <a:xfrm>
            <a:off x="13963650" y="9526778"/>
            <a:ext cx="172212" cy="111252"/>
          </a:xfrm>
          <a:custGeom>
            <a:avLst/>
            <a:gdLst/>
            <a:ahLst/>
            <a:cxnLst/>
            <a:rect l="0" t="0" r="0" b="0"/>
            <a:pathLst>
              <a:path w="271" h="175">
                <a:moveTo>
                  <a:pt x="130" y="152"/>
                </a:moveTo>
                <a:lnTo>
                  <a:pt x="113" y="152"/>
                </a:lnTo>
                <a:lnTo>
                  <a:pt x="109" y="154"/>
                </a:lnTo>
                <a:lnTo>
                  <a:pt x="49" y="154"/>
                </a:lnTo>
                <a:lnTo>
                  <a:pt x="51" y="157"/>
                </a:lnTo>
                <a:lnTo>
                  <a:pt x="53" y="157"/>
                </a:lnTo>
                <a:lnTo>
                  <a:pt x="53" y="159"/>
                </a:lnTo>
                <a:lnTo>
                  <a:pt x="58" y="159"/>
                </a:lnTo>
                <a:lnTo>
                  <a:pt x="61" y="162"/>
                </a:lnTo>
                <a:lnTo>
                  <a:pt x="68" y="162"/>
                </a:lnTo>
                <a:lnTo>
                  <a:pt x="70" y="162"/>
                </a:lnTo>
                <a:lnTo>
                  <a:pt x="73" y="164"/>
                </a:lnTo>
                <a:lnTo>
                  <a:pt x="92" y="164"/>
                </a:lnTo>
                <a:lnTo>
                  <a:pt x="94" y="166"/>
                </a:lnTo>
                <a:lnTo>
                  <a:pt x="121" y="166"/>
                </a:lnTo>
                <a:lnTo>
                  <a:pt x="121" y="164"/>
                </a:lnTo>
                <a:lnTo>
                  <a:pt x="121" y="162"/>
                </a:lnTo>
                <a:lnTo>
                  <a:pt x="123" y="159"/>
                </a:lnTo>
                <a:lnTo>
                  <a:pt x="123" y="157"/>
                </a:lnTo>
                <a:lnTo>
                  <a:pt x="126" y="154"/>
                </a:lnTo>
                <a:lnTo>
                  <a:pt x="130" y="154"/>
                </a:lnTo>
                <a:lnTo>
                  <a:pt x="130" y="152"/>
                </a:lnTo>
                <a:lnTo>
                  <a:pt x="130" y="152"/>
                </a:lnTo>
                <a:close/>
              </a:path>
              <a:path w="271" h="175">
                <a:moveTo>
                  <a:pt x="20" y="133"/>
                </a:moveTo>
                <a:lnTo>
                  <a:pt x="18" y="133"/>
                </a:lnTo>
                <a:lnTo>
                  <a:pt x="15" y="135"/>
                </a:lnTo>
                <a:lnTo>
                  <a:pt x="13" y="138"/>
                </a:lnTo>
                <a:lnTo>
                  <a:pt x="10" y="140"/>
                </a:lnTo>
                <a:lnTo>
                  <a:pt x="8" y="142"/>
                </a:lnTo>
                <a:lnTo>
                  <a:pt x="6" y="142"/>
                </a:lnTo>
                <a:lnTo>
                  <a:pt x="3" y="145"/>
                </a:lnTo>
                <a:lnTo>
                  <a:pt x="10" y="154"/>
                </a:lnTo>
                <a:lnTo>
                  <a:pt x="13" y="152"/>
                </a:lnTo>
                <a:lnTo>
                  <a:pt x="13" y="147"/>
                </a:lnTo>
                <a:lnTo>
                  <a:pt x="15" y="145"/>
                </a:lnTo>
                <a:lnTo>
                  <a:pt x="18" y="142"/>
                </a:lnTo>
                <a:lnTo>
                  <a:pt x="18" y="140"/>
                </a:lnTo>
                <a:lnTo>
                  <a:pt x="22" y="138"/>
                </a:lnTo>
                <a:lnTo>
                  <a:pt x="25" y="135"/>
                </a:lnTo>
                <a:lnTo>
                  <a:pt x="25" y="133"/>
                </a:lnTo>
                <a:lnTo>
                  <a:pt x="27" y="133"/>
                </a:lnTo>
                <a:lnTo>
                  <a:pt x="20" y="133"/>
                </a:lnTo>
                <a:lnTo>
                  <a:pt x="20" y="133"/>
                </a:lnTo>
                <a:close/>
              </a:path>
              <a:path w="271" h="175">
                <a:moveTo>
                  <a:pt x="111" y="130"/>
                </a:moveTo>
                <a:lnTo>
                  <a:pt x="104" y="130"/>
                </a:lnTo>
                <a:lnTo>
                  <a:pt x="104" y="142"/>
                </a:lnTo>
                <a:lnTo>
                  <a:pt x="111" y="138"/>
                </a:lnTo>
                <a:lnTo>
                  <a:pt x="111" y="130"/>
                </a:lnTo>
                <a:lnTo>
                  <a:pt x="111" y="130"/>
                </a:lnTo>
                <a:close/>
              </a:path>
              <a:path w="271" h="175">
                <a:moveTo>
                  <a:pt x="111" y="106"/>
                </a:moveTo>
                <a:lnTo>
                  <a:pt x="104" y="109"/>
                </a:lnTo>
                <a:lnTo>
                  <a:pt x="104" y="126"/>
                </a:lnTo>
                <a:lnTo>
                  <a:pt x="63" y="126"/>
                </a:lnTo>
                <a:lnTo>
                  <a:pt x="56" y="128"/>
                </a:lnTo>
                <a:lnTo>
                  <a:pt x="56" y="142"/>
                </a:lnTo>
                <a:lnTo>
                  <a:pt x="63" y="140"/>
                </a:lnTo>
                <a:lnTo>
                  <a:pt x="63" y="130"/>
                </a:lnTo>
                <a:lnTo>
                  <a:pt x="104" y="130"/>
                </a:lnTo>
                <a:lnTo>
                  <a:pt x="111" y="130"/>
                </a:lnTo>
                <a:lnTo>
                  <a:pt x="111" y="126"/>
                </a:lnTo>
                <a:lnTo>
                  <a:pt x="111" y="106"/>
                </a:lnTo>
                <a:lnTo>
                  <a:pt x="111" y="106"/>
                </a:lnTo>
                <a:close/>
              </a:path>
              <a:path w="271" h="175">
                <a:moveTo>
                  <a:pt x="56" y="82"/>
                </a:moveTo>
                <a:lnTo>
                  <a:pt x="56" y="106"/>
                </a:lnTo>
                <a:lnTo>
                  <a:pt x="63" y="104"/>
                </a:lnTo>
                <a:lnTo>
                  <a:pt x="63" y="85"/>
                </a:lnTo>
                <a:lnTo>
                  <a:pt x="104" y="85"/>
                </a:lnTo>
                <a:lnTo>
                  <a:pt x="56" y="82"/>
                </a:lnTo>
                <a:lnTo>
                  <a:pt x="56" y="82"/>
                </a:lnTo>
                <a:close/>
              </a:path>
              <a:path w="271" h="175">
                <a:moveTo>
                  <a:pt x="37" y="66"/>
                </a:moveTo>
                <a:lnTo>
                  <a:pt x="25" y="68"/>
                </a:lnTo>
                <a:lnTo>
                  <a:pt x="25" y="128"/>
                </a:lnTo>
                <a:lnTo>
                  <a:pt x="22" y="130"/>
                </a:lnTo>
                <a:lnTo>
                  <a:pt x="20" y="133"/>
                </a:lnTo>
                <a:lnTo>
                  <a:pt x="30" y="133"/>
                </a:lnTo>
                <a:lnTo>
                  <a:pt x="30" y="135"/>
                </a:lnTo>
                <a:lnTo>
                  <a:pt x="32" y="138"/>
                </a:lnTo>
                <a:lnTo>
                  <a:pt x="37" y="142"/>
                </a:lnTo>
                <a:lnTo>
                  <a:pt x="37" y="145"/>
                </a:lnTo>
                <a:lnTo>
                  <a:pt x="39" y="147"/>
                </a:lnTo>
                <a:lnTo>
                  <a:pt x="41" y="150"/>
                </a:lnTo>
                <a:lnTo>
                  <a:pt x="44" y="152"/>
                </a:lnTo>
                <a:lnTo>
                  <a:pt x="46" y="154"/>
                </a:lnTo>
                <a:lnTo>
                  <a:pt x="87" y="154"/>
                </a:lnTo>
                <a:lnTo>
                  <a:pt x="85" y="154"/>
                </a:lnTo>
                <a:lnTo>
                  <a:pt x="75" y="154"/>
                </a:lnTo>
                <a:lnTo>
                  <a:pt x="73" y="152"/>
                </a:lnTo>
                <a:lnTo>
                  <a:pt x="68" y="152"/>
                </a:lnTo>
                <a:lnTo>
                  <a:pt x="66" y="152"/>
                </a:lnTo>
                <a:lnTo>
                  <a:pt x="58" y="152"/>
                </a:lnTo>
                <a:lnTo>
                  <a:pt x="56" y="150"/>
                </a:lnTo>
                <a:lnTo>
                  <a:pt x="53" y="150"/>
                </a:lnTo>
                <a:lnTo>
                  <a:pt x="51" y="147"/>
                </a:lnTo>
                <a:lnTo>
                  <a:pt x="49" y="147"/>
                </a:lnTo>
                <a:lnTo>
                  <a:pt x="46" y="145"/>
                </a:lnTo>
                <a:lnTo>
                  <a:pt x="44" y="142"/>
                </a:lnTo>
                <a:lnTo>
                  <a:pt x="41" y="140"/>
                </a:lnTo>
                <a:lnTo>
                  <a:pt x="39" y="138"/>
                </a:lnTo>
                <a:lnTo>
                  <a:pt x="37" y="135"/>
                </a:lnTo>
                <a:lnTo>
                  <a:pt x="34" y="133"/>
                </a:lnTo>
                <a:lnTo>
                  <a:pt x="32" y="130"/>
                </a:lnTo>
                <a:lnTo>
                  <a:pt x="32" y="70"/>
                </a:lnTo>
                <a:lnTo>
                  <a:pt x="37" y="66"/>
                </a:lnTo>
                <a:lnTo>
                  <a:pt x="37" y="66"/>
                </a:lnTo>
                <a:close/>
              </a:path>
              <a:path w="271" h="175">
                <a:moveTo>
                  <a:pt x="116" y="61"/>
                </a:moveTo>
                <a:lnTo>
                  <a:pt x="104" y="63"/>
                </a:lnTo>
                <a:lnTo>
                  <a:pt x="104" y="80"/>
                </a:lnTo>
                <a:lnTo>
                  <a:pt x="63" y="80"/>
                </a:lnTo>
                <a:lnTo>
                  <a:pt x="56" y="82"/>
                </a:lnTo>
                <a:lnTo>
                  <a:pt x="104" y="85"/>
                </a:lnTo>
                <a:lnTo>
                  <a:pt x="104" y="104"/>
                </a:lnTo>
                <a:lnTo>
                  <a:pt x="63" y="104"/>
                </a:lnTo>
                <a:lnTo>
                  <a:pt x="56" y="106"/>
                </a:lnTo>
                <a:lnTo>
                  <a:pt x="56" y="128"/>
                </a:lnTo>
                <a:lnTo>
                  <a:pt x="63" y="126"/>
                </a:lnTo>
                <a:lnTo>
                  <a:pt x="63" y="109"/>
                </a:lnTo>
                <a:lnTo>
                  <a:pt x="104" y="109"/>
                </a:lnTo>
                <a:lnTo>
                  <a:pt x="111" y="106"/>
                </a:lnTo>
                <a:lnTo>
                  <a:pt x="111" y="66"/>
                </a:lnTo>
                <a:lnTo>
                  <a:pt x="116" y="61"/>
                </a:lnTo>
                <a:lnTo>
                  <a:pt x="116" y="61"/>
                </a:lnTo>
                <a:close/>
              </a:path>
              <a:path w="271" h="175">
                <a:moveTo>
                  <a:pt x="30" y="56"/>
                </a:moveTo>
                <a:lnTo>
                  <a:pt x="22" y="63"/>
                </a:lnTo>
                <a:lnTo>
                  <a:pt x="1" y="63"/>
                </a:lnTo>
                <a:lnTo>
                  <a:pt x="6" y="70"/>
                </a:lnTo>
                <a:lnTo>
                  <a:pt x="8" y="70"/>
                </a:lnTo>
                <a:lnTo>
                  <a:pt x="10" y="68"/>
                </a:lnTo>
                <a:lnTo>
                  <a:pt x="25" y="68"/>
                </a:lnTo>
                <a:lnTo>
                  <a:pt x="37" y="66"/>
                </a:lnTo>
                <a:lnTo>
                  <a:pt x="30" y="56"/>
                </a:lnTo>
                <a:lnTo>
                  <a:pt x="30" y="56"/>
                </a:lnTo>
                <a:close/>
              </a:path>
              <a:path w="271" h="175">
                <a:moveTo>
                  <a:pt x="56" y="54"/>
                </a:moveTo>
                <a:lnTo>
                  <a:pt x="56" y="58"/>
                </a:lnTo>
                <a:lnTo>
                  <a:pt x="63" y="58"/>
                </a:lnTo>
                <a:lnTo>
                  <a:pt x="56" y="54"/>
                </a:lnTo>
                <a:lnTo>
                  <a:pt x="56" y="54"/>
                </a:lnTo>
                <a:close/>
              </a:path>
              <a:path w="271" h="175">
                <a:moveTo>
                  <a:pt x="109" y="51"/>
                </a:moveTo>
                <a:lnTo>
                  <a:pt x="104" y="58"/>
                </a:lnTo>
                <a:lnTo>
                  <a:pt x="56" y="58"/>
                </a:lnTo>
                <a:lnTo>
                  <a:pt x="56" y="63"/>
                </a:lnTo>
                <a:lnTo>
                  <a:pt x="56" y="82"/>
                </a:lnTo>
                <a:lnTo>
                  <a:pt x="63" y="80"/>
                </a:lnTo>
                <a:lnTo>
                  <a:pt x="63" y="63"/>
                </a:lnTo>
                <a:lnTo>
                  <a:pt x="104" y="63"/>
                </a:lnTo>
                <a:lnTo>
                  <a:pt x="116" y="61"/>
                </a:lnTo>
                <a:lnTo>
                  <a:pt x="109" y="51"/>
                </a:lnTo>
                <a:lnTo>
                  <a:pt x="109" y="51"/>
                </a:lnTo>
                <a:close/>
              </a:path>
              <a:path w="271" h="175">
                <a:moveTo>
                  <a:pt x="85" y="42"/>
                </a:moveTo>
                <a:lnTo>
                  <a:pt x="75" y="42"/>
                </a:lnTo>
                <a:lnTo>
                  <a:pt x="75" y="58"/>
                </a:lnTo>
                <a:lnTo>
                  <a:pt x="78" y="58"/>
                </a:lnTo>
                <a:lnTo>
                  <a:pt x="85" y="42"/>
                </a:lnTo>
                <a:lnTo>
                  <a:pt x="85" y="42"/>
                </a:lnTo>
                <a:close/>
              </a:path>
              <a:path w="271" h="175">
                <a:moveTo>
                  <a:pt x="118" y="27"/>
                </a:moveTo>
                <a:lnTo>
                  <a:pt x="111" y="37"/>
                </a:lnTo>
                <a:lnTo>
                  <a:pt x="39" y="37"/>
                </a:lnTo>
                <a:lnTo>
                  <a:pt x="44" y="44"/>
                </a:lnTo>
                <a:lnTo>
                  <a:pt x="46" y="42"/>
                </a:lnTo>
                <a:lnTo>
                  <a:pt x="128" y="42"/>
                </a:lnTo>
                <a:lnTo>
                  <a:pt x="118" y="27"/>
                </a:lnTo>
                <a:lnTo>
                  <a:pt x="118" y="27"/>
                </a:lnTo>
                <a:close/>
              </a:path>
              <a:path w="271" h="175">
                <a:moveTo>
                  <a:pt x="15" y="6"/>
                </a:moveTo>
                <a:lnTo>
                  <a:pt x="15" y="8"/>
                </a:lnTo>
                <a:lnTo>
                  <a:pt x="18" y="13"/>
                </a:lnTo>
                <a:lnTo>
                  <a:pt x="20" y="15"/>
                </a:lnTo>
                <a:lnTo>
                  <a:pt x="20" y="18"/>
                </a:lnTo>
                <a:lnTo>
                  <a:pt x="22" y="22"/>
                </a:lnTo>
                <a:lnTo>
                  <a:pt x="22" y="30"/>
                </a:lnTo>
                <a:lnTo>
                  <a:pt x="25" y="32"/>
                </a:lnTo>
                <a:lnTo>
                  <a:pt x="27" y="37"/>
                </a:lnTo>
                <a:lnTo>
                  <a:pt x="32" y="34"/>
                </a:lnTo>
                <a:lnTo>
                  <a:pt x="32" y="20"/>
                </a:lnTo>
                <a:lnTo>
                  <a:pt x="30" y="15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8" y="6"/>
                </a:lnTo>
                <a:lnTo>
                  <a:pt x="15" y="6"/>
                </a:lnTo>
                <a:lnTo>
                  <a:pt x="15" y="6"/>
                </a:lnTo>
                <a:close/>
              </a:path>
              <a:path w="271" h="175">
                <a:moveTo>
                  <a:pt x="56" y="3"/>
                </a:moveTo>
                <a:lnTo>
                  <a:pt x="56" y="8"/>
                </a:lnTo>
                <a:lnTo>
                  <a:pt x="58" y="10"/>
                </a:lnTo>
                <a:lnTo>
                  <a:pt x="61" y="15"/>
                </a:lnTo>
                <a:lnTo>
                  <a:pt x="63" y="18"/>
                </a:lnTo>
                <a:lnTo>
                  <a:pt x="63" y="20"/>
                </a:lnTo>
                <a:lnTo>
                  <a:pt x="66" y="22"/>
                </a:lnTo>
                <a:lnTo>
                  <a:pt x="66" y="30"/>
                </a:lnTo>
                <a:lnTo>
                  <a:pt x="68" y="32"/>
                </a:lnTo>
                <a:lnTo>
                  <a:pt x="68" y="34"/>
                </a:lnTo>
                <a:lnTo>
                  <a:pt x="70" y="32"/>
                </a:lnTo>
                <a:lnTo>
                  <a:pt x="73" y="32"/>
                </a:lnTo>
                <a:lnTo>
                  <a:pt x="73" y="27"/>
                </a:lnTo>
                <a:lnTo>
                  <a:pt x="75" y="25"/>
                </a:lnTo>
                <a:lnTo>
                  <a:pt x="73" y="22"/>
                </a:lnTo>
                <a:lnTo>
                  <a:pt x="73" y="18"/>
                </a:lnTo>
                <a:lnTo>
                  <a:pt x="70" y="13"/>
                </a:lnTo>
                <a:lnTo>
                  <a:pt x="68" y="13"/>
                </a:lnTo>
                <a:lnTo>
                  <a:pt x="68" y="10"/>
                </a:lnTo>
                <a:lnTo>
                  <a:pt x="66" y="10"/>
                </a:lnTo>
                <a:lnTo>
                  <a:pt x="63" y="8"/>
                </a:lnTo>
                <a:lnTo>
                  <a:pt x="58" y="6"/>
                </a:lnTo>
                <a:lnTo>
                  <a:pt x="56" y="3"/>
                </a:lnTo>
                <a:lnTo>
                  <a:pt x="56" y="3"/>
                </a:lnTo>
                <a:close/>
              </a:path>
              <a:path w="271" h="175">
                <a:moveTo>
                  <a:pt x="99" y="1"/>
                </a:moveTo>
                <a:lnTo>
                  <a:pt x="99" y="6"/>
                </a:lnTo>
                <a:lnTo>
                  <a:pt x="97" y="8"/>
                </a:lnTo>
                <a:lnTo>
                  <a:pt x="97" y="15"/>
                </a:lnTo>
                <a:lnTo>
                  <a:pt x="94" y="18"/>
                </a:lnTo>
                <a:lnTo>
                  <a:pt x="94" y="20"/>
                </a:lnTo>
                <a:lnTo>
                  <a:pt x="92" y="25"/>
                </a:lnTo>
                <a:lnTo>
                  <a:pt x="90" y="30"/>
                </a:lnTo>
                <a:lnTo>
                  <a:pt x="90" y="32"/>
                </a:lnTo>
                <a:lnTo>
                  <a:pt x="87" y="37"/>
                </a:lnTo>
                <a:lnTo>
                  <a:pt x="92" y="37"/>
                </a:lnTo>
                <a:lnTo>
                  <a:pt x="94" y="32"/>
                </a:lnTo>
                <a:lnTo>
                  <a:pt x="94" y="30"/>
                </a:lnTo>
                <a:lnTo>
                  <a:pt x="97" y="25"/>
                </a:lnTo>
                <a:lnTo>
                  <a:pt x="99" y="22"/>
                </a:lnTo>
                <a:lnTo>
                  <a:pt x="101" y="20"/>
                </a:lnTo>
                <a:lnTo>
                  <a:pt x="104" y="18"/>
                </a:lnTo>
                <a:lnTo>
                  <a:pt x="106" y="15"/>
                </a:lnTo>
                <a:lnTo>
                  <a:pt x="109" y="13"/>
                </a:lnTo>
                <a:lnTo>
                  <a:pt x="111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271" h="175">
                <a:moveTo>
                  <a:pt x="210" y="154"/>
                </a:moveTo>
                <a:lnTo>
                  <a:pt x="210" y="174"/>
                </a:lnTo>
                <a:lnTo>
                  <a:pt x="217" y="166"/>
                </a:lnTo>
                <a:lnTo>
                  <a:pt x="217" y="157"/>
                </a:lnTo>
                <a:lnTo>
                  <a:pt x="246" y="157"/>
                </a:lnTo>
                <a:lnTo>
                  <a:pt x="210" y="154"/>
                </a:lnTo>
                <a:lnTo>
                  <a:pt x="210" y="154"/>
                </a:lnTo>
                <a:close/>
              </a:path>
              <a:path w="271" h="175">
                <a:moveTo>
                  <a:pt x="195" y="130"/>
                </a:moveTo>
                <a:lnTo>
                  <a:pt x="176" y="138"/>
                </a:lnTo>
                <a:lnTo>
                  <a:pt x="188" y="138"/>
                </a:lnTo>
                <a:lnTo>
                  <a:pt x="190" y="135"/>
                </a:lnTo>
                <a:lnTo>
                  <a:pt x="193" y="135"/>
                </a:lnTo>
                <a:lnTo>
                  <a:pt x="195" y="133"/>
                </a:lnTo>
                <a:lnTo>
                  <a:pt x="195" y="130"/>
                </a:lnTo>
                <a:lnTo>
                  <a:pt x="195" y="130"/>
                </a:lnTo>
                <a:close/>
              </a:path>
              <a:path w="271" h="175">
                <a:moveTo>
                  <a:pt x="255" y="106"/>
                </a:moveTo>
                <a:lnTo>
                  <a:pt x="246" y="109"/>
                </a:lnTo>
                <a:lnTo>
                  <a:pt x="246" y="152"/>
                </a:lnTo>
                <a:lnTo>
                  <a:pt x="217" y="152"/>
                </a:lnTo>
                <a:lnTo>
                  <a:pt x="210" y="152"/>
                </a:lnTo>
                <a:lnTo>
                  <a:pt x="210" y="154"/>
                </a:lnTo>
                <a:lnTo>
                  <a:pt x="246" y="157"/>
                </a:lnTo>
                <a:lnTo>
                  <a:pt x="246" y="169"/>
                </a:lnTo>
                <a:lnTo>
                  <a:pt x="253" y="164"/>
                </a:lnTo>
                <a:lnTo>
                  <a:pt x="253" y="111"/>
                </a:lnTo>
                <a:lnTo>
                  <a:pt x="255" y="106"/>
                </a:lnTo>
                <a:lnTo>
                  <a:pt x="255" y="106"/>
                </a:lnTo>
                <a:close/>
              </a:path>
              <a:path w="271" h="175">
                <a:moveTo>
                  <a:pt x="202" y="102"/>
                </a:moveTo>
                <a:lnTo>
                  <a:pt x="200" y="104"/>
                </a:lnTo>
                <a:lnTo>
                  <a:pt x="198" y="104"/>
                </a:lnTo>
                <a:lnTo>
                  <a:pt x="198" y="106"/>
                </a:lnTo>
                <a:lnTo>
                  <a:pt x="195" y="109"/>
                </a:lnTo>
                <a:lnTo>
                  <a:pt x="193" y="111"/>
                </a:lnTo>
                <a:lnTo>
                  <a:pt x="190" y="114"/>
                </a:lnTo>
                <a:lnTo>
                  <a:pt x="188" y="114"/>
                </a:lnTo>
                <a:lnTo>
                  <a:pt x="188" y="116"/>
                </a:lnTo>
                <a:lnTo>
                  <a:pt x="190" y="116"/>
                </a:lnTo>
                <a:lnTo>
                  <a:pt x="193" y="114"/>
                </a:lnTo>
                <a:lnTo>
                  <a:pt x="195" y="111"/>
                </a:lnTo>
                <a:lnTo>
                  <a:pt x="198" y="111"/>
                </a:lnTo>
                <a:lnTo>
                  <a:pt x="200" y="109"/>
                </a:lnTo>
                <a:lnTo>
                  <a:pt x="202" y="109"/>
                </a:lnTo>
                <a:lnTo>
                  <a:pt x="205" y="106"/>
                </a:lnTo>
                <a:lnTo>
                  <a:pt x="207" y="104"/>
                </a:lnTo>
                <a:lnTo>
                  <a:pt x="210" y="102"/>
                </a:lnTo>
                <a:lnTo>
                  <a:pt x="202" y="102"/>
                </a:lnTo>
                <a:lnTo>
                  <a:pt x="202" y="102"/>
                </a:lnTo>
                <a:close/>
              </a:path>
              <a:path w="271" h="175">
                <a:moveTo>
                  <a:pt x="248" y="99"/>
                </a:moveTo>
                <a:lnTo>
                  <a:pt x="246" y="104"/>
                </a:lnTo>
                <a:lnTo>
                  <a:pt x="219" y="104"/>
                </a:lnTo>
                <a:lnTo>
                  <a:pt x="210" y="106"/>
                </a:lnTo>
                <a:lnTo>
                  <a:pt x="210" y="152"/>
                </a:lnTo>
                <a:lnTo>
                  <a:pt x="217" y="152"/>
                </a:lnTo>
                <a:lnTo>
                  <a:pt x="217" y="109"/>
                </a:lnTo>
                <a:lnTo>
                  <a:pt x="246" y="109"/>
                </a:lnTo>
                <a:lnTo>
                  <a:pt x="255" y="106"/>
                </a:lnTo>
                <a:lnTo>
                  <a:pt x="248" y="99"/>
                </a:lnTo>
                <a:lnTo>
                  <a:pt x="248" y="99"/>
                </a:lnTo>
                <a:close/>
              </a:path>
              <a:path w="271" h="175">
                <a:moveTo>
                  <a:pt x="152" y="85"/>
                </a:moveTo>
                <a:lnTo>
                  <a:pt x="152" y="145"/>
                </a:lnTo>
                <a:lnTo>
                  <a:pt x="142" y="150"/>
                </a:lnTo>
                <a:lnTo>
                  <a:pt x="147" y="159"/>
                </a:lnTo>
                <a:lnTo>
                  <a:pt x="152" y="157"/>
                </a:lnTo>
                <a:lnTo>
                  <a:pt x="154" y="154"/>
                </a:lnTo>
                <a:lnTo>
                  <a:pt x="157" y="152"/>
                </a:lnTo>
                <a:lnTo>
                  <a:pt x="159" y="152"/>
                </a:lnTo>
                <a:lnTo>
                  <a:pt x="164" y="150"/>
                </a:lnTo>
                <a:lnTo>
                  <a:pt x="166" y="150"/>
                </a:lnTo>
                <a:lnTo>
                  <a:pt x="169" y="147"/>
                </a:lnTo>
                <a:lnTo>
                  <a:pt x="171" y="145"/>
                </a:lnTo>
                <a:lnTo>
                  <a:pt x="173" y="145"/>
                </a:lnTo>
                <a:lnTo>
                  <a:pt x="159" y="142"/>
                </a:lnTo>
                <a:lnTo>
                  <a:pt x="159" y="99"/>
                </a:lnTo>
                <a:lnTo>
                  <a:pt x="161" y="94"/>
                </a:lnTo>
                <a:lnTo>
                  <a:pt x="152" y="85"/>
                </a:lnTo>
                <a:lnTo>
                  <a:pt x="152" y="85"/>
                </a:lnTo>
                <a:close/>
              </a:path>
              <a:path w="271" h="175">
                <a:moveTo>
                  <a:pt x="188" y="85"/>
                </a:moveTo>
                <a:lnTo>
                  <a:pt x="183" y="94"/>
                </a:lnTo>
                <a:lnTo>
                  <a:pt x="176" y="94"/>
                </a:lnTo>
                <a:lnTo>
                  <a:pt x="198" y="97"/>
                </a:lnTo>
                <a:lnTo>
                  <a:pt x="188" y="85"/>
                </a:lnTo>
                <a:lnTo>
                  <a:pt x="188" y="85"/>
                </a:lnTo>
                <a:close/>
              </a:path>
              <a:path w="271" h="175">
                <a:moveTo>
                  <a:pt x="221" y="78"/>
                </a:moveTo>
                <a:lnTo>
                  <a:pt x="219" y="82"/>
                </a:lnTo>
                <a:lnTo>
                  <a:pt x="217" y="85"/>
                </a:lnTo>
                <a:lnTo>
                  <a:pt x="217" y="87"/>
                </a:lnTo>
                <a:lnTo>
                  <a:pt x="214" y="90"/>
                </a:lnTo>
                <a:lnTo>
                  <a:pt x="212" y="92"/>
                </a:lnTo>
                <a:lnTo>
                  <a:pt x="210" y="94"/>
                </a:lnTo>
                <a:lnTo>
                  <a:pt x="207" y="97"/>
                </a:lnTo>
                <a:lnTo>
                  <a:pt x="205" y="99"/>
                </a:lnTo>
                <a:lnTo>
                  <a:pt x="202" y="102"/>
                </a:lnTo>
                <a:lnTo>
                  <a:pt x="210" y="102"/>
                </a:lnTo>
                <a:lnTo>
                  <a:pt x="210" y="106"/>
                </a:lnTo>
                <a:lnTo>
                  <a:pt x="219" y="104"/>
                </a:lnTo>
                <a:lnTo>
                  <a:pt x="212" y="99"/>
                </a:lnTo>
                <a:lnTo>
                  <a:pt x="214" y="99"/>
                </a:lnTo>
                <a:lnTo>
                  <a:pt x="217" y="94"/>
                </a:lnTo>
                <a:lnTo>
                  <a:pt x="219" y="92"/>
                </a:lnTo>
                <a:lnTo>
                  <a:pt x="221" y="90"/>
                </a:lnTo>
                <a:lnTo>
                  <a:pt x="224" y="87"/>
                </a:lnTo>
                <a:lnTo>
                  <a:pt x="226" y="85"/>
                </a:lnTo>
                <a:lnTo>
                  <a:pt x="229" y="82"/>
                </a:lnTo>
                <a:lnTo>
                  <a:pt x="229" y="80"/>
                </a:lnTo>
                <a:lnTo>
                  <a:pt x="231" y="78"/>
                </a:lnTo>
                <a:lnTo>
                  <a:pt x="221" y="78"/>
                </a:lnTo>
                <a:lnTo>
                  <a:pt x="221" y="78"/>
                </a:lnTo>
                <a:close/>
              </a:path>
              <a:path w="271" h="175">
                <a:moveTo>
                  <a:pt x="169" y="66"/>
                </a:moveTo>
                <a:lnTo>
                  <a:pt x="169" y="140"/>
                </a:lnTo>
                <a:lnTo>
                  <a:pt x="159" y="142"/>
                </a:lnTo>
                <a:lnTo>
                  <a:pt x="173" y="145"/>
                </a:lnTo>
                <a:lnTo>
                  <a:pt x="176" y="142"/>
                </a:lnTo>
                <a:lnTo>
                  <a:pt x="178" y="142"/>
                </a:lnTo>
                <a:lnTo>
                  <a:pt x="181" y="140"/>
                </a:lnTo>
                <a:lnTo>
                  <a:pt x="183" y="140"/>
                </a:lnTo>
                <a:lnTo>
                  <a:pt x="186" y="138"/>
                </a:lnTo>
                <a:lnTo>
                  <a:pt x="176" y="138"/>
                </a:lnTo>
                <a:lnTo>
                  <a:pt x="176" y="97"/>
                </a:lnTo>
                <a:lnTo>
                  <a:pt x="198" y="97"/>
                </a:lnTo>
                <a:lnTo>
                  <a:pt x="176" y="94"/>
                </a:lnTo>
                <a:lnTo>
                  <a:pt x="176" y="66"/>
                </a:lnTo>
                <a:lnTo>
                  <a:pt x="186" y="66"/>
                </a:lnTo>
                <a:lnTo>
                  <a:pt x="169" y="66"/>
                </a:lnTo>
                <a:lnTo>
                  <a:pt x="169" y="66"/>
                </a:lnTo>
                <a:close/>
              </a:path>
              <a:path w="271" h="175">
                <a:moveTo>
                  <a:pt x="193" y="66"/>
                </a:moveTo>
                <a:lnTo>
                  <a:pt x="169" y="66"/>
                </a:lnTo>
                <a:lnTo>
                  <a:pt x="186" y="66"/>
                </a:lnTo>
                <a:lnTo>
                  <a:pt x="186" y="73"/>
                </a:lnTo>
                <a:lnTo>
                  <a:pt x="193" y="68"/>
                </a:lnTo>
                <a:lnTo>
                  <a:pt x="193" y="66"/>
                </a:lnTo>
                <a:lnTo>
                  <a:pt x="193" y="66"/>
                </a:lnTo>
                <a:close/>
              </a:path>
              <a:path w="271" h="175">
                <a:moveTo>
                  <a:pt x="207" y="39"/>
                </a:moveTo>
                <a:lnTo>
                  <a:pt x="207" y="44"/>
                </a:lnTo>
                <a:lnTo>
                  <a:pt x="205" y="46"/>
                </a:lnTo>
                <a:lnTo>
                  <a:pt x="205" y="51"/>
                </a:lnTo>
                <a:lnTo>
                  <a:pt x="202" y="54"/>
                </a:lnTo>
                <a:lnTo>
                  <a:pt x="202" y="56"/>
                </a:lnTo>
                <a:lnTo>
                  <a:pt x="200" y="61"/>
                </a:lnTo>
                <a:lnTo>
                  <a:pt x="200" y="63"/>
                </a:lnTo>
                <a:lnTo>
                  <a:pt x="198" y="68"/>
                </a:lnTo>
                <a:lnTo>
                  <a:pt x="195" y="70"/>
                </a:lnTo>
                <a:lnTo>
                  <a:pt x="195" y="75"/>
                </a:lnTo>
                <a:lnTo>
                  <a:pt x="198" y="75"/>
                </a:lnTo>
                <a:lnTo>
                  <a:pt x="198" y="73"/>
                </a:lnTo>
                <a:lnTo>
                  <a:pt x="200" y="68"/>
                </a:lnTo>
                <a:lnTo>
                  <a:pt x="202" y="66"/>
                </a:lnTo>
                <a:lnTo>
                  <a:pt x="202" y="63"/>
                </a:lnTo>
                <a:lnTo>
                  <a:pt x="205" y="61"/>
                </a:lnTo>
                <a:lnTo>
                  <a:pt x="207" y="58"/>
                </a:lnTo>
                <a:lnTo>
                  <a:pt x="207" y="54"/>
                </a:lnTo>
                <a:lnTo>
                  <a:pt x="210" y="51"/>
                </a:lnTo>
                <a:lnTo>
                  <a:pt x="210" y="46"/>
                </a:lnTo>
                <a:lnTo>
                  <a:pt x="212" y="44"/>
                </a:lnTo>
                <a:lnTo>
                  <a:pt x="214" y="39"/>
                </a:lnTo>
                <a:lnTo>
                  <a:pt x="207" y="39"/>
                </a:lnTo>
                <a:lnTo>
                  <a:pt x="207" y="39"/>
                </a:lnTo>
                <a:close/>
              </a:path>
              <a:path w="271" h="175">
                <a:moveTo>
                  <a:pt x="210" y="30"/>
                </a:moveTo>
                <a:lnTo>
                  <a:pt x="210" y="37"/>
                </a:lnTo>
                <a:lnTo>
                  <a:pt x="207" y="39"/>
                </a:lnTo>
                <a:lnTo>
                  <a:pt x="214" y="39"/>
                </a:lnTo>
                <a:lnTo>
                  <a:pt x="214" y="42"/>
                </a:lnTo>
                <a:lnTo>
                  <a:pt x="214" y="46"/>
                </a:lnTo>
                <a:lnTo>
                  <a:pt x="217" y="49"/>
                </a:lnTo>
                <a:lnTo>
                  <a:pt x="217" y="54"/>
                </a:lnTo>
                <a:lnTo>
                  <a:pt x="219" y="56"/>
                </a:lnTo>
                <a:lnTo>
                  <a:pt x="221" y="58"/>
                </a:lnTo>
                <a:lnTo>
                  <a:pt x="221" y="63"/>
                </a:lnTo>
                <a:lnTo>
                  <a:pt x="224" y="66"/>
                </a:lnTo>
                <a:lnTo>
                  <a:pt x="224" y="68"/>
                </a:lnTo>
                <a:lnTo>
                  <a:pt x="226" y="70"/>
                </a:lnTo>
                <a:lnTo>
                  <a:pt x="226" y="73"/>
                </a:lnTo>
                <a:lnTo>
                  <a:pt x="224" y="75"/>
                </a:lnTo>
                <a:lnTo>
                  <a:pt x="221" y="78"/>
                </a:lnTo>
                <a:lnTo>
                  <a:pt x="231" y="78"/>
                </a:lnTo>
                <a:lnTo>
                  <a:pt x="233" y="80"/>
                </a:lnTo>
                <a:lnTo>
                  <a:pt x="236" y="82"/>
                </a:lnTo>
                <a:lnTo>
                  <a:pt x="238" y="85"/>
                </a:lnTo>
                <a:lnTo>
                  <a:pt x="238" y="87"/>
                </a:lnTo>
                <a:lnTo>
                  <a:pt x="241" y="90"/>
                </a:lnTo>
                <a:lnTo>
                  <a:pt x="243" y="92"/>
                </a:lnTo>
                <a:lnTo>
                  <a:pt x="246" y="94"/>
                </a:lnTo>
                <a:lnTo>
                  <a:pt x="248" y="97"/>
                </a:lnTo>
                <a:lnTo>
                  <a:pt x="250" y="99"/>
                </a:lnTo>
                <a:lnTo>
                  <a:pt x="253" y="102"/>
                </a:lnTo>
                <a:lnTo>
                  <a:pt x="255" y="102"/>
                </a:lnTo>
                <a:lnTo>
                  <a:pt x="258" y="104"/>
                </a:lnTo>
                <a:lnTo>
                  <a:pt x="260" y="106"/>
                </a:lnTo>
                <a:lnTo>
                  <a:pt x="262" y="104"/>
                </a:lnTo>
                <a:lnTo>
                  <a:pt x="262" y="102"/>
                </a:lnTo>
                <a:lnTo>
                  <a:pt x="265" y="99"/>
                </a:lnTo>
                <a:lnTo>
                  <a:pt x="267" y="99"/>
                </a:lnTo>
                <a:lnTo>
                  <a:pt x="270" y="97"/>
                </a:lnTo>
                <a:lnTo>
                  <a:pt x="270" y="94"/>
                </a:lnTo>
                <a:lnTo>
                  <a:pt x="267" y="94"/>
                </a:lnTo>
                <a:lnTo>
                  <a:pt x="265" y="92"/>
                </a:lnTo>
                <a:lnTo>
                  <a:pt x="262" y="92"/>
                </a:lnTo>
                <a:lnTo>
                  <a:pt x="260" y="90"/>
                </a:lnTo>
                <a:lnTo>
                  <a:pt x="258" y="90"/>
                </a:lnTo>
                <a:lnTo>
                  <a:pt x="255" y="87"/>
                </a:lnTo>
                <a:lnTo>
                  <a:pt x="250" y="85"/>
                </a:lnTo>
                <a:lnTo>
                  <a:pt x="248" y="85"/>
                </a:lnTo>
                <a:lnTo>
                  <a:pt x="246" y="82"/>
                </a:lnTo>
                <a:lnTo>
                  <a:pt x="246" y="80"/>
                </a:lnTo>
                <a:lnTo>
                  <a:pt x="243" y="78"/>
                </a:lnTo>
                <a:lnTo>
                  <a:pt x="241" y="75"/>
                </a:lnTo>
                <a:lnTo>
                  <a:pt x="238" y="73"/>
                </a:lnTo>
                <a:lnTo>
                  <a:pt x="236" y="70"/>
                </a:lnTo>
                <a:lnTo>
                  <a:pt x="238" y="68"/>
                </a:lnTo>
                <a:lnTo>
                  <a:pt x="231" y="66"/>
                </a:lnTo>
                <a:lnTo>
                  <a:pt x="229" y="63"/>
                </a:lnTo>
                <a:lnTo>
                  <a:pt x="226" y="61"/>
                </a:lnTo>
                <a:lnTo>
                  <a:pt x="226" y="58"/>
                </a:lnTo>
                <a:lnTo>
                  <a:pt x="224" y="56"/>
                </a:lnTo>
                <a:lnTo>
                  <a:pt x="221" y="51"/>
                </a:lnTo>
                <a:lnTo>
                  <a:pt x="221" y="49"/>
                </a:lnTo>
                <a:lnTo>
                  <a:pt x="219" y="46"/>
                </a:lnTo>
                <a:lnTo>
                  <a:pt x="217" y="44"/>
                </a:lnTo>
                <a:lnTo>
                  <a:pt x="217" y="39"/>
                </a:lnTo>
                <a:lnTo>
                  <a:pt x="214" y="37"/>
                </a:lnTo>
                <a:lnTo>
                  <a:pt x="217" y="30"/>
                </a:lnTo>
                <a:lnTo>
                  <a:pt x="246" y="30"/>
                </a:lnTo>
                <a:lnTo>
                  <a:pt x="210" y="30"/>
                </a:lnTo>
                <a:lnTo>
                  <a:pt x="210" y="30"/>
                </a:lnTo>
                <a:close/>
              </a:path>
              <a:path w="271" h="175">
                <a:moveTo>
                  <a:pt x="152" y="22"/>
                </a:moveTo>
                <a:lnTo>
                  <a:pt x="152" y="75"/>
                </a:lnTo>
                <a:lnTo>
                  <a:pt x="159" y="70"/>
                </a:lnTo>
                <a:lnTo>
                  <a:pt x="159" y="66"/>
                </a:lnTo>
                <a:lnTo>
                  <a:pt x="169" y="66"/>
                </a:lnTo>
                <a:lnTo>
                  <a:pt x="193" y="66"/>
                </a:lnTo>
                <a:lnTo>
                  <a:pt x="193" y="63"/>
                </a:lnTo>
                <a:lnTo>
                  <a:pt x="159" y="61"/>
                </a:lnTo>
                <a:lnTo>
                  <a:pt x="159" y="22"/>
                </a:lnTo>
                <a:lnTo>
                  <a:pt x="186" y="22"/>
                </a:lnTo>
                <a:lnTo>
                  <a:pt x="152" y="22"/>
                </a:lnTo>
                <a:lnTo>
                  <a:pt x="152" y="22"/>
                </a:lnTo>
                <a:close/>
              </a:path>
              <a:path w="271" h="175">
                <a:moveTo>
                  <a:pt x="250" y="20"/>
                </a:moveTo>
                <a:lnTo>
                  <a:pt x="246" y="27"/>
                </a:lnTo>
                <a:lnTo>
                  <a:pt x="219" y="27"/>
                </a:lnTo>
                <a:lnTo>
                  <a:pt x="260" y="30"/>
                </a:lnTo>
                <a:lnTo>
                  <a:pt x="250" y="20"/>
                </a:lnTo>
                <a:lnTo>
                  <a:pt x="250" y="20"/>
                </a:lnTo>
                <a:close/>
              </a:path>
              <a:path w="271" h="175">
                <a:moveTo>
                  <a:pt x="152" y="13"/>
                </a:moveTo>
                <a:lnTo>
                  <a:pt x="152" y="22"/>
                </a:lnTo>
                <a:lnTo>
                  <a:pt x="186" y="22"/>
                </a:lnTo>
                <a:lnTo>
                  <a:pt x="186" y="61"/>
                </a:lnTo>
                <a:lnTo>
                  <a:pt x="159" y="61"/>
                </a:lnTo>
                <a:lnTo>
                  <a:pt x="193" y="63"/>
                </a:lnTo>
                <a:lnTo>
                  <a:pt x="190" y="61"/>
                </a:lnTo>
                <a:lnTo>
                  <a:pt x="190" y="25"/>
                </a:lnTo>
                <a:lnTo>
                  <a:pt x="195" y="20"/>
                </a:lnTo>
                <a:lnTo>
                  <a:pt x="159" y="20"/>
                </a:lnTo>
                <a:lnTo>
                  <a:pt x="152" y="13"/>
                </a:lnTo>
                <a:lnTo>
                  <a:pt x="152" y="13"/>
                </a:lnTo>
                <a:close/>
              </a:path>
              <a:path w="271" h="175">
                <a:moveTo>
                  <a:pt x="188" y="13"/>
                </a:moveTo>
                <a:lnTo>
                  <a:pt x="183" y="20"/>
                </a:lnTo>
                <a:lnTo>
                  <a:pt x="159" y="20"/>
                </a:lnTo>
                <a:lnTo>
                  <a:pt x="195" y="20"/>
                </a:lnTo>
                <a:lnTo>
                  <a:pt x="188" y="13"/>
                </a:lnTo>
                <a:lnTo>
                  <a:pt x="188" y="13"/>
                </a:lnTo>
                <a:close/>
              </a:path>
              <a:path w="271" h="175">
                <a:moveTo>
                  <a:pt x="217" y="1"/>
                </a:moveTo>
                <a:lnTo>
                  <a:pt x="217" y="6"/>
                </a:lnTo>
                <a:lnTo>
                  <a:pt x="214" y="8"/>
                </a:lnTo>
                <a:lnTo>
                  <a:pt x="214" y="15"/>
                </a:lnTo>
                <a:lnTo>
                  <a:pt x="212" y="20"/>
                </a:lnTo>
                <a:lnTo>
                  <a:pt x="212" y="27"/>
                </a:lnTo>
                <a:lnTo>
                  <a:pt x="210" y="30"/>
                </a:lnTo>
                <a:lnTo>
                  <a:pt x="246" y="30"/>
                </a:lnTo>
                <a:lnTo>
                  <a:pt x="246" y="34"/>
                </a:lnTo>
                <a:lnTo>
                  <a:pt x="243" y="37"/>
                </a:lnTo>
                <a:lnTo>
                  <a:pt x="243" y="42"/>
                </a:lnTo>
                <a:lnTo>
                  <a:pt x="241" y="44"/>
                </a:lnTo>
                <a:lnTo>
                  <a:pt x="238" y="49"/>
                </a:lnTo>
                <a:lnTo>
                  <a:pt x="238" y="51"/>
                </a:lnTo>
                <a:lnTo>
                  <a:pt x="236" y="54"/>
                </a:lnTo>
                <a:lnTo>
                  <a:pt x="236" y="56"/>
                </a:lnTo>
                <a:lnTo>
                  <a:pt x="233" y="61"/>
                </a:lnTo>
                <a:lnTo>
                  <a:pt x="231" y="63"/>
                </a:lnTo>
                <a:lnTo>
                  <a:pt x="231" y="66"/>
                </a:lnTo>
                <a:lnTo>
                  <a:pt x="238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58"/>
                </a:lnTo>
                <a:lnTo>
                  <a:pt x="243" y="56"/>
                </a:lnTo>
                <a:lnTo>
                  <a:pt x="246" y="54"/>
                </a:lnTo>
                <a:lnTo>
                  <a:pt x="248" y="49"/>
                </a:lnTo>
                <a:lnTo>
                  <a:pt x="248" y="46"/>
                </a:lnTo>
                <a:lnTo>
                  <a:pt x="250" y="44"/>
                </a:lnTo>
                <a:lnTo>
                  <a:pt x="250" y="39"/>
                </a:lnTo>
                <a:lnTo>
                  <a:pt x="253" y="37"/>
                </a:lnTo>
                <a:lnTo>
                  <a:pt x="255" y="34"/>
                </a:lnTo>
                <a:lnTo>
                  <a:pt x="260" y="30"/>
                </a:lnTo>
                <a:lnTo>
                  <a:pt x="219" y="27"/>
                </a:lnTo>
                <a:lnTo>
                  <a:pt x="219" y="22"/>
                </a:lnTo>
                <a:lnTo>
                  <a:pt x="221" y="20"/>
                </a:lnTo>
                <a:lnTo>
                  <a:pt x="221" y="15"/>
                </a:lnTo>
                <a:lnTo>
                  <a:pt x="224" y="13"/>
                </a:lnTo>
                <a:lnTo>
                  <a:pt x="226" y="10"/>
                </a:lnTo>
                <a:lnTo>
                  <a:pt x="217" y="1"/>
                </a:lnTo>
                <a:lnTo>
                  <a:pt x="21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" name="path 984"/>
          <p:cNvSpPr/>
          <p:nvPr/>
        </p:nvSpPr>
        <p:spPr>
          <a:xfrm>
            <a:off x="1331976" y="4125721"/>
            <a:ext cx="13083539" cy="1523"/>
          </a:xfrm>
          <a:custGeom>
            <a:avLst/>
            <a:gdLst/>
            <a:ahLst/>
            <a:cxnLst/>
            <a:rect l="0" t="0" r="0" b="0"/>
            <a:pathLst>
              <a:path w="20603" h="2">
                <a:moveTo>
                  <a:pt x="20603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6" name="path 986"/>
          <p:cNvSpPr/>
          <p:nvPr/>
        </p:nvSpPr>
        <p:spPr>
          <a:xfrm>
            <a:off x="1331976" y="4707889"/>
            <a:ext cx="13083539" cy="1523"/>
          </a:xfrm>
          <a:custGeom>
            <a:avLst/>
            <a:gdLst/>
            <a:ahLst/>
            <a:cxnLst/>
            <a:rect l="0" t="0" r="0" b="0"/>
            <a:pathLst>
              <a:path w="20603" h="2">
                <a:moveTo>
                  <a:pt x="20603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88" name="path 988"/>
          <p:cNvSpPr/>
          <p:nvPr/>
        </p:nvSpPr>
        <p:spPr>
          <a:xfrm>
            <a:off x="1331976" y="4697222"/>
            <a:ext cx="8465819" cy="1523"/>
          </a:xfrm>
          <a:custGeom>
            <a:avLst/>
            <a:gdLst/>
            <a:ahLst/>
            <a:cxnLst/>
            <a:rect l="0" t="0" r="0" b="0"/>
            <a:pathLst>
              <a:path w="13331" h="2">
                <a:moveTo>
                  <a:pt x="13331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990" name="table 990"/>
          <p:cNvGraphicFramePr>
            <a:graphicFrameLocks noGrp="1"/>
          </p:cNvGraphicFramePr>
          <p:nvPr/>
        </p:nvGraphicFramePr>
        <p:xfrm>
          <a:off x="1313687" y="587755"/>
          <a:ext cx="13118465" cy="9523096"/>
        </p:xfrm>
        <a:graphic>
          <a:graphicData uri="http://schemas.openxmlformats.org/drawingml/2006/table">
            <a:tbl>
              <a:tblPr/>
              <a:tblGrid>
                <a:gridCol w="268604"/>
                <a:gridCol w="153670"/>
                <a:gridCol w="507365"/>
                <a:gridCol w="137160"/>
                <a:gridCol w="154305"/>
                <a:gridCol w="160655"/>
                <a:gridCol w="241934"/>
                <a:gridCol w="266700"/>
                <a:gridCol w="140335"/>
                <a:gridCol w="144779"/>
                <a:gridCol w="273050"/>
                <a:gridCol w="398779"/>
                <a:gridCol w="410209"/>
                <a:gridCol w="162560"/>
                <a:gridCol w="177800"/>
                <a:gridCol w="311784"/>
                <a:gridCol w="232409"/>
                <a:gridCol w="318134"/>
                <a:gridCol w="186054"/>
                <a:gridCol w="201295"/>
                <a:gridCol w="248919"/>
                <a:gridCol w="193039"/>
                <a:gridCol w="149225"/>
                <a:gridCol w="226695"/>
                <a:gridCol w="137160"/>
                <a:gridCol w="144779"/>
                <a:gridCol w="148589"/>
                <a:gridCol w="300354"/>
                <a:gridCol w="149860"/>
                <a:gridCol w="297179"/>
                <a:gridCol w="317500"/>
                <a:gridCol w="190500"/>
                <a:gridCol w="181610"/>
                <a:gridCol w="342264"/>
                <a:gridCol w="521969"/>
                <a:gridCol w="162560"/>
                <a:gridCol w="307340"/>
                <a:gridCol w="224154"/>
                <a:gridCol w="257809"/>
                <a:gridCol w="147320"/>
                <a:gridCol w="403859"/>
                <a:gridCol w="134620"/>
                <a:gridCol w="203834"/>
                <a:gridCol w="219709"/>
                <a:gridCol w="183514"/>
                <a:gridCol w="130175"/>
                <a:gridCol w="295909"/>
                <a:gridCol w="177800"/>
                <a:gridCol w="369569"/>
                <a:gridCol w="254634"/>
                <a:gridCol w="126364"/>
                <a:gridCol w="142239"/>
                <a:gridCol w="207644"/>
                <a:gridCol w="348615"/>
                <a:gridCol w="213359"/>
                <a:gridCol w="210184"/>
              </a:tblGrid>
              <a:tr h="1884045">
                <a:tc gridSpan="5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18819">
                <a:tc gridSpan="35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1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9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3839">
                <a:tc rowSpan="2" gridSpan="35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12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49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9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184">
                <a:tc vMerge="1" gridSpan="35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1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381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9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571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1004">
                <a:tc gridSpan="35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1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9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571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8589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2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1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9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1764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1145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12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9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625">
                <a:tc gridSpan="1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19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1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7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0819">
                <a:tc gridSpan="1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8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11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9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58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190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490"/>
                        </a:lnSpc>
                      </a:pPr>
                      <a:endParaRPr sz="4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 gridSpan="2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11">
                  <a:txBody>
                    <a:bodyPr/>
                    <a:lstStyle/>
                    <a:p>
                      <a:pPr algn="l" rtl="0" eaLnBrk="0">
                        <a:lnSpc>
                          <a:spcPts val="75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ts val="75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ts val="75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75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75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75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75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75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75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ts val="75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75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75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75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75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75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75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rtl="0" eaLnBrk="0">
                        <a:lnSpc>
                          <a:spcPts val="750"/>
                        </a:lnSpc>
                      </a:pPr>
                      <a:endParaRPr sz="6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74239">
                <a:tc vMerge="1" gridSpan="24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74239">
                <a:tc gridSpan="5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6375">
                <a:tc rowSpan="4" gridSpan="13">
                  <a:txBody>
                    <a:bodyPr/>
                    <a:lstStyle/>
                    <a:p>
                      <a:pPr algn="l" rtl="0" eaLnBrk="0">
                        <a:lnSpc>
                          <a:spcPct val="110000"/>
                        </a:lnSpc>
                      </a:pPr>
                      <a:endParaRPr sz="9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  <a:p>
                      <a:pPr algn="r" rtl="0" eaLnBrk="0">
                        <a:lnSpc>
                          <a:spcPct val="99000"/>
                        </a:lnSpc>
                        <a:spcBef>
                          <a:spcPts val="5"/>
                        </a:spcBef>
                      </a:pPr>
                      <a:r>
                        <a:rPr sz="1300" kern="0" spc="30" dirty="0">
                          <a:solidFill>
                            <a:srgbClr val="000000">
                              <a:alpha val="100000"/>
                            </a:srgbClr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  <a:cs typeface="宋体" panose="02010600030101010101" pitchFamily="2" charset="-122"/>
                        </a:rPr>
                        <a:t>中联合创设计有限公司</a:t>
                      </a:r>
                      <a:endParaRPr sz="1300" dirty="0">
                        <a:latin typeface="宋体" panose="02010600030101010101" pitchFamily="2" charset="-122"/>
                        <a:ea typeface="宋体" panose="02010600030101010101" pitchFamily="2" charset="-122"/>
                        <a:cs typeface="宋体" panose="02010600030101010101" pitchFamily="2" charset="-122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7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7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gridSpan="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5739">
                <a:tc vMerge="1" gridSpan="13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gridSpan="6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7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3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7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6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5739">
                <a:tc vMerge="1" gridSpan="13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6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7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gridSpan="7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6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884">
                <a:tc vMerge="1" gridSpan="13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6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7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>
                      <a:noFill/>
                    </a:lnL>
                    <a:lnR>
                      <a:noFill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3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7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gridSpan="6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992" name="path 992"/>
          <p:cNvSpPr/>
          <p:nvPr/>
        </p:nvSpPr>
        <p:spPr>
          <a:xfrm>
            <a:off x="1331976" y="4182872"/>
            <a:ext cx="551688" cy="15239"/>
          </a:xfrm>
          <a:custGeom>
            <a:avLst/>
            <a:gdLst/>
            <a:ahLst/>
            <a:cxnLst/>
            <a:rect l="0" t="0" r="0" b="0"/>
            <a:pathLst>
              <a:path w="868" h="23">
                <a:moveTo>
                  <a:pt x="868" y="23"/>
                </a:moveTo>
                <a:lnTo>
                  <a:pt x="868" y="0"/>
                </a:lnTo>
                <a:lnTo>
                  <a:pt x="0" y="23"/>
                </a:lnTo>
                <a:lnTo>
                  <a:pt x="868" y="23"/>
                </a:lnTo>
              </a:path>
              <a:path w="868" h="23">
                <a:moveTo>
                  <a:pt x="868" y="0"/>
                </a:moveTo>
                <a:lnTo>
                  <a:pt x="0" y="23"/>
                </a:lnTo>
                <a:lnTo>
                  <a:pt x="0" y="0"/>
                </a:lnTo>
                <a:lnTo>
                  <a:pt x="868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4" name="path 994"/>
          <p:cNvSpPr/>
          <p:nvPr/>
        </p:nvSpPr>
        <p:spPr>
          <a:xfrm>
            <a:off x="1405889" y="4171441"/>
            <a:ext cx="159797" cy="96012"/>
          </a:xfrm>
          <a:custGeom>
            <a:avLst/>
            <a:gdLst/>
            <a:ahLst/>
            <a:cxnLst/>
            <a:rect l="0" t="0" r="0" b="0"/>
            <a:pathLst>
              <a:path w="251" h="151">
                <a:moveTo>
                  <a:pt x="1" y="51"/>
                </a:moveTo>
                <a:lnTo>
                  <a:pt x="1" y="32"/>
                </a:lnTo>
                <a:moveTo>
                  <a:pt x="68" y="118"/>
                </a:moveTo>
                <a:lnTo>
                  <a:pt x="68" y="102"/>
                </a:lnTo>
                <a:moveTo>
                  <a:pt x="138" y="51"/>
                </a:moveTo>
                <a:lnTo>
                  <a:pt x="138" y="34"/>
                </a:lnTo>
                <a:moveTo>
                  <a:pt x="205" y="121"/>
                </a:moveTo>
                <a:lnTo>
                  <a:pt x="205" y="102"/>
                </a:lnTo>
                <a:moveTo>
                  <a:pt x="32" y="121"/>
                </a:moveTo>
                <a:lnTo>
                  <a:pt x="44" y="109"/>
                </a:lnTo>
                <a:moveTo>
                  <a:pt x="102" y="54"/>
                </a:moveTo>
                <a:lnTo>
                  <a:pt x="114" y="39"/>
                </a:lnTo>
                <a:moveTo>
                  <a:pt x="169" y="121"/>
                </a:moveTo>
                <a:lnTo>
                  <a:pt x="181" y="109"/>
                </a:lnTo>
                <a:moveTo>
                  <a:pt x="238" y="54"/>
                </a:moveTo>
                <a:lnTo>
                  <a:pt x="250" y="42"/>
                </a:lnTo>
                <a:moveTo>
                  <a:pt x="39" y="118"/>
                </a:moveTo>
                <a:lnTo>
                  <a:pt x="27" y="106"/>
                </a:lnTo>
                <a:moveTo>
                  <a:pt x="178" y="121"/>
                </a:moveTo>
                <a:lnTo>
                  <a:pt x="164" y="106"/>
                </a:lnTo>
                <a:moveTo>
                  <a:pt x="109" y="51"/>
                </a:moveTo>
                <a:lnTo>
                  <a:pt x="97" y="37"/>
                </a:lnTo>
                <a:moveTo>
                  <a:pt x="246" y="51"/>
                </a:moveTo>
                <a:lnTo>
                  <a:pt x="234" y="39"/>
                </a:lnTo>
                <a:moveTo>
                  <a:pt x="135" y="75"/>
                </a:moveTo>
                <a:lnTo>
                  <a:pt x="147" y="94"/>
                </a:lnTo>
                <a:lnTo>
                  <a:pt x="138" y="73"/>
                </a:lnTo>
                <a:moveTo>
                  <a:pt x="140" y="66"/>
                </a:moveTo>
                <a:lnTo>
                  <a:pt x="142" y="73"/>
                </a:lnTo>
                <a:lnTo>
                  <a:pt x="150" y="78"/>
                </a:lnTo>
                <a:lnTo>
                  <a:pt x="159" y="73"/>
                </a:lnTo>
                <a:moveTo>
                  <a:pt x="130" y="85"/>
                </a:moveTo>
                <a:lnTo>
                  <a:pt x="147" y="94"/>
                </a:lnTo>
                <a:lnTo>
                  <a:pt x="130" y="78"/>
                </a:lnTo>
                <a:moveTo>
                  <a:pt x="133" y="78"/>
                </a:moveTo>
                <a:lnTo>
                  <a:pt x="147" y="94"/>
                </a:lnTo>
                <a:moveTo>
                  <a:pt x="121" y="75"/>
                </a:moveTo>
                <a:lnTo>
                  <a:pt x="130" y="78"/>
                </a:lnTo>
                <a:lnTo>
                  <a:pt x="138" y="73"/>
                </a:lnTo>
                <a:lnTo>
                  <a:pt x="140" y="66"/>
                </a:lnTo>
                <a:moveTo>
                  <a:pt x="147" y="106"/>
                </a:moveTo>
                <a:lnTo>
                  <a:pt x="145" y="97"/>
                </a:lnTo>
                <a:lnTo>
                  <a:pt x="135" y="92"/>
                </a:lnTo>
                <a:lnTo>
                  <a:pt x="126" y="97"/>
                </a:lnTo>
                <a:moveTo>
                  <a:pt x="121" y="6"/>
                </a:moveTo>
                <a:lnTo>
                  <a:pt x="123" y="6"/>
                </a:lnTo>
                <a:lnTo>
                  <a:pt x="123" y="3"/>
                </a:lnTo>
                <a:lnTo>
                  <a:pt x="128" y="3"/>
                </a:lnTo>
                <a:lnTo>
                  <a:pt x="128" y="6"/>
                </a:lnTo>
                <a:lnTo>
                  <a:pt x="128" y="8"/>
                </a:lnTo>
                <a:lnTo>
                  <a:pt x="126" y="8"/>
                </a:lnTo>
                <a:lnTo>
                  <a:pt x="126" y="13"/>
                </a:lnTo>
                <a:lnTo>
                  <a:pt x="128" y="13"/>
                </a:lnTo>
                <a:lnTo>
                  <a:pt x="133" y="13"/>
                </a:lnTo>
                <a:lnTo>
                  <a:pt x="133" y="10"/>
                </a:lnTo>
                <a:lnTo>
                  <a:pt x="135" y="10"/>
                </a:lnTo>
                <a:lnTo>
                  <a:pt x="135" y="8"/>
                </a:lnTo>
                <a:lnTo>
                  <a:pt x="145" y="8"/>
                </a:lnTo>
                <a:lnTo>
                  <a:pt x="145" y="6"/>
                </a:lnTo>
                <a:lnTo>
                  <a:pt x="147" y="6"/>
                </a:lnTo>
                <a:lnTo>
                  <a:pt x="147" y="3"/>
                </a:lnTo>
                <a:lnTo>
                  <a:pt x="157" y="3"/>
                </a:lnTo>
                <a:lnTo>
                  <a:pt x="176" y="8"/>
                </a:lnTo>
                <a:lnTo>
                  <a:pt x="178" y="8"/>
                </a:lnTo>
                <a:lnTo>
                  <a:pt x="178" y="10"/>
                </a:lnTo>
                <a:lnTo>
                  <a:pt x="183" y="10"/>
                </a:lnTo>
                <a:lnTo>
                  <a:pt x="183" y="13"/>
                </a:lnTo>
                <a:lnTo>
                  <a:pt x="186" y="13"/>
                </a:lnTo>
                <a:lnTo>
                  <a:pt x="188" y="15"/>
                </a:lnTo>
                <a:lnTo>
                  <a:pt x="190" y="15"/>
                </a:lnTo>
                <a:lnTo>
                  <a:pt x="190" y="18"/>
                </a:lnTo>
                <a:lnTo>
                  <a:pt x="193" y="18"/>
                </a:lnTo>
                <a:lnTo>
                  <a:pt x="193" y="20"/>
                </a:lnTo>
                <a:lnTo>
                  <a:pt x="193" y="22"/>
                </a:lnTo>
                <a:lnTo>
                  <a:pt x="190" y="25"/>
                </a:lnTo>
                <a:lnTo>
                  <a:pt x="181" y="25"/>
                </a:lnTo>
                <a:lnTo>
                  <a:pt x="181" y="27"/>
                </a:lnTo>
                <a:lnTo>
                  <a:pt x="178" y="27"/>
                </a:lnTo>
                <a:lnTo>
                  <a:pt x="178" y="30"/>
                </a:lnTo>
                <a:lnTo>
                  <a:pt x="181" y="32"/>
                </a:lnTo>
                <a:lnTo>
                  <a:pt x="183" y="34"/>
                </a:lnTo>
                <a:lnTo>
                  <a:pt x="183" y="37"/>
                </a:lnTo>
                <a:lnTo>
                  <a:pt x="186" y="37"/>
                </a:lnTo>
                <a:lnTo>
                  <a:pt x="186" y="42"/>
                </a:lnTo>
                <a:lnTo>
                  <a:pt x="188" y="42"/>
                </a:lnTo>
                <a:lnTo>
                  <a:pt x="190" y="44"/>
                </a:lnTo>
                <a:lnTo>
                  <a:pt x="195" y="44"/>
                </a:lnTo>
                <a:lnTo>
                  <a:pt x="195" y="42"/>
                </a:lnTo>
                <a:lnTo>
                  <a:pt x="195" y="39"/>
                </a:lnTo>
                <a:lnTo>
                  <a:pt x="193" y="37"/>
                </a:lnTo>
                <a:lnTo>
                  <a:pt x="193" y="34"/>
                </a:lnTo>
                <a:lnTo>
                  <a:pt x="190" y="34"/>
                </a:lnTo>
                <a:lnTo>
                  <a:pt x="190" y="32"/>
                </a:lnTo>
                <a:lnTo>
                  <a:pt x="193" y="32"/>
                </a:lnTo>
                <a:lnTo>
                  <a:pt x="193" y="30"/>
                </a:lnTo>
                <a:lnTo>
                  <a:pt x="195" y="27"/>
                </a:lnTo>
                <a:lnTo>
                  <a:pt x="198" y="27"/>
                </a:lnTo>
                <a:lnTo>
                  <a:pt x="198" y="25"/>
                </a:lnTo>
                <a:lnTo>
                  <a:pt x="202" y="25"/>
                </a:lnTo>
                <a:lnTo>
                  <a:pt x="202" y="27"/>
                </a:lnTo>
                <a:lnTo>
                  <a:pt x="205" y="27"/>
                </a:lnTo>
                <a:lnTo>
                  <a:pt x="207" y="30"/>
                </a:lnTo>
                <a:lnTo>
                  <a:pt x="207" y="32"/>
                </a:lnTo>
                <a:lnTo>
                  <a:pt x="210" y="32"/>
                </a:lnTo>
                <a:lnTo>
                  <a:pt x="210" y="34"/>
                </a:lnTo>
                <a:lnTo>
                  <a:pt x="212" y="37"/>
                </a:lnTo>
                <a:lnTo>
                  <a:pt x="212" y="39"/>
                </a:lnTo>
                <a:lnTo>
                  <a:pt x="214" y="39"/>
                </a:lnTo>
                <a:lnTo>
                  <a:pt x="214" y="42"/>
                </a:lnTo>
                <a:lnTo>
                  <a:pt x="217" y="42"/>
                </a:lnTo>
                <a:lnTo>
                  <a:pt x="217" y="49"/>
                </a:lnTo>
                <a:lnTo>
                  <a:pt x="219" y="49"/>
                </a:lnTo>
                <a:lnTo>
                  <a:pt x="219" y="54"/>
                </a:lnTo>
                <a:lnTo>
                  <a:pt x="222" y="54"/>
                </a:lnTo>
                <a:lnTo>
                  <a:pt x="222" y="56"/>
                </a:lnTo>
                <a:lnTo>
                  <a:pt x="224" y="56"/>
                </a:lnTo>
                <a:lnTo>
                  <a:pt x="224" y="58"/>
                </a:lnTo>
                <a:moveTo>
                  <a:pt x="224" y="58"/>
                </a:moveTo>
                <a:lnTo>
                  <a:pt x="224" y="63"/>
                </a:lnTo>
                <a:lnTo>
                  <a:pt x="226" y="63"/>
                </a:lnTo>
                <a:lnTo>
                  <a:pt x="226" y="73"/>
                </a:lnTo>
                <a:lnTo>
                  <a:pt x="224" y="73"/>
                </a:lnTo>
                <a:lnTo>
                  <a:pt x="224" y="70"/>
                </a:lnTo>
                <a:lnTo>
                  <a:pt x="222" y="70"/>
                </a:lnTo>
                <a:lnTo>
                  <a:pt x="219" y="70"/>
                </a:lnTo>
                <a:lnTo>
                  <a:pt x="219" y="73"/>
                </a:lnTo>
                <a:lnTo>
                  <a:pt x="217" y="73"/>
                </a:lnTo>
                <a:lnTo>
                  <a:pt x="217" y="75"/>
                </a:lnTo>
                <a:lnTo>
                  <a:pt x="219" y="75"/>
                </a:lnTo>
                <a:lnTo>
                  <a:pt x="219" y="78"/>
                </a:lnTo>
                <a:lnTo>
                  <a:pt x="222" y="78"/>
                </a:lnTo>
                <a:lnTo>
                  <a:pt x="222" y="80"/>
                </a:lnTo>
                <a:lnTo>
                  <a:pt x="222" y="87"/>
                </a:lnTo>
                <a:lnTo>
                  <a:pt x="224" y="87"/>
                </a:lnTo>
                <a:lnTo>
                  <a:pt x="224" y="90"/>
                </a:lnTo>
                <a:lnTo>
                  <a:pt x="226" y="90"/>
                </a:lnTo>
                <a:lnTo>
                  <a:pt x="229" y="90"/>
                </a:lnTo>
                <a:lnTo>
                  <a:pt x="229" y="92"/>
                </a:lnTo>
                <a:lnTo>
                  <a:pt x="229" y="99"/>
                </a:lnTo>
                <a:lnTo>
                  <a:pt x="226" y="102"/>
                </a:lnTo>
                <a:lnTo>
                  <a:pt x="226" y="104"/>
                </a:lnTo>
                <a:lnTo>
                  <a:pt x="224" y="106"/>
                </a:lnTo>
                <a:lnTo>
                  <a:pt x="222" y="106"/>
                </a:lnTo>
                <a:lnTo>
                  <a:pt x="219" y="109"/>
                </a:lnTo>
                <a:lnTo>
                  <a:pt x="219" y="114"/>
                </a:lnTo>
                <a:lnTo>
                  <a:pt x="222" y="114"/>
                </a:lnTo>
                <a:lnTo>
                  <a:pt x="224" y="114"/>
                </a:lnTo>
                <a:lnTo>
                  <a:pt x="224" y="116"/>
                </a:lnTo>
                <a:lnTo>
                  <a:pt x="224" y="118"/>
                </a:lnTo>
                <a:lnTo>
                  <a:pt x="222" y="118"/>
                </a:lnTo>
                <a:lnTo>
                  <a:pt x="222" y="123"/>
                </a:lnTo>
                <a:lnTo>
                  <a:pt x="219" y="126"/>
                </a:lnTo>
                <a:lnTo>
                  <a:pt x="219" y="128"/>
                </a:lnTo>
                <a:lnTo>
                  <a:pt x="217" y="128"/>
                </a:lnTo>
                <a:lnTo>
                  <a:pt x="217" y="133"/>
                </a:lnTo>
                <a:lnTo>
                  <a:pt x="214" y="133"/>
                </a:lnTo>
                <a:lnTo>
                  <a:pt x="214" y="135"/>
                </a:lnTo>
                <a:lnTo>
                  <a:pt x="212" y="135"/>
                </a:lnTo>
                <a:lnTo>
                  <a:pt x="210" y="135"/>
                </a:lnTo>
                <a:lnTo>
                  <a:pt x="210" y="138"/>
                </a:lnTo>
                <a:lnTo>
                  <a:pt x="210" y="135"/>
                </a:lnTo>
                <a:lnTo>
                  <a:pt x="207" y="135"/>
                </a:lnTo>
                <a:lnTo>
                  <a:pt x="207" y="126"/>
                </a:lnTo>
                <a:lnTo>
                  <a:pt x="205" y="126"/>
                </a:lnTo>
                <a:lnTo>
                  <a:pt x="205" y="123"/>
                </a:lnTo>
                <a:lnTo>
                  <a:pt x="202" y="123"/>
                </a:lnTo>
                <a:lnTo>
                  <a:pt x="198" y="123"/>
                </a:lnTo>
                <a:lnTo>
                  <a:pt x="198" y="126"/>
                </a:lnTo>
                <a:lnTo>
                  <a:pt x="195" y="126"/>
                </a:lnTo>
                <a:lnTo>
                  <a:pt x="195" y="128"/>
                </a:lnTo>
                <a:lnTo>
                  <a:pt x="190" y="128"/>
                </a:lnTo>
                <a:lnTo>
                  <a:pt x="190" y="130"/>
                </a:lnTo>
                <a:lnTo>
                  <a:pt x="188" y="130"/>
                </a:lnTo>
                <a:lnTo>
                  <a:pt x="188" y="133"/>
                </a:lnTo>
                <a:lnTo>
                  <a:pt x="188" y="135"/>
                </a:lnTo>
                <a:lnTo>
                  <a:pt x="186" y="135"/>
                </a:lnTo>
                <a:lnTo>
                  <a:pt x="186" y="138"/>
                </a:lnTo>
                <a:lnTo>
                  <a:pt x="188" y="140"/>
                </a:lnTo>
                <a:lnTo>
                  <a:pt x="190" y="140"/>
                </a:lnTo>
                <a:lnTo>
                  <a:pt x="190" y="138"/>
                </a:lnTo>
                <a:lnTo>
                  <a:pt x="193" y="138"/>
                </a:lnTo>
                <a:lnTo>
                  <a:pt x="195" y="135"/>
                </a:lnTo>
                <a:lnTo>
                  <a:pt x="200" y="135"/>
                </a:lnTo>
                <a:lnTo>
                  <a:pt x="200" y="138"/>
                </a:lnTo>
                <a:lnTo>
                  <a:pt x="202" y="138"/>
                </a:lnTo>
                <a:lnTo>
                  <a:pt x="202" y="140"/>
                </a:lnTo>
                <a:moveTo>
                  <a:pt x="106" y="142"/>
                </a:moveTo>
                <a:lnTo>
                  <a:pt x="106" y="140"/>
                </a:lnTo>
                <a:lnTo>
                  <a:pt x="104" y="140"/>
                </a:lnTo>
                <a:lnTo>
                  <a:pt x="104" y="138"/>
                </a:lnTo>
                <a:lnTo>
                  <a:pt x="102" y="138"/>
                </a:lnTo>
                <a:lnTo>
                  <a:pt x="102" y="133"/>
                </a:lnTo>
                <a:lnTo>
                  <a:pt x="99" y="133"/>
                </a:lnTo>
                <a:lnTo>
                  <a:pt x="99" y="130"/>
                </a:lnTo>
                <a:lnTo>
                  <a:pt x="97" y="130"/>
                </a:lnTo>
                <a:lnTo>
                  <a:pt x="92" y="130"/>
                </a:lnTo>
                <a:lnTo>
                  <a:pt x="92" y="133"/>
                </a:lnTo>
                <a:lnTo>
                  <a:pt x="92" y="135"/>
                </a:lnTo>
                <a:lnTo>
                  <a:pt x="94" y="135"/>
                </a:lnTo>
                <a:lnTo>
                  <a:pt x="94" y="145"/>
                </a:lnTo>
                <a:lnTo>
                  <a:pt x="92" y="145"/>
                </a:lnTo>
                <a:lnTo>
                  <a:pt x="92" y="147"/>
                </a:lnTo>
                <a:lnTo>
                  <a:pt x="90" y="147"/>
                </a:lnTo>
                <a:lnTo>
                  <a:pt x="87" y="150"/>
                </a:lnTo>
                <a:lnTo>
                  <a:pt x="85" y="147"/>
                </a:lnTo>
                <a:lnTo>
                  <a:pt x="82" y="147"/>
                </a:lnTo>
                <a:lnTo>
                  <a:pt x="82" y="145"/>
                </a:lnTo>
                <a:lnTo>
                  <a:pt x="80" y="145"/>
                </a:lnTo>
                <a:lnTo>
                  <a:pt x="80" y="142"/>
                </a:lnTo>
                <a:lnTo>
                  <a:pt x="78" y="142"/>
                </a:lnTo>
                <a:lnTo>
                  <a:pt x="78" y="140"/>
                </a:lnTo>
                <a:lnTo>
                  <a:pt x="75" y="138"/>
                </a:lnTo>
                <a:lnTo>
                  <a:pt x="75" y="135"/>
                </a:lnTo>
                <a:lnTo>
                  <a:pt x="73" y="135"/>
                </a:lnTo>
                <a:lnTo>
                  <a:pt x="73" y="133"/>
                </a:lnTo>
                <a:lnTo>
                  <a:pt x="70" y="133"/>
                </a:lnTo>
                <a:lnTo>
                  <a:pt x="70" y="128"/>
                </a:lnTo>
                <a:lnTo>
                  <a:pt x="68" y="128"/>
                </a:lnTo>
                <a:lnTo>
                  <a:pt x="68" y="121"/>
                </a:lnTo>
                <a:lnTo>
                  <a:pt x="66" y="121"/>
                </a:lnTo>
                <a:lnTo>
                  <a:pt x="66" y="118"/>
                </a:lnTo>
                <a:lnTo>
                  <a:pt x="63" y="118"/>
                </a:lnTo>
                <a:lnTo>
                  <a:pt x="63" y="114"/>
                </a:lnTo>
                <a:lnTo>
                  <a:pt x="61" y="111"/>
                </a:lnTo>
                <a:lnTo>
                  <a:pt x="61" y="102"/>
                </a:lnTo>
                <a:lnTo>
                  <a:pt x="63" y="102"/>
                </a:lnTo>
                <a:lnTo>
                  <a:pt x="63" y="104"/>
                </a:lnTo>
                <a:lnTo>
                  <a:pt x="66" y="104"/>
                </a:lnTo>
                <a:lnTo>
                  <a:pt x="68" y="104"/>
                </a:lnTo>
                <a:lnTo>
                  <a:pt x="68" y="102"/>
                </a:lnTo>
                <a:lnTo>
                  <a:pt x="68" y="97"/>
                </a:lnTo>
                <a:lnTo>
                  <a:pt x="66" y="97"/>
                </a:lnTo>
                <a:lnTo>
                  <a:pt x="66" y="87"/>
                </a:lnTo>
                <a:lnTo>
                  <a:pt x="63" y="87"/>
                </a:lnTo>
                <a:lnTo>
                  <a:pt x="63" y="85"/>
                </a:lnTo>
                <a:lnTo>
                  <a:pt x="61" y="85"/>
                </a:lnTo>
                <a:lnTo>
                  <a:pt x="58" y="85"/>
                </a:lnTo>
                <a:lnTo>
                  <a:pt x="58" y="82"/>
                </a:lnTo>
                <a:lnTo>
                  <a:pt x="58" y="73"/>
                </a:lnTo>
                <a:lnTo>
                  <a:pt x="61" y="70"/>
                </a:lnTo>
                <a:lnTo>
                  <a:pt x="63" y="68"/>
                </a:lnTo>
                <a:lnTo>
                  <a:pt x="66" y="68"/>
                </a:lnTo>
                <a:lnTo>
                  <a:pt x="66" y="66"/>
                </a:lnTo>
                <a:lnTo>
                  <a:pt x="68" y="66"/>
                </a:lnTo>
                <a:lnTo>
                  <a:pt x="68" y="63"/>
                </a:lnTo>
                <a:lnTo>
                  <a:pt x="68" y="61"/>
                </a:lnTo>
                <a:lnTo>
                  <a:pt x="66" y="61"/>
                </a:lnTo>
                <a:lnTo>
                  <a:pt x="63" y="61"/>
                </a:lnTo>
                <a:lnTo>
                  <a:pt x="63" y="58"/>
                </a:lnTo>
                <a:lnTo>
                  <a:pt x="63" y="56"/>
                </a:lnTo>
                <a:lnTo>
                  <a:pt x="66" y="54"/>
                </a:lnTo>
                <a:lnTo>
                  <a:pt x="66" y="51"/>
                </a:lnTo>
                <a:lnTo>
                  <a:pt x="68" y="49"/>
                </a:lnTo>
                <a:lnTo>
                  <a:pt x="68" y="46"/>
                </a:lnTo>
                <a:lnTo>
                  <a:pt x="70" y="44"/>
                </a:lnTo>
                <a:lnTo>
                  <a:pt x="70" y="42"/>
                </a:lnTo>
                <a:lnTo>
                  <a:pt x="73" y="42"/>
                </a:lnTo>
                <a:lnTo>
                  <a:pt x="73" y="39"/>
                </a:lnTo>
                <a:moveTo>
                  <a:pt x="73" y="39"/>
                </a:moveTo>
                <a:lnTo>
                  <a:pt x="75" y="39"/>
                </a:lnTo>
                <a:lnTo>
                  <a:pt x="75" y="37"/>
                </a:lnTo>
                <a:lnTo>
                  <a:pt x="78" y="37"/>
                </a:lnTo>
                <a:lnTo>
                  <a:pt x="78" y="39"/>
                </a:lnTo>
                <a:lnTo>
                  <a:pt x="80" y="39"/>
                </a:lnTo>
                <a:lnTo>
                  <a:pt x="80" y="42"/>
                </a:lnTo>
                <a:lnTo>
                  <a:pt x="80" y="49"/>
                </a:lnTo>
                <a:lnTo>
                  <a:pt x="82" y="49"/>
                </a:lnTo>
                <a:lnTo>
                  <a:pt x="82" y="51"/>
                </a:lnTo>
                <a:lnTo>
                  <a:pt x="85" y="51"/>
                </a:lnTo>
                <a:lnTo>
                  <a:pt x="87" y="51"/>
                </a:lnTo>
                <a:lnTo>
                  <a:pt x="87" y="49"/>
                </a:lnTo>
                <a:lnTo>
                  <a:pt x="90" y="49"/>
                </a:lnTo>
                <a:lnTo>
                  <a:pt x="92" y="46"/>
                </a:lnTo>
                <a:lnTo>
                  <a:pt x="94" y="46"/>
                </a:lnTo>
                <a:lnTo>
                  <a:pt x="97" y="44"/>
                </a:lnTo>
                <a:lnTo>
                  <a:pt x="99" y="44"/>
                </a:lnTo>
                <a:lnTo>
                  <a:pt x="99" y="42"/>
                </a:lnTo>
                <a:lnTo>
                  <a:pt x="99" y="34"/>
                </a:lnTo>
                <a:lnTo>
                  <a:pt x="97" y="34"/>
                </a:lnTo>
                <a:lnTo>
                  <a:pt x="97" y="37"/>
                </a:lnTo>
                <a:lnTo>
                  <a:pt x="94" y="37"/>
                </a:lnTo>
                <a:lnTo>
                  <a:pt x="92" y="37"/>
                </a:lnTo>
                <a:lnTo>
                  <a:pt x="92" y="39"/>
                </a:lnTo>
                <a:lnTo>
                  <a:pt x="87" y="39"/>
                </a:lnTo>
                <a:lnTo>
                  <a:pt x="85" y="37"/>
                </a:lnTo>
                <a:lnTo>
                  <a:pt x="85" y="34"/>
                </a:lnTo>
                <a:lnTo>
                  <a:pt x="82" y="34"/>
                </a:lnTo>
                <a:lnTo>
                  <a:pt x="82" y="27"/>
                </a:lnTo>
                <a:lnTo>
                  <a:pt x="85" y="25"/>
                </a:lnTo>
                <a:lnTo>
                  <a:pt x="87" y="25"/>
                </a:lnTo>
                <a:lnTo>
                  <a:pt x="87" y="22"/>
                </a:lnTo>
                <a:lnTo>
                  <a:pt x="90" y="22"/>
                </a:lnTo>
                <a:lnTo>
                  <a:pt x="90" y="20"/>
                </a:lnTo>
                <a:lnTo>
                  <a:pt x="92" y="20"/>
                </a:lnTo>
                <a:lnTo>
                  <a:pt x="94" y="18"/>
                </a:lnTo>
                <a:lnTo>
                  <a:pt x="97" y="15"/>
                </a:lnTo>
                <a:lnTo>
                  <a:pt x="99" y="15"/>
                </a:lnTo>
                <a:lnTo>
                  <a:pt x="102" y="13"/>
                </a:lnTo>
                <a:lnTo>
                  <a:pt x="109" y="13"/>
                </a:lnTo>
                <a:lnTo>
                  <a:pt x="109" y="10"/>
                </a:lnTo>
                <a:lnTo>
                  <a:pt x="111" y="10"/>
                </a:lnTo>
                <a:lnTo>
                  <a:pt x="111" y="8"/>
                </a:lnTo>
                <a:lnTo>
                  <a:pt x="114" y="8"/>
                </a:lnTo>
                <a:lnTo>
                  <a:pt x="116" y="6"/>
                </a:lnTo>
                <a:lnTo>
                  <a:pt x="118" y="6"/>
                </a:lnTo>
                <a:moveTo>
                  <a:pt x="92" y="39"/>
                </a:moveTo>
                <a:lnTo>
                  <a:pt x="97" y="44"/>
                </a:lnTo>
                <a:lnTo>
                  <a:pt x="94" y="37"/>
                </a:lnTo>
                <a:moveTo>
                  <a:pt x="87" y="39"/>
                </a:moveTo>
                <a:lnTo>
                  <a:pt x="92" y="46"/>
                </a:lnTo>
                <a:lnTo>
                  <a:pt x="80" y="32"/>
                </a:lnTo>
                <a:moveTo>
                  <a:pt x="75" y="39"/>
                </a:moveTo>
                <a:lnTo>
                  <a:pt x="85" y="51"/>
                </a:lnTo>
                <a:moveTo>
                  <a:pt x="75" y="37"/>
                </a:moveTo>
                <a:lnTo>
                  <a:pt x="87" y="51"/>
                </a:lnTo>
                <a:moveTo>
                  <a:pt x="78" y="34"/>
                </a:moveTo>
                <a:lnTo>
                  <a:pt x="90" y="49"/>
                </a:lnTo>
                <a:lnTo>
                  <a:pt x="80" y="34"/>
                </a:lnTo>
                <a:moveTo>
                  <a:pt x="80" y="32"/>
                </a:moveTo>
                <a:lnTo>
                  <a:pt x="90" y="49"/>
                </a:lnTo>
                <a:moveTo>
                  <a:pt x="92" y="39"/>
                </a:moveTo>
                <a:lnTo>
                  <a:pt x="97" y="44"/>
                </a:lnTo>
                <a:moveTo>
                  <a:pt x="90" y="39"/>
                </a:moveTo>
                <a:lnTo>
                  <a:pt x="94" y="46"/>
                </a:lnTo>
                <a:moveTo>
                  <a:pt x="147" y="3"/>
                </a:moveTo>
                <a:lnTo>
                  <a:pt x="147" y="1"/>
                </a:lnTo>
                <a:moveTo>
                  <a:pt x="145" y="3"/>
                </a:moveTo>
                <a:lnTo>
                  <a:pt x="147" y="6"/>
                </a:lnTo>
                <a:lnTo>
                  <a:pt x="147" y="3"/>
                </a:lnTo>
                <a:moveTo>
                  <a:pt x="99" y="34"/>
                </a:moveTo>
                <a:lnTo>
                  <a:pt x="99" y="37"/>
                </a:lnTo>
                <a:moveTo>
                  <a:pt x="138" y="8"/>
                </a:moveTo>
                <a:lnTo>
                  <a:pt x="135" y="3"/>
                </a:lnTo>
                <a:lnTo>
                  <a:pt x="140" y="8"/>
                </a:lnTo>
                <a:moveTo>
                  <a:pt x="126" y="10"/>
                </a:moveTo>
                <a:lnTo>
                  <a:pt x="128" y="13"/>
                </a:lnTo>
                <a:moveTo>
                  <a:pt x="130" y="13"/>
                </a:moveTo>
                <a:lnTo>
                  <a:pt x="128" y="8"/>
                </a:lnTo>
                <a:lnTo>
                  <a:pt x="133" y="13"/>
                </a:lnTo>
                <a:lnTo>
                  <a:pt x="128" y="3"/>
                </a:lnTo>
                <a:moveTo>
                  <a:pt x="130" y="3"/>
                </a:moveTo>
                <a:lnTo>
                  <a:pt x="135" y="10"/>
                </a:lnTo>
                <a:lnTo>
                  <a:pt x="130" y="3"/>
                </a:lnTo>
                <a:close/>
                <a:moveTo>
                  <a:pt x="133" y="3"/>
                </a:moveTo>
                <a:lnTo>
                  <a:pt x="135" y="8"/>
                </a:lnTo>
                <a:moveTo>
                  <a:pt x="138" y="3"/>
                </a:moveTo>
                <a:lnTo>
                  <a:pt x="140" y="8"/>
                </a:lnTo>
                <a:moveTo>
                  <a:pt x="145" y="8"/>
                </a:moveTo>
                <a:lnTo>
                  <a:pt x="140" y="3"/>
                </a:lnTo>
                <a:lnTo>
                  <a:pt x="142" y="8"/>
                </a:lnTo>
                <a:moveTo>
                  <a:pt x="123" y="3"/>
                </a:moveTo>
                <a:lnTo>
                  <a:pt x="126" y="3"/>
                </a:lnTo>
                <a:moveTo>
                  <a:pt x="118" y="6"/>
                </a:moveTo>
                <a:lnTo>
                  <a:pt x="121" y="6"/>
                </a:lnTo>
                <a:moveTo>
                  <a:pt x="126" y="3"/>
                </a:moveTo>
                <a:lnTo>
                  <a:pt x="128" y="6"/>
                </a:lnTo>
                <a:moveTo>
                  <a:pt x="142" y="3"/>
                </a:moveTo>
                <a:lnTo>
                  <a:pt x="145" y="6"/>
                </a:lnTo>
                <a:moveTo>
                  <a:pt x="145" y="3"/>
                </a:moveTo>
                <a:lnTo>
                  <a:pt x="147" y="6"/>
                </a:lnTo>
                <a:moveTo>
                  <a:pt x="82" y="32"/>
                </a:moveTo>
                <a:lnTo>
                  <a:pt x="82" y="30"/>
                </a:lnTo>
                <a:moveTo>
                  <a:pt x="78" y="37"/>
                </a:moveTo>
                <a:lnTo>
                  <a:pt x="78" y="39"/>
                </a:lnTo>
                <a:moveTo>
                  <a:pt x="82" y="30"/>
                </a:moveTo>
                <a:lnTo>
                  <a:pt x="82" y="32"/>
                </a:lnTo>
                <a:moveTo>
                  <a:pt x="97" y="37"/>
                </a:moveTo>
                <a:lnTo>
                  <a:pt x="99" y="42"/>
                </a:lnTo>
                <a:moveTo>
                  <a:pt x="97" y="34"/>
                </a:moveTo>
                <a:lnTo>
                  <a:pt x="99" y="39"/>
                </a:lnTo>
                <a:moveTo>
                  <a:pt x="94" y="37"/>
                </a:moveTo>
                <a:lnTo>
                  <a:pt x="99" y="42"/>
                </a:lnTo>
                <a:moveTo>
                  <a:pt x="73" y="39"/>
                </a:moveTo>
                <a:lnTo>
                  <a:pt x="78" y="37"/>
                </a:lnTo>
                <a:moveTo>
                  <a:pt x="123" y="94"/>
                </a:moveTo>
                <a:lnTo>
                  <a:pt x="128" y="85"/>
                </a:lnTo>
                <a:lnTo>
                  <a:pt x="121" y="78"/>
                </a:lnTo>
                <a:moveTo>
                  <a:pt x="61" y="104"/>
                </a:moveTo>
                <a:lnTo>
                  <a:pt x="61" y="106"/>
                </a:lnTo>
                <a:moveTo>
                  <a:pt x="61" y="102"/>
                </a:moveTo>
                <a:lnTo>
                  <a:pt x="61" y="99"/>
                </a:lnTo>
                <a:moveTo>
                  <a:pt x="61" y="97"/>
                </a:moveTo>
                <a:lnTo>
                  <a:pt x="66" y="104"/>
                </a:lnTo>
                <a:moveTo>
                  <a:pt x="61" y="94"/>
                </a:moveTo>
                <a:lnTo>
                  <a:pt x="68" y="104"/>
                </a:lnTo>
                <a:moveTo>
                  <a:pt x="58" y="82"/>
                </a:moveTo>
                <a:lnTo>
                  <a:pt x="66" y="90"/>
                </a:lnTo>
                <a:moveTo>
                  <a:pt x="61" y="85"/>
                </a:moveTo>
                <a:lnTo>
                  <a:pt x="58" y="82"/>
                </a:lnTo>
                <a:moveTo>
                  <a:pt x="63" y="66"/>
                </a:moveTo>
                <a:lnTo>
                  <a:pt x="63" y="68"/>
                </a:lnTo>
                <a:moveTo>
                  <a:pt x="58" y="85"/>
                </a:moveTo>
                <a:lnTo>
                  <a:pt x="66" y="92"/>
                </a:lnTo>
                <a:moveTo>
                  <a:pt x="66" y="61"/>
                </a:moveTo>
                <a:lnTo>
                  <a:pt x="68" y="63"/>
                </a:lnTo>
                <a:moveTo>
                  <a:pt x="63" y="61"/>
                </a:moveTo>
                <a:lnTo>
                  <a:pt x="68" y="66"/>
                </a:lnTo>
                <a:moveTo>
                  <a:pt x="80" y="42"/>
                </a:moveTo>
                <a:lnTo>
                  <a:pt x="87" y="51"/>
                </a:lnTo>
                <a:moveTo>
                  <a:pt x="66" y="68"/>
                </a:moveTo>
                <a:lnTo>
                  <a:pt x="63" y="63"/>
                </a:lnTo>
                <a:lnTo>
                  <a:pt x="66" y="66"/>
                </a:lnTo>
                <a:moveTo>
                  <a:pt x="58" y="92"/>
                </a:moveTo>
                <a:lnTo>
                  <a:pt x="68" y="104"/>
                </a:lnTo>
                <a:moveTo>
                  <a:pt x="58" y="90"/>
                </a:moveTo>
                <a:lnTo>
                  <a:pt x="68" y="102"/>
                </a:lnTo>
                <a:moveTo>
                  <a:pt x="58" y="87"/>
                </a:moveTo>
                <a:lnTo>
                  <a:pt x="68" y="99"/>
                </a:lnTo>
                <a:moveTo>
                  <a:pt x="157" y="3"/>
                </a:moveTo>
                <a:lnTo>
                  <a:pt x="157" y="1"/>
                </a:lnTo>
                <a:moveTo>
                  <a:pt x="171" y="8"/>
                </a:moveTo>
                <a:lnTo>
                  <a:pt x="176" y="8"/>
                </a:lnTo>
                <a:moveTo>
                  <a:pt x="169" y="8"/>
                </a:moveTo>
                <a:lnTo>
                  <a:pt x="169" y="10"/>
                </a:lnTo>
                <a:lnTo>
                  <a:pt x="166" y="10"/>
                </a:lnTo>
                <a:lnTo>
                  <a:pt x="164" y="10"/>
                </a:lnTo>
                <a:lnTo>
                  <a:pt x="164" y="8"/>
                </a:lnTo>
                <a:moveTo>
                  <a:pt x="169" y="8"/>
                </a:moveTo>
                <a:lnTo>
                  <a:pt x="169" y="6"/>
                </a:lnTo>
                <a:moveTo>
                  <a:pt x="164" y="8"/>
                </a:moveTo>
                <a:lnTo>
                  <a:pt x="166" y="10"/>
                </a:lnTo>
                <a:moveTo>
                  <a:pt x="169" y="8"/>
                </a:moveTo>
                <a:lnTo>
                  <a:pt x="169" y="6"/>
                </a:lnTo>
                <a:moveTo>
                  <a:pt x="162" y="6"/>
                </a:moveTo>
                <a:lnTo>
                  <a:pt x="159" y="3"/>
                </a:lnTo>
                <a:moveTo>
                  <a:pt x="157" y="3"/>
                </a:moveTo>
                <a:lnTo>
                  <a:pt x="162" y="6"/>
                </a:lnTo>
                <a:lnTo>
                  <a:pt x="159" y="3"/>
                </a:lnTo>
                <a:moveTo>
                  <a:pt x="171" y="6"/>
                </a:moveTo>
                <a:lnTo>
                  <a:pt x="171" y="8"/>
                </a:lnTo>
                <a:moveTo>
                  <a:pt x="169" y="6"/>
                </a:moveTo>
                <a:lnTo>
                  <a:pt x="169" y="8"/>
                </a:lnTo>
                <a:moveTo>
                  <a:pt x="171" y="8"/>
                </a:moveTo>
                <a:lnTo>
                  <a:pt x="174" y="8"/>
                </a:lnTo>
                <a:moveTo>
                  <a:pt x="171" y="8"/>
                </a:moveTo>
                <a:lnTo>
                  <a:pt x="169" y="8"/>
                </a:lnTo>
                <a:moveTo>
                  <a:pt x="162" y="6"/>
                </a:moveTo>
                <a:lnTo>
                  <a:pt x="164" y="8"/>
                </a:lnTo>
                <a:moveTo>
                  <a:pt x="162" y="3"/>
                </a:moveTo>
                <a:lnTo>
                  <a:pt x="169" y="10"/>
                </a:lnTo>
                <a:moveTo>
                  <a:pt x="166" y="6"/>
                </a:moveTo>
                <a:lnTo>
                  <a:pt x="169" y="8"/>
                </a:lnTo>
                <a:moveTo>
                  <a:pt x="164" y="6"/>
                </a:moveTo>
                <a:lnTo>
                  <a:pt x="169" y="10"/>
                </a:lnTo>
                <a:moveTo>
                  <a:pt x="157" y="87"/>
                </a:moveTo>
                <a:lnTo>
                  <a:pt x="147" y="94"/>
                </a:lnTo>
                <a:lnTo>
                  <a:pt x="159" y="92"/>
                </a:lnTo>
                <a:moveTo>
                  <a:pt x="145" y="99"/>
                </a:moveTo>
                <a:lnTo>
                  <a:pt x="147" y="94"/>
                </a:lnTo>
                <a:lnTo>
                  <a:pt x="145" y="97"/>
                </a:lnTo>
                <a:moveTo>
                  <a:pt x="142" y="94"/>
                </a:moveTo>
                <a:lnTo>
                  <a:pt x="147" y="94"/>
                </a:lnTo>
                <a:lnTo>
                  <a:pt x="157" y="80"/>
                </a:lnTo>
                <a:moveTo>
                  <a:pt x="150" y="78"/>
                </a:moveTo>
                <a:lnTo>
                  <a:pt x="147" y="94"/>
                </a:lnTo>
                <a:lnTo>
                  <a:pt x="152" y="78"/>
                </a:lnTo>
                <a:moveTo>
                  <a:pt x="157" y="82"/>
                </a:moveTo>
                <a:lnTo>
                  <a:pt x="147" y="94"/>
                </a:lnTo>
                <a:lnTo>
                  <a:pt x="150" y="78"/>
                </a:lnTo>
                <a:moveTo>
                  <a:pt x="154" y="78"/>
                </a:moveTo>
                <a:lnTo>
                  <a:pt x="147" y="94"/>
                </a:lnTo>
                <a:moveTo>
                  <a:pt x="159" y="73"/>
                </a:moveTo>
                <a:lnTo>
                  <a:pt x="157" y="87"/>
                </a:lnTo>
                <a:lnTo>
                  <a:pt x="166" y="99"/>
                </a:lnTo>
                <a:moveTo>
                  <a:pt x="166" y="99"/>
                </a:moveTo>
                <a:lnTo>
                  <a:pt x="159" y="97"/>
                </a:lnTo>
                <a:lnTo>
                  <a:pt x="152" y="99"/>
                </a:lnTo>
                <a:lnTo>
                  <a:pt x="150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6" name="path 996"/>
          <p:cNvSpPr/>
          <p:nvPr/>
        </p:nvSpPr>
        <p:spPr>
          <a:xfrm>
            <a:off x="3099053" y="4165345"/>
            <a:ext cx="7548372" cy="36576"/>
          </a:xfrm>
          <a:custGeom>
            <a:avLst/>
            <a:gdLst/>
            <a:ahLst/>
            <a:cxnLst/>
            <a:rect l="0" t="0" r="0" b="0"/>
            <a:pathLst>
              <a:path w="11887" h="57">
                <a:moveTo>
                  <a:pt x="1" y="1"/>
                </a:moveTo>
                <a:lnTo>
                  <a:pt x="2014" y="5"/>
                </a:lnTo>
                <a:lnTo>
                  <a:pt x="4479" y="32"/>
                </a:lnTo>
                <a:lnTo>
                  <a:pt x="9750" y="20"/>
                </a:lnTo>
                <a:lnTo>
                  <a:pt x="11886" y="5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998" name="path 998"/>
          <p:cNvSpPr/>
          <p:nvPr/>
        </p:nvSpPr>
        <p:spPr>
          <a:xfrm>
            <a:off x="9197340" y="4182872"/>
            <a:ext cx="682751" cy="15239"/>
          </a:xfrm>
          <a:custGeom>
            <a:avLst/>
            <a:gdLst/>
            <a:ahLst/>
            <a:cxnLst/>
            <a:rect l="0" t="0" r="0" b="0"/>
            <a:pathLst>
              <a:path w="1075" h="23">
                <a:moveTo>
                  <a:pt x="0" y="0"/>
                </a:moveTo>
                <a:lnTo>
                  <a:pt x="0" y="23"/>
                </a:lnTo>
                <a:lnTo>
                  <a:pt x="1075" y="0"/>
                </a:lnTo>
                <a:lnTo>
                  <a:pt x="0" y="0"/>
                </a:lnTo>
              </a:path>
              <a:path w="1075" h="23">
                <a:moveTo>
                  <a:pt x="0" y="23"/>
                </a:moveTo>
                <a:lnTo>
                  <a:pt x="1075" y="0"/>
                </a:lnTo>
                <a:lnTo>
                  <a:pt x="1075" y="23"/>
                </a:lnTo>
                <a:lnTo>
                  <a:pt x="0" y="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0" name="path 1000"/>
          <p:cNvSpPr/>
          <p:nvPr/>
        </p:nvSpPr>
        <p:spPr>
          <a:xfrm>
            <a:off x="10645902" y="4200397"/>
            <a:ext cx="3770376" cy="3048"/>
          </a:xfrm>
          <a:custGeom>
            <a:avLst/>
            <a:gdLst/>
            <a:ahLst/>
            <a:cxnLst/>
            <a:rect l="0" t="0" r="0" b="0"/>
            <a:pathLst>
              <a:path w="5937" h="4">
                <a:moveTo>
                  <a:pt x="1" y="1"/>
                </a:moveTo>
                <a:lnTo>
                  <a:pt x="3608" y="3"/>
                </a:lnTo>
                <a:lnTo>
                  <a:pt x="5936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2" name="path 1002"/>
          <p:cNvSpPr/>
          <p:nvPr/>
        </p:nvSpPr>
        <p:spPr>
          <a:xfrm>
            <a:off x="11054334" y="4275074"/>
            <a:ext cx="3361943" cy="16763"/>
          </a:xfrm>
          <a:custGeom>
            <a:avLst/>
            <a:gdLst/>
            <a:ahLst/>
            <a:cxnLst/>
            <a:rect l="0" t="0" r="0" b="0"/>
            <a:pathLst>
              <a:path w="5294" h="26">
                <a:moveTo>
                  <a:pt x="1" y="25"/>
                </a:moveTo>
                <a:lnTo>
                  <a:pt x="106" y="25"/>
                </a:lnTo>
                <a:lnTo>
                  <a:pt x="4988" y="1"/>
                </a:lnTo>
                <a:lnTo>
                  <a:pt x="5293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04" name="path 1004"/>
          <p:cNvSpPr/>
          <p:nvPr/>
        </p:nvSpPr>
        <p:spPr>
          <a:xfrm>
            <a:off x="5705093" y="4278122"/>
            <a:ext cx="5350764" cy="18287"/>
          </a:xfrm>
          <a:custGeom>
            <a:avLst/>
            <a:gdLst/>
            <a:ahLst/>
            <a:cxnLst/>
            <a:rect l="0" t="0" r="0" b="0"/>
            <a:pathLst>
              <a:path w="8426" h="28">
                <a:moveTo>
                  <a:pt x="8425" y="20"/>
                </a:moveTo>
                <a:lnTo>
                  <a:pt x="8406" y="20"/>
                </a:lnTo>
                <a:lnTo>
                  <a:pt x="7470" y="15"/>
                </a:lnTo>
                <a:lnTo>
                  <a:pt x="7376" y="15"/>
                </a:lnTo>
                <a:lnTo>
                  <a:pt x="3817" y="27"/>
                </a:lnTo>
                <a:lnTo>
                  <a:pt x="3690" y="27"/>
                </a:lnTo>
                <a:lnTo>
                  <a:pt x="1066" y="8"/>
                </a:lnTo>
                <a:lnTo>
                  <a:pt x="1021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2" name="group 32"/>
          <p:cNvGrpSpPr/>
          <p:nvPr/>
        </p:nvGrpSpPr>
        <p:grpSpPr>
          <a:xfrm rot="21600000">
            <a:off x="9740645" y="4134866"/>
            <a:ext cx="2647188" cy="146303"/>
            <a:chOff x="0" y="0"/>
            <a:chExt cx="2647188" cy="146303"/>
          </a:xfrm>
        </p:grpSpPr>
        <p:sp>
          <p:nvSpPr>
            <p:cNvPr id="1006" name="path 1006"/>
            <p:cNvSpPr/>
            <p:nvPr/>
          </p:nvSpPr>
          <p:spPr>
            <a:xfrm>
              <a:off x="138684" y="0"/>
              <a:ext cx="45719" cy="45719"/>
            </a:xfrm>
            <a:custGeom>
              <a:avLst/>
              <a:gdLst/>
              <a:ahLst/>
              <a:cxnLst/>
              <a:rect l="0" t="0" r="0" b="0"/>
              <a:pathLst>
                <a:path w="71" h="71">
                  <a:moveTo>
                    <a:pt x="70" y="37"/>
                  </a:moveTo>
                  <a:lnTo>
                    <a:pt x="70" y="1"/>
                  </a:lnTo>
                  <a:lnTo>
                    <a:pt x="1" y="1"/>
                  </a:lnTo>
                  <a:lnTo>
                    <a:pt x="1" y="70"/>
                  </a:lnTo>
                  <a:lnTo>
                    <a:pt x="70" y="70"/>
                  </a:lnTo>
                  <a:lnTo>
                    <a:pt x="70" y="37"/>
                  </a:lnTo>
                  <a:close/>
                  <a:moveTo>
                    <a:pt x="68" y="37"/>
                  </a:moveTo>
                  <a:lnTo>
                    <a:pt x="68" y="3"/>
                  </a:lnTo>
                  <a:lnTo>
                    <a:pt x="13" y="3"/>
                  </a:lnTo>
                  <a:lnTo>
                    <a:pt x="3" y="3"/>
                  </a:lnTo>
                  <a:lnTo>
                    <a:pt x="3" y="61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68" y="68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13"/>
                  </a:lnTo>
                  <a:lnTo>
                    <a:pt x="68" y="3"/>
                  </a:lnTo>
                  <a:lnTo>
                    <a:pt x="10" y="3"/>
                  </a:lnTo>
                  <a:lnTo>
                    <a:pt x="3" y="3"/>
                  </a:lnTo>
                  <a:lnTo>
                    <a:pt x="3" y="61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68" y="68"/>
                  </a:lnTo>
                  <a:lnTo>
                    <a:pt x="68" y="44"/>
                  </a:lnTo>
                  <a:lnTo>
                    <a:pt x="68" y="37"/>
                  </a:lnTo>
                  <a:close/>
                  <a:moveTo>
                    <a:pt x="65" y="37"/>
                  </a:moveTo>
                  <a:lnTo>
                    <a:pt x="65" y="5"/>
                  </a:lnTo>
                  <a:lnTo>
                    <a:pt x="10" y="5"/>
                  </a:lnTo>
                  <a:lnTo>
                    <a:pt x="5" y="5"/>
                  </a:lnTo>
                  <a:lnTo>
                    <a:pt x="5" y="63"/>
                  </a:lnTo>
                  <a:lnTo>
                    <a:pt x="5" y="68"/>
                  </a:lnTo>
                  <a:lnTo>
                    <a:pt x="63" y="68"/>
                  </a:lnTo>
                  <a:lnTo>
                    <a:pt x="65" y="68"/>
                  </a:lnTo>
                  <a:lnTo>
                    <a:pt x="65" y="44"/>
                  </a:lnTo>
                  <a:lnTo>
                    <a:pt x="65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63"/>
                  </a:lnTo>
                  <a:lnTo>
                    <a:pt x="5" y="65"/>
                  </a:lnTo>
                  <a:lnTo>
                    <a:pt x="63" y="65"/>
                  </a:lnTo>
                  <a:lnTo>
                    <a:pt x="65" y="65"/>
                  </a:lnTo>
                  <a:lnTo>
                    <a:pt x="65" y="41"/>
                  </a:lnTo>
                  <a:lnTo>
                    <a:pt x="65" y="37"/>
                  </a:lnTo>
                  <a:close/>
                  <a:moveTo>
                    <a:pt x="63" y="37"/>
                  </a:moveTo>
                  <a:lnTo>
                    <a:pt x="63" y="8"/>
                  </a:lnTo>
                  <a:lnTo>
                    <a:pt x="8" y="8"/>
                  </a:lnTo>
                  <a:lnTo>
                    <a:pt x="8" y="65"/>
                  </a:lnTo>
                  <a:lnTo>
                    <a:pt x="63" y="65"/>
                  </a:lnTo>
                  <a:lnTo>
                    <a:pt x="63" y="8"/>
                  </a:lnTo>
                  <a:lnTo>
                    <a:pt x="17" y="8"/>
                  </a:lnTo>
                  <a:lnTo>
                    <a:pt x="8" y="8"/>
                  </a:lnTo>
                  <a:lnTo>
                    <a:pt x="8" y="53"/>
                  </a:lnTo>
                  <a:lnTo>
                    <a:pt x="8" y="63"/>
                  </a:lnTo>
                  <a:lnTo>
                    <a:pt x="53" y="63"/>
                  </a:lnTo>
                  <a:lnTo>
                    <a:pt x="63" y="63"/>
                  </a:lnTo>
                  <a:lnTo>
                    <a:pt x="63" y="41"/>
                  </a:lnTo>
                  <a:lnTo>
                    <a:pt x="63" y="1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56"/>
                  </a:lnTo>
                  <a:lnTo>
                    <a:pt x="10" y="63"/>
                  </a:lnTo>
                  <a:lnTo>
                    <a:pt x="56" y="63"/>
                  </a:lnTo>
                  <a:lnTo>
                    <a:pt x="63" y="63"/>
                  </a:lnTo>
                  <a:lnTo>
                    <a:pt x="63" y="39"/>
                  </a:lnTo>
                  <a:lnTo>
                    <a:pt x="63" y="37"/>
                  </a:lnTo>
                  <a:close/>
                  <a:moveTo>
                    <a:pt x="61" y="37"/>
                  </a:moveTo>
                  <a:lnTo>
                    <a:pt x="61" y="1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56"/>
                  </a:lnTo>
                  <a:lnTo>
                    <a:pt x="10" y="61"/>
                  </a:lnTo>
                  <a:lnTo>
                    <a:pt x="56" y="61"/>
                  </a:lnTo>
                  <a:lnTo>
                    <a:pt x="61" y="61"/>
                  </a:lnTo>
                  <a:lnTo>
                    <a:pt x="61" y="39"/>
                  </a:lnTo>
                  <a:lnTo>
                    <a:pt x="61" y="13"/>
                  </a:lnTo>
                  <a:lnTo>
                    <a:pt x="13" y="13"/>
                  </a:lnTo>
                  <a:lnTo>
                    <a:pt x="13" y="61"/>
                  </a:lnTo>
                  <a:lnTo>
                    <a:pt x="58" y="61"/>
                  </a:lnTo>
                  <a:lnTo>
                    <a:pt x="61" y="61"/>
                  </a:lnTo>
                  <a:lnTo>
                    <a:pt x="61" y="37"/>
                  </a:lnTo>
                  <a:close/>
                  <a:moveTo>
                    <a:pt x="58" y="37"/>
                  </a:moveTo>
                  <a:lnTo>
                    <a:pt x="58" y="13"/>
                  </a:lnTo>
                  <a:lnTo>
                    <a:pt x="13" y="13"/>
                  </a:lnTo>
                  <a:lnTo>
                    <a:pt x="13" y="58"/>
                  </a:lnTo>
                  <a:lnTo>
                    <a:pt x="58" y="58"/>
                  </a:lnTo>
                  <a:lnTo>
                    <a:pt x="58" y="15"/>
                  </a:lnTo>
                  <a:lnTo>
                    <a:pt x="22" y="15"/>
                  </a:lnTo>
                  <a:lnTo>
                    <a:pt x="13" y="15"/>
                  </a:lnTo>
                  <a:lnTo>
                    <a:pt x="13" y="49"/>
                  </a:lnTo>
                  <a:lnTo>
                    <a:pt x="13" y="58"/>
                  </a:lnTo>
                  <a:lnTo>
                    <a:pt x="49" y="58"/>
                  </a:lnTo>
                  <a:lnTo>
                    <a:pt x="58" y="58"/>
                  </a:lnTo>
                  <a:lnTo>
                    <a:pt x="58" y="46"/>
                  </a:lnTo>
                  <a:lnTo>
                    <a:pt x="58" y="37"/>
                  </a:lnTo>
                  <a:close/>
                  <a:moveTo>
                    <a:pt x="56" y="37"/>
                  </a:moveTo>
                  <a:lnTo>
                    <a:pt x="56" y="15"/>
                  </a:lnTo>
                  <a:lnTo>
                    <a:pt x="22" y="15"/>
                  </a:lnTo>
                  <a:lnTo>
                    <a:pt x="15" y="15"/>
                  </a:lnTo>
                  <a:lnTo>
                    <a:pt x="15" y="49"/>
                  </a:lnTo>
                  <a:lnTo>
                    <a:pt x="15" y="56"/>
                  </a:lnTo>
                  <a:lnTo>
                    <a:pt x="49" y="56"/>
                  </a:lnTo>
                  <a:lnTo>
                    <a:pt x="56" y="56"/>
                  </a:lnTo>
                  <a:lnTo>
                    <a:pt x="56" y="44"/>
                  </a:lnTo>
                  <a:lnTo>
                    <a:pt x="56" y="17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5" y="51"/>
                  </a:lnTo>
                  <a:lnTo>
                    <a:pt x="15" y="56"/>
                  </a:lnTo>
                  <a:lnTo>
                    <a:pt x="51" y="56"/>
                  </a:lnTo>
                  <a:lnTo>
                    <a:pt x="56" y="56"/>
                  </a:lnTo>
                  <a:lnTo>
                    <a:pt x="56" y="44"/>
                  </a:lnTo>
                  <a:lnTo>
                    <a:pt x="56" y="37"/>
                  </a:lnTo>
                  <a:close/>
                  <a:moveTo>
                    <a:pt x="53" y="37"/>
                  </a:moveTo>
                  <a:lnTo>
                    <a:pt x="53" y="17"/>
                  </a:lnTo>
                  <a:lnTo>
                    <a:pt x="20" y="17"/>
                  </a:lnTo>
                  <a:lnTo>
                    <a:pt x="17" y="17"/>
                  </a:lnTo>
                  <a:lnTo>
                    <a:pt x="17" y="51"/>
                  </a:lnTo>
                  <a:lnTo>
                    <a:pt x="17" y="53"/>
                  </a:lnTo>
                  <a:lnTo>
                    <a:pt x="51" y="53"/>
                  </a:lnTo>
                  <a:lnTo>
                    <a:pt x="53" y="53"/>
                  </a:lnTo>
                  <a:lnTo>
                    <a:pt x="53" y="41"/>
                  </a:lnTo>
                  <a:lnTo>
                    <a:pt x="53" y="17"/>
                  </a:lnTo>
                  <a:lnTo>
                    <a:pt x="17" y="17"/>
                  </a:lnTo>
                  <a:lnTo>
                    <a:pt x="17" y="53"/>
                  </a:lnTo>
                  <a:lnTo>
                    <a:pt x="53" y="53"/>
                  </a:lnTo>
                  <a:lnTo>
                    <a:pt x="53" y="37"/>
                  </a:lnTo>
                  <a:close/>
                  <a:moveTo>
                    <a:pt x="51" y="37"/>
                  </a:moveTo>
                  <a:lnTo>
                    <a:pt x="51" y="20"/>
                  </a:lnTo>
                  <a:lnTo>
                    <a:pt x="30" y="20"/>
                  </a:lnTo>
                  <a:lnTo>
                    <a:pt x="20" y="20"/>
                  </a:lnTo>
                  <a:lnTo>
                    <a:pt x="20" y="41"/>
                  </a:lnTo>
                  <a:lnTo>
                    <a:pt x="20" y="51"/>
                  </a:lnTo>
                  <a:lnTo>
                    <a:pt x="41" y="51"/>
                  </a:lnTo>
                  <a:lnTo>
                    <a:pt x="51" y="51"/>
                  </a:lnTo>
                  <a:lnTo>
                    <a:pt x="51" y="41"/>
                  </a:lnTo>
                  <a:lnTo>
                    <a:pt x="51" y="20"/>
                  </a:lnTo>
                  <a:lnTo>
                    <a:pt x="27" y="20"/>
                  </a:lnTo>
                  <a:lnTo>
                    <a:pt x="20" y="20"/>
                  </a:lnTo>
                  <a:lnTo>
                    <a:pt x="20" y="44"/>
                  </a:lnTo>
                  <a:lnTo>
                    <a:pt x="20" y="51"/>
                  </a:lnTo>
                  <a:lnTo>
                    <a:pt x="44" y="51"/>
                  </a:lnTo>
                  <a:lnTo>
                    <a:pt x="51" y="51"/>
                  </a:lnTo>
                  <a:lnTo>
                    <a:pt x="51" y="39"/>
                  </a:lnTo>
                  <a:lnTo>
                    <a:pt x="51" y="37"/>
                  </a:lnTo>
                  <a:close/>
                  <a:moveTo>
                    <a:pt x="49" y="37"/>
                  </a:moveTo>
                  <a:lnTo>
                    <a:pt x="49" y="22"/>
                  </a:lnTo>
                  <a:lnTo>
                    <a:pt x="27" y="22"/>
                  </a:lnTo>
                  <a:lnTo>
                    <a:pt x="22" y="22"/>
                  </a:lnTo>
                  <a:lnTo>
                    <a:pt x="22" y="44"/>
                  </a:lnTo>
                  <a:lnTo>
                    <a:pt x="22" y="49"/>
                  </a:lnTo>
                  <a:lnTo>
                    <a:pt x="44" y="49"/>
                  </a:lnTo>
                  <a:lnTo>
                    <a:pt x="49" y="49"/>
                  </a:lnTo>
                  <a:lnTo>
                    <a:pt x="49" y="39"/>
                  </a:lnTo>
                  <a:lnTo>
                    <a:pt x="49" y="22"/>
                  </a:lnTo>
                  <a:lnTo>
                    <a:pt x="25" y="22"/>
                  </a:lnTo>
                  <a:lnTo>
                    <a:pt x="22" y="22"/>
                  </a:lnTo>
                  <a:lnTo>
                    <a:pt x="22" y="46"/>
                  </a:lnTo>
                  <a:lnTo>
                    <a:pt x="22" y="49"/>
                  </a:lnTo>
                  <a:lnTo>
                    <a:pt x="46" y="49"/>
                  </a:lnTo>
                  <a:lnTo>
                    <a:pt x="49" y="49"/>
                  </a:lnTo>
                  <a:lnTo>
                    <a:pt x="49" y="37"/>
                  </a:lnTo>
                  <a:close/>
                  <a:moveTo>
                    <a:pt x="46" y="37"/>
                  </a:moveTo>
                  <a:lnTo>
                    <a:pt x="46" y="25"/>
                  </a:lnTo>
                  <a:lnTo>
                    <a:pt x="25" y="25"/>
                  </a:lnTo>
                  <a:lnTo>
                    <a:pt x="25" y="46"/>
                  </a:lnTo>
                  <a:lnTo>
                    <a:pt x="46" y="46"/>
                  </a:lnTo>
                  <a:lnTo>
                    <a:pt x="46" y="25"/>
                  </a:lnTo>
                  <a:lnTo>
                    <a:pt x="34" y="25"/>
                  </a:lnTo>
                  <a:lnTo>
                    <a:pt x="25" y="25"/>
                  </a:lnTo>
                  <a:lnTo>
                    <a:pt x="25" y="37"/>
                  </a:lnTo>
                  <a:lnTo>
                    <a:pt x="25" y="46"/>
                  </a:lnTo>
                  <a:lnTo>
                    <a:pt x="37" y="46"/>
                  </a:lnTo>
                  <a:lnTo>
                    <a:pt x="46" y="46"/>
                  </a:lnTo>
                  <a:lnTo>
                    <a:pt x="46" y="37"/>
                  </a:lnTo>
                  <a:close/>
                  <a:moveTo>
                    <a:pt x="44" y="37"/>
                  </a:moveTo>
                  <a:lnTo>
                    <a:pt x="44" y="27"/>
                  </a:lnTo>
                  <a:lnTo>
                    <a:pt x="34" y="27"/>
                  </a:lnTo>
                  <a:lnTo>
                    <a:pt x="27" y="27"/>
                  </a:lnTo>
                  <a:lnTo>
                    <a:pt x="27" y="39"/>
                  </a:lnTo>
                  <a:lnTo>
                    <a:pt x="27" y="44"/>
                  </a:lnTo>
                  <a:lnTo>
                    <a:pt x="37" y="44"/>
                  </a:lnTo>
                  <a:lnTo>
                    <a:pt x="44" y="44"/>
                  </a:lnTo>
                  <a:lnTo>
                    <a:pt x="44" y="37"/>
                  </a:lnTo>
                  <a:lnTo>
                    <a:pt x="44" y="27"/>
                  </a:lnTo>
                  <a:lnTo>
                    <a:pt x="32" y="27"/>
                  </a:lnTo>
                  <a:lnTo>
                    <a:pt x="27" y="27"/>
                  </a:lnTo>
                  <a:lnTo>
                    <a:pt x="27" y="39"/>
                  </a:lnTo>
                  <a:lnTo>
                    <a:pt x="27" y="44"/>
                  </a:lnTo>
                  <a:lnTo>
                    <a:pt x="39" y="44"/>
                  </a:lnTo>
                  <a:lnTo>
                    <a:pt x="44" y="44"/>
                  </a:lnTo>
                  <a:lnTo>
                    <a:pt x="44" y="37"/>
                  </a:lnTo>
                  <a:close/>
                  <a:moveTo>
                    <a:pt x="41" y="37"/>
                  </a:moveTo>
                  <a:lnTo>
                    <a:pt x="41" y="29"/>
                  </a:lnTo>
                  <a:lnTo>
                    <a:pt x="32" y="29"/>
                  </a:lnTo>
                  <a:lnTo>
                    <a:pt x="30" y="29"/>
                  </a:lnTo>
                  <a:lnTo>
                    <a:pt x="30" y="41"/>
                  </a:lnTo>
                  <a:lnTo>
                    <a:pt x="41" y="41"/>
                  </a:lnTo>
                  <a:lnTo>
                    <a:pt x="41" y="37"/>
                  </a:lnTo>
                  <a:lnTo>
                    <a:pt x="41" y="29"/>
                  </a:lnTo>
                  <a:lnTo>
                    <a:pt x="30" y="29"/>
                  </a:lnTo>
                  <a:lnTo>
                    <a:pt x="30" y="41"/>
                  </a:lnTo>
                  <a:lnTo>
                    <a:pt x="41" y="41"/>
                  </a:lnTo>
                  <a:lnTo>
                    <a:pt x="41" y="37"/>
                  </a:lnTo>
                  <a:close/>
                  <a:moveTo>
                    <a:pt x="39" y="37"/>
                  </a:moveTo>
                  <a:lnTo>
                    <a:pt x="39" y="32"/>
                  </a:lnTo>
                  <a:lnTo>
                    <a:pt x="32" y="32"/>
                  </a:lnTo>
                  <a:lnTo>
                    <a:pt x="32" y="41"/>
                  </a:lnTo>
                  <a:lnTo>
                    <a:pt x="39" y="41"/>
                  </a:lnTo>
                  <a:lnTo>
                    <a:pt x="39" y="32"/>
                  </a:lnTo>
                  <a:lnTo>
                    <a:pt x="32" y="32"/>
                  </a:lnTo>
                  <a:lnTo>
                    <a:pt x="32" y="39"/>
                  </a:lnTo>
                  <a:lnTo>
                    <a:pt x="39" y="39"/>
                  </a:lnTo>
                  <a:lnTo>
                    <a:pt x="39" y="37"/>
                  </a:lnTo>
                  <a:close/>
                  <a:moveTo>
                    <a:pt x="37" y="37"/>
                  </a:moveTo>
                  <a:lnTo>
                    <a:pt x="37" y="34"/>
                  </a:lnTo>
                  <a:lnTo>
                    <a:pt x="34" y="34"/>
                  </a:lnTo>
                  <a:lnTo>
                    <a:pt x="34" y="39"/>
                  </a:lnTo>
                  <a:lnTo>
                    <a:pt x="37" y="39"/>
                  </a:lnTo>
                  <a:lnTo>
                    <a:pt x="37" y="34"/>
                  </a:lnTo>
                  <a:lnTo>
                    <a:pt x="34" y="34"/>
                  </a:lnTo>
                  <a:lnTo>
                    <a:pt x="34" y="37"/>
                  </a:lnTo>
                  <a:lnTo>
                    <a:pt x="37" y="3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08" name="path 1008"/>
            <p:cNvSpPr/>
            <p:nvPr/>
          </p:nvSpPr>
          <p:spPr>
            <a:xfrm>
              <a:off x="139445" y="48006"/>
              <a:ext cx="726948" cy="15239"/>
            </a:xfrm>
            <a:custGeom>
              <a:avLst/>
              <a:gdLst/>
              <a:ahLst/>
              <a:cxnLst/>
              <a:rect l="0" t="0" r="0" b="0"/>
              <a:pathLst>
                <a:path w="1144" h="23">
                  <a:moveTo>
                    <a:pt x="0" y="0"/>
                  </a:moveTo>
                  <a:lnTo>
                    <a:pt x="0" y="23"/>
                  </a:lnTo>
                  <a:lnTo>
                    <a:pt x="69" y="0"/>
                  </a:lnTo>
                  <a:lnTo>
                    <a:pt x="0" y="0"/>
                  </a:lnTo>
                </a:path>
                <a:path w="1144" h="23">
                  <a:moveTo>
                    <a:pt x="0" y="23"/>
                  </a:moveTo>
                  <a:lnTo>
                    <a:pt x="69" y="0"/>
                  </a:lnTo>
                  <a:lnTo>
                    <a:pt x="69" y="23"/>
                  </a:lnTo>
                  <a:lnTo>
                    <a:pt x="0" y="23"/>
                  </a:lnTo>
                </a:path>
                <a:path w="1144" h="23">
                  <a:moveTo>
                    <a:pt x="69" y="0"/>
                  </a:moveTo>
                  <a:lnTo>
                    <a:pt x="69" y="23"/>
                  </a:lnTo>
                  <a:lnTo>
                    <a:pt x="1144" y="0"/>
                  </a:lnTo>
                  <a:lnTo>
                    <a:pt x="69" y="0"/>
                  </a:lnTo>
                </a:path>
                <a:path w="1144" h="23">
                  <a:moveTo>
                    <a:pt x="69" y="23"/>
                  </a:moveTo>
                  <a:lnTo>
                    <a:pt x="1144" y="0"/>
                  </a:lnTo>
                  <a:lnTo>
                    <a:pt x="1144" y="23"/>
                  </a:lnTo>
                  <a:lnTo>
                    <a:pt x="69" y="23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10" name="path 1010"/>
            <p:cNvSpPr/>
            <p:nvPr/>
          </p:nvSpPr>
          <p:spPr>
            <a:xfrm>
              <a:off x="865632" y="0"/>
              <a:ext cx="45719" cy="45719"/>
            </a:xfrm>
            <a:custGeom>
              <a:avLst/>
              <a:gdLst/>
              <a:ahLst/>
              <a:cxnLst/>
              <a:rect l="0" t="0" r="0" b="0"/>
              <a:pathLst>
                <a:path w="71" h="71">
                  <a:moveTo>
                    <a:pt x="70" y="37"/>
                  </a:moveTo>
                  <a:lnTo>
                    <a:pt x="70" y="1"/>
                  </a:lnTo>
                  <a:lnTo>
                    <a:pt x="1" y="1"/>
                  </a:lnTo>
                  <a:lnTo>
                    <a:pt x="1" y="70"/>
                  </a:lnTo>
                  <a:lnTo>
                    <a:pt x="70" y="70"/>
                  </a:lnTo>
                  <a:lnTo>
                    <a:pt x="70" y="37"/>
                  </a:lnTo>
                  <a:close/>
                  <a:moveTo>
                    <a:pt x="68" y="37"/>
                  </a:moveTo>
                  <a:lnTo>
                    <a:pt x="68" y="3"/>
                  </a:lnTo>
                  <a:lnTo>
                    <a:pt x="13" y="3"/>
                  </a:lnTo>
                  <a:lnTo>
                    <a:pt x="3" y="3"/>
                  </a:lnTo>
                  <a:lnTo>
                    <a:pt x="3" y="61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68" y="68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13"/>
                  </a:lnTo>
                  <a:lnTo>
                    <a:pt x="68" y="3"/>
                  </a:lnTo>
                  <a:lnTo>
                    <a:pt x="10" y="3"/>
                  </a:lnTo>
                  <a:lnTo>
                    <a:pt x="3" y="3"/>
                  </a:lnTo>
                  <a:lnTo>
                    <a:pt x="3" y="61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68" y="68"/>
                  </a:lnTo>
                  <a:lnTo>
                    <a:pt x="68" y="44"/>
                  </a:lnTo>
                  <a:lnTo>
                    <a:pt x="68" y="37"/>
                  </a:lnTo>
                  <a:close/>
                  <a:moveTo>
                    <a:pt x="65" y="37"/>
                  </a:moveTo>
                  <a:lnTo>
                    <a:pt x="65" y="5"/>
                  </a:lnTo>
                  <a:lnTo>
                    <a:pt x="10" y="5"/>
                  </a:lnTo>
                  <a:lnTo>
                    <a:pt x="5" y="5"/>
                  </a:lnTo>
                  <a:lnTo>
                    <a:pt x="5" y="63"/>
                  </a:lnTo>
                  <a:lnTo>
                    <a:pt x="5" y="68"/>
                  </a:lnTo>
                  <a:lnTo>
                    <a:pt x="63" y="68"/>
                  </a:lnTo>
                  <a:lnTo>
                    <a:pt x="65" y="68"/>
                  </a:lnTo>
                  <a:lnTo>
                    <a:pt x="65" y="44"/>
                  </a:lnTo>
                  <a:lnTo>
                    <a:pt x="65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63"/>
                  </a:lnTo>
                  <a:lnTo>
                    <a:pt x="5" y="65"/>
                  </a:lnTo>
                  <a:lnTo>
                    <a:pt x="63" y="65"/>
                  </a:lnTo>
                  <a:lnTo>
                    <a:pt x="65" y="65"/>
                  </a:lnTo>
                  <a:lnTo>
                    <a:pt x="65" y="41"/>
                  </a:lnTo>
                  <a:lnTo>
                    <a:pt x="65" y="8"/>
                  </a:lnTo>
                  <a:lnTo>
                    <a:pt x="8" y="8"/>
                  </a:lnTo>
                  <a:lnTo>
                    <a:pt x="8" y="65"/>
                  </a:lnTo>
                  <a:lnTo>
                    <a:pt x="65" y="65"/>
                  </a:lnTo>
                  <a:lnTo>
                    <a:pt x="65" y="41"/>
                  </a:lnTo>
                  <a:lnTo>
                    <a:pt x="65" y="37"/>
                  </a:lnTo>
                  <a:close/>
                  <a:moveTo>
                    <a:pt x="63" y="37"/>
                  </a:moveTo>
                  <a:lnTo>
                    <a:pt x="63" y="8"/>
                  </a:lnTo>
                  <a:lnTo>
                    <a:pt x="18" y="8"/>
                  </a:lnTo>
                  <a:lnTo>
                    <a:pt x="8" y="8"/>
                  </a:lnTo>
                  <a:lnTo>
                    <a:pt x="8" y="53"/>
                  </a:lnTo>
                  <a:lnTo>
                    <a:pt x="8" y="63"/>
                  </a:lnTo>
                  <a:lnTo>
                    <a:pt x="53" y="63"/>
                  </a:lnTo>
                  <a:lnTo>
                    <a:pt x="63" y="63"/>
                  </a:lnTo>
                  <a:lnTo>
                    <a:pt x="63" y="41"/>
                  </a:lnTo>
                  <a:lnTo>
                    <a:pt x="63" y="1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56"/>
                  </a:lnTo>
                  <a:lnTo>
                    <a:pt x="10" y="63"/>
                  </a:lnTo>
                  <a:lnTo>
                    <a:pt x="56" y="63"/>
                  </a:lnTo>
                  <a:lnTo>
                    <a:pt x="63" y="63"/>
                  </a:lnTo>
                  <a:lnTo>
                    <a:pt x="63" y="39"/>
                  </a:lnTo>
                  <a:lnTo>
                    <a:pt x="63" y="37"/>
                  </a:lnTo>
                  <a:close/>
                  <a:moveTo>
                    <a:pt x="61" y="37"/>
                  </a:moveTo>
                  <a:lnTo>
                    <a:pt x="61" y="1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56"/>
                  </a:lnTo>
                  <a:lnTo>
                    <a:pt x="10" y="61"/>
                  </a:lnTo>
                  <a:lnTo>
                    <a:pt x="56" y="61"/>
                  </a:lnTo>
                  <a:lnTo>
                    <a:pt x="61" y="61"/>
                  </a:lnTo>
                  <a:lnTo>
                    <a:pt x="61" y="39"/>
                  </a:lnTo>
                  <a:lnTo>
                    <a:pt x="61" y="13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58"/>
                  </a:lnTo>
                  <a:lnTo>
                    <a:pt x="13" y="61"/>
                  </a:lnTo>
                  <a:lnTo>
                    <a:pt x="58" y="61"/>
                  </a:lnTo>
                  <a:lnTo>
                    <a:pt x="61" y="61"/>
                  </a:lnTo>
                  <a:lnTo>
                    <a:pt x="61" y="37"/>
                  </a:lnTo>
                  <a:close/>
                  <a:moveTo>
                    <a:pt x="58" y="37"/>
                  </a:moveTo>
                  <a:lnTo>
                    <a:pt x="58" y="13"/>
                  </a:lnTo>
                  <a:lnTo>
                    <a:pt x="13" y="13"/>
                  </a:lnTo>
                  <a:lnTo>
                    <a:pt x="13" y="58"/>
                  </a:lnTo>
                  <a:lnTo>
                    <a:pt x="58" y="58"/>
                  </a:lnTo>
                  <a:lnTo>
                    <a:pt x="58" y="15"/>
                  </a:lnTo>
                  <a:lnTo>
                    <a:pt x="22" y="15"/>
                  </a:lnTo>
                  <a:lnTo>
                    <a:pt x="15" y="15"/>
                  </a:lnTo>
                  <a:lnTo>
                    <a:pt x="15" y="49"/>
                  </a:lnTo>
                  <a:lnTo>
                    <a:pt x="15" y="58"/>
                  </a:lnTo>
                  <a:lnTo>
                    <a:pt x="49" y="58"/>
                  </a:lnTo>
                  <a:lnTo>
                    <a:pt x="58" y="58"/>
                  </a:lnTo>
                  <a:lnTo>
                    <a:pt x="58" y="46"/>
                  </a:lnTo>
                  <a:lnTo>
                    <a:pt x="58" y="37"/>
                  </a:lnTo>
                  <a:close/>
                  <a:moveTo>
                    <a:pt x="56" y="37"/>
                  </a:moveTo>
                  <a:lnTo>
                    <a:pt x="56" y="15"/>
                  </a:lnTo>
                  <a:lnTo>
                    <a:pt x="22" y="15"/>
                  </a:lnTo>
                  <a:lnTo>
                    <a:pt x="15" y="15"/>
                  </a:lnTo>
                  <a:lnTo>
                    <a:pt x="15" y="49"/>
                  </a:lnTo>
                  <a:lnTo>
                    <a:pt x="15" y="56"/>
                  </a:lnTo>
                  <a:lnTo>
                    <a:pt x="49" y="56"/>
                  </a:lnTo>
                  <a:lnTo>
                    <a:pt x="56" y="56"/>
                  </a:lnTo>
                  <a:lnTo>
                    <a:pt x="56" y="44"/>
                  </a:lnTo>
                  <a:lnTo>
                    <a:pt x="56" y="17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5" y="51"/>
                  </a:lnTo>
                  <a:lnTo>
                    <a:pt x="15" y="56"/>
                  </a:lnTo>
                  <a:lnTo>
                    <a:pt x="51" y="56"/>
                  </a:lnTo>
                  <a:lnTo>
                    <a:pt x="56" y="56"/>
                  </a:lnTo>
                  <a:lnTo>
                    <a:pt x="56" y="44"/>
                  </a:lnTo>
                  <a:lnTo>
                    <a:pt x="56" y="37"/>
                  </a:lnTo>
                  <a:close/>
                  <a:moveTo>
                    <a:pt x="53" y="37"/>
                  </a:moveTo>
                  <a:lnTo>
                    <a:pt x="53" y="17"/>
                  </a:lnTo>
                  <a:lnTo>
                    <a:pt x="20" y="17"/>
                  </a:lnTo>
                  <a:lnTo>
                    <a:pt x="18" y="17"/>
                  </a:lnTo>
                  <a:lnTo>
                    <a:pt x="18" y="51"/>
                  </a:lnTo>
                  <a:lnTo>
                    <a:pt x="18" y="53"/>
                  </a:lnTo>
                  <a:lnTo>
                    <a:pt x="51" y="53"/>
                  </a:lnTo>
                  <a:lnTo>
                    <a:pt x="53" y="53"/>
                  </a:lnTo>
                  <a:lnTo>
                    <a:pt x="53" y="41"/>
                  </a:lnTo>
                  <a:lnTo>
                    <a:pt x="53" y="17"/>
                  </a:lnTo>
                  <a:lnTo>
                    <a:pt x="18" y="17"/>
                  </a:lnTo>
                  <a:lnTo>
                    <a:pt x="18" y="53"/>
                  </a:lnTo>
                  <a:lnTo>
                    <a:pt x="53" y="53"/>
                  </a:lnTo>
                  <a:lnTo>
                    <a:pt x="53" y="37"/>
                  </a:lnTo>
                  <a:close/>
                  <a:moveTo>
                    <a:pt x="51" y="37"/>
                  </a:moveTo>
                  <a:lnTo>
                    <a:pt x="51" y="20"/>
                  </a:lnTo>
                  <a:lnTo>
                    <a:pt x="30" y="20"/>
                  </a:lnTo>
                  <a:lnTo>
                    <a:pt x="20" y="20"/>
                  </a:lnTo>
                  <a:lnTo>
                    <a:pt x="20" y="41"/>
                  </a:lnTo>
                  <a:lnTo>
                    <a:pt x="20" y="51"/>
                  </a:lnTo>
                  <a:lnTo>
                    <a:pt x="41" y="51"/>
                  </a:lnTo>
                  <a:lnTo>
                    <a:pt x="51" y="51"/>
                  </a:lnTo>
                  <a:lnTo>
                    <a:pt x="51" y="41"/>
                  </a:lnTo>
                  <a:lnTo>
                    <a:pt x="51" y="20"/>
                  </a:lnTo>
                  <a:lnTo>
                    <a:pt x="27" y="20"/>
                  </a:lnTo>
                  <a:lnTo>
                    <a:pt x="20" y="20"/>
                  </a:lnTo>
                  <a:lnTo>
                    <a:pt x="20" y="44"/>
                  </a:lnTo>
                  <a:lnTo>
                    <a:pt x="20" y="51"/>
                  </a:lnTo>
                  <a:lnTo>
                    <a:pt x="44" y="51"/>
                  </a:lnTo>
                  <a:lnTo>
                    <a:pt x="51" y="51"/>
                  </a:lnTo>
                  <a:lnTo>
                    <a:pt x="51" y="39"/>
                  </a:lnTo>
                  <a:lnTo>
                    <a:pt x="51" y="37"/>
                  </a:lnTo>
                  <a:close/>
                  <a:moveTo>
                    <a:pt x="49" y="37"/>
                  </a:moveTo>
                  <a:lnTo>
                    <a:pt x="49" y="22"/>
                  </a:lnTo>
                  <a:lnTo>
                    <a:pt x="27" y="22"/>
                  </a:lnTo>
                  <a:lnTo>
                    <a:pt x="22" y="22"/>
                  </a:lnTo>
                  <a:lnTo>
                    <a:pt x="22" y="44"/>
                  </a:lnTo>
                  <a:lnTo>
                    <a:pt x="22" y="49"/>
                  </a:lnTo>
                  <a:lnTo>
                    <a:pt x="44" y="49"/>
                  </a:lnTo>
                  <a:lnTo>
                    <a:pt x="49" y="49"/>
                  </a:lnTo>
                  <a:lnTo>
                    <a:pt x="49" y="39"/>
                  </a:lnTo>
                  <a:lnTo>
                    <a:pt x="49" y="22"/>
                  </a:lnTo>
                  <a:lnTo>
                    <a:pt x="25" y="22"/>
                  </a:lnTo>
                  <a:lnTo>
                    <a:pt x="22" y="22"/>
                  </a:lnTo>
                  <a:lnTo>
                    <a:pt x="22" y="46"/>
                  </a:lnTo>
                  <a:lnTo>
                    <a:pt x="22" y="49"/>
                  </a:lnTo>
                  <a:lnTo>
                    <a:pt x="46" y="49"/>
                  </a:lnTo>
                  <a:lnTo>
                    <a:pt x="49" y="49"/>
                  </a:lnTo>
                  <a:lnTo>
                    <a:pt x="49" y="37"/>
                  </a:lnTo>
                  <a:close/>
                  <a:moveTo>
                    <a:pt x="46" y="37"/>
                  </a:moveTo>
                  <a:lnTo>
                    <a:pt x="46" y="25"/>
                  </a:lnTo>
                  <a:lnTo>
                    <a:pt x="25" y="25"/>
                  </a:lnTo>
                  <a:lnTo>
                    <a:pt x="25" y="46"/>
                  </a:lnTo>
                  <a:lnTo>
                    <a:pt x="46" y="46"/>
                  </a:lnTo>
                  <a:lnTo>
                    <a:pt x="46" y="25"/>
                  </a:lnTo>
                  <a:lnTo>
                    <a:pt x="34" y="25"/>
                  </a:lnTo>
                  <a:lnTo>
                    <a:pt x="25" y="25"/>
                  </a:lnTo>
                  <a:lnTo>
                    <a:pt x="25" y="37"/>
                  </a:lnTo>
                  <a:lnTo>
                    <a:pt x="25" y="46"/>
                  </a:lnTo>
                  <a:lnTo>
                    <a:pt x="37" y="46"/>
                  </a:lnTo>
                  <a:lnTo>
                    <a:pt x="46" y="46"/>
                  </a:lnTo>
                  <a:lnTo>
                    <a:pt x="46" y="37"/>
                  </a:lnTo>
                  <a:close/>
                  <a:moveTo>
                    <a:pt x="44" y="37"/>
                  </a:moveTo>
                  <a:lnTo>
                    <a:pt x="44" y="27"/>
                  </a:lnTo>
                  <a:lnTo>
                    <a:pt x="34" y="27"/>
                  </a:lnTo>
                  <a:lnTo>
                    <a:pt x="27" y="27"/>
                  </a:lnTo>
                  <a:lnTo>
                    <a:pt x="27" y="39"/>
                  </a:lnTo>
                  <a:lnTo>
                    <a:pt x="27" y="44"/>
                  </a:lnTo>
                  <a:lnTo>
                    <a:pt x="39" y="44"/>
                  </a:lnTo>
                  <a:lnTo>
                    <a:pt x="44" y="44"/>
                  </a:lnTo>
                  <a:lnTo>
                    <a:pt x="44" y="37"/>
                  </a:lnTo>
                  <a:lnTo>
                    <a:pt x="44" y="27"/>
                  </a:lnTo>
                  <a:lnTo>
                    <a:pt x="32" y="27"/>
                  </a:lnTo>
                  <a:lnTo>
                    <a:pt x="27" y="27"/>
                  </a:lnTo>
                  <a:lnTo>
                    <a:pt x="27" y="39"/>
                  </a:lnTo>
                  <a:lnTo>
                    <a:pt x="27" y="44"/>
                  </a:lnTo>
                  <a:lnTo>
                    <a:pt x="39" y="44"/>
                  </a:lnTo>
                  <a:lnTo>
                    <a:pt x="44" y="44"/>
                  </a:lnTo>
                  <a:lnTo>
                    <a:pt x="44" y="37"/>
                  </a:lnTo>
                  <a:close/>
                  <a:moveTo>
                    <a:pt x="41" y="37"/>
                  </a:moveTo>
                  <a:lnTo>
                    <a:pt x="41" y="29"/>
                  </a:lnTo>
                  <a:lnTo>
                    <a:pt x="32" y="29"/>
                  </a:lnTo>
                  <a:lnTo>
                    <a:pt x="30" y="29"/>
                  </a:lnTo>
                  <a:lnTo>
                    <a:pt x="30" y="41"/>
                  </a:lnTo>
                  <a:lnTo>
                    <a:pt x="41" y="41"/>
                  </a:lnTo>
                  <a:lnTo>
                    <a:pt x="41" y="37"/>
                  </a:lnTo>
                  <a:lnTo>
                    <a:pt x="41" y="29"/>
                  </a:lnTo>
                  <a:lnTo>
                    <a:pt x="30" y="29"/>
                  </a:lnTo>
                  <a:lnTo>
                    <a:pt x="30" y="41"/>
                  </a:lnTo>
                  <a:lnTo>
                    <a:pt x="41" y="41"/>
                  </a:lnTo>
                  <a:lnTo>
                    <a:pt x="41" y="37"/>
                  </a:lnTo>
                  <a:close/>
                  <a:moveTo>
                    <a:pt x="39" y="37"/>
                  </a:moveTo>
                  <a:lnTo>
                    <a:pt x="39" y="32"/>
                  </a:lnTo>
                  <a:lnTo>
                    <a:pt x="32" y="32"/>
                  </a:lnTo>
                  <a:lnTo>
                    <a:pt x="32" y="41"/>
                  </a:lnTo>
                  <a:lnTo>
                    <a:pt x="39" y="41"/>
                  </a:lnTo>
                  <a:lnTo>
                    <a:pt x="39" y="32"/>
                  </a:lnTo>
                  <a:lnTo>
                    <a:pt x="32" y="32"/>
                  </a:lnTo>
                  <a:lnTo>
                    <a:pt x="32" y="39"/>
                  </a:lnTo>
                  <a:lnTo>
                    <a:pt x="39" y="39"/>
                  </a:lnTo>
                  <a:lnTo>
                    <a:pt x="39" y="34"/>
                  </a:lnTo>
                  <a:lnTo>
                    <a:pt x="34" y="34"/>
                  </a:lnTo>
                  <a:lnTo>
                    <a:pt x="34" y="39"/>
                  </a:lnTo>
                  <a:lnTo>
                    <a:pt x="39" y="39"/>
                  </a:lnTo>
                  <a:lnTo>
                    <a:pt x="39" y="37"/>
                  </a:lnTo>
                  <a:close/>
                  <a:moveTo>
                    <a:pt x="37" y="37"/>
                  </a:moveTo>
                  <a:lnTo>
                    <a:pt x="37" y="34"/>
                  </a:lnTo>
                  <a:lnTo>
                    <a:pt x="34" y="34"/>
                  </a:lnTo>
                  <a:lnTo>
                    <a:pt x="34" y="37"/>
                  </a:lnTo>
                  <a:lnTo>
                    <a:pt x="37" y="3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12" name="path 1012"/>
            <p:cNvSpPr/>
            <p:nvPr/>
          </p:nvSpPr>
          <p:spPr>
            <a:xfrm>
              <a:off x="866394" y="48006"/>
              <a:ext cx="726947" cy="15239"/>
            </a:xfrm>
            <a:custGeom>
              <a:avLst/>
              <a:gdLst/>
              <a:ahLst/>
              <a:cxnLst/>
              <a:rect l="0" t="0" r="0" b="0"/>
              <a:pathLst>
                <a:path w="1144" h="23">
                  <a:moveTo>
                    <a:pt x="0" y="0"/>
                  </a:moveTo>
                  <a:lnTo>
                    <a:pt x="0" y="23"/>
                  </a:lnTo>
                  <a:lnTo>
                    <a:pt x="69" y="0"/>
                  </a:lnTo>
                  <a:lnTo>
                    <a:pt x="0" y="0"/>
                  </a:lnTo>
                </a:path>
                <a:path w="1144" h="23">
                  <a:moveTo>
                    <a:pt x="0" y="23"/>
                  </a:moveTo>
                  <a:lnTo>
                    <a:pt x="69" y="0"/>
                  </a:lnTo>
                  <a:lnTo>
                    <a:pt x="69" y="23"/>
                  </a:lnTo>
                  <a:lnTo>
                    <a:pt x="0" y="23"/>
                  </a:lnTo>
                </a:path>
                <a:path w="1144" h="23">
                  <a:moveTo>
                    <a:pt x="69" y="0"/>
                  </a:moveTo>
                  <a:lnTo>
                    <a:pt x="69" y="23"/>
                  </a:lnTo>
                  <a:lnTo>
                    <a:pt x="1144" y="0"/>
                  </a:lnTo>
                  <a:lnTo>
                    <a:pt x="69" y="0"/>
                  </a:lnTo>
                </a:path>
                <a:path w="1144" h="23">
                  <a:moveTo>
                    <a:pt x="69" y="23"/>
                  </a:moveTo>
                  <a:lnTo>
                    <a:pt x="1144" y="0"/>
                  </a:lnTo>
                  <a:lnTo>
                    <a:pt x="1144" y="23"/>
                  </a:lnTo>
                  <a:lnTo>
                    <a:pt x="69" y="23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14" name="path 1014"/>
            <p:cNvSpPr/>
            <p:nvPr/>
          </p:nvSpPr>
          <p:spPr>
            <a:xfrm>
              <a:off x="1592580" y="0"/>
              <a:ext cx="45719" cy="45719"/>
            </a:xfrm>
            <a:custGeom>
              <a:avLst/>
              <a:gdLst/>
              <a:ahLst/>
              <a:cxnLst/>
              <a:rect l="0" t="0" r="0" b="0"/>
              <a:pathLst>
                <a:path w="71" h="71">
                  <a:moveTo>
                    <a:pt x="70" y="37"/>
                  </a:moveTo>
                  <a:lnTo>
                    <a:pt x="70" y="1"/>
                  </a:lnTo>
                  <a:lnTo>
                    <a:pt x="1" y="1"/>
                  </a:lnTo>
                  <a:lnTo>
                    <a:pt x="1" y="70"/>
                  </a:lnTo>
                  <a:lnTo>
                    <a:pt x="70" y="70"/>
                  </a:lnTo>
                  <a:lnTo>
                    <a:pt x="70" y="37"/>
                  </a:lnTo>
                  <a:close/>
                  <a:moveTo>
                    <a:pt x="68" y="37"/>
                  </a:moveTo>
                  <a:lnTo>
                    <a:pt x="68" y="3"/>
                  </a:lnTo>
                  <a:lnTo>
                    <a:pt x="13" y="3"/>
                  </a:lnTo>
                  <a:lnTo>
                    <a:pt x="3" y="3"/>
                  </a:lnTo>
                  <a:lnTo>
                    <a:pt x="3" y="61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68" y="68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13"/>
                  </a:lnTo>
                  <a:lnTo>
                    <a:pt x="68" y="3"/>
                  </a:lnTo>
                  <a:lnTo>
                    <a:pt x="10" y="3"/>
                  </a:lnTo>
                  <a:lnTo>
                    <a:pt x="3" y="3"/>
                  </a:lnTo>
                  <a:lnTo>
                    <a:pt x="3" y="61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68" y="68"/>
                  </a:lnTo>
                  <a:lnTo>
                    <a:pt x="68" y="44"/>
                  </a:lnTo>
                  <a:lnTo>
                    <a:pt x="68" y="37"/>
                  </a:lnTo>
                  <a:close/>
                  <a:moveTo>
                    <a:pt x="66" y="37"/>
                  </a:moveTo>
                  <a:lnTo>
                    <a:pt x="66" y="5"/>
                  </a:lnTo>
                  <a:lnTo>
                    <a:pt x="10" y="5"/>
                  </a:lnTo>
                  <a:lnTo>
                    <a:pt x="6" y="5"/>
                  </a:lnTo>
                  <a:lnTo>
                    <a:pt x="6" y="63"/>
                  </a:lnTo>
                  <a:lnTo>
                    <a:pt x="6" y="68"/>
                  </a:lnTo>
                  <a:lnTo>
                    <a:pt x="63" y="68"/>
                  </a:lnTo>
                  <a:lnTo>
                    <a:pt x="66" y="68"/>
                  </a:lnTo>
                  <a:lnTo>
                    <a:pt x="66" y="44"/>
                  </a:lnTo>
                  <a:lnTo>
                    <a:pt x="66" y="5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63" y="65"/>
                  </a:lnTo>
                  <a:lnTo>
                    <a:pt x="66" y="65"/>
                  </a:lnTo>
                  <a:lnTo>
                    <a:pt x="66" y="41"/>
                  </a:lnTo>
                  <a:lnTo>
                    <a:pt x="66" y="8"/>
                  </a:lnTo>
                  <a:lnTo>
                    <a:pt x="8" y="8"/>
                  </a:lnTo>
                  <a:lnTo>
                    <a:pt x="8" y="65"/>
                  </a:lnTo>
                  <a:lnTo>
                    <a:pt x="66" y="65"/>
                  </a:lnTo>
                  <a:lnTo>
                    <a:pt x="66" y="41"/>
                  </a:lnTo>
                  <a:lnTo>
                    <a:pt x="66" y="37"/>
                  </a:lnTo>
                  <a:close/>
                  <a:moveTo>
                    <a:pt x="63" y="37"/>
                  </a:moveTo>
                  <a:lnTo>
                    <a:pt x="63" y="8"/>
                  </a:lnTo>
                  <a:lnTo>
                    <a:pt x="18" y="8"/>
                  </a:lnTo>
                  <a:lnTo>
                    <a:pt x="8" y="8"/>
                  </a:lnTo>
                  <a:lnTo>
                    <a:pt x="8" y="53"/>
                  </a:lnTo>
                  <a:lnTo>
                    <a:pt x="8" y="63"/>
                  </a:lnTo>
                  <a:lnTo>
                    <a:pt x="54" y="63"/>
                  </a:lnTo>
                  <a:lnTo>
                    <a:pt x="63" y="63"/>
                  </a:lnTo>
                  <a:lnTo>
                    <a:pt x="63" y="41"/>
                  </a:lnTo>
                  <a:lnTo>
                    <a:pt x="63" y="10"/>
                  </a:lnTo>
                  <a:lnTo>
                    <a:pt x="18" y="10"/>
                  </a:lnTo>
                  <a:lnTo>
                    <a:pt x="10" y="10"/>
                  </a:lnTo>
                  <a:lnTo>
                    <a:pt x="10" y="56"/>
                  </a:lnTo>
                  <a:lnTo>
                    <a:pt x="10" y="63"/>
                  </a:lnTo>
                  <a:lnTo>
                    <a:pt x="56" y="63"/>
                  </a:lnTo>
                  <a:lnTo>
                    <a:pt x="63" y="63"/>
                  </a:lnTo>
                  <a:lnTo>
                    <a:pt x="63" y="39"/>
                  </a:lnTo>
                  <a:lnTo>
                    <a:pt x="63" y="37"/>
                  </a:lnTo>
                  <a:close/>
                  <a:moveTo>
                    <a:pt x="61" y="37"/>
                  </a:moveTo>
                  <a:lnTo>
                    <a:pt x="61" y="1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56"/>
                  </a:lnTo>
                  <a:lnTo>
                    <a:pt x="10" y="61"/>
                  </a:lnTo>
                  <a:lnTo>
                    <a:pt x="56" y="61"/>
                  </a:lnTo>
                  <a:lnTo>
                    <a:pt x="61" y="61"/>
                  </a:lnTo>
                  <a:lnTo>
                    <a:pt x="61" y="39"/>
                  </a:lnTo>
                  <a:lnTo>
                    <a:pt x="61" y="13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58"/>
                  </a:lnTo>
                  <a:lnTo>
                    <a:pt x="13" y="61"/>
                  </a:lnTo>
                  <a:lnTo>
                    <a:pt x="58" y="61"/>
                  </a:lnTo>
                  <a:lnTo>
                    <a:pt x="61" y="61"/>
                  </a:lnTo>
                  <a:lnTo>
                    <a:pt x="61" y="37"/>
                  </a:lnTo>
                  <a:close/>
                  <a:moveTo>
                    <a:pt x="58" y="37"/>
                  </a:moveTo>
                  <a:lnTo>
                    <a:pt x="58" y="13"/>
                  </a:lnTo>
                  <a:lnTo>
                    <a:pt x="13" y="13"/>
                  </a:lnTo>
                  <a:lnTo>
                    <a:pt x="13" y="58"/>
                  </a:lnTo>
                  <a:lnTo>
                    <a:pt x="58" y="58"/>
                  </a:lnTo>
                  <a:lnTo>
                    <a:pt x="58" y="15"/>
                  </a:lnTo>
                  <a:lnTo>
                    <a:pt x="22" y="15"/>
                  </a:lnTo>
                  <a:lnTo>
                    <a:pt x="15" y="15"/>
                  </a:lnTo>
                  <a:lnTo>
                    <a:pt x="15" y="49"/>
                  </a:lnTo>
                  <a:lnTo>
                    <a:pt x="15" y="58"/>
                  </a:lnTo>
                  <a:lnTo>
                    <a:pt x="49" y="58"/>
                  </a:lnTo>
                  <a:lnTo>
                    <a:pt x="58" y="58"/>
                  </a:lnTo>
                  <a:lnTo>
                    <a:pt x="58" y="46"/>
                  </a:lnTo>
                  <a:lnTo>
                    <a:pt x="58" y="37"/>
                  </a:lnTo>
                  <a:close/>
                  <a:moveTo>
                    <a:pt x="56" y="37"/>
                  </a:moveTo>
                  <a:lnTo>
                    <a:pt x="56" y="15"/>
                  </a:lnTo>
                  <a:lnTo>
                    <a:pt x="22" y="15"/>
                  </a:lnTo>
                  <a:lnTo>
                    <a:pt x="15" y="15"/>
                  </a:lnTo>
                  <a:lnTo>
                    <a:pt x="15" y="49"/>
                  </a:lnTo>
                  <a:lnTo>
                    <a:pt x="15" y="56"/>
                  </a:lnTo>
                  <a:lnTo>
                    <a:pt x="49" y="56"/>
                  </a:lnTo>
                  <a:lnTo>
                    <a:pt x="56" y="56"/>
                  </a:lnTo>
                  <a:lnTo>
                    <a:pt x="56" y="44"/>
                  </a:lnTo>
                  <a:lnTo>
                    <a:pt x="56" y="17"/>
                  </a:lnTo>
                  <a:lnTo>
                    <a:pt x="20" y="17"/>
                  </a:lnTo>
                  <a:lnTo>
                    <a:pt x="18" y="17"/>
                  </a:lnTo>
                  <a:lnTo>
                    <a:pt x="18" y="51"/>
                  </a:lnTo>
                  <a:lnTo>
                    <a:pt x="18" y="56"/>
                  </a:lnTo>
                  <a:lnTo>
                    <a:pt x="51" y="56"/>
                  </a:lnTo>
                  <a:lnTo>
                    <a:pt x="56" y="56"/>
                  </a:lnTo>
                  <a:lnTo>
                    <a:pt x="56" y="44"/>
                  </a:lnTo>
                  <a:lnTo>
                    <a:pt x="56" y="37"/>
                  </a:lnTo>
                  <a:close/>
                  <a:moveTo>
                    <a:pt x="54" y="37"/>
                  </a:moveTo>
                  <a:lnTo>
                    <a:pt x="54" y="17"/>
                  </a:lnTo>
                  <a:lnTo>
                    <a:pt x="20" y="17"/>
                  </a:lnTo>
                  <a:lnTo>
                    <a:pt x="18" y="17"/>
                  </a:lnTo>
                  <a:lnTo>
                    <a:pt x="18" y="51"/>
                  </a:lnTo>
                  <a:lnTo>
                    <a:pt x="18" y="53"/>
                  </a:lnTo>
                  <a:lnTo>
                    <a:pt x="51" y="53"/>
                  </a:lnTo>
                  <a:lnTo>
                    <a:pt x="54" y="53"/>
                  </a:lnTo>
                  <a:lnTo>
                    <a:pt x="54" y="41"/>
                  </a:lnTo>
                  <a:lnTo>
                    <a:pt x="54" y="17"/>
                  </a:lnTo>
                  <a:lnTo>
                    <a:pt x="18" y="17"/>
                  </a:lnTo>
                  <a:lnTo>
                    <a:pt x="18" y="53"/>
                  </a:lnTo>
                  <a:lnTo>
                    <a:pt x="54" y="53"/>
                  </a:lnTo>
                  <a:lnTo>
                    <a:pt x="54" y="37"/>
                  </a:lnTo>
                  <a:close/>
                  <a:moveTo>
                    <a:pt x="51" y="37"/>
                  </a:moveTo>
                  <a:lnTo>
                    <a:pt x="51" y="20"/>
                  </a:lnTo>
                  <a:lnTo>
                    <a:pt x="30" y="20"/>
                  </a:lnTo>
                  <a:lnTo>
                    <a:pt x="20" y="20"/>
                  </a:lnTo>
                  <a:lnTo>
                    <a:pt x="20" y="41"/>
                  </a:lnTo>
                  <a:lnTo>
                    <a:pt x="20" y="51"/>
                  </a:lnTo>
                  <a:lnTo>
                    <a:pt x="41" y="51"/>
                  </a:lnTo>
                  <a:lnTo>
                    <a:pt x="51" y="51"/>
                  </a:lnTo>
                  <a:lnTo>
                    <a:pt x="51" y="41"/>
                  </a:lnTo>
                  <a:lnTo>
                    <a:pt x="51" y="20"/>
                  </a:lnTo>
                  <a:lnTo>
                    <a:pt x="27" y="20"/>
                  </a:lnTo>
                  <a:lnTo>
                    <a:pt x="20" y="20"/>
                  </a:lnTo>
                  <a:lnTo>
                    <a:pt x="20" y="44"/>
                  </a:lnTo>
                  <a:lnTo>
                    <a:pt x="20" y="51"/>
                  </a:lnTo>
                  <a:lnTo>
                    <a:pt x="44" y="51"/>
                  </a:lnTo>
                  <a:lnTo>
                    <a:pt x="51" y="51"/>
                  </a:lnTo>
                  <a:lnTo>
                    <a:pt x="51" y="39"/>
                  </a:lnTo>
                  <a:lnTo>
                    <a:pt x="51" y="37"/>
                  </a:lnTo>
                  <a:close/>
                  <a:moveTo>
                    <a:pt x="49" y="37"/>
                  </a:moveTo>
                  <a:lnTo>
                    <a:pt x="49" y="22"/>
                  </a:lnTo>
                  <a:lnTo>
                    <a:pt x="27" y="22"/>
                  </a:lnTo>
                  <a:lnTo>
                    <a:pt x="22" y="22"/>
                  </a:lnTo>
                  <a:lnTo>
                    <a:pt x="22" y="44"/>
                  </a:lnTo>
                  <a:lnTo>
                    <a:pt x="22" y="49"/>
                  </a:lnTo>
                  <a:lnTo>
                    <a:pt x="44" y="49"/>
                  </a:lnTo>
                  <a:lnTo>
                    <a:pt x="49" y="49"/>
                  </a:lnTo>
                  <a:lnTo>
                    <a:pt x="49" y="39"/>
                  </a:lnTo>
                  <a:lnTo>
                    <a:pt x="49" y="22"/>
                  </a:lnTo>
                  <a:lnTo>
                    <a:pt x="25" y="22"/>
                  </a:lnTo>
                  <a:lnTo>
                    <a:pt x="22" y="22"/>
                  </a:lnTo>
                  <a:lnTo>
                    <a:pt x="22" y="46"/>
                  </a:lnTo>
                  <a:lnTo>
                    <a:pt x="22" y="49"/>
                  </a:lnTo>
                  <a:lnTo>
                    <a:pt x="46" y="49"/>
                  </a:lnTo>
                  <a:lnTo>
                    <a:pt x="49" y="49"/>
                  </a:lnTo>
                  <a:lnTo>
                    <a:pt x="49" y="37"/>
                  </a:lnTo>
                  <a:close/>
                  <a:moveTo>
                    <a:pt x="46" y="37"/>
                  </a:moveTo>
                  <a:lnTo>
                    <a:pt x="46" y="25"/>
                  </a:lnTo>
                  <a:lnTo>
                    <a:pt x="25" y="25"/>
                  </a:lnTo>
                  <a:lnTo>
                    <a:pt x="25" y="46"/>
                  </a:lnTo>
                  <a:lnTo>
                    <a:pt x="46" y="46"/>
                  </a:lnTo>
                  <a:lnTo>
                    <a:pt x="46" y="25"/>
                  </a:lnTo>
                  <a:lnTo>
                    <a:pt x="34" y="25"/>
                  </a:lnTo>
                  <a:lnTo>
                    <a:pt x="25" y="25"/>
                  </a:lnTo>
                  <a:lnTo>
                    <a:pt x="25" y="37"/>
                  </a:lnTo>
                  <a:lnTo>
                    <a:pt x="25" y="46"/>
                  </a:lnTo>
                  <a:lnTo>
                    <a:pt x="37" y="46"/>
                  </a:lnTo>
                  <a:lnTo>
                    <a:pt x="46" y="46"/>
                  </a:lnTo>
                  <a:lnTo>
                    <a:pt x="46" y="37"/>
                  </a:lnTo>
                  <a:close/>
                  <a:moveTo>
                    <a:pt x="44" y="37"/>
                  </a:moveTo>
                  <a:lnTo>
                    <a:pt x="44" y="27"/>
                  </a:lnTo>
                  <a:lnTo>
                    <a:pt x="34" y="27"/>
                  </a:lnTo>
                  <a:lnTo>
                    <a:pt x="27" y="27"/>
                  </a:lnTo>
                  <a:lnTo>
                    <a:pt x="27" y="39"/>
                  </a:lnTo>
                  <a:lnTo>
                    <a:pt x="27" y="44"/>
                  </a:lnTo>
                  <a:lnTo>
                    <a:pt x="39" y="44"/>
                  </a:lnTo>
                  <a:lnTo>
                    <a:pt x="44" y="44"/>
                  </a:lnTo>
                  <a:lnTo>
                    <a:pt x="44" y="37"/>
                  </a:lnTo>
                  <a:lnTo>
                    <a:pt x="44" y="27"/>
                  </a:lnTo>
                  <a:lnTo>
                    <a:pt x="32" y="27"/>
                  </a:lnTo>
                  <a:lnTo>
                    <a:pt x="27" y="27"/>
                  </a:lnTo>
                  <a:lnTo>
                    <a:pt x="27" y="39"/>
                  </a:lnTo>
                  <a:lnTo>
                    <a:pt x="27" y="44"/>
                  </a:lnTo>
                  <a:lnTo>
                    <a:pt x="39" y="44"/>
                  </a:lnTo>
                  <a:lnTo>
                    <a:pt x="44" y="44"/>
                  </a:lnTo>
                  <a:lnTo>
                    <a:pt x="44" y="37"/>
                  </a:lnTo>
                  <a:close/>
                  <a:moveTo>
                    <a:pt x="41" y="37"/>
                  </a:moveTo>
                  <a:lnTo>
                    <a:pt x="41" y="29"/>
                  </a:lnTo>
                  <a:lnTo>
                    <a:pt x="32" y="29"/>
                  </a:lnTo>
                  <a:lnTo>
                    <a:pt x="30" y="29"/>
                  </a:lnTo>
                  <a:lnTo>
                    <a:pt x="30" y="41"/>
                  </a:lnTo>
                  <a:lnTo>
                    <a:pt x="41" y="41"/>
                  </a:lnTo>
                  <a:lnTo>
                    <a:pt x="41" y="37"/>
                  </a:lnTo>
                  <a:lnTo>
                    <a:pt x="41" y="29"/>
                  </a:lnTo>
                  <a:lnTo>
                    <a:pt x="30" y="29"/>
                  </a:lnTo>
                  <a:lnTo>
                    <a:pt x="30" y="41"/>
                  </a:lnTo>
                  <a:lnTo>
                    <a:pt x="41" y="41"/>
                  </a:lnTo>
                  <a:lnTo>
                    <a:pt x="41" y="32"/>
                  </a:lnTo>
                  <a:lnTo>
                    <a:pt x="32" y="32"/>
                  </a:lnTo>
                  <a:lnTo>
                    <a:pt x="32" y="41"/>
                  </a:lnTo>
                  <a:lnTo>
                    <a:pt x="41" y="41"/>
                  </a:lnTo>
                  <a:lnTo>
                    <a:pt x="41" y="37"/>
                  </a:lnTo>
                  <a:close/>
                  <a:moveTo>
                    <a:pt x="39" y="37"/>
                  </a:moveTo>
                  <a:lnTo>
                    <a:pt x="39" y="32"/>
                  </a:lnTo>
                  <a:lnTo>
                    <a:pt x="32" y="32"/>
                  </a:lnTo>
                  <a:lnTo>
                    <a:pt x="32" y="39"/>
                  </a:lnTo>
                  <a:lnTo>
                    <a:pt x="39" y="39"/>
                  </a:lnTo>
                  <a:lnTo>
                    <a:pt x="39" y="34"/>
                  </a:lnTo>
                  <a:lnTo>
                    <a:pt x="34" y="34"/>
                  </a:lnTo>
                  <a:lnTo>
                    <a:pt x="34" y="39"/>
                  </a:lnTo>
                  <a:lnTo>
                    <a:pt x="39" y="39"/>
                  </a:lnTo>
                  <a:lnTo>
                    <a:pt x="39" y="37"/>
                  </a:lnTo>
                  <a:close/>
                  <a:moveTo>
                    <a:pt x="37" y="37"/>
                  </a:moveTo>
                  <a:lnTo>
                    <a:pt x="37" y="34"/>
                  </a:lnTo>
                  <a:lnTo>
                    <a:pt x="34" y="34"/>
                  </a:lnTo>
                  <a:lnTo>
                    <a:pt x="34" y="37"/>
                  </a:lnTo>
                  <a:lnTo>
                    <a:pt x="37" y="3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16" name="path 1016"/>
            <p:cNvSpPr/>
            <p:nvPr/>
          </p:nvSpPr>
          <p:spPr>
            <a:xfrm>
              <a:off x="1593342" y="48006"/>
              <a:ext cx="726947" cy="15239"/>
            </a:xfrm>
            <a:custGeom>
              <a:avLst/>
              <a:gdLst/>
              <a:ahLst/>
              <a:cxnLst/>
              <a:rect l="0" t="0" r="0" b="0"/>
              <a:pathLst>
                <a:path w="1144" h="23">
                  <a:moveTo>
                    <a:pt x="0" y="0"/>
                  </a:moveTo>
                  <a:lnTo>
                    <a:pt x="0" y="23"/>
                  </a:lnTo>
                  <a:lnTo>
                    <a:pt x="69" y="0"/>
                  </a:lnTo>
                  <a:lnTo>
                    <a:pt x="0" y="0"/>
                  </a:lnTo>
                </a:path>
                <a:path w="1144" h="23">
                  <a:moveTo>
                    <a:pt x="0" y="23"/>
                  </a:moveTo>
                  <a:lnTo>
                    <a:pt x="69" y="0"/>
                  </a:lnTo>
                  <a:lnTo>
                    <a:pt x="69" y="23"/>
                  </a:lnTo>
                  <a:lnTo>
                    <a:pt x="0" y="23"/>
                  </a:lnTo>
                </a:path>
                <a:path w="1144" h="23">
                  <a:moveTo>
                    <a:pt x="69" y="0"/>
                  </a:moveTo>
                  <a:lnTo>
                    <a:pt x="69" y="23"/>
                  </a:lnTo>
                  <a:lnTo>
                    <a:pt x="1144" y="0"/>
                  </a:lnTo>
                  <a:lnTo>
                    <a:pt x="69" y="0"/>
                  </a:lnTo>
                </a:path>
                <a:path w="1144" h="23">
                  <a:moveTo>
                    <a:pt x="69" y="23"/>
                  </a:moveTo>
                  <a:lnTo>
                    <a:pt x="1144" y="0"/>
                  </a:lnTo>
                  <a:lnTo>
                    <a:pt x="1144" y="23"/>
                  </a:lnTo>
                  <a:lnTo>
                    <a:pt x="69" y="23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18" name="path 1018"/>
            <p:cNvSpPr/>
            <p:nvPr/>
          </p:nvSpPr>
          <p:spPr>
            <a:xfrm>
              <a:off x="2319528" y="0"/>
              <a:ext cx="45719" cy="45719"/>
            </a:xfrm>
            <a:custGeom>
              <a:avLst/>
              <a:gdLst/>
              <a:ahLst/>
              <a:cxnLst/>
              <a:rect l="0" t="0" r="0" b="0"/>
              <a:pathLst>
                <a:path w="71" h="71">
                  <a:moveTo>
                    <a:pt x="70" y="37"/>
                  </a:moveTo>
                  <a:lnTo>
                    <a:pt x="70" y="1"/>
                  </a:lnTo>
                  <a:lnTo>
                    <a:pt x="1" y="1"/>
                  </a:lnTo>
                  <a:lnTo>
                    <a:pt x="1" y="70"/>
                  </a:lnTo>
                  <a:lnTo>
                    <a:pt x="70" y="70"/>
                  </a:lnTo>
                  <a:lnTo>
                    <a:pt x="70" y="37"/>
                  </a:lnTo>
                  <a:close/>
                  <a:moveTo>
                    <a:pt x="68" y="37"/>
                  </a:moveTo>
                  <a:lnTo>
                    <a:pt x="68" y="3"/>
                  </a:lnTo>
                  <a:lnTo>
                    <a:pt x="13" y="3"/>
                  </a:lnTo>
                  <a:lnTo>
                    <a:pt x="3" y="3"/>
                  </a:lnTo>
                  <a:lnTo>
                    <a:pt x="3" y="61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68" y="68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13"/>
                  </a:lnTo>
                  <a:lnTo>
                    <a:pt x="68" y="3"/>
                  </a:lnTo>
                  <a:lnTo>
                    <a:pt x="10" y="3"/>
                  </a:lnTo>
                  <a:lnTo>
                    <a:pt x="3" y="3"/>
                  </a:lnTo>
                  <a:lnTo>
                    <a:pt x="3" y="61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68" y="68"/>
                  </a:lnTo>
                  <a:lnTo>
                    <a:pt x="68" y="44"/>
                  </a:lnTo>
                  <a:lnTo>
                    <a:pt x="68" y="5"/>
                  </a:lnTo>
                  <a:lnTo>
                    <a:pt x="10" y="5"/>
                  </a:lnTo>
                  <a:lnTo>
                    <a:pt x="5" y="5"/>
                  </a:lnTo>
                  <a:lnTo>
                    <a:pt x="5" y="63"/>
                  </a:lnTo>
                  <a:lnTo>
                    <a:pt x="5" y="68"/>
                  </a:lnTo>
                  <a:lnTo>
                    <a:pt x="68" y="68"/>
                  </a:lnTo>
                  <a:lnTo>
                    <a:pt x="68" y="44"/>
                  </a:lnTo>
                  <a:lnTo>
                    <a:pt x="68" y="37"/>
                  </a:lnTo>
                  <a:close/>
                  <a:moveTo>
                    <a:pt x="65" y="37"/>
                  </a:moveTo>
                  <a:lnTo>
                    <a:pt x="65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63"/>
                  </a:lnTo>
                  <a:lnTo>
                    <a:pt x="5" y="65"/>
                  </a:lnTo>
                  <a:lnTo>
                    <a:pt x="63" y="65"/>
                  </a:lnTo>
                  <a:lnTo>
                    <a:pt x="65" y="65"/>
                  </a:lnTo>
                  <a:lnTo>
                    <a:pt x="65" y="41"/>
                  </a:lnTo>
                  <a:lnTo>
                    <a:pt x="65" y="8"/>
                  </a:lnTo>
                  <a:lnTo>
                    <a:pt x="8" y="8"/>
                  </a:lnTo>
                  <a:lnTo>
                    <a:pt x="8" y="65"/>
                  </a:lnTo>
                  <a:lnTo>
                    <a:pt x="65" y="65"/>
                  </a:lnTo>
                  <a:lnTo>
                    <a:pt x="65" y="37"/>
                  </a:lnTo>
                  <a:close/>
                  <a:moveTo>
                    <a:pt x="63" y="37"/>
                  </a:moveTo>
                  <a:lnTo>
                    <a:pt x="63" y="8"/>
                  </a:lnTo>
                  <a:lnTo>
                    <a:pt x="18" y="8"/>
                  </a:lnTo>
                  <a:lnTo>
                    <a:pt x="8" y="8"/>
                  </a:lnTo>
                  <a:lnTo>
                    <a:pt x="8" y="53"/>
                  </a:lnTo>
                  <a:lnTo>
                    <a:pt x="8" y="63"/>
                  </a:lnTo>
                  <a:lnTo>
                    <a:pt x="54" y="63"/>
                  </a:lnTo>
                  <a:lnTo>
                    <a:pt x="63" y="63"/>
                  </a:lnTo>
                  <a:lnTo>
                    <a:pt x="63" y="41"/>
                  </a:lnTo>
                  <a:lnTo>
                    <a:pt x="63" y="10"/>
                  </a:lnTo>
                  <a:lnTo>
                    <a:pt x="18" y="10"/>
                  </a:lnTo>
                  <a:lnTo>
                    <a:pt x="10" y="10"/>
                  </a:lnTo>
                  <a:lnTo>
                    <a:pt x="10" y="56"/>
                  </a:lnTo>
                  <a:lnTo>
                    <a:pt x="10" y="63"/>
                  </a:lnTo>
                  <a:lnTo>
                    <a:pt x="56" y="63"/>
                  </a:lnTo>
                  <a:lnTo>
                    <a:pt x="63" y="63"/>
                  </a:lnTo>
                  <a:lnTo>
                    <a:pt x="63" y="39"/>
                  </a:lnTo>
                  <a:lnTo>
                    <a:pt x="63" y="37"/>
                  </a:lnTo>
                  <a:close/>
                  <a:moveTo>
                    <a:pt x="61" y="37"/>
                  </a:moveTo>
                  <a:lnTo>
                    <a:pt x="61" y="1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56"/>
                  </a:lnTo>
                  <a:lnTo>
                    <a:pt x="10" y="61"/>
                  </a:lnTo>
                  <a:lnTo>
                    <a:pt x="56" y="61"/>
                  </a:lnTo>
                  <a:lnTo>
                    <a:pt x="61" y="61"/>
                  </a:lnTo>
                  <a:lnTo>
                    <a:pt x="61" y="39"/>
                  </a:lnTo>
                  <a:lnTo>
                    <a:pt x="61" y="13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58"/>
                  </a:lnTo>
                  <a:lnTo>
                    <a:pt x="13" y="61"/>
                  </a:lnTo>
                  <a:lnTo>
                    <a:pt x="58" y="61"/>
                  </a:lnTo>
                  <a:lnTo>
                    <a:pt x="61" y="61"/>
                  </a:lnTo>
                  <a:lnTo>
                    <a:pt x="61" y="37"/>
                  </a:lnTo>
                  <a:close/>
                  <a:moveTo>
                    <a:pt x="58" y="37"/>
                  </a:moveTo>
                  <a:lnTo>
                    <a:pt x="58" y="13"/>
                  </a:lnTo>
                  <a:lnTo>
                    <a:pt x="13" y="13"/>
                  </a:lnTo>
                  <a:lnTo>
                    <a:pt x="13" y="58"/>
                  </a:lnTo>
                  <a:lnTo>
                    <a:pt x="58" y="58"/>
                  </a:lnTo>
                  <a:lnTo>
                    <a:pt x="58" y="15"/>
                  </a:lnTo>
                  <a:lnTo>
                    <a:pt x="22" y="15"/>
                  </a:lnTo>
                  <a:lnTo>
                    <a:pt x="15" y="15"/>
                  </a:lnTo>
                  <a:lnTo>
                    <a:pt x="15" y="49"/>
                  </a:lnTo>
                  <a:lnTo>
                    <a:pt x="15" y="58"/>
                  </a:lnTo>
                  <a:lnTo>
                    <a:pt x="49" y="58"/>
                  </a:lnTo>
                  <a:lnTo>
                    <a:pt x="58" y="58"/>
                  </a:lnTo>
                  <a:lnTo>
                    <a:pt x="58" y="46"/>
                  </a:lnTo>
                  <a:lnTo>
                    <a:pt x="58" y="37"/>
                  </a:lnTo>
                  <a:close/>
                  <a:moveTo>
                    <a:pt x="56" y="37"/>
                  </a:moveTo>
                  <a:lnTo>
                    <a:pt x="56" y="15"/>
                  </a:lnTo>
                  <a:lnTo>
                    <a:pt x="22" y="15"/>
                  </a:lnTo>
                  <a:lnTo>
                    <a:pt x="15" y="15"/>
                  </a:lnTo>
                  <a:lnTo>
                    <a:pt x="15" y="49"/>
                  </a:lnTo>
                  <a:lnTo>
                    <a:pt x="15" y="56"/>
                  </a:lnTo>
                  <a:lnTo>
                    <a:pt x="49" y="56"/>
                  </a:lnTo>
                  <a:lnTo>
                    <a:pt x="56" y="56"/>
                  </a:lnTo>
                  <a:lnTo>
                    <a:pt x="56" y="44"/>
                  </a:lnTo>
                  <a:lnTo>
                    <a:pt x="56" y="17"/>
                  </a:lnTo>
                  <a:lnTo>
                    <a:pt x="20" y="17"/>
                  </a:lnTo>
                  <a:lnTo>
                    <a:pt x="18" y="17"/>
                  </a:lnTo>
                  <a:lnTo>
                    <a:pt x="18" y="51"/>
                  </a:lnTo>
                  <a:lnTo>
                    <a:pt x="18" y="56"/>
                  </a:lnTo>
                  <a:lnTo>
                    <a:pt x="51" y="56"/>
                  </a:lnTo>
                  <a:lnTo>
                    <a:pt x="56" y="56"/>
                  </a:lnTo>
                  <a:lnTo>
                    <a:pt x="56" y="44"/>
                  </a:lnTo>
                  <a:lnTo>
                    <a:pt x="56" y="37"/>
                  </a:lnTo>
                  <a:close/>
                  <a:moveTo>
                    <a:pt x="54" y="37"/>
                  </a:moveTo>
                  <a:lnTo>
                    <a:pt x="54" y="17"/>
                  </a:lnTo>
                  <a:lnTo>
                    <a:pt x="20" y="17"/>
                  </a:lnTo>
                  <a:lnTo>
                    <a:pt x="18" y="17"/>
                  </a:lnTo>
                  <a:lnTo>
                    <a:pt x="18" y="51"/>
                  </a:lnTo>
                  <a:lnTo>
                    <a:pt x="18" y="53"/>
                  </a:lnTo>
                  <a:lnTo>
                    <a:pt x="51" y="53"/>
                  </a:lnTo>
                  <a:lnTo>
                    <a:pt x="54" y="53"/>
                  </a:lnTo>
                  <a:lnTo>
                    <a:pt x="54" y="41"/>
                  </a:lnTo>
                  <a:lnTo>
                    <a:pt x="54" y="17"/>
                  </a:lnTo>
                  <a:lnTo>
                    <a:pt x="18" y="17"/>
                  </a:lnTo>
                  <a:lnTo>
                    <a:pt x="18" y="53"/>
                  </a:lnTo>
                  <a:lnTo>
                    <a:pt x="54" y="53"/>
                  </a:lnTo>
                  <a:lnTo>
                    <a:pt x="54" y="37"/>
                  </a:lnTo>
                  <a:close/>
                  <a:moveTo>
                    <a:pt x="51" y="37"/>
                  </a:moveTo>
                  <a:lnTo>
                    <a:pt x="51" y="20"/>
                  </a:lnTo>
                  <a:lnTo>
                    <a:pt x="30" y="20"/>
                  </a:lnTo>
                  <a:lnTo>
                    <a:pt x="20" y="20"/>
                  </a:lnTo>
                  <a:lnTo>
                    <a:pt x="20" y="41"/>
                  </a:lnTo>
                  <a:lnTo>
                    <a:pt x="20" y="51"/>
                  </a:lnTo>
                  <a:lnTo>
                    <a:pt x="44" y="51"/>
                  </a:lnTo>
                  <a:lnTo>
                    <a:pt x="51" y="51"/>
                  </a:lnTo>
                  <a:lnTo>
                    <a:pt x="51" y="41"/>
                  </a:lnTo>
                  <a:lnTo>
                    <a:pt x="51" y="20"/>
                  </a:lnTo>
                  <a:lnTo>
                    <a:pt x="27" y="20"/>
                  </a:lnTo>
                  <a:lnTo>
                    <a:pt x="20" y="20"/>
                  </a:lnTo>
                  <a:lnTo>
                    <a:pt x="20" y="44"/>
                  </a:lnTo>
                  <a:lnTo>
                    <a:pt x="20" y="51"/>
                  </a:lnTo>
                  <a:lnTo>
                    <a:pt x="44" y="51"/>
                  </a:lnTo>
                  <a:lnTo>
                    <a:pt x="51" y="51"/>
                  </a:lnTo>
                  <a:lnTo>
                    <a:pt x="51" y="39"/>
                  </a:lnTo>
                  <a:lnTo>
                    <a:pt x="51" y="37"/>
                  </a:lnTo>
                  <a:close/>
                  <a:moveTo>
                    <a:pt x="49" y="37"/>
                  </a:moveTo>
                  <a:lnTo>
                    <a:pt x="49" y="22"/>
                  </a:lnTo>
                  <a:lnTo>
                    <a:pt x="27" y="22"/>
                  </a:lnTo>
                  <a:lnTo>
                    <a:pt x="22" y="22"/>
                  </a:lnTo>
                  <a:lnTo>
                    <a:pt x="22" y="44"/>
                  </a:lnTo>
                  <a:lnTo>
                    <a:pt x="22" y="49"/>
                  </a:lnTo>
                  <a:lnTo>
                    <a:pt x="44" y="49"/>
                  </a:lnTo>
                  <a:lnTo>
                    <a:pt x="49" y="49"/>
                  </a:lnTo>
                  <a:lnTo>
                    <a:pt x="49" y="39"/>
                  </a:lnTo>
                  <a:lnTo>
                    <a:pt x="49" y="22"/>
                  </a:lnTo>
                  <a:lnTo>
                    <a:pt x="25" y="22"/>
                  </a:lnTo>
                  <a:lnTo>
                    <a:pt x="22" y="22"/>
                  </a:lnTo>
                  <a:lnTo>
                    <a:pt x="22" y="46"/>
                  </a:lnTo>
                  <a:lnTo>
                    <a:pt x="22" y="49"/>
                  </a:lnTo>
                  <a:lnTo>
                    <a:pt x="46" y="49"/>
                  </a:lnTo>
                  <a:lnTo>
                    <a:pt x="49" y="49"/>
                  </a:lnTo>
                  <a:lnTo>
                    <a:pt x="49" y="37"/>
                  </a:lnTo>
                  <a:close/>
                  <a:moveTo>
                    <a:pt x="46" y="37"/>
                  </a:moveTo>
                  <a:lnTo>
                    <a:pt x="46" y="25"/>
                  </a:lnTo>
                  <a:lnTo>
                    <a:pt x="25" y="25"/>
                  </a:lnTo>
                  <a:lnTo>
                    <a:pt x="25" y="46"/>
                  </a:lnTo>
                  <a:lnTo>
                    <a:pt x="46" y="46"/>
                  </a:lnTo>
                  <a:lnTo>
                    <a:pt x="46" y="25"/>
                  </a:lnTo>
                  <a:lnTo>
                    <a:pt x="34" y="25"/>
                  </a:lnTo>
                  <a:lnTo>
                    <a:pt x="25" y="25"/>
                  </a:lnTo>
                  <a:lnTo>
                    <a:pt x="25" y="37"/>
                  </a:lnTo>
                  <a:lnTo>
                    <a:pt x="25" y="46"/>
                  </a:lnTo>
                  <a:lnTo>
                    <a:pt x="37" y="46"/>
                  </a:lnTo>
                  <a:lnTo>
                    <a:pt x="46" y="46"/>
                  </a:lnTo>
                  <a:lnTo>
                    <a:pt x="46" y="37"/>
                  </a:lnTo>
                  <a:close/>
                  <a:moveTo>
                    <a:pt x="44" y="37"/>
                  </a:moveTo>
                  <a:lnTo>
                    <a:pt x="44" y="27"/>
                  </a:lnTo>
                  <a:lnTo>
                    <a:pt x="34" y="27"/>
                  </a:lnTo>
                  <a:lnTo>
                    <a:pt x="27" y="27"/>
                  </a:lnTo>
                  <a:lnTo>
                    <a:pt x="27" y="39"/>
                  </a:lnTo>
                  <a:lnTo>
                    <a:pt x="27" y="44"/>
                  </a:lnTo>
                  <a:lnTo>
                    <a:pt x="39" y="44"/>
                  </a:lnTo>
                  <a:lnTo>
                    <a:pt x="44" y="44"/>
                  </a:lnTo>
                  <a:lnTo>
                    <a:pt x="44" y="37"/>
                  </a:lnTo>
                  <a:lnTo>
                    <a:pt x="44" y="27"/>
                  </a:lnTo>
                  <a:lnTo>
                    <a:pt x="32" y="27"/>
                  </a:lnTo>
                  <a:lnTo>
                    <a:pt x="27" y="27"/>
                  </a:lnTo>
                  <a:lnTo>
                    <a:pt x="27" y="39"/>
                  </a:lnTo>
                  <a:lnTo>
                    <a:pt x="27" y="44"/>
                  </a:lnTo>
                  <a:lnTo>
                    <a:pt x="39" y="44"/>
                  </a:lnTo>
                  <a:lnTo>
                    <a:pt x="44" y="44"/>
                  </a:lnTo>
                  <a:lnTo>
                    <a:pt x="44" y="37"/>
                  </a:lnTo>
                  <a:lnTo>
                    <a:pt x="44" y="29"/>
                  </a:lnTo>
                  <a:lnTo>
                    <a:pt x="32" y="29"/>
                  </a:lnTo>
                  <a:lnTo>
                    <a:pt x="30" y="29"/>
                  </a:lnTo>
                  <a:lnTo>
                    <a:pt x="30" y="41"/>
                  </a:lnTo>
                  <a:lnTo>
                    <a:pt x="44" y="41"/>
                  </a:lnTo>
                  <a:lnTo>
                    <a:pt x="44" y="37"/>
                  </a:lnTo>
                  <a:close/>
                  <a:moveTo>
                    <a:pt x="41" y="37"/>
                  </a:moveTo>
                  <a:lnTo>
                    <a:pt x="41" y="29"/>
                  </a:lnTo>
                  <a:lnTo>
                    <a:pt x="30" y="29"/>
                  </a:lnTo>
                  <a:lnTo>
                    <a:pt x="30" y="41"/>
                  </a:lnTo>
                  <a:lnTo>
                    <a:pt x="41" y="41"/>
                  </a:lnTo>
                  <a:lnTo>
                    <a:pt x="41" y="32"/>
                  </a:lnTo>
                  <a:lnTo>
                    <a:pt x="32" y="32"/>
                  </a:lnTo>
                  <a:lnTo>
                    <a:pt x="32" y="41"/>
                  </a:lnTo>
                  <a:lnTo>
                    <a:pt x="41" y="41"/>
                  </a:lnTo>
                  <a:lnTo>
                    <a:pt x="41" y="37"/>
                  </a:lnTo>
                  <a:close/>
                  <a:moveTo>
                    <a:pt x="39" y="37"/>
                  </a:moveTo>
                  <a:lnTo>
                    <a:pt x="39" y="32"/>
                  </a:lnTo>
                  <a:lnTo>
                    <a:pt x="32" y="32"/>
                  </a:lnTo>
                  <a:lnTo>
                    <a:pt x="32" y="39"/>
                  </a:lnTo>
                  <a:lnTo>
                    <a:pt x="39" y="39"/>
                  </a:lnTo>
                  <a:lnTo>
                    <a:pt x="39" y="34"/>
                  </a:lnTo>
                  <a:lnTo>
                    <a:pt x="34" y="34"/>
                  </a:lnTo>
                  <a:lnTo>
                    <a:pt x="34" y="39"/>
                  </a:lnTo>
                  <a:lnTo>
                    <a:pt x="39" y="39"/>
                  </a:lnTo>
                  <a:lnTo>
                    <a:pt x="39" y="37"/>
                  </a:lnTo>
                  <a:close/>
                  <a:moveTo>
                    <a:pt x="37" y="37"/>
                  </a:moveTo>
                  <a:lnTo>
                    <a:pt x="37" y="34"/>
                  </a:lnTo>
                  <a:lnTo>
                    <a:pt x="34" y="34"/>
                  </a:lnTo>
                  <a:lnTo>
                    <a:pt x="34" y="37"/>
                  </a:lnTo>
                  <a:lnTo>
                    <a:pt x="37" y="3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20" name="path 1020"/>
            <p:cNvSpPr/>
            <p:nvPr/>
          </p:nvSpPr>
          <p:spPr>
            <a:xfrm>
              <a:off x="2320290" y="48006"/>
              <a:ext cx="44196" cy="15239"/>
            </a:xfrm>
            <a:custGeom>
              <a:avLst/>
              <a:gdLst/>
              <a:ahLst/>
              <a:cxnLst/>
              <a:rect l="0" t="0" r="0" b="0"/>
              <a:pathLst>
                <a:path w="69" h="23">
                  <a:moveTo>
                    <a:pt x="0" y="0"/>
                  </a:moveTo>
                  <a:lnTo>
                    <a:pt x="0" y="23"/>
                  </a:lnTo>
                  <a:lnTo>
                    <a:pt x="69" y="0"/>
                  </a:lnTo>
                  <a:lnTo>
                    <a:pt x="0" y="0"/>
                  </a:lnTo>
                </a:path>
                <a:path w="69" h="23">
                  <a:moveTo>
                    <a:pt x="0" y="23"/>
                  </a:moveTo>
                  <a:lnTo>
                    <a:pt x="69" y="0"/>
                  </a:lnTo>
                  <a:lnTo>
                    <a:pt x="69" y="23"/>
                  </a:lnTo>
                  <a:lnTo>
                    <a:pt x="0" y="23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22" name="path 1022"/>
            <p:cNvSpPr/>
            <p:nvPr/>
          </p:nvSpPr>
          <p:spPr>
            <a:xfrm>
              <a:off x="0" y="36575"/>
              <a:ext cx="2647188" cy="109728"/>
            </a:xfrm>
            <a:custGeom>
              <a:avLst/>
              <a:gdLst/>
              <a:ahLst/>
              <a:cxnLst/>
              <a:rect l="0" t="0" r="0" b="0"/>
              <a:pathLst>
                <a:path w="4168" h="172">
                  <a:moveTo>
                    <a:pt x="34" y="145"/>
                  </a:moveTo>
                  <a:lnTo>
                    <a:pt x="34" y="135"/>
                  </a:lnTo>
                  <a:moveTo>
                    <a:pt x="104" y="87"/>
                  </a:moveTo>
                  <a:lnTo>
                    <a:pt x="104" y="68"/>
                  </a:lnTo>
                  <a:moveTo>
                    <a:pt x="171" y="145"/>
                  </a:moveTo>
                  <a:lnTo>
                    <a:pt x="171" y="138"/>
                  </a:lnTo>
                  <a:moveTo>
                    <a:pt x="241" y="87"/>
                  </a:moveTo>
                  <a:lnTo>
                    <a:pt x="241" y="68"/>
                  </a:lnTo>
                  <a:moveTo>
                    <a:pt x="308" y="145"/>
                  </a:moveTo>
                  <a:lnTo>
                    <a:pt x="308" y="138"/>
                  </a:lnTo>
                  <a:moveTo>
                    <a:pt x="378" y="87"/>
                  </a:moveTo>
                  <a:lnTo>
                    <a:pt x="378" y="70"/>
                  </a:lnTo>
                  <a:moveTo>
                    <a:pt x="445" y="145"/>
                  </a:moveTo>
                  <a:lnTo>
                    <a:pt x="445" y="140"/>
                  </a:lnTo>
                  <a:moveTo>
                    <a:pt x="514" y="90"/>
                  </a:moveTo>
                  <a:lnTo>
                    <a:pt x="514" y="70"/>
                  </a:lnTo>
                  <a:moveTo>
                    <a:pt x="582" y="145"/>
                  </a:moveTo>
                  <a:lnTo>
                    <a:pt x="582" y="140"/>
                  </a:lnTo>
                  <a:moveTo>
                    <a:pt x="651" y="90"/>
                  </a:moveTo>
                  <a:lnTo>
                    <a:pt x="651" y="73"/>
                  </a:lnTo>
                  <a:moveTo>
                    <a:pt x="718" y="145"/>
                  </a:moveTo>
                  <a:lnTo>
                    <a:pt x="718" y="142"/>
                  </a:lnTo>
                  <a:moveTo>
                    <a:pt x="788" y="92"/>
                  </a:moveTo>
                  <a:lnTo>
                    <a:pt x="788" y="73"/>
                  </a:lnTo>
                  <a:moveTo>
                    <a:pt x="858" y="145"/>
                  </a:moveTo>
                  <a:lnTo>
                    <a:pt x="858" y="142"/>
                  </a:lnTo>
                  <a:moveTo>
                    <a:pt x="925" y="92"/>
                  </a:moveTo>
                  <a:lnTo>
                    <a:pt x="925" y="75"/>
                  </a:lnTo>
                  <a:moveTo>
                    <a:pt x="994" y="145"/>
                  </a:moveTo>
                  <a:lnTo>
                    <a:pt x="994" y="142"/>
                  </a:lnTo>
                  <a:moveTo>
                    <a:pt x="1062" y="94"/>
                  </a:moveTo>
                  <a:lnTo>
                    <a:pt x="1064" y="75"/>
                  </a:lnTo>
                  <a:moveTo>
                    <a:pt x="1201" y="94"/>
                  </a:moveTo>
                  <a:lnTo>
                    <a:pt x="1201" y="78"/>
                  </a:lnTo>
                  <a:moveTo>
                    <a:pt x="1338" y="97"/>
                  </a:moveTo>
                  <a:lnTo>
                    <a:pt x="1338" y="78"/>
                  </a:lnTo>
                  <a:moveTo>
                    <a:pt x="1474" y="97"/>
                  </a:moveTo>
                  <a:lnTo>
                    <a:pt x="1474" y="78"/>
                  </a:lnTo>
                  <a:moveTo>
                    <a:pt x="1611" y="97"/>
                  </a:moveTo>
                  <a:lnTo>
                    <a:pt x="1611" y="80"/>
                  </a:lnTo>
                  <a:moveTo>
                    <a:pt x="1681" y="30"/>
                  </a:moveTo>
                  <a:lnTo>
                    <a:pt x="1681" y="27"/>
                  </a:lnTo>
                  <a:moveTo>
                    <a:pt x="1748" y="99"/>
                  </a:moveTo>
                  <a:lnTo>
                    <a:pt x="1748" y="80"/>
                  </a:lnTo>
                  <a:moveTo>
                    <a:pt x="1818" y="32"/>
                  </a:moveTo>
                  <a:lnTo>
                    <a:pt x="1818" y="30"/>
                  </a:lnTo>
                  <a:moveTo>
                    <a:pt x="1885" y="99"/>
                  </a:moveTo>
                  <a:lnTo>
                    <a:pt x="1885" y="82"/>
                  </a:lnTo>
                  <a:moveTo>
                    <a:pt x="1954" y="32"/>
                  </a:moveTo>
                  <a:lnTo>
                    <a:pt x="1954" y="30"/>
                  </a:lnTo>
                  <a:moveTo>
                    <a:pt x="2022" y="102"/>
                  </a:moveTo>
                  <a:lnTo>
                    <a:pt x="2022" y="82"/>
                  </a:lnTo>
                  <a:moveTo>
                    <a:pt x="2091" y="34"/>
                  </a:moveTo>
                  <a:lnTo>
                    <a:pt x="2091" y="30"/>
                  </a:lnTo>
                  <a:moveTo>
                    <a:pt x="2158" y="102"/>
                  </a:moveTo>
                  <a:lnTo>
                    <a:pt x="2158" y="85"/>
                  </a:lnTo>
                  <a:moveTo>
                    <a:pt x="2228" y="34"/>
                  </a:moveTo>
                  <a:lnTo>
                    <a:pt x="2228" y="30"/>
                  </a:lnTo>
                  <a:moveTo>
                    <a:pt x="2295" y="104"/>
                  </a:moveTo>
                  <a:lnTo>
                    <a:pt x="2298" y="85"/>
                  </a:lnTo>
                  <a:moveTo>
                    <a:pt x="2365" y="34"/>
                  </a:moveTo>
                  <a:lnTo>
                    <a:pt x="2365" y="30"/>
                  </a:lnTo>
                  <a:moveTo>
                    <a:pt x="2434" y="104"/>
                  </a:moveTo>
                  <a:lnTo>
                    <a:pt x="2434" y="87"/>
                  </a:lnTo>
                  <a:moveTo>
                    <a:pt x="2502" y="37"/>
                  </a:moveTo>
                  <a:lnTo>
                    <a:pt x="2502" y="30"/>
                  </a:lnTo>
                  <a:moveTo>
                    <a:pt x="2571" y="106"/>
                  </a:moveTo>
                  <a:lnTo>
                    <a:pt x="2571" y="87"/>
                  </a:lnTo>
                  <a:moveTo>
                    <a:pt x="2641" y="37"/>
                  </a:moveTo>
                  <a:lnTo>
                    <a:pt x="2641" y="30"/>
                  </a:lnTo>
                  <a:moveTo>
                    <a:pt x="2708" y="106"/>
                  </a:moveTo>
                  <a:lnTo>
                    <a:pt x="2708" y="90"/>
                  </a:lnTo>
                  <a:moveTo>
                    <a:pt x="2778" y="39"/>
                  </a:moveTo>
                  <a:lnTo>
                    <a:pt x="2778" y="30"/>
                  </a:lnTo>
                  <a:moveTo>
                    <a:pt x="2845" y="109"/>
                  </a:moveTo>
                  <a:lnTo>
                    <a:pt x="2845" y="90"/>
                  </a:lnTo>
                  <a:moveTo>
                    <a:pt x="2914" y="39"/>
                  </a:moveTo>
                  <a:lnTo>
                    <a:pt x="2914" y="30"/>
                  </a:lnTo>
                  <a:moveTo>
                    <a:pt x="2982" y="109"/>
                  </a:moveTo>
                  <a:lnTo>
                    <a:pt x="2982" y="90"/>
                  </a:lnTo>
                  <a:moveTo>
                    <a:pt x="3051" y="42"/>
                  </a:moveTo>
                  <a:lnTo>
                    <a:pt x="3051" y="30"/>
                  </a:lnTo>
                  <a:moveTo>
                    <a:pt x="3118" y="109"/>
                  </a:moveTo>
                  <a:lnTo>
                    <a:pt x="3118" y="92"/>
                  </a:lnTo>
                  <a:moveTo>
                    <a:pt x="3188" y="42"/>
                  </a:moveTo>
                  <a:lnTo>
                    <a:pt x="3188" y="30"/>
                  </a:lnTo>
                  <a:moveTo>
                    <a:pt x="3255" y="111"/>
                  </a:moveTo>
                  <a:lnTo>
                    <a:pt x="3255" y="92"/>
                  </a:lnTo>
                  <a:moveTo>
                    <a:pt x="3325" y="44"/>
                  </a:moveTo>
                  <a:lnTo>
                    <a:pt x="3325" y="30"/>
                  </a:lnTo>
                  <a:moveTo>
                    <a:pt x="3392" y="111"/>
                  </a:moveTo>
                  <a:lnTo>
                    <a:pt x="3392" y="94"/>
                  </a:lnTo>
                  <a:moveTo>
                    <a:pt x="3462" y="44"/>
                  </a:moveTo>
                  <a:lnTo>
                    <a:pt x="3462" y="30"/>
                  </a:lnTo>
                  <a:moveTo>
                    <a:pt x="3531" y="114"/>
                  </a:moveTo>
                  <a:lnTo>
                    <a:pt x="3531" y="94"/>
                  </a:lnTo>
                  <a:moveTo>
                    <a:pt x="3598" y="44"/>
                  </a:moveTo>
                  <a:lnTo>
                    <a:pt x="3598" y="30"/>
                  </a:lnTo>
                  <a:moveTo>
                    <a:pt x="3668" y="114"/>
                  </a:moveTo>
                  <a:lnTo>
                    <a:pt x="3668" y="97"/>
                  </a:lnTo>
                  <a:moveTo>
                    <a:pt x="3735" y="46"/>
                  </a:moveTo>
                  <a:lnTo>
                    <a:pt x="3735" y="30"/>
                  </a:lnTo>
                  <a:moveTo>
                    <a:pt x="3805" y="116"/>
                  </a:moveTo>
                  <a:lnTo>
                    <a:pt x="3805" y="97"/>
                  </a:lnTo>
                  <a:moveTo>
                    <a:pt x="3874" y="46"/>
                  </a:moveTo>
                  <a:lnTo>
                    <a:pt x="3874" y="30"/>
                  </a:lnTo>
                  <a:moveTo>
                    <a:pt x="3942" y="116"/>
                  </a:moveTo>
                  <a:lnTo>
                    <a:pt x="3942" y="99"/>
                  </a:lnTo>
                  <a:moveTo>
                    <a:pt x="4011" y="49"/>
                  </a:moveTo>
                  <a:lnTo>
                    <a:pt x="4011" y="30"/>
                  </a:lnTo>
                  <a:moveTo>
                    <a:pt x="4078" y="118"/>
                  </a:moveTo>
                  <a:lnTo>
                    <a:pt x="4078" y="99"/>
                  </a:lnTo>
                  <a:moveTo>
                    <a:pt x="66" y="87"/>
                  </a:moveTo>
                  <a:lnTo>
                    <a:pt x="80" y="75"/>
                  </a:lnTo>
                  <a:moveTo>
                    <a:pt x="147" y="145"/>
                  </a:moveTo>
                  <a:lnTo>
                    <a:pt x="147" y="142"/>
                  </a:lnTo>
                  <a:moveTo>
                    <a:pt x="202" y="87"/>
                  </a:moveTo>
                  <a:lnTo>
                    <a:pt x="217" y="75"/>
                  </a:lnTo>
                  <a:moveTo>
                    <a:pt x="342" y="90"/>
                  </a:moveTo>
                  <a:lnTo>
                    <a:pt x="354" y="78"/>
                  </a:lnTo>
                  <a:moveTo>
                    <a:pt x="478" y="90"/>
                  </a:moveTo>
                  <a:lnTo>
                    <a:pt x="490" y="78"/>
                  </a:lnTo>
                  <a:moveTo>
                    <a:pt x="615" y="92"/>
                  </a:moveTo>
                  <a:lnTo>
                    <a:pt x="627" y="78"/>
                  </a:lnTo>
                  <a:moveTo>
                    <a:pt x="752" y="92"/>
                  </a:moveTo>
                  <a:lnTo>
                    <a:pt x="764" y="80"/>
                  </a:lnTo>
                  <a:moveTo>
                    <a:pt x="889" y="94"/>
                  </a:moveTo>
                  <a:lnTo>
                    <a:pt x="901" y="80"/>
                  </a:lnTo>
                  <a:moveTo>
                    <a:pt x="1026" y="94"/>
                  </a:moveTo>
                  <a:lnTo>
                    <a:pt x="1040" y="82"/>
                  </a:lnTo>
                  <a:moveTo>
                    <a:pt x="1162" y="97"/>
                  </a:moveTo>
                  <a:lnTo>
                    <a:pt x="1177" y="82"/>
                  </a:lnTo>
                  <a:moveTo>
                    <a:pt x="1299" y="97"/>
                  </a:moveTo>
                  <a:lnTo>
                    <a:pt x="1314" y="85"/>
                  </a:lnTo>
                  <a:moveTo>
                    <a:pt x="1438" y="97"/>
                  </a:moveTo>
                  <a:lnTo>
                    <a:pt x="1450" y="85"/>
                  </a:lnTo>
                  <a:moveTo>
                    <a:pt x="1506" y="30"/>
                  </a:moveTo>
                  <a:lnTo>
                    <a:pt x="1506" y="27"/>
                  </a:lnTo>
                  <a:moveTo>
                    <a:pt x="1575" y="99"/>
                  </a:moveTo>
                  <a:lnTo>
                    <a:pt x="1587" y="87"/>
                  </a:lnTo>
                  <a:moveTo>
                    <a:pt x="1642" y="32"/>
                  </a:moveTo>
                  <a:lnTo>
                    <a:pt x="1645" y="30"/>
                  </a:lnTo>
                  <a:moveTo>
                    <a:pt x="1712" y="99"/>
                  </a:moveTo>
                  <a:lnTo>
                    <a:pt x="1724" y="87"/>
                  </a:lnTo>
                  <a:moveTo>
                    <a:pt x="1782" y="32"/>
                  </a:moveTo>
                  <a:lnTo>
                    <a:pt x="1784" y="30"/>
                  </a:lnTo>
                  <a:moveTo>
                    <a:pt x="1849" y="102"/>
                  </a:moveTo>
                  <a:lnTo>
                    <a:pt x="1861" y="90"/>
                  </a:lnTo>
                  <a:moveTo>
                    <a:pt x="1918" y="32"/>
                  </a:moveTo>
                  <a:lnTo>
                    <a:pt x="1921" y="30"/>
                  </a:lnTo>
                  <a:moveTo>
                    <a:pt x="1986" y="102"/>
                  </a:moveTo>
                  <a:lnTo>
                    <a:pt x="1998" y="90"/>
                  </a:lnTo>
                  <a:moveTo>
                    <a:pt x="2055" y="34"/>
                  </a:moveTo>
                  <a:lnTo>
                    <a:pt x="2060" y="30"/>
                  </a:lnTo>
                  <a:moveTo>
                    <a:pt x="2122" y="104"/>
                  </a:moveTo>
                  <a:lnTo>
                    <a:pt x="2137" y="90"/>
                  </a:lnTo>
                  <a:moveTo>
                    <a:pt x="2192" y="34"/>
                  </a:moveTo>
                  <a:lnTo>
                    <a:pt x="2197" y="30"/>
                  </a:lnTo>
                  <a:moveTo>
                    <a:pt x="2259" y="104"/>
                  </a:moveTo>
                  <a:lnTo>
                    <a:pt x="2274" y="92"/>
                  </a:lnTo>
                  <a:moveTo>
                    <a:pt x="2329" y="37"/>
                  </a:moveTo>
                  <a:lnTo>
                    <a:pt x="2336" y="30"/>
                  </a:lnTo>
                  <a:moveTo>
                    <a:pt x="2396" y="106"/>
                  </a:moveTo>
                  <a:lnTo>
                    <a:pt x="2410" y="92"/>
                  </a:lnTo>
                  <a:moveTo>
                    <a:pt x="2466" y="37"/>
                  </a:moveTo>
                  <a:lnTo>
                    <a:pt x="2473" y="30"/>
                  </a:lnTo>
                  <a:moveTo>
                    <a:pt x="2533" y="106"/>
                  </a:moveTo>
                  <a:lnTo>
                    <a:pt x="2547" y="94"/>
                  </a:lnTo>
                  <a:moveTo>
                    <a:pt x="2602" y="39"/>
                  </a:moveTo>
                  <a:lnTo>
                    <a:pt x="2612" y="30"/>
                  </a:lnTo>
                  <a:moveTo>
                    <a:pt x="2672" y="109"/>
                  </a:moveTo>
                  <a:lnTo>
                    <a:pt x="2684" y="94"/>
                  </a:lnTo>
                  <a:moveTo>
                    <a:pt x="2739" y="39"/>
                  </a:moveTo>
                  <a:lnTo>
                    <a:pt x="2751" y="30"/>
                  </a:lnTo>
                  <a:moveTo>
                    <a:pt x="2809" y="109"/>
                  </a:moveTo>
                  <a:lnTo>
                    <a:pt x="2821" y="97"/>
                  </a:lnTo>
                  <a:moveTo>
                    <a:pt x="2876" y="42"/>
                  </a:moveTo>
                  <a:lnTo>
                    <a:pt x="2888" y="30"/>
                  </a:lnTo>
                  <a:moveTo>
                    <a:pt x="2946" y="109"/>
                  </a:moveTo>
                  <a:lnTo>
                    <a:pt x="2958" y="97"/>
                  </a:lnTo>
                  <a:moveTo>
                    <a:pt x="3015" y="42"/>
                  </a:moveTo>
                  <a:lnTo>
                    <a:pt x="3027" y="30"/>
                  </a:lnTo>
                  <a:moveTo>
                    <a:pt x="3082" y="111"/>
                  </a:moveTo>
                  <a:lnTo>
                    <a:pt x="3094" y="99"/>
                  </a:lnTo>
                  <a:moveTo>
                    <a:pt x="3152" y="44"/>
                  </a:moveTo>
                  <a:lnTo>
                    <a:pt x="3164" y="30"/>
                  </a:lnTo>
                  <a:moveTo>
                    <a:pt x="3219" y="111"/>
                  </a:moveTo>
                  <a:lnTo>
                    <a:pt x="3231" y="99"/>
                  </a:lnTo>
                  <a:moveTo>
                    <a:pt x="3289" y="44"/>
                  </a:moveTo>
                  <a:lnTo>
                    <a:pt x="3301" y="32"/>
                  </a:lnTo>
                  <a:moveTo>
                    <a:pt x="3356" y="114"/>
                  </a:moveTo>
                  <a:lnTo>
                    <a:pt x="3370" y="99"/>
                  </a:lnTo>
                  <a:moveTo>
                    <a:pt x="3426" y="44"/>
                  </a:moveTo>
                  <a:lnTo>
                    <a:pt x="3438" y="32"/>
                  </a:lnTo>
                  <a:moveTo>
                    <a:pt x="3493" y="114"/>
                  </a:moveTo>
                  <a:lnTo>
                    <a:pt x="3507" y="102"/>
                  </a:lnTo>
                  <a:moveTo>
                    <a:pt x="3562" y="46"/>
                  </a:moveTo>
                  <a:lnTo>
                    <a:pt x="3574" y="34"/>
                  </a:lnTo>
                  <a:moveTo>
                    <a:pt x="3630" y="116"/>
                  </a:moveTo>
                  <a:lnTo>
                    <a:pt x="3644" y="102"/>
                  </a:lnTo>
                  <a:moveTo>
                    <a:pt x="3699" y="46"/>
                  </a:moveTo>
                  <a:lnTo>
                    <a:pt x="3714" y="34"/>
                  </a:lnTo>
                  <a:moveTo>
                    <a:pt x="3769" y="116"/>
                  </a:moveTo>
                  <a:lnTo>
                    <a:pt x="3781" y="104"/>
                  </a:lnTo>
                  <a:moveTo>
                    <a:pt x="3836" y="49"/>
                  </a:moveTo>
                  <a:lnTo>
                    <a:pt x="3850" y="34"/>
                  </a:lnTo>
                  <a:moveTo>
                    <a:pt x="3906" y="118"/>
                  </a:moveTo>
                  <a:lnTo>
                    <a:pt x="3918" y="104"/>
                  </a:lnTo>
                  <a:moveTo>
                    <a:pt x="3973" y="49"/>
                  </a:moveTo>
                  <a:lnTo>
                    <a:pt x="3987" y="37"/>
                  </a:lnTo>
                  <a:moveTo>
                    <a:pt x="4042" y="118"/>
                  </a:moveTo>
                  <a:lnTo>
                    <a:pt x="4054" y="106"/>
                  </a:lnTo>
                  <a:moveTo>
                    <a:pt x="133" y="145"/>
                  </a:moveTo>
                  <a:lnTo>
                    <a:pt x="130" y="142"/>
                  </a:lnTo>
                  <a:moveTo>
                    <a:pt x="75" y="85"/>
                  </a:moveTo>
                  <a:lnTo>
                    <a:pt x="63" y="73"/>
                  </a:lnTo>
                  <a:moveTo>
                    <a:pt x="270" y="145"/>
                  </a:moveTo>
                  <a:lnTo>
                    <a:pt x="267" y="142"/>
                  </a:lnTo>
                  <a:moveTo>
                    <a:pt x="212" y="87"/>
                  </a:moveTo>
                  <a:lnTo>
                    <a:pt x="200" y="73"/>
                  </a:lnTo>
                  <a:moveTo>
                    <a:pt x="404" y="145"/>
                  </a:moveTo>
                  <a:lnTo>
                    <a:pt x="404" y="142"/>
                  </a:lnTo>
                  <a:moveTo>
                    <a:pt x="349" y="87"/>
                  </a:moveTo>
                  <a:lnTo>
                    <a:pt x="337" y="75"/>
                  </a:lnTo>
                  <a:moveTo>
                    <a:pt x="486" y="90"/>
                  </a:moveTo>
                  <a:lnTo>
                    <a:pt x="474" y="75"/>
                  </a:lnTo>
                  <a:moveTo>
                    <a:pt x="622" y="90"/>
                  </a:moveTo>
                  <a:lnTo>
                    <a:pt x="610" y="78"/>
                  </a:lnTo>
                  <a:moveTo>
                    <a:pt x="6" y="32"/>
                  </a:moveTo>
                  <a:lnTo>
                    <a:pt x="18" y="49"/>
                  </a:lnTo>
                  <a:moveTo>
                    <a:pt x="18" y="39"/>
                  </a:moveTo>
                  <a:lnTo>
                    <a:pt x="22" y="44"/>
                  </a:lnTo>
                  <a:moveTo>
                    <a:pt x="15" y="39"/>
                  </a:moveTo>
                  <a:lnTo>
                    <a:pt x="20" y="46"/>
                  </a:lnTo>
                  <a:moveTo>
                    <a:pt x="73" y="3"/>
                  </a:moveTo>
                  <a:lnTo>
                    <a:pt x="73" y="1"/>
                  </a:lnTo>
                  <a:moveTo>
                    <a:pt x="70" y="3"/>
                  </a:moveTo>
                  <a:lnTo>
                    <a:pt x="73" y="6"/>
                  </a:lnTo>
                  <a:lnTo>
                    <a:pt x="75" y="3"/>
                  </a:lnTo>
                  <a:moveTo>
                    <a:pt x="25" y="34"/>
                  </a:moveTo>
                  <a:lnTo>
                    <a:pt x="27" y="37"/>
                  </a:lnTo>
                  <a:moveTo>
                    <a:pt x="63" y="8"/>
                  </a:moveTo>
                  <a:lnTo>
                    <a:pt x="61" y="3"/>
                  </a:lnTo>
                  <a:lnTo>
                    <a:pt x="66" y="8"/>
                  </a:lnTo>
                  <a:moveTo>
                    <a:pt x="51" y="10"/>
                  </a:moveTo>
                  <a:lnTo>
                    <a:pt x="54" y="13"/>
                  </a:lnTo>
                  <a:moveTo>
                    <a:pt x="56" y="13"/>
                  </a:moveTo>
                  <a:lnTo>
                    <a:pt x="54" y="8"/>
                  </a:lnTo>
                  <a:lnTo>
                    <a:pt x="58" y="13"/>
                  </a:lnTo>
                  <a:lnTo>
                    <a:pt x="54" y="3"/>
                  </a:lnTo>
                  <a:moveTo>
                    <a:pt x="56" y="3"/>
                  </a:moveTo>
                  <a:lnTo>
                    <a:pt x="61" y="10"/>
                  </a:lnTo>
                  <a:lnTo>
                    <a:pt x="56" y="3"/>
                  </a:lnTo>
                  <a:close/>
                  <a:moveTo>
                    <a:pt x="58" y="3"/>
                  </a:moveTo>
                  <a:lnTo>
                    <a:pt x="63" y="8"/>
                  </a:lnTo>
                  <a:moveTo>
                    <a:pt x="63" y="3"/>
                  </a:moveTo>
                  <a:lnTo>
                    <a:pt x="68" y="8"/>
                  </a:lnTo>
                  <a:moveTo>
                    <a:pt x="70" y="8"/>
                  </a:moveTo>
                  <a:lnTo>
                    <a:pt x="66" y="3"/>
                  </a:lnTo>
                  <a:lnTo>
                    <a:pt x="68" y="8"/>
                  </a:lnTo>
                  <a:moveTo>
                    <a:pt x="51" y="3"/>
                  </a:moveTo>
                  <a:lnTo>
                    <a:pt x="51" y="1"/>
                  </a:lnTo>
                  <a:moveTo>
                    <a:pt x="46" y="6"/>
                  </a:moveTo>
                  <a:lnTo>
                    <a:pt x="46" y="3"/>
                  </a:lnTo>
                  <a:moveTo>
                    <a:pt x="51" y="3"/>
                  </a:moveTo>
                  <a:lnTo>
                    <a:pt x="56" y="6"/>
                  </a:lnTo>
                  <a:moveTo>
                    <a:pt x="68" y="3"/>
                  </a:moveTo>
                  <a:lnTo>
                    <a:pt x="70" y="6"/>
                  </a:lnTo>
                  <a:moveTo>
                    <a:pt x="70" y="3"/>
                  </a:moveTo>
                  <a:lnTo>
                    <a:pt x="73" y="6"/>
                  </a:lnTo>
                  <a:moveTo>
                    <a:pt x="8" y="32"/>
                  </a:moveTo>
                  <a:lnTo>
                    <a:pt x="8" y="30"/>
                  </a:lnTo>
                  <a:moveTo>
                    <a:pt x="3" y="37"/>
                  </a:moveTo>
                  <a:lnTo>
                    <a:pt x="3" y="39"/>
                  </a:lnTo>
                  <a:moveTo>
                    <a:pt x="8" y="30"/>
                  </a:moveTo>
                  <a:lnTo>
                    <a:pt x="8" y="32"/>
                  </a:lnTo>
                  <a:moveTo>
                    <a:pt x="22" y="37"/>
                  </a:moveTo>
                  <a:lnTo>
                    <a:pt x="25" y="42"/>
                  </a:lnTo>
                  <a:moveTo>
                    <a:pt x="22" y="34"/>
                  </a:moveTo>
                  <a:lnTo>
                    <a:pt x="27" y="39"/>
                  </a:lnTo>
                  <a:moveTo>
                    <a:pt x="20" y="37"/>
                  </a:moveTo>
                  <a:lnTo>
                    <a:pt x="25" y="42"/>
                  </a:lnTo>
                  <a:moveTo>
                    <a:pt x="1" y="39"/>
                  </a:moveTo>
                  <a:lnTo>
                    <a:pt x="3" y="37"/>
                  </a:lnTo>
                  <a:moveTo>
                    <a:pt x="22" y="130"/>
                  </a:moveTo>
                  <a:lnTo>
                    <a:pt x="30" y="140"/>
                  </a:lnTo>
                  <a:lnTo>
                    <a:pt x="34" y="145"/>
                  </a:lnTo>
                  <a:moveTo>
                    <a:pt x="20" y="145"/>
                  </a:moveTo>
                  <a:lnTo>
                    <a:pt x="25" y="150"/>
                  </a:lnTo>
                  <a:lnTo>
                    <a:pt x="20" y="145"/>
                  </a:lnTo>
                  <a:close/>
                  <a:moveTo>
                    <a:pt x="49" y="94"/>
                  </a:moveTo>
                  <a:lnTo>
                    <a:pt x="54" y="85"/>
                  </a:lnTo>
                  <a:lnTo>
                    <a:pt x="46" y="78"/>
                  </a:lnTo>
                  <a:moveTo>
                    <a:pt x="22" y="157"/>
                  </a:moveTo>
                  <a:lnTo>
                    <a:pt x="20" y="157"/>
                  </a:lnTo>
                  <a:lnTo>
                    <a:pt x="20" y="154"/>
                  </a:lnTo>
                  <a:moveTo>
                    <a:pt x="85" y="3"/>
                  </a:moveTo>
                  <a:lnTo>
                    <a:pt x="82" y="3"/>
                  </a:lnTo>
                  <a:moveTo>
                    <a:pt x="99" y="8"/>
                  </a:moveTo>
                  <a:lnTo>
                    <a:pt x="102" y="8"/>
                  </a:lnTo>
                  <a:moveTo>
                    <a:pt x="94" y="8"/>
                  </a:moveTo>
                  <a:lnTo>
                    <a:pt x="94" y="10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90" y="8"/>
                  </a:lnTo>
                  <a:moveTo>
                    <a:pt x="94" y="8"/>
                  </a:moveTo>
                  <a:lnTo>
                    <a:pt x="94" y="6"/>
                  </a:lnTo>
                  <a:moveTo>
                    <a:pt x="90" y="8"/>
                  </a:moveTo>
                  <a:lnTo>
                    <a:pt x="92" y="10"/>
                  </a:lnTo>
                  <a:moveTo>
                    <a:pt x="94" y="8"/>
                  </a:moveTo>
                  <a:lnTo>
                    <a:pt x="94" y="6"/>
                  </a:lnTo>
                  <a:moveTo>
                    <a:pt x="90" y="6"/>
                  </a:moveTo>
                  <a:lnTo>
                    <a:pt x="87" y="6"/>
                  </a:lnTo>
                  <a:lnTo>
                    <a:pt x="85" y="3"/>
                  </a:lnTo>
                  <a:lnTo>
                    <a:pt x="87" y="6"/>
                  </a:lnTo>
                  <a:lnTo>
                    <a:pt x="87" y="3"/>
                  </a:lnTo>
                  <a:moveTo>
                    <a:pt x="97" y="6"/>
                  </a:moveTo>
                  <a:lnTo>
                    <a:pt x="97" y="8"/>
                  </a:lnTo>
                  <a:lnTo>
                    <a:pt x="94" y="6"/>
                  </a:lnTo>
                  <a:moveTo>
                    <a:pt x="99" y="8"/>
                  </a:moveTo>
                  <a:lnTo>
                    <a:pt x="97" y="8"/>
                  </a:lnTo>
                  <a:lnTo>
                    <a:pt x="102" y="8"/>
                  </a:lnTo>
                  <a:moveTo>
                    <a:pt x="97" y="8"/>
                  </a:moveTo>
                  <a:lnTo>
                    <a:pt x="94" y="8"/>
                  </a:lnTo>
                  <a:moveTo>
                    <a:pt x="90" y="6"/>
                  </a:moveTo>
                  <a:lnTo>
                    <a:pt x="90" y="8"/>
                  </a:lnTo>
                  <a:moveTo>
                    <a:pt x="87" y="3"/>
                  </a:moveTo>
                  <a:lnTo>
                    <a:pt x="94" y="10"/>
                  </a:lnTo>
                  <a:moveTo>
                    <a:pt x="92" y="6"/>
                  </a:moveTo>
                  <a:lnTo>
                    <a:pt x="94" y="8"/>
                  </a:lnTo>
                  <a:moveTo>
                    <a:pt x="90" y="6"/>
                  </a:moveTo>
                  <a:lnTo>
                    <a:pt x="94" y="10"/>
                  </a:lnTo>
                  <a:moveTo>
                    <a:pt x="82" y="87"/>
                  </a:moveTo>
                  <a:lnTo>
                    <a:pt x="73" y="94"/>
                  </a:lnTo>
                  <a:lnTo>
                    <a:pt x="85" y="92"/>
                  </a:lnTo>
                  <a:moveTo>
                    <a:pt x="73" y="99"/>
                  </a:moveTo>
                  <a:lnTo>
                    <a:pt x="73" y="94"/>
                  </a:lnTo>
                  <a:lnTo>
                    <a:pt x="70" y="97"/>
                  </a:lnTo>
                  <a:moveTo>
                    <a:pt x="70" y="94"/>
                  </a:moveTo>
                  <a:lnTo>
                    <a:pt x="73" y="94"/>
                  </a:lnTo>
                  <a:lnTo>
                    <a:pt x="82" y="80"/>
                  </a:lnTo>
                  <a:moveTo>
                    <a:pt x="75" y="78"/>
                  </a:moveTo>
                  <a:lnTo>
                    <a:pt x="73" y="94"/>
                  </a:lnTo>
                  <a:lnTo>
                    <a:pt x="78" y="78"/>
                  </a:lnTo>
                  <a:moveTo>
                    <a:pt x="82" y="82"/>
                  </a:moveTo>
                  <a:lnTo>
                    <a:pt x="73" y="94"/>
                  </a:lnTo>
                  <a:lnTo>
                    <a:pt x="75" y="78"/>
                  </a:lnTo>
                  <a:moveTo>
                    <a:pt x="80" y="78"/>
                  </a:moveTo>
                  <a:lnTo>
                    <a:pt x="73" y="94"/>
                  </a:lnTo>
                  <a:moveTo>
                    <a:pt x="85" y="73"/>
                  </a:moveTo>
                  <a:lnTo>
                    <a:pt x="82" y="87"/>
                  </a:lnTo>
                  <a:lnTo>
                    <a:pt x="92" y="99"/>
                  </a:lnTo>
                  <a:moveTo>
                    <a:pt x="92" y="99"/>
                  </a:moveTo>
                  <a:lnTo>
                    <a:pt x="85" y="97"/>
                  </a:lnTo>
                  <a:lnTo>
                    <a:pt x="78" y="99"/>
                  </a:lnTo>
                  <a:lnTo>
                    <a:pt x="75" y="109"/>
                  </a:lnTo>
                  <a:moveTo>
                    <a:pt x="406" y="75"/>
                  </a:moveTo>
                  <a:lnTo>
                    <a:pt x="416" y="94"/>
                  </a:lnTo>
                  <a:lnTo>
                    <a:pt x="409" y="73"/>
                  </a:lnTo>
                  <a:moveTo>
                    <a:pt x="409" y="66"/>
                  </a:moveTo>
                  <a:lnTo>
                    <a:pt x="411" y="73"/>
                  </a:lnTo>
                  <a:lnTo>
                    <a:pt x="418" y="78"/>
                  </a:lnTo>
                  <a:lnTo>
                    <a:pt x="428" y="73"/>
                  </a:lnTo>
                  <a:moveTo>
                    <a:pt x="399" y="85"/>
                  </a:moveTo>
                  <a:lnTo>
                    <a:pt x="416" y="94"/>
                  </a:lnTo>
                  <a:lnTo>
                    <a:pt x="399" y="78"/>
                  </a:lnTo>
                  <a:moveTo>
                    <a:pt x="404" y="78"/>
                  </a:moveTo>
                  <a:lnTo>
                    <a:pt x="416" y="94"/>
                  </a:lnTo>
                  <a:moveTo>
                    <a:pt x="390" y="75"/>
                  </a:moveTo>
                  <a:lnTo>
                    <a:pt x="399" y="78"/>
                  </a:lnTo>
                  <a:lnTo>
                    <a:pt x="406" y="73"/>
                  </a:lnTo>
                  <a:lnTo>
                    <a:pt x="409" y="66"/>
                  </a:lnTo>
                  <a:moveTo>
                    <a:pt x="416" y="106"/>
                  </a:moveTo>
                  <a:lnTo>
                    <a:pt x="414" y="97"/>
                  </a:lnTo>
                  <a:lnTo>
                    <a:pt x="404" y="92"/>
                  </a:lnTo>
                  <a:lnTo>
                    <a:pt x="394" y="97"/>
                  </a:lnTo>
                  <a:moveTo>
                    <a:pt x="390" y="6"/>
                  </a:moveTo>
                  <a:lnTo>
                    <a:pt x="392" y="6"/>
                  </a:lnTo>
                  <a:lnTo>
                    <a:pt x="392" y="3"/>
                  </a:lnTo>
                  <a:lnTo>
                    <a:pt x="399" y="3"/>
                  </a:lnTo>
                  <a:lnTo>
                    <a:pt x="399" y="6"/>
                  </a:lnTo>
                  <a:lnTo>
                    <a:pt x="397" y="6"/>
                  </a:lnTo>
                  <a:lnTo>
                    <a:pt x="397" y="8"/>
                  </a:lnTo>
                  <a:lnTo>
                    <a:pt x="397" y="10"/>
                  </a:lnTo>
                  <a:lnTo>
                    <a:pt x="394" y="10"/>
                  </a:lnTo>
                  <a:lnTo>
                    <a:pt x="397" y="10"/>
                  </a:lnTo>
                  <a:lnTo>
                    <a:pt x="397" y="13"/>
                  </a:lnTo>
                  <a:lnTo>
                    <a:pt x="402" y="13"/>
                  </a:lnTo>
                  <a:lnTo>
                    <a:pt x="404" y="10"/>
                  </a:lnTo>
                  <a:lnTo>
                    <a:pt x="406" y="10"/>
                  </a:lnTo>
                  <a:lnTo>
                    <a:pt x="406" y="8"/>
                  </a:lnTo>
                  <a:lnTo>
                    <a:pt x="414" y="8"/>
                  </a:lnTo>
                  <a:lnTo>
                    <a:pt x="414" y="6"/>
                  </a:lnTo>
                  <a:lnTo>
                    <a:pt x="416" y="6"/>
                  </a:lnTo>
                  <a:lnTo>
                    <a:pt x="416" y="3"/>
                  </a:lnTo>
                  <a:lnTo>
                    <a:pt x="426" y="3"/>
                  </a:lnTo>
                  <a:lnTo>
                    <a:pt x="445" y="8"/>
                  </a:lnTo>
                  <a:lnTo>
                    <a:pt x="447" y="8"/>
                  </a:lnTo>
                  <a:lnTo>
                    <a:pt x="450" y="10"/>
                  </a:lnTo>
                  <a:lnTo>
                    <a:pt x="452" y="10"/>
                  </a:lnTo>
                  <a:lnTo>
                    <a:pt x="452" y="13"/>
                  </a:lnTo>
                  <a:lnTo>
                    <a:pt x="457" y="13"/>
                  </a:lnTo>
                  <a:lnTo>
                    <a:pt x="457" y="15"/>
                  </a:lnTo>
                  <a:lnTo>
                    <a:pt x="459" y="15"/>
                  </a:lnTo>
                  <a:lnTo>
                    <a:pt x="459" y="18"/>
                  </a:lnTo>
                  <a:lnTo>
                    <a:pt x="462" y="18"/>
                  </a:lnTo>
                  <a:lnTo>
                    <a:pt x="462" y="20"/>
                  </a:lnTo>
                  <a:lnTo>
                    <a:pt x="462" y="25"/>
                  </a:lnTo>
                  <a:lnTo>
                    <a:pt x="459" y="25"/>
                  </a:lnTo>
                  <a:lnTo>
                    <a:pt x="450" y="25"/>
                  </a:lnTo>
                  <a:lnTo>
                    <a:pt x="450" y="27"/>
                  </a:lnTo>
                  <a:lnTo>
                    <a:pt x="450" y="32"/>
                  </a:lnTo>
                  <a:lnTo>
                    <a:pt x="452" y="32"/>
                  </a:lnTo>
                  <a:lnTo>
                    <a:pt x="452" y="34"/>
                  </a:lnTo>
                  <a:lnTo>
                    <a:pt x="454" y="37"/>
                  </a:lnTo>
                  <a:lnTo>
                    <a:pt x="454" y="39"/>
                  </a:lnTo>
                  <a:lnTo>
                    <a:pt x="457" y="42"/>
                  </a:lnTo>
                  <a:lnTo>
                    <a:pt x="459" y="44"/>
                  </a:lnTo>
                  <a:lnTo>
                    <a:pt x="466" y="44"/>
                  </a:lnTo>
                  <a:lnTo>
                    <a:pt x="466" y="42"/>
                  </a:lnTo>
                  <a:lnTo>
                    <a:pt x="464" y="42"/>
                  </a:lnTo>
                  <a:lnTo>
                    <a:pt x="464" y="39"/>
                  </a:lnTo>
                  <a:lnTo>
                    <a:pt x="464" y="37"/>
                  </a:lnTo>
                  <a:lnTo>
                    <a:pt x="462" y="37"/>
                  </a:lnTo>
                  <a:lnTo>
                    <a:pt x="462" y="30"/>
                  </a:lnTo>
                  <a:lnTo>
                    <a:pt x="464" y="30"/>
                  </a:lnTo>
                  <a:lnTo>
                    <a:pt x="464" y="27"/>
                  </a:lnTo>
                  <a:lnTo>
                    <a:pt x="466" y="27"/>
                  </a:lnTo>
                  <a:lnTo>
                    <a:pt x="469" y="25"/>
                  </a:lnTo>
                  <a:lnTo>
                    <a:pt x="471" y="25"/>
                  </a:lnTo>
                  <a:lnTo>
                    <a:pt x="471" y="27"/>
                  </a:lnTo>
                  <a:lnTo>
                    <a:pt x="476" y="27"/>
                  </a:lnTo>
                  <a:lnTo>
                    <a:pt x="476" y="30"/>
                  </a:lnTo>
                  <a:lnTo>
                    <a:pt x="478" y="32"/>
                  </a:lnTo>
                  <a:lnTo>
                    <a:pt x="478" y="34"/>
                  </a:lnTo>
                  <a:lnTo>
                    <a:pt x="481" y="34"/>
                  </a:lnTo>
                  <a:lnTo>
                    <a:pt x="481" y="37"/>
                  </a:lnTo>
                  <a:lnTo>
                    <a:pt x="483" y="39"/>
                  </a:lnTo>
                  <a:lnTo>
                    <a:pt x="486" y="42"/>
                  </a:lnTo>
                  <a:lnTo>
                    <a:pt x="486" y="46"/>
                  </a:lnTo>
                  <a:lnTo>
                    <a:pt x="488" y="46"/>
                  </a:lnTo>
                  <a:lnTo>
                    <a:pt x="488" y="54"/>
                  </a:lnTo>
                  <a:lnTo>
                    <a:pt x="490" y="54"/>
                  </a:lnTo>
                  <a:lnTo>
                    <a:pt x="490" y="56"/>
                  </a:lnTo>
                  <a:lnTo>
                    <a:pt x="493" y="56"/>
                  </a:lnTo>
                  <a:lnTo>
                    <a:pt x="493" y="58"/>
                  </a:lnTo>
                  <a:moveTo>
                    <a:pt x="493" y="58"/>
                  </a:moveTo>
                  <a:lnTo>
                    <a:pt x="495" y="61"/>
                  </a:lnTo>
                  <a:lnTo>
                    <a:pt x="495" y="73"/>
                  </a:lnTo>
                  <a:lnTo>
                    <a:pt x="493" y="73"/>
                  </a:lnTo>
                  <a:lnTo>
                    <a:pt x="493" y="70"/>
                  </a:lnTo>
                  <a:lnTo>
                    <a:pt x="490" y="70"/>
                  </a:lnTo>
                  <a:lnTo>
                    <a:pt x="488" y="70"/>
                  </a:lnTo>
                  <a:lnTo>
                    <a:pt x="488" y="73"/>
                  </a:lnTo>
                  <a:lnTo>
                    <a:pt x="488" y="78"/>
                  </a:lnTo>
                  <a:lnTo>
                    <a:pt x="490" y="78"/>
                  </a:lnTo>
                  <a:lnTo>
                    <a:pt x="490" y="85"/>
                  </a:lnTo>
                  <a:lnTo>
                    <a:pt x="493" y="85"/>
                  </a:lnTo>
                  <a:lnTo>
                    <a:pt x="493" y="90"/>
                  </a:lnTo>
                  <a:lnTo>
                    <a:pt x="495" y="90"/>
                  </a:lnTo>
                  <a:lnTo>
                    <a:pt x="498" y="90"/>
                  </a:lnTo>
                  <a:lnTo>
                    <a:pt x="498" y="92"/>
                  </a:lnTo>
                  <a:lnTo>
                    <a:pt x="498" y="102"/>
                  </a:lnTo>
                  <a:lnTo>
                    <a:pt x="495" y="104"/>
                  </a:lnTo>
                  <a:lnTo>
                    <a:pt x="495" y="106"/>
                  </a:lnTo>
                  <a:lnTo>
                    <a:pt x="493" y="106"/>
                  </a:lnTo>
                  <a:lnTo>
                    <a:pt x="490" y="106"/>
                  </a:lnTo>
                  <a:lnTo>
                    <a:pt x="490" y="109"/>
                  </a:lnTo>
                  <a:lnTo>
                    <a:pt x="488" y="109"/>
                  </a:lnTo>
                  <a:lnTo>
                    <a:pt x="488" y="111"/>
                  </a:lnTo>
                  <a:lnTo>
                    <a:pt x="488" y="114"/>
                  </a:lnTo>
                  <a:lnTo>
                    <a:pt x="490" y="114"/>
                  </a:lnTo>
                  <a:lnTo>
                    <a:pt x="493" y="114"/>
                  </a:lnTo>
                  <a:lnTo>
                    <a:pt x="493" y="116"/>
                  </a:lnTo>
                  <a:lnTo>
                    <a:pt x="493" y="121"/>
                  </a:lnTo>
                  <a:lnTo>
                    <a:pt x="490" y="121"/>
                  </a:lnTo>
                  <a:lnTo>
                    <a:pt x="490" y="126"/>
                  </a:lnTo>
                  <a:lnTo>
                    <a:pt x="488" y="126"/>
                  </a:lnTo>
                  <a:lnTo>
                    <a:pt x="488" y="128"/>
                  </a:lnTo>
                  <a:lnTo>
                    <a:pt x="486" y="130"/>
                  </a:lnTo>
                  <a:lnTo>
                    <a:pt x="486" y="133"/>
                  </a:lnTo>
                  <a:lnTo>
                    <a:pt x="483" y="133"/>
                  </a:lnTo>
                  <a:lnTo>
                    <a:pt x="483" y="135"/>
                  </a:lnTo>
                  <a:lnTo>
                    <a:pt x="481" y="135"/>
                  </a:lnTo>
                  <a:lnTo>
                    <a:pt x="481" y="138"/>
                  </a:lnTo>
                  <a:lnTo>
                    <a:pt x="478" y="135"/>
                  </a:lnTo>
                  <a:lnTo>
                    <a:pt x="476" y="135"/>
                  </a:lnTo>
                  <a:lnTo>
                    <a:pt x="476" y="133"/>
                  </a:lnTo>
                  <a:lnTo>
                    <a:pt x="476" y="126"/>
                  </a:lnTo>
                  <a:lnTo>
                    <a:pt x="474" y="123"/>
                  </a:lnTo>
                  <a:lnTo>
                    <a:pt x="469" y="123"/>
                  </a:lnTo>
                  <a:lnTo>
                    <a:pt x="466" y="126"/>
                  </a:lnTo>
                  <a:lnTo>
                    <a:pt x="466" y="128"/>
                  </a:lnTo>
                  <a:lnTo>
                    <a:pt x="464" y="128"/>
                  </a:lnTo>
                  <a:lnTo>
                    <a:pt x="462" y="128"/>
                  </a:lnTo>
                  <a:lnTo>
                    <a:pt x="459" y="130"/>
                  </a:lnTo>
                  <a:lnTo>
                    <a:pt x="457" y="133"/>
                  </a:lnTo>
                  <a:lnTo>
                    <a:pt x="457" y="140"/>
                  </a:lnTo>
                  <a:lnTo>
                    <a:pt x="459" y="140"/>
                  </a:lnTo>
                  <a:lnTo>
                    <a:pt x="459" y="138"/>
                  </a:lnTo>
                  <a:lnTo>
                    <a:pt x="462" y="138"/>
                  </a:lnTo>
                  <a:lnTo>
                    <a:pt x="464" y="138"/>
                  </a:lnTo>
                  <a:lnTo>
                    <a:pt x="464" y="135"/>
                  </a:lnTo>
                  <a:lnTo>
                    <a:pt x="471" y="135"/>
                  </a:lnTo>
                  <a:lnTo>
                    <a:pt x="471" y="138"/>
                  </a:lnTo>
                  <a:lnTo>
                    <a:pt x="474" y="140"/>
                  </a:lnTo>
                  <a:moveTo>
                    <a:pt x="474" y="140"/>
                  </a:moveTo>
                  <a:lnTo>
                    <a:pt x="474" y="142"/>
                  </a:lnTo>
                  <a:lnTo>
                    <a:pt x="476" y="142"/>
                  </a:lnTo>
                  <a:lnTo>
                    <a:pt x="476" y="145"/>
                  </a:lnTo>
                  <a:lnTo>
                    <a:pt x="474" y="145"/>
                  </a:lnTo>
                  <a:lnTo>
                    <a:pt x="474" y="147"/>
                  </a:lnTo>
                  <a:lnTo>
                    <a:pt x="471" y="150"/>
                  </a:lnTo>
                  <a:lnTo>
                    <a:pt x="469" y="152"/>
                  </a:lnTo>
                  <a:lnTo>
                    <a:pt x="466" y="152"/>
                  </a:lnTo>
                  <a:lnTo>
                    <a:pt x="466" y="154"/>
                  </a:lnTo>
                  <a:lnTo>
                    <a:pt x="464" y="154"/>
                  </a:lnTo>
                  <a:lnTo>
                    <a:pt x="464" y="157"/>
                  </a:lnTo>
                  <a:lnTo>
                    <a:pt x="459" y="157"/>
                  </a:lnTo>
                  <a:lnTo>
                    <a:pt x="459" y="159"/>
                  </a:lnTo>
                  <a:lnTo>
                    <a:pt x="457" y="159"/>
                  </a:lnTo>
                  <a:lnTo>
                    <a:pt x="457" y="162"/>
                  </a:lnTo>
                  <a:lnTo>
                    <a:pt x="447" y="162"/>
                  </a:lnTo>
                  <a:lnTo>
                    <a:pt x="447" y="164"/>
                  </a:lnTo>
                  <a:lnTo>
                    <a:pt x="445" y="164"/>
                  </a:lnTo>
                  <a:lnTo>
                    <a:pt x="445" y="166"/>
                  </a:lnTo>
                  <a:lnTo>
                    <a:pt x="442" y="166"/>
                  </a:lnTo>
                  <a:lnTo>
                    <a:pt x="442" y="169"/>
                  </a:lnTo>
                  <a:lnTo>
                    <a:pt x="433" y="169"/>
                  </a:lnTo>
                  <a:lnTo>
                    <a:pt x="433" y="171"/>
                  </a:lnTo>
                  <a:lnTo>
                    <a:pt x="428" y="171"/>
                  </a:lnTo>
                  <a:lnTo>
                    <a:pt x="428" y="169"/>
                  </a:lnTo>
                  <a:lnTo>
                    <a:pt x="428" y="166"/>
                  </a:lnTo>
                  <a:lnTo>
                    <a:pt x="430" y="166"/>
                  </a:lnTo>
                  <a:lnTo>
                    <a:pt x="430" y="162"/>
                  </a:lnTo>
                  <a:lnTo>
                    <a:pt x="428" y="162"/>
                  </a:lnTo>
                  <a:lnTo>
                    <a:pt x="423" y="162"/>
                  </a:lnTo>
                  <a:lnTo>
                    <a:pt x="423" y="164"/>
                  </a:lnTo>
                  <a:lnTo>
                    <a:pt x="421" y="164"/>
                  </a:lnTo>
                  <a:lnTo>
                    <a:pt x="421" y="166"/>
                  </a:lnTo>
                  <a:lnTo>
                    <a:pt x="411" y="166"/>
                  </a:lnTo>
                  <a:lnTo>
                    <a:pt x="411" y="169"/>
                  </a:lnTo>
                  <a:lnTo>
                    <a:pt x="409" y="169"/>
                  </a:lnTo>
                  <a:lnTo>
                    <a:pt x="409" y="171"/>
                  </a:lnTo>
                  <a:lnTo>
                    <a:pt x="411" y="171"/>
                  </a:lnTo>
                  <a:lnTo>
                    <a:pt x="409" y="171"/>
                  </a:lnTo>
                  <a:lnTo>
                    <a:pt x="397" y="171"/>
                  </a:lnTo>
                  <a:lnTo>
                    <a:pt x="394" y="169"/>
                  </a:lnTo>
                  <a:lnTo>
                    <a:pt x="394" y="166"/>
                  </a:lnTo>
                  <a:lnTo>
                    <a:pt x="392" y="164"/>
                  </a:lnTo>
                  <a:lnTo>
                    <a:pt x="390" y="164"/>
                  </a:lnTo>
                  <a:lnTo>
                    <a:pt x="390" y="162"/>
                  </a:lnTo>
                  <a:lnTo>
                    <a:pt x="387" y="162"/>
                  </a:lnTo>
                  <a:lnTo>
                    <a:pt x="387" y="164"/>
                  </a:lnTo>
                  <a:lnTo>
                    <a:pt x="387" y="166"/>
                  </a:lnTo>
                  <a:lnTo>
                    <a:pt x="385" y="166"/>
                  </a:lnTo>
                  <a:lnTo>
                    <a:pt x="380" y="166"/>
                  </a:lnTo>
                  <a:lnTo>
                    <a:pt x="378" y="164"/>
                  </a:lnTo>
                  <a:lnTo>
                    <a:pt x="375" y="164"/>
                  </a:lnTo>
                  <a:lnTo>
                    <a:pt x="373" y="162"/>
                  </a:lnTo>
                  <a:lnTo>
                    <a:pt x="370" y="162"/>
                  </a:lnTo>
                  <a:lnTo>
                    <a:pt x="368" y="159"/>
                  </a:lnTo>
                  <a:lnTo>
                    <a:pt x="366" y="157"/>
                  </a:lnTo>
                  <a:lnTo>
                    <a:pt x="363" y="154"/>
                  </a:lnTo>
                  <a:lnTo>
                    <a:pt x="363" y="152"/>
                  </a:lnTo>
                  <a:lnTo>
                    <a:pt x="366" y="152"/>
                  </a:lnTo>
                  <a:lnTo>
                    <a:pt x="366" y="150"/>
                  </a:lnTo>
                  <a:lnTo>
                    <a:pt x="368" y="150"/>
                  </a:lnTo>
                  <a:lnTo>
                    <a:pt x="375" y="150"/>
                  </a:lnTo>
                  <a:lnTo>
                    <a:pt x="375" y="147"/>
                  </a:lnTo>
                  <a:lnTo>
                    <a:pt x="378" y="147"/>
                  </a:lnTo>
                  <a:lnTo>
                    <a:pt x="378" y="145"/>
                  </a:lnTo>
                  <a:lnTo>
                    <a:pt x="378" y="142"/>
                  </a:lnTo>
                  <a:lnTo>
                    <a:pt x="375" y="142"/>
                  </a:lnTo>
                  <a:moveTo>
                    <a:pt x="375" y="142"/>
                  </a:moveTo>
                  <a:lnTo>
                    <a:pt x="375" y="140"/>
                  </a:lnTo>
                  <a:lnTo>
                    <a:pt x="373" y="140"/>
                  </a:lnTo>
                  <a:lnTo>
                    <a:pt x="373" y="138"/>
                  </a:lnTo>
                  <a:lnTo>
                    <a:pt x="370" y="135"/>
                  </a:lnTo>
                  <a:lnTo>
                    <a:pt x="370" y="133"/>
                  </a:lnTo>
                  <a:lnTo>
                    <a:pt x="368" y="133"/>
                  </a:lnTo>
                  <a:lnTo>
                    <a:pt x="368" y="130"/>
                  </a:lnTo>
                  <a:lnTo>
                    <a:pt x="366" y="130"/>
                  </a:lnTo>
                  <a:lnTo>
                    <a:pt x="361" y="130"/>
                  </a:lnTo>
                  <a:lnTo>
                    <a:pt x="361" y="133"/>
                  </a:lnTo>
                  <a:lnTo>
                    <a:pt x="361" y="135"/>
                  </a:lnTo>
                  <a:lnTo>
                    <a:pt x="363" y="135"/>
                  </a:lnTo>
                  <a:lnTo>
                    <a:pt x="363" y="138"/>
                  </a:lnTo>
                  <a:lnTo>
                    <a:pt x="366" y="140"/>
                  </a:lnTo>
                  <a:lnTo>
                    <a:pt x="366" y="142"/>
                  </a:lnTo>
                  <a:lnTo>
                    <a:pt x="363" y="145"/>
                  </a:lnTo>
                  <a:lnTo>
                    <a:pt x="361" y="145"/>
                  </a:lnTo>
                  <a:lnTo>
                    <a:pt x="361" y="147"/>
                  </a:lnTo>
                  <a:lnTo>
                    <a:pt x="358" y="147"/>
                  </a:lnTo>
                  <a:lnTo>
                    <a:pt x="358" y="150"/>
                  </a:lnTo>
                  <a:lnTo>
                    <a:pt x="356" y="150"/>
                  </a:lnTo>
                  <a:lnTo>
                    <a:pt x="354" y="147"/>
                  </a:lnTo>
                  <a:lnTo>
                    <a:pt x="351" y="147"/>
                  </a:lnTo>
                  <a:lnTo>
                    <a:pt x="351" y="145"/>
                  </a:lnTo>
                  <a:lnTo>
                    <a:pt x="349" y="145"/>
                  </a:lnTo>
                  <a:lnTo>
                    <a:pt x="349" y="142"/>
                  </a:lnTo>
                  <a:lnTo>
                    <a:pt x="346" y="142"/>
                  </a:lnTo>
                  <a:lnTo>
                    <a:pt x="346" y="140"/>
                  </a:lnTo>
                  <a:lnTo>
                    <a:pt x="346" y="138"/>
                  </a:lnTo>
                  <a:lnTo>
                    <a:pt x="344" y="138"/>
                  </a:lnTo>
                  <a:lnTo>
                    <a:pt x="344" y="135"/>
                  </a:lnTo>
                  <a:lnTo>
                    <a:pt x="342" y="135"/>
                  </a:lnTo>
                  <a:lnTo>
                    <a:pt x="342" y="133"/>
                  </a:lnTo>
                  <a:lnTo>
                    <a:pt x="339" y="130"/>
                  </a:lnTo>
                  <a:lnTo>
                    <a:pt x="339" y="123"/>
                  </a:lnTo>
                  <a:lnTo>
                    <a:pt x="337" y="123"/>
                  </a:lnTo>
                  <a:lnTo>
                    <a:pt x="337" y="121"/>
                  </a:lnTo>
                  <a:lnTo>
                    <a:pt x="334" y="118"/>
                  </a:lnTo>
                  <a:lnTo>
                    <a:pt x="334" y="116"/>
                  </a:lnTo>
                  <a:lnTo>
                    <a:pt x="332" y="116"/>
                  </a:lnTo>
                  <a:lnTo>
                    <a:pt x="332" y="111"/>
                  </a:lnTo>
                  <a:lnTo>
                    <a:pt x="330" y="109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4"/>
                  </a:lnTo>
                  <a:lnTo>
                    <a:pt x="339" y="104"/>
                  </a:lnTo>
                  <a:lnTo>
                    <a:pt x="339" y="102"/>
                  </a:lnTo>
                  <a:lnTo>
                    <a:pt x="339" y="99"/>
                  </a:lnTo>
                  <a:lnTo>
                    <a:pt x="337" y="97"/>
                  </a:lnTo>
                  <a:lnTo>
                    <a:pt x="334" y="94"/>
                  </a:lnTo>
                  <a:lnTo>
                    <a:pt x="334" y="87"/>
                  </a:lnTo>
                  <a:lnTo>
                    <a:pt x="332" y="87"/>
                  </a:lnTo>
                  <a:lnTo>
                    <a:pt x="332" y="85"/>
                  </a:lnTo>
                  <a:lnTo>
                    <a:pt x="330" y="85"/>
                  </a:lnTo>
                  <a:lnTo>
                    <a:pt x="327" y="85"/>
                  </a:lnTo>
                  <a:lnTo>
                    <a:pt x="327" y="82"/>
                  </a:lnTo>
                  <a:lnTo>
                    <a:pt x="327" y="75"/>
                  </a:lnTo>
                  <a:lnTo>
                    <a:pt x="330" y="73"/>
                  </a:lnTo>
                  <a:lnTo>
                    <a:pt x="330" y="70"/>
                  </a:lnTo>
                  <a:lnTo>
                    <a:pt x="332" y="68"/>
                  </a:lnTo>
                  <a:lnTo>
                    <a:pt x="334" y="68"/>
                  </a:lnTo>
                  <a:lnTo>
                    <a:pt x="337" y="66"/>
                  </a:lnTo>
                  <a:lnTo>
                    <a:pt x="337" y="61"/>
                  </a:lnTo>
                  <a:lnTo>
                    <a:pt x="334" y="61"/>
                  </a:lnTo>
                  <a:lnTo>
                    <a:pt x="332" y="58"/>
                  </a:lnTo>
                  <a:lnTo>
                    <a:pt x="334" y="58"/>
                  </a:lnTo>
                  <a:lnTo>
                    <a:pt x="334" y="56"/>
                  </a:lnTo>
                  <a:lnTo>
                    <a:pt x="334" y="51"/>
                  </a:lnTo>
                  <a:lnTo>
                    <a:pt x="337" y="51"/>
                  </a:lnTo>
                  <a:lnTo>
                    <a:pt x="337" y="46"/>
                  </a:lnTo>
                  <a:lnTo>
                    <a:pt x="339" y="46"/>
                  </a:lnTo>
                  <a:lnTo>
                    <a:pt x="339" y="44"/>
                  </a:lnTo>
                  <a:lnTo>
                    <a:pt x="342" y="42"/>
                  </a:lnTo>
                  <a:lnTo>
                    <a:pt x="342" y="39"/>
                  </a:lnTo>
                  <a:lnTo>
                    <a:pt x="344" y="39"/>
                  </a:lnTo>
                  <a:moveTo>
                    <a:pt x="344" y="39"/>
                  </a:moveTo>
                  <a:lnTo>
                    <a:pt x="344" y="37"/>
                  </a:lnTo>
                  <a:lnTo>
                    <a:pt x="346" y="37"/>
                  </a:lnTo>
                  <a:lnTo>
                    <a:pt x="349" y="39"/>
                  </a:lnTo>
                  <a:lnTo>
                    <a:pt x="351" y="39"/>
                  </a:lnTo>
                  <a:lnTo>
                    <a:pt x="351" y="42"/>
                  </a:lnTo>
                  <a:lnTo>
                    <a:pt x="351" y="51"/>
                  </a:lnTo>
                  <a:lnTo>
                    <a:pt x="354" y="51"/>
                  </a:lnTo>
                  <a:lnTo>
                    <a:pt x="358" y="51"/>
                  </a:lnTo>
                  <a:lnTo>
                    <a:pt x="358" y="49"/>
                  </a:lnTo>
                  <a:lnTo>
                    <a:pt x="361" y="49"/>
                  </a:lnTo>
                  <a:lnTo>
                    <a:pt x="361" y="46"/>
                  </a:lnTo>
                  <a:lnTo>
                    <a:pt x="366" y="46"/>
                  </a:lnTo>
                  <a:lnTo>
                    <a:pt x="366" y="44"/>
                  </a:lnTo>
                  <a:lnTo>
                    <a:pt x="368" y="44"/>
                  </a:lnTo>
                  <a:lnTo>
                    <a:pt x="368" y="42"/>
                  </a:lnTo>
                  <a:lnTo>
                    <a:pt x="370" y="39"/>
                  </a:lnTo>
                  <a:lnTo>
                    <a:pt x="370" y="34"/>
                  </a:lnTo>
                  <a:lnTo>
                    <a:pt x="368" y="34"/>
                  </a:lnTo>
                  <a:lnTo>
                    <a:pt x="366" y="34"/>
                  </a:lnTo>
                  <a:lnTo>
                    <a:pt x="366" y="37"/>
                  </a:lnTo>
                  <a:lnTo>
                    <a:pt x="363" y="37"/>
                  </a:lnTo>
                  <a:lnTo>
                    <a:pt x="361" y="39"/>
                  </a:lnTo>
                  <a:lnTo>
                    <a:pt x="356" y="39"/>
                  </a:lnTo>
                  <a:lnTo>
                    <a:pt x="356" y="37"/>
                  </a:lnTo>
                  <a:lnTo>
                    <a:pt x="354" y="37"/>
                  </a:lnTo>
                  <a:lnTo>
                    <a:pt x="354" y="34"/>
                  </a:lnTo>
                  <a:lnTo>
                    <a:pt x="351" y="34"/>
                  </a:lnTo>
                  <a:lnTo>
                    <a:pt x="351" y="32"/>
                  </a:lnTo>
                  <a:lnTo>
                    <a:pt x="351" y="27"/>
                  </a:lnTo>
                  <a:lnTo>
                    <a:pt x="354" y="27"/>
                  </a:lnTo>
                  <a:lnTo>
                    <a:pt x="354" y="25"/>
                  </a:lnTo>
                  <a:lnTo>
                    <a:pt x="356" y="25"/>
                  </a:lnTo>
                  <a:lnTo>
                    <a:pt x="356" y="22"/>
                  </a:lnTo>
                  <a:lnTo>
                    <a:pt x="358" y="22"/>
                  </a:lnTo>
                  <a:lnTo>
                    <a:pt x="361" y="20"/>
                  </a:lnTo>
                  <a:lnTo>
                    <a:pt x="363" y="18"/>
                  </a:lnTo>
                  <a:lnTo>
                    <a:pt x="366" y="18"/>
                  </a:lnTo>
                  <a:lnTo>
                    <a:pt x="366" y="15"/>
                  </a:lnTo>
                  <a:lnTo>
                    <a:pt x="370" y="15"/>
                  </a:lnTo>
                  <a:lnTo>
                    <a:pt x="370" y="13"/>
                  </a:lnTo>
                  <a:lnTo>
                    <a:pt x="378" y="13"/>
                  </a:lnTo>
                  <a:lnTo>
                    <a:pt x="378" y="10"/>
                  </a:lnTo>
                  <a:lnTo>
                    <a:pt x="380" y="10"/>
                  </a:lnTo>
                  <a:lnTo>
                    <a:pt x="380" y="8"/>
                  </a:lnTo>
                  <a:lnTo>
                    <a:pt x="385" y="8"/>
                  </a:lnTo>
                  <a:lnTo>
                    <a:pt x="385" y="6"/>
                  </a:lnTo>
                  <a:lnTo>
                    <a:pt x="390" y="6"/>
                  </a:lnTo>
                  <a:moveTo>
                    <a:pt x="361" y="39"/>
                  </a:moveTo>
                  <a:lnTo>
                    <a:pt x="366" y="44"/>
                  </a:lnTo>
                  <a:moveTo>
                    <a:pt x="363" y="37"/>
                  </a:moveTo>
                  <a:lnTo>
                    <a:pt x="368" y="44"/>
                  </a:lnTo>
                  <a:moveTo>
                    <a:pt x="356" y="39"/>
                  </a:moveTo>
                  <a:lnTo>
                    <a:pt x="363" y="46"/>
                  </a:lnTo>
                  <a:moveTo>
                    <a:pt x="351" y="32"/>
                  </a:moveTo>
                  <a:lnTo>
                    <a:pt x="361" y="46"/>
                  </a:lnTo>
                  <a:moveTo>
                    <a:pt x="344" y="39"/>
                  </a:moveTo>
                  <a:lnTo>
                    <a:pt x="354" y="51"/>
                  </a:lnTo>
                  <a:moveTo>
                    <a:pt x="346" y="37"/>
                  </a:moveTo>
                  <a:lnTo>
                    <a:pt x="356" y="51"/>
                  </a:lnTo>
                  <a:moveTo>
                    <a:pt x="349" y="34"/>
                  </a:moveTo>
                  <a:lnTo>
                    <a:pt x="358" y="49"/>
                  </a:lnTo>
                  <a:lnTo>
                    <a:pt x="349" y="34"/>
                  </a:lnTo>
                  <a:close/>
                  <a:moveTo>
                    <a:pt x="349" y="32"/>
                  </a:moveTo>
                  <a:lnTo>
                    <a:pt x="361" y="49"/>
                  </a:lnTo>
                  <a:moveTo>
                    <a:pt x="361" y="39"/>
                  </a:moveTo>
                  <a:lnTo>
                    <a:pt x="366" y="44"/>
                  </a:lnTo>
                  <a:moveTo>
                    <a:pt x="358" y="39"/>
                  </a:moveTo>
                  <a:lnTo>
                    <a:pt x="363" y="46"/>
                  </a:lnTo>
                  <a:moveTo>
                    <a:pt x="416" y="3"/>
                  </a:moveTo>
                  <a:lnTo>
                    <a:pt x="416" y="6"/>
                  </a:lnTo>
                  <a:lnTo>
                    <a:pt x="418" y="3"/>
                  </a:lnTo>
                  <a:moveTo>
                    <a:pt x="368" y="34"/>
                  </a:moveTo>
                  <a:lnTo>
                    <a:pt x="370" y="37"/>
                  </a:lnTo>
                  <a:moveTo>
                    <a:pt x="404" y="3"/>
                  </a:moveTo>
                  <a:lnTo>
                    <a:pt x="406" y="8"/>
                  </a:lnTo>
                  <a:moveTo>
                    <a:pt x="406" y="3"/>
                  </a:moveTo>
                  <a:lnTo>
                    <a:pt x="409" y="8"/>
                  </a:lnTo>
                  <a:moveTo>
                    <a:pt x="397" y="10"/>
                  </a:moveTo>
                  <a:lnTo>
                    <a:pt x="399" y="13"/>
                  </a:lnTo>
                  <a:lnTo>
                    <a:pt x="397" y="8"/>
                  </a:lnTo>
                  <a:lnTo>
                    <a:pt x="402" y="13"/>
                  </a:lnTo>
                  <a:lnTo>
                    <a:pt x="397" y="3"/>
                  </a:lnTo>
                  <a:moveTo>
                    <a:pt x="399" y="3"/>
                  </a:moveTo>
                  <a:lnTo>
                    <a:pt x="404" y="10"/>
                  </a:lnTo>
                  <a:lnTo>
                    <a:pt x="402" y="3"/>
                  </a:lnTo>
                  <a:lnTo>
                    <a:pt x="406" y="8"/>
                  </a:lnTo>
                  <a:moveTo>
                    <a:pt x="406" y="3"/>
                  </a:moveTo>
                  <a:lnTo>
                    <a:pt x="411" y="8"/>
                  </a:lnTo>
                  <a:moveTo>
                    <a:pt x="411" y="3"/>
                  </a:moveTo>
                  <a:lnTo>
                    <a:pt x="414" y="8"/>
                  </a:lnTo>
                  <a:moveTo>
                    <a:pt x="409" y="3"/>
                  </a:moveTo>
                  <a:lnTo>
                    <a:pt x="411" y="8"/>
                  </a:lnTo>
                  <a:moveTo>
                    <a:pt x="394" y="3"/>
                  </a:moveTo>
                  <a:lnTo>
                    <a:pt x="394" y="1"/>
                  </a:lnTo>
                  <a:moveTo>
                    <a:pt x="390" y="6"/>
                  </a:moveTo>
                  <a:lnTo>
                    <a:pt x="390" y="3"/>
                  </a:lnTo>
                  <a:moveTo>
                    <a:pt x="397" y="3"/>
                  </a:moveTo>
                  <a:lnTo>
                    <a:pt x="399" y="6"/>
                  </a:lnTo>
                  <a:moveTo>
                    <a:pt x="411" y="3"/>
                  </a:moveTo>
                  <a:lnTo>
                    <a:pt x="414" y="6"/>
                  </a:lnTo>
                  <a:moveTo>
                    <a:pt x="414" y="3"/>
                  </a:moveTo>
                  <a:lnTo>
                    <a:pt x="416" y="6"/>
                  </a:lnTo>
                  <a:moveTo>
                    <a:pt x="351" y="32"/>
                  </a:moveTo>
                  <a:lnTo>
                    <a:pt x="351" y="30"/>
                  </a:lnTo>
                  <a:moveTo>
                    <a:pt x="346" y="37"/>
                  </a:moveTo>
                  <a:lnTo>
                    <a:pt x="349" y="39"/>
                  </a:lnTo>
                  <a:moveTo>
                    <a:pt x="351" y="30"/>
                  </a:moveTo>
                  <a:lnTo>
                    <a:pt x="351" y="32"/>
                  </a:lnTo>
                  <a:moveTo>
                    <a:pt x="366" y="37"/>
                  </a:moveTo>
                  <a:lnTo>
                    <a:pt x="368" y="42"/>
                  </a:lnTo>
                  <a:moveTo>
                    <a:pt x="366" y="34"/>
                  </a:moveTo>
                  <a:lnTo>
                    <a:pt x="370" y="39"/>
                  </a:lnTo>
                  <a:moveTo>
                    <a:pt x="363" y="37"/>
                  </a:moveTo>
                  <a:lnTo>
                    <a:pt x="368" y="42"/>
                  </a:lnTo>
                  <a:moveTo>
                    <a:pt x="344" y="39"/>
                  </a:moveTo>
                  <a:lnTo>
                    <a:pt x="346" y="37"/>
                  </a:lnTo>
                  <a:moveTo>
                    <a:pt x="354" y="150"/>
                  </a:moveTo>
                  <a:lnTo>
                    <a:pt x="354" y="147"/>
                  </a:lnTo>
                  <a:moveTo>
                    <a:pt x="356" y="150"/>
                  </a:moveTo>
                  <a:lnTo>
                    <a:pt x="358" y="150"/>
                  </a:lnTo>
                  <a:moveTo>
                    <a:pt x="361" y="147"/>
                  </a:moveTo>
                  <a:lnTo>
                    <a:pt x="366" y="152"/>
                  </a:lnTo>
                  <a:moveTo>
                    <a:pt x="368" y="130"/>
                  </a:moveTo>
                  <a:lnTo>
                    <a:pt x="373" y="140"/>
                  </a:lnTo>
                  <a:lnTo>
                    <a:pt x="378" y="145"/>
                  </a:lnTo>
                  <a:moveTo>
                    <a:pt x="363" y="145"/>
                  </a:moveTo>
                  <a:lnTo>
                    <a:pt x="368" y="150"/>
                  </a:lnTo>
                  <a:lnTo>
                    <a:pt x="363" y="145"/>
                  </a:lnTo>
                  <a:close/>
                  <a:moveTo>
                    <a:pt x="366" y="140"/>
                  </a:moveTo>
                  <a:lnTo>
                    <a:pt x="373" y="150"/>
                  </a:lnTo>
                  <a:moveTo>
                    <a:pt x="366" y="142"/>
                  </a:moveTo>
                  <a:lnTo>
                    <a:pt x="370" y="150"/>
                  </a:lnTo>
                  <a:moveTo>
                    <a:pt x="358" y="150"/>
                  </a:moveTo>
                  <a:lnTo>
                    <a:pt x="361" y="154"/>
                  </a:lnTo>
                  <a:moveTo>
                    <a:pt x="354" y="150"/>
                  </a:moveTo>
                  <a:lnTo>
                    <a:pt x="356" y="150"/>
                  </a:lnTo>
                  <a:moveTo>
                    <a:pt x="358" y="147"/>
                  </a:moveTo>
                  <a:lnTo>
                    <a:pt x="363" y="154"/>
                  </a:lnTo>
                  <a:moveTo>
                    <a:pt x="361" y="147"/>
                  </a:moveTo>
                  <a:lnTo>
                    <a:pt x="363" y="152"/>
                  </a:lnTo>
                  <a:moveTo>
                    <a:pt x="361" y="130"/>
                  </a:moveTo>
                  <a:lnTo>
                    <a:pt x="375" y="150"/>
                  </a:lnTo>
                  <a:moveTo>
                    <a:pt x="363" y="145"/>
                  </a:moveTo>
                  <a:lnTo>
                    <a:pt x="366" y="150"/>
                  </a:lnTo>
                  <a:moveTo>
                    <a:pt x="361" y="133"/>
                  </a:moveTo>
                  <a:lnTo>
                    <a:pt x="373" y="150"/>
                  </a:lnTo>
                  <a:moveTo>
                    <a:pt x="366" y="130"/>
                  </a:moveTo>
                  <a:lnTo>
                    <a:pt x="378" y="147"/>
                  </a:lnTo>
                  <a:moveTo>
                    <a:pt x="363" y="130"/>
                  </a:moveTo>
                  <a:lnTo>
                    <a:pt x="375" y="147"/>
                  </a:lnTo>
                  <a:moveTo>
                    <a:pt x="394" y="94"/>
                  </a:moveTo>
                  <a:lnTo>
                    <a:pt x="399" y="85"/>
                  </a:lnTo>
                  <a:lnTo>
                    <a:pt x="392" y="78"/>
                  </a:lnTo>
                  <a:moveTo>
                    <a:pt x="330" y="104"/>
                  </a:moveTo>
                  <a:lnTo>
                    <a:pt x="330" y="106"/>
                  </a:lnTo>
                  <a:moveTo>
                    <a:pt x="330" y="102"/>
                  </a:moveTo>
                  <a:lnTo>
                    <a:pt x="330" y="99"/>
                  </a:lnTo>
                  <a:moveTo>
                    <a:pt x="330" y="99"/>
                  </a:moveTo>
                  <a:lnTo>
                    <a:pt x="332" y="102"/>
                  </a:lnTo>
                  <a:moveTo>
                    <a:pt x="330" y="97"/>
                  </a:moveTo>
                  <a:lnTo>
                    <a:pt x="334" y="104"/>
                  </a:lnTo>
                  <a:moveTo>
                    <a:pt x="330" y="94"/>
                  </a:moveTo>
                  <a:lnTo>
                    <a:pt x="337" y="104"/>
                  </a:lnTo>
                  <a:moveTo>
                    <a:pt x="327" y="82"/>
                  </a:moveTo>
                  <a:lnTo>
                    <a:pt x="334" y="90"/>
                  </a:lnTo>
                  <a:moveTo>
                    <a:pt x="332" y="85"/>
                  </a:moveTo>
                  <a:lnTo>
                    <a:pt x="327" y="82"/>
                  </a:lnTo>
                  <a:moveTo>
                    <a:pt x="332" y="66"/>
                  </a:moveTo>
                  <a:lnTo>
                    <a:pt x="334" y="68"/>
                  </a:lnTo>
                  <a:moveTo>
                    <a:pt x="330" y="85"/>
                  </a:moveTo>
                  <a:lnTo>
                    <a:pt x="334" y="92"/>
                  </a:lnTo>
                  <a:moveTo>
                    <a:pt x="337" y="61"/>
                  </a:moveTo>
                  <a:lnTo>
                    <a:pt x="337" y="63"/>
                  </a:lnTo>
                  <a:moveTo>
                    <a:pt x="334" y="61"/>
                  </a:moveTo>
                  <a:lnTo>
                    <a:pt x="337" y="66"/>
                  </a:lnTo>
                  <a:moveTo>
                    <a:pt x="351" y="42"/>
                  </a:moveTo>
                  <a:lnTo>
                    <a:pt x="356" y="51"/>
                  </a:lnTo>
                  <a:moveTo>
                    <a:pt x="334" y="68"/>
                  </a:moveTo>
                  <a:lnTo>
                    <a:pt x="332" y="63"/>
                  </a:lnTo>
                  <a:lnTo>
                    <a:pt x="337" y="66"/>
                  </a:lnTo>
                  <a:moveTo>
                    <a:pt x="330" y="92"/>
                  </a:moveTo>
                  <a:lnTo>
                    <a:pt x="337" y="104"/>
                  </a:lnTo>
                  <a:moveTo>
                    <a:pt x="330" y="90"/>
                  </a:moveTo>
                  <a:lnTo>
                    <a:pt x="339" y="102"/>
                  </a:lnTo>
                  <a:moveTo>
                    <a:pt x="330" y="87"/>
                  </a:moveTo>
                  <a:lnTo>
                    <a:pt x="339" y="99"/>
                  </a:lnTo>
                  <a:moveTo>
                    <a:pt x="366" y="157"/>
                  </a:moveTo>
                  <a:lnTo>
                    <a:pt x="363" y="157"/>
                  </a:lnTo>
                  <a:lnTo>
                    <a:pt x="363" y="154"/>
                  </a:lnTo>
                  <a:moveTo>
                    <a:pt x="428" y="3"/>
                  </a:moveTo>
                  <a:lnTo>
                    <a:pt x="426" y="3"/>
                  </a:lnTo>
                  <a:moveTo>
                    <a:pt x="442" y="8"/>
                  </a:moveTo>
                  <a:lnTo>
                    <a:pt x="445" y="8"/>
                  </a:lnTo>
                  <a:moveTo>
                    <a:pt x="438" y="8"/>
                  </a:moveTo>
                  <a:lnTo>
                    <a:pt x="438" y="10"/>
                  </a:lnTo>
                  <a:lnTo>
                    <a:pt x="435" y="10"/>
                  </a:lnTo>
                  <a:lnTo>
                    <a:pt x="433" y="10"/>
                  </a:lnTo>
                  <a:lnTo>
                    <a:pt x="433" y="8"/>
                  </a:lnTo>
                  <a:moveTo>
                    <a:pt x="438" y="8"/>
                  </a:moveTo>
                  <a:lnTo>
                    <a:pt x="438" y="6"/>
                  </a:lnTo>
                  <a:moveTo>
                    <a:pt x="433" y="8"/>
                  </a:moveTo>
                  <a:lnTo>
                    <a:pt x="435" y="10"/>
                  </a:lnTo>
                  <a:moveTo>
                    <a:pt x="440" y="8"/>
                  </a:moveTo>
                  <a:lnTo>
                    <a:pt x="438" y="8"/>
                  </a:lnTo>
                  <a:moveTo>
                    <a:pt x="433" y="6"/>
                  </a:moveTo>
                  <a:lnTo>
                    <a:pt x="430" y="6"/>
                  </a:lnTo>
                  <a:lnTo>
                    <a:pt x="430" y="3"/>
                  </a:lnTo>
                  <a:moveTo>
                    <a:pt x="428" y="3"/>
                  </a:moveTo>
                  <a:lnTo>
                    <a:pt x="430" y="6"/>
                  </a:lnTo>
                  <a:lnTo>
                    <a:pt x="430" y="3"/>
                  </a:lnTo>
                  <a:moveTo>
                    <a:pt x="440" y="6"/>
                  </a:moveTo>
                  <a:lnTo>
                    <a:pt x="440" y="8"/>
                  </a:lnTo>
                  <a:lnTo>
                    <a:pt x="438" y="6"/>
                  </a:lnTo>
                  <a:moveTo>
                    <a:pt x="442" y="8"/>
                  </a:moveTo>
                  <a:lnTo>
                    <a:pt x="440" y="8"/>
                  </a:lnTo>
                  <a:lnTo>
                    <a:pt x="445" y="8"/>
                  </a:lnTo>
                  <a:moveTo>
                    <a:pt x="440" y="8"/>
                  </a:moveTo>
                  <a:lnTo>
                    <a:pt x="440" y="6"/>
                  </a:lnTo>
                  <a:moveTo>
                    <a:pt x="438" y="8"/>
                  </a:moveTo>
                  <a:lnTo>
                    <a:pt x="438" y="6"/>
                  </a:lnTo>
                  <a:moveTo>
                    <a:pt x="433" y="6"/>
                  </a:moveTo>
                  <a:lnTo>
                    <a:pt x="433" y="8"/>
                  </a:lnTo>
                  <a:moveTo>
                    <a:pt x="433" y="3"/>
                  </a:moveTo>
                  <a:lnTo>
                    <a:pt x="438" y="10"/>
                  </a:lnTo>
                  <a:moveTo>
                    <a:pt x="435" y="6"/>
                  </a:moveTo>
                  <a:lnTo>
                    <a:pt x="438" y="8"/>
                  </a:lnTo>
                  <a:moveTo>
                    <a:pt x="433" y="6"/>
                  </a:moveTo>
                  <a:lnTo>
                    <a:pt x="438" y="10"/>
                  </a:lnTo>
                  <a:moveTo>
                    <a:pt x="428" y="87"/>
                  </a:moveTo>
                  <a:lnTo>
                    <a:pt x="416" y="94"/>
                  </a:lnTo>
                  <a:lnTo>
                    <a:pt x="428" y="92"/>
                  </a:lnTo>
                  <a:moveTo>
                    <a:pt x="416" y="99"/>
                  </a:moveTo>
                  <a:lnTo>
                    <a:pt x="416" y="94"/>
                  </a:lnTo>
                  <a:lnTo>
                    <a:pt x="414" y="97"/>
                  </a:lnTo>
                  <a:moveTo>
                    <a:pt x="414" y="94"/>
                  </a:moveTo>
                  <a:lnTo>
                    <a:pt x="416" y="94"/>
                  </a:lnTo>
                  <a:lnTo>
                    <a:pt x="426" y="80"/>
                  </a:lnTo>
                  <a:moveTo>
                    <a:pt x="418" y="78"/>
                  </a:moveTo>
                  <a:lnTo>
                    <a:pt x="416" y="94"/>
                  </a:lnTo>
                  <a:lnTo>
                    <a:pt x="421" y="78"/>
                  </a:lnTo>
                  <a:moveTo>
                    <a:pt x="426" y="82"/>
                  </a:moveTo>
                  <a:lnTo>
                    <a:pt x="416" y="94"/>
                  </a:lnTo>
                  <a:lnTo>
                    <a:pt x="418" y="78"/>
                  </a:lnTo>
                  <a:moveTo>
                    <a:pt x="423" y="78"/>
                  </a:moveTo>
                  <a:lnTo>
                    <a:pt x="416" y="94"/>
                  </a:lnTo>
                  <a:moveTo>
                    <a:pt x="428" y="73"/>
                  </a:moveTo>
                  <a:lnTo>
                    <a:pt x="426" y="87"/>
                  </a:lnTo>
                  <a:lnTo>
                    <a:pt x="435" y="99"/>
                  </a:lnTo>
                  <a:moveTo>
                    <a:pt x="435" y="99"/>
                  </a:moveTo>
                  <a:lnTo>
                    <a:pt x="428" y="97"/>
                  </a:lnTo>
                  <a:lnTo>
                    <a:pt x="421" y="99"/>
                  </a:lnTo>
                  <a:lnTo>
                    <a:pt x="418" y="109"/>
                  </a:lnTo>
                  <a:moveTo>
                    <a:pt x="750" y="75"/>
                  </a:moveTo>
                  <a:lnTo>
                    <a:pt x="759" y="94"/>
                  </a:lnTo>
                  <a:lnTo>
                    <a:pt x="752" y="73"/>
                  </a:lnTo>
                  <a:moveTo>
                    <a:pt x="752" y="66"/>
                  </a:moveTo>
                  <a:lnTo>
                    <a:pt x="754" y="73"/>
                  </a:lnTo>
                  <a:lnTo>
                    <a:pt x="762" y="78"/>
                  </a:lnTo>
                  <a:lnTo>
                    <a:pt x="771" y="73"/>
                  </a:lnTo>
                  <a:moveTo>
                    <a:pt x="742" y="85"/>
                  </a:moveTo>
                  <a:lnTo>
                    <a:pt x="759" y="94"/>
                  </a:lnTo>
                  <a:lnTo>
                    <a:pt x="742" y="78"/>
                  </a:lnTo>
                  <a:moveTo>
                    <a:pt x="747" y="78"/>
                  </a:moveTo>
                  <a:lnTo>
                    <a:pt x="759" y="94"/>
                  </a:lnTo>
                  <a:moveTo>
                    <a:pt x="733" y="75"/>
                  </a:moveTo>
                  <a:lnTo>
                    <a:pt x="742" y="78"/>
                  </a:lnTo>
                  <a:lnTo>
                    <a:pt x="750" y="73"/>
                  </a:lnTo>
                  <a:lnTo>
                    <a:pt x="752" y="66"/>
                  </a:lnTo>
                  <a:moveTo>
                    <a:pt x="759" y="106"/>
                  </a:moveTo>
                  <a:lnTo>
                    <a:pt x="757" y="97"/>
                  </a:lnTo>
                  <a:lnTo>
                    <a:pt x="747" y="92"/>
                  </a:lnTo>
                  <a:lnTo>
                    <a:pt x="738" y="97"/>
                  </a:lnTo>
                  <a:moveTo>
                    <a:pt x="733" y="6"/>
                  </a:moveTo>
                  <a:lnTo>
                    <a:pt x="735" y="6"/>
                  </a:lnTo>
                  <a:lnTo>
                    <a:pt x="735" y="3"/>
                  </a:lnTo>
                  <a:lnTo>
                    <a:pt x="742" y="3"/>
                  </a:lnTo>
                  <a:lnTo>
                    <a:pt x="742" y="6"/>
                  </a:lnTo>
                  <a:lnTo>
                    <a:pt x="740" y="8"/>
                  </a:lnTo>
                  <a:lnTo>
                    <a:pt x="740" y="13"/>
                  </a:lnTo>
                  <a:lnTo>
                    <a:pt x="742" y="13"/>
                  </a:lnTo>
                  <a:lnTo>
                    <a:pt x="747" y="13"/>
                  </a:lnTo>
                  <a:lnTo>
                    <a:pt x="747" y="10"/>
                  </a:lnTo>
                  <a:lnTo>
                    <a:pt x="750" y="10"/>
                  </a:lnTo>
                  <a:lnTo>
                    <a:pt x="750" y="8"/>
                  </a:lnTo>
                  <a:lnTo>
                    <a:pt x="757" y="8"/>
                  </a:lnTo>
                  <a:lnTo>
                    <a:pt x="759" y="6"/>
                  </a:lnTo>
                  <a:lnTo>
                    <a:pt x="759" y="3"/>
                  </a:lnTo>
                  <a:lnTo>
                    <a:pt x="762" y="3"/>
                  </a:lnTo>
                  <a:lnTo>
                    <a:pt x="769" y="3"/>
                  </a:lnTo>
                  <a:lnTo>
                    <a:pt x="788" y="8"/>
                  </a:lnTo>
                  <a:lnTo>
                    <a:pt x="790" y="8"/>
                  </a:lnTo>
                  <a:lnTo>
                    <a:pt x="793" y="10"/>
                  </a:lnTo>
                  <a:lnTo>
                    <a:pt x="795" y="10"/>
                  </a:lnTo>
                  <a:lnTo>
                    <a:pt x="798" y="13"/>
                  </a:lnTo>
                  <a:lnTo>
                    <a:pt x="800" y="13"/>
                  </a:lnTo>
                  <a:lnTo>
                    <a:pt x="800" y="15"/>
                  </a:lnTo>
                  <a:lnTo>
                    <a:pt x="802" y="15"/>
                  </a:lnTo>
                  <a:lnTo>
                    <a:pt x="805" y="18"/>
                  </a:lnTo>
                  <a:lnTo>
                    <a:pt x="805" y="25"/>
                  </a:lnTo>
                  <a:lnTo>
                    <a:pt x="802" y="25"/>
                  </a:lnTo>
                  <a:lnTo>
                    <a:pt x="793" y="25"/>
                  </a:lnTo>
                  <a:lnTo>
                    <a:pt x="793" y="27"/>
                  </a:lnTo>
                  <a:lnTo>
                    <a:pt x="793" y="32"/>
                  </a:lnTo>
                  <a:lnTo>
                    <a:pt x="795" y="32"/>
                  </a:lnTo>
                  <a:lnTo>
                    <a:pt x="795" y="34"/>
                  </a:lnTo>
                  <a:lnTo>
                    <a:pt x="798" y="37"/>
                  </a:lnTo>
                  <a:lnTo>
                    <a:pt x="798" y="39"/>
                  </a:lnTo>
                  <a:lnTo>
                    <a:pt x="800" y="39"/>
                  </a:lnTo>
                  <a:lnTo>
                    <a:pt x="800" y="42"/>
                  </a:lnTo>
                  <a:lnTo>
                    <a:pt x="802" y="42"/>
                  </a:lnTo>
                  <a:lnTo>
                    <a:pt x="802" y="44"/>
                  </a:lnTo>
                  <a:lnTo>
                    <a:pt x="805" y="44"/>
                  </a:lnTo>
                  <a:lnTo>
                    <a:pt x="810" y="44"/>
                  </a:lnTo>
                  <a:lnTo>
                    <a:pt x="810" y="42"/>
                  </a:lnTo>
                  <a:lnTo>
                    <a:pt x="807" y="42"/>
                  </a:lnTo>
                  <a:lnTo>
                    <a:pt x="807" y="39"/>
                  </a:lnTo>
                  <a:lnTo>
                    <a:pt x="807" y="37"/>
                  </a:lnTo>
                  <a:lnTo>
                    <a:pt x="805" y="37"/>
                  </a:lnTo>
                  <a:lnTo>
                    <a:pt x="805" y="30"/>
                  </a:lnTo>
                  <a:lnTo>
                    <a:pt x="807" y="30"/>
                  </a:lnTo>
                  <a:lnTo>
                    <a:pt x="807" y="27"/>
                  </a:lnTo>
                  <a:lnTo>
                    <a:pt x="810" y="27"/>
                  </a:lnTo>
                  <a:lnTo>
                    <a:pt x="812" y="25"/>
                  </a:lnTo>
                  <a:lnTo>
                    <a:pt x="814" y="25"/>
                  </a:lnTo>
                  <a:lnTo>
                    <a:pt x="814" y="27"/>
                  </a:lnTo>
                  <a:lnTo>
                    <a:pt x="819" y="27"/>
                  </a:lnTo>
                  <a:lnTo>
                    <a:pt x="819" y="30"/>
                  </a:lnTo>
                  <a:lnTo>
                    <a:pt x="822" y="30"/>
                  </a:lnTo>
                  <a:lnTo>
                    <a:pt x="822" y="32"/>
                  </a:lnTo>
                  <a:lnTo>
                    <a:pt x="822" y="34"/>
                  </a:lnTo>
                  <a:lnTo>
                    <a:pt x="824" y="34"/>
                  </a:lnTo>
                  <a:lnTo>
                    <a:pt x="824" y="37"/>
                  </a:lnTo>
                  <a:lnTo>
                    <a:pt x="826" y="39"/>
                  </a:lnTo>
                  <a:lnTo>
                    <a:pt x="829" y="42"/>
                  </a:lnTo>
                  <a:lnTo>
                    <a:pt x="829" y="44"/>
                  </a:lnTo>
                  <a:lnTo>
                    <a:pt x="831" y="46"/>
                  </a:lnTo>
                  <a:lnTo>
                    <a:pt x="831" y="54"/>
                  </a:lnTo>
                  <a:lnTo>
                    <a:pt x="834" y="54"/>
                  </a:lnTo>
                  <a:lnTo>
                    <a:pt x="834" y="56"/>
                  </a:lnTo>
                  <a:lnTo>
                    <a:pt x="836" y="56"/>
                  </a:lnTo>
                  <a:lnTo>
                    <a:pt x="836" y="58"/>
                  </a:lnTo>
                  <a:lnTo>
                    <a:pt x="838" y="58"/>
                  </a:lnTo>
                  <a:moveTo>
                    <a:pt x="838" y="58"/>
                  </a:moveTo>
                  <a:lnTo>
                    <a:pt x="838" y="70"/>
                  </a:lnTo>
                  <a:lnTo>
                    <a:pt x="841" y="70"/>
                  </a:lnTo>
                  <a:lnTo>
                    <a:pt x="838" y="70"/>
                  </a:lnTo>
                  <a:lnTo>
                    <a:pt x="838" y="73"/>
                  </a:lnTo>
                  <a:lnTo>
                    <a:pt x="836" y="70"/>
                  </a:lnTo>
                  <a:lnTo>
                    <a:pt x="831" y="70"/>
                  </a:lnTo>
                  <a:lnTo>
                    <a:pt x="831" y="73"/>
                  </a:lnTo>
                  <a:lnTo>
                    <a:pt x="831" y="78"/>
                  </a:lnTo>
                  <a:lnTo>
                    <a:pt x="834" y="78"/>
                  </a:lnTo>
                  <a:lnTo>
                    <a:pt x="834" y="82"/>
                  </a:lnTo>
                  <a:lnTo>
                    <a:pt x="836" y="82"/>
                  </a:lnTo>
                  <a:lnTo>
                    <a:pt x="836" y="90"/>
                  </a:lnTo>
                  <a:lnTo>
                    <a:pt x="838" y="90"/>
                  </a:lnTo>
                  <a:lnTo>
                    <a:pt x="841" y="90"/>
                  </a:lnTo>
                  <a:lnTo>
                    <a:pt x="841" y="92"/>
                  </a:lnTo>
                  <a:lnTo>
                    <a:pt x="841" y="104"/>
                  </a:lnTo>
                  <a:lnTo>
                    <a:pt x="838" y="104"/>
                  </a:lnTo>
                  <a:lnTo>
                    <a:pt x="838" y="106"/>
                  </a:lnTo>
                  <a:lnTo>
                    <a:pt x="836" y="106"/>
                  </a:lnTo>
                  <a:lnTo>
                    <a:pt x="834" y="106"/>
                  </a:lnTo>
                  <a:lnTo>
                    <a:pt x="834" y="109"/>
                  </a:lnTo>
                  <a:lnTo>
                    <a:pt x="831" y="109"/>
                  </a:lnTo>
                  <a:lnTo>
                    <a:pt x="831" y="111"/>
                  </a:lnTo>
                  <a:lnTo>
                    <a:pt x="834" y="114"/>
                  </a:lnTo>
                  <a:lnTo>
                    <a:pt x="836" y="114"/>
                  </a:lnTo>
                  <a:lnTo>
                    <a:pt x="836" y="116"/>
                  </a:lnTo>
                  <a:lnTo>
                    <a:pt x="836" y="121"/>
                  </a:lnTo>
                  <a:lnTo>
                    <a:pt x="834" y="121"/>
                  </a:lnTo>
                  <a:lnTo>
                    <a:pt x="834" y="126"/>
                  </a:lnTo>
                  <a:lnTo>
                    <a:pt x="831" y="128"/>
                  </a:lnTo>
                  <a:lnTo>
                    <a:pt x="829" y="130"/>
                  </a:lnTo>
                  <a:lnTo>
                    <a:pt x="829" y="133"/>
                  </a:lnTo>
                  <a:lnTo>
                    <a:pt x="826" y="133"/>
                  </a:lnTo>
                  <a:lnTo>
                    <a:pt x="826" y="135"/>
                  </a:lnTo>
                  <a:lnTo>
                    <a:pt x="824" y="135"/>
                  </a:lnTo>
                  <a:lnTo>
                    <a:pt x="824" y="138"/>
                  </a:lnTo>
                  <a:lnTo>
                    <a:pt x="822" y="135"/>
                  </a:lnTo>
                  <a:lnTo>
                    <a:pt x="819" y="135"/>
                  </a:lnTo>
                  <a:lnTo>
                    <a:pt x="819" y="133"/>
                  </a:lnTo>
                  <a:lnTo>
                    <a:pt x="819" y="126"/>
                  </a:lnTo>
                  <a:lnTo>
                    <a:pt x="817" y="123"/>
                  </a:lnTo>
                  <a:lnTo>
                    <a:pt x="812" y="123"/>
                  </a:lnTo>
                  <a:lnTo>
                    <a:pt x="812" y="126"/>
                  </a:lnTo>
                  <a:lnTo>
                    <a:pt x="810" y="126"/>
                  </a:lnTo>
                  <a:lnTo>
                    <a:pt x="810" y="128"/>
                  </a:lnTo>
                  <a:lnTo>
                    <a:pt x="805" y="128"/>
                  </a:lnTo>
                  <a:lnTo>
                    <a:pt x="802" y="130"/>
                  </a:lnTo>
                  <a:lnTo>
                    <a:pt x="800" y="133"/>
                  </a:lnTo>
                  <a:lnTo>
                    <a:pt x="800" y="140"/>
                  </a:lnTo>
                  <a:lnTo>
                    <a:pt x="802" y="140"/>
                  </a:lnTo>
                  <a:lnTo>
                    <a:pt x="802" y="138"/>
                  </a:lnTo>
                  <a:lnTo>
                    <a:pt x="805" y="138"/>
                  </a:lnTo>
                  <a:lnTo>
                    <a:pt x="807" y="138"/>
                  </a:lnTo>
                  <a:lnTo>
                    <a:pt x="807" y="135"/>
                  </a:lnTo>
                  <a:lnTo>
                    <a:pt x="814" y="135"/>
                  </a:lnTo>
                  <a:lnTo>
                    <a:pt x="814" y="138"/>
                  </a:lnTo>
                  <a:lnTo>
                    <a:pt x="817" y="138"/>
                  </a:lnTo>
                  <a:lnTo>
                    <a:pt x="817" y="140"/>
                  </a:lnTo>
                  <a:moveTo>
                    <a:pt x="817" y="140"/>
                  </a:moveTo>
                  <a:lnTo>
                    <a:pt x="817" y="142"/>
                  </a:lnTo>
                  <a:lnTo>
                    <a:pt x="819" y="142"/>
                  </a:lnTo>
                  <a:lnTo>
                    <a:pt x="819" y="145"/>
                  </a:lnTo>
                  <a:lnTo>
                    <a:pt x="817" y="145"/>
                  </a:lnTo>
                  <a:lnTo>
                    <a:pt x="817" y="147"/>
                  </a:lnTo>
                  <a:lnTo>
                    <a:pt x="814" y="150"/>
                  </a:lnTo>
                  <a:lnTo>
                    <a:pt x="812" y="152"/>
                  </a:lnTo>
                  <a:lnTo>
                    <a:pt x="810" y="154"/>
                  </a:lnTo>
                  <a:lnTo>
                    <a:pt x="807" y="154"/>
                  </a:lnTo>
                  <a:lnTo>
                    <a:pt x="807" y="157"/>
                  </a:lnTo>
                  <a:lnTo>
                    <a:pt x="802" y="157"/>
                  </a:lnTo>
                  <a:lnTo>
                    <a:pt x="802" y="159"/>
                  </a:lnTo>
                  <a:lnTo>
                    <a:pt x="800" y="159"/>
                  </a:lnTo>
                  <a:lnTo>
                    <a:pt x="800" y="162"/>
                  </a:lnTo>
                  <a:lnTo>
                    <a:pt x="790" y="162"/>
                  </a:lnTo>
                  <a:lnTo>
                    <a:pt x="790" y="164"/>
                  </a:lnTo>
                  <a:lnTo>
                    <a:pt x="788" y="164"/>
                  </a:lnTo>
                  <a:lnTo>
                    <a:pt x="788" y="166"/>
                  </a:lnTo>
                  <a:lnTo>
                    <a:pt x="786" y="166"/>
                  </a:lnTo>
                  <a:lnTo>
                    <a:pt x="786" y="169"/>
                  </a:lnTo>
                  <a:lnTo>
                    <a:pt x="776" y="169"/>
                  </a:lnTo>
                  <a:lnTo>
                    <a:pt x="776" y="171"/>
                  </a:lnTo>
                  <a:lnTo>
                    <a:pt x="771" y="171"/>
                  </a:lnTo>
                  <a:lnTo>
                    <a:pt x="771" y="169"/>
                  </a:lnTo>
                  <a:lnTo>
                    <a:pt x="771" y="166"/>
                  </a:lnTo>
                  <a:lnTo>
                    <a:pt x="774" y="166"/>
                  </a:lnTo>
                  <a:lnTo>
                    <a:pt x="774" y="162"/>
                  </a:lnTo>
                  <a:lnTo>
                    <a:pt x="771" y="162"/>
                  </a:lnTo>
                  <a:lnTo>
                    <a:pt x="766" y="162"/>
                  </a:lnTo>
                  <a:lnTo>
                    <a:pt x="766" y="164"/>
                  </a:lnTo>
                  <a:lnTo>
                    <a:pt x="764" y="164"/>
                  </a:lnTo>
                  <a:lnTo>
                    <a:pt x="764" y="166"/>
                  </a:lnTo>
                  <a:lnTo>
                    <a:pt x="754" y="166"/>
                  </a:lnTo>
                  <a:lnTo>
                    <a:pt x="754" y="169"/>
                  </a:lnTo>
                  <a:lnTo>
                    <a:pt x="754" y="171"/>
                  </a:lnTo>
                  <a:lnTo>
                    <a:pt x="752" y="171"/>
                  </a:lnTo>
                  <a:lnTo>
                    <a:pt x="740" y="171"/>
                  </a:lnTo>
                  <a:lnTo>
                    <a:pt x="740" y="169"/>
                  </a:lnTo>
                  <a:lnTo>
                    <a:pt x="738" y="169"/>
                  </a:lnTo>
                  <a:lnTo>
                    <a:pt x="738" y="166"/>
                  </a:lnTo>
                  <a:lnTo>
                    <a:pt x="738" y="164"/>
                  </a:lnTo>
                  <a:lnTo>
                    <a:pt x="735" y="164"/>
                  </a:lnTo>
                  <a:lnTo>
                    <a:pt x="733" y="164"/>
                  </a:lnTo>
                  <a:lnTo>
                    <a:pt x="733" y="162"/>
                  </a:lnTo>
                  <a:lnTo>
                    <a:pt x="730" y="162"/>
                  </a:lnTo>
                  <a:lnTo>
                    <a:pt x="730" y="164"/>
                  </a:lnTo>
                  <a:lnTo>
                    <a:pt x="730" y="166"/>
                  </a:lnTo>
                  <a:lnTo>
                    <a:pt x="728" y="166"/>
                  </a:lnTo>
                  <a:lnTo>
                    <a:pt x="723" y="166"/>
                  </a:lnTo>
                  <a:lnTo>
                    <a:pt x="721" y="164"/>
                  </a:lnTo>
                  <a:lnTo>
                    <a:pt x="718" y="164"/>
                  </a:lnTo>
                  <a:lnTo>
                    <a:pt x="716" y="162"/>
                  </a:lnTo>
                  <a:lnTo>
                    <a:pt x="714" y="162"/>
                  </a:lnTo>
                  <a:lnTo>
                    <a:pt x="714" y="159"/>
                  </a:lnTo>
                  <a:lnTo>
                    <a:pt x="711" y="159"/>
                  </a:lnTo>
                  <a:lnTo>
                    <a:pt x="709" y="157"/>
                  </a:lnTo>
                  <a:lnTo>
                    <a:pt x="706" y="154"/>
                  </a:lnTo>
                  <a:lnTo>
                    <a:pt x="706" y="152"/>
                  </a:lnTo>
                  <a:lnTo>
                    <a:pt x="709" y="152"/>
                  </a:lnTo>
                  <a:lnTo>
                    <a:pt x="709" y="150"/>
                  </a:lnTo>
                  <a:lnTo>
                    <a:pt x="711" y="150"/>
                  </a:lnTo>
                  <a:lnTo>
                    <a:pt x="718" y="150"/>
                  </a:lnTo>
                  <a:lnTo>
                    <a:pt x="721" y="147"/>
                  </a:lnTo>
                  <a:lnTo>
                    <a:pt x="721" y="142"/>
                  </a:lnTo>
                  <a:moveTo>
                    <a:pt x="721" y="142"/>
                  </a:moveTo>
                  <a:lnTo>
                    <a:pt x="718" y="142"/>
                  </a:lnTo>
                  <a:lnTo>
                    <a:pt x="718" y="140"/>
                  </a:lnTo>
                  <a:lnTo>
                    <a:pt x="716" y="140"/>
                  </a:lnTo>
                  <a:lnTo>
                    <a:pt x="716" y="138"/>
                  </a:lnTo>
                  <a:lnTo>
                    <a:pt x="716" y="135"/>
                  </a:lnTo>
                  <a:lnTo>
                    <a:pt x="714" y="135"/>
                  </a:lnTo>
                  <a:lnTo>
                    <a:pt x="714" y="133"/>
                  </a:lnTo>
                  <a:lnTo>
                    <a:pt x="711" y="130"/>
                  </a:lnTo>
                  <a:lnTo>
                    <a:pt x="704" y="130"/>
                  </a:lnTo>
                  <a:lnTo>
                    <a:pt x="704" y="133"/>
                  </a:lnTo>
                  <a:lnTo>
                    <a:pt x="704" y="135"/>
                  </a:lnTo>
                  <a:lnTo>
                    <a:pt x="706" y="135"/>
                  </a:lnTo>
                  <a:lnTo>
                    <a:pt x="706" y="138"/>
                  </a:lnTo>
                  <a:lnTo>
                    <a:pt x="709" y="138"/>
                  </a:lnTo>
                  <a:lnTo>
                    <a:pt x="709" y="145"/>
                  </a:lnTo>
                  <a:lnTo>
                    <a:pt x="706" y="145"/>
                  </a:lnTo>
                  <a:lnTo>
                    <a:pt x="704" y="147"/>
                  </a:lnTo>
                  <a:lnTo>
                    <a:pt x="702" y="147"/>
                  </a:lnTo>
                  <a:lnTo>
                    <a:pt x="702" y="150"/>
                  </a:lnTo>
                  <a:lnTo>
                    <a:pt x="699" y="150"/>
                  </a:lnTo>
                  <a:lnTo>
                    <a:pt x="697" y="147"/>
                  </a:lnTo>
                  <a:lnTo>
                    <a:pt x="694" y="147"/>
                  </a:lnTo>
                  <a:lnTo>
                    <a:pt x="694" y="145"/>
                  </a:lnTo>
                  <a:lnTo>
                    <a:pt x="692" y="145"/>
                  </a:lnTo>
                  <a:lnTo>
                    <a:pt x="692" y="142"/>
                  </a:lnTo>
                  <a:lnTo>
                    <a:pt x="690" y="140"/>
                  </a:lnTo>
                  <a:lnTo>
                    <a:pt x="690" y="138"/>
                  </a:lnTo>
                  <a:lnTo>
                    <a:pt x="687" y="138"/>
                  </a:lnTo>
                  <a:lnTo>
                    <a:pt x="687" y="135"/>
                  </a:lnTo>
                  <a:lnTo>
                    <a:pt x="685" y="135"/>
                  </a:lnTo>
                  <a:lnTo>
                    <a:pt x="685" y="130"/>
                  </a:lnTo>
                  <a:lnTo>
                    <a:pt x="682" y="130"/>
                  </a:lnTo>
                  <a:lnTo>
                    <a:pt x="682" y="123"/>
                  </a:lnTo>
                  <a:lnTo>
                    <a:pt x="680" y="123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8" y="116"/>
                  </a:lnTo>
                  <a:lnTo>
                    <a:pt x="675" y="116"/>
                  </a:lnTo>
                  <a:lnTo>
                    <a:pt x="675" y="109"/>
                  </a:lnTo>
                  <a:lnTo>
                    <a:pt x="673" y="109"/>
                  </a:lnTo>
                  <a:lnTo>
                    <a:pt x="673" y="102"/>
                  </a:lnTo>
                  <a:lnTo>
                    <a:pt x="675" y="102"/>
                  </a:lnTo>
                  <a:lnTo>
                    <a:pt x="678" y="104"/>
                  </a:lnTo>
                  <a:lnTo>
                    <a:pt x="682" y="104"/>
                  </a:lnTo>
                  <a:lnTo>
                    <a:pt x="682" y="102"/>
                  </a:lnTo>
                  <a:lnTo>
                    <a:pt x="682" y="97"/>
                  </a:lnTo>
                  <a:lnTo>
                    <a:pt x="680" y="97"/>
                  </a:lnTo>
                  <a:lnTo>
                    <a:pt x="680" y="94"/>
                  </a:lnTo>
                  <a:lnTo>
                    <a:pt x="678" y="94"/>
                  </a:lnTo>
                  <a:lnTo>
                    <a:pt x="678" y="87"/>
                  </a:lnTo>
                  <a:lnTo>
                    <a:pt x="675" y="85"/>
                  </a:lnTo>
                  <a:lnTo>
                    <a:pt x="673" y="85"/>
                  </a:lnTo>
                  <a:lnTo>
                    <a:pt x="673" y="82"/>
                  </a:lnTo>
                  <a:lnTo>
                    <a:pt x="673" y="75"/>
                  </a:lnTo>
                  <a:lnTo>
                    <a:pt x="670" y="75"/>
                  </a:lnTo>
                  <a:lnTo>
                    <a:pt x="673" y="73"/>
                  </a:lnTo>
                  <a:lnTo>
                    <a:pt x="673" y="70"/>
                  </a:lnTo>
                  <a:lnTo>
                    <a:pt x="675" y="68"/>
                  </a:lnTo>
                  <a:lnTo>
                    <a:pt x="680" y="68"/>
                  </a:lnTo>
                  <a:lnTo>
                    <a:pt x="680" y="66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8" y="51"/>
                  </a:lnTo>
                  <a:lnTo>
                    <a:pt x="680" y="51"/>
                  </a:lnTo>
                  <a:lnTo>
                    <a:pt x="680" y="46"/>
                  </a:lnTo>
                  <a:lnTo>
                    <a:pt x="682" y="46"/>
                  </a:lnTo>
                  <a:lnTo>
                    <a:pt x="682" y="44"/>
                  </a:lnTo>
                  <a:lnTo>
                    <a:pt x="685" y="44"/>
                  </a:lnTo>
                  <a:lnTo>
                    <a:pt x="685" y="39"/>
                  </a:lnTo>
                  <a:lnTo>
                    <a:pt x="687" y="39"/>
                  </a:lnTo>
                  <a:moveTo>
                    <a:pt x="687" y="39"/>
                  </a:moveTo>
                  <a:lnTo>
                    <a:pt x="690" y="37"/>
                  </a:lnTo>
                  <a:lnTo>
                    <a:pt x="692" y="37"/>
                  </a:lnTo>
                  <a:lnTo>
                    <a:pt x="692" y="39"/>
                  </a:lnTo>
                  <a:lnTo>
                    <a:pt x="694" y="39"/>
                  </a:lnTo>
                  <a:lnTo>
                    <a:pt x="694" y="42"/>
                  </a:lnTo>
                  <a:lnTo>
                    <a:pt x="694" y="51"/>
                  </a:lnTo>
                  <a:lnTo>
                    <a:pt x="697" y="51"/>
                  </a:lnTo>
                  <a:lnTo>
                    <a:pt x="702" y="51"/>
                  </a:lnTo>
                  <a:lnTo>
                    <a:pt x="702" y="49"/>
                  </a:lnTo>
                  <a:lnTo>
                    <a:pt x="704" y="49"/>
                  </a:lnTo>
                  <a:lnTo>
                    <a:pt x="704" y="46"/>
                  </a:lnTo>
                  <a:lnTo>
                    <a:pt x="709" y="46"/>
                  </a:lnTo>
                  <a:lnTo>
                    <a:pt x="709" y="44"/>
                  </a:lnTo>
                  <a:lnTo>
                    <a:pt x="711" y="44"/>
                  </a:lnTo>
                  <a:lnTo>
                    <a:pt x="711" y="42"/>
                  </a:lnTo>
                  <a:lnTo>
                    <a:pt x="714" y="42"/>
                  </a:lnTo>
                  <a:lnTo>
                    <a:pt x="714" y="39"/>
                  </a:lnTo>
                  <a:lnTo>
                    <a:pt x="714" y="34"/>
                  </a:lnTo>
                  <a:lnTo>
                    <a:pt x="711" y="34"/>
                  </a:lnTo>
                  <a:lnTo>
                    <a:pt x="709" y="34"/>
                  </a:lnTo>
                  <a:lnTo>
                    <a:pt x="709" y="37"/>
                  </a:lnTo>
                  <a:lnTo>
                    <a:pt x="706" y="37"/>
                  </a:lnTo>
                  <a:lnTo>
                    <a:pt x="706" y="39"/>
                  </a:lnTo>
                  <a:lnTo>
                    <a:pt x="699" y="39"/>
                  </a:lnTo>
                  <a:lnTo>
                    <a:pt x="699" y="37"/>
                  </a:lnTo>
                  <a:lnTo>
                    <a:pt x="697" y="37"/>
                  </a:lnTo>
                  <a:lnTo>
                    <a:pt x="697" y="34"/>
                  </a:lnTo>
                  <a:lnTo>
                    <a:pt x="694" y="32"/>
                  </a:lnTo>
                  <a:lnTo>
                    <a:pt x="694" y="27"/>
                  </a:lnTo>
                  <a:lnTo>
                    <a:pt x="697" y="27"/>
                  </a:lnTo>
                  <a:lnTo>
                    <a:pt x="697" y="25"/>
                  </a:lnTo>
                  <a:lnTo>
                    <a:pt x="699" y="25"/>
                  </a:lnTo>
                  <a:lnTo>
                    <a:pt x="699" y="22"/>
                  </a:lnTo>
                  <a:lnTo>
                    <a:pt x="702" y="22"/>
                  </a:lnTo>
                  <a:lnTo>
                    <a:pt x="704" y="20"/>
                  </a:lnTo>
                  <a:lnTo>
                    <a:pt x="706" y="20"/>
                  </a:lnTo>
                  <a:lnTo>
                    <a:pt x="706" y="18"/>
                  </a:lnTo>
                  <a:lnTo>
                    <a:pt x="709" y="18"/>
                  </a:lnTo>
                  <a:lnTo>
                    <a:pt x="709" y="15"/>
                  </a:lnTo>
                  <a:lnTo>
                    <a:pt x="714" y="15"/>
                  </a:lnTo>
                  <a:lnTo>
                    <a:pt x="714" y="13"/>
                  </a:lnTo>
                  <a:lnTo>
                    <a:pt x="721" y="13"/>
                  </a:lnTo>
                  <a:lnTo>
                    <a:pt x="723" y="10"/>
                  </a:lnTo>
                  <a:lnTo>
                    <a:pt x="726" y="8"/>
                  </a:lnTo>
                  <a:lnTo>
                    <a:pt x="728" y="8"/>
                  </a:lnTo>
                  <a:lnTo>
                    <a:pt x="728" y="6"/>
                  </a:lnTo>
                  <a:lnTo>
                    <a:pt x="733" y="6"/>
                  </a:lnTo>
                  <a:moveTo>
                    <a:pt x="706" y="39"/>
                  </a:moveTo>
                  <a:lnTo>
                    <a:pt x="709" y="44"/>
                  </a:lnTo>
                  <a:moveTo>
                    <a:pt x="706" y="37"/>
                  </a:moveTo>
                  <a:lnTo>
                    <a:pt x="711" y="44"/>
                  </a:lnTo>
                  <a:moveTo>
                    <a:pt x="699" y="39"/>
                  </a:moveTo>
                  <a:lnTo>
                    <a:pt x="706" y="46"/>
                  </a:lnTo>
                  <a:moveTo>
                    <a:pt x="694" y="32"/>
                  </a:moveTo>
                  <a:lnTo>
                    <a:pt x="704" y="46"/>
                  </a:lnTo>
                  <a:moveTo>
                    <a:pt x="687" y="39"/>
                  </a:moveTo>
                  <a:lnTo>
                    <a:pt x="697" y="51"/>
                  </a:lnTo>
                  <a:moveTo>
                    <a:pt x="690" y="37"/>
                  </a:moveTo>
                  <a:lnTo>
                    <a:pt x="699" y="51"/>
                  </a:lnTo>
                  <a:moveTo>
                    <a:pt x="692" y="34"/>
                  </a:moveTo>
                  <a:lnTo>
                    <a:pt x="702" y="49"/>
                  </a:lnTo>
                  <a:lnTo>
                    <a:pt x="692" y="34"/>
                  </a:lnTo>
                  <a:close/>
                  <a:moveTo>
                    <a:pt x="692" y="32"/>
                  </a:moveTo>
                  <a:lnTo>
                    <a:pt x="704" y="49"/>
                  </a:lnTo>
                  <a:moveTo>
                    <a:pt x="704" y="39"/>
                  </a:moveTo>
                  <a:lnTo>
                    <a:pt x="709" y="44"/>
                  </a:lnTo>
                  <a:moveTo>
                    <a:pt x="702" y="39"/>
                  </a:moveTo>
                  <a:lnTo>
                    <a:pt x="706" y="46"/>
                  </a:lnTo>
                  <a:moveTo>
                    <a:pt x="762" y="3"/>
                  </a:moveTo>
                  <a:lnTo>
                    <a:pt x="759" y="3"/>
                  </a:lnTo>
                  <a:lnTo>
                    <a:pt x="759" y="6"/>
                  </a:lnTo>
                  <a:lnTo>
                    <a:pt x="762" y="3"/>
                  </a:lnTo>
                  <a:close/>
                  <a:moveTo>
                    <a:pt x="711" y="34"/>
                  </a:moveTo>
                  <a:lnTo>
                    <a:pt x="714" y="37"/>
                  </a:lnTo>
                  <a:moveTo>
                    <a:pt x="747" y="3"/>
                  </a:moveTo>
                  <a:lnTo>
                    <a:pt x="752" y="8"/>
                  </a:lnTo>
                  <a:lnTo>
                    <a:pt x="750" y="3"/>
                  </a:lnTo>
                  <a:moveTo>
                    <a:pt x="740" y="10"/>
                  </a:moveTo>
                  <a:lnTo>
                    <a:pt x="742" y="13"/>
                  </a:lnTo>
                  <a:lnTo>
                    <a:pt x="740" y="8"/>
                  </a:lnTo>
                  <a:lnTo>
                    <a:pt x="745" y="13"/>
                  </a:lnTo>
                  <a:moveTo>
                    <a:pt x="740" y="3"/>
                  </a:moveTo>
                  <a:lnTo>
                    <a:pt x="747" y="13"/>
                  </a:lnTo>
                  <a:moveTo>
                    <a:pt x="742" y="3"/>
                  </a:moveTo>
                  <a:lnTo>
                    <a:pt x="747" y="10"/>
                  </a:lnTo>
                  <a:lnTo>
                    <a:pt x="745" y="3"/>
                  </a:lnTo>
                  <a:lnTo>
                    <a:pt x="750" y="8"/>
                  </a:lnTo>
                  <a:moveTo>
                    <a:pt x="750" y="3"/>
                  </a:moveTo>
                  <a:lnTo>
                    <a:pt x="754" y="8"/>
                  </a:lnTo>
                  <a:moveTo>
                    <a:pt x="754" y="3"/>
                  </a:moveTo>
                  <a:lnTo>
                    <a:pt x="757" y="8"/>
                  </a:lnTo>
                  <a:lnTo>
                    <a:pt x="752" y="3"/>
                  </a:lnTo>
                  <a:moveTo>
                    <a:pt x="738" y="3"/>
                  </a:moveTo>
                  <a:lnTo>
                    <a:pt x="738" y="1"/>
                  </a:lnTo>
                  <a:moveTo>
                    <a:pt x="733" y="6"/>
                  </a:moveTo>
                  <a:lnTo>
                    <a:pt x="733" y="3"/>
                  </a:lnTo>
                  <a:moveTo>
                    <a:pt x="740" y="3"/>
                  </a:moveTo>
                  <a:lnTo>
                    <a:pt x="742" y="6"/>
                  </a:lnTo>
                  <a:moveTo>
                    <a:pt x="754" y="3"/>
                  </a:moveTo>
                  <a:lnTo>
                    <a:pt x="759" y="6"/>
                  </a:lnTo>
                  <a:lnTo>
                    <a:pt x="757" y="3"/>
                  </a:lnTo>
                  <a:moveTo>
                    <a:pt x="694" y="32"/>
                  </a:moveTo>
                  <a:lnTo>
                    <a:pt x="694" y="30"/>
                  </a:lnTo>
                  <a:moveTo>
                    <a:pt x="690" y="37"/>
                  </a:moveTo>
                  <a:lnTo>
                    <a:pt x="692" y="39"/>
                  </a:lnTo>
                  <a:moveTo>
                    <a:pt x="694" y="30"/>
                  </a:moveTo>
                  <a:lnTo>
                    <a:pt x="694" y="32"/>
                  </a:lnTo>
                  <a:moveTo>
                    <a:pt x="709" y="37"/>
                  </a:moveTo>
                  <a:lnTo>
                    <a:pt x="714" y="42"/>
                  </a:lnTo>
                  <a:moveTo>
                    <a:pt x="709" y="34"/>
                  </a:moveTo>
                  <a:lnTo>
                    <a:pt x="714" y="39"/>
                  </a:lnTo>
                  <a:moveTo>
                    <a:pt x="706" y="37"/>
                  </a:moveTo>
                  <a:lnTo>
                    <a:pt x="711" y="42"/>
                  </a:lnTo>
                  <a:moveTo>
                    <a:pt x="687" y="39"/>
                  </a:moveTo>
                  <a:lnTo>
                    <a:pt x="690" y="37"/>
                  </a:lnTo>
                  <a:moveTo>
                    <a:pt x="697" y="150"/>
                  </a:moveTo>
                  <a:lnTo>
                    <a:pt x="697" y="147"/>
                  </a:lnTo>
                  <a:moveTo>
                    <a:pt x="699" y="150"/>
                  </a:moveTo>
                  <a:lnTo>
                    <a:pt x="702" y="150"/>
                  </a:lnTo>
                  <a:moveTo>
                    <a:pt x="704" y="147"/>
                  </a:moveTo>
                  <a:lnTo>
                    <a:pt x="709" y="152"/>
                  </a:lnTo>
                  <a:moveTo>
                    <a:pt x="711" y="130"/>
                  </a:moveTo>
                  <a:lnTo>
                    <a:pt x="716" y="140"/>
                  </a:lnTo>
                  <a:moveTo>
                    <a:pt x="718" y="140"/>
                  </a:moveTo>
                  <a:lnTo>
                    <a:pt x="721" y="145"/>
                  </a:lnTo>
                  <a:moveTo>
                    <a:pt x="706" y="145"/>
                  </a:moveTo>
                  <a:lnTo>
                    <a:pt x="711" y="150"/>
                  </a:lnTo>
                  <a:lnTo>
                    <a:pt x="709" y="145"/>
                  </a:lnTo>
                  <a:moveTo>
                    <a:pt x="709" y="140"/>
                  </a:moveTo>
                  <a:lnTo>
                    <a:pt x="716" y="150"/>
                  </a:lnTo>
                  <a:moveTo>
                    <a:pt x="709" y="142"/>
                  </a:moveTo>
                  <a:lnTo>
                    <a:pt x="714" y="150"/>
                  </a:lnTo>
                  <a:moveTo>
                    <a:pt x="702" y="150"/>
                  </a:moveTo>
                  <a:lnTo>
                    <a:pt x="704" y="154"/>
                  </a:lnTo>
                  <a:moveTo>
                    <a:pt x="697" y="150"/>
                  </a:moveTo>
                  <a:lnTo>
                    <a:pt x="699" y="150"/>
                  </a:lnTo>
                  <a:moveTo>
                    <a:pt x="702" y="147"/>
                  </a:moveTo>
                  <a:lnTo>
                    <a:pt x="706" y="154"/>
                  </a:lnTo>
                  <a:moveTo>
                    <a:pt x="704" y="147"/>
                  </a:moveTo>
                  <a:lnTo>
                    <a:pt x="706" y="152"/>
                  </a:lnTo>
                  <a:moveTo>
                    <a:pt x="704" y="130"/>
                  </a:moveTo>
                  <a:lnTo>
                    <a:pt x="718" y="150"/>
                  </a:lnTo>
                  <a:moveTo>
                    <a:pt x="706" y="145"/>
                  </a:moveTo>
                  <a:lnTo>
                    <a:pt x="709" y="150"/>
                  </a:lnTo>
                  <a:moveTo>
                    <a:pt x="704" y="133"/>
                  </a:moveTo>
                  <a:lnTo>
                    <a:pt x="718" y="150"/>
                  </a:lnTo>
                  <a:moveTo>
                    <a:pt x="709" y="130"/>
                  </a:moveTo>
                  <a:lnTo>
                    <a:pt x="721" y="147"/>
                  </a:lnTo>
                  <a:lnTo>
                    <a:pt x="706" y="130"/>
                  </a:lnTo>
                  <a:moveTo>
                    <a:pt x="738" y="94"/>
                  </a:moveTo>
                  <a:lnTo>
                    <a:pt x="742" y="85"/>
                  </a:lnTo>
                  <a:lnTo>
                    <a:pt x="735" y="78"/>
                  </a:lnTo>
                  <a:moveTo>
                    <a:pt x="673" y="104"/>
                  </a:moveTo>
                  <a:lnTo>
                    <a:pt x="673" y="106"/>
                  </a:lnTo>
                  <a:moveTo>
                    <a:pt x="673" y="102"/>
                  </a:moveTo>
                  <a:lnTo>
                    <a:pt x="673" y="99"/>
                  </a:lnTo>
                  <a:moveTo>
                    <a:pt x="673" y="99"/>
                  </a:moveTo>
                  <a:lnTo>
                    <a:pt x="675" y="102"/>
                  </a:lnTo>
                  <a:moveTo>
                    <a:pt x="673" y="97"/>
                  </a:moveTo>
                  <a:lnTo>
                    <a:pt x="678" y="104"/>
                  </a:lnTo>
                  <a:moveTo>
                    <a:pt x="673" y="94"/>
                  </a:moveTo>
                  <a:lnTo>
                    <a:pt x="680" y="104"/>
                  </a:lnTo>
                  <a:moveTo>
                    <a:pt x="673" y="82"/>
                  </a:moveTo>
                  <a:lnTo>
                    <a:pt x="678" y="90"/>
                  </a:lnTo>
                  <a:moveTo>
                    <a:pt x="675" y="85"/>
                  </a:moveTo>
                  <a:lnTo>
                    <a:pt x="673" y="82"/>
                  </a:lnTo>
                  <a:moveTo>
                    <a:pt x="675" y="66"/>
                  </a:moveTo>
                  <a:lnTo>
                    <a:pt x="678" y="68"/>
                  </a:lnTo>
                  <a:moveTo>
                    <a:pt x="673" y="85"/>
                  </a:moveTo>
                  <a:lnTo>
                    <a:pt x="678" y="92"/>
                  </a:lnTo>
                  <a:moveTo>
                    <a:pt x="680" y="61"/>
                  </a:moveTo>
                  <a:lnTo>
                    <a:pt x="680" y="63"/>
                  </a:lnTo>
                  <a:moveTo>
                    <a:pt x="678" y="61"/>
                  </a:moveTo>
                  <a:lnTo>
                    <a:pt x="680" y="66"/>
                  </a:lnTo>
                  <a:moveTo>
                    <a:pt x="694" y="42"/>
                  </a:moveTo>
                  <a:lnTo>
                    <a:pt x="702" y="51"/>
                  </a:lnTo>
                  <a:moveTo>
                    <a:pt x="675" y="63"/>
                  </a:moveTo>
                  <a:lnTo>
                    <a:pt x="678" y="68"/>
                  </a:lnTo>
                  <a:moveTo>
                    <a:pt x="678" y="63"/>
                  </a:moveTo>
                  <a:lnTo>
                    <a:pt x="680" y="66"/>
                  </a:lnTo>
                  <a:moveTo>
                    <a:pt x="673" y="92"/>
                  </a:moveTo>
                  <a:lnTo>
                    <a:pt x="682" y="104"/>
                  </a:lnTo>
                  <a:moveTo>
                    <a:pt x="673" y="90"/>
                  </a:moveTo>
                  <a:lnTo>
                    <a:pt x="682" y="102"/>
                  </a:lnTo>
                  <a:moveTo>
                    <a:pt x="673" y="87"/>
                  </a:moveTo>
                  <a:lnTo>
                    <a:pt x="682" y="99"/>
                  </a:lnTo>
                  <a:moveTo>
                    <a:pt x="709" y="157"/>
                  </a:moveTo>
                  <a:lnTo>
                    <a:pt x="706" y="154"/>
                  </a:lnTo>
                  <a:moveTo>
                    <a:pt x="771" y="3"/>
                  </a:moveTo>
                  <a:lnTo>
                    <a:pt x="769" y="3"/>
                  </a:lnTo>
                  <a:moveTo>
                    <a:pt x="786" y="8"/>
                  </a:moveTo>
                  <a:lnTo>
                    <a:pt x="788" y="8"/>
                  </a:lnTo>
                  <a:moveTo>
                    <a:pt x="781" y="8"/>
                  </a:moveTo>
                  <a:lnTo>
                    <a:pt x="783" y="10"/>
                  </a:lnTo>
                  <a:lnTo>
                    <a:pt x="776" y="10"/>
                  </a:lnTo>
                  <a:lnTo>
                    <a:pt x="776" y="8"/>
                  </a:lnTo>
                  <a:moveTo>
                    <a:pt x="781" y="8"/>
                  </a:moveTo>
                  <a:lnTo>
                    <a:pt x="781" y="6"/>
                  </a:lnTo>
                  <a:moveTo>
                    <a:pt x="776" y="8"/>
                  </a:moveTo>
                  <a:lnTo>
                    <a:pt x="778" y="10"/>
                  </a:lnTo>
                  <a:moveTo>
                    <a:pt x="783" y="8"/>
                  </a:moveTo>
                  <a:lnTo>
                    <a:pt x="783" y="6"/>
                  </a:lnTo>
                  <a:moveTo>
                    <a:pt x="776" y="6"/>
                  </a:moveTo>
                  <a:lnTo>
                    <a:pt x="774" y="6"/>
                  </a:lnTo>
                  <a:lnTo>
                    <a:pt x="774" y="3"/>
                  </a:lnTo>
                  <a:moveTo>
                    <a:pt x="771" y="3"/>
                  </a:moveTo>
                  <a:lnTo>
                    <a:pt x="774" y="6"/>
                  </a:lnTo>
                  <a:lnTo>
                    <a:pt x="774" y="3"/>
                  </a:lnTo>
                  <a:moveTo>
                    <a:pt x="783" y="6"/>
                  </a:moveTo>
                  <a:lnTo>
                    <a:pt x="786" y="8"/>
                  </a:lnTo>
                  <a:moveTo>
                    <a:pt x="781" y="6"/>
                  </a:moveTo>
                  <a:lnTo>
                    <a:pt x="783" y="8"/>
                  </a:lnTo>
                  <a:moveTo>
                    <a:pt x="786" y="8"/>
                  </a:moveTo>
                  <a:lnTo>
                    <a:pt x="786" y="6"/>
                  </a:lnTo>
                  <a:moveTo>
                    <a:pt x="788" y="8"/>
                  </a:moveTo>
                  <a:lnTo>
                    <a:pt x="781" y="8"/>
                  </a:lnTo>
                  <a:moveTo>
                    <a:pt x="776" y="6"/>
                  </a:moveTo>
                  <a:lnTo>
                    <a:pt x="776" y="8"/>
                  </a:lnTo>
                  <a:moveTo>
                    <a:pt x="776" y="3"/>
                  </a:moveTo>
                  <a:lnTo>
                    <a:pt x="781" y="10"/>
                  </a:lnTo>
                  <a:moveTo>
                    <a:pt x="781" y="6"/>
                  </a:moveTo>
                  <a:lnTo>
                    <a:pt x="781" y="8"/>
                  </a:lnTo>
                  <a:moveTo>
                    <a:pt x="778" y="6"/>
                  </a:moveTo>
                  <a:lnTo>
                    <a:pt x="783" y="10"/>
                  </a:lnTo>
                  <a:moveTo>
                    <a:pt x="771" y="87"/>
                  </a:moveTo>
                  <a:lnTo>
                    <a:pt x="759" y="94"/>
                  </a:lnTo>
                  <a:lnTo>
                    <a:pt x="774" y="92"/>
                  </a:lnTo>
                  <a:moveTo>
                    <a:pt x="759" y="99"/>
                  </a:moveTo>
                  <a:lnTo>
                    <a:pt x="759" y="94"/>
                  </a:lnTo>
                  <a:lnTo>
                    <a:pt x="757" y="97"/>
                  </a:lnTo>
                  <a:moveTo>
                    <a:pt x="757" y="94"/>
                  </a:moveTo>
                  <a:lnTo>
                    <a:pt x="759" y="94"/>
                  </a:lnTo>
                  <a:lnTo>
                    <a:pt x="769" y="80"/>
                  </a:lnTo>
                  <a:moveTo>
                    <a:pt x="764" y="78"/>
                  </a:moveTo>
                  <a:lnTo>
                    <a:pt x="759" y="94"/>
                  </a:lnTo>
                  <a:lnTo>
                    <a:pt x="764" y="78"/>
                  </a:lnTo>
                  <a:close/>
                  <a:moveTo>
                    <a:pt x="769" y="82"/>
                  </a:moveTo>
                  <a:lnTo>
                    <a:pt x="759" y="94"/>
                  </a:lnTo>
                  <a:lnTo>
                    <a:pt x="762" y="78"/>
                  </a:lnTo>
                  <a:moveTo>
                    <a:pt x="769" y="78"/>
                  </a:moveTo>
                  <a:lnTo>
                    <a:pt x="759" y="94"/>
                  </a:lnTo>
                  <a:moveTo>
                    <a:pt x="771" y="73"/>
                  </a:moveTo>
                  <a:lnTo>
                    <a:pt x="769" y="87"/>
                  </a:lnTo>
                  <a:lnTo>
                    <a:pt x="778" y="99"/>
                  </a:lnTo>
                  <a:moveTo>
                    <a:pt x="778" y="99"/>
                  </a:moveTo>
                  <a:lnTo>
                    <a:pt x="771" y="97"/>
                  </a:lnTo>
                  <a:lnTo>
                    <a:pt x="764" y="99"/>
                  </a:lnTo>
                  <a:lnTo>
                    <a:pt x="762" y="109"/>
                  </a:lnTo>
                  <a:moveTo>
                    <a:pt x="1093" y="75"/>
                  </a:moveTo>
                  <a:lnTo>
                    <a:pt x="1102" y="94"/>
                  </a:lnTo>
                  <a:lnTo>
                    <a:pt x="1095" y="73"/>
                  </a:lnTo>
                  <a:moveTo>
                    <a:pt x="1098" y="66"/>
                  </a:moveTo>
                  <a:lnTo>
                    <a:pt x="1100" y="73"/>
                  </a:lnTo>
                  <a:lnTo>
                    <a:pt x="1107" y="78"/>
                  </a:lnTo>
                  <a:lnTo>
                    <a:pt x="1117" y="73"/>
                  </a:lnTo>
                  <a:moveTo>
                    <a:pt x="1086" y="85"/>
                  </a:moveTo>
                  <a:lnTo>
                    <a:pt x="1102" y="94"/>
                  </a:lnTo>
                  <a:lnTo>
                    <a:pt x="1086" y="78"/>
                  </a:lnTo>
                  <a:moveTo>
                    <a:pt x="1090" y="78"/>
                  </a:moveTo>
                  <a:lnTo>
                    <a:pt x="1102" y="94"/>
                  </a:lnTo>
                  <a:moveTo>
                    <a:pt x="1076" y="75"/>
                  </a:moveTo>
                  <a:lnTo>
                    <a:pt x="1086" y="78"/>
                  </a:lnTo>
                  <a:lnTo>
                    <a:pt x="1093" y="73"/>
                  </a:lnTo>
                  <a:lnTo>
                    <a:pt x="1095" y="66"/>
                  </a:lnTo>
                  <a:moveTo>
                    <a:pt x="1105" y="106"/>
                  </a:moveTo>
                  <a:lnTo>
                    <a:pt x="1102" y="97"/>
                  </a:lnTo>
                  <a:lnTo>
                    <a:pt x="1093" y="92"/>
                  </a:lnTo>
                  <a:lnTo>
                    <a:pt x="1083" y="97"/>
                  </a:lnTo>
                  <a:moveTo>
                    <a:pt x="1076" y="6"/>
                  </a:moveTo>
                  <a:lnTo>
                    <a:pt x="1078" y="6"/>
                  </a:lnTo>
                  <a:lnTo>
                    <a:pt x="1081" y="3"/>
                  </a:lnTo>
                  <a:lnTo>
                    <a:pt x="1086" y="3"/>
                  </a:lnTo>
                  <a:lnTo>
                    <a:pt x="1086" y="6"/>
                  </a:lnTo>
                  <a:lnTo>
                    <a:pt x="1083" y="8"/>
                  </a:lnTo>
                  <a:lnTo>
                    <a:pt x="1083" y="13"/>
                  </a:lnTo>
                  <a:lnTo>
                    <a:pt x="1086" y="13"/>
                  </a:lnTo>
                  <a:lnTo>
                    <a:pt x="1090" y="13"/>
                  </a:lnTo>
                  <a:lnTo>
                    <a:pt x="1090" y="10"/>
                  </a:lnTo>
                  <a:lnTo>
                    <a:pt x="1093" y="10"/>
                  </a:lnTo>
                  <a:lnTo>
                    <a:pt x="1093" y="8"/>
                  </a:lnTo>
                  <a:lnTo>
                    <a:pt x="1100" y="8"/>
                  </a:lnTo>
                  <a:lnTo>
                    <a:pt x="1102" y="6"/>
                  </a:lnTo>
                  <a:lnTo>
                    <a:pt x="1102" y="3"/>
                  </a:lnTo>
                  <a:lnTo>
                    <a:pt x="1105" y="3"/>
                  </a:lnTo>
                  <a:lnTo>
                    <a:pt x="1112" y="3"/>
                  </a:lnTo>
                  <a:lnTo>
                    <a:pt x="1131" y="8"/>
                  </a:lnTo>
                  <a:lnTo>
                    <a:pt x="1134" y="8"/>
                  </a:lnTo>
                  <a:lnTo>
                    <a:pt x="1136" y="10"/>
                  </a:lnTo>
                  <a:lnTo>
                    <a:pt x="1138" y="10"/>
                  </a:lnTo>
                  <a:lnTo>
                    <a:pt x="1141" y="13"/>
                  </a:lnTo>
                  <a:lnTo>
                    <a:pt x="1143" y="13"/>
                  </a:lnTo>
                  <a:lnTo>
                    <a:pt x="1143" y="15"/>
                  </a:lnTo>
                  <a:lnTo>
                    <a:pt x="1146" y="15"/>
                  </a:lnTo>
                  <a:lnTo>
                    <a:pt x="1148" y="18"/>
                  </a:lnTo>
                  <a:lnTo>
                    <a:pt x="1148" y="20"/>
                  </a:lnTo>
                  <a:lnTo>
                    <a:pt x="1150" y="20"/>
                  </a:lnTo>
                  <a:lnTo>
                    <a:pt x="1148" y="22"/>
                  </a:lnTo>
                  <a:lnTo>
                    <a:pt x="1148" y="25"/>
                  </a:lnTo>
                  <a:lnTo>
                    <a:pt x="1146" y="25"/>
                  </a:lnTo>
                  <a:lnTo>
                    <a:pt x="1136" y="25"/>
                  </a:lnTo>
                  <a:lnTo>
                    <a:pt x="1136" y="27"/>
                  </a:lnTo>
                  <a:lnTo>
                    <a:pt x="1136" y="32"/>
                  </a:lnTo>
                  <a:lnTo>
                    <a:pt x="1138" y="32"/>
                  </a:lnTo>
                  <a:lnTo>
                    <a:pt x="1138" y="34"/>
                  </a:lnTo>
                  <a:lnTo>
                    <a:pt x="1141" y="34"/>
                  </a:lnTo>
                  <a:lnTo>
                    <a:pt x="1141" y="39"/>
                  </a:lnTo>
                  <a:lnTo>
                    <a:pt x="1143" y="39"/>
                  </a:lnTo>
                  <a:lnTo>
                    <a:pt x="1143" y="42"/>
                  </a:lnTo>
                  <a:lnTo>
                    <a:pt x="1146" y="42"/>
                  </a:lnTo>
                  <a:lnTo>
                    <a:pt x="1146" y="44"/>
                  </a:lnTo>
                  <a:lnTo>
                    <a:pt x="1148" y="44"/>
                  </a:lnTo>
                  <a:lnTo>
                    <a:pt x="1153" y="44"/>
                  </a:lnTo>
                  <a:lnTo>
                    <a:pt x="1153" y="42"/>
                  </a:lnTo>
                  <a:lnTo>
                    <a:pt x="1150" y="39"/>
                  </a:lnTo>
                  <a:lnTo>
                    <a:pt x="1150" y="37"/>
                  </a:lnTo>
                  <a:lnTo>
                    <a:pt x="1148" y="37"/>
                  </a:lnTo>
                  <a:lnTo>
                    <a:pt x="1148" y="30"/>
                  </a:lnTo>
                  <a:lnTo>
                    <a:pt x="1150" y="30"/>
                  </a:lnTo>
                  <a:lnTo>
                    <a:pt x="1150" y="27"/>
                  </a:lnTo>
                  <a:lnTo>
                    <a:pt x="1153" y="27"/>
                  </a:lnTo>
                  <a:lnTo>
                    <a:pt x="1155" y="27"/>
                  </a:lnTo>
                  <a:lnTo>
                    <a:pt x="1155" y="25"/>
                  </a:lnTo>
                  <a:lnTo>
                    <a:pt x="1158" y="25"/>
                  </a:lnTo>
                  <a:lnTo>
                    <a:pt x="1160" y="27"/>
                  </a:lnTo>
                  <a:lnTo>
                    <a:pt x="1162" y="27"/>
                  </a:lnTo>
                  <a:lnTo>
                    <a:pt x="1162" y="30"/>
                  </a:lnTo>
                  <a:lnTo>
                    <a:pt x="1165" y="30"/>
                  </a:lnTo>
                  <a:lnTo>
                    <a:pt x="1165" y="32"/>
                  </a:lnTo>
                  <a:lnTo>
                    <a:pt x="1167" y="34"/>
                  </a:lnTo>
                  <a:lnTo>
                    <a:pt x="1167" y="37"/>
                  </a:lnTo>
                  <a:lnTo>
                    <a:pt x="1170" y="37"/>
                  </a:lnTo>
                  <a:lnTo>
                    <a:pt x="1170" y="39"/>
                  </a:lnTo>
                  <a:lnTo>
                    <a:pt x="1172" y="42"/>
                  </a:lnTo>
                  <a:lnTo>
                    <a:pt x="1172" y="44"/>
                  </a:lnTo>
                  <a:lnTo>
                    <a:pt x="1174" y="44"/>
                  </a:lnTo>
                  <a:lnTo>
                    <a:pt x="1174" y="51"/>
                  </a:lnTo>
                  <a:lnTo>
                    <a:pt x="1177" y="54"/>
                  </a:lnTo>
                  <a:lnTo>
                    <a:pt x="1179" y="56"/>
                  </a:lnTo>
                  <a:lnTo>
                    <a:pt x="1179" y="58"/>
                  </a:lnTo>
                  <a:lnTo>
                    <a:pt x="1182" y="58"/>
                  </a:lnTo>
                  <a:moveTo>
                    <a:pt x="1182" y="58"/>
                  </a:moveTo>
                  <a:lnTo>
                    <a:pt x="1182" y="68"/>
                  </a:lnTo>
                  <a:lnTo>
                    <a:pt x="1184" y="68"/>
                  </a:lnTo>
                  <a:lnTo>
                    <a:pt x="1184" y="73"/>
                  </a:lnTo>
                  <a:lnTo>
                    <a:pt x="1182" y="73"/>
                  </a:lnTo>
                  <a:lnTo>
                    <a:pt x="1179" y="70"/>
                  </a:lnTo>
                  <a:lnTo>
                    <a:pt x="1174" y="70"/>
                  </a:lnTo>
                  <a:lnTo>
                    <a:pt x="1174" y="73"/>
                  </a:lnTo>
                  <a:lnTo>
                    <a:pt x="1174" y="78"/>
                  </a:lnTo>
                  <a:lnTo>
                    <a:pt x="1177" y="78"/>
                  </a:lnTo>
                  <a:lnTo>
                    <a:pt x="1177" y="80"/>
                  </a:lnTo>
                  <a:lnTo>
                    <a:pt x="1179" y="80"/>
                  </a:lnTo>
                  <a:lnTo>
                    <a:pt x="1179" y="90"/>
                  </a:lnTo>
                  <a:lnTo>
                    <a:pt x="1182" y="90"/>
                  </a:lnTo>
                  <a:lnTo>
                    <a:pt x="1184" y="90"/>
                  </a:lnTo>
                  <a:lnTo>
                    <a:pt x="1184" y="92"/>
                  </a:lnTo>
                  <a:lnTo>
                    <a:pt x="1184" y="104"/>
                  </a:lnTo>
                  <a:lnTo>
                    <a:pt x="1182" y="104"/>
                  </a:lnTo>
                  <a:lnTo>
                    <a:pt x="1182" y="106"/>
                  </a:lnTo>
                  <a:lnTo>
                    <a:pt x="1179" y="106"/>
                  </a:lnTo>
                  <a:lnTo>
                    <a:pt x="1177" y="106"/>
                  </a:lnTo>
                  <a:lnTo>
                    <a:pt x="1177" y="109"/>
                  </a:lnTo>
                  <a:lnTo>
                    <a:pt x="1177" y="111"/>
                  </a:lnTo>
                  <a:lnTo>
                    <a:pt x="1174" y="111"/>
                  </a:lnTo>
                  <a:lnTo>
                    <a:pt x="1177" y="111"/>
                  </a:lnTo>
                  <a:lnTo>
                    <a:pt x="1177" y="114"/>
                  </a:lnTo>
                  <a:lnTo>
                    <a:pt x="1179" y="114"/>
                  </a:lnTo>
                  <a:lnTo>
                    <a:pt x="1179" y="116"/>
                  </a:lnTo>
                  <a:lnTo>
                    <a:pt x="1179" y="121"/>
                  </a:lnTo>
                  <a:lnTo>
                    <a:pt x="1177" y="123"/>
                  </a:lnTo>
                  <a:lnTo>
                    <a:pt x="1177" y="126"/>
                  </a:lnTo>
                  <a:lnTo>
                    <a:pt x="1174" y="128"/>
                  </a:lnTo>
                  <a:lnTo>
                    <a:pt x="1174" y="130"/>
                  </a:lnTo>
                  <a:lnTo>
                    <a:pt x="1172" y="130"/>
                  </a:lnTo>
                  <a:lnTo>
                    <a:pt x="1172" y="133"/>
                  </a:lnTo>
                  <a:lnTo>
                    <a:pt x="1170" y="133"/>
                  </a:lnTo>
                  <a:lnTo>
                    <a:pt x="1170" y="135"/>
                  </a:lnTo>
                  <a:lnTo>
                    <a:pt x="1167" y="135"/>
                  </a:lnTo>
                  <a:lnTo>
                    <a:pt x="1167" y="138"/>
                  </a:lnTo>
                  <a:lnTo>
                    <a:pt x="1167" y="135"/>
                  </a:lnTo>
                  <a:lnTo>
                    <a:pt x="1162" y="135"/>
                  </a:lnTo>
                  <a:lnTo>
                    <a:pt x="1162" y="133"/>
                  </a:lnTo>
                  <a:lnTo>
                    <a:pt x="1162" y="123"/>
                  </a:lnTo>
                  <a:lnTo>
                    <a:pt x="1160" y="123"/>
                  </a:lnTo>
                  <a:lnTo>
                    <a:pt x="1155" y="123"/>
                  </a:lnTo>
                  <a:lnTo>
                    <a:pt x="1155" y="126"/>
                  </a:lnTo>
                  <a:lnTo>
                    <a:pt x="1153" y="126"/>
                  </a:lnTo>
                  <a:lnTo>
                    <a:pt x="1153" y="128"/>
                  </a:lnTo>
                  <a:lnTo>
                    <a:pt x="1148" y="128"/>
                  </a:lnTo>
                  <a:lnTo>
                    <a:pt x="1146" y="130"/>
                  </a:lnTo>
                  <a:lnTo>
                    <a:pt x="1143" y="133"/>
                  </a:lnTo>
                  <a:lnTo>
                    <a:pt x="1143" y="140"/>
                  </a:lnTo>
                  <a:lnTo>
                    <a:pt x="1146" y="140"/>
                  </a:lnTo>
                  <a:lnTo>
                    <a:pt x="1148" y="138"/>
                  </a:lnTo>
                  <a:lnTo>
                    <a:pt x="1150" y="138"/>
                  </a:lnTo>
                  <a:lnTo>
                    <a:pt x="1150" y="135"/>
                  </a:lnTo>
                  <a:lnTo>
                    <a:pt x="1158" y="135"/>
                  </a:lnTo>
                  <a:lnTo>
                    <a:pt x="1158" y="138"/>
                  </a:lnTo>
                  <a:lnTo>
                    <a:pt x="1160" y="138"/>
                  </a:lnTo>
                  <a:lnTo>
                    <a:pt x="1160" y="140"/>
                  </a:lnTo>
                  <a:moveTo>
                    <a:pt x="1160" y="140"/>
                  </a:moveTo>
                  <a:lnTo>
                    <a:pt x="1160" y="142"/>
                  </a:lnTo>
                  <a:lnTo>
                    <a:pt x="1162" y="142"/>
                  </a:lnTo>
                  <a:lnTo>
                    <a:pt x="1162" y="145"/>
                  </a:lnTo>
                  <a:lnTo>
                    <a:pt x="1160" y="147"/>
                  </a:lnTo>
                  <a:lnTo>
                    <a:pt x="1158" y="150"/>
                  </a:lnTo>
                  <a:lnTo>
                    <a:pt x="1155" y="152"/>
                  </a:lnTo>
                  <a:lnTo>
                    <a:pt x="1153" y="154"/>
                  </a:lnTo>
                  <a:lnTo>
                    <a:pt x="1150" y="154"/>
                  </a:lnTo>
                  <a:lnTo>
                    <a:pt x="1150" y="157"/>
                  </a:lnTo>
                  <a:lnTo>
                    <a:pt x="1148" y="157"/>
                  </a:lnTo>
                  <a:lnTo>
                    <a:pt x="1146" y="159"/>
                  </a:lnTo>
                  <a:lnTo>
                    <a:pt x="1143" y="159"/>
                  </a:lnTo>
                  <a:lnTo>
                    <a:pt x="1143" y="162"/>
                  </a:lnTo>
                  <a:lnTo>
                    <a:pt x="1136" y="162"/>
                  </a:lnTo>
                  <a:lnTo>
                    <a:pt x="1134" y="164"/>
                  </a:lnTo>
                  <a:lnTo>
                    <a:pt x="1131" y="164"/>
                  </a:lnTo>
                  <a:lnTo>
                    <a:pt x="1131" y="166"/>
                  </a:lnTo>
                  <a:lnTo>
                    <a:pt x="1129" y="166"/>
                  </a:lnTo>
                  <a:lnTo>
                    <a:pt x="1129" y="169"/>
                  </a:lnTo>
                  <a:lnTo>
                    <a:pt x="1119" y="169"/>
                  </a:lnTo>
                  <a:lnTo>
                    <a:pt x="1119" y="171"/>
                  </a:lnTo>
                  <a:lnTo>
                    <a:pt x="1114" y="171"/>
                  </a:lnTo>
                  <a:lnTo>
                    <a:pt x="1114" y="169"/>
                  </a:lnTo>
                  <a:lnTo>
                    <a:pt x="1114" y="166"/>
                  </a:lnTo>
                  <a:lnTo>
                    <a:pt x="1117" y="166"/>
                  </a:lnTo>
                  <a:lnTo>
                    <a:pt x="1117" y="162"/>
                  </a:lnTo>
                  <a:lnTo>
                    <a:pt x="1114" y="162"/>
                  </a:lnTo>
                  <a:lnTo>
                    <a:pt x="1110" y="162"/>
                  </a:lnTo>
                  <a:lnTo>
                    <a:pt x="1110" y="164"/>
                  </a:lnTo>
                  <a:lnTo>
                    <a:pt x="1107" y="164"/>
                  </a:lnTo>
                  <a:lnTo>
                    <a:pt x="1107" y="166"/>
                  </a:lnTo>
                  <a:lnTo>
                    <a:pt x="1098" y="166"/>
                  </a:lnTo>
                  <a:lnTo>
                    <a:pt x="1098" y="169"/>
                  </a:lnTo>
                  <a:lnTo>
                    <a:pt x="1098" y="171"/>
                  </a:lnTo>
                  <a:lnTo>
                    <a:pt x="1095" y="171"/>
                  </a:lnTo>
                  <a:lnTo>
                    <a:pt x="1083" y="171"/>
                  </a:lnTo>
                  <a:lnTo>
                    <a:pt x="1083" y="169"/>
                  </a:lnTo>
                  <a:lnTo>
                    <a:pt x="1081" y="169"/>
                  </a:lnTo>
                  <a:lnTo>
                    <a:pt x="1081" y="166"/>
                  </a:lnTo>
                  <a:lnTo>
                    <a:pt x="1081" y="164"/>
                  </a:lnTo>
                  <a:lnTo>
                    <a:pt x="1078" y="164"/>
                  </a:lnTo>
                  <a:lnTo>
                    <a:pt x="1076" y="164"/>
                  </a:lnTo>
                  <a:lnTo>
                    <a:pt x="1076" y="162"/>
                  </a:lnTo>
                  <a:lnTo>
                    <a:pt x="1074" y="164"/>
                  </a:lnTo>
                  <a:lnTo>
                    <a:pt x="1074" y="166"/>
                  </a:lnTo>
                  <a:lnTo>
                    <a:pt x="1071" y="166"/>
                  </a:lnTo>
                  <a:lnTo>
                    <a:pt x="1066" y="166"/>
                  </a:lnTo>
                  <a:lnTo>
                    <a:pt x="1064" y="164"/>
                  </a:lnTo>
                  <a:lnTo>
                    <a:pt x="1062" y="164"/>
                  </a:lnTo>
                  <a:lnTo>
                    <a:pt x="1059" y="162"/>
                  </a:lnTo>
                  <a:lnTo>
                    <a:pt x="1057" y="162"/>
                  </a:lnTo>
                  <a:lnTo>
                    <a:pt x="1057" y="159"/>
                  </a:lnTo>
                  <a:lnTo>
                    <a:pt x="1054" y="159"/>
                  </a:lnTo>
                  <a:lnTo>
                    <a:pt x="1052" y="157"/>
                  </a:lnTo>
                  <a:lnTo>
                    <a:pt x="1052" y="154"/>
                  </a:lnTo>
                  <a:lnTo>
                    <a:pt x="1050" y="154"/>
                  </a:lnTo>
                  <a:lnTo>
                    <a:pt x="1050" y="152"/>
                  </a:lnTo>
                  <a:lnTo>
                    <a:pt x="1052" y="152"/>
                  </a:lnTo>
                  <a:lnTo>
                    <a:pt x="1052" y="150"/>
                  </a:lnTo>
                  <a:lnTo>
                    <a:pt x="1054" y="150"/>
                  </a:lnTo>
                  <a:lnTo>
                    <a:pt x="1062" y="150"/>
                  </a:lnTo>
                  <a:lnTo>
                    <a:pt x="1064" y="147"/>
                  </a:lnTo>
                  <a:lnTo>
                    <a:pt x="1064" y="142"/>
                  </a:lnTo>
                  <a:moveTo>
                    <a:pt x="1064" y="142"/>
                  </a:moveTo>
                  <a:lnTo>
                    <a:pt x="1062" y="142"/>
                  </a:lnTo>
                  <a:lnTo>
                    <a:pt x="1062" y="140"/>
                  </a:lnTo>
                  <a:lnTo>
                    <a:pt x="1059" y="140"/>
                  </a:lnTo>
                  <a:lnTo>
                    <a:pt x="1059" y="138"/>
                  </a:lnTo>
                  <a:lnTo>
                    <a:pt x="1059" y="135"/>
                  </a:lnTo>
                  <a:lnTo>
                    <a:pt x="1057" y="135"/>
                  </a:lnTo>
                  <a:lnTo>
                    <a:pt x="1057" y="133"/>
                  </a:lnTo>
                  <a:lnTo>
                    <a:pt x="1054" y="130"/>
                  </a:lnTo>
                  <a:lnTo>
                    <a:pt x="1047" y="130"/>
                  </a:lnTo>
                  <a:lnTo>
                    <a:pt x="1047" y="133"/>
                  </a:lnTo>
                  <a:lnTo>
                    <a:pt x="1047" y="135"/>
                  </a:lnTo>
                  <a:lnTo>
                    <a:pt x="1050" y="135"/>
                  </a:lnTo>
                  <a:lnTo>
                    <a:pt x="1050" y="138"/>
                  </a:lnTo>
                  <a:lnTo>
                    <a:pt x="1052" y="138"/>
                  </a:lnTo>
                  <a:lnTo>
                    <a:pt x="1052" y="145"/>
                  </a:lnTo>
                  <a:lnTo>
                    <a:pt x="1050" y="145"/>
                  </a:lnTo>
                  <a:lnTo>
                    <a:pt x="1047" y="147"/>
                  </a:lnTo>
                  <a:lnTo>
                    <a:pt x="1045" y="147"/>
                  </a:lnTo>
                  <a:lnTo>
                    <a:pt x="1045" y="150"/>
                  </a:lnTo>
                  <a:lnTo>
                    <a:pt x="1042" y="150"/>
                  </a:lnTo>
                  <a:lnTo>
                    <a:pt x="1040" y="147"/>
                  </a:lnTo>
                  <a:lnTo>
                    <a:pt x="1038" y="147"/>
                  </a:lnTo>
                  <a:lnTo>
                    <a:pt x="1038" y="145"/>
                  </a:lnTo>
                  <a:lnTo>
                    <a:pt x="1035" y="142"/>
                  </a:lnTo>
                  <a:lnTo>
                    <a:pt x="1033" y="140"/>
                  </a:lnTo>
                  <a:lnTo>
                    <a:pt x="1033" y="138"/>
                  </a:lnTo>
                  <a:lnTo>
                    <a:pt x="1030" y="138"/>
                  </a:lnTo>
                  <a:lnTo>
                    <a:pt x="1030" y="135"/>
                  </a:lnTo>
                  <a:lnTo>
                    <a:pt x="1028" y="135"/>
                  </a:lnTo>
                  <a:lnTo>
                    <a:pt x="1028" y="130"/>
                  </a:lnTo>
                  <a:lnTo>
                    <a:pt x="1026" y="130"/>
                  </a:lnTo>
                  <a:lnTo>
                    <a:pt x="1026" y="123"/>
                  </a:lnTo>
                  <a:lnTo>
                    <a:pt x="1023" y="121"/>
                  </a:lnTo>
                  <a:lnTo>
                    <a:pt x="1023" y="118"/>
                  </a:lnTo>
                  <a:lnTo>
                    <a:pt x="1021" y="118"/>
                  </a:lnTo>
                  <a:lnTo>
                    <a:pt x="1021" y="116"/>
                  </a:lnTo>
                  <a:lnTo>
                    <a:pt x="1018" y="116"/>
                  </a:lnTo>
                  <a:lnTo>
                    <a:pt x="1018" y="109"/>
                  </a:lnTo>
                  <a:lnTo>
                    <a:pt x="1016" y="106"/>
                  </a:lnTo>
                  <a:lnTo>
                    <a:pt x="1016" y="102"/>
                  </a:lnTo>
                  <a:lnTo>
                    <a:pt x="1018" y="102"/>
                  </a:lnTo>
                  <a:lnTo>
                    <a:pt x="1021" y="102"/>
                  </a:lnTo>
                  <a:lnTo>
                    <a:pt x="1021" y="104"/>
                  </a:lnTo>
                  <a:lnTo>
                    <a:pt x="1026" y="104"/>
                  </a:lnTo>
                  <a:lnTo>
                    <a:pt x="1026" y="102"/>
                  </a:lnTo>
                  <a:lnTo>
                    <a:pt x="1026" y="97"/>
                  </a:lnTo>
                  <a:lnTo>
                    <a:pt x="1023" y="97"/>
                  </a:lnTo>
                  <a:lnTo>
                    <a:pt x="1023" y="94"/>
                  </a:lnTo>
                  <a:lnTo>
                    <a:pt x="1021" y="94"/>
                  </a:lnTo>
                  <a:lnTo>
                    <a:pt x="1021" y="87"/>
                  </a:lnTo>
                  <a:lnTo>
                    <a:pt x="1018" y="85"/>
                  </a:lnTo>
                  <a:lnTo>
                    <a:pt x="1016" y="85"/>
                  </a:lnTo>
                  <a:lnTo>
                    <a:pt x="1016" y="82"/>
                  </a:lnTo>
                  <a:lnTo>
                    <a:pt x="1016" y="70"/>
                  </a:lnTo>
                  <a:lnTo>
                    <a:pt x="1018" y="68"/>
                  </a:lnTo>
                  <a:lnTo>
                    <a:pt x="1023" y="68"/>
                  </a:lnTo>
                  <a:lnTo>
                    <a:pt x="1023" y="66"/>
                  </a:lnTo>
                  <a:lnTo>
                    <a:pt x="1023" y="61"/>
                  </a:lnTo>
                  <a:lnTo>
                    <a:pt x="1021" y="61"/>
                  </a:lnTo>
                  <a:lnTo>
                    <a:pt x="1021" y="51"/>
                  </a:lnTo>
                  <a:lnTo>
                    <a:pt x="1023" y="51"/>
                  </a:lnTo>
                  <a:lnTo>
                    <a:pt x="1023" y="49"/>
                  </a:lnTo>
                  <a:lnTo>
                    <a:pt x="1026" y="46"/>
                  </a:lnTo>
                  <a:lnTo>
                    <a:pt x="1026" y="44"/>
                  </a:lnTo>
                  <a:lnTo>
                    <a:pt x="1028" y="44"/>
                  </a:lnTo>
                  <a:lnTo>
                    <a:pt x="1028" y="42"/>
                  </a:lnTo>
                  <a:lnTo>
                    <a:pt x="1030" y="39"/>
                  </a:lnTo>
                  <a:moveTo>
                    <a:pt x="1030" y="39"/>
                  </a:moveTo>
                  <a:lnTo>
                    <a:pt x="1033" y="37"/>
                  </a:lnTo>
                  <a:lnTo>
                    <a:pt x="1035" y="37"/>
                  </a:lnTo>
                  <a:lnTo>
                    <a:pt x="1035" y="39"/>
                  </a:lnTo>
                  <a:lnTo>
                    <a:pt x="1038" y="39"/>
                  </a:lnTo>
                  <a:lnTo>
                    <a:pt x="1038" y="42"/>
                  </a:lnTo>
                  <a:lnTo>
                    <a:pt x="1038" y="49"/>
                  </a:lnTo>
                  <a:lnTo>
                    <a:pt x="1040" y="51"/>
                  </a:lnTo>
                  <a:lnTo>
                    <a:pt x="1045" y="51"/>
                  </a:lnTo>
                  <a:lnTo>
                    <a:pt x="1045" y="49"/>
                  </a:lnTo>
                  <a:lnTo>
                    <a:pt x="1047" y="49"/>
                  </a:lnTo>
                  <a:lnTo>
                    <a:pt x="1047" y="46"/>
                  </a:lnTo>
                  <a:lnTo>
                    <a:pt x="1052" y="46"/>
                  </a:lnTo>
                  <a:lnTo>
                    <a:pt x="1052" y="44"/>
                  </a:lnTo>
                  <a:lnTo>
                    <a:pt x="1054" y="44"/>
                  </a:lnTo>
                  <a:lnTo>
                    <a:pt x="1054" y="42"/>
                  </a:lnTo>
                  <a:lnTo>
                    <a:pt x="1057" y="42"/>
                  </a:lnTo>
                  <a:lnTo>
                    <a:pt x="1057" y="39"/>
                  </a:lnTo>
                  <a:lnTo>
                    <a:pt x="1057" y="34"/>
                  </a:lnTo>
                  <a:lnTo>
                    <a:pt x="1054" y="34"/>
                  </a:lnTo>
                  <a:lnTo>
                    <a:pt x="1052" y="34"/>
                  </a:lnTo>
                  <a:lnTo>
                    <a:pt x="1052" y="37"/>
                  </a:lnTo>
                  <a:lnTo>
                    <a:pt x="1050" y="37"/>
                  </a:lnTo>
                  <a:lnTo>
                    <a:pt x="1050" y="39"/>
                  </a:lnTo>
                  <a:lnTo>
                    <a:pt x="1042" y="39"/>
                  </a:lnTo>
                  <a:lnTo>
                    <a:pt x="1042" y="37"/>
                  </a:lnTo>
                  <a:lnTo>
                    <a:pt x="1040" y="37"/>
                  </a:lnTo>
                  <a:lnTo>
                    <a:pt x="1040" y="34"/>
                  </a:lnTo>
                  <a:lnTo>
                    <a:pt x="1040" y="32"/>
                  </a:lnTo>
                  <a:lnTo>
                    <a:pt x="1038" y="32"/>
                  </a:lnTo>
                  <a:lnTo>
                    <a:pt x="1038" y="30"/>
                  </a:lnTo>
                  <a:lnTo>
                    <a:pt x="1040" y="27"/>
                  </a:lnTo>
                  <a:lnTo>
                    <a:pt x="1040" y="25"/>
                  </a:lnTo>
                  <a:lnTo>
                    <a:pt x="1042" y="25"/>
                  </a:lnTo>
                  <a:lnTo>
                    <a:pt x="1042" y="22"/>
                  </a:lnTo>
                  <a:lnTo>
                    <a:pt x="1045" y="22"/>
                  </a:lnTo>
                  <a:lnTo>
                    <a:pt x="1047" y="20"/>
                  </a:lnTo>
                  <a:lnTo>
                    <a:pt x="1050" y="20"/>
                  </a:lnTo>
                  <a:lnTo>
                    <a:pt x="1050" y="18"/>
                  </a:lnTo>
                  <a:lnTo>
                    <a:pt x="1052" y="18"/>
                  </a:lnTo>
                  <a:lnTo>
                    <a:pt x="1052" y="15"/>
                  </a:lnTo>
                  <a:lnTo>
                    <a:pt x="1057" y="15"/>
                  </a:lnTo>
                  <a:lnTo>
                    <a:pt x="1057" y="13"/>
                  </a:lnTo>
                  <a:lnTo>
                    <a:pt x="1064" y="13"/>
                  </a:lnTo>
                  <a:lnTo>
                    <a:pt x="1066" y="10"/>
                  </a:lnTo>
                  <a:lnTo>
                    <a:pt x="1069" y="8"/>
                  </a:lnTo>
                  <a:lnTo>
                    <a:pt x="1071" y="8"/>
                  </a:lnTo>
                  <a:lnTo>
                    <a:pt x="1071" y="6"/>
                  </a:lnTo>
                  <a:lnTo>
                    <a:pt x="1076" y="6"/>
                  </a:lnTo>
                  <a:moveTo>
                    <a:pt x="1050" y="39"/>
                  </a:moveTo>
                  <a:lnTo>
                    <a:pt x="1054" y="44"/>
                  </a:lnTo>
                  <a:lnTo>
                    <a:pt x="1050" y="37"/>
                  </a:lnTo>
                  <a:moveTo>
                    <a:pt x="1045" y="39"/>
                  </a:moveTo>
                  <a:lnTo>
                    <a:pt x="1050" y="46"/>
                  </a:lnTo>
                  <a:moveTo>
                    <a:pt x="1038" y="32"/>
                  </a:moveTo>
                  <a:lnTo>
                    <a:pt x="1047" y="46"/>
                  </a:lnTo>
                  <a:moveTo>
                    <a:pt x="1030" y="39"/>
                  </a:moveTo>
                  <a:lnTo>
                    <a:pt x="1040" y="51"/>
                  </a:lnTo>
                  <a:moveTo>
                    <a:pt x="1033" y="37"/>
                  </a:moveTo>
                  <a:lnTo>
                    <a:pt x="1042" y="51"/>
                  </a:lnTo>
                  <a:moveTo>
                    <a:pt x="1045" y="49"/>
                  </a:moveTo>
                  <a:lnTo>
                    <a:pt x="1035" y="34"/>
                  </a:lnTo>
                  <a:lnTo>
                    <a:pt x="1047" y="49"/>
                  </a:lnTo>
                  <a:lnTo>
                    <a:pt x="1035" y="32"/>
                  </a:lnTo>
                  <a:moveTo>
                    <a:pt x="1047" y="39"/>
                  </a:moveTo>
                  <a:lnTo>
                    <a:pt x="1052" y="44"/>
                  </a:lnTo>
                  <a:moveTo>
                    <a:pt x="1045" y="39"/>
                  </a:moveTo>
                  <a:lnTo>
                    <a:pt x="1052" y="46"/>
                  </a:lnTo>
                  <a:moveTo>
                    <a:pt x="1105" y="3"/>
                  </a:moveTo>
                  <a:lnTo>
                    <a:pt x="1102" y="3"/>
                  </a:lnTo>
                  <a:lnTo>
                    <a:pt x="1102" y="6"/>
                  </a:lnTo>
                  <a:lnTo>
                    <a:pt x="1105" y="3"/>
                  </a:lnTo>
                  <a:close/>
                  <a:moveTo>
                    <a:pt x="1054" y="34"/>
                  </a:moveTo>
                  <a:lnTo>
                    <a:pt x="1057" y="37"/>
                  </a:lnTo>
                  <a:moveTo>
                    <a:pt x="1090" y="3"/>
                  </a:moveTo>
                  <a:lnTo>
                    <a:pt x="1095" y="8"/>
                  </a:lnTo>
                  <a:lnTo>
                    <a:pt x="1093" y="3"/>
                  </a:lnTo>
                  <a:moveTo>
                    <a:pt x="1083" y="10"/>
                  </a:moveTo>
                  <a:lnTo>
                    <a:pt x="1086" y="13"/>
                  </a:lnTo>
                  <a:moveTo>
                    <a:pt x="1083" y="8"/>
                  </a:moveTo>
                  <a:lnTo>
                    <a:pt x="1088" y="13"/>
                  </a:lnTo>
                  <a:lnTo>
                    <a:pt x="1083" y="8"/>
                  </a:lnTo>
                  <a:close/>
                  <a:moveTo>
                    <a:pt x="1083" y="3"/>
                  </a:moveTo>
                  <a:lnTo>
                    <a:pt x="1090" y="13"/>
                  </a:lnTo>
                  <a:moveTo>
                    <a:pt x="1086" y="3"/>
                  </a:moveTo>
                  <a:lnTo>
                    <a:pt x="1090" y="10"/>
                  </a:lnTo>
                  <a:lnTo>
                    <a:pt x="1088" y="3"/>
                  </a:lnTo>
                  <a:lnTo>
                    <a:pt x="1093" y="8"/>
                  </a:lnTo>
                  <a:moveTo>
                    <a:pt x="1093" y="3"/>
                  </a:moveTo>
                  <a:lnTo>
                    <a:pt x="1098" y="8"/>
                  </a:lnTo>
                  <a:moveTo>
                    <a:pt x="1098" y="3"/>
                  </a:moveTo>
                  <a:lnTo>
                    <a:pt x="1100" y="8"/>
                  </a:lnTo>
                  <a:lnTo>
                    <a:pt x="1095" y="3"/>
                  </a:lnTo>
                  <a:moveTo>
                    <a:pt x="1081" y="3"/>
                  </a:moveTo>
                  <a:lnTo>
                    <a:pt x="1081" y="1"/>
                  </a:lnTo>
                  <a:moveTo>
                    <a:pt x="1076" y="6"/>
                  </a:moveTo>
                  <a:lnTo>
                    <a:pt x="1076" y="3"/>
                  </a:lnTo>
                  <a:moveTo>
                    <a:pt x="1083" y="3"/>
                  </a:moveTo>
                  <a:lnTo>
                    <a:pt x="1086" y="6"/>
                  </a:lnTo>
                  <a:moveTo>
                    <a:pt x="1098" y="3"/>
                  </a:moveTo>
                  <a:lnTo>
                    <a:pt x="1102" y="6"/>
                  </a:lnTo>
                  <a:lnTo>
                    <a:pt x="1100" y="3"/>
                  </a:lnTo>
                  <a:moveTo>
                    <a:pt x="1040" y="32"/>
                  </a:moveTo>
                  <a:lnTo>
                    <a:pt x="1038" y="30"/>
                  </a:lnTo>
                  <a:moveTo>
                    <a:pt x="1033" y="37"/>
                  </a:moveTo>
                  <a:lnTo>
                    <a:pt x="1035" y="39"/>
                  </a:lnTo>
                  <a:moveTo>
                    <a:pt x="1038" y="30"/>
                  </a:moveTo>
                  <a:lnTo>
                    <a:pt x="1038" y="32"/>
                  </a:lnTo>
                  <a:moveTo>
                    <a:pt x="1052" y="37"/>
                  </a:moveTo>
                  <a:lnTo>
                    <a:pt x="1057" y="42"/>
                  </a:lnTo>
                  <a:moveTo>
                    <a:pt x="1054" y="34"/>
                  </a:moveTo>
                  <a:lnTo>
                    <a:pt x="1057" y="39"/>
                  </a:lnTo>
                  <a:moveTo>
                    <a:pt x="1052" y="37"/>
                  </a:moveTo>
                  <a:lnTo>
                    <a:pt x="1054" y="42"/>
                  </a:lnTo>
                  <a:moveTo>
                    <a:pt x="1030" y="39"/>
                  </a:moveTo>
                  <a:lnTo>
                    <a:pt x="1033" y="37"/>
                  </a:lnTo>
                  <a:moveTo>
                    <a:pt x="1042" y="150"/>
                  </a:moveTo>
                  <a:lnTo>
                    <a:pt x="1040" y="147"/>
                  </a:lnTo>
                  <a:moveTo>
                    <a:pt x="1042" y="150"/>
                  </a:moveTo>
                  <a:lnTo>
                    <a:pt x="1045" y="150"/>
                  </a:lnTo>
                  <a:moveTo>
                    <a:pt x="1047" y="147"/>
                  </a:moveTo>
                  <a:lnTo>
                    <a:pt x="1052" y="152"/>
                  </a:lnTo>
                  <a:moveTo>
                    <a:pt x="1054" y="130"/>
                  </a:moveTo>
                  <a:lnTo>
                    <a:pt x="1059" y="140"/>
                  </a:lnTo>
                  <a:moveTo>
                    <a:pt x="1062" y="140"/>
                  </a:moveTo>
                  <a:lnTo>
                    <a:pt x="1064" y="145"/>
                  </a:lnTo>
                  <a:moveTo>
                    <a:pt x="1050" y="145"/>
                  </a:moveTo>
                  <a:lnTo>
                    <a:pt x="1054" y="150"/>
                  </a:lnTo>
                  <a:moveTo>
                    <a:pt x="1052" y="145"/>
                  </a:moveTo>
                  <a:lnTo>
                    <a:pt x="1057" y="150"/>
                  </a:lnTo>
                  <a:moveTo>
                    <a:pt x="1052" y="140"/>
                  </a:moveTo>
                  <a:lnTo>
                    <a:pt x="1059" y="150"/>
                  </a:lnTo>
                  <a:moveTo>
                    <a:pt x="1052" y="142"/>
                  </a:moveTo>
                  <a:lnTo>
                    <a:pt x="1057" y="150"/>
                  </a:lnTo>
                  <a:moveTo>
                    <a:pt x="1045" y="150"/>
                  </a:moveTo>
                  <a:lnTo>
                    <a:pt x="1047" y="154"/>
                  </a:lnTo>
                  <a:moveTo>
                    <a:pt x="1042" y="150"/>
                  </a:moveTo>
                  <a:lnTo>
                    <a:pt x="1042" y="147"/>
                  </a:lnTo>
                  <a:moveTo>
                    <a:pt x="1045" y="147"/>
                  </a:moveTo>
                  <a:lnTo>
                    <a:pt x="1050" y="154"/>
                  </a:lnTo>
                  <a:moveTo>
                    <a:pt x="1047" y="147"/>
                  </a:moveTo>
                  <a:lnTo>
                    <a:pt x="1052" y="152"/>
                  </a:lnTo>
                  <a:moveTo>
                    <a:pt x="1047" y="130"/>
                  </a:moveTo>
                  <a:lnTo>
                    <a:pt x="1062" y="150"/>
                  </a:lnTo>
                  <a:moveTo>
                    <a:pt x="1050" y="145"/>
                  </a:moveTo>
                  <a:lnTo>
                    <a:pt x="1052" y="150"/>
                  </a:lnTo>
                  <a:moveTo>
                    <a:pt x="1047" y="133"/>
                  </a:moveTo>
                  <a:lnTo>
                    <a:pt x="1062" y="150"/>
                  </a:lnTo>
                  <a:moveTo>
                    <a:pt x="1052" y="130"/>
                  </a:moveTo>
                  <a:lnTo>
                    <a:pt x="1064" y="147"/>
                  </a:lnTo>
                  <a:lnTo>
                    <a:pt x="1050" y="130"/>
                  </a:lnTo>
                  <a:moveTo>
                    <a:pt x="1081" y="94"/>
                  </a:moveTo>
                  <a:lnTo>
                    <a:pt x="1086" y="85"/>
                  </a:lnTo>
                  <a:lnTo>
                    <a:pt x="1078" y="78"/>
                  </a:lnTo>
                  <a:moveTo>
                    <a:pt x="1016" y="104"/>
                  </a:moveTo>
                  <a:lnTo>
                    <a:pt x="1016" y="106"/>
                  </a:lnTo>
                  <a:moveTo>
                    <a:pt x="1016" y="102"/>
                  </a:moveTo>
                  <a:lnTo>
                    <a:pt x="1016" y="99"/>
                  </a:lnTo>
                  <a:moveTo>
                    <a:pt x="1016" y="99"/>
                  </a:moveTo>
                  <a:lnTo>
                    <a:pt x="1018" y="102"/>
                  </a:lnTo>
                  <a:moveTo>
                    <a:pt x="1016" y="97"/>
                  </a:moveTo>
                  <a:lnTo>
                    <a:pt x="1021" y="104"/>
                  </a:lnTo>
                  <a:moveTo>
                    <a:pt x="1016" y="94"/>
                  </a:moveTo>
                  <a:lnTo>
                    <a:pt x="1023" y="104"/>
                  </a:lnTo>
                  <a:moveTo>
                    <a:pt x="1016" y="82"/>
                  </a:moveTo>
                  <a:lnTo>
                    <a:pt x="1021" y="90"/>
                  </a:lnTo>
                  <a:moveTo>
                    <a:pt x="1018" y="85"/>
                  </a:moveTo>
                  <a:lnTo>
                    <a:pt x="1016" y="82"/>
                  </a:lnTo>
                  <a:moveTo>
                    <a:pt x="1018" y="66"/>
                  </a:moveTo>
                  <a:lnTo>
                    <a:pt x="1021" y="68"/>
                  </a:lnTo>
                  <a:moveTo>
                    <a:pt x="1016" y="85"/>
                  </a:moveTo>
                  <a:lnTo>
                    <a:pt x="1021" y="92"/>
                  </a:lnTo>
                  <a:moveTo>
                    <a:pt x="1023" y="61"/>
                  </a:moveTo>
                  <a:lnTo>
                    <a:pt x="1023" y="63"/>
                  </a:lnTo>
                  <a:moveTo>
                    <a:pt x="1021" y="61"/>
                  </a:moveTo>
                  <a:lnTo>
                    <a:pt x="1023" y="66"/>
                  </a:lnTo>
                  <a:moveTo>
                    <a:pt x="1038" y="42"/>
                  </a:moveTo>
                  <a:lnTo>
                    <a:pt x="1045" y="51"/>
                  </a:lnTo>
                  <a:moveTo>
                    <a:pt x="1018" y="63"/>
                  </a:moveTo>
                  <a:lnTo>
                    <a:pt x="1021" y="68"/>
                  </a:lnTo>
                  <a:moveTo>
                    <a:pt x="1021" y="63"/>
                  </a:moveTo>
                  <a:lnTo>
                    <a:pt x="1023" y="66"/>
                  </a:lnTo>
                  <a:moveTo>
                    <a:pt x="1016" y="92"/>
                  </a:moveTo>
                  <a:lnTo>
                    <a:pt x="1026" y="104"/>
                  </a:lnTo>
                  <a:moveTo>
                    <a:pt x="1016" y="90"/>
                  </a:moveTo>
                  <a:lnTo>
                    <a:pt x="1026" y="102"/>
                  </a:lnTo>
                  <a:moveTo>
                    <a:pt x="1016" y="87"/>
                  </a:moveTo>
                  <a:lnTo>
                    <a:pt x="1026" y="99"/>
                  </a:lnTo>
                  <a:moveTo>
                    <a:pt x="1052" y="157"/>
                  </a:moveTo>
                  <a:lnTo>
                    <a:pt x="1052" y="154"/>
                  </a:lnTo>
                  <a:moveTo>
                    <a:pt x="1114" y="3"/>
                  </a:moveTo>
                  <a:lnTo>
                    <a:pt x="1112" y="3"/>
                  </a:lnTo>
                  <a:moveTo>
                    <a:pt x="1129" y="8"/>
                  </a:moveTo>
                  <a:lnTo>
                    <a:pt x="1131" y="8"/>
                  </a:lnTo>
                  <a:moveTo>
                    <a:pt x="1126" y="8"/>
                  </a:moveTo>
                  <a:lnTo>
                    <a:pt x="1126" y="10"/>
                  </a:lnTo>
                  <a:lnTo>
                    <a:pt x="1124" y="10"/>
                  </a:lnTo>
                  <a:lnTo>
                    <a:pt x="1119" y="10"/>
                  </a:lnTo>
                  <a:lnTo>
                    <a:pt x="1119" y="8"/>
                  </a:lnTo>
                  <a:moveTo>
                    <a:pt x="1126" y="8"/>
                  </a:moveTo>
                  <a:lnTo>
                    <a:pt x="1126" y="6"/>
                  </a:lnTo>
                  <a:moveTo>
                    <a:pt x="1119" y="8"/>
                  </a:moveTo>
                  <a:lnTo>
                    <a:pt x="1122" y="10"/>
                  </a:lnTo>
                  <a:moveTo>
                    <a:pt x="1126" y="8"/>
                  </a:moveTo>
                  <a:lnTo>
                    <a:pt x="1126" y="6"/>
                  </a:lnTo>
                  <a:moveTo>
                    <a:pt x="1119" y="6"/>
                  </a:moveTo>
                  <a:lnTo>
                    <a:pt x="1117" y="6"/>
                  </a:lnTo>
                  <a:lnTo>
                    <a:pt x="1117" y="3"/>
                  </a:lnTo>
                  <a:moveTo>
                    <a:pt x="1114" y="3"/>
                  </a:moveTo>
                  <a:lnTo>
                    <a:pt x="1117" y="6"/>
                  </a:lnTo>
                  <a:lnTo>
                    <a:pt x="1117" y="3"/>
                  </a:lnTo>
                  <a:moveTo>
                    <a:pt x="1129" y="8"/>
                  </a:moveTo>
                  <a:lnTo>
                    <a:pt x="1126" y="6"/>
                  </a:lnTo>
                  <a:lnTo>
                    <a:pt x="1126" y="8"/>
                  </a:lnTo>
                  <a:moveTo>
                    <a:pt x="1129" y="8"/>
                  </a:moveTo>
                  <a:lnTo>
                    <a:pt x="1129" y="6"/>
                  </a:lnTo>
                  <a:moveTo>
                    <a:pt x="1131" y="8"/>
                  </a:moveTo>
                  <a:lnTo>
                    <a:pt x="1126" y="8"/>
                  </a:lnTo>
                  <a:moveTo>
                    <a:pt x="1119" y="6"/>
                  </a:moveTo>
                  <a:lnTo>
                    <a:pt x="1119" y="8"/>
                  </a:lnTo>
                  <a:moveTo>
                    <a:pt x="1119" y="3"/>
                  </a:moveTo>
                  <a:lnTo>
                    <a:pt x="1124" y="10"/>
                  </a:lnTo>
                  <a:moveTo>
                    <a:pt x="1124" y="6"/>
                  </a:moveTo>
                  <a:lnTo>
                    <a:pt x="1126" y="8"/>
                  </a:lnTo>
                  <a:moveTo>
                    <a:pt x="1122" y="6"/>
                  </a:moveTo>
                  <a:lnTo>
                    <a:pt x="1126" y="10"/>
                  </a:lnTo>
                  <a:moveTo>
                    <a:pt x="1114" y="87"/>
                  </a:moveTo>
                  <a:lnTo>
                    <a:pt x="1102" y="94"/>
                  </a:lnTo>
                  <a:lnTo>
                    <a:pt x="1117" y="92"/>
                  </a:lnTo>
                  <a:moveTo>
                    <a:pt x="1102" y="99"/>
                  </a:moveTo>
                  <a:lnTo>
                    <a:pt x="1102" y="94"/>
                  </a:lnTo>
                  <a:lnTo>
                    <a:pt x="1100" y="97"/>
                  </a:lnTo>
                  <a:moveTo>
                    <a:pt x="1100" y="94"/>
                  </a:moveTo>
                  <a:lnTo>
                    <a:pt x="1102" y="94"/>
                  </a:lnTo>
                  <a:lnTo>
                    <a:pt x="1112" y="80"/>
                  </a:lnTo>
                  <a:moveTo>
                    <a:pt x="1107" y="78"/>
                  </a:moveTo>
                  <a:lnTo>
                    <a:pt x="1102" y="94"/>
                  </a:lnTo>
                  <a:lnTo>
                    <a:pt x="1107" y="78"/>
                  </a:lnTo>
                  <a:close/>
                  <a:moveTo>
                    <a:pt x="1112" y="82"/>
                  </a:moveTo>
                  <a:lnTo>
                    <a:pt x="1102" y="94"/>
                  </a:lnTo>
                  <a:lnTo>
                    <a:pt x="1105" y="78"/>
                  </a:lnTo>
                  <a:moveTo>
                    <a:pt x="1112" y="78"/>
                  </a:moveTo>
                  <a:lnTo>
                    <a:pt x="1102" y="94"/>
                  </a:lnTo>
                  <a:moveTo>
                    <a:pt x="1117" y="73"/>
                  </a:moveTo>
                  <a:lnTo>
                    <a:pt x="1114" y="87"/>
                  </a:lnTo>
                  <a:lnTo>
                    <a:pt x="1124" y="99"/>
                  </a:lnTo>
                  <a:moveTo>
                    <a:pt x="1122" y="99"/>
                  </a:moveTo>
                  <a:lnTo>
                    <a:pt x="1114" y="97"/>
                  </a:lnTo>
                  <a:lnTo>
                    <a:pt x="1107" y="99"/>
                  </a:lnTo>
                  <a:lnTo>
                    <a:pt x="1105" y="109"/>
                  </a:lnTo>
                  <a:moveTo>
                    <a:pt x="1436" y="75"/>
                  </a:moveTo>
                  <a:lnTo>
                    <a:pt x="1446" y="94"/>
                  </a:lnTo>
                  <a:lnTo>
                    <a:pt x="1438" y="73"/>
                  </a:lnTo>
                  <a:moveTo>
                    <a:pt x="1441" y="66"/>
                  </a:moveTo>
                  <a:lnTo>
                    <a:pt x="1443" y="73"/>
                  </a:lnTo>
                  <a:lnTo>
                    <a:pt x="1450" y="78"/>
                  </a:lnTo>
                  <a:lnTo>
                    <a:pt x="1460" y="73"/>
                  </a:lnTo>
                  <a:moveTo>
                    <a:pt x="1429" y="85"/>
                  </a:moveTo>
                  <a:lnTo>
                    <a:pt x="1446" y="94"/>
                  </a:lnTo>
                  <a:lnTo>
                    <a:pt x="1429" y="78"/>
                  </a:lnTo>
                  <a:moveTo>
                    <a:pt x="1434" y="78"/>
                  </a:moveTo>
                  <a:lnTo>
                    <a:pt x="1446" y="94"/>
                  </a:lnTo>
                  <a:moveTo>
                    <a:pt x="1419" y="75"/>
                  </a:moveTo>
                  <a:lnTo>
                    <a:pt x="1429" y="78"/>
                  </a:lnTo>
                  <a:lnTo>
                    <a:pt x="1436" y="73"/>
                  </a:lnTo>
                  <a:lnTo>
                    <a:pt x="1438" y="66"/>
                  </a:lnTo>
                  <a:moveTo>
                    <a:pt x="1448" y="106"/>
                  </a:moveTo>
                  <a:lnTo>
                    <a:pt x="1446" y="97"/>
                  </a:lnTo>
                  <a:lnTo>
                    <a:pt x="1436" y="92"/>
                  </a:lnTo>
                  <a:lnTo>
                    <a:pt x="1426" y="97"/>
                  </a:lnTo>
                  <a:moveTo>
                    <a:pt x="1419" y="6"/>
                  </a:moveTo>
                  <a:lnTo>
                    <a:pt x="1422" y="6"/>
                  </a:lnTo>
                  <a:lnTo>
                    <a:pt x="1424" y="3"/>
                  </a:lnTo>
                  <a:lnTo>
                    <a:pt x="1429" y="3"/>
                  </a:lnTo>
                  <a:lnTo>
                    <a:pt x="1429" y="6"/>
                  </a:lnTo>
                  <a:lnTo>
                    <a:pt x="1429" y="8"/>
                  </a:lnTo>
                  <a:lnTo>
                    <a:pt x="1426" y="8"/>
                  </a:lnTo>
                  <a:lnTo>
                    <a:pt x="1426" y="13"/>
                  </a:lnTo>
                  <a:lnTo>
                    <a:pt x="1429" y="13"/>
                  </a:lnTo>
                  <a:lnTo>
                    <a:pt x="1434" y="13"/>
                  </a:lnTo>
                  <a:lnTo>
                    <a:pt x="1434" y="10"/>
                  </a:lnTo>
                  <a:lnTo>
                    <a:pt x="1436" y="10"/>
                  </a:lnTo>
                  <a:lnTo>
                    <a:pt x="1436" y="8"/>
                  </a:lnTo>
                  <a:lnTo>
                    <a:pt x="1446" y="8"/>
                  </a:lnTo>
                  <a:lnTo>
                    <a:pt x="1446" y="6"/>
                  </a:lnTo>
                  <a:lnTo>
                    <a:pt x="1446" y="3"/>
                  </a:lnTo>
                  <a:lnTo>
                    <a:pt x="1448" y="3"/>
                  </a:lnTo>
                  <a:lnTo>
                    <a:pt x="1455" y="3"/>
                  </a:lnTo>
                  <a:lnTo>
                    <a:pt x="1474" y="8"/>
                  </a:lnTo>
                  <a:lnTo>
                    <a:pt x="1479" y="8"/>
                  </a:lnTo>
                  <a:lnTo>
                    <a:pt x="1479" y="10"/>
                  </a:lnTo>
                  <a:lnTo>
                    <a:pt x="1482" y="10"/>
                  </a:lnTo>
                  <a:lnTo>
                    <a:pt x="1484" y="13"/>
                  </a:lnTo>
                  <a:lnTo>
                    <a:pt x="1486" y="13"/>
                  </a:lnTo>
                  <a:lnTo>
                    <a:pt x="1486" y="15"/>
                  </a:lnTo>
                  <a:lnTo>
                    <a:pt x="1491" y="15"/>
                  </a:lnTo>
                  <a:lnTo>
                    <a:pt x="1491" y="18"/>
                  </a:lnTo>
                  <a:lnTo>
                    <a:pt x="1494" y="18"/>
                  </a:lnTo>
                  <a:lnTo>
                    <a:pt x="1494" y="20"/>
                  </a:lnTo>
                  <a:lnTo>
                    <a:pt x="1494" y="22"/>
                  </a:lnTo>
                  <a:lnTo>
                    <a:pt x="1491" y="22"/>
                  </a:lnTo>
                  <a:lnTo>
                    <a:pt x="1491" y="25"/>
                  </a:lnTo>
                  <a:lnTo>
                    <a:pt x="1489" y="25"/>
                  </a:lnTo>
                  <a:lnTo>
                    <a:pt x="1482" y="25"/>
                  </a:lnTo>
                  <a:lnTo>
                    <a:pt x="1479" y="27"/>
                  </a:lnTo>
                  <a:lnTo>
                    <a:pt x="1479" y="32"/>
                  </a:lnTo>
                  <a:lnTo>
                    <a:pt x="1482" y="32"/>
                  </a:lnTo>
                  <a:lnTo>
                    <a:pt x="1482" y="34"/>
                  </a:lnTo>
                  <a:lnTo>
                    <a:pt x="1484" y="34"/>
                  </a:lnTo>
                  <a:lnTo>
                    <a:pt x="1484" y="39"/>
                  </a:lnTo>
                  <a:lnTo>
                    <a:pt x="1486" y="39"/>
                  </a:lnTo>
                  <a:lnTo>
                    <a:pt x="1486" y="42"/>
                  </a:lnTo>
                  <a:lnTo>
                    <a:pt x="1489" y="42"/>
                  </a:lnTo>
                  <a:lnTo>
                    <a:pt x="1489" y="44"/>
                  </a:lnTo>
                  <a:lnTo>
                    <a:pt x="1491" y="44"/>
                  </a:lnTo>
                  <a:lnTo>
                    <a:pt x="1496" y="44"/>
                  </a:lnTo>
                  <a:lnTo>
                    <a:pt x="1496" y="42"/>
                  </a:lnTo>
                  <a:lnTo>
                    <a:pt x="1496" y="39"/>
                  </a:lnTo>
                  <a:lnTo>
                    <a:pt x="1494" y="39"/>
                  </a:lnTo>
                  <a:lnTo>
                    <a:pt x="1494" y="37"/>
                  </a:lnTo>
                  <a:lnTo>
                    <a:pt x="1491" y="37"/>
                  </a:lnTo>
                  <a:lnTo>
                    <a:pt x="1491" y="30"/>
                  </a:lnTo>
                  <a:lnTo>
                    <a:pt x="1494" y="30"/>
                  </a:lnTo>
                  <a:lnTo>
                    <a:pt x="1494" y="27"/>
                  </a:lnTo>
                  <a:lnTo>
                    <a:pt x="1496" y="27"/>
                  </a:lnTo>
                  <a:lnTo>
                    <a:pt x="1498" y="27"/>
                  </a:lnTo>
                  <a:lnTo>
                    <a:pt x="1498" y="25"/>
                  </a:lnTo>
                  <a:lnTo>
                    <a:pt x="1501" y="25"/>
                  </a:lnTo>
                  <a:lnTo>
                    <a:pt x="1503" y="27"/>
                  </a:lnTo>
                  <a:lnTo>
                    <a:pt x="1506" y="27"/>
                  </a:lnTo>
                  <a:lnTo>
                    <a:pt x="1506" y="30"/>
                  </a:lnTo>
                  <a:lnTo>
                    <a:pt x="1508" y="30"/>
                  </a:lnTo>
                  <a:lnTo>
                    <a:pt x="1508" y="32"/>
                  </a:lnTo>
                  <a:lnTo>
                    <a:pt x="1510" y="34"/>
                  </a:lnTo>
                  <a:lnTo>
                    <a:pt x="1510" y="37"/>
                  </a:lnTo>
                  <a:lnTo>
                    <a:pt x="1513" y="37"/>
                  </a:lnTo>
                  <a:lnTo>
                    <a:pt x="1513" y="39"/>
                  </a:lnTo>
                  <a:lnTo>
                    <a:pt x="1515" y="39"/>
                  </a:lnTo>
                  <a:lnTo>
                    <a:pt x="1515" y="44"/>
                  </a:lnTo>
                  <a:lnTo>
                    <a:pt x="1518" y="44"/>
                  </a:lnTo>
                  <a:lnTo>
                    <a:pt x="1518" y="51"/>
                  </a:lnTo>
                  <a:lnTo>
                    <a:pt x="1520" y="54"/>
                  </a:lnTo>
                  <a:lnTo>
                    <a:pt x="1522" y="56"/>
                  </a:lnTo>
                  <a:lnTo>
                    <a:pt x="1522" y="58"/>
                  </a:lnTo>
                  <a:lnTo>
                    <a:pt x="1525" y="58"/>
                  </a:lnTo>
                  <a:moveTo>
                    <a:pt x="1525" y="58"/>
                  </a:moveTo>
                  <a:lnTo>
                    <a:pt x="1525" y="66"/>
                  </a:lnTo>
                  <a:lnTo>
                    <a:pt x="1527" y="68"/>
                  </a:lnTo>
                  <a:lnTo>
                    <a:pt x="1527" y="73"/>
                  </a:lnTo>
                  <a:lnTo>
                    <a:pt x="1525" y="73"/>
                  </a:lnTo>
                  <a:lnTo>
                    <a:pt x="1525" y="70"/>
                  </a:lnTo>
                  <a:lnTo>
                    <a:pt x="1522" y="70"/>
                  </a:lnTo>
                  <a:lnTo>
                    <a:pt x="1518" y="70"/>
                  </a:lnTo>
                  <a:lnTo>
                    <a:pt x="1518" y="73"/>
                  </a:lnTo>
                  <a:lnTo>
                    <a:pt x="1518" y="78"/>
                  </a:lnTo>
                  <a:lnTo>
                    <a:pt x="1520" y="78"/>
                  </a:lnTo>
                  <a:lnTo>
                    <a:pt x="1520" y="80"/>
                  </a:lnTo>
                  <a:lnTo>
                    <a:pt x="1522" y="80"/>
                  </a:lnTo>
                  <a:lnTo>
                    <a:pt x="1522" y="87"/>
                  </a:lnTo>
                  <a:lnTo>
                    <a:pt x="1525" y="90"/>
                  </a:lnTo>
                  <a:lnTo>
                    <a:pt x="1527" y="90"/>
                  </a:lnTo>
                  <a:lnTo>
                    <a:pt x="1527" y="92"/>
                  </a:lnTo>
                  <a:lnTo>
                    <a:pt x="1527" y="104"/>
                  </a:lnTo>
                  <a:lnTo>
                    <a:pt x="1525" y="104"/>
                  </a:lnTo>
                  <a:lnTo>
                    <a:pt x="1525" y="106"/>
                  </a:lnTo>
                  <a:lnTo>
                    <a:pt x="1522" y="106"/>
                  </a:lnTo>
                  <a:lnTo>
                    <a:pt x="1520" y="106"/>
                  </a:lnTo>
                  <a:lnTo>
                    <a:pt x="1520" y="109"/>
                  </a:lnTo>
                  <a:lnTo>
                    <a:pt x="1520" y="114"/>
                  </a:lnTo>
                  <a:lnTo>
                    <a:pt x="1522" y="114"/>
                  </a:lnTo>
                  <a:lnTo>
                    <a:pt x="1522" y="121"/>
                  </a:lnTo>
                  <a:lnTo>
                    <a:pt x="1520" y="123"/>
                  </a:lnTo>
                  <a:lnTo>
                    <a:pt x="1520" y="126"/>
                  </a:lnTo>
                  <a:lnTo>
                    <a:pt x="1518" y="128"/>
                  </a:lnTo>
                  <a:lnTo>
                    <a:pt x="1518" y="130"/>
                  </a:lnTo>
                  <a:lnTo>
                    <a:pt x="1515" y="130"/>
                  </a:lnTo>
                  <a:lnTo>
                    <a:pt x="1515" y="133"/>
                  </a:lnTo>
                  <a:lnTo>
                    <a:pt x="1513" y="135"/>
                  </a:lnTo>
                  <a:lnTo>
                    <a:pt x="1510" y="135"/>
                  </a:lnTo>
                  <a:lnTo>
                    <a:pt x="1510" y="138"/>
                  </a:lnTo>
                  <a:lnTo>
                    <a:pt x="1510" y="135"/>
                  </a:lnTo>
                  <a:lnTo>
                    <a:pt x="1508" y="135"/>
                  </a:lnTo>
                  <a:lnTo>
                    <a:pt x="1506" y="135"/>
                  </a:lnTo>
                  <a:lnTo>
                    <a:pt x="1506" y="133"/>
                  </a:lnTo>
                  <a:lnTo>
                    <a:pt x="1506" y="123"/>
                  </a:lnTo>
                  <a:lnTo>
                    <a:pt x="1503" y="123"/>
                  </a:lnTo>
                  <a:lnTo>
                    <a:pt x="1498" y="123"/>
                  </a:lnTo>
                  <a:lnTo>
                    <a:pt x="1498" y="126"/>
                  </a:lnTo>
                  <a:lnTo>
                    <a:pt x="1496" y="126"/>
                  </a:lnTo>
                  <a:lnTo>
                    <a:pt x="1496" y="128"/>
                  </a:lnTo>
                  <a:lnTo>
                    <a:pt x="1491" y="128"/>
                  </a:lnTo>
                  <a:lnTo>
                    <a:pt x="1491" y="130"/>
                  </a:lnTo>
                  <a:lnTo>
                    <a:pt x="1489" y="130"/>
                  </a:lnTo>
                  <a:lnTo>
                    <a:pt x="1489" y="133"/>
                  </a:lnTo>
                  <a:lnTo>
                    <a:pt x="1486" y="133"/>
                  </a:lnTo>
                  <a:lnTo>
                    <a:pt x="1486" y="135"/>
                  </a:lnTo>
                  <a:lnTo>
                    <a:pt x="1486" y="140"/>
                  </a:lnTo>
                  <a:lnTo>
                    <a:pt x="1489" y="140"/>
                  </a:lnTo>
                  <a:lnTo>
                    <a:pt x="1491" y="138"/>
                  </a:lnTo>
                  <a:lnTo>
                    <a:pt x="1494" y="138"/>
                  </a:lnTo>
                  <a:lnTo>
                    <a:pt x="1494" y="135"/>
                  </a:lnTo>
                  <a:lnTo>
                    <a:pt x="1501" y="135"/>
                  </a:lnTo>
                  <a:lnTo>
                    <a:pt x="1501" y="138"/>
                  </a:lnTo>
                  <a:lnTo>
                    <a:pt x="1503" y="138"/>
                  </a:lnTo>
                  <a:lnTo>
                    <a:pt x="1503" y="140"/>
                  </a:lnTo>
                  <a:moveTo>
                    <a:pt x="1503" y="140"/>
                  </a:moveTo>
                  <a:lnTo>
                    <a:pt x="1503" y="142"/>
                  </a:lnTo>
                  <a:lnTo>
                    <a:pt x="1506" y="142"/>
                  </a:lnTo>
                  <a:lnTo>
                    <a:pt x="1506" y="147"/>
                  </a:lnTo>
                  <a:lnTo>
                    <a:pt x="1503" y="147"/>
                  </a:lnTo>
                  <a:lnTo>
                    <a:pt x="1503" y="150"/>
                  </a:lnTo>
                  <a:lnTo>
                    <a:pt x="1501" y="150"/>
                  </a:lnTo>
                  <a:lnTo>
                    <a:pt x="1501" y="152"/>
                  </a:lnTo>
                  <a:lnTo>
                    <a:pt x="1498" y="152"/>
                  </a:lnTo>
                  <a:lnTo>
                    <a:pt x="1496" y="154"/>
                  </a:lnTo>
                  <a:lnTo>
                    <a:pt x="1494" y="154"/>
                  </a:lnTo>
                  <a:lnTo>
                    <a:pt x="1494" y="157"/>
                  </a:lnTo>
                  <a:lnTo>
                    <a:pt x="1491" y="157"/>
                  </a:lnTo>
                  <a:lnTo>
                    <a:pt x="1489" y="159"/>
                  </a:lnTo>
                  <a:lnTo>
                    <a:pt x="1486" y="159"/>
                  </a:lnTo>
                  <a:lnTo>
                    <a:pt x="1486" y="162"/>
                  </a:lnTo>
                  <a:lnTo>
                    <a:pt x="1479" y="162"/>
                  </a:lnTo>
                  <a:lnTo>
                    <a:pt x="1477" y="164"/>
                  </a:lnTo>
                  <a:lnTo>
                    <a:pt x="1474" y="166"/>
                  </a:lnTo>
                  <a:lnTo>
                    <a:pt x="1472" y="166"/>
                  </a:lnTo>
                  <a:lnTo>
                    <a:pt x="1472" y="169"/>
                  </a:lnTo>
                  <a:lnTo>
                    <a:pt x="1462" y="169"/>
                  </a:lnTo>
                  <a:lnTo>
                    <a:pt x="1462" y="171"/>
                  </a:lnTo>
                  <a:lnTo>
                    <a:pt x="1458" y="171"/>
                  </a:lnTo>
                  <a:lnTo>
                    <a:pt x="1458" y="169"/>
                  </a:lnTo>
                  <a:lnTo>
                    <a:pt x="1460" y="166"/>
                  </a:lnTo>
                  <a:lnTo>
                    <a:pt x="1460" y="162"/>
                  </a:lnTo>
                  <a:lnTo>
                    <a:pt x="1458" y="162"/>
                  </a:lnTo>
                  <a:lnTo>
                    <a:pt x="1453" y="162"/>
                  </a:lnTo>
                  <a:lnTo>
                    <a:pt x="1453" y="164"/>
                  </a:lnTo>
                  <a:lnTo>
                    <a:pt x="1450" y="164"/>
                  </a:lnTo>
                  <a:lnTo>
                    <a:pt x="1450" y="166"/>
                  </a:lnTo>
                  <a:lnTo>
                    <a:pt x="1441" y="166"/>
                  </a:lnTo>
                  <a:lnTo>
                    <a:pt x="1441" y="169"/>
                  </a:lnTo>
                  <a:lnTo>
                    <a:pt x="1441" y="171"/>
                  </a:lnTo>
                  <a:lnTo>
                    <a:pt x="1438" y="171"/>
                  </a:lnTo>
                  <a:lnTo>
                    <a:pt x="1426" y="171"/>
                  </a:lnTo>
                  <a:lnTo>
                    <a:pt x="1426" y="169"/>
                  </a:lnTo>
                  <a:lnTo>
                    <a:pt x="1424" y="169"/>
                  </a:lnTo>
                  <a:lnTo>
                    <a:pt x="1424" y="166"/>
                  </a:lnTo>
                  <a:lnTo>
                    <a:pt x="1424" y="164"/>
                  </a:lnTo>
                  <a:lnTo>
                    <a:pt x="1422" y="164"/>
                  </a:lnTo>
                  <a:lnTo>
                    <a:pt x="1419" y="164"/>
                  </a:lnTo>
                  <a:lnTo>
                    <a:pt x="1419" y="162"/>
                  </a:lnTo>
                  <a:lnTo>
                    <a:pt x="1419" y="164"/>
                  </a:lnTo>
                  <a:lnTo>
                    <a:pt x="1417" y="164"/>
                  </a:lnTo>
                  <a:lnTo>
                    <a:pt x="1417" y="166"/>
                  </a:lnTo>
                  <a:lnTo>
                    <a:pt x="1414" y="166"/>
                  </a:lnTo>
                  <a:lnTo>
                    <a:pt x="1410" y="166"/>
                  </a:lnTo>
                  <a:lnTo>
                    <a:pt x="1410" y="164"/>
                  </a:lnTo>
                  <a:lnTo>
                    <a:pt x="1405" y="164"/>
                  </a:lnTo>
                  <a:lnTo>
                    <a:pt x="1402" y="162"/>
                  </a:lnTo>
                  <a:lnTo>
                    <a:pt x="1400" y="162"/>
                  </a:lnTo>
                  <a:lnTo>
                    <a:pt x="1400" y="159"/>
                  </a:lnTo>
                  <a:lnTo>
                    <a:pt x="1398" y="159"/>
                  </a:lnTo>
                  <a:lnTo>
                    <a:pt x="1398" y="157"/>
                  </a:lnTo>
                  <a:lnTo>
                    <a:pt x="1395" y="154"/>
                  </a:lnTo>
                  <a:lnTo>
                    <a:pt x="1395" y="150"/>
                  </a:lnTo>
                  <a:lnTo>
                    <a:pt x="1398" y="150"/>
                  </a:lnTo>
                  <a:lnTo>
                    <a:pt x="1407" y="150"/>
                  </a:lnTo>
                  <a:lnTo>
                    <a:pt x="1407" y="147"/>
                  </a:lnTo>
                  <a:lnTo>
                    <a:pt x="1407" y="142"/>
                  </a:lnTo>
                  <a:moveTo>
                    <a:pt x="1407" y="142"/>
                  </a:moveTo>
                  <a:lnTo>
                    <a:pt x="1405" y="142"/>
                  </a:lnTo>
                  <a:lnTo>
                    <a:pt x="1405" y="140"/>
                  </a:lnTo>
                  <a:lnTo>
                    <a:pt x="1402" y="140"/>
                  </a:lnTo>
                  <a:lnTo>
                    <a:pt x="1402" y="138"/>
                  </a:lnTo>
                  <a:lnTo>
                    <a:pt x="1402" y="135"/>
                  </a:lnTo>
                  <a:lnTo>
                    <a:pt x="1400" y="133"/>
                  </a:lnTo>
                  <a:lnTo>
                    <a:pt x="1398" y="130"/>
                  </a:lnTo>
                  <a:lnTo>
                    <a:pt x="1390" y="130"/>
                  </a:lnTo>
                  <a:lnTo>
                    <a:pt x="1390" y="133"/>
                  </a:lnTo>
                  <a:lnTo>
                    <a:pt x="1393" y="135"/>
                  </a:lnTo>
                  <a:lnTo>
                    <a:pt x="1393" y="138"/>
                  </a:lnTo>
                  <a:lnTo>
                    <a:pt x="1395" y="138"/>
                  </a:lnTo>
                  <a:lnTo>
                    <a:pt x="1395" y="145"/>
                  </a:lnTo>
                  <a:lnTo>
                    <a:pt x="1393" y="145"/>
                  </a:lnTo>
                  <a:lnTo>
                    <a:pt x="1393" y="147"/>
                  </a:lnTo>
                  <a:lnTo>
                    <a:pt x="1390" y="147"/>
                  </a:lnTo>
                  <a:lnTo>
                    <a:pt x="1388" y="147"/>
                  </a:lnTo>
                  <a:lnTo>
                    <a:pt x="1388" y="150"/>
                  </a:lnTo>
                  <a:lnTo>
                    <a:pt x="1386" y="150"/>
                  </a:lnTo>
                  <a:lnTo>
                    <a:pt x="1383" y="147"/>
                  </a:lnTo>
                  <a:lnTo>
                    <a:pt x="1381" y="145"/>
                  </a:lnTo>
                  <a:lnTo>
                    <a:pt x="1378" y="142"/>
                  </a:lnTo>
                  <a:lnTo>
                    <a:pt x="1376" y="140"/>
                  </a:lnTo>
                  <a:lnTo>
                    <a:pt x="1376" y="138"/>
                  </a:lnTo>
                  <a:lnTo>
                    <a:pt x="1374" y="135"/>
                  </a:lnTo>
                  <a:lnTo>
                    <a:pt x="1371" y="133"/>
                  </a:lnTo>
                  <a:lnTo>
                    <a:pt x="1371" y="130"/>
                  </a:lnTo>
                  <a:lnTo>
                    <a:pt x="1369" y="128"/>
                  </a:lnTo>
                  <a:lnTo>
                    <a:pt x="1369" y="121"/>
                  </a:lnTo>
                  <a:lnTo>
                    <a:pt x="1366" y="121"/>
                  </a:lnTo>
                  <a:lnTo>
                    <a:pt x="1366" y="118"/>
                  </a:lnTo>
                  <a:lnTo>
                    <a:pt x="1364" y="118"/>
                  </a:lnTo>
                  <a:lnTo>
                    <a:pt x="1364" y="116"/>
                  </a:lnTo>
                  <a:lnTo>
                    <a:pt x="1362" y="116"/>
                  </a:lnTo>
                  <a:lnTo>
                    <a:pt x="1362" y="106"/>
                  </a:lnTo>
                  <a:lnTo>
                    <a:pt x="1359" y="104"/>
                  </a:lnTo>
                  <a:lnTo>
                    <a:pt x="1359" y="102"/>
                  </a:lnTo>
                  <a:lnTo>
                    <a:pt x="1362" y="102"/>
                  </a:lnTo>
                  <a:lnTo>
                    <a:pt x="1364" y="102"/>
                  </a:lnTo>
                  <a:lnTo>
                    <a:pt x="1364" y="104"/>
                  </a:lnTo>
                  <a:lnTo>
                    <a:pt x="1369" y="104"/>
                  </a:lnTo>
                  <a:lnTo>
                    <a:pt x="1369" y="102"/>
                  </a:lnTo>
                  <a:lnTo>
                    <a:pt x="1369" y="97"/>
                  </a:lnTo>
                  <a:lnTo>
                    <a:pt x="1366" y="97"/>
                  </a:lnTo>
                  <a:lnTo>
                    <a:pt x="1366" y="94"/>
                  </a:lnTo>
                  <a:lnTo>
                    <a:pt x="1364" y="94"/>
                  </a:lnTo>
                  <a:lnTo>
                    <a:pt x="1364" y="85"/>
                  </a:lnTo>
                  <a:lnTo>
                    <a:pt x="1362" y="85"/>
                  </a:lnTo>
                  <a:lnTo>
                    <a:pt x="1359" y="85"/>
                  </a:lnTo>
                  <a:lnTo>
                    <a:pt x="1359" y="82"/>
                  </a:lnTo>
                  <a:lnTo>
                    <a:pt x="1359" y="70"/>
                  </a:lnTo>
                  <a:lnTo>
                    <a:pt x="1362" y="68"/>
                  </a:lnTo>
                  <a:lnTo>
                    <a:pt x="1366" y="68"/>
                  </a:lnTo>
                  <a:lnTo>
                    <a:pt x="1366" y="66"/>
                  </a:lnTo>
                  <a:lnTo>
                    <a:pt x="1369" y="63"/>
                  </a:lnTo>
                  <a:lnTo>
                    <a:pt x="1369" y="61"/>
                  </a:lnTo>
                  <a:lnTo>
                    <a:pt x="1366" y="61"/>
                  </a:lnTo>
                  <a:lnTo>
                    <a:pt x="1364" y="61"/>
                  </a:lnTo>
                  <a:lnTo>
                    <a:pt x="1364" y="58"/>
                  </a:lnTo>
                  <a:lnTo>
                    <a:pt x="1364" y="54"/>
                  </a:lnTo>
                  <a:lnTo>
                    <a:pt x="1366" y="51"/>
                  </a:lnTo>
                  <a:lnTo>
                    <a:pt x="1366" y="49"/>
                  </a:lnTo>
                  <a:lnTo>
                    <a:pt x="1369" y="46"/>
                  </a:lnTo>
                  <a:lnTo>
                    <a:pt x="1369" y="44"/>
                  </a:lnTo>
                  <a:lnTo>
                    <a:pt x="1371" y="44"/>
                  </a:lnTo>
                  <a:lnTo>
                    <a:pt x="1371" y="42"/>
                  </a:lnTo>
                  <a:lnTo>
                    <a:pt x="1374" y="39"/>
                  </a:lnTo>
                  <a:moveTo>
                    <a:pt x="1374" y="39"/>
                  </a:moveTo>
                  <a:lnTo>
                    <a:pt x="1376" y="39"/>
                  </a:lnTo>
                  <a:lnTo>
                    <a:pt x="1376" y="37"/>
                  </a:lnTo>
                  <a:lnTo>
                    <a:pt x="1378" y="37"/>
                  </a:lnTo>
                  <a:lnTo>
                    <a:pt x="1378" y="39"/>
                  </a:lnTo>
                  <a:lnTo>
                    <a:pt x="1381" y="39"/>
                  </a:lnTo>
                  <a:lnTo>
                    <a:pt x="1381" y="42"/>
                  </a:lnTo>
                  <a:lnTo>
                    <a:pt x="1381" y="49"/>
                  </a:lnTo>
                  <a:lnTo>
                    <a:pt x="1383" y="51"/>
                  </a:lnTo>
                  <a:lnTo>
                    <a:pt x="1388" y="51"/>
                  </a:lnTo>
                  <a:lnTo>
                    <a:pt x="1388" y="49"/>
                  </a:lnTo>
                  <a:lnTo>
                    <a:pt x="1390" y="49"/>
                  </a:lnTo>
                  <a:lnTo>
                    <a:pt x="1390" y="46"/>
                  </a:lnTo>
                  <a:lnTo>
                    <a:pt x="1395" y="46"/>
                  </a:lnTo>
                  <a:lnTo>
                    <a:pt x="1395" y="44"/>
                  </a:lnTo>
                  <a:lnTo>
                    <a:pt x="1398" y="44"/>
                  </a:lnTo>
                  <a:lnTo>
                    <a:pt x="1400" y="42"/>
                  </a:lnTo>
                  <a:lnTo>
                    <a:pt x="1400" y="34"/>
                  </a:lnTo>
                  <a:lnTo>
                    <a:pt x="1398" y="34"/>
                  </a:lnTo>
                  <a:lnTo>
                    <a:pt x="1395" y="34"/>
                  </a:lnTo>
                  <a:lnTo>
                    <a:pt x="1395" y="37"/>
                  </a:lnTo>
                  <a:lnTo>
                    <a:pt x="1393" y="37"/>
                  </a:lnTo>
                  <a:lnTo>
                    <a:pt x="1393" y="39"/>
                  </a:lnTo>
                  <a:lnTo>
                    <a:pt x="1386" y="39"/>
                  </a:lnTo>
                  <a:lnTo>
                    <a:pt x="1386" y="37"/>
                  </a:lnTo>
                  <a:lnTo>
                    <a:pt x="1383" y="34"/>
                  </a:lnTo>
                  <a:lnTo>
                    <a:pt x="1383" y="32"/>
                  </a:lnTo>
                  <a:lnTo>
                    <a:pt x="1381" y="32"/>
                  </a:lnTo>
                  <a:lnTo>
                    <a:pt x="1381" y="30"/>
                  </a:lnTo>
                  <a:lnTo>
                    <a:pt x="1383" y="27"/>
                  </a:lnTo>
                  <a:lnTo>
                    <a:pt x="1383" y="25"/>
                  </a:lnTo>
                  <a:lnTo>
                    <a:pt x="1386" y="25"/>
                  </a:lnTo>
                  <a:lnTo>
                    <a:pt x="1388" y="22"/>
                  </a:lnTo>
                  <a:lnTo>
                    <a:pt x="1390" y="20"/>
                  </a:lnTo>
                  <a:lnTo>
                    <a:pt x="1393" y="20"/>
                  </a:lnTo>
                  <a:lnTo>
                    <a:pt x="1393" y="18"/>
                  </a:lnTo>
                  <a:lnTo>
                    <a:pt x="1395" y="18"/>
                  </a:lnTo>
                  <a:lnTo>
                    <a:pt x="1398" y="15"/>
                  </a:lnTo>
                  <a:lnTo>
                    <a:pt x="1400" y="15"/>
                  </a:lnTo>
                  <a:lnTo>
                    <a:pt x="1400" y="13"/>
                  </a:lnTo>
                  <a:lnTo>
                    <a:pt x="1407" y="13"/>
                  </a:lnTo>
                  <a:lnTo>
                    <a:pt x="1410" y="10"/>
                  </a:lnTo>
                  <a:lnTo>
                    <a:pt x="1412" y="10"/>
                  </a:lnTo>
                  <a:lnTo>
                    <a:pt x="1412" y="8"/>
                  </a:lnTo>
                  <a:lnTo>
                    <a:pt x="1414" y="8"/>
                  </a:lnTo>
                  <a:lnTo>
                    <a:pt x="1414" y="6"/>
                  </a:lnTo>
                  <a:lnTo>
                    <a:pt x="1419" y="6"/>
                  </a:lnTo>
                  <a:moveTo>
                    <a:pt x="1393" y="39"/>
                  </a:moveTo>
                  <a:lnTo>
                    <a:pt x="1398" y="44"/>
                  </a:lnTo>
                  <a:lnTo>
                    <a:pt x="1393" y="37"/>
                  </a:lnTo>
                  <a:moveTo>
                    <a:pt x="1388" y="39"/>
                  </a:moveTo>
                  <a:lnTo>
                    <a:pt x="1393" y="46"/>
                  </a:lnTo>
                  <a:lnTo>
                    <a:pt x="1381" y="32"/>
                  </a:lnTo>
                  <a:moveTo>
                    <a:pt x="1376" y="39"/>
                  </a:moveTo>
                  <a:lnTo>
                    <a:pt x="1386" y="51"/>
                  </a:lnTo>
                  <a:lnTo>
                    <a:pt x="1376" y="37"/>
                  </a:lnTo>
                  <a:moveTo>
                    <a:pt x="1388" y="49"/>
                  </a:moveTo>
                  <a:lnTo>
                    <a:pt x="1378" y="34"/>
                  </a:lnTo>
                  <a:lnTo>
                    <a:pt x="1390" y="49"/>
                  </a:lnTo>
                  <a:lnTo>
                    <a:pt x="1381" y="32"/>
                  </a:lnTo>
                  <a:moveTo>
                    <a:pt x="1395" y="44"/>
                  </a:moveTo>
                  <a:lnTo>
                    <a:pt x="1390" y="39"/>
                  </a:lnTo>
                  <a:lnTo>
                    <a:pt x="1395" y="46"/>
                  </a:lnTo>
                  <a:moveTo>
                    <a:pt x="1448" y="3"/>
                  </a:moveTo>
                  <a:lnTo>
                    <a:pt x="1448" y="1"/>
                  </a:lnTo>
                  <a:moveTo>
                    <a:pt x="1446" y="3"/>
                  </a:moveTo>
                  <a:lnTo>
                    <a:pt x="1446" y="6"/>
                  </a:lnTo>
                  <a:lnTo>
                    <a:pt x="1448" y="3"/>
                  </a:lnTo>
                  <a:moveTo>
                    <a:pt x="1398" y="34"/>
                  </a:moveTo>
                  <a:lnTo>
                    <a:pt x="1400" y="37"/>
                  </a:lnTo>
                  <a:moveTo>
                    <a:pt x="1434" y="3"/>
                  </a:moveTo>
                  <a:lnTo>
                    <a:pt x="1438" y="8"/>
                  </a:lnTo>
                  <a:lnTo>
                    <a:pt x="1436" y="3"/>
                  </a:lnTo>
                  <a:moveTo>
                    <a:pt x="1426" y="10"/>
                  </a:moveTo>
                  <a:lnTo>
                    <a:pt x="1429" y="13"/>
                  </a:lnTo>
                  <a:moveTo>
                    <a:pt x="1426" y="8"/>
                  </a:moveTo>
                  <a:lnTo>
                    <a:pt x="1431" y="13"/>
                  </a:lnTo>
                  <a:lnTo>
                    <a:pt x="1429" y="8"/>
                  </a:lnTo>
                  <a:moveTo>
                    <a:pt x="1426" y="3"/>
                  </a:moveTo>
                  <a:lnTo>
                    <a:pt x="1434" y="13"/>
                  </a:lnTo>
                  <a:moveTo>
                    <a:pt x="1429" y="3"/>
                  </a:moveTo>
                  <a:lnTo>
                    <a:pt x="1434" y="10"/>
                  </a:lnTo>
                  <a:moveTo>
                    <a:pt x="1431" y="3"/>
                  </a:moveTo>
                  <a:lnTo>
                    <a:pt x="1436" y="10"/>
                  </a:lnTo>
                  <a:moveTo>
                    <a:pt x="1434" y="3"/>
                  </a:moveTo>
                  <a:lnTo>
                    <a:pt x="1436" y="8"/>
                  </a:lnTo>
                  <a:moveTo>
                    <a:pt x="1438" y="3"/>
                  </a:moveTo>
                  <a:lnTo>
                    <a:pt x="1441" y="8"/>
                  </a:lnTo>
                  <a:moveTo>
                    <a:pt x="1441" y="3"/>
                  </a:moveTo>
                  <a:lnTo>
                    <a:pt x="1443" y="8"/>
                  </a:lnTo>
                  <a:lnTo>
                    <a:pt x="1438" y="3"/>
                  </a:lnTo>
                  <a:moveTo>
                    <a:pt x="1424" y="3"/>
                  </a:moveTo>
                  <a:lnTo>
                    <a:pt x="1424" y="1"/>
                  </a:lnTo>
                  <a:moveTo>
                    <a:pt x="1419" y="6"/>
                  </a:moveTo>
                  <a:lnTo>
                    <a:pt x="1419" y="3"/>
                  </a:lnTo>
                  <a:moveTo>
                    <a:pt x="1426" y="3"/>
                  </a:moveTo>
                  <a:lnTo>
                    <a:pt x="1429" y="6"/>
                  </a:lnTo>
                  <a:moveTo>
                    <a:pt x="1443" y="3"/>
                  </a:moveTo>
                  <a:lnTo>
                    <a:pt x="1446" y="6"/>
                  </a:lnTo>
                  <a:lnTo>
                    <a:pt x="1443" y="3"/>
                  </a:lnTo>
                  <a:close/>
                  <a:moveTo>
                    <a:pt x="1383" y="32"/>
                  </a:moveTo>
                  <a:lnTo>
                    <a:pt x="1381" y="30"/>
                  </a:lnTo>
                  <a:moveTo>
                    <a:pt x="1378" y="37"/>
                  </a:moveTo>
                  <a:lnTo>
                    <a:pt x="1378" y="39"/>
                  </a:lnTo>
                  <a:moveTo>
                    <a:pt x="1381" y="30"/>
                  </a:moveTo>
                  <a:lnTo>
                    <a:pt x="1383" y="32"/>
                  </a:lnTo>
                  <a:moveTo>
                    <a:pt x="1395" y="37"/>
                  </a:moveTo>
                  <a:lnTo>
                    <a:pt x="1400" y="42"/>
                  </a:lnTo>
                  <a:moveTo>
                    <a:pt x="1398" y="34"/>
                  </a:moveTo>
                  <a:lnTo>
                    <a:pt x="1400" y="39"/>
                  </a:lnTo>
                  <a:moveTo>
                    <a:pt x="1395" y="37"/>
                  </a:moveTo>
                  <a:lnTo>
                    <a:pt x="1400" y="42"/>
                  </a:lnTo>
                  <a:moveTo>
                    <a:pt x="1374" y="39"/>
                  </a:moveTo>
                  <a:lnTo>
                    <a:pt x="1376" y="37"/>
                  </a:lnTo>
                  <a:moveTo>
                    <a:pt x="1386" y="150"/>
                  </a:moveTo>
                  <a:lnTo>
                    <a:pt x="1383" y="147"/>
                  </a:lnTo>
                  <a:moveTo>
                    <a:pt x="1386" y="150"/>
                  </a:moveTo>
                  <a:lnTo>
                    <a:pt x="1388" y="150"/>
                  </a:lnTo>
                  <a:moveTo>
                    <a:pt x="1390" y="147"/>
                  </a:moveTo>
                  <a:lnTo>
                    <a:pt x="1395" y="152"/>
                  </a:lnTo>
                  <a:moveTo>
                    <a:pt x="1398" y="130"/>
                  </a:moveTo>
                  <a:lnTo>
                    <a:pt x="1402" y="140"/>
                  </a:lnTo>
                  <a:moveTo>
                    <a:pt x="1405" y="140"/>
                  </a:moveTo>
                  <a:lnTo>
                    <a:pt x="1407" y="145"/>
                  </a:lnTo>
                  <a:moveTo>
                    <a:pt x="1393" y="145"/>
                  </a:moveTo>
                  <a:lnTo>
                    <a:pt x="1398" y="150"/>
                  </a:lnTo>
                  <a:moveTo>
                    <a:pt x="1395" y="145"/>
                  </a:moveTo>
                  <a:lnTo>
                    <a:pt x="1400" y="150"/>
                  </a:lnTo>
                  <a:moveTo>
                    <a:pt x="1395" y="140"/>
                  </a:moveTo>
                  <a:lnTo>
                    <a:pt x="1402" y="150"/>
                  </a:lnTo>
                  <a:moveTo>
                    <a:pt x="1395" y="142"/>
                  </a:moveTo>
                  <a:lnTo>
                    <a:pt x="1400" y="150"/>
                  </a:lnTo>
                  <a:moveTo>
                    <a:pt x="1388" y="150"/>
                  </a:moveTo>
                  <a:lnTo>
                    <a:pt x="1390" y="154"/>
                  </a:lnTo>
                  <a:moveTo>
                    <a:pt x="1386" y="150"/>
                  </a:moveTo>
                  <a:lnTo>
                    <a:pt x="1386" y="147"/>
                  </a:lnTo>
                  <a:moveTo>
                    <a:pt x="1395" y="154"/>
                  </a:moveTo>
                  <a:lnTo>
                    <a:pt x="1390" y="147"/>
                  </a:lnTo>
                  <a:lnTo>
                    <a:pt x="1395" y="152"/>
                  </a:lnTo>
                  <a:moveTo>
                    <a:pt x="1393" y="130"/>
                  </a:moveTo>
                  <a:lnTo>
                    <a:pt x="1405" y="150"/>
                  </a:lnTo>
                  <a:moveTo>
                    <a:pt x="1393" y="145"/>
                  </a:moveTo>
                  <a:lnTo>
                    <a:pt x="1395" y="150"/>
                  </a:lnTo>
                  <a:moveTo>
                    <a:pt x="1390" y="133"/>
                  </a:moveTo>
                  <a:lnTo>
                    <a:pt x="1405" y="150"/>
                  </a:lnTo>
                  <a:moveTo>
                    <a:pt x="1395" y="130"/>
                  </a:moveTo>
                  <a:lnTo>
                    <a:pt x="1407" y="147"/>
                  </a:lnTo>
                  <a:lnTo>
                    <a:pt x="1393" y="130"/>
                  </a:lnTo>
                  <a:moveTo>
                    <a:pt x="1424" y="94"/>
                  </a:moveTo>
                  <a:lnTo>
                    <a:pt x="1429" y="85"/>
                  </a:lnTo>
                  <a:lnTo>
                    <a:pt x="1422" y="78"/>
                  </a:lnTo>
                  <a:moveTo>
                    <a:pt x="1359" y="104"/>
                  </a:moveTo>
                  <a:lnTo>
                    <a:pt x="1359" y="106"/>
                  </a:lnTo>
                  <a:moveTo>
                    <a:pt x="1359" y="102"/>
                  </a:moveTo>
                  <a:lnTo>
                    <a:pt x="1359" y="99"/>
                  </a:lnTo>
                  <a:moveTo>
                    <a:pt x="1359" y="99"/>
                  </a:moveTo>
                  <a:lnTo>
                    <a:pt x="1362" y="102"/>
                  </a:lnTo>
                  <a:moveTo>
                    <a:pt x="1359" y="97"/>
                  </a:moveTo>
                  <a:lnTo>
                    <a:pt x="1364" y="104"/>
                  </a:lnTo>
                  <a:moveTo>
                    <a:pt x="1359" y="94"/>
                  </a:moveTo>
                  <a:lnTo>
                    <a:pt x="1366" y="104"/>
                  </a:lnTo>
                  <a:moveTo>
                    <a:pt x="1359" y="82"/>
                  </a:moveTo>
                  <a:lnTo>
                    <a:pt x="1364" y="90"/>
                  </a:lnTo>
                  <a:moveTo>
                    <a:pt x="1362" y="85"/>
                  </a:moveTo>
                  <a:lnTo>
                    <a:pt x="1359" y="82"/>
                  </a:lnTo>
                  <a:moveTo>
                    <a:pt x="1362" y="66"/>
                  </a:moveTo>
                  <a:lnTo>
                    <a:pt x="1364" y="68"/>
                  </a:lnTo>
                  <a:moveTo>
                    <a:pt x="1359" y="85"/>
                  </a:moveTo>
                  <a:lnTo>
                    <a:pt x="1364" y="92"/>
                  </a:lnTo>
                  <a:moveTo>
                    <a:pt x="1366" y="61"/>
                  </a:moveTo>
                  <a:lnTo>
                    <a:pt x="1369" y="63"/>
                  </a:lnTo>
                  <a:moveTo>
                    <a:pt x="1364" y="61"/>
                  </a:moveTo>
                  <a:lnTo>
                    <a:pt x="1366" y="66"/>
                  </a:lnTo>
                  <a:moveTo>
                    <a:pt x="1381" y="42"/>
                  </a:moveTo>
                  <a:lnTo>
                    <a:pt x="1388" y="51"/>
                  </a:lnTo>
                  <a:moveTo>
                    <a:pt x="1366" y="68"/>
                  </a:moveTo>
                  <a:lnTo>
                    <a:pt x="1364" y="63"/>
                  </a:lnTo>
                  <a:lnTo>
                    <a:pt x="1366" y="66"/>
                  </a:lnTo>
                  <a:moveTo>
                    <a:pt x="1359" y="92"/>
                  </a:moveTo>
                  <a:lnTo>
                    <a:pt x="1369" y="104"/>
                  </a:lnTo>
                  <a:moveTo>
                    <a:pt x="1359" y="90"/>
                  </a:moveTo>
                  <a:lnTo>
                    <a:pt x="1369" y="102"/>
                  </a:lnTo>
                  <a:moveTo>
                    <a:pt x="1359" y="87"/>
                  </a:moveTo>
                  <a:lnTo>
                    <a:pt x="1369" y="99"/>
                  </a:lnTo>
                  <a:moveTo>
                    <a:pt x="1395" y="157"/>
                  </a:moveTo>
                  <a:lnTo>
                    <a:pt x="1395" y="154"/>
                  </a:lnTo>
                  <a:moveTo>
                    <a:pt x="1458" y="3"/>
                  </a:moveTo>
                  <a:lnTo>
                    <a:pt x="1455" y="3"/>
                  </a:lnTo>
                  <a:moveTo>
                    <a:pt x="1472" y="8"/>
                  </a:moveTo>
                  <a:lnTo>
                    <a:pt x="1474" y="8"/>
                  </a:lnTo>
                  <a:moveTo>
                    <a:pt x="1470" y="8"/>
                  </a:moveTo>
                  <a:lnTo>
                    <a:pt x="1470" y="10"/>
                  </a:lnTo>
                  <a:lnTo>
                    <a:pt x="1467" y="10"/>
                  </a:lnTo>
                  <a:lnTo>
                    <a:pt x="1462" y="10"/>
                  </a:lnTo>
                  <a:lnTo>
                    <a:pt x="1462" y="8"/>
                  </a:lnTo>
                  <a:moveTo>
                    <a:pt x="1470" y="8"/>
                  </a:moveTo>
                  <a:lnTo>
                    <a:pt x="1470" y="6"/>
                  </a:lnTo>
                  <a:moveTo>
                    <a:pt x="1462" y="8"/>
                  </a:moveTo>
                  <a:lnTo>
                    <a:pt x="1465" y="10"/>
                  </a:lnTo>
                  <a:moveTo>
                    <a:pt x="1470" y="8"/>
                  </a:moveTo>
                  <a:lnTo>
                    <a:pt x="1470" y="6"/>
                  </a:lnTo>
                  <a:moveTo>
                    <a:pt x="1462" y="6"/>
                  </a:moveTo>
                  <a:lnTo>
                    <a:pt x="1460" y="6"/>
                  </a:lnTo>
                  <a:lnTo>
                    <a:pt x="1460" y="3"/>
                  </a:lnTo>
                  <a:moveTo>
                    <a:pt x="1458" y="3"/>
                  </a:moveTo>
                  <a:lnTo>
                    <a:pt x="1460" y="6"/>
                  </a:lnTo>
                  <a:lnTo>
                    <a:pt x="1460" y="3"/>
                  </a:lnTo>
                  <a:moveTo>
                    <a:pt x="1472" y="6"/>
                  </a:moveTo>
                  <a:lnTo>
                    <a:pt x="1472" y="8"/>
                  </a:lnTo>
                  <a:moveTo>
                    <a:pt x="1470" y="6"/>
                  </a:moveTo>
                  <a:lnTo>
                    <a:pt x="1470" y="8"/>
                  </a:lnTo>
                  <a:moveTo>
                    <a:pt x="1472" y="8"/>
                  </a:moveTo>
                  <a:lnTo>
                    <a:pt x="1474" y="8"/>
                  </a:lnTo>
                  <a:moveTo>
                    <a:pt x="1472" y="8"/>
                  </a:moveTo>
                  <a:lnTo>
                    <a:pt x="1470" y="8"/>
                  </a:lnTo>
                  <a:moveTo>
                    <a:pt x="1462" y="6"/>
                  </a:moveTo>
                  <a:lnTo>
                    <a:pt x="1462" y="8"/>
                  </a:lnTo>
                  <a:moveTo>
                    <a:pt x="1462" y="3"/>
                  </a:moveTo>
                  <a:lnTo>
                    <a:pt x="1467" y="10"/>
                  </a:lnTo>
                  <a:moveTo>
                    <a:pt x="1467" y="6"/>
                  </a:moveTo>
                  <a:lnTo>
                    <a:pt x="1470" y="8"/>
                  </a:lnTo>
                  <a:moveTo>
                    <a:pt x="1465" y="6"/>
                  </a:moveTo>
                  <a:lnTo>
                    <a:pt x="1470" y="10"/>
                  </a:lnTo>
                  <a:moveTo>
                    <a:pt x="1458" y="87"/>
                  </a:moveTo>
                  <a:lnTo>
                    <a:pt x="1446" y="94"/>
                  </a:lnTo>
                  <a:lnTo>
                    <a:pt x="1460" y="92"/>
                  </a:lnTo>
                  <a:moveTo>
                    <a:pt x="1446" y="99"/>
                  </a:moveTo>
                  <a:lnTo>
                    <a:pt x="1446" y="94"/>
                  </a:lnTo>
                  <a:lnTo>
                    <a:pt x="1446" y="97"/>
                  </a:lnTo>
                  <a:moveTo>
                    <a:pt x="1443" y="94"/>
                  </a:moveTo>
                  <a:lnTo>
                    <a:pt x="1446" y="94"/>
                  </a:lnTo>
                  <a:lnTo>
                    <a:pt x="1455" y="80"/>
                  </a:lnTo>
                  <a:moveTo>
                    <a:pt x="1450" y="78"/>
                  </a:moveTo>
                  <a:lnTo>
                    <a:pt x="1446" y="94"/>
                  </a:lnTo>
                  <a:lnTo>
                    <a:pt x="1450" y="78"/>
                  </a:lnTo>
                  <a:close/>
                  <a:moveTo>
                    <a:pt x="1455" y="82"/>
                  </a:moveTo>
                  <a:lnTo>
                    <a:pt x="1446" y="94"/>
                  </a:lnTo>
                  <a:lnTo>
                    <a:pt x="1448" y="78"/>
                  </a:lnTo>
                  <a:moveTo>
                    <a:pt x="1455" y="78"/>
                  </a:moveTo>
                  <a:lnTo>
                    <a:pt x="1446" y="94"/>
                  </a:lnTo>
                  <a:moveTo>
                    <a:pt x="1460" y="73"/>
                  </a:moveTo>
                  <a:lnTo>
                    <a:pt x="1458" y="87"/>
                  </a:lnTo>
                  <a:lnTo>
                    <a:pt x="1467" y="99"/>
                  </a:lnTo>
                  <a:moveTo>
                    <a:pt x="1465" y="99"/>
                  </a:moveTo>
                  <a:lnTo>
                    <a:pt x="1458" y="97"/>
                  </a:lnTo>
                  <a:lnTo>
                    <a:pt x="1450" y="99"/>
                  </a:lnTo>
                  <a:lnTo>
                    <a:pt x="1448" y="109"/>
                  </a:lnTo>
                  <a:moveTo>
                    <a:pt x="1779" y="75"/>
                  </a:moveTo>
                  <a:lnTo>
                    <a:pt x="1789" y="94"/>
                  </a:lnTo>
                  <a:lnTo>
                    <a:pt x="1782" y="73"/>
                  </a:lnTo>
                  <a:moveTo>
                    <a:pt x="1784" y="66"/>
                  </a:moveTo>
                  <a:lnTo>
                    <a:pt x="1786" y="73"/>
                  </a:lnTo>
                  <a:lnTo>
                    <a:pt x="1794" y="78"/>
                  </a:lnTo>
                  <a:lnTo>
                    <a:pt x="1803" y="73"/>
                  </a:lnTo>
                  <a:moveTo>
                    <a:pt x="1772" y="85"/>
                  </a:moveTo>
                  <a:lnTo>
                    <a:pt x="1789" y="94"/>
                  </a:lnTo>
                  <a:lnTo>
                    <a:pt x="1772" y="78"/>
                  </a:lnTo>
                  <a:moveTo>
                    <a:pt x="1777" y="78"/>
                  </a:moveTo>
                  <a:lnTo>
                    <a:pt x="1789" y="94"/>
                  </a:lnTo>
                  <a:moveTo>
                    <a:pt x="1762" y="75"/>
                  </a:moveTo>
                  <a:lnTo>
                    <a:pt x="1772" y="78"/>
                  </a:lnTo>
                  <a:lnTo>
                    <a:pt x="1779" y="73"/>
                  </a:lnTo>
                  <a:lnTo>
                    <a:pt x="1782" y="66"/>
                  </a:lnTo>
                  <a:moveTo>
                    <a:pt x="1791" y="106"/>
                  </a:moveTo>
                  <a:lnTo>
                    <a:pt x="1789" y="97"/>
                  </a:lnTo>
                  <a:lnTo>
                    <a:pt x="1779" y="92"/>
                  </a:lnTo>
                  <a:lnTo>
                    <a:pt x="1770" y="97"/>
                  </a:lnTo>
                  <a:moveTo>
                    <a:pt x="1765" y="6"/>
                  </a:moveTo>
                  <a:lnTo>
                    <a:pt x="1767" y="3"/>
                  </a:lnTo>
                  <a:lnTo>
                    <a:pt x="1772" y="3"/>
                  </a:lnTo>
                  <a:lnTo>
                    <a:pt x="1772" y="6"/>
                  </a:lnTo>
                  <a:lnTo>
                    <a:pt x="1772" y="8"/>
                  </a:lnTo>
                  <a:lnTo>
                    <a:pt x="1770" y="8"/>
                  </a:lnTo>
                  <a:lnTo>
                    <a:pt x="1770" y="13"/>
                  </a:lnTo>
                  <a:lnTo>
                    <a:pt x="1772" y="13"/>
                  </a:lnTo>
                  <a:lnTo>
                    <a:pt x="1777" y="13"/>
                  </a:lnTo>
                  <a:lnTo>
                    <a:pt x="1777" y="10"/>
                  </a:lnTo>
                  <a:lnTo>
                    <a:pt x="1779" y="10"/>
                  </a:lnTo>
                  <a:lnTo>
                    <a:pt x="1779" y="8"/>
                  </a:lnTo>
                  <a:lnTo>
                    <a:pt x="1789" y="8"/>
                  </a:lnTo>
                  <a:lnTo>
                    <a:pt x="1789" y="6"/>
                  </a:lnTo>
                  <a:lnTo>
                    <a:pt x="1789" y="3"/>
                  </a:lnTo>
                  <a:lnTo>
                    <a:pt x="1791" y="3"/>
                  </a:lnTo>
                  <a:lnTo>
                    <a:pt x="1798" y="3"/>
                  </a:lnTo>
                  <a:lnTo>
                    <a:pt x="1818" y="8"/>
                  </a:lnTo>
                  <a:lnTo>
                    <a:pt x="1822" y="8"/>
                  </a:lnTo>
                  <a:lnTo>
                    <a:pt x="1822" y="10"/>
                  </a:lnTo>
                  <a:lnTo>
                    <a:pt x="1825" y="10"/>
                  </a:lnTo>
                  <a:lnTo>
                    <a:pt x="1827" y="13"/>
                  </a:lnTo>
                  <a:lnTo>
                    <a:pt x="1830" y="13"/>
                  </a:lnTo>
                  <a:lnTo>
                    <a:pt x="1830" y="15"/>
                  </a:lnTo>
                  <a:lnTo>
                    <a:pt x="1834" y="15"/>
                  </a:lnTo>
                  <a:lnTo>
                    <a:pt x="1834" y="18"/>
                  </a:lnTo>
                  <a:lnTo>
                    <a:pt x="1837" y="18"/>
                  </a:lnTo>
                  <a:lnTo>
                    <a:pt x="1837" y="20"/>
                  </a:lnTo>
                  <a:lnTo>
                    <a:pt x="1837" y="22"/>
                  </a:lnTo>
                  <a:lnTo>
                    <a:pt x="1834" y="22"/>
                  </a:lnTo>
                  <a:lnTo>
                    <a:pt x="1834" y="25"/>
                  </a:lnTo>
                  <a:lnTo>
                    <a:pt x="1832" y="25"/>
                  </a:lnTo>
                  <a:lnTo>
                    <a:pt x="1825" y="25"/>
                  </a:lnTo>
                  <a:lnTo>
                    <a:pt x="1825" y="27"/>
                  </a:lnTo>
                  <a:lnTo>
                    <a:pt x="1822" y="27"/>
                  </a:lnTo>
                  <a:lnTo>
                    <a:pt x="1822" y="30"/>
                  </a:lnTo>
                  <a:lnTo>
                    <a:pt x="1822" y="32"/>
                  </a:lnTo>
                  <a:lnTo>
                    <a:pt x="1825" y="32"/>
                  </a:lnTo>
                  <a:lnTo>
                    <a:pt x="1825" y="34"/>
                  </a:lnTo>
                  <a:lnTo>
                    <a:pt x="1827" y="34"/>
                  </a:lnTo>
                  <a:lnTo>
                    <a:pt x="1827" y="37"/>
                  </a:lnTo>
                  <a:lnTo>
                    <a:pt x="1830" y="39"/>
                  </a:lnTo>
                  <a:lnTo>
                    <a:pt x="1830" y="42"/>
                  </a:lnTo>
                  <a:lnTo>
                    <a:pt x="1832" y="42"/>
                  </a:lnTo>
                  <a:lnTo>
                    <a:pt x="1832" y="44"/>
                  </a:lnTo>
                  <a:lnTo>
                    <a:pt x="1834" y="44"/>
                  </a:lnTo>
                  <a:lnTo>
                    <a:pt x="1839" y="44"/>
                  </a:lnTo>
                  <a:lnTo>
                    <a:pt x="1839" y="42"/>
                  </a:lnTo>
                  <a:lnTo>
                    <a:pt x="1839" y="39"/>
                  </a:lnTo>
                  <a:lnTo>
                    <a:pt x="1837" y="39"/>
                  </a:lnTo>
                  <a:lnTo>
                    <a:pt x="1837" y="37"/>
                  </a:lnTo>
                  <a:lnTo>
                    <a:pt x="1834" y="34"/>
                  </a:lnTo>
                  <a:lnTo>
                    <a:pt x="1834" y="30"/>
                  </a:lnTo>
                  <a:lnTo>
                    <a:pt x="1837" y="30"/>
                  </a:lnTo>
                  <a:lnTo>
                    <a:pt x="1837" y="27"/>
                  </a:lnTo>
                  <a:lnTo>
                    <a:pt x="1839" y="27"/>
                  </a:lnTo>
                  <a:lnTo>
                    <a:pt x="1842" y="27"/>
                  </a:lnTo>
                  <a:lnTo>
                    <a:pt x="1842" y="25"/>
                  </a:lnTo>
                  <a:lnTo>
                    <a:pt x="1846" y="25"/>
                  </a:lnTo>
                  <a:lnTo>
                    <a:pt x="1846" y="27"/>
                  </a:lnTo>
                  <a:lnTo>
                    <a:pt x="1849" y="27"/>
                  </a:lnTo>
                  <a:lnTo>
                    <a:pt x="1849" y="30"/>
                  </a:lnTo>
                  <a:lnTo>
                    <a:pt x="1851" y="30"/>
                  </a:lnTo>
                  <a:lnTo>
                    <a:pt x="1851" y="32"/>
                  </a:lnTo>
                  <a:lnTo>
                    <a:pt x="1854" y="34"/>
                  </a:lnTo>
                  <a:lnTo>
                    <a:pt x="1854" y="37"/>
                  </a:lnTo>
                  <a:lnTo>
                    <a:pt x="1856" y="37"/>
                  </a:lnTo>
                  <a:lnTo>
                    <a:pt x="1856" y="39"/>
                  </a:lnTo>
                  <a:lnTo>
                    <a:pt x="1858" y="39"/>
                  </a:lnTo>
                  <a:lnTo>
                    <a:pt x="1858" y="42"/>
                  </a:lnTo>
                  <a:lnTo>
                    <a:pt x="1861" y="44"/>
                  </a:lnTo>
                  <a:lnTo>
                    <a:pt x="1861" y="51"/>
                  </a:lnTo>
                  <a:lnTo>
                    <a:pt x="1863" y="51"/>
                  </a:lnTo>
                  <a:lnTo>
                    <a:pt x="1863" y="54"/>
                  </a:lnTo>
                  <a:lnTo>
                    <a:pt x="1866" y="54"/>
                  </a:lnTo>
                  <a:lnTo>
                    <a:pt x="1866" y="58"/>
                  </a:lnTo>
                  <a:lnTo>
                    <a:pt x="1868" y="58"/>
                  </a:lnTo>
                  <a:moveTo>
                    <a:pt x="1868" y="58"/>
                  </a:moveTo>
                  <a:lnTo>
                    <a:pt x="1868" y="63"/>
                  </a:lnTo>
                  <a:lnTo>
                    <a:pt x="1870" y="66"/>
                  </a:lnTo>
                  <a:lnTo>
                    <a:pt x="1870" y="73"/>
                  </a:lnTo>
                  <a:lnTo>
                    <a:pt x="1868" y="73"/>
                  </a:lnTo>
                  <a:lnTo>
                    <a:pt x="1868" y="70"/>
                  </a:lnTo>
                  <a:lnTo>
                    <a:pt x="1866" y="70"/>
                  </a:lnTo>
                  <a:lnTo>
                    <a:pt x="1861" y="70"/>
                  </a:lnTo>
                  <a:lnTo>
                    <a:pt x="1861" y="73"/>
                  </a:lnTo>
                  <a:lnTo>
                    <a:pt x="1861" y="78"/>
                  </a:lnTo>
                  <a:lnTo>
                    <a:pt x="1863" y="78"/>
                  </a:lnTo>
                  <a:lnTo>
                    <a:pt x="1866" y="80"/>
                  </a:lnTo>
                  <a:lnTo>
                    <a:pt x="1866" y="87"/>
                  </a:lnTo>
                  <a:lnTo>
                    <a:pt x="1868" y="87"/>
                  </a:lnTo>
                  <a:lnTo>
                    <a:pt x="1868" y="90"/>
                  </a:lnTo>
                  <a:lnTo>
                    <a:pt x="1870" y="90"/>
                  </a:lnTo>
                  <a:lnTo>
                    <a:pt x="1873" y="90"/>
                  </a:lnTo>
                  <a:lnTo>
                    <a:pt x="1873" y="92"/>
                  </a:lnTo>
                  <a:lnTo>
                    <a:pt x="1870" y="94"/>
                  </a:lnTo>
                  <a:lnTo>
                    <a:pt x="1870" y="97"/>
                  </a:lnTo>
                  <a:lnTo>
                    <a:pt x="1873" y="97"/>
                  </a:lnTo>
                  <a:lnTo>
                    <a:pt x="1873" y="99"/>
                  </a:lnTo>
                  <a:lnTo>
                    <a:pt x="1870" y="102"/>
                  </a:lnTo>
                  <a:lnTo>
                    <a:pt x="1870" y="104"/>
                  </a:lnTo>
                  <a:lnTo>
                    <a:pt x="1868" y="106"/>
                  </a:lnTo>
                  <a:lnTo>
                    <a:pt x="1863" y="106"/>
                  </a:lnTo>
                  <a:lnTo>
                    <a:pt x="1863" y="109"/>
                  </a:lnTo>
                  <a:lnTo>
                    <a:pt x="1863" y="114"/>
                  </a:lnTo>
                  <a:lnTo>
                    <a:pt x="1866" y="114"/>
                  </a:lnTo>
                  <a:lnTo>
                    <a:pt x="1866" y="123"/>
                  </a:lnTo>
                  <a:lnTo>
                    <a:pt x="1863" y="123"/>
                  </a:lnTo>
                  <a:lnTo>
                    <a:pt x="1863" y="128"/>
                  </a:lnTo>
                  <a:lnTo>
                    <a:pt x="1861" y="128"/>
                  </a:lnTo>
                  <a:lnTo>
                    <a:pt x="1861" y="130"/>
                  </a:lnTo>
                  <a:lnTo>
                    <a:pt x="1858" y="133"/>
                  </a:lnTo>
                  <a:lnTo>
                    <a:pt x="1856" y="135"/>
                  </a:lnTo>
                  <a:lnTo>
                    <a:pt x="1854" y="135"/>
                  </a:lnTo>
                  <a:lnTo>
                    <a:pt x="1854" y="138"/>
                  </a:lnTo>
                  <a:lnTo>
                    <a:pt x="1854" y="135"/>
                  </a:lnTo>
                  <a:lnTo>
                    <a:pt x="1851" y="135"/>
                  </a:lnTo>
                  <a:lnTo>
                    <a:pt x="1849" y="135"/>
                  </a:lnTo>
                  <a:lnTo>
                    <a:pt x="1849" y="133"/>
                  </a:lnTo>
                  <a:lnTo>
                    <a:pt x="1849" y="123"/>
                  </a:lnTo>
                  <a:lnTo>
                    <a:pt x="1846" y="123"/>
                  </a:lnTo>
                  <a:lnTo>
                    <a:pt x="1842" y="123"/>
                  </a:lnTo>
                  <a:lnTo>
                    <a:pt x="1842" y="126"/>
                  </a:lnTo>
                  <a:lnTo>
                    <a:pt x="1839" y="126"/>
                  </a:lnTo>
                  <a:lnTo>
                    <a:pt x="1839" y="128"/>
                  </a:lnTo>
                  <a:lnTo>
                    <a:pt x="1834" y="128"/>
                  </a:lnTo>
                  <a:lnTo>
                    <a:pt x="1834" y="130"/>
                  </a:lnTo>
                  <a:lnTo>
                    <a:pt x="1832" y="130"/>
                  </a:lnTo>
                  <a:lnTo>
                    <a:pt x="1832" y="133"/>
                  </a:lnTo>
                  <a:lnTo>
                    <a:pt x="1830" y="133"/>
                  </a:lnTo>
                  <a:lnTo>
                    <a:pt x="1830" y="135"/>
                  </a:lnTo>
                  <a:lnTo>
                    <a:pt x="1830" y="140"/>
                  </a:lnTo>
                  <a:lnTo>
                    <a:pt x="1832" y="140"/>
                  </a:lnTo>
                  <a:lnTo>
                    <a:pt x="1834" y="140"/>
                  </a:lnTo>
                  <a:lnTo>
                    <a:pt x="1834" y="138"/>
                  </a:lnTo>
                  <a:lnTo>
                    <a:pt x="1837" y="138"/>
                  </a:lnTo>
                  <a:lnTo>
                    <a:pt x="1837" y="135"/>
                  </a:lnTo>
                  <a:lnTo>
                    <a:pt x="1844" y="135"/>
                  </a:lnTo>
                  <a:lnTo>
                    <a:pt x="1844" y="138"/>
                  </a:lnTo>
                  <a:lnTo>
                    <a:pt x="1846" y="138"/>
                  </a:lnTo>
                  <a:lnTo>
                    <a:pt x="1846" y="140"/>
                  </a:lnTo>
                  <a:moveTo>
                    <a:pt x="1846" y="140"/>
                  </a:moveTo>
                  <a:lnTo>
                    <a:pt x="1849" y="142"/>
                  </a:lnTo>
                  <a:lnTo>
                    <a:pt x="1849" y="147"/>
                  </a:lnTo>
                  <a:lnTo>
                    <a:pt x="1846" y="147"/>
                  </a:lnTo>
                  <a:lnTo>
                    <a:pt x="1846" y="150"/>
                  </a:lnTo>
                  <a:lnTo>
                    <a:pt x="1844" y="150"/>
                  </a:lnTo>
                  <a:lnTo>
                    <a:pt x="1844" y="152"/>
                  </a:lnTo>
                  <a:lnTo>
                    <a:pt x="1842" y="152"/>
                  </a:lnTo>
                  <a:lnTo>
                    <a:pt x="1839" y="154"/>
                  </a:lnTo>
                  <a:lnTo>
                    <a:pt x="1837" y="157"/>
                  </a:lnTo>
                  <a:lnTo>
                    <a:pt x="1834" y="157"/>
                  </a:lnTo>
                  <a:lnTo>
                    <a:pt x="1832" y="159"/>
                  </a:lnTo>
                  <a:lnTo>
                    <a:pt x="1830" y="159"/>
                  </a:lnTo>
                  <a:lnTo>
                    <a:pt x="1830" y="162"/>
                  </a:lnTo>
                  <a:lnTo>
                    <a:pt x="1822" y="162"/>
                  </a:lnTo>
                  <a:lnTo>
                    <a:pt x="1822" y="164"/>
                  </a:lnTo>
                  <a:lnTo>
                    <a:pt x="1820" y="164"/>
                  </a:lnTo>
                  <a:lnTo>
                    <a:pt x="1818" y="166"/>
                  </a:lnTo>
                  <a:lnTo>
                    <a:pt x="1815" y="166"/>
                  </a:lnTo>
                  <a:lnTo>
                    <a:pt x="1815" y="169"/>
                  </a:lnTo>
                  <a:lnTo>
                    <a:pt x="1808" y="169"/>
                  </a:lnTo>
                  <a:lnTo>
                    <a:pt x="1806" y="171"/>
                  </a:lnTo>
                  <a:lnTo>
                    <a:pt x="1801" y="171"/>
                  </a:lnTo>
                  <a:lnTo>
                    <a:pt x="1801" y="169"/>
                  </a:lnTo>
                  <a:lnTo>
                    <a:pt x="1803" y="169"/>
                  </a:lnTo>
                  <a:lnTo>
                    <a:pt x="1803" y="166"/>
                  </a:lnTo>
                  <a:lnTo>
                    <a:pt x="1803" y="162"/>
                  </a:lnTo>
                  <a:lnTo>
                    <a:pt x="1801" y="162"/>
                  </a:lnTo>
                  <a:lnTo>
                    <a:pt x="1796" y="162"/>
                  </a:lnTo>
                  <a:lnTo>
                    <a:pt x="1796" y="164"/>
                  </a:lnTo>
                  <a:lnTo>
                    <a:pt x="1794" y="164"/>
                  </a:lnTo>
                  <a:lnTo>
                    <a:pt x="1794" y="166"/>
                  </a:lnTo>
                  <a:lnTo>
                    <a:pt x="1784" y="166"/>
                  </a:lnTo>
                  <a:lnTo>
                    <a:pt x="1784" y="169"/>
                  </a:lnTo>
                  <a:lnTo>
                    <a:pt x="1784" y="171"/>
                  </a:lnTo>
                  <a:lnTo>
                    <a:pt x="1782" y="171"/>
                  </a:lnTo>
                  <a:lnTo>
                    <a:pt x="1770" y="171"/>
                  </a:lnTo>
                  <a:lnTo>
                    <a:pt x="1770" y="169"/>
                  </a:lnTo>
                  <a:lnTo>
                    <a:pt x="1767" y="169"/>
                  </a:lnTo>
                  <a:lnTo>
                    <a:pt x="1767" y="166"/>
                  </a:lnTo>
                  <a:lnTo>
                    <a:pt x="1767" y="164"/>
                  </a:lnTo>
                  <a:lnTo>
                    <a:pt x="1765" y="164"/>
                  </a:lnTo>
                  <a:lnTo>
                    <a:pt x="1762" y="162"/>
                  </a:lnTo>
                  <a:lnTo>
                    <a:pt x="1762" y="164"/>
                  </a:lnTo>
                  <a:lnTo>
                    <a:pt x="1760" y="164"/>
                  </a:lnTo>
                  <a:lnTo>
                    <a:pt x="1762" y="164"/>
                  </a:lnTo>
                  <a:lnTo>
                    <a:pt x="1762" y="166"/>
                  </a:lnTo>
                  <a:lnTo>
                    <a:pt x="1753" y="166"/>
                  </a:lnTo>
                  <a:lnTo>
                    <a:pt x="1753" y="164"/>
                  </a:lnTo>
                  <a:lnTo>
                    <a:pt x="1748" y="164"/>
                  </a:lnTo>
                  <a:lnTo>
                    <a:pt x="1748" y="162"/>
                  </a:lnTo>
                  <a:lnTo>
                    <a:pt x="1743" y="162"/>
                  </a:lnTo>
                  <a:lnTo>
                    <a:pt x="1743" y="159"/>
                  </a:lnTo>
                  <a:lnTo>
                    <a:pt x="1741" y="159"/>
                  </a:lnTo>
                  <a:lnTo>
                    <a:pt x="1741" y="157"/>
                  </a:lnTo>
                  <a:lnTo>
                    <a:pt x="1738" y="154"/>
                  </a:lnTo>
                  <a:lnTo>
                    <a:pt x="1738" y="150"/>
                  </a:lnTo>
                  <a:lnTo>
                    <a:pt x="1741" y="150"/>
                  </a:lnTo>
                  <a:lnTo>
                    <a:pt x="1750" y="150"/>
                  </a:lnTo>
                  <a:lnTo>
                    <a:pt x="1750" y="147"/>
                  </a:lnTo>
                  <a:lnTo>
                    <a:pt x="1750" y="142"/>
                  </a:lnTo>
                  <a:moveTo>
                    <a:pt x="1750" y="142"/>
                  </a:moveTo>
                  <a:lnTo>
                    <a:pt x="1748" y="140"/>
                  </a:lnTo>
                  <a:lnTo>
                    <a:pt x="1746" y="138"/>
                  </a:lnTo>
                  <a:lnTo>
                    <a:pt x="1746" y="135"/>
                  </a:lnTo>
                  <a:lnTo>
                    <a:pt x="1743" y="133"/>
                  </a:lnTo>
                  <a:lnTo>
                    <a:pt x="1743" y="130"/>
                  </a:lnTo>
                  <a:lnTo>
                    <a:pt x="1741" y="130"/>
                  </a:lnTo>
                  <a:lnTo>
                    <a:pt x="1734" y="130"/>
                  </a:lnTo>
                  <a:lnTo>
                    <a:pt x="1734" y="133"/>
                  </a:lnTo>
                  <a:lnTo>
                    <a:pt x="1736" y="133"/>
                  </a:lnTo>
                  <a:lnTo>
                    <a:pt x="1736" y="135"/>
                  </a:lnTo>
                  <a:lnTo>
                    <a:pt x="1736" y="138"/>
                  </a:lnTo>
                  <a:lnTo>
                    <a:pt x="1738" y="138"/>
                  </a:lnTo>
                  <a:lnTo>
                    <a:pt x="1738" y="145"/>
                  </a:lnTo>
                  <a:lnTo>
                    <a:pt x="1736" y="145"/>
                  </a:lnTo>
                  <a:lnTo>
                    <a:pt x="1736" y="147"/>
                  </a:lnTo>
                  <a:lnTo>
                    <a:pt x="1734" y="147"/>
                  </a:lnTo>
                  <a:lnTo>
                    <a:pt x="1731" y="147"/>
                  </a:lnTo>
                  <a:lnTo>
                    <a:pt x="1731" y="150"/>
                  </a:lnTo>
                  <a:lnTo>
                    <a:pt x="1726" y="147"/>
                  </a:lnTo>
                  <a:lnTo>
                    <a:pt x="1724" y="145"/>
                  </a:lnTo>
                  <a:lnTo>
                    <a:pt x="1724" y="142"/>
                  </a:lnTo>
                  <a:lnTo>
                    <a:pt x="1722" y="142"/>
                  </a:lnTo>
                  <a:lnTo>
                    <a:pt x="1722" y="140"/>
                  </a:lnTo>
                  <a:lnTo>
                    <a:pt x="1719" y="140"/>
                  </a:lnTo>
                  <a:lnTo>
                    <a:pt x="1719" y="138"/>
                  </a:lnTo>
                  <a:lnTo>
                    <a:pt x="1717" y="135"/>
                  </a:lnTo>
                  <a:lnTo>
                    <a:pt x="1714" y="133"/>
                  </a:lnTo>
                  <a:lnTo>
                    <a:pt x="1714" y="130"/>
                  </a:lnTo>
                  <a:lnTo>
                    <a:pt x="1712" y="128"/>
                  </a:lnTo>
                  <a:lnTo>
                    <a:pt x="1712" y="121"/>
                  </a:lnTo>
                  <a:lnTo>
                    <a:pt x="1710" y="121"/>
                  </a:lnTo>
                  <a:lnTo>
                    <a:pt x="1710" y="118"/>
                  </a:lnTo>
                  <a:lnTo>
                    <a:pt x="1707" y="118"/>
                  </a:lnTo>
                  <a:lnTo>
                    <a:pt x="1707" y="116"/>
                  </a:lnTo>
                  <a:lnTo>
                    <a:pt x="1705" y="114"/>
                  </a:lnTo>
                  <a:lnTo>
                    <a:pt x="1705" y="102"/>
                  </a:lnTo>
                  <a:lnTo>
                    <a:pt x="1707" y="102"/>
                  </a:lnTo>
                  <a:lnTo>
                    <a:pt x="1707" y="104"/>
                  </a:lnTo>
                  <a:lnTo>
                    <a:pt x="1710" y="104"/>
                  </a:lnTo>
                  <a:lnTo>
                    <a:pt x="1712" y="104"/>
                  </a:lnTo>
                  <a:lnTo>
                    <a:pt x="1712" y="102"/>
                  </a:lnTo>
                  <a:lnTo>
                    <a:pt x="1712" y="97"/>
                  </a:lnTo>
                  <a:lnTo>
                    <a:pt x="1710" y="97"/>
                  </a:lnTo>
                  <a:lnTo>
                    <a:pt x="1710" y="92"/>
                  </a:lnTo>
                  <a:lnTo>
                    <a:pt x="1707" y="90"/>
                  </a:lnTo>
                  <a:lnTo>
                    <a:pt x="1707" y="85"/>
                  </a:lnTo>
                  <a:lnTo>
                    <a:pt x="1705" y="85"/>
                  </a:lnTo>
                  <a:lnTo>
                    <a:pt x="1702" y="85"/>
                  </a:lnTo>
                  <a:lnTo>
                    <a:pt x="1702" y="82"/>
                  </a:lnTo>
                  <a:lnTo>
                    <a:pt x="1702" y="73"/>
                  </a:lnTo>
                  <a:lnTo>
                    <a:pt x="1705" y="70"/>
                  </a:lnTo>
                  <a:lnTo>
                    <a:pt x="1705" y="68"/>
                  </a:lnTo>
                  <a:lnTo>
                    <a:pt x="1707" y="68"/>
                  </a:lnTo>
                  <a:lnTo>
                    <a:pt x="1710" y="68"/>
                  </a:lnTo>
                  <a:lnTo>
                    <a:pt x="1710" y="66"/>
                  </a:lnTo>
                  <a:lnTo>
                    <a:pt x="1712" y="66"/>
                  </a:lnTo>
                  <a:lnTo>
                    <a:pt x="1712" y="63"/>
                  </a:lnTo>
                  <a:lnTo>
                    <a:pt x="1712" y="61"/>
                  </a:lnTo>
                  <a:lnTo>
                    <a:pt x="1710" y="61"/>
                  </a:lnTo>
                  <a:lnTo>
                    <a:pt x="1707" y="61"/>
                  </a:lnTo>
                  <a:lnTo>
                    <a:pt x="1707" y="58"/>
                  </a:lnTo>
                  <a:lnTo>
                    <a:pt x="1707" y="54"/>
                  </a:lnTo>
                  <a:lnTo>
                    <a:pt x="1710" y="51"/>
                  </a:lnTo>
                  <a:lnTo>
                    <a:pt x="1710" y="49"/>
                  </a:lnTo>
                  <a:lnTo>
                    <a:pt x="1712" y="49"/>
                  </a:lnTo>
                  <a:lnTo>
                    <a:pt x="1712" y="44"/>
                  </a:lnTo>
                  <a:lnTo>
                    <a:pt x="1714" y="44"/>
                  </a:lnTo>
                  <a:lnTo>
                    <a:pt x="1714" y="42"/>
                  </a:lnTo>
                  <a:lnTo>
                    <a:pt x="1717" y="42"/>
                  </a:lnTo>
                  <a:lnTo>
                    <a:pt x="1717" y="39"/>
                  </a:lnTo>
                  <a:moveTo>
                    <a:pt x="1717" y="39"/>
                  </a:moveTo>
                  <a:lnTo>
                    <a:pt x="1719" y="39"/>
                  </a:lnTo>
                  <a:lnTo>
                    <a:pt x="1719" y="37"/>
                  </a:lnTo>
                  <a:lnTo>
                    <a:pt x="1722" y="37"/>
                  </a:lnTo>
                  <a:lnTo>
                    <a:pt x="1722" y="39"/>
                  </a:lnTo>
                  <a:lnTo>
                    <a:pt x="1724" y="39"/>
                  </a:lnTo>
                  <a:lnTo>
                    <a:pt x="1724" y="42"/>
                  </a:lnTo>
                  <a:lnTo>
                    <a:pt x="1724" y="49"/>
                  </a:lnTo>
                  <a:lnTo>
                    <a:pt x="1726" y="49"/>
                  </a:lnTo>
                  <a:lnTo>
                    <a:pt x="1726" y="51"/>
                  </a:lnTo>
                  <a:lnTo>
                    <a:pt x="1729" y="51"/>
                  </a:lnTo>
                  <a:lnTo>
                    <a:pt x="1731" y="51"/>
                  </a:lnTo>
                  <a:lnTo>
                    <a:pt x="1731" y="49"/>
                  </a:lnTo>
                  <a:lnTo>
                    <a:pt x="1734" y="49"/>
                  </a:lnTo>
                  <a:lnTo>
                    <a:pt x="1734" y="46"/>
                  </a:lnTo>
                  <a:lnTo>
                    <a:pt x="1738" y="46"/>
                  </a:lnTo>
                  <a:lnTo>
                    <a:pt x="1738" y="44"/>
                  </a:lnTo>
                  <a:lnTo>
                    <a:pt x="1741" y="44"/>
                  </a:lnTo>
                  <a:lnTo>
                    <a:pt x="1743" y="42"/>
                  </a:lnTo>
                  <a:lnTo>
                    <a:pt x="1743" y="34"/>
                  </a:lnTo>
                  <a:lnTo>
                    <a:pt x="1741" y="34"/>
                  </a:lnTo>
                  <a:lnTo>
                    <a:pt x="1738" y="37"/>
                  </a:lnTo>
                  <a:lnTo>
                    <a:pt x="1736" y="37"/>
                  </a:lnTo>
                  <a:lnTo>
                    <a:pt x="1736" y="39"/>
                  </a:lnTo>
                  <a:lnTo>
                    <a:pt x="1729" y="39"/>
                  </a:lnTo>
                  <a:lnTo>
                    <a:pt x="1729" y="37"/>
                  </a:lnTo>
                  <a:lnTo>
                    <a:pt x="1729" y="34"/>
                  </a:lnTo>
                  <a:lnTo>
                    <a:pt x="1726" y="34"/>
                  </a:lnTo>
                  <a:lnTo>
                    <a:pt x="1726" y="32"/>
                  </a:lnTo>
                  <a:lnTo>
                    <a:pt x="1724" y="32"/>
                  </a:lnTo>
                  <a:lnTo>
                    <a:pt x="1724" y="30"/>
                  </a:lnTo>
                  <a:lnTo>
                    <a:pt x="1726" y="30"/>
                  </a:lnTo>
                  <a:lnTo>
                    <a:pt x="1726" y="25"/>
                  </a:lnTo>
                  <a:lnTo>
                    <a:pt x="1729" y="25"/>
                  </a:lnTo>
                  <a:lnTo>
                    <a:pt x="1731" y="22"/>
                  </a:lnTo>
                  <a:lnTo>
                    <a:pt x="1734" y="22"/>
                  </a:lnTo>
                  <a:lnTo>
                    <a:pt x="1734" y="20"/>
                  </a:lnTo>
                  <a:lnTo>
                    <a:pt x="1736" y="20"/>
                  </a:lnTo>
                  <a:lnTo>
                    <a:pt x="1736" y="18"/>
                  </a:lnTo>
                  <a:lnTo>
                    <a:pt x="1738" y="18"/>
                  </a:lnTo>
                  <a:lnTo>
                    <a:pt x="1741" y="15"/>
                  </a:lnTo>
                  <a:lnTo>
                    <a:pt x="1743" y="15"/>
                  </a:lnTo>
                  <a:lnTo>
                    <a:pt x="1743" y="13"/>
                  </a:lnTo>
                  <a:lnTo>
                    <a:pt x="1753" y="13"/>
                  </a:lnTo>
                  <a:lnTo>
                    <a:pt x="1753" y="10"/>
                  </a:lnTo>
                  <a:lnTo>
                    <a:pt x="1755" y="10"/>
                  </a:lnTo>
                  <a:lnTo>
                    <a:pt x="1755" y="8"/>
                  </a:lnTo>
                  <a:lnTo>
                    <a:pt x="1758" y="8"/>
                  </a:lnTo>
                  <a:lnTo>
                    <a:pt x="1758" y="6"/>
                  </a:lnTo>
                  <a:lnTo>
                    <a:pt x="1762" y="6"/>
                  </a:lnTo>
                  <a:moveTo>
                    <a:pt x="1736" y="39"/>
                  </a:moveTo>
                  <a:lnTo>
                    <a:pt x="1741" y="44"/>
                  </a:lnTo>
                  <a:lnTo>
                    <a:pt x="1736" y="37"/>
                  </a:lnTo>
                  <a:moveTo>
                    <a:pt x="1731" y="39"/>
                  </a:moveTo>
                  <a:lnTo>
                    <a:pt x="1736" y="46"/>
                  </a:lnTo>
                  <a:lnTo>
                    <a:pt x="1724" y="32"/>
                  </a:lnTo>
                  <a:moveTo>
                    <a:pt x="1719" y="39"/>
                  </a:moveTo>
                  <a:lnTo>
                    <a:pt x="1729" y="51"/>
                  </a:lnTo>
                  <a:lnTo>
                    <a:pt x="1719" y="37"/>
                  </a:lnTo>
                  <a:moveTo>
                    <a:pt x="1731" y="49"/>
                  </a:moveTo>
                  <a:lnTo>
                    <a:pt x="1722" y="34"/>
                  </a:lnTo>
                  <a:lnTo>
                    <a:pt x="1734" y="49"/>
                  </a:lnTo>
                  <a:lnTo>
                    <a:pt x="1724" y="32"/>
                  </a:lnTo>
                  <a:moveTo>
                    <a:pt x="1738" y="44"/>
                  </a:moveTo>
                  <a:lnTo>
                    <a:pt x="1734" y="39"/>
                  </a:lnTo>
                  <a:lnTo>
                    <a:pt x="1738" y="46"/>
                  </a:lnTo>
                  <a:moveTo>
                    <a:pt x="1791" y="3"/>
                  </a:moveTo>
                  <a:lnTo>
                    <a:pt x="1791" y="1"/>
                  </a:lnTo>
                  <a:moveTo>
                    <a:pt x="1789" y="3"/>
                  </a:moveTo>
                  <a:lnTo>
                    <a:pt x="1791" y="6"/>
                  </a:lnTo>
                  <a:moveTo>
                    <a:pt x="1789" y="6"/>
                  </a:moveTo>
                  <a:lnTo>
                    <a:pt x="1791" y="3"/>
                  </a:lnTo>
                  <a:moveTo>
                    <a:pt x="1741" y="34"/>
                  </a:moveTo>
                  <a:lnTo>
                    <a:pt x="1743" y="37"/>
                  </a:lnTo>
                  <a:moveTo>
                    <a:pt x="1777" y="3"/>
                  </a:moveTo>
                  <a:lnTo>
                    <a:pt x="1782" y="8"/>
                  </a:lnTo>
                  <a:moveTo>
                    <a:pt x="1779" y="3"/>
                  </a:moveTo>
                  <a:lnTo>
                    <a:pt x="1784" y="8"/>
                  </a:lnTo>
                  <a:moveTo>
                    <a:pt x="1770" y="10"/>
                  </a:moveTo>
                  <a:lnTo>
                    <a:pt x="1772" y="13"/>
                  </a:lnTo>
                  <a:moveTo>
                    <a:pt x="1770" y="8"/>
                  </a:moveTo>
                  <a:lnTo>
                    <a:pt x="1774" y="13"/>
                  </a:lnTo>
                  <a:lnTo>
                    <a:pt x="1772" y="8"/>
                  </a:lnTo>
                  <a:moveTo>
                    <a:pt x="1770" y="3"/>
                  </a:moveTo>
                  <a:lnTo>
                    <a:pt x="1777" y="13"/>
                  </a:lnTo>
                  <a:moveTo>
                    <a:pt x="1772" y="3"/>
                  </a:moveTo>
                  <a:lnTo>
                    <a:pt x="1777" y="10"/>
                  </a:lnTo>
                  <a:moveTo>
                    <a:pt x="1774" y="3"/>
                  </a:moveTo>
                  <a:lnTo>
                    <a:pt x="1779" y="10"/>
                  </a:lnTo>
                  <a:moveTo>
                    <a:pt x="1777" y="3"/>
                  </a:moveTo>
                  <a:lnTo>
                    <a:pt x="1779" y="8"/>
                  </a:lnTo>
                  <a:moveTo>
                    <a:pt x="1782" y="3"/>
                  </a:moveTo>
                  <a:lnTo>
                    <a:pt x="1784" y="8"/>
                  </a:lnTo>
                  <a:moveTo>
                    <a:pt x="1784" y="3"/>
                  </a:moveTo>
                  <a:lnTo>
                    <a:pt x="1786" y="8"/>
                  </a:lnTo>
                  <a:lnTo>
                    <a:pt x="1782" y="3"/>
                  </a:lnTo>
                  <a:moveTo>
                    <a:pt x="1767" y="3"/>
                  </a:moveTo>
                  <a:lnTo>
                    <a:pt x="1767" y="1"/>
                  </a:lnTo>
                  <a:moveTo>
                    <a:pt x="1762" y="6"/>
                  </a:moveTo>
                  <a:lnTo>
                    <a:pt x="1765" y="6"/>
                  </a:lnTo>
                  <a:moveTo>
                    <a:pt x="1770" y="3"/>
                  </a:moveTo>
                  <a:lnTo>
                    <a:pt x="1772" y="6"/>
                  </a:lnTo>
                  <a:moveTo>
                    <a:pt x="1786" y="3"/>
                  </a:moveTo>
                  <a:lnTo>
                    <a:pt x="1789" y="6"/>
                  </a:lnTo>
                  <a:lnTo>
                    <a:pt x="1786" y="3"/>
                  </a:lnTo>
                  <a:close/>
                  <a:moveTo>
                    <a:pt x="1726" y="32"/>
                  </a:moveTo>
                  <a:lnTo>
                    <a:pt x="1724" y="30"/>
                  </a:lnTo>
                  <a:moveTo>
                    <a:pt x="1722" y="37"/>
                  </a:moveTo>
                  <a:lnTo>
                    <a:pt x="1722" y="39"/>
                  </a:lnTo>
                  <a:moveTo>
                    <a:pt x="1724" y="30"/>
                  </a:moveTo>
                  <a:lnTo>
                    <a:pt x="1726" y="32"/>
                  </a:lnTo>
                  <a:moveTo>
                    <a:pt x="1738" y="37"/>
                  </a:moveTo>
                  <a:lnTo>
                    <a:pt x="1743" y="42"/>
                  </a:lnTo>
                  <a:moveTo>
                    <a:pt x="1741" y="34"/>
                  </a:moveTo>
                  <a:lnTo>
                    <a:pt x="1743" y="39"/>
                  </a:lnTo>
                  <a:moveTo>
                    <a:pt x="1738" y="37"/>
                  </a:moveTo>
                  <a:lnTo>
                    <a:pt x="1743" y="42"/>
                  </a:lnTo>
                  <a:moveTo>
                    <a:pt x="1717" y="39"/>
                  </a:moveTo>
                  <a:lnTo>
                    <a:pt x="1719" y="37"/>
                  </a:lnTo>
                  <a:moveTo>
                    <a:pt x="1729" y="150"/>
                  </a:moveTo>
                  <a:lnTo>
                    <a:pt x="1729" y="147"/>
                  </a:lnTo>
                  <a:lnTo>
                    <a:pt x="1726" y="147"/>
                  </a:lnTo>
                  <a:moveTo>
                    <a:pt x="1731" y="150"/>
                  </a:moveTo>
                  <a:lnTo>
                    <a:pt x="1731" y="147"/>
                  </a:lnTo>
                  <a:moveTo>
                    <a:pt x="1736" y="147"/>
                  </a:moveTo>
                  <a:lnTo>
                    <a:pt x="1738" y="152"/>
                  </a:lnTo>
                  <a:moveTo>
                    <a:pt x="1741" y="130"/>
                  </a:moveTo>
                  <a:lnTo>
                    <a:pt x="1748" y="140"/>
                  </a:lnTo>
                  <a:lnTo>
                    <a:pt x="1750" y="145"/>
                  </a:lnTo>
                  <a:moveTo>
                    <a:pt x="1741" y="150"/>
                  </a:moveTo>
                  <a:lnTo>
                    <a:pt x="1738" y="145"/>
                  </a:lnTo>
                  <a:lnTo>
                    <a:pt x="1743" y="150"/>
                  </a:lnTo>
                  <a:moveTo>
                    <a:pt x="1738" y="140"/>
                  </a:moveTo>
                  <a:lnTo>
                    <a:pt x="1746" y="150"/>
                  </a:lnTo>
                  <a:lnTo>
                    <a:pt x="1738" y="142"/>
                  </a:lnTo>
                  <a:moveTo>
                    <a:pt x="1731" y="150"/>
                  </a:moveTo>
                  <a:lnTo>
                    <a:pt x="1736" y="154"/>
                  </a:lnTo>
                  <a:moveTo>
                    <a:pt x="1729" y="150"/>
                  </a:moveTo>
                  <a:lnTo>
                    <a:pt x="1729" y="147"/>
                  </a:lnTo>
                  <a:moveTo>
                    <a:pt x="1738" y="154"/>
                  </a:moveTo>
                  <a:lnTo>
                    <a:pt x="1734" y="147"/>
                  </a:lnTo>
                  <a:lnTo>
                    <a:pt x="1738" y="152"/>
                  </a:lnTo>
                  <a:moveTo>
                    <a:pt x="1736" y="130"/>
                  </a:moveTo>
                  <a:lnTo>
                    <a:pt x="1748" y="150"/>
                  </a:lnTo>
                  <a:moveTo>
                    <a:pt x="1736" y="145"/>
                  </a:moveTo>
                  <a:lnTo>
                    <a:pt x="1738" y="150"/>
                  </a:lnTo>
                  <a:moveTo>
                    <a:pt x="1734" y="133"/>
                  </a:moveTo>
                  <a:lnTo>
                    <a:pt x="1748" y="150"/>
                  </a:lnTo>
                  <a:moveTo>
                    <a:pt x="1738" y="130"/>
                  </a:moveTo>
                  <a:lnTo>
                    <a:pt x="1750" y="147"/>
                  </a:lnTo>
                  <a:lnTo>
                    <a:pt x="1736" y="130"/>
                  </a:lnTo>
                  <a:moveTo>
                    <a:pt x="1767" y="94"/>
                  </a:moveTo>
                  <a:lnTo>
                    <a:pt x="1772" y="85"/>
                  </a:lnTo>
                  <a:lnTo>
                    <a:pt x="1765" y="78"/>
                  </a:lnTo>
                  <a:moveTo>
                    <a:pt x="1705" y="104"/>
                  </a:moveTo>
                  <a:lnTo>
                    <a:pt x="1705" y="106"/>
                  </a:lnTo>
                  <a:moveTo>
                    <a:pt x="1705" y="102"/>
                  </a:moveTo>
                  <a:lnTo>
                    <a:pt x="1702" y="99"/>
                  </a:lnTo>
                  <a:moveTo>
                    <a:pt x="1702" y="97"/>
                  </a:moveTo>
                  <a:lnTo>
                    <a:pt x="1707" y="104"/>
                  </a:lnTo>
                  <a:moveTo>
                    <a:pt x="1702" y="94"/>
                  </a:moveTo>
                  <a:lnTo>
                    <a:pt x="1710" y="104"/>
                  </a:lnTo>
                  <a:moveTo>
                    <a:pt x="1702" y="82"/>
                  </a:moveTo>
                  <a:lnTo>
                    <a:pt x="1707" y="90"/>
                  </a:lnTo>
                  <a:moveTo>
                    <a:pt x="1705" y="85"/>
                  </a:moveTo>
                  <a:lnTo>
                    <a:pt x="1702" y="82"/>
                  </a:lnTo>
                  <a:moveTo>
                    <a:pt x="1707" y="66"/>
                  </a:moveTo>
                  <a:lnTo>
                    <a:pt x="1707" y="68"/>
                  </a:lnTo>
                  <a:moveTo>
                    <a:pt x="1702" y="85"/>
                  </a:moveTo>
                  <a:lnTo>
                    <a:pt x="1710" y="92"/>
                  </a:lnTo>
                  <a:moveTo>
                    <a:pt x="1710" y="61"/>
                  </a:moveTo>
                  <a:lnTo>
                    <a:pt x="1712" y="63"/>
                  </a:lnTo>
                  <a:moveTo>
                    <a:pt x="1707" y="61"/>
                  </a:moveTo>
                  <a:lnTo>
                    <a:pt x="1710" y="66"/>
                  </a:lnTo>
                  <a:moveTo>
                    <a:pt x="1724" y="42"/>
                  </a:moveTo>
                  <a:lnTo>
                    <a:pt x="1731" y="51"/>
                  </a:lnTo>
                  <a:moveTo>
                    <a:pt x="1710" y="68"/>
                  </a:moveTo>
                  <a:lnTo>
                    <a:pt x="1707" y="63"/>
                  </a:lnTo>
                  <a:lnTo>
                    <a:pt x="1710" y="66"/>
                  </a:lnTo>
                  <a:moveTo>
                    <a:pt x="1702" y="92"/>
                  </a:moveTo>
                  <a:lnTo>
                    <a:pt x="1712" y="104"/>
                  </a:lnTo>
                  <a:moveTo>
                    <a:pt x="1702" y="90"/>
                  </a:moveTo>
                  <a:lnTo>
                    <a:pt x="1712" y="102"/>
                  </a:lnTo>
                  <a:moveTo>
                    <a:pt x="1702" y="87"/>
                  </a:moveTo>
                  <a:lnTo>
                    <a:pt x="1712" y="99"/>
                  </a:lnTo>
                  <a:moveTo>
                    <a:pt x="1738" y="157"/>
                  </a:moveTo>
                  <a:lnTo>
                    <a:pt x="1738" y="154"/>
                  </a:lnTo>
                  <a:moveTo>
                    <a:pt x="1801" y="3"/>
                  </a:moveTo>
                  <a:lnTo>
                    <a:pt x="1798" y="3"/>
                  </a:lnTo>
                  <a:moveTo>
                    <a:pt x="1815" y="8"/>
                  </a:moveTo>
                  <a:lnTo>
                    <a:pt x="1818" y="8"/>
                  </a:lnTo>
                  <a:moveTo>
                    <a:pt x="1813" y="8"/>
                  </a:moveTo>
                  <a:lnTo>
                    <a:pt x="1813" y="10"/>
                  </a:lnTo>
                  <a:lnTo>
                    <a:pt x="1810" y="10"/>
                  </a:lnTo>
                  <a:lnTo>
                    <a:pt x="1808" y="10"/>
                  </a:lnTo>
                  <a:lnTo>
                    <a:pt x="1808" y="8"/>
                  </a:lnTo>
                  <a:lnTo>
                    <a:pt x="1806" y="8"/>
                  </a:lnTo>
                  <a:moveTo>
                    <a:pt x="1813" y="8"/>
                  </a:moveTo>
                  <a:lnTo>
                    <a:pt x="1813" y="6"/>
                  </a:lnTo>
                  <a:moveTo>
                    <a:pt x="1806" y="8"/>
                  </a:moveTo>
                  <a:lnTo>
                    <a:pt x="1808" y="10"/>
                  </a:lnTo>
                  <a:moveTo>
                    <a:pt x="1813" y="8"/>
                  </a:moveTo>
                  <a:lnTo>
                    <a:pt x="1813" y="6"/>
                  </a:lnTo>
                  <a:moveTo>
                    <a:pt x="1806" y="6"/>
                  </a:moveTo>
                  <a:lnTo>
                    <a:pt x="1803" y="3"/>
                  </a:lnTo>
                  <a:moveTo>
                    <a:pt x="1801" y="3"/>
                  </a:moveTo>
                  <a:lnTo>
                    <a:pt x="1806" y="6"/>
                  </a:lnTo>
                  <a:moveTo>
                    <a:pt x="1803" y="3"/>
                  </a:moveTo>
                  <a:lnTo>
                    <a:pt x="1803" y="6"/>
                  </a:lnTo>
                  <a:moveTo>
                    <a:pt x="1815" y="6"/>
                  </a:moveTo>
                  <a:lnTo>
                    <a:pt x="1815" y="8"/>
                  </a:lnTo>
                  <a:moveTo>
                    <a:pt x="1813" y="6"/>
                  </a:moveTo>
                  <a:lnTo>
                    <a:pt x="1813" y="8"/>
                  </a:lnTo>
                  <a:moveTo>
                    <a:pt x="1815" y="8"/>
                  </a:moveTo>
                  <a:lnTo>
                    <a:pt x="1818" y="8"/>
                  </a:lnTo>
                  <a:moveTo>
                    <a:pt x="1815" y="8"/>
                  </a:moveTo>
                  <a:lnTo>
                    <a:pt x="1813" y="8"/>
                  </a:lnTo>
                  <a:moveTo>
                    <a:pt x="1806" y="6"/>
                  </a:moveTo>
                  <a:lnTo>
                    <a:pt x="1806" y="8"/>
                  </a:lnTo>
                  <a:moveTo>
                    <a:pt x="1806" y="3"/>
                  </a:moveTo>
                  <a:lnTo>
                    <a:pt x="1810" y="10"/>
                  </a:lnTo>
                  <a:moveTo>
                    <a:pt x="1810" y="6"/>
                  </a:moveTo>
                  <a:lnTo>
                    <a:pt x="1813" y="8"/>
                  </a:lnTo>
                  <a:moveTo>
                    <a:pt x="1808" y="6"/>
                  </a:moveTo>
                  <a:lnTo>
                    <a:pt x="1813" y="10"/>
                  </a:lnTo>
                  <a:moveTo>
                    <a:pt x="1801" y="87"/>
                  </a:moveTo>
                  <a:lnTo>
                    <a:pt x="1789" y="94"/>
                  </a:lnTo>
                  <a:lnTo>
                    <a:pt x="1803" y="92"/>
                  </a:lnTo>
                  <a:moveTo>
                    <a:pt x="1789" y="99"/>
                  </a:moveTo>
                  <a:lnTo>
                    <a:pt x="1789" y="94"/>
                  </a:lnTo>
                  <a:lnTo>
                    <a:pt x="1789" y="97"/>
                  </a:lnTo>
                  <a:moveTo>
                    <a:pt x="1786" y="94"/>
                  </a:moveTo>
                  <a:lnTo>
                    <a:pt x="1789" y="94"/>
                  </a:lnTo>
                  <a:lnTo>
                    <a:pt x="1801" y="80"/>
                  </a:lnTo>
                  <a:moveTo>
                    <a:pt x="1794" y="78"/>
                  </a:moveTo>
                  <a:lnTo>
                    <a:pt x="1789" y="94"/>
                  </a:lnTo>
                  <a:lnTo>
                    <a:pt x="1796" y="78"/>
                  </a:lnTo>
                  <a:moveTo>
                    <a:pt x="1801" y="82"/>
                  </a:moveTo>
                  <a:lnTo>
                    <a:pt x="1789" y="94"/>
                  </a:lnTo>
                  <a:lnTo>
                    <a:pt x="1791" y="78"/>
                  </a:lnTo>
                  <a:moveTo>
                    <a:pt x="1798" y="78"/>
                  </a:moveTo>
                  <a:lnTo>
                    <a:pt x="1789" y="94"/>
                  </a:lnTo>
                  <a:moveTo>
                    <a:pt x="1803" y="73"/>
                  </a:moveTo>
                  <a:lnTo>
                    <a:pt x="1801" y="87"/>
                  </a:lnTo>
                  <a:lnTo>
                    <a:pt x="1810" y="99"/>
                  </a:lnTo>
                  <a:moveTo>
                    <a:pt x="1808" y="99"/>
                  </a:moveTo>
                  <a:lnTo>
                    <a:pt x="1801" y="97"/>
                  </a:lnTo>
                  <a:lnTo>
                    <a:pt x="1794" y="99"/>
                  </a:lnTo>
                  <a:lnTo>
                    <a:pt x="1791" y="109"/>
                  </a:lnTo>
                  <a:moveTo>
                    <a:pt x="2122" y="75"/>
                  </a:moveTo>
                  <a:lnTo>
                    <a:pt x="2132" y="94"/>
                  </a:lnTo>
                  <a:lnTo>
                    <a:pt x="2125" y="73"/>
                  </a:lnTo>
                  <a:moveTo>
                    <a:pt x="2127" y="66"/>
                  </a:moveTo>
                  <a:lnTo>
                    <a:pt x="2130" y="73"/>
                  </a:lnTo>
                  <a:lnTo>
                    <a:pt x="2137" y="78"/>
                  </a:lnTo>
                  <a:lnTo>
                    <a:pt x="2146" y="73"/>
                  </a:lnTo>
                  <a:moveTo>
                    <a:pt x="2118" y="85"/>
                  </a:moveTo>
                  <a:lnTo>
                    <a:pt x="2132" y="94"/>
                  </a:lnTo>
                  <a:lnTo>
                    <a:pt x="2118" y="78"/>
                  </a:lnTo>
                  <a:moveTo>
                    <a:pt x="2120" y="78"/>
                  </a:moveTo>
                  <a:lnTo>
                    <a:pt x="2132" y="94"/>
                  </a:lnTo>
                  <a:moveTo>
                    <a:pt x="2108" y="75"/>
                  </a:moveTo>
                  <a:lnTo>
                    <a:pt x="2118" y="78"/>
                  </a:lnTo>
                  <a:lnTo>
                    <a:pt x="2125" y="73"/>
                  </a:lnTo>
                  <a:lnTo>
                    <a:pt x="2127" y="66"/>
                  </a:lnTo>
                  <a:moveTo>
                    <a:pt x="2134" y="106"/>
                  </a:moveTo>
                  <a:lnTo>
                    <a:pt x="2132" y="97"/>
                  </a:lnTo>
                  <a:lnTo>
                    <a:pt x="2122" y="92"/>
                  </a:lnTo>
                  <a:lnTo>
                    <a:pt x="2113" y="97"/>
                  </a:lnTo>
                  <a:moveTo>
                    <a:pt x="2108" y="6"/>
                  </a:moveTo>
                  <a:lnTo>
                    <a:pt x="2110" y="6"/>
                  </a:lnTo>
                  <a:lnTo>
                    <a:pt x="2110" y="3"/>
                  </a:lnTo>
                  <a:lnTo>
                    <a:pt x="2115" y="3"/>
                  </a:lnTo>
                  <a:lnTo>
                    <a:pt x="2115" y="6"/>
                  </a:lnTo>
                  <a:lnTo>
                    <a:pt x="2115" y="8"/>
                  </a:lnTo>
                  <a:lnTo>
                    <a:pt x="2113" y="8"/>
                  </a:lnTo>
                  <a:lnTo>
                    <a:pt x="2113" y="13"/>
                  </a:lnTo>
                  <a:lnTo>
                    <a:pt x="2115" y="13"/>
                  </a:lnTo>
                  <a:lnTo>
                    <a:pt x="2120" y="13"/>
                  </a:lnTo>
                  <a:lnTo>
                    <a:pt x="2120" y="10"/>
                  </a:lnTo>
                  <a:lnTo>
                    <a:pt x="2122" y="10"/>
                  </a:lnTo>
                  <a:lnTo>
                    <a:pt x="2122" y="8"/>
                  </a:lnTo>
                  <a:lnTo>
                    <a:pt x="2132" y="8"/>
                  </a:lnTo>
                  <a:lnTo>
                    <a:pt x="2132" y="6"/>
                  </a:lnTo>
                  <a:lnTo>
                    <a:pt x="2134" y="6"/>
                  </a:lnTo>
                  <a:lnTo>
                    <a:pt x="2134" y="3"/>
                  </a:lnTo>
                  <a:lnTo>
                    <a:pt x="2142" y="3"/>
                  </a:lnTo>
                  <a:lnTo>
                    <a:pt x="2163" y="8"/>
                  </a:lnTo>
                  <a:lnTo>
                    <a:pt x="2166" y="8"/>
                  </a:lnTo>
                  <a:lnTo>
                    <a:pt x="2166" y="10"/>
                  </a:lnTo>
                  <a:lnTo>
                    <a:pt x="2170" y="10"/>
                  </a:lnTo>
                  <a:lnTo>
                    <a:pt x="2170" y="13"/>
                  </a:lnTo>
                  <a:lnTo>
                    <a:pt x="2173" y="13"/>
                  </a:lnTo>
                  <a:lnTo>
                    <a:pt x="2175" y="15"/>
                  </a:lnTo>
                  <a:lnTo>
                    <a:pt x="2178" y="15"/>
                  </a:lnTo>
                  <a:lnTo>
                    <a:pt x="2178" y="18"/>
                  </a:lnTo>
                  <a:lnTo>
                    <a:pt x="2180" y="18"/>
                  </a:lnTo>
                  <a:lnTo>
                    <a:pt x="2180" y="20"/>
                  </a:lnTo>
                  <a:lnTo>
                    <a:pt x="2180" y="22"/>
                  </a:lnTo>
                  <a:lnTo>
                    <a:pt x="2178" y="22"/>
                  </a:lnTo>
                  <a:lnTo>
                    <a:pt x="2178" y="25"/>
                  </a:lnTo>
                  <a:lnTo>
                    <a:pt x="2175" y="25"/>
                  </a:lnTo>
                  <a:lnTo>
                    <a:pt x="2168" y="25"/>
                  </a:lnTo>
                  <a:lnTo>
                    <a:pt x="2168" y="27"/>
                  </a:lnTo>
                  <a:lnTo>
                    <a:pt x="2166" y="27"/>
                  </a:lnTo>
                  <a:lnTo>
                    <a:pt x="2166" y="30"/>
                  </a:lnTo>
                  <a:lnTo>
                    <a:pt x="2166" y="32"/>
                  </a:lnTo>
                  <a:lnTo>
                    <a:pt x="2168" y="32"/>
                  </a:lnTo>
                  <a:lnTo>
                    <a:pt x="2168" y="34"/>
                  </a:lnTo>
                  <a:lnTo>
                    <a:pt x="2170" y="34"/>
                  </a:lnTo>
                  <a:lnTo>
                    <a:pt x="2170" y="37"/>
                  </a:lnTo>
                  <a:lnTo>
                    <a:pt x="2173" y="39"/>
                  </a:lnTo>
                  <a:lnTo>
                    <a:pt x="2173" y="42"/>
                  </a:lnTo>
                  <a:lnTo>
                    <a:pt x="2175" y="42"/>
                  </a:lnTo>
                  <a:lnTo>
                    <a:pt x="2175" y="44"/>
                  </a:lnTo>
                  <a:lnTo>
                    <a:pt x="2178" y="44"/>
                  </a:lnTo>
                  <a:lnTo>
                    <a:pt x="2182" y="44"/>
                  </a:lnTo>
                  <a:lnTo>
                    <a:pt x="2182" y="42"/>
                  </a:lnTo>
                  <a:lnTo>
                    <a:pt x="2182" y="39"/>
                  </a:lnTo>
                  <a:lnTo>
                    <a:pt x="2180" y="39"/>
                  </a:lnTo>
                  <a:lnTo>
                    <a:pt x="2180" y="34"/>
                  </a:lnTo>
                  <a:lnTo>
                    <a:pt x="2178" y="34"/>
                  </a:lnTo>
                  <a:lnTo>
                    <a:pt x="2178" y="32"/>
                  </a:lnTo>
                  <a:lnTo>
                    <a:pt x="2180" y="30"/>
                  </a:lnTo>
                  <a:lnTo>
                    <a:pt x="2182" y="27"/>
                  </a:lnTo>
                  <a:lnTo>
                    <a:pt x="2185" y="27"/>
                  </a:lnTo>
                  <a:lnTo>
                    <a:pt x="2185" y="25"/>
                  </a:lnTo>
                  <a:lnTo>
                    <a:pt x="2190" y="25"/>
                  </a:lnTo>
                  <a:lnTo>
                    <a:pt x="2190" y="27"/>
                  </a:lnTo>
                  <a:lnTo>
                    <a:pt x="2192" y="27"/>
                  </a:lnTo>
                  <a:lnTo>
                    <a:pt x="2192" y="30"/>
                  </a:lnTo>
                  <a:lnTo>
                    <a:pt x="2194" y="30"/>
                  </a:lnTo>
                  <a:lnTo>
                    <a:pt x="2194" y="32"/>
                  </a:lnTo>
                  <a:lnTo>
                    <a:pt x="2197" y="32"/>
                  </a:lnTo>
                  <a:lnTo>
                    <a:pt x="2197" y="34"/>
                  </a:lnTo>
                  <a:lnTo>
                    <a:pt x="2199" y="37"/>
                  </a:lnTo>
                  <a:lnTo>
                    <a:pt x="2199" y="39"/>
                  </a:lnTo>
                  <a:lnTo>
                    <a:pt x="2202" y="39"/>
                  </a:lnTo>
                  <a:lnTo>
                    <a:pt x="2202" y="42"/>
                  </a:lnTo>
                  <a:lnTo>
                    <a:pt x="2204" y="44"/>
                  </a:lnTo>
                  <a:lnTo>
                    <a:pt x="2204" y="51"/>
                  </a:lnTo>
                  <a:lnTo>
                    <a:pt x="2206" y="51"/>
                  </a:lnTo>
                  <a:lnTo>
                    <a:pt x="2206" y="54"/>
                  </a:lnTo>
                  <a:lnTo>
                    <a:pt x="2209" y="54"/>
                  </a:lnTo>
                  <a:lnTo>
                    <a:pt x="2209" y="56"/>
                  </a:lnTo>
                  <a:lnTo>
                    <a:pt x="2211" y="58"/>
                  </a:lnTo>
                  <a:moveTo>
                    <a:pt x="2211" y="58"/>
                  </a:moveTo>
                  <a:lnTo>
                    <a:pt x="2211" y="63"/>
                  </a:lnTo>
                  <a:lnTo>
                    <a:pt x="2214" y="63"/>
                  </a:lnTo>
                  <a:lnTo>
                    <a:pt x="2214" y="73"/>
                  </a:lnTo>
                  <a:lnTo>
                    <a:pt x="2211" y="73"/>
                  </a:lnTo>
                  <a:lnTo>
                    <a:pt x="2211" y="70"/>
                  </a:lnTo>
                  <a:lnTo>
                    <a:pt x="2209" y="70"/>
                  </a:lnTo>
                  <a:lnTo>
                    <a:pt x="2204" y="70"/>
                  </a:lnTo>
                  <a:lnTo>
                    <a:pt x="2204" y="73"/>
                  </a:lnTo>
                  <a:lnTo>
                    <a:pt x="2204" y="75"/>
                  </a:lnTo>
                  <a:lnTo>
                    <a:pt x="2206" y="78"/>
                  </a:lnTo>
                  <a:lnTo>
                    <a:pt x="2209" y="80"/>
                  </a:lnTo>
                  <a:lnTo>
                    <a:pt x="2209" y="87"/>
                  </a:lnTo>
                  <a:lnTo>
                    <a:pt x="2211" y="87"/>
                  </a:lnTo>
                  <a:lnTo>
                    <a:pt x="2211" y="90"/>
                  </a:lnTo>
                  <a:lnTo>
                    <a:pt x="2214" y="90"/>
                  </a:lnTo>
                  <a:lnTo>
                    <a:pt x="2216" y="90"/>
                  </a:lnTo>
                  <a:lnTo>
                    <a:pt x="2216" y="92"/>
                  </a:lnTo>
                  <a:lnTo>
                    <a:pt x="2216" y="99"/>
                  </a:lnTo>
                  <a:lnTo>
                    <a:pt x="2214" y="102"/>
                  </a:lnTo>
                  <a:lnTo>
                    <a:pt x="2214" y="104"/>
                  </a:lnTo>
                  <a:lnTo>
                    <a:pt x="2211" y="106"/>
                  </a:lnTo>
                  <a:lnTo>
                    <a:pt x="2206" y="106"/>
                  </a:lnTo>
                  <a:lnTo>
                    <a:pt x="2206" y="109"/>
                  </a:lnTo>
                  <a:lnTo>
                    <a:pt x="2206" y="114"/>
                  </a:lnTo>
                  <a:lnTo>
                    <a:pt x="2209" y="114"/>
                  </a:lnTo>
                  <a:lnTo>
                    <a:pt x="2211" y="114"/>
                  </a:lnTo>
                  <a:lnTo>
                    <a:pt x="2211" y="116"/>
                  </a:lnTo>
                  <a:lnTo>
                    <a:pt x="2209" y="118"/>
                  </a:lnTo>
                  <a:lnTo>
                    <a:pt x="2209" y="123"/>
                  </a:lnTo>
                  <a:lnTo>
                    <a:pt x="2206" y="123"/>
                  </a:lnTo>
                  <a:lnTo>
                    <a:pt x="2206" y="128"/>
                  </a:lnTo>
                  <a:lnTo>
                    <a:pt x="2204" y="128"/>
                  </a:lnTo>
                  <a:lnTo>
                    <a:pt x="2204" y="130"/>
                  </a:lnTo>
                  <a:lnTo>
                    <a:pt x="2202" y="133"/>
                  </a:lnTo>
                  <a:lnTo>
                    <a:pt x="2202" y="135"/>
                  </a:lnTo>
                  <a:lnTo>
                    <a:pt x="2199" y="135"/>
                  </a:lnTo>
                  <a:lnTo>
                    <a:pt x="2197" y="135"/>
                  </a:lnTo>
                  <a:lnTo>
                    <a:pt x="2197" y="138"/>
                  </a:lnTo>
                  <a:lnTo>
                    <a:pt x="2197" y="135"/>
                  </a:lnTo>
                  <a:lnTo>
                    <a:pt x="2194" y="135"/>
                  </a:lnTo>
                  <a:lnTo>
                    <a:pt x="2192" y="133"/>
                  </a:lnTo>
                  <a:lnTo>
                    <a:pt x="2192" y="123"/>
                  </a:lnTo>
                  <a:lnTo>
                    <a:pt x="2190" y="123"/>
                  </a:lnTo>
                  <a:lnTo>
                    <a:pt x="2185" y="123"/>
                  </a:lnTo>
                  <a:lnTo>
                    <a:pt x="2185" y="126"/>
                  </a:lnTo>
                  <a:lnTo>
                    <a:pt x="2182" y="126"/>
                  </a:lnTo>
                  <a:lnTo>
                    <a:pt x="2182" y="128"/>
                  </a:lnTo>
                  <a:lnTo>
                    <a:pt x="2178" y="128"/>
                  </a:lnTo>
                  <a:lnTo>
                    <a:pt x="2178" y="130"/>
                  </a:lnTo>
                  <a:lnTo>
                    <a:pt x="2175" y="130"/>
                  </a:lnTo>
                  <a:lnTo>
                    <a:pt x="2175" y="133"/>
                  </a:lnTo>
                  <a:lnTo>
                    <a:pt x="2173" y="135"/>
                  </a:lnTo>
                  <a:lnTo>
                    <a:pt x="2173" y="140"/>
                  </a:lnTo>
                  <a:lnTo>
                    <a:pt x="2175" y="140"/>
                  </a:lnTo>
                  <a:lnTo>
                    <a:pt x="2178" y="140"/>
                  </a:lnTo>
                  <a:lnTo>
                    <a:pt x="2178" y="138"/>
                  </a:lnTo>
                  <a:lnTo>
                    <a:pt x="2180" y="138"/>
                  </a:lnTo>
                  <a:lnTo>
                    <a:pt x="2180" y="135"/>
                  </a:lnTo>
                  <a:lnTo>
                    <a:pt x="2187" y="135"/>
                  </a:lnTo>
                  <a:lnTo>
                    <a:pt x="2187" y="138"/>
                  </a:lnTo>
                  <a:lnTo>
                    <a:pt x="2190" y="138"/>
                  </a:lnTo>
                  <a:lnTo>
                    <a:pt x="2190" y="140"/>
                  </a:lnTo>
                  <a:moveTo>
                    <a:pt x="2190" y="140"/>
                  </a:moveTo>
                  <a:lnTo>
                    <a:pt x="2192" y="140"/>
                  </a:lnTo>
                  <a:lnTo>
                    <a:pt x="2192" y="142"/>
                  </a:lnTo>
                  <a:lnTo>
                    <a:pt x="2192" y="147"/>
                  </a:lnTo>
                  <a:lnTo>
                    <a:pt x="2190" y="147"/>
                  </a:lnTo>
                  <a:lnTo>
                    <a:pt x="2190" y="150"/>
                  </a:lnTo>
                  <a:lnTo>
                    <a:pt x="2187" y="150"/>
                  </a:lnTo>
                  <a:lnTo>
                    <a:pt x="2187" y="152"/>
                  </a:lnTo>
                  <a:lnTo>
                    <a:pt x="2185" y="152"/>
                  </a:lnTo>
                  <a:lnTo>
                    <a:pt x="2185" y="154"/>
                  </a:lnTo>
                  <a:lnTo>
                    <a:pt x="2182" y="154"/>
                  </a:lnTo>
                  <a:lnTo>
                    <a:pt x="2180" y="157"/>
                  </a:lnTo>
                  <a:lnTo>
                    <a:pt x="2178" y="157"/>
                  </a:lnTo>
                  <a:lnTo>
                    <a:pt x="2175" y="159"/>
                  </a:lnTo>
                  <a:lnTo>
                    <a:pt x="2173" y="162"/>
                  </a:lnTo>
                  <a:lnTo>
                    <a:pt x="2166" y="162"/>
                  </a:lnTo>
                  <a:lnTo>
                    <a:pt x="2166" y="164"/>
                  </a:lnTo>
                  <a:lnTo>
                    <a:pt x="2163" y="164"/>
                  </a:lnTo>
                  <a:lnTo>
                    <a:pt x="2163" y="166"/>
                  </a:lnTo>
                  <a:lnTo>
                    <a:pt x="2158" y="166"/>
                  </a:lnTo>
                  <a:lnTo>
                    <a:pt x="2158" y="169"/>
                  </a:lnTo>
                  <a:lnTo>
                    <a:pt x="2151" y="169"/>
                  </a:lnTo>
                  <a:lnTo>
                    <a:pt x="2149" y="171"/>
                  </a:lnTo>
                  <a:lnTo>
                    <a:pt x="2144" y="171"/>
                  </a:lnTo>
                  <a:lnTo>
                    <a:pt x="2144" y="169"/>
                  </a:lnTo>
                  <a:lnTo>
                    <a:pt x="2146" y="169"/>
                  </a:lnTo>
                  <a:lnTo>
                    <a:pt x="2146" y="166"/>
                  </a:lnTo>
                  <a:lnTo>
                    <a:pt x="2146" y="164"/>
                  </a:lnTo>
                  <a:lnTo>
                    <a:pt x="2149" y="164"/>
                  </a:lnTo>
                  <a:lnTo>
                    <a:pt x="2146" y="162"/>
                  </a:lnTo>
                  <a:lnTo>
                    <a:pt x="2142" y="162"/>
                  </a:lnTo>
                  <a:lnTo>
                    <a:pt x="2139" y="164"/>
                  </a:lnTo>
                  <a:lnTo>
                    <a:pt x="2137" y="166"/>
                  </a:lnTo>
                  <a:lnTo>
                    <a:pt x="2130" y="166"/>
                  </a:lnTo>
                  <a:lnTo>
                    <a:pt x="2127" y="169"/>
                  </a:lnTo>
                  <a:lnTo>
                    <a:pt x="2127" y="171"/>
                  </a:lnTo>
                  <a:lnTo>
                    <a:pt x="2125" y="171"/>
                  </a:lnTo>
                  <a:lnTo>
                    <a:pt x="2113" y="171"/>
                  </a:lnTo>
                  <a:lnTo>
                    <a:pt x="2113" y="169"/>
                  </a:lnTo>
                  <a:lnTo>
                    <a:pt x="2110" y="169"/>
                  </a:lnTo>
                  <a:lnTo>
                    <a:pt x="2110" y="166"/>
                  </a:lnTo>
                  <a:lnTo>
                    <a:pt x="2110" y="164"/>
                  </a:lnTo>
                  <a:lnTo>
                    <a:pt x="2108" y="164"/>
                  </a:lnTo>
                  <a:lnTo>
                    <a:pt x="2106" y="162"/>
                  </a:lnTo>
                  <a:lnTo>
                    <a:pt x="2106" y="166"/>
                  </a:lnTo>
                  <a:lnTo>
                    <a:pt x="2103" y="166"/>
                  </a:lnTo>
                  <a:lnTo>
                    <a:pt x="2096" y="166"/>
                  </a:lnTo>
                  <a:lnTo>
                    <a:pt x="2096" y="164"/>
                  </a:lnTo>
                  <a:lnTo>
                    <a:pt x="2091" y="164"/>
                  </a:lnTo>
                  <a:lnTo>
                    <a:pt x="2091" y="162"/>
                  </a:lnTo>
                  <a:lnTo>
                    <a:pt x="2086" y="162"/>
                  </a:lnTo>
                  <a:lnTo>
                    <a:pt x="2086" y="159"/>
                  </a:lnTo>
                  <a:lnTo>
                    <a:pt x="2084" y="159"/>
                  </a:lnTo>
                  <a:lnTo>
                    <a:pt x="2084" y="157"/>
                  </a:lnTo>
                  <a:lnTo>
                    <a:pt x="2082" y="154"/>
                  </a:lnTo>
                  <a:lnTo>
                    <a:pt x="2082" y="150"/>
                  </a:lnTo>
                  <a:lnTo>
                    <a:pt x="2084" y="150"/>
                  </a:lnTo>
                  <a:lnTo>
                    <a:pt x="2094" y="150"/>
                  </a:lnTo>
                  <a:lnTo>
                    <a:pt x="2094" y="147"/>
                  </a:lnTo>
                  <a:lnTo>
                    <a:pt x="2094" y="142"/>
                  </a:lnTo>
                  <a:moveTo>
                    <a:pt x="2094" y="142"/>
                  </a:moveTo>
                  <a:lnTo>
                    <a:pt x="2091" y="140"/>
                  </a:lnTo>
                  <a:lnTo>
                    <a:pt x="2091" y="138"/>
                  </a:lnTo>
                  <a:lnTo>
                    <a:pt x="2089" y="138"/>
                  </a:lnTo>
                  <a:lnTo>
                    <a:pt x="2089" y="133"/>
                  </a:lnTo>
                  <a:lnTo>
                    <a:pt x="2086" y="133"/>
                  </a:lnTo>
                  <a:lnTo>
                    <a:pt x="2086" y="130"/>
                  </a:lnTo>
                  <a:lnTo>
                    <a:pt x="2084" y="130"/>
                  </a:lnTo>
                  <a:lnTo>
                    <a:pt x="2079" y="130"/>
                  </a:lnTo>
                  <a:lnTo>
                    <a:pt x="2077" y="133"/>
                  </a:lnTo>
                  <a:lnTo>
                    <a:pt x="2079" y="133"/>
                  </a:lnTo>
                  <a:lnTo>
                    <a:pt x="2079" y="135"/>
                  </a:lnTo>
                  <a:lnTo>
                    <a:pt x="2082" y="138"/>
                  </a:lnTo>
                  <a:lnTo>
                    <a:pt x="2082" y="145"/>
                  </a:lnTo>
                  <a:lnTo>
                    <a:pt x="2079" y="145"/>
                  </a:lnTo>
                  <a:lnTo>
                    <a:pt x="2079" y="147"/>
                  </a:lnTo>
                  <a:lnTo>
                    <a:pt x="2077" y="147"/>
                  </a:lnTo>
                  <a:lnTo>
                    <a:pt x="2074" y="150"/>
                  </a:lnTo>
                  <a:lnTo>
                    <a:pt x="2070" y="147"/>
                  </a:lnTo>
                  <a:lnTo>
                    <a:pt x="2070" y="145"/>
                  </a:lnTo>
                  <a:lnTo>
                    <a:pt x="2067" y="145"/>
                  </a:lnTo>
                  <a:lnTo>
                    <a:pt x="2067" y="142"/>
                  </a:lnTo>
                  <a:lnTo>
                    <a:pt x="2065" y="142"/>
                  </a:lnTo>
                  <a:lnTo>
                    <a:pt x="2065" y="140"/>
                  </a:lnTo>
                  <a:lnTo>
                    <a:pt x="2062" y="140"/>
                  </a:lnTo>
                  <a:lnTo>
                    <a:pt x="2062" y="138"/>
                  </a:lnTo>
                  <a:lnTo>
                    <a:pt x="2060" y="135"/>
                  </a:lnTo>
                  <a:lnTo>
                    <a:pt x="2058" y="133"/>
                  </a:lnTo>
                  <a:lnTo>
                    <a:pt x="2058" y="128"/>
                  </a:lnTo>
                  <a:lnTo>
                    <a:pt x="2055" y="128"/>
                  </a:lnTo>
                  <a:lnTo>
                    <a:pt x="2055" y="121"/>
                  </a:lnTo>
                  <a:lnTo>
                    <a:pt x="2053" y="121"/>
                  </a:lnTo>
                  <a:lnTo>
                    <a:pt x="2053" y="118"/>
                  </a:lnTo>
                  <a:lnTo>
                    <a:pt x="2050" y="118"/>
                  </a:lnTo>
                  <a:lnTo>
                    <a:pt x="2050" y="114"/>
                  </a:lnTo>
                  <a:lnTo>
                    <a:pt x="2048" y="114"/>
                  </a:lnTo>
                  <a:lnTo>
                    <a:pt x="2048" y="102"/>
                  </a:lnTo>
                  <a:lnTo>
                    <a:pt x="2050" y="102"/>
                  </a:lnTo>
                  <a:lnTo>
                    <a:pt x="2050" y="104"/>
                  </a:lnTo>
                  <a:lnTo>
                    <a:pt x="2053" y="104"/>
                  </a:lnTo>
                  <a:lnTo>
                    <a:pt x="2055" y="104"/>
                  </a:lnTo>
                  <a:lnTo>
                    <a:pt x="2055" y="102"/>
                  </a:lnTo>
                  <a:lnTo>
                    <a:pt x="2055" y="97"/>
                  </a:lnTo>
                  <a:lnTo>
                    <a:pt x="2053" y="97"/>
                  </a:lnTo>
                  <a:lnTo>
                    <a:pt x="2053" y="90"/>
                  </a:lnTo>
                  <a:lnTo>
                    <a:pt x="2050" y="87"/>
                  </a:lnTo>
                  <a:lnTo>
                    <a:pt x="2050" y="85"/>
                  </a:lnTo>
                  <a:lnTo>
                    <a:pt x="2048" y="85"/>
                  </a:lnTo>
                  <a:lnTo>
                    <a:pt x="2046" y="85"/>
                  </a:lnTo>
                  <a:lnTo>
                    <a:pt x="2046" y="82"/>
                  </a:lnTo>
                  <a:lnTo>
                    <a:pt x="2046" y="73"/>
                  </a:lnTo>
                  <a:lnTo>
                    <a:pt x="2048" y="70"/>
                  </a:lnTo>
                  <a:lnTo>
                    <a:pt x="2050" y="68"/>
                  </a:lnTo>
                  <a:lnTo>
                    <a:pt x="2053" y="68"/>
                  </a:lnTo>
                  <a:lnTo>
                    <a:pt x="2053" y="66"/>
                  </a:lnTo>
                  <a:lnTo>
                    <a:pt x="2055" y="66"/>
                  </a:lnTo>
                  <a:lnTo>
                    <a:pt x="2055" y="63"/>
                  </a:lnTo>
                  <a:lnTo>
                    <a:pt x="2055" y="61"/>
                  </a:lnTo>
                  <a:lnTo>
                    <a:pt x="2053" y="61"/>
                  </a:lnTo>
                  <a:lnTo>
                    <a:pt x="2050" y="61"/>
                  </a:lnTo>
                  <a:lnTo>
                    <a:pt x="2050" y="58"/>
                  </a:lnTo>
                  <a:lnTo>
                    <a:pt x="2050" y="54"/>
                  </a:lnTo>
                  <a:lnTo>
                    <a:pt x="2053" y="54"/>
                  </a:lnTo>
                  <a:lnTo>
                    <a:pt x="2053" y="49"/>
                  </a:lnTo>
                  <a:lnTo>
                    <a:pt x="2055" y="49"/>
                  </a:lnTo>
                  <a:lnTo>
                    <a:pt x="2055" y="44"/>
                  </a:lnTo>
                  <a:lnTo>
                    <a:pt x="2058" y="44"/>
                  </a:lnTo>
                  <a:lnTo>
                    <a:pt x="2058" y="42"/>
                  </a:lnTo>
                  <a:lnTo>
                    <a:pt x="2060" y="42"/>
                  </a:lnTo>
                  <a:lnTo>
                    <a:pt x="2060" y="39"/>
                  </a:lnTo>
                  <a:moveTo>
                    <a:pt x="2060" y="39"/>
                  </a:moveTo>
                  <a:lnTo>
                    <a:pt x="2062" y="39"/>
                  </a:lnTo>
                  <a:lnTo>
                    <a:pt x="2062" y="37"/>
                  </a:lnTo>
                  <a:lnTo>
                    <a:pt x="2065" y="37"/>
                  </a:lnTo>
                  <a:lnTo>
                    <a:pt x="2065" y="39"/>
                  </a:lnTo>
                  <a:lnTo>
                    <a:pt x="2067" y="39"/>
                  </a:lnTo>
                  <a:lnTo>
                    <a:pt x="2067" y="42"/>
                  </a:lnTo>
                  <a:lnTo>
                    <a:pt x="2067" y="49"/>
                  </a:lnTo>
                  <a:lnTo>
                    <a:pt x="2070" y="49"/>
                  </a:lnTo>
                  <a:lnTo>
                    <a:pt x="2070" y="51"/>
                  </a:lnTo>
                  <a:lnTo>
                    <a:pt x="2072" y="51"/>
                  </a:lnTo>
                  <a:lnTo>
                    <a:pt x="2074" y="51"/>
                  </a:lnTo>
                  <a:lnTo>
                    <a:pt x="2074" y="49"/>
                  </a:lnTo>
                  <a:lnTo>
                    <a:pt x="2077" y="49"/>
                  </a:lnTo>
                  <a:lnTo>
                    <a:pt x="2079" y="46"/>
                  </a:lnTo>
                  <a:lnTo>
                    <a:pt x="2082" y="46"/>
                  </a:lnTo>
                  <a:lnTo>
                    <a:pt x="2082" y="44"/>
                  </a:lnTo>
                  <a:lnTo>
                    <a:pt x="2086" y="44"/>
                  </a:lnTo>
                  <a:lnTo>
                    <a:pt x="2086" y="42"/>
                  </a:lnTo>
                  <a:lnTo>
                    <a:pt x="2086" y="34"/>
                  </a:lnTo>
                  <a:lnTo>
                    <a:pt x="2084" y="34"/>
                  </a:lnTo>
                  <a:lnTo>
                    <a:pt x="2082" y="37"/>
                  </a:lnTo>
                  <a:lnTo>
                    <a:pt x="2079" y="37"/>
                  </a:lnTo>
                  <a:lnTo>
                    <a:pt x="2079" y="39"/>
                  </a:lnTo>
                  <a:lnTo>
                    <a:pt x="2074" y="39"/>
                  </a:lnTo>
                  <a:lnTo>
                    <a:pt x="2072" y="37"/>
                  </a:lnTo>
                  <a:lnTo>
                    <a:pt x="2072" y="34"/>
                  </a:lnTo>
                  <a:lnTo>
                    <a:pt x="2070" y="34"/>
                  </a:lnTo>
                  <a:lnTo>
                    <a:pt x="2070" y="27"/>
                  </a:lnTo>
                  <a:lnTo>
                    <a:pt x="2072" y="25"/>
                  </a:lnTo>
                  <a:lnTo>
                    <a:pt x="2074" y="22"/>
                  </a:lnTo>
                  <a:lnTo>
                    <a:pt x="2077" y="22"/>
                  </a:lnTo>
                  <a:lnTo>
                    <a:pt x="2077" y="20"/>
                  </a:lnTo>
                  <a:lnTo>
                    <a:pt x="2079" y="20"/>
                  </a:lnTo>
                  <a:lnTo>
                    <a:pt x="2079" y="18"/>
                  </a:lnTo>
                  <a:lnTo>
                    <a:pt x="2082" y="18"/>
                  </a:lnTo>
                  <a:lnTo>
                    <a:pt x="2084" y="15"/>
                  </a:lnTo>
                  <a:lnTo>
                    <a:pt x="2086" y="15"/>
                  </a:lnTo>
                  <a:lnTo>
                    <a:pt x="2086" y="13"/>
                  </a:lnTo>
                  <a:lnTo>
                    <a:pt x="2096" y="13"/>
                  </a:lnTo>
                  <a:lnTo>
                    <a:pt x="2096" y="10"/>
                  </a:lnTo>
                  <a:lnTo>
                    <a:pt x="2098" y="10"/>
                  </a:lnTo>
                  <a:lnTo>
                    <a:pt x="2098" y="8"/>
                  </a:lnTo>
                  <a:lnTo>
                    <a:pt x="2101" y="8"/>
                  </a:lnTo>
                  <a:lnTo>
                    <a:pt x="2101" y="6"/>
                  </a:lnTo>
                  <a:lnTo>
                    <a:pt x="2106" y="6"/>
                  </a:lnTo>
                  <a:moveTo>
                    <a:pt x="2079" y="39"/>
                  </a:moveTo>
                  <a:lnTo>
                    <a:pt x="2084" y="44"/>
                  </a:lnTo>
                  <a:lnTo>
                    <a:pt x="2079" y="37"/>
                  </a:lnTo>
                  <a:moveTo>
                    <a:pt x="2074" y="39"/>
                  </a:moveTo>
                  <a:lnTo>
                    <a:pt x="2079" y="46"/>
                  </a:lnTo>
                  <a:lnTo>
                    <a:pt x="2067" y="32"/>
                  </a:lnTo>
                  <a:moveTo>
                    <a:pt x="2062" y="39"/>
                  </a:moveTo>
                  <a:lnTo>
                    <a:pt x="2072" y="51"/>
                  </a:lnTo>
                  <a:lnTo>
                    <a:pt x="2062" y="37"/>
                  </a:lnTo>
                  <a:moveTo>
                    <a:pt x="2074" y="49"/>
                  </a:moveTo>
                  <a:lnTo>
                    <a:pt x="2065" y="34"/>
                  </a:lnTo>
                  <a:lnTo>
                    <a:pt x="2077" y="49"/>
                  </a:lnTo>
                  <a:lnTo>
                    <a:pt x="2067" y="32"/>
                  </a:lnTo>
                  <a:moveTo>
                    <a:pt x="2082" y="44"/>
                  </a:moveTo>
                  <a:lnTo>
                    <a:pt x="2077" y="39"/>
                  </a:lnTo>
                  <a:lnTo>
                    <a:pt x="2082" y="46"/>
                  </a:lnTo>
                  <a:moveTo>
                    <a:pt x="2134" y="3"/>
                  </a:moveTo>
                  <a:lnTo>
                    <a:pt x="2134" y="1"/>
                  </a:lnTo>
                  <a:moveTo>
                    <a:pt x="2132" y="3"/>
                  </a:moveTo>
                  <a:lnTo>
                    <a:pt x="2134" y="6"/>
                  </a:lnTo>
                  <a:lnTo>
                    <a:pt x="2134" y="3"/>
                  </a:lnTo>
                  <a:moveTo>
                    <a:pt x="2084" y="34"/>
                  </a:moveTo>
                  <a:lnTo>
                    <a:pt x="2086" y="37"/>
                  </a:lnTo>
                  <a:moveTo>
                    <a:pt x="2120" y="3"/>
                  </a:moveTo>
                  <a:lnTo>
                    <a:pt x="2125" y="8"/>
                  </a:lnTo>
                  <a:moveTo>
                    <a:pt x="2122" y="3"/>
                  </a:moveTo>
                  <a:lnTo>
                    <a:pt x="2127" y="8"/>
                  </a:lnTo>
                  <a:moveTo>
                    <a:pt x="2113" y="10"/>
                  </a:moveTo>
                  <a:lnTo>
                    <a:pt x="2115" y="13"/>
                  </a:lnTo>
                  <a:moveTo>
                    <a:pt x="2113" y="8"/>
                  </a:moveTo>
                  <a:lnTo>
                    <a:pt x="2118" y="13"/>
                  </a:lnTo>
                  <a:moveTo>
                    <a:pt x="2115" y="8"/>
                  </a:moveTo>
                  <a:lnTo>
                    <a:pt x="2120" y="13"/>
                  </a:lnTo>
                  <a:lnTo>
                    <a:pt x="2115" y="3"/>
                  </a:lnTo>
                  <a:lnTo>
                    <a:pt x="2120" y="10"/>
                  </a:lnTo>
                  <a:moveTo>
                    <a:pt x="2118" y="3"/>
                  </a:moveTo>
                  <a:lnTo>
                    <a:pt x="2122" y="10"/>
                  </a:lnTo>
                  <a:moveTo>
                    <a:pt x="2120" y="3"/>
                  </a:moveTo>
                  <a:lnTo>
                    <a:pt x="2122" y="8"/>
                  </a:lnTo>
                  <a:moveTo>
                    <a:pt x="2125" y="3"/>
                  </a:moveTo>
                  <a:lnTo>
                    <a:pt x="2127" y="8"/>
                  </a:lnTo>
                  <a:moveTo>
                    <a:pt x="2127" y="3"/>
                  </a:moveTo>
                  <a:lnTo>
                    <a:pt x="2130" y="8"/>
                  </a:lnTo>
                  <a:lnTo>
                    <a:pt x="2125" y="3"/>
                  </a:lnTo>
                  <a:moveTo>
                    <a:pt x="2110" y="3"/>
                  </a:moveTo>
                  <a:lnTo>
                    <a:pt x="2113" y="3"/>
                  </a:lnTo>
                  <a:moveTo>
                    <a:pt x="2106" y="6"/>
                  </a:moveTo>
                  <a:lnTo>
                    <a:pt x="2108" y="6"/>
                  </a:lnTo>
                  <a:moveTo>
                    <a:pt x="2113" y="3"/>
                  </a:moveTo>
                  <a:lnTo>
                    <a:pt x="2115" y="6"/>
                  </a:lnTo>
                  <a:moveTo>
                    <a:pt x="2130" y="3"/>
                  </a:moveTo>
                  <a:lnTo>
                    <a:pt x="2132" y="6"/>
                  </a:lnTo>
                  <a:lnTo>
                    <a:pt x="2130" y="3"/>
                  </a:lnTo>
                  <a:close/>
                  <a:moveTo>
                    <a:pt x="2070" y="32"/>
                  </a:moveTo>
                  <a:lnTo>
                    <a:pt x="2070" y="30"/>
                  </a:lnTo>
                  <a:moveTo>
                    <a:pt x="2065" y="37"/>
                  </a:moveTo>
                  <a:lnTo>
                    <a:pt x="2065" y="39"/>
                  </a:lnTo>
                  <a:moveTo>
                    <a:pt x="2067" y="30"/>
                  </a:moveTo>
                  <a:lnTo>
                    <a:pt x="2070" y="32"/>
                  </a:lnTo>
                  <a:moveTo>
                    <a:pt x="2082" y="37"/>
                  </a:moveTo>
                  <a:lnTo>
                    <a:pt x="2086" y="42"/>
                  </a:lnTo>
                  <a:moveTo>
                    <a:pt x="2084" y="34"/>
                  </a:moveTo>
                  <a:lnTo>
                    <a:pt x="2086" y="39"/>
                  </a:lnTo>
                  <a:moveTo>
                    <a:pt x="2082" y="37"/>
                  </a:moveTo>
                  <a:lnTo>
                    <a:pt x="2086" y="42"/>
                  </a:lnTo>
                  <a:moveTo>
                    <a:pt x="2060" y="39"/>
                  </a:moveTo>
                  <a:lnTo>
                    <a:pt x="2062" y="37"/>
                  </a:lnTo>
                  <a:moveTo>
                    <a:pt x="2072" y="150"/>
                  </a:moveTo>
                  <a:lnTo>
                    <a:pt x="2072" y="147"/>
                  </a:lnTo>
                  <a:lnTo>
                    <a:pt x="2070" y="147"/>
                  </a:lnTo>
                  <a:moveTo>
                    <a:pt x="2074" y="150"/>
                  </a:moveTo>
                  <a:lnTo>
                    <a:pt x="2074" y="147"/>
                  </a:lnTo>
                  <a:moveTo>
                    <a:pt x="2079" y="147"/>
                  </a:moveTo>
                  <a:lnTo>
                    <a:pt x="2082" y="152"/>
                  </a:lnTo>
                  <a:moveTo>
                    <a:pt x="2084" y="130"/>
                  </a:moveTo>
                  <a:lnTo>
                    <a:pt x="2091" y="140"/>
                  </a:lnTo>
                  <a:lnTo>
                    <a:pt x="2094" y="145"/>
                  </a:lnTo>
                  <a:moveTo>
                    <a:pt x="2084" y="150"/>
                  </a:moveTo>
                  <a:lnTo>
                    <a:pt x="2082" y="145"/>
                  </a:lnTo>
                  <a:lnTo>
                    <a:pt x="2086" y="150"/>
                  </a:lnTo>
                  <a:moveTo>
                    <a:pt x="2082" y="140"/>
                  </a:moveTo>
                  <a:lnTo>
                    <a:pt x="2089" y="150"/>
                  </a:lnTo>
                  <a:lnTo>
                    <a:pt x="2082" y="142"/>
                  </a:lnTo>
                  <a:moveTo>
                    <a:pt x="2074" y="150"/>
                  </a:moveTo>
                  <a:lnTo>
                    <a:pt x="2079" y="154"/>
                  </a:lnTo>
                  <a:moveTo>
                    <a:pt x="2072" y="150"/>
                  </a:moveTo>
                  <a:lnTo>
                    <a:pt x="2072" y="147"/>
                  </a:lnTo>
                  <a:moveTo>
                    <a:pt x="2082" y="154"/>
                  </a:moveTo>
                  <a:lnTo>
                    <a:pt x="2077" y="147"/>
                  </a:lnTo>
                  <a:lnTo>
                    <a:pt x="2082" y="152"/>
                  </a:lnTo>
                  <a:moveTo>
                    <a:pt x="2079" y="130"/>
                  </a:moveTo>
                  <a:lnTo>
                    <a:pt x="2094" y="150"/>
                  </a:lnTo>
                  <a:moveTo>
                    <a:pt x="2079" y="145"/>
                  </a:moveTo>
                  <a:lnTo>
                    <a:pt x="2084" y="150"/>
                  </a:lnTo>
                  <a:moveTo>
                    <a:pt x="2077" y="133"/>
                  </a:moveTo>
                  <a:lnTo>
                    <a:pt x="2091" y="150"/>
                  </a:lnTo>
                  <a:moveTo>
                    <a:pt x="2082" y="130"/>
                  </a:moveTo>
                  <a:lnTo>
                    <a:pt x="2094" y="147"/>
                  </a:lnTo>
                  <a:lnTo>
                    <a:pt x="2079" y="130"/>
                  </a:lnTo>
                  <a:moveTo>
                    <a:pt x="2110" y="94"/>
                  </a:moveTo>
                  <a:lnTo>
                    <a:pt x="2115" y="85"/>
                  </a:lnTo>
                  <a:lnTo>
                    <a:pt x="2108" y="78"/>
                  </a:lnTo>
                  <a:moveTo>
                    <a:pt x="2048" y="104"/>
                  </a:moveTo>
                  <a:lnTo>
                    <a:pt x="2048" y="106"/>
                  </a:lnTo>
                  <a:moveTo>
                    <a:pt x="2048" y="102"/>
                  </a:moveTo>
                  <a:lnTo>
                    <a:pt x="2048" y="99"/>
                  </a:lnTo>
                  <a:moveTo>
                    <a:pt x="2048" y="97"/>
                  </a:moveTo>
                  <a:lnTo>
                    <a:pt x="2053" y="104"/>
                  </a:lnTo>
                  <a:moveTo>
                    <a:pt x="2046" y="94"/>
                  </a:moveTo>
                  <a:lnTo>
                    <a:pt x="2055" y="104"/>
                  </a:lnTo>
                  <a:moveTo>
                    <a:pt x="2046" y="82"/>
                  </a:moveTo>
                  <a:lnTo>
                    <a:pt x="2053" y="90"/>
                  </a:lnTo>
                  <a:moveTo>
                    <a:pt x="2048" y="85"/>
                  </a:moveTo>
                  <a:lnTo>
                    <a:pt x="2046" y="82"/>
                  </a:lnTo>
                  <a:moveTo>
                    <a:pt x="2050" y="66"/>
                  </a:moveTo>
                  <a:lnTo>
                    <a:pt x="2050" y="68"/>
                  </a:lnTo>
                  <a:moveTo>
                    <a:pt x="2046" y="85"/>
                  </a:moveTo>
                  <a:lnTo>
                    <a:pt x="2053" y="92"/>
                  </a:lnTo>
                  <a:moveTo>
                    <a:pt x="2053" y="61"/>
                  </a:moveTo>
                  <a:lnTo>
                    <a:pt x="2055" y="63"/>
                  </a:lnTo>
                  <a:moveTo>
                    <a:pt x="2050" y="61"/>
                  </a:moveTo>
                  <a:lnTo>
                    <a:pt x="2055" y="66"/>
                  </a:lnTo>
                  <a:moveTo>
                    <a:pt x="2067" y="42"/>
                  </a:moveTo>
                  <a:lnTo>
                    <a:pt x="2074" y="51"/>
                  </a:lnTo>
                  <a:moveTo>
                    <a:pt x="2053" y="68"/>
                  </a:moveTo>
                  <a:lnTo>
                    <a:pt x="2050" y="63"/>
                  </a:lnTo>
                  <a:lnTo>
                    <a:pt x="2053" y="66"/>
                  </a:lnTo>
                  <a:moveTo>
                    <a:pt x="2046" y="92"/>
                  </a:moveTo>
                  <a:lnTo>
                    <a:pt x="2055" y="104"/>
                  </a:lnTo>
                  <a:moveTo>
                    <a:pt x="2046" y="90"/>
                  </a:moveTo>
                  <a:lnTo>
                    <a:pt x="2055" y="102"/>
                  </a:lnTo>
                  <a:moveTo>
                    <a:pt x="2046" y="87"/>
                  </a:moveTo>
                  <a:lnTo>
                    <a:pt x="2055" y="99"/>
                  </a:lnTo>
                  <a:moveTo>
                    <a:pt x="2084" y="157"/>
                  </a:moveTo>
                  <a:lnTo>
                    <a:pt x="2082" y="157"/>
                  </a:lnTo>
                  <a:lnTo>
                    <a:pt x="2082" y="154"/>
                  </a:lnTo>
                  <a:moveTo>
                    <a:pt x="2144" y="3"/>
                  </a:moveTo>
                  <a:lnTo>
                    <a:pt x="2142" y="3"/>
                  </a:lnTo>
                  <a:moveTo>
                    <a:pt x="2158" y="8"/>
                  </a:moveTo>
                  <a:lnTo>
                    <a:pt x="2163" y="8"/>
                  </a:lnTo>
                  <a:moveTo>
                    <a:pt x="2156" y="8"/>
                  </a:moveTo>
                  <a:lnTo>
                    <a:pt x="2156" y="10"/>
                  </a:lnTo>
                  <a:lnTo>
                    <a:pt x="2154" y="10"/>
                  </a:lnTo>
                  <a:lnTo>
                    <a:pt x="2151" y="10"/>
                  </a:lnTo>
                  <a:lnTo>
                    <a:pt x="2151" y="8"/>
                  </a:lnTo>
                  <a:lnTo>
                    <a:pt x="2149" y="8"/>
                  </a:lnTo>
                  <a:moveTo>
                    <a:pt x="2156" y="8"/>
                  </a:moveTo>
                  <a:lnTo>
                    <a:pt x="2156" y="6"/>
                  </a:lnTo>
                  <a:moveTo>
                    <a:pt x="2149" y="8"/>
                  </a:moveTo>
                  <a:lnTo>
                    <a:pt x="2154" y="10"/>
                  </a:lnTo>
                  <a:moveTo>
                    <a:pt x="2156" y="8"/>
                  </a:moveTo>
                  <a:lnTo>
                    <a:pt x="2156" y="6"/>
                  </a:lnTo>
                  <a:moveTo>
                    <a:pt x="2149" y="6"/>
                  </a:moveTo>
                  <a:lnTo>
                    <a:pt x="2146" y="3"/>
                  </a:lnTo>
                  <a:moveTo>
                    <a:pt x="2144" y="3"/>
                  </a:moveTo>
                  <a:lnTo>
                    <a:pt x="2149" y="6"/>
                  </a:lnTo>
                  <a:moveTo>
                    <a:pt x="2146" y="3"/>
                  </a:moveTo>
                  <a:lnTo>
                    <a:pt x="2146" y="6"/>
                  </a:lnTo>
                  <a:moveTo>
                    <a:pt x="2158" y="6"/>
                  </a:moveTo>
                  <a:lnTo>
                    <a:pt x="2158" y="8"/>
                  </a:lnTo>
                  <a:moveTo>
                    <a:pt x="2156" y="6"/>
                  </a:moveTo>
                  <a:lnTo>
                    <a:pt x="2156" y="8"/>
                  </a:lnTo>
                  <a:moveTo>
                    <a:pt x="2158" y="8"/>
                  </a:moveTo>
                  <a:lnTo>
                    <a:pt x="2161" y="8"/>
                  </a:lnTo>
                  <a:moveTo>
                    <a:pt x="2158" y="8"/>
                  </a:moveTo>
                  <a:lnTo>
                    <a:pt x="2156" y="8"/>
                  </a:lnTo>
                  <a:moveTo>
                    <a:pt x="2149" y="6"/>
                  </a:moveTo>
                  <a:lnTo>
                    <a:pt x="2149" y="8"/>
                  </a:lnTo>
                  <a:moveTo>
                    <a:pt x="2149" y="3"/>
                  </a:moveTo>
                  <a:lnTo>
                    <a:pt x="2154" y="10"/>
                  </a:lnTo>
                  <a:moveTo>
                    <a:pt x="2154" y="6"/>
                  </a:moveTo>
                  <a:lnTo>
                    <a:pt x="2156" y="8"/>
                  </a:lnTo>
                  <a:moveTo>
                    <a:pt x="2151" y="6"/>
                  </a:moveTo>
                  <a:lnTo>
                    <a:pt x="2156" y="10"/>
                  </a:lnTo>
                  <a:moveTo>
                    <a:pt x="2144" y="87"/>
                  </a:moveTo>
                  <a:lnTo>
                    <a:pt x="2132" y="94"/>
                  </a:lnTo>
                  <a:lnTo>
                    <a:pt x="2146" y="92"/>
                  </a:lnTo>
                  <a:moveTo>
                    <a:pt x="2132" y="99"/>
                  </a:moveTo>
                  <a:lnTo>
                    <a:pt x="2132" y="94"/>
                  </a:lnTo>
                  <a:lnTo>
                    <a:pt x="2132" y="97"/>
                  </a:lnTo>
                  <a:moveTo>
                    <a:pt x="2130" y="94"/>
                  </a:moveTo>
                  <a:lnTo>
                    <a:pt x="2132" y="94"/>
                  </a:lnTo>
                  <a:lnTo>
                    <a:pt x="2144" y="80"/>
                  </a:lnTo>
                  <a:moveTo>
                    <a:pt x="2137" y="78"/>
                  </a:moveTo>
                  <a:lnTo>
                    <a:pt x="2132" y="94"/>
                  </a:lnTo>
                  <a:lnTo>
                    <a:pt x="2139" y="78"/>
                  </a:lnTo>
                  <a:moveTo>
                    <a:pt x="2144" y="82"/>
                  </a:moveTo>
                  <a:lnTo>
                    <a:pt x="2132" y="94"/>
                  </a:lnTo>
                  <a:lnTo>
                    <a:pt x="2134" y="78"/>
                  </a:lnTo>
                  <a:moveTo>
                    <a:pt x="2142" y="78"/>
                  </a:moveTo>
                  <a:lnTo>
                    <a:pt x="2132" y="94"/>
                  </a:lnTo>
                  <a:moveTo>
                    <a:pt x="2146" y="73"/>
                  </a:moveTo>
                  <a:lnTo>
                    <a:pt x="2144" y="87"/>
                  </a:lnTo>
                  <a:lnTo>
                    <a:pt x="2154" y="99"/>
                  </a:lnTo>
                  <a:moveTo>
                    <a:pt x="2151" y="99"/>
                  </a:moveTo>
                  <a:lnTo>
                    <a:pt x="2144" y="97"/>
                  </a:lnTo>
                  <a:lnTo>
                    <a:pt x="2137" y="99"/>
                  </a:lnTo>
                  <a:lnTo>
                    <a:pt x="2134" y="109"/>
                  </a:lnTo>
                  <a:moveTo>
                    <a:pt x="2466" y="75"/>
                  </a:moveTo>
                  <a:lnTo>
                    <a:pt x="2475" y="94"/>
                  </a:lnTo>
                  <a:lnTo>
                    <a:pt x="2468" y="73"/>
                  </a:lnTo>
                  <a:moveTo>
                    <a:pt x="2470" y="66"/>
                  </a:moveTo>
                  <a:lnTo>
                    <a:pt x="2473" y="73"/>
                  </a:lnTo>
                  <a:lnTo>
                    <a:pt x="2480" y="78"/>
                  </a:lnTo>
                  <a:lnTo>
                    <a:pt x="2490" y="73"/>
                  </a:lnTo>
                  <a:moveTo>
                    <a:pt x="2461" y="85"/>
                  </a:moveTo>
                  <a:lnTo>
                    <a:pt x="2475" y="94"/>
                  </a:lnTo>
                  <a:lnTo>
                    <a:pt x="2461" y="78"/>
                  </a:lnTo>
                  <a:moveTo>
                    <a:pt x="2463" y="78"/>
                  </a:moveTo>
                  <a:lnTo>
                    <a:pt x="2475" y="94"/>
                  </a:lnTo>
                  <a:moveTo>
                    <a:pt x="2451" y="75"/>
                  </a:moveTo>
                  <a:lnTo>
                    <a:pt x="2461" y="78"/>
                  </a:lnTo>
                  <a:lnTo>
                    <a:pt x="2468" y="73"/>
                  </a:lnTo>
                  <a:lnTo>
                    <a:pt x="2470" y="66"/>
                  </a:lnTo>
                  <a:moveTo>
                    <a:pt x="2478" y="106"/>
                  </a:moveTo>
                  <a:lnTo>
                    <a:pt x="2475" y="97"/>
                  </a:lnTo>
                  <a:lnTo>
                    <a:pt x="2466" y="92"/>
                  </a:lnTo>
                  <a:lnTo>
                    <a:pt x="2456" y="97"/>
                  </a:lnTo>
                  <a:moveTo>
                    <a:pt x="2451" y="6"/>
                  </a:moveTo>
                  <a:lnTo>
                    <a:pt x="2454" y="6"/>
                  </a:lnTo>
                  <a:lnTo>
                    <a:pt x="2454" y="3"/>
                  </a:lnTo>
                  <a:lnTo>
                    <a:pt x="2458" y="3"/>
                  </a:lnTo>
                  <a:lnTo>
                    <a:pt x="2458" y="6"/>
                  </a:lnTo>
                  <a:lnTo>
                    <a:pt x="2458" y="8"/>
                  </a:lnTo>
                  <a:lnTo>
                    <a:pt x="2456" y="8"/>
                  </a:lnTo>
                  <a:lnTo>
                    <a:pt x="2456" y="13"/>
                  </a:lnTo>
                  <a:lnTo>
                    <a:pt x="2458" y="13"/>
                  </a:lnTo>
                  <a:lnTo>
                    <a:pt x="2463" y="13"/>
                  </a:lnTo>
                  <a:lnTo>
                    <a:pt x="2463" y="10"/>
                  </a:lnTo>
                  <a:lnTo>
                    <a:pt x="2466" y="10"/>
                  </a:lnTo>
                  <a:lnTo>
                    <a:pt x="2466" y="8"/>
                  </a:lnTo>
                  <a:lnTo>
                    <a:pt x="2475" y="8"/>
                  </a:lnTo>
                  <a:lnTo>
                    <a:pt x="2475" y="6"/>
                  </a:lnTo>
                  <a:lnTo>
                    <a:pt x="2478" y="6"/>
                  </a:lnTo>
                  <a:lnTo>
                    <a:pt x="2478" y="3"/>
                  </a:lnTo>
                  <a:lnTo>
                    <a:pt x="2487" y="3"/>
                  </a:lnTo>
                  <a:lnTo>
                    <a:pt x="2506" y="8"/>
                  </a:lnTo>
                  <a:lnTo>
                    <a:pt x="2509" y="8"/>
                  </a:lnTo>
                  <a:lnTo>
                    <a:pt x="2509" y="10"/>
                  </a:lnTo>
                  <a:lnTo>
                    <a:pt x="2514" y="10"/>
                  </a:lnTo>
                  <a:lnTo>
                    <a:pt x="2514" y="13"/>
                  </a:lnTo>
                  <a:lnTo>
                    <a:pt x="2516" y="13"/>
                  </a:lnTo>
                  <a:lnTo>
                    <a:pt x="2518" y="15"/>
                  </a:lnTo>
                  <a:lnTo>
                    <a:pt x="2521" y="15"/>
                  </a:lnTo>
                  <a:lnTo>
                    <a:pt x="2521" y="18"/>
                  </a:lnTo>
                  <a:lnTo>
                    <a:pt x="2523" y="18"/>
                  </a:lnTo>
                  <a:lnTo>
                    <a:pt x="2523" y="20"/>
                  </a:lnTo>
                  <a:lnTo>
                    <a:pt x="2523" y="22"/>
                  </a:lnTo>
                  <a:lnTo>
                    <a:pt x="2521" y="25"/>
                  </a:lnTo>
                  <a:lnTo>
                    <a:pt x="2511" y="25"/>
                  </a:lnTo>
                  <a:lnTo>
                    <a:pt x="2511" y="27"/>
                  </a:lnTo>
                  <a:lnTo>
                    <a:pt x="2509" y="27"/>
                  </a:lnTo>
                  <a:lnTo>
                    <a:pt x="2509" y="30"/>
                  </a:lnTo>
                  <a:lnTo>
                    <a:pt x="2511" y="32"/>
                  </a:lnTo>
                  <a:lnTo>
                    <a:pt x="2514" y="34"/>
                  </a:lnTo>
                  <a:lnTo>
                    <a:pt x="2514" y="37"/>
                  </a:lnTo>
                  <a:lnTo>
                    <a:pt x="2516" y="37"/>
                  </a:lnTo>
                  <a:lnTo>
                    <a:pt x="2516" y="42"/>
                  </a:lnTo>
                  <a:lnTo>
                    <a:pt x="2518" y="42"/>
                  </a:lnTo>
                  <a:lnTo>
                    <a:pt x="2521" y="44"/>
                  </a:lnTo>
                  <a:lnTo>
                    <a:pt x="2526" y="44"/>
                  </a:lnTo>
                  <a:lnTo>
                    <a:pt x="2526" y="42"/>
                  </a:lnTo>
                  <a:lnTo>
                    <a:pt x="2526" y="39"/>
                  </a:lnTo>
                  <a:lnTo>
                    <a:pt x="2523" y="37"/>
                  </a:lnTo>
                  <a:lnTo>
                    <a:pt x="2523" y="34"/>
                  </a:lnTo>
                  <a:lnTo>
                    <a:pt x="2521" y="34"/>
                  </a:lnTo>
                  <a:lnTo>
                    <a:pt x="2521" y="32"/>
                  </a:lnTo>
                  <a:lnTo>
                    <a:pt x="2523" y="32"/>
                  </a:lnTo>
                  <a:lnTo>
                    <a:pt x="2523" y="30"/>
                  </a:lnTo>
                  <a:lnTo>
                    <a:pt x="2526" y="27"/>
                  </a:lnTo>
                  <a:lnTo>
                    <a:pt x="2528" y="27"/>
                  </a:lnTo>
                  <a:lnTo>
                    <a:pt x="2528" y="25"/>
                  </a:lnTo>
                  <a:lnTo>
                    <a:pt x="2533" y="25"/>
                  </a:lnTo>
                  <a:lnTo>
                    <a:pt x="2533" y="27"/>
                  </a:lnTo>
                  <a:lnTo>
                    <a:pt x="2535" y="27"/>
                  </a:lnTo>
                  <a:lnTo>
                    <a:pt x="2535" y="30"/>
                  </a:lnTo>
                  <a:lnTo>
                    <a:pt x="2538" y="30"/>
                  </a:lnTo>
                  <a:lnTo>
                    <a:pt x="2538" y="32"/>
                  </a:lnTo>
                  <a:lnTo>
                    <a:pt x="2540" y="32"/>
                  </a:lnTo>
                  <a:lnTo>
                    <a:pt x="2540" y="34"/>
                  </a:lnTo>
                  <a:lnTo>
                    <a:pt x="2542" y="37"/>
                  </a:lnTo>
                  <a:lnTo>
                    <a:pt x="2542" y="39"/>
                  </a:lnTo>
                  <a:lnTo>
                    <a:pt x="2545" y="39"/>
                  </a:lnTo>
                  <a:lnTo>
                    <a:pt x="2545" y="42"/>
                  </a:lnTo>
                  <a:lnTo>
                    <a:pt x="2547" y="42"/>
                  </a:lnTo>
                  <a:lnTo>
                    <a:pt x="2547" y="49"/>
                  </a:lnTo>
                  <a:lnTo>
                    <a:pt x="2550" y="51"/>
                  </a:lnTo>
                  <a:lnTo>
                    <a:pt x="2550" y="54"/>
                  </a:lnTo>
                  <a:lnTo>
                    <a:pt x="2552" y="54"/>
                  </a:lnTo>
                  <a:lnTo>
                    <a:pt x="2552" y="56"/>
                  </a:lnTo>
                  <a:lnTo>
                    <a:pt x="2554" y="56"/>
                  </a:lnTo>
                  <a:lnTo>
                    <a:pt x="2554" y="58"/>
                  </a:lnTo>
                  <a:moveTo>
                    <a:pt x="2554" y="58"/>
                  </a:moveTo>
                  <a:lnTo>
                    <a:pt x="2554" y="63"/>
                  </a:lnTo>
                  <a:lnTo>
                    <a:pt x="2557" y="63"/>
                  </a:lnTo>
                  <a:lnTo>
                    <a:pt x="2557" y="73"/>
                  </a:lnTo>
                  <a:lnTo>
                    <a:pt x="2554" y="73"/>
                  </a:lnTo>
                  <a:lnTo>
                    <a:pt x="2554" y="70"/>
                  </a:lnTo>
                  <a:lnTo>
                    <a:pt x="2552" y="70"/>
                  </a:lnTo>
                  <a:lnTo>
                    <a:pt x="2550" y="70"/>
                  </a:lnTo>
                  <a:lnTo>
                    <a:pt x="2550" y="73"/>
                  </a:lnTo>
                  <a:lnTo>
                    <a:pt x="2547" y="73"/>
                  </a:lnTo>
                  <a:lnTo>
                    <a:pt x="2547" y="75"/>
                  </a:lnTo>
                  <a:lnTo>
                    <a:pt x="2550" y="75"/>
                  </a:lnTo>
                  <a:lnTo>
                    <a:pt x="2550" y="78"/>
                  </a:lnTo>
                  <a:lnTo>
                    <a:pt x="2552" y="78"/>
                  </a:lnTo>
                  <a:lnTo>
                    <a:pt x="2552" y="80"/>
                  </a:lnTo>
                  <a:lnTo>
                    <a:pt x="2552" y="87"/>
                  </a:lnTo>
                  <a:lnTo>
                    <a:pt x="2554" y="87"/>
                  </a:lnTo>
                  <a:lnTo>
                    <a:pt x="2554" y="90"/>
                  </a:lnTo>
                  <a:lnTo>
                    <a:pt x="2557" y="90"/>
                  </a:lnTo>
                  <a:lnTo>
                    <a:pt x="2559" y="90"/>
                  </a:lnTo>
                  <a:lnTo>
                    <a:pt x="2559" y="92"/>
                  </a:lnTo>
                  <a:lnTo>
                    <a:pt x="2559" y="99"/>
                  </a:lnTo>
                  <a:lnTo>
                    <a:pt x="2557" y="102"/>
                  </a:lnTo>
                  <a:lnTo>
                    <a:pt x="2557" y="104"/>
                  </a:lnTo>
                  <a:lnTo>
                    <a:pt x="2554" y="106"/>
                  </a:lnTo>
                  <a:lnTo>
                    <a:pt x="2552" y="106"/>
                  </a:lnTo>
                  <a:lnTo>
                    <a:pt x="2550" y="109"/>
                  </a:lnTo>
                  <a:lnTo>
                    <a:pt x="2550" y="114"/>
                  </a:lnTo>
                  <a:lnTo>
                    <a:pt x="2552" y="114"/>
                  </a:lnTo>
                  <a:lnTo>
                    <a:pt x="2554" y="114"/>
                  </a:lnTo>
                  <a:lnTo>
                    <a:pt x="2554" y="116"/>
                  </a:lnTo>
                  <a:lnTo>
                    <a:pt x="2554" y="118"/>
                  </a:lnTo>
                  <a:lnTo>
                    <a:pt x="2552" y="118"/>
                  </a:lnTo>
                  <a:lnTo>
                    <a:pt x="2552" y="123"/>
                  </a:lnTo>
                  <a:lnTo>
                    <a:pt x="2550" y="126"/>
                  </a:lnTo>
                  <a:lnTo>
                    <a:pt x="2550" y="128"/>
                  </a:lnTo>
                  <a:lnTo>
                    <a:pt x="2547" y="128"/>
                  </a:lnTo>
                  <a:lnTo>
                    <a:pt x="2547" y="133"/>
                  </a:lnTo>
                  <a:lnTo>
                    <a:pt x="2545" y="133"/>
                  </a:lnTo>
                  <a:lnTo>
                    <a:pt x="2545" y="135"/>
                  </a:lnTo>
                  <a:lnTo>
                    <a:pt x="2542" y="135"/>
                  </a:lnTo>
                  <a:lnTo>
                    <a:pt x="2540" y="135"/>
                  </a:lnTo>
                  <a:lnTo>
                    <a:pt x="2540" y="138"/>
                  </a:lnTo>
                  <a:lnTo>
                    <a:pt x="2540" y="135"/>
                  </a:lnTo>
                  <a:lnTo>
                    <a:pt x="2538" y="135"/>
                  </a:lnTo>
                  <a:lnTo>
                    <a:pt x="2538" y="133"/>
                  </a:lnTo>
                  <a:lnTo>
                    <a:pt x="2535" y="133"/>
                  </a:lnTo>
                  <a:lnTo>
                    <a:pt x="2535" y="130"/>
                  </a:lnTo>
                  <a:lnTo>
                    <a:pt x="2538" y="130"/>
                  </a:lnTo>
                  <a:lnTo>
                    <a:pt x="2538" y="126"/>
                  </a:lnTo>
                  <a:lnTo>
                    <a:pt x="2535" y="126"/>
                  </a:lnTo>
                  <a:lnTo>
                    <a:pt x="2535" y="123"/>
                  </a:lnTo>
                  <a:lnTo>
                    <a:pt x="2533" y="123"/>
                  </a:lnTo>
                  <a:lnTo>
                    <a:pt x="2528" y="123"/>
                  </a:lnTo>
                  <a:lnTo>
                    <a:pt x="2528" y="126"/>
                  </a:lnTo>
                  <a:lnTo>
                    <a:pt x="2526" y="126"/>
                  </a:lnTo>
                  <a:lnTo>
                    <a:pt x="2526" y="128"/>
                  </a:lnTo>
                  <a:lnTo>
                    <a:pt x="2521" y="128"/>
                  </a:lnTo>
                  <a:lnTo>
                    <a:pt x="2521" y="130"/>
                  </a:lnTo>
                  <a:lnTo>
                    <a:pt x="2518" y="130"/>
                  </a:lnTo>
                  <a:lnTo>
                    <a:pt x="2518" y="133"/>
                  </a:lnTo>
                  <a:lnTo>
                    <a:pt x="2518" y="135"/>
                  </a:lnTo>
                  <a:lnTo>
                    <a:pt x="2516" y="135"/>
                  </a:lnTo>
                  <a:lnTo>
                    <a:pt x="2516" y="138"/>
                  </a:lnTo>
                  <a:lnTo>
                    <a:pt x="2518" y="140"/>
                  </a:lnTo>
                  <a:lnTo>
                    <a:pt x="2521" y="140"/>
                  </a:lnTo>
                  <a:lnTo>
                    <a:pt x="2521" y="138"/>
                  </a:lnTo>
                  <a:lnTo>
                    <a:pt x="2523" y="138"/>
                  </a:lnTo>
                  <a:lnTo>
                    <a:pt x="2523" y="135"/>
                  </a:lnTo>
                  <a:lnTo>
                    <a:pt x="2530" y="135"/>
                  </a:lnTo>
                  <a:lnTo>
                    <a:pt x="2530" y="138"/>
                  </a:lnTo>
                  <a:lnTo>
                    <a:pt x="2533" y="138"/>
                  </a:lnTo>
                  <a:lnTo>
                    <a:pt x="2533" y="140"/>
                  </a:lnTo>
                  <a:moveTo>
                    <a:pt x="2533" y="140"/>
                  </a:moveTo>
                  <a:lnTo>
                    <a:pt x="2535" y="140"/>
                  </a:lnTo>
                  <a:lnTo>
                    <a:pt x="2535" y="142"/>
                  </a:lnTo>
                  <a:lnTo>
                    <a:pt x="2535" y="147"/>
                  </a:lnTo>
                  <a:lnTo>
                    <a:pt x="2533" y="147"/>
                  </a:lnTo>
                  <a:lnTo>
                    <a:pt x="2533" y="150"/>
                  </a:lnTo>
                  <a:lnTo>
                    <a:pt x="2530" y="150"/>
                  </a:lnTo>
                  <a:lnTo>
                    <a:pt x="2530" y="152"/>
                  </a:lnTo>
                  <a:lnTo>
                    <a:pt x="2528" y="152"/>
                  </a:lnTo>
                  <a:lnTo>
                    <a:pt x="2528" y="154"/>
                  </a:lnTo>
                  <a:lnTo>
                    <a:pt x="2526" y="154"/>
                  </a:lnTo>
                  <a:lnTo>
                    <a:pt x="2523" y="157"/>
                  </a:lnTo>
                  <a:lnTo>
                    <a:pt x="2521" y="157"/>
                  </a:lnTo>
                  <a:lnTo>
                    <a:pt x="2521" y="159"/>
                  </a:lnTo>
                  <a:lnTo>
                    <a:pt x="2518" y="159"/>
                  </a:lnTo>
                  <a:lnTo>
                    <a:pt x="2516" y="162"/>
                  </a:lnTo>
                  <a:lnTo>
                    <a:pt x="2509" y="162"/>
                  </a:lnTo>
                  <a:lnTo>
                    <a:pt x="2509" y="164"/>
                  </a:lnTo>
                  <a:lnTo>
                    <a:pt x="2506" y="164"/>
                  </a:lnTo>
                  <a:lnTo>
                    <a:pt x="2506" y="166"/>
                  </a:lnTo>
                  <a:lnTo>
                    <a:pt x="2502" y="166"/>
                  </a:lnTo>
                  <a:lnTo>
                    <a:pt x="2502" y="169"/>
                  </a:lnTo>
                  <a:lnTo>
                    <a:pt x="2494" y="169"/>
                  </a:lnTo>
                  <a:lnTo>
                    <a:pt x="2492" y="171"/>
                  </a:lnTo>
                  <a:lnTo>
                    <a:pt x="2490" y="171"/>
                  </a:lnTo>
                  <a:lnTo>
                    <a:pt x="2487" y="169"/>
                  </a:lnTo>
                  <a:lnTo>
                    <a:pt x="2490" y="169"/>
                  </a:lnTo>
                  <a:lnTo>
                    <a:pt x="2490" y="166"/>
                  </a:lnTo>
                  <a:lnTo>
                    <a:pt x="2492" y="164"/>
                  </a:lnTo>
                  <a:lnTo>
                    <a:pt x="2492" y="162"/>
                  </a:lnTo>
                  <a:lnTo>
                    <a:pt x="2490" y="162"/>
                  </a:lnTo>
                  <a:lnTo>
                    <a:pt x="2485" y="162"/>
                  </a:lnTo>
                  <a:lnTo>
                    <a:pt x="2485" y="164"/>
                  </a:lnTo>
                  <a:lnTo>
                    <a:pt x="2482" y="164"/>
                  </a:lnTo>
                  <a:lnTo>
                    <a:pt x="2480" y="166"/>
                  </a:lnTo>
                  <a:lnTo>
                    <a:pt x="2473" y="166"/>
                  </a:lnTo>
                  <a:lnTo>
                    <a:pt x="2473" y="169"/>
                  </a:lnTo>
                  <a:lnTo>
                    <a:pt x="2470" y="169"/>
                  </a:lnTo>
                  <a:lnTo>
                    <a:pt x="2470" y="171"/>
                  </a:lnTo>
                  <a:lnTo>
                    <a:pt x="2458" y="171"/>
                  </a:lnTo>
                  <a:lnTo>
                    <a:pt x="2456" y="169"/>
                  </a:lnTo>
                  <a:lnTo>
                    <a:pt x="2454" y="169"/>
                  </a:lnTo>
                  <a:lnTo>
                    <a:pt x="2454" y="166"/>
                  </a:lnTo>
                  <a:lnTo>
                    <a:pt x="2454" y="164"/>
                  </a:lnTo>
                  <a:lnTo>
                    <a:pt x="2451" y="164"/>
                  </a:lnTo>
                  <a:lnTo>
                    <a:pt x="2451" y="162"/>
                  </a:lnTo>
                  <a:lnTo>
                    <a:pt x="2449" y="162"/>
                  </a:lnTo>
                  <a:lnTo>
                    <a:pt x="2449" y="166"/>
                  </a:lnTo>
                  <a:lnTo>
                    <a:pt x="2446" y="166"/>
                  </a:lnTo>
                  <a:lnTo>
                    <a:pt x="2439" y="166"/>
                  </a:lnTo>
                  <a:lnTo>
                    <a:pt x="2439" y="164"/>
                  </a:lnTo>
                  <a:lnTo>
                    <a:pt x="2434" y="164"/>
                  </a:lnTo>
                  <a:lnTo>
                    <a:pt x="2434" y="162"/>
                  </a:lnTo>
                  <a:lnTo>
                    <a:pt x="2432" y="162"/>
                  </a:lnTo>
                  <a:lnTo>
                    <a:pt x="2430" y="159"/>
                  </a:lnTo>
                  <a:lnTo>
                    <a:pt x="2427" y="159"/>
                  </a:lnTo>
                  <a:lnTo>
                    <a:pt x="2427" y="157"/>
                  </a:lnTo>
                  <a:lnTo>
                    <a:pt x="2425" y="154"/>
                  </a:lnTo>
                  <a:lnTo>
                    <a:pt x="2425" y="150"/>
                  </a:lnTo>
                  <a:lnTo>
                    <a:pt x="2427" y="150"/>
                  </a:lnTo>
                  <a:lnTo>
                    <a:pt x="2437" y="150"/>
                  </a:lnTo>
                  <a:lnTo>
                    <a:pt x="2437" y="147"/>
                  </a:lnTo>
                  <a:lnTo>
                    <a:pt x="2437" y="142"/>
                  </a:lnTo>
                  <a:moveTo>
                    <a:pt x="2437" y="142"/>
                  </a:moveTo>
                  <a:lnTo>
                    <a:pt x="2434" y="140"/>
                  </a:lnTo>
                  <a:lnTo>
                    <a:pt x="2434" y="138"/>
                  </a:lnTo>
                  <a:lnTo>
                    <a:pt x="2432" y="138"/>
                  </a:lnTo>
                  <a:lnTo>
                    <a:pt x="2432" y="133"/>
                  </a:lnTo>
                  <a:lnTo>
                    <a:pt x="2430" y="133"/>
                  </a:lnTo>
                  <a:lnTo>
                    <a:pt x="2430" y="130"/>
                  </a:lnTo>
                  <a:lnTo>
                    <a:pt x="2427" y="130"/>
                  </a:lnTo>
                  <a:lnTo>
                    <a:pt x="2422" y="130"/>
                  </a:lnTo>
                  <a:lnTo>
                    <a:pt x="2422" y="133"/>
                  </a:lnTo>
                  <a:lnTo>
                    <a:pt x="2422" y="135"/>
                  </a:lnTo>
                  <a:lnTo>
                    <a:pt x="2425" y="138"/>
                  </a:lnTo>
                  <a:lnTo>
                    <a:pt x="2425" y="145"/>
                  </a:lnTo>
                  <a:lnTo>
                    <a:pt x="2422" y="145"/>
                  </a:lnTo>
                  <a:lnTo>
                    <a:pt x="2422" y="147"/>
                  </a:lnTo>
                  <a:lnTo>
                    <a:pt x="2420" y="147"/>
                  </a:lnTo>
                  <a:lnTo>
                    <a:pt x="2418" y="150"/>
                  </a:lnTo>
                  <a:lnTo>
                    <a:pt x="2415" y="147"/>
                  </a:lnTo>
                  <a:lnTo>
                    <a:pt x="2413" y="147"/>
                  </a:lnTo>
                  <a:lnTo>
                    <a:pt x="2413" y="145"/>
                  </a:lnTo>
                  <a:lnTo>
                    <a:pt x="2410" y="145"/>
                  </a:lnTo>
                  <a:lnTo>
                    <a:pt x="2410" y="142"/>
                  </a:lnTo>
                  <a:lnTo>
                    <a:pt x="2408" y="142"/>
                  </a:lnTo>
                  <a:lnTo>
                    <a:pt x="2408" y="140"/>
                  </a:lnTo>
                  <a:lnTo>
                    <a:pt x="2406" y="138"/>
                  </a:lnTo>
                  <a:lnTo>
                    <a:pt x="2406" y="135"/>
                  </a:lnTo>
                  <a:lnTo>
                    <a:pt x="2403" y="135"/>
                  </a:lnTo>
                  <a:lnTo>
                    <a:pt x="2403" y="133"/>
                  </a:lnTo>
                  <a:lnTo>
                    <a:pt x="2401" y="133"/>
                  </a:lnTo>
                  <a:lnTo>
                    <a:pt x="2401" y="128"/>
                  </a:lnTo>
                  <a:lnTo>
                    <a:pt x="2398" y="128"/>
                  </a:lnTo>
                  <a:lnTo>
                    <a:pt x="2398" y="121"/>
                  </a:lnTo>
                  <a:lnTo>
                    <a:pt x="2396" y="121"/>
                  </a:lnTo>
                  <a:lnTo>
                    <a:pt x="2396" y="118"/>
                  </a:lnTo>
                  <a:lnTo>
                    <a:pt x="2394" y="118"/>
                  </a:lnTo>
                  <a:lnTo>
                    <a:pt x="2394" y="114"/>
                  </a:lnTo>
                  <a:lnTo>
                    <a:pt x="2391" y="111"/>
                  </a:lnTo>
                  <a:lnTo>
                    <a:pt x="2391" y="102"/>
                  </a:lnTo>
                  <a:lnTo>
                    <a:pt x="2394" y="102"/>
                  </a:lnTo>
                  <a:lnTo>
                    <a:pt x="2394" y="104"/>
                  </a:lnTo>
                  <a:lnTo>
                    <a:pt x="2396" y="104"/>
                  </a:lnTo>
                  <a:lnTo>
                    <a:pt x="2398" y="104"/>
                  </a:lnTo>
                  <a:lnTo>
                    <a:pt x="2398" y="102"/>
                  </a:lnTo>
                  <a:lnTo>
                    <a:pt x="2398" y="97"/>
                  </a:lnTo>
                  <a:lnTo>
                    <a:pt x="2396" y="97"/>
                  </a:lnTo>
                  <a:lnTo>
                    <a:pt x="2396" y="87"/>
                  </a:lnTo>
                  <a:lnTo>
                    <a:pt x="2394" y="87"/>
                  </a:lnTo>
                  <a:lnTo>
                    <a:pt x="2394" y="85"/>
                  </a:lnTo>
                  <a:lnTo>
                    <a:pt x="2391" y="85"/>
                  </a:lnTo>
                  <a:lnTo>
                    <a:pt x="2389" y="85"/>
                  </a:lnTo>
                  <a:lnTo>
                    <a:pt x="2389" y="82"/>
                  </a:lnTo>
                  <a:lnTo>
                    <a:pt x="2389" y="73"/>
                  </a:lnTo>
                  <a:lnTo>
                    <a:pt x="2391" y="70"/>
                  </a:lnTo>
                  <a:lnTo>
                    <a:pt x="2394" y="68"/>
                  </a:lnTo>
                  <a:lnTo>
                    <a:pt x="2396" y="68"/>
                  </a:lnTo>
                  <a:lnTo>
                    <a:pt x="2396" y="66"/>
                  </a:lnTo>
                  <a:lnTo>
                    <a:pt x="2398" y="66"/>
                  </a:lnTo>
                  <a:lnTo>
                    <a:pt x="2398" y="63"/>
                  </a:lnTo>
                  <a:lnTo>
                    <a:pt x="2398" y="61"/>
                  </a:lnTo>
                  <a:lnTo>
                    <a:pt x="2396" y="61"/>
                  </a:lnTo>
                  <a:lnTo>
                    <a:pt x="2394" y="61"/>
                  </a:lnTo>
                  <a:lnTo>
                    <a:pt x="2394" y="58"/>
                  </a:lnTo>
                  <a:lnTo>
                    <a:pt x="2394" y="56"/>
                  </a:lnTo>
                  <a:lnTo>
                    <a:pt x="2396" y="54"/>
                  </a:lnTo>
                  <a:lnTo>
                    <a:pt x="2396" y="51"/>
                  </a:lnTo>
                  <a:lnTo>
                    <a:pt x="2398" y="49"/>
                  </a:lnTo>
                  <a:lnTo>
                    <a:pt x="2398" y="46"/>
                  </a:lnTo>
                  <a:lnTo>
                    <a:pt x="2401" y="44"/>
                  </a:lnTo>
                  <a:lnTo>
                    <a:pt x="2401" y="42"/>
                  </a:lnTo>
                  <a:lnTo>
                    <a:pt x="2403" y="42"/>
                  </a:lnTo>
                  <a:lnTo>
                    <a:pt x="2403" y="39"/>
                  </a:lnTo>
                  <a:moveTo>
                    <a:pt x="2403" y="39"/>
                  </a:moveTo>
                  <a:lnTo>
                    <a:pt x="2406" y="39"/>
                  </a:lnTo>
                  <a:lnTo>
                    <a:pt x="2406" y="37"/>
                  </a:lnTo>
                  <a:lnTo>
                    <a:pt x="2408" y="37"/>
                  </a:lnTo>
                  <a:lnTo>
                    <a:pt x="2408" y="39"/>
                  </a:lnTo>
                  <a:lnTo>
                    <a:pt x="2410" y="39"/>
                  </a:lnTo>
                  <a:lnTo>
                    <a:pt x="2410" y="42"/>
                  </a:lnTo>
                  <a:lnTo>
                    <a:pt x="2410" y="49"/>
                  </a:lnTo>
                  <a:lnTo>
                    <a:pt x="2413" y="49"/>
                  </a:lnTo>
                  <a:lnTo>
                    <a:pt x="2413" y="51"/>
                  </a:lnTo>
                  <a:lnTo>
                    <a:pt x="2415" y="51"/>
                  </a:lnTo>
                  <a:lnTo>
                    <a:pt x="2418" y="51"/>
                  </a:lnTo>
                  <a:lnTo>
                    <a:pt x="2418" y="49"/>
                  </a:lnTo>
                  <a:lnTo>
                    <a:pt x="2420" y="49"/>
                  </a:lnTo>
                  <a:lnTo>
                    <a:pt x="2422" y="46"/>
                  </a:lnTo>
                  <a:lnTo>
                    <a:pt x="2425" y="46"/>
                  </a:lnTo>
                  <a:lnTo>
                    <a:pt x="2427" y="44"/>
                  </a:lnTo>
                  <a:lnTo>
                    <a:pt x="2430" y="44"/>
                  </a:lnTo>
                  <a:lnTo>
                    <a:pt x="2430" y="42"/>
                  </a:lnTo>
                  <a:lnTo>
                    <a:pt x="2430" y="34"/>
                  </a:lnTo>
                  <a:lnTo>
                    <a:pt x="2427" y="34"/>
                  </a:lnTo>
                  <a:lnTo>
                    <a:pt x="2425" y="37"/>
                  </a:lnTo>
                  <a:lnTo>
                    <a:pt x="2422" y="37"/>
                  </a:lnTo>
                  <a:lnTo>
                    <a:pt x="2422" y="39"/>
                  </a:lnTo>
                  <a:lnTo>
                    <a:pt x="2418" y="39"/>
                  </a:lnTo>
                  <a:lnTo>
                    <a:pt x="2415" y="37"/>
                  </a:lnTo>
                  <a:lnTo>
                    <a:pt x="2415" y="34"/>
                  </a:lnTo>
                  <a:lnTo>
                    <a:pt x="2413" y="34"/>
                  </a:lnTo>
                  <a:lnTo>
                    <a:pt x="2413" y="27"/>
                  </a:lnTo>
                  <a:lnTo>
                    <a:pt x="2415" y="25"/>
                  </a:lnTo>
                  <a:lnTo>
                    <a:pt x="2418" y="25"/>
                  </a:lnTo>
                  <a:lnTo>
                    <a:pt x="2418" y="22"/>
                  </a:lnTo>
                  <a:lnTo>
                    <a:pt x="2420" y="22"/>
                  </a:lnTo>
                  <a:lnTo>
                    <a:pt x="2420" y="20"/>
                  </a:lnTo>
                  <a:lnTo>
                    <a:pt x="2422" y="20"/>
                  </a:lnTo>
                  <a:lnTo>
                    <a:pt x="2425" y="18"/>
                  </a:lnTo>
                  <a:lnTo>
                    <a:pt x="2427" y="15"/>
                  </a:lnTo>
                  <a:lnTo>
                    <a:pt x="2430" y="15"/>
                  </a:lnTo>
                  <a:lnTo>
                    <a:pt x="2432" y="13"/>
                  </a:lnTo>
                  <a:lnTo>
                    <a:pt x="2439" y="13"/>
                  </a:lnTo>
                  <a:lnTo>
                    <a:pt x="2439" y="10"/>
                  </a:lnTo>
                  <a:lnTo>
                    <a:pt x="2442" y="10"/>
                  </a:lnTo>
                  <a:lnTo>
                    <a:pt x="2442" y="8"/>
                  </a:lnTo>
                  <a:lnTo>
                    <a:pt x="2444" y="8"/>
                  </a:lnTo>
                  <a:lnTo>
                    <a:pt x="2446" y="6"/>
                  </a:lnTo>
                  <a:lnTo>
                    <a:pt x="2449" y="6"/>
                  </a:lnTo>
                  <a:moveTo>
                    <a:pt x="2422" y="39"/>
                  </a:moveTo>
                  <a:lnTo>
                    <a:pt x="2427" y="44"/>
                  </a:lnTo>
                  <a:lnTo>
                    <a:pt x="2425" y="37"/>
                  </a:lnTo>
                  <a:moveTo>
                    <a:pt x="2418" y="39"/>
                  </a:moveTo>
                  <a:lnTo>
                    <a:pt x="2422" y="46"/>
                  </a:lnTo>
                  <a:lnTo>
                    <a:pt x="2410" y="32"/>
                  </a:lnTo>
                  <a:moveTo>
                    <a:pt x="2406" y="39"/>
                  </a:moveTo>
                  <a:lnTo>
                    <a:pt x="2415" y="51"/>
                  </a:lnTo>
                  <a:moveTo>
                    <a:pt x="2406" y="37"/>
                  </a:moveTo>
                  <a:lnTo>
                    <a:pt x="2418" y="51"/>
                  </a:lnTo>
                  <a:moveTo>
                    <a:pt x="2408" y="34"/>
                  </a:moveTo>
                  <a:lnTo>
                    <a:pt x="2420" y="49"/>
                  </a:lnTo>
                  <a:lnTo>
                    <a:pt x="2410" y="34"/>
                  </a:lnTo>
                  <a:moveTo>
                    <a:pt x="2410" y="32"/>
                  </a:moveTo>
                  <a:lnTo>
                    <a:pt x="2420" y="49"/>
                  </a:lnTo>
                  <a:moveTo>
                    <a:pt x="2422" y="39"/>
                  </a:moveTo>
                  <a:lnTo>
                    <a:pt x="2427" y="44"/>
                  </a:lnTo>
                  <a:moveTo>
                    <a:pt x="2420" y="39"/>
                  </a:moveTo>
                  <a:lnTo>
                    <a:pt x="2425" y="46"/>
                  </a:lnTo>
                  <a:moveTo>
                    <a:pt x="2478" y="3"/>
                  </a:moveTo>
                  <a:lnTo>
                    <a:pt x="2478" y="1"/>
                  </a:lnTo>
                  <a:moveTo>
                    <a:pt x="2475" y="3"/>
                  </a:moveTo>
                  <a:lnTo>
                    <a:pt x="2478" y="6"/>
                  </a:lnTo>
                  <a:lnTo>
                    <a:pt x="2478" y="3"/>
                  </a:lnTo>
                  <a:moveTo>
                    <a:pt x="2430" y="34"/>
                  </a:moveTo>
                  <a:lnTo>
                    <a:pt x="2430" y="37"/>
                  </a:lnTo>
                  <a:moveTo>
                    <a:pt x="2468" y="8"/>
                  </a:moveTo>
                  <a:lnTo>
                    <a:pt x="2466" y="3"/>
                  </a:lnTo>
                  <a:lnTo>
                    <a:pt x="2470" y="8"/>
                  </a:lnTo>
                  <a:moveTo>
                    <a:pt x="2456" y="10"/>
                  </a:moveTo>
                  <a:lnTo>
                    <a:pt x="2458" y="13"/>
                  </a:lnTo>
                  <a:moveTo>
                    <a:pt x="2461" y="13"/>
                  </a:moveTo>
                  <a:lnTo>
                    <a:pt x="2458" y="8"/>
                  </a:lnTo>
                  <a:lnTo>
                    <a:pt x="2463" y="13"/>
                  </a:lnTo>
                  <a:lnTo>
                    <a:pt x="2458" y="3"/>
                  </a:lnTo>
                  <a:moveTo>
                    <a:pt x="2461" y="3"/>
                  </a:moveTo>
                  <a:lnTo>
                    <a:pt x="2466" y="10"/>
                  </a:lnTo>
                  <a:lnTo>
                    <a:pt x="2461" y="3"/>
                  </a:lnTo>
                  <a:close/>
                  <a:moveTo>
                    <a:pt x="2463" y="3"/>
                  </a:moveTo>
                  <a:lnTo>
                    <a:pt x="2466" y="8"/>
                  </a:lnTo>
                  <a:moveTo>
                    <a:pt x="2468" y="3"/>
                  </a:moveTo>
                  <a:lnTo>
                    <a:pt x="2470" y="8"/>
                  </a:lnTo>
                  <a:moveTo>
                    <a:pt x="2475" y="8"/>
                  </a:moveTo>
                  <a:lnTo>
                    <a:pt x="2470" y="3"/>
                  </a:lnTo>
                  <a:lnTo>
                    <a:pt x="2473" y="8"/>
                  </a:lnTo>
                  <a:moveTo>
                    <a:pt x="2454" y="3"/>
                  </a:moveTo>
                  <a:lnTo>
                    <a:pt x="2456" y="3"/>
                  </a:lnTo>
                  <a:moveTo>
                    <a:pt x="2449" y="6"/>
                  </a:moveTo>
                  <a:lnTo>
                    <a:pt x="2451" y="6"/>
                  </a:lnTo>
                  <a:moveTo>
                    <a:pt x="2456" y="3"/>
                  </a:moveTo>
                  <a:lnTo>
                    <a:pt x="2458" y="6"/>
                  </a:lnTo>
                  <a:moveTo>
                    <a:pt x="2473" y="3"/>
                  </a:moveTo>
                  <a:lnTo>
                    <a:pt x="2475" y="6"/>
                  </a:lnTo>
                  <a:moveTo>
                    <a:pt x="2475" y="3"/>
                  </a:moveTo>
                  <a:lnTo>
                    <a:pt x="2478" y="6"/>
                  </a:lnTo>
                  <a:moveTo>
                    <a:pt x="2413" y="32"/>
                  </a:moveTo>
                  <a:lnTo>
                    <a:pt x="2413" y="30"/>
                  </a:lnTo>
                  <a:moveTo>
                    <a:pt x="2408" y="37"/>
                  </a:moveTo>
                  <a:lnTo>
                    <a:pt x="2408" y="39"/>
                  </a:lnTo>
                  <a:moveTo>
                    <a:pt x="2413" y="30"/>
                  </a:moveTo>
                  <a:lnTo>
                    <a:pt x="2413" y="32"/>
                  </a:lnTo>
                  <a:moveTo>
                    <a:pt x="2427" y="37"/>
                  </a:moveTo>
                  <a:lnTo>
                    <a:pt x="2430" y="42"/>
                  </a:lnTo>
                  <a:moveTo>
                    <a:pt x="2427" y="34"/>
                  </a:moveTo>
                  <a:lnTo>
                    <a:pt x="2430" y="39"/>
                  </a:lnTo>
                  <a:moveTo>
                    <a:pt x="2425" y="37"/>
                  </a:moveTo>
                  <a:lnTo>
                    <a:pt x="2430" y="42"/>
                  </a:lnTo>
                  <a:moveTo>
                    <a:pt x="2403" y="39"/>
                  </a:moveTo>
                  <a:lnTo>
                    <a:pt x="2408" y="37"/>
                  </a:lnTo>
                  <a:moveTo>
                    <a:pt x="2415" y="150"/>
                  </a:moveTo>
                  <a:lnTo>
                    <a:pt x="2415" y="147"/>
                  </a:lnTo>
                  <a:moveTo>
                    <a:pt x="2418" y="150"/>
                  </a:moveTo>
                  <a:lnTo>
                    <a:pt x="2418" y="147"/>
                  </a:lnTo>
                  <a:moveTo>
                    <a:pt x="2422" y="147"/>
                  </a:moveTo>
                  <a:lnTo>
                    <a:pt x="2425" y="152"/>
                  </a:lnTo>
                  <a:moveTo>
                    <a:pt x="2427" y="130"/>
                  </a:moveTo>
                  <a:lnTo>
                    <a:pt x="2434" y="140"/>
                  </a:lnTo>
                  <a:lnTo>
                    <a:pt x="2437" y="145"/>
                  </a:lnTo>
                  <a:moveTo>
                    <a:pt x="2427" y="150"/>
                  </a:moveTo>
                  <a:lnTo>
                    <a:pt x="2425" y="145"/>
                  </a:lnTo>
                  <a:lnTo>
                    <a:pt x="2430" y="150"/>
                  </a:lnTo>
                  <a:moveTo>
                    <a:pt x="2425" y="140"/>
                  </a:moveTo>
                  <a:lnTo>
                    <a:pt x="2432" y="150"/>
                  </a:lnTo>
                  <a:lnTo>
                    <a:pt x="2425" y="142"/>
                  </a:lnTo>
                  <a:moveTo>
                    <a:pt x="2418" y="150"/>
                  </a:moveTo>
                  <a:lnTo>
                    <a:pt x="2422" y="154"/>
                  </a:lnTo>
                  <a:moveTo>
                    <a:pt x="2415" y="150"/>
                  </a:moveTo>
                  <a:lnTo>
                    <a:pt x="2418" y="150"/>
                  </a:lnTo>
                  <a:moveTo>
                    <a:pt x="2425" y="154"/>
                  </a:moveTo>
                  <a:lnTo>
                    <a:pt x="2420" y="147"/>
                  </a:lnTo>
                  <a:lnTo>
                    <a:pt x="2425" y="152"/>
                  </a:lnTo>
                  <a:moveTo>
                    <a:pt x="2422" y="130"/>
                  </a:moveTo>
                  <a:lnTo>
                    <a:pt x="2437" y="150"/>
                  </a:lnTo>
                  <a:moveTo>
                    <a:pt x="2422" y="145"/>
                  </a:moveTo>
                  <a:lnTo>
                    <a:pt x="2427" y="150"/>
                  </a:lnTo>
                  <a:moveTo>
                    <a:pt x="2422" y="133"/>
                  </a:moveTo>
                  <a:lnTo>
                    <a:pt x="2434" y="150"/>
                  </a:lnTo>
                  <a:moveTo>
                    <a:pt x="2425" y="130"/>
                  </a:moveTo>
                  <a:lnTo>
                    <a:pt x="2437" y="147"/>
                  </a:lnTo>
                  <a:lnTo>
                    <a:pt x="2425" y="130"/>
                  </a:lnTo>
                  <a:close/>
                  <a:moveTo>
                    <a:pt x="2454" y="94"/>
                  </a:moveTo>
                  <a:lnTo>
                    <a:pt x="2458" y="85"/>
                  </a:lnTo>
                  <a:lnTo>
                    <a:pt x="2451" y="78"/>
                  </a:lnTo>
                  <a:moveTo>
                    <a:pt x="2391" y="104"/>
                  </a:moveTo>
                  <a:lnTo>
                    <a:pt x="2391" y="106"/>
                  </a:lnTo>
                  <a:moveTo>
                    <a:pt x="2391" y="102"/>
                  </a:moveTo>
                  <a:lnTo>
                    <a:pt x="2391" y="99"/>
                  </a:lnTo>
                  <a:moveTo>
                    <a:pt x="2391" y="97"/>
                  </a:moveTo>
                  <a:lnTo>
                    <a:pt x="2396" y="104"/>
                  </a:lnTo>
                  <a:moveTo>
                    <a:pt x="2391" y="94"/>
                  </a:moveTo>
                  <a:lnTo>
                    <a:pt x="2398" y="104"/>
                  </a:lnTo>
                  <a:moveTo>
                    <a:pt x="2389" y="82"/>
                  </a:moveTo>
                  <a:lnTo>
                    <a:pt x="2396" y="90"/>
                  </a:lnTo>
                  <a:moveTo>
                    <a:pt x="2391" y="85"/>
                  </a:moveTo>
                  <a:lnTo>
                    <a:pt x="2389" y="82"/>
                  </a:lnTo>
                  <a:moveTo>
                    <a:pt x="2394" y="66"/>
                  </a:moveTo>
                  <a:lnTo>
                    <a:pt x="2394" y="68"/>
                  </a:lnTo>
                  <a:moveTo>
                    <a:pt x="2389" y="85"/>
                  </a:moveTo>
                  <a:lnTo>
                    <a:pt x="2396" y="92"/>
                  </a:lnTo>
                  <a:moveTo>
                    <a:pt x="2396" y="61"/>
                  </a:moveTo>
                  <a:lnTo>
                    <a:pt x="2398" y="63"/>
                  </a:lnTo>
                  <a:moveTo>
                    <a:pt x="2394" y="61"/>
                  </a:moveTo>
                  <a:lnTo>
                    <a:pt x="2398" y="66"/>
                  </a:lnTo>
                  <a:moveTo>
                    <a:pt x="2410" y="42"/>
                  </a:moveTo>
                  <a:lnTo>
                    <a:pt x="2418" y="51"/>
                  </a:lnTo>
                  <a:moveTo>
                    <a:pt x="2396" y="68"/>
                  </a:moveTo>
                  <a:lnTo>
                    <a:pt x="2394" y="63"/>
                  </a:lnTo>
                  <a:lnTo>
                    <a:pt x="2396" y="66"/>
                  </a:lnTo>
                  <a:moveTo>
                    <a:pt x="2389" y="92"/>
                  </a:moveTo>
                  <a:lnTo>
                    <a:pt x="2398" y="104"/>
                  </a:lnTo>
                  <a:moveTo>
                    <a:pt x="2389" y="90"/>
                  </a:moveTo>
                  <a:lnTo>
                    <a:pt x="2398" y="102"/>
                  </a:lnTo>
                  <a:moveTo>
                    <a:pt x="2389" y="87"/>
                  </a:moveTo>
                  <a:lnTo>
                    <a:pt x="2398" y="99"/>
                  </a:lnTo>
                  <a:moveTo>
                    <a:pt x="2427" y="157"/>
                  </a:moveTo>
                  <a:lnTo>
                    <a:pt x="2425" y="157"/>
                  </a:lnTo>
                  <a:lnTo>
                    <a:pt x="2425" y="154"/>
                  </a:lnTo>
                  <a:moveTo>
                    <a:pt x="2487" y="3"/>
                  </a:moveTo>
                  <a:lnTo>
                    <a:pt x="2487" y="1"/>
                  </a:lnTo>
                  <a:moveTo>
                    <a:pt x="2502" y="8"/>
                  </a:moveTo>
                  <a:lnTo>
                    <a:pt x="2506" y="8"/>
                  </a:lnTo>
                  <a:moveTo>
                    <a:pt x="2499" y="8"/>
                  </a:moveTo>
                  <a:lnTo>
                    <a:pt x="2499" y="10"/>
                  </a:lnTo>
                  <a:lnTo>
                    <a:pt x="2497" y="10"/>
                  </a:lnTo>
                  <a:lnTo>
                    <a:pt x="2494" y="10"/>
                  </a:lnTo>
                  <a:lnTo>
                    <a:pt x="2494" y="8"/>
                  </a:lnTo>
                  <a:moveTo>
                    <a:pt x="2499" y="8"/>
                  </a:moveTo>
                  <a:lnTo>
                    <a:pt x="2499" y="6"/>
                  </a:lnTo>
                  <a:moveTo>
                    <a:pt x="2494" y="8"/>
                  </a:moveTo>
                  <a:lnTo>
                    <a:pt x="2497" y="10"/>
                  </a:lnTo>
                  <a:moveTo>
                    <a:pt x="2499" y="8"/>
                  </a:moveTo>
                  <a:lnTo>
                    <a:pt x="2499" y="6"/>
                  </a:lnTo>
                  <a:moveTo>
                    <a:pt x="2492" y="6"/>
                  </a:moveTo>
                  <a:lnTo>
                    <a:pt x="2490" y="3"/>
                  </a:lnTo>
                  <a:moveTo>
                    <a:pt x="2487" y="3"/>
                  </a:moveTo>
                  <a:lnTo>
                    <a:pt x="2492" y="6"/>
                  </a:lnTo>
                  <a:lnTo>
                    <a:pt x="2490" y="3"/>
                  </a:lnTo>
                  <a:moveTo>
                    <a:pt x="2502" y="6"/>
                  </a:moveTo>
                  <a:lnTo>
                    <a:pt x="2502" y="8"/>
                  </a:lnTo>
                  <a:moveTo>
                    <a:pt x="2499" y="6"/>
                  </a:moveTo>
                  <a:lnTo>
                    <a:pt x="2499" y="8"/>
                  </a:lnTo>
                  <a:moveTo>
                    <a:pt x="2502" y="8"/>
                  </a:moveTo>
                  <a:lnTo>
                    <a:pt x="2504" y="8"/>
                  </a:lnTo>
                  <a:moveTo>
                    <a:pt x="2502" y="8"/>
                  </a:moveTo>
                  <a:lnTo>
                    <a:pt x="2499" y="8"/>
                  </a:lnTo>
                  <a:moveTo>
                    <a:pt x="2492" y="6"/>
                  </a:moveTo>
                  <a:lnTo>
                    <a:pt x="2494" y="8"/>
                  </a:lnTo>
                  <a:moveTo>
                    <a:pt x="2492" y="3"/>
                  </a:moveTo>
                  <a:lnTo>
                    <a:pt x="2499" y="10"/>
                  </a:lnTo>
                  <a:moveTo>
                    <a:pt x="2497" y="6"/>
                  </a:moveTo>
                  <a:lnTo>
                    <a:pt x="2499" y="8"/>
                  </a:lnTo>
                  <a:moveTo>
                    <a:pt x="2494" y="6"/>
                  </a:moveTo>
                  <a:lnTo>
                    <a:pt x="2499" y="10"/>
                  </a:lnTo>
                  <a:moveTo>
                    <a:pt x="2487" y="87"/>
                  </a:moveTo>
                  <a:lnTo>
                    <a:pt x="2475" y="94"/>
                  </a:lnTo>
                  <a:lnTo>
                    <a:pt x="2490" y="92"/>
                  </a:lnTo>
                  <a:moveTo>
                    <a:pt x="2475" y="99"/>
                  </a:moveTo>
                  <a:lnTo>
                    <a:pt x="2475" y="94"/>
                  </a:lnTo>
                  <a:lnTo>
                    <a:pt x="2475" y="97"/>
                  </a:lnTo>
                  <a:moveTo>
                    <a:pt x="2473" y="94"/>
                  </a:moveTo>
                  <a:lnTo>
                    <a:pt x="2475" y="94"/>
                  </a:lnTo>
                  <a:lnTo>
                    <a:pt x="2487" y="80"/>
                  </a:lnTo>
                  <a:moveTo>
                    <a:pt x="2480" y="78"/>
                  </a:moveTo>
                  <a:lnTo>
                    <a:pt x="2475" y="94"/>
                  </a:lnTo>
                  <a:lnTo>
                    <a:pt x="2482" y="78"/>
                  </a:lnTo>
                  <a:moveTo>
                    <a:pt x="2487" y="82"/>
                  </a:moveTo>
                  <a:lnTo>
                    <a:pt x="2475" y="94"/>
                  </a:lnTo>
                  <a:lnTo>
                    <a:pt x="2478" y="78"/>
                  </a:lnTo>
                  <a:moveTo>
                    <a:pt x="2485" y="78"/>
                  </a:moveTo>
                  <a:lnTo>
                    <a:pt x="2475" y="94"/>
                  </a:lnTo>
                  <a:moveTo>
                    <a:pt x="2490" y="73"/>
                  </a:moveTo>
                  <a:lnTo>
                    <a:pt x="2487" y="87"/>
                  </a:lnTo>
                  <a:lnTo>
                    <a:pt x="2497" y="99"/>
                  </a:lnTo>
                  <a:moveTo>
                    <a:pt x="2497" y="99"/>
                  </a:moveTo>
                  <a:lnTo>
                    <a:pt x="2490" y="97"/>
                  </a:lnTo>
                  <a:lnTo>
                    <a:pt x="2482" y="99"/>
                  </a:lnTo>
                  <a:lnTo>
                    <a:pt x="2480" y="109"/>
                  </a:lnTo>
                  <a:moveTo>
                    <a:pt x="2809" y="75"/>
                  </a:moveTo>
                  <a:lnTo>
                    <a:pt x="2821" y="94"/>
                  </a:lnTo>
                  <a:lnTo>
                    <a:pt x="2811" y="73"/>
                  </a:lnTo>
                  <a:moveTo>
                    <a:pt x="2814" y="66"/>
                  </a:moveTo>
                  <a:lnTo>
                    <a:pt x="2816" y="73"/>
                  </a:lnTo>
                  <a:lnTo>
                    <a:pt x="2823" y="78"/>
                  </a:lnTo>
                  <a:lnTo>
                    <a:pt x="2833" y="73"/>
                  </a:lnTo>
                  <a:moveTo>
                    <a:pt x="2804" y="85"/>
                  </a:moveTo>
                  <a:lnTo>
                    <a:pt x="2821" y="94"/>
                  </a:lnTo>
                  <a:lnTo>
                    <a:pt x="2804" y="78"/>
                  </a:lnTo>
                  <a:moveTo>
                    <a:pt x="2809" y="78"/>
                  </a:moveTo>
                  <a:lnTo>
                    <a:pt x="2821" y="94"/>
                  </a:lnTo>
                  <a:moveTo>
                    <a:pt x="2794" y="75"/>
                  </a:moveTo>
                  <a:lnTo>
                    <a:pt x="2804" y="78"/>
                  </a:lnTo>
                  <a:lnTo>
                    <a:pt x="2811" y="73"/>
                  </a:lnTo>
                  <a:lnTo>
                    <a:pt x="2814" y="66"/>
                  </a:lnTo>
                  <a:moveTo>
                    <a:pt x="2821" y="106"/>
                  </a:moveTo>
                  <a:lnTo>
                    <a:pt x="2818" y="97"/>
                  </a:lnTo>
                  <a:lnTo>
                    <a:pt x="2809" y="92"/>
                  </a:lnTo>
                  <a:lnTo>
                    <a:pt x="2799" y="97"/>
                  </a:lnTo>
                  <a:moveTo>
                    <a:pt x="2794" y="6"/>
                  </a:moveTo>
                  <a:lnTo>
                    <a:pt x="2797" y="6"/>
                  </a:lnTo>
                  <a:lnTo>
                    <a:pt x="2797" y="3"/>
                  </a:lnTo>
                  <a:lnTo>
                    <a:pt x="2802" y="3"/>
                  </a:lnTo>
                  <a:lnTo>
                    <a:pt x="2804" y="6"/>
                  </a:lnTo>
                  <a:lnTo>
                    <a:pt x="2802" y="6"/>
                  </a:lnTo>
                  <a:lnTo>
                    <a:pt x="2802" y="8"/>
                  </a:lnTo>
                  <a:lnTo>
                    <a:pt x="2799" y="8"/>
                  </a:lnTo>
                  <a:lnTo>
                    <a:pt x="2799" y="10"/>
                  </a:lnTo>
                  <a:lnTo>
                    <a:pt x="2799" y="13"/>
                  </a:lnTo>
                  <a:lnTo>
                    <a:pt x="2802" y="13"/>
                  </a:lnTo>
                  <a:lnTo>
                    <a:pt x="2806" y="13"/>
                  </a:lnTo>
                  <a:lnTo>
                    <a:pt x="2806" y="10"/>
                  </a:lnTo>
                  <a:lnTo>
                    <a:pt x="2809" y="10"/>
                  </a:lnTo>
                  <a:lnTo>
                    <a:pt x="2811" y="8"/>
                  </a:lnTo>
                  <a:lnTo>
                    <a:pt x="2818" y="8"/>
                  </a:lnTo>
                  <a:lnTo>
                    <a:pt x="2818" y="6"/>
                  </a:lnTo>
                  <a:lnTo>
                    <a:pt x="2821" y="6"/>
                  </a:lnTo>
                  <a:lnTo>
                    <a:pt x="2821" y="3"/>
                  </a:lnTo>
                  <a:lnTo>
                    <a:pt x="2830" y="3"/>
                  </a:lnTo>
                  <a:lnTo>
                    <a:pt x="2850" y="8"/>
                  </a:lnTo>
                  <a:lnTo>
                    <a:pt x="2852" y="8"/>
                  </a:lnTo>
                  <a:lnTo>
                    <a:pt x="2852" y="10"/>
                  </a:lnTo>
                  <a:lnTo>
                    <a:pt x="2857" y="10"/>
                  </a:lnTo>
                  <a:lnTo>
                    <a:pt x="2857" y="13"/>
                  </a:lnTo>
                  <a:lnTo>
                    <a:pt x="2859" y="13"/>
                  </a:lnTo>
                  <a:lnTo>
                    <a:pt x="2862" y="15"/>
                  </a:lnTo>
                  <a:lnTo>
                    <a:pt x="2864" y="15"/>
                  </a:lnTo>
                  <a:lnTo>
                    <a:pt x="2864" y="18"/>
                  </a:lnTo>
                  <a:lnTo>
                    <a:pt x="2866" y="18"/>
                  </a:lnTo>
                  <a:lnTo>
                    <a:pt x="2866" y="20"/>
                  </a:lnTo>
                  <a:lnTo>
                    <a:pt x="2866" y="25"/>
                  </a:lnTo>
                  <a:lnTo>
                    <a:pt x="2864" y="25"/>
                  </a:lnTo>
                  <a:lnTo>
                    <a:pt x="2854" y="25"/>
                  </a:lnTo>
                  <a:lnTo>
                    <a:pt x="2854" y="27"/>
                  </a:lnTo>
                  <a:lnTo>
                    <a:pt x="2852" y="30"/>
                  </a:lnTo>
                  <a:lnTo>
                    <a:pt x="2854" y="30"/>
                  </a:lnTo>
                  <a:lnTo>
                    <a:pt x="2854" y="32"/>
                  </a:lnTo>
                  <a:lnTo>
                    <a:pt x="2857" y="34"/>
                  </a:lnTo>
                  <a:lnTo>
                    <a:pt x="2857" y="37"/>
                  </a:lnTo>
                  <a:lnTo>
                    <a:pt x="2859" y="37"/>
                  </a:lnTo>
                  <a:lnTo>
                    <a:pt x="2859" y="39"/>
                  </a:lnTo>
                  <a:lnTo>
                    <a:pt x="2862" y="42"/>
                  </a:lnTo>
                  <a:lnTo>
                    <a:pt x="2864" y="44"/>
                  </a:lnTo>
                  <a:lnTo>
                    <a:pt x="2869" y="44"/>
                  </a:lnTo>
                  <a:lnTo>
                    <a:pt x="2869" y="42"/>
                  </a:lnTo>
                  <a:lnTo>
                    <a:pt x="2869" y="39"/>
                  </a:lnTo>
                  <a:lnTo>
                    <a:pt x="2866" y="37"/>
                  </a:lnTo>
                  <a:lnTo>
                    <a:pt x="2866" y="34"/>
                  </a:lnTo>
                  <a:lnTo>
                    <a:pt x="2864" y="34"/>
                  </a:lnTo>
                  <a:lnTo>
                    <a:pt x="2864" y="32"/>
                  </a:lnTo>
                  <a:lnTo>
                    <a:pt x="2866" y="32"/>
                  </a:lnTo>
                  <a:lnTo>
                    <a:pt x="2866" y="30"/>
                  </a:lnTo>
                  <a:lnTo>
                    <a:pt x="2869" y="30"/>
                  </a:lnTo>
                  <a:lnTo>
                    <a:pt x="2869" y="27"/>
                  </a:lnTo>
                  <a:lnTo>
                    <a:pt x="2871" y="27"/>
                  </a:lnTo>
                  <a:lnTo>
                    <a:pt x="2871" y="25"/>
                  </a:lnTo>
                  <a:lnTo>
                    <a:pt x="2874" y="25"/>
                  </a:lnTo>
                  <a:lnTo>
                    <a:pt x="2876" y="25"/>
                  </a:lnTo>
                  <a:lnTo>
                    <a:pt x="2876" y="27"/>
                  </a:lnTo>
                  <a:lnTo>
                    <a:pt x="2878" y="27"/>
                  </a:lnTo>
                  <a:lnTo>
                    <a:pt x="2881" y="30"/>
                  </a:lnTo>
                  <a:lnTo>
                    <a:pt x="2883" y="32"/>
                  </a:lnTo>
                  <a:lnTo>
                    <a:pt x="2883" y="34"/>
                  </a:lnTo>
                  <a:lnTo>
                    <a:pt x="2886" y="37"/>
                  </a:lnTo>
                  <a:lnTo>
                    <a:pt x="2886" y="39"/>
                  </a:lnTo>
                  <a:lnTo>
                    <a:pt x="2888" y="39"/>
                  </a:lnTo>
                  <a:lnTo>
                    <a:pt x="2888" y="42"/>
                  </a:lnTo>
                  <a:lnTo>
                    <a:pt x="2890" y="42"/>
                  </a:lnTo>
                  <a:lnTo>
                    <a:pt x="2890" y="46"/>
                  </a:lnTo>
                  <a:lnTo>
                    <a:pt x="2893" y="49"/>
                  </a:lnTo>
                  <a:lnTo>
                    <a:pt x="2893" y="54"/>
                  </a:lnTo>
                  <a:lnTo>
                    <a:pt x="2895" y="54"/>
                  </a:lnTo>
                  <a:lnTo>
                    <a:pt x="2895" y="56"/>
                  </a:lnTo>
                  <a:lnTo>
                    <a:pt x="2898" y="56"/>
                  </a:lnTo>
                  <a:lnTo>
                    <a:pt x="2898" y="58"/>
                  </a:lnTo>
                  <a:moveTo>
                    <a:pt x="2898" y="58"/>
                  </a:moveTo>
                  <a:lnTo>
                    <a:pt x="2898" y="61"/>
                  </a:lnTo>
                  <a:lnTo>
                    <a:pt x="2900" y="63"/>
                  </a:lnTo>
                  <a:lnTo>
                    <a:pt x="2900" y="73"/>
                  </a:lnTo>
                  <a:lnTo>
                    <a:pt x="2898" y="73"/>
                  </a:lnTo>
                  <a:lnTo>
                    <a:pt x="2898" y="70"/>
                  </a:lnTo>
                  <a:lnTo>
                    <a:pt x="2895" y="70"/>
                  </a:lnTo>
                  <a:lnTo>
                    <a:pt x="2893" y="70"/>
                  </a:lnTo>
                  <a:lnTo>
                    <a:pt x="2893" y="73"/>
                  </a:lnTo>
                  <a:lnTo>
                    <a:pt x="2890" y="73"/>
                  </a:lnTo>
                  <a:lnTo>
                    <a:pt x="2893" y="75"/>
                  </a:lnTo>
                  <a:lnTo>
                    <a:pt x="2893" y="78"/>
                  </a:lnTo>
                  <a:lnTo>
                    <a:pt x="2895" y="78"/>
                  </a:lnTo>
                  <a:lnTo>
                    <a:pt x="2895" y="87"/>
                  </a:lnTo>
                  <a:lnTo>
                    <a:pt x="2898" y="87"/>
                  </a:lnTo>
                  <a:lnTo>
                    <a:pt x="2898" y="90"/>
                  </a:lnTo>
                  <a:lnTo>
                    <a:pt x="2900" y="90"/>
                  </a:lnTo>
                  <a:lnTo>
                    <a:pt x="2902" y="90"/>
                  </a:lnTo>
                  <a:lnTo>
                    <a:pt x="2902" y="92"/>
                  </a:lnTo>
                  <a:lnTo>
                    <a:pt x="2902" y="102"/>
                  </a:lnTo>
                  <a:lnTo>
                    <a:pt x="2900" y="104"/>
                  </a:lnTo>
                  <a:lnTo>
                    <a:pt x="2900" y="106"/>
                  </a:lnTo>
                  <a:lnTo>
                    <a:pt x="2898" y="106"/>
                  </a:lnTo>
                  <a:lnTo>
                    <a:pt x="2895" y="106"/>
                  </a:lnTo>
                  <a:lnTo>
                    <a:pt x="2895" y="109"/>
                  </a:lnTo>
                  <a:lnTo>
                    <a:pt x="2893" y="109"/>
                  </a:lnTo>
                  <a:lnTo>
                    <a:pt x="2893" y="111"/>
                  </a:lnTo>
                  <a:lnTo>
                    <a:pt x="2893" y="114"/>
                  </a:lnTo>
                  <a:lnTo>
                    <a:pt x="2895" y="114"/>
                  </a:lnTo>
                  <a:lnTo>
                    <a:pt x="2898" y="114"/>
                  </a:lnTo>
                  <a:lnTo>
                    <a:pt x="2898" y="116"/>
                  </a:lnTo>
                  <a:lnTo>
                    <a:pt x="2898" y="118"/>
                  </a:lnTo>
                  <a:lnTo>
                    <a:pt x="2895" y="118"/>
                  </a:lnTo>
                  <a:lnTo>
                    <a:pt x="2895" y="123"/>
                  </a:lnTo>
                  <a:lnTo>
                    <a:pt x="2893" y="126"/>
                  </a:lnTo>
                  <a:lnTo>
                    <a:pt x="2893" y="128"/>
                  </a:lnTo>
                  <a:lnTo>
                    <a:pt x="2890" y="128"/>
                  </a:lnTo>
                  <a:lnTo>
                    <a:pt x="2890" y="133"/>
                  </a:lnTo>
                  <a:lnTo>
                    <a:pt x="2888" y="133"/>
                  </a:lnTo>
                  <a:lnTo>
                    <a:pt x="2888" y="135"/>
                  </a:lnTo>
                  <a:lnTo>
                    <a:pt x="2886" y="135"/>
                  </a:lnTo>
                  <a:lnTo>
                    <a:pt x="2883" y="138"/>
                  </a:lnTo>
                  <a:lnTo>
                    <a:pt x="2883" y="135"/>
                  </a:lnTo>
                  <a:lnTo>
                    <a:pt x="2881" y="135"/>
                  </a:lnTo>
                  <a:lnTo>
                    <a:pt x="2881" y="126"/>
                  </a:lnTo>
                  <a:lnTo>
                    <a:pt x="2878" y="126"/>
                  </a:lnTo>
                  <a:lnTo>
                    <a:pt x="2878" y="123"/>
                  </a:lnTo>
                  <a:lnTo>
                    <a:pt x="2876" y="123"/>
                  </a:lnTo>
                  <a:lnTo>
                    <a:pt x="2871" y="123"/>
                  </a:lnTo>
                  <a:lnTo>
                    <a:pt x="2871" y="126"/>
                  </a:lnTo>
                  <a:lnTo>
                    <a:pt x="2869" y="128"/>
                  </a:lnTo>
                  <a:lnTo>
                    <a:pt x="2864" y="128"/>
                  </a:lnTo>
                  <a:lnTo>
                    <a:pt x="2864" y="130"/>
                  </a:lnTo>
                  <a:lnTo>
                    <a:pt x="2862" y="130"/>
                  </a:lnTo>
                  <a:lnTo>
                    <a:pt x="2862" y="133"/>
                  </a:lnTo>
                  <a:lnTo>
                    <a:pt x="2862" y="135"/>
                  </a:lnTo>
                  <a:lnTo>
                    <a:pt x="2859" y="135"/>
                  </a:lnTo>
                  <a:lnTo>
                    <a:pt x="2859" y="138"/>
                  </a:lnTo>
                  <a:lnTo>
                    <a:pt x="2862" y="138"/>
                  </a:lnTo>
                  <a:lnTo>
                    <a:pt x="2862" y="140"/>
                  </a:lnTo>
                  <a:lnTo>
                    <a:pt x="2864" y="140"/>
                  </a:lnTo>
                  <a:lnTo>
                    <a:pt x="2864" y="138"/>
                  </a:lnTo>
                  <a:lnTo>
                    <a:pt x="2866" y="138"/>
                  </a:lnTo>
                  <a:lnTo>
                    <a:pt x="2869" y="135"/>
                  </a:lnTo>
                  <a:lnTo>
                    <a:pt x="2874" y="135"/>
                  </a:lnTo>
                  <a:lnTo>
                    <a:pt x="2874" y="138"/>
                  </a:lnTo>
                  <a:lnTo>
                    <a:pt x="2876" y="138"/>
                  </a:lnTo>
                  <a:lnTo>
                    <a:pt x="2876" y="140"/>
                  </a:lnTo>
                  <a:lnTo>
                    <a:pt x="2878" y="140"/>
                  </a:lnTo>
                  <a:moveTo>
                    <a:pt x="2878" y="140"/>
                  </a:moveTo>
                  <a:lnTo>
                    <a:pt x="2878" y="147"/>
                  </a:lnTo>
                  <a:lnTo>
                    <a:pt x="2876" y="147"/>
                  </a:lnTo>
                  <a:lnTo>
                    <a:pt x="2876" y="150"/>
                  </a:lnTo>
                  <a:lnTo>
                    <a:pt x="2874" y="150"/>
                  </a:lnTo>
                  <a:lnTo>
                    <a:pt x="2874" y="152"/>
                  </a:lnTo>
                  <a:lnTo>
                    <a:pt x="2871" y="152"/>
                  </a:lnTo>
                  <a:lnTo>
                    <a:pt x="2871" y="154"/>
                  </a:lnTo>
                  <a:lnTo>
                    <a:pt x="2869" y="154"/>
                  </a:lnTo>
                  <a:lnTo>
                    <a:pt x="2866" y="157"/>
                  </a:lnTo>
                  <a:lnTo>
                    <a:pt x="2864" y="157"/>
                  </a:lnTo>
                  <a:lnTo>
                    <a:pt x="2864" y="159"/>
                  </a:lnTo>
                  <a:lnTo>
                    <a:pt x="2862" y="159"/>
                  </a:lnTo>
                  <a:lnTo>
                    <a:pt x="2859" y="162"/>
                  </a:lnTo>
                  <a:lnTo>
                    <a:pt x="2852" y="162"/>
                  </a:lnTo>
                  <a:lnTo>
                    <a:pt x="2852" y="164"/>
                  </a:lnTo>
                  <a:lnTo>
                    <a:pt x="2850" y="164"/>
                  </a:lnTo>
                  <a:lnTo>
                    <a:pt x="2850" y="166"/>
                  </a:lnTo>
                  <a:lnTo>
                    <a:pt x="2847" y="166"/>
                  </a:lnTo>
                  <a:lnTo>
                    <a:pt x="2845" y="169"/>
                  </a:lnTo>
                  <a:lnTo>
                    <a:pt x="2838" y="169"/>
                  </a:lnTo>
                  <a:lnTo>
                    <a:pt x="2838" y="171"/>
                  </a:lnTo>
                  <a:lnTo>
                    <a:pt x="2833" y="171"/>
                  </a:lnTo>
                  <a:lnTo>
                    <a:pt x="2833" y="169"/>
                  </a:lnTo>
                  <a:lnTo>
                    <a:pt x="2833" y="166"/>
                  </a:lnTo>
                  <a:lnTo>
                    <a:pt x="2835" y="166"/>
                  </a:lnTo>
                  <a:lnTo>
                    <a:pt x="2835" y="162"/>
                  </a:lnTo>
                  <a:lnTo>
                    <a:pt x="2833" y="162"/>
                  </a:lnTo>
                  <a:lnTo>
                    <a:pt x="2828" y="162"/>
                  </a:lnTo>
                  <a:lnTo>
                    <a:pt x="2828" y="164"/>
                  </a:lnTo>
                  <a:lnTo>
                    <a:pt x="2826" y="164"/>
                  </a:lnTo>
                  <a:lnTo>
                    <a:pt x="2826" y="166"/>
                  </a:lnTo>
                  <a:lnTo>
                    <a:pt x="2816" y="166"/>
                  </a:lnTo>
                  <a:lnTo>
                    <a:pt x="2816" y="169"/>
                  </a:lnTo>
                  <a:lnTo>
                    <a:pt x="2814" y="169"/>
                  </a:lnTo>
                  <a:lnTo>
                    <a:pt x="2814" y="171"/>
                  </a:lnTo>
                  <a:lnTo>
                    <a:pt x="2802" y="171"/>
                  </a:lnTo>
                  <a:lnTo>
                    <a:pt x="2799" y="169"/>
                  </a:lnTo>
                  <a:lnTo>
                    <a:pt x="2797" y="169"/>
                  </a:lnTo>
                  <a:lnTo>
                    <a:pt x="2797" y="166"/>
                  </a:lnTo>
                  <a:lnTo>
                    <a:pt x="2797" y="164"/>
                  </a:lnTo>
                  <a:lnTo>
                    <a:pt x="2794" y="164"/>
                  </a:lnTo>
                  <a:lnTo>
                    <a:pt x="2794" y="162"/>
                  </a:lnTo>
                  <a:lnTo>
                    <a:pt x="2792" y="162"/>
                  </a:lnTo>
                  <a:lnTo>
                    <a:pt x="2792" y="166"/>
                  </a:lnTo>
                  <a:lnTo>
                    <a:pt x="2790" y="166"/>
                  </a:lnTo>
                  <a:lnTo>
                    <a:pt x="2782" y="166"/>
                  </a:lnTo>
                  <a:lnTo>
                    <a:pt x="2782" y="164"/>
                  </a:lnTo>
                  <a:lnTo>
                    <a:pt x="2778" y="164"/>
                  </a:lnTo>
                  <a:lnTo>
                    <a:pt x="2778" y="162"/>
                  </a:lnTo>
                  <a:lnTo>
                    <a:pt x="2775" y="162"/>
                  </a:lnTo>
                  <a:lnTo>
                    <a:pt x="2773" y="159"/>
                  </a:lnTo>
                  <a:lnTo>
                    <a:pt x="2770" y="159"/>
                  </a:lnTo>
                  <a:lnTo>
                    <a:pt x="2770" y="157"/>
                  </a:lnTo>
                  <a:lnTo>
                    <a:pt x="2768" y="154"/>
                  </a:lnTo>
                  <a:lnTo>
                    <a:pt x="2768" y="152"/>
                  </a:lnTo>
                  <a:lnTo>
                    <a:pt x="2770" y="150"/>
                  </a:lnTo>
                  <a:lnTo>
                    <a:pt x="2780" y="150"/>
                  </a:lnTo>
                  <a:lnTo>
                    <a:pt x="2780" y="147"/>
                  </a:lnTo>
                  <a:lnTo>
                    <a:pt x="2782" y="145"/>
                  </a:lnTo>
                  <a:lnTo>
                    <a:pt x="2780" y="142"/>
                  </a:lnTo>
                  <a:moveTo>
                    <a:pt x="2780" y="142"/>
                  </a:moveTo>
                  <a:lnTo>
                    <a:pt x="2780" y="140"/>
                  </a:lnTo>
                  <a:lnTo>
                    <a:pt x="2778" y="140"/>
                  </a:lnTo>
                  <a:lnTo>
                    <a:pt x="2778" y="138"/>
                  </a:lnTo>
                  <a:lnTo>
                    <a:pt x="2775" y="138"/>
                  </a:lnTo>
                  <a:lnTo>
                    <a:pt x="2775" y="133"/>
                  </a:lnTo>
                  <a:lnTo>
                    <a:pt x="2773" y="133"/>
                  </a:lnTo>
                  <a:lnTo>
                    <a:pt x="2773" y="130"/>
                  </a:lnTo>
                  <a:lnTo>
                    <a:pt x="2770" y="130"/>
                  </a:lnTo>
                  <a:lnTo>
                    <a:pt x="2766" y="130"/>
                  </a:lnTo>
                  <a:lnTo>
                    <a:pt x="2766" y="133"/>
                  </a:lnTo>
                  <a:lnTo>
                    <a:pt x="2766" y="135"/>
                  </a:lnTo>
                  <a:lnTo>
                    <a:pt x="2768" y="135"/>
                  </a:lnTo>
                  <a:lnTo>
                    <a:pt x="2768" y="140"/>
                  </a:lnTo>
                  <a:lnTo>
                    <a:pt x="2770" y="140"/>
                  </a:lnTo>
                  <a:lnTo>
                    <a:pt x="2770" y="142"/>
                  </a:lnTo>
                  <a:lnTo>
                    <a:pt x="2768" y="142"/>
                  </a:lnTo>
                  <a:lnTo>
                    <a:pt x="2768" y="145"/>
                  </a:lnTo>
                  <a:lnTo>
                    <a:pt x="2766" y="145"/>
                  </a:lnTo>
                  <a:lnTo>
                    <a:pt x="2766" y="147"/>
                  </a:lnTo>
                  <a:lnTo>
                    <a:pt x="2763" y="147"/>
                  </a:lnTo>
                  <a:lnTo>
                    <a:pt x="2763" y="150"/>
                  </a:lnTo>
                  <a:lnTo>
                    <a:pt x="2761" y="150"/>
                  </a:lnTo>
                  <a:lnTo>
                    <a:pt x="2758" y="147"/>
                  </a:lnTo>
                  <a:lnTo>
                    <a:pt x="2756" y="147"/>
                  </a:lnTo>
                  <a:lnTo>
                    <a:pt x="2756" y="145"/>
                  </a:lnTo>
                  <a:lnTo>
                    <a:pt x="2754" y="145"/>
                  </a:lnTo>
                  <a:lnTo>
                    <a:pt x="2754" y="142"/>
                  </a:lnTo>
                  <a:lnTo>
                    <a:pt x="2751" y="142"/>
                  </a:lnTo>
                  <a:lnTo>
                    <a:pt x="2751" y="140"/>
                  </a:lnTo>
                  <a:lnTo>
                    <a:pt x="2749" y="138"/>
                  </a:lnTo>
                  <a:lnTo>
                    <a:pt x="2749" y="135"/>
                  </a:lnTo>
                  <a:lnTo>
                    <a:pt x="2746" y="135"/>
                  </a:lnTo>
                  <a:lnTo>
                    <a:pt x="2746" y="133"/>
                  </a:lnTo>
                  <a:lnTo>
                    <a:pt x="2744" y="133"/>
                  </a:lnTo>
                  <a:lnTo>
                    <a:pt x="2744" y="126"/>
                  </a:lnTo>
                  <a:lnTo>
                    <a:pt x="2742" y="126"/>
                  </a:lnTo>
                  <a:lnTo>
                    <a:pt x="2742" y="121"/>
                  </a:lnTo>
                  <a:lnTo>
                    <a:pt x="2739" y="121"/>
                  </a:lnTo>
                  <a:lnTo>
                    <a:pt x="2739" y="118"/>
                  </a:lnTo>
                  <a:lnTo>
                    <a:pt x="2737" y="118"/>
                  </a:lnTo>
                  <a:lnTo>
                    <a:pt x="2737" y="111"/>
                  </a:lnTo>
                  <a:lnTo>
                    <a:pt x="2734" y="111"/>
                  </a:lnTo>
                  <a:lnTo>
                    <a:pt x="2734" y="102"/>
                  </a:lnTo>
                  <a:lnTo>
                    <a:pt x="2737" y="102"/>
                  </a:lnTo>
                  <a:lnTo>
                    <a:pt x="2737" y="104"/>
                  </a:lnTo>
                  <a:lnTo>
                    <a:pt x="2739" y="104"/>
                  </a:lnTo>
                  <a:lnTo>
                    <a:pt x="2742" y="104"/>
                  </a:lnTo>
                  <a:lnTo>
                    <a:pt x="2742" y="102"/>
                  </a:lnTo>
                  <a:lnTo>
                    <a:pt x="2744" y="102"/>
                  </a:lnTo>
                  <a:lnTo>
                    <a:pt x="2744" y="99"/>
                  </a:lnTo>
                  <a:lnTo>
                    <a:pt x="2742" y="99"/>
                  </a:lnTo>
                  <a:lnTo>
                    <a:pt x="2742" y="97"/>
                  </a:lnTo>
                  <a:lnTo>
                    <a:pt x="2739" y="97"/>
                  </a:lnTo>
                  <a:lnTo>
                    <a:pt x="2739" y="94"/>
                  </a:lnTo>
                  <a:lnTo>
                    <a:pt x="2739" y="87"/>
                  </a:lnTo>
                  <a:lnTo>
                    <a:pt x="2737" y="87"/>
                  </a:lnTo>
                  <a:lnTo>
                    <a:pt x="2737" y="85"/>
                  </a:lnTo>
                  <a:lnTo>
                    <a:pt x="2734" y="85"/>
                  </a:lnTo>
                  <a:lnTo>
                    <a:pt x="2732" y="85"/>
                  </a:lnTo>
                  <a:lnTo>
                    <a:pt x="2732" y="82"/>
                  </a:lnTo>
                  <a:lnTo>
                    <a:pt x="2732" y="75"/>
                  </a:lnTo>
                  <a:lnTo>
                    <a:pt x="2734" y="73"/>
                  </a:lnTo>
                  <a:lnTo>
                    <a:pt x="2734" y="70"/>
                  </a:lnTo>
                  <a:lnTo>
                    <a:pt x="2737" y="68"/>
                  </a:lnTo>
                  <a:lnTo>
                    <a:pt x="2739" y="68"/>
                  </a:lnTo>
                  <a:lnTo>
                    <a:pt x="2739" y="66"/>
                  </a:lnTo>
                  <a:lnTo>
                    <a:pt x="2742" y="66"/>
                  </a:lnTo>
                  <a:lnTo>
                    <a:pt x="2742" y="63"/>
                  </a:lnTo>
                  <a:lnTo>
                    <a:pt x="2742" y="61"/>
                  </a:lnTo>
                  <a:lnTo>
                    <a:pt x="2739" y="61"/>
                  </a:lnTo>
                  <a:lnTo>
                    <a:pt x="2737" y="61"/>
                  </a:lnTo>
                  <a:lnTo>
                    <a:pt x="2737" y="58"/>
                  </a:lnTo>
                  <a:lnTo>
                    <a:pt x="2737" y="56"/>
                  </a:lnTo>
                  <a:lnTo>
                    <a:pt x="2739" y="56"/>
                  </a:lnTo>
                  <a:lnTo>
                    <a:pt x="2739" y="51"/>
                  </a:lnTo>
                  <a:lnTo>
                    <a:pt x="2742" y="49"/>
                  </a:lnTo>
                  <a:lnTo>
                    <a:pt x="2742" y="46"/>
                  </a:lnTo>
                  <a:lnTo>
                    <a:pt x="2744" y="44"/>
                  </a:lnTo>
                  <a:lnTo>
                    <a:pt x="2744" y="42"/>
                  </a:lnTo>
                  <a:lnTo>
                    <a:pt x="2746" y="42"/>
                  </a:lnTo>
                  <a:lnTo>
                    <a:pt x="2746" y="39"/>
                  </a:lnTo>
                  <a:moveTo>
                    <a:pt x="2746" y="39"/>
                  </a:moveTo>
                  <a:lnTo>
                    <a:pt x="2749" y="39"/>
                  </a:lnTo>
                  <a:lnTo>
                    <a:pt x="2749" y="37"/>
                  </a:lnTo>
                  <a:lnTo>
                    <a:pt x="2751" y="37"/>
                  </a:lnTo>
                  <a:lnTo>
                    <a:pt x="2751" y="39"/>
                  </a:lnTo>
                  <a:lnTo>
                    <a:pt x="2754" y="39"/>
                  </a:lnTo>
                  <a:lnTo>
                    <a:pt x="2754" y="42"/>
                  </a:lnTo>
                  <a:lnTo>
                    <a:pt x="2754" y="49"/>
                  </a:lnTo>
                  <a:lnTo>
                    <a:pt x="2756" y="49"/>
                  </a:lnTo>
                  <a:lnTo>
                    <a:pt x="2756" y="51"/>
                  </a:lnTo>
                  <a:lnTo>
                    <a:pt x="2758" y="51"/>
                  </a:lnTo>
                  <a:lnTo>
                    <a:pt x="2761" y="51"/>
                  </a:lnTo>
                  <a:lnTo>
                    <a:pt x="2763" y="49"/>
                  </a:lnTo>
                  <a:lnTo>
                    <a:pt x="2766" y="46"/>
                  </a:lnTo>
                  <a:lnTo>
                    <a:pt x="2768" y="46"/>
                  </a:lnTo>
                  <a:lnTo>
                    <a:pt x="2770" y="44"/>
                  </a:lnTo>
                  <a:lnTo>
                    <a:pt x="2773" y="44"/>
                  </a:lnTo>
                  <a:lnTo>
                    <a:pt x="2773" y="42"/>
                  </a:lnTo>
                  <a:lnTo>
                    <a:pt x="2773" y="39"/>
                  </a:lnTo>
                  <a:lnTo>
                    <a:pt x="2775" y="39"/>
                  </a:lnTo>
                  <a:lnTo>
                    <a:pt x="2775" y="37"/>
                  </a:lnTo>
                  <a:lnTo>
                    <a:pt x="2773" y="34"/>
                  </a:lnTo>
                  <a:lnTo>
                    <a:pt x="2770" y="34"/>
                  </a:lnTo>
                  <a:lnTo>
                    <a:pt x="2770" y="37"/>
                  </a:lnTo>
                  <a:lnTo>
                    <a:pt x="2766" y="37"/>
                  </a:lnTo>
                  <a:lnTo>
                    <a:pt x="2766" y="39"/>
                  </a:lnTo>
                  <a:lnTo>
                    <a:pt x="2761" y="39"/>
                  </a:lnTo>
                  <a:lnTo>
                    <a:pt x="2761" y="37"/>
                  </a:lnTo>
                  <a:lnTo>
                    <a:pt x="2758" y="37"/>
                  </a:lnTo>
                  <a:lnTo>
                    <a:pt x="2758" y="34"/>
                  </a:lnTo>
                  <a:lnTo>
                    <a:pt x="2756" y="34"/>
                  </a:lnTo>
                  <a:lnTo>
                    <a:pt x="2756" y="32"/>
                  </a:lnTo>
                  <a:lnTo>
                    <a:pt x="2756" y="27"/>
                  </a:lnTo>
                  <a:lnTo>
                    <a:pt x="2758" y="25"/>
                  </a:lnTo>
                  <a:lnTo>
                    <a:pt x="2761" y="25"/>
                  </a:lnTo>
                  <a:lnTo>
                    <a:pt x="2761" y="22"/>
                  </a:lnTo>
                  <a:lnTo>
                    <a:pt x="2763" y="22"/>
                  </a:lnTo>
                  <a:lnTo>
                    <a:pt x="2763" y="20"/>
                  </a:lnTo>
                  <a:lnTo>
                    <a:pt x="2766" y="20"/>
                  </a:lnTo>
                  <a:lnTo>
                    <a:pt x="2768" y="18"/>
                  </a:lnTo>
                  <a:lnTo>
                    <a:pt x="2770" y="18"/>
                  </a:lnTo>
                  <a:lnTo>
                    <a:pt x="2770" y="15"/>
                  </a:lnTo>
                  <a:lnTo>
                    <a:pt x="2773" y="15"/>
                  </a:lnTo>
                  <a:lnTo>
                    <a:pt x="2775" y="13"/>
                  </a:lnTo>
                  <a:lnTo>
                    <a:pt x="2782" y="13"/>
                  </a:lnTo>
                  <a:lnTo>
                    <a:pt x="2782" y="10"/>
                  </a:lnTo>
                  <a:lnTo>
                    <a:pt x="2785" y="10"/>
                  </a:lnTo>
                  <a:lnTo>
                    <a:pt x="2785" y="8"/>
                  </a:lnTo>
                  <a:lnTo>
                    <a:pt x="2787" y="8"/>
                  </a:lnTo>
                  <a:lnTo>
                    <a:pt x="2790" y="6"/>
                  </a:lnTo>
                  <a:lnTo>
                    <a:pt x="2792" y="6"/>
                  </a:lnTo>
                  <a:moveTo>
                    <a:pt x="2766" y="39"/>
                  </a:moveTo>
                  <a:lnTo>
                    <a:pt x="2770" y="44"/>
                  </a:lnTo>
                  <a:moveTo>
                    <a:pt x="2768" y="37"/>
                  </a:moveTo>
                  <a:lnTo>
                    <a:pt x="2773" y="44"/>
                  </a:lnTo>
                  <a:moveTo>
                    <a:pt x="2761" y="39"/>
                  </a:moveTo>
                  <a:lnTo>
                    <a:pt x="2768" y="46"/>
                  </a:lnTo>
                  <a:moveTo>
                    <a:pt x="2754" y="32"/>
                  </a:moveTo>
                  <a:lnTo>
                    <a:pt x="2766" y="46"/>
                  </a:lnTo>
                  <a:moveTo>
                    <a:pt x="2749" y="39"/>
                  </a:moveTo>
                  <a:lnTo>
                    <a:pt x="2758" y="51"/>
                  </a:lnTo>
                  <a:moveTo>
                    <a:pt x="2751" y="37"/>
                  </a:moveTo>
                  <a:lnTo>
                    <a:pt x="2761" y="51"/>
                  </a:lnTo>
                  <a:moveTo>
                    <a:pt x="2751" y="34"/>
                  </a:moveTo>
                  <a:lnTo>
                    <a:pt x="2763" y="49"/>
                  </a:lnTo>
                  <a:lnTo>
                    <a:pt x="2754" y="34"/>
                  </a:lnTo>
                  <a:moveTo>
                    <a:pt x="2754" y="32"/>
                  </a:moveTo>
                  <a:lnTo>
                    <a:pt x="2766" y="49"/>
                  </a:lnTo>
                  <a:moveTo>
                    <a:pt x="2766" y="39"/>
                  </a:moveTo>
                  <a:lnTo>
                    <a:pt x="2770" y="44"/>
                  </a:lnTo>
                  <a:moveTo>
                    <a:pt x="2763" y="39"/>
                  </a:moveTo>
                  <a:lnTo>
                    <a:pt x="2768" y="46"/>
                  </a:lnTo>
                  <a:moveTo>
                    <a:pt x="2821" y="3"/>
                  </a:moveTo>
                  <a:lnTo>
                    <a:pt x="2821" y="1"/>
                  </a:lnTo>
                  <a:moveTo>
                    <a:pt x="2818" y="3"/>
                  </a:moveTo>
                  <a:lnTo>
                    <a:pt x="2821" y="6"/>
                  </a:lnTo>
                  <a:lnTo>
                    <a:pt x="2821" y="3"/>
                  </a:lnTo>
                  <a:moveTo>
                    <a:pt x="2773" y="34"/>
                  </a:moveTo>
                  <a:lnTo>
                    <a:pt x="2775" y="37"/>
                  </a:lnTo>
                  <a:moveTo>
                    <a:pt x="2811" y="8"/>
                  </a:moveTo>
                  <a:lnTo>
                    <a:pt x="2809" y="3"/>
                  </a:lnTo>
                  <a:lnTo>
                    <a:pt x="2814" y="8"/>
                  </a:lnTo>
                  <a:moveTo>
                    <a:pt x="2799" y="10"/>
                  </a:moveTo>
                  <a:lnTo>
                    <a:pt x="2802" y="13"/>
                  </a:lnTo>
                  <a:moveTo>
                    <a:pt x="2804" y="13"/>
                  </a:moveTo>
                  <a:lnTo>
                    <a:pt x="2802" y="8"/>
                  </a:lnTo>
                  <a:lnTo>
                    <a:pt x="2806" y="13"/>
                  </a:lnTo>
                  <a:lnTo>
                    <a:pt x="2802" y="3"/>
                  </a:lnTo>
                  <a:moveTo>
                    <a:pt x="2804" y="3"/>
                  </a:moveTo>
                  <a:lnTo>
                    <a:pt x="2809" y="10"/>
                  </a:lnTo>
                  <a:lnTo>
                    <a:pt x="2804" y="3"/>
                  </a:lnTo>
                  <a:close/>
                  <a:moveTo>
                    <a:pt x="2806" y="3"/>
                  </a:moveTo>
                  <a:lnTo>
                    <a:pt x="2811" y="8"/>
                  </a:lnTo>
                  <a:moveTo>
                    <a:pt x="2811" y="3"/>
                  </a:moveTo>
                  <a:lnTo>
                    <a:pt x="2816" y="8"/>
                  </a:lnTo>
                  <a:moveTo>
                    <a:pt x="2818" y="8"/>
                  </a:moveTo>
                  <a:lnTo>
                    <a:pt x="2814" y="3"/>
                  </a:lnTo>
                  <a:lnTo>
                    <a:pt x="2816" y="8"/>
                  </a:lnTo>
                  <a:moveTo>
                    <a:pt x="2797" y="3"/>
                  </a:moveTo>
                  <a:lnTo>
                    <a:pt x="2799" y="3"/>
                  </a:lnTo>
                  <a:moveTo>
                    <a:pt x="2792" y="6"/>
                  </a:moveTo>
                  <a:lnTo>
                    <a:pt x="2794" y="6"/>
                  </a:lnTo>
                  <a:moveTo>
                    <a:pt x="2799" y="3"/>
                  </a:moveTo>
                  <a:lnTo>
                    <a:pt x="2802" y="6"/>
                  </a:lnTo>
                  <a:moveTo>
                    <a:pt x="2816" y="3"/>
                  </a:moveTo>
                  <a:lnTo>
                    <a:pt x="2818" y="6"/>
                  </a:lnTo>
                  <a:moveTo>
                    <a:pt x="2818" y="3"/>
                  </a:moveTo>
                  <a:lnTo>
                    <a:pt x="2821" y="6"/>
                  </a:lnTo>
                  <a:moveTo>
                    <a:pt x="2756" y="32"/>
                  </a:moveTo>
                  <a:lnTo>
                    <a:pt x="2756" y="30"/>
                  </a:lnTo>
                  <a:moveTo>
                    <a:pt x="2751" y="37"/>
                  </a:moveTo>
                  <a:lnTo>
                    <a:pt x="2751" y="39"/>
                  </a:lnTo>
                  <a:moveTo>
                    <a:pt x="2756" y="30"/>
                  </a:moveTo>
                  <a:lnTo>
                    <a:pt x="2756" y="32"/>
                  </a:lnTo>
                  <a:moveTo>
                    <a:pt x="2770" y="37"/>
                  </a:moveTo>
                  <a:lnTo>
                    <a:pt x="2773" y="42"/>
                  </a:lnTo>
                  <a:moveTo>
                    <a:pt x="2770" y="34"/>
                  </a:moveTo>
                  <a:lnTo>
                    <a:pt x="2773" y="39"/>
                  </a:lnTo>
                  <a:moveTo>
                    <a:pt x="2768" y="37"/>
                  </a:moveTo>
                  <a:lnTo>
                    <a:pt x="2773" y="42"/>
                  </a:lnTo>
                  <a:moveTo>
                    <a:pt x="2749" y="39"/>
                  </a:moveTo>
                  <a:lnTo>
                    <a:pt x="2751" y="37"/>
                  </a:lnTo>
                  <a:moveTo>
                    <a:pt x="2758" y="150"/>
                  </a:moveTo>
                  <a:lnTo>
                    <a:pt x="2758" y="147"/>
                  </a:lnTo>
                  <a:moveTo>
                    <a:pt x="2761" y="150"/>
                  </a:moveTo>
                  <a:lnTo>
                    <a:pt x="2761" y="147"/>
                  </a:lnTo>
                  <a:moveTo>
                    <a:pt x="2766" y="147"/>
                  </a:moveTo>
                  <a:lnTo>
                    <a:pt x="2768" y="152"/>
                  </a:lnTo>
                  <a:moveTo>
                    <a:pt x="2770" y="130"/>
                  </a:moveTo>
                  <a:lnTo>
                    <a:pt x="2778" y="140"/>
                  </a:lnTo>
                  <a:lnTo>
                    <a:pt x="2782" y="145"/>
                  </a:lnTo>
                  <a:moveTo>
                    <a:pt x="2770" y="150"/>
                  </a:moveTo>
                  <a:lnTo>
                    <a:pt x="2768" y="145"/>
                  </a:lnTo>
                  <a:lnTo>
                    <a:pt x="2773" y="150"/>
                  </a:lnTo>
                  <a:moveTo>
                    <a:pt x="2768" y="140"/>
                  </a:moveTo>
                  <a:lnTo>
                    <a:pt x="2778" y="150"/>
                  </a:lnTo>
                  <a:moveTo>
                    <a:pt x="2770" y="142"/>
                  </a:moveTo>
                  <a:lnTo>
                    <a:pt x="2775" y="150"/>
                  </a:lnTo>
                  <a:moveTo>
                    <a:pt x="2761" y="150"/>
                  </a:moveTo>
                  <a:lnTo>
                    <a:pt x="2766" y="154"/>
                  </a:lnTo>
                  <a:moveTo>
                    <a:pt x="2758" y="150"/>
                  </a:moveTo>
                  <a:lnTo>
                    <a:pt x="2761" y="150"/>
                  </a:lnTo>
                  <a:moveTo>
                    <a:pt x="2768" y="154"/>
                  </a:moveTo>
                  <a:lnTo>
                    <a:pt x="2763" y="147"/>
                  </a:lnTo>
                  <a:lnTo>
                    <a:pt x="2768" y="152"/>
                  </a:lnTo>
                  <a:moveTo>
                    <a:pt x="2766" y="130"/>
                  </a:moveTo>
                  <a:lnTo>
                    <a:pt x="2780" y="150"/>
                  </a:lnTo>
                  <a:moveTo>
                    <a:pt x="2766" y="145"/>
                  </a:moveTo>
                  <a:lnTo>
                    <a:pt x="2770" y="150"/>
                  </a:lnTo>
                  <a:moveTo>
                    <a:pt x="2766" y="133"/>
                  </a:moveTo>
                  <a:lnTo>
                    <a:pt x="2778" y="150"/>
                  </a:lnTo>
                  <a:moveTo>
                    <a:pt x="2768" y="130"/>
                  </a:moveTo>
                  <a:lnTo>
                    <a:pt x="2780" y="147"/>
                  </a:lnTo>
                  <a:lnTo>
                    <a:pt x="2768" y="130"/>
                  </a:lnTo>
                  <a:close/>
                  <a:moveTo>
                    <a:pt x="2797" y="94"/>
                  </a:moveTo>
                  <a:lnTo>
                    <a:pt x="2802" y="85"/>
                  </a:lnTo>
                  <a:lnTo>
                    <a:pt x="2794" y="78"/>
                  </a:lnTo>
                  <a:moveTo>
                    <a:pt x="2734" y="104"/>
                  </a:moveTo>
                  <a:lnTo>
                    <a:pt x="2734" y="106"/>
                  </a:lnTo>
                  <a:moveTo>
                    <a:pt x="2734" y="102"/>
                  </a:moveTo>
                  <a:lnTo>
                    <a:pt x="2734" y="99"/>
                  </a:lnTo>
                  <a:moveTo>
                    <a:pt x="2734" y="97"/>
                  </a:moveTo>
                  <a:lnTo>
                    <a:pt x="2739" y="104"/>
                  </a:lnTo>
                  <a:moveTo>
                    <a:pt x="2734" y="94"/>
                  </a:moveTo>
                  <a:lnTo>
                    <a:pt x="2742" y="104"/>
                  </a:lnTo>
                  <a:moveTo>
                    <a:pt x="2732" y="82"/>
                  </a:moveTo>
                  <a:lnTo>
                    <a:pt x="2739" y="90"/>
                  </a:lnTo>
                  <a:moveTo>
                    <a:pt x="2734" y="85"/>
                  </a:moveTo>
                  <a:lnTo>
                    <a:pt x="2732" y="82"/>
                  </a:lnTo>
                  <a:moveTo>
                    <a:pt x="2737" y="66"/>
                  </a:moveTo>
                  <a:lnTo>
                    <a:pt x="2737" y="68"/>
                  </a:lnTo>
                  <a:moveTo>
                    <a:pt x="2732" y="85"/>
                  </a:moveTo>
                  <a:lnTo>
                    <a:pt x="2739" y="92"/>
                  </a:lnTo>
                  <a:moveTo>
                    <a:pt x="2739" y="61"/>
                  </a:moveTo>
                  <a:lnTo>
                    <a:pt x="2742" y="63"/>
                  </a:lnTo>
                  <a:moveTo>
                    <a:pt x="2737" y="61"/>
                  </a:moveTo>
                  <a:lnTo>
                    <a:pt x="2742" y="66"/>
                  </a:lnTo>
                  <a:moveTo>
                    <a:pt x="2754" y="42"/>
                  </a:moveTo>
                  <a:lnTo>
                    <a:pt x="2761" y="51"/>
                  </a:lnTo>
                  <a:moveTo>
                    <a:pt x="2739" y="68"/>
                  </a:moveTo>
                  <a:lnTo>
                    <a:pt x="2737" y="63"/>
                  </a:lnTo>
                  <a:lnTo>
                    <a:pt x="2739" y="66"/>
                  </a:lnTo>
                  <a:moveTo>
                    <a:pt x="2734" y="92"/>
                  </a:moveTo>
                  <a:lnTo>
                    <a:pt x="2742" y="104"/>
                  </a:lnTo>
                  <a:moveTo>
                    <a:pt x="2732" y="90"/>
                  </a:moveTo>
                  <a:lnTo>
                    <a:pt x="2742" y="102"/>
                  </a:lnTo>
                  <a:moveTo>
                    <a:pt x="2732" y="87"/>
                  </a:moveTo>
                  <a:lnTo>
                    <a:pt x="2744" y="99"/>
                  </a:lnTo>
                  <a:moveTo>
                    <a:pt x="2770" y="157"/>
                  </a:moveTo>
                  <a:lnTo>
                    <a:pt x="2768" y="157"/>
                  </a:lnTo>
                  <a:lnTo>
                    <a:pt x="2768" y="154"/>
                  </a:lnTo>
                  <a:moveTo>
                    <a:pt x="2833" y="3"/>
                  </a:moveTo>
                  <a:lnTo>
                    <a:pt x="2830" y="3"/>
                  </a:lnTo>
                  <a:moveTo>
                    <a:pt x="2845" y="8"/>
                  </a:moveTo>
                  <a:lnTo>
                    <a:pt x="2850" y="8"/>
                  </a:lnTo>
                  <a:moveTo>
                    <a:pt x="2842" y="8"/>
                  </a:moveTo>
                  <a:lnTo>
                    <a:pt x="2842" y="10"/>
                  </a:lnTo>
                  <a:lnTo>
                    <a:pt x="2840" y="10"/>
                  </a:lnTo>
                  <a:lnTo>
                    <a:pt x="2838" y="10"/>
                  </a:lnTo>
                  <a:lnTo>
                    <a:pt x="2838" y="8"/>
                  </a:lnTo>
                  <a:moveTo>
                    <a:pt x="2842" y="8"/>
                  </a:moveTo>
                  <a:lnTo>
                    <a:pt x="2842" y="6"/>
                  </a:lnTo>
                  <a:moveTo>
                    <a:pt x="2838" y="8"/>
                  </a:moveTo>
                  <a:lnTo>
                    <a:pt x="2840" y="10"/>
                  </a:lnTo>
                  <a:moveTo>
                    <a:pt x="2842" y="8"/>
                  </a:moveTo>
                  <a:lnTo>
                    <a:pt x="2842" y="6"/>
                  </a:lnTo>
                  <a:moveTo>
                    <a:pt x="2838" y="6"/>
                  </a:moveTo>
                  <a:lnTo>
                    <a:pt x="2835" y="6"/>
                  </a:lnTo>
                  <a:lnTo>
                    <a:pt x="2833" y="3"/>
                  </a:lnTo>
                  <a:lnTo>
                    <a:pt x="2835" y="6"/>
                  </a:lnTo>
                  <a:lnTo>
                    <a:pt x="2833" y="3"/>
                  </a:lnTo>
                  <a:moveTo>
                    <a:pt x="2845" y="6"/>
                  </a:moveTo>
                  <a:lnTo>
                    <a:pt x="2845" y="8"/>
                  </a:lnTo>
                  <a:lnTo>
                    <a:pt x="2842" y="6"/>
                  </a:lnTo>
                  <a:moveTo>
                    <a:pt x="2845" y="8"/>
                  </a:moveTo>
                  <a:lnTo>
                    <a:pt x="2847" y="8"/>
                  </a:lnTo>
                  <a:moveTo>
                    <a:pt x="2845" y="8"/>
                  </a:moveTo>
                  <a:lnTo>
                    <a:pt x="2842" y="8"/>
                  </a:lnTo>
                  <a:moveTo>
                    <a:pt x="2838" y="6"/>
                  </a:moveTo>
                  <a:lnTo>
                    <a:pt x="2838" y="8"/>
                  </a:lnTo>
                  <a:moveTo>
                    <a:pt x="2835" y="3"/>
                  </a:moveTo>
                  <a:lnTo>
                    <a:pt x="2842" y="10"/>
                  </a:lnTo>
                  <a:moveTo>
                    <a:pt x="2840" y="6"/>
                  </a:moveTo>
                  <a:lnTo>
                    <a:pt x="2842" y="8"/>
                  </a:lnTo>
                  <a:moveTo>
                    <a:pt x="2838" y="6"/>
                  </a:moveTo>
                  <a:lnTo>
                    <a:pt x="2842" y="10"/>
                  </a:lnTo>
                  <a:moveTo>
                    <a:pt x="2830" y="87"/>
                  </a:moveTo>
                  <a:lnTo>
                    <a:pt x="2821" y="94"/>
                  </a:lnTo>
                  <a:lnTo>
                    <a:pt x="2833" y="92"/>
                  </a:lnTo>
                  <a:moveTo>
                    <a:pt x="2821" y="99"/>
                  </a:moveTo>
                  <a:lnTo>
                    <a:pt x="2821" y="94"/>
                  </a:lnTo>
                  <a:lnTo>
                    <a:pt x="2818" y="97"/>
                  </a:lnTo>
                  <a:moveTo>
                    <a:pt x="2818" y="94"/>
                  </a:moveTo>
                  <a:lnTo>
                    <a:pt x="2821" y="94"/>
                  </a:lnTo>
                  <a:lnTo>
                    <a:pt x="2830" y="80"/>
                  </a:lnTo>
                  <a:moveTo>
                    <a:pt x="2823" y="78"/>
                  </a:moveTo>
                  <a:lnTo>
                    <a:pt x="2821" y="94"/>
                  </a:lnTo>
                  <a:lnTo>
                    <a:pt x="2826" y="78"/>
                  </a:lnTo>
                  <a:moveTo>
                    <a:pt x="2830" y="82"/>
                  </a:moveTo>
                  <a:lnTo>
                    <a:pt x="2821" y="94"/>
                  </a:lnTo>
                  <a:lnTo>
                    <a:pt x="2823" y="78"/>
                  </a:lnTo>
                  <a:moveTo>
                    <a:pt x="2828" y="78"/>
                  </a:moveTo>
                  <a:lnTo>
                    <a:pt x="2821" y="94"/>
                  </a:lnTo>
                  <a:moveTo>
                    <a:pt x="2833" y="73"/>
                  </a:moveTo>
                  <a:lnTo>
                    <a:pt x="2830" y="87"/>
                  </a:lnTo>
                  <a:lnTo>
                    <a:pt x="2840" y="99"/>
                  </a:lnTo>
                  <a:moveTo>
                    <a:pt x="2840" y="99"/>
                  </a:moveTo>
                  <a:lnTo>
                    <a:pt x="2833" y="97"/>
                  </a:lnTo>
                  <a:lnTo>
                    <a:pt x="2826" y="99"/>
                  </a:lnTo>
                  <a:lnTo>
                    <a:pt x="2823" y="109"/>
                  </a:lnTo>
                  <a:moveTo>
                    <a:pt x="3152" y="75"/>
                  </a:moveTo>
                  <a:lnTo>
                    <a:pt x="3164" y="94"/>
                  </a:lnTo>
                  <a:lnTo>
                    <a:pt x="3154" y="73"/>
                  </a:lnTo>
                  <a:moveTo>
                    <a:pt x="3157" y="66"/>
                  </a:moveTo>
                  <a:lnTo>
                    <a:pt x="3159" y="73"/>
                  </a:lnTo>
                  <a:lnTo>
                    <a:pt x="3166" y="78"/>
                  </a:lnTo>
                  <a:lnTo>
                    <a:pt x="3176" y="73"/>
                  </a:lnTo>
                  <a:moveTo>
                    <a:pt x="3147" y="85"/>
                  </a:moveTo>
                  <a:lnTo>
                    <a:pt x="3164" y="94"/>
                  </a:lnTo>
                  <a:lnTo>
                    <a:pt x="3147" y="78"/>
                  </a:lnTo>
                  <a:moveTo>
                    <a:pt x="3152" y="78"/>
                  </a:moveTo>
                  <a:lnTo>
                    <a:pt x="3164" y="94"/>
                  </a:lnTo>
                  <a:moveTo>
                    <a:pt x="3138" y="75"/>
                  </a:moveTo>
                  <a:lnTo>
                    <a:pt x="3147" y="78"/>
                  </a:lnTo>
                  <a:lnTo>
                    <a:pt x="3154" y="73"/>
                  </a:lnTo>
                  <a:lnTo>
                    <a:pt x="3157" y="66"/>
                  </a:lnTo>
                  <a:moveTo>
                    <a:pt x="3164" y="106"/>
                  </a:moveTo>
                  <a:lnTo>
                    <a:pt x="3162" y="97"/>
                  </a:lnTo>
                  <a:lnTo>
                    <a:pt x="3152" y="92"/>
                  </a:lnTo>
                  <a:lnTo>
                    <a:pt x="3142" y="97"/>
                  </a:lnTo>
                  <a:moveTo>
                    <a:pt x="3138" y="6"/>
                  </a:moveTo>
                  <a:lnTo>
                    <a:pt x="3140" y="6"/>
                  </a:lnTo>
                  <a:lnTo>
                    <a:pt x="3140" y="3"/>
                  </a:lnTo>
                  <a:lnTo>
                    <a:pt x="3147" y="3"/>
                  </a:lnTo>
                  <a:lnTo>
                    <a:pt x="3147" y="6"/>
                  </a:lnTo>
                  <a:lnTo>
                    <a:pt x="3145" y="6"/>
                  </a:lnTo>
                  <a:lnTo>
                    <a:pt x="3145" y="8"/>
                  </a:lnTo>
                  <a:lnTo>
                    <a:pt x="3145" y="10"/>
                  </a:lnTo>
                  <a:lnTo>
                    <a:pt x="3142" y="10"/>
                  </a:lnTo>
                  <a:lnTo>
                    <a:pt x="3145" y="13"/>
                  </a:lnTo>
                  <a:lnTo>
                    <a:pt x="3150" y="13"/>
                  </a:lnTo>
                  <a:lnTo>
                    <a:pt x="3152" y="10"/>
                  </a:lnTo>
                  <a:lnTo>
                    <a:pt x="3154" y="8"/>
                  </a:lnTo>
                  <a:lnTo>
                    <a:pt x="3162" y="8"/>
                  </a:lnTo>
                  <a:lnTo>
                    <a:pt x="3162" y="6"/>
                  </a:lnTo>
                  <a:lnTo>
                    <a:pt x="3164" y="6"/>
                  </a:lnTo>
                  <a:lnTo>
                    <a:pt x="3164" y="3"/>
                  </a:lnTo>
                  <a:lnTo>
                    <a:pt x="3174" y="3"/>
                  </a:lnTo>
                  <a:lnTo>
                    <a:pt x="3193" y="8"/>
                  </a:lnTo>
                  <a:lnTo>
                    <a:pt x="3195" y="8"/>
                  </a:lnTo>
                  <a:lnTo>
                    <a:pt x="3198" y="10"/>
                  </a:lnTo>
                  <a:lnTo>
                    <a:pt x="3200" y="10"/>
                  </a:lnTo>
                  <a:lnTo>
                    <a:pt x="3200" y="13"/>
                  </a:lnTo>
                  <a:lnTo>
                    <a:pt x="3205" y="13"/>
                  </a:lnTo>
                  <a:lnTo>
                    <a:pt x="3205" y="15"/>
                  </a:lnTo>
                  <a:lnTo>
                    <a:pt x="3207" y="15"/>
                  </a:lnTo>
                  <a:lnTo>
                    <a:pt x="3207" y="18"/>
                  </a:lnTo>
                  <a:lnTo>
                    <a:pt x="3210" y="18"/>
                  </a:lnTo>
                  <a:lnTo>
                    <a:pt x="3210" y="20"/>
                  </a:lnTo>
                  <a:lnTo>
                    <a:pt x="3210" y="25"/>
                  </a:lnTo>
                  <a:lnTo>
                    <a:pt x="3207" y="25"/>
                  </a:lnTo>
                  <a:lnTo>
                    <a:pt x="3198" y="25"/>
                  </a:lnTo>
                  <a:lnTo>
                    <a:pt x="3198" y="27"/>
                  </a:lnTo>
                  <a:lnTo>
                    <a:pt x="3198" y="32"/>
                  </a:lnTo>
                  <a:lnTo>
                    <a:pt x="3200" y="32"/>
                  </a:lnTo>
                  <a:lnTo>
                    <a:pt x="3200" y="37"/>
                  </a:lnTo>
                  <a:lnTo>
                    <a:pt x="3202" y="37"/>
                  </a:lnTo>
                  <a:lnTo>
                    <a:pt x="3202" y="39"/>
                  </a:lnTo>
                  <a:lnTo>
                    <a:pt x="3205" y="42"/>
                  </a:lnTo>
                  <a:lnTo>
                    <a:pt x="3207" y="44"/>
                  </a:lnTo>
                  <a:lnTo>
                    <a:pt x="3212" y="44"/>
                  </a:lnTo>
                  <a:lnTo>
                    <a:pt x="3212" y="42"/>
                  </a:lnTo>
                  <a:lnTo>
                    <a:pt x="3212" y="37"/>
                  </a:lnTo>
                  <a:lnTo>
                    <a:pt x="3210" y="37"/>
                  </a:lnTo>
                  <a:lnTo>
                    <a:pt x="3210" y="30"/>
                  </a:lnTo>
                  <a:lnTo>
                    <a:pt x="3212" y="30"/>
                  </a:lnTo>
                  <a:lnTo>
                    <a:pt x="3212" y="27"/>
                  </a:lnTo>
                  <a:lnTo>
                    <a:pt x="3214" y="27"/>
                  </a:lnTo>
                  <a:lnTo>
                    <a:pt x="3214" y="25"/>
                  </a:lnTo>
                  <a:lnTo>
                    <a:pt x="3217" y="25"/>
                  </a:lnTo>
                  <a:lnTo>
                    <a:pt x="3219" y="25"/>
                  </a:lnTo>
                  <a:lnTo>
                    <a:pt x="3219" y="27"/>
                  </a:lnTo>
                  <a:lnTo>
                    <a:pt x="3222" y="27"/>
                  </a:lnTo>
                  <a:lnTo>
                    <a:pt x="3224" y="30"/>
                  </a:lnTo>
                  <a:lnTo>
                    <a:pt x="3226" y="32"/>
                  </a:lnTo>
                  <a:lnTo>
                    <a:pt x="3226" y="34"/>
                  </a:lnTo>
                  <a:lnTo>
                    <a:pt x="3229" y="34"/>
                  </a:lnTo>
                  <a:lnTo>
                    <a:pt x="3229" y="37"/>
                  </a:lnTo>
                  <a:lnTo>
                    <a:pt x="3231" y="39"/>
                  </a:lnTo>
                  <a:lnTo>
                    <a:pt x="3231" y="42"/>
                  </a:lnTo>
                  <a:lnTo>
                    <a:pt x="3234" y="42"/>
                  </a:lnTo>
                  <a:lnTo>
                    <a:pt x="3234" y="46"/>
                  </a:lnTo>
                  <a:lnTo>
                    <a:pt x="3236" y="46"/>
                  </a:lnTo>
                  <a:lnTo>
                    <a:pt x="3236" y="54"/>
                  </a:lnTo>
                  <a:lnTo>
                    <a:pt x="3238" y="54"/>
                  </a:lnTo>
                  <a:lnTo>
                    <a:pt x="3238" y="56"/>
                  </a:lnTo>
                  <a:lnTo>
                    <a:pt x="3241" y="56"/>
                  </a:lnTo>
                  <a:lnTo>
                    <a:pt x="3241" y="58"/>
                  </a:lnTo>
                  <a:moveTo>
                    <a:pt x="3241" y="58"/>
                  </a:moveTo>
                  <a:lnTo>
                    <a:pt x="3241" y="61"/>
                  </a:lnTo>
                  <a:lnTo>
                    <a:pt x="3243" y="61"/>
                  </a:lnTo>
                  <a:lnTo>
                    <a:pt x="3243" y="73"/>
                  </a:lnTo>
                  <a:lnTo>
                    <a:pt x="3241" y="73"/>
                  </a:lnTo>
                  <a:lnTo>
                    <a:pt x="3241" y="70"/>
                  </a:lnTo>
                  <a:lnTo>
                    <a:pt x="3238" y="70"/>
                  </a:lnTo>
                  <a:lnTo>
                    <a:pt x="3236" y="70"/>
                  </a:lnTo>
                  <a:lnTo>
                    <a:pt x="3236" y="73"/>
                  </a:lnTo>
                  <a:lnTo>
                    <a:pt x="3236" y="78"/>
                  </a:lnTo>
                  <a:lnTo>
                    <a:pt x="3238" y="78"/>
                  </a:lnTo>
                  <a:lnTo>
                    <a:pt x="3238" y="85"/>
                  </a:lnTo>
                  <a:lnTo>
                    <a:pt x="3241" y="87"/>
                  </a:lnTo>
                  <a:lnTo>
                    <a:pt x="3241" y="90"/>
                  </a:lnTo>
                  <a:lnTo>
                    <a:pt x="3243" y="90"/>
                  </a:lnTo>
                  <a:lnTo>
                    <a:pt x="3246" y="90"/>
                  </a:lnTo>
                  <a:lnTo>
                    <a:pt x="3246" y="92"/>
                  </a:lnTo>
                  <a:lnTo>
                    <a:pt x="3246" y="102"/>
                  </a:lnTo>
                  <a:lnTo>
                    <a:pt x="3243" y="104"/>
                  </a:lnTo>
                  <a:lnTo>
                    <a:pt x="3243" y="106"/>
                  </a:lnTo>
                  <a:lnTo>
                    <a:pt x="3241" y="106"/>
                  </a:lnTo>
                  <a:lnTo>
                    <a:pt x="3238" y="106"/>
                  </a:lnTo>
                  <a:lnTo>
                    <a:pt x="3238" y="109"/>
                  </a:lnTo>
                  <a:lnTo>
                    <a:pt x="3236" y="109"/>
                  </a:lnTo>
                  <a:lnTo>
                    <a:pt x="3236" y="111"/>
                  </a:lnTo>
                  <a:lnTo>
                    <a:pt x="3236" y="114"/>
                  </a:lnTo>
                  <a:lnTo>
                    <a:pt x="3238" y="114"/>
                  </a:lnTo>
                  <a:lnTo>
                    <a:pt x="3241" y="114"/>
                  </a:lnTo>
                  <a:lnTo>
                    <a:pt x="3241" y="116"/>
                  </a:lnTo>
                  <a:lnTo>
                    <a:pt x="3241" y="118"/>
                  </a:lnTo>
                  <a:lnTo>
                    <a:pt x="3238" y="121"/>
                  </a:lnTo>
                  <a:lnTo>
                    <a:pt x="3238" y="126"/>
                  </a:lnTo>
                  <a:lnTo>
                    <a:pt x="3236" y="126"/>
                  </a:lnTo>
                  <a:lnTo>
                    <a:pt x="3236" y="128"/>
                  </a:lnTo>
                  <a:lnTo>
                    <a:pt x="3234" y="130"/>
                  </a:lnTo>
                  <a:lnTo>
                    <a:pt x="3234" y="133"/>
                  </a:lnTo>
                  <a:lnTo>
                    <a:pt x="3231" y="133"/>
                  </a:lnTo>
                  <a:lnTo>
                    <a:pt x="3231" y="135"/>
                  </a:lnTo>
                  <a:lnTo>
                    <a:pt x="3229" y="135"/>
                  </a:lnTo>
                  <a:lnTo>
                    <a:pt x="3226" y="138"/>
                  </a:lnTo>
                  <a:lnTo>
                    <a:pt x="3226" y="135"/>
                  </a:lnTo>
                  <a:lnTo>
                    <a:pt x="3224" y="135"/>
                  </a:lnTo>
                  <a:lnTo>
                    <a:pt x="3224" y="126"/>
                  </a:lnTo>
                  <a:lnTo>
                    <a:pt x="3222" y="126"/>
                  </a:lnTo>
                  <a:lnTo>
                    <a:pt x="3222" y="123"/>
                  </a:lnTo>
                  <a:lnTo>
                    <a:pt x="3219" y="123"/>
                  </a:lnTo>
                  <a:lnTo>
                    <a:pt x="3217" y="123"/>
                  </a:lnTo>
                  <a:lnTo>
                    <a:pt x="3214" y="126"/>
                  </a:lnTo>
                  <a:lnTo>
                    <a:pt x="3212" y="128"/>
                  </a:lnTo>
                  <a:lnTo>
                    <a:pt x="3207" y="128"/>
                  </a:lnTo>
                  <a:lnTo>
                    <a:pt x="3207" y="130"/>
                  </a:lnTo>
                  <a:lnTo>
                    <a:pt x="3205" y="130"/>
                  </a:lnTo>
                  <a:lnTo>
                    <a:pt x="3205" y="133"/>
                  </a:lnTo>
                  <a:lnTo>
                    <a:pt x="3205" y="140"/>
                  </a:lnTo>
                  <a:lnTo>
                    <a:pt x="3207" y="140"/>
                  </a:lnTo>
                  <a:lnTo>
                    <a:pt x="3207" y="138"/>
                  </a:lnTo>
                  <a:lnTo>
                    <a:pt x="3210" y="138"/>
                  </a:lnTo>
                  <a:lnTo>
                    <a:pt x="3212" y="135"/>
                  </a:lnTo>
                  <a:lnTo>
                    <a:pt x="3217" y="135"/>
                  </a:lnTo>
                  <a:lnTo>
                    <a:pt x="3219" y="138"/>
                  </a:lnTo>
                  <a:lnTo>
                    <a:pt x="3219" y="140"/>
                  </a:lnTo>
                  <a:lnTo>
                    <a:pt x="3222" y="140"/>
                  </a:lnTo>
                  <a:moveTo>
                    <a:pt x="3222" y="140"/>
                  </a:moveTo>
                  <a:lnTo>
                    <a:pt x="3222" y="147"/>
                  </a:lnTo>
                  <a:lnTo>
                    <a:pt x="3219" y="147"/>
                  </a:lnTo>
                  <a:lnTo>
                    <a:pt x="3219" y="150"/>
                  </a:lnTo>
                  <a:lnTo>
                    <a:pt x="3217" y="150"/>
                  </a:lnTo>
                  <a:lnTo>
                    <a:pt x="3217" y="152"/>
                  </a:lnTo>
                  <a:lnTo>
                    <a:pt x="3214" y="152"/>
                  </a:lnTo>
                  <a:lnTo>
                    <a:pt x="3214" y="154"/>
                  </a:lnTo>
                  <a:lnTo>
                    <a:pt x="3212" y="154"/>
                  </a:lnTo>
                  <a:lnTo>
                    <a:pt x="3212" y="157"/>
                  </a:lnTo>
                  <a:lnTo>
                    <a:pt x="3210" y="157"/>
                  </a:lnTo>
                  <a:lnTo>
                    <a:pt x="3207" y="157"/>
                  </a:lnTo>
                  <a:lnTo>
                    <a:pt x="3207" y="159"/>
                  </a:lnTo>
                  <a:lnTo>
                    <a:pt x="3205" y="159"/>
                  </a:lnTo>
                  <a:lnTo>
                    <a:pt x="3202" y="162"/>
                  </a:lnTo>
                  <a:lnTo>
                    <a:pt x="3195" y="162"/>
                  </a:lnTo>
                  <a:lnTo>
                    <a:pt x="3195" y="164"/>
                  </a:lnTo>
                  <a:lnTo>
                    <a:pt x="3193" y="164"/>
                  </a:lnTo>
                  <a:lnTo>
                    <a:pt x="3193" y="166"/>
                  </a:lnTo>
                  <a:lnTo>
                    <a:pt x="3190" y="166"/>
                  </a:lnTo>
                  <a:lnTo>
                    <a:pt x="3188" y="169"/>
                  </a:lnTo>
                  <a:lnTo>
                    <a:pt x="3181" y="169"/>
                  </a:lnTo>
                  <a:lnTo>
                    <a:pt x="3181" y="171"/>
                  </a:lnTo>
                  <a:lnTo>
                    <a:pt x="3176" y="171"/>
                  </a:lnTo>
                  <a:lnTo>
                    <a:pt x="3176" y="169"/>
                  </a:lnTo>
                  <a:lnTo>
                    <a:pt x="3176" y="166"/>
                  </a:lnTo>
                  <a:lnTo>
                    <a:pt x="3178" y="166"/>
                  </a:lnTo>
                  <a:lnTo>
                    <a:pt x="3178" y="162"/>
                  </a:lnTo>
                  <a:lnTo>
                    <a:pt x="3176" y="162"/>
                  </a:lnTo>
                  <a:lnTo>
                    <a:pt x="3171" y="162"/>
                  </a:lnTo>
                  <a:lnTo>
                    <a:pt x="3171" y="164"/>
                  </a:lnTo>
                  <a:lnTo>
                    <a:pt x="3169" y="164"/>
                  </a:lnTo>
                  <a:lnTo>
                    <a:pt x="3169" y="166"/>
                  </a:lnTo>
                  <a:lnTo>
                    <a:pt x="3159" y="166"/>
                  </a:lnTo>
                  <a:lnTo>
                    <a:pt x="3159" y="169"/>
                  </a:lnTo>
                  <a:lnTo>
                    <a:pt x="3157" y="169"/>
                  </a:lnTo>
                  <a:lnTo>
                    <a:pt x="3157" y="171"/>
                  </a:lnTo>
                  <a:lnTo>
                    <a:pt x="3145" y="171"/>
                  </a:lnTo>
                  <a:lnTo>
                    <a:pt x="3142" y="169"/>
                  </a:lnTo>
                  <a:lnTo>
                    <a:pt x="3142" y="166"/>
                  </a:lnTo>
                  <a:lnTo>
                    <a:pt x="3140" y="166"/>
                  </a:lnTo>
                  <a:lnTo>
                    <a:pt x="3140" y="164"/>
                  </a:lnTo>
                  <a:lnTo>
                    <a:pt x="3138" y="164"/>
                  </a:lnTo>
                  <a:lnTo>
                    <a:pt x="3138" y="162"/>
                  </a:lnTo>
                  <a:lnTo>
                    <a:pt x="3135" y="162"/>
                  </a:lnTo>
                  <a:lnTo>
                    <a:pt x="3135" y="166"/>
                  </a:lnTo>
                  <a:lnTo>
                    <a:pt x="3133" y="166"/>
                  </a:lnTo>
                  <a:lnTo>
                    <a:pt x="3128" y="166"/>
                  </a:lnTo>
                  <a:lnTo>
                    <a:pt x="3126" y="164"/>
                  </a:lnTo>
                  <a:lnTo>
                    <a:pt x="3121" y="164"/>
                  </a:lnTo>
                  <a:lnTo>
                    <a:pt x="3121" y="162"/>
                  </a:lnTo>
                  <a:lnTo>
                    <a:pt x="3118" y="162"/>
                  </a:lnTo>
                  <a:lnTo>
                    <a:pt x="3116" y="159"/>
                  </a:lnTo>
                  <a:lnTo>
                    <a:pt x="3114" y="159"/>
                  </a:lnTo>
                  <a:lnTo>
                    <a:pt x="3114" y="157"/>
                  </a:lnTo>
                  <a:lnTo>
                    <a:pt x="3111" y="154"/>
                  </a:lnTo>
                  <a:lnTo>
                    <a:pt x="3111" y="152"/>
                  </a:lnTo>
                  <a:lnTo>
                    <a:pt x="3114" y="150"/>
                  </a:lnTo>
                  <a:lnTo>
                    <a:pt x="3123" y="150"/>
                  </a:lnTo>
                  <a:lnTo>
                    <a:pt x="3123" y="147"/>
                  </a:lnTo>
                  <a:lnTo>
                    <a:pt x="3126" y="147"/>
                  </a:lnTo>
                  <a:lnTo>
                    <a:pt x="3126" y="145"/>
                  </a:lnTo>
                  <a:lnTo>
                    <a:pt x="3126" y="142"/>
                  </a:lnTo>
                  <a:lnTo>
                    <a:pt x="3123" y="142"/>
                  </a:lnTo>
                  <a:moveTo>
                    <a:pt x="3123" y="142"/>
                  </a:moveTo>
                  <a:lnTo>
                    <a:pt x="3123" y="140"/>
                  </a:lnTo>
                  <a:lnTo>
                    <a:pt x="3121" y="140"/>
                  </a:lnTo>
                  <a:lnTo>
                    <a:pt x="3121" y="138"/>
                  </a:lnTo>
                  <a:lnTo>
                    <a:pt x="3118" y="135"/>
                  </a:lnTo>
                  <a:lnTo>
                    <a:pt x="3118" y="133"/>
                  </a:lnTo>
                  <a:lnTo>
                    <a:pt x="3116" y="133"/>
                  </a:lnTo>
                  <a:lnTo>
                    <a:pt x="3116" y="130"/>
                  </a:lnTo>
                  <a:lnTo>
                    <a:pt x="3114" y="130"/>
                  </a:lnTo>
                  <a:lnTo>
                    <a:pt x="3109" y="130"/>
                  </a:lnTo>
                  <a:lnTo>
                    <a:pt x="3109" y="133"/>
                  </a:lnTo>
                  <a:lnTo>
                    <a:pt x="3109" y="135"/>
                  </a:lnTo>
                  <a:lnTo>
                    <a:pt x="3111" y="135"/>
                  </a:lnTo>
                  <a:lnTo>
                    <a:pt x="3111" y="140"/>
                  </a:lnTo>
                  <a:lnTo>
                    <a:pt x="3114" y="140"/>
                  </a:lnTo>
                  <a:lnTo>
                    <a:pt x="3114" y="142"/>
                  </a:lnTo>
                  <a:lnTo>
                    <a:pt x="3111" y="142"/>
                  </a:lnTo>
                  <a:lnTo>
                    <a:pt x="3111" y="145"/>
                  </a:lnTo>
                  <a:lnTo>
                    <a:pt x="3109" y="145"/>
                  </a:lnTo>
                  <a:lnTo>
                    <a:pt x="3109" y="147"/>
                  </a:lnTo>
                  <a:lnTo>
                    <a:pt x="3106" y="147"/>
                  </a:lnTo>
                  <a:lnTo>
                    <a:pt x="3106" y="150"/>
                  </a:lnTo>
                  <a:lnTo>
                    <a:pt x="3104" y="150"/>
                  </a:lnTo>
                  <a:lnTo>
                    <a:pt x="3102" y="147"/>
                  </a:lnTo>
                  <a:lnTo>
                    <a:pt x="3099" y="147"/>
                  </a:lnTo>
                  <a:lnTo>
                    <a:pt x="3099" y="145"/>
                  </a:lnTo>
                  <a:lnTo>
                    <a:pt x="3097" y="145"/>
                  </a:lnTo>
                  <a:lnTo>
                    <a:pt x="3097" y="142"/>
                  </a:lnTo>
                  <a:lnTo>
                    <a:pt x="3094" y="142"/>
                  </a:lnTo>
                  <a:lnTo>
                    <a:pt x="3094" y="140"/>
                  </a:lnTo>
                  <a:lnTo>
                    <a:pt x="3092" y="138"/>
                  </a:lnTo>
                  <a:lnTo>
                    <a:pt x="3092" y="135"/>
                  </a:lnTo>
                  <a:lnTo>
                    <a:pt x="3090" y="135"/>
                  </a:lnTo>
                  <a:lnTo>
                    <a:pt x="3090" y="133"/>
                  </a:lnTo>
                  <a:lnTo>
                    <a:pt x="3087" y="130"/>
                  </a:lnTo>
                  <a:lnTo>
                    <a:pt x="3087" y="123"/>
                  </a:lnTo>
                  <a:lnTo>
                    <a:pt x="3085" y="123"/>
                  </a:lnTo>
                  <a:lnTo>
                    <a:pt x="3085" y="121"/>
                  </a:lnTo>
                  <a:lnTo>
                    <a:pt x="3082" y="118"/>
                  </a:lnTo>
                  <a:lnTo>
                    <a:pt x="3080" y="116"/>
                  </a:lnTo>
                  <a:lnTo>
                    <a:pt x="3080" y="111"/>
                  </a:lnTo>
                  <a:lnTo>
                    <a:pt x="3078" y="111"/>
                  </a:lnTo>
                  <a:lnTo>
                    <a:pt x="3078" y="102"/>
                  </a:lnTo>
                  <a:lnTo>
                    <a:pt x="3080" y="102"/>
                  </a:lnTo>
                  <a:lnTo>
                    <a:pt x="3080" y="104"/>
                  </a:lnTo>
                  <a:lnTo>
                    <a:pt x="3082" y="104"/>
                  </a:lnTo>
                  <a:lnTo>
                    <a:pt x="3085" y="104"/>
                  </a:lnTo>
                  <a:lnTo>
                    <a:pt x="3087" y="102"/>
                  </a:lnTo>
                  <a:lnTo>
                    <a:pt x="3087" y="99"/>
                  </a:lnTo>
                  <a:lnTo>
                    <a:pt x="3085" y="97"/>
                  </a:lnTo>
                  <a:lnTo>
                    <a:pt x="3082" y="97"/>
                  </a:lnTo>
                  <a:lnTo>
                    <a:pt x="3082" y="94"/>
                  </a:lnTo>
                  <a:lnTo>
                    <a:pt x="3082" y="87"/>
                  </a:lnTo>
                  <a:lnTo>
                    <a:pt x="3080" y="87"/>
                  </a:lnTo>
                  <a:lnTo>
                    <a:pt x="3080" y="85"/>
                  </a:lnTo>
                  <a:lnTo>
                    <a:pt x="3078" y="85"/>
                  </a:lnTo>
                  <a:lnTo>
                    <a:pt x="3075" y="85"/>
                  </a:lnTo>
                  <a:lnTo>
                    <a:pt x="3075" y="82"/>
                  </a:lnTo>
                  <a:lnTo>
                    <a:pt x="3075" y="75"/>
                  </a:lnTo>
                  <a:lnTo>
                    <a:pt x="3078" y="73"/>
                  </a:lnTo>
                  <a:lnTo>
                    <a:pt x="3078" y="70"/>
                  </a:lnTo>
                  <a:lnTo>
                    <a:pt x="3080" y="68"/>
                  </a:lnTo>
                  <a:lnTo>
                    <a:pt x="3082" y="68"/>
                  </a:lnTo>
                  <a:lnTo>
                    <a:pt x="3082" y="66"/>
                  </a:lnTo>
                  <a:lnTo>
                    <a:pt x="3085" y="66"/>
                  </a:lnTo>
                  <a:lnTo>
                    <a:pt x="3085" y="63"/>
                  </a:lnTo>
                  <a:lnTo>
                    <a:pt x="3085" y="61"/>
                  </a:lnTo>
                  <a:lnTo>
                    <a:pt x="3082" y="61"/>
                  </a:lnTo>
                  <a:lnTo>
                    <a:pt x="3080" y="61"/>
                  </a:lnTo>
                  <a:lnTo>
                    <a:pt x="3080" y="58"/>
                  </a:lnTo>
                  <a:lnTo>
                    <a:pt x="3080" y="56"/>
                  </a:lnTo>
                  <a:lnTo>
                    <a:pt x="3082" y="56"/>
                  </a:lnTo>
                  <a:lnTo>
                    <a:pt x="3082" y="51"/>
                  </a:lnTo>
                  <a:lnTo>
                    <a:pt x="3085" y="51"/>
                  </a:lnTo>
                  <a:lnTo>
                    <a:pt x="3085" y="46"/>
                  </a:lnTo>
                  <a:lnTo>
                    <a:pt x="3087" y="44"/>
                  </a:lnTo>
                  <a:lnTo>
                    <a:pt x="3090" y="42"/>
                  </a:lnTo>
                  <a:lnTo>
                    <a:pt x="3090" y="39"/>
                  </a:lnTo>
                  <a:lnTo>
                    <a:pt x="3092" y="39"/>
                  </a:lnTo>
                  <a:moveTo>
                    <a:pt x="3092" y="39"/>
                  </a:moveTo>
                  <a:lnTo>
                    <a:pt x="3092" y="37"/>
                  </a:lnTo>
                  <a:lnTo>
                    <a:pt x="3094" y="37"/>
                  </a:lnTo>
                  <a:lnTo>
                    <a:pt x="3097" y="39"/>
                  </a:lnTo>
                  <a:lnTo>
                    <a:pt x="3099" y="42"/>
                  </a:lnTo>
                  <a:lnTo>
                    <a:pt x="3099" y="44"/>
                  </a:lnTo>
                  <a:lnTo>
                    <a:pt x="3097" y="46"/>
                  </a:lnTo>
                  <a:lnTo>
                    <a:pt x="3099" y="49"/>
                  </a:lnTo>
                  <a:lnTo>
                    <a:pt x="3099" y="51"/>
                  </a:lnTo>
                  <a:lnTo>
                    <a:pt x="3102" y="51"/>
                  </a:lnTo>
                  <a:lnTo>
                    <a:pt x="3104" y="51"/>
                  </a:lnTo>
                  <a:lnTo>
                    <a:pt x="3106" y="49"/>
                  </a:lnTo>
                  <a:lnTo>
                    <a:pt x="3109" y="49"/>
                  </a:lnTo>
                  <a:lnTo>
                    <a:pt x="3109" y="46"/>
                  </a:lnTo>
                  <a:lnTo>
                    <a:pt x="3111" y="46"/>
                  </a:lnTo>
                  <a:lnTo>
                    <a:pt x="3114" y="44"/>
                  </a:lnTo>
                  <a:lnTo>
                    <a:pt x="3116" y="44"/>
                  </a:lnTo>
                  <a:lnTo>
                    <a:pt x="3116" y="42"/>
                  </a:lnTo>
                  <a:lnTo>
                    <a:pt x="3118" y="39"/>
                  </a:lnTo>
                  <a:lnTo>
                    <a:pt x="3118" y="34"/>
                  </a:lnTo>
                  <a:lnTo>
                    <a:pt x="3116" y="34"/>
                  </a:lnTo>
                  <a:lnTo>
                    <a:pt x="3114" y="34"/>
                  </a:lnTo>
                  <a:lnTo>
                    <a:pt x="3114" y="37"/>
                  </a:lnTo>
                  <a:lnTo>
                    <a:pt x="3111" y="37"/>
                  </a:lnTo>
                  <a:lnTo>
                    <a:pt x="3109" y="39"/>
                  </a:lnTo>
                  <a:lnTo>
                    <a:pt x="3104" y="39"/>
                  </a:lnTo>
                  <a:lnTo>
                    <a:pt x="3104" y="37"/>
                  </a:lnTo>
                  <a:lnTo>
                    <a:pt x="3102" y="37"/>
                  </a:lnTo>
                  <a:lnTo>
                    <a:pt x="3102" y="34"/>
                  </a:lnTo>
                  <a:lnTo>
                    <a:pt x="3099" y="34"/>
                  </a:lnTo>
                  <a:lnTo>
                    <a:pt x="3099" y="32"/>
                  </a:lnTo>
                  <a:lnTo>
                    <a:pt x="3099" y="27"/>
                  </a:lnTo>
                  <a:lnTo>
                    <a:pt x="3102" y="27"/>
                  </a:lnTo>
                  <a:lnTo>
                    <a:pt x="3102" y="25"/>
                  </a:lnTo>
                  <a:lnTo>
                    <a:pt x="3104" y="25"/>
                  </a:lnTo>
                  <a:lnTo>
                    <a:pt x="3104" y="22"/>
                  </a:lnTo>
                  <a:lnTo>
                    <a:pt x="3106" y="22"/>
                  </a:lnTo>
                  <a:lnTo>
                    <a:pt x="3106" y="20"/>
                  </a:lnTo>
                  <a:lnTo>
                    <a:pt x="3109" y="20"/>
                  </a:lnTo>
                  <a:lnTo>
                    <a:pt x="3111" y="18"/>
                  </a:lnTo>
                  <a:lnTo>
                    <a:pt x="3114" y="18"/>
                  </a:lnTo>
                  <a:lnTo>
                    <a:pt x="3114" y="15"/>
                  </a:lnTo>
                  <a:lnTo>
                    <a:pt x="3116" y="15"/>
                  </a:lnTo>
                  <a:lnTo>
                    <a:pt x="3118" y="13"/>
                  </a:lnTo>
                  <a:lnTo>
                    <a:pt x="3126" y="13"/>
                  </a:lnTo>
                  <a:lnTo>
                    <a:pt x="3126" y="10"/>
                  </a:lnTo>
                  <a:lnTo>
                    <a:pt x="3128" y="10"/>
                  </a:lnTo>
                  <a:lnTo>
                    <a:pt x="3128" y="8"/>
                  </a:lnTo>
                  <a:lnTo>
                    <a:pt x="3133" y="8"/>
                  </a:lnTo>
                  <a:lnTo>
                    <a:pt x="3133" y="6"/>
                  </a:lnTo>
                  <a:lnTo>
                    <a:pt x="3138" y="6"/>
                  </a:lnTo>
                  <a:moveTo>
                    <a:pt x="3109" y="39"/>
                  </a:moveTo>
                  <a:lnTo>
                    <a:pt x="3114" y="44"/>
                  </a:lnTo>
                  <a:moveTo>
                    <a:pt x="3111" y="37"/>
                  </a:moveTo>
                  <a:lnTo>
                    <a:pt x="3116" y="44"/>
                  </a:lnTo>
                  <a:moveTo>
                    <a:pt x="3104" y="39"/>
                  </a:moveTo>
                  <a:lnTo>
                    <a:pt x="3111" y="46"/>
                  </a:lnTo>
                  <a:moveTo>
                    <a:pt x="3097" y="32"/>
                  </a:moveTo>
                  <a:lnTo>
                    <a:pt x="3109" y="46"/>
                  </a:lnTo>
                  <a:moveTo>
                    <a:pt x="3092" y="39"/>
                  </a:moveTo>
                  <a:lnTo>
                    <a:pt x="3102" y="51"/>
                  </a:lnTo>
                  <a:moveTo>
                    <a:pt x="3094" y="37"/>
                  </a:moveTo>
                  <a:lnTo>
                    <a:pt x="3104" y="51"/>
                  </a:lnTo>
                  <a:moveTo>
                    <a:pt x="3094" y="34"/>
                  </a:moveTo>
                  <a:lnTo>
                    <a:pt x="3106" y="49"/>
                  </a:lnTo>
                  <a:lnTo>
                    <a:pt x="3097" y="34"/>
                  </a:lnTo>
                  <a:moveTo>
                    <a:pt x="3097" y="32"/>
                  </a:moveTo>
                  <a:lnTo>
                    <a:pt x="3109" y="49"/>
                  </a:lnTo>
                  <a:moveTo>
                    <a:pt x="3109" y="39"/>
                  </a:moveTo>
                  <a:lnTo>
                    <a:pt x="3114" y="44"/>
                  </a:lnTo>
                  <a:moveTo>
                    <a:pt x="3106" y="39"/>
                  </a:moveTo>
                  <a:lnTo>
                    <a:pt x="3111" y="46"/>
                  </a:lnTo>
                  <a:moveTo>
                    <a:pt x="3164" y="3"/>
                  </a:moveTo>
                  <a:lnTo>
                    <a:pt x="3164" y="1"/>
                  </a:lnTo>
                  <a:moveTo>
                    <a:pt x="3162" y="3"/>
                  </a:moveTo>
                  <a:lnTo>
                    <a:pt x="3164" y="6"/>
                  </a:lnTo>
                  <a:lnTo>
                    <a:pt x="3166" y="3"/>
                  </a:lnTo>
                  <a:moveTo>
                    <a:pt x="3116" y="34"/>
                  </a:moveTo>
                  <a:lnTo>
                    <a:pt x="3118" y="37"/>
                  </a:lnTo>
                  <a:moveTo>
                    <a:pt x="3154" y="8"/>
                  </a:moveTo>
                  <a:lnTo>
                    <a:pt x="3152" y="3"/>
                  </a:lnTo>
                  <a:lnTo>
                    <a:pt x="3157" y="8"/>
                  </a:lnTo>
                  <a:moveTo>
                    <a:pt x="3142" y="10"/>
                  </a:moveTo>
                  <a:lnTo>
                    <a:pt x="3145" y="13"/>
                  </a:lnTo>
                  <a:moveTo>
                    <a:pt x="3147" y="13"/>
                  </a:moveTo>
                  <a:lnTo>
                    <a:pt x="3145" y="8"/>
                  </a:lnTo>
                  <a:lnTo>
                    <a:pt x="3150" y="13"/>
                  </a:lnTo>
                  <a:lnTo>
                    <a:pt x="3145" y="3"/>
                  </a:lnTo>
                  <a:moveTo>
                    <a:pt x="3147" y="3"/>
                  </a:moveTo>
                  <a:lnTo>
                    <a:pt x="3152" y="10"/>
                  </a:lnTo>
                  <a:lnTo>
                    <a:pt x="3147" y="3"/>
                  </a:lnTo>
                  <a:close/>
                  <a:moveTo>
                    <a:pt x="3150" y="3"/>
                  </a:moveTo>
                  <a:lnTo>
                    <a:pt x="3154" y="8"/>
                  </a:lnTo>
                  <a:moveTo>
                    <a:pt x="3154" y="3"/>
                  </a:moveTo>
                  <a:lnTo>
                    <a:pt x="3159" y="8"/>
                  </a:lnTo>
                  <a:moveTo>
                    <a:pt x="3162" y="8"/>
                  </a:moveTo>
                  <a:lnTo>
                    <a:pt x="3157" y="3"/>
                  </a:lnTo>
                  <a:lnTo>
                    <a:pt x="3159" y="8"/>
                  </a:lnTo>
                  <a:moveTo>
                    <a:pt x="3142" y="3"/>
                  </a:moveTo>
                  <a:lnTo>
                    <a:pt x="3142" y="1"/>
                  </a:lnTo>
                  <a:moveTo>
                    <a:pt x="3138" y="6"/>
                  </a:moveTo>
                  <a:lnTo>
                    <a:pt x="3138" y="3"/>
                  </a:lnTo>
                  <a:moveTo>
                    <a:pt x="3142" y="3"/>
                  </a:moveTo>
                  <a:lnTo>
                    <a:pt x="3147" y="6"/>
                  </a:lnTo>
                  <a:moveTo>
                    <a:pt x="3159" y="3"/>
                  </a:moveTo>
                  <a:lnTo>
                    <a:pt x="3162" y="6"/>
                  </a:lnTo>
                  <a:moveTo>
                    <a:pt x="3162" y="3"/>
                  </a:moveTo>
                  <a:lnTo>
                    <a:pt x="3164" y="6"/>
                  </a:lnTo>
                  <a:moveTo>
                    <a:pt x="3099" y="32"/>
                  </a:moveTo>
                  <a:lnTo>
                    <a:pt x="3099" y="30"/>
                  </a:lnTo>
                  <a:moveTo>
                    <a:pt x="3094" y="37"/>
                  </a:moveTo>
                  <a:lnTo>
                    <a:pt x="3094" y="39"/>
                  </a:lnTo>
                  <a:moveTo>
                    <a:pt x="3099" y="30"/>
                  </a:moveTo>
                  <a:lnTo>
                    <a:pt x="3099" y="32"/>
                  </a:lnTo>
                  <a:moveTo>
                    <a:pt x="3114" y="37"/>
                  </a:moveTo>
                  <a:lnTo>
                    <a:pt x="3116" y="42"/>
                  </a:lnTo>
                  <a:moveTo>
                    <a:pt x="3114" y="34"/>
                  </a:moveTo>
                  <a:lnTo>
                    <a:pt x="3118" y="39"/>
                  </a:lnTo>
                  <a:moveTo>
                    <a:pt x="3111" y="37"/>
                  </a:moveTo>
                  <a:lnTo>
                    <a:pt x="3116" y="42"/>
                  </a:lnTo>
                  <a:moveTo>
                    <a:pt x="3092" y="39"/>
                  </a:moveTo>
                  <a:lnTo>
                    <a:pt x="3094" y="37"/>
                  </a:lnTo>
                  <a:moveTo>
                    <a:pt x="3102" y="150"/>
                  </a:moveTo>
                  <a:lnTo>
                    <a:pt x="3102" y="147"/>
                  </a:lnTo>
                  <a:moveTo>
                    <a:pt x="3104" y="150"/>
                  </a:moveTo>
                  <a:lnTo>
                    <a:pt x="3104" y="147"/>
                  </a:lnTo>
                  <a:moveTo>
                    <a:pt x="3109" y="147"/>
                  </a:moveTo>
                  <a:lnTo>
                    <a:pt x="3111" y="152"/>
                  </a:lnTo>
                  <a:moveTo>
                    <a:pt x="3114" y="130"/>
                  </a:moveTo>
                  <a:lnTo>
                    <a:pt x="3121" y="140"/>
                  </a:lnTo>
                  <a:lnTo>
                    <a:pt x="3126" y="145"/>
                  </a:lnTo>
                  <a:moveTo>
                    <a:pt x="3111" y="145"/>
                  </a:moveTo>
                  <a:lnTo>
                    <a:pt x="3116" y="150"/>
                  </a:lnTo>
                  <a:lnTo>
                    <a:pt x="3111" y="145"/>
                  </a:lnTo>
                  <a:close/>
                  <a:moveTo>
                    <a:pt x="3114" y="140"/>
                  </a:moveTo>
                  <a:lnTo>
                    <a:pt x="3121" y="150"/>
                  </a:lnTo>
                  <a:moveTo>
                    <a:pt x="3114" y="142"/>
                  </a:moveTo>
                  <a:lnTo>
                    <a:pt x="3118" y="150"/>
                  </a:lnTo>
                  <a:moveTo>
                    <a:pt x="3106" y="150"/>
                  </a:moveTo>
                  <a:lnTo>
                    <a:pt x="3109" y="154"/>
                  </a:lnTo>
                  <a:moveTo>
                    <a:pt x="3102" y="150"/>
                  </a:moveTo>
                  <a:lnTo>
                    <a:pt x="3104" y="150"/>
                  </a:lnTo>
                  <a:moveTo>
                    <a:pt x="3106" y="147"/>
                  </a:moveTo>
                  <a:lnTo>
                    <a:pt x="3111" y="154"/>
                  </a:lnTo>
                  <a:moveTo>
                    <a:pt x="3109" y="147"/>
                  </a:moveTo>
                  <a:lnTo>
                    <a:pt x="3111" y="152"/>
                  </a:lnTo>
                  <a:moveTo>
                    <a:pt x="3109" y="130"/>
                  </a:moveTo>
                  <a:lnTo>
                    <a:pt x="3123" y="150"/>
                  </a:lnTo>
                  <a:moveTo>
                    <a:pt x="3111" y="145"/>
                  </a:moveTo>
                  <a:lnTo>
                    <a:pt x="3114" y="150"/>
                  </a:lnTo>
                  <a:moveTo>
                    <a:pt x="3109" y="133"/>
                  </a:moveTo>
                  <a:lnTo>
                    <a:pt x="3121" y="150"/>
                  </a:lnTo>
                  <a:moveTo>
                    <a:pt x="3114" y="130"/>
                  </a:moveTo>
                  <a:lnTo>
                    <a:pt x="3126" y="147"/>
                  </a:lnTo>
                  <a:moveTo>
                    <a:pt x="3111" y="130"/>
                  </a:moveTo>
                  <a:lnTo>
                    <a:pt x="3123" y="147"/>
                  </a:lnTo>
                  <a:moveTo>
                    <a:pt x="3140" y="94"/>
                  </a:moveTo>
                  <a:lnTo>
                    <a:pt x="3145" y="85"/>
                  </a:lnTo>
                  <a:lnTo>
                    <a:pt x="3138" y="78"/>
                  </a:lnTo>
                  <a:moveTo>
                    <a:pt x="3078" y="104"/>
                  </a:moveTo>
                  <a:lnTo>
                    <a:pt x="3078" y="106"/>
                  </a:lnTo>
                  <a:moveTo>
                    <a:pt x="3078" y="102"/>
                  </a:moveTo>
                  <a:lnTo>
                    <a:pt x="3078" y="99"/>
                  </a:lnTo>
                  <a:moveTo>
                    <a:pt x="3078" y="99"/>
                  </a:moveTo>
                  <a:lnTo>
                    <a:pt x="3080" y="102"/>
                  </a:lnTo>
                  <a:moveTo>
                    <a:pt x="3078" y="97"/>
                  </a:moveTo>
                  <a:lnTo>
                    <a:pt x="3082" y="104"/>
                  </a:lnTo>
                  <a:moveTo>
                    <a:pt x="3078" y="94"/>
                  </a:moveTo>
                  <a:lnTo>
                    <a:pt x="3085" y="104"/>
                  </a:lnTo>
                  <a:moveTo>
                    <a:pt x="3075" y="82"/>
                  </a:moveTo>
                  <a:lnTo>
                    <a:pt x="3082" y="90"/>
                  </a:lnTo>
                  <a:moveTo>
                    <a:pt x="3078" y="85"/>
                  </a:moveTo>
                  <a:lnTo>
                    <a:pt x="3075" y="82"/>
                  </a:lnTo>
                  <a:moveTo>
                    <a:pt x="3080" y="66"/>
                  </a:moveTo>
                  <a:lnTo>
                    <a:pt x="3080" y="68"/>
                  </a:lnTo>
                  <a:moveTo>
                    <a:pt x="3075" y="85"/>
                  </a:moveTo>
                  <a:lnTo>
                    <a:pt x="3082" y="92"/>
                  </a:lnTo>
                  <a:moveTo>
                    <a:pt x="3085" y="63"/>
                  </a:moveTo>
                  <a:lnTo>
                    <a:pt x="3082" y="61"/>
                  </a:lnTo>
                  <a:lnTo>
                    <a:pt x="3085" y="66"/>
                  </a:lnTo>
                  <a:moveTo>
                    <a:pt x="3099" y="42"/>
                  </a:moveTo>
                  <a:lnTo>
                    <a:pt x="3104" y="51"/>
                  </a:lnTo>
                  <a:moveTo>
                    <a:pt x="3082" y="68"/>
                  </a:moveTo>
                  <a:lnTo>
                    <a:pt x="3080" y="63"/>
                  </a:lnTo>
                  <a:lnTo>
                    <a:pt x="3085" y="66"/>
                  </a:lnTo>
                  <a:moveTo>
                    <a:pt x="3078" y="92"/>
                  </a:moveTo>
                  <a:lnTo>
                    <a:pt x="3085" y="104"/>
                  </a:lnTo>
                  <a:moveTo>
                    <a:pt x="3078" y="90"/>
                  </a:moveTo>
                  <a:lnTo>
                    <a:pt x="3087" y="102"/>
                  </a:lnTo>
                  <a:moveTo>
                    <a:pt x="3078" y="87"/>
                  </a:moveTo>
                  <a:lnTo>
                    <a:pt x="3087" y="99"/>
                  </a:lnTo>
                  <a:moveTo>
                    <a:pt x="3114" y="157"/>
                  </a:moveTo>
                  <a:lnTo>
                    <a:pt x="3111" y="157"/>
                  </a:lnTo>
                  <a:lnTo>
                    <a:pt x="3111" y="154"/>
                  </a:lnTo>
                  <a:moveTo>
                    <a:pt x="3176" y="3"/>
                  </a:moveTo>
                  <a:lnTo>
                    <a:pt x="3174" y="3"/>
                  </a:lnTo>
                  <a:moveTo>
                    <a:pt x="3190" y="8"/>
                  </a:moveTo>
                  <a:lnTo>
                    <a:pt x="3193" y="8"/>
                  </a:lnTo>
                  <a:moveTo>
                    <a:pt x="3186" y="8"/>
                  </a:moveTo>
                  <a:lnTo>
                    <a:pt x="3186" y="10"/>
                  </a:lnTo>
                  <a:lnTo>
                    <a:pt x="3183" y="10"/>
                  </a:lnTo>
                  <a:lnTo>
                    <a:pt x="3181" y="10"/>
                  </a:lnTo>
                  <a:lnTo>
                    <a:pt x="3181" y="8"/>
                  </a:lnTo>
                  <a:moveTo>
                    <a:pt x="3186" y="8"/>
                  </a:moveTo>
                  <a:lnTo>
                    <a:pt x="3186" y="6"/>
                  </a:lnTo>
                  <a:moveTo>
                    <a:pt x="3181" y="8"/>
                  </a:moveTo>
                  <a:lnTo>
                    <a:pt x="3183" y="10"/>
                  </a:lnTo>
                  <a:moveTo>
                    <a:pt x="3186" y="8"/>
                  </a:moveTo>
                  <a:lnTo>
                    <a:pt x="3186" y="6"/>
                  </a:lnTo>
                  <a:moveTo>
                    <a:pt x="3181" y="6"/>
                  </a:moveTo>
                  <a:lnTo>
                    <a:pt x="3178" y="6"/>
                  </a:lnTo>
                  <a:lnTo>
                    <a:pt x="3176" y="3"/>
                  </a:lnTo>
                  <a:lnTo>
                    <a:pt x="3178" y="6"/>
                  </a:lnTo>
                  <a:lnTo>
                    <a:pt x="3178" y="3"/>
                  </a:lnTo>
                  <a:moveTo>
                    <a:pt x="3188" y="6"/>
                  </a:moveTo>
                  <a:lnTo>
                    <a:pt x="3188" y="8"/>
                  </a:lnTo>
                  <a:lnTo>
                    <a:pt x="3186" y="6"/>
                  </a:lnTo>
                  <a:moveTo>
                    <a:pt x="3190" y="8"/>
                  </a:moveTo>
                  <a:lnTo>
                    <a:pt x="3188" y="8"/>
                  </a:lnTo>
                  <a:lnTo>
                    <a:pt x="3193" y="8"/>
                  </a:lnTo>
                  <a:moveTo>
                    <a:pt x="3188" y="8"/>
                  </a:moveTo>
                  <a:lnTo>
                    <a:pt x="3186" y="8"/>
                  </a:lnTo>
                  <a:moveTo>
                    <a:pt x="3181" y="6"/>
                  </a:moveTo>
                  <a:lnTo>
                    <a:pt x="3181" y="8"/>
                  </a:lnTo>
                  <a:moveTo>
                    <a:pt x="3178" y="3"/>
                  </a:moveTo>
                  <a:lnTo>
                    <a:pt x="3186" y="10"/>
                  </a:lnTo>
                  <a:moveTo>
                    <a:pt x="3183" y="6"/>
                  </a:moveTo>
                  <a:lnTo>
                    <a:pt x="3186" y="8"/>
                  </a:lnTo>
                  <a:moveTo>
                    <a:pt x="3181" y="6"/>
                  </a:moveTo>
                  <a:lnTo>
                    <a:pt x="3186" y="10"/>
                  </a:lnTo>
                  <a:moveTo>
                    <a:pt x="3174" y="87"/>
                  </a:moveTo>
                  <a:lnTo>
                    <a:pt x="3164" y="94"/>
                  </a:lnTo>
                  <a:lnTo>
                    <a:pt x="3176" y="92"/>
                  </a:lnTo>
                  <a:moveTo>
                    <a:pt x="3164" y="99"/>
                  </a:moveTo>
                  <a:lnTo>
                    <a:pt x="3164" y="94"/>
                  </a:lnTo>
                  <a:lnTo>
                    <a:pt x="3162" y="97"/>
                  </a:lnTo>
                  <a:moveTo>
                    <a:pt x="3162" y="94"/>
                  </a:moveTo>
                  <a:lnTo>
                    <a:pt x="3164" y="94"/>
                  </a:lnTo>
                  <a:lnTo>
                    <a:pt x="3174" y="80"/>
                  </a:lnTo>
                  <a:moveTo>
                    <a:pt x="3166" y="78"/>
                  </a:moveTo>
                  <a:lnTo>
                    <a:pt x="3164" y="94"/>
                  </a:lnTo>
                  <a:lnTo>
                    <a:pt x="3169" y="78"/>
                  </a:lnTo>
                  <a:moveTo>
                    <a:pt x="3174" y="82"/>
                  </a:moveTo>
                  <a:lnTo>
                    <a:pt x="3164" y="94"/>
                  </a:lnTo>
                  <a:lnTo>
                    <a:pt x="3166" y="78"/>
                  </a:lnTo>
                  <a:moveTo>
                    <a:pt x="3171" y="78"/>
                  </a:moveTo>
                  <a:lnTo>
                    <a:pt x="3164" y="94"/>
                  </a:lnTo>
                  <a:moveTo>
                    <a:pt x="3176" y="73"/>
                  </a:moveTo>
                  <a:lnTo>
                    <a:pt x="3174" y="87"/>
                  </a:lnTo>
                  <a:lnTo>
                    <a:pt x="3183" y="99"/>
                  </a:lnTo>
                  <a:moveTo>
                    <a:pt x="3183" y="99"/>
                  </a:moveTo>
                  <a:lnTo>
                    <a:pt x="3176" y="97"/>
                  </a:lnTo>
                  <a:lnTo>
                    <a:pt x="3169" y="99"/>
                  </a:lnTo>
                  <a:lnTo>
                    <a:pt x="3166" y="109"/>
                  </a:lnTo>
                  <a:moveTo>
                    <a:pt x="3498" y="75"/>
                  </a:moveTo>
                  <a:lnTo>
                    <a:pt x="3507" y="94"/>
                  </a:lnTo>
                  <a:lnTo>
                    <a:pt x="3500" y="73"/>
                  </a:lnTo>
                  <a:moveTo>
                    <a:pt x="3500" y="66"/>
                  </a:moveTo>
                  <a:lnTo>
                    <a:pt x="3502" y="73"/>
                  </a:lnTo>
                  <a:lnTo>
                    <a:pt x="3510" y="78"/>
                  </a:lnTo>
                  <a:lnTo>
                    <a:pt x="3519" y="73"/>
                  </a:lnTo>
                  <a:moveTo>
                    <a:pt x="3490" y="85"/>
                  </a:moveTo>
                  <a:lnTo>
                    <a:pt x="3507" y="94"/>
                  </a:lnTo>
                  <a:lnTo>
                    <a:pt x="3490" y="78"/>
                  </a:lnTo>
                  <a:moveTo>
                    <a:pt x="3495" y="78"/>
                  </a:moveTo>
                  <a:lnTo>
                    <a:pt x="3507" y="94"/>
                  </a:lnTo>
                  <a:moveTo>
                    <a:pt x="3481" y="75"/>
                  </a:moveTo>
                  <a:lnTo>
                    <a:pt x="3490" y="78"/>
                  </a:lnTo>
                  <a:lnTo>
                    <a:pt x="3498" y="73"/>
                  </a:lnTo>
                  <a:lnTo>
                    <a:pt x="3500" y="66"/>
                  </a:lnTo>
                  <a:moveTo>
                    <a:pt x="3507" y="106"/>
                  </a:moveTo>
                  <a:lnTo>
                    <a:pt x="3505" y="97"/>
                  </a:lnTo>
                  <a:lnTo>
                    <a:pt x="3495" y="92"/>
                  </a:lnTo>
                  <a:lnTo>
                    <a:pt x="3486" y="97"/>
                  </a:lnTo>
                  <a:moveTo>
                    <a:pt x="3481" y="6"/>
                  </a:moveTo>
                  <a:lnTo>
                    <a:pt x="3483" y="6"/>
                  </a:lnTo>
                  <a:lnTo>
                    <a:pt x="3483" y="3"/>
                  </a:lnTo>
                  <a:lnTo>
                    <a:pt x="3490" y="3"/>
                  </a:lnTo>
                  <a:lnTo>
                    <a:pt x="3490" y="6"/>
                  </a:lnTo>
                  <a:lnTo>
                    <a:pt x="3488" y="6"/>
                  </a:lnTo>
                  <a:lnTo>
                    <a:pt x="3488" y="8"/>
                  </a:lnTo>
                  <a:lnTo>
                    <a:pt x="3488" y="10"/>
                  </a:lnTo>
                  <a:lnTo>
                    <a:pt x="3486" y="10"/>
                  </a:lnTo>
                  <a:lnTo>
                    <a:pt x="3488" y="10"/>
                  </a:lnTo>
                  <a:lnTo>
                    <a:pt x="3488" y="13"/>
                  </a:lnTo>
                  <a:lnTo>
                    <a:pt x="3493" y="13"/>
                  </a:lnTo>
                  <a:lnTo>
                    <a:pt x="3495" y="10"/>
                  </a:lnTo>
                  <a:lnTo>
                    <a:pt x="3498" y="10"/>
                  </a:lnTo>
                  <a:lnTo>
                    <a:pt x="3498" y="8"/>
                  </a:lnTo>
                  <a:lnTo>
                    <a:pt x="3505" y="8"/>
                  </a:lnTo>
                  <a:lnTo>
                    <a:pt x="3505" y="6"/>
                  </a:lnTo>
                  <a:lnTo>
                    <a:pt x="3507" y="6"/>
                  </a:lnTo>
                  <a:lnTo>
                    <a:pt x="3507" y="3"/>
                  </a:lnTo>
                  <a:lnTo>
                    <a:pt x="3517" y="3"/>
                  </a:lnTo>
                  <a:lnTo>
                    <a:pt x="3536" y="8"/>
                  </a:lnTo>
                  <a:lnTo>
                    <a:pt x="3538" y="8"/>
                  </a:lnTo>
                  <a:lnTo>
                    <a:pt x="3541" y="10"/>
                  </a:lnTo>
                  <a:lnTo>
                    <a:pt x="3543" y="10"/>
                  </a:lnTo>
                  <a:lnTo>
                    <a:pt x="3543" y="13"/>
                  </a:lnTo>
                  <a:lnTo>
                    <a:pt x="3548" y="13"/>
                  </a:lnTo>
                  <a:lnTo>
                    <a:pt x="3548" y="15"/>
                  </a:lnTo>
                  <a:lnTo>
                    <a:pt x="3550" y="15"/>
                  </a:lnTo>
                  <a:lnTo>
                    <a:pt x="3550" y="18"/>
                  </a:lnTo>
                  <a:lnTo>
                    <a:pt x="3553" y="18"/>
                  </a:lnTo>
                  <a:lnTo>
                    <a:pt x="3553" y="20"/>
                  </a:lnTo>
                  <a:lnTo>
                    <a:pt x="3553" y="25"/>
                  </a:lnTo>
                  <a:lnTo>
                    <a:pt x="3550" y="25"/>
                  </a:lnTo>
                  <a:lnTo>
                    <a:pt x="3541" y="25"/>
                  </a:lnTo>
                  <a:lnTo>
                    <a:pt x="3541" y="27"/>
                  </a:lnTo>
                  <a:lnTo>
                    <a:pt x="3541" y="32"/>
                  </a:lnTo>
                  <a:lnTo>
                    <a:pt x="3543" y="32"/>
                  </a:lnTo>
                  <a:lnTo>
                    <a:pt x="3543" y="34"/>
                  </a:lnTo>
                  <a:lnTo>
                    <a:pt x="3546" y="37"/>
                  </a:lnTo>
                  <a:lnTo>
                    <a:pt x="3546" y="39"/>
                  </a:lnTo>
                  <a:lnTo>
                    <a:pt x="3548" y="42"/>
                  </a:lnTo>
                  <a:lnTo>
                    <a:pt x="3550" y="44"/>
                  </a:lnTo>
                  <a:lnTo>
                    <a:pt x="3558" y="44"/>
                  </a:lnTo>
                  <a:lnTo>
                    <a:pt x="3558" y="42"/>
                  </a:lnTo>
                  <a:lnTo>
                    <a:pt x="3555" y="42"/>
                  </a:lnTo>
                  <a:lnTo>
                    <a:pt x="3555" y="39"/>
                  </a:lnTo>
                  <a:lnTo>
                    <a:pt x="3555" y="37"/>
                  </a:lnTo>
                  <a:lnTo>
                    <a:pt x="3553" y="37"/>
                  </a:lnTo>
                  <a:lnTo>
                    <a:pt x="3553" y="30"/>
                  </a:lnTo>
                  <a:lnTo>
                    <a:pt x="3555" y="30"/>
                  </a:lnTo>
                  <a:lnTo>
                    <a:pt x="3555" y="27"/>
                  </a:lnTo>
                  <a:lnTo>
                    <a:pt x="3558" y="27"/>
                  </a:lnTo>
                  <a:lnTo>
                    <a:pt x="3560" y="25"/>
                  </a:lnTo>
                  <a:lnTo>
                    <a:pt x="3562" y="25"/>
                  </a:lnTo>
                  <a:lnTo>
                    <a:pt x="3562" y="27"/>
                  </a:lnTo>
                  <a:lnTo>
                    <a:pt x="3567" y="27"/>
                  </a:lnTo>
                  <a:lnTo>
                    <a:pt x="3567" y="30"/>
                  </a:lnTo>
                  <a:lnTo>
                    <a:pt x="3570" y="32"/>
                  </a:lnTo>
                  <a:lnTo>
                    <a:pt x="3570" y="34"/>
                  </a:lnTo>
                  <a:lnTo>
                    <a:pt x="3572" y="34"/>
                  </a:lnTo>
                  <a:lnTo>
                    <a:pt x="3572" y="37"/>
                  </a:lnTo>
                  <a:lnTo>
                    <a:pt x="3574" y="39"/>
                  </a:lnTo>
                  <a:lnTo>
                    <a:pt x="3577" y="42"/>
                  </a:lnTo>
                  <a:lnTo>
                    <a:pt x="3577" y="46"/>
                  </a:lnTo>
                  <a:lnTo>
                    <a:pt x="3579" y="46"/>
                  </a:lnTo>
                  <a:lnTo>
                    <a:pt x="3579" y="54"/>
                  </a:lnTo>
                  <a:lnTo>
                    <a:pt x="3582" y="54"/>
                  </a:lnTo>
                  <a:lnTo>
                    <a:pt x="3582" y="56"/>
                  </a:lnTo>
                  <a:lnTo>
                    <a:pt x="3584" y="56"/>
                  </a:lnTo>
                  <a:lnTo>
                    <a:pt x="3584" y="58"/>
                  </a:lnTo>
                  <a:moveTo>
                    <a:pt x="3584" y="58"/>
                  </a:moveTo>
                  <a:lnTo>
                    <a:pt x="3586" y="61"/>
                  </a:lnTo>
                  <a:lnTo>
                    <a:pt x="3586" y="73"/>
                  </a:lnTo>
                  <a:lnTo>
                    <a:pt x="3584" y="73"/>
                  </a:lnTo>
                  <a:lnTo>
                    <a:pt x="3584" y="70"/>
                  </a:lnTo>
                  <a:lnTo>
                    <a:pt x="3582" y="70"/>
                  </a:lnTo>
                  <a:lnTo>
                    <a:pt x="3579" y="70"/>
                  </a:lnTo>
                  <a:lnTo>
                    <a:pt x="3579" y="73"/>
                  </a:lnTo>
                  <a:lnTo>
                    <a:pt x="3579" y="78"/>
                  </a:lnTo>
                  <a:lnTo>
                    <a:pt x="3582" y="78"/>
                  </a:lnTo>
                  <a:lnTo>
                    <a:pt x="3582" y="85"/>
                  </a:lnTo>
                  <a:lnTo>
                    <a:pt x="3584" y="85"/>
                  </a:lnTo>
                  <a:lnTo>
                    <a:pt x="3584" y="90"/>
                  </a:lnTo>
                  <a:lnTo>
                    <a:pt x="3586" y="90"/>
                  </a:lnTo>
                  <a:lnTo>
                    <a:pt x="3589" y="90"/>
                  </a:lnTo>
                  <a:lnTo>
                    <a:pt x="3589" y="92"/>
                  </a:lnTo>
                  <a:lnTo>
                    <a:pt x="3589" y="102"/>
                  </a:lnTo>
                  <a:lnTo>
                    <a:pt x="3586" y="104"/>
                  </a:lnTo>
                  <a:lnTo>
                    <a:pt x="3586" y="106"/>
                  </a:lnTo>
                  <a:lnTo>
                    <a:pt x="3584" y="106"/>
                  </a:lnTo>
                  <a:lnTo>
                    <a:pt x="3582" y="106"/>
                  </a:lnTo>
                  <a:lnTo>
                    <a:pt x="3582" y="109"/>
                  </a:lnTo>
                  <a:lnTo>
                    <a:pt x="3579" y="109"/>
                  </a:lnTo>
                  <a:lnTo>
                    <a:pt x="3579" y="111"/>
                  </a:lnTo>
                  <a:lnTo>
                    <a:pt x="3579" y="114"/>
                  </a:lnTo>
                  <a:lnTo>
                    <a:pt x="3582" y="114"/>
                  </a:lnTo>
                  <a:lnTo>
                    <a:pt x="3584" y="114"/>
                  </a:lnTo>
                  <a:lnTo>
                    <a:pt x="3584" y="116"/>
                  </a:lnTo>
                  <a:lnTo>
                    <a:pt x="3584" y="121"/>
                  </a:lnTo>
                  <a:lnTo>
                    <a:pt x="3582" y="121"/>
                  </a:lnTo>
                  <a:lnTo>
                    <a:pt x="3582" y="126"/>
                  </a:lnTo>
                  <a:lnTo>
                    <a:pt x="3579" y="126"/>
                  </a:lnTo>
                  <a:lnTo>
                    <a:pt x="3579" y="128"/>
                  </a:lnTo>
                  <a:lnTo>
                    <a:pt x="3577" y="130"/>
                  </a:lnTo>
                  <a:lnTo>
                    <a:pt x="3577" y="133"/>
                  </a:lnTo>
                  <a:lnTo>
                    <a:pt x="3574" y="133"/>
                  </a:lnTo>
                  <a:lnTo>
                    <a:pt x="3574" y="135"/>
                  </a:lnTo>
                  <a:lnTo>
                    <a:pt x="3572" y="135"/>
                  </a:lnTo>
                  <a:lnTo>
                    <a:pt x="3572" y="138"/>
                  </a:lnTo>
                  <a:lnTo>
                    <a:pt x="3570" y="135"/>
                  </a:lnTo>
                  <a:lnTo>
                    <a:pt x="3567" y="135"/>
                  </a:lnTo>
                  <a:lnTo>
                    <a:pt x="3567" y="133"/>
                  </a:lnTo>
                  <a:lnTo>
                    <a:pt x="3567" y="126"/>
                  </a:lnTo>
                  <a:lnTo>
                    <a:pt x="3565" y="123"/>
                  </a:lnTo>
                  <a:lnTo>
                    <a:pt x="3560" y="123"/>
                  </a:lnTo>
                  <a:lnTo>
                    <a:pt x="3558" y="126"/>
                  </a:lnTo>
                  <a:lnTo>
                    <a:pt x="3555" y="128"/>
                  </a:lnTo>
                  <a:lnTo>
                    <a:pt x="3553" y="128"/>
                  </a:lnTo>
                  <a:lnTo>
                    <a:pt x="3550" y="130"/>
                  </a:lnTo>
                  <a:lnTo>
                    <a:pt x="3548" y="133"/>
                  </a:lnTo>
                  <a:lnTo>
                    <a:pt x="3548" y="140"/>
                  </a:lnTo>
                  <a:lnTo>
                    <a:pt x="3550" y="140"/>
                  </a:lnTo>
                  <a:lnTo>
                    <a:pt x="3550" y="138"/>
                  </a:lnTo>
                  <a:lnTo>
                    <a:pt x="3553" y="138"/>
                  </a:lnTo>
                  <a:lnTo>
                    <a:pt x="3555" y="138"/>
                  </a:lnTo>
                  <a:lnTo>
                    <a:pt x="3555" y="135"/>
                  </a:lnTo>
                  <a:lnTo>
                    <a:pt x="3560" y="135"/>
                  </a:lnTo>
                  <a:lnTo>
                    <a:pt x="3562" y="138"/>
                  </a:lnTo>
                  <a:lnTo>
                    <a:pt x="3565" y="140"/>
                  </a:lnTo>
                  <a:moveTo>
                    <a:pt x="3565" y="140"/>
                  </a:moveTo>
                  <a:lnTo>
                    <a:pt x="3565" y="142"/>
                  </a:lnTo>
                  <a:lnTo>
                    <a:pt x="3567" y="142"/>
                  </a:lnTo>
                  <a:lnTo>
                    <a:pt x="3567" y="145"/>
                  </a:lnTo>
                  <a:lnTo>
                    <a:pt x="3565" y="145"/>
                  </a:lnTo>
                  <a:lnTo>
                    <a:pt x="3565" y="147"/>
                  </a:lnTo>
                  <a:lnTo>
                    <a:pt x="3562" y="150"/>
                  </a:lnTo>
                  <a:lnTo>
                    <a:pt x="3560" y="152"/>
                  </a:lnTo>
                  <a:lnTo>
                    <a:pt x="3558" y="152"/>
                  </a:lnTo>
                  <a:lnTo>
                    <a:pt x="3558" y="154"/>
                  </a:lnTo>
                  <a:lnTo>
                    <a:pt x="3555" y="154"/>
                  </a:lnTo>
                  <a:lnTo>
                    <a:pt x="3555" y="157"/>
                  </a:lnTo>
                  <a:lnTo>
                    <a:pt x="3550" y="157"/>
                  </a:lnTo>
                  <a:lnTo>
                    <a:pt x="3550" y="159"/>
                  </a:lnTo>
                  <a:lnTo>
                    <a:pt x="3548" y="159"/>
                  </a:lnTo>
                  <a:lnTo>
                    <a:pt x="3548" y="162"/>
                  </a:lnTo>
                  <a:lnTo>
                    <a:pt x="3538" y="162"/>
                  </a:lnTo>
                  <a:lnTo>
                    <a:pt x="3538" y="164"/>
                  </a:lnTo>
                  <a:lnTo>
                    <a:pt x="3536" y="164"/>
                  </a:lnTo>
                  <a:lnTo>
                    <a:pt x="3536" y="166"/>
                  </a:lnTo>
                  <a:lnTo>
                    <a:pt x="3534" y="166"/>
                  </a:lnTo>
                  <a:lnTo>
                    <a:pt x="3534" y="169"/>
                  </a:lnTo>
                  <a:lnTo>
                    <a:pt x="3524" y="169"/>
                  </a:lnTo>
                  <a:lnTo>
                    <a:pt x="3524" y="171"/>
                  </a:lnTo>
                  <a:lnTo>
                    <a:pt x="3519" y="171"/>
                  </a:lnTo>
                  <a:lnTo>
                    <a:pt x="3519" y="169"/>
                  </a:lnTo>
                  <a:lnTo>
                    <a:pt x="3519" y="166"/>
                  </a:lnTo>
                  <a:lnTo>
                    <a:pt x="3522" y="166"/>
                  </a:lnTo>
                  <a:lnTo>
                    <a:pt x="3522" y="162"/>
                  </a:lnTo>
                  <a:lnTo>
                    <a:pt x="3519" y="162"/>
                  </a:lnTo>
                  <a:lnTo>
                    <a:pt x="3514" y="162"/>
                  </a:lnTo>
                  <a:lnTo>
                    <a:pt x="3514" y="164"/>
                  </a:lnTo>
                  <a:lnTo>
                    <a:pt x="3512" y="164"/>
                  </a:lnTo>
                  <a:lnTo>
                    <a:pt x="3512" y="166"/>
                  </a:lnTo>
                  <a:lnTo>
                    <a:pt x="3502" y="166"/>
                  </a:lnTo>
                  <a:lnTo>
                    <a:pt x="3502" y="169"/>
                  </a:lnTo>
                  <a:lnTo>
                    <a:pt x="3500" y="169"/>
                  </a:lnTo>
                  <a:lnTo>
                    <a:pt x="3500" y="171"/>
                  </a:lnTo>
                  <a:lnTo>
                    <a:pt x="3502" y="171"/>
                  </a:lnTo>
                  <a:lnTo>
                    <a:pt x="3500" y="171"/>
                  </a:lnTo>
                  <a:lnTo>
                    <a:pt x="3488" y="171"/>
                  </a:lnTo>
                  <a:lnTo>
                    <a:pt x="3486" y="169"/>
                  </a:lnTo>
                  <a:lnTo>
                    <a:pt x="3486" y="166"/>
                  </a:lnTo>
                  <a:lnTo>
                    <a:pt x="3483" y="164"/>
                  </a:lnTo>
                  <a:lnTo>
                    <a:pt x="3481" y="164"/>
                  </a:lnTo>
                  <a:lnTo>
                    <a:pt x="3481" y="162"/>
                  </a:lnTo>
                  <a:lnTo>
                    <a:pt x="3478" y="162"/>
                  </a:lnTo>
                  <a:lnTo>
                    <a:pt x="3478" y="164"/>
                  </a:lnTo>
                  <a:lnTo>
                    <a:pt x="3478" y="166"/>
                  </a:lnTo>
                  <a:lnTo>
                    <a:pt x="3476" y="166"/>
                  </a:lnTo>
                  <a:lnTo>
                    <a:pt x="3471" y="166"/>
                  </a:lnTo>
                  <a:lnTo>
                    <a:pt x="3469" y="164"/>
                  </a:lnTo>
                  <a:lnTo>
                    <a:pt x="3466" y="164"/>
                  </a:lnTo>
                  <a:lnTo>
                    <a:pt x="3464" y="162"/>
                  </a:lnTo>
                  <a:lnTo>
                    <a:pt x="3462" y="162"/>
                  </a:lnTo>
                  <a:lnTo>
                    <a:pt x="3459" y="159"/>
                  </a:lnTo>
                  <a:lnTo>
                    <a:pt x="3457" y="157"/>
                  </a:lnTo>
                  <a:lnTo>
                    <a:pt x="3454" y="154"/>
                  </a:lnTo>
                  <a:lnTo>
                    <a:pt x="3454" y="152"/>
                  </a:lnTo>
                  <a:lnTo>
                    <a:pt x="3457" y="152"/>
                  </a:lnTo>
                  <a:lnTo>
                    <a:pt x="3457" y="150"/>
                  </a:lnTo>
                  <a:lnTo>
                    <a:pt x="3459" y="150"/>
                  </a:lnTo>
                  <a:lnTo>
                    <a:pt x="3466" y="150"/>
                  </a:lnTo>
                  <a:lnTo>
                    <a:pt x="3466" y="147"/>
                  </a:lnTo>
                  <a:lnTo>
                    <a:pt x="3469" y="147"/>
                  </a:lnTo>
                  <a:lnTo>
                    <a:pt x="3469" y="145"/>
                  </a:lnTo>
                  <a:lnTo>
                    <a:pt x="3469" y="142"/>
                  </a:lnTo>
                  <a:lnTo>
                    <a:pt x="3466" y="142"/>
                  </a:lnTo>
                  <a:moveTo>
                    <a:pt x="3466" y="142"/>
                  </a:moveTo>
                  <a:lnTo>
                    <a:pt x="3466" y="140"/>
                  </a:lnTo>
                  <a:lnTo>
                    <a:pt x="3464" y="140"/>
                  </a:lnTo>
                  <a:lnTo>
                    <a:pt x="3464" y="138"/>
                  </a:lnTo>
                  <a:lnTo>
                    <a:pt x="3462" y="135"/>
                  </a:lnTo>
                  <a:lnTo>
                    <a:pt x="3462" y="133"/>
                  </a:lnTo>
                  <a:lnTo>
                    <a:pt x="3459" y="133"/>
                  </a:lnTo>
                  <a:lnTo>
                    <a:pt x="3459" y="130"/>
                  </a:lnTo>
                  <a:lnTo>
                    <a:pt x="3457" y="130"/>
                  </a:lnTo>
                  <a:lnTo>
                    <a:pt x="3452" y="130"/>
                  </a:lnTo>
                  <a:lnTo>
                    <a:pt x="3452" y="133"/>
                  </a:lnTo>
                  <a:lnTo>
                    <a:pt x="3452" y="135"/>
                  </a:lnTo>
                  <a:lnTo>
                    <a:pt x="3454" y="135"/>
                  </a:lnTo>
                  <a:lnTo>
                    <a:pt x="3454" y="138"/>
                  </a:lnTo>
                  <a:lnTo>
                    <a:pt x="3457" y="140"/>
                  </a:lnTo>
                  <a:lnTo>
                    <a:pt x="3457" y="142"/>
                  </a:lnTo>
                  <a:lnTo>
                    <a:pt x="3454" y="145"/>
                  </a:lnTo>
                  <a:lnTo>
                    <a:pt x="3452" y="145"/>
                  </a:lnTo>
                  <a:lnTo>
                    <a:pt x="3452" y="147"/>
                  </a:lnTo>
                  <a:lnTo>
                    <a:pt x="3450" y="147"/>
                  </a:lnTo>
                  <a:lnTo>
                    <a:pt x="3450" y="150"/>
                  </a:lnTo>
                  <a:lnTo>
                    <a:pt x="3447" y="150"/>
                  </a:lnTo>
                  <a:lnTo>
                    <a:pt x="3445" y="147"/>
                  </a:lnTo>
                  <a:lnTo>
                    <a:pt x="3442" y="147"/>
                  </a:lnTo>
                  <a:lnTo>
                    <a:pt x="3442" y="145"/>
                  </a:lnTo>
                  <a:lnTo>
                    <a:pt x="3440" y="145"/>
                  </a:lnTo>
                  <a:lnTo>
                    <a:pt x="3440" y="142"/>
                  </a:lnTo>
                  <a:lnTo>
                    <a:pt x="3438" y="142"/>
                  </a:lnTo>
                  <a:lnTo>
                    <a:pt x="3438" y="140"/>
                  </a:lnTo>
                  <a:lnTo>
                    <a:pt x="3438" y="138"/>
                  </a:lnTo>
                  <a:lnTo>
                    <a:pt x="3435" y="138"/>
                  </a:lnTo>
                  <a:lnTo>
                    <a:pt x="3435" y="135"/>
                  </a:lnTo>
                  <a:lnTo>
                    <a:pt x="3433" y="135"/>
                  </a:lnTo>
                  <a:lnTo>
                    <a:pt x="3433" y="133"/>
                  </a:lnTo>
                  <a:lnTo>
                    <a:pt x="3430" y="130"/>
                  </a:lnTo>
                  <a:lnTo>
                    <a:pt x="3430" y="123"/>
                  </a:lnTo>
                  <a:lnTo>
                    <a:pt x="3428" y="123"/>
                  </a:lnTo>
                  <a:lnTo>
                    <a:pt x="3428" y="121"/>
                  </a:lnTo>
                  <a:lnTo>
                    <a:pt x="3426" y="118"/>
                  </a:lnTo>
                  <a:lnTo>
                    <a:pt x="3426" y="116"/>
                  </a:lnTo>
                  <a:lnTo>
                    <a:pt x="3423" y="116"/>
                  </a:lnTo>
                  <a:lnTo>
                    <a:pt x="3423" y="111"/>
                  </a:lnTo>
                  <a:lnTo>
                    <a:pt x="3421" y="109"/>
                  </a:lnTo>
                  <a:lnTo>
                    <a:pt x="3421" y="102"/>
                  </a:lnTo>
                  <a:lnTo>
                    <a:pt x="3423" y="102"/>
                  </a:lnTo>
                  <a:lnTo>
                    <a:pt x="3426" y="104"/>
                  </a:lnTo>
                  <a:lnTo>
                    <a:pt x="3430" y="104"/>
                  </a:lnTo>
                  <a:lnTo>
                    <a:pt x="3430" y="102"/>
                  </a:lnTo>
                  <a:lnTo>
                    <a:pt x="3430" y="99"/>
                  </a:lnTo>
                  <a:lnTo>
                    <a:pt x="3428" y="97"/>
                  </a:lnTo>
                  <a:lnTo>
                    <a:pt x="3426" y="94"/>
                  </a:lnTo>
                  <a:lnTo>
                    <a:pt x="3426" y="87"/>
                  </a:lnTo>
                  <a:lnTo>
                    <a:pt x="3423" y="87"/>
                  </a:lnTo>
                  <a:lnTo>
                    <a:pt x="3423" y="85"/>
                  </a:lnTo>
                  <a:lnTo>
                    <a:pt x="3421" y="85"/>
                  </a:lnTo>
                  <a:lnTo>
                    <a:pt x="3418" y="85"/>
                  </a:lnTo>
                  <a:lnTo>
                    <a:pt x="3418" y="82"/>
                  </a:lnTo>
                  <a:lnTo>
                    <a:pt x="3418" y="75"/>
                  </a:lnTo>
                  <a:lnTo>
                    <a:pt x="3421" y="73"/>
                  </a:lnTo>
                  <a:lnTo>
                    <a:pt x="3421" y="70"/>
                  </a:lnTo>
                  <a:lnTo>
                    <a:pt x="3423" y="68"/>
                  </a:lnTo>
                  <a:lnTo>
                    <a:pt x="3426" y="68"/>
                  </a:lnTo>
                  <a:lnTo>
                    <a:pt x="3428" y="66"/>
                  </a:lnTo>
                  <a:lnTo>
                    <a:pt x="3428" y="61"/>
                  </a:lnTo>
                  <a:lnTo>
                    <a:pt x="3426" y="61"/>
                  </a:lnTo>
                  <a:lnTo>
                    <a:pt x="3423" y="58"/>
                  </a:lnTo>
                  <a:lnTo>
                    <a:pt x="3426" y="58"/>
                  </a:lnTo>
                  <a:lnTo>
                    <a:pt x="3426" y="56"/>
                  </a:lnTo>
                  <a:lnTo>
                    <a:pt x="3426" y="51"/>
                  </a:lnTo>
                  <a:lnTo>
                    <a:pt x="3428" y="51"/>
                  </a:lnTo>
                  <a:lnTo>
                    <a:pt x="3428" y="46"/>
                  </a:lnTo>
                  <a:lnTo>
                    <a:pt x="3430" y="46"/>
                  </a:lnTo>
                  <a:lnTo>
                    <a:pt x="3430" y="44"/>
                  </a:lnTo>
                  <a:lnTo>
                    <a:pt x="3433" y="42"/>
                  </a:lnTo>
                  <a:lnTo>
                    <a:pt x="3433" y="39"/>
                  </a:lnTo>
                  <a:lnTo>
                    <a:pt x="3435" y="39"/>
                  </a:lnTo>
                  <a:moveTo>
                    <a:pt x="3435" y="39"/>
                  </a:moveTo>
                  <a:lnTo>
                    <a:pt x="3435" y="37"/>
                  </a:lnTo>
                  <a:lnTo>
                    <a:pt x="3438" y="37"/>
                  </a:lnTo>
                  <a:lnTo>
                    <a:pt x="3440" y="39"/>
                  </a:lnTo>
                  <a:lnTo>
                    <a:pt x="3442" y="39"/>
                  </a:lnTo>
                  <a:lnTo>
                    <a:pt x="3442" y="42"/>
                  </a:lnTo>
                  <a:lnTo>
                    <a:pt x="3442" y="51"/>
                  </a:lnTo>
                  <a:lnTo>
                    <a:pt x="3445" y="51"/>
                  </a:lnTo>
                  <a:lnTo>
                    <a:pt x="3450" y="51"/>
                  </a:lnTo>
                  <a:lnTo>
                    <a:pt x="3450" y="49"/>
                  </a:lnTo>
                  <a:lnTo>
                    <a:pt x="3452" y="49"/>
                  </a:lnTo>
                  <a:lnTo>
                    <a:pt x="3452" y="46"/>
                  </a:lnTo>
                  <a:lnTo>
                    <a:pt x="3454" y="46"/>
                  </a:lnTo>
                  <a:lnTo>
                    <a:pt x="3457" y="44"/>
                  </a:lnTo>
                  <a:lnTo>
                    <a:pt x="3459" y="44"/>
                  </a:lnTo>
                  <a:lnTo>
                    <a:pt x="3459" y="42"/>
                  </a:lnTo>
                  <a:lnTo>
                    <a:pt x="3462" y="39"/>
                  </a:lnTo>
                  <a:lnTo>
                    <a:pt x="3462" y="34"/>
                  </a:lnTo>
                  <a:lnTo>
                    <a:pt x="3459" y="34"/>
                  </a:lnTo>
                  <a:lnTo>
                    <a:pt x="3457" y="34"/>
                  </a:lnTo>
                  <a:lnTo>
                    <a:pt x="3457" y="37"/>
                  </a:lnTo>
                  <a:lnTo>
                    <a:pt x="3454" y="37"/>
                  </a:lnTo>
                  <a:lnTo>
                    <a:pt x="3452" y="39"/>
                  </a:lnTo>
                  <a:lnTo>
                    <a:pt x="3447" y="39"/>
                  </a:lnTo>
                  <a:lnTo>
                    <a:pt x="3447" y="37"/>
                  </a:lnTo>
                  <a:lnTo>
                    <a:pt x="3445" y="37"/>
                  </a:lnTo>
                  <a:lnTo>
                    <a:pt x="3445" y="34"/>
                  </a:lnTo>
                  <a:lnTo>
                    <a:pt x="3442" y="34"/>
                  </a:lnTo>
                  <a:lnTo>
                    <a:pt x="3442" y="32"/>
                  </a:lnTo>
                  <a:lnTo>
                    <a:pt x="3442" y="27"/>
                  </a:lnTo>
                  <a:lnTo>
                    <a:pt x="3445" y="27"/>
                  </a:lnTo>
                  <a:lnTo>
                    <a:pt x="3445" y="25"/>
                  </a:lnTo>
                  <a:lnTo>
                    <a:pt x="3447" y="25"/>
                  </a:lnTo>
                  <a:lnTo>
                    <a:pt x="3447" y="22"/>
                  </a:lnTo>
                  <a:lnTo>
                    <a:pt x="3450" y="22"/>
                  </a:lnTo>
                  <a:lnTo>
                    <a:pt x="3450" y="20"/>
                  </a:lnTo>
                  <a:lnTo>
                    <a:pt x="3452" y="20"/>
                  </a:lnTo>
                  <a:lnTo>
                    <a:pt x="3454" y="18"/>
                  </a:lnTo>
                  <a:lnTo>
                    <a:pt x="3457" y="18"/>
                  </a:lnTo>
                  <a:lnTo>
                    <a:pt x="3457" y="15"/>
                  </a:lnTo>
                  <a:lnTo>
                    <a:pt x="3462" y="15"/>
                  </a:lnTo>
                  <a:lnTo>
                    <a:pt x="3462" y="13"/>
                  </a:lnTo>
                  <a:lnTo>
                    <a:pt x="3469" y="13"/>
                  </a:lnTo>
                  <a:lnTo>
                    <a:pt x="3469" y="10"/>
                  </a:lnTo>
                  <a:lnTo>
                    <a:pt x="3471" y="10"/>
                  </a:lnTo>
                  <a:lnTo>
                    <a:pt x="3471" y="8"/>
                  </a:lnTo>
                  <a:lnTo>
                    <a:pt x="3476" y="8"/>
                  </a:lnTo>
                  <a:lnTo>
                    <a:pt x="3476" y="6"/>
                  </a:lnTo>
                  <a:lnTo>
                    <a:pt x="3481" y="6"/>
                  </a:lnTo>
                  <a:moveTo>
                    <a:pt x="3452" y="39"/>
                  </a:moveTo>
                  <a:lnTo>
                    <a:pt x="3457" y="44"/>
                  </a:lnTo>
                  <a:moveTo>
                    <a:pt x="3454" y="37"/>
                  </a:moveTo>
                  <a:lnTo>
                    <a:pt x="3459" y="44"/>
                  </a:lnTo>
                  <a:moveTo>
                    <a:pt x="3447" y="39"/>
                  </a:moveTo>
                  <a:lnTo>
                    <a:pt x="3454" y="46"/>
                  </a:lnTo>
                  <a:moveTo>
                    <a:pt x="3442" y="32"/>
                  </a:moveTo>
                  <a:lnTo>
                    <a:pt x="3452" y="46"/>
                  </a:lnTo>
                  <a:moveTo>
                    <a:pt x="3435" y="39"/>
                  </a:moveTo>
                  <a:lnTo>
                    <a:pt x="3445" y="51"/>
                  </a:lnTo>
                  <a:moveTo>
                    <a:pt x="3438" y="37"/>
                  </a:moveTo>
                  <a:lnTo>
                    <a:pt x="3447" y="51"/>
                  </a:lnTo>
                  <a:moveTo>
                    <a:pt x="3440" y="34"/>
                  </a:moveTo>
                  <a:lnTo>
                    <a:pt x="3450" y="49"/>
                  </a:lnTo>
                  <a:lnTo>
                    <a:pt x="3440" y="34"/>
                  </a:lnTo>
                  <a:close/>
                  <a:moveTo>
                    <a:pt x="3440" y="32"/>
                  </a:moveTo>
                  <a:lnTo>
                    <a:pt x="3452" y="49"/>
                  </a:lnTo>
                  <a:moveTo>
                    <a:pt x="3452" y="39"/>
                  </a:moveTo>
                  <a:lnTo>
                    <a:pt x="3457" y="44"/>
                  </a:lnTo>
                  <a:moveTo>
                    <a:pt x="3450" y="39"/>
                  </a:moveTo>
                  <a:lnTo>
                    <a:pt x="3454" y="46"/>
                  </a:lnTo>
                  <a:moveTo>
                    <a:pt x="3507" y="3"/>
                  </a:moveTo>
                  <a:lnTo>
                    <a:pt x="3507" y="6"/>
                  </a:lnTo>
                  <a:lnTo>
                    <a:pt x="3510" y="3"/>
                  </a:lnTo>
                  <a:moveTo>
                    <a:pt x="3459" y="34"/>
                  </a:moveTo>
                  <a:lnTo>
                    <a:pt x="3462" y="37"/>
                  </a:lnTo>
                  <a:moveTo>
                    <a:pt x="3495" y="3"/>
                  </a:moveTo>
                  <a:lnTo>
                    <a:pt x="3498" y="8"/>
                  </a:lnTo>
                  <a:moveTo>
                    <a:pt x="3498" y="3"/>
                  </a:moveTo>
                  <a:lnTo>
                    <a:pt x="3500" y="8"/>
                  </a:lnTo>
                  <a:moveTo>
                    <a:pt x="3488" y="10"/>
                  </a:moveTo>
                  <a:lnTo>
                    <a:pt x="3490" y="13"/>
                  </a:lnTo>
                  <a:lnTo>
                    <a:pt x="3488" y="8"/>
                  </a:lnTo>
                  <a:lnTo>
                    <a:pt x="3493" y="13"/>
                  </a:lnTo>
                  <a:lnTo>
                    <a:pt x="3488" y="3"/>
                  </a:lnTo>
                  <a:moveTo>
                    <a:pt x="3490" y="3"/>
                  </a:moveTo>
                  <a:lnTo>
                    <a:pt x="3495" y="10"/>
                  </a:lnTo>
                  <a:lnTo>
                    <a:pt x="3493" y="3"/>
                  </a:lnTo>
                  <a:lnTo>
                    <a:pt x="3498" y="8"/>
                  </a:lnTo>
                  <a:moveTo>
                    <a:pt x="3498" y="3"/>
                  </a:moveTo>
                  <a:lnTo>
                    <a:pt x="3502" y="8"/>
                  </a:lnTo>
                  <a:moveTo>
                    <a:pt x="3502" y="3"/>
                  </a:moveTo>
                  <a:lnTo>
                    <a:pt x="3505" y="8"/>
                  </a:lnTo>
                  <a:moveTo>
                    <a:pt x="3500" y="3"/>
                  </a:moveTo>
                  <a:lnTo>
                    <a:pt x="3502" y="8"/>
                  </a:lnTo>
                  <a:moveTo>
                    <a:pt x="3486" y="3"/>
                  </a:moveTo>
                  <a:lnTo>
                    <a:pt x="3486" y="1"/>
                  </a:lnTo>
                  <a:moveTo>
                    <a:pt x="3481" y="6"/>
                  </a:moveTo>
                  <a:lnTo>
                    <a:pt x="3481" y="3"/>
                  </a:lnTo>
                  <a:moveTo>
                    <a:pt x="3488" y="3"/>
                  </a:moveTo>
                  <a:lnTo>
                    <a:pt x="3490" y="6"/>
                  </a:lnTo>
                  <a:moveTo>
                    <a:pt x="3502" y="3"/>
                  </a:moveTo>
                  <a:lnTo>
                    <a:pt x="3505" y="6"/>
                  </a:lnTo>
                  <a:moveTo>
                    <a:pt x="3505" y="3"/>
                  </a:moveTo>
                  <a:lnTo>
                    <a:pt x="3507" y="6"/>
                  </a:lnTo>
                  <a:moveTo>
                    <a:pt x="3442" y="32"/>
                  </a:moveTo>
                  <a:lnTo>
                    <a:pt x="3442" y="30"/>
                  </a:lnTo>
                  <a:moveTo>
                    <a:pt x="3438" y="37"/>
                  </a:moveTo>
                  <a:lnTo>
                    <a:pt x="3440" y="39"/>
                  </a:lnTo>
                  <a:moveTo>
                    <a:pt x="3442" y="30"/>
                  </a:moveTo>
                  <a:lnTo>
                    <a:pt x="3442" y="32"/>
                  </a:lnTo>
                  <a:moveTo>
                    <a:pt x="3457" y="37"/>
                  </a:moveTo>
                  <a:lnTo>
                    <a:pt x="3459" y="42"/>
                  </a:lnTo>
                  <a:moveTo>
                    <a:pt x="3457" y="34"/>
                  </a:moveTo>
                  <a:lnTo>
                    <a:pt x="3462" y="39"/>
                  </a:lnTo>
                  <a:moveTo>
                    <a:pt x="3454" y="37"/>
                  </a:moveTo>
                  <a:lnTo>
                    <a:pt x="3459" y="42"/>
                  </a:lnTo>
                  <a:moveTo>
                    <a:pt x="3435" y="39"/>
                  </a:moveTo>
                  <a:lnTo>
                    <a:pt x="3438" y="37"/>
                  </a:lnTo>
                  <a:moveTo>
                    <a:pt x="3445" y="150"/>
                  </a:moveTo>
                  <a:lnTo>
                    <a:pt x="3445" y="147"/>
                  </a:lnTo>
                  <a:moveTo>
                    <a:pt x="3447" y="150"/>
                  </a:moveTo>
                  <a:lnTo>
                    <a:pt x="3450" y="150"/>
                  </a:lnTo>
                  <a:moveTo>
                    <a:pt x="3452" y="147"/>
                  </a:moveTo>
                  <a:lnTo>
                    <a:pt x="3457" y="152"/>
                  </a:lnTo>
                  <a:moveTo>
                    <a:pt x="3459" y="130"/>
                  </a:moveTo>
                  <a:lnTo>
                    <a:pt x="3464" y="140"/>
                  </a:lnTo>
                  <a:lnTo>
                    <a:pt x="3469" y="145"/>
                  </a:lnTo>
                  <a:moveTo>
                    <a:pt x="3454" y="145"/>
                  </a:moveTo>
                  <a:lnTo>
                    <a:pt x="3459" y="150"/>
                  </a:lnTo>
                  <a:lnTo>
                    <a:pt x="3454" y="145"/>
                  </a:lnTo>
                  <a:close/>
                  <a:moveTo>
                    <a:pt x="3457" y="140"/>
                  </a:moveTo>
                  <a:lnTo>
                    <a:pt x="3464" y="150"/>
                  </a:lnTo>
                  <a:moveTo>
                    <a:pt x="3457" y="142"/>
                  </a:moveTo>
                  <a:lnTo>
                    <a:pt x="3462" y="150"/>
                  </a:lnTo>
                  <a:moveTo>
                    <a:pt x="3450" y="150"/>
                  </a:moveTo>
                  <a:lnTo>
                    <a:pt x="3452" y="154"/>
                  </a:lnTo>
                  <a:moveTo>
                    <a:pt x="3445" y="150"/>
                  </a:moveTo>
                  <a:lnTo>
                    <a:pt x="3447" y="150"/>
                  </a:lnTo>
                  <a:moveTo>
                    <a:pt x="3450" y="147"/>
                  </a:moveTo>
                  <a:lnTo>
                    <a:pt x="3454" y="154"/>
                  </a:lnTo>
                  <a:moveTo>
                    <a:pt x="3452" y="147"/>
                  </a:moveTo>
                  <a:lnTo>
                    <a:pt x="3454" y="152"/>
                  </a:lnTo>
                  <a:moveTo>
                    <a:pt x="3452" y="130"/>
                  </a:moveTo>
                  <a:lnTo>
                    <a:pt x="3466" y="150"/>
                  </a:lnTo>
                  <a:moveTo>
                    <a:pt x="3454" y="145"/>
                  </a:moveTo>
                  <a:lnTo>
                    <a:pt x="3457" y="150"/>
                  </a:lnTo>
                  <a:moveTo>
                    <a:pt x="3452" y="133"/>
                  </a:moveTo>
                  <a:lnTo>
                    <a:pt x="3464" y="150"/>
                  </a:lnTo>
                  <a:moveTo>
                    <a:pt x="3457" y="130"/>
                  </a:moveTo>
                  <a:lnTo>
                    <a:pt x="3469" y="147"/>
                  </a:lnTo>
                  <a:moveTo>
                    <a:pt x="3454" y="130"/>
                  </a:moveTo>
                  <a:lnTo>
                    <a:pt x="3466" y="147"/>
                  </a:lnTo>
                  <a:moveTo>
                    <a:pt x="3486" y="94"/>
                  </a:moveTo>
                  <a:lnTo>
                    <a:pt x="3490" y="85"/>
                  </a:lnTo>
                  <a:lnTo>
                    <a:pt x="3483" y="78"/>
                  </a:lnTo>
                  <a:moveTo>
                    <a:pt x="3421" y="104"/>
                  </a:moveTo>
                  <a:lnTo>
                    <a:pt x="3421" y="106"/>
                  </a:lnTo>
                  <a:moveTo>
                    <a:pt x="3421" y="102"/>
                  </a:moveTo>
                  <a:lnTo>
                    <a:pt x="3421" y="99"/>
                  </a:lnTo>
                  <a:moveTo>
                    <a:pt x="3421" y="99"/>
                  </a:moveTo>
                  <a:lnTo>
                    <a:pt x="3423" y="102"/>
                  </a:lnTo>
                  <a:moveTo>
                    <a:pt x="3421" y="97"/>
                  </a:moveTo>
                  <a:lnTo>
                    <a:pt x="3426" y="104"/>
                  </a:lnTo>
                  <a:moveTo>
                    <a:pt x="3421" y="94"/>
                  </a:moveTo>
                  <a:lnTo>
                    <a:pt x="3428" y="104"/>
                  </a:lnTo>
                  <a:moveTo>
                    <a:pt x="3418" y="82"/>
                  </a:moveTo>
                  <a:lnTo>
                    <a:pt x="3426" y="90"/>
                  </a:lnTo>
                  <a:moveTo>
                    <a:pt x="3423" y="85"/>
                  </a:moveTo>
                  <a:lnTo>
                    <a:pt x="3418" y="82"/>
                  </a:lnTo>
                  <a:moveTo>
                    <a:pt x="3423" y="66"/>
                  </a:moveTo>
                  <a:lnTo>
                    <a:pt x="3426" y="68"/>
                  </a:lnTo>
                  <a:moveTo>
                    <a:pt x="3421" y="85"/>
                  </a:moveTo>
                  <a:lnTo>
                    <a:pt x="3426" y="92"/>
                  </a:lnTo>
                  <a:moveTo>
                    <a:pt x="3428" y="61"/>
                  </a:moveTo>
                  <a:lnTo>
                    <a:pt x="3428" y="63"/>
                  </a:lnTo>
                  <a:moveTo>
                    <a:pt x="3426" y="61"/>
                  </a:moveTo>
                  <a:lnTo>
                    <a:pt x="3428" y="66"/>
                  </a:lnTo>
                  <a:moveTo>
                    <a:pt x="3442" y="42"/>
                  </a:moveTo>
                  <a:lnTo>
                    <a:pt x="3447" y="51"/>
                  </a:lnTo>
                  <a:moveTo>
                    <a:pt x="3426" y="68"/>
                  </a:moveTo>
                  <a:lnTo>
                    <a:pt x="3423" y="63"/>
                  </a:lnTo>
                  <a:lnTo>
                    <a:pt x="3428" y="66"/>
                  </a:lnTo>
                  <a:moveTo>
                    <a:pt x="3421" y="92"/>
                  </a:moveTo>
                  <a:lnTo>
                    <a:pt x="3428" y="104"/>
                  </a:lnTo>
                  <a:moveTo>
                    <a:pt x="3421" y="90"/>
                  </a:moveTo>
                  <a:lnTo>
                    <a:pt x="3430" y="102"/>
                  </a:lnTo>
                  <a:moveTo>
                    <a:pt x="3421" y="87"/>
                  </a:moveTo>
                  <a:lnTo>
                    <a:pt x="3430" y="99"/>
                  </a:lnTo>
                  <a:moveTo>
                    <a:pt x="3457" y="157"/>
                  </a:moveTo>
                  <a:lnTo>
                    <a:pt x="3454" y="157"/>
                  </a:lnTo>
                  <a:lnTo>
                    <a:pt x="3454" y="154"/>
                  </a:lnTo>
                  <a:moveTo>
                    <a:pt x="3519" y="3"/>
                  </a:moveTo>
                  <a:lnTo>
                    <a:pt x="3517" y="3"/>
                  </a:lnTo>
                  <a:moveTo>
                    <a:pt x="3534" y="8"/>
                  </a:moveTo>
                  <a:lnTo>
                    <a:pt x="3536" y="8"/>
                  </a:lnTo>
                  <a:moveTo>
                    <a:pt x="3529" y="8"/>
                  </a:moveTo>
                  <a:lnTo>
                    <a:pt x="3529" y="10"/>
                  </a:lnTo>
                  <a:lnTo>
                    <a:pt x="3526" y="10"/>
                  </a:lnTo>
                  <a:lnTo>
                    <a:pt x="3524" y="10"/>
                  </a:lnTo>
                  <a:lnTo>
                    <a:pt x="3524" y="8"/>
                  </a:lnTo>
                  <a:moveTo>
                    <a:pt x="3529" y="8"/>
                  </a:moveTo>
                  <a:lnTo>
                    <a:pt x="3529" y="6"/>
                  </a:lnTo>
                  <a:moveTo>
                    <a:pt x="3524" y="8"/>
                  </a:moveTo>
                  <a:lnTo>
                    <a:pt x="3526" y="10"/>
                  </a:lnTo>
                  <a:moveTo>
                    <a:pt x="3531" y="8"/>
                  </a:moveTo>
                  <a:lnTo>
                    <a:pt x="3529" y="8"/>
                  </a:lnTo>
                  <a:moveTo>
                    <a:pt x="3524" y="6"/>
                  </a:moveTo>
                  <a:lnTo>
                    <a:pt x="3522" y="6"/>
                  </a:lnTo>
                  <a:lnTo>
                    <a:pt x="3522" y="3"/>
                  </a:lnTo>
                  <a:moveTo>
                    <a:pt x="3519" y="3"/>
                  </a:moveTo>
                  <a:lnTo>
                    <a:pt x="3522" y="6"/>
                  </a:lnTo>
                  <a:lnTo>
                    <a:pt x="3522" y="3"/>
                  </a:lnTo>
                  <a:moveTo>
                    <a:pt x="3531" y="6"/>
                  </a:moveTo>
                  <a:lnTo>
                    <a:pt x="3531" y="8"/>
                  </a:lnTo>
                  <a:lnTo>
                    <a:pt x="3529" y="6"/>
                  </a:lnTo>
                  <a:moveTo>
                    <a:pt x="3534" y="8"/>
                  </a:moveTo>
                  <a:lnTo>
                    <a:pt x="3531" y="8"/>
                  </a:lnTo>
                  <a:lnTo>
                    <a:pt x="3536" y="8"/>
                  </a:lnTo>
                  <a:moveTo>
                    <a:pt x="3531" y="8"/>
                  </a:moveTo>
                  <a:lnTo>
                    <a:pt x="3531" y="6"/>
                  </a:lnTo>
                  <a:moveTo>
                    <a:pt x="3529" y="8"/>
                  </a:moveTo>
                  <a:lnTo>
                    <a:pt x="3529" y="6"/>
                  </a:lnTo>
                  <a:moveTo>
                    <a:pt x="3524" y="6"/>
                  </a:moveTo>
                  <a:lnTo>
                    <a:pt x="3524" y="8"/>
                  </a:lnTo>
                  <a:moveTo>
                    <a:pt x="3524" y="3"/>
                  </a:moveTo>
                  <a:lnTo>
                    <a:pt x="3529" y="10"/>
                  </a:lnTo>
                  <a:moveTo>
                    <a:pt x="3526" y="6"/>
                  </a:moveTo>
                  <a:lnTo>
                    <a:pt x="3529" y="8"/>
                  </a:lnTo>
                  <a:moveTo>
                    <a:pt x="3524" y="6"/>
                  </a:moveTo>
                  <a:lnTo>
                    <a:pt x="3529" y="10"/>
                  </a:lnTo>
                  <a:moveTo>
                    <a:pt x="3519" y="87"/>
                  </a:moveTo>
                  <a:lnTo>
                    <a:pt x="3507" y="94"/>
                  </a:lnTo>
                  <a:lnTo>
                    <a:pt x="3519" y="92"/>
                  </a:lnTo>
                  <a:moveTo>
                    <a:pt x="3507" y="99"/>
                  </a:moveTo>
                  <a:lnTo>
                    <a:pt x="3507" y="94"/>
                  </a:lnTo>
                  <a:lnTo>
                    <a:pt x="3505" y="97"/>
                  </a:lnTo>
                  <a:moveTo>
                    <a:pt x="3505" y="94"/>
                  </a:moveTo>
                  <a:lnTo>
                    <a:pt x="3507" y="94"/>
                  </a:lnTo>
                  <a:lnTo>
                    <a:pt x="3517" y="80"/>
                  </a:lnTo>
                  <a:moveTo>
                    <a:pt x="3510" y="78"/>
                  </a:moveTo>
                  <a:lnTo>
                    <a:pt x="3507" y="94"/>
                  </a:lnTo>
                  <a:lnTo>
                    <a:pt x="3512" y="78"/>
                  </a:lnTo>
                  <a:moveTo>
                    <a:pt x="3517" y="82"/>
                  </a:moveTo>
                  <a:lnTo>
                    <a:pt x="3507" y="94"/>
                  </a:lnTo>
                  <a:lnTo>
                    <a:pt x="3510" y="78"/>
                  </a:lnTo>
                  <a:moveTo>
                    <a:pt x="3514" y="78"/>
                  </a:moveTo>
                  <a:lnTo>
                    <a:pt x="3507" y="94"/>
                  </a:lnTo>
                  <a:moveTo>
                    <a:pt x="3519" y="73"/>
                  </a:moveTo>
                  <a:lnTo>
                    <a:pt x="3517" y="87"/>
                  </a:lnTo>
                  <a:lnTo>
                    <a:pt x="3526" y="99"/>
                  </a:lnTo>
                  <a:moveTo>
                    <a:pt x="3526" y="99"/>
                  </a:moveTo>
                  <a:lnTo>
                    <a:pt x="3519" y="97"/>
                  </a:lnTo>
                  <a:lnTo>
                    <a:pt x="3512" y="99"/>
                  </a:lnTo>
                  <a:lnTo>
                    <a:pt x="3510" y="109"/>
                  </a:lnTo>
                  <a:moveTo>
                    <a:pt x="3841" y="75"/>
                  </a:moveTo>
                  <a:lnTo>
                    <a:pt x="3850" y="94"/>
                  </a:lnTo>
                  <a:lnTo>
                    <a:pt x="3843" y="73"/>
                  </a:lnTo>
                  <a:moveTo>
                    <a:pt x="3843" y="66"/>
                  </a:moveTo>
                  <a:lnTo>
                    <a:pt x="3846" y="73"/>
                  </a:lnTo>
                  <a:lnTo>
                    <a:pt x="3853" y="78"/>
                  </a:lnTo>
                  <a:lnTo>
                    <a:pt x="3862" y="73"/>
                  </a:lnTo>
                  <a:moveTo>
                    <a:pt x="3834" y="85"/>
                  </a:moveTo>
                  <a:lnTo>
                    <a:pt x="3850" y="94"/>
                  </a:lnTo>
                  <a:lnTo>
                    <a:pt x="3834" y="78"/>
                  </a:lnTo>
                  <a:moveTo>
                    <a:pt x="3838" y="78"/>
                  </a:moveTo>
                  <a:lnTo>
                    <a:pt x="3850" y="94"/>
                  </a:lnTo>
                  <a:moveTo>
                    <a:pt x="3824" y="75"/>
                  </a:moveTo>
                  <a:lnTo>
                    <a:pt x="3834" y="78"/>
                  </a:lnTo>
                  <a:lnTo>
                    <a:pt x="3841" y="73"/>
                  </a:lnTo>
                  <a:lnTo>
                    <a:pt x="3843" y="66"/>
                  </a:lnTo>
                  <a:moveTo>
                    <a:pt x="3850" y="106"/>
                  </a:moveTo>
                  <a:lnTo>
                    <a:pt x="3848" y="97"/>
                  </a:lnTo>
                  <a:lnTo>
                    <a:pt x="3838" y="92"/>
                  </a:lnTo>
                  <a:lnTo>
                    <a:pt x="3829" y="97"/>
                  </a:lnTo>
                  <a:moveTo>
                    <a:pt x="3824" y="6"/>
                  </a:moveTo>
                  <a:lnTo>
                    <a:pt x="3826" y="6"/>
                  </a:lnTo>
                  <a:lnTo>
                    <a:pt x="3826" y="3"/>
                  </a:lnTo>
                  <a:lnTo>
                    <a:pt x="3834" y="3"/>
                  </a:lnTo>
                  <a:lnTo>
                    <a:pt x="3834" y="6"/>
                  </a:lnTo>
                  <a:lnTo>
                    <a:pt x="3831" y="8"/>
                  </a:lnTo>
                  <a:lnTo>
                    <a:pt x="3831" y="13"/>
                  </a:lnTo>
                  <a:lnTo>
                    <a:pt x="3834" y="13"/>
                  </a:lnTo>
                  <a:lnTo>
                    <a:pt x="3838" y="13"/>
                  </a:lnTo>
                  <a:lnTo>
                    <a:pt x="3838" y="10"/>
                  </a:lnTo>
                  <a:lnTo>
                    <a:pt x="3841" y="10"/>
                  </a:lnTo>
                  <a:lnTo>
                    <a:pt x="3841" y="8"/>
                  </a:lnTo>
                  <a:lnTo>
                    <a:pt x="3848" y="8"/>
                  </a:lnTo>
                  <a:lnTo>
                    <a:pt x="3850" y="6"/>
                  </a:lnTo>
                  <a:lnTo>
                    <a:pt x="3850" y="3"/>
                  </a:lnTo>
                  <a:lnTo>
                    <a:pt x="3853" y="3"/>
                  </a:lnTo>
                  <a:lnTo>
                    <a:pt x="3860" y="3"/>
                  </a:lnTo>
                  <a:lnTo>
                    <a:pt x="3879" y="8"/>
                  </a:lnTo>
                  <a:lnTo>
                    <a:pt x="3882" y="8"/>
                  </a:lnTo>
                  <a:lnTo>
                    <a:pt x="3884" y="10"/>
                  </a:lnTo>
                  <a:lnTo>
                    <a:pt x="3886" y="10"/>
                  </a:lnTo>
                  <a:lnTo>
                    <a:pt x="3889" y="13"/>
                  </a:lnTo>
                  <a:lnTo>
                    <a:pt x="3891" y="13"/>
                  </a:lnTo>
                  <a:lnTo>
                    <a:pt x="3891" y="15"/>
                  </a:lnTo>
                  <a:lnTo>
                    <a:pt x="3894" y="15"/>
                  </a:lnTo>
                  <a:lnTo>
                    <a:pt x="3896" y="18"/>
                  </a:lnTo>
                  <a:lnTo>
                    <a:pt x="3896" y="25"/>
                  </a:lnTo>
                  <a:lnTo>
                    <a:pt x="3894" y="25"/>
                  </a:lnTo>
                  <a:lnTo>
                    <a:pt x="3884" y="25"/>
                  </a:lnTo>
                  <a:lnTo>
                    <a:pt x="3884" y="27"/>
                  </a:lnTo>
                  <a:lnTo>
                    <a:pt x="3884" y="32"/>
                  </a:lnTo>
                  <a:lnTo>
                    <a:pt x="3886" y="32"/>
                  </a:lnTo>
                  <a:lnTo>
                    <a:pt x="3886" y="34"/>
                  </a:lnTo>
                  <a:lnTo>
                    <a:pt x="3889" y="37"/>
                  </a:lnTo>
                  <a:lnTo>
                    <a:pt x="3889" y="39"/>
                  </a:lnTo>
                  <a:lnTo>
                    <a:pt x="3891" y="39"/>
                  </a:lnTo>
                  <a:lnTo>
                    <a:pt x="3891" y="42"/>
                  </a:lnTo>
                  <a:lnTo>
                    <a:pt x="3894" y="42"/>
                  </a:lnTo>
                  <a:lnTo>
                    <a:pt x="3894" y="44"/>
                  </a:lnTo>
                  <a:lnTo>
                    <a:pt x="3896" y="44"/>
                  </a:lnTo>
                  <a:lnTo>
                    <a:pt x="3901" y="44"/>
                  </a:lnTo>
                  <a:lnTo>
                    <a:pt x="3901" y="42"/>
                  </a:lnTo>
                  <a:lnTo>
                    <a:pt x="3898" y="42"/>
                  </a:lnTo>
                  <a:lnTo>
                    <a:pt x="3898" y="39"/>
                  </a:lnTo>
                  <a:lnTo>
                    <a:pt x="3898" y="37"/>
                  </a:lnTo>
                  <a:lnTo>
                    <a:pt x="3896" y="37"/>
                  </a:lnTo>
                  <a:lnTo>
                    <a:pt x="3896" y="30"/>
                  </a:lnTo>
                  <a:lnTo>
                    <a:pt x="3898" y="30"/>
                  </a:lnTo>
                  <a:lnTo>
                    <a:pt x="3898" y="27"/>
                  </a:lnTo>
                  <a:lnTo>
                    <a:pt x="3901" y="27"/>
                  </a:lnTo>
                  <a:lnTo>
                    <a:pt x="3903" y="25"/>
                  </a:lnTo>
                  <a:lnTo>
                    <a:pt x="3906" y="25"/>
                  </a:lnTo>
                  <a:lnTo>
                    <a:pt x="3906" y="27"/>
                  </a:lnTo>
                  <a:lnTo>
                    <a:pt x="3910" y="27"/>
                  </a:lnTo>
                  <a:lnTo>
                    <a:pt x="3910" y="30"/>
                  </a:lnTo>
                  <a:lnTo>
                    <a:pt x="3913" y="30"/>
                  </a:lnTo>
                  <a:lnTo>
                    <a:pt x="3913" y="32"/>
                  </a:lnTo>
                  <a:lnTo>
                    <a:pt x="3913" y="34"/>
                  </a:lnTo>
                  <a:lnTo>
                    <a:pt x="3915" y="34"/>
                  </a:lnTo>
                  <a:lnTo>
                    <a:pt x="3915" y="37"/>
                  </a:lnTo>
                  <a:lnTo>
                    <a:pt x="3918" y="39"/>
                  </a:lnTo>
                  <a:lnTo>
                    <a:pt x="3920" y="42"/>
                  </a:lnTo>
                  <a:lnTo>
                    <a:pt x="3920" y="44"/>
                  </a:lnTo>
                  <a:lnTo>
                    <a:pt x="3922" y="46"/>
                  </a:lnTo>
                  <a:lnTo>
                    <a:pt x="3922" y="54"/>
                  </a:lnTo>
                  <a:lnTo>
                    <a:pt x="3925" y="54"/>
                  </a:lnTo>
                  <a:lnTo>
                    <a:pt x="3925" y="56"/>
                  </a:lnTo>
                  <a:lnTo>
                    <a:pt x="3927" y="56"/>
                  </a:lnTo>
                  <a:lnTo>
                    <a:pt x="3927" y="58"/>
                  </a:lnTo>
                  <a:lnTo>
                    <a:pt x="3930" y="58"/>
                  </a:lnTo>
                  <a:moveTo>
                    <a:pt x="3930" y="58"/>
                  </a:moveTo>
                  <a:lnTo>
                    <a:pt x="3930" y="70"/>
                  </a:lnTo>
                  <a:lnTo>
                    <a:pt x="3932" y="70"/>
                  </a:lnTo>
                  <a:lnTo>
                    <a:pt x="3930" y="70"/>
                  </a:lnTo>
                  <a:lnTo>
                    <a:pt x="3930" y="73"/>
                  </a:lnTo>
                  <a:lnTo>
                    <a:pt x="3927" y="70"/>
                  </a:lnTo>
                  <a:lnTo>
                    <a:pt x="3922" y="70"/>
                  </a:lnTo>
                  <a:lnTo>
                    <a:pt x="3922" y="73"/>
                  </a:lnTo>
                  <a:lnTo>
                    <a:pt x="3922" y="78"/>
                  </a:lnTo>
                  <a:lnTo>
                    <a:pt x="3925" y="78"/>
                  </a:lnTo>
                  <a:lnTo>
                    <a:pt x="3925" y="82"/>
                  </a:lnTo>
                  <a:lnTo>
                    <a:pt x="3927" y="82"/>
                  </a:lnTo>
                  <a:lnTo>
                    <a:pt x="3927" y="90"/>
                  </a:lnTo>
                  <a:lnTo>
                    <a:pt x="3930" y="90"/>
                  </a:lnTo>
                  <a:lnTo>
                    <a:pt x="3932" y="90"/>
                  </a:lnTo>
                  <a:lnTo>
                    <a:pt x="3932" y="92"/>
                  </a:lnTo>
                  <a:lnTo>
                    <a:pt x="3932" y="104"/>
                  </a:lnTo>
                  <a:lnTo>
                    <a:pt x="3930" y="104"/>
                  </a:lnTo>
                  <a:lnTo>
                    <a:pt x="3930" y="106"/>
                  </a:lnTo>
                  <a:lnTo>
                    <a:pt x="3927" y="106"/>
                  </a:lnTo>
                  <a:lnTo>
                    <a:pt x="3925" y="106"/>
                  </a:lnTo>
                  <a:lnTo>
                    <a:pt x="3925" y="109"/>
                  </a:lnTo>
                  <a:lnTo>
                    <a:pt x="3922" y="109"/>
                  </a:lnTo>
                  <a:lnTo>
                    <a:pt x="3922" y="111"/>
                  </a:lnTo>
                  <a:lnTo>
                    <a:pt x="3922" y="114"/>
                  </a:lnTo>
                  <a:lnTo>
                    <a:pt x="3925" y="114"/>
                  </a:lnTo>
                  <a:lnTo>
                    <a:pt x="3927" y="114"/>
                  </a:lnTo>
                  <a:lnTo>
                    <a:pt x="3927" y="116"/>
                  </a:lnTo>
                  <a:lnTo>
                    <a:pt x="3927" y="121"/>
                  </a:lnTo>
                  <a:lnTo>
                    <a:pt x="3925" y="121"/>
                  </a:lnTo>
                  <a:lnTo>
                    <a:pt x="3925" y="126"/>
                  </a:lnTo>
                  <a:lnTo>
                    <a:pt x="3922" y="128"/>
                  </a:lnTo>
                  <a:lnTo>
                    <a:pt x="3920" y="130"/>
                  </a:lnTo>
                  <a:lnTo>
                    <a:pt x="3920" y="133"/>
                  </a:lnTo>
                  <a:lnTo>
                    <a:pt x="3918" y="133"/>
                  </a:lnTo>
                  <a:lnTo>
                    <a:pt x="3918" y="135"/>
                  </a:lnTo>
                  <a:lnTo>
                    <a:pt x="3915" y="135"/>
                  </a:lnTo>
                  <a:lnTo>
                    <a:pt x="3915" y="138"/>
                  </a:lnTo>
                  <a:lnTo>
                    <a:pt x="3913" y="135"/>
                  </a:lnTo>
                  <a:lnTo>
                    <a:pt x="3910" y="135"/>
                  </a:lnTo>
                  <a:lnTo>
                    <a:pt x="3910" y="133"/>
                  </a:lnTo>
                  <a:lnTo>
                    <a:pt x="3910" y="126"/>
                  </a:lnTo>
                  <a:lnTo>
                    <a:pt x="3908" y="123"/>
                  </a:lnTo>
                  <a:lnTo>
                    <a:pt x="3903" y="123"/>
                  </a:lnTo>
                  <a:lnTo>
                    <a:pt x="3903" y="126"/>
                  </a:lnTo>
                  <a:lnTo>
                    <a:pt x="3901" y="126"/>
                  </a:lnTo>
                  <a:lnTo>
                    <a:pt x="3901" y="128"/>
                  </a:lnTo>
                  <a:lnTo>
                    <a:pt x="3896" y="128"/>
                  </a:lnTo>
                  <a:lnTo>
                    <a:pt x="3894" y="130"/>
                  </a:lnTo>
                  <a:lnTo>
                    <a:pt x="3891" y="133"/>
                  </a:lnTo>
                  <a:lnTo>
                    <a:pt x="3891" y="140"/>
                  </a:lnTo>
                  <a:lnTo>
                    <a:pt x="3894" y="140"/>
                  </a:lnTo>
                  <a:lnTo>
                    <a:pt x="3894" y="138"/>
                  </a:lnTo>
                  <a:lnTo>
                    <a:pt x="3896" y="138"/>
                  </a:lnTo>
                  <a:lnTo>
                    <a:pt x="3898" y="138"/>
                  </a:lnTo>
                  <a:lnTo>
                    <a:pt x="3898" y="135"/>
                  </a:lnTo>
                  <a:lnTo>
                    <a:pt x="3906" y="135"/>
                  </a:lnTo>
                  <a:lnTo>
                    <a:pt x="3906" y="138"/>
                  </a:lnTo>
                  <a:lnTo>
                    <a:pt x="3908" y="138"/>
                  </a:lnTo>
                  <a:lnTo>
                    <a:pt x="3908" y="140"/>
                  </a:lnTo>
                  <a:moveTo>
                    <a:pt x="3908" y="140"/>
                  </a:moveTo>
                  <a:lnTo>
                    <a:pt x="3908" y="142"/>
                  </a:lnTo>
                  <a:lnTo>
                    <a:pt x="3910" y="142"/>
                  </a:lnTo>
                  <a:lnTo>
                    <a:pt x="3910" y="145"/>
                  </a:lnTo>
                  <a:lnTo>
                    <a:pt x="3908" y="145"/>
                  </a:lnTo>
                  <a:lnTo>
                    <a:pt x="3908" y="147"/>
                  </a:lnTo>
                  <a:lnTo>
                    <a:pt x="3906" y="150"/>
                  </a:lnTo>
                  <a:lnTo>
                    <a:pt x="3903" y="152"/>
                  </a:lnTo>
                  <a:lnTo>
                    <a:pt x="3901" y="154"/>
                  </a:lnTo>
                  <a:lnTo>
                    <a:pt x="3898" y="154"/>
                  </a:lnTo>
                  <a:lnTo>
                    <a:pt x="3898" y="157"/>
                  </a:lnTo>
                  <a:lnTo>
                    <a:pt x="3894" y="157"/>
                  </a:lnTo>
                  <a:lnTo>
                    <a:pt x="3894" y="159"/>
                  </a:lnTo>
                  <a:lnTo>
                    <a:pt x="3891" y="159"/>
                  </a:lnTo>
                  <a:lnTo>
                    <a:pt x="3891" y="162"/>
                  </a:lnTo>
                  <a:lnTo>
                    <a:pt x="3882" y="162"/>
                  </a:lnTo>
                  <a:lnTo>
                    <a:pt x="3882" y="164"/>
                  </a:lnTo>
                  <a:lnTo>
                    <a:pt x="3879" y="164"/>
                  </a:lnTo>
                  <a:lnTo>
                    <a:pt x="3879" y="166"/>
                  </a:lnTo>
                  <a:lnTo>
                    <a:pt x="3877" y="166"/>
                  </a:lnTo>
                  <a:lnTo>
                    <a:pt x="3877" y="169"/>
                  </a:lnTo>
                  <a:lnTo>
                    <a:pt x="3867" y="169"/>
                  </a:lnTo>
                  <a:lnTo>
                    <a:pt x="3867" y="171"/>
                  </a:lnTo>
                  <a:lnTo>
                    <a:pt x="3862" y="171"/>
                  </a:lnTo>
                  <a:lnTo>
                    <a:pt x="3862" y="169"/>
                  </a:lnTo>
                  <a:lnTo>
                    <a:pt x="3862" y="166"/>
                  </a:lnTo>
                  <a:lnTo>
                    <a:pt x="3865" y="166"/>
                  </a:lnTo>
                  <a:lnTo>
                    <a:pt x="3865" y="162"/>
                  </a:lnTo>
                  <a:lnTo>
                    <a:pt x="3862" y="162"/>
                  </a:lnTo>
                  <a:lnTo>
                    <a:pt x="3858" y="162"/>
                  </a:lnTo>
                  <a:lnTo>
                    <a:pt x="3858" y="164"/>
                  </a:lnTo>
                  <a:lnTo>
                    <a:pt x="3855" y="164"/>
                  </a:lnTo>
                  <a:lnTo>
                    <a:pt x="3855" y="166"/>
                  </a:lnTo>
                  <a:lnTo>
                    <a:pt x="3846" y="166"/>
                  </a:lnTo>
                  <a:lnTo>
                    <a:pt x="3846" y="169"/>
                  </a:lnTo>
                  <a:lnTo>
                    <a:pt x="3846" y="171"/>
                  </a:lnTo>
                  <a:lnTo>
                    <a:pt x="3843" y="171"/>
                  </a:lnTo>
                  <a:lnTo>
                    <a:pt x="3831" y="171"/>
                  </a:lnTo>
                  <a:lnTo>
                    <a:pt x="3829" y="169"/>
                  </a:lnTo>
                  <a:lnTo>
                    <a:pt x="3829" y="164"/>
                  </a:lnTo>
                  <a:lnTo>
                    <a:pt x="3826" y="164"/>
                  </a:lnTo>
                  <a:lnTo>
                    <a:pt x="3824" y="164"/>
                  </a:lnTo>
                  <a:lnTo>
                    <a:pt x="3824" y="162"/>
                  </a:lnTo>
                  <a:lnTo>
                    <a:pt x="3822" y="162"/>
                  </a:lnTo>
                  <a:lnTo>
                    <a:pt x="3822" y="164"/>
                  </a:lnTo>
                  <a:lnTo>
                    <a:pt x="3822" y="166"/>
                  </a:lnTo>
                  <a:lnTo>
                    <a:pt x="3819" y="166"/>
                  </a:lnTo>
                  <a:lnTo>
                    <a:pt x="3814" y="166"/>
                  </a:lnTo>
                  <a:lnTo>
                    <a:pt x="3812" y="164"/>
                  </a:lnTo>
                  <a:lnTo>
                    <a:pt x="3810" y="164"/>
                  </a:lnTo>
                  <a:lnTo>
                    <a:pt x="3807" y="162"/>
                  </a:lnTo>
                  <a:lnTo>
                    <a:pt x="3805" y="162"/>
                  </a:lnTo>
                  <a:lnTo>
                    <a:pt x="3805" y="159"/>
                  </a:lnTo>
                  <a:lnTo>
                    <a:pt x="3802" y="159"/>
                  </a:lnTo>
                  <a:lnTo>
                    <a:pt x="3800" y="157"/>
                  </a:lnTo>
                  <a:lnTo>
                    <a:pt x="3798" y="154"/>
                  </a:lnTo>
                  <a:lnTo>
                    <a:pt x="3798" y="152"/>
                  </a:lnTo>
                  <a:lnTo>
                    <a:pt x="3800" y="152"/>
                  </a:lnTo>
                  <a:lnTo>
                    <a:pt x="3800" y="150"/>
                  </a:lnTo>
                  <a:lnTo>
                    <a:pt x="3802" y="150"/>
                  </a:lnTo>
                  <a:lnTo>
                    <a:pt x="3810" y="150"/>
                  </a:lnTo>
                  <a:lnTo>
                    <a:pt x="3812" y="147"/>
                  </a:lnTo>
                  <a:lnTo>
                    <a:pt x="3812" y="142"/>
                  </a:lnTo>
                  <a:moveTo>
                    <a:pt x="3812" y="142"/>
                  </a:moveTo>
                  <a:lnTo>
                    <a:pt x="3810" y="142"/>
                  </a:lnTo>
                  <a:lnTo>
                    <a:pt x="3810" y="140"/>
                  </a:lnTo>
                  <a:lnTo>
                    <a:pt x="3807" y="140"/>
                  </a:lnTo>
                  <a:lnTo>
                    <a:pt x="3807" y="138"/>
                  </a:lnTo>
                  <a:lnTo>
                    <a:pt x="3807" y="135"/>
                  </a:lnTo>
                  <a:lnTo>
                    <a:pt x="3805" y="135"/>
                  </a:lnTo>
                  <a:lnTo>
                    <a:pt x="3805" y="133"/>
                  </a:lnTo>
                  <a:lnTo>
                    <a:pt x="3802" y="130"/>
                  </a:lnTo>
                  <a:lnTo>
                    <a:pt x="3795" y="130"/>
                  </a:lnTo>
                  <a:lnTo>
                    <a:pt x="3795" y="133"/>
                  </a:lnTo>
                  <a:lnTo>
                    <a:pt x="3795" y="135"/>
                  </a:lnTo>
                  <a:lnTo>
                    <a:pt x="3798" y="135"/>
                  </a:lnTo>
                  <a:lnTo>
                    <a:pt x="3798" y="138"/>
                  </a:lnTo>
                  <a:lnTo>
                    <a:pt x="3800" y="138"/>
                  </a:lnTo>
                  <a:lnTo>
                    <a:pt x="3800" y="145"/>
                  </a:lnTo>
                  <a:lnTo>
                    <a:pt x="3798" y="145"/>
                  </a:lnTo>
                  <a:lnTo>
                    <a:pt x="3795" y="147"/>
                  </a:lnTo>
                  <a:lnTo>
                    <a:pt x="3793" y="147"/>
                  </a:lnTo>
                  <a:lnTo>
                    <a:pt x="3793" y="150"/>
                  </a:lnTo>
                  <a:lnTo>
                    <a:pt x="3790" y="150"/>
                  </a:lnTo>
                  <a:lnTo>
                    <a:pt x="3788" y="147"/>
                  </a:lnTo>
                  <a:lnTo>
                    <a:pt x="3786" y="147"/>
                  </a:lnTo>
                  <a:lnTo>
                    <a:pt x="3786" y="145"/>
                  </a:lnTo>
                  <a:lnTo>
                    <a:pt x="3783" y="145"/>
                  </a:lnTo>
                  <a:lnTo>
                    <a:pt x="3783" y="142"/>
                  </a:lnTo>
                  <a:lnTo>
                    <a:pt x="3781" y="140"/>
                  </a:lnTo>
                  <a:lnTo>
                    <a:pt x="3781" y="138"/>
                  </a:lnTo>
                  <a:lnTo>
                    <a:pt x="3778" y="138"/>
                  </a:lnTo>
                  <a:lnTo>
                    <a:pt x="3778" y="135"/>
                  </a:lnTo>
                  <a:lnTo>
                    <a:pt x="3776" y="135"/>
                  </a:lnTo>
                  <a:lnTo>
                    <a:pt x="3776" y="130"/>
                  </a:lnTo>
                  <a:lnTo>
                    <a:pt x="3774" y="130"/>
                  </a:lnTo>
                  <a:lnTo>
                    <a:pt x="3774" y="123"/>
                  </a:lnTo>
                  <a:lnTo>
                    <a:pt x="3771" y="123"/>
                  </a:lnTo>
                  <a:lnTo>
                    <a:pt x="3771" y="118"/>
                  </a:lnTo>
                  <a:lnTo>
                    <a:pt x="3769" y="118"/>
                  </a:lnTo>
                  <a:lnTo>
                    <a:pt x="3769" y="116"/>
                  </a:lnTo>
                  <a:lnTo>
                    <a:pt x="3766" y="116"/>
                  </a:lnTo>
                  <a:lnTo>
                    <a:pt x="3766" y="109"/>
                  </a:lnTo>
                  <a:lnTo>
                    <a:pt x="3764" y="109"/>
                  </a:lnTo>
                  <a:lnTo>
                    <a:pt x="3764" y="102"/>
                  </a:lnTo>
                  <a:lnTo>
                    <a:pt x="3766" y="102"/>
                  </a:lnTo>
                  <a:lnTo>
                    <a:pt x="3769" y="104"/>
                  </a:lnTo>
                  <a:lnTo>
                    <a:pt x="3774" y="104"/>
                  </a:lnTo>
                  <a:lnTo>
                    <a:pt x="3774" y="102"/>
                  </a:lnTo>
                  <a:lnTo>
                    <a:pt x="3774" y="97"/>
                  </a:lnTo>
                  <a:lnTo>
                    <a:pt x="3771" y="97"/>
                  </a:lnTo>
                  <a:lnTo>
                    <a:pt x="3771" y="94"/>
                  </a:lnTo>
                  <a:lnTo>
                    <a:pt x="3769" y="94"/>
                  </a:lnTo>
                  <a:lnTo>
                    <a:pt x="3769" y="87"/>
                  </a:lnTo>
                  <a:lnTo>
                    <a:pt x="3766" y="85"/>
                  </a:lnTo>
                  <a:lnTo>
                    <a:pt x="3764" y="85"/>
                  </a:lnTo>
                  <a:lnTo>
                    <a:pt x="3764" y="82"/>
                  </a:lnTo>
                  <a:lnTo>
                    <a:pt x="3764" y="75"/>
                  </a:lnTo>
                  <a:lnTo>
                    <a:pt x="3762" y="75"/>
                  </a:lnTo>
                  <a:lnTo>
                    <a:pt x="3764" y="73"/>
                  </a:lnTo>
                  <a:lnTo>
                    <a:pt x="3764" y="70"/>
                  </a:lnTo>
                  <a:lnTo>
                    <a:pt x="3766" y="68"/>
                  </a:lnTo>
                  <a:lnTo>
                    <a:pt x="3771" y="68"/>
                  </a:lnTo>
                  <a:lnTo>
                    <a:pt x="3771" y="66"/>
                  </a:lnTo>
                  <a:lnTo>
                    <a:pt x="3771" y="61"/>
                  </a:lnTo>
                  <a:lnTo>
                    <a:pt x="3769" y="61"/>
                  </a:lnTo>
                  <a:lnTo>
                    <a:pt x="3769" y="51"/>
                  </a:lnTo>
                  <a:lnTo>
                    <a:pt x="3771" y="51"/>
                  </a:lnTo>
                  <a:lnTo>
                    <a:pt x="3771" y="46"/>
                  </a:lnTo>
                  <a:lnTo>
                    <a:pt x="3774" y="46"/>
                  </a:lnTo>
                  <a:lnTo>
                    <a:pt x="3774" y="44"/>
                  </a:lnTo>
                  <a:lnTo>
                    <a:pt x="3776" y="42"/>
                  </a:lnTo>
                  <a:lnTo>
                    <a:pt x="3776" y="39"/>
                  </a:lnTo>
                  <a:lnTo>
                    <a:pt x="3778" y="39"/>
                  </a:lnTo>
                  <a:moveTo>
                    <a:pt x="3778" y="39"/>
                  </a:moveTo>
                  <a:lnTo>
                    <a:pt x="3781" y="37"/>
                  </a:lnTo>
                  <a:lnTo>
                    <a:pt x="3783" y="37"/>
                  </a:lnTo>
                  <a:lnTo>
                    <a:pt x="3783" y="39"/>
                  </a:lnTo>
                  <a:lnTo>
                    <a:pt x="3786" y="39"/>
                  </a:lnTo>
                  <a:lnTo>
                    <a:pt x="3786" y="42"/>
                  </a:lnTo>
                  <a:lnTo>
                    <a:pt x="3786" y="51"/>
                  </a:lnTo>
                  <a:lnTo>
                    <a:pt x="3788" y="51"/>
                  </a:lnTo>
                  <a:lnTo>
                    <a:pt x="3793" y="51"/>
                  </a:lnTo>
                  <a:lnTo>
                    <a:pt x="3793" y="49"/>
                  </a:lnTo>
                  <a:lnTo>
                    <a:pt x="3795" y="49"/>
                  </a:lnTo>
                  <a:lnTo>
                    <a:pt x="3795" y="46"/>
                  </a:lnTo>
                  <a:lnTo>
                    <a:pt x="3800" y="46"/>
                  </a:lnTo>
                  <a:lnTo>
                    <a:pt x="3800" y="44"/>
                  </a:lnTo>
                  <a:lnTo>
                    <a:pt x="3802" y="44"/>
                  </a:lnTo>
                  <a:lnTo>
                    <a:pt x="3802" y="42"/>
                  </a:lnTo>
                  <a:lnTo>
                    <a:pt x="3805" y="42"/>
                  </a:lnTo>
                  <a:lnTo>
                    <a:pt x="3805" y="39"/>
                  </a:lnTo>
                  <a:lnTo>
                    <a:pt x="3805" y="34"/>
                  </a:lnTo>
                  <a:lnTo>
                    <a:pt x="3802" y="34"/>
                  </a:lnTo>
                  <a:lnTo>
                    <a:pt x="3800" y="34"/>
                  </a:lnTo>
                  <a:lnTo>
                    <a:pt x="3800" y="37"/>
                  </a:lnTo>
                  <a:lnTo>
                    <a:pt x="3798" y="37"/>
                  </a:lnTo>
                  <a:lnTo>
                    <a:pt x="3798" y="39"/>
                  </a:lnTo>
                  <a:lnTo>
                    <a:pt x="3790" y="39"/>
                  </a:lnTo>
                  <a:lnTo>
                    <a:pt x="3790" y="37"/>
                  </a:lnTo>
                  <a:lnTo>
                    <a:pt x="3788" y="37"/>
                  </a:lnTo>
                  <a:lnTo>
                    <a:pt x="3788" y="34"/>
                  </a:lnTo>
                  <a:lnTo>
                    <a:pt x="3786" y="32"/>
                  </a:lnTo>
                  <a:lnTo>
                    <a:pt x="3786" y="27"/>
                  </a:lnTo>
                  <a:lnTo>
                    <a:pt x="3788" y="27"/>
                  </a:lnTo>
                  <a:lnTo>
                    <a:pt x="3788" y="25"/>
                  </a:lnTo>
                  <a:lnTo>
                    <a:pt x="3790" y="25"/>
                  </a:lnTo>
                  <a:lnTo>
                    <a:pt x="3790" y="22"/>
                  </a:lnTo>
                  <a:lnTo>
                    <a:pt x="3793" y="22"/>
                  </a:lnTo>
                  <a:lnTo>
                    <a:pt x="3795" y="20"/>
                  </a:lnTo>
                  <a:lnTo>
                    <a:pt x="3798" y="20"/>
                  </a:lnTo>
                  <a:lnTo>
                    <a:pt x="3798" y="18"/>
                  </a:lnTo>
                  <a:lnTo>
                    <a:pt x="3800" y="18"/>
                  </a:lnTo>
                  <a:lnTo>
                    <a:pt x="3800" y="15"/>
                  </a:lnTo>
                  <a:lnTo>
                    <a:pt x="3805" y="15"/>
                  </a:lnTo>
                  <a:lnTo>
                    <a:pt x="3805" y="13"/>
                  </a:lnTo>
                  <a:lnTo>
                    <a:pt x="3812" y="13"/>
                  </a:lnTo>
                  <a:lnTo>
                    <a:pt x="3814" y="10"/>
                  </a:lnTo>
                  <a:lnTo>
                    <a:pt x="3817" y="8"/>
                  </a:lnTo>
                  <a:lnTo>
                    <a:pt x="3819" y="8"/>
                  </a:lnTo>
                  <a:lnTo>
                    <a:pt x="3819" y="6"/>
                  </a:lnTo>
                  <a:lnTo>
                    <a:pt x="3824" y="6"/>
                  </a:lnTo>
                  <a:moveTo>
                    <a:pt x="3798" y="39"/>
                  </a:moveTo>
                  <a:lnTo>
                    <a:pt x="3800" y="44"/>
                  </a:lnTo>
                  <a:moveTo>
                    <a:pt x="3798" y="37"/>
                  </a:moveTo>
                  <a:lnTo>
                    <a:pt x="3802" y="44"/>
                  </a:lnTo>
                  <a:moveTo>
                    <a:pt x="3790" y="39"/>
                  </a:moveTo>
                  <a:lnTo>
                    <a:pt x="3798" y="46"/>
                  </a:lnTo>
                  <a:moveTo>
                    <a:pt x="3786" y="32"/>
                  </a:moveTo>
                  <a:lnTo>
                    <a:pt x="3795" y="46"/>
                  </a:lnTo>
                  <a:moveTo>
                    <a:pt x="3778" y="39"/>
                  </a:moveTo>
                  <a:lnTo>
                    <a:pt x="3788" y="51"/>
                  </a:lnTo>
                  <a:moveTo>
                    <a:pt x="3781" y="37"/>
                  </a:moveTo>
                  <a:lnTo>
                    <a:pt x="3790" y="51"/>
                  </a:lnTo>
                  <a:moveTo>
                    <a:pt x="3783" y="34"/>
                  </a:moveTo>
                  <a:lnTo>
                    <a:pt x="3793" y="49"/>
                  </a:lnTo>
                  <a:lnTo>
                    <a:pt x="3783" y="34"/>
                  </a:lnTo>
                  <a:close/>
                  <a:moveTo>
                    <a:pt x="3783" y="32"/>
                  </a:moveTo>
                  <a:lnTo>
                    <a:pt x="3795" y="49"/>
                  </a:lnTo>
                  <a:moveTo>
                    <a:pt x="3795" y="39"/>
                  </a:moveTo>
                  <a:lnTo>
                    <a:pt x="3800" y="44"/>
                  </a:lnTo>
                  <a:moveTo>
                    <a:pt x="3793" y="39"/>
                  </a:moveTo>
                  <a:lnTo>
                    <a:pt x="3798" y="46"/>
                  </a:lnTo>
                  <a:moveTo>
                    <a:pt x="3853" y="3"/>
                  </a:moveTo>
                  <a:lnTo>
                    <a:pt x="3850" y="3"/>
                  </a:lnTo>
                  <a:lnTo>
                    <a:pt x="3850" y="6"/>
                  </a:lnTo>
                  <a:lnTo>
                    <a:pt x="3853" y="3"/>
                  </a:lnTo>
                  <a:close/>
                  <a:moveTo>
                    <a:pt x="3802" y="34"/>
                  </a:moveTo>
                  <a:lnTo>
                    <a:pt x="3805" y="37"/>
                  </a:lnTo>
                  <a:moveTo>
                    <a:pt x="3838" y="3"/>
                  </a:moveTo>
                  <a:lnTo>
                    <a:pt x="3843" y="8"/>
                  </a:lnTo>
                  <a:lnTo>
                    <a:pt x="3841" y="3"/>
                  </a:lnTo>
                  <a:moveTo>
                    <a:pt x="3831" y="10"/>
                  </a:moveTo>
                  <a:lnTo>
                    <a:pt x="3834" y="13"/>
                  </a:lnTo>
                  <a:lnTo>
                    <a:pt x="3831" y="8"/>
                  </a:lnTo>
                  <a:lnTo>
                    <a:pt x="3836" y="13"/>
                  </a:lnTo>
                  <a:moveTo>
                    <a:pt x="3831" y="3"/>
                  </a:moveTo>
                  <a:lnTo>
                    <a:pt x="3838" y="13"/>
                  </a:lnTo>
                  <a:moveTo>
                    <a:pt x="3834" y="3"/>
                  </a:moveTo>
                  <a:lnTo>
                    <a:pt x="3838" y="10"/>
                  </a:lnTo>
                  <a:lnTo>
                    <a:pt x="3836" y="3"/>
                  </a:lnTo>
                  <a:lnTo>
                    <a:pt x="3841" y="8"/>
                  </a:lnTo>
                  <a:moveTo>
                    <a:pt x="3841" y="3"/>
                  </a:moveTo>
                  <a:lnTo>
                    <a:pt x="3846" y="8"/>
                  </a:lnTo>
                  <a:moveTo>
                    <a:pt x="3846" y="3"/>
                  </a:moveTo>
                  <a:lnTo>
                    <a:pt x="3848" y="8"/>
                  </a:lnTo>
                  <a:moveTo>
                    <a:pt x="3843" y="3"/>
                  </a:moveTo>
                  <a:lnTo>
                    <a:pt x="3846" y="8"/>
                  </a:lnTo>
                  <a:moveTo>
                    <a:pt x="3829" y="3"/>
                  </a:moveTo>
                  <a:lnTo>
                    <a:pt x="3829" y="1"/>
                  </a:lnTo>
                  <a:moveTo>
                    <a:pt x="3824" y="6"/>
                  </a:moveTo>
                  <a:lnTo>
                    <a:pt x="3824" y="3"/>
                  </a:lnTo>
                  <a:moveTo>
                    <a:pt x="3831" y="3"/>
                  </a:moveTo>
                  <a:lnTo>
                    <a:pt x="3834" y="6"/>
                  </a:lnTo>
                  <a:moveTo>
                    <a:pt x="3846" y="3"/>
                  </a:moveTo>
                  <a:lnTo>
                    <a:pt x="3850" y="6"/>
                  </a:lnTo>
                  <a:lnTo>
                    <a:pt x="3848" y="3"/>
                  </a:lnTo>
                  <a:moveTo>
                    <a:pt x="3786" y="32"/>
                  </a:moveTo>
                  <a:lnTo>
                    <a:pt x="3786" y="30"/>
                  </a:lnTo>
                  <a:moveTo>
                    <a:pt x="3781" y="37"/>
                  </a:moveTo>
                  <a:lnTo>
                    <a:pt x="3783" y="39"/>
                  </a:lnTo>
                  <a:moveTo>
                    <a:pt x="3786" y="30"/>
                  </a:moveTo>
                  <a:lnTo>
                    <a:pt x="3786" y="32"/>
                  </a:lnTo>
                  <a:moveTo>
                    <a:pt x="3800" y="37"/>
                  </a:moveTo>
                  <a:lnTo>
                    <a:pt x="3805" y="42"/>
                  </a:lnTo>
                  <a:moveTo>
                    <a:pt x="3800" y="34"/>
                  </a:moveTo>
                  <a:lnTo>
                    <a:pt x="3805" y="39"/>
                  </a:lnTo>
                  <a:moveTo>
                    <a:pt x="3798" y="37"/>
                  </a:moveTo>
                  <a:lnTo>
                    <a:pt x="3802" y="42"/>
                  </a:lnTo>
                  <a:moveTo>
                    <a:pt x="3778" y="39"/>
                  </a:moveTo>
                  <a:lnTo>
                    <a:pt x="3781" y="37"/>
                  </a:lnTo>
                  <a:moveTo>
                    <a:pt x="3788" y="150"/>
                  </a:moveTo>
                  <a:lnTo>
                    <a:pt x="3788" y="147"/>
                  </a:lnTo>
                  <a:moveTo>
                    <a:pt x="3790" y="150"/>
                  </a:moveTo>
                  <a:lnTo>
                    <a:pt x="3793" y="150"/>
                  </a:lnTo>
                  <a:moveTo>
                    <a:pt x="3795" y="147"/>
                  </a:moveTo>
                  <a:lnTo>
                    <a:pt x="3800" y="152"/>
                  </a:lnTo>
                  <a:moveTo>
                    <a:pt x="3802" y="130"/>
                  </a:moveTo>
                  <a:lnTo>
                    <a:pt x="3807" y="140"/>
                  </a:lnTo>
                  <a:moveTo>
                    <a:pt x="3810" y="140"/>
                  </a:moveTo>
                  <a:lnTo>
                    <a:pt x="3812" y="145"/>
                  </a:lnTo>
                  <a:moveTo>
                    <a:pt x="3798" y="145"/>
                  </a:moveTo>
                  <a:lnTo>
                    <a:pt x="3802" y="150"/>
                  </a:lnTo>
                  <a:lnTo>
                    <a:pt x="3800" y="145"/>
                  </a:lnTo>
                  <a:moveTo>
                    <a:pt x="3800" y="140"/>
                  </a:moveTo>
                  <a:lnTo>
                    <a:pt x="3807" y="150"/>
                  </a:lnTo>
                  <a:moveTo>
                    <a:pt x="3800" y="142"/>
                  </a:moveTo>
                  <a:lnTo>
                    <a:pt x="3805" y="150"/>
                  </a:lnTo>
                  <a:moveTo>
                    <a:pt x="3793" y="150"/>
                  </a:moveTo>
                  <a:lnTo>
                    <a:pt x="3795" y="154"/>
                  </a:lnTo>
                  <a:moveTo>
                    <a:pt x="3788" y="150"/>
                  </a:moveTo>
                  <a:lnTo>
                    <a:pt x="3790" y="150"/>
                  </a:lnTo>
                  <a:moveTo>
                    <a:pt x="3793" y="147"/>
                  </a:moveTo>
                  <a:lnTo>
                    <a:pt x="3798" y="154"/>
                  </a:lnTo>
                  <a:moveTo>
                    <a:pt x="3795" y="147"/>
                  </a:moveTo>
                  <a:lnTo>
                    <a:pt x="3798" y="152"/>
                  </a:lnTo>
                  <a:moveTo>
                    <a:pt x="3795" y="130"/>
                  </a:moveTo>
                  <a:lnTo>
                    <a:pt x="3810" y="150"/>
                  </a:lnTo>
                  <a:moveTo>
                    <a:pt x="3798" y="145"/>
                  </a:moveTo>
                  <a:lnTo>
                    <a:pt x="3800" y="150"/>
                  </a:lnTo>
                  <a:moveTo>
                    <a:pt x="3795" y="133"/>
                  </a:moveTo>
                  <a:lnTo>
                    <a:pt x="3810" y="150"/>
                  </a:lnTo>
                  <a:moveTo>
                    <a:pt x="3800" y="130"/>
                  </a:moveTo>
                  <a:lnTo>
                    <a:pt x="3812" y="147"/>
                  </a:lnTo>
                  <a:lnTo>
                    <a:pt x="3798" y="130"/>
                  </a:lnTo>
                  <a:moveTo>
                    <a:pt x="3829" y="94"/>
                  </a:moveTo>
                  <a:lnTo>
                    <a:pt x="3834" y="85"/>
                  </a:lnTo>
                  <a:lnTo>
                    <a:pt x="3826" y="78"/>
                  </a:lnTo>
                  <a:moveTo>
                    <a:pt x="3764" y="104"/>
                  </a:moveTo>
                  <a:lnTo>
                    <a:pt x="3764" y="106"/>
                  </a:lnTo>
                  <a:moveTo>
                    <a:pt x="3764" y="102"/>
                  </a:moveTo>
                  <a:lnTo>
                    <a:pt x="3764" y="99"/>
                  </a:lnTo>
                  <a:moveTo>
                    <a:pt x="3764" y="99"/>
                  </a:moveTo>
                  <a:lnTo>
                    <a:pt x="3766" y="102"/>
                  </a:lnTo>
                  <a:moveTo>
                    <a:pt x="3764" y="97"/>
                  </a:moveTo>
                  <a:lnTo>
                    <a:pt x="3769" y="104"/>
                  </a:lnTo>
                  <a:moveTo>
                    <a:pt x="3764" y="94"/>
                  </a:moveTo>
                  <a:lnTo>
                    <a:pt x="3771" y="104"/>
                  </a:lnTo>
                  <a:moveTo>
                    <a:pt x="3764" y="82"/>
                  </a:moveTo>
                  <a:lnTo>
                    <a:pt x="3769" y="90"/>
                  </a:lnTo>
                  <a:moveTo>
                    <a:pt x="3766" y="85"/>
                  </a:moveTo>
                  <a:lnTo>
                    <a:pt x="3764" y="82"/>
                  </a:lnTo>
                  <a:moveTo>
                    <a:pt x="3766" y="66"/>
                  </a:moveTo>
                  <a:lnTo>
                    <a:pt x="3769" y="68"/>
                  </a:lnTo>
                  <a:moveTo>
                    <a:pt x="3764" y="85"/>
                  </a:moveTo>
                  <a:lnTo>
                    <a:pt x="3769" y="92"/>
                  </a:lnTo>
                  <a:moveTo>
                    <a:pt x="3771" y="61"/>
                  </a:moveTo>
                  <a:lnTo>
                    <a:pt x="3771" y="63"/>
                  </a:lnTo>
                  <a:moveTo>
                    <a:pt x="3769" y="61"/>
                  </a:moveTo>
                  <a:lnTo>
                    <a:pt x="3771" y="66"/>
                  </a:lnTo>
                  <a:moveTo>
                    <a:pt x="3786" y="42"/>
                  </a:moveTo>
                  <a:lnTo>
                    <a:pt x="3793" y="51"/>
                  </a:lnTo>
                  <a:moveTo>
                    <a:pt x="3766" y="63"/>
                  </a:moveTo>
                  <a:lnTo>
                    <a:pt x="3769" y="68"/>
                  </a:lnTo>
                  <a:moveTo>
                    <a:pt x="3769" y="63"/>
                  </a:moveTo>
                  <a:lnTo>
                    <a:pt x="3771" y="66"/>
                  </a:lnTo>
                  <a:moveTo>
                    <a:pt x="3764" y="92"/>
                  </a:moveTo>
                  <a:lnTo>
                    <a:pt x="3774" y="104"/>
                  </a:lnTo>
                  <a:moveTo>
                    <a:pt x="3764" y="90"/>
                  </a:moveTo>
                  <a:lnTo>
                    <a:pt x="3774" y="102"/>
                  </a:lnTo>
                  <a:moveTo>
                    <a:pt x="3764" y="87"/>
                  </a:moveTo>
                  <a:lnTo>
                    <a:pt x="3774" y="99"/>
                  </a:lnTo>
                  <a:moveTo>
                    <a:pt x="3800" y="157"/>
                  </a:moveTo>
                  <a:lnTo>
                    <a:pt x="3798" y="154"/>
                  </a:lnTo>
                  <a:moveTo>
                    <a:pt x="3862" y="3"/>
                  </a:moveTo>
                  <a:lnTo>
                    <a:pt x="3860" y="3"/>
                  </a:lnTo>
                  <a:moveTo>
                    <a:pt x="3877" y="8"/>
                  </a:moveTo>
                  <a:lnTo>
                    <a:pt x="3879" y="8"/>
                  </a:lnTo>
                  <a:moveTo>
                    <a:pt x="3872" y="8"/>
                  </a:moveTo>
                  <a:lnTo>
                    <a:pt x="3874" y="10"/>
                  </a:lnTo>
                  <a:lnTo>
                    <a:pt x="3867" y="10"/>
                  </a:lnTo>
                  <a:lnTo>
                    <a:pt x="3867" y="8"/>
                  </a:lnTo>
                  <a:moveTo>
                    <a:pt x="3872" y="8"/>
                  </a:moveTo>
                  <a:lnTo>
                    <a:pt x="3872" y="6"/>
                  </a:lnTo>
                  <a:moveTo>
                    <a:pt x="3867" y="8"/>
                  </a:moveTo>
                  <a:lnTo>
                    <a:pt x="3870" y="10"/>
                  </a:lnTo>
                  <a:moveTo>
                    <a:pt x="3874" y="8"/>
                  </a:moveTo>
                  <a:lnTo>
                    <a:pt x="3874" y="6"/>
                  </a:lnTo>
                  <a:moveTo>
                    <a:pt x="3867" y="6"/>
                  </a:moveTo>
                  <a:lnTo>
                    <a:pt x="3865" y="6"/>
                  </a:lnTo>
                  <a:lnTo>
                    <a:pt x="3865" y="3"/>
                  </a:lnTo>
                  <a:moveTo>
                    <a:pt x="3862" y="3"/>
                  </a:moveTo>
                  <a:lnTo>
                    <a:pt x="3865" y="6"/>
                  </a:lnTo>
                  <a:lnTo>
                    <a:pt x="3865" y="3"/>
                  </a:lnTo>
                  <a:moveTo>
                    <a:pt x="3874" y="6"/>
                  </a:moveTo>
                  <a:lnTo>
                    <a:pt x="3877" y="8"/>
                  </a:lnTo>
                  <a:moveTo>
                    <a:pt x="3872" y="6"/>
                  </a:moveTo>
                  <a:lnTo>
                    <a:pt x="3874" y="8"/>
                  </a:lnTo>
                  <a:moveTo>
                    <a:pt x="3877" y="8"/>
                  </a:moveTo>
                  <a:lnTo>
                    <a:pt x="3877" y="6"/>
                  </a:lnTo>
                  <a:moveTo>
                    <a:pt x="3879" y="8"/>
                  </a:moveTo>
                  <a:lnTo>
                    <a:pt x="3872" y="8"/>
                  </a:lnTo>
                  <a:moveTo>
                    <a:pt x="3867" y="6"/>
                  </a:moveTo>
                  <a:lnTo>
                    <a:pt x="3867" y="8"/>
                  </a:lnTo>
                  <a:moveTo>
                    <a:pt x="3867" y="3"/>
                  </a:moveTo>
                  <a:lnTo>
                    <a:pt x="3872" y="10"/>
                  </a:lnTo>
                  <a:moveTo>
                    <a:pt x="3872" y="6"/>
                  </a:moveTo>
                  <a:lnTo>
                    <a:pt x="3872" y="8"/>
                  </a:lnTo>
                  <a:moveTo>
                    <a:pt x="3870" y="6"/>
                  </a:moveTo>
                  <a:lnTo>
                    <a:pt x="3874" y="10"/>
                  </a:lnTo>
                  <a:moveTo>
                    <a:pt x="3862" y="87"/>
                  </a:moveTo>
                  <a:lnTo>
                    <a:pt x="3850" y="94"/>
                  </a:lnTo>
                  <a:lnTo>
                    <a:pt x="3865" y="92"/>
                  </a:lnTo>
                  <a:moveTo>
                    <a:pt x="3850" y="99"/>
                  </a:moveTo>
                  <a:lnTo>
                    <a:pt x="3850" y="94"/>
                  </a:lnTo>
                  <a:lnTo>
                    <a:pt x="3848" y="97"/>
                  </a:lnTo>
                  <a:moveTo>
                    <a:pt x="3848" y="94"/>
                  </a:moveTo>
                  <a:lnTo>
                    <a:pt x="3850" y="94"/>
                  </a:lnTo>
                  <a:lnTo>
                    <a:pt x="3860" y="80"/>
                  </a:lnTo>
                  <a:moveTo>
                    <a:pt x="3855" y="78"/>
                  </a:moveTo>
                  <a:lnTo>
                    <a:pt x="3850" y="94"/>
                  </a:lnTo>
                  <a:lnTo>
                    <a:pt x="3855" y="78"/>
                  </a:lnTo>
                  <a:close/>
                  <a:moveTo>
                    <a:pt x="3860" y="82"/>
                  </a:moveTo>
                  <a:lnTo>
                    <a:pt x="3850" y="94"/>
                  </a:lnTo>
                  <a:lnTo>
                    <a:pt x="3853" y="78"/>
                  </a:lnTo>
                  <a:moveTo>
                    <a:pt x="3860" y="78"/>
                  </a:moveTo>
                  <a:lnTo>
                    <a:pt x="3850" y="94"/>
                  </a:lnTo>
                  <a:moveTo>
                    <a:pt x="3862" y="73"/>
                  </a:moveTo>
                  <a:lnTo>
                    <a:pt x="3860" y="87"/>
                  </a:lnTo>
                  <a:lnTo>
                    <a:pt x="3870" y="99"/>
                  </a:lnTo>
                  <a:moveTo>
                    <a:pt x="3870" y="99"/>
                  </a:moveTo>
                  <a:lnTo>
                    <a:pt x="3862" y="97"/>
                  </a:lnTo>
                  <a:lnTo>
                    <a:pt x="3855" y="99"/>
                  </a:lnTo>
                  <a:lnTo>
                    <a:pt x="3853" y="109"/>
                  </a:lnTo>
                  <a:moveTo>
                    <a:pt x="4155" y="142"/>
                  </a:moveTo>
                  <a:lnTo>
                    <a:pt x="4153" y="142"/>
                  </a:lnTo>
                  <a:lnTo>
                    <a:pt x="4153" y="140"/>
                  </a:lnTo>
                  <a:lnTo>
                    <a:pt x="4150" y="140"/>
                  </a:lnTo>
                  <a:lnTo>
                    <a:pt x="4150" y="138"/>
                  </a:lnTo>
                  <a:lnTo>
                    <a:pt x="4150" y="135"/>
                  </a:lnTo>
                  <a:lnTo>
                    <a:pt x="4148" y="135"/>
                  </a:lnTo>
                  <a:lnTo>
                    <a:pt x="4148" y="133"/>
                  </a:lnTo>
                  <a:lnTo>
                    <a:pt x="4146" y="130"/>
                  </a:lnTo>
                  <a:lnTo>
                    <a:pt x="4138" y="130"/>
                  </a:lnTo>
                  <a:lnTo>
                    <a:pt x="4138" y="133"/>
                  </a:lnTo>
                  <a:lnTo>
                    <a:pt x="4138" y="135"/>
                  </a:lnTo>
                  <a:lnTo>
                    <a:pt x="4141" y="135"/>
                  </a:lnTo>
                  <a:lnTo>
                    <a:pt x="4141" y="138"/>
                  </a:lnTo>
                  <a:lnTo>
                    <a:pt x="4143" y="138"/>
                  </a:lnTo>
                  <a:lnTo>
                    <a:pt x="4143" y="145"/>
                  </a:lnTo>
                  <a:lnTo>
                    <a:pt x="4141" y="145"/>
                  </a:lnTo>
                  <a:lnTo>
                    <a:pt x="4138" y="147"/>
                  </a:lnTo>
                  <a:lnTo>
                    <a:pt x="4136" y="147"/>
                  </a:lnTo>
                  <a:lnTo>
                    <a:pt x="4136" y="150"/>
                  </a:lnTo>
                  <a:lnTo>
                    <a:pt x="4134" y="150"/>
                  </a:lnTo>
                  <a:lnTo>
                    <a:pt x="4131" y="147"/>
                  </a:lnTo>
                  <a:lnTo>
                    <a:pt x="4129" y="147"/>
                  </a:lnTo>
                  <a:lnTo>
                    <a:pt x="4129" y="145"/>
                  </a:lnTo>
                  <a:lnTo>
                    <a:pt x="4126" y="142"/>
                  </a:lnTo>
                  <a:lnTo>
                    <a:pt x="4124" y="140"/>
                  </a:lnTo>
                  <a:lnTo>
                    <a:pt x="4124" y="138"/>
                  </a:lnTo>
                  <a:lnTo>
                    <a:pt x="4122" y="138"/>
                  </a:lnTo>
                  <a:lnTo>
                    <a:pt x="4122" y="135"/>
                  </a:lnTo>
                  <a:lnTo>
                    <a:pt x="4119" y="135"/>
                  </a:lnTo>
                  <a:lnTo>
                    <a:pt x="4119" y="130"/>
                  </a:lnTo>
                  <a:lnTo>
                    <a:pt x="4117" y="130"/>
                  </a:lnTo>
                  <a:lnTo>
                    <a:pt x="4117" y="123"/>
                  </a:lnTo>
                  <a:lnTo>
                    <a:pt x="4114" y="121"/>
                  </a:lnTo>
                  <a:lnTo>
                    <a:pt x="4114" y="118"/>
                  </a:lnTo>
                  <a:lnTo>
                    <a:pt x="4112" y="118"/>
                  </a:lnTo>
                  <a:lnTo>
                    <a:pt x="4112" y="116"/>
                  </a:lnTo>
                  <a:lnTo>
                    <a:pt x="4110" y="116"/>
                  </a:lnTo>
                  <a:lnTo>
                    <a:pt x="4110" y="109"/>
                  </a:lnTo>
                  <a:lnTo>
                    <a:pt x="4107" y="106"/>
                  </a:lnTo>
                  <a:lnTo>
                    <a:pt x="4107" y="102"/>
                  </a:lnTo>
                  <a:lnTo>
                    <a:pt x="4110" y="102"/>
                  </a:lnTo>
                  <a:lnTo>
                    <a:pt x="4112" y="102"/>
                  </a:lnTo>
                  <a:lnTo>
                    <a:pt x="4112" y="104"/>
                  </a:lnTo>
                  <a:lnTo>
                    <a:pt x="4117" y="104"/>
                  </a:lnTo>
                  <a:lnTo>
                    <a:pt x="4117" y="102"/>
                  </a:lnTo>
                  <a:lnTo>
                    <a:pt x="4117" y="97"/>
                  </a:lnTo>
                  <a:lnTo>
                    <a:pt x="4114" y="97"/>
                  </a:lnTo>
                  <a:lnTo>
                    <a:pt x="4114" y="94"/>
                  </a:lnTo>
                  <a:lnTo>
                    <a:pt x="4112" y="94"/>
                  </a:lnTo>
                  <a:lnTo>
                    <a:pt x="4112" y="87"/>
                  </a:lnTo>
                  <a:lnTo>
                    <a:pt x="4110" y="85"/>
                  </a:lnTo>
                  <a:lnTo>
                    <a:pt x="4107" y="85"/>
                  </a:lnTo>
                  <a:lnTo>
                    <a:pt x="4107" y="82"/>
                  </a:lnTo>
                  <a:lnTo>
                    <a:pt x="4107" y="70"/>
                  </a:lnTo>
                  <a:lnTo>
                    <a:pt x="4110" y="68"/>
                  </a:lnTo>
                  <a:lnTo>
                    <a:pt x="4114" y="68"/>
                  </a:lnTo>
                  <a:lnTo>
                    <a:pt x="4114" y="66"/>
                  </a:lnTo>
                  <a:lnTo>
                    <a:pt x="4114" y="61"/>
                  </a:lnTo>
                  <a:lnTo>
                    <a:pt x="4112" y="61"/>
                  </a:lnTo>
                  <a:lnTo>
                    <a:pt x="4112" y="51"/>
                  </a:lnTo>
                  <a:lnTo>
                    <a:pt x="4114" y="51"/>
                  </a:lnTo>
                  <a:lnTo>
                    <a:pt x="4114" y="49"/>
                  </a:lnTo>
                  <a:lnTo>
                    <a:pt x="4117" y="46"/>
                  </a:lnTo>
                  <a:lnTo>
                    <a:pt x="4117" y="44"/>
                  </a:lnTo>
                  <a:lnTo>
                    <a:pt x="4119" y="44"/>
                  </a:lnTo>
                  <a:lnTo>
                    <a:pt x="4119" y="42"/>
                  </a:lnTo>
                  <a:lnTo>
                    <a:pt x="4122" y="39"/>
                  </a:lnTo>
                  <a:moveTo>
                    <a:pt x="4122" y="39"/>
                  </a:moveTo>
                  <a:lnTo>
                    <a:pt x="4124" y="37"/>
                  </a:lnTo>
                  <a:lnTo>
                    <a:pt x="4126" y="37"/>
                  </a:lnTo>
                  <a:lnTo>
                    <a:pt x="4126" y="39"/>
                  </a:lnTo>
                  <a:lnTo>
                    <a:pt x="4129" y="39"/>
                  </a:lnTo>
                  <a:lnTo>
                    <a:pt x="4129" y="42"/>
                  </a:lnTo>
                  <a:lnTo>
                    <a:pt x="4129" y="49"/>
                  </a:lnTo>
                  <a:lnTo>
                    <a:pt x="4131" y="51"/>
                  </a:lnTo>
                  <a:lnTo>
                    <a:pt x="4136" y="51"/>
                  </a:lnTo>
                  <a:lnTo>
                    <a:pt x="4136" y="49"/>
                  </a:lnTo>
                  <a:lnTo>
                    <a:pt x="4138" y="49"/>
                  </a:lnTo>
                  <a:lnTo>
                    <a:pt x="4138" y="46"/>
                  </a:lnTo>
                  <a:lnTo>
                    <a:pt x="4143" y="46"/>
                  </a:lnTo>
                  <a:lnTo>
                    <a:pt x="4143" y="44"/>
                  </a:lnTo>
                  <a:lnTo>
                    <a:pt x="4146" y="44"/>
                  </a:lnTo>
                  <a:lnTo>
                    <a:pt x="4146" y="42"/>
                  </a:lnTo>
                  <a:lnTo>
                    <a:pt x="4148" y="42"/>
                  </a:lnTo>
                  <a:lnTo>
                    <a:pt x="4148" y="39"/>
                  </a:lnTo>
                  <a:lnTo>
                    <a:pt x="4148" y="34"/>
                  </a:lnTo>
                  <a:lnTo>
                    <a:pt x="4146" y="34"/>
                  </a:lnTo>
                  <a:lnTo>
                    <a:pt x="4143" y="34"/>
                  </a:lnTo>
                  <a:lnTo>
                    <a:pt x="4143" y="37"/>
                  </a:lnTo>
                  <a:lnTo>
                    <a:pt x="4141" y="37"/>
                  </a:lnTo>
                  <a:lnTo>
                    <a:pt x="4141" y="39"/>
                  </a:lnTo>
                  <a:lnTo>
                    <a:pt x="4134" y="39"/>
                  </a:lnTo>
                  <a:lnTo>
                    <a:pt x="4134" y="37"/>
                  </a:lnTo>
                  <a:lnTo>
                    <a:pt x="4131" y="37"/>
                  </a:lnTo>
                  <a:lnTo>
                    <a:pt x="4131" y="34"/>
                  </a:lnTo>
                  <a:lnTo>
                    <a:pt x="4131" y="32"/>
                  </a:lnTo>
                  <a:lnTo>
                    <a:pt x="4129" y="32"/>
                  </a:lnTo>
                  <a:lnTo>
                    <a:pt x="4129" y="30"/>
                  </a:lnTo>
                  <a:lnTo>
                    <a:pt x="4131" y="27"/>
                  </a:lnTo>
                  <a:lnTo>
                    <a:pt x="4131" y="25"/>
                  </a:lnTo>
                  <a:lnTo>
                    <a:pt x="4134" y="25"/>
                  </a:lnTo>
                  <a:lnTo>
                    <a:pt x="4134" y="22"/>
                  </a:lnTo>
                  <a:lnTo>
                    <a:pt x="4136" y="22"/>
                  </a:lnTo>
                  <a:lnTo>
                    <a:pt x="4138" y="20"/>
                  </a:lnTo>
                  <a:lnTo>
                    <a:pt x="4141" y="20"/>
                  </a:lnTo>
                  <a:lnTo>
                    <a:pt x="4141" y="18"/>
                  </a:lnTo>
                  <a:lnTo>
                    <a:pt x="4143" y="18"/>
                  </a:lnTo>
                  <a:lnTo>
                    <a:pt x="4143" y="15"/>
                  </a:lnTo>
                  <a:lnTo>
                    <a:pt x="4148" y="15"/>
                  </a:lnTo>
                  <a:lnTo>
                    <a:pt x="4148" y="13"/>
                  </a:lnTo>
                  <a:lnTo>
                    <a:pt x="4155" y="13"/>
                  </a:lnTo>
                  <a:lnTo>
                    <a:pt x="4158" y="10"/>
                  </a:lnTo>
                  <a:lnTo>
                    <a:pt x="4160" y="8"/>
                  </a:lnTo>
                  <a:lnTo>
                    <a:pt x="4162" y="8"/>
                  </a:lnTo>
                  <a:lnTo>
                    <a:pt x="4162" y="6"/>
                  </a:lnTo>
                  <a:lnTo>
                    <a:pt x="4167" y="6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024" name="path 1024"/>
          <p:cNvSpPr/>
          <p:nvPr/>
        </p:nvSpPr>
        <p:spPr>
          <a:xfrm>
            <a:off x="12105132" y="4182872"/>
            <a:ext cx="682751" cy="15239"/>
          </a:xfrm>
          <a:custGeom>
            <a:avLst/>
            <a:gdLst/>
            <a:ahLst/>
            <a:cxnLst/>
            <a:rect l="0" t="0" r="0" b="0"/>
            <a:pathLst>
              <a:path w="1075" h="23">
                <a:moveTo>
                  <a:pt x="0" y="0"/>
                </a:moveTo>
                <a:lnTo>
                  <a:pt x="0" y="23"/>
                </a:lnTo>
                <a:lnTo>
                  <a:pt x="1075" y="0"/>
                </a:lnTo>
                <a:lnTo>
                  <a:pt x="0" y="0"/>
                </a:lnTo>
              </a:path>
              <a:path w="1075" h="23">
                <a:moveTo>
                  <a:pt x="0" y="23"/>
                </a:moveTo>
                <a:lnTo>
                  <a:pt x="1075" y="0"/>
                </a:lnTo>
                <a:lnTo>
                  <a:pt x="1075" y="23"/>
                </a:lnTo>
                <a:lnTo>
                  <a:pt x="0" y="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4" name="group 34"/>
          <p:cNvGrpSpPr/>
          <p:nvPr/>
        </p:nvGrpSpPr>
        <p:grpSpPr>
          <a:xfrm rot="21600000">
            <a:off x="12428982" y="4134866"/>
            <a:ext cx="1987295" cy="185927"/>
            <a:chOff x="0" y="0"/>
            <a:chExt cx="1987295" cy="185927"/>
          </a:xfrm>
        </p:grpSpPr>
        <p:sp>
          <p:nvSpPr>
            <p:cNvPr id="1026" name="path 1026"/>
            <p:cNvSpPr/>
            <p:nvPr/>
          </p:nvSpPr>
          <p:spPr>
            <a:xfrm>
              <a:off x="358139" y="0"/>
              <a:ext cx="45719" cy="45719"/>
            </a:xfrm>
            <a:custGeom>
              <a:avLst/>
              <a:gdLst/>
              <a:ahLst/>
              <a:cxnLst/>
              <a:rect l="0" t="0" r="0" b="0"/>
              <a:pathLst>
                <a:path w="71" h="71">
                  <a:moveTo>
                    <a:pt x="70" y="37"/>
                  </a:moveTo>
                  <a:lnTo>
                    <a:pt x="70" y="1"/>
                  </a:lnTo>
                  <a:lnTo>
                    <a:pt x="1" y="1"/>
                  </a:lnTo>
                  <a:lnTo>
                    <a:pt x="1" y="70"/>
                  </a:lnTo>
                  <a:lnTo>
                    <a:pt x="70" y="70"/>
                  </a:lnTo>
                  <a:lnTo>
                    <a:pt x="70" y="3"/>
                  </a:lnTo>
                  <a:lnTo>
                    <a:pt x="13" y="3"/>
                  </a:lnTo>
                  <a:lnTo>
                    <a:pt x="3" y="3"/>
                  </a:lnTo>
                  <a:lnTo>
                    <a:pt x="3" y="61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70" y="68"/>
                  </a:lnTo>
                  <a:lnTo>
                    <a:pt x="70" y="34"/>
                  </a:lnTo>
                  <a:lnTo>
                    <a:pt x="70" y="37"/>
                  </a:lnTo>
                  <a:close/>
                  <a:moveTo>
                    <a:pt x="68" y="37"/>
                  </a:moveTo>
                  <a:lnTo>
                    <a:pt x="68" y="3"/>
                  </a:lnTo>
                  <a:lnTo>
                    <a:pt x="10" y="3"/>
                  </a:lnTo>
                  <a:lnTo>
                    <a:pt x="3" y="3"/>
                  </a:lnTo>
                  <a:lnTo>
                    <a:pt x="3" y="61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68" y="68"/>
                  </a:lnTo>
                  <a:lnTo>
                    <a:pt x="68" y="44"/>
                  </a:lnTo>
                  <a:lnTo>
                    <a:pt x="68" y="5"/>
                  </a:lnTo>
                  <a:lnTo>
                    <a:pt x="10" y="5"/>
                  </a:lnTo>
                  <a:lnTo>
                    <a:pt x="6" y="5"/>
                  </a:lnTo>
                  <a:lnTo>
                    <a:pt x="6" y="63"/>
                  </a:lnTo>
                  <a:lnTo>
                    <a:pt x="6" y="68"/>
                  </a:lnTo>
                  <a:lnTo>
                    <a:pt x="63" y="68"/>
                  </a:lnTo>
                  <a:lnTo>
                    <a:pt x="68" y="68"/>
                  </a:lnTo>
                  <a:lnTo>
                    <a:pt x="68" y="44"/>
                  </a:lnTo>
                  <a:lnTo>
                    <a:pt x="68" y="37"/>
                  </a:lnTo>
                  <a:close/>
                  <a:moveTo>
                    <a:pt x="66" y="37"/>
                  </a:moveTo>
                  <a:lnTo>
                    <a:pt x="66" y="5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63" y="65"/>
                  </a:lnTo>
                  <a:lnTo>
                    <a:pt x="66" y="65"/>
                  </a:lnTo>
                  <a:lnTo>
                    <a:pt x="66" y="41"/>
                  </a:lnTo>
                  <a:lnTo>
                    <a:pt x="66" y="8"/>
                  </a:lnTo>
                  <a:lnTo>
                    <a:pt x="8" y="8"/>
                  </a:lnTo>
                  <a:lnTo>
                    <a:pt x="8" y="65"/>
                  </a:lnTo>
                  <a:lnTo>
                    <a:pt x="66" y="65"/>
                  </a:lnTo>
                  <a:lnTo>
                    <a:pt x="66" y="37"/>
                  </a:lnTo>
                  <a:close/>
                  <a:moveTo>
                    <a:pt x="63" y="37"/>
                  </a:moveTo>
                  <a:lnTo>
                    <a:pt x="63" y="8"/>
                  </a:lnTo>
                  <a:lnTo>
                    <a:pt x="18" y="8"/>
                  </a:lnTo>
                  <a:lnTo>
                    <a:pt x="8" y="8"/>
                  </a:lnTo>
                  <a:lnTo>
                    <a:pt x="8" y="53"/>
                  </a:lnTo>
                  <a:lnTo>
                    <a:pt x="8" y="63"/>
                  </a:lnTo>
                  <a:lnTo>
                    <a:pt x="54" y="63"/>
                  </a:lnTo>
                  <a:lnTo>
                    <a:pt x="63" y="63"/>
                  </a:lnTo>
                  <a:lnTo>
                    <a:pt x="63" y="41"/>
                  </a:lnTo>
                  <a:lnTo>
                    <a:pt x="63" y="10"/>
                  </a:lnTo>
                  <a:lnTo>
                    <a:pt x="18" y="10"/>
                  </a:lnTo>
                  <a:lnTo>
                    <a:pt x="10" y="10"/>
                  </a:lnTo>
                  <a:lnTo>
                    <a:pt x="10" y="56"/>
                  </a:lnTo>
                  <a:lnTo>
                    <a:pt x="10" y="63"/>
                  </a:lnTo>
                  <a:lnTo>
                    <a:pt x="56" y="63"/>
                  </a:lnTo>
                  <a:lnTo>
                    <a:pt x="63" y="63"/>
                  </a:lnTo>
                  <a:lnTo>
                    <a:pt x="63" y="39"/>
                  </a:lnTo>
                  <a:lnTo>
                    <a:pt x="63" y="37"/>
                  </a:lnTo>
                  <a:close/>
                  <a:moveTo>
                    <a:pt x="61" y="37"/>
                  </a:moveTo>
                  <a:lnTo>
                    <a:pt x="61" y="1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56"/>
                  </a:lnTo>
                  <a:lnTo>
                    <a:pt x="10" y="61"/>
                  </a:lnTo>
                  <a:lnTo>
                    <a:pt x="56" y="61"/>
                  </a:lnTo>
                  <a:lnTo>
                    <a:pt x="61" y="61"/>
                  </a:lnTo>
                  <a:lnTo>
                    <a:pt x="61" y="39"/>
                  </a:lnTo>
                  <a:lnTo>
                    <a:pt x="61" y="13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58"/>
                  </a:lnTo>
                  <a:lnTo>
                    <a:pt x="13" y="61"/>
                  </a:lnTo>
                  <a:lnTo>
                    <a:pt x="58" y="61"/>
                  </a:lnTo>
                  <a:lnTo>
                    <a:pt x="61" y="61"/>
                  </a:lnTo>
                  <a:lnTo>
                    <a:pt x="61" y="37"/>
                  </a:lnTo>
                  <a:close/>
                  <a:moveTo>
                    <a:pt x="58" y="37"/>
                  </a:moveTo>
                  <a:lnTo>
                    <a:pt x="58" y="13"/>
                  </a:lnTo>
                  <a:lnTo>
                    <a:pt x="13" y="13"/>
                  </a:lnTo>
                  <a:lnTo>
                    <a:pt x="13" y="58"/>
                  </a:lnTo>
                  <a:lnTo>
                    <a:pt x="58" y="58"/>
                  </a:lnTo>
                  <a:lnTo>
                    <a:pt x="58" y="15"/>
                  </a:lnTo>
                  <a:lnTo>
                    <a:pt x="22" y="15"/>
                  </a:lnTo>
                  <a:lnTo>
                    <a:pt x="15" y="15"/>
                  </a:lnTo>
                  <a:lnTo>
                    <a:pt x="15" y="49"/>
                  </a:lnTo>
                  <a:lnTo>
                    <a:pt x="15" y="58"/>
                  </a:lnTo>
                  <a:lnTo>
                    <a:pt x="49" y="58"/>
                  </a:lnTo>
                  <a:lnTo>
                    <a:pt x="58" y="58"/>
                  </a:lnTo>
                  <a:lnTo>
                    <a:pt x="58" y="46"/>
                  </a:lnTo>
                  <a:lnTo>
                    <a:pt x="58" y="37"/>
                  </a:lnTo>
                  <a:close/>
                  <a:moveTo>
                    <a:pt x="56" y="37"/>
                  </a:moveTo>
                  <a:lnTo>
                    <a:pt x="56" y="15"/>
                  </a:lnTo>
                  <a:lnTo>
                    <a:pt x="22" y="15"/>
                  </a:lnTo>
                  <a:lnTo>
                    <a:pt x="15" y="15"/>
                  </a:lnTo>
                  <a:lnTo>
                    <a:pt x="15" y="49"/>
                  </a:lnTo>
                  <a:lnTo>
                    <a:pt x="15" y="56"/>
                  </a:lnTo>
                  <a:lnTo>
                    <a:pt x="49" y="56"/>
                  </a:lnTo>
                  <a:lnTo>
                    <a:pt x="56" y="56"/>
                  </a:lnTo>
                  <a:lnTo>
                    <a:pt x="56" y="44"/>
                  </a:lnTo>
                  <a:lnTo>
                    <a:pt x="56" y="17"/>
                  </a:lnTo>
                  <a:lnTo>
                    <a:pt x="20" y="17"/>
                  </a:lnTo>
                  <a:lnTo>
                    <a:pt x="18" y="17"/>
                  </a:lnTo>
                  <a:lnTo>
                    <a:pt x="18" y="51"/>
                  </a:lnTo>
                  <a:lnTo>
                    <a:pt x="18" y="56"/>
                  </a:lnTo>
                  <a:lnTo>
                    <a:pt x="51" y="56"/>
                  </a:lnTo>
                  <a:lnTo>
                    <a:pt x="56" y="56"/>
                  </a:lnTo>
                  <a:lnTo>
                    <a:pt x="56" y="44"/>
                  </a:lnTo>
                  <a:lnTo>
                    <a:pt x="56" y="37"/>
                  </a:lnTo>
                  <a:close/>
                  <a:moveTo>
                    <a:pt x="54" y="37"/>
                  </a:moveTo>
                  <a:lnTo>
                    <a:pt x="54" y="17"/>
                  </a:lnTo>
                  <a:lnTo>
                    <a:pt x="20" y="17"/>
                  </a:lnTo>
                  <a:lnTo>
                    <a:pt x="18" y="17"/>
                  </a:lnTo>
                  <a:lnTo>
                    <a:pt x="18" y="51"/>
                  </a:lnTo>
                  <a:lnTo>
                    <a:pt x="18" y="53"/>
                  </a:lnTo>
                  <a:lnTo>
                    <a:pt x="51" y="53"/>
                  </a:lnTo>
                  <a:lnTo>
                    <a:pt x="54" y="53"/>
                  </a:lnTo>
                  <a:lnTo>
                    <a:pt x="54" y="41"/>
                  </a:lnTo>
                  <a:lnTo>
                    <a:pt x="54" y="17"/>
                  </a:lnTo>
                  <a:lnTo>
                    <a:pt x="20" y="17"/>
                  </a:lnTo>
                  <a:lnTo>
                    <a:pt x="20" y="53"/>
                  </a:lnTo>
                  <a:lnTo>
                    <a:pt x="54" y="53"/>
                  </a:lnTo>
                  <a:lnTo>
                    <a:pt x="54" y="37"/>
                  </a:lnTo>
                  <a:close/>
                  <a:moveTo>
                    <a:pt x="51" y="37"/>
                  </a:moveTo>
                  <a:lnTo>
                    <a:pt x="51" y="20"/>
                  </a:lnTo>
                  <a:lnTo>
                    <a:pt x="30" y="20"/>
                  </a:lnTo>
                  <a:lnTo>
                    <a:pt x="20" y="20"/>
                  </a:lnTo>
                  <a:lnTo>
                    <a:pt x="20" y="41"/>
                  </a:lnTo>
                  <a:lnTo>
                    <a:pt x="20" y="51"/>
                  </a:lnTo>
                  <a:lnTo>
                    <a:pt x="44" y="51"/>
                  </a:lnTo>
                  <a:lnTo>
                    <a:pt x="51" y="51"/>
                  </a:lnTo>
                  <a:lnTo>
                    <a:pt x="51" y="41"/>
                  </a:lnTo>
                  <a:lnTo>
                    <a:pt x="51" y="20"/>
                  </a:lnTo>
                  <a:lnTo>
                    <a:pt x="27" y="20"/>
                  </a:lnTo>
                  <a:lnTo>
                    <a:pt x="20" y="20"/>
                  </a:lnTo>
                  <a:lnTo>
                    <a:pt x="20" y="44"/>
                  </a:lnTo>
                  <a:lnTo>
                    <a:pt x="20" y="51"/>
                  </a:lnTo>
                  <a:lnTo>
                    <a:pt x="44" y="51"/>
                  </a:lnTo>
                  <a:lnTo>
                    <a:pt x="51" y="51"/>
                  </a:lnTo>
                  <a:lnTo>
                    <a:pt x="51" y="39"/>
                  </a:lnTo>
                  <a:lnTo>
                    <a:pt x="51" y="37"/>
                  </a:lnTo>
                  <a:close/>
                  <a:moveTo>
                    <a:pt x="49" y="37"/>
                  </a:moveTo>
                  <a:lnTo>
                    <a:pt x="49" y="22"/>
                  </a:lnTo>
                  <a:lnTo>
                    <a:pt x="27" y="22"/>
                  </a:lnTo>
                  <a:lnTo>
                    <a:pt x="22" y="22"/>
                  </a:lnTo>
                  <a:lnTo>
                    <a:pt x="22" y="44"/>
                  </a:lnTo>
                  <a:lnTo>
                    <a:pt x="22" y="49"/>
                  </a:lnTo>
                  <a:lnTo>
                    <a:pt x="46" y="49"/>
                  </a:lnTo>
                  <a:lnTo>
                    <a:pt x="49" y="49"/>
                  </a:lnTo>
                  <a:lnTo>
                    <a:pt x="49" y="39"/>
                  </a:lnTo>
                  <a:lnTo>
                    <a:pt x="49" y="22"/>
                  </a:lnTo>
                  <a:lnTo>
                    <a:pt x="25" y="22"/>
                  </a:lnTo>
                  <a:lnTo>
                    <a:pt x="22" y="22"/>
                  </a:lnTo>
                  <a:lnTo>
                    <a:pt x="22" y="46"/>
                  </a:lnTo>
                  <a:lnTo>
                    <a:pt x="22" y="49"/>
                  </a:lnTo>
                  <a:lnTo>
                    <a:pt x="46" y="49"/>
                  </a:lnTo>
                  <a:lnTo>
                    <a:pt x="49" y="49"/>
                  </a:lnTo>
                  <a:lnTo>
                    <a:pt x="49" y="37"/>
                  </a:lnTo>
                  <a:close/>
                  <a:moveTo>
                    <a:pt x="46" y="37"/>
                  </a:moveTo>
                  <a:lnTo>
                    <a:pt x="46" y="25"/>
                  </a:lnTo>
                  <a:lnTo>
                    <a:pt x="25" y="25"/>
                  </a:lnTo>
                  <a:lnTo>
                    <a:pt x="25" y="46"/>
                  </a:lnTo>
                  <a:lnTo>
                    <a:pt x="46" y="46"/>
                  </a:lnTo>
                  <a:lnTo>
                    <a:pt x="46" y="25"/>
                  </a:lnTo>
                  <a:lnTo>
                    <a:pt x="34" y="25"/>
                  </a:lnTo>
                  <a:lnTo>
                    <a:pt x="25" y="25"/>
                  </a:lnTo>
                  <a:lnTo>
                    <a:pt x="25" y="37"/>
                  </a:lnTo>
                  <a:lnTo>
                    <a:pt x="25" y="46"/>
                  </a:lnTo>
                  <a:lnTo>
                    <a:pt x="37" y="46"/>
                  </a:lnTo>
                  <a:lnTo>
                    <a:pt x="46" y="46"/>
                  </a:lnTo>
                  <a:lnTo>
                    <a:pt x="46" y="37"/>
                  </a:lnTo>
                  <a:lnTo>
                    <a:pt x="46" y="27"/>
                  </a:lnTo>
                  <a:lnTo>
                    <a:pt x="34" y="27"/>
                  </a:lnTo>
                  <a:lnTo>
                    <a:pt x="27" y="27"/>
                  </a:lnTo>
                  <a:lnTo>
                    <a:pt x="27" y="39"/>
                  </a:lnTo>
                  <a:lnTo>
                    <a:pt x="27" y="44"/>
                  </a:lnTo>
                  <a:lnTo>
                    <a:pt x="39" y="44"/>
                  </a:lnTo>
                  <a:lnTo>
                    <a:pt x="46" y="44"/>
                  </a:lnTo>
                  <a:lnTo>
                    <a:pt x="46" y="37"/>
                  </a:lnTo>
                  <a:close/>
                  <a:moveTo>
                    <a:pt x="44" y="37"/>
                  </a:moveTo>
                  <a:lnTo>
                    <a:pt x="44" y="27"/>
                  </a:lnTo>
                  <a:lnTo>
                    <a:pt x="32" y="27"/>
                  </a:lnTo>
                  <a:lnTo>
                    <a:pt x="27" y="27"/>
                  </a:lnTo>
                  <a:lnTo>
                    <a:pt x="27" y="39"/>
                  </a:lnTo>
                  <a:lnTo>
                    <a:pt x="27" y="44"/>
                  </a:lnTo>
                  <a:lnTo>
                    <a:pt x="39" y="44"/>
                  </a:lnTo>
                  <a:lnTo>
                    <a:pt x="44" y="44"/>
                  </a:lnTo>
                  <a:lnTo>
                    <a:pt x="44" y="37"/>
                  </a:lnTo>
                  <a:lnTo>
                    <a:pt x="44" y="29"/>
                  </a:lnTo>
                  <a:lnTo>
                    <a:pt x="32" y="29"/>
                  </a:lnTo>
                  <a:lnTo>
                    <a:pt x="30" y="29"/>
                  </a:lnTo>
                  <a:lnTo>
                    <a:pt x="30" y="41"/>
                  </a:lnTo>
                  <a:lnTo>
                    <a:pt x="44" y="41"/>
                  </a:lnTo>
                  <a:lnTo>
                    <a:pt x="44" y="37"/>
                  </a:lnTo>
                  <a:close/>
                  <a:moveTo>
                    <a:pt x="42" y="37"/>
                  </a:moveTo>
                  <a:lnTo>
                    <a:pt x="42" y="29"/>
                  </a:lnTo>
                  <a:lnTo>
                    <a:pt x="30" y="29"/>
                  </a:lnTo>
                  <a:lnTo>
                    <a:pt x="30" y="41"/>
                  </a:lnTo>
                  <a:lnTo>
                    <a:pt x="42" y="41"/>
                  </a:lnTo>
                  <a:lnTo>
                    <a:pt x="42" y="32"/>
                  </a:lnTo>
                  <a:lnTo>
                    <a:pt x="32" y="32"/>
                  </a:lnTo>
                  <a:lnTo>
                    <a:pt x="32" y="41"/>
                  </a:lnTo>
                  <a:lnTo>
                    <a:pt x="42" y="41"/>
                  </a:lnTo>
                  <a:lnTo>
                    <a:pt x="42" y="37"/>
                  </a:lnTo>
                  <a:close/>
                  <a:moveTo>
                    <a:pt x="39" y="37"/>
                  </a:moveTo>
                  <a:lnTo>
                    <a:pt x="39" y="32"/>
                  </a:lnTo>
                  <a:lnTo>
                    <a:pt x="32" y="32"/>
                  </a:lnTo>
                  <a:lnTo>
                    <a:pt x="32" y="39"/>
                  </a:lnTo>
                  <a:lnTo>
                    <a:pt x="39" y="39"/>
                  </a:lnTo>
                  <a:lnTo>
                    <a:pt x="39" y="34"/>
                  </a:lnTo>
                  <a:lnTo>
                    <a:pt x="34" y="34"/>
                  </a:lnTo>
                  <a:lnTo>
                    <a:pt x="34" y="39"/>
                  </a:lnTo>
                  <a:lnTo>
                    <a:pt x="39" y="39"/>
                  </a:lnTo>
                  <a:lnTo>
                    <a:pt x="39" y="37"/>
                  </a:lnTo>
                  <a:close/>
                  <a:moveTo>
                    <a:pt x="37" y="37"/>
                  </a:moveTo>
                  <a:lnTo>
                    <a:pt x="37" y="34"/>
                  </a:lnTo>
                  <a:lnTo>
                    <a:pt x="34" y="34"/>
                  </a:lnTo>
                  <a:lnTo>
                    <a:pt x="34" y="37"/>
                  </a:lnTo>
                  <a:lnTo>
                    <a:pt x="37" y="3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28" name="path 1028"/>
            <p:cNvSpPr/>
            <p:nvPr/>
          </p:nvSpPr>
          <p:spPr>
            <a:xfrm>
              <a:off x="358901" y="48006"/>
              <a:ext cx="726948" cy="15239"/>
            </a:xfrm>
            <a:custGeom>
              <a:avLst/>
              <a:gdLst/>
              <a:ahLst/>
              <a:cxnLst/>
              <a:rect l="0" t="0" r="0" b="0"/>
              <a:pathLst>
                <a:path w="1144" h="23">
                  <a:moveTo>
                    <a:pt x="0" y="0"/>
                  </a:moveTo>
                  <a:lnTo>
                    <a:pt x="0" y="23"/>
                  </a:lnTo>
                  <a:lnTo>
                    <a:pt x="69" y="0"/>
                  </a:lnTo>
                  <a:lnTo>
                    <a:pt x="0" y="0"/>
                  </a:lnTo>
                </a:path>
                <a:path w="1144" h="23">
                  <a:moveTo>
                    <a:pt x="0" y="23"/>
                  </a:moveTo>
                  <a:lnTo>
                    <a:pt x="69" y="0"/>
                  </a:lnTo>
                  <a:lnTo>
                    <a:pt x="69" y="23"/>
                  </a:lnTo>
                  <a:lnTo>
                    <a:pt x="0" y="23"/>
                  </a:lnTo>
                </a:path>
                <a:path w="1144" h="23">
                  <a:moveTo>
                    <a:pt x="69" y="0"/>
                  </a:moveTo>
                  <a:lnTo>
                    <a:pt x="69" y="23"/>
                  </a:lnTo>
                  <a:lnTo>
                    <a:pt x="1144" y="0"/>
                  </a:lnTo>
                  <a:lnTo>
                    <a:pt x="69" y="0"/>
                  </a:lnTo>
                </a:path>
                <a:path w="1144" h="23">
                  <a:moveTo>
                    <a:pt x="69" y="23"/>
                  </a:moveTo>
                  <a:lnTo>
                    <a:pt x="1144" y="0"/>
                  </a:lnTo>
                  <a:lnTo>
                    <a:pt x="1144" y="23"/>
                  </a:lnTo>
                  <a:lnTo>
                    <a:pt x="69" y="23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30" name="path 1030"/>
            <p:cNvSpPr/>
            <p:nvPr/>
          </p:nvSpPr>
          <p:spPr>
            <a:xfrm>
              <a:off x="1085087" y="0"/>
              <a:ext cx="45719" cy="45719"/>
            </a:xfrm>
            <a:custGeom>
              <a:avLst/>
              <a:gdLst/>
              <a:ahLst/>
              <a:cxnLst/>
              <a:rect l="0" t="0" r="0" b="0"/>
              <a:pathLst>
                <a:path w="71" h="71">
                  <a:moveTo>
                    <a:pt x="70" y="37"/>
                  </a:moveTo>
                  <a:lnTo>
                    <a:pt x="70" y="1"/>
                  </a:lnTo>
                  <a:lnTo>
                    <a:pt x="1" y="1"/>
                  </a:lnTo>
                  <a:lnTo>
                    <a:pt x="1" y="70"/>
                  </a:lnTo>
                  <a:lnTo>
                    <a:pt x="70" y="70"/>
                  </a:lnTo>
                  <a:lnTo>
                    <a:pt x="70" y="3"/>
                  </a:lnTo>
                  <a:lnTo>
                    <a:pt x="13" y="3"/>
                  </a:lnTo>
                  <a:lnTo>
                    <a:pt x="3" y="3"/>
                  </a:lnTo>
                  <a:lnTo>
                    <a:pt x="3" y="61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70" y="68"/>
                  </a:lnTo>
                  <a:lnTo>
                    <a:pt x="70" y="34"/>
                  </a:lnTo>
                  <a:lnTo>
                    <a:pt x="70" y="37"/>
                  </a:lnTo>
                  <a:close/>
                  <a:moveTo>
                    <a:pt x="68" y="37"/>
                  </a:moveTo>
                  <a:lnTo>
                    <a:pt x="68" y="3"/>
                  </a:lnTo>
                  <a:lnTo>
                    <a:pt x="10" y="3"/>
                  </a:lnTo>
                  <a:lnTo>
                    <a:pt x="3" y="3"/>
                  </a:lnTo>
                  <a:lnTo>
                    <a:pt x="3" y="61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68" y="68"/>
                  </a:lnTo>
                  <a:lnTo>
                    <a:pt x="68" y="44"/>
                  </a:lnTo>
                  <a:lnTo>
                    <a:pt x="68" y="5"/>
                  </a:lnTo>
                  <a:lnTo>
                    <a:pt x="10" y="5"/>
                  </a:lnTo>
                  <a:lnTo>
                    <a:pt x="6" y="5"/>
                  </a:lnTo>
                  <a:lnTo>
                    <a:pt x="6" y="63"/>
                  </a:lnTo>
                  <a:lnTo>
                    <a:pt x="6" y="68"/>
                  </a:lnTo>
                  <a:lnTo>
                    <a:pt x="63" y="68"/>
                  </a:lnTo>
                  <a:lnTo>
                    <a:pt x="68" y="68"/>
                  </a:lnTo>
                  <a:lnTo>
                    <a:pt x="68" y="44"/>
                  </a:lnTo>
                  <a:lnTo>
                    <a:pt x="68" y="37"/>
                  </a:lnTo>
                  <a:close/>
                  <a:moveTo>
                    <a:pt x="66" y="37"/>
                  </a:moveTo>
                  <a:lnTo>
                    <a:pt x="66" y="5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63" y="65"/>
                  </a:lnTo>
                  <a:lnTo>
                    <a:pt x="66" y="65"/>
                  </a:lnTo>
                  <a:lnTo>
                    <a:pt x="66" y="41"/>
                  </a:lnTo>
                  <a:lnTo>
                    <a:pt x="66" y="8"/>
                  </a:lnTo>
                  <a:lnTo>
                    <a:pt x="8" y="8"/>
                  </a:lnTo>
                  <a:lnTo>
                    <a:pt x="8" y="65"/>
                  </a:lnTo>
                  <a:lnTo>
                    <a:pt x="66" y="65"/>
                  </a:lnTo>
                  <a:lnTo>
                    <a:pt x="66" y="37"/>
                  </a:lnTo>
                  <a:close/>
                  <a:moveTo>
                    <a:pt x="63" y="37"/>
                  </a:moveTo>
                  <a:lnTo>
                    <a:pt x="63" y="8"/>
                  </a:lnTo>
                  <a:lnTo>
                    <a:pt x="18" y="8"/>
                  </a:lnTo>
                  <a:lnTo>
                    <a:pt x="8" y="8"/>
                  </a:lnTo>
                  <a:lnTo>
                    <a:pt x="8" y="53"/>
                  </a:lnTo>
                  <a:lnTo>
                    <a:pt x="8" y="63"/>
                  </a:lnTo>
                  <a:lnTo>
                    <a:pt x="54" y="63"/>
                  </a:lnTo>
                  <a:lnTo>
                    <a:pt x="63" y="63"/>
                  </a:lnTo>
                  <a:lnTo>
                    <a:pt x="63" y="41"/>
                  </a:lnTo>
                  <a:lnTo>
                    <a:pt x="63" y="10"/>
                  </a:lnTo>
                  <a:lnTo>
                    <a:pt x="18" y="10"/>
                  </a:lnTo>
                  <a:lnTo>
                    <a:pt x="10" y="10"/>
                  </a:lnTo>
                  <a:lnTo>
                    <a:pt x="10" y="56"/>
                  </a:lnTo>
                  <a:lnTo>
                    <a:pt x="10" y="63"/>
                  </a:lnTo>
                  <a:lnTo>
                    <a:pt x="56" y="63"/>
                  </a:lnTo>
                  <a:lnTo>
                    <a:pt x="63" y="63"/>
                  </a:lnTo>
                  <a:lnTo>
                    <a:pt x="63" y="39"/>
                  </a:lnTo>
                  <a:lnTo>
                    <a:pt x="63" y="37"/>
                  </a:lnTo>
                  <a:close/>
                  <a:moveTo>
                    <a:pt x="61" y="37"/>
                  </a:moveTo>
                  <a:lnTo>
                    <a:pt x="61" y="1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56"/>
                  </a:lnTo>
                  <a:lnTo>
                    <a:pt x="10" y="61"/>
                  </a:lnTo>
                  <a:lnTo>
                    <a:pt x="56" y="61"/>
                  </a:lnTo>
                  <a:lnTo>
                    <a:pt x="61" y="61"/>
                  </a:lnTo>
                  <a:lnTo>
                    <a:pt x="61" y="39"/>
                  </a:lnTo>
                  <a:lnTo>
                    <a:pt x="61" y="13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58"/>
                  </a:lnTo>
                  <a:lnTo>
                    <a:pt x="13" y="61"/>
                  </a:lnTo>
                  <a:lnTo>
                    <a:pt x="58" y="61"/>
                  </a:lnTo>
                  <a:lnTo>
                    <a:pt x="61" y="61"/>
                  </a:lnTo>
                  <a:lnTo>
                    <a:pt x="61" y="37"/>
                  </a:lnTo>
                  <a:close/>
                  <a:moveTo>
                    <a:pt x="58" y="37"/>
                  </a:moveTo>
                  <a:lnTo>
                    <a:pt x="58" y="13"/>
                  </a:lnTo>
                  <a:lnTo>
                    <a:pt x="13" y="13"/>
                  </a:lnTo>
                  <a:lnTo>
                    <a:pt x="13" y="58"/>
                  </a:lnTo>
                  <a:lnTo>
                    <a:pt x="58" y="58"/>
                  </a:lnTo>
                  <a:lnTo>
                    <a:pt x="58" y="15"/>
                  </a:lnTo>
                  <a:lnTo>
                    <a:pt x="22" y="15"/>
                  </a:lnTo>
                  <a:lnTo>
                    <a:pt x="15" y="15"/>
                  </a:lnTo>
                  <a:lnTo>
                    <a:pt x="15" y="49"/>
                  </a:lnTo>
                  <a:lnTo>
                    <a:pt x="15" y="58"/>
                  </a:lnTo>
                  <a:lnTo>
                    <a:pt x="49" y="58"/>
                  </a:lnTo>
                  <a:lnTo>
                    <a:pt x="58" y="58"/>
                  </a:lnTo>
                  <a:lnTo>
                    <a:pt x="58" y="46"/>
                  </a:lnTo>
                  <a:lnTo>
                    <a:pt x="58" y="37"/>
                  </a:lnTo>
                  <a:close/>
                  <a:moveTo>
                    <a:pt x="56" y="37"/>
                  </a:moveTo>
                  <a:lnTo>
                    <a:pt x="56" y="15"/>
                  </a:lnTo>
                  <a:lnTo>
                    <a:pt x="22" y="15"/>
                  </a:lnTo>
                  <a:lnTo>
                    <a:pt x="15" y="15"/>
                  </a:lnTo>
                  <a:lnTo>
                    <a:pt x="15" y="49"/>
                  </a:lnTo>
                  <a:lnTo>
                    <a:pt x="15" y="56"/>
                  </a:lnTo>
                  <a:lnTo>
                    <a:pt x="49" y="56"/>
                  </a:lnTo>
                  <a:lnTo>
                    <a:pt x="56" y="56"/>
                  </a:lnTo>
                  <a:lnTo>
                    <a:pt x="56" y="44"/>
                  </a:lnTo>
                  <a:lnTo>
                    <a:pt x="56" y="17"/>
                  </a:lnTo>
                  <a:lnTo>
                    <a:pt x="22" y="17"/>
                  </a:lnTo>
                  <a:lnTo>
                    <a:pt x="18" y="17"/>
                  </a:lnTo>
                  <a:lnTo>
                    <a:pt x="18" y="51"/>
                  </a:lnTo>
                  <a:lnTo>
                    <a:pt x="18" y="56"/>
                  </a:lnTo>
                  <a:lnTo>
                    <a:pt x="51" y="56"/>
                  </a:lnTo>
                  <a:lnTo>
                    <a:pt x="56" y="56"/>
                  </a:lnTo>
                  <a:lnTo>
                    <a:pt x="56" y="44"/>
                  </a:lnTo>
                  <a:lnTo>
                    <a:pt x="56" y="37"/>
                  </a:lnTo>
                  <a:close/>
                  <a:moveTo>
                    <a:pt x="54" y="37"/>
                  </a:moveTo>
                  <a:lnTo>
                    <a:pt x="54" y="17"/>
                  </a:lnTo>
                  <a:lnTo>
                    <a:pt x="20" y="17"/>
                  </a:lnTo>
                  <a:lnTo>
                    <a:pt x="18" y="17"/>
                  </a:lnTo>
                  <a:lnTo>
                    <a:pt x="18" y="51"/>
                  </a:lnTo>
                  <a:lnTo>
                    <a:pt x="18" y="53"/>
                  </a:lnTo>
                  <a:lnTo>
                    <a:pt x="51" y="53"/>
                  </a:lnTo>
                  <a:lnTo>
                    <a:pt x="54" y="53"/>
                  </a:lnTo>
                  <a:lnTo>
                    <a:pt x="54" y="41"/>
                  </a:lnTo>
                  <a:lnTo>
                    <a:pt x="54" y="17"/>
                  </a:lnTo>
                  <a:lnTo>
                    <a:pt x="20" y="17"/>
                  </a:lnTo>
                  <a:lnTo>
                    <a:pt x="20" y="53"/>
                  </a:lnTo>
                  <a:lnTo>
                    <a:pt x="54" y="53"/>
                  </a:lnTo>
                  <a:lnTo>
                    <a:pt x="54" y="37"/>
                  </a:lnTo>
                  <a:close/>
                  <a:moveTo>
                    <a:pt x="51" y="37"/>
                  </a:moveTo>
                  <a:lnTo>
                    <a:pt x="51" y="20"/>
                  </a:lnTo>
                  <a:lnTo>
                    <a:pt x="30" y="20"/>
                  </a:lnTo>
                  <a:lnTo>
                    <a:pt x="20" y="20"/>
                  </a:lnTo>
                  <a:lnTo>
                    <a:pt x="20" y="41"/>
                  </a:lnTo>
                  <a:lnTo>
                    <a:pt x="20" y="51"/>
                  </a:lnTo>
                  <a:lnTo>
                    <a:pt x="44" y="51"/>
                  </a:lnTo>
                  <a:lnTo>
                    <a:pt x="51" y="51"/>
                  </a:lnTo>
                  <a:lnTo>
                    <a:pt x="51" y="41"/>
                  </a:lnTo>
                  <a:lnTo>
                    <a:pt x="51" y="20"/>
                  </a:lnTo>
                  <a:lnTo>
                    <a:pt x="27" y="20"/>
                  </a:lnTo>
                  <a:lnTo>
                    <a:pt x="22" y="20"/>
                  </a:lnTo>
                  <a:lnTo>
                    <a:pt x="22" y="44"/>
                  </a:lnTo>
                  <a:lnTo>
                    <a:pt x="22" y="51"/>
                  </a:lnTo>
                  <a:lnTo>
                    <a:pt x="44" y="51"/>
                  </a:lnTo>
                  <a:lnTo>
                    <a:pt x="51" y="51"/>
                  </a:lnTo>
                  <a:lnTo>
                    <a:pt x="51" y="39"/>
                  </a:lnTo>
                  <a:lnTo>
                    <a:pt x="51" y="37"/>
                  </a:lnTo>
                  <a:close/>
                  <a:moveTo>
                    <a:pt x="49" y="37"/>
                  </a:moveTo>
                  <a:lnTo>
                    <a:pt x="49" y="22"/>
                  </a:lnTo>
                  <a:lnTo>
                    <a:pt x="27" y="22"/>
                  </a:lnTo>
                  <a:lnTo>
                    <a:pt x="22" y="22"/>
                  </a:lnTo>
                  <a:lnTo>
                    <a:pt x="22" y="44"/>
                  </a:lnTo>
                  <a:lnTo>
                    <a:pt x="22" y="49"/>
                  </a:lnTo>
                  <a:lnTo>
                    <a:pt x="46" y="49"/>
                  </a:lnTo>
                  <a:lnTo>
                    <a:pt x="49" y="49"/>
                  </a:lnTo>
                  <a:lnTo>
                    <a:pt x="49" y="39"/>
                  </a:lnTo>
                  <a:lnTo>
                    <a:pt x="49" y="22"/>
                  </a:lnTo>
                  <a:lnTo>
                    <a:pt x="25" y="22"/>
                  </a:lnTo>
                  <a:lnTo>
                    <a:pt x="22" y="22"/>
                  </a:lnTo>
                  <a:lnTo>
                    <a:pt x="22" y="46"/>
                  </a:lnTo>
                  <a:lnTo>
                    <a:pt x="22" y="49"/>
                  </a:lnTo>
                  <a:lnTo>
                    <a:pt x="46" y="49"/>
                  </a:lnTo>
                  <a:lnTo>
                    <a:pt x="49" y="49"/>
                  </a:lnTo>
                  <a:lnTo>
                    <a:pt x="49" y="37"/>
                  </a:lnTo>
                  <a:close/>
                  <a:moveTo>
                    <a:pt x="46" y="37"/>
                  </a:moveTo>
                  <a:lnTo>
                    <a:pt x="46" y="25"/>
                  </a:lnTo>
                  <a:lnTo>
                    <a:pt x="25" y="25"/>
                  </a:lnTo>
                  <a:lnTo>
                    <a:pt x="25" y="46"/>
                  </a:lnTo>
                  <a:lnTo>
                    <a:pt x="46" y="46"/>
                  </a:lnTo>
                  <a:lnTo>
                    <a:pt x="46" y="25"/>
                  </a:lnTo>
                  <a:lnTo>
                    <a:pt x="34" y="25"/>
                  </a:lnTo>
                  <a:lnTo>
                    <a:pt x="25" y="25"/>
                  </a:lnTo>
                  <a:lnTo>
                    <a:pt x="25" y="37"/>
                  </a:lnTo>
                  <a:lnTo>
                    <a:pt x="25" y="46"/>
                  </a:lnTo>
                  <a:lnTo>
                    <a:pt x="37" y="46"/>
                  </a:lnTo>
                  <a:lnTo>
                    <a:pt x="46" y="46"/>
                  </a:lnTo>
                  <a:lnTo>
                    <a:pt x="46" y="37"/>
                  </a:lnTo>
                  <a:lnTo>
                    <a:pt x="46" y="27"/>
                  </a:lnTo>
                  <a:lnTo>
                    <a:pt x="34" y="27"/>
                  </a:lnTo>
                  <a:lnTo>
                    <a:pt x="27" y="27"/>
                  </a:lnTo>
                  <a:lnTo>
                    <a:pt x="27" y="39"/>
                  </a:lnTo>
                  <a:lnTo>
                    <a:pt x="27" y="44"/>
                  </a:lnTo>
                  <a:lnTo>
                    <a:pt x="39" y="44"/>
                  </a:lnTo>
                  <a:lnTo>
                    <a:pt x="46" y="44"/>
                  </a:lnTo>
                  <a:lnTo>
                    <a:pt x="46" y="37"/>
                  </a:lnTo>
                  <a:close/>
                  <a:moveTo>
                    <a:pt x="44" y="37"/>
                  </a:moveTo>
                  <a:lnTo>
                    <a:pt x="44" y="27"/>
                  </a:lnTo>
                  <a:lnTo>
                    <a:pt x="32" y="27"/>
                  </a:lnTo>
                  <a:lnTo>
                    <a:pt x="27" y="27"/>
                  </a:lnTo>
                  <a:lnTo>
                    <a:pt x="27" y="39"/>
                  </a:lnTo>
                  <a:lnTo>
                    <a:pt x="27" y="44"/>
                  </a:lnTo>
                  <a:lnTo>
                    <a:pt x="39" y="44"/>
                  </a:lnTo>
                  <a:lnTo>
                    <a:pt x="44" y="44"/>
                  </a:lnTo>
                  <a:lnTo>
                    <a:pt x="44" y="37"/>
                  </a:lnTo>
                  <a:lnTo>
                    <a:pt x="44" y="29"/>
                  </a:lnTo>
                  <a:lnTo>
                    <a:pt x="32" y="29"/>
                  </a:lnTo>
                  <a:lnTo>
                    <a:pt x="30" y="29"/>
                  </a:lnTo>
                  <a:lnTo>
                    <a:pt x="30" y="41"/>
                  </a:lnTo>
                  <a:lnTo>
                    <a:pt x="44" y="41"/>
                  </a:lnTo>
                  <a:lnTo>
                    <a:pt x="44" y="37"/>
                  </a:lnTo>
                  <a:close/>
                  <a:moveTo>
                    <a:pt x="41" y="37"/>
                  </a:moveTo>
                  <a:lnTo>
                    <a:pt x="41" y="29"/>
                  </a:lnTo>
                  <a:lnTo>
                    <a:pt x="30" y="29"/>
                  </a:lnTo>
                  <a:lnTo>
                    <a:pt x="30" y="41"/>
                  </a:lnTo>
                  <a:lnTo>
                    <a:pt x="41" y="41"/>
                  </a:lnTo>
                  <a:lnTo>
                    <a:pt x="41" y="32"/>
                  </a:lnTo>
                  <a:lnTo>
                    <a:pt x="32" y="32"/>
                  </a:lnTo>
                  <a:lnTo>
                    <a:pt x="32" y="41"/>
                  </a:lnTo>
                  <a:lnTo>
                    <a:pt x="41" y="41"/>
                  </a:lnTo>
                  <a:lnTo>
                    <a:pt x="41" y="37"/>
                  </a:lnTo>
                  <a:close/>
                  <a:moveTo>
                    <a:pt x="39" y="37"/>
                  </a:moveTo>
                  <a:lnTo>
                    <a:pt x="39" y="32"/>
                  </a:lnTo>
                  <a:lnTo>
                    <a:pt x="32" y="32"/>
                  </a:lnTo>
                  <a:lnTo>
                    <a:pt x="32" y="39"/>
                  </a:lnTo>
                  <a:lnTo>
                    <a:pt x="39" y="39"/>
                  </a:lnTo>
                  <a:lnTo>
                    <a:pt x="39" y="34"/>
                  </a:lnTo>
                  <a:lnTo>
                    <a:pt x="34" y="34"/>
                  </a:lnTo>
                  <a:lnTo>
                    <a:pt x="34" y="39"/>
                  </a:lnTo>
                  <a:lnTo>
                    <a:pt x="39" y="39"/>
                  </a:lnTo>
                  <a:lnTo>
                    <a:pt x="39" y="37"/>
                  </a:lnTo>
                  <a:close/>
                  <a:moveTo>
                    <a:pt x="37" y="37"/>
                  </a:moveTo>
                  <a:lnTo>
                    <a:pt x="37" y="34"/>
                  </a:lnTo>
                  <a:lnTo>
                    <a:pt x="34" y="34"/>
                  </a:lnTo>
                  <a:lnTo>
                    <a:pt x="34" y="37"/>
                  </a:lnTo>
                  <a:lnTo>
                    <a:pt x="37" y="3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32" name="path 1032"/>
            <p:cNvSpPr/>
            <p:nvPr/>
          </p:nvSpPr>
          <p:spPr>
            <a:xfrm>
              <a:off x="1085850" y="48006"/>
              <a:ext cx="726947" cy="15239"/>
            </a:xfrm>
            <a:custGeom>
              <a:avLst/>
              <a:gdLst/>
              <a:ahLst/>
              <a:cxnLst/>
              <a:rect l="0" t="0" r="0" b="0"/>
              <a:pathLst>
                <a:path w="1144" h="23">
                  <a:moveTo>
                    <a:pt x="0" y="0"/>
                  </a:moveTo>
                  <a:lnTo>
                    <a:pt x="0" y="23"/>
                  </a:lnTo>
                  <a:lnTo>
                    <a:pt x="69" y="0"/>
                  </a:lnTo>
                  <a:lnTo>
                    <a:pt x="0" y="0"/>
                  </a:lnTo>
                </a:path>
                <a:path w="1144" h="23">
                  <a:moveTo>
                    <a:pt x="0" y="23"/>
                  </a:moveTo>
                  <a:lnTo>
                    <a:pt x="69" y="0"/>
                  </a:lnTo>
                  <a:lnTo>
                    <a:pt x="69" y="23"/>
                  </a:lnTo>
                  <a:lnTo>
                    <a:pt x="0" y="23"/>
                  </a:lnTo>
                </a:path>
                <a:path w="1144" h="23">
                  <a:moveTo>
                    <a:pt x="69" y="0"/>
                  </a:moveTo>
                  <a:lnTo>
                    <a:pt x="69" y="23"/>
                  </a:lnTo>
                  <a:lnTo>
                    <a:pt x="1144" y="0"/>
                  </a:lnTo>
                  <a:lnTo>
                    <a:pt x="69" y="0"/>
                  </a:lnTo>
                </a:path>
                <a:path w="1144" h="23">
                  <a:moveTo>
                    <a:pt x="69" y="23"/>
                  </a:moveTo>
                  <a:lnTo>
                    <a:pt x="1144" y="0"/>
                  </a:lnTo>
                  <a:lnTo>
                    <a:pt x="1144" y="23"/>
                  </a:lnTo>
                  <a:lnTo>
                    <a:pt x="69" y="23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34" name="path 1034"/>
            <p:cNvSpPr/>
            <p:nvPr/>
          </p:nvSpPr>
          <p:spPr>
            <a:xfrm>
              <a:off x="1812035" y="0"/>
              <a:ext cx="45719" cy="45719"/>
            </a:xfrm>
            <a:custGeom>
              <a:avLst/>
              <a:gdLst/>
              <a:ahLst/>
              <a:cxnLst/>
              <a:rect l="0" t="0" r="0" b="0"/>
              <a:pathLst>
                <a:path w="71" h="71">
                  <a:moveTo>
                    <a:pt x="70" y="37"/>
                  </a:moveTo>
                  <a:lnTo>
                    <a:pt x="70" y="1"/>
                  </a:lnTo>
                  <a:lnTo>
                    <a:pt x="1" y="1"/>
                  </a:lnTo>
                  <a:lnTo>
                    <a:pt x="1" y="70"/>
                  </a:lnTo>
                  <a:lnTo>
                    <a:pt x="70" y="70"/>
                  </a:lnTo>
                  <a:lnTo>
                    <a:pt x="70" y="3"/>
                  </a:lnTo>
                  <a:lnTo>
                    <a:pt x="13" y="3"/>
                  </a:lnTo>
                  <a:lnTo>
                    <a:pt x="3" y="3"/>
                  </a:lnTo>
                  <a:lnTo>
                    <a:pt x="3" y="61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70" y="68"/>
                  </a:lnTo>
                  <a:lnTo>
                    <a:pt x="70" y="34"/>
                  </a:lnTo>
                  <a:lnTo>
                    <a:pt x="70" y="37"/>
                  </a:lnTo>
                  <a:close/>
                  <a:moveTo>
                    <a:pt x="68" y="37"/>
                  </a:moveTo>
                  <a:lnTo>
                    <a:pt x="68" y="3"/>
                  </a:lnTo>
                  <a:lnTo>
                    <a:pt x="10" y="3"/>
                  </a:lnTo>
                  <a:lnTo>
                    <a:pt x="3" y="3"/>
                  </a:lnTo>
                  <a:lnTo>
                    <a:pt x="3" y="61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68" y="68"/>
                  </a:lnTo>
                  <a:lnTo>
                    <a:pt x="68" y="44"/>
                  </a:lnTo>
                  <a:lnTo>
                    <a:pt x="68" y="5"/>
                  </a:lnTo>
                  <a:lnTo>
                    <a:pt x="10" y="5"/>
                  </a:lnTo>
                  <a:lnTo>
                    <a:pt x="6" y="5"/>
                  </a:lnTo>
                  <a:lnTo>
                    <a:pt x="6" y="63"/>
                  </a:lnTo>
                  <a:lnTo>
                    <a:pt x="6" y="68"/>
                  </a:lnTo>
                  <a:lnTo>
                    <a:pt x="63" y="68"/>
                  </a:lnTo>
                  <a:lnTo>
                    <a:pt x="68" y="68"/>
                  </a:lnTo>
                  <a:lnTo>
                    <a:pt x="68" y="44"/>
                  </a:lnTo>
                  <a:lnTo>
                    <a:pt x="68" y="37"/>
                  </a:lnTo>
                  <a:close/>
                  <a:moveTo>
                    <a:pt x="66" y="37"/>
                  </a:moveTo>
                  <a:lnTo>
                    <a:pt x="66" y="5"/>
                  </a:lnTo>
                  <a:lnTo>
                    <a:pt x="8" y="5"/>
                  </a:lnTo>
                  <a:lnTo>
                    <a:pt x="6" y="5"/>
                  </a:lnTo>
                  <a:lnTo>
                    <a:pt x="6" y="63"/>
                  </a:lnTo>
                  <a:lnTo>
                    <a:pt x="6" y="65"/>
                  </a:lnTo>
                  <a:lnTo>
                    <a:pt x="63" y="65"/>
                  </a:lnTo>
                  <a:lnTo>
                    <a:pt x="66" y="65"/>
                  </a:lnTo>
                  <a:lnTo>
                    <a:pt x="66" y="41"/>
                  </a:lnTo>
                  <a:lnTo>
                    <a:pt x="66" y="8"/>
                  </a:lnTo>
                  <a:lnTo>
                    <a:pt x="8" y="8"/>
                  </a:lnTo>
                  <a:lnTo>
                    <a:pt x="8" y="65"/>
                  </a:lnTo>
                  <a:lnTo>
                    <a:pt x="66" y="65"/>
                  </a:lnTo>
                  <a:lnTo>
                    <a:pt x="66" y="37"/>
                  </a:lnTo>
                  <a:close/>
                  <a:moveTo>
                    <a:pt x="63" y="37"/>
                  </a:moveTo>
                  <a:lnTo>
                    <a:pt x="63" y="8"/>
                  </a:lnTo>
                  <a:lnTo>
                    <a:pt x="18" y="8"/>
                  </a:lnTo>
                  <a:lnTo>
                    <a:pt x="8" y="8"/>
                  </a:lnTo>
                  <a:lnTo>
                    <a:pt x="8" y="53"/>
                  </a:lnTo>
                  <a:lnTo>
                    <a:pt x="8" y="63"/>
                  </a:lnTo>
                  <a:lnTo>
                    <a:pt x="54" y="63"/>
                  </a:lnTo>
                  <a:lnTo>
                    <a:pt x="63" y="63"/>
                  </a:lnTo>
                  <a:lnTo>
                    <a:pt x="63" y="41"/>
                  </a:lnTo>
                  <a:lnTo>
                    <a:pt x="63" y="10"/>
                  </a:lnTo>
                  <a:lnTo>
                    <a:pt x="18" y="10"/>
                  </a:lnTo>
                  <a:lnTo>
                    <a:pt x="10" y="10"/>
                  </a:lnTo>
                  <a:lnTo>
                    <a:pt x="10" y="56"/>
                  </a:lnTo>
                  <a:lnTo>
                    <a:pt x="10" y="63"/>
                  </a:lnTo>
                  <a:lnTo>
                    <a:pt x="56" y="63"/>
                  </a:lnTo>
                  <a:lnTo>
                    <a:pt x="63" y="63"/>
                  </a:lnTo>
                  <a:lnTo>
                    <a:pt x="63" y="39"/>
                  </a:lnTo>
                  <a:lnTo>
                    <a:pt x="63" y="37"/>
                  </a:lnTo>
                  <a:close/>
                  <a:moveTo>
                    <a:pt x="61" y="37"/>
                  </a:moveTo>
                  <a:lnTo>
                    <a:pt x="61" y="1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56"/>
                  </a:lnTo>
                  <a:lnTo>
                    <a:pt x="10" y="61"/>
                  </a:lnTo>
                  <a:lnTo>
                    <a:pt x="56" y="61"/>
                  </a:lnTo>
                  <a:lnTo>
                    <a:pt x="61" y="61"/>
                  </a:lnTo>
                  <a:lnTo>
                    <a:pt x="61" y="39"/>
                  </a:lnTo>
                  <a:lnTo>
                    <a:pt x="61" y="13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3" y="58"/>
                  </a:lnTo>
                  <a:lnTo>
                    <a:pt x="13" y="61"/>
                  </a:lnTo>
                  <a:lnTo>
                    <a:pt x="58" y="61"/>
                  </a:lnTo>
                  <a:lnTo>
                    <a:pt x="61" y="61"/>
                  </a:lnTo>
                  <a:lnTo>
                    <a:pt x="61" y="37"/>
                  </a:lnTo>
                  <a:close/>
                  <a:moveTo>
                    <a:pt x="58" y="37"/>
                  </a:moveTo>
                  <a:lnTo>
                    <a:pt x="58" y="13"/>
                  </a:lnTo>
                  <a:lnTo>
                    <a:pt x="13" y="13"/>
                  </a:lnTo>
                  <a:lnTo>
                    <a:pt x="13" y="58"/>
                  </a:lnTo>
                  <a:lnTo>
                    <a:pt x="58" y="58"/>
                  </a:lnTo>
                  <a:lnTo>
                    <a:pt x="58" y="15"/>
                  </a:lnTo>
                  <a:lnTo>
                    <a:pt x="25" y="15"/>
                  </a:lnTo>
                  <a:lnTo>
                    <a:pt x="15" y="15"/>
                  </a:lnTo>
                  <a:lnTo>
                    <a:pt x="15" y="49"/>
                  </a:lnTo>
                  <a:lnTo>
                    <a:pt x="15" y="58"/>
                  </a:lnTo>
                  <a:lnTo>
                    <a:pt x="49" y="58"/>
                  </a:lnTo>
                  <a:lnTo>
                    <a:pt x="58" y="58"/>
                  </a:lnTo>
                  <a:lnTo>
                    <a:pt x="58" y="46"/>
                  </a:lnTo>
                  <a:lnTo>
                    <a:pt x="58" y="37"/>
                  </a:lnTo>
                  <a:close/>
                  <a:moveTo>
                    <a:pt x="56" y="37"/>
                  </a:moveTo>
                  <a:lnTo>
                    <a:pt x="56" y="15"/>
                  </a:lnTo>
                  <a:lnTo>
                    <a:pt x="22" y="15"/>
                  </a:lnTo>
                  <a:lnTo>
                    <a:pt x="15" y="15"/>
                  </a:lnTo>
                  <a:lnTo>
                    <a:pt x="15" y="49"/>
                  </a:lnTo>
                  <a:lnTo>
                    <a:pt x="15" y="56"/>
                  </a:lnTo>
                  <a:lnTo>
                    <a:pt x="49" y="56"/>
                  </a:lnTo>
                  <a:lnTo>
                    <a:pt x="56" y="56"/>
                  </a:lnTo>
                  <a:lnTo>
                    <a:pt x="56" y="44"/>
                  </a:lnTo>
                  <a:lnTo>
                    <a:pt x="56" y="17"/>
                  </a:lnTo>
                  <a:lnTo>
                    <a:pt x="22" y="17"/>
                  </a:lnTo>
                  <a:lnTo>
                    <a:pt x="18" y="17"/>
                  </a:lnTo>
                  <a:lnTo>
                    <a:pt x="18" y="51"/>
                  </a:lnTo>
                  <a:lnTo>
                    <a:pt x="18" y="56"/>
                  </a:lnTo>
                  <a:lnTo>
                    <a:pt x="51" y="56"/>
                  </a:lnTo>
                  <a:lnTo>
                    <a:pt x="56" y="56"/>
                  </a:lnTo>
                  <a:lnTo>
                    <a:pt x="56" y="44"/>
                  </a:lnTo>
                  <a:lnTo>
                    <a:pt x="56" y="37"/>
                  </a:lnTo>
                  <a:close/>
                  <a:moveTo>
                    <a:pt x="54" y="37"/>
                  </a:moveTo>
                  <a:lnTo>
                    <a:pt x="54" y="17"/>
                  </a:lnTo>
                  <a:lnTo>
                    <a:pt x="20" y="17"/>
                  </a:lnTo>
                  <a:lnTo>
                    <a:pt x="18" y="17"/>
                  </a:lnTo>
                  <a:lnTo>
                    <a:pt x="18" y="51"/>
                  </a:lnTo>
                  <a:lnTo>
                    <a:pt x="18" y="53"/>
                  </a:lnTo>
                  <a:lnTo>
                    <a:pt x="51" y="53"/>
                  </a:lnTo>
                  <a:lnTo>
                    <a:pt x="54" y="53"/>
                  </a:lnTo>
                  <a:lnTo>
                    <a:pt x="54" y="41"/>
                  </a:lnTo>
                  <a:lnTo>
                    <a:pt x="54" y="17"/>
                  </a:lnTo>
                  <a:lnTo>
                    <a:pt x="20" y="17"/>
                  </a:lnTo>
                  <a:lnTo>
                    <a:pt x="20" y="53"/>
                  </a:lnTo>
                  <a:lnTo>
                    <a:pt x="54" y="53"/>
                  </a:lnTo>
                  <a:lnTo>
                    <a:pt x="54" y="37"/>
                  </a:lnTo>
                  <a:close/>
                  <a:moveTo>
                    <a:pt x="51" y="37"/>
                  </a:moveTo>
                  <a:lnTo>
                    <a:pt x="51" y="20"/>
                  </a:lnTo>
                  <a:lnTo>
                    <a:pt x="30" y="20"/>
                  </a:lnTo>
                  <a:lnTo>
                    <a:pt x="20" y="20"/>
                  </a:lnTo>
                  <a:lnTo>
                    <a:pt x="20" y="41"/>
                  </a:lnTo>
                  <a:lnTo>
                    <a:pt x="20" y="51"/>
                  </a:lnTo>
                  <a:lnTo>
                    <a:pt x="44" y="51"/>
                  </a:lnTo>
                  <a:lnTo>
                    <a:pt x="51" y="51"/>
                  </a:lnTo>
                  <a:lnTo>
                    <a:pt x="51" y="41"/>
                  </a:lnTo>
                  <a:lnTo>
                    <a:pt x="51" y="20"/>
                  </a:lnTo>
                  <a:lnTo>
                    <a:pt x="27" y="20"/>
                  </a:lnTo>
                  <a:lnTo>
                    <a:pt x="22" y="20"/>
                  </a:lnTo>
                  <a:lnTo>
                    <a:pt x="22" y="44"/>
                  </a:lnTo>
                  <a:lnTo>
                    <a:pt x="22" y="51"/>
                  </a:lnTo>
                  <a:lnTo>
                    <a:pt x="44" y="51"/>
                  </a:lnTo>
                  <a:lnTo>
                    <a:pt x="51" y="51"/>
                  </a:lnTo>
                  <a:lnTo>
                    <a:pt x="51" y="39"/>
                  </a:lnTo>
                  <a:lnTo>
                    <a:pt x="51" y="37"/>
                  </a:lnTo>
                  <a:close/>
                  <a:moveTo>
                    <a:pt x="49" y="37"/>
                  </a:moveTo>
                  <a:lnTo>
                    <a:pt x="49" y="22"/>
                  </a:lnTo>
                  <a:lnTo>
                    <a:pt x="27" y="22"/>
                  </a:lnTo>
                  <a:lnTo>
                    <a:pt x="22" y="22"/>
                  </a:lnTo>
                  <a:lnTo>
                    <a:pt x="22" y="44"/>
                  </a:lnTo>
                  <a:lnTo>
                    <a:pt x="22" y="49"/>
                  </a:lnTo>
                  <a:lnTo>
                    <a:pt x="46" y="49"/>
                  </a:lnTo>
                  <a:lnTo>
                    <a:pt x="49" y="49"/>
                  </a:lnTo>
                  <a:lnTo>
                    <a:pt x="49" y="39"/>
                  </a:lnTo>
                  <a:lnTo>
                    <a:pt x="49" y="22"/>
                  </a:lnTo>
                  <a:lnTo>
                    <a:pt x="25" y="22"/>
                  </a:lnTo>
                  <a:lnTo>
                    <a:pt x="25" y="49"/>
                  </a:lnTo>
                  <a:lnTo>
                    <a:pt x="46" y="49"/>
                  </a:lnTo>
                  <a:lnTo>
                    <a:pt x="49" y="49"/>
                  </a:lnTo>
                  <a:lnTo>
                    <a:pt x="49" y="37"/>
                  </a:lnTo>
                  <a:lnTo>
                    <a:pt x="49" y="25"/>
                  </a:lnTo>
                  <a:lnTo>
                    <a:pt x="25" y="25"/>
                  </a:lnTo>
                  <a:lnTo>
                    <a:pt x="25" y="46"/>
                  </a:lnTo>
                  <a:lnTo>
                    <a:pt x="49" y="46"/>
                  </a:lnTo>
                  <a:lnTo>
                    <a:pt x="49" y="37"/>
                  </a:lnTo>
                  <a:close/>
                  <a:moveTo>
                    <a:pt x="46" y="37"/>
                  </a:moveTo>
                  <a:lnTo>
                    <a:pt x="46" y="25"/>
                  </a:lnTo>
                  <a:lnTo>
                    <a:pt x="34" y="25"/>
                  </a:lnTo>
                  <a:lnTo>
                    <a:pt x="25" y="25"/>
                  </a:lnTo>
                  <a:lnTo>
                    <a:pt x="25" y="37"/>
                  </a:lnTo>
                  <a:lnTo>
                    <a:pt x="25" y="46"/>
                  </a:lnTo>
                  <a:lnTo>
                    <a:pt x="37" y="46"/>
                  </a:lnTo>
                  <a:lnTo>
                    <a:pt x="46" y="46"/>
                  </a:lnTo>
                  <a:lnTo>
                    <a:pt x="46" y="37"/>
                  </a:lnTo>
                  <a:lnTo>
                    <a:pt x="46" y="27"/>
                  </a:lnTo>
                  <a:lnTo>
                    <a:pt x="34" y="27"/>
                  </a:lnTo>
                  <a:lnTo>
                    <a:pt x="27" y="27"/>
                  </a:lnTo>
                  <a:lnTo>
                    <a:pt x="27" y="39"/>
                  </a:lnTo>
                  <a:lnTo>
                    <a:pt x="27" y="44"/>
                  </a:lnTo>
                  <a:lnTo>
                    <a:pt x="39" y="44"/>
                  </a:lnTo>
                  <a:lnTo>
                    <a:pt x="46" y="44"/>
                  </a:lnTo>
                  <a:lnTo>
                    <a:pt x="46" y="37"/>
                  </a:lnTo>
                  <a:close/>
                  <a:moveTo>
                    <a:pt x="44" y="37"/>
                  </a:moveTo>
                  <a:lnTo>
                    <a:pt x="44" y="27"/>
                  </a:lnTo>
                  <a:lnTo>
                    <a:pt x="32" y="27"/>
                  </a:lnTo>
                  <a:lnTo>
                    <a:pt x="27" y="27"/>
                  </a:lnTo>
                  <a:lnTo>
                    <a:pt x="27" y="39"/>
                  </a:lnTo>
                  <a:lnTo>
                    <a:pt x="27" y="44"/>
                  </a:lnTo>
                  <a:lnTo>
                    <a:pt x="39" y="44"/>
                  </a:lnTo>
                  <a:lnTo>
                    <a:pt x="44" y="44"/>
                  </a:lnTo>
                  <a:lnTo>
                    <a:pt x="44" y="37"/>
                  </a:lnTo>
                  <a:lnTo>
                    <a:pt x="44" y="29"/>
                  </a:lnTo>
                  <a:lnTo>
                    <a:pt x="32" y="29"/>
                  </a:lnTo>
                  <a:lnTo>
                    <a:pt x="30" y="29"/>
                  </a:lnTo>
                  <a:lnTo>
                    <a:pt x="30" y="41"/>
                  </a:lnTo>
                  <a:lnTo>
                    <a:pt x="44" y="41"/>
                  </a:lnTo>
                  <a:lnTo>
                    <a:pt x="44" y="37"/>
                  </a:lnTo>
                  <a:close/>
                  <a:moveTo>
                    <a:pt x="41" y="37"/>
                  </a:moveTo>
                  <a:lnTo>
                    <a:pt x="41" y="29"/>
                  </a:lnTo>
                  <a:lnTo>
                    <a:pt x="30" y="29"/>
                  </a:lnTo>
                  <a:lnTo>
                    <a:pt x="30" y="41"/>
                  </a:lnTo>
                  <a:lnTo>
                    <a:pt x="41" y="41"/>
                  </a:lnTo>
                  <a:lnTo>
                    <a:pt x="41" y="32"/>
                  </a:lnTo>
                  <a:lnTo>
                    <a:pt x="32" y="32"/>
                  </a:lnTo>
                  <a:lnTo>
                    <a:pt x="32" y="41"/>
                  </a:lnTo>
                  <a:lnTo>
                    <a:pt x="41" y="41"/>
                  </a:lnTo>
                  <a:lnTo>
                    <a:pt x="41" y="37"/>
                  </a:lnTo>
                  <a:close/>
                  <a:moveTo>
                    <a:pt x="39" y="37"/>
                  </a:moveTo>
                  <a:lnTo>
                    <a:pt x="39" y="32"/>
                  </a:lnTo>
                  <a:lnTo>
                    <a:pt x="32" y="32"/>
                  </a:lnTo>
                  <a:lnTo>
                    <a:pt x="32" y="39"/>
                  </a:lnTo>
                  <a:lnTo>
                    <a:pt x="39" y="39"/>
                  </a:lnTo>
                  <a:lnTo>
                    <a:pt x="39" y="34"/>
                  </a:lnTo>
                  <a:lnTo>
                    <a:pt x="34" y="34"/>
                  </a:lnTo>
                  <a:lnTo>
                    <a:pt x="34" y="39"/>
                  </a:lnTo>
                  <a:lnTo>
                    <a:pt x="39" y="39"/>
                  </a:lnTo>
                  <a:lnTo>
                    <a:pt x="39" y="37"/>
                  </a:lnTo>
                  <a:close/>
                  <a:moveTo>
                    <a:pt x="37" y="37"/>
                  </a:moveTo>
                  <a:lnTo>
                    <a:pt x="37" y="34"/>
                  </a:lnTo>
                  <a:lnTo>
                    <a:pt x="34" y="34"/>
                  </a:lnTo>
                  <a:lnTo>
                    <a:pt x="34" y="37"/>
                  </a:lnTo>
                  <a:lnTo>
                    <a:pt x="37" y="3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36" name="path 1036"/>
            <p:cNvSpPr/>
            <p:nvPr/>
          </p:nvSpPr>
          <p:spPr>
            <a:xfrm>
              <a:off x="1812797" y="48006"/>
              <a:ext cx="173735" cy="15239"/>
            </a:xfrm>
            <a:custGeom>
              <a:avLst/>
              <a:gdLst/>
              <a:ahLst/>
              <a:cxnLst/>
              <a:rect l="0" t="0" r="0" b="0"/>
              <a:pathLst>
                <a:path w="273" h="23">
                  <a:moveTo>
                    <a:pt x="0" y="0"/>
                  </a:moveTo>
                  <a:lnTo>
                    <a:pt x="0" y="23"/>
                  </a:lnTo>
                  <a:lnTo>
                    <a:pt x="69" y="0"/>
                  </a:lnTo>
                  <a:lnTo>
                    <a:pt x="0" y="0"/>
                  </a:lnTo>
                </a:path>
                <a:path w="273" h="23">
                  <a:moveTo>
                    <a:pt x="0" y="23"/>
                  </a:moveTo>
                  <a:lnTo>
                    <a:pt x="69" y="0"/>
                  </a:lnTo>
                  <a:lnTo>
                    <a:pt x="69" y="23"/>
                  </a:lnTo>
                  <a:lnTo>
                    <a:pt x="0" y="23"/>
                  </a:lnTo>
                </a:path>
                <a:path w="273" h="23">
                  <a:moveTo>
                    <a:pt x="273" y="23"/>
                  </a:moveTo>
                  <a:lnTo>
                    <a:pt x="273" y="0"/>
                  </a:lnTo>
                  <a:lnTo>
                    <a:pt x="69" y="23"/>
                  </a:lnTo>
                  <a:lnTo>
                    <a:pt x="273" y="23"/>
                  </a:lnTo>
                </a:path>
                <a:path w="273" h="23">
                  <a:moveTo>
                    <a:pt x="273" y="0"/>
                  </a:moveTo>
                  <a:lnTo>
                    <a:pt x="69" y="23"/>
                  </a:lnTo>
                  <a:lnTo>
                    <a:pt x="69" y="0"/>
                  </a:lnTo>
                  <a:lnTo>
                    <a:pt x="273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38" name="path 1038"/>
            <p:cNvSpPr/>
            <p:nvPr/>
          </p:nvSpPr>
          <p:spPr>
            <a:xfrm>
              <a:off x="0" y="36575"/>
              <a:ext cx="1987295" cy="149352"/>
            </a:xfrm>
            <a:custGeom>
              <a:avLst/>
              <a:gdLst/>
              <a:ahLst/>
              <a:cxnLst/>
              <a:rect l="0" t="0" r="0" b="0"/>
              <a:pathLst>
                <a:path w="3129" h="235">
                  <a:moveTo>
                    <a:pt x="51" y="51"/>
                  </a:moveTo>
                  <a:lnTo>
                    <a:pt x="51" y="32"/>
                  </a:lnTo>
                  <a:moveTo>
                    <a:pt x="118" y="118"/>
                  </a:moveTo>
                  <a:lnTo>
                    <a:pt x="118" y="102"/>
                  </a:lnTo>
                  <a:moveTo>
                    <a:pt x="188" y="51"/>
                  </a:moveTo>
                  <a:lnTo>
                    <a:pt x="188" y="34"/>
                  </a:lnTo>
                  <a:moveTo>
                    <a:pt x="255" y="121"/>
                  </a:moveTo>
                  <a:lnTo>
                    <a:pt x="255" y="102"/>
                  </a:lnTo>
                  <a:moveTo>
                    <a:pt x="325" y="54"/>
                  </a:moveTo>
                  <a:lnTo>
                    <a:pt x="325" y="34"/>
                  </a:lnTo>
                  <a:moveTo>
                    <a:pt x="392" y="121"/>
                  </a:moveTo>
                  <a:lnTo>
                    <a:pt x="394" y="104"/>
                  </a:lnTo>
                  <a:moveTo>
                    <a:pt x="461" y="54"/>
                  </a:moveTo>
                  <a:lnTo>
                    <a:pt x="461" y="34"/>
                  </a:lnTo>
                  <a:moveTo>
                    <a:pt x="531" y="123"/>
                  </a:moveTo>
                  <a:lnTo>
                    <a:pt x="531" y="104"/>
                  </a:lnTo>
                  <a:moveTo>
                    <a:pt x="598" y="56"/>
                  </a:moveTo>
                  <a:lnTo>
                    <a:pt x="598" y="37"/>
                  </a:lnTo>
                  <a:moveTo>
                    <a:pt x="668" y="123"/>
                  </a:moveTo>
                  <a:lnTo>
                    <a:pt x="668" y="106"/>
                  </a:lnTo>
                  <a:moveTo>
                    <a:pt x="735" y="56"/>
                  </a:moveTo>
                  <a:lnTo>
                    <a:pt x="737" y="37"/>
                  </a:lnTo>
                  <a:moveTo>
                    <a:pt x="805" y="126"/>
                  </a:moveTo>
                  <a:lnTo>
                    <a:pt x="805" y="106"/>
                  </a:lnTo>
                  <a:moveTo>
                    <a:pt x="874" y="56"/>
                  </a:moveTo>
                  <a:lnTo>
                    <a:pt x="874" y="39"/>
                  </a:lnTo>
                  <a:moveTo>
                    <a:pt x="941" y="126"/>
                  </a:moveTo>
                  <a:lnTo>
                    <a:pt x="941" y="109"/>
                  </a:lnTo>
                  <a:moveTo>
                    <a:pt x="1011" y="58"/>
                  </a:moveTo>
                  <a:lnTo>
                    <a:pt x="1011" y="39"/>
                  </a:lnTo>
                  <a:moveTo>
                    <a:pt x="1078" y="128"/>
                  </a:moveTo>
                  <a:lnTo>
                    <a:pt x="1078" y="109"/>
                  </a:lnTo>
                  <a:moveTo>
                    <a:pt x="1148" y="58"/>
                  </a:moveTo>
                  <a:lnTo>
                    <a:pt x="1148" y="42"/>
                  </a:lnTo>
                  <a:moveTo>
                    <a:pt x="1215" y="128"/>
                  </a:moveTo>
                  <a:lnTo>
                    <a:pt x="1215" y="111"/>
                  </a:lnTo>
                  <a:moveTo>
                    <a:pt x="1285" y="61"/>
                  </a:moveTo>
                  <a:lnTo>
                    <a:pt x="1285" y="42"/>
                  </a:lnTo>
                  <a:moveTo>
                    <a:pt x="1352" y="130"/>
                  </a:moveTo>
                  <a:lnTo>
                    <a:pt x="1352" y="111"/>
                  </a:lnTo>
                  <a:moveTo>
                    <a:pt x="1421" y="61"/>
                  </a:moveTo>
                  <a:lnTo>
                    <a:pt x="1421" y="44"/>
                  </a:lnTo>
                  <a:moveTo>
                    <a:pt x="1489" y="130"/>
                  </a:moveTo>
                  <a:lnTo>
                    <a:pt x="1489" y="111"/>
                  </a:lnTo>
                  <a:moveTo>
                    <a:pt x="1558" y="63"/>
                  </a:moveTo>
                  <a:lnTo>
                    <a:pt x="1558" y="44"/>
                  </a:lnTo>
                  <a:moveTo>
                    <a:pt x="1628" y="130"/>
                  </a:moveTo>
                  <a:lnTo>
                    <a:pt x="1628" y="114"/>
                  </a:lnTo>
                  <a:moveTo>
                    <a:pt x="1695" y="63"/>
                  </a:moveTo>
                  <a:lnTo>
                    <a:pt x="1695" y="46"/>
                  </a:lnTo>
                  <a:moveTo>
                    <a:pt x="1765" y="133"/>
                  </a:moveTo>
                  <a:lnTo>
                    <a:pt x="1765" y="114"/>
                  </a:lnTo>
                  <a:moveTo>
                    <a:pt x="1832" y="66"/>
                  </a:moveTo>
                  <a:lnTo>
                    <a:pt x="1832" y="46"/>
                  </a:lnTo>
                  <a:moveTo>
                    <a:pt x="1901" y="133"/>
                  </a:moveTo>
                  <a:lnTo>
                    <a:pt x="1901" y="116"/>
                  </a:lnTo>
                  <a:moveTo>
                    <a:pt x="1971" y="66"/>
                  </a:moveTo>
                  <a:lnTo>
                    <a:pt x="1971" y="46"/>
                  </a:lnTo>
                  <a:moveTo>
                    <a:pt x="2038" y="135"/>
                  </a:moveTo>
                  <a:lnTo>
                    <a:pt x="2038" y="116"/>
                  </a:lnTo>
                  <a:moveTo>
                    <a:pt x="2108" y="66"/>
                  </a:moveTo>
                  <a:lnTo>
                    <a:pt x="2108" y="49"/>
                  </a:lnTo>
                  <a:moveTo>
                    <a:pt x="2175" y="135"/>
                  </a:moveTo>
                  <a:lnTo>
                    <a:pt x="2175" y="118"/>
                  </a:lnTo>
                  <a:moveTo>
                    <a:pt x="2245" y="68"/>
                  </a:moveTo>
                  <a:lnTo>
                    <a:pt x="2245" y="49"/>
                  </a:lnTo>
                  <a:moveTo>
                    <a:pt x="2312" y="138"/>
                  </a:moveTo>
                  <a:lnTo>
                    <a:pt x="2312" y="118"/>
                  </a:lnTo>
                  <a:moveTo>
                    <a:pt x="2381" y="68"/>
                  </a:moveTo>
                  <a:lnTo>
                    <a:pt x="2381" y="51"/>
                  </a:lnTo>
                  <a:moveTo>
                    <a:pt x="2449" y="138"/>
                  </a:moveTo>
                  <a:lnTo>
                    <a:pt x="2449" y="121"/>
                  </a:lnTo>
                  <a:moveTo>
                    <a:pt x="2518" y="70"/>
                  </a:moveTo>
                  <a:lnTo>
                    <a:pt x="2518" y="51"/>
                  </a:lnTo>
                  <a:moveTo>
                    <a:pt x="2585" y="140"/>
                  </a:moveTo>
                  <a:lnTo>
                    <a:pt x="2585" y="121"/>
                  </a:lnTo>
                  <a:moveTo>
                    <a:pt x="2655" y="70"/>
                  </a:moveTo>
                  <a:lnTo>
                    <a:pt x="2655" y="54"/>
                  </a:lnTo>
                  <a:moveTo>
                    <a:pt x="2722" y="140"/>
                  </a:moveTo>
                  <a:lnTo>
                    <a:pt x="2725" y="121"/>
                  </a:lnTo>
                  <a:moveTo>
                    <a:pt x="2792" y="73"/>
                  </a:moveTo>
                  <a:lnTo>
                    <a:pt x="2792" y="54"/>
                  </a:lnTo>
                  <a:moveTo>
                    <a:pt x="2861" y="142"/>
                  </a:moveTo>
                  <a:lnTo>
                    <a:pt x="2861" y="123"/>
                  </a:lnTo>
                  <a:moveTo>
                    <a:pt x="2929" y="73"/>
                  </a:moveTo>
                  <a:lnTo>
                    <a:pt x="2929" y="56"/>
                  </a:lnTo>
                  <a:moveTo>
                    <a:pt x="2998" y="142"/>
                  </a:moveTo>
                  <a:lnTo>
                    <a:pt x="2998" y="123"/>
                  </a:lnTo>
                  <a:moveTo>
                    <a:pt x="3065" y="75"/>
                  </a:moveTo>
                  <a:lnTo>
                    <a:pt x="3068" y="56"/>
                  </a:lnTo>
                  <a:moveTo>
                    <a:pt x="15" y="51"/>
                  </a:moveTo>
                  <a:lnTo>
                    <a:pt x="27" y="39"/>
                  </a:lnTo>
                  <a:moveTo>
                    <a:pt x="82" y="121"/>
                  </a:moveTo>
                  <a:lnTo>
                    <a:pt x="94" y="109"/>
                  </a:lnTo>
                  <a:moveTo>
                    <a:pt x="152" y="54"/>
                  </a:moveTo>
                  <a:lnTo>
                    <a:pt x="164" y="39"/>
                  </a:lnTo>
                  <a:moveTo>
                    <a:pt x="219" y="121"/>
                  </a:moveTo>
                  <a:lnTo>
                    <a:pt x="231" y="109"/>
                  </a:lnTo>
                  <a:moveTo>
                    <a:pt x="289" y="54"/>
                  </a:moveTo>
                  <a:lnTo>
                    <a:pt x="301" y="42"/>
                  </a:lnTo>
                  <a:moveTo>
                    <a:pt x="356" y="123"/>
                  </a:moveTo>
                  <a:lnTo>
                    <a:pt x="370" y="111"/>
                  </a:lnTo>
                  <a:moveTo>
                    <a:pt x="425" y="56"/>
                  </a:moveTo>
                  <a:lnTo>
                    <a:pt x="437" y="42"/>
                  </a:lnTo>
                  <a:moveTo>
                    <a:pt x="493" y="123"/>
                  </a:moveTo>
                  <a:lnTo>
                    <a:pt x="507" y="111"/>
                  </a:lnTo>
                  <a:moveTo>
                    <a:pt x="562" y="56"/>
                  </a:moveTo>
                  <a:lnTo>
                    <a:pt x="577" y="44"/>
                  </a:lnTo>
                  <a:moveTo>
                    <a:pt x="630" y="126"/>
                  </a:moveTo>
                  <a:lnTo>
                    <a:pt x="644" y="111"/>
                  </a:lnTo>
                  <a:moveTo>
                    <a:pt x="699" y="56"/>
                  </a:moveTo>
                  <a:lnTo>
                    <a:pt x="713" y="44"/>
                  </a:lnTo>
                  <a:moveTo>
                    <a:pt x="769" y="126"/>
                  </a:moveTo>
                  <a:lnTo>
                    <a:pt x="781" y="114"/>
                  </a:lnTo>
                  <a:moveTo>
                    <a:pt x="836" y="58"/>
                  </a:moveTo>
                  <a:lnTo>
                    <a:pt x="850" y="46"/>
                  </a:lnTo>
                  <a:moveTo>
                    <a:pt x="905" y="128"/>
                  </a:moveTo>
                  <a:lnTo>
                    <a:pt x="918" y="114"/>
                  </a:lnTo>
                  <a:moveTo>
                    <a:pt x="973" y="58"/>
                  </a:moveTo>
                  <a:lnTo>
                    <a:pt x="987" y="46"/>
                  </a:lnTo>
                  <a:moveTo>
                    <a:pt x="1042" y="128"/>
                  </a:moveTo>
                  <a:lnTo>
                    <a:pt x="1054" y="116"/>
                  </a:lnTo>
                  <a:moveTo>
                    <a:pt x="1112" y="61"/>
                  </a:moveTo>
                  <a:lnTo>
                    <a:pt x="1124" y="46"/>
                  </a:lnTo>
                  <a:moveTo>
                    <a:pt x="1179" y="130"/>
                  </a:moveTo>
                  <a:lnTo>
                    <a:pt x="1191" y="116"/>
                  </a:lnTo>
                  <a:moveTo>
                    <a:pt x="1249" y="61"/>
                  </a:moveTo>
                  <a:lnTo>
                    <a:pt x="1261" y="49"/>
                  </a:lnTo>
                  <a:moveTo>
                    <a:pt x="1316" y="130"/>
                  </a:moveTo>
                  <a:lnTo>
                    <a:pt x="1328" y="118"/>
                  </a:lnTo>
                  <a:moveTo>
                    <a:pt x="1385" y="63"/>
                  </a:moveTo>
                  <a:lnTo>
                    <a:pt x="1398" y="49"/>
                  </a:lnTo>
                  <a:moveTo>
                    <a:pt x="1453" y="130"/>
                  </a:moveTo>
                  <a:lnTo>
                    <a:pt x="1467" y="118"/>
                  </a:lnTo>
                  <a:moveTo>
                    <a:pt x="1522" y="63"/>
                  </a:moveTo>
                  <a:lnTo>
                    <a:pt x="1534" y="51"/>
                  </a:lnTo>
                  <a:moveTo>
                    <a:pt x="1590" y="133"/>
                  </a:moveTo>
                  <a:lnTo>
                    <a:pt x="1604" y="121"/>
                  </a:lnTo>
                  <a:moveTo>
                    <a:pt x="1659" y="66"/>
                  </a:moveTo>
                  <a:lnTo>
                    <a:pt x="1671" y="51"/>
                  </a:lnTo>
                  <a:moveTo>
                    <a:pt x="1726" y="133"/>
                  </a:moveTo>
                  <a:lnTo>
                    <a:pt x="1741" y="121"/>
                  </a:lnTo>
                  <a:moveTo>
                    <a:pt x="1796" y="66"/>
                  </a:moveTo>
                  <a:lnTo>
                    <a:pt x="1810" y="54"/>
                  </a:lnTo>
                  <a:moveTo>
                    <a:pt x="1863" y="135"/>
                  </a:moveTo>
                  <a:lnTo>
                    <a:pt x="1878" y="121"/>
                  </a:lnTo>
                  <a:moveTo>
                    <a:pt x="1933" y="66"/>
                  </a:moveTo>
                  <a:lnTo>
                    <a:pt x="1947" y="54"/>
                  </a:lnTo>
                  <a:moveTo>
                    <a:pt x="2002" y="135"/>
                  </a:moveTo>
                  <a:lnTo>
                    <a:pt x="2014" y="123"/>
                  </a:lnTo>
                  <a:moveTo>
                    <a:pt x="2070" y="68"/>
                  </a:moveTo>
                  <a:lnTo>
                    <a:pt x="2084" y="56"/>
                  </a:lnTo>
                  <a:moveTo>
                    <a:pt x="2139" y="138"/>
                  </a:moveTo>
                  <a:lnTo>
                    <a:pt x="2151" y="123"/>
                  </a:lnTo>
                  <a:moveTo>
                    <a:pt x="2209" y="68"/>
                  </a:moveTo>
                  <a:lnTo>
                    <a:pt x="2221" y="56"/>
                  </a:lnTo>
                  <a:moveTo>
                    <a:pt x="2276" y="138"/>
                  </a:moveTo>
                  <a:lnTo>
                    <a:pt x="2288" y="126"/>
                  </a:lnTo>
                  <a:moveTo>
                    <a:pt x="2345" y="70"/>
                  </a:moveTo>
                  <a:lnTo>
                    <a:pt x="2358" y="56"/>
                  </a:lnTo>
                  <a:moveTo>
                    <a:pt x="2413" y="140"/>
                  </a:moveTo>
                  <a:lnTo>
                    <a:pt x="2425" y="126"/>
                  </a:lnTo>
                  <a:moveTo>
                    <a:pt x="2482" y="70"/>
                  </a:moveTo>
                  <a:lnTo>
                    <a:pt x="2494" y="58"/>
                  </a:lnTo>
                  <a:moveTo>
                    <a:pt x="2550" y="140"/>
                  </a:moveTo>
                  <a:lnTo>
                    <a:pt x="2561" y="128"/>
                  </a:lnTo>
                  <a:moveTo>
                    <a:pt x="2619" y="73"/>
                  </a:moveTo>
                  <a:lnTo>
                    <a:pt x="2631" y="58"/>
                  </a:lnTo>
                  <a:moveTo>
                    <a:pt x="2686" y="140"/>
                  </a:moveTo>
                  <a:lnTo>
                    <a:pt x="2701" y="128"/>
                  </a:lnTo>
                  <a:moveTo>
                    <a:pt x="2756" y="73"/>
                  </a:moveTo>
                  <a:lnTo>
                    <a:pt x="2768" y="61"/>
                  </a:lnTo>
                  <a:moveTo>
                    <a:pt x="2823" y="142"/>
                  </a:moveTo>
                  <a:lnTo>
                    <a:pt x="2838" y="130"/>
                  </a:lnTo>
                  <a:moveTo>
                    <a:pt x="2893" y="75"/>
                  </a:moveTo>
                  <a:lnTo>
                    <a:pt x="2905" y="61"/>
                  </a:lnTo>
                  <a:moveTo>
                    <a:pt x="2960" y="142"/>
                  </a:moveTo>
                  <a:lnTo>
                    <a:pt x="2974" y="130"/>
                  </a:lnTo>
                  <a:moveTo>
                    <a:pt x="3030" y="75"/>
                  </a:moveTo>
                  <a:lnTo>
                    <a:pt x="3044" y="63"/>
                  </a:lnTo>
                  <a:moveTo>
                    <a:pt x="3099" y="145"/>
                  </a:moveTo>
                  <a:lnTo>
                    <a:pt x="3111" y="133"/>
                  </a:lnTo>
                  <a:moveTo>
                    <a:pt x="3056" y="135"/>
                  </a:moveTo>
                  <a:lnTo>
                    <a:pt x="3128" y="135"/>
                  </a:lnTo>
                  <a:moveTo>
                    <a:pt x="3128" y="145"/>
                  </a:moveTo>
                  <a:lnTo>
                    <a:pt x="3118" y="135"/>
                  </a:lnTo>
                  <a:moveTo>
                    <a:pt x="3128" y="190"/>
                  </a:moveTo>
                  <a:lnTo>
                    <a:pt x="3056" y="234"/>
                  </a:lnTo>
                  <a:moveTo>
                    <a:pt x="39" y="58"/>
                  </a:moveTo>
                  <a:lnTo>
                    <a:pt x="39" y="68"/>
                  </a:lnTo>
                  <a:lnTo>
                    <a:pt x="41" y="68"/>
                  </a:lnTo>
                  <a:lnTo>
                    <a:pt x="41" y="73"/>
                  </a:lnTo>
                  <a:lnTo>
                    <a:pt x="39" y="73"/>
                  </a:lnTo>
                  <a:lnTo>
                    <a:pt x="37" y="70"/>
                  </a:lnTo>
                  <a:lnTo>
                    <a:pt x="32" y="70"/>
                  </a:lnTo>
                  <a:lnTo>
                    <a:pt x="32" y="73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4" y="80"/>
                  </a:lnTo>
                  <a:lnTo>
                    <a:pt x="37" y="80"/>
                  </a:lnTo>
                  <a:lnTo>
                    <a:pt x="37" y="90"/>
                  </a:lnTo>
                  <a:lnTo>
                    <a:pt x="39" y="90"/>
                  </a:lnTo>
                  <a:lnTo>
                    <a:pt x="41" y="90"/>
                  </a:lnTo>
                  <a:lnTo>
                    <a:pt x="41" y="92"/>
                  </a:lnTo>
                  <a:lnTo>
                    <a:pt x="41" y="104"/>
                  </a:lnTo>
                  <a:lnTo>
                    <a:pt x="39" y="104"/>
                  </a:lnTo>
                  <a:lnTo>
                    <a:pt x="39" y="106"/>
                  </a:lnTo>
                  <a:lnTo>
                    <a:pt x="37" y="106"/>
                  </a:lnTo>
                  <a:lnTo>
                    <a:pt x="34" y="106"/>
                  </a:lnTo>
                  <a:lnTo>
                    <a:pt x="34" y="109"/>
                  </a:lnTo>
                  <a:lnTo>
                    <a:pt x="34" y="111"/>
                  </a:lnTo>
                  <a:lnTo>
                    <a:pt x="32" y="111"/>
                  </a:lnTo>
                  <a:lnTo>
                    <a:pt x="34" y="111"/>
                  </a:lnTo>
                  <a:lnTo>
                    <a:pt x="34" y="114"/>
                  </a:lnTo>
                  <a:lnTo>
                    <a:pt x="37" y="114"/>
                  </a:lnTo>
                  <a:lnTo>
                    <a:pt x="37" y="116"/>
                  </a:lnTo>
                  <a:lnTo>
                    <a:pt x="37" y="121"/>
                  </a:lnTo>
                  <a:lnTo>
                    <a:pt x="34" y="121"/>
                  </a:lnTo>
                  <a:lnTo>
                    <a:pt x="34" y="126"/>
                  </a:lnTo>
                  <a:lnTo>
                    <a:pt x="32" y="128"/>
                  </a:lnTo>
                  <a:lnTo>
                    <a:pt x="32" y="130"/>
                  </a:lnTo>
                  <a:lnTo>
                    <a:pt x="30" y="130"/>
                  </a:lnTo>
                  <a:lnTo>
                    <a:pt x="30" y="133"/>
                  </a:lnTo>
                  <a:lnTo>
                    <a:pt x="27" y="133"/>
                  </a:lnTo>
                  <a:lnTo>
                    <a:pt x="27" y="135"/>
                  </a:lnTo>
                  <a:lnTo>
                    <a:pt x="25" y="135"/>
                  </a:lnTo>
                  <a:lnTo>
                    <a:pt x="25" y="138"/>
                  </a:lnTo>
                  <a:lnTo>
                    <a:pt x="25" y="135"/>
                  </a:lnTo>
                  <a:lnTo>
                    <a:pt x="20" y="135"/>
                  </a:lnTo>
                  <a:lnTo>
                    <a:pt x="20" y="133"/>
                  </a:lnTo>
                  <a:lnTo>
                    <a:pt x="20" y="123"/>
                  </a:lnTo>
                  <a:lnTo>
                    <a:pt x="17" y="123"/>
                  </a:lnTo>
                  <a:lnTo>
                    <a:pt x="13" y="123"/>
                  </a:lnTo>
                  <a:lnTo>
                    <a:pt x="13" y="126"/>
                  </a:lnTo>
                  <a:lnTo>
                    <a:pt x="10" y="126"/>
                  </a:lnTo>
                  <a:lnTo>
                    <a:pt x="10" y="128"/>
                  </a:lnTo>
                  <a:lnTo>
                    <a:pt x="5" y="128"/>
                  </a:lnTo>
                  <a:lnTo>
                    <a:pt x="3" y="130"/>
                  </a:lnTo>
                  <a:lnTo>
                    <a:pt x="1" y="133"/>
                  </a:lnTo>
                  <a:lnTo>
                    <a:pt x="1" y="140"/>
                  </a:lnTo>
                  <a:lnTo>
                    <a:pt x="3" y="140"/>
                  </a:lnTo>
                  <a:lnTo>
                    <a:pt x="5" y="138"/>
                  </a:lnTo>
                  <a:lnTo>
                    <a:pt x="8" y="138"/>
                  </a:lnTo>
                  <a:lnTo>
                    <a:pt x="8" y="135"/>
                  </a:lnTo>
                  <a:lnTo>
                    <a:pt x="15" y="135"/>
                  </a:lnTo>
                  <a:lnTo>
                    <a:pt x="15" y="138"/>
                  </a:lnTo>
                  <a:lnTo>
                    <a:pt x="17" y="138"/>
                  </a:lnTo>
                  <a:lnTo>
                    <a:pt x="17" y="140"/>
                  </a:lnTo>
                  <a:moveTo>
                    <a:pt x="293" y="75"/>
                  </a:moveTo>
                  <a:lnTo>
                    <a:pt x="303" y="94"/>
                  </a:lnTo>
                  <a:lnTo>
                    <a:pt x="296" y="73"/>
                  </a:lnTo>
                  <a:moveTo>
                    <a:pt x="298" y="66"/>
                  </a:moveTo>
                  <a:lnTo>
                    <a:pt x="301" y="73"/>
                  </a:lnTo>
                  <a:lnTo>
                    <a:pt x="308" y="78"/>
                  </a:lnTo>
                  <a:lnTo>
                    <a:pt x="317" y="73"/>
                  </a:lnTo>
                  <a:moveTo>
                    <a:pt x="286" y="85"/>
                  </a:moveTo>
                  <a:lnTo>
                    <a:pt x="303" y="94"/>
                  </a:lnTo>
                  <a:lnTo>
                    <a:pt x="286" y="78"/>
                  </a:lnTo>
                  <a:moveTo>
                    <a:pt x="291" y="78"/>
                  </a:moveTo>
                  <a:lnTo>
                    <a:pt x="303" y="94"/>
                  </a:lnTo>
                  <a:moveTo>
                    <a:pt x="277" y="75"/>
                  </a:moveTo>
                  <a:lnTo>
                    <a:pt x="286" y="78"/>
                  </a:lnTo>
                  <a:lnTo>
                    <a:pt x="293" y="73"/>
                  </a:lnTo>
                  <a:lnTo>
                    <a:pt x="296" y="66"/>
                  </a:lnTo>
                  <a:moveTo>
                    <a:pt x="305" y="106"/>
                  </a:moveTo>
                  <a:lnTo>
                    <a:pt x="303" y="97"/>
                  </a:lnTo>
                  <a:lnTo>
                    <a:pt x="293" y="92"/>
                  </a:lnTo>
                  <a:lnTo>
                    <a:pt x="284" y="97"/>
                  </a:lnTo>
                  <a:moveTo>
                    <a:pt x="277" y="6"/>
                  </a:moveTo>
                  <a:lnTo>
                    <a:pt x="279" y="6"/>
                  </a:lnTo>
                  <a:lnTo>
                    <a:pt x="281" y="3"/>
                  </a:lnTo>
                  <a:lnTo>
                    <a:pt x="286" y="3"/>
                  </a:lnTo>
                  <a:lnTo>
                    <a:pt x="286" y="6"/>
                  </a:lnTo>
                  <a:lnTo>
                    <a:pt x="286" y="8"/>
                  </a:lnTo>
                  <a:lnTo>
                    <a:pt x="284" y="8"/>
                  </a:lnTo>
                  <a:lnTo>
                    <a:pt x="284" y="13"/>
                  </a:lnTo>
                  <a:lnTo>
                    <a:pt x="286" y="13"/>
                  </a:lnTo>
                  <a:lnTo>
                    <a:pt x="291" y="13"/>
                  </a:lnTo>
                  <a:lnTo>
                    <a:pt x="291" y="10"/>
                  </a:lnTo>
                  <a:lnTo>
                    <a:pt x="293" y="10"/>
                  </a:lnTo>
                  <a:lnTo>
                    <a:pt x="293" y="8"/>
                  </a:lnTo>
                  <a:lnTo>
                    <a:pt x="303" y="8"/>
                  </a:lnTo>
                  <a:lnTo>
                    <a:pt x="303" y="6"/>
                  </a:lnTo>
                  <a:lnTo>
                    <a:pt x="303" y="3"/>
                  </a:lnTo>
                  <a:lnTo>
                    <a:pt x="305" y="3"/>
                  </a:lnTo>
                  <a:lnTo>
                    <a:pt x="313" y="3"/>
                  </a:lnTo>
                  <a:lnTo>
                    <a:pt x="332" y="8"/>
                  </a:lnTo>
                  <a:lnTo>
                    <a:pt x="337" y="8"/>
                  </a:lnTo>
                  <a:lnTo>
                    <a:pt x="337" y="10"/>
                  </a:lnTo>
                  <a:lnTo>
                    <a:pt x="339" y="10"/>
                  </a:lnTo>
                  <a:lnTo>
                    <a:pt x="341" y="13"/>
                  </a:lnTo>
                  <a:lnTo>
                    <a:pt x="344" y="13"/>
                  </a:lnTo>
                  <a:lnTo>
                    <a:pt x="344" y="15"/>
                  </a:lnTo>
                  <a:lnTo>
                    <a:pt x="349" y="15"/>
                  </a:lnTo>
                  <a:lnTo>
                    <a:pt x="349" y="18"/>
                  </a:lnTo>
                  <a:lnTo>
                    <a:pt x="351" y="18"/>
                  </a:lnTo>
                  <a:lnTo>
                    <a:pt x="351" y="20"/>
                  </a:lnTo>
                  <a:lnTo>
                    <a:pt x="351" y="22"/>
                  </a:lnTo>
                  <a:lnTo>
                    <a:pt x="349" y="22"/>
                  </a:lnTo>
                  <a:lnTo>
                    <a:pt x="349" y="25"/>
                  </a:lnTo>
                  <a:lnTo>
                    <a:pt x="346" y="25"/>
                  </a:lnTo>
                  <a:lnTo>
                    <a:pt x="339" y="25"/>
                  </a:lnTo>
                  <a:lnTo>
                    <a:pt x="337" y="27"/>
                  </a:lnTo>
                  <a:lnTo>
                    <a:pt x="337" y="32"/>
                  </a:lnTo>
                  <a:lnTo>
                    <a:pt x="339" y="32"/>
                  </a:lnTo>
                  <a:lnTo>
                    <a:pt x="339" y="34"/>
                  </a:lnTo>
                  <a:lnTo>
                    <a:pt x="341" y="34"/>
                  </a:lnTo>
                  <a:lnTo>
                    <a:pt x="341" y="39"/>
                  </a:lnTo>
                  <a:lnTo>
                    <a:pt x="344" y="39"/>
                  </a:lnTo>
                  <a:lnTo>
                    <a:pt x="344" y="42"/>
                  </a:lnTo>
                  <a:lnTo>
                    <a:pt x="346" y="42"/>
                  </a:lnTo>
                  <a:lnTo>
                    <a:pt x="346" y="44"/>
                  </a:lnTo>
                  <a:lnTo>
                    <a:pt x="349" y="44"/>
                  </a:lnTo>
                  <a:lnTo>
                    <a:pt x="353" y="44"/>
                  </a:lnTo>
                  <a:lnTo>
                    <a:pt x="353" y="42"/>
                  </a:lnTo>
                  <a:lnTo>
                    <a:pt x="353" y="39"/>
                  </a:lnTo>
                  <a:lnTo>
                    <a:pt x="351" y="39"/>
                  </a:lnTo>
                  <a:lnTo>
                    <a:pt x="351" y="37"/>
                  </a:lnTo>
                  <a:lnTo>
                    <a:pt x="349" y="37"/>
                  </a:lnTo>
                  <a:lnTo>
                    <a:pt x="349" y="30"/>
                  </a:lnTo>
                  <a:lnTo>
                    <a:pt x="351" y="30"/>
                  </a:lnTo>
                  <a:lnTo>
                    <a:pt x="351" y="27"/>
                  </a:lnTo>
                  <a:lnTo>
                    <a:pt x="353" y="27"/>
                  </a:lnTo>
                  <a:lnTo>
                    <a:pt x="356" y="27"/>
                  </a:lnTo>
                  <a:lnTo>
                    <a:pt x="356" y="25"/>
                  </a:lnTo>
                  <a:lnTo>
                    <a:pt x="358" y="25"/>
                  </a:lnTo>
                  <a:lnTo>
                    <a:pt x="361" y="27"/>
                  </a:lnTo>
                  <a:lnTo>
                    <a:pt x="363" y="27"/>
                  </a:lnTo>
                  <a:lnTo>
                    <a:pt x="363" y="30"/>
                  </a:lnTo>
                  <a:lnTo>
                    <a:pt x="365" y="30"/>
                  </a:lnTo>
                  <a:lnTo>
                    <a:pt x="365" y="32"/>
                  </a:lnTo>
                  <a:lnTo>
                    <a:pt x="368" y="34"/>
                  </a:lnTo>
                  <a:lnTo>
                    <a:pt x="368" y="37"/>
                  </a:lnTo>
                  <a:lnTo>
                    <a:pt x="370" y="37"/>
                  </a:lnTo>
                  <a:lnTo>
                    <a:pt x="370" y="39"/>
                  </a:lnTo>
                  <a:lnTo>
                    <a:pt x="373" y="39"/>
                  </a:lnTo>
                  <a:lnTo>
                    <a:pt x="373" y="44"/>
                  </a:lnTo>
                  <a:lnTo>
                    <a:pt x="375" y="44"/>
                  </a:lnTo>
                  <a:lnTo>
                    <a:pt x="375" y="51"/>
                  </a:lnTo>
                  <a:lnTo>
                    <a:pt x="377" y="54"/>
                  </a:lnTo>
                  <a:lnTo>
                    <a:pt x="380" y="56"/>
                  </a:lnTo>
                  <a:lnTo>
                    <a:pt x="380" y="58"/>
                  </a:lnTo>
                  <a:lnTo>
                    <a:pt x="382" y="58"/>
                  </a:lnTo>
                  <a:moveTo>
                    <a:pt x="382" y="58"/>
                  </a:moveTo>
                  <a:lnTo>
                    <a:pt x="382" y="66"/>
                  </a:lnTo>
                  <a:lnTo>
                    <a:pt x="385" y="68"/>
                  </a:lnTo>
                  <a:lnTo>
                    <a:pt x="385" y="73"/>
                  </a:lnTo>
                  <a:lnTo>
                    <a:pt x="382" y="73"/>
                  </a:lnTo>
                  <a:lnTo>
                    <a:pt x="382" y="70"/>
                  </a:lnTo>
                  <a:lnTo>
                    <a:pt x="380" y="70"/>
                  </a:lnTo>
                  <a:lnTo>
                    <a:pt x="375" y="70"/>
                  </a:lnTo>
                  <a:lnTo>
                    <a:pt x="375" y="73"/>
                  </a:lnTo>
                  <a:lnTo>
                    <a:pt x="375" y="78"/>
                  </a:lnTo>
                  <a:lnTo>
                    <a:pt x="377" y="78"/>
                  </a:lnTo>
                  <a:lnTo>
                    <a:pt x="377" y="80"/>
                  </a:lnTo>
                  <a:lnTo>
                    <a:pt x="380" y="80"/>
                  </a:lnTo>
                  <a:lnTo>
                    <a:pt x="380" y="87"/>
                  </a:lnTo>
                  <a:lnTo>
                    <a:pt x="382" y="90"/>
                  </a:lnTo>
                  <a:lnTo>
                    <a:pt x="385" y="90"/>
                  </a:lnTo>
                  <a:lnTo>
                    <a:pt x="385" y="92"/>
                  </a:lnTo>
                  <a:lnTo>
                    <a:pt x="385" y="104"/>
                  </a:lnTo>
                  <a:lnTo>
                    <a:pt x="382" y="104"/>
                  </a:lnTo>
                  <a:lnTo>
                    <a:pt x="382" y="106"/>
                  </a:lnTo>
                  <a:lnTo>
                    <a:pt x="380" y="106"/>
                  </a:lnTo>
                  <a:lnTo>
                    <a:pt x="377" y="106"/>
                  </a:lnTo>
                  <a:lnTo>
                    <a:pt x="377" y="109"/>
                  </a:lnTo>
                  <a:lnTo>
                    <a:pt x="377" y="114"/>
                  </a:lnTo>
                  <a:lnTo>
                    <a:pt x="380" y="114"/>
                  </a:lnTo>
                  <a:lnTo>
                    <a:pt x="380" y="121"/>
                  </a:lnTo>
                  <a:lnTo>
                    <a:pt x="377" y="123"/>
                  </a:lnTo>
                  <a:lnTo>
                    <a:pt x="377" y="126"/>
                  </a:lnTo>
                  <a:lnTo>
                    <a:pt x="375" y="128"/>
                  </a:lnTo>
                  <a:lnTo>
                    <a:pt x="375" y="130"/>
                  </a:lnTo>
                  <a:lnTo>
                    <a:pt x="373" y="130"/>
                  </a:lnTo>
                  <a:lnTo>
                    <a:pt x="373" y="133"/>
                  </a:lnTo>
                  <a:lnTo>
                    <a:pt x="370" y="135"/>
                  </a:lnTo>
                  <a:lnTo>
                    <a:pt x="368" y="135"/>
                  </a:lnTo>
                  <a:lnTo>
                    <a:pt x="368" y="138"/>
                  </a:lnTo>
                  <a:lnTo>
                    <a:pt x="368" y="135"/>
                  </a:lnTo>
                  <a:lnTo>
                    <a:pt x="365" y="135"/>
                  </a:lnTo>
                  <a:lnTo>
                    <a:pt x="363" y="135"/>
                  </a:lnTo>
                  <a:lnTo>
                    <a:pt x="363" y="133"/>
                  </a:lnTo>
                  <a:lnTo>
                    <a:pt x="363" y="123"/>
                  </a:lnTo>
                  <a:lnTo>
                    <a:pt x="361" y="123"/>
                  </a:lnTo>
                  <a:lnTo>
                    <a:pt x="356" y="123"/>
                  </a:lnTo>
                  <a:lnTo>
                    <a:pt x="356" y="126"/>
                  </a:lnTo>
                  <a:lnTo>
                    <a:pt x="353" y="126"/>
                  </a:lnTo>
                  <a:lnTo>
                    <a:pt x="353" y="128"/>
                  </a:lnTo>
                  <a:lnTo>
                    <a:pt x="349" y="128"/>
                  </a:lnTo>
                  <a:lnTo>
                    <a:pt x="349" y="130"/>
                  </a:lnTo>
                  <a:lnTo>
                    <a:pt x="346" y="130"/>
                  </a:lnTo>
                  <a:lnTo>
                    <a:pt x="346" y="133"/>
                  </a:lnTo>
                  <a:lnTo>
                    <a:pt x="344" y="133"/>
                  </a:lnTo>
                  <a:lnTo>
                    <a:pt x="344" y="135"/>
                  </a:lnTo>
                  <a:lnTo>
                    <a:pt x="344" y="140"/>
                  </a:lnTo>
                  <a:lnTo>
                    <a:pt x="346" y="140"/>
                  </a:lnTo>
                  <a:lnTo>
                    <a:pt x="349" y="138"/>
                  </a:lnTo>
                  <a:lnTo>
                    <a:pt x="351" y="138"/>
                  </a:lnTo>
                  <a:lnTo>
                    <a:pt x="351" y="135"/>
                  </a:lnTo>
                  <a:lnTo>
                    <a:pt x="358" y="135"/>
                  </a:lnTo>
                  <a:lnTo>
                    <a:pt x="358" y="138"/>
                  </a:lnTo>
                  <a:lnTo>
                    <a:pt x="361" y="138"/>
                  </a:lnTo>
                  <a:lnTo>
                    <a:pt x="361" y="140"/>
                  </a:lnTo>
                  <a:moveTo>
                    <a:pt x="361" y="140"/>
                  </a:moveTo>
                  <a:lnTo>
                    <a:pt x="361" y="142"/>
                  </a:lnTo>
                  <a:lnTo>
                    <a:pt x="363" y="142"/>
                  </a:lnTo>
                  <a:lnTo>
                    <a:pt x="363" y="147"/>
                  </a:lnTo>
                  <a:lnTo>
                    <a:pt x="361" y="147"/>
                  </a:lnTo>
                  <a:lnTo>
                    <a:pt x="361" y="150"/>
                  </a:lnTo>
                  <a:lnTo>
                    <a:pt x="358" y="150"/>
                  </a:lnTo>
                  <a:lnTo>
                    <a:pt x="358" y="152"/>
                  </a:lnTo>
                  <a:lnTo>
                    <a:pt x="356" y="152"/>
                  </a:lnTo>
                  <a:lnTo>
                    <a:pt x="353" y="154"/>
                  </a:lnTo>
                  <a:lnTo>
                    <a:pt x="351" y="154"/>
                  </a:lnTo>
                  <a:lnTo>
                    <a:pt x="351" y="157"/>
                  </a:lnTo>
                  <a:lnTo>
                    <a:pt x="349" y="157"/>
                  </a:lnTo>
                  <a:lnTo>
                    <a:pt x="346" y="159"/>
                  </a:lnTo>
                  <a:lnTo>
                    <a:pt x="344" y="159"/>
                  </a:lnTo>
                  <a:lnTo>
                    <a:pt x="344" y="162"/>
                  </a:lnTo>
                  <a:lnTo>
                    <a:pt x="337" y="162"/>
                  </a:lnTo>
                  <a:lnTo>
                    <a:pt x="334" y="164"/>
                  </a:lnTo>
                  <a:lnTo>
                    <a:pt x="332" y="166"/>
                  </a:lnTo>
                  <a:lnTo>
                    <a:pt x="330" y="166"/>
                  </a:lnTo>
                  <a:lnTo>
                    <a:pt x="330" y="169"/>
                  </a:lnTo>
                  <a:lnTo>
                    <a:pt x="320" y="169"/>
                  </a:lnTo>
                  <a:lnTo>
                    <a:pt x="320" y="171"/>
                  </a:lnTo>
                  <a:lnTo>
                    <a:pt x="315" y="171"/>
                  </a:lnTo>
                  <a:lnTo>
                    <a:pt x="315" y="169"/>
                  </a:lnTo>
                  <a:lnTo>
                    <a:pt x="317" y="166"/>
                  </a:lnTo>
                  <a:lnTo>
                    <a:pt x="317" y="162"/>
                  </a:lnTo>
                  <a:lnTo>
                    <a:pt x="315" y="162"/>
                  </a:lnTo>
                  <a:lnTo>
                    <a:pt x="310" y="162"/>
                  </a:lnTo>
                  <a:lnTo>
                    <a:pt x="310" y="164"/>
                  </a:lnTo>
                  <a:lnTo>
                    <a:pt x="308" y="164"/>
                  </a:lnTo>
                  <a:lnTo>
                    <a:pt x="308" y="166"/>
                  </a:lnTo>
                  <a:lnTo>
                    <a:pt x="298" y="166"/>
                  </a:lnTo>
                  <a:lnTo>
                    <a:pt x="298" y="169"/>
                  </a:lnTo>
                  <a:lnTo>
                    <a:pt x="298" y="171"/>
                  </a:lnTo>
                  <a:lnTo>
                    <a:pt x="296" y="171"/>
                  </a:lnTo>
                  <a:lnTo>
                    <a:pt x="284" y="171"/>
                  </a:lnTo>
                  <a:lnTo>
                    <a:pt x="284" y="169"/>
                  </a:lnTo>
                  <a:lnTo>
                    <a:pt x="281" y="169"/>
                  </a:lnTo>
                  <a:lnTo>
                    <a:pt x="281" y="166"/>
                  </a:lnTo>
                  <a:lnTo>
                    <a:pt x="281" y="164"/>
                  </a:lnTo>
                  <a:lnTo>
                    <a:pt x="279" y="164"/>
                  </a:lnTo>
                  <a:lnTo>
                    <a:pt x="277" y="164"/>
                  </a:lnTo>
                  <a:lnTo>
                    <a:pt x="277" y="162"/>
                  </a:lnTo>
                  <a:lnTo>
                    <a:pt x="277" y="164"/>
                  </a:lnTo>
                  <a:lnTo>
                    <a:pt x="274" y="164"/>
                  </a:lnTo>
                  <a:lnTo>
                    <a:pt x="274" y="166"/>
                  </a:lnTo>
                  <a:lnTo>
                    <a:pt x="272" y="166"/>
                  </a:lnTo>
                  <a:lnTo>
                    <a:pt x="267" y="166"/>
                  </a:lnTo>
                  <a:lnTo>
                    <a:pt x="267" y="164"/>
                  </a:lnTo>
                  <a:lnTo>
                    <a:pt x="262" y="164"/>
                  </a:lnTo>
                  <a:lnTo>
                    <a:pt x="260" y="162"/>
                  </a:lnTo>
                  <a:lnTo>
                    <a:pt x="257" y="162"/>
                  </a:lnTo>
                  <a:lnTo>
                    <a:pt x="257" y="159"/>
                  </a:lnTo>
                  <a:lnTo>
                    <a:pt x="255" y="159"/>
                  </a:lnTo>
                  <a:lnTo>
                    <a:pt x="255" y="157"/>
                  </a:lnTo>
                  <a:lnTo>
                    <a:pt x="253" y="154"/>
                  </a:lnTo>
                  <a:lnTo>
                    <a:pt x="253" y="150"/>
                  </a:lnTo>
                  <a:lnTo>
                    <a:pt x="255" y="150"/>
                  </a:lnTo>
                  <a:lnTo>
                    <a:pt x="265" y="150"/>
                  </a:lnTo>
                  <a:lnTo>
                    <a:pt x="265" y="147"/>
                  </a:lnTo>
                  <a:lnTo>
                    <a:pt x="265" y="142"/>
                  </a:lnTo>
                  <a:moveTo>
                    <a:pt x="265" y="142"/>
                  </a:moveTo>
                  <a:lnTo>
                    <a:pt x="262" y="142"/>
                  </a:lnTo>
                  <a:lnTo>
                    <a:pt x="262" y="140"/>
                  </a:lnTo>
                  <a:lnTo>
                    <a:pt x="260" y="140"/>
                  </a:lnTo>
                  <a:lnTo>
                    <a:pt x="260" y="138"/>
                  </a:lnTo>
                  <a:lnTo>
                    <a:pt x="260" y="135"/>
                  </a:lnTo>
                  <a:lnTo>
                    <a:pt x="257" y="133"/>
                  </a:lnTo>
                  <a:lnTo>
                    <a:pt x="255" y="130"/>
                  </a:lnTo>
                  <a:lnTo>
                    <a:pt x="248" y="130"/>
                  </a:lnTo>
                  <a:lnTo>
                    <a:pt x="248" y="133"/>
                  </a:lnTo>
                  <a:lnTo>
                    <a:pt x="250" y="135"/>
                  </a:lnTo>
                  <a:lnTo>
                    <a:pt x="250" y="138"/>
                  </a:lnTo>
                  <a:lnTo>
                    <a:pt x="253" y="138"/>
                  </a:lnTo>
                  <a:lnTo>
                    <a:pt x="253" y="145"/>
                  </a:lnTo>
                  <a:lnTo>
                    <a:pt x="250" y="145"/>
                  </a:lnTo>
                  <a:lnTo>
                    <a:pt x="250" y="147"/>
                  </a:lnTo>
                  <a:lnTo>
                    <a:pt x="248" y="147"/>
                  </a:lnTo>
                  <a:lnTo>
                    <a:pt x="245" y="147"/>
                  </a:lnTo>
                  <a:lnTo>
                    <a:pt x="245" y="150"/>
                  </a:lnTo>
                  <a:lnTo>
                    <a:pt x="243" y="150"/>
                  </a:lnTo>
                  <a:lnTo>
                    <a:pt x="241" y="147"/>
                  </a:lnTo>
                  <a:lnTo>
                    <a:pt x="238" y="145"/>
                  </a:lnTo>
                  <a:lnTo>
                    <a:pt x="236" y="142"/>
                  </a:lnTo>
                  <a:lnTo>
                    <a:pt x="233" y="140"/>
                  </a:lnTo>
                  <a:lnTo>
                    <a:pt x="233" y="138"/>
                  </a:lnTo>
                  <a:lnTo>
                    <a:pt x="231" y="135"/>
                  </a:lnTo>
                  <a:lnTo>
                    <a:pt x="229" y="133"/>
                  </a:lnTo>
                  <a:lnTo>
                    <a:pt x="229" y="130"/>
                  </a:lnTo>
                  <a:lnTo>
                    <a:pt x="226" y="128"/>
                  </a:lnTo>
                  <a:lnTo>
                    <a:pt x="226" y="121"/>
                  </a:lnTo>
                  <a:lnTo>
                    <a:pt x="224" y="121"/>
                  </a:lnTo>
                  <a:lnTo>
                    <a:pt x="224" y="118"/>
                  </a:lnTo>
                  <a:lnTo>
                    <a:pt x="221" y="118"/>
                  </a:lnTo>
                  <a:lnTo>
                    <a:pt x="221" y="116"/>
                  </a:lnTo>
                  <a:lnTo>
                    <a:pt x="219" y="116"/>
                  </a:lnTo>
                  <a:lnTo>
                    <a:pt x="219" y="106"/>
                  </a:lnTo>
                  <a:lnTo>
                    <a:pt x="217" y="104"/>
                  </a:lnTo>
                  <a:lnTo>
                    <a:pt x="217" y="102"/>
                  </a:lnTo>
                  <a:lnTo>
                    <a:pt x="219" y="102"/>
                  </a:lnTo>
                  <a:lnTo>
                    <a:pt x="221" y="102"/>
                  </a:lnTo>
                  <a:lnTo>
                    <a:pt x="221" y="104"/>
                  </a:lnTo>
                  <a:lnTo>
                    <a:pt x="226" y="104"/>
                  </a:lnTo>
                  <a:lnTo>
                    <a:pt x="226" y="102"/>
                  </a:lnTo>
                  <a:lnTo>
                    <a:pt x="226" y="97"/>
                  </a:lnTo>
                  <a:lnTo>
                    <a:pt x="224" y="97"/>
                  </a:lnTo>
                  <a:lnTo>
                    <a:pt x="224" y="94"/>
                  </a:lnTo>
                  <a:lnTo>
                    <a:pt x="221" y="94"/>
                  </a:lnTo>
                  <a:lnTo>
                    <a:pt x="221" y="85"/>
                  </a:lnTo>
                  <a:lnTo>
                    <a:pt x="219" y="85"/>
                  </a:lnTo>
                  <a:lnTo>
                    <a:pt x="217" y="85"/>
                  </a:lnTo>
                  <a:lnTo>
                    <a:pt x="217" y="82"/>
                  </a:lnTo>
                  <a:lnTo>
                    <a:pt x="217" y="70"/>
                  </a:lnTo>
                  <a:lnTo>
                    <a:pt x="219" y="68"/>
                  </a:lnTo>
                  <a:lnTo>
                    <a:pt x="224" y="68"/>
                  </a:lnTo>
                  <a:lnTo>
                    <a:pt x="224" y="66"/>
                  </a:lnTo>
                  <a:lnTo>
                    <a:pt x="226" y="63"/>
                  </a:lnTo>
                  <a:lnTo>
                    <a:pt x="226" y="61"/>
                  </a:lnTo>
                  <a:lnTo>
                    <a:pt x="224" y="61"/>
                  </a:lnTo>
                  <a:lnTo>
                    <a:pt x="221" y="61"/>
                  </a:lnTo>
                  <a:lnTo>
                    <a:pt x="221" y="58"/>
                  </a:lnTo>
                  <a:lnTo>
                    <a:pt x="221" y="54"/>
                  </a:lnTo>
                  <a:lnTo>
                    <a:pt x="224" y="51"/>
                  </a:lnTo>
                  <a:lnTo>
                    <a:pt x="224" y="49"/>
                  </a:lnTo>
                  <a:lnTo>
                    <a:pt x="226" y="46"/>
                  </a:lnTo>
                  <a:lnTo>
                    <a:pt x="226" y="44"/>
                  </a:lnTo>
                  <a:lnTo>
                    <a:pt x="229" y="44"/>
                  </a:lnTo>
                  <a:lnTo>
                    <a:pt x="229" y="42"/>
                  </a:lnTo>
                  <a:lnTo>
                    <a:pt x="231" y="39"/>
                  </a:lnTo>
                  <a:moveTo>
                    <a:pt x="231" y="39"/>
                  </a:moveTo>
                  <a:lnTo>
                    <a:pt x="233" y="39"/>
                  </a:lnTo>
                  <a:lnTo>
                    <a:pt x="233" y="37"/>
                  </a:lnTo>
                  <a:lnTo>
                    <a:pt x="236" y="37"/>
                  </a:lnTo>
                  <a:lnTo>
                    <a:pt x="236" y="39"/>
                  </a:lnTo>
                  <a:lnTo>
                    <a:pt x="238" y="39"/>
                  </a:lnTo>
                  <a:lnTo>
                    <a:pt x="238" y="42"/>
                  </a:lnTo>
                  <a:lnTo>
                    <a:pt x="238" y="49"/>
                  </a:lnTo>
                  <a:lnTo>
                    <a:pt x="241" y="51"/>
                  </a:lnTo>
                  <a:lnTo>
                    <a:pt x="245" y="51"/>
                  </a:lnTo>
                  <a:lnTo>
                    <a:pt x="245" y="49"/>
                  </a:lnTo>
                  <a:lnTo>
                    <a:pt x="248" y="49"/>
                  </a:lnTo>
                  <a:lnTo>
                    <a:pt x="248" y="46"/>
                  </a:lnTo>
                  <a:lnTo>
                    <a:pt x="253" y="46"/>
                  </a:lnTo>
                  <a:lnTo>
                    <a:pt x="253" y="44"/>
                  </a:lnTo>
                  <a:lnTo>
                    <a:pt x="255" y="44"/>
                  </a:lnTo>
                  <a:lnTo>
                    <a:pt x="257" y="42"/>
                  </a:lnTo>
                  <a:lnTo>
                    <a:pt x="257" y="34"/>
                  </a:lnTo>
                  <a:lnTo>
                    <a:pt x="255" y="34"/>
                  </a:lnTo>
                  <a:lnTo>
                    <a:pt x="253" y="34"/>
                  </a:lnTo>
                  <a:lnTo>
                    <a:pt x="253" y="37"/>
                  </a:lnTo>
                  <a:lnTo>
                    <a:pt x="250" y="37"/>
                  </a:lnTo>
                  <a:lnTo>
                    <a:pt x="250" y="39"/>
                  </a:lnTo>
                  <a:lnTo>
                    <a:pt x="243" y="39"/>
                  </a:lnTo>
                  <a:lnTo>
                    <a:pt x="243" y="37"/>
                  </a:lnTo>
                  <a:lnTo>
                    <a:pt x="241" y="34"/>
                  </a:lnTo>
                  <a:lnTo>
                    <a:pt x="241" y="32"/>
                  </a:lnTo>
                  <a:lnTo>
                    <a:pt x="238" y="32"/>
                  </a:lnTo>
                  <a:lnTo>
                    <a:pt x="238" y="30"/>
                  </a:lnTo>
                  <a:lnTo>
                    <a:pt x="241" y="27"/>
                  </a:lnTo>
                  <a:lnTo>
                    <a:pt x="241" y="25"/>
                  </a:lnTo>
                  <a:lnTo>
                    <a:pt x="243" y="25"/>
                  </a:lnTo>
                  <a:lnTo>
                    <a:pt x="245" y="22"/>
                  </a:lnTo>
                  <a:lnTo>
                    <a:pt x="248" y="20"/>
                  </a:lnTo>
                  <a:lnTo>
                    <a:pt x="250" y="20"/>
                  </a:lnTo>
                  <a:lnTo>
                    <a:pt x="250" y="18"/>
                  </a:lnTo>
                  <a:lnTo>
                    <a:pt x="253" y="18"/>
                  </a:lnTo>
                  <a:lnTo>
                    <a:pt x="255" y="15"/>
                  </a:lnTo>
                  <a:lnTo>
                    <a:pt x="257" y="15"/>
                  </a:lnTo>
                  <a:lnTo>
                    <a:pt x="257" y="13"/>
                  </a:lnTo>
                  <a:lnTo>
                    <a:pt x="265" y="13"/>
                  </a:lnTo>
                  <a:lnTo>
                    <a:pt x="267" y="10"/>
                  </a:lnTo>
                  <a:lnTo>
                    <a:pt x="270" y="10"/>
                  </a:lnTo>
                  <a:lnTo>
                    <a:pt x="270" y="8"/>
                  </a:lnTo>
                  <a:lnTo>
                    <a:pt x="272" y="8"/>
                  </a:lnTo>
                  <a:lnTo>
                    <a:pt x="272" y="6"/>
                  </a:lnTo>
                  <a:lnTo>
                    <a:pt x="277" y="6"/>
                  </a:lnTo>
                  <a:moveTo>
                    <a:pt x="250" y="39"/>
                  </a:moveTo>
                  <a:lnTo>
                    <a:pt x="255" y="44"/>
                  </a:lnTo>
                  <a:lnTo>
                    <a:pt x="250" y="37"/>
                  </a:lnTo>
                  <a:moveTo>
                    <a:pt x="245" y="39"/>
                  </a:moveTo>
                  <a:lnTo>
                    <a:pt x="250" y="46"/>
                  </a:lnTo>
                  <a:lnTo>
                    <a:pt x="238" y="32"/>
                  </a:lnTo>
                  <a:moveTo>
                    <a:pt x="231" y="39"/>
                  </a:moveTo>
                  <a:lnTo>
                    <a:pt x="243" y="51"/>
                  </a:lnTo>
                  <a:lnTo>
                    <a:pt x="233" y="37"/>
                  </a:lnTo>
                  <a:moveTo>
                    <a:pt x="245" y="49"/>
                  </a:moveTo>
                  <a:lnTo>
                    <a:pt x="236" y="34"/>
                  </a:lnTo>
                  <a:lnTo>
                    <a:pt x="248" y="49"/>
                  </a:lnTo>
                  <a:lnTo>
                    <a:pt x="238" y="32"/>
                  </a:lnTo>
                  <a:moveTo>
                    <a:pt x="253" y="44"/>
                  </a:moveTo>
                  <a:lnTo>
                    <a:pt x="248" y="39"/>
                  </a:lnTo>
                  <a:lnTo>
                    <a:pt x="253" y="46"/>
                  </a:lnTo>
                  <a:moveTo>
                    <a:pt x="305" y="3"/>
                  </a:moveTo>
                  <a:lnTo>
                    <a:pt x="305" y="1"/>
                  </a:lnTo>
                  <a:moveTo>
                    <a:pt x="303" y="3"/>
                  </a:moveTo>
                  <a:lnTo>
                    <a:pt x="303" y="6"/>
                  </a:lnTo>
                  <a:lnTo>
                    <a:pt x="305" y="3"/>
                  </a:lnTo>
                  <a:moveTo>
                    <a:pt x="255" y="34"/>
                  </a:moveTo>
                  <a:lnTo>
                    <a:pt x="257" y="37"/>
                  </a:lnTo>
                  <a:moveTo>
                    <a:pt x="291" y="3"/>
                  </a:moveTo>
                  <a:lnTo>
                    <a:pt x="296" y="8"/>
                  </a:lnTo>
                  <a:lnTo>
                    <a:pt x="293" y="3"/>
                  </a:lnTo>
                  <a:moveTo>
                    <a:pt x="284" y="10"/>
                  </a:moveTo>
                  <a:lnTo>
                    <a:pt x="286" y="13"/>
                  </a:lnTo>
                  <a:moveTo>
                    <a:pt x="284" y="8"/>
                  </a:moveTo>
                  <a:lnTo>
                    <a:pt x="289" y="13"/>
                  </a:lnTo>
                  <a:lnTo>
                    <a:pt x="286" y="8"/>
                  </a:lnTo>
                  <a:moveTo>
                    <a:pt x="284" y="3"/>
                  </a:moveTo>
                  <a:lnTo>
                    <a:pt x="291" y="13"/>
                  </a:lnTo>
                  <a:moveTo>
                    <a:pt x="286" y="3"/>
                  </a:moveTo>
                  <a:lnTo>
                    <a:pt x="291" y="10"/>
                  </a:lnTo>
                  <a:moveTo>
                    <a:pt x="289" y="3"/>
                  </a:moveTo>
                  <a:lnTo>
                    <a:pt x="293" y="10"/>
                  </a:lnTo>
                  <a:moveTo>
                    <a:pt x="291" y="3"/>
                  </a:moveTo>
                  <a:lnTo>
                    <a:pt x="293" y="8"/>
                  </a:lnTo>
                  <a:moveTo>
                    <a:pt x="296" y="3"/>
                  </a:moveTo>
                  <a:lnTo>
                    <a:pt x="298" y="8"/>
                  </a:lnTo>
                  <a:moveTo>
                    <a:pt x="298" y="3"/>
                  </a:moveTo>
                  <a:lnTo>
                    <a:pt x="301" y="8"/>
                  </a:lnTo>
                  <a:lnTo>
                    <a:pt x="296" y="3"/>
                  </a:lnTo>
                  <a:moveTo>
                    <a:pt x="281" y="3"/>
                  </a:moveTo>
                  <a:lnTo>
                    <a:pt x="281" y="1"/>
                  </a:lnTo>
                  <a:moveTo>
                    <a:pt x="277" y="6"/>
                  </a:moveTo>
                  <a:lnTo>
                    <a:pt x="277" y="3"/>
                  </a:lnTo>
                  <a:moveTo>
                    <a:pt x="284" y="3"/>
                  </a:moveTo>
                  <a:lnTo>
                    <a:pt x="286" y="6"/>
                  </a:lnTo>
                  <a:moveTo>
                    <a:pt x="301" y="3"/>
                  </a:moveTo>
                  <a:lnTo>
                    <a:pt x="303" y="6"/>
                  </a:lnTo>
                  <a:lnTo>
                    <a:pt x="301" y="3"/>
                  </a:lnTo>
                  <a:close/>
                  <a:moveTo>
                    <a:pt x="241" y="32"/>
                  </a:moveTo>
                  <a:lnTo>
                    <a:pt x="238" y="30"/>
                  </a:lnTo>
                  <a:moveTo>
                    <a:pt x="236" y="37"/>
                  </a:moveTo>
                  <a:lnTo>
                    <a:pt x="236" y="39"/>
                  </a:lnTo>
                  <a:moveTo>
                    <a:pt x="238" y="30"/>
                  </a:moveTo>
                  <a:lnTo>
                    <a:pt x="241" y="32"/>
                  </a:lnTo>
                  <a:moveTo>
                    <a:pt x="253" y="37"/>
                  </a:moveTo>
                  <a:lnTo>
                    <a:pt x="257" y="42"/>
                  </a:lnTo>
                  <a:moveTo>
                    <a:pt x="255" y="34"/>
                  </a:moveTo>
                  <a:lnTo>
                    <a:pt x="257" y="39"/>
                  </a:lnTo>
                  <a:moveTo>
                    <a:pt x="253" y="37"/>
                  </a:moveTo>
                  <a:lnTo>
                    <a:pt x="257" y="42"/>
                  </a:lnTo>
                  <a:moveTo>
                    <a:pt x="231" y="39"/>
                  </a:moveTo>
                  <a:lnTo>
                    <a:pt x="233" y="37"/>
                  </a:lnTo>
                  <a:moveTo>
                    <a:pt x="243" y="150"/>
                  </a:moveTo>
                  <a:lnTo>
                    <a:pt x="241" y="147"/>
                  </a:lnTo>
                  <a:moveTo>
                    <a:pt x="243" y="150"/>
                  </a:moveTo>
                  <a:lnTo>
                    <a:pt x="245" y="150"/>
                  </a:lnTo>
                  <a:moveTo>
                    <a:pt x="248" y="147"/>
                  </a:moveTo>
                  <a:lnTo>
                    <a:pt x="253" y="152"/>
                  </a:lnTo>
                  <a:moveTo>
                    <a:pt x="255" y="130"/>
                  </a:moveTo>
                  <a:lnTo>
                    <a:pt x="260" y="140"/>
                  </a:lnTo>
                  <a:moveTo>
                    <a:pt x="262" y="140"/>
                  </a:moveTo>
                  <a:lnTo>
                    <a:pt x="265" y="145"/>
                  </a:lnTo>
                  <a:moveTo>
                    <a:pt x="250" y="145"/>
                  </a:moveTo>
                  <a:lnTo>
                    <a:pt x="255" y="150"/>
                  </a:lnTo>
                  <a:moveTo>
                    <a:pt x="253" y="145"/>
                  </a:moveTo>
                  <a:lnTo>
                    <a:pt x="257" y="150"/>
                  </a:lnTo>
                  <a:moveTo>
                    <a:pt x="253" y="140"/>
                  </a:moveTo>
                  <a:lnTo>
                    <a:pt x="260" y="150"/>
                  </a:lnTo>
                  <a:moveTo>
                    <a:pt x="253" y="142"/>
                  </a:moveTo>
                  <a:lnTo>
                    <a:pt x="257" y="150"/>
                  </a:lnTo>
                  <a:moveTo>
                    <a:pt x="245" y="150"/>
                  </a:moveTo>
                  <a:lnTo>
                    <a:pt x="248" y="154"/>
                  </a:lnTo>
                  <a:moveTo>
                    <a:pt x="243" y="150"/>
                  </a:moveTo>
                  <a:lnTo>
                    <a:pt x="243" y="147"/>
                  </a:lnTo>
                  <a:moveTo>
                    <a:pt x="253" y="154"/>
                  </a:moveTo>
                  <a:lnTo>
                    <a:pt x="248" y="147"/>
                  </a:lnTo>
                  <a:lnTo>
                    <a:pt x="253" y="152"/>
                  </a:lnTo>
                  <a:moveTo>
                    <a:pt x="250" y="130"/>
                  </a:moveTo>
                  <a:lnTo>
                    <a:pt x="262" y="150"/>
                  </a:lnTo>
                  <a:moveTo>
                    <a:pt x="250" y="145"/>
                  </a:moveTo>
                  <a:lnTo>
                    <a:pt x="253" y="150"/>
                  </a:lnTo>
                  <a:moveTo>
                    <a:pt x="248" y="133"/>
                  </a:moveTo>
                  <a:lnTo>
                    <a:pt x="262" y="150"/>
                  </a:lnTo>
                  <a:moveTo>
                    <a:pt x="253" y="130"/>
                  </a:moveTo>
                  <a:lnTo>
                    <a:pt x="265" y="147"/>
                  </a:lnTo>
                  <a:lnTo>
                    <a:pt x="250" y="130"/>
                  </a:lnTo>
                  <a:moveTo>
                    <a:pt x="281" y="94"/>
                  </a:moveTo>
                  <a:lnTo>
                    <a:pt x="286" y="85"/>
                  </a:lnTo>
                  <a:lnTo>
                    <a:pt x="279" y="78"/>
                  </a:lnTo>
                  <a:moveTo>
                    <a:pt x="217" y="104"/>
                  </a:moveTo>
                  <a:lnTo>
                    <a:pt x="217" y="106"/>
                  </a:lnTo>
                  <a:moveTo>
                    <a:pt x="217" y="102"/>
                  </a:moveTo>
                  <a:lnTo>
                    <a:pt x="217" y="99"/>
                  </a:lnTo>
                  <a:moveTo>
                    <a:pt x="217" y="99"/>
                  </a:moveTo>
                  <a:lnTo>
                    <a:pt x="219" y="102"/>
                  </a:lnTo>
                  <a:moveTo>
                    <a:pt x="217" y="97"/>
                  </a:moveTo>
                  <a:lnTo>
                    <a:pt x="221" y="104"/>
                  </a:lnTo>
                  <a:moveTo>
                    <a:pt x="217" y="94"/>
                  </a:moveTo>
                  <a:lnTo>
                    <a:pt x="224" y="104"/>
                  </a:lnTo>
                  <a:moveTo>
                    <a:pt x="217" y="82"/>
                  </a:moveTo>
                  <a:lnTo>
                    <a:pt x="221" y="90"/>
                  </a:lnTo>
                  <a:moveTo>
                    <a:pt x="219" y="85"/>
                  </a:moveTo>
                  <a:lnTo>
                    <a:pt x="217" y="82"/>
                  </a:lnTo>
                  <a:moveTo>
                    <a:pt x="219" y="66"/>
                  </a:moveTo>
                  <a:lnTo>
                    <a:pt x="221" y="68"/>
                  </a:lnTo>
                  <a:moveTo>
                    <a:pt x="217" y="85"/>
                  </a:moveTo>
                  <a:lnTo>
                    <a:pt x="221" y="92"/>
                  </a:lnTo>
                  <a:moveTo>
                    <a:pt x="224" y="61"/>
                  </a:moveTo>
                  <a:lnTo>
                    <a:pt x="226" y="63"/>
                  </a:lnTo>
                  <a:moveTo>
                    <a:pt x="221" y="61"/>
                  </a:moveTo>
                  <a:lnTo>
                    <a:pt x="224" y="66"/>
                  </a:lnTo>
                  <a:moveTo>
                    <a:pt x="238" y="42"/>
                  </a:moveTo>
                  <a:lnTo>
                    <a:pt x="245" y="51"/>
                  </a:lnTo>
                  <a:moveTo>
                    <a:pt x="224" y="68"/>
                  </a:moveTo>
                  <a:lnTo>
                    <a:pt x="221" y="63"/>
                  </a:lnTo>
                  <a:lnTo>
                    <a:pt x="224" y="66"/>
                  </a:lnTo>
                  <a:moveTo>
                    <a:pt x="217" y="92"/>
                  </a:moveTo>
                  <a:lnTo>
                    <a:pt x="226" y="104"/>
                  </a:lnTo>
                  <a:moveTo>
                    <a:pt x="217" y="90"/>
                  </a:moveTo>
                  <a:lnTo>
                    <a:pt x="226" y="102"/>
                  </a:lnTo>
                  <a:moveTo>
                    <a:pt x="217" y="87"/>
                  </a:moveTo>
                  <a:lnTo>
                    <a:pt x="226" y="99"/>
                  </a:lnTo>
                  <a:moveTo>
                    <a:pt x="253" y="157"/>
                  </a:moveTo>
                  <a:lnTo>
                    <a:pt x="253" y="154"/>
                  </a:lnTo>
                  <a:moveTo>
                    <a:pt x="315" y="3"/>
                  </a:moveTo>
                  <a:lnTo>
                    <a:pt x="313" y="3"/>
                  </a:lnTo>
                  <a:moveTo>
                    <a:pt x="330" y="8"/>
                  </a:moveTo>
                  <a:lnTo>
                    <a:pt x="332" y="8"/>
                  </a:lnTo>
                  <a:moveTo>
                    <a:pt x="327" y="8"/>
                  </a:moveTo>
                  <a:lnTo>
                    <a:pt x="327" y="10"/>
                  </a:lnTo>
                  <a:lnTo>
                    <a:pt x="325" y="10"/>
                  </a:lnTo>
                  <a:lnTo>
                    <a:pt x="320" y="10"/>
                  </a:lnTo>
                  <a:lnTo>
                    <a:pt x="320" y="8"/>
                  </a:lnTo>
                  <a:moveTo>
                    <a:pt x="327" y="8"/>
                  </a:moveTo>
                  <a:lnTo>
                    <a:pt x="327" y="6"/>
                  </a:lnTo>
                  <a:moveTo>
                    <a:pt x="320" y="8"/>
                  </a:moveTo>
                  <a:lnTo>
                    <a:pt x="322" y="10"/>
                  </a:lnTo>
                  <a:moveTo>
                    <a:pt x="327" y="8"/>
                  </a:moveTo>
                  <a:lnTo>
                    <a:pt x="327" y="6"/>
                  </a:lnTo>
                  <a:moveTo>
                    <a:pt x="320" y="6"/>
                  </a:moveTo>
                  <a:lnTo>
                    <a:pt x="317" y="6"/>
                  </a:lnTo>
                  <a:lnTo>
                    <a:pt x="317" y="3"/>
                  </a:lnTo>
                  <a:moveTo>
                    <a:pt x="315" y="3"/>
                  </a:moveTo>
                  <a:lnTo>
                    <a:pt x="317" y="6"/>
                  </a:lnTo>
                  <a:lnTo>
                    <a:pt x="317" y="3"/>
                  </a:lnTo>
                  <a:moveTo>
                    <a:pt x="330" y="6"/>
                  </a:moveTo>
                  <a:lnTo>
                    <a:pt x="330" y="8"/>
                  </a:lnTo>
                  <a:moveTo>
                    <a:pt x="327" y="6"/>
                  </a:moveTo>
                  <a:lnTo>
                    <a:pt x="327" y="8"/>
                  </a:lnTo>
                  <a:moveTo>
                    <a:pt x="330" y="8"/>
                  </a:moveTo>
                  <a:lnTo>
                    <a:pt x="332" y="8"/>
                  </a:lnTo>
                  <a:moveTo>
                    <a:pt x="330" y="8"/>
                  </a:moveTo>
                  <a:lnTo>
                    <a:pt x="327" y="8"/>
                  </a:lnTo>
                  <a:moveTo>
                    <a:pt x="320" y="6"/>
                  </a:moveTo>
                  <a:lnTo>
                    <a:pt x="320" y="8"/>
                  </a:lnTo>
                  <a:moveTo>
                    <a:pt x="320" y="3"/>
                  </a:moveTo>
                  <a:lnTo>
                    <a:pt x="325" y="10"/>
                  </a:lnTo>
                  <a:moveTo>
                    <a:pt x="325" y="6"/>
                  </a:moveTo>
                  <a:lnTo>
                    <a:pt x="327" y="8"/>
                  </a:lnTo>
                  <a:moveTo>
                    <a:pt x="322" y="6"/>
                  </a:moveTo>
                  <a:lnTo>
                    <a:pt x="327" y="10"/>
                  </a:lnTo>
                  <a:moveTo>
                    <a:pt x="315" y="87"/>
                  </a:moveTo>
                  <a:lnTo>
                    <a:pt x="303" y="94"/>
                  </a:lnTo>
                  <a:lnTo>
                    <a:pt x="317" y="92"/>
                  </a:lnTo>
                  <a:moveTo>
                    <a:pt x="303" y="99"/>
                  </a:moveTo>
                  <a:lnTo>
                    <a:pt x="303" y="94"/>
                  </a:lnTo>
                  <a:lnTo>
                    <a:pt x="303" y="97"/>
                  </a:lnTo>
                  <a:moveTo>
                    <a:pt x="301" y="94"/>
                  </a:moveTo>
                  <a:lnTo>
                    <a:pt x="303" y="94"/>
                  </a:lnTo>
                  <a:lnTo>
                    <a:pt x="313" y="80"/>
                  </a:lnTo>
                  <a:moveTo>
                    <a:pt x="308" y="78"/>
                  </a:moveTo>
                  <a:lnTo>
                    <a:pt x="303" y="94"/>
                  </a:lnTo>
                  <a:lnTo>
                    <a:pt x="308" y="78"/>
                  </a:lnTo>
                  <a:close/>
                  <a:moveTo>
                    <a:pt x="313" y="82"/>
                  </a:moveTo>
                  <a:lnTo>
                    <a:pt x="303" y="94"/>
                  </a:lnTo>
                  <a:lnTo>
                    <a:pt x="305" y="78"/>
                  </a:lnTo>
                  <a:moveTo>
                    <a:pt x="313" y="78"/>
                  </a:moveTo>
                  <a:lnTo>
                    <a:pt x="303" y="94"/>
                  </a:lnTo>
                  <a:moveTo>
                    <a:pt x="317" y="73"/>
                  </a:moveTo>
                  <a:lnTo>
                    <a:pt x="315" y="87"/>
                  </a:lnTo>
                  <a:lnTo>
                    <a:pt x="325" y="99"/>
                  </a:lnTo>
                  <a:moveTo>
                    <a:pt x="322" y="99"/>
                  </a:moveTo>
                  <a:lnTo>
                    <a:pt x="315" y="97"/>
                  </a:lnTo>
                  <a:lnTo>
                    <a:pt x="308" y="99"/>
                  </a:lnTo>
                  <a:lnTo>
                    <a:pt x="305" y="109"/>
                  </a:lnTo>
                  <a:moveTo>
                    <a:pt x="637" y="75"/>
                  </a:moveTo>
                  <a:lnTo>
                    <a:pt x="646" y="94"/>
                  </a:lnTo>
                  <a:lnTo>
                    <a:pt x="639" y="73"/>
                  </a:lnTo>
                  <a:moveTo>
                    <a:pt x="641" y="66"/>
                  </a:moveTo>
                  <a:lnTo>
                    <a:pt x="644" y="73"/>
                  </a:lnTo>
                  <a:lnTo>
                    <a:pt x="651" y="78"/>
                  </a:lnTo>
                  <a:lnTo>
                    <a:pt x="661" y="73"/>
                  </a:lnTo>
                  <a:moveTo>
                    <a:pt x="630" y="85"/>
                  </a:moveTo>
                  <a:lnTo>
                    <a:pt x="646" y="94"/>
                  </a:lnTo>
                  <a:lnTo>
                    <a:pt x="630" y="78"/>
                  </a:lnTo>
                  <a:moveTo>
                    <a:pt x="634" y="78"/>
                  </a:moveTo>
                  <a:lnTo>
                    <a:pt x="646" y="94"/>
                  </a:lnTo>
                  <a:moveTo>
                    <a:pt x="620" y="75"/>
                  </a:moveTo>
                  <a:lnTo>
                    <a:pt x="630" y="78"/>
                  </a:lnTo>
                  <a:lnTo>
                    <a:pt x="637" y="73"/>
                  </a:lnTo>
                  <a:lnTo>
                    <a:pt x="639" y="66"/>
                  </a:lnTo>
                  <a:moveTo>
                    <a:pt x="649" y="106"/>
                  </a:moveTo>
                  <a:lnTo>
                    <a:pt x="646" y="97"/>
                  </a:lnTo>
                  <a:lnTo>
                    <a:pt x="637" y="92"/>
                  </a:lnTo>
                  <a:lnTo>
                    <a:pt x="627" y="97"/>
                  </a:lnTo>
                  <a:moveTo>
                    <a:pt x="622" y="6"/>
                  </a:moveTo>
                  <a:lnTo>
                    <a:pt x="625" y="3"/>
                  </a:lnTo>
                  <a:lnTo>
                    <a:pt x="630" y="3"/>
                  </a:lnTo>
                  <a:lnTo>
                    <a:pt x="630" y="6"/>
                  </a:lnTo>
                  <a:lnTo>
                    <a:pt x="630" y="8"/>
                  </a:lnTo>
                  <a:lnTo>
                    <a:pt x="627" y="8"/>
                  </a:lnTo>
                  <a:lnTo>
                    <a:pt x="627" y="13"/>
                  </a:lnTo>
                  <a:lnTo>
                    <a:pt x="630" y="13"/>
                  </a:lnTo>
                  <a:lnTo>
                    <a:pt x="634" y="13"/>
                  </a:lnTo>
                  <a:lnTo>
                    <a:pt x="634" y="10"/>
                  </a:lnTo>
                  <a:lnTo>
                    <a:pt x="637" y="10"/>
                  </a:lnTo>
                  <a:lnTo>
                    <a:pt x="637" y="8"/>
                  </a:lnTo>
                  <a:lnTo>
                    <a:pt x="646" y="8"/>
                  </a:lnTo>
                  <a:lnTo>
                    <a:pt x="646" y="6"/>
                  </a:lnTo>
                  <a:lnTo>
                    <a:pt x="646" y="3"/>
                  </a:lnTo>
                  <a:lnTo>
                    <a:pt x="649" y="3"/>
                  </a:lnTo>
                  <a:lnTo>
                    <a:pt x="656" y="3"/>
                  </a:lnTo>
                  <a:lnTo>
                    <a:pt x="675" y="8"/>
                  </a:lnTo>
                  <a:lnTo>
                    <a:pt x="680" y="8"/>
                  </a:lnTo>
                  <a:lnTo>
                    <a:pt x="680" y="10"/>
                  </a:lnTo>
                  <a:lnTo>
                    <a:pt x="682" y="10"/>
                  </a:lnTo>
                  <a:lnTo>
                    <a:pt x="685" y="13"/>
                  </a:lnTo>
                  <a:lnTo>
                    <a:pt x="687" y="13"/>
                  </a:lnTo>
                  <a:lnTo>
                    <a:pt x="687" y="15"/>
                  </a:lnTo>
                  <a:lnTo>
                    <a:pt x="692" y="15"/>
                  </a:lnTo>
                  <a:lnTo>
                    <a:pt x="692" y="18"/>
                  </a:lnTo>
                  <a:lnTo>
                    <a:pt x="694" y="18"/>
                  </a:lnTo>
                  <a:lnTo>
                    <a:pt x="694" y="20"/>
                  </a:lnTo>
                  <a:lnTo>
                    <a:pt x="694" y="22"/>
                  </a:lnTo>
                  <a:lnTo>
                    <a:pt x="692" y="22"/>
                  </a:lnTo>
                  <a:lnTo>
                    <a:pt x="692" y="25"/>
                  </a:lnTo>
                  <a:lnTo>
                    <a:pt x="690" y="25"/>
                  </a:lnTo>
                  <a:lnTo>
                    <a:pt x="682" y="25"/>
                  </a:lnTo>
                  <a:lnTo>
                    <a:pt x="682" y="27"/>
                  </a:lnTo>
                  <a:lnTo>
                    <a:pt x="680" y="27"/>
                  </a:lnTo>
                  <a:lnTo>
                    <a:pt x="680" y="30"/>
                  </a:lnTo>
                  <a:lnTo>
                    <a:pt x="680" y="32"/>
                  </a:lnTo>
                  <a:lnTo>
                    <a:pt x="682" y="32"/>
                  </a:lnTo>
                  <a:lnTo>
                    <a:pt x="682" y="34"/>
                  </a:lnTo>
                  <a:lnTo>
                    <a:pt x="685" y="34"/>
                  </a:lnTo>
                  <a:lnTo>
                    <a:pt x="685" y="39"/>
                  </a:lnTo>
                  <a:lnTo>
                    <a:pt x="687" y="39"/>
                  </a:lnTo>
                  <a:lnTo>
                    <a:pt x="687" y="42"/>
                  </a:lnTo>
                  <a:lnTo>
                    <a:pt x="690" y="42"/>
                  </a:lnTo>
                  <a:lnTo>
                    <a:pt x="690" y="44"/>
                  </a:lnTo>
                  <a:lnTo>
                    <a:pt x="692" y="44"/>
                  </a:lnTo>
                  <a:lnTo>
                    <a:pt x="697" y="44"/>
                  </a:lnTo>
                  <a:lnTo>
                    <a:pt x="697" y="42"/>
                  </a:lnTo>
                  <a:lnTo>
                    <a:pt x="697" y="39"/>
                  </a:lnTo>
                  <a:lnTo>
                    <a:pt x="694" y="39"/>
                  </a:lnTo>
                  <a:lnTo>
                    <a:pt x="694" y="37"/>
                  </a:lnTo>
                  <a:lnTo>
                    <a:pt x="692" y="34"/>
                  </a:lnTo>
                  <a:lnTo>
                    <a:pt x="692" y="30"/>
                  </a:lnTo>
                  <a:lnTo>
                    <a:pt x="694" y="30"/>
                  </a:lnTo>
                  <a:lnTo>
                    <a:pt x="694" y="27"/>
                  </a:lnTo>
                  <a:lnTo>
                    <a:pt x="697" y="27"/>
                  </a:lnTo>
                  <a:lnTo>
                    <a:pt x="699" y="27"/>
                  </a:lnTo>
                  <a:lnTo>
                    <a:pt x="699" y="25"/>
                  </a:lnTo>
                  <a:lnTo>
                    <a:pt x="704" y="25"/>
                  </a:lnTo>
                  <a:lnTo>
                    <a:pt x="704" y="27"/>
                  </a:lnTo>
                  <a:lnTo>
                    <a:pt x="706" y="27"/>
                  </a:lnTo>
                  <a:lnTo>
                    <a:pt x="706" y="30"/>
                  </a:lnTo>
                  <a:lnTo>
                    <a:pt x="709" y="30"/>
                  </a:lnTo>
                  <a:lnTo>
                    <a:pt x="709" y="32"/>
                  </a:lnTo>
                  <a:lnTo>
                    <a:pt x="711" y="34"/>
                  </a:lnTo>
                  <a:lnTo>
                    <a:pt x="711" y="37"/>
                  </a:lnTo>
                  <a:lnTo>
                    <a:pt x="713" y="37"/>
                  </a:lnTo>
                  <a:lnTo>
                    <a:pt x="713" y="39"/>
                  </a:lnTo>
                  <a:lnTo>
                    <a:pt x="716" y="39"/>
                  </a:lnTo>
                  <a:lnTo>
                    <a:pt x="716" y="42"/>
                  </a:lnTo>
                  <a:lnTo>
                    <a:pt x="718" y="44"/>
                  </a:lnTo>
                  <a:lnTo>
                    <a:pt x="718" y="51"/>
                  </a:lnTo>
                  <a:lnTo>
                    <a:pt x="721" y="51"/>
                  </a:lnTo>
                  <a:lnTo>
                    <a:pt x="721" y="54"/>
                  </a:lnTo>
                  <a:lnTo>
                    <a:pt x="723" y="54"/>
                  </a:lnTo>
                  <a:lnTo>
                    <a:pt x="723" y="58"/>
                  </a:lnTo>
                  <a:lnTo>
                    <a:pt x="725" y="58"/>
                  </a:lnTo>
                  <a:moveTo>
                    <a:pt x="725" y="58"/>
                  </a:moveTo>
                  <a:lnTo>
                    <a:pt x="725" y="63"/>
                  </a:lnTo>
                  <a:lnTo>
                    <a:pt x="728" y="66"/>
                  </a:lnTo>
                  <a:lnTo>
                    <a:pt x="728" y="73"/>
                  </a:lnTo>
                  <a:lnTo>
                    <a:pt x="725" y="73"/>
                  </a:lnTo>
                  <a:lnTo>
                    <a:pt x="725" y="70"/>
                  </a:lnTo>
                  <a:lnTo>
                    <a:pt x="723" y="70"/>
                  </a:lnTo>
                  <a:lnTo>
                    <a:pt x="718" y="70"/>
                  </a:lnTo>
                  <a:lnTo>
                    <a:pt x="718" y="73"/>
                  </a:lnTo>
                  <a:lnTo>
                    <a:pt x="718" y="78"/>
                  </a:lnTo>
                  <a:lnTo>
                    <a:pt x="721" y="78"/>
                  </a:lnTo>
                  <a:lnTo>
                    <a:pt x="723" y="80"/>
                  </a:lnTo>
                  <a:lnTo>
                    <a:pt x="723" y="87"/>
                  </a:lnTo>
                  <a:lnTo>
                    <a:pt x="725" y="90"/>
                  </a:lnTo>
                  <a:lnTo>
                    <a:pt x="730" y="90"/>
                  </a:lnTo>
                  <a:lnTo>
                    <a:pt x="730" y="92"/>
                  </a:lnTo>
                  <a:lnTo>
                    <a:pt x="728" y="94"/>
                  </a:lnTo>
                  <a:lnTo>
                    <a:pt x="728" y="97"/>
                  </a:lnTo>
                  <a:lnTo>
                    <a:pt x="730" y="97"/>
                  </a:lnTo>
                  <a:lnTo>
                    <a:pt x="730" y="99"/>
                  </a:lnTo>
                  <a:lnTo>
                    <a:pt x="728" y="102"/>
                  </a:lnTo>
                  <a:lnTo>
                    <a:pt x="728" y="104"/>
                  </a:lnTo>
                  <a:lnTo>
                    <a:pt x="725" y="106"/>
                  </a:lnTo>
                  <a:lnTo>
                    <a:pt x="721" y="106"/>
                  </a:lnTo>
                  <a:lnTo>
                    <a:pt x="721" y="109"/>
                  </a:lnTo>
                  <a:lnTo>
                    <a:pt x="721" y="114"/>
                  </a:lnTo>
                  <a:lnTo>
                    <a:pt x="723" y="114"/>
                  </a:lnTo>
                  <a:lnTo>
                    <a:pt x="723" y="123"/>
                  </a:lnTo>
                  <a:lnTo>
                    <a:pt x="721" y="123"/>
                  </a:lnTo>
                  <a:lnTo>
                    <a:pt x="721" y="128"/>
                  </a:lnTo>
                  <a:lnTo>
                    <a:pt x="718" y="128"/>
                  </a:lnTo>
                  <a:lnTo>
                    <a:pt x="718" y="130"/>
                  </a:lnTo>
                  <a:lnTo>
                    <a:pt x="716" y="133"/>
                  </a:lnTo>
                  <a:lnTo>
                    <a:pt x="713" y="135"/>
                  </a:lnTo>
                  <a:lnTo>
                    <a:pt x="711" y="135"/>
                  </a:lnTo>
                  <a:lnTo>
                    <a:pt x="711" y="138"/>
                  </a:lnTo>
                  <a:lnTo>
                    <a:pt x="711" y="135"/>
                  </a:lnTo>
                  <a:lnTo>
                    <a:pt x="709" y="135"/>
                  </a:lnTo>
                  <a:lnTo>
                    <a:pt x="706" y="135"/>
                  </a:lnTo>
                  <a:lnTo>
                    <a:pt x="706" y="133"/>
                  </a:lnTo>
                  <a:lnTo>
                    <a:pt x="706" y="123"/>
                  </a:lnTo>
                  <a:lnTo>
                    <a:pt x="704" y="123"/>
                  </a:lnTo>
                  <a:lnTo>
                    <a:pt x="699" y="123"/>
                  </a:lnTo>
                  <a:lnTo>
                    <a:pt x="699" y="126"/>
                  </a:lnTo>
                  <a:lnTo>
                    <a:pt x="697" y="126"/>
                  </a:lnTo>
                  <a:lnTo>
                    <a:pt x="697" y="128"/>
                  </a:lnTo>
                  <a:lnTo>
                    <a:pt x="692" y="128"/>
                  </a:lnTo>
                  <a:lnTo>
                    <a:pt x="692" y="130"/>
                  </a:lnTo>
                  <a:lnTo>
                    <a:pt x="690" y="130"/>
                  </a:lnTo>
                  <a:lnTo>
                    <a:pt x="690" y="133"/>
                  </a:lnTo>
                  <a:lnTo>
                    <a:pt x="687" y="133"/>
                  </a:lnTo>
                  <a:lnTo>
                    <a:pt x="687" y="135"/>
                  </a:lnTo>
                  <a:lnTo>
                    <a:pt x="687" y="140"/>
                  </a:lnTo>
                  <a:lnTo>
                    <a:pt x="690" y="140"/>
                  </a:lnTo>
                  <a:lnTo>
                    <a:pt x="692" y="140"/>
                  </a:lnTo>
                  <a:lnTo>
                    <a:pt x="692" y="138"/>
                  </a:lnTo>
                  <a:lnTo>
                    <a:pt x="694" y="138"/>
                  </a:lnTo>
                  <a:lnTo>
                    <a:pt x="694" y="135"/>
                  </a:lnTo>
                  <a:lnTo>
                    <a:pt x="701" y="135"/>
                  </a:lnTo>
                  <a:lnTo>
                    <a:pt x="701" y="138"/>
                  </a:lnTo>
                  <a:lnTo>
                    <a:pt x="704" y="138"/>
                  </a:lnTo>
                  <a:lnTo>
                    <a:pt x="704" y="140"/>
                  </a:lnTo>
                  <a:moveTo>
                    <a:pt x="704" y="140"/>
                  </a:moveTo>
                  <a:lnTo>
                    <a:pt x="706" y="142"/>
                  </a:lnTo>
                  <a:lnTo>
                    <a:pt x="706" y="147"/>
                  </a:lnTo>
                  <a:lnTo>
                    <a:pt x="704" y="147"/>
                  </a:lnTo>
                  <a:lnTo>
                    <a:pt x="704" y="150"/>
                  </a:lnTo>
                  <a:lnTo>
                    <a:pt x="701" y="150"/>
                  </a:lnTo>
                  <a:lnTo>
                    <a:pt x="701" y="152"/>
                  </a:lnTo>
                  <a:lnTo>
                    <a:pt x="699" y="152"/>
                  </a:lnTo>
                  <a:lnTo>
                    <a:pt x="697" y="154"/>
                  </a:lnTo>
                  <a:lnTo>
                    <a:pt x="694" y="157"/>
                  </a:lnTo>
                  <a:lnTo>
                    <a:pt x="692" y="157"/>
                  </a:lnTo>
                  <a:lnTo>
                    <a:pt x="690" y="159"/>
                  </a:lnTo>
                  <a:lnTo>
                    <a:pt x="687" y="159"/>
                  </a:lnTo>
                  <a:lnTo>
                    <a:pt x="687" y="162"/>
                  </a:lnTo>
                  <a:lnTo>
                    <a:pt x="680" y="162"/>
                  </a:lnTo>
                  <a:lnTo>
                    <a:pt x="680" y="164"/>
                  </a:lnTo>
                  <a:lnTo>
                    <a:pt x="677" y="164"/>
                  </a:lnTo>
                  <a:lnTo>
                    <a:pt x="675" y="166"/>
                  </a:lnTo>
                  <a:lnTo>
                    <a:pt x="673" y="166"/>
                  </a:lnTo>
                  <a:lnTo>
                    <a:pt x="673" y="169"/>
                  </a:lnTo>
                  <a:lnTo>
                    <a:pt x="665" y="169"/>
                  </a:lnTo>
                  <a:lnTo>
                    <a:pt x="663" y="171"/>
                  </a:lnTo>
                  <a:lnTo>
                    <a:pt x="658" y="171"/>
                  </a:lnTo>
                  <a:lnTo>
                    <a:pt x="658" y="169"/>
                  </a:lnTo>
                  <a:lnTo>
                    <a:pt x="661" y="169"/>
                  </a:lnTo>
                  <a:lnTo>
                    <a:pt x="661" y="166"/>
                  </a:lnTo>
                  <a:lnTo>
                    <a:pt x="661" y="162"/>
                  </a:lnTo>
                  <a:lnTo>
                    <a:pt x="658" y="162"/>
                  </a:lnTo>
                  <a:lnTo>
                    <a:pt x="653" y="162"/>
                  </a:lnTo>
                  <a:lnTo>
                    <a:pt x="653" y="164"/>
                  </a:lnTo>
                  <a:lnTo>
                    <a:pt x="651" y="164"/>
                  </a:lnTo>
                  <a:lnTo>
                    <a:pt x="651" y="166"/>
                  </a:lnTo>
                  <a:lnTo>
                    <a:pt x="641" y="166"/>
                  </a:lnTo>
                  <a:lnTo>
                    <a:pt x="641" y="169"/>
                  </a:lnTo>
                  <a:lnTo>
                    <a:pt x="641" y="171"/>
                  </a:lnTo>
                  <a:lnTo>
                    <a:pt x="639" y="171"/>
                  </a:lnTo>
                  <a:lnTo>
                    <a:pt x="627" y="171"/>
                  </a:lnTo>
                  <a:lnTo>
                    <a:pt x="627" y="169"/>
                  </a:lnTo>
                  <a:lnTo>
                    <a:pt x="625" y="169"/>
                  </a:lnTo>
                  <a:lnTo>
                    <a:pt x="625" y="166"/>
                  </a:lnTo>
                  <a:lnTo>
                    <a:pt x="625" y="164"/>
                  </a:lnTo>
                  <a:lnTo>
                    <a:pt x="622" y="164"/>
                  </a:lnTo>
                  <a:lnTo>
                    <a:pt x="620" y="162"/>
                  </a:lnTo>
                  <a:lnTo>
                    <a:pt x="620" y="164"/>
                  </a:lnTo>
                  <a:lnTo>
                    <a:pt x="617" y="164"/>
                  </a:lnTo>
                  <a:lnTo>
                    <a:pt x="620" y="164"/>
                  </a:lnTo>
                  <a:lnTo>
                    <a:pt x="620" y="166"/>
                  </a:lnTo>
                  <a:lnTo>
                    <a:pt x="610" y="166"/>
                  </a:lnTo>
                  <a:lnTo>
                    <a:pt x="610" y="164"/>
                  </a:lnTo>
                  <a:lnTo>
                    <a:pt x="605" y="164"/>
                  </a:lnTo>
                  <a:lnTo>
                    <a:pt x="605" y="162"/>
                  </a:lnTo>
                  <a:lnTo>
                    <a:pt x="601" y="162"/>
                  </a:lnTo>
                  <a:lnTo>
                    <a:pt x="601" y="159"/>
                  </a:lnTo>
                  <a:lnTo>
                    <a:pt x="598" y="159"/>
                  </a:lnTo>
                  <a:lnTo>
                    <a:pt x="598" y="157"/>
                  </a:lnTo>
                  <a:lnTo>
                    <a:pt x="596" y="154"/>
                  </a:lnTo>
                  <a:lnTo>
                    <a:pt x="596" y="150"/>
                  </a:lnTo>
                  <a:lnTo>
                    <a:pt x="598" y="150"/>
                  </a:lnTo>
                  <a:lnTo>
                    <a:pt x="608" y="150"/>
                  </a:lnTo>
                  <a:lnTo>
                    <a:pt x="608" y="147"/>
                  </a:lnTo>
                  <a:lnTo>
                    <a:pt x="608" y="142"/>
                  </a:lnTo>
                  <a:moveTo>
                    <a:pt x="608" y="142"/>
                  </a:moveTo>
                  <a:lnTo>
                    <a:pt x="605" y="142"/>
                  </a:lnTo>
                  <a:lnTo>
                    <a:pt x="605" y="140"/>
                  </a:lnTo>
                  <a:lnTo>
                    <a:pt x="603" y="138"/>
                  </a:lnTo>
                  <a:lnTo>
                    <a:pt x="603" y="135"/>
                  </a:lnTo>
                  <a:lnTo>
                    <a:pt x="601" y="133"/>
                  </a:lnTo>
                  <a:lnTo>
                    <a:pt x="601" y="130"/>
                  </a:lnTo>
                  <a:lnTo>
                    <a:pt x="598" y="130"/>
                  </a:lnTo>
                  <a:lnTo>
                    <a:pt x="591" y="130"/>
                  </a:lnTo>
                  <a:lnTo>
                    <a:pt x="591" y="133"/>
                  </a:lnTo>
                  <a:lnTo>
                    <a:pt x="593" y="133"/>
                  </a:lnTo>
                  <a:lnTo>
                    <a:pt x="593" y="135"/>
                  </a:lnTo>
                  <a:lnTo>
                    <a:pt x="593" y="138"/>
                  </a:lnTo>
                  <a:lnTo>
                    <a:pt x="596" y="138"/>
                  </a:lnTo>
                  <a:lnTo>
                    <a:pt x="596" y="145"/>
                  </a:lnTo>
                  <a:lnTo>
                    <a:pt x="593" y="145"/>
                  </a:lnTo>
                  <a:lnTo>
                    <a:pt x="593" y="147"/>
                  </a:lnTo>
                  <a:lnTo>
                    <a:pt x="591" y="147"/>
                  </a:lnTo>
                  <a:lnTo>
                    <a:pt x="589" y="147"/>
                  </a:lnTo>
                  <a:lnTo>
                    <a:pt x="589" y="150"/>
                  </a:lnTo>
                  <a:lnTo>
                    <a:pt x="584" y="147"/>
                  </a:lnTo>
                  <a:lnTo>
                    <a:pt x="581" y="145"/>
                  </a:lnTo>
                  <a:lnTo>
                    <a:pt x="581" y="142"/>
                  </a:lnTo>
                  <a:lnTo>
                    <a:pt x="579" y="142"/>
                  </a:lnTo>
                  <a:lnTo>
                    <a:pt x="579" y="140"/>
                  </a:lnTo>
                  <a:lnTo>
                    <a:pt x="577" y="140"/>
                  </a:lnTo>
                  <a:lnTo>
                    <a:pt x="577" y="138"/>
                  </a:lnTo>
                  <a:lnTo>
                    <a:pt x="574" y="135"/>
                  </a:lnTo>
                  <a:lnTo>
                    <a:pt x="572" y="133"/>
                  </a:lnTo>
                  <a:lnTo>
                    <a:pt x="572" y="130"/>
                  </a:lnTo>
                  <a:lnTo>
                    <a:pt x="570" y="128"/>
                  </a:lnTo>
                  <a:lnTo>
                    <a:pt x="570" y="121"/>
                  </a:lnTo>
                  <a:lnTo>
                    <a:pt x="567" y="121"/>
                  </a:lnTo>
                  <a:lnTo>
                    <a:pt x="567" y="118"/>
                  </a:lnTo>
                  <a:lnTo>
                    <a:pt x="565" y="118"/>
                  </a:lnTo>
                  <a:lnTo>
                    <a:pt x="565" y="116"/>
                  </a:lnTo>
                  <a:lnTo>
                    <a:pt x="562" y="114"/>
                  </a:lnTo>
                  <a:lnTo>
                    <a:pt x="562" y="102"/>
                  </a:lnTo>
                  <a:lnTo>
                    <a:pt x="565" y="102"/>
                  </a:lnTo>
                  <a:lnTo>
                    <a:pt x="565" y="104"/>
                  </a:lnTo>
                  <a:lnTo>
                    <a:pt x="567" y="104"/>
                  </a:lnTo>
                  <a:lnTo>
                    <a:pt x="570" y="104"/>
                  </a:lnTo>
                  <a:lnTo>
                    <a:pt x="570" y="102"/>
                  </a:lnTo>
                  <a:lnTo>
                    <a:pt x="570" y="97"/>
                  </a:lnTo>
                  <a:lnTo>
                    <a:pt x="567" y="97"/>
                  </a:lnTo>
                  <a:lnTo>
                    <a:pt x="567" y="92"/>
                  </a:lnTo>
                  <a:lnTo>
                    <a:pt x="565" y="90"/>
                  </a:lnTo>
                  <a:lnTo>
                    <a:pt x="565" y="85"/>
                  </a:lnTo>
                  <a:lnTo>
                    <a:pt x="562" y="85"/>
                  </a:lnTo>
                  <a:lnTo>
                    <a:pt x="560" y="85"/>
                  </a:lnTo>
                  <a:lnTo>
                    <a:pt x="560" y="82"/>
                  </a:lnTo>
                  <a:lnTo>
                    <a:pt x="560" y="73"/>
                  </a:lnTo>
                  <a:lnTo>
                    <a:pt x="562" y="70"/>
                  </a:lnTo>
                  <a:lnTo>
                    <a:pt x="562" y="68"/>
                  </a:lnTo>
                  <a:lnTo>
                    <a:pt x="565" y="68"/>
                  </a:lnTo>
                  <a:lnTo>
                    <a:pt x="567" y="68"/>
                  </a:lnTo>
                  <a:lnTo>
                    <a:pt x="567" y="66"/>
                  </a:lnTo>
                  <a:lnTo>
                    <a:pt x="570" y="66"/>
                  </a:lnTo>
                  <a:lnTo>
                    <a:pt x="570" y="63"/>
                  </a:lnTo>
                  <a:lnTo>
                    <a:pt x="570" y="61"/>
                  </a:lnTo>
                  <a:lnTo>
                    <a:pt x="567" y="61"/>
                  </a:lnTo>
                  <a:lnTo>
                    <a:pt x="565" y="61"/>
                  </a:lnTo>
                  <a:lnTo>
                    <a:pt x="565" y="58"/>
                  </a:lnTo>
                  <a:lnTo>
                    <a:pt x="565" y="54"/>
                  </a:lnTo>
                  <a:lnTo>
                    <a:pt x="567" y="51"/>
                  </a:lnTo>
                  <a:lnTo>
                    <a:pt x="567" y="49"/>
                  </a:lnTo>
                  <a:lnTo>
                    <a:pt x="570" y="49"/>
                  </a:lnTo>
                  <a:lnTo>
                    <a:pt x="570" y="44"/>
                  </a:lnTo>
                  <a:lnTo>
                    <a:pt x="572" y="44"/>
                  </a:lnTo>
                  <a:lnTo>
                    <a:pt x="572" y="42"/>
                  </a:lnTo>
                  <a:lnTo>
                    <a:pt x="574" y="42"/>
                  </a:lnTo>
                  <a:lnTo>
                    <a:pt x="574" y="39"/>
                  </a:lnTo>
                  <a:moveTo>
                    <a:pt x="574" y="39"/>
                  </a:moveTo>
                  <a:lnTo>
                    <a:pt x="577" y="39"/>
                  </a:lnTo>
                  <a:lnTo>
                    <a:pt x="577" y="37"/>
                  </a:lnTo>
                  <a:lnTo>
                    <a:pt x="579" y="37"/>
                  </a:lnTo>
                  <a:lnTo>
                    <a:pt x="579" y="39"/>
                  </a:lnTo>
                  <a:lnTo>
                    <a:pt x="581" y="39"/>
                  </a:lnTo>
                  <a:lnTo>
                    <a:pt x="581" y="42"/>
                  </a:lnTo>
                  <a:lnTo>
                    <a:pt x="581" y="49"/>
                  </a:lnTo>
                  <a:lnTo>
                    <a:pt x="584" y="49"/>
                  </a:lnTo>
                  <a:lnTo>
                    <a:pt x="584" y="51"/>
                  </a:lnTo>
                  <a:lnTo>
                    <a:pt x="586" y="51"/>
                  </a:lnTo>
                  <a:lnTo>
                    <a:pt x="589" y="51"/>
                  </a:lnTo>
                  <a:lnTo>
                    <a:pt x="589" y="49"/>
                  </a:lnTo>
                  <a:lnTo>
                    <a:pt x="591" y="49"/>
                  </a:lnTo>
                  <a:lnTo>
                    <a:pt x="591" y="46"/>
                  </a:lnTo>
                  <a:lnTo>
                    <a:pt x="596" y="46"/>
                  </a:lnTo>
                  <a:lnTo>
                    <a:pt x="596" y="44"/>
                  </a:lnTo>
                  <a:lnTo>
                    <a:pt x="598" y="44"/>
                  </a:lnTo>
                  <a:lnTo>
                    <a:pt x="601" y="42"/>
                  </a:lnTo>
                  <a:lnTo>
                    <a:pt x="601" y="34"/>
                  </a:lnTo>
                  <a:lnTo>
                    <a:pt x="598" y="34"/>
                  </a:lnTo>
                  <a:lnTo>
                    <a:pt x="596" y="37"/>
                  </a:lnTo>
                  <a:lnTo>
                    <a:pt x="593" y="37"/>
                  </a:lnTo>
                  <a:lnTo>
                    <a:pt x="593" y="39"/>
                  </a:lnTo>
                  <a:lnTo>
                    <a:pt x="586" y="39"/>
                  </a:lnTo>
                  <a:lnTo>
                    <a:pt x="586" y="37"/>
                  </a:lnTo>
                  <a:lnTo>
                    <a:pt x="586" y="34"/>
                  </a:lnTo>
                  <a:lnTo>
                    <a:pt x="584" y="34"/>
                  </a:lnTo>
                  <a:lnTo>
                    <a:pt x="584" y="32"/>
                  </a:lnTo>
                  <a:lnTo>
                    <a:pt x="581" y="32"/>
                  </a:lnTo>
                  <a:lnTo>
                    <a:pt x="581" y="30"/>
                  </a:lnTo>
                  <a:lnTo>
                    <a:pt x="584" y="30"/>
                  </a:lnTo>
                  <a:lnTo>
                    <a:pt x="584" y="25"/>
                  </a:lnTo>
                  <a:lnTo>
                    <a:pt x="586" y="25"/>
                  </a:lnTo>
                  <a:lnTo>
                    <a:pt x="589" y="22"/>
                  </a:lnTo>
                  <a:lnTo>
                    <a:pt x="591" y="22"/>
                  </a:lnTo>
                  <a:lnTo>
                    <a:pt x="591" y="20"/>
                  </a:lnTo>
                  <a:lnTo>
                    <a:pt x="593" y="20"/>
                  </a:lnTo>
                  <a:lnTo>
                    <a:pt x="593" y="18"/>
                  </a:lnTo>
                  <a:lnTo>
                    <a:pt x="596" y="18"/>
                  </a:lnTo>
                  <a:lnTo>
                    <a:pt x="598" y="15"/>
                  </a:lnTo>
                  <a:lnTo>
                    <a:pt x="601" y="15"/>
                  </a:lnTo>
                  <a:lnTo>
                    <a:pt x="601" y="13"/>
                  </a:lnTo>
                  <a:lnTo>
                    <a:pt x="610" y="13"/>
                  </a:lnTo>
                  <a:lnTo>
                    <a:pt x="610" y="10"/>
                  </a:lnTo>
                  <a:lnTo>
                    <a:pt x="613" y="10"/>
                  </a:lnTo>
                  <a:lnTo>
                    <a:pt x="613" y="8"/>
                  </a:lnTo>
                  <a:lnTo>
                    <a:pt x="615" y="8"/>
                  </a:lnTo>
                  <a:lnTo>
                    <a:pt x="615" y="6"/>
                  </a:lnTo>
                  <a:lnTo>
                    <a:pt x="620" y="6"/>
                  </a:lnTo>
                  <a:moveTo>
                    <a:pt x="593" y="39"/>
                  </a:moveTo>
                  <a:lnTo>
                    <a:pt x="598" y="44"/>
                  </a:lnTo>
                  <a:lnTo>
                    <a:pt x="593" y="37"/>
                  </a:lnTo>
                  <a:moveTo>
                    <a:pt x="589" y="39"/>
                  </a:moveTo>
                  <a:lnTo>
                    <a:pt x="593" y="46"/>
                  </a:lnTo>
                  <a:lnTo>
                    <a:pt x="581" y="32"/>
                  </a:lnTo>
                  <a:moveTo>
                    <a:pt x="577" y="39"/>
                  </a:moveTo>
                  <a:lnTo>
                    <a:pt x="586" y="51"/>
                  </a:lnTo>
                  <a:lnTo>
                    <a:pt x="577" y="37"/>
                  </a:lnTo>
                  <a:moveTo>
                    <a:pt x="589" y="49"/>
                  </a:moveTo>
                  <a:lnTo>
                    <a:pt x="579" y="34"/>
                  </a:lnTo>
                  <a:lnTo>
                    <a:pt x="591" y="49"/>
                  </a:lnTo>
                  <a:lnTo>
                    <a:pt x="581" y="32"/>
                  </a:lnTo>
                  <a:moveTo>
                    <a:pt x="596" y="44"/>
                  </a:moveTo>
                  <a:lnTo>
                    <a:pt x="591" y="39"/>
                  </a:lnTo>
                  <a:lnTo>
                    <a:pt x="596" y="46"/>
                  </a:lnTo>
                  <a:moveTo>
                    <a:pt x="649" y="3"/>
                  </a:moveTo>
                  <a:lnTo>
                    <a:pt x="649" y="1"/>
                  </a:lnTo>
                  <a:moveTo>
                    <a:pt x="646" y="3"/>
                  </a:moveTo>
                  <a:lnTo>
                    <a:pt x="649" y="6"/>
                  </a:lnTo>
                  <a:moveTo>
                    <a:pt x="646" y="6"/>
                  </a:moveTo>
                  <a:lnTo>
                    <a:pt x="649" y="3"/>
                  </a:lnTo>
                  <a:moveTo>
                    <a:pt x="598" y="34"/>
                  </a:moveTo>
                  <a:lnTo>
                    <a:pt x="601" y="37"/>
                  </a:lnTo>
                  <a:moveTo>
                    <a:pt x="634" y="3"/>
                  </a:moveTo>
                  <a:lnTo>
                    <a:pt x="639" y="8"/>
                  </a:lnTo>
                  <a:moveTo>
                    <a:pt x="637" y="3"/>
                  </a:moveTo>
                  <a:lnTo>
                    <a:pt x="641" y="8"/>
                  </a:lnTo>
                  <a:moveTo>
                    <a:pt x="627" y="10"/>
                  </a:moveTo>
                  <a:lnTo>
                    <a:pt x="630" y="13"/>
                  </a:lnTo>
                  <a:moveTo>
                    <a:pt x="627" y="8"/>
                  </a:moveTo>
                  <a:lnTo>
                    <a:pt x="632" y="13"/>
                  </a:lnTo>
                  <a:lnTo>
                    <a:pt x="630" y="8"/>
                  </a:lnTo>
                  <a:moveTo>
                    <a:pt x="627" y="3"/>
                  </a:moveTo>
                  <a:lnTo>
                    <a:pt x="634" y="13"/>
                  </a:lnTo>
                  <a:moveTo>
                    <a:pt x="630" y="3"/>
                  </a:moveTo>
                  <a:lnTo>
                    <a:pt x="634" y="10"/>
                  </a:lnTo>
                  <a:moveTo>
                    <a:pt x="632" y="3"/>
                  </a:moveTo>
                  <a:lnTo>
                    <a:pt x="637" y="10"/>
                  </a:lnTo>
                  <a:moveTo>
                    <a:pt x="634" y="3"/>
                  </a:moveTo>
                  <a:lnTo>
                    <a:pt x="637" y="8"/>
                  </a:lnTo>
                  <a:moveTo>
                    <a:pt x="639" y="3"/>
                  </a:moveTo>
                  <a:lnTo>
                    <a:pt x="641" y="8"/>
                  </a:lnTo>
                  <a:moveTo>
                    <a:pt x="641" y="3"/>
                  </a:moveTo>
                  <a:lnTo>
                    <a:pt x="644" y="8"/>
                  </a:lnTo>
                  <a:lnTo>
                    <a:pt x="639" y="3"/>
                  </a:lnTo>
                  <a:moveTo>
                    <a:pt x="625" y="3"/>
                  </a:moveTo>
                  <a:lnTo>
                    <a:pt x="625" y="1"/>
                  </a:lnTo>
                  <a:moveTo>
                    <a:pt x="620" y="6"/>
                  </a:moveTo>
                  <a:lnTo>
                    <a:pt x="622" y="6"/>
                  </a:lnTo>
                  <a:moveTo>
                    <a:pt x="627" y="3"/>
                  </a:moveTo>
                  <a:lnTo>
                    <a:pt x="630" y="6"/>
                  </a:lnTo>
                  <a:moveTo>
                    <a:pt x="644" y="3"/>
                  </a:moveTo>
                  <a:lnTo>
                    <a:pt x="646" y="6"/>
                  </a:lnTo>
                  <a:lnTo>
                    <a:pt x="644" y="3"/>
                  </a:lnTo>
                  <a:close/>
                  <a:moveTo>
                    <a:pt x="584" y="32"/>
                  </a:moveTo>
                  <a:lnTo>
                    <a:pt x="581" y="30"/>
                  </a:lnTo>
                  <a:moveTo>
                    <a:pt x="579" y="37"/>
                  </a:moveTo>
                  <a:lnTo>
                    <a:pt x="579" y="39"/>
                  </a:lnTo>
                  <a:moveTo>
                    <a:pt x="581" y="30"/>
                  </a:moveTo>
                  <a:lnTo>
                    <a:pt x="584" y="32"/>
                  </a:lnTo>
                  <a:moveTo>
                    <a:pt x="596" y="37"/>
                  </a:moveTo>
                  <a:lnTo>
                    <a:pt x="601" y="42"/>
                  </a:lnTo>
                  <a:moveTo>
                    <a:pt x="598" y="34"/>
                  </a:moveTo>
                  <a:lnTo>
                    <a:pt x="601" y="39"/>
                  </a:lnTo>
                  <a:moveTo>
                    <a:pt x="596" y="37"/>
                  </a:moveTo>
                  <a:lnTo>
                    <a:pt x="601" y="42"/>
                  </a:lnTo>
                  <a:moveTo>
                    <a:pt x="574" y="39"/>
                  </a:moveTo>
                  <a:lnTo>
                    <a:pt x="577" y="37"/>
                  </a:lnTo>
                  <a:moveTo>
                    <a:pt x="586" y="150"/>
                  </a:moveTo>
                  <a:lnTo>
                    <a:pt x="586" y="147"/>
                  </a:lnTo>
                  <a:lnTo>
                    <a:pt x="584" y="147"/>
                  </a:lnTo>
                  <a:moveTo>
                    <a:pt x="586" y="150"/>
                  </a:moveTo>
                  <a:lnTo>
                    <a:pt x="589" y="150"/>
                  </a:lnTo>
                  <a:moveTo>
                    <a:pt x="593" y="147"/>
                  </a:moveTo>
                  <a:lnTo>
                    <a:pt x="596" y="152"/>
                  </a:lnTo>
                  <a:moveTo>
                    <a:pt x="598" y="130"/>
                  </a:moveTo>
                  <a:lnTo>
                    <a:pt x="605" y="140"/>
                  </a:lnTo>
                  <a:lnTo>
                    <a:pt x="608" y="145"/>
                  </a:lnTo>
                  <a:moveTo>
                    <a:pt x="593" y="145"/>
                  </a:moveTo>
                  <a:lnTo>
                    <a:pt x="598" y="150"/>
                  </a:lnTo>
                  <a:moveTo>
                    <a:pt x="596" y="145"/>
                  </a:moveTo>
                  <a:lnTo>
                    <a:pt x="601" y="150"/>
                  </a:lnTo>
                  <a:moveTo>
                    <a:pt x="596" y="140"/>
                  </a:moveTo>
                  <a:lnTo>
                    <a:pt x="603" y="150"/>
                  </a:lnTo>
                  <a:lnTo>
                    <a:pt x="596" y="142"/>
                  </a:lnTo>
                  <a:moveTo>
                    <a:pt x="589" y="150"/>
                  </a:moveTo>
                  <a:lnTo>
                    <a:pt x="593" y="154"/>
                  </a:lnTo>
                  <a:moveTo>
                    <a:pt x="586" y="150"/>
                  </a:moveTo>
                  <a:lnTo>
                    <a:pt x="586" y="147"/>
                  </a:lnTo>
                  <a:moveTo>
                    <a:pt x="596" y="154"/>
                  </a:moveTo>
                  <a:lnTo>
                    <a:pt x="591" y="147"/>
                  </a:lnTo>
                  <a:lnTo>
                    <a:pt x="596" y="152"/>
                  </a:lnTo>
                  <a:moveTo>
                    <a:pt x="593" y="130"/>
                  </a:moveTo>
                  <a:lnTo>
                    <a:pt x="605" y="150"/>
                  </a:lnTo>
                  <a:moveTo>
                    <a:pt x="593" y="145"/>
                  </a:moveTo>
                  <a:lnTo>
                    <a:pt x="596" y="150"/>
                  </a:lnTo>
                  <a:moveTo>
                    <a:pt x="591" y="133"/>
                  </a:moveTo>
                  <a:lnTo>
                    <a:pt x="605" y="150"/>
                  </a:lnTo>
                  <a:moveTo>
                    <a:pt x="596" y="130"/>
                  </a:moveTo>
                  <a:lnTo>
                    <a:pt x="608" y="147"/>
                  </a:lnTo>
                  <a:lnTo>
                    <a:pt x="593" y="130"/>
                  </a:lnTo>
                  <a:moveTo>
                    <a:pt x="625" y="94"/>
                  </a:moveTo>
                  <a:lnTo>
                    <a:pt x="630" y="85"/>
                  </a:lnTo>
                  <a:lnTo>
                    <a:pt x="622" y="78"/>
                  </a:lnTo>
                  <a:moveTo>
                    <a:pt x="562" y="104"/>
                  </a:moveTo>
                  <a:lnTo>
                    <a:pt x="562" y="106"/>
                  </a:lnTo>
                  <a:moveTo>
                    <a:pt x="562" y="102"/>
                  </a:moveTo>
                  <a:lnTo>
                    <a:pt x="560" y="99"/>
                  </a:lnTo>
                  <a:moveTo>
                    <a:pt x="560" y="97"/>
                  </a:moveTo>
                  <a:lnTo>
                    <a:pt x="565" y="104"/>
                  </a:lnTo>
                  <a:moveTo>
                    <a:pt x="560" y="94"/>
                  </a:moveTo>
                  <a:lnTo>
                    <a:pt x="567" y="104"/>
                  </a:lnTo>
                  <a:moveTo>
                    <a:pt x="560" y="82"/>
                  </a:moveTo>
                  <a:lnTo>
                    <a:pt x="565" y="90"/>
                  </a:lnTo>
                  <a:moveTo>
                    <a:pt x="562" y="85"/>
                  </a:moveTo>
                  <a:lnTo>
                    <a:pt x="560" y="82"/>
                  </a:lnTo>
                  <a:moveTo>
                    <a:pt x="565" y="66"/>
                  </a:moveTo>
                  <a:lnTo>
                    <a:pt x="565" y="68"/>
                  </a:lnTo>
                  <a:moveTo>
                    <a:pt x="560" y="85"/>
                  </a:moveTo>
                  <a:lnTo>
                    <a:pt x="567" y="92"/>
                  </a:lnTo>
                  <a:moveTo>
                    <a:pt x="567" y="61"/>
                  </a:moveTo>
                  <a:lnTo>
                    <a:pt x="570" y="63"/>
                  </a:lnTo>
                  <a:moveTo>
                    <a:pt x="565" y="61"/>
                  </a:moveTo>
                  <a:lnTo>
                    <a:pt x="567" y="66"/>
                  </a:lnTo>
                  <a:moveTo>
                    <a:pt x="581" y="42"/>
                  </a:moveTo>
                  <a:lnTo>
                    <a:pt x="589" y="51"/>
                  </a:lnTo>
                  <a:moveTo>
                    <a:pt x="567" y="68"/>
                  </a:moveTo>
                  <a:lnTo>
                    <a:pt x="565" y="63"/>
                  </a:lnTo>
                  <a:lnTo>
                    <a:pt x="567" y="66"/>
                  </a:lnTo>
                  <a:moveTo>
                    <a:pt x="560" y="92"/>
                  </a:moveTo>
                  <a:lnTo>
                    <a:pt x="570" y="104"/>
                  </a:lnTo>
                  <a:moveTo>
                    <a:pt x="560" y="90"/>
                  </a:moveTo>
                  <a:lnTo>
                    <a:pt x="570" y="102"/>
                  </a:lnTo>
                  <a:moveTo>
                    <a:pt x="560" y="87"/>
                  </a:moveTo>
                  <a:lnTo>
                    <a:pt x="570" y="99"/>
                  </a:lnTo>
                  <a:moveTo>
                    <a:pt x="596" y="157"/>
                  </a:moveTo>
                  <a:lnTo>
                    <a:pt x="596" y="154"/>
                  </a:lnTo>
                  <a:moveTo>
                    <a:pt x="658" y="3"/>
                  </a:moveTo>
                  <a:lnTo>
                    <a:pt x="656" y="3"/>
                  </a:lnTo>
                  <a:moveTo>
                    <a:pt x="673" y="8"/>
                  </a:moveTo>
                  <a:lnTo>
                    <a:pt x="675" y="8"/>
                  </a:lnTo>
                  <a:moveTo>
                    <a:pt x="670" y="8"/>
                  </a:moveTo>
                  <a:lnTo>
                    <a:pt x="670" y="10"/>
                  </a:lnTo>
                  <a:lnTo>
                    <a:pt x="668" y="10"/>
                  </a:lnTo>
                  <a:lnTo>
                    <a:pt x="665" y="10"/>
                  </a:lnTo>
                  <a:lnTo>
                    <a:pt x="663" y="8"/>
                  </a:lnTo>
                  <a:moveTo>
                    <a:pt x="670" y="8"/>
                  </a:moveTo>
                  <a:lnTo>
                    <a:pt x="670" y="6"/>
                  </a:lnTo>
                  <a:moveTo>
                    <a:pt x="663" y="8"/>
                  </a:moveTo>
                  <a:lnTo>
                    <a:pt x="665" y="10"/>
                  </a:lnTo>
                  <a:moveTo>
                    <a:pt x="670" y="8"/>
                  </a:moveTo>
                  <a:lnTo>
                    <a:pt x="670" y="6"/>
                  </a:lnTo>
                  <a:moveTo>
                    <a:pt x="663" y="6"/>
                  </a:moveTo>
                  <a:lnTo>
                    <a:pt x="661" y="3"/>
                  </a:lnTo>
                  <a:moveTo>
                    <a:pt x="658" y="3"/>
                  </a:moveTo>
                  <a:lnTo>
                    <a:pt x="663" y="6"/>
                  </a:lnTo>
                  <a:moveTo>
                    <a:pt x="661" y="3"/>
                  </a:moveTo>
                  <a:lnTo>
                    <a:pt x="661" y="6"/>
                  </a:lnTo>
                  <a:moveTo>
                    <a:pt x="673" y="6"/>
                  </a:moveTo>
                  <a:lnTo>
                    <a:pt x="673" y="8"/>
                  </a:lnTo>
                  <a:moveTo>
                    <a:pt x="670" y="6"/>
                  </a:moveTo>
                  <a:lnTo>
                    <a:pt x="670" y="8"/>
                  </a:lnTo>
                  <a:moveTo>
                    <a:pt x="673" y="8"/>
                  </a:moveTo>
                  <a:lnTo>
                    <a:pt x="675" y="8"/>
                  </a:lnTo>
                  <a:moveTo>
                    <a:pt x="673" y="8"/>
                  </a:moveTo>
                  <a:lnTo>
                    <a:pt x="670" y="8"/>
                  </a:lnTo>
                  <a:moveTo>
                    <a:pt x="663" y="6"/>
                  </a:moveTo>
                  <a:lnTo>
                    <a:pt x="663" y="8"/>
                  </a:lnTo>
                  <a:moveTo>
                    <a:pt x="663" y="3"/>
                  </a:moveTo>
                  <a:lnTo>
                    <a:pt x="668" y="10"/>
                  </a:lnTo>
                  <a:moveTo>
                    <a:pt x="668" y="6"/>
                  </a:moveTo>
                  <a:lnTo>
                    <a:pt x="670" y="8"/>
                  </a:lnTo>
                  <a:moveTo>
                    <a:pt x="665" y="6"/>
                  </a:moveTo>
                  <a:lnTo>
                    <a:pt x="670" y="10"/>
                  </a:lnTo>
                  <a:moveTo>
                    <a:pt x="658" y="87"/>
                  </a:moveTo>
                  <a:lnTo>
                    <a:pt x="646" y="94"/>
                  </a:lnTo>
                  <a:lnTo>
                    <a:pt x="661" y="92"/>
                  </a:lnTo>
                  <a:moveTo>
                    <a:pt x="646" y="99"/>
                  </a:moveTo>
                  <a:lnTo>
                    <a:pt x="646" y="94"/>
                  </a:lnTo>
                  <a:lnTo>
                    <a:pt x="646" y="97"/>
                  </a:lnTo>
                  <a:moveTo>
                    <a:pt x="644" y="94"/>
                  </a:moveTo>
                  <a:lnTo>
                    <a:pt x="646" y="94"/>
                  </a:lnTo>
                  <a:lnTo>
                    <a:pt x="658" y="80"/>
                  </a:lnTo>
                  <a:moveTo>
                    <a:pt x="651" y="78"/>
                  </a:moveTo>
                  <a:lnTo>
                    <a:pt x="646" y="94"/>
                  </a:lnTo>
                  <a:lnTo>
                    <a:pt x="653" y="78"/>
                  </a:lnTo>
                  <a:moveTo>
                    <a:pt x="658" y="82"/>
                  </a:moveTo>
                  <a:lnTo>
                    <a:pt x="646" y="94"/>
                  </a:lnTo>
                  <a:lnTo>
                    <a:pt x="649" y="78"/>
                  </a:lnTo>
                  <a:moveTo>
                    <a:pt x="656" y="78"/>
                  </a:moveTo>
                  <a:lnTo>
                    <a:pt x="646" y="94"/>
                  </a:lnTo>
                  <a:moveTo>
                    <a:pt x="661" y="73"/>
                  </a:moveTo>
                  <a:lnTo>
                    <a:pt x="658" y="87"/>
                  </a:lnTo>
                  <a:lnTo>
                    <a:pt x="668" y="99"/>
                  </a:lnTo>
                  <a:moveTo>
                    <a:pt x="665" y="99"/>
                  </a:moveTo>
                  <a:lnTo>
                    <a:pt x="658" y="97"/>
                  </a:lnTo>
                  <a:lnTo>
                    <a:pt x="651" y="99"/>
                  </a:lnTo>
                  <a:lnTo>
                    <a:pt x="649" y="109"/>
                  </a:lnTo>
                  <a:moveTo>
                    <a:pt x="980" y="75"/>
                  </a:moveTo>
                  <a:lnTo>
                    <a:pt x="990" y="94"/>
                  </a:lnTo>
                  <a:lnTo>
                    <a:pt x="982" y="73"/>
                  </a:lnTo>
                  <a:moveTo>
                    <a:pt x="985" y="66"/>
                  </a:moveTo>
                  <a:lnTo>
                    <a:pt x="987" y="73"/>
                  </a:lnTo>
                  <a:lnTo>
                    <a:pt x="994" y="78"/>
                  </a:lnTo>
                  <a:lnTo>
                    <a:pt x="1004" y="73"/>
                  </a:lnTo>
                  <a:moveTo>
                    <a:pt x="975" y="85"/>
                  </a:moveTo>
                  <a:lnTo>
                    <a:pt x="990" y="94"/>
                  </a:lnTo>
                  <a:lnTo>
                    <a:pt x="975" y="78"/>
                  </a:lnTo>
                  <a:moveTo>
                    <a:pt x="978" y="78"/>
                  </a:moveTo>
                  <a:lnTo>
                    <a:pt x="990" y="94"/>
                  </a:lnTo>
                  <a:moveTo>
                    <a:pt x="965" y="75"/>
                  </a:moveTo>
                  <a:lnTo>
                    <a:pt x="975" y="78"/>
                  </a:lnTo>
                  <a:lnTo>
                    <a:pt x="982" y="73"/>
                  </a:lnTo>
                  <a:lnTo>
                    <a:pt x="985" y="66"/>
                  </a:lnTo>
                  <a:moveTo>
                    <a:pt x="992" y="106"/>
                  </a:moveTo>
                  <a:lnTo>
                    <a:pt x="990" y="97"/>
                  </a:lnTo>
                  <a:lnTo>
                    <a:pt x="980" y="92"/>
                  </a:lnTo>
                  <a:lnTo>
                    <a:pt x="970" y="97"/>
                  </a:lnTo>
                  <a:moveTo>
                    <a:pt x="965" y="6"/>
                  </a:moveTo>
                  <a:lnTo>
                    <a:pt x="968" y="6"/>
                  </a:lnTo>
                  <a:lnTo>
                    <a:pt x="968" y="3"/>
                  </a:lnTo>
                  <a:lnTo>
                    <a:pt x="973" y="3"/>
                  </a:lnTo>
                  <a:lnTo>
                    <a:pt x="973" y="6"/>
                  </a:lnTo>
                  <a:lnTo>
                    <a:pt x="973" y="8"/>
                  </a:lnTo>
                  <a:lnTo>
                    <a:pt x="970" y="8"/>
                  </a:lnTo>
                  <a:lnTo>
                    <a:pt x="970" y="13"/>
                  </a:lnTo>
                  <a:lnTo>
                    <a:pt x="973" y="13"/>
                  </a:lnTo>
                  <a:lnTo>
                    <a:pt x="978" y="13"/>
                  </a:lnTo>
                  <a:lnTo>
                    <a:pt x="978" y="10"/>
                  </a:lnTo>
                  <a:lnTo>
                    <a:pt x="980" y="10"/>
                  </a:lnTo>
                  <a:lnTo>
                    <a:pt x="980" y="8"/>
                  </a:lnTo>
                  <a:lnTo>
                    <a:pt x="990" y="8"/>
                  </a:lnTo>
                  <a:lnTo>
                    <a:pt x="990" y="6"/>
                  </a:lnTo>
                  <a:lnTo>
                    <a:pt x="992" y="6"/>
                  </a:lnTo>
                  <a:lnTo>
                    <a:pt x="992" y="3"/>
                  </a:lnTo>
                  <a:lnTo>
                    <a:pt x="999" y="3"/>
                  </a:lnTo>
                  <a:lnTo>
                    <a:pt x="1021" y="8"/>
                  </a:lnTo>
                  <a:lnTo>
                    <a:pt x="1023" y="8"/>
                  </a:lnTo>
                  <a:lnTo>
                    <a:pt x="1023" y="10"/>
                  </a:lnTo>
                  <a:lnTo>
                    <a:pt x="1028" y="10"/>
                  </a:lnTo>
                  <a:lnTo>
                    <a:pt x="1028" y="13"/>
                  </a:lnTo>
                  <a:lnTo>
                    <a:pt x="1030" y="13"/>
                  </a:lnTo>
                  <a:lnTo>
                    <a:pt x="1033" y="15"/>
                  </a:lnTo>
                  <a:lnTo>
                    <a:pt x="1035" y="15"/>
                  </a:lnTo>
                  <a:lnTo>
                    <a:pt x="1035" y="18"/>
                  </a:lnTo>
                  <a:lnTo>
                    <a:pt x="1038" y="18"/>
                  </a:lnTo>
                  <a:lnTo>
                    <a:pt x="1038" y="20"/>
                  </a:lnTo>
                  <a:lnTo>
                    <a:pt x="1038" y="22"/>
                  </a:lnTo>
                  <a:lnTo>
                    <a:pt x="1035" y="22"/>
                  </a:lnTo>
                  <a:lnTo>
                    <a:pt x="1035" y="25"/>
                  </a:lnTo>
                  <a:lnTo>
                    <a:pt x="1033" y="25"/>
                  </a:lnTo>
                  <a:lnTo>
                    <a:pt x="1025" y="25"/>
                  </a:lnTo>
                  <a:lnTo>
                    <a:pt x="1025" y="27"/>
                  </a:lnTo>
                  <a:lnTo>
                    <a:pt x="1023" y="27"/>
                  </a:lnTo>
                  <a:lnTo>
                    <a:pt x="1023" y="30"/>
                  </a:lnTo>
                  <a:lnTo>
                    <a:pt x="1023" y="32"/>
                  </a:lnTo>
                  <a:lnTo>
                    <a:pt x="1025" y="32"/>
                  </a:lnTo>
                  <a:lnTo>
                    <a:pt x="1025" y="34"/>
                  </a:lnTo>
                  <a:lnTo>
                    <a:pt x="1028" y="34"/>
                  </a:lnTo>
                  <a:lnTo>
                    <a:pt x="1028" y="37"/>
                  </a:lnTo>
                  <a:lnTo>
                    <a:pt x="1030" y="39"/>
                  </a:lnTo>
                  <a:lnTo>
                    <a:pt x="1030" y="42"/>
                  </a:lnTo>
                  <a:lnTo>
                    <a:pt x="1033" y="42"/>
                  </a:lnTo>
                  <a:lnTo>
                    <a:pt x="1033" y="44"/>
                  </a:lnTo>
                  <a:lnTo>
                    <a:pt x="1035" y="44"/>
                  </a:lnTo>
                  <a:lnTo>
                    <a:pt x="1040" y="44"/>
                  </a:lnTo>
                  <a:lnTo>
                    <a:pt x="1040" y="42"/>
                  </a:lnTo>
                  <a:lnTo>
                    <a:pt x="1040" y="39"/>
                  </a:lnTo>
                  <a:lnTo>
                    <a:pt x="1038" y="39"/>
                  </a:lnTo>
                  <a:lnTo>
                    <a:pt x="1038" y="34"/>
                  </a:lnTo>
                  <a:lnTo>
                    <a:pt x="1035" y="34"/>
                  </a:lnTo>
                  <a:lnTo>
                    <a:pt x="1035" y="32"/>
                  </a:lnTo>
                  <a:lnTo>
                    <a:pt x="1038" y="30"/>
                  </a:lnTo>
                  <a:lnTo>
                    <a:pt x="1040" y="27"/>
                  </a:lnTo>
                  <a:lnTo>
                    <a:pt x="1042" y="27"/>
                  </a:lnTo>
                  <a:lnTo>
                    <a:pt x="1042" y="25"/>
                  </a:lnTo>
                  <a:lnTo>
                    <a:pt x="1047" y="25"/>
                  </a:lnTo>
                  <a:lnTo>
                    <a:pt x="1047" y="27"/>
                  </a:lnTo>
                  <a:lnTo>
                    <a:pt x="1050" y="27"/>
                  </a:lnTo>
                  <a:lnTo>
                    <a:pt x="1050" y="30"/>
                  </a:lnTo>
                  <a:lnTo>
                    <a:pt x="1052" y="30"/>
                  </a:lnTo>
                  <a:lnTo>
                    <a:pt x="1052" y="32"/>
                  </a:lnTo>
                  <a:lnTo>
                    <a:pt x="1054" y="32"/>
                  </a:lnTo>
                  <a:lnTo>
                    <a:pt x="1054" y="34"/>
                  </a:lnTo>
                  <a:lnTo>
                    <a:pt x="1057" y="37"/>
                  </a:lnTo>
                  <a:lnTo>
                    <a:pt x="1057" y="39"/>
                  </a:lnTo>
                  <a:lnTo>
                    <a:pt x="1059" y="39"/>
                  </a:lnTo>
                  <a:lnTo>
                    <a:pt x="1059" y="42"/>
                  </a:lnTo>
                  <a:lnTo>
                    <a:pt x="1061" y="44"/>
                  </a:lnTo>
                  <a:lnTo>
                    <a:pt x="1061" y="51"/>
                  </a:lnTo>
                  <a:lnTo>
                    <a:pt x="1064" y="51"/>
                  </a:lnTo>
                  <a:lnTo>
                    <a:pt x="1064" y="54"/>
                  </a:lnTo>
                  <a:lnTo>
                    <a:pt x="1066" y="54"/>
                  </a:lnTo>
                  <a:lnTo>
                    <a:pt x="1066" y="56"/>
                  </a:lnTo>
                  <a:lnTo>
                    <a:pt x="1069" y="58"/>
                  </a:lnTo>
                  <a:moveTo>
                    <a:pt x="1069" y="58"/>
                  </a:moveTo>
                  <a:lnTo>
                    <a:pt x="1069" y="63"/>
                  </a:lnTo>
                  <a:lnTo>
                    <a:pt x="1071" y="63"/>
                  </a:lnTo>
                  <a:lnTo>
                    <a:pt x="1071" y="73"/>
                  </a:lnTo>
                  <a:lnTo>
                    <a:pt x="1069" y="73"/>
                  </a:lnTo>
                  <a:lnTo>
                    <a:pt x="1069" y="70"/>
                  </a:lnTo>
                  <a:lnTo>
                    <a:pt x="1066" y="70"/>
                  </a:lnTo>
                  <a:lnTo>
                    <a:pt x="1061" y="70"/>
                  </a:lnTo>
                  <a:lnTo>
                    <a:pt x="1061" y="73"/>
                  </a:lnTo>
                  <a:lnTo>
                    <a:pt x="1061" y="75"/>
                  </a:lnTo>
                  <a:lnTo>
                    <a:pt x="1064" y="78"/>
                  </a:lnTo>
                  <a:lnTo>
                    <a:pt x="1066" y="80"/>
                  </a:lnTo>
                  <a:lnTo>
                    <a:pt x="1066" y="87"/>
                  </a:lnTo>
                  <a:lnTo>
                    <a:pt x="1069" y="87"/>
                  </a:lnTo>
                  <a:lnTo>
                    <a:pt x="1069" y="90"/>
                  </a:lnTo>
                  <a:lnTo>
                    <a:pt x="1071" y="90"/>
                  </a:lnTo>
                  <a:lnTo>
                    <a:pt x="1073" y="90"/>
                  </a:lnTo>
                  <a:lnTo>
                    <a:pt x="1073" y="92"/>
                  </a:lnTo>
                  <a:lnTo>
                    <a:pt x="1073" y="99"/>
                  </a:lnTo>
                  <a:lnTo>
                    <a:pt x="1071" y="102"/>
                  </a:lnTo>
                  <a:lnTo>
                    <a:pt x="1071" y="104"/>
                  </a:lnTo>
                  <a:lnTo>
                    <a:pt x="1069" y="106"/>
                  </a:lnTo>
                  <a:lnTo>
                    <a:pt x="1064" y="106"/>
                  </a:lnTo>
                  <a:lnTo>
                    <a:pt x="1064" y="109"/>
                  </a:lnTo>
                  <a:lnTo>
                    <a:pt x="1064" y="114"/>
                  </a:lnTo>
                  <a:lnTo>
                    <a:pt x="1066" y="114"/>
                  </a:lnTo>
                  <a:lnTo>
                    <a:pt x="1069" y="114"/>
                  </a:lnTo>
                  <a:lnTo>
                    <a:pt x="1069" y="116"/>
                  </a:lnTo>
                  <a:lnTo>
                    <a:pt x="1066" y="118"/>
                  </a:lnTo>
                  <a:lnTo>
                    <a:pt x="1066" y="123"/>
                  </a:lnTo>
                  <a:lnTo>
                    <a:pt x="1064" y="123"/>
                  </a:lnTo>
                  <a:lnTo>
                    <a:pt x="1064" y="128"/>
                  </a:lnTo>
                  <a:lnTo>
                    <a:pt x="1061" y="128"/>
                  </a:lnTo>
                  <a:lnTo>
                    <a:pt x="1061" y="130"/>
                  </a:lnTo>
                  <a:lnTo>
                    <a:pt x="1059" y="133"/>
                  </a:lnTo>
                  <a:lnTo>
                    <a:pt x="1059" y="135"/>
                  </a:lnTo>
                  <a:lnTo>
                    <a:pt x="1057" y="135"/>
                  </a:lnTo>
                  <a:lnTo>
                    <a:pt x="1054" y="135"/>
                  </a:lnTo>
                  <a:lnTo>
                    <a:pt x="1054" y="138"/>
                  </a:lnTo>
                  <a:lnTo>
                    <a:pt x="1054" y="135"/>
                  </a:lnTo>
                  <a:lnTo>
                    <a:pt x="1052" y="135"/>
                  </a:lnTo>
                  <a:lnTo>
                    <a:pt x="1050" y="133"/>
                  </a:lnTo>
                  <a:lnTo>
                    <a:pt x="1050" y="123"/>
                  </a:lnTo>
                  <a:lnTo>
                    <a:pt x="1047" y="123"/>
                  </a:lnTo>
                  <a:lnTo>
                    <a:pt x="1042" y="123"/>
                  </a:lnTo>
                  <a:lnTo>
                    <a:pt x="1042" y="126"/>
                  </a:lnTo>
                  <a:lnTo>
                    <a:pt x="1040" y="126"/>
                  </a:lnTo>
                  <a:lnTo>
                    <a:pt x="1040" y="128"/>
                  </a:lnTo>
                  <a:lnTo>
                    <a:pt x="1035" y="128"/>
                  </a:lnTo>
                  <a:lnTo>
                    <a:pt x="1035" y="130"/>
                  </a:lnTo>
                  <a:lnTo>
                    <a:pt x="1033" y="130"/>
                  </a:lnTo>
                  <a:lnTo>
                    <a:pt x="1033" y="133"/>
                  </a:lnTo>
                  <a:lnTo>
                    <a:pt x="1030" y="135"/>
                  </a:lnTo>
                  <a:lnTo>
                    <a:pt x="1030" y="140"/>
                  </a:lnTo>
                  <a:lnTo>
                    <a:pt x="1033" y="140"/>
                  </a:lnTo>
                  <a:lnTo>
                    <a:pt x="1035" y="140"/>
                  </a:lnTo>
                  <a:lnTo>
                    <a:pt x="1035" y="138"/>
                  </a:lnTo>
                  <a:lnTo>
                    <a:pt x="1038" y="138"/>
                  </a:lnTo>
                  <a:lnTo>
                    <a:pt x="1038" y="135"/>
                  </a:lnTo>
                  <a:lnTo>
                    <a:pt x="1045" y="135"/>
                  </a:lnTo>
                  <a:lnTo>
                    <a:pt x="1045" y="138"/>
                  </a:lnTo>
                  <a:lnTo>
                    <a:pt x="1047" y="138"/>
                  </a:lnTo>
                  <a:lnTo>
                    <a:pt x="1047" y="140"/>
                  </a:lnTo>
                  <a:moveTo>
                    <a:pt x="1047" y="140"/>
                  </a:moveTo>
                  <a:lnTo>
                    <a:pt x="1050" y="140"/>
                  </a:lnTo>
                  <a:lnTo>
                    <a:pt x="1050" y="142"/>
                  </a:lnTo>
                  <a:lnTo>
                    <a:pt x="1050" y="147"/>
                  </a:lnTo>
                  <a:lnTo>
                    <a:pt x="1047" y="147"/>
                  </a:lnTo>
                  <a:lnTo>
                    <a:pt x="1047" y="150"/>
                  </a:lnTo>
                  <a:lnTo>
                    <a:pt x="1045" y="150"/>
                  </a:lnTo>
                  <a:lnTo>
                    <a:pt x="1045" y="152"/>
                  </a:lnTo>
                  <a:lnTo>
                    <a:pt x="1042" y="152"/>
                  </a:lnTo>
                  <a:lnTo>
                    <a:pt x="1042" y="154"/>
                  </a:lnTo>
                  <a:lnTo>
                    <a:pt x="1040" y="154"/>
                  </a:lnTo>
                  <a:lnTo>
                    <a:pt x="1038" y="157"/>
                  </a:lnTo>
                  <a:lnTo>
                    <a:pt x="1035" y="157"/>
                  </a:lnTo>
                  <a:lnTo>
                    <a:pt x="1033" y="159"/>
                  </a:lnTo>
                  <a:lnTo>
                    <a:pt x="1030" y="162"/>
                  </a:lnTo>
                  <a:lnTo>
                    <a:pt x="1023" y="162"/>
                  </a:lnTo>
                  <a:lnTo>
                    <a:pt x="1023" y="164"/>
                  </a:lnTo>
                  <a:lnTo>
                    <a:pt x="1021" y="164"/>
                  </a:lnTo>
                  <a:lnTo>
                    <a:pt x="1021" y="166"/>
                  </a:lnTo>
                  <a:lnTo>
                    <a:pt x="1016" y="166"/>
                  </a:lnTo>
                  <a:lnTo>
                    <a:pt x="1016" y="169"/>
                  </a:lnTo>
                  <a:lnTo>
                    <a:pt x="1009" y="169"/>
                  </a:lnTo>
                  <a:lnTo>
                    <a:pt x="1006" y="171"/>
                  </a:lnTo>
                  <a:lnTo>
                    <a:pt x="1001" y="171"/>
                  </a:lnTo>
                  <a:lnTo>
                    <a:pt x="1001" y="169"/>
                  </a:lnTo>
                  <a:lnTo>
                    <a:pt x="1004" y="169"/>
                  </a:lnTo>
                  <a:lnTo>
                    <a:pt x="1004" y="166"/>
                  </a:lnTo>
                  <a:lnTo>
                    <a:pt x="1004" y="164"/>
                  </a:lnTo>
                  <a:lnTo>
                    <a:pt x="1006" y="164"/>
                  </a:lnTo>
                  <a:lnTo>
                    <a:pt x="1004" y="162"/>
                  </a:lnTo>
                  <a:lnTo>
                    <a:pt x="999" y="162"/>
                  </a:lnTo>
                  <a:lnTo>
                    <a:pt x="997" y="164"/>
                  </a:lnTo>
                  <a:lnTo>
                    <a:pt x="994" y="166"/>
                  </a:lnTo>
                  <a:lnTo>
                    <a:pt x="987" y="166"/>
                  </a:lnTo>
                  <a:lnTo>
                    <a:pt x="985" y="169"/>
                  </a:lnTo>
                  <a:lnTo>
                    <a:pt x="985" y="171"/>
                  </a:lnTo>
                  <a:lnTo>
                    <a:pt x="982" y="171"/>
                  </a:lnTo>
                  <a:lnTo>
                    <a:pt x="970" y="171"/>
                  </a:lnTo>
                  <a:lnTo>
                    <a:pt x="970" y="169"/>
                  </a:lnTo>
                  <a:lnTo>
                    <a:pt x="968" y="169"/>
                  </a:lnTo>
                  <a:lnTo>
                    <a:pt x="968" y="166"/>
                  </a:lnTo>
                  <a:lnTo>
                    <a:pt x="968" y="164"/>
                  </a:lnTo>
                  <a:lnTo>
                    <a:pt x="965" y="164"/>
                  </a:lnTo>
                  <a:lnTo>
                    <a:pt x="963" y="162"/>
                  </a:lnTo>
                  <a:lnTo>
                    <a:pt x="963" y="166"/>
                  </a:lnTo>
                  <a:lnTo>
                    <a:pt x="961" y="166"/>
                  </a:lnTo>
                  <a:lnTo>
                    <a:pt x="953" y="166"/>
                  </a:lnTo>
                  <a:lnTo>
                    <a:pt x="953" y="164"/>
                  </a:lnTo>
                  <a:lnTo>
                    <a:pt x="949" y="164"/>
                  </a:lnTo>
                  <a:lnTo>
                    <a:pt x="949" y="162"/>
                  </a:lnTo>
                  <a:lnTo>
                    <a:pt x="944" y="162"/>
                  </a:lnTo>
                  <a:lnTo>
                    <a:pt x="944" y="159"/>
                  </a:lnTo>
                  <a:lnTo>
                    <a:pt x="941" y="159"/>
                  </a:lnTo>
                  <a:lnTo>
                    <a:pt x="941" y="157"/>
                  </a:lnTo>
                  <a:lnTo>
                    <a:pt x="939" y="154"/>
                  </a:lnTo>
                  <a:lnTo>
                    <a:pt x="939" y="150"/>
                  </a:lnTo>
                  <a:lnTo>
                    <a:pt x="941" y="150"/>
                  </a:lnTo>
                  <a:lnTo>
                    <a:pt x="951" y="150"/>
                  </a:lnTo>
                  <a:lnTo>
                    <a:pt x="951" y="147"/>
                  </a:lnTo>
                  <a:lnTo>
                    <a:pt x="951" y="142"/>
                  </a:lnTo>
                  <a:moveTo>
                    <a:pt x="951" y="142"/>
                  </a:moveTo>
                  <a:lnTo>
                    <a:pt x="949" y="140"/>
                  </a:lnTo>
                  <a:lnTo>
                    <a:pt x="949" y="138"/>
                  </a:lnTo>
                  <a:lnTo>
                    <a:pt x="946" y="138"/>
                  </a:lnTo>
                  <a:lnTo>
                    <a:pt x="946" y="133"/>
                  </a:lnTo>
                  <a:lnTo>
                    <a:pt x="944" y="133"/>
                  </a:lnTo>
                  <a:lnTo>
                    <a:pt x="944" y="130"/>
                  </a:lnTo>
                  <a:lnTo>
                    <a:pt x="941" y="130"/>
                  </a:lnTo>
                  <a:lnTo>
                    <a:pt x="937" y="130"/>
                  </a:lnTo>
                  <a:lnTo>
                    <a:pt x="934" y="133"/>
                  </a:lnTo>
                  <a:lnTo>
                    <a:pt x="937" y="133"/>
                  </a:lnTo>
                  <a:lnTo>
                    <a:pt x="937" y="135"/>
                  </a:lnTo>
                  <a:lnTo>
                    <a:pt x="939" y="138"/>
                  </a:lnTo>
                  <a:lnTo>
                    <a:pt x="939" y="145"/>
                  </a:lnTo>
                  <a:lnTo>
                    <a:pt x="937" y="145"/>
                  </a:lnTo>
                  <a:lnTo>
                    <a:pt x="937" y="147"/>
                  </a:lnTo>
                  <a:lnTo>
                    <a:pt x="934" y="147"/>
                  </a:lnTo>
                  <a:lnTo>
                    <a:pt x="932" y="150"/>
                  </a:lnTo>
                  <a:lnTo>
                    <a:pt x="927" y="147"/>
                  </a:lnTo>
                  <a:lnTo>
                    <a:pt x="927" y="145"/>
                  </a:lnTo>
                  <a:lnTo>
                    <a:pt x="925" y="145"/>
                  </a:lnTo>
                  <a:lnTo>
                    <a:pt x="925" y="142"/>
                  </a:lnTo>
                  <a:lnTo>
                    <a:pt x="922" y="142"/>
                  </a:lnTo>
                  <a:lnTo>
                    <a:pt x="922" y="140"/>
                  </a:lnTo>
                  <a:lnTo>
                    <a:pt x="920" y="140"/>
                  </a:lnTo>
                  <a:lnTo>
                    <a:pt x="920" y="138"/>
                  </a:lnTo>
                  <a:lnTo>
                    <a:pt x="918" y="135"/>
                  </a:lnTo>
                  <a:lnTo>
                    <a:pt x="915" y="133"/>
                  </a:lnTo>
                  <a:lnTo>
                    <a:pt x="915" y="128"/>
                  </a:lnTo>
                  <a:lnTo>
                    <a:pt x="913" y="128"/>
                  </a:lnTo>
                  <a:lnTo>
                    <a:pt x="913" y="121"/>
                  </a:lnTo>
                  <a:lnTo>
                    <a:pt x="910" y="121"/>
                  </a:lnTo>
                  <a:lnTo>
                    <a:pt x="910" y="118"/>
                  </a:lnTo>
                  <a:lnTo>
                    <a:pt x="908" y="118"/>
                  </a:lnTo>
                  <a:lnTo>
                    <a:pt x="908" y="114"/>
                  </a:lnTo>
                  <a:lnTo>
                    <a:pt x="905" y="114"/>
                  </a:lnTo>
                  <a:lnTo>
                    <a:pt x="905" y="102"/>
                  </a:lnTo>
                  <a:lnTo>
                    <a:pt x="908" y="102"/>
                  </a:lnTo>
                  <a:lnTo>
                    <a:pt x="908" y="104"/>
                  </a:lnTo>
                  <a:lnTo>
                    <a:pt x="910" y="104"/>
                  </a:lnTo>
                  <a:lnTo>
                    <a:pt x="913" y="104"/>
                  </a:lnTo>
                  <a:lnTo>
                    <a:pt x="913" y="102"/>
                  </a:lnTo>
                  <a:lnTo>
                    <a:pt x="913" y="97"/>
                  </a:lnTo>
                  <a:lnTo>
                    <a:pt x="910" y="97"/>
                  </a:lnTo>
                  <a:lnTo>
                    <a:pt x="910" y="90"/>
                  </a:lnTo>
                  <a:lnTo>
                    <a:pt x="908" y="90"/>
                  </a:lnTo>
                  <a:lnTo>
                    <a:pt x="908" y="85"/>
                  </a:lnTo>
                  <a:lnTo>
                    <a:pt x="905" y="85"/>
                  </a:lnTo>
                  <a:lnTo>
                    <a:pt x="903" y="85"/>
                  </a:lnTo>
                  <a:lnTo>
                    <a:pt x="903" y="82"/>
                  </a:lnTo>
                  <a:lnTo>
                    <a:pt x="903" y="73"/>
                  </a:lnTo>
                  <a:lnTo>
                    <a:pt x="905" y="70"/>
                  </a:lnTo>
                  <a:lnTo>
                    <a:pt x="908" y="68"/>
                  </a:lnTo>
                  <a:lnTo>
                    <a:pt x="910" y="68"/>
                  </a:lnTo>
                  <a:lnTo>
                    <a:pt x="910" y="66"/>
                  </a:lnTo>
                  <a:lnTo>
                    <a:pt x="913" y="66"/>
                  </a:lnTo>
                  <a:lnTo>
                    <a:pt x="913" y="63"/>
                  </a:lnTo>
                  <a:lnTo>
                    <a:pt x="913" y="61"/>
                  </a:lnTo>
                  <a:lnTo>
                    <a:pt x="910" y="61"/>
                  </a:lnTo>
                  <a:lnTo>
                    <a:pt x="908" y="61"/>
                  </a:lnTo>
                  <a:lnTo>
                    <a:pt x="908" y="58"/>
                  </a:lnTo>
                  <a:lnTo>
                    <a:pt x="908" y="54"/>
                  </a:lnTo>
                  <a:lnTo>
                    <a:pt x="910" y="54"/>
                  </a:lnTo>
                  <a:lnTo>
                    <a:pt x="910" y="49"/>
                  </a:lnTo>
                  <a:lnTo>
                    <a:pt x="913" y="49"/>
                  </a:lnTo>
                  <a:lnTo>
                    <a:pt x="913" y="44"/>
                  </a:lnTo>
                  <a:lnTo>
                    <a:pt x="915" y="44"/>
                  </a:lnTo>
                  <a:lnTo>
                    <a:pt x="915" y="42"/>
                  </a:lnTo>
                  <a:lnTo>
                    <a:pt x="918" y="42"/>
                  </a:lnTo>
                  <a:lnTo>
                    <a:pt x="918" y="39"/>
                  </a:lnTo>
                  <a:moveTo>
                    <a:pt x="918" y="39"/>
                  </a:moveTo>
                  <a:lnTo>
                    <a:pt x="920" y="39"/>
                  </a:lnTo>
                  <a:lnTo>
                    <a:pt x="920" y="37"/>
                  </a:lnTo>
                  <a:lnTo>
                    <a:pt x="922" y="37"/>
                  </a:lnTo>
                  <a:lnTo>
                    <a:pt x="922" y="39"/>
                  </a:lnTo>
                  <a:lnTo>
                    <a:pt x="925" y="39"/>
                  </a:lnTo>
                  <a:lnTo>
                    <a:pt x="925" y="42"/>
                  </a:lnTo>
                  <a:lnTo>
                    <a:pt x="925" y="49"/>
                  </a:lnTo>
                  <a:lnTo>
                    <a:pt x="927" y="49"/>
                  </a:lnTo>
                  <a:lnTo>
                    <a:pt x="927" y="51"/>
                  </a:lnTo>
                  <a:lnTo>
                    <a:pt x="930" y="51"/>
                  </a:lnTo>
                  <a:lnTo>
                    <a:pt x="932" y="51"/>
                  </a:lnTo>
                  <a:lnTo>
                    <a:pt x="932" y="49"/>
                  </a:lnTo>
                  <a:lnTo>
                    <a:pt x="934" y="49"/>
                  </a:lnTo>
                  <a:lnTo>
                    <a:pt x="937" y="46"/>
                  </a:lnTo>
                  <a:lnTo>
                    <a:pt x="939" y="46"/>
                  </a:lnTo>
                  <a:lnTo>
                    <a:pt x="939" y="44"/>
                  </a:lnTo>
                  <a:lnTo>
                    <a:pt x="944" y="44"/>
                  </a:lnTo>
                  <a:lnTo>
                    <a:pt x="944" y="42"/>
                  </a:lnTo>
                  <a:lnTo>
                    <a:pt x="944" y="34"/>
                  </a:lnTo>
                  <a:lnTo>
                    <a:pt x="941" y="34"/>
                  </a:lnTo>
                  <a:lnTo>
                    <a:pt x="939" y="37"/>
                  </a:lnTo>
                  <a:lnTo>
                    <a:pt x="937" y="37"/>
                  </a:lnTo>
                  <a:lnTo>
                    <a:pt x="937" y="39"/>
                  </a:lnTo>
                  <a:lnTo>
                    <a:pt x="932" y="39"/>
                  </a:lnTo>
                  <a:lnTo>
                    <a:pt x="930" y="37"/>
                  </a:lnTo>
                  <a:lnTo>
                    <a:pt x="930" y="34"/>
                  </a:lnTo>
                  <a:lnTo>
                    <a:pt x="927" y="34"/>
                  </a:lnTo>
                  <a:lnTo>
                    <a:pt x="927" y="30"/>
                  </a:lnTo>
                  <a:lnTo>
                    <a:pt x="925" y="30"/>
                  </a:lnTo>
                  <a:lnTo>
                    <a:pt x="927" y="30"/>
                  </a:lnTo>
                  <a:lnTo>
                    <a:pt x="927" y="27"/>
                  </a:lnTo>
                  <a:lnTo>
                    <a:pt x="930" y="25"/>
                  </a:lnTo>
                  <a:lnTo>
                    <a:pt x="932" y="22"/>
                  </a:lnTo>
                  <a:lnTo>
                    <a:pt x="934" y="22"/>
                  </a:lnTo>
                  <a:lnTo>
                    <a:pt x="934" y="20"/>
                  </a:lnTo>
                  <a:lnTo>
                    <a:pt x="937" y="20"/>
                  </a:lnTo>
                  <a:lnTo>
                    <a:pt x="937" y="18"/>
                  </a:lnTo>
                  <a:lnTo>
                    <a:pt x="939" y="18"/>
                  </a:lnTo>
                  <a:lnTo>
                    <a:pt x="941" y="15"/>
                  </a:lnTo>
                  <a:lnTo>
                    <a:pt x="944" y="15"/>
                  </a:lnTo>
                  <a:lnTo>
                    <a:pt x="944" y="13"/>
                  </a:lnTo>
                  <a:lnTo>
                    <a:pt x="953" y="13"/>
                  </a:lnTo>
                  <a:lnTo>
                    <a:pt x="953" y="10"/>
                  </a:lnTo>
                  <a:lnTo>
                    <a:pt x="956" y="10"/>
                  </a:lnTo>
                  <a:lnTo>
                    <a:pt x="956" y="8"/>
                  </a:lnTo>
                  <a:lnTo>
                    <a:pt x="958" y="8"/>
                  </a:lnTo>
                  <a:lnTo>
                    <a:pt x="958" y="6"/>
                  </a:lnTo>
                  <a:lnTo>
                    <a:pt x="963" y="6"/>
                  </a:lnTo>
                  <a:moveTo>
                    <a:pt x="937" y="39"/>
                  </a:moveTo>
                  <a:lnTo>
                    <a:pt x="941" y="44"/>
                  </a:lnTo>
                  <a:lnTo>
                    <a:pt x="937" y="37"/>
                  </a:lnTo>
                  <a:moveTo>
                    <a:pt x="932" y="39"/>
                  </a:moveTo>
                  <a:lnTo>
                    <a:pt x="937" y="46"/>
                  </a:lnTo>
                  <a:lnTo>
                    <a:pt x="925" y="32"/>
                  </a:lnTo>
                  <a:moveTo>
                    <a:pt x="920" y="39"/>
                  </a:moveTo>
                  <a:lnTo>
                    <a:pt x="930" y="51"/>
                  </a:lnTo>
                  <a:lnTo>
                    <a:pt x="920" y="37"/>
                  </a:lnTo>
                  <a:moveTo>
                    <a:pt x="932" y="49"/>
                  </a:moveTo>
                  <a:lnTo>
                    <a:pt x="922" y="34"/>
                  </a:lnTo>
                  <a:lnTo>
                    <a:pt x="934" y="49"/>
                  </a:lnTo>
                  <a:lnTo>
                    <a:pt x="925" y="32"/>
                  </a:lnTo>
                  <a:moveTo>
                    <a:pt x="939" y="44"/>
                  </a:moveTo>
                  <a:lnTo>
                    <a:pt x="934" y="39"/>
                  </a:lnTo>
                  <a:lnTo>
                    <a:pt x="939" y="46"/>
                  </a:lnTo>
                  <a:moveTo>
                    <a:pt x="992" y="3"/>
                  </a:moveTo>
                  <a:lnTo>
                    <a:pt x="992" y="1"/>
                  </a:lnTo>
                  <a:moveTo>
                    <a:pt x="990" y="3"/>
                  </a:moveTo>
                  <a:lnTo>
                    <a:pt x="992" y="6"/>
                  </a:lnTo>
                  <a:lnTo>
                    <a:pt x="992" y="3"/>
                  </a:lnTo>
                  <a:moveTo>
                    <a:pt x="941" y="34"/>
                  </a:moveTo>
                  <a:lnTo>
                    <a:pt x="944" y="37"/>
                  </a:lnTo>
                  <a:moveTo>
                    <a:pt x="978" y="3"/>
                  </a:moveTo>
                  <a:lnTo>
                    <a:pt x="982" y="8"/>
                  </a:lnTo>
                  <a:moveTo>
                    <a:pt x="980" y="3"/>
                  </a:moveTo>
                  <a:lnTo>
                    <a:pt x="985" y="8"/>
                  </a:lnTo>
                  <a:moveTo>
                    <a:pt x="970" y="10"/>
                  </a:moveTo>
                  <a:lnTo>
                    <a:pt x="973" y="13"/>
                  </a:lnTo>
                  <a:moveTo>
                    <a:pt x="970" y="8"/>
                  </a:moveTo>
                  <a:lnTo>
                    <a:pt x="975" y="13"/>
                  </a:lnTo>
                  <a:moveTo>
                    <a:pt x="973" y="8"/>
                  </a:moveTo>
                  <a:lnTo>
                    <a:pt x="978" y="13"/>
                  </a:lnTo>
                  <a:lnTo>
                    <a:pt x="973" y="3"/>
                  </a:lnTo>
                  <a:lnTo>
                    <a:pt x="978" y="10"/>
                  </a:lnTo>
                  <a:moveTo>
                    <a:pt x="975" y="3"/>
                  </a:moveTo>
                  <a:lnTo>
                    <a:pt x="980" y="10"/>
                  </a:lnTo>
                  <a:moveTo>
                    <a:pt x="978" y="3"/>
                  </a:moveTo>
                  <a:lnTo>
                    <a:pt x="980" y="8"/>
                  </a:lnTo>
                  <a:moveTo>
                    <a:pt x="982" y="3"/>
                  </a:moveTo>
                  <a:lnTo>
                    <a:pt x="985" y="8"/>
                  </a:lnTo>
                  <a:moveTo>
                    <a:pt x="985" y="3"/>
                  </a:moveTo>
                  <a:lnTo>
                    <a:pt x="987" y="8"/>
                  </a:lnTo>
                  <a:lnTo>
                    <a:pt x="982" y="3"/>
                  </a:lnTo>
                  <a:moveTo>
                    <a:pt x="968" y="3"/>
                  </a:moveTo>
                  <a:lnTo>
                    <a:pt x="970" y="3"/>
                  </a:lnTo>
                  <a:moveTo>
                    <a:pt x="963" y="6"/>
                  </a:moveTo>
                  <a:lnTo>
                    <a:pt x="965" y="6"/>
                  </a:lnTo>
                  <a:moveTo>
                    <a:pt x="970" y="3"/>
                  </a:moveTo>
                  <a:lnTo>
                    <a:pt x="973" y="6"/>
                  </a:lnTo>
                  <a:moveTo>
                    <a:pt x="987" y="3"/>
                  </a:moveTo>
                  <a:lnTo>
                    <a:pt x="990" y="6"/>
                  </a:lnTo>
                  <a:lnTo>
                    <a:pt x="987" y="3"/>
                  </a:lnTo>
                  <a:close/>
                  <a:moveTo>
                    <a:pt x="927" y="32"/>
                  </a:moveTo>
                  <a:lnTo>
                    <a:pt x="927" y="30"/>
                  </a:lnTo>
                  <a:moveTo>
                    <a:pt x="922" y="37"/>
                  </a:moveTo>
                  <a:lnTo>
                    <a:pt x="922" y="39"/>
                  </a:lnTo>
                  <a:moveTo>
                    <a:pt x="925" y="30"/>
                  </a:moveTo>
                  <a:lnTo>
                    <a:pt x="927" y="32"/>
                  </a:lnTo>
                  <a:moveTo>
                    <a:pt x="939" y="37"/>
                  </a:moveTo>
                  <a:lnTo>
                    <a:pt x="944" y="42"/>
                  </a:lnTo>
                  <a:moveTo>
                    <a:pt x="941" y="34"/>
                  </a:moveTo>
                  <a:lnTo>
                    <a:pt x="944" y="39"/>
                  </a:lnTo>
                  <a:moveTo>
                    <a:pt x="939" y="37"/>
                  </a:moveTo>
                  <a:lnTo>
                    <a:pt x="944" y="42"/>
                  </a:lnTo>
                  <a:moveTo>
                    <a:pt x="918" y="39"/>
                  </a:moveTo>
                  <a:lnTo>
                    <a:pt x="920" y="37"/>
                  </a:lnTo>
                  <a:moveTo>
                    <a:pt x="930" y="150"/>
                  </a:moveTo>
                  <a:lnTo>
                    <a:pt x="930" y="147"/>
                  </a:lnTo>
                  <a:lnTo>
                    <a:pt x="927" y="147"/>
                  </a:lnTo>
                  <a:moveTo>
                    <a:pt x="932" y="150"/>
                  </a:moveTo>
                  <a:lnTo>
                    <a:pt x="932" y="147"/>
                  </a:lnTo>
                  <a:moveTo>
                    <a:pt x="937" y="147"/>
                  </a:moveTo>
                  <a:lnTo>
                    <a:pt x="939" y="152"/>
                  </a:lnTo>
                  <a:moveTo>
                    <a:pt x="941" y="130"/>
                  </a:moveTo>
                  <a:lnTo>
                    <a:pt x="949" y="140"/>
                  </a:lnTo>
                  <a:lnTo>
                    <a:pt x="951" y="145"/>
                  </a:lnTo>
                  <a:moveTo>
                    <a:pt x="941" y="150"/>
                  </a:moveTo>
                  <a:lnTo>
                    <a:pt x="939" y="145"/>
                  </a:lnTo>
                  <a:lnTo>
                    <a:pt x="944" y="150"/>
                  </a:lnTo>
                  <a:moveTo>
                    <a:pt x="939" y="140"/>
                  </a:moveTo>
                  <a:lnTo>
                    <a:pt x="946" y="150"/>
                  </a:lnTo>
                  <a:lnTo>
                    <a:pt x="939" y="142"/>
                  </a:lnTo>
                  <a:moveTo>
                    <a:pt x="932" y="150"/>
                  </a:moveTo>
                  <a:lnTo>
                    <a:pt x="937" y="154"/>
                  </a:lnTo>
                  <a:moveTo>
                    <a:pt x="930" y="150"/>
                  </a:moveTo>
                  <a:lnTo>
                    <a:pt x="930" y="147"/>
                  </a:lnTo>
                  <a:moveTo>
                    <a:pt x="939" y="154"/>
                  </a:moveTo>
                  <a:lnTo>
                    <a:pt x="934" y="147"/>
                  </a:lnTo>
                  <a:lnTo>
                    <a:pt x="939" y="152"/>
                  </a:lnTo>
                  <a:moveTo>
                    <a:pt x="937" y="130"/>
                  </a:moveTo>
                  <a:lnTo>
                    <a:pt x="951" y="150"/>
                  </a:lnTo>
                  <a:moveTo>
                    <a:pt x="937" y="145"/>
                  </a:moveTo>
                  <a:lnTo>
                    <a:pt x="941" y="150"/>
                  </a:lnTo>
                  <a:moveTo>
                    <a:pt x="934" y="133"/>
                  </a:moveTo>
                  <a:lnTo>
                    <a:pt x="949" y="150"/>
                  </a:lnTo>
                  <a:moveTo>
                    <a:pt x="939" y="130"/>
                  </a:moveTo>
                  <a:lnTo>
                    <a:pt x="951" y="147"/>
                  </a:lnTo>
                  <a:lnTo>
                    <a:pt x="937" y="130"/>
                  </a:lnTo>
                  <a:moveTo>
                    <a:pt x="968" y="94"/>
                  </a:moveTo>
                  <a:lnTo>
                    <a:pt x="973" y="85"/>
                  </a:lnTo>
                  <a:lnTo>
                    <a:pt x="965" y="78"/>
                  </a:lnTo>
                  <a:moveTo>
                    <a:pt x="905" y="104"/>
                  </a:moveTo>
                  <a:lnTo>
                    <a:pt x="905" y="106"/>
                  </a:lnTo>
                  <a:moveTo>
                    <a:pt x="905" y="102"/>
                  </a:moveTo>
                  <a:lnTo>
                    <a:pt x="905" y="99"/>
                  </a:lnTo>
                  <a:moveTo>
                    <a:pt x="905" y="97"/>
                  </a:moveTo>
                  <a:lnTo>
                    <a:pt x="910" y="104"/>
                  </a:lnTo>
                  <a:moveTo>
                    <a:pt x="903" y="94"/>
                  </a:moveTo>
                  <a:lnTo>
                    <a:pt x="913" y="104"/>
                  </a:lnTo>
                  <a:moveTo>
                    <a:pt x="903" y="82"/>
                  </a:moveTo>
                  <a:lnTo>
                    <a:pt x="910" y="90"/>
                  </a:lnTo>
                  <a:moveTo>
                    <a:pt x="905" y="85"/>
                  </a:moveTo>
                  <a:lnTo>
                    <a:pt x="903" y="82"/>
                  </a:lnTo>
                  <a:moveTo>
                    <a:pt x="908" y="66"/>
                  </a:moveTo>
                  <a:lnTo>
                    <a:pt x="908" y="68"/>
                  </a:lnTo>
                  <a:moveTo>
                    <a:pt x="903" y="85"/>
                  </a:moveTo>
                  <a:lnTo>
                    <a:pt x="910" y="92"/>
                  </a:lnTo>
                  <a:moveTo>
                    <a:pt x="910" y="61"/>
                  </a:moveTo>
                  <a:lnTo>
                    <a:pt x="913" y="63"/>
                  </a:lnTo>
                  <a:moveTo>
                    <a:pt x="908" y="61"/>
                  </a:moveTo>
                  <a:lnTo>
                    <a:pt x="913" y="66"/>
                  </a:lnTo>
                  <a:moveTo>
                    <a:pt x="925" y="42"/>
                  </a:moveTo>
                  <a:lnTo>
                    <a:pt x="932" y="51"/>
                  </a:lnTo>
                  <a:moveTo>
                    <a:pt x="910" y="68"/>
                  </a:moveTo>
                  <a:lnTo>
                    <a:pt x="908" y="63"/>
                  </a:lnTo>
                  <a:lnTo>
                    <a:pt x="910" y="66"/>
                  </a:lnTo>
                  <a:moveTo>
                    <a:pt x="903" y="92"/>
                  </a:moveTo>
                  <a:lnTo>
                    <a:pt x="913" y="104"/>
                  </a:lnTo>
                  <a:moveTo>
                    <a:pt x="903" y="90"/>
                  </a:moveTo>
                  <a:lnTo>
                    <a:pt x="913" y="102"/>
                  </a:lnTo>
                  <a:moveTo>
                    <a:pt x="903" y="87"/>
                  </a:moveTo>
                  <a:lnTo>
                    <a:pt x="913" y="99"/>
                  </a:lnTo>
                  <a:moveTo>
                    <a:pt x="941" y="157"/>
                  </a:moveTo>
                  <a:lnTo>
                    <a:pt x="939" y="157"/>
                  </a:lnTo>
                  <a:lnTo>
                    <a:pt x="939" y="154"/>
                  </a:lnTo>
                  <a:moveTo>
                    <a:pt x="1001" y="3"/>
                  </a:moveTo>
                  <a:lnTo>
                    <a:pt x="999" y="3"/>
                  </a:lnTo>
                  <a:moveTo>
                    <a:pt x="1016" y="8"/>
                  </a:moveTo>
                  <a:lnTo>
                    <a:pt x="1021" y="8"/>
                  </a:lnTo>
                  <a:moveTo>
                    <a:pt x="1013" y="8"/>
                  </a:moveTo>
                  <a:lnTo>
                    <a:pt x="1013" y="10"/>
                  </a:lnTo>
                  <a:lnTo>
                    <a:pt x="1011" y="10"/>
                  </a:lnTo>
                  <a:lnTo>
                    <a:pt x="1009" y="10"/>
                  </a:lnTo>
                  <a:lnTo>
                    <a:pt x="1009" y="8"/>
                  </a:lnTo>
                  <a:lnTo>
                    <a:pt x="1006" y="8"/>
                  </a:lnTo>
                  <a:moveTo>
                    <a:pt x="1013" y="8"/>
                  </a:moveTo>
                  <a:lnTo>
                    <a:pt x="1013" y="6"/>
                  </a:lnTo>
                  <a:moveTo>
                    <a:pt x="1006" y="8"/>
                  </a:moveTo>
                  <a:lnTo>
                    <a:pt x="1011" y="10"/>
                  </a:lnTo>
                  <a:moveTo>
                    <a:pt x="1013" y="8"/>
                  </a:moveTo>
                  <a:lnTo>
                    <a:pt x="1013" y="6"/>
                  </a:lnTo>
                  <a:moveTo>
                    <a:pt x="1006" y="6"/>
                  </a:moveTo>
                  <a:lnTo>
                    <a:pt x="1004" y="3"/>
                  </a:lnTo>
                  <a:moveTo>
                    <a:pt x="1001" y="3"/>
                  </a:moveTo>
                  <a:lnTo>
                    <a:pt x="1006" y="6"/>
                  </a:lnTo>
                  <a:moveTo>
                    <a:pt x="1004" y="3"/>
                  </a:moveTo>
                  <a:lnTo>
                    <a:pt x="1004" y="6"/>
                  </a:lnTo>
                  <a:moveTo>
                    <a:pt x="1016" y="6"/>
                  </a:moveTo>
                  <a:lnTo>
                    <a:pt x="1016" y="8"/>
                  </a:lnTo>
                  <a:moveTo>
                    <a:pt x="1013" y="6"/>
                  </a:moveTo>
                  <a:lnTo>
                    <a:pt x="1013" y="8"/>
                  </a:lnTo>
                  <a:moveTo>
                    <a:pt x="1016" y="8"/>
                  </a:moveTo>
                  <a:lnTo>
                    <a:pt x="1018" y="8"/>
                  </a:lnTo>
                  <a:moveTo>
                    <a:pt x="1016" y="8"/>
                  </a:moveTo>
                  <a:lnTo>
                    <a:pt x="1013" y="8"/>
                  </a:lnTo>
                  <a:moveTo>
                    <a:pt x="1006" y="6"/>
                  </a:moveTo>
                  <a:lnTo>
                    <a:pt x="1006" y="8"/>
                  </a:lnTo>
                  <a:moveTo>
                    <a:pt x="1006" y="3"/>
                  </a:moveTo>
                  <a:lnTo>
                    <a:pt x="1011" y="10"/>
                  </a:lnTo>
                  <a:moveTo>
                    <a:pt x="1011" y="6"/>
                  </a:moveTo>
                  <a:lnTo>
                    <a:pt x="1013" y="8"/>
                  </a:lnTo>
                  <a:moveTo>
                    <a:pt x="1009" y="6"/>
                  </a:moveTo>
                  <a:lnTo>
                    <a:pt x="1013" y="10"/>
                  </a:lnTo>
                  <a:moveTo>
                    <a:pt x="1001" y="87"/>
                  </a:moveTo>
                  <a:lnTo>
                    <a:pt x="990" y="94"/>
                  </a:lnTo>
                  <a:lnTo>
                    <a:pt x="1004" y="92"/>
                  </a:lnTo>
                  <a:moveTo>
                    <a:pt x="990" y="99"/>
                  </a:moveTo>
                  <a:lnTo>
                    <a:pt x="990" y="94"/>
                  </a:lnTo>
                  <a:lnTo>
                    <a:pt x="990" y="97"/>
                  </a:lnTo>
                  <a:moveTo>
                    <a:pt x="987" y="94"/>
                  </a:moveTo>
                  <a:lnTo>
                    <a:pt x="990" y="94"/>
                  </a:lnTo>
                  <a:lnTo>
                    <a:pt x="1001" y="80"/>
                  </a:lnTo>
                  <a:moveTo>
                    <a:pt x="994" y="78"/>
                  </a:moveTo>
                  <a:lnTo>
                    <a:pt x="990" y="94"/>
                  </a:lnTo>
                  <a:lnTo>
                    <a:pt x="997" y="78"/>
                  </a:lnTo>
                  <a:moveTo>
                    <a:pt x="1001" y="82"/>
                  </a:moveTo>
                  <a:lnTo>
                    <a:pt x="990" y="94"/>
                  </a:lnTo>
                  <a:lnTo>
                    <a:pt x="992" y="78"/>
                  </a:lnTo>
                  <a:moveTo>
                    <a:pt x="999" y="78"/>
                  </a:moveTo>
                  <a:lnTo>
                    <a:pt x="990" y="94"/>
                  </a:lnTo>
                  <a:moveTo>
                    <a:pt x="1004" y="73"/>
                  </a:moveTo>
                  <a:lnTo>
                    <a:pt x="1001" y="87"/>
                  </a:lnTo>
                  <a:lnTo>
                    <a:pt x="1011" y="99"/>
                  </a:lnTo>
                  <a:moveTo>
                    <a:pt x="1009" y="99"/>
                  </a:moveTo>
                  <a:lnTo>
                    <a:pt x="1001" y="97"/>
                  </a:lnTo>
                  <a:lnTo>
                    <a:pt x="994" y="99"/>
                  </a:lnTo>
                  <a:lnTo>
                    <a:pt x="992" y="109"/>
                  </a:lnTo>
                  <a:moveTo>
                    <a:pt x="1323" y="75"/>
                  </a:moveTo>
                  <a:lnTo>
                    <a:pt x="1333" y="94"/>
                  </a:lnTo>
                  <a:lnTo>
                    <a:pt x="1325" y="73"/>
                  </a:lnTo>
                  <a:moveTo>
                    <a:pt x="1328" y="66"/>
                  </a:moveTo>
                  <a:lnTo>
                    <a:pt x="1330" y="73"/>
                  </a:lnTo>
                  <a:lnTo>
                    <a:pt x="1338" y="78"/>
                  </a:lnTo>
                  <a:lnTo>
                    <a:pt x="1347" y="73"/>
                  </a:lnTo>
                  <a:moveTo>
                    <a:pt x="1318" y="85"/>
                  </a:moveTo>
                  <a:lnTo>
                    <a:pt x="1333" y="94"/>
                  </a:lnTo>
                  <a:lnTo>
                    <a:pt x="1318" y="78"/>
                  </a:lnTo>
                  <a:moveTo>
                    <a:pt x="1321" y="78"/>
                  </a:moveTo>
                  <a:lnTo>
                    <a:pt x="1333" y="94"/>
                  </a:lnTo>
                  <a:moveTo>
                    <a:pt x="1309" y="75"/>
                  </a:moveTo>
                  <a:lnTo>
                    <a:pt x="1318" y="78"/>
                  </a:lnTo>
                  <a:lnTo>
                    <a:pt x="1325" y="73"/>
                  </a:lnTo>
                  <a:lnTo>
                    <a:pt x="1328" y="66"/>
                  </a:lnTo>
                  <a:moveTo>
                    <a:pt x="1335" y="106"/>
                  </a:moveTo>
                  <a:lnTo>
                    <a:pt x="1333" y="97"/>
                  </a:lnTo>
                  <a:lnTo>
                    <a:pt x="1323" y="92"/>
                  </a:lnTo>
                  <a:lnTo>
                    <a:pt x="1313" y="97"/>
                  </a:lnTo>
                  <a:moveTo>
                    <a:pt x="1309" y="6"/>
                  </a:moveTo>
                  <a:lnTo>
                    <a:pt x="1311" y="6"/>
                  </a:lnTo>
                  <a:lnTo>
                    <a:pt x="1311" y="3"/>
                  </a:lnTo>
                  <a:lnTo>
                    <a:pt x="1316" y="3"/>
                  </a:lnTo>
                  <a:lnTo>
                    <a:pt x="1316" y="6"/>
                  </a:lnTo>
                  <a:lnTo>
                    <a:pt x="1316" y="8"/>
                  </a:lnTo>
                  <a:lnTo>
                    <a:pt x="1313" y="8"/>
                  </a:lnTo>
                  <a:lnTo>
                    <a:pt x="1313" y="13"/>
                  </a:lnTo>
                  <a:lnTo>
                    <a:pt x="1316" y="13"/>
                  </a:lnTo>
                  <a:lnTo>
                    <a:pt x="1321" y="13"/>
                  </a:lnTo>
                  <a:lnTo>
                    <a:pt x="1321" y="10"/>
                  </a:lnTo>
                  <a:lnTo>
                    <a:pt x="1323" y="10"/>
                  </a:lnTo>
                  <a:lnTo>
                    <a:pt x="1323" y="8"/>
                  </a:lnTo>
                  <a:lnTo>
                    <a:pt x="1333" y="8"/>
                  </a:lnTo>
                  <a:lnTo>
                    <a:pt x="1333" y="6"/>
                  </a:lnTo>
                  <a:lnTo>
                    <a:pt x="1335" y="6"/>
                  </a:lnTo>
                  <a:lnTo>
                    <a:pt x="1335" y="3"/>
                  </a:lnTo>
                  <a:lnTo>
                    <a:pt x="1342" y="3"/>
                  </a:lnTo>
                  <a:lnTo>
                    <a:pt x="1364" y="8"/>
                  </a:lnTo>
                  <a:lnTo>
                    <a:pt x="1366" y="8"/>
                  </a:lnTo>
                  <a:lnTo>
                    <a:pt x="1366" y="10"/>
                  </a:lnTo>
                  <a:lnTo>
                    <a:pt x="1371" y="10"/>
                  </a:lnTo>
                  <a:lnTo>
                    <a:pt x="1371" y="13"/>
                  </a:lnTo>
                  <a:lnTo>
                    <a:pt x="1373" y="13"/>
                  </a:lnTo>
                  <a:lnTo>
                    <a:pt x="1376" y="15"/>
                  </a:lnTo>
                  <a:lnTo>
                    <a:pt x="1378" y="15"/>
                  </a:lnTo>
                  <a:lnTo>
                    <a:pt x="1378" y="18"/>
                  </a:lnTo>
                  <a:lnTo>
                    <a:pt x="1381" y="18"/>
                  </a:lnTo>
                  <a:lnTo>
                    <a:pt x="1381" y="20"/>
                  </a:lnTo>
                  <a:lnTo>
                    <a:pt x="1381" y="22"/>
                  </a:lnTo>
                  <a:lnTo>
                    <a:pt x="1378" y="25"/>
                  </a:lnTo>
                  <a:lnTo>
                    <a:pt x="1369" y="25"/>
                  </a:lnTo>
                  <a:lnTo>
                    <a:pt x="1369" y="27"/>
                  </a:lnTo>
                  <a:lnTo>
                    <a:pt x="1366" y="27"/>
                  </a:lnTo>
                  <a:lnTo>
                    <a:pt x="1366" y="30"/>
                  </a:lnTo>
                  <a:lnTo>
                    <a:pt x="1369" y="32"/>
                  </a:lnTo>
                  <a:lnTo>
                    <a:pt x="1371" y="34"/>
                  </a:lnTo>
                  <a:lnTo>
                    <a:pt x="1371" y="37"/>
                  </a:lnTo>
                  <a:lnTo>
                    <a:pt x="1373" y="37"/>
                  </a:lnTo>
                  <a:lnTo>
                    <a:pt x="1373" y="42"/>
                  </a:lnTo>
                  <a:lnTo>
                    <a:pt x="1376" y="42"/>
                  </a:lnTo>
                  <a:lnTo>
                    <a:pt x="1378" y="44"/>
                  </a:lnTo>
                  <a:lnTo>
                    <a:pt x="1383" y="44"/>
                  </a:lnTo>
                  <a:lnTo>
                    <a:pt x="1383" y="42"/>
                  </a:lnTo>
                  <a:lnTo>
                    <a:pt x="1383" y="39"/>
                  </a:lnTo>
                  <a:lnTo>
                    <a:pt x="1381" y="37"/>
                  </a:lnTo>
                  <a:lnTo>
                    <a:pt x="1381" y="34"/>
                  </a:lnTo>
                  <a:lnTo>
                    <a:pt x="1378" y="34"/>
                  </a:lnTo>
                  <a:lnTo>
                    <a:pt x="1378" y="32"/>
                  </a:lnTo>
                  <a:lnTo>
                    <a:pt x="1381" y="32"/>
                  </a:lnTo>
                  <a:lnTo>
                    <a:pt x="1381" y="30"/>
                  </a:lnTo>
                  <a:lnTo>
                    <a:pt x="1383" y="27"/>
                  </a:lnTo>
                  <a:lnTo>
                    <a:pt x="1385" y="27"/>
                  </a:lnTo>
                  <a:lnTo>
                    <a:pt x="1385" y="25"/>
                  </a:lnTo>
                  <a:lnTo>
                    <a:pt x="1390" y="25"/>
                  </a:lnTo>
                  <a:lnTo>
                    <a:pt x="1390" y="27"/>
                  </a:lnTo>
                  <a:lnTo>
                    <a:pt x="1393" y="27"/>
                  </a:lnTo>
                  <a:lnTo>
                    <a:pt x="1393" y="30"/>
                  </a:lnTo>
                  <a:lnTo>
                    <a:pt x="1395" y="30"/>
                  </a:lnTo>
                  <a:lnTo>
                    <a:pt x="1395" y="32"/>
                  </a:lnTo>
                  <a:lnTo>
                    <a:pt x="1398" y="32"/>
                  </a:lnTo>
                  <a:lnTo>
                    <a:pt x="1398" y="34"/>
                  </a:lnTo>
                  <a:lnTo>
                    <a:pt x="1400" y="37"/>
                  </a:lnTo>
                  <a:lnTo>
                    <a:pt x="1400" y="39"/>
                  </a:lnTo>
                  <a:lnTo>
                    <a:pt x="1402" y="39"/>
                  </a:lnTo>
                  <a:lnTo>
                    <a:pt x="1402" y="42"/>
                  </a:lnTo>
                  <a:lnTo>
                    <a:pt x="1405" y="44"/>
                  </a:lnTo>
                  <a:lnTo>
                    <a:pt x="1405" y="49"/>
                  </a:lnTo>
                  <a:lnTo>
                    <a:pt x="1407" y="51"/>
                  </a:lnTo>
                  <a:lnTo>
                    <a:pt x="1407" y="54"/>
                  </a:lnTo>
                  <a:lnTo>
                    <a:pt x="1410" y="54"/>
                  </a:lnTo>
                  <a:lnTo>
                    <a:pt x="1410" y="56"/>
                  </a:lnTo>
                  <a:lnTo>
                    <a:pt x="1412" y="56"/>
                  </a:lnTo>
                  <a:lnTo>
                    <a:pt x="1412" y="58"/>
                  </a:lnTo>
                  <a:moveTo>
                    <a:pt x="1412" y="58"/>
                  </a:moveTo>
                  <a:lnTo>
                    <a:pt x="1412" y="63"/>
                  </a:lnTo>
                  <a:lnTo>
                    <a:pt x="1414" y="63"/>
                  </a:lnTo>
                  <a:lnTo>
                    <a:pt x="1414" y="73"/>
                  </a:lnTo>
                  <a:lnTo>
                    <a:pt x="1412" y="73"/>
                  </a:lnTo>
                  <a:lnTo>
                    <a:pt x="1412" y="70"/>
                  </a:lnTo>
                  <a:lnTo>
                    <a:pt x="1410" y="70"/>
                  </a:lnTo>
                  <a:lnTo>
                    <a:pt x="1407" y="70"/>
                  </a:lnTo>
                  <a:lnTo>
                    <a:pt x="1407" y="73"/>
                  </a:lnTo>
                  <a:lnTo>
                    <a:pt x="1405" y="73"/>
                  </a:lnTo>
                  <a:lnTo>
                    <a:pt x="1405" y="75"/>
                  </a:lnTo>
                  <a:lnTo>
                    <a:pt x="1407" y="75"/>
                  </a:lnTo>
                  <a:lnTo>
                    <a:pt x="1407" y="78"/>
                  </a:lnTo>
                  <a:lnTo>
                    <a:pt x="1410" y="78"/>
                  </a:lnTo>
                  <a:lnTo>
                    <a:pt x="1410" y="80"/>
                  </a:lnTo>
                  <a:lnTo>
                    <a:pt x="1410" y="87"/>
                  </a:lnTo>
                  <a:lnTo>
                    <a:pt x="1412" y="87"/>
                  </a:lnTo>
                  <a:lnTo>
                    <a:pt x="1412" y="90"/>
                  </a:lnTo>
                  <a:lnTo>
                    <a:pt x="1414" y="90"/>
                  </a:lnTo>
                  <a:lnTo>
                    <a:pt x="1417" y="90"/>
                  </a:lnTo>
                  <a:lnTo>
                    <a:pt x="1417" y="92"/>
                  </a:lnTo>
                  <a:lnTo>
                    <a:pt x="1417" y="99"/>
                  </a:lnTo>
                  <a:lnTo>
                    <a:pt x="1414" y="102"/>
                  </a:lnTo>
                  <a:lnTo>
                    <a:pt x="1414" y="104"/>
                  </a:lnTo>
                  <a:lnTo>
                    <a:pt x="1412" y="106"/>
                  </a:lnTo>
                  <a:lnTo>
                    <a:pt x="1410" y="106"/>
                  </a:lnTo>
                  <a:lnTo>
                    <a:pt x="1407" y="109"/>
                  </a:lnTo>
                  <a:lnTo>
                    <a:pt x="1407" y="114"/>
                  </a:lnTo>
                  <a:lnTo>
                    <a:pt x="1410" y="114"/>
                  </a:lnTo>
                  <a:lnTo>
                    <a:pt x="1412" y="114"/>
                  </a:lnTo>
                  <a:lnTo>
                    <a:pt x="1412" y="116"/>
                  </a:lnTo>
                  <a:lnTo>
                    <a:pt x="1412" y="118"/>
                  </a:lnTo>
                  <a:lnTo>
                    <a:pt x="1410" y="118"/>
                  </a:lnTo>
                  <a:lnTo>
                    <a:pt x="1410" y="123"/>
                  </a:lnTo>
                  <a:lnTo>
                    <a:pt x="1407" y="126"/>
                  </a:lnTo>
                  <a:lnTo>
                    <a:pt x="1407" y="128"/>
                  </a:lnTo>
                  <a:lnTo>
                    <a:pt x="1405" y="128"/>
                  </a:lnTo>
                  <a:lnTo>
                    <a:pt x="1405" y="133"/>
                  </a:lnTo>
                  <a:lnTo>
                    <a:pt x="1402" y="133"/>
                  </a:lnTo>
                  <a:lnTo>
                    <a:pt x="1402" y="135"/>
                  </a:lnTo>
                  <a:lnTo>
                    <a:pt x="1400" y="135"/>
                  </a:lnTo>
                  <a:lnTo>
                    <a:pt x="1398" y="135"/>
                  </a:lnTo>
                  <a:lnTo>
                    <a:pt x="1398" y="138"/>
                  </a:lnTo>
                  <a:lnTo>
                    <a:pt x="1398" y="135"/>
                  </a:lnTo>
                  <a:lnTo>
                    <a:pt x="1395" y="135"/>
                  </a:lnTo>
                  <a:lnTo>
                    <a:pt x="1395" y="133"/>
                  </a:lnTo>
                  <a:lnTo>
                    <a:pt x="1393" y="133"/>
                  </a:lnTo>
                  <a:lnTo>
                    <a:pt x="1393" y="130"/>
                  </a:lnTo>
                  <a:lnTo>
                    <a:pt x="1395" y="130"/>
                  </a:lnTo>
                  <a:lnTo>
                    <a:pt x="1395" y="126"/>
                  </a:lnTo>
                  <a:lnTo>
                    <a:pt x="1393" y="126"/>
                  </a:lnTo>
                  <a:lnTo>
                    <a:pt x="1393" y="123"/>
                  </a:lnTo>
                  <a:lnTo>
                    <a:pt x="1390" y="123"/>
                  </a:lnTo>
                  <a:lnTo>
                    <a:pt x="1385" y="123"/>
                  </a:lnTo>
                  <a:lnTo>
                    <a:pt x="1385" y="126"/>
                  </a:lnTo>
                  <a:lnTo>
                    <a:pt x="1383" y="126"/>
                  </a:lnTo>
                  <a:lnTo>
                    <a:pt x="1383" y="128"/>
                  </a:lnTo>
                  <a:lnTo>
                    <a:pt x="1378" y="128"/>
                  </a:lnTo>
                  <a:lnTo>
                    <a:pt x="1378" y="130"/>
                  </a:lnTo>
                  <a:lnTo>
                    <a:pt x="1376" y="130"/>
                  </a:lnTo>
                  <a:lnTo>
                    <a:pt x="1376" y="133"/>
                  </a:lnTo>
                  <a:lnTo>
                    <a:pt x="1376" y="135"/>
                  </a:lnTo>
                  <a:lnTo>
                    <a:pt x="1373" y="135"/>
                  </a:lnTo>
                  <a:lnTo>
                    <a:pt x="1373" y="138"/>
                  </a:lnTo>
                  <a:lnTo>
                    <a:pt x="1376" y="140"/>
                  </a:lnTo>
                  <a:lnTo>
                    <a:pt x="1378" y="140"/>
                  </a:lnTo>
                  <a:lnTo>
                    <a:pt x="1378" y="138"/>
                  </a:lnTo>
                  <a:lnTo>
                    <a:pt x="1381" y="138"/>
                  </a:lnTo>
                  <a:lnTo>
                    <a:pt x="1381" y="135"/>
                  </a:lnTo>
                  <a:lnTo>
                    <a:pt x="1388" y="135"/>
                  </a:lnTo>
                  <a:lnTo>
                    <a:pt x="1388" y="138"/>
                  </a:lnTo>
                  <a:lnTo>
                    <a:pt x="1390" y="138"/>
                  </a:lnTo>
                  <a:lnTo>
                    <a:pt x="1390" y="140"/>
                  </a:lnTo>
                  <a:moveTo>
                    <a:pt x="1390" y="140"/>
                  </a:moveTo>
                  <a:lnTo>
                    <a:pt x="1393" y="140"/>
                  </a:lnTo>
                  <a:lnTo>
                    <a:pt x="1393" y="142"/>
                  </a:lnTo>
                  <a:lnTo>
                    <a:pt x="1393" y="147"/>
                  </a:lnTo>
                  <a:lnTo>
                    <a:pt x="1390" y="147"/>
                  </a:lnTo>
                  <a:lnTo>
                    <a:pt x="1390" y="150"/>
                  </a:lnTo>
                  <a:lnTo>
                    <a:pt x="1388" y="150"/>
                  </a:lnTo>
                  <a:lnTo>
                    <a:pt x="1388" y="152"/>
                  </a:lnTo>
                  <a:lnTo>
                    <a:pt x="1385" y="152"/>
                  </a:lnTo>
                  <a:lnTo>
                    <a:pt x="1385" y="154"/>
                  </a:lnTo>
                  <a:lnTo>
                    <a:pt x="1383" y="154"/>
                  </a:lnTo>
                  <a:lnTo>
                    <a:pt x="1381" y="157"/>
                  </a:lnTo>
                  <a:lnTo>
                    <a:pt x="1378" y="157"/>
                  </a:lnTo>
                  <a:lnTo>
                    <a:pt x="1378" y="159"/>
                  </a:lnTo>
                  <a:lnTo>
                    <a:pt x="1376" y="159"/>
                  </a:lnTo>
                  <a:lnTo>
                    <a:pt x="1373" y="162"/>
                  </a:lnTo>
                  <a:lnTo>
                    <a:pt x="1366" y="162"/>
                  </a:lnTo>
                  <a:lnTo>
                    <a:pt x="1366" y="164"/>
                  </a:lnTo>
                  <a:lnTo>
                    <a:pt x="1364" y="164"/>
                  </a:lnTo>
                  <a:lnTo>
                    <a:pt x="1364" y="166"/>
                  </a:lnTo>
                  <a:lnTo>
                    <a:pt x="1359" y="166"/>
                  </a:lnTo>
                  <a:lnTo>
                    <a:pt x="1359" y="169"/>
                  </a:lnTo>
                  <a:lnTo>
                    <a:pt x="1352" y="169"/>
                  </a:lnTo>
                  <a:lnTo>
                    <a:pt x="1350" y="171"/>
                  </a:lnTo>
                  <a:lnTo>
                    <a:pt x="1347" y="171"/>
                  </a:lnTo>
                  <a:lnTo>
                    <a:pt x="1345" y="169"/>
                  </a:lnTo>
                  <a:lnTo>
                    <a:pt x="1347" y="169"/>
                  </a:lnTo>
                  <a:lnTo>
                    <a:pt x="1347" y="166"/>
                  </a:lnTo>
                  <a:lnTo>
                    <a:pt x="1350" y="164"/>
                  </a:lnTo>
                  <a:lnTo>
                    <a:pt x="1350" y="162"/>
                  </a:lnTo>
                  <a:lnTo>
                    <a:pt x="1347" y="162"/>
                  </a:lnTo>
                  <a:lnTo>
                    <a:pt x="1342" y="162"/>
                  </a:lnTo>
                  <a:lnTo>
                    <a:pt x="1342" y="164"/>
                  </a:lnTo>
                  <a:lnTo>
                    <a:pt x="1340" y="164"/>
                  </a:lnTo>
                  <a:lnTo>
                    <a:pt x="1338" y="166"/>
                  </a:lnTo>
                  <a:lnTo>
                    <a:pt x="1330" y="166"/>
                  </a:lnTo>
                  <a:lnTo>
                    <a:pt x="1328" y="169"/>
                  </a:lnTo>
                  <a:lnTo>
                    <a:pt x="1328" y="171"/>
                  </a:lnTo>
                  <a:lnTo>
                    <a:pt x="1325" y="171"/>
                  </a:lnTo>
                  <a:lnTo>
                    <a:pt x="1316" y="171"/>
                  </a:lnTo>
                  <a:lnTo>
                    <a:pt x="1313" y="169"/>
                  </a:lnTo>
                  <a:lnTo>
                    <a:pt x="1311" y="169"/>
                  </a:lnTo>
                  <a:lnTo>
                    <a:pt x="1311" y="166"/>
                  </a:lnTo>
                  <a:lnTo>
                    <a:pt x="1311" y="164"/>
                  </a:lnTo>
                  <a:lnTo>
                    <a:pt x="1309" y="164"/>
                  </a:lnTo>
                  <a:lnTo>
                    <a:pt x="1309" y="162"/>
                  </a:lnTo>
                  <a:lnTo>
                    <a:pt x="1306" y="162"/>
                  </a:lnTo>
                  <a:lnTo>
                    <a:pt x="1306" y="166"/>
                  </a:lnTo>
                  <a:lnTo>
                    <a:pt x="1304" y="166"/>
                  </a:lnTo>
                  <a:lnTo>
                    <a:pt x="1297" y="166"/>
                  </a:lnTo>
                  <a:lnTo>
                    <a:pt x="1297" y="164"/>
                  </a:lnTo>
                  <a:lnTo>
                    <a:pt x="1292" y="164"/>
                  </a:lnTo>
                  <a:lnTo>
                    <a:pt x="1292" y="162"/>
                  </a:lnTo>
                  <a:lnTo>
                    <a:pt x="1290" y="162"/>
                  </a:lnTo>
                  <a:lnTo>
                    <a:pt x="1287" y="159"/>
                  </a:lnTo>
                  <a:lnTo>
                    <a:pt x="1285" y="159"/>
                  </a:lnTo>
                  <a:lnTo>
                    <a:pt x="1285" y="157"/>
                  </a:lnTo>
                  <a:lnTo>
                    <a:pt x="1282" y="154"/>
                  </a:lnTo>
                  <a:lnTo>
                    <a:pt x="1282" y="150"/>
                  </a:lnTo>
                  <a:lnTo>
                    <a:pt x="1285" y="150"/>
                  </a:lnTo>
                  <a:lnTo>
                    <a:pt x="1294" y="150"/>
                  </a:lnTo>
                  <a:lnTo>
                    <a:pt x="1294" y="147"/>
                  </a:lnTo>
                  <a:lnTo>
                    <a:pt x="1294" y="142"/>
                  </a:lnTo>
                  <a:moveTo>
                    <a:pt x="1294" y="142"/>
                  </a:moveTo>
                  <a:lnTo>
                    <a:pt x="1292" y="140"/>
                  </a:lnTo>
                  <a:lnTo>
                    <a:pt x="1292" y="138"/>
                  </a:lnTo>
                  <a:lnTo>
                    <a:pt x="1290" y="138"/>
                  </a:lnTo>
                  <a:lnTo>
                    <a:pt x="1290" y="133"/>
                  </a:lnTo>
                  <a:lnTo>
                    <a:pt x="1287" y="133"/>
                  </a:lnTo>
                  <a:lnTo>
                    <a:pt x="1287" y="130"/>
                  </a:lnTo>
                  <a:lnTo>
                    <a:pt x="1285" y="130"/>
                  </a:lnTo>
                  <a:lnTo>
                    <a:pt x="1280" y="130"/>
                  </a:lnTo>
                  <a:lnTo>
                    <a:pt x="1280" y="133"/>
                  </a:lnTo>
                  <a:lnTo>
                    <a:pt x="1280" y="135"/>
                  </a:lnTo>
                  <a:lnTo>
                    <a:pt x="1282" y="138"/>
                  </a:lnTo>
                  <a:lnTo>
                    <a:pt x="1282" y="145"/>
                  </a:lnTo>
                  <a:lnTo>
                    <a:pt x="1280" y="145"/>
                  </a:lnTo>
                  <a:lnTo>
                    <a:pt x="1280" y="147"/>
                  </a:lnTo>
                  <a:lnTo>
                    <a:pt x="1278" y="147"/>
                  </a:lnTo>
                  <a:lnTo>
                    <a:pt x="1275" y="150"/>
                  </a:lnTo>
                  <a:lnTo>
                    <a:pt x="1273" y="147"/>
                  </a:lnTo>
                  <a:lnTo>
                    <a:pt x="1270" y="147"/>
                  </a:lnTo>
                  <a:lnTo>
                    <a:pt x="1270" y="145"/>
                  </a:lnTo>
                  <a:lnTo>
                    <a:pt x="1268" y="145"/>
                  </a:lnTo>
                  <a:lnTo>
                    <a:pt x="1268" y="142"/>
                  </a:lnTo>
                  <a:lnTo>
                    <a:pt x="1265" y="142"/>
                  </a:lnTo>
                  <a:lnTo>
                    <a:pt x="1265" y="140"/>
                  </a:lnTo>
                  <a:lnTo>
                    <a:pt x="1263" y="138"/>
                  </a:lnTo>
                  <a:lnTo>
                    <a:pt x="1263" y="135"/>
                  </a:lnTo>
                  <a:lnTo>
                    <a:pt x="1261" y="135"/>
                  </a:lnTo>
                  <a:lnTo>
                    <a:pt x="1261" y="133"/>
                  </a:lnTo>
                  <a:lnTo>
                    <a:pt x="1258" y="133"/>
                  </a:lnTo>
                  <a:lnTo>
                    <a:pt x="1258" y="128"/>
                  </a:lnTo>
                  <a:lnTo>
                    <a:pt x="1256" y="128"/>
                  </a:lnTo>
                  <a:lnTo>
                    <a:pt x="1256" y="121"/>
                  </a:lnTo>
                  <a:lnTo>
                    <a:pt x="1253" y="121"/>
                  </a:lnTo>
                  <a:lnTo>
                    <a:pt x="1253" y="118"/>
                  </a:lnTo>
                  <a:lnTo>
                    <a:pt x="1251" y="118"/>
                  </a:lnTo>
                  <a:lnTo>
                    <a:pt x="1251" y="114"/>
                  </a:lnTo>
                  <a:lnTo>
                    <a:pt x="1249" y="111"/>
                  </a:lnTo>
                  <a:lnTo>
                    <a:pt x="1249" y="102"/>
                  </a:lnTo>
                  <a:lnTo>
                    <a:pt x="1251" y="102"/>
                  </a:lnTo>
                  <a:lnTo>
                    <a:pt x="1251" y="104"/>
                  </a:lnTo>
                  <a:lnTo>
                    <a:pt x="1253" y="104"/>
                  </a:lnTo>
                  <a:lnTo>
                    <a:pt x="1256" y="104"/>
                  </a:lnTo>
                  <a:lnTo>
                    <a:pt x="1256" y="102"/>
                  </a:lnTo>
                  <a:lnTo>
                    <a:pt x="1256" y="97"/>
                  </a:lnTo>
                  <a:lnTo>
                    <a:pt x="1253" y="97"/>
                  </a:lnTo>
                  <a:lnTo>
                    <a:pt x="1253" y="87"/>
                  </a:lnTo>
                  <a:lnTo>
                    <a:pt x="1251" y="87"/>
                  </a:lnTo>
                  <a:lnTo>
                    <a:pt x="1251" y="85"/>
                  </a:lnTo>
                  <a:lnTo>
                    <a:pt x="1249" y="85"/>
                  </a:lnTo>
                  <a:lnTo>
                    <a:pt x="1246" y="85"/>
                  </a:lnTo>
                  <a:lnTo>
                    <a:pt x="1246" y="82"/>
                  </a:lnTo>
                  <a:lnTo>
                    <a:pt x="1246" y="73"/>
                  </a:lnTo>
                  <a:lnTo>
                    <a:pt x="1249" y="70"/>
                  </a:lnTo>
                  <a:lnTo>
                    <a:pt x="1251" y="68"/>
                  </a:lnTo>
                  <a:lnTo>
                    <a:pt x="1253" y="68"/>
                  </a:lnTo>
                  <a:lnTo>
                    <a:pt x="1253" y="66"/>
                  </a:lnTo>
                  <a:lnTo>
                    <a:pt x="1256" y="66"/>
                  </a:lnTo>
                  <a:lnTo>
                    <a:pt x="1256" y="63"/>
                  </a:lnTo>
                  <a:lnTo>
                    <a:pt x="1256" y="61"/>
                  </a:lnTo>
                  <a:lnTo>
                    <a:pt x="1253" y="61"/>
                  </a:lnTo>
                  <a:lnTo>
                    <a:pt x="1251" y="61"/>
                  </a:lnTo>
                  <a:lnTo>
                    <a:pt x="1251" y="58"/>
                  </a:lnTo>
                  <a:lnTo>
                    <a:pt x="1251" y="56"/>
                  </a:lnTo>
                  <a:lnTo>
                    <a:pt x="1253" y="54"/>
                  </a:lnTo>
                  <a:lnTo>
                    <a:pt x="1253" y="51"/>
                  </a:lnTo>
                  <a:lnTo>
                    <a:pt x="1256" y="49"/>
                  </a:lnTo>
                  <a:lnTo>
                    <a:pt x="1256" y="46"/>
                  </a:lnTo>
                  <a:lnTo>
                    <a:pt x="1258" y="44"/>
                  </a:lnTo>
                  <a:lnTo>
                    <a:pt x="1258" y="42"/>
                  </a:lnTo>
                  <a:lnTo>
                    <a:pt x="1261" y="42"/>
                  </a:lnTo>
                  <a:lnTo>
                    <a:pt x="1261" y="39"/>
                  </a:lnTo>
                  <a:moveTo>
                    <a:pt x="1261" y="39"/>
                  </a:moveTo>
                  <a:lnTo>
                    <a:pt x="1263" y="39"/>
                  </a:lnTo>
                  <a:lnTo>
                    <a:pt x="1263" y="37"/>
                  </a:lnTo>
                  <a:lnTo>
                    <a:pt x="1265" y="37"/>
                  </a:lnTo>
                  <a:lnTo>
                    <a:pt x="1265" y="39"/>
                  </a:lnTo>
                  <a:lnTo>
                    <a:pt x="1268" y="39"/>
                  </a:lnTo>
                  <a:lnTo>
                    <a:pt x="1268" y="42"/>
                  </a:lnTo>
                  <a:lnTo>
                    <a:pt x="1268" y="49"/>
                  </a:lnTo>
                  <a:lnTo>
                    <a:pt x="1270" y="49"/>
                  </a:lnTo>
                  <a:lnTo>
                    <a:pt x="1270" y="51"/>
                  </a:lnTo>
                  <a:lnTo>
                    <a:pt x="1273" y="51"/>
                  </a:lnTo>
                  <a:lnTo>
                    <a:pt x="1275" y="51"/>
                  </a:lnTo>
                  <a:lnTo>
                    <a:pt x="1275" y="49"/>
                  </a:lnTo>
                  <a:lnTo>
                    <a:pt x="1278" y="49"/>
                  </a:lnTo>
                  <a:lnTo>
                    <a:pt x="1280" y="46"/>
                  </a:lnTo>
                  <a:lnTo>
                    <a:pt x="1282" y="46"/>
                  </a:lnTo>
                  <a:lnTo>
                    <a:pt x="1285" y="44"/>
                  </a:lnTo>
                  <a:lnTo>
                    <a:pt x="1287" y="44"/>
                  </a:lnTo>
                  <a:lnTo>
                    <a:pt x="1287" y="42"/>
                  </a:lnTo>
                  <a:lnTo>
                    <a:pt x="1287" y="34"/>
                  </a:lnTo>
                  <a:lnTo>
                    <a:pt x="1285" y="34"/>
                  </a:lnTo>
                  <a:lnTo>
                    <a:pt x="1282" y="37"/>
                  </a:lnTo>
                  <a:lnTo>
                    <a:pt x="1280" y="37"/>
                  </a:lnTo>
                  <a:lnTo>
                    <a:pt x="1280" y="39"/>
                  </a:lnTo>
                  <a:lnTo>
                    <a:pt x="1275" y="39"/>
                  </a:lnTo>
                  <a:lnTo>
                    <a:pt x="1273" y="37"/>
                  </a:lnTo>
                  <a:lnTo>
                    <a:pt x="1273" y="34"/>
                  </a:lnTo>
                  <a:lnTo>
                    <a:pt x="1270" y="34"/>
                  </a:lnTo>
                  <a:lnTo>
                    <a:pt x="1270" y="27"/>
                  </a:lnTo>
                  <a:lnTo>
                    <a:pt x="1273" y="25"/>
                  </a:lnTo>
                  <a:lnTo>
                    <a:pt x="1275" y="25"/>
                  </a:lnTo>
                  <a:lnTo>
                    <a:pt x="1275" y="22"/>
                  </a:lnTo>
                  <a:lnTo>
                    <a:pt x="1278" y="22"/>
                  </a:lnTo>
                  <a:lnTo>
                    <a:pt x="1278" y="20"/>
                  </a:lnTo>
                  <a:lnTo>
                    <a:pt x="1280" y="20"/>
                  </a:lnTo>
                  <a:lnTo>
                    <a:pt x="1282" y="18"/>
                  </a:lnTo>
                  <a:lnTo>
                    <a:pt x="1285" y="15"/>
                  </a:lnTo>
                  <a:lnTo>
                    <a:pt x="1287" y="15"/>
                  </a:lnTo>
                  <a:lnTo>
                    <a:pt x="1290" y="13"/>
                  </a:lnTo>
                  <a:lnTo>
                    <a:pt x="1297" y="13"/>
                  </a:lnTo>
                  <a:lnTo>
                    <a:pt x="1297" y="10"/>
                  </a:lnTo>
                  <a:lnTo>
                    <a:pt x="1299" y="10"/>
                  </a:lnTo>
                  <a:lnTo>
                    <a:pt x="1299" y="8"/>
                  </a:lnTo>
                  <a:lnTo>
                    <a:pt x="1301" y="8"/>
                  </a:lnTo>
                  <a:lnTo>
                    <a:pt x="1304" y="6"/>
                  </a:lnTo>
                  <a:lnTo>
                    <a:pt x="1306" y="6"/>
                  </a:lnTo>
                  <a:moveTo>
                    <a:pt x="1280" y="39"/>
                  </a:moveTo>
                  <a:lnTo>
                    <a:pt x="1285" y="44"/>
                  </a:lnTo>
                  <a:lnTo>
                    <a:pt x="1282" y="37"/>
                  </a:lnTo>
                  <a:moveTo>
                    <a:pt x="1275" y="39"/>
                  </a:moveTo>
                  <a:lnTo>
                    <a:pt x="1280" y="46"/>
                  </a:lnTo>
                  <a:lnTo>
                    <a:pt x="1268" y="32"/>
                  </a:lnTo>
                  <a:moveTo>
                    <a:pt x="1263" y="39"/>
                  </a:moveTo>
                  <a:lnTo>
                    <a:pt x="1273" y="51"/>
                  </a:lnTo>
                  <a:moveTo>
                    <a:pt x="1263" y="37"/>
                  </a:moveTo>
                  <a:lnTo>
                    <a:pt x="1275" y="51"/>
                  </a:lnTo>
                  <a:moveTo>
                    <a:pt x="1265" y="34"/>
                  </a:moveTo>
                  <a:lnTo>
                    <a:pt x="1278" y="49"/>
                  </a:lnTo>
                  <a:lnTo>
                    <a:pt x="1268" y="34"/>
                  </a:lnTo>
                  <a:moveTo>
                    <a:pt x="1268" y="32"/>
                  </a:moveTo>
                  <a:lnTo>
                    <a:pt x="1278" y="49"/>
                  </a:lnTo>
                  <a:moveTo>
                    <a:pt x="1280" y="39"/>
                  </a:moveTo>
                  <a:lnTo>
                    <a:pt x="1285" y="44"/>
                  </a:lnTo>
                  <a:moveTo>
                    <a:pt x="1278" y="39"/>
                  </a:moveTo>
                  <a:lnTo>
                    <a:pt x="1282" y="46"/>
                  </a:lnTo>
                  <a:moveTo>
                    <a:pt x="1335" y="3"/>
                  </a:moveTo>
                  <a:lnTo>
                    <a:pt x="1335" y="1"/>
                  </a:lnTo>
                  <a:moveTo>
                    <a:pt x="1333" y="3"/>
                  </a:moveTo>
                  <a:lnTo>
                    <a:pt x="1335" y="6"/>
                  </a:lnTo>
                  <a:lnTo>
                    <a:pt x="1335" y="3"/>
                  </a:lnTo>
                  <a:moveTo>
                    <a:pt x="1287" y="34"/>
                  </a:moveTo>
                  <a:lnTo>
                    <a:pt x="1287" y="37"/>
                  </a:lnTo>
                  <a:moveTo>
                    <a:pt x="1325" y="8"/>
                  </a:moveTo>
                  <a:lnTo>
                    <a:pt x="1323" y="3"/>
                  </a:lnTo>
                  <a:lnTo>
                    <a:pt x="1328" y="8"/>
                  </a:lnTo>
                  <a:moveTo>
                    <a:pt x="1313" y="10"/>
                  </a:moveTo>
                  <a:lnTo>
                    <a:pt x="1316" y="13"/>
                  </a:lnTo>
                  <a:moveTo>
                    <a:pt x="1318" y="13"/>
                  </a:moveTo>
                  <a:lnTo>
                    <a:pt x="1316" y="8"/>
                  </a:lnTo>
                  <a:lnTo>
                    <a:pt x="1321" y="13"/>
                  </a:lnTo>
                  <a:lnTo>
                    <a:pt x="1316" y="3"/>
                  </a:lnTo>
                  <a:moveTo>
                    <a:pt x="1318" y="3"/>
                  </a:moveTo>
                  <a:lnTo>
                    <a:pt x="1323" y="10"/>
                  </a:lnTo>
                  <a:lnTo>
                    <a:pt x="1318" y="3"/>
                  </a:lnTo>
                  <a:close/>
                  <a:moveTo>
                    <a:pt x="1321" y="3"/>
                  </a:moveTo>
                  <a:lnTo>
                    <a:pt x="1323" y="8"/>
                  </a:lnTo>
                  <a:moveTo>
                    <a:pt x="1325" y="3"/>
                  </a:moveTo>
                  <a:lnTo>
                    <a:pt x="1328" y="8"/>
                  </a:lnTo>
                  <a:moveTo>
                    <a:pt x="1333" y="8"/>
                  </a:moveTo>
                  <a:lnTo>
                    <a:pt x="1328" y="3"/>
                  </a:lnTo>
                  <a:lnTo>
                    <a:pt x="1330" y="8"/>
                  </a:lnTo>
                  <a:moveTo>
                    <a:pt x="1311" y="3"/>
                  </a:moveTo>
                  <a:lnTo>
                    <a:pt x="1313" y="3"/>
                  </a:lnTo>
                  <a:moveTo>
                    <a:pt x="1306" y="6"/>
                  </a:moveTo>
                  <a:lnTo>
                    <a:pt x="1309" y="6"/>
                  </a:lnTo>
                  <a:moveTo>
                    <a:pt x="1313" y="3"/>
                  </a:moveTo>
                  <a:lnTo>
                    <a:pt x="1316" y="6"/>
                  </a:lnTo>
                  <a:moveTo>
                    <a:pt x="1330" y="3"/>
                  </a:moveTo>
                  <a:lnTo>
                    <a:pt x="1333" y="6"/>
                  </a:lnTo>
                  <a:moveTo>
                    <a:pt x="1333" y="3"/>
                  </a:moveTo>
                  <a:lnTo>
                    <a:pt x="1335" y="6"/>
                  </a:lnTo>
                  <a:moveTo>
                    <a:pt x="1270" y="32"/>
                  </a:moveTo>
                  <a:lnTo>
                    <a:pt x="1270" y="30"/>
                  </a:lnTo>
                  <a:moveTo>
                    <a:pt x="1265" y="37"/>
                  </a:moveTo>
                  <a:lnTo>
                    <a:pt x="1265" y="39"/>
                  </a:lnTo>
                  <a:moveTo>
                    <a:pt x="1270" y="30"/>
                  </a:moveTo>
                  <a:lnTo>
                    <a:pt x="1270" y="32"/>
                  </a:lnTo>
                  <a:moveTo>
                    <a:pt x="1285" y="37"/>
                  </a:moveTo>
                  <a:lnTo>
                    <a:pt x="1287" y="42"/>
                  </a:lnTo>
                  <a:moveTo>
                    <a:pt x="1285" y="34"/>
                  </a:moveTo>
                  <a:lnTo>
                    <a:pt x="1287" y="39"/>
                  </a:lnTo>
                  <a:moveTo>
                    <a:pt x="1282" y="37"/>
                  </a:moveTo>
                  <a:lnTo>
                    <a:pt x="1287" y="42"/>
                  </a:lnTo>
                  <a:moveTo>
                    <a:pt x="1261" y="39"/>
                  </a:moveTo>
                  <a:lnTo>
                    <a:pt x="1265" y="37"/>
                  </a:lnTo>
                  <a:moveTo>
                    <a:pt x="1273" y="150"/>
                  </a:moveTo>
                  <a:lnTo>
                    <a:pt x="1273" y="147"/>
                  </a:lnTo>
                  <a:moveTo>
                    <a:pt x="1275" y="150"/>
                  </a:moveTo>
                  <a:lnTo>
                    <a:pt x="1275" y="147"/>
                  </a:lnTo>
                  <a:moveTo>
                    <a:pt x="1280" y="147"/>
                  </a:moveTo>
                  <a:lnTo>
                    <a:pt x="1282" y="152"/>
                  </a:lnTo>
                  <a:moveTo>
                    <a:pt x="1285" y="130"/>
                  </a:moveTo>
                  <a:lnTo>
                    <a:pt x="1292" y="140"/>
                  </a:lnTo>
                  <a:lnTo>
                    <a:pt x="1294" y="145"/>
                  </a:lnTo>
                  <a:moveTo>
                    <a:pt x="1285" y="150"/>
                  </a:moveTo>
                  <a:lnTo>
                    <a:pt x="1282" y="145"/>
                  </a:lnTo>
                  <a:lnTo>
                    <a:pt x="1287" y="150"/>
                  </a:lnTo>
                  <a:moveTo>
                    <a:pt x="1282" y="140"/>
                  </a:moveTo>
                  <a:lnTo>
                    <a:pt x="1290" y="150"/>
                  </a:lnTo>
                  <a:lnTo>
                    <a:pt x="1282" y="142"/>
                  </a:lnTo>
                  <a:moveTo>
                    <a:pt x="1275" y="150"/>
                  </a:moveTo>
                  <a:lnTo>
                    <a:pt x="1280" y="154"/>
                  </a:lnTo>
                  <a:moveTo>
                    <a:pt x="1273" y="150"/>
                  </a:moveTo>
                  <a:lnTo>
                    <a:pt x="1275" y="150"/>
                  </a:lnTo>
                  <a:moveTo>
                    <a:pt x="1282" y="154"/>
                  </a:moveTo>
                  <a:lnTo>
                    <a:pt x="1278" y="147"/>
                  </a:lnTo>
                  <a:lnTo>
                    <a:pt x="1282" y="152"/>
                  </a:lnTo>
                  <a:moveTo>
                    <a:pt x="1280" y="130"/>
                  </a:moveTo>
                  <a:lnTo>
                    <a:pt x="1294" y="150"/>
                  </a:lnTo>
                  <a:moveTo>
                    <a:pt x="1280" y="145"/>
                  </a:moveTo>
                  <a:lnTo>
                    <a:pt x="1285" y="150"/>
                  </a:lnTo>
                  <a:moveTo>
                    <a:pt x="1280" y="133"/>
                  </a:moveTo>
                  <a:lnTo>
                    <a:pt x="1292" y="150"/>
                  </a:lnTo>
                  <a:moveTo>
                    <a:pt x="1282" y="130"/>
                  </a:moveTo>
                  <a:lnTo>
                    <a:pt x="1294" y="147"/>
                  </a:lnTo>
                  <a:lnTo>
                    <a:pt x="1282" y="130"/>
                  </a:lnTo>
                  <a:close/>
                  <a:moveTo>
                    <a:pt x="1311" y="94"/>
                  </a:moveTo>
                  <a:lnTo>
                    <a:pt x="1316" y="85"/>
                  </a:lnTo>
                  <a:lnTo>
                    <a:pt x="1309" y="78"/>
                  </a:lnTo>
                  <a:moveTo>
                    <a:pt x="1249" y="104"/>
                  </a:moveTo>
                  <a:lnTo>
                    <a:pt x="1249" y="106"/>
                  </a:lnTo>
                  <a:moveTo>
                    <a:pt x="1249" y="102"/>
                  </a:moveTo>
                  <a:lnTo>
                    <a:pt x="1249" y="99"/>
                  </a:lnTo>
                  <a:moveTo>
                    <a:pt x="1249" y="97"/>
                  </a:moveTo>
                  <a:lnTo>
                    <a:pt x="1253" y="104"/>
                  </a:lnTo>
                  <a:moveTo>
                    <a:pt x="1249" y="94"/>
                  </a:moveTo>
                  <a:lnTo>
                    <a:pt x="1256" y="104"/>
                  </a:lnTo>
                  <a:moveTo>
                    <a:pt x="1246" y="82"/>
                  </a:moveTo>
                  <a:lnTo>
                    <a:pt x="1253" y="90"/>
                  </a:lnTo>
                  <a:moveTo>
                    <a:pt x="1249" y="85"/>
                  </a:moveTo>
                  <a:lnTo>
                    <a:pt x="1246" y="82"/>
                  </a:lnTo>
                  <a:moveTo>
                    <a:pt x="1251" y="66"/>
                  </a:moveTo>
                  <a:lnTo>
                    <a:pt x="1251" y="68"/>
                  </a:lnTo>
                  <a:moveTo>
                    <a:pt x="1246" y="85"/>
                  </a:moveTo>
                  <a:lnTo>
                    <a:pt x="1253" y="92"/>
                  </a:lnTo>
                  <a:moveTo>
                    <a:pt x="1253" y="61"/>
                  </a:moveTo>
                  <a:lnTo>
                    <a:pt x="1256" y="63"/>
                  </a:lnTo>
                  <a:moveTo>
                    <a:pt x="1251" y="61"/>
                  </a:moveTo>
                  <a:lnTo>
                    <a:pt x="1256" y="66"/>
                  </a:lnTo>
                  <a:moveTo>
                    <a:pt x="1268" y="42"/>
                  </a:moveTo>
                  <a:lnTo>
                    <a:pt x="1275" y="51"/>
                  </a:lnTo>
                  <a:moveTo>
                    <a:pt x="1253" y="68"/>
                  </a:moveTo>
                  <a:lnTo>
                    <a:pt x="1251" y="63"/>
                  </a:lnTo>
                  <a:lnTo>
                    <a:pt x="1253" y="66"/>
                  </a:lnTo>
                  <a:moveTo>
                    <a:pt x="1246" y="92"/>
                  </a:moveTo>
                  <a:lnTo>
                    <a:pt x="1256" y="104"/>
                  </a:lnTo>
                  <a:moveTo>
                    <a:pt x="1246" y="90"/>
                  </a:moveTo>
                  <a:lnTo>
                    <a:pt x="1256" y="102"/>
                  </a:lnTo>
                  <a:moveTo>
                    <a:pt x="1246" y="87"/>
                  </a:moveTo>
                  <a:lnTo>
                    <a:pt x="1256" y="99"/>
                  </a:lnTo>
                  <a:moveTo>
                    <a:pt x="1285" y="157"/>
                  </a:moveTo>
                  <a:lnTo>
                    <a:pt x="1282" y="157"/>
                  </a:lnTo>
                  <a:lnTo>
                    <a:pt x="1282" y="154"/>
                  </a:lnTo>
                  <a:moveTo>
                    <a:pt x="1345" y="3"/>
                  </a:moveTo>
                  <a:lnTo>
                    <a:pt x="1342" y="3"/>
                  </a:lnTo>
                  <a:moveTo>
                    <a:pt x="1359" y="8"/>
                  </a:moveTo>
                  <a:lnTo>
                    <a:pt x="1364" y="8"/>
                  </a:lnTo>
                  <a:moveTo>
                    <a:pt x="1357" y="8"/>
                  </a:moveTo>
                  <a:lnTo>
                    <a:pt x="1357" y="10"/>
                  </a:lnTo>
                  <a:lnTo>
                    <a:pt x="1354" y="10"/>
                  </a:lnTo>
                  <a:lnTo>
                    <a:pt x="1352" y="10"/>
                  </a:lnTo>
                  <a:lnTo>
                    <a:pt x="1352" y="8"/>
                  </a:lnTo>
                  <a:moveTo>
                    <a:pt x="1357" y="8"/>
                  </a:moveTo>
                  <a:lnTo>
                    <a:pt x="1357" y="6"/>
                  </a:lnTo>
                  <a:moveTo>
                    <a:pt x="1352" y="8"/>
                  </a:moveTo>
                  <a:lnTo>
                    <a:pt x="1354" y="10"/>
                  </a:lnTo>
                  <a:moveTo>
                    <a:pt x="1357" y="8"/>
                  </a:moveTo>
                  <a:lnTo>
                    <a:pt x="1357" y="6"/>
                  </a:lnTo>
                  <a:moveTo>
                    <a:pt x="1350" y="6"/>
                  </a:moveTo>
                  <a:lnTo>
                    <a:pt x="1347" y="3"/>
                  </a:lnTo>
                  <a:moveTo>
                    <a:pt x="1345" y="3"/>
                  </a:moveTo>
                  <a:lnTo>
                    <a:pt x="1350" y="6"/>
                  </a:lnTo>
                  <a:lnTo>
                    <a:pt x="1347" y="3"/>
                  </a:lnTo>
                  <a:moveTo>
                    <a:pt x="1359" y="6"/>
                  </a:moveTo>
                  <a:lnTo>
                    <a:pt x="1359" y="8"/>
                  </a:lnTo>
                  <a:moveTo>
                    <a:pt x="1357" y="6"/>
                  </a:moveTo>
                  <a:lnTo>
                    <a:pt x="1357" y="8"/>
                  </a:lnTo>
                  <a:moveTo>
                    <a:pt x="1359" y="8"/>
                  </a:moveTo>
                  <a:lnTo>
                    <a:pt x="1361" y="8"/>
                  </a:lnTo>
                  <a:moveTo>
                    <a:pt x="1359" y="8"/>
                  </a:moveTo>
                  <a:lnTo>
                    <a:pt x="1357" y="8"/>
                  </a:lnTo>
                  <a:moveTo>
                    <a:pt x="1350" y="6"/>
                  </a:moveTo>
                  <a:lnTo>
                    <a:pt x="1352" y="8"/>
                  </a:lnTo>
                  <a:moveTo>
                    <a:pt x="1350" y="3"/>
                  </a:moveTo>
                  <a:lnTo>
                    <a:pt x="1357" y="10"/>
                  </a:lnTo>
                  <a:moveTo>
                    <a:pt x="1354" y="6"/>
                  </a:moveTo>
                  <a:lnTo>
                    <a:pt x="1357" y="8"/>
                  </a:lnTo>
                  <a:moveTo>
                    <a:pt x="1352" y="6"/>
                  </a:moveTo>
                  <a:lnTo>
                    <a:pt x="1357" y="10"/>
                  </a:lnTo>
                  <a:moveTo>
                    <a:pt x="1345" y="87"/>
                  </a:moveTo>
                  <a:lnTo>
                    <a:pt x="1333" y="94"/>
                  </a:lnTo>
                  <a:lnTo>
                    <a:pt x="1347" y="92"/>
                  </a:lnTo>
                  <a:moveTo>
                    <a:pt x="1333" y="99"/>
                  </a:moveTo>
                  <a:lnTo>
                    <a:pt x="1333" y="94"/>
                  </a:lnTo>
                  <a:lnTo>
                    <a:pt x="1333" y="97"/>
                  </a:lnTo>
                  <a:moveTo>
                    <a:pt x="1330" y="94"/>
                  </a:moveTo>
                  <a:lnTo>
                    <a:pt x="1333" y="94"/>
                  </a:lnTo>
                  <a:lnTo>
                    <a:pt x="1345" y="80"/>
                  </a:lnTo>
                  <a:moveTo>
                    <a:pt x="1338" y="78"/>
                  </a:moveTo>
                  <a:lnTo>
                    <a:pt x="1333" y="94"/>
                  </a:lnTo>
                  <a:lnTo>
                    <a:pt x="1340" y="78"/>
                  </a:lnTo>
                  <a:moveTo>
                    <a:pt x="1345" y="82"/>
                  </a:moveTo>
                  <a:lnTo>
                    <a:pt x="1333" y="94"/>
                  </a:lnTo>
                  <a:lnTo>
                    <a:pt x="1335" y="78"/>
                  </a:lnTo>
                  <a:moveTo>
                    <a:pt x="1342" y="78"/>
                  </a:moveTo>
                  <a:lnTo>
                    <a:pt x="1333" y="94"/>
                  </a:lnTo>
                  <a:moveTo>
                    <a:pt x="1347" y="73"/>
                  </a:moveTo>
                  <a:lnTo>
                    <a:pt x="1345" y="87"/>
                  </a:lnTo>
                  <a:lnTo>
                    <a:pt x="1354" y="99"/>
                  </a:lnTo>
                  <a:moveTo>
                    <a:pt x="1354" y="99"/>
                  </a:moveTo>
                  <a:lnTo>
                    <a:pt x="1347" y="97"/>
                  </a:lnTo>
                  <a:lnTo>
                    <a:pt x="1340" y="99"/>
                  </a:lnTo>
                  <a:lnTo>
                    <a:pt x="1338" y="109"/>
                  </a:lnTo>
                  <a:moveTo>
                    <a:pt x="1666" y="75"/>
                  </a:moveTo>
                  <a:lnTo>
                    <a:pt x="1678" y="94"/>
                  </a:lnTo>
                  <a:lnTo>
                    <a:pt x="1669" y="73"/>
                  </a:lnTo>
                  <a:moveTo>
                    <a:pt x="1671" y="66"/>
                  </a:moveTo>
                  <a:lnTo>
                    <a:pt x="1673" y="73"/>
                  </a:lnTo>
                  <a:lnTo>
                    <a:pt x="1681" y="78"/>
                  </a:lnTo>
                  <a:lnTo>
                    <a:pt x="1690" y="73"/>
                  </a:lnTo>
                  <a:moveTo>
                    <a:pt x="1661" y="85"/>
                  </a:moveTo>
                  <a:lnTo>
                    <a:pt x="1678" y="94"/>
                  </a:lnTo>
                  <a:lnTo>
                    <a:pt x="1661" y="78"/>
                  </a:lnTo>
                  <a:moveTo>
                    <a:pt x="1666" y="78"/>
                  </a:moveTo>
                  <a:lnTo>
                    <a:pt x="1678" y="94"/>
                  </a:lnTo>
                  <a:moveTo>
                    <a:pt x="1652" y="75"/>
                  </a:moveTo>
                  <a:lnTo>
                    <a:pt x="1661" y="78"/>
                  </a:lnTo>
                  <a:lnTo>
                    <a:pt x="1669" y="73"/>
                  </a:lnTo>
                  <a:lnTo>
                    <a:pt x="1671" y="66"/>
                  </a:lnTo>
                  <a:moveTo>
                    <a:pt x="1678" y="106"/>
                  </a:moveTo>
                  <a:lnTo>
                    <a:pt x="1676" y="97"/>
                  </a:lnTo>
                  <a:lnTo>
                    <a:pt x="1666" y="92"/>
                  </a:lnTo>
                  <a:lnTo>
                    <a:pt x="1657" y="97"/>
                  </a:lnTo>
                  <a:moveTo>
                    <a:pt x="1652" y="6"/>
                  </a:moveTo>
                  <a:lnTo>
                    <a:pt x="1654" y="6"/>
                  </a:lnTo>
                  <a:lnTo>
                    <a:pt x="1654" y="3"/>
                  </a:lnTo>
                  <a:lnTo>
                    <a:pt x="1659" y="3"/>
                  </a:lnTo>
                  <a:lnTo>
                    <a:pt x="1661" y="6"/>
                  </a:lnTo>
                  <a:lnTo>
                    <a:pt x="1659" y="6"/>
                  </a:lnTo>
                  <a:lnTo>
                    <a:pt x="1659" y="8"/>
                  </a:lnTo>
                  <a:lnTo>
                    <a:pt x="1657" y="8"/>
                  </a:lnTo>
                  <a:lnTo>
                    <a:pt x="1657" y="10"/>
                  </a:lnTo>
                  <a:lnTo>
                    <a:pt x="1657" y="13"/>
                  </a:lnTo>
                  <a:lnTo>
                    <a:pt x="1659" y="13"/>
                  </a:lnTo>
                  <a:lnTo>
                    <a:pt x="1664" y="13"/>
                  </a:lnTo>
                  <a:lnTo>
                    <a:pt x="1664" y="10"/>
                  </a:lnTo>
                  <a:lnTo>
                    <a:pt x="1666" y="10"/>
                  </a:lnTo>
                  <a:lnTo>
                    <a:pt x="1669" y="8"/>
                  </a:lnTo>
                  <a:lnTo>
                    <a:pt x="1676" y="8"/>
                  </a:lnTo>
                  <a:lnTo>
                    <a:pt x="1676" y="6"/>
                  </a:lnTo>
                  <a:lnTo>
                    <a:pt x="1678" y="6"/>
                  </a:lnTo>
                  <a:lnTo>
                    <a:pt x="1678" y="3"/>
                  </a:lnTo>
                  <a:lnTo>
                    <a:pt x="1688" y="3"/>
                  </a:lnTo>
                  <a:lnTo>
                    <a:pt x="1707" y="8"/>
                  </a:lnTo>
                  <a:lnTo>
                    <a:pt x="1710" y="8"/>
                  </a:lnTo>
                  <a:lnTo>
                    <a:pt x="1710" y="10"/>
                  </a:lnTo>
                  <a:lnTo>
                    <a:pt x="1714" y="10"/>
                  </a:lnTo>
                  <a:lnTo>
                    <a:pt x="1714" y="13"/>
                  </a:lnTo>
                  <a:lnTo>
                    <a:pt x="1717" y="13"/>
                  </a:lnTo>
                  <a:lnTo>
                    <a:pt x="1719" y="15"/>
                  </a:lnTo>
                  <a:lnTo>
                    <a:pt x="1721" y="15"/>
                  </a:lnTo>
                  <a:lnTo>
                    <a:pt x="1721" y="18"/>
                  </a:lnTo>
                  <a:lnTo>
                    <a:pt x="1724" y="18"/>
                  </a:lnTo>
                  <a:lnTo>
                    <a:pt x="1724" y="20"/>
                  </a:lnTo>
                  <a:lnTo>
                    <a:pt x="1724" y="25"/>
                  </a:lnTo>
                  <a:lnTo>
                    <a:pt x="1721" y="25"/>
                  </a:lnTo>
                  <a:lnTo>
                    <a:pt x="1712" y="25"/>
                  </a:lnTo>
                  <a:lnTo>
                    <a:pt x="1712" y="27"/>
                  </a:lnTo>
                  <a:lnTo>
                    <a:pt x="1710" y="30"/>
                  </a:lnTo>
                  <a:lnTo>
                    <a:pt x="1712" y="30"/>
                  </a:lnTo>
                  <a:lnTo>
                    <a:pt x="1712" y="32"/>
                  </a:lnTo>
                  <a:lnTo>
                    <a:pt x="1714" y="34"/>
                  </a:lnTo>
                  <a:lnTo>
                    <a:pt x="1714" y="37"/>
                  </a:lnTo>
                  <a:lnTo>
                    <a:pt x="1717" y="37"/>
                  </a:lnTo>
                  <a:lnTo>
                    <a:pt x="1717" y="39"/>
                  </a:lnTo>
                  <a:lnTo>
                    <a:pt x="1719" y="42"/>
                  </a:lnTo>
                  <a:lnTo>
                    <a:pt x="1721" y="44"/>
                  </a:lnTo>
                  <a:lnTo>
                    <a:pt x="1726" y="44"/>
                  </a:lnTo>
                  <a:lnTo>
                    <a:pt x="1726" y="42"/>
                  </a:lnTo>
                  <a:lnTo>
                    <a:pt x="1726" y="39"/>
                  </a:lnTo>
                  <a:lnTo>
                    <a:pt x="1724" y="37"/>
                  </a:lnTo>
                  <a:lnTo>
                    <a:pt x="1724" y="34"/>
                  </a:lnTo>
                  <a:lnTo>
                    <a:pt x="1721" y="34"/>
                  </a:lnTo>
                  <a:lnTo>
                    <a:pt x="1721" y="32"/>
                  </a:lnTo>
                  <a:lnTo>
                    <a:pt x="1724" y="32"/>
                  </a:lnTo>
                  <a:lnTo>
                    <a:pt x="1724" y="30"/>
                  </a:lnTo>
                  <a:lnTo>
                    <a:pt x="1726" y="30"/>
                  </a:lnTo>
                  <a:lnTo>
                    <a:pt x="1726" y="27"/>
                  </a:lnTo>
                  <a:lnTo>
                    <a:pt x="1729" y="27"/>
                  </a:lnTo>
                  <a:lnTo>
                    <a:pt x="1729" y="25"/>
                  </a:lnTo>
                  <a:lnTo>
                    <a:pt x="1731" y="25"/>
                  </a:lnTo>
                  <a:lnTo>
                    <a:pt x="1733" y="25"/>
                  </a:lnTo>
                  <a:lnTo>
                    <a:pt x="1733" y="27"/>
                  </a:lnTo>
                  <a:lnTo>
                    <a:pt x="1736" y="27"/>
                  </a:lnTo>
                  <a:lnTo>
                    <a:pt x="1738" y="30"/>
                  </a:lnTo>
                  <a:lnTo>
                    <a:pt x="1741" y="32"/>
                  </a:lnTo>
                  <a:lnTo>
                    <a:pt x="1741" y="34"/>
                  </a:lnTo>
                  <a:lnTo>
                    <a:pt x="1743" y="37"/>
                  </a:lnTo>
                  <a:lnTo>
                    <a:pt x="1743" y="39"/>
                  </a:lnTo>
                  <a:lnTo>
                    <a:pt x="1745" y="39"/>
                  </a:lnTo>
                  <a:lnTo>
                    <a:pt x="1745" y="42"/>
                  </a:lnTo>
                  <a:lnTo>
                    <a:pt x="1748" y="42"/>
                  </a:lnTo>
                  <a:lnTo>
                    <a:pt x="1748" y="46"/>
                  </a:lnTo>
                  <a:lnTo>
                    <a:pt x="1750" y="49"/>
                  </a:lnTo>
                  <a:lnTo>
                    <a:pt x="1750" y="54"/>
                  </a:lnTo>
                  <a:lnTo>
                    <a:pt x="1753" y="54"/>
                  </a:lnTo>
                  <a:lnTo>
                    <a:pt x="1753" y="56"/>
                  </a:lnTo>
                  <a:lnTo>
                    <a:pt x="1755" y="56"/>
                  </a:lnTo>
                  <a:lnTo>
                    <a:pt x="1755" y="58"/>
                  </a:lnTo>
                  <a:moveTo>
                    <a:pt x="1755" y="58"/>
                  </a:moveTo>
                  <a:lnTo>
                    <a:pt x="1755" y="61"/>
                  </a:lnTo>
                  <a:lnTo>
                    <a:pt x="1758" y="63"/>
                  </a:lnTo>
                  <a:lnTo>
                    <a:pt x="1758" y="73"/>
                  </a:lnTo>
                  <a:lnTo>
                    <a:pt x="1755" y="73"/>
                  </a:lnTo>
                  <a:lnTo>
                    <a:pt x="1755" y="70"/>
                  </a:lnTo>
                  <a:lnTo>
                    <a:pt x="1753" y="70"/>
                  </a:lnTo>
                  <a:lnTo>
                    <a:pt x="1750" y="70"/>
                  </a:lnTo>
                  <a:lnTo>
                    <a:pt x="1750" y="73"/>
                  </a:lnTo>
                  <a:lnTo>
                    <a:pt x="1748" y="73"/>
                  </a:lnTo>
                  <a:lnTo>
                    <a:pt x="1750" y="75"/>
                  </a:lnTo>
                  <a:lnTo>
                    <a:pt x="1750" y="78"/>
                  </a:lnTo>
                  <a:lnTo>
                    <a:pt x="1753" y="78"/>
                  </a:lnTo>
                  <a:lnTo>
                    <a:pt x="1753" y="87"/>
                  </a:lnTo>
                  <a:lnTo>
                    <a:pt x="1755" y="87"/>
                  </a:lnTo>
                  <a:lnTo>
                    <a:pt x="1755" y="90"/>
                  </a:lnTo>
                  <a:lnTo>
                    <a:pt x="1758" y="90"/>
                  </a:lnTo>
                  <a:lnTo>
                    <a:pt x="1760" y="90"/>
                  </a:lnTo>
                  <a:lnTo>
                    <a:pt x="1760" y="92"/>
                  </a:lnTo>
                  <a:lnTo>
                    <a:pt x="1760" y="102"/>
                  </a:lnTo>
                  <a:lnTo>
                    <a:pt x="1758" y="104"/>
                  </a:lnTo>
                  <a:lnTo>
                    <a:pt x="1758" y="106"/>
                  </a:lnTo>
                  <a:lnTo>
                    <a:pt x="1755" y="106"/>
                  </a:lnTo>
                  <a:lnTo>
                    <a:pt x="1753" y="106"/>
                  </a:lnTo>
                  <a:lnTo>
                    <a:pt x="1753" y="109"/>
                  </a:lnTo>
                  <a:lnTo>
                    <a:pt x="1750" y="109"/>
                  </a:lnTo>
                  <a:lnTo>
                    <a:pt x="1750" y="111"/>
                  </a:lnTo>
                  <a:lnTo>
                    <a:pt x="1750" y="114"/>
                  </a:lnTo>
                  <a:lnTo>
                    <a:pt x="1753" y="114"/>
                  </a:lnTo>
                  <a:lnTo>
                    <a:pt x="1755" y="114"/>
                  </a:lnTo>
                  <a:lnTo>
                    <a:pt x="1755" y="116"/>
                  </a:lnTo>
                  <a:lnTo>
                    <a:pt x="1755" y="118"/>
                  </a:lnTo>
                  <a:lnTo>
                    <a:pt x="1753" y="118"/>
                  </a:lnTo>
                  <a:lnTo>
                    <a:pt x="1753" y="123"/>
                  </a:lnTo>
                  <a:lnTo>
                    <a:pt x="1750" y="126"/>
                  </a:lnTo>
                  <a:lnTo>
                    <a:pt x="1750" y="128"/>
                  </a:lnTo>
                  <a:lnTo>
                    <a:pt x="1748" y="128"/>
                  </a:lnTo>
                  <a:lnTo>
                    <a:pt x="1748" y="133"/>
                  </a:lnTo>
                  <a:lnTo>
                    <a:pt x="1745" y="133"/>
                  </a:lnTo>
                  <a:lnTo>
                    <a:pt x="1745" y="135"/>
                  </a:lnTo>
                  <a:lnTo>
                    <a:pt x="1743" y="135"/>
                  </a:lnTo>
                  <a:lnTo>
                    <a:pt x="1741" y="138"/>
                  </a:lnTo>
                  <a:lnTo>
                    <a:pt x="1741" y="135"/>
                  </a:lnTo>
                  <a:lnTo>
                    <a:pt x="1738" y="135"/>
                  </a:lnTo>
                  <a:lnTo>
                    <a:pt x="1738" y="126"/>
                  </a:lnTo>
                  <a:lnTo>
                    <a:pt x="1736" y="126"/>
                  </a:lnTo>
                  <a:lnTo>
                    <a:pt x="1736" y="123"/>
                  </a:lnTo>
                  <a:lnTo>
                    <a:pt x="1733" y="123"/>
                  </a:lnTo>
                  <a:lnTo>
                    <a:pt x="1729" y="123"/>
                  </a:lnTo>
                  <a:lnTo>
                    <a:pt x="1729" y="126"/>
                  </a:lnTo>
                  <a:lnTo>
                    <a:pt x="1726" y="128"/>
                  </a:lnTo>
                  <a:lnTo>
                    <a:pt x="1721" y="128"/>
                  </a:lnTo>
                  <a:lnTo>
                    <a:pt x="1721" y="130"/>
                  </a:lnTo>
                  <a:lnTo>
                    <a:pt x="1719" y="130"/>
                  </a:lnTo>
                  <a:lnTo>
                    <a:pt x="1719" y="133"/>
                  </a:lnTo>
                  <a:lnTo>
                    <a:pt x="1719" y="135"/>
                  </a:lnTo>
                  <a:lnTo>
                    <a:pt x="1717" y="135"/>
                  </a:lnTo>
                  <a:lnTo>
                    <a:pt x="1717" y="138"/>
                  </a:lnTo>
                  <a:lnTo>
                    <a:pt x="1719" y="138"/>
                  </a:lnTo>
                  <a:lnTo>
                    <a:pt x="1719" y="140"/>
                  </a:lnTo>
                  <a:lnTo>
                    <a:pt x="1721" y="140"/>
                  </a:lnTo>
                  <a:lnTo>
                    <a:pt x="1721" y="138"/>
                  </a:lnTo>
                  <a:lnTo>
                    <a:pt x="1724" y="138"/>
                  </a:lnTo>
                  <a:lnTo>
                    <a:pt x="1726" y="135"/>
                  </a:lnTo>
                  <a:lnTo>
                    <a:pt x="1731" y="135"/>
                  </a:lnTo>
                  <a:lnTo>
                    <a:pt x="1731" y="138"/>
                  </a:lnTo>
                  <a:lnTo>
                    <a:pt x="1733" y="138"/>
                  </a:lnTo>
                  <a:lnTo>
                    <a:pt x="1733" y="140"/>
                  </a:lnTo>
                  <a:lnTo>
                    <a:pt x="1736" y="140"/>
                  </a:lnTo>
                  <a:moveTo>
                    <a:pt x="1736" y="140"/>
                  </a:moveTo>
                  <a:lnTo>
                    <a:pt x="1736" y="147"/>
                  </a:lnTo>
                  <a:lnTo>
                    <a:pt x="1733" y="147"/>
                  </a:lnTo>
                  <a:lnTo>
                    <a:pt x="1733" y="150"/>
                  </a:lnTo>
                  <a:lnTo>
                    <a:pt x="1731" y="150"/>
                  </a:lnTo>
                  <a:lnTo>
                    <a:pt x="1731" y="152"/>
                  </a:lnTo>
                  <a:lnTo>
                    <a:pt x="1729" y="152"/>
                  </a:lnTo>
                  <a:lnTo>
                    <a:pt x="1729" y="154"/>
                  </a:lnTo>
                  <a:lnTo>
                    <a:pt x="1726" y="154"/>
                  </a:lnTo>
                  <a:lnTo>
                    <a:pt x="1724" y="157"/>
                  </a:lnTo>
                  <a:lnTo>
                    <a:pt x="1721" y="157"/>
                  </a:lnTo>
                  <a:lnTo>
                    <a:pt x="1721" y="159"/>
                  </a:lnTo>
                  <a:lnTo>
                    <a:pt x="1719" y="159"/>
                  </a:lnTo>
                  <a:lnTo>
                    <a:pt x="1717" y="162"/>
                  </a:lnTo>
                  <a:lnTo>
                    <a:pt x="1710" y="162"/>
                  </a:lnTo>
                  <a:lnTo>
                    <a:pt x="1710" y="164"/>
                  </a:lnTo>
                  <a:lnTo>
                    <a:pt x="1707" y="164"/>
                  </a:lnTo>
                  <a:lnTo>
                    <a:pt x="1707" y="166"/>
                  </a:lnTo>
                  <a:lnTo>
                    <a:pt x="1705" y="166"/>
                  </a:lnTo>
                  <a:lnTo>
                    <a:pt x="1702" y="169"/>
                  </a:lnTo>
                  <a:lnTo>
                    <a:pt x="1695" y="169"/>
                  </a:lnTo>
                  <a:lnTo>
                    <a:pt x="1695" y="171"/>
                  </a:lnTo>
                  <a:lnTo>
                    <a:pt x="1690" y="171"/>
                  </a:lnTo>
                  <a:lnTo>
                    <a:pt x="1690" y="169"/>
                  </a:lnTo>
                  <a:lnTo>
                    <a:pt x="1690" y="166"/>
                  </a:lnTo>
                  <a:lnTo>
                    <a:pt x="1693" y="166"/>
                  </a:lnTo>
                  <a:lnTo>
                    <a:pt x="1693" y="162"/>
                  </a:lnTo>
                  <a:lnTo>
                    <a:pt x="1690" y="162"/>
                  </a:lnTo>
                  <a:lnTo>
                    <a:pt x="1685" y="162"/>
                  </a:lnTo>
                  <a:lnTo>
                    <a:pt x="1685" y="164"/>
                  </a:lnTo>
                  <a:lnTo>
                    <a:pt x="1683" y="164"/>
                  </a:lnTo>
                  <a:lnTo>
                    <a:pt x="1683" y="166"/>
                  </a:lnTo>
                  <a:lnTo>
                    <a:pt x="1673" y="166"/>
                  </a:lnTo>
                  <a:lnTo>
                    <a:pt x="1673" y="169"/>
                  </a:lnTo>
                  <a:lnTo>
                    <a:pt x="1671" y="169"/>
                  </a:lnTo>
                  <a:lnTo>
                    <a:pt x="1671" y="171"/>
                  </a:lnTo>
                  <a:lnTo>
                    <a:pt x="1659" y="171"/>
                  </a:lnTo>
                  <a:lnTo>
                    <a:pt x="1657" y="169"/>
                  </a:lnTo>
                  <a:lnTo>
                    <a:pt x="1654" y="169"/>
                  </a:lnTo>
                  <a:lnTo>
                    <a:pt x="1654" y="166"/>
                  </a:lnTo>
                  <a:lnTo>
                    <a:pt x="1654" y="164"/>
                  </a:lnTo>
                  <a:lnTo>
                    <a:pt x="1652" y="164"/>
                  </a:lnTo>
                  <a:lnTo>
                    <a:pt x="1652" y="162"/>
                  </a:lnTo>
                  <a:lnTo>
                    <a:pt x="1650" y="162"/>
                  </a:lnTo>
                  <a:lnTo>
                    <a:pt x="1650" y="166"/>
                  </a:lnTo>
                  <a:lnTo>
                    <a:pt x="1647" y="166"/>
                  </a:lnTo>
                  <a:lnTo>
                    <a:pt x="1640" y="166"/>
                  </a:lnTo>
                  <a:lnTo>
                    <a:pt x="1640" y="164"/>
                  </a:lnTo>
                  <a:lnTo>
                    <a:pt x="1635" y="164"/>
                  </a:lnTo>
                  <a:lnTo>
                    <a:pt x="1635" y="162"/>
                  </a:lnTo>
                  <a:lnTo>
                    <a:pt x="1633" y="162"/>
                  </a:lnTo>
                  <a:lnTo>
                    <a:pt x="1630" y="159"/>
                  </a:lnTo>
                  <a:lnTo>
                    <a:pt x="1628" y="159"/>
                  </a:lnTo>
                  <a:lnTo>
                    <a:pt x="1628" y="157"/>
                  </a:lnTo>
                  <a:lnTo>
                    <a:pt x="1625" y="154"/>
                  </a:lnTo>
                  <a:lnTo>
                    <a:pt x="1625" y="152"/>
                  </a:lnTo>
                  <a:lnTo>
                    <a:pt x="1628" y="150"/>
                  </a:lnTo>
                  <a:lnTo>
                    <a:pt x="1638" y="150"/>
                  </a:lnTo>
                  <a:lnTo>
                    <a:pt x="1638" y="147"/>
                  </a:lnTo>
                  <a:lnTo>
                    <a:pt x="1640" y="145"/>
                  </a:lnTo>
                  <a:lnTo>
                    <a:pt x="1638" y="142"/>
                  </a:lnTo>
                  <a:moveTo>
                    <a:pt x="1638" y="142"/>
                  </a:moveTo>
                  <a:lnTo>
                    <a:pt x="1638" y="140"/>
                  </a:lnTo>
                  <a:lnTo>
                    <a:pt x="1635" y="140"/>
                  </a:lnTo>
                  <a:lnTo>
                    <a:pt x="1635" y="138"/>
                  </a:lnTo>
                  <a:lnTo>
                    <a:pt x="1633" y="138"/>
                  </a:lnTo>
                  <a:lnTo>
                    <a:pt x="1633" y="133"/>
                  </a:lnTo>
                  <a:lnTo>
                    <a:pt x="1630" y="133"/>
                  </a:lnTo>
                  <a:lnTo>
                    <a:pt x="1630" y="130"/>
                  </a:lnTo>
                  <a:lnTo>
                    <a:pt x="1628" y="130"/>
                  </a:lnTo>
                  <a:lnTo>
                    <a:pt x="1623" y="130"/>
                  </a:lnTo>
                  <a:lnTo>
                    <a:pt x="1623" y="133"/>
                  </a:lnTo>
                  <a:lnTo>
                    <a:pt x="1623" y="135"/>
                  </a:lnTo>
                  <a:lnTo>
                    <a:pt x="1625" y="135"/>
                  </a:lnTo>
                  <a:lnTo>
                    <a:pt x="1625" y="140"/>
                  </a:lnTo>
                  <a:lnTo>
                    <a:pt x="1628" y="140"/>
                  </a:lnTo>
                  <a:lnTo>
                    <a:pt x="1628" y="142"/>
                  </a:lnTo>
                  <a:lnTo>
                    <a:pt x="1625" y="142"/>
                  </a:lnTo>
                  <a:lnTo>
                    <a:pt x="1625" y="145"/>
                  </a:lnTo>
                  <a:lnTo>
                    <a:pt x="1623" y="145"/>
                  </a:lnTo>
                  <a:lnTo>
                    <a:pt x="1623" y="147"/>
                  </a:lnTo>
                  <a:lnTo>
                    <a:pt x="1621" y="147"/>
                  </a:lnTo>
                  <a:lnTo>
                    <a:pt x="1621" y="150"/>
                  </a:lnTo>
                  <a:lnTo>
                    <a:pt x="1618" y="150"/>
                  </a:lnTo>
                  <a:lnTo>
                    <a:pt x="1616" y="147"/>
                  </a:lnTo>
                  <a:lnTo>
                    <a:pt x="1613" y="147"/>
                  </a:lnTo>
                  <a:lnTo>
                    <a:pt x="1613" y="145"/>
                  </a:lnTo>
                  <a:lnTo>
                    <a:pt x="1611" y="145"/>
                  </a:lnTo>
                  <a:lnTo>
                    <a:pt x="1611" y="142"/>
                  </a:lnTo>
                  <a:lnTo>
                    <a:pt x="1609" y="142"/>
                  </a:lnTo>
                  <a:lnTo>
                    <a:pt x="1609" y="140"/>
                  </a:lnTo>
                  <a:lnTo>
                    <a:pt x="1606" y="138"/>
                  </a:lnTo>
                  <a:lnTo>
                    <a:pt x="1606" y="135"/>
                  </a:lnTo>
                  <a:lnTo>
                    <a:pt x="1604" y="135"/>
                  </a:lnTo>
                  <a:lnTo>
                    <a:pt x="1604" y="133"/>
                  </a:lnTo>
                  <a:lnTo>
                    <a:pt x="1601" y="133"/>
                  </a:lnTo>
                  <a:lnTo>
                    <a:pt x="1601" y="126"/>
                  </a:lnTo>
                  <a:lnTo>
                    <a:pt x="1599" y="126"/>
                  </a:lnTo>
                  <a:lnTo>
                    <a:pt x="1599" y="121"/>
                  </a:lnTo>
                  <a:lnTo>
                    <a:pt x="1597" y="121"/>
                  </a:lnTo>
                  <a:lnTo>
                    <a:pt x="1597" y="118"/>
                  </a:lnTo>
                  <a:lnTo>
                    <a:pt x="1594" y="118"/>
                  </a:lnTo>
                  <a:lnTo>
                    <a:pt x="1594" y="111"/>
                  </a:lnTo>
                  <a:lnTo>
                    <a:pt x="1592" y="111"/>
                  </a:lnTo>
                  <a:lnTo>
                    <a:pt x="1592" y="102"/>
                  </a:lnTo>
                  <a:lnTo>
                    <a:pt x="1594" y="102"/>
                  </a:lnTo>
                  <a:lnTo>
                    <a:pt x="1594" y="104"/>
                  </a:lnTo>
                  <a:lnTo>
                    <a:pt x="1597" y="104"/>
                  </a:lnTo>
                  <a:lnTo>
                    <a:pt x="1599" y="104"/>
                  </a:lnTo>
                  <a:lnTo>
                    <a:pt x="1599" y="102"/>
                  </a:lnTo>
                  <a:lnTo>
                    <a:pt x="1601" y="102"/>
                  </a:lnTo>
                  <a:lnTo>
                    <a:pt x="1601" y="99"/>
                  </a:lnTo>
                  <a:lnTo>
                    <a:pt x="1599" y="99"/>
                  </a:lnTo>
                  <a:lnTo>
                    <a:pt x="1599" y="97"/>
                  </a:lnTo>
                  <a:lnTo>
                    <a:pt x="1597" y="97"/>
                  </a:lnTo>
                  <a:lnTo>
                    <a:pt x="1597" y="94"/>
                  </a:lnTo>
                  <a:lnTo>
                    <a:pt x="1597" y="87"/>
                  </a:lnTo>
                  <a:lnTo>
                    <a:pt x="1594" y="87"/>
                  </a:lnTo>
                  <a:lnTo>
                    <a:pt x="1594" y="85"/>
                  </a:lnTo>
                  <a:lnTo>
                    <a:pt x="1592" y="85"/>
                  </a:lnTo>
                  <a:lnTo>
                    <a:pt x="1590" y="85"/>
                  </a:lnTo>
                  <a:lnTo>
                    <a:pt x="1590" y="82"/>
                  </a:lnTo>
                  <a:lnTo>
                    <a:pt x="1590" y="75"/>
                  </a:lnTo>
                  <a:lnTo>
                    <a:pt x="1592" y="73"/>
                  </a:lnTo>
                  <a:lnTo>
                    <a:pt x="1592" y="70"/>
                  </a:lnTo>
                  <a:lnTo>
                    <a:pt x="1594" y="68"/>
                  </a:lnTo>
                  <a:lnTo>
                    <a:pt x="1597" y="68"/>
                  </a:lnTo>
                  <a:lnTo>
                    <a:pt x="1597" y="66"/>
                  </a:lnTo>
                  <a:lnTo>
                    <a:pt x="1599" y="66"/>
                  </a:lnTo>
                  <a:lnTo>
                    <a:pt x="1599" y="63"/>
                  </a:lnTo>
                  <a:lnTo>
                    <a:pt x="1599" y="61"/>
                  </a:lnTo>
                  <a:lnTo>
                    <a:pt x="1597" y="61"/>
                  </a:lnTo>
                  <a:lnTo>
                    <a:pt x="1594" y="61"/>
                  </a:lnTo>
                  <a:lnTo>
                    <a:pt x="1594" y="58"/>
                  </a:lnTo>
                  <a:lnTo>
                    <a:pt x="1594" y="56"/>
                  </a:lnTo>
                  <a:lnTo>
                    <a:pt x="1597" y="56"/>
                  </a:lnTo>
                  <a:lnTo>
                    <a:pt x="1597" y="51"/>
                  </a:lnTo>
                  <a:lnTo>
                    <a:pt x="1599" y="49"/>
                  </a:lnTo>
                  <a:lnTo>
                    <a:pt x="1599" y="46"/>
                  </a:lnTo>
                  <a:lnTo>
                    <a:pt x="1601" y="44"/>
                  </a:lnTo>
                  <a:lnTo>
                    <a:pt x="1601" y="42"/>
                  </a:lnTo>
                  <a:lnTo>
                    <a:pt x="1604" y="42"/>
                  </a:lnTo>
                  <a:lnTo>
                    <a:pt x="1604" y="39"/>
                  </a:lnTo>
                  <a:moveTo>
                    <a:pt x="1604" y="39"/>
                  </a:moveTo>
                  <a:lnTo>
                    <a:pt x="1606" y="39"/>
                  </a:lnTo>
                  <a:lnTo>
                    <a:pt x="1606" y="37"/>
                  </a:lnTo>
                  <a:lnTo>
                    <a:pt x="1609" y="37"/>
                  </a:lnTo>
                  <a:lnTo>
                    <a:pt x="1609" y="39"/>
                  </a:lnTo>
                  <a:lnTo>
                    <a:pt x="1611" y="39"/>
                  </a:lnTo>
                  <a:lnTo>
                    <a:pt x="1611" y="42"/>
                  </a:lnTo>
                  <a:lnTo>
                    <a:pt x="1611" y="49"/>
                  </a:lnTo>
                  <a:lnTo>
                    <a:pt x="1613" y="49"/>
                  </a:lnTo>
                  <a:lnTo>
                    <a:pt x="1613" y="51"/>
                  </a:lnTo>
                  <a:lnTo>
                    <a:pt x="1616" y="51"/>
                  </a:lnTo>
                  <a:lnTo>
                    <a:pt x="1618" y="51"/>
                  </a:lnTo>
                  <a:lnTo>
                    <a:pt x="1621" y="49"/>
                  </a:lnTo>
                  <a:lnTo>
                    <a:pt x="1623" y="46"/>
                  </a:lnTo>
                  <a:lnTo>
                    <a:pt x="1625" y="46"/>
                  </a:lnTo>
                  <a:lnTo>
                    <a:pt x="1628" y="44"/>
                  </a:lnTo>
                  <a:lnTo>
                    <a:pt x="1630" y="44"/>
                  </a:lnTo>
                  <a:lnTo>
                    <a:pt x="1630" y="42"/>
                  </a:lnTo>
                  <a:lnTo>
                    <a:pt x="1630" y="39"/>
                  </a:lnTo>
                  <a:lnTo>
                    <a:pt x="1633" y="39"/>
                  </a:lnTo>
                  <a:lnTo>
                    <a:pt x="1633" y="37"/>
                  </a:lnTo>
                  <a:lnTo>
                    <a:pt x="1630" y="34"/>
                  </a:lnTo>
                  <a:lnTo>
                    <a:pt x="1628" y="34"/>
                  </a:lnTo>
                  <a:lnTo>
                    <a:pt x="1628" y="37"/>
                  </a:lnTo>
                  <a:lnTo>
                    <a:pt x="1623" y="37"/>
                  </a:lnTo>
                  <a:lnTo>
                    <a:pt x="1623" y="39"/>
                  </a:lnTo>
                  <a:lnTo>
                    <a:pt x="1618" y="39"/>
                  </a:lnTo>
                  <a:lnTo>
                    <a:pt x="1618" y="37"/>
                  </a:lnTo>
                  <a:lnTo>
                    <a:pt x="1616" y="37"/>
                  </a:lnTo>
                  <a:lnTo>
                    <a:pt x="1616" y="34"/>
                  </a:lnTo>
                  <a:lnTo>
                    <a:pt x="1613" y="34"/>
                  </a:lnTo>
                  <a:lnTo>
                    <a:pt x="1613" y="32"/>
                  </a:lnTo>
                  <a:lnTo>
                    <a:pt x="1613" y="27"/>
                  </a:lnTo>
                  <a:lnTo>
                    <a:pt x="1616" y="25"/>
                  </a:lnTo>
                  <a:lnTo>
                    <a:pt x="1618" y="25"/>
                  </a:lnTo>
                  <a:lnTo>
                    <a:pt x="1618" y="22"/>
                  </a:lnTo>
                  <a:lnTo>
                    <a:pt x="1621" y="22"/>
                  </a:lnTo>
                  <a:lnTo>
                    <a:pt x="1621" y="20"/>
                  </a:lnTo>
                  <a:lnTo>
                    <a:pt x="1623" y="20"/>
                  </a:lnTo>
                  <a:lnTo>
                    <a:pt x="1625" y="18"/>
                  </a:lnTo>
                  <a:lnTo>
                    <a:pt x="1628" y="18"/>
                  </a:lnTo>
                  <a:lnTo>
                    <a:pt x="1628" y="15"/>
                  </a:lnTo>
                  <a:lnTo>
                    <a:pt x="1630" y="15"/>
                  </a:lnTo>
                  <a:lnTo>
                    <a:pt x="1633" y="13"/>
                  </a:lnTo>
                  <a:lnTo>
                    <a:pt x="1640" y="13"/>
                  </a:lnTo>
                  <a:lnTo>
                    <a:pt x="1640" y="10"/>
                  </a:lnTo>
                  <a:lnTo>
                    <a:pt x="1642" y="10"/>
                  </a:lnTo>
                  <a:lnTo>
                    <a:pt x="1642" y="8"/>
                  </a:lnTo>
                  <a:lnTo>
                    <a:pt x="1645" y="8"/>
                  </a:lnTo>
                  <a:lnTo>
                    <a:pt x="1647" y="6"/>
                  </a:lnTo>
                  <a:lnTo>
                    <a:pt x="1650" y="6"/>
                  </a:lnTo>
                  <a:moveTo>
                    <a:pt x="1623" y="39"/>
                  </a:moveTo>
                  <a:lnTo>
                    <a:pt x="1628" y="44"/>
                  </a:lnTo>
                  <a:moveTo>
                    <a:pt x="1625" y="37"/>
                  </a:moveTo>
                  <a:lnTo>
                    <a:pt x="1630" y="44"/>
                  </a:lnTo>
                  <a:moveTo>
                    <a:pt x="1618" y="39"/>
                  </a:moveTo>
                  <a:lnTo>
                    <a:pt x="1625" y="46"/>
                  </a:lnTo>
                  <a:moveTo>
                    <a:pt x="1611" y="32"/>
                  </a:moveTo>
                  <a:lnTo>
                    <a:pt x="1623" y="46"/>
                  </a:lnTo>
                  <a:moveTo>
                    <a:pt x="1606" y="39"/>
                  </a:moveTo>
                  <a:lnTo>
                    <a:pt x="1616" y="51"/>
                  </a:lnTo>
                  <a:moveTo>
                    <a:pt x="1609" y="37"/>
                  </a:moveTo>
                  <a:lnTo>
                    <a:pt x="1618" y="51"/>
                  </a:lnTo>
                  <a:moveTo>
                    <a:pt x="1609" y="34"/>
                  </a:moveTo>
                  <a:lnTo>
                    <a:pt x="1621" y="49"/>
                  </a:lnTo>
                  <a:lnTo>
                    <a:pt x="1611" y="34"/>
                  </a:lnTo>
                  <a:moveTo>
                    <a:pt x="1611" y="32"/>
                  </a:moveTo>
                  <a:lnTo>
                    <a:pt x="1623" y="49"/>
                  </a:lnTo>
                  <a:moveTo>
                    <a:pt x="1623" y="39"/>
                  </a:moveTo>
                  <a:lnTo>
                    <a:pt x="1628" y="44"/>
                  </a:lnTo>
                  <a:moveTo>
                    <a:pt x="1621" y="39"/>
                  </a:moveTo>
                  <a:lnTo>
                    <a:pt x="1625" y="46"/>
                  </a:lnTo>
                  <a:moveTo>
                    <a:pt x="1678" y="3"/>
                  </a:moveTo>
                  <a:lnTo>
                    <a:pt x="1678" y="1"/>
                  </a:lnTo>
                  <a:moveTo>
                    <a:pt x="1676" y="3"/>
                  </a:moveTo>
                  <a:lnTo>
                    <a:pt x="1678" y="6"/>
                  </a:lnTo>
                  <a:lnTo>
                    <a:pt x="1678" y="3"/>
                  </a:lnTo>
                  <a:moveTo>
                    <a:pt x="1630" y="34"/>
                  </a:moveTo>
                  <a:lnTo>
                    <a:pt x="1633" y="37"/>
                  </a:lnTo>
                  <a:moveTo>
                    <a:pt x="1669" y="8"/>
                  </a:moveTo>
                  <a:lnTo>
                    <a:pt x="1666" y="3"/>
                  </a:lnTo>
                  <a:lnTo>
                    <a:pt x="1671" y="8"/>
                  </a:lnTo>
                  <a:moveTo>
                    <a:pt x="1657" y="10"/>
                  </a:moveTo>
                  <a:lnTo>
                    <a:pt x="1659" y="13"/>
                  </a:lnTo>
                  <a:moveTo>
                    <a:pt x="1661" y="13"/>
                  </a:moveTo>
                  <a:lnTo>
                    <a:pt x="1659" y="8"/>
                  </a:lnTo>
                  <a:lnTo>
                    <a:pt x="1664" y="13"/>
                  </a:lnTo>
                  <a:lnTo>
                    <a:pt x="1659" y="3"/>
                  </a:lnTo>
                  <a:moveTo>
                    <a:pt x="1661" y="3"/>
                  </a:moveTo>
                  <a:lnTo>
                    <a:pt x="1666" y="10"/>
                  </a:lnTo>
                  <a:lnTo>
                    <a:pt x="1661" y="3"/>
                  </a:lnTo>
                  <a:close/>
                  <a:moveTo>
                    <a:pt x="1664" y="3"/>
                  </a:moveTo>
                  <a:lnTo>
                    <a:pt x="1669" y="8"/>
                  </a:lnTo>
                  <a:moveTo>
                    <a:pt x="1669" y="3"/>
                  </a:moveTo>
                  <a:lnTo>
                    <a:pt x="1673" y="8"/>
                  </a:lnTo>
                  <a:moveTo>
                    <a:pt x="1676" y="8"/>
                  </a:moveTo>
                  <a:lnTo>
                    <a:pt x="1671" y="3"/>
                  </a:lnTo>
                  <a:lnTo>
                    <a:pt x="1673" y="8"/>
                  </a:lnTo>
                  <a:moveTo>
                    <a:pt x="1654" y="3"/>
                  </a:moveTo>
                  <a:lnTo>
                    <a:pt x="1657" y="3"/>
                  </a:lnTo>
                  <a:moveTo>
                    <a:pt x="1650" y="6"/>
                  </a:moveTo>
                  <a:lnTo>
                    <a:pt x="1652" y="6"/>
                  </a:lnTo>
                  <a:moveTo>
                    <a:pt x="1657" y="3"/>
                  </a:moveTo>
                  <a:lnTo>
                    <a:pt x="1659" y="6"/>
                  </a:lnTo>
                  <a:moveTo>
                    <a:pt x="1673" y="3"/>
                  </a:moveTo>
                  <a:lnTo>
                    <a:pt x="1676" y="6"/>
                  </a:lnTo>
                  <a:moveTo>
                    <a:pt x="1676" y="3"/>
                  </a:moveTo>
                  <a:lnTo>
                    <a:pt x="1678" y="6"/>
                  </a:lnTo>
                  <a:moveTo>
                    <a:pt x="1613" y="32"/>
                  </a:moveTo>
                  <a:lnTo>
                    <a:pt x="1613" y="30"/>
                  </a:lnTo>
                  <a:moveTo>
                    <a:pt x="1609" y="37"/>
                  </a:moveTo>
                  <a:lnTo>
                    <a:pt x="1609" y="39"/>
                  </a:lnTo>
                  <a:moveTo>
                    <a:pt x="1613" y="30"/>
                  </a:moveTo>
                  <a:lnTo>
                    <a:pt x="1613" y="32"/>
                  </a:lnTo>
                  <a:moveTo>
                    <a:pt x="1628" y="37"/>
                  </a:moveTo>
                  <a:lnTo>
                    <a:pt x="1630" y="42"/>
                  </a:lnTo>
                  <a:moveTo>
                    <a:pt x="1628" y="34"/>
                  </a:moveTo>
                  <a:lnTo>
                    <a:pt x="1630" y="39"/>
                  </a:lnTo>
                  <a:moveTo>
                    <a:pt x="1625" y="37"/>
                  </a:moveTo>
                  <a:lnTo>
                    <a:pt x="1630" y="42"/>
                  </a:lnTo>
                  <a:moveTo>
                    <a:pt x="1606" y="39"/>
                  </a:moveTo>
                  <a:lnTo>
                    <a:pt x="1609" y="37"/>
                  </a:lnTo>
                  <a:moveTo>
                    <a:pt x="1616" y="150"/>
                  </a:moveTo>
                  <a:lnTo>
                    <a:pt x="1616" y="147"/>
                  </a:lnTo>
                  <a:moveTo>
                    <a:pt x="1618" y="150"/>
                  </a:moveTo>
                  <a:lnTo>
                    <a:pt x="1618" y="147"/>
                  </a:lnTo>
                  <a:moveTo>
                    <a:pt x="1623" y="147"/>
                  </a:moveTo>
                  <a:lnTo>
                    <a:pt x="1625" y="152"/>
                  </a:lnTo>
                  <a:moveTo>
                    <a:pt x="1628" y="130"/>
                  </a:moveTo>
                  <a:lnTo>
                    <a:pt x="1635" y="140"/>
                  </a:lnTo>
                  <a:lnTo>
                    <a:pt x="1640" y="145"/>
                  </a:lnTo>
                  <a:moveTo>
                    <a:pt x="1628" y="150"/>
                  </a:moveTo>
                  <a:lnTo>
                    <a:pt x="1625" y="145"/>
                  </a:lnTo>
                  <a:lnTo>
                    <a:pt x="1630" y="150"/>
                  </a:lnTo>
                  <a:moveTo>
                    <a:pt x="1625" y="140"/>
                  </a:moveTo>
                  <a:lnTo>
                    <a:pt x="1635" y="150"/>
                  </a:lnTo>
                  <a:moveTo>
                    <a:pt x="1628" y="142"/>
                  </a:moveTo>
                  <a:lnTo>
                    <a:pt x="1633" y="150"/>
                  </a:lnTo>
                  <a:moveTo>
                    <a:pt x="1618" y="150"/>
                  </a:moveTo>
                  <a:lnTo>
                    <a:pt x="1623" y="154"/>
                  </a:lnTo>
                  <a:moveTo>
                    <a:pt x="1616" y="150"/>
                  </a:moveTo>
                  <a:lnTo>
                    <a:pt x="1618" y="150"/>
                  </a:lnTo>
                  <a:moveTo>
                    <a:pt x="1625" y="154"/>
                  </a:moveTo>
                  <a:lnTo>
                    <a:pt x="1621" y="147"/>
                  </a:lnTo>
                  <a:lnTo>
                    <a:pt x="1625" y="152"/>
                  </a:lnTo>
                  <a:moveTo>
                    <a:pt x="1623" y="130"/>
                  </a:moveTo>
                  <a:lnTo>
                    <a:pt x="1638" y="150"/>
                  </a:lnTo>
                  <a:moveTo>
                    <a:pt x="1623" y="145"/>
                  </a:moveTo>
                  <a:lnTo>
                    <a:pt x="1628" y="150"/>
                  </a:lnTo>
                  <a:moveTo>
                    <a:pt x="1623" y="133"/>
                  </a:moveTo>
                  <a:lnTo>
                    <a:pt x="1635" y="150"/>
                  </a:lnTo>
                  <a:moveTo>
                    <a:pt x="1625" y="130"/>
                  </a:moveTo>
                  <a:lnTo>
                    <a:pt x="1638" y="147"/>
                  </a:lnTo>
                  <a:lnTo>
                    <a:pt x="1625" y="130"/>
                  </a:lnTo>
                  <a:close/>
                  <a:moveTo>
                    <a:pt x="1654" y="94"/>
                  </a:moveTo>
                  <a:lnTo>
                    <a:pt x="1659" y="85"/>
                  </a:lnTo>
                  <a:lnTo>
                    <a:pt x="1652" y="78"/>
                  </a:lnTo>
                  <a:moveTo>
                    <a:pt x="1592" y="104"/>
                  </a:moveTo>
                  <a:lnTo>
                    <a:pt x="1592" y="106"/>
                  </a:lnTo>
                  <a:moveTo>
                    <a:pt x="1592" y="102"/>
                  </a:moveTo>
                  <a:lnTo>
                    <a:pt x="1592" y="99"/>
                  </a:lnTo>
                  <a:moveTo>
                    <a:pt x="1592" y="97"/>
                  </a:moveTo>
                  <a:lnTo>
                    <a:pt x="1597" y="104"/>
                  </a:lnTo>
                  <a:moveTo>
                    <a:pt x="1592" y="94"/>
                  </a:moveTo>
                  <a:lnTo>
                    <a:pt x="1599" y="104"/>
                  </a:lnTo>
                  <a:moveTo>
                    <a:pt x="1590" y="82"/>
                  </a:moveTo>
                  <a:lnTo>
                    <a:pt x="1597" y="90"/>
                  </a:lnTo>
                  <a:moveTo>
                    <a:pt x="1592" y="85"/>
                  </a:moveTo>
                  <a:lnTo>
                    <a:pt x="1590" y="82"/>
                  </a:lnTo>
                  <a:moveTo>
                    <a:pt x="1594" y="66"/>
                  </a:moveTo>
                  <a:lnTo>
                    <a:pt x="1594" y="68"/>
                  </a:lnTo>
                  <a:moveTo>
                    <a:pt x="1590" y="85"/>
                  </a:moveTo>
                  <a:lnTo>
                    <a:pt x="1597" y="92"/>
                  </a:lnTo>
                  <a:moveTo>
                    <a:pt x="1597" y="61"/>
                  </a:moveTo>
                  <a:lnTo>
                    <a:pt x="1599" y="63"/>
                  </a:lnTo>
                  <a:moveTo>
                    <a:pt x="1594" y="61"/>
                  </a:moveTo>
                  <a:lnTo>
                    <a:pt x="1599" y="66"/>
                  </a:lnTo>
                  <a:moveTo>
                    <a:pt x="1611" y="42"/>
                  </a:moveTo>
                  <a:lnTo>
                    <a:pt x="1618" y="51"/>
                  </a:lnTo>
                  <a:moveTo>
                    <a:pt x="1597" y="68"/>
                  </a:moveTo>
                  <a:lnTo>
                    <a:pt x="1594" y="63"/>
                  </a:lnTo>
                  <a:lnTo>
                    <a:pt x="1597" y="66"/>
                  </a:lnTo>
                  <a:moveTo>
                    <a:pt x="1592" y="92"/>
                  </a:moveTo>
                  <a:lnTo>
                    <a:pt x="1599" y="104"/>
                  </a:lnTo>
                  <a:moveTo>
                    <a:pt x="1590" y="90"/>
                  </a:moveTo>
                  <a:lnTo>
                    <a:pt x="1599" y="102"/>
                  </a:lnTo>
                  <a:moveTo>
                    <a:pt x="1590" y="87"/>
                  </a:moveTo>
                  <a:lnTo>
                    <a:pt x="1601" y="99"/>
                  </a:lnTo>
                  <a:moveTo>
                    <a:pt x="1628" y="157"/>
                  </a:moveTo>
                  <a:lnTo>
                    <a:pt x="1625" y="157"/>
                  </a:lnTo>
                  <a:lnTo>
                    <a:pt x="1625" y="154"/>
                  </a:lnTo>
                  <a:moveTo>
                    <a:pt x="1690" y="3"/>
                  </a:moveTo>
                  <a:lnTo>
                    <a:pt x="1688" y="3"/>
                  </a:lnTo>
                  <a:moveTo>
                    <a:pt x="1702" y="8"/>
                  </a:moveTo>
                  <a:lnTo>
                    <a:pt x="1707" y="8"/>
                  </a:lnTo>
                  <a:moveTo>
                    <a:pt x="1700" y="8"/>
                  </a:moveTo>
                  <a:lnTo>
                    <a:pt x="1700" y="10"/>
                  </a:lnTo>
                  <a:lnTo>
                    <a:pt x="1698" y="10"/>
                  </a:lnTo>
                  <a:lnTo>
                    <a:pt x="1695" y="10"/>
                  </a:lnTo>
                  <a:lnTo>
                    <a:pt x="1695" y="8"/>
                  </a:lnTo>
                  <a:moveTo>
                    <a:pt x="1700" y="8"/>
                  </a:moveTo>
                  <a:lnTo>
                    <a:pt x="1700" y="6"/>
                  </a:lnTo>
                  <a:moveTo>
                    <a:pt x="1695" y="8"/>
                  </a:moveTo>
                  <a:lnTo>
                    <a:pt x="1698" y="10"/>
                  </a:lnTo>
                  <a:moveTo>
                    <a:pt x="1700" y="8"/>
                  </a:moveTo>
                  <a:lnTo>
                    <a:pt x="1700" y="6"/>
                  </a:lnTo>
                  <a:moveTo>
                    <a:pt x="1695" y="6"/>
                  </a:moveTo>
                  <a:lnTo>
                    <a:pt x="1693" y="6"/>
                  </a:lnTo>
                  <a:lnTo>
                    <a:pt x="1690" y="3"/>
                  </a:lnTo>
                  <a:lnTo>
                    <a:pt x="1693" y="6"/>
                  </a:lnTo>
                  <a:lnTo>
                    <a:pt x="1690" y="3"/>
                  </a:lnTo>
                  <a:moveTo>
                    <a:pt x="1702" y="6"/>
                  </a:moveTo>
                  <a:lnTo>
                    <a:pt x="1702" y="8"/>
                  </a:lnTo>
                  <a:lnTo>
                    <a:pt x="1700" y="6"/>
                  </a:lnTo>
                  <a:moveTo>
                    <a:pt x="1702" y="8"/>
                  </a:moveTo>
                  <a:lnTo>
                    <a:pt x="1705" y="8"/>
                  </a:lnTo>
                  <a:moveTo>
                    <a:pt x="1702" y="8"/>
                  </a:moveTo>
                  <a:lnTo>
                    <a:pt x="1700" y="8"/>
                  </a:lnTo>
                  <a:moveTo>
                    <a:pt x="1695" y="6"/>
                  </a:moveTo>
                  <a:lnTo>
                    <a:pt x="1695" y="8"/>
                  </a:lnTo>
                  <a:moveTo>
                    <a:pt x="1693" y="3"/>
                  </a:moveTo>
                  <a:lnTo>
                    <a:pt x="1700" y="10"/>
                  </a:lnTo>
                  <a:moveTo>
                    <a:pt x="1698" y="6"/>
                  </a:moveTo>
                  <a:lnTo>
                    <a:pt x="1700" y="8"/>
                  </a:lnTo>
                  <a:moveTo>
                    <a:pt x="1695" y="6"/>
                  </a:moveTo>
                  <a:lnTo>
                    <a:pt x="1700" y="10"/>
                  </a:lnTo>
                  <a:moveTo>
                    <a:pt x="1688" y="87"/>
                  </a:moveTo>
                  <a:lnTo>
                    <a:pt x="1678" y="94"/>
                  </a:lnTo>
                  <a:lnTo>
                    <a:pt x="1690" y="92"/>
                  </a:lnTo>
                  <a:moveTo>
                    <a:pt x="1678" y="99"/>
                  </a:moveTo>
                  <a:lnTo>
                    <a:pt x="1678" y="94"/>
                  </a:lnTo>
                  <a:lnTo>
                    <a:pt x="1676" y="97"/>
                  </a:lnTo>
                  <a:moveTo>
                    <a:pt x="1676" y="94"/>
                  </a:moveTo>
                  <a:lnTo>
                    <a:pt x="1678" y="94"/>
                  </a:lnTo>
                  <a:lnTo>
                    <a:pt x="1688" y="80"/>
                  </a:lnTo>
                  <a:moveTo>
                    <a:pt x="1681" y="78"/>
                  </a:moveTo>
                  <a:lnTo>
                    <a:pt x="1678" y="94"/>
                  </a:lnTo>
                  <a:lnTo>
                    <a:pt x="1683" y="78"/>
                  </a:lnTo>
                  <a:moveTo>
                    <a:pt x="1688" y="82"/>
                  </a:moveTo>
                  <a:lnTo>
                    <a:pt x="1678" y="94"/>
                  </a:lnTo>
                  <a:lnTo>
                    <a:pt x="1681" y="78"/>
                  </a:lnTo>
                  <a:moveTo>
                    <a:pt x="1685" y="78"/>
                  </a:moveTo>
                  <a:lnTo>
                    <a:pt x="1678" y="94"/>
                  </a:lnTo>
                  <a:moveTo>
                    <a:pt x="1690" y="73"/>
                  </a:moveTo>
                  <a:lnTo>
                    <a:pt x="1688" y="87"/>
                  </a:lnTo>
                  <a:lnTo>
                    <a:pt x="1698" y="99"/>
                  </a:lnTo>
                  <a:moveTo>
                    <a:pt x="1698" y="99"/>
                  </a:moveTo>
                  <a:lnTo>
                    <a:pt x="1690" y="97"/>
                  </a:lnTo>
                  <a:lnTo>
                    <a:pt x="1683" y="99"/>
                  </a:lnTo>
                  <a:lnTo>
                    <a:pt x="1681" y="109"/>
                  </a:lnTo>
                  <a:moveTo>
                    <a:pt x="2010" y="75"/>
                  </a:moveTo>
                  <a:lnTo>
                    <a:pt x="2021" y="94"/>
                  </a:lnTo>
                  <a:lnTo>
                    <a:pt x="2012" y="73"/>
                  </a:lnTo>
                  <a:moveTo>
                    <a:pt x="2014" y="66"/>
                  </a:moveTo>
                  <a:lnTo>
                    <a:pt x="2017" y="73"/>
                  </a:lnTo>
                  <a:lnTo>
                    <a:pt x="2024" y="78"/>
                  </a:lnTo>
                  <a:lnTo>
                    <a:pt x="2033" y="73"/>
                  </a:lnTo>
                  <a:moveTo>
                    <a:pt x="2005" y="85"/>
                  </a:moveTo>
                  <a:lnTo>
                    <a:pt x="2021" y="94"/>
                  </a:lnTo>
                  <a:lnTo>
                    <a:pt x="2005" y="78"/>
                  </a:lnTo>
                  <a:moveTo>
                    <a:pt x="2010" y="78"/>
                  </a:moveTo>
                  <a:lnTo>
                    <a:pt x="2021" y="94"/>
                  </a:lnTo>
                  <a:moveTo>
                    <a:pt x="1995" y="75"/>
                  </a:moveTo>
                  <a:lnTo>
                    <a:pt x="2005" y="78"/>
                  </a:lnTo>
                  <a:lnTo>
                    <a:pt x="2012" y="73"/>
                  </a:lnTo>
                  <a:lnTo>
                    <a:pt x="2014" y="66"/>
                  </a:lnTo>
                  <a:moveTo>
                    <a:pt x="2021" y="106"/>
                  </a:moveTo>
                  <a:lnTo>
                    <a:pt x="2019" y="97"/>
                  </a:lnTo>
                  <a:lnTo>
                    <a:pt x="2010" y="92"/>
                  </a:lnTo>
                  <a:lnTo>
                    <a:pt x="2000" y="97"/>
                  </a:lnTo>
                  <a:moveTo>
                    <a:pt x="1995" y="6"/>
                  </a:moveTo>
                  <a:lnTo>
                    <a:pt x="1998" y="6"/>
                  </a:lnTo>
                  <a:lnTo>
                    <a:pt x="1998" y="3"/>
                  </a:lnTo>
                  <a:lnTo>
                    <a:pt x="2005" y="3"/>
                  </a:lnTo>
                  <a:lnTo>
                    <a:pt x="2005" y="6"/>
                  </a:lnTo>
                  <a:lnTo>
                    <a:pt x="2002" y="6"/>
                  </a:lnTo>
                  <a:lnTo>
                    <a:pt x="2002" y="8"/>
                  </a:lnTo>
                  <a:lnTo>
                    <a:pt x="2002" y="10"/>
                  </a:lnTo>
                  <a:lnTo>
                    <a:pt x="2000" y="10"/>
                  </a:lnTo>
                  <a:lnTo>
                    <a:pt x="2002" y="13"/>
                  </a:lnTo>
                  <a:lnTo>
                    <a:pt x="2007" y="13"/>
                  </a:lnTo>
                  <a:lnTo>
                    <a:pt x="2010" y="10"/>
                  </a:lnTo>
                  <a:lnTo>
                    <a:pt x="2012" y="8"/>
                  </a:lnTo>
                  <a:lnTo>
                    <a:pt x="2019" y="8"/>
                  </a:lnTo>
                  <a:lnTo>
                    <a:pt x="2019" y="6"/>
                  </a:lnTo>
                  <a:lnTo>
                    <a:pt x="2021" y="6"/>
                  </a:lnTo>
                  <a:lnTo>
                    <a:pt x="2021" y="3"/>
                  </a:lnTo>
                  <a:lnTo>
                    <a:pt x="2031" y="3"/>
                  </a:lnTo>
                  <a:lnTo>
                    <a:pt x="2050" y="8"/>
                  </a:lnTo>
                  <a:lnTo>
                    <a:pt x="2053" y="8"/>
                  </a:lnTo>
                  <a:lnTo>
                    <a:pt x="2055" y="10"/>
                  </a:lnTo>
                  <a:lnTo>
                    <a:pt x="2058" y="10"/>
                  </a:lnTo>
                  <a:lnTo>
                    <a:pt x="2058" y="13"/>
                  </a:lnTo>
                  <a:lnTo>
                    <a:pt x="2062" y="13"/>
                  </a:lnTo>
                  <a:lnTo>
                    <a:pt x="2062" y="15"/>
                  </a:lnTo>
                  <a:lnTo>
                    <a:pt x="2065" y="15"/>
                  </a:lnTo>
                  <a:lnTo>
                    <a:pt x="2065" y="18"/>
                  </a:lnTo>
                  <a:lnTo>
                    <a:pt x="2067" y="18"/>
                  </a:lnTo>
                  <a:lnTo>
                    <a:pt x="2067" y="20"/>
                  </a:lnTo>
                  <a:lnTo>
                    <a:pt x="2067" y="25"/>
                  </a:lnTo>
                  <a:lnTo>
                    <a:pt x="2065" y="25"/>
                  </a:lnTo>
                  <a:lnTo>
                    <a:pt x="2055" y="25"/>
                  </a:lnTo>
                  <a:lnTo>
                    <a:pt x="2055" y="27"/>
                  </a:lnTo>
                  <a:lnTo>
                    <a:pt x="2055" y="32"/>
                  </a:lnTo>
                  <a:lnTo>
                    <a:pt x="2058" y="32"/>
                  </a:lnTo>
                  <a:lnTo>
                    <a:pt x="2058" y="37"/>
                  </a:lnTo>
                  <a:lnTo>
                    <a:pt x="2060" y="37"/>
                  </a:lnTo>
                  <a:lnTo>
                    <a:pt x="2060" y="39"/>
                  </a:lnTo>
                  <a:lnTo>
                    <a:pt x="2062" y="42"/>
                  </a:lnTo>
                  <a:lnTo>
                    <a:pt x="2065" y="44"/>
                  </a:lnTo>
                  <a:lnTo>
                    <a:pt x="2070" y="44"/>
                  </a:lnTo>
                  <a:lnTo>
                    <a:pt x="2070" y="42"/>
                  </a:lnTo>
                  <a:lnTo>
                    <a:pt x="2070" y="37"/>
                  </a:lnTo>
                  <a:lnTo>
                    <a:pt x="2067" y="37"/>
                  </a:lnTo>
                  <a:lnTo>
                    <a:pt x="2067" y="30"/>
                  </a:lnTo>
                  <a:lnTo>
                    <a:pt x="2070" y="30"/>
                  </a:lnTo>
                  <a:lnTo>
                    <a:pt x="2070" y="27"/>
                  </a:lnTo>
                  <a:lnTo>
                    <a:pt x="2072" y="27"/>
                  </a:lnTo>
                  <a:lnTo>
                    <a:pt x="2072" y="25"/>
                  </a:lnTo>
                  <a:lnTo>
                    <a:pt x="2074" y="25"/>
                  </a:lnTo>
                  <a:lnTo>
                    <a:pt x="2077" y="25"/>
                  </a:lnTo>
                  <a:lnTo>
                    <a:pt x="2077" y="27"/>
                  </a:lnTo>
                  <a:lnTo>
                    <a:pt x="2079" y="27"/>
                  </a:lnTo>
                  <a:lnTo>
                    <a:pt x="2081" y="30"/>
                  </a:lnTo>
                  <a:lnTo>
                    <a:pt x="2084" y="32"/>
                  </a:lnTo>
                  <a:lnTo>
                    <a:pt x="2084" y="34"/>
                  </a:lnTo>
                  <a:lnTo>
                    <a:pt x="2086" y="34"/>
                  </a:lnTo>
                  <a:lnTo>
                    <a:pt x="2086" y="37"/>
                  </a:lnTo>
                  <a:lnTo>
                    <a:pt x="2089" y="39"/>
                  </a:lnTo>
                  <a:lnTo>
                    <a:pt x="2089" y="42"/>
                  </a:lnTo>
                  <a:lnTo>
                    <a:pt x="2091" y="42"/>
                  </a:lnTo>
                  <a:lnTo>
                    <a:pt x="2091" y="46"/>
                  </a:lnTo>
                  <a:lnTo>
                    <a:pt x="2093" y="46"/>
                  </a:lnTo>
                  <a:lnTo>
                    <a:pt x="2093" y="54"/>
                  </a:lnTo>
                  <a:lnTo>
                    <a:pt x="2096" y="54"/>
                  </a:lnTo>
                  <a:lnTo>
                    <a:pt x="2096" y="56"/>
                  </a:lnTo>
                  <a:lnTo>
                    <a:pt x="2098" y="56"/>
                  </a:lnTo>
                  <a:lnTo>
                    <a:pt x="2098" y="58"/>
                  </a:lnTo>
                  <a:moveTo>
                    <a:pt x="2098" y="58"/>
                  </a:moveTo>
                  <a:lnTo>
                    <a:pt x="2098" y="61"/>
                  </a:lnTo>
                  <a:lnTo>
                    <a:pt x="2101" y="61"/>
                  </a:lnTo>
                  <a:lnTo>
                    <a:pt x="2101" y="73"/>
                  </a:lnTo>
                  <a:lnTo>
                    <a:pt x="2098" y="73"/>
                  </a:lnTo>
                  <a:lnTo>
                    <a:pt x="2098" y="70"/>
                  </a:lnTo>
                  <a:lnTo>
                    <a:pt x="2096" y="70"/>
                  </a:lnTo>
                  <a:lnTo>
                    <a:pt x="2093" y="70"/>
                  </a:lnTo>
                  <a:lnTo>
                    <a:pt x="2093" y="73"/>
                  </a:lnTo>
                  <a:lnTo>
                    <a:pt x="2093" y="78"/>
                  </a:lnTo>
                  <a:lnTo>
                    <a:pt x="2096" y="78"/>
                  </a:lnTo>
                  <a:lnTo>
                    <a:pt x="2096" y="85"/>
                  </a:lnTo>
                  <a:lnTo>
                    <a:pt x="2098" y="87"/>
                  </a:lnTo>
                  <a:lnTo>
                    <a:pt x="2098" y="90"/>
                  </a:lnTo>
                  <a:lnTo>
                    <a:pt x="2101" y="90"/>
                  </a:lnTo>
                  <a:lnTo>
                    <a:pt x="2103" y="90"/>
                  </a:lnTo>
                  <a:lnTo>
                    <a:pt x="2103" y="92"/>
                  </a:lnTo>
                  <a:lnTo>
                    <a:pt x="2103" y="102"/>
                  </a:lnTo>
                  <a:lnTo>
                    <a:pt x="2101" y="104"/>
                  </a:lnTo>
                  <a:lnTo>
                    <a:pt x="2101" y="106"/>
                  </a:lnTo>
                  <a:lnTo>
                    <a:pt x="2098" y="106"/>
                  </a:lnTo>
                  <a:lnTo>
                    <a:pt x="2096" y="106"/>
                  </a:lnTo>
                  <a:lnTo>
                    <a:pt x="2096" y="109"/>
                  </a:lnTo>
                  <a:lnTo>
                    <a:pt x="2093" y="109"/>
                  </a:lnTo>
                  <a:lnTo>
                    <a:pt x="2093" y="111"/>
                  </a:lnTo>
                  <a:lnTo>
                    <a:pt x="2093" y="114"/>
                  </a:lnTo>
                  <a:lnTo>
                    <a:pt x="2096" y="114"/>
                  </a:lnTo>
                  <a:lnTo>
                    <a:pt x="2098" y="114"/>
                  </a:lnTo>
                  <a:lnTo>
                    <a:pt x="2098" y="116"/>
                  </a:lnTo>
                  <a:lnTo>
                    <a:pt x="2098" y="118"/>
                  </a:lnTo>
                  <a:lnTo>
                    <a:pt x="2096" y="121"/>
                  </a:lnTo>
                  <a:lnTo>
                    <a:pt x="2096" y="126"/>
                  </a:lnTo>
                  <a:lnTo>
                    <a:pt x="2093" y="126"/>
                  </a:lnTo>
                  <a:lnTo>
                    <a:pt x="2093" y="128"/>
                  </a:lnTo>
                  <a:lnTo>
                    <a:pt x="2091" y="130"/>
                  </a:lnTo>
                  <a:lnTo>
                    <a:pt x="2091" y="133"/>
                  </a:lnTo>
                  <a:lnTo>
                    <a:pt x="2089" y="133"/>
                  </a:lnTo>
                  <a:lnTo>
                    <a:pt x="2089" y="135"/>
                  </a:lnTo>
                  <a:lnTo>
                    <a:pt x="2086" y="135"/>
                  </a:lnTo>
                  <a:lnTo>
                    <a:pt x="2084" y="138"/>
                  </a:lnTo>
                  <a:lnTo>
                    <a:pt x="2084" y="135"/>
                  </a:lnTo>
                  <a:lnTo>
                    <a:pt x="2081" y="135"/>
                  </a:lnTo>
                  <a:lnTo>
                    <a:pt x="2081" y="126"/>
                  </a:lnTo>
                  <a:lnTo>
                    <a:pt x="2079" y="126"/>
                  </a:lnTo>
                  <a:lnTo>
                    <a:pt x="2079" y="123"/>
                  </a:lnTo>
                  <a:lnTo>
                    <a:pt x="2077" y="123"/>
                  </a:lnTo>
                  <a:lnTo>
                    <a:pt x="2074" y="123"/>
                  </a:lnTo>
                  <a:lnTo>
                    <a:pt x="2072" y="126"/>
                  </a:lnTo>
                  <a:lnTo>
                    <a:pt x="2070" y="128"/>
                  </a:lnTo>
                  <a:lnTo>
                    <a:pt x="2065" y="128"/>
                  </a:lnTo>
                  <a:lnTo>
                    <a:pt x="2065" y="130"/>
                  </a:lnTo>
                  <a:lnTo>
                    <a:pt x="2062" y="130"/>
                  </a:lnTo>
                  <a:lnTo>
                    <a:pt x="2062" y="133"/>
                  </a:lnTo>
                  <a:lnTo>
                    <a:pt x="2062" y="140"/>
                  </a:lnTo>
                  <a:lnTo>
                    <a:pt x="2065" y="140"/>
                  </a:lnTo>
                  <a:lnTo>
                    <a:pt x="2065" y="138"/>
                  </a:lnTo>
                  <a:lnTo>
                    <a:pt x="2067" y="138"/>
                  </a:lnTo>
                  <a:lnTo>
                    <a:pt x="2070" y="135"/>
                  </a:lnTo>
                  <a:lnTo>
                    <a:pt x="2074" y="135"/>
                  </a:lnTo>
                  <a:lnTo>
                    <a:pt x="2077" y="138"/>
                  </a:lnTo>
                  <a:lnTo>
                    <a:pt x="2077" y="140"/>
                  </a:lnTo>
                  <a:lnTo>
                    <a:pt x="2079" y="140"/>
                  </a:lnTo>
                  <a:moveTo>
                    <a:pt x="2079" y="140"/>
                  </a:moveTo>
                  <a:lnTo>
                    <a:pt x="2079" y="147"/>
                  </a:lnTo>
                  <a:lnTo>
                    <a:pt x="2077" y="147"/>
                  </a:lnTo>
                  <a:lnTo>
                    <a:pt x="2077" y="150"/>
                  </a:lnTo>
                  <a:lnTo>
                    <a:pt x="2074" y="150"/>
                  </a:lnTo>
                  <a:lnTo>
                    <a:pt x="2074" y="152"/>
                  </a:lnTo>
                  <a:lnTo>
                    <a:pt x="2072" y="152"/>
                  </a:lnTo>
                  <a:lnTo>
                    <a:pt x="2072" y="154"/>
                  </a:lnTo>
                  <a:lnTo>
                    <a:pt x="2070" y="154"/>
                  </a:lnTo>
                  <a:lnTo>
                    <a:pt x="2070" y="157"/>
                  </a:lnTo>
                  <a:lnTo>
                    <a:pt x="2067" y="157"/>
                  </a:lnTo>
                  <a:lnTo>
                    <a:pt x="2065" y="157"/>
                  </a:lnTo>
                  <a:lnTo>
                    <a:pt x="2065" y="159"/>
                  </a:lnTo>
                  <a:lnTo>
                    <a:pt x="2062" y="159"/>
                  </a:lnTo>
                  <a:lnTo>
                    <a:pt x="2060" y="162"/>
                  </a:lnTo>
                  <a:lnTo>
                    <a:pt x="2053" y="162"/>
                  </a:lnTo>
                  <a:lnTo>
                    <a:pt x="2053" y="164"/>
                  </a:lnTo>
                  <a:lnTo>
                    <a:pt x="2050" y="164"/>
                  </a:lnTo>
                  <a:lnTo>
                    <a:pt x="2050" y="166"/>
                  </a:lnTo>
                  <a:lnTo>
                    <a:pt x="2048" y="166"/>
                  </a:lnTo>
                  <a:lnTo>
                    <a:pt x="2045" y="169"/>
                  </a:lnTo>
                  <a:lnTo>
                    <a:pt x="2038" y="169"/>
                  </a:lnTo>
                  <a:lnTo>
                    <a:pt x="2038" y="171"/>
                  </a:lnTo>
                  <a:lnTo>
                    <a:pt x="2033" y="171"/>
                  </a:lnTo>
                  <a:lnTo>
                    <a:pt x="2033" y="169"/>
                  </a:lnTo>
                  <a:lnTo>
                    <a:pt x="2033" y="166"/>
                  </a:lnTo>
                  <a:lnTo>
                    <a:pt x="2036" y="166"/>
                  </a:lnTo>
                  <a:lnTo>
                    <a:pt x="2036" y="162"/>
                  </a:lnTo>
                  <a:lnTo>
                    <a:pt x="2033" y="162"/>
                  </a:lnTo>
                  <a:lnTo>
                    <a:pt x="2029" y="162"/>
                  </a:lnTo>
                  <a:lnTo>
                    <a:pt x="2029" y="164"/>
                  </a:lnTo>
                  <a:lnTo>
                    <a:pt x="2026" y="164"/>
                  </a:lnTo>
                  <a:lnTo>
                    <a:pt x="2026" y="166"/>
                  </a:lnTo>
                  <a:lnTo>
                    <a:pt x="2017" y="166"/>
                  </a:lnTo>
                  <a:lnTo>
                    <a:pt x="2017" y="169"/>
                  </a:lnTo>
                  <a:lnTo>
                    <a:pt x="2014" y="169"/>
                  </a:lnTo>
                  <a:lnTo>
                    <a:pt x="2014" y="171"/>
                  </a:lnTo>
                  <a:lnTo>
                    <a:pt x="2002" y="171"/>
                  </a:lnTo>
                  <a:lnTo>
                    <a:pt x="2000" y="169"/>
                  </a:lnTo>
                  <a:lnTo>
                    <a:pt x="2000" y="166"/>
                  </a:lnTo>
                  <a:lnTo>
                    <a:pt x="1998" y="166"/>
                  </a:lnTo>
                  <a:lnTo>
                    <a:pt x="1998" y="164"/>
                  </a:lnTo>
                  <a:lnTo>
                    <a:pt x="1995" y="164"/>
                  </a:lnTo>
                  <a:lnTo>
                    <a:pt x="1995" y="162"/>
                  </a:lnTo>
                  <a:lnTo>
                    <a:pt x="1993" y="162"/>
                  </a:lnTo>
                  <a:lnTo>
                    <a:pt x="1993" y="166"/>
                  </a:lnTo>
                  <a:lnTo>
                    <a:pt x="1990" y="166"/>
                  </a:lnTo>
                  <a:lnTo>
                    <a:pt x="1985" y="166"/>
                  </a:lnTo>
                  <a:lnTo>
                    <a:pt x="1983" y="164"/>
                  </a:lnTo>
                  <a:lnTo>
                    <a:pt x="1978" y="164"/>
                  </a:lnTo>
                  <a:lnTo>
                    <a:pt x="1978" y="162"/>
                  </a:lnTo>
                  <a:lnTo>
                    <a:pt x="1976" y="162"/>
                  </a:lnTo>
                  <a:lnTo>
                    <a:pt x="1973" y="159"/>
                  </a:lnTo>
                  <a:lnTo>
                    <a:pt x="1971" y="159"/>
                  </a:lnTo>
                  <a:lnTo>
                    <a:pt x="1971" y="157"/>
                  </a:lnTo>
                  <a:lnTo>
                    <a:pt x="1969" y="154"/>
                  </a:lnTo>
                  <a:lnTo>
                    <a:pt x="1969" y="152"/>
                  </a:lnTo>
                  <a:lnTo>
                    <a:pt x="1971" y="150"/>
                  </a:lnTo>
                  <a:lnTo>
                    <a:pt x="1981" y="150"/>
                  </a:lnTo>
                  <a:lnTo>
                    <a:pt x="1981" y="147"/>
                  </a:lnTo>
                  <a:lnTo>
                    <a:pt x="1983" y="147"/>
                  </a:lnTo>
                  <a:lnTo>
                    <a:pt x="1983" y="145"/>
                  </a:lnTo>
                  <a:lnTo>
                    <a:pt x="1983" y="142"/>
                  </a:lnTo>
                  <a:lnTo>
                    <a:pt x="1981" y="142"/>
                  </a:lnTo>
                  <a:moveTo>
                    <a:pt x="1981" y="142"/>
                  </a:moveTo>
                  <a:lnTo>
                    <a:pt x="1981" y="140"/>
                  </a:lnTo>
                  <a:lnTo>
                    <a:pt x="1978" y="140"/>
                  </a:lnTo>
                  <a:lnTo>
                    <a:pt x="1978" y="138"/>
                  </a:lnTo>
                  <a:lnTo>
                    <a:pt x="1976" y="135"/>
                  </a:lnTo>
                  <a:lnTo>
                    <a:pt x="1976" y="133"/>
                  </a:lnTo>
                  <a:lnTo>
                    <a:pt x="1973" y="133"/>
                  </a:lnTo>
                  <a:lnTo>
                    <a:pt x="1973" y="130"/>
                  </a:lnTo>
                  <a:lnTo>
                    <a:pt x="1971" y="130"/>
                  </a:lnTo>
                  <a:lnTo>
                    <a:pt x="1966" y="130"/>
                  </a:lnTo>
                  <a:lnTo>
                    <a:pt x="1966" y="133"/>
                  </a:lnTo>
                  <a:lnTo>
                    <a:pt x="1966" y="135"/>
                  </a:lnTo>
                  <a:lnTo>
                    <a:pt x="1969" y="135"/>
                  </a:lnTo>
                  <a:lnTo>
                    <a:pt x="1969" y="140"/>
                  </a:lnTo>
                  <a:lnTo>
                    <a:pt x="1971" y="140"/>
                  </a:lnTo>
                  <a:lnTo>
                    <a:pt x="1971" y="142"/>
                  </a:lnTo>
                  <a:lnTo>
                    <a:pt x="1969" y="142"/>
                  </a:lnTo>
                  <a:lnTo>
                    <a:pt x="1969" y="145"/>
                  </a:lnTo>
                  <a:lnTo>
                    <a:pt x="1966" y="145"/>
                  </a:lnTo>
                  <a:lnTo>
                    <a:pt x="1966" y="147"/>
                  </a:lnTo>
                  <a:lnTo>
                    <a:pt x="1964" y="147"/>
                  </a:lnTo>
                  <a:lnTo>
                    <a:pt x="1964" y="150"/>
                  </a:lnTo>
                  <a:lnTo>
                    <a:pt x="1961" y="150"/>
                  </a:lnTo>
                  <a:lnTo>
                    <a:pt x="1959" y="147"/>
                  </a:lnTo>
                  <a:lnTo>
                    <a:pt x="1957" y="147"/>
                  </a:lnTo>
                  <a:lnTo>
                    <a:pt x="1957" y="145"/>
                  </a:lnTo>
                  <a:lnTo>
                    <a:pt x="1954" y="145"/>
                  </a:lnTo>
                  <a:lnTo>
                    <a:pt x="1954" y="142"/>
                  </a:lnTo>
                  <a:lnTo>
                    <a:pt x="1952" y="142"/>
                  </a:lnTo>
                  <a:lnTo>
                    <a:pt x="1952" y="140"/>
                  </a:lnTo>
                  <a:lnTo>
                    <a:pt x="1950" y="138"/>
                  </a:lnTo>
                  <a:lnTo>
                    <a:pt x="1950" y="135"/>
                  </a:lnTo>
                  <a:lnTo>
                    <a:pt x="1947" y="135"/>
                  </a:lnTo>
                  <a:lnTo>
                    <a:pt x="1947" y="133"/>
                  </a:lnTo>
                  <a:lnTo>
                    <a:pt x="1945" y="130"/>
                  </a:lnTo>
                  <a:lnTo>
                    <a:pt x="1945" y="123"/>
                  </a:lnTo>
                  <a:lnTo>
                    <a:pt x="1942" y="123"/>
                  </a:lnTo>
                  <a:lnTo>
                    <a:pt x="1942" y="121"/>
                  </a:lnTo>
                  <a:lnTo>
                    <a:pt x="1940" y="118"/>
                  </a:lnTo>
                  <a:lnTo>
                    <a:pt x="1938" y="116"/>
                  </a:lnTo>
                  <a:lnTo>
                    <a:pt x="1938" y="111"/>
                  </a:lnTo>
                  <a:lnTo>
                    <a:pt x="1935" y="111"/>
                  </a:lnTo>
                  <a:lnTo>
                    <a:pt x="1935" y="102"/>
                  </a:lnTo>
                  <a:lnTo>
                    <a:pt x="1938" y="102"/>
                  </a:lnTo>
                  <a:lnTo>
                    <a:pt x="1938" y="104"/>
                  </a:lnTo>
                  <a:lnTo>
                    <a:pt x="1940" y="104"/>
                  </a:lnTo>
                  <a:lnTo>
                    <a:pt x="1942" y="104"/>
                  </a:lnTo>
                  <a:lnTo>
                    <a:pt x="1945" y="102"/>
                  </a:lnTo>
                  <a:lnTo>
                    <a:pt x="1945" y="99"/>
                  </a:lnTo>
                  <a:lnTo>
                    <a:pt x="1942" y="97"/>
                  </a:lnTo>
                  <a:lnTo>
                    <a:pt x="1940" y="97"/>
                  </a:lnTo>
                  <a:lnTo>
                    <a:pt x="1940" y="94"/>
                  </a:lnTo>
                  <a:lnTo>
                    <a:pt x="1940" y="87"/>
                  </a:lnTo>
                  <a:lnTo>
                    <a:pt x="1938" y="87"/>
                  </a:lnTo>
                  <a:lnTo>
                    <a:pt x="1938" y="85"/>
                  </a:lnTo>
                  <a:lnTo>
                    <a:pt x="1935" y="85"/>
                  </a:lnTo>
                  <a:lnTo>
                    <a:pt x="1933" y="85"/>
                  </a:lnTo>
                  <a:lnTo>
                    <a:pt x="1933" y="82"/>
                  </a:lnTo>
                  <a:lnTo>
                    <a:pt x="1933" y="75"/>
                  </a:lnTo>
                  <a:lnTo>
                    <a:pt x="1935" y="73"/>
                  </a:lnTo>
                  <a:lnTo>
                    <a:pt x="1935" y="70"/>
                  </a:lnTo>
                  <a:lnTo>
                    <a:pt x="1938" y="68"/>
                  </a:lnTo>
                  <a:lnTo>
                    <a:pt x="1940" y="68"/>
                  </a:lnTo>
                  <a:lnTo>
                    <a:pt x="1940" y="66"/>
                  </a:lnTo>
                  <a:lnTo>
                    <a:pt x="1942" y="66"/>
                  </a:lnTo>
                  <a:lnTo>
                    <a:pt x="1942" y="63"/>
                  </a:lnTo>
                  <a:lnTo>
                    <a:pt x="1942" y="61"/>
                  </a:lnTo>
                  <a:lnTo>
                    <a:pt x="1940" y="61"/>
                  </a:lnTo>
                  <a:lnTo>
                    <a:pt x="1938" y="61"/>
                  </a:lnTo>
                  <a:lnTo>
                    <a:pt x="1938" y="58"/>
                  </a:lnTo>
                  <a:lnTo>
                    <a:pt x="1938" y="56"/>
                  </a:lnTo>
                  <a:lnTo>
                    <a:pt x="1940" y="56"/>
                  </a:lnTo>
                  <a:lnTo>
                    <a:pt x="1940" y="51"/>
                  </a:lnTo>
                  <a:lnTo>
                    <a:pt x="1942" y="51"/>
                  </a:lnTo>
                  <a:lnTo>
                    <a:pt x="1942" y="46"/>
                  </a:lnTo>
                  <a:lnTo>
                    <a:pt x="1945" y="44"/>
                  </a:lnTo>
                  <a:lnTo>
                    <a:pt x="1947" y="42"/>
                  </a:lnTo>
                  <a:lnTo>
                    <a:pt x="1947" y="39"/>
                  </a:lnTo>
                  <a:lnTo>
                    <a:pt x="1950" y="39"/>
                  </a:lnTo>
                  <a:moveTo>
                    <a:pt x="1950" y="39"/>
                  </a:moveTo>
                  <a:lnTo>
                    <a:pt x="1950" y="37"/>
                  </a:lnTo>
                  <a:lnTo>
                    <a:pt x="1952" y="37"/>
                  </a:lnTo>
                  <a:lnTo>
                    <a:pt x="1954" y="39"/>
                  </a:lnTo>
                  <a:lnTo>
                    <a:pt x="1957" y="42"/>
                  </a:lnTo>
                  <a:lnTo>
                    <a:pt x="1957" y="44"/>
                  </a:lnTo>
                  <a:lnTo>
                    <a:pt x="1954" y="46"/>
                  </a:lnTo>
                  <a:lnTo>
                    <a:pt x="1957" y="49"/>
                  </a:lnTo>
                  <a:lnTo>
                    <a:pt x="1957" y="51"/>
                  </a:lnTo>
                  <a:lnTo>
                    <a:pt x="1959" y="51"/>
                  </a:lnTo>
                  <a:lnTo>
                    <a:pt x="1961" y="51"/>
                  </a:lnTo>
                  <a:lnTo>
                    <a:pt x="1964" y="49"/>
                  </a:lnTo>
                  <a:lnTo>
                    <a:pt x="1966" y="49"/>
                  </a:lnTo>
                  <a:lnTo>
                    <a:pt x="1966" y="46"/>
                  </a:lnTo>
                  <a:lnTo>
                    <a:pt x="1969" y="46"/>
                  </a:lnTo>
                  <a:lnTo>
                    <a:pt x="1971" y="44"/>
                  </a:lnTo>
                  <a:lnTo>
                    <a:pt x="1973" y="44"/>
                  </a:lnTo>
                  <a:lnTo>
                    <a:pt x="1973" y="42"/>
                  </a:lnTo>
                  <a:lnTo>
                    <a:pt x="1976" y="39"/>
                  </a:lnTo>
                  <a:lnTo>
                    <a:pt x="1976" y="34"/>
                  </a:lnTo>
                  <a:lnTo>
                    <a:pt x="1973" y="34"/>
                  </a:lnTo>
                  <a:lnTo>
                    <a:pt x="1971" y="34"/>
                  </a:lnTo>
                  <a:lnTo>
                    <a:pt x="1971" y="37"/>
                  </a:lnTo>
                  <a:lnTo>
                    <a:pt x="1969" y="37"/>
                  </a:lnTo>
                  <a:lnTo>
                    <a:pt x="1966" y="39"/>
                  </a:lnTo>
                  <a:lnTo>
                    <a:pt x="1961" y="39"/>
                  </a:lnTo>
                  <a:lnTo>
                    <a:pt x="1961" y="37"/>
                  </a:lnTo>
                  <a:lnTo>
                    <a:pt x="1959" y="37"/>
                  </a:lnTo>
                  <a:lnTo>
                    <a:pt x="1959" y="34"/>
                  </a:lnTo>
                  <a:lnTo>
                    <a:pt x="1957" y="34"/>
                  </a:lnTo>
                  <a:lnTo>
                    <a:pt x="1957" y="32"/>
                  </a:lnTo>
                  <a:lnTo>
                    <a:pt x="1957" y="27"/>
                  </a:lnTo>
                  <a:lnTo>
                    <a:pt x="1959" y="27"/>
                  </a:lnTo>
                  <a:lnTo>
                    <a:pt x="1959" y="25"/>
                  </a:lnTo>
                  <a:lnTo>
                    <a:pt x="1961" y="25"/>
                  </a:lnTo>
                  <a:lnTo>
                    <a:pt x="1961" y="22"/>
                  </a:lnTo>
                  <a:lnTo>
                    <a:pt x="1964" y="22"/>
                  </a:lnTo>
                  <a:lnTo>
                    <a:pt x="1964" y="20"/>
                  </a:lnTo>
                  <a:lnTo>
                    <a:pt x="1966" y="20"/>
                  </a:lnTo>
                  <a:lnTo>
                    <a:pt x="1969" y="18"/>
                  </a:lnTo>
                  <a:lnTo>
                    <a:pt x="1971" y="18"/>
                  </a:lnTo>
                  <a:lnTo>
                    <a:pt x="1971" y="15"/>
                  </a:lnTo>
                  <a:lnTo>
                    <a:pt x="1973" y="15"/>
                  </a:lnTo>
                  <a:lnTo>
                    <a:pt x="1976" y="13"/>
                  </a:lnTo>
                  <a:lnTo>
                    <a:pt x="1983" y="13"/>
                  </a:lnTo>
                  <a:lnTo>
                    <a:pt x="1983" y="10"/>
                  </a:lnTo>
                  <a:lnTo>
                    <a:pt x="1985" y="10"/>
                  </a:lnTo>
                  <a:lnTo>
                    <a:pt x="1985" y="8"/>
                  </a:lnTo>
                  <a:lnTo>
                    <a:pt x="1990" y="8"/>
                  </a:lnTo>
                  <a:lnTo>
                    <a:pt x="1990" y="6"/>
                  </a:lnTo>
                  <a:lnTo>
                    <a:pt x="1995" y="6"/>
                  </a:lnTo>
                  <a:moveTo>
                    <a:pt x="1966" y="39"/>
                  </a:moveTo>
                  <a:lnTo>
                    <a:pt x="1971" y="44"/>
                  </a:lnTo>
                  <a:moveTo>
                    <a:pt x="1969" y="37"/>
                  </a:moveTo>
                  <a:lnTo>
                    <a:pt x="1973" y="44"/>
                  </a:lnTo>
                  <a:moveTo>
                    <a:pt x="1961" y="39"/>
                  </a:moveTo>
                  <a:lnTo>
                    <a:pt x="1969" y="46"/>
                  </a:lnTo>
                  <a:moveTo>
                    <a:pt x="1954" y="32"/>
                  </a:moveTo>
                  <a:lnTo>
                    <a:pt x="1966" y="46"/>
                  </a:lnTo>
                  <a:moveTo>
                    <a:pt x="1950" y="39"/>
                  </a:moveTo>
                  <a:lnTo>
                    <a:pt x="1959" y="51"/>
                  </a:lnTo>
                  <a:moveTo>
                    <a:pt x="1952" y="37"/>
                  </a:moveTo>
                  <a:lnTo>
                    <a:pt x="1961" y="51"/>
                  </a:lnTo>
                  <a:moveTo>
                    <a:pt x="1952" y="34"/>
                  </a:moveTo>
                  <a:lnTo>
                    <a:pt x="1964" y="49"/>
                  </a:lnTo>
                  <a:lnTo>
                    <a:pt x="1954" y="34"/>
                  </a:lnTo>
                  <a:moveTo>
                    <a:pt x="1954" y="32"/>
                  </a:moveTo>
                  <a:lnTo>
                    <a:pt x="1966" y="49"/>
                  </a:lnTo>
                  <a:moveTo>
                    <a:pt x="1966" y="39"/>
                  </a:moveTo>
                  <a:lnTo>
                    <a:pt x="1971" y="44"/>
                  </a:lnTo>
                  <a:moveTo>
                    <a:pt x="1964" y="39"/>
                  </a:moveTo>
                  <a:lnTo>
                    <a:pt x="1969" y="46"/>
                  </a:lnTo>
                  <a:moveTo>
                    <a:pt x="2021" y="3"/>
                  </a:moveTo>
                  <a:lnTo>
                    <a:pt x="2021" y="1"/>
                  </a:lnTo>
                  <a:moveTo>
                    <a:pt x="2019" y="3"/>
                  </a:moveTo>
                  <a:lnTo>
                    <a:pt x="2021" y="6"/>
                  </a:lnTo>
                  <a:lnTo>
                    <a:pt x="2024" y="3"/>
                  </a:lnTo>
                  <a:moveTo>
                    <a:pt x="1973" y="34"/>
                  </a:moveTo>
                  <a:lnTo>
                    <a:pt x="1976" y="37"/>
                  </a:lnTo>
                  <a:moveTo>
                    <a:pt x="2012" y="8"/>
                  </a:moveTo>
                  <a:lnTo>
                    <a:pt x="2010" y="3"/>
                  </a:lnTo>
                  <a:lnTo>
                    <a:pt x="2014" y="8"/>
                  </a:lnTo>
                  <a:moveTo>
                    <a:pt x="2000" y="10"/>
                  </a:moveTo>
                  <a:lnTo>
                    <a:pt x="2002" y="13"/>
                  </a:lnTo>
                  <a:moveTo>
                    <a:pt x="2005" y="13"/>
                  </a:moveTo>
                  <a:lnTo>
                    <a:pt x="2002" y="8"/>
                  </a:lnTo>
                  <a:lnTo>
                    <a:pt x="2007" y="13"/>
                  </a:lnTo>
                  <a:lnTo>
                    <a:pt x="2002" y="3"/>
                  </a:lnTo>
                  <a:moveTo>
                    <a:pt x="2005" y="3"/>
                  </a:moveTo>
                  <a:lnTo>
                    <a:pt x="2010" y="10"/>
                  </a:lnTo>
                  <a:lnTo>
                    <a:pt x="2005" y="3"/>
                  </a:lnTo>
                  <a:close/>
                  <a:moveTo>
                    <a:pt x="2007" y="3"/>
                  </a:moveTo>
                  <a:lnTo>
                    <a:pt x="2012" y="8"/>
                  </a:lnTo>
                  <a:moveTo>
                    <a:pt x="2012" y="3"/>
                  </a:moveTo>
                  <a:lnTo>
                    <a:pt x="2017" y="8"/>
                  </a:lnTo>
                  <a:moveTo>
                    <a:pt x="2019" y="8"/>
                  </a:moveTo>
                  <a:lnTo>
                    <a:pt x="2014" y="3"/>
                  </a:lnTo>
                  <a:lnTo>
                    <a:pt x="2017" y="8"/>
                  </a:lnTo>
                  <a:moveTo>
                    <a:pt x="2000" y="3"/>
                  </a:moveTo>
                  <a:lnTo>
                    <a:pt x="2000" y="1"/>
                  </a:lnTo>
                  <a:moveTo>
                    <a:pt x="1995" y="6"/>
                  </a:moveTo>
                  <a:lnTo>
                    <a:pt x="1995" y="3"/>
                  </a:lnTo>
                  <a:moveTo>
                    <a:pt x="2000" y="3"/>
                  </a:moveTo>
                  <a:lnTo>
                    <a:pt x="2005" y="6"/>
                  </a:lnTo>
                  <a:moveTo>
                    <a:pt x="2017" y="3"/>
                  </a:moveTo>
                  <a:lnTo>
                    <a:pt x="2019" y="6"/>
                  </a:lnTo>
                  <a:moveTo>
                    <a:pt x="2019" y="3"/>
                  </a:moveTo>
                  <a:lnTo>
                    <a:pt x="2021" y="6"/>
                  </a:lnTo>
                  <a:moveTo>
                    <a:pt x="1957" y="32"/>
                  </a:moveTo>
                  <a:lnTo>
                    <a:pt x="1957" y="30"/>
                  </a:lnTo>
                  <a:moveTo>
                    <a:pt x="1952" y="37"/>
                  </a:moveTo>
                  <a:lnTo>
                    <a:pt x="1952" y="39"/>
                  </a:lnTo>
                  <a:moveTo>
                    <a:pt x="1957" y="30"/>
                  </a:moveTo>
                  <a:lnTo>
                    <a:pt x="1957" y="32"/>
                  </a:lnTo>
                  <a:moveTo>
                    <a:pt x="1971" y="37"/>
                  </a:moveTo>
                  <a:lnTo>
                    <a:pt x="1973" y="42"/>
                  </a:lnTo>
                  <a:moveTo>
                    <a:pt x="1971" y="34"/>
                  </a:moveTo>
                  <a:lnTo>
                    <a:pt x="1976" y="39"/>
                  </a:lnTo>
                  <a:moveTo>
                    <a:pt x="1969" y="37"/>
                  </a:moveTo>
                  <a:lnTo>
                    <a:pt x="1973" y="42"/>
                  </a:lnTo>
                  <a:moveTo>
                    <a:pt x="1950" y="39"/>
                  </a:moveTo>
                  <a:lnTo>
                    <a:pt x="1952" y="37"/>
                  </a:lnTo>
                  <a:moveTo>
                    <a:pt x="1959" y="150"/>
                  </a:moveTo>
                  <a:lnTo>
                    <a:pt x="1959" y="147"/>
                  </a:lnTo>
                  <a:moveTo>
                    <a:pt x="1961" y="150"/>
                  </a:moveTo>
                  <a:lnTo>
                    <a:pt x="1961" y="147"/>
                  </a:lnTo>
                  <a:moveTo>
                    <a:pt x="1966" y="147"/>
                  </a:moveTo>
                  <a:lnTo>
                    <a:pt x="1969" y="152"/>
                  </a:lnTo>
                  <a:moveTo>
                    <a:pt x="1971" y="130"/>
                  </a:moveTo>
                  <a:lnTo>
                    <a:pt x="1978" y="140"/>
                  </a:lnTo>
                  <a:lnTo>
                    <a:pt x="1983" y="145"/>
                  </a:lnTo>
                  <a:moveTo>
                    <a:pt x="1969" y="145"/>
                  </a:moveTo>
                  <a:lnTo>
                    <a:pt x="1973" y="150"/>
                  </a:lnTo>
                  <a:lnTo>
                    <a:pt x="1969" y="145"/>
                  </a:lnTo>
                  <a:close/>
                  <a:moveTo>
                    <a:pt x="1971" y="140"/>
                  </a:moveTo>
                  <a:lnTo>
                    <a:pt x="1978" y="150"/>
                  </a:lnTo>
                  <a:moveTo>
                    <a:pt x="1971" y="142"/>
                  </a:moveTo>
                  <a:lnTo>
                    <a:pt x="1976" y="150"/>
                  </a:lnTo>
                  <a:moveTo>
                    <a:pt x="1964" y="150"/>
                  </a:moveTo>
                  <a:lnTo>
                    <a:pt x="1966" y="154"/>
                  </a:lnTo>
                  <a:moveTo>
                    <a:pt x="1959" y="150"/>
                  </a:moveTo>
                  <a:lnTo>
                    <a:pt x="1961" y="150"/>
                  </a:lnTo>
                  <a:moveTo>
                    <a:pt x="1964" y="147"/>
                  </a:moveTo>
                  <a:lnTo>
                    <a:pt x="1969" y="154"/>
                  </a:lnTo>
                  <a:moveTo>
                    <a:pt x="1966" y="147"/>
                  </a:moveTo>
                  <a:lnTo>
                    <a:pt x="1969" y="152"/>
                  </a:lnTo>
                  <a:moveTo>
                    <a:pt x="1966" y="130"/>
                  </a:moveTo>
                  <a:lnTo>
                    <a:pt x="1981" y="150"/>
                  </a:lnTo>
                  <a:moveTo>
                    <a:pt x="1969" y="145"/>
                  </a:moveTo>
                  <a:lnTo>
                    <a:pt x="1971" y="150"/>
                  </a:lnTo>
                  <a:moveTo>
                    <a:pt x="1966" y="133"/>
                  </a:moveTo>
                  <a:lnTo>
                    <a:pt x="1978" y="150"/>
                  </a:lnTo>
                  <a:moveTo>
                    <a:pt x="1971" y="130"/>
                  </a:moveTo>
                  <a:lnTo>
                    <a:pt x="1983" y="147"/>
                  </a:lnTo>
                  <a:moveTo>
                    <a:pt x="1969" y="130"/>
                  </a:moveTo>
                  <a:lnTo>
                    <a:pt x="1981" y="147"/>
                  </a:lnTo>
                  <a:moveTo>
                    <a:pt x="1998" y="94"/>
                  </a:moveTo>
                  <a:lnTo>
                    <a:pt x="2002" y="85"/>
                  </a:lnTo>
                  <a:lnTo>
                    <a:pt x="1995" y="78"/>
                  </a:lnTo>
                  <a:moveTo>
                    <a:pt x="1935" y="104"/>
                  </a:moveTo>
                  <a:lnTo>
                    <a:pt x="1935" y="106"/>
                  </a:lnTo>
                  <a:moveTo>
                    <a:pt x="1935" y="102"/>
                  </a:moveTo>
                  <a:lnTo>
                    <a:pt x="1935" y="99"/>
                  </a:lnTo>
                  <a:moveTo>
                    <a:pt x="1935" y="99"/>
                  </a:moveTo>
                  <a:lnTo>
                    <a:pt x="1938" y="102"/>
                  </a:lnTo>
                  <a:moveTo>
                    <a:pt x="1935" y="97"/>
                  </a:moveTo>
                  <a:lnTo>
                    <a:pt x="1940" y="104"/>
                  </a:lnTo>
                  <a:moveTo>
                    <a:pt x="1935" y="94"/>
                  </a:moveTo>
                  <a:lnTo>
                    <a:pt x="1942" y="104"/>
                  </a:lnTo>
                  <a:moveTo>
                    <a:pt x="1933" y="82"/>
                  </a:moveTo>
                  <a:lnTo>
                    <a:pt x="1940" y="90"/>
                  </a:lnTo>
                  <a:moveTo>
                    <a:pt x="1935" y="85"/>
                  </a:moveTo>
                  <a:lnTo>
                    <a:pt x="1933" y="82"/>
                  </a:lnTo>
                  <a:moveTo>
                    <a:pt x="1938" y="66"/>
                  </a:moveTo>
                  <a:lnTo>
                    <a:pt x="1938" y="68"/>
                  </a:lnTo>
                  <a:moveTo>
                    <a:pt x="1933" y="85"/>
                  </a:moveTo>
                  <a:lnTo>
                    <a:pt x="1940" y="92"/>
                  </a:lnTo>
                  <a:moveTo>
                    <a:pt x="1942" y="63"/>
                  </a:moveTo>
                  <a:lnTo>
                    <a:pt x="1940" y="61"/>
                  </a:lnTo>
                  <a:lnTo>
                    <a:pt x="1942" y="66"/>
                  </a:lnTo>
                  <a:moveTo>
                    <a:pt x="1957" y="42"/>
                  </a:moveTo>
                  <a:lnTo>
                    <a:pt x="1961" y="51"/>
                  </a:lnTo>
                  <a:moveTo>
                    <a:pt x="1940" y="68"/>
                  </a:moveTo>
                  <a:lnTo>
                    <a:pt x="1938" y="63"/>
                  </a:lnTo>
                  <a:lnTo>
                    <a:pt x="1942" y="66"/>
                  </a:lnTo>
                  <a:moveTo>
                    <a:pt x="1935" y="92"/>
                  </a:moveTo>
                  <a:lnTo>
                    <a:pt x="1942" y="104"/>
                  </a:lnTo>
                  <a:moveTo>
                    <a:pt x="1935" y="90"/>
                  </a:moveTo>
                  <a:lnTo>
                    <a:pt x="1945" y="102"/>
                  </a:lnTo>
                  <a:moveTo>
                    <a:pt x="1935" y="87"/>
                  </a:moveTo>
                  <a:lnTo>
                    <a:pt x="1945" y="99"/>
                  </a:lnTo>
                  <a:moveTo>
                    <a:pt x="1971" y="157"/>
                  </a:moveTo>
                  <a:lnTo>
                    <a:pt x="1969" y="157"/>
                  </a:lnTo>
                  <a:lnTo>
                    <a:pt x="1969" y="154"/>
                  </a:lnTo>
                  <a:moveTo>
                    <a:pt x="2033" y="3"/>
                  </a:moveTo>
                  <a:lnTo>
                    <a:pt x="2031" y="3"/>
                  </a:lnTo>
                  <a:moveTo>
                    <a:pt x="2048" y="8"/>
                  </a:moveTo>
                  <a:lnTo>
                    <a:pt x="2050" y="8"/>
                  </a:lnTo>
                  <a:moveTo>
                    <a:pt x="2043" y="8"/>
                  </a:moveTo>
                  <a:lnTo>
                    <a:pt x="2043" y="10"/>
                  </a:lnTo>
                  <a:lnTo>
                    <a:pt x="2041" y="10"/>
                  </a:lnTo>
                  <a:lnTo>
                    <a:pt x="2038" y="10"/>
                  </a:lnTo>
                  <a:lnTo>
                    <a:pt x="2038" y="8"/>
                  </a:lnTo>
                  <a:moveTo>
                    <a:pt x="2043" y="8"/>
                  </a:moveTo>
                  <a:lnTo>
                    <a:pt x="2043" y="6"/>
                  </a:lnTo>
                  <a:moveTo>
                    <a:pt x="2038" y="8"/>
                  </a:moveTo>
                  <a:lnTo>
                    <a:pt x="2041" y="10"/>
                  </a:lnTo>
                  <a:moveTo>
                    <a:pt x="2043" y="8"/>
                  </a:moveTo>
                  <a:lnTo>
                    <a:pt x="2043" y="6"/>
                  </a:lnTo>
                  <a:moveTo>
                    <a:pt x="2038" y="6"/>
                  </a:moveTo>
                  <a:lnTo>
                    <a:pt x="2036" y="6"/>
                  </a:lnTo>
                  <a:lnTo>
                    <a:pt x="2033" y="3"/>
                  </a:lnTo>
                  <a:lnTo>
                    <a:pt x="2036" y="6"/>
                  </a:lnTo>
                  <a:lnTo>
                    <a:pt x="2036" y="3"/>
                  </a:lnTo>
                  <a:moveTo>
                    <a:pt x="2045" y="6"/>
                  </a:moveTo>
                  <a:lnTo>
                    <a:pt x="2045" y="8"/>
                  </a:lnTo>
                  <a:lnTo>
                    <a:pt x="2043" y="6"/>
                  </a:lnTo>
                  <a:moveTo>
                    <a:pt x="2048" y="8"/>
                  </a:moveTo>
                  <a:lnTo>
                    <a:pt x="2045" y="8"/>
                  </a:lnTo>
                  <a:lnTo>
                    <a:pt x="2050" y="8"/>
                  </a:lnTo>
                  <a:moveTo>
                    <a:pt x="2045" y="8"/>
                  </a:moveTo>
                  <a:lnTo>
                    <a:pt x="2043" y="8"/>
                  </a:lnTo>
                  <a:moveTo>
                    <a:pt x="2038" y="6"/>
                  </a:moveTo>
                  <a:lnTo>
                    <a:pt x="2038" y="8"/>
                  </a:lnTo>
                  <a:moveTo>
                    <a:pt x="2036" y="3"/>
                  </a:moveTo>
                  <a:lnTo>
                    <a:pt x="2043" y="10"/>
                  </a:lnTo>
                  <a:moveTo>
                    <a:pt x="2041" y="6"/>
                  </a:moveTo>
                  <a:lnTo>
                    <a:pt x="2043" y="8"/>
                  </a:lnTo>
                  <a:moveTo>
                    <a:pt x="2038" y="6"/>
                  </a:moveTo>
                  <a:lnTo>
                    <a:pt x="2043" y="10"/>
                  </a:lnTo>
                  <a:moveTo>
                    <a:pt x="2031" y="87"/>
                  </a:moveTo>
                  <a:lnTo>
                    <a:pt x="2021" y="94"/>
                  </a:lnTo>
                  <a:lnTo>
                    <a:pt x="2033" y="92"/>
                  </a:lnTo>
                  <a:moveTo>
                    <a:pt x="2021" y="99"/>
                  </a:moveTo>
                  <a:lnTo>
                    <a:pt x="2021" y="94"/>
                  </a:lnTo>
                  <a:lnTo>
                    <a:pt x="2019" y="97"/>
                  </a:lnTo>
                  <a:moveTo>
                    <a:pt x="2019" y="94"/>
                  </a:moveTo>
                  <a:lnTo>
                    <a:pt x="2021" y="94"/>
                  </a:lnTo>
                  <a:lnTo>
                    <a:pt x="2031" y="80"/>
                  </a:lnTo>
                  <a:moveTo>
                    <a:pt x="2024" y="78"/>
                  </a:moveTo>
                  <a:lnTo>
                    <a:pt x="2021" y="94"/>
                  </a:lnTo>
                  <a:lnTo>
                    <a:pt x="2026" y="78"/>
                  </a:lnTo>
                  <a:moveTo>
                    <a:pt x="2031" y="82"/>
                  </a:moveTo>
                  <a:lnTo>
                    <a:pt x="2021" y="94"/>
                  </a:lnTo>
                  <a:lnTo>
                    <a:pt x="2024" y="78"/>
                  </a:lnTo>
                  <a:moveTo>
                    <a:pt x="2029" y="78"/>
                  </a:moveTo>
                  <a:lnTo>
                    <a:pt x="2021" y="94"/>
                  </a:lnTo>
                  <a:moveTo>
                    <a:pt x="2033" y="73"/>
                  </a:moveTo>
                  <a:lnTo>
                    <a:pt x="2031" y="87"/>
                  </a:lnTo>
                  <a:lnTo>
                    <a:pt x="2041" y="99"/>
                  </a:lnTo>
                  <a:moveTo>
                    <a:pt x="2041" y="99"/>
                  </a:moveTo>
                  <a:lnTo>
                    <a:pt x="2033" y="97"/>
                  </a:lnTo>
                  <a:lnTo>
                    <a:pt x="2026" y="99"/>
                  </a:lnTo>
                  <a:lnTo>
                    <a:pt x="2024" y="109"/>
                  </a:lnTo>
                  <a:moveTo>
                    <a:pt x="2355" y="75"/>
                  </a:moveTo>
                  <a:lnTo>
                    <a:pt x="2365" y="94"/>
                  </a:lnTo>
                  <a:lnTo>
                    <a:pt x="2358" y="73"/>
                  </a:lnTo>
                  <a:moveTo>
                    <a:pt x="2358" y="66"/>
                  </a:moveTo>
                  <a:lnTo>
                    <a:pt x="2360" y="73"/>
                  </a:lnTo>
                  <a:lnTo>
                    <a:pt x="2367" y="78"/>
                  </a:lnTo>
                  <a:lnTo>
                    <a:pt x="2377" y="73"/>
                  </a:lnTo>
                  <a:moveTo>
                    <a:pt x="2348" y="85"/>
                  </a:moveTo>
                  <a:lnTo>
                    <a:pt x="2365" y="94"/>
                  </a:lnTo>
                  <a:lnTo>
                    <a:pt x="2348" y="78"/>
                  </a:lnTo>
                  <a:moveTo>
                    <a:pt x="2353" y="78"/>
                  </a:moveTo>
                  <a:lnTo>
                    <a:pt x="2365" y="94"/>
                  </a:lnTo>
                  <a:moveTo>
                    <a:pt x="2338" y="75"/>
                  </a:moveTo>
                  <a:lnTo>
                    <a:pt x="2348" y="78"/>
                  </a:lnTo>
                  <a:lnTo>
                    <a:pt x="2355" y="73"/>
                  </a:lnTo>
                  <a:lnTo>
                    <a:pt x="2358" y="66"/>
                  </a:lnTo>
                  <a:moveTo>
                    <a:pt x="2365" y="106"/>
                  </a:moveTo>
                  <a:lnTo>
                    <a:pt x="2362" y="97"/>
                  </a:lnTo>
                  <a:lnTo>
                    <a:pt x="2353" y="92"/>
                  </a:lnTo>
                  <a:lnTo>
                    <a:pt x="2343" y="97"/>
                  </a:lnTo>
                  <a:moveTo>
                    <a:pt x="2338" y="6"/>
                  </a:moveTo>
                  <a:lnTo>
                    <a:pt x="2341" y="6"/>
                  </a:lnTo>
                  <a:lnTo>
                    <a:pt x="2341" y="3"/>
                  </a:lnTo>
                  <a:lnTo>
                    <a:pt x="2348" y="3"/>
                  </a:lnTo>
                  <a:lnTo>
                    <a:pt x="2348" y="6"/>
                  </a:lnTo>
                  <a:lnTo>
                    <a:pt x="2345" y="6"/>
                  </a:lnTo>
                  <a:lnTo>
                    <a:pt x="2345" y="8"/>
                  </a:lnTo>
                  <a:lnTo>
                    <a:pt x="2345" y="10"/>
                  </a:lnTo>
                  <a:lnTo>
                    <a:pt x="2343" y="10"/>
                  </a:lnTo>
                  <a:lnTo>
                    <a:pt x="2345" y="10"/>
                  </a:lnTo>
                  <a:lnTo>
                    <a:pt x="2345" y="13"/>
                  </a:lnTo>
                  <a:lnTo>
                    <a:pt x="2350" y="13"/>
                  </a:lnTo>
                  <a:lnTo>
                    <a:pt x="2353" y="10"/>
                  </a:lnTo>
                  <a:lnTo>
                    <a:pt x="2355" y="10"/>
                  </a:lnTo>
                  <a:lnTo>
                    <a:pt x="2355" y="8"/>
                  </a:lnTo>
                  <a:lnTo>
                    <a:pt x="2362" y="8"/>
                  </a:lnTo>
                  <a:lnTo>
                    <a:pt x="2362" y="6"/>
                  </a:lnTo>
                  <a:lnTo>
                    <a:pt x="2365" y="6"/>
                  </a:lnTo>
                  <a:lnTo>
                    <a:pt x="2365" y="3"/>
                  </a:lnTo>
                  <a:lnTo>
                    <a:pt x="2374" y="3"/>
                  </a:lnTo>
                  <a:lnTo>
                    <a:pt x="2393" y="8"/>
                  </a:lnTo>
                  <a:lnTo>
                    <a:pt x="2396" y="8"/>
                  </a:lnTo>
                  <a:lnTo>
                    <a:pt x="2398" y="10"/>
                  </a:lnTo>
                  <a:lnTo>
                    <a:pt x="2401" y="10"/>
                  </a:lnTo>
                  <a:lnTo>
                    <a:pt x="2401" y="13"/>
                  </a:lnTo>
                  <a:lnTo>
                    <a:pt x="2405" y="13"/>
                  </a:lnTo>
                  <a:lnTo>
                    <a:pt x="2405" y="15"/>
                  </a:lnTo>
                  <a:lnTo>
                    <a:pt x="2408" y="15"/>
                  </a:lnTo>
                  <a:lnTo>
                    <a:pt x="2408" y="18"/>
                  </a:lnTo>
                  <a:lnTo>
                    <a:pt x="2410" y="18"/>
                  </a:lnTo>
                  <a:lnTo>
                    <a:pt x="2410" y="20"/>
                  </a:lnTo>
                  <a:lnTo>
                    <a:pt x="2410" y="25"/>
                  </a:lnTo>
                  <a:lnTo>
                    <a:pt x="2408" y="25"/>
                  </a:lnTo>
                  <a:lnTo>
                    <a:pt x="2398" y="25"/>
                  </a:lnTo>
                  <a:lnTo>
                    <a:pt x="2398" y="27"/>
                  </a:lnTo>
                  <a:lnTo>
                    <a:pt x="2398" y="32"/>
                  </a:lnTo>
                  <a:lnTo>
                    <a:pt x="2401" y="32"/>
                  </a:lnTo>
                  <a:lnTo>
                    <a:pt x="2401" y="34"/>
                  </a:lnTo>
                  <a:lnTo>
                    <a:pt x="2403" y="37"/>
                  </a:lnTo>
                  <a:lnTo>
                    <a:pt x="2403" y="39"/>
                  </a:lnTo>
                  <a:lnTo>
                    <a:pt x="2405" y="42"/>
                  </a:lnTo>
                  <a:lnTo>
                    <a:pt x="2408" y="44"/>
                  </a:lnTo>
                  <a:lnTo>
                    <a:pt x="2415" y="44"/>
                  </a:lnTo>
                  <a:lnTo>
                    <a:pt x="2415" y="42"/>
                  </a:lnTo>
                  <a:lnTo>
                    <a:pt x="2413" y="42"/>
                  </a:lnTo>
                  <a:lnTo>
                    <a:pt x="2413" y="39"/>
                  </a:lnTo>
                  <a:lnTo>
                    <a:pt x="2413" y="37"/>
                  </a:lnTo>
                  <a:lnTo>
                    <a:pt x="2410" y="37"/>
                  </a:lnTo>
                  <a:lnTo>
                    <a:pt x="2410" y="30"/>
                  </a:lnTo>
                  <a:lnTo>
                    <a:pt x="2413" y="30"/>
                  </a:lnTo>
                  <a:lnTo>
                    <a:pt x="2413" y="27"/>
                  </a:lnTo>
                  <a:lnTo>
                    <a:pt x="2415" y="27"/>
                  </a:lnTo>
                  <a:lnTo>
                    <a:pt x="2418" y="25"/>
                  </a:lnTo>
                  <a:lnTo>
                    <a:pt x="2420" y="25"/>
                  </a:lnTo>
                  <a:lnTo>
                    <a:pt x="2420" y="27"/>
                  </a:lnTo>
                  <a:lnTo>
                    <a:pt x="2425" y="27"/>
                  </a:lnTo>
                  <a:lnTo>
                    <a:pt x="2425" y="30"/>
                  </a:lnTo>
                  <a:lnTo>
                    <a:pt x="2427" y="32"/>
                  </a:lnTo>
                  <a:lnTo>
                    <a:pt x="2427" y="34"/>
                  </a:lnTo>
                  <a:lnTo>
                    <a:pt x="2430" y="34"/>
                  </a:lnTo>
                  <a:lnTo>
                    <a:pt x="2430" y="37"/>
                  </a:lnTo>
                  <a:lnTo>
                    <a:pt x="2432" y="39"/>
                  </a:lnTo>
                  <a:lnTo>
                    <a:pt x="2434" y="42"/>
                  </a:lnTo>
                  <a:lnTo>
                    <a:pt x="2434" y="46"/>
                  </a:lnTo>
                  <a:lnTo>
                    <a:pt x="2437" y="46"/>
                  </a:lnTo>
                  <a:lnTo>
                    <a:pt x="2437" y="54"/>
                  </a:lnTo>
                  <a:lnTo>
                    <a:pt x="2439" y="54"/>
                  </a:lnTo>
                  <a:lnTo>
                    <a:pt x="2439" y="56"/>
                  </a:lnTo>
                  <a:lnTo>
                    <a:pt x="2441" y="56"/>
                  </a:lnTo>
                  <a:lnTo>
                    <a:pt x="2441" y="58"/>
                  </a:lnTo>
                  <a:moveTo>
                    <a:pt x="2441" y="58"/>
                  </a:moveTo>
                  <a:lnTo>
                    <a:pt x="2444" y="61"/>
                  </a:lnTo>
                  <a:lnTo>
                    <a:pt x="2444" y="73"/>
                  </a:lnTo>
                  <a:lnTo>
                    <a:pt x="2441" y="73"/>
                  </a:lnTo>
                  <a:lnTo>
                    <a:pt x="2441" y="70"/>
                  </a:lnTo>
                  <a:lnTo>
                    <a:pt x="2439" y="70"/>
                  </a:lnTo>
                  <a:lnTo>
                    <a:pt x="2437" y="70"/>
                  </a:lnTo>
                  <a:lnTo>
                    <a:pt x="2437" y="73"/>
                  </a:lnTo>
                  <a:lnTo>
                    <a:pt x="2437" y="78"/>
                  </a:lnTo>
                  <a:lnTo>
                    <a:pt x="2439" y="78"/>
                  </a:lnTo>
                  <a:lnTo>
                    <a:pt x="2439" y="85"/>
                  </a:lnTo>
                  <a:lnTo>
                    <a:pt x="2441" y="85"/>
                  </a:lnTo>
                  <a:lnTo>
                    <a:pt x="2441" y="90"/>
                  </a:lnTo>
                  <a:lnTo>
                    <a:pt x="2444" y="90"/>
                  </a:lnTo>
                  <a:lnTo>
                    <a:pt x="2446" y="90"/>
                  </a:lnTo>
                  <a:lnTo>
                    <a:pt x="2446" y="92"/>
                  </a:lnTo>
                  <a:lnTo>
                    <a:pt x="2446" y="102"/>
                  </a:lnTo>
                  <a:lnTo>
                    <a:pt x="2444" y="104"/>
                  </a:lnTo>
                  <a:lnTo>
                    <a:pt x="2444" y="106"/>
                  </a:lnTo>
                  <a:lnTo>
                    <a:pt x="2441" y="106"/>
                  </a:lnTo>
                  <a:lnTo>
                    <a:pt x="2439" y="106"/>
                  </a:lnTo>
                  <a:lnTo>
                    <a:pt x="2439" y="109"/>
                  </a:lnTo>
                  <a:lnTo>
                    <a:pt x="2437" y="109"/>
                  </a:lnTo>
                  <a:lnTo>
                    <a:pt x="2437" y="111"/>
                  </a:lnTo>
                  <a:lnTo>
                    <a:pt x="2437" y="114"/>
                  </a:lnTo>
                  <a:lnTo>
                    <a:pt x="2439" y="114"/>
                  </a:lnTo>
                  <a:lnTo>
                    <a:pt x="2441" y="114"/>
                  </a:lnTo>
                  <a:lnTo>
                    <a:pt x="2441" y="116"/>
                  </a:lnTo>
                  <a:lnTo>
                    <a:pt x="2441" y="121"/>
                  </a:lnTo>
                  <a:lnTo>
                    <a:pt x="2439" y="121"/>
                  </a:lnTo>
                  <a:lnTo>
                    <a:pt x="2439" y="126"/>
                  </a:lnTo>
                  <a:lnTo>
                    <a:pt x="2437" y="126"/>
                  </a:lnTo>
                  <a:lnTo>
                    <a:pt x="2437" y="128"/>
                  </a:lnTo>
                  <a:lnTo>
                    <a:pt x="2434" y="130"/>
                  </a:lnTo>
                  <a:lnTo>
                    <a:pt x="2434" y="133"/>
                  </a:lnTo>
                  <a:lnTo>
                    <a:pt x="2432" y="133"/>
                  </a:lnTo>
                  <a:lnTo>
                    <a:pt x="2432" y="135"/>
                  </a:lnTo>
                  <a:lnTo>
                    <a:pt x="2430" y="135"/>
                  </a:lnTo>
                  <a:lnTo>
                    <a:pt x="2430" y="138"/>
                  </a:lnTo>
                  <a:lnTo>
                    <a:pt x="2427" y="135"/>
                  </a:lnTo>
                  <a:lnTo>
                    <a:pt x="2425" y="135"/>
                  </a:lnTo>
                  <a:lnTo>
                    <a:pt x="2425" y="133"/>
                  </a:lnTo>
                  <a:lnTo>
                    <a:pt x="2425" y="126"/>
                  </a:lnTo>
                  <a:lnTo>
                    <a:pt x="2422" y="123"/>
                  </a:lnTo>
                  <a:lnTo>
                    <a:pt x="2418" y="123"/>
                  </a:lnTo>
                  <a:lnTo>
                    <a:pt x="2415" y="126"/>
                  </a:lnTo>
                  <a:lnTo>
                    <a:pt x="2413" y="128"/>
                  </a:lnTo>
                  <a:lnTo>
                    <a:pt x="2410" y="128"/>
                  </a:lnTo>
                  <a:lnTo>
                    <a:pt x="2408" y="130"/>
                  </a:lnTo>
                  <a:lnTo>
                    <a:pt x="2405" y="133"/>
                  </a:lnTo>
                  <a:lnTo>
                    <a:pt x="2405" y="140"/>
                  </a:lnTo>
                  <a:lnTo>
                    <a:pt x="2408" y="140"/>
                  </a:lnTo>
                  <a:lnTo>
                    <a:pt x="2408" y="138"/>
                  </a:lnTo>
                  <a:lnTo>
                    <a:pt x="2410" y="138"/>
                  </a:lnTo>
                  <a:lnTo>
                    <a:pt x="2413" y="138"/>
                  </a:lnTo>
                  <a:lnTo>
                    <a:pt x="2413" y="135"/>
                  </a:lnTo>
                  <a:lnTo>
                    <a:pt x="2418" y="135"/>
                  </a:lnTo>
                  <a:lnTo>
                    <a:pt x="2420" y="138"/>
                  </a:lnTo>
                  <a:lnTo>
                    <a:pt x="2422" y="140"/>
                  </a:lnTo>
                  <a:moveTo>
                    <a:pt x="2422" y="140"/>
                  </a:moveTo>
                  <a:lnTo>
                    <a:pt x="2422" y="142"/>
                  </a:lnTo>
                  <a:lnTo>
                    <a:pt x="2425" y="142"/>
                  </a:lnTo>
                  <a:lnTo>
                    <a:pt x="2425" y="145"/>
                  </a:lnTo>
                  <a:lnTo>
                    <a:pt x="2422" y="145"/>
                  </a:lnTo>
                  <a:lnTo>
                    <a:pt x="2422" y="147"/>
                  </a:lnTo>
                  <a:lnTo>
                    <a:pt x="2420" y="150"/>
                  </a:lnTo>
                  <a:lnTo>
                    <a:pt x="2418" y="152"/>
                  </a:lnTo>
                  <a:lnTo>
                    <a:pt x="2415" y="152"/>
                  </a:lnTo>
                  <a:lnTo>
                    <a:pt x="2415" y="154"/>
                  </a:lnTo>
                  <a:lnTo>
                    <a:pt x="2413" y="154"/>
                  </a:lnTo>
                  <a:lnTo>
                    <a:pt x="2413" y="157"/>
                  </a:lnTo>
                  <a:lnTo>
                    <a:pt x="2408" y="157"/>
                  </a:lnTo>
                  <a:lnTo>
                    <a:pt x="2408" y="159"/>
                  </a:lnTo>
                  <a:lnTo>
                    <a:pt x="2405" y="159"/>
                  </a:lnTo>
                  <a:lnTo>
                    <a:pt x="2405" y="162"/>
                  </a:lnTo>
                  <a:lnTo>
                    <a:pt x="2396" y="162"/>
                  </a:lnTo>
                  <a:lnTo>
                    <a:pt x="2396" y="164"/>
                  </a:lnTo>
                  <a:lnTo>
                    <a:pt x="2393" y="164"/>
                  </a:lnTo>
                  <a:lnTo>
                    <a:pt x="2393" y="166"/>
                  </a:lnTo>
                  <a:lnTo>
                    <a:pt x="2391" y="166"/>
                  </a:lnTo>
                  <a:lnTo>
                    <a:pt x="2391" y="169"/>
                  </a:lnTo>
                  <a:lnTo>
                    <a:pt x="2381" y="169"/>
                  </a:lnTo>
                  <a:lnTo>
                    <a:pt x="2381" y="171"/>
                  </a:lnTo>
                  <a:lnTo>
                    <a:pt x="2377" y="171"/>
                  </a:lnTo>
                  <a:lnTo>
                    <a:pt x="2377" y="169"/>
                  </a:lnTo>
                  <a:lnTo>
                    <a:pt x="2377" y="166"/>
                  </a:lnTo>
                  <a:lnTo>
                    <a:pt x="2379" y="166"/>
                  </a:lnTo>
                  <a:lnTo>
                    <a:pt x="2379" y="162"/>
                  </a:lnTo>
                  <a:lnTo>
                    <a:pt x="2377" y="162"/>
                  </a:lnTo>
                  <a:lnTo>
                    <a:pt x="2372" y="162"/>
                  </a:lnTo>
                  <a:lnTo>
                    <a:pt x="2372" y="164"/>
                  </a:lnTo>
                  <a:lnTo>
                    <a:pt x="2370" y="164"/>
                  </a:lnTo>
                  <a:lnTo>
                    <a:pt x="2370" y="166"/>
                  </a:lnTo>
                  <a:lnTo>
                    <a:pt x="2360" y="166"/>
                  </a:lnTo>
                  <a:lnTo>
                    <a:pt x="2360" y="169"/>
                  </a:lnTo>
                  <a:lnTo>
                    <a:pt x="2358" y="169"/>
                  </a:lnTo>
                  <a:lnTo>
                    <a:pt x="2358" y="171"/>
                  </a:lnTo>
                  <a:lnTo>
                    <a:pt x="2345" y="171"/>
                  </a:lnTo>
                  <a:lnTo>
                    <a:pt x="2343" y="169"/>
                  </a:lnTo>
                  <a:lnTo>
                    <a:pt x="2343" y="166"/>
                  </a:lnTo>
                  <a:lnTo>
                    <a:pt x="2341" y="164"/>
                  </a:lnTo>
                  <a:lnTo>
                    <a:pt x="2338" y="164"/>
                  </a:lnTo>
                  <a:lnTo>
                    <a:pt x="2338" y="162"/>
                  </a:lnTo>
                  <a:lnTo>
                    <a:pt x="2336" y="162"/>
                  </a:lnTo>
                  <a:lnTo>
                    <a:pt x="2336" y="164"/>
                  </a:lnTo>
                  <a:lnTo>
                    <a:pt x="2336" y="166"/>
                  </a:lnTo>
                  <a:lnTo>
                    <a:pt x="2333" y="166"/>
                  </a:lnTo>
                  <a:lnTo>
                    <a:pt x="2329" y="166"/>
                  </a:lnTo>
                  <a:lnTo>
                    <a:pt x="2326" y="164"/>
                  </a:lnTo>
                  <a:lnTo>
                    <a:pt x="2324" y="164"/>
                  </a:lnTo>
                  <a:lnTo>
                    <a:pt x="2321" y="162"/>
                  </a:lnTo>
                  <a:lnTo>
                    <a:pt x="2319" y="162"/>
                  </a:lnTo>
                  <a:lnTo>
                    <a:pt x="2317" y="159"/>
                  </a:lnTo>
                  <a:lnTo>
                    <a:pt x="2314" y="157"/>
                  </a:lnTo>
                  <a:lnTo>
                    <a:pt x="2312" y="154"/>
                  </a:lnTo>
                  <a:lnTo>
                    <a:pt x="2312" y="152"/>
                  </a:lnTo>
                  <a:lnTo>
                    <a:pt x="2314" y="152"/>
                  </a:lnTo>
                  <a:lnTo>
                    <a:pt x="2314" y="150"/>
                  </a:lnTo>
                  <a:lnTo>
                    <a:pt x="2317" y="150"/>
                  </a:lnTo>
                  <a:lnTo>
                    <a:pt x="2324" y="150"/>
                  </a:lnTo>
                  <a:lnTo>
                    <a:pt x="2324" y="147"/>
                  </a:lnTo>
                  <a:lnTo>
                    <a:pt x="2326" y="147"/>
                  </a:lnTo>
                  <a:lnTo>
                    <a:pt x="2326" y="145"/>
                  </a:lnTo>
                  <a:lnTo>
                    <a:pt x="2326" y="142"/>
                  </a:lnTo>
                  <a:lnTo>
                    <a:pt x="2324" y="142"/>
                  </a:lnTo>
                  <a:moveTo>
                    <a:pt x="2324" y="142"/>
                  </a:moveTo>
                  <a:lnTo>
                    <a:pt x="2324" y="140"/>
                  </a:lnTo>
                  <a:lnTo>
                    <a:pt x="2321" y="140"/>
                  </a:lnTo>
                  <a:lnTo>
                    <a:pt x="2321" y="138"/>
                  </a:lnTo>
                  <a:lnTo>
                    <a:pt x="2319" y="135"/>
                  </a:lnTo>
                  <a:lnTo>
                    <a:pt x="2319" y="133"/>
                  </a:lnTo>
                  <a:lnTo>
                    <a:pt x="2317" y="133"/>
                  </a:lnTo>
                  <a:lnTo>
                    <a:pt x="2317" y="130"/>
                  </a:lnTo>
                  <a:lnTo>
                    <a:pt x="2314" y="130"/>
                  </a:lnTo>
                  <a:lnTo>
                    <a:pt x="2310" y="130"/>
                  </a:lnTo>
                  <a:lnTo>
                    <a:pt x="2310" y="133"/>
                  </a:lnTo>
                  <a:lnTo>
                    <a:pt x="2310" y="135"/>
                  </a:lnTo>
                  <a:lnTo>
                    <a:pt x="2312" y="135"/>
                  </a:lnTo>
                  <a:lnTo>
                    <a:pt x="2312" y="138"/>
                  </a:lnTo>
                  <a:lnTo>
                    <a:pt x="2314" y="140"/>
                  </a:lnTo>
                  <a:lnTo>
                    <a:pt x="2314" y="142"/>
                  </a:lnTo>
                  <a:lnTo>
                    <a:pt x="2312" y="145"/>
                  </a:lnTo>
                  <a:lnTo>
                    <a:pt x="2310" y="145"/>
                  </a:lnTo>
                  <a:lnTo>
                    <a:pt x="2310" y="147"/>
                  </a:lnTo>
                  <a:lnTo>
                    <a:pt x="2307" y="147"/>
                  </a:lnTo>
                  <a:lnTo>
                    <a:pt x="2307" y="150"/>
                  </a:lnTo>
                  <a:lnTo>
                    <a:pt x="2305" y="150"/>
                  </a:lnTo>
                  <a:lnTo>
                    <a:pt x="2302" y="147"/>
                  </a:lnTo>
                  <a:lnTo>
                    <a:pt x="2300" y="147"/>
                  </a:lnTo>
                  <a:lnTo>
                    <a:pt x="2300" y="145"/>
                  </a:lnTo>
                  <a:lnTo>
                    <a:pt x="2298" y="145"/>
                  </a:lnTo>
                  <a:lnTo>
                    <a:pt x="2298" y="142"/>
                  </a:lnTo>
                  <a:lnTo>
                    <a:pt x="2295" y="142"/>
                  </a:lnTo>
                  <a:lnTo>
                    <a:pt x="2295" y="140"/>
                  </a:lnTo>
                  <a:lnTo>
                    <a:pt x="2295" y="138"/>
                  </a:lnTo>
                  <a:lnTo>
                    <a:pt x="2293" y="138"/>
                  </a:lnTo>
                  <a:lnTo>
                    <a:pt x="2293" y="135"/>
                  </a:lnTo>
                  <a:lnTo>
                    <a:pt x="2290" y="135"/>
                  </a:lnTo>
                  <a:lnTo>
                    <a:pt x="2290" y="133"/>
                  </a:lnTo>
                  <a:lnTo>
                    <a:pt x="2288" y="130"/>
                  </a:lnTo>
                  <a:lnTo>
                    <a:pt x="2288" y="123"/>
                  </a:lnTo>
                  <a:lnTo>
                    <a:pt x="2285" y="123"/>
                  </a:lnTo>
                  <a:lnTo>
                    <a:pt x="2285" y="121"/>
                  </a:lnTo>
                  <a:lnTo>
                    <a:pt x="2283" y="118"/>
                  </a:lnTo>
                  <a:lnTo>
                    <a:pt x="2283" y="116"/>
                  </a:lnTo>
                  <a:lnTo>
                    <a:pt x="2281" y="116"/>
                  </a:lnTo>
                  <a:lnTo>
                    <a:pt x="2281" y="111"/>
                  </a:lnTo>
                  <a:lnTo>
                    <a:pt x="2278" y="109"/>
                  </a:lnTo>
                  <a:lnTo>
                    <a:pt x="2278" y="102"/>
                  </a:lnTo>
                  <a:lnTo>
                    <a:pt x="2281" y="102"/>
                  </a:lnTo>
                  <a:lnTo>
                    <a:pt x="2283" y="104"/>
                  </a:lnTo>
                  <a:lnTo>
                    <a:pt x="2288" y="104"/>
                  </a:lnTo>
                  <a:lnTo>
                    <a:pt x="2288" y="102"/>
                  </a:lnTo>
                  <a:lnTo>
                    <a:pt x="2288" y="99"/>
                  </a:lnTo>
                  <a:lnTo>
                    <a:pt x="2285" y="97"/>
                  </a:lnTo>
                  <a:lnTo>
                    <a:pt x="2283" y="94"/>
                  </a:lnTo>
                  <a:lnTo>
                    <a:pt x="2283" y="87"/>
                  </a:lnTo>
                  <a:lnTo>
                    <a:pt x="2281" y="87"/>
                  </a:lnTo>
                  <a:lnTo>
                    <a:pt x="2281" y="85"/>
                  </a:lnTo>
                  <a:lnTo>
                    <a:pt x="2278" y="85"/>
                  </a:lnTo>
                  <a:lnTo>
                    <a:pt x="2276" y="85"/>
                  </a:lnTo>
                  <a:lnTo>
                    <a:pt x="2276" y="82"/>
                  </a:lnTo>
                  <a:lnTo>
                    <a:pt x="2276" y="75"/>
                  </a:lnTo>
                  <a:lnTo>
                    <a:pt x="2278" y="73"/>
                  </a:lnTo>
                  <a:lnTo>
                    <a:pt x="2278" y="70"/>
                  </a:lnTo>
                  <a:lnTo>
                    <a:pt x="2281" y="68"/>
                  </a:lnTo>
                  <a:lnTo>
                    <a:pt x="2283" y="68"/>
                  </a:lnTo>
                  <a:lnTo>
                    <a:pt x="2285" y="66"/>
                  </a:lnTo>
                  <a:lnTo>
                    <a:pt x="2285" y="61"/>
                  </a:lnTo>
                  <a:lnTo>
                    <a:pt x="2283" y="61"/>
                  </a:lnTo>
                  <a:lnTo>
                    <a:pt x="2281" y="58"/>
                  </a:lnTo>
                  <a:lnTo>
                    <a:pt x="2283" y="58"/>
                  </a:lnTo>
                  <a:lnTo>
                    <a:pt x="2283" y="56"/>
                  </a:lnTo>
                  <a:lnTo>
                    <a:pt x="2283" y="51"/>
                  </a:lnTo>
                  <a:lnTo>
                    <a:pt x="2285" y="51"/>
                  </a:lnTo>
                  <a:lnTo>
                    <a:pt x="2285" y="46"/>
                  </a:lnTo>
                  <a:lnTo>
                    <a:pt x="2288" y="46"/>
                  </a:lnTo>
                  <a:lnTo>
                    <a:pt x="2288" y="44"/>
                  </a:lnTo>
                  <a:lnTo>
                    <a:pt x="2290" y="42"/>
                  </a:lnTo>
                  <a:lnTo>
                    <a:pt x="2290" y="39"/>
                  </a:lnTo>
                  <a:lnTo>
                    <a:pt x="2293" y="39"/>
                  </a:lnTo>
                  <a:moveTo>
                    <a:pt x="2293" y="39"/>
                  </a:moveTo>
                  <a:lnTo>
                    <a:pt x="2293" y="37"/>
                  </a:lnTo>
                  <a:lnTo>
                    <a:pt x="2295" y="37"/>
                  </a:lnTo>
                  <a:lnTo>
                    <a:pt x="2298" y="39"/>
                  </a:lnTo>
                  <a:lnTo>
                    <a:pt x="2300" y="39"/>
                  </a:lnTo>
                  <a:lnTo>
                    <a:pt x="2300" y="42"/>
                  </a:lnTo>
                  <a:lnTo>
                    <a:pt x="2300" y="51"/>
                  </a:lnTo>
                  <a:lnTo>
                    <a:pt x="2302" y="51"/>
                  </a:lnTo>
                  <a:lnTo>
                    <a:pt x="2307" y="51"/>
                  </a:lnTo>
                  <a:lnTo>
                    <a:pt x="2307" y="49"/>
                  </a:lnTo>
                  <a:lnTo>
                    <a:pt x="2310" y="49"/>
                  </a:lnTo>
                  <a:lnTo>
                    <a:pt x="2310" y="46"/>
                  </a:lnTo>
                  <a:lnTo>
                    <a:pt x="2312" y="46"/>
                  </a:lnTo>
                  <a:lnTo>
                    <a:pt x="2314" y="44"/>
                  </a:lnTo>
                  <a:lnTo>
                    <a:pt x="2317" y="44"/>
                  </a:lnTo>
                  <a:lnTo>
                    <a:pt x="2317" y="42"/>
                  </a:lnTo>
                  <a:lnTo>
                    <a:pt x="2319" y="39"/>
                  </a:lnTo>
                  <a:lnTo>
                    <a:pt x="2319" y="34"/>
                  </a:lnTo>
                  <a:lnTo>
                    <a:pt x="2317" y="34"/>
                  </a:lnTo>
                  <a:lnTo>
                    <a:pt x="2314" y="34"/>
                  </a:lnTo>
                  <a:lnTo>
                    <a:pt x="2314" y="37"/>
                  </a:lnTo>
                  <a:lnTo>
                    <a:pt x="2312" y="37"/>
                  </a:lnTo>
                  <a:lnTo>
                    <a:pt x="2310" y="39"/>
                  </a:lnTo>
                  <a:lnTo>
                    <a:pt x="2305" y="39"/>
                  </a:lnTo>
                  <a:lnTo>
                    <a:pt x="2305" y="37"/>
                  </a:lnTo>
                  <a:lnTo>
                    <a:pt x="2302" y="37"/>
                  </a:lnTo>
                  <a:lnTo>
                    <a:pt x="2302" y="34"/>
                  </a:lnTo>
                  <a:lnTo>
                    <a:pt x="2300" y="34"/>
                  </a:lnTo>
                  <a:lnTo>
                    <a:pt x="2300" y="32"/>
                  </a:lnTo>
                  <a:lnTo>
                    <a:pt x="2300" y="27"/>
                  </a:lnTo>
                  <a:lnTo>
                    <a:pt x="2302" y="27"/>
                  </a:lnTo>
                  <a:lnTo>
                    <a:pt x="2302" y="25"/>
                  </a:lnTo>
                  <a:lnTo>
                    <a:pt x="2305" y="25"/>
                  </a:lnTo>
                  <a:lnTo>
                    <a:pt x="2305" y="22"/>
                  </a:lnTo>
                  <a:lnTo>
                    <a:pt x="2307" y="22"/>
                  </a:lnTo>
                  <a:lnTo>
                    <a:pt x="2307" y="20"/>
                  </a:lnTo>
                  <a:lnTo>
                    <a:pt x="2310" y="20"/>
                  </a:lnTo>
                  <a:lnTo>
                    <a:pt x="2312" y="18"/>
                  </a:lnTo>
                  <a:lnTo>
                    <a:pt x="2314" y="18"/>
                  </a:lnTo>
                  <a:lnTo>
                    <a:pt x="2314" y="15"/>
                  </a:lnTo>
                  <a:lnTo>
                    <a:pt x="2319" y="15"/>
                  </a:lnTo>
                  <a:lnTo>
                    <a:pt x="2319" y="13"/>
                  </a:lnTo>
                  <a:lnTo>
                    <a:pt x="2326" y="13"/>
                  </a:lnTo>
                  <a:lnTo>
                    <a:pt x="2326" y="10"/>
                  </a:lnTo>
                  <a:lnTo>
                    <a:pt x="2329" y="10"/>
                  </a:lnTo>
                  <a:lnTo>
                    <a:pt x="2329" y="8"/>
                  </a:lnTo>
                  <a:lnTo>
                    <a:pt x="2333" y="8"/>
                  </a:lnTo>
                  <a:lnTo>
                    <a:pt x="2333" y="6"/>
                  </a:lnTo>
                  <a:lnTo>
                    <a:pt x="2338" y="6"/>
                  </a:lnTo>
                  <a:moveTo>
                    <a:pt x="2310" y="39"/>
                  </a:moveTo>
                  <a:lnTo>
                    <a:pt x="2314" y="44"/>
                  </a:lnTo>
                  <a:moveTo>
                    <a:pt x="2312" y="37"/>
                  </a:moveTo>
                  <a:lnTo>
                    <a:pt x="2317" y="44"/>
                  </a:lnTo>
                  <a:moveTo>
                    <a:pt x="2305" y="39"/>
                  </a:moveTo>
                  <a:lnTo>
                    <a:pt x="2312" y="46"/>
                  </a:lnTo>
                  <a:moveTo>
                    <a:pt x="2300" y="32"/>
                  </a:moveTo>
                  <a:lnTo>
                    <a:pt x="2310" y="46"/>
                  </a:lnTo>
                  <a:moveTo>
                    <a:pt x="2293" y="39"/>
                  </a:moveTo>
                  <a:lnTo>
                    <a:pt x="2302" y="51"/>
                  </a:lnTo>
                  <a:moveTo>
                    <a:pt x="2295" y="37"/>
                  </a:moveTo>
                  <a:lnTo>
                    <a:pt x="2305" y="51"/>
                  </a:lnTo>
                  <a:moveTo>
                    <a:pt x="2298" y="34"/>
                  </a:moveTo>
                  <a:lnTo>
                    <a:pt x="2307" y="49"/>
                  </a:lnTo>
                  <a:lnTo>
                    <a:pt x="2298" y="34"/>
                  </a:lnTo>
                  <a:close/>
                  <a:moveTo>
                    <a:pt x="2298" y="32"/>
                  </a:moveTo>
                  <a:lnTo>
                    <a:pt x="2310" y="49"/>
                  </a:lnTo>
                  <a:moveTo>
                    <a:pt x="2310" y="39"/>
                  </a:moveTo>
                  <a:lnTo>
                    <a:pt x="2314" y="44"/>
                  </a:lnTo>
                  <a:moveTo>
                    <a:pt x="2307" y="39"/>
                  </a:moveTo>
                  <a:lnTo>
                    <a:pt x="2312" y="46"/>
                  </a:lnTo>
                  <a:moveTo>
                    <a:pt x="2365" y="3"/>
                  </a:moveTo>
                  <a:lnTo>
                    <a:pt x="2365" y="6"/>
                  </a:lnTo>
                  <a:lnTo>
                    <a:pt x="2367" y="3"/>
                  </a:lnTo>
                  <a:moveTo>
                    <a:pt x="2317" y="34"/>
                  </a:moveTo>
                  <a:lnTo>
                    <a:pt x="2319" y="37"/>
                  </a:lnTo>
                  <a:moveTo>
                    <a:pt x="2353" y="3"/>
                  </a:moveTo>
                  <a:lnTo>
                    <a:pt x="2355" y="8"/>
                  </a:lnTo>
                  <a:moveTo>
                    <a:pt x="2355" y="3"/>
                  </a:moveTo>
                  <a:lnTo>
                    <a:pt x="2358" y="8"/>
                  </a:lnTo>
                  <a:moveTo>
                    <a:pt x="2345" y="10"/>
                  </a:moveTo>
                  <a:lnTo>
                    <a:pt x="2348" y="13"/>
                  </a:lnTo>
                  <a:lnTo>
                    <a:pt x="2345" y="8"/>
                  </a:lnTo>
                  <a:lnTo>
                    <a:pt x="2350" y="13"/>
                  </a:lnTo>
                  <a:lnTo>
                    <a:pt x="2345" y="3"/>
                  </a:lnTo>
                  <a:moveTo>
                    <a:pt x="2348" y="3"/>
                  </a:moveTo>
                  <a:lnTo>
                    <a:pt x="2353" y="10"/>
                  </a:lnTo>
                  <a:lnTo>
                    <a:pt x="2350" y="3"/>
                  </a:lnTo>
                  <a:lnTo>
                    <a:pt x="2355" y="8"/>
                  </a:lnTo>
                  <a:moveTo>
                    <a:pt x="2355" y="3"/>
                  </a:moveTo>
                  <a:lnTo>
                    <a:pt x="2360" y="8"/>
                  </a:lnTo>
                  <a:moveTo>
                    <a:pt x="2360" y="3"/>
                  </a:moveTo>
                  <a:lnTo>
                    <a:pt x="2362" y="8"/>
                  </a:lnTo>
                  <a:moveTo>
                    <a:pt x="2358" y="3"/>
                  </a:moveTo>
                  <a:lnTo>
                    <a:pt x="2360" y="8"/>
                  </a:lnTo>
                  <a:moveTo>
                    <a:pt x="2343" y="3"/>
                  </a:moveTo>
                  <a:lnTo>
                    <a:pt x="2343" y="1"/>
                  </a:lnTo>
                  <a:moveTo>
                    <a:pt x="2338" y="6"/>
                  </a:moveTo>
                  <a:lnTo>
                    <a:pt x="2338" y="3"/>
                  </a:lnTo>
                  <a:moveTo>
                    <a:pt x="2345" y="3"/>
                  </a:moveTo>
                  <a:lnTo>
                    <a:pt x="2348" y="6"/>
                  </a:lnTo>
                  <a:moveTo>
                    <a:pt x="2360" y="3"/>
                  </a:moveTo>
                  <a:lnTo>
                    <a:pt x="2362" y="6"/>
                  </a:lnTo>
                  <a:moveTo>
                    <a:pt x="2362" y="3"/>
                  </a:moveTo>
                  <a:lnTo>
                    <a:pt x="2365" y="6"/>
                  </a:lnTo>
                  <a:moveTo>
                    <a:pt x="2300" y="32"/>
                  </a:moveTo>
                  <a:lnTo>
                    <a:pt x="2300" y="30"/>
                  </a:lnTo>
                  <a:moveTo>
                    <a:pt x="2295" y="37"/>
                  </a:moveTo>
                  <a:lnTo>
                    <a:pt x="2298" y="39"/>
                  </a:lnTo>
                  <a:moveTo>
                    <a:pt x="2300" y="30"/>
                  </a:moveTo>
                  <a:lnTo>
                    <a:pt x="2300" y="32"/>
                  </a:lnTo>
                  <a:moveTo>
                    <a:pt x="2314" y="37"/>
                  </a:moveTo>
                  <a:lnTo>
                    <a:pt x="2317" y="42"/>
                  </a:lnTo>
                  <a:moveTo>
                    <a:pt x="2314" y="34"/>
                  </a:moveTo>
                  <a:lnTo>
                    <a:pt x="2319" y="39"/>
                  </a:lnTo>
                  <a:moveTo>
                    <a:pt x="2312" y="37"/>
                  </a:moveTo>
                  <a:lnTo>
                    <a:pt x="2317" y="42"/>
                  </a:lnTo>
                  <a:moveTo>
                    <a:pt x="2293" y="39"/>
                  </a:moveTo>
                  <a:lnTo>
                    <a:pt x="2295" y="37"/>
                  </a:lnTo>
                  <a:moveTo>
                    <a:pt x="2302" y="150"/>
                  </a:moveTo>
                  <a:lnTo>
                    <a:pt x="2302" y="147"/>
                  </a:lnTo>
                  <a:moveTo>
                    <a:pt x="2305" y="150"/>
                  </a:moveTo>
                  <a:lnTo>
                    <a:pt x="2307" y="150"/>
                  </a:lnTo>
                  <a:moveTo>
                    <a:pt x="2310" y="147"/>
                  </a:moveTo>
                  <a:lnTo>
                    <a:pt x="2314" y="152"/>
                  </a:lnTo>
                  <a:moveTo>
                    <a:pt x="2317" y="130"/>
                  </a:moveTo>
                  <a:lnTo>
                    <a:pt x="2321" y="140"/>
                  </a:lnTo>
                  <a:lnTo>
                    <a:pt x="2326" y="145"/>
                  </a:lnTo>
                  <a:moveTo>
                    <a:pt x="2312" y="145"/>
                  </a:moveTo>
                  <a:lnTo>
                    <a:pt x="2317" y="150"/>
                  </a:lnTo>
                  <a:lnTo>
                    <a:pt x="2312" y="145"/>
                  </a:lnTo>
                  <a:close/>
                  <a:moveTo>
                    <a:pt x="2314" y="140"/>
                  </a:moveTo>
                  <a:lnTo>
                    <a:pt x="2321" y="150"/>
                  </a:lnTo>
                  <a:moveTo>
                    <a:pt x="2314" y="142"/>
                  </a:moveTo>
                  <a:lnTo>
                    <a:pt x="2319" y="150"/>
                  </a:lnTo>
                  <a:moveTo>
                    <a:pt x="2307" y="150"/>
                  </a:moveTo>
                  <a:lnTo>
                    <a:pt x="2310" y="154"/>
                  </a:lnTo>
                  <a:moveTo>
                    <a:pt x="2302" y="150"/>
                  </a:moveTo>
                  <a:lnTo>
                    <a:pt x="2305" y="150"/>
                  </a:lnTo>
                  <a:moveTo>
                    <a:pt x="2307" y="147"/>
                  </a:moveTo>
                  <a:lnTo>
                    <a:pt x="2312" y="154"/>
                  </a:lnTo>
                  <a:moveTo>
                    <a:pt x="2310" y="147"/>
                  </a:moveTo>
                  <a:lnTo>
                    <a:pt x="2312" y="152"/>
                  </a:lnTo>
                  <a:moveTo>
                    <a:pt x="2310" y="130"/>
                  </a:moveTo>
                  <a:lnTo>
                    <a:pt x="2324" y="150"/>
                  </a:lnTo>
                  <a:moveTo>
                    <a:pt x="2312" y="145"/>
                  </a:moveTo>
                  <a:lnTo>
                    <a:pt x="2314" y="150"/>
                  </a:lnTo>
                  <a:moveTo>
                    <a:pt x="2310" y="133"/>
                  </a:moveTo>
                  <a:lnTo>
                    <a:pt x="2321" y="150"/>
                  </a:lnTo>
                  <a:moveTo>
                    <a:pt x="2314" y="130"/>
                  </a:moveTo>
                  <a:lnTo>
                    <a:pt x="2326" y="147"/>
                  </a:lnTo>
                  <a:moveTo>
                    <a:pt x="2312" y="130"/>
                  </a:moveTo>
                  <a:lnTo>
                    <a:pt x="2324" y="147"/>
                  </a:lnTo>
                  <a:moveTo>
                    <a:pt x="2343" y="94"/>
                  </a:moveTo>
                  <a:lnTo>
                    <a:pt x="2348" y="85"/>
                  </a:lnTo>
                  <a:lnTo>
                    <a:pt x="2341" y="78"/>
                  </a:lnTo>
                  <a:moveTo>
                    <a:pt x="2278" y="104"/>
                  </a:moveTo>
                  <a:lnTo>
                    <a:pt x="2278" y="106"/>
                  </a:lnTo>
                  <a:moveTo>
                    <a:pt x="2278" y="102"/>
                  </a:moveTo>
                  <a:lnTo>
                    <a:pt x="2278" y="99"/>
                  </a:lnTo>
                  <a:moveTo>
                    <a:pt x="2278" y="99"/>
                  </a:moveTo>
                  <a:lnTo>
                    <a:pt x="2281" y="102"/>
                  </a:lnTo>
                  <a:moveTo>
                    <a:pt x="2278" y="97"/>
                  </a:moveTo>
                  <a:lnTo>
                    <a:pt x="2283" y="104"/>
                  </a:lnTo>
                  <a:moveTo>
                    <a:pt x="2278" y="94"/>
                  </a:moveTo>
                  <a:lnTo>
                    <a:pt x="2285" y="104"/>
                  </a:lnTo>
                  <a:moveTo>
                    <a:pt x="2276" y="82"/>
                  </a:moveTo>
                  <a:lnTo>
                    <a:pt x="2283" y="90"/>
                  </a:lnTo>
                  <a:moveTo>
                    <a:pt x="2281" y="85"/>
                  </a:moveTo>
                  <a:lnTo>
                    <a:pt x="2276" y="82"/>
                  </a:lnTo>
                  <a:moveTo>
                    <a:pt x="2281" y="66"/>
                  </a:moveTo>
                  <a:lnTo>
                    <a:pt x="2283" y="68"/>
                  </a:lnTo>
                  <a:moveTo>
                    <a:pt x="2278" y="85"/>
                  </a:moveTo>
                  <a:lnTo>
                    <a:pt x="2283" y="92"/>
                  </a:lnTo>
                  <a:moveTo>
                    <a:pt x="2285" y="61"/>
                  </a:moveTo>
                  <a:lnTo>
                    <a:pt x="2285" y="63"/>
                  </a:lnTo>
                  <a:moveTo>
                    <a:pt x="2283" y="61"/>
                  </a:moveTo>
                  <a:lnTo>
                    <a:pt x="2285" y="66"/>
                  </a:lnTo>
                  <a:moveTo>
                    <a:pt x="2300" y="42"/>
                  </a:moveTo>
                  <a:lnTo>
                    <a:pt x="2305" y="51"/>
                  </a:lnTo>
                  <a:moveTo>
                    <a:pt x="2283" y="68"/>
                  </a:moveTo>
                  <a:lnTo>
                    <a:pt x="2281" y="63"/>
                  </a:lnTo>
                  <a:lnTo>
                    <a:pt x="2285" y="66"/>
                  </a:lnTo>
                  <a:moveTo>
                    <a:pt x="2278" y="92"/>
                  </a:moveTo>
                  <a:lnTo>
                    <a:pt x="2285" y="104"/>
                  </a:lnTo>
                  <a:moveTo>
                    <a:pt x="2278" y="90"/>
                  </a:moveTo>
                  <a:lnTo>
                    <a:pt x="2288" y="102"/>
                  </a:lnTo>
                  <a:moveTo>
                    <a:pt x="2278" y="87"/>
                  </a:moveTo>
                  <a:lnTo>
                    <a:pt x="2288" y="99"/>
                  </a:lnTo>
                  <a:moveTo>
                    <a:pt x="2314" y="157"/>
                  </a:moveTo>
                  <a:lnTo>
                    <a:pt x="2312" y="157"/>
                  </a:lnTo>
                  <a:lnTo>
                    <a:pt x="2312" y="154"/>
                  </a:lnTo>
                  <a:moveTo>
                    <a:pt x="2377" y="3"/>
                  </a:moveTo>
                  <a:lnTo>
                    <a:pt x="2374" y="3"/>
                  </a:lnTo>
                  <a:moveTo>
                    <a:pt x="2391" y="8"/>
                  </a:moveTo>
                  <a:lnTo>
                    <a:pt x="2393" y="8"/>
                  </a:lnTo>
                  <a:moveTo>
                    <a:pt x="2386" y="8"/>
                  </a:moveTo>
                  <a:lnTo>
                    <a:pt x="2386" y="10"/>
                  </a:lnTo>
                  <a:lnTo>
                    <a:pt x="2384" y="10"/>
                  </a:lnTo>
                  <a:lnTo>
                    <a:pt x="2381" y="10"/>
                  </a:lnTo>
                  <a:lnTo>
                    <a:pt x="2381" y="8"/>
                  </a:lnTo>
                  <a:moveTo>
                    <a:pt x="2386" y="8"/>
                  </a:moveTo>
                  <a:lnTo>
                    <a:pt x="2386" y="6"/>
                  </a:lnTo>
                  <a:moveTo>
                    <a:pt x="2381" y="8"/>
                  </a:moveTo>
                  <a:lnTo>
                    <a:pt x="2384" y="10"/>
                  </a:lnTo>
                  <a:moveTo>
                    <a:pt x="2389" y="8"/>
                  </a:moveTo>
                  <a:lnTo>
                    <a:pt x="2386" y="8"/>
                  </a:lnTo>
                  <a:moveTo>
                    <a:pt x="2381" y="6"/>
                  </a:moveTo>
                  <a:lnTo>
                    <a:pt x="2379" y="6"/>
                  </a:lnTo>
                  <a:lnTo>
                    <a:pt x="2379" y="3"/>
                  </a:lnTo>
                  <a:moveTo>
                    <a:pt x="2377" y="3"/>
                  </a:moveTo>
                  <a:lnTo>
                    <a:pt x="2379" y="6"/>
                  </a:lnTo>
                  <a:lnTo>
                    <a:pt x="2379" y="3"/>
                  </a:lnTo>
                  <a:moveTo>
                    <a:pt x="2389" y="6"/>
                  </a:moveTo>
                  <a:lnTo>
                    <a:pt x="2389" y="8"/>
                  </a:lnTo>
                  <a:lnTo>
                    <a:pt x="2386" y="6"/>
                  </a:lnTo>
                  <a:moveTo>
                    <a:pt x="2391" y="8"/>
                  </a:moveTo>
                  <a:lnTo>
                    <a:pt x="2389" y="8"/>
                  </a:lnTo>
                  <a:lnTo>
                    <a:pt x="2393" y="8"/>
                  </a:lnTo>
                  <a:moveTo>
                    <a:pt x="2389" y="8"/>
                  </a:moveTo>
                  <a:lnTo>
                    <a:pt x="2389" y="6"/>
                  </a:lnTo>
                  <a:moveTo>
                    <a:pt x="2386" y="8"/>
                  </a:moveTo>
                  <a:lnTo>
                    <a:pt x="2386" y="6"/>
                  </a:lnTo>
                  <a:moveTo>
                    <a:pt x="2381" y="6"/>
                  </a:moveTo>
                  <a:lnTo>
                    <a:pt x="2381" y="8"/>
                  </a:lnTo>
                  <a:moveTo>
                    <a:pt x="2381" y="3"/>
                  </a:moveTo>
                  <a:lnTo>
                    <a:pt x="2386" y="10"/>
                  </a:lnTo>
                  <a:moveTo>
                    <a:pt x="2384" y="6"/>
                  </a:moveTo>
                  <a:lnTo>
                    <a:pt x="2386" y="8"/>
                  </a:lnTo>
                  <a:moveTo>
                    <a:pt x="2381" y="6"/>
                  </a:moveTo>
                  <a:lnTo>
                    <a:pt x="2386" y="10"/>
                  </a:lnTo>
                  <a:moveTo>
                    <a:pt x="2377" y="87"/>
                  </a:moveTo>
                  <a:lnTo>
                    <a:pt x="2365" y="94"/>
                  </a:lnTo>
                  <a:lnTo>
                    <a:pt x="2377" y="92"/>
                  </a:lnTo>
                  <a:moveTo>
                    <a:pt x="2365" y="99"/>
                  </a:moveTo>
                  <a:lnTo>
                    <a:pt x="2365" y="94"/>
                  </a:lnTo>
                  <a:lnTo>
                    <a:pt x="2362" y="97"/>
                  </a:lnTo>
                  <a:moveTo>
                    <a:pt x="2362" y="94"/>
                  </a:moveTo>
                  <a:lnTo>
                    <a:pt x="2365" y="94"/>
                  </a:lnTo>
                  <a:lnTo>
                    <a:pt x="2374" y="80"/>
                  </a:lnTo>
                  <a:moveTo>
                    <a:pt x="2367" y="78"/>
                  </a:moveTo>
                  <a:lnTo>
                    <a:pt x="2365" y="94"/>
                  </a:lnTo>
                  <a:lnTo>
                    <a:pt x="2370" y="78"/>
                  </a:lnTo>
                  <a:moveTo>
                    <a:pt x="2374" y="82"/>
                  </a:moveTo>
                  <a:lnTo>
                    <a:pt x="2365" y="94"/>
                  </a:lnTo>
                  <a:lnTo>
                    <a:pt x="2367" y="78"/>
                  </a:lnTo>
                  <a:moveTo>
                    <a:pt x="2372" y="78"/>
                  </a:moveTo>
                  <a:lnTo>
                    <a:pt x="2365" y="94"/>
                  </a:lnTo>
                  <a:moveTo>
                    <a:pt x="2377" y="73"/>
                  </a:moveTo>
                  <a:lnTo>
                    <a:pt x="2374" y="87"/>
                  </a:lnTo>
                  <a:lnTo>
                    <a:pt x="2384" y="99"/>
                  </a:lnTo>
                  <a:moveTo>
                    <a:pt x="2384" y="99"/>
                  </a:moveTo>
                  <a:lnTo>
                    <a:pt x="2377" y="97"/>
                  </a:lnTo>
                  <a:lnTo>
                    <a:pt x="2370" y="99"/>
                  </a:lnTo>
                  <a:lnTo>
                    <a:pt x="2367" y="109"/>
                  </a:lnTo>
                  <a:moveTo>
                    <a:pt x="2698" y="75"/>
                  </a:moveTo>
                  <a:lnTo>
                    <a:pt x="2708" y="94"/>
                  </a:lnTo>
                  <a:lnTo>
                    <a:pt x="2701" y="73"/>
                  </a:lnTo>
                  <a:moveTo>
                    <a:pt x="2701" y="66"/>
                  </a:moveTo>
                  <a:lnTo>
                    <a:pt x="2703" y="73"/>
                  </a:lnTo>
                  <a:lnTo>
                    <a:pt x="2710" y="78"/>
                  </a:lnTo>
                  <a:lnTo>
                    <a:pt x="2720" y="73"/>
                  </a:lnTo>
                  <a:moveTo>
                    <a:pt x="2691" y="85"/>
                  </a:moveTo>
                  <a:lnTo>
                    <a:pt x="2708" y="94"/>
                  </a:lnTo>
                  <a:lnTo>
                    <a:pt x="2691" y="78"/>
                  </a:lnTo>
                  <a:moveTo>
                    <a:pt x="2696" y="78"/>
                  </a:moveTo>
                  <a:lnTo>
                    <a:pt x="2708" y="94"/>
                  </a:lnTo>
                  <a:moveTo>
                    <a:pt x="2681" y="75"/>
                  </a:moveTo>
                  <a:lnTo>
                    <a:pt x="2691" y="78"/>
                  </a:lnTo>
                  <a:lnTo>
                    <a:pt x="2698" y="73"/>
                  </a:lnTo>
                  <a:lnTo>
                    <a:pt x="2701" y="66"/>
                  </a:lnTo>
                  <a:moveTo>
                    <a:pt x="2708" y="106"/>
                  </a:moveTo>
                  <a:lnTo>
                    <a:pt x="2705" y="97"/>
                  </a:lnTo>
                  <a:lnTo>
                    <a:pt x="2696" y="92"/>
                  </a:lnTo>
                  <a:lnTo>
                    <a:pt x="2686" y="97"/>
                  </a:lnTo>
                  <a:moveTo>
                    <a:pt x="2681" y="6"/>
                  </a:moveTo>
                  <a:lnTo>
                    <a:pt x="2684" y="6"/>
                  </a:lnTo>
                  <a:lnTo>
                    <a:pt x="2684" y="3"/>
                  </a:lnTo>
                  <a:lnTo>
                    <a:pt x="2691" y="3"/>
                  </a:lnTo>
                  <a:lnTo>
                    <a:pt x="2691" y="6"/>
                  </a:lnTo>
                  <a:lnTo>
                    <a:pt x="2689" y="8"/>
                  </a:lnTo>
                  <a:lnTo>
                    <a:pt x="2689" y="13"/>
                  </a:lnTo>
                  <a:lnTo>
                    <a:pt x="2691" y="13"/>
                  </a:lnTo>
                  <a:lnTo>
                    <a:pt x="2696" y="13"/>
                  </a:lnTo>
                  <a:lnTo>
                    <a:pt x="2696" y="10"/>
                  </a:lnTo>
                  <a:lnTo>
                    <a:pt x="2698" y="10"/>
                  </a:lnTo>
                  <a:lnTo>
                    <a:pt x="2698" y="8"/>
                  </a:lnTo>
                  <a:lnTo>
                    <a:pt x="2705" y="8"/>
                  </a:lnTo>
                  <a:lnTo>
                    <a:pt x="2708" y="6"/>
                  </a:lnTo>
                  <a:lnTo>
                    <a:pt x="2708" y="3"/>
                  </a:lnTo>
                  <a:lnTo>
                    <a:pt x="2710" y="3"/>
                  </a:lnTo>
                  <a:lnTo>
                    <a:pt x="2718" y="3"/>
                  </a:lnTo>
                  <a:lnTo>
                    <a:pt x="2737" y="8"/>
                  </a:lnTo>
                  <a:lnTo>
                    <a:pt x="2739" y="8"/>
                  </a:lnTo>
                  <a:lnTo>
                    <a:pt x="2741" y="10"/>
                  </a:lnTo>
                  <a:lnTo>
                    <a:pt x="2744" y="10"/>
                  </a:lnTo>
                  <a:lnTo>
                    <a:pt x="2746" y="13"/>
                  </a:lnTo>
                  <a:lnTo>
                    <a:pt x="2749" y="13"/>
                  </a:lnTo>
                  <a:lnTo>
                    <a:pt x="2749" y="15"/>
                  </a:lnTo>
                  <a:lnTo>
                    <a:pt x="2751" y="15"/>
                  </a:lnTo>
                  <a:lnTo>
                    <a:pt x="2753" y="18"/>
                  </a:lnTo>
                  <a:lnTo>
                    <a:pt x="2753" y="25"/>
                  </a:lnTo>
                  <a:lnTo>
                    <a:pt x="2751" y="25"/>
                  </a:lnTo>
                  <a:lnTo>
                    <a:pt x="2741" y="25"/>
                  </a:lnTo>
                  <a:lnTo>
                    <a:pt x="2741" y="27"/>
                  </a:lnTo>
                  <a:lnTo>
                    <a:pt x="2741" y="32"/>
                  </a:lnTo>
                  <a:lnTo>
                    <a:pt x="2744" y="32"/>
                  </a:lnTo>
                  <a:lnTo>
                    <a:pt x="2744" y="34"/>
                  </a:lnTo>
                  <a:lnTo>
                    <a:pt x="2746" y="37"/>
                  </a:lnTo>
                  <a:lnTo>
                    <a:pt x="2746" y="39"/>
                  </a:lnTo>
                  <a:lnTo>
                    <a:pt x="2749" y="39"/>
                  </a:lnTo>
                  <a:lnTo>
                    <a:pt x="2749" y="42"/>
                  </a:lnTo>
                  <a:lnTo>
                    <a:pt x="2751" y="42"/>
                  </a:lnTo>
                  <a:lnTo>
                    <a:pt x="2751" y="44"/>
                  </a:lnTo>
                  <a:lnTo>
                    <a:pt x="2753" y="44"/>
                  </a:lnTo>
                  <a:lnTo>
                    <a:pt x="2758" y="44"/>
                  </a:lnTo>
                  <a:lnTo>
                    <a:pt x="2758" y="42"/>
                  </a:lnTo>
                  <a:lnTo>
                    <a:pt x="2756" y="42"/>
                  </a:lnTo>
                  <a:lnTo>
                    <a:pt x="2756" y="39"/>
                  </a:lnTo>
                  <a:lnTo>
                    <a:pt x="2756" y="37"/>
                  </a:lnTo>
                  <a:lnTo>
                    <a:pt x="2753" y="37"/>
                  </a:lnTo>
                  <a:lnTo>
                    <a:pt x="2753" y="30"/>
                  </a:lnTo>
                  <a:lnTo>
                    <a:pt x="2756" y="30"/>
                  </a:lnTo>
                  <a:lnTo>
                    <a:pt x="2756" y="27"/>
                  </a:lnTo>
                  <a:lnTo>
                    <a:pt x="2758" y="27"/>
                  </a:lnTo>
                  <a:lnTo>
                    <a:pt x="2761" y="25"/>
                  </a:lnTo>
                  <a:lnTo>
                    <a:pt x="2763" y="25"/>
                  </a:lnTo>
                  <a:lnTo>
                    <a:pt x="2763" y="27"/>
                  </a:lnTo>
                  <a:lnTo>
                    <a:pt x="2768" y="27"/>
                  </a:lnTo>
                  <a:lnTo>
                    <a:pt x="2768" y="30"/>
                  </a:lnTo>
                  <a:lnTo>
                    <a:pt x="2770" y="30"/>
                  </a:lnTo>
                  <a:lnTo>
                    <a:pt x="2770" y="32"/>
                  </a:lnTo>
                  <a:lnTo>
                    <a:pt x="2770" y="34"/>
                  </a:lnTo>
                  <a:lnTo>
                    <a:pt x="2773" y="34"/>
                  </a:lnTo>
                  <a:lnTo>
                    <a:pt x="2773" y="37"/>
                  </a:lnTo>
                  <a:lnTo>
                    <a:pt x="2775" y="39"/>
                  </a:lnTo>
                  <a:lnTo>
                    <a:pt x="2778" y="42"/>
                  </a:lnTo>
                  <a:lnTo>
                    <a:pt x="2778" y="44"/>
                  </a:lnTo>
                  <a:lnTo>
                    <a:pt x="2780" y="46"/>
                  </a:lnTo>
                  <a:lnTo>
                    <a:pt x="2780" y="54"/>
                  </a:lnTo>
                  <a:lnTo>
                    <a:pt x="2782" y="54"/>
                  </a:lnTo>
                  <a:lnTo>
                    <a:pt x="2782" y="56"/>
                  </a:lnTo>
                  <a:lnTo>
                    <a:pt x="2785" y="56"/>
                  </a:lnTo>
                  <a:lnTo>
                    <a:pt x="2785" y="58"/>
                  </a:lnTo>
                  <a:lnTo>
                    <a:pt x="2787" y="58"/>
                  </a:lnTo>
                  <a:moveTo>
                    <a:pt x="2787" y="58"/>
                  </a:moveTo>
                  <a:lnTo>
                    <a:pt x="2787" y="70"/>
                  </a:lnTo>
                  <a:lnTo>
                    <a:pt x="2790" y="70"/>
                  </a:lnTo>
                  <a:lnTo>
                    <a:pt x="2787" y="70"/>
                  </a:lnTo>
                  <a:lnTo>
                    <a:pt x="2787" y="73"/>
                  </a:lnTo>
                  <a:lnTo>
                    <a:pt x="2785" y="73"/>
                  </a:lnTo>
                  <a:lnTo>
                    <a:pt x="2785" y="70"/>
                  </a:lnTo>
                  <a:lnTo>
                    <a:pt x="2780" y="70"/>
                  </a:lnTo>
                  <a:lnTo>
                    <a:pt x="2780" y="73"/>
                  </a:lnTo>
                  <a:lnTo>
                    <a:pt x="2780" y="78"/>
                  </a:lnTo>
                  <a:lnTo>
                    <a:pt x="2782" y="78"/>
                  </a:lnTo>
                  <a:lnTo>
                    <a:pt x="2782" y="82"/>
                  </a:lnTo>
                  <a:lnTo>
                    <a:pt x="2785" y="82"/>
                  </a:lnTo>
                  <a:lnTo>
                    <a:pt x="2785" y="90"/>
                  </a:lnTo>
                  <a:lnTo>
                    <a:pt x="2787" y="90"/>
                  </a:lnTo>
                  <a:lnTo>
                    <a:pt x="2790" y="90"/>
                  </a:lnTo>
                  <a:lnTo>
                    <a:pt x="2790" y="92"/>
                  </a:lnTo>
                  <a:lnTo>
                    <a:pt x="2790" y="104"/>
                  </a:lnTo>
                  <a:lnTo>
                    <a:pt x="2787" y="104"/>
                  </a:lnTo>
                  <a:lnTo>
                    <a:pt x="2787" y="106"/>
                  </a:lnTo>
                  <a:lnTo>
                    <a:pt x="2785" y="106"/>
                  </a:lnTo>
                  <a:lnTo>
                    <a:pt x="2782" y="106"/>
                  </a:lnTo>
                  <a:lnTo>
                    <a:pt x="2782" y="109"/>
                  </a:lnTo>
                  <a:lnTo>
                    <a:pt x="2780" y="109"/>
                  </a:lnTo>
                  <a:lnTo>
                    <a:pt x="2780" y="111"/>
                  </a:lnTo>
                  <a:lnTo>
                    <a:pt x="2780" y="114"/>
                  </a:lnTo>
                  <a:lnTo>
                    <a:pt x="2782" y="114"/>
                  </a:lnTo>
                  <a:lnTo>
                    <a:pt x="2785" y="114"/>
                  </a:lnTo>
                  <a:lnTo>
                    <a:pt x="2785" y="116"/>
                  </a:lnTo>
                  <a:lnTo>
                    <a:pt x="2785" y="121"/>
                  </a:lnTo>
                  <a:lnTo>
                    <a:pt x="2782" y="121"/>
                  </a:lnTo>
                  <a:lnTo>
                    <a:pt x="2782" y="126"/>
                  </a:lnTo>
                  <a:lnTo>
                    <a:pt x="2780" y="128"/>
                  </a:lnTo>
                  <a:lnTo>
                    <a:pt x="2778" y="130"/>
                  </a:lnTo>
                  <a:lnTo>
                    <a:pt x="2778" y="133"/>
                  </a:lnTo>
                  <a:lnTo>
                    <a:pt x="2775" y="133"/>
                  </a:lnTo>
                  <a:lnTo>
                    <a:pt x="2775" y="135"/>
                  </a:lnTo>
                  <a:lnTo>
                    <a:pt x="2773" y="135"/>
                  </a:lnTo>
                  <a:lnTo>
                    <a:pt x="2773" y="138"/>
                  </a:lnTo>
                  <a:lnTo>
                    <a:pt x="2770" y="135"/>
                  </a:lnTo>
                  <a:lnTo>
                    <a:pt x="2768" y="135"/>
                  </a:lnTo>
                  <a:lnTo>
                    <a:pt x="2768" y="133"/>
                  </a:lnTo>
                  <a:lnTo>
                    <a:pt x="2768" y="126"/>
                  </a:lnTo>
                  <a:lnTo>
                    <a:pt x="2765" y="123"/>
                  </a:lnTo>
                  <a:lnTo>
                    <a:pt x="2761" y="123"/>
                  </a:lnTo>
                  <a:lnTo>
                    <a:pt x="2761" y="126"/>
                  </a:lnTo>
                  <a:lnTo>
                    <a:pt x="2758" y="126"/>
                  </a:lnTo>
                  <a:lnTo>
                    <a:pt x="2758" y="128"/>
                  </a:lnTo>
                  <a:lnTo>
                    <a:pt x="2753" y="128"/>
                  </a:lnTo>
                  <a:lnTo>
                    <a:pt x="2751" y="130"/>
                  </a:lnTo>
                  <a:lnTo>
                    <a:pt x="2749" y="133"/>
                  </a:lnTo>
                  <a:lnTo>
                    <a:pt x="2749" y="140"/>
                  </a:lnTo>
                  <a:lnTo>
                    <a:pt x="2751" y="140"/>
                  </a:lnTo>
                  <a:lnTo>
                    <a:pt x="2751" y="138"/>
                  </a:lnTo>
                  <a:lnTo>
                    <a:pt x="2753" y="138"/>
                  </a:lnTo>
                  <a:lnTo>
                    <a:pt x="2756" y="138"/>
                  </a:lnTo>
                  <a:lnTo>
                    <a:pt x="2756" y="135"/>
                  </a:lnTo>
                  <a:lnTo>
                    <a:pt x="2763" y="135"/>
                  </a:lnTo>
                  <a:lnTo>
                    <a:pt x="2763" y="138"/>
                  </a:lnTo>
                  <a:lnTo>
                    <a:pt x="2765" y="138"/>
                  </a:lnTo>
                  <a:lnTo>
                    <a:pt x="2765" y="140"/>
                  </a:lnTo>
                  <a:moveTo>
                    <a:pt x="2765" y="140"/>
                  </a:moveTo>
                  <a:lnTo>
                    <a:pt x="2765" y="142"/>
                  </a:lnTo>
                  <a:lnTo>
                    <a:pt x="2768" y="142"/>
                  </a:lnTo>
                  <a:lnTo>
                    <a:pt x="2768" y="145"/>
                  </a:lnTo>
                  <a:lnTo>
                    <a:pt x="2765" y="145"/>
                  </a:lnTo>
                  <a:lnTo>
                    <a:pt x="2765" y="147"/>
                  </a:lnTo>
                  <a:lnTo>
                    <a:pt x="2763" y="150"/>
                  </a:lnTo>
                  <a:lnTo>
                    <a:pt x="2761" y="152"/>
                  </a:lnTo>
                  <a:lnTo>
                    <a:pt x="2758" y="154"/>
                  </a:lnTo>
                  <a:lnTo>
                    <a:pt x="2756" y="154"/>
                  </a:lnTo>
                  <a:lnTo>
                    <a:pt x="2756" y="157"/>
                  </a:lnTo>
                  <a:lnTo>
                    <a:pt x="2751" y="157"/>
                  </a:lnTo>
                  <a:lnTo>
                    <a:pt x="2751" y="159"/>
                  </a:lnTo>
                  <a:lnTo>
                    <a:pt x="2749" y="159"/>
                  </a:lnTo>
                  <a:lnTo>
                    <a:pt x="2749" y="162"/>
                  </a:lnTo>
                  <a:lnTo>
                    <a:pt x="2739" y="162"/>
                  </a:lnTo>
                  <a:lnTo>
                    <a:pt x="2739" y="164"/>
                  </a:lnTo>
                  <a:lnTo>
                    <a:pt x="2737" y="164"/>
                  </a:lnTo>
                  <a:lnTo>
                    <a:pt x="2737" y="166"/>
                  </a:lnTo>
                  <a:lnTo>
                    <a:pt x="2734" y="166"/>
                  </a:lnTo>
                  <a:lnTo>
                    <a:pt x="2734" y="169"/>
                  </a:lnTo>
                  <a:lnTo>
                    <a:pt x="2725" y="169"/>
                  </a:lnTo>
                  <a:lnTo>
                    <a:pt x="2725" y="171"/>
                  </a:lnTo>
                  <a:lnTo>
                    <a:pt x="2720" y="171"/>
                  </a:lnTo>
                  <a:lnTo>
                    <a:pt x="2720" y="169"/>
                  </a:lnTo>
                  <a:lnTo>
                    <a:pt x="2720" y="166"/>
                  </a:lnTo>
                  <a:lnTo>
                    <a:pt x="2722" y="166"/>
                  </a:lnTo>
                  <a:lnTo>
                    <a:pt x="2722" y="162"/>
                  </a:lnTo>
                  <a:lnTo>
                    <a:pt x="2720" y="162"/>
                  </a:lnTo>
                  <a:lnTo>
                    <a:pt x="2715" y="162"/>
                  </a:lnTo>
                  <a:lnTo>
                    <a:pt x="2715" y="164"/>
                  </a:lnTo>
                  <a:lnTo>
                    <a:pt x="2713" y="164"/>
                  </a:lnTo>
                  <a:lnTo>
                    <a:pt x="2713" y="166"/>
                  </a:lnTo>
                  <a:lnTo>
                    <a:pt x="2703" y="166"/>
                  </a:lnTo>
                  <a:lnTo>
                    <a:pt x="2703" y="169"/>
                  </a:lnTo>
                  <a:lnTo>
                    <a:pt x="2703" y="171"/>
                  </a:lnTo>
                  <a:lnTo>
                    <a:pt x="2701" y="171"/>
                  </a:lnTo>
                  <a:lnTo>
                    <a:pt x="2689" y="171"/>
                  </a:lnTo>
                  <a:lnTo>
                    <a:pt x="2686" y="169"/>
                  </a:lnTo>
                  <a:lnTo>
                    <a:pt x="2686" y="164"/>
                  </a:lnTo>
                  <a:lnTo>
                    <a:pt x="2684" y="164"/>
                  </a:lnTo>
                  <a:lnTo>
                    <a:pt x="2681" y="164"/>
                  </a:lnTo>
                  <a:lnTo>
                    <a:pt x="2681" y="162"/>
                  </a:lnTo>
                  <a:lnTo>
                    <a:pt x="2679" y="162"/>
                  </a:lnTo>
                  <a:lnTo>
                    <a:pt x="2679" y="164"/>
                  </a:lnTo>
                  <a:lnTo>
                    <a:pt x="2679" y="166"/>
                  </a:lnTo>
                  <a:lnTo>
                    <a:pt x="2677" y="166"/>
                  </a:lnTo>
                  <a:lnTo>
                    <a:pt x="2672" y="166"/>
                  </a:lnTo>
                  <a:lnTo>
                    <a:pt x="2670" y="164"/>
                  </a:lnTo>
                  <a:lnTo>
                    <a:pt x="2667" y="164"/>
                  </a:lnTo>
                  <a:lnTo>
                    <a:pt x="2665" y="162"/>
                  </a:lnTo>
                  <a:lnTo>
                    <a:pt x="2662" y="162"/>
                  </a:lnTo>
                  <a:lnTo>
                    <a:pt x="2662" y="159"/>
                  </a:lnTo>
                  <a:lnTo>
                    <a:pt x="2660" y="159"/>
                  </a:lnTo>
                  <a:lnTo>
                    <a:pt x="2658" y="157"/>
                  </a:lnTo>
                  <a:lnTo>
                    <a:pt x="2655" y="154"/>
                  </a:lnTo>
                  <a:lnTo>
                    <a:pt x="2655" y="152"/>
                  </a:lnTo>
                  <a:lnTo>
                    <a:pt x="2658" y="152"/>
                  </a:lnTo>
                  <a:lnTo>
                    <a:pt x="2658" y="150"/>
                  </a:lnTo>
                  <a:lnTo>
                    <a:pt x="2660" y="150"/>
                  </a:lnTo>
                  <a:lnTo>
                    <a:pt x="2667" y="150"/>
                  </a:lnTo>
                  <a:lnTo>
                    <a:pt x="2670" y="147"/>
                  </a:lnTo>
                  <a:lnTo>
                    <a:pt x="2670" y="142"/>
                  </a:lnTo>
                  <a:moveTo>
                    <a:pt x="2670" y="142"/>
                  </a:moveTo>
                  <a:lnTo>
                    <a:pt x="2667" y="142"/>
                  </a:lnTo>
                  <a:lnTo>
                    <a:pt x="2667" y="140"/>
                  </a:lnTo>
                  <a:lnTo>
                    <a:pt x="2665" y="140"/>
                  </a:lnTo>
                  <a:lnTo>
                    <a:pt x="2665" y="138"/>
                  </a:lnTo>
                  <a:lnTo>
                    <a:pt x="2665" y="135"/>
                  </a:lnTo>
                  <a:lnTo>
                    <a:pt x="2662" y="135"/>
                  </a:lnTo>
                  <a:lnTo>
                    <a:pt x="2662" y="133"/>
                  </a:lnTo>
                  <a:lnTo>
                    <a:pt x="2660" y="130"/>
                  </a:lnTo>
                  <a:lnTo>
                    <a:pt x="2653" y="130"/>
                  </a:lnTo>
                  <a:lnTo>
                    <a:pt x="2653" y="133"/>
                  </a:lnTo>
                  <a:lnTo>
                    <a:pt x="2653" y="135"/>
                  </a:lnTo>
                  <a:lnTo>
                    <a:pt x="2655" y="135"/>
                  </a:lnTo>
                  <a:lnTo>
                    <a:pt x="2655" y="138"/>
                  </a:lnTo>
                  <a:lnTo>
                    <a:pt x="2658" y="140"/>
                  </a:lnTo>
                  <a:lnTo>
                    <a:pt x="2658" y="145"/>
                  </a:lnTo>
                  <a:lnTo>
                    <a:pt x="2655" y="145"/>
                  </a:lnTo>
                  <a:lnTo>
                    <a:pt x="2653" y="147"/>
                  </a:lnTo>
                  <a:lnTo>
                    <a:pt x="2650" y="147"/>
                  </a:lnTo>
                  <a:lnTo>
                    <a:pt x="2650" y="150"/>
                  </a:lnTo>
                  <a:lnTo>
                    <a:pt x="2648" y="150"/>
                  </a:lnTo>
                  <a:lnTo>
                    <a:pt x="2645" y="147"/>
                  </a:lnTo>
                  <a:lnTo>
                    <a:pt x="2643" y="147"/>
                  </a:lnTo>
                  <a:lnTo>
                    <a:pt x="2643" y="145"/>
                  </a:lnTo>
                  <a:lnTo>
                    <a:pt x="2641" y="145"/>
                  </a:lnTo>
                  <a:lnTo>
                    <a:pt x="2641" y="142"/>
                  </a:lnTo>
                  <a:lnTo>
                    <a:pt x="2638" y="140"/>
                  </a:lnTo>
                  <a:lnTo>
                    <a:pt x="2638" y="138"/>
                  </a:lnTo>
                  <a:lnTo>
                    <a:pt x="2636" y="138"/>
                  </a:lnTo>
                  <a:lnTo>
                    <a:pt x="2636" y="135"/>
                  </a:lnTo>
                  <a:lnTo>
                    <a:pt x="2633" y="135"/>
                  </a:lnTo>
                  <a:lnTo>
                    <a:pt x="2633" y="130"/>
                  </a:lnTo>
                  <a:lnTo>
                    <a:pt x="2631" y="130"/>
                  </a:lnTo>
                  <a:lnTo>
                    <a:pt x="2631" y="123"/>
                  </a:lnTo>
                  <a:lnTo>
                    <a:pt x="2629" y="123"/>
                  </a:lnTo>
                  <a:lnTo>
                    <a:pt x="2629" y="118"/>
                  </a:lnTo>
                  <a:lnTo>
                    <a:pt x="2626" y="118"/>
                  </a:lnTo>
                  <a:lnTo>
                    <a:pt x="2626" y="116"/>
                  </a:lnTo>
                  <a:lnTo>
                    <a:pt x="2624" y="116"/>
                  </a:lnTo>
                  <a:lnTo>
                    <a:pt x="2624" y="109"/>
                  </a:lnTo>
                  <a:lnTo>
                    <a:pt x="2621" y="109"/>
                  </a:lnTo>
                  <a:lnTo>
                    <a:pt x="2621" y="102"/>
                  </a:lnTo>
                  <a:lnTo>
                    <a:pt x="2624" y="102"/>
                  </a:lnTo>
                  <a:lnTo>
                    <a:pt x="2626" y="104"/>
                  </a:lnTo>
                  <a:lnTo>
                    <a:pt x="2631" y="104"/>
                  </a:lnTo>
                  <a:lnTo>
                    <a:pt x="2631" y="102"/>
                  </a:lnTo>
                  <a:lnTo>
                    <a:pt x="2631" y="97"/>
                  </a:lnTo>
                  <a:lnTo>
                    <a:pt x="2629" y="97"/>
                  </a:lnTo>
                  <a:lnTo>
                    <a:pt x="2629" y="94"/>
                  </a:lnTo>
                  <a:lnTo>
                    <a:pt x="2626" y="94"/>
                  </a:lnTo>
                  <a:lnTo>
                    <a:pt x="2626" y="87"/>
                  </a:lnTo>
                  <a:lnTo>
                    <a:pt x="2624" y="85"/>
                  </a:lnTo>
                  <a:lnTo>
                    <a:pt x="2621" y="85"/>
                  </a:lnTo>
                  <a:lnTo>
                    <a:pt x="2621" y="82"/>
                  </a:lnTo>
                  <a:lnTo>
                    <a:pt x="2621" y="75"/>
                  </a:lnTo>
                  <a:lnTo>
                    <a:pt x="2619" y="75"/>
                  </a:lnTo>
                  <a:lnTo>
                    <a:pt x="2621" y="73"/>
                  </a:lnTo>
                  <a:lnTo>
                    <a:pt x="2621" y="70"/>
                  </a:lnTo>
                  <a:lnTo>
                    <a:pt x="2624" y="68"/>
                  </a:lnTo>
                  <a:lnTo>
                    <a:pt x="2629" y="68"/>
                  </a:lnTo>
                  <a:lnTo>
                    <a:pt x="2629" y="66"/>
                  </a:lnTo>
                  <a:lnTo>
                    <a:pt x="2629" y="61"/>
                  </a:lnTo>
                  <a:lnTo>
                    <a:pt x="2626" y="61"/>
                  </a:lnTo>
                  <a:lnTo>
                    <a:pt x="2626" y="51"/>
                  </a:lnTo>
                  <a:lnTo>
                    <a:pt x="2629" y="51"/>
                  </a:lnTo>
                  <a:lnTo>
                    <a:pt x="2629" y="46"/>
                  </a:lnTo>
                  <a:lnTo>
                    <a:pt x="2631" y="46"/>
                  </a:lnTo>
                  <a:lnTo>
                    <a:pt x="2631" y="44"/>
                  </a:lnTo>
                  <a:lnTo>
                    <a:pt x="2633" y="42"/>
                  </a:lnTo>
                  <a:lnTo>
                    <a:pt x="2633" y="39"/>
                  </a:lnTo>
                  <a:lnTo>
                    <a:pt x="2636" y="39"/>
                  </a:lnTo>
                  <a:moveTo>
                    <a:pt x="2636" y="39"/>
                  </a:moveTo>
                  <a:lnTo>
                    <a:pt x="2638" y="37"/>
                  </a:lnTo>
                  <a:lnTo>
                    <a:pt x="2641" y="37"/>
                  </a:lnTo>
                  <a:lnTo>
                    <a:pt x="2641" y="39"/>
                  </a:lnTo>
                  <a:lnTo>
                    <a:pt x="2643" y="39"/>
                  </a:lnTo>
                  <a:lnTo>
                    <a:pt x="2643" y="42"/>
                  </a:lnTo>
                  <a:lnTo>
                    <a:pt x="2643" y="51"/>
                  </a:lnTo>
                  <a:lnTo>
                    <a:pt x="2645" y="51"/>
                  </a:lnTo>
                  <a:lnTo>
                    <a:pt x="2650" y="51"/>
                  </a:lnTo>
                  <a:lnTo>
                    <a:pt x="2650" y="49"/>
                  </a:lnTo>
                  <a:lnTo>
                    <a:pt x="2653" y="49"/>
                  </a:lnTo>
                  <a:lnTo>
                    <a:pt x="2653" y="46"/>
                  </a:lnTo>
                  <a:lnTo>
                    <a:pt x="2658" y="46"/>
                  </a:lnTo>
                  <a:lnTo>
                    <a:pt x="2658" y="44"/>
                  </a:lnTo>
                  <a:lnTo>
                    <a:pt x="2660" y="44"/>
                  </a:lnTo>
                  <a:lnTo>
                    <a:pt x="2660" y="42"/>
                  </a:lnTo>
                  <a:lnTo>
                    <a:pt x="2662" y="42"/>
                  </a:lnTo>
                  <a:lnTo>
                    <a:pt x="2662" y="39"/>
                  </a:lnTo>
                  <a:lnTo>
                    <a:pt x="2662" y="34"/>
                  </a:lnTo>
                  <a:lnTo>
                    <a:pt x="2660" y="34"/>
                  </a:lnTo>
                  <a:lnTo>
                    <a:pt x="2658" y="34"/>
                  </a:lnTo>
                  <a:lnTo>
                    <a:pt x="2658" y="37"/>
                  </a:lnTo>
                  <a:lnTo>
                    <a:pt x="2655" y="37"/>
                  </a:lnTo>
                  <a:lnTo>
                    <a:pt x="2655" y="39"/>
                  </a:lnTo>
                  <a:lnTo>
                    <a:pt x="2648" y="39"/>
                  </a:lnTo>
                  <a:lnTo>
                    <a:pt x="2648" y="37"/>
                  </a:lnTo>
                  <a:lnTo>
                    <a:pt x="2645" y="37"/>
                  </a:lnTo>
                  <a:lnTo>
                    <a:pt x="2645" y="34"/>
                  </a:lnTo>
                  <a:lnTo>
                    <a:pt x="2643" y="32"/>
                  </a:lnTo>
                  <a:lnTo>
                    <a:pt x="2643" y="27"/>
                  </a:lnTo>
                  <a:lnTo>
                    <a:pt x="2645" y="27"/>
                  </a:lnTo>
                  <a:lnTo>
                    <a:pt x="2645" y="25"/>
                  </a:lnTo>
                  <a:lnTo>
                    <a:pt x="2648" y="25"/>
                  </a:lnTo>
                  <a:lnTo>
                    <a:pt x="2648" y="22"/>
                  </a:lnTo>
                  <a:lnTo>
                    <a:pt x="2650" y="22"/>
                  </a:lnTo>
                  <a:lnTo>
                    <a:pt x="2653" y="20"/>
                  </a:lnTo>
                  <a:lnTo>
                    <a:pt x="2655" y="18"/>
                  </a:lnTo>
                  <a:lnTo>
                    <a:pt x="2658" y="18"/>
                  </a:lnTo>
                  <a:lnTo>
                    <a:pt x="2658" y="15"/>
                  </a:lnTo>
                  <a:lnTo>
                    <a:pt x="2662" y="15"/>
                  </a:lnTo>
                  <a:lnTo>
                    <a:pt x="2662" y="13"/>
                  </a:lnTo>
                  <a:lnTo>
                    <a:pt x="2670" y="13"/>
                  </a:lnTo>
                  <a:lnTo>
                    <a:pt x="2672" y="10"/>
                  </a:lnTo>
                  <a:lnTo>
                    <a:pt x="2674" y="8"/>
                  </a:lnTo>
                  <a:lnTo>
                    <a:pt x="2677" y="8"/>
                  </a:lnTo>
                  <a:lnTo>
                    <a:pt x="2677" y="6"/>
                  </a:lnTo>
                  <a:lnTo>
                    <a:pt x="2681" y="6"/>
                  </a:lnTo>
                  <a:moveTo>
                    <a:pt x="2655" y="39"/>
                  </a:moveTo>
                  <a:lnTo>
                    <a:pt x="2658" y="44"/>
                  </a:lnTo>
                  <a:moveTo>
                    <a:pt x="2655" y="37"/>
                  </a:moveTo>
                  <a:lnTo>
                    <a:pt x="2660" y="44"/>
                  </a:lnTo>
                  <a:moveTo>
                    <a:pt x="2648" y="39"/>
                  </a:moveTo>
                  <a:lnTo>
                    <a:pt x="2655" y="46"/>
                  </a:lnTo>
                  <a:moveTo>
                    <a:pt x="2643" y="32"/>
                  </a:moveTo>
                  <a:lnTo>
                    <a:pt x="2653" y="46"/>
                  </a:lnTo>
                  <a:moveTo>
                    <a:pt x="2636" y="39"/>
                  </a:moveTo>
                  <a:lnTo>
                    <a:pt x="2645" y="51"/>
                  </a:lnTo>
                  <a:moveTo>
                    <a:pt x="2638" y="37"/>
                  </a:moveTo>
                  <a:lnTo>
                    <a:pt x="2648" y="51"/>
                  </a:lnTo>
                  <a:moveTo>
                    <a:pt x="2641" y="34"/>
                  </a:moveTo>
                  <a:lnTo>
                    <a:pt x="2650" y="49"/>
                  </a:lnTo>
                  <a:lnTo>
                    <a:pt x="2641" y="34"/>
                  </a:lnTo>
                  <a:close/>
                  <a:moveTo>
                    <a:pt x="2641" y="32"/>
                  </a:moveTo>
                  <a:lnTo>
                    <a:pt x="2653" y="49"/>
                  </a:lnTo>
                  <a:moveTo>
                    <a:pt x="2653" y="39"/>
                  </a:moveTo>
                  <a:lnTo>
                    <a:pt x="2658" y="44"/>
                  </a:lnTo>
                  <a:moveTo>
                    <a:pt x="2650" y="39"/>
                  </a:moveTo>
                  <a:lnTo>
                    <a:pt x="2655" y="46"/>
                  </a:lnTo>
                  <a:moveTo>
                    <a:pt x="2710" y="3"/>
                  </a:moveTo>
                  <a:lnTo>
                    <a:pt x="2708" y="3"/>
                  </a:lnTo>
                  <a:lnTo>
                    <a:pt x="2708" y="6"/>
                  </a:lnTo>
                  <a:lnTo>
                    <a:pt x="2710" y="3"/>
                  </a:lnTo>
                  <a:close/>
                  <a:moveTo>
                    <a:pt x="2660" y="34"/>
                  </a:moveTo>
                  <a:lnTo>
                    <a:pt x="2662" y="37"/>
                  </a:lnTo>
                  <a:moveTo>
                    <a:pt x="2696" y="3"/>
                  </a:moveTo>
                  <a:lnTo>
                    <a:pt x="2701" y="8"/>
                  </a:lnTo>
                  <a:lnTo>
                    <a:pt x="2698" y="3"/>
                  </a:lnTo>
                  <a:moveTo>
                    <a:pt x="2689" y="10"/>
                  </a:moveTo>
                  <a:lnTo>
                    <a:pt x="2691" y="13"/>
                  </a:lnTo>
                  <a:lnTo>
                    <a:pt x="2689" y="8"/>
                  </a:lnTo>
                  <a:lnTo>
                    <a:pt x="2693" y="13"/>
                  </a:lnTo>
                  <a:moveTo>
                    <a:pt x="2689" y="3"/>
                  </a:moveTo>
                  <a:lnTo>
                    <a:pt x="2696" y="13"/>
                  </a:lnTo>
                  <a:moveTo>
                    <a:pt x="2691" y="3"/>
                  </a:moveTo>
                  <a:lnTo>
                    <a:pt x="2696" y="10"/>
                  </a:lnTo>
                  <a:lnTo>
                    <a:pt x="2693" y="3"/>
                  </a:lnTo>
                  <a:lnTo>
                    <a:pt x="2698" y="8"/>
                  </a:lnTo>
                  <a:moveTo>
                    <a:pt x="2698" y="3"/>
                  </a:moveTo>
                  <a:lnTo>
                    <a:pt x="2703" y="8"/>
                  </a:lnTo>
                  <a:moveTo>
                    <a:pt x="2703" y="3"/>
                  </a:moveTo>
                  <a:lnTo>
                    <a:pt x="2705" y="8"/>
                  </a:lnTo>
                  <a:moveTo>
                    <a:pt x="2701" y="3"/>
                  </a:moveTo>
                  <a:lnTo>
                    <a:pt x="2703" y="8"/>
                  </a:lnTo>
                  <a:moveTo>
                    <a:pt x="2686" y="3"/>
                  </a:moveTo>
                  <a:lnTo>
                    <a:pt x="2686" y="1"/>
                  </a:lnTo>
                  <a:moveTo>
                    <a:pt x="2681" y="6"/>
                  </a:moveTo>
                  <a:lnTo>
                    <a:pt x="2681" y="3"/>
                  </a:lnTo>
                  <a:moveTo>
                    <a:pt x="2689" y="3"/>
                  </a:moveTo>
                  <a:lnTo>
                    <a:pt x="2691" y="6"/>
                  </a:lnTo>
                  <a:moveTo>
                    <a:pt x="2703" y="3"/>
                  </a:moveTo>
                  <a:lnTo>
                    <a:pt x="2708" y="6"/>
                  </a:lnTo>
                  <a:lnTo>
                    <a:pt x="2705" y="3"/>
                  </a:lnTo>
                  <a:moveTo>
                    <a:pt x="2643" y="32"/>
                  </a:moveTo>
                  <a:lnTo>
                    <a:pt x="2643" y="30"/>
                  </a:lnTo>
                  <a:moveTo>
                    <a:pt x="2638" y="37"/>
                  </a:moveTo>
                  <a:lnTo>
                    <a:pt x="2641" y="39"/>
                  </a:lnTo>
                  <a:moveTo>
                    <a:pt x="2643" y="30"/>
                  </a:moveTo>
                  <a:lnTo>
                    <a:pt x="2643" y="32"/>
                  </a:lnTo>
                  <a:moveTo>
                    <a:pt x="2658" y="37"/>
                  </a:moveTo>
                  <a:lnTo>
                    <a:pt x="2662" y="42"/>
                  </a:lnTo>
                  <a:moveTo>
                    <a:pt x="2658" y="34"/>
                  </a:moveTo>
                  <a:lnTo>
                    <a:pt x="2662" y="39"/>
                  </a:lnTo>
                  <a:moveTo>
                    <a:pt x="2655" y="37"/>
                  </a:moveTo>
                  <a:lnTo>
                    <a:pt x="2660" y="42"/>
                  </a:lnTo>
                  <a:moveTo>
                    <a:pt x="2636" y="39"/>
                  </a:moveTo>
                  <a:lnTo>
                    <a:pt x="2638" y="37"/>
                  </a:lnTo>
                  <a:moveTo>
                    <a:pt x="2645" y="150"/>
                  </a:moveTo>
                  <a:lnTo>
                    <a:pt x="2645" y="147"/>
                  </a:lnTo>
                  <a:moveTo>
                    <a:pt x="2648" y="150"/>
                  </a:moveTo>
                  <a:lnTo>
                    <a:pt x="2650" y="150"/>
                  </a:lnTo>
                  <a:moveTo>
                    <a:pt x="2653" y="147"/>
                  </a:moveTo>
                  <a:lnTo>
                    <a:pt x="2658" y="152"/>
                  </a:lnTo>
                  <a:moveTo>
                    <a:pt x="2660" y="130"/>
                  </a:moveTo>
                  <a:lnTo>
                    <a:pt x="2665" y="140"/>
                  </a:lnTo>
                  <a:moveTo>
                    <a:pt x="2667" y="140"/>
                  </a:moveTo>
                  <a:lnTo>
                    <a:pt x="2670" y="145"/>
                  </a:lnTo>
                  <a:moveTo>
                    <a:pt x="2655" y="145"/>
                  </a:moveTo>
                  <a:lnTo>
                    <a:pt x="2660" y="150"/>
                  </a:lnTo>
                  <a:lnTo>
                    <a:pt x="2658" y="145"/>
                  </a:lnTo>
                  <a:moveTo>
                    <a:pt x="2658" y="140"/>
                  </a:moveTo>
                  <a:lnTo>
                    <a:pt x="2665" y="150"/>
                  </a:lnTo>
                  <a:moveTo>
                    <a:pt x="2658" y="142"/>
                  </a:moveTo>
                  <a:lnTo>
                    <a:pt x="2662" y="150"/>
                  </a:lnTo>
                  <a:moveTo>
                    <a:pt x="2650" y="150"/>
                  </a:moveTo>
                  <a:lnTo>
                    <a:pt x="2653" y="154"/>
                  </a:lnTo>
                  <a:moveTo>
                    <a:pt x="2645" y="150"/>
                  </a:moveTo>
                  <a:lnTo>
                    <a:pt x="2648" y="150"/>
                  </a:lnTo>
                  <a:moveTo>
                    <a:pt x="2650" y="147"/>
                  </a:moveTo>
                  <a:lnTo>
                    <a:pt x="2655" y="154"/>
                  </a:lnTo>
                  <a:moveTo>
                    <a:pt x="2653" y="147"/>
                  </a:moveTo>
                  <a:lnTo>
                    <a:pt x="2655" y="152"/>
                  </a:lnTo>
                  <a:moveTo>
                    <a:pt x="2653" y="130"/>
                  </a:moveTo>
                  <a:lnTo>
                    <a:pt x="2667" y="150"/>
                  </a:lnTo>
                  <a:moveTo>
                    <a:pt x="2655" y="145"/>
                  </a:moveTo>
                  <a:lnTo>
                    <a:pt x="2658" y="150"/>
                  </a:lnTo>
                  <a:moveTo>
                    <a:pt x="2653" y="133"/>
                  </a:moveTo>
                  <a:lnTo>
                    <a:pt x="2667" y="150"/>
                  </a:lnTo>
                  <a:moveTo>
                    <a:pt x="2658" y="130"/>
                  </a:moveTo>
                  <a:lnTo>
                    <a:pt x="2670" y="147"/>
                  </a:lnTo>
                  <a:lnTo>
                    <a:pt x="2655" y="130"/>
                  </a:lnTo>
                  <a:moveTo>
                    <a:pt x="2686" y="94"/>
                  </a:moveTo>
                  <a:lnTo>
                    <a:pt x="2691" y="85"/>
                  </a:lnTo>
                  <a:lnTo>
                    <a:pt x="2684" y="78"/>
                  </a:lnTo>
                  <a:moveTo>
                    <a:pt x="2621" y="104"/>
                  </a:moveTo>
                  <a:lnTo>
                    <a:pt x="2621" y="106"/>
                  </a:lnTo>
                  <a:moveTo>
                    <a:pt x="2621" y="102"/>
                  </a:moveTo>
                  <a:lnTo>
                    <a:pt x="2621" y="99"/>
                  </a:lnTo>
                  <a:moveTo>
                    <a:pt x="2621" y="99"/>
                  </a:moveTo>
                  <a:lnTo>
                    <a:pt x="2624" y="102"/>
                  </a:lnTo>
                  <a:moveTo>
                    <a:pt x="2621" y="97"/>
                  </a:moveTo>
                  <a:lnTo>
                    <a:pt x="2626" y="104"/>
                  </a:lnTo>
                  <a:moveTo>
                    <a:pt x="2621" y="94"/>
                  </a:moveTo>
                  <a:lnTo>
                    <a:pt x="2629" y="104"/>
                  </a:lnTo>
                  <a:moveTo>
                    <a:pt x="2621" y="82"/>
                  </a:moveTo>
                  <a:lnTo>
                    <a:pt x="2626" y="90"/>
                  </a:lnTo>
                  <a:moveTo>
                    <a:pt x="2624" y="85"/>
                  </a:moveTo>
                  <a:lnTo>
                    <a:pt x="2621" y="82"/>
                  </a:lnTo>
                  <a:moveTo>
                    <a:pt x="2624" y="66"/>
                  </a:moveTo>
                  <a:lnTo>
                    <a:pt x="2626" y="68"/>
                  </a:lnTo>
                  <a:moveTo>
                    <a:pt x="2621" y="85"/>
                  </a:moveTo>
                  <a:lnTo>
                    <a:pt x="2626" y="92"/>
                  </a:lnTo>
                  <a:moveTo>
                    <a:pt x="2629" y="61"/>
                  </a:moveTo>
                  <a:lnTo>
                    <a:pt x="2629" y="63"/>
                  </a:lnTo>
                  <a:moveTo>
                    <a:pt x="2626" y="61"/>
                  </a:moveTo>
                  <a:lnTo>
                    <a:pt x="2629" y="66"/>
                  </a:lnTo>
                  <a:moveTo>
                    <a:pt x="2643" y="42"/>
                  </a:moveTo>
                  <a:lnTo>
                    <a:pt x="2650" y="51"/>
                  </a:lnTo>
                  <a:moveTo>
                    <a:pt x="2624" y="63"/>
                  </a:moveTo>
                  <a:lnTo>
                    <a:pt x="2626" y="68"/>
                  </a:lnTo>
                  <a:moveTo>
                    <a:pt x="2626" y="63"/>
                  </a:moveTo>
                  <a:lnTo>
                    <a:pt x="2629" y="66"/>
                  </a:lnTo>
                  <a:moveTo>
                    <a:pt x="2621" y="92"/>
                  </a:moveTo>
                  <a:lnTo>
                    <a:pt x="2631" y="104"/>
                  </a:lnTo>
                  <a:moveTo>
                    <a:pt x="2621" y="90"/>
                  </a:moveTo>
                  <a:lnTo>
                    <a:pt x="2631" y="102"/>
                  </a:lnTo>
                  <a:moveTo>
                    <a:pt x="2621" y="87"/>
                  </a:moveTo>
                  <a:lnTo>
                    <a:pt x="2631" y="99"/>
                  </a:lnTo>
                  <a:moveTo>
                    <a:pt x="2658" y="157"/>
                  </a:moveTo>
                  <a:lnTo>
                    <a:pt x="2655" y="154"/>
                  </a:lnTo>
                  <a:moveTo>
                    <a:pt x="2720" y="3"/>
                  </a:moveTo>
                  <a:lnTo>
                    <a:pt x="2718" y="3"/>
                  </a:lnTo>
                  <a:moveTo>
                    <a:pt x="2734" y="8"/>
                  </a:moveTo>
                  <a:lnTo>
                    <a:pt x="2737" y="8"/>
                  </a:lnTo>
                  <a:moveTo>
                    <a:pt x="2730" y="8"/>
                  </a:moveTo>
                  <a:lnTo>
                    <a:pt x="2730" y="10"/>
                  </a:lnTo>
                  <a:lnTo>
                    <a:pt x="2732" y="10"/>
                  </a:lnTo>
                  <a:lnTo>
                    <a:pt x="2725" y="10"/>
                  </a:lnTo>
                  <a:lnTo>
                    <a:pt x="2725" y="8"/>
                  </a:lnTo>
                  <a:moveTo>
                    <a:pt x="2730" y="8"/>
                  </a:moveTo>
                  <a:lnTo>
                    <a:pt x="2730" y="6"/>
                  </a:lnTo>
                  <a:moveTo>
                    <a:pt x="2725" y="8"/>
                  </a:moveTo>
                  <a:lnTo>
                    <a:pt x="2727" y="10"/>
                  </a:lnTo>
                  <a:moveTo>
                    <a:pt x="2732" y="8"/>
                  </a:moveTo>
                  <a:lnTo>
                    <a:pt x="2732" y="6"/>
                  </a:lnTo>
                  <a:moveTo>
                    <a:pt x="2725" y="6"/>
                  </a:moveTo>
                  <a:lnTo>
                    <a:pt x="2722" y="6"/>
                  </a:lnTo>
                  <a:lnTo>
                    <a:pt x="2722" y="3"/>
                  </a:lnTo>
                  <a:moveTo>
                    <a:pt x="2720" y="3"/>
                  </a:moveTo>
                  <a:lnTo>
                    <a:pt x="2722" y="6"/>
                  </a:lnTo>
                  <a:lnTo>
                    <a:pt x="2722" y="3"/>
                  </a:lnTo>
                  <a:moveTo>
                    <a:pt x="2732" y="6"/>
                  </a:moveTo>
                  <a:lnTo>
                    <a:pt x="2734" y="8"/>
                  </a:lnTo>
                  <a:moveTo>
                    <a:pt x="2730" y="6"/>
                  </a:moveTo>
                  <a:lnTo>
                    <a:pt x="2732" y="8"/>
                  </a:lnTo>
                  <a:moveTo>
                    <a:pt x="2734" y="8"/>
                  </a:moveTo>
                  <a:lnTo>
                    <a:pt x="2734" y="6"/>
                  </a:lnTo>
                  <a:moveTo>
                    <a:pt x="2737" y="8"/>
                  </a:moveTo>
                  <a:lnTo>
                    <a:pt x="2730" y="8"/>
                  </a:lnTo>
                  <a:moveTo>
                    <a:pt x="2725" y="6"/>
                  </a:moveTo>
                  <a:lnTo>
                    <a:pt x="2725" y="8"/>
                  </a:lnTo>
                  <a:moveTo>
                    <a:pt x="2725" y="3"/>
                  </a:moveTo>
                  <a:lnTo>
                    <a:pt x="2730" y="10"/>
                  </a:lnTo>
                  <a:moveTo>
                    <a:pt x="2730" y="6"/>
                  </a:moveTo>
                  <a:lnTo>
                    <a:pt x="2730" y="8"/>
                  </a:lnTo>
                  <a:moveTo>
                    <a:pt x="2727" y="6"/>
                  </a:moveTo>
                  <a:lnTo>
                    <a:pt x="2732" y="10"/>
                  </a:lnTo>
                  <a:moveTo>
                    <a:pt x="2720" y="87"/>
                  </a:moveTo>
                  <a:lnTo>
                    <a:pt x="2708" y="94"/>
                  </a:lnTo>
                  <a:lnTo>
                    <a:pt x="2722" y="92"/>
                  </a:lnTo>
                  <a:moveTo>
                    <a:pt x="2708" y="99"/>
                  </a:moveTo>
                  <a:lnTo>
                    <a:pt x="2708" y="94"/>
                  </a:lnTo>
                  <a:lnTo>
                    <a:pt x="2705" y="97"/>
                  </a:lnTo>
                  <a:moveTo>
                    <a:pt x="2705" y="94"/>
                  </a:moveTo>
                  <a:lnTo>
                    <a:pt x="2708" y="94"/>
                  </a:lnTo>
                  <a:lnTo>
                    <a:pt x="2718" y="80"/>
                  </a:lnTo>
                  <a:moveTo>
                    <a:pt x="2713" y="78"/>
                  </a:moveTo>
                  <a:lnTo>
                    <a:pt x="2708" y="94"/>
                  </a:lnTo>
                  <a:lnTo>
                    <a:pt x="2713" y="78"/>
                  </a:lnTo>
                  <a:close/>
                  <a:moveTo>
                    <a:pt x="2718" y="82"/>
                  </a:moveTo>
                  <a:lnTo>
                    <a:pt x="2708" y="94"/>
                  </a:lnTo>
                  <a:lnTo>
                    <a:pt x="2710" y="78"/>
                  </a:lnTo>
                  <a:moveTo>
                    <a:pt x="2718" y="78"/>
                  </a:moveTo>
                  <a:lnTo>
                    <a:pt x="2708" y="94"/>
                  </a:lnTo>
                  <a:moveTo>
                    <a:pt x="2720" y="73"/>
                  </a:moveTo>
                  <a:lnTo>
                    <a:pt x="2718" y="87"/>
                  </a:lnTo>
                  <a:lnTo>
                    <a:pt x="2727" y="99"/>
                  </a:lnTo>
                  <a:moveTo>
                    <a:pt x="2727" y="99"/>
                  </a:moveTo>
                  <a:lnTo>
                    <a:pt x="2720" y="97"/>
                  </a:lnTo>
                  <a:lnTo>
                    <a:pt x="2713" y="99"/>
                  </a:lnTo>
                  <a:lnTo>
                    <a:pt x="2710" y="109"/>
                  </a:lnTo>
                  <a:moveTo>
                    <a:pt x="3041" y="75"/>
                  </a:moveTo>
                  <a:lnTo>
                    <a:pt x="3051" y="94"/>
                  </a:lnTo>
                  <a:lnTo>
                    <a:pt x="3044" y="73"/>
                  </a:lnTo>
                  <a:moveTo>
                    <a:pt x="3046" y="66"/>
                  </a:moveTo>
                  <a:lnTo>
                    <a:pt x="3049" y="73"/>
                  </a:lnTo>
                  <a:lnTo>
                    <a:pt x="3056" y="78"/>
                  </a:lnTo>
                  <a:lnTo>
                    <a:pt x="3065" y="73"/>
                  </a:lnTo>
                  <a:moveTo>
                    <a:pt x="3034" y="85"/>
                  </a:moveTo>
                  <a:lnTo>
                    <a:pt x="3051" y="94"/>
                  </a:lnTo>
                  <a:lnTo>
                    <a:pt x="3034" y="78"/>
                  </a:lnTo>
                  <a:moveTo>
                    <a:pt x="3039" y="78"/>
                  </a:moveTo>
                  <a:lnTo>
                    <a:pt x="3051" y="94"/>
                  </a:lnTo>
                  <a:moveTo>
                    <a:pt x="3025" y="75"/>
                  </a:moveTo>
                  <a:lnTo>
                    <a:pt x="3034" y="78"/>
                  </a:lnTo>
                  <a:lnTo>
                    <a:pt x="3041" y="73"/>
                  </a:lnTo>
                  <a:lnTo>
                    <a:pt x="3044" y="66"/>
                  </a:lnTo>
                  <a:moveTo>
                    <a:pt x="3053" y="106"/>
                  </a:moveTo>
                  <a:lnTo>
                    <a:pt x="3051" y="97"/>
                  </a:lnTo>
                  <a:lnTo>
                    <a:pt x="3041" y="92"/>
                  </a:lnTo>
                  <a:lnTo>
                    <a:pt x="3032" y="97"/>
                  </a:lnTo>
                  <a:moveTo>
                    <a:pt x="3025" y="6"/>
                  </a:moveTo>
                  <a:lnTo>
                    <a:pt x="3027" y="6"/>
                  </a:lnTo>
                  <a:lnTo>
                    <a:pt x="3030" y="3"/>
                  </a:lnTo>
                  <a:lnTo>
                    <a:pt x="3034" y="3"/>
                  </a:lnTo>
                  <a:lnTo>
                    <a:pt x="3034" y="6"/>
                  </a:lnTo>
                  <a:lnTo>
                    <a:pt x="3032" y="8"/>
                  </a:lnTo>
                  <a:lnTo>
                    <a:pt x="3032" y="13"/>
                  </a:lnTo>
                  <a:lnTo>
                    <a:pt x="3034" y="13"/>
                  </a:lnTo>
                  <a:lnTo>
                    <a:pt x="3039" y="13"/>
                  </a:lnTo>
                  <a:lnTo>
                    <a:pt x="3039" y="10"/>
                  </a:lnTo>
                  <a:lnTo>
                    <a:pt x="3041" y="10"/>
                  </a:lnTo>
                  <a:lnTo>
                    <a:pt x="3041" y="8"/>
                  </a:lnTo>
                  <a:lnTo>
                    <a:pt x="3049" y="8"/>
                  </a:lnTo>
                  <a:lnTo>
                    <a:pt x="3051" y="6"/>
                  </a:lnTo>
                  <a:lnTo>
                    <a:pt x="3051" y="3"/>
                  </a:lnTo>
                  <a:lnTo>
                    <a:pt x="3053" y="3"/>
                  </a:lnTo>
                  <a:lnTo>
                    <a:pt x="3061" y="3"/>
                  </a:lnTo>
                  <a:lnTo>
                    <a:pt x="3080" y="8"/>
                  </a:lnTo>
                  <a:lnTo>
                    <a:pt x="3082" y="8"/>
                  </a:lnTo>
                  <a:lnTo>
                    <a:pt x="3085" y="10"/>
                  </a:lnTo>
                  <a:lnTo>
                    <a:pt x="3087" y="10"/>
                  </a:lnTo>
                  <a:lnTo>
                    <a:pt x="3090" y="13"/>
                  </a:lnTo>
                  <a:lnTo>
                    <a:pt x="3092" y="13"/>
                  </a:lnTo>
                  <a:lnTo>
                    <a:pt x="3092" y="15"/>
                  </a:lnTo>
                  <a:lnTo>
                    <a:pt x="3094" y="15"/>
                  </a:lnTo>
                  <a:lnTo>
                    <a:pt x="3097" y="18"/>
                  </a:lnTo>
                  <a:lnTo>
                    <a:pt x="3097" y="20"/>
                  </a:lnTo>
                  <a:lnTo>
                    <a:pt x="3099" y="20"/>
                  </a:lnTo>
                  <a:lnTo>
                    <a:pt x="3097" y="20"/>
                  </a:lnTo>
                  <a:lnTo>
                    <a:pt x="3097" y="22"/>
                  </a:lnTo>
                  <a:lnTo>
                    <a:pt x="3097" y="25"/>
                  </a:lnTo>
                  <a:lnTo>
                    <a:pt x="3094" y="25"/>
                  </a:lnTo>
                  <a:lnTo>
                    <a:pt x="3085" y="25"/>
                  </a:lnTo>
                  <a:lnTo>
                    <a:pt x="3085" y="27"/>
                  </a:lnTo>
                  <a:lnTo>
                    <a:pt x="3085" y="32"/>
                  </a:lnTo>
                  <a:lnTo>
                    <a:pt x="3087" y="32"/>
                  </a:lnTo>
                  <a:lnTo>
                    <a:pt x="3087" y="34"/>
                  </a:lnTo>
                  <a:lnTo>
                    <a:pt x="3090" y="34"/>
                  </a:lnTo>
                  <a:lnTo>
                    <a:pt x="3090" y="39"/>
                  </a:lnTo>
                  <a:lnTo>
                    <a:pt x="3092" y="39"/>
                  </a:lnTo>
                  <a:lnTo>
                    <a:pt x="3092" y="42"/>
                  </a:lnTo>
                  <a:lnTo>
                    <a:pt x="3094" y="42"/>
                  </a:lnTo>
                  <a:lnTo>
                    <a:pt x="3094" y="44"/>
                  </a:lnTo>
                  <a:lnTo>
                    <a:pt x="3097" y="44"/>
                  </a:lnTo>
                  <a:lnTo>
                    <a:pt x="3101" y="44"/>
                  </a:lnTo>
                  <a:lnTo>
                    <a:pt x="3101" y="42"/>
                  </a:lnTo>
                  <a:lnTo>
                    <a:pt x="3099" y="39"/>
                  </a:lnTo>
                  <a:lnTo>
                    <a:pt x="3099" y="37"/>
                  </a:lnTo>
                  <a:lnTo>
                    <a:pt x="3097" y="37"/>
                  </a:lnTo>
                  <a:lnTo>
                    <a:pt x="3097" y="30"/>
                  </a:lnTo>
                  <a:lnTo>
                    <a:pt x="3099" y="30"/>
                  </a:lnTo>
                  <a:lnTo>
                    <a:pt x="3099" y="27"/>
                  </a:lnTo>
                  <a:lnTo>
                    <a:pt x="3101" y="27"/>
                  </a:lnTo>
                  <a:lnTo>
                    <a:pt x="3104" y="27"/>
                  </a:lnTo>
                  <a:lnTo>
                    <a:pt x="3104" y="25"/>
                  </a:lnTo>
                  <a:lnTo>
                    <a:pt x="3106" y="25"/>
                  </a:lnTo>
                  <a:lnTo>
                    <a:pt x="3109" y="27"/>
                  </a:lnTo>
                  <a:lnTo>
                    <a:pt x="3111" y="27"/>
                  </a:lnTo>
                  <a:lnTo>
                    <a:pt x="3111" y="30"/>
                  </a:lnTo>
                  <a:lnTo>
                    <a:pt x="3113" y="30"/>
                  </a:lnTo>
                  <a:lnTo>
                    <a:pt x="3113" y="32"/>
                  </a:lnTo>
                  <a:lnTo>
                    <a:pt x="3116" y="34"/>
                  </a:lnTo>
                  <a:lnTo>
                    <a:pt x="3116" y="37"/>
                  </a:lnTo>
                  <a:lnTo>
                    <a:pt x="3118" y="37"/>
                  </a:lnTo>
                  <a:lnTo>
                    <a:pt x="3118" y="39"/>
                  </a:lnTo>
                  <a:lnTo>
                    <a:pt x="3121" y="42"/>
                  </a:lnTo>
                  <a:lnTo>
                    <a:pt x="3121" y="44"/>
                  </a:lnTo>
                  <a:lnTo>
                    <a:pt x="3123" y="44"/>
                  </a:lnTo>
                  <a:lnTo>
                    <a:pt x="3123" y="51"/>
                  </a:lnTo>
                  <a:lnTo>
                    <a:pt x="3125" y="54"/>
                  </a:lnTo>
                  <a:lnTo>
                    <a:pt x="3128" y="56"/>
                  </a:lnTo>
                  <a:lnTo>
                    <a:pt x="3128" y="58"/>
                  </a:lnTo>
                  <a:moveTo>
                    <a:pt x="3128" y="106"/>
                  </a:moveTo>
                  <a:lnTo>
                    <a:pt x="3125" y="106"/>
                  </a:lnTo>
                  <a:lnTo>
                    <a:pt x="3125" y="109"/>
                  </a:lnTo>
                  <a:lnTo>
                    <a:pt x="3125" y="111"/>
                  </a:lnTo>
                  <a:lnTo>
                    <a:pt x="3123" y="111"/>
                  </a:lnTo>
                  <a:lnTo>
                    <a:pt x="3125" y="111"/>
                  </a:lnTo>
                  <a:lnTo>
                    <a:pt x="3125" y="114"/>
                  </a:lnTo>
                  <a:lnTo>
                    <a:pt x="3128" y="114"/>
                  </a:lnTo>
                  <a:lnTo>
                    <a:pt x="3128" y="116"/>
                  </a:lnTo>
                  <a:lnTo>
                    <a:pt x="3128" y="121"/>
                  </a:lnTo>
                  <a:lnTo>
                    <a:pt x="3125" y="121"/>
                  </a:lnTo>
                  <a:lnTo>
                    <a:pt x="3125" y="126"/>
                  </a:lnTo>
                  <a:lnTo>
                    <a:pt x="3123" y="128"/>
                  </a:lnTo>
                  <a:lnTo>
                    <a:pt x="3123" y="130"/>
                  </a:lnTo>
                  <a:lnTo>
                    <a:pt x="3121" y="130"/>
                  </a:lnTo>
                  <a:lnTo>
                    <a:pt x="3121" y="133"/>
                  </a:lnTo>
                  <a:lnTo>
                    <a:pt x="3118" y="133"/>
                  </a:lnTo>
                  <a:lnTo>
                    <a:pt x="3118" y="135"/>
                  </a:lnTo>
                  <a:lnTo>
                    <a:pt x="3116" y="135"/>
                  </a:lnTo>
                  <a:lnTo>
                    <a:pt x="3116" y="138"/>
                  </a:lnTo>
                  <a:lnTo>
                    <a:pt x="3116" y="135"/>
                  </a:lnTo>
                  <a:lnTo>
                    <a:pt x="3111" y="135"/>
                  </a:lnTo>
                  <a:lnTo>
                    <a:pt x="3111" y="133"/>
                  </a:lnTo>
                  <a:lnTo>
                    <a:pt x="3111" y="123"/>
                  </a:lnTo>
                  <a:lnTo>
                    <a:pt x="3109" y="123"/>
                  </a:lnTo>
                  <a:lnTo>
                    <a:pt x="3104" y="123"/>
                  </a:lnTo>
                  <a:lnTo>
                    <a:pt x="3104" y="126"/>
                  </a:lnTo>
                  <a:lnTo>
                    <a:pt x="3101" y="126"/>
                  </a:lnTo>
                  <a:lnTo>
                    <a:pt x="3101" y="128"/>
                  </a:lnTo>
                  <a:lnTo>
                    <a:pt x="3097" y="128"/>
                  </a:lnTo>
                  <a:lnTo>
                    <a:pt x="3094" y="130"/>
                  </a:lnTo>
                  <a:lnTo>
                    <a:pt x="3092" y="133"/>
                  </a:lnTo>
                  <a:lnTo>
                    <a:pt x="3092" y="140"/>
                  </a:lnTo>
                  <a:lnTo>
                    <a:pt x="3094" y="140"/>
                  </a:lnTo>
                  <a:lnTo>
                    <a:pt x="3097" y="138"/>
                  </a:lnTo>
                  <a:lnTo>
                    <a:pt x="3099" y="138"/>
                  </a:lnTo>
                  <a:lnTo>
                    <a:pt x="3099" y="135"/>
                  </a:lnTo>
                  <a:lnTo>
                    <a:pt x="3106" y="135"/>
                  </a:lnTo>
                  <a:lnTo>
                    <a:pt x="3106" y="138"/>
                  </a:lnTo>
                  <a:lnTo>
                    <a:pt x="3109" y="138"/>
                  </a:lnTo>
                  <a:lnTo>
                    <a:pt x="3109" y="140"/>
                  </a:lnTo>
                  <a:lnTo>
                    <a:pt x="3109" y="142"/>
                  </a:lnTo>
                  <a:lnTo>
                    <a:pt x="3111" y="142"/>
                  </a:lnTo>
                  <a:lnTo>
                    <a:pt x="3111" y="145"/>
                  </a:lnTo>
                  <a:lnTo>
                    <a:pt x="3109" y="147"/>
                  </a:lnTo>
                  <a:lnTo>
                    <a:pt x="3106" y="150"/>
                  </a:lnTo>
                  <a:lnTo>
                    <a:pt x="3104" y="152"/>
                  </a:lnTo>
                  <a:lnTo>
                    <a:pt x="3101" y="154"/>
                  </a:lnTo>
                  <a:lnTo>
                    <a:pt x="3099" y="154"/>
                  </a:lnTo>
                  <a:lnTo>
                    <a:pt x="3099" y="157"/>
                  </a:lnTo>
                  <a:lnTo>
                    <a:pt x="3097" y="157"/>
                  </a:lnTo>
                  <a:lnTo>
                    <a:pt x="3094" y="159"/>
                  </a:lnTo>
                  <a:lnTo>
                    <a:pt x="3092" y="159"/>
                  </a:lnTo>
                  <a:lnTo>
                    <a:pt x="3092" y="162"/>
                  </a:lnTo>
                  <a:lnTo>
                    <a:pt x="3085" y="162"/>
                  </a:lnTo>
                  <a:lnTo>
                    <a:pt x="3082" y="164"/>
                  </a:lnTo>
                  <a:lnTo>
                    <a:pt x="3080" y="164"/>
                  </a:lnTo>
                  <a:lnTo>
                    <a:pt x="3080" y="166"/>
                  </a:lnTo>
                  <a:lnTo>
                    <a:pt x="3078" y="166"/>
                  </a:lnTo>
                  <a:lnTo>
                    <a:pt x="3078" y="169"/>
                  </a:lnTo>
                  <a:lnTo>
                    <a:pt x="3068" y="169"/>
                  </a:lnTo>
                  <a:lnTo>
                    <a:pt x="3068" y="171"/>
                  </a:lnTo>
                  <a:lnTo>
                    <a:pt x="3063" y="171"/>
                  </a:lnTo>
                  <a:lnTo>
                    <a:pt x="3063" y="169"/>
                  </a:lnTo>
                  <a:lnTo>
                    <a:pt x="3063" y="166"/>
                  </a:lnTo>
                  <a:lnTo>
                    <a:pt x="3065" y="166"/>
                  </a:lnTo>
                  <a:lnTo>
                    <a:pt x="3065" y="162"/>
                  </a:lnTo>
                  <a:lnTo>
                    <a:pt x="3063" y="162"/>
                  </a:lnTo>
                  <a:lnTo>
                    <a:pt x="3061" y="162"/>
                  </a:lnTo>
                  <a:moveTo>
                    <a:pt x="3061" y="162"/>
                  </a:moveTo>
                  <a:lnTo>
                    <a:pt x="3058" y="162"/>
                  </a:lnTo>
                  <a:lnTo>
                    <a:pt x="3058" y="164"/>
                  </a:lnTo>
                  <a:lnTo>
                    <a:pt x="3056" y="164"/>
                  </a:lnTo>
                  <a:lnTo>
                    <a:pt x="3056" y="166"/>
                  </a:lnTo>
                  <a:lnTo>
                    <a:pt x="3046" y="166"/>
                  </a:lnTo>
                  <a:lnTo>
                    <a:pt x="3046" y="169"/>
                  </a:lnTo>
                  <a:lnTo>
                    <a:pt x="3046" y="171"/>
                  </a:lnTo>
                  <a:lnTo>
                    <a:pt x="3044" y="171"/>
                  </a:lnTo>
                  <a:lnTo>
                    <a:pt x="3032" y="171"/>
                  </a:lnTo>
                  <a:lnTo>
                    <a:pt x="3032" y="169"/>
                  </a:lnTo>
                  <a:lnTo>
                    <a:pt x="3030" y="169"/>
                  </a:lnTo>
                  <a:lnTo>
                    <a:pt x="3030" y="166"/>
                  </a:lnTo>
                  <a:lnTo>
                    <a:pt x="3030" y="164"/>
                  </a:lnTo>
                  <a:lnTo>
                    <a:pt x="3027" y="164"/>
                  </a:lnTo>
                  <a:lnTo>
                    <a:pt x="3025" y="164"/>
                  </a:lnTo>
                  <a:lnTo>
                    <a:pt x="3025" y="162"/>
                  </a:lnTo>
                  <a:lnTo>
                    <a:pt x="3022" y="164"/>
                  </a:lnTo>
                  <a:lnTo>
                    <a:pt x="3022" y="166"/>
                  </a:lnTo>
                  <a:lnTo>
                    <a:pt x="3020" y="166"/>
                  </a:lnTo>
                  <a:lnTo>
                    <a:pt x="3015" y="166"/>
                  </a:lnTo>
                  <a:lnTo>
                    <a:pt x="3013" y="164"/>
                  </a:lnTo>
                  <a:lnTo>
                    <a:pt x="3010" y="164"/>
                  </a:lnTo>
                  <a:lnTo>
                    <a:pt x="3008" y="162"/>
                  </a:lnTo>
                  <a:lnTo>
                    <a:pt x="3005" y="162"/>
                  </a:lnTo>
                  <a:lnTo>
                    <a:pt x="3005" y="159"/>
                  </a:lnTo>
                  <a:lnTo>
                    <a:pt x="3003" y="159"/>
                  </a:lnTo>
                  <a:lnTo>
                    <a:pt x="3001" y="157"/>
                  </a:lnTo>
                  <a:lnTo>
                    <a:pt x="3001" y="154"/>
                  </a:lnTo>
                  <a:lnTo>
                    <a:pt x="2998" y="154"/>
                  </a:lnTo>
                  <a:lnTo>
                    <a:pt x="2998" y="152"/>
                  </a:lnTo>
                  <a:lnTo>
                    <a:pt x="3001" y="152"/>
                  </a:lnTo>
                  <a:lnTo>
                    <a:pt x="3001" y="150"/>
                  </a:lnTo>
                  <a:lnTo>
                    <a:pt x="3003" y="150"/>
                  </a:lnTo>
                  <a:lnTo>
                    <a:pt x="3010" y="150"/>
                  </a:lnTo>
                  <a:lnTo>
                    <a:pt x="3013" y="147"/>
                  </a:lnTo>
                  <a:lnTo>
                    <a:pt x="3013" y="142"/>
                  </a:lnTo>
                  <a:lnTo>
                    <a:pt x="3010" y="142"/>
                  </a:lnTo>
                  <a:lnTo>
                    <a:pt x="3010" y="140"/>
                  </a:lnTo>
                  <a:lnTo>
                    <a:pt x="3008" y="140"/>
                  </a:lnTo>
                  <a:lnTo>
                    <a:pt x="3008" y="135"/>
                  </a:lnTo>
                  <a:lnTo>
                    <a:pt x="3005" y="135"/>
                  </a:lnTo>
                  <a:lnTo>
                    <a:pt x="3005" y="133"/>
                  </a:lnTo>
                  <a:lnTo>
                    <a:pt x="3003" y="130"/>
                  </a:lnTo>
                  <a:lnTo>
                    <a:pt x="2996" y="130"/>
                  </a:lnTo>
                  <a:lnTo>
                    <a:pt x="2996" y="133"/>
                  </a:lnTo>
                  <a:lnTo>
                    <a:pt x="2996" y="135"/>
                  </a:lnTo>
                  <a:lnTo>
                    <a:pt x="2998" y="135"/>
                  </a:lnTo>
                  <a:lnTo>
                    <a:pt x="2998" y="138"/>
                  </a:lnTo>
                  <a:lnTo>
                    <a:pt x="3001" y="138"/>
                  </a:lnTo>
                  <a:lnTo>
                    <a:pt x="3001" y="145"/>
                  </a:lnTo>
                  <a:lnTo>
                    <a:pt x="2998" y="145"/>
                  </a:lnTo>
                  <a:lnTo>
                    <a:pt x="2996" y="147"/>
                  </a:lnTo>
                  <a:lnTo>
                    <a:pt x="2993" y="147"/>
                  </a:lnTo>
                  <a:lnTo>
                    <a:pt x="2993" y="150"/>
                  </a:lnTo>
                  <a:lnTo>
                    <a:pt x="2991" y="150"/>
                  </a:lnTo>
                  <a:lnTo>
                    <a:pt x="2989" y="147"/>
                  </a:lnTo>
                  <a:lnTo>
                    <a:pt x="2986" y="147"/>
                  </a:lnTo>
                  <a:lnTo>
                    <a:pt x="2986" y="145"/>
                  </a:lnTo>
                  <a:lnTo>
                    <a:pt x="2984" y="142"/>
                  </a:lnTo>
                  <a:lnTo>
                    <a:pt x="2981" y="140"/>
                  </a:lnTo>
                  <a:lnTo>
                    <a:pt x="2981" y="138"/>
                  </a:lnTo>
                  <a:lnTo>
                    <a:pt x="2979" y="138"/>
                  </a:lnTo>
                  <a:lnTo>
                    <a:pt x="2979" y="135"/>
                  </a:lnTo>
                  <a:lnTo>
                    <a:pt x="2977" y="135"/>
                  </a:lnTo>
                  <a:lnTo>
                    <a:pt x="2977" y="130"/>
                  </a:lnTo>
                  <a:lnTo>
                    <a:pt x="2974" y="130"/>
                  </a:lnTo>
                  <a:lnTo>
                    <a:pt x="2974" y="123"/>
                  </a:lnTo>
                  <a:lnTo>
                    <a:pt x="2972" y="121"/>
                  </a:lnTo>
                  <a:lnTo>
                    <a:pt x="2972" y="118"/>
                  </a:lnTo>
                  <a:lnTo>
                    <a:pt x="2970" y="118"/>
                  </a:lnTo>
                  <a:lnTo>
                    <a:pt x="2970" y="116"/>
                  </a:lnTo>
                  <a:moveTo>
                    <a:pt x="2970" y="116"/>
                  </a:moveTo>
                  <a:lnTo>
                    <a:pt x="2967" y="116"/>
                  </a:lnTo>
                  <a:lnTo>
                    <a:pt x="2967" y="114"/>
                  </a:lnTo>
                  <a:lnTo>
                    <a:pt x="2967" y="109"/>
                  </a:lnTo>
                  <a:lnTo>
                    <a:pt x="2965" y="106"/>
                  </a:lnTo>
                  <a:lnTo>
                    <a:pt x="2965" y="102"/>
                  </a:lnTo>
                  <a:lnTo>
                    <a:pt x="2967" y="102"/>
                  </a:lnTo>
                  <a:lnTo>
                    <a:pt x="2970" y="102"/>
                  </a:lnTo>
                  <a:lnTo>
                    <a:pt x="2970" y="104"/>
                  </a:lnTo>
                  <a:lnTo>
                    <a:pt x="2974" y="104"/>
                  </a:lnTo>
                  <a:lnTo>
                    <a:pt x="2974" y="102"/>
                  </a:lnTo>
                  <a:lnTo>
                    <a:pt x="2974" y="97"/>
                  </a:lnTo>
                  <a:lnTo>
                    <a:pt x="2972" y="97"/>
                  </a:lnTo>
                  <a:lnTo>
                    <a:pt x="2972" y="94"/>
                  </a:lnTo>
                  <a:lnTo>
                    <a:pt x="2970" y="94"/>
                  </a:lnTo>
                  <a:lnTo>
                    <a:pt x="2970" y="87"/>
                  </a:lnTo>
                  <a:lnTo>
                    <a:pt x="2967" y="85"/>
                  </a:lnTo>
                  <a:lnTo>
                    <a:pt x="2965" y="85"/>
                  </a:lnTo>
                  <a:lnTo>
                    <a:pt x="2965" y="82"/>
                  </a:lnTo>
                  <a:lnTo>
                    <a:pt x="2965" y="70"/>
                  </a:lnTo>
                  <a:lnTo>
                    <a:pt x="2967" y="68"/>
                  </a:lnTo>
                  <a:lnTo>
                    <a:pt x="2972" y="68"/>
                  </a:lnTo>
                  <a:lnTo>
                    <a:pt x="2972" y="66"/>
                  </a:lnTo>
                  <a:lnTo>
                    <a:pt x="2972" y="61"/>
                  </a:lnTo>
                  <a:lnTo>
                    <a:pt x="2970" y="61"/>
                  </a:lnTo>
                  <a:lnTo>
                    <a:pt x="2970" y="51"/>
                  </a:lnTo>
                  <a:lnTo>
                    <a:pt x="2972" y="51"/>
                  </a:lnTo>
                  <a:lnTo>
                    <a:pt x="2972" y="49"/>
                  </a:lnTo>
                  <a:lnTo>
                    <a:pt x="2974" y="46"/>
                  </a:lnTo>
                  <a:lnTo>
                    <a:pt x="2974" y="44"/>
                  </a:lnTo>
                  <a:lnTo>
                    <a:pt x="2977" y="44"/>
                  </a:lnTo>
                  <a:lnTo>
                    <a:pt x="2977" y="39"/>
                  </a:lnTo>
                  <a:lnTo>
                    <a:pt x="2979" y="39"/>
                  </a:lnTo>
                  <a:lnTo>
                    <a:pt x="2981" y="37"/>
                  </a:lnTo>
                  <a:lnTo>
                    <a:pt x="2984" y="37"/>
                  </a:lnTo>
                  <a:lnTo>
                    <a:pt x="2984" y="39"/>
                  </a:lnTo>
                  <a:lnTo>
                    <a:pt x="2986" y="39"/>
                  </a:lnTo>
                  <a:lnTo>
                    <a:pt x="2986" y="42"/>
                  </a:lnTo>
                  <a:lnTo>
                    <a:pt x="2986" y="49"/>
                  </a:lnTo>
                  <a:lnTo>
                    <a:pt x="2989" y="51"/>
                  </a:lnTo>
                  <a:lnTo>
                    <a:pt x="2993" y="51"/>
                  </a:lnTo>
                  <a:lnTo>
                    <a:pt x="2993" y="49"/>
                  </a:lnTo>
                  <a:lnTo>
                    <a:pt x="2996" y="49"/>
                  </a:lnTo>
                  <a:lnTo>
                    <a:pt x="2996" y="46"/>
                  </a:lnTo>
                  <a:lnTo>
                    <a:pt x="3001" y="46"/>
                  </a:lnTo>
                  <a:lnTo>
                    <a:pt x="3001" y="44"/>
                  </a:lnTo>
                  <a:lnTo>
                    <a:pt x="3003" y="44"/>
                  </a:lnTo>
                  <a:lnTo>
                    <a:pt x="3003" y="42"/>
                  </a:lnTo>
                  <a:lnTo>
                    <a:pt x="3005" y="42"/>
                  </a:lnTo>
                  <a:lnTo>
                    <a:pt x="3005" y="39"/>
                  </a:lnTo>
                  <a:lnTo>
                    <a:pt x="3005" y="34"/>
                  </a:lnTo>
                  <a:lnTo>
                    <a:pt x="3003" y="34"/>
                  </a:lnTo>
                  <a:lnTo>
                    <a:pt x="3001" y="34"/>
                  </a:lnTo>
                  <a:lnTo>
                    <a:pt x="3001" y="37"/>
                  </a:lnTo>
                  <a:lnTo>
                    <a:pt x="2998" y="37"/>
                  </a:lnTo>
                  <a:lnTo>
                    <a:pt x="2998" y="39"/>
                  </a:lnTo>
                  <a:lnTo>
                    <a:pt x="2991" y="39"/>
                  </a:lnTo>
                  <a:lnTo>
                    <a:pt x="2991" y="37"/>
                  </a:lnTo>
                  <a:lnTo>
                    <a:pt x="2989" y="37"/>
                  </a:lnTo>
                  <a:lnTo>
                    <a:pt x="2989" y="34"/>
                  </a:lnTo>
                  <a:lnTo>
                    <a:pt x="2989" y="32"/>
                  </a:lnTo>
                  <a:lnTo>
                    <a:pt x="2986" y="32"/>
                  </a:lnTo>
                  <a:lnTo>
                    <a:pt x="2986" y="30"/>
                  </a:lnTo>
                  <a:lnTo>
                    <a:pt x="2989" y="27"/>
                  </a:lnTo>
                  <a:moveTo>
                    <a:pt x="2989" y="27"/>
                  </a:moveTo>
                  <a:lnTo>
                    <a:pt x="2989" y="25"/>
                  </a:lnTo>
                  <a:lnTo>
                    <a:pt x="2991" y="25"/>
                  </a:lnTo>
                  <a:lnTo>
                    <a:pt x="2991" y="22"/>
                  </a:lnTo>
                  <a:lnTo>
                    <a:pt x="2993" y="22"/>
                  </a:lnTo>
                  <a:lnTo>
                    <a:pt x="2996" y="20"/>
                  </a:lnTo>
                  <a:lnTo>
                    <a:pt x="2998" y="20"/>
                  </a:lnTo>
                  <a:lnTo>
                    <a:pt x="2998" y="18"/>
                  </a:lnTo>
                  <a:lnTo>
                    <a:pt x="3001" y="18"/>
                  </a:lnTo>
                  <a:lnTo>
                    <a:pt x="3001" y="15"/>
                  </a:lnTo>
                  <a:lnTo>
                    <a:pt x="3005" y="15"/>
                  </a:lnTo>
                  <a:lnTo>
                    <a:pt x="3005" y="13"/>
                  </a:lnTo>
                  <a:lnTo>
                    <a:pt x="3013" y="13"/>
                  </a:lnTo>
                  <a:lnTo>
                    <a:pt x="3015" y="10"/>
                  </a:lnTo>
                  <a:lnTo>
                    <a:pt x="3018" y="8"/>
                  </a:lnTo>
                  <a:lnTo>
                    <a:pt x="3020" y="8"/>
                  </a:lnTo>
                  <a:lnTo>
                    <a:pt x="3020" y="6"/>
                  </a:lnTo>
                  <a:lnTo>
                    <a:pt x="3025" y="6"/>
                  </a:lnTo>
                  <a:moveTo>
                    <a:pt x="2998" y="39"/>
                  </a:moveTo>
                  <a:lnTo>
                    <a:pt x="3003" y="44"/>
                  </a:lnTo>
                  <a:lnTo>
                    <a:pt x="2998" y="37"/>
                  </a:lnTo>
                  <a:moveTo>
                    <a:pt x="2993" y="39"/>
                  </a:moveTo>
                  <a:lnTo>
                    <a:pt x="2998" y="46"/>
                  </a:lnTo>
                  <a:moveTo>
                    <a:pt x="2986" y="32"/>
                  </a:moveTo>
                  <a:lnTo>
                    <a:pt x="2996" y="46"/>
                  </a:lnTo>
                  <a:moveTo>
                    <a:pt x="2979" y="39"/>
                  </a:moveTo>
                  <a:lnTo>
                    <a:pt x="2989" y="51"/>
                  </a:lnTo>
                  <a:moveTo>
                    <a:pt x="2981" y="37"/>
                  </a:moveTo>
                  <a:lnTo>
                    <a:pt x="2991" y="51"/>
                  </a:lnTo>
                  <a:moveTo>
                    <a:pt x="2993" y="49"/>
                  </a:moveTo>
                  <a:lnTo>
                    <a:pt x="2984" y="34"/>
                  </a:lnTo>
                  <a:lnTo>
                    <a:pt x="2996" y="49"/>
                  </a:lnTo>
                  <a:lnTo>
                    <a:pt x="2984" y="32"/>
                  </a:lnTo>
                  <a:moveTo>
                    <a:pt x="2996" y="39"/>
                  </a:moveTo>
                  <a:lnTo>
                    <a:pt x="3001" y="44"/>
                  </a:lnTo>
                  <a:moveTo>
                    <a:pt x="2993" y="39"/>
                  </a:moveTo>
                  <a:lnTo>
                    <a:pt x="3001" y="46"/>
                  </a:lnTo>
                  <a:moveTo>
                    <a:pt x="3053" y="3"/>
                  </a:moveTo>
                  <a:lnTo>
                    <a:pt x="3051" y="3"/>
                  </a:lnTo>
                  <a:lnTo>
                    <a:pt x="3051" y="6"/>
                  </a:lnTo>
                  <a:lnTo>
                    <a:pt x="3053" y="3"/>
                  </a:lnTo>
                  <a:close/>
                  <a:moveTo>
                    <a:pt x="3003" y="34"/>
                  </a:moveTo>
                  <a:lnTo>
                    <a:pt x="3005" y="37"/>
                  </a:lnTo>
                  <a:moveTo>
                    <a:pt x="3039" y="3"/>
                  </a:moveTo>
                  <a:lnTo>
                    <a:pt x="3044" y="8"/>
                  </a:lnTo>
                  <a:lnTo>
                    <a:pt x="3041" y="3"/>
                  </a:lnTo>
                  <a:moveTo>
                    <a:pt x="3032" y="10"/>
                  </a:moveTo>
                  <a:lnTo>
                    <a:pt x="3034" y="13"/>
                  </a:lnTo>
                  <a:moveTo>
                    <a:pt x="3032" y="8"/>
                  </a:moveTo>
                  <a:lnTo>
                    <a:pt x="3037" y="13"/>
                  </a:lnTo>
                  <a:lnTo>
                    <a:pt x="3032" y="8"/>
                  </a:lnTo>
                  <a:close/>
                  <a:moveTo>
                    <a:pt x="3032" y="3"/>
                  </a:moveTo>
                  <a:lnTo>
                    <a:pt x="3039" y="13"/>
                  </a:lnTo>
                  <a:moveTo>
                    <a:pt x="3034" y="3"/>
                  </a:moveTo>
                  <a:lnTo>
                    <a:pt x="3039" y="10"/>
                  </a:lnTo>
                  <a:lnTo>
                    <a:pt x="3037" y="3"/>
                  </a:lnTo>
                  <a:lnTo>
                    <a:pt x="3041" y="8"/>
                  </a:lnTo>
                  <a:moveTo>
                    <a:pt x="3041" y="3"/>
                  </a:moveTo>
                  <a:lnTo>
                    <a:pt x="3046" y="8"/>
                  </a:lnTo>
                  <a:moveTo>
                    <a:pt x="3046" y="3"/>
                  </a:moveTo>
                  <a:lnTo>
                    <a:pt x="3049" y="8"/>
                  </a:lnTo>
                  <a:lnTo>
                    <a:pt x="3044" y="3"/>
                  </a:lnTo>
                  <a:moveTo>
                    <a:pt x="3030" y="3"/>
                  </a:moveTo>
                  <a:lnTo>
                    <a:pt x="3030" y="1"/>
                  </a:lnTo>
                  <a:moveTo>
                    <a:pt x="3025" y="6"/>
                  </a:moveTo>
                  <a:lnTo>
                    <a:pt x="3025" y="3"/>
                  </a:lnTo>
                  <a:moveTo>
                    <a:pt x="3032" y="3"/>
                  </a:moveTo>
                  <a:lnTo>
                    <a:pt x="3034" y="6"/>
                  </a:lnTo>
                  <a:moveTo>
                    <a:pt x="3046" y="3"/>
                  </a:moveTo>
                  <a:lnTo>
                    <a:pt x="3051" y="6"/>
                  </a:lnTo>
                  <a:lnTo>
                    <a:pt x="3049" y="3"/>
                  </a:lnTo>
                  <a:moveTo>
                    <a:pt x="2989" y="32"/>
                  </a:moveTo>
                  <a:lnTo>
                    <a:pt x="2986" y="30"/>
                  </a:lnTo>
                  <a:moveTo>
                    <a:pt x="2981" y="37"/>
                  </a:moveTo>
                  <a:lnTo>
                    <a:pt x="2984" y="39"/>
                  </a:lnTo>
                  <a:moveTo>
                    <a:pt x="2986" y="30"/>
                  </a:moveTo>
                  <a:lnTo>
                    <a:pt x="2986" y="32"/>
                  </a:lnTo>
                  <a:moveTo>
                    <a:pt x="3001" y="37"/>
                  </a:moveTo>
                  <a:lnTo>
                    <a:pt x="3005" y="42"/>
                  </a:lnTo>
                  <a:moveTo>
                    <a:pt x="3003" y="34"/>
                  </a:moveTo>
                  <a:lnTo>
                    <a:pt x="3005" y="39"/>
                  </a:lnTo>
                  <a:moveTo>
                    <a:pt x="3001" y="37"/>
                  </a:moveTo>
                  <a:lnTo>
                    <a:pt x="3003" y="42"/>
                  </a:lnTo>
                  <a:moveTo>
                    <a:pt x="2979" y="39"/>
                  </a:moveTo>
                  <a:lnTo>
                    <a:pt x="2981" y="37"/>
                  </a:lnTo>
                  <a:moveTo>
                    <a:pt x="2991" y="150"/>
                  </a:moveTo>
                  <a:lnTo>
                    <a:pt x="2989" y="147"/>
                  </a:lnTo>
                  <a:moveTo>
                    <a:pt x="2991" y="150"/>
                  </a:moveTo>
                  <a:lnTo>
                    <a:pt x="2993" y="150"/>
                  </a:lnTo>
                  <a:moveTo>
                    <a:pt x="2996" y="147"/>
                  </a:moveTo>
                  <a:lnTo>
                    <a:pt x="3001" y="152"/>
                  </a:lnTo>
                  <a:moveTo>
                    <a:pt x="3003" y="130"/>
                  </a:moveTo>
                  <a:lnTo>
                    <a:pt x="3008" y="140"/>
                  </a:lnTo>
                  <a:moveTo>
                    <a:pt x="3010" y="140"/>
                  </a:moveTo>
                  <a:lnTo>
                    <a:pt x="3013" y="145"/>
                  </a:lnTo>
                  <a:moveTo>
                    <a:pt x="2998" y="145"/>
                  </a:moveTo>
                  <a:lnTo>
                    <a:pt x="3003" y="150"/>
                  </a:lnTo>
                  <a:moveTo>
                    <a:pt x="3001" y="145"/>
                  </a:moveTo>
                  <a:lnTo>
                    <a:pt x="3005" y="150"/>
                  </a:lnTo>
                  <a:moveTo>
                    <a:pt x="3001" y="140"/>
                  </a:moveTo>
                  <a:lnTo>
                    <a:pt x="3008" y="150"/>
                  </a:lnTo>
                  <a:moveTo>
                    <a:pt x="3001" y="142"/>
                  </a:moveTo>
                  <a:lnTo>
                    <a:pt x="3005" y="150"/>
                  </a:lnTo>
                  <a:moveTo>
                    <a:pt x="2993" y="150"/>
                  </a:moveTo>
                  <a:lnTo>
                    <a:pt x="2996" y="154"/>
                  </a:lnTo>
                  <a:moveTo>
                    <a:pt x="2991" y="150"/>
                  </a:moveTo>
                  <a:lnTo>
                    <a:pt x="2991" y="147"/>
                  </a:lnTo>
                  <a:moveTo>
                    <a:pt x="2993" y="147"/>
                  </a:moveTo>
                  <a:lnTo>
                    <a:pt x="2998" y="154"/>
                  </a:lnTo>
                  <a:moveTo>
                    <a:pt x="2996" y="147"/>
                  </a:moveTo>
                  <a:lnTo>
                    <a:pt x="3001" y="152"/>
                  </a:lnTo>
                  <a:moveTo>
                    <a:pt x="2996" y="130"/>
                  </a:moveTo>
                  <a:lnTo>
                    <a:pt x="3010" y="150"/>
                  </a:lnTo>
                  <a:moveTo>
                    <a:pt x="2998" y="145"/>
                  </a:moveTo>
                  <a:lnTo>
                    <a:pt x="3001" y="150"/>
                  </a:lnTo>
                  <a:moveTo>
                    <a:pt x="2996" y="133"/>
                  </a:moveTo>
                  <a:lnTo>
                    <a:pt x="3010" y="150"/>
                  </a:lnTo>
                  <a:moveTo>
                    <a:pt x="3001" y="130"/>
                  </a:moveTo>
                  <a:lnTo>
                    <a:pt x="3013" y="147"/>
                  </a:lnTo>
                  <a:lnTo>
                    <a:pt x="2998" y="130"/>
                  </a:lnTo>
                  <a:moveTo>
                    <a:pt x="3030" y="94"/>
                  </a:moveTo>
                  <a:lnTo>
                    <a:pt x="3034" y="85"/>
                  </a:lnTo>
                  <a:lnTo>
                    <a:pt x="3027" y="78"/>
                  </a:lnTo>
                  <a:moveTo>
                    <a:pt x="2965" y="104"/>
                  </a:moveTo>
                  <a:lnTo>
                    <a:pt x="2965" y="106"/>
                  </a:lnTo>
                  <a:moveTo>
                    <a:pt x="2965" y="102"/>
                  </a:moveTo>
                  <a:lnTo>
                    <a:pt x="2965" y="99"/>
                  </a:lnTo>
                  <a:moveTo>
                    <a:pt x="2965" y="99"/>
                  </a:moveTo>
                  <a:lnTo>
                    <a:pt x="2967" y="102"/>
                  </a:lnTo>
                  <a:moveTo>
                    <a:pt x="2965" y="97"/>
                  </a:moveTo>
                  <a:lnTo>
                    <a:pt x="2970" y="104"/>
                  </a:lnTo>
                  <a:moveTo>
                    <a:pt x="2965" y="94"/>
                  </a:moveTo>
                  <a:lnTo>
                    <a:pt x="2972" y="104"/>
                  </a:lnTo>
                  <a:moveTo>
                    <a:pt x="2965" y="82"/>
                  </a:moveTo>
                  <a:lnTo>
                    <a:pt x="2970" y="90"/>
                  </a:lnTo>
                  <a:moveTo>
                    <a:pt x="2967" y="85"/>
                  </a:moveTo>
                  <a:lnTo>
                    <a:pt x="2965" y="82"/>
                  </a:lnTo>
                  <a:moveTo>
                    <a:pt x="2967" y="66"/>
                  </a:moveTo>
                  <a:lnTo>
                    <a:pt x="2970" y="68"/>
                  </a:lnTo>
                  <a:moveTo>
                    <a:pt x="2965" y="85"/>
                  </a:moveTo>
                  <a:lnTo>
                    <a:pt x="2970" y="92"/>
                  </a:lnTo>
                  <a:moveTo>
                    <a:pt x="2972" y="61"/>
                  </a:moveTo>
                  <a:lnTo>
                    <a:pt x="2972" y="63"/>
                  </a:lnTo>
                  <a:moveTo>
                    <a:pt x="2970" y="61"/>
                  </a:moveTo>
                  <a:lnTo>
                    <a:pt x="2972" y="66"/>
                  </a:lnTo>
                  <a:moveTo>
                    <a:pt x="2986" y="42"/>
                  </a:moveTo>
                  <a:lnTo>
                    <a:pt x="2993" y="51"/>
                  </a:lnTo>
                  <a:moveTo>
                    <a:pt x="2967" y="63"/>
                  </a:moveTo>
                  <a:lnTo>
                    <a:pt x="2970" y="68"/>
                  </a:lnTo>
                  <a:moveTo>
                    <a:pt x="2970" y="63"/>
                  </a:moveTo>
                  <a:lnTo>
                    <a:pt x="2972" y="66"/>
                  </a:lnTo>
                  <a:moveTo>
                    <a:pt x="2965" y="92"/>
                  </a:moveTo>
                  <a:lnTo>
                    <a:pt x="2974" y="104"/>
                  </a:lnTo>
                  <a:moveTo>
                    <a:pt x="2965" y="90"/>
                  </a:moveTo>
                  <a:lnTo>
                    <a:pt x="2974" y="102"/>
                  </a:lnTo>
                  <a:moveTo>
                    <a:pt x="2965" y="87"/>
                  </a:moveTo>
                  <a:lnTo>
                    <a:pt x="2974" y="99"/>
                  </a:lnTo>
                  <a:moveTo>
                    <a:pt x="3001" y="157"/>
                  </a:moveTo>
                  <a:lnTo>
                    <a:pt x="3001" y="154"/>
                  </a:lnTo>
                  <a:moveTo>
                    <a:pt x="3063" y="3"/>
                  </a:moveTo>
                  <a:lnTo>
                    <a:pt x="3061" y="3"/>
                  </a:lnTo>
                  <a:moveTo>
                    <a:pt x="3078" y="8"/>
                  </a:moveTo>
                  <a:lnTo>
                    <a:pt x="3080" y="8"/>
                  </a:lnTo>
                  <a:moveTo>
                    <a:pt x="3075" y="8"/>
                  </a:moveTo>
                  <a:lnTo>
                    <a:pt x="3075" y="10"/>
                  </a:lnTo>
                  <a:lnTo>
                    <a:pt x="3073" y="10"/>
                  </a:lnTo>
                  <a:lnTo>
                    <a:pt x="3068" y="10"/>
                  </a:lnTo>
                  <a:lnTo>
                    <a:pt x="3068" y="8"/>
                  </a:lnTo>
                  <a:moveTo>
                    <a:pt x="3075" y="8"/>
                  </a:moveTo>
                  <a:lnTo>
                    <a:pt x="3075" y="6"/>
                  </a:lnTo>
                  <a:moveTo>
                    <a:pt x="3068" y="8"/>
                  </a:moveTo>
                  <a:lnTo>
                    <a:pt x="3070" y="10"/>
                  </a:lnTo>
                  <a:moveTo>
                    <a:pt x="3075" y="8"/>
                  </a:moveTo>
                  <a:lnTo>
                    <a:pt x="3075" y="6"/>
                  </a:lnTo>
                  <a:moveTo>
                    <a:pt x="3068" y="6"/>
                  </a:moveTo>
                  <a:lnTo>
                    <a:pt x="3065" y="6"/>
                  </a:lnTo>
                  <a:lnTo>
                    <a:pt x="3065" y="3"/>
                  </a:lnTo>
                  <a:moveTo>
                    <a:pt x="3063" y="3"/>
                  </a:moveTo>
                  <a:lnTo>
                    <a:pt x="3065" y="6"/>
                  </a:lnTo>
                  <a:lnTo>
                    <a:pt x="3065" y="3"/>
                  </a:lnTo>
                  <a:moveTo>
                    <a:pt x="3078" y="8"/>
                  </a:moveTo>
                  <a:lnTo>
                    <a:pt x="3075" y="6"/>
                  </a:lnTo>
                  <a:lnTo>
                    <a:pt x="3075" y="8"/>
                  </a:lnTo>
                  <a:moveTo>
                    <a:pt x="3078" y="8"/>
                  </a:moveTo>
                  <a:lnTo>
                    <a:pt x="3078" y="6"/>
                  </a:lnTo>
                  <a:moveTo>
                    <a:pt x="3080" y="8"/>
                  </a:moveTo>
                  <a:lnTo>
                    <a:pt x="3075" y="8"/>
                  </a:lnTo>
                  <a:moveTo>
                    <a:pt x="3068" y="6"/>
                  </a:moveTo>
                  <a:lnTo>
                    <a:pt x="3068" y="8"/>
                  </a:lnTo>
                  <a:moveTo>
                    <a:pt x="3068" y="3"/>
                  </a:moveTo>
                  <a:lnTo>
                    <a:pt x="3073" y="10"/>
                  </a:lnTo>
                  <a:moveTo>
                    <a:pt x="3073" y="6"/>
                  </a:moveTo>
                  <a:lnTo>
                    <a:pt x="3075" y="8"/>
                  </a:lnTo>
                  <a:moveTo>
                    <a:pt x="3070" y="6"/>
                  </a:moveTo>
                  <a:lnTo>
                    <a:pt x="3075" y="10"/>
                  </a:lnTo>
                  <a:moveTo>
                    <a:pt x="3063" y="87"/>
                  </a:moveTo>
                  <a:lnTo>
                    <a:pt x="3051" y="94"/>
                  </a:lnTo>
                  <a:lnTo>
                    <a:pt x="3065" y="92"/>
                  </a:lnTo>
                  <a:moveTo>
                    <a:pt x="3051" y="99"/>
                  </a:moveTo>
                  <a:lnTo>
                    <a:pt x="3051" y="94"/>
                  </a:lnTo>
                  <a:lnTo>
                    <a:pt x="3049" y="97"/>
                  </a:lnTo>
                  <a:moveTo>
                    <a:pt x="3049" y="94"/>
                  </a:moveTo>
                  <a:lnTo>
                    <a:pt x="3051" y="94"/>
                  </a:lnTo>
                  <a:lnTo>
                    <a:pt x="3061" y="80"/>
                  </a:lnTo>
                  <a:moveTo>
                    <a:pt x="3056" y="78"/>
                  </a:moveTo>
                  <a:lnTo>
                    <a:pt x="3051" y="94"/>
                  </a:lnTo>
                  <a:lnTo>
                    <a:pt x="3056" y="78"/>
                  </a:lnTo>
                  <a:close/>
                  <a:moveTo>
                    <a:pt x="3061" y="82"/>
                  </a:moveTo>
                  <a:lnTo>
                    <a:pt x="3051" y="94"/>
                  </a:lnTo>
                  <a:lnTo>
                    <a:pt x="3053" y="78"/>
                  </a:lnTo>
                  <a:moveTo>
                    <a:pt x="3061" y="78"/>
                  </a:moveTo>
                  <a:lnTo>
                    <a:pt x="3051" y="94"/>
                  </a:lnTo>
                  <a:moveTo>
                    <a:pt x="3065" y="73"/>
                  </a:moveTo>
                  <a:lnTo>
                    <a:pt x="3063" y="87"/>
                  </a:lnTo>
                  <a:lnTo>
                    <a:pt x="3073" y="99"/>
                  </a:lnTo>
                  <a:moveTo>
                    <a:pt x="3070" y="99"/>
                  </a:moveTo>
                  <a:lnTo>
                    <a:pt x="3063" y="97"/>
                  </a:lnTo>
                  <a:lnTo>
                    <a:pt x="3056" y="99"/>
                  </a:lnTo>
                  <a:lnTo>
                    <a:pt x="3053" y="10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040" name="path 1040"/>
          <p:cNvSpPr/>
          <p:nvPr/>
        </p:nvSpPr>
        <p:spPr>
          <a:xfrm>
            <a:off x="1660397" y="4172966"/>
            <a:ext cx="106680" cy="77500"/>
          </a:xfrm>
          <a:custGeom>
            <a:avLst/>
            <a:gdLst/>
            <a:ahLst/>
            <a:cxnLst/>
            <a:rect l="0" t="0" r="0" b="0"/>
            <a:pathLst>
              <a:path w="168" h="122">
                <a:moveTo>
                  <a:pt x="10" y="51"/>
                </a:moveTo>
                <a:lnTo>
                  <a:pt x="10" y="32"/>
                </a:lnTo>
                <a:moveTo>
                  <a:pt x="77" y="121"/>
                </a:moveTo>
                <a:lnTo>
                  <a:pt x="77" y="102"/>
                </a:lnTo>
                <a:moveTo>
                  <a:pt x="41" y="121"/>
                </a:moveTo>
                <a:lnTo>
                  <a:pt x="53" y="109"/>
                </a:lnTo>
                <a:moveTo>
                  <a:pt x="111" y="53"/>
                </a:moveTo>
                <a:lnTo>
                  <a:pt x="123" y="42"/>
                </a:lnTo>
                <a:moveTo>
                  <a:pt x="51" y="121"/>
                </a:moveTo>
                <a:lnTo>
                  <a:pt x="37" y="106"/>
                </a:lnTo>
                <a:moveTo>
                  <a:pt x="121" y="51"/>
                </a:moveTo>
                <a:lnTo>
                  <a:pt x="106" y="39"/>
                </a:lnTo>
                <a:moveTo>
                  <a:pt x="77" y="73"/>
                </a:moveTo>
                <a:lnTo>
                  <a:pt x="90" y="92"/>
                </a:lnTo>
                <a:lnTo>
                  <a:pt x="80" y="70"/>
                </a:lnTo>
                <a:moveTo>
                  <a:pt x="82" y="63"/>
                </a:moveTo>
                <a:lnTo>
                  <a:pt x="85" y="70"/>
                </a:lnTo>
                <a:lnTo>
                  <a:pt x="92" y="75"/>
                </a:lnTo>
                <a:lnTo>
                  <a:pt x="101" y="70"/>
                </a:lnTo>
                <a:moveTo>
                  <a:pt x="73" y="82"/>
                </a:moveTo>
                <a:lnTo>
                  <a:pt x="90" y="92"/>
                </a:lnTo>
                <a:lnTo>
                  <a:pt x="73" y="75"/>
                </a:lnTo>
                <a:moveTo>
                  <a:pt x="77" y="75"/>
                </a:moveTo>
                <a:lnTo>
                  <a:pt x="90" y="92"/>
                </a:lnTo>
                <a:moveTo>
                  <a:pt x="63" y="73"/>
                </a:moveTo>
                <a:lnTo>
                  <a:pt x="73" y="75"/>
                </a:lnTo>
                <a:lnTo>
                  <a:pt x="80" y="70"/>
                </a:lnTo>
                <a:lnTo>
                  <a:pt x="82" y="63"/>
                </a:lnTo>
                <a:moveTo>
                  <a:pt x="90" y="104"/>
                </a:moveTo>
                <a:lnTo>
                  <a:pt x="87" y="94"/>
                </a:lnTo>
                <a:lnTo>
                  <a:pt x="77" y="90"/>
                </a:lnTo>
                <a:lnTo>
                  <a:pt x="68" y="94"/>
                </a:lnTo>
                <a:moveTo>
                  <a:pt x="63" y="3"/>
                </a:moveTo>
                <a:lnTo>
                  <a:pt x="65" y="3"/>
                </a:lnTo>
                <a:lnTo>
                  <a:pt x="65" y="1"/>
                </a:lnTo>
                <a:lnTo>
                  <a:pt x="73" y="1"/>
                </a:lnTo>
                <a:lnTo>
                  <a:pt x="73" y="3"/>
                </a:lnTo>
                <a:lnTo>
                  <a:pt x="70" y="3"/>
                </a:lnTo>
                <a:lnTo>
                  <a:pt x="70" y="5"/>
                </a:lnTo>
                <a:lnTo>
                  <a:pt x="68" y="8"/>
                </a:lnTo>
                <a:lnTo>
                  <a:pt x="68" y="10"/>
                </a:lnTo>
                <a:lnTo>
                  <a:pt x="70" y="10"/>
                </a:lnTo>
                <a:lnTo>
                  <a:pt x="75" y="10"/>
                </a:lnTo>
                <a:lnTo>
                  <a:pt x="75" y="8"/>
                </a:lnTo>
                <a:lnTo>
                  <a:pt x="77" y="8"/>
                </a:lnTo>
                <a:lnTo>
                  <a:pt x="80" y="5"/>
                </a:lnTo>
                <a:lnTo>
                  <a:pt x="87" y="5"/>
                </a:lnTo>
                <a:lnTo>
                  <a:pt x="87" y="3"/>
                </a:lnTo>
                <a:lnTo>
                  <a:pt x="90" y="3"/>
                </a:lnTo>
                <a:lnTo>
                  <a:pt x="90" y="1"/>
                </a:lnTo>
                <a:lnTo>
                  <a:pt x="99" y="1"/>
                </a:lnTo>
                <a:lnTo>
                  <a:pt x="118" y="5"/>
                </a:lnTo>
                <a:lnTo>
                  <a:pt x="121" y="5"/>
                </a:lnTo>
                <a:lnTo>
                  <a:pt x="121" y="8"/>
                </a:lnTo>
                <a:lnTo>
                  <a:pt x="125" y="8"/>
                </a:lnTo>
                <a:lnTo>
                  <a:pt x="125" y="10"/>
                </a:lnTo>
                <a:lnTo>
                  <a:pt x="128" y="10"/>
                </a:lnTo>
                <a:lnTo>
                  <a:pt x="130" y="13"/>
                </a:lnTo>
                <a:lnTo>
                  <a:pt x="133" y="13"/>
                </a:lnTo>
                <a:lnTo>
                  <a:pt x="133" y="15"/>
                </a:lnTo>
                <a:lnTo>
                  <a:pt x="135" y="15"/>
                </a:lnTo>
                <a:lnTo>
                  <a:pt x="135" y="17"/>
                </a:lnTo>
                <a:lnTo>
                  <a:pt x="135" y="22"/>
                </a:lnTo>
                <a:lnTo>
                  <a:pt x="133" y="22"/>
                </a:lnTo>
                <a:lnTo>
                  <a:pt x="123" y="22"/>
                </a:lnTo>
                <a:lnTo>
                  <a:pt x="123" y="25"/>
                </a:lnTo>
                <a:lnTo>
                  <a:pt x="121" y="27"/>
                </a:lnTo>
                <a:lnTo>
                  <a:pt x="123" y="27"/>
                </a:lnTo>
                <a:lnTo>
                  <a:pt x="123" y="30"/>
                </a:lnTo>
                <a:lnTo>
                  <a:pt x="125" y="32"/>
                </a:lnTo>
                <a:lnTo>
                  <a:pt x="125" y="34"/>
                </a:lnTo>
                <a:lnTo>
                  <a:pt x="128" y="34"/>
                </a:lnTo>
                <a:lnTo>
                  <a:pt x="128" y="37"/>
                </a:lnTo>
                <a:lnTo>
                  <a:pt x="130" y="39"/>
                </a:lnTo>
                <a:lnTo>
                  <a:pt x="133" y="42"/>
                </a:lnTo>
                <a:lnTo>
                  <a:pt x="137" y="42"/>
                </a:lnTo>
                <a:lnTo>
                  <a:pt x="137" y="39"/>
                </a:lnTo>
                <a:lnTo>
                  <a:pt x="137" y="37"/>
                </a:lnTo>
                <a:lnTo>
                  <a:pt x="135" y="34"/>
                </a:lnTo>
                <a:lnTo>
                  <a:pt x="135" y="32"/>
                </a:lnTo>
                <a:lnTo>
                  <a:pt x="133" y="32"/>
                </a:lnTo>
                <a:lnTo>
                  <a:pt x="133" y="30"/>
                </a:lnTo>
                <a:lnTo>
                  <a:pt x="135" y="30"/>
                </a:lnTo>
                <a:lnTo>
                  <a:pt x="135" y="27"/>
                </a:lnTo>
                <a:lnTo>
                  <a:pt x="137" y="27"/>
                </a:lnTo>
                <a:lnTo>
                  <a:pt x="137" y="25"/>
                </a:lnTo>
                <a:lnTo>
                  <a:pt x="140" y="25"/>
                </a:lnTo>
                <a:lnTo>
                  <a:pt x="140" y="22"/>
                </a:lnTo>
                <a:lnTo>
                  <a:pt x="142" y="22"/>
                </a:lnTo>
                <a:lnTo>
                  <a:pt x="145" y="22"/>
                </a:lnTo>
                <a:lnTo>
                  <a:pt x="145" y="25"/>
                </a:lnTo>
                <a:lnTo>
                  <a:pt x="147" y="25"/>
                </a:lnTo>
                <a:lnTo>
                  <a:pt x="150" y="27"/>
                </a:lnTo>
                <a:lnTo>
                  <a:pt x="152" y="30"/>
                </a:lnTo>
                <a:lnTo>
                  <a:pt x="152" y="32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39"/>
                </a:lnTo>
                <a:lnTo>
                  <a:pt x="159" y="39"/>
                </a:lnTo>
                <a:lnTo>
                  <a:pt x="159" y="44"/>
                </a:lnTo>
                <a:lnTo>
                  <a:pt x="161" y="46"/>
                </a:lnTo>
                <a:lnTo>
                  <a:pt x="161" y="51"/>
                </a:lnTo>
                <a:lnTo>
                  <a:pt x="164" y="51"/>
                </a:lnTo>
                <a:lnTo>
                  <a:pt x="164" y="53"/>
                </a:lnTo>
                <a:lnTo>
                  <a:pt x="166" y="53"/>
                </a:lnTo>
                <a:lnTo>
                  <a:pt x="166" y="56"/>
                </a:lnTo>
                <a:moveTo>
                  <a:pt x="65" y="92"/>
                </a:moveTo>
                <a:lnTo>
                  <a:pt x="70" y="82"/>
                </a:lnTo>
                <a:lnTo>
                  <a:pt x="63" y="75"/>
                </a:lnTo>
                <a:moveTo>
                  <a:pt x="3" y="102"/>
                </a:moveTo>
                <a:lnTo>
                  <a:pt x="3" y="104"/>
                </a:lnTo>
                <a:moveTo>
                  <a:pt x="3" y="99"/>
                </a:moveTo>
                <a:lnTo>
                  <a:pt x="3" y="97"/>
                </a:lnTo>
                <a:moveTo>
                  <a:pt x="3" y="94"/>
                </a:moveTo>
                <a:lnTo>
                  <a:pt x="8" y="102"/>
                </a:lnTo>
                <a:moveTo>
                  <a:pt x="3" y="92"/>
                </a:moveTo>
                <a:lnTo>
                  <a:pt x="10" y="102"/>
                </a:lnTo>
                <a:moveTo>
                  <a:pt x="1" y="80"/>
                </a:moveTo>
                <a:lnTo>
                  <a:pt x="8" y="87"/>
                </a:lnTo>
                <a:moveTo>
                  <a:pt x="3" y="82"/>
                </a:moveTo>
                <a:lnTo>
                  <a:pt x="1" y="80"/>
                </a:lnTo>
                <a:moveTo>
                  <a:pt x="5" y="63"/>
                </a:moveTo>
                <a:lnTo>
                  <a:pt x="5" y="65"/>
                </a:lnTo>
                <a:moveTo>
                  <a:pt x="1" y="82"/>
                </a:moveTo>
                <a:lnTo>
                  <a:pt x="8" y="90"/>
                </a:lnTo>
                <a:moveTo>
                  <a:pt x="8" y="58"/>
                </a:moveTo>
                <a:lnTo>
                  <a:pt x="10" y="61"/>
                </a:lnTo>
                <a:moveTo>
                  <a:pt x="5" y="58"/>
                </a:moveTo>
                <a:lnTo>
                  <a:pt x="10" y="63"/>
                </a:lnTo>
                <a:moveTo>
                  <a:pt x="22" y="39"/>
                </a:moveTo>
                <a:lnTo>
                  <a:pt x="30" y="49"/>
                </a:lnTo>
                <a:moveTo>
                  <a:pt x="8" y="65"/>
                </a:moveTo>
                <a:lnTo>
                  <a:pt x="5" y="61"/>
                </a:lnTo>
                <a:lnTo>
                  <a:pt x="8" y="63"/>
                </a:lnTo>
                <a:moveTo>
                  <a:pt x="3" y="90"/>
                </a:moveTo>
                <a:lnTo>
                  <a:pt x="10" y="102"/>
                </a:lnTo>
                <a:moveTo>
                  <a:pt x="1" y="87"/>
                </a:moveTo>
                <a:lnTo>
                  <a:pt x="10" y="99"/>
                </a:lnTo>
                <a:moveTo>
                  <a:pt x="1" y="85"/>
                </a:moveTo>
                <a:lnTo>
                  <a:pt x="13" y="97"/>
                </a:lnTo>
                <a:moveTo>
                  <a:pt x="101" y="1"/>
                </a:moveTo>
                <a:lnTo>
                  <a:pt x="99" y="1"/>
                </a:lnTo>
                <a:moveTo>
                  <a:pt x="113" y="5"/>
                </a:moveTo>
                <a:lnTo>
                  <a:pt x="118" y="5"/>
                </a:lnTo>
                <a:moveTo>
                  <a:pt x="111" y="5"/>
                </a:moveTo>
                <a:lnTo>
                  <a:pt x="111" y="8"/>
                </a:lnTo>
                <a:lnTo>
                  <a:pt x="109" y="8"/>
                </a:lnTo>
                <a:lnTo>
                  <a:pt x="106" y="8"/>
                </a:lnTo>
                <a:lnTo>
                  <a:pt x="106" y="5"/>
                </a:lnTo>
                <a:moveTo>
                  <a:pt x="111" y="5"/>
                </a:moveTo>
                <a:lnTo>
                  <a:pt x="111" y="3"/>
                </a:lnTo>
                <a:moveTo>
                  <a:pt x="106" y="5"/>
                </a:moveTo>
                <a:lnTo>
                  <a:pt x="109" y="8"/>
                </a:lnTo>
                <a:moveTo>
                  <a:pt x="111" y="5"/>
                </a:moveTo>
                <a:lnTo>
                  <a:pt x="111" y="3"/>
                </a:lnTo>
                <a:moveTo>
                  <a:pt x="106" y="3"/>
                </a:moveTo>
                <a:lnTo>
                  <a:pt x="104" y="3"/>
                </a:lnTo>
                <a:lnTo>
                  <a:pt x="101" y="1"/>
                </a:lnTo>
                <a:lnTo>
                  <a:pt x="104" y="3"/>
                </a:lnTo>
                <a:lnTo>
                  <a:pt x="101" y="1"/>
                </a:lnTo>
                <a:moveTo>
                  <a:pt x="113" y="3"/>
                </a:moveTo>
                <a:lnTo>
                  <a:pt x="113" y="5"/>
                </a:lnTo>
                <a:lnTo>
                  <a:pt x="111" y="3"/>
                </a:lnTo>
                <a:moveTo>
                  <a:pt x="113" y="5"/>
                </a:moveTo>
                <a:lnTo>
                  <a:pt x="116" y="5"/>
                </a:lnTo>
                <a:moveTo>
                  <a:pt x="113" y="5"/>
                </a:moveTo>
                <a:lnTo>
                  <a:pt x="111" y="5"/>
                </a:lnTo>
                <a:moveTo>
                  <a:pt x="106" y="3"/>
                </a:moveTo>
                <a:lnTo>
                  <a:pt x="106" y="5"/>
                </a:lnTo>
                <a:moveTo>
                  <a:pt x="104" y="1"/>
                </a:moveTo>
                <a:lnTo>
                  <a:pt x="111" y="8"/>
                </a:lnTo>
                <a:moveTo>
                  <a:pt x="109" y="3"/>
                </a:moveTo>
                <a:lnTo>
                  <a:pt x="111" y="5"/>
                </a:lnTo>
                <a:moveTo>
                  <a:pt x="106" y="3"/>
                </a:moveTo>
                <a:lnTo>
                  <a:pt x="111" y="8"/>
                </a:lnTo>
                <a:moveTo>
                  <a:pt x="99" y="85"/>
                </a:moveTo>
                <a:lnTo>
                  <a:pt x="90" y="92"/>
                </a:lnTo>
                <a:lnTo>
                  <a:pt x="101" y="90"/>
                </a:lnTo>
                <a:moveTo>
                  <a:pt x="90" y="97"/>
                </a:moveTo>
                <a:lnTo>
                  <a:pt x="90" y="92"/>
                </a:lnTo>
                <a:lnTo>
                  <a:pt x="87" y="94"/>
                </a:lnTo>
                <a:moveTo>
                  <a:pt x="87" y="92"/>
                </a:moveTo>
                <a:lnTo>
                  <a:pt x="90" y="92"/>
                </a:lnTo>
                <a:lnTo>
                  <a:pt x="99" y="77"/>
                </a:lnTo>
                <a:moveTo>
                  <a:pt x="92" y="75"/>
                </a:moveTo>
                <a:lnTo>
                  <a:pt x="90" y="92"/>
                </a:lnTo>
                <a:lnTo>
                  <a:pt x="94" y="75"/>
                </a:lnTo>
                <a:moveTo>
                  <a:pt x="99" y="80"/>
                </a:moveTo>
                <a:lnTo>
                  <a:pt x="90" y="92"/>
                </a:lnTo>
                <a:lnTo>
                  <a:pt x="92" y="75"/>
                </a:lnTo>
                <a:moveTo>
                  <a:pt x="97" y="75"/>
                </a:moveTo>
                <a:lnTo>
                  <a:pt x="90" y="92"/>
                </a:lnTo>
                <a:moveTo>
                  <a:pt x="101" y="70"/>
                </a:moveTo>
                <a:lnTo>
                  <a:pt x="99" y="85"/>
                </a:lnTo>
                <a:lnTo>
                  <a:pt x="109" y="97"/>
                </a:lnTo>
                <a:moveTo>
                  <a:pt x="109" y="97"/>
                </a:moveTo>
                <a:lnTo>
                  <a:pt x="101" y="94"/>
                </a:lnTo>
                <a:lnTo>
                  <a:pt x="94" y="97"/>
                </a:lnTo>
                <a:lnTo>
                  <a:pt x="92" y="10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2" name="path 1042"/>
          <p:cNvSpPr/>
          <p:nvPr/>
        </p:nvSpPr>
        <p:spPr>
          <a:xfrm>
            <a:off x="1331213" y="4165345"/>
            <a:ext cx="1769364" cy="3048"/>
          </a:xfrm>
          <a:custGeom>
            <a:avLst/>
            <a:gdLst/>
            <a:ahLst/>
            <a:cxnLst/>
            <a:rect l="0" t="0" r="0" b="0"/>
            <a:pathLst>
              <a:path w="2786" h="4">
                <a:moveTo>
                  <a:pt x="1" y="3"/>
                </a:moveTo>
                <a:lnTo>
                  <a:pt x="855" y="1"/>
                </a:lnTo>
                <a:lnTo>
                  <a:pt x="2785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44" name="rect 1044"/>
          <p:cNvSpPr/>
          <p:nvPr/>
        </p:nvSpPr>
        <p:spPr>
          <a:xfrm>
            <a:off x="1882902" y="4134866"/>
            <a:ext cx="44195" cy="6324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6" name="group 36"/>
          <p:cNvGrpSpPr/>
          <p:nvPr/>
        </p:nvGrpSpPr>
        <p:grpSpPr>
          <a:xfrm rot="21600000">
            <a:off x="1926335" y="4134866"/>
            <a:ext cx="727710" cy="63245"/>
            <a:chOff x="0" y="0"/>
            <a:chExt cx="727710" cy="63245"/>
          </a:xfrm>
        </p:grpSpPr>
        <p:sp>
          <p:nvSpPr>
            <p:cNvPr id="1046" name="path 1046"/>
            <p:cNvSpPr/>
            <p:nvPr/>
          </p:nvSpPr>
          <p:spPr>
            <a:xfrm>
              <a:off x="0" y="48006"/>
              <a:ext cx="684276" cy="15239"/>
            </a:xfrm>
            <a:custGeom>
              <a:avLst/>
              <a:gdLst/>
              <a:ahLst/>
              <a:cxnLst/>
              <a:rect l="0" t="0" r="0" b="0"/>
              <a:pathLst>
                <a:path w="1077" h="23">
                  <a:moveTo>
                    <a:pt x="0" y="0"/>
                  </a:moveTo>
                  <a:lnTo>
                    <a:pt x="0" y="23"/>
                  </a:lnTo>
                  <a:lnTo>
                    <a:pt x="1077" y="0"/>
                  </a:lnTo>
                  <a:lnTo>
                    <a:pt x="0" y="0"/>
                  </a:lnTo>
                </a:path>
                <a:path w="1077" h="23">
                  <a:moveTo>
                    <a:pt x="0" y="23"/>
                  </a:moveTo>
                  <a:lnTo>
                    <a:pt x="1077" y="0"/>
                  </a:lnTo>
                  <a:lnTo>
                    <a:pt x="1077" y="23"/>
                  </a:lnTo>
                  <a:lnTo>
                    <a:pt x="0" y="23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48" name="path 1048"/>
            <p:cNvSpPr/>
            <p:nvPr/>
          </p:nvSpPr>
          <p:spPr>
            <a:xfrm>
              <a:off x="683514" y="0"/>
              <a:ext cx="44195" cy="45719"/>
            </a:xfrm>
            <a:custGeom>
              <a:avLst/>
              <a:gdLst/>
              <a:ahLst/>
              <a:cxnLst/>
              <a:rect l="0" t="0" r="0" b="0"/>
              <a:pathLst>
                <a:path w="69" h="71">
                  <a:moveTo>
                    <a:pt x="68" y="37"/>
                  </a:moveTo>
                  <a:lnTo>
                    <a:pt x="68" y="1"/>
                  </a:lnTo>
                  <a:lnTo>
                    <a:pt x="1" y="1"/>
                  </a:lnTo>
                  <a:lnTo>
                    <a:pt x="1" y="70"/>
                  </a:lnTo>
                  <a:lnTo>
                    <a:pt x="68" y="70"/>
                  </a:lnTo>
                  <a:lnTo>
                    <a:pt x="68" y="3"/>
                  </a:lnTo>
                  <a:lnTo>
                    <a:pt x="10" y="3"/>
                  </a:lnTo>
                  <a:lnTo>
                    <a:pt x="1" y="3"/>
                  </a:lnTo>
                  <a:lnTo>
                    <a:pt x="1" y="61"/>
                  </a:lnTo>
                  <a:lnTo>
                    <a:pt x="1" y="68"/>
                  </a:lnTo>
                  <a:lnTo>
                    <a:pt x="58" y="68"/>
                  </a:lnTo>
                  <a:lnTo>
                    <a:pt x="68" y="68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13"/>
                  </a:lnTo>
                  <a:lnTo>
                    <a:pt x="68" y="3"/>
                  </a:lnTo>
                  <a:lnTo>
                    <a:pt x="10" y="3"/>
                  </a:lnTo>
                  <a:lnTo>
                    <a:pt x="3" y="3"/>
                  </a:lnTo>
                  <a:lnTo>
                    <a:pt x="3" y="61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68" y="68"/>
                  </a:lnTo>
                  <a:lnTo>
                    <a:pt x="68" y="44"/>
                  </a:lnTo>
                  <a:lnTo>
                    <a:pt x="68" y="37"/>
                  </a:lnTo>
                  <a:close/>
                  <a:moveTo>
                    <a:pt x="65" y="37"/>
                  </a:moveTo>
                  <a:lnTo>
                    <a:pt x="65" y="5"/>
                  </a:lnTo>
                  <a:lnTo>
                    <a:pt x="8" y="5"/>
                  </a:lnTo>
                  <a:lnTo>
                    <a:pt x="3" y="5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65" y="68"/>
                  </a:lnTo>
                  <a:lnTo>
                    <a:pt x="65" y="44"/>
                  </a:lnTo>
                  <a:lnTo>
                    <a:pt x="65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63"/>
                  </a:lnTo>
                  <a:lnTo>
                    <a:pt x="5" y="65"/>
                  </a:lnTo>
                  <a:lnTo>
                    <a:pt x="63" y="65"/>
                  </a:lnTo>
                  <a:lnTo>
                    <a:pt x="65" y="65"/>
                  </a:lnTo>
                  <a:lnTo>
                    <a:pt x="65" y="41"/>
                  </a:lnTo>
                  <a:lnTo>
                    <a:pt x="65" y="37"/>
                  </a:lnTo>
                  <a:close/>
                  <a:moveTo>
                    <a:pt x="63" y="37"/>
                  </a:moveTo>
                  <a:lnTo>
                    <a:pt x="63" y="8"/>
                  </a:lnTo>
                  <a:lnTo>
                    <a:pt x="5" y="8"/>
                  </a:lnTo>
                  <a:lnTo>
                    <a:pt x="5" y="65"/>
                  </a:lnTo>
                  <a:lnTo>
                    <a:pt x="63" y="65"/>
                  </a:lnTo>
                  <a:lnTo>
                    <a:pt x="63" y="8"/>
                  </a:lnTo>
                  <a:lnTo>
                    <a:pt x="18" y="8"/>
                  </a:lnTo>
                  <a:lnTo>
                    <a:pt x="8" y="8"/>
                  </a:lnTo>
                  <a:lnTo>
                    <a:pt x="8" y="53"/>
                  </a:lnTo>
                  <a:lnTo>
                    <a:pt x="8" y="63"/>
                  </a:lnTo>
                  <a:lnTo>
                    <a:pt x="54" y="63"/>
                  </a:lnTo>
                  <a:lnTo>
                    <a:pt x="63" y="63"/>
                  </a:lnTo>
                  <a:lnTo>
                    <a:pt x="63" y="41"/>
                  </a:lnTo>
                  <a:lnTo>
                    <a:pt x="63" y="37"/>
                  </a:lnTo>
                  <a:close/>
                  <a:moveTo>
                    <a:pt x="61" y="37"/>
                  </a:moveTo>
                  <a:lnTo>
                    <a:pt x="61" y="10"/>
                  </a:lnTo>
                  <a:lnTo>
                    <a:pt x="15" y="10"/>
                  </a:lnTo>
                  <a:lnTo>
                    <a:pt x="8" y="10"/>
                  </a:lnTo>
                  <a:lnTo>
                    <a:pt x="8" y="56"/>
                  </a:lnTo>
                  <a:lnTo>
                    <a:pt x="8" y="63"/>
                  </a:lnTo>
                  <a:lnTo>
                    <a:pt x="54" y="63"/>
                  </a:lnTo>
                  <a:lnTo>
                    <a:pt x="61" y="63"/>
                  </a:lnTo>
                  <a:lnTo>
                    <a:pt x="61" y="39"/>
                  </a:lnTo>
                  <a:lnTo>
                    <a:pt x="61" y="1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56"/>
                  </a:lnTo>
                  <a:lnTo>
                    <a:pt x="10" y="61"/>
                  </a:lnTo>
                  <a:lnTo>
                    <a:pt x="56" y="61"/>
                  </a:lnTo>
                  <a:lnTo>
                    <a:pt x="61" y="61"/>
                  </a:lnTo>
                  <a:lnTo>
                    <a:pt x="61" y="39"/>
                  </a:lnTo>
                  <a:lnTo>
                    <a:pt x="61" y="37"/>
                  </a:lnTo>
                  <a:close/>
                  <a:moveTo>
                    <a:pt x="58" y="37"/>
                  </a:moveTo>
                  <a:lnTo>
                    <a:pt x="58" y="13"/>
                  </a:lnTo>
                  <a:lnTo>
                    <a:pt x="13" y="13"/>
                  </a:lnTo>
                  <a:lnTo>
                    <a:pt x="10" y="13"/>
                  </a:lnTo>
                  <a:lnTo>
                    <a:pt x="10" y="58"/>
                  </a:lnTo>
                  <a:lnTo>
                    <a:pt x="10" y="61"/>
                  </a:lnTo>
                  <a:lnTo>
                    <a:pt x="56" y="61"/>
                  </a:lnTo>
                  <a:lnTo>
                    <a:pt x="58" y="61"/>
                  </a:lnTo>
                  <a:lnTo>
                    <a:pt x="58" y="37"/>
                  </a:lnTo>
                  <a:lnTo>
                    <a:pt x="58" y="13"/>
                  </a:lnTo>
                  <a:lnTo>
                    <a:pt x="13" y="13"/>
                  </a:lnTo>
                  <a:lnTo>
                    <a:pt x="13" y="58"/>
                  </a:lnTo>
                  <a:lnTo>
                    <a:pt x="58" y="58"/>
                  </a:lnTo>
                  <a:lnTo>
                    <a:pt x="58" y="37"/>
                  </a:lnTo>
                  <a:close/>
                  <a:moveTo>
                    <a:pt x="56" y="37"/>
                  </a:moveTo>
                  <a:lnTo>
                    <a:pt x="56" y="15"/>
                  </a:lnTo>
                  <a:lnTo>
                    <a:pt x="22" y="15"/>
                  </a:lnTo>
                  <a:lnTo>
                    <a:pt x="13" y="15"/>
                  </a:lnTo>
                  <a:lnTo>
                    <a:pt x="13" y="49"/>
                  </a:lnTo>
                  <a:lnTo>
                    <a:pt x="13" y="58"/>
                  </a:lnTo>
                  <a:lnTo>
                    <a:pt x="46" y="58"/>
                  </a:lnTo>
                  <a:lnTo>
                    <a:pt x="56" y="58"/>
                  </a:lnTo>
                  <a:lnTo>
                    <a:pt x="56" y="46"/>
                  </a:lnTo>
                  <a:lnTo>
                    <a:pt x="56" y="15"/>
                  </a:lnTo>
                  <a:lnTo>
                    <a:pt x="20" y="15"/>
                  </a:lnTo>
                  <a:lnTo>
                    <a:pt x="15" y="15"/>
                  </a:lnTo>
                  <a:lnTo>
                    <a:pt x="15" y="49"/>
                  </a:lnTo>
                  <a:lnTo>
                    <a:pt x="15" y="56"/>
                  </a:lnTo>
                  <a:lnTo>
                    <a:pt x="49" y="56"/>
                  </a:lnTo>
                  <a:lnTo>
                    <a:pt x="56" y="56"/>
                  </a:lnTo>
                  <a:lnTo>
                    <a:pt x="56" y="44"/>
                  </a:lnTo>
                  <a:lnTo>
                    <a:pt x="56" y="37"/>
                  </a:lnTo>
                  <a:close/>
                  <a:moveTo>
                    <a:pt x="54" y="37"/>
                  </a:moveTo>
                  <a:lnTo>
                    <a:pt x="54" y="17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5" y="51"/>
                  </a:lnTo>
                  <a:lnTo>
                    <a:pt x="15" y="56"/>
                  </a:lnTo>
                  <a:lnTo>
                    <a:pt x="49" y="56"/>
                  </a:lnTo>
                  <a:lnTo>
                    <a:pt x="54" y="56"/>
                  </a:lnTo>
                  <a:lnTo>
                    <a:pt x="54" y="44"/>
                  </a:lnTo>
                  <a:lnTo>
                    <a:pt x="54" y="17"/>
                  </a:lnTo>
                  <a:lnTo>
                    <a:pt x="20" y="17"/>
                  </a:lnTo>
                  <a:lnTo>
                    <a:pt x="18" y="17"/>
                  </a:lnTo>
                  <a:lnTo>
                    <a:pt x="18" y="51"/>
                  </a:lnTo>
                  <a:lnTo>
                    <a:pt x="18" y="53"/>
                  </a:lnTo>
                  <a:lnTo>
                    <a:pt x="51" y="53"/>
                  </a:lnTo>
                  <a:lnTo>
                    <a:pt x="54" y="53"/>
                  </a:lnTo>
                  <a:lnTo>
                    <a:pt x="54" y="41"/>
                  </a:lnTo>
                  <a:lnTo>
                    <a:pt x="54" y="3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050" name="path 1050"/>
          <p:cNvSpPr/>
          <p:nvPr/>
        </p:nvSpPr>
        <p:spPr>
          <a:xfrm>
            <a:off x="2353818" y="4171441"/>
            <a:ext cx="82119" cy="42398"/>
          </a:xfrm>
          <a:custGeom>
            <a:avLst/>
            <a:gdLst/>
            <a:ahLst/>
            <a:cxnLst/>
            <a:rect l="0" t="0" r="0" b="0"/>
            <a:pathLst>
              <a:path w="129" h="66">
                <a:moveTo>
                  <a:pt x="15" y="63"/>
                </a:moveTo>
                <a:lnTo>
                  <a:pt x="15" y="44"/>
                </a:lnTo>
                <a:moveTo>
                  <a:pt x="116" y="66"/>
                </a:moveTo>
                <a:lnTo>
                  <a:pt x="128" y="51"/>
                </a:lnTo>
                <a:moveTo>
                  <a:pt x="123" y="63"/>
                </a:moveTo>
                <a:lnTo>
                  <a:pt x="111" y="49"/>
                </a:lnTo>
                <a:moveTo>
                  <a:pt x="1" y="6"/>
                </a:moveTo>
                <a:lnTo>
                  <a:pt x="3" y="6"/>
                </a:lnTo>
                <a:lnTo>
                  <a:pt x="3" y="3"/>
                </a:lnTo>
                <a:lnTo>
                  <a:pt x="10" y="3"/>
                </a:lnTo>
                <a:lnTo>
                  <a:pt x="10" y="6"/>
                </a:lnTo>
                <a:lnTo>
                  <a:pt x="8" y="8"/>
                </a:lnTo>
                <a:lnTo>
                  <a:pt x="8" y="13"/>
                </a:lnTo>
                <a:lnTo>
                  <a:pt x="10" y="13"/>
                </a:lnTo>
                <a:lnTo>
                  <a:pt x="15" y="13"/>
                </a:lnTo>
                <a:lnTo>
                  <a:pt x="15" y="10"/>
                </a:lnTo>
                <a:lnTo>
                  <a:pt x="17" y="10"/>
                </a:lnTo>
                <a:lnTo>
                  <a:pt x="17" y="8"/>
                </a:lnTo>
                <a:lnTo>
                  <a:pt x="25" y="8"/>
                </a:lnTo>
                <a:lnTo>
                  <a:pt x="27" y="6"/>
                </a:lnTo>
                <a:lnTo>
                  <a:pt x="27" y="3"/>
                </a:lnTo>
                <a:lnTo>
                  <a:pt x="30" y="3"/>
                </a:lnTo>
                <a:lnTo>
                  <a:pt x="37" y="3"/>
                </a:lnTo>
                <a:lnTo>
                  <a:pt x="56" y="8"/>
                </a:lnTo>
                <a:lnTo>
                  <a:pt x="58" y="8"/>
                </a:lnTo>
                <a:lnTo>
                  <a:pt x="61" y="10"/>
                </a:lnTo>
                <a:lnTo>
                  <a:pt x="63" y="10"/>
                </a:lnTo>
                <a:lnTo>
                  <a:pt x="65" y="13"/>
                </a:lnTo>
                <a:lnTo>
                  <a:pt x="68" y="13"/>
                </a:lnTo>
                <a:lnTo>
                  <a:pt x="68" y="15"/>
                </a:lnTo>
                <a:lnTo>
                  <a:pt x="70" y="15"/>
                </a:lnTo>
                <a:lnTo>
                  <a:pt x="73" y="18"/>
                </a:lnTo>
                <a:lnTo>
                  <a:pt x="73" y="25"/>
                </a:lnTo>
                <a:lnTo>
                  <a:pt x="70" y="25"/>
                </a:lnTo>
                <a:lnTo>
                  <a:pt x="61" y="25"/>
                </a:lnTo>
                <a:lnTo>
                  <a:pt x="61" y="27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7"/>
                </a:lnTo>
                <a:lnTo>
                  <a:pt x="65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0" y="44"/>
                </a:lnTo>
                <a:lnTo>
                  <a:pt x="73" y="44"/>
                </a:lnTo>
                <a:lnTo>
                  <a:pt x="77" y="44"/>
                </a:lnTo>
                <a:lnTo>
                  <a:pt x="77" y="42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30"/>
                </a:lnTo>
                <a:lnTo>
                  <a:pt x="75" y="30"/>
                </a:lnTo>
                <a:lnTo>
                  <a:pt x="75" y="27"/>
                </a:lnTo>
                <a:lnTo>
                  <a:pt x="77" y="27"/>
                </a:lnTo>
                <a:lnTo>
                  <a:pt x="80" y="25"/>
                </a:lnTo>
                <a:lnTo>
                  <a:pt x="82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9"/>
                </a:lnTo>
                <a:lnTo>
                  <a:pt x="97" y="42"/>
                </a:lnTo>
                <a:lnTo>
                  <a:pt x="97" y="44"/>
                </a:lnTo>
                <a:lnTo>
                  <a:pt x="99" y="46"/>
                </a:lnTo>
                <a:lnTo>
                  <a:pt x="99" y="54"/>
                </a:lnTo>
                <a:lnTo>
                  <a:pt x="101" y="54"/>
                </a:lnTo>
                <a:lnTo>
                  <a:pt x="101" y="56"/>
                </a:lnTo>
                <a:lnTo>
                  <a:pt x="104" y="56"/>
                </a:lnTo>
                <a:lnTo>
                  <a:pt x="104" y="58"/>
                </a:lnTo>
                <a:lnTo>
                  <a:pt x="106" y="58"/>
                </a:lnTo>
                <a:moveTo>
                  <a:pt x="30" y="3"/>
                </a:moveTo>
                <a:lnTo>
                  <a:pt x="27" y="3"/>
                </a:lnTo>
                <a:lnTo>
                  <a:pt x="27" y="6"/>
                </a:lnTo>
                <a:lnTo>
                  <a:pt x="30" y="3"/>
                </a:lnTo>
                <a:close/>
                <a:moveTo>
                  <a:pt x="15" y="3"/>
                </a:moveTo>
                <a:lnTo>
                  <a:pt x="20" y="8"/>
                </a:lnTo>
                <a:lnTo>
                  <a:pt x="17" y="3"/>
                </a:lnTo>
                <a:moveTo>
                  <a:pt x="8" y="10"/>
                </a:moveTo>
                <a:lnTo>
                  <a:pt x="10" y="13"/>
                </a:lnTo>
                <a:lnTo>
                  <a:pt x="8" y="8"/>
                </a:lnTo>
                <a:lnTo>
                  <a:pt x="13" y="13"/>
                </a:lnTo>
                <a:moveTo>
                  <a:pt x="8" y="3"/>
                </a:moveTo>
                <a:lnTo>
                  <a:pt x="15" y="13"/>
                </a:lnTo>
                <a:moveTo>
                  <a:pt x="10" y="3"/>
                </a:moveTo>
                <a:lnTo>
                  <a:pt x="15" y="10"/>
                </a:lnTo>
                <a:lnTo>
                  <a:pt x="13" y="3"/>
                </a:lnTo>
                <a:lnTo>
                  <a:pt x="17" y="8"/>
                </a:lnTo>
                <a:moveTo>
                  <a:pt x="17" y="3"/>
                </a:moveTo>
                <a:lnTo>
                  <a:pt x="22" y="8"/>
                </a:lnTo>
                <a:moveTo>
                  <a:pt x="22" y="3"/>
                </a:moveTo>
                <a:lnTo>
                  <a:pt x="25" y="8"/>
                </a:lnTo>
                <a:lnTo>
                  <a:pt x="20" y="3"/>
                </a:lnTo>
                <a:moveTo>
                  <a:pt x="5" y="3"/>
                </a:moveTo>
                <a:lnTo>
                  <a:pt x="5" y="1"/>
                </a:lnTo>
                <a:moveTo>
                  <a:pt x="1" y="6"/>
                </a:moveTo>
                <a:lnTo>
                  <a:pt x="1" y="3"/>
                </a:lnTo>
                <a:moveTo>
                  <a:pt x="8" y="3"/>
                </a:moveTo>
                <a:lnTo>
                  <a:pt x="10" y="6"/>
                </a:lnTo>
                <a:moveTo>
                  <a:pt x="22" y="3"/>
                </a:moveTo>
                <a:lnTo>
                  <a:pt x="27" y="6"/>
                </a:lnTo>
                <a:lnTo>
                  <a:pt x="25" y="3"/>
                </a:lnTo>
                <a:moveTo>
                  <a:pt x="39" y="3"/>
                </a:moveTo>
                <a:lnTo>
                  <a:pt x="37" y="3"/>
                </a:lnTo>
                <a:moveTo>
                  <a:pt x="53" y="8"/>
                </a:moveTo>
                <a:lnTo>
                  <a:pt x="56" y="8"/>
                </a:lnTo>
                <a:moveTo>
                  <a:pt x="49" y="8"/>
                </a:moveTo>
                <a:lnTo>
                  <a:pt x="51" y="10"/>
                </a:lnTo>
                <a:lnTo>
                  <a:pt x="44" y="10"/>
                </a:lnTo>
                <a:lnTo>
                  <a:pt x="44" y="8"/>
                </a:lnTo>
                <a:moveTo>
                  <a:pt x="51" y="8"/>
                </a:moveTo>
                <a:lnTo>
                  <a:pt x="49" y="8"/>
                </a:lnTo>
                <a:moveTo>
                  <a:pt x="44" y="8"/>
                </a:moveTo>
                <a:lnTo>
                  <a:pt x="46" y="10"/>
                </a:lnTo>
                <a:moveTo>
                  <a:pt x="51" y="8"/>
                </a:moveTo>
                <a:lnTo>
                  <a:pt x="51" y="6"/>
                </a:lnTo>
                <a:moveTo>
                  <a:pt x="44" y="6"/>
                </a:moveTo>
                <a:lnTo>
                  <a:pt x="41" y="6"/>
                </a:lnTo>
                <a:lnTo>
                  <a:pt x="41" y="3"/>
                </a:lnTo>
                <a:moveTo>
                  <a:pt x="39" y="3"/>
                </a:moveTo>
                <a:lnTo>
                  <a:pt x="41" y="6"/>
                </a:lnTo>
                <a:lnTo>
                  <a:pt x="41" y="3"/>
                </a:lnTo>
                <a:moveTo>
                  <a:pt x="51" y="6"/>
                </a:moveTo>
                <a:lnTo>
                  <a:pt x="53" y="8"/>
                </a:lnTo>
                <a:moveTo>
                  <a:pt x="49" y="6"/>
                </a:moveTo>
                <a:lnTo>
                  <a:pt x="51" y="8"/>
                </a:lnTo>
                <a:moveTo>
                  <a:pt x="53" y="8"/>
                </a:moveTo>
                <a:lnTo>
                  <a:pt x="53" y="6"/>
                </a:lnTo>
                <a:moveTo>
                  <a:pt x="56" y="8"/>
                </a:moveTo>
                <a:lnTo>
                  <a:pt x="51" y="8"/>
                </a:lnTo>
                <a:moveTo>
                  <a:pt x="44" y="6"/>
                </a:moveTo>
                <a:lnTo>
                  <a:pt x="44" y="8"/>
                </a:lnTo>
                <a:moveTo>
                  <a:pt x="44" y="3"/>
                </a:moveTo>
                <a:lnTo>
                  <a:pt x="49" y="10"/>
                </a:lnTo>
                <a:moveTo>
                  <a:pt x="49" y="6"/>
                </a:moveTo>
                <a:lnTo>
                  <a:pt x="49" y="8"/>
                </a:lnTo>
                <a:moveTo>
                  <a:pt x="46" y="6"/>
                </a:moveTo>
                <a:lnTo>
                  <a:pt x="51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2" name="path 1052"/>
          <p:cNvSpPr/>
          <p:nvPr/>
        </p:nvSpPr>
        <p:spPr>
          <a:xfrm>
            <a:off x="1331213" y="4270502"/>
            <a:ext cx="2921508" cy="4571"/>
          </a:xfrm>
          <a:custGeom>
            <a:avLst/>
            <a:gdLst/>
            <a:ahLst/>
            <a:cxnLst/>
            <a:rect l="0" t="0" r="0" b="0"/>
            <a:pathLst>
              <a:path w="4600" h="7">
                <a:moveTo>
                  <a:pt x="4599" y="3"/>
                </a:moveTo>
                <a:lnTo>
                  <a:pt x="3008" y="1"/>
                </a:lnTo>
                <a:lnTo>
                  <a:pt x="2888" y="1"/>
                </a:lnTo>
                <a:lnTo>
                  <a:pt x="1" y="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4" name="path 1054"/>
          <p:cNvSpPr/>
          <p:nvPr/>
        </p:nvSpPr>
        <p:spPr>
          <a:xfrm>
            <a:off x="7743443" y="4182872"/>
            <a:ext cx="682752" cy="15239"/>
          </a:xfrm>
          <a:custGeom>
            <a:avLst/>
            <a:gdLst/>
            <a:ahLst/>
            <a:cxnLst/>
            <a:rect l="0" t="0" r="0" b="0"/>
            <a:pathLst>
              <a:path w="1075" h="23">
                <a:moveTo>
                  <a:pt x="0" y="0"/>
                </a:moveTo>
                <a:lnTo>
                  <a:pt x="0" y="23"/>
                </a:lnTo>
                <a:lnTo>
                  <a:pt x="1075" y="0"/>
                </a:lnTo>
                <a:lnTo>
                  <a:pt x="0" y="0"/>
                </a:lnTo>
              </a:path>
              <a:path w="1075" h="23">
                <a:moveTo>
                  <a:pt x="0" y="23"/>
                </a:moveTo>
                <a:lnTo>
                  <a:pt x="1075" y="0"/>
                </a:lnTo>
                <a:lnTo>
                  <a:pt x="1075" y="23"/>
                </a:lnTo>
                <a:lnTo>
                  <a:pt x="0" y="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6" name="path 1056"/>
          <p:cNvSpPr/>
          <p:nvPr/>
        </p:nvSpPr>
        <p:spPr>
          <a:xfrm>
            <a:off x="7016495" y="4182872"/>
            <a:ext cx="682752" cy="15239"/>
          </a:xfrm>
          <a:custGeom>
            <a:avLst/>
            <a:gdLst/>
            <a:ahLst/>
            <a:cxnLst/>
            <a:rect l="0" t="0" r="0" b="0"/>
            <a:pathLst>
              <a:path w="1075" h="23">
                <a:moveTo>
                  <a:pt x="0" y="0"/>
                </a:moveTo>
                <a:lnTo>
                  <a:pt x="0" y="23"/>
                </a:lnTo>
                <a:lnTo>
                  <a:pt x="1075" y="0"/>
                </a:lnTo>
                <a:lnTo>
                  <a:pt x="0" y="0"/>
                </a:lnTo>
              </a:path>
              <a:path w="1075" h="23">
                <a:moveTo>
                  <a:pt x="0" y="23"/>
                </a:moveTo>
                <a:lnTo>
                  <a:pt x="1075" y="0"/>
                </a:lnTo>
                <a:lnTo>
                  <a:pt x="1075" y="23"/>
                </a:lnTo>
                <a:lnTo>
                  <a:pt x="0" y="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58" name="path 1058"/>
          <p:cNvSpPr/>
          <p:nvPr/>
        </p:nvSpPr>
        <p:spPr>
          <a:xfrm>
            <a:off x="8470392" y="4182872"/>
            <a:ext cx="682751" cy="15239"/>
          </a:xfrm>
          <a:custGeom>
            <a:avLst/>
            <a:gdLst/>
            <a:ahLst/>
            <a:cxnLst/>
            <a:rect l="0" t="0" r="0" b="0"/>
            <a:pathLst>
              <a:path w="1075" h="23">
                <a:moveTo>
                  <a:pt x="0" y="0"/>
                </a:moveTo>
                <a:lnTo>
                  <a:pt x="0" y="23"/>
                </a:lnTo>
                <a:lnTo>
                  <a:pt x="1075" y="0"/>
                </a:lnTo>
                <a:lnTo>
                  <a:pt x="0" y="0"/>
                </a:lnTo>
              </a:path>
              <a:path w="1075" h="23">
                <a:moveTo>
                  <a:pt x="0" y="23"/>
                </a:moveTo>
                <a:lnTo>
                  <a:pt x="1075" y="0"/>
                </a:lnTo>
                <a:lnTo>
                  <a:pt x="1075" y="23"/>
                </a:lnTo>
                <a:lnTo>
                  <a:pt x="0" y="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0" name="path 1060"/>
          <p:cNvSpPr/>
          <p:nvPr/>
        </p:nvSpPr>
        <p:spPr>
          <a:xfrm>
            <a:off x="6245352" y="4182872"/>
            <a:ext cx="726947" cy="15239"/>
          </a:xfrm>
          <a:custGeom>
            <a:avLst/>
            <a:gdLst/>
            <a:ahLst/>
            <a:cxnLst/>
            <a:rect l="0" t="0" r="0" b="0"/>
            <a:pathLst>
              <a:path w="1144" h="23">
                <a:moveTo>
                  <a:pt x="0" y="0"/>
                </a:moveTo>
                <a:lnTo>
                  <a:pt x="0" y="23"/>
                </a:lnTo>
                <a:lnTo>
                  <a:pt x="69" y="0"/>
                </a:lnTo>
                <a:lnTo>
                  <a:pt x="0" y="0"/>
                </a:lnTo>
              </a:path>
              <a:path w="1144" h="23">
                <a:moveTo>
                  <a:pt x="0" y="23"/>
                </a:moveTo>
                <a:lnTo>
                  <a:pt x="69" y="0"/>
                </a:lnTo>
                <a:lnTo>
                  <a:pt x="69" y="23"/>
                </a:lnTo>
                <a:lnTo>
                  <a:pt x="0" y="23"/>
                </a:lnTo>
              </a:path>
              <a:path w="1144" h="23">
                <a:moveTo>
                  <a:pt x="69" y="0"/>
                </a:moveTo>
                <a:lnTo>
                  <a:pt x="69" y="23"/>
                </a:lnTo>
                <a:lnTo>
                  <a:pt x="1144" y="0"/>
                </a:lnTo>
                <a:lnTo>
                  <a:pt x="69" y="0"/>
                </a:lnTo>
              </a:path>
              <a:path w="1144" h="23">
                <a:moveTo>
                  <a:pt x="69" y="23"/>
                </a:moveTo>
                <a:lnTo>
                  <a:pt x="1144" y="0"/>
                </a:lnTo>
                <a:lnTo>
                  <a:pt x="1144" y="23"/>
                </a:lnTo>
                <a:lnTo>
                  <a:pt x="69" y="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62" name="path 1062"/>
          <p:cNvSpPr/>
          <p:nvPr/>
        </p:nvSpPr>
        <p:spPr>
          <a:xfrm>
            <a:off x="4108703" y="4182872"/>
            <a:ext cx="682752" cy="15239"/>
          </a:xfrm>
          <a:custGeom>
            <a:avLst/>
            <a:gdLst/>
            <a:ahLst/>
            <a:cxnLst/>
            <a:rect l="0" t="0" r="0" b="0"/>
            <a:pathLst>
              <a:path w="1075" h="23">
                <a:moveTo>
                  <a:pt x="0" y="0"/>
                </a:moveTo>
                <a:lnTo>
                  <a:pt x="0" y="23"/>
                </a:lnTo>
                <a:lnTo>
                  <a:pt x="1075" y="0"/>
                </a:lnTo>
                <a:lnTo>
                  <a:pt x="0" y="0"/>
                </a:lnTo>
              </a:path>
              <a:path w="1075" h="23">
                <a:moveTo>
                  <a:pt x="0" y="23"/>
                </a:moveTo>
                <a:lnTo>
                  <a:pt x="1075" y="0"/>
                </a:lnTo>
                <a:lnTo>
                  <a:pt x="1075" y="23"/>
                </a:lnTo>
                <a:lnTo>
                  <a:pt x="0" y="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38" name="group 38"/>
          <p:cNvGrpSpPr/>
          <p:nvPr/>
        </p:nvGrpSpPr>
        <p:grpSpPr>
          <a:xfrm rot="21600000">
            <a:off x="2610611" y="4134866"/>
            <a:ext cx="771905" cy="63245"/>
            <a:chOff x="0" y="0"/>
            <a:chExt cx="771905" cy="63245"/>
          </a:xfrm>
        </p:grpSpPr>
        <p:sp>
          <p:nvSpPr>
            <p:cNvPr id="1064" name="path 1064"/>
            <p:cNvSpPr/>
            <p:nvPr/>
          </p:nvSpPr>
          <p:spPr>
            <a:xfrm>
              <a:off x="0" y="48006"/>
              <a:ext cx="726947" cy="15239"/>
            </a:xfrm>
            <a:custGeom>
              <a:avLst/>
              <a:gdLst/>
              <a:ahLst/>
              <a:cxnLst/>
              <a:rect l="0" t="0" r="0" b="0"/>
              <a:pathLst>
                <a:path w="1144" h="23">
                  <a:moveTo>
                    <a:pt x="0" y="0"/>
                  </a:moveTo>
                  <a:lnTo>
                    <a:pt x="0" y="23"/>
                  </a:lnTo>
                  <a:lnTo>
                    <a:pt x="67" y="0"/>
                  </a:lnTo>
                  <a:lnTo>
                    <a:pt x="0" y="0"/>
                  </a:lnTo>
                </a:path>
                <a:path w="1144" h="23">
                  <a:moveTo>
                    <a:pt x="0" y="23"/>
                  </a:moveTo>
                  <a:lnTo>
                    <a:pt x="67" y="0"/>
                  </a:lnTo>
                  <a:lnTo>
                    <a:pt x="67" y="23"/>
                  </a:lnTo>
                  <a:lnTo>
                    <a:pt x="0" y="23"/>
                  </a:lnTo>
                </a:path>
                <a:path w="1144" h="23">
                  <a:moveTo>
                    <a:pt x="67" y="0"/>
                  </a:moveTo>
                  <a:lnTo>
                    <a:pt x="67" y="23"/>
                  </a:lnTo>
                  <a:lnTo>
                    <a:pt x="1144" y="0"/>
                  </a:lnTo>
                  <a:lnTo>
                    <a:pt x="67" y="0"/>
                  </a:lnTo>
                </a:path>
                <a:path w="1144" h="23">
                  <a:moveTo>
                    <a:pt x="67" y="23"/>
                  </a:moveTo>
                  <a:lnTo>
                    <a:pt x="1144" y="0"/>
                  </a:lnTo>
                  <a:lnTo>
                    <a:pt x="1144" y="23"/>
                  </a:lnTo>
                  <a:lnTo>
                    <a:pt x="67" y="23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66" name="path 1066"/>
            <p:cNvSpPr/>
            <p:nvPr/>
          </p:nvSpPr>
          <p:spPr>
            <a:xfrm>
              <a:off x="726185" y="0"/>
              <a:ext cx="45719" cy="45719"/>
            </a:xfrm>
            <a:custGeom>
              <a:avLst/>
              <a:gdLst/>
              <a:ahLst/>
              <a:cxnLst/>
              <a:rect l="0" t="0" r="0" b="0"/>
              <a:pathLst>
                <a:path w="71" h="71">
                  <a:moveTo>
                    <a:pt x="70" y="37"/>
                  </a:moveTo>
                  <a:lnTo>
                    <a:pt x="70" y="1"/>
                  </a:lnTo>
                  <a:lnTo>
                    <a:pt x="1" y="1"/>
                  </a:lnTo>
                  <a:lnTo>
                    <a:pt x="1" y="70"/>
                  </a:lnTo>
                  <a:lnTo>
                    <a:pt x="70" y="70"/>
                  </a:lnTo>
                  <a:lnTo>
                    <a:pt x="70" y="37"/>
                  </a:lnTo>
                  <a:close/>
                  <a:moveTo>
                    <a:pt x="68" y="37"/>
                  </a:moveTo>
                  <a:lnTo>
                    <a:pt x="68" y="3"/>
                  </a:lnTo>
                  <a:lnTo>
                    <a:pt x="10" y="3"/>
                  </a:lnTo>
                  <a:lnTo>
                    <a:pt x="1" y="3"/>
                  </a:lnTo>
                  <a:lnTo>
                    <a:pt x="1" y="61"/>
                  </a:lnTo>
                  <a:lnTo>
                    <a:pt x="1" y="68"/>
                  </a:lnTo>
                  <a:lnTo>
                    <a:pt x="58" y="68"/>
                  </a:lnTo>
                  <a:lnTo>
                    <a:pt x="68" y="68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13"/>
                  </a:lnTo>
                  <a:lnTo>
                    <a:pt x="68" y="3"/>
                  </a:lnTo>
                  <a:lnTo>
                    <a:pt x="10" y="3"/>
                  </a:lnTo>
                  <a:lnTo>
                    <a:pt x="3" y="3"/>
                  </a:lnTo>
                  <a:lnTo>
                    <a:pt x="3" y="61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68" y="68"/>
                  </a:lnTo>
                  <a:lnTo>
                    <a:pt x="68" y="44"/>
                  </a:lnTo>
                  <a:lnTo>
                    <a:pt x="68" y="37"/>
                  </a:lnTo>
                  <a:close/>
                  <a:moveTo>
                    <a:pt x="65" y="37"/>
                  </a:moveTo>
                  <a:lnTo>
                    <a:pt x="65" y="5"/>
                  </a:lnTo>
                  <a:lnTo>
                    <a:pt x="8" y="5"/>
                  </a:lnTo>
                  <a:lnTo>
                    <a:pt x="3" y="5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65" y="68"/>
                  </a:lnTo>
                  <a:lnTo>
                    <a:pt x="65" y="44"/>
                  </a:lnTo>
                  <a:lnTo>
                    <a:pt x="65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63"/>
                  </a:lnTo>
                  <a:lnTo>
                    <a:pt x="5" y="65"/>
                  </a:lnTo>
                  <a:lnTo>
                    <a:pt x="63" y="65"/>
                  </a:lnTo>
                  <a:lnTo>
                    <a:pt x="65" y="65"/>
                  </a:lnTo>
                  <a:lnTo>
                    <a:pt x="65" y="41"/>
                  </a:lnTo>
                  <a:lnTo>
                    <a:pt x="65" y="37"/>
                  </a:lnTo>
                  <a:close/>
                  <a:moveTo>
                    <a:pt x="63" y="37"/>
                  </a:moveTo>
                  <a:lnTo>
                    <a:pt x="63" y="8"/>
                  </a:lnTo>
                  <a:lnTo>
                    <a:pt x="5" y="8"/>
                  </a:lnTo>
                  <a:lnTo>
                    <a:pt x="5" y="65"/>
                  </a:lnTo>
                  <a:lnTo>
                    <a:pt x="63" y="65"/>
                  </a:lnTo>
                  <a:lnTo>
                    <a:pt x="63" y="8"/>
                  </a:lnTo>
                  <a:lnTo>
                    <a:pt x="18" y="8"/>
                  </a:lnTo>
                  <a:lnTo>
                    <a:pt x="8" y="8"/>
                  </a:lnTo>
                  <a:lnTo>
                    <a:pt x="8" y="53"/>
                  </a:lnTo>
                  <a:lnTo>
                    <a:pt x="8" y="63"/>
                  </a:lnTo>
                  <a:lnTo>
                    <a:pt x="54" y="63"/>
                  </a:lnTo>
                  <a:lnTo>
                    <a:pt x="63" y="63"/>
                  </a:lnTo>
                  <a:lnTo>
                    <a:pt x="63" y="41"/>
                  </a:lnTo>
                  <a:lnTo>
                    <a:pt x="63" y="37"/>
                  </a:lnTo>
                  <a:close/>
                  <a:moveTo>
                    <a:pt x="61" y="37"/>
                  </a:moveTo>
                  <a:lnTo>
                    <a:pt x="61" y="10"/>
                  </a:lnTo>
                  <a:lnTo>
                    <a:pt x="15" y="10"/>
                  </a:lnTo>
                  <a:lnTo>
                    <a:pt x="8" y="10"/>
                  </a:lnTo>
                  <a:lnTo>
                    <a:pt x="8" y="56"/>
                  </a:lnTo>
                  <a:lnTo>
                    <a:pt x="8" y="63"/>
                  </a:lnTo>
                  <a:lnTo>
                    <a:pt x="54" y="63"/>
                  </a:lnTo>
                  <a:lnTo>
                    <a:pt x="61" y="63"/>
                  </a:lnTo>
                  <a:lnTo>
                    <a:pt x="61" y="39"/>
                  </a:lnTo>
                  <a:lnTo>
                    <a:pt x="61" y="1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56"/>
                  </a:lnTo>
                  <a:lnTo>
                    <a:pt x="10" y="61"/>
                  </a:lnTo>
                  <a:lnTo>
                    <a:pt x="56" y="61"/>
                  </a:lnTo>
                  <a:lnTo>
                    <a:pt x="61" y="61"/>
                  </a:lnTo>
                  <a:lnTo>
                    <a:pt x="61" y="39"/>
                  </a:lnTo>
                  <a:lnTo>
                    <a:pt x="61" y="37"/>
                  </a:lnTo>
                  <a:close/>
                  <a:moveTo>
                    <a:pt x="58" y="37"/>
                  </a:moveTo>
                  <a:lnTo>
                    <a:pt x="58" y="13"/>
                  </a:lnTo>
                  <a:lnTo>
                    <a:pt x="13" y="13"/>
                  </a:lnTo>
                  <a:lnTo>
                    <a:pt x="10" y="13"/>
                  </a:lnTo>
                  <a:lnTo>
                    <a:pt x="10" y="58"/>
                  </a:lnTo>
                  <a:lnTo>
                    <a:pt x="10" y="61"/>
                  </a:lnTo>
                  <a:lnTo>
                    <a:pt x="56" y="61"/>
                  </a:lnTo>
                  <a:lnTo>
                    <a:pt x="58" y="61"/>
                  </a:lnTo>
                  <a:lnTo>
                    <a:pt x="58" y="37"/>
                  </a:lnTo>
                  <a:lnTo>
                    <a:pt x="58" y="13"/>
                  </a:lnTo>
                  <a:lnTo>
                    <a:pt x="13" y="13"/>
                  </a:lnTo>
                  <a:lnTo>
                    <a:pt x="13" y="58"/>
                  </a:lnTo>
                  <a:lnTo>
                    <a:pt x="58" y="58"/>
                  </a:lnTo>
                  <a:lnTo>
                    <a:pt x="58" y="37"/>
                  </a:lnTo>
                  <a:close/>
                  <a:moveTo>
                    <a:pt x="56" y="37"/>
                  </a:moveTo>
                  <a:lnTo>
                    <a:pt x="56" y="15"/>
                  </a:lnTo>
                  <a:lnTo>
                    <a:pt x="22" y="15"/>
                  </a:lnTo>
                  <a:lnTo>
                    <a:pt x="13" y="15"/>
                  </a:lnTo>
                  <a:lnTo>
                    <a:pt x="13" y="49"/>
                  </a:lnTo>
                  <a:lnTo>
                    <a:pt x="13" y="58"/>
                  </a:lnTo>
                  <a:lnTo>
                    <a:pt x="46" y="58"/>
                  </a:lnTo>
                  <a:lnTo>
                    <a:pt x="56" y="58"/>
                  </a:lnTo>
                  <a:lnTo>
                    <a:pt x="56" y="46"/>
                  </a:lnTo>
                  <a:lnTo>
                    <a:pt x="56" y="15"/>
                  </a:lnTo>
                  <a:lnTo>
                    <a:pt x="20" y="15"/>
                  </a:lnTo>
                  <a:lnTo>
                    <a:pt x="15" y="15"/>
                  </a:lnTo>
                  <a:lnTo>
                    <a:pt x="15" y="49"/>
                  </a:lnTo>
                  <a:lnTo>
                    <a:pt x="15" y="56"/>
                  </a:lnTo>
                  <a:lnTo>
                    <a:pt x="49" y="56"/>
                  </a:lnTo>
                  <a:lnTo>
                    <a:pt x="56" y="56"/>
                  </a:lnTo>
                  <a:lnTo>
                    <a:pt x="56" y="44"/>
                  </a:lnTo>
                  <a:lnTo>
                    <a:pt x="56" y="37"/>
                  </a:lnTo>
                  <a:close/>
                  <a:moveTo>
                    <a:pt x="54" y="37"/>
                  </a:moveTo>
                  <a:lnTo>
                    <a:pt x="54" y="17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5" y="51"/>
                  </a:lnTo>
                  <a:lnTo>
                    <a:pt x="15" y="56"/>
                  </a:lnTo>
                  <a:lnTo>
                    <a:pt x="49" y="56"/>
                  </a:lnTo>
                  <a:lnTo>
                    <a:pt x="54" y="56"/>
                  </a:lnTo>
                  <a:lnTo>
                    <a:pt x="54" y="44"/>
                  </a:lnTo>
                  <a:lnTo>
                    <a:pt x="54" y="17"/>
                  </a:lnTo>
                  <a:lnTo>
                    <a:pt x="20" y="17"/>
                  </a:lnTo>
                  <a:lnTo>
                    <a:pt x="18" y="17"/>
                  </a:lnTo>
                  <a:lnTo>
                    <a:pt x="18" y="51"/>
                  </a:lnTo>
                  <a:lnTo>
                    <a:pt x="18" y="53"/>
                  </a:lnTo>
                  <a:lnTo>
                    <a:pt x="51" y="53"/>
                  </a:lnTo>
                  <a:lnTo>
                    <a:pt x="54" y="53"/>
                  </a:lnTo>
                  <a:lnTo>
                    <a:pt x="54" y="41"/>
                  </a:lnTo>
                  <a:lnTo>
                    <a:pt x="54" y="3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0" name="group 40"/>
          <p:cNvGrpSpPr/>
          <p:nvPr/>
        </p:nvGrpSpPr>
        <p:grpSpPr>
          <a:xfrm rot="21600000">
            <a:off x="5517641" y="4134866"/>
            <a:ext cx="268000" cy="74675"/>
            <a:chOff x="0" y="0"/>
            <a:chExt cx="268000" cy="74675"/>
          </a:xfrm>
        </p:grpSpPr>
        <p:sp>
          <p:nvSpPr>
            <p:cNvPr id="1068" name="path 1068"/>
            <p:cNvSpPr/>
            <p:nvPr/>
          </p:nvSpPr>
          <p:spPr>
            <a:xfrm>
              <a:off x="0" y="0"/>
              <a:ext cx="45720" cy="45719"/>
            </a:xfrm>
            <a:custGeom>
              <a:avLst/>
              <a:gdLst/>
              <a:ahLst/>
              <a:cxnLst/>
              <a:rect l="0" t="0" r="0" b="0"/>
              <a:pathLst>
                <a:path w="72" h="71">
                  <a:moveTo>
                    <a:pt x="70" y="37"/>
                  </a:moveTo>
                  <a:lnTo>
                    <a:pt x="70" y="1"/>
                  </a:lnTo>
                  <a:lnTo>
                    <a:pt x="1" y="1"/>
                  </a:lnTo>
                  <a:lnTo>
                    <a:pt x="1" y="70"/>
                  </a:lnTo>
                  <a:lnTo>
                    <a:pt x="70" y="70"/>
                  </a:lnTo>
                  <a:lnTo>
                    <a:pt x="70" y="37"/>
                  </a:lnTo>
                  <a:close/>
                  <a:moveTo>
                    <a:pt x="46" y="37"/>
                  </a:moveTo>
                  <a:lnTo>
                    <a:pt x="46" y="25"/>
                  </a:lnTo>
                  <a:lnTo>
                    <a:pt x="25" y="25"/>
                  </a:lnTo>
                  <a:lnTo>
                    <a:pt x="25" y="46"/>
                  </a:lnTo>
                  <a:lnTo>
                    <a:pt x="46" y="46"/>
                  </a:lnTo>
                  <a:lnTo>
                    <a:pt x="46" y="25"/>
                  </a:lnTo>
                  <a:lnTo>
                    <a:pt x="34" y="25"/>
                  </a:lnTo>
                  <a:lnTo>
                    <a:pt x="25" y="25"/>
                  </a:lnTo>
                  <a:lnTo>
                    <a:pt x="25" y="37"/>
                  </a:lnTo>
                  <a:lnTo>
                    <a:pt x="25" y="46"/>
                  </a:lnTo>
                  <a:lnTo>
                    <a:pt x="37" y="46"/>
                  </a:lnTo>
                  <a:lnTo>
                    <a:pt x="46" y="46"/>
                  </a:lnTo>
                  <a:lnTo>
                    <a:pt x="46" y="37"/>
                  </a:lnTo>
                  <a:close/>
                  <a:moveTo>
                    <a:pt x="44" y="37"/>
                  </a:moveTo>
                  <a:lnTo>
                    <a:pt x="44" y="27"/>
                  </a:lnTo>
                  <a:lnTo>
                    <a:pt x="32" y="27"/>
                  </a:lnTo>
                  <a:lnTo>
                    <a:pt x="27" y="27"/>
                  </a:lnTo>
                  <a:lnTo>
                    <a:pt x="27" y="39"/>
                  </a:lnTo>
                  <a:lnTo>
                    <a:pt x="27" y="44"/>
                  </a:lnTo>
                  <a:lnTo>
                    <a:pt x="37" y="44"/>
                  </a:lnTo>
                  <a:lnTo>
                    <a:pt x="44" y="44"/>
                  </a:lnTo>
                  <a:lnTo>
                    <a:pt x="44" y="37"/>
                  </a:lnTo>
                  <a:lnTo>
                    <a:pt x="44" y="27"/>
                  </a:lnTo>
                  <a:lnTo>
                    <a:pt x="32" y="27"/>
                  </a:lnTo>
                  <a:lnTo>
                    <a:pt x="27" y="27"/>
                  </a:lnTo>
                  <a:lnTo>
                    <a:pt x="27" y="39"/>
                  </a:lnTo>
                  <a:lnTo>
                    <a:pt x="27" y="44"/>
                  </a:lnTo>
                  <a:lnTo>
                    <a:pt x="39" y="44"/>
                  </a:lnTo>
                  <a:lnTo>
                    <a:pt x="44" y="44"/>
                  </a:lnTo>
                  <a:lnTo>
                    <a:pt x="44" y="3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70" name="path 1070"/>
            <p:cNvSpPr/>
            <p:nvPr/>
          </p:nvSpPr>
          <p:spPr>
            <a:xfrm>
              <a:off x="761" y="48006"/>
              <a:ext cx="44196" cy="15239"/>
            </a:xfrm>
            <a:custGeom>
              <a:avLst/>
              <a:gdLst/>
              <a:ahLst/>
              <a:cxnLst/>
              <a:rect l="0" t="0" r="0" b="0"/>
              <a:pathLst>
                <a:path w="69" h="23">
                  <a:moveTo>
                    <a:pt x="0" y="0"/>
                  </a:moveTo>
                  <a:lnTo>
                    <a:pt x="0" y="23"/>
                  </a:lnTo>
                  <a:lnTo>
                    <a:pt x="69" y="0"/>
                  </a:lnTo>
                  <a:lnTo>
                    <a:pt x="0" y="0"/>
                  </a:lnTo>
                </a:path>
                <a:path w="69" h="23">
                  <a:moveTo>
                    <a:pt x="0" y="23"/>
                  </a:moveTo>
                  <a:lnTo>
                    <a:pt x="69" y="0"/>
                  </a:lnTo>
                  <a:lnTo>
                    <a:pt x="69" y="23"/>
                  </a:lnTo>
                  <a:lnTo>
                    <a:pt x="0" y="23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72" name="path 1072"/>
            <p:cNvSpPr/>
            <p:nvPr/>
          </p:nvSpPr>
          <p:spPr>
            <a:xfrm>
              <a:off x="22860" y="36575"/>
              <a:ext cx="245140" cy="38100"/>
            </a:xfrm>
            <a:custGeom>
              <a:avLst/>
              <a:gdLst/>
              <a:ahLst/>
              <a:cxnLst/>
              <a:rect l="0" t="0" r="0" b="0"/>
              <a:pathLst>
                <a:path w="386" h="60">
                  <a:moveTo>
                    <a:pt x="1" y="32"/>
                  </a:moveTo>
                  <a:lnTo>
                    <a:pt x="1" y="30"/>
                  </a:lnTo>
                  <a:moveTo>
                    <a:pt x="138" y="34"/>
                  </a:moveTo>
                  <a:lnTo>
                    <a:pt x="138" y="30"/>
                  </a:lnTo>
                  <a:moveTo>
                    <a:pt x="274" y="34"/>
                  </a:moveTo>
                  <a:lnTo>
                    <a:pt x="274" y="30"/>
                  </a:lnTo>
                  <a:moveTo>
                    <a:pt x="102" y="34"/>
                  </a:moveTo>
                  <a:lnTo>
                    <a:pt x="106" y="30"/>
                  </a:lnTo>
                  <a:moveTo>
                    <a:pt x="238" y="37"/>
                  </a:moveTo>
                  <a:lnTo>
                    <a:pt x="245" y="30"/>
                  </a:lnTo>
                  <a:moveTo>
                    <a:pt x="375" y="37"/>
                  </a:moveTo>
                  <a:lnTo>
                    <a:pt x="382" y="30"/>
                  </a:lnTo>
                  <a:moveTo>
                    <a:pt x="109" y="34"/>
                  </a:moveTo>
                  <a:lnTo>
                    <a:pt x="106" y="30"/>
                  </a:lnTo>
                  <a:moveTo>
                    <a:pt x="248" y="34"/>
                  </a:moveTo>
                  <a:lnTo>
                    <a:pt x="243" y="30"/>
                  </a:lnTo>
                  <a:moveTo>
                    <a:pt x="385" y="37"/>
                  </a:moveTo>
                  <a:lnTo>
                    <a:pt x="378" y="30"/>
                  </a:lnTo>
                  <a:moveTo>
                    <a:pt x="135" y="6"/>
                  </a:moveTo>
                  <a:lnTo>
                    <a:pt x="138" y="6"/>
                  </a:lnTo>
                  <a:lnTo>
                    <a:pt x="138" y="3"/>
                  </a:lnTo>
                  <a:lnTo>
                    <a:pt x="142" y="3"/>
                  </a:lnTo>
                  <a:lnTo>
                    <a:pt x="14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0" y="10"/>
                  </a:lnTo>
                  <a:lnTo>
                    <a:pt x="140" y="13"/>
                  </a:lnTo>
                  <a:lnTo>
                    <a:pt x="142" y="13"/>
                  </a:lnTo>
                  <a:lnTo>
                    <a:pt x="147" y="13"/>
                  </a:lnTo>
                  <a:lnTo>
                    <a:pt x="147" y="10"/>
                  </a:lnTo>
                  <a:lnTo>
                    <a:pt x="150" y="10"/>
                  </a:lnTo>
                  <a:lnTo>
                    <a:pt x="152" y="8"/>
                  </a:lnTo>
                  <a:lnTo>
                    <a:pt x="159" y="8"/>
                  </a:lnTo>
                  <a:lnTo>
                    <a:pt x="159" y="6"/>
                  </a:lnTo>
                  <a:lnTo>
                    <a:pt x="162" y="6"/>
                  </a:lnTo>
                  <a:lnTo>
                    <a:pt x="162" y="3"/>
                  </a:lnTo>
                  <a:lnTo>
                    <a:pt x="171" y="3"/>
                  </a:lnTo>
                  <a:lnTo>
                    <a:pt x="190" y="8"/>
                  </a:lnTo>
                  <a:lnTo>
                    <a:pt x="193" y="8"/>
                  </a:lnTo>
                  <a:lnTo>
                    <a:pt x="193" y="10"/>
                  </a:lnTo>
                  <a:lnTo>
                    <a:pt x="198" y="10"/>
                  </a:lnTo>
                  <a:lnTo>
                    <a:pt x="198" y="13"/>
                  </a:lnTo>
                  <a:lnTo>
                    <a:pt x="200" y="13"/>
                  </a:lnTo>
                  <a:lnTo>
                    <a:pt x="202" y="15"/>
                  </a:lnTo>
                  <a:lnTo>
                    <a:pt x="205" y="15"/>
                  </a:lnTo>
                  <a:lnTo>
                    <a:pt x="205" y="18"/>
                  </a:lnTo>
                  <a:lnTo>
                    <a:pt x="207" y="18"/>
                  </a:lnTo>
                  <a:lnTo>
                    <a:pt x="207" y="20"/>
                  </a:lnTo>
                  <a:lnTo>
                    <a:pt x="207" y="25"/>
                  </a:lnTo>
                  <a:lnTo>
                    <a:pt x="205" y="25"/>
                  </a:lnTo>
                  <a:lnTo>
                    <a:pt x="195" y="25"/>
                  </a:lnTo>
                  <a:lnTo>
                    <a:pt x="195" y="27"/>
                  </a:lnTo>
                  <a:lnTo>
                    <a:pt x="193" y="30"/>
                  </a:lnTo>
                  <a:lnTo>
                    <a:pt x="195" y="30"/>
                  </a:lnTo>
                  <a:lnTo>
                    <a:pt x="195" y="32"/>
                  </a:lnTo>
                  <a:lnTo>
                    <a:pt x="198" y="34"/>
                  </a:lnTo>
                  <a:lnTo>
                    <a:pt x="198" y="37"/>
                  </a:lnTo>
                  <a:lnTo>
                    <a:pt x="200" y="37"/>
                  </a:lnTo>
                  <a:lnTo>
                    <a:pt x="200" y="39"/>
                  </a:lnTo>
                  <a:lnTo>
                    <a:pt x="202" y="42"/>
                  </a:lnTo>
                  <a:lnTo>
                    <a:pt x="205" y="44"/>
                  </a:lnTo>
                  <a:lnTo>
                    <a:pt x="210" y="44"/>
                  </a:lnTo>
                  <a:lnTo>
                    <a:pt x="210" y="42"/>
                  </a:lnTo>
                  <a:lnTo>
                    <a:pt x="210" y="39"/>
                  </a:lnTo>
                  <a:lnTo>
                    <a:pt x="207" y="37"/>
                  </a:lnTo>
                  <a:lnTo>
                    <a:pt x="207" y="34"/>
                  </a:lnTo>
                  <a:lnTo>
                    <a:pt x="205" y="34"/>
                  </a:lnTo>
                  <a:lnTo>
                    <a:pt x="205" y="32"/>
                  </a:lnTo>
                  <a:lnTo>
                    <a:pt x="207" y="32"/>
                  </a:lnTo>
                  <a:lnTo>
                    <a:pt x="207" y="30"/>
                  </a:lnTo>
                  <a:lnTo>
                    <a:pt x="210" y="30"/>
                  </a:lnTo>
                  <a:lnTo>
                    <a:pt x="210" y="27"/>
                  </a:lnTo>
                  <a:lnTo>
                    <a:pt x="212" y="27"/>
                  </a:lnTo>
                  <a:lnTo>
                    <a:pt x="212" y="25"/>
                  </a:lnTo>
                  <a:lnTo>
                    <a:pt x="214" y="25"/>
                  </a:lnTo>
                  <a:lnTo>
                    <a:pt x="217" y="25"/>
                  </a:lnTo>
                  <a:lnTo>
                    <a:pt x="217" y="27"/>
                  </a:lnTo>
                  <a:lnTo>
                    <a:pt x="219" y="27"/>
                  </a:lnTo>
                  <a:lnTo>
                    <a:pt x="222" y="30"/>
                  </a:lnTo>
                  <a:lnTo>
                    <a:pt x="224" y="32"/>
                  </a:lnTo>
                  <a:lnTo>
                    <a:pt x="224" y="34"/>
                  </a:lnTo>
                  <a:lnTo>
                    <a:pt x="226" y="37"/>
                  </a:lnTo>
                  <a:lnTo>
                    <a:pt x="226" y="39"/>
                  </a:lnTo>
                  <a:lnTo>
                    <a:pt x="229" y="39"/>
                  </a:lnTo>
                  <a:lnTo>
                    <a:pt x="229" y="42"/>
                  </a:lnTo>
                  <a:lnTo>
                    <a:pt x="231" y="42"/>
                  </a:lnTo>
                  <a:lnTo>
                    <a:pt x="231" y="46"/>
                  </a:lnTo>
                  <a:lnTo>
                    <a:pt x="234" y="49"/>
                  </a:lnTo>
                  <a:lnTo>
                    <a:pt x="234" y="54"/>
                  </a:lnTo>
                  <a:lnTo>
                    <a:pt x="236" y="54"/>
                  </a:lnTo>
                  <a:lnTo>
                    <a:pt x="236" y="56"/>
                  </a:lnTo>
                  <a:lnTo>
                    <a:pt x="238" y="56"/>
                  </a:lnTo>
                  <a:lnTo>
                    <a:pt x="238" y="58"/>
                  </a:lnTo>
                  <a:moveTo>
                    <a:pt x="87" y="39"/>
                  </a:moveTo>
                  <a:lnTo>
                    <a:pt x="90" y="39"/>
                  </a:lnTo>
                  <a:lnTo>
                    <a:pt x="90" y="37"/>
                  </a:lnTo>
                  <a:lnTo>
                    <a:pt x="92" y="37"/>
                  </a:lnTo>
                  <a:lnTo>
                    <a:pt x="92" y="39"/>
                  </a:lnTo>
                  <a:lnTo>
                    <a:pt x="94" y="39"/>
                  </a:lnTo>
                  <a:lnTo>
                    <a:pt x="94" y="42"/>
                  </a:lnTo>
                  <a:lnTo>
                    <a:pt x="94" y="49"/>
                  </a:lnTo>
                  <a:lnTo>
                    <a:pt x="97" y="49"/>
                  </a:lnTo>
                  <a:lnTo>
                    <a:pt x="97" y="51"/>
                  </a:lnTo>
                  <a:lnTo>
                    <a:pt x="99" y="51"/>
                  </a:lnTo>
                  <a:lnTo>
                    <a:pt x="102" y="51"/>
                  </a:lnTo>
                  <a:lnTo>
                    <a:pt x="104" y="49"/>
                  </a:lnTo>
                  <a:lnTo>
                    <a:pt x="106" y="46"/>
                  </a:lnTo>
                  <a:lnTo>
                    <a:pt x="109" y="46"/>
                  </a:lnTo>
                  <a:lnTo>
                    <a:pt x="111" y="44"/>
                  </a:lnTo>
                  <a:lnTo>
                    <a:pt x="114" y="44"/>
                  </a:lnTo>
                  <a:lnTo>
                    <a:pt x="114" y="42"/>
                  </a:lnTo>
                  <a:lnTo>
                    <a:pt x="114" y="39"/>
                  </a:lnTo>
                  <a:lnTo>
                    <a:pt x="116" y="39"/>
                  </a:lnTo>
                  <a:lnTo>
                    <a:pt x="116" y="37"/>
                  </a:lnTo>
                  <a:lnTo>
                    <a:pt x="114" y="34"/>
                  </a:lnTo>
                  <a:lnTo>
                    <a:pt x="111" y="34"/>
                  </a:lnTo>
                  <a:lnTo>
                    <a:pt x="111" y="37"/>
                  </a:lnTo>
                  <a:lnTo>
                    <a:pt x="106" y="37"/>
                  </a:lnTo>
                  <a:lnTo>
                    <a:pt x="106" y="39"/>
                  </a:lnTo>
                  <a:lnTo>
                    <a:pt x="102" y="39"/>
                  </a:lnTo>
                  <a:lnTo>
                    <a:pt x="102" y="37"/>
                  </a:lnTo>
                  <a:lnTo>
                    <a:pt x="99" y="37"/>
                  </a:lnTo>
                  <a:lnTo>
                    <a:pt x="99" y="34"/>
                  </a:lnTo>
                  <a:lnTo>
                    <a:pt x="97" y="34"/>
                  </a:lnTo>
                  <a:lnTo>
                    <a:pt x="97" y="32"/>
                  </a:lnTo>
                  <a:lnTo>
                    <a:pt x="97" y="27"/>
                  </a:lnTo>
                  <a:lnTo>
                    <a:pt x="99" y="25"/>
                  </a:lnTo>
                  <a:lnTo>
                    <a:pt x="102" y="25"/>
                  </a:lnTo>
                  <a:lnTo>
                    <a:pt x="102" y="22"/>
                  </a:lnTo>
                  <a:lnTo>
                    <a:pt x="104" y="22"/>
                  </a:lnTo>
                  <a:lnTo>
                    <a:pt x="104" y="20"/>
                  </a:lnTo>
                  <a:lnTo>
                    <a:pt x="106" y="20"/>
                  </a:lnTo>
                  <a:lnTo>
                    <a:pt x="109" y="18"/>
                  </a:lnTo>
                  <a:lnTo>
                    <a:pt x="111" y="18"/>
                  </a:lnTo>
                  <a:lnTo>
                    <a:pt x="111" y="15"/>
                  </a:lnTo>
                  <a:lnTo>
                    <a:pt x="114" y="15"/>
                  </a:lnTo>
                  <a:lnTo>
                    <a:pt x="116" y="13"/>
                  </a:lnTo>
                  <a:lnTo>
                    <a:pt x="123" y="13"/>
                  </a:lnTo>
                  <a:lnTo>
                    <a:pt x="123" y="10"/>
                  </a:lnTo>
                  <a:lnTo>
                    <a:pt x="125" y="10"/>
                  </a:lnTo>
                  <a:lnTo>
                    <a:pt x="125" y="8"/>
                  </a:lnTo>
                  <a:lnTo>
                    <a:pt x="128" y="8"/>
                  </a:lnTo>
                  <a:lnTo>
                    <a:pt x="130" y="6"/>
                  </a:lnTo>
                  <a:lnTo>
                    <a:pt x="133" y="6"/>
                  </a:lnTo>
                  <a:moveTo>
                    <a:pt x="106" y="39"/>
                  </a:moveTo>
                  <a:lnTo>
                    <a:pt x="111" y="44"/>
                  </a:lnTo>
                  <a:moveTo>
                    <a:pt x="109" y="37"/>
                  </a:moveTo>
                  <a:lnTo>
                    <a:pt x="114" y="44"/>
                  </a:lnTo>
                  <a:moveTo>
                    <a:pt x="102" y="39"/>
                  </a:moveTo>
                  <a:lnTo>
                    <a:pt x="109" y="46"/>
                  </a:lnTo>
                  <a:moveTo>
                    <a:pt x="94" y="32"/>
                  </a:moveTo>
                  <a:lnTo>
                    <a:pt x="106" y="46"/>
                  </a:lnTo>
                  <a:moveTo>
                    <a:pt x="90" y="39"/>
                  </a:moveTo>
                  <a:lnTo>
                    <a:pt x="99" y="51"/>
                  </a:lnTo>
                  <a:moveTo>
                    <a:pt x="92" y="37"/>
                  </a:moveTo>
                  <a:lnTo>
                    <a:pt x="102" y="51"/>
                  </a:lnTo>
                  <a:moveTo>
                    <a:pt x="92" y="34"/>
                  </a:moveTo>
                  <a:lnTo>
                    <a:pt x="104" y="49"/>
                  </a:lnTo>
                  <a:lnTo>
                    <a:pt x="94" y="34"/>
                  </a:lnTo>
                  <a:moveTo>
                    <a:pt x="94" y="32"/>
                  </a:moveTo>
                  <a:lnTo>
                    <a:pt x="106" y="49"/>
                  </a:lnTo>
                  <a:moveTo>
                    <a:pt x="106" y="39"/>
                  </a:moveTo>
                  <a:lnTo>
                    <a:pt x="111" y="44"/>
                  </a:lnTo>
                  <a:moveTo>
                    <a:pt x="104" y="39"/>
                  </a:moveTo>
                  <a:lnTo>
                    <a:pt x="109" y="46"/>
                  </a:lnTo>
                  <a:moveTo>
                    <a:pt x="162" y="3"/>
                  </a:moveTo>
                  <a:lnTo>
                    <a:pt x="162" y="1"/>
                  </a:lnTo>
                  <a:moveTo>
                    <a:pt x="159" y="3"/>
                  </a:moveTo>
                  <a:lnTo>
                    <a:pt x="162" y="6"/>
                  </a:lnTo>
                  <a:lnTo>
                    <a:pt x="162" y="3"/>
                  </a:lnTo>
                  <a:moveTo>
                    <a:pt x="114" y="34"/>
                  </a:moveTo>
                  <a:lnTo>
                    <a:pt x="116" y="37"/>
                  </a:lnTo>
                  <a:moveTo>
                    <a:pt x="152" y="8"/>
                  </a:moveTo>
                  <a:lnTo>
                    <a:pt x="150" y="3"/>
                  </a:lnTo>
                  <a:lnTo>
                    <a:pt x="154" y="8"/>
                  </a:lnTo>
                  <a:moveTo>
                    <a:pt x="140" y="10"/>
                  </a:moveTo>
                  <a:lnTo>
                    <a:pt x="142" y="13"/>
                  </a:lnTo>
                  <a:moveTo>
                    <a:pt x="145" y="13"/>
                  </a:moveTo>
                  <a:lnTo>
                    <a:pt x="142" y="8"/>
                  </a:lnTo>
                  <a:lnTo>
                    <a:pt x="147" y="13"/>
                  </a:lnTo>
                  <a:lnTo>
                    <a:pt x="142" y="3"/>
                  </a:lnTo>
                  <a:moveTo>
                    <a:pt x="145" y="3"/>
                  </a:moveTo>
                  <a:lnTo>
                    <a:pt x="150" y="10"/>
                  </a:lnTo>
                  <a:lnTo>
                    <a:pt x="145" y="3"/>
                  </a:lnTo>
                  <a:close/>
                  <a:moveTo>
                    <a:pt x="147" y="3"/>
                  </a:moveTo>
                  <a:lnTo>
                    <a:pt x="152" y="8"/>
                  </a:lnTo>
                  <a:moveTo>
                    <a:pt x="152" y="3"/>
                  </a:moveTo>
                  <a:lnTo>
                    <a:pt x="157" y="8"/>
                  </a:lnTo>
                  <a:moveTo>
                    <a:pt x="159" y="8"/>
                  </a:moveTo>
                  <a:lnTo>
                    <a:pt x="154" y="3"/>
                  </a:lnTo>
                  <a:lnTo>
                    <a:pt x="157" y="8"/>
                  </a:lnTo>
                  <a:moveTo>
                    <a:pt x="138" y="3"/>
                  </a:moveTo>
                  <a:lnTo>
                    <a:pt x="140" y="3"/>
                  </a:lnTo>
                  <a:moveTo>
                    <a:pt x="133" y="6"/>
                  </a:moveTo>
                  <a:lnTo>
                    <a:pt x="135" y="6"/>
                  </a:lnTo>
                  <a:moveTo>
                    <a:pt x="140" y="3"/>
                  </a:moveTo>
                  <a:lnTo>
                    <a:pt x="145" y="6"/>
                  </a:lnTo>
                  <a:moveTo>
                    <a:pt x="157" y="3"/>
                  </a:moveTo>
                  <a:lnTo>
                    <a:pt x="159" y="6"/>
                  </a:lnTo>
                  <a:moveTo>
                    <a:pt x="159" y="3"/>
                  </a:moveTo>
                  <a:lnTo>
                    <a:pt x="162" y="6"/>
                  </a:lnTo>
                  <a:moveTo>
                    <a:pt x="97" y="32"/>
                  </a:moveTo>
                  <a:lnTo>
                    <a:pt x="97" y="30"/>
                  </a:lnTo>
                  <a:moveTo>
                    <a:pt x="92" y="37"/>
                  </a:moveTo>
                  <a:lnTo>
                    <a:pt x="92" y="39"/>
                  </a:lnTo>
                  <a:moveTo>
                    <a:pt x="97" y="30"/>
                  </a:moveTo>
                  <a:lnTo>
                    <a:pt x="97" y="32"/>
                  </a:lnTo>
                  <a:moveTo>
                    <a:pt x="111" y="37"/>
                  </a:moveTo>
                  <a:lnTo>
                    <a:pt x="114" y="42"/>
                  </a:lnTo>
                  <a:moveTo>
                    <a:pt x="111" y="34"/>
                  </a:moveTo>
                  <a:lnTo>
                    <a:pt x="114" y="39"/>
                  </a:lnTo>
                  <a:moveTo>
                    <a:pt x="109" y="37"/>
                  </a:moveTo>
                  <a:lnTo>
                    <a:pt x="114" y="42"/>
                  </a:lnTo>
                  <a:moveTo>
                    <a:pt x="90" y="39"/>
                  </a:moveTo>
                  <a:lnTo>
                    <a:pt x="92" y="37"/>
                  </a:lnTo>
                  <a:moveTo>
                    <a:pt x="174" y="3"/>
                  </a:moveTo>
                  <a:lnTo>
                    <a:pt x="171" y="3"/>
                  </a:lnTo>
                  <a:moveTo>
                    <a:pt x="185" y="8"/>
                  </a:moveTo>
                  <a:lnTo>
                    <a:pt x="190" y="8"/>
                  </a:lnTo>
                  <a:moveTo>
                    <a:pt x="183" y="8"/>
                  </a:moveTo>
                  <a:lnTo>
                    <a:pt x="183" y="10"/>
                  </a:lnTo>
                  <a:lnTo>
                    <a:pt x="181" y="10"/>
                  </a:lnTo>
                  <a:lnTo>
                    <a:pt x="178" y="10"/>
                  </a:lnTo>
                  <a:lnTo>
                    <a:pt x="178" y="8"/>
                  </a:lnTo>
                  <a:moveTo>
                    <a:pt x="183" y="8"/>
                  </a:moveTo>
                  <a:lnTo>
                    <a:pt x="183" y="6"/>
                  </a:lnTo>
                  <a:moveTo>
                    <a:pt x="178" y="8"/>
                  </a:moveTo>
                  <a:lnTo>
                    <a:pt x="181" y="10"/>
                  </a:lnTo>
                  <a:moveTo>
                    <a:pt x="183" y="8"/>
                  </a:moveTo>
                  <a:lnTo>
                    <a:pt x="183" y="6"/>
                  </a:lnTo>
                  <a:moveTo>
                    <a:pt x="178" y="6"/>
                  </a:moveTo>
                  <a:lnTo>
                    <a:pt x="176" y="6"/>
                  </a:lnTo>
                  <a:lnTo>
                    <a:pt x="174" y="3"/>
                  </a:lnTo>
                  <a:lnTo>
                    <a:pt x="176" y="6"/>
                  </a:lnTo>
                  <a:lnTo>
                    <a:pt x="174" y="3"/>
                  </a:lnTo>
                  <a:moveTo>
                    <a:pt x="185" y="6"/>
                  </a:moveTo>
                  <a:lnTo>
                    <a:pt x="185" y="8"/>
                  </a:lnTo>
                  <a:lnTo>
                    <a:pt x="183" y="6"/>
                  </a:lnTo>
                  <a:moveTo>
                    <a:pt x="185" y="8"/>
                  </a:moveTo>
                  <a:lnTo>
                    <a:pt x="188" y="8"/>
                  </a:lnTo>
                  <a:moveTo>
                    <a:pt x="185" y="8"/>
                  </a:moveTo>
                  <a:lnTo>
                    <a:pt x="183" y="8"/>
                  </a:lnTo>
                  <a:moveTo>
                    <a:pt x="178" y="6"/>
                  </a:moveTo>
                  <a:lnTo>
                    <a:pt x="178" y="8"/>
                  </a:lnTo>
                  <a:moveTo>
                    <a:pt x="176" y="3"/>
                  </a:moveTo>
                  <a:lnTo>
                    <a:pt x="183" y="10"/>
                  </a:lnTo>
                  <a:moveTo>
                    <a:pt x="181" y="6"/>
                  </a:moveTo>
                  <a:lnTo>
                    <a:pt x="183" y="8"/>
                  </a:lnTo>
                  <a:moveTo>
                    <a:pt x="178" y="6"/>
                  </a:moveTo>
                  <a:lnTo>
                    <a:pt x="183" y="10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2" name="group 42"/>
          <p:cNvGrpSpPr/>
          <p:nvPr/>
        </p:nvGrpSpPr>
        <p:grpSpPr>
          <a:xfrm rot="21600000">
            <a:off x="5562600" y="4134866"/>
            <a:ext cx="727709" cy="63245"/>
            <a:chOff x="0" y="0"/>
            <a:chExt cx="727709" cy="63245"/>
          </a:xfrm>
        </p:grpSpPr>
        <p:sp>
          <p:nvSpPr>
            <p:cNvPr id="1074" name="path 1074"/>
            <p:cNvSpPr/>
            <p:nvPr/>
          </p:nvSpPr>
          <p:spPr>
            <a:xfrm>
              <a:off x="0" y="48006"/>
              <a:ext cx="682752" cy="15239"/>
            </a:xfrm>
            <a:custGeom>
              <a:avLst/>
              <a:gdLst/>
              <a:ahLst/>
              <a:cxnLst/>
              <a:rect l="0" t="0" r="0" b="0"/>
              <a:pathLst>
                <a:path w="1075" h="23">
                  <a:moveTo>
                    <a:pt x="0" y="0"/>
                  </a:moveTo>
                  <a:lnTo>
                    <a:pt x="0" y="23"/>
                  </a:lnTo>
                  <a:lnTo>
                    <a:pt x="1075" y="0"/>
                  </a:lnTo>
                  <a:lnTo>
                    <a:pt x="0" y="0"/>
                  </a:lnTo>
                </a:path>
                <a:path w="1075" h="23">
                  <a:moveTo>
                    <a:pt x="0" y="23"/>
                  </a:moveTo>
                  <a:lnTo>
                    <a:pt x="1075" y="0"/>
                  </a:lnTo>
                  <a:lnTo>
                    <a:pt x="1075" y="23"/>
                  </a:lnTo>
                  <a:lnTo>
                    <a:pt x="0" y="23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76" name="path 1076"/>
            <p:cNvSpPr/>
            <p:nvPr/>
          </p:nvSpPr>
          <p:spPr>
            <a:xfrm>
              <a:off x="681990" y="0"/>
              <a:ext cx="45719" cy="45719"/>
            </a:xfrm>
            <a:custGeom>
              <a:avLst/>
              <a:gdLst/>
              <a:ahLst/>
              <a:cxnLst/>
              <a:rect l="0" t="0" r="0" b="0"/>
              <a:pathLst>
                <a:path w="71" h="71">
                  <a:moveTo>
                    <a:pt x="70" y="37"/>
                  </a:moveTo>
                  <a:lnTo>
                    <a:pt x="70" y="1"/>
                  </a:lnTo>
                  <a:lnTo>
                    <a:pt x="1" y="1"/>
                  </a:lnTo>
                  <a:lnTo>
                    <a:pt x="1" y="70"/>
                  </a:lnTo>
                  <a:lnTo>
                    <a:pt x="70" y="70"/>
                  </a:lnTo>
                  <a:lnTo>
                    <a:pt x="70" y="37"/>
                  </a:lnTo>
                  <a:close/>
                  <a:moveTo>
                    <a:pt x="68" y="37"/>
                  </a:moveTo>
                  <a:lnTo>
                    <a:pt x="68" y="3"/>
                  </a:lnTo>
                  <a:lnTo>
                    <a:pt x="10" y="3"/>
                  </a:lnTo>
                  <a:lnTo>
                    <a:pt x="3" y="3"/>
                  </a:lnTo>
                  <a:lnTo>
                    <a:pt x="3" y="61"/>
                  </a:lnTo>
                  <a:lnTo>
                    <a:pt x="3" y="68"/>
                  </a:lnTo>
                  <a:lnTo>
                    <a:pt x="58" y="68"/>
                  </a:lnTo>
                  <a:lnTo>
                    <a:pt x="68" y="68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13"/>
                  </a:lnTo>
                  <a:lnTo>
                    <a:pt x="68" y="3"/>
                  </a:lnTo>
                  <a:lnTo>
                    <a:pt x="10" y="3"/>
                  </a:lnTo>
                  <a:lnTo>
                    <a:pt x="3" y="3"/>
                  </a:lnTo>
                  <a:lnTo>
                    <a:pt x="3" y="61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68" y="68"/>
                  </a:lnTo>
                  <a:lnTo>
                    <a:pt x="68" y="44"/>
                  </a:lnTo>
                  <a:lnTo>
                    <a:pt x="68" y="37"/>
                  </a:lnTo>
                  <a:close/>
                  <a:moveTo>
                    <a:pt x="65" y="37"/>
                  </a:moveTo>
                  <a:lnTo>
                    <a:pt x="65" y="5"/>
                  </a:lnTo>
                  <a:lnTo>
                    <a:pt x="8" y="5"/>
                  </a:lnTo>
                  <a:lnTo>
                    <a:pt x="3" y="5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65" y="68"/>
                  </a:lnTo>
                  <a:lnTo>
                    <a:pt x="65" y="44"/>
                  </a:lnTo>
                  <a:lnTo>
                    <a:pt x="65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63"/>
                  </a:lnTo>
                  <a:lnTo>
                    <a:pt x="5" y="65"/>
                  </a:lnTo>
                  <a:lnTo>
                    <a:pt x="63" y="65"/>
                  </a:lnTo>
                  <a:lnTo>
                    <a:pt x="65" y="65"/>
                  </a:lnTo>
                  <a:lnTo>
                    <a:pt x="65" y="41"/>
                  </a:lnTo>
                  <a:lnTo>
                    <a:pt x="65" y="37"/>
                  </a:lnTo>
                  <a:close/>
                  <a:moveTo>
                    <a:pt x="63" y="37"/>
                  </a:moveTo>
                  <a:lnTo>
                    <a:pt x="63" y="8"/>
                  </a:lnTo>
                  <a:lnTo>
                    <a:pt x="5" y="8"/>
                  </a:lnTo>
                  <a:lnTo>
                    <a:pt x="5" y="65"/>
                  </a:lnTo>
                  <a:lnTo>
                    <a:pt x="63" y="65"/>
                  </a:lnTo>
                  <a:lnTo>
                    <a:pt x="63" y="8"/>
                  </a:lnTo>
                  <a:lnTo>
                    <a:pt x="17" y="8"/>
                  </a:lnTo>
                  <a:lnTo>
                    <a:pt x="8" y="8"/>
                  </a:lnTo>
                  <a:lnTo>
                    <a:pt x="8" y="53"/>
                  </a:lnTo>
                  <a:lnTo>
                    <a:pt x="8" y="63"/>
                  </a:lnTo>
                  <a:lnTo>
                    <a:pt x="54" y="63"/>
                  </a:lnTo>
                  <a:lnTo>
                    <a:pt x="63" y="63"/>
                  </a:lnTo>
                  <a:lnTo>
                    <a:pt x="63" y="41"/>
                  </a:lnTo>
                  <a:lnTo>
                    <a:pt x="63" y="37"/>
                  </a:lnTo>
                  <a:close/>
                  <a:moveTo>
                    <a:pt x="61" y="37"/>
                  </a:moveTo>
                  <a:lnTo>
                    <a:pt x="61" y="10"/>
                  </a:lnTo>
                  <a:lnTo>
                    <a:pt x="15" y="10"/>
                  </a:lnTo>
                  <a:lnTo>
                    <a:pt x="8" y="10"/>
                  </a:lnTo>
                  <a:lnTo>
                    <a:pt x="8" y="56"/>
                  </a:lnTo>
                  <a:lnTo>
                    <a:pt x="8" y="63"/>
                  </a:lnTo>
                  <a:lnTo>
                    <a:pt x="54" y="63"/>
                  </a:lnTo>
                  <a:lnTo>
                    <a:pt x="61" y="63"/>
                  </a:lnTo>
                  <a:lnTo>
                    <a:pt x="61" y="39"/>
                  </a:lnTo>
                  <a:lnTo>
                    <a:pt x="61" y="1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56"/>
                  </a:lnTo>
                  <a:lnTo>
                    <a:pt x="10" y="61"/>
                  </a:lnTo>
                  <a:lnTo>
                    <a:pt x="56" y="61"/>
                  </a:lnTo>
                  <a:lnTo>
                    <a:pt x="61" y="61"/>
                  </a:lnTo>
                  <a:lnTo>
                    <a:pt x="61" y="39"/>
                  </a:lnTo>
                  <a:lnTo>
                    <a:pt x="61" y="37"/>
                  </a:lnTo>
                  <a:close/>
                  <a:moveTo>
                    <a:pt x="58" y="37"/>
                  </a:moveTo>
                  <a:lnTo>
                    <a:pt x="58" y="13"/>
                  </a:lnTo>
                  <a:lnTo>
                    <a:pt x="13" y="13"/>
                  </a:lnTo>
                  <a:lnTo>
                    <a:pt x="10" y="13"/>
                  </a:lnTo>
                  <a:lnTo>
                    <a:pt x="10" y="58"/>
                  </a:lnTo>
                  <a:lnTo>
                    <a:pt x="10" y="61"/>
                  </a:lnTo>
                  <a:lnTo>
                    <a:pt x="56" y="61"/>
                  </a:lnTo>
                  <a:lnTo>
                    <a:pt x="58" y="61"/>
                  </a:lnTo>
                  <a:lnTo>
                    <a:pt x="58" y="37"/>
                  </a:lnTo>
                  <a:lnTo>
                    <a:pt x="58" y="13"/>
                  </a:lnTo>
                  <a:lnTo>
                    <a:pt x="13" y="13"/>
                  </a:lnTo>
                  <a:lnTo>
                    <a:pt x="13" y="58"/>
                  </a:lnTo>
                  <a:lnTo>
                    <a:pt x="58" y="58"/>
                  </a:lnTo>
                  <a:lnTo>
                    <a:pt x="58" y="37"/>
                  </a:lnTo>
                  <a:close/>
                  <a:moveTo>
                    <a:pt x="56" y="37"/>
                  </a:moveTo>
                  <a:lnTo>
                    <a:pt x="56" y="15"/>
                  </a:lnTo>
                  <a:lnTo>
                    <a:pt x="22" y="15"/>
                  </a:lnTo>
                  <a:lnTo>
                    <a:pt x="13" y="15"/>
                  </a:lnTo>
                  <a:lnTo>
                    <a:pt x="13" y="49"/>
                  </a:lnTo>
                  <a:lnTo>
                    <a:pt x="13" y="58"/>
                  </a:lnTo>
                  <a:lnTo>
                    <a:pt x="49" y="58"/>
                  </a:lnTo>
                  <a:lnTo>
                    <a:pt x="56" y="58"/>
                  </a:lnTo>
                  <a:lnTo>
                    <a:pt x="56" y="46"/>
                  </a:lnTo>
                  <a:lnTo>
                    <a:pt x="56" y="15"/>
                  </a:lnTo>
                  <a:lnTo>
                    <a:pt x="22" y="15"/>
                  </a:lnTo>
                  <a:lnTo>
                    <a:pt x="15" y="15"/>
                  </a:lnTo>
                  <a:lnTo>
                    <a:pt x="15" y="49"/>
                  </a:lnTo>
                  <a:lnTo>
                    <a:pt x="15" y="56"/>
                  </a:lnTo>
                  <a:lnTo>
                    <a:pt x="49" y="56"/>
                  </a:lnTo>
                  <a:lnTo>
                    <a:pt x="56" y="56"/>
                  </a:lnTo>
                  <a:lnTo>
                    <a:pt x="56" y="44"/>
                  </a:lnTo>
                  <a:lnTo>
                    <a:pt x="56" y="37"/>
                  </a:lnTo>
                  <a:close/>
                  <a:moveTo>
                    <a:pt x="54" y="37"/>
                  </a:moveTo>
                  <a:lnTo>
                    <a:pt x="54" y="17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5" y="51"/>
                  </a:lnTo>
                  <a:lnTo>
                    <a:pt x="15" y="56"/>
                  </a:lnTo>
                  <a:lnTo>
                    <a:pt x="51" y="56"/>
                  </a:lnTo>
                  <a:lnTo>
                    <a:pt x="54" y="56"/>
                  </a:lnTo>
                  <a:lnTo>
                    <a:pt x="54" y="44"/>
                  </a:lnTo>
                  <a:lnTo>
                    <a:pt x="54" y="17"/>
                  </a:lnTo>
                  <a:lnTo>
                    <a:pt x="20" y="17"/>
                  </a:lnTo>
                  <a:lnTo>
                    <a:pt x="17" y="17"/>
                  </a:lnTo>
                  <a:lnTo>
                    <a:pt x="17" y="51"/>
                  </a:lnTo>
                  <a:lnTo>
                    <a:pt x="17" y="53"/>
                  </a:lnTo>
                  <a:lnTo>
                    <a:pt x="51" y="53"/>
                  </a:lnTo>
                  <a:lnTo>
                    <a:pt x="54" y="53"/>
                  </a:lnTo>
                  <a:lnTo>
                    <a:pt x="54" y="41"/>
                  </a:lnTo>
                  <a:lnTo>
                    <a:pt x="54" y="17"/>
                  </a:lnTo>
                  <a:lnTo>
                    <a:pt x="17" y="17"/>
                  </a:lnTo>
                  <a:lnTo>
                    <a:pt x="17" y="53"/>
                  </a:lnTo>
                  <a:lnTo>
                    <a:pt x="54" y="53"/>
                  </a:lnTo>
                  <a:lnTo>
                    <a:pt x="54" y="41"/>
                  </a:lnTo>
                  <a:lnTo>
                    <a:pt x="54" y="3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grpSp>
        <p:nvGrpSpPr>
          <p:cNvPr id="44" name="group 44"/>
          <p:cNvGrpSpPr/>
          <p:nvPr/>
        </p:nvGrpSpPr>
        <p:grpSpPr>
          <a:xfrm rot="21600000">
            <a:off x="4790693" y="4134866"/>
            <a:ext cx="199644" cy="132587"/>
            <a:chOff x="0" y="0"/>
            <a:chExt cx="199644" cy="132587"/>
          </a:xfrm>
        </p:grpSpPr>
        <p:sp>
          <p:nvSpPr>
            <p:cNvPr id="1078" name="path 1078"/>
            <p:cNvSpPr/>
            <p:nvPr/>
          </p:nvSpPr>
          <p:spPr>
            <a:xfrm>
              <a:off x="0" y="0"/>
              <a:ext cx="45720" cy="45719"/>
            </a:xfrm>
            <a:custGeom>
              <a:avLst/>
              <a:gdLst/>
              <a:ahLst/>
              <a:cxnLst/>
              <a:rect l="0" t="0" r="0" b="0"/>
              <a:pathLst>
                <a:path w="72" h="71">
                  <a:moveTo>
                    <a:pt x="70" y="37"/>
                  </a:moveTo>
                  <a:lnTo>
                    <a:pt x="70" y="1"/>
                  </a:lnTo>
                  <a:lnTo>
                    <a:pt x="1" y="1"/>
                  </a:lnTo>
                  <a:lnTo>
                    <a:pt x="1" y="70"/>
                  </a:lnTo>
                  <a:lnTo>
                    <a:pt x="70" y="70"/>
                  </a:lnTo>
                  <a:lnTo>
                    <a:pt x="70" y="37"/>
                  </a:lnTo>
                  <a:close/>
                  <a:moveTo>
                    <a:pt x="68" y="37"/>
                  </a:moveTo>
                  <a:lnTo>
                    <a:pt x="68" y="3"/>
                  </a:lnTo>
                  <a:lnTo>
                    <a:pt x="10" y="3"/>
                  </a:lnTo>
                  <a:lnTo>
                    <a:pt x="1" y="3"/>
                  </a:lnTo>
                  <a:lnTo>
                    <a:pt x="1" y="61"/>
                  </a:lnTo>
                  <a:lnTo>
                    <a:pt x="1" y="68"/>
                  </a:lnTo>
                  <a:lnTo>
                    <a:pt x="58" y="68"/>
                  </a:lnTo>
                  <a:lnTo>
                    <a:pt x="68" y="68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13"/>
                  </a:lnTo>
                  <a:lnTo>
                    <a:pt x="68" y="3"/>
                  </a:lnTo>
                  <a:lnTo>
                    <a:pt x="10" y="3"/>
                  </a:lnTo>
                  <a:lnTo>
                    <a:pt x="3" y="3"/>
                  </a:lnTo>
                  <a:lnTo>
                    <a:pt x="3" y="61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68" y="68"/>
                  </a:lnTo>
                  <a:lnTo>
                    <a:pt x="68" y="44"/>
                  </a:lnTo>
                  <a:lnTo>
                    <a:pt x="68" y="37"/>
                  </a:lnTo>
                  <a:close/>
                  <a:moveTo>
                    <a:pt x="65" y="37"/>
                  </a:moveTo>
                  <a:lnTo>
                    <a:pt x="65" y="5"/>
                  </a:lnTo>
                  <a:lnTo>
                    <a:pt x="8" y="5"/>
                  </a:lnTo>
                  <a:lnTo>
                    <a:pt x="3" y="5"/>
                  </a:lnTo>
                  <a:lnTo>
                    <a:pt x="3" y="63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65" y="68"/>
                  </a:lnTo>
                  <a:lnTo>
                    <a:pt x="65" y="44"/>
                  </a:lnTo>
                  <a:lnTo>
                    <a:pt x="65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63"/>
                  </a:lnTo>
                  <a:lnTo>
                    <a:pt x="5" y="65"/>
                  </a:lnTo>
                  <a:lnTo>
                    <a:pt x="63" y="65"/>
                  </a:lnTo>
                  <a:lnTo>
                    <a:pt x="65" y="65"/>
                  </a:lnTo>
                  <a:lnTo>
                    <a:pt x="65" y="41"/>
                  </a:lnTo>
                  <a:lnTo>
                    <a:pt x="65" y="37"/>
                  </a:lnTo>
                  <a:close/>
                  <a:moveTo>
                    <a:pt x="63" y="37"/>
                  </a:moveTo>
                  <a:lnTo>
                    <a:pt x="63" y="8"/>
                  </a:lnTo>
                  <a:lnTo>
                    <a:pt x="5" y="8"/>
                  </a:lnTo>
                  <a:lnTo>
                    <a:pt x="5" y="65"/>
                  </a:lnTo>
                  <a:lnTo>
                    <a:pt x="63" y="65"/>
                  </a:lnTo>
                  <a:lnTo>
                    <a:pt x="63" y="8"/>
                  </a:lnTo>
                  <a:lnTo>
                    <a:pt x="18" y="8"/>
                  </a:lnTo>
                  <a:lnTo>
                    <a:pt x="8" y="8"/>
                  </a:lnTo>
                  <a:lnTo>
                    <a:pt x="8" y="53"/>
                  </a:lnTo>
                  <a:lnTo>
                    <a:pt x="8" y="63"/>
                  </a:lnTo>
                  <a:lnTo>
                    <a:pt x="54" y="63"/>
                  </a:lnTo>
                  <a:lnTo>
                    <a:pt x="63" y="63"/>
                  </a:lnTo>
                  <a:lnTo>
                    <a:pt x="63" y="41"/>
                  </a:lnTo>
                  <a:lnTo>
                    <a:pt x="63" y="37"/>
                  </a:lnTo>
                  <a:close/>
                  <a:moveTo>
                    <a:pt x="61" y="37"/>
                  </a:moveTo>
                  <a:lnTo>
                    <a:pt x="61" y="10"/>
                  </a:lnTo>
                  <a:lnTo>
                    <a:pt x="15" y="10"/>
                  </a:lnTo>
                  <a:lnTo>
                    <a:pt x="8" y="10"/>
                  </a:lnTo>
                  <a:lnTo>
                    <a:pt x="8" y="56"/>
                  </a:lnTo>
                  <a:lnTo>
                    <a:pt x="8" y="63"/>
                  </a:lnTo>
                  <a:lnTo>
                    <a:pt x="54" y="63"/>
                  </a:lnTo>
                  <a:lnTo>
                    <a:pt x="61" y="63"/>
                  </a:lnTo>
                  <a:lnTo>
                    <a:pt x="61" y="39"/>
                  </a:lnTo>
                  <a:lnTo>
                    <a:pt x="61" y="1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56"/>
                  </a:lnTo>
                  <a:lnTo>
                    <a:pt x="10" y="61"/>
                  </a:lnTo>
                  <a:lnTo>
                    <a:pt x="56" y="61"/>
                  </a:lnTo>
                  <a:lnTo>
                    <a:pt x="61" y="61"/>
                  </a:lnTo>
                  <a:lnTo>
                    <a:pt x="61" y="39"/>
                  </a:lnTo>
                  <a:lnTo>
                    <a:pt x="61" y="37"/>
                  </a:lnTo>
                  <a:close/>
                  <a:moveTo>
                    <a:pt x="58" y="37"/>
                  </a:moveTo>
                  <a:lnTo>
                    <a:pt x="58" y="13"/>
                  </a:lnTo>
                  <a:lnTo>
                    <a:pt x="13" y="13"/>
                  </a:lnTo>
                  <a:lnTo>
                    <a:pt x="10" y="13"/>
                  </a:lnTo>
                  <a:lnTo>
                    <a:pt x="10" y="58"/>
                  </a:lnTo>
                  <a:lnTo>
                    <a:pt x="10" y="61"/>
                  </a:lnTo>
                  <a:lnTo>
                    <a:pt x="56" y="61"/>
                  </a:lnTo>
                  <a:lnTo>
                    <a:pt x="58" y="61"/>
                  </a:lnTo>
                  <a:lnTo>
                    <a:pt x="58" y="37"/>
                  </a:lnTo>
                  <a:lnTo>
                    <a:pt x="58" y="13"/>
                  </a:lnTo>
                  <a:lnTo>
                    <a:pt x="13" y="13"/>
                  </a:lnTo>
                  <a:lnTo>
                    <a:pt x="13" y="58"/>
                  </a:lnTo>
                  <a:lnTo>
                    <a:pt x="58" y="58"/>
                  </a:lnTo>
                  <a:lnTo>
                    <a:pt x="58" y="37"/>
                  </a:lnTo>
                  <a:close/>
                  <a:moveTo>
                    <a:pt x="56" y="37"/>
                  </a:moveTo>
                  <a:lnTo>
                    <a:pt x="56" y="15"/>
                  </a:lnTo>
                  <a:lnTo>
                    <a:pt x="22" y="15"/>
                  </a:lnTo>
                  <a:lnTo>
                    <a:pt x="13" y="15"/>
                  </a:lnTo>
                  <a:lnTo>
                    <a:pt x="13" y="49"/>
                  </a:lnTo>
                  <a:lnTo>
                    <a:pt x="13" y="58"/>
                  </a:lnTo>
                  <a:lnTo>
                    <a:pt x="49" y="58"/>
                  </a:lnTo>
                  <a:lnTo>
                    <a:pt x="56" y="58"/>
                  </a:lnTo>
                  <a:lnTo>
                    <a:pt x="56" y="46"/>
                  </a:lnTo>
                  <a:lnTo>
                    <a:pt x="56" y="15"/>
                  </a:lnTo>
                  <a:lnTo>
                    <a:pt x="22" y="15"/>
                  </a:lnTo>
                  <a:lnTo>
                    <a:pt x="15" y="15"/>
                  </a:lnTo>
                  <a:lnTo>
                    <a:pt x="15" y="49"/>
                  </a:lnTo>
                  <a:lnTo>
                    <a:pt x="15" y="56"/>
                  </a:lnTo>
                  <a:lnTo>
                    <a:pt x="49" y="56"/>
                  </a:lnTo>
                  <a:lnTo>
                    <a:pt x="56" y="56"/>
                  </a:lnTo>
                  <a:lnTo>
                    <a:pt x="56" y="44"/>
                  </a:lnTo>
                  <a:lnTo>
                    <a:pt x="56" y="37"/>
                  </a:lnTo>
                  <a:close/>
                  <a:moveTo>
                    <a:pt x="54" y="37"/>
                  </a:moveTo>
                  <a:lnTo>
                    <a:pt x="54" y="17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5" y="51"/>
                  </a:lnTo>
                  <a:lnTo>
                    <a:pt x="15" y="56"/>
                  </a:lnTo>
                  <a:lnTo>
                    <a:pt x="49" y="56"/>
                  </a:lnTo>
                  <a:lnTo>
                    <a:pt x="54" y="56"/>
                  </a:lnTo>
                  <a:lnTo>
                    <a:pt x="54" y="44"/>
                  </a:lnTo>
                  <a:lnTo>
                    <a:pt x="54" y="17"/>
                  </a:lnTo>
                  <a:lnTo>
                    <a:pt x="20" y="17"/>
                  </a:lnTo>
                  <a:lnTo>
                    <a:pt x="18" y="17"/>
                  </a:lnTo>
                  <a:lnTo>
                    <a:pt x="18" y="51"/>
                  </a:lnTo>
                  <a:lnTo>
                    <a:pt x="18" y="53"/>
                  </a:lnTo>
                  <a:lnTo>
                    <a:pt x="51" y="53"/>
                  </a:lnTo>
                  <a:lnTo>
                    <a:pt x="54" y="53"/>
                  </a:lnTo>
                  <a:lnTo>
                    <a:pt x="54" y="41"/>
                  </a:lnTo>
                  <a:lnTo>
                    <a:pt x="54" y="3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80" name="path 1080"/>
            <p:cNvSpPr/>
            <p:nvPr/>
          </p:nvSpPr>
          <p:spPr>
            <a:xfrm>
              <a:off x="761" y="48006"/>
              <a:ext cx="44196" cy="15239"/>
            </a:xfrm>
            <a:custGeom>
              <a:avLst/>
              <a:gdLst/>
              <a:ahLst/>
              <a:cxnLst/>
              <a:rect l="0" t="0" r="0" b="0"/>
              <a:pathLst>
                <a:path w="69" h="23">
                  <a:moveTo>
                    <a:pt x="0" y="0"/>
                  </a:moveTo>
                  <a:lnTo>
                    <a:pt x="0" y="23"/>
                  </a:lnTo>
                  <a:lnTo>
                    <a:pt x="69" y="0"/>
                  </a:lnTo>
                  <a:lnTo>
                    <a:pt x="0" y="0"/>
                  </a:lnTo>
                </a:path>
                <a:path w="69" h="23">
                  <a:moveTo>
                    <a:pt x="0" y="23"/>
                  </a:moveTo>
                  <a:lnTo>
                    <a:pt x="69" y="0"/>
                  </a:lnTo>
                  <a:lnTo>
                    <a:pt x="69" y="23"/>
                  </a:lnTo>
                  <a:lnTo>
                    <a:pt x="0" y="23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082" name="path 1082"/>
            <p:cNvSpPr/>
            <p:nvPr/>
          </p:nvSpPr>
          <p:spPr>
            <a:xfrm>
              <a:off x="53340" y="36575"/>
              <a:ext cx="146304" cy="96012"/>
            </a:xfrm>
            <a:custGeom>
              <a:avLst/>
              <a:gdLst/>
              <a:ahLst/>
              <a:cxnLst/>
              <a:rect l="0" t="0" r="0" b="0"/>
              <a:pathLst>
                <a:path w="230" h="151">
                  <a:moveTo>
                    <a:pt x="1" y="145"/>
                  </a:moveTo>
                  <a:lnTo>
                    <a:pt x="1" y="142"/>
                  </a:lnTo>
                  <a:moveTo>
                    <a:pt x="68" y="94"/>
                  </a:moveTo>
                  <a:lnTo>
                    <a:pt x="68" y="75"/>
                  </a:lnTo>
                  <a:moveTo>
                    <a:pt x="32" y="94"/>
                  </a:moveTo>
                  <a:lnTo>
                    <a:pt x="44" y="82"/>
                  </a:lnTo>
                  <a:moveTo>
                    <a:pt x="41" y="92"/>
                  </a:moveTo>
                  <a:lnTo>
                    <a:pt x="27" y="80"/>
                  </a:lnTo>
                  <a:moveTo>
                    <a:pt x="188" y="142"/>
                  </a:moveTo>
                  <a:lnTo>
                    <a:pt x="185" y="140"/>
                  </a:lnTo>
                  <a:lnTo>
                    <a:pt x="183" y="138"/>
                  </a:lnTo>
                  <a:lnTo>
                    <a:pt x="183" y="135"/>
                  </a:lnTo>
                  <a:lnTo>
                    <a:pt x="181" y="133"/>
                  </a:lnTo>
                  <a:lnTo>
                    <a:pt x="181" y="130"/>
                  </a:lnTo>
                  <a:lnTo>
                    <a:pt x="178" y="130"/>
                  </a:lnTo>
                  <a:lnTo>
                    <a:pt x="171" y="130"/>
                  </a:lnTo>
                  <a:lnTo>
                    <a:pt x="171" y="133"/>
                  </a:lnTo>
                  <a:lnTo>
                    <a:pt x="174" y="133"/>
                  </a:lnTo>
                  <a:lnTo>
                    <a:pt x="174" y="135"/>
                  </a:lnTo>
                  <a:lnTo>
                    <a:pt x="174" y="138"/>
                  </a:lnTo>
                  <a:lnTo>
                    <a:pt x="176" y="138"/>
                  </a:lnTo>
                  <a:lnTo>
                    <a:pt x="176" y="145"/>
                  </a:lnTo>
                  <a:lnTo>
                    <a:pt x="174" y="145"/>
                  </a:lnTo>
                  <a:lnTo>
                    <a:pt x="174" y="147"/>
                  </a:lnTo>
                  <a:lnTo>
                    <a:pt x="171" y="147"/>
                  </a:lnTo>
                  <a:lnTo>
                    <a:pt x="169" y="147"/>
                  </a:lnTo>
                  <a:lnTo>
                    <a:pt x="169" y="150"/>
                  </a:lnTo>
                  <a:lnTo>
                    <a:pt x="164" y="147"/>
                  </a:lnTo>
                  <a:lnTo>
                    <a:pt x="161" y="145"/>
                  </a:lnTo>
                  <a:lnTo>
                    <a:pt x="161" y="142"/>
                  </a:lnTo>
                  <a:lnTo>
                    <a:pt x="159" y="142"/>
                  </a:lnTo>
                  <a:lnTo>
                    <a:pt x="159" y="140"/>
                  </a:lnTo>
                  <a:lnTo>
                    <a:pt x="157" y="140"/>
                  </a:lnTo>
                  <a:lnTo>
                    <a:pt x="157" y="138"/>
                  </a:lnTo>
                  <a:lnTo>
                    <a:pt x="154" y="135"/>
                  </a:lnTo>
                  <a:lnTo>
                    <a:pt x="152" y="133"/>
                  </a:lnTo>
                  <a:lnTo>
                    <a:pt x="152" y="130"/>
                  </a:lnTo>
                  <a:lnTo>
                    <a:pt x="150" y="128"/>
                  </a:lnTo>
                  <a:lnTo>
                    <a:pt x="150" y="121"/>
                  </a:lnTo>
                  <a:lnTo>
                    <a:pt x="147" y="121"/>
                  </a:lnTo>
                  <a:lnTo>
                    <a:pt x="147" y="118"/>
                  </a:lnTo>
                  <a:lnTo>
                    <a:pt x="145" y="118"/>
                  </a:lnTo>
                  <a:lnTo>
                    <a:pt x="145" y="116"/>
                  </a:lnTo>
                  <a:lnTo>
                    <a:pt x="142" y="114"/>
                  </a:lnTo>
                  <a:lnTo>
                    <a:pt x="142" y="102"/>
                  </a:lnTo>
                  <a:lnTo>
                    <a:pt x="145" y="102"/>
                  </a:lnTo>
                  <a:lnTo>
                    <a:pt x="145" y="104"/>
                  </a:lnTo>
                  <a:lnTo>
                    <a:pt x="147" y="104"/>
                  </a:lnTo>
                  <a:lnTo>
                    <a:pt x="150" y="104"/>
                  </a:lnTo>
                  <a:lnTo>
                    <a:pt x="150" y="102"/>
                  </a:lnTo>
                  <a:lnTo>
                    <a:pt x="150" y="97"/>
                  </a:lnTo>
                  <a:lnTo>
                    <a:pt x="147" y="97"/>
                  </a:lnTo>
                  <a:lnTo>
                    <a:pt x="147" y="92"/>
                  </a:lnTo>
                  <a:lnTo>
                    <a:pt x="145" y="90"/>
                  </a:lnTo>
                  <a:lnTo>
                    <a:pt x="145" y="85"/>
                  </a:lnTo>
                  <a:lnTo>
                    <a:pt x="142" y="85"/>
                  </a:lnTo>
                  <a:lnTo>
                    <a:pt x="140" y="85"/>
                  </a:lnTo>
                  <a:lnTo>
                    <a:pt x="140" y="82"/>
                  </a:lnTo>
                  <a:lnTo>
                    <a:pt x="140" y="73"/>
                  </a:lnTo>
                  <a:lnTo>
                    <a:pt x="142" y="70"/>
                  </a:lnTo>
                  <a:lnTo>
                    <a:pt x="142" y="68"/>
                  </a:lnTo>
                  <a:lnTo>
                    <a:pt x="145" y="68"/>
                  </a:lnTo>
                  <a:lnTo>
                    <a:pt x="147" y="68"/>
                  </a:lnTo>
                  <a:lnTo>
                    <a:pt x="147" y="66"/>
                  </a:lnTo>
                  <a:lnTo>
                    <a:pt x="150" y="66"/>
                  </a:lnTo>
                  <a:lnTo>
                    <a:pt x="150" y="63"/>
                  </a:lnTo>
                  <a:lnTo>
                    <a:pt x="150" y="61"/>
                  </a:lnTo>
                  <a:lnTo>
                    <a:pt x="147" y="61"/>
                  </a:lnTo>
                  <a:lnTo>
                    <a:pt x="145" y="61"/>
                  </a:lnTo>
                  <a:lnTo>
                    <a:pt x="145" y="58"/>
                  </a:lnTo>
                  <a:lnTo>
                    <a:pt x="145" y="54"/>
                  </a:lnTo>
                  <a:lnTo>
                    <a:pt x="147" y="54"/>
                  </a:lnTo>
                  <a:lnTo>
                    <a:pt x="147" y="49"/>
                  </a:lnTo>
                  <a:lnTo>
                    <a:pt x="150" y="49"/>
                  </a:lnTo>
                  <a:lnTo>
                    <a:pt x="150" y="44"/>
                  </a:lnTo>
                  <a:lnTo>
                    <a:pt x="152" y="44"/>
                  </a:lnTo>
                  <a:lnTo>
                    <a:pt x="152" y="42"/>
                  </a:lnTo>
                  <a:lnTo>
                    <a:pt x="154" y="42"/>
                  </a:lnTo>
                  <a:lnTo>
                    <a:pt x="154" y="39"/>
                  </a:lnTo>
                  <a:moveTo>
                    <a:pt x="154" y="39"/>
                  </a:moveTo>
                  <a:lnTo>
                    <a:pt x="157" y="39"/>
                  </a:lnTo>
                  <a:lnTo>
                    <a:pt x="157" y="37"/>
                  </a:lnTo>
                  <a:lnTo>
                    <a:pt x="159" y="37"/>
                  </a:lnTo>
                  <a:lnTo>
                    <a:pt x="159" y="39"/>
                  </a:lnTo>
                  <a:lnTo>
                    <a:pt x="161" y="39"/>
                  </a:lnTo>
                  <a:lnTo>
                    <a:pt x="161" y="42"/>
                  </a:lnTo>
                  <a:lnTo>
                    <a:pt x="161" y="49"/>
                  </a:lnTo>
                  <a:lnTo>
                    <a:pt x="164" y="49"/>
                  </a:lnTo>
                  <a:lnTo>
                    <a:pt x="164" y="51"/>
                  </a:lnTo>
                  <a:lnTo>
                    <a:pt x="166" y="51"/>
                  </a:lnTo>
                  <a:lnTo>
                    <a:pt x="169" y="51"/>
                  </a:lnTo>
                  <a:lnTo>
                    <a:pt x="169" y="49"/>
                  </a:lnTo>
                  <a:lnTo>
                    <a:pt x="171" y="49"/>
                  </a:lnTo>
                  <a:lnTo>
                    <a:pt x="171" y="46"/>
                  </a:lnTo>
                  <a:lnTo>
                    <a:pt x="176" y="46"/>
                  </a:lnTo>
                  <a:lnTo>
                    <a:pt x="176" y="44"/>
                  </a:lnTo>
                  <a:lnTo>
                    <a:pt x="178" y="44"/>
                  </a:lnTo>
                  <a:lnTo>
                    <a:pt x="181" y="42"/>
                  </a:lnTo>
                  <a:lnTo>
                    <a:pt x="181" y="34"/>
                  </a:lnTo>
                  <a:lnTo>
                    <a:pt x="178" y="34"/>
                  </a:lnTo>
                  <a:lnTo>
                    <a:pt x="176" y="37"/>
                  </a:lnTo>
                  <a:lnTo>
                    <a:pt x="174" y="37"/>
                  </a:lnTo>
                  <a:lnTo>
                    <a:pt x="174" y="39"/>
                  </a:lnTo>
                  <a:lnTo>
                    <a:pt x="166" y="39"/>
                  </a:lnTo>
                  <a:lnTo>
                    <a:pt x="166" y="37"/>
                  </a:lnTo>
                  <a:lnTo>
                    <a:pt x="166" y="34"/>
                  </a:lnTo>
                  <a:lnTo>
                    <a:pt x="164" y="34"/>
                  </a:lnTo>
                  <a:lnTo>
                    <a:pt x="164" y="32"/>
                  </a:lnTo>
                  <a:lnTo>
                    <a:pt x="161" y="32"/>
                  </a:lnTo>
                  <a:lnTo>
                    <a:pt x="161" y="30"/>
                  </a:lnTo>
                  <a:lnTo>
                    <a:pt x="164" y="30"/>
                  </a:lnTo>
                  <a:lnTo>
                    <a:pt x="164" y="25"/>
                  </a:lnTo>
                  <a:lnTo>
                    <a:pt x="166" y="25"/>
                  </a:lnTo>
                  <a:lnTo>
                    <a:pt x="169" y="22"/>
                  </a:lnTo>
                  <a:lnTo>
                    <a:pt x="171" y="22"/>
                  </a:lnTo>
                  <a:lnTo>
                    <a:pt x="171" y="20"/>
                  </a:lnTo>
                  <a:lnTo>
                    <a:pt x="174" y="20"/>
                  </a:lnTo>
                  <a:lnTo>
                    <a:pt x="174" y="18"/>
                  </a:lnTo>
                  <a:lnTo>
                    <a:pt x="176" y="18"/>
                  </a:lnTo>
                  <a:lnTo>
                    <a:pt x="178" y="15"/>
                  </a:lnTo>
                  <a:lnTo>
                    <a:pt x="181" y="15"/>
                  </a:lnTo>
                  <a:lnTo>
                    <a:pt x="181" y="13"/>
                  </a:lnTo>
                  <a:lnTo>
                    <a:pt x="190" y="13"/>
                  </a:lnTo>
                  <a:lnTo>
                    <a:pt x="190" y="10"/>
                  </a:lnTo>
                  <a:lnTo>
                    <a:pt x="193" y="10"/>
                  </a:lnTo>
                  <a:lnTo>
                    <a:pt x="193" y="8"/>
                  </a:lnTo>
                  <a:lnTo>
                    <a:pt x="195" y="8"/>
                  </a:lnTo>
                  <a:lnTo>
                    <a:pt x="195" y="6"/>
                  </a:lnTo>
                  <a:lnTo>
                    <a:pt x="200" y="6"/>
                  </a:lnTo>
                  <a:moveTo>
                    <a:pt x="229" y="3"/>
                  </a:moveTo>
                  <a:lnTo>
                    <a:pt x="229" y="1"/>
                  </a:lnTo>
                  <a:moveTo>
                    <a:pt x="226" y="3"/>
                  </a:moveTo>
                  <a:lnTo>
                    <a:pt x="229" y="6"/>
                  </a:lnTo>
                  <a:moveTo>
                    <a:pt x="226" y="6"/>
                  </a:moveTo>
                  <a:lnTo>
                    <a:pt x="229" y="3"/>
                  </a:lnTo>
                  <a:moveTo>
                    <a:pt x="178" y="34"/>
                  </a:moveTo>
                  <a:lnTo>
                    <a:pt x="181" y="37"/>
                  </a:lnTo>
                  <a:moveTo>
                    <a:pt x="214" y="3"/>
                  </a:moveTo>
                  <a:lnTo>
                    <a:pt x="219" y="8"/>
                  </a:lnTo>
                  <a:moveTo>
                    <a:pt x="217" y="3"/>
                  </a:moveTo>
                  <a:lnTo>
                    <a:pt x="221" y="8"/>
                  </a:lnTo>
                  <a:moveTo>
                    <a:pt x="207" y="10"/>
                  </a:moveTo>
                  <a:lnTo>
                    <a:pt x="210" y="1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084" name="path 1084"/>
          <p:cNvSpPr/>
          <p:nvPr/>
        </p:nvSpPr>
        <p:spPr>
          <a:xfrm>
            <a:off x="4835652" y="4182872"/>
            <a:ext cx="682751" cy="15239"/>
          </a:xfrm>
          <a:custGeom>
            <a:avLst/>
            <a:gdLst/>
            <a:ahLst/>
            <a:cxnLst/>
            <a:rect l="0" t="0" r="0" b="0"/>
            <a:pathLst>
              <a:path w="1075" h="23">
                <a:moveTo>
                  <a:pt x="0" y="0"/>
                </a:moveTo>
                <a:lnTo>
                  <a:pt x="0" y="23"/>
                </a:lnTo>
                <a:lnTo>
                  <a:pt x="1075" y="0"/>
                </a:lnTo>
                <a:lnTo>
                  <a:pt x="0" y="0"/>
                </a:lnTo>
              </a:path>
              <a:path w="1075" h="23">
                <a:moveTo>
                  <a:pt x="0" y="23"/>
                </a:moveTo>
                <a:lnTo>
                  <a:pt x="1075" y="0"/>
                </a:lnTo>
                <a:lnTo>
                  <a:pt x="1075" y="23"/>
                </a:lnTo>
                <a:lnTo>
                  <a:pt x="0" y="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6" name="path 1086"/>
          <p:cNvSpPr/>
          <p:nvPr/>
        </p:nvSpPr>
        <p:spPr>
          <a:xfrm>
            <a:off x="3337559" y="4182872"/>
            <a:ext cx="726947" cy="15239"/>
          </a:xfrm>
          <a:custGeom>
            <a:avLst/>
            <a:gdLst/>
            <a:ahLst/>
            <a:cxnLst/>
            <a:rect l="0" t="0" r="0" b="0"/>
            <a:pathLst>
              <a:path w="1144" h="23">
                <a:moveTo>
                  <a:pt x="0" y="0"/>
                </a:moveTo>
                <a:lnTo>
                  <a:pt x="0" y="23"/>
                </a:lnTo>
                <a:lnTo>
                  <a:pt x="69" y="0"/>
                </a:lnTo>
                <a:lnTo>
                  <a:pt x="0" y="0"/>
                </a:lnTo>
              </a:path>
              <a:path w="1144" h="23">
                <a:moveTo>
                  <a:pt x="0" y="23"/>
                </a:moveTo>
                <a:lnTo>
                  <a:pt x="69" y="0"/>
                </a:lnTo>
                <a:lnTo>
                  <a:pt x="69" y="23"/>
                </a:lnTo>
                <a:lnTo>
                  <a:pt x="0" y="23"/>
                </a:lnTo>
              </a:path>
              <a:path w="1144" h="23">
                <a:moveTo>
                  <a:pt x="69" y="0"/>
                </a:moveTo>
                <a:lnTo>
                  <a:pt x="69" y="23"/>
                </a:lnTo>
                <a:lnTo>
                  <a:pt x="1144" y="0"/>
                </a:lnTo>
                <a:lnTo>
                  <a:pt x="69" y="0"/>
                </a:lnTo>
              </a:path>
              <a:path w="1144" h="23">
                <a:moveTo>
                  <a:pt x="69" y="23"/>
                </a:moveTo>
                <a:lnTo>
                  <a:pt x="1144" y="0"/>
                </a:lnTo>
                <a:lnTo>
                  <a:pt x="1144" y="23"/>
                </a:lnTo>
                <a:lnTo>
                  <a:pt x="69" y="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88" name="path 1088"/>
          <p:cNvSpPr/>
          <p:nvPr/>
        </p:nvSpPr>
        <p:spPr>
          <a:xfrm>
            <a:off x="1840228" y="4171441"/>
            <a:ext cx="421971" cy="60960"/>
          </a:xfrm>
          <a:custGeom>
            <a:avLst/>
            <a:gdLst/>
            <a:ahLst/>
            <a:cxnLst/>
            <a:rect l="0" t="0" r="0" b="0"/>
            <a:pathLst>
              <a:path w="664" h="96">
                <a:moveTo>
                  <a:pt x="1" y="56"/>
                </a:moveTo>
                <a:lnTo>
                  <a:pt x="1" y="37"/>
                </a:lnTo>
                <a:moveTo>
                  <a:pt x="138" y="56"/>
                </a:moveTo>
                <a:lnTo>
                  <a:pt x="138" y="39"/>
                </a:lnTo>
                <a:moveTo>
                  <a:pt x="274" y="58"/>
                </a:moveTo>
                <a:lnTo>
                  <a:pt x="277" y="39"/>
                </a:lnTo>
                <a:moveTo>
                  <a:pt x="414" y="58"/>
                </a:moveTo>
                <a:lnTo>
                  <a:pt x="414" y="42"/>
                </a:lnTo>
                <a:moveTo>
                  <a:pt x="550" y="61"/>
                </a:moveTo>
                <a:lnTo>
                  <a:pt x="550" y="42"/>
                </a:lnTo>
                <a:moveTo>
                  <a:pt x="102" y="58"/>
                </a:moveTo>
                <a:lnTo>
                  <a:pt x="116" y="44"/>
                </a:lnTo>
                <a:moveTo>
                  <a:pt x="238" y="58"/>
                </a:moveTo>
                <a:lnTo>
                  <a:pt x="253" y="46"/>
                </a:lnTo>
                <a:moveTo>
                  <a:pt x="375" y="61"/>
                </a:moveTo>
                <a:lnTo>
                  <a:pt x="390" y="46"/>
                </a:lnTo>
                <a:moveTo>
                  <a:pt x="512" y="61"/>
                </a:moveTo>
                <a:lnTo>
                  <a:pt x="526" y="49"/>
                </a:lnTo>
                <a:moveTo>
                  <a:pt x="651" y="63"/>
                </a:moveTo>
                <a:lnTo>
                  <a:pt x="663" y="49"/>
                </a:lnTo>
                <a:moveTo>
                  <a:pt x="111" y="56"/>
                </a:moveTo>
                <a:lnTo>
                  <a:pt x="97" y="44"/>
                </a:lnTo>
                <a:moveTo>
                  <a:pt x="248" y="58"/>
                </a:moveTo>
                <a:lnTo>
                  <a:pt x="236" y="44"/>
                </a:lnTo>
                <a:moveTo>
                  <a:pt x="385" y="58"/>
                </a:moveTo>
                <a:lnTo>
                  <a:pt x="373" y="46"/>
                </a:lnTo>
                <a:moveTo>
                  <a:pt x="522" y="58"/>
                </a:moveTo>
                <a:lnTo>
                  <a:pt x="510" y="46"/>
                </a:lnTo>
                <a:moveTo>
                  <a:pt x="658" y="61"/>
                </a:moveTo>
                <a:lnTo>
                  <a:pt x="646" y="49"/>
                </a:lnTo>
                <a:moveTo>
                  <a:pt x="138" y="75"/>
                </a:moveTo>
                <a:lnTo>
                  <a:pt x="150" y="94"/>
                </a:lnTo>
                <a:lnTo>
                  <a:pt x="140" y="73"/>
                </a:lnTo>
                <a:moveTo>
                  <a:pt x="142" y="66"/>
                </a:moveTo>
                <a:lnTo>
                  <a:pt x="145" y="73"/>
                </a:lnTo>
                <a:lnTo>
                  <a:pt x="152" y="78"/>
                </a:lnTo>
                <a:lnTo>
                  <a:pt x="162" y="73"/>
                </a:lnTo>
                <a:moveTo>
                  <a:pt x="133" y="85"/>
                </a:moveTo>
                <a:lnTo>
                  <a:pt x="150" y="94"/>
                </a:lnTo>
                <a:lnTo>
                  <a:pt x="133" y="78"/>
                </a:lnTo>
                <a:moveTo>
                  <a:pt x="138" y="78"/>
                </a:moveTo>
                <a:lnTo>
                  <a:pt x="150" y="94"/>
                </a:lnTo>
                <a:moveTo>
                  <a:pt x="123" y="75"/>
                </a:moveTo>
                <a:lnTo>
                  <a:pt x="133" y="78"/>
                </a:lnTo>
                <a:lnTo>
                  <a:pt x="140" y="73"/>
                </a:lnTo>
                <a:lnTo>
                  <a:pt x="142" y="66"/>
                </a:lnTo>
                <a:moveTo>
                  <a:pt x="123" y="6"/>
                </a:moveTo>
                <a:lnTo>
                  <a:pt x="126" y="6"/>
                </a:lnTo>
                <a:lnTo>
                  <a:pt x="126" y="3"/>
                </a:lnTo>
                <a:lnTo>
                  <a:pt x="133" y="3"/>
                </a:lnTo>
                <a:lnTo>
                  <a:pt x="133" y="6"/>
                </a:lnTo>
                <a:lnTo>
                  <a:pt x="130" y="6"/>
                </a:lnTo>
                <a:lnTo>
                  <a:pt x="130" y="8"/>
                </a:lnTo>
                <a:lnTo>
                  <a:pt x="130" y="10"/>
                </a:lnTo>
                <a:lnTo>
                  <a:pt x="128" y="10"/>
                </a:lnTo>
                <a:lnTo>
                  <a:pt x="130" y="13"/>
                </a:lnTo>
                <a:lnTo>
                  <a:pt x="135" y="13"/>
                </a:lnTo>
                <a:lnTo>
                  <a:pt x="138" y="10"/>
                </a:lnTo>
                <a:lnTo>
                  <a:pt x="140" y="8"/>
                </a:lnTo>
                <a:lnTo>
                  <a:pt x="147" y="8"/>
                </a:lnTo>
                <a:lnTo>
                  <a:pt x="147" y="6"/>
                </a:lnTo>
                <a:lnTo>
                  <a:pt x="150" y="6"/>
                </a:lnTo>
                <a:lnTo>
                  <a:pt x="150" y="3"/>
                </a:lnTo>
                <a:lnTo>
                  <a:pt x="159" y="3"/>
                </a:lnTo>
                <a:lnTo>
                  <a:pt x="178" y="8"/>
                </a:lnTo>
                <a:lnTo>
                  <a:pt x="181" y="8"/>
                </a:lnTo>
                <a:lnTo>
                  <a:pt x="183" y="10"/>
                </a:lnTo>
                <a:lnTo>
                  <a:pt x="186" y="10"/>
                </a:lnTo>
                <a:lnTo>
                  <a:pt x="186" y="13"/>
                </a:lnTo>
                <a:lnTo>
                  <a:pt x="190" y="13"/>
                </a:lnTo>
                <a:lnTo>
                  <a:pt x="190" y="15"/>
                </a:lnTo>
                <a:lnTo>
                  <a:pt x="193" y="15"/>
                </a:lnTo>
                <a:lnTo>
                  <a:pt x="193" y="18"/>
                </a:lnTo>
                <a:lnTo>
                  <a:pt x="195" y="18"/>
                </a:lnTo>
                <a:lnTo>
                  <a:pt x="195" y="20"/>
                </a:lnTo>
                <a:lnTo>
                  <a:pt x="195" y="25"/>
                </a:lnTo>
                <a:lnTo>
                  <a:pt x="193" y="25"/>
                </a:lnTo>
                <a:lnTo>
                  <a:pt x="183" y="25"/>
                </a:lnTo>
                <a:lnTo>
                  <a:pt x="183" y="27"/>
                </a:lnTo>
                <a:lnTo>
                  <a:pt x="183" y="32"/>
                </a:lnTo>
                <a:lnTo>
                  <a:pt x="186" y="32"/>
                </a:lnTo>
                <a:lnTo>
                  <a:pt x="186" y="37"/>
                </a:lnTo>
                <a:lnTo>
                  <a:pt x="188" y="37"/>
                </a:lnTo>
                <a:lnTo>
                  <a:pt x="188" y="39"/>
                </a:lnTo>
                <a:lnTo>
                  <a:pt x="190" y="42"/>
                </a:lnTo>
                <a:lnTo>
                  <a:pt x="193" y="44"/>
                </a:lnTo>
                <a:lnTo>
                  <a:pt x="198" y="44"/>
                </a:lnTo>
                <a:lnTo>
                  <a:pt x="198" y="42"/>
                </a:lnTo>
                <a:lnTo>
                  <a:pt x="198" y="37"/>
                </a:lnTo>
                <a:lnTo>
                  <a:pt x="195" y="37"/>
                </a:lnTo>
                <a:lnTo>
                  <a:pt x="195" y="30"/>
                </a:lnTo>
                <a:lnTo>
                  <a:pt x="198" y="30"/>
                </a:lnTo>
                <a:lnTo>
                  <a:pt x="198" y="27"/>
                </a:lnTo>
                <a:lnTo>
                  <a:pt x="200" y="27"/>
                </a:lnTo>
                <a:lnTo>
                  <a:pt x="200" y="25"/>
                </a:lnTo>
                <a:lnTo>
                  <a:pt x="202" y="25"/>
                </a:lnTo>
                <a:lnTo>
                  <a:pt x="205" y="25"/>
                </a:lnTo>
                <a:lnTo>
                  <a:pt x="205" y="27"/>
                </a:lnTo>
                <a:lnTo>
                  <a:pt x="207" y="27"/>
                </a:lnTo>
                <a:lnTo>
                  <a:pt x="210" y="30"/>
                </a:lnTo>
                <a:lnTo>
                  <a:pt x="212" y="32"/>
                </a:lnTo>
                <a:lnTo>
                  <a:pt x="212" y="34"/>
                </a:lnTo>
                <a:lnTo>
                  <a:pt x="214" y="34"/>
                </a:lnTo>
                <a:lnTo>
                  <a:pt x="214" y="37"/>
                </a:lnTo>
                <a:lnTo>
                  <a:pt x="217" y="39"/>
                </a:lnTo>
                <a:lnTo>
                  <a:pt x="217" y="42"/>
                </a:lnTo>
                <a:lnTo>
                  <a:pt x="219" y="42"/>
                </a:lnTo>
                <a:lnTo>
                  <a:pt x="219" y="46"/>
                </a:lnTo>
                <a:lnTo>
                  <a:pt x="222" y="46"/>
                </a:lnTo>
                <a:lnTo>
                  <a:pt x="222" y="54"/>
                </a:lnTo>
                <a:lnTo>
                  <a:pt x="224" y="54"/>
                </a:lnTo>
                <a:lnTo>
                  <a:pt x="224" y="56"/>
                </a:lnTo>
                <a:lnTo>
                  <a:pt x="226" y="56"/>
                </a:lnTo>
                <a:lnTo>
                  <a:pt x="226" y="58"/>
                </a:lnTo>
                <a:moveTo>
                  <a:pt x="78" y="39"/>
                </a:moveTo>
                <a:lnTo>
                  <a:pt x="78" y="37"/>
                </a:lnTo>
                <a:lnTo>
                  <a:pt x="80" y="37"/>
                </a:lnTo>
                <a:lnTo>
                  <a:pt x="82" y="39"/>
                </a:lnTo>
                <a:lnTo>
                  <a:pt x="85" y="42"/>
                </a:lnTo>
                <a:lnTo>
                  <a:pt x="85" y="51"/>
                </a:lnTo>
                <a:lnTo>
                  <a:pt x="87" y="51"/>
                </a:lnTo>
                <a:lnTo>
                  <a:pt x="92" y="51"/>
                </a:lnTo>
                <a:lnTo>
                  <a:pt x="92" y="49"/>
                </a:lnTo>
                <a:lnTo>
                  <a:pt x="94" y="49"/>
                </a:lnTo>
                <a:lnTo>
                  <a:pt x="94" y="46"/>
                </a:lnTo>
                <a:lnTo>
                  <a:pt x="97" y="46"/>
                </a:lnTo>
                <a:lnTo>
                  <a:pt x="99" y="44"/>
                </a:lnTo>
                <a:lnTo>
                  <a:pt x="102" y="44"/>
                </a:lnTo>
                <a:lnTo>
                  <a:pt x="102" y="42"/>
                </a:lnTo>
                <a:lnTo>
                  <a:pt x="104" y="39"/>
                </a:lnTo>
                <a:lnTo>
                  <a:pt x="104" y="34"/>
                </a:lnTo>
                <a:lnTo>
                  <a:pt x="102" y="34"/>
                </a:lnTo>
                <a:lnTo>
                  <a:pt x="99" y="34"/>
                </a:lnTo>
                <a:lnTo>
                  <a:pt x="99" y="37"/>
                </a:lnTo>
                <a:lnTo>
                  <a:pt x="97" y="37"/>
                </a:lnTo>
                <a:lnTo>
                  <a:pt x="94" y="39"/>
                </a:lnTo>
                <a:lnTo>
                  <a:pt x="90" y="39"/>
                </a:lnTo>
                <a:lnTo>
                  <a:pt x="90" y="37"/>
                </a:lnTo>
                <a:lnTo>
                  <a:pt x="87" y="37"/>
                </a:lnTo>
                <a:lnTo>
                  <a:pt x="87" y="34"/>
                </a:lnTo>
                <a:lnTo>
                  <a:pt x="85" y="34"/>
                </a:lnTo>
                <a:lnTo>
                  <a:pt x="85" y="32"/>
                </a:lnTo>
                <a:lnTo>
                  <a:pt x="85" y="27"/>
                </a:lnTo>
                <a:lnTo>
                  <a:pt x="87" y="27"/>
                </a:lnTo>
                <a:lnTo>
                  <a:pt x="87" y="25"/>
                </a:lnTo>
                <a:lnTo>
                  <a:pt x="90" y="25"/>
                </a:lnTo>
                <a:lnTo>
                  <a:pt x="90" y="22"/>
                </a:lnTo>
                <a:lnTo>
                  <a:pt x="92" y="22"/>
                </a:lnTo>
                <a:lnTo>
                  <a:pt x="92" y="20"/>
                </a:lnTo>
                <a:lnTo>
                  <a:pt x="94" y="20"/>
                </a:lnTo>
                <a:lnTo>
                  <a:pt x="97" y="18"/>
                </a:lnTo>
                <a:lnTo>
                  <a:pt x="99" y="18"/>
                </a:lnTo>
                <a:lnTo>
                  <a:pt x="99" y="15"/>
                </a:lnTo>
                <a:lnTo>
                  <a:pt x="102" y="15"/>
                </a:lnTo>
                <a:lnTo>
                  <a:pt x="104" y="13"/>
                </a:lnTo>
                <a:lnTo>
                  <a:pt x="111" y="13"/>
                </a:lnTo>
                <a:lnTo>
                  <a:pt x="111" y="10"/>
                </a:lnTo>
                <a:lnTo>
                  <a:pt x="114" y="10"/>
                </a:lnTo>
                <a:lnTo>
                  <a:pt x="114" y="8"/>
                </a:lnTo>
                <a:lnTo>
                  <a:pt x="118" y="8"/>
                </a:lnTo>
                <a:lnTo>
                  <a:pt x="118" y="6"/>
                </a:lnTo>
                <a:lnTo>
                  <a:pt x="123" y="6"/>
                </a:lnTo>
                <a:moveTo>
                  <a:pt x="94" y="39"/>
                </a:moveTo>
                <a:lnTo>
                  <a:pt x="99" y="44"/>
                </a:lnTo>
                <a:moveTo>
                  <a:pt x="97" y="37"/>
                </a:moveTo>
                <a:lnTo>
                  <a:pt x="102" y="44"/>
                </a:lnTo>
                <a:moveTo>
                  <a:pt x="90" y="39"/>
                </a:moveTo>
                <a:lnTo>
                  <a:pt x="97" y="46"/>
                </a:lnTo>
                <a:moveTo>
                  <a:pt x="82" y="32"/>
                </a:moveTo>
                <a:lnTo>
                  <a:pt x="94" y="46"/>
                </a:lnTo>
                <a:moveTo>
                  <a:pt x="78" y="39"/>
                </a:moveTo>
                <a:lnTo>
                  <a:pt x="87" y="51"/>
                </a:lnTo>
                <a:moveTo>
                  <a:pt x="80" y="37"/>
                </a:moveTo>
                <a:lnTo>
                  <a:pt x="90" y="51"/>
                </a:lnTo>
                <a:moveTo>
                  <a:pt x="80" y="34"/>
                </a:moveTo>
                <a:lnTo>
                  <a:pt x="92" y="49"/>
                </a:lnTo>
                <a:lnTo>
                  <a:pt x="82" y="34"/>
                </a:lnTo>
                <a:moveTo>
                  <a:pt x="82" y="32"/>
                </a:moveTo>
                <a:lnTo>
                  <a:pt x="94" y="49"/>
                </a:lnTo>
                <a:moveTo>
                  <a:pt x="94" y="39"/>
                </a:moveTo>
                <a:lnTo>
                  <a:pt x="99" y="44"/>
                </a:lnTo>
                <a:moveTo>
                  <a:pt x="92" y="39"/>
                </a:moveTo>
                <a:lnTo>
                  <a:pt x="97" y="46"/>
                </a:lnTo>
                <a:moveTo>
                  <a:pt x="150" y="3"/>
                </a:moveTo>
                <a:lnTo>
                  <a:pt x="150" y="1"/>
                </a:lnTo>
                <a:moveTo>
                  <a:pt x="147" y="3"/>
                </a:moveTo>
                <a:lnTo>
                  <a:pt x="150" y="6"/>
                </a:lnTo>
                <a:lnTo>
                  <a:pt x="152" y="3"/>
                </a:lnTo>
                <a:moveTo>
                  <a:pt x="102" y="34"/>
                </a:moveTo>
                <a:lnTo>
                  <a:pt x="104" y="37"/>
                </a:lnTo>
                <a:moveTo>
                  <a:pt x="140" y="8"/>
                </a:moveTo>
                <a:lnTo>
                  <a:pt x="138" y="3"/>
                </a:lnTo>
                <a:lnTo>
                  <a:pt x="142" y="8"/>
                </a:lnTo>
                <a:moveTo>
                  <a:pt x="130" y="10"/>
                </a:moveTo>
                <a:lnTo>
                  <a:pt x="130" y="13"/>
                </a:lnTo>
                <a:moveTo>
                  <a:pt x="133" y="13"/>
                </a:moveTo>
                <a:lnTo>
                  <a:pt x="130" y="8"/>
                </a:lnTo>
                <a:lnTo>
                  <a:pt x="135" y="13"/>
                </a:lnTo>
                <a:lnTo>
                  <a:pt x="130" y="3"/>
                </a:lnTo>
                <a:moveTo>
                  <a:pt x="133" y="3"/>
                </a:moveTo>
                <a:lnTo>
                  <a:pt x="138" y="10"/>
                </a:lnTo>
                <a:lnTo>
                  <a:pt x="133" y="3"/>
                </a:lnTo>
                <a:close/>
                <a:moveTo>
                  <a:pt x="135" y="3"/>
                </a:moveTo>
                <a:lnTo>
                  <a:pt x="140" y="8"/>
                </a:lnTo>
                <a:moveTo>
                  <a:pt x="140" y="3"/>
                </a:moveTo>
                <a:lnTo>
                  <a:pt x="145" y="8"/>
                </a:lnTo>
                <a:moveTo>
                  <a:pt x="147" y="8"/>
                </a:moveTo>
                <a:lnTo>
                  <a:pt x="142" y="3"/>
                </a:lnTo>
                <a:lnTo>
                  <a:pt x="145" y="8"/>
                </a:lnTo>
                <a:moveTo>
                  <a:pt x="128" y="3"/>
                </a:moveTo>
                <a:lnTo>
                  <a:pt x="128" y="1"/>
                </a:lnTo>
                <a:moveTo>
                  <a:pt x="123" y="6"/>
                </a:moveTo>
                <a:lnTo>
                  <a:pt x="123" y="3"/>
                </a:lnTo>
                <a:moveTo>
                  <a:pt x="128" y="3"/>
                </a:moveTo>
                <a:lnTo>
                  <a:pt x="133" y="6"/>
                </a:lnTo>
                <a:moveTo>
                  <a:pt x="145" y="3"/>
                </a:moveTo>
                <a:lnTo>
                  <a:pt x="147" y="6"/>
                </a:lnTo>
                <a:moveTo>
                  <a:pt x="147" y="3"/>
                </a:moveTo>
                <a:lnTo>
                  <a:pt x="150" y="6"/>
                </a:lnTo>
                <a:moveTo>
                  <a:pt x="85" y="32"/>
                </a:moveTo>
                <a:lnTo>
                  <a:pt x="85" y="30"/>
                </a:lnTo>
                <a:moveTo>
                  <a:pt x="80" y="37"/>
                </a:moveTo>
                <a:lnTo>
                  <a:pt x="80" y="39"/>
                </a:lnTo>
                <a:moveTo>
                  <a:pt x="85" y="30"/>
                </a:moveTo>
                <a:lnTo>
                  <a:pt x="85" y="32"/>
                </a:lnTo>
                <a:moveTo>
                  <a:pt x="99" y="37"/>
                </a:moveTo>
                <a:lnTo>
                  <a:pt x="102" y="42"/>
                </a:lnTo>
                <a:moveTo>
                  <a:pt x="99" y="34"/>
                </a:moveTo>
                <a:lnTo>
                  <a:pt x="104" y="39"/>
                </a:lnTo>
                <a:moveTo>
                  <a:pt x="97" y="37"/>
                </a:moveTo>
                <a:lnTo>
                  <a:pt x="102" y="42"/>
                </a:lnTo>
                <a:moveTo>
                  <a:pt x="78" y="39"/>
                </a:moveTo>
                <a:lnTo>
                  <a:pt x="80" y="37"/>
                </a:lnTo>
                <a:moveTo>
                  <a:pt x="126" y="94"/>
                </a:moveTo>
                <a:lnTo>
                  <a:pt x="130" y="85"/>
                </a:lnTo>
                <a:lnTo>
                  <a:pt x="123" y="78"/>
                </a:lnTo>
                <a:moveTo>
                  <a:pt x="61" y="82"/>
                </a:moveTo>
                <a:lnTo>
                  <a:pt x="68" y="90"/>
                </a:lnTo>
                <a:moveTo>
                  <a:pt x="63" y="85"/>
                </a:moveTo>
                <a:lnTo>
                  <a:pt x="61" y="82"/>
                </a:lnTo>
                <a:moveTo>
                  <a:pt x="66" y="66"/>
                </a:moveTo>
                <a:lnTo>
                  <a:pt x="66" y="68"/>
                </a:lnTo>
                <a:moveTo>
                  <a:pt x="61" y="85"/>
                </a:moveTo>
                <a:lnTo>
                  <a:pt x="68" y="92"/>
                </a:lnTo>
                <a:moveTo>
                  <a:pt x="70" y="63"/>
                </a:moveTo>
                <a:lnTo>
                  <a:pt x="68" y="61"/>
                </a:lnTo>
                <a:lnTo>
                  <a:pt x="70" y="66"/>
                </a:lnTo>
                <a:moveTo>
                  <a:pt x="85" y="42"/>
                </a:moveTo>
                <a:lnTo>
                  <a:pt x="90" y="51"/>
                </a:lnTo>
                <a:moveTo>
                  <a:pt x="68" y="68"/>
                </a:moveTo>
                <a:lnTo>
                  <a:pt x="66" y="63"/>
                </a:lnTo>
                <a:lnTo>
                  <a:pt x="70" y="66"/>
                </a:lnTo>
                <a:moveTo>
                  <a:pt x="162" y="3"/>
                </a:moveTo>
                <a:lnTo>
                  <a:pt x="159" y="3"/>
                </a:lnTo>
                <a:moveTo>
                  <a:pt x="176" y="8"/>
                </a:moveTo>
                <a:lnTo>
                  <a:pt x="178" y="8"/>
                </a:lnTo>
                <a:moveTo>
                  <a:pt x="171" y="8"/>
                </a:moveTo>
                <a:lnTo>
                  <a:pt x="171" y="10"/>
                </a:lnTo>
                <a:lnTo>
                  <a:pt x="169" y="10"/>
                </a:lnTo>
                <a:lnTo>
                  <a:pt x="166" y="10"/>
                </a:lnTo>
                <a:lnTo>
                  <a:pt x="166" y="8"/>
                </a:lnTo>
                <a:moveTo>
                  <a:pt x="171" y="8"/>
                </a:moveTo>
                <a:lnTo>
                  <a:pt x="171" y="6"/>
                </a:lnTo>
                <a:moveTo>
                  <a:pt x="166" y="8"/>
                </a:moveTo>
                <a:lnTo>
                  <a:pt x="169" y="10"/>
                </a:lnTo>
                <a:moveTo>
                  <a:pt x="171" y="8"/>
                </a:moveTo>
                <a:lnTo>
                  <a:pt x="171" y="6"/>
                </a:lnTo>
                <a:moveTo>
                  <a:pt x="166" y="6"/>
                </a:moveTo>
                <a:lnTo>
                  <a:pt x="164" y="6"/>
                </a:lnTo>
                <a:lnTo>
                  <a:pt x="162" y="3"/>
                </a:lnTo>
                <a:lnTo>
                  <a:pt x="164" y="6"/>
                </a:lnTo>
                <a:lnTo>
                  <a:pt x="164" y="3"/>
                </a:lnTo>
                <a:moveTo>
                  <a:pt x="174" y="6"/>
                </a:moveTo>
                <a:lnTo>
                  <a:pt x="174" y="8"/>
                </a:lnTo>
                <a:lnTo>
                  <a:pt x="171" y="6"/>
                </a:lnTo>
                <a:moveTo>
                  <a:pt x="176" y="8"/>
                </a:moveTo>
                <a:lnTo>
                  <a:pt x="174" y="8"/>
                </a:lnTo>
                <a:lnTo>
                  <a:pt x="178" y="8"/>
                </a:lnTo>
                <a:moveTo>
                  <a:pt x="174" y="8"/>
                </a:moveTo>
                <a:lnTo>
                  <a:pt x="171" y="8"/>
                </a:lnTo>
                <a:moveTo>
                  <a:pt x="166" y="6"/>
                </a:moveTo>
                <a:lnTo>
                  <a:pt x="166" y="8"/>
                </a:lnTo>
                <a:moveTo>
                  <a:pt x="164" y="3"/>
                </a:moveTo>
                <a:lnTo>
                  <a:pt x="171" y="10"/>
                </a:lnTo>
                <a:moveTo>
                  <a:pt x="169" y="6"/>
                </a:moveTo>
                <a:lnTo>
                  <a:pt x="171" y="8"/>
                </a:lnTo>
                <a:moveTo>
                  <a:pt x="166" y="6"/>
                </a:moveTo>
                <a:lnTo>
                  <a:pt x="171" y="10"/>
                </a:lnTo>
                <a:moveTo>
                  <a:pt x="152" y="78"/>
                </a:moveTo>
                <a:lnTo>
                  <a:pt x="150" y="94"/>
                </a:lnTo>
                <a:lnTo>
                  <a:pt x="154" y="78"/>
                </a:lnTo>
                <a:moveTo>
                  <a:pt x="159" y="82"/>
                </a:moveTo>
                <a:lnTo>
                  <a:pt x="150" y="94"/>
                </a:lnTo>
                <a:lnTo>
                  <a:pt x="152" y="78"/>
                </a:lnTo>
                <a:moveTo>
                  <a:pt x="157" y="78"/>
                </a:moveTo>
                <a:lnTo>
                  <a:pt x="150" y="94"/>
                </a:lnTo>
                <a:moveTo>
                  <a:pt x="483" y="75"/>
                </a:moveTo>
                <a:lnTo>
                  <a:pt x="493" y="94"/>
                </a:lnTo>
                <a:lnTo>
                  <a:pt x="486" y="73"/>
                </a:lnTo>
                <a:moveTo>
                  <a:pt x="486" y="66"/>
                </a:moveTo>
                <a:lnTo>
                  <a:pt x="488" y="73"/>
                </a:lnTo>
                <a:lnTo>
                  <a:pt x="495" y="78"/>
                </a:lnTo>
                <a:lnTo>
                  <a:pt x="505" y="73"/>
                </a:lnTo>
                <a:moveTo>
                  <a:pt x="476" y="85"/>
                </a:moveTo>
                <a:lnTo>
                  <a:pt x="493" y="94"/>
                </a:lnTo>
                <a:lnTo>
                  <a:pt x="476" y="78"/>
                </a:lnTo>
                <a:moveTo>
                  <a:pt x="481" y="78"/>
                </a:moveTo>
                <a:lnTo>
                  <a:pt x="493" y="94"/>
                </a:lnTo>
                <a:moveTo>
                  <a:pt x="466" y="75"/>
                </a:moveTo>
                <a:lnTo>
                  <a:pt x="476" y="78"/>
                </a:lnTo>
                <a:lnTo>
                  <a:pt x="483" y="73"/>
                </a:lnTo>
                <a:lnTo>
                  <a:pt x="486" y="66"/>
                </a:lnTo>
                <a:moveTo>
                  <a:pt x="466" y="6"/>
                </a:moveTo>
                <a:lnTo>
                  <a:pt x="469" y="6"/>
                </a:lnTo>
                <a:lnTo>
                  <a:pt x="469" y="3"/>
                </a:lnTo>
                <a:lnTo>
                  <a:pt x="476" y="3"/>
                </a:lnTo>
                <a:lnTo>
                  <a:pt x="476" y="6"/>
                </a:lnTo>
                <a:lnTo>
                  <a:pt x="474" y="6"/>
                </a:lnTo>
                <a:lnTo>
                  <a:pt x="474" y="8"/>
                </a:lnTo>
                <a:lnTo>
                  <a:pt x="474" y="13"/>
                </a:lnTo>
                <a:lnTo>
                  <a:pt x="476" y="13"/>
                </a:lnTo>
                <a:lnTo>
                  <a:pt x="481" y="13"/>
                </a:lnTo>
                <a:lnTo>
                  <a:pt x="481" y="10"/>
                </a:lnTo>
                <a:lnTo>
                  <a:pt x="483" y="10"/>
                </a:lnTo>
                <a:lnTo>
                  <a:pt x="483" y="8"/>
                </a:lnTo>
                <a:lnTo>
                  <a:pt x="490" y="8"/>
                </a:lnTo>
                <a:lnTo>
                  <a:pt x="490" y="6"/>
                </a:lnTo>
                <a:lnTo>
                  <a:pt x="493" y="6"/>
                </a:lnTo>
                <a:lnTo>
                  <a:pt x="493" y="3"/>
                </a:lnTo>
                <a:lnTo>
                  <a:pt x="502" y="3"/>
                </a:lnTo>
                <a:lnTo>
                  <a:pt x="522" y="8"/>
                </a:lnTo>
                <a:lnTo>
                  <a:pt x="524" y="8"/>
                </a:lnTo>
                <a:lnTo>
                  <a:pt x="526" y="10"/>
                </a:lnTo>
                <a:lnTo>
                  <a:pt x="529" y="10"/>
                </a:lnTo>
                <a:lnTo>
                  <a:pt x="529" y="13"/>
                </a:lnTo>
                <a:lnTo>
                  <a:pt x="534" y="13"/>
                </a:lnTo>
                <a:lnTo>
                  <a:pt x="534" y="15"/>
                </a:lnTo>
                <a:lnTo>
                  <a:pt x="536" y="15"/>
                </a:lnTo>
                <a:lnTo>
                  <a:pt x="536" y="18"/>
                </a:lnTo>
                <a:lnTo>
                  <a:pt x="538" y="18"/>
                </a:lnTo>
                <a:lnTo>
                  <a:pt x="538" y="20"/>
                </a:lnTo>
                <a:lnTo>
                  <a:pt x="538" y="25"/>
                </a:lnTo>
                <a:lnTo>
                  <a:pt x="536" y="25"/>
                </a:lnTo>
                <a:lnTo>
                  <a:pt x="526" y="25"/>
                </a:lnTo>
                <a:lnTo>
                  <a:pt x="526" y="27"/>
                </a:lnTo>
                <a:lnTo>
                  <a:pt x="526" y="32"/>
                </a:lnTo>
                <a:lnTo>
                  <a:pt x="529" y="32"/>
                </a:lnTo>
                <a:lnTo>
                  <a:pt x="529" y="34"/>
                </a:lnTo>
                <a:lnTo>
                  <a:pt x="531" y="37"/>
                </a:lnTo>
                <a:lnTo>
                  <a:pt x="531" y="39"/>
                </a:lnTo>
                <a:lnTo>
                  <a:pt x="534" y="42"/>
                </a:lnTo>
                <a:lnTo>
                  <a:pt x="536" y="44"/>
                </a:lnTo>
                <a:lnTo>
                  <a:pt x="543" y="44"/>
                </a:lnTo>
                <a:lnTo>
                  <a:pt x="543" y="42"/>
                </a:lnTo>
                <a:lnTo>
                  <a:pt x="541" y="42"/>
                </a:lnTo>
                <a:lnTo>
                  <a:pt x="541" y="39"/>
                </a:lnTo>
                <a:lnTo>
                  <a:pt x="541" y="37"/>
                </a:lnTo>
                <a:lnTo>
                  <a:pt x="538" y="37"/>
                </a:lnTo>
                <a:lnTo>
                  <a:pt x="538" y="30"/>
                </a:lnTo>
                <a:lnTo>
                  <a:pt x="541" y="30"/>
                </a:lnTo>
                <a:lnTo>
                  <a:pt x="541" y="27"/>
                </a:lnTo>
                <a:lnTo>
                  <a:pt x="543" y="27"/>
                </a:lnTo>
                <a:lnTo>
                  <a:pt x="546" y="25"/>
                </a:lnTo>
                <a:lnTo>
                  <a:pt x="548" y="25"/>
                </a:lnTo>
                <a:lnTo>
                  <a:pt x="548" y="27"/>
                </a:lnTo>
                <a:lnTo>
                  <a:pt x="553" y="27"/>
                </a:lnTo>
                <a:lnTo>
                  <a:pt x="553" y="30"/>
                </a:lnTo>
                <a:lnTo>
                  <a:pt x="555" y="32"/>
                </a:lnTo>
                <a:lnTo>
                  <a:pt x="555" y="34"/>
                </a:lnTo>
                <a:lnTo>
                  <a:pt x="558" y="34"/>
                </a:lnTo>
                <a:lnTo>
                  <a:pt x="558" y="37"/>
                </a:lnTo>
                <a:lnTo>
                  <a:pt x="560" y="39"/>
                </a:lnTo>
                <a:lnTo>
                  <a:pt x="562" y="42"/>
                </a:lnTo>
                <a:lnTo>
                  <a:pt x="562" y="46"/>
                </a:lnTo>
                <a:lnTo>
                  <a:pt x="565" y="46"/>
                </a:lnTo>
                <a:lnTo>
                  <a:pt x="565" y="54"/>
                </a:lnTo>
                <a:lnTo>
                  <a:pt x="567" y="54"/>
                </a:lnTo>
                <a:lnTo>
                  <a:pt x="567" y="56"/>
                </a:lnTo>
                <a:lnTo>
                  <a:pt x="570" y="56"/>
                </a:lnTo>
                <a:lnTo>
                  <a:pt x="570" y="58"/>
                </a:lnTo>
                <a:moveTo>
                  <a:pt x="421" y="39"/>
                </a:moveTo>
                <a:lnTo>
                  <a:pt x="421" y="37"/>
                </a:lnTo>
                <a:lnTo>
                  <a:pt x="423" y="37"/>
                </a:lnTo>
                <a:lnTo>
                  <a:pt x="426" y="39"/>
                </a:lnTo>
                <a:lnTo>
                  <a:pt x="428" y="39"/>
                </a:lnTo>
                <a:lnTo>
                  <a:pt x="428" y="42"/>
                </a:lnTo>
                <a:lnTo>
                  <a:pt x="428" y="51"/>
                </a:lnTo>
                <a:lnTo>
                  <a:pt x="430" y="51"/>
                </a:lnTo>
                <a:lnTo>
                  <a:pt x="435" y="51"/>
                </a:lnTo>
                <a:lnTo>
                  <a:pt x="435" y="49"/>
                </a:lnTo>
                <a:lnTo>
                  <a:pt x="438" y="49"/>
                </a:lnTo>
                <a:lnTo>
                  <a:pt x="438" y="46"/>
                </a:lnTo>
                <a:lnTo>
                  <a:pt x="442" y="46"/>
                </a:lnTo>
                <a:lnTo>
                  <a:pt x="442" y="44"/>
                </a:lnTo>
                <a:lnTo>
                  <a:pt x="445" y="44"/>
                </a:lnTo>
                <a:lnTo>
                  <a:pt x="445" y="42"/>
                </a:lnTo>
                <a:lnTo>
                  <a:pt x="447" y="39"/>
                </a:lnTo>
                <a:lnTo>
                  <a:pt x="447" y="34"/>
                </a:lnTo>
                <a:lnTo>
                  <a:pt x="445" y="34"/>
                </a:lnTo>
                <a:lnTo>
                  <a:pt x="442" y="34"/>
                </a:lnTo>
                <a:lnTo>
                  <a:pt x="442" y="37"/>
                </a:lnTo>
                <a:lnTo>
                  <a:pt x="440" y="37"/>
                </a:lnTo>
                <a:lnTo>
                  <a:pt x="438" y="39"/>
                </a:lnTo>
                <a:lnTo>
                  <a:pt x="433" y="39"/>
                </a:lnTo>
                <a:lnTo>
                  <a:pt x="433" y="37"/>
                </a:lnTo>
                <a:lnTo>
                  <a:pt x="430" y="37"/>
                </a:lnTo>
                <a:lnTo>
                  <a:pt x="430" y="34"/>
                </a:lnTo>
                <a:lnTo>
                  <a:pt x="428" y="34"/>
                </a:lnTo>
                <a:lnTo>
                  <a:pt x="428" y="32"/>
                </a:lnTo>
                <a:lnTo>
                  <a:pt x="428" y="27"/>
                </a:lnTo>
                <a:lnTo>
                  <a:pt x="430" y="27"/>
                </a:lnTo>
                <a:lnTo>
                  <a:pt x="430" y="25"/>
                </a:lnTo>
                <a:lnTo>
                  <a:pt x="433" y="25"/>
                </a:lnTo>
                <a:lnTo>
                  <a:pt x="433" y="22"/>
                </a:lnTo>
                <a:lnTo>
                  <a:pt x="435" y="22"/>
                </a:lnTo>
                <a:lnTo>
                  <a:pt x="438" y="20"/>
                </a:lnTo>
                <a:lnTo>
                  <a:pt x="440" y="18"/>
                </a:lnTo>
                <a:lnTo>
                  <a:pt x="442" y="18"/>
                </a:lnTo>
                <a:lnTo>
                  <a:pt x="442" y="15"/>
                </a:lnTo>
                <a:lnTo>
                  <a:pt x="447" y="15"/>
                </a:lnTo>
                <a:lnTo>
                  <a:pt x="447" y="13"/>
                </a:lnTo>
                <a:lnTo>
                  <a:pt x="454" y="13"/>
                </a:lnTo>
                <a:lnTo>
                  <a:pt x="454" y="10"/>
                </a:lnTo>
                <a:lnTo>
                  <a:pt x="457" y="10"/>
                </a:lnTo>
                <a:lnTo>
                  <a:pt x="457" y="8"/>
                </a:lnTo>
                <a:lnTo>
                  <a:pt x="462" y="8"/>
                </a:lnTo>
                <a:lnTo>
                  <a:pt x="462" y="6"/>
                </a:lnTo>
                <a:lnTo>
                  <a:pt x="466" y="6"/>
                </a:lnTo>
                <a:moveTo>
                  <a:pt x="438" y="39"/>
                </a:moveTo>
                <a:lnTo>
                  <a:pt x="442" y="44"/>
                </a:lnTo>
                <a:moveTo>
                  <a:pt x="440" y="37"/>
                </a:moveTo>
                <a:lnTo>
                  <a:pt x="445" y="44"/>
                </a:lnTo>
                <a:moveTo>
                  <a:pt x="433" y="39"/>
                </a:moveTo>
                <a:lnTo>
                  <a:pt x="440" y="46"/>
                </a:lnTo>
                <a:moveTo>
                  <a:pt x="428" y="32"/>
                </a:moveTo>
                <a:lnTo>
                  <a:pt x="438" y="46"/>
                </a:lnTo>
                <a:moveTo>
                  <a:pt x="421" y="39"/>
                </a:moveTo>
                <a:lnTo>
                  <a:pt x="430" y="51"/>
                </a:lnTo>
                <a:moveTo>
                  <a:pt x="423" y="37"/>
                </a:moveTo>
                <a:lnTo>
                  <a:pt x="433" y="51"/>
                </a:lnTo>
                <a:moveTo>
                  <a:pt x="426" y="34"/>
                </a:moveTo>
                <a:lnTo>
                  <a:pt x="435" y="49"/>
                </a:lnTo>
                <a:lnTo>
                  <a:pt x="426" y="34"/>
                </a:lnTo>
                <a:close/>
                <a:moveTo>
                  <a:pt x="426" y="32"/>
                </a:moveTo>
                <a:lnTo>
                  <a:pt x="438" y="49"/>
                </a:lnTo>
                <a:moveTo>
                  <a:pt x="438" y="39"/>
                </a:moveTo>
                <a:lnTo>
                  <a:pt x="442" y="44"/>
                </a:lnTo>
                <a:moveTo>
                  <a:pt x="435" y="39"/>
                </a:moveTo>
                <a:lnTo>
                  <a:pt x="440" y="46"/>
                </a:lnTo>
                <a:moveTo>
                  <a:pt x="493" y="3"/>
                </a:moveTo>
                <a:lnTo>
                  <a:pt x="493" y="6"/>
                </a:lnTo>
                <a:lnTo>
                  <a:pt x="495" y="3"/>
                </a:lnTo>
                <a:moveTo>
                  <a:pt x="445" y="34"/>
                </a:moveTo>
                <a:lnTo>
                  <a:pt x="447" y="37"/>
                </a:lnTo>
                <a:moveTo>
                  <a:pt x="481" y="3"/>
                </a:moveTo>
                <a:lnTo>
                  <a:pt x="483" y="8"/>
                </a:lnTo>
                <a:moveTo>
                  <a:pt x="483" y="3"/>
                </a:moveTo>
                <a:lnTo>
                  <a:pt x="486" y="8"/>
                </a:lnTo>
                <a:moveTo>
                  <a:pt x="474" y="10"/>
                </a:moveTo>
                <a:lnTo>
                  <a:pt x="476" y="13"/>
                </a:lnTo>
                <a:lnTo>
                  <a:pt x="474" y="8"/>
                </a:lnTo>
                <a:lnTo>
                  <a:pt x="478" y="13"/>
                </a:lnTo>
                <a:lnTo>
                  <a:pt x="474" y="3"/>
                </a:lnTo>
                <a:moveTo>
                  <a:pt x="476" y="3"/>
                </a:moveTo>
                <a:lnTo>
                  <a:pt x="481" y="10"/>
                </a:lnTo>
                <a:lnTo>
                  <a:pt x="478" y="3"/>
                </a:lnTo>
                <a:lnTo>
                  <a:pt x="483" y="8"/>
                </a:lnTo>
                <a:moveTo>
                  <a:pt x="483" y="3"/>
                </a:moveTo>
                <a:lnTo>
                  <a:pt x="488" y="8"/>
                </a:lnTo>
                <a:moveTo>
                  <a:pt x="488" y="3"/>
                </a:moveTo>
                <a:lnTo>
                  <a:pt x="490" y="8"/>
                </a:lnTo>
                <a:moveTo>
                  <a:pt x="486" y="3"/>
                </a:moveTo>
                <a:lnTo>
                  <a:pt x="488" y="8"/>
                </a:lnTo>
                <a:moveTo>
                  <a:pt x="471" y="3"/>
                </a:moveTo>
                <a:lnTo>
                  <a:pt x="471" y="1"/>
                </a:lnTo>
                <a:moveTo>
                  <a:pt x="466" y="6"/>
                </a:moveTo>
                <a:lnTo>
                  <a:pt x="466" y="3"/>
                </a:lnTo>
                <a:moveTo>
                  <a:pt x="474" y="3"/>
                </a:moveTo>
                <a:lnTo>
                  <a:pt x="476" y="6"/>
                </a:lnTo>
                <a:moveTo>
                  <a:pt x="488" y="3"/>
                </a:moveTo>
                <a:lnTo>
                  <a:pt x="490" y="6"/>
                </a:lnTo>
                <a:moveTo>
                  <a:pt x="490" y="3"/>
                </a:moveTo>
                <a:lnTo>
                  <a:pt x="493" y="6"/>
                </a:lnTo>
                <a:moveTo>
                  <a:pt x="428" y="32"/>
                </a:moveTo>
                <a:lnTo>
                  <a:pt x="428" y="30"/>
                </a:lnTo>
                <a:moveTo>
                  <a:pt x="423" y="37"/>
                </a:moveTo>
                <a:lnTo>
                  <a:pt x="426" y="39"/>
                </a:lnTo>
                <a:moveTo>
                  <a:pt x="428" y="30"/>
                </a:moveTo>
                <a:lnTo>
                  <a:pt x="428" y="32"/>
                </a:lnTo>
                <a:moveTo>
                  <a:pt x="442" y="37"/>
                </a:moveTo>
                <a:lnTo>
                  <a:pt x="445" y="42"/>
                </a:lnTo>
                <a:moveTo>
                  <a:pt x="442" y="34"/>
                </a:moveTo>
                <a:lnTo>
                  <a:pt x="447" y="39"/>
                </a:lnTo>
                <a:moveTo>
                  <a:pt x="440" y="37"/>
                </a:moveTo>
                <a:lnTo>
                  <a:pt x="445" y="42"/>
                </a:lnTo>
                <a:moveTo>
                  <a:pt x="421" y="39"/>
                </a:moveTo>
                <a:lnTo>
                  <a:pt x="423" y="37"/>
                </a:lnTo>
                <a:moveTo>
                  <a:pt x="471" y="94"/>
                </a:moveTo>
                <a:lnTo>
                  <a:pt x="476" y="85"/>
                </a:lnTo>
                <a:lnTo>
                  <a:pt x="469" y="78"/>
                </a:lnTo>
                <a:moveTo>
                  <a:pt x="404" y="82"/>
                </a:moveTo>
                <a:lnTo>
                  <a:pt x="411" y="90"/>
                </a:lnTo>
                <a:moveTo>
                  <a:pt x="409" y="85"/>
                </a:moveTo>
                <a:lnTo>
                  <a:pt x="404" y="82"/>
                </a:lnTo>
                <a:moveTo>
                  <a:pt x="409" y="66"/>
                </a:moveTo>
                <a:lnTo>
                  <a:pt x="411" y="68"/>
                </a:lnTo>
                <a:moveTo>
                  <a:pt x="406" y="85"/>
                </a:moveTo>
                <a:lnTo>
                  <a:pt x="411" y="92"/>
                </a:lnTo>
                <a:moveTo>
                  <a:pt x="414" y="61"/>
                </a:moveTo>
                <a:lnTo>
                  <a:pt x="414" y="63"/>
                </a:lnTo>
                <a:moveTo>
                  <a:pt x="411" y="61"/>
                </a:moveTo>
                <a:lnTo>
                  <a:pt x="414" y="66"/>
                </a:lnTo>
                <a:moveTo>
                  <a:pt x="428" y="42"/>
                </a:moveTo>
                <a:lnTo>
                  <a:pt x="433" y="51"/>
                </a:lnTo>
                <a:moveTo>
                  <a:pt x="411" y="68"/>
                </a:moveTo>
                <a:lnTo>
                  <a:pt x="409" y="63"/>
                </a:lnTo>
                <a:lnTo>
                  <a:pt x="414" y="66"/>
                </a:lnTo>
                <a:moveTo>
                  <a:pt x="505" y="3"/>
                </a:moveTo>
                <a:lnTo>
                  <a:pt x="502" y="3"/>
                </a:lnTo>
                <a:moveTo>
                  <a:pt x="519" y="8"/>
                </a:moveTo>
                <a:lnTo>
                  <a:pt x="522" y="8"/>
                </a:lnTo>
                <a:moveTo>
                  <a:pt x="514" y="8"/>
                </a:moveTo>
                <a:lnTo>
                  <a:pt x="514" y="10"/>
                </a:lnTo>
                <a:lnTo>
                  <a:pt x="512" y="10"/>
                </a:lnTo>
                <a:lnTo>
                  <a:pt x="510" y="10"/>
                </a:lnTo>
                <a:lnTo>
                  <a:pt x="510" y="8"/>
                </a:lnTo>
                <a:moveTo>
                  <a:pt x="514" y="8"/>
                </a:moveTo>
                <a:lnTo>
                  <a:pt x="514" y="6"/>
                </a:lnTo>
                <a:moveTo>
                  <a:pt x="510" y="8"/>
                </a:moveTo>
                <a:lnTo>
                  <a:pt x="512" y="10"/>
                </a:lnTo>
                <a:moveTo>
                  <a:pt x="517" y="8"/>
                </a:moveTo>
                <a:lnTo>
                  <a:pt x="514" y="8"/>
                </a:lnTo>
                <a:moveTo>
                  <a:pt x="510" y="6"/>
                </a:moveTo>
                <a:lnTo>
                  <a:pt x="507" y="6"/>
                </a:lnTo>
                <a:lnTo>
                  <a:pt x="507" y="3"/>
                </a:lnTo>
                <a:moveTo>
                  <a:pt x="505" y="3"/>
                </a:moveTo>
                <a:lnTo>
                  <a:pt x="507" y="6"/>
                </a:lnTo>
                <a:lnTo>
                  <a:pt x="507" y="3"/>
                </a:lnTo>
                <a:moveTo>
                  <a:pt x="517" y="6"/>
                </a:moveTo>
                <a:lnTo>
                  <a:pt x="517" y="8"/>
                </a:lnTo>
                <a:lnTo>
                  <a:pt x="514" y="6"/>
                </a:lnTo>
                <a:moveTo>
                  <a:pt x="519" y="8"/>
                </a:moveTo>
                <a:lnTo>
                  <a:pt x="517" y="8"/>
                </a:lnTo>
                <a:lnTo>
                  <a:pt x="522" y="8"/>
                </a:lnTo>
                <a:moveTo>
                  <a:pt x="517" y="8"/>
                </a:moveTo>
                <a:lnTo>
                  <a:pt x="517" y="6"/>
                </a:lnTo>
                <a:moveTo>
                  <a:pt x="514" y="8"/>
                </a:moveTo>
                <a:lnTo>
                  <a:pt x="514" y="6"/>
                </a:lnTo>
                <a:moveTo>
                  <a:pt x="510" y="6"/>
                </a:moveTo>
                <a:lnTo>
                  <a:pt x="510" y="8"/>
                </a:lnTo>
                <a:moveTo>
                  <a:pt x="510" y="3"/>
                </a:moveTo>
                <a:lnTo>
                  <a:pt x="514" y="10"/>
                </a:lnTo>
                <a:moveTo>
                  <a:pt x="514" y="8"/>
                </a:moveTo>
                <a:lnTo>
                  <a:pt x="512" y="6"/>
                </a:lnTo>
                <a:lnTo>
                  <a:pt x="514" y="10"/>
                </a:lnTo>
                <a:moveTo>
                  <a:pt x="495" y="78"/>
                </a:moveTo>
                <a:lnTo>
                  <a:pt x="493" y="94"/>
                </a:lnTo>
                <a:lnTo>
                  <a:pt x="498" y="78"/>
                </a:lnTo>
                <a:moveTo>
                  <a:pt x="502" y="82"/>
                </a:moveTo>
                <a:lnTo>
                  <a:pt x="493" y="94"/>
                </a:lnTo>
                <a:lnTo>
                  <a:pt x="495" y="78"/>
                </a:lnTo>
                <a:moveTo>
                  <a:pt x="500" y="78"/>
                </a:moveTo>
                <a:lnTo>
                  <a:pt x="493" y="9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90" name="path 1090"/>
          <p:cNvSpPr/>
          <p:nvPr/>
        </p:nvSpPr>
        <p:spPr>
          <a:xfrm>
            <a:off x="2536697" y="4171441"/>
            <a:ext cx="72928" cy="42448"/>
          </a:xfrm>
          <a:custGeom>
            <a:avLst/>
            <a:gdLst/>
            <a:ahLst/>
            <a:cxnLst/>
            <a:rect l="0" t="0" r="0" b="0"/>
            <a:pathLst>
              <a:path w="114" h="66">
                <a:moveTo>
                  <a:pt x="1" y="66"/>
                </a:moveTo>
                <a:lnTo>
                  <a:pt x="1" y="46"/>
                </a:lnTo>
                <a:moveTo>
                  <a:pt x="102" y="66"/>
                </a:moveTo>
                <a:lnTo>
                  <a:pt x="114" y="54"/>
                </a:lnTo>
                <a:moveTo>
                  <a:pt x="111" y="66"/>
                </a:moveTo>
                <a:lnTo>
                  <a:pt x="97" y="51"/>
                </a:lnTo>
                <a:moveTo>
                  <a:pt x="10" y="39"/>
                </a:moveTo>
                <a:lnTo>
                  <a:pt x="13" y="39"/>
                </a:lnTo>
                <a:lnTo>
                  <a:pt x="13" y="37"/>
                </a:lnTo>
                <a:lnTo>
                  <a:pt x="15" y="37"/>
                </a:lnTo>
                <a:lnTo>
                  <a:pt x="15" y="39"/>
                </a:lnTo>
                <a:lnTo>
                  <a:pt x="18" y="39"/>
                </a:lnTo>
                <a:lnTo>
                  <a:pt x="18" y="42"/>
                </a:lnTo>
                <a:lnTo>
                  <a:pt x="18" y="49"/>
                </a:lnTo>
                <a:lnTo>
                  <a:pt x="20" y="51"/>
                </a:lnTo>
                <a:lnTo>
                  <a:pt x="25" y="51"/>
                </a:lnTo>
                <a:lnTo>
                  <a:pt x="25" y="49"/>
                </a:lnTo>
                <a:lnTo>
                  <a:pt x="27" y="49"/>
                </a:lnTo>
                <a:lnTo>
                  <a:pt x="27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4" y="42"/>
                </a:lnTo>
                <a:lnTo>
                  <a:pt x="37" y="42"/>
                </a:lnTo>
                <a:lnTo>
                  <a:pt x="37" y="39"/>
                </a:lnTo>
                <a:lnTo>
                  <a:pt x="37" y="34"/>
                </a:lnTo>
                <a:lnTo>
                  <a:pt x="34" y="34"/>
                </a:lnTo>
                <a:lnTo>
                  <a:pt x="32" y="34"/>
                </a:lnTo>
                <a:lnTo>
                  <a:pt x="32" y="37"/>
                </a:lnTo>
                <a:lnTo>
                  <a:pt x="30" y="37"/>
                </a:lnTo>
                <a:lnTo>
                  <a:pt x="30" y="39"/>
                </a:lnTo>
                <a:lnTo>
                  <a:pt x="22" y="39"/>
                </a:lnTo>
                <a:lnTo>
                  <a:pt x="22" y="37"/>
                </a:lnTo>
                <a:lnTo>
                  <a:pt x="20" y="37"/>
                </a:lnTo>
                <a:lnTo>
                  <a:pt x="20" y="34"/>
                </a:lnTo>
                <a:lnTo>
                  <a:pt x="20" y="32"/>
                </a:lnTo>
                <a:lnTo>
                  <a:pt x="18" y="32"/>
                </a:lnTo>
                <a:lnTo>
                  <a:pt x="18" y="30"/>
                </a:lnTo>
                <a:lnTo>
                  <a:pt x="20" y="27"/>
                </a:lnTo>
                <a:lnTo>
                  <a:pt x="20" y="25"/>
                </a:lnTo>
                <a:lnTo>
                  <a:pt x="22" y="25"/>
                </a:lnTo>
                <a:lnTo>
                  <a:pt x="25" y="22"/>
                </a:lnTo>
                <a:lnTo>
                  <a:pt x="27" y="20"/>
                </a:lnTo>
                <a:lnTo>
                  <a:pt x="30" y="20"/>
                </a:lnTo>
                <a:lnTo>
                  <a:pt x="30" y="18"/>
                </a:lnTo>
                <a:lnTo>
                  <a:pt x="32" y="18"/>
                </a:lnTo>
                <a:lnTo>
                  <a:pt x="32" y="15"/>
                </a:lnTo>
                <a:lnTo>
                  <a:pt x="37" y="15"/>
                </a:lnTo>
                <a:lnTo>
                  <a:pt x="37" y="13"/>
                </a:lnTo>
                <a:lnTo>
                  <a:pt x="44" y="13"/>
                </a:lnTo>
                <a:lnTo>
                  <a:pt x="46" y="10"/>
                </a:lnTo>
                <a:lnTo>
                  <a:pt x="49" y="8"/>
                </a:lnTo>
                <a:lnTo>
                  <a:pt x="51" y="8"/>
                </a:lnTo>
                <a:lnTo>
                  <a:pt x="51" y="6"/>
                </a:lnTo>
                <a:lnTo>
                  <a:pt x="56" y="6"/>
                </a:lnTo>
                <a:moveTo>
                  <a:pt x="30" y="39"/>
                </a:moveTo>
                <a:lnTo>
                  <a:pt x="34" y="44"/>
                </a:lnTo>
                <a:lnTo>
                  <a:pt x="30" y="37"/>
                </a:lnTo>
                <a:moveTo>
                  <a:pt x="25" y="39"/>
                </a:moveTo>
                <a:lnTo>
                  <a:pt x="30" y="46"/>
                </a:lnTo>
                <a:moveTo>
                  <a:pt x="18" y="32"/>
                </a:moveTo>
                <a:lnTo>
                  <a:pt x="27" y="46"/>
                </a:lnTo>
                <a:moveTo>
                  <a:pt x="10" y="39"/>
                </a:moveTo>
                <a:lnTo>
                  <a:pt x="20" y="51"/>
                </a:lnTo>
                <a:moveTo>
                  <a:pt x="13" y="37"/>
                </a:moveTo>
                <a:lnTo>
                  <a:pt x="22" y="51"/>
                </a:lnTo>
                <a:moveTo>
                  <a:pt x="25" y="49"/>
                </a:moveTo>
                <a:lnTo>
                  <a:pt x="15" y="34"/>
                </a:lnTo>
                <a:lnTo>
                  <a:pt x="27" y="49"/>
                </a:lnTo>
                <a:lnTo>
                  <a:pt x="15" y="32"/>
                </a:lnTo>
                <a:moveTo>
                  <a:pt x="32" y="44"/>
                </a:moveTo>
                <a:lnTo>
                  <a:pt x="27" y="39"/>
                </a:lnTo>
                <a:lnTo>
                  <a:pt x="32" y="46"/>
                </a:lnTo>
                <a:moveTo>
                  <a:pt x="85" y="3"/>
                </a:moveTo>
                <a:lnTo>
                  <a:pt x="82" y="3"/>
                </a:lnTo>
                <a:lnTo>
                  <a:pt x="82" y="6"/>
                </a:lnTo>
                <a:lnTo>
                  <a:pt x="85" y="3"/>
                </a:lnTo>
                <a:close/>
                <a:moveTo>
                  <a:pt x="34" y="34"/>
                </a:moveTo>
                <a:lnTo>
                  <a:pt x="37" y="37"/>
                </a:lnTo>
                <a:moveTo>
                  <a:pt x="70" y="3"/>
                </a:moveTo>
                <a:lnTo>
                  <a:pt x="75" y="8"/>
                </a:lnTo>
                <a:lnTo>
                  <a:pt x="73" y="3"/>
                </a:lnTo>
                <a:moveTo>
                  <a:pt x="63" y="10"/>
                </a:moveTo>
                <a:lnTo>
                  <a:pt x="65" y="13"/>
                </a:lnTo>
                <a:moveTo>
                  <a:pt x="63" y="8"/>
                </a:moveTo>
                <a:lnTo>
                  <a:pt x="68" y="13"/>
                </a:lnTo>
                <a:lnTo>
                  <a:pt x="63" y="8"/>
                </a:lnTo>
                <a:close/>
                <a:moveTo>
                  <a:pt x="63" y="3"/>
                </a:moveTo>
                <a:lnTo>
                  <a:pt x="70" y="13"/>
                </a:lnTo>
                <a:moveTo>
                  <a:pt x="65" y="3"/>
                </a:moveTo>
                <a:lnTo>
                  <a:pt x="70" y="10"/>
                </a:lnTo>
                <a:lnTo>
                  <a:pt x="68" y="3"/>
                </a:lnTo>
                <a:lnTo>
                  <a:pt x="73" y="8"/>
                </a:lnTo>
                <a:moveTo>
                  <a:pt x="73" y="3"/>
                </a:moveTo>
                <a:lnTo>
                  <a:pt x="78" y="8"/>
                </a:lnTo>
                <a:moveTo>
                  <a:pt x="78" y="3"/>
                </a:moveTo>
                <a:lnTo>
                  <a:pt x="80" y="8"/>
                </a:lnTo>
                <a:lnTo>
                  <a:pt x="75" y="3"/>
                </a:lnTo>
                <a:moveTo>
                  <a:pt x="61" y="3"/>
                </a:moveTo>
                <a:lnTo>
                  <a:pt x="61" y="1"/>
                </a:lnTo>
                <a:moveTo>
                  <a:pt x="56" y="6"/>
                </a:moveTo>
                <a:lnTo>
                  <a:pt x="56" y="3"/>
                </a:lnTo>
                <a:moveTo>
                  <a:pt x="63" y="3"/>
                </a:moveTo>
                <a:lnTo>
                  <a:pt x="65" y="6"/>
                </a:lnTo>
                <a:moveTo>
                  <a:pt x="78" y="3"/>
                </a:moveTo>
                <a:lnTo>
                  <a:pt x="82" y="6"/>
                </a:lnTo>
                <a:lnTo>
                  <a:pt x="80" y="3"/>
                </a:lnTo>
                <a:moveTo>
                  <a:pt x="20" y="32"/>
                </a:moveTo>
                <a:lnTo>
                  <a:pt x="18" y="30"/>
                </a:lnTo>
                <a:moveTo>
                  <a:pt x="13" y="37"/>
                </a:moveTo>
                <a:lnTo>
                  <a:pt x="15" y="39"/>
                </a:lnTo>
                <a:moveTo>
                  <a:pt x="18" y="30"/>
                </a:moveTo>
                <a:lnTo>
                  <a:pt x="18" y="32"/>
                </a:lnTo>
                <a:moveTo>
                  <a:pt x="32" y="37"/>
                </a:moveTo>
                <a:lnTo>
                  <a:pt x="37" y="42"/>
                </a:lnTo>
                <a:moveTo>
                  <a:pt x="34" y="34"/>
                </a:moveTo>
                <a:lnTo>
                  <a:pt x="37" y="39"/>
                </a:lnTo>
                <a:moveTo>
                  <a:pt x="32" y="37"/>
                </a:moveTo>
                <a:lnTo>
                  <a:pt x="34" y="42"/>
                </a:lnTo>
                <a:moveTo>
                  <a:pt x="10" y="39"/>
                </a:moveTo>
                <a:lnTo>
                  <a:pt x="13" y="37"/>
                </a:lnTo>
                <a:moveTo>
                  <a:pt x="94" y="3"/>
                </a:moveTo>
                <a:lnTo>
                  <a:pt x="92" y="3"/>
                </a:lnTo>
                <a:moveTo>
                  <a:pt x="109" y="8"/>
                </a:moveTo>
                <a:lnTo>
                  <a:pt x="111" y="8"/>
                </a:lnTo>
                <a:moveTo>
                  <a:pt x="106" y="8"/>
                </a:moveTo>
                <a:lnTo>
                  <a:pt x="106" y="10"/>
                </a:lnTo>
                <a:lnTo>
                  <a:pt x="104" y="10"/>
                </a:lnTo>
                <a:lnTo>
                  <a:pt x="99" y="10"/>
                </a:lnTo>
                <a:lnTo>
                  <a:pt x="99" y="8"/>
                </a:lnTo>
                <a:moveTo>
                  <a:pt x="106" y="8"/>
                </a:moveTo>
                <a:lnTo>
                  <a:pt x="106" y="6"/>
                </a:lnTo>
                <a:moveTo>
                  <a:pt x="99" y="8"/>
                </a:moveTo>
                <a:lnTo>
                  <a:pt x="102" y="10"/>
                </a:lnTo>
                <a:moveTo>
                  <a:pt x="106" y="8"/>
                </a:moveTo>
                <a:lnTo>
                  <a:pt x="106" y="6"/>
                </a:lnTo>
                <a:moveTo>
                  <a:pt x="99" y="6"/>
                </a:moveTo>
                <a:lnTo>
                  <a:pt x="97" y="6"/>
                </a:lnTo>
                <a:lnTo>
                  <a:pt x="97" y="3"/>
                </a:lnTo>
                <a:moveTo>
                  <a:pt x="94" y="3"/>
                </a:moveTo>
                <a:lnTo>
                  <a:pt x="97" y="6"/>
                </a:lnTo>
                <a:lnTo>
                  <a:pt x="97" y="3"/>
                </a:lnTo>
                <a:moveTo>
                  <a:pt x="109" y="6"/>
                </a:moveTo>
                <a:lnTo>
                  <a:pt x="109" y="8"/>
                </a:lnTo>
                <a:moveTo>
                  <a:pt x="106" y="6"/>
                </a:moveTo>
                <a:lnTo>
                  <a:pt x="106" y="8"/>
                </a:lnTo>
                <a:moveTo>
                  <a:pt x="109" y="8"/>
                </a:moveTo>
                <a:lnTo>
                  <a:pt x="109" y="6"/>
                </a:lnTo>
                <a:moveTo>
                  <a:pt x="111" y="8"/>
                </a:moveTo>
                <a:lnTo>
                  <a:pt x="106" y="8"/>
                </a:lnTo>
                <a:moveTo>
                  <a:pt x="99" y="6"/>
                </a:moveTo>
                <a:lnTo>
                  <a:pt x="99" y="8"/>
                </a:lnTo>
                <a:moveTo>
                  <a:pt x="99" y="3"/>
                </a:moveTo>
                <a:lnTo>
                  <a:pt x="104" y="10"/>
                </a:lnTo>
                <a:moveTo>
                  <a:pt x="104" y="6"/>
                </a:moveTo>
                <a:lnTo>
                  <a:pt x="106" y="8"/>
                </a:lnTo>
                <a:moveTo>
                  <a:pt x="102" y="6"/>
                </a:moveTo>
                <a:lnTo>
                  <a:pt x="106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92" name="path 1092"/>
          <p:cNvSpPr/>
          <p:nvPr/>
        </p:nvSpPr>
        <p:spPr>
          <a:xfrm>
            <a:off x="2751581" y="4172966"/>
            <a:ext cx="109728" cy="108203"/>
          </a:xfrm>
          <a:custGeom>
            <a:avLst/>
            <a:gdLst/>
            <a:ahLst/>
            <a:cxnLst/>
            <a:rect l="0" t="0" r="0" b="0"/>
            <a:pathLst>
              <a:path w="172" h="170">
                <a:moveTo>
                  <a:pt x="61" y="3"/>
                </a:moveTo>
                <a:lnTo>
                  <a:pt x="63" y="3"/>
                </a:lnTo>
                <a:lnTo>
                  <a:pt x="66" y="1"/>
                </a:lnTo>
                <a:lnTo>
                  <a:pt x="70" y="1"/>
                </a:lnTo>
                <a:lnTo>
                  <a:pt x="70" y="3"/>
                </a:lnTo>
                <a:lnTo>
                  <a:pt x="70" y="5"/>
                </a:lnTo>
                <a:lnTo>
                  <a:pt x="68" y="5"/>
                </a:lnTo>
                <a:lnTo>
                  <a:pt x="68" y="10"/>
                </a:lnTo>
                <a:lnTo>
                  <a:pt x="70" y="10"/>
                </a:lnTo>
                <a:lnTo>
                  <a:pt x="75" y="10"/>
                </a:lnTo>
                <a:lnTo>
                  <a:pt x="75" y="8"/>
                </a:lnTo>
                <a:lnTo>
                  <a:pt x="78" y="8"/>
                </a:lnTo>
                <a:lnTo>
                  <a:pt x="78" y="5"/>
                </a:lnTo>
                <a:lnTo>
                  <a:pt x="87" y="5"/>
                </a:lnTo>
                <a:lnTo>
                  <a:pt x="87" y="3"/>
                </a:lnTo>
                <a:lnTo>
                  <a:pt x="87" y="1"/>
                </a:lnTo>
                <a:lnTo>
                  <a:pt x="90" y="1"/>
                </a:lnTo>
                <a:lnTo>
                  <a:pt x="97" y="1"/>
                </a:lnTo>
                <a:lnTo>
                  <a:pt x="116" y="5"/>
                </a:lnTo>
                <a:lnTo>
                  <a:pt x="121" y="5"/>
                </a:lnTo>
                <a:lnTo>
                  <a:pt x="121" y="8"/>
                </a:lnTo>
                <a:lnTo>
                  <a:pt x="123" y="8"/>
                </a:lnTo>
                <a:lnTo>
                  <a:pt x="126" y="10"/>
                </a:lnTo>
                <a:lnTo>
                  <a:pt x="128" y="10"/>
                </a:lnTo>
                <a:lnTo>
                  <a:pt x="128" y="13"/>
                </a:lnTo>
                <a:lnTo>
                  <a:pt x="133" y="13"/>
                </a:lnTo>
                <a:lnTo>
                  <a:pt x="133" y="15"/>
                </a:lnTo>
                <a:lnTo>
                  <a:pt x="135" y="15"/>
                </a:lnTo>
                <a:lnTo>
                  <a:pt x="135" y="17"/>
                </a:lnTo>
                <a:lnTo>
                  <a:pt x="135" y="20"/>
                </a:lnTo>
                <a:lnTo>
                  <a:pt x="133" y="20"/>
                </a:lnTo>
                <a:lnTo>
                  <a:pt x="133" y="22"/>
                </a:lnTo>
                <a:lnTo>
                  <a:pt x="130" y="22"/>
                </a:lnTo>
                <a:lnTo>
                  <a:pt x="123" y="22"/>
                </a:lnTo>
                <a:lnTo>
                  <a:pt x="121" y="25"/>
                </a:lnTo>
                <a:lnTo>
                  <a:pt x="121" y="30"/>
                </a:lnTo>
                <a:lnTo>
                  <a:pt x="123" y="30"/>
                </a:lnTo>
                <a:lnTo>
                  <a:pt x="123" y="32"/>
                </a:lnTo>
                <a:lnTo>
                  <a:pt x="126" y="32"/>
                </a:lnTo>
                <a:lnTo>
                  <a:pt x="126" y="37"/>
                </a:lnTo>
                <a:lnTo>
                  <a:pt x="128" y="37"/>
                </a:lnTo>
                <a:lnTo>
                  <a:pt x="128" y="39"/>
                </a:lnTo>
                <a:lnTo>
                  <a:pt x="130" y="39"/>
                </a:lnTo>
                <a:lnTo>
                  <a:pt x="130" y="42"/>
                </a:lnTo>
                <a:lnTo>
                  <a:pt x="133" y="42"/>
                </a:lnTo>
                <a:lnTo>
                  <a:pt x="138" y="42"/>
                </a:lnTo>
                <a:lnTo>
                  <a:pt x="138" y="39"/>
                </a:lnTo>
                <a:lnTo>
                  <a:pt x="138" y="37"/>
                </a:lnTo>
                <a:lnTo>
                  <a:pt x="135" y="37"/>
                </a:lnTo>
                <a:lnTo>
                  <a:pt x="135" y="34"/>
                </a:lnTo>
                <a:lnTo>
                  <a:pt x="133" y="34"/>
                </a:lnTo>
                <a:lnTo>
                  <a:pt x="133" y="27"/>
                </a:lnTo>
                <a:lnTo>
                  <a:pt x="135" y="27"/>
                </a:lnTo>
                <a:lnTo>
                  <a:pt x="135" y="25"/>
                </a:lnTo>
                <a:lnTo>
                  <a:pt x="138" y="25"/>
                </a:lnTo>
                <a:lnTo>
                  <a:pt x="140" y="25"/>
                </a:lnTo>
                <a:lnTo>
                  <a:pt x="140" y="22"/>
                </a:lnTo>
                <a:lnTo>
                  <a:pt x="142" y="22"/>
                </a:lnTo>
                <a:lnTo>
                  <a:pt x="145" y="25"/>
                </a:lnTo>
                <a:lnTo>
                  <a:pt x="147" y="25"/>
                </a:lnTo>
                <a:lnTo>
                  <a:pt x="147" y="27"/>
                </a:lnTo>
                <a:lnTo>
                  <a:pt x="150" y="27"/>
                </a:lnTo>
                <a:lnTo>
                  <a:pt x="150" y="30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42"/>
                </a:lnTo>
                <a:lnTo>
                  <a:pt x="159" y="42"/>
                </a:lnTo>
                <a:lnTo>
                  <a:pt x="159" y="49"/>
                </a:lnTo>
                <a:lnTo>
                  <a:pt x="162" y="49"/>
                </a:lnTo>
                <a:lnTo>
                  <a:pt x="162" y="51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moveTo>
                  <a:pt x="166" y="56"/>
                </a:moveTo>
                <a:lnTo>
                  <a:pt x="166" y="63"/>
                </a:lnTo>
                <a:lnTo>
                  <a:pt x="169" y="63"/>
                </a:lnTo>
                <a:lnTo>
                  <a:pt x="169" y="70"/>
                </a:lnTo>
                <a:lnTo>
                  <a:pt x="166" y="70"/>
                </a:lnTo>
                <a:lnTo>
                  <a:pt x="166" y="68"/>
                </a:lnTo>
                <a:lnTo>
                  <a:pt x="164" y="68"/>
                </a:lnTo>
                <a:lnTo>
                  <a:pt x="159" y="68"/>
                </a:lnTo>
                <a:lnTo>
                  <a:pt x="159" y="70"/>
                </a:lnTo>
                <a:lnTo>
                  <a:pt x="159" y="75"/>
                </a:lnTo>
                <a:lnTo>
                  <a:pt x="162" y="75"/>
                </a:lnTo>
                <a:lnTo>
                  <a:pt x="162" y="77"/>
                </a:lnTo>
                <a:lnTo>
                  <a:pt x="164" y="77"/>
                </a:lnTo>
                <a:lnTo>
                  <a:pt x="164" y="85"/>
                </a:lnTo>
                <a:lnTo>
                  <a:pt x="166" y="87"/>
                </a:lnTo>
                <a:lnTo>
                  <a:pt x="169" y="87"/>
                </a:lnTo>
                <a:lnTo>
                  <a:pt x="169" y="90"/>
                </a:lnTo>
                <a:lnTo>
                  <a:pt x="169" y="97"/>
                </a:lnTo>
                <a:lnTo>
                  <a:pt x="171" y="97"/>
                </a:lnTo>
                <a:lnTo>
                  <a:pt x="169" y="99"/>
                </a:lnTo>
                <a:lnTo>
                  <a:pt x="169" y="102"/>
                </a:lnTo>
                <a:lnTo>
                  <a:pt x="166" y="102"/>
                </a:lnTo>
                <a:lnTo>
                  <a:pt x="166" y="104"/>
                </a:lnTo>
                <a:lnTo>
                  <a:pt x="164" y="104"/>
                </a:lnTo>
                <a:lnTo>
                  <a:pt x="162" y="104"/>
                </a:lnTo>
                <a:lnTo>
                  <a:pt x="162" y="106"/>
                </a:lnTo>
                <a:lnTo>
                  <a:pt x="162" y="111"/>
                </a:lnTo>
                <a:lnTo>
                  <a:pt x="164" y="111"/>
                </a:lnTo>
                <a:lnTo>
                  <a:pt x="164" y="118"/>
                </a:lnTo>
                <a:lnTo>
                  <a:pt x="162" y="121"/>
                </a:lnTo>
                <a:lnTo>
                  <a:pt x="162" y="125"/>
                </a:lnTo>
                <a:lnTo>
                  <a:pt x="159" y="125"/>
                </a:lnTo>
                <a:lnTo>
                  <a:pt x="159" y="128"/>
                </a:lnTo>
                <a:lnTo>
                  <a:pt x="157" y="128"/>
                </a:lnTo>
                <a:lnTo>
                  <a:pt x="157" y="130"/>
                </a:lnTo>
                <a:lnTo>
                  <a:pt x="154" y="133"/>
                </a:lnTo>
                <a:lnTo>
                  <a:pt x="152" y="133"/>
                </a:lnTo>
                <a:lnTo>
                  <a:pt x="152" y="135"/>
                </a:lnTo>
                <a:lnTo>
                  <a:pt x="152" y="133"/>
                </a:lnTo>
                <a:lnTo>
                  <a:pt x="150" y="133"/>
                </a:lnTo>
                <a:lnTo>
                  <a:pt x="147" y="133"/>
                </a:lnTo>
                <a:lnTo>
                  <a:pt x="147" y="130"/>
                </a:lnTo>
                <a:lnTo>
                  <a:pt x="147" y="121"/>
                </a:lnTo>
                <a:lnTo>
                  <a:pt x="145" y="121"/>
                </a:lnTo>
                <a:lnTo>
                  <a:pt x="140" y="121"/>
                </a:lnTo>
                <a:lnTo>
                  <a:pt x="140" y="123"/>
                </a:lnTo>
                <a:lnTo>
                  <a:pt x="138" y="123"/>
                </a:lnTo>
                <a:lnTo>
                  <a:pt x="138" y="125"/>
                </a:lnTo>
                <a:lnTo>
                  <a:pt x="133" y="125"/>
                </a:lnTo>
                <a:lnTo>
                  <a:pt x="133" y="128"/>
                </a:lnTo>
                <a:lnTo>
                  <a:pt x="130" y="128"/>
                </a:lnTo>
                <a:lnTo>
                  <a:pt x="130" y="130"/>
                </a:lnTo>
                <a:lnTo>
                  <a:pt x="128" y="130"/>
                </a:lnTo>
                <a:lnTo>
                  <a:pt x="128" y="133"/>
                </a:lnTo>
                <a:lnTo>
                  <a:pt x="128" y="137"/>
                </a:lnTo>
                <a:lnTo>
                  <a:pt x="130" y="137"/>
                </a:lnTo>
                <a:lnTo>
                  <a:pt x="133" y="135"/>
                </a:lnTo>
                <a:lnTo>
                  <a:pt x="135" y="135"/>
                </a:lnTo>
                <a:lnTo>
                  <a:pt x="135" y="133"/>
                </a:lnTo>
                <a:lnTo>
                  <a:pt x="142" y="133"/>
                </a:lnTo>
                <a:lnTo>
                  <a:pt x="142" y="135"/>
                </a:lnTo>
                <a:lnTo>
                  <a:pt x="145" y="135"/>
                </a:lnTo>
                <a:lnTo>
                  <a:pt x="145" y="137"/>
                </a:lnTo>
                <a:moveTo>
                  <a:pt x="145" y="137"/>
                </a:moveTo>
                <a:lnTo>
                  <a:pt x="147" y="140"/>
                </a:lnTo>
                <a:lnTo>
                  <a:pt x="147" y="145"/>
                </a:lnTo>
                <a:lnTo>
                  <a:pt x="145" y="145"/>
                </a:lnTo>
                <a:lnTo>
                  <a:pt x="145" y="147"/>
                </a:lnTo>
                <a:lnTo>
                  <a:pt x="142" y="147"/>
                </a:lnTo>
                <a:lnTo>
                  <a:pt x="142" y="150"/>
                </a:lnTo>
                <a:lnTo>
                  <a:pt x="140" y="150"/>
                </a:lnTo>
                <a:lnTo>
                  <a:pt x="138" y="152"/>
                </a:lnTo>
                <a:lnTo>
                  <a:pt x="135" y="152"/>
                </a:lnTo>
                <a:lnTo>
                  <a:pt x="135" y="154"/>
                </a:lnTo>
                <a:lnTo>
                  <a:pt x="133" y="154"/>
                </a:lnTo>
                <a:lnTo>
                  <a:pt x="130" y="157"/>
                </a:lnTo>
                <a:lnTo>
                  <a:pt x="128" y="157"/>
                </a:lnTo>
                <a:lnTo>
                  <a:pt x="128" y="159"/>
                </a:lnTo>
                <a:lnTo>
                  <a:pt x="121" y="159"/>
                </a:lnTo>
                <a:lnTo>
                  <a:pt x="118" y="162"/>
                </a:lnTo>
                <a:lnTo>
                  <a:pt x="116" y="164"/>
                </a:lnTo>
                <a:lnTo>
                  <a:pt x="114" y="164"/>
                </a:lnTo>
                <a:lnTo>
                  <a:pt x="114" y="166"/>
                </a:lnTo>
                <a:lnTo>
                  <a:pt x="106" y="166"/>
                </a:lnTo>
                <a:lnTo>
                  <a:pt x="104" y="169"/>
                </a:lnTo>
                <a:lnTo>
                  <a:pt x="99" y="169"/>
                </a:lnTo>
                <a:lnTo>
                  <a:pt x="99" y="166"/>
                </a:lnTo>
                <a:lnTo>
                  <a:pt x="102" y="164"/>
                </a:lnTo>
                <a:lnTo>
                  <a:pt x="102" y="159"/>
                </a:lnTo>
                <a:lnTo>
                  <a:pt x="99" y="159"/>
                </a:lnTo>
                <a:lnTo>
                  <a:pt x="94" y="159"/>
                </a:lnTo>
                <a:lnTo>
                  <a:pt x="94" y="162"/>
                </a:lnTo>
                <a:lnTo>
                  <a:pt x="92" y="162"/>
                </a:lnTo>
                <a:lnTo>
                  <a:pt x="92" y="164"/>
                </a:lnTo>
                <a:lnTo>
                  <a:pt x="82" y="164"/>
                </a:lnTo>
                <a:lnTo>
                  <a:pt x="82" y="166"/>
                </a:lnTo>
                <a:lnTo>
                  <a:pt x="82" y="169"/>
                </a:lnTo>
                <a:lnTo>
                  <a:pt x="80" y="169"/>
                </a:lnTo>
                <a:lnTo>
                  <a:pt x="68" y="169"/>
                </a:lnTo>
                <a:lnTo>
                  <a:pt x="68" y="166"/>
                </a:lnTo>
                <a:lnTo>
                  <a:pt x="66" y="166"/>
                </a:lnTo>
                <a:lnTo>
                  <a:pt x="66" y="164"/>
                </a:lnTo>
                <a:lnTo>
                  <a:pt x="66" y="162"/>
                </a:lnTo>
                <a:lnTo>
                  <a:pt x="63" y="162"/>
                </a:lnTo>
                <a:lnTo>
                  <a:pt x="61" y="162"/>
                </a:lnTo>
                <a:lnTo>
                  <a:pt x="61" y="159"/>
                </a:lnTo>
                <a:lnTo>
                  <a:pt x="61" y="162"/>
                </a:lnTo>
                <a:lnTo>
                  <a:pt x="58" y="162"/>
                </a:lnTo>
                <a:lnTo>
                  <a:pt x="58" y="164"/>
                </a:lnTo>
                <a:lnTo>
                  <a:pt x="61" y="164"/>
                </a:lnTo>
                <a:lnTo>
                  <a:pt x="51" y="164"/>
                </a:lnTo>
                <a:lnTo>
                  <a:pt x="51" y="162"/>
                </a:lnTo>
                <a:lnTo>
                  <a:pt x="46" y="162"/>
                </a:lnTo>
                <a:lnTo>
                  <a:pt x="44" y="159"/>
                </a:lnTo>
                <a:lnTo>
                  <a:pt x="42" y="159"/>
                </a:lnTo>
                <a:lnTo>
                  <a:pt x="42" y="157"/>
                </a:lnTo>
                <a:lnTo>
                  <a:pt x="39" y="157"/>
                </a:lnTo>
                <a:lnTo>
                  <a:pt x="39" y="154"/>
                </a:lnTo>
                <a:lnTo>
                  <a:pt x="37" y="152"/>
                </a:lnTo>
                <a:lnTo>
                  <a:pt x="37" y="147"/>
                </a:lnTo>
                <a:lnTo>
                  <a:pt x="39" y="147"/>
                </a:lnTo>
                <a:lnTo>
                  <a:pt x="49" y="147"/>
                </a:lnTo>
                <a:lnTo>
                  <a:pt x="49" y="145"/>
                </a:lnTo>
                <a:lnTo>
                  <a:pt x="49" y="140"/>
                </a:lnTo>
                <a:moveTo>
                  <a:pt x="49" y="140"/>
                </a:moveTo>
                <a:lnTo>
                  <a:pt x="46" y="140"/>
                </a:lnTo>
                <a:lnTo>
                  <a:pt x="46" y="137"/>
                </a:lnTo>
                <a:lnTo>
                  <a:pt x="44" y="137"/>
                </a:lnTo>
                <a:lnTo>
                  <a:pt x="44" y="135"/>
                </a:lnTo>
                <a:lnTo>
                  <a:pt x="44" y="133"/>
                </a:lnTo>
                <a:lnTo>
                  <a:pt x="42" y="130"/>
                </a:lnTo>
                <a:lnTo>
                  <a:pt x="39" y="128"/>
                </a:lnTo>
                <a:lnTo>
                  <a:pt x="32" y="128"/>
                </a:lnTo>
                <a:lnTo>
                  <a:pt x="32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2"/>
                </a:lnTo>
                <a:lnTo>
                  <a:pt x="34" y="142"/>
                </a:lnTo>
                <a:lnTo>
                  <a:pt x="34" y="145"/>
                </a:lnTo>
                <a:lnTo>
                  <a:pt x="32" y="145"/>
                </a:lnTo>
                <a:lnTo>
                  <a:pt x="30" y="145"/>
                </a:lnTo>
                <a:lnTo>
                  <a:pt x="30" y="147"/>
                </a:lnTo>
                <a:lnTo>
                  <a:pt x="27" y="147"/>
                </a:lnTo>
                <a:lnTo>
                  <a:pt x="25" y="145"/>
                </a:lnTo>
                <a:lnTo>
                  <a:pt x="22" y="142"/>
                </a:lnTo>
                <a:lnTo>
                  <a:pt x="20" y="140"/>
                </a:lnTo>
                <a:lnTo>
                  <a:pt x="18" y="137"/>
                </a:lnTo>
                <a:lnTo>
                  <a:pt x="18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8"/>
                </a:lnTo>
                <a:lnTo>
                  <a:pt x="10" y="125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6" y="116"/>
                </a:lnTo>
                <a:lnTo>
                  <a:pt x="6" y="113"/>
                </a:lnTo>
                <a:lnTo>
                  <a:pt x="3" y="113"/>
                </a:lnTo>
                <a:lnTo>
                  <a:pt x="3" y="104"/>
                </a:lnTo>
                <a:lnTo>
                  <a:pt x="1" y="102"/>
                </a:lnTo>
                <a:lnTo>
                  <a:pt x="1" y="99"/>
                </a:lnTo>
                <a:lnTo>
                  <a:pt x="3" y="99"/>
                </a:lnTo>
                <a:lnTo>
                  <a:pt x="6" y="99"/>
                </a:lnTo>
                <a:lnTo>
                  <a:pt x="6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4"/>
                </a:lnTo>
                <a:lnTo>
                  <a:pt x="8" y="94"/>
                </a:lnTo>
                <a:lnTo>
                  <a:pt x="8" y="92"/>
                </a:lnTo>
                <a:lnTo>
                  <a:pt x="6" y="92"/>
                </a:lnTo>
                <a:lnTo>
                  <a:pt x="6" y="82"/>
                </a:lnTo>
                <a:lnTo>
                  <a:pt x="3" y="82"/>
                </a:lnTo>
                <a:lnTo>
                  <a:pt x="1" y="82"/>
                </a:lnTo>
                <a:lnTo>
                  <a:pt x="1" y="80"/>
                </a:lnTo>
                <a:lnTo>
                  <a:pt x="1" y="68"/>
                </a:lnTo>
                <a:lnTo>
                  <a:pt x="3" y="65"/>
                </a:lnTo>
                <a:lnTo>
                  <a:pt x="8" y="65"/>
                </a:lnTo>
                <a:lnTo>
                  <a:pt x="8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6" y="58"/>
                </a:lnTo>
                <a:lnTo>
                  <a:pt x="6" y="56"/>
                </a:lnTo>
                <a:lnTo>
                  <a:pt x="6" y="51"/>
                </a:lnTo>
                <a:lnTo>
                  <a:pt x="8" y="49"/>
                </a:lnTo>
                <a:lnTo>
                  <a:pt x="8" y="46"/>
                </a:lnTo>
                <a:lnTo>
                  <a:pt x="10" y="44"/>
                </a:lnTo>
                <a:lnTo>
                  <a:pt x="10" y="42"/>
                </a:lnTo>
                <a:lnTo>
                  <a:pt x="13" y="42"/>
                </a:lnTo>
                <a:lnTo>
                  <a:pt x="13" y="39"/>
                </a:lnTo>
                <a:lnTo>
                  <a:pt x="1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94" name="path 1094"/>
          <p:cNvSpPr/>
          <p:nvPr/>
        </p:nvSpPr>
        <p:spPr>
          <a:xfrm>
            <a:off x="2710433" y="4174490"/>
            <a:ext cx="80771" cy="40971"/>
          </a:xfrm>
          <a:custGeom>
            <a:avLst/>
            <a:gdLst/>
            <a:ahLst/>
            <a:cxnLst/>
            <a:rect l="0" t="0" r="0" b="0"/>
            <a:pathLst>
              <a:path w="127" h="64">
                <a:moveTo>
                  <a:pt x="1" y="61"/>
                </a:moveTo>
                <a:lnTo>
                  <a:pt x="1" y="44"/>
                </a:lnTo>
                <a:moveTo>
                  <a:pt x="101" y="63"/>
                </a:moveTo>
                <a:lnTo>
                  <a:pt x="116" y="51"/>
                </a:lnTo>
                <a:moveTo>
                  <a:pt x="111" y="63"/>
                </a:moveTo>
                <a:lnTo>
                  <a:pt x="99" y="49"/>
                </a:lnTo>
                <a:moveTo>
                  <a:pt x="80" y="34"/>
                </a:moveTo>
                <a:lnTo>
                  <a:pt x="82" y="34"/>
                </a:lnTo>
                <a:lnTo>
                  <a:pt x="82" y="32"/>
                </a:lnTo>
                <a:lnTo>
                  <a:pt x="85" y="32"/>
                </a:lnTo>
                <a:lnTo>
                  <a:pt x="85" y="34"/>
                </a:lnTo>
                <a:lnTo>
                  <a:pt x="87" y="34"/>
                </a:lnTo>
                <a:lnTo>
                  <a:pt x="87" y="37"/>
                </a:lnTo>
                <a:lnTo>
                  <a:pt x="87" y="44"/>
                </a:lnTo>
                <a:lnTo>
                  <a:pt x="90" y="46"/>
                </a:lnTo>
                <a:lnTo>
                  <a:pt x="94" y="46"/>
                </a:lnTo>
                <a:lnTo>
                  <a:pt x="94" y="44"/>
                </a:lnTo>
                <a:lnTo>
                  <a:pt x="97" y="44"/>
                </a:lnTo>
                <a:lnTo>
                  <a:pt x="97" y="41"/>
                </a:lnTo>
                <a:lnTo>
                  <a:pt x="101" y="41"/>
                </a:lnTo>
                <a:lnTo>
                  <a:pt x="101" y="39"/>
                </a:lnTo>
                <a:lnTo>
                  <a:pt x="104" y="39"/>
                </a:lnTo>
                <a:lnTo>
                  <a:pt x="106" y="37"/>
                </a:lnTo>
                <a:lnTo>
                  <a:pt x="106" y="30"/>
                </a:lnTo>
                <a:lnTo>
                  <a:pt x="104" y="30"/>
                </a:lnTo>
                <a:lnTo>
                  <a:pt x="101" y="30"/>
                </a:lnTo>
                <a:lnTo>
                  <a:pt x="101" y="32"/>
                </a:lnTo>
                <a:lnTo>
                  <a:pt x="99" y="32"/>
                </a:lnTo>
                <a:lnTo>
                  <a:pt x="99" y="34"/>
                </a:lnTo>
                <a:lnTo>
                  <a:pt x="92" y="34"/>
                </a:lnTo>
                <a:lnTo>
                  <a:pt x="92" y="32"/>
                </a:lnTo>
                <a:lnTo>
                  <a:pt x="90" y="30"/>
                </a:lnTo>
                <a:lnTo>
                  <a:pt x="90" y="27"/>
                </a:lnTo>
                <a:lnTo>
                  <a:pt x="87" y="27"/>
                </a:lnTo>
                <a:lnTo>
                  <a:pt x="87" y="25"/>
                </a:lnTo>
                <a:lnTo>
                  <a:pt x="90" y="25"/>
                </a:lnTo>
                <a:lnTo>
                  <a:pt x="90" y="20"/>
                </a:lnTo>
                <a:lnTo>
                  <a:pt x="92" y="20"/>
                </a:lnTo>
                <a:lnTo>
                  <a:pt x="94" y="17"/>
                </a:lnTo>
                <a:lnTo>
                  <a:pt x="97" y="15"/>
                </a:lnTo>
                <a:lnTo>
                  <a:pt x="99" y="15"/>
                </a:lnTo>
                <a:lnTo>
                  <a:pt x="99" y="13"/>
                </a:lnTo>
                <a:lnTo>
                  <a:pt x="101" y="13"/>
                </a:lnTo>
                <a:lnTo>
                  <a:pt x="104" y="10"/>
                </a:lnTo>
                <a:lnTo>
                  <a:pt x="106" y="10"/>
                </a:lnTo>
                <a:lnTo>
                  <a:pt x="106" y="8"/>
                </a:lnTo>
                <a:lnTo>
                  <a:pt x="116" y="8"/>
                </a:lnTo>
                <a:lnTo>
                  <a:pt x="116" y="5"/>
                </a:lnTo>
                <a:lnTo>
                  <a:pt x="118" y="5"/>
                </a:lnTo>
                <a:lnTo>
                  <a:pt x="118" y="3"/>
                </a:lnTo>
                <a:lnTo>
                  <a:pt x="121" y="3"/>
                </a:lnTo>
                <a:lnTo>
                  <a:pt x="121" y="1"/>
                </a:lnTo>
                <a:lnTo>
                  <a:pt x="125" y="1"/>
                </a:lnTo>
                <a:moveTo>
                  <a:pt x="99" y="34"/>
                </a:moveTo>
                <a:lnTo>
                  <a:pt x="104" y="39"/>
                </a:lnTo>
                <a:lnTo>
                  <a:pt x="99" y="32"/>
                </a:lnTo>
                <a:moveTo>
                  <a:pt x="94" y="34"/>
                </a:moveTo>
                <a:lnTo>
                  <a:pt x="99" y="41"/>
                </a:lnTo>
                <a:lnTo>
                  <a:pt x="87" y="27"/>
                </a:lnTo>
                <a:moveTo>
                  <a:pt x="82" y="34"/>
                </a:moveTo>
                <a:lnTo>
                  <a:pt x="92" y="46"/>
                </a:lnTo>
                <a:lnTo>
                  <a:pt x="82" y="32"/>
                </a:lnTo>
                <a:moveTo>
                  <a:pt x="94" y="44"/>
                </a:moveTo>
                <a:lnTo>
                  <a:pt x="85" y="30"/>
                </a:lnTo>
                <a:lnTo>
                  <a:pt x="97" y="44"/>
                </a:lnTo>
                <a:lnTo>
                  <a:pt x="87" y="27"/>
                </a:lnTo>
                <a:moveTo>
                  <a:pt x="101" y="39"/>
                </a:moveTo>
                <a:lnTo>
                  <a:pt x="97" y="34"/>
                </a:lnTo>
                <a:lnTo>
                  <a:pt x="101" y="41"/>
                </a:lnTo>
                <a:moveTo>
                  <a:pt x="104" y="30"/>
                </a:moveTo>
                <a:lnTo>
                  <a:pt x="106" y="32"/>
                </a:lnTo>
                <a:moveTo>
                  <a:pt x="90" y="27"/>
                </a:moveTo>
                <a:lnTo>
                  <a:pt x="87" y="25"/>
                </a:lnTo>
                <a:moveTo>
                  <a:pt x="85" y="32"/>
                </a:moveTo>
                <a:lnTo>
                  <a:pt x="85" y="34"/>
                </a:lnTo>
                <a:moveTo>
                  <a:pt x="87" y="25"/>
                </a:moveTo>
                <a:lnTo>
                  <a:pt x="90" y="27"/>
                </a:lnTo>
                <a:moveTo>
                  <a:pt x="101" y="32"/>
                </a:moveTo>
                <a:lnTo>
                  <a:pt x="106" y="37"/>
                </a:lnTo>
                <a:moveTo>
                  <a:pt x="104" y="30"/>
                </a:moveTo>
                <a:lnTo>
                  <a:pt x="106" y="34"/>
                </a:lnTo>
                <a:moveTo>
                  <a:pt x="101" y="32"/>
                </a:moveTo>
                <a:lnTo>
                  <a:pt x="106" y="37"/>
                </a:lnTo>
                <a:moveTo>
                  <a:pt x="80" y="34"/>
                </a:moveTo>
                <a:lnTo>
                  <a:pt x="82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96" name="path 1096"/>
          <p:cNvSpPr/>
          <p:nvPr/>
        </p:nvSpPr>
        <p:spPr>
          <a:xfrm>
            <a:off x="3381216" y="4171441"/>
            <a:ext cx="82073" cy="59436"/>
          </a:xfrm>
          <a:custGeom>
            <a:avLst/>
            <a:gdLst/>
            <a:ahLst/>
            <a:cxnLst/>
            <a:rect l="0" t="0" r="0" b="0"/>
            <a:pathLst>
              <a:path w="129" h="93">
                <a:moveTo>
                  <a:pt x="41" y="75"/>
                </a:moveTo>
                <a:lnTo>
                  <a:pt x="41" y="56"/>
                </a:lnTo>
                <a:moveTo>
                  <a:pt x="5" y="75"/>
                </a:moveTo>
                <a:lnTo>
                  <a:pt x="17" y="63"/>
                </a:lnTo>
                <a:moveTo>
                  <a:pt x="15" y="75"/>
                </a:moveTo>
                <a:lnTo>
                  <a:pt x="0" y="61"/>
                </a:lnTo>
                <a:moveTo>
                  <a:pt x="53" y="39"/>
                </a:moveTo>
                <a:lnTo>
                  <a:pt x="56" y="39"/>
                </a:lnTo>
                <a:lnTo>
                  <a:pt x="56" y="37"/>
                </a:lnTo>
                <a:lnTo>
                  <a:pt x="58" y="37"/>
                </a:lnTo>
                <a:lnTo>
                  <a:pt x="58" y="39"/>
                </a:lnTo>
                <a:lnTo>
                  <a:pt x="60" y="39"/>
                </a:lnTo>
                <a:lnTo>
                  <a:pt x="60" y="42"/>
                </a:lnTo>
                <a:lnTo>
                  <a:pt x="60" y="49"/>
                </a:lnTo>
                <a:lnTo>
                  <a:pt x="63" y="49"/>
                </a:lnTo>
                <a:lnTo>
                  <a:pt x="63" y="51"/>
                </a:lnTo>
                <a:lnTo>
                  <a:pt x="65" y="51"/>
                </a:lnTo>
                <a:lnTo>
                  <a:pt x="68" y="51"/>
                </a:lnTo>
                <a:lnTo>
                  <a:pt x="68" y="49"/>
                </a:lnTo>
                <a:lnTo>
                  <a:pt x="70" y="49"/>
                </a:lnTo>
                <a:lnTo>
                  <a:pt x="72" y="46"/>
                </a:lnTo>
                <a:lnTo>
                  <a:pt x="75" y="46"/>
                </a:lnTo>
                <a:lnTo>
                  <a:pt x="77" y="44"/>
                </a:lnTo>
                <a:lnTo>
                  <a:pt x="80" y="44"/>
                </a:lnTo>
                <a:lnTo>
                  <a:pt x="80" y="42"/>
                </a:lnTo>
                <a:lnTo>
                  <a:pt x="80" y="34"/>
                </a:lnTo>
                <a:lnTo>
                  <a:pt x="77" y="34"/>
                </a:lnTo>
                <a:lnTo>
                  <a:pt x="77" y="37"/>
                </a:lnTo>
                <a:lnTo>
                  <a:pt x="75" y="37"/>
                </a:lnTo>
                <a:lnTo>
                  <a:pt x="72" y="37"/>
                </a:lnTo>
                <a:lnTo>
                  <a:pt x="72" y="39"/>
                </a:lnTo>
                <a:lnTo>
                  <a:pt x="68" y="39"/>
                </a:lnTo>
                <a:lnTo>
                  <a:pt x="65" y="37"/>
                </a:lnTo>
                <a:lnTo>
                  <a:pt x="65" y="34"/>
                </a:lnTo>
                <a:lnTo>
                  <a:pt x="63" y="34"/>
                </a:lnTo>
                <a:lnTo>
                  <a:pt x="63" y="27"/>
                </a:lnTo>
                <a:lnTo>
                  <a:pt x="65" y="25"/>
                </a:lnTo>
                <a:lnTo>
                  <a:pt x="68" y="25"/>
                </a:lnTo>
                <a:lnTo>
                  <a:pt x="68" y="22"/>
                </a:lnTo>
                <a:lnTo>
                  <a:pt x="70" y="22"/>
                </a:lnTo>
                <a:lnTo>
                  <a:pt x="70" y="20"/>
                </a:lnTo>
                <a:lnTo>
                  <a:pt x="72" y="20"/>
                </a:lnTo>
                <a:lnTo>
                  <a:pt x="75" y="18"/>
                </a:lnTo>
                <a:lnTo>
                  <a:pt x="77" y="15"/>
                </a:lnTo>
                <a:lnTo>
                  <a:pt x="80" y="15"/>
                </a:lnTo>
                <a:lnTo>
                  <a:pt x="82" y="13"/>
                </a:lnTo>
                <a:lnTo>
                  <a:pt x="89" y="13"/>
                </a:lnTo>
                <a:lnTo>
                  <a:pt x="89" y="10"/>
                </a:lnTo>
                <a:lnTo>
                  <a:pt x="92" y="10"/>
                </a:lnTo>
                <a:lnTo>
                  <a:pt x="92" y="8"/>
                </a:lnTo>
                <a:lnTo>
                  <a:pt x="94" y="8"/>
                </a:lnTo>
                <a:lnTo>
                  <a:pt x="96" y="6"/>
                </a:lnTo>
                <a:lnTo>
                  <a:pt x="99" y="6"/>
                </a:lnTo>
                <a:moveTo>
                  <a:pt x="72" y="39"/>
                </a:moveTo>
                <a:lnTo>
                  <a:pt x="77" y="44"/>
                </a:lnTo>
                <a:lnTo>
                  <a:pt x="75" y="37"/>
                </a:lnTo>
                <a:moveTo>
                  <a:pt x="68" y="39"/>
                </a:moveTo>
                <a:lnTo>
                  <a:pt x="72" y="46"/>
                </a:lnTo>
                <a:lnTo>
                  <a:pt x="60" y="32"/>
                </a:lnTo>
                <a:moveTo>
                  <a:pt x="56" y="39"/>
                </a:moveTo>
                <a:lnTo>
                  <a:pt x="65" y="51"/>
                </a:lnTo>
                <a:moveTo>
                  <a:pt x="56" y="37"/>
                </a:moveTo>
                <a:lnTo>
                  <a:pt x="68" y="51"/>
                </a:lnTo>
                <a:moveTo>
                  <a:pt x="58" y="34"/>
                </a:moveTo>
                <a:lnTo>
                  <a:pt x="70" y="49"/>
                </a:lnTo>
                <a:lnTo>
                  <a:pt x="60" y="34"/>
                </a:lnTo>
                <a:moveTo>
                  <a:pt x="60" y="32"/>
                </a:moveTo>
                <a:lnTo>
                  <a:pt x="70" y="49"/>
                </a:lnTo>
                <a:moveTo>
                  <a:pt x="72" y="39"/>
                </a:moveTo>
                <a:lnTo>
                  <a:pt x="77" y="44"/>
                </a:lnTo>
                <a:moveTo>
                  <a:pt x="70" y="39"/>
                </a:moveTo>
                <a:lnTo>
                  <a:pt x="75" y="46"/>
                </a:lnTo>
                <a:moveTo>
                  <a:pt x="128" y="3"/>
                </a:moveTo>
                <a:lnTo>
                  <a:pt x="128" y="1"/>
                </a:lnTo>
                <a:moveTo>
                  <a:pt x="125" y="3"/>
                </a:moveTo>
                <a:lnTo>
                  <a:pt x="128" y="6"/>
                </a:lnTo>
                <a:lnTo>
                  <a:pt x="128" y="3"/>
                </a:lnTo>
                <a:moveTo>
                  <a:pt x="80" y="34"/>
                </a:moveTo>
                <a:lnTo>
                  <a:pt x="80" y="37"/>
                </a:lnTo>
                <a:moveTo>
                  <a:pt x="118" y="8"/>
                </a:moveTo>
                <a:lnTo>
                  <a:pt x="116" y="3"/>
                </a:lnTo>
                <a:lnTo>
                  <a:pt x="120" y="8"/>
                </a:lnTo>
                <a:moveTo>
                  <a:pt x="106" y="10"/>
                </a:moveTo>
                <a:lnTo>
                  <a:pt x="108" y="13"/>
                </a:lnTo>
                <a:moveTo>
                  <a:pt x="111" y="13"/>
                </a:moveTo>
                <a:lnTo>
                  <a:pt x="108" y="8"/>
                </a:lnTo>
                <a:lnTo>
                  <a:pt x="113" y="13"/>
                </a:lnTo>
                <a:lnTo>
                  <a:pt x="108" y="3"/>
                </a:lnTo>
                <a:moveTo>
                  <a:pt x="111" y="3"/>
                </a:moveTo>
                <a:lnTo>
                  <a:pt x="116" y="10"/>
                </a:lnTo>
                <a:lnTo>
                  <a:pt x="111" y="3"/>
                </a:lnTo>
                <a:close/>
                <a:moveTo>
                  <a:pt x="113" y="3"/>
                </a:moveTo>
                <a:lnTo>
                  <a:pt x="116" y="8"/>
                </a:lnTo>
                <a:moveTo>
                  <a:pt x="118" y="3"/>
                </a:moveTo>
                <a:lnTo>
                  <a:pt x="120" y="8"/>
                </a:lnTo>
                <a:moveTo>
                  <a:pt x="125" y="8"/>
                </a:moveTo>
                <a:lnTo>
                  <a:pt x="120" y="3"/>
                </a:lnTo>
                <a:lnTo>
                  <a:pt x="123" y="8"/>
                </a:lnTo>
                <a:moveTo>
                  <a:pt x="104" y="3"/>
                </a:moveTo>
                <a:lnTo>
                  <a:pt x="106" y="3"/>
                </a:lnTo>
                <a:moveTo>
                  <a:pt x="99" y="6"/>
                </a:moveTo>
                <a:lnTo>
                  <a:pt x="101" y="6"/>
                </a:lnTo>
                <a:moveTo>
                  <a:pt x="106" y="3"/>
                </a:moveTo>
                <a:lnTo>
                  <a:pt x="108" y="6"/>
                </a:lnTo>
                <a:moveTo>
                  <a:pt x="123" y="3"/>
                </a:moveTo>
                <a:lnTo>
                  <a:pt x="125" y="6"/>
                </a:lnTo>
                <a:moveTo>
                  <a:pt x="125" y="3"/>
                </a:moveTo>
                <a:lnTo>
                  <a:pt x="128" y="6"/>
                </a:lnTo>
                <a:moveTo>
                  <a:pt x="63" y="32"/>
                </a:moveTo>
                <a:lnTo>
                  <a:pt x="63" y="30"/>
                </a:lnTo>
                <a:moveTo>
                  <a:pt x="58" y="37"/>
                </a:moveTo>
                <a:lnTo>
                  <a:pt x="58" y="39"/>
                </a:lnTo>
                <a:moveTo>
                  <a:pt x="63" y="30"/>
                </a:moveTo>
                <a:lnTo>
                  <a:pt x="63" y="32"/>
                </a:lnTo>
                <a:moveTo>
                  <a:pt x="77" y="37"/>
                </a:moveTo>
                <a:lnTo>
                  <a:pt x="80" y="42"/>
                </a:lnTo>
                <a:moveTo>
                  <a:pt x="77" y="34"/>
                </a:moveTo>
                <a:lnTo>
                  <a:pt x="80" y="39"/>
                </a:lnTo>
                <a:moveTo>
                  <a:pt x="75" y="37"/>
                </a:moveTo>
                <a:lnTo>
                  <a:pt x="80" y="42"/>
                </a:lnTo>
                <a:moveTo>
                  <a:pt x="53" y="39"/>
                </a:moveTo>
                <a:lnTo>
                  <a:pt x="58" y="37"/>
                </a:lnTo>
                <a:moveTo>
                  <a:pt x="41" y="85"/>
                </a:moveTo>
                <a:lnTo>
                  <a:pt x="39" y="82"/>
                </a:lnTo>
                <a:moveTo>
                  <a:pt x="44" y="66"/>
                </a:moveTo>
                <a:lnTo>
                  <a:pt x="44" y="68"/>
                </a:lnTo>
                <a:moveTo>
                  <a:pt x="39" y="85"/>
                </a:moveTo>
                <a:lnTo>
                  <a:pt x="46" y="92"/>
                </a:lnTo>
                <a:moveTo>
                  <a:pt x="46" y="61"/>
                </a:moveTo>
                <a:lnTo>
                  <a:pt x="48" y="63"/>
                </a:lnTo>
                <a:moveTo>
                  <a:pt x="44" y="61"/>
                </a:moveTo>
                <a:lnTo>
                  <a:pt x="48" y="66"/>
                </a:lnTo>
                <a:moveTo>
                  <a:pt x="60" y="42"/>
                </a:moveTo>
                <a:lnTo>
                  <a:pt x="68" y="51"/>
                </a:lnTo>
                <a:moveTo>
                  <a:pt x="46" y="68"/>
                </a:moveTo>
                <a:lnTo>
                  <a:pt x="44" y="63"/>
                </a:lnTo>
                <a:lnTo>
                  <a:pt x="46" y="6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098" name="path 1098"/>
          <p:cNvSpPr/>
          <p:nvPr/>
        </p:nvSpPr>
        <p:spPr>
          <a:xfrm>
            <a:off x="3730166" y="4171441"/>
            <a:ext cx="170510" cy="51542"/>
          </a:xfrm>
          <a:custGeom>
            <a:avLst/>
            <a:gdLst/>
            <a:ahLst/>
            <a:cxnLst/>
            <a:rect l="0" t="0" r="0" b="0"/>
            <a:pathLst>
              <a:path w="268" h="81">
                <a:moveTo>
                  <a:pt x="41" y="80"/>
                </a:moveTo>
                <a:lnTo>
                  <a:pt x="41" y="61"/>
                </a:lnTo>
                <a:moveTo>
                  <a:pt x="178" y="80"/>
                </a:moveTo>
                <a:lnTo>
                  <a:pt x="178" y="63"/>
                </a:lnTo>
                <a:moveTo>
                  <a:pt x="12" y="80"/>
                </a:moveTo>
                <a:lnTo>
                  <a:pt x="0" y="66"/>
                </a:lnTo>
                <a:moveTo>
                  <a:pt x="238" y="75"/>
                </a:moveTo>
                <a:lnTo>
                  <a:pt x="248" y="78"/>
                </a:lnTo>
                <a:lnTo>
                  <a:pt x="255" y="73"/>
                </a:lnTo>
                <a:lnTo>
                  <a:pt x="257" y="66"/>
                </a:lnTo>
                <a:moveTo>
                  <a:pt x="192" y="39"/>
                </a:moveTo>
                <a:lnTo>
                  <a:pt x="192" y="37"/>
                </a:lnTo>
                <a:lnTo>
                  <a:pt x="195" y="37"/>
                </a:lnTo>
                <a:lnTo>
                  <a:pt x="197" y="39"/>
                </a:lnTo>
                <a:lnTo>
                  <a:pt x="200" y="42"/>
                </a:lnTo>
                <a:lnTo>
                  <a:pt x="200" y="46"/>
                </a:lnTo>
                <a:lnTo>
                  <a:pt x="197" y="46"/>
                </a:lnTo>
                <a:lnTo>
                  <a:pt x="200" y="46"/>
                </a:lnTo>
                <a:lnTo>
                  <a:pt x="200" y="49"/>
                </a:lnTo>
                <a:lnTo>
                  <a:pt x="200" y="51"/>
                </a:lnTo>
                <a:lnTo>
                  <a:pt x="202" y="51"/>
                </a:lnTo>
                <a:lnTo>
                  <a:pt x="204" y="51"/>
                </a:lnTo>
                <a:lnTo>
                  <a:pt x="207" y="49"/>
                </a:lnTo>
                <a:lnTo>
                  <a:pt x="209" y="49"/>
                </a:lnTo>
                <a:lnTo>
                  <a:pt x="209" y="46"/>
                </a:lnTo>
                <a:lnTo>
                  <a:pt x="212" y="46"/>
                </a:lnTo>
                <a:lnTo>
                  <a:pt x="214" y="44"/>
                </a:lnTo>
                <a:lnTo>
                  <a:pt x="216" y="44"/>
                </a:lnTo>
                <a:lnTo>
                  <a:pt x="216" y="42"/>
                </a:lnTo>
                <a:lnTo>
                  <a:pt x="219" y="39"/>
                </a:lnTo>
                <a:lnTo>
                  <a:pt x="219" y="34"/>
                </a:lnTo>
                <a:lnTo>
                  <a:pt x="216" y="34"/>
                </a:lnTo>
                <a:lnTo>
                  <a:pt x="214" y="34"/>
                </a:lnTo>
                <a:lnTo>
                  <a:pt x="214" y="37"/>
                </a:lnTo>
                <a:lnTo>
                  <a:pt x="212" y="37"/>
                </a:lnTo>
                <a:lnTo>
                  <a:pt x="209" y="39"/>
                </a:lnTo>
                <a:lnTo>
                  <a:pt x="204" y="39"/>
                </a:lnTo>
                <a:lnTo>
                  <a:pt x="204" y="37"/>
                </a:lnTo>
                <a:lnTo>
                  <a:pt x="202" y="37"/>
                </a:lnTo>
                <a:lnTo>
                  <a:pt x="202" y="34"/>
                </a:lnTo>
                <a:lnTo>
                  <a:pt x="200" y="34"/>
                </a:lnTo>
                <a:lnTo>
                  <a:pt x="200" y="32"/>
                </a:lnTo>
                <a:lnTo>
                  <a:pt x="200" y="27"/>
                </a:lnTo>
                <a:lnTo>
                  <a:pt x="202" y="27"/>
                </a:lnTo>
                <a:lnTo>
                  <a:pt x="202" y="25"/>
                </a:lnTo>
                <a:lnTo>
                  <a:pt x="204" y="25"/>
                </a:lnTo>
                <a:lnTo>
                  <a:pt x="204" y="22"/>
                </a:lnTo>
                <a:lnTo>
                  <a:pt x="207" y="22"/>
                </a:lnTo>
                <a:lnTo>
                  <a:pt x="207" y="20"/>
                </a:lnTo>
                <a:lnTo>
                  <a:pt x="209" y="20"/>
                </a:lnTo>
                <a:lnTo>
                  <a:pt x="212" y="18"/>
                </a:lnTo>
                <a:lnTo>
                  <a:pt x="214" y="18"/>
                </a:lnTo>
                <a:lnTo>
                  <a:pt x="214" y="15"/>
                </a:lnTo>
                <a:lnTo>
                  <a:pt x="216" y="15"/>
                </a:lnTo>
                <a:lnTo>
                  <a:pt x="219" y="13"/>
                </a:lnTo>
                <a:lnTo>
                  <a:pt x="226" y="13"/>
                </a:lnTo>
                <a:lnTo>
                  <a:pt x="226" y="10"/>
                </a:lnTo>
                <a:lnTo>
                  <a:pt x="228" y="10"/>
                </a:lnTo>
                <a:lnTo>
                  <a:pt x="228" y="8"/>
                </a:lnTo>
                <a:lnTo>
                  <a:pt x="233" y="8"/>
                </a:lnTo>
                <a:lnTo>
                  <a:pt x="233" y="6"/>
                </a:lnTo>
                <a:lnTo>
                  <a:pt x="238" y="6"/>
                </a:lnTo>
                <a:moveTo>
                  <a:pt x="209" y="39"/>
                </a:moveTo>
                <a:lnTo>
                  <a:pt x="214" y="44"/>
                </a:lnTo>
                <a:moveTo>
                  <a:pt x="212" y="37"/>
                </a:moveTo>
                <a:lnTo>
                  <a:pt x="216" y="44"/>
                </a:lnTo>
                <a:moveTo>
                  <a:pt x="204" y="39"/>
                </a:moveTo>
                <a:lnTo>
                  <a:pt x="212" y="46"/>
                </a:lnTo>
                <a:moveTo>
                  <a:pt x="197" y="32"/>
                </a:moveTo>
                <a:lnTo>
                  <a:pt x="209" y="46"/>
                </a:lnTo>
                <a:moveTo>
                  <a:pt x="192" y="39"/>
                </a:moveTo>
                <a:lnTo>
                  <a:pt x="202" y="51"/>
                </a:lnTo>
                <a:moveTo>
                  <a:pt x="195" y="37"/>
                </a:moveTo>
                <a:lnTo>
                  <a:pt x="204" y="51"/>
                </a:lnTo>
                <a:moveTo>
                  <a:pt x="195" y="34"/>
                </a:moveTo>
                <a:lnTo>
                  <a:pt x="207" y="49"/>
                </a:lnTo>
                <a:lnTo>
                  <a:pt x="197" y="34"/>
                </a:lnTo>
                <a:moveTo>
                  <a:pt x="197" y="32"/>
                </a:moveTo>
                <a:lnTo>
                  <a:pt x="209" y="49"/>
                </a:lnTo>
                <a:moveTo>
                  <a:pt x="209" y="39"/>
                </a:moveTo>
                <a:lnTo>
                  <a:pt x="214" y="44"/>
                </a:lnTo>
                <a:moveTo>
                  <a:pt x="207" y="39"/>
                </a:moveTo>
                <a:lnTo>
                  <a:pt x="212" y="46"/>
                </a:lnTo>
                <a:moveTo>
                  <a:pt x="264" y="3"/>
                </a:moveTo>
                <a:lnTo>
                  <a:pt x="264" y="1"/>
                </a:lnTo>
                <a:moveTo>
                  <a:pt x="262" y="3"/>
                </a:moveTo>
                <a:lnTo>
                  <a:pt x="264" y="6"/>
                </a:lnTo>
                <a:lnTo>
                  <a:pt x="267" y="3"/>
                </a:lnTo>
                <a:moveTo>
                  <a:pt x="216" y="34"/>
                </a:moveTo>
                <a:lnTo>
                  <a:pt x="219" y="37"/>
                </a:lnTo>
                <a:moveTo>
                  <a:pt x="255" y="8"/>
                </a:moveTo>
                <a:lnTo>
                  <a:pt x="252" y="3"/>
                </a:lnTo>
                <a:lnTo>
                  <a:pt x="257" y="8"/>
                </a:lnTo>
                <a:moveTo>
                  <a:pt x="245" y="10"/>
                </a:moveTo>
                <a:lnTo>
                  <a:pt x="245" y="13"/>
                </a:lnTo>
                <a:moveTo>
                  <a:pt x="248" y="13"/>
                </a:moveTo>
                <a:lnTo>
                  <a:pt x="245" y="8"/>
                </a:lnTo>
                <a:lnTo>
                  <a:pt x="250" y="13"/>
                </a:lnTo>
                <a:lnTo>
                  <a:pt x="245" y="3"/>
                </a:lnTo>
                <a:moveTo>
                  <a:pt x="248" y="3"/>
                </a:moveTo>
                <a:lnTo>
                  <a:pt x="252" y="10"/>
                </a:lnTo>
                <a:lnTo>
                  <a:pt x="248" y="3"/>
                </a:lnTo>
                <a:close/>
                <a:moveTo>
                  <a:pt x="250" y="3"/>
                </a:moveTo>
                <a:lnTo>
                  <a:pt x="255" y="8"/>
                </a:lnTo>
                <a:moveTo>
                  <a:pt x="255" y="3"/>
                </a:moveTo>
                <a:lnTo>
                  <a:pt x="260" y="8"/>
                </a:lnTo>
                <a:moveTo>
                  <a:pt x="262" y="8"/>
                </a:moveTo>
                <a:lnTo>
                  <a:pt x="257" y="3"/>
                </a:lnTo>
                <a:lnTo>
                  <a:pt x="260" y="8"/>
                </a:lnTo>
                <a:moveTo>
                  <a:pt x="243" y="3"/>
                </a:moveTo>
                <a:lnTo>
                  <a:pt x="243" y="1"/>
                </a:lnTo>
                <a:moveTo>
                  <a:pt x="238" y="6"/>
                </a:moveTo>
                <a:lnTo>
                  <a:pt x="238" y="3"/>
                </a:lnTo>
                <a:moveTo>
                  <a:pt x="243" y="3"/>
                </a:moveTo>
                <a:lnTo>
                  <a:pt x="248" y="6"/>
                </a:lnTo>
                <a:moveTo>
                  <a:pt x="260" y="3"/>
                </a:moveTo>
                <a:lnTo>
                  <a:pt x="262" y="6"/>
                </a:lnTo>
                <a:moveTo>
                  <a:pt x="262" y="3"/>
                </a:moveTo>
                <a:lnTo>
                  <a:pt x="264" y="6"/>
                </a:lnTo>
                <a:moveTo>
                  <a:pt x="200" y="32"/>
                </a:moveTo>
                <a:lnTo>
                  <a:pt x="200" y="30"/>
                </a:lnTo>
                <a:moveTo>
                  <a:pt x="195" y="37"/>
                </a:moveTo>
                <a:lnTo>
                  <a:pt x="195" y="39"/>
                </a:lnTo>
                <a:moveTo>
                  <a:pt x="200" y="30"/>
                </a:moveTo>
                <a:lnTo>
                  <a:pt x="200" y="32"/>
                </a:lnTo>
                <a:moveTo>
                  <a:pt x="214" y="37"/>
                </a:moveTo>
                <a:lnTo>
                  <a:pt x="216" y="42"/>
                </a:lnTo>
                <a:moveTo>
                  <a:pt x="214" y="34"/>
                </a:moveTo>
                <a:lnTo>
                  <a:pt x="219" y="39"/>
                </a:lnTo>
                <a:moveTo>
                  <a:pt x="212" y="37"/>
                </a:moveTo>
                <a:lnTo>
                  <a:pt x="216" y="42"/>
                </a:lnTo>
                <a:moveTo>
                  <a:pt x="192" y="39"/>
                </a:moveTo>
                <a:lnTo>
                  <a:pt x="195" y="37"/>
                </a:lnTo>
                <a:moveTo>
                  <a:pt x="185" y="63"/>
                </a:moveTo>
                <a:lnTo>
                  <a:pt x="183" y="61"/>
                </a:lnTo>
                <a:lnTo>
                  <a:pt x="185" y="66"/>
                </a:lnTo>
                <a:moveTo>
                  <a:pt x="200" y="42"/>
                </a:moveTo>
                <a:lnTo>
                  <a:pt x="204" y="51"/>
                </a:lnTo>
                <a:moveTo>
                  <a:pt x="183" y="68"/>
                </a:moveTo>
                <a:lnTo>
                  <a:pt x="180" y="63"/>
                </a:lnTo>
                <a:lnTo>
                  <a:pt x="185" y="6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00" name="path 1100"/>
          <p:cNvSpPr/>
          <p:nvPr/>
        </p:nvSpPr>
        <p:spPr>
          <a:xfrm>
            <a:off x="3623310" y="4172966"/>
            <a:ext cx="109727" cy="108203"/>
          </a:xfrm>
          <a:custGeom>
            <a:avLst/>
            <a:gdLst/>
            <a:ahLst/>
            <a:cxnLst/>
            <a:rect l="0" t="0" r="0" b="0"/>
            <a:pathLst>
              <a:path w="172" h="170">
                <a:moveTo>
                  <a:pt x="63" y="3"/>
                </a:moveTo>
                <a:lnTo>
                  <a:pt x="65" y="3"/>
                </a:lnTo>
                <a:lnTo>
                  <a:pt x="65" y="1"/>
                </a:lnTo>
                <a:lnTo>
                  <a:pt x="70" y="1"/>
                </a:lnTo>
                <a:lnTo>
                  <a:pt x="73" y="3"/>
                </a:lnTo>
                <a:lnTo>
                  <a:pt x="70" y="3"/>
                </a:lnTo>
                <a:lnTo>
                  <a:pt x="70" y="5"/>
                </a:lnTo>
                <a:lnTo>
                  <a:pt x="68" y="8"/>
                </a:lnTo>
                <a:lnTo>
                  <a:pt x="68" y="10"/>
                </a:lnTo>
                <a:lnTo>
                  <a:pt x="70" y="10"/>
                </a:lnTo>
                <a:lnTo>
                  <a:pt x="75" y="10"/>
                </a:lnTo>
                <a:lnTo>
                  <a:pt x="75" y="8"/>
                </a:lnTo>
                <a:lnTo>
                  <a:pt x="77" y="8"/>
                </a:lnTo>
                <a:lnTo>
                  <a:pt x="80" y="5"/>
                </a:lnTo>
                <a:lnTo>
                  <a:pt x="87" y="5"/>
                </a:lnTo>
                <a:lnTo>
                  <a:pt x="87" y="3"/>
                </a:lnTo>
                <a:lnTo>
                  <a:pt x="89" y="3"/>
                </a:lnTo>
                <a:lnTo>
                  <a:pt x="89" y="1"/>
                </a:lnTo>
                <a:lnTo>
                  <a:pt x="99" y="1"/>
                </a:lnTo>
                <a:lnTo>
                  <a:pt x="118" y="5"/>
                </a:lnTo>
                <a:lnTo>
                  <a:pt x="121" y="5"/>
                </a:lnTo>
                <a:lnTo>
                  <a:pt x="121" y="8"/>
                </a:lnTo>
                <a:lnTo>
                  <a:pt x="125" y="8"/>
                </a:lnTo>
                <a:lnTo>
                  <a:pt x="125" y="10"/>
                </a:lnTo>
                <a:lnTo>
                  <a:pt x="128" y="10"/>
                </a:lnTo>
                <a:lnTo>
                  <a:pt x="130" y="13"/>
                </a:lnTo>
                <a:lnTo>
                  <a:pt x="133" y="13"/>
                </a:lnTo>
                <a:lnTo>
                  <a:pt x="133" y="15"/>
                </a:lnTo>
                <a:lnTo>
                  <a:pt x="135" y="15"/>
                </a:lnTo>
                <a:lnTo>
                  <a:pt x="135" y="17"/>
                </a:lnTo>
                <a:lnTo>
                  <a:pt x="135" y="22"/>
                </a:lnTo>
                <a:lnTo>
                  <a:pt x="133" y="22"/>
                </a:lnTo>
                <a:lnTo>
                  <a:pt x="123" y="22"/>
                </a:lnTo>
                <a:lnTo>
                  <a:pt x="123" y="25"/>
                </a:lnTo>
                <a:lnTo>
                  <a:pt x="121" y="27"/>
                </a:lnTo>
                <a:lnTo>
                  <a:pt x="123" y="27"/>
                </a:lnTo>
                <a:lnTo>
                  <a:pt x="123" y="30"/>
                </a:lnTo>
                <a:lnTo>
                  <a:pt x="125" y="32"/>
                </a:lnTo>
                <a:lnTo>
                  <a:pt x="125" y="34"/>
                </a:lnTo>
                <a:lnTo>
                  <a:pt x="128" y="34"/>
                </a:lnTo>
                <a:lnTo>
                  <a:pt x="128" y="37"/>
                </a:lnTo>
                <a:lnTo>
                  <a:pt x="130" y="39"/>
                </a:lnTo>
                <a:lnTo>
                  <a:pt x="133" y="42"/>
                </a:lnTo>
                <a:lnTo>
                  <a:pt x="137" y="42"/>
                </a:lnTo>
                <a:lnTo>
                  <a:pt x="137" y="39"/>
                </a:lnTo>
                <a:lnTo>
                  <a:pt x="137" y="37"/>
                </a:lnTo>
                <a:lnTo>
                  <a:pt x="135" y="34"/>
                </a:lnTo>
                <a:lnTo>
                  <a:pt x="135" y="32"/>
                </a:lnTo>
                <a:lnTo>
                  <a:pt x="133" y="32"/>
                </a:lnTo>
                <a:lnTo>
                  <a:pt x="133" y="30"/>
                </a:lnTo>
                <a:lnTo>
                  <a:pt x="135" y="30"/>
                </a:lnTo>
                <a:lnTo>
                  <a:pt x="135" y="27"/>
                </a:lnTo>
                <a:lnTo>
                  <a:pt x="137" y="27"/>
                </a:lnTo>
                <a:lnTo>
                  <a:pt x="137" y="25"/>
                </a:lnTo>
                <a:lnTo>
                  <a:pt x="140" y="25"/>
                </a:lnTo>
                <a:lnTo>
                  <a:pt x="140" y="22"/>
                </a:lnTo>
                <a:lnTo>
                  <a:pt x="142" y="22"/>
                </a:lnTo>
                <a:lnTo>
                  <a:pt x="145" y="22"/>
                </a:lnTo>
                <a:lnTo>
                  <a:pt x="145" y="25"/>
                </a:lnTo>
                <a:lnTo>
                  <a:pt x="147" y="25"/>
                </a:lnTo>
                <a:lnTo>
                  <a:pt x="149" y="27"/>
                </a:lnTo>
                <a:lnTo>
                  <a:pt x="152" y="30"/>
                </a:lnTo>
                <a:lnTo>
                  <a:pt x="152" y="32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39"/>
                </a:lnTo>
                <a:lnTo>
                  <a:pt x="159" y="39"/>
                </a:lnTo>
                <a:lnTo>
                  <a:pt x="159" y="44"/>
                </a:lnTo>
                <a:lnTo>
                  <a:pt x="161" y="46"/>
                </a:lnTo>
                <a:lnTo>
                  <a:pt x="161" y="51"/>
                </a:lnTo>
                <a:lnTo>
                  <a:pt x="164" y="51"/>
                </a:lnTo>
                <a:lnTo>
                  <a:pt x="164" y="53"/>
                </a:lnTo>
                <a:lnTo>
                  <a:pt x="166" y="53"/>
                </a:lnTo>
                <a:lnTo>
                  <a:pt x="166" y="56"/>
                </a:lnTo>
                <a:moveTo>
                  <a:pt x="166" y="56"/>
                </a:moveTo>
                <a:lnTo>
                  <a:pt x="166" y="58"/>
                </a:lnTo>
                <a:lnTo>
                  <a:pt x="169" y="61"/>
                </a:lnTo>
                <a:lnTo>
                  <a:pt x="169" y="70"/>
                </a:lnTo>
                <a:lnTo>
                  <a:pt x="166" y="70"/>
                </a:lnTo>
                <a:lnTo>
                  <a:pt x="166" y="68"/>
                </a:lnTo>
                <a:lnTo>
                  <a:pt x="164" y="68"/>
                </a:lnTo>
                <a:lnTo>
                  <a:pt x="161" y="68"/>
                </a:lnTo>
                <a:lnTo>
                  <a:pt x="161" y="70"/>
                </a:lnTo>
                <a:lnTo>
                  <a:pt x="161" y="75"/>
                </a:lnTo>
                <a:lnTo>
                  <a:pt x="164" y="75"/>
                </a:lnTo>
                <a:lnTo>
                  <a:pt x="164" y="85"/>
                </a:lnTo>
                <a:lnTo>
                  <a:pt x="166" y="85"/>
                </a:lnTo>
                <a:lnTo>
                  <a:pt x="166" y="87"/>
                </a:lnTo>
                <a:lnTo>
                  <a:pt x="169" y="87"/>
                </a:lnTo>
                <a:lnTo>
                  <a:pt x="171" y="87"/>
                </a:lnTo>
                <a:lnTo>
                  <a:pt x="171" y="90"/>
                </a:lnTo>
                <a:lnTo>
                  <a:pt x="171" y="99"/>
                </a:lnTo>
                <a:lnTo>
                  <a:pt x="169" y="102"/>
                </a:lnTo>
                <a:lnTo>
                  <a:pt x="169" y="104"/>
                </a:lnTo>
                <a:lnTo>
                  <a:pt x="166" y="104"/>
                </a:lnTo>
                <a:lnTo>
                  <a:pt x="164" y="104"/>
                </a:lnTo>
                <a:lnTo>
                  <a:pt x="164" y="106"/>
                </a:lnTo>
                <a:lnTo>
                  <a:pt x="161" y="106"/>
                </a:lnTo>
                <a:lnTo>
                  <a:pt x="161" y="109"/>
                </a:lnTo>
                <a:lnTo>
                  <a:pt x="161" y="111"/>
                </a:lnTo>
                <a:lnTo>
                  <a:pt x="164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6"/>
                </a:lnTo>
                <a:lnTo>
                  <a:pt x="164" y="118"/>
                </a:lnTo>
                <a:lnTo>
                  <a:pt x="164" y="121"/>
                </a:lnTo>
                <a:lnTo>
                  <a:pt x="161" y="123"/>
                </a:lnTo>
                <a:lnTo>
                  <a:pt x="161" y="125"/>
                </a:lnTo>
                <a:lnTo>
                  <a:pt x="159" y="125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3"/>
                </a:lnTo>
                <a:lnTo>
                  <a:pt x="152" y="135"/>
                </a:lnTo>
                <a:lnTo>
                  <a:pt x="152" y="133"/>
                </a:lnTo>
                <a:lnTo>
                  <a:pt x="149" y="133"/>
                </a:lnTo>
                <a:lnTo>
                  <a:pt x="149" y="123"/>
                </a:lnTo>
                <a:lnTo>
                  <a:pt x="147" y="123"/>
                </a:lnTo>
                <a:lnTo>
                  <a:pt x="147" y="121"/>
                </a:lnTo>
                <a:lnTo>
                  <a:pt x="145" y="121"/>
                </a:lnTo>
                <a:lnTo>
                  <a:pt x="140" y="121"/>
                </a:lnTo>
                <a:lnTo>
                  <a:pt x="140" y="123"/>
                </a:lnTo>
                <a:lnTo>
                  <a:pt x="137" y="125"/>
                </a:lnTo>
                <a:lnTo>
                  <a:pt x="133" y="125"/>
                </a:lnTo>
                <a:lnTo>
                  <a:pt x="133" y="128"/>
                </a:lnTo>
                <a:lnTo>
                  <a:pt x="130" y="128"/>
                </a:lnTo>
                <a:lnTo>
                  <a:pt x="130" y="130"/>
                </a:lnTo>
                <a:lnTo>
                  <a:pt x="130" y="133"/>
                </a:lnTo>
                <a:lnTo>
                  <a:pt x="128" y="133"/>
                </a:lnTo>
                <a:lnTo>
                  <a:pt x="128" y="135"/>
                </a:lnTo>
                <a:lnTo>
                  <a:pt x="130" y="135"/>
                </a:lnTo>
                <a:lnTo>
                  <a:pt x="130" y="137"/>
                </a:lnTo>
                <a:lnTo>
                  <a:pt x="133" y="137"/>
                </a:lnTo>
                <a:lnTo>
                  <a:pt x="133" y="135"/>
                </a:lnTo>
                <a:lnTo>
                  <a:pt x="135" y="135"/>
                </a:lnTo>
                <a:lnTo>
                  <a:pt x="137" y="133"/>
                </a:lnTo>
                <a:lnTo>
                  <a:pt x="142" y="133"/>
                </a:lnTo>
                <a:lnTo>
                  <a:pt x="142" y="135"/>
                </a:lnTo>
                <a:lnTo>
                  <a:pt x="145" y="135"/>
                </a:lnTo>
                <a:lnTo>
                  <a:pt x="145" y="137"/>
                </a:lnTo>
                <a:lnTo>
                  <a:pt x="147" y="137"/>
                </a:lnTo>
                <a:moveTo>
                  <a:pt x="147" y="137"/>
                </a:moveTo>
                <a:lnTo>
                  <a:pt x="147" y="145"/>
                </a:lnTo>
                <a:lnTo>
                  <a:pt x="145" y="145"/>
                </a:lnTo>
                <a:lnTo>
                  <a:pt x="145" y="147"/>
                </a:lnTo>
                <a:lnTo>
                  <a:pt x="142" y="147"/>
                </a:lnTo>
                <a:lnTo>
                  <a:pt x="142" y="150"/>
                </a:lnTo>
                <a:lnTo>
                  <a:pt x="140" y="150"/>
                </a:lnTo>
                <a:lnTo>
                  <a:pt x="140" y="152"/>
                </a:lnTo>
                <a:lnTo>
                  <a:pt x="137" y="152"/>
                </a:lnTo>
                <a:lnTo>
                  <a:pt x="135" y="154"/>
                </a:lnTo>
                <a:lnTo>
                  <a:pt x="133" y="154"/>
                </a:lnTo>
                <a:lnTo>
                  <a:pt x="133" y="157"/>
                </a:lnTo>
                <a:lnTo>
                  <a:pt x="130" y="157"/>
                </a:lnTo>
                <a:lnTo>
                  <a:pt x="128" y="159"/>
                </a:lnTo>
                <a:lnTo>
                  <a:pt x="121" y="159"/>
                </a:lnTo>
                <a:lnTo>
                  <a:pt x="121" y="162"/>
                </a:lnTo>
                <a:lnTo>
                  <a:pt x="118" y="162"/>
                </a:lnTo>
                <a:lnTo>
                  <a:pt x="118" y="164"/>
                </a:lnTo>
                <a:lnTo>
                  <a:pt x="116" y="164"/>
                </a:lnTo>
                <a:lnTo>
                  <a:pt x="113" y="166"/>
                </a:lnTo>
                <a:lnTo>
                  <a:pt x="106" y="166"/>
                </a:lnTo>
                <a:lnTo>
                  <a:pt x="106" y="169"/>
                </a:lnTo>
                <a:lnTo>
                  <a:pt x="101" y="169"/>
                </a:lnTo>
                <a:lnTo>
                  <a:pt x="101" y="166"/>
                </a:lnTo>
                <a:lnTo>
                  <a:pt x="101" y="164"/>
                </a:lnTo>
                <a:lnTo>
                  <a:pt x="104" y="164"/>
                </a:lnTo>
                <a:lnTo>
                  <a:pt x="104" y="159"/>
                </a:lnTo>
                <a:lnTo>
                  <a:pt x="101" y="159"/>
                </a:lnTo>
                <a:lnTo>
                  <a:pt x="97" y="159"/>
                </a:lnTo>
                <a:lnTo>
                  <a:pt x="97" y="162"/>
                </a:lnTo>
                <a:lnTo>
                  <a:pt x="94" y="162"/>
                </a:lnTo>
                <a:lnTo>
                  <a:pt x="94" y="164"/>
                </a:lnTo>
                <a:lnTo>
                  <a:pt x="85" y="164"/>
                </a:lnTo>
                <a:lnTo>
                  <a:pt x="85" y="166"/>
                </a:lnTo>
                <a:lnTo>
                  <a:pt x="82" y="166"/>
                </a:lnTo>
                <a:lnTo>
                  <a:pt x="82" y="169"/>
                </a:lnTo>
                <a:lnTo>
                  <a:pt x="73" y="169"/>
                </a:lnTo>
                <a:lnTo>
                  <a:pt x="75" y="169"/>
                </a:lnTo>
                <a:lnTo>
                  <a:pt x="70" y="169"/>
                </a:lnTo>
                <a:lnTo>
                  <a:pt x="68" y="166"/>
                </a:lnTo>
                <a:lnTo>
                  <a:pt x="65" y="166"/>
                </a:lnTo>
                <a:lnTo>
                  <a:pt x="65" y="164"/>
                </a:lnTo>
                <a:lnTo>
                  <a:pt x="65" y="162"/>
                </a:lnTo>
                <a:lnTo>
                  <a:pt x="63" y="162"/>
                </a:lnTo>
                <a:lnTo>
                  <a:pt x="63" y="159"/>
                </a:lnTo>
                <a:lnTo>
                  <a:pt x="61" y="159"/>
                </a:lnTo>
                <a:lnTo>
                  <a:pt x="61" y="164"/>
                </a:lnTo>
                <a:lnTo>
                  <a:pt x="58" y="164"/>
                </a:lnTo>
                <a:lnTo>
                  <a:pt x="51" y="164"/>
                </a:lnTo>
                <a:lnTo>
                  <a:pt x="51" y="162"/>
                </a:lnTo>
                <a:lnTo>
                  <a:pt x="46" y="162"/>
                </a:lnTo>
                <a:lnTo>
                  <a:pt x="46" y="159"/>
                </a:lnTo>
                <a:lnTo>
                  <a:pt x="44" y="159"/>
                </a:lnTo>
                <a:lnTo>
                  <a:pt x="41" y="157"/>
                </a:lnTo>
                <a:lnTo>
                  <a:pt x="39" y="157"/>
                </a:lnTo>
                <a:lnTo>
                  <a:pt x="39" y="154"/>
                </a:lnTo>
                <a:lnTo>
                  <a:pt x="37" y="152"/>
                </a:lnTo>
                <a:lnTo>
                  <a:pt x="37" y="150"/>
                </a:lnTo>
                <a:lnTo>
                  <a:pt x="39" y="147"/>
                </a:lnTo>
                <a:lnTo>
                  <a:pt x="49" y="147"/>
                </a:lnTo>
                <a:lnTo>
                  <a:pt x="49" y="145"/>
                </a:lnTo>
                <a:lnTo>
                  <a:pt x="51" y="142"/>
                </a:lnTo>
                <a:lnTo>
                  <a:pt x="49" y="140"/>
                </a:lnTo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0"/>
                </a:lnTo>
                <a:lnTo>
                  <a:pt x="41" y="130"/>
                </a:lnTo>
                <a:lnTo>
                  <a:pt x="41" y="128"/>
                </a:lnTo>
                <a:lnTo>
                  <a:pt x="39" y="128"/>
                </a:lnTo>
                <a:lnTo>
                  <a:pt x="34" y="128"/>
                </a:lnTo>
                <a:lnTo>
                  <a:pt x="34" y="130"/>
                </a:lnTo>
                <a:lnTo>
                  <a:pt x="34" y="133"/>
                </a:lnTo>
                <a:lnTo>
                  <a:pt x="37" y="133"/>
                </a:lnTo>
                <a:lnTo>
                  <a:pt x="37" y="137"/>
                </a:lnTo>
                <a:lnTo>
                  <a:pt x="39" y="137"/>
                </a:lnTo>
                <a:lnTo>
                  <a:pt x="39" y="140"/>
                </a:lnTo>
                <a:lnTo>
                  <a:pt x="37" y="140"/>
                </a:lnTo>
                <a:lnTo>
                  <a:pt x="37" y="142"/>
                </a:lnTo>
                <a:lnTo>
                  <a:pt x="34" y="142"/>
                </a:lnTo>
                <a:lnTo>
                  <a:pt x="34" y="145"/>
                </a:lnTo>
                <a:lnTo>
                  <a:pt x="32" y="145"/>
                </a:lnTo>
                <a:lnTo>
                  <a:pt x="32" y="147"/>
                </a:lnTo>
                <a:lnTo>
                  <a:pt x="29" y="147"/>
                </a:lnTo>
                <a:lnTo>
                  <a:pt x="27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7" y="135"/>
                </a:lnTo>
                <a:lnTo>
                  <a:pt x="17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30"/>
                </a:lnTo>
                <a:lnTo>
                  <a:pt x="13" y="123"/>
                </a:lnTo>
                <a:lnTo>
                  <a:pt x="10" y="123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09"/>
                </a:lnTo>
                <a:lnTo>
                  <a:pt x="3" y="109"/>
                </a:lnTo>
                <a:lnTo>
                  <a:pt x="3" y="99"/>
                </a:lnTo>
                <a:lnTo>
                  <a:pt x="5" y="99"/>
                </a:lnTo>
                <a:lnTo>
                  <a:pt x="5" y="102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3" y="99"/>
                </a:lnTo>
                <a:lnTo>
                  <a:pt x="13" y="97"/>
                </a:lnTo>
                <a:lnTo>
                  <a:pt x="10" y="97"/>
                </a:lnTo>
                <a:lnTo>
                  <a:pt x="10" y="94"/>
                </a:lnTo>
                <a:lnTo>
                  <a:pt x="8" y="94"/>
                </a:lnTo>
                <a:lnTo>
                  <a:pt x="8" y="92"/>
                </a:lnTo>
                <a:lnTo>
                  <a:pt x="8" y="85"/>
                </a:lnTo>
                <a:lnTo>
                  <a:pt x="5" y="85"/>
                </a:lnTo>
                <a:lnTo>
                  <a:pt x="5" y="82"/>
                </a:lnTo>
                <a:lnTo>
                  <a:pt x="3" y="82"/>
                </a:lnTo>
                <a:lnTo>
                  <a:pt x="1" y="82"/>
                </a:lnTo>
                <a:lnTo>
                  <a:pt x="1" y="80"/>
                </a:lnTo>
                <a:lnTo>
                  <a:pt x="1" y="73"/>
                </a:lnTo>
                <a:lnTo>
                  <a:pt x="3" y="70"/>
                </a:lnTo>
                <a:lnTo>
                  <a:pt x="3" y="68"/>
                </a:lnTo>
                <a:lnTo>
                  <a:pt x="5" y="65"/>
                </a:lnTo>
                <a:lnTo>
                  <a:pt x="8" y="65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5" y="58"/>
                </a:lnTo>
                <a:lnTo>
                  <a:pt x="5" y="56"/>
                </a:lnTo>
                <a:lnTo>
                  <a:pt x="5" y="53"/>
                </a:lnTo>
                <a:lnTo>
                  <a:pt x="8" y="53"/>
                </a:lnTo>
                <a:lnTo>
                  <a:pt x="8" y="49"/>
                </a:lnTo>
                <a:lnTo>
                  <a:pt x="10" y="46"/>
                </a:lnTo>
                <a:lnTo>
                  <a:pt x="10" y="44"/>
                </a:lnTo>
                <a:lnTo>
                  <a:pt x="13" y="42"/>
                </a:lnTo>
                <a:lnTo>
                  <a:pt x="13" y="39"/>
                </a:lnTo>
                <a:lnTo>
                  <a:pt x="15" y="39"/>
                </a:lnTo>
                <a:lnTo>
                  <a:pt x="1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02" name="rect 1102"/>
          <p:cNvSpPr/>
          <p:nvPr/>
        </p:nvSpPr>
        <p:spPr>
          <a:xfrm>
            <a:off x="3623533" y="4223481"/>
            <a:ext cx="7396" cy="15778"/>
          </a:xfrm>
          <a:prstGeom prst="rect">
            <a:avLst/>
          </a:prstGeom>
          <a:solidFill>
            <a:srgbClr val="000000">
              <a:alpha val="40392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04" name="path 1104"/>
          <p:cNvSpPr/>
          <p:nvPr/>
        </p:nvSpPr>
        <p:spPr>
          <a:xfrm>
            <a:off x="3556430" y="4174490"/>
            <a:ext cx="106504" cy="56388"/>
          </a:xfrm>
          <a:custGeom>
            <a:avLst/>
            <a:gdLst/>
            <a:ahLst/>
            <a:cxnLst/>
            <a:rect l="0" t="0" r="0" b="0"/>
            <a:pathLst>
              <a:path w="167" h="88">
                <a:moveTo>
                  <a:pt x="41" y="73"/>
                </a:moveTo>
                <a:lnTo>
                  <a:pt x="41" y="53"/>
                </a:lnTo>
                <a:moveTo>
                  <a:pt x="3" y="73"/>
                </a:moveTo>
                <a:lnTo>
                  <a:pt x="17" y="61"/>
                </a:lnTo>
                <a:moveTo>
                  <a:pt x="12" y="73"/>
                </a:moveTo>
                <a:lnTo>
                  <a:pt x="0" y="58"/>
                </a:lnTo>
                <a:moveTo>
                  <a:pt x="120" y="34"/>
                </a:moveTo>
                <a:lnTo>
                  <a:pt x="123" y="34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8" y="34"/>
                </a:lnTo>
                <a:lnTo>
                  <a:pt x="128" y="37"/>
                </a:lnTo>
                <a:lnTo>
                  <a:pt x="128" y="44"/>
                </a:lnTo>
                <a:lnTo>
                  <a:pt x="130" y="44"/>
                </a:lnTo>
                <a:lnTo>
                  <a:pt x="130" y="46"/>
                </a:lnTo>
                <a:lnTo>
                  <a:pt x="132" y="46"/>
                </a:lnTo>
                <a:lnTo>
                  <a:pt x="135" y="46"/>
                </a:lnTo>
                <a:lnTo>
                  <a:pt x="137" y="44"/>
                </a:lnTo>
                <a:lnTo>
                  <a:pt x="140" y="41"/>
                </a:lnTo>
                <a:lnTo>
                  <a:pt x="142" y="41"/>
                </a:lnTo>
                <a:lnTo>
                  <a:pt x="144" y="39"/>
                </a:lnTo>
                <a:lnTo>
                  <a:pt x="147" y="39"/>
                </a:lnTo>
                <a:lnTo>
                  <a:pt x="147" y="37"/>
                </a:lnTo>
                <a:lnTo>
                  <a:pt x="147" y="34"/>
                </a:lnTo>
                <a:lnTo>
                  <a:pt x="149" y="34"/>
                </a:lnTo>
                <a:lnTo>
                  <a:pt x="149" y="32"/>
                </a:lnTo>
                <a:lnTo>
                  <a:pt x="147" y="30"/>
                </a:lnTo>
                <a:lnTo>
                  <a:pt x="144" y="30"/>
                </a:lnTo>
                <a:lnTo>
                  <a:pt x="144" y="32"/>
                </a:lnTo>
                <a:lnTo>
                  <a:pt x="140" y="32"/>
                </a:lnTo>
                <a:lnTo>
                  <a:pt x="140" y="34"/>
                </a:lnTo>
                <a:lnTo>
                  <a:pt x="135" y="34"/>
                </a:lnTo>
                <a:lnTo>
                  <a:pt x="135" y="32"/>
                </a:lnTo>
                <a:lnTo>
                  <a:pt x="132" y="32"/>
                </a:lnTo>
                <a:lnTo>
                  <a:pt x="132" y="30"/>
                </a:lnTo>
                <a:lnTo>
                  <a:pt x="130" y="30"/>
                </a:lnTo>
                <a:lnTo>
                  <a:pt x="130" y="27"/>
                </a:lnTo>
                <a:lnTo>
                  <a:pt x="130" y="22"/>
                </a:lnTo>
                <a:lnTo>
                  <a:pt x="132" y="20"/>
                </a:lnTo>
                <a:lnTo>
                  <a:pt x="135" y="20"/>
                </a:lnTo>
                <a:lnTo>
                  <a:pt x="135" y="17"/>
                </a:lnTo>
                <a:lnTo>
                  <a:pt x="137" y="17"/>
                </a:lnTo>
                <a:lnTo>
                  <a:pt x="137" y="15"/>
                </a:lnTo>
                <a:lnTo>
                  <a:pt x="140" y="15"/>
                </a:lnTo>
                <a:lnTo>
                  <a:pt x="142" y="13"/>
                </a:lnTo>
                <a:lnTo>
                  <a:pt x="144" y="13"/>
                </a:lnTo>
                <a:lnTo>
                  <a:pt x="144" y="10"/>
                </a:lnTo>
                <a:lnTo>
                  <a:pt x="147" y="10"/>
                </a:lnTo>
                <a:lnTo>
                  <a:pt x="149" y="8"/>
                </a:lnTo>
                <a:lnTo>
                  <a:pt x="156" y="8"/>
                </a:lnTo>
                <a:lnTo>
                  <a:pt x="156" y="5"/>
                </a:lnTo>
                <a:lnTo>
                  <a:pt x="159" y="5"/>
                </a:lnTo>
                <a:lnTo>
                  <a:pt x="159" y="3"/>
                </a:lnTo>
                <a:lnTo>
                  <a:pt x="161" y="3"/>
                </a:lnTo>
                <a:lnTo>
                  <a:pt x="164" y="1"/>
                </a:lnTo>
                <a:lnTo>
                  <a:pt x="166" y="1"/>
                </a:lnTo>
                <a:moveTo>
                  <a:pt x="140" y="34"/>
                </a:moveTo>
                <a:lnTo>
                  <a:pt x="144" y="39"/>
                </a:lnTo>
                <a:moveTo>
                  <a:pt x="142" y="32"/>
                </a:moveTo>
                <a:lnTo>
                  <a:pt x="147" y="39"/>
                </a:lnTo>
                <a:moveTo>
                  <a:pt x="135" y="34"/>
                </a:moveTo>
                <a:lnTo>
                  <a:pt x="142" y="41"/>
                </a:lnTo>
                <a:moveTo>
                  <a:pt x="128" y="27"/>
                </a:moveTo>
                <a:lnTo>
                  <a:pt x="140" y="41"/>
                </a:lnTo>
                <a:moveTo>
                  <a:pt x="123" y="34"/>
                </a:moveTo>
                <a:lnTo>
                  <a:pt x="132" y="46"/>
                </a:lnTo>
                <a:moveTo>
                  <a:pt x="125" y="32"/>
                </a:moveTo>
                <a:lnTo>
                  <a:pt x="135" y="46"/>
                </a:lnTo>
                <a:moveTo>
                  <a:pt x="125" y="30"/>
                </a:moveTo>
                <a:lnTo>
                  <a:pt x="137" y="44"/>
                </a:lnTo>
                <a:lnTo>
                  <a:pt x="128" y="30"/>
                </a:lnTo>
                <a:moveTo>
                  <a:pt x="108" y="80"/>
                </a:moveTo>
                <a:lnTo>
                  <a:pt x="106" y="77"/>
                </a:lnTo>
                <a:moveTo>
                  <a:pt x="111" y="61"/>
                </a:moveTo>
                <a:lnTo>
                  <a:pt x="111" y="63"/>
                </a:lnTo>
                <a:moveTo>
                  <a:pt x="106" y="80"/>
                </a:moveTo>
                <a:lnTo>
                  <a:pt x="113" y="87"/>
                </a:lnTo>
                <a:moveTo>
                  <a:pt x="113" y="56"/>
                </a:moveTo>
                <a:lnTo>
                  <a:pt x="116" y="58"/>
                </a:lnTo>
                <a:moveTo>
                  <a:pt x="111" y="56"/>
                </a:moveTo>
                <a:lnTo>
                  <a:pt x="116" y="61"/>
                </a:lnTo>
                <a:moveTo>
                  <a:pt x="128" y="37"/>
                </a:moveTo>
                <a:lnTo>
                  <a:pt x="135" y="46"/>
                </a:lnTo>
                <a:moveTo>
                  <a:pt x="113" y="63"/>
                </a:moveTo>
                <a:lnTo>
                  <a:pt x="111" y="58"/>
                </a:lnTo>
                <a:lnTo>
                  <a:pt x="113" y="6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06" name="path 1106"/>
          <p:cNvSpPr/>
          <p:nvPr/>
        </p:nvSpPr>
        <p:spPr>
          <a:xfrm>
            <a:off x="3146297" y="4172203"/>
            <a:ext cx="116585" cy="58674"/>
          </a:xfrm>
          <a:custGeom>
            <a:avLst/>
            <a:gdLst/>
            <a:ahLst/>
            <a:cxnLst/>
            <a:rect l="0" t="0" r="0" b="0"/>
            <a:pathLst>
              <a:path w="183" h="92">
                <a:moveTo>
                  <a:pt x="1" y="72"/>
                </a:moveTo>
                <a:lnTo>
                  <a:pt x="1" y="52"/>
                </a:lnTo>
                <a:moveTo>
                  <a:pt x="138" y="72"/>
                </a:moveTo>
                <a:lnTo>
                  <a:pt x="138" y="55"/>
                </a:lnTo>
                <a:moveTo>
                  <a:pt x="109" y="72"/>
                </a:moveTo>
                <a:lnTo>
                  <a:pt x="97" y="57"/>
                </a:lnTo>
                <a:moveTo>
                  <a:pt x="80" y="38"/>
                </a:moveTo>
                <a:lnTo>
                  <a:pt x="82" y="38"/>
                </a:lnTo>
                <a:lnTo>
                  <a:pt x="82" y="36"/>
                </a:lnTo>
                <a:lnTo>
                  <a:pt x="85" y="36"/>
                </a:lnTo>
                <a:lnTo>
                  <a:pt x="85" y="38"/>
                </a:lnTo>
                <a:lnTo>
                  <a:pt x="87" y="38"/>
                </a:lnTo>
                <a:lnTo>
                  <a:pt x="87" y="40"/>
                </a:lnTo>
                <a:lnTo>
                  <a:pt x="87" y="48"/>
                </a:lnTo>
                <a:lnTo>
                  <a:pt x="90" y="48"/>
                </a:lnTo>
                <a:lnTo>
                  <a:pt x="90" y="50"/>
                </a:lnTo>
                <a:lnTo>
                  <a:pt x="92" y="50"/>
                </a:lnTo>
                <a:lnTo>
                  <a:pt x="94" y="50"/>
                </a:lnTo>
                <a:lnTo>
                  <a:pt x="94" y="48"/>
                </a:lnTo>
                <a:lnTo>
                  <a:pt x="97" y="48"/>
                </a:lnTo>
                <a:lnTo>
                  <a:pt x="99" y="45"/>
                </a:lnTo>
                <a:lnTo>
                  <a:pt x="102" y="45"/>
                </a:lnTo>
                <a:lnTo>
                  <a:pt x="102" y="43"/>
                </a:lnTo>
                <a:lnTo>
                  <a:pt x="106" y="43"/>
                </a:lnTo>
                <a:lnTo>
                  <a:pt x="106" y="40"/>
                </a:lnTo>
                <a:lnTo>
                  <a:pt x="106" y="33"/>
                </a:lnTo>
                <a:lnTo>
                  <a:pt x="104" y="33"/>
                </a:lnTo>
                <a:lnTo>
                  <a:pt x="102" y="36"/>
                </a:lnTo>
                <a:lnTo>
                  <a:pt x="99" y="36"/>
                </a:lnTo>
                <a:lnTo>
                  <a:pt x="99" y="38"/>
                </a:lnTo>
                <a:lnTo>
                  <a:pt x="94" y="38"/>
                </a:lnTo>
                <a:lnTo>
                  <a:pt x="92" y="36"/>
                </a:lnTo>
                <a:lnTo>
                  <a:pt x="92" y="33"/>
                </a:lnTo>
                <a:lnTo>
                  <a:pt x="90" y="33"/>
                </a:lnTo>
                <a:lnTo>
                  <a:pt x="90" y="26"/>
                </a:lnTo>
                <a:lnTo>
                  <a:pt x="92" y="24"/>
                </a:lnTo>
                <a:lnTo>
                  <a:pt x="94" y="21"/>
                </a:lnTo>
                <a:lnTo>
                  <a:pt x="97" y="21"/>
                </a:lnTo>
                <a:lnTo>
                  <a:pt x="97" y="19"/>
                </a:lnTo>
                <a:lnTo>
                  <a:pt x="99" y="19"/>
                </a:lnTo>
                <a:lnTo>
                  <a:pt x="99" y="16"/>
                </a:lnTo>
                <a:lnTo>
                  <a:pt x="102" y="16"/>
                </a:lnTo>
                <a:lnTo>
                  <a:pt x="104" y="14"/>
                </a:lnTo>
                <a:lnTo>
                  <a:pt x="106" y="14"/>
                </a:lnTo>
                <a:lnTo>
                  <a:pt x="106" y="12"/>
                </a:lnTo>
                <a:lnTo>
                  <a:pt x="116" y="12"/>
                </a:lnTo>
                <a:lnTo>
                  <a:pt x="116" y="9"/>
                </a:lnTo>
                <a:lnTo>
                  <a:pt x="118" y="9"/>
                </a:lnTo>
                <a:lnTo>
                  <a:pt x="118" y="7"/>
                </a:lnTo>
                <a:lnTo>
                  <a:pt x="121" y="7"/>
                </a:lnTo>
                <a:lnTo>
                  <a:pt x="121" y="4"/>
                </a:lnTo>
                <a:lnTo>
                  <a:pt x="125" y="4"/>
                </a:lnTo>
                <a:moveTo>
                  <a:pt x="99" y="38"/>
                </a:moveTo>
                <a:lnTo>
                  <a:pt x="104" y="43"/>
                </a:lnTo>
                <a:lnTo>
                  <a:pt x="99" y="36"/>
                </a:lnTo>
                <a:moveTo>
                  <a:pt x="94" y="38"/>
                </a:moveTo>
                <a:lnTo>
                  <a:pt x="99" y="45"/>
                </a:lnTo>
                <a:lnTo>
                  <a:pt x="87" y="31"/>
                </a:lnTo>
                <a:moveTo>
                  <a:pt x="82" y="38"/>
                </a:moveTo>
                <a:lnTo>
                  <a:pt x="92" y="50"/>
                </a:lnTo>
                <a:moveTo>
                  <a:pt x="82" y="36"/>
                </a:moveTo>
                <a:lnTo>
                  <a:pt x="94" y="50"/>
                </a:lnTo>
                <a:moveTo>
                  <a:pt x="94" y="48"/>
                </a:moveTo>
                <a:lnTo>
                  <a:pt x="85" y="33"/>
                </a:lnTo>
                <a:lnTo>
                  <a:pt x="97" y="48"/>
                </a:lnTo>
                <a:lnTo>
                  <a:pt x="87" y="31"/>
                </a:lnTo>
                <a:moveTo>
                  <a:pt x="102" y="43"/>
                </a:moveTo>
                <a:lnTo>
                  <a:pt x="97" y="38"/>
                </a:lnTo>
                <a:lnTo>
                  <a:pt x="102" y="45"/>
                </a:lnTo>
                <a:moveTo>
                  <a:pt x="154" y="2"/>
                </a:moveTo>
                <a:lnTo>
                  <a:pt x="154" y="0"/>
                </a:lnTo>
                <a:moveTo>
                  <a:pt x="152" y="2"/>
                </a:moveTo>
                <a:lnTo>
                  <a:pt x="154" y="4"/>
                </a:lnTo>
                <a:lnTo>
                  <a:pt x="154" y="2"/>
                </a:lnTo>
                <a:moveTo>
                  <a:pt x="106" y="33"/>
                </a:moveTo>
                <a:lnTo>
                  <a:pt x="106" y="36"/>
                </a:lnTo>
                <a:moveTo>
                  <a:pt x="140" y="2"/>
                </a:moveTo>
                <a:lnTo>
                  <a:pt x="145" y="7"/>
                </a:lnTo>
                <a:moveTo>
                  <a:pt x="142" y="2"/>
                </a:moveTo>
                <a:lnTo>
                  <a:pt x="147" y="7"/>
                </a:lnTo>
                <a:moveTo>
                  <a:pt x="133" y="9"/>
                </a:moveTo>
                <a:lnTo>
                  <a:pt x="135" y="12"/>
                </a:lnTo>
                <a:moveTo>
                  <a:pt x="133" y="7"/>
                </a:moveTo>
                <a:lnTo>
                  <a:pt x="138" y="12"/>
                </a:lnTo>
                <a:moveTo>
                  <a:pt x="135" y="7"/>
                </a:moveTo>
                <a:lnTo>
                  <a:pt x="140" y="12"/>
                </a:lnTo>
                <a:lnTo>
                  <a:pt x="135" y="2"/>
                </a:lnTo>
                <a:lnTo>
                  <a:pt x="140" y="9"/>
                </a:lnTo>
                <a:moveTo>
                  <a:pt x="138" y="2"/>
                </a:moveTo>
                <a:lnTo>
                  <a:pt x="142" y="9"/>
                </a:lnTo>
                <a:moveTo>
                  <a:pt x="140" y="2"/>
                </a:moveTo>
                <a:lnTo>
                  <a:pt x="142" y="7"/>
                </a:lnTo>
                <a:moveTo>
                  <a:pt x="145" y="2"/>
                </a:moveTo>
                <a:lnTo>
                  <a:pt x="147" y="7"/>
                </a:lnTo>
                <a:moveTo>
                  <a:pt x="147" y="2"/>
                </a:moveTo>
                <a:lnTo>
                  <a:pt x="152" y="7"/>
                </a:lnTo>
                <a:moveTo>
                  <a:pt x="145" y="2"/>
                </a:moveTo>
                <a:lnTo>
                  <a:pt x="150" y="7"/>
                </a:lnTo>
                <a:moveTo>
                  <a:pt x="130" y="2"/>
                </a:moveTo>
                <a:lnTo>
                  <a:pt x="133" y="2"/>
                </a:lnTo>
                <a:moveTo>
                  <a:pt x="125" y="4"/>
                </a:moveTo>
                <a:lnTo>
                  <a:pt x="128" y="4"/>
                </a:lnTo>
                <a:moveTo>
                  <a:pt x="133" y="2"/>
                </a:moveTo>
                <a:lnTo>
                  <a:pt x="135" y="4"/>
                </a:lnTo>
                <a:moveTo>
                  <a:pt x="150" y="2"/>
                </a:moveTo>
                <a:lnTo>
                  <a:pt x="152" y="4"/>
                </a:lnTo>
                <a:lnTo>
                  <a:pt x="150" y="2"/>
                </a:lnTo>
                <a:close/>
                <a:moveTo>
                  <a:pt x="90" y="31"/>
                </a:moveTo>
                <a:lnTo>
                  <a:pt x="90" y="28"/>
                </a:lnTo>
                <a:moveTo>
                  <a:pt x="85" y="36"/>
                </a:moveTo>
                <a:lnTo>
                  <a:pt x="85" y="38"/>
                </a:lnTo>
                <a:moveTo>
                  <a:pt x="87" y="28"/>
                </a:moveTo>
                <a:lnTo>
                  <a:pt x="90" y="31"/>
                </a:lnTo>
                <a:moveTo>
                  <a:pt x="102" y="36"/>
                </a:moveTo>
                <a:lnTo>
                  <a:pt x="106" y="40"/>
                </a:lnTo>
                <a:moveTo>
                  <a:pt x="104" y="33"/>
                </a:moveTo>
                <a:lnTo>
                  <a:pt x="106" y="38"/>
                </a:lnTo>
                <a:moveTo>
                  <a:pt x="102" y="36"/>
                </a:moveTo>
                <a:lnTo>
                  <a:pt x="106" y="40"/>
                </a:lnTo>
                <a:moveTo>
                  <a:pt x="80" y="38"/>
                </a:moveTo>
                <a:lnTo>
                  <a:pt x="85" y="36"/>
                </a:lnTo>
                <a:moveTo>
                  <a:pt x="68" y="84"/>
                </a:moveTo>
                <a:lnTo>
                  <a:pt x="65" y="81"/>
                </a:lnTo>
                <a:moveTo>
                  <a:pt x="70" y="64"/>
                </a:moveTo>
                <a:lnTo>
                  <a:pt x="70" y="67"/>
                </a:lnTo>
                <a:moveTo>
                  <a:pt x="65" y="84"/>
                </a:moveTo>
                <a:lnTo>
                  <a:pt x="73" y="91"/>
                </a:lnTo>
                <a:moveTo>
                  <a:pt x="73" y="60"/>
                </a:moveTo>
                <a:lnTo>
                  <a:pt x="75" y="62"/>
                </a:lnTo>
                <a:moveTo>
                  <a:pt x="70" y="60"/>
                </a:moveTo>
                <a:lnTo>
                  <a:pt x="75" y="64"/>
                </a:lnTo>
                <a:moveTo>
                  <a:pt x="87" y="40"/>
                </a:moveTo>
                <a:lnTo>
                  <a:pt x="94" y="50"/>
                </a:lnTo>
                <a:moveTo>
                  <a:pt x="73" y="67"/>
                </a:moveTo>
                <a:lnTo>
                  <a:pt x="70" y="62"/>
                </a:lnTo>
                <a:lnTo>
                  <a:pt x="73" y="64"/>
                </a:lnTo>
                <a:moveTo>
                  <a:pt x="164" y="2"/>
                </a:moveTo>
                <a:lnTo>
                  <a:pt x="162" y="2"/>
                </a:lnTo>
                <a:moveTo>
                  <a:pt x="178" y="7"/>
                </a:moveTo>
                <a:lnTo>
                  <a:pt x="183" y="7"/>
                </a:lnTo>
                <a:moveTo>
                  <a:pt x="176" y="7"/>
                </a:moveTo>
                <a:lnTo>
                  <a:pt x="176" y="9"/>
                </a:lnTo>
                <a:lnTo>
                  <a:pt x="174" y="9"/>
                </a:lnTo>
                <a:lnTo>
                  <a:pt x="171" y="9"/>
                </a:lnTo>
                <a:lnTo>
                  <a:pt x="171" y="7"/>
                </a:lnTo>
                <a:lnTo>
                  <a:pt x="169" y="7"/>
                </a:lnTo>
                <a:moveTo>
                  <a:pt x="176" y="7"/>
                </a:moveTo>
                <a:lnTo>
                  <a:pt x="176" y="4"/>
                </a:lnTo>
                <a:moveTo>
                  <a:pt x="169" y="7"/>
                </a:moveTo>
                <a:lnTo>
                  <a:pt x="174" y="9"/>
                </a:lnTo>
                <a:moveTo>
                  <a:pt x="176" y="7"/>
                </a:moveTo>
                <a:lnTo>
                  <a:pt x="176" y="4"/>
                </a:lnTo>
                <a:moveTo>
                  <a:pt x="169" y="4"/>
                </a:moveTo>
                <a:lnTo>
                  <a:pt x="166" y="2"/>
                </a:lnTo>
                <a:moveTo>
                  <a:pt x="164" y="2"/>
                </a:moveTo>
                <a:lnTo>
                  <a:pt x="169" y="4"/>
                </a:lnTo>
                <a:moveTo>
                  <a:pt x="166" y="2"/>
                </a:moveTo>
                <a:lnTo>
                  <a:pt x="166" y="4"/>
                </a:lnTo>
                <a:moveTo>
                  <a:pt x="178" y="4"/>
                </a:moveTo>
                <a:lnTo>
                  <a:pt x="178" y="7"/>
                </a:lnTo>
                <a:moveTo>
                  <a:pt x="176" y="4"/>
                </a:moveTo>
                <a:lnTo>
                  <a:pt x="176" y="7"/>
                </a:lnTo>
                <a:moveTo>
                  <a:pt x="178" y="7"/>
                </a:moveTo>
                <a:lnTo>
                  <a:pt x="181" y="7"/>
                </a:lnTo>
                <a:moveTo>
                  <a:pt x="178" y="7"/>
                </a:moveTo>
                <a:lnTo>
                  <a:pt x="176" y="7"/>
                </a:lnTo>
                <a:moveTo>
                  <a:pt x="169" y="4"/>
                </a:moveTo>
                <a:lnTo>
                  <a:pt x="169" y="7"/>
                </a:lnTo>
                <a:moveTo>
                  <a:pt x="169" y="2"/>
                </a:moveTo>
                <a:lnTo>
                  <a:pt x="174" y="9"/>
                </a:lnTo>
                <a:moveTo>
                  <a:pt x="174" y="4"/>
                </a:moveTo>
                <a:lnTo>
                  <a:pt x="176" y="7"/>
                </a:lnTo>
                <a:moveTo>
                  <a:pt x="171" y="4"/>
                </a:moveTo>
                <a:lnTo>
                  <a:pt x="176" y="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08" name="path 1108"/>
          <p:cNvSpPr/>
          <p:nvPr/>
        </p:nvSpPr>
        <p:spPr>
          <a:xfrm>
            <a:off x="2885693" y="4171441"/>
            <a:ext cx="190500" cy="45497"/>
          </a:xfrm>
          <a:custGeom>
            <a:avLst/>
            <a:gdLst/>
            <a:ahLst/>
            <a:cxnLst/>
            <a:rect l="0" t="0" r="0" b="0"/>
            <a:pathLst>
              <a:path w="300" h="71">
                <a:moveTo>
                  <a:pt x="1" y="68"/>
                </a:moveTo>
                <a:lnTo>
                  <a:pt x="1" y="51"/>
                </a:lnTo>
                <a:moveTo>
                  <a:pt x="138" y="70"/>
                </a:moveTo>
                <a:lnTo>
                  <a:pt x="138" y="51"/>
                </a:lnTo>
                <a:moveTo>
                  <a:pt x="102" y="70"/>
                </a:moveTo>
                <a:lnTo>
                  <a:pt x="114" y="58"/>
                </a:lnTo>
                <a:moveTo>
                  <a:pt x="109" y="70"/>
                </a:moveTo>
                <a:lnTo>
                  <a:pt x="97" y="56"/>
                </a:lnTo>
                <a:moveTo>
                  <a:pt x="245" y="70"/>
                </a:moveTo>
                <a:lnTo>
                  <a:pt x="234" y="58"/>
                </a:lnTo>
                <a:moveTo>
                  <a:pt x="195" y="6"/>
                </a:moveTo>
                <a:lnTo>
                  <a:pt x="198" y="3"/>
                </a:lnTo>
                <a:lnTo>
                  <a:pt x="202" y="3"/>
                </a:lnTo>
                <a:lnTo>
                  <a:pt x="202" y="6"/>
                </a:lnTo>
                <a:lnTo>
                  <a:pt x="202" y="8"/>
                </a:lnTo>
                <a:lnTo>
                  <a:pt x="200" y="8"/>
                </a:lnTo>
                <a:lnTo>
                  <a:pt x="200" y="13"/>
                </a:lnTo>
                <a:lnTo>
                  <a:pt x="202" y="13"/>
                </a:lnTo>
                <a:lnTo>
                  <a:pt x="207" y="13"/>
                </a:lnTo>
                <a:lnTo>
                  <a:pt x="207" y="10"/>
                </a:lnTo>
                <a:lnTo>
                  <a:pt x="210" y="10"/>
                </a:lnTo>
                <a:lnTo>
                  <a:pt x="210" y="8"/>
                </a:lnTo>
                <a:lnTo>
                  <a:pt x="219" y="8"/>
                </a:lnTo>
                <a:lnTo>
                  <a:pt x="219" y="6"/>
                </a:lnTo>
                <a:lnTo>
                  <a:pt x="219" y="3"/>
                </a:lnTo>
                <a:lnTo>
                  <a:pt x="222" y="3"/>
                </a:lnTo>
                <a:lnTo>
                  <a:pt x="229" y="3"/>
                </a:lnTo>
                <a:lnTo>
                  <a:pt x="248" y="8"/>
                </a:lnTo>
                <a:lnTo>
                  <a:pt x="253" y="8"/>
                </a:lnTo>
                <a:lnTo>
                  <a:pt x="253" y="10"/>
                </a:lnTo>
                <a:lnTo>
                  <a:pt x="255" y="10"/>
                </a:lnTo>
                <a:lnTo>
                  <a:pt x="258" y="13"/>
                </a:lnTo>
                <a:lnTo>
                  <a:pt x="260" y="13"/>
                </a:lnTo>
                <a:lnTo>
                  <a:pt x="260" y="15"/>
                </a:lnTo>
                <a:lnTo>
                  <a:pt x="265" y="15"/>
                </a:lnTo>
                <a:lnTo>
                  <a:pt x="265" y="18"/>
                </a:lnTo>
                <a:lnTo>
                  <a:pt x="267" y="18"/>
                </a:lnTo>
                <a:lnTo>
                  <a:pt x="267" y="20"/>
                </a:lnTo>
                <a:lnTo>
                  <a:pt x="267" y="22"/>
                </a:lnTo>
                <a:lnTo>
                  <a:pt x="265" y="22"/>
                </a:lnTo>
                <a:lnTo>
                  <a:pt x="265" y="25"/>
                </a:lnTo>
                <a:lnTo>
                  <a:pt x="262" y="25"/>
                </a:lnTo>
                <a:lnTo>
                  <a:pt x="255" y="25"/>
                </a:lnTo>
                <a:lnTo>
                  <a:pt x="255" y="27"/>
                </a:lnTo>
                <a:lnTo>
                  <a:pt x="253" y="27"/>
                </a:lnTo>
                <a:lnTo>
                  <a:pt x="253" y="30"/>
                </a:lnTo>
                <a:lnTo>
                  <a:pt x="253" y="32"/>
                </a:lnTo>
                <a:lnTo>
                  <a:pt x="255" y="32"/>
                </a:lnTo>
                <a:lnTo>
                  <a:pt x="255" y="34"/>
                </a:lnTo>
                <a:lnTo>
                  <a:pt x="258" y="34"/>
                </a:lnTo>
                <a:lnTo>
                  <a:pt x="258" y="37"/>
                </a:lnTo>
                <a:lnTo>
                  <a:pt x="260" y="39"/>
                </a:lnTo>
                <a:lnTo>
                  <a:pt x="260" y="42"/>
                </a:lnTo>
                <a:lnTo>
                  <a:pt x="262" y="42"/>
                </a:lnTo>
                <a:lnTo>
                  <a:pt x="262" y="44"/>
                </a:lnTo>
                <a:lnTo>
                  <a:pt x="265" y="44"/>
                </a:lnTo>
                <a:lnTo>
                  <a:pt x="270" y="44"/>
                </a:lnTo>
                <a:lnTo>
                  <a:pt x="270" y="42"/>
                </a:lnTo>
                <a:lnTo>
                  <a:pt x="270" y="39"/>
                </a:lnTo>
                <a:lnTo>
                  <a:pt x="267" y="39"/>
                </a:lnTo>
                <a:lnTo>
                  <a:pt x="267" y="37"/>
                </a:lnTo>
                <a:lnTo>
                  <a:pt x="265" y="34"/>
                </a:lnTo>
                <a:lnTo>
                  <a:pt x="265" y="30"/>
                </a:lnTo>
                <a:lnTo>
                  <a:pt x="267" y="30"/>
                </a:lnTo>
                <a:lnTo>
                  <a:pt x="267" y="27"/>
                </a:lnTo>
                <a:lnTo>
                  <a:pt x="270" y="27"/>
                </a:lnTo>
                <a:lnTo>
                  <a:pt x="272" y="27"/>
                </a:lnTo>
                <a:lnTo>
                  <a:pt x="272" y="25"/>
                </a:lnTo>
                <a:lnTo>
                  <a:pt x="277" y="25"/>
                </a:lnTo>
                <a:lnTo>
                  <a:pt x="277" y="27"/>
                </a:lnTo>
                <a:lnTo>
                  <a:pt x="279" y="27"/>
                </a:lnTo>
                <a:lnTo>
                  <a:pt x="279" y="30"/>
                </a:lnTo>
                <a:lnTo>
                  <a:pt x="282" y="30"/>
                </a:lnTo>
                <a:lnTo>
                  <a:pt x="282" y="32"/>
                </a:lnTo>
                <a:lnTo>
                  <a:pt x="284" y="34"/>
                </a:lnTo>
                <a:lnTo>
                  <a:pt x="284" y="37"/>
                </a:lnTo>
                <a:lnTo>
                  <a:pt x="286" y="37"/>
                </a:lnTo>
                <a:lnTo>
                  <a:pt x="286" y="39"/>
                </a:lnTo>
                <a:lnTo>
                  <a:pt x="289" y="39"/>
                </a:lnTo>
                <a:lnTo>
                  <a:pt x="289" y="42"/>
                </a:lnTo>
                <a:lnTo>
                  <a:pt x="291" y="44"/>
                </a:lnTo>
                <a:lnTo>
                  <a:pt x="291" y="51"/>
                </a:lnTo>
                <a:lnTo>
                  <a:pt x="294" y="51"/>
                </a:lnTo>
                <a:lnTo>
                  <a:pt x="294" y="54"/>
                </a:lnTo>
                <a:lnTo>
                  <a:pt x="296" y="54"/>
                </a:lnTo>
                <a:lnTo>
                  <a:pt x="296" y="56"/>
                </a:lnTo>
                <a:lnTo>
                  <a:pt x="298" y="58"/>
                </a:lnTo>
                <a:moveTo>
                  <a:pt x="147" y="39"/>
                </a:moveTo>
                <a:lnTo>
                  <a:pt x="150" y="39"/>
                </a:lnTo>
                <a:lnTo>
                  <a:pt x="150" y="37"/>
                </a:lnTo>
                <a:lnTo>
                  <a:pt x="152" y="37"/>
                </a:lnTo>
                <a:lnTo>
                  <a:pt x="152" y="39"/>
                </a:lnTo>
                <a:lnTo>
                  <a:pt x="154" y="39"/>
                </a:lnTo>
                <a:lnTo>
                  <a:pt x="154" y="42"/>
                </a:lnTo>
                <a:lnTo>
                  <a:pt x="154" y="49"/>
                </a:lnTo>
                <a:lnTo>
                  <a:pt x="157" y="49"/>
                </a:lnTo>
                <a:lnTo>
                  <a:pt x="157" y="51"/>
                </a:lnTo>
                <a:lnTo>
                  <a:pt x="159" y="51"/>
                </a:lnTo>
                <a:lnTo>
                  <a:pt x="162" y="51"/>
                </a:lnTo>
                <a:lnTo>
                  <a:pt x="162" y="49"/>
                </a:lnTo>
                <a:lnTo>
                  <a:pt x="164" y="49"/>
                </a:lnTo>
                <a:lnTo>
                  <a:pt x="164" y="46"/>
                </a:lnTo>
                <a:lnTo>
                  <a:pt x="169" y="46"/>
                </a:lnTo>
                <a:lnTo>
                  <a:pt x="169" y="44"/>
                </a:lnTo>
                <a:lnTo>
                  <a:pt x="171" y="44"/>
                </a:lnTo>
                <a:lnTo>
                  <a:pt x="174" y="42"/>
                </a:lnTo>
                <a:lnTo>
                  <a:pt x="174" y="34"/>
                </a:lnTo>
                <a:lnTo>
                  <a:pt x="171" y="34"/>
                </a:lnTo>
                <a:lnTo>
                  <a:pt x="169" y="37"/>
                </a:lnTo>
                <a:lnTo>
                  <a:pt x="166" y="37"/>
                </a:lnTo>
                <a:lnTo>
                  <a:pt x="166" y="39"/>
                </a:lnTo>
                <a:lnTo>
                  <a:pt x="159" y="39"/>
                </a:lnTo>
                <a:lnTo>
                  <a:pt x="159" y="37"/>
                </a:lnTo>
                <a:lnTo>
                  <a:pt x="159" y="34"/>
                </a:lnTo>
                <a:lnTo>
                  <a:pt x="157" y="34"/>
                </a:lnTo>
                <a:lnTo>
                  <a:pt x="157" y="32"/>
                </a:lnTo>
                <a:lnTo>
                  <a:pt x="154" y="32"/>
                </a:lnTo>
                <a:lnTo>
                  <a:pt x="154" y="30"/>
                </a:lnTo>
                <a:lnTo>
                  <a:pt x="157" y="30"/>
                </a:lnTo>
                <a:lnTo>
                  <a:pt x="157" y="25"/>
                </a:lnTo>
                <a:lnTo>
                  <a:pt x="159" y="25"/>
                </a:lnTo>
                <a:lnTo>
                  <a:pt x="162" y="22"/>
                </a:lnTo>
                <a:lnTo>
                  <a:pt x="164" y="22"/>
                </a:lnTo>
                <a:lnTo>
                  <a:pt x="164" y="20"/>
                </a:lnTo>
                <a:lnTo>
                  <a:pt x="166" y="20"/>
                </a:lnTo>
                <a:lnTo>
                  <a:pt x="166" y="18"/>
                </a:lnTo>
                <a:lnTo>
                  <a:pt x="169" y="18"/>
                </a:lnTo>
                <a:lnTo>
                  <a:pt x="171" y="15"/>
                </a:lnTo>
                <a:lnTo>
                  <a:pt x="174" y="15"/>
                </a:lnTo>
                <a:lnTo>
                  <a:pt x="174" y="13"/>
                </a:lnTo>
                <a:lnTo>
                  <a:pt x="183" y="13"/>
                </a:lnTo>
                <a:lnTo>
                  <a:pt x="183" y="10"/>
                </a:lnTo>
                <a:lnTo>
                  <a:pt x="185" y="10"/>
                </a:lnTo>
                <a:lnTo>
                  <a:pt x="185" y="8"/>
                </a:lnTo>
                <a:lnTo>
                  <a:pt x="188" y="8"/>
                </a:lnTo>
                <a:lnTo>
                  <a:pt x="188" y="6"/>
                </a:lnTo>
                <a:lnTo>
                  <a:pt x="193" y="6"/>
                </a:lnTo>
                <a:moveTo>
                  <a:pt x="166" y="39"/>
                </a:moveTo>
                <a:lnTo>
                  <a:pt x="171" y="44"/>
                </a:lnTo>
                <a:lnTo>
                  <a:pt x="166" y="37"/>
                </a:lnTo>
                <a:moveTo>
                  <a:pt x="162" y="39"/>
                </a:moveTo>
                <a:lnTo>
                  <a:pt x="166" y="46"/>
                </a:lnTo>
                <a:lnTo>
                  <a:pt x="154" y="32"/>
                </a:lnTo>
                <a:moveTo>
                  <a:pt x="150" y="39"/>
                </a:moveTo>
                <a:lnTo>
                  <a:pt x="159" y="51"/>
                </a:lnTo>
                <a:lnTo>
                  <a:pt x="150" y="37"/>
                </a:lnTo>
                <a:moveTo>
                  <a:pt x="162" y="49"/>
                </a:moveTo>
                <a:lnTo>
                  <a:pt x="152" y="34"/>
                </a:lnTo>
                <a:lnTo>
                  <a:pt x="164" y="49"/>
                </a:lnTo>
                <a:lnTo>
                  <a:pt x="154" y="32"/>
                </a:lnTo>
                <a:moveTo>
                  <a:pt x="169" y="44"/>
                </a:moveTo>
                <a:lnTo>
                  <a:pt x="164" y="39"/>
                </a:lnTo>
                <a:lnTo>
                  <a:pt x="169" y="46"/>
                </a:lnTo>
                <a:moveTo>
                  <a:pt x="222" y="3"/>
                </a:moveTo>
                <a:lnTo>
                  <a:pt x="222" y="1"/>
                </a:lnTo>
                <a:moveTo>
                  <a:pt x="219" y="3"/>
                </a:moveTo>
                <a:lnTo>
                  <a:pt x="222" y="6"/>
                </a:lnTo>
                <a:moveTo>
                  <a:pt x="219" y="6"/>
                </a:moveTo>
                <a:lnTo>
                  <a:pt x="222" y="3"/>
                </a:lnTo>
                <a:moveTo>
                  <a:pt x="171" y="34"/>
                </a:moveTo>
                <a:lnTo>
                  <a:pt x="174" y="37"/>
                </a:lnTo>
                <a:moveTo>
                  <a:pt x="207" y="3"/>
                </a:moveTo>
                <a:lnTo>
                  <a:pt x="212" y="8"/>
                </a:lnTo>
                <a:moveTo>
                  <a:pt x="210" y="3"/>
                </a:moveTo>
                <a:lnTo>
                  <a:pt x="214" y="8"/>
                </a:lnTo>
                <a:moveTo>
                  <a:pt x="200" y="10"/>
                </a:moveTo>
                <a:lnTo>
                  <a:pt x="202" y="13"/>
                </a:lnTo>
                <a:moveTo>
                  <a:pt x="200" y="8"/>
                </a:moveTo>
                <a:lnTo>
                  <a:pt x="205" y="13"/>
                </a:lnTo>
                <a:lnTo>
                  <a:pt x="202" y="8"/>
                </a:lnTo>
                <a:moveTo>
                  <a:pt x="207" y="13"/>
                </a:moveTo>
                <a:lnTo>
                  <a:pt x="202" y="3"/>
                </a:lnTo>
                <a:lnTo>
                  <a:pt x="207" y="10"/>
                </a:lnTo>
                <a:moveTo>
                  <a:pt x="205" y="3"/>
                </a:moveTo>
                <a:lnTo>
                  <a:pt x="210" y="10"/>
                </a:lnTo>
                <a:moveTo>
                  <a:pt x="207" y="3"/>
                </a:moveTo>
                <a:lnTo>
                  <a:pt x="210" y="8"/>
                </a:lnTo>
                <a:moveTo>
                  <a:pt x="212" y="3"/>
                </a:moveTo>
                <a:lnTo>
                  <a:pt x="214" y="8"/>
                </a:lnTo>
                <a:moveTo>
                  <a:pt x="214" y="3"/>
                </a:moveTo>
                <a:lnTo>
                  <a:pt x="217" y="8"/>
                </a:lnTo>
                <a:lnTo>
                  <a:pt x="212" y="3"/>
                </a:lnTo>
                <a:moveTo>
                  <a:pt x="198" y="3"/>
                </a:moveTo>
                <a:lnTo>
                  <a:pt x="198" y="1"/>
                </a:lnTo>
                <a:moveTo>
                  <a:pt x="193" y="6"/>
                </a:moveTo>
                <a:lnTo>
                  <a:pt x="195" y="6"/>
                </a:lnTo>
                <a:moveTo>
                  <a:pt x="200" y="3"/>
                </a:moveTo>
                <a:lnTo>
                  <a:pt x="202" y="6"/>
                </a:lnTo>
                <a:moveTo>
                  <a:pt x="217" y="3"/>
                </a:moveTo>
                <a:lnTo>
                  <a:pt x="219" y="6"/>
                </a:lnTo>
                <a:lnTo>
                  <a:pt x="217" y="3"/>
                </a:lnTo>
                <a:close/>
                <a:moveTo>
                  <a:pt x="157" y="32"/>
                </a:moveTo>
                <a:lnTo>
                  <a:pt x="154" y="30"/>
                </a:lnTo>
                <a:moveTo>
                  <a:pt x="152" y="37"/>
                </a:moveTo>
                <a:lnTo>
                  <a:pt x="152" y="39"/>
                </a:lnTo>
                <a:moveTo>
                  <a:pt x="154" y="30"/>
                </a:moveTo>
                <a:lnTo>
                  <a:pt x="157" y="32"/>
                </a:lnTo>
                <a:moveTo>
                  <a:pt x="169" y="37"/>
                </a:moveTo>
                <a:lnTo>
                  <a:pt x="174" y="42"/>
                </a:lnTo>
                <a:moveTo>
                  <a:pt x="171" y="34"/>
                </a:moveTo>
                <a:lnTo>
                  <a:pt x="174" y="39"/>
                </a:lnTo>
                <a:moveTo>
                  <a:pt x="169" y="37"/>
                </a:moveTo>
                <a:lnTo>
                  <a:pt x="174" y="42"/>
                </a:lnTo>
                <a:moveTo>
                  <a:pt x="147" y="39"/>
                </a:moveTo>
                <a:lnTo>
                  <a:pt x="150" y="37"/>
                </a:lnTo>
                <a:moveTo>
                  <a:pt x="231" y="3"/>
                </a:moveTo>
                <a:lnTo>
                  <a:pt x="229" y="3"/>
                </a:lnTo>
                <a:moveTo>
                  <a:pt x="245" y="8"/>
                </a:moveTo>
                <a:lnTo>
                  <a:pt x="248" y="8"/>
                </a:lnTo>
                <a:moveTo>
                  <a:pt x="243" y="8"/>
                </a:moveTo>
                <a:lnTo>
                  <a:pt x="243" y="10"/>
                </a:lnTo>
                <a:lnTo>
                  <a:pt x="241" y="10"/>
                </a:lnTo>
                <a:lnTo>
                  <a:pt x="238" y="10"/>
                </a:lnTo>
                <a:lnTo>
                  <a:pt x="238" y="8"/>
                </a:lnTo>
                <a:lnTo>
                  <a:pt x="236" y="8"/>
                </a:lnTo>
                <a:moveTo>
                  <a:pt x="243" y="8"/>
                </a:moveTo>
                <a:lnTo>
                  <a:pt x="243" y="6"/>
                </a:lnTo>
                <a:moveTo>
                  <a:pt x="236" y="8"/>
                </a:moveTo>
                <a:lnTo>
                  <a:pt x="238" y="10"/>
                </a:lnTo>
                <a:moveTo>
                  <a:pt x="243" y="8"/>
                </a:moveTo>
                <a:lnTo>
                  <a:pt x="243" y="6"/>
                </a:lnTo>
                <a:moveTo>
                  <a:pt x="236" y="6"/>
                </a:moveTo>
                <a:lnTo>
                  <a:pt x="234" y="3"/>
                </a:lnTo>
                <a:moveTo>
                  <a:pt x="231" y="3"/>
                </a:moveTo>
                <a:lnTo>
                  <a:pt x="236" y="6"/>
                </a:lnTo>
                <a:moveTo>
                  <a:pt x="234" y="3"/>
                </a:moveTo>
                <a:lnTo>
                  <a:pt x="234" y="6"/>
                </a:lnTo>
                <a:moveTo>
                  <a:pt x="245" y="6"/>
                </a:moveTo>
                <a:lnTo>
                  <a:pt x="245" y="8"/>
                </a:lnTo>
                <a:moveTo>
                  <a:pt x="243" y="6"/>
                </a:moveTo>
                <a:lnTo>
                  <a:pt x="243" y="8"/>
                </a:lnTo>
                <a:moveTo>
                  <a:pt x="245" y="8"/>
                </a:moveTo>
                <a:lnTo>
                  <a:pt x="248" y="8"/>
                </a:lnTo>
                <a:moveTo>
                  <a:pt x="245" y="8"/>
                </a:moveTo>
                <a:lnTo>
                  <a:pt x="243" y="8"/>
                </a:lnTo>
                <a:moveTo>
                  <a:pt x="236" y="6"/>
                </a:moveTo>
                <a:lnTo>
                  <a:pt x="236" y="8"/>
                </a:lnTo>
                <a:moveTo>
                  <a:pt x="236" y="3"/>
                </a:moveTo>
                <a:lnTo>
                  <a:pt x="241" y="10"/>
                </a:lnTo>
                <a:moveTo>
                  <a:pt x="241" y="6"/>
                </a:moveTo>
                <a:lnTo>
                  <a:pt x="243" y="8"/>
                </a:lnTo>
                <a:moveTo>
                  <a:pt x="238" y="6"/>
                </a:moveTo>
                <a:lnTo>
                  <a:pt x="243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10" name="path 1110"/>
          <p:cNvSpPr/>
          <p:nvPr/>
        </p:nvSpPr>
        <p:spPr>
          <a:xfrm>
            <a:off x="4426680" y="4171441"/>
            <a:ext cx="176561" cy="59436"/>
          </a:xfrm>
          <a:custGeom>
            <a:avLst/>
            <a:gdLst/>
            <a:ahLst/>
            <a:cxnLst/>
            <a:rect l="0" t="0" r="0" b="0"/>
            <a:pathLst>
              <a:path w="278" h="93">
                <a:moveTo>
                  <a:pt x="41" y="87"/>
                </a:moveTo>
                <a:lnTo>
                  <a:pt x="41" y="70"/>
                </a:lnTo>
                <a:moveTo>
                  <a:pt x="178" y="90"/>
                </a:moveTo>
                <a:lnTo>
                  <a:pt x="178" y="70"/>
                </a:lnTo>
                <a:moveTo>
                  <a:pt x="12" y="87"/>
                </a:moveTo>
                <a:lnTo>
                  <a:pt x="0" y="75"/>
                </a:lnTo>
                <a:moveTo>
                  <a:pt x="149" y="90"/>
                </a:moveTo>
                <a:lnTo>
                  <a:pt x="137" y="75"/>
                </a:lnTo>
                <a:moveTo>
                  <a:pt x="192" y="66"/>
                </a:moveTo>
                <a:lnTo>
                  <a:pt x="195" y="73"/>
                </a:lnTo>
                <a:lnTo>
                  <a:pt x="202" y="78"/>
                </a:lnTo>
                <a:lnTo>
                  <a:pt x="212" y="73"/>
                </a:lnTo>
                <a:moveTo>
                  <a:pt x="171" y="75"/>
                </a:moveTo>
                <a:lnTo>
                  <a:pt x="180" y="78"/>
                </a:lnTo>
                <a:lnTo>
                  <a:pt x="188" y="73"/>
                </a:lnTo>
                <a:lnTo>
                  <a:pt x="190" y="66"/>
                </a:lnTo>
                <a:moveTo>
                  <a:pt x="171" y="6"/>
                </a:moveTo>
                <a:lnTo>
                  <a:pt x="173" y="6"/>
                </a:lnTo>
                <a:lnTo>
                  <a:pt x="176" y="3"/>
                </a:lnTo>
                <a:lnTo>
                  <a:pt x="180" y="3"/>
                </a:lnTo>
                <a:lnTo>
                  <a:pt x="180" y="6"/>
                </a:lnTo>
                <a:lnTo>
                  <a:pt x="180" y="8"/>
                </a:lnTo>
                <a:lnTo>
                  <a:pt x="178" y="8"/>
                </a:lnTo>
                <a:lnTo>
                  <a:pt x="178" y="13"/>
                </a:lnTo>
                <a:lnTo>
                  <a:pt x="180" y="13"/>
                </a:lnTo>
                <a:lnTo>
                  <a:pt x="185" y="13"/>
                </a:lnTo>
                <a:lnTo>
                  <a:pt x="185" y="10"/>
                </a:lnTo>
                <a:lnTo>
                  <a:pt x="188" y="10"/>
                </a:lnTo>
                <a:lnTo>
                  <a:pt x="188" y="8"/>
                </a:lnTo>
                <a:lnTo>
                  <a:pt x="195" y="8"/>
                </a:lnTo>
                <a:lnTo>
                  <a:pt x="197" y="6"/>
                </a:lnTo>
                <a:lnTo>
                  <a:pt x="197" y="3"/>
                </a:lnTo>
                <a:lnTo>
                  <a:pt x="200" y="3"/>
                </a:lnTo>
                <a:lnTo>
                  <a:pt x="207" y="3"/>
                </a:lnTo>
                <a:lnTo>
                  <a:pt x="226" y="8"/>
                </a:lnTo>
                <a:lnTo>
                  <a:pt x="228" y="8"/>
                </a:lnTo>
                <a:lnTo>
                  <a:pt x="231" y="10"/>
                </a:lnTo>
                <a:lnTo>
                  <a:pt x="233" y="10"/>
                </a:lnTo>
                <a:lnTo>
                  <a:pt x="236" y="13"/>
                </a:lnTo>
                <a:lnTo>
                  <a:pt x="238" y="13"/>
                </a:lnTo>
                <a:lnTo>
                  <a:pt x="238" y="15"/>
                </a:lnTo>
                <a:lnTo>
                  <a:pt x="240" y="15"/>
                </a:lnTo>
                <a:lnTo>
                  <a:pt x="243" y="18"/>
                </a:lnTo>
                <a:lnTo>
                  <a:pt x="243" y="20"/>
                </a:lnTo>
                <a:lnTo>
                  <a:pt x="245" y="20"/>
                </a:lnTo>
                <a:lnTo>
                  <a:pt x="243" y="22"/>
                </a:lnTo>
                <a:lnTo>
                  <a:pt x="243" y="25"/>
                </a:lnTo>
                <a:lnTo>
                  <a:pt x="240" y="25"/>
                </a:lnTo>
                <a:lnTo>
                  <a:pt x="231" y="25"/>
                </a:lnTo>
                <a:lnTo>
                  <a:pt x="231" y="27"/>
                </a:lnTo>
                <a:lnTo>
                  <a:pt x="231" y="32"/>
                </a:lnTo>
                <a:lnTo>
                  <a:pt x="233" y="32"/>
                </a:lnTo>
                <a:lnTo>
                  <a:pt x="233" y="34"/>
                </a:lnTo>
                <a:lnTo>
                  <a:pt x="236" y="34"/>
                </a:lnTo>
                <a:lnTo>
                  <a:pt x="236" y="39"/>
                </a:lnTo>
                <a:lnTo>
                  <a:pt x="238" y="39"/>
                </a:lnTo>
                <a:lnTo>
                  <a:pt x="238" y="42"/>
                </a:lnTo>
                <a:lnTo>
                  <a:pt x="240" y="42"/>
                </a:lnTo>
                <a:lnTo>
                  <a:pt x="240" y="44"/>
                </a:lnTo>
                <a:lnTo>
                  <a:pt x="243" y="44"/>
                </a:lnTo>
                <a:lnTo>
                  <a:pt x="248" y="44"/>
                </a:lnTo>
                <a:lnTo>
                  <a:pt x="248" y="42"/>
                </a:lnTo>
                <a:lnTo>
                  <a:pt x="245" y="39"/>
                </a:lnTo>
                <a:lnTo>
                  <a:pt x="245" y="37"/>
                </a:lnTo>
                <a:lnTo>
                  <a:pt x="243" y="37"/>
                </a:lnTo>
                <a:lnTo>
                  <a:pt x="243" y="30"/>
                </a:lnTo>
                <a:lnTo>
                  <a:pt x="245" y="30"/>
                </a:lnTo>
                <a:lnTo>
                  <a:pt x="245" y="27"/>
                </a:lnTo>
                <a:lnTo>
                  <a:pt x="248" y="27"/>
                </a:lnTo>
                <a:lnTo>
                  <a:pt x="250" y="27"/>
                </a:lnTo>
                <a:lnTo>
                  <a:pt x="250" y="25"/>
                </a:lnTo>
                <a:lnTo>
                  <a:pt x="252" y="25"/>
                </a:lnTo>
                <a:lnTo>
                  <a:pt x="255" y="27"/>
                </a:lnTo>
                <a:lnTo>
                  <a:pt x="257" y="27"/>
                </a:lnTo>
                <a:lnTo>
                  <a:pt x="257" y="30"/>
                </a:lnTo>
                <a:lnTo>
                  <a:pt x="260" y="30"/>
                </a:lnTo>
                <a:lnTo>
                  <a:pt x="260" y="32"/>
                </a:lnTo>
                <a:lnTo>
                  <a:pt x="262" y="34"/>
                </a:lnTo>
                <a:lnTo>
                  <a:pt x="262" y="37"/>
                </a:lnTo>
                <a:lnTo>
                  <a:pt x="264" y="37"/>
                </a:lnTo>
                <a:lnTo>
                  <a:pt x="264" y="39"/>
                </a:lnTo>
                <a:lnTo>
                  <a:pt x="267" y="42"/>
                </a:lnTo>
                <a:lnTo>
                  <a:pt x="267" y="44"/>
                </a:lnTo>
                <a:lnTo>
                  <a:pt x="269" y="44"/>
                </a:lnTo>
                <a:lnTo>
                  <a:pt x="269" y="51"/>
                </a:lnTo>
                <a:lnTo>
                  <a:pt x="272" y="54"/>
                </a:lnTo>
                <a:lnTo>
                  <a:pt x="274" y="56"/>
                </a:lnTo>
                <a:lnTo>
                  <a:pt x="274" y="58"/>
                </a:lnTo>
                <a:lnTo>
                  <a:pt x="276" y="58"/>
                </a:lnTo>
                <a:moveTo>
                  <a:pt x="125" y="39"/>
                </a:moveTo>
                <a:lnTo>
                  <a:pt x="128" y="39"/>
                </a:lnTo>
                <a:lnTo>
                  <a:pt x="128" y="37"/>
                </a:lnTo>
                <a:lnTo>
                  <a:pt x="130" y="37"/>
                </a:lnTo>
                <a:lnTo>
                  <a:pt x="130" y="39"/>
                </a:lnTo>
                <a:lnTo>
                  <a:pt x="132" y="39"/>
                </a:lnTo>
                <a:lnTo>
                  <a:pt x="132" y="42"/>
                </a:lnTo>
                <a:lnTo>
                  <a:pt x="132" y="49"/>
                </a:lnTo>
                <a:lnTo>
                  <a:pt x="135" y="51"/>
                </a:lnTo>
                <a:lnTo>
                  <a:pt x="140" y="51"/>
                </a:lnTo>
                <a:lnTo>
                  <a:pt x="140" y="49"/>
                </a:lnTo>
                <a:lnTo>
                  <a:pt x="142" y="49"/>
                </a:lnTo>
                <a:lnTo>
                  <a:pt x="142" y="46"/>
                </a:lnTo>
                <a:lnTo>
                  <a:pt x="147" y="46"/>
                </a:lnTo>
                <a:lnTo>
                  <a:pt x="147" y="44"/>
                </a:lnTo>
                <a:lnTo>
                  <a:pt x="149" y="44"/>
                </a:lnTo>
                <a:lnTo>
                  <a:pt x="149" y="42"/>
                </a:lnTo>
                <a:lnTo>
                  <a:pt x="152" y="42"/>
                </a:lnTo>
                <a:lnTo>
                  <a:pt x="152" y="39"/>
                </a:lnTo>
                <a:lnTo>
                  <a:pt x="152" y="34"/>
                </a:lnTo>
                <a:lnTo>
                  <a:pt x="149" y="34"/>
                </a:lnTo>
                <a:lnTo>
                  <a:pt x="147" y="34"/>
                </a:lnTo>
                <a:lnTo>
                  <a:pt x="147" y="37"/>
                </a:lnTo>
                <a:lnTo>
                  <a:pt x="144" y="37"/>
                </a:lnTo>
                <a:lnTo>
                  <a:pt x="144" y="39"/>
                </a:lnTo>
                <a:lnTo>
                  <a:pt x="137" y="39"/>
                </a:lnTo>
                <a:lnTo>
                  <a:pt x="137" y="37"/>
                </a:lnTo>
                <a:lnTo>
                  <a:pt x="135" y="37"/>
                </a:lnTo>
                <a:lnTo>
                  <a:pt x="135" y="34"/>
                </a:lnTo>
                <a:lnTo>
                  <a:pt x="135" y="32"/>
                </a:lnTo>
                <a:lnTo>
                  <a:pt x="132" y="32"/>
                </a:lnTo>
                <a:lnTo>
                  <a:pt x="132" y="30"/>
                </a:lnTo>
                <a:lnTo>
                  <a:pt x="135" y="27"/>
                </a:lnTo>
                <a:lnTo>
                  <a:pt x="135" y="25"/>
                </a:lnTo>
                <a:lnTo>
                  <a:pt x="137" y="25"/>
                </a:lnTo>
                <a:lnTo>
                  <a:pt x="137" y="22"/>
                </a:lnTo>
                <a:lnTo>
                  <a:pt x="140" y="22"/>
                </a:lnTo>
                <a:lnTo>
                  <a:pt x="142" y="20"/>
                </a:lnTo>
                <a:lnTo>
                  <a:pt x="144" y="20"/>
                </a:lnTo>
                <a:lnTo>
                  <a:pt x="144" y="18"/>
                </a:lnTo>
                <a:lnTo>
                  <a:pt x="147" y="18"/>
                </a:lnTo>
                <a:lnTo>
                  <a:pt x="147" y="15"/>
                </a:lnTo>
                <a:lnTo>
                  <a:pt x="152" y="15"/>
                </a:lnTo>
                <a:lnTo>
                  <a:pt x="152" y="13"/>
                </a:lnTo>
                <a:lnTo>
                  <a:pt x="159" y="13"/>
                </a:lnTo>
                <a:lnTo>
                  <a:pt x="161" y="10"/>
                </a:lnTo>
                <a:lnTo>
                  <a:pt x="164" y="8"/>
                </a:lnTo>
                <a:lnTo>
                  <a:pt x="166" y="8"/>
                </a:lnTo>
                <a:lnTo>
                  <a:pt x="166" y="6"/>
                </a:lnTo>
                <a:lnTo>
                  <a:pt x="171" y="6"/>
                </a:lnTo>
                <a:moveTo>
                  <a:pt x="144" y="39"/>
                </a:moveTo>
                <a:lnTo>
                  <a:pt x="149" y="44"/>
                </a:lnTo>
                <a:lnTo>
                  <a:pt x="144" y="37"/>
                </a:lnTo>
                <a:moveTo>
                  <a:pt x="140" y="39"/>
                </a:moveTo>
                <a:lnTo>
                  <a:pt x="144" y="46"/>
                </a:lnTo>
                <a:moveTo>
                  <a:pt x="132" y="32"/>
                </a:moveTo>
                <a:lnTo>
                  <a:pt x="142" y="46"/>
                </a:lnTo>
                <a:moveTo>
                  <a:pt x="125" y="39"/>
                </a:moveTo>
                <a:lnTo>
                  <a:pt x="135" y="51"/>
                </a:lnTo>
                <a:moveTo>
                  <a:pt x="128" y="37"/>
                </a:moveTo>
                <a:lnTo>
                  <a:pt x="137" y="51"/>
                </a:lnTo>
                <a:moveTo>
                  <a:pt x="140" y="49"/>
                </a:moveTo>
                <a:lnTo>
                  <a:pt x="130" y="34"/>
                </a:lnTo>
                <a:lnTo>
                  <a:pt x="142" y="49"/>
                </a:lnTo>
                <a:lnTo>
                  <a:pt x="130" y="32"/>
                </a:lnTo>
                <a:moveTo>
                  <a:pt x="147" y="44"/>
                </a:moveTo>
                <a:lnTo>
                  <a:pt x="142" y="39"/>
                </a:lnTo>
                <a:lnTo>
                  <a:pt x="147" y="46"/>
                </a:lnTo>
                <a:moveTo>
                  <a:pt x="200" y="3"/>
                </a:moveTo>
                <a:lnTo>
                  <a:pt x="197" y="3"/>
                </a:lnTo>
                <a:lnTo>
                  <a:pt x="197" y="6"/>
                </a:lnTo>
                <a:lnTo>
                  <a:pt x="200" y="3"/>
                </a:lnTo>
                <a:close/>
                <a:moveTo>
                  <a:pt x="149" y="34"/>
                </a:moveTo>
                <a:lnTo>
                  <a:pt x="152" y="37"/>
                </a:lnTo>
                <a:moveTo>
                  <a:pt x="185" y="3"/>
                </a:moveTo>
                <a:lnTo>
                  <a:pt x="190" y="8"/>
                </a:lnTo>
                <a:lnTo>
                  <a:pt x="188" y="3"/>
                </a:lnTo>
                <a:moveTo>
                  <a:pt x="178" y="10"/>
                </a:moveTo>
                <a:lnTo>
                  <a:pt x="180" y="13"/>
                </a:lnTo>
                <a:moveTo>
                  <a:pt x="178" y="8"/>
                </a:moveTo>
                <a:lnTo>
                  <a:pt x="183" y="13"/>
                </a:lnTo>
                <a:lnTo>
                  <a:pt x="178" y="8"/>
                </a:lnTo>
                <a:close/>
                <a:moveTo>
                  <a:pt x="178" y="3"/>
                </a:moveTo>
                <a:lnTo>
                  <a:pt x="185" y="13"/>
                </a:lnTo>
                <a:moveTo>
                  <a:pt x="180" y="3"/>
                </a:moveTo>
                <a:lnTo>
                  <a:pt x="185" y="10"/>
                </a:lnTo>
                <a:lnTo>
                  <a:pt x="183" y="3"/>
                </a:lnTo>
                <a:lnTo>
                  <a:pt x="188" y="8"/>
                </a:lnTo>
                <a:moveTo>
                  <a:pt x="188" y="3"/>
                </a:moveTo>
                <a:lnTo>
                  <a:pt x="192" y="8"/>
                </a:lnTo>
                <a:moveTo>
                  <a:pt x="192" y="3"/>
                </a:moveTo>
                <a:lnTo>
                  <a:pt x="195" y="8"/>
                </a:lnTo>
                <a:lnTo>
                  <a:pt x="190" y="3"/>
                </a:lnTo>
                <a:moveTo>
                  <a:pt x="176" y="3"/>
                </a:moveTo>
                <a:lnTo>
                  <a:pt x="176" y="1"/>
                </a:lnTo>
                <a:moveTo>
                  <a:pt x="171" y="6"/>
                </a:moveTo>
                <a:lnTo>
                  <a:pt x="171" y="3"/>
                </a:lnTo>
                <a:moveTo>
                  <a:pt x="178" y="3"/>
                </a:moveTo>
                <a:lnTo>
                  <a:pt x="180" y="6"/>
                </a:lnTo>
                <a:moveTo>
                  <a:pt x="192" y="3"/>
                </a:moveTo>
                <a:lnTo>
                  <a:pt x="197" y="6"/>
                </a:lnTo>
                <a:lnTo>
                  <a:pt x="195" y="3"/>
                </a:lnTo>
                <a:moveTo>
                  <a:pt x="135" y="32"/>
                </a:moveTo>
                <a:lnTo>
                  <a:pt x="132" y="30"/>
                </a:lnTo>
                <a:moveTo>
                  <a:pt x="128" y="37"/>
                </a:moveTo>
                <a:lnTo>
                  <a:pt x="130" y="39"/>
                </a:lnTo>
                <a:moveTo>
                  <a:pt x="132" y="30"/>
                </a:moveTo>
                <a:lnTo>
                  <a:pt x="132" y="32"/>
                </a:lnTo>
                <a:moveTo>
                  <a:pt x="147" y="37"/>
                </a:moveTo>
                <a:lnTo>
                  <a:pt x="152" y="42"/>
                </a:lnTo>
                <a:moveTo>
                  <a:pt x="149" y="34"/>
                </a:moveTo>
                <a:lnTo>
                  <a:pt x="152" y="39"/>
                </a:lnTo>
                <a:moveTo>
                  <a:pt x="147" y="37"/>
                </a:moveTo>
                <a:lnTo>
                  <a:pt x="149" y="42"/>
                </a:lnTo>
                <a:moveTo>
                  <a:pt x="125" y="39"/>
                </a:moveTo>
                <a:lnTo>
                  <a:pt x="128" y="37"/>
                </a:lnTo>
                <a:moveTo>
                  <a:pt x="113" y="85"/>
                </a:moveTo>
                <a:lnTo>
                  <a:pt x="111" y="82"/>
                </a:lnTo>
                <a:moveTo>
                  <a:pt x="113" y="66"/>
                </a:moveTo>
                <a:lnTo>
                  <a:pt x="116" y="68"/>
                </a:lnTo>
                <a:moveTo>
                  <a:pt x="111" y="85"/>
                </a:moveTo>
                <a:lnTo>
                  <a:pt x="116" y="92"/>
                </a:lnTo>
                <a:moveTo>
                  <a:pt x="118" y="61"/>
                </a:moveTo>
                <a:lnTo>
                  <a:pt x="118" y="63"/>
                </a:lnTo>
                <a:moveTo>
                  <a:pt x="116" y="61"/>
                </a:moveTo>
                <a:lnTo>
                  <a:pt x="118" y="66"/>
                </a:lnTo>
                <a:moveTo>
                  <a:pt x="132" y="42"/>
                </a:moveTo>
                <a:lnTo>
                  <a:pt x="140" y="51"/>
                </a:lnTo>
                <a:moveTo>
                  <a:pt x="116" y="68"/>
                </a:moveTo>
                <a:lnTo>
                  <a:pt x="116" y="63"/>
                </a:lnTo>
                <a:lnTo>
                  <a:pt x="118" y="66"/>
                </a:lnTo>
                <a:moveTo>
                  <a:pt x="209" y="3"/>
                </a:moveTo>
                <a:lnTo>
                  <a:pt x="207" y="3"/>
                </a:lnTo>
                <a:moveTo>
                  <a:pt x="224" y="8"/>
                </a:moveTo>
                <a:lnTo>
                  <a:pt x="226" y="8"/>
                </a:lnTo>
                <a:moveTo>
                  <a:pt x="221" y="8"/>
                </a:moveTo>
                <a:lnTo>
                  <a:pt x="221" y="10"/>
                </a:lnTo>
                <a:lnTo>
                  <a:pt x="219" y="10"/>
                </a:lnTo>
                <a:lnTo>
                  <a:pt x="214" y="10"/>
                </a:lnTo>
                <a:lnTo>
                  <a:pt x="214" y="8"/>
                </a:lnTo>
                <a:moveTo>
                  <a:pt x="221" y="8"/>
                </a:moveTo>
                <a:lnTo>
                  <a:pt x="221" y="6"/>
                </a:lnTo>
                <a:moveTo>
                  <a:pt x="214" y="8"/>
                </a:moveTo>
                <a:lnTo>
                  <a:pt x="216" y="10"/>
                </a:lnTo>
                <a:moveTo>
                  <a:pt x="221" y="8"/>
                </a:moveTo>
                <a:lnTo>
                  <a:pt x="221" y="6"/>
                </a:lnTo>
                <a:moveTo>
                  <a:pt x="214" y="6"/>
                </a:moveTo>
                <a:lnTo>
                  <a:pt x="212" y="6"/>
                </a:lnTo>
                <a:lnTo>
                  <a:pt x="212" y="3"/>
                </a:lnTo>
                <a:moveTo>
                  <a:pt x="209" y="3"/>
                </a:moveTo>
                <a:lnTo>
                  <a:pt x="212" y="6"/>
                </a:lnTo>
                <a:lnTo>
                  <a:pt x="212" y="3"/>
                </a:lnTo>
                <a:moveTo>
                  <a:pt x="224" y="6"/>
                </a:moveTo>
                <a:lnTo>
                  <a:pt x="224" y="8"/>
                </a:lnTo>
                <a:moveTo>
                  <a:pt x="221" y="6"/>
                </a:moveTo>
                <a:lnTo>
                  <a:pt x="221" y="8"/>
                </a:lnTo>
                <a:moveTo>
                  <a:pt x="224" y="8"/>
                </a:moveTo>
                <a:lnTo>
                  <a:pt x="224" y="6"/>
                </a:lnTo>
                <a:moveTo>
                  <a:pt x="226" y="8"/>
                </a:moveTo>
                <a:lnTo>
                  <a:pt x="221" y="8"/>
                </a:lnTo>
                <a:moveTo>
                  <a:pt x="214" y="6"/>
                </a:moveTo>
                <a:lnTo>
                  <a:pt x="214" y="8"/>
                </a:lnTo>
                <a:moveTo>
                  <a:pt x="214" y="3"/>
                </a:moveTo>
                <a:lnTo>
                  <a:pt x="219" y="10"/>
                </a:lnTo>
                <a:moveTo>
                  <a:pt x="219" y="6"/>
                </a:moveTo>
                <a:lnTo>
                  <a:pt x="221" y="8"/>
                </a:lnTo>
                <a:moveTo>
                  <a:pt x="216" y="6"/>
                </a:moveTo>
                <a:lnTo>
                  <a:pt x="221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12" name="rect 1112"/>
          <p:cNvSpPr/>
          <p:nvPr/>
        </p:nvSpPr>
        <p:spPr>
          <a:xfrm>
            <a:off x="4063745" y="4134866"/>
            <a:ext cx="45719" cy="6324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14" name="path 1114"/>
          <p:cNvSpPr/>
          <p:nvPr/>
        </p:nvSpPr>
        <p:spPr>
          <a:xfrm>
            <a:off x="6279641" y="4172966"/>
            <a:ext cx="68580" cy="36575"/>
          </a:xfrm>
          <a:custGeom>
            <a:avLst/>
            <a:gdLst/>
            <a:ahLst/>
            <a:cxnLst/>
            <a:rect l="0" t="0" r="0" b="0"/>
            <a:pathLst>
              <a:path w="108" h="57">
                <a:moveTo>
                  <a:pt x="1" y="3"/>
                </a:moveTo>
                <a:lnTo>
                  <a:pt x="3" y="3"/>
                </a:lnTo>
                <a:lnTo>
                  <a:pt x="3" y="1"/>
                </a:lnTo>
                <a:lnTo>
                  <a:pt x="10" y="1"/>
                </a:lnTo>
                <a:lnTo>
                  <a:pt x="10" y="3"/>
                </a:lnTo>
                <a:lnTo>
                  <a:pt x="8" y="5"/>
                </a:lnTo>
                <a:lnTo>
                  <a:pt x="8" y="10"/>
                </a:lnTo>
                <a:lnTo>
                  <a:pt x="10" y="10"/>
                </a:lnTo>
                <a:lnTo>
                  <a:pt x="15" y="10"/>
                </a:lnTo>
                <a:lnTo>
                  <a:pt x="15" y="8"/>
                </a:lnTo>
                <a:lnTo>
                  <a:pt x="18" y="8"/>
                </a:lnTo>
                <a:lnTo>
                  <a:pt x="18" y="5"/>
                </a:lnTo>
                <a:lnTo>
                  <a:pt x="25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5"/>
                </a:lnTo>
                <a:lnTo>
                  <a:pt x="58" y="5"/>
                </a:lnTo>
                <a:lnTo>
                  <a:pt x="61" y="8"/>
                </a:lnTo>
                <a:lnTo>
                  <a:pt x="63" y="8"/>
                </a:lnTo>
                <a:lnTo>
                  <a:pt x="66" y="10"/>
                </a:lnTo>
                <a:lnTo>
                  <a:pt x="68" y="10"/>
                </a:lnTo>
                <a:lnTo>
                  <a:pt x="68" y="13"/>
                </a:lnTo>
                <a:lnTo>
                  <a:pt x="70" y="13"/>
                </a:lnTo>
                <a:lnTo>
                  <a:pt x="73" y="15"/>
                </a:lnTo>
                <a:lnTo>
                  <a:pt x="73" y="22"/>
                </a:lnTo>
                <a:lnTo>
                  <a:pt x="70" y="22"/>
                </a:lnTo>
                <a:lnTo>
                  <a:pt x="61" y="22"/>
                </a:lnTo>
                <a:lnTo>
                  <a:pt x="61" y="25"/>
                </a:lnTo>
                <a:lnTo>
                  <a:pt x="61" y="30"/>
                </a:lnTo>
                <a:lnTo>
                  <a:pt x="63" y="30"/>
                </a:lnTo>
                <a:lnTo>
                  <a:pt x="63" y="32"/>
                </a:lnTo>
                <a:lnTo>
                  <a:pt x="66" y="34"/>
                </a:lnTo>
                <a:lnTo>
                  <a:pt x="66" y="37"/>
                </a:lnTo>
                <a:lnTo>
                  <a:pt x="68" y="37"/>
                </a:lnTo>
                <a:lnTo>
                  <a:pt x="68" y="39"/>
                </a:lnTo>
                <a:lnTo>
                  <a:pt x="70" y="39"/>
                </a:lnTo>
                <a:lnTo>
                  <a:pt x="70" y="42"/>
                </a:lnTo>
                <a:lnTo>
                  <a:pt x="73" y="42"/>
                </a:lnTo>
                <a:lnTo>
                  <a:pt x="78" y="42"/>
                </a:lnTo>
                <a:lnTo>
                  <a:pt x="78" y="39"/>
                </a:lnTo>
                <a:lnTo>
                  <a:pt x="75" y="37"/>
                </a:lnTo>
                <a:lnTo>
                  <a:pt x="75" y="34"/>
                </a:lnTo>
                <a:lnTo>
                  <a:pt x="73" y="34"/>
                </a:lnTo>
                <a:lnTo>
                  <a:pt x="73" y="27"/>
                </a:lnTo>
                <a:lnTo>
                  <a:pt x="75" y="27"/>
                </a:lnTo>
                <a:lnTo>
                  <a:pt x="75" y="25"/>
                </a:lnTo>
                <a:lnTo>
                  <a:pt x="78" y="25"/>
                </a:lnTo>
                <a:lnTo>
                  <a:pt x="80" y="22"/>
                </a:lnTo>
                <a:lnTo>
                  <a:pt x="82" y="22"/>
                </a:lnTo>
                <a:lnTo>
                  <a:pt x="82" y="25"/>
                </a:lnTo>
                <a:lnTo>
                  <a:pt x="87" y="25"/>
                </a:lnTo>
                <a:lnTo>
                  <a:pt x="87" y="27"/>
                </a:lnTo>
                <a:lnTo>
                  <a:pt x="90" y="27"/>
                </a:lnTo>
                <a:lnTo>
                  <a:pt x="90" y="30"/>
                </a:lnTo>
                <a:lnTo>
                  <a:pt x="90" y="32"/>
                </a:ln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7" y="39"/>
                </a:lnTo>
                <a:lnTo>
                  <a:pt x="97" y="42"/>
                </a:lnTo>
                <a:lnTo>
                  <a:pt x="99" y="44"/>
                </a:lnTo>
                <a:lnTo>
                  <a:pt x="99" y="51"/>
                </a:lnTo>
                <a:lnTo>
                  <a:pt x="102" y="51"/>
                </a:lnTo>
                <a:lnTo>
                  <a:pt x="102" y="53"/>
                </a:lnTo>
                <a:lnTo>
                  <a:pt x="104" y="53"/>
                </a:lnTo>
                <a:lnTo>
                  <a:pt x="104" y="56"/>
                </a:lnTo>
                <a:lnTo>
                  <a:pt x="106" y="5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16" name="path 1116"/>
          <p:cNvSpPr/>
          <p:nvPr/>
        </p:nvSpPr>
        <p:spPr>
          <a:xfrm>
            <a:off x="6310121" y="4174490"/>
            <a:ext cx="86645" cy="25684"/>
          </a:xfrm>
          <a:custGeom>
            <a:avLst/>
            <a:gdLst/>
            <a:ahLst/>
            <a:cxnLst/>
            <a:rect l="0" t="0" r="0" b="0"/>
            <a:pathLst>
              <a:path w="136" h="40">
                <a:moveTo>
                  <a:pt x="22" y="39"/>
                </a:moveTo>
                <a:lnTo>
                  <a:pt x="22" y="25"/>
                </a:lnTo>
                <a:moveTo>
                  <a:pt x="123" y="39"/>
                </a:moveTo>
                <a:lnTo>
                  <a:pt x="135" y="27"/>
                </a:lnTo>
                <a:moveTo>
                  <a:pt x="130" y="39"/>
                </a:moveTo>
                <a:lnTo>
                  <a:pt x="118" y="25"/>
                </a:lnTo>
                <a:moveTo>
                  <a:pt x="6" y="3"/>
                </a:moveTo>
                <a:lnTo>
                  <a:pt x="8" y="3"/>
                </a:lnTo>
                <a:moveTo>
                  <a:pt x="1" y="3"/>
                </a:moveTo>
                <a:lnTo>
                  <a:pt x="1" y="1"/>
                </a:lnTo>
                <a:moveTo>
                  <a:pt x="3" y="3"/>
                </a:moveTo>
                <a:lnTo>
                  <a:pt x="3" y="1"/>
                </a:lnTo>
                <a:moveTo>
                  <a:pt x="3" y="1"/>
                </a:moveTo>
                <a:lnTo>
                  <a:pt x="6" y="3"/>
                </a:lnTo>
                <a:moveTo>
                  <a:pt x="1" y="1"/>
                </a:moveTo>
                <a:lnTo>
                  <a:pt x="3" y="3"/>
                </a:lnTo>
                <a:moveTo>
                  <a:pt x="6" y="3"/>
                </a:moveTo>
                <a:lnTo>
                  <a:pt x="6" y="1"/>
                </a:lnTo>
                <a:moveTo>
                  <a:pt x="8" y="3"/>
                </a:move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18" name="path 1118"/>
          <p:cNvSpPr/>
          <p:nvPr/>
        </p:nvSpPr>
        <p:spPr>
          <a:xfrm>
            <a:off x="4955285" y="4172966"/>
            <a:ext cx="289559" cy="108203"/>
          </a:xfrm>
          <a:custGeom>
            <a:avLst/>
            <a:gdLst/>
            <a:ahLst/>
            <a:cxnLst/>
            <a:rect l="0" t="0" r="0" b="0"/>
            <a:pathLst>
              <a:path w="455" h="170">
                <a:moveTo>
                  <a:pt x="169" y="94"/>
                </a:moveTo>
                <a:lnTo>
                  <a:pt x="169" y="75"/>
                </a:lnTo>
                <a:moveTo>
                  <a:pt x="305" y="94"/>
                </a:moveTo>
                <a:lnTo>
                  <a:pt x="305" y="75"/>
                </a:lnTo>
                <a:moveTo>
                  <a:pt x="130" y="94"/>
                </a:moveTo>
                <a:lnTo>
                  <a:pt x="145" y="82"/>
                </a:lnTo>
                <a:moveTo>
                  <a:pt x="267" y="94"/>
                </a:moveTo>
                <a:lnTo>
                  <a:pt x="281" y="82"/>
                </a:lnTo>
                <a:moveTo>
                  <a:pt x="337" y="27"/>
                </a:moveTo>
                <a:lnTo>
                  <a:pt x="337" y="25"/>
                </a:lnTo>
                <a:moveTo>
                  <a:pt x="140" y="92"/>
                </a:moveTo>
                <a:lnTo>
                  <a:pt x="128" y="80"/>
                </a:lnTo>
                <a:moveTo>
                  <a:pt x="277" y="94"/>
                </a:moveTo>
                <a:lnTo>
                  <a:pt x="265" y="80"/>
                </a:lnTo>
                <a:moveTo>
                  <a:pt x="27" y="3"/>
                </a:moveTo>
                <a:lnTo>
                  <a:pt x="30" y="1"/>
                </a:lnTo>
                <a:lnTo>
                  <a:pt x="34" y="1"/>
                </a:lnTo>
                <a:lnTo>
                  <a:pt x="34" y="3"/>
                </a:lnTo>
                <a:lnTo>
                  <a:pt x="34" y="5"/>
                </a:lnTo>
                <a:lnTo>
                  <a:pt x="32" y="5"/>
                </a:lnTo>
                <a:lnTo>
                  <a:pt x="32" y="10"/>
                </a:lnTo>
                <a:lnTo>
                  <a:pt x="34" y="10"/>
                </a:lnTo>
                <a:lnTo>
                  <a:pt x="39" y="10"/>
                </a:lnTo>
                <a:lnTo>
                  <a:pt x="39" y="8"/>
                </a:lnTo>
                <a:lnTo>
                  <a:pt x="41" y="8"/>
                </a:lnTo>
                <a:lnTo>
                  <a:pt x="41" y="5"/>
                </a:lnTo>
                <a:lnTo>
                  <a:pt x="51" y="5"/>
                </a:lnTo>
                <a:lnTo>
                  <a:pt x="51" y="3"/>
                </a:lnTo>
                <a:lnTo>
                  <a:pt x="51" y="1"/>
                </a:lnTo>
                <a:lnTo>
                  <a:pt x="54" y="1"/>
                </a:lnTo>
                <a:lnTo>
                  <a:pt x="61" y="1"/>
                </a:lnTo>
                <a:lnTo>
                  <a:pt x="80" y="5"/>
                </a:lnTo>
                <a:lnTo>
                  <a:pt x="85" y="5"/>
                </a:lnTo>
                <a:lnTo>
                  <a:pt x="85" y="8"/>
                </a:lnTo>
                <a:lnTo>
                  <a:pt x="87" y="8"/>
                </a:lnTo>
                <a:lnTo>
                  <a:pt x="90" y="10"/>
                </a:lnTo>
                <a:lnTo>
                  <a:pt x="92" y="10"/>
                </a:lnTo>
                <a:lnTo>
                  <a:pt x="92" y="13"/>
                </a:lnTo>
                <a:lnTo>
                  <a:pt x="97" y="13"/>
                </a:lnTo>
                <a:lnTo>
                  <a:pt x="97" y="15"/>
                </a:lnTo>
                <a:lnTo>
                  <a:pt x="99" y="15"/>
                </a:lnTo>
                <a:lnTo>
                  <a:pt x="99" y="17"/>
                </a:lnTo>
                <a:lnTo>
                  <a:pt x="99" y="20"/>
                </a:lnTo>
                <a:lnTo>
                  <a:pt x="97" y="20"/>
                </a:lnTo>
                <a:lnTo>
                  <a:pt x="97" y="22"/>
                </a:lnTo>
                <a:lnTo>
                  <a:pt x="94" y="22"/>
                </a:lnTo>
                <a:lnTo>
                  <a:pt x="87" y="22"/>
                </a:lnTo>
                <a:lnTo>
                  <a:pt x="87" y="25"/>
                </a:lnTo>
                <a:lnTo>
                  <a:pt x="85" y="25"/>
                </a:lnTo>
                <a:lnTo>
                  <a:pt x="85" y="27"/>
                </a:lnTo>
                <a:lnTo>
                  <a:pt x="85" y="30"/>
                </a:lnTo>
                <a:lnTo>
                  <a:pt x="87" y="30"/>
                </a:lnTo>
                <a:lnTo>
                  <a:pt x="87" y="32"/>
                </a:lnTo>
                <a:lnTo>
                  <a:pt x="90" y="32"/>
                </a:lnTo>
                <a:lnTo>
                  <a:pt x="90" y="34"/>
                </a:lnTo>
                <a:lnTo>
                  <a:pt x="92" y="37"/>
                </a:lnTo>
                <a:lnTo>
                  <a:pt x="92" y="39"/>
                </a:lnTo>
                <a:lnTo>
                  <a:pt x="94" y="39"/>
                </a:lnTo>
                <a:lnTo>
                  <a:pt x="94" y="42"/>
                </a:lnTo>
                <a:lnTo>
                  <a:pt x="97" y="42"/>
                </a:lnTo>
                <a:lnTo>
                  <a:pt x="101" y="42"/>
                </a:lnTo>
                <a:lnTo>
                  <a:pt x="101" y="39"/>
                </a:lnTo>
                <a:lnTo>
                  <a:pt x="101" y="37"/>
                </a:lnTo>
                <a:lnTo>
                  <a:pt x="99" y="37"/>
                </a:lnTo>
                <a:lnTo>
                  <a:pt x="99" y="34"/>
                </a:lnTo>
                <a:lnTo>
                  <a:pt x="97" y="32"/>
                </a:lnTo>
                <a:lnTo>
                  <a:pt x="97" y="27"/>
                </a:lnTo>
                <a:lnTo>
                  <a:pt x="99" y="27"/>
                </a:lnTo>
                <a:lnTo>
                  <a:pt x="99" y="25"/>
                </a:lnTo>
                <a:lnTo>
                  <a:pt x="101" y="25"/>
                </a:lnTo>
                <a:lnTo>
                  <a:pt x="104" y="25"/>
                </a:lnTo>
                <a:lnTo>
                  <a:pt x="104" y="22"/>
                </a:lnTo>
                <a:lnTo>
                  <a:pt x="109" y="22"/>
                </a:lnTo>
                <a:lnTo>
                  <a:pt x="109" y="25"/>
                </a:lnTo>
                <a:lnTo>
                  <a:pt x="111" y="25"/>
                </a:lnTo>
                <a:lnTo>
                  <a:pt x="111" y="27"/>
                </a:lnTo>
                <a:lnTo>
                  <a:pt x="114" y="27"/>
                </a:lnTo>
                <a:lnTo>
                  <a:pt x="114" y="30"/>
                </a:lnTo>
                <a:lnTo>
                  <a:pt x="116" y="32"/>
                </a:lnTo>
                <a:lnTo>
                  <a:pt x="116" y="34"/>
                </a:lnTo>
                <a:lnTo>
                  <a:pt x="118" y="34"/>
                </a:lnTo>
                <a:lnTo>
                  <a:pt x="118" y="37"/>
                </a:lnTo>
                <a:lnTo>
                  <a:pt x="121" y="37"/>
                </a:lnTo>
                <a:lnTo>
                  <a:pt x="121" y="39"/>
                </a:lnTo>
                <a:lnTo>
                  <a:pt x="123" y="42"/>
                </a:lnTo>
                <a:lnTo>
                  <a:pt x="123" y="49"/>
                </a:lnTo>
                <a:lnTo>
                  <a:pt x="125" y="49"/>
                </a:lnTo>
                <a:lnTo>
                  <a:pt x="125" y="51"/>
                </a:lnTo>
                <a:lnTo>
                  <a:pt x="128" y="51"/>
                </a:lnTo>
                <a:lnTo>
                  <a:pt x="128" y="53"/>
                </a:lnTo>
                <a:lnTo>
                  <a:pt x="130" y="56"/>
                </a:lnTo>
                <a:moveTo>
                  <a:pt x="130" y="56"/>
                </a:moveTo>
                <a:lnTo>
                  <a:pt x="130" y="61"/>
                </a:lnTo>
                <a:lnTo>
                  <a:pt x="133" y="63"/>
                </a:lnTo>
                <a:lnTo>
                  <a:pt x="133" y="70"/>
                </a:lnTo>
                <a:lnTo>
                  <a:pt x="130" y="70"/>
                </a:lnTo>
                <a:lnTo>
                  <a:pt x="130" y="68"/>
                </a:lnTo>
                <a:lnTo>
                  <a:pt x="128" y="68"/>
                </a:lnTo>
                <a:lnTo>
                  <a:pt x="123" y="68"/>
                </a:lnTo>
                <a:lnTo>
                  <a:pt x="123" y="70"/>
                </a:lnTo>
                <a:lnTo>
                  <a:pt x="123" y="75"/>
                </a:lnTo>
                <a:lnTo>
                  <a:pt x="125" y="75"/>
                </a:lnTo>
                <a:lnTo>
                  <a:pt x="128" y="77"/>
                </a:lnTo>
                <a:lnTo>
                  <a:pt x="128" y="85"/>
                </a:lnTo>
                <a:lnTo>
                  <a:pt x="130" y="85"/>
                </a:lnTo>
                <a:lnTo>
                  <a:pt x="130" y="87"/>
                </a:lnTo>
                <a:lnTo>
                  <a:pt x="133" y="87"/>
                </a:lnTo>
                <a:lnTo>
                  <a:pt x="135" y="87"/>
                </a:lnTo>
                <a:lnTo>
                  <a:pt x="135" y="90"/>
                </a:lnTo>
                <a:lnTo>
                  <a:pt x="135" y="92"/>
                </a:lnTo>
                <a:lnTo>
                  <a:pt x="133" y="92"/>
                </a:lnTo>
                <a:lnTo>
                  <a:pt x="133" y="94"/>
                </a:lnTo>
                <a:lnTo>
                  <a:pt x="135" y="94"/>
                </a:lnTo>
                <a:lnTo>
                  <a:pt x="135" y="97"/>
                </a:lnTo>
                <a:lnTo>
                  <a:pt x="133" y="99"/>
                </a:lnTo>
                <a:lnTo>
                  <a:pt x="133" y="102"/>
                </a:lnTo>
                <a:lnTo>
                  <a:pt x="130" y="104"/>
                </a:lnTo>
                <a:lnTo>
                  <a:pt x="125" y="104"/>
                </a:lnTo>
                <a:lnTo>
                  <a:pt x="125" y="106"/>
                </a:lnTo>
                <a:lnTo>
                  <a:pt x="125" y="111"/>
                </a:lnTo>
                <a:lnTo>
                  <a:pt x="128" y="111"/>
                </a:lnTo>
                <a:lnTo>
                  <a:pt x="128" y="121"/>
                </a:lnTo>
                <a:lnTo>
                  <a:pt x="125" y="121"/>
                </a:lnTo>
                <a:lnTo>
                  <a:pt x="125" y="125"/>
                </a:lnTo>
                <a:lnTo>
                  <a:pt x="123" y="125"/>
                </a:lnTo>
                <a:lnTo>
                  <a:pt x="123" y="128"/>
                </a:lnTo>
                <a:lnTo>
                  <a:pt x="121" y="130"/>
                </a:lnTo>
                <a:lnTo>
                  <a:pt x="118" y="133"/>
                </a:lnTo>
                <a:lnTo>
                  <a:pt x="116" y="133"/>
                </a:lnTo>
                <a:lnTo>
                  <a:pt x="116" y="135"/>
                </a:lnTo>
                <a:lnTo>
                  <a:pt x="116" y="133"/>
                </a:lnTo>
                <a:lnTo>
                  <a:pt x="114" y="133"/>
                </a:lnTo>
                <a:lnTo>
                  <a:pt x="111" y="133"/>
                </a:lnTo>
                <a:lnTo>
                  <a:pt x="111" y="130"/>
                </a:lnTo>
                <a:lnTo>
                  <a:pt x="111" y="121"/>
                </a:lnTo>
                <a:lnTo>
                  <a:pt x="109" y="121"/>
                </a:lnTo>
                <a:lnTo>
                  <a:pt x="104" y="121"/>
                </a:lnTo>
                <a:lnTo>
                  <a:pt x="104" y="123"/>
                </a:lnTo>
                <a:lnTo>
                  <a:pt x="101" y="123"/>
                </a:lnTo>
                <a:lnTo>
                  <a:pt x="101" y="125"/>
                </a:lnTo>
                <a:lnTo>
                  <a:pt x="97" y="125"/>
                </a:lnTo>
                <a:lnTo>
                  <a:pt x="97" y="128"/>
                </a:lnTo>
                <a:lnTo>
                  <a:pt x="94" y="128"/>
                </a:lnTo>
                <a:lnTo>
                  <a:pt x="94" y="130"/>
                </a:lnTo>
                <a:lnTo>
                  <a:pt x="92" y="133"/>
                </a:lnTo>
                <a:lnTo>
                  <a:pt x="92" y="137"/>
                </a:lnTo>
                <a:lnTo>
                  <a:pt x="94" y="137"/>
                </a:lnTo>
                <a:lnTo>
                  <a:pt x="97" y="137"/>
                </a:lnTo>
                <a:lnTo>
                  <a:pt x="97" y="135"/>
                </a:lnTo>
                <a:lnTo>
                  <a:pt x="99" y="135"/>
                </a:lnTo>
                <a:lnTo>
                  <a:pt x="99" y="133"/>
                </a:lnTo>
                <a:lnTo>
                  <a:pt x="106" y="133"/>
                </a:lnTo>
                <a:lnTo>
                  <a:pt x="106" y="135"/>
                </a:lnTo>
                <a:lnTo>
                  <a:pt x="109" y="135"/>
                </a:lnTo>
                <a:lnTo>
                  <a:pt x="109" y="137"/>
                </a:lnTo>
                <a:moveTo>
                  <a:pt x="109" y="137"/>
                </a:moveTo>
                <a:lnTo>
                  <a:pt x="111" y="140"/>
                </a:lnTo>
                <a:lnTo>
                  <a:pt x="111" y="145"/>
                </a:lnTo>
                <a:lnTo>
                  <a:pt x="109" y="145"/>
                </a:lnTo>
                <a:lnTo>
                  <a:pt x="109" y="147"/>
                </a:lnTo>
                <a:lnTo>
                  <a:pt x="106" y="147"/>
                </a:lnTo>
                <a:lnTo>
                  <a:pt x="106" y="150"/>
                </a:lnTo>
                <a:lnTo>
                  <a:pt x="104" y="150"/>
                </a:lnTo>
                <a:lnTo>
                  <a:pt x="101" y="152"/>
                </a:lnTo>
                <a:lnTo>
                  <a:pt x="99" y="154"/>
                </a:lnTo>
                <a:lnTo>
                  <a:pt x="97" y="154"/>
                </a:lnTo>
                <a:lnTo>
                  <a:pt x="94" y="157"/>
                </a:lnTo>
                <a:lnTo>
                  <a:pt x="92" y="157"/>
                </a:lnTo>
                <a:lnTo>
                  <a:pt x="92" y="159"/>
                </a:lnTo>
                <a:lnTo>
                  <a:pt x="85" y="159"/>
                </a:lnTo>
                <a:lnTo>
                  <a:pt x="85" y="162"/>
                </a:lnTo>
                <a:lnTo>
                  <a:pt x="82" y="162"/>
                </a:lnTo>
                <a:lnTo>
                  <a:pt x="82" y="164"/>
                </a:lnTo>
                <a:lnTo>
                  <a:pt x="77" y="164"/>
                </a:lnTo>
                <a:lnTo>
                  <a:pt x="77" y="166"/>
                </a:lnTo>
                <a:lnTo>
                  <a:pt x="70" y="166"/>
                </a:lnTo>
                <a:lnTo>
                  <a:pt x="68" y="169"/>
                </a:lnTo>
                <a:lnTo>
                  <a:pt x="63" y="169"/>
                </a:lnTo>
                <a:lnTo>
                  <a:pt x="63" y="166"/>
                </a:lnTo>
                <a:lnTo>
                  <a:pt x="65" y="166"/>
                </a:lnTo>
                <a:lnTo>
                  <a:pt x="65" y="164"/>
                </a:lnTo>
                <a:lnTo>
                  <a:pt x="65" y="159"/>
                </a:lnTo>
                <a:lnTo>
                  <a:pt x="63" y="159"/>
                </a:lnTo>
                <a:lnTo>
                  <a:pt x="58" y="159"/>
                </a:lnTo>
                <a:lnTo>
                  <a:pt x="58" y="162"/>
                </a:lnTo>
                <a:lnTo>
                  <a:pt x="56" y="162"/>
                </a:lnTo>
                <a:lnTo>
                  <a:pt x="56" y="164"/>
                </a:lnTo>
                <a:lnTo>
                  <a:pt x="49" y="164"/>
                </a:lnTo>
                <a:lnTo>
                  <a:pt x="46" y="166"/>
                </a:lnTo>
                <a:lnTo>
                  <a:pt x="46" y="169"/>
                </a:lnTo>
                <a:lnTo>
                  <a:pt x="44" y="169"/>
                </a:lnTo>
                <a:lnTo>
                  <a:pt x="32" y="169"/>
                </a:lnTo>
                <a:lnTo>
                  <a:pt x="32" y="166"/>
                </a:lnTo>
                <a:lnTo>
                  <a:pt x="30" y="166"/>
                </a:lnTo>
                <a:lnTo>
                  <a:pt x="30" y="164"/>
                </a:lnTo>
                <a:lnTo>
                  <a:pt x="30" y="162"/>
                </a:lnTo>
                <a:lnTo>
                  <a:pt x="27" y="162"/>
                </a:lnTo>
                <a:lnTo>
                  <a:pt x="25" y="159"/>
                </a:lnTo>
                <a:lnTo>
                  <a:pt x="25" y="162"/>
                </a:lnTo>
                <a:lnTo>
                  <a:pt x="22" y="162"/>
                </a:lnTo>
                <a:lnTo>
                  <a:pt x="25" y="162"/>
                </a:lnTo>
                <a:lnTo>
                  <a:pt x="25" y="164"/>
                </a:lnTo>
                <a:lnTo>
                  <a:pt x="15" y="164"/>
                </a:lnTo>
                <a:lnTo>
                  <a:pt x="15" y="162"/>
                </a:lnTo>
                <a:lnTo>
                  <a:pt x="10" y="162"/>
                </a:lnTo>
                <a:lnTo>
                  <a:pt x="10" y="159"/>
                </a:lnTo>
                <a:lnTo>
                  <a:pt x="5" y="159"/>
                </a:lnTo>
                <a:lnTo>
                  <a:pt x="5" y="157"/>
                </a:lnTo>
                <a:lnTo>
                  <a:pt x="3" y="157"/>
                </a:lnTo>
                <a:lnTo>
                  <a:pt x="3" y="154"/>
                </a:lnTo>
                <a:lnTo>
                  <a:pt x="1" y="152"/>
                </a:lnTo>
                <a:lnTo>
                  <a:pt x="1" y="147"/>
                </a:lnTo>
                <a:lnTo>
                  <a:pt x="3" y="147"/>
                </a:lnTo>
                <a:lnTo>
                  <a:pt x="13" y="147"/>
                </a:lnTo>
                <a:lnTo>
                  <a:pt x="13" y="145"/>
                </a:lnTo>
                <a:lnTo>
                  <a:pt x="13" y="140"/>
                </a:lnTo>
                <a:moveTo>
                  <a:pt x="452" y="137"/>
                </a:moveTo>
                <a:lnTo>
                  <a:pt x="454" y="137"/>
                </a:lnTo>
                <a:lnTo>
                  <a:pt x="454" y="140"/>
                </a:lnTo>
                <a:lnTo>
                  <a:pt x="454" y="145"/>
                </a:lnTo>
                <a:lnTo>
                  <a:pt x="452" y="145"/>
                </a:lnTo>
                <a:lnTo>
                  <a:pt x="452" y="147"/>
                </a:lnTo>
                <a:lnTo>
                  <a:pt x="450" y="147"/>
                </a:lnTo>
                <a:lnTo>
                  <a:pt x="450" y="150"/>
                </a:lnTo>
                <a:lnTo>
                  <a:pt x="447" y="150"/>
                </a:lnTo>
                <a:lnTo>
                  <a:pt x="447" y="152"/>
                </a:lnTo>
                <a:lnTo>
                  <a:pt x="445" y="152"/>
                </a:lnTo>
                <a:lnTo>
                  <a:pt x="442" y="154"/>
                </a:lnTo>
                <a:lnTo>
                  <a:pt x="440" y="154"/>
                </a:lnTo>
                <a:lnTo>
                  <a:pt x="437" y="157"/>
                </a:lnTo>
                <a:lnTo>
                  <a:pt x="435" y="159"/>
                </a:lnTo>
                <a:lnTo>
                  <a:pt x="428" y="159"/>
                </a:lnTo>
                <a:lnTo>
                  <a:pt x="428" y="162"/>
                </a:lnTo>
                <a:lnTo>
                  <a:pt x="425" y="162"/>
                </a:lnTo>
                <a:lnTo>
                  <a:pt x="425" y="164"/>
                </a:lnTo>
                <a:lnTo>
                  <a:pt x="421" y="164"/>
                </a:lnTo>
                <a:lnTo>
                  <a:pt x="421" y="166"/>
                </a:lnTo>
                <a:lnTo>
                  <a:pt x="414" y="166"/>
                </a:lnTo>
                <a:lnTo>
                  <a:pt x="411" y="169"/>
                </a:lnTo>
                <a:lnTo>
                  <a:pt x="406" y="169"/>
                </a:lnTo>
                <a:lnTo>
                  <a:pt x="406" y="166"/>
                </a:lnTo>
                <a:lnTo>
                  <a:pt x="409" y="166"/>
                </a:lnTo>
                <a:lnTo>
                  <a:pt x="409" y="164"/>
                </a:lnTo>
                <a:lnTo>
                  <a:pt x="409" y="162"/>
                </a:lnTo>
                <a:lnTo>
                  <a:pt x="411" y="162"/>
                </a:lnTo>
                <a:lnTo>
                  <a:pt x="409" y="159"/>
                </a:lnTo>
                <a:lnTo>
                  <a:pt x="404" y="159"/>
                </a:lnTo>
                <a:lnTo>
                  <a:pt x="401" y="162"/>
                </a:lnTo>
                <a:lnTo>
                  <a:pt x="399" y="164"/>
                </a:lnTo>
                <a:lnTo>
                  <a:pt x="392" y="164"/>
                </a:lnTo>
                <a:lnTo>
                  <a:pt x="390" y="166"/>
                </a:lnTo>
                <a:lnTo>
                  <a:pt x="390" y="169"/>
                </a:lnTo>
                <a:lnTo>
                  <a:pt x="387" y="169"/>
                </a:lnTo>
                <a:lnTo>
                  <a:pt x="375" y="169"/>
                </a:lnTo>
                <a:lnTo>
                  <a:pt x="375" y="166"/>
                </a:lnTo>
                <a:lnTo>
                  <a:pt x="373" y="166"/>
                </a:lnTo>
                <a:lnTo>
                  <a:pt x="373" y="164"/>
                </a:lnTo>
                <a:lnTo>
                  <a:pt x="373" y="162"/>
                </a:lnTo>
                <a:lnTo>
                  <a:pt x="370" y="162"/>
                </a:lnTo>
                <a:lnTo>
                  <a:pt x="368" y="159"/>
                </a:lnTo>
                <a:lnTo>
                  <a:pt x="368" y="164"/>
                </a:lnTo>
                <a:lnTo>
                  <a:pt x="365" y="164"/>
                </a:lnTo>
                <a:lnTo>
                  <a:pt x="358" y="164"/>
                </a:lnTo>
                <a:lnTo>
                  <a:pt x="358" y="162"/>
                </a:lnTo>
                <a:lnTo>
                  <a:pt x="354" y="162"/>
                </a:lnTo>
                <a:lnTo>
                  <a:pt x="354" y="159"/>
                </a:lnTo>
                <a:lnTo>
                  <a:pt x="349" y="159"/>
                </a:lnTo>
                <a:lnTo>
                  <a:pt x="349" y="157"/>
                </a:lnTo>
                <a:lnTo>
                  <a:pt x="346" y="157"/>
                </a:lnTo>
                <a:lnTo>
                  <a:pt x="346" y="154"/>
                </a:lnTo>
                <a:lnTo>
                  <a:pt x="344" y="152"/>
                </a:lnTo>
                <a:lnTo>
                  <a:pt x="344" y="147"/>
                </a:lnTo>
                <a:lnTo>
                  <a:pt x="346" y="147"/>
                </a:lnTo>
                <a:lnTo>
                  <a:pt x="356" y="147"/>
                </a:lnTo>
                <a:lnTo>
                  <a:pt x="356" y="145"/>
                </a:lnTo>
                <a:lnTo>
                  <a:pt x="356" y="140"/>
                </a:lnTo>
                <a:moveTo>
                  <a:pt x="356" y="140"/>
                </a:moveTo>
                <a:lnTo>
                  <a:pt x="354" y="137"/>
                </a:lnTo>
                <a:lnTo>
                  <a:pt x="354" y="135"/>
                </a:lnTo>
                <a:lnTo>
                  <a:pt x="351" y="135"/>
                </a:lnTo>
                <a:lnTo>
                  <a:pt x="351" y="130"/>
                </a:lnTo>
                <a:lnTo>
                  <a:pt x="349" y="130"/>
                </a:lnTo>
                <a:lnTo>
                  <a:pt x="349" y="128"/>
                </a:lnTo>
                <a:lnTo>
                  <a:pt x="346" y="128"/>
                </a:lnTo>
                <a:lnTo>
                  <a:pt x="341" y="128"/>
                </a:lnTo>
                <a:lnTo>
                  <a:pt x="339" y="130"/>
                </a:lnTo>
                <a:lnTo>
                  <a:pt x="341" y="130"/>
                </a:lnTo>
                <a:lnTo>
                  <a:pt x="341" y="133"/>
                </a:lnTo>
                <a:lnTo>
                  <a:pt x="344" y="135"/>
                </a:lnTo>
                <a:lnTo>
                  <a:pt x="344" y="142"/>
                </a:lnTo>
                <a:lnTo>
                  <a:pt x="341" y="142"/>
                </a:lnTo>
                <a:lnTo>
                  <a:pt x="341" y="145"/>
                </a:lnTo>
                <a:lnTo>
                  <a:pt x="339" y="145"/>
                </a:lnTo>
                <a:lnTo>
                  <a:pt x="337" y="147"/>
                </a:lnTo>
                <a:lnTo>
                  <a:pt x="332" y="145"/>
                </a:lnTo>
                <a:lnTo>
                  <a:pt x="332" y="142"/>
                </a:lnTo>
                <a:lnTo>
                  <a:pt x="330" y="142"/>
                </a:lnTo>
                <a:lnTo>
                  <a:pt x="330" y="140"/>
                </a:lnTo>
                <a:lnTo>
                  <a:pt x="327" y="140"/>
                </a:lnTo>
                <a:lnTo>
                  <a:pt x="327" y="137"/>
                </a:lnTo>
                <a:lnTo>
                  <a:pt x="325" y="137"/>
                </a:lnTo>
                <a:lnTo>
                  <a:pt x="325" y="135"/>
                </a:lnTo>
                <a:lnTo>
                  <a:pt x="322" y="133"/>
                </a:lnTo>
                <a:lnTo>
                  <a:pt x="322" y="130"/>
                </a:lnTo>
                <a:lnTo>
                  <a:pt x="320" y="130"/>
                </a:lnTo>
                <a:lnTo>
                  <a:pt x="320" y="125"/>
                </a:lnTo>
                <a:lnTo>
                  <a:pt x="317" y="125"/>
                </a:lnTo>
                <a:lnTo>
                  <a:pt x="317" y="118"/>
                </a:lnTo>
                <a:lnTo>
                  <a:pt x="315" y="118"/>
                </a:lnTo>
                <a:lnTo>
                  <a:pt x="315" y="116"/>
                </a:lnTo>
                <a:lnTo>
                  <a:pt x="313" y="116"/>
                </a:lnTo>
                <a:lnTo>
                  <a:pt x="313" y="111"/>
                </a:lnTo>
                <a:lnTo>
                  <a:pt x="310" y="111"/>
                </a:lnTo>
                <a:lnTo>
                  <a:pt x="310" y="99"/>
                </a:lnTo>
                <a:lnTo>
                  <a:pt x="313" y="99"/>
                </a:lnTo>
                <a:lnTo>
                  <a:pt x="313" y="102"/>
                </a:lnTo>
                <a:lnTo>
                  <a:pt x="315" y="102"/>
                </a:lnTo>
                <a:lnTo>
                  <a:pt x="317" y="102"/>
                </a:lnTo>
                <a:lnTo>
                  <a:pt x="317" y="99"/>
                </a:lnTo>
                <a:lnTo>
                  <a:pt x="317" y="94"/>
                </a:lnTo>
                <a:lnTo>
                  <a:pt x="315" y="94"/>
                </a:lnTo>
                <a:lnTo>
                  <a:pt x="315" y="87"/>
                </a:lnTo>
                <a:lnTo>
                  <a:pt x="313" y="85"/>
                </a:lnTo>
                <a:lnTo>
                  <a:pt x="313" y="82"/>
                </a:lnTo>
                <a:lnTo>
                  <a:pt x="310" y="82"/>
                </a:lnTo>
                <a:lnTo>
                  <a:pt x="308" y="82"/>
                </a:lnTo>
                <a:lnTo>
                  <a:pt x="308" y="80"/>
                </a:lnTo>
                <a:lnTo>
                  <a:pt x="308" y="70"/>
                </a:lnTo>
                <a:lnTo>
                  <a:pt x="310" y="68"/>
                </a:lnTo>
                <a:lnTo>
                  <a:pt x="313" y="65"/>
                </a:lnTo>
                <a:lnTo>
                  <a:pt x="315" y="65"/>
                </a:lnTo>
                <a:lnTo>
                  <a:pt x="315" y="63"/>
                </a:lnTo>
                <a:lnTo>
                  <a:pt x="317" y="63"/>
                </a:lnTo>
                <a:lnTo>
                  <a:pt x="317" y="61"/>
                </a:lnTo>
                <a:lnTo>
                  <a:pt x="317" y="58"/>
                </a:lnTo>
                <a:lnTo>
                  <a:pt x="315" y="58"/>
                </a:lnTo>
                <a:lnTo>
                  <a:pt x="313" y="58"/>
                </a:lnTo>
                <a:lnTo>
                  <a:pt x="313" y="56"/>
                </a:lnTo>
                <a:lnTo>
                  <a:pt x="313" y="51"/>
                </a:lnTo>
                <a:lnTo>
                  <a:pt x="315" y="51"/>
                </a:lnTo>
                <a:lnTo>
                  <a:pt x="315" y="46"/>
                </a:lnTo>
                <a:lnTo>
                  <a:pt x="317" y="46"/>
                </a:lnTo>
                <a:lnTo>
                  <a:pt x="317" y="42"/>
                </a:lnTo>
                <a:lnTo>
                  <a:pt x="320" y="42"/>
                </a:lnTo>
                <a:lnTo>
                  <a:pt x="320" y="39"/>
                </a:lnTo>
                <a:lnTo>
                  <a:pt x="322" y="39"/>
                </a:lnTo>
                <a:lnTo>
                  <a:pt x="322" y="37"/>
                </a:lnTo>
                <a:moveTo>
                  <a:pt x="322" y="37"/>
                </a:moveTo>
                <a:lnTo>
                  <a:pt x="325" y="37"/>
                </a:lnTo>
                <a:lnTo>
                  <a:pt x="325" y="34"/>
                </a:lnTo>
                <a:lnTo>
                  <a:pt x="327" y="34"/>
                </a:lnTo>
                <a:lnTo>
                  <a:pt x="327" y="37"/>
                </a:lnTo>
                <a:lnTo>
                  <a:pt x="330" y="37"/>
                </a:lnTo>
                <a:lnTo>
                  <a:pt x="330" y="39"/>
                </a:lnTo>
                <a:lnTo>
                  <a:pt x="330" y="46"/>
                </a:lnTo>
                <a:lnTo>
                  <a:pt x="332" y="46"/>
                </a:lnTo>
                <a:lnTo>
                  <a:pt x="332" y="49"/>
                </a:lnTo>
                <a:lnTo>
                  <a:pt x="334" y="49"/>
                </a:lnTo>
                <a:lnTo>
                  <a:pt x="337" y="49"/>
                </a:lnTo>
                <a:lnTo>
                  <a:pt x="337" y="46"/>
                </a:lnTo>
                <a:lnTo>
                  <a:pt x="339" y="46"/>
                </a:lnTo>
                <a:lnTo>
                  <a:pt x="341" y="44"/>
                </a:lnTo>
                <a:lnTo>
                  <a:pt x="344" y="44"/>
                </a:lnTo>
                <a:lnTo>
                  <a:pt x="344" y="42"/>
                </a:lnTo>
                <a:lnTo>
                  <a:pt x="349" y="42"/>
                </a:lnTo>
                <a:lnTo>
                  <a:pt x="349" y="39"/>
                </a:lnTo>
                <a:lnTo>
                  <a:pt x="349" y="32"/>
                </a:lnTo>
                <a:lnTo>
                  <a:pt x="346" y="32"/>
                </a:lnTo>
                <a:lnTo>
                  <a:pt x="344" y="34"/>
                </a:lnTo>
                <a:lnTo>
                  <a:pt x="341" y="34"/>
                </a:lnTo>
                <a:lnTo>
                  <a:pt x="341" y="37"/>
                </a:lnTo>
                <a:lnTo>
                  <a:pt x="337" y="37"/>
                </a:lnTo>
                <a:lnTo>
                  <a:pt x="334" y="34"/>
                </a:lnTo>
                <a:lnTo>
                  <a:pt x="334" y="32"/>
                </a:lnTo>
                <a:lnTo>
                  <a:pt x="332" y="32"/>
                </a:lnTo>
                <a:lnTo>
                  <a:pt x="332" y="25"/>
                </a:lnTo>
                <a:lnTo>
                  <a:pt x="334" y="22"/>
                </a:lnTo>
                <a:lnTo>
                  <a:pt x="337" y="20"/>
                </a:lnTo>
                <a:lnTo>
                  <a:pt x="339" y="20"/>
                </a:lnTo>
                <a:lnTo>
                  <a:pt x="339" y="17"/>
                </a:lnTo>
                <a:lnTo>
                  <a:pt x="341" y="17"/>
                </a:lnTo>
                <a:lnTo>
                  <a:pt x="341" y="15"/>
                </a:lnTo>
                <a:lnTo>
                  <a:pt x="344" y="15"/>
                </a:lnTo>
                <a:lnTo>
                  <a:pt x="346" y="13"/>
                </a:lnTo>
                <a:lnTo>
                  <a:pt x="349" y="13"/>
                </a:lnTo>
                <a:lnTo>
                  <a:pt x="349" y="10"/>
                </a:lnTo>
                <a:lnTo>
                  <a:pt x="358" y="10"/>
                </a:lnTo>
                <a:lnTo>
                  <a:pt x="358" y="8"/>
                </a:lnTo>
                <a:lnTo>
                  <a:pt x="361" y="8"/>
                </a:lnTo>
                <a:lnTo>
                  <a:pt x="361" y="5"/>
                </a:lnTo>
                <a:lnTo>
                  <a:pt x="363" y="5"/>
                </a:lnTo>
                <a:lnTo>
                  <a:pt x="363" y="3"/>
                </a:lnTo>
                <a:lnTo>
                  <a:pt x="368" y="3"/>
                </a:lnTo>
                <a:moveTo>
                  <a:pt x="341" y="37"/>
                </a:moveTo>
                <a:lnTo>
                  <a:pt x="346" y="42"/>
                </a:lnTo>
                <a:lnTo>
                  <a:pt x="341" y="34"/>
                </a:lnTo>
                <a:moveTo>
                  <a:pt x="337" y="37"/>
                </a:moveTo>
                <a:lnTo>
                  <a:pt x="341" y="44"/>
                </a:lnTo>
                <a:lnTo>
                  <a:pt x="330" y="30"/>
                </a:lnTo>
                <a:moveTo>
                  <a:pt x="325" y="37"/>
                </a:moveTo>
                <a:lnTo>
                  <a:pt x="334" y="49"/>
                </a:lnTo>
                <a:lnTo>
                  <a:pt x="325" y="34"/>
                </a:lnTo>
                <a:moveTo>
                  <a:pt x="337" y="46"/>
                </a:moveTo>
                <a:lnTo>
                  <a:pt x="327" y="32"/>
                </a:lnTo>
                <a:lnTo>
                  <a:pt x="339" y="46"/>
                </a:lnTo>
                <a:lnTo>
                  <a:pt x="330" y="30"/>
                </a:lnTo>
                <a:moveTo>
                  <a:pt x="344" y="42"/>
                </a:moveTo>
                <a:lnTo>
                  <a:pt x="339" y="37"/>
                </a:lnTo>
                <a:lnTo>
                  <a:pt x="344" y="44"/>
                </a:lnTo>
                <a:moveTo>
                  <a:pt x="349" y="32"/>
                </a:moveTo>
                <a:lnTo>
                  <a:pt x="349" y="34"/>
                </a:lnTo>
                <a:moveTo>
                  <a:pt x="382" y="1"/>
                </a:moveTo>
                <a:lnTo>
                  <a:pt x="387" y="5"/>
                </a:lnTo>
                <a:moveTo>
                  <a:pt x="385" y="1"/>
                </a:moveTo>
                <a:lnTo>
                  <a:pt x="390" y="5"/>
                </a:lnTo>
                <a:moveTo>
                  <a:pt x="375" y="8"/>
                </a:moveTo>
                <a:lnTo>
                  <a:pt x="377" y="10"/>
                </a:lnTo>
                <a:moveTo>
                  <a:pt x="375" y="5"/>
                </a:moveTo>
                <a:lnTo>
                  <a:pt x="380" y="10"/>
                </a:lnTo>
                <a:moveTo>
                  <a:pt x="332" y="30"/>
                </a:moveTo>
                <a:lnTo>
                  <a:pt x="332" y="27"/>
                </a:lnTo>
                <a:moveTo>
                  <a:pt x="327" y="34"/>
                </a:moveTo>
                <a:lnTo>
                  <a:pt x="327" y="37"/>
                </a:lnTo>
                <a:moveTo>
                  <a:pt x="330" y="27"/>
                </a:moveTo>
                <a:lnTo>
                  <a:pt x="332" y="30"/>
                </a:lnTo>
                <a:moveTo>
                  <a:pt x="344" y="34"/>
                </a:moveTo>
                <a:lnTo>
                  <a:pt x="349" y="39"/>
                </a:lnTo>
                <a:moveTo>
                  <a:pt x="346" y="32"/>
                </a:moveTo>
                <a:lnTo>
                  <a:pt x="349" y="37"/>
                </a:lnTo>
                <a:moveTo>
                  <a:pt x="344" y="34"/>
                </a:moveTo>
                <a:lnTo>
                  <a:pt x="349" y="39"/>
                </a:lnTo>
                <a:moveTo>
                  <a:pt x="322" y="37"/>
                </a:moveTo>
                <a:lnTo>
                  <a:pt x="327" y="34"/>
                </a:lnTo>
                <a:moveTo>
                  <a:pt x="334" y="147"/>
                </a:moveTo>
                <a:lnTo>
                  <a:pt x="334" y="145"/>
                </a:lnTo>
                <a:lnTo>
                  <a:pt x="332" y="145"/>
                </a:lnTo>
                <a:moveTo>
                  <a:pt x="337" y="147"/>
                </a:moveTo>
                <a:lnTo>
                  <a:pt x="337" y="145"/>
                </a:lnTo>
                <a:moveTo>
                  <a:pt x="341" y="145"/>
                </a:moveTo>
                <a:lnTo>
                  <a:pt x="344" y="150"/>
                </a:lnTo>
                <a:moveTo>
                  <a:pt x="346" y="128"/>
                </a:moveTo>
                <a:lnTo>
                  <a:pt x="354" y="137"/>
                </a:lnTo>
                <a:lnTo>
                  <a:pt x="356" y="142"/>
                </a:lnTo>
                <a:moveTo>
                  <a:pt x="346" y="147"/>
                </a:moveTo>
                <a:lnTo>
                  <a:pt x="344" y="142"/>
                </a:lnTo>
                <a:lnTo>
                  <a:pt x="349" y="147"/>
                </a:lnTo>
                <a:moveTo>
                  <a:pt x="344" y="137"/>
                </a:moveTo>
                <a:lnTo>
                  <a:pt x="351" y="147"/>
                </a:lnTo>
                <a:lnTo>
                  <a:pt x="344" y="140"/>
                </a:lnTo>
                <a:moveTo>
                  <a:pt x="337" y="147"/>
                </a:moveTo>
                <a:lnTo>
                  <a:pt x="341" y="152"/>
                </a:lnTo>
                <a:moveTo>
                  <a:pt x="334" y="147"/>
                </a:moveTo>
                <a:lnTo>
                  <a:pt x="334" y="145"/>
                </a:lnTo>
                <a:moveTo>
                  <a:pt x="344" y="152"/>
                </a:moveTo>
                <a:lnTo>
                  <a:pt x="339" y="145"/>
                </a:lnTo>
                <a:lnTo>
                  <a:pt x="344" y="150"/>
                </a:lnTo>
                <a:moveTo>
                  <a:pt x="341" y="128"/>
                </a:moveTo>
                <a:lnTo>
                  <a:pt x="356" y="147"/>
                </a:lnTo>
                <a:moveTo>
                  <a:pt x="341" y="142"/>
                </a:moveTo>
                <a:lnTo>
                  <a:pt x="346" y="147"/>
                </a:lnTo>
                <a:moveTo>
                  <a:pt x="339" y="130"/>
                </a:moveTo>
                <a:lnTo>
                  <a:pt x="354" y="147"/>
                </a:lnTo>
                <a:moveTo>
                  <a:pt x="344" y="128"/>
                </a:moveTo>
                <a:lnTo>
                  <a:pt x="356" y="145"/>
                </a:lnTo>
                <a:lnTo>
                  <a:pt x="341" y="128"/>
                </a:lnTo>
                <a:moveTo>
                  <a:pt x="310" y="102"/>
                </a:moveTo>
                <a:lnTo>
                  <a:pt x="310" y="104"/>
                </a:lnTo>
                <a:moveTo>
                  <a:pt x="310" y="99"/>
                </a:moveTo>
                <a:lnTo>
                  <a:pt x="310" y="97"/>
                </a:lnTo>
                <a:moveTo>
                  <a:pt x="310" y="94"/>
                </a:moveTo>
                <a:lnTo>
                  <a:pt x="315" y="102"/>
                </a:lnTo>
                <a:moveTo>
                  <a:pt x="308" y="92"/>
                </a:moveTo>
                <a:lnTo>
                  <a:pt x="317" y="102"/>
                </a:lnTo>
                <a:moveTo>
                  <a:pt x="308" y="80"/>
                </a:moveTo>
                <a:lnTo>
                  <a:pt x="315" y="87"/>
                </a:lnTo>
                <a:moveTo>
                  <a:pt x="310" y="82"/>
                </a:moveTo>
                <a:lnTo>
                  <a:pt x="308" y="80"/>
                </a:lnTo>
                <a:moveTo>
                  <a:pt x="313" y="63"/>
                </a:moveTo>
                <a:lnTo>
                  <a:pt x="313" y="65"/>
                </a:lnTo>
                <a:moveTo>
                  <a:pt x="308" y="82"/>
                </a:moveTo>
                <a:lnTo>
                  <a:pt x="315" y="90"/>
                </a:lnTo>
                <a:moveTo>
                  <a:pt x="315" y="58"/>
                </a:moveTo>
                <a:lnTo>
                  <a:pt x="317" y="61"/>
                </a:lnTo>
                <a:moveTo>
                  <a:pt x="313" y="58"/>
                </a:moveTo>
                <a:lnTo>
                  <a:pt x="317" y="63"/>
                </a:lnTo>
                <a:moveTo>
                  <a:pt x="330" y="39"/>
                </a:moveTo>
                <a:lnTo>
                  <a:pt x="337" y="49"/>
                </a:lnTo>
                <a:moveTo>
                  <a:pt x="315" y="65"/>
                </a:moveTo>
                <a:lnTo>
                  <a:pt x="313" y="61"/>
                </a:lnTo>
                <a:lnTo>
                  <a:pt x="315" y="63"/>
                </a:lnTo>
                <a:moveTo>
                  <a:pt x="308" y="90"/>
                </a:moveTo>
                <a:lnTo>
                  <a:pt x="317" y="102"/>
                </a:lnTo>
                <a:moveTo>
                  <a:pt x="308" y="87"/>
                </a:moveTo>
                <a:lnTo>
                  <a:pt x="317" y="99"/>
                </a:lnTo>
                <a:moveTo>
                  <a:pt x="308" y="85"/>
                </a:moveTo>
                <a:lnTo>
                  <a:pt x="317" y="97"/>
                </a:lnTo>
                <a:moveTo>
                  <a:pt x="346" y="154"/>
                </a:moveTo>
                <a:lnTo>
                  <a:pt x="344" y="154"/>
                </a:lnTo>
                <a:lnTo>
                  <a:pt x="344" y="15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20" name="path 1120"/>
          <p:cNvSpPr/>
          <p:nvPr/>
        </p:nvSpPr>
        <p:spPr>
          <a:xfrm>
            <a:off x="5279897" y="4171441"/>
            <a:ext cx="195071" cy="96012"/>
          </a:xfrm>
          <a:custGeom>
            <a:avLst/>
            <a:gdLst/>
            <a:ahLst/>
            <a:cxnLst/>
            <a:rect l="0" t="0" r="0" b="0"/>
            <a:pathLst>
              <a:path w="307" h="151">
                <a:moveTo>
                  <a:pt x="1" y="30"/>
                </a:moveTo>
                <a:lnTo>
                  <a:pt x="1" y="27"/>
                </a:lnTo>
                <a:moveTo>
                  <a:pt x="68" y="99"/>
                </a:moveTo>
                <a:lnTo>
                  <a:pt x="68" y="80"/>
                </a:lnTo>
                <a:moveTo>
                  <a:pt x="138" y="32"/>
                </a:moveTo>
                <a:lnTo>
                  <a:pt x="138" y="30"/>
                </a:lnTo>
                <a:moveTo>
                  <a:pt x="205" y="99"/>
                </a:moveTo>
                <a:lnTo>
                  <a:pt x="205" y="82"/>
                </a:lnTo>
                <a:moveTo>
                  <a:pt x="32" y="99"/>
                </a:moveTo>
                <a:lnTo>
                  <a:pt x="44" y="87"/>
                </a:lnTo>
                <a:moveTo>
                  <a:pt x="99" y="32"/>
                </a:moveTo>
                <a:lnTo>
                  <a:pt x="102" y="30"/>
                </a:lnTo>
                <a:moveTo>
                  <a:pt x="169" y="102"/>
                </a:moveTo>
                <a:lnTo>
                  <a:pt x="181" y="87"/>
                </a:lnTo>
                <a:moveTo>
                  <a:pt x="238" y="32"/>
                </a:moveTo>
                <a:lnTo>
                  <a:pt x="241" y="30"/>
                </a:lnTo>
                <a:moveTo>
                  <a:pt x="39" y="99"/>
                </a:moveTo>
                <a:lnTo>
                  <a:pt x="27" y="85"/>
                </a:lnTo>
                <a:moveTo>
                  <a:pt x="176" y="99"/>
                </a:moveTo>
                <a:lnTo>
                  <a:pt x="164" y="87"/>
                </a:lnTo>
                <a:moveTo>
                  <a:pt x="109" y="30"/>
                </a:moveTo>
                <a:lnTo>
                  <a:pt x="109" y="27"/>
                </a:lnTo>
                <a:moveTo>
                  <a:pt x="245" y="32"/>
                </a:moveTo>
                <a:lnTo>
                  <a:pt x="245" y="30"/>
                </a:lnTo>
                <a:moveTo>
                  <a:pt x="217" y="75"/>
                </a:moveTo>
                <a:lnTo>
                  <a:pt x="229" y="94"/>
                </a:lnTo>
                <a:lnTo>
                  <a:pt x="219" y="73"/>
                </a:lnTo>
                <a:moveTo>
                  <a:pt x="222" y="66"/>
                </a:moveTo>
                <a:lnTo>
                  <a:pt x="224" y="73"/>
                </a:lnTo>
                <a:lnTo>
                  <a:pt x="231" y="78"/>
                </a:lnTo>
                <a:lnTo>
                  <a:pt x="241" y="73"/>
                </a:lnTo>
                <a:moveTo>
                  <a:pt x="212" y="85"/>
                </a:moveTo>
                <a:lnTo>
                  <a:pt x="229" y="94"/>
                </a:lnTo>
                <a:lnTo>
                  <a:pt x="212" y="78"/>
                </a:lnTo>
                <a:moveTo>
                  <a:pt x="214" y="78"/>
                </a:moveTo>
                <a:lnTo>
                  <a:pt x="229" y="94"/>
                </a:lnTo>
                <a:moveTo>
                  <a:pt x="202" y="75"/>
                </a:moveTo>
                <a:lnTo>
                  <a:pt x="212" y="78"/>
                </a:lnTo>
                <a:lnTo>
                  <a:pt x="219" y="73"/>
                </a:lnTo>
                <a:lnTo>
                  <a:pt x="222" y="66"/>
                </a:lnTo>
                <a:moveTo>
                  <a:pt x="202" y="6"/>
                </a:moveTo>
                <a:lnTo>
                  <a:pt x="205" y="6"/>
                </a:lnTo>
                <a:lnTo>
                  <a:pt x="205" y="3"/>
                </a:lnTo>
                <a:lnTo>
                  <a:pt x="210" y="3"/>
                </a:lnTo>
                <a:lnTo>
                  <a:pt x="210" y="6"/>
                </a:lnTo>
                <a:lnTo>
                  <a:pt x="210" y="8"/>
                </a:lnTo>
                <a:lnTo>
                  <a:pt x="207" y="8"/>
                </a:lnTo>
                <a:lnTo>
                  <a:pt x="207" y="13"/>
                </a:lnTo>
                <a:lnTo>
                  <a:pt x="210" y="13"/>
                </a:lnTo>
                <a:lnTo>
                  <a:pt x="214" y="13"/>
                </a:lnTo>
                <a:lnTo>
                  <a:pt x="214" y="10"/>
                </a:lnTo>
                <a:lnTo>
                  <a:pt x="217" y="10"/>
                </a:lnTo>
                <a:lnTo>
                  <a:pt x="217" y="8"/>
                </a:lnTo>
                <a:lnTo>
                  <a:pt x="226" y="8"/>
                </a:lnTo>
                <a:lnTo>
                  <a:pt x="226" y="6"/>
                </a:lnTo>
                <a:lnTo>
                  <a:pt x="229" y="6"/>
                </a:lnTo>
                <a:lnTo>
                  <a:pt x="229" y="3"/>
                </a:lnTo>
                <a:lnTo>
                  <a:pt x="238" y="3"/>
                </a:lnTo>
                <a:lnTo>
                  <a:pt x="258" y="8"/>
                </a:lnTo>
                <a:lnTo>
                  <a:pt x="260" y="8"/>
                </a:lnTo>
                <a:lnTo>
                  <a:pt x="260" y="10"/>
                </a:lnTo>
                <a:lnTo>
                  <a:pt x="265" y="10"/>
                </a:lnTo>
                <a:lnTo>
                  <a:pt x="265" y="13"/>
                </a:lnTo>
                <a:lnTo>
                  <a:pt x="267" y="13"/>
                </a:lnTo>
                <a:lnTo>
                  <a:pt x="270" y="15"/>
                </a:lnTo>
                <a:lnTo>
                  <a:pt x="272" y="15"/>
                </a:lnTo>
                <a:lnTo>
                  <a:pt x="272" y="18"/>
                </a:lnTo>
                <a:lnTo>
                  <a:pt x="274" y="18"/>
                </a:lnTo>
                <a:lnTo>
                  <a:pt x="274" y="20"/>
                </a:lnTo>
                <a:lnTo>
                  <a:pt x="274" y="22"/>
                </a:lnTo>
                <a:lnTo>
                  <a:pt x="272" y="25"/>
                </a:lnTo>
                <a:lnTo>
                  <a:pt x="262" y="25"/>
                </a:lnTo>
                <a:lnTo>
                  <a:pt x="262" y="27"/>
                </a:lnTo>
                <a:lnTo>
                  <a:pt x="260" y="27"/>
                </a:lnTo>
                <a:lnTo>
                  <a:pt x="260" y="30"/>
                </a:lnTo>
                <a:lnTo>
                  <a:pt x="262" y="32"/>
                </a:lnTo>
                <a:lnTo>
                  <a:pt x="265" y="34"/>
                </a:lnTo>
                <a:lnTo>
                  <a:pt x="265" y="37"/>
                </a:lnTo>
                <a:lnTo>
                  <a:pt x="267" y="37"/>
                </a:lnTo>
                <a:lnTo>
                  <a:pt x="267" y="42"/>
                </a:lnTo>
                <a:lnTo>
                  <a:pt x="270" y="42"/>
                </a:lnTo>
                <a:lnTo>
                  <a:pt x="272" y="44"/>
                </a:lnTo>
                <a:lnTo>
                  <a:pt x="277" y="44"/>
                </a:lnTo>
                <a:lnTo>
                  <a:pt x="277" y="42"/>
                </a:lnTo>
                <a:lnTo>
                  <a:pt x="277" y="39"/>
                </a:lnTo>
                <a:lnTo>
                  <a:pt x="274" y="37"/>
                </a:lnTo>
                <a:lnTo>
                  <a:pt x="274" y="34"/>
                </a:lnTo>
                <a:lnTo>
                  <a:pt x="272" y="34"/>
                </a:lnTo>
                <a:lnTo>
                  <a:pt x="272" y="32"/>
                </a:lnTo>
                <a:lnTo>
                  <a:pt x="274" y="32"/>
                </a:lnTo>
                <a:lnTo>
                  <a:pt x="274" y="30"/>
                </a:lnTo>
                <a:lnTo>
                  <a:pt x="277" y="27"/>
                </a:lnTo>
                <a:lnTo>
                  <a:pt x="279" y="27"/>
                </a:lnTo>
                <a:lnTo>
                  <a:pt x="279" y="25"/>
                </a:lnTo>
                <a:lnTo>
                  <a:pt x="284" y="25"/>
                </a:lnTo>
                <a:lnTo>
                  <a:pt x="284" y="27"/>
                </a:lnTo>
                <a:lnTo>
                  <a:pt x="286" y="27"/>
                </a:lnTo>
                <a:lnTo>
                  <a:pt x="289" y="30"/>
                </a:lnTo>
                <a:lnTo>
                  <a:pt x="289" y="32"/>
                </a:lnTo>
                <a:lnTo>
                  <a:pt x="291" y="32"/>
                </a:lnTo>
                <a:lnTo>
                  <a:pt x="291" y="34"/>
                </a:lnTo>
                <a:lnTo>
                  <a:pt x="294" y="37"/>
                </a:lnTo>
                <a:lnTo>
                  <a:pt x="294" y="39"/>
                </a:lnTo>
                <a:lnTo>
                  <a:pt x="296" y="39"/>
                </a:lnTo>
                <a:lnTo>
                  <a:pt x="296" y="42"/>
                </a:lnTo>
                <a:lnTo>
                  <a:pt x="298" y="42"/>
                </a:lnTo>
                <a:lnTo>
                  <a:pt x="298" y="49"/>
                </a:lnTo>
                <a:lnTo>
                  <a:pt x="301" y="49"/>
                </a:lnTo>
                <a:lnTo>
                  <a:pt x="301" y="54"/>
                </a:lnTo>
                <a:lnTo>
                  <a:pt x="303" y="54"/>
                </a:lnTo>
                <a:lnTo>
                  <a:pt x="303" y="56"/>
                </a:lnTo>
                <a:lnTo>
                  <a:pt x="305" y="56"/>
                </a:lnTo>
                <a:lnTo>
                  <a:pt x="305" y="58"/>
                </a:lnTo>
                <a:moveTo>
                  <a:pt x="188" y="142"/>
                </a:moveTo>
                <a:lnTo>
                  <a:pt x="188" y="140"/>
                </a:lnTo>
                <a:lnTo>
                  <a:pt x="185" y="140"/>
                </a:lnTo>
                <a:lnTo>
                  <a:pt x="185" y="138"/>
                </a:lnTo>
                <a:lnTo>
                  <a:pt x="183" y="138"/>
                </a:lnTo>
                <a:lnTo>
                  <a:pt x="183" y="133"/>
                </a:lnTo>
                <a:lnTo>
                  <a:pt x="181" y="133"/>
                </a:lnTo>
                <a:lnTo>
                  <a:pt x="181" y="130"/>
                </a:lnTo>
                <a:lnTo>
                  <a:pt x="178" y="130"/>
                </a:lnTo>
                <a:lnTo>
                  <a:pt x="174" y="130"/>
                </a:lnTo>
                <a:lnTo>
                  <a:pt x="174" y="133"/>
                </a:lnTo>
                <a:lnTo>
                  <a:pt x="174" y="135"/>
                </a:lnTo>
                <a:lnTo>
                  <a:pt x="176" y="135"/>
                </a:lnTo>
                <a:lnTo>
                  <a:pt x="176" y="145"/>
                </a:lnTo>
                <a:lnTo>
                  <a:pt x="174" y="145"/>
                </a:lnTo>
                <a:lnTo>
                  <a:pt x="174" y="147"/>
                </a:lnTo>
                <a:lnTo>
                  <a:pt x="171" y="147"/>
                </a:lnTo>
                <a:lnTo>
                  <a:pt x="169" y="150"/>
                </a:lnTo>
                <a:lnTo>
                  <a:pt x="166" y="147"/>
                </a:lnTo>
                <a:lnTo>
                  <a:pt x="164" y="147"/>
                </a:lnTo>
                <a:lnTo>
                  <a:pt x="164" y="145"/>
                </a:lnTo>
                <a:lnTo>
                  <a:pt x="162" y="145"/>
                </a:lnTo>
                <a:lnTo>
                  <a:pt x="162" y="142"/>
                </a:lnTo>
                <a:lnTo>
                  <a:pt x="159" y="142"/>
                </a:lnTo>
                <a:lnTo>
                  <a:pt x="159" y="140"/>
                </a:lnTo>
                <a:lnTo>
                  <a:pt x="157" y="138"/>
                </a:lnTo>
                <a:lnTo>
                  <a:pt x="157" y="135"/>
                </a:lnTo>
                <a:lnTo>
                  <a:pt x="154" y="135"/>
                </a:lnTo>
                <a:lnTo>
                  <a:pt x="154" y="133"/>
                </a:lnTo>
                <a:lnTo>
                  <a:pt x="152" y="133"/>
                </a:lnTo>
                <a:lnTo>
                  <a:pt x="152" y="128"/>
                </a:lnTo>
                <a:lnTo>
                  <a:pt x="150" y="128"/>
                </a:lnTo>
                <a:lnTo>
                  <a:pt x="150" y="121"/>
                </a:lnTo>
                <a:lnTo>
                  <a:pt x="147" y="121"/>
                </a:lnTo>
                <a:lnTo>
                  <a:pt x="147" y="118"/>
                </a:lnTo>
                <a:lnTo>
                  <a:pt x="145" y="118"/>
                </a:lnTo>
                <a:lnTo>
                  <a:pt x="145" y="114"/>
                </a:lnTo>
                <a:lnTo>
                  <a:pt x="142" y="111"/>
                </a:lnTo>
                <a:lnTo>
                  <a:pt x="142" y="102"/>
                </a:lnTo>
                <a:lnTo>
                  <a:pt x="145" y="102"/>
                </a:lnTo>
                <a:lnTo>
                  <a:pt x="145" y="104"/>
                </a:lnTo>
                <a:lnTo>
                  <a:pt x="147" y="104"/>
                </a:lnTo>
                <a:lnTo>
                  <a:pt x="150" y="104"/>
                </a:lnTo>
                <a:lnTo>
                  <a:pt x="150" y="102"/>
                </a:lnTo>
                <a:lnTo>
                  <a:pt x="150" y="97"/>
                </a:lnTo>
                <a:lnTo>
                  <a:pt x="147" y="97"/>
                </a:lnTo>
                <a:lnTo>
                  <a:pt x="147" y="87"/>
                </a:lnTo>
                <a:lnTo>
                  <a:pt x="145" y="87"/>
                </a:lnTo>
                <a:lnTo>
                  <a:pt x="145" y="85"/>
                </a:lnTo>
                <a:lnTo>
                  <a:pt x="142" y="85"/>
                </a:lnTo>
                <a:lnTo>
                  <a:pt x="140" y="85"/>
                </a:lnTo>
                <a:lnTo>
                  <a:pt x="140" y="82"/>
                </a:lnTo>
                <a:lnTo>
                  <a:pt x="140" y="73"/>
                </a:lnTo>
                <a:lnTo>
                  <a:pt x="142" y="70"/>
                </a:lnTo>
                <a:lnTo>
                  <a:pt x="145" y="68"/>
                </a:lnTo>
                <a:lnTo>
                  <a:pt x="147" y="68"/>
                </a:lnTo>
                <a:lnTo>
                  <a:pt x="147" y="66"/>
                </a:lnTo>
                <a:lnTo>
                  <a:pt x="150" y="66"/>
                </a:lnTo>
                <a:lnTo>
                  <a:pt x="150" y="63"/>
                </a:lnTo>
                <a:lnTo>
                  <a:pt x="150" y="61"/>
                </a:lnTo>
                <a:lnTo>
                  <a:pt x="147" y="61"/>
                </a:lnTo>
                <a:lnTo>
                  <a:pt x="145" y="61"/>
                </a:lnTo>
                <a:lnTo>
                  <a:pt x="145" y="58"/>
                </a:lnTo>
                <a:lnTo>
                  <a:pt x="145" y="56"/>
                </a:lnTo>
                <a:lnTo>
                  <a:pt x="147" y="54"/>
                </a:lnTo>
                <a:lnTo>
                  <a:pt x="147" y="51"/>
                </a:lnTo>
                <a:lnTo>
                  <a:pt x="150" y="49"/>
                </a:lnTo>
                <a:lnTo>
                  <a:pt x="150" y="46"/>
                </a:lnTo>
                <a:lnTo>
                  <a:pt x="152" y="44"/>
                </a:lnTo>
                <a:lnTo>
                  <a:pt x="152" y="42"/>
                </a:lnTo>
                <a:lnTo>
                  <a:pt x="154" y="42"/>
                </a:lnTo>
                <a:lnTo>
                  <a:pt x="154" y="39"/>
                </a:lnTo>
                <a:moveTo>
                  <a:pt x="154" y="39"/>
                </a:moveTo>
                <a:lnTo>
                  <a:pt x="157" y="39"/>
                </a:lnTo>
                <a:lnTo>
                  <a:pt x="157" y="37"/>
                </a:lnTo>
                <a:lnTo>
                  <a:pt x="159" y="37"/>
                </a:lnTo>
                <a:lnTo>
                  <a:pt x="159" y="39"/>
                </a:lnTo>
                <a:lnTo>
                  <a:pt x="162" y="39"/>
                </a:lnTo>
                <a:lnTo>
                  <a:pt x="162" y="42"/>
                </a:lnTo>
                <a:lnTo>
                  <a:pt x="162" y="49"/>
                </a:lnTo>
                <a:lnTo>
                  <a:pt x="164" y="49"/>
                </a:lnTo>
                <a:lnTo>
                  <a:pt x="164" y="51"/>
                </a:lnTo>
                <a:lnTo>
                  <a:pt x="166" y="51"/>
                </a:lnTo>
                <a:lnTo>
                  <a:pt x="169" y="51"/>
                </a:lnTo>
                <a:lnTo>
                  <a:pt x="169" y="49"/>
                </a:lnTo>
                <a:lnTo>
                  <a:pt x="171" y="49"/>
                </a:lnTo>
                <a:lnTo>
                  <a:pt x="174" y="46"/>
                </a:lnTo>
                <a:lnTo>
                  <a:pt x="176" y="46"/>
                </a:lnTo>
                <a:lnTo>
                  <a:pt x="178" y="44"/>
                </a:lnTo>
                <a:lnTo>
                  <a:pt x="181" y="44"/>
                </a:lnTo>
                <a:lnTo>
                  <a:pt x="181" y="42"/>
                </a:lnTo>
                <a:lnTo>
                  <a:pt x="181" y="34"/>
                </a:lnTo>
                <a:lnTo>
                  <a:pt x="178" y="34"/>
                </a:lnTo>
                <a:lnTo>
                  <a:pt x="176" y="37"/>
                </a:lnTo>
                <a:lnTo>
                  <a:pt x="174" y="37"/>
                </a:lnTo>
                <a:lnTo>
                  <a:pt x="174" y="39"/>
                </a:lnTo>
                <a:lnTo>
                  <a:pt x="169" y="39"/>
                </a:lnTo>
                <a:lnTo>
                  <a:pt x="166" y="37"/>
                </a:lnTo>
                <a:lnTo>
                  <a:pt x="166" y="34"/>
                </a:lnTo>
                <a:lnTo>
                  <a:pt x="164" y="34"/>
                </a:lnTo>
                <a:lnTo>
                  <a:pt x="164" y="27"/>
                </a:lnTo>
                <a:lnTo>
                  <a:pt x="166" y="25"/>
                </a:lnTo>
                <a:lnTo>
                  <a:pt x="169" y="25"/>
                </a:lnTo>
                <a:lnTo>
                  <a:pt x="169" y="22"/>
                </a:lnTo>
                <a:lnTo>
                  <a:pt x="171" y="22"/>
                </a:lnTo>
                <a:lnTo>
                  <a:pt x="171" y="20"/>
                </a:lnTo>
                <a:lnTo>
                  <a:pt x="174" y="20"/>
                </a:lnTo>
                <a:lnTo>
                  <a:pt x="176" y="18"/>
                </a:lnTo>
                <a:lnTo>
                  <a:pt x="178" y="15"/>
                </a:lnTo>
                <a:lnTo>
                  <a:pt x="181" y="15"/>
                </a:lnTo>
                <a:lnTo>
                  <a:pt x="183" y="13"/>
                </a:lnTo>
                <a:lnTo>
                  <a:pt x="190" y="13"/>
                </a:lnTo>
                <a:lnTo>
                  <a:pt x="190" y="10"/>
                </a:lnTo>
                <a:lnTo>
                  <a:pt x="193" y="10"/>
                </a:lnTo>
                <a:lnTo>
                  <a:pt x="193" y="8"/>
                </a:lnTo>
                <a:lnTo>
                  <a:pt x="195" y="8"/>
                </a:lnTo>
                <a:lnTo>
                  <a:pt x="198" y="6"/>
                </a:lnTo>
                <a:lnTo>
                  <a:pt x="200" y="6"/>
                </a:lnTo>
                <a:moveTo>
                  <a:pt x="174" y="39"/>
                </a:moveTo>
                <a:lnTo>
                  <a:pt x="178" y="44"/>
                </a:lnTo>
                <a:lnTo>
                  <a:pt x="176" y="37"/>
                </a:lnTo>
                <a:moveTo>
                  <a:pt x="169" y="39"/>
                </a:moveTo>
                <a:lnTo>
                  <a:pt x="174" y="46"/>
                </a:lnTo>
                <a:lnTo>
                  <a:pt x="162" y="32"/>
                </a:lnTo>
                <a:moveTo>
                  <a:pt x="157" y="39"/>
                </a:moveTo>
                <a:lnTo>
                  <a:pt x="166" y="51"/>
                </a:lnTo>
                <a:moveTo>
                  <a:pt x="157" y="37"/>
                </a:moveTo>
                <a:lnTo>
                  <a:pt x="169" y="51"/>
                </a:lnTo>
                <a:moveTo>
                  <a:pt x="159" y="34"/>
                </a:moveTo>
                <a:lnTo>
                  <a:pt x="171" y="49"/>
                </a:lnTo>
                <a:lnTo>
                  <a:pt x="162" y="34"/>
                </a:lnTo>
                <a:moveTo>
                  <a:pt x="162" y="32"/>
                </a:moveTo>
                <a:lnTo>
                  <a:pt x="171" y="49"/>
                </a:lnTo>
                <a:moveTo>
                  <a:pt x="174" y="39"/>
                </a:moveTo>
                <a:lnTo>
                  <a:pt x="178" y="44"/>
                </a:lnTo>
                <a:moveTo>
                  <a:pt x="171" y="39"/>
                </a:moveTo>
                <a:lnTo>
                  <a:pt x="176" y="46"/>
                </a:lnTo>
                <a:moveTo>
                  <a:pt x="229" y="3"/>
                </a:moveTo>
                <a:lnTo>
                  <a:pt x="229" y="1"/>
                </a:lnTo>
                <a:moveTo>
                  <a:pt x="226" y="3"/>
                </a:moveTo>
                <a:lnTo>
                  <a:pt x="229" y="6"/>
                </a:lnTo>
                <a:lnTo>
                  <a:pt x="229" y="3"/>
                </a:lnTo>
                <a:moveTo>
                  <a:pt x="181" y="34"/>
                </a:moveTo>
                <a:lnTo>
                  <a:pt x="181" y="37"/>
                </a:lnTo>
                <a:moveTo>
                  <a:pt x="219" y="8"/>
                </a:moveTo>
                <a:lnTo>
                  <a:pt x="217" y="3"/>
                </a:lnTo>
                <a:lnTo>
                  <a:pt x="222" y="8"/>
                </a:lnTo>
                <a:moveTo>
                  <a:pt x="207" y="10"/>
                </a:moveTo>
                <a:lnTo>
                  <a:pt x="210" y="13"/>
                </a:lnTo>
                <a:moveTo>
                  <a:pt x="212" y="13"/>
                </a:moveTo>
                <a:lnTo>
                  <a:pt x="210" y="8"/>
                </a:lnTo>
                <a:lnTo>
                  <a:pt x="214" y="13"/>
                </a:lnTo>
                <a:lnTo>
                  <a:pt x="210" y="3"/>
                </a:lnTo>
                <a:moveTo>
                  <a:pt x="212" y="3"/>
                </a:moveTo>
                <a:lnTo>
                  <a:pt x="217" y="10"/>
                </a:lnTo>
                <a:lnTo>
                  <a:pt x="212" y="3"/>
                </a:lnTo>
                <a:close/>
                <a:moveTo>
                  <a:pt x="214" y="3"/>
                </a:moveTo>
                <a:lnTo>
                  <a:pt x="217" y="8"/>
                </a:lnTo>
                <a:moveTo>
                  <a:pt x="219" y="3"/>
                </a:moveTo>
                <a:lnTo>
                  <a:pt x="222" y="8"/>
                </a:lnTo>
                <a:moveTo>
                  <a:pt x="226" y="8"/>
                </a:moveTo>
                <a:lnTo>
                  <a:pt x="222" y="3"/>
                </a:lnTo>
                <a:lnTo>
                  <a:pt x="224" y="8"/>
                </a:lnTo>
                <a:moveTo>
                  <a:pt x="205" y="3"/>
                </a:moveTo>
                <a:lnTo>
                  <a:pt x="207" y="3"/>
                </a:lnTo>
                <a:moveTo>
                  <a:pt x="200" y="6"/>
                </a:moveTo>
                <a:lnTo>
                  <a:pt x="202" y="6"/>
                </a:lnTo>
                <a:moveTo>
                  <a:pt x="207" y="3"/>
                </a:moveTo>
                <a:lnTo>
                  <a:pt x="210" y="6"/>
                </a:lnTo>
                <a:moveTo>
                  <a:pt x="224" y="3"/>
                </a:moveTo>
                <a:lnTo>
                  <a:pt x="226" y="6"/>
                </a:lnTo>
                <a:moveTo>
                  <a:pt x="226" y="3"/>
                </a:moveTo>
                <a:lnTo>
                  <a:pt x="229" y="6"/>
                </a:lnTo>
                <a:moveTo>
                  <a:pt x="164" y="32"/>
                </a:moveTo>
                <a:lnTo>
                  <a:pt x="164" y="30"/>
                </a:lnTo>
                <a:moveTo>
                  <a:pt x="159" y="37"/>
                </a:moveTo>
                <a:lnTo>
                  <a:pt x="159" y="39"/>
                </a:lnTo>
                <a:moveTo>
                  <a:pt x="164" y="30"/>
                </a:moveTo>
                <a:lnTo>
                  <a:pt x="164" y="32"/>
                </a:lnTo>
                <a:moveTo>
                  <a:pt x="178" y="37"/>
                </a:moveTo>
                <a:lnTo>
                  <a:pt x="181" y="42"/>
                </a:lnTo>
                <a:moveTo>
                  <a:pt x="178" y="34"/>
                </a:moveTo>
                <a:lnTo>
                  <a:pt x="181" y="39"/>
                </a:lnTo>
                <a:moveTo>
                  <a:pt x="176" y="37"/>
                </a:moveTo>
                <a:lnTo>
                  <a:pt x="181" y="42"/>
                </a:lnTo>
                <a:moveTo>
                  <a:pt x="154" y="39"/>
                </a:moveTo>
                <a:lnTo>
                  <a:pt x="159" y="37"/>
                </a:lnTo>
                <a:moveTo>
                  <a:pt x="205" y="94"/>
                </a:moveTo>
                <a:lnTo>
                  <a:pt x="210" y="85"/>
                </a:lnTo>
                <a:lnTo>
                  <a:pt x="202" y="78"/>
                </a:lnTo>
                <a:moveTo>
                  <a:pt x="140" y="82"/>
                </a:moveTo>
                <a:lnTo>
                  <a:pt x="147" y="90"/>
                </a:lnTo>
                <a:moveTo>
                  <a:pt x="142" y="85"/>
                </a:moveTo>
                <a:lnTo>
                  <a:pt x="140" y="82"/>
                </a:lnTo>
                <a:moveTo>
                  <a:pt x="145" y="66"/>
                </a:moveTo>
                <a:lnTo>
                  <a:pt x="145" y="68"/>
                </a:lnTo>
                <a:moveTo>
                  <a:pt x="140" y="85"/>
                </a:moveTo>
                <a:lnTo>
                  <a:pt x="147" y="92"/>
                </a:lnTo>
                <a:moveTo>
                  <a:pt x="147" y="61"/>
                </a:moveTo>
                <a:lnTo>
                  <a:pt x="150" y="63"/>
                </a:lnTo>
                <a:moveTo>
                  <a:pt x="145" y="61"/>
                </a:moveTo>
                <a:lnTo>
                  <a:pt x="150" y="66"/>
                </a:lnTo>
                <a:moveTo>
                  <a:pt x="162" y="42"/>
                </a:moveTo>
                <a:lnTo>
                  <a:pt x="169" y="51"/>
                </a:lnTo>
                <a:moveTo>
                  <a:pt x="147" y="68"/>
                </a:moveTo>
                <a:lnTo>
                  <a:pt x="145" y="63"/>
                </a:lnTo>
                <a:lnTo>
                  <a:pt x="147" y="66"/>
                </a:lnTo>
                <a:moveTo>
                  <a:pt x="238" y="3"/>
                </a:moveTo>
                <a:lnTo>
                  <a:pt x="238" y="1"/>
                </a:lnTo>
                <a:moveTo>
                  <a:pt x="253" y="8"/>
                </a:moveTo>
                <a:lnTo>
                  <a:pt x="258" y="8"/>
                </a:lnTo>
                <a:moveTo>
                  <a:pt x="250" y="8"/>
                </a:moveTo>
                <a:lnTo>
                  <a:pt x="250" y="10"/>
                </a:lnTo>
                <a:lnTo>
                  <a:pt x="248" y="10"/>
                </a:lnTo>
                <a:lnTo>
                  <a:pt x="245" y="10"/>
                </a:lnTo>
                <a:lnTo>
                  <a:pt x="245" y="8"/>
                </a:lnTo>
                <a:moveTo>
                  <a:pt x="250" y="8"/>
                </a:moveTo>
                <a:lnTo>
                  <a:pt x="250" y="6"/>
                </a:lnTo>
                <a:moveTo>
                  <a:pt x="245" y="8"/>
                </a:moveTo>
                <a:lnTo>
                  <a:pt x="248" y="10"/>
                </a:lnTo>
                <a:moveTo>
                  <a:pt x="250" y="8"/>
                </a:moveTo>
                <a:lnTo>
                  <a:pt x="250" y="6"/>
                </a:lnTo>
                <a:moveTo>
                  <a:pt x="243" y="6"/>
                </a:moveTo>
                <a:lnTo>
                  <a:pt x="241" y="3"/>
                </a:lnTo>
                <a:moveTo>
                  <a:pt x="238" y="3"/>
                </a:moveTo>
                <a:lnTo>
                  <a:pt x="243" y="6"/>
                </a:lnTo>
                <a:lnTo>
                  <a:pt x="241" y="3"/>
                </a:lnTo>
                <a:moveTo>
                  <a:pt x="253" y="6"/>
                </a:moveTo>
                <a:lnTo>
                  <a:pt x="253" y="8"/>
                </a:lnTo>
                <a:moveTo>
                  <a:pt x="250" y="6"/>
                </a:moveTo>
                <a:lnTo>
                  <a:pt x="250" y="8"/>
                </a:lnTo>
                <a:moveTo>
                  <a:pt x="253" y="8"/>
                </a:moveTo>
                <a:lnTo>
                  <a:pt x="255" y="8"/>
                </a:lnTo>
                <a:moveTo>
                  <a:pt x="253" y="8"/>
                </a:moveTo>
                <a:lnTo>
                  <a:pt x="250" y="8"/>
                </a:lnTo>
                <a:moveTo>
                  <a:pt x="243" y="6"/>
                </a:moveTo>
                <a:lnTo>
                  <a:pt x="245" y="8"/>
                </a:lnTo>
                <a:moveTo>
                  <a:pt x="243" y="3"/>
                </a:moveTo>
                <a:lnTo>
                  <a:pt x="250" y="10"/>
                </a:lnTo>
                <a:moveTo>
                  <a:pt x="248" y="6"/>
                </a:moveTo>
                <a:lnTo>
                  <a:pt x="250" y="8"/>
                </a:lnTo>
                <a:moveTo>
                  <a:pt x="245" y="6"/>
                </a:moveTo>
                <a:lnTo>
                  <a:pt x="250" y="10"/>
                </a:lnTo>
                <a:moveTo>
                  <a:pt x="238" y="87"/>
                </a:moveTo>
                <a:lnTo>
                  <a:pt x="229" y="94"/>
                </a:lnTo>
                <a:lnTo>
                  <a:pt x="241" y="92"/>
                </a:lnTo>
                <a:moveTo>
                  <a:pt x="224" y="94"/>
                </a:moveTo>
                <a:lnTo>
                  <a:pt x="229" y="94"/>
                </a:lnTo>
                <a:lnTo>
                  <a:pt x="238" y="80"/>
                </a:lnTo>
                <a:moveTo>
                  <a:pt x="231" y="78"/>
                </a:moveTo>
                <a:lnTo>
                  <a:pt x="229" y="94"/>
                </a:lnTo>
                <a:lnTo>
                  <a:pt x="234" y="78"/>
                </a:lnTo>
                <a:moveTo>
                  <a:pt x="238" y="82"/>
                </a:moveTo>
                <a:lnTo>
                  <a:pt x="229" y="94"/>
                </a:lnTo>
                <a:lnTo>
                  <a:pt x="231" y="78"/>
                </a:lnTo>
                <a:moveTo>
                  <a:pt x="236" y="78"/>
                </a:moveTo>
                <a:lnTo>
                  <a:pt x="229" y="94"/>
                </a:lnTo>
                <a:moveTo>
                  <a:pt x="241" y="73"/>
                </a:moveTo>
                <a:lnTo>
                  <a:pt x="238" y="87"/>
                </a:lnTo>
                <a:lnTo>
                  <a:pt x="248" y="9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22" name="path 1122"/>
          <p:cNvSpPr/>
          <p:nvPr/>
        </p:nvSpPr>
        <p:spPr>
          <a:xfrm>
            <a:off x="6032753" y="4171441"/>
            <a:ext cx="190324" cy="50292"/>
          </a:xfrm>
          <a:custGeom>
            <a:avLst/>
            <a:gdLst/>
            <a:ahLst/>
            <a:cxnLst/>
            <a:rect l="0" t="0" r="0" b="0"/>
            <a:pathLst>
              <a:path w="299" h="79">
                <a:moveTo>
                  <a:pt x="49" y="39"/>
                </a:moveTo>
                <a:lnTo>
                  <a:pt x="49" y="30"/>
                </a:lnTo>
                <a:moveTo>
                  <a:pt x="186" y="42"/>
                </a:moveTo>
                <a:lnTo>
                  <a:pt x="186" y="30"/>
                </a:lnTo>
                <a:moveTo>
                  <a:pt x="147" y="42"/>
                </a:moveTo>
                <a:lnTo>
                  <a:pt x="162" y="30"/>
                </a:lnTo>
                <a:moveTo>
                  <a:pt x="286" y="44"/>
                </a:moveTo>
                <a:lnTo>
                  <a:pt x="298" y="30"/>
                </a:lnTo>
                <a:moveTo>
                  <a:pt x="157" y="39"/>
                </a:moveTo>
                <a:lnTo>
                  <a:pt x="147" y="30"/>
                </a:lnTo>
                <a:moveTo>
                  <a:pt x="294" y="42"/>
                </a:moveTo>
                <a:lnTo>
                  <a:pt x="284" y="30"/>
                </a:lnTo>
                <a:moveTo>
                  <a:pt x="66" y="66"/>
                </a:moveTo>
                <a:lnTo>
                  <a:pt x="68" y="73"/>
                </a:lnTo>
                <a:lnTo>
                  <a:pt x="75" y="78"/>
                </a:lnTo>
                <a:lnTo>
                  <a:pt x="85" y="73"/>
                </a:lnTo>
                <a:moveTo>
                  <a:pt x="46" y="75"/>
                </a:moveTo>
                <a:lnTo>
                  <a:pt x="56" y="78"/>
                </a:lnTo>
                <a:lnTo>
                  <a:pt x="63" y="73"/>
                </a:lnTo>
                <a:lnTo>
                  <a:pt x="66" y="66"/>
                </a:lnTo>
                <a:moveTo>
                  <a:pt x="46" y="6"/>
                </a:moveTo>
                <a:lnTo>
                  <a:pt x="49" y="6"/>
                </a:lnTo>
                <a:lnTo>
                  <a:pt x="49" y="3"/>
                </a:lnTo>
                <a:lnTo>
                  <a:pt x="56" y="3"/>
                </a:lnTo>
                <a:lnTo>
                  <a:pt x="56" y="6"/>
                </a:lnTo>
                <a:lnTo>
                  <a:pt x="54" y="6"/>
                </a:lnTo>
                <a:lnTo>
                  <a:pt x="54" y="8"/>
                </a:lnTo>
                <a:lnTo>
                  <a:pt x="54" y="13"/>
                </a:lnTo>
                <a:lnTo>
                  <a:pt x="56" y="13"/>
                </a:lnTo>
                <a:lnTo>
                  <a:pt x="58" y="13"/>
                </a:lnTo>
                <a:lnTo>
                  <a:pt x="61" y="10"/>
                </a:lnTo>
                <a:lnTo>
                  <a:pt x="63" y="10"/>
                </a:lnTo>
                <a:lnTo>
                  <a:pt x="63" y="8"/>
                </a:lnTo>
                <a:lnTo>
                  <a:pt x="70" y="8"/>
                </a:lnTo>
                <a:lnTo>
                  <a:pt x="70" y="6"/>
                </a:lnTo>
                <a:lnTo>
                  <a:pt x="73" y="6"/>
                </a:lnTo>
                <a:lnTo>
                  <a:pt x="73" y="3"/>
                </a:lnTo>
                <a:lnTo>
                  <a:pt x="82" y="3"/>
                </a:lnTo>
                <a:lnTo>
                  <a:pt x="102" y="8"/>
                </a:lnTo>
                <a:lnTo>
                  <a:pt x="104" y="8"/>
                </a:lnTo>
                <a:lnTo>
                  <a:pt x="106" y="10"/>
                </a:lnTo>
                <a:lnTo>
                  <a:pt x="109" y="10"/>
                </a:lnTo>
                <a:lnTo>
                  <a:pt x="109" y="13"/>
                </a:lnTo>
                <a:lnTo>
                  <a:pt x="114" y="13"/>
                </a:lnTo>
                <a:lnTo>
                  <a:pt x="114" y="15"/>
                </a:lnTo>
                <a:lnTo>
                  <a:pt x="116" y="15"/>
                </a:lnTo>
                <a:lnTo>
                  <a:pt x="116" y="18"/>
                </a:lnTo>
                <a:lnTo>
                  <a:pt x="118" y="18"/>
                </a:lnTo>
                <a:lnTo>
                  <a:pt x="118" y="20"/>
                </a:lnTo>
                <a:lnTo>
                  <a:pt x="118" y="25"/>
                </a:lnTo>
                <a:lnTo>
                  <a:pt x="116" y="25"/>
                </a:lnTo>
                <a:lnTo>
                  <a:pt x="106" y="25"/>
                </a:lnTo>
                <a:lnTo>
                  <a:pt x="106" y="27"/>
                </a:lnTo>
                <a:lnTo>
                  <a:pt x="106" y="32"/>
                </a:lnTo>
                <a:lnTo>
                  <a:pt x="109" y="32"/>
                </a:lnTo>
                <a:lnTo>
                  <a:pt x="109" y="34"/>
                </a:lnTo>
                <a:lnTo>
                  <a:pt x="111" y="37"/>
                </a:lnTo>
                <a:lnTo>
                  <a:pt x="111" y="39"/>
                </a:lnTo>
                <a:lnTo>
                  <a:pt x="114" y="42"/>
                </a:lnTo>
                <a:lnTo>
                  <a:pt x="116" y="44"/>
                </a:lnTo>
                <a:lnTo>
                  <a:pt x="123" y="44"/>
                </a:lnTo>
                <a:lnTo>
                  <a:pt x="123" y="42"/>
                </a:lnTo>
                <a:lnTo>
                  <a:pt x="121" y="42"/>
                </a:lnTo>
                <a:lnTo>
                  <a:pt x="121" y="39"/>
                </a:lnTo>
                <a:lnTo>
                  <a:pt x="121" y="37"/>
                </a:lnTo>
                <a:lnTo>
                  <a:pt x="118" y="37"/>
                </a:lnTo>
                <a:lnTo>
                  <a:pt x="118" y="30"/>
                </a:lnTo>
                <a:lnTo>
                  <a:pt x="121" y="30"/>
                </a:lnTo>
                <a:lnTo>
                  <a:pt x="121" y="27"/>
                </a:lnTo>
                <a:lnTo>
                  <a:pt x="123" y="27"/>
                </a:lnTo>
                <a:lnTo>
                  <a:pt x="126" y="25"/>
                </a:lnTo>
                <a:lnTo>
                  <a:pt x="128" y="25"/>
                </a:lnTo>
                <a:lnTo>
                  <a:pt x="128" y="27"/>
                </a:lnTo>
                <a:lnTo>
                  <a:pt x="133" y="27"/>
                </a:lnTo>
                <a:lnTo>
                  <a:pt x="133" y="30"/>
                </a:lnTo>
                <a:lnTo>
                  <a:pt x="135" y="32"/>
                </a:lnTo>
                <a:lnTo>
                  <a:pt x="135" y="34"/>
                </a:lnTo>
                <a:lnTo>
                  <a:pt x="138" y="34"/>
                </a:lnTo>
                <a:lnTo>
                  <a:pt x="138" y="37"/>
                </a:lnTo>
                <a:lnTo>
                  <a:pt x="140" y="39"/>
                </a:lnTo>
                <a:lnTo>
                  <a:pt x="142" y="42"/>
                </a:lnTo>
                <a:lnTo>
                  <a:pt x="142" y="46"/>
                </a:lnTo>
                <a:lnTo>
                  <a:pt x="145" y="46"/>
                </a:lnTo>
                <a:lnTo>
                  <a:pt x="145" y="54"/>
                </a:lnTo>
                <a:lnTo>
                  <a:pt x="147" y="54"/>
                </a:lnTo>
                <a:lnTo>
                  <a:pt x="147" y="56"/>
                </a:lnTo>
                <a:lnTo>
                  <a:pt x="150" y="56"/>
                </a:lnTo>
                <a:lnTo>
                  <a:pt x="150" y="58"/>
                </a:lnTo>
                <a:moveTo>
                  <a:pt x="1" y="39"/>
                </a:moveTo>
                <a:lnTo>
                  <a:pt x="1" y="37"/>
                </a:lnTo>
                <a:lnTo>
                  <a:pt x="3" y="37"/>
                </a:lnTo>
                <a:lnTo>
                  <a:pt x="6" y="39"/>
                </a:lnTo>
                <a:lnTo>
                  <a:pt x="8" y="39"/>
                </a:lnTo>
                <a:lnTo>
                  <a:pt x="8" y="42"/>
                </a:lnTo>
                <a:lnTo>
                  <a:pt x="8" y="51"/>
                </a:lnTo>
                <a:lnTo>
                  <a:pt x="10" y="51"/>
                </a:lnTo>
                <a:lnTo>
                  <a:pt x="15" y="51"/>
                </a:lnTo>
                <a:lnTo>
                  <a:pt x="15" y="49"/>
                </a:lnTo>
                <a:lnTo>
                  <a:pt x="18" y="49"/>
                </a:lnTo>
                <a:lnTo>
                  <a:pt x="18" y="46"/>
                </a:lnTo>
                <a:lnTo>
                  <a:pt x="22" y="46"/>
                </a:lnTo>
                <a:lnTo>
                  <a:pt x="22" y="44"/>
                </a:lnTo>
                <a:lnTo>
                  <a:pt x="25" y="44"/>
                </a:lnTo>
                <a:lnTo>
                  <a:pt x="25" y="42"/>
                </a:lnTo>
                <a:lnTo>
                  <a:pt x="27" y="39"/>
                </a:lnTo>
                <a:lnTo>
                  <a:pt x="27" y="34"/>
                </a:lnTo>
                <a:lnTo>
                  <a:pt x="25" y="34"/>
                </a:lnTo>
                <a:lnTo>
                  <a:pt x="22" y="34"/>
                </a:lnTo>
                <a:lnTo>
                  <a:pt x="22" y="37"/>
                </a:lnTo>
                <a:lnTo>
                  <a:pt x="20" y="37"/>
                </a:lnTo>
                <a:lnTo>
                  <a:pt x="18" y="39"/>
                </a:lnTo>
                <a:lnTo>
                  <a:pt x="13" y="39"/>
                </a:lnTo>
                <a:lnTo>
                  <a:pt x="13" y="37"/>
                </a:lnTo>
                <a:lnTo>
                  <a:pt x="10" y="37"/>
                </a:lnTo>
                <a:lnTo>
                  <a:pt x="10" y="34"/>
                </a:lnTo>
                <a:lnTo>
                  <a:pt x="8" y="34"/>
                </a:lnTo>
                <a:lnTo>
                  <a:pt x="8" y="32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3" y="25"/>
                </a:lnTo>
                <a:lnTo>
                  <a:pt x="13" y="22"/>
                </a:lnTo>
                <a:lnTo>
                  <a:pt x="15" y="22"/>
                </a:lnTo>
                <a:lnTo>
                  <a:pt x="18" y="20"/>
                </a:lnTo>
                <a:lnTo>
                  <a:pt x="20" y="18"/>
                </a:lnTo>
                <a:lnTo>
                  <a:pt x="22" y="18"/>
                </a:lnTo>
                <a:lnTo>
                  <a:pt x="22" y="15"/>
                </a:lnTo>
                <a:lnTo>
                  <a:pt x="27" y="15"/>
                </a:lnTo>
                <a:lnTo>
                  <a:pt x="27" y="13"/>
                </a:lnTo>
                <a:lnTo>
                  <a:pt x="34" y="13"/>
                </a:lnTo>
                <a:lnTo>
                  <a:pt x="34" y="10"/>
                </a:lnTo>
                <a:lnTo>
                  <a:pt x="37" y="10"/>
                </a:lnTo>
                <a:lnTo>
                  <a:pt x="37" y="8"/>
                </a:lnTo>
                <a:lnTo>
                  <a:pt x="42" y="8"/>
                </a:lnTo>
                <a:lnTo>
                  <a:pt x="42" y="6"/>
                </a:lnTo>
                <a:lnTo>
                  <a:pt x="46" y="6"/>
                </a:lnTo>
                <a:moveTo>
                  <a:pt x="73" y="3"/>
                </a:moveTo>
                <a:lnTo>
                  <a:pt x="73" y="6"/>
                </a:lnTo>
                <a:lnTo>
                  <a:pt x="75" y="3"/>
                </a:lnTo>
                <a:moveTo>
                  <a:pt x="25" y="34"/>
                </a:moveTo>
                <a:lnTo>
                  <a:pt x="27" y="37"/>
                </a:lnTo>
                <a:moveTo>
                  <a:pt x="61" y="3"/>
                </a:moveTo>
                <a:lnTo>
                  <a:pt x="63" y="8"/>
                </a:lnTo>
                <a:moveTo>
                  <a:pt x="63" y="3"/>
                </a:moveTo>
                <a:lnTo>
                  <a:pt x="66" y="8"/>
                </a:lnTo>
                <a:moveTo>
                  <a:pt x="54" y="10"/>
                </a:moveTo>
                <a:lnTo>
                  <a:pt x="56" y="13"/>
                </a:lnTo>
                <a:lnTo>
                  <a:pt x="54" y="8"/>
                </a:lnTo>
                <a:lnTo>
                  <a:pt x="58" y="13"/>
                </a:lnTo>
                <a:lnTo>
                  <a:pt x="54" y="3"/>
                </a:lnTo>
                <a:moveTo>
                  <a:pt x="56" y="3"/>
                </a:moveTo>
                <a:lnTo>
                  <a:pt x="61" y="10"/>
                </a:lnTo>
                <a:lnTo>
                  <a:pt x="58" y="3"/>
                </a:lnTo>
                <a:lnTo>
                  <a:pt x="63" y="8"/>
                </a:lnTo>
                <a:moveTo>
                  <a:pt x="63" y="3"/>
                </a:moveTo>
                <a:lnTo>
                  <a:pt x="68" y="8"/>
                </a:lnTo>
                <a:moveTo>
                  <a:pt x="68" y="3"/>
                </a:moveTo>
                <a:lnTo>
                  <a:pt x="70" y="8"/>
                </a:lnTo>
                <a:moveTo>
                  <a:pt x="66" y="3"/>
                </a:moveTo>
                <a:lnTo>
                  <a:pt x="68" y="8"/>
                </a:lnTo>
                <a:moveTo>
                  <a:pt x="51" y="3"/>
                </a:moveTo>
                <a:lnTo>
                  <a:pt x="51" y="1"/>
                </a:lnTo>
                <a:moveTo>
                  <a:pt x="46" y="6"/>
                </a:moveTo>
                <a:lnTo>
                  <a:pt x="46" y="3"/>
                </a:lnTo>
                <a:moveTo>
                  <a:pt x="54" y="3"/>
                </a:moveTo>
                <a:lnTo>
                  <a:pt x="56" y="6"/>
                </a:lnTo>
                <a:moveTo>
                  <a:pt x="68" y="3"/>
                </a:moveTo>
                <a:lnTo>
                  <a:pt x="70" y="6"/>
                </a:lnTo>
                <a:moveTo>
                  <a:pt x="70" y="3"/>
                </a:moveTo>
                <a:lnTo>
                  <a:pt x="73" y="6"/>
                </a:lnTo>
                <a:moveTo>
                  <a:pt x="8" y="32"/>
                </a:moveTo>
                <a:lnTo>
                  <a:pt x="8" y="30"/>
                </a:lnTo>
                <a:moveTo>
                  <a:pt x="3" y="37"/>
                </a:moveTo>
                <a:lnTo>
                  <a:pt x="6" y="39"/>
                </a:lnTo>
                <a:moveTo>
                  <a:pt x="8" y="30"/>
                </a:moveTo>
                <a:lnTo>
                  <a:pt x="8" y="32"/>
                </a:lnTo>
                <a:moveTo>
                  <a:pt x="22" y="37"/>
                </a:moveTo>
                <a:lnTo>
                  <a:pt x="25" y="42"/>
                </a:lnTo>
                <a:moveTo>
                  <a:pt x="22" y="34"/>
                </a:moveTo>
                <a:lnTo>
                  <a:pt x="27" y="39"/>
                </a:lnTo>
                <a:moveTo>
                  <a:pt x="20" y="37"/>
                </a:moveTo>
                <a:lnTo>
                  <a:pt x="25" y="42"/>
                </a:lnTo>
                <a:moveTo>
                  <a:pt x="1" y="39"/>
                </a:moveTo>
                <a:lnTo>
                  <a:pt x="3" y="37"/>
                </a:lnTo>
                <a:moveTo>
                  <a:pt x="85" y="3"/>
                </a:moveTo>
                <a:lnTo>
                  <a:pt x="82" y="3"/>
                </a:lnTo>
                <a:moveTo>
                  <a:pt x="99" y="8"/>
                </a:moveTo>
                <a:lnTo>
                  <a:pt x="102" y="8"/>
                </a:lnTo>
                <a:moveTo>
                  <a:pt x="94" y="8"/>
                </a:moveTo>
                <a:lnTo>
                  <a:pt x="94" y="10"/>
                </a:lnTo>
                <a:lnTo>
                  <a:pt x="92" y="10"/>
                </a:lnTo>
                <a:lnTo>
                  <a:pt x="90" y="10"/>
                </a:lnTo>
                <a:lnTo>
                  <a:pt x="90" y="8"/>
                </a:lnTo>
                <a:moveTo>
                  <a:pt x="94" y="8"/>
                </a:moveTo>
                <a:lnTo>
                  <a:pt x="94" y="6"/>
                </a:lnTo>
                <a:moveTo>
                  <a:pt x="90" y="8"/>
                </a:moveTo>
                <a:lnTo>
                  <a:pt x="92" y="10"/>
                </a:lnTo>
                <a:moveTo>
                  <a:pt x="97" y="8"/>
                </a:moveTo>
                <a:lnTo>
                  <a:pt x="94" y="8"/>
                </a:lnTo>
                <a:moveTo>
                  <a:pt x="90" y="6"/>
                </a:moveTo>
                <a:lnTo>
                  <a:pt x="87" y="6"/>
                </a:lnTo>
                <a:lnTo>
                  <a:pt x="87" y="3"/>
                </a:lnTo>
                <a:moveTo>
                  <a:pt x="85" y="3"/>
                </a:moveTo>
                <a:lnTo>
                  <a:pt x="87" y="6"/>
                </a:lnTo>
                <a:lnTo>
                  <a:pt x="87" y="3"/>
                </a:lnTo>
                <a:moveTo>
                  <a:pt x="97" y="6"/>
                </a:moveTo>
                <a:lnTo>
                  <a:pt x="97" y="8"/>
                </a:lnTo>
                <a:lnTo>
                  <a:pt x="94" y="6"/>
                </a:lnTo>
                <a:moveTo>
                  <a:pt x="99" y="8"/>
                </a:moveTo>
                <a:lnTo>
                  <a:pt x="97" y="8"/>
                </a:lnTo>
                <a:lnTo>
                  <a:pt x="102" y="8"/>
                </a:lnTo>
                <a:moveTo>
                  <a:pt x="97" y="8"/>
                </a:moveTo>
                <a:lnTo>
                  <a:pt x="97" y="6"/>
                </a:lnTo>
                <a:moveTo>
                  <a:pt x="94" y="8"/>
                </a:moveTo>
                <a:lnTo>
                  <a:pt x="94" y="6"/>
                </a:lnTo>
                <a:moveTo>
                  <a:pt x="90" y="6"/>
                </a:moveTo>
                <a:lnTo>
                  <a:pt x="90" y="8"/>
                </a:lnTo>
                <a:moveTo>
                  <a:pt x="90" y="3"/>
                </a:moveTo>
                <a:lnTo>
                  <a:pt x="94" y="10"/>
                </a:lnTo>
                <a:moveTo>
                  <a:pt x="94" y="8"/>
                </a:moveTo>
                <a:lnTo>
                  <a:pt x="92" y="6"/>
                </a:lnTo>
                <a:lnTo>
                  <a:pt x="94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24" name="path 1124"/>
          <p:cNvSpPr/>
          <p:nvPr/>
        </p:nvSpPr>
        <p:spPr>
          <a:xfrm>
            <a:off x="5878068" y="4176014"/>
            <a:ext cx="81310" cy="21112"/>
          </a:xfrm>
          <a:custGeom>
            <a:avLst/>
            <a:gdLst/>
            <a:ahLst/>
            <a:cxnLst/>
            <a:rect l="0" t="0" r="0" b="0"/>
            <a:pathLst>
              <a:path w="128" h="33">
                <a:moveTo>
                  <a:pt x="16" y="30"/>
                </a:moveTo>
                <a:lnTo>
                  <a:pt x="16" y="22"/>
                </a:lnTo>
                <a:moveTo>
                  <a:pt x="117" y="32"/>
                </a:moveTo>
                <a:lnTo>
                  <a:pt x="127" y="22"/>
                </a:lnTo>
                <a:moveTo>
                  <a:pt x="127" y="30"/>
                </a:moveTo>
                <a:lnTo>
                  <a:pt x="120" y="22"/>
                </a:lnTo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26" name="path 1126"/>
          <p:cNvSpPr/>
          <p:nvPr/>
        </p:nvSpPr>
        <p:spPr>
          <a:xfrm>
            <a:off x="6715506" y="4172966"/>
            <a:ext cx="117124" cy="36575"/>
          </a:xfrm>
          <a:custGeom>
            <a:avLst/>
            <a:gdLst/>
            <a:ahLst/>
            <a:cxnLst/>
            <a:rect l="0" t="0" r="0" b="0"/>
            <a:pathLst>
              <a:path w="184" h="57">
                <a:moveTo>
                  <a:pt x="70" y="46"/>
                </a:moveTo>
                <a:lnTo>
                  <a:pt x="70" y="27"/>
                </a:lnTo>
                <a:moveTo>
                  <a:pt x="169" y="49"/>
                </a:moveTo>
                <a:lnTo>
                  <a:pt x="183" y="34"/>
                </a:lnTo>
                <a:moveTo>
                  <a:pt x="178" y="46"/>
                </a:moveTo>
                <a:lnTo>
                  <a:pt x="166" y="34"/>
                </a:lnTo>
                <a:moveTo>
                  <a:pt x="1" y="3"/>
                </a:moveTo>
                <a:lnTo>
                  <a:pt x="3" y="3"/>
                </a:lnTo>
                <a:lnTo>
                  <a:pt x="5" y="1"/>
                </a:lnTo>
                <a:lnTo>
                  <a:pt x="10" y="1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10"/>
                </a:lnTo>
                <a:lnTo>
                  <a:pt x="10" y="10"/>
                </a:lnTo>
                <a:lnTo>
                  <a:pt x="15" y="10"/>
                </a:lnTo>
                <a:lnTo>
                  <a:pt x="15" y="8"/>
                </a:lnTo>
                <a:lnTo>
                  <a:pt x="17" y="8"/>
                </a:lnTo>
                <a:lnTo>
                  <a:pt x="17" y="5"/>
                </a:lnTo>
                <a:lnTo>
                  <a:pt x="27" y="5"/>
                </a:lnTo>
                <a:lnTo>
                  <a:pt x="27" y="3"/>
                </a:lnTo>
                <a:lnTo>
                  <a:pt x="27" y="1"/>
                </a:lnTo>
                <a:lnTo>
                  <a:pt x="29" y="1"/>
                </a:lnTo>
                <a:lnTo>
                  <a:pt x="37" y="1"/>
                </a:lnTo>
                <a:lnTo>
                  <a:pt x="56" y="5"/>
                </a:lnTo>
                <a:lnTo>
                  <a:pt x="61" y="5"/>
                </a:lnTo>
                <a:lnTo>
                  <a:pt x="61" y="8"/>
                </a:lnTo>
                <a:lnTo>
                  <a:pt x="63" y="8"/>
                </a:lnTo>
                <a:lnTo>
                  <a:pt x="65" y="10"/>
                </a:lnTo>
                <a:lnTo>
                  <a:pt x="68" y="10"/>
                </a:lnTo>
                <a:lnTo>
                  <a:pt x="68" y="13"/>
                </a:lnTo>
                <a:lnTo>
                  <a:pt x="73" y="13"/>
                </a:lnTo>
                <a:lnTo>
                  <a:pt x="73" y="15"/>
                </a:lnTo>
                <a:lnTo>
                  <a:pt x="75" y="15"/>
                </a:lnTo>
                <a:lnTo>
                  <a:pt x="75" y="17"/>
                </a:lnTo>
                <a:lnTo>
                  <a:pt x="75" y="20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63" y="22"/>
                </a:lnTo>
                <a:lnTo>
                  <a:pt x="61" y="25"/>
                </a:lnTo>
                <a:lnTo>
                  <a:pt x="61" y="30"/>
                </a:lnTo>
                <a:lnTo>
                  <a:pt x="63" y="30"/>
                </a:lnTo>
                <a:lnTo>
                  <a:pt x="63" y="32"/>
                </a:lnTo>
                <a:lnTo>
                  <a:pt x="65" y="32"/>
                </a:lnTo>
                <a:lnTo>
                  <a:pt x="65" y="37"/>
                </a:lnTo>
                <a:lnTo>
                  <a:pt x="68" y="37"/>
                </a:lnTo>
                <a:lnTo>
                  <a:pt x="68" y="39"/>
                </a:lnTo>
                <a:lnTo>
                  <a:pt x="70" y="39"/>
                </a:lnTo>
                <a:lnTo>
                  <a:pt x="70" y="42"/>
                </a:lnTo>
                <a:lnTo>
                  <a:pt x="73" y="42"/>
                </a:lnTo>
                <a:lnTo>
                  <a:pt x="77" y="42"/>
                </a:lnTo>
                <a:lnTo>
                  <a:pt x="77" y="39"/>
                </a:lnTo>
                <a:lnTo>
                  <a:pt x="77" y="37"/>
                </a:lnTo>
                <a:lnTo>
                  <a:pt x="75" y="37"/>
                </a:lnTo>
                <a:lnTo>
                  <a:pt x="75" y="34"/>
                </a:lnTo>
                <a:lnTo>
                  <a:pt x="73" y="34"/>
                </a:lnTo>
                <a:lnTo>
                  <a:pt x="73" y="27"/>
                </a:lnTo>
                <a:lnTo>
                  <a:pt x="75" y="27"/>
                </a:lnTo>
                <a:lnTo>
                  <a:pt x="75" y="25"/>
                </a:lnTo>
                <a:lnTo>
                  <a:pt x="77" y="25"/>
                </a:lnTo>
                <a:lnTo>
                  <a:pt x="80" y="25"/>
                </a:lnTo>
                <a:lnTo>
                  <a:pt x="80" y="22"/>
                </a:lnTo>
                <a:lnTo>
                  <a:pt x="82" y="22"/>
                </a:lnTo>
                <a:lnTo>
                  <a:pt x="85" y="25"/>
                </a:lnTo>
                <a:lnTo>
                  <a:pt x="87" y="25"/>
                </a:lnTo>
                <a:lnTo>
                  <a:pt x="87" y="27"/>
                </a:lnTo>
                <a:lnTo>
                  <a:pt x="89" y="27"/>
                </a:lnTo>
                <a:lnTo>
                  <a:pt x="89" y="30"/>
                </a:lnTo>
                <a:lnTo>
                  <a:pt x="92" y="32"/>
                </a:lnTo>
                <a:lnTo>
                  <a:pt x="92" y="34"/>
                </a:lnTo>
                <a:lnTo>
                  <a:pt x="94" y="34"/>
                </a:lnTo>
                <a:lnTo>
                  <a:pt x="94" y="37"/>
                </a:lnTo>
                <a:lnTo>
                  <a:pt x="97" y="37"/>
                </a:lnTo>
                <a:lnTo>
                  <a:pt x="97" y="42"/>
                </a:lnTo>
                <a:lnTo>
                  <a:pt x="99" y="42"/>
                </a:lnTo>
                <a:lnTo>
                  <a:pt x="99" y="49"/>
                </a:lnTo>
                <a:lnTo>
                  <a:pt x="101" y="51"/>
                </a:lnTo>
                <a:lnTo>
                  <a:pt x="104" y="53"/>
                </a:lnTo>
                <a:lnTo>
                  <a:pt x="104" y="56"/>
                </a:lnTo>
                <a:lnTo>
                  <a:pt x="106" y="56"/>
                </a:lnTo>
                <a:moveTo>
                  <a:pt x="53" y="5"/>
                </a:moveTo>
                <a:lnTo>
                  <a:pt x="56" y="5"/>
                </a:lnTo>
                <a:moveTo>
                  <a:pt x="51" y="5"/>
                </a:moveTo>
                <a:lnTo>
                  <a:pt x="51" y="8"/>
                </a:lnTo>
                <a:lnTo>
                  <a:pt x="49" y="8"/>
                </a:lnTo>
                <a:lnTo>
                  <a:pt x="44" y="8"/>
                </a:lnTo>
                <a:lnTo>
                  <a:pt x="44" y="5"/>
                </a:lnTo>
                <a:moveTo>
                  <a:pt x="51" y="5"/>
                </a:moveTo>
                <a:lnTo>
                  <a:pt x="51" y="3"/>
                </a:lnTo>
                <a:moveTo>
                  <a:pt x="44" y="5"/>
                </a:moveTo>
                <a:lnTo>
                  <a:pt x="46" y="8"/>
                </a:lnTo>
                <a:moveTo>
                  <a:pt x="51" y="5"/>
                </a:moveTo>
                <a:lnTo>
                  <a:pt x="51" y="3"/>
                </a:lnTo>
                <a:moveTo>
                  <a:pt x="44" y="3"/>
                </a:moveTo>
                <a:lnTo>
                  <a:pt x="41" y="3"/>
                </a:lnTo>
                <a:lnTo>
                  <a:pt x="41" y="1"/>
                </a:lnTo>
                <a:moveTo>
                  <a:pt x="39" y="1"/>
                </a:moveTo>
                <a:lnTo>
                  <a:pt x="41" y="3"/>
                </a:lnTo>
                <a:lnTo>
                  <a:pt x="41" y="1"/>
                </a:lnTo>
                <a:moveTo>
                  <a:pt x="53" y="3"/>
                </a:moveTo>
                <a:lnTo>
                  <a:pt x="53" y="5"/>
                </a:lnTo>
                <a:moveTo>
                  <a:pt x="51" y="3"/>
                </a:moveTo>
                <a:lnTo>
                  <a:pt x="51" y="5"/>
                </a:lnTo>
                <a:moveTo>
                  <a:pt x="53" y="5"/>
                </a:moveTo>
                <a:lnTo>
                  <a:pt x="56" y="5"/>
                </a:lnTo>
                <a:moveTo>
                  <a:pt x="53" y="5"/>
                </a:moveTo>
                <a:lnTo>
                  <a:pt x="51" y="5"/>
                </a:lnTo>
                <a:moveTo>
                  <a:pt x="44" y="3"/>
                </a:moveTo>
                <a:lnTo>
                  <a:pt x="44" y="5"/>
                </a:lnTo>
                <a:moveTo>
                  <a:pt x="44" y="1"/>
                </a:moveTo>
                <a:lnTo>
                  <a:pt x="49" y="8"/>
                </a:lnTo>
                <a:moveTo>
                  <a:pt x="49" y="3"/>
                </a:moveTo>
                <a:lnTo>
                  <a:pt x="51" y="5"/>
                </a:lnTo>
                <a:moveTo>
                  <a:pt x="46" y="3"/>
                </a:moveTo>
                <a:lnTo>
                  <a:pt x="51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28" name="rect 1128"/>
          <p:cNvSpPr/>
          <p:nvPr/>
        </p:nvSpPr>
        <p:spPr>
          <a:xfrm>
            <a:off x="6971538" y="4134866"/>
            <a:ext cx="45719" cy="6324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6" name="group 46"/>
          <p:cNvGrpSpPr/>
          <p:nvPr/>
        </p:nvGrpSpPr>
        <p:grpSpPr>
          <a:xfrm rot="21600000">
            <a:off x="7588757" y="4134866"/>
            <a:ext cx="155447" cy="75976"/>
            <a:chOff x="0" y="0"/>
            <a:chExt cx="155447" cy="75976"/>
          </a:xfrm>
        </p:grpSpPr>
        <p:sp>
          <p:nvSpPr>
            <p:cNvPr id="1130" name="path 1130"/>
            <p:cNvSpPr/>
            <p:nvPr/>
          </p:nvSpPr>
          <p:spPr>
            <a:xfrm>
              <a:off x="109728" y="0"/>
              <a:ext cx="45719" cy="45719"/>
            </a:xfrm>
            <a:custGeom>
              <a:avLst/>
              <a:gdLst/>
              <a:ahLst/>
              <a:cxnLst/>
              <a:rect l="0" t="0" r="0" b="0"/>
              <a:pathLst>
                <a:path w="71" h="71">
                  <a:moveTo>
                    <a:pt x="70" y="37"/>
                  </a:moveTo>
                  <a:lnTo>
                    <a:pt x="70" y="1"/>
                  </a:lnTo>
                  <a:lnTo>
                    <a:pt x="1" y="1"/>
                  </a:lnTo>
                  <a:lnTo>
                    <a:pt x="1" y="70"/>
                  </a:lnTo>
                  <a:lnTo>
                    <a:pt x="70" y="70"/>
                  </a:lnTo>
                  <a:lnTo>
                    <a:pt x="70" y="37"/>
                  </a:lnTo>
                  <a:close/>
                  <a:moveTo>
                    <a:pt x="68" y="37"/>
                  </a:moveTo>
                  <a:lnTo>
                    <a:pt x="68" y="3"/>
                  </a:lnTo>
                  <a:lnTo>
                    <a:pt x="10" y="3"/>
                  </a:lnTo>
                  <a:lnTo>
                    <a:pt x="3" y="3"/>
                  </a:lnTo>
                  <a:lnTo>
                    <a:pt x="3" y="61"/>
                  </a:lnTo>
                  <a:lnTo>
                    <a:pt x="3" y="68"/>
                  </a:lnTo>
                  <a:lnTo>
                    <a:pt x="58" y="68"/>
                  </a:lnTo>
                  <a:lnTo>
                    <a:pt x="68" y="68"/>
                  </a:lnTo>
                  <a:lnTo>
                    <a:pt x="68" y="34"/>
                  </a:lnTo>
                  <a:lnTo>
                    <a:pt x="68" y="37"/>
                  </a:lnTo>
                  <a:lnTo>
                    <a:pt x="68" y="13"/>
                  </a:lnTo>
                  <a:lnTo>
                    <a:pt x="68" y="3"/>
                  </a:lnTo>
                  <a:lnTo>
                    <a:pt x="10" y="3"/>
                  </a:lnTo>
                  <a:lnTo>
                    <a:pt x="3" y="3"/>
                  </a:lnTo>
                  <a:lnTo>
                    <a:pt x="3" y="61"/>
                  </a:lnTo>
                  <a:lnTo>
                    <a:pt x="3" y="68"/>
                  </a:lnTo>
                  <a:lnTo>
                    <a:pt x="61" y="68"/>
                  </a:lnTo>
                  <a:lnTo>
                    <a:pt x="68" y="68"/>
                  </a:lnTo>
                  <a:lnTo>
                    <a:pt x="68" y="44"/>
                  </a:lnTo>
                  <a:lnTo>
                    <a:pt x="68" y="37"/>
                  </a:lnTo>
                  <a:close/>
                  <a:moveTo>
                    <a:pt x="65" y="37"/>
                  </a:moveTo>
                  <a:lnTo>
                    <a:pt x="65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63"/>
                  </a:lnTo>
                  <a:lnTo>
                    <a:pt x="5" y="68"/>
                  </a:lnTo>
                  <a:lnTo>
                    <a:pt x="61" y="68"/>
                  </a:lnTo>
                  <a:lnTo>
                    <a:pt x="65" y="68"/>
                  </a:lnTo>
                  <a:lnTo>
                    <a:pt x="65" y="44"/>
                  </a:lnTo>
                  <a:lnTo>
                    <a:pt x="65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63"/>
                  </a:lnTo>
                  <a:lnTo>
                    <a:pt x="5" y="65"/>
                  </a:lnTo>
                  <a:lnTo>
                    <a:pt x="63" y="65"/>
                  </a:lnTo>
                  <a:lnTo>
                    <a:pt x="65" y="65"/>
                  </a:lnTo>
                  <a:lnTo>
                    <a:pt x="65" y="41"/>
                  </a:lnTo>
                  <a:lnTo>
                    <a:pt x="65" y="37"/>
                  </a:lnTo>
                  <a:close/>
                  <a:moveTo>
                    <a:pt x="63" y="37"/>
                  </a:moveTo>
                  <a:lnTo>
                    <a:pt x="63" y="8"/>
                  </a:lnTo>
                  <a:lnTo>
                    <a:pt x="8" y="8"/>
                  </a:lnTo>
                  <a:lnTo>
                    <a:pt x="8" y="65"/>
                  </a:lnTo>
                  <a:lnTo>
                    <a:pt x="63" y="65"/>
                  </a:lnTo>
                  <a:lnTo>
                    <a:pt x="63" y="8"/>
                  </a:lnTo>
                  <a:lnTo>
                    <a:pt x="17" y="8"/>
                  </a:lnTo>
                  <a:lnTo>
                    <a:pt x="8" y="8"/>
                  </a:lnTo>
                  <a:lnTo>
                    <a:pt x="8" y="53"/>
                  </a:lnTo>
                  <a:lnTo>
                    <a:pt x="8" y="63"/>
                  </a:lnTo>
                  <a:lnTo>
                    <a:pt x="54" y="63"/>
                  </a:lnTo>
                  <a:lnTo>
                    <a:pt x="63" y="63"/>
                  </a:lnTo>
                  <a:lnTo>
                    <a:pt x="63" y="41"/>
                  </a:lnTo>
                  <a:lnTo>
                    <a:pt x="63" y="37"/>
                  </a:lnTo>
                  <a:close/>
                  <a:moveTo>
                    <a:pt x="61" y="37"/>
                  </a:moveTo>
                  <a:lnTo>
                    <a:pt x="61" y="10"/>
                  </a:lnTo>
                  <a:lnTo>
                    <a:pt x="15" y="10"/>
                  </a:lnTo>
                  <a:lnTo>
                    <a:pt x="8" y="10"/>
                  </a:lnTo>
                  <a:lnTo>
                    <a:pt x="8" y="56"/>
                  </a:lnTo>
                  <a:lnTo>
                    <a:pt x="8" y="63"/>
                  </a:lnTo>
                  <a:lnTo>
                    <a:pt x="56" y="63"/>
                  </a:lnTo>
                  <a:lnTo>
                    <a:pt x="61" y="63"/>
                  </a:lnTo>
                  <a:lnTo>
                    <a:pt x="61" y="39"/>
                  </a:lnTo>
                  <a:lnTo>
                    <a:pt x="61" y="10"/>
                  </a:lnTo>
                  <a:lnTo>
                    <a:pt x="15" y="10"/>
                  </a:lnTo>
                  <a:lnTo>
                    <a:pt x="10" y="10"/>
                  </a:lnTo>
                  <a:lnTo>
                    <a:pt x="10" y="56"/>
                  </a:lnTo>
                  <a:lnTo>
                    <a:pt x="10" y="61"/>
                  </a:lnTo>
                  <a:lnTo>
                    <a:pt x="56" y="61"/>
                  </a:lnTo>
                  <a:lnTo>
                    <a:pt x="61" y="61"/>
                  </a:lnTo>
                  <a:lnTo>
                    <a:pt x="61" y="39"/>
                  </a:lnTo>
                  <a:lnTo>
                    <a:pt x="61" y="37"/>
                  </a:lnTo>
                  <a:close/>
                  <a:moveTo>
                    <a:pt x="58" y="37"/>
                  </a:moveTo>
                  <a:lnTo>
                    <a:pt x="58" y="13"/>
                  </a:lnTo>
                  <a:lnTo>
                    <a:pt x="13" y="13"/>
                  </a:lnTo>
                  <a:lnTo>
                    <a:pt x="10" y="13"/>
                  </a:lnTo>
                  <a:lnTo>
                    <a:pt x="10" y="58"/>
                  </a:lnTo>
                  <a:lnTo>
                    <a:pt x="10" y="61"/>
                  </a:lnTo>
                  <a:lnTo>
                    <a:pt x="56" y="61"/>
                  </a:lnTo>
                  <a:lnTo>
                    <a:pt x="58" y="61"/>
                  </a:lnTo>
                  <a:lnTo>
                    <a:pt x="58" y="37"/>
                  </a:lnTo>
                  <a:lnTo>
                    <a:pt x="58" y="13"/>
                  </a:lnTo>
                  <a:lnTo>
                    <a:pt x="13" y="13"/>
                  </a:lnTo>
                  <a:lnTo>
                    <a:pt x="13" y="58"/>
                  </a:lnTo>
                  <a:lnTo>
                    <a:pt x="58" y="58"/>
                  </a:lnTo>
                  <a:lnTo>
                    <a:pt x="58" y="37"/>
                  </a:lnTo>
                  <a:close/>
                  <a:moveTo>
                    <a:pt x="56" y="37"/>
                  </a:moveTo>
                  <a:lnTo>
                    <a:pt x="56" y="15"/>
                  </a:lnTo>
                  <a:lnTo>
                    <a:pt x="22" y="15"/>
                  </a:lnTo>
                  <a:lnTo>
                    <a:pt x="13" y="15"/>
                  </a:lnTo>
                  <a:lnTo>
                    <a:pt x="13" y="49"/>
                  </a:lnTo>
                  <a:lnTo>
                    <a:pt x="13" y="58"/>
                  </a:lnTo>
                  <a:lnTo>
                    <a:pt x="49" y="58"/>
                  </a:lnTo>
                  <a:lnTo>
                    <a:pt x="56" y="58"/>
                  </a:lnTo>
                  <a:lnTo>
                    <a:pt x="56" y="46"/>
                  </a:lnTo>
                  <a:lnTo>
                    <a:pt x="56" y="15"/>
                  </a:lnTo>
                  <a:lnTo>
                    <a:pt x="22" y="15"/>
                  </a:lnTo>
                  <a:lnTo>
                    <a:pt x="15" y="15"/>
                  </a:lnTo>
                  <a:lnTo>
                    <a:pt x="15" y="49"/>
                  </a:lnTo>
                  <a:lnTo>
                    <a:pt x="15" y="56"/>
                  </a:lnTo>
                  <a:lnTo>
                    <a:pt x="49" y="56"/>
                  </a:lnTo>
                  <a:lnTo>
                    <a:pt x="56" y="56"/>
                  </a:lnTo>
                  <a:lnTo>
                    <a:pt x="56" y="44"/>
                  </a:lnTo>
                  <a:lnTo>
                    <a:pt x="56" y="17"/>
                  </a:lnTo>
                  <a:lnTo>
                    <a:pt x="20" y="17"/>
                  </a:lnTo>
                  <a:lnTo>
                    <a:pt x="15" y="17"/>
                  </a:lnTo>
                  <a:lnTo>
                    <a:pt x="15" y="51"/>
                  </a:lnTo>
                  <a:lnTo>
                    <a:pt x="15" y="56"/>
                  </a:lnTo>
                  <a:lnTo>
                    <a:pt x="56" y="56"/>
                  </a:lnTo>
                  <a:lnTo>
                    <a:pt x="56" y="44"/>
                  </a:lnTo>
                  <a:lnTo>
                    <a:pt x="56" y="37"/>
                  </a:lnTo>
                  <a:close/>
                  <a:moveTo>
                    <a:pt x="54" y="37"/>
                  </a:moveTo>
                  <a:lnTo>
                    <a:pt x="54" y="17"/>
                  </a:lnTo>
                  <a:lnTo>
                    <a:pt x="20" y="17"/>
                  </a:lnTo>
                  <a:lnTo>
                    <a:pt x="17" y="17"/>
                  </a:lnTo>
                  <a:lnTo>
                    <a:pt x="17" y="51"/>
                  </a:lnTo>
                  <a:lnTo>
                    <a:pt x="17" y="53"/>
                  </a:lnTo>
                  <a:lnTo>
                    <a:pt x="51" y="53"/>
                  </a:lnTo>
                  <a:lnTo>
                    <a:pt x="54" y="53"/>
                  </a:lnTo>
                  <a:lnTo>
                    <a:pt x="54" y="41"/>
                  </a:lnTo>
                  <a:lnTo>
                    <a:pt x="54" y="17"/>
                  </a:lnTo>
                  <a:lnTo>
                    <a:pt x="17" y="17"/>
                  </a:lnTo>
                  <a:lnTo>
                    <a:pt x="17" y="53"/>
                  </a:lnTo>
                  <a:lnTo>
                    <a:pt x="54" y="53"/>
                  </a:lnTo>
                  <a:lnTo>
                    <a:pt x="54" y="37"/>
                  </a:lnTo>
                  <a:close/>
                  <a:moveTo>
                    <a:pt x="51" y="37"/>
                  </a:moveTo>
                  <a:lnTo>
                    <a:pt x="51" y="20"/>
                  </a:lnTo>
                  <a:lnTo>
                    <a:pt x="30" y="20"/>
                  </a:lnTo>
                  <a:lnTo>
                    <a:pt x="20" y="20"/>
                  </a:lnTo>
                  <a:lnTo>
                    <a:pt x="20" y="41"/>
                  </a:lnTo>
                  <a:lnTo>
                    <a:pt x="20" y="51"/>
                  </a:lnTo>
                  <a:lnTo>
                    <a:pt x="41" y="51"/>
                  </a:lnTo>
                  <a:lnTo>
                    <a:pt x="51" y="51"/>
                  </a:lnTo>
                  <a:lnTo>
                    <a:pt x="51" y="41"/>
                  </a:lnTo>
                  <a:lnTo>
                    <a:pt x="51" y="20"/>
                  </a:lnTo>
                  <a:lnTo>
                    <a:pt x="27" y="20"/>
                  </a:lnTo>
                  <a:lnTo>
                    <a:pt x="20" y="20"/>
                  </a:lnTo>
                  <a:lnTo>
                    <a:pt x="20" y="44"/>
                  </a:lnTo>
                  <a:lnTo>
                    <a:pt x="20" y="51"/>
                  </a:lnTo>
                  <a:lnTo>
                    <a:pt x="44" y="51"/>
                  </a:lnTo>
                  <a:lnTo>
                    <a:pt x="51" y="51"/>
                  </a:lnTo>
                  <a:lnTo>
                    <a:pt x="51" y="39"/>
                  </a:lnTo>
                  <a:lnTo>
                    <a:pt x="51" y="37"/>
                  </a:lnTo>
                  <a:close/>
                  <a:moveTo>
                    <a:pt x="49" y="37"/>
                  </a:moveTo>
                  <a:lnTo>
                    <a:pt x="49" y="22"/>
                  </a:lnTo>
                  <a:lnTo>
                    <a:pt x="27" y="22"/>
                  </a:lnTo>
                  <a:lnTo>
                    <a:pt x="22" y="22"/>
                  </a:lnTo>
                  <a:lnTo>
                    <a:pt x="22" y="44"/>
                  </a:lnTo>
                  <a:lnTo>
                    <a:pt x="22" y="49"/>
                  </a:lnTo>
                  <a:lnTo>
                    <a:pt x="44" y="49"/>
                  </a:lnTo>
                  <a:lnTo>
                    <a:pt x="49" y="49"/>
                  </a:lnTo>
                  <a:lnTo>
                    <a:pt x="49" y="39"/>
                  </a:lnTo>
                  <a:lnTo>
                    <a:pt x="49" y="22"/>
                  </a:lnTo>
                  <a:lnTo>
                    <a:pt x="25" y="22"/>
                  </a:lnTo>
                  <a:lnTo>
                    <a:pt x="22" y="22"/>
                  </a:lnTo>
                  <a:lnTo>
                    <a:pt x="22" y="46"/>
                  </a:lnTo>
                  <a:lnTo>
                    <a:pt x="22" y="49"/>
                  </a:lnTo>
                  <a:lnTo>
                    <a:pt x="46" y="49"/>
                  </a:lnTo>
                  <a:lnTo>
                    <a:pt x="49" y="49"/>
                  </a:lnTo>
                  <a:lnTo>
                    <a:pt x="49" y="37"/>
                  </a:lnTo>
                  <a:close/>
                  <a:moveTo>
                    <a:pt x="46" y="37"/>
                  </a:moveTo>
                  <a:lnTo>
                    <a:pt x="46" y="25"/>
                  </a:lnTo>
                  <a:lnTo>
                    <a:pt x="25" y="25"/>
                  </a:lnTo>
                  <a:lnTo>
                    <a:pt x="25" y="46"/>
                  </a:lnTo>
                  <a:lnTo>
                    <a:pt x="46" y="46"/>
                  </a:lnTo>
                  <a:lnTo>
                    <a:pt x="46" y="25"/>
                  </a:lnTo>
                  <a:lnTo>
                    <a:pt x="34" y="25"/>
                  </a:lnTo>
                  <a:lnTo>
                    <a:pt x="25" y="25"/>
                  </a:lnTo>
                  <a:lnTo>
                    <a:pt x="25" y="37"/>
                  </a:lnTo>
                  <a:lnTo>
                    <a:pt x="25" y="46"/>
                  </a:lnTo>
                  <a:lnTo>
                    <a:pt x="37" y="46"/>
                  </a:lnTo>
                  <a:lnTo>
                    <a:pt x="46" y="46"/>
                  </a:lnTo>
                  <a:lnTo>
                    <a:pt x="46" y="37"/>
                  </a:lnTo>
                  <a:close/>
                  <a:moveTo>
                    <a:pt x="44" y="37"/>
                  </a:moveTo>
                  <a:lnTo>
                    <a:pt x="44" y="27"/>
                  </a:lnTo>
                  <a:lnTo>
                    <a:pt x="32" y="27"/>
                  </a:lnTo>
                  <a:lnTo>
                    <a:pt x="27" y="27"/>
                  </a:lnTo>
                  <a:lnTo>
                    <a:pt x="27" y="39"/>
                  </a:lnTo>
                  <a:lnTo>
                    <a:pt x="27" y="44"/>
                  </a:lnTo>
                  <a:lnTo>
                    <a:pt x="37" y="44"/>
                  </a:lnTo>
                  <a:lnTo>
                    <a:pt x="44" y="44"/>
                  </a:lnTo>
                  <a:lnTo>
                    <a:pt x="44" y="37"/>
                  </a:lnTo>
                  <a:lnTo>
                    <a:pt x="44" y="27"/>
                  </a:lnTo>
                  <a:lnTo>
                    <a:pt x="32" y="27"/>
                  </a:lnTo>
                  <a:lnTo>
                    <a:pt x="27" y="27"/>
                  </a:lnTo>
                  <a:lnTo>
                    <a:pt x="27" y="39"/>
                  </a:lnTo>
                  <a:lnTo>
                    <a:pt x="27" y="44"/>
                  </a:lnTo>
                  <a:lnTo>
                    <a:pt x="39" y="44"/>
                  </a:lnTo>
                  <a:lnTo>
                    <a:pt x="44" y="44"/>
                  </a:lnTo>
                  <a:lnTo>
                    <a:pt x="44" y="37"/>
                  </a:lnTo>
                  <a:close/>
                  <a:moveTo>
                    <a:pt x="41" y="37"/>
                  </a:moveTo>
                  <a:lnTo>
                    <a:pt x="41" y="29"/>
                  </a:lnTo>
                  <a:lnTo>
                    <a:pt x="32" y="29"/>
                  </a:lnTo>
                  <a:lnTo>
                    <a:pt x="30" y="29"/>
                  </a:lnTo>
                  <a:lnTo>
                    <a:pt x="30" y="41"/>
                  </a:lnTo>
                  <a:lnTo>
                    <a:pt x="41" y="41"/>
                  </a:lnTo>
                  <a:lnTo>
                    <a:pt x="41" y="37"/>
                  </a:lnTo>
                  <a:lnTo>
                    <a:pt x="41" y="29"/>
                  </a:lnTo>
                  <a:lnTo>
                    <a:pt x="30" y="29"/>
                  </a:lnTo>
                  <a:lnTo>
                    <a:pt x="30" y="41"/>
                  </a:lnTo>
                  <a:lnTo>
                    <a:pt x="41" y="41"/>
                  </a:lnTo>
                  <a:lnTo>
                    <a:pt x="41" y="37"/>
                  </a:lnTo>
                  <a:close/>
                  <a:moveTo>
                    <a:pt x="39" y="37"/>
                  </a:moveTo>
                  <a:lnTo>
                    <a:pt x="39" y="32"/>
                  </a:lnTo>
                  <a:lnTo>
                    <a:pt x="32" y="32"/>
                  </a:lnTo>
                  <a:lnTo>
                    <a:pt x="32" y="41"/>
                  </a:lnTo>
                  <a:lnTo>
                    <a:pt x="39" y="41"/>
                  </a:lnTo>
                  <a:lnTo>
                    <a:pt x="39" y="32"/>
                  </a:lnTo>
                  <a:lnTo>
                    <a:pt x="32" y="32"/>
                  </a:lnTo>
                  <a:lnTo>
                    <a:pt x="32" y="39"/>
                  </a:lnTo>
                  <a:lnTo>
                    <a:pt x="39" y="39"/>
                  </a:lnTo>
                  <a:lnTo>
                    <a:pt x="39" y="37"/>
                  </a:lnTo>
                  <a:close/>
                  <a:moveTo>
                    <a:pt x="37" y="37"/>
                  </a:moveTo>
                  <a:lnTo>
                    <a:pt x="37" y="34"/>
                  </a:lnTo>
                  <a:lnTo>
                    <a:pt x="32" y="34"/>
                  </a:lnTo>
                  <a:lnTo>
                    <a:pt x="32" y="39"/>
                  </a:lnTo>
                  <a:lnTo>
                    <a:pt x="37" y="39"/>
                  </a:lnTo>
                  <a:lnTo>
                    <a:pt x="37" y="34"/>
                  </a:lnTo>
                  <a:lnTo>
                    <a:pt x="34" y="34"/>
                  </a:lnTo>
                  <a:lnTo>
                    <a:pt x="34" y="37"/>
                  </a:lnTo>
                  <a:lnTo>
                    <a:pt x="37" y="37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32" name="path 1132"/>
            <p:cNvSpPr/>
            <p:nvPr/>
          </p:nvSpPr>
          <p:spPr>
            <a:xfrm>
              <a:off x="110490" y="48006"/>
              <a:ext cx="44195" cy="15239"/>
            </a:xfrm>
            <a:custGeom>
              <a:avLst/>
              <a:gdLst/>
              <a:ahLst/>
              <a:cxnLst/>
              <a:rect l="0" t="0" r="0" b="0"/>
              <a:pathLst>
                <a:path w="69" h="23">
                  <a:moveTo>
                    <a:pt x="0" y="0"/>
                  </a:moveTo>
                  <a:lnTo>
                    <a:pt x="0" y="23"/>
                  </a:lnTo>
                  <a:lnTo>
                    <a:pt x="69" y="0"/>
                  </a:lnTo>
                  <a:lnTo>
                    <a:pt x="0" y="0"/>
                  </a:lnTo>
                </a:path>
                <a:path w="69" h="23">
                  <a:moveTo>
                    <a:pt x="0" y="23"/>
                  </a:moveTo>
                  <a:lnTo>
                    <a:pt x="69" y="0"/>
                  </a:lnTo>
                  <a:lnTo>
                    <a:pt x="69" y="23"/>
                  </a:lnTo>
                  <a:lnTo>
                    <a:pt x="0" y="23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34" name="path 1134"/>
            <p:cNvSpPr/>
            <p:nvPr/>
          </p:nvSpPr>
          <p:spPr>
            <a:xfrm>
              <a:off x="0" y="38100"/>
              <a:ext cx="129540" cy="37876"/>
            </a:xfrm>
            <a:custGeom>
              <a:avLst/>
              <a:gdLst/>
              <a:ahLst/>
              <a:cxnLst/>
              <a:rect l="0" t="0" r="0" b="0"/>
              <a:pathLst>
                <a:path w="204" h="59">
                  <a:moveTo>
                    <a:pt x="66" y="56"/>
                  </a:moveTo>
                  <a:lnTo>
                    <a:pt x="66" y="39"/>
                  </a:lnTo>
                  <a:moveTo>
                    <a:pt x="202" y="58"/>
                  </a:moveTo>
                  <a:lnTo>
                    <a:pt x="202" y="39"/>
                  </a:lnTo>
                  <a:moveTo>
                    <a:pt x="27" y="58"/>
                  </a:moveTo>
                  <a:lnTo>
                    <a:pt x="42" y="44"/>
                  </a:lnTo>
                  <a:moveTo>
                    <a:pt x="166" y="58"/>
                  </a:moveTo>
                  <a:lnTo>
                    <a:pt x="178" y="46"/>
                  </a:lnTo>
                  <a:moveTo>
                    <a:pt x="37" y="56"/>
                  </a:moveTo>
                  <a:lnTo>
                    <a:pt x="25" y="44"/>
                  </a:lnTo>
                  <a:moveTo>
                    <a:pt x="174" y="56"/>
                  </a:moveTo>
                  <a:lnTo>
                    <a:pt x="162" y="44"/>
                  </a:lnTo>
                  <a:moveTo>
                    <a:pt x="1" y="3"/>
                  </a:moveTo>
                  <a:lnTo>
                    <a:pt x="3" y="3"/>
                  </a:lnTo>
                  <a:lnTo>
                    <a:pt x="3" y="1"/>
                  </a:lnTo>
                  <a:lnTo>
                    <a:pt x="8" y="1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6" y="8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8" y="5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7" y="1"/>
                  </a:lnTo>
                  <a:lnTo>
                    <a:pt x="37" y="1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8" y="8"/>
                  </a:lnTo>
                  <a:lnTo>
                    <a:pt x="63" y="8"/>
                  </a:lnTo>
                  <a:lnTo>
                    <a:pt x="63" y="10"/>
                  </a:lnTo>
                  <a:lnTo>
                    <a:pt x="66" y="10"/>
                  </a:lnTo>
                  <a:lnTo>
                    <a:pt x="68" y="13"/>
                  </a:lnTo>
                  <a:lnTo>
                    <a:pt x="70" y="13"/>
                  </a:lnTo>
                  <a:lnTo>
                    <a:pt x="70" y="15"/>
                  </a:lnTo>
                  <a:lnTo>
                    <a:pt x="73" y="15"/>
                  </a:lnTo>
                  <a:lnTo>
                    <a:pt x="73" y="17"/>
                  </a:lnTo>
                  <a:lnTo>
                    <a:pt x="73" y="22"/>
                  </a:lnTo>
                  <a:lnTo>
                    <a:pt x="70" y="22"/>
                  </a:lnTo>
                  <a:lnTo>
                    <a:pt x="61" y="22"/>
                  </a:lnTo>
                  <a:lnTo>
                    <a:pt x="61" y="25"/>
                  </a:lnTo>
                  <a:lnTo>
                    <a:pt x="58" y="27"/>
                  </a:lnTo>
                  <a:lnTo>
                    <a:pt x="61" y="27"/>
                  </a:lnTo>
                  <a:lnTo>
                    <a:pt x="61" y="30"/>
                  </a:lnTo>
                  <a:lnTo>
                    <a:pt x="63" y="32"/>
                  </a:lnTo>
                  <a:lnTo>
                    <a:pt x="63" y="34"/>
                  </a:lnTo>
                  <a:lnTo>
                    <a:pt x="66" y="34"/>
                  </a:lnTo>
                  <a:lnTo>
                    <a:pt x="66" y="37"/>
                  </a:lnTo>
                  <a:lnTo>
                    <a:pt x="68" y="39"/>
                  </a:lnTo>
                  <a:lnTo>
                    <a:pt x="70" y="42"/>
                  </a:lnTo>
                  <a:lnTo>
                    <a:pt x="75" y="42"/>
                  </a:lnTo>
                  <a:lnTo>
                    <a:pt x="75" y="39"/>
                  </a:lnTo>
                  <a:lnTo>
                    <a:pt x="75" y="37"/>
                  </a:lnTo>
                  <a:lnTo>
                    <a:pt x="73" y="34"/>
                  </a:lnTo>
                  <a:lnTo>
                    <a:pt x="73" y="32"/>
                  </a:lnTo>
                  <a:lnTo>
                    <a:pt x="70" y="32"/>
                  </a:lnTo>
                  <a:lnTo>
                    <a:pt x="70" y="30"/>
                  </a:lnTo>
                  <a:lnTo>
                    <a:pt x="73" y="30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75" y="25"/>
                  </a:lnTo>
                  <a:lnTo>
                    <a:pt x="78" y="25"/>
                  </a:lnTo>
                  <a:lnTo>
                    <a:pt x="78" y="22"/>
                  </a:lnTo>
                  <a:lnTo>
                    <a:pt x="80" y="22"/>
                  </a:lnTo>
                  <a:lnTo>
                    <a:pt x="82" y="22"/>
                  </a:lnTo>
                  <a:lnTo>
                    <a:pt x="82" y="25"/>
                  </a:lnTo>
                  <a:lnTo>
                    <a:pt x="85" y="25"/>
                  </a:lnTo>
                  <a:lnTo>
                    <a:pt x="87" y="27"/>
                  </a:lnTo>
                  <a:lnTo>
                    <a:pt x="90" y="30"/>
                  </a:lnTo>
                  <a:lnTo>
                    <a:pt x="90" y="32"/>
                  </a:lnTo>
                  <a:lnTo>
                    <a:pt x="92" y="34"/>
                  </a:lnTo>
                  <a:lnTo>
                    <a:pt x="92" y="37"/>
                  </a:lnTo>
                  <a:lnTo>
                    <a:pt x="94" y="37"/>
                  </a:lnTo>
                  <a:lnTo>
                    <a:pt x="94" y="39"/>
                  </a:lnTo>
                  <a:lnTo>
                    <a:pt x="97" y="39"/>
                  </a:lnTo>
                  <a:lnTo>
                    <a:pt x="97" y="44"/>
                  </a:lnTo>
                  <a:lnTo>
                    <a:pt x="99" y="46"/>
                  </a:lnTo>
                  <a:lnTo>
                    <a:pt x="99" y="51"/>
                  </a:lnTo>
                  <a:lnTo>
                    <a:pt x="102" y="51"/>
                  </a:lnTo>
                  <a:lnTo>
                    <a:pt x="102" y="53"/>
                  </a:lnTo>
                  <a:lnTo>
                    <a:pt x="104" y="53"/>
                  </a:lnTo>
                  <a:lnTo>
                    <a:pt x="104" y="56"/>
                  </a:lnTo>
                  <a:moveTo>
                    <a:pt x="25" y="1"/>
                  </a:moveTo>
                  <a:lnTo>
                    <a:pt x="27" y="3"/>
                  </a:lnTo>
                  <a:lnTo>
                    <a:pt x="27" y="1"/>
                  </a:lnTo>
                  <a:moveTo>
                    <a:pt x="25" y="5"/>
                  </a:moveTo>
                  <a:lnTo>
                    <a:pt x="20" y="1"/>
                  </a:lnTo>
                  <a:lnTo>
                    <a:pt x="22" y="5"/>
                  </a:lnTo>
                  <a:moveTo>
                    <a:pt x="39" y="1"/>
                  </a:moveTo>
                  <a:lnTo>
                    <a:pt x="37" y="1"/>
                  </a:lnTo>
                  <a:moveTo>
                    <a:pt x="51" y="5"/>
                  </a:moveTo>
                  <a:lnTo>
                    <a:pt x="56" y="5"/>
                  </a:lnTo>
                  <a:moveTo>
                    <a:pt x="49" y="5"/>
                  </a:moveTo>
                  <a:lnTo>
                    <a:pt x="49" y="8"/>
                  </a:lnTo>
                  <a:lnTo>
                    <a:pt x="46" y="8"/>
                  </a:lnTo>
                  <a:lnTo>
                    <a:pt x="44" y="8"/>
                  </a:lnTo>
                  <a:lnTo>
                    <a:pt x="44" y="5"/>
                  </a:lnTo>
                  <a:moveTo>
                    <a:pt x="49" y="5"/>
                  </a:moveTo>
                  <a:lnTo>
                    <a:pt x="49" y="3"/>
                  </a:lnTo>
                  <a:moveTo>
                    <a:pt x="44" y="5"/>
                  </a:moveTo>
                  <a:lnTo>
                    <a:pt x="46" y="8"/>
                  </a:lnTo>
                  <a:moveTo>
                    <a:pt x="49" y="5"/>
                  </a:moveTo>
                  <a:lnTo>
                    <a:pt x="49" y="3"/>
                  </a:lnTo>
                  <a:moveTo>
                    <a:pt x="44" y="3"/>
                  </a:moveTo>
                  <a:lnTo>
                    <a:pt x="42" y="3"/>
                  </a:lnTo>
                  <a:lnTo>
                    <a:pt x="39" y="1"/>
                  </a:lnTo>
                  <a:lnTo>
                    <a:pt x="42" y="3"/>
                  </a:lnTo>
                  <a:lnTo>
                    <a:pt x="39" y="1"/>
                  </a:lnTo>
                  <a:moveTo>
                    <a:pt x="51" y="3"/>
                  </a:moveTo>
                  <a:lnTo>
                    <a:pt x="51" y="5"/>
                  </a:lnTo>
                  <a:lnTo>
                    <a:pt x="49" y="3"/>
                  </a:lnTo>
                  <a:moveTo>
                    <a:pt x="51" y="5"/>
                  </a:moveTo>
                  <a:lnTo>
                    <a:pt x="54" y="5"/>
                  </a:lnTo>
                  <a:moveTo>
                    <a:pt x="51" y="5"/>
                  </a:moveTo>
                  <a:lnTo>
                    <a:pt x="49" y="5"/>
                  </a:lnTo>
                  <a:moveTo>
                    <a:pt x="44" y="3"/>
                  </a:moveTo>
                  <a:lnTo>
                    <a:pt x="44" y="5"/>
                  </a:lnTo>
                  <a:moveTo>
                    <a:pt x="42" y="1"/>
                  </a:moveTo>
                  <a:lnTo>
                    <a:pt x="49" y="8"/>
                  </a:lnTo>
                  <a:moveTo>
                    <a:pt x="46" y="3"/>
                  </a:moveTo>
                  <a:lnTo>
                    <a:pt x="49" y="5"/>
                  </a:lnTo>
                  <a:moveTo>
                    <a:pt x="44" y="3"/>
                  </a:moveTo>
                  <a:lnTo>
                    <a:pt x="49" y="8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36" name="path 1136"/>
          <p:cNvSpPr/>
          <p:nvPr/>
        </p:nvSpPr>
        <p:spPr>
          <a:xfrm>
            <a:off x="6468618" y="4171441"/>
            <a:ext cx="190275" cy="38100"/>
          </a:xfrm>
          <a:custGeom>
            <a:avLst/>
            <a:gdLst/>
            <a:ahLst/>
            <a:cxnLst/>
            <a:rect l="0" t="0" r="0" b="0"/>
            <a:pathLst>
              <a:path w="299" h="60">
                <a:moveTo>
                  <a:pt x="46" y="44"/>
                </a:moveTo>
                <a:lnTo>
                  <a:pt x="46" y="30"/>
                </a:lnTo>
                <a:moveTo>
                  <a:pt x="183" y="46"/>
                </a:moveTo>
                <a:lnTo>
                  <a:pt x="183" y="30"/>
                </a:lnTo>
                <a:moveTo>
                  <a:pt x="147" y="46"/>
                </a:moveTo>
                <a:lnTo>
                  <a:pt x="159" y="34"/>
                </a:lnTo>
                <a:moveTo>
                  <a:pt x="284" y="49"/>
                </a:moveTo>
                <a:lnTo>
                  <a:pt x="298" y="34"/>
                </a:lnTo>
                <a:moveTo>
                  <a:pt x="157" y="46"/>
                </a:moveTo>
                <a:lnTo>
                  <a:pt x="142" y="32"/>
                </a:lnTo>
                <a:moveTo>
                  <a:pt x="293" y="46"/>
                </a:moveTo>
                <a:lnTo>
                  <a:pt x="281" y="34"/>
                </a:lnTo>
                <a:moveTo>
                  <a:pt x="46" y="6"/>
                </a:moveTo>
                <a:lnTo>
                  <a:pt x="49" y="6"/>
                </a:lnTo>
                <a:lnTo>
                  <a:pt x="51" y="3"/>
                </a:lnTo>
                <a:lnTo>
                  <a:pt x="56" y="3"/>
                </a:lnTo>
                <a:lnTo>
                  <a:pt x="56" y="6"/>
                </a:lnTo>
                <a:lnTo>
                  <a:pt x="53" y="8"/>
                </a:lnTo>
                <a:lnTo>
                  <a:pt x="53" y="13"/>
                </a:lnTo>
                <a:lnTo>
                  <a:pt x="56" y="13"/>
                </a:lnTo>
                <a:lnTo>
                  <a:pt x="61" y="13"/>
                </a:lnTo>
                <a:lnTo>
                  <a:pt x="61" y="10"/>
                </a:lnTo>
                <a:lnTo>
                  <a:pt x="63" y="10"/>
                </a:lnTo>
                <a:lnTo>
                  <a:pt x="63" y="8"/>
                </a:lnTo>
                <a:lnTo>
                  <a:pt x="70" y="8"/>
                </a:lnTo>
                <a:lnTo>
                  <a:pt x="73" y="6"/>
                </a:lnTo>
                <a:lnTo>
                  <a:pt x="73" y="3"/>
                </a:lnTo>
                <a:lnTo>
                  <a:pt x="75" y="3"/>
                </a:lnTo>
                <a:lnTo>
                  <a:pt x="82" y="3"/>
                </a:lnTo>
                <a:lnTo>
                  <a:pt x="101" y="8"/>
                </a:lnTo>
                <a:lnTo>
                  <a:pt x="104" y="8"/>
                </a:lnTo>
                <a:lnTo>
                  <a:pt x="106" y="10"/>
                </a:lnTo>
                <a:lnTo>
                  <a:pt x="109" y="10"/>
                </a:lnTo>
                <a:lnTo>
                  <a:pt x="111" y="13"/>
                </a:lnTo>
                <a:lnTo>
                  <a:pt x="113" y="13"/>
                </a:lnTo>
                <a:lnTo>
                  <a:pt x="113" y="15"/>
                </a:lnTo>
                <a:lnTo>
                  <a:pt x="116" y="15"/>
                </a:lnTo>
                <a:lnTo>
                  <a:pt x="118" y="18"/>
                </a:lnTo>
                <a:lnTo>
                  <a:pt x="118" y="20"/>
                </a:lnTo>
                <a:lnTo>
                  <a:pt x="121" y="20"/>
                </a:lnTo>
                <a:lnTo>
                  <a:pt x="118" y="22"/>
                </a:lnTo>
                <a:lnTo>
                  <a:pt x="118" y="25"/>
                </a:lnTo>
                <a:lnTo>
                  <a:pt x="116" y="25"/>
                </a:lnTo>
                <a:lnTo>
                  <a:pt x="106" y="25"/>
                </a:lnTo>
                <a:lnTo>
                  <a:pt x="106" y="27"/>
                </a:lnTo>
                <a:lnTo>
                  <a:pt x="106" y="32"/>
                </a:lnTo>
                <a:lnTo>
                  <a:pt x="109" y="32"/>
                </a:lnTo>
                <a:lnTo>
                  <a:pt x="109" y="34"/>
                </a:lnTo>
                <a:lnTo>
                  <a:pt x="111" y="34"/>
                </a:lnTo>
                <a:lnTo>
                  <a:pt x="111" y="39"/>
                </a:lnTo>
                <a:lnTo>
                  <a:pt x="113" y="39"/>
                </a:lnTo>
                <a:lnTo>
                  <a:pt x="113" y="42"/>
                </a:lnTo>
                <a:lnTo>
                  <a:pt x="116" y="42"/>
                </a:lnTo>
                <a:lnTo>
                  <a:pt x="116" y="44"/>
                </a:lnTo>
                <a:lnTo>
                  <a:pt x="118" y="44"/>
                </a:lnTo>
                <a:lnTo>
                  <a:pt x="123" y="44"/>
                </a:lnTo>
                <a:lnTo>
                  <a:pt x="123" y="42"/>
                </a:lnTo>
                <a:lnTo>
                  <a:pt x="121" y="39"/>
                </a:lnTo>
                <a:lnTo>
                  <a:pt x="121" y="37"/>
                </a:lnTo>
                <a:lnTo>
                  <a:pt x="118" y="37"/>
                </a:lnTo>
                <a:lnTo>
                  <a:pt x="118" y="30"/>
                </a:lnTo>
                <a:lnTo>
                  <a:pt x="121" y="30"/>
                </a:lnTo>
                <a:lnTo>
                  <a:pt x="121" y="27"/>
                </a:lnTo>
                <a:lnTo>
                  <a:pt x="123" y="27"/>
                </a:lnTo>
                <a:lnTo>
                  <a:pt x="125" y="27"/>
                </a:lnTo>
                <a:lnTo>
                  <a:pt x="125" y="25"/>
                </a:lnTo>
                <a:lnTo>
                  <a:pt x="128" y="25"/>
                </a:lnTo>
                <a:lnTo>
                  <a:pt x="130" y="27"/>
                </a:lnTo>
                <a:lnTo>
                  <a:pt x="133" y="27"/>
                </a:lnTo>
                <a:lnTo>
                  <a:pt x="133" y="30"/>
                </a:lnTo>
                <a:lnTo>
                  <a:pt x="135" y="30"/>
                </a:lnTo>
                <a:lnTo>
                  <a:pt x="135" y="32"/>
                </a:lnTo>
                <a:lnTo>
                  <a:pt x="137" y="34"/>
                </a:lnTo>
                <a:lnTo>
                  <a:pt x="137" y="37"/>
                </a:lnTo>
                <a:lnTo>
                  <a:pt x="140" y="37"/>
                </a:lnTo>
                <a:lnTo>
                  <a:pt x="140" y="39"/>
                </a:lnTo>
                <a:lnTo>
                  <a:pt x="142" y="42"/>
                </a:lnTo>
                <a:lnTo>
                  <a:pt x="142" y="44"/>
                </a:lnTo>
                <a:lnTo>
                  <a:pt x="145" y="44"/>
                </a:lnTo>
                <a:lnTo>
                  <a:pt x="145" y="51"/>
                </a:lnTo>
                <a:lnTo>
                  <a:pt x="147" y="54"/>
                </a:lnTo>
                <a:lnTo>
                  <a:pt x="150" y="56"/>
                </a:lnTo>
                <a:lnTo>
                  <a:pt x="150" y="58"/>
                </a:lnTo>
                <a:lnTo>
                  <a:pt x="152" y="58"/>
                </a:lnTo>
                <a:moveTo>
                  <a:pt x="1" y="39"/>
                </a:moveTo>
                <a:lnTo>
                  <a:pt x="3" y="39"/>
                </a:lnTo>
                <a:lnTo>
                  <a:pt x="3" y="37"/>
                </a:lnTo>
                <a:lnTo>
                  <a:pt x="5" y="37"/>
                </a:lnTo>
                <a:lnTo>
                  <a:pt x="5" y="39"/>
                </a:lnTo>
                <a:lnTo>
                  <a:pt x="8" y="39"/>
                </a:lnTo>
                <a:lnTo>
                  <a:pt x="8" y="42"/>
                </a:lnTo>
                <a:lnTo>
                  <a:pt x="8" y="49"/>
                </a:lnTo>
                <a:lnTo>
                  <a:pt x="10" y="51"/>
                </a:lnTo>
                <a:lnTo>
                  <a:pt x="15" y="51"/>
                </a:lnTo>
                <a:lnTo>
                  <a:pt x="15" y="49"/>
                </a:lnTo>
                <a:lnTo>
                  <a:pt x="17" y="49"/>
                </a:lnTo>
                <a:lnTo>
                  <a:pt x="17" y="46"/>
                </a:lnTo>
                <a:lnTo>
                  <a:pt x="22" y="46"/>
                </a:lnTo>
                <a:lnTo>
                  <a:pt x="22" y="44"/>
                </a:lnTo>
                <a:lnTo>
                  <a:pt x="25" y="44"/>
                </a:lnTo>
                <a:lnTo>
                  <a:pt x="25" y="42"/>
                </a:lnTo>
                <a:lnTo>
                  <a:pt x="27" y="42"/>
                </a:lnTo>
                <a:lnTo>
                  <a:pt x="27" y="39"/>
                </a:lnTo>
                <a:lnTo>
                  <a:pt x="27" y="34"/>
                </a:lnTo>
                <a:lnTo>
                  <a:pt x="25" y="34"/>
                </a:lnTo>
                <a:lnTo>
                  <a:pt x="22" y="34"/>
                </a:lnTo>
                <a:lnTo>
                  <a:pt x="22" y="37"/>
                </a:lnTo>
                <a:lnTo>
                  <a:pt x="20" y="37"/>
                </a:lnTo>
                <a:lnTo>
                  <a:pt x="20" y="39"/>
                </a:lnTo>
                <a:lnTo>
                  <a:pt x="13" y="39"/>
                </a:lnTo>
                <a:lnTo>
                  <a:pt x="13" y="37"/>
                </a:lnTo>
                <a:lnTo>
                  <a:pt x="10" y="37"/>
                </a:lnTo>
                <a:lnTo>
                  <a:pt x="10" y="34"/>
                </a:lnTo>
                <a:lnTo>
                  <a:pt x="10" y="32"/>
                </a:lnTo>
                <a:lnTo>
                  <a:pt x="8" y="32"/>
                </a:lnTo>
                <a:lnTo>
                  <a:pt x="8" y="30"/>
                </a:lnTo>
                <a:lnTo>
                  <a:pt x="10" y="27"/>
                </a:lnTo>
                <a:lnTo>
                  <a:pt x="10" y="25"/>
                </a:lnTo>
                <a:lnTo>
                  <a:pt x="13" y="25"/>
                </a:lnTo>
                <a:lnTo>
                  <a:pt x="13" y="22"/>
                </a:lnTo>
                <a:lnTo>
                  <a:pt x="15" y="22"/>
                </a:lnTo>
                <a:lnTo>
                  <a:pt x="17" y="20"/>
                </a:lnTo>
                <a:lnTo>
                  <a:pt x="20" y="20"/>
                </a:lnTo>
                <a:lnTo>
                  <a:pt x="20" y="18"/>
                </a:lnTo>
                <a:lnTo>
                  <a:pt x="22" y="18"/>
                </a:lnTo>
                <a:lnTo>
                  <a:pt x="22" y="15"/>
                </a:lnTo>
                <a:lnTo>
                  <a:pt x="27" y="15"/>
                </a:lnTo>
                <a:lnTo>
                  <a:pt x="27" y="13"/>
                </a:lnTo>
                <a:lnTo>
                  <a:pt x="34" y="13"/>
                </a:lnTo>
                <a:lnTo>
                  <a:pt x="37" y="10"/>
                </a:lnTo>
                <a:lnTo>
                  <a:pt x="39" y="8"/>
                </a:lnTo>
                <a:lnTo>
                  <a:pt x="41" y="8"/>
                </a:lnTo>
                <a:lnTo>
                  <a:pt x="41" y="6"/>
                </a:lnTo>
                <a:lnTo>
                  <a:pt x="46" y="6"/>
                </a:lnTo>
                <a:moveTo>
                  <a:pt x="20" y="39"/>
                </a:moveTo>
                <a:lnTo>
                  <a:pt x="25" y="44"/>
                </a:lnTo>
                <a:lnTo>
                  <a:pt x="20" y="37"/>
                </a:lnTo>
                <a:moveTo>
                  <a:pt x="75" y="3"/>
                </a:moveTo>
                <a:lnTo>
                  <a:pt x="73" y="3"/>
                </a:lnTo>
                <a:lnTo>
                  <a:pt x="73" y="6"/>
                </a:lnTo>
                <a:lnTo>
                  <a:pt x="75" y="3"/>
                </a:lnTo>
                <a:close/>
                <a:moveTo>
                  <a:pt x="25" y="34"/>
                </a:moveTo>
                <a:lnTo>
                  <a:pt x="27" y="37"/>
                </a:lnTo>
                <a:moveTo>
                  <a:pt x="61" y="3"/>
                </a:moveTo>
                <a:lnTo>
                  <a:pt x="65" y="8"/>
                </a:lnTo>
                <a:lnTo>
                  <a:pt x="63" y="3"/>
                </a:lnTo>
                <a:moveTo>
                  <a:pt x="53" y="10"/>
                </a:moveTo>
                <a:lnTo>
                  <a:pt x="56" y="13"/>
                </a:lnTo>
                <a:moveTo>
                  <a:pt x="53" y="8"/>
                </a:moveTo>
                <a:lnTo>
                  <a:pt x="58" y="13"/>
                </a:lnTo>
                <a:lnTo>
                  <a:pt x="53" y="8"/>
                </a:lnTo>
                <a:close/>
                <a:moveTo>
                  <a:pt x="53" y="3"/>
                </a:moveTo>
                <a:lnTo>
                  <a:pt x="61" y="13"/>
                </a:lnTo>
                <a:moveTo>
                  <a:pt x="56" y="3"/>
                </a:moveTo>
                <a:lnTo>
                  <a:pt x="61" y="10"/>
                </a:lnTo>
                <a:lnTo>
                  <a:pt x="58" y="3"/>
                </a:lnTo>
                <a:lnTo>
                  <a:pt x="63" y="8"/>
                </a:lnTo>
                <a:moveTo>
                  <a:pt x="63" y="3"/>
                </a:moveTo>
                <a:lnTo>
                  <a:pt x="68" y="8"/>
                </a:lnTo>
                <a:moveTo>
                  <a:pt x="68" y="3"/>
                </a:moveTo>
                <a:lnTo>
                  <a:pt x="70" y="8"/>
                </a:lnTo>
                <a:lnTo>
                  <a:pt x="65" y="3"/>
                </a:lnTo>
                <a:moveTo>
                  <a:pt x="51" y="3"/>
                </a:moveTo>
                <a:lnTo>
                  <a:pt x="51" y="1"/>
                </a:lnTo>
                <a:moveTo>
                  <a:pt x="46" y="6"/>
                </a:moveTo>
                <a:lnTo>
                  <a:pt x="46" y="3"/>
                </a:lnTo>
                <a:moveTo>
                  <a:pt x="53" y="3"/>
                </a:moveTo>
                <a:lnTo>
                  <a:pt x="56" y="6"/>
                </a:lnTo>
                <a:moveTo>
                  <a:pt x="68" y="3"/>
                </a:moveTo>
                <a:lnTo>
                  <a:pt x="73" y="6"/>
                </a:lnTo>
                <a:lnTo>
                  <a:pt x="70" y="3"/>
                </a:lnTo>
                <a:moveTo>
                  <a:pt x="85" y="3"/>
                </a:moveTo>
                <a:lnTo>
                  <a:pt x="82" y="3"/>
                </a:lnTo>
                <a:moveTo>
                  <a:pt x="99" y="8"/>
                </a:moveTo>
                <a:lnTo>
                  <a:pt x="101" y="8"/>
                </a:lnTo>
                <a:moveTo>
                  <a:pt x="97" y="8"/>
                </a:moveTo>
                <a:lnTo>
                  <a:pt x="97" y="10"/>
                </a:lnTo>
                <a:lnTo>
                  <a:pt x="94" y="10"/>
                </a:lnTo>
                <a:lnTo>
                  <a:pt x="90" y="10"/>
                </a:lnTo>
                <a:lnTo>
                  <a:pt x="90" y="8"/>
                </a:lnTo>
                <a:moveTo>
                  <a:pt x="97" y="8"/>
                </a:moveTo>
                <a:lnTo>
                  <a:pt x="97" y="6"/>
                </a:lnTo>
                <a:moveTo>
                  <a:pt x="90" y="8"/>
                </a:moveTo>
                <a:lnTo>
                  <a:pt x="92" y="10"/>
                </a:lnTo>
                <a:moveTo>
                  <a:pt x="97" y="8"/>
                </a:moveTo>
                <a:lnTo>
                  <a:pt x="97" y="6"/>
                </a:lnTo>
                <a:moveTo>
                  <a:pt x="90" y="6"/>
                </a:moveTo>
                <a:lnTo>
                  <a:pt x="87" y="6"/>
                </a:lnTo>
                <a:lnTo>
                  <a:pt x="87" y="3"/>
                </a:lnTo>
                <a:moveTo>
                  <a:pt x="85" y="3"/>
                </a:moveTo>
                <a:lnTo>
                  <a:pt x="87" y="6"/>
                </a:lnTo>
                <a:lnTo>
                  <a:pt x="87" y="3"/>
                </a:lnTo>
                <a:moveTo>
                  <a:pt x="99" y="8"/>
                </a:moveTo>
                <a:lnTo>
                  <a:pt x="97" y="6"/>
                </a:lnTo>
                <a:lnTo>
                  <a:pt x="97" y="8"/>
                </a:lnTo>
                <a:moveTo>
                  <a:pt x="99" y="8"/>
                </a:moveTo>
                <a:lnTo>
                  <a:pt x="99" y="6"/>
                </a:lnTo>
                <a:moveTo>
                  <a:pt x="101" y="8"/>
                </a:moveTo>
                <a:lnTo>
                  <a:pt x="97" y="8"/>
                </a:lnTo>
                <a:moveTo>
                  <a:pt x="90" y="6"/>
                </a:moveTo>
                <a:lnTo>
                  <a:pt x="90" y="8"/>
                </a:lnTo>
                <a:moveTo>
                  <a:pt x="90" y="3"/>
                </a:moveTo>
                <a:lnTo>
                  <a:pt x="94" y="10"/>
                </a:lnTo>
                <a:moveTo>
                  <a:pt x="94" y="6"/>
                </a:moveTo>
                <a:lnTo>
                  <a:pt x="97" y="8"/>
                </a:lnTo>
                <a:moveTo>
                  <a:pt x="92" y="6"/>
                </a:moveTo>
                <a:lnTo>
                  <a:pt x="97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38" name="path 1138"/>
          <p:cNvSpPr/>
          <p:nvPr/>
        </p:nvSpPr>
        <p:spPr>
          <a:xfrm>
            <a:off x="6904481" y="4171441"/>
            <a:ext cx="98883" cy="76023"/>
          </a:xfrm>
          <a:custGeom>
            <a:avLst/>
            <a:gdLst/>
            <a:ahLst/>
            <a:cxnLst/>
            <a:rect l="0" t="0" r="0" b="0"/>
            <a:pathLst>
              <a:path w="155" h="119">
                <a:moveTo>
                  <a:pt x="46" y="51"/>
                </a:moveTo>
                <a:lnTo>
                  <a:pt x="46" y="32"/>
                </a:lnTo>
                <a:moveTo>
                  <a:pt x="114" y="118"/>
                </a:moveTo>
                <a:lnTo>
                  <a:pt x="114" y="102"/>
                </a:lnTo>
                <a:moveTo>
                  <a:pt x="10" y="51"/>
                </a:moveTo>
                <a:lnTo>
                  <a:pt x="22" y="39"/>
                </a:lnTo>
                <a:moveTo>
                  <a:pt x="87" y="118"/>
                </a:moveTo>
                <a:lnTo>
                  <a:pt x="73" y="106"/>
                </a:lnTo>
                <a:moveTo>
                  <a:pt x="154" y="51"/>
                </a:moveTo>
                <a:lnTo>
                  <a:pt x="142" y="37"/>
                </a:lnTo>
                <a:moveTo>
                  <a:pt x="1" y="39"/>
                </a:moveTo>
                <a:lnTo>
                  <a:pt x="3" y="39"/>
                </a:lnTo>
                <a:lnTo>
                  <a:pt x="3" y="37"/>
                </a:lnTo>
                <a:lnTo>
                  <a:pt x="6" y="37"/>
                </a:lnTo>
                <a:lnTo>
                  <a:pt x="6" y="39"/>
                </a:lnTo>
                <a:lnTo>
                  <a:pt x="8" y="39"/>
                </a:lnTo>
                <a:lnTo>
                  <a:pt x="8" y="42"/>
                </a:lnTo>
                <a:lnTo>
                  <a:pt x="8" y="49"/>
                </a:lnTo>
                <a:lnTo>
                  <a:pt x="10" y="49"/>
                </a:lnTo>
                <a:lnTo>
                  <a:pt x="10" y="51"/>
                </a:lnTo>
                <a:lnTo>
                  <a:pt x="13" y="51"/>
                </a:lnTo>
                <a:lnTo>
                  <a:pt x="15" y="51"/>
                </a:lnTo>
                <a:lnTo>
                  <a:pt x="15" y="49"/>
                </a:lnTo>
                <a:lnTo>
                  <a:pt x="18" y="49"/>
                </a:lnTo>
                <a:lnTo>
                  <a:pt x="18" y="46"/>
                </a:lnTo>
                <a:lnTo>
                  <a:pt x="22" y="46"/>
                </a:lnTo>
                <a:lnTo>
                  <a:pt x="22" y="44"/>
                </a:lnTo>
                <a:lnTo>
                  <a:pt x="25" y="44"/>
                </a:lnTo>
                <a:lnTo>
                  <a:pt x="27" y="42"/>
                </a:lnTo>
                <a:lnTo>
                  <a:pt x="27" y="34"/>
                </a:lnTo>
                <a:lnTo>
                  <a:pt x="25" y="34"/>
                </a:lnTo>
                <a:lnTo>
                  <a:pt x="22" y="37"/>
                </a:lnTo>
                <a:lnTo>
                  <a:pt x="20" y="37"/>
                </a:lnTo>
                <a:lnTo>
                  <a:pt x="20" y="39"/>
                </a:lnTo>
                <a:lnTo>
                  <a:pt x="13" y="39"/>
                </a:lnTo>
                <a:lnTo>
                  <a:pt x="13" y="37"/>
                </a:lnTo>
                <a:lnTo>
                  <a:pt x="13" y="34"/>
                </a:lnTo>
                <a:lnTo>
                  <a:pt x="10" y="34"/>
                </a:lnTo>
                <a:lnTo>
                  <a:pt x="10" y="32"/>
                </a:lnTo>
                <a:lnTo>
                  <a:pt x="8" y="32"/>
                </a:lnTo>
                <a:lnTo>
                  <a:pt x="8" y="30"/>
                </a:lnTo>
                <a:lnTo>
                  <a:pt x="10" y="30"/>
                </a:lnTo>
                <a:lnTo>
                  <a:pt x="10" y="25"/>
                </a:lnTo>
                <a:lnTo>
                  <a:pt x="13" y="25"/>
                </a:lnTo>
                <a:lnTo>
                  <a:pt x="15" y="22"/>
                </a:lnTo>
                <a:lnTo>
                  <a:pt x="18" y="22"/>
                </a:lnTo>
                <a:lnTo>
                  <a:pt x="18" y="20"/>
                </a:lnTo>
                <a:lnTo>
                  <a:pt x="20" y="20"/>
                </a:lnTo>
                <a:lnTo>
                  <a:pt x="20" y="18"/>
                </a:lnTo>
                <a:lnTo>
                  <a:pt x="22" y="18"/>
                </a:lnTo>
                <a:lnTo>
                  <a:pt x="25" y="15"/>
                </a:lnTo>
                <a:lnTo>
                  <a:pt x="27" y="15"/>
                </a:lnTo>
                <a:lnTo>
                  <a:pt x="27" y="13"/>
                </a:lnTo>
                <a:lnTo>
                  <a:pt x="37" y="13"/>
                </a:lnTo>
                <a:lnTo>
                  <a:pt x="37" y="10"/>
                </a:lnTo>
                <a:lnTo>
                  <a:pt x="39" y="10"/>
                </a:lnTo>
                <a:lnTo>
                  <a:pt x="39" y="8"/>
                </a:lnTo>
                <a:lnTo>
                  <a:pt x="42" y="8"/>
                </a:lnTo>
                <a:lnTo>
                  <a:pt x="42" y="6"/>
                </a:lnTo>
                <a:lnTo>
                  <a:pt x="46" y="6"/>
                </a:lnTo>
                <a:moveTo>
                  <a:pt x="20" y="39"/>
                </a:moveTo>
                <a:lnTo>
                  <a:pt x="25" y="44"/>
                </a:lnTo>
                <a:lnTo>
                  <a:pt x="20" y="37"/>
                </a:lnTo>
                <a:moveTo>
                  <a:pt x="22" y="44"/>
                </a:moveTo>
                <a:lnTo>
                  <a:pt x="18" y="39"/>
                </a:lnTo>
                <a:lnTo>
                  <a:pt x="22" y="46"/>
                </a:lnTo>
                <a:moveTo>
                  <a:pt x="75" y="3"/>
                </a:moveTo>
                <a:lnTo>
                  <a:pt x="75" y="1"/>
                </a:lnTo>
                <a:moveTo>
                  <a:pt x="73" y="3"/>
                </a:moveTo>
                <a:lnTo>
                  <a:pt x="75" y="6"/>
                </a:lnTo>
                <a:moveTo>
                  <a:pt x="73" y="6"/>
                </a:moveTo>
                <a:lnTo>
                  <a:pt x="75" y="3"/>
                </a:lnTo>
                <a:moveTo>
                  <a:pt x="25" y="34"/>
                </a:moveTo>
                <a:lnTo>
                  <a:pt x="27" y="37"/>
                </a:lnTo>
                <a:moveTo>
                  <a:pt x="61" y="3"/>
                </a:moveTo>
                <a:lnTo>
                  <a:pt x="66" y="8"/>
                </a:lnTo>
                <a:moveTo>
                  <a:pt x="63" y="3"/>
                </a:moveTo>
                <a:lnTo>
                  <a:pt x="68" y="8"/>
                </a:lnTo>
                <a:moveTo>
                  <a:pt x="54" y="10"/>
                </a:moveTo>
                <a:lnTo>
                  <a:pt x="56" y="13"/>
                </a:lnTo>
                <a:moveTo>
                  <a:pt x="54" y="8"/>
                </a:moveTo>
                <a:lnTo>
                  <a:pt x="58" y="13"/>
                </a:lnTo>
                <a:lnTo>
                  <a:pt x="56" y="8"/>
                </a:lnTo>
                <a:moveTo>
                  <a:pt x="54" y="3"/>
                </a:moveTo>
                <a:lnTo>
                  <a:pt x="61" y="13"/>
                </a:lnTo>
                <a:moveTo>
                  <a:pt x="56" y="3"/>
                </a:moveTo>
                <a:lnTo>
                  <a:pt x="61" y="10"/>
                </a:lnTo>
                <a:moveTo>
                  <a:pt x="58" y="3"/>
                </a:moveTo>
                <a:lnTo>
                  <a:pt x="63" y="10"/>
                </a:lnTo>
                <a:moveTo>
                  <a:pt x="61" y="3"/>
                </a:moveTo>
                <a:lnTo>
                  <a:pt x="63" y="8"/>
                </a:lnTo>
                <a:moveTo>
                  <a:pt x="66" y="3"/>
                </a:moveTo>
                <a:lnTo>
                  <a:pt x="68" y="8"/>
                </a:lnTo>
                <a:moveTo>
                  <a:pt x="68" y="3"/>
                </a:moveTo>
                <a:lnTo>
                  <a:pt x="70" y="8"/>
                </a:lnTo>
                <a:lnTo>
                  <a:pt x="66" y="3"/>
                </a:lnTo>
                <a:moveTo>
                  <a:pt x="51" y="3"/>
                </a:moveTo>
                <a:lnTo>
                  <a:pt x="51" y="1"/>
                </a:lnTo>
                <a:moveTo>
                  <a:pt x="46" y="6"/>
                </a:moveTo>
                <a:lnTo>
                  <a:pt x="49" y="6"/>
                </a:lnTo>
                <a:moveTo>
                  <a:pt x="54" y="3"/>
                </a:moveTo>
                <a:lnTo>
                  <a:pt x="56" y="6"/>
                </a:lnTo>
                <a:moveTo>
                  <a:pt x="70" y="3"/>
                </a:moveTo>
                <a:lnTo>
                  <a:pt x="73" y="6"/>
                </a:lnTo>
                <a:lnTo>
                  <a:pt x="70" y="3"/>
                </a:lnTo>
                <a:close/>
                <a:moveTo>
                  <a:pt x="51" y="94"/>
                </a:moveTo>
                <a:lnTo>
                  <a:pt x="56" y="85"/>
                </a:lnTo>
                <a:lnTo>
                  <a:pt x="49" y="78"/>
                </a:lnTo>
                <a:moveTo>
                  <a:pt x="85" y="3"/>
                </a:moveTo>
                <a:lnTo>
                  <a:pt x="82" y="3"/>
                </a:lnTo>
                <a:moveTo>
                  <a:pt x="99" y="8"/>
                </a:moveTo>
                <a:lnTo>
                  <a:pt x="102" y="8"/>
                </a:lnTo>
                <a:moveTo>
                  <a:pt x="97" y="8"/>
                </a:moveTo>
                <a:lnTo>
                  <a:pt x="97" y="10"/>
                </a:lnTo>
                <a:lnTo>
                  <a:pt x="94" y="10"/>
                </a:lnTo>
                <a:lnTo>
                  <a:pt x="92" y="10"/>
                </a:lnTo>
                <a:lnTo>
                  <a:pt x="92" y="8"/>
                </a:lnTo>
                <a:lnTo>
                  <a:pt x="90" y="8"/>
                </a:lnTo>
                <a:moveTo>
                  <a:pt x="97" y="8"/>
                </a:moveTo>
                <a:lnTo>
                  <a:pt x="97" y="6"/>
                </a:lnTo>
                <a:moveTo>
                  <a:pt x="90" y="8"/>
                </a:moveTo>
                <a:lnTo>
                  <a:pt x="92" y="10"/>
                </a:lnTo>
                <a:moveTo>
                  <a:pt x="97" y="8"/>
                </a:moveTo>
                <a:lnTo>
                  <a:pt x="97" y="6"/>
                </a:lnTo>
                <a:moveTo>
                  <a:pt x="90" y="6"/>
                </a:moveTo>
                <a:lnTo>
                  <a:pt x="87" y="3"/>
                </a:lnTo>
                <a:moveTo>
                  <a:pt x="85" y="3"/>
                </a:moveTo>
                <a:lnTo>
                  <a:pt x="90" y="6"/>
                </a:lnTo>
                <a:moveTo>
                  <a:pt x="87" y="3"/>
                </a:moveTo>
                <a:lnTo>
                  <a:pt x="87" y="6"/>
                </a:lnTo>
                <a:moveTo>
                  <a:pt x="99" y="6"/>
                </a:moveTo>
                <a:lnTo>
                  <a:pt x="99" y="8"/>
                </a:lnTo>
                <a:moveTo>
                  <a:pt x="97" y="6"/>
                </a:moveTo>
                <a:lnTo>
                  <a:pt x="97" y="8"/>
                </a:lnTo>
                <a:moveTo>
                  <a:pt x="99" y="8"/>
                </a:moveTo>
                <a:lnTo>
                  <a:pt x="102" y="8"/>
                </a:lnTo>
                <a:moveTo>
                  <a:pt x="99" y="8"/>
                </a:moveTo>
                <a:lnTo>
                  <a:pt x="97" y="8"/>
                </a:lnTo>
                <a:moveTo>
                  <a:pt x="90" y="6"/>
                </a:moveTo>
                <a:lnTo>
                  <a:pt x="90" y="8"/>
                </a:lnTo>
                <a:moveTo>
                  <a:pt x="90" y="3"/>
                </a:moveTo>
                <a:lnTo>
                  <a:pt x="94" y="10"/>
                </a:lnTo>
                <a:moveTo>
                  <a:pt x="94" y="6"/>
                </a:moveTo>
                <a:lnTo>
                  <a:pt x="97" y="8"/>
                </a:lnTo>
                <a:moveTo>
                  <a:pt x="92" y="6"/>
                </a:moveTo>
                <a:lnTo>
                  <a:pt x="97" y="10"/>
                </a:lnTo>
                <a:moveTo>
                  <a:pt x="85" y="87"/>
                </a:moveTo>
                <a:lnTo>
                  <a:pt x="73" y="94"/>
                </a:lnTo>
                <a:lnTo>
                  <a:pt x="87" y="92"/>
                </a:lnTo>
                <a:moveTo>
                  <a:pt x="73" y="99"/>
                </a:moveTo>
                <a:lnTo>
                  <a:pt x="73" y="94"/>
                </a:lnTo>
                <a:lnTo>
                  <a:pt x="73" y="97"/>
                </a:lnTo>
                <a:moveTo>
                  <a:pt x="70" y="94"/>
                </a:moveTo>
                <a:lnTo>
                  <a:pt x="73" y="94"/>
                </a:lnTo>
                <a:lnTo>
                  <a:pt x="85" y="80"/>
                </a:lnTo>
                <a:moveTo>
                  <a:pt x="78" y="78"/>
                </a:moveTo>
                <a:lnTo>
                  <a:pt x="73" y="94"/>
                </a:lnTo>
                <a:lnTo>
                  <a:pt x="80" y="78"/>
                </a:lnTo>
                <a:moveTo>
                  <a:pt x="85" y="82"/>
                </a:moveTo>
                <a:lnTo>
                  <a:pt x="73" y="94"/>
                </a:lnTo>
                <a:lnTo>
                  <a:pt x="75" y="78"/>
                </a:lnTo>
                <a:moveTo>
                  <a:pt x="82" y="78"/>
                </a:moveTo>
                <a:lnTo>
                  <a:pt x="73" y="94"/>
                </a:lnTo>
                <a:moveTo>
                  <a:pt x="87" y="73"/>
                </a:moveTo>
                <a:lnTo>
                  <a:pt x="85" y="87"/>
                </a:lnTo>
                <a:lnTo>
                  <a:pt x="94" y="99"/>
                </a:lnTo>
                <a:moveTo>
                  <a:pt x="92" y="99"/>
                </a:moveTo>
                <a:lnTo>
                  <a:pt x="85" y="97"/>
                </a:lnTo>
                <a:lnTo>
                  <a:pt x="78" y="99"/>
                </a:lnTo>
                <a:lnTo>
                  <a:pt x="75" y="10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40" name="rect 1140"/>
          <p:cNvSpPr/>
          <p:nvPr/>
        </p:nvSpPr>
        <p:spPr>
          <a:xfrm>
            <a:off x="9152382" y="4134866"/>
            <a:ext cx="45719" cy="6324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42" name="rect 1142"/>
          <p:cNvSpPr/>
          <p:nvPr/>
        </p:nvSpPr>
        <p:spPr>
          <a:xfrm>
            <a:off x="8425433" y="4134866"/>
            <a:ext cx="45720" cy="63245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44" name="path 1144"/>
          <p:cNvSpPr/>
          <p:nvPr/>
        </p:nvSpPr>
        <p:spPr>
          <a:xfrm>
            <a:off x="1331213" y="4188206"/>
            <a:ext cx="13085064" cy="76199"/>
          </a:xfrm>
          <a:custGeom>
            <a:avLst/>
            <a:gdLst/>
            <a:ahLst/>
            <a:cxnLst/>
            <a:rect l="0" t="0" r="0" b="0"/>
            <a:pathLst>
              <a:path w="20606" h="119">
                <a:moveTo>
                  <a:pt x="872" y="99"/>
                </a:moveTo>
                <a:lnTo>
                  <a:pt x="872" y="80"/>
                </a:lnTo>
                <a:moveTo>
                  <a:pt x="1009" y="99"/>
                </a:moveTo>
                <a:lnTo>
                  <a:pt x="1009" y="82"/>
                </a:lnTo>
                <a:moveTo>
                  <a:pt x="1146" y="101"/>
                </a:moveTo>
                <a:lnTo>
                  <a:pt x="1146" y="82"/>
                </a:lnTo>
                <a:moveTo>
                  <a:pt x="1282" y="101"/>
                </a:moveTo>
                <a:lnTo>
                  <a:pt x="1282" y="82"/>
                </a:lnTo>
                <a:moveTo>
                  <a:pt x="1419" y="101"/>
                </a:moveTo>
                <a:lnTo>
                  <a:pt x="1419" y="85"/>
                </a:lnTo>
                <a:moveTo>
                  <a:pt x="1693" y="104"/>
                </a:moveTo>
                <a:lnTo>
                  <a:pt x="1693" y="87"/>
                </a:lnTo>
                <a:moveTo>
                  <a:pt x="1969" y="106"/>
                </a:moveTo>
                <a:lnTo>
                  <a:pt x="1969" y="89"/>
                </a:lnTo>
                <a:moveTo>
                  <a:pt x="2242" y="109"/>
                </a:moveTo>
                <a:lnTo>
                  <a:pt x="2242" y="92"/>
                </a:lnTo>
                <a:moveTo>
                  <a:pt x="2516" y="111"/>
                </a:moveTo>
                <a:lnTo>
                  <a:pt x="2516" y="94"/>
                </a:lnTo>
                <a:moveTo>
                  <a:pt x="2653" y="113"/>
                </a:moveTo>
                <a:lnTo>
                  <a:pt x="2653" y="94"/>
                </a:lnTo>
                <a:moveTo>
                  <a:pt x="2926" y="113"/>
                </a:moveTo>
                <a:lnTo>
                  <a:pt x="2926" y="97"/>
                </a:lnTo>
                <a:moveTo>
                  <a:pt x="3063" y="116"/>
                </a:moveTo>
                <a:lnTo>
                  <a:pt x="3066" y="97"/>
                </a:lnTo>
                <a:moveTo>
                  <a:pt x="3339" y="118"/>
                </a:moveTo>
                <a:lnTo>
                  <a:pt x="3339" y="99"/>
                </a:lnTo>
                <a:moveTo>
                  <a:pt x="3613" y="118"/>
                </a:moveTo>
                <a:lnTo>
                  <a:pt x="3613" y="101"/>
                </a:lnTo>
                <a:moveTo>
                  <a:pt x="3886" y="118"/>
                </a:moveTo>
                <a:lnTo>
                  <a:pt x="3886" y="104"/>
                </a:lnTo>
                <a:moveTo>
                  <a:pt x="4023" y="118"/>
                </a:moveTo>
                <a:lnTo>
                  <a:pt x="4023" y="104"/>
                </a:lnTo>
                <a:moveTo>
                  <a:pt x="4230" y="56"/>
                </a:moveTo>
                <a:lnTo>
                  <a:pt x="4230" y="39"/>
                </a:lnTo>
                <a:moveTo>
                  <a:pt x="4299" y="118"/>
                </a:moveTo>
                <a:lnTo>
                  <a:pt x="4299" y="106"/>
                </a:lnTo>
                <a:moveTo>
                  <a:pt x="4366" y="58"/>
                </a:moveTo>
                <a:lnTo>
                  <a:pt x="4366" y="39"/>
                </a:lnTo>
                <a:moveTo>
                  <a:pt x="4436" y="118"/>
                </a:moveTo>
                <a:lnTo>
                  <a:pt x="4436" y="109"/>
                </a:lnTo>
                <a:moveTo>
                  <a:pt x="4503" y="58"/>
                </a:moveTo>
                <a:lnTo>
                  <a:pt x="4503" y="39"/>
                </a:lnTo>
                <a:moveTo>
                  <a:pt x="4573" y="118"/>
                </a:moveTo>
                <a:lnTo>
                  <a:pt x="4573" y="109"/>
                </a:lnTo>
                <a:moveTo>
                  <a:pt x="4642" y="61"/>
                </a:moveTo>
                <a:lnTo>
                  <a:pt x="4642" y="41"/>
                </a:lnTo>
                <a:moveTo>
                  <a:pt x="4710" y="118"/>
                </a:moveTo>
                <a:lnTo>
                  <a:pt x="4710" y="111"/>
                </a:lnTo>
                <a:moveTo>
                  <a:pt x="4983" y="118"/>
                </a:moveTo>
                <a:lnTo>
                  <a:pt x="4983" y="113"/>
                </a:lnTo>
                <a:moveTo>
                  <a:pt x="5120" y="118"/>
                </a:moveTo>
                <a:lnTo>
                  <a:pt x="5120" y="113"/>
                </a:lnTo>
                <a:moveTo>
                  <a:pt x="5326" y="65"/>
                </a:moveTo>
                <a:lnTo>
                  <a:pt x="5326" y="46"/>
                </a:lnTo>
                <a:moveTo>
                  <a:pt x="5394" y="118"/>
                </a:moveTo>
                <a:lnTo>
                  <a:pt x="5394" y="116"/>
                </a:lnTo>
                <a:moveTo>
                  <a:pt x="6697" y="75"/>
                </a:moveTo>
                <a:lnTo>
                  <a:pt x="6697" y="58"/>
                </a:lnTo>
                <a:moveTo>
                  <a:pt x="6834" y="77"/>
                </a:moveTo>
                <a:lnTo>
                  <a:pt x="6834" y="58"/>
                </a:lnTo>
                <a:moveTo>
                  <a:pt x="6970" y="77"/>
                </a:moveTo>
                <a:lnTo>
                  <a:pt x="6973" y="61"/>
                </a:lnTo>
                <a:moveTo>
                  <a:pt x="7246" y="80"/>
                </a:moveTo>
                <a:lnTo>
                  <a:pt x="7246" y="61"/>
                </a:lnTo>
                <a:moveTo>
                  <a:pt x="7520" y="82"/>
                </a:moveTo>
                <a:lnTo>
                  <a:pt x="7520" y="63"/>
                </a:lnTo>
                <a:moveTo>
                  <a:pt x="7657" y="82"/>
                </a:moveTo>
                <a:lnTo>
                  <a:pt x="7657" y="65"/>
                </a:lnTo>
                <a:moveTo>
                  <a:pt x="7930" y="85"/>
                </a:moveTo>
                <a:lnTo>
                  <a:pt x="7930" y="68"/>
                </a:lnTo>
                <a:moveTo>
                  <a:pt x="8206" y="87"/>
                </a:moveTo>
                <a:lnTo>
                  <a:pt x="8206" y="70"/>
                </a:lnTo>
                <a:moveTo>
                  <a:pt x="8343" y="89"/>
                </a:moveTo>
                <a:lnTo>
                  <a:pt x="8343" y="70"/>
                </a:lnTo>
                <a:moveTo>
                  <a:pt x="8617" y="92"/>
                </a:moveTo>
                <a:lnTo>
                  <a:pt x="8617" y="73"/>
                </a:lnTo>
                <a:moveTo>
                  <a:pt x="9164" y="94"/>
                </a:moveTo>
                <a:lnTo>
                  <a:pt x="9164" y="77"/>
                </a:lnTo>
                <a:moveTo>
                  <a:pt x="9440" y="97"/>
                </a:moveTo>
                <a:lnTo>
                  <a:pt x="9440" y="80"/>
                </a:lnTo>
                <a:moveTo>
                  <a:pt x="9714" y="99"/>
                </a:moveTo>
                <a:lnTo>
                  <a:pt x="9714" y="82"/>
                </a:lnTo>
                <a:moveTo>
                  <a:pt x="9987" y="101"/>
                </a:moveTo>
                <a:lnTo>
                  <a:pt x="9987" y="82"/>
                </a:lnTo>
                <a:moveTo>
                  <a:pt x="10124" y="104"/>
                </a:moveTo>
                <a:lnTo>
                  <a:pt x="10124" y="85"/>
                </a:lnTo>
                <a:moveTo>
                  <a:pt x="10398" y="104"/>
                </a:moveTo>
                <a:lnTo>
                  <a:pt x="10398" y="87"/>
                </a:lnTo>
                <a:moveTo>
                  <a:pt x="10674" y="106"/>
                </a:moveTo>
                <a:lnTo>
                  <a:pt x="10674" y="89"/>
                </a:lnTo>
                <a:moveTo>
                  <a:pt x="10810" y="109"/>
                </a:moveTo>
                <a:lnTo>
                  <a:pt x="10810" y="89"/>
                </a:lnTo>
                <a:moveTo>
                  <a:pt x="11084" y="111"/>
                </a:moveTo>
                <a:lnTo>
                  <a:pt x="11084" y="92"/>
                </a:lnTo>
                <a:moveTo>
                  <a:pt x="11221" y="111"/>
                </a:moveTo>
                <a:lnTo>
                  <a:pt x="11221" y="94"/>
                </a:lnTo>
                <a:moveTo>
                  <a:pt x="11358" y="113"/>
                </a:moveTo>
                <a:lnTo>
                  <a:pt x="11358" y="94"/>
                </a:lnTo>
                <a:moveTo>
                  <a:pt x="11631" y="113"/>
                </a:moveTo>
                <a:lnTo>
                  <a:pt x="11634" y="97"/>
                </a:lnTo>
                <a:moveTo>
                  <a:pt x="11770" y="116"/>
                </a:moveTo>
                <a:lnTo>
                  <a:pt x="11770" y="97"/>
                </a:lnTo>
                <a:moveTo>
                  <a:pt x="12044" y="118"/>
                </a:moveTo>
                <a:lnTo>
                  <a:pt x="12044" y="99"/>
                </a:lnTo>
                <a:moveTo>
                  <a:pt x="12114" y="49"/>
                </a:moveTo>
                <a:lnTo>
                  <a:pt x="12114" y="32"/>
                </a:lnTo>
                <a:moveTo>
                  <a:pt x="12181" y="118"/>
                </a:moveTo>
                <a:lnTo>
                  <a:pt x="12181" y="101"/>
                </a:lnTo>
                <a:moveTo>
                  <a:pt x="12250" y="51"/>
                </a:moveTo>
                <a:lnTo>
                  <a:pt x="12250" y="32"/>
                </a:lnTo>
                <a:moveTo>
                  <a:pt x="12318" y="118"/>
                </a:moveTo>
                <a:lnTo>
                  <a:pt x="12318" y="101"/>
                </a:lnTo>
                <a:moveTo>
                  <a:pt x="12387" y="51"/>
                </a:moveTo>
                <a:lnTo>
                  <a:pt x="12387" y="34"/>
                </a:lnTo>
                <a:moveTo>
                  <a:pt x="12591" y="118"/>
                </a:moveTo>
                <a:lnTo>
                  <a:pt x="12591" y="104"/>
                </a:lnTo>
                <a:moveTo>
                  <a:pt x="12661" y="53"/>
                </a:moveTo>
                <a:lnTo>
                  <a:pt x="12661" y="37"/>
                </a:lnTo>
                <a:moveTo>
                  <a:pt x="12728" y="118"/>
                </a:moveTo>
                <a:lnTo>
                  <a:pt x="12728" y="106"/>
                </a:lnTo>
                <a:moveTo>
                  <a:pt x="12798" y="56"/>
                </a:moveTo>
                <a:lnTo>
                  <a:pt x="12798" y="37"/>
                </a:lnTo>
                <a:moveTo>
                  <a:pt x="12867" y="118"/>
                </a:moveTo>
                <a:lnTo>
                  <a:pt x="12867" y="106"/>
                </a:lnTo>
                <a:moveTo>
                  <a:pt x="12934" y="56"/>
                </a:moveTo>
                <a:lnTo>
                  <a:pt x="12934" y="39"/>
                </a:lnTo>
                <a:moveTo>
                  <a:pt x="13004" y="118"/>
                </a:moveTo>
                <a:lnTo>
                  <a:pt x="13004" y="106"/>
                </a:lnTo>
                <a:moveTo>
                  <a:pt x="13071" y="58"/>
                </a:moveTo>
                <a:lnTo>
                  <a:pt x="13071" y="39"/>
                </a:lnTo>
                <a:moveTo>
                  <a:pt x="834" y="99"/>
                </a:moveTo>
                <a:lnTo>
                  <a:pt x="848" y="87"/>
                </a:lnTo>
                <a:moveTo>
                  <a:pt x="970" y="101"/>
                </a:moveTo>
                <a:lnTo>
                  <a:pt x="985" y="87"/>
                </a:lnTo>
                <a:moveTo>
                  <a:pt x="1110" y="101"/>
                </a:moveTo>
                <a:lnTo>
                  <a:pt x="1122" y="89"/>
                </a:lnTo>
                <a:moveTo>
                  <a:pt x="1246" y="101"/>
                </a:moveTo>
                <a:lnTo>
                  <a:pt x="1258" y="89"/>
                </a:lnTo>
                <a:moveTo>
                  <a:pt x="1383" y="104"/>
                </a:moveTo>
                <a:lnTo>
                  <a:pt x="1395" y="92"/>
                </a:lnTo>
                <a:moveTo>
                  <a:pt x="1657" y="106"/>
                </a:moveTo>
                <a:lnTo>
                  <a:pt x="1669" y="94"/>
                </a:lnTo>
                <a:moveTo>
                  <a:pt x="1930" y="109"/>
                </a:moveTo>
                <a:lnTo>
                  <a:pt x="1945" y="94"/>
                </a:lnTo>
                <a:moveTo>
                  <a:pt x="2204" y="111"/>
                </a:moveTo>
                <a:lnTo>
                  <a:pt x="2218" y="97"/>
                </a:lnTo>
                <a:moveTo>
                  <a:pt x="2480" y="113"/>
                </a:moveTo>
                <a:lnTo>
                  <a:pt x="2492" y="99"/>
                </a:lnTo>
                <a:moveTo>
                  <a:pt x="2617" y="113"/>
                </a:moveTo>
                <a:lnTo>
                  <a:pt x="2629" y="101"/>
                </a:lnTo>
                <a:moveTo>
                  <a:pt x="2823" y="46"/>
                </a:moveTo>
                <a:lnTo>
                  <a:pt x="2835" y="34"/>
                </a:lnTo>
                <a:moveTo>
                  <a:pt x="2890" y="116"/>
                </a:moveTo>
                <a:lnTo>
                  <a:pt x="2902" y="104"/>
                </a:lnTo>
                <a:moveTo>
                  <a:pt x="2960" y="49"/>
                </a:moveTo>
                <a:lnTo>
                  <a:pt x="2972" y="34"/>
                </a:lnTo>
                <a:moveTo>
                  <a:pt x="3027" y="116"/>
                </a:moveTo>
                <a:lnTo>
                  <a:pt x="3042" y="104"/>
                </a:lnTo>
                <a:moveTo>
                  <a:pt x="3303" y="118"/>
                </a:moveTo>
                <a:lnTo>
                  <a:pt x="3315" y="106"/>
                </a:lnTo>
                <a:moveTo>
                  <a:pt x="3579" y="118"/>
                </a:moveTo>
                <a:lnTo>
                  <a:pt x="3589" y="109"/>
                </a:lnTo>
                <a:moveTo>
                  <a:pt x="3783" y="53"/>
                </a:moveTo>
                <a:lnTo>
                  <a:pt x="3795" y="41"/>
                </a:lnTo>
                <a:moveTo>
                  <a:pt x="3855" y="118"/>
                </a:moveTo>
                <a:lnTo>
                  <a:pt x="3862" y="111"/>
                </a:lnTo>
                <a:moveTo>
                  <a:pt x="3920" y="56"/>
                </a:moveTo>
                <a:lnTo>
                  <a:pt x="3932" y="41"/>
                </a:lnTo>
                <a:moveTo>
                  <a:pt x="3994" y="118"/>
                </a:moveTo>
                <a:lnTo>
                  <a:pt x="3999" y="111"/>
                </a:lnTo>
                <a:moveTo>
                  <a:pt x="4194" y="58"/>
                </a:moveTo>
                <a:lnTo>
                  <a:pt x="4206" y="44"/>
                </a:lnTo>
                <a:moveTo>
                  <a:pt x="4270" y="118"/>
                </a:moveTo>
                <a:lnTo>
                  <a:pt x="4275" y="113"/>
                </a:lnTo>
                <a:moveTo>
                  <a:pt x="4330" y="58"/>
                </a:moveTo>
                <a:lnTo>
                  <a:pt x="4342" y="46"/>
                </a:lnTo>
                <a:moveTo>
                  <a:pt x="4407" y="118"/>
                </a:moveTo>
                <a:lnTo>
                  <a:pt x="4412" y="116"/>
                </a:lnTo>
                <a:moveTo>
                  <a:pt x="4467" y="61"/>
                </a:moveTo>
                <a:lnTo>
                  <a:pt x="4482" y="46"/>
                </a:lnTo>
                <a:moveTo>
                  <a:pt x="4546" y="118"/>
                </a:moveTo>
                <a:lnTo>
                  <a:pt x="4549" y="116"/>
                </a:lnTo>
                <a:moveTo>
                  <a:pt x="4604" y="61"/>
                </a:moveTo>
                <a:lnTo>
                  <a:pt x="4618" y="49"/>
                </a:lnTo>
                <a:moveTo>
                  <a:pt x="4686" y="118"/>
                </a:moveTo>
                <a:lnTo>
                  <a:pt x="4686" y="116"/>
                </a:lnTo>
                <a:moveTo>
                  <a:pt x="4878" y="63"/>
                </a:moveTo>
                <a:lnTo>
                  <a:pt x="4892" y="51"/>
                </a:lnTo>
                <a:moveTo>
                  <a:pt x="5017" y="63"/>
                </a:moveTo>
                <a:lnTo>
                  <a:pt x="5029" y="51"/>
                </a:lnTo>
                <a:moveTo>
                  <a:pt x="5290" y="65"/>
                </a:moveTo>
                <a:lnTo>
                  <a:pt x="5302" y="53"/>
                </a:lnTo>
                <a:moveTo>
                  <a:pt x="6661" y="77"/>
                </a:moveTo>
                <a:lnTo>
                  <a:pt x="6673" y="63"/>
                </a:lnTo>
                <a:moveTo>
                  <a:pt x="6798" y="77"/>
                </a:moveTo>
                <a:lnTo>
                  <a:pt x="6812" y="65"/>
                </a:lnTo>
                <a:moveTo>
                  <a:pt x="6934" y="80"/>
                </a:moveTo>
                <a:lnTo>
                  <a:pt x="6949" y="65"/>
                </a:lnTo>
                <a:moveTo>
                  <a:pt x="7208" y="82"/>
                </a:moveTo>
                <a:lnTo>
                  <a:pt x="7222" y="68"/>
                </a:lnTo>
                <a:moveTo>
                  <a:pt x="7484" y="82"/>
                </a:moveTo>
                <a:lnTo>
                  <a:pt x="7496" y="70"/>
                </a:lnTo>
                <a:moveTo>
                  <a:pt x="7621" y="85"/>
                </a:moveTo>
                <a:lnTo>
                  <a:pt x="7633" y="73"/>
                </a:lnTo>
                <a:moveTo>
                  <a:pt x="7894" y="87"/>
                </a:moveTo>
                <a:lnTo>
                  <a:pt x="7906" y="73"/>
                </a:lnTo>
                <a:moveTo>
                  <a:pt x="8168" y="89"/>
                </a:moveTo>
                <a:lnTo>
                  <a:pt x="8182" y="75"/>
                </a:lnTo>
                <a:moveTo>
                  <a:pt x="8305" y="89"/>
                </a:moveTo>
                <a:lnTo>
                  <a:pt x="8319" y="77"/>
                </a:lnTo>
                <a:moveTo>
                  <a:pt x="8581" y="92"/>
                </a:moveTo>
                <a:lnTo>
                  <a:pt x="8593" y="80"/>
                </a:lnTo>
                <a:moveTo>
                  <a:pt x="8854" y="94"/>
                </a:moveTo>
                <a:lnTo>
                  <a:pt x="8866" y="82"/>
                </a:lnTo>
                <a:moveTo>
                  <a:pt x="9128" y="97"/>
                </a:moveTo>
                <a:lnTo>
                  <a:pt x="9140" y="85"/>
                </a:lnTo>
                <a:moveTo>
                  <a:pt x="9402" y="99"/>
                </a:moveTo>
                <a:lnTo>
                  <a:pt x="9416" y="85"/>
                </a:lnTo>
                <a:moveTo>
                  <a:pt x="9678" y="101"/>
                </a:moveTo>
                <a:lnTo>
                  <a:pt x="9690" y="87"/>
                </a:lnTo>
                <a:moveTo>
                  <a:pt x="9951" y="104"/>
                </a:moveTo>
                <a:lnTo>
                  <a:pt x="9963" y="89"/>
                </a:lnTo>
                <a:moveTo>
                  <a:pt x="10088" y="104"/>
                </a:moveTo>
                <a:lnTo>
                  <a:pt x="10100" y="92"/>
                </a:lnTo>
                <a:moveTo>
                  <a:pt x="10362" y="106"/>
                </a:moveTo>
                <a:lnTo>
                  <a:pt x="10376" y="94"/>
                </a:lnTo>
                <a:moveTo>
                  <a:pt x="10635" y="109"/>
                </a:moveTo>
                <a:lnTo>
                  <a:pt x="10650" y="94"/>
                </a:lnTo>
                <a:moveTo>
                  <a:pt x="10772" y="109"/>
                </a:moveTo>
                <a:lnTo>
                  <a:pt x="10786" y="97"/>
                </a:lnTo>
                <a:moveTo>
                  <a:pt x="11048" y="111"/>
                </a:moveTo>
                <a:lnTo>
                  <a:pt x="11060" y="99"/>
                </a:lnTo>
                <a:moveTo>
                  <a:pt x="11185" y="113"/>
                </a:moveTo>
                <a:lnTo>
                  <a:pt x="11197" y="99"/>
                </a:lnTo>
                <a:moveTo>
                  <a:pt x="11322" y="113"/>
                </a:moveTo>
                <a:lnTo>
                  <a:pt x="11334" y="101"/>
                </a:lnTo>
                <a:moveTo>
                  <a:pt x="11528" y="46"/>
                </a:moveTo>
                <a:lnTo>
                  <a:pt x="11540" y="34"/>
                </a:lnTo>
                <a:moveTo>
                  <a:pt x="11595" y="116"/>
                </a:moveTo>
                <a:lnTo>
                  <a:pt x="11610" y="104"/>
                </a:lnTo>
                <a:moveTo>
                  <a:pt x="11802" y="49"/>
                </a:moveTo>
                <a:lnTo>
                  <a:pt x="11814" y="37"/>
                </a:lnTo>
                <a:moveTo>
                  <a:pt x="11869" y="118"/>
                </a:moveTo>
                <a:lnTo>
                  <a:pt x="11883" y="106"/>
                </a:lnTo>
                <a:moveTo>
                  <a:pt x="12075" y="51"/>
                </a:moveTo>
                <a:lnTo>
                  <a:pt x="12090" y="39"/>
                </a:lnTo>
                <a:moveTo>
                  <a:pt x="12147" y="118"/>
                </a:moveTo>
                <a:lnTo>
                  <a:pt x="12157" y="106"/>
                </a:lnTo>
                <a:moveTo>
                  <a:pt x="12212" y="51"/>
                </a:moveTo>
                <a:lnTo>
                  <a:pt x="12226" y="39"/>
                </a:lnTo>
                <a:moveTo>
                  <a:pt x="12284" y="118"/>
                </a:moveTo>
                <a:lnTo>
                  <a:pt x="12294" y="109"/>
                </a:lnTo>
                <a:moveTo>
                  <a:pt x="12351" y="53"/>
                </a:moveTo>
                <a:lnTo>
                  <a:pt x="12363" y="41"/>
                </a:lnTo>
                <a:moveTo>
                  <a:pt x="12423" y="118"/>
                </a:moveTo>
                <a:lnTo>
                  <a:pt x="12430" y="109"/>
                </a:lnTo>
                <a:moveTo>
                  <a:pt x="12625" y="56"/>
                </a:moveTo>
                <a:lnTo>
                  <a:pt x="12637" y="41"/>
                </a:lnTo>
                <a:moveTo>
                  <a:pt x="12699" y="118"/>
                </a:moveTo>
                <a:lnTo>
                  <a:pt x="12706" y="111"/>
                </a:lnTo>
                <a:moveTo>
                  <a:pt x="12762" y="56"/>
                </a:moveTo>
                <a:lnTo>
                  <a:pt x="12774" y="44"/>
                </a:lnTo>
                <a:moveTo>
                  <a:pt x="12836" y="118"/>
                </a:moveTo>
                <a:lnTo>
                  <a:pt x="12843" y="113"/>
                </a:lnTo>
                <a:moveTo>
                  <a:pt x="12898" y="58"/>
                </a:moveTo>
                <a:lnTo>
                  <a:pt x="12910" y="44"/>
                </a:lnTo>
                <a:moveTo>
                  <a:pt x="12975" y="118"/>
                </a:moveTo>
                <a:lnTo>
                  <a:pt x="12980" y="113"/>
                </a:lnTo>
                <a:moveTo>
                  <a:pt x="13035" y="58"/>
                </a:moveTo>
                <a:lnTo>
                  <a:pt x="13050" y="46"/>
                </a:lnTo>
                <a:moveTo>
                  <a:pt x="13114" y="118"/>
                </a:moveTo>
                <a:lnTo>
                  <a:pt x="13117" y="116"/>
                </a:lnTo>
                <a:moveTo>
                  <a:pt x="843" y="97"/>
                </a:moveTo>
                <a:lnTo>
                  <a:pt x="831" y="85"/>
                </a:lnTo>
                <a:moveTo>
                  <a:pt x="980" y="99"/>
                </a:moveTo>
                <a:lnTo>
                  <a:pt x="968" y="85"/>
                </a:lnTo>
                <a:moveTo>
                  <a:pt x="1117" y="99"/>
                </a:moveTo>
                <a:lnTo>
                  <a:pt x="1105" y="87"/>
                </a:lnTo>
                <a:moveTo>
                  <a:pt x="1254" y="101"/>
                </a:moveTo>
                <a:lnTo>
                  <a:pt x="1242" y="87"/>
                </a:lnTo>
                <a:moveTo>
                  <a:pt x="1390" y="101"/>
                </a:moveTo>
                <a:lnTo>
                  <a:pt x="1378" y="89"/>
                </a:lnTo>
                <a:moveTo>
                  <a:pt x="1666" y="104"/>
                </a:moveTo>
                <a:lnTo>
                  <a:pt x="1652" y="92"/>
                </a:lnTo>
                <a:moveTo>
                  <a:pt x="1940" y="106"/>
                </a:moveTo>
                <a:lnTo>
                  <a:pt x="1928" y="94"/>
                </a:lnTo>
                <a:moveTo>
                  <a:pt x="2214" y="109"/>
                </a:moveTo>
                <a:lnTo>
                  <a:pt x="2202" y="97"/>
                </a:lnTo>
                <a:moveTo>
                  <a:pt x="2487" y="111"/>
                </a:moveTo>
                <a:lnTo>
                  <a:pt x="2475" y="97"/>
                </a:lnTo>
                <a:moveTo>
                  <a:pt x="2624" y="111"/>
                </a:moveTo>
                <a:lnTo>
                  <a:pt x="2612" y="99"/>
                </a:lnTo>
                <a:moveTo>
                  <a:pt x="2900" y="113"/>
                </a:moveTo>
                <a:lnTo>
                  <a:pt x="2886" y="101"/>
                </a:lnTo>
                <a:moveTo>
                  <a:pt x="3037" y="116"/>
                </a:moveTo>
                <a:lnTo>
                  <a:pt x="3025" y="101"/>
                </a:lnTo>
                <a:moveTo>
                  <a:pt x="3310" y="118"/>
                </a:moveTo>
                <a:lnTo>
                  <a:pt x="3298" y="104"/>
                </a:lnTo>
                <a:moveTo>
                  <a:pt x="3584" y="118"/>
                </a:moveTo>
                <a:lnTo>
                  <a:pt x="3572" y="106"/>
                </a:lnTo>
                <a:moveTo>
                  <a:pt x="3855" y="118"/>
                </a:moveTo>
                <a:lnTo>
                  <a:pt x="3846" y="109"/>
                </a:lnTo>
                <a:moveTo>
                  <a:pt x="3992" y="118"/>
                </a:moveTo>
                <a:lnTo>
                  <a:pt x="3982" y="109"/>
                </a:lnTo>
                <a:moveTo>
                  <a:pt x="3927" y="53"/>
                </a:moveTo>
                <a:lnTo>
                  <a:pt x="3915" y="41"/>
                </a:lnTo>
                <a:moveTo>
                  <a:pt x="4263" y="118"/>
                </a:moveTo>
                <a:lnTo>
                  <a:pt x="4258" y="111"/>
                </a:lnTo>
                <a:moveTo>
                  <a:pt x="4203" y="56"/>
                </a:moveTo>
                <a:lnTo>
                  <a:pt x="4189" y="44"/>
                </a:lnTo>
                <a:moveTo>
                  <a:pt x="4400" y="118"/>
                </a:moveTo>
                <a:lnTo>
                  <a:pt x="4395" y="113"/>
                </a:lnTo>
                <a:moveTo>
                  <a:pt x="4340" y="56"/>
                </a:moveTo>
                <a:lnTo>
                  <a:pt x="4326" y="44"/>
                </a:lnTo>
                <a:moveTo>
                  <a:pt x="4534" y="118"/>
                </a:moveTo>
                <a:lnTo>
                  <a:pt x="4532" y="113"/>
                </a:lnTo>
                <a:moveTo>
                  <a:pt x="4477" y="58"/>
                </a:moveTo>
                <a:lnTo>
                  <a:pt x="4462" y="44"/>
                </a:lnTo>
                <a:moveTo>
                  <a:pt x="4671" y="118"/>
                </a:moveTo>
                <a:lnTo>
                  <a:pt x="4669" y="116"/>
                </a:lnTo>
                <a:moveTo>
                  <a:pt x="4614" y="58"/>
                </a:moveTo>
                <a:lnTo>
                  <a:pt x="4602" y="46"/>
                </a:lnTo>
                <a:moveTo>
                  <a:pt x="4942" y="118"/>
                </a:moveTo>
                <a:lnTo>
                  <a:pt x="4942" y="116"/>
                </a:lnTo>
                <a:moveTo>
                  <a:pt x="5298" y="65"/>
                </a:moveTo>
                <a:lnTo>
                  <a:pt x="5286" y="51"/>
                </a:lnTo>
                <a:moveTo>
                  <a:pt x="6670" y="75"/>
                </a:moveTo>
                <a:lnTo>
                  <a:pt x="6656" y="63"/>
                </a:lnTo>
                <a:moveTo>
                  <a:pt x="6807" y="75"/>
                </a:moveTo>
                <a:lnTo>
                  <a:pt x="6793" y="63"/>
                </a:lnTo>
                <a:moveTo>
                  <a:pt x="6944" y="77"/>
                </a:moveTo>
                <a:lnTo>
                  <a:pt x="6932" y="65"/>
                </a:lnTo>
                <a:moveTo>
                  <a:pt x="7218" y="80"/>
                </a:moveTo>
                <a:lnTo>
                  <a:pt x="7206" y="65"/>
                </a:lnTo>
                <a:moveTo>
                  <a:pt x="7491" y="82"/>
                </a:moveTo>
                <a:lnTo>
                  <a:pt x="7479" y="68"/>
                </a:lnTo>
                <a:moveTo>
                  <a:pt x="7628" y="82"/>
                </a:moveTo>
                <a:lnTo>
                  <a:pt x="7616" y="70"/>
                </a:lnTo>
                <a:moveTo>
                  <a:pt x="7904" y="85"/>
                </a:moveTo>
                <a:lnTo>
                  <a:pt x="7890" y="73"/>
                </a:lnTo>
                <a:moveTo>
                  <a:pt x="8178" y="87"/>
                </a:moveTo>
                <a:lnTo>
                  <a:pt x="8166" y="75"/>
                </a:lnTo>
                <a:moveTo>
                  <a:pt x="8314" y="87"/>
                </a:moveTo>
                <a:lnTo>
                  <a:pt x="8302" y="75"/>
                </a:lnTo>
                <a:moveTo>
                  <a:pt x="8588" y="89"/>
                </a:moveTo>
                <a:lnTo>
                  <a:pt x="8576" y="77"/>
                </a:lnTo>
                <a:moveTo>
                  <a:pt x="9138" y="94"/>
                </a:moveTo>
                <a:lnTo>
                  <a:pt x="9123" y="82"/>
                </a:lnTo>
                <a:moveTo>
                  <a:pt x="9207" y="27"/>
                </a:moveTo>
                <a:lnTo>
                  <a:pt x="9193" y="13"/>
                </a:lnTo>
                <a:moveTo>
                  <a:pt x="9411" y="97"/>
                </a:moveTo>
                <a:lnTo>
                  <a:pt x="9399" y="85"/>
                </a:lnTo>
                <a:moveTo>
                  <a:pt x="9685" y="99"/>
                </a:moveTo>
                <a:lnTo>
                  <a:pt x="9673" y="87"/>
                </a:lnTo>
                <a:moveTo>
                  <a:pt x="9958" y="101"/>
                </a:moveTo>
                <a:lnTo>
                  <a:pt x="9946" y="87"/>
                </a:lnTo>
                <a:moveTo>
                  <a:pt x="10098" y="101"/>
                </a:moveTo>
                <a:lnTo>
                  <a:pt x="10083" y="89"/>
                </a:lnTo>
                <a:moveTo>
                  <a:pt x="10371" y="104"/>
                </a:moveTo>
                <a:lnTo>
                  <a:pt x="10357" y="92"/>
                </a:lnTo>
                <a:moveTo>
                  <a:pt x="10645" y="106"/>
                </a:moveTo>
                <a:lnTo>
                  <a:pt x="10633" y="94"/>
                </a:lnTo>
                <a:moveTo>
                  <a:pt x="10782" y="109"/>
                </a:moveTo>
                <a:lnTo>
                  <a:pt x="10770" y="94"/>
                </a:lnTo>
                <a:moveTo>
                  <a:pt x="11055" y="109"/>
                </a:moveTo>
                <a:lnTo>
                  <a:pt x="11043" y="97"/>
                </a:lnTo>
                <a:moveTo>
                  <a:pt x="11192" y="111"/>
                </a:moveTo>
                <a:lnTo>
                  <a:pt x="11180" y="97"/>
                </a:lnTo>
                <a:moveTo>
                  <a:pt x="11331" y="111"/>
                </a:moveTo>
                <a:lnTo>
                  <a:pt x="11317" y="99"/>
                </a:lnTo>
                <a:moveTo>
                  <a:pt x="11605" y="113"/>
                </a:moveTo>
                <a:lnTo>
                  <a:pt x="11593" y="101"/>
                </a:lnTo>
                <a:moveTo>
                  <a:pt x="11878" y="116"/>
                </a:moveTo>
                <a:lnTo>
                  <a:pt x="11866" y="104"/>
                </a:lnTo>
                <a:moveTo>
                  <a:pt x="12152" y="118"/>
                </a:moveTo>
                <a:lnTo>
                  <a:pt x="12140" y="106"/>
                </a:lnTo>
                <a:moveTo>
                  <a:pt x="12085" y="49"/>
                </a:moveTo>
                <a:lnTo>
                  <a:pt x="12073" y="37"/>
                </a:lnTo>
                <a:moveTo>
                  <a:pt x="12289" y="118"/>
                </a:moveTo>
                <a:lnTo>
                  <a:pt x="12277" y="106"/>
                </a:lnTo>
                <a:moveTo>
                  <a:pt x="12222" y="51"/>
                </a:moveTo>
                <a:lnTo>
                  <a:pt x="12210" y="37"/>
                </a:lnTo>
                <a:moveTo>
                  <a:pt x="12423" y="118"/>
                </a:moveTo>
                <a:lnTo>
                  <a:pt x="12414" y="109"/>
                </a:lnTo>
                <a:moveTo>
                  <a:pt x="12358" y="51"/>
                </a:moveTo>
                <a:lnTo>
                  <a:pt x="12346" y="39"/>
                </a:lnTo>
                <a:moveTo>
                  <a:pt x="12697" y="118"/>
                </a:moveTo>
                <a:lnTo>
                  <a:pt x="12687" y="109"/>
                </a:lnTo>
                <a:moveTo>
                  <a:pt x="12632" y="53"/>
                </a:moveTo>
                <a:lnTo>
                  <a:pt x="12620" y="41"/>
                </a:lnTo>
                <a:moveTo>
                  <a:pt x="12831" y="118"/>
                </a:moveTo>
                <a:lnTo>
                  <a:pt x="12826" y="111"/>
                </a:lnTo>
                <a:moveTo>
                  <a:pt x="12771" y="53"/>
                </a:moveTo>
                <a:lnTo>
                  <a:pt x="12757" y="41"/>
                </a:lnTo>
                <a:moveTo>
                  <a:pt x="12968" y="118"/>
                </a:moveTo>
                <a:lnTo>
                  <a:pt x="12963" y="111"/>
                </a:lnTo>
                <a:moveTo>
                  <a:pt x="12908" y="56"/>
                </a:moveTo>
                <a:lnTo>
                  <a:pt x="12894" y="44"/>
                </a:lnTo>
                <a:moveTo>
                  <a:pt x="13105" y="118"/>
                </a:moveTo>
                <a:lnTo>
                  <a:pt x="13100" y="113"/>
                </a:lnTo>
                <a:moveTo>
                  <a:pt x="13045" y="56"/>
                </a:moveTo>
                <a:lnTo>
                  <a:pt x="13030" y="44"/>
                </a:lnTo>
                <a:moveTo>
                  <a:pt x="14005" y="65"/>
                </a:moveTo>
                <a:lnTo>
                  <a:pt x="13990" y="51"/>
                </a:lnTo>
                <a:moveTo>
                  <a:pt x="14142" y="65"/>
                </a:moveTo>
                <a:lnTo>
                  <a:pt x="14127" y="53"/>
                </a:lnTo>
                <a:moveTo>
                  <a:pt x="14278" y="65"/>
                </a:moveTo>
                <a:lnTo>
                  <a:pt x="14266" y="53"/>
                </a:lnTo>
                <a:moveTo>
                  <a:pt x="14415" y="68"/>
                </a:moveTo>
                <a:lnTo>
                  <a:pt x="14403" y="53"/>
                </a:lnTo>
                <a:moveTo>
                  <a:pt x="14552" y="68"/>
                </a:moveTo>
                <a:lnTo>
                  <a:pt x="14540" y="56"/>
                </a:lnTo>
                <a:moveTo>
                  <a:pt x="14689" y="70"/>
                </a:moveTo>
                <a:lnTo>
                  <a:pt x="14677" y="56"/>
                </a:lnTo>
                <a:moveTo>
                  <a:pt x="14826" y="70"/>
                </a:moveTo>
                <a:lnTo>
                  <a:pt x="14814" y="58"/>
                </a:lnTo>
                <a:moveTo>
                  <a:pt x="14962" y="73"/>
                </a:moveTo>
                <a:lnTo>
                  <a:pt x="14950" y="58"/>
                </a:lnTo>
                <a:moveTo>
                  <a:pt x="15102" y="73"/>
                </a:moveTo>
                <a:lnTo>
                  <a:pt x="15087" y="61"/>
                </a:lnTo>
                <a:moveTo>
                  <a:pt x="15032" y="3"/>
                </a:moveTo>
                <a:lnTo>
                  <a:pt x="15032" y="1"/>
                </a:lnTo>
                <a:moveTo>
                  <a:pt x="15238" y="75"/>
                </a:moveTo>
                <a:lnTo>
                  <a:pt x="15224" y="61"/>
                </a:lnTo>
                <a:moveTo>
                  <a:pt x="15169" y="5"/>
                </a:moveTo>
                <a:lnTo>
                  <a:pt x="15169" y="3"/>
                </a:lnTo>
                <a:moveTo>
                  <a:pt x="15375" y="75"/>
                </a:moveTo>
                <a:lnTo>
                  <a:pt x="15361" y="63"/>
                </a:lnTo>
                <a:moveTo>
                  <a:pt x="15306" y="5"/>
                </a:moveTo>
                <a:lnTo>
                  <a:pt x="15303" y="3"/>
                </a:lnTo>
                <a:moveTo>
                  <a:pt x="15512" y="75"/>
                </a:moveTo>
                <a:lnTo>
                  <a:pt x="15500" y="63"/>
                </a:lnTo>
                <a:moveTo>
                  <a:pt x="15445" y="8"/>
                </a:moveTo>
                <a:lnTo>
                  <a:pt x="15440" y="3"/>
                </a:lnTo>
                <a:moveTo>
                  <a:pt x="15649" y="77"/>
                </a:moveTo>
                <a:lnTo>
                  <a:pt x="15637" y="65"/>
                </a:lnTo>
                <a:moveTo>
                  <a:pt x="15582" y="8"/>
                </a:moveTo>
                <a:lnTo>
                  <a:pt x="15577" y="3"/>
                </a:lnTo>
                <a:moveTo>
                  <a:pt x="15786" y="77"/>
                </a:moveTo>
                <a:lnTo>
                  <a:pt x="15774" y="65"/>
                </a:lnTo>
                <a:moveTo>
                  <a:pt x="15718" y="10"/>
                </a:moveTo>
                <a:lnTo>
                  <a:pt x="15711" y="3"/>
                </a:lnTo>
                <a:moveTo>
                  <a:pt x="15922" y="80"/>
                </a:moveTo>
                <a:lnTo>
                  <a:pt x="15910" y="65"/>
                </a:lnTo>
                <a:moveTo>
                  <a:pt x="15855" y="10"/>
                </a:moveTo>
                <a:lnTo>
                  <a:pt x="15848" y="3"/>
                </a:lnTo>
                <a:moveTo>
                  <a:pt x="16059" y="80"/>
                </a:moveTo>
                <a:lnTo>
                  <a:pt x="16047" y="68"/>
                </a:lnTo>
                <a:moveTo>
                  <a:pt x="15992" y="13"/>
                </a:moveTo>
                <a:lnTo>
                  <a:pt x="15985" y="3"/>
                </a:lnTo>
                <a:moveTo>
                  <a:pt x="16196" y="82"/>
                </a:moveTo>
                <a:lnTo>
                  <a:pt x="16184" y="68"/>
                </a:lnTo>
                <a:moveTo>
                  <a:pt x="16129" y="13"/>
                </a:moveTo>
                <a:lnTo>
                  <a:pt x="16119" y="3"/>
                </a:lnTo>
                <a:moveTo>
                  <a:pt x="16335" y="82"/>
                </a:moveTo>
                <a:lnTo>
                  <a:pt x="16321" y="70"/>
                </a:lnTo>
                <a:moveTo>
                  <a:pt x="16266" y="13"/>
                </a:moveTo>
                <a:lnTo>
                  <a:pt x="16256" y="3"/>
                </a:lnTo>
                <a:moveTo>
                  <a:pt x="16472" y="85"/>
                </a:moveTo>
                <a:lnTo>
                  <a:pt x="16458" y="70"/>
                </a:lnTo>
                <a:moveTo>
                  <a:pt x="16402" y="15"/>
                </a:moveTo>
                <a:lnTo>
                  <a:pt x="16393" y="3"/>
                </a:lnTo>
                <a:moveTo>
                  <a:pt x="16609" y="85"/>
                </a:moveTo>
                <a:lnTo>
                  <a:pt x="16594" y="73"/>
                </a:lnTo>
                <a:moveTo>
                  <a:pt x="16539" y="15"/>
                </a:moveTo>
                <a:lnTo>
                  <a:pt x="16527" y="3"/>
                </a:lnTo>
                <a:moveTo>
                  <a:pt x="16746" y="87"/>
                </a:moveTo>
                <a:lnTo>
                  <a:pt x="16734" y="73"/>
                </a:lnTo>
                <a:moveTo>
                  <a:pt x="16678" y="17"/>
                </a:moveTo>
                <a:lnTo>
                  <a:pt x="16664" y="3"/>
                </a:lnTo>
                <a:moveTo>
                  <a:pt x="16882" y="87"/>
                </a:moveTo>
                <a:lnTo>
                  <a:pt x="16870" y="75"/>
                </a:lnTo>
                <a:moveTo>
                  <a:pt x="16815" y="17"/>
                </a:moveTo>
                <a:lnTo>
                  <a:pt x="16801" y="5"/>
                </a:lnTo>
                <a:moveTo>
                  <a:pt x="17019" y="87"/>
                </a:moveTo>
                <a:lnTo>
                  <a:pt x="17007" y="75"/>
                </a:lnTo>
                <a:moveTo>
                  <a:pt x="16952" y="20"/>
                </a:moveTo>
                <a:lnTo>
                  <a:pt x="16940" y="5"/>
                </a:lnTo>
                <a:moveTo>
                  <a:pt x="17156" y="89"/>
                </a:moveTo>
                <a:lnTo>
                  <a:pt x="17144" y="75"/>
                </a:lnTo>
                <a:moveTo>
                  <a:pt x="17089" y="20"/>
                </a:moveTo>
                <a:lnTo>
                  <a:pt x="17077" y="8"/>
                </a:lnTo>
                <a:moveTo>
                  <a:pt x="17293" y="89"/>
                </a:moveTo>
                <a:lnTo>
                  <a:pt x="17281" y="77"/>
                </a:lnTo>
                <a:moveTo>
                  <a:pt x="17226" y="22"/>
                </a:moveTo>
                <a:lnTo>
                  <a:pt x="17214" y="8"/>
                </a:lnTo>
                <a:moveTo>
                  <a:pt x="17430" y="92"/>
                </a:moveTo>
                <a:lnTo>
                  <a:pt x="17418" y="77"/>
                </a:lnTo>
                <a:moveTo>
                  <a:pt x="17362" y="22"/>
                </a:moveTo>
                <a:lnTo>
                  <a:pt x="17350" y="10"/>
                </a:lnTo>
                <a:moveTo>
                  <a:pt x="17569" y="92"/>
                </a:moveTo>
                <a:lnTo>
                  <a:pt x="17554" y="80"/>
                </a:lnTo>
                <a:moveTo>
                  <a:pt x="17499" y="22"/>
                </a:moveTo>
                <a:lnTo>
                  <a:pt x="17487" y="10"/>
                </a:lnTo>
                <a:moveTo>
                  <a:pt x="17706" y="94"/>
                </a:moveTo>
                <a:lnTo>
                  <a:pt x="17691" y="80"/>
                </a:lnTo>
                <a:moveTo>
                  <a:pt x="17636" y="25"/>
                </a:moveTo>
                <a:lnTo>
                  <a:pt x="17624" y="13"/>
                </a:lnTo>
                <a:moveTo>
                  <a:pt x="17842" y="94"/>
                </a:moveTo>
                <a:lnTo>
                  <a:pt x="17830" y="82"/>
                </a:lnTo>
                <a:moveTo>
                  <a:pt x="17775" y="25"/>
                </a:moveTo>
                <a:lnTo>
                  <a:pt x="17761" y="13"/>
                </a:lnTo>
                <a:moveTo>
                  <a:pt x="17979" y="97"/>
                </a:moveTo>
                <a:lnTo>
                  <a:pt x="17967" y="82"/>
                </a:lnTo>
                <a:moveTo>
                  <a:pt x="17912" y="27"/>
                </a:moveTo>
                <a:lnTo>
                  <a:pt x="17898" y="13"/>
                </a:lnTo>
                <a:moveTo>
                  <a:pt x="18116" y="97"/>
                </a:moveTo>
                <a:lnTo>
                  <a:pt x="18104" y="85"/>
                </a:lnTo>
                <a:moveTo>
                  <a:pt x="18049" y="27"/>
                </a:moveTo>
                <a:lnTo>
                  <a:pt x="18034" y="15"/>
                </a:lnTo>
                <a:moveTo>
                  <a:pt x="18253" y="97"/>
                </a:moveTo>
                <a:lnTo>
                  <a:pt x="18241" y="85"/>
                </a:lnTo>
                <a:moveTo>
                  <a:pt x="18186" y="29"/>
                </a:moveTo>
                <a:lnTo>
                  <a:pt x="18174" y="15"/>
                </a:lnTo>
                <a:moveTo>
                  <a:pt x="18390" y="99"/>
                </a:moveTo>
                <a:lnTo>
                  <a:pt x="18378" y="87"/>
                </a:lnTo>
                <a:moveTo>
                  <a:pt x="18322" y="29"/>
                </a:moveTo>
                <a:lnTo>
                  <a:pt x="18310" y="17"/>
                </a:lnTo>
                <a:moveTo>
                  <a:pt x="18526" y="99"/>
                </a:moveTo>
                <a:lnTo>
                  <a:pt x="18514" y="87"/>
                </a:lnTo>
                <a:moveTo>
                  <a:pt x="18459" y="32"/>
                </a:moveTo>
                <a:lnTo>
                  <a:pt x="18447" y="17"/>
                </a:lnTo>
                <a:moveTo>
                  <a:pt x="18666" y="101"/>
                </a:moveTo>
                <a:lnTo>
                  <a:pt x="18651" y="87"/>
                </a:lnTo>
                <a:moveTo>
                  <a:pt x="18596" y="32"/>
                </a:moveTo>
                <a:lnTo>
                  <a:pt x="18584" y="20"/>
                </a:lnTo>
                <a:moveTo>
                  <a:pt x="18802" y="101"/>
                </a:moveTo>
                <a:lnTo>
                  <a:pt x="18788" y="89"/>
                </a:lnTo>
                <a:moveTo>
                  <a:pt x="18733" y="34"/>
                </a:moveTo>
                <a:lnTo>
                  <a:pt x="18721" y="20"/>
                </a:lnTo>
                <a:moveTo>
                  <a:pt x="18939" y="104"/>
                </a:moveTo>
                <a:lnTo>
                  <a:pt x="18925" y="89"/>
                </a:lnTo>
                <a:moveTo>
                  <a:pt x="18870" y="34"/>
                </a:moveTo>
                <a:lnTo>
                  <a:pt x="18858" y="22"/>
                </a:lnTo>
                <a:moveTo>
                  <a:pt x="19076" y="104"/>
                </a:moveTo>
                <a:lnTo>
                  <a:pt x="19064" y="92"/>
                </a:lnTo>
                <a:moveTo>
                  <a:pt x="19009" y="34"/>
                </a:moveTo>
                <a:lnTo>
                  <a:pt x="18994" y="22"/>
                </a:lnTo>
                <a:moveTo>
                  <a:pt x="19213" y="106"/>
                </a:moveTo>
                <a:lnTo>
                  <a:pt x="19201" y="92"/>
                </a:lnTo>
                <a:moveTo>
                  <a:pt x="19146" y="37"/>
                </a:moveTo>
                <a:lnTo>
                  <a:pt x="19131" y="22"/>
                </a:lnTo>
                <a:moveTo>
                  <a:pt x="19350" y="106"/>
                </a:moveTo>
                <a:lnTo>
                  <a:pt x="19338" y="94"/>
                </a:lnTo>
                <a:moveTo>
                  <a:pt x="19282" y="37"/>
                </a:moveTo>
                <a:lnTo>
                  <a:pt x="19268" y="25"/>
                </a:lnTo>
                <a:moveTo>
                  <a:pt x="19486" y="109"/>
                </a:moveTo>
                <a:lnTo>
                  <a:pt x="19474" y="94"/>
                </a:lnTo>
                <a:moveTo>
                  <a:pt x="19419" y="39"/>
                </a:moveTo>
                <a:lnTo>
                  <a:pt x="19407" y="25"/>
                </a:lnTo>
                <a:moveTo>
                  <a:pt x="19623" y="109"/>
                </a:moveTo>
                <a:lnTo>
                  <a:pt x="19611" y="97"/>
                </a:lnTo>
                <a:moveTo>
                  <a:pt x="19556" y="39"/>
                </a:moveTo>
                <a:lnTo>
                  <a:pt x="19544" y="27"/>
                </a:lnTo>
                <a:moveTo>
                  <a:pt x="19760" y="109"/>
                </a:moveTo>
                <a:lnTo>
                  <a:pt x="19748" y="97"/>
                </a:lnTo>
                <a:moveTo>
                  <a:pt x="19693" y="41"/>
                </a:moveTo>
                <a:lnTo>
                  <a:pt x="19681" y="27"/>
                </a:lnTo>
                <a:moveTo>
                  <a:pt x="19899" y="111"/>
                </a:moveTo>
                <a:lnTo>
                  <a:pt x="19885" y="99"/>
                </a:lnTo>
                <a:moveTo>
                  <a:pt x="19830" y="41"/>
                </a:moveTo>
                <a:lnTo>
                  <a:pt x="19818" y="29"/>
                </a:lnTo>
                <a:moveTo>
                  <a:pt x="20036" y="111"/>
                </a:moveTo>
                <a:lnTo>
                  <a:pt x="20022" y="99"/>
                </a:lnTo>
                <a:moveTo>
                  <a:pt x="19966" y="44"/>
                </a:moveTo>
                <a:lnTo>
                  <a:pt x="19954" y="29"/>
                </a:lnTo>
                <a:moveTo>
                  <a:pt x="20173" y="113"/>
                </a:moveTo>
                <a:lnTo>
                  <a:pt x="20161" y="99"/>
                </a:lnTo>
                <a:moveTo>
                  <a:pt x="20103" y="44"/>
                </a:moveTo>
                <a:lnTo>
                  <a:pt x="20091" y="32"/>
                </a:lnTo>
                <a:moveTo>
                  <a:pt x="20310" y="113"/>
                </a:moveTo>
                <a:lnTo>
                  <a:pt x="20298" y="101"/>
                </a:lnTo>
                <a:moveTo>
                  <a:pt x="20242" y="44"/>
                </a:moveTo>
                <a:lnTo>
                  <a:pt x="20228" y="32"/>
                </a:lnTo>
                <a:moveTo>
                  <a:pt x="20446" y="116"/>
                </a:moveTo>
                <a:lnTo>
                  <a:pt x="20434" y="101"/>
                </a:lnTo>
                <a:moveTo>
                  <a:pt x="20379" y="46"/>
                </a:moveTo>
                <a:lnTo>
                  <a:pt x="20365" y="34"/>
                </a:lnTo>
                <a:moveTo>
                  <a:pt x="20583" y="116"/>
                </a:moveTo>
                <a:lnTo>
                  <a:pt x="20571" y="104"/>
                </a:lnTo>
                <a:moveTo>
                  <a:pt x="20516" y="46"/>
                </a:moveTo>
                <a:lnTo>
                  <a:pt x="20504" y="34"/>
                </a:lnTo>
                <a:moveTo>
                  <a:pt x="20605" y="3"/>
                </a:moveTo>
                <a:lnTo>
                  <a:pt x="1" y="3"/>
                </a:lnTo>
                <a:moveTo>
                  <a:pt x="1" y="118"/>
                </a:moveTo>
                <a:lnTo>
                  <a:pt x="20605" y="11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46" name="path 1146"/>
          <p:cNvSpPr/>
          <p:nvPr/>
        </p:nvSpPr>
        <p:spPr>
          <a:xfrm>
            <a:off x="1683256" y="4259834"/>
            <a:ext cx="71629" cy="21335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11" y="1"/>
                </a:move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1" y="15"/>
                </a:lnTo>
                <a:lnTo>
                  <a:pt x="99" y="17"/>
                </a:lnTo>
                <a:lnTo>
                  <a:pt x="97" y="17"/>
                </a:lnTo>
                <a:lnTo>
                  <a:pt x="97" y="20"/>
                </a:lnTo>
                <a:lnTo>
                  <a:pt x="94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78" y="30"/>
                </a:lnTo>
                <a:lnTo>
                  <a:pt x="70" y="30"/>
                </a:lnTo>
                <a:lnTo>
                  <a:pt x="70" y="32"/>
                </a:lnTo>
                <a:lnTo>
                  <a:pt x="66" y="32"/>
                </a:lnTo>
                <a:lnTo>
                  <a:pt x="66" y="30"/>
                </a:lnTo>
                <a:lnTo>
                  <a:pt x="66" y="27"/>
                </a:lnTo>
                <a:lnTo>
                  <a:pt x="68" y="27"/>
                </a:lnTo>
                <a:lnTo>
                  <a:pt x="68" y="22"/>
                </a:lnTo>
                <a:lnTo>
                  <a:pt x="66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49" y="27"/>
                </a:lnTo>
                <a:lnTo>
                  <a:pt x="49" y="30"/>
                </a:lnTo>
                <a:lnTo>
                  <a:pt x="46" y="30"/>
                </a:lnTo>
                <a:lnTo>
                  <a:pt x="46" y="32"/>
                </a:lnTo>
                <a:lnTo>
                  <a:pt x="37" y="32"/>
                </a:lnTo>
                <a:lnTo>
                  <a:pt x="39" y="32"/>
                </a:lnTo>
                <a:lnTo>
                  <a:pt x="34" y="32"/>
                </a:lnTo>
                <a:lnTo>
                  <a:pt x="32" y="30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7"/>
                </a:lnTo>
                <a:lnTo>
                  <a:pt x="22" y="27"/>
                </a:lnTo>
                <a:lnTo>
                  <a:pt x="15" y="27"/>
                </a:ln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3" y="20"/>
                </a:lnTo>
                <a:lnTo>
                  <a:pt x="3" y="17"/>
                </a:lnTo>
                <a:lnTo>
                  <a:pt x="1" y="15"/>
                </a:lnTo>
                <a:lnTo>
                  <a:pt x="1" y="13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5" y="5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48" name="path 1148"/>
          <p:cNvSpPr/>
          <p:nvPr/>
        </p:nvSpPr>
        <p:spPr>
          <a:xfrm>
            <a:off x="1660397" y="4171441"/>
            <a:ext cx="57912" cy="96012"/>
          </a:xfrm>
          <a:custGeom>
            <a:avLst/>
            <a:gdLst/>
            <a:ahLst/>
            <a:cxnLst/>
            <a:rect l="0" t="0" r="0" b="0"/>
            <a:pathLst>
              <a:path w="91" h="151">
                <a:moveTo>
                  <a:pt x="49" y="142"/>
                </a:moveTo>
                <a:lnTo>
                  <a:pt x="49" y="140"/>
                </a:lnTo>
                <a:lnTo>
                  <a:pt x="46" y="140"/>
                </a:lnTo>
                <a:lnTo>
                  <a:pt x="46" y="138"/>
                </a:lnTo>
                <a:lnTo>
                  <a:pt x="44" y="138"/>
                </a:lnTo>
                <a:lnTo>
                  <a:pt x="44" y="133"/>
                </a:lnTo>
                <a:lnTo>
                  <a:pt x="41" y="133"/>
                </a:lnTo>
                <a:lnTo>
                  <a:pt x="41" y="130"/>
                </a:lnTo>
                <a:lnTo>
                  <a:pt x="39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0"/>
                </a:lnTo>
                <a:lnTo>
                  <a:pt x="39" y="140"/>
                </a:lnTo>
                <a:lnTo>
                  <a:pt x="39" y="142"/>
                </a:lnTo>
                <a:lnTo>
                  <a:pt x="37" y="142"/>
                </a:lnTo>
                <a:lnTo>
                  <a:pt x="37" y="145"/>
                </a:lnTo>
                <a:lnTo>
                  <a:pt x="34" y="145"/>
                </a:lnTo>
                <a:lnTo>
                  <a:pt x="34" y="147"/>
                </a:lnTo>
                <a:lnTo>
                  <a:pt x="32" y="147"/>
                </a:lnTo>
                <a:lnTo>
                  <a:pt x="32" y="150"/>
                </a:lnTo>
                <a:lnTo>
                  <a:pt x="30" y="150"/>
                </a:lnTo>
                <a:lnTo>
                  <a:pt x="27" y="147"/>
                </a:lnTo>
                <a:lnTo>
                  <a:pt x="25" y="147"/>
                </a:lnTo>
                <a:lnTo>
                  <a:pt x="25" y="145"/>
                </a:lnTo>
                <a:lnTo>
                  <a:pt x="22" y="145"/>
                </a:lnTo>
                <a:lnTo>
                  <a:pt x="22" y="142"/>
                </a:lnTo>
                <a:lnTo>
                  <a:pt x="20" y="142"/>
                </a:lnTo>
                <a:lnTo>
                  <a:pt x="20" y="140"/>
                </a:lnTo>
                <a:lnTo>
                  <a:pt x="17" y="138"/>
                </a:lnTo>
                <a:lnTo>
                  <a:pt x="17" y="135"/>
                </a:lnTo>
                <a:lnTo>
                  <a:pt x="15" y="135"/>
                </a:lnTo>
                <a:lnTo>
                  <a:pt x="15" y="133"/>
                </a:lnTo>
                <a:lnTo>
                  <a:pt x="13" y="133"/>
                </a:lnTo>
                <a:lnTo>
                  <a:pt x="13" y="126"/>
                </a:lnTo>
                <a:lnTo>
                  <a:pt x="10" y="126"/>
                </a:lnTo>
                <a:lnTo>
                  <a:pt x="10" y="121"/>
                </a:lnTo>
                <a:lnTo>
                  <a:pt x="8" y="121"/>
                </a:lnTo>
                <a:lnTo>
                  <a:pt x="8" y="118"/>
                </a:lnTo>
                <a:lnTo>
                  <a:pt x="5" y="116"/>
                </a:lnTo>
                <a:lnTo>
                  <a:pt x="5" y="111"/>
                </a:lnTo>
                <a:lnTo>
                  <a:pt x="3" y="111"/>
                </a:lnTo>
                <a:lnTo>
                  <a:pt x="3" y="102"/>
                </a:lnTo>
                <a:lnTo>
                  <a:pt x="5" y="102"/>
                </a:lnTo>
                <a:lnTo>
                  <a:pt x="5" y="104"/>
                </a:lnTo>
                <a:lnTo>
                  <a:pt x="8" y="104"/>
                </a:lnTo>
                <a:lnTo>
                  <a:pt x="10" y="104"/>
                </a:lnTo>
                <a:lnTo>
                  <a:pt x="10" y="102"/>
                </a:lnTo>
                <a:lnTo>
                  <a:pt x="13" y="102"/>
                </a:lnTo>
                <a:lnTo>
                  <a:pt x="13" y="99"/>
                </a:lnTo>
                <a:lnTo>
                  <a:pt x="10" y="99"/>
                </a:lnTo>
                <a:lnTo>
                  <a:pt x="10" y="97"/>
                </a:lnTo>
                <a:lnTo>
                  <a:pt x="8" y="97"/>
                </a:lnTo>
                <a:lnTo>
                  <a:pt x="8" y="94"/>
                </a:lnTo>
                <a:lnTo>
                  <a:pt x="8" y="87"/>
                </a:lnTo>
                <a:lnTo>
                  <a:pt x="5" y="87"/>
                </a:lnTo>
                <a:lnTo>
                  <a:pt x="5" y="85"/>
                </a:lnTo>
                <a:lnTo>
                  <a:pt x="3" y="85"/>
                </a:lnTo>
                <a:lnTo>
                  <a:pt x="1" y="85"/>
                </a:lnTo>
                <a:lnTo>
                  <a:pt x="1" y="82"/>
                </a:lnTo>
                <a:lnTo>
                  <a:pt x="1" y="75"/>
                </a:lnTo>
                <a:lnTo>
                  <a:pt x="3" y="73"/>
                </a:lnTo>
                <a:lnTo>
                  <a:pt x="3" y="70"/>
                </a:lnTo>
                <a:lnTo>
                  <a:pt x="5" y="68"/>
                </a:lnTo>
                <a:lnTo>
                  <a:pt x="8" y="68"/>
                </a:lnTo>
                <a:lnTo>
                  <a:pt x="8" y="66"/>
                </a:lnTo>
                <a:lnTo>
                  <a:pt x="10" y="66"/>
                </a:lnTo>
                <a:lnTo>
                  <a:pt x="10" y="63"/>
                </a:lnTo>
                <a:lnTo>
                  <a:pt x="10" y="61"/>
                </a:lnTo>
                <a:lnTo>
                  <a:pt x="8" y="61"/>
                </a:lnTo>
                <a:lnTo>
                  <a:pt x="5" y="61"/>
                </a:lnTo>
                <a:lnTo>
                  <a:pt x="5" y="58"/>
                </a:lnTo>
                <a:lnTo>
                  <a:pt x="5" y="56"/>
                </a:lnTo>
                <a:lnTo>
                  <a:pt x="8" y="56"/>
                </a:lnTo>
                <a:lnTo>
                  <a:pt x="8" y="51"/>
                </a:lnTo>
                <a:lnTo>
                  <a:pt x="10" y="49"/>
                </a:lnTo>
                <a:lnTo>
                  <a:pt x="10" y="46"/>
                </a:lnTo>
                <a:lnTo>
                  <a:pt x="13" y="44"/>
                </a:lnTo>
                <a:lnTo>
                  <a:pt x="13" y="42"/>
                </a:lnTo>
                <a:lnTo>
                  <a:pt x="15" y="42"/>
                </a:lnTo>
                <a:lnTo>
                  <a:pt x="15" y="39"/>
                </a:lnTo>
                <a:moveTo>
                  <a:pt x="15" y="39"/>
                </a:moveTo>
                <a:lnTo>
                  <a:pt x="17" y="39"/>
                </a:lnTo>
                <a:lnTo>
                  <a:pt x="17" y="37"/>
                </a:lnTo>
                <a:lnTo>
                  <a:pt x="20" y="37"/>
                </a:lnTo>
                <a:lnTo>
                  <a:pt x="20" y="39"/>
                </a:lnTo>
                <a:lnTo>
                  <a:pt x="22" y="39"/>
                </a:lnTo>
                <a:lnTo>
                  <a:pt x="22" y="42"/>
                </a:lnTo>
                <a:lnTo>
                  <a:pt x="22" y="49"/>
                </a:lnTo>
                <a:lnTo>
                  <a:pt x="25" y="49"/>
                </a:lnTo>
                <a:lnTo>
                  <a:pt x="25" y="51"/>
                </a:lnTo>
                <a:lnTo>
                  <a:pt x="27" y="51"/>
                </a:lnTo>
                <a:lnTo>
                  <a:pt x="30" y="51"/>
                </a:lnTo>
                <a:lnTo>
                  <a:pt x="32" y="49"/>
                </a:lnTo>
                <a:lnTo>
                  <a:pt x="34" y="46"/>
                </a:lnTo>
                <a:lnTo>
                  <a:pt x="37" y="46"/>
                </a:lnTo>
                <a:lnTo>
                  <a:pt x="39" y="44"/>
                </a:lnTo>
                <a:lnTo>
                  <a:pt x="41" y="44"/>
                </a:lnTo>
                <a:lnTo>
                  <a:pt x="41" y="42"/>
                </a:lnTo>
                <a:lnTo>
                  <a:pt x="41" y="39"/>
                </a:lnTo>
                <a:lnTo>
                  <a:pt x="44" y="39"/>
                </a:lnTo>
                <a:lnTo>
                  <a:pt x="44" y="37"/>
                </a:lnTo>
                <a:lnTo>
                  <a:pt x="41" y="34"/>
                </a:lnTo>
                <a:lnTo>
                  <a:pt x="39" y="34"/>
                </a:lnTo>
                <a:lnTo>
                  <a:pt x="39" y="37"/>
                </a:lnTo>
                <a:lnTo>
                  <a:pt x="34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5"/>
                </a:lnTo>
                <a:lnTo>
                  <a:pt x="30" y="25"/>
                </a:lnTo>
                <a:lnTo>
                  <a:pt x="30" y="22"/>
                </a:lnTo>
                <a:lnTo>
                  <a:pt x="32" y="22"/>
                </a:lnTo>
                <a:lnTo>
                  <a:pt x="32" y="20"/>
                </a:lnTo>
                <a:lnTo>
                  <a:pt x="34" y="20"/>
                </a:lnTo>
                <a:lnTo>
                  <a:pt x="37" y="18"/>
                </a:lnTo>
                <a:lnTo>
                  <a:pt x="39" y="18"/>
                </a:lnTo>
                <a:lnTo>
                  <a:pt x="39" y="15"/>
                </a:lnTo>
                <a:lnTo>
                  <a:pt x="41" y="15"/>
                </a:lnTo>
                <a:lnTo>
                  <a:pt x="44" y="13"/>
                </a:lnTo>
                <a:lnTo>
                  <a:pt x="51" y="13"/>
                </a:lnTo>
                <a:lnTo>
                  <a:pt x="51" y="10"/>
                </a:lnTo>
                <a:lnTo>
                  <a:pt x="53" y="10"/>
                </a:lnTo>
                <a:lnTo>
                  <a:pt x="53" y="8"/>
                </a:lnTo>
                <a:lnTo>
                  <a:pt x="56" y="8"/>
                </a:lnTo>
                <a:lnTo>
                  <a:pt x="58" y="6"/>
                </a:lnTo>
                <a:lnTo>
                  <a:pt x="61" y="6"/>
                </a:lnTo>
                <a:moveTo>
                  <a:pt x="34" y="39"/>
                </a:moveTo>
                <a:lnTo>
                  <a:pt x="39" y="44"/>
                </a:lnTo>
                <a:moveTo>
                  <a:pt x="37" y="37"/>
                </a:moveTo>
                <a:lnTo>
                  <a:pt x="41" y="44"/>
                </a:lnTo>
                <a:moveTo>
                  <a:pt x="30" y="39"/>
                </a:moveTo>
                <a:lnTo>
                  <a:pt x="37" y="46"/>
                </a:lnTo>
                <a:moveTo>
                  <a:pt x="22" y="32"/>
                </a:moveTo>
                <a:lnTo>
                  <a:pt x="34" y="46"/>
                </a:lnTo>
                <a:moveTo>
                  <a:pt x="17" y="39"/>
                </a:moveTo>
                <a:lnTo>
                  <a:pt x="27" y="51"/>
                </a:lnTo>
                <a:moveTo>
                  <a:pt x="20" y="37"/>
                </a:moveTo>
                <a:lnTo>
                  <a:pt x="30" y="51"/>
                </a:lnTo>
                <a:moveTo>
                  <a:pt x="20" y="34"/>
                </a:moveTo>
                <a:lnTo>
                  <a:pt x="32" y="49"/>
                </a:lnTo>
                <a:lnTo>
                  <a:pt x="22" y="34"/>
                </a:lnTo>
                <a:moveTo>
                  <a:pt x="22" y="32"/>
                </a:moveTo>
                <a:lnTo>
                  <a:pt x="34" y="49"/>
                </a:lnTo>
                <a:moveTo>
                  <a:pt x="34" y="39"/>
                </a:moveTo>
                <a:lnTo>
                  <a:pt x="39" y="44"/>
                </a:lnTo>
                <a:moveTo>
                  <a:pt x="32" y="39"/>
                </a:moveTo>
                <a:lnTo>
                  <a:pt x="37" y="46"/>
                </a:lnTo>
                <a:moveTo>
                  <a:pt x="90" y="3"/>
                </a:moveTo>
                <a:lnTo>
                  <a:pt x="90" y="1"/>
                </a:lnTo>
                <a:moveTo>
                  <a:pt x="87" y="3"/>
                </a:moveTo>
                <a:lnTo>
                  <a:pt x="90" y="6"/>
                </a:lnTo>
                <a:lnTo>
                  <a:pt x="90" y="3"/>
                </a:lnTo>
                <a:moveTo>
                  <a:pt x="41" y="34"/>
                </a:moveTo>
                <a:lnTo>
                  <a:pt x="44" y="37"/>
                </a:lnTo>
                <a:moveTo>
                  <a:pt x="80" y="8"/>
                </a:moveTo>
                <a:lnTo>
                  <a:pt x="77" y="3"/>
                </a:lnTo>
                <a:lnTo>
                  <a:pt x="82" y="8"/>
                </a:lnTo>
                <a:moveTo>
                  <a:pt x="68" y="10"/>
                </a:moveTo>
                <a:lnTo>
                  <a:pt x="70" y="13"/>
                </a:lnTo>
                <a:moveTo>
                  <a:pt x="73" y="13"/>
                </a:moveTo>
                <a:lnTo>
                  <a:pt x="70" y="8"/>
                </a:lnTo>
                <a:lnTo>
                  <a:pt x="75" y="13"/>
                </a:lnTo>
                <a:lnTo>
                  <a:pt x="70" y="3"/>
                </a:lnTo>
                <a:moveTo>
                  <a:pt x="73" y="3"/>
                </a:moveTo>
                <a:lnTo>
                  <a:pt x="77" y="10"/>
                </a:lnTo>
                <a:lnTo>
                  <a:pt x="73" y="3"/>
                </a:lnTo>
                <a:close/>
                <a:moveTo>
                  <a:pt x="75" y="3"/>
                </a:moveTo>
                <a:lnTo>
                  <a:pt x="80" y="8"/>
                </a:lnTo>
                <a:moveTo>
                  <a:pt x="80" y="3"/>
                </a:moveTo>
                <a:lnTo>
                  <a:pt x="85" y="8"/>
                </a:lnTo>
                <a:moveTo>
                  <a:pt x="87" y="8"/>
                </a:moveTo>
                <a:lnTo>
                  <a:pt x="82" y="3"/>
                </a:lnTo>
                <a:lnTo>
                  <a:pt x="85" y="8"/>
                </a:lnTo>
                <a:moveTo>
                  <a:pt x="65" y="3"/>
                </a:moveTo>
                <a:lnTo>
                  <a:pt x="68" y="3"/>
                </a:lnTo>
                <a:moveTo>
                  <a:pt x="61" y="6"/>
                </a:moveTo>
                <a:lnTo>
                  <a:pt x="63" y="6"/>
                </a:lnTo>
                <a:moveTo>
                  <a:pt x="68" y="3"/>
                </a:moveTo>
                <a:lnTo>
                  <a:pt x="73" y="6"/>
                </a:lnTo>
                <a:moveTo>
                  <a:pt x="85" y="3"/>
                </a:moveTo>
                <a:lnTo>
                  <a:pt x="87" y="6"/>
                </a:lnTo>
                <a:moveTo>
                  <a:pt x="87" y="3"/>
                </a:moveTo>
                <a:lnTo>
                  <a:pt x="90" y="6"/>
                </a:lnTo>
                <a:moveTo>
                  <a:pt x="25" y="32"/>
                </a:moveTo>
                <a:lnTo>
                  <a:pt x="25" y="30"/>
                </a:lnTo>
                <a:moveTo>
                  <a:pt x="20" y="37"/>
                </a:moveTo>
                <a:lnTo>
                  <a:pt x="20" y="39"/>
                </a:lnTo>
                <a:moveTo>
                  <a:pt x="25" y="30"/>
                </a:moveTo>
                <a:lnTo>
                  <a:pt x="25" y="32"/>
                </a:lnTo>
                <a:moveTo>
                  <a:pt x="39" y="37"/>
                </a:moveTo>
                <a:lnTo>
                  <a:pt x="41" y="42"/>
                </a:lnTo>
                <a:moveTo>
                  <a:pt x="39" y="34"/>
                </a:moveTo>
                <a:lnTo>
                  <a:pt x="41" y="39"/>
                </a:lnTo>
                <a:moveTo>
                  <a:pt x="37" y="37"/>
                </a:moveTo>
                <a:lnTo>
                  <a:pt x="41" y="42"/>
                </a:lnTo>
                <a:moveTo>
                  <a:pt x="17" y="39"/>
                </a:moveTo>
                <a:lnTo>
                  <a:pt x="20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50" name="path 1150"/>
          <p:cNvSpPr/>
          <p:nvPr/>
        </p:nvSpPr>
        <p:spPr>
          <a:xfrm>
            <a:off x="4109466" y="4217162"/>
            <a:ext cx="7619" cy="15239"/>
          </a:xfrm>
          <a:custGeom>
            <a:avLst/>
            <a:gdLst/>
            <a:ahLst/>
            <a:cxnLst/>
            <a:rect l="0" t="0" r="0" b="0"/>
            <a:pathLst>
              <a:path w="11" h="23">
                <a:moveTo>
                  <a:pt x="1" y="3"/>
                </a:moveTo>
                <a:lnTo>
                  <a:pt x="10" y="22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52" name="path 1152"/>
          <p:cNvSpPr/>
          <p:nvPr/>
        </p:nvSpPr>
        <p:spPr>
          <a:xfrm>
            <a:off x="4059173" y="4171441"/>
            <a:ext cx="76200" cy="59436"/>
          </a:xfrm>
          <a:custGeom>
            <a:avLst/>
            <a:gdLst/>
            <a:ahLst/>
            <a:cxnLst/>
            <a:rect l="0" t="0" r="0" b="0"/>
            <a:pathLst>
              <a:path w="120" h="93">
                <a:moveTo>
                  <a:pt x="82" y="66"/>
                </a:moveTo>
                <a:lnTo>
                  <a:pt x="85" y="73"/>
                </a:lnTo>
                <a:lnTo>
                  <a:pt x="92" y="78"/>
                </a:lnTo>
                <a:lnTo>
                  <a:pt x="101" y="73"/>
                </a:lnTo>
                <a:moveTo>
                  <a:pt x="63" y="75"/>
                </a:moveTo>
                <a:lnTo>
                  <a:pt x="73" y="78"/>
                </a:lnTo>
                <a:lnTo>
                  <a:pt x="80" y="73"/>
                </a:lnTo>
                <a:lnTo>
                  <a:pt x="82" y="66"/>
                </a:lnTo>
                <a:moveTo>
                  <a:pt x="17" y="39"/>
                </a:moveTo>
                <a:lnTo>
                  <a:pt x="17" y="37"/>
                </a:lnTo>
                <a:lnTo>
                  <a:pt x="20" y="37"/>
                </a:lnTo>
                <a:lnTo>
                  <a:pt x="22" y="39"/>
                </a:lnTo>
                <a:lnTo>
                  <a:pt x="25" y="39"/>
                </a:lnTo>
                <a:lnTo>
                  <a:pt x="25" y="42"/>
                </a:lnTo>
                <a:lnTo>
                  <a:pt x="25" y="51"/>
                </a:lnTo>
                <a:lnTo>
                  <a:pt x="27" y="51"/>
                </a:lnTo>
                <a:lnTo>
                  <a:pt x="32" y="51"/>
                </a:lnTo>
                <a:lnTo>
                  <a:pt x="32" y="49"/>
                </a:lnTo>
                <a:lnTo>
                  <a:pt x="34" y="49"/>
                </a:lnTo>
                <a:lnTo>
                  <a:pt x="34" y="46"/>
                </a:lnTo>
                <a:lnTo>
                  <a:pt x="39" y="46"/>
                </a:lnTo>
                <a:lnTo>
                  <a:pt x="39" y="44"/>
                </a:lnTo>
                <a:lnTo>
                  <a:pt x="41" y="44"/>
                </a:lnTo>
                <a:lnTo>
                  <a:pt x="41" y="42"/>
                </a:lnTo>
                <a:lnTo>
                  <a:pt x="44" y="39"/>
                </a:lnTo>
                <a:lnTo>
                  <a:pt x="44" y="34"/>
                </a:lnTo>
                <a:lnTo>
                  <a:pt x="41" y="34"/>
                </a:lnTo>
                <a:lnTo>
                  <a:pt x="39" y="34"/>
                </a:lnTo>
                <a:lnTo>
                  <a:pt x="39" y="37"/>
                </a:lnTo>
                <a:lnTo>
                  <a:pt x="37" y="37"/>
                </a:lnTo>
                <a:lnTo>
                  <a:pt x="34" y="39"/>
                </a:lnTo>
                <a:lnTo>
                  <a:pt x="30" y="39"/>
                </a:lnTo>
                <a:lnTo>
                  <a:pt x="30" y="37"/>
                </a:lnTo>
                <a:lnTo>
                  <a:pt x="27" y="37"/>
                </a:lnTo>
                <a:lnTo>
                  <a:pt x="27" y="34"/>
                </a:lnTo>
                <a:lnTo>
                  <a:pt x="25" y="34"/>
                </a:lnTo>
                <a:lnTo>
                  <a:pt x="25" y="32"/>
                </a:lnTo>
                <a:lnTo>
                  <a:pt x="25" y="27"/>
                </a:lnTo>
                <a:lnTo>
                  <a:pt x="27" y="27"/>
                </a:lnTo>
                <a:lnTo>
                  <a:pt x="27" y="25"/>
                </a:lnTo>
                <a:lnTo>
                  <a:pt x="30" y="25"/>
                </a:lnTo>
                <a:lnTo>
                  <a:pt x="30" y="22"/>
                </a:lnTo>
                <a:lnTo>
                  <a:pt x="32" y="22"/>
                </a:lnTo>
                <a:lnTo>
                  <a:pt x="34" y="20"/>
                </a:lnTo>
                <a:lnTo>
                  <a:pt x="37" y="18"/>
                </a:lnTo>
                <a:lnTo>
                  <a:pt x="39" y="18"/>
                </a:lnTo>
                <a:lnTo>
                  <a:pt x="39" y="15"/>
                </a:lnTo>
                <a:lnTo>
                  <a:pt x="44" y="15"/>
                </a:lnTo>
                <a:lnTo>
                  <a:pt x="44" y="13"/>
                </a:lnTo>
                <a:lnTo>
                  <a:pt x="51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8" y="8"/>
                </a:lnTo>
                <a:lnTo>
                  <a:pt x="58" y="6"/>
                </a:lnTo>
                <a:lnTo>
                  <a:pt x="63" y="6"/>
                </a:lnTo>
                <a:moveTo>
                  <a:pt x="34" y="39"/>
                </a:moveTo>
                <a:lnTo>
                  <a:pt x="39" y="44"/>
                </a:lnTo>
                <a:moveTo>
                  <a:pt x="37" y="37"/>
                </a:moveTo>
                <a:lnTo>
                  <a:pt x="41" y="44"/>
                </a:lnTo>
                <a:moveTo>
                  <a:pt x="30" y="39"/>
                </a:moveTo>
                <a:lnTo>
                  <a:pt x="37" y="46"/>
                </a:lnTo>
                <a:moveTo>
                  <a:pt x="25" y="32"/>
                </a:moveTo>
                <a:lnTo>
                  <a:pt x="34" y="46"/>
                </a:lnTo>
                <a:moveTo>
                  <a:pt x="17" y="39"/>
                </a:moveTo>
                <a:lnTo>
                  <a:pt x="27" y="51"/>
                </a:lnTo>
                <a:moveTo>
                  <a:pt x="20" y="37"/>
                </a:moveTo>
                <a:lnTo>
                  <a:pt x="30" y="51"/>
                </a:lnTo>
                <a:moveTo>
                  <a:pt x="22" y="34"/>
                </a:moveTo>
                <a:lnTo>
                  <a:pt x="32" y="49"/>
                </a:lnTo>
                <a:lnTo>
                  <a:pt x="22" y="34"/>
                </a:lnTo>
                <a:close/>
                <a:moveTo>
                  <a:pt x="22" y="32"/>
                </a:moveTo>
                <a:lnTo>
                  <a:pt x="34" y="49"/>
                </a:lnTo>
                <a:moveTo>
                  <a:pt x="34" y="39"/>
                </a:moveTo>
                <a:lnTo>
                  <a:pt x="39" y="44"/>
                </a:lnTo>
                <a:moveTo>
                  <a:pt x="32" y="39"/>
                </a:moveTo>
                <a:lnTo>
                  <a:pt x="37" y="46"/>
                </a:lnTo>
                <a:moveTo>
                  <a:pt x="90" y="3"/>
                </a:moveTo>
                <a:lnTo>
                  <a:pt x="90" y="6"/>
                </a:lnTo>
                <a:lnTo>
                  <a:pt x="92" y="3"/>
                </a:lnTo>
                <a:moveTo>
                  <a:pt x="41" y="34"/>
                </a:moveTo>
                <a:lnTo>
                  <a:pt x="44" y="37"/>
                </a:lnTo>
                <a:moveTo>
                  <a:pt x="77" y="3"/>
                </a:moveTo>
                <a:lnTo>
                  <a:pt x="80" y="8"/>
                </a:lnTo>
                <a:moveTo>
                  <a:pt x="80" y="3"/>
                </a:moveTo>
                <a:lnTo>
                  <a:pt x="82" y="8"/>
                </a:lnTo>
                <a:moveTo>
                  <a:pt x="70" y="10"/>
                </a:moveTo>
                <a:lnTo>
                  <a:pt x="73" y="13"/>
                </a:lnTo>
                <a:lnTo>
                  <a:pt x="70" y="8"/>
                </a:lnTo>
                <a:lnTo>
                  <a:pt x="75" y="13"/>
                </a:lnTo>
                <a:lnTo>
                  <a:pt x="70" y="3"/>
                </a:lnTo>
                <a:moveTo>
                  <a:pt x="73" y="3"/>
                </a:moveTo>
                <a:lnTo>
                  <a:pt x="77" y="10"/>
                </a:lnTo>
                <a:lnTo>
                  <a:pt x="75" y="3"/>
                </a:lnTo>
                <a:lnTo>
                  <a:pt x="80" y="8"/>
                </a:lnTo>
                <a:moveTo>
                  <a:pt x="80" y="3"/>
                </a:moveTo>
                <a:lnTo>
                  <a:pt x="85" y="8"/>
                </a:lnTo>
                <a:moveTo>
                  <a:pt x="85" y="3"/>
                </a:moveTo>
                <a:lnTo>
                  <a:pt x="87" y="8"/>
                </a:lnTo>
                <a:moveTo>
                  <a:pt x="82" y="3"/>
                </a:moveTo>
                <a:lnTo>
                  <a:pt x="85" y="8"/>
                </a:lnTo>
                <a:moveTo>
                  <a:pt x="68" y="3"/>
                </a:moveTo>
                <a:lnTo>
                  <a:pt x="68" y="1"/>
                </a:lnTo>
                <a:moveTo>
                  <a:pt x="63" y="6"/>
                </a:moveTo>
                <a:lnTo>
                  <a:pt x="63" y="3"/>
                </a:lnTo>
                <a:moveTo>
                  <a:pt x="70" y="3"/>
                </a:moveTo>
                <a:lnTo>
                  <a:pt x="73" y="6"/>
                </a:lnTo>
                <a:moveTo>
                  <a:pt x="85" y="3"/>
                </a:moveTo>
                <a:lnTo>
                  <a:pt x="87" y="6"/>
                </a:lnTo>
                <a:moveTo>
                  <a:pt x="87" y="3"/>
                </a:moveTo>
                <a:lnTo>
                  <a:pt x="90" y="6"/>
                </a:lnTo>
                <a:moveTo>
                  <a:pt x="25" y="32"/>
                </a:moveTo>
                <a:lnTo>
                  <a:pt x="25" y="30"/>
                </a:lnTo>
                <a:moveTo>
                  <a:pt x="20" y="37"/>
                </a:moveTo>
                <a:lnTo>
                  <a:pt x="22" y="39"/>
                </a:lnTo>
                <a:moveTo>
                  <a:pt x="25" y="30"/>
                </a:moveTo>
                <a:lnTo>
                  <a:pt x="25" y="32"/>
                </a:lnTo>
                <a:moveTo>
                  <a:pt x="39" y="37"/>
                </a:moveTo>
                <a:lnTo>
                  <a:pt x="41" y="42"/>
                </a:lnTo>
                <a:moveTo>
                  <a:pt x="39" y="34"/>
                </a:moveTo>
                <a:lnTo>
                  <a:pt x="44" y="39"/>
                </a:lnTo>
                <a:moveTo>
                  <a:pt x="37" y="37"/>
                </a:moveTo>
                <a:lnTo>
                  <a:pt x="41" y="42"/>
                </a:lnTo>
                <a:moveTo>
                  <a:pt x="17" y="39"/>
                </a:moveTo>
                <a:lnTo>
                  <a:pt x="20" y="37"/>
                </a:lnTo>
                <a:moveTo>
                  <a:pt x="5" y="85"/>
                </a:moveTo>
                <a:lnTo>
                  <a:pt x="1" y="82"/>
                </a:lnTo>
                <a:moveTo>
                  <a:pt x="5" y="66"/>
                </a:moveTo>
                <a:lnTo>
                  <a:pt x="8" y="68"/>
                </a:lnTo>
                <a:moveTo>
                  <a:pt x="3" y="85"/>
                </a:moveTo>
                <a:lnTo>
                  <a:pt x="8" y="92"/>
                </a:lnTo>
                <a:moveTo>
                  <a:pt x="10" y="61"/>
                </a:moveTo>
                <a:lnTo>
                  <a:pt x="10" y="63"/>
                </a:lnTo>
                <a:moveTo>
                  <a:pt x="8" y="61"/>
                </a:moveTo>
                <a:lnTo>
                  <a:pt x="10" y="66"/>
                </a:lnTo>
                <a:moveTo>
                  <a:pt x="25" y="42"/>
                </a:moveTo>
                <a:lnTo>
                  <a:pt x="30" y="51"/>
                </a:lnTo>
                <a:moveTo>
                  <a:pt x="8" y="68"/>
                </a:moveTo>
                <a:lnTo>
                  <a:pt x="5" y="63"/>
                </a:lnTo>
                <a:lnTo>
                  <a:pt x="10" y="66"/>
                </a:lnTo>
                <a:moveTo>
                  <a:pt x="101" y="3"/>
                </a:moveTo>
                <a:lnTo>
                  <a:pt x="99" y="3"/>
                </a:lnTo>
                <a:moveTo>
                  <a:pt x="116" y="8"/>
                </a:moveTo>
                <a:lnTo>
                  <a:pt x="118" y="8"/>
                </a:lnTo>
                <a:moveTo>
                  <a:pt x="111" y="8"/>
                </a:moveTo>
                <a:lnTo>
                  <a:pt x="111" y="10"/>
                </a:lnTo>
                <a:lnTo>
                  <a:pt x="109" y="10"/>
                </a:lnTo>
                <a:lnTo>
                  <a:pt x="106" y="10"/>
                </a:lnTo>
                <a:lnTo>
                  <a:pt x="106" y="8"/>
                </a:lnTo>
                <a:moveTo>
                  <a:pt x="111" y="8"/>
                </a:moveTo>
                <a:lnTo>
                  <a:pt x="111" y="6"/>
                </a:lnTo>
                <a:moveTo>
                  <a:pt x="106" y="8"/>
                </a:moveTo>
                <a:lnTo>
                  <a:pt x="109" y="10"/>
                </a:lnTo>
                <a:moveTo>
                  <a:pt x="114" y="8"/>
                </a:moveTo>
                <a:lnTo>
                  <a:pt x="111" y="8"/>
                </a:lnTo>
                <a:moveTo>
                  <a:pt x="106" y="6"/>
                </a:moveTo>
                <a:lnTo>
                  <a:pt x="104" y="6"/>
                </a:lnTo>
                <a:lnTo>
                  <a:pt x="104" y="3"/>
                </a:lnTo>
                <a:moveTo>
                  <a:pt x="101" y="3"/>
                </a:moveTo>
                <a:lnTo>
                  <a:pt x="104" y="6"/>
                </a:lnTo>
                <a:lnTo>
                  <a:pt x="104" y="3"/>
                </a:lnTo>
                <a:moveTo>
                  <a:pt x="114" y="6"/>
                </a:moveTo>
                <a:lnTo>
                  <a:pt x="114" y="8"/>
                </a:lnTo>
                <a:lnTo>
                  <a:pt x="111" y="6"/>
                </a:lnTo>
                <a:moveTo>
                  <a:pt x="116" y="8"/>
                </a:moveTo>
                <a:lnTo>
                  <a:pt x="114" y="8"/>
                </a:lnTo>
                <a:lnTo>
                  <a:pt x="118" y="8"/>
                </a:lnTo>
                <a:moveTo>
                  <a:pt x="114" y="8"/>
                </a:moveTo>
                <a:lnTo>
                  <a:pt x="114" y="6"/>
                </a:lnTo>
                <a:moveTo>
                  <a:pt x="111" y="8"/>
                </a:moveTo>
                <a:lnTo>
                  <a:pt x="111" y="6"/>
                </a:lnTo>
                <a:moveTo>
                  <a:pt x="106" y="6"/>
                </a:moveTo>
                <a:lnTo>
                  <a:pt x="106" y="8"/>
                </a:lnTo>
                <a:moveTo>
                  <a:pt x="106" y="3"/>
                </a:moveTo>
                <a:lnTo>
                  <a:pt x="111" y="10"/>
                </a:lnTo>
                <a:moveTo>
                  <a:pt x="111" y="8"/>
                </a:moveTo>
                <a:lnTo>
                  <a:pt x="109" y="6"/>
                </a:lnTo>
                <a:lnTo>
                  <a:pt x="111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54" name="path 1154"/>
          <p:cNvSpPr/>
          <p:nvPr/>
        </p:nvSpPr>
        <p:spPr>
          <a:xfrm>
            <a:off x="4714493" y="4172966"/>
            <a:ext cx="109728" cy="108203"/>
          </a:xfrm>
          <a:custGeom>
            <a:avLst/>
            <a:gdLst/>
            <a:ahLst/>
            <a:cxnLst/>
            <a:rect l="0" t="0" r="0" b="0"/>
            <a:pathLst>
              <a:path w="172" h="170">
                <a:moveTo>
                  <a:pt x="61" y="73"/>
                </a:moveTo>
                <a:lnTo>
                  <a:pt x="70" y="75"/>
                </a:lnTo>
                <a:lnTo>
                  <a:pt x="78" y="70"/>
                </a:lnTo>
                <a:lnTo>
                  <a:pt x="80" y="63"/>
                </a:lnTo>
                <a:moveTo>
                  <a:pt x="90" y="104"/>
                </a:moveTo>
                <a:lnTo>
                  <a:pt x="87" y="94"/>
                </a:lnTo>
                <a:lnTo>
                  <a:pt x="78" y="90"/>
                </a:lnTo>
                <a:lnTo>
                  <a:pt x="68" y="94"/>
                </a:lnTo>
                <a:moveTo>
                  <a:pt x="61" y="3"/>
                </a:moveTo>
                <a:lnTo>
                  <a:pt x="63" y="3"/>
                </a:lnTo>
                <a:lnTo>
                  <a:pt x="65" y="1"/>
                </a:lnTo>
                <a:lnTo>
                  <a:pt x="70" y="1"/>
                </a:lnTo>
                <a:lnTo>
                  <a:pt x="70" y="3"/>
                </a:lnTo>
                <a:lnTo>
                  <a:pt x="70" y="5"/>
                </a:lnTo>
                <a:lnTo>
                  <a:pt x="68" y="5"/>
                </a:lnTo>
                <a:lnTo>
                  <a:pt x="68" y="10"/>
                </a:lnTo>
                <a:lnTo>
                  <a:pt x="70" y="10"/>
                </a:lnTo>
                <a:lnTo>
                  <a:pt x="75" y="10"/>
                </a:lnTo>
                <a:lnTo>
                  <a:pt x="75" y="8"/>
                </a:lnTo>
                <a:lnTo>
                  <a:pt x="78" y="8"/>
                </a:lnTo>
                <a:lnTo>
                  <a:pt x="78" y="5"/>
                </a:lnTo>
                <a:lnTo>
                  <a:pt x="87" y="5"/>
                </a:lnTo>
                <a:lnTo>
                  <a:pt x="87" y="3"/>
                </a:lnTo>
                <a:lnTo>
                  <a:pt x="87" y="1"/>
                </a:lnTo>
                <a:lnTo>
                  <a:pt x="90" y="1"/>
                </a:lnTo>
                <a:lnTo>
                  <a:pt x="97" y="1"/>
                </a:lnTo>
                <a:lnTo>
                  <a:pt x="116" y="5"/>
                </a:lnTo>
                <a:lnTo>
                  <a:pt x="121" y="5"/>
                </a:lnTo>
                <a:lnTo>
                  <a:pt x="121" y="8"/>
                </a:lnTo>
                <a:lnTo>
                  <a:pt x="123" y="8"/>
                </a:lnTo>
                <a:lnTo>
                  <a:pt x="125" y="10"/>
                </a:lnTo>
                <a:lnTo>
                  <a:pt x="128" y="10"/>
                </a:lnTo>
                <a:lnTo>
                  <a:pt x="128" y="13"/>
                </a:lnTo>
                <a:lnTo>
                  <a:pt x="133" y="13"/>
                </a:lnTo>
                <a:lnTo>
                  <a:pt x="133" y="15"/>
                </a:lnTo>
                <a:lnTo>
                  <a:pt x="135" y="15"/>
                </a:lnTo>
                <a:lnTo>
                  <a:pt x="135" y="17"/>
                </a:lnTo>
                <a:lnTo>
                  <a:pt x="135" y="20"/>
                </a:lnTo>
                <a:lnTo>
                  <a:pt x="133" y="20"/>
                </a:lnTo>
                <a:lnTo>
                  <a:pt x="133" y="22"/>
                </a:lnTo>
                <a:lnTo>
                  <a:pt x="130" y="22"/>
                </a:lnTo>
                <a:lnTo>
                  <a:pt x="123" y="22"/>
                </a:lnTo>
                <a:lnTo>
                  <a:pt x="121" y="25"/>
                </a:lnTo>
                <a:lnTo>
                  <a:pt x="121" y="30"/>
                </a:lnTo>
                <a:lnTo>
                  <a:pt x="123" y="30"/>
                </a:lnTo>
                <a:lnTo>
                  <a:pt x="123" y="32"/>
                </a:lnTo>
                <a:lnTo>
                  <a:pt x="125" y="32"/>
                </a:lnTo>
                <a:lnTo>
                  <a:pt x="125" y="37"/>
                </a:lnTo>
                <a:lnTo>
                  <a:pt x="128" y="37"/>
                </a:lnTo>
                <a:lnTo>
                  <a:pt x="128" y="39"/>
                </a:lnTo>
                <a:lnTo>
                  <a:pt x="130" y="39"/>
                </a:lnTo>
                <a:lnTo>
                  <a:pt x="130" y="42"/>
                </a:lnTo>
                <a:lnTo>
                  <a:pt x="133" y="42"/>
                </a:lnTo>
                <a:lnTo>
                  <a:pt x="138" y="42"/>
                </a:lnTo>
                <a:lnTo>
                  <a:pt x="138" y="39"/>
                </a:lnTo>
                <a:lnTo>
                  <a:pt x="138" y="37"/>
                </a:lnTo>
                <a:lnTo>
                  <a:pt x="135" y="37"/>
                </a:lnTo>
                <a:lnTo>
                  <a:pt x="135" y="34"/>
                </a:lnTo>
                <a:lnTo>
                  <a:pt x="133" y="34"/>
                </a:lnTo>
                <a:lnTo>
                  <a:pt x="133" y="27"/>
                </a:lnTo>
                <a:lnTo>
                  <a:pt x="135" y="27"/>
                </a:lnTo>
                <a:lnTo>
                  <a:pt x="135" y="25"/>
                </a:lnTo>
                <a:lnTo>
                  <a:pt x="138" y="25"/>
                </a:lnTo>
                <a:lnTo>
                  <a:pt x="140" y="25"/>
                </a:lnTo>
                <a:lnTo>
                  <a:pt x="140" y="22"/>
                </a:lnTo>
                <a:lnTo>
                  <a:pt x="142" y="22"/>
                </a:lnTo>
                <a:lnTo>
                  <a:pt x="145" y="25"/>
                </a:lnTo>
                <a:lnTo>
                  <a:pt x="147" y="25"/>
                </a:lnTo>
                <a:lnTo>
                  <a:pt x="147" y="27"/>
                </a:lnTo>
                <a:lnTo>
                  <a:pt x="150" y="27"/>
                </a:lnTo>
                <a:lnTo>
                  <a:pt x="150" y="30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42"/>
                </a:lnTo>
                <a:lnTo>
                  <a:pt x="159" y="42"/>
                </a:lnTo>
                <a:lnTo>
                  <a:pt x="159" y="49"/>
                </a:lnTo>
                <a:lnTo>
                  <a:pt x="162" y="51"/>
                </a:lnTo>
                <a:lnTo>
                  <a:pt x="164" y="53"/>
                </a:lnTo>
                <a:lnTo>
                  <a:pt x="164" y="56"/>
                </a:lnTo>
                <a:lnTo>
                  <a:pt x="166" y="56"/>
                </a:lnTo>
                <a:moveTo>
                  <a:pt x="166" y="56"/>
                </a:moveTo>
                <a:lnTo>
                  <a:pt x="166" y="63"/>
                </a:lnTo>
                <a:lnTo>
                  <a:pt x="169" y="63"/>
                </a:lnTo>
                <a:lnTo>
                  <a:pt x="169" y="70"/>
                </a:lnTo>
                <a:lnTo>
                  <a:pt x="166" y="70"/>
                </a:lnTo>
                <a:lnTo>
                  <a:pt x="166" y="68"/>
                </a:lnTo>
                <a:lnTo>
                  <a:pt x="164" y="68"/>
                </a:lnTo>
                <a:lnTo>
                  <a:pt x="159" y="68"/>
                </a:lnTo>
                <a:lnTo>
                  <a:pt x="159" y="70"/>
                </a:lnTo>
                <a:lnTo>
                  <a:pt x="159" y="75"/>
                </a:lnTo>
                <a:lnTo>
                  <a:pt x="162" y="75"/>
                </a:lnTo>
                <a:lnTo>
                  <a:pt x="162" y="77"/>
                </a:lnTo>
                <a:lnTo>
                  <a:pt x="164" y="77"/>
                </a:lnTo>
                <a:lnTo>
                  <a:pt x="164" y="85"/>
                </a:lnTo>
                <a:lnTo>
                  <a:pt x="166" y="87"/>
                </a:lnTo>
                <a:lnTo>
                  <a:pt x="169" y="87"/>
                </a:lnTo>
                <a:lnTo>
                  <a:pt x="169" y="90"/>
                </a:lnTo>
                <a:lnTo>
                  <a:pt x="169" y="97"/>
                </a:lnTo>
                <a:lnTo>
                  <a:pt x="171" y="97"/>
                </a:lnTo>
                <a:lnTo>
                  <a:pt x="169" y="99"/>
                </a:lnTo>
                <a:lnTo>
                  <a:pt x="169" y="102"/>
                </a:lnTo>
                <a:lnTo>
                  <a:pt x="166" y="102"/>
                </a:lnTo>
                <a:lnTo>
                  <a:pt x="166" y="104"/>
                </a:lnTo>
                <a:lnTo>
                  <a:pt x="164" y="104"/>
                </a:lnTo>
                <a:lnTo>
                  <a:pt x="162" y="104"/>
                </a:lnTo>
                <a:lnTo>
                  <a:pt x="162" y="106"/>
                </a:lnTo>
                <a:lnTo>
                  <a:pt x="162" y="111"/>
                </a:lnTo>
                <a:lnTo>
                  <a:pt x="164" y="111"/>
                </a:lnTo>
                <a:lnTo>
                  <a:pt x="164" y="118"/>
                </a:lnTo>
                <a:lnTo>
                  <a:pt x="162" y="121"/>
                </a:lnTo>
                <a:lnTo>
                  <a:pt x="162" y="125"/>
                </a:lnTo>
                <a:lnTo>
                  <a:pt x="159" y="125"/>
                </a:lnTo>
                <a:lnTo>
                  <a:pt x="159" y="128"/>
                </a:lnTo>
                <a:lnTo>
                  <a:pt x="157" y="128"/>
                </a:lnTo>
                <a:lnTo>
                  <a:pt x="157" y="130"/>
                </a:lnTo>
                <a:lnTo>
                  <a:pt x="154" y="133"/>
                </a:lnTo>
                <a:lnTo>
                  <a:pt x="152" y="133"/>
                </a:lnTo>
                <a:lnTo>
                  <a:pt x="152" y="135"/>
                </a:lnTo>
                <a:lnTo>
                  <a:pt x="152" y="133"/>
                </a:lnTo>
                <a:lnTo>
                  <a:pt x="150" y="133"/>
                </a:lnTo>
                <a:lnTo>
                  <a:pt x="147" y="133"/>
                </a:lnTo>
                <a:lnTo>
                  <a:pt x="147" y="130"/>
                </a:lnTo>
                <a:lnTo>
                  <a:pt x="147" y="121"/>
                </a:lnTo>
                <a:lnTo>
                  <a:pt x="145" y="121"/>
                </a:lnTo>
                <a:lnTo>
                  <a:pt x="140" y="121"/>
                </a:lnTo>
                <a:lnTo>
                  <a:pt x="140" y="123"/>
                </a:lnTo>
                <a:lnTo>
                  <a:pt x="138" y="123"/>
                </a:lnTo>
                <a:lnTo>
                  <a:pt x="138" y="125"/>
                </a:lnTo>
                <a:lnTo>
                  <a:pt x="133" y="125"/>
                </a:lnTo>
                <a:lnTo>
                  <a:pt x="133" y="128"/>
                </a:lnTo>
                <a:lnTo>
                  <a:pt x="130" y="128"/>
                </a:lnTo>
                <a:lnTo>
                  <a:pt x="130" y="130"/>
                </a:lnTo>
                <a:lnTo>
                  <a:pt x="128" y="130"/>
                </a:lnTo>
                <a:lnTo>
                  <a:pt x="128" y="133"/>
                </a:lnTo>
                <a:lnTo>
                  <a:pt x="128" y="137"/>
                </a:lnTo>
                <a:lnTo>
                  <a:pt x="130" y="137"/>
                </a:lnTo>
                <a:lnTo>
                  <a:pt x="133" y="135"/>
                </a:lnTo>
                <a:lnTo>
                  <a:pt x="135" y="135"/>
                </a:lnTo>
                <a:lnTo>
                  <a:pt x="135" y="133"/>
                </a:lnTo>
                <a:lnTo>
                  <a:pt x="142" y="133"/>
                </a:lnTo>
                <a:lnTo>
                  <a:pt x="142" y="135"/>
                </a:lnTo>
                <a:lnTo>
                  <a:pt x="145" y="135"/>
                </a:lnTo>
                <a:lnTo>
                  <a:pt x="145" y="137"/>
                </a:lnTo>
                <a:moveTo>
                  <a:pt x="145" y="137"/>
                </a:moveTo>
                <a:lnTo>
                  <a:pt x="145" y="140"/>
                </a:lnTo>
                <a:lnTo>
                  <a:pt x="147" y="140"/>
                </a:lnTo>
                <a:lnTo>
                  <a:pt x="147" y="145"/>
                </a:lnTo>
                <a:lnTo>
                  <a:pt x="145" y="145"/>
                </a:lnTo>
                <a:lnTo>
                  <a:pt x="145" y="147"/>
                </a:lnTo>
                <a:lnTo>
                  <a:pt x="142" y="147"/>
                </a:lnTo>
                <a:lnTo>
                  <a:pt x="142" y="150"/>
                </a:lnTo>
                <a:lnTo>
                  <a:pt x="140" y="150"/>
                </a:lnTo>
                <a:lnTo>
                  <a:pt x="138" y="152"/>
                </a:lnTo>
                <a:lnTo>
                  <a:pt x="135" y="152"/>
                </a:lnTo>
                <a:lnTo>
                  <a:pt x="135" y="154"/>
                </a:lnTo>
                <a:lnTo>
                  <a:pt x="133" y="154"/>
                </a:lnTo>
                <a:lnTo>
                  <a:pt x="130" y="157"/>
                </a:lnTo>
                <a:lnTo>
                  <a:pt x="128" y="157"/>
                </a:lnTo>
                <a:lnTo>
                  <a:pt x="128" y="159"/>
                </a:lnTo>
                <a:lnTo>
                  <a:pt x="121" y="159"/>
                </a:lnTo>
                <a:lnTo>
                  <a:pt x="118" y="162"/>
                </a:lnTo>
                <a:lnTo>
                  <a:pt x="116" y="164"/>
                </a:lnTo>
                <a:lnTo>
                  <a:pt x="114" y="164"/>
                </a:lnTo>
                <a:lnTo>
                  <a:pt x="114" y="166"/>
                </a:lnTo>
                <a:lnTo>
                  <a:pt x="104" y="166"/>
                </a:lnTo>
                <a:lnTo>
                  <a:pt x="104" y="169"/>
                </a:lnTo>
                <a:lnTo>
                  <a:pt x="99" y="169"/>
                </a:lnTo>
                <a:lnTo>
                  <a:pt x="99" y="166"/>
                </a:lnTo>
                <a:lnTo>
                  <a:pt x="102" y="164"/>
                </a:lnTo>
                <a:lnTo>
                  <a:pt x="102" y="159"/>
                </a:lnTo>
                <a:lnTo>
                  <a:pt x="99" y="159"/>
                </a:lnTo>
                <a:lnTo>
                  <a:pt x="94" y="159"/>
                </a:lnTo>
                <a:lnTo>
                  <a:pt x="94" y="162"/>
                </a:lnTo>
                <a:lnTo>
                  <a:pt x="92" y="162"/>
                </a:lnTo>
                <a:lnTo>
                  <a:pt x="92" y="164"/>
                </a:lnTo>
                <a:lnTo>
                  <a:pt x="82" y="164"/>
                </a:lnTo>
                <a:lnTo>
                  <a:pt x="82" y="166"/>
                </a:lnTo>
                <a:lnTo>
                  <a:pt x="82" y="169"/>
                </a:lnTo>
                <a:lnTo>
                  <a:pt x="80" y="169"/>
                </a:lnTo>
                <a:lnTo>
                  <a:pt x="68" y="169"/>
                </a:lnTo>
                <a:lnTo>
                  <a:pt x="68" y="166"/>
                </a:lnTo>
                <a:lnTo>
                  <a:pt x="65" y="166"/>
                </a:lnTo>
                <a:lnTo>
                  <a:pt x="65" y="164"/>
                </a:lnTo>
                <a:lnTo>
                  <a:pt x="65" y="162"/>
                </a:lnTo>
                <a:lnTo>
                  <a:pt x="63" y="162"/>
                </a:lnTo>
                <a:lnTo>
                  <a:pt x="61" y="162"/>
                </a:lnTo>
                <a:lnTo>
                  <a:pt x="61" y="159"/>
                </a:lnTo>
                <a:lnTo>
                  <a:pt x="61" y="162"/>
                </a:lnTo>
                <a:lnTo>
                  <a:pt x="58" y="162"/>
                </a:lnTo>
                <a:lnTo>
                  <a:pt x="58" y="164"/>
                </a:lnTo>
                <a:lnTo>
                  <a:pt x="56" y="164"/>
                </a:lnTo>
                <a:lnTo>
                  <a:pt x="51" y="164"/>
                </a:lnTo>
                <a:lnTo>
                  <a:pt x="51" y="162"/>
                </a:lnTo>
                <a:lnTo>
                  <a:pt x="46" y="162"/>
                </a:lnTo>
                <a:lnTo>
                  <a:pt x="44" y="159"/>
                </a:lnTo>
                <a:lnTo>
                  <a:pt x="42" y="159"/>
                </a:lnTo>
                <a:lnTo>
                  <a:pt x="42" y="157"/>
                </a:lnTo>
                <a:lnTo>
                  <a:pt x="39" y="157"/>
                </a:lnTo>
                <a:lnTo>
                  <a:pt x="39" y="154"/>
                </a:lnTo>
                <a:lnTo>
                  <a:pt x="37" y="152"/>
                </a:lnTo>
                <a:lnTo>
                  <a:pt x="37" y="147"/>
                </a:lnTo>
                <a:lnTo>
                  <a:pt x="39" y="147"/>
                </a:lnTo>
                <a:lnTo>
                  <a:pt x="49" y="147"/>
                </a:lnTo>
                <a:lnTo>
                  <a:pt x="49" y="145"/>
                </a:lnTo>
                <a:lnTo>
                  <a:pt x="49" y="140"/>
                </a:lnTo>
                <a:moveTo>
                  <a:pt x="49" y="140"/>
                </a:moveTo>
                <a:lnTo>
                  <a:pt x="46" y="140"/>
                </a:lnTo>
                <a:lnTo>
                  <a:pt x="46" y="137"/>
                </a:lnTo>
                <a:lnTo>
                  <a:pt x="44" y="137"/>
                </a:lnTo>
                <a:lnTo>
                  <a:pt x="44" y="135"/>
                </a:lnTo>
                <a:lnTo>
                  <a:pt x="44" y="133"/>
                </a:lnTo>
                <a:lnTo>
                  <a:pt x="42" y="130"/>
                </a:lnTo>
                <a:lnTo>
                  <a:pt x="39" y="128"/>
                </a:lnTo>
                <a:lnTo>
                  <a:pt x="32" y="128"/>
                </a:lnTo>
                <a:lnTo>
                  <a:pt x="32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2"/>
                </a:lnTo>
                <a:lnTo>
                  <a:pt x="34" y="142"/>
                </a:lnTo>
                <a:lnTo>
                  <a:pt x="34" y="145"/>
                </a:lnTo>
                <a:lnTo>
                  <a:pt x="32" y="145"/>
                </a:lnTo>
                <a:lnTo>
                  <a:pt x="30" y="145"/>
                </a:lnTo>
                <a:lnTo>
                  <a:pt x="30" y="147"/>
                </a:lnTo>
                <a:lnTo>
                  <a:pt x="27" y="147"/>
                </a:lnTo>
                <a:lnTo>
                  <a:pt x="25" y="145"/>
                </a:lnTo>
                <a:lnTo>
                  <a:pt x="22" y="142"/>
                </a:lnTo>
                <a:lnTo>
                  <a:pt x="20" y="140"/>
                </a:lnTo>
                <a:lnTo>
                  <a:pt x="18" y="137"/>
                </a:lnTo>
                <a:lnTo>
                  <a:pt x="18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8"/>
                </a:lnTo>
                <a:lnTo>
                  <a:pt x="10" y="125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13"/>
                </a:lnTo>
                <a:lnTo>
                  <a:pt x="3" y="113"/>
                </a:lnTo>
                <a:lnTo>
                  <a:pt x="3" y="104"/>
                </a:lnTo>
                <a:lnTo>
                  <a:pt x="1" y="102"/>
                </a:lnTo>
                <a:lnTo>
                  <a:pt x="1" y="99"/>
                </a:lnTo>
                <a:lnTo>
                  <a:pt x="3" y="99"/>
                </a:lnTo>
                <a:lnTo>
                  <a:pt x="5" y="99"/>
                </a:lnTo>
                <a:lnTo>
                  <a:pt x="5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4"/>
                </a:lnTo>
                <a:lnTo>
                  <a:pt x="8" y="94"/>
                </a:lnTo>
                <a:lnTo>
                  <a:pt x="8" y="92"/>
                </a:lnTo>
                <a:lnTo>
                  <a:pt x="5" y="92"/>
                </a:lnTo>
                <a:lnTo>
                  <a:pt x="5" y="82"/>
                </a:lnTo>
                <a:lnTo>
                  <a:pt x="3" y="82"/>
                </a:lnTo>
                <a:lnTo>
                  <a:pt x="1" y="82"/>
                </a:lnTo>
                <a:lnTo>
                  <a:pt x="1" y="80"/>
                </a:lnTo>
                <a:lnTo>
                  <a:pt x="1" y="68"/>
                </a:lnTo>
                <a:lnTo>
                  <a:pt x="3" y="65"/>
                </a:lnTo>
                <a:lnTo>
                  <a:pt x="8" y="65"/>
                </a:lnTo>
                <a:lnTo>
                  <a:pt x="8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5" y="58"/>
                </a:lnTo>
                <a:lnTo>
                  <a:pt x="5" y="56"/>
                </a:lnTo>
                <a:lnTo>
                  <a:pt x="5" y="51"/>
                </a:lnTo>
                <a:lnTo>
                  <a:pt x="8" y="49"/>
                </a:lnTo>
                <a:lnTo>
                  <a:pt x="8" y="46"/>
                </a:lnTo>
                <a:lnTo>
                  <a:pt x="10" y="44"/>
                </a:lnTo>
                <a:lnTo>
                  <a:pt x="10" y="42"/>
                </a:lnTo>
                <a:lnTo>
                  <a:pt x="13" y="42"/>
                </a:lnTo>
                <a:lnTo>
                  <a:pt x="13" y="39"/>
                </a:lnTo>
                <a:lnTo>
                  <a:pt x="1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56" name="path 1156"/>
          <p:cNvSpPr/>
          <p:nvPr/>
        </p:nvSpPr>
        <p:spPr>
          <a:xfrm>
            <a:off x="4714493" y="4171441"/>
            <a:ext cx="53340" cy="59436"/>
          </a:xfrm>
          <a:custGeom>
            <a:avLst/>
            <a:gdLst/>
            <a:ahLst/>
            <a:cxnLst/>
            <a:rect l="0" t="0" r="0" b="0"/>
            <a:pathLst>
              <a:path w="84" h="93">
                <a:moveTo>
                  <a:pt x="15" y="39"/>
                </a:moveTo>
                <a:lnTo>
                  <a:pt x="18" y="39"/>
                </a:lnTo>
                <a:lnTo>
                  <a:pt x="18" y="37"/>
                </a:lnTo>
                <a:lnTo>
                  <a:pt x="20" y="37"/>
                </a:lnTo>
                <a:lnTo>
                  <a:pt x="20" y="39"/>
                </a:lnTo>
                <a:lnTo>
                  <a:pt x="22" y="39"/>
                </a:lnTo>
                <a:lnTo>
                  <a:pt x="22" y="42"/>
                </a:lnTo>
                <a:lnTo>
                  <a:pt x="22" y="49"/>
                </a:lnTo>
                <a:lnTo>
                  <a:pt x="25" y="51"/>
                </a:lnTo>
                <a:lnTo>
                  <a:pt x="30" y="51"/>
                </a:lnTo>
                <a:lnTo>
                  <a:pt x="30" y="49"/>
                </a:lnTo>
                <a:lnTo>
                  <a:pt x="32" y="49"/>
                </a:lnTo>
                <a:lnTo>
                  <a:pt x="32" y="46"/>
                </a:lnTo>
                <a:lnTo>
                  <a:pt x="37" y="46"/>
                </a:lnTo>
                <a:lnTo>
                  <a:pt x="37" y="44"/>
                </a:lnTo>
                <a:lnTo>
                  <a:pt x="39" y="44"/>
                </a:lnTo>
                <a:lnTo>
                  <a:pt x="42" y="42"/>
                </a:lnTo>
                <a:lnTo>
                  <a:pt x="42" y="34"/>
                </a:lnTo>
                <a:lnTo>
                  <a:pt x="39" y="34"/>
                </a:lnTo>
                <a:lnTo>
                  <a:pt x="37" y="34"/>
                </a:lnTo>
                <a:lnTo>
                  <a:pt x="37" y="37"/>
                </a:lnTo>
                <a:lnTo>
                  <a:pt x="34" y="37"/>
                </a:lnTo>
                <a:lnTo>
                  <a:pt x="34" y="39"/>
                </a:lnTo>
                <a:lnTo>
                  <a:pt x="27" y="39"/>
                </a:lnTo>
                <a:lnTo>
                  <a:pt x="27" y="37"/>
                </a:lnTo>
                <a:lnTo>
                  <a:pt x="25" y="34"/>
                </a:lnTo>
                <a:lnTo>
                  <a:pt x="25" y="32"/>
                </a:lnTo>
                <a:lnTo>
                  <a:pt x="22" y="32"/>
                </a:lnTo>
                <a:lnTo>
                  <a:pt x="22" y="30"/>
                </a:lnTo>
                <a:lnTo>
                  <a:pt x="25" y="30"/>
                </a:lnTo>
                <a:lnTo>
                  <a:pt x="25" y="25"/>
                </a:lnTo>
                <a:lnTo>
                  <a:pt x="27" y="25"/>
                </a:lnTo>
                <a:lnTo>
                  <a:pt x="30" y="22"/>
                </a:lnTo>
                <a:lnTo>
                  <a:pt x="32" y="20"/>
                </a:lnTo>
                <a:lnTo>
                  <a:pt x="34" y="20"/>
                </a:lnTo>
                <a:lnTo>
                  <a:pt x="34" y="18"/>
                </a:lnTo>
                <a:lnTo>
                  <a:pt x="37" y="18"/>
                </a:lnTo>
                <a:lnTo>
                  <a:pt x="39" y="15"/>
                </a:lnTo>
                <a:lnTo>
                  <a:pt x="42" y="15"/>
                </a:lnTo>
                <a:lnTo>
                  <a:pt x="42" y="13"/>
                </a:lnTo>
                <a:lnTo>
                  <a:pt x="51" y="13"/>
                </a:lnTo>
                <a:lnTo>
                  <a:pt x="51" y="10"/>
                </a:lnTo>
                <a:lnTo>
                  <a:pt x="54" y="10"/>
                </a:lnTo>
                <a:lnTo>
                  <a:pt x="54" y="8"/>
                </a:lnTo>
                <a:lnTo>
                  <a:pt x="56" y="8"/>
                </a:lnTo>
                <a:lnTo>
                  <a:pt x="56" y="6"/>
                </a:lnTo>
                <a:lnTo>
                  <a:pt x="61" y="6"/>
                </a:lnTo>
                <a:moveTo>
                  <a:pt x="34" y="39"/>
                </a:moveTo>
                <a:lnTo>
                  <a:pt x="39" y="44"/>
                </a:lnTo>
                <a:lnTo>
                  <a:pt x="34" y="37"/>
                </a:lnTo>
                <a:moveTo>
                  <a:pt x="30" y="39"/>
                </a:moveTo>
                <a:lnTo>
                  <a:pt x="34" y="46"/>
                </a:lnTo>
                <a:lnTo>
                  <a:pt x="22" y="32"/>
                </a:lnTo>
                <a:moveTo>
                  <a:pt x="18" y="39"/>
                </a:moveTo>
                <a:lnTo>
                  <a:pt x="27" y="51"/>
                </a:lnTo>
                <a:lnTo>
                  <a:pt x="18" y="37"/>
                </a:lnTo>
                <a:moveTo>
                  <a:pt x="30" y="49"/>
                </a:moveTo>
                <a:lnTo>
                  <a:pt x="20" y="34"/>
                </a:lnTo>
                <a:lnTo>
                  <a:pt x="32" y="49"/>
                </a:lnTo>
                <a:lnTo>
                  <a:pt x="22" y="32"/>
                </a:lnTo>
                <a:moveTo>
                  <a:pt x="37" y="44"/>
                </a:moveTo>
                <a:lnTo>
                  <a:pt x="32" y="39"/>
                </a:lnTo>
                <a:lnTo>
                  <a:pt x="37" y="46"/>
                </a:lnTo>
                <a:moveTo>
                  <a:pt x="39" y="34"/>
                </a:moveTo>
                <a:lnTo>
                  <a:pt x="42" y="37"/>
                </a:lnTo>
                <a:moveTo>
                  <a:pt x="68" y="10"/>
                </a:moveTo>
                <a:lnTo>
                  <a:pt x="70" y="13"/>
                </a:lnTo>
                <a:moveTo>
                  <a:pt x="68" y="8"/>
                </a:moveTo>
                <a:lnTo>
                  <a:pt x="73" y="13"/>
                </a:lnTo>
                <a:lnTo>
                  <a:pt x="70" y="8"/>
                </a:lnTo>
                <a:moveTo>
                  <a:pt x="68" y="3"/>
                </a:moveTo>
                <a:lnTo>
                  <a:pt x="75" y="13"/>
                </a:lnTo>
                <a:moveTo>
                  <a:pt x="70" y="3"/>
                </a:moveTo>
                <a:lnTo>
                  <a:pt x="75" y="10"/>
                </a:lnTo>
                <a:moveTo>
                  <a:pt x="73" y="3"/>
                </a:moveTo>
                <a:lnTo>
                  <a:pt x="78" y="10"/>
                </a:lnTo>
                <a:moveTo>
                  <a:pt x="75" y="3"/>
                </a:moveTo>
                <a:lnTo>
                  <a:pt x="78" y="8"/>
                </a:lnTo>
                <a:moveTo>
                  <a:pt x="80" y="3"/>
                </a:moveTo>
                <a:lnTo>
                  <a:pt x="82" y="8"/>
                </a:lnTo>
                <a:moveTo>
                  <a:pt x="65" y="3"/>
                </a:moveTo>
                <a:lnTo>
                  <a:pt x="65" y="1"/>
                </a:lnTo>
                <a:moveTo>
                  <a:pt x="61" y="6"/>
                </a:moveTo>
                <a:lnTo>
                  <a:pt x="61" y="3"/>
                </a:lnTo>
                <a:moveTo>
                  <a:pt x="68" y="3"/>
                </a:moveTo>
                <a:lnTo>
                  <a:pt x="70" y="6"/>
                </a:lnTo>
                <a:moveTo>
                  <a:pt x="25" y="32"/>
                </a:moveTo>
                <a:lnTo>
                  <a:pt x="22" y="30"/>
                </a:lnTo>
                <a:moveTo>
                  <a:pt x="20" y="37"/>
                </a:moveTo>
                <a:lnTo>
                  <a:pt x="20" y="39"/>
                </a:lnTo>
                <a:moveTo>
                  <a:pt x="22" y="30"/>
                </a:moveTo>
                <a:lnTo>
                  <a:pt x="25" y="32"/>
                </a:lnTo>
                <a:moveTo>
                  <a:pt x="37" y="37"/>
                </a:moveTo>
                <a:lnTo>
                  <a:pt x="42" y="42"/>
                </a:lnTo>
                <a:moveTo>
                  <a:pt x="39" y="34"/>
                </a:moveTo>
                <a:lnTo>
                  <a:pt x="42" y="39"/>
                </a:lnTo>
                <a:moveTo>
                  <a:pt x="37" y="37"/>
                </a:moveTo>
                <a:lnTo>
                  <a:pt x="42" y="42"/>
                </a:lnTo>
                <a:moveTo>
                  <a:pt x="15" y="39"/>
                </a:moveTo>
                <a:lnTo>
                  <a:pt x="18" y="37"/>
                </a:lnTo>
                <a:moveTo>
                  <a:pt x="3" y="85"/>
                </a:moveTo>
                <a:lnTo>
                  <a:pt x="1" y="82"/>
                </a:lnTo>
                <a:moveTo>
                  <a:pt x="3" y="66"/>
                </a:moveTo>
                <a:lnTo>
                  <a:pt x="5" y="68"/>
                </a:lnTo>
                <a:moveTo>
                  <a:pt x="1" y="85"/>
                </a:moveTo>
                <a:lnTo>
                  <a:pt x="5" y="92"/>
                </a:lnTo>
                <a:moveTo>
                  <a:pt x="8" y="61"/>
                </a:moveTo>
                <a:lnTo>
                  <a:pt x="10" y="63"/>
                </a:lnTo>
                <a:moveTo>
                  <a:pt x="5" y="61"/>
                </a:moveTo>
                <a:lnTo>
                  <a:pt x="8" y="66"/>
                </a:lnTo>
                <a:moveTo>
                  <a:pt x="22" y="42"/>
                </a:moveTo>
                <a:lnTo>
                  <a:pt x="30" y="51"/>
                </a:lnTo>
                <a:moveTo>
                  <a:pt x="8" y="68"/>
                </a:moveTo>
                <a:lnTo>
                  <a:pt x="5" y="63"/>
                </a:lnTo>
                <a:lnTo>
                  <a:pt x="8" y="6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58" name="path 1158"/>
          <p:cNvSpPr/>
          <p:nvPr/>
        </p:nvSpPr>
        <p:spPr>
          <a:xfrm>
            <a:off x="7084537" y="4172966"/>
            <a:ext cx="86644" cy="94487"/>
          </a:xfrm>
          <a:custGeom>
            <a:avLst/>
            <a:gdLst/>
            <a:ahLst/>
            <a:cxnLst/>
            <a:rect l="0" t="0" r="0" b="0"/>
            <a:pathLst>
              <a:path w="136" h="148">
                <a:moveTo>
                  <a:pt x="36" y="51"/>
                </a:moveTo>
                <a:lnTo>
                  <a:pt x="36" y="32"/>
                </a:lnTo>
                <a:moveTo>
                  <a:pt x="0" y="51"/>
                </a:moveTo>
                <a:lnTo>
                  <a:pt x="12" y="39"/>
                </a:lnTo>
                <a:moveTo>
                  <a:pt x="123" y="73"/>
                </a:moveTo>
                <a:lnTo>
                  <a:pt x="132" y="92"/>
                </a:lnTo>
                <a:lnTo>
                  <a:pt x="125" y="70"/>
                </a:lnTo>
                <a:moveTo>
                  <a:pt x="118" y="82"/>
                </a:moveTo>
                <a:lnTo>
                  <a:pt x="132" y="92"/>
                </a:lnTo>
                <a:lnTo>
                  <a:pt x="118" y="75"/>
                </a:lnTo>
                <a:moveTo>
                  <a:pt x="120" y="75"/>
                </a:moveTo>
                <a:lnTo>
                  <a:pt x="132" y="92"/>
                </a:lnTo>
                <a:moveTo>
                  <a:pt x="108" y="73"/>
                </a:moveTo>
                <a:lnTo>
                  <a:pt x="118" y="75"/>
                </a:lnTo>
                <a:lnTo>
                  <a:pt x="125" y="70"/>
                </a:lnTo>
                <a:lnTo>
                  <a:pt x="128" y="63"/>
                </a:lnTo>
                <a:moveTo>
                  <a:pt x="135" y="104"/>
                </a:moveTo>
                <a:lnTo>
                  <a:pt x="132" y="94"/>
                </a:lnTo>
                <a:lnTo>
                  <a:pt x="123" y="90"/>
                </a:lnTo>
                <a:lnTo>
                  <a:pt x="113" y="94"/>
                </a:lnTo>
                <a:moveTo>
                  <a:pt x="94" y="140"/>
                </a:moveTo>
                <a:lnTo>
                  <a:pt x="92" y="137"/>
                </a:lnTo>
                <a:lnTo>
                  <a:pt x="92" y="135"/>
                </a:lnTo>
                <a:lnTo>
                  <a:pt x="89" y="135"/>
                </a:lnTo>
                <a:lnTo>
                  <a:pt x="89" y="130"/>
                </a:lnTo>
                <a:lnTo>
                  <a:pt x="87" y="130"/>
                </a:lnTo>
                <a:lnTo>
                  <a:pt x="87" y="128"/>
                </a:lnTo>
                <a:lnTo>
                  <a:pt x="84" y="128"/>
                </a:lnTo>
                <a:lnTo>
                  <a:pt x="80" y="128"/>
                </a:lnTo>
                <a:lnTo>
                  <a:pt x="77" y="130"/>
                </a:lnTo>
                <a:lnTo>
                  <a:pt x="80" y="130"/>
                </a:lnTo>
                <a:lnTo>
                  <a:pt x="80" y="133"/>
                </a:lnTo>
                <a:lnTo>
                  <a:pt x="82" y="135"/>
                </a:lnTo>
                <a:lnTo>
                  <a:pt x="82" y="142"/>
                </a:lnTo>
                <a:lnTo>
                  <a:pt x="80" y="142"/>
                </a:lnTo>
                <a:lnTo>
                  <a:pt x="80" y="145"/>
                </a:lnTo>
                <a:lnTo>
                  <a:pt x="77" y="145"/>
                </a:lnTo>
                <a:lnTo>
                  <a:pt x="75" y="147"/>
                </a:lnTo>
                <a:lnTo>
                  <a:pt x="70" y="145"/>
                </a:lnTo>
                <a:lnTo>
                  <a:pt x="70" y="142"/>
                </a:lnTo>
                <a:lnTo>
                  <a:pt x="68" y="142"/>
                </a:lnTo>
                <a:lnTo>
                  <a:pt x="68" y="140"/>
                </a:lnTo>
                <a:lnTo>
                  <a:pt x="65" y="140"/>
                </a:lnTo>
                <a:lnTo>
                  <a:pt x="65" y="137"/>
                </a:lnTo>
                <a:lnTo>
                  <a:pt x="63" y="137"/>
                </a:lnTo>
                <a:lnTo>
                  <a:pt x="63" y="135"/>
                </a:lnTo>
                <a:lnTo>
                  <a:pt x="60" y="133"/>
                </a:lnTo>
                <a:lnTo>
                  <a:pt x="60" y="130"/>
                </a:lnTo>
                <a:lnTo>
                  <a:pt x="58" y="130"/>
                </a:lnTo>
                <a:lnTo>
                  <a:pt x="58" y="125"/>
                </a:lnTo>
                <a:lnTo>
                  <a:pt x="56" y="125"/>
                </a:lnTo>
                <a:lnTo>
                  <a:pt x="56" y="118"/>
                </a:lnTo>
                <a:lnTo>
                  <a:pt x="53" y="118"/>
                </a:lnTo>
                <a:lnTo>
                  <a:pt x="53" y="116"/>
                </a:lnTo>
                <a:lnTo>
                  <a:pt x="51" y="116"/>
                </a:lnTo>
                <a:lnTo>
                  <a:pt x="51" y="111"/>
                </a:lnTo>
                <a:lnTo>
                  <a:pt x="48" y="111"/>
                </a:lnTo>
                <a:lnTo>
                  <a:pt x="48" y="99"/>
                </a:lnTo>
                <a:lnTo>
                  <a:pt x="51" y="99"/>
                </a:lnTo>
                <a:lnTo>
                  <a:pt x="51" y="102"/>
                </a:lnTo>
                <a:lnTo>
                  <a:pt x="53" y="102"/>
                </a:lnTo>
                <a:lnTo>
                  <a:pt x="56" y="102"/>
                </a:lnTo>
                <a:lnTo>
                  <a:pt x="56" y="99"/>
                </a:lnTo>
                <a:lnTo>
                  <a:pt x="56" y="94"/>
                </a:lnTo>
                <a:lnTo>
                  <a:pt x="53" y="94"/>
                </a:lnTo>
                <a:lnTo>
                  <a:pt x="53" y="87"/>
                </a:lnTo>
                <a:lnTo>
                  <a:pt x="51" y="85"/>
                </a:lnTo>
                <a:lnTo>
                  <a:pt x="51" y="82"/>
                </a:lnTo>
                <a:lnTo>
                  <a:pt x="48" y="82"/>
                </a:lnTo>
                <a:lnTo>
                  <a:pt x="46" y="82"/>
                </a:lnTo>
                <a:lnTo>
                  <a:pt x="46" y="80"/>
                </a:lnTo>
                <a:lnTo>
                  <a:pt x="46" y="70"/>
                </a:lnTo>
                <a:lnTo>
                  <a:pt x="48" y="68"/>
                </a:lnTo>
                <a:lnTo>
                  <a:pt x="51" y="65"/>
                </a:lnTo>
                <a:lnTo>
                  <a:pt x="53" y="65"/>
                </a:lnTo>
                <a:lnTo>
                  <a:pt x="53" y="63"/>
                </a:lnTo>
                <a:lnTo>
                  <a:pt x="56" y="63"/>
                </a:lnTo>
                <a:lnTo>
                  <a:pt x="56" y="61"/>
                </a:lnTo>
                <a:lnTo>
                  <a:pt x="56" y="58"/>
                </a:lnTo>
                <a:lnTo>
                  <a:pt x="53" y="58"/>
                </a:lnTo>
                <a:lnTo>
                  <a:pt x="51" y="58"/>
                </a:lnTo>
                <a:lnTo>
                  <a:pt x="51" y="56"/>
                </a:lnTo>
                <a:lnTo>
                  <a:pt x="51" y="51"/>
                </a:lnTo>
                <a:lnTo>
                  <a:pt x="53" y="51"/>
                </a:lnTo>
                <a:lnTo>
                  <a:pt x="53" y="46"/>
                </a:lnTo>
                <a:lnTo>
                  <a:pt x="56" y="46"/>
                </a:lnTo>
                <a:lnTo>
                  <a:pt x="56" y="42"/>
                </a:lnTo>
                <a:lnTo>
                  <a:pt x="58" y="42"/>
                </a:lnTo>
                <a:lnTo>
                  <a:pt x="58" y="39"/>
                </a:lnTo>
                <a:lnTo>
                  <a:pt x="60" y="39"/>
                </a:lnTo>
                <a:lnTo>
                  <a:pt x="60" y="37"/>
                </a:lnTo>
                <a:moveTo>
                  <a:pt x="60" y="37"/>
                </a:moveTo>
                <a:lnTo>
                  <a:pt x="63" y="37"/>
                </a:lnTo>
                <a:lnTo>
                  <a:pt x="63" y="34"/>
                </a:lnTo>
                <a:lnTo>
                  <a:pt x="65" y="34"/>
                </a:lnTo>
                <a:lnTo>
                  <a:pt x="65" y="37"/>
                </a:lnTo>
                <a:lnTo>
                  <a:pt x="68" y="37"/>
                </a:lnTo>
                <a:lnTo>
                  <a:pt x="68" y="39"/>
                </a:lnTo>
                <a:lnTo>
                  <a:pt x="68" y="46"/>
                </a:lnTo>
                <a:lnTo>
                  <a:pt x="70" y="46"/>
                </a:lnTo>
                <a:lnTo>
                  <a:pt x="70" y="49"/>
                </a:lnTo>
                <a:lnTo>
                  <a:pt x="72" y="49"/>
                </a:lnTo>
                <a:lnTo>
                  <a:pt x="75" y="49"/>
                </a:lnTo>
                <a:lnTo>
                  <a:pt x="75" y="46"/>
                </a:lnTo>
                <a:lnTo>
                  <a:pt x="77" y="46"/>
                </a:lnTo>
                <a:lnTo>
                  <a:pt x="80" y="44"/>
                </a:lnTo>
                <a:lnTo>
                  <a:pt x="82" y="44"/>
                </a:lnTo>
                <a:lnTo>
                  <a:pt x="82" y="42"/>
                </a:lnTo>
                <a:lnTo>
                  <a:pt x="87" y="42"/>
                </a:lnTo>
                <a:lnTo>
                  <a:pt x="87" y="39"/>
                </a:lnTo>
                <a:lnTo>
                  <a:pt x="87" y="32"/>
                </a:lnTo>
                <a:lnTo>
                  <a:pt x="84" y="32"/>
                </a:lnTo>
                <a:lnTo>
                  <a:pt x="82" y="34"/>
                </a:lnTo>
                <a:lnTo>
                  <a:pt x="80" y="34"/>
                </a:lnTo>
                <a:lnTo>
                  <a:pt x="80" y="37"/>
                </a:lnTo>
                <a:lnTo>
                  <a:pt x="75" y="37"/>
                </a:lnTo>
                <a:lnTo>
                  <a:pt x="72" y="34"/>
                </a:lnTo>
                <a:lnTo>
                  <a:pt x="72" y="32"/>
                </a:lnTo>
                <a:lnTo>
                  <a:pt x="70" y="32"/>
                </a:lnTo>
                <a:lnTo>
                  <a:pt x="70" y="25"/>
                </a:lnTo>
                <a:lnTo>
                  <a:pt x="72" y="22"/>
                </a:lnTo>
                <a:lnTo>
                  <a:pt x="75" y="20"/>
                </a:lnTo>
                <a:lnTo>
                  <a:pt x="77" y="20"/>
                </a:lnTo>
                <a:lnTo>
                  <a:pt x="77" y="17"/>
                </a:lnTo>
                <a:lnTo>
                  <a:pt x="80" y="17"/>
                </a:lnTo>
                <a:lnTo>
                  <a:pt x="80" y="15"/>
                </a:lnTo>
                <a:lnTo>
                  <a:pt x="82" y="15"/>
                </a:lnTo>
                <a:lnTo>
                  <a:pt x="84" y="13"/>
                </a:lnTo>
                <a:lnTo>
                  <a:pt x="87" y="13"/>
                </a:lnTo>
                <a:lnTo>
                  <a:pt x="87" y="10"/>
                </a:lnTo>
                <a:lnTo>
                  <a:pt x="96" y="10"/>
                </a:lnTo>
                <a:lnTo>
                  <a:pt x="96" y="8"/>
                </a:lnTo>
                <a:lnTo>
                  <a:pt x="99" y="8"/>
                </a:lnTo>
                <a:lnTo>
                  <a:pt x="99" y="5"/>
                </a:lnTo>
                <a:lnTo>
                  <a:pt x="101" y="5"/>
                </a:lnTo>
                <a:lnTo>
                  <a:pt x="101" y="3"/>
                </a:lnTo>
                <a:lnTo>
                  <a:pt x="106" y="3"/>
                </a:lnTo>
                <a:moveTo>
                  <a:pt x="80" y="37"/>
                </a:moveTo>
                <a:lnTo>
                  <a:pt x="84" y="42"/>
                </a:lnTo>
                <a:lnTo>
                  <a:pt x="80" y="34"/>
                </a:lnTo>
                <a:moveTo>
                  <a:pt x="75" y="37"/>
                </a:moveTo>
                <a:lnTo>
                  <a:pt x="80" y="44"/>
                </a:lnTo>
                <a:lnTo>
                  <a:pt x="68" y="30"/>
                </a:lnTo>
                <a:moveTo>
                  <a:pt x="63" y="37"/>
                </a:moveTo>
                <a:lnTo>
                  <a:pt x="72" y="49"/>
                </a:lnTo>
                <a:lnTo>
                  <a:pt x="63" y="34"/>
                </a:lnTo>
                <a:moveTo>
                  <a:pt x="75" y="46"/>
                </a:moveTo>
                <a:lnTo>
                  <a:pt x="65" y="32"/>
                </a:lnTo>
                <a:lnTo>
                  <a:pt x="77" y="46"/>
                </a:lnTo>
                <a:lnTo>
                  <a:pt x="68" y="30"/>
                </a:lnTo>
                <a:moveTo>
                  <a:pt x="82" y="42"/>
                </a:moveTo>
                <a:lnTo>
                  <a:pt x="77" y="37"/>
                </a:lnTo>
                <a:lnTo>
                  <a:pt x="82" y="44"/>
                </a:lnTo>
                <a:moveTo>
                  <a:pt x="132" y="1"/>
                </a:moveTo>
                <a:lnTo>
                  <a:pt x="135" y="3"/>
                </a:lnTo>
                <a:lnTo>
                  <a:pt x="135" y="1"/>
                </a:lnTo>
                <a:moveTo>
                  <a:pt x="84" y="32"/>
                </a:moveTo>
                <a:lnTo>
                  <a:pt x="87" y="34"/>
                </a:lnTo>
                <a:moveTo>
                  <a:pt x="120" y="1"/>
                </a:moveTo>
                <a:lnTo>
                  <a:pt x="125" y="5"/>
                </a:lnTo>
                <a:moveTo>
                  <a:pt x="123" y="1"/>
                </a:moveTo>
                <a:lnTo>
                  <a:pt x="128" y="5"/>
                </a:lnTo>
                <a:moveTo>
                  <a:pt x="113" y="8"/>
                </a:moveTo>
                <a:lnTo>
                  <a:pt x="116" y="10"/>
                </a:lnTo>
                <a:moveTo>
                  <a:pt x="113" y="5"/>
                </a:moveTo>
                <a:lnTo>
                  <a:pt x="118" y="10"/>
                </a:lnTo>
                <a:moveTo>
                  <a:pt x="116" y="5"/>
                </a:moveTo>
                <a:lnTo>
                  <a:pt x="120" y="10"/>
                </a:lnTo>
                <a:lnTo>
                  <a:pt x="116" y="1"/>
                </a:lnTo>
                <a:lnTo>
                  <a:pt x="120" y="8"/>
                </a:lnTo>
                <a:moveTo>
                  <a:pt x="118" y="1"/>
                </a:moveTo>
                <a:lnTo>
                  <a:pt x="123" y="8"/>
                </a:lnTo>
                <a:moveTo>
                  <a:pt x="120" y="1"/>
                </a:moveTo>
                <a:lnTo>
                  <a:pt x="123" y="5"/>
                </a:lnTo>
                <a:moveTo>
                  <a:pt x="125" y="1"/>
                </a:moveTo>
                <a:lnTo>
                  <a:pt x="128" y="5"/>
                </a:lnTo>
                <a:moveTo>
                  <a:pt x="128" y="1"/>
                </a:moveTo>
                <a:lnTo>
                  <a:pt x="132" y="5"/>
                </a:lnTo>
                <a:moveTo>
                  <a:pt x="125" y="1"/>
                </a:moveTo>
                <a:lnTo>
                  <a:pt x="130" y="5"/>
                </a:lnTo>
                <a:moveTo>
                  <a:pt x="111" y="1"/>
                </a:moveTo>
                <a:lnTo>
                  <a:pt x="113" y="1"/>
                </a:lnTo>
                <a:moveTo>
                  <a:pt x="106" y="3"/>
                </a:moveTo>
                <a:lnTo>
                  <a:pt x="108" y="3"/>
                </a:lnTo>
                <a:moveTo>
                  <a:pt x="113" y="1"/>
                </a:moveTo>
                <a:lnTo>
                  <a:pt x="116" y="3"/>
                </a:lnTo>
                <a:moveTo>
                  <a:pt x="130" y="1"/>
                </a:moveTo>
                <a:lnTo>
                  <a:pt x="132" y="3"/>
                </a:lnTo>
                <a:lnTo>
                  <a:pt x="130" y="1"/>
                </a:lnTo>
                <a:close/>
                <a:moveTo>
                  <a:pt x="70" y="30"/>
                </a:moveTo>
                <a:lnTo>
                  <a:pt x="70" y="27"/>
                </a:lnTo>
                <a:moveTo>
                  <a:pt x="65" y="34"/>
                </a:moveTo>
                <a:lnTo>
                  <a:pt x="65" y="37"/>
                </a:lnTo>
                <a:moveTo>
                  <a:pt x="68" y="27"/>
                </a:moveTo>
                <a:lnTo>
                  <a:pt x="70" y="30"/>
                </a:lnTo>
                <a:moveTo>
                  <a:pt x="82" y="34"/>
                </a:moveTo>
                <a:lnTo>
                  <a:pt x="87" y="39"/>
                </a:lnTo>
                <a:moveTo>
                  <a:pt x="84" y="32"/>
                </a:moveTo>
                <a:lnTo>
                  <a:pt x="87" y="37"/>
                </a:lnTo>
                <a:moveTo>
                  <a:pt x="82" y="34"/>
                </a:moveTo>
                <a:lnTo>
                  <a:pt x="87" y="39"/>
                </a:lnTo>
                <a:moveTo>
                  <a:pt x="60" y="37"/>
                </a:moveTo>
                <a:lnTo>
                  <a:pt x="65" y="34"/>
                </a:lnTo>
                <a:moveTo>
                  <a:pt x="111" y="92"/>
                </a:moveTo>
                <a:lnTo>
                  <a:pt x="116" y="82"/>
                </a:lnTo>
                <a:lnTo>
                  <a:pt x="108" y="75"/>
                </a:lnTo>
                <a:moveTo>
                  <a:pt x="48" y="99"/>
                </a:moveTo>
                <a:lnTo>
                  <a:pt x="48" y="97"/>
                </a:lnTo>
                <a:moveTo>
                  <a:pt x="48" y="94"/>
                </a:moveTo>
                <a:lnTo>
                  <a:pt x="53" y="102"/>
                </a:lnTo>
                <a:moveTo>
                  <a:pt x="46" y="92"/>
                </a:moveTo>
                <a:lnTo>
                  <a:pt x="56" y="102"/>
                </a:lnTo>
                <a:moveTo>
                  <a:pt x="46" y="80"/>
                </a:moveTo>
                <a:lnTo>
                  <a:pt x="53" y="87"/>
                </a:lnTo>
                <a:moveTo>
                  <a:pt x="48" y="82"/>
                </a:moveTo>
                <a:lnTo>
                  <a:pt x="46" y="80"/>
                </a:lnTo>
                <a:moveTo>
                  <a:pt x="51" y="63"/>
                </a:moveTo>
                <a:lnTo>
                  <a:pt x="51" y="65"/>
                </a:lnTo>
                <a:moveTo>
                  <a:pt x="46" y="82"/>
                </a:moveTo>
                <a:lnTo>
                  <a:pt x="53" y="90"/>
                </a:lnTo>
                <a:moveTo>
                  <a:pt x="53" y="58"/>
                </a:moveTo>
                <a:lnTo>
                  <a:pt x="56" y="61"/>
                </a:lnTo>
                <a:moveTo>
                  <a:pt x="51" y="58"/>
                </a:moveTo>
                <a:lnTo>
                  <a:pt x="56" y="63"/>
                </a:lnTo>
                <a:moveTo>
                  <a:pt x="68" y="39"/>
                </a:moveTo>
                <a:lnTo>
                  <a:pt x="75" y="49"/>
                </a:lnTo>
                <a:moveTo>
                  <a:pt x="53" y="65"/>
                </a:moveTo>
                <a:lnTo>
                  <a:pt x="51" y="61"/>
                </a:lnTo>
                <a:lnTo>
                  <a:pt x="53" y="63"/>
                </a:lnTo>
                <a:moveTo>
                  <a:pt x="46" y="90"/>
                </a:moveTo>
                <a:lnTo>
                  <a:pt x="56" y="102"/>
                </a:lnTo>
                <a:moveTo>
                  <a:pt x="46" y="87"/>
                </a:moveTo>
                <a:lnTo>
                  <a:pt x="56" y="99"/>
                </a:lnTo>
                <a:moveTo>
                  <a:pt x="46" y="85"/>
                </a:moveTo>
                <a:lnTo>
                  <a:pt x="56" y="97"/>
                </a:lnTo>
                <a:moveTo>
                  <a:pt x="132" y="97"/>
                </a:moveTo>
                <a:lnTo>
                  <a:pt x="132" y="92"/>
                </a:lnTo>
                <a:lnTo>
                  <a:pt x="132" y="9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0" name="path 1160"/>
          <p:cNvSpPr/>
          <p:nvPr/>
        </p:nvSpPr>
        <p:spPr>
          <a:xfrm>
            <a:off x="8024621" y="4172966"/>
            <a:ext cx="128016" cy="40970"/>
          </a:xfrm>
          <a:custGeom>
            <a:avLst/>
            <a:gdLst/>
            <a:ahLst/>
            <a:cxnLst/>
            <a:rect l="0" t="0" r="0" b="0"/>
            <a:pathLst>
              <a:path w="201" h="64">
                <a:moveTo>
                  <a:pt x="63" y="63"/>
                </a:moveTo>
                <a:lnTo>
                  <a:pt x="63" y="44"/>
                </a:lnTo>
                <a:moveTo>
                  <a:pt x="200" y="63"/>
                </a:moveTo>
                <a:lnTo>
                  <a:pt x="200" y="44"/>
                </a:lnTo>
                <a:moveTo>
                  <a:pt x="27" y="63"/>
                </a:moveTo>
                <a:lnTo>
                  <a:pt x="39" y="51"/>
                </a:lnTo>
                <a:moveTo>
                  <a:pt x="164" y="63"/>
                </a:moveTo>
                <a:lnTo>
                  <a:pt x="178" y="51"/>
                </a:lnTo>
                <a:moveTo>
                  <a:pt x="37" y="61"/>
                </a:moveTo>
                <a:lnTo>
                  <a:pt x="22" y="49"/>
                </a:lnTo>
                <a:moveTo>
                  <a:pt x="174" y="63"/>
                </a:moveTo>
                <a:lnTo>
                  <a:pt x="159" y="49"/>
                </a:lnTo>
                <a:moveTo>
                  <a:pt x="1" y="3"/>
                </a:moveTo>
                <a:lnTo>
                  <a:pt x="3" y="3"/>
                </a:lnTo>
                <a:lnTo>
                  <a:pt x="3" y="1"/>
                </a:lnTo>
                <a:lnTo>
                  <a:pt x="10" y="1"/>
                </a:lnTo>
                <a:lnTo>
                  <a:pt x="10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8" y="8"/>
                </a:lnTo>
                <a:lnTo>
                  <a:pt x="8" y="10"/>
                </a:lnTo>
                <a:lnTo>
                  <a:pt x="13" y="10"/>
                </a:lnTo>
                <a:lnTo>
                  <a:pt x="15" y="8"/>
                </a:lnTo>
                <a:lnTo>
                  <a:pt x="18" y="8"/>
                </a:lnTo>
                <a:lnTo>
                  <a:pt x="18" y="5"/>
                </a:lnTo>
                <a:lnTo>
                  <a:pt x="25" y="5"/>
                </a:lnTo>
                <a:lnTo>
                  <a:pt x="25" y="3"/>
                </a:lnTo>
                <a:lnTo>
                  <a:pt x="27" y="3"/>
                </a:lnTo>
                <a:lnTo>
                  <a:pt x="27" y="1"/>
                </a:lnTo>
                <a:lnTo>
                  <a:pt x="37" y="1"/>
                </a:lnTo>
                <a:lnTo>
                  <a:pt x="56" y="5"/>
                </a:lnTo>
                <a:lnTo>
                  <a:pt x="58" y="5"/>
                </a:lnTo>
                <a:lnTo>
                  <a:pt x="61" y="8"/>
                </a:lnTo>
                <a:lnTo>
                  <a:pt x="63" y="8"/>
                </a:lnTo>
                <a:lnTo>
                  <a:pt x="63" y="10"/>
                </a:lnTo>
                <a:lnTo>
                  <a:pt x="68" y="10"/>
                </a:lnTo>
                <a:lnTo>
                  <a:pt x="68" y="13"/>
                </a:lnTo>
                <a:lnTo>
                  <a:pt x="70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1" y="22"/>
                </a:lnTo>
                <a:lnTo>
                  <a:pt x="61" y="25"/>
                </a:lnTo>
                <a:lnTo>
                  <a:pt x="61" y="30"/>
                </a:lnTo>
                <a:lnTo>
                  <a:pt x="63" y="30"/>
                </a:lnTo>
                <a:lnTo>
                  <a:pt x="63" y="32"/>
                </a:lnTo>
                <a:lnTo>
                  <a:pt x="66" y="34"/>
                </a:lnTo>
                <a:lnTo>
                  <a:pt x="66" y="37"/>
                </a:lnTo>
                <a:lnTo>
                  <a:pt x="68" y="39"/>
                </a:lnTo>
                <a:lnTo>
                  <a:pt x="70" y="42"/>
                </a:lnTo>
                <a:lnTo>
                  <a:pt x="78" y="42"/>
                </a:lnTo>
                <a:lnTo>
                  <a:pt x="78" y="39"/>
                </a:lnTo>
                <a:lnTo>
                  <a:pt x="75" y="39"/>
                </a:lnTo>
                <a:lnTo>
                  <a:pt x="75" y="37"/>
                </a:lnTo>
                <a:lnTo>
                  <a:pt x="75" y="34"/>
                </a:lnTo>
                <a:lnTo>
                  <a:pt x="73" y="34"/>
                </a:lnTo>
                <a:lnTo>
                  <a:pt x="73" y="27"/>
                </a:lnTo>
                <a:lnTo>
                  <a:pt x="75" y="27"/>
                </a:lnTo>
                <a:lnTo>
                  <a:pt x="75" y="25"/>
                </a:lnTo>
                <a:lnTo>
                  <a:pt x="78" y="25"/>
                </a:lnTo>
                <a:lnTo>
                  <a:pt x="80" y="22"/>
                </a:lnTo>
                <a:lnTo>
                  <a:pt x="82" y="22"/>
                </a:lnTo>
                <a:lnTo>
                  <a:pt x="82" y="25"/>
                </a:lnTo>
                <a:lnTo>
                  <a:pt x="87" y="25"/>
                </a:lnTo>
                <a:lnTo>
                  <a:pt x="87" y="27"/>
                </a:lnTo>
                <a:lnTo>
                  <a:pt x="90" y="30"/>
                </a:lnTo>
                <a:lnTo>
                  <a:pt x="90" y="32"/>
                </a:ln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7" y="39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2" y="51"/>
                </a:lnTo>
                <a:lnTo>
                  <a:pt x="102" y="53"/>
                </a:lnTo>
                <a:lnTo>
                  <a:pt x="104" y="53"/>
                </a:lnTo>
                <a:lnTo>
                  <a:pt x="104" y="56"/>
                </a:lnTo>
                <a:moveTo>
                  <a:pt x="27" y="1"/>
                </a:moveTo>
                <a:lnTo>
                  <a:pt x="27" y="3"/>
                </a:lnTo>
                <a:lnTo>
                  <a:pt x="30" y="1"/>
                </a:lnTo>
                <a:moveTo>
                  <a:pt x="10" y="1"/>
                </a:moveTo>
                <a:lnTo>
                  <a:pt x="15" y="8"/>
                </a:lnTo>
                <a:lnTo>
                  <a:pt x="13" y="1"/>
                </a:lnTo>
                <a:lnTo>
                  <a:pt x="18" y="5"/>
                </a:lnTo>
                <a:moveTo>
                  <a:pt x="39" y="1"/>
                </a:moveTo>
                <a:lnTo>
                  <a:pt x="37" y="1"/>
                </a:lnTo>
                <a:moveTo>
                  <a:pt x="54" y="5"/>
                </a:moveTo>
                <a:lnTo>
                  <a:pt x="56" y="5"/>
                </a:lnTo>
                <a:moveTo>
                  <a:pt x="49" y="5"/>
                </a:moveTo>
                <a:lnTo>
                  <a:pt x="49" y="8"/>
                </a:lnTo>
                <a:lnTo>
                  <a:pt x="46" y="8"/>
                </a:lnTo>
                <a:lnTo>
                  <a:pt x="44" y="8"/>
                </a:lnTo>
                <a:lnTo>
                  <a:pt x="44" y="5"/>
                </a:lnTo>
                <a:moveTo>
                  <a:pt x="49" y="5"/>
                </a:moveTo>
                <a:lnTo>
                  <a:pt x="49" y="3"/>
                </a:lnTo>
                <a:moveTo>
                  <a:pt x="44" y="5"/>
                </a:moveTo>
                <a:lnTo>
                  <a:pt x="46" y="8"/>
                </a:lnTo>
                <a:moveTo>
                  <a:pt x="51" y="5"/>
                </a:moveTo>
                <a:lnTo>
                  <a:pt x="49" y="5"/>
                </a:lnTo>
                <a:moveTo>
                  <a:pt x="44" y="3"/>
                </a:moveTo>
                <a:lnTo>
                  <a:pt x="42" y="3"/>
                </a:lnTo>
                <a:lnTo>
                  <a:pt x="42" y="1"/>
                </a:lnTo>
                <a:moveTo>
                  <a:pt x="39" y="1"/>
                </a:moveTo>
                <a:lnTo>
                  <a:pt x="42" y="3"/>
                </a:lnTo>
                <a:lnTo>
                  <a:pt x="42" y="1"/>
                </a:lnTo>
                <a:moveTo>
                  <a:pt x="51" y="3"/>
                </a:moveTo>
                <a:lnTo>
                  <a:pt x="51" y="5"/>
                </a:lnTo>
                <a:lnTo>
                  <a:pt x="49" y="3"/>
                </a:lnTo>
                <a:moveTo>
                  <a:pt x="54" y="5"/>
                </a:moveTo>
                <a:lnTo>
                  <a:pt x="51" y="5"/>
                </a:lnTo>
                <a:lnTo>
                  <a:pt x="56" y="5"/>
                </a:lnTo>
                <a:moveTo>
                  <a:pt x="51" y="5"/>
                </a:moveTo>
                <a:lnTo>
                  <a:pt x="51" y="3"/>
                </a:lnTo>
                <a:moveTo>
                  <a:pt x="49" y="5"/>
                </a:moveTo>
                <a:lnTo>
                  <a:pt x="49" y="3"/>
                </a:lnTo>
                <a:moveTo>
                  <a:pt x="44" y="3"/>
                </a:moveTo>
                <a:lnTo>
                  <a:pt x="44" y="5"/>
                </a:lnTo>
                <a:moveTo>
                  <a:pt x="44" y="1"/>
                </a:moveTo>
                <a:lnTo>
                  <a:pt x="49" y="8"/>
                </a:lnTo>
                <a:moveTo>
                  <a:pt x="46" y="3"/>
                </a:moveTo>
                <a:lnTo>
                  <a:pt x="49" y="5"/>
                </a:lnTo>
                <a:moveTo>
                  <a:pt x="44" y="3"/>
                </a:moveTo>
                <a:lnTo>
                  <a:pt x="49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2" name="path 1162"/>
          <p:cNvSpPr/>
          <p:nvPr/>
        </p:nvSpPr>
        <p:spPr>
          <a:xfrm>
            <a:off x="8643366" y="4171441"/>
            <a:ext cx="103631" cy="46482"/>
          </a:xfrm>
          <a:custGeom>
            <a:avLst/>
            <a:gdLst/>
            <a:ahLst/>
            <a:cxnLst/>
            <a:rect l="0" t="0" r="0" b="0"/>
            <a:pathLst>
              <a:path w="163" h="73">
                <a:moveTo>
                  <a:pt x="49" y="73"/>
                </a:moveTo>
                <a:lnTo>
                  <a:pt x="49" y="54"/>
                </a:lnTo>
                <a:moveTo>
                  <a:pt x="20" y="70"/>
                </a:moveTo>
                <a:lnTo>
                  <a:pt x="8" y="58"/>
                </a:lnTo>
                <a:moveTo>
                  <a:pt x="56" y="6"/>
                </a:moveTo>
                <a:lnTo>
                  <a:pt x="58" y="6"/>
                </a:lnTo>
                <a:lnTo>
                  <a:pt x="61" y="3"/>
                </a:lnTo>
                <a:lnTo>
                  <a:pt x="65" y="3"/>
                </a:lnTo>
                <a:lnTo>
                  <a:pt x="65" y="6"/>
                </a:lnTo>
                <a:lnTo>
                  <a:pt x="65" y="8"/>
                </a:lnTo>
                <a:lnTo>
                  <a:pt x="63" y="8"/>
                </a:lnTo>
                <a:lnTo>
                  <a:pt x="63" y="13"/>
                </a:lnTo>
                <a:lnTo>
                  <a:pt x="65" y="13"/>
                </a:lnTo>
                <a:lnTo>
                  <a:pt x="70" y="13"/>
                </a:lnTo>
                <a:lnTo>
                  <a:pt x="70" y="10"/>
                </a:lnTo>
                <a:lnTo>
                  <a:pt x="73" y="10"/>
                </a:lnTo>
                <a:lnTo>
                  <a:pt x="73" y="8"/>
                </a:lnTo>
                <a:lnTo>
                  <a:pt x="82" y="8"/>
                </a:lnTo>
                <a:lnTo>
                  <a:pt x="82" y="6"/>
                </a:lnTo>
                <a:lnTo>
                  <a:pt x="82" y="3"/>
                </a:lnTo>
                <a:lnTo>
                  <a:pt x="85" y="3"/>
                </a:lnTo>
                <a:lnTo>
                  <a:pt x="92" y="3"/>
                </a:lnTo>
                <a:lnTo>
                  <a:pt x="111" y="8"/>
                </a:lnTo>
                <a:lnTo>
                  <a:pt x="116" y="8"/>
                </a:lnTo>
                <a:lnTo>
                  <a:pt x="116" y="10"/>
                </a:lnTo>
                <a:lnTo>
                  <a:pt x="118" y="10"/>
                </a:lnTo>
                <a:lnTo>
                  <a:pt x="121" y="13"/>
                </a:lnTo>
                <a:lnTo>
                  <a:pt x="123" y="13"/>
                </a:lnTo>
                <a:lnTo>
                  <a:pt x="123" y="15"/>
                </a:lnTo>
                <a:lnTo>
                  <a:pt x="128" y="15"/>
                </a:lnTo>
                <a:lnTo>
                  <a:pt x="128" y="18"/>
                </a:lnTo>
                <a:lnTo>
                  <a:pt x="130" y="18"/>
                </a:lnTo>
                <a:lnTo>
                  <a:pt x="130" y="20"/>
                </a:lnTo>
                <a:lnTo>
                  <a:pt x="130" y="22"/>
                </a:lnTo>
                <a:lnTo>
                  <a:pt x="128" y="22"/>
                </a:lnTo>
                <a:lnTo>
                  <a:pt x="128" y="25"/>
                </a:lnTo>
                <a:lnTo>
                  <a:pt x="125" y="25"/>
                </a:lnTo>
                <a:lnTo>
                  <a:pt x="118" y="25"/>
                </a:lnTo>
                <a:lnTo>
                  <a:pt x="116" y="27"/>
                </a:lnTo>
                <a:lnTo>
                  <a:pt x="116" y="32"/>
                </a:lnTo>
                <a:lnTo>
                  <a:pt x="118" y="32"/>
                </a:lnTo>
                <a:lnTo>
                  <a:pt x="118" y="34"/>
                </a:lnTo>
                <a:lnTo>
                  <a:pt x="121" y="34"/>
                </a:lnTo>
                <a:lnTo>
                  <a:pt x="121" y="39"/>
                </a:lnTo>
                <a:lnTo>
                  <a:pt x="123" y="39"/>
                </a:lnTo>
                <a:lnTo>
                  <a:pt x="123" y="42"/>
                </a:lnTo>
                <a:lnTo>
                  <a:pt x="125" y="42"/>
                </a:lnTo>
                <a:lnTo>
                  <a:pt x="125" y="44"/>
                </a:lnTo>
                <a:lnTo>
                  <a:pt x="128" y="44"/>
                </a:lnTo>
                <a:lnTo>
                  <a:pt x="133" y="44"/>
                </a:lnTo>
                <a:lnTo>
                  <a:pt x="133" y="42"/>
                </a:lnTo>
                <a:lnTo>
                  <a:pt x="133" y="39"/>
                </a:lnTo>
                <a:lnTo>
                  <a:pt x="130" y="39"/>
                </a:lnTo>
                <a:lnTo>
                  <a:pt x="130" y="37"/>
                </a:lnTo>
                <a:lnTo>
                  <a:pt x="128" y="37"/>
                </a:lnTo>
                <a:lnTo>
                  <a:pt x="128" y="30"/>
                </a:lnTo>
                <a:lnTo>
                  <a:pt x="130" y="30"/>
                </a:lnTo>
                <a:lnTo>
                  <a:pt x="130" y="27"/>
                </a:lnTo>
                <a:lnTo>
                  <a:pt x="133" y="27"/>
                </a:lnTo>
                <a:lnTo>
                  <a:pt x="135" y="27"/>
                </a:lnTo>
                <a:lnTo>
                  <a:pt x="135" y="25"/>
                </a:lnTo>
                <a:lnTo>
                  <a:pt x="137" y="25"/>
                </a:lnTo>
                <a:lnTo>
                  <a:pt x="140" y="27"/>
                </a:lnTo>
                <a:lnTo>
                  <a:pt x="142" y="27"/>
                </a:lnTo>
                <a:lnTo>
                  <a:pt x="142" y="30"/>
                </a:lnTo>
                <a:lnTo>
                  <a:pt x="145" y="30"/>
                </a:lnTo>
                <a:lnTo>
                  <a:pt x="145" y="32"/>
                </a:lnTo>
                <a:lnTo>
                  <a:pt x="147" y="34"/>
                </a:lnTo>
                <a:lnTo>
                  <a:pt x="147" y="37"/>
                </a:lnTo>
                <a:lnTo>
                  <a:pt x="150" y="37"/>
                </a:lnTo>
                <a:lnTo>
                  <a:pt x="150" y="39"/>
                </a:lnTo>
                <a:lnTo>
                  <a:pt x="152" y="39"/>
                </a:lnTo>
                <a:lnTo>
                  <a:pt x="152" y="44"/>
                </a:lnTo>
                <a:lnTo>
                  <a:pt x="154" y="44"/>
                </a:lnTo>
                <a:lnTo>
                  <a:pt x="154" y="51"/>
                </a:lnTo>
                <a:lnTo>
                  <a:pt x="157" y="54"/>
                </a:lnTo>
                <a:lnTo>
                  <a:pt x="159" y="56"/>
                </a:lnTo>
                <a:lnTo>
                  <a:pt x="159" y="58"/>
                </a:lnTo>
                <a:lnTo>
                  <a:pt x="162" y="58"/>
                </a:lnTo>
                <a:moveTo>
                  <a:pt x="10" y="39"/>
                </a:moveTo>
                <a:lnTo>
                  <a:pt x="13" y="39"/>
                </a:lnTo>
                <a:lnTo>
                  <a:pt x="13" y="37"/>
                </a:lnTo>
                <a:lnTo>
                  <a:pt x="15" y="37"/>
                </a:lnTo>
                <a:lnTo>
                  <a:pt x="15" y="39"/>
                </a:lnTo>
                <a:lnTo>
                  <a:pt x="17" y="39"/>
                </a:lnTo>
                <a:lnTo>
                  <a:pt x="17" y="42"/>
                </a:lnTo>
                <a:lnTo>
                  <a:pt x="17" y="49"/>
                </a:lnTo>
                <a:lnTo>
                  <a:pt x="20" y="51"/>
                </a:lnTo>
                <a:lnTo>
                  <a:pt x="25" y="51"/>
                </a:lnTo>
                <a:lnTo>
                  <a:pt x="25" y="49"/>
                </a:lnTo>
                <a:lnTo>
                  <a:pt x="27" y="49"/>
                </a:lnTo>
                <a:lnTo>
                  <a:pt x="27" y="46"/>
                </a:lnTo>
                <a:lnTo>
                  <a:pt x="32" y="46"/>
                </a:lnTo>
                <a:lnTo>
                  <a:pt x="32" y="44"/>
                </a:lnTo>
                <a:lnTo>
                  <a:pt x="34" y="44"/>
                </a:lnTo>
                <a:lnTo>
                  <a:pt x="37" y="42"/>
                </a:lnTo>
                <a:lnTo>
                  <a:pt x="37" y="34"/>
                </a:lnTo>
                <a:lnTo>
                  <a:pt x="34" y="34"/>
                </a:lnTo>
                <a:lnTo>
                  <a:pt x="32" y="34"/>
                </a:lnTo>
                <a:lnTo>
                  <a:pt x="32" y="37"/>
                </a:lnTo>
                <a:lnTo>
                  <a:pt x="30" y="37"/>
                </a:lnTo>
                <a:lnTo>
                  <a:pt x="30" y="39"/>
                </a:lnTo>
                <a:lnTo>
                  <a:pt x="22" y="39"/>
                </a:lnTo>
                <a:lnTo>
                  <a:pt x="22" y="37"/>
                </a:lnTo>
                <a:lnTo>
                  <a:pt x="20" y="34"/>
                </a:lnTo>
                <a:lnTo>
                  <a:pt x="20" y="32"/>
                </a:lnTo>
                <a:lnTo>
                  <a:pt x="17" y="32"/>
                </a:lnTo>
                <a:lnTo>
                  <a:pt x="17" y="30"/>
                </a:lnTo>
                <a:lnTo>
                  <a:pt x="20" y="27"/>
                </a:lnTo>
                <a:lnTo>
                  <a:pt x="20" y="25"/>
                </a:lnTo>
                <a:lnTo>
                  <a:pt x="22" y="25"/>
                </a:lnTo>
                <a:lnTo>
                  <a:pt x="25" y="22"/>
                </a:lnTo>
                <a:lnTo>
                  <a:pt x="27" y="20"/>
                </a:lnTo>
                <a:lnTo>
                  <a:pt x="30" y="20"/>
                </a:lnTo>
                <a:lnTo>
                  <a:pt x="30" y="18"/>
                </a:lnTo>
                <a:lnTo>
                  <a:pt x="32" y="18"/>
                </a:lnTo>
                <a:lnTo>
                  <a:pt x="34" y="15"/>
                </a:lnTo>
                <a:lnTo>
                  <a:pt x="37" y="15"/>
                </a:lnTo>
                <a:lnTo>
                  <a:pt x="37" y="13"/>
                </a:lnTo>
                <a:lnTo>
                  <a:pt x="44" y="13"/>
                </a:lnTo>
                <a:lnTo>
                  <a:pt x="46" y="10"/>
                </a:lnTo>
                <a:lnTo>
                  <a:pt x="49" y="10"/>
                </a:lnTo>
                <a:lnTo>
                  <a:pt x="49" y="8"/>
                </a:lnTo>
                <a:lnTo>
                  <a:pt x="51" y="8"/>
                </a:lnTo>
                <a:lnTo>
                  <a:pt x="51" y="6"/>
                </a:lnTo>
                <a:lnTo>
                  <a:pt x="56" y="6"/>
                </a:lnTo>
                <a:moveTo>
                  <a:pt x="30" y="39"/>
                </a:moveTo>
                <a:lnTo>
                  <a:pt x="34" y="44"/>
                </a:lnTo>
                <a:lnTo>
                  <a:pt x="30" y="37"/>
                </a:lnTo>
                <a:moveTo>
                  <a:pt x="25" y="39"/>
                </a:moveTo>
                <a:lnTo>
                  <a:pt x="30" y="46"/>
                </a:lnTo>
                <a:lnTo>
                  <a:pt x="17" y="32"/>
                </a:lnTo>
                <a:moveTo>
                  <a:pt x="13" y="39"/>
                </a:moveTo>
                <a:lnTo>
                  <a:pt x="22" y="51"/>
                </a:lnTo>
                <a:lnTo>
                  <a:pt x="13" y="37"/>
                </a:lnTo>
                <a:moveTo>
                  <a:pt x="25" y="49"/>
                </a:moveTo>
                <a:lnTo>
                  <a:pt x="15" y="34"/>
                </a:lnTo>
                <a:lnTo>
                  <a:pt x="27" y="49"/>
                </a:lnTo>
                <a:lnTo>
                  <a:pt x="17" y="32"/>
                </a:lnTo>
                <a:moveTo>
                  <a:pt x="32" y="44"/>
                </a:moveTo>
                <a:lnTo>
                  <a:pt x="27" y="39"/>
                </a:lnTo>
                <a:lnTo>
                  <a:pt x="32" y="46"/>
                </a:lnTo>
                <a:moveTo>
                  <a:pt x="85" y="3"/>
                </a:moveTo>
                <a:lnTo>
                  <a:pt x="85" y="1"/>
                </a:lnTo>
                <a:moveTo>
                  <a:pt x="82" y="3"/>
                </a:moveTo>
                <a:lnTo>
                  <a:pt x="82" y="6"/>
                </a:lnTo>
                <a:lnTo>
                  <a:pt x="85" y="3"/>
                </a:lnTo>
                <a:moveTo>
                  <a:pt x="34" y="34"/>
                </a:moveTo>
                <a:lnTo>
                  <a:pt x="37" y="37"/>
                </a:lnTo>
                <a:moveTo>
                  <a:pt x="70" y="3"/>
                </a:moveTo>
                <a:lnTo>
                  <a:pt x="75" y="8"/>
                </a:lnTo>
                <a:lnTo>
                  <a:pt x="73" y="3"/>
                </a:lnTo>
                <a:moveTo>
                  <a:pt x="63" y="10"/>
                </a:moveTo>
                <a:lnTo>
                  <a:pt x="65" y="13"/>
                </a:lnTo>
                <a:moveTo>
                  <a:pt x="63" y="8"/>
                </a:moveTo>
                <a:lnTo>
                  <a:pt x="68" y="13"/>
                </a:lnTo>
                <a:lnTo>
                  <a:pt x="65" y="8"/>
                </a:lnTo>
                <a:moveTo>
                  <a:pt x="63" y="3"/>
                </a:moveTo>
                <a:lnTo>
                  <a:pt x="70" y="13"/>
                </a:lnTo>
                <a:moveTo>
                  <a:pt x="65" y="3"/>
                </a:moveTo>
                <a:lnTo>
                  <a:pt x="70" y="10"/>
                </a:lnTo>
                <a:moveTo>
                  <a:pt x="68" y="3"/>
                </a:moveTo>
                <a:lnTo>
                  <a:pt x="73" y="10"/>
                </a:lnTo>
                <a:moveTo>
                  <a:pt x="70" y="3"/>
                </a:moveTo>
                <a:lnTo>
                  <a:pt x="73" y="8"/>
                </a:lnTo>
                <a:moveTo>
                  <a:pt x="75" y="3"/>
                </a:moveTo>
                <a:lnTo>
                  <a:pt x="77" y="8"/>
                </a:lnTo>
                <a:moveTo>
                  <a:pt x="77" y="3"/>
                </a:moveTo>
                <a:lnTo>
                  <a:pt x="80" y="8"/>
                </a:lnTo>
                <a:lnTo>
                  <a:pt x="75" y="3"/>
                </a:lnTo>
                <a:moveTo>
                  <a:pt x="61" y="3"/>
                </a:moveTo>
                <a:lnTo>
                  <a:pt x="61" y="1"/>
                </a:lnTo>
                <a:moveTo>
                  <a:pt x="56" y="6"/>
                </a:moveTo>
                <a:lnTo>
                  <a:pt x="56" y="3"/>
                </a:lnTo>
                <a:moveTo>
                  <a:pt x="63" y="3"/>
                </a:moveTo>
                <a:lnTo>
                  <a:pt x="65" y="6"/>
                </a:lnTo>
                <a:moveTo>
                  <a:pt x="80" y="3"/>
                </a:moveTo>
                <a:lnTo>
                  <a:pt x="82" y="6"/>
                </a:lnTo>
                <a:lnTo>
                  <a:pt x="80" y="3"/>
                </a:lnTo>
                <a:close/>
                <a:moveTo>
                  <a:pt x="20" y="32"/>
                </a:moveTo>
                <a:lnTo>
                  <a:pt x="17" y="30"/>
                </a:lnTo>
                <a:moveTo>
                  <a:pt x="15" y="37"/>
                </a:moveTo>
                <a:lnTo>
                  <a:pt x="15" y="39"/>
                </a:lnTo>
                <a:moveTo>
                  <a:pt x="17" y="30"/>
                </a:moveTo>
                <a:lnTo>
                  <a:pt x="20" y="32"/>
                </a:lnTo>
                <a:moveTo>
                  <a:pt x="32" y="37"/>
                </a:moveTo>
                <a:lnTo>
                  <a:pt x="37" y="42"/>
                </a:lnTo>
                <a:moveTo>
                  <a:pt x="34" y="34"/>
                </a:moveTo>
                <a:lnTo>
                  <a:pt x="37" y="39"/>
                </a:lnTo>
                <a:moveTo>
                  <a:pt x="32" y="37"/>
                </a:moveTo>
                <a:lnTo>
                  <a:pt x="37" y="42"/>
                </a:lnTo>
                <a:moveTo>
                  <a:pt x="10" y="39"/>
                </a:moveTo>
                <a:lnTo>
                  <a:pt x="13" y="37"/>
                </a:lnTo>
                <a:moveTo>
                  <a:pt x="3" y="68"/>
                </a:moveTo>
                <a:lnTo>
                  <a:pt x="1" y="63"/>
                </a:lnTo>
                <a:lnTo>
                  <a:pt x="3" y="66"/>
                </a:lnTo>
                <a:moveTo>
                  <a:pt x="94" y="3"/>
                </a:moveTo>
                <a:lnTo>
                  <a:pt x="92" y="3"/>
                </a:lnTo>
                <a:moveTo>
                  <a:pt x="109" y="8"/>
                </a:moveTo>
                <a:lnTo>
                  <a:pt x="111" y="8"/>
                </a:lnTo>
                <a:moveTo>
                  <a:pt x="106" y="8"/>
                </a:moveTo>
                <a:lnTo>
                  <a:pt x="106" y="10"/>
                </a:lnTo>
                <a:lnTo>
                  <a:pt x="104" y="10"/>
                </a:lnTo>
                <a:lnTo>
                  <a:pt x="99" y="10"/>
                </a:lnTo>
                <a:lnTo>
                  <a:pt x="99" y="8"/>
                </a:lnTo>
                <a:moveTo>
                  <a:pt x="106" y="8"/>
                </a:moveTo>
                <a:lnTo>
                  <a:pt x="106" y="6"/>
                </a:lnTo>
                <a:moveTo>
                  <a:pt x="99" y="8"/>
                </a:moveTo>
                <a:lnTo>
                  <a:pt x="102" y="10"/>
                </a:lnTo>
                <a:moveTo>
                  <a:pt x="106" y="8"/>
                </a:moveTo>
                <a:lnTo>
                  <a:pt x="106" y="6"/>
                </a:lnTo>
                <a:moveTo>
                  <a:pt x="99" y="6"/>
                </a:moveTo>
                <a:lnTo>
                  <a:pt x="97" y="6"/>
                </a:lnTo>
                <a:lnTo>
                  <a:pt x="97" y="3"/>
                </a:lnTo>
                <a:moveTo>
                  <a:pt x="94" y="3"/>
                </a:moveTo>
                <a:lnTo>
                  <a:pt x="97" y="6"/>
                </a:lnTo>
                <a:lnTo>
                  <a:pt x="97" y="3"/>
                </a:lnTo>
                <a:moveTo>
                  <a:pt x="109" y="6"/>
                </a:moveTo>
                <a:lnTo>
                  <a:pt x="109" y="8"/>
                </a:lnTo>
                <a:moveTo>
                  <a:pt x="106" y="6"/>
                </a:moveTo>
                <a:lnTo>
                  <a:pt x="106" y="8"/>
                </a:lnTo>
                <a:moveTo>
                  <a:pt x="109" y="8"/>
                </a:moveTo>
                <a:lnTo>
                  <a:pt x="111" y="8"/>
                </a:lnTo>
                <a:moveTo>
                  <a:pt x="109" y="8"/>
                </a:moveTo>
                <a:lnTo>
                  <a:pt x="106" y="8"/>
                </a:lnTo>
                <a:moveTo>
                  <a:pt x="99" y="6"/>
                </a:moveTo>
                <a:lnTo>
                  <a:pt x="99" y="8"/>
                </a:lnTo>
                <a:moveTo>
                  <a:pt x="99" y="3"/>
                </a:moveTo>
                <a:lnTo>
                  <a:pt x="104" y="10"/>
                </a:lnTo>
                <a:moveTo>
                  <a:pt x="104" y="6"/>
                </a:moveTo>
                <a:lnTo>
                  <a:pt x="106" y="8"/>
                </a:lnTo>
                <a:moveTo>
                  <a:pt x="102" y="6"/>
                </a:moveTo>
                <a:lnTo>
                  <a:pt x="106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4" name="path 1164"/>
          <p:cNvSpPr/>
          <p:nvPr/>
        </p:nvSpPr>
        <p:spPr>
          <a:xfrm>
            <a:off x="8300642" y="4171441"/>
            <a:ext cx="200991" cy="45497"/>
          </a:xfrm>
          <a:custGeom>
            <a:avLst/>
            <a:gdLst/>
            <a:ahLst/>
            <a:cxnLst/>
            <a:rect l="0" t="0" r="0" b="0"/>
            <a:pathLst>
              <a:path w="316" h="71">
                <a:moveTo>
                  <a:pt x="41" y="68"/>
                </a:moveTo>
                <a:lnTo>
                  <a:pt x="41" y="49"/>
                </a:lnTo>
                <a:moveTo>
                  <a:pt x="178" y="68"/>
                </a:moveTo>
                <a:lnTo>
                  <a:pt x="178" y="51"/>
                </a:lnTo>
                <a:moveTo>
                  <a:pt x="315" y="70"/>
                </a:moveTo>
                <a:lnTo>
                  <a:pt x="315" y="51"/>
                </a:lnTo>
                <a:moveTo>
                  <a:pt x="3" y="68"/>
                </a:moveTo>
                <a:lnTo>
                  <a:pt x="17" y="56"/>
                </a:lnTo>
                <a:moveTo>
                  <a:pt x="142" y="70"/>
                </a:moveTo>
                <a:lnTo>
                  <a:pt x="154" y="56"/>
                </a:lnTo>
                <a:moveTo>
                  <a:pt x="279" y="70"/>
                </a:moveTo>
                <a:lnTo>
                  <a:pt x="291" y="58"/>
                </a:lnTo>
                <a:moveTo>
                  <a:pt x="12" y="68"/>
                </a:moveTo>
                <a:lnTo>
                  <a:pt x="0" y="54"/>
                </a:lnTo>
                <a:moveTo>
                  <a:pt x="149" y="68"/>
                </a:moveTo>
                <a:lnTo>
                  <a:pt x="137" y="56"/>
                </a:lnTo>
                <a:moveTo>
                  <a:pt x="286" y="70"/>
                </a:moveTo>
                <a:lnTo>
                  <a:pt x="274" y="56"/>
                </a:lnTo>
                <a:moveTo>
                  <a:pt x="207" y="39"/>
                </a:moveTo>
                <a:lnTo>
                  <a:pt x="209" y="39"/>
                </a:lnTo>
                <a:lnTo>
                  <a:pt x="209" y="37"/>
                </a:lnTo>
                <a:lnTo>
                  <a:pt x="212" y="37"/>
                </a:lnTo>
                <a:lnTo>
                  <a:pt x="212" y="39"/>
                </a:lnTo>
                <a:lnTo>
                  <a:pt x="214" y="39"/>
                </a:lnTo>
                <a:lnTo>
                  <a:pt x="214" y="42"/>
                </a:lnTo>
                <a:lnTo>
                  <a:pt x="214" y="49"/>
                </a:lnTo>
                <a:lnTo>
                  <a:pt x="216" y="51"/>
                </a:lnTo>
                <a:lnTo>
                  <a:pt x="221" y="51"/>
                </a:lnTo>
                <a:lnTo>
                  <a:pt x="221" y="49"/>
                </a:lnTo>
                <a:lnTo>
                  <a:pt x="224" y="49"/>
                </a:lnTo>
                <a:lnTo>
                  <a:pt x="224" y="46"/>
                </a:lnTo>
                <a:lnTo>
                  <a:pt x="228" y="46"/>
                </a:lnTo>
                <a:lnTo>
                  <a:pt x="228" y="44"/>
                </a:lnTo>
                <a:lnTo>
                  <a:pt x="231" y="44"/>
                </a:lnTo>
                <a:lnTo>
                  <a:pt x="231" y="42"/>
                </a:lnTo>
                <a:lnTo>
                  <a:pt x="233" y="42"/>
                </a:lnTo>
                <a:lnTo>
                  <a:pt x="233" y="39"/>
                </a:lnTo>
                <a:lnTo>
                  <a:pt x="233" y="34"/>
                </a:lnTo>
                <a:lnTo>
                  <a:pt x="231" y="34"/>
                </a:lnTo>
                <a:lnTo>
                  <a:pt x="228" y="34"/>
                </a:lnTo>
                <a:lnTo>
                  <a:pt x="228" y="37"/>
                </a:lnTo>
                <a:lnTo>
                  <a:pt x="226" y="37"/>
                </a:lnTo>
                <a:lnTo>
                  <a:pt x="226" y="39"/>
                </a:lnTo>
                <a:lnTo>
                  <a:pt x="219" y="39"/>
                </a:lnTo>
                <a:lnTo>
                  <a:pt x="219" y="37"/>
                </a:lnTo>
                <a:lnTo>
                  <a:pt x="216" y="37"/>
                </a:lnTo>
                <a:lnTo>
                  <a:pt x="216" y="34"/>
                </a:lnTo>
                <a:lnTo>
                  <a:pt x="216" y="32"/>
                </a:lnTo>
                <a:lnTo>
                  <a:pt x="214" y="32"/>
                </a:lnTo>
                <a:lnTo>
                  <a:pt x="214" y="30"/>
                </a:lnTo>
                <a:lnTo>
                  <a:pt x="216" y="27"/>
                </a:lnTo>
                <a:lnTo>
                  <a:pt x="216" y="25"/>
                </a:lnTo>
                <a:lnTo>
                  <a:pt x="219" y="25"/>
                </a:lnTo>
                <a:lnTo>
                  <a:pt x="219" y="22"/>
                </a:lnTo>
                <a:lnTo>
                  <a:pt x="221" y="22"/>
                </a:lnTo>
                <a:lnTo>
                  <a:pt x="224" y="20"/>
                </a:lnTo>
                <a:lnTo>
                  <a:pt x="226" y="20"/>
                </a:lnTo>
                <a:lnTo>
                  <a:pt x="226" y="18"/>
                </a:lnTo>
                <a:lnTo>
                  <a:pt x="228" y="18"/>
                </a:lnTo>
                <a:lnTo>
                  <a:pt x="228" y="15"/>
                </a:lnTo>
                <a:lnTo>
                  <a:pt x="233" y="15"/>
                </a:lnTo>
                <a:lnTo>
                  <a:pt x="233" y="13"/>
                </a:lnTo>
                <a:lnTo>
                  <a:pt x="240" y="13"/>
                </a:lnTo>
                <a:lnTo>
                  <a:pt x="243" y="10"/>
                </a:lnTo>
                <a:lnTo>
                  <a:pt x="245" y="8"/>
                </a:lnTo>
                <a:lnTo>
                  <a:pt x="248" y="8"/>
                </a:lnTo>
                <a:lnTo>
                  <a:pt x="248" y="6"/>
                </a:lnTo>
                <a:lnTo>
                  <a:pt x="252" y="6"/>
                </a:lnTo>
                <a:moveTo>
                  <a:pt x="226" y="39"/>
                </a:moveTo>
                <a:lnTo>
                  <a:pt x="231" y="44"/>
                </a:lnTo>
                <a:lnTo>
                  <a:pt x="226" y="37"/>
                </a:lnTo>
                <a:moveTo>
                  <a:pt x="221" y="39"/>
                </a:moveTo>
                <a:lnTo>
                  <a:pt x="226" y="46"/>
                </a:lnTo>
                <a:moveTo>
                  <a:pt x="214" y="32"/>
                </a:moveTo>
                <a:lnTo>
                  <a:pt x="224" y="46"/>
                </a:lnTo>
                <a:moveTo>
                  <a:pt x="207" y="39"/>
                </a:moveTo>
                <a:lnTo>
                  <a:pt x="216" y="51"/>
                </a:lnTo>
                <a:moveTo>
                  <a:pt x="209" y="37"/>
                </a:moveTo>
                <a:lnTo>
                  <a:pt x="219" y="51"/>
                </a:lnTo>
                <a:moveTo>
                  <a:pt x="221" y="49"/>
                </a:moveTo>
                <a:lnTo>
                  <a:pt x="212" y="34"/>
                </a:lnTo>
                <a:lnTo>
                  <a:pt x="224" y="49"/>
                </a:lnTo>
                <a:lnTo>
                  <a:pt x="212" y="32"/>
                </a:lnTo>
                <a:moveTo>
                  <a:pt x="228" y="44"/>
                </a:moveTo>
                <a:lnTo>
                  <a:pt x="224" y="39"/>
                </a:lnTo>
                <a:lnTo>
                  <a:pt x="228" y="46"/>
                </a:lnTo>
                <a:moveTo>
                  <a:pt x="281" y="3"/>
                </a:moveTo>
                <a:lnTo>
                  <a:pt x="279" y="3"/>
                </a:lnTo>
                <a:lnTo>
                  <a:pt x="279" y="6"/>
                </a:lnTo>
                <a:lnTo>
                  <a:pt x="281" y="3"/>
                </a:lnTo>
                <a:close/>
                <a:moveTo>
                  <a:pt x="231" y="34"/>
                </a:moveTo>
                <a:lnTo>
                  <a:pt x="233" y="37"/>
                </a:lnTo>
                <a:moveTo>
                  <a:pt x="267" y="3"/>
                </a:moveTo>
                <a:lnTo>
                  <a:pt x="272" y="8"/>
                </a:lnTo>
                <a:lnTo>
                  <a:pt x="269" y="3"/>
                </a:lnTo>
                <a:moveTo>
                  <a:pt x="260" y="10"/>
                </a:moveTo>
                <a:lnTo>
                  <a:pt x="262" y="13"/>
                </a:lnTo>
                <a:moveTo>
                  <a:pt x="260" y="8"/>
                </a:moveTo>
                <a:lnTo>
                  <a:pt x="264" y="13"/>
                </a:lnTo>
                <a:lnTo>
                  <a:pt x="260" y="8"/>
                </a:lnTo>
                <a:close/>
                <a:moveTo>
                  <a:pt x="260" y="3"/>
                </a:moveTo>
                <a:lnTo>
                  <a:pt x="267" y="13"/>
                </a:lnTo>
                <a:moveTo>
                  <a:pt x="262" y="3"/>
                </a:moveTo>
                <a:lnTo>
                  <a:pt x="267" y="10"/>
                </a:lnTo>
                <a:lnTo>
                  <a:pt x="264" y="3"/>
                </a:lnTo>
                <a:lnTo>
                  <a:pt x="269" y="8"/>
                </a:lnTo>
                <a:moveTo>
                  <a:pt x="269" y="3"/>
                </a:moveTo>
                <a:lnTo>
                  <a:pt x="274" y="8"/>
                </a:lnTo>
                <a:moveTo>
                  <a:pt x="274" y="3"/>
                </a:moveTo>
                <a:lnTo>
                  <a:pt x="276" y="8"/>
                </a:lnTo>
                <a:lnTo>
                  <a:pt x="272" y="3"/>
                </a:lnTo>
                <a:moveTo>
                  <a:pt x="257" y="3"/>
                </a:moveTo>
                <a:lnTo>
                  <a:pt x="257" y="1"/>
                </a:lnTo>
                <a:moveTo>
                  <a:pt x="252" y="6"/>
                </a:moveTo>
                <a:lnTo>
                  <a:pt x="252" y="3"/>
                </a:lnTo>
                <a:moveTo>
                  <a:pt x="260" y="3"/>
                </a:moveTo>
                <a:lnTo>
                  <a:pt x="262" y="6"/>
                </a:lnTo>
                <a:moveTo>
                  <a:pt x="274" y="3"/>
                </a:moveTo>
                <a:lnTo>
                  <a:pt x="279" y="6"/>
                </a:lnTo>
                <a:lnTo>
                  <a:pt x="276" y="3"/>
                </a:lnTo>
                <a:moveTo>
                  <a:pt x="216" y="32"/>
                </a:moveTo>
                <a:lnTo>
                  <a:pt x="214" y="30"/>
                </a:lnTo>
                <a:moveTo>
                  <a:pt x="209" y="37"/>
                </a:moveTo>
                <a:lnTo>
                  <a:pt x="212" y="39"/>
                </a:lnTo>
                <a:moveTo>
                  <a:pt x="214" y="30"/>
                </a:moveTo>
                <a:lnTo>
                  <a:pt x="214" y="32"/>
                </a:lnTo>
                <a:moveTo>
                  <a:pt x="228" y="37"/>
                </a:moveTo>
                <a:lnTo>
                  <a:pt x="233" y="42"/>
                </a:lnTo>
                <a:moveTo>
                  <a:pt x="231" y="34"/>
                </a:moveTo>
                <a:lnTo>
                  <a:pt x="233" y="39"/>
                </a:lnTo>
                <a:moveTo>
                  <a:pt x="228" y="37"/>
                </a:moveTo>
                <a:lnTo>
                  <a:pt x="231" y="42"/>
                </a:lnTo>
                <a:moveTo>
                  <a:pt x="207" y="39"/>
                </a:moveTo>
                <a:lnTo>
                  <a:pt x="209" y="37"/>
                </a:lnTo>
                <a:moveTo>
                  <a:pt x="291" y="3"/>
                </a:moveTo>
                <a:lnTo>
                  <a:pt x="288" y="3"/>
                </a:lnTo>
                <a:moveTo>
                  <a:pt x="305" y="8"/>
                </a:moveTo>
                <a:lnTo>
                  <a:pt x="308" y="8"/>
                </a:lnTo>
                <a:moveTo>
                  <a:pt x="303" y="8"/>
                </a:moveTo>
                <a:lnTo>
                  <a:pt x="303" y="10"/>
                </a:lnTo>
                <a:lnTo>
                  <a:pt x="300" y="10"/>
                </a:lnTo>
                <a:lnTo>
                  <a:pt x="296" y="10"/>
                </a:lnTo>
                <a:lnTo>
                  <a:pt x="296" y="8"/>
                </a:lnTo>
                <a:moveTo>
                  <a:pt x="303" y="8"/>
                </a:moveTo>
                <a:lnTo>
                  <a:pt x="303" y="6"/>
                </a:lnTo>
                <a:moveTo>
                  <a:pt x="296" y="8"/>
                </a:moveTo>
                <a:lnTo>
                  <a:pt x="298" y="10"/>
                </a:lnTo>
                <a:moveTo>
                  <a:pt x="303" y="8"/>
                </a:moveTo>
                <a:lnTo>
                  <a:pt x="303" y="6"/>
                </a:lnTo>
                <a:moveTo>
                  <a:pt x="296" y="6"/>
                </a:moveTo>
                <a:lnTo>
                  <a:pt x="293" y="6"/>
                </a:lnTo>
                <a:lnTo>
                  <a:pt x="293" y="3"/>
                </a:lnTo>
                <a:moveTo>
                  <a:pt x="291" y="3"/>
                </a:moveTo>
                <a:lnTo>
                  <a:pt x="293" y="6"/>
                </a:lnTo>
                <a:lnTo>
                  <a:pt x="293" y="3"/>
                </a:lnTo>
                <a:moveTo>
                  <a:pt x="305" y="8"/>
                </a:moveTo>
                <a:lnTo>
                  <a:pt x="303" y="6"/>
                </a:lnTo>
                <a:lnTo>
                  <a:pt x="303" y="8"/>
                </a:lnTo>
                <a:moveTo>
                  <a:pt x="305" y="8"/>
                </a:moveTo>
                <a:lnTo>
                  <a:pt x="305" y="6"/>
                </a:lnTo>
                <a:moveTo>
                  <a:pt x="308" y="8"/>
                </a:moveTo>
                <a:lnTo>
                  <a:pt x="303" y="8"/>
                </a:lnTo>
                <a:moveTo>
                  <a:pt x="296" y="6"/>
                </a:moveTo>
                <a:lnTo>
                  <a:pt x="296" y="8"/>
                </a:lnTo>
                <a:moveTo>
                  <a:pt x="296" y="3"/>
                </a:moveTo>
                <a:lnTo>
                  <a:pt x="300" y="10"/>
                </a:lnTo>
                <a:moveTo>
                  <a:pt x="300" y="6"/>
                </a:moveTo>
                <a:lnTo>
                  <a:pt x="303" y="8"/>
                </a:lnTo>
                <a:moveTo>
                  <a:pt x="298" y="6"/>
                </a:moveTo>
                <a:lnTo>
                  <a:pt x="303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6" name="path 1166"/>
          <p:cNvSpPr/>
          <p:nvPr/>
        </p:nvSpPr>
        <p:spPr>
          <a:xfrm>
            <a:off x="9303258" y="4171441"/>
            <a:ext cx="315467" cy="38100"/>
          </a:xfrm>
          <a:custGeom>
            <a:avLst/>
            <a:gdLst/>
            <a:ahLst/>
            <a:cxnLst/>
            <a:rect l="0" t="0" r="0" b="0"/>
            <a:pathLst>
              <a:path w="496" h="60">
                <a:moveTo>
                  <a:pt x="49" y="6"/>
                </a:moveTo>
                <a:lnTo>
                  <a:pt x="51" y="6"/>
                </a:lnTo>
                <a:lnTo>
                  <a:pt x="51" y="3"/>
                </a:lnTo>
                <a:lnTo>
                  <a:pt x="56" y="3"/>
                </a:lnTo>
                <a:lnTo>
                  <a:pt x="56" y="6"/>
                </a:lnTo>
                <a:lnTo>
                  <a:pt x="56" y="8"/>
                </a:lnTo>
                <a:lnTo>
                  <a:pt x="53" y="8"/>
                </a:lnTo>
                <a:lnTo>
                  <a:pt x="53" y="13"/>
                </a:lnTo>
                <a:lnTo>
                  <a:pt x="56" y="13"/>
                </a:lnTo>
                <a:lnTo>
                  <a:pt x="61" y="13"/>
                </a:lnTo>
                <a:lnTo>
                  <a:pt x="61" y="10"/>
                </a:lnTo>
                <a:lnTo>
                  <a:pt x="63" y="10"/>
                </a:lnTo>
                <a:lnTo>
                  <a:pt x="63" y="8"/>
                </a:lnTo>
                <a:lnTo>
                  <a:pt x="73" y="8"/>
                </a:lnTo>
                <a:lnTo>
                  <a:pt x="73" y="6"/>
                </a:lnTo>
                <a:lnTo>
                  <a:pt x="75" y="6"/>
                </a:lnTo>
                <a:lnTo>
                  <a:pt x="75" y="3"/>
                </a:lnTo>
                <a:lnTo>
                  <a:pt x="85" y="3"/>
                </a:lnTo>
                <a:lnTo>
                  <a:pt x="104" y="8"/>
                </a:lnTo>
                <a:lnTo>
                  <a:pt x="106" y="8"/>
                </a:lnTo>
                <a:lnTo>
                  <a:pt x="106" y="10"/>
                </a:lnTo>
                <a:lnTo>
                  <a:pt x="111" y="10"/>
                </a:lnTo>
                <a:lnTo>
                  <a:pt x="111" y="13"/>
                </a:lnTo>
                <a:lnTo>
                  <a:pt x="113" y="13"/>
                </a:lnTo>
                <a:lnTo>
                  <a:pt x="116" y="15"/>
                </a:lnTo>
                <a:lnTo>
                  <a:pt x="118" y="15"/>
                </a:lnTo>
                <a:lnTo>
                  <a:pt x="118" y="18"/>
                </a:lnTo>
                <a:lnTo>
                  <a:pt x="121" y="18"/>
                </a:lnTo>
                <a:lnTo>
                  <a:pt x="121" y="20"/>
                </a:lnTo>
                <a:lnTo>
                  <a:pt x="121" y="22"/>
                </a:lnTo>
                <a:lnTo>
                  <a:pt x="118" y="25"/>
                </a:lnTo>
                <a:lnTo>
                  <a:pt x="109" y="25"/>
                </a:lnTo>
                <a:lnTo>
                  <a:pt x="109" y="27"/>
                </a:lnTo>
                <a:lnTo>
                  <a:pt x="106" y="27"/>
                </a:lnTo>
                <a:lnTo>
                  <a:pt x="106" y="30"/>
                </a:lnTo>
                <a:lnTo>
                  <a:pt x="109" y="32"/>
                </a:lnTo>
                <a:lnTo>
                  <a:pt x="111" y="34"/>
                </a:lnTo>
                <a:lnTo>
                  <a:pt x="111" y="37"/>
                </a:lnTo>
                <a:lnTo>
                  <a:pt x="113" y="37"/>
                </a:lnTo>
                <a:lnTo>
                  <a:pt x="113" y="42"/>
                </a:lnTo>
                <a:lnTo>
                  <a:pt x="116" y="42"/>
                </a:lnTo>
                <a:lnTo>
                  <a:pt x="118" y="44"/>
                </a:lnTo>
                <a:lnTo>
                  <a:pt x="123" y="44"/>
                </a:lnTo>
                <a:lnTo>
                  <a:pt x="123" y="42"/>
                </a:lnTo>
                <a:lnTo>
                  <a:pt x="123" y="39"/>
                </a:lnTo>
                <a:lnTo>
                  <a:pt x="121" y="37"/>
                </a:lnTo>
                <a:lnTo>
                  <a:pt x="121" y="34"/>
                </a:lnTo>
                <a:lnTo>
                  <a:pt x="118" y="34"/>
                </a:lnTo>
                <a:lnTo>
                  <a:pt x="118" y="32"/>
                </a:lnTo>
                <a:lnTo>
                  <a:pt x="121" y="32"/>
                </a:lnTo>
                <a:lnTo>
                  <a:pt x="121" y="30"/>
                </a:lnTo>
                <a:lnTo>
                  <a:pt x="123" y="27"/>
                </a:lnTo>
                <a:lnTo>
                  <a:pt x="125" y="27"/>
                </a:lnTo>
                <a:lnTo>
                  <a:pt x="125" y="25"/>
                </a:lnTo>
                <a:lnTo>
                  <a:pt x="130" y="25"/>
                </a:lnTo>
                <a:lnTo>
                  <a:pt x="130" y="27"/>
                </a:lnTo>
                <a:lnTo>
                  <a:pt x="133" y="27"/>
                </a:lnTo>
                <a:lnTo>
                  <a:pt x="133" y="30"/>
                </a:lnTo>
                <a:lnTo>
                  <a:pt x="135" y="30"/>
                </a:lnTo>
                <a:lnTo>
                  <a:pt x="135" y="32"/>
                </a:lnTo>
                <a:lnTo>
                  <a:pt x="137" y="32"/>
                </a:lnTo>
                <a:lnTo>
                  <a:pt x="137" y="34"/>
                </a:lnTo>
                <a:lnTo>
                  <a:pt x="140" y="37"/>
                </a:lnTo>
                <a:lnTo>
                  <a:pt x="140" y="39"/>
                </a:lnTo>
                <a:lnTo>
                  <a:pt x="142" y="39"/>
                </a:lnTo>
                <a:lnTo>
                  <a:pt x="142" y="42"/>
                </a:lnTo>
                <a:lnTo>
                  <a:pt x="145" y="42"/>
                </a:lnTo>
                <a:lnTo>
                  <a:pt x="145" y="49"/>
                </a:lnTo>
                <a:lnTo>
                  <a:pt x="147" y="49"/>
                </a:lnTo>
                <a:lnTo>
                  <a:pt x="147" y="54"/>
                </a:lnTo>
                <a:lnTo>
                  <a:pt x="150" y="54"/>
                </a:lnTo>
                <a:lnTo>
                  <a:pt x="150" y="56"/>
                </a:lnTo>
                <a:lnTo>
                  <a:pt x="152" y="56"/>
                </a:lnTo>
                <a:lnTo>
                  <a:pt x="152" y="58"/>
                </a:lnTo>
                <a:moveTo>
                  <a:pt x="8" y="32"/>
                </a:moveTo>
                <a:lnTo>
                  <a:pt x="17" y="49"/>
                </a:lnTo>
                <a:moveTo>
                  <a:pt x="20" y="39"/>
                </a:moveTo>
                <a:lnTo>
                  <a:pt x="25" y="44"/>
                </a:lnTo>
                <a:moveTo>
                  <a:pt x="17" y="39"/>
                </a:moveTo>
                <a:lnTo>
                  <a:pt x="22" y="46"/>
                </a:lnTo>
                <a:moveTo>
                  <a:pt x="75" y="3"/>
                </a:moveTo>
                <a:lnTo>
                  <a:pt x="75" y="1"/>
                </a:lnTo>
                <a:moveTo>
                  <a:pt x="73" y="3"/>
                </a:moveTo>
                <a:lnTo>
                  <a:pt x="75" y="6"/>
                </a:lnTo>
                <a:lnTo>
                  <a:pt x="75" y="3"/>
                </a:lnTo>
                <a:moveTo>
                  <a:pt x="65" y="8"/>
                </a:moveTo>
                <a:lnTo>
                  <a:pt x="63" y="3"/>
                </a:lnTo>
                <a:lnTo>
                  <a:pt x="68" y="8"/>
                </a:lnTo>
                <a:moveTo>
                  <a:pt x="53" y="10"/>
                </a:moveTo>
                <a:lnTo>
                  <a:pt x="56" y="13"/>
                </a:lnTo>
                <a:moveTo>
                  <a:pt x="58" y="13"/>
                </a:moveTo>
                <a:lnTo>
                  <a:pt x="56" y="8"/>
                </a:lnTo>
                <a:lnTo>
                  <a:pt x="61" y="13"/>
                </a:lnTo>
                <a:lnTo>
                  <a:pt x="56" y="3"/>
                </a:lnTo>
                <a:moveTo>
                  <a:pt x="58" y="3"/>
                </a:moveTo>
                <a:lnTo>
                  <a:pt x="63" y="10"/>
                </a:lnTo>
                <a:lnTo>
                  <a:pt x="58" y="3"/>
                </a:lnTo>
                <a:close/>
                <a:moveTo>
                  <a:pt x="61" y="3"/>
                </a:moveTo>
                <a:lnTo>
                  <a:pt x="63" y="8"/>
                </a:lnTo>
                <a:moveTo>
                  <a:pt x="65" y="3"/>
                </a:moveTo>
                <a:lnTo>
                  <a:pt x="68" y="8"/>
                </a:lnTo>
                <a:moveTo>
                  <a:pt x="73" y="8"/>
                </a:moveTo>
                <a:lnTo>
                  <a:pt x="68" y="3"/>
                </a:lnTo>
                <a:lnTo>
                  <a:pt x="70" y="8"/>
                </a:lnTo>
                <a:moveTo>
                  <a:pt x="51" y="3"/>
                </a:moveTo>
                <a:lnTo>
                  <a:pt x="53" y="3"/>
                </a:lnTo>
                <a:moveTo>
                  <a:pt x="46" y="6"/>
                </a:moveTo>
                <a:lnTo>
                  <a:pt x="49" y="6"/>
                </a:lnTo>
                <a:moveTo>
                  <a:pt x="53" y="3"/>
                </a:moveTo>
                <a:lnTo>
                  <a:pt x="56" y="6"/>
                </a:lnTo>
                <a:moveTo>
                  <a:pt x="70" y="3"/>
                </a:moveTo>
                <a:lnTo>
                  <a:pt x="73" y="6"/>
                </a:lnTo>
                <a:moveTo>
                  <a:pt x="73" y="3"/>
                </a:moveTo>
                <a:lnTo>
                  <a:pt x="75" y="6"/>
                </a:lnTo>
                <a:moveTo>
                  <a:pt x="10" y="32"/>
                </a:moveTo>
                <a:lnTo>
                  <a:pt x="10" y="30"/>
                </a:lnTo>
                <a:moveTo>
                  <a:pt x="5" y="37"/>
                </a:moveTo>
                <a:lnTo>
                  <a:pt x="5" y="39"/>
                </a:lnTo>
                <a:moveTo>
                  <a:pt x="10" y="30"/>
                </a:moveTo>
                <a:lnTo>
                  <a:pt x="10" y="32"/>
                </a:lnTo>
                <a:moveTo>
                  <a:pt x="25" y="37"/>
                </a:moveTo>
                <a:lnTo>
                  <a:pt x="27" y="42"/>
                </a:lnTo>
                <a:moveTo>
                  <a:pt x="25" y="34"/>
                </a:moveTo>
                <a:lnTo>
                  <a:pt x="27" y="39"/>
                </a:lnTo>
                <a:moveTo>
                  <a:pt x="22" y="37"/>
                </a:moveTo>
                <a:lnTo>
                  <a:pt x="27" y="42"/>
                </a:lnTo>
                <a:moveTo>
                  <a:pt x="1" y="39"/>
                </a:moveTo>
                <a:lnTo>
                  <a:pt x="5" y="37"/>
                </a:lnTo>
                <a:moveTo>
                  <a:pt x="85" y="3"/>
                </a:moveTo>
                <a:lnTo>
                  <a:pt x="85" y="1"/>
                </a:lnTo>
                <a:moveTo>
                  <a:pt x="99" y="8"/>
                </a:moveTo>
                <a:lnTo>
                  <a:pt x="104" y="8"/>
                </a:lnTo>
                <a:moveTo>
                  <a:pt x="97" y="8"/>
                </a:moveTo>
                <a:lnTo>
                  <a:pt x="97" y="10"/>
                </a:lnTo>
                <a:lnTo>
                  <a:pt x="94" y="10"/>
                </a:lnTo>
                <a:lnTo>
                  <a:pt x="92" y="10"/>
                </a:lnTo>
                <a:lnTo>
                  <a:pt x="92" y="8"/>
                </a:lnTo>
                <a:moveTo>
                  <a:pt x="97" y="8"/>
                </a:moveTo>
                <a:lnTo>
                  <a:pt x="97" y="6"/>
                </a:lnTo>
                <a:moveTo>
                  <a:pt x="92" y="8"/>
                </a:moveTo>
                <a:lnTo>
                  <a:pt x="94" y="10"/>
                </a:lnTo>
                <a:moveTo>
                  <a:pt x="97" y="8"/>
                </a:moveTo>
                <a:lnTo>
                  <a:pt x="97" y="6"/>
                </a:lnTo>
                <a:moveTo>
                  <a:pt x="90" y="6"/>
                </a:moveTo>
                <a:lnTo>
                  <a:pt x="87" y="3"/>
                </a:lnTo>
                <a:moveTo>
                  <a:pt x="85" y="3"/>
                </a:moveTo>
                <a:lnTo>
                  <a:pt x="90" y="6"/>
                </a:lnTo>
                <a:lnTo>
                  <a:pt x="87" y="3"/>
                </a:lnTo>
                <a:moveTo>
                  <a:pt x="99" y="6"/>
                </a:moveTo>
                <a:lnTo>
                  <a:pt x="99" y="8"/>
                </a:lnTo>
                <a:moveTo>
                  <a:pt x="97" y="6"/>
                </a:moveTo>
                <a:lnTo>
                  <a:pt x="97" y="8"/>
                </a:lnTo>
                <a:moveTo>
                  <a:pt x="99" y="8"/>
                </a:moveTo>
                <a:lnTo>
                  <a:pt x="101" y="8"/>
                </a:lnTo>
                <a:moveTo>
                  <a:pt x="99" y="8"/>
                </a:moveTo>
                <a:lnTo>
                  <a:pt x="97" y="8"/>
                </a:lnTo>
                <a:moveTo>
                  <a:pt x="90" y="6"/>
                </a:moveTo>
                <a:lnTo>
                  <a:pt x="92" y="8"/>
                </a:lnTo>
                <a:moveTo>
                  <a:pt x="90" y="3"/>
                </a:moveTo>
                <a:lnTo>
                  <a:pt x="97" y="10"/>
                </a:lnTo>
                <a:moveTo>
                  <a:pt x="94" y="6"/>
                </a:moveTo>
                <a:lnTo>
                  <a:pt x="97" y="8"/>
                </a:lnTo>
                <a:moveTo>
                  <a:pt x="92" y="6"/>
                </a:moveTo>
                <a:lnTo>
                  <a:pt x="97" y="10"/>
                </a:lnTo>
                <a:moveTo>
                  <a:pt x="392" y="6"/>
                </a:moveTo>
                <a:lnTo>
                  <a:pt x="394" y="6"/>
                </a:lnTo>
                <a:lnTo>
                  <a:pt x="394" y="3"/>
                </a:lnTo>
                <a:lnTo>
                  <a:pt x="399" y="3"/>
                </a:lnTo>
                <a:lnTo>
                  <a:pt x="401" y="6"/>
                </a:lnTo>
                <a:lnTo>
                  <a:pt x="399" y="6"/>
                </a:lnTo>
                <a:lnTo>
                  <a:pt x="399" y="8"/>
                </a:lnTo>
                <a:lnTo>
                  <a:pt x="397" y="10"/>
                </a:lnTo>
                <a:lnTo>
                  <a:pt x="397" y="13"/>
                </a:lnTo>
                <a:lnTo>
                  <a:pt x="399" y="13"/>
                </a:lnTo>
                <a:lnTo>
                  <a:pt x="404" y="13"/>
                </a:lnTo>
                <a:lnTo>
                  <a:pt x="404" y="10"/>
                </a:lnTo>
                <a:lnTo>
                  <a:pt x="406" y="10"/>
                </a:lnTo>
                <a:lnTo>
                  <a:pt x="409" y="8"/>
                </a:lnTo>
                <a:lnTo>
                  <a:pt x="416" y="8"/>
                </a:lnTo>
                <a:lnTo>
                  <a:pt x="416" y="6"/>
                </a:lnTo>
                <a:lnTo>
                  <a:pt x="418" y="6"/>
                </a:lnTo>
                <a:lnTo>
                  <a:pt x="418" y="3"/>
                </a:lnTo>
                <a:lnTo>
                  <a:pt x="428" y="3"/>
                </a:lnTo>
                <a:lnTo>
                  <a:pt x="447" y="8"/>
                </a:lnTo>
                <a:lnTo>
                  <a:pt x="450" y="8"/>
                </a:lnTo>
                <a:lnTo>
                  <a:pt x="450" y="10"/>
                </a:lnTo>
                <a:lnTo>
                  <a:pt x="454" y="10"/>
                </a:lnTo>
                <a:lnTo>
                  <a:pt x="454" y="13"/>
                </a:lnTo>
                <a:lnTo>
                  <a:pt x="457" y="13"/>
                </a:lnTo>
                <a:lnTo>
                  <a:pt x="459" y="15"/>
                </a:lnTo>
                <a:lnTo>
                  <a:pt x="461" y="15"/>
                </a:lnTo>
                <a:lnTo>
                  <a:pt x="461" y="18"/>
                </a:lnTo>
                <a:lnTo>
                  <a:pt x="464" y="18"/>
                </a:lnTo>
                <a:lnTo>
                  <a:pt x="464" y="20"/>
                </a:lnTo>
                <a:lnTo>
                  <a:pt x="464" y="25"/>
                </a:lnTo>
                <a:lnTo>
                  <a:pt x="461" y="25"/>
                </a:lnTo>
                <a:lnTo>
                  <a:pt x="452" y="25"/>
                </a:lnTo>
                <a:lnTo>
                  <a:pt x="452" y="27"/>
                </a:lnTo>
                <a:lnTo>
                  <a:pt x="450" y="30"/>
                </a:lnTo>
                <a:lnTo>
                  <a:pt x="452" y="30"/>
                </a:lnTo>
                <a:lnTo>
                  <a:pt x="452" y="32"/>
                </a:lnTo>
                <a:lnTo>
                  <a:pt x="454" y="34"/>
                </a:lnTo>
                <a:lnTo>
                  <a:pt x="454" y="37"/>
                </a:lnTo>
                <a:lnTo>
                  <a:pt x="457" y="37"/>
                </a:lnTo>
                <a:lnTo>
                  <a:pt x="457" y="39"/>
                </a:lnTo>
                <a:lnTo>
                  <a:pt x="459" y="42"/>
                </a:lnTo>
                <a:lnTo>
                  <a:pt x="461" y="44"/>
                </a:lnTo>
                <a:lnTo>
                  <a:pt x="466" y="44"/>
                </a:lnTo>
                <a:lnTo>
                  <a:pt x="466" y="42"/>
                </a:lnTo>
                <a:lnTo>
                  <a:pt x="466" y="39"/>
                </a:lnTo>
                <a:lnTo>
                  <a:pt x="464" y="37"/>
                </a:lnTo>
                <a:lnTo>
                  <a:pt x="464" y="34"/>
                </a:lnTo>
                <a:lnTo>
                  <a:pt x="461" y="34"/>
                </a:lnTo>
                <a:lnTo>
                  <a:pt x="461" y="32"/>
                </a:lnTo>
                <a:lnTo>
                  <a:pt x="464" y="32"/>
                </a:lnTo>
                <a:lnTo>
                  <a:pt x="464" y="30"/>
                </a:lnTo>
                <a:lnTo>
                  <a:pt x="466" y="30"/>
                </a:lnTo>
                <a:lnTo>
                  <a:pt x="466" y="27"/>
                </a:lnTo>
                <a:lnTo>
                  <a:pt x="469" y="27"/>
                </a:lnTo>
                <a:lnTo>
                  <a:pt x="469" y="25"/>
                </a:lnTo>
                <a:lnTo>
                  <a:pt x="471" y="25"/>
                </a:lnTo>
                <a:lnTo>
                  <a:pt x="473" y="25"/>
                </a:lnTo>
                <a:lnTo>
                  <a:pt x="473" y="27"/>
                </a:lnTo>
                <a:lnTo>
                  <a:pt x="476" y="27"/>
                </a:lnTo>
                <a:lnTo>
                  <a:pt x="478" y="30"/>
                </a:lnTo>
                <a:lnTo>
                  <a:pt x="481" y="32"/>
                </a:lnTo>
                <a:lnTo>
                  <a:pt x="481" y="34"/>
                </a:lnTo>
                <a:lnTo>
                  <a:pt x="483" y="37"/>
                </a:lnTo>
                <a:lnTo>
                  <a:pt x="483" y="39"/>
                </a:lnTo>
                <a:lnTo>
                  <a:pt x="485" y="39"/>
                </a:lnTo>
                <a:lnTo>
                  <a:pt x="485" y="42"/>
                </a:lnTo>
                <a:lnTo>
                  <a:pt x="488" y="42"/>
                </a:lnTo>
                <a:lnTo>
                  <a:pt x="488" y="46"/>
                </a:lnTo>
                <a:lnTo>
                  <a:pt x="490" y="49"/>
                </a:lnTo>
                <a:lnTo>
                  <a:pt x="490" y="54"/>
                </a:lnTo>
                <a:lnTo>
                  <a:pt x="493" y="54"/>
                </a:lnTo>
                <a:lnTo>
                  <a:pt x="493" y="56"/>
                </a:lnTo>
                <a:lnTo>
                  <a:pt x="495" y="56"/>
                </a:lnTo>
                <a:lnTo>
                  <a:pt x="495" y="58"/>
                </a:lnTo>
                <a:moveTo>
                  <a:pt x="344" y="39"/>
                </a:moveTo>
                <a:lnTo>
                  <a:pt x="346" y="39"/>
                </a:lnTo>
                <a:lnTo>
                  <a:pt x="346" y="37"/>
                </a:lnTo>
                <a:lnTo>
                  <a:pt x="349" y="37"/>
                </a:lnTo>
                <a:lnTo>
                  <a:pt x="349" y="39"/>
                </a:lnTo>
                <a:lnTo>
                  <a:pt x="351" y="39"/>
                </a:lnTo>
                <a:lnTo>
                  <a:pt x="351" y="42"/>
                </a:lnTo>
                <a:lnTo>
                  <a:pt x="351" y="49"/>
                </a:lnTo>
                <a:lnTo>
                  <a:pt x="353" y="49"/>
                </a:lnTo>
                <a:lnTo>
                  <a:pt x="353" y="51"/>
                </a:lnTo>
                <a:lnTo>
                  <a:pt x="356" y="51"/>
                </a:lnTo>
                <a:lnTo>
                  <a:pt x="358" y="51"/>
                </a:lnTo>
                <a:lnTo>
                  <a:pt x="361" y="49"/>
                </a:lnTo>
                <a:lnTo>
                  <a:pt x="363" y="46"/>
                </a:lnTo>
                <a:lnTo>
                  <a:pt x="365" y="46"/>
                </a:lnTo>
                <a:lnTo>
                  <a:pt x="368" y="44"/>
                </a:lnTo>
                <a:lnTo>
                  <a:pt x="370" y="44"/>
                </a:lnTo>
                <a:lnTo>
                  <a:pt x="370" y="42"/>
                </a:lnTo>
                <a:lnTo>
                  <a:pt x="370" y="39"/>
                </a:lnTo>
                <a:lnTo>
                  <a:pt x="373" y="39"/>
                </a:lnTo>
                <a:lnTo>
                  <a:pt x="373" y="37"/>
                </a:lnTo>
                <a:lnTo>
                  <a:pt x="370" y="34"/>
                </a:lnTo>
                <a:lnTo>
                  <a:pt x="368" y="34"/>
                </a:lnTo>
                <a:lnTo>
                  <a:pt x="368" y="37"/>
                </a:lnTo>
                <a:lnTo>
                  <a:pt x="363" y="37"/>
                </a:lnTo>
                <a:lnTo>
                  <a:pt x="363" y="39"/>
                </a:lnTo>
                <a:lnTo>
                  <a:pt x="358" y="39"/>
                </a:lnTo>
                <a:lnTo>
                  <a:pt x="358" y="37"/>
                </a:lnTo>
                <a:lnTo>
                  <a:pt x="356" y="37"/>
                </a:lnTo>
                <a:lnTo>
                  <a:pt x="356" y="34"/>
                </a:lnTo>
                <a:lnTo>
                  <a:pt x="353" y="34"/>
                </a:lnTo>
                <a:lnTo>
                  <a:pt x="353" y="32"/>
                </a:lnTo>
                <a:lnTo>
                  <a:pt x="353" y="27"/>
                </a:lnTo>
                <a:lnTo>
                  <a:pt x="356" y="25"/>
                </a:lnTo>
                <a:lnTo>
                  <a:pt x="358" y="25"/>
                </a:lnTo>
                <a:lnTo>
                  <a:pt x="358" y="22"/>
                </a:lnTo>
                <a:lnTo>
                  <a:pt x="361" y="22"/>
                </a:lnTo>
                <a:lnTo>
                  <a:pt x="361" y="20"/>
                </a:lnTo>
                <a:lnTo>
                  <a:pt x="363" y="20"/>
                </a:lnTo>
                <a:lnTo>
                  <a:pt x="365" y="18"/>
                </a:lnTo>
                <a:lnTo>
                  <a:pt x="368" y="18"/>
                </a:lnTo>
                <a:lnTo>
                  <a:pt x="368" y="15"/>
                </a:lnTo>
                <a:lnTo>
                  <a:pt x="370" y="15"/>
                </a:lnTo>
                <a:lnTo>
                  <a:pt x="373" y="13"/>
                </a:lnTo>
                <a:lnTo>
                  <a:pt x="380" y="13"/>
                </a:lnTo>
                <a:lnTo>
                  <a:pt x="380" y="10"/>
                </a:lnTo>
                <a:lnTo>
                  <a:pt x="382" y="10"/>
                </a:lnTo>
                <a:lnTo>
                  <a:pt x="382" y="8"/>
                </a:lnTo>
                <a:lnTo>
                  <a:pt x="385" y="8"/>
                </a:lnTo>
                <a:lnTo>
                  <a:pt x="387" y="6"/>
                </a:lnTo>
                <a:lnTo>
                  <a:pt x="390" y="6"/>
                </a:lnTo>
                <a:moveTo>
                  <a:pt x="363" y="39"/>
                </a:moveTo>
                <a:lnTo>
                  <a:pt x="368" y="44"/>
                </a:lnTo>
                <a:moveTo>
                  <a:pt x="365" y="37"/>
                </a:moveTo>
                <a:lnTo>
                  <a:pt x="370" y="44"/>
                </a:lnTo>
                <a:moveTo>
                  <a:pt x="358" y="39"/>
                </a:moveTo>
                <a:lnTo>
                  <a:pt x="365" y="46"/>
                </a:lnTo>
                <a:moveTo>
                  <a:pt x="351" y="32"/>
                </a:moveTo>
                <a:lnTo>
                  <a:pt x="363" y="46"/>
                </a:lnTo>
                <a:moveTo>
                  <a:pt x="346" y="39"/>
                </a:moveTo>
                <a:lnTo>
                  <a:pt x="356" y="51"/>
                </a:lnTo>
                <a:moveTo>
                  <a:pt x="349" y="37"/>
                </a:moveTo>
                <a:lnTo>
                  <a:pt x="358" y="51"/>
                </a:lnTo>
                <a:moveTo>
                  <a:pt x="349" y="34"/>
                </a:moveTo>
                <a:lnTo>
                  <a:pt x="361" y="49"/>
                </a:lnTo>
                <a:lnTo>
                  <a:pt x="351" y="34"/>
                </a:lnTo>
                <a:moveTo>
                  <a:pt x="351" y="32"/>
                </a:moveTo>
                <a:lnTo>
                  <a:pt x="363" y="49"/>
                </a:lnTo>
                <a:moveTo>
                  <a:pt x="363" y="39"/>
                </a:moveTo>
                <a:lnTo>
                  <a:pt x="368" y="44"/>
                </a:lnTo>
                <a:moveTo>
                  <a:pt x="361" y="39"/>
                </a:moveTo>
                <a:lnTo>
                  <a:pt x="365" y="46"/>
                </a:lnTo>
                <a:moveTo>
                  <a:pt x="418" y="3"/>
                </a:moveTo>
                <a:lnTo>
                  <a:pt x="418" y="1"/>
                </a:lnTo>
                <a:moveTo>
                  <a:pt x="416" y="3"/>
                </a:moveTo>
                <a:lnTo>
                  <a:pt x="418" y="6"/>
                </a:lnTo>
                <a:lnTo>
                  <a:pt x="418" y="3"/>
                </a:lnTo>
                <a:moveTo>
                  <a:pt x="370" y="34"/>
                </a:moveTo>
                <a:lnTo>
                  <a:pt x="373" y="37"/>
                </a:lnTo>
                <a:moveTo>
                  <a:pt x="409" y="8"/>
                </a:moveTo>
                <a:lnTo>
                  <a:pt x="406" y="3"/>
                </a:lnTo>
                <a:lnTo>
                  <a:pt x="411" y="8"/>
                </a:lnTo>
                <a:moveTo>
                  <a:pt x="397" y="10"/>
                </a:moveTo>
                <a:lnTo>
                  <a:pt x="399" y="13"/>
                </a:lnTo>
                <a:moveTo>
                  <a:pt x="401" y="13"/>
                </a:moveTo>
                <a:lnTo>
                  <a:pt x="399" y="8"/>
                </a:lnTo>
                <a:lnTo>
                  <a:pt x="404" y="13"/>
                </a:lnTo>
                <a:lnTo>
                  <a:pt x="399" y="3"/>
                </a:lnTo>
                <a:moveTo>
                  <a:pt x="401" y="3"/>
                </a:moveTo>
                <a:lnTo>
                  <a:pt x="406" y="10"/>
                </a:lnTo>
                <a:lnTo>
                  <a:pt x="401" y="3"/>
                </a:lnTo>
                <a:close/>
                <a:moveTo>
                  <a:pt x="404" y="3"/>
                </a:moveTo>
                <a:lnTo>
                  <a:pt x="409" y="8"/>
                </a:lnTo>
                <a:moveTo>
                  <a:pt x="409" y="3"/>
                </a:moveTo>
                <a:lnTo>
                  <a:pt x="413" y="8"/>
                </a:lnTo>
                <a:moveTo>
                  <a:pt x="416" y="8"/>
                </a:moveTo>
                <a:lnTo>
                  <a:pt x="411" y="3"/>
                </a:lnTo>
                <a:lnTo>
                  <a:pt x="413" y="8"/>
                </a:lnTo>
                <a:moveTo>
                  <a:pt x="394" y="3"/>
                </a:moveTo>
                <a:lnTo>
                  <a:pt x="397" y="3"/>
                </a:lnTo>
                <a:moveTo>
                  <a:pt x="390" y="6"/>
                </a:moveTo>
                <a:lnTo>
                  <a:pt x="392" y="6"/>
                </a:lnTo>
                <a:moveTo>
                  <a:pt x="397" y="3"/>
                </a:moveTo>
                <a:lnTo>
                  <a:pt x="399" y="6"/>
                </a:lnTo>
                <a:moveTo>
                  <a:pt x="413" y="3"/>
                </a:moveTo>
                <a:lnTo>
                  <a:pt x="416" y="6"/>
                </a:lnTo>
                <a:moveTo>
                  <a:pt x="416" y="3"/>
                </a:moveTo>
                <a:lnTo>
                  <a:pt x="418" y="6"/>
                </a:lnTo>
                <a:moveTo>
                  <a:pt x="353" y="32"/>
                </a:moveTo>
                <a:lnTo>
                  <a:pt x="353" y="30"/>
                </a:lnTo>
                <a:moveTo>
                  <a:pt x="349" y="37"/>
                </a:moveTo>
                <a:lnTo>
                  <a:pt x="349" y="39"/>
                </a:lnTo>
                <a:moveTo>
                  <a:pt x="353" y="30"/>
                </a:moveTo>
                <a:lnTo>
                  <a:pt x="353" y="32"/>
                </a:lnTo>
                <a:moveTo>
                  <a:pt x="368" y="37"/>
                </a:moveTo>
                <a:lnTo>
                  <a:pt x="370" y="42"/>
                </a:lnTo>
                <a:moveTo>
                  <a:pt x="368" y="34"/>
                </a:moveTo>
                <a:lnTo>
                  <a:pt x="370" y="39"/>
                </a:lnTo>
                <a:moveTo>
                  <a:pt x="365" y="37"/>
                </a:moveTo>
                <a:lnTo>
                  <a:pt x="370" y="42"/>
                </a:lnTo>
                <a:moveTo>
                  <a:pt x="346" y="39"/>
                </a:moveTo>
                <a:lnTo>
                  <a:pt x="349" y="37"/>
                </a:lnTo>
                <a:moveTo>
                  <a:pt x="430" y="3"/>
                </a:moveTo>
                <a:lnTo>
                  <a:pt x="428" y="3"/>
                </a:lnTo>
                <a:moveTo>
                  <a:pt x="442" y="8"/>
                </a:moveTo>
                <a:lnTo>
                  <a:pt x="447" y="8"/>
                </a:lnTo>
                <a:moveTo>
                  <a:pt x="440" y="8"/>
                </a:moveTo>
                <a:lnTo>
                  <a:pt x="440" y="10"/>
                </a:lnTo>
                <a:lnTo>
                  <a:pt x="437" y="10"/>
                </a:lnTo>
                <a:lnTo>
                  <a:pt x="435" y="10"/>
                </a:lnTo>
                <a:lnTo>
                  <a:pt x="435" y="8"/>
                </a:lnTo>
                <a:moveTo>
                  <a:pt x="440" y="8"/>
                </a:moveTo>
                <a:lnTo>
                  <a:pt x="440" y="6"/>
                </a:lnTo>
                <a:moveTo>
                  <a:pt x="435" y="8"/>
                </a:moveTo>
                <a:lnTo>
                  <a:pt x="437" y="10"/>
                </a:lnTo>
                <a:moveTo>
                  <a:pt x="440" y="8"/>
                </a:moveTo>
                <a:lnTo>
                  <a:pt x="440" y="6"/>
                </a:lnTo>
                <a:moveTo>
                  <a:pt x="435" y="6"/>
                </a:moveTo>
                <a:lnTo>
                  <a:pt x="433" y="6"/>
                </a:lnTo>
                <a:lnTo>
                  <a:pt x="430" y="3"/>
                </a:lnTo>
                <a:lnTo>
                  <a:pt x="433" y="6"/>
                </a:lnTo>
                <a:lnTo>
                  <a:pt x="430" y="3"/>
                </a:lnTo>
                <a:moveTo>
                  <a:pt x="442" y="6"/>
                </a:moveTo>
                <a:lnTo>
                  <a:pt x="442" y="8"/>
                </a:lnTo>
                <a:lnTo>
                  <a:pt x="440" y="6"/>
                </a:lnTo>
                <a:moveTo>
                  <a:pt x="442" y="8"/>
                </a:moveTo>
                <a:lnTo>
                  <a:pt x="445" y="8"/>
                </a:lnTo>
                <a:moveTo>
                  <a:pt x="442" y="8"/>
                </a:moveTo>
                <a:lnTo>
                  <a:pt x="440" y="8"/>
                </a:lnTo>
                <a:moveTo>
                  <a:pt x="435" y="6"/>
                </a:moveTo>
                <a:lnTo>
                  <a:pt x="435" y="8"/>
                </a:lnTo>
                <a:moveTo>
                  <a:pt x="433" y="3"/>
                </a:moveTo>
                <a:lnTo>
                  <a:pt x="440" y="10"/>
                </a:lnTo>
                <a:moveTo>
                  <a:pt x="437" y="6"/>
                </a:moveTo>
                <a:lnTo>
                  <a:pt x="440" y="8"/>
                </a:lnTo>
                <a:moveTo>
                  <a:pt x="435" y="6"/>
                </a:moveTo>
                <a:lnTo>
                  <a:pt x="440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68" name="path 1168"/>
          <p:cNvSpPr/>
          <p:nvPr/>
        </p:nvSpPr>
        <p:spPr>
          <a:xfrm>
            <a:off x="9115806" y="4172966"/>
            <a:ext cx="67055" cy="36575"/>
          </a:xfrm>
          <a:custGeom>
            <a:avLst/>
            <a:gdLst/>
            <a:ahLst/>
            <a:cxnLst/>
            <a:rect l="0" t="0" r="0" b="0"/>
            <a:pathLst>
              <a:path w="105" h="57">
                <a:moveTo>
                  <a:pt x="1" y="3"/>
                </a:moveTo>
                <a:lnTo>
                  <a:pt x="3" y="3"/>
                </a:lnTo>
                <a:lnTo>
                  <a:pt x="3" y="1"/>
                </a:lnTo>
                <a:lnTo>
                  <a:pt x="8" y="1"/>
                </a:lnTo>
                <a:lnTo>
                  <a:pt x="8" y="3"/>
                </a:lnTo>
                <a:lnTo>
                  <a:pt x="8" y="5"/>
                </a:lnTo>
                <a:lnTo>
                  <a:pt x="5" y="5"/>
                </a:lnTo>
                <a:lnTo>
                  <a:pt x="5" y="10"/>
                </a:lnTo>
                <a:lnTo>
                  <a:pt x="8" y="10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5"/>
                </a:lnTo>
                <a:lnTo>
                  <a:pt x="25" y="5"/>
                </a:lnTo>
                <a:lnTo>
                  <a:pt x="25" y="3"/>
                </a:lnTo>
                <a:lnTo>
                  <a:pt x="27" y="3"/>
                </a:lnTo>
                <a:lnTo>
                  <a:pt x="27" y="1"/>
                </a:lnTo>
                <a:lnTo>
                  <a:pt x="34" y="1"/>
                </a:lnTo>
                <a:lnTo>
                  <a:pt x="56" y="5"/>
                </a:lnTo>
                <a:lnTo>
                  <a:pt x="58" y="5"/>
                </a:lnTo>
                <a:lnTo>
                  <a:pt x="58" y="8"/>
                </a:lnTo>
                <a:lnTo>
                  <a:pt x="63" y="8"/>
                </a:lnTo>
                <a:lnTo>
                  <a:pt x="63" y="10"/>
                </a:lnTo>
                <a:lnTo>
                  <a:pt x="65" y="10"/>
                </a:lnTo>
                <a:lnTo>
                  <a:pt x="68" y="13"/>
                </a:lnTo>
                <a:lnTo>
                  <a:pt x="70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3" y="20"/>
                </a:lnTo>
                <a:lnTo>
                  <a:pt x="70" y="20"/>
                </a:lnTo>
                <a:lnTo>
                  <a:pt x="70" y="22"/>
                </a:lnTo>
                <a:lnTo>
                  <a:pt x="68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7"/>
                </a:lnTo>
                <a:lnTo>
                  <a:pt x="65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5" y="42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32"/>
                </a:lnTo>
                <a:lnTo>
                  <a:pt x="70" y="32"/>
                </a:lnTo>
                <a:lnTo>
                  <a:pt x="70" y="30"/>
                </a:lnTo>
                <a:lnTo>
                  <a:pt x="73" y="27"/>
                </a:lnTo>
                <a:lnTo>
                  <a:pt x="75" y="25"/>
                </a:lnTo>
                <a:lnTo>
                  <a:pt x="78" y="25"/>
                </a:lnTo>
                <a:lnTo>
                  <a:pt x="78" y="22"/>
                </a:lnTo>
                <a:lnTo>
                  <a:pt x="82" y="22"/>
                </a:lnTo>
                <a:lnTo>
                  <a:pt x="82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2"/>
                </a:lnTo>
                <a:lnTo>
                  <a:pt x="97" y="49"/>
                </a:lnTo>
                <a:lnTo>
                  <a:pt x="99" y="49"/>
                </a:lnTo>
                <a:lnTo>
                  <a:pt x="99" y="51"/>
                </a:lnTo>
                <a:lnTo>
                  <a:pt x="101" y="51"/>
                </a:lnTo>
                <a:lnTo>
                  <a:pt x="101" y="53"/>
                </a:lnTo>
                <a:lnTo>
                  <a:pt x="104" y="5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0" name="path 1170"/>
          <p:cNvSpPr/>
          <p:nvPr/>
        </p:nvSpPr>
        <p:spPr>
          <a:xfrm>
            <a:off x="9115806" y="4212589"/>
            <a:ext cx="25906" cy="27432"/>
          </a:xfrm>
          <a:custGeom>
            <a:avLst/>
            <a:gdLst/>
            <a:ahLst/>
            <a:cxnLst/>
            <a:rect l="0" t="0" r="0" b="0"/>
            <a:pathLst>
              <a:path w="40" h="43">
                <a:moveTo>
                  <a:pt x="15" y="10"/>
                </a:moveTo>
                <a:lnTo>
                  <a:pt x="25" y="30"/>
                </a:lnTo>
                <a:lnTo>
                  <a:pt x="18" y="8"/>
                </a:lnTo>
                <a:moveTo>
                  <a:pt x="20" y="1"/>
                </a:moveTo>
                <a:lnTo>
                  <a:pt x="22" y="8"/>
                </a:lnTo>
                <a:lnTo>
                  <a:pt x="30" y="13"/>
                </a:lnTo>
                <a:lnTo>
                  <a:pt x="39" y="8"/>
                </a:lnTo>
                <a:moveTo>
                  <a:pt x="10" y="20"/>
                </a:moveTo>
                <a:lnTo>
                  <a:pt x="25" y="30"/>
                </a:lnTo>
                <a:lnTo>
                  <a:pt x="10" y="13"/>
                </a:lnTo>
                <a:moveTo>
                  <a:pt x="13" y="13"/>
                </a:moveTo>
                <a:lnTo>
                  <a:pt x="25" y="30"/>
                </a:lnTo>
                <a:moveTo>
                  <a:pt x="1" y="10"/>
                </a:moveTo>
                <a:lnTo>
                  <a:pt x="10" y="13"/>
                </a:lnTo>
                <a:lnTo>
                  <a:pt x="18" y="8"/>
                </a:lnTo>
                <a:lnTo>
                  <a:pt x="20" y="1"/>
                </a:lnTo>
                <a:moveTo>
                  <a:pt x="27" y="42"/>
                </a:moveTo>
                <a:lnTo>
                  <a:pt x="25" y="32"/>
                </a:lnTo>
                <a:lnTo>
                  <a:pt x="15" y="27"/>
                </a:ln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2" name="path 1172"/>
          <p:cNvSpPr/>
          <p:nvPr/>
        </p:nvSpPr>
        <p:spPr>
          <a:xfrm>
            <a:off x="9099042" y="4259834"/>
            <a:ext cx="71627" cy="21335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09" y="1"/>
                </a:moveTo>
                <a:lnTo>
                  <a:pt x="111" y="1"/>
                </a:lnTo>
                <a:lnTo>
                  <a:pt x="111" y="3"/>
                </a:ln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1" y="15"/>
                </a:lnTo>
                <a:lnTo>
                  <a:pt x="99" y="17"/>
                </a:lnTo>
                <a:lnTo>
                  <a:pt x="97" y="17"/>
                </a:lnTo>
                <a:lnTo>
                  <a:pt x="94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77" y="27"/>
                </a:lnTo>
                <a:lnTo>
                  <a:pt x="77" y="30"/>
                </a:lnTo>
                <a:lnTo>
                  <a:pt x="70" y="30"/>
                </a:lnTo>
                <a:lnTo>
                  <a:pt x="68" y="32"/>
                </a:lnTo>
                <a:lnTo>
                  <a:pt x="63" y="32"/>
                </a:lnTo>
                <a:lnTo>
                  <a:pt x="63" y="30"/>
                </a:lnTo>
                <a:lnTo>
                  <a:pt x="65" y="30"/>
                </a:lnTo>
                <a:lnTo>
                  <a:pt x="65" y="27"/>
                </a:lnTo>
                <a:lnTo>
                  <a:pt x="65" y="25"/>
                </a:lnTo>
                <a:lnTo>
                  <a:pt x="68" y="25"/>
                </a:lnTo>
                <a:lnTo>
                  <a:pt x="65" y="22"/>
                </a:lnTo>
                <a:lnTo>
                  <a:pt x="61" y="22"/>
                </a:lnTo>
                <a:lnTo>
                  <a:pt x="58" y="25"/>
                </a:lnTo>
                <a:lnTo>
                  <a:pt x="56" y="27"/>
                </a:lnTo>
                <a:lnTo>
                  <a:pt x="49" y="27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32" y="32"/>
                </a:lnTo>
                <a:lnTo>
                  <a:pt x="32" y="30"/>
                </a:lnTo>
                <a:lnTo>
                  <a:pt x="29" y="30"/>
                </a:lnTo>
                <a:lnTo>
                  <a:pt x="29" y="27"/>
                </a:lnTo>
                <a:lnTo>
                  <a:pt x="29" y="25"/>
                </a:lnTo>
                <a:lnTo>
                  <a:pt x="27" y="25"/>
                </a:lnTo>
                <a:lnTo>
                  <a:pt x="25" y="22"/>
                </a:lnTo>
                <a:lnTo>
                  <a:pt x="25" y="27"/>
                </a:lnTo>
                <a:lnTo>
                  <a:pt x="22" y="27"/>
                </a:lnTo>
                <a:lnTo>
                  <a:pt x="15" y="27"/>
                </a:ln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5" y="22"/>
                </a:lnTo>
                <a:lnTo>
                  <a:pt x="5" y="20"/>
                </a:lnTo>
                <a:lnTo>
                  <a:pt x="3" y="20"/>
                </a:lnTo>
                <a:lnTo>
                  <a:pt x="3" y="17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4" name="path 1174"/>
          <p:cNvSpPr/>
          <p:nvPr/>
        </p:nvSpPr>
        <p:spPr>
          <a:xfrm>
            <a:off x="9076182" y="4195826"/>
            <a:ext cx="32004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6" y="102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2" y="94"/>
                </a:lnTo>
                <a:lnTo>
                  <a:pt x="34" y="94"/>
                </a:lnTo>
                <a:lnTo>
                  <a:pt x="34" y="97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11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17" y="102"/>
                </a:lnTo>
                <a:lnTo>
                  <a:pt x="17" y="99"/>
                </a:lnTo>
                <a:lnTo>
                  <a:pt x="15" y="97"/>
                </a:lnTo>
                <a:lnTo>
                  <a:pt x="13" y="94"/>
                </a:lnTo>
                <a:lnTo>
                  <a:pt x="13" y="90"/>
                </a:lnTo>
                <a:lnTo>
                  <a:pt x="10" y="90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5"/>
                </a:lnTo>
                <a:lnTo>
                  <a:pt x="3" y="75"/>
                </a:lnTo>
                <a:lnTo>
                  <a:pt x="3" y="63"/>
                </a:lnTo>
                <a:lnTo>
                  <a:pt x="5" y="63"/>
                </a:lnTo>
                <a:lnTo>
                  <a:pt x="5" y="66"/>
                </a:lnTo>
                <a:lnTo>
                  <a:pt x="8" y="66"/>
                </a:lnTo>
                <a:lnTo>
                  <a:pt x="10" y="66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1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5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6"/>
                </a:lnTo>
                <a:lnTo>
                  <a:pt x="13" y="6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6" name="path 1176"/>
          <p:cNvSpPr/>
          <p:nvPr/>
        </p:nvSpPr>
        <p:spPr>
          <a:xfrm>
            <a:off x="9079230" y="4172203"/>
            <a:ext cx="72389" cy="43434"/>
          </a:xfrm>
          <a:custGeom>
            <a:avLst/>
            <a:gdLst/>
            <a:ahLst/>
            <a:cxnLst/>
            <a:rect l="0" t="0" r="0" b="0"/>
            <a:pathLst>
              <a:path w="113" h="68">
                <a:moveTo>
                  <a:pt x="10" y="38"/>
                </a:moveTo>
                <a:lnTo>
                  <a:pt x="13" y="38"/>
                </a:lnTo>
                <a:lnTo>
                  <a:pt x="13" y="36"/>
                </a:lnTo>
                <a:lnTo>
                  <a:pt x="15" y="36"/>
                </a:lnTo>
                <a:lnTo>
                  <a:pt x="15" y="38"/>
                </a:lnTo>
                <a:lnTo>
                  <a:pt x="17" y="38"/>
                </a:lnTo>
                <a:lnTo>
                  <a:pt x="17" y="40"/>
                </a:lnTo>
                <a:lnTo>
                  <a:pt x="17" y="48"/>
                </a:lnTo>
                <a:lnTo>
                  <a:pt x="20" y="48"/>
                </a:lnTo>
                <a:lnTo>
                  <a:pt x="20" y="50"/>
                </a:lnTo>
                <a:lnTo>
                  <a:pt x="22" y="50"/>
                </a:lnTo>
                <a:lnTo>
                  <a:pt x="25" y="50"/>
                </a:lnTo>
                <a:lnTo>
                  <a:pt x="25" y="48"/>
                </a:lnTo>
                <a:lnTo>
                  <a:pt x="27" y="48"/>
                </a:lnTo>
                <a:lnTo>
                  <a:pt x="30" y="45"/>
                </a:lnTo>
                <a:lnTo>
                  <a:pt x="32" y="45"/>
                </a:lnTo>
                <a:lnTo>
                  <a:pt x="32" y="43"/>
                </a:lnTo>
                <a:lnTo>
                  <a:pt x="37" y="43"/>
                </a:lnTo>
                <a:lnTo>
                  <a:pt x="37" y="40"/>
                </a:lnTo>
                <a:lnTo>
                  <a:pt x="37" y="33"/>
                </a:lnTo>
                <a:lnTo>
                  <a:pt x="34" y="33"/>
                </a:lnTo>
                <a:lnTo>
                  <a:pt x="32" y="36"/>
                </a:lnTo>
                <a:lnTo>
                  <a:pt x="30" y="36"/>
                </a:lnTo>
                <a:lnTo>
                  <a:pt x="30" y="38"/>
                </a:lnTo>
                <a:lnTo>
                  <a:pt x="25" y="38"/>
                </a:lnTo>
                <a:lnTo>
                  <a:pt x="22" y="36"/>
                </a:lnTo>
                <a:lnTo>
                  <a:pt x="22" y="33"/>
                </a:lnTo>
                <a:lnTo>
                  <a:pt x="20" y="33"/>
                </a:lnTo>
                <a:lnTo>
                  <a:pt x="20" y="26"/>
                </a:lnTo>
                <a:lnTo>
                  <a:pt x="22" y="24"/>
                </a:lnTo>
                <a:lnTo>
                  <a:pt x="25" y="21"/>
                </a:lnTo>
                <a:lnTo>
                  <a:pt x="27" y="21"/>
                </a:lnTo>
                <a:lnTo>
                  <a:pt x="27" y="19"/>
                </a:lnTo>
                <a:lnTo>
                  <a:pt x="30" y="19"/>
                </a:lnTo>
                <a:lnTo>
                  <a:pt x="30" y="16"/>
                </a:lnTo>
                <a:lnTo>
                  <a:pt x="32" y="16"/>
                </a:lnTo>
                <a:lnTo>
                  <a:pt x="34" y="14"/>
                </a:lnTo>
                <a:lnTo>
                  <a:pt x="37" y="14"/>
                </a:lnTo>
                <a:lnTo>
                  <a:pt x="37" y="12"/>
                </a:lnTo>
                <a:lnTo>
                  <a:pt x="46" y="12"/>
                </a:lnTo>
                <a:lnTo>
                  <a:pt x="46" y="9"/>
                </a:lnTo>
                <a:lnTo>
                  <a:pt x="49" y="9"/>
                </a:lnTo>
                <a:lnTo>
                  <a:pt x="49" y="7"/>
                </a:lnTo>
                <a:lnTo>
                  <a:pt x="51" y="7"/>
                </a:lnTo>
                <a:lnTo>
                  <a:pt x="51" y="4"/>
                </a:lnTo>
                <a:lnTo>
                  <a:pt x="56" y="4"/>
                </a:lnTo>
                <a:moveTo>
                  <a:pt x="30" y="38"/>
                </a:moveTo>
                <a:lnTo>
                  <a:pt x="34" y="43"/>
                </a:lnTo>
                <a:lnTo>
                  <a:pt x="30" y="36"/>
                </a:lnTo>
                <a:moveTo>
                  <a:pt x="25" y="38"/>
                </a:moveTo>
                <a:lnTo>
                  <a:pt x="30" y="45"/>
                </a:lnTo>
                <a:lnTo>
                  <a:pt x="17" y="31"/>
                </a:lnTo>
                <a:moveTo>
                  <a:pt x="13" y="38"/>
                </a:moveTo>
                <a:lnTo>
                  <a:pt x="22" y="50"/>
                </a:lnTo>
                <a:lnTo>
                  <a:pt x="13" y="36"/>
                </a:lnTo>
                <a:moveTo>
                  <a:pt x="25" y="48"/>
                </a:moveTo>
                <a:lnTo>
                  <a:pt x="15" y="33"/>
                </a:lnTo>
                <a:lnTo>
                  <a:pt x="27" y="48"/>
                </a:lnTo>
                <a:lnTo>
                  <a:pt x="17" y="31"/>
                </a:lnTo>
                <a:moveTo>
                  <a:pt x="32" y="43"/>
                </a:moveTo>
                <a:lnTo>
                  <a:pt x="27" y="38"/>
                </a:lnTo>
                <a:lnTo>
                  <a:pt x="32" y="45"/>
                </a:lnTo>
                <a:moveTo>
                  <a:pt x="85" y="2"/>
                </a:moveTo>
                <a:lnTo>
                  <a:pt x="85" y="0"/>
                </a:lnTo>
                <a:moveTo>
                  <a:pt x="82" y="2"/>
                </a:moveTo>
                <a:lnTo>
                  <a:pt x="85" y="4"/>
                </a:lnTo>
                <a:lnTo>
                  <a:pt x="85" y="2"/>
                </a:lnTo>
                <a:moveTo>
                  <a:pt x="34" y="33"/>
                </a:moveTo>
                <a:lnTo>
                  <a:pt x="37" y="36"/>
                </a:lnTo>
                <a:moveTo>
                  <a:pt x="70" y="2"/>
                </a:moveTo>
                <a:lnTo>
                  <a:pt x="75" y="7"/>
                </a:lnTo>
                <a:moveTo>
                  <a:pt x="73" y="2"/>
                </a:moveTo>
                <a:lnTo>
                  <a:pt x="77" y="7"/>
                </a:lnTo>
                <a:moveTo>
                  <a:pt x="63" y="9"/>
                </a:moveTo>
                <a:lnTo>
                  <a:pt x="65" y="12"/>
                </a:lnTo>
                <a:moveTo>
                  <a:pt x="63" y="7"/>
                </a:moveTo>
                <a:lnTo>
                  <a:pt x="68" y="12"/>
                </a:lnTo>
                <a:moveTo>
                  <a:pt x="65" y="7"/>
                </a:moveTo>
                <a:lnTo>
                  <a:pt x="70" y="12"/>
                </a:lnTo>
                <a:lnTo>
                  <a:pt x="65" y="2"/>
                </a:lnTo>
                <a:lnTo>
                  <a:pt x="70" y="9"/>
                </a:lnTo>
                <a:moveTo>
                  <a:pt x="68" y="2"/>
                </a:moveTo>
                <a:lnTo>
                  <a:pt x="73" y="9"/>
                </a:lnTo>
                <a:moveTo>
                  <a:pt x="70" y="2"/>
                </a:moveTo>
                <a:lnTo>
                  <a:pt x="73" y="7"/>
                </a:lnTo>
                <a:moveTo>
                  <a:pt x="75" y="2"/>
                </a:moveTo>
                <a:lnTo>
                  <a:pt x="77" y="7"/>
                </a:lnTo>
                <a:moveTo>
                  <a:pt x="77" y="2"/>
                </a:moveTo>
                <a:lnTo>
                  <a:pt x="80" y="7"/>
                </a:lnTo>
                <a:lnTo>
                  <a:pt x="75" y="2"/>
                </a:lnTo>
                <a:moveTo>
                  <a:pt x="61" y="2"/>
                </a:moveTo>
                <a:lnTo>
                  <a:pt x="63" y="2"/>
                </a:lnTo>
                <a:moveTo>
                  <a:pt x="56" y="4"/>
                </a:moveTo>
                <a:lnTo>
                  <a:pt x="58" y="4"/>
                </a:lnTo>
                <a:moveTo>
                  <a:pt x="63" y="2"/>
                </a:moveTo>
                <a:lnTo>
                  <a:pt x="65" y="4"/>
                </a:lnTo>
                <a:moveTo>
                  <a:pt x="80" y="2"/>
                </a:moveTo>
                <a:lnTo>
                  <a:pt x="82" y="4"/>
                </a:lnTo>
                <a:lnTo>
                  <a:pt x="80" y="2"/>
                </a:lnTo>
                <a:close/>
                <a:moveTo>
                  <a:pt x="20" y="31"/>
                </a:moveTo>
                <a:lnTo>
                  <a:pt x="20" y="28"/>
                </a:lnTo>
                <a:moveTo>
                  <a:pt x="15" y="36"/>
                </a:moveTo>
                <a:lnTo>
                  <a:pt x="15" y="38"/>
                </a:lnTo>
                <a:moveTo>
                  <a:pt x="17" y="28"/>
                </a:moveTo>
                <a:lnTo>
                  <a:pt x="20" y="31"/>
                </a:lnTo>
                <a:moveTo>
                  <a:pt x="32" y="36"/>
                </a:moveTo>
                <a:lnTo>
                  <a:pt x="37" y="40"/>
                </a:lnTo>
                <a:moveTo>
                  <a:pt x="34" y="33"/>
                </a:moveTo>
                <a:lnTo>
                  <a:pt x="37" y="38"/>
                </a:lnTo>
                <a:moveTo>
                  <a:pt x="32" y="36"/>
                </a:moveTo>
                <a:lnTo>
                  <a:pt x="37" y="40"/>
                </a:lnTo>
                <a:moveTo>
                  <a:pt x="10" y="38"/>
                </a:moveTo>
                <a:lnTo>
                  <a:pt x="13" y="36"/>
                </a:lnTo>
                <a:moveTo>
                  <a:pt x="3" y="67"/>
                </a:moveTo>
                <a:lnTo>
                  <a:pt x="1" y="62"/>
                </a:lnTo>
                <a:lnTo>
                  <a:pt x="3" y="64"/>
                </a:lnTo>
                <a:moveTo>
                  <a:pt x="94" y="2"/>
                </a:moveTo>
                <a:lnTo>
                  <a:pt x="92" y="2"/>
                </a:lnTo>
                <a:moveTo>
                  <a:pt x="109" y="7"/>
                </a:moveTo>
                <a:lnTo>
                  <a:pt x="113" y="7"/>
                </a:lnTo>
                <a:moveTo>
                  <a:pt x="106" y="7"/>
                </a:moveTo>
                <a:lnTo>
                  <a:pt x="106" y="9"/>
                </a:lnTo>
                <a:lnTo>
                  <a:pt x="104" y="9"/>
                </a:lnTo>
                <a:lnTo>
                  <a:pt x="101" y="9"/>
                </a:lnTo>
                <a:lnTo>
                  <a:pt x="101" y="7"/>
                </a:lnTo>
                <a:lnTo>
                  <a:pt x="99" y="7"/>
                </a:lnTo>
                <a:moveTo>
                  <a:pt x="106" y="7"/>
                </a:moveTo>
                <a:lnTo>
                  <a:pt x="106" y="4"/>
                </a:lnTo>
                <a:moveTo>
                  <a:pt x="99" y="7"/>
                </a:moveTo>
                <a:lnTo>
                  <a:pt x="104" y="9"/>
                </a:lnTo>
                <a:moveTo>
                  <a:pt x="106" y="7"/>
                </a:moveTo>
                <a:lnTo>
                  <a:pt x="106" y="4"/>
                </a:lnTo>
                <a:moveTo>
                  <a:pt x="99" y="4"/>
                </a:moveTo>
                <a:lnTo>
                  <a:pt x="97" y="2"/>
                </a:lnTo>
                <a:moveTo>
                  <a:pt x="94" y="2"/>
                </a:moveTo>
                <a:lnTo>
                  <a:pt x="99" y="4"/>
                </a:lnTo>
                <a:moveTo>
                  <a:pt x="97" y="2"/>
                </a:moveTo>
                <a:lnTo>
                  <a:pt x="97" y="4"/>
                </a:lnTo>
                <a:moveTo>
                  <a:pt x="109" y="4"/>
                </a:moveTo>
                <a:lnTo>
                  <a:pt x="109" y="7"/>
                </a:lnTo>
                <a:moveTo>
                  <a:pt x="106" y="4"/>
                </a:moveTo>
                <a:lnTo>
                  <a:pt x="106" y="7"/>
                </a:lnTo>
                <a:moveTo>
                  <a:pt x="109" y="7"/>
                </a:moveTo>
                <a:lnTo>
                  <a:pt x="111" y="7"/>
                </a:lnTo>
                <a:moveTo>
                  <a:pt x="109" y="7"/>
                </a:moveTo>
                <a:lnTo>
                  <a:pt x="106" y="7"/>
                </a:lnTo>
                <a:moveTo>
                  <a:pt x="99" y="4"/>
                </a:moveTo>
                <a:lnTo>
                  <a:pt x="99" y="7"/>
                </a:lnTo>
                <a:moveTo>
                  <a:pt x="99" y="2"/>
                </a:moveTo>
                <a:lnTo>
                  <a:pt x="104" y="9"/>
                </a:lnTo>
                <a:moveTo>
                  <a:pt x="104" y="4"/>
                </a:moveTo>
                <a:lnTo>
                  <a:pt x="106" y="7"/>
                </a:lnTo>
                <a:moveTo>
                  <a:pt x="101" y="4"/>
                </a:moveTo>
                <a:lnTo>
                  <a:pt x="106" y="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78" name="path 1178"/>
          <p:cNvSpPr/>
          <p:nvPr/>
        </p:nvSpPr>
        <p:spPr>
          <a:xfrm>
            <a:off x="4060917" y="4781269"/>
            <a:ext cx="103193" cy="104701"/>
          </a:xfrm>
          <a:custGeom>
            <a:avLst/>
            <a:gdLst/>
            <a:ahLst/>
            <a:cxnLst/>
            <a:rect l="0" t="0" r="0" b="0"/>
            <a:pathLst>
              <a:path w="162" h="164">
                <a:moveTo>
                  <a:pt x="0" y="164"/>
                </a:moveTo>
                <a:lnTo>
                  <a:pt x="16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48" name="group 48"/>
          <p:cNvGrpSpPr/>
          <p:nvPr/>
        </p:nvGrpSpPr>
        <p:grpSpPr>
          <a:xfrm rot="21600000">
            <a:off x="3955543" y="4885436"/>
            <a:ext cx="2996182" cy="378192"/>
            <a:chOff x="0" y="0"/>
            <a:chExt cx="2996182" cy="378192"/>
          </a:xfrm>
        </p:grpSpPr>
        <p:sp>
          <p:nvSpPr>
            <p:cNvPr id="1180" name="path 1180"/>
            <p:cNvSpPr/>
            <p:nvPr/>
          </p:nvSpPr>
          <p:spPr>
            <a:xfrm>
              <a:off x="0" y="0"/>
              <a:ext cx="2996182" cy="378192"/>
            </a:xfrm>
            <a:custGeom>
              <a:avLst/>
              <a:gdLst/>
              <a:ahLst/>
              <a:cxnLst/>
              <a:rect l="0" t="0" r="0" b="0"/>
              <a:pathLst>
                <a:path w="4718" h="595">
                  <a:moveTo>
                    <a:pt x="166" y="0"/>
                  </a:moveTo>
                  <a:lnTo>
                    <a:pt x="166" y="532"/>
                  </a:lnTo>
                  <a:moveTo>
                    <a:pt x="39" y="566"/>
                  </a:moveTo>
                  <a:lnTo>
                    <a:pt x="49" y="595"/>
                  </a:lnTo>
                  <a:moveTo>
                    <a:pt x="1" y="115"/>
                  </a:moveTo>
                  <a:lnTo>
                    <a:pt x="32" y="491"/>
                  </a:lnTo>
                  <a:lnTo>
                    <a:pt x="39" y="561"/>
                  </a:lnTo>
                  <a:lnTo>
                    <a:pt x="39" y="566"/>
                  </a:lnTo>
                  <a:moveTo>
                    <a:pt x="1225" y="64"/>
                  </a:moveTo>
                  <a:lnTo>
                    <a:pt x="1227" y="180"/>
                  </a:lnTo>
                  <a:moveTo>
                    <a:pt x="766" y="74"/>
                  </a:moveTo>
                  <a:lnTo>
                    <a:pt x="769" y="189"/>
                  </a:lnTo>
                  <a:moveTo>
                    <a:pt x="538" y="79"/>
                  </a:moveTo>
                  <a:lnTo>
                    <a:pt x="541" y="194"/>
                  </a:lnTo>
                  <a:moveTo>
                    <a:pt x="310" y="83"/>
                  </a:moveTo>
                  <a:lnTo>
                    <a:pt x="313" y="199"/>
                  </a:lnTo>
                  <a:moveTo>
                    <a:pt x="166" y="415"/>
                  </a:moveTo>
                  <a:lnTo>
                    <a:pt x="185" y="415"/>
                  </a:lnTo>
                  <a:lnTo>
                    <a:pt x="365" y="412"/>
                  </a:lnTo>
                  <a:lnTo>
                    <a:pt x="365" y="300"/>
                  </a:lnTo>
                  <a:moveTo>
                    <a:pt x="365" y="412"/>
                  </a:moveTo>
                  <a:lnTo>
                    <a:pt x="596" y="412"/>
                  </a:lnTo>
                  <a:lnTo>
                    <a:pt x="596" y="297"/>
                  </a:lnTo>
                  <a:moveTo>
                    <a:pt x="596" y="412"/>
                  </a:moveTo>
                  <a:lnTo>
                    <a:pt x="824" y="412"/>
                  </a:lnTo>
                  <a:lnTo>
                    <a:pt x="824" y="297"/>
                  </a:lnTo>
                  <a:moveTo>
                    <a:pt x="824" y="412"/>
                  </a:moveTo>
                  <a:lnTo>
                    <a:pt x="1052" y="412"/>
                  </a:lnTo>
                  <a:lnTo>
                    <a:pt x="1052" y="297"/>
                  </a:lnTo>
                  <a:moveTo>
                    <a:pt x="1052" y="412"/>
                  </a:moveTo>
                  <a:lnTo>
                    <a:pt x="1189" y="410"/>
                  </a:lnTo>
                  <a:lnTo>
                    <a:pt x="1225" y="412"/>
                  </a:lnTo>
                  <a:lnTo>
                    <a:pt x="1282" y="412"/>
                  </a:lnTo>
                  <a:lnTo>
                    <a:pt x="1285" y="297"/>
                  </a:lnTo>
                  <a:moveTo>
                    <a:pt x="1282" y="412"/>
                  </a:moveTo>
                  <a:lnTo>
                    <a:pt x="1510" y="417"/>
                  </a:lnTo>
                  <a:lnTo>
                    <a:pt x="1513" y="304"/>
                  </a:lnTo>
                  <a:moveTo>
                    <a:pt x="1510" y="417"/>
                  </a:moveTo>
                  <a:lnTo>
                    <a:pt x="1741" y="424"/>
                  </a:lnTo>
                  <a:lnTo>
                    <a:pt x="1743" y="309"/>
                  </a:lnTo>
                  <a:moveTo>
                    <a:pt x="1741" y="424"/>
                  </a:moveTo>
                  <a:lnTo>
                    <a:pt x="1969" y="429"/>
                  </a:lnTo>
                  <a:lnTo>
                    <a:pt x="1971" y="314"/>
                  </a:lnTo>
                  <a:moveTo>
                    <a:pt x="1969" y="429"/>
                  </a:moveTo>
                  <a:lnTo>
                    <a:pt x="2197" y="434"/>
                  </a:lnTo>
                  <a:lnTo>
                    <a:pt x="2201" y="319"/>
                  </a:lnTo>
                  <a:moveTo>
                    <a:pt x="2197" y="434"/>
                  </a:moveTo>
                  <a:lnTo>
                    <a:pt x="2427" y="439"/>
                  </a:lnTo>
                  <a:lnTo>
                    <a:pt x="2429" y="323"/>
                  </a:lnTo>
                  <a:moveTo>
                    <a:pt x="2427" y="439"/>
                  </a:moveTo>
                  <a:lnTo>
                    <a:pt x="2655" y="443"/>
                  </a:lnTo>
                  <a:lnTo>
                    <a:pt x="2657" y="331"/>
                  </a:lnTo>
                  <a:moveTo>
                    <a:pt x="2655" y="443"/>
                  </a:moveTo>
                  <a:lnTo>
                    <a:pt x="2885" y="448"/>
                  </a:lnTo>
                  <a:lnTo>
                    <a:pt x="2888" y="335"/>
                  </a:lnTo>
                  <a:moveTo>
                    <a:pt x="2885" y="448"/>
                  </a:moveTo>
                  <a:lnTo>
                    <a:pt x="2914" y="451"/>
                  </a:lnTo>
                  <a:lnTo>
                    <a:pt x="2950" y="451"/>
                  </a:lnTo>
                  <a:lnTo>
                    <a:pt x="3003" y="453"/>
                  </a:lnTo>
                  <a:lnTo>
                    <a:pt x="3113" y="453"/>
                  </a:lnTo>
                  <a:lnTo>
                    <a:pt x="3116" y="340"/>
                  </a:lnTo>
                  <a:moveTo>
                    <a:pt x="3113" y="453"/>
                  </a:moveTo>
                  <a:lnTo>
                    <a:pt x="3341" y="458"/>
                  </a:lnTo>
                  <a:lnTo>
                    <a:pt x="3344" y="343"/>
                  </a:lnTo>
                  <a:moveTo>
                    <a:pt x="3341" y="458"/>
                  </a:moveTo>
                  <a:lnTo>
                    <a:pt x="3572" y="460"/>
                  </a:lnTo>
                  <a:lnTo>
                    <a:pt x="3572" y="345"/>
                  </a:lnTo>
                  <a:moveTo>
                    <a:pt x="3572" y="460"/>
                  </a:moveTo>
                  <a:lnTo>
                    <a:pt x="3800" y="463"/>
                  </a:lnTo>
                  <a:lnTo>
                    <a:pt x="3802" y="347"/>
                  </a:lnTo>
                  <a:moveTo>
                    <a:pt x="3800" y="463"/>
                  </a:moveTo>
                  <a:lnTo>
                    <a:pt x="4030" y="465"/>
                  </a:lnTo>
                  <a:lnTo>
                    <a:pt x="4030" y="352"/>
                  </a:lnTo>
                  <a:moveTo>
                    <a:pt x="4030" y="465"/>
                  </a:moveTo>
                  <a:lnTo>
                    <a:pt x="4258" y="470"/>
                  </a:lnTo>
                  <a:lnTo>
                    <a:pt x="4261" y="355"/>
                  </a:lnTo>
                  <a:moveTo>
                    <a:pt x="4258" y="470"/>
                  </a:moveTo>
                  <a:lnTo>
                    <a:pt x="4486" y="472"/>
                  </a:lnTo>
                  <a:lnTo>
                    <a:pt x="4489" y="357"/>
                  </a:lnTo>
                  <a:moveTo>
                    <a:pt x="4486" y="472"/>
                  </a:moveTo>
                  <a:lnTo>
                    <a:pt x="4717" y="475"/>
                  </a:lnTo>
                  <a:lnTo>
                    <a:pt x="4717" y="362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82" name="path 1182"/>
            <p:cNvSpPr/>
            <p:nvPr/>
          </p:nvSpPr>
          <p:spPr>
            <a:xfrm>
              <a:off x="160780" y="153923"/>
              <a:ext cx="56388" cy="54864"/>
            </a:xfrm>
            <a:custGeom>
              <a:avLst/>
              <a:gdLst/>
              <a:ahLst/>
              <a:cxnLst/>
              <a:rect l="0" t="0" r="0" b="0"/>
              <a:pathLst>
                <a:path w="88" h="86">
                  <a:moveTo>
                    <a:pt x="0" y="67"/>
                  </a:moveTo>
                  <a:lnTo>
                    <a:pt x="19" y="86"/>
                  </a:lnTo>
                  <a:lnTo>
                    <a:pt x="69" y="0"/>
                  </a:lnTo>
                  <a:lnTo>
                    <a:pt x="0" y="67"/>
                  </a:lnTo>
                </a:path>
                <a:path w="88" h="86">
                  <a:moveTo>
                    <a:pt x="19" y="86"/>
                  </a:moveTo>
                  <a:lnTo>
                    <a:pt x="69" y="0"/>
                  </a:lnTo>
                  <a:lnTo>
                    <a:pt x="88" y="19"/>
                  </a:lnTo>
                  <a:lnTo>
                    <a:pt x="19" y="8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184" name="path 1184"/>
            <p:cNvSpPr/>
            <p:nvPr/>
          </p:nvSpPr>
          <p:spPr>
            <a:xfrm>
              <a:off x="187449" y="94488"/>
              <a:ext cx="1523" cy="196595"/>
            </a:xfrm>
            <a:custGeom>
              <a:avLst/>
              <a:gdLst/>
              <a:ahLst/>
              <a:cxnLst/>
              <a:rect l="0" t="0" r="0" b="0"/>
              <a:pathLst>
                <a:path w="2" h="309">
                  <a:moveTo>
                    <a:pt x="1" y="0"/>
                  </a:moveTo>
                  <a:lnTo>
                    <a:pt x="1" y="30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186" name="path 1186"/>
          <p:cNvSpPr/>
          <p:nvPr/>
        </p:nvSpPr>
        <p:spPr>
          <a:xfrm>
            <a:off x="1331777" y="6152664"/>
            <a:ext cx="1229026" cy="1052912"/>
          </a:xfrm>
          <a:custGeom>
            <a:avLst/>
            <a:gdLst/>
            <a:ahLst/>
            <a:cxnLst/>
            <a:rect l="0" t="0" r="0" b="0"/>
            <a:pathLst>
              <a:path w="1935" h="1658">
                <a:moveTo>
                  <a:pt x="1286" y="1657"/>
                </a:moveTo>
                <a:lnTo>
                  <a:pt x="1531" y="1299"/>
                </a:lnTo>
                <a:lnTo>
                  <a:pt x="1701" y="1100"/>
                </a:lnTo>
                <a:lnTo>
                  <a:pt x="1749" y="1054"/>
                </a:lnTo>
                <a:lnTo>
                  <a:pt x="1757" y="1045"/>
                </a:lnTo>
                <a:lnTo>
                  <a:pt x="1934" y="898"/>
                </a:lnTo>
                <a:moveTo>
                  <a:pt x="1253" y="617"/>
                </a:moveTo>
                <a:lnTo>
                  <a:pt x="1265" y="622"/>
                </a:lnTo>
                <a:lnTo>
                  <a:pt x="1334" y="661"/>
                </a:lnTo>
                <a:lnTo>
                  <a:pt x="1341" y="670"/>
                </a:lnTo>
                <a:lnTo>
                  <a:pt x="1373" y="730"/>
                </a:lnTo>
                <a:lnTo>
                  <a:pt x="1375" y="740"/>
                </a:lnTo>
                <a:lnTo>
                  <a:pt x="1375" y="749"/>
                </a:lnTo>
                <a:lnTo>
                  <a:pt x="1373" y="865"/>
                </a:lnTo>
                <a:lnTo>
                  <a:pt x="1373" y="874"/>
                </a:lnTo>
                <a:moveTo>
                  <a:pt x="0" y="281"/>
                </a:moveTo>
                <a:lnTo>
                  <a:pt x="1221" y="610"/>
                </a:lnTo>
                <a:lnTo>
                  <a:pt x="1253" y="617"/>
                </a:lnTo>
                <a:moveTo>
                  <a:pt x="1373" y="874"/>
                </a:moveTo>
                <a:lnTo>
                  <a:pt x="1363" y="881"/>
                </a:lnTo>
                <a:lnTo>
                  <a:pt x="1173" y="1064"/>
                </a:lnTo>
                <a:lnTo>
                  <a:pt x="1169" y="1066"/>
                </a:lnTo>
                <a:lnTo>
                  <a:pt x="1161" y="1076"/>
                </a:lnTo>
                <a:lnTo>
                  <a:pt x="739" y="1481"/>
                </a:lnTo>
                <a:lnTo>
                  <a:pt x="729" y="1489"/>
                </a:lnTo>
                <a:lnTo>
                  <a:pt x="720" y="1496"/>
                </a:lnTo>
                <a:lnTo>
                  <a:pt x="705" y="1508"/>
                </a:lnTo>
                <a:lnTo>
                  <a:pt x="504" y="1657"/>
                </a:lnTo>
                <a:moveTo>
                  <a:pt x="1531" y="382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88" name="path 1188"/>
          <p:cNvSpPr/>
          <p:nvPr/>
        </p:nvSpPr>
        <p:spPr>
          <a:xfrm>
            <a:off x="5231892" y="6611366"/>
            <a:ext cx="882395" cy="181355"/>
          </a:xfrm>
          <a:custGeom>
            <a:avLst/>
            <a:gdLst/>
            <a:ahLst/>
            <a:cxnLst/>
            <a:rect l="0" t="0" r="0" b="0"/>
            <a:pathLst>
              <a:path w="1389" h="285">
                <a:moveTo>
                  <a:pt x="0" y="284"/>
                </a:moveTo>
                <a:lnTo>
                  <a:pt x="1389" y="284"/>
                </a:lnTo>
                <a:moveTo>
                  <a:pt x="348" y="99"/>
                </a:moveTo>
                <a:lnTo>
                  <a:pt x="386" y="85"/>
                </a:lnTo>
                <a:moveTo>
                  <a:pt x="362" y="25"/>
                </a:moveTo>
                <a:lnTo>
                  <a:pt x="379" y="49"/>
                </a:lnTo>
                <a:moveTo>
                  <a:pt x="388" y="80"/>
                </a:moveTo>
                <a:lnTo>
                  <a:pt x="374" y="130"/>
                </a:lnTo>
                <a:lnTo>
                  <a:pt x="379" y="157"/>
                </a:lnTo>
                <a:lnTo>
                  <a:pt x="369" y="183"/>
                </a:lnTo>
                <a:lnTo>
                  <a:pt x="348" y="183"/>
                </a:lnTo>
                <a:moveTo>
                  <a:pt x="369" y="183"/>
                </a:moveTo>
                <a:lnTo>
                  <a:pt x="408" y="195"/>
                </a:lnTo>
                <a:lnTo>
                  <a:pt x="480" y="222"/>
                </a:lnTo>
                <a:lnTo>
                  <a:pt x="494" y="217"/>
                </a:lnTo>
                <a:moveTo>
                  <a:pt x="592" y="58"/>
                </a:moveTo>
                <a:lnTo>
                  <a:pt x="645" y="135"/>
                </a:lnTo>
                <a:lnTo>
                  <a:pt x="660" y="135"/>
                </a:lnTo>
                <a:moveTo>
                  <a:pt x="592" y="140"/>
                </a:moveTo>
                <a:lnTo>
                  <a:pt x="592" y="222"/>
                </a:lnTo>
                <a:moveTo>
                  <a:pt x="592" y="152"/>
                </a:moveTo>
                <a:lnTo>
                  <a:pt x="635" y="145"/>
                </a:lnTo>
                <a:moveTo>
                  <a:pt x="638" y="140"/>
                </a:moveTo>
                <a:lnTo>
                  <a:pt x="633" y="205"/>
                </a:lnTo>
                <a:moveTo>
                  <a:pt x="638" y="205"/>
                </a:moveTo>
                <a:lnTo>
                  <a:pt x="592" y="210"/>
                </a:lnTo>
                <a:moveTo>
                  <a:pt x="640" y="34"/>
                </a:moveTo>
                <a:lnTo>
                  <a:pt x="614" y="92"/>
                </a:lnTo>
                <a:moveTo>
                  <a:pt x="811" y="51"/>
                </a:moveTo>
                <a:lnTo>
                  <a:pt x="804" y="116"/>
                </a:lnTo>
                <a:lnTo>
                  <a:pt x="791" y="181"/>
                </a:lnTo>
                <a:lnTo>
                  <a:pt x="777" y="150"/>
                </a:lnTo>
                <a:moveTo>
                  <a:pt x="782" y="1"/>
                </a:moveTo>
                <a:lnTo>
                  <a:pt x="775" y="68"/>
                </a:lnTo>
                <a:lnTo>
                  <a:pt x="765" y="130"/>
                </a:lnTo>
                <a:lnTo>
                  <a:pt x="744" y="178"/>
                </a:lnTo>
                <a:moveTo>
                  <a:pt x="686" y="104"/>
                </a:moveTo>
                <a:lnTo>
                  <a:pt x="729" y="94"/>
                </a:lnTo>
                <a:moveTo>
                  <a:pt x="688" y="181"/>
                </a:moveTo>
                <a:lnTo>
                  <a:pt x="717" y="183"/>
                </a:lnTo>
                <a:lnTo>
                  <a:pt x="813" y="226"/>
                </a:lnTo>
                <a:lnTo>
                  <a:pt x="828" y="212"/>
                </a:lnTo>
                <a:moveTo>
                  <a:pt x="731" y="87"/>
                </a:moveTo>
                <a:lnTo>
                  <a:pt x="720" y="130"/>
                </a:lnTo>
                <a:lnTo>
                  <a:pt x="729" y="152"/>
                </a:lnTo>
                <a:lnTo>
                  <a:pt x="717" y="183"/>
                </a:lnTo>
                <a:moveTo>
                  <a:pt x="705" y="22"/>
                </a:moveTo>
                <a:lnTo>
                  <a:pt x="724" y="56"/>
                </a:lnTo>
                <a:moveTo>
                  <a:pt x="746" y="75"/>
                </a:moveTo>
                <a:lnTo>
                  <a:pt x="808" y="58"/>
                </a:lnTo>
                <a:moveTo>
                  <a:pt x="950" y="125"/>
                </a:moveTo>
                <a:lnTo>
                  <a:pt x="907" y="176"/>
                </a:lnTo>
                <a:moveTo>
                  <a:pt x="909" y="145"/>
                </a:moveTo>
                <a:lnTo>
                  <a:pt x="960" y="85"/>
                </a:lnTo>
                <a:moveTo>
                  <a:pt x="914" y="94"/>
                </a:moveTo>
                <a:lnTo>
                  <a:pt x="995" y="77"/>
                </a:lnTo>
                <a:moveTo>
                  <a:pt x="964" y="142"/>
                </a:moveTo>
                <a:lnTo>
                  <a:pt x="981" y="195"/>
                </a:lnTo>
                <a:lnTo>
                  <a:pt x="1000" y="195"/>
                </a:lnTo>
                <a:moveTo>
                  <a:pt x="981" y="116"/>
                </a:moveTo>
                <a:lnTo>
                  <a:pt x="960" y="152"/>
                </a:lnTo>
                <a:moveTo>
                  <a:pt x="957" y="154"/>
                </a:moveTo>
                <a:lnTo>
                  <a:pt x="907" y="214"/>
                </a:lnTo>
                <a:moveTo>
                  <a:pt x="948" y="121"/>
                </a:moveTo>
                <a:lnTo>
                  <a:pt x="957" y="140"/>
                </a:lnTo>
                <a:lnTo>
                  <a:pt x="957" y="176"/>
                </a:lnTo>
                <a:lnTo>
                  <a:pt x="950" y="222"/>
                </a:lnTo>
                <a:lnTo>
                  <a:pt x="933" y="207"/>
                </a:lnTo>
                <a:moveTo>
                  <a:pt x="926" y="68"/>
                </a:moveTo>
                <a:lnTo>
                  <a:pt x="962" y="61"/>
                </a:lnTo>
                <a:moveTo>
                  <a:pt x="940" y="1"/>
                </a:moveTo>
                <a:lnTo>
                  <a:pt x="928" y="68"/>
                </a:lnTo>
                <a:moveTo>
                  <a:pt x="969" y="17"/>
                </a:moveTo>
                <a:lnTo>
                  <a:pt x="960" y="87"/>
                </a:lnTo>
                <a:moveTo>
                  <a:pt x="935" y="32"/>
                </a:moveTo>
                <a:lnTo>
                  <a:pt x="967" y="22"/>
                </a:lnTo>
                <a:moveTo>
                  <a:pt x="856" y="94"/>
                </a:moveTo>
                <a:lnTo>
                  <a:pt x="900" y="77"/>
                </a:lnTo>
                <a:moveTo>
                  <a:pt x="909" y="61"/>
                </a:moveTo>
                <a:lnTo>
                  <a:pt x="868" y="145"/>
                </a:lnTo>
                <a:moveTo>
                  <a:pt x="864" y="150"/>
                </a:moveTo>
                <a:lnTo>
                  <a:pt x="909" y="130"/>
                </a:lnTo>
                <a:moveTo>
                  <a:pt x="856" y="202"/>
                </a:moveTo>
                <a:lnTo>
                  <a:pt x="909" y="169"/>
                </a:lnTo>
                <a:moveTo>
                  <a:pt x="892" y="8"/>
                </a:moveTo>
                <a:lnTo>
                  <a:pt x="861" y="90"/>
                </a:lnTo>
                <a:moveTo>
                  <a:pt x="1135" y="123"/>
                </a:moveTo>
                <a:lnTo>
                  <a:pt x="1166" y="178"/>
                </a:lnTo>
                <a:moveTo>
                  <a:pt x="1101" y="118"/>
                </a:moveTo>
                <a:lnTo>
                  <a:pt x="1068" y="183"/>
                </a:lnTo>
                <a:moveTo>
                  <a:pt x="1123" y="222"/>
                </a:moveTo>
                <a:lnTo>
                  <a:pt x="1094" y="190"/>
                </a:lnTo>
                <a:moveTo>
                  <a:pt x="1080" y="90"/>
                </a:moveTo>
                <a:lnTo>
                  <a:pt x="1166" y="77"/>
                </a:lnTo>
                <a:moveTo>
                  <a:pt x="1091" y="32"/>
                </a:moveTo>
                <a:lnTo>
                  <a:pt x="1144" y="20"/>
                </a:lnTo>
                <a:moveTo>
                  <a:pt x="1070" y="111"/>
                </a:moveTo>
                <a:lnTo>
                  <a:pt x="1055" y="77"/>
                </a:lnTo>
                <a:lnTo>
                  <a:pt x="1022" y="154"/>
                </a:lnTo>
                <a:moveTo>
                  <a:pt x="1055" y="1"/>
                </a:moveTo>
                <a:lnTo>
                  <a:pt x="1055" y="219"/>
                </a:lnTo>
                <a:moveTo>
                  <a:pt x="1075" y="58"/>
                </a:moveTo>
                <a:lnTo>
                  <a:pt x="1024" y="68"/>
                </a:lnTo>
                <a:moveTo>
                  <a:pt x="1123" y="219"/>
                </a:moveTo>
                <a:lnTo>
                  <a:pt x="1123" y="82"/>
                </a:lnTo>
                <a:moveTo>
                  <a:pt x="1243" y="125"/>
                </a:moveTo>
                <a:lnTo>
                  <a:pt x="1195" y="142"/>
                </a:lnTo>
                <a:moveTo>
                  <a:pt x="1238" y="53"/>
                </a:moveTo>
                <a:lnTo>
                  <a:pt x="1200" y="140"/>
                </a:lnTo>
                <a:moveTo>
                  <a:pt x="1190" y="90"/>
                </a:moveTo>
                <a:lnTo>
                  <a:pt x="1226" y="75"/>
                </a:lnTo>
                <a:moveTo>
                  <a:pt x="1195" y="190"/>
                </a:moveTo>
                <a:lnTo>
                  <a:pt x="1245" y="162"/>
                </a:lnTo>
                <a:moveTo>
                  <a:pt x="1224" y="10"/>
                </a:moveTo>
                <a:lnTo>
                  <a:pt x="1195" y="87"/>
                </a:lnTo>
                <a:moveTo>
                  <a:pt x="1252" y="77"/>
                </a:moveTo>
                <a:lnTo>
                  <a:pt x="1310" y="51"/>
                </a:lnTo>
                <a:moveTo>
                  <a:pt x="1250" y="118"/>
                </a:moveTo>
                <a:lnTo>
                  <a:pt x="1315" y="94"/>
                </a:lnTo>
                <a:moveTo>
                  <a:pt x="1293" y="171"/>
                </a:moveTo>
                <a:lnTo>
                  <a:pt x="1329" y="219"/>
                </a:lnTo>
                <a:lnTo>
                  <a:pt x="1329" y="169"/>
                </a:lnTo>
                <a:moveTo>
                  <a:pt x="1291" y="13"/>
                </a:moveTo>
                <a:lnTo>
                  <a:pt x="1310" y="32"/>
                </a:lnTo>
                <a:moveTo>
                  <a:pt x="1269" y="1"/>
                </a:moveTo>
                <a:lnTo>
                  <a:pt x="1276" y="118"/>
                </a:lnTo>
                <a:lnTo>
                  <a:pt x="1293" y="171"/>
                </a:lnTo>
                <a:moveTo>
                  <a:pt x="1312" y="118"/>
                </a:moveTo>
                <a:lnTo>
                  <a:pt x="1288" y="157"/>
                </a:lnTo>
                <a:lnTo>
                  <a:pt x="1240" y="20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0" name="path 1190"/>
          <p:cNvSpPr/>
          <p:nvPr/>
        </p:nvSpPr>
        <p:spPr>
          <a:xfrm>
            <a:off x="12984480" y="6608838"/>
            <a:ext cx="880871" cy="359143"/>
          </a:xfrm>
          <a:custGeom>
            <a:avLst/>
            <a:gdLst/>
            <a:ahLst/>
            <a:cxnLst/>
            <a:rect l="0" t="0" r="0" b="0"/>
            <a:pathLst>
              <a:path w="1387" h="565">
                <a:moveTo>
                  <a:pt x="0" y="288"/>
                </a:moveTo>
                <a:lnTo>
                  <a:pt x="1387" y="288"/>
                </a:lnTo>
                <a:moveTo>
                  <a:pt x="631" y="89"/>
                </a:moveTo>
                <a:lnTo>
                  <a:pt x="631" y="230"/>
                </a:lnTo>
                <a:moveTo>
                  <a:pt x="600" y="91"/>
                </a:moveTo>
                <a:lnTo>
                  <a:pt x="652" y="84"/>
                </a:lnTo>
                <a:moveTo>
                  <a:pt x="602" y="24"/>
                </a:moveTo>
                <a:lnTo>
                  <a:pt x="597" y="146"/>
                </a:lnTo>
                <a:lnTo>
                  <a:pt x="592" y="177"/>
                </a:lnTo>
                <a:lnTo>
                  <a:pt x="580" y="216"/>
                </a:lnTo>
                <a:moveTo>
                  <a:pt x="643" y="12"/>
                </a:moveTo>
                <a:lnTo>
                  <a:pt x="602" y="48"/>
                </a:lnTo>
                <a:moveTo>
                  <a:pt x="566" y="149"/>
                </a:moveTo>
                <a:lnTo>
                  <a:pt x="585" y="177"/>
                </a:lnTo>
                <a:moveTo>
                  <a:pt x="542" y="149"/>
                </a:moveTo>
                <a:lnTo>
                  <a:pt x="515" y="197"/>
                </a:lnTo>
                <a:moveTo>
                  <a:pt x="554" y="96"/>
                </a:moveTo>
                <a:lnTo>
                  <a:pt x="554" y="218"/>
                </a:lnTo>
                <a:lnTo>
                  <a:pt x="537" y="197"/>
                </a:lnTo>
                <a:moveTo>
                  <a:pt x="525" y="137"/>
                </a:moveTo>
                <a:lnTo>
                  <a:pt x="583" y="127"/>
                </a:lnTo>
                <a:moveTo>
                  <a:pt x="515" y="101"/>
                </a:moveTo>
                <a:lnTo>
                  <a:pt x="588" y="91"/>
                </a:lnTo>
                <a:moveTo>
                  <a:pt x="566" y="43"/>
                </a:moveTo>
                <a:lnTo>
                  <a:pt x="561" y="91"/>
                </a:lnTo>
                <a:moveTo>
                  <a:pt x="537" y="55"/>
                </a:moveTo>
                <a:lnTo>
                  <a:pt x="544" y="84"/>
                </a:lnTo>
                <a:moveTo>
                  <a:pt x="525" y="45"/>
                </a:moveTo>
                <a:lnTo>
                  <a:pt x="583" y="38"/>
                </a:lnTo>
                <a:moveTo>
                  <a:pt x="544" y="5"/>
                </a:moveTo>
                <a:lnTo>
                  <a:pt x="556" y="26"/>
                </a:lnTo>
                <a:moveTo>
                  <a:pt x="681" y="168"/>
                </a:moveTo>
                <a:lnTo>
                  <a:pt x="698" y="197"/>
                </a:lnTo>
                <a:lnTo>
                  <a:pt x="722" y="65"/>
                </a:lnTo>
                <a:moveTo>
                  <a:pt x="703" y="91"/>
                </a:moveTo>
                <a:lnTo>
                  <a:pt x="683" y="60"/>
                </a:lnTo>
                <a:moveTo>
                  <a:pt x="700" y="2"/>
                </a:moveTo>
                <a:lnTo>
                  <a:pt x="722" y="36"/>
                </a:lnTo>
                <a:moveTo>
                  <a:pt x="799" y="2"/>
                </a:moveTo>
                <a:lnTo>
                  <a:pt x="768" y="55"/>
                </a:lnTo>
                <a:lnTo>
                  <a:pt x="722" y="105"/>
                </a:lnTo>
                <a:moveTo>
                  <a:pt x="748" y="29"/>
                </a:moveTo>
                <a:lnTo>
                  <a:pt x="803" y="98"/>
                </a:lnTo>
                <a:lnTo>
                  <a:pt x="825" y="98"/>
                </a:lnTo>
                <a:moveTo>
                  <a:pt x="799" y="115"/>
                </a:moveTo>
                <a:lnTo>
                  <a:pt x="736" y="120"/>
                </a:lnTo>
                <a:moveTo>
                  <a:pt x="722" y="158"/>
                </a:moveTo>
                <a:lnTo>
                  <a:pt x="808" y="149"/>
                </a:lnTo>
                <a:moveTo>
                  <a:pt x="765" y="81"/>
                </a:moveTo>
                <a:lnTo>
                  <a:pt x="765" y="225"/>
                </a:lnTo>
                <a:moveTo>
                  <a:pt x="734" y="17"/>
                </a:moveTo>
                <a:lnTo>
                  <a:pt x="794" y="12"/>
                </a:lnTo>
                <a:moveTo>
                  <a:pt x="854" y="36"/>
                </a:moveTo>
                <a:lnTo>
                  <a:pt x="988" y="21"/>
                </a:lnTo>
                <a:moveTo>
                  <a:pt x="878" y="67"/>
                </a:moveTo>
                <a:lnTo>
                  <a:pt x="880" y="223"/>
                </a:lnTo>
                <a:moveTo>
                  <a:pt x="880" y="201"/>
                </a:moveTo>
                <a:lnTo>
                  <a:pt x="957" y="194"/>
                </a:lnTo>
                <a:lnTo>
                  <a:pt x="969" y="211"/>
                </a:lnTo>
                <a:moveTo>
                  <a:pt x="969" y="216"/>
                </a:moveTo>
                <a:lnTo>
                  <a:pt x="974" y="65"/>
                </a:lnTo>
                <a:moveTo>
                  <a:pt x="974" y="72"/>
                </a:moveTo>
                <a:lnTo>
                  <a:pt x="878" y="81"/>
                </a:lnTo>
                <a:moveTo>
                  <a:pt x="914" y="29"/>
                </a:moveTo>
                <a:lnTo>
                  <a:pt x="911" y="101"/>
                </a:lnTo>
                <a:lnTo>
                  <a:pt x="904" y="137"/>
                </a:lnTo>
                <a:lnTo>
                  <a:pt x="880" y="163"/>
                </a:lnTo>
                <a:moveTo>
                  <a:pt x="935" y="26"/>
                </a:moveTo>
                <a:lnTo>
                  <a:pt x="935" y="137"/>
                </a:lnTo>
                <a:lnTo>
                  <a:pt x="945" y="144"/>
                </a:lnTo>
                <a:lnTo>
                  <a:pt x="962" y="144"/>
                </a:lnTo>
                <a:moveTo>
                  <a:pt x="1063" y="2"/>
                </a:moveTo>
                <a:lnTo>
                  <a:pt x="1063" y="230"/>
                </a:lnTo>
                <a:lnTo>
                  <a:pt x="1036" y="199"/>
                </a:lnTo>
                <a:moveTo>
                  <a:pt x="1024" y="149"/>
                </a:moveTo>
                <a:lnTo>
                  <a:pt x="1084" y="105"/>
                </a:lnTo>
                <a:moveTo>
                  <a:pt x="1115" y="0"/>
                </a:moveTo>
                <a:lnTo>
                  <a:pt x="1130" y="43"/>
                </a:lnTo>
                <a:moveTo>
                  <a:pt x="1151" y="50"/>
                </a:moveTo>
                <a:lnTo>
                  <a:pt x="1147" y="115"/>
                </a:lnTo>
                <a:moveTo>
                  <a:pt x="1151" y="60"/>
                </a:moveTo>
                <a:lnTo>
                  <a:pt x="1101" y="67"/>
                </a:lnTo>
                <a:moveTo>
                  <a:pt x="1101" y="45"/>
                </a:moveTo>
                <a:lnTo>
                  <a:pt x="1099" y="144"/>
                </a:lnTo>
                <a:moveTo>
                  <a:pt x="1070" y="230"/>
                </a:moveTo>
                <a:lnTo>
                  <a:pt x="1087" y="192"/>
                </a:lnTo>
                <a:lnTo>
                  <a:pt x="1099" y="144"/>
                </a:lnTo>
                <a:moveTo>
                  <a:pt x="1099" y="122"/>
                </a:moveTo>
                <a:lnTo>
                  <a:pt x="1154" y="115"/>
                </a:lnTo>
                <a:moveTo>
                  <a:pt x="1084" y="67"/>
                </a:moveTo>
                <a:lnTo>
                  <a:pt x="1029" y="79"/>
                </a:lnTo>
                <a:moveTo>
                  <a:pt x="1238" y="67"/>
                </a:moveTo>
                <a:lnTo>
                  <a:pt x="1190" y="79"/>
                </a:lnTo>
                <a:moveTo>
                  <a:pt x="1221" y="7"/>
                </a:moveTo>
                <a:lnTo>
                  <a:pt x="1221" y="225"/>
                </a:lnTo>
                <a:moveTo>
                  <a:pt x="1188" y="158"/>
                </a:moveTo>
                <a:lnTo>
                  <a:pt x="1221" y="81"/>
                </a:lnTo>
                <a:lnTo>
                  <a:pt x="1235" y="115"/>
                </a:lnTo>
                <a:moveTo>
                  <a:pt x="1260" y="19"/>
                </a:moveTo>
                <a:lnTo>
                  <a:pt x="1269" y="69"/>
                </a:lnTo>
                <a:moveTo>
                  <a:pt x="1305" y="5"/>
                </a:moveTo>
                <a:lnTo>
                  <a:pt x="1291" y="89"/>
                </a:lnTo>
                <a:moveTo>
                  <a:pt x="1248" y="96"/>
                </a:moveTo>
                <a:lnTo>
                  <a:pt x="1320" y="86"/>
                </a:lnTo>
                <a:moveTo>
                  <a:pt x="1260" y="144"/>
                </a:moveTo>
                <a:lnTo>
                  <a:pt x="1312" y="137"/>
                </a:lnTo>
                <a:moveTo>
                  <a:pt x="1235" y="206"/>
                </a:moveTo>
                <a:lnTo>
                  <a:pt x="1331" y="197"/>
                </a:lnTo>
                <a:moveTo>
                  <a:pt x="484" y="360"/>
                </a:moveTo>
                <a:lnTo>
                  <a:pt x="484" y="564"/>
                </a:lnTo>
                <a:lnTo>
                  <a:pt x="566" y="564"/>
                </a:lnTo>
                <a:moveTo>
                  <a:pt x="600" y="449"/>
                </a:moveTo>
                <a:lnTo>
                  <a:pt x="724" y="449"/>
                </a:lnTo>
                <a:moveTo>
                  <a:pt x="600" y="506"/>
                </a:moveTo>
                <a:lnTo>
                  <a:pt x="724" y="506"/>
                </a:lnTo>
                <a:moveTo>
                  <a:pt x="780" y="401"/>
                </a:moveTo>
                <a:lnTo>
                  <a:pt x="794" y="389"/>
                </a:lnTo>
                <a:lnTo>
                  <a:pt x="813" y="360"/>
                </a:lnTo>
                <a:lnTo>
                  <a:pt x="813" y="564"/>
                </a:lnTo>
                <a:moveTo>
                  <a:pt x="890" y="360"/>
                </a:moveTo>
                <a:lnTo>
                  <a:pt x="986" y="360"/>
                </a:lnTo>
                <a:lnTo>
                  <a:pt x="916" y="564"/>
                </a:lnTo>
                <a:moveTo>
                  <a:pt x="1096" y="360"/>
                </a:moveTo>
                <a:lnTo>
                  <a:pt x="1027" y="497"/>
                </a:lnTo>
                <a:lnTo>
                  <a:pt x="1130" y="497"/>
                </a:lnTo>
                <a:moveTo>
                  <a:pt x="1096" y="360"/>
                </a:moveTo>
                <a:lnTo>
                  <a:pt x="1096" y="564"/>
                </a:lnTo>
                <a:moveTo>
                  <a:pt x="1163" y="564"/>
                </a:moveTo>
                <a:lnTo>
                  <a:pt x="1163" y="429"/>
                </a:lnTo>
                <a:moveTo>
                  <a:pt x="1163" y="468"/>
                </a:moveTo>
                <a:lnTo>
                  <a:pt x="1185" y="439"/>
                </a:lnTo>
                <a:lnTo>
                  <a:pt x="1200" y="429"/>
                </a:lnTo>
                <a:lnTo>
                  <a:pt x="1219" y="429"/>
                </a:lnTo>
                <a:lnTo>
                  <a:pt x="1233" y="439"/>
                </a:lnTo>
                <a:lnTo>
                  <a:pt x="1240" y="468"/>
                </a:lnTo>
                <a:lnTo>
                  <a:pt x="1240" y="564"/>
                </a:lnTo>
                <a:moveTo>
                  <a:pt x="1240" y="468"/>
                </a:moveTo>
                <a:lnTo>
                  <a:pt x="1260" y="439"/>
                </a:lnTo>
                <a:lnTo>
                  <a:pt x="1274" y="429"/>
                </a:lnTo>
                <a:lnTo>
                  <a:pt x="1295" y="429"/>
                </a:lnTo>
                <a:lnTo>
                  <a:pt x="1308" y="439"/>
                </a:lnTo>
                <a:lnTo>
                  <a:pt x="1315" y="468"/>
                </a:lnTo>
                <a:lnTo>
                  <a:pt x="1315" y="56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2" name="path 1192"/>
          <p:cNvSpPr/>
          <p:nvPr/>
        </p:nvSpPr>
        <p:spPr>
          <a:xfrm>
            <a:off x="6950947" y="5186426"/>
            <a:ext cx="144812" cy="4572"/>
          </a:xfrm>
          <a:custGeom>
            <a:avLst/>
            <a:gdLst/>
            <a:ahLst/>
            <a:cxnLst/>
            <a:rect l="0" t="0" r="0" b="0"/>
            <a:pathLst>
              <a:path w="228" h="7">
                <a:moveTo>
                  <a:pt x="0" y="1"/>
                </a:moveTo>
                <a:lnTo>
                  <a:pt x="228" y="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4" name="path 1194"/>
          <p:cNvSpPr/>
          <p:nvPr/>
        </p:nvSpPr>
        <p:spPr>
          <a:xfrm>
            <a:off x="11353038" y="6859778"/>
            <a:ext cx="28955" cy="153923"/>
          </a:xfrm>
          <a:custGeom>
            <a:avLst/>
            <a:gdLst/>
            <a:ahLst/>
            <a:cxnLst/>
            <a:rect l="0" t="0" r="0" b="0"/>
            <a:pathLst>
              <a:path w="45" h="242">
                <a:moveTo>
                  <a:pt x="1" y="15"/>
                </a:moveTo>
                <a:lnTo>
                  <a:pt x="44" y="8"/>
                </a:lnTo>
                <a:lnTo>
                  <a:pt x="37" y="1"/>
                </a:lnTo>
                <a:lnTo>
                  <a:pt x="37" y="207"/>
                </a:lnTo>
                <a:lnTo>
                  <a:pt x="34" y="226"/>
                </a:lnTo>
                <a:lnTo>
                  <a:pt x="32" y="241"/>
                </a:lnTo>
                <a:lnTo>
                  <a:pt x="8" y="217"/>
                </a:lnTo>
                <a:lnTo>
                  <a:pt x="30" y="236"/>
                </a:lnTo>
                <a:lnTo>
                  <a:pt x="34" y="23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6" name="path 1196"/>
          <p:cNvSpPr/>
          <p:nvPr/>
        </p:nvSpPr>
        <p:spPr>
          <a:xfrm>
            <a:off x="11077193" y="6583934"/>
            <a:ext cx="536447" cy="621791"/>
          </a:xfrm>
          <a:custGeom>
            <a:avLst/>
            <a:gdLst/>
            <a:ahLst/>
            <a:cxnLst/>
            <a:rect l="0" t="0" r="0" b="0"/>
            <a:pathLst>
              <a:path w="844" h="979">
                <a:moveTo>
                  <a:pt x="334" y="411"/>
                </a:moveTo>
                <a:lnTo>
                  <a:pt x="342" y="423"/>
                </a:lnTo>
                <a:lnTo>
                  <a:pt x="337" y="428"/>
                </a:lnTo>
                <a:lnTo>
                  <a:pt x="334" y="680"/>
                </a:lnTo>
                <a:lnTo>
                  <a:pt x="332" y="663"/>
                </a:lnTo>
                <a:lnTo>
                  <a:pt x="334" y="622"/>
                </a:lnTo>
                <a:moveTo>
                  <a:pt x="363" y="483"/>
                </a:moveTo>
                <a:lnTo>
                  <a:pt x="296" y="502"/>
                </a:lnTo>
                <a:moveTo>
                  <a:pt x="337" y="517"/>
                </a:moveTo>
                <a:lnTo>
                  <a:pt x="358" y="536"/>
                </a:lnTo>
                <a:lnTo>
                  <a:pt x="363" y="545"/>
                </a:lnTo>
                <a:moveTo>
                  <a:pt x="337" y="505"/>
                </a:moveTo>
                <a:lnTo>
                  <a:pt x="322" y="538"/>
                </a:lnTo>
                <a:lnTo>
                  <a:pt x="310" y="560"/>
                </a:lnTo>
                <a:lnTo>
                  <a:pt x="301" y="584"/>
                </a:lnTo>
                <a:lnTo>
                  <a:pt x="286" y="603"/>
                </a:lnTo>
                <a:moveTo>
                  <a:pt x="378" y="442"/>
                </a:moveTo>
                <a:lnTo>
                  <a:pt x="378" y="534"/>
                </a:lnTo>
                <a:lnTo>
                  <a:pt x="375" y="565"/>
                </a:lnTo>
                <a:lnTo>
                  <a:pt x="373" y="591"/>
                </a:lnTo>
                <a:lnTo>
                  <a:pt x="375" y="591"/>
                </a:lnTo>
                <a:lnTo>
                  <a:pt x="370" y="610"/>
                </a:lnTo>
                <a:lnTo>
                  <a:pt x="363" y="632"/>
                </a:lnTo>
                <a:lnTo>
                  <a:pt x="358" y="651"/>
                </a:lnTo>
                <a:lnTo>
                  <a:pt x="354" y="665"/>
                </a:lnTo>
                <a:moveTo>
                  <a:pt x="399" y="557"/>
                </a:moveTo>
                <a:lnTo>
                  <a:pt x="380" y="560"/>
                </a:lnTo>
                <a:moveTo>
                  <a:pt x="399" y="510"/>
                </a:moveTo>
                <a:lnTo>
                  <a:pt x="380" y="517"/>
                </a:lnTo>
                <a:moveTo>
                  <a:pt x="380" y="454"/>
                </a:moveTo>
                <a:lnTo>
                  <a:pt x="414" y="447"/>
                </a:lnTo>
                <a:lnTo>
                  <a:pt x="411" y="442"/>
                </a:lnTo>
                <a:lnTo>
                  <a:pt x="409" y="601"/>
                </a:lnTo>
                <a:lnTo>
                  <a:pt x="409" y="620"/>
                </a:lnTo>
                <a:lnTo>
                  <a:pt x="406" y="634"/>
                </a:lnTo>
                <a:lnTo>
                  <a:pt x="406" y="642"/>
                </a:lnTo>
                <a:lnTo>
                  <a:pt x="404" y="649"/>
                </a:lnTo>
                <a:lnTo>
                  <a:pt x="387" y="630"/>
                </a:lnTo>
                <a:lnTo>
                  <a:pt x="404" y="644"/>
                </a:lnTo>
                <a:lnTo>
                  <a:pt x="406" y="639"/>
                </a:lnTo>
                <a:moveTo>
                  <a:pt x="433" y="433"/>
                </a:moveTo>
                <a:lnTo>
                  <a:pt x="435" y="452"/>
                </a:lnTo>
                <a:lnTo>
                  <a:pt x="435" y="562"/>
                </a:lnTo>
                <a:lnTo>
                  <a:pt x="430" y="596"/>
                </a:lnTo>
                <a:lnTo>
                  <a:pt x="428" y="625"/>
                </a:lnTo>
                <a:lnTo>
                  <a:pt x="421" y="649"/>
                </a:lnTo>
                <a:lnTo>
                  <a:pt x="416" y="665"/>
                </a:lnTo>
                <a:lnTo>
                  <a:pt x="409" y="680"/>
                </a:lnTo>
                <a:moveTo>
                  <a:pt x="457" y="555"/>
                </a:moveTo>
                <a:lnTo>
                  <a:pt x="435" y="562"/>
                </a:lnTo>
                <a:moveTo>
                  <a:pt x="459" y="505"/>
                </a:moveTo>
                <a:lnTo>
                  <a:pt x="435" y="514"/>
                </a:lnTo>
                <a:moveTo>
                  <a:pt x="843" y="174"/>
                </a:moveTo>
                <a:lnTo>
                  <a:pt x="562" y="977"/>
                </a:lnTo>
                <a:moveTo>
                  <a:pt x="1" y="977"/>
                </a:moveTo>
                <a:lnTo>
                  <a:pt x="342" y="1"/>
                </a:lnTo>
                <a:lnTo>
                  <a:pt x="843" y="174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198" name="path 1198"/>
          <p:cNvSpPr/>
          <p:nvPr/>
        </p:nvSpPr>
        <p:spPr>
          <a:xfrm>
            <a:off x="11774423" y="5141467"/>
            <a:ext cx="949452" cy="1818132"/>
          </a:xfrm>
          <a:custGeom>
            <a:avLst/>
            <a:gdLst/>
            <a:ahLst/>
            <a:cxnLst/>
            <a:rect l="0" t="0" r="0" b="0"/>
            <a:pathLst>
              <a:path w="1495" h="2863">
                <a:moveTo>
                  <a:pt x="1495" y="19"/>
                </a:moveTo>
                <a:lnTo>
                  <a:pt x="1466" y="0"/>
                </a:lnTo>
                <a:lnTo>
                  <a:pt x="1478" y="40"/>
                </a:lnTo>
                <a:lnTo>
                  <a:pt x="1495" y="19"/>
                </a:lnTo>
              </a:path>
              <a:path w="1495" h="2863">
                <a:moveTo>
                  <a:pt x="1466" y="0"/>
                </a:moveTo>
                <a:lnTo>
                  <a:pt x="1478" y="40"/>
                </a:lnTo>
                <a:lnTo>
                  <a:pt x="1451" y="19"/>
                </a:lnTo>
                <a:lnTo>
                  <a:pt x="1466" y="0"/>
                </a:lnTo>
              </a:path>
              <a:path w="1495" h="2863">
                <a:moveTo>
                  <a:pt x="1478" y="40"/>
                </a:moveTo>
                <a:lnTo>
                  <a:pt x="1451" y="19"/>
                </a:lnTo>
                <a:lnTo>
                  <a:pt x="998" y="710"/>
                </a:lnTo>
                <a:lnTo>
                  <a:pt x="1478" y="40"/>
                </a:lnTo>
              </a:path>
              <a:path w="1495" h="2863">
                <a:moveTo>
                  <a:pt x="1451" y="19"/>
                </a:moveTo>
                <a:lnTo>
                  <a:pt x="998" y="710"/>
                </a:lnTo>
                <a:lnTo>
                  <a:pt x="971" y="691"/>
                </a:lnTo>
                <a:lnTo>
                  <a:pt x="1451" y="19"/>
                </a:lnTo>
              </a:path>
              <a:path w="1495" h="2863">
                <a:moveTo>
                  <a:pt x="998" y="710"/>
                </a:moveTo>
                <a:lnTo>
                  <a:pt x="971" y="691"/>
                </a:lnTo>
                <a:lnTo>
                  <a:pt x="780" y="1056"/>
                </a:lnTo>
                <a:lnTo>
                  <a:pt x="998" y="710"/>
                </a:lnTo>
              </a:path>
              <a:path w="1495" h="2863">
                <a:moveTo>
                  <a:pt x="971" y="691"/>
                </a:moveTo>
                <a:lnTo>
                  <a:pt x="780" y="1056"/>
                </a:lnTo>
                <a:lnTo>
                  <a:pt x="751" y="1039"/>
                </a:lnTo>
                <a:lnTo>
                  <a:pt x="971" y="691"/>
                </a:lnTo>
              </a:path>
              <a:path w="1495" h="2863">
                <a:moveTo>
                  <a:pt x="780" y="1056"/>
                </a:moveTo>
                <a:lnTo>
                  <a:pt x="751" y="1039"/>
                </a:lnTo>
                <a:lnTo>
                  <a:pt x="768" y="1080"/>
                </a:lnTo>
                <a:lnTo>
                  <a:pt x="780" y="1056"/>
                </a:lnTo>
              </a:path>
              <a:path w="1495" h="2863">
                <a:moveTo>
                  <a:pt x="751" y="1039"/>
                </a:moveTo>
                <a:lnTo>
                  <a:pt x="768" y="1080"/>
                </a:lnTo>
                <a:lnTo>
                  <a:pt x="736" y="1060"/>
                </a:lnTo>
                <a:lnTo>
                  <a:pt x="751" y="1039"/>
                </a:lnTo>
              </a:path>
              <a:path w="1495" h="2863">
                <a:moveTo>
                  <a:pt x="768" y="1080"/>
                </a:moveTo>
                <a:lnTo>
                  <a:pt x="736" y="1060"/>
                </a:lnTo>
                <a:lnTo>
                  <a:pt x="746" y="1116"/>
                </a:lnTo>
                <a:lnTo>
                  <a:pt x="768" y="1080"/>
                </a:lnTo>
              </a:path>
              <a:path w="1495" h="2863">
                <a:moveTo>
                  <a:pt x="736" y="1060"/>
                </a:moveTo>
                <a:lnTo>
                  <a:pt x="746" y="1116"/>
                </a:lnTo>
                <a:lnTo>
                  <a:pt x="715" y="1099"/>
                </a:lnTo>
                <a:lnTo>
                  <a:pt x="736" y="1060"/>
                </a:lnTo>
              </a:path>
              <a:path w="1495" h="2863">
                <a:moveTo>
                  <a:pt x="746" y="1116"/>
                </a:moveTo>
                <a:lnTo>
                  <a:pt x="715" y="1099"/>
                </a:lnTo>
                <a:lnTo>
                  <a:pt x="525" y="1521"/>
                </a:lnTo>
                <a:lnTo>
                  <a:pt x="746" y="1116"/>
                </a:lnTo>
              </a:path>
              <a:path w="1495" h="2863">
                <a:moveTo>
                  <a:pt x="715" y="1099"/>
                </a:moveTo>
                <a:lnTo>
                  <a:pt x="525" y="1521"/>
                </a:lnTo>
                <a:lnTo>
                  <a:pt x="496" y="1507"/>
                </a:lnTo>
                <a:lnTo>
                  <a:pt x="715" y="1099"/>
                </a:lnTo>
              </a:path>
              <a:path w="1495" h="2863">
                <a:moveTo>
                  <a:pt x="525" y="1521"/>
                </a:moveTo>
                <a:lnTo>
                  <a:pt x="496" y="1507"/>
                </a:lnTo>
                <a:lnTo>
                  <a:pt x="319" y="1982"/>
                </a:lnTo>
                <a:lnTo>
                  <a:pt x="525" y="1521"/>
                </a:lnTo>
              </a:path>
              <a:path w="1495" h="2863">
                <a:moveTo>
                  <a:pt x="496" y="1507"/>
                </a:moveTo>
                <a:lnTo>
                  <a:pt x="319" y="1982"/>
                </a:lnTo>
                <a:lnTo>
                  <a:pt x="288" y="1970"/>
                </a:lnTo>
                <a:lnTo>
                  <a:pt x="496" y="1507"/>
                </a:lnTo>
              </a:path>
              <a:path w="1495" h="2863">
                <a:moveTo>
                  <a:pt x="319" y="1982"/>
                </a:moveTo>
                <a:lnTo>
                  <a:pt x="288" y="1970"/>
                </a:lnTo>
                <a:lnTo>
                  <a:pt x="146" y="2457"/>
                </a:lnTo>
                <a:lnTo>
                  <a:pt x="319" y="1982"/>
                </a:lnTo>
              </a:path>
              <a:path w="1495" h="2863">
                <a:moveTo>
                  <a:pt x="288" y="1970"/>
                </a:moveTo>
                <a:lnTo>
                  <a:pt x="146" y="2457"/>
                </a:lnTo>
                <a:lnTo>
                  <a:pt x="112" y="2447"/>
                </a:lnTo>
                <a:lnTo>
                  <a:pt x="288" y="1970"/>
                </a:lnTo>
              </a:path>
              <a:path w="1495" h="2863">
                <a:moveTo>
                  <a:pt x="146" y="2457"/>
                </a:moveTo>
                <a:lnTo>
                  <a:pt x="112" y="2447"/>
                </a:lnTo>
                <a:lnTo>
                  <a:pt x="31" y="2863"/>
                </a:lnTo>
                <a:lnTo>
                  <a:pt x="146" y="2457"/>
                </a:lnTo>
              </a:path>
              <a:path w="1495" h="2863">
                <a:moveTo>
                  <a:pt x="112" y="2447"/>
                </a:moveTo>
                <a:lnTo>
                  <a:pt x="31" y="2863"/>
                </a:lnTo>
                <a:lnTo>
                  <a:pt x="0" y="2853"/>
                </a:lnTo>
                <a:lnTo>
                  <a:pt x="112" y="2447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0" name="group 50"/>
          <p:cNvGrpSpPr/>
          <p:nvPr/>
        </p:nvGrpSpPr>
        <p:grpSpPr>
          <a:xfrm rot="21600000">
            <a:off x="9747504" y="6611366"/>
            <a:ext cx="2046732" cy="593597"/>
            <a:chOff x="0" y="0"/>
            <a:chExt cx="2046732" cy="593597"/>
          </a:xfrm>
        </p:grpSpPr>
        <p:sp>
          <p:nvSpPr>
            <p:cNvPr id="1200" name="path 1200"/>
            <p:cNvSpPr/>
            <p:nvPr/>
          </p:nvSpPr>
          <p:spPr>
            <a:xfrm>
              <a:off x="1984247" y="342138"/>
              <a:ext cx="62484" cy="251459"/>
            </a:xfrm>
            <a:custGeom>
              <a:avLst/>
              <a:gdLst/>
              <a:ahLst/>
              <a:cxnLst/>
              <a:rect l="0" t="0" r="0" b="0"/>
              <a:pathLst>
                <a:path w="98" h="395">
                  <a:moveTo>
                    <a:pt x="98" y="9"/>
                  </a:moveTo>
                  <a:lnTo>
                    <a:pt x="67" y="0"/>
                  </a:lnTo>
                  <a:lnTo>
                    <a:pt x="64" y="172"/>
                  </a:lnTo>
                  <a:lnTo>
                    <a:pt x="98" y="9"/>
                  </a:lnTo>
                </a:path>
                <a:path w="98" h="395">
                  <a:moveTo>
                    <a:pt x="67" y="0"/>
                  </a:moveTo>
                  <a:lnTo>
                    <a:pt x="64" y="172"/>
                  </a:lnTo>
                  <a:lnTo>
                    <a:pt x="31" y="167"/>
                  </a:lnTo>
                  <a:lnTo>
                    <a:pt x="67" y="0"/>
                  </a:lnTo>
                </a:path>
                <a:path w="98" h="395">
                  <a:moveTo>
                    <a:pt x="64" y="172"/>
                  </a:moveTo>
                  <a:lnTo>
                    <a:pt x="31" y="167"/>
                  </a:lnTo>
                  <a:lnTo>
                    <a:pt x="52" y="240"/>
                  </a:lnTo>
                  <a:lnTo>
                    <a:pt x="64" y="172"/>
                  </a:lnTo>
                </a:path>
                <a:path w="98" h="395">
                  <a:moveTo>
                    <a:pt x="31" y="167"/>
                  </a:moveTo>
                  <a:lnTo>
                    <a:pt x="52" y="240"/>
                  </a:lnTo>
                  <a:lnTo>
                    <a:pt x="19" y="235"/>
                  </a:lnTo>
                  <a:lnTo>
                    <a:pt x="31" y="167"/>
                  </a:lnTo>
                </a:path>
                <a:path w="98" h="395">
                  <a:moveTo>
                    <a:pt x="0" y="395"/>
                  </a:moveTo>
                  <a:lnTo>
                    <a:pt x="33" y="395"/>
                  </a:lnTo>
                  <a:lnTo>
                    <a:pt x="19" y="235"/>
                  </a:lnTo>
                  <a:lnTo>
                    <a:pt x="0" y="395"/>
                  </a:lnTo>
                </a:path>
                <a:path w="98" h="395">
                  <a:moveTo>
                    <a:pt x="33" y="395"/>
                  </a:moveTo>
                  <a:lnTo>
                    <a:pt x="19" y="235"/>
                  </a:lnTo>
                  <a:lnTo>
                    <a:pt x="52" y="240"/>
                  </a:lnTo>
                  <a:lnTo>
                    <a:pt x="33" y="395"/>
                  </a:lnTo>
                </a:path>
              </a:pathLst>
            </a:custGeom>
            <a:solidFill>
              <a:srgbClr val="CCCCCC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02" name="path 1202"/>
            <p:cNvSpPr/>
            <p:nvPr/>
          </p:nvSpPr>
          <p:spPr>
            <a:xfrm>
              <a:off x="0" y="0"/>
              <a:ext cx="882395" cy="181355"/>
            </a:xfrm>
            <a:custGeom>
              <a:avLst/>
              <a:gdLst/>
              <a:ahLst/>
              <a:cxnLst/>
              <a:rect l="0" t="0" r="0" b="0"/>
              <a:pathLst>
                <a:path w="1389" h="285">
                  <a:moveTo>
                    <a:pt x="0" y="284"/>
                  </a:moveTo>
                  <a:lnTo>
                    <a:pt x="1389" y="284"/>
                  </a:lnTo>
                  <a:moveTo>
                    <a:pt x="348" y="99"/>
                  </a:moveTo>
                  <a:lnTo>
                    <a:pt x="386" y="85"/>
                  </a:lnTo>
                  <a:moveTo>
                    <a:pt x="364" y="25"/>
                  </a:moveTo>
                  <a:lnTo>
                    <a:pt x="379" y="49"/>
                  </a:lnTo>
                  <a:moveTo>
                    <a:pt x="388" y="80"/>
                  </a:moveTo>
                  <a:lnTo>
                    <a:pt x="374" y="130"/>
                  </a:lnTo>
                  <a:lnTo>
                    <a:pt x="379" y="157"/>
                  </a:lnTo>
                  <a:lnTo>
                    <a:pt x="371" y="183"/>
                  </a:lnTo>
                  <a:lnTo>
                    <a:pt x="348" y="183"/>
                  </a:lnTo>
                  <a:moveTo>
                    <a:pt x="371" y="183"/>
                  </a:moveTo>
                  <a:lnTo>
                    <a:pt x="410" y="195"/>
                  </a:lnTo>
                  <a:lnTo>
                    <a:pt x="482" y="222"/>
                  </a:lnTo>
                  <a:lnTo>
                    <a:pt x="494" y="217"/>
                  </a:lnTo>
                  <a:moveTo>
                    <a:pt x="592" y="58"/>
                  </a:moveTo>
                  <a:lnTo>
                    <a:pt x="645" y="135"/>
                  </a:lnTo>
                  <a:lnTo>
                    <a:pt x="660" y="135"/>
                  </a:lnTo>
                  <a:moveTo>
                    <a:pt x="592" y="140"/>
                  </a:moveTo>
                  <a:lnTo>
                    <a:pt x="592" y="222"/>
                  </a:lnTo>
                  <a:moveTo>
                    <a:pt x="592" y="152"/>
                  </a:moveTo>
                  <a:lnTo>
                    <a:pt x="638" y="145"/>
                  </a:lnTo>
                  <a:moveTo>
                    <a:pt x="640" y="140"/>
                  </a:moveTo>
                  <a:lnTo>
                    <a:pt x="633" y="205"/>
                  </a:lnTo>
                  <a:moveTo>
                    <a:pt x="640" y="205"/>
                  </a:moveTo>
                  <a:lnTo>
                    <a:pt x="592" y="210"/>
                  </a:lnTo>
                  <a:moveTo>
                    <a:pt x="643" y="34"/>
                  </a:moveTo>
                  <a:lnTo>
                    <a:pt x="614" y="92"/>
                  </a:lnTo>
                  <a:moveTo>
                    <a:pt x="811" y="51"/>
                  </a:moveTo>
                  <a:lnTo>
                    <a:pt x="803" y="116"/>
                  </a:lnTo>
                  <a:lnTo>
                    <a:pt x="794" y="181"/>
                  </a:lnTo>
                  <a:lnTo>
                    <a:pt x="777" y="150"/>
                  </a:lnTo>
                  <a:moveTo>
                    <a:pt x="782" y="1"/>
                  </a:moveTo>
                  <a:lnTo>
                    <a:pt x="775" y="68"/>
                  </a:lnTo>
                  <a:lnTo>
                    <a:pt x="765" y="130"/>
                  </a:lnTo>
                  <a:lnTo>
                    <a:pt x="743" y="178"/>
                  </a:lnTo>
                  <a:moveTo>
                    <a:pt x="686" y="104"/>
                  </a:moveTo>
                  <a:lnTo>
                    <a:pt x="729" y="94"/>
                  </a:lnTo>
                  <a:moveTo>
                    <a:pt x="688" y="181"/>
                  </a:moveTo>
                  <a:lnTo>
                    <a:pt x="720" y="183"/>
                  </a:lnTo>
                  <a:lnTo>
                    <a:pt x="813" y="226"/>
                  </a:lnTo>
                  <a:lnTo>
                    <a:pt x="828" y="212"/>
                  </a:lnTo>
                  <a:moveTo>
                    <a:pt x="731" y="87"/>
                  </a:moveTo>
                  <a:lnTo>
                    <a:pt x="722" y="130"/>
                  </a:lnTo>
                  <a:lnTo>
                    <a:pt x="729" y="152"/>
                  </a:lnTo>
                  <a:lnTo>
                    <a:pt x="720" y="183"/>
                  </a:lnTo>
                  <a:moveTo>
                    <a:pt x="705" y="22"/>
                  </a:moveTo>
                  <a:lnTo>
                    <a:pt x="724" y="56"/>
                  </a:lnTo>
                  <a:moveTo>
                    <a:pt x="746" y="75"/>
                  </a:moveTo>
                  <a:lnTo>
                    <a:pt x="808" y="58"/>
                  </a:lnTo>
                  <a:moveTo>
                    <a:pt x="952" y="125"/>
                  </a:moveTo>
                  <a:lnTo>
                    <a:pt x="909" y="176"/>
                  </a:lnTo>
                  <a:moveTo>
                    <a:pt x="911" y="145"/>
                  </a:moveTo>
                  <a:lnTo>
                    <a:pt x="960" y="85"/>
                  </a:lnTo>
                  <a:moveTo>
                    <a:pt x="916" y="94"/>
                  </a:moveTo>
                  <a:lnTo>
                    <a:pt x="995" y="77"/>
                  </a:lnTo>
                  <a:moveTo>
                    <a:pt x="964" y="142"/>
                  </a:moveTo>
                  <a:lnTo>
                    <a:pt x="981" y="195"/>
                  </a:lnTo>
                  <a:lnTo>
                    <a:pt x="1000" y="195"/>
                  </a:lnTo>
                  <a:moveTo>
                    <a:pt x="981" y="116"/>
                  </a:moveTo>
                  <a:lnTo>
                    <a:pt x="960" y="152"/>
                  </a:lnTo>
                  <a:moveTo>
                    <a:pt x="957" y="154"/>
                  </a:moveTo>
                  <a:lnTo>
                    <a:pt x="909" y="214"/>
                  </a:lnTo>
                  <a:moveTo>
                    <a:pt x="950" y="121"/>
                  </a:moveTo>
                  <a:lnTo>
                    <a:pt x="957" y="140"/>
                  </a:lnTo>
                  <a:lnTo>
                    <a:pt x="957" y="176"/>
                  </a:lnTo>
                  <a:lnTo>
                    <a:pt x="952" y="222"/>
                  </a:lnTo>
                  <a:lnTo>
                    <a:pt x="933" y="207"/>
                  </a:lnTo>
                  <a:moveTo>
                    <a:pt x="926" y="68"/>
                  </a:moveTo>
                  <a:lnTo>
                    <a:pt x="962" y="61"/>
                  </a:lnTo>
                  <a:moveTo>
                    <a:pt x="940" y="1"/>
                  </a:moveTo>
                  <a:lnTo>
                    <a:pt x="928" y="68"/>
                  </a:lnTo>
                  <a:moveTo>
                    <a:pt x="969" y="17"/>
                  </a:moveTo>
                  <a:lnTo>
                    <a:pt x="960" y="87"/>
                  </a:lnTo>
                  <a:moveTo>
                    <a:pt x="935" y="32"/>
                  </a:moveTo>
                  <a:lnTo>
                    <a:pt x="967" y="22"/>
                  </a:lnTo>
                  <a:moveTo>
                    <a:pt x="856" y="94"/>
                  </a:moveTo>
                  <a:lnTo>
                    <a:pt x="900" y="77"/>
                  </a:lnTo>
                  <a:moveTo>
                    <a:pt x="911" y="61"/>
                  </a:moveTo>
                  <a:lnTo>
                    <a:pt x="871" y="145"/>
                  </a:lnTo>
                  <a:moveTo>
                    <a:pt x="863" y="150"/>
                  </a:moveTo>
                  <a:lnTo>
                    <a:pt x="911" y="130"/>
                  </a:lnTo>
                  <a:moveTo>
                    <a:pt x="856" y="202"/>
                  </a:moveTo>
                  <a:lnTo>
                    <a:pt x="911" y="169"/>
                  </a:lnTo>
                  <a:moveTo>
                    <a:pt x="892" y="8"/>
                  </a:moveTo>
                  <a:lnTo>
                    <a:pt x="861" y="90"/>
                  </a:lnTo>
                  <a:moveTo>
                    <a:pt x="1135" y="123"/>
                  </a:moveTo>
                  <a:lnTo>
                    <a:pt x="1166" y="178"/>
                  </a:lnTo>
                  <a:moveTo>
                    <a:pt x="1103" y="118"/>
                  </a:moveTo>
                  <a:lnTo>
                    <a:pt x="1070" y="183"/>
                  </a:lnTo>
                  <a:moveTo>
                    <a:pt x="1123" y="222"/>
                  </a:moveTo>
                  <a:lnTo>
                    <a:pt x="1094" y="190"/>
                  </a:lnTo>
                  <a:moveTo>
                    <a:pt x="1080" y="90"/>
                  </a:moveTo>
                  <a:lnTo>
                    <a:pt x="1166" y="77"/>
                  </a:lnTo>
                  <a:moveTo>
                    <a:pt x="1091" y="32"/>
                  </a:moveTo>
                  <a:lnTo>
                    <a:pt x="1147" y="20"/>
                  </a:lnTo>
                  <a:moveTo>
                    <a:pt x="1072" y="111"/>
                  </a:moveTo>
                  <a:lnTo>
                    <a:pt x="1055" y="77"/>
                  </a:lnTo>
                  <a:lnTo>
                    <a:pt x="1022" y="154"/>
                  </a:lnTo>
                  <a:moveTo>
                    <a:pt x="1055" y="1"/>
                  </a:moveTo>
                  <a:lnTo>
                    <a:pt x="1055" y="219"/>
                  </a:lnTo>
                  <a:moveTo>
                    <a:pt x="1075" y="58"/>
                  </a:moveTo>
                  <a:lnTo>
                    <a:pt x="1027" y="68"/>
                  </a:lnTo>
                  <a:moveTo>
                    <a:pt x="1123" y="219"/>
                  </a:moveTo>
                  <a:lnTo>
                    <a:pt x="1123" y="82"/>
                  </a:lnTo>
                  <a:moveTo>
                    <a:pt x="1243" y="125"/>
                  </a:moveTo>
                  <a:lnTo>
                    <a:pt x="1195" y="142"/>
                  </a:lnTo>
                  <a:moveTo>
                    <a:pt x="1238" y="53"/>
                  </a:moveTo>
                  <a:lnTo>
                    <a:pt x="1200" y="140"/>
                  </a:lnTo>
                  <a:moveTo>
                    <a:pt x="1190" y="90"/>
                  </a:moveTo>
                  <a:lnTo>
                    <a:pt x="1228" y="75"/>
                  </a:lnTo>
                  <a:moveTo>
                    <a:pt x="1195" y="190"/>
                  </a:moveTo>
                  <a:lnTo>
                    <a:pt x="1245" y="162"/>
                  </a:lnTo>
                  <a:moveTo>
                    <a:pt x="1226" y="10"/>
                  </a:moveTo>
                  <a:lnTo>
                    <a:pt x="1195" y="87"/>
                  </a:lnTo>
                  <a:moveTo>
                    <a:pt x="1252" y="77"/>
                  </a:moveTo>
                  <a:lnTo>
                    <a:pt x="1310" y="51"/>
                  </a:lnTo>
                  <a:moveTo>
                    <a:pt x="1250" y="118"/>
                  </a:moveTo>
                  <a:lnTo>
                    <a:pt x="1315" y="94"/>
                  </a:lnTo>
                  <a:moveTo>
                    <a:pt x="1293" y="171"/>
                  </a:moveTo>
                  <a:lnTo>
                    <a:pt x="1329" y="219"/>
                  </a:lnTo>
                  <a:lnTo>
                    <a:pt x="1329" y="169"/>
                  </a:lnTo>
                  <a:moveTo>
                    <a:pt x="1291" y="13"/>
                  </a:moveTo>
                  <a:lnTo>
                    <a:pt x="1310" y="32"/>
                  </a:lnTo>
                  <a:moveTo>
                    <a:pt x="1269" y="1"/>
                  </a:moveTo>
                  <a:lnTo>
                    <a:pt x="1276" y="118"/>
                  </a:lnTo>
                  <a:lnTo>
                    <a:pt x="1293" y="171"/>
                  </a:lnTo>
                  <a:moveTo>
                    <a:pt x="1312" y="118"/>
                  </a:moveTo>
                  <a:lnTo>
                    <a:pt x="1288" y="157"/>
                  </a:lnTo>
                  <a:lnTo>
                    <a:pt x="1240" y="207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204" name="path 1204"/>
          <p:cNvSpPr/>
          <p:nvPr/>
        </p:nvSpPr>
        <p:spPr>
          <a:xfrm>
            <a:off x="10447019" y="5168900"/>
            <a:ext cx="755904" cy="2036064"/>
          </a:xfrm>
          <a:custGeom>
            <a:avLst/>
            <a:gdLst/>
            <a:ahLst/>
            <a:cxnLst/>
            <a:rect l="0" t="0" r="0" b="0"/>
            <a:pathLst>
              <a:path w="1190" h="3206">
                <a:moveTo>
                  <a:pt x="1190" y="31"/>
                </a:moveTo>
                <a:lnTo>
                  <a:pt x="1173" y="0"/>
                </a:lnTo>
                <a:lnTo>
                  <a:pt x="1180" y="35"/>
                </a:lnTo>
                <a:lnTo>
                  <a:pt x="1190" y="31"/>
                </a:lnTo>
              </a:path>
              <a:path w="1190" h="3206">
                <a:moveTo>
                  <a:pt x="1173" y="0"/>
                </a:moveTo>
                <a:lnTo>
                  <a:pt x="1180" y="35"/>
                </a:lnTo>
                <a:lnTo>
                  <a:pt x="1161" y="7"/>
                </a:lnTo>
                <a:lnTo>
                  <a:pt x="1173" y="0"/>
                </a:lnTo>
              </a:path>
              <a:path w="1190" h="3206">
                <a:moveTo>
                  <a:pt x="1180" y="35"/>
                </a:moveTo>
                <a:lnTo>
                  <a:pt x="1161" y="7"/>
                </a:lnTo>
                <a:lnTo>
                  <a:pt x="952" y="187"/>
                </a:lnTo>
                <a:lnTo>
                  <a:pt x="1180" y="35"/>
                </a:lnTo>
              </a:path>
              <a:path w="1190" h="3206">
                <a:moveTo>
                  <a:pt x="1161" y="7"/>
                </a:moveTo>
                <a:lnTo>
                  <a:pt x="952" y="187"/>
                </a:lnTo>
                <a:lnTo>
                  <a:pt x="933" y="158"/>
                </a:lnTo>
                <a:lnTo>
                  <a:pt x="1161" y="7"/>
                </a:lnTo>
              </a:path>
              <a:path w="1190" h="3206">
                <a:moveTo>
                  <a:pt x="952" y="187"/>
                </a:moveTo>
                <a:lnTo>
                  <a:pt x="933" y="158"/>
                </a:lnTo>
                <a:lnTo>
                  <a:pt x="950" y="187"/>
                </a:lnTo>
                <a:lnTo>
                  <a:pt x="952" y="187"/>
                </a:lnTo>
              </a:path>
              <a:path w="1190" h="3206">
                <a:moveTo>
                  <a:pt x="933" y="158"/>
                </a:moveTo>
                <a:lnTo>
                  <a:pt x="950" y="187"/>
                </a:lnTo>
                <a:lnTo>
                  <a:pt x="928" y="160"/>
                </a:lnTo>
                <a:lnTo>
                  <a:pt x="933" y="158"/>
                </a:lnTo>
              </a:path>
              <a:path w="1190" h="3206">
                <a:moveTo>
                  <a:pt x="950" y="187"/>
                </a:moveTo>
                <a:lnTo>
                  <a:pt x="928" y="160"/>
                </a:lnTo>
                <a:lnTo>
                  <a:pt x="892" y="237"/>
                </a:lnTo>
                <a:lnTo>
                  <a:pt x="950" y="187"/>
                </a:lnTo>
              </a:path>
              <a:path w="1190" h="3206">
                <a:moveTo>
                  <a:pt x="928" y="160"/>
                </a:moveTo>
                <a:lnTo>
                  <a:pt x="892" y="237"/>
                </a:lnTo>
                <a:lnTo>
                  <a:pt x="868" y="211"/>
                </a:lnTo>
                <a:lnTo>
                  <a:pt x="928" y="160"/>
                </a:lnTo>
              </a:path>
              <a:path w="1190" h="3206">
                <a:moveTo>
                  <a:pt x="892" y="237"/>
                </a:moveTo>
                <a:lnTo>
                  <a:pt x="868" y="211"/>
                </a:lnTo>
                <a:lnTo>
                  <a:pt x="741" y="405"/>
                </a:lnTo>
                <a:lnTo>
                  <a:pt x="892" y="237"/>
                </a:lnTo>
              </a:path>
              <a:path w="1190" h="3206">
                <a:moveTo>
                  <a:pt x="868" y="211"/>
                </a:moveTo>
                <a:lnTo>
                  <a:pt x="741" y="405"/>
                </a:lnTo>
                <a:lnTo>
                  <a:pt x="715" y="384"/>
                </a:lnTo>
                <a:lnTo>
                  <a:pt x="868" y="211"/>
                </a:lnTo>
              </a:path>
              <a:path w="1190" h="3206">
                <a:moveTo>
                  <a:pt x="741" y="405"/>
                </a:moveTo>
                <a:lnTo>
                  <a:pt x="715" y="384"/>
                </a:lnTo>
                <a:lnTo>
                  <a:pt x="624" y="595"/>
                </a:lnTo>
                <a:lnTo>
                  <a:pt x="741" y="405"/>
                </a:lnTo>
              </a:path>
              <a:path w="1190" h="3206">
                <a:moveTo>
                  <a:pt x="715" y="384"/>
                </a:moveTo>
                <a:lnTo>
                  <a:pt x="624" y="595"/>
                </a:lnTo>
                <a:lnTo>
                  <a:pt x="595" y="580"/>
                </a:lnTo>
                <a:lnTo>
                  <a:pt x="715" y="384"/>
                </a:lnTo>
              </a:path>
              <a:path w="1190" h="3206">
                <a:moveTo>
                  <a:pt x="624" y="595"/>
                </a:moveTo>
                <a:lnTo>
                  <a:pt x="595" y="580"/>
                </a:lnTo>
                <a:lnTo>
                  <a:pt x="504" y="878"/>
                </a:lnTo>
                <a:lnTo>
                  <a:pt x="624" y="595"/>
                </a:lnTo>
              </a:path>
              <a:path w="1190" h="3206">
                <a:moveTo>
                  <a:pt x="595" y="580"/>
                </a:moveTo>
                <a:lnTo>
                  <a:pt x="504" y="878"/>
                </a:lnTo>
                <a:lnTo>
                  <a:pt x="470" y="866"/>
                </a:lnTo>
                <a:lnTo>
                  <a:pt x="595" y="580"/>
                </a:lnTo>
              </a:path>
              <a:path w="1190" h="3206">
                <a:moveTo>
                  <a:pt x="504" y="878"/>
                </a:moveTo>
                <a:lnTo>
                  <a:pt x="470" y="866"/>
                </a:lnTo>
                <a:lnTo>
                  <a:pt x="388" y="1257"/>
                </a:lnTo>
                <a:lnTo>
                  <a:pt x="504" y="878"/>
                </a:lnTo>
              </a:path>
              <a:path w="1190" h="3206">
                <a:moveTo>
                  <a:pt x="470" y="866"/>
                </a:moveTo>
                <a:lnTo>
                  <a:pt x="388" y="1257"/>
                </a:lnTo>
                <a:lnTo>
                  <a:pt x="355" y="1250"/>
                </a:lnTo>
                <a:lnTo>
                  <a:pt x="470" y="866"/>
                </a:lnTo>
              </a:path>
              <a:path w="1190" h="3206">
                <a:moveTo>
                  <a:pt x="388" y="1257"/>
                </a:moveTo>
                <a:lnTo>
                  <a:pt x="355" y="1250"/>
                </a:lnTo>
                <a:lnTo>
                  <a:pt x="268" y="1821"/>
                </a:lnTo>
                <a:lnTo>
                  <a:pt x="388" y="1257"/>
                </a:lnTo>
              </a:path>
              <a:path w="1190" h="3206">
                <a:moveTo>
                  <a:pt x="355" y="1250"/>
                </a:moveTo>
                <a:lnTo>
                  <a:pt x="268" y="1821"/>
                </a:lnTo>
                <a:lnTo>
                  <a:pt x="235" y="1816"/>
                </a:lnTo>
                <a:lnTo>
                  <a:pt x="355" y="1250"/>
                </a:lnTo>
              </a:path>
              <a:path w="1190" h="3206">
                <a:moveTo>
                  <a:pt x="0" y="3206"/>
                </a:moveTo>
                <a:lnTo>
                  <a:pt x="36" y="3206"/>
                </a:lnTo>
                <a:lnTo>
                  <a:pt x="235" y="1816"/>
                </a:lnTo>
                <a:lnTo>
                  <a:pt x="0" y="3206"/>
                </a:lnTo>
              </a:path>
              <a:path w="1190" h="3206">
                <a:moveTo>
                  <a:pt x="36" y="3206"/>
                </a:moveTo>
                <a:lnTo>
                  <a:pt x="235" y="1816"/>
                </a:lnTo>
                <a:lnTo>
                  <a:pt x="268" y="1821"/>
                </a:lnTo>
                <a:lnTo>
                  <a:pt x="36" y="3206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6" name="path 1206"/>
          <p:cNvSpPr/>
          <p:nvPr/>
        </p:nvSpPr>
        <p:spPr>
          <a:xfrm>
            <a:off x="7827264" y="5187188"/>
            <a:ext cx="2723388" cy="2017776"/>
          </a:xfrm>
          <a:custGeom>
            <a:avLst/>
            <a:gdLst/>
            <a:ahLst/>
            <a:cxnLst/>
            <a:rect l="0" t="0" r="0" b="0"/>
            <a:pathLst>
              <a:path w="4288" h="3177">
                <a:moveTo>
                  <a:pt x="242" y="3060"/>
                </a:moveTo>
                <a:lnTo>
                  <a:pt x="223" y="3031"/>
                </a:lnTo>
                <a:lnTo>
                  <a:pt x="62" y="3177"/>
                </a:lnTo>
                <a:lnTo>
                  <a:pt x="242" y="3060"/>
                </a:lnTo>
              </a:path>
              <a:path w="4288" h="3177">
                <a:moveTo>
                  <a:pt x="223" y="3031"/>
                </a:moveTo>
                <a:lnTo>
                  <a:pt x="62" y="3177"/>
                </a:lnTo>
                <a:lnTo>
                  <a:pt x="0" y="3177"/>
                </a:lnTo>
                <a:lnTo>
                  <a:pt x="223" y="3031"/>
                </a:lnTo>
              </a:path>
              <a:path w="4288" h="3177">
                <a:moveTo>
                  <a:pt x="223" y="3031"/>
                </a:moveTo>
                <a:lnTo>
                  <a:pt x="242" y="3060"/>
                </a:lnTo>
                <a:lnTo>
                  <a:pt x="1036" y="2522"/>
                </a:lnTo>
                <a:lnTo>
                  <a:pt x="223" y="3031"/>
                </a:lnTo>
              </a:path>
              <a:path w="4288" h="3177">
                <a:moveTo>
                  <a:pt x="242" y="3060"/>
                </a:moveTo>
                <a:lnTo>
                  <a:pt x="1036" y="2522"/>
                </a:lnTo>
                <a:lnTo>
                  <a:pt x="1053" y="2553"/>
                </a:lnTo>
                <a:lnTo>
                  <a:pt x="242" y="3060"/>
                </a:lnTo>
              </a:path>
              <a:path w="4288" h="3177">
                <a:moveTo>
                  <a:pt x="1036" y="2522"/>
                </a:moveTo>
                <a:lnTo>
                  <a:pt x="1053" y="2553"/>
                </a:lnTo>
                <a:lnTo>
                  <a:pt x="1099" y="2486"/>
                </a:lnTo>
                <a:lnTo>
                  <a:pt x="1036" y="2522"/>
                </a:lnTo>
              </a:path>
              <a:path w="4288" h="3177">
                <a:moveTo>
                  <a:pt x="1053" y="2553"/>
                </a:moveTo>
                <a:lnTo>
                  <a:pt x="1099" y="2486"/>
                </a:lnTo>
                <a:lnTo>
                  <a:pt x="1115" y="2515"/>
                </a:lnTo>
                <a:lnTo>
                  <a:pt x="1053" y="2553"/>
                </a:lnTo>
              </a:path>
              <a:path w="4288" h="3177">
                <a:moveTo>
                  <a:pt x="1099" y="2486"/>
                </a:moveTo>
                <a:lnTo>
                  <a:pt x="1115" y="2515"/>
                </a:lnTo>
                <a:lnTo>
                  <a:pt x="1140" y="2460"/>
                </a:lnTo>
                <a:lnTo>
                  <a:pt x="1099" y="2486"/>
                </a:lnTo>
              </a:path>
              <a:path w="4288" h="3177">
                <a:moveTo>
                  <a:pt x="1115" y="2515"/>
                </a:moveTo>
                <a:lnTo>
                  <a:pt x="1140" y="2460"/>
                </a:lnTo>
                <a:lnTo>
                  <a:pt x="1159" y="2488"/>
                </a:lnTo>
                <a:lnTo>
                  <a:pt x="1115" y="2515"/>
                </a:lnTo>
              </a:path>
              <a:path w="4288" h="3177">
                <a:moveTo>
                  <a:pt x="1140" y="2460"/>
                </a:moveTo>
                <a:lnTo>
                  <a:pt x="1159" y="2488"/>
                </a:lnTo>
                <a:lnTo>
                  <a:pt x="2210" y="1809"/>
                </a:lnTo>
                <a:lnTo>
                  <a:pt x="1140" y="2460"/>
                </a:lnTo>
              </a:path>
              <a:path w="4288" h="3177">
                <a:moveTo>
                  <a:pt x="1159" y="2488"/>
                </a:moveTo>
                <a:lnTo>
                  <a:pt x="2210" y="1809"/>
                </a:lnTo>
                <a:lnTo>
                  <a:pt x="2227" y="1838"/>
                </a:lnTo>
                <a:lnTo>
                  <a:pt x="1159" y="2488"/>
                </a:lnTo>
              </a:path>
              <a:path w="4288" h="3177">
                <a:moveTo>
                  <a:pt x="2210" y="1809"/>
                </a:moveTo>
                <a:lnTo>
                  <a:pt x="2227" y="1838"/>
                </a:lnTo>
                <a:lnTo>
                  <a:pt x="2640" y="1512"/>
                </a:lnTo>
                <a:lnTo>
                  <a:pt x="2210" y="1809"/>
                </a:lnTo>
              </a:path>
              <a:path w="4288" h="3177">
                <a:moveTo>
                  <a:pt x="2227" y="1838"/>
                </a:moveTo>
                <a:lnTo>
                  <a:pt x="2640" y="1512"/>
                </a:lnTo>
                <a:lnTo>
                  <a:pt x="2659" y="1540"/>
                </a:lnTo>
                <a:lnTo>
                  <a:pt x="2227" y="1838"/>
                </a:lnTo>
              </a:path>
              <a:path w="4288" h="3177">
                <a:moveTo>
                  <a:pt x="2640" y="1512"/>
                </a:moveTo>
                <a:lnTo>
                  <a:pt x="2659" y="1540"/>
                </a:lnTo>
                <a:lnTo>
                  <a:pt x="2932" y="1274"/>
                </a:lnTo>
                <a:lnTo>
                  <a:pt x="2640" y="1512"/>
                </a:lnTo>
              </a:path>
              <a:path w="4288" h="3177">
                <a:moveTo>
                  <a:pt x="2659" y="1540"/>
                </a:moveTo>
                <a:lnTo>
                  <a:pt x="2932" y="1274"/>
                </a:lnTo>
                <a:lnTo>
                  <a:pt x="2954" y="1298"/>
                </a:lnTo>
                <a:lnTo>
                  <a:pt x="2659" y="1540"/>
                </a:lnTo>
              </a:path>
              <a:path w="4288" h="3177">
                <a:moveTo>
                  <a:pt x="2932" y="1274"/>
                </a:moveTo>
                <a:lnTo>
                  <a:pt x="2954" y="1298"/>
                </a:lnTo>
                <a:lnTo>
                  <a:pt x="3069" y="1142"/>
                </a:lnTo>
                <a:lnTo>
                  <a:pt x="2932" y="1274"/>
                </a:lnTo>
              </a:path>
              <a:path w="4288" h="3177">
                <a:moveTo>
                  <a:pt x="2954" y="1298"/>
                </a:moveTo>
                <a:lnTo>
                  <a:pt x="3069" y="1142"/>
                </a:lnTo>
                <a:lnTo>
                  <a:pt x="3093" y="1166"/>
                </a:lnTo>
                <a:lnTo>
                  <a:pt x="2954" y="1298"/>
                </a:lnTo>
              </a:path>
              <a:path w="4288" h="3177">
                <a:moveTo>
                  <a:pt x="3069" y="1142"/>
                </a:moveTo>
                <a:lnTo>
                  <a:pt x="3093" y="1166"/>
                </a:lnTo>
                <a:lnTo>
                  <a:pt x="3088" y="1123"/>
                </a:lnTo>
                <a:lnTo>
                  <a:pt x="3069" y="1142"/>
                </a:lnTo>
              </a:path>
              <a:path w="4288" h="3177">
                <a:moveTo>
                  <a:pt x="3093" y="1166"/>
                </a:moveTo>
                <a:lnTo>
                  <a:pt x="3088" y="1123"/>
                </a:lnTo>
                <a:lnTo>
                  <a:pt x="3115" y="1144"/>
                </a:lnTo>
                <a:lnTo>
                  <a:pt x="3093" y="1166"/>
                </a:lnTo>
              </a:path>
              <a:path w="4288" h="3177">
                <a:moveTo>
                  <a:pt x="3088" y="1123"/>
                </a:moveTo>
                <a:lnTo>
                  <a:pt x="3115" y="1144"/>
                </a:lnTo>
                <a:lnTo>
                  <a:pt x="3357" y="815"/>
                </a:lnTo>
                <a:lnTo>
                  <a:pt x="3088" y="1123"/>
                </a:lnTo>
              </a:path>
              <a:path w="4288" h="3177">
                <a:moveTo>
                  <a:pt x="3115" y="1144"/>
                </a:moveTo>
                <a:lnTo>
                  <a:pt x="3357" y="815"/>
                </a:lnTo>
                <a:lnTo>
                  <a:pt x="3384" y="840"/>
                </a:lnTo>
                <a:lnTo>
                  <a:pt x="3115" y="1144"/>
                </a:lnTo>
              </a:path>
              <a:path w="4288" h="3177">
                <a:moveTo>
                  <a:pt x="3357" y="815"/>
                </a:moveTo>
                <a:lnTo>
                  <a:pt x="3384" y="840"/>
                </a:lnTo>
                <a:lnTo>
                  <a:pt x="3700" y="420"/>
                </a:lnTo>
                <a:lnTo>
                  <a:pt x="3357" y="815"/>
                </a:lnTo>
              </a:path>
              <a:path w="4288" h="3177">
                <a:moveTo>
                  <a:pt x="3384" y="840"/>
                </a:moveTo>
                <a:lnTo>
                  <a:pt x="3700" y="420"/>
                </a:lnTo>
                <a:lnTo>
                  <a:pt x="3724" y="444"/>
                </a:lnTo>
                <a:lnTo>
                  <a:pt x="3384" y="840"/>
                </a:lnTo>
              </a:path>
              <a:path w="4288" h="3177">
                <a:moveTo>
                  <a:pt x="3700" y="420"/>
                </a:moveTo>
                <a:lnTo>
                  <a:pt x="3724" y="444"/>
                </a:lnTo>
                <a:lnTo>
                  <a:pt x="3912" y="223"/>
                </a:lnTo>
                <a:lnTo>
                  <a:pt x="3700" y="420"/>
                </a:lnTo>
              </a:path>
              <a:path w="4288" h="3177">
                <a:moveTo>
                  <a:pt x="3724" y="444"/>
                </a:moveTo>
                <a:lnTo>
                  <a:pt x="3912" y="223"/>
                </a:lnTo>
                <a:lnTo>
                  <a:pt x="3933" y="249"/>
                </a:lnTo>
                <a:lnTo>
                  <a:pt x="3724" y="444"/>
                </a:lnTo>
              </a:path>
              <a:path w="4288" h="3177">
                <a:moveTo>
                  <a:pt x="3912" y="223"/>
                </a:moveTo>
                <a:lnTo>
                  <a:pt x="3933" y="249"/>
                </a:lnTo>
                <a:lnTo>
                  <a:pt x="4075" y="107"/>
                </a:lnTo>
                <a:lnTo>
                  <a:pt x="3912" y="223"/>
                </a:lnTo>
              </a:path>
              <a:path w="4288" h="3177">
                <a:moveTo>
                  <a:pt x="3933" y="249"/>
                </a:moveTo>
                <a:lnTo>
                  <a:pt x="4075" y="107"/>
                </a:lnTo>
                <a:lnTo>
                  <a:pt x="4094" y="136"/>
                </a:lnTo>
                <a:lnTo>
                  <a:pt x="3933" y="249"/>
                </a:lnTo>
              </a:path>
              <a:path w="4288" h="3177">
                <a:moveTo>
                  <a:pt x="4075" y="107"/>
                </a:moveTo>
                <a:lnTo>
                  <a:pt x="4094" y="136"/>
                </a:lnTo>
                <a:lnTo>
                  <a:pt x="4087" y="100"/>
                </a:lnTo>
                <a:lnTo>
                  <a:pt x="4075" y="107"/>
                </a:lnTo>
              </a:path>
              <a:path w="4288" h="3177">
                <a:moveTo>
                  <a:pt x="4094" y="136"/>
                </a:moveTo>
                <a:lnTo>
                  <a:pt x="4087" y="100"/>
                </a:lnTo>
                <a:lnTo>
                  <a:pt x="4104" y="129"/>
                </a:lnTo>
                <a:lnTo>
                  <a:pt x="4094" y="136"/>
                </a:lnTo>
              </a:path>
              <a:path w="4288" h="3177">
                <a:moveTo>
                  <a:pt x="4087" y="100"/>
                </a:moveTo>
                <a:lnTo>
                  <a:pt x="4104" y="129"/>
                </a:lnTo>
                <a:lnTo>
                  <a:pt x="4267" y="2"/>
                </a:lnTo>
                <a:lnTo>
                  <a:pt x="4087" y="100"/>
                </a:lnTo>
              </a:path>
              <a:path w="4288" h="3177">
                <a:moveTo>
                  <a:pt x="4104" y="129"/>
                </a:moveTo>
                <a:lnTo>
                  <a:pt x="4267" y="2"/>
                </a:lnTo>
                <a:lnTo>
                  <a:pt x="4284" y="33"/>
                </a:lnTo>
                <a:lnTo>
                  <a:pt x="4104" y="129"/>
                </a:lnTo>
              </a:path>
              <a:path w="4288" h="3177">
                <a:moveTo>
                  <a:pt x="4267" y="2"/>
                </a:moveTo>
                <a:lnTo>
                  <a:pt x="4284" y="33"/>
                </a:lnTo>
                <a:lnTo>
                  <a:pt x="4274" y="0"/>
                </a:lnTo>
                <a:lnTo>
                  <a:pt x="4267" y="2"/>
                </a:lnTo>
              </a:path>
              <a:path w="4288" h="3177">
                <a:moveTo>
                  <a:pt x="4284" y="33"/>
                </a:moveTo>
                <a:lnTo>
                  <a:pt x="4274" y="0"/>
                </a:lnTo>
                <a:lnTo>
                  <a:pt x="4288" y="28"/>
                </a:lnTo>
                <a:lnTo>
                  <a:pt x="4284" y="33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08" name="path 1208"/>
          <p:cNvSpPr/>
          <p:nvPr/>
        </p:nvSpPr>
        <p:spPr>
          <a:xfrm>
            <a:off x="7094981" y="5114020"/>
            <a:ext cx="4943118" cy="101361"/>
          </a:xfrm>
          <a:custGeom>
            <a:avLst/>
            <a:gdLst/>
            <a:ahLst/>
            <a:cxnLst/>
            <a:rect l="0" t="0" r="0" b="0"/>
            <a:pathLst>
              <a:path w="7784" h="159">
                <a:moveTo>
                  <a:pt x="1" y="120"/>
                </a:moveTo>
                <a:lnTo>
                  <a:pt x="3" y="4"/>
                </a:lnTo>
                <a:moveTo>
                  <a:pt x="1" y="120"/>
                </a:moveTo>
                <a:lnTo>
                  <a:pt x="231" y="122"/>
                </a:lnTo>
                <a:lnTo>
                  <a:pt x="231" y="7"/>
                </a:lnTo>
                <a:moveTo>
                  <a:pt x="231" y="122"/>
                </a:moveTo>
                <a:lnTo>
                  <a:pt x="459" y="124"/>
                </a:lnTo>
                <a:lnTo>
                  <a:pt x="462" y="9"/>
                </a:lnTo>
                <a:moveTo>
                  <a:pt x="459" y="124"/>
                </a:moveTo>
                <a:lnTo>
                  <a:pt x="574" y="127"/>
                </a:lnTo>
                <a:lnTo>
                  <a:pt x="687" y="127"/>
                </a:lnTo>
                <a:lnTo>
                  <a:pt x="690" y="14"/>
                </a:lnTo>
                <a:moveTo>
                  <a:pt x="687" y="127"/>
                </a:moveTo>
                <a:lnTo>
                  <a:pt x="704" y="127"/>
                </a:lnTo>
                <a:lnTo>
                  <a:pt x="918" y="129"/>
                </a:lnTo>
                <a:lnTo>
                  <a:pt x="918" y="14"/>
                </a:lnTo>
                <a:moveTo>
                  <a:pt x="918" y="129"/>
                </a:moveTo>
                <a:lnTo>
                  <a:pt x="1146" y="132"/>
                </a:lnTo>
                <a:lnTo>
                  <a:pt x="1148" y="16"/>
                </a:lnTo>
                <a:moveTo>
                  <a:pt x="1146" y="132"/>
                </a:moveTo>
                <a:lnTo>
                  <a:pt x="1376" y="134"/>
                </a:lnTo>
                <a:lnTo>
                  <a:pt x="1376" y="19"/>
                </a:lnTo>
                <a:moveTo>
                  <a:pt x="1376" y="134"/>
                </a:moveTo>
                <a:lnTo>
                  <a:pt x="1604" y="136"/>
                </a:lnTo>
                <a:lnTo>
                  <a:pt x="1604" y="21"/>
                </a:lnTo>
                <a:moveTo>
                  <a:pt x="1604" y="136"/>
                </a:moveTo>
                <a:lnTo>
                  <a:pt x="1832" y="136"/>
                </a:lnTo>
                <a:lnTo>
                  <a:pt x="1834" y="24"/>
                </a:lnTo>
                <a:moveTo>
                  <a:pt x="1832" y="136"/>
                </a:moveTo>
                <a:lnTo>
                  <a:pt x="2062" y="139"/>
                </a:lnTo>
                <a:lnTo>
                  <a:pt x="2062" y="24"/>
                </a:lnTo>
                <a:moveTo>
                  <a:pt x="2062" y="139"/>
                </a:moveTo>
                <a:lnTo>
                  <a:pt x="2290" y="141"/>
                </a:lnTo>
                <a:lnTo>
                  <a:pt x="2293" y="26"/>
                </a:lnTo>
                <a:moveTo>
                  <a:pt x="2290" y="141"/>
                </a:moveTo>
                <a:lnTo>
                  <a:pt x="2521" y="144"/>
                </a:lnTo>
                <a:lnTo>
                  <a:pt x="2521" y="28"/>
                </a:lnTo>
                <a:moveTo>
                  <a:pt x="2521" y="144"/>
                </a:moveTo>
                <a:lnTo>
                  <a:pt x="2749" y="146"/>
                </a:lnTo>
                <a:lnTo>
                  <a:pt x="2749" y="31"/>
                </a:lnTo>
                <a:moveTo>
                  <a:pt x="2749" y="146"/>
                </a:moveTo>
                <a:lnTo>
                  <a:pt x="2977" y="146"/>
                </a:lnTo>
                <a:lnTo>
                  <a:pt x="2979" y="33"/>
                </a:lnTo>
                <a:moveTo>
                  <a:pt x="2977" y="146"/>
                </a:moveTo>
                <a:lnTo>
                  <a:pt x="3207" y="148"/>
                </a:lnTo>
                <a:lnTo>
                  <a:pt x="3207" y="36"/>
                </a:lnTo>
                <a:moveTo>
                  <a:pt x="3207" y="148"/>
                </a:moveTo>
                <a:lnTo>
                  <a:pt x="3435" y="151"/>
                </a:lnTo>
                <a:lnTo>
                  <a:pt x="3438" y="36"/>
                </a:lnTo>
                <a:moveTo>
                  <a:pt x="3435" y="151"/>
                </a:moveTo>
                <a:lnTo>
                  <a:pt x="3665" y="153"/>
                </a:lnTo>
                <a:lnTo>
                  <a:pt x="3665" y="38"/>
                </a:lnTo>
                <a:moveTo>
                  <a:pt x="3665" y="153"/>
                </a:moveTo>
                <a:lnTo>
                  <a:pt x="3894" y="156"/>
                </a:lnTo>
                <a:lnTo>
                  <a:pt x="3894" y="40"/>
                </a:lnTo>
                <a:moveTo>
                  <a:pt x="3894" y="156"/>
                </a:moveTo>
                <a:lnTo>
                  <a:pt x="4122" y="158"/>
                </a:lnTo>
                <a:lnTo>
                  <a:pt x="4124" y="43"/>
                </a:lnTo>
                <a:moveTo>
                  <a:pt x="4122" y="158"/>
                </a:moveTo>
                <a:lnTo>
                  <a:pt x="4136" y="158"/>
                </a:lnTo>
                <a:lnTo>
                  <a:pt x="4352" y="156"/>
                </a:lnTo>
                <a:lnTo>
                  <a:pt x="4350" y="40"/>
                </a:lnTo>
                <a:moveTo>
                  <a:pt x="4352" y="156"/>
                </a:moveTo>
                <a:lnTo>
                  <a:pt x="4441" y="156"/>
                </a:lnTo>
                <a:lnTo>
                  <a:pt x="4515" y="153"/>
                </a:lnTo>
                <a:lnTo>
                  <a:pt x="4580" y="151"/>
                </a:lnTo>
                <a:lnTo>
                  <a:pt x="4578" y="38"/>
                </a:lnTo>
                <a:moveTo>
                  <a:pt x="4580" y="151"/>
                </a:moveTo>
                <a:lnTo>
                  <a:pt x="4810" y="146"/>
                </a:lnTo>
                <a:lnTo>
                  <a:pt x="4805" y="31"/>
                </a:lnTo>
                <a:moveTo>
                  <a:pt x="4810" y="146"/>
                </a:moveTo>
                <a:lnTo>
                  <a:pt x="5038" y="139"/>
                </a:lnTo>
                <a:lnTo>
                  <a:pt x="5036" y="26"/>
                </a:lnTo>
                <a:moveTo>
                  <a:pt x="5038" y="139"/>
                </a:moveTo>
                <a:lnTo>
                  <a:pt x="5266" y="134"/>
                </a:lnTo>
                <a:lnTo>
                  <a:pt x="5264" y="19"/>
                </a:lnTo>
                <a:moveTo>
                  <a:pt x="5266" y="134"/>
                </a:moveTo>
                <a:lnTo>
                  <a:pt x="5497" y="127"/>
                </a:lnTo>
                <a:lnTo>
                  <a:pt x="5492" y="14"/>
                </a:lnTo>
                <a:moveTo>
                  <a:pt x="5497" y="127"/>
                </a:moveTo>
                <a:lnTo>
                  <a:pt x="5725" y="122"/>
                </a:lnTo>
                <a:lnTo>
                  <a:pt x="5722" y="7"/>
                </a:lnTo>
                <a:moveTo>
                  <a:pt x="5725" y="122"/>
                </a:moveTo>
                <a:lnTo>
                  <a:pt x="5953" y="115"/>
                </a:lnTo>
                <a:lnTo>
                  <a:pt x="5950" y="0"/>
                </a:lnTo>
                <a:moveTo>
                  <a:pt x="5953" y="115"/>
                </a:moveTo>
                <a:lnTo>
                  <a:pt x="6183" y="110"/>
                </a:lnTo>
                <a:moveTo>
                  <a:pt x="6183" y="110"/>
                </a:moveTo>
                <a:lnTo>
                  <a:pt x="6411" y="103"/>
                </a:lnTo>
                <a:moveTo>
                  <a:pt x="6411" y="103"/>
                </a:moveTo>
                <a:lnTo>
                  <a:pt x="6630" y="98"/>
                </a:lnTo>
                <a:lnTo>
                  <a:pt x="6642" y="98"/>
                </a:lnTo>
                <a:moveTo>
                  <a:pt x="6642" y="98"/>
                </a:moveTo>
                <a:lnTo>
                  <a:pt x="6870" y="88"/>
                </a:lnTo>
                <a:moveTo>
                  <a:pt x="6870" y="88"/>
                </a:moveTo>
                <a:lnTo>
                  <a:pt x="7098" y="81"/>
                </a:lnTo>
                <a:moveTo>
                  <a:pt x="7098" y="81"/>
                </a:moveTo>
                <a:lnTo>
                  <a:pt x="7328" y="74"/>
                </a:lnTo>
                <a:moveTo>
                  <a:pt x="7328" y="74"/>
                </a:moveTo>
                <a:lnTo>
                  <a:pt x="7556" y="67"/>
                </a:lnTo>
                <a:moveTo>
                  <a:pt x="7556" y="67"/>
                </a:moveTo>
                <a:lnTo>
                  <a:pt x="7784" y="6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10" name="path 1210"/>
          <p:cNvSpPr/>
          <p:nvPr/>
        </p:nvSpPr>
        <p:spPr>
          <a:xfrm>
            <a:off x="6999732" y="6610581"/>
            <a:ext cx="1420367" cy="390928"/>
          </a:xfrm>
          <a:custGeom>
            <a:avLst/>
            <a:gdLst/>
            <a:ahLst/>
            <a:cxnLst/>
            <a:rect l="0" t="0" r="0" b="0"/>
            <a:pathLst>
              <a:path w="2236" h="615">
                <a:moveTo>
                  <a:pt x="0" y="285"/>
                </a:moveTo>
                <a:lnTo>
                  <a:pt x="2236" y="285"/>
                </a:lnTo>
                <a:moveTo>
                  <a:pt x="302" y="2"/>
                </a:moveTo>
                <a:lnTo>
                  <a:pt x="302" y="228"/>
                </a:lnTo>
                <a:moveTo>
                  <a:pt x="333" y="124"/>
                </a:moveTo>
                <a:lnTo>
                  <a:pt x="273" y="132"/>
                </a:lnTo>
                <a:moveTo>
                  <a:pt x="333" y="50"/>
                </a:moveTo>
                <a:lnTo>
                  <a:pt x="328" y="124"/>
                </a:lnTo>
                <a:moveTo>
                  <a:pt x="273" y="64"/>
                </a:moveTo>
                <a:lnTo>
                  <a:pt x="331" y="57"/>
                </a:lnTo>
                <a:moveTo>
                  <a:pt x="273" y="50"/>
                </a:moveTo>
                <a:lnTo>
                  <a:pt x="273" y="144"/>
                </a:lnTo>
                <a:moveTo>
                  <a:pt x="256" y="2"/>
                </a:moveTo>
                <a:lnTo>
                  <a:pt x="208" y="45"/>
                </a:lnTo>
                <a:moveTo>
                  <a:pt x="199" y="81"/>
                </a:moveTo>
                <a:lnTo>
                  <a:pt x="261" y="69"/>
                </a:lnTo>
                <a:moveTo>
                  <a:pt x="235" y="24"/>
                </a:moveTo>
                <a:lnTo>
                  <a:pt x="235" y="216"/>
                </a:lnTo>
                <a:moveTo>
                  <a:pt x="235" y="76"/>
                </a:moveTo>
                <a:lnTo>
                  <a:pt x="218" y="120"/>
                </a:lnTo>
                <a:lnTo>
                  <a:pt x="194" y="163"/>
                </a:lnTo>
                <a:moveTo>
                  <a:pt x="235" y="88"/>
                </a:moveTo>
                <a:lnTo>
                  <a:pt x="259" y="117"/>
                </a:lnTo>
                <a:moveTo>
                  <a:pt x="395" y="2"/>
                </a:moveTo>
                <a:lnTo>
                  <a:pt x="395" y="223"/>
                </a:lnTo>
                <a:moveTo>
                  <a:pt x="395" y="62"/>
                </a:moveTo>
                <a:lnTo>
                  <a:pt x="357" y="165"/>
                </a:lnTo>
                <a:moveTo>
                  <a:pt x="395" y="64"/>
                </a:moveTo>
                <a:lnTo>
                  <a:pt x="417" y="105"/>
                </a:lnTo>
                <a:moveTo>
                  <a:pt x="364" y="67"/>
                </a:moveTo>
                <a:lnTo>
                  <a:pt x="410" y="60"/>
                </a:lnTo>
                <a:moveTo>
                  <a:pt x="420" y="57"/>
                </a:moveTo>
                <a:lnTo>
                  <a:pt x="494" y="50"/>
                </a:lnTo>
                <a:moveTo>
                  <a:pt x="431" y="74"/>
                </a:moveTo>
                <a:lnTo>
                  <a:pt x="431" y="211"/>
                </a:lnTo>
                <a:moveTo>
                  <a:pt x="405" y="213"/>
                </a:moveTo>
                <a:lnTo>
                  <a:pt x="504" y="204"/>
                </a:lnTo>
                <a:moveTo>
                  <a:pt x="482" y="67"/>
                </a:moveTo>
                <a:lnTo>
                  <a:pt x="480" y="206"/>
                </a:lnTo>
                <a:moveTo>
                  <a:pt x="431" y="172"/>
                </a:moveTo>
                <a:lnTo>
                  <a:pt x="467" y="168"/>
                </a:lnTo>
                <a:moveTo>
                  <a:pt x="431" y="141"/>
                </a:moveTo>
                <a:lnTo>
                  <a:pt x="467" y="136"/>
                </a:lnTo>
                <a:moveTo>
                  <a:pt x="431" y="112"/>
                </a:moveTo>
                <a:lnTo>
                  <a:pt x="467" y="105"/>
                </a:lnTo>
                <a:moveTo>
                  <a:pt x="431" y="84"/>
                </a:moveTo>
                <a:lnTo>
                  <a:pt x="482" y="79"/>
                </a:lnTo>
                <a:moveTo>
                  <a:pt x="453" y="0"/>
                </a:moveTo>
                <a:lnTo>
                  <a:pt x="451" y="81"/>
                </a:lnTo>
                <a:moveTo>
                  <a:pt x="640" y="76"/>
                </a:moveTo>
                <a:lnTo>
                  <a:pt x="626" y="156"/>
                </a:lnTo>
                <a:moveTo>
                  <a:pt x="571" y="84"/>
                </a:moveTo>
                <a:lnTo>
                  <a:pt x="571" y="158"/>
                </a:lnTo>
                <a:moveTo>
                  <a:pt x="602" y="19"/>
                </a:moveTo>
                <a:lnTo>
                  <a:pt x="602" y="208"/>
                </a:lnTo>
                <a:moveTo>
                  <a:pt x="540" y="69"/>
                </a:moveTo>
                <a:lnTo>
                  <a:pt x="662" y="55"/>
                </a:lnTo>
                <a:moveTo>
                  <a:pt x="643" y="2"/>
                </a:moveTo>
                <a:lnTo>
                  <a:pt x="602" y="16"/>
                </a:lnTo>
                <a:lnTo>
                  <a:pt x="551" y="26"/>
                </a:lnTo>
                <a:moveTo>
                  <a:pt x="530" y="124"/>
                </a:moveTo>
                <a:lnTo>
                  <a:pt x="676" y="108"/>
                </a:lnTo>
                <a:moveTo>
                  <a:pt x="537" y="175"/>
                </a:moveTo>
                <a:lnTo>
                  <a:pt x="667" y="163"/>
                </a:lnTo>
                <a:moveTo>
                  <a:pt x="652" y="204"/>
                </a:moveTo>
                <a:lnTo>
                  <a:pt x="551" y="213"/>
                </a:lnTo>
                <a:moveTo>
                  <a:pt x="791" y="223"/>
                </a:moveTo>
                <a:lnTo>
                  <a:pt x="791" y="0"/>
                </a:lnTo>
                <a:moveTo>
                  <a:pt x="832" y="84"/>
                </a:moveTo>
                <a:lnTo>
                  <a:pt x="751" y="98"/>
                </a:lnTo>
                <a:moveTo>
                  <a:pt x="703" y="52"/>
                </a:moveTo>
                <a:lnTo>
                  <a:pt x="703" y="146"/>
                </a:lnTo>
                <a:moveTo>
                  <a:pt x="703" y="134"/>
                </a:moveTo>
                <a:lnTo>
                  <a:pt x="744" y="127"/>
                </a:lnTo>
                <a:moveTo>
                  <a:pt x="739" y="127"/>
                </a:moveTo>
                <a:lnTo>
                  <a:pt x="741" y="57"/>
                </a:lnTo>
                <a:moveTo>
                  <a:pt x="741" y="62"/>
                </a:moveTo>
                <a:lnTo>
                  <a:pt x="703" y="74"/>
                </a:lnTo>
                <a:moveTo>
                  <a:pt x="902" y="88"/>
                </a:moveTo>
                <a:lnTo>
                  <a:pt x="916" y="112"/>
                </a:lnTo>
                <a:moveTo>
                  <a:pt x="873" y="79"/>
                </a:moveTo>
                <a:lnTo>
                  <a:pt x="924" y="64"/>
                </a:lnTo>
                <a:moveTo>
                  <a:pt x="902" y="74"/>
                </a:moveTo>
                <a:lnTo>
                  <a:pt x="871" y="175"/>
                </a:lnTo>
                <a:moveTo>
                  <a:pt x="902" y="2"/>
                </a:moveTo>
                <a:lnTo>
                  <a:pt x="902" y="223"/>
                </a:lnTo>
                <a:moveTo>
                  <a:pt x="955" y="2"/>
                </a:moveTo>
                <a:lnTo>
                  <a:pt x="967" y="36"/>
                </a:lnTo>
                <a:moveTo>
                  <a:pt x="933" y="36"/>
                </a:moveTo>
                <a:lnTo>
                  <a:pt x="926" y="84"/>
                </a:lnTo>
                <a:moveTo>
                  <a:pt x="931" y="52"/>
                </a:moveTo>
                <a:lnTo>
                  <a:pt x="1005" y="43"/>
                </a:lnTo>
                <a:moveTo>
                  <a:pt x="1007" y="38"/>
                </a:moveTo>
                <a:lnTo>
                  <a:pt x="993" y="67"/>
                </a:lnTo>
                <a:moveTo>
                  <a:pt x="950" y="67"/>
                </a:moveTo>
                <a:lnTo>
                  <a:pt x="928" y="117"/>
                </a:lnTo>
                <a:moveTo>
                  <a:pt x="971" y="74"/>
                </a:moveTo>
                <a:lnTo>
                  <a:pt x="993" y="98"/>
                </a:lnTo>
                <a:moveTo>
                  <a:pt x="962" y="91"/>
                </a:moveTo>
                <a:lnTo>
                  <a:pt x="940" y="132"/>
                </a:lnTo>
                <a:lnTo>
                  <a:pt x="909" y="170"/>
                </a:lnTo>
                <a:moveTo>
                  <a:pt x="957" y="103"/>
                </a:moveTo>
                <a:lnTo>
                  <a:pt x="993" y="160"/>
                </a:lnTo>
                <a:moveTo>
                  <a:pt x="938" y="170"/>
                </a:moveTo>
                <a:lnTo>
                  <a:pt x="979" y="165"/>
                </a:lnTo>
                <a:moveTo>
                  <a:pt x="979" y="160"/>
                </a:moveTo>
                <a:lnTo>
                  <a:pt x="974" y="211"/>
                </a:lnTo>
                <a:moveTo>
                  <a:pt x="979" y="211"/>
                </a:moveTo>
                <a:lnTo>
                  <a:pt x="938" y="216"/>
                </a:lnTo>
                <a:moveTo>
                  <a:pt x="993" y="160"/>
                </a:moveTo>
                <a:lnTo>
                  <a:pt x="1012" y="160"/>
                </a:lnTo>
                <a:moveTo>
                  <a:pt x="938" y="156"/>
                </a:moveTo>
                <a:lnTo>
                  <a:pt x="938" y="228"/>
                </a:lnTo>
                <a:moveTo>
                  <a:pt x="1029" y="76"/>
                </a:moveTo>
                <a:lnTo>
                  <a:pt x="1024" y="86"/>
                </a:lnTo>
                <a:lnTo>
                  <a:pt x="1029" y="98"/>
                </a:lnTo>
                <a:lnTo>
                  <a:pt x="1036" y="86"/>
                </a:lnTo>
                <a:lnTo>
                  <a:pt x="1029" y="76"/>
                </a:lnTo>
                <a:close/>
                <a:moveTo>
                  <a:pt x="1029" y="194"/>
                </a:moveTo>
                <a:lnTo>
                  <a:pt x="1024" y="204"/>
                </a:lnTo>
                <a:lnTo>
                  <a:pt x="1029" y="213"/>
                </a:lnTo>
                <a:lnTo>
                  <a:pt x="1036" y="204"/>
                </a:lnTo>
                <a:lnTo>
                  <a:pt x="1029" y="194"/>
                </a:lnTo>
                <a:close/>
                <a:moveTo>
                  <a:pt x="1125" y="9"/>
                </a:moveTo>
                <a:lnTo>
                  <a:pt x="1125" y="213"/>
                </a:lnTo>
                <a:lnTo>
                  <a:pt x="1209" y="213"/>
                </a:lnTo>
                <a:moveTo>
                  <a:pt x="1243" y="98"/>
                </a:moveTo>
                <a:lnTo>
                  <a:pt x="1367" y="98"/>
                </a:lnTo>
                <a:moveTo>
                  <a:pt x="1243" y="156"/>
                </a:moveTo>
                <a:lnTo>
                  <a:pt x="1367" y="156"/>
                </a:lnTo>
                <a:moveTo>
                  <a:pt x="1423" y="48"/>
                </a:moveTo>
                <a:lnTo>
                  <a:pt x="1435" y="38"/>
                </a:lnTo>
                <a:lnTo>
                  <a:pt x="1456" y="9"/>
                </a:lnTo>
                <a:lnTo>
                  <a:pt x="1456" y="213"/>
                </a:lnTo>
                <a:moveTo>
                  <a:pt x="1531" y="9"/>
                </a:moveTo>
                <a:lnTo>
                  <a:pt x="1627" y="9"/>
                </a:lnTo>
                <a:lnTo>
                  <a:pt x="1560" y="213"/>
                </a:lnTo>
                <a:moveTo>
                  <a:pt x="1670" y="9"/>
                </a:moveTo>
                <a:lnTo>
                  <a:pt x="1766" y="9"/>
                </a:lnTo>
                <a:lnTo>
                  <a:pt x="1696" y="213"/>
                </a:lnTo>
                <a:moveTo>
                  <a:pt x="1814" y="194"/>
                </a:moveTo>
                <a:lnTo>
                  <a:pt x="1807" y="204"/>
                </a:lnTo>
                <a:lnTo>
                  <a:pt x="1814" y="213"/>
                </a:lnTo>
                <a:lnTo>
                  <a:pt x="1821" y="204"/>
                </a:lnTo>
                <a:moveTo>
                  <a:pt x="1958" y="9"/>
                </a:moveTo>
                <a:lnTo>
                  <a:pt x="1888" y="9"/>
                </a:lnTo>
                <a:lnTo>
                  <a:pt x="1881" y="98"/>
                </a:lnTo>
                <a:lnTo>
                  <a:pt x="1888" y="86"/>
                </a:lnTo>
                <a:lnTo>
                  <a:pt x="1910" y="76"/>
                </a:lnTo>
                <a:lnTo>
                  <a:pt x="1929" y="76"/>
                </a:lnTo>
                <a:lnTo>
                  <a:pt x="1951" y="86"/>
                </a:lnTo>
                <a:lnTo>
                  <a:pt x="1965" y="108"/>
                </a:lnTo>
                <a:lnTo>
                  <a:pt x="1972" y="136"/>
                </a:lnTo>
                <a:lnTo>
                  <a:pt x="1972" y="156"/>
                </a:lnTo>
                <a:lnTo>
                  <a:pt x="1965" y="184"/>
                </a:lnTo>
                <a:lnTo>
                  <a:pt x="1951" y="204"/>
                </a:lnTo>
                <a:lnTo>
                  <a:pt x="1929" y="213"/>
                </a:lnTo>
                <a:lnTo>
                  <a:pt x="1910" y="213"/>
                </a:lnTo>
                <a:lnTo>
                  <a:pt x="1888" y="204"/>
                </a:lnTo>
                <a:lnTo>
                  <a:pt x="1881" y="194"/>
                </a:lnTo>
                <a:lnTo>
                  <a:pt x="1874" y="175"/>
                </a:lnTo>
                <a:moveTo>
                  <a:pt x="2013" y="213"/>
                </a:moveTo>
                <a:lnTo>
                  <a:pt x="2013" y="76"/>
                </a:lnTo>
                <a:moveTo>
                  <a:pt x="2013" y="117"/>
                </a:moveTo>
                <a:lnTo>
                  <a:pt x="2032" y="86"/>
                </a:lnTo>
                <a:lnTo>
                  <a:pt x="2047" y="76"/>
                </a:lnTo>
                <a:lnTo>
                  <a:pt x="2068" y="76"/>
                </a:lnTo>
                <a:lnTo>
                  <a:pt x="2080" y="86"/>
                </a:lnTo>
                <a:lnTo>
                  <a:pt x="2087" y="117"/>
                </a:lnTo>
                <a:lnTo>
                  <a:pt x="2087" y="213"/>
                </a:lnTo>
                <a:moveTo>
                  <a:pt x="2087" y="117"/>
                </a:moveTo>
                <a:lnTo>
                  <a:pt x="2109" y="86"/>
                </a:lnTo>
                <a:lnTo>
                  <a:pt x="2121" y="76"/>
                </a:lnTo>
                <a:lnTo>
                  <a:pt x="2143" y="76"/>
                </a:lnTo>
                <a:lnTo>
                  <a:pt x="2157" y="86"/>
                </a:lnTo>
                <a:lnTo>
                  <a:pt x="2164" y="117"/>
                </a:lnTo>
                <a:lnTo>
                  <a:pt x="2164" y="213"/>
                </a:lnTo>
                <a:moveTo>
                  <a:pt x="151" y="386"/>
                </a:moveTo>
                <a:lnTo>
                  <a:pt x="151" y="612"/>
                </a:lnTo>
                <a:moveTo>
                  <a:pt x="182" y="508"/>
                </a:moveTo>
                <a:lnTo>
                  <a:pt x="122" y="516"/>
                </a:lnTo>
                <a:moveTo>
                  <a:pt x="182" y="434"/>
                </a:moveTo>
                <a:lnTo>
                  <a:pt x="177" y="508"/>
                </a:lnTo>
                <a:moveTo>
                  <a:pt x="122" y="451"/>
                </a:moveTo>
                <a:lnTo>
                  <a:pt x="180" y="441"/>
                </a:lnTo>
                <a:moveTo>
                  <a:pt x="122" y="434"/>
                </a:moveTo>
                <a:lnTo>
                  <a:pt x="122" y="530"/>
                </a:lnTo>
                <a:moveTo>
                  <a:pt x="105" y="386"/>
                </a:moveTo>
                <a:lnTo>
                  <a:pt x="57" y="429"/>
                </a:lnTo>
                <a:moveTo>
                  <a:pt x="47" y="465"/>
                </a:moveTo>
                <a:lnTo>
                  <a:pt x="110" y="456"/>
                </a:lnTo>
                <a:moveTo>
                  <a:pt x="84" y="410"/>
                </a:moveTo>
                <a:lnTo>
                  <a:pt x="84" y="602"/>
                </a:lnTo>
                <a:moveTo>
                  <a:pt x="669" y="532"/>
                </a:moveTo>
                <a:lnTo>
                  <a:pt x="650" y="614"/>
                </a:lnTo>
                <a:lnTo>
                  <a:pt x="628" y="580"/>
                </a:lnTo>
                <a:moveTo>
                  <a:pt x="720" y="554"/>
                </a:moveTo>
                <a:lnTo>
                  <a:pt x="856" y="544"/>
                </a:lnTo>
                <a:moveTo>
                  <a:pt x="849" y="422"/>
                </a:moveTo>
                <a:lnTo>
                  <a:pt x="729" y="429"/>
                </a:lnTo>
                <a:moveTo>
                  <a:pt x="770" y="441"/>
                </a:moveTo>
                <a:lnTo>
                  <a:pt x="770" y="384"/>
                </a:lnTo>
                <a:moveTo>
                  <a:pt x="811" y="384"/>
                </a:moveTo>
                <a:lnTo>
                  <a:pt x="801" y="446"/>
                </a:lnTo>
                <a:moveTo>
                  <a:pt x="746" y="453"/>
                </a:moveTo>
                <a:lnTo>
                  <a:pt x="746" y="525"/>
                </a:lnTo>
                <a:moveTo>
                  <a:pt x="746" y="518"/>
                </a:moveTo>
                <a:lnTo>
                  <a:pt x="825" y="513"/>
                </a:lnTo>
                <a:moveTo>
                  <a:pt x="820" y="513"/>
                </a:moveTo>
                <a:lnTo>
                  <a:pt x="825" y="446"/>
                </a:lnTo>
                <a:moveTo>
                  <a:pt x="823" y="453"/>
                </a:moveTo>
                <a:lnTo>
                  <a:pt x="746" y="458"/>
                </a:lnTo>
                <a:moveTo>
                  <a:pt x="746" y="489"/>
                </a:moveTo>
                <a:lnTo>
                  <a:pt x="811" y="484"/>
                </a:lnTo>
                <a:moveTo>
                  <a:pt x="787" y="518"/>
                </a:moveTo>
                <a:lnTo>
                  <a:pt x="787" y="612"/>
                </a:lnTo>
                <a:moveTo>
                  <a:pt x="878" y="463"/>
                </a:moveTo>
                <a:lnTo>
                  <a:pt x="873" y="472"/>
                </a:lnTo>
                <a:lnTo>
                  <a:pt x="878" y="482"/>
                </a:lnTo>
                <a:lnTo>
                  <a:pt x="885" y="472"/>
                </a:lnTo>
                <a:lnTo>
                  <a:pt x="878" y="463"/>
                </a:lnTo>
                <a:close/>
                <a:moveTo>
                  <a:pt x="878" y="578"/>
                </a:moveTo>
                <a:lnTo>
                  <a:pt x="873" y="588"/>
                </a:lnTo>
                <a:lnTo>
                  <a:pt x="878" y="600"/>
                </a:lnTo>
                <a:lnTo>
                  <a:pt x="885" y="588"/>
                </a:lnTo>
                <a:lnTo>
                  <a:pt x="878" y="578"/>
                </a:lnTo>
                <a:close/>
                <a:moveTo>
                  <a:pt x="1072" y="424"/>
                </a:moveTo>
                <a:lnTo>
                  <a:pt x="1058" y="403"/>
                </a:lnTo>
                <a:lnTo>
                  <a:pt x="1036" y="393"/>
                </a:lnTo>
                <a:lnTo>
                  <a:pt x="1010" y="393"/>
                </a:lnTo>
                <a:lnTo>
                  <a:pt x="988" y="403"/>
                </a:lnTo>
                <a:lnTo>
                  <a:pt x="976" y="424"/>
                </a:lnTo>
                <a:lnTo>
                  <a:pt x="976" y="444"/>
                </a:lnTo>
                <a:lnTo>
                  <a:pt x="981" y="463"/>
                </a:lnTo>
                <a:lnTo>
                  <a:pt x="988" y="472"/>
                </a:lnTo>
                <a:lnTo>
                  <a:pt x="1003" y="482"/>
                </a:lnTo>
                <a:lnTo>
                  <a:pt x="1044" y="501"/>
                </a:lnTo>
                <a:lnTo>
                  <a:pt x="1058" y="511"/>
                </a:lnTo>
                <a:lnTo>
                  <a:pt x="1065" y="520"/>
                </a:lnTo>
                <a:lnTo>
                  <a:pt x="1072" y="540"/>
                </a:lnTo>
                <a:lnTo>
                  <a:pt x="1072" y="568"/>
                </a:lnTo>
                <a:lnTo>
                  <a:pt x="1058" y="588"/>
                </a:lnTo>
                <a:lnTo>
                  <a:pt x="1036" y="600"/>
                </a:lnTo>
                <a:lnTo>
                  <a:pt x="1010" y="600"/>
                </a:lnTo>
                <a:lnTo>
                  <a:pt x="988" y="588"/>
                </a:lnTo>
                <a:lnTo>
                  <a:pt x="976" y="568"/>
                </a:lnTo>
                <a:moveTo>
                  <a:pt x="1113" y="482"/>
                </a:moveTo>
                <a:lnTo>
                  <a:pt x="1235" y="482"/>
                </a:lnTo>
                <a:moveTo>
                  <a:pt x="1113" y="540"/>
                </a:moveTo>
                <a:lnTo>
                  <a:pt x="1235" y="540"/>
                </a:lnTo>
                <a:moveTo>
                  <a:pt x="1324" y="393"/>
                </a:moveTo>
                <a:lnTo>
                  <a:pt x="1305" y="403"/>
                </a:lnTo>
                <a:lnTo>
                  <a:pt x="1298" y="424"/>
                </a:lnTo>
                <a:lnTo>
                  <a:pt x="1298" y="444"/>
                </a:lnTo>
                <a:lnTo>
                  <a:pt x="1305" y="463"/>
                </a:lnTo>
                <a:lnTo>
                  <a:pt x="1320" y="472"/>
                </a:lnTo>
                <a:lnTo>
                  <a:pt x="1346" y="482"/>
                </a:lnTo>
                <a:lnTo>
                  <a:pt x="1367" y="492"/>
                </a:lnTo>
                <a:lnTo>
                  <a:pt x="1380" y="511"/>
                </a:lnTo>
                <a:lnTo>
                  <a:pt x="1387" y="530"/>
                </a:lnTo>
                <a:lnTo>
                  <a:pt x="1387" y="559"/>
                </a:lnTo>
                <a:lnTo>
                  <a:pt x="1380" y="578"/>
                </a:lnTo>
                <a:lnTo>
                  <a:pt x="1375" y="588"/>
                </a:lnTo>
                <a:lnTo>
                  <a:pt x="1353" y="600"/>
                </a:lnTo>
                <a:lnTo>
                  <a:pt x="1324" y="600"/>
                </a:lnTo>
                <a:lnTo>
                  <a:pt x="1305" y="588"/>
                </a:lnTo>
                <a:lnTo>
                  <a:pt x="1298" y="578"/>
                </a:lnTo>
                <a:lnTo>
                  <a:pt x="1291" y="559"/>
                </a:lnTo>
                <a:lnTo>
                  <a:pt x="1291" y="530"/>
                </a:lnTo>
                <a:lnTo>
                  <a:pt x="1298" y="511"/>
                </a:lnTo>
                <a:lnTo>
                  <a:pt x="1312" y="492"/>
                </a:lnTo>
                <a:lnTo>
                  <a:pt x="1331" y="482"/>
                </a:lnTo>
                <a:lnTo>
                  <a:pt x="1360" y="472"/>
                </a:lnTo>
                <a:lnTo>
                  <a:pt x="1375" y="463"/>
                </a:lnTo>
                <a:lnTo>
                  <a:pt x="1380" y="444"/>
                </a:lnTo>
                <a:lnTo>
                  <a:pt x="1380" y="424"/>
                </a:lnTo>
                <a:lnTo>
                  <a:pt x="1375" y="403"/>
                </a:lnTo>
                <a:lnTo>
                  <a:pt x="1353" y="393"/>
                </a:lnTo>
                <a:lnTo>
                  <a:pt x="1324" y="393"/>
                </a:lnTo>
                <a:close/>
                <a:moveTo>
                  <a:pt x="1464" y="393"/>
                </a:moveTo>
                <a:lnTo>
                  <a:pt x="1442" y="403"/>
                </a:lnTo>
                <a:lnTo>
                  <a:pt x="1435" y="424"/>
                </a:lnTo>
                <a:lnTo>
                  <a:pt x="1435" y="444"/>
                </a:lnTo>
                <a:lnTo>
                  <a:pt x="1442" y="463"/>
                </a:lnTo>
                <a:lnTo>
                  <a:pt x="1456" y="472"/>
                </a:lnTo>
                <a:lnTo>
                  <a:pt x="1483" y="482"/>
                </a:lnTo>
                <a:lnTo>
                  <a:pt x="1504" y="492"/>
                </a:lnTo>
                <a:lnTo>
                  <a:pt x="1519" y="511"/>
                </a:lnTo>
                <a:lnTo>
                  <a:pt x="1524" y="530"/>
                </a:lnTo>
                <a:lnTo>
                  <a:pt x="1524" y="559"/>
                </a:lnTo>
                <a:lnTo>
                  <a:pt x="1519" y="578"/>
                </a:lnTo>
                <a:lnTo>
                  <a:pt x="1511" y="588"/>
                </a:lnTo>
                <a:lnTo>
                  <a:pt x="1490" y="600"/>
                </a:lnTo>
                <a:lnTo>
                  <a:pt x="1464" y="600"/>
                </a:lnTo>
                <a:lnTo>
                  <a:pt x="1442" y="588"/>
                </a:lnTo>
                <a:lnTo>
                  <a:pt x="1435" y="578"/>
                </a:lnTo>
                <a:lnTo>
                  <a:pt x="1427" y="559"/>
                </a:lnTo>
                <a:lnTo>
                  <a:pt x="1427" y="530"/>
                </a:lnTo>
                <a:lnTo>
                  <a:pt x="1435" y="511"/>
                </a:lnTo>
                <a:lnTo>
                  <a:pt x="1449" y="492"/>
                </a:lnTo>
                <a:lnTo>
                  <a:pt x="1471" y="482"/>
                </a:lnTo>
                <a:lnTo>
                  <a:pt x="1497" y="472"/>
                </a:lnTo>
                <a:lnTo>
                  <a:pt x="1511" y="463"/>
                </a:lnTo>
                <a:lnTo>
                  <a:pt x="1519" y="444"/>
                </a:lnTo>
                <a:lnTo>
                  <a:pt x="1519" y="424"/>
                </a:lnTo>
                <a:lnTo>
                  <a:pt x="1511" y="403"/>
                </a:lnTo>
                <a:lnTo>
                  <a:pt x="1490" y="393"/>
                </a:lnTo>
                <a:lnTo>
                  <a:pt x="1464" y="393"/>
                </a:lnTo>
                <a:close/>
                <a:moveTo>
                  <a:pt x="1574" y="578"/>
                </a:moveTo>
                <a:lnTo>
                  <a:pt x="1567" y="588"/>
                </a:lnTo>
                <a:lnTo>
                  <a:pt x="1574" y="600"/>
                </a:lnTo>
                <a:lnTo>
                  <a:pt x="1579" y="588"/>
                </a:lnTo>
                <a:moveTo>
                  <a:pt x="1634" y="393"/>
                </a:moveTo>
                <a:lnTo>
                  <a:pt x="1730" y="393"/>
                </a:lnTo>
                <a:lnTo>
                  <a:pt x="1663" y="600"/>
                </a:lnTo>
                <a:moveTo>
                  <a:pt x="1855" y="393"/>
                </a:moveTo>
                <a:lnTo>
                  <a:pt x="1785" y="393"/>
                </a:lnTo>
                <a:lnTo>
                  <a:pt x="1778" y="482"/>
                </a:lnTo>
                <a:lnTo>
                  <a:pt x="1785" y="472"/>
                </a:lnTo>
                <a:lnTo>
                  <a:pt x="1807" y="463"/>
                </a:lnTo>
                <a:lnTo>
                  <a:pt x="1826" y="463"/>
                </a:lnTo>
                <a:lnTo>
                  <a:pt x="1847" y="472"/>
                </a:lnTo>
                <a:lnTo>
                  <a:pt x="1862" y="492"/>
                </a:lnTo>
                <a:lnTo>
                  <a:pt x="1869" y="520"/>
                </a:lnTo>
                <a:lnTo>
                  <a:pt x="1869" y="540"/>
                </a:lnTo>
                <a:lnTo>
                  <a:pt x="1862" y="568"/>
                </a:lnTo>
                <a:lnTo>
                  <a:pt x="1847" y="588"/>
                </a:lnTo>
                <a:lnTo>
                  <a:pt x="1826" y="600"/>
                </a:lnTo>
                <a:lnTo>
                  <a:pt x="1807" y="600"/>
                </a:lnTo>
                <a:lnTo>
                  <a:pt x="1785" y="588"/>
                </a:lnTo>
                <a:lnTo>
                  <a:pt x="1778" y="578"/>
                </a:lnTo>
                <a:lnTo>
                  <a:pt x="1773" y="559"/>
                </a:lnTo>
                <a:moveTo>
                  <a:pt x="1910" y="600"/>
                </a:moveTo>
                <a:lnTo>
                  <a:pt x="1910" y="463"/>
                </a:lnTo>
                <a:moveTo>
                  <a:pt x="1910" y="501"/>
                </a:moveTo>
                <a:lnTo>
                  <a:pt x="1929" y="472"/>
                </a:lnTo>
                <a:lnTo>
                  <a:pt x="1944" y="463"/>
                </a:lnTo>
                <a:lnTo>
                  <a:pt x="1965" y="463"/>
                </a:lnTo>
                <a:lnTo>
                  <a:pt x="1977" y="472"/>
                </a:lnTo>
                <a:lnTo>
                  <a:pt x="1984" y="501"/>
                </a:lnTo>
                <a:lnTo>
                  <a:pt x="1984" y="600"/>
                </a:lnTo>
                <a:moveTo>
                  <a:pt x="1984" y="501"/>
                </a:moveTo>
                <a:lnTo>
                  <a:pt x="2006" y="472"/>
                </a:lnTo>
                <a:lnTo>
                  <a:pt x="2020" y="463"/>
                </a:lnTo>
                <a:lnTo>
                  <a:pt x="2040" y="463"/>
                </a:lnTo>
                <a:lnTo>
                  <a:pt x="2054" y="472"/>
                </a:lnTo>
                <a:lnTo>
                  <a:pt x="2061" y="501"/>
                </a:lnTo>
                <a:lnTo>
                  <a:pt x="2061" y="600"/>
                </a:lnTo>
                <a:moveTo>
                  <a:pt x="2119" y="400"/>
                </a:moveTo>
                <a:lnTo>
                  <a:pt x="2119" y="396"/>
                </a:lnTo>
                <a:lnTo>
                  <a:pt x="2121" y="386"/>
                </a:lnTo>
                <a:lnTo>
                  <a:pt x="2126" y="381"/>
                </a:lnTo>
                <a:lnTo>
                  <a:pt x="2133" y="376"/>
                </a:lnTo>
                <a:lnTo>
                  <a:pt x="2147" y="376"/>
                </a:lnTo>
                <a:lnTo>
                  <a:pt x="2152" y="381"/>
                </a:lnTo>
                <a:lnTo>
                  <a:pt x="2157" y="386"/>
                </a:lnTo>
                <a:lnTo>
                  <a:pt x="2160" y="396"/>
                </a:lnTo>
                <a:lnTo>
                  <a:pt x="2160" y="405"/>
                </a:lnTo>
                <a:lnTo>
                  <a:pt x="2157" y="415"/>
                </a:lnTo>
                <a:lnTo>
                  <a:pt x="2150" y="429"/>
                </a:lnTo>
                <a:lnTo>
                  <a:pt x="2116" y="477"/>
                </a:lnTo>
                <a:lnTo>
                  <a:pt x="2164" y="47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12" name="path 1212"/>
          <p:cNvSpPr/>
          <p:nvPr/>
        </p:nvSpPr>
        <p:spPr>
          <a:xfrm>
            <a:off x="7026402" y="6902450"/>
            <a:ext cx="27432" cy="56388"/>
          </a:xfrm>
          <a:custGeom>
            <a:avLst/>
            <a:gdLst/>
            <a:ahLst/>
            <a:cxnLst/>
            <a:rect l="0" t="0" r="0" b="0"/>
            <a:pathLst>
              <a:path w="43" h="88">
                <a:moveTo>
                  <a:pt x="42" y="1"/>
                </a:moveTo>
                <a:lnTo>
                  <a:pt x="25" y="44"/>
                </a:lnTo>
                <a:lnTo>
                  <a:pt x="1" y="8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14" name="path 1214"/>
          <p:cNvSpPr/>
          <p:nvPr/>
        </p:nvSpPr>
        <p:spPr>
          <a:xfrm>
            <a:off x="7052487" y="6851003"/>
            <a:ext cx="381699" cy="151267"/>
          </a:xfrm>
          <a:custGeom>
            <a:avLst/>
            <a:gdLst/>
            <a:ahLst/>
            <a:cxnLst/>
            <a:rect l="0" t="0" r="0" b="0"/>
            <a:pathLst>
              <a:path w="601" h="238">
                <a:moveTo>
                  <a:pt x="0" y="94"/>
                </a:moveTo>
                <a:lnTo>
                  <a:pt x="24" y="123"/>
                </a:lnTo>
                <a:moveTo>
                  <a:pt x="161" y="7"/>
                </a:moveTo>
                <a:lnTo>
                  <a:pt x="161" y="231"/>
                </a:lnTo>
                <a:moveTo>
                  <a:pt x="161" y="70"/>
                </a:moveTo>
                <a:lnTo>
                  <a:pt x="123" y="171"/>
                </a:lnTo>
                <a:moveTo>
                  <a:pt x="161" y="72"/>
                </a:moveTo>
                <a:lnTo>
                  <a:pt x="183" y="113"/>
                </a:lnTo>
                <a:moveTo>
                  <a:pt x="130" y="75"/>
                </a:moveTo>
                <a:lnTo>
                  <a:pt x="176" y="67"/>
                </a:lnTo>
                <a:moveTo>
                  <a:pt x="185" y="63"/>
                </a:moveTo>
                <a:lnTo>
                  <a:pt x="260" y="55"/>
                </a:lnTo>
                <a:moveTo>
                  <a:pt x="197" y="79"/>
                </a:moveTo>
                <a:lnTo>
                  <a:pt x="197" y="216"/>
                </a:lnTo>
                <a:moveTo>
                  <a:pt x="171" y="221"/>
                </a:moveTo>
                <a:lnTo>
                  <a:pt x="269" y="209"/>
                </a:lnTo>
                <a:moveTo>
                  <a:pt x="248" y="75"/>
                </a:moveTo>
                <a:lnTo>
                  <a:pt x="245" y="211"/>
                </a:lnTo>
                <a:moveTo>
                  <a:pt x="197" y="178"/>
                </a:moveTo>
                <a:lnTo>
                  <a:pt x="233" y="173"/>
                </a:lnTo>
                <a:moveTo>
                  <a:pt x="197" y="149"/>
                </a:moveTo>
                <a:lnTo>
                  <a:pt x="233" y="144"/>
                </a:lnTo>
                <a:moveTo>
                  <a:pt x="197" y="118"/>
                </a:moveTo>
                <a:lnTo>
                  <a:pt x="233" y="113"/>
                </a:lnTo>
                <a:moveTo>
                  <a:pt x="197" y="89"/>
                </a:moveTo>
                <a:lnTo>
                  <a:pt x="248" y="84"/>
                </a:lnTo>
                <a:moveTo>
                  <a:pt x="219" y="5"/>
                </a:moveTo>
                <a:lnTo>
                  <a:pt x="216" y="87"/>
                </a:lnTo>
                <a:moveTo>
                  <a:pt x="380" y="3"/>
                </a:moveTo>
                <a:lnTo>
                  <a:pt x="317" y="115"/>
                </a:lnTo>
                <a:moveTo>
                  <a:pt x="312" y="118"/>
                </a:moveTo>
                <a:lnTo>
                  <a:pt x="416" y="106"/>
                </a:lnTo>
                <a:moveTo>
                  <a:pt x="408" y="223"/>
                </a:moveTo>
                <a:lnTo>
                  <a:pt x="334" y="228"/>
                </a:lnTo>
                <a:moveTo>
                  <a:pt x="411" y="139"/>
                </a:moveTo>
                <a:lnTo>
                  <a:pt x="404" y="223"/>
                </a:lnTo>
                <a:moveTo>
                  <a:pt x="334" y="154"/>
                </a:moveTo>
                <a:lnTo>
                  <a:pt x="408" y="149"/>
                </a:lnTo>
                <a:moveTo>
                  <a:pt x="389" y="58"/>
                </a:moveTo>
                <a:lnTo>
                  <a:pt x="432" y="132"/>
                </a:lnTo>
                <a:moveTo>
                  <a:pt x="334" y="137"/>
                </a:moveTo>
                <a:lnTo>
                  <a:pt x="334" y="238"/>
                </a:lnTo>
                <a:moveTo>
                  <a:pt x="483" y="207"/>
                </a:moveTo>
                <a:lnTo>
                  <a:pt x="509" y="82"/>
                </a:lnTo>
                <a:moveTo>
                  <a:pt x="471" y="183"/>
                </a:moveTo>
                <a:lnTo>
                  <a:pt x="483" y="202"/>
                </a:lnTo>
                <a:moveTo>
                  <a:pt x="480" y="17"/>
                </a:moveTo>
                <a:lnTo>
                  <a:pt x="500" y="48"/>
                </a:lnTo>
                <a:moveTo>
                  <a:pt x="459" y="82"/>
                </a:moveTo>
                <a:lnTo>
                  <a:pt x="485" y="113"/>
                </a:lnTo>
                <a:moveTo>
                  <a:pt x="545" y="0"/>
                </a:moveTo>
                <a:lnTo>
                  <a:pt x="560" y="24"/>
                </a:lnTo>
                <a:moveTo>
                  <a:pt x="521" y="48"/>
                </a:moveTo>
                <a:lnTo>
                  <a:pt x="600" y="36"/>
                </a:lnTo>
                <a:moveTo>
                  <a:pt x="567" y="43"/>
                </a:moveTo>
                <a:lnTo>
                  <a:pt x="567" y="101"/>
                </a:lnTo>
                <a:moveTo>
                  <a:pt x="545" y="101"/>
                </a:moveTo>
                <a:lnTo>
                  <a:pt x="545" y="46"/>
                </a:lnTo>
                <a:moveTo>
                  <a:pt x="533" y="67"/>
                </a:moveTo>
                <a:lnTo>
                  <a:pt x="512" y="106"/>
                </a:lnTo>
                <a:moveTo>
                  <a:pt x="576" y="63"/>
                </a:moveTo>
                <a:lnTo>
                  <a:pt x="598" y="87"/>
                </a:lnTo>
                <a:moveTo>
                  <a:pt x="526" y="118"/>
                </a:moveTo>
                <a:lnTo>
                  <a:pt x="579" y="111"/>
                </a:lnTo>
                <a:moveTo>
                  <a:pt x="581" y="106"/>
                </a:moveTo>
                <a:lnTo>
                  <a:pt x="576" y="135"/>
                </a:lnTo>
                <a:moveTo>
                  <a:pt x="579" y="135"/>
                </a:moveTo>
                <a:lnTo>
                  <a:pt x="531" y="144"/>
                </a:lnTo>
                <a:moveTo>
                  <a:pt x="531" y="132"/>
                </a:moveTo>
                <a:lnTo>
                  <a:pt x="528" y="168"/>
                </a:lnTo>
                <a:moveTo>
                  <a:pt x="526" y="168"/>
                </a:moveTo>
                <a:lnTo>
                  <a:pt x="584" y="16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16" name="path 1216"/>
          <p:cNvSpPr/>
          <p:nvPr/>
        </p:nvSpPr>
        <p:spPr>
          <a:xfrm>
            <a:off x="12966192" y="4758944"/>
            <a:ext cx="35051" cy="35052"/>
          </a:xfrm>
          <a:custGeom>
            <a:avLst/>
            <a:gdLst/>
            <a:ahLst/>
            <a:cxnLst/>
            <a:rect l="0" t="0" r="0" b="0"/>
            <a:pathLst>
              <a:path w="55" h="55">
                <a:moveTo>
                  <a:pt x="26" y="55"/>
                </a:moveTo>
                <a:lnTo>
                  <a:pt x="40" y="50"/>
                </a:lnTo>
                <a:lnTo>
                  <a:pt x="26" y="26"/>
                </a:lnTo>
                <a:lnTo>
                  <a:pt x="26" y="55"/>
                </a:lnTo>
              </a:path>
              <a:path w="55" h="55">
                <a:moveTo>
                  <a:pt x="40" y="50"/>
                </a:moveTo>
                <a:lnTo>
                  <a:pt x="50" y="40"/>
                </a:lnTo>
                <a:lnTo>
                  <a:pt x="26" y="26"/>
                </a:lnTo>
                <a:lnTo>
                  <a:pt x="40" y="50"/>
                </a:lnTo>
              </a:path>
              <a:path w="55" h="55">
                <a:moveTo>
                  <a:pt x="50" y="40"/>
                </a:moveTo>
                <a:lnTo>
                  <a:pt x="55" y="26"/>
                </a:lnTo>
                <a:lnTo>
                  <a:pt x="26" y="26"/>
                </a:lnTo>
                <a:lnTo>
                  <a:pt x="50" y="40"/>
                </a:lnTo>
              </a:path>
              <a:path w="55" h="55">
                <a:moveTo>
                  <a:pt x="55" y="26"/>
                </a:moveTo>
                <a:lnTo>
                  <a:pt x="50" y="12"/>
                </a:lnTo>
                <a:lnTo>
                  <a:pt x="26" y="26"/>
                </a:lnTo>
                <a:lnTo>
                  <a:pt x="55" y="26"/>
                </a:lnTo>
              </a:path>
              <a:path w="55" h="55">
                <a:moveTo>
                  <a:pt x="50" y="12"/>
                </a:moveTo>
                <a:lnTo>
                  <a:pt x="40" y="2"/>
                </a:lnTo>
                <a:lnTo>
                  <a:pt x="26" y="26"/>
                </a:lnTo>
                <a:lnTo>
                  <a:pt x="50" y="12"/>
                </a:lnTo>
              </a:path>
              <a:path w="55" h="55">
                <a:moveTo>
                  <a:pt x="40" y="2"/>
                </a:moveTo>
                <a:lnTo>
                  <a:pt x="26" y="0"/>
                </a:lnTo>
                <a:lnTo>
                  <a:pt x="26" y="26"/>
                </a:lnTo>
                <a:lnTo>
                  <a:pt x="40" y="2"/>
                </a:lnTo>
              </a:path>
              <a:path w="55" h="55">
                <a:moveTo>
                  <a:pt x="26" y="0"/>
                </a:moveTo>
                <a:lnTo>
                  <a:pt x="14" y="2"/>
                </a:lnTo>
                <a:lnTo>
                  <a:pt x="26" y="26"/>
                </a:lnTo>
                <a:lnTo>
                  <a:pt x="26" y="0"/>
                </a:lnTo>
              </a:path>
              <a:path w="55" h="55">
                <a:moveTo>
                  <a:pt x="14" y="2"/>
                </a:moveTo>
                <a:lnTo>
                  <a:pt x="2" y="12"/>
                </a:lnTo>
                <a:lnTo>
                  <a:pt x="26" y="26"/>
                </a:lnTo>
                <a:lnTo>
                  <a:pt x="14" y="2"/>
                </a:lnTo>
              </a:path>
              <a:path w="55" h="55">
                <a:moveTo>
                  <a:pt x="2" y="12"/>
                </a:moveTo>
                <a:lnTo>
                  <a:pt x="0" y="26"/>
                </a:lnTo>
                <a:lnTo>
                  <a:pt x="26" y="26"/>
                </a:lnTo>
                <a:lnTo>
                  <a:pt x="2" y="12"/>
                </a:lnTo>
              </a:path>
              <a:path w="55" h="55">
                <a:moveTo>
                  <a:pt x="0" y="26"/>
                </a:moveTo>
                <a:lnTo>
                  <a:pt x="2" y="40"/>
                </a:lnTo>
                <a:lnTo>
                  <a:pt x="26" y="26"/>
                </a:lnTo>
                <a:lnTo>
                  <a:pt x="0" y="26"/>
                </a:lnTo>
              </a:path>
              <a:path w="55" h="55">
                <a:moveTo>
                  <a:pt x="2" y="40"/>
                </a:moveTo>
                <a:lnTo>
                  <a:pt x="14" y="50"/>
                </a:lnTo>
                <a:lnTo>
                  <a:pt x="26" y="26"/>
                </a:lnTo>
                <a:lnTo>
                  <a:pt x="2" y="40"/>
                </a:lnTo>
              </a:path>
              <a:path w="55" h="55">
                <a:moveTo>
                  <a:pt x="14" y="50"/>
                </a:moveTo>
                <a:lnTo>
                  <a:pt x="26" y="55"/>
                </a:lnTo>
                <a:lnTo>
                  <a:pt x="26" y="26"/>
                </a:lnTo>
                <a:lnTo>
                  <a:pt x="14" y="50"/>
                </a:lnTo>
              </a:path>
              <a:path w="55" h="55">
                <a:moveTo>
                  <a:pt x="26" y="55"/>
                </a:moveTo>
                <a:lnTo>
                  <a:pt x="40" y="50"/>
                </a:lnTo>
                <a:lnTo>
                  <a:pt x="26" y="26"/>
                </a:lnTo>
                <a:lnTo>
                  <a:pt x="26" y="55"/>
                </a:lnTo>
              </a:path>
              <a:path w="55" h="55">
                <a:moveTo>
                  <a:pt x="40" y="50"/>
                </a:moveTo>
                <a:lnTo>
                  <a:pt x="50" y="40"/>
                </a:lnTo>
                <a:lnTo>
                  <a:pt x="26" y="26"/>
                </a:lnTo>
                <a:lnTo>
                  <a:pt x="40" y="50"/>
                </a:lnTo>
              </a:path>
              <a:path w="55" h="55">
                <a:moveTo>
                  <a:pt x="50" y="40"/>
                </a:moveTo>
                <a:lnTo>
                  <a:pt x="55" y="26"/>
                </a:lnTo>
                <a:lnTo>
                  <a:pt x="26" y="26"/>
                </a:lnTo>
                <a:lnTo>
                  <a:pt x="50" y="40"/>
                </a:lnTo>
              </a:path>
              <a:path w="55" h="55">
                <a:moveTo>
                  <a:pt x="55" y="26"/>
                </a:moveTo>
                <a:lnTo>
                  <a:pt x="50" y="12"/>
                </a:lnTo>
                <a:lnTo>
                  <a:pt x="26" y="26"/>
                </a:lnTo>
                <a:lnTo>
                  <a:pt x="55" y="26"/>
                </a:lnTo>
              </a:path>
              <a:path w="55" h="55">
                <a:moveTo>
                  <a:pt x="50" y="12"/>
                </a:moveTo>
                <a:lnTo>
                  <a:pt x="40" y="2"/>
                </a:lnTo>
                <a:lnTo>
                  <a:pt x="26" y="26"/>
                </a:lnTo>
                <a:lnTo>
                  <a:pt x="50" y="12"/>
                </a:lnTo>
              </a:path>
              <a:path w="55" h="55">
                <a:moveTo>
                  <a:pt x="40" y="2"/>
                </a:moveTo>
                <a:lnTo>
                  <a:pt x="26" y="0"/>
                </a:lnTo>
                <a:lnTo>
                  <a:pt x="26" y="26"/>
                </a:lnTo>
                <a:lnTo>
                  <a:pt x="40" y="2"/>
                </a:lnTo>
              </a:path>
              <a:path w="55" h="55">
                <a:moveTo>
                  <a:pt x="26" y="0"/>
                </a:moveTo>
                <a:lnTo>
                  <a:pt x="14" y="2"/>
                </a:lnTo>
                <a:lnTo>
                  <a:pt x="26" y="26"/>
                </a:lnTo>
                <a:lnTo>
                  <a:pt x="26" y="0"/>
                </a:lnTo>
              </a:path>
              <a:path w="55" h="55">
                <a:moveTo>
                  <a:pt x="14" y="2"/>
                </a:moveTo>
                <a:lnTo>
                  <a:pt x="2" y="12"/>
                </a:lnTo>
                <a:lnTo>
                  <a:pt x="26" y="26"/>
                </a:lnTo>
                <a:lnTo>
                  <a:pt x="14" y="2"/>
                </a:lnTo>
              </a:path>
              <a:path w="55" h="55">
                <a:moveTo>
                  <a:pt x="2" y="12"/>
                </a:moveTo>
                <a:lnTo>
                  <a:pt x="0" y="26"/>
                </a:lnTo>
                <a:lnTo>
                  <a:pt x="26" y="26"/>
                </a:lnTo>
                <a:lnTo>
                  <a:pt x="2" y="12"/>
                </a:lnTo>
              </a:path>
              <a:path w="55" h="55">
                <a:moveTo>
                  <a:pt x="0" y="26"/>
                </a:moveTo>
                <a:lnTo>
                  <a:pt x="2" y="40"/>
                </a:lnTo>
                <a:lnTo>
                  <a:pt x="26" y="26"/>
                </a:lnTo>
                <a:lnTo>
                  <a:pt x="0" y="26"/>
                </a:lnTo>
              </a:path>
              <a:path w="55" h="55">
                <a:moveTo>
                  <a:pt x="2" y="40"/>
                </a:moveTo>
                <a:lnTo>
                  <a:pt x="14" y="50"/>
                </a:lnTo>
                <a:lnTo>
                  <a:pt x="26" y="26"/>
                </a:lnTo>
                <a:lnTo>
                  <a:pt x="2" y="40"/>
                </a:lnTo>
              </a:path>
              <a:path w="55" h="55">
                <a:moveTo>
                  <a:pt x="14" y="50"/>
                </a:moveTo>
                <a:lnTo>
                  <a:pt x="26" y="55"/>
                </a:lnTo>
                <a:lnTo>
                  <a:pt x="26" y="26"/>
                </a:lnTo>
                <a:lnTo>
                  <a:pt x="14" y="5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18" name="path 1218"/>
          <p:cNvSpPr/>
          <p:nvPr/>
        </p:nvSpPr>
        <p:spPr>
          <a:xfrm>
            <a:off x="9711689" y="2582672"/>
            <a:ext cx="1523" cy="137159"/>
          </a:xfrm>
          <a:custGeom>
            <a:avLst/>
            <a:gdLst/>
            <a:ahLst/>
            <a:cxnLst/>
            <a:rect l="0" t="0" r="0" b="0"/>
            <a:pathLst>
              <a:path w="2" h="215">
                <a:moveTo>
                  <a:pt x="1" y="0"/>
                </a:moveTo>
                <a:lnTo>
                  <a:pt x="1" y="2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0" name="path 1220"/>
          <p:cNvSpPr/>
          <p:nvPr/>
        </p:nvSpPr>
        <p:spPr>
          <a:xfrm>
            <a:off x="9698736" y="2574290"/>
            <a:ext cx="1054606" cy="185927"/>
          </a:xfrm>
          <a:custGeom>
            <a:avLst/>
            <a:gdLst/>
            <a:ahLst/>
            <a:cxnLst/>
            <a:rect l="0" t="0" r="0" b="0"/>
            <a:pathLst>
              <a:path w="1660" h="292">
                <a:moveTo>
                  <a:pt x="0" y="291"/>
                </a:moveTo>
                <a:lnTo>
                  <a:pt x="1660" y="291"/>
                </a:lnTo>
                <a:moveTo>
                  <a:pt x="21" y="37"/>
                </a:moveTo>
                <a:lnTo>
                  <a:pt x="127" y="27"/>
                </a:lnTo>
                <a:moveTo>
                  <a:pt x="129" y="15"/>
                </a:moveTo>
                <a:lnTo>
                  <a:pt x="127" y="229"/>
                </a:lnTo>
                <a:moveTo>
                  <a:pt x="21" y="214"/>
                </a:moveTo>
                <a:lnTo>
                  <a:pt x="120" y="210"/>
                </a:lnTo>
                <a:lnTo>
                  <a:pt x="127" y="221"/>
                </a:lnTo>
                <a:moveTo>
                  <a:pt x="43" y="65"/>
                </a:moveTo>
                <a:lnTo>
                  <a:pt x="107" y="58"/>
                </a:lnTo>
                <a:moveTo>
                  <a:pt x="105" y="90"/>
                </a:moveTo>
                <a:lnTo>
                  <a:pt x="47" y="97"/>
                </a:lnTo>
                <a:moveTo>
                  <a:pt x="31" y="135"/>
                </a:moveTo>
                <a:lnTo>
                  <a:pt x="107" y="125"/>
                </a:lnTo>
                <a:moveTo>
                  <a:pt x="110" y="116"/>
                </a:moveTo>
                <a:lnTo>
                  <a:pt x="100" y="181"/>
                </a:lnTo>
                <a:lnTo>
                  <a:pt x="86" y="157"/>
                </a:lnTo>
                <a:moveTo>
                  <a:pt x="71" y="41"/>
                </a:moveTo>
                <a:lnTo>
                  <a:pt x="71" y="205"/>
                </a:lnTo>
                <a:moveTo>
                  <a:pt x="172" y="101"/>
                </a:moveTo>
                <a:lnTo>
                  <a:pt x="223" y="90"/>
                </a:lnTo>
                <a:moveTo>
                  <a:pt x="172" y="195"/>
                </a:moveTo>
                <a:lnTo>
                  <a:pt x="223" y="157"/>
                </a:lnTo>
                <a:moveTo>
                  <a:pt x="223" y="56"/>
                </a:moveTo>
                <a:lnTo>
                  <a:pt x="302" y="46"/>
                </a:lnTo>
                <a:moveTo>
                  <a:pt x="263" y="1"/>
                </a:moveTo>
                <a:lnTo>
                  <a:pt x="263" y="106"/>
                </a:lnTo>
                <a:moveTo>
                  <a:pt x="213" y="118"/>
                </a:moveTo>
                <a:lnTo>
                  <a:pt x="314" y="104"/>
                </a:lnTo>
                <a:moveTo>
                  <a:pt x="232" y="73"/>
                </a:moveTo>
                <a:lnTo>
                  <a:pt x="247" y="101"/>
                </a:lnTo>
                <a:moveTo>
                  <a:pt x="232" y="133"/>
                </a:moveTo>
                <a:lnTo>
                  <a:pt x="232" y="234"/>
                </a:lnTo>
                <a:moveTo>
                  <a:pt x="232" y="145"/>
                </a:moveTo>
                <a:lnTo>
                  <a:pt x="300" y="137"/>
                </a:lnTo>
                <a:moveTo>
                  <a:pt x="300" y="130"/>
                </a:moveTo>
                <a:lnTo>
                  <a:pt x="295" y="236"/>
                </a:lnTo>
                <a:moveTo>
                  <a:pt x="251" y="161"/>
                </a:moveTo>
                <a:lnTo>
                  <a:pt x="251" y="202"/>
                </a:lnTo>
                <a:moveTo>
                  <a:pt x="251" y="166"/>
                </a:moveTo>
                <a:lnTo>
                  <a:pt x="275" y="164"/>
                </a:lnTo>
                <a:moveTo>
                  <a:pt x="232" y="219"/>
                </a:moveTo>
                <a:lnTo>
                  <a:pt x="295" y="214"/>
                </a:lnTo>
                <a:moveTo>
                  <a:pt x="295" y="58"/>
                </a:moveTo>
                <a:lnTo>
                  <a:pt x="280" y="111"/>
                </a:lnTo>
                <a:moveTo>
                  <a:pt x="251" y="195"/>
                </a:moveTo>
                <a:lnTo>
                  <a:pt x="280" y="193"/>
                </a:lnTo>
                <a:moveTo>
                  <a:pt x="275" y="159"/>
                </a:moveTo>
                <a:lnTo>
                  <a:pt x="273" y="193"/>
                </a:lnTo>
                <a:moveTo>
                  <a:pt x="191" y="13"/>
                </a:moveTo>
                <a:lnTo>
                  <a:pt x="191" y="181"/>
                </a:lnTo>
                <a:moveTo>
                  <a:pt x="328" y="219"/>
                </a:moveTo>
                <a:lnTo>
                  <a:pt x="383" y="15"/>
                </a:lnTo>
                <a:lnTo>
                  <a:pt x="439" y="219"/>
                </a:lnTo>
                <a:moveTo>
                  <a:pt x="347" y="152"/>
                </a:moveTo>
                <a:lnTo>
                  <a:pt x="417" y="152"/>
                </a:lnTo>
                <a:moveTo>
                  <a:pt x="480" y="133"/>
                </a:moveTo>
                <a:lnTo>
                  <a:pt x="602" y="133"/>
                </a:lnTo>
                <a:moveTo>
                  <a:pt x="657" y="219"/>
                </a:moveTo>
                <a:lnTo>
                  <a:pt x="657" y="15"/>
                </a:lnTo>
                <a:lnTo>
                  <a:pt x="720" y="15"/>
                </a:lnTo>
                <a:lnTo>
                  <a:pt x="739" y="25"/>
                </a:lnTo>
                <a:lnTo>
                  <a:pt x="746" y="34"/>
                </a:lnTo>
                <a:lnTo>
                  <a:pt x="753" y="54"/>
                </a:lnTo>
                <a:lnTo>
                  <a:pt x="753" y="75"/>
                </a:lnTo>
                <a:lnTo>
                  <a:pt x="746" y="94"/>
                </a:lnTo>
                <a:lnTo>
                  <a:pt x="739" y="104"/>
                </a:lnTo>
                <a:lnTo>
                  <a:pt x="720" y="114"/>
                </a:lnTo>
                <a:lnTo>
                  <a:pt x="657" y="114"/>
                </a:lnTo>
                <a:moveTo>
                  <a:pt x="720" y="114"/>
                </a:moveTo>
                <a:lnTo>
                  <a:pt x="739" y="123"/>
                </a:lnTo>
                <a:lnTo>
                  <a:pt x="746" y="133"/>
                </a:lnTo>
                <a:lnTo>
                  <a:pt x="753" y="152"/>
                </a:lnTo>
                <a:lnTo>
                  <a:pt x="753" y="181"/>
                </a:lnTo>
                <a:lnTo>
                  <a:pt x="746" y="200"/>
                </a:lnTo>
                <a:lnTo>
                  <a:pt x="739" y="210"/>
                </a:lnTo>
                <a:lnTo>
                  <a:pt x="720" y="219"/>
                </a:lnTo>
                <a:lnTo>
                  <a:pt x="657" y="219"/>
                </a:lnTo>
                <a:moveTo>
                  <a:pt x="823" y="133"/>
                </a:moveTo>
                <a:lnTo>
                  <a:pt x="825" y="140"/>
                </a:lnTo>
                <a:lnTo>
                  <a:pt x="832" y="142"/>
                </a:lnTo>
                <a:lnTo>
                  <a:pt x="840" y="140"/>
                </a:lnTo>
                <a:lnTo>
                  <a:pt x="842" y="133"/>
                </a:lnTo>
                <a:moveTo>
                  <a:pt x="825" y="133"/>
                </a:moveTo>
                <a:lnTo>
                  <a:pt x="827" y="140"/>
                </a:lnTo>
                <a:lnTo>
                  <a:pt x="835" y="140"/>
                </a:lnTo>
                <a:lnTo>
                  <a:pt x="840" y="133"/>
                </a:lnTo>
                <a:moveTo>
                  <a:pt x="837" y="133"/>
                </a:moveTo>
                <a:lnTo>
                  <a:pt x="832" y="128"/>
                </a:lnTo>
                <a:lnTo>
                  <a:pt x="827" y="133"/>
                </a:lnTo>
                <a:moveTo>
                  <a:pt x="827" y="133"/>
                </a:moveTo>
                <a:lnTo>
                  <a:pt x="832" y="137"/>
                </a:lnTo>
                <a:lnTo>
                  <a:pt x="837" y="133"/>
                </a:lnTo>
                <a:moveTo>
                  <a:pt x="835" y="133"/>
                </a:moveTo>
                <a:lnTo>
                  <a:pt x="830" y="133"/>
                </a:lnTo>
                <a:moveTo>
                  <a:pt x="830" y="133"/>
                </a:moveTo>
                <a:lnTo>
                  <a:pt x="835" y="133"/>
                </a:lnTo>
                <a:moveTo>
                  <a:pt x="823" y="193"/>
                </a:moveTo>
                <a:lnTo>
                  <a:pt x="825" y="200"/>
                </a:lnTo>
                <a:lnTo>
                  <a:pt x="832" y="202"/>
                </a:lnTo>
                <a:lnTo>
                  <a:pt x="840" y="200"/>
                </a:lnTo>
                <a:lnTo>
                  <a:pt x="842" y="193"/>
                </a:lnTo>
                <a:moveTo>
                  <a:pt x="842" y="193"/>
                </a:moveTo>
                <a:lnTo>
                  <a:pt x="840" y="185"/>
                </a:lnTo>
                <a:lnTo>
                  <a:pt x="832" y="183"/>
                </a:lnTo>
                <a:lnTo>
                  <a:pt x="825" y="185"/>
                </a:lnTo>
                <a:lnTo>
                  <a:pt x="823" y="193"/>
                </a:lnTo>
                <a:moveTo>
                  <a:pt x="840" y="193"/>
                </a:moveTo>
                <a:lnTo>
                  <a:pt x="835" y="185"/>
                </a:lnTo>
                <a:lnTo>
                  <a:pt x="827" y="185"/>
                </a:lnTo>
                <a:lnTo>
                  <a:pt x="825" y="193"/>
                </a:lnTo>
                <a:moveTo>
                  <a:pt x="825" y="193"/>
                </a:moveTo>
                <a:lnTo>
                  <a:pt x="827" y="200"/>
                </a:lnTo>
                <a:lnTo>
                  <a:pt x="835" y="200"/>
                </a:lnTo>
                <a:lnTo>
                  <a:pt x="840" y="193"/>
                </a:lnTo>
                <a:moveTo>
                  <a:pt x="837" y="193"/>
                </a:moveTo>
                <a:lnTo>
                  <a:pt x="832" y="188"/>
                </a:lnTo>
                <a:lnTo>
                  <a:pt x="827" y="193"/>
                </a:lnTo>
                <a:moveTo>
                  <a:pt x="827" y="193"/>
                </a:moveTo>
                <a:lnTo>
                  <a:pt x="832" y="197"/>
                </a:lnTo>
                <a:lnTo>
                  <a:pt x="837" y="193"/>
                </a:lnTo>
                <a:moveTo>
                  <a:pt x="835" y="193"/>
                </a:moveTo>
                <a:lnTo>
                  <a:pt x="830" y="193"/>
                </a:lnTo>
                <a:moveTo>
                  <a:pt x="830" y="193"/>
                </a:moveTo>
                <a:lnTo>
                  <a:pt x="835" y="193"/>
                </a:lnTo>
                <a:moveTo>
                  <a:pt x="842" y="133"/>
                </a:moveTo>
                <a:lnTo>
                  <a:pt x="840" y="125"/>
                </a:lnTo>
                <a:lnTo>
                  <a:pt x="832" y="123"/>
                </a:lnTo>
                <a:lnTo>
                  <a:pt x="825" y="125"/>
                </a:lnTo>
                <a:lnTo>
                  <a:pt x="823" y="133"/>
                </a:lnTo>
                <a:moveTo>
                  <a:pt x="840" y="133"/>
                </a:moveTo>
                <a:lnTo>
                  <a:pt x="835" y="125"/>
                </a:lnTo>
                <a:lnTo>
                  <a:pt x="827" y="125"/>
                </a:lnTo>
                <a:lnTo>
                  <a:pt x="825" y="133"/>
                </a:lnTo>
                <a:moveTo>
                  <a:pt x="971" y="219"/>
                </a:moveTo>
                <a:lnTo>
                  <a:pt x="971" y="15"/>
                </a:lnTo>
                <a:moveTo>
                  <a:pt x="1067" y="15"/>
                </a:moveTo>
                <a:lnTo>
                  <a:pt x="1067" y="219"/>
                </a:lnTo>
                <a:moveTo>
                  <a:pt x="971" y="114"/>
                </a:moveTo>
                <a:lnTo>
                  <a:pt x="1067" y="114"/>
                </a:lnTo>
                <a:moveTo>
                  <a:pt x="1123" y="104"/>
                </a:moveTo>
                <a:lnTo>
                  <a:pt x="1245" y="104"/>
                </a:lnTo>
                <a:moveTo>
                  <a:pt x="1123" y="161"/>
                </a:moveTo>
                <a:lnTo>
                  <a:pt x="1245" y="161"/>
                </a:lnTo>
                <a:moveTo>
                  <a:pt x="1370" y="15"/>
                </a:moveTo>
                <a:lnTo>
                  <a:pt x="1300" y="152"/>
                </a:lnTo>
                <a:lnTo>
                  <a:pt x="1403" y="152"/>
                </a:lnTo>
                <a:moveTo>
                  <a:pt x="1370" y="15"/>
                </a:moveTo>
                <a:lnTo>
                  <a:pt x="1370" y="219"/>
                </a:lnTo>
                <a:moveTo>
                  <a:pt x="1437" y="219"/>
                </a:moveTo>
                <a:lnTo>
                  <a:pt x="1437" y="85"/>
                </a:lnTo>
                <a:moveTo>
                  <a:pt x="1437" y="123"/>
                </a:moveTo>
                <a:lnTo>
                  <a:pt x="1459" y="94"/>
                </a:lnTo>
                <a:lnTo>
                  <a:pt x="1473" y="85"/>
                </a:lnTo>
                <a:lnTo>
                  <a:pt x="1492" y="85"/>
                </a:lnTo>
                <a:lnTo>
                  <a:pt x="1507" y="94"/>
                </a:lnTo>
                <a:lnTo>
                  <a:pt x="1514" y="123"/>
                </a:lnTo>
                <a:lnTo>
                  <a:pt x="1514" y="219"/>
                </a:lnTo>
                <a:moveTo>
                  <a:pt x="1514" y="123"/>
                </a:moveTo>
                <a:lnTo>
                  <a:pt x="1533" y="94"/>
                </a:lnTo>
                <a:lnTo>
                  <a:pt x="1547" y="85"/>
                </a:lnTo>
                <a:lnTo>
                  <a:pt x="1569" y="85"/>
                </a:lnTo>
                <a:lnTo>
                  <a:pt x="1581" y="94"/>
                </a:lnTo>
                <a:lnTo>
                  <a:pt x="1588" y="123"/>
                </a:lnTo>
                <a:lnTo>
                  <a:pt x="1588" y="21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2" name="path 1222"/>
          <p:cNvSpPr/>
          <p:nvPr/>
        </p:nvSpPr>
        <p:spPr>
          <a:xfrm>
            <a:off x="1331213" y="3129260"/>
            <a:ext cx="8283710" cy="489739"/>
          </a:xfrm>
          <a:custGeom>
            <a:avLst/>
            <a:gdLst/>
            <a:ahLst/>
            <a:cxnLst/>
            <a:rect l="0" t="0" r="0" b="0"/>
            <a:pathLst>
              <a:path w="13045" h="771">
                <a:moveTo>
                  <a:pt x="1" y="0"/>
                </a:moveTo>
                <a:lnTo>
                  <a:pt x="121" y="125"/>
                </a:lnTo>
                <a:moveTo>
                  <a:pt x="12344" y="468"/>
                </a:moveTo>
                <a:lnTo>
                  <a:pt x="12526" y="440"/>
                </a:lnTo>
                <a:lnTo>
                  <a:pt x="12538" y="435"/>
                </a:lnTo>
                <a:lnTo>
                  <a:pt x="12529" y="418"/>
                </a:lnTo>
                <a:lnTo>
                  <a:pt x="12507" y="495"/>
                </a:lnTo>
                <a:lnTo>
                  <a:pt x="12478" y="569"/>
                </a:lnTo>
                <a:moveTo>
                  <a:pt x="12577" y="171"/>
                </a:moveTo>
                <a:lnTo>
                  <a:pt x="12586" y="219"/>
                </a:lnTo>
                <a:lnTo>
                  <a:pt x="12582" y="771"/>
                </a:lnTo>
                <a:moveTo>
                  <a:pt x="12769" y="336"/>
                </a:moveTo>
                <a:lnTo>
                  <a:pt x="12754" y="375"/>
                </a:lnTo>
                <a:lnTo>
                  <a:pt x="12637" y="504"/>
                </a:lnTo>
                <a:moveTo>
                  <a:pt x="12586" y="404"/>
                </a:moveTo>
                <a:lnTo>
                  <a:pt x="12620" y="468"/>
                </a:lnTo>
                <a:lnTo>
                  <a:pt x="12656" y="543"/>
                </a:lnTo>
                <a:moveTo>
                  <a:pt x="12949" y="214"/>
                </a:moveTo>
                <a:lnTo>
                  <a:pt x="12985" y="245"/>
                </a:lnTo>
                <a:lnTo>
                  <a:pt x="13002" y="272"/>
                </a:lnTo>
                <a:moveTo>
                  <a:pt x="12898" y="365"/>
                </a:moveTo>
                <a:lnTo>
                  <a:pt x="12946" y="408"/>
                </a:lnTo>
                <a:lnTo>
                  <a:pt x="12949" y="413"/>
                </a:lnTo>
                <a:lnTo>
                  <a:pt x="12963" y="440"/>
                </a:lnTo>
                <a:moveTo>
                  <a:pt x="6889" y="324"/>
                </a:moveTo>
                <a:lnTo>
                  <a:pt x="5934" y="329"/>
                </a:lnTo>
                <a:lnTo>
                  <a:pt x="5859" y="329"/>
                </a:lnTo>
                <a:lnTo>
                  <a:pt x="4158" y="332"/>
                </a:lnTo>
                <a:lnTo>
                  <a:pt x="4071" y="332"/>
                </a:lnTo>
                <a:lnTo>
                  <a:pt x="1621" y="346"/>
                </a:lnTo>
                <a:lnTo>
                  <a:pt x="1570" y="346"/>
                </a:lnTo>
                <a:lnTo>
                  <a:pt x="1546" y="344"/>
                </a:lnTo>
                <a:lnTo>
                  <a:pt x="819" y="317"/>
                </a:lnTo>
                <a:lnTo>
                  <a:pt x="387" y="267"/>
                </a:lnTo>
                <a:lnTo>
                  <a:pt x="366" y="262"/>
                </a:lnTo>
                <a:lnTo>
                  <a:pt x="354" y="260"/>
                </a:lnTo>
                <a:lnTo>
                  <a:pt x="39" y="195"/>
                </a:lnTo>
                <a:moveTo>
                  <a:pt x="1" y="46"/>
                </a:moveTo>
                <a:lnTo>
                  <a:pt x="3" y="53"/>
                </a:lnTo>
                <a:lnTo>
                  <a:pt x="80" y="137"/>
                </a:lnTo>
                <a:lnTo>
                  <a:pt x="85" y="142"/>
                </a:lnTo>
                <a:moveTo>
                  <a:pt x="97" y="147"/>
                </a:moveTo>
                <a:lnTo>
                  <a:pt x="231" y="176"/>
                </a:lnTo>
                <a:lnTo>
                  <a:pt x="255" y="63"/>
                </a:lnTo>
                <a:moveTo>
                  <a:pt x="231" y="176"/>
                </a:moveTo>
                <a:lnTo>
                  <a:pt x="442" y="224"/>
                </a:lnTo>
                <a:lnTo>
                  <a:pt x="454" y="224"/>
                </a:lnTo>
                <a:lnTo>
                  <a:pt x="474" y="111"/>
                </a:lnTo>
                <a:moveTo>
                  <a:pt x="454" y="224"/>
                </a:moveTo>
                <a:lnTo>
                  <a:pt x="481" y="228"/>
                </a:lnTo>
                <a:lnTo>
                  <a:pt x="682" y="252"/>
                </a:lnTo>
                <a:lnTo>
                  <a:pt x="694" y="137"/>
                </a:lnTo>
                <a:moveTo>
                  <a:pt x="682" y="252"/>
                </a:moveTo>
                <a:lnTo>
                  <a:pt x="850" y="269"/>
                </a:lnTo>
                <a:lnTo>
                  <a:pt x="910" y="272"/>
                </a:lnTo>
                <a:lnTo>
                  <a:pt x="910" y="156"/>
                </a:lnTo>
                <a:moveTo>
                  <a:pt x="910" y="272"/>
                </a:moveTo>
                <a:lnTo>
                  <a:pt x="1138" y="274"/>
                </a:lnTo>
                <a:lnTo>
                  <a:pt x="1141" y="159"/>
                </a:lnTo>
                <a:moveTo>
                  <a:pt x="1138" y="274"/>
                </a:moveTo>
                <a:lnTo>
                  <a:pt x="1366" y="276"/>
                </a:lnTo>
                <a:lnTo>
                  <a:pt x="1369" y="161"/>
                </a:lnTo>
                <a:moveTo>
                  <a:pt x="1366" y="276"/>
                </a:moveTo>
                <a:lnTo>
                  <a:pt x="1371" y="276"/>
                </a:lnTo>
                <a:lnTo>
                  <a:pt x="1597" y="267"/>
                </a:lnTo>
                <a:lnTo>
                  <a:pt x="1592" y="154"/>
                </a:lnTo>
                <a:moveTo>
                  <a:pt x="1597" y="267"/>
                </a:moveTo>
                <a:lnTo>
                  <a:pt x="1825" y="260"/>
                </a:lnTo>
                <a:lnTo>
                  <a:pt x="1820" y="144"/>
                </a:lnTo>
                <a:moveTo>
                  <a:pt x="1825" y="260"/>
                </a:moveTo>
                <a:lnTo>
                  <a:pt x="2053" y="250"/>
                </a:lnTo>
                <a:lnTo>
                  <a:pt x="2050" y="137"/>
                </a:lnTo>
                <a:moveTo>
                  <a:pt x="2053" y="250"/>
                </a:moveTo>
                <a:lnTo>
                  <a:pt x="2283" y="243"/>
                </a:lnTo>
                <a:lnTo>
                  <a:pt x="2278" y="128"/>
                </a:lnTo>
                <a:moveTo>
                  <a:pt x="2283" y="243"/>
                </a:moveTo>
                <a:lnTo>
                  <a:pt x="2310" y="240"/>
                </a:lnTo>
                <a:lnTo>
                  <a:pt x="2343" y="240"/>
                </a:lnTo>
                <a:lnTo>
                  <a:pt x="2511" y="243"/>
                </a:lnTo>
                <a:lnTo>
                  <a:pt x="2514" y="128"/>
                </a:lnTo>
                <a:moveTo>
                  <a:pt x="2511" y="243"/>
                </a:moveTo>
                <a:lnTo>
                  <a:pt x="2742" y="243"/>
                </a:lnTo>
                <a:lnTo>
                  <a:pt x="2742" y="130"/>
                </a:lnTo>
                <a:moveTo>
                  <a:pt x="2742" y="243"/>
                </a:moveTo>
                <a:lnTo>
                  <a:pt x="2970" y="245"/>
                </a:lnTo>
                <a:lnTo>
                  <a:pt x="2970" y="132"/>
                </a:lnTo>
                <a:moveTo>
                  <a:pt x="2970" y="245"/>
                </a:moveTo>
                <a:lnTo>
                  <a:pt x="3198" y="248"/>
                </a:lnTo>
                <a:lnTo>
                  <a:pt x="3200" y="132"/>
                </a:lnTo>
                <a:moveTo>
                  <a:pt x="3198" y="248"/>
                </a:moveTo>
                <a:lnTo>
                  <a:pt x="3313" y="248"/>
                </a:lnTo>
                <a:lnTo>
                  <a:pt x="3428" y="250"/>
                </a:lnTo>
                <a:lnTo>
                  <a:pt x="3430" y="137"/>
                </a:lnTo>
                <a:moveTo>
                  <a:pt x="3428" y="250"/>
                </a:moveTo>
                <a:lnTo>
                  <a:pt x="3656" y="255"/>
                </a:lnTo>
                <a:lnTo>
                  <a:pt x="3658" y="142"/>
                </a:lnTo>
                <a:moveTo>
                  <a:pt x="3656" y="255"/>
                </a:moveTo>
                <a:lnTo>
                  <a:pt x="3886" y="260"/>
                </a:lnTo>
                <a:lnTo>
                  <a:pt x="3889" y="147"/>
                </a:lnTo>
                <a:moveTo>
                  <a:pt x="3886" y="260"/>
                </a:moveTo>
                <a:lnTo>
                  <a:pt x="4038" y="264"/>
                </a:lnTo>
                <a:lnTo>
                  <a:pt x="4114" y="264"/>
                </a:lnTo>
                <a:lnTo>
                  <a:pt x="4114" y="149"/>
                </a:lnTo>
                <a:moveTo>
                  <a:pt x="4114" y="264"/>
                </a:moveTo>
                <a:lnTo>
                  <a:pt x="4342" y="262"/>
                </a:lnTo>
                <a:lnTo>
                  <a:pt x="4342" y="147"/>
                </a:lnTo>
                <a:moveTo>
                  <a:pt x="4342" y="262"/>
                </a:moveTo>
                <a:lnTo>
                  <a:pt x="4573" y="260"/>
                </a:lnTo>
                <a:lnTo>
                  <a:pt x="4570" y="147"/>
                </a:lnTo>
                <a:moveTo>
                  <a:pt x="4573" y="260"/>
                </a:moveTo>
                <a:lnTo>
                  <a:pt x="4801" y="260"/>
                </a:lnTo>
                <a:lnTo>
                  <a:pt x="4801" y="144"/>
                </a:lnTo>
                <a:moveTo>
                  <a:pt x="4801" y="260"/>
                </a:moveTo>
                <a:lnTo>
                  <a:pt x="5031" y="257"/>
                </a:lnTo>
                <a:lnTo>
                  <a:pt x="5029" y="142"/>
                </a:lnTo>
                <a:moveTo>
                  <a:pt x="5031" y="257"/>
                </a:moveTo>
                <a:lnTo>
                  <a:pt x="5259" y="255"/>
                </a:lnTo>
                <a:lnTo>
                  <a:pt x="5259" y="140"/>
                </a:lnTo>
                <a:moveTo>
                  <a:pt x="5259" y="255"/>
                </a:moveTo>
                <a:lnTo>
                  <a:pt x="5487" y="252"/>
                </a:lnTo>
                <a:lnTo>
                  <a:pt x="5487" y="137"/>
                </a:lnTo>
                <a:moveTo>
                  <a:pt x="5487" y="252"/>
                </a:moveTo>
                <a:lnTo>
                  <a:pt x="5626" y="252"/>
                </a:lnTo>
                <a:lnTo>
                  <a:pt x="5718" y="250"/>
                </a:lnTo>
                <a:lnTo>
                  <a:pt x="5715" y="135"/>
                </a:lnTo>
                <a:moveTo>
                  <a:pt x="5718" y="250"/>
                </a:moveTo>
                <a:lnTo>
                  <a:pt x="5946" y="245"/>
                </a:lnTo>
                <a:lnTo>
                  <a:pt x="5943" y="132"/>
                </a:lnTo>
                <a:moveTo>
                  <a:pt x="5946" y="245"/>
                </a:moveTo>
                <a:lnTo>
                  <a:pt x="6176" y="243"/>
                </a:lnTo>
                <a:lnTo>
                  <a:pt x="6174" y="128"/>
                </a:lnTo>
                <a:moveTo>
                  <a:pt x="6176" y="243"/>
                </a:moveTo>
                <a:lnTo>
                  <a:pt x="6183" y="240"/>
                </a:lnTo>
                <a:lnTo>
                  <a:pt x="6212" y="240"/>
                </a:lnTo>
                <a:lnTo>
                  <a:pt x="6404" y="238"/>
                </a:lnTo>
                <a:lnTo>
                  <a:pt x="6402" y="125"/>
                </a:lnTo>
                <a:moveTo>
                  <a:pt x="6404" y="238"/>
                </a:moveTo>
                <a:lnTo>
                  <a:pt x="6632" y="236"/>
                </a:lnTo>
                <a:lnTo>
                  <a:pt x="6632" y="120"/>
                </a:lnTo>
                <a:moveTo>
                  <a:pt x="6632" y="236"/>
                </a:moveTo>
                <a:lnTo>
                  <a:pt x="6862" y="233"/>
                </a:lnTo>
                <a:lnTo>
                  <a:pt x="6860" y="118"/>
                </a:lnTo>
                <a:moveTo>
                  <a:pt x="6862" y="233"/>
                </a:moveTo>
                <a:lnTo>
                  <a:pt x="7090" y="231"/>
                </a:lnTo>
                <a:lnTo>
                  <a:pt x="7090" y="116"/>
                </a:lnTo>
                <a:moveTo>
                  <a:pt x="7090" y="231"/>
                </a:moveTo>
                <a:lnTo>
                  <a:pt x="7321" y="228"/>
                </a:lnTo>
                <a:lnTo>
                  <a:pt x="7318" y="113"/>
                </a:lnTo>
                <a:moveTo>
                  <a:pt x="7321" y="228"/>
                </a:moveTo>
                <a:lnTo>
                  <a:pt x="7549" y="224"/>
                </a:lnTo>
                <a:lnTo>
                  <a:pt x="7546" y="111"/>
                </a:lnTo>
                <a:moveTo>
                  <a:pt x="7549" y="224"/>
                </a:moveTo>
                <a:lnTo>
                  <a:pt x="7777" y="224"/>
                </a:lnTo>
                <a:lnTo>
                  <a:pt x="7779" y="111"/>
                </a:lnTo>
                <a:moveTo>
                  <a:pt x="7777" y="224"/>
                </a:moveTo>
                <a:lnTo>
                  <a:pt x="8007" y="226"/>
                </a:lnTo>
                <a:lnTo>
                  <a:pt x="8007" y="113"/>
                </a:lnTo>
                <a:moveTo>
                  <a:pt x="8007" y="226"/>
                </a:moveTo>
                <a:lnTo>
                  <a:pt x="8235" y="228"/>
                </a:lnTo>
                <a:lnTo>
                  <a:pt x="8238" y="113"/>
                </a:lnTo>
                <a:moveTo>
                  <a:pt x="8235" y="228"/>
                </a:moveTo>
                <a:lnTo>
                  <a:pt x="8466" y="231"/>
                </a:lnTo>
                <a:lnTo>
                  <a:pt x="8466" y="116"/>
                </a:lnTo>
                <a:moveTo>
                  <a:pt x="8466" y="231"/>
                </a:moveTo>
                <a:lnTo>
                  <a:pt x="8694" y="233"/>
                </a:lnTo>
                <a:lnTo>
                  <a:pt x="8694" y="118"/>
                </a:lnTo>
                <a:moveTo>
                  <a:pt x="8694" y="233"/>
                </a:moveTo>
                <a:lnTo>
                  <a:pt x="8922" y="233"/>
                </a:lnTo>
                <a:lnTo>
                  <a:pt x="8924" y="120"/>
                </a:lnTo>
                <a:moveTo>
                  <a:pt x="8922" y="233"/>
                </a:moveTo>
                <a:lnTo>
                  <a:pt x="9152" y="236"/>
                </a:lnTo>
                <a:lnTo>
                  <a:pt x="9152" y="120"/>
                </a:lnTo>
                <a:moveTo>
                  <a:pt x="9152" y="236"/>
                </a:moveTo>
                <a:lnTo>
                  <a:pt x="9380" y="238"/>
                </a:lnTo>
                <a:lnTo>
                  <a:pt x="9382" y="123"/>
                </a:lnTo>
                <a:moveTo>
                  <a:pt x="9380" y="238"/>
                </a:moveTo>
                <a:lnTo>
                  <a:pt x="9610" y="238"/>
                </a:lnTo>
                <a:lnTo>
                  <a:pt x="9610" y="125"/>
                </a:lnTo>
                <a:moveTo>
                  <a:pt x="9610" y="238"/>
                </a:moveTo>
                <a:lnTo>
                  <a:pt x="9666" y="240"/>
                </a:lnTo>
                <a:lnTo>
                  <a:pt x="9838" y="238"/>
                </a:lnTo>
                <a:lnTo>
                  <a:pt x="9838" y="125"/>
                </a:lnTo>
                <a:moveTo>
                  <a:pt x="9838" y="238"/>
                </a:moveTo>
                <a:lnTo>
                  <a:pt x="10066" y="238"/>
                </a:lnTo>
                <a:lnTo>
                  <a:pt x="10066" y="125"/>
                </a:lnTo>
                <a:moveTo>
                  <a:pt x="10066" y="238"/>
                </a:moveTo>
                <a:lnTo>
                  <a:pt x="10297" y="238"/>
                </a:lnTo>
                <a:lnTo>
                  <a:pt x="10297" y="125"/>
                </a:lnTo>
                <a:moveTo>
                  <a:pt x="10297" y="238"/>
                </a:moveTo>
                <a:lnTo>
                  <a:pt x="10525" y="238"/>
                </a:lnTo>
                <a:lnTo>
                  <a:pt x="10525" y="123"/>
                </a:lnTo>
                <a:moveTo>
                  <a:pt x="10525" y="238"/>
                </a:moveTo>
                <a:lnTo>
                  <a:pt x="10755" y="238"/>
                </a:lnTo>
                <a:lnTo>
                  <a:pt x="10755" y="123"/>
                </a:lnTo>
                <a:moveTo>
                  <a:pt x="10755" y="238"/>
                </a:moveTo>
                <a:lnTo>
                  <a:pt x="10983" y="238"/>
                </a:lnTo>
                <a:lnTo>
                  <a:pt x="10983" y="123"/>
                </a:lnTo>
                <a:moveTo>
                  <a:pt x="10983" y="238"/>
                </a:moveTo>
                <a:lnTo>
                  <a:pt x="11211" y="238"/>
                </a:lnTo>
                <a:lnTo>
                  <a:pt x="11211" y="123"/>
                </a:lnTo>
                <a:moveTo>
                  <a:pt x="11211" y="238"/>
                </a:moveTo>
                <a:lnTo>
                  <a:pt x="11442" y="238"/>
                </a:lnTo>
                <a:lnTo>
                  <a:pt x="11442" y="123"/>
                </a:lnTo>
                <a:moveTo>
                  <a:pt x="11442" y="238"/>
                </a:moveTo>
                <a:lnTo>
                  <a:pt x="11670" y="236"/>
                </a:lnTo>
                <a:lnTo>
                  <a:pt x="11670" y="123"/>
                </a:lnTo>
                <a:moveTo>
                  <a:pt x="11670" y="236"/>
                </a:moveTo>
                <a:lnTo>
                  <a:pt x="11900" y="236"/>
                </a:lnTo>
                <a:lnTo>
                  <a:pt x="11900" y="123"/>
                </a:lnTo>
                <a:moveTo>
                  <a:pt x="11900" y="236"/>
                </a:moveTo>
                <a:lnTo>
                  <a:pt x="12128" y="236"/>
                </a:lnTo>
                <a:lnTo>
                  <a:pt x="12128" y="120"/>
                </a:lnTo>
                <a:moveTo>
                  <a:pt x="12128" y="236"/>
                </a:moveTo>
                <a:lnTo>
                  <a:pt x="12356" y="236"/>
                </a:lnTo>
                <a:lnTo>
                  <a:pt x="12356" y="120"/>
                </a:lnTo>
                <a:moveTo>
                  <a:pt x="12356" y="236"/>
                </a:moveTo>
                <a:lnTo>
                  <a:pt x="12586" y="236"/>
                </a:lnTo>
                <a:lnTo>
                  <a:pt x="12586" y="120"/>
                </a:lnTo>
                <a:moveTo>
                  <a:pt x="12586" y="236"/>
                </a:moveTo>
                <a:lnTo>
                  <a:pt x="12762" y="236"/>
                </a:lnTo>
                <a:lnTo>
                  <a:pt x="12814" y="238"/>
                </a:lnTo>
                <a:lnTo>
                  <a:pt x="12817" y="123"/>
                </a:lnTo>
                <a:moveTo>
                  <a:pt x="12814" y="238"/>
                </a:moveTo>
                <a:lnTo>
                  <a:pt x="13045" y="24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4" name="path 1224"/>
          <p:cNvSpPr/>
          <p:nvPr/>
        </p:nvSpPr>
        <p:spPr>
          <a:xfrm>
            <a:off x="9652258" y="3260767"/>
            <a:ext cx="4562" cy="27600"/>
          </a:xfrm>
          <a:custGeom>
            <a:avLst/>
            <a:gdLst/>
            <a:ahLst/>
            <a:cxnLst/>
            <a:rect l="0" t="0" r="0" b="0"/>
            <a:pathLst>
              <a:path w="7" h="43">
                <a:moveTo>
                  <a:pt x="1" y="0"/>
                </a:moveTo>
                <a:lnTo>
                  <a:pt x="5" y="4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6" name="path 1226"/>
          <p:cNvSpPr/>
          <p:nvPr/>
        </p:nvSpPr>
        <p:spPr>
          <a:xfrm>
            <a:off x="9652254" y="3288253"/>
            <a:ext cx="4571" cy="76260"/>
          </a:xfrm>
          <a:custGeom>
            <a:avLst/>
            <a:gdLst/>
            <a:ahLst/>
            <a:cxnLst/>
            <a:rect l="0" t="0" r="0" b="0"/>
            <a:pathLst>
              <a:path w="7" h="120">
                <a:moveTo>
                  <a:pt x="5" y="0"/>
                </a:moveTo>
                <a:lnTo>
                  <a:pt x="1" y="12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28" name="path 1228"/>
          <p:cNvSpPr/>
          <p:nvPr/>
        </p:nvSpPr>
        <p:spPr>
          <a:xfrm>
            <a:off x="9644639" y="3364391"/>
            <a:ext cx="9133" cy="62669"/>
          </a:xfrm>
          <a:custGeom>
            <a:avLst/>
            <a:gdLst/>
            <a:ahLst/>
            <a:cxnLst/>
            <a:rect l="0" t="0" r="0" b="0"/>
            <a:pathLst>
              <a:path w="14" h="98">
                <a:moveTo>
                  <a:pt x="13" y="0"/>
                </a:moveTo>
                <a:lnTo>
                  <a:pt x="1" y="98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0" name="path 1230"/>
          <p:cNvSpPr/>
          <p:nvPr/>
        </p:nvSpPr>
        <p:spPr>
          <a:xfrm>
            <a:off x="9649206" y="3264661"/>
            <a:ext cx="131063" cy="108203"/>
          </a:xfrm>
          <a:custGeom>
            <a:avLst/>
            <a:gdLst/>
            <a:ahLst/>
            <a:cxnLst/>
            <a:rect l="0" t="0" r="0" b="0"/>
            <a:pathLst>
              <a:path w="206" h="170">
                <a:moveTo>
                  <a:pt x="10" y="37"/>
                </a:moveTo>
                <a:lnTo>
                  <a:pt x="205" y="10"/>
                </a:lnTo>
                <a:lnTo>
                  <a:pt x="200" y="10"/>
                </a:lnTo>
                <a:lnTo>
                  <a:pt x="193" y="1"/>
                </a:lnTo>
                <a:lnTo>
                  <a:pt x="166" y="147"/>
                </a:lnTo>
                <a:lnTo>
                  <a:pt x="183" y="147"/>
                </a:lnTo>
                <a:lnTo>
                  <a:pt x="1" y="16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2" name="group 52"/>
          <p:cNvGrpSpPr/>
          <p:nvPr/>
        </p:nvGrpSpPr>
        <p:grpSpPr>
          <a:xfrm rot="21600000">
            <a:off x="9758934" y="2805938"/>
            <a:ext cx="2353054" cy="509793"/>
            <a:chOff x="0" y="0"/>
            <a:chExt cx="2353054" cy="509793"/>
          </a:xfrm>
        </p:grpSpPr>
        <p:sp>
          <p:nvSpPr>
            <p:cNvPr id="1232" name="path 1232"/>
            <p:cNvSpPr/>
            <p:nvPr/>
          </p:nvSpPr>
          <p:spPr>
            <a:xfrm>
              <a:off x="0" y="213359"/>
              <a:ext cx="2353054" cy="296433"/>
            </a:xfrm>
            <a:custGeom>
              <a:avLst/>
              <a:gdLst/>
              <a:ahLst/>
              <a:cxnLst/>
              <a:rect l="0" t="0" r="0" b="0"/>
              <a:pathLst>
                <a:path w="3705" h="466">
                  <a:moveTo>
                    <a:pt x="3466" y="1"/>
                  </a:moveTo>
                  <a:lnTo>
                    <a:pt x="3699" y="145"/>
                  </a:lnTo>
                  <a:lnTo>
                    <a:pt x="3457" y="274"/>
                  </a:lnTo>
                  <a:moveTo>
                    <a:pt x="1983" y="92"/>
                  </a:moveTo>
                  <a:lnTo>
                    <a:pt x="3699" y="145"/>
                  </a:lnTo>
                  <a:moveTo>
                    <a:pt x="3701" y="466"/>
                  </a:moveTo>
                  <a:lnTo>
                    <a:pt x="3704" y="354"/>
                  </a:lnTo>
                  <a:moveTo>
                    <a:pt x="1" y="418"/>
                  </a:moveTo>
                  <a:lnTo>
                    <a:pt x="3" y="303"/>
                  </a:lnTo>
                  <a:moveTo>
                    <a:pt x="229" y="423"/>
                  </a:moveTo>
                  <a:lnTo>
                    <a:pt x="231" y="308"/>
                  </a:lnTo>
                  <a:moveTo>
                    <a:pt x="459" y="425"/>
                  </a:moveTo>
                  <a:lnTo>
                    <a:pt x="461" y="313"/>
                  </a:lnTo>
                  <a:moveTo>
                    <a:pt x="687" y="430"/>
                  </a:moveTo>
                  <a:lnTo>
                    <a:pt x="690" y="315"/>
                  </a:lnTo>
                  <a:moveTo>
                    <a:pt x="917" y="435"/>
                  </a:moveTo>
                  <a:lnTo>
                    <a:pt x="917" y="320"/>
                  </a:lnTo>
                  <a:moveTo>
                    <a:pt x="1145" y="438"/>
                  </a:moveTo>
                  <a:lnTo>
                    <a:pt x="1148" y="325"/>
                  </a:lnTo>
                  <a:moveTo>
                    <a:pt x="1373" y="442"/>
                  </a:moveTo>
                  <a:lnTo>
                    <a:pt x="1376" y="327"/>
                  </a:lnTo>
                  <a:moveTo>
                    <a:pt x="1604" y="447"/>
                  </a:moveTo>
                  <a:lnTo>
                    <a:pt x="1606" y="332"/>
                  </a:lnTo>
                  <a:moveTo>
                    <a:pt x="1832" y="450"/>
                  </a:moveTo>
                  <a:lnTo>
                    <a:pt x="1834" y="337"/>
                  </a:lnTo>
                  <a:moveTo>
                    <a:pt x="2062" y="454"/>
                  </a:moveTo>
                  <a:lnTo>
                    <a:pt x="2062" y="339"/>
                  </a:lnTo>
                  <a:moveTo>
                    <a:pt x="2290" y="457"/>
                  </a:moveTo>
                  <a:lnTo>
                    <a:pt x="2290" y="342"/>
                  </a:lnTo>
                  <a:moveTo>
                    <a:pt x="2518" y="459"/>
                  </a:moveTo>
                  <a:lnTo>
                    <a:pt x="2521" y="344"/>
                  </a:lnTo>
                  <a:moveTo>
                    <a:pt x="2749" y="459"/>
                  </a:moveTo>
                  <a:lnTo>
                    <a:pt x="2749" y="344"/>
                  </a:lnTo>
                  <a:moveTo>
                    <a:pt x="2977" y="462"/>
                  </a:moveTo>
                  <a:lnTo>
                    <a:pt x="2977" y="346"/>
                  </a:lnTo>
                  <a:moveTo>
                    <a:pt x="3207" y="462"/>
                  </a:moveTo>
                  <a:lnTo>
                    <a:pt x="3207" y="349"/>
                  </a:lnTo>
                  <a:moveTo>
                    <a:pt x="3435" y="464"/>
                  </a:moveTo>
                  <a:lnTo>
                    <a:pt x="3435" y="349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234" name="path 1234"/>
            <p:cNvSpPr/>
            <p:nvPr/>
          </p:nvSpPr>
          <p:spPr>
            <a:xfrm>
              <a:off x="460247" y="0"/>
              <a:ext cx="489204" cy="131064"/>
            </a:xfrm>
            <a:custGeom>
              <a:avLst/>
              <a:gdLst/>
              <a:ahLst/>
              <a:cxnLst/>
              <a:rect l="0" t="0" r="0" b="0"/>
              <a:pathLst>
                <a:path w="770" h="206">
                  <a:moveTo>
                    <a:pt x="34" y="1"/>
                  </a:moveTo>
                  <a:lnTo>
                    <a:pt x="13" y="10"/>
                  </a:lnTo>
                  <a:lnTo>
                    <a:pt x="5" y="30"/>
                  </a:lnTo>
                  <a:lnTo>
                    <a:pt x="5" y="49"/>
                  </a:lnTo>
                  <a:lnTo>
                    <a:pt x="13" y="68"/>
                  </a:lnTo>
                  <a:lnTo>
                    <a:pt x="27" y="78"/>
                  </a:lnTo>
                  <a:lnTo>
                    <a:pt x="56" y="87"/>
                  </a:lnTo>
                  <a:lnTo>
                    <a:pt x="75" y="97"/>
                  </a:lnTo>
                  <a:lnTo>
                    <a:pt x="90" y="116"/>
                  </a:lnTo>
                  <a:lnTo>
                    <a:pt x="97" y="135"/>
                  </a:lnTo>
                  <a:lnTo>
                    <a:pt x="97" y="164"/>
                  </a:lnTo>
                  <a:lnTo>
                    <a:pt x="90" y="185"/>
                  </a:lnTo>
                  <a:lnTo>
                    <a:pt x="82" y="195"/>
                  </a:lnTo>
                  <a:lnTo>
                    <a:pt x="61" y="205"/>
                  </a:lnTo>
                  <a:lnTo>
                    <a:pt x="34" y="205"/>
                  </a:lnTo>
                  <a:lnTo>
                    <a:pt x="13" y="195"/>
                  </a:lnTo>
                  <a:lnTo>
                    <a:pt x="5" y="185"/>
                  </a:lnTo>
                  <a:lnTo>
                    <a:pt x="1" y="164"/>
                  </a:lnTo>
                  <a:lnTo>
                    <a:pt x="1" y="135"/>
                  </a:lnTo>
                  <a:lnTo>
                    <a:pt x="5" y="116"/>
                  </a:lnTo>
                  <a:lnTo>
                    <a:pt x="20" y="97"/>
                  </a:lnTo>
                  <a:lnTo>
                    <a:pt x="41" y="87"/>
                  </a:lnTo>
                  <a:lnTo>
                    <a:pt x="68" y="78"/>
                  </a:lnTo>
                  <a:lnTo>
                    <a:pt x="82" y="68"/>
                  </a:lnTo>
                  <a:lnTo>
                    <a:pt x="90" y="49"/>
                  </a:lnTo>
                  <a:lnTo>
                    <a:pt x="90" y="30"/>
                  </a:lnTo>
                  <a:lnTo>
                    <a:pt x="82" y="10"/>
                  </a:lnTo>
                  <a:lnTo>
                    <a:pt x="61" y="1"/>
                  </a:lnTo>
                  <a:lnTo>
                    <a:pt x="34" y="1"/>
                  </a:lnTo>
                  <a:close/>
                  <a:moveTo>
                    <a:pt x="205" y="1"/>
                  </a:moveTo>
                  <a:lnTo>
                    <a:pt x="137" y="135"/>
                  </a:lnTo>
                  <a:lnTo>
                    <a:pt x="241" y="135"/>
                  </a:lnTo>
                  <a:moveTo>
                    <a:pt x="205" y="1"/>
                  </a:moveTo>
                  <a:lnTo>
                    <a:pt x="205" y="205"/>
                  </a:lnTo>
                  <a:moveTo>
                    <a:pt x="356" y="30"/>
                  </a:moveTo>
                  <a:lnTo>
                    <a:pt x="351" y="10"/>
                  </a:lnTo>
                  <a:lnTo>
                    <a:pt x="330" y="1"/>
                  </a:lnTo>
                  <a:lnTo>
                    <a:pt x="315" y="1"/>
                  </a:lnTo>
                  <a:lnTo>
                    <a:pt x="296" y="10"/>
                  </a:lnTo>
                  <a:lnTo>
                    <a:pt x="281" y="39"/>
                  </a:lnTo>
                  <a:lnTo>
                    <a:pt x="274" y="87"/>
                  </a:lnTo>
                  <a:lnTo>
                    <a:pt x="274" y="135"/>
                  </a:lnTo>
                  <a:lnTo>
                    <a:pt x="281" y="176"/>
                  </a:lnTo>
                  <a:lnTo>
                    <a:pt x="296" y="195"/>
                  </a:lnTo>
                  <a:lnTo>
                    <a:pt x="315" y="205"/>
                  </a:lnTo>
                  <a:lnTo>
                    <a:pt x="322" y="205"/>
                  </a:lnTo>
                  <a:lnTo>
                    <a:pt x="344" y="195"/>
                  </a:lnTo>
                  <a:lnTo>
                    <a:pt x="356" y="176"/>
                  </a:lnTo>
                  <a:lnTo>
                    <a:pt x="363" y="145"/>
                  </a:lnTo>
                  <a:lnTo>
                    <a:pt x="363" y="135"/>
                  </a:lnTo>
                  <a:lnTo>
                    <a:pt x="356" y="106"/>
                  </a:lnTo>
                  <a:lnTo>
                    <a:pt x="344" y="87"/>
                  </a:lnTo>
                  <a:lnTo>
                    <a:pt x="322" y="78"/>
                  </a:lnTo>
                  <a:lnTo>
                    <a:pt x="315" y="78"/>
                  </a:lnTo>
                  <a:lnTo>
                    <a:pt x="296" y="87"/>
                  </a:lnTo>
                  <a:lnTo>
                    <a:pt x="281" y="106"/>
                  </a:lnTo>
                  <a:lnTo>
                    <a:pt x="274" y="135"/>
                  </a:lnTo>
                  <a:moveTo>
                    <a:pt x="418" y="185"/>
                  </a:moveTo>
                  <a:lnTo>
                    <a:pt x="411" y="195"/>
                  </a:lnTo>
                  <a:lnTo>
                    <a:pt x="418" y="205"/>
                  </a:lnTo>
                  <a:lnTo>
                    <a:pt x="425" y="195"/>
                  </a:lnTo>
                  <a:moveTo>
                    <a:pt x="514" y="1"/>
                  </a:moveTo>
                  <a:lnTo>
                    <a:pt x="495" y="10"/>
                  </a:lnTo>
                  <a:lnTo>
                    <a:pt x="488" y="30"/>
                  </a:lnTo>
                  <a:lnTo>
                    <a:pt x="488" y="49"/>
                  </a:lnTo>
                  <a:lnTo>
                    <a:pt x="495" y="68"/>
                  </a:lnTo>
                  <a:lnTo>
                    <a:pt x="507" y="78"/>
                  </a:lnTo>
                  <a:lnTo>
                    <a:pt x="536" y="87"/>
                  </a:lnTo>
                  <a:lnTo>
                    <a:pt x="555" y="97"/>
                  </a:lnTo>
                  <a:lnTo>
                    <a:pt x="570" y="116"/>
                  </a:lnTo>
                  <a:lnTo>
                    <a:pt x="577" y="135"/>
                  </a:lnTo>
                  <a:lnTo>
                    <a:pt x="577" y="164"/>
                  </a:lnTo>
                  <a:lnTo>
                    <a:pt x="570" y="185"/>
                  </a:lnTo>
                  <a:lnTo>
                    <a:pt x="562" y="195"/>
                  </a:lnTo>
                  <a:lnTo>
                    <a:pt x="543" y="205"/>
                  </a:lnTo>
                  <a:lnTo>
                    <a:pt x="514" y="205"/>
                  </a:lnTo>
                  <a:lnTo>
                    <a:pt x="495" y="195"/>
                  </a:lnTo>
                  <a:lnTo>
                    <a:pt x="488" y="185"/>
                  </a:lnTo>
                  <a:lnTo>
                    <a:pt x="481" y="164"/>
                  </a:lnTo>
                  <a:lnTo>
                    <a:pt x="481" y="135"/>
                  </a:lnTo>
                  <a:lnTo>
                    <a:pt x="488" y="116"/>
                  </a:lnTo>
                  <a:lnTo>
                    <a:pt x="502" y="97"/>
                  </a:lnTo>
                  <a:lnTo>
                    <a:pt x="521" y="87"/>
                  </a:lnTo>
                  <a:lnTo>
                    <a:pt x="550" y="78"/>
                  </a:lnTo>
                  <a:lnTo>
                    <a:pt x="562" y="68"/>
                  </a:lnTo>
                  <a:lnTo>
                    <a:pt x="570" y="49"/>
                  </a:lnTo>
                  <a:lnTo>
                    <a:pt x="570" y="30"/>
                  </a:lnTo>
                  <a:lnTo>
                    <a:pt x="562" y="10"/>
                  </a:lnTo>
                  <a:lnTo>
                    <a:pt x="543" y="1"/>
                  </a:lnTo>
                  <a:lnTo>
                    <a:pt x="514" y="1"/>
                  </a:lnTo>
                  <a:close/>
                  <a:moveTo>
                    <a:pt x="617" y="205"/>
                  </a:moveTo>
                  <a:lnTo>
                    <a:pt x="617" y="68"/>
                  </a:lnTo>
                  <a:moveTo>
                    <a:pt x="617" y="106"/>
                  </a:moveTo>
                  <a:lnTo>
                    <a:pt x="639" y="78"/>
                  </a:lnTo>
                  <a:lnTo>
                    <a:pt x="653" y="68"/>
                  </a:lnTo>
                  <a:lnTo>
                    <a:pt x="673" y="68"/>
                  </a:lnTo>
                  <a:lnTo>
                    <a:pt x="687" y="78"/>
                  </a:lnTo>
                  <a:lnTo>
                    <a:pt x="694" y="106"/>
                  </a:lnTo>
                  <a:lnTo>
                    <a:pt x="694" y="205"/>
                  </a:lnTo>
                  <a:moveTo>
                    <a:pt x="694" y="106"/>
                  </a:moveTo>
                  <a:lnTo>
                    <a:pt x="713" y="78"/>
                  </a:lnTo>
                  <a:lnTo>
                    <a:pt x="728" y="68"/>
                  </a:lnTo>
                  <a:lnTo>
                    <a:pt x="750" y="68"/>
                  </a:lnTo>
                  <a:lnTo>
                    <a:pt x="761" y="78"/>
                  </a:lnTo>
                  <a:lnTo>
                    <a:pt x="769" y="106"/>
                  </a:lnTo>
                  <a:lnTo>
                    <a:pt x="769" y="20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236" name="path 1236"/>
          <p:cNvSpPr/>
          <p:nvPr/>
        </p:nvSpPr>
        <p:spPr>
          <a:xfrm>
            <a:off x="12544806" y="3231879"/>
            <a:ext cx="1746504" cy="105172"/>
          </a:xfrm>
          <a:custGeom>
            <a:avLst/>
            <a:gdLst/>
            <a:ahLst/>
            <a:cxnLst/>
            <a:rect l="0" t="0" r="0" b="0"/>
            <a:pathLst>
              <a:path w="2750" h="165">
                <a:moveTo>
                  <a:pt x="1" y="148"/>
                </a:moveTo>
                <a:lnTo>
                  <a:pt x="3" y="36"/>
                </a:lnTo>
                <a:moveTo>
                  <a:pt x="231" y="156"/>
                </a:moveTo>
                <a:lnTo>
                  <a:pt x="233" y="40"/>
                </a:lnTo>
                <a:moveTo>
                  <a:pt x="459" y="160"/>
                </a:moveTo>
                <a:lnTo>
                  <a:pt x="461" y="45"/>
                </a:lnTo>
                <a:moveTo>
                  <a:pt x="687" y="165"/>
                </a:moveTo>
                <a:lnTo>
                  <a:pt x="687" y="50"/>
                </a:lnTo>
                <a:moveTo>
                  <a:pt x="917" y="160"/>
                </a:moveTo>
                <a:lnTo>
                  <a:pt x="915" y="45"/>
                </a:lnTo>
                <a:moveTo>
                  <a:pt x="1145" y="153"/>
                </a:moveTo>
                <a:lnTo>
                  <a:pt x="1143" y="40"/>
                </a:lnTo>
                <a:moveTo>
                  <a:pt x="1373" y="148"/>
                </a:moveTo>
                <a:lnTo>
                  <a:pt x="1371" y="33"/>
                </a:lnTo>
                <a:moveTo>
                  <a:pt x="1604" y="144"/>
                </a:moveTo>
                <a:lnTo>
                  <a:pt x="1601" y="28"/>
                </a:lnTo>
                <a:moveTo>
                  <a:pt x="1832" y="136"/>
                </a:moveTo>
                <a:lnTo>
                  <a:pt x="1830" y="24"/>
                </a:lnTo>
                <a:moveTo>
                  <a:pt x="2062" y="132"/>
                </a:moveTo>
                <a:lnTo>
                  <a:pt x="2058" y="16"/>
                </a:lnTo>
                <a:moveTo>
                  <a:pt x="2290" y="124"/>
                </a:moveTo>
                <a:lnTo>
                  <a:pt x="2285" y="9"/>
                </a:lnTo>
                <a:moveTo>
                  <a:pt x="2518" y="117"/>
                </a:moveTo>
                <a:lnTo>
                  <a:pt x="2516" y="2"/>
                </a:lnTo>
                <a:moveTo>
                  <a:pt x="2749" y="112"/>
                </a:moveTo>
                <a:lnTo>
                  <a:pt x="2746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38" name="path 1238"/>
          <p:cNvSpPr/>
          <p:nvPr/>
        </p:nvSpPr>
        <p:spPr>
          <a:xfrm>
            <a:off x="12416028" y="2574711"/>
            <a:ext cx="938784" cy="185506"/>
          </a:xfrm>
          <a:custGeom>
            <a:avLst/>
            <a:gdLst/>
            <a:ahLst/>
            <a:cxnLst/>
            <a:rect l="0" t="0" r="0" b="0"/>
            <a:pathLst>
              <a:path w="1478" h="292">
                <a:moveTo>
                  <a:pt x="0" y="290"/>
                </a:moveTo>
                <a:lnTo>
                  <a:pt x="1478" y="290"/>
                </a:lnTo>
                <a:moveTo>
                  <a:pt x="715" y="7"/>
                </a:moveTo>
                <a:lnTo>
                  <a:pt x="715" y="233"/>
                </a:lnTo>
                <a:moveTo>
                  <a:pt x="746" y="130"/>
                </a:moveTo>
                <a:lnTo>
                  <a:pt x="686" y="137"/>
                </a:lnTo>
                <a:moveTo>
                  <a:pt x="746" y="55"/>
                </a:moveTo>
                <a:lnTo>
                  <a:pt x="739" y="130"/>
                </a:lnTo>
                <a:moveTo>
                  <a:pt x="686" y="72"/>
                </a:moveTo>
                <a:lnTo>
                  <a:pt x="743" y="62"/>
                </a:lnTo>
                <a:moveTo>
                  <a:pt x="686" y="55"/>
                </a:moveTo>
                <a:lnTo>
                  <a:pt x="686" y="151"/>
                </a:lnTo>
                <a:moveTo>
                  <a:pt x="669" y="7"/>
                </a:moveTo>
                <a:lnTo>
                  <a:pt x="619" y="50"/>
                </a:lnTo>
                <a:moveTo>
                  <a:pt x="611" y="86"/>
                </a:moveTo>
                <a:lnTo>
                  <a:pt x="674" y="77"/>
                </a:lnTo>
                <a:moveTo>
                  <a:pt x="648" y="31"/>
                </a:moveTo>
                <a:lnTo>
                  <a:pt x="648" y="221"/>
                </a:lnTo>
                <a:moveTo>
                  <a:pt x="648" y="82"/>
                </a:moveTo>
                <a:lnTo>
                  <a:pt x="631" y="125"/>
                </a:lnTo>
                <a:lnTo>
                  <a:pt x="607" y="168"/>
                </a:lnTo>
                <a:moveTo>
                  <a:pt x="648" y="94"/>
                </a:moveTo>
                <a:lnTo>
                  <a:pt x="671" y="122"/>
                </a:lnTo>
                <a:moveTo>
                  <a:pt x="808" y="7"/>
                </a:moveTo>
                <a:lnTo>
                  <a:pt x="808" y="230"/>
                </a:lnTo>
                <a:moveTo>
                  <a:pt x="808" y="70"/>
                </a:moveTo>
                <a:lnTo>
                  <a:pt x="770" y="170"/>
                </a:lnTo>
                <a:moveTo>
                  <a:pt x="808" y="72"/>
                </a:moveTo>
                <a:lnTo>
                  <a:pt x="830" y="113"/>
                </a:lnTo>
                <a:moveTo>
                  <a:pt x="775" y="74"/>
                </a:moveTo>
                <a:lnTo>
                  <a:pt x="823" y="65"/>
                </a:lnTo>
                <a:moveTo>
                  <a:pt x="832" y="62"/>
                </a:moveTo>
                <a:lnTo>
                  <a:pt x="907" y="55"/>
                </a:lnTo>
                <a:moveTo>
                  <a:pt x="844" y="79"/>
                </a:moveTo>
                <a:lnTo>
                  <a:pt x="844" y="216"/>
                </a:lnTo>
                <a:moveTo>
                  <a:pt x="815" y="218"/>
                </a:moveTo>
                <a:lnTo>
                  <a:pt x="916" y="209"/>
                </a:lnTo>
                <a:moveTo>
                  <a:pt x="892" y="74"/>
                </a:moveTo>
                <a:lnTo>
                  <a:pt x="890" y="211"/>
                </a:lnTo>
                <a:moveTo>
                  <a:pt x="844" y="178"/>
                </a:moveTo>
                <a:lnTo>
                  <a:pt x="880" y="173"/>
                </a:lnTo>
                <a:moveTo>
                  <a:pt x="844" y="149"/>
                </a:moveTo>
                <a:lnTo>
                  <a:pt x="880" y="142"/>
                </a:lnTo>
                <a:moveTo>
                  <a:pt x="844" y="118"/>
                </a:moveTo>
                <a:lnTo>
                  <a:pt x="880" y="113"/>
                </a:lnTo>
                <a:moveTo>
                  <a:pt x="844" y="89"/>
                </a:moveTo>
                <a:lnTo>
                  <a:pt x="892" y="84"/>
                </a:lnTo>
                <a:moveTo>
                  <a:pt x="866" y="5"/>
                </a:moveTo>
                <a:lnTo>
                  <a:pt x="863" y="86"/>
                </a:lnTo>
                <a:moveTo>
                  <a:pt x="1027" y="2"/>
                </a:moveTo>
                <a:lnTo>
                  <a:pt x="964" y="115"/>
                </a:lnTo>
                <a:moveTo>
                  <a:pt x="960" y="118"/>
                </a:moveTo>
                <a:lnTo>
                  <a:pt x="1063" y="103"/>
                </a:lnTo>
                <a:moveTo>
                  <a:pt x="1055" y="221"/>
                </a:moveTo>
                <a:lnTo>
                  <a:pt x="981" y="228"/>
                </a:lnTo>
                <a:moveTo>
                  <a:pt x="1058" y="139"/>
                </a:moveTo>
                <a:lnTo>
                  <a:pt x="1048" y="221"/>
                </a:lnTo>
                <a:moveTo>
                  <a:pt x="981" y="154"/>
                </a:moveTo>
                <a:lnTo>
                  <a:pt x="1055" y="149"/>
                </a:lnTo>
                <a:moveTo>
                  <a:pt x="1036" y="58"/>
                </a:moveTo>
                <a:lnTo>
                  <a:pt x="1080" y="132"/>
                </a:lnTo>
                <a:moveTo>
                  <a:pt x="981" y="137"/>
                </a:moveTo>
                <a:lnTo>
                  <a:pt x="981" y="238"/>
                </a:lnTo>
                <a:moveTo>
                  <a:pt x="1128" y="206"/>
                </a:moveTo>
                <a:lnTo>
                  <a:pt x="1156" y="82"/>
                </a:lnTo>
                <a:moveTo>
                  <a:pt x="1118" y="180"/>
                </a:moveTo>
                <a:lnTo>
                  <a:pt x="1128" y="202"/>
                </a:lnTo>
                <a:moveTo>
                  <a:pt x="1125" y="17"/>
                </a:moveTo>
                <a:lnTo>
                  <a:pt x="1147" y="48"/>
                </a:lnTo>
                <a:moveTo>
                  <a:pt x="1106" y="82"/>
                </a:moveTo>
                <a:lnTo>
                  <a:pt x="1132" y="113"/>
                </a:lnTo>
                <a:moveTo>
                  <a:pt x="1192" y="0"/>
                </a:moveTo>
                <a:lnTo>
                  <a:pt x="1204" y="24"/>
                </a:lnTo>
                <a:moveTo>
                  <a:pt x="1166" y="48"/>
                </a:moveTo>
                <a:lnTo>
                  <a:pt x="1245" y="36"/>
                </a:lnTo>
                <a:moveTo>
                  <a:pt x="1214" y="43"/>
                </a:moveTo>
                <a:lnTo>
                  <a:pt x="1214" y="101"/>
                </a:lnTo>
                <a:moveTo>
                  <a:pt x="1192" y="101"/>
                </a:moveTo>
                <a:lnTo>
                  <a:pt x="1192" y="46"/>
                </a:lnTo>
                <a:moveTo>
                  <a:pt x="1180" y="65"/>
                </a:moveTo>
                <a:lnTo>
                  <a:pt x="1159" y="103"/>
                </a:lnTo>
                <a:moveTo>
                  <a:pt x="1223" y="62"/>
                </a:moveTo>
                <a:lnTo>
                  <a:pt x="1243" y="86"/>
                </a:lnTo>
                <a:moveTo>
                  <a:pt x="1173" y="118"/>
                </a:moveTo>
                <a:lnTo>
                  <a:pt x="1226" y="110"/>
                </a:lnTo>
                <a:moveTo>
                  <a:pt x="1228" y="103"/>
                </a:moveTo>
                <a:lnTo>
                  <a:pt x="1223" y="134"/>
                </a:lnTo>
                <a:moveTo>
                  <a:pt x="1226" y="134"/>
                </a:moveTo>
                <a:lnTo>
                  <a:pt x="1178" y="142"/>
                </a:lnTo>
                <a:moveTo>
                  <a:pt x="1178" y="132"/>
                </a:moveTo>
                <a:lnTo>
                  <a:pt x="1175" y="168"/>
                </a:lnTo>
                <a:moveTo>
                  <a:pt x="1173" y="168"/>
                </a:moveTo>
                <a:lnTo>
                  <a:pt x="1231" y="161"/>
                </a:lnTo>
                <a:moveTo>
                  <a:pt x="1233" y="154"/>
                </a:moveTo>
                <a:lnTo>
                  <a:pt x="1214" y="235"/>
                </a:lnTo>
                <a:lnTo>
                  <a:pt x="1192" y="202"/>
                </a:lnTo>
                <a:moveTo>
                  <a:pt x="1281" y="175"/>
                </a:moveTo>
                <a:lnTo>
                  <a:pt x="1420" y="166"/>
                </a:lnTo>
                <a:moveTo>
                  <a:pt x="1413" y="43"/>
                </a:moveTo>
                <a:lnTo>
                  <a:pt x="1293" y="50"/>
                </a:lnTo>
                <a:moveTo>
                  <a:pt x="1334" y="62"/>
                </a:moveTo>
                <a:lnTo>
                  <a:pt x="1334" y="5"/>
                </a:lnTo>
                <a:moveTo>
                  <a:pt x="1375" y="5"/>
                </a:moveTo>
                <a:lnTo>
                  <a:pt x="1363" y="65"/>
                </a:lnTo>
                <a:moveTo>
                  <a:pt x="1310" y="74"/>
                </a:moveTo>
                <a:lnTo>
                  <a:pt x="1310" y="144"/>
                </a:lnTo>
                <a:moveTo>
                  <a:pt x="1310" y="139"/>
                </a:moveTo>
                <a:lnTo>
                  <a:pt x="1389" y="134"/>
                </a:lnTo>
                <a:moveTo>
                  <a:pt x="1384" y="134"/>
                </a:moveTo>
                <a:lnTo>
                  <a:pt x="1389" y="65"/>
                </a:lnTo>
                <a:moveTo>
                  <a:pt x="1387" y="74"/>
                </a:moveTo>
                <a:lnTo>
                  <a:pt x="1310" y="79"/>
                </a:lnTo>
                <a:moveTo>
                  <a:pt x="1310" y="110"/>
                </a:moveTo>
                <a:lnTo>
                  <a:pt x="1375" y="103"/>
                </a:lnTo>
                <a:moveTo>
                  <a:pt x="1351" y="139"/>
                </a:moveTo>
                <a:lnTo>
                  <a:pt x="1351" y="23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0" name="path 1240"/>
          <p:cNvSpPr/>
          <p:nvPr/>
        </p:nvSpPr>
        <p:spPr>
          <a:xfrm>
            <a:off x="12465558" y="2805938"/>
            <a:ext cx="844295" cy="141731"/>
          </a:xfrm>
          <a:custGeom>
            <a:avLst/>
            <a:gdLst/>
            <a:ahLst/>
            <a:cxnLst/>
            <a:rect l="0" t="0" r="0" b="0"/>
            <a:pathLst>
              <a:path w="1329" h="223">
                <a:moveTo>
                  <a:pt x="97" y="46"/>
                </a:moveTo>
                <a:lnTo>
                  <a:pt x="82" y="27"/>
                </a:lnTo>
                <a:lnTo>
                  <a:pt x="63" y="18"/>
                </a:lnTo>
                <a:lnTo>
                  <a:pt x="34" y="18"/>
                </a:lnTo>
                <a:lnTo>
                  <a:pt x="15" y="27"/>
                </a:lnTo>
                <a:lnTo>
                  <a:pt x="1" y="46"/>
                </a:lnTo>
                <a:lnTo>
                  <a:pt x="1" y="65"/>
                </a:lnTo>
                <a:lnTo>
                  <a:pt x="8" y="85"/>
                </a:lnTo>
                <a:lnTo>
                  <a:pt x="15" y="94"/>
                </a:lnTo>
                <a:lnTo>
                  <a:pt x="30" y="106"/>
                </a:lnTo>
                <a:lnTo>
                  <a:pt x="70" y="125"/>
                </a:lnTo>
                <a:lnTo>
                  <a:pt x="82" y="135"/>
                </a:lnTo>
                <a:lnTo>
                  <a:pt x="90" y="145"/>
                </a:lnTo>
                <a:lnTo>
                  <a:pt x="97" y="164"/>
                </a:lnTo>
                <a:lnTo>
                  <a:pt x="97" y="193"/>
                </a:lnTo>
                <a:lnTo>
                  <a:pt x="82" y="212"/>
                </a:lnTo>
                <a:lnTo>
                  <a:pt x="63" y="221"/>
                </a:lnTo>
                <a:lnTo>
                  <a:pt x="34" y="221"/>
                </a:lnTo>
                <a:lnTo>
                  <a:pt x="15" y="212"/>
                </a:lnTo>
                <a:lnTo>
                  <a:pt x="1" y="193"/>
                </a:lnTo>
                <a:moveTo>
                  <a:pt x="137" y="106"/>
                </a:moveTo>
                <a:lnTo>
                  <a:pt x="262" y="106"/>
                </a:lnTo>
                <a:moveTo>
                  <a:pt x="137" y="164"/>
                </a:moveTo>
                <a:lnTo>
                  <a:pt x="262" y="164"/>
                </a:lnTo>
                <a:moveTo>
                  <a:pt x="406" y="85"/>
                </a:moveTo>
                <a:lnTo>
                  <a:pt x="399" y="116"/>
                </a:lnTo>
                <a:lnTo>
                  <a:pt x="385" y="135"/>
                </a:lnTo>
                <a:lnTo>
                  <a:pt x="365" y="145"/>
                </a:lnTo>
                <a:lnTo>
                  <a:pt x="358" y="145"/>
                </a:lnTo>
                <a:lnTo>
                  <a:pt x="337" y="135"/>
                </a:lnTo>
                <a:lnTo>
                  <a:pt x="325" y="116"/>
                </a:lnTo>
                <a:lnTo>
                  <a:pt x="317" y="85"/>
                </a:lnTo>
                <a:lnTo>
                  <a:pt x="317" y="75"/>
                </a:lnTo>
                <a:lnTo>
                  <a:pt x="325" y="46"/>
                </a:lnTo>
                <a:lnTo>
                  <a:pt x="337" y="27"/>
                </a:lnTo>
                <a:lnTo>
                  <a:pt x="358" y="18"/>
                </a:lnTo>
                <a:lnTo>
                  <a:pt x="365" y="18"/>
                </a:lnTo>
                <a:lnTo>
                  <a:pt x="385" y="27"/>
                </a:lnTo>
                <a:lnTo>
                  <a:pt x="399" y="46"/>
                </a:lnTo>
                <a:lnTo>
                  <a:pt x="406" y="85"/>
                </a:lnTo>
                <a:lnTo>
                  <a:pt x="406" y="135"/>
                </a:lnTo>
                <a:lnTo>
                  <a:pt x="399" y="183"/>
                </a:lnTo>
                <a:lnTo>
                  <a:pt x="385" y="212"/>
                </a:lnTo>
                <a:lnTo>
                  <a:pt x="365" y="221"/>
                </a:lnTo>
                <a:lnTo>
                  <a:pt x="351" y="221"/>
                </a:lnTo>
                <a:lnTo>
                  <a:pt x="332" y="212"/>
                </a:lnTo>
                <a:lnTo>
                  <a:pt x="325" y="193"/>
                </a:lnTo>
                <a:moveTo>
                  <a:pt x="469" y="18"/>
                </a:moveTo>
                <a:lnTo>
                  <a:pt x="543" y="18"/>
                </a:lnTo>
                <a:lnTo>
                  <a:pt x="502" y="94"/>
                </a:lnTo>
                <a:lnTo>
                  <a:pt x="524" y="94"/>
                </a:lnTo>
                <a:lnTo>
                  <a:pt x="536" y="106"/>
                </a:lnTo>
                <a:lnTo>
                  <a:pt x="543" y="116"/>
                </a:lnTo>
                <a:lnTo>
                  <a:pt x="550" y="145"/>
                </a:lnTo>
                <a:lnTo>
                  <a:pt x="550" y="164"/>
                </a:lnTo>
                <a:lnTo>
                  <a:pt x="543" y="193"/>
                </a:lnTo>
                <a:lnTo>
                  <a:pt x="531" y="212"/>
                </a:lnTo>
                <a:lnTo>
                  <a:pt x="510" y="221"/>
                </a:lnTo>
                <a:lnTo>
                  <a:pt x="488" y="221"/>
                </a:lnTo>
                <a:lnTo>
                  <a:pt x="469" y="212"/>
                </a:lnTo>
                <a:lnTo>
                  <a:pt x="461" y="202"/>
                </a:lnTo>
                <a:lnTo>
                  <a:pt x="454" y="183"/>
                </a:lnTo>
                <a:moveTo>
                  <a:pt x="591" y="18"/>
                </a:moveTo>
                <a:lnTo>
                  <a:pt x="687" y="18"/>
                </a:lnTo>
                <a:lnTo>
                  <a:pt x="620" y="221"/>
                </a:lnTo>
                <a:moveTo>
                  <a:pt x="735" y="202"/>
                </a:moveTo>
                <a:lnTo>
                  <a:pt x="730" y="212"/>
                </a:lnTo>
                <a:lnTo>
                  <a:pt x="735" y="221"/>
                </a:lnTo>
                <a:lnTo>
                  <a:pt x="742" y="212"/>
                </a:lnTo>
                <a:moveTo>
                  <a:pt x="838" y="18"/>
                </a:moveTo>
                <a:lnTo>
                  <a:pt x="819" y="27"/>
                </a:lnTo>
                <a:lnTo>
                  <a:pt x="805" y="56"/>
                </a:lnTo>
                <a:lnTo>
                  <a:pt x="797" y="106"/>
                </a:lnTo>
                <a:lnTo>
                  <a:pt x="797" y="135"/>
                </a:lnTo>
                <a:lnTo>
                  <a:pt x="805" y="183"/>
                </a:lnTo>
                <a:lnTo>
                  <a:pt x="819" y="212"/>
                </a:lnTo>
                <a:lnTo>
                  <a:pt x="838" y="221"/>
                </a:lnTo>
                <a:lnTo>
                  <a:pt x="853" y="221"/>
                </a:lnTo>
                <a:lnTo>
                  <a:pt x="874" y="212"/>
                </a:lnTo>
                <a:lnTo>
                  <a:pt x="886" y="183"/>
                </a:lnTo>
                <a:lnTo>
                  <a:pt x="893" y="135"/>
                </a:lnTo>
                <a:lnTo>
                  <a:pt x="893" y="106"/>
                </a:lnTo>
                <a:lnTo>
                  <a:pt x="886" y="56"/>
                </a:lnTo>
                <a:lnTo>
                  <a:pt x="874" y="27"/>
                </a:lnTo>
                <a:lnTo>
                  <a:pt x="853" y="18"/>
                </a:lnTo>
                <a:lnTo>
                  <a:pt x="838" y="18"/>
                </a:lnTo>
                <a:close/>
                <a:moveTo>
                  <a:pt x="1025" y="85"/>
                </a:moveTo>
                <a:lnTo>
                  <a:pt x="1018" y="116"/>
                </a:lnTo>
                <a:lnTo>
                  <a:pt x="1004" y="135"/>
                </a:lnTo>
                <a:lnTo>
                  <a:pt x="982" y="145"/>
                </a:lnTo>
                <a:lnTo>
                  <a:pt x="977" y="145"/>
                </a:lnTo>
                <a:lnTo>
                  <a:pt x="956" y="135"/>
                </a:lnTo>
                <a:lnTo>
                  <a:pt x="941" y="116"/>
                </a:lnTo>
                <a:lnTo>
                  <a:pt x="934" y="85"/>
                </a:lnTo>
                <a:lnTo>
                  <a:pt x="934" y="75"/>
                </a:lnTo>
                <a:lnTo>
                  <a:pt x="941" y="46"/>
                </a:lnTo>
                <a:lnTo>
                  <a:pt x="956" y="27"/>
                </a:lnTo>
                <a:lnTo>
                  <a:pt x="977" y="18"/>
                </a:lnTo>
                <a:lnTo>
                  <a:pt x="982" y="18"/>
                </a:lnTo>
                <a:lnTo>
                  <a:pt x="1004" y="27"/>
                </a:lnTo>
                <a:lnTo>
                  <a:pt x="1018" y="46"/>
                </a:lnTo>
                <a:lnTo>
                  <a:pt x="1025" y="85"/>
                </a:lnTo>
                <a:lnTo>
                  <a:pt x="1025" y="135"/>
                </a:lnTo>
                <a:lnTo>
                  <a:pt x="1018" y="183"/>
                </a:lnTo>
                <a:lnTo>
                  <a:pt x="1004" y="212"/>
                </a:lnTo>
                <a:lnTo>
                  <a:pt x="982" y="221"/>
                </a:lnTo>
                <a:lnTo>
                  <a:pt x="970" y="221"/>
                </a:lnTo>
                <a:lnTo>
                  <a:pt x="949" y="212"/>
                </a:lnTo>
                <a:lnTo>
                  <a:pt x="941" y="193"/>
                </a:lnTo>
                <a:moveTo>
                  <a:pt x="1073" y="221"/>
                </a:moveTo>
                <a:lnTo>
                  <a:pt x="1073" y="85"/>
                </a:lnTo>
                <a:moveTo>
                  <a:pt x="1073" y="125"/>
                </a:moveTo>
                <a:lnTo>
                  <a:pt x="1093" y="94"/>
                </a:lnTo>
                <a:lnTo>
                  <a:pt x="1107" y="85"/>
                </a:lnTo>
                <a:lnTo>
                  <a:pt x="1129" y="85"/>
                </a:lnTo>
                <a:lnTo>
                  <a:pt x="1141" y="94"/>
                </a:lnTo>
                <a:lnTo>
                  <a:pt x="1148" y="125"/>
                </a:lnTo>
                <a:lnTo>
                  <a:pt x="1148" y="221"/>
                </a:lnTo>
                <a:moveTo>
                  <a:pt x="1148" y="125"/>
                </a:moveTo>
                <a:lnTo>
                  <a:pt x="1170" y="94"/>
                </a:lnTo>
                <a:lnTo>
                  <a:pt x="1181" y="85"/>
                </a:lnTo>
                <a:lnTo>
                  <a:pt x="1203" y="85"/>
                </a:lnTo>
                <a:lnTo>
                  <a:pt x="1217" y="94"/>
                </a:lnTo>
                <a:lnTo>
                  <a:pt x="1225" y="125"/>
                </a:lnTo>
                <a:lnTo>
                  <a:pt x="1225" y="221"/>
                </a:lnTo>
                <a:moveTo>
                  <a:pt x="1282" y="25"/>
                </a:moveTo>
                <a:lnTo>
                  <a:pt x="1282" y="20"/>
                </a:lnTo>
                <a:lnTo>
                  <a:pt x="1285" y="10"/>
                </a:lnTo>
                <a:lnTo>
                  <a:pt x="1290" y="5"/>
                </a:lnTo>
                <a:lnTo>
                  <a:pt x="1297" y="1"/>
                </a:lnTo>
                <a:lnTo>
                  <a:pt x="1309" y="1"/>
                </a:lnTo>
                <a:lnTo>
                  <a:pt x="1316" y="5"/>
                </a:lnTo>
                <a:lnTo>
                  <a:pt x="1321" y="10"/>
                </a:lnTo>
                <a:lnTo>
                  <a:pt x="1323" y="20"/>
                </a:lnTo>
                <a:lnTo>
                  <a:pt x="1323" y="30"/>
                </a:lnTo>
                <a:lnTo>
                  <a:pt x="1321" y="39"/>
                </a:lnTo>
                <a:lnTo>
                  <a:pt x="1313" y="54"/>
                </a:lnTo>
                <a:lnTo>
                  <a:pt x="1280" y="101"/>
                </a:lnTo>
                <a:lnTo>
                  <a:pt x="1328" y="10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242" name="table 1242"/>
          <p:cNvGraphicFramePr>
            <a:graphicFrameLocks noGrp="1"/>
          </p:cNvGraphicFramePr>
          <p:nvPr/>
        </p:nvGraphicFramePr>
        <p:xfrm>
          <a:off x="366521" y="260857"/>
          <a:ext cx="14392275" cy="10177144"/>
        </p:xfrm>
        <a:graphic>
          <a:graphicData uri="http://schemas.openxmlformats.org/drawingml/2006/table">
            <a:tbl>
              <a:tblPr/>
              <a:tblGrid>
                <a:gridCol w="14392275"/>
              </a:tblGrid>
              <a:tr h="10173969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44" name="path 1244"/>
          <p:cNvSpPr/>
          <p:nvPr/>
        </p:nvSpPr>
        <p:spPr>
          <a:xfrm>
            <a:off x="14029182" y="5068300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115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6" name="path 1246"/>
          <p:cNvSpPr/>
          <p:nvPr/>
        </p:nvSpPr>
        <p:spPr>
          <a:xfrm>
            <a:off x="4879085" y="4923520"/>
            <a:ext cx="3048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1" y="0"/>
                </a:moveTo>
                <a:lnTo>
                  <a:pt x="3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48" name="path 1248"/>
          <p:cNvSpPr/>
          <p:nvPr/>
        </p:nvSpPr>
        <p:spPr>
          <a:xfrm>
            <a:off x="13302234" y="5075920"/>
            <a:ext cx="3047" cy="71660"/>
          </a:xfrm>
          <a:custGeom>
            <a:avLst/>
            <a:gdLst/>
            <a:ahLst/>
            <a:cxnLst/>
            <a:rect l="0" t="0" r="0" b="0"/>
            <a:pathLst>
              <a:path w="4" h="112">
                <a:moveTo>
                  <a:pt x="3" y="11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0" name="path 1250"/>
          <p:cNvSpPr/>
          <p:nvPr/>
        </p:nvSpPr>
        <p:spPr>
          <a:xfrm>
            <a:off x="12721590" y="5074396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1" y="115"/>
                </a:moveTo>
                <a:lnTo>
                  <a:pt x="3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2" name="path 1252"/>
          <p:cNvSpPr/>
          <p:nvPr/>
        </p:nvSpPr>
        <p:spPr>
          <a:xfrm>
            <a:off x="9614154" y="3210559"/>
            <a:ext cx="1523" cy="71628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11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4" name="path 1254"/>
          <p:cNvSpPr/>
          <p:nvPr/>
        </p:nvSpPr>
        <p:spPr>
          <a:xfrm>
            <a:off x="12430506" y="5071348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1" y="115"/>
                </a:moveTo>
                <a:lnTo>
                  <a:pt x="3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6" name="path 1256"/>
          <p:cNvSpPr/>
          <p:nvPr/>
        </p:nvSpPr>
        <p:spPr>
          <a:xfrm>
            <a:off x="11744706" y="5089619"/>
            <a:ext cx="4571" cy="71693"/>
          </a:xfrm>
          <a:custGeom>
            <a:avLst/>
            <a:gdLst/>
            <a:ahLst/>
            <a:cxnLst/>
            <a:rect l="0" t="0" r="0" b="0"/>
            <a:pathLst>
              <a:path w="7" h="112">
                <a:moveTo>
                  <a:pt x="5" y="11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58" name="path 1258"/>
          <p:cNvSpPr/>
          <p:nvPr/>
        </p:nvSpPr>
        <p:spPr>
          <a:xfrm>
            <a:off x="11308843" y="5103336"/>
            <a:ext cx="4570" cy="73215"/>
          </a:xfrm>
          <a:custGeom>
            <a:avLst/>
            <a:gdLst/>
            <a:ahLst/>
            <a:cxnLst/>
            <a:rect l="0" t="0" r="0" b="0"/>
            <a:pathLst>
              <a:path w="7" h="115">
                <a:moveTo>
                  <a:pt x="5" y="115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0" name="path 1260"/>
          <p:cNvSpPr/>
          <p:nvPr/>
        </p:nvSpPr>
        <p:spPr>
          <a:xfrm>
            <a:off x="12576809" y="5072888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115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2" name="path 1262"/>
          <p:cNvSpPr/>
          <p:nvPr/>
        </p:nvSpPr>
        <p:spPr>
          <a:xfrm>
            <a:off x="11164062" y="5106400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115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4" name="path 1264"/>
          <p:cNvSpPr/>
          <p:nvPr/>
        </p:nvSpPr>
        <p:spPr>
          <a:xfrm>
            <a:off x="11019282" y="5110972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115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6" name="path 1266"/>
          <p:cNvSpPr/>
          <p:nvPr/>
        </p:nvSpPr>
        <p:spPr>
          <a:xfrm>
            <a:off x="4060697" y="5079746"/>
            <a:ext cx="8660892" cy="59435"/>
          </a:xfrm>
          <a:custGeom>
            <a:avLst/>
            <a:gdLst/>
            <a:ahLst/>
            <a:cxnLst/>
            <a:rect l="0" t="0" r="0" b="0"/>
            <a:pathLst>
              <a:path w="13639" h="93">
                <a:moveTo>
                  <a:pt x="1" y="1"/>
                </a:moveTo>
                <a:lnTo>
                  <a:pt x="2158" y="1"/>
                </a:lnTo>
                <a:lnTo>
                  <a:pt x="6334" y="27"/>
                </a:lnTo>
                <a:lnTo>
                  <a:pt x="6481" y="27"/>
                </a:lnTo>
                <a:lnTo>
                  <a:pt x="9322" y="22"/>
                </a:lnTo>
                <a:lnTo>
                  <a:pt x="9421" y="22"/>
                </a:lnTo>
                <a:lnTo>
                  <a:pt x="11254" y="49"/>
                </a:lnTo>
                <a:lnTo>
                  <a:pt x="11317" y="49"/>
                </a:lnTo>
                <a:lnTo>
                  <a:pt x="12445" y="61"/>
                </a:lnTo>
                <a:lnTo>
                  <a:pt x="12493" y="61"/>
                </a:lnTo>
                <a:lnTo>
                  <a:pt x="13638" y="9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68" name="rect 1268"/>
          <p:cNvSpPr/>
          <p:nvPr/>
        </p:nvSpPr>
        <p:spPr>
          <a:xfrm>
            <a:off x="5517641" y="4136390"/>
            <a:ext cx="44196" cy="42671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0" name="path 1270"/>
          <p:cNvSpPr/>
          <p:nvPr/>
        </p:nvSpPr>
        <p:spPr>
          <a:xfrm>
            <a:off x="14175486" y="5068316"/>
            <a:ext cx="1523" cy="71627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11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2" name="path 1272"/>
          <p:cNvSpPr/>
          <p:nvPr/>
        </p:nvSpPr>
        <p:spPr>
          <a:xfrm>
            <a:off x="13157454" y="5077459"/>
            <a:ext cx="1523" cy="71628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11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4" name="path 1274"/>
          <p:cNvSpPr/>
          <p:nvPr/>
        </p:nvSpPr>
        <p:spPr>
          <a:xfrm>
            <a:off x="12867893" y="5075936"/>
            <a:ext cx="1523" cy="73151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115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6" name="path 1276"/>
          <p:cNvSpPr/>
          <p:nvPr/>
        </p:nvSpPr>
        <p:spPr>
          <a:xfrm>
            <a:off x="9614899" y="3281426"/>
            <a:ext cx="144812" cy="4571"/>
          </a:xfrm>
          <a:custGeom>
            <a:avLst/>
            <a:gdLst/>
            <a:ahLst/>
            <a:cxnLst/>
            <a:rect l="0" t="0" r="0" b="0"/>
            <a:pathLst>
              <a:path w="228" h="7">
                <a:moveTo>
                  <a:pt x="0" y="1"/>
                </a:moveTo>
                <a:lnTo>
                  <a:pt x="228" y="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78" name="path 1278"/>
          <p:cNvSpPr/>
          <p:nvPr/>
        </p:nvSpPr>
        <p:spPr>
          <a:xfrm>
            <a:off x="5314950" y="4917440"/>
            <a:ext cx="1523" cy="73151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0" name="rect 1280"/>
          <p:cNvSpPr/>
          <p:nvPr/>
        </p:nvSpPr>
        <p:spPr>
          <a:xfrm>
            <a:off x="5534406" y="4153153"/>
            <a:ext cx="10667" cy="914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2" name="path 1282"/>
          <p:cNvSpPr/>
          <p:nvPr/>
        </p:nvSpPr>
        <p:spPr>
          <a:xfrm>
            <a:off x="5168645" y="4918948"/>
            <a:ext cx="3048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1" y="0"/>
                </a:moveTo>
                <a:lnTo>
                  <a:pt x="3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4" name="path 1284"/>
          <p:cNvSpPr/>
          <p:nvPr/>
        </p:nvSpPr>
        <p:spPr>
          <a:xfrm>
            <a:off x="5023866" y="4921995"/>
            <a:ext cx="3047" cy="71660"/>
          </a:xfrm>
          <a:custGeom>
            <a:avLst/>
            <a:gdLst/>
            <a:ahLst/>
            <a:cxnLst/>
            <a:rect l="0" t="0" r="0" b="0"/>
            <a:pathLst>
              <a:path w="4" h="112">
                <a:moveTo>
                  <a:pt x="1" y="0"/>
                </a:moveTo>
                <a:lnTo>
                  <a:pt x="3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6" name="path 1286"/>
          <p:cNvSpPr/>
          <p:nvPr/>
        </p:nvSpPr>
        <p:spPr>
          <a:xfrm>
            <a:off x="6767321" y="4918948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88" name="path 1288"/>
          <p:cNvSpPr/>
          <p:nvPr/>
        </p:nvSpPr>
        <p:spPr>
          <a:xfrm>
            <a:off x="5895593" y="4909803"/>
            <a:ext cx="3048" cy="71660"/>
          </a:xfrm>
          <a:custGeom>
            <a:avLst/>
            <a:gdLst/>
            <a:ahLst/>
            <a:cxnLst/>
            <a:rect l="0" t="0" r="0" b="0"/>
            <a:pathLst>
              <a:path w="4" h="112">
                <a:moveTo>
                  <a:pt x="1" y="0"/>
                </a:moveTo>
                <a:lnTo>
                  <a:pt x="3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90" name="path 1290"/>
          <p:cNvSpPr/>
          <p:nvPr/>
        </p:nvSpPr>
        <p:spPr>
          <a:xfrm>
            <a:off x="5606033" y="4912867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92" name="path 1292"/>
          <p:cNvSpPr/>
          <p:nvPr/>
        </p:nvSpPr>
        <p:spPr>
          <a:xfrm>
            <a:off x="6185153" y="4908280"/>
            <a:ext cx="3048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94" name="path 1294"/>
          <p:cNvSpPr/>
          <p:nvPr/>
        </p:nvSpPr>
        <p:spPr>
          <a:xfrm>
            <a:off x="6331457" y="4911344"/>
            <a:ext cx="1523" cy="71627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96" name="path 1296"/>
          <p:cNvSpPr/>
          <p:nvPr/>
        </p:nvSpPr>
        <p:spPr>
          <a:xfrm>
            <a:off x="6621018" y="4917423"/>
            <a:ext cx="3047" cy="71660"/>
          </a:xfrm>
          <a:custGeom>
            <a:avLst/>
            <a:gdLst/>
            <a:ahLst/>
            <a:cxnLst/>
            <a:rect l="0" t="0" r="0" b="0"/>
            <a:pathLst>
              <a:path w="4" h="112">
                <a:moveTo>
                  <a:pt x="3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298" name="path 1298"/>
          <p:cNvSpPr/>
          <p:nvPr/>
        </p:nvSpPr>
        <p:spPr>
          <a:xfrm>
            <a:off x="6912102" y="4921996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0" name="path 1300"/>
          <p:cNvSpPr/>
          <p:nvPr/>
        </p:nvSpPr>
        <p:spPr>
          <a:xfrm>
            <a:off x="5750814" y="4911328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1" y="0"/>
                </a:moveTo>
                <a:lnTo>
                  <a:pt x="3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2" name="path 1302"/>
          <p:cNvSpPr/>
          <p:nvPr/>
        </p:nvSpPr>
        <p:spPr>
          <a:xfrm>
            <a:off x="9094469" y="4946396"/>
            <a:ext cx="1523" cy="73151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4" name="path 1304"/>
          <p:cNvSpPr/>
          <p:nvPr/>
        </p:nvSpPr>
        <p:spPr>
          <a:xfrm>
            <a:off x="11129009" y="4947904"/>
            <a:ext cx="3048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6" name="path 1306"/>
          <p:cNvSpPr/>
          <p:nvPr/>
        </p:nvSpPr>
        <p:spPr>
          <a:xfrm>
            <a:off x="10548366" y="4947920"/>
            <a:ext cx="1523" cy="71627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08" name="path 1308"/>
          <p:cNvSpPr/>
          <p:nvPr/>
        </p:nvSpPr>
        <p:spPr>
          <a:xfrm>
            <a:off x="10984230" y="4947920"/>
            <a:ext cx="1523" cy="71627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0" name="path 1310"/>
          <p:cNvSpPr/>
          <p:nvPr/>
        </p:nvSpPr>
        <p:spPr>
          <a:xfrm>
            <a:off x="8076438" y="4941824"/>
            <a:ext cx="1523" cy="73151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2" name="path 1312"/>
          <p:cNvSpPr/>
          <p:nvPr/>
        </p:nvSpPr>
        <p:spPr>
          <a:xfrm>
            <a:off x="7931657" y="4941824"/>
            <a:ext cx="1523" cy="73151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4" name="path 1314"/>
          <p:cNvSpPr/>
          <p:nvPr/>
        </p:nvSpPr>
        <p:spPr>
          <a:xfrm>
            <a:off x="10403585" y="4947920"/>
            <a:ext cx="1523" cy="71627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6" name="path 1316"/>
          <p:cNvSpPr/>
          <p:nvPr/>
        </p:nvSpPr>
        <p:spPr>
          <a:xfrm>
            <a:off x="10112502" y="4947920"/>
            <a:ext cx="1523" cy="71627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18" name="path 1318"/>
          <p:cNvSpPr/>
          <p:nvPr/>
        </p:nvSpPr>
        <p:spPr>
          <a:xfrm>
            <a:off x="9821417" y="4947920"/>
            <a:ext cx="1523" cy="73151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0" name="path 1320"/>
          <p:cNvSpPr/>
          <p:nvPr/>
        </p:nvSpPr>
        <p:spPr>
          <a:xfrm>
            <a:off x="9530334" y="4947920"/>
            <a:ext cx="1523" cy="73151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2" name="path 1322"/>
          <p:cNvSpPr/>
          <p:nvPr/>
        </p:nvSpPr>
        <p:spPr>
          <a:xfrm>
            <a:off x="8658606" y="4944871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4" name="path 1324"/>
          <p:cNvSpPr/>
          <p:nvPr/>
        </p:nvSpPr>
        <p:spPr>
          <a:xfrm>
            <a:off x="9385554" y="4947920"/>
            <a:ext cx="1523" cy="71627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6" name="path 1326"/>
          <p:cNvSpPr/>
          <p:nvPr/>
        </p:nvSpPr>
        <p:spPr>
          <a:xfrm>
            <a:off x="7639050" y="4937235"/>
            <a:ext cx="3047" cy="73184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28" name="path 1328"/>
          <p:cNvSpPr/>
          <p:nvPr/>
        </p:nvSpPr>
        <p:spPr>
          <a:xfrm>
            <a:off x="8512302" y="4943347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0" name="path 1330"/>
          <p:cNvSpPr/>
          <p:nvPr/>
        </p:nvSpPr>
        <p:spPr>
          <a:xfrm>
            <a:off x="8367521" y="4943347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2" name="path 1332"/>
          <p:cNvSpPr/>
          <p:nvPr/>
        </p:nvSpPr>
        <p:spPr>
          <a:xfrm>
            <a:off x="10257282" y="4947920"/>
            <a:ext cx="1523" cy="71627"/>
          </a:xfrm>
          <a:custGeom>
            <a:avLst/>
            <a:gdLst/>
            <a:ahLst/>
            <a:cxnLst/>
            <a:rect l="0" t="0" r="0" b="0"/>
            <a:pathLst>
              <a:path w="2" h="112">
                <a:moveTo>
                  <a:pt x="1" y="0"/>
                </a:moveTo>
                <a:lnTo>
                  <a:pt x="1" y="11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4" name="path 1334"/>
          <p:cNvSpPr/>
          <p:nvPr/>
        </p:nvSpPr>
        <p:spPr>
          <a:xfrm>
            <a:off x="7494270" y="4934188"/>
            <a:ext cx="3047" cy="73183"/>
          </a:xfrm>
          <a:custGeom>
            <a:avLst/>
            <a:gdLst/>
            <a:ahLst/>
            <a:cxnLst/>
            <a:rect l="0" t="0" r="0" b="0"/>
            <a:pathLst>
              <a:path w="4" h="115"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6" name="path 1336"/>
          <p:cNvSpPr/>
          <p:nvPr/>
        </p:nvSpPr>
        <p:spPr>
          <a:xfrm>
            <a:off x="12506706" y="4946380"/>
            <a:ext cx="294130" cy="77755"/>
          </a:xfrm>
          <a:custGeom>
            <a:avLst/>
            <a:gdLst/>
            <a:ahLst/>
            <a:cxnLst/>
            <a:rect l="0" t="0" r="0" b="0"/>
            <a:pathLst>
              <a:path w="463" h="122">
                <a:moveTo>
                  <a:pt x="459" y="0"/>
                </a:moveTo>
                <a:lnTo>
                  <a:pt x="461" y="115"/>
                </a:lnTo>
                <a:moveTo>
                  <a:pt x="229" y="4"/>
                </a:moveTo>
                <a:lnTo>
                  <a:pt x="231" y="117"/>
                </a:lnTo>
                <a:moveTo>
                  <a:pt x="1" y="7"/>
                </a:moveTo>
                <a:lnTo>
                  <a:pt x="3" y="12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38" name="path 1338"/>
          <p:cNvSpPr/>
          <p:nvPr/>
        </p:nvSpPr>
        <p:spPr>
          <a:xfrm>
            <a:off x="11711178" y="4957064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40" name="rect 1340"/>
          <p:cNvSpPr/>
          <p:nvPr/>
        </p:nvSpPr>
        <p:spPr>
          <a:xfrm>
            <a:off x="13088873" y="4941824"/>
            <a:ext cx="1523" cy="73151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42" name="path 1342"/>
          <p:cNvSpPr/>
          <p:nvPr/>
        </p:nvSpPr>
        <p:spPr>
          <a:xfrm>
            <a:off x="13814297" y="4943331"/>
            <a:ext cx="147828" cy="74692"/>
          </a:xfrm>
          <a:custGeom>
            <a:avLst/>
            <a:gdLst/>
            <a:ahLst/>
            <a:cxnLst/>
            <a:rect l="0" t="0" r="0" b="0"/>
            <a:pathLst>
              <a:path w="232" h="117">
                <a:moveTo>
                  <a:pt x="231" y="2"/>
                </a:moveTo>
                <a:lnTo>
                  <a:pt x="231" y="117"/>
                </a:lnTo>
                <a:moveTo>
                  <a:pt x="3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44" name="rect 1344"/>
          <p:cNvSpPr/>
          <p:nvPr/>
        </p:nvSpPr>
        <p:spPr>
          <a:xfrm>
            <a:off x="13523214" y="4940284"/>
            <a:ext cx="3046" cy="73183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46" name="rect 1346"/>
          <p:cNvSpPr/>
          <p:nvPr/>
        </p:nvSpPr>
        <p:spPr>
          <a:xfrm>
            <a:off x="13669517" y="4941824"/>
            <a:ext cx="1523" cy="73151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48" name="rect 1348"/>
          <p:cNvSpPr/>
          <p:nvPr/>
        </p:nvSpPr>
        <p:spPr>
          <a:xfrm>
            <a:off x="14396465" y="4946396"/>
            <a:ext cx="1523" cy="73151"/>
          </a:xfrm>
          <a:prstGeom prst="rect">
            <a:avLst/>
          </a:pr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0" name="path 1350"/>
          <p:cNvSpPr/>
          <p:nvPr/>
        </p:nvSpPr>
        <p:spPr>
          <a:xfrm>
            <a:off x="4060697" y="4959350"/>
            <a:ext cx="10355580" cy="51816"/>
          </a:xfrm>
          <a:custGeom>
            <a:avLst/>
            <a:gdLst/>
            <a:ahLst/>
            <a:cxnLst/>
            <a:rect l="0" t="0" r="0" b="0"/>
            <a:pathLst>
              <a:path w="16308" h="81">
                <a:moveTo>
                  <a:pt x="13635" y="80"/>
                </a:moveTo>
                <a:lnTo>
                  <a:pt x="13614" y="77"/>
                </a:lnTo>
                <a:lnTo>
                  <a:pt x="12471" y="58"/>
                </a:lnTo>
                <a:lnTo>
                  <a:pt x="12450" y="58"/>
                </a:lnTo>
                <a:lnTo>
                  <a:pt x="11319" y="46"/>
                </a:lnTo>
                <a:lnTo>
                  <a:pt x="11257" y="46"/>
                </a:lnTo>
                <a:lnTo>
                  <a:pt x="9421" y="20"/>
                </a:lnTo>
                <a:lnTo>
                  <a:pt x="9322" y="20"/>
                </a:lnTo>
                <a:lnTo>
                  <a:pt x="6421" y="27"/>
                </a:lnTo>
                <a:lnTo>
                  <a:pt x="6334" y="27"/>
                </a:lnTo>
                <a:lnTo>
                  <a:pt x="2072" y="1"/>
                </a:lnTo>
                <a:lnTo>
                  <a:pt x="1" y="1"/>
                </a:lnTo>
                <a:moveTo>
                  <a:pt x="16306" y="49"/>
                </a:moveTo>
                <a:lnTo>
                  <a:pt x="16239" y="49"/>
                </a:lnTo>
                <a:lnTo>
                  <a:pt x="13688" y="77"/>
                </a:lnTo>
                <a:lnTo>
                  <a:pt x="13635" y="8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2" name="path 1352"/>
          <p:cNvSpPr/>
          <p:nvPr/>
        </p:nvSpPr>
        <p:spPr>
          <a:xfrm>
            <a:off x="14321789" y="5066791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115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4" name="path 1354"/>
          <p:cNvSpPr/>
          <p:nvPr/>
        </p:nvSpPr>
        <p:spPr>
          <a:xfrm>
            <a:off x="13884402" y="5069840"/>
            <a:ext cx="1523" cy="73151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115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6" name="path 1356"/>
          <p:cNvSpPr/>
          <p:nvPr/>
        </p:nvSpPr>
        <p:spPr>
          <a:xfrm>
            <a:off x="11517630" y="3360673"/>
            <a:ext cx="2898647" cy="57911"/>
          </a:xfrm>
          <a:custGeom>
            <a:avLst/>
            <a:gdLst/>
            <a:ahLst/>
            <a:cxnLst/>
            <a:rect l="0" t="0" r="0" b="0"/>
            <a:pathLst>
              <a:path w="4564" h="91">
                <a:moveTo>
                  <a:pt x="1" y="1"/>
                </a:moveTo>
                <a:lnTo>
                  <a:pt x="53" y="3"/>
                </a:lnTo>
                <a:lnTo>
                  <a:pt x="1997" y="82"/>
                </a:lnTo>
                <a:lnTo>
                  <a:pt x="2645" y="90"/>
                </a:lnTo>
                <a:lnTo>
                  <a:pt x="2768" y="90"/>
                </a:lnTo>
                <a:lnTo>
                  <a:pt x="4061" y="58"/>
                </a:lnTo>
                <a:lnTo>
                  <a:pt x="4563" y="44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58" name="path 1358"/>
          <p:cNvSpPr/>
          <p:nvPr/>
        </p:nvSpPr>
        <p:spPr>
          <a:xfrm>
            <a:off x="12895333" y="4510421"/>
            <a:ext cx="9128" cy="52037"/>
          </a:xfrm>
          <a:custGeom>
            <a:avLst/>
            <a:gdLst/>
            <a:ahLst/>
            <a:cxnLst/>
            <a:rect l="0" t="0" r="0" b="0"/>
            <a:pathLst>
              <a:path w="14" h="81">
                <a:moveTo>
                  <a:pt x="13" y="0"/>
                </a:moveTo>
                <a:lnTo>
                  <a:pt x="1" y="8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60" name="path 1360"/>
          <p:cNvSpPr/>
          <p:nvPr/>
        </p:nvSpPr>
        <p:spPr>
          <a:xfrm>
            <a:off x="12690347" y="4692650"/>
            <a:ext cx="51816" cy="1523"/>
          </a:xfrm>
          <a:custGeom>
            <a:avLst/>
            <a:gdLst/>
            <a:ahLst/>
            <a:cxnLst/>
            <a:rect l="0" t="0" r="0" b="0"/>
            <a:pathLst>
              <a:path w="81" h="2">
                <a:moveTo>
                  <a:pt x="0" y="1"/>
                </a:moveTo>
                <a:lnTo>
                  <a:pt x="81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62" name="path 1362"/>
          <p:cNvSpPr/>
          <p:nvPr/>
        </p:nvSpPr>
        <p:spPr>
          <a:xfrm>
            <a:off x="12525186" y="4695895"/>
            <a:ext cx="49907" cy="55935"/>
          </a:xfrm>
          <a:custGeom>
            <a:avLst/>
            <a:gdLst/>
            <a:ahLst/>
            <a:cxnLst/>
            <a:rect l="0" t="0" r="0" b="0"/>
            <a:pathLst>
              <a:path w="78" h="88">
                <a:moveTo>
                  <a:pt x="77" y="87"/>
                </a:moveTo>
                <a:lnTo>
                  <a:pt x="0" y="0"/>
                </a:lnTo>
                <a:lnTo>
                  <a:pt x="77" y="7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64" name="path 1364"/>
          <p:cNvSpPr/>
          <p:nvPr/>
        </p:nvSpPr>
        <p:spPr>
          <a:xfrm>
            <a:off x="10560558" y="3098545"/>
            <a:ext cx="3855719" cy="12192"/>
          </a:xfrm>
          <a:custGeom>
            <a:avLst/>
            <a:gdLst/>
            <a:ahLst/>
            <a:cxnLst/>
            <a:rect l="0" t="0" r="0" b="0"/>
            <a:pathLst>
              <a:path w="6071" h="19">
                <a:moveTo>
                  <a:pt x="6070" y="1"/>
                </a:moveTo>
                <a:lnTo>
                  <a:pt x="5677" y="3"/>
                </a:lnTo>
                <a:lnTo>
                  <a:pt x="5626" y="3"/>
                </a:lnTo>
                <a:lnTo>
                  <a:pt x="3111" y="18"/>
                </a:lnTo>
                <a:lnTo>
                  <a:pt x="3027" y="18"/>
                </a:lnTo>
                <a:lnTo>
                  <a:pt x="1501" y="3"/>
                </a:lnTo>
                <a:lnTo>
                  <a:pt x="1438" y="3"/>
                </a:lnTo>
                <a:lnTo>
                  <a:pt x="1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66" name="path 1366"/>
          <p:cNvSpPr/>
          <p:nvPr/>
        </p:nvSpPr>
        <p:spPr>
          <a:xfrm>
            <a:off x="4021073" y="4741417"/>
            <a:ext cx="7040880" cy="36576"/>
          </a:xfrm>
          <a:custGeom>
            <a:avLst/>
            <a:gdLst/>
            <a:ahLst/>
            <a:cxnLst/>
            <a:rect l="0" t="0" r="0" b="0"/>
            <a:pathLst>
              <a:path w="11088" h="57">
                <a:moveTo>
                  <a:pt x="1" y="1"/>
                </a:moveTo>
                <a:lnTo>
                  <a:pt x="30" y="1"/>
                </a:lnTo>
                <a:lnTo>
                  <a:pt x="1323" y="3"/>
                </a:lnTo>
                <a:lnTo>
                  <a:pt x="1448" y="3"/>
                </a:lnTo>
                <a:lnTo>
                  <a:pt x="3714" y="20"/>
                </a:lnTo>
                <a:lnTo>
                  <a:pt x="3766" y="20"/>
                </a:lnTo>
                <a:lnTo>
                  <a:pt x="6394" y="37"/>
                </a:lnTo>
                <a:lnTo>
                  <a:pt x="6469" y="37"/>
                </a:lnTo>
                <a:lnTo>
                  <a:pt x="9951" y="22"/>
                </a:lnTo>
                <a:lnTo>
                  <a:pt x="10100" y="25"/>
                </a:lnTo>
                <a:lnTo>
                  <a:pt x="10119" y="25"/>
                </a:lnTo>
                <a:lnTo>
                  <a:pt x="11086" y="5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68" name="path 1368"/>
          <p:cNvSpPr/>
          <p:nvPr/>
        </p:nvSpPr>
        <p:spPr>
          <a:xfrm>
            <a:off x="12816301" y="4709637"/>
            <a:ext cx="14792" cy="14793"/>
          </a:xfrm>
          <a:custGeom>
            <a:avLst/>
            <a:gdLst/>
            <a:ahLst/>
            <a:cxnLst/>
            <a:rect l="0" t="0" r="0" b="0"/>
            <a:pathLst>
              <a:path w="23" h="23">
                <a:moveTo>
                  <a:pt x="22" y="0"/>
                </a:moveTo>
                <a:lnTo>
                  <a:pt x="0" y="2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0" name="path 1370"/>
          <p:cNvSpPr/>
          <p:nvPr/>
        </p:nvSpPr>
        <p:spPr>
          <a:xfrm>
            <a:off x="9545621" y="3388604"/>
            <a:ext cx="70010" cy="186454"/>
          </a:xfrm>
          <a:custGeom>
            <a:avLst/>
            <a:gdLst/>
            <a:ahLst/>
            <a:cxnLst/>
            <a:rect l="0" t="0" r="0" b="0"/>
            <a:pathLst>
              <a:path w="110" h="293">
                <a:moveTo>
                  <a:pt x="1" y="293"/>
                </a:moveTo>
                <a:lnTo>
                  <a:pt x="109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2" name="path 1372"/>
          <p:cNvSpPr/>
          <p:nvPr/>
        </p:nvSpPr>
        <p:spPr>
          <a:xfrm>
            <a:off x="12604305" y="4452108"/>
            <a:ext cx="86606" cy="107497"/>
          </a:xfrm>
          <a:custGeom>
            <a:avLst/>
            <a:gdLst/>
            <a:ahLst/>
            <a:cxnLst/>
            <a:rect l="0" t="0" r="0" b="0"/>
            <a:pathLst>
              <a:path w="136" h="169">
                <a:moveTo>
                  <a:pt x="135" y="0"/>
                </a:moveTo>
                <a:lnTo>
                  <a:pt x="17" y="130"/>
                </a:lnTo>
                <a:moveTo>
                  <a:pt x="1" y="92"/>
                </a:moveTo>
                <a:lnTo>
                  <a:pt x="34" y="168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4" name="path 1374"/>
          <p:cNvSpPr/>
          <p:nvPr/>
        </p:nvSpPr>
        <p:spPr>
          <a:xfrm>
            <a:off x="13005742" y="4709432"/>
            <a:ext cx="61199" cy="9122"/>
          </a:xfrm>
          <a:custGeom>
            <a:avLst/>
            <a:gdLst/>
            <a:ahLst/>
            <a:cxnLst/>
            <a:rect l="0" t="0" r="0" b="0"/>
            <a:pathLst>
              <a:path w="96" h="14">
                <a:moveTo>
                  <a:pt x="0" y="13"/>
                </a:moveTo>
                <a:lnTo>
                  <a:pt x="74" y="5"/>
                </a:lnTo>
                <a:lnTo>
                  <a:pt x="96" y="1"/>
                </a:lnTo>
                <a:moveTo>
                  <a:pt x="86" y="1"/>
                </a:moveTo>
                <a:lnTo>
                  <a:pt x="69" y="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6" name="path 1376"/>
          <p:cNvSpPr/>
          <p:nvPr/>
        </p:nvSpPr>
        <p:spPr>
          <a:xfrm>
            <a:off x="12829929" y="4689930"/>
            <a:ext cx="14968" cy="20679"/>
          </a:xfrm>
          <a:custGeom>
            <a:avLst/>
            <a:gdLst/>
            <a:ahLst/>
            <a:cxnLst/>
            <a:rect l="0" t="0" r="0" b="0"/>
            <a:pathLst>
              <a:path w="23" h="32">
                <a:moveTo>
                  <a:pt x="22" y="0"/>
                </a:moveTo>
                <a:lnTo>
                  <a:pt x="0" y="3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78" name="path 1378"/>
          <p:cNvSpPr/>
          <p:nvPr/>
        </p:nvSpPr>
        <p:spPr>
          <a:xfrm>
            <a:off x="3259491" y="4814652"/>
            <a:ext cx="130228" cy="66891"/>
          </a:xfrm>
          <a:custGeom>
            <a:avLst/>
            <a:gdLst/>
            <a:ahLst/>
            <a:cxnLst/>
            <a:rect l="0" t="0" r="0" b="0"/>
            <a:pathLst>
              <a:path w="205" h="105">
                <a:moveTo>
                  <a:pt x="204" y="104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80" name="path 1380"/>
          <p:cNvSpPr/>
          <p:nvPr/>
        </p:nvSpPr>
        <p:spPr>
          <a:xfrm>
            <a:off x="13377670" y="4817617"/>
            <a:ext cx="1037846" cy="3048"/>
          </a:xfrm>
          <a:custGeom>
            <a:avLst/>
            <a:gdLst/>
            <a:ahLst/>
            <a:cxnLst/>
            <a:rect l="0" t="0" r="0" b="0"/>
            <a:pathLst>
              <a:path w="1634" h="4">
                <a:moveTo>
                  <a:pt x="0" y="1"/>
                </a:moveTo>
                <a:lnTo>
                  <a:pt x="1634" y="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82" name="path 1382"/>
          <p:cNvSpPr/>
          <p:nvPr/>
        </p:nvSpPr>
        <p:spPr>
          <a:xfrm>
            <a:off x="9635501" y="3426831"/>
            <a:ext cx="10644" cy="50564"/>
          </a:xfrm>
          <a:custGeom>
            <a:avLst/>
            <a:gdLst/>
            <a:ahLst/>
            <a:cxnLst/>
            <a:rect l="0" t="0" r="0" b="0"/>
            <a:pathLst>
              <a:path w="16" h="79">
                <a:moveTo>
                  <a:pt x="15" y="0"/>
                </a:moveTo>
                <a:lnTo>
                  <a:pt x="1" y="79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84" name="path 1384"/>
          <p:cNvSpPr/>
          <p:nvPr/>
        </p:nvSpPr>
        <p:spPr>
          <a:xfrm>
            <a:off x="9614182" y="3512106"/>
            <a:ext cx="12135" cy="38510"/>
          </a:xfrm>
          <a:custGeom>
            <a:avLst/>
            <a:gdLst/>
            <a:ahLst/>
            <a:cxnLst/>
            <a:rect l="0" t="0" r="0" b="0"/>
            <a:pathLst>
              <a:path w="19" h="60">
                <a:moveTo>
                  <a:pt x="17" y="0"/>
                </a:moveTo>
                <a:lnTo>
                  <a:pt x="1" y="6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86" name="path 1386"/>
          <p:cNvSpPr/>
          <p:nvPr/>
        </p:nvSpPr>
        <p:spPr>
          <a:xfrm>
            <a:off x="9624855" y="3477038"/>
            <a:ext cx="12125" cy="35495"/>
          </a:xfrm>
          <a:custGeom>
            <a:avLst/>
            <a:gdLst/>
            <a:ahLst/>
            <a:cxnLst/>
            <a:rect l="0" t="0" r="0" b="0"/>
            <a:pathLst>
              <a:path w="19" h="55">
                <a:moveTo>
                  <a:pt x="17" y="0"/>
                </a:moveTo>
                <a:lnTo>
                  <a:pt x="1" y="5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88" name="path 1388"/>
          <p:cNvSpPr/>
          <p:nvPr/>
        </p:nvSpPr>
        <p:spPr>
          <a:xfrm>
            <a:off x="9367332" y="3473902"/>
            <a:ext cx="25776" cy="55482"/>
          </a:xfrm>
          <a:custGeom>
            <a:avLst/>
            <a:gdLst/>
            <a:ahLst/>
            <a:cxnLst/>
            <a:rect l="0" t="0" r="0" b="0"/>
            <a:pathLst>
              <a:path w="40" h="87">
                <a:moveTo>
                  <a:pt x="1" y="0"/>
                </a:moveTo>
                <a:lnTo>
                  <a:pt x="39" y="8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90" name="path 1390"/>
          <p:cNvSpPr/>
          <p:nvPr/>
        </p:nvSpPr>
        <p:spPr>
          <a:xfrm>
            <a:off x="9234754" y="3490645"/>
            <a:ext cx="21183" cy="41808"/>
          </a:xfrm>
          <a:custGeom>
            <a:avLst/>
            <a:gdLst/>
            <a:ahLst/>
            <a:cxnLst/>
            <a:rect l="0" t="0" r="0" b="0"/>
            <a:pathLst>
              <a:path w="33" h="65">
                <a:moveTo>
                  <a:pt x="32" y="0"/>
                </a:moveTo>
                <a:lnTo>
                  <a:pt x="1" y="6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92" name="path 1392"/>
          <p:cNvSpPr/>
          <p:nvPr/>
        </p:nvSpPr>
        <p:spPr>
          <a:xfrm>
            <a:off x="12397740" y="4208779"/>
            <a:ext cx="27431" cy="33528"/>
          </a:xfrm>
          <a:custGeom>
            <a:avLst/>
            <a:gdLst/>
            <a:ahLst/>
            <a:cxnLst/>
            <a:rect l="0" t="0" r="0" b="0"/>
            <a:pathLst>
              <a:path w="43" h="52">
                <a:moveTo>
                  <a:pt x="28" y="0"/>
                </a:moveTo>
                <a:lnTo>
                  <a:pt x="14" y="2"/>
                </a:lnTo>
                <a:lnTo>
                  <a:pt x="28" y="26"/>
                </a:lnTo>
                <a:lnTo>
                  <a:pt x="28" y="0"/>
                </a:lnTo>
              </a:path>
              <a:path w="43" h="52">
                <a:moveTo>
                  <a:pt x="14" y="2"/>
                </a:moveTo>
                <a:lnTo>
                  <a:pt x="4" y="12"/>
                </a:lnTo>
                <a:lnTo>
                  <a:pt x="28" y="26"/>
                </a:lnTo>
                <a:lnTo>
                  <a:pt x="14" y="2"/>
                </a:lnTo>
              </a:path>
              <a:path w="43" h="52">
                <a:moveTo>
                  <a:pt x="4" y="12"/>
                </a:moveTo>
                <a:lnTo>
                  <a:pt x="0" y="26"/>
                </a:lnTo>
                <a:lnTo>
                  <a:pt x="28" y="26"/>
                </a:lnTo>
                <a:lnTo>
                  <a:pt x="4" y="12"/>
                </a:lnTo>
              </a:path>
              <a:path w="43" h="52">
                <a:moveTo>
                  <a:pt x="0" y="26"/>
                </a:moveTo>
                <a:lnTo>
                  <a:pt x="4" y="40"/>
                </a:lnTo>
                <a:lnTo>
                  <a:pt x="28" y="26"/>
                </a:lnTo>
                <a:lnTo>
                  <a:pt x="0" y="26"/>
                </a:lnTo>
              </a:path>
              <a:path w="43" h="52">
                <a:moveTo>
                  <a:pt x="4" y="40"/>
                </a:moveTo>
                <a:lnTo>
                  <a:pt x="14" y="50"/>
                </a:lnTo>
                <a:lnTo>
                  <a:pt x="28" y="26"/>
                </a:lnTo>
                <a:lnTo>
                  <a:pt x="4" y="40"/>
                </a:lnTo>
              </a:path>
              <a:path w="43" h="52">
                <a:moveTo>
                  <a:pt x="14" y="50"/>
                </a:moveTo>
                <a:lnTo>
                  <a:pt x="28" y="52"/>
                </a:lnTo>
                <a:lnTo>
                  <a:pt x="28" y="26"/>
                </a:lnTo>
                <a:lnTo>
                  <a:pt x="14" y="50"/>
                </a:lnTo>
              </a:path>
              <a:path w="43" h="52">
                <a:moveTo>
                  <a:pt x="28" y="52"/>
                </a:moveTo>
                <a:lnTo>
                  <a:pt x="43" y="50"/>
                </a:lnTo>
                <a:lnTo>
                  <a:pt x="28" y="26"/>
                </a:lnTo>
                <a:lnTo>
                  <a:pt x="28" y="52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94" name="path 1394"/>
          <p:cNvSpPr/>
          <p:nvPr/>
        </p:nvSpPr>
        <p:spPr>
          <a:xfrm>
            <a:off x="12416028" y="4210304"/>
            <a:ext cx="16764" cy="30479"/>
          </a:xfrm>
          <a:custGeom>
            <a:avLst/>
            <a:gdLst/>
            <a:ahLst/>
            <a:cxnLst/>
            <a:rect l="0" t="0" r="0" b="0"/>
            <a:pathLst>
              <a:path w="26" h="47">
                <a:moveTo>
                  <a:pt x="14" y="47"/>
                </a:moveTo>
                <a:lnTo>
                  <a:pt x="23" y="38"/>
                </a:lnTo>
                <a:lnTo>
                  <a:pt x="0" y="23"/>
                </a:lnTo>
                <a:lnTo>
                  <a:pt x="14" y="47"/>
                </a:lnTo>
              </a:path>
              <a:path w="26" h="47">
                <a:moveTo>
                  <a:pt x="23" y="38"/>
                </a:moveTo>
                <a:lnTo>
                  <a:pt x="26" y="23"/>
                </a:lnTo>
                <a:lnTo>
                  <a:pt x="0" y="23"/>
                </a:lnTo>
                <a:lnTo>
                  <a:pt x="23" y="38"/>
                </a:lnTo>
              </a:path>
              <a:path w="26" h="47">
                <a:moveTo>
                  <a:pt x="26" y="23"/>
                </a:moveTo>
                <a:lnTo>
                  <a:pt x="23" y="9"/>
                </a:lnTo>
                <a:lnTo>
                  <a:pt x="0" y="23"/>
                </a:lnTo>
                <a:lnTo>
                  <a:pt x="26" y="23"/>
                </a:lnTo>
              </a:path>
              <a:path w="26" h="47">
                <a:moveTo>
                  <a:pt x="23" y="9"/>
                </a:moveTo>
                <a:lnTo>
                  <a:pt x="14" y="0"/>
                </a:lnTo>
                <a:lnTo>
                  <a:pt x="0" y="23"/>
                </a:lnTo>
                <a:lnTo>
                  <a:pt x="23" y="9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96" name="path 1396"/>
          <p:cNvSpPr/>
          <p:nvPr/>
        </p:nvSpPr>
        <p:spPr>
          <a:xfrm>
            <a:off x="12397740" y="4208779"/>
            <a:ext cx="27431" cy="33528"/>
          </a:xfrm>
          <a:custGeom>
            <a:avLst/>
            <a:gdLst/>
            <a:ahLst/>
            <a:cxnLst/>
            <a:rect l="0" t="0" r="0" b="0"/>
            <a:pathLst>
              <a:path w="43" h="52">
                <a:moveTo>
                  <a:pt x="43" y="2"/>
                </a:moveTo>
                <a:lnTo>
                  <a:pt x="28" y="0"/>
                </a:lnTo>
                <a:lnTo>
                  <a:pt x="28" y="26"/>
                </a:lnTo>
                <a:lnTo>
                  <a:pt x="43" y="2"/>
                </a:lnTo>
              </a:path>
              <a:path w="43" h="52">
                <a:moveTo>
                  <a:pt x="28" y="0"/>
                </a:moveTo>
                <a:lnTo>
                  <a:pt x="14" y="2"/>
                </a:lnTo>
                <a:lnTo>
                  <a:pt x="28" y="26"/>
                </a:lnTo>
                <a:lnTo>
                  <a:pt x="28" y="0"/>
                </a:lnTo>
              </a:path>
              <a:path w="43" h="52">
                <a:moveTo>
                  <a:pt x="14" y="2"/>
                </a:moveTo>
                <a:lnTo>
                  <a:pt x="4" y="12"/>
                </a:lnTo>
                <a:lnTo>
                  <a:pt x="28" y="26"/>
                </a:lnTo>
                <a:lnTo>
                  <a:pt x="14" y="2"/>
                </a:lnTo>
              </a:path>
              <a:path w="43" h="52">
                <a:moveTo>
                  <a:pt x="4" y="12"/>
                </a:moveTo>
                <a:lnTo>
                  <a:pt x="0" y="26"/>
                </a:lnTo>
                <a:lnTo>
                  <a:pt x="28" y="26"/>
                </a:lnTo>
                <a:lnTo>
                  <a:pt x="4" y="12"/>
                </a:lnTo>
              </a:path>
              <a:path w="43" h="52">
                <a:moveTo>
                  <a:pt x="0" y="26"/>
                </a:moveTo>
                <a:lnTo>
                  <a:pt x="4" y="40"/>
                </a:lnTo>
                <a:lnTo>
                  <a:pt x="28" y="26"/>
                </a:lnTo>
                <a:lnTo>
                  <a:pt x="0" y="26"/>
                </a:lnTo>
              </a:path>
              <a:path w="43" h="52">
                <a:moveTo>
                  <a:pt x="4" y="40"/>
                </a:moveTo>
                <a:lnTo>
                  <a:pt x="14" y="50"/>
                </a:lnTo>
                <a:lnTo>
                  <a:pt x="28" y="26"/>
                </a:lnTo>
                <a:lnTo>
                  <a:pt x="4" y="40"/>
                </a:lnTo>
              </a:path>
              <a:path w="43" h="52">
                <a:moveTo>
                  <a:pt x="14" y="50"/>
                </a:moveTo>
                <a:lnTo>
                  <a:pt x="28" y="52"/>
                </a:lnTo>
                <a:lnTo>
                  <a:pt x="28" y="26"/>
                </a:lnTo>
                <a:lnTo>
                  <a:pt x="14" y="50"/>
                </a:lnTo>
              </a:path>
              <a:path w="43" h="52">
                <a:moveTo>
                  <a:pt x="28" y="52"/>
                </a:moveTo>
                <a:lnTo>
                  <a:pt x="43" y="50"/>
                </a:lnTo>
                <a:lnTo>
                  <a:pt x="28" y="26"/>
                </a:lnTo>
                <a:lnTo>
                  <a:pt x="28" y="52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398" name="path 1398"/>
          <p:cNvSpPr/>
          <p:nvPr/>
        </p:nvSpPr>
        <p:spPr>
          <a:xfrm>
            <a:off x="12416028" y="4210304"/>
            <a:ext cx="16764" cy="30479"/>
          </a:xfrm>
          <a:custGeom>
            <a:avLst/>
            <a:gdLst/>
            <a:ahLst/>
            <a:cxnLst/>
            <a:rect l="0" t="0" r="0" b="0"/>
            <a:pathLst>
              <a:path w="26" h="47">
                <a:moveTo>
                  <a:pt x="14" y="47"/>
                </a:moveTo>
                <a:lnTo>
                  <a:pt x="23" y="38"/>
                </a:lnTo>
                <a:lnTo>
                  <a:pt x="0" y="23"/>
                </a:lnTo>
                <a:lnTo>
                  <a:pt x="14" y="47"/>
                </a:lnTo>
              </a:path>
              <a:path w="26" h="47">
                <a:moveTo>
                  <a:pt x="23" y="38"/>
                </a:moveTo>
                <a:lnTo>
                  <a:pt x="26" y="23"/>
                </a:lnTo>
                <a:lnTo>
                  <a:pt x="0" y="23"/>
                </a:lnTo>
                <a:lnTo>
                  <a:pt x="23" y="38"/>
                </a:lnTo>
              </a:path>
              <a:path w="26" h="47">
                <a:moveTo>
                  <a:pt x="26" y="23"/>
                </a:moveTo>
                <a:lnTo>
                  <a:pt x="23" y="9"/>
                </a:lnTo>
                <a:lnTo>
                  <a:pt x="0" y="23"/>
                </a:lnTo>
                <a:lnTo>
                  <a:pt x="26" y="23"/>
                </a:lnTo>
              </a:path>
              <a:path w="26" h="47">
                <a:moveTo>
                  <a:pt x="23" y="9"/>
                </a:moveTo>
                <a:lnTo>
                  <a:pt x="14" y="0"/>
                </a:lnTo>
                <a:lnTo>
                  <a:pt x="0" y="23"/>
                </a:lnTo>
                <a:lnTo>
                  <a:pt x="23" y="9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00" name="path 1400"/>
          <p:cNvSpPr/>
          <p:nvPr/>
        </p:nvSpPr>
        <p:spPr>
          <a:xfrm>
            <a:off x="2571750" y="4172966"/>
            <a:ext cx="68580" cy="36575"/>
          </a:xfrm>
          <a:custGeom>
            <a:avLst/>
            <a:gdLst/>
            <a:ahLst/>
            <a:cxnLst/>
            <a:rect l="0" t="0" r="0" b="0"/>
            <a:pathLst>
              <a:path w="108" h="57">
                <a:moveTo>
                  <a:pt x="1" y="3"/>
                </a:moveTo>
                <a:lnTo>
                  <a:pt x="3" y="3"/>
                </a:lnTo>
                <a:lnTo>
                  <a:pt x="5" y="1"/>
                </a:lnTo>
                <a:lnTo>
                  <a:pt x="10" y="1"/>
                </a:lnTo>
                <a:lnTo>
                  <a:pt x="10" y="3"/>
                </a:lnTo>
                <a:lnTo>
                  <a:pt x="10" y="5"/>
                </a:lnTo>
                <a:lnTo>
                  <a:pt x="8" y="5"/>
                </a:lnTo>
                <a:lnTo>
                  <a:pt x="8" y="10"/>
                </a:lnTo>
                <a:lnTo>
                  <a:pt x="10" y="10"/>
                </a:lnTo>
                <a:lnTo>
                  <a:pt x="15" y="10"/>
                </a:lnTo>
                <a:lnTo>
                  <a:pt x="15" y="8"/>
                </a:lnTo>
                <a:lnTo>
                  <a:pt x="18" y="8"/>
                </a:lnTo>
                <a:lnTo>
                  <a:pt x="18" y="5"/>
                </a:lnTo>
                <a:lnTo>
                  <a:pt x="25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5"/>
                </a:lnTo>
                <a:lnTo>
                  <a:pt x="58" y="5"/>
                </a:lnTo>
                <a:lnTo>
                  <a:pt x="61" y="8"/>
                </a:lnTo>
                <a:lnTo>
                  <a:pt x="63" y="8"/>
                </a:lnTo>
                <a:lnTo>
                  <a:pt x="65" y="10"/>
                </a:lnTo>
                <a:lnTo>
                  <a:pt x="68" y="10"/>
                </a:lnTo>
                <a:lnTo>
                  <a:pt x="68" y="13"/>
                </a:lnTo>
                <a:lnTo>
                  <a:pt x="70" y="13"/>
                </a:lnTo>
                <a:lnTo>
                  <a:pt x="73" y="15"/>
                </a:lnTo>
                <a:lnTo>
                  <a:pt x="73" y="17"/>
                </a:lnTo>
                <a:lnTo>
                  <a:pt x="75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61" y="22"/>
                </a:lnTo>
                <a:lnTo>
                  <a:pt x="61" y="25"/>
                </a:lnTo>
                <a:lnTo>
                  <a:pt x="61" y="30"/>
                </a:lnTo>
                <a:lnTo>
                  <a:pt x="63" y="30"/>
                </a:lnTo>
                <a:lnTo>
                  <a:pt x="63" y="32"/>
                </a:lnTo>
                <a:lnTo>
                  <a:pt x="65" y="32"/>
                </a:lnTo>
                <a:lnTo>
                  <a:pt x="65" y="37"/>
                </a:lnTo>
                <a:lnTo>
                  <a:pt x="68" y="37"/>
                </a:lnTo>
                <a:lnTo>
                  <a:pt x="68" y="39"/>
                </a:lnTo>
                <a:lnTo>
                  <a:pt x="70" y="39"/>
                </a:lnTo>
                <a:lnTo>
                  <a:pt x="70" y="42"/>
                </a:lnTo>
                <a:lnTo>
                  <a:pt x="73" y="42"/>
                </a:lnTo>
                <a:lnTo>
                  <a:pt x="78" y="42"/>
                </a:lnTo>
                <a:lnTo>
                  <a:pt x="78" y="39"/>
                </a:lnTo>
                <a:lnTo>
                  <a:pt x="75" y="37"/>
                </a:lnTo>
                <a:lnTo>
                  <a:pt x="75" y="34"/>
                </a:lnTo>
                <a:lnTo>
                  <a:pt x="73" y="34"/>
                </a:lnTo>
                <a:lnTo>
                  <a:pt x="73" y="27"/>
                </a:lnTo>
                <a:lnTo>
                  <a:pt x="75" y="27"/>
                </a:lnTo>
                <a:lnTo>
                  <a:pt x="75" y="25"/>
                </a:lnTo>
                <a:lnTo>
                  <a:pt x="78" y="25"/>
                </a:lnTo>
                <a:lnTo>
                  <a:pt x="80" y="25"/>
                </a:lnTo>
                <a:lnTo>
                  <a:pt x="80" y="22"/>
                </a:lnTo>
                <a:lnTo>
                  <a:pt x="82" y="22"/>
                </a:lnTo>
                <a:lnTo>
                  <a:pt x="85" y="25"/>
                </a:lnTo>
                <a:lnTo>
                  <a:pt x="87" y="25"/>
                </a:lnTo>
                <a:lnTo>
                  <a:pt x="87" y="27"/>
                </a:lnTo>
                <a:lnTo>
                  <a:pt x="90" y="27"/>
                </a:lnTo>
                <a:lnTo>
                  <a:pt x="90" y="30"/>
                </a:lnTo>
                <a:lnTo>
                  <a:pt x="92" y="32"/>
                </a:lnTo>
                <a:lnTo>
                  <a:pt x="92" y="34"/>
                </a:lnTo>
                <a:lnTo>
                  <a:pt x="94" y="34"/>
                </a:lnTo>
                <a:lnTo>
                  <a:pt x="94" y="37"/>
                </a:lnTo>
                <a:lnTo>
                  <a:pt x="97" y="39"/>
                </a:lnTo>
                <a:lnTo>
                  <a:pt x="97" y="42"/>
                </a:lnTo>
                <a:lnTo>
                  <a:pt x="99" y="42"/>
                </a:lnTo>
                <a:lnTo>
                  <a:pt x="99" y="49"/>
                </a:lnTo>
                <a:lnTo>
                  <a:pt x="101" y="51"/>
                </a:lnTo>
                <a:lnTo>
                  <a:pt x="104" y="53"/>
                </a:lnTo>
                <a:lnTo>
                  <a:pt x="104" y="56"/>
                </a:lnTo>
                <a:lnTo>
                  <a:pt x="106" y="5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02" name="path 1402"/>
          <p:cNvSpPr/>
          <p:nvPr/>
        </p:nvSpPr>
        <p:spPr>
          <a:xfrm>
            <a:off x="3227070" y="4172966"/>
            <a:ext cx="67055" cy="36575"/>
          </a:xfrm>
          <a:custGeom>
            <a:avLst/>
            <a:gdLst/>
            <a:ahLst/>
            <a:cxnLst/>
            <a:rect l="0" t="0" r="0" b="0"/>
            <a:pathLst>
              <a:path w="105" h="57">
                <a:moveTo>
                  <a:pt x="1" y="3"/>
                </a:moveTo>
                <a:lnTo>
                  <a:pt x="3" y="3"/>
                </a:lnTo>
                <a:lnTo>
                  <a:pt x="3" y="1"/>
                </a:lnTo>
                <a:lnTo>
                  <a:pt x="8" y="1"/>
                </a:lnTo>
                <a:lnTo>
                  <a:pt x="8" y="3"/>
                </a:lnTo>
                <a:lnTo>
                  <a:pt x="8" y="5"/>
                </a:lnTo>
                <a:lnTo>
                  <a:pt x="5" y="5"/>
                </a:lnTo>
                <a:lnTo>
                  <a:pt x="5" y="10"/>
                </a:lnTo>
                <a:lnTo>
                  <a:pt x="8" y="10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5"/>
                </a:lnTo>
                <a:lnTo>
                  <a:pt x="25" y="5"/>
                </a:lnTo>
                <a:lnTo>
                  <a:pt x="25" y="3"/>
                </a:lnTo>
                <a:lnTo>
                  <a:pt x="27" y="3"/>
                </a:lnTo>
                <a:lnTo>
                  <a:pt x="27" y="1"/>
                </a:lnTo>
                <a:lnTo>
                  <a:pt x="34" y="1"/>
                </a:lnTo>
                <a:lnTo>
                  <a:pt x="56" y="5"/>
                </a:lnTo>
                <a:lnTo>
                  <a:pt x="58" y="5"/>
                </a:lnTo>
                <a:lnTo>
                  <a:pt x="58" y="8"/>
                </a:lnTo>
                <a:lnTo>
                  <a:pt x="63" y="8"/>
                </a:lnTo>
                <a:lnTo>
                  <a:pt x="63" y="10"/>
                </a:lnTo>
                <a:lnTo>
                  <a:pt x="65" y="10"/>
                </a:lnTo>
                <a:lnTo>
                  <a:pt x="68" y="13"/>
                </a:lnTo>
                <a:lnTo>
                  <a:pt x="70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3" y="20"/>
                </a:lnTo>
                <a:lnTo>
                  <a:pt x="70" y="20"/>
                </a:lnTo>
                <a:lnTo>
                  <a:pt x="70" y="22"/>
                </a:lnTo>
                <a:lnTo>
                  <a:pt x="68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7"/>
                </a:lnTo>
                <a:lnTo>
                  <a:pt x="65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5" y="42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32"/>
                </a:lnTo>
                <a:lnTo>
                  <a:pt x="70" y="32"/>
                </a:lnTo>
                <a:lnTo>
                  <a:pt x="70" y="30"/>
                </a:lnTo>
                <a:lnTo>
                  <a:pt x="73" y="27"/>
                </a:lnTo>
                <a:lnTo>
                  <a:pt x="75" y="25"/>
                </a:lnTo>
                <a:lnTo>
                  <a:pt x="77" y="25"/>
                </a:lnTo>
                <a:lnTo>
                  <a:pt x="77" y="22"/>
                </a:lnTo>
                <a:lnTo>
                  <a:pt x="82" y="22"/>
                </a:lnTo>
                <a:lnTo>
                  <a:pt x="82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89" y="30"/>
                </a:lnTo>
                <a:lnTo>
                  <a:pt x="89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2"/>
                </a:lnTo>
                <a:lnTo>
                  <a:pt x="97" y="49"/>
                </a:lnTo>
                <a:lnTo>
                  <a:pt x="99" y="49"/>
                </a:lnTo>
                <a:lnTo>
                  <a:pt x="99" y="51"/>
                </a:lnTo>
                <a:lnTo>
                  <a:pt x="101" y="51"/>
                </a:lnTo>
                <a:lnTo>
                  <a:pt x="101" y="53"/>
                </a:lnTo>
                <a:lnTo>
                  <a:pt x="104" y="5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04" name="path 1404"/>
          <p:cNvSpPr/>
          <p:nvPr/>
        </p:nvSpPr>
        <p:spPr>
          <a:xfrm>
            <a:off x="4277106" y="4172966"/>
            <a:ext cx="109728" cy="108203"/>
          </a:xfrm>
          <a:custGeom>
            <a:avLst/>
            <a:gdLst/>
            <a:ahLst/>
            <a:cxnLst/>
            <a:rect l="0" t="0" r="0" b="0"/>
            <a:pathLst>
              <a:path w="172" h="170">
                <a:moveTo>
                  <a:pt x="73" y="82"/>
                </a:moveTo>
                <a:lnTo>
                  <a:pt x="89" y="92"/>
                </a:lnTo>
                <a:lnTo>
                  <a:pt x="73" y="75"/>
                </a:lnTo>
                <a:moveTo>
                  <a:pt x="77" y="75"/>
                </a:moveTo>
                <a:lnTo>
                  <a:pt x="89" y="92"/>
                </a:lnTo>
                <a:moveTo>
                  <a:pt x="63" y="73"/>
                </a:moveTo>
                <a:lnTo>
                  <a:pt x="73" y="75"/>
                </a:lnTo>
                <a:lnTo>
                  <a:pt x="80" y="70"/>
                </a:lnTo>
                <a:lnTo>
                  <a:pt x="82" y="63"/>
                </a:lnTo>
                <a:moveTo>
                  <a:pt x="92" y="104"/>
                </a:moveTo>
                <a:lnTo>
                  <a:pt x="89" y="94"/>
                </a:lnTo>
                <a:lnTo>
                  <a:pt x="80" y="90"/>
                </a:lnTo>
                <a:lnTo>
                  <a:pt x="70" y="94"/>
                </a:lnTo>
                <a:moveTo>
                  <a:pt x="63" y="3"/>
                </a:moveTo>
                <a:lnTo>
                  <a:pt x="65" y="3"/>
                </a:lnTo>
                <a:lnTo>
                  <a:pt x="65" y="1"/>
                </a:lnTo>
                <a:lnTo>
                  <a:pt x="73" y="1"/>
                </a:lnTo>
                <a:lnTo>
                  <a:pt x="73" y="3"/>
                </a:lnTo>
                <a:lnTo>
                  <a:pt x="70" y="5"/>
                </a:lnTo>
                <a:lnTo>
                  <a:pt x="70" y="10"/>
                </a:lnTo>
                <a:lnTo>
                  <a:pt x="73" y="10"/>
                </a:lnTo>
                <a:lnTo>
                  <a:pt x="77" y="10"/>
                </a:lnTo>
                <a:lnTo>
                  <a:pt x="77" y="8"/>
                </a:lnTo>
                <a:lnTo>
                  <a:pt x="80" y="8"/>
                </a:lnTo>
                <a:lnTo>
                  <a:pt x="80" y="5"/>
                </a:lnTo>
                <a:lnTo>
                  <a:pt x="87" y="5"/>
                </a:lnTo>
                <a:lnTo>
                  <a:pt x="89" y="3"/>
                </a:lnTo>
                <a:lnTo>
                  <a:pt x="89" y="1"/>
                </a:lnTo>
                <a:lnTo>
                  <a:pt x="92" y="1"/>
                </a:lnTo>
                <a:lnTo>
                  <a:pt x="99" y="1"/>
                </a:lnTo>
                <a:lnTo>
                  <a:pt x="118" y="5"/>
                </a:lnTo>
                <a:lnTo>
                  <a:pt x="121" y="5"/>
                </a:lnTo>
                <a:lnTo>
                  <a:pt x="123" y="8"/>
                </a:lnTo>
                <a:lnTo>
                  <a:pt x="125" y="8"/>
                </a:lnTo>
                <a:lnTo>
                  <a:pt x="128" y="10"/>
                </a:lnTo>
                <a:lnTo>
                  <a:pt x="130" y="10"/>
                </a:lnTo>
                <a:lnTo>
                  <a:pt x="130" y="13"/>
                </a:lnTo>
                <a:lnTo>
                  <a:pt x="133" y="13"/>
                </a:lnTo>
                <a:lnTo>
                  <a:pt x="135" y="15"/>
                </a:lnTo>
                <a:lnTo>
                  <a:pt x="135" y="22"/>
                </a:lnTo>
                <a:lnTo>
                  <a:pt x="133" y="22"/>
                </a:lnTo>
                <a:lnTo>
                  <a:pt x="123" y="22"/>
                </a:lnTo>
                <a:lnTo>
                  <a:pt x="123" y="25"/>
                </a:lnTo>
                <a:lnTo>
                  <a:pt x="123" y="30"/>
                </a:lnTo>
                <a:lnTo>
                  <a:pt x="125" y="30"/>
                </a:lnTo>
                <a:lnTo>
                  <a:pt x="125" y="32"/>
                </a:lnTo>
                <a:lnTo>
                  <a:pt x="128" y="34"/>
                </a:lnTo>
                <a:lnTo>
                  <a:pt x="128" y="37"/>
                </a:lnTo>
                <a:lnTo>
                  <a:pt x="130" y="37"/>
                </a:lnTo>
                <a:lnTo>
                  <a:pt x="130" y="39"/>
                </a:lnTo>
                <a:lnTo>
                  <a:pt x="133" y="39"/>
                </a:lnTo>
                <a:lnTo>
                  <a:pt x="133" y="42"/>
                </a:lnTo>
                <a:lnTo>
                  <a:pt x="135" y="42"/>
                </a:lnTo>
                <a:lnTo>
                  <a:pt x="140" y="42"/>
                </a:lnTo>
                <a:lnTo>
                  <a:pt x="140" y="39"/>
                </a:lnTo>
                <a:lnTo>
                  <a:pt x="137" y="37"/>
                </a:lnTo>
                <a:lnTo>
                  <a:pt x="137" y="34"/>
                </a:lnTo>
                <a:lnTo>
                  <a:pt x="135" y="34"/>
                </a:lnTo>
                <a:lnTo>
                  <a:pt x="135" y="27"/>
                </a:lnTo>
                <a:lnTo>
                  <a:pt x="137" y="27"/>
                </a:lnTo>
                <a:lnTo>
                  <a:pt x="137" y="25"/>
                </a:lnTo>
                <a:lnTo>
                  <a:pt x="140" y="25"/>
                </a:lnTo>
                <a:lnTo>
                  <a:pt x="142" y="22"/>
                </a:lnTo>
                <a:lnTo>
                  <a:pt x="145" y="22"/>
                </a:lnTo>
                <a:lnTo>
                  <a:pt x="147" y="25"/>
                </a:lnTo>
                <a:lnTo>
                  <a:pt x="149" y="25"/>
                </a:lnTo>
                <a:lnTo>
                  <a:pt x="149" y="27"/>
                </a:lnTo>
                <a:lnTo>
                  <a:pt x="152" y="27"/>
                </a:lnTo>
                <a:lnTo>
                  <a:pt x="152" y="30"/>
                </a:lnTo>
                <a:lnTo>
                  <a:pt x="152" y="32"/>
                </a:lnTo>
                <a:lnTo>
                  <a:pt x="154" y="32"/>
                </a:lnTo>
                <a:lnTo>
                  <a:pt x="154" y="34"/>
                </a:lnTo>
                <a:lnTo>
                  <a:pt x="157" y="37"/>
                </a:lnTo>
                <a:lnTo>
                  <a:pt x="159" y="39"/>
                </a:lnTo>
                <a:lnTo>
                  <a:pt x="159" y="42"/>
                </a:lnTo>
                <a:lnTo>
                  <a:pt x="161" y="44"/>
                </a:lnTo>
                <a:lnTo>
                  <a:pt x="161" y="51"/>
                </a:lnTo>
                <a:lnTo>
                  <a:pt x="164" y="51"/>
                </a:lnTo>
                <a:lnTo>
                  <a:pt x="164" y="53"/>
                </a:lnTo>
                <a:lnTo>
                  <a:pt x="166" y="53"/>
                </a:lnTo>
                <a:lnTo>
                  <a:pt x="166" y="56"/>
                </a:lnTo>
                <a:lnTo>
                  <a:pt x="169" y="56"/>
                </a:lnTo>
                <a:moveTo>
                  <a:pt x="169" y="56"/>
                </a:moveTo>
                <a:lnTo>
                  <a:pt x="169" y="65"/>
                </a:lnTo>
                <a:lnTo>
                  <a:pt x="171" y="68"/>
                </a:lnTo>
                <a:lnTo>
                  <a:pt x="169" y="68"/>
                </a:lnTo>
                <a:lnTo>
                  <a:pt x="169" y="70"/>
                </a:lnTo>
                <a:lnTo>
                  <a:pt x="166" y="68"/>
                </a:lnTo>
                <a:lnTo>
                  <a:pt x="161" y="68"/>
                </a:lnTo>
                <a:lnTo>
                  <a:pt x="161" y="70"/>
                </a:lnTo>
                <a:lnTo>
                  <a:pt x="161" y="75"/>
                </a:lnTo>
                <a:lnTo>
                  <a:pt x="164" y="75"/>
                </a:lnTo>
                <a:lnTo>
                  <a:pt x="164" y="77"/>
                </a:lnTo>
                <a:lnTo>
                  <a:pt x="166" y="80"/>
                </a:lnTo>
                <a:lnTo>
                  <a:pt x="166" y="87"/>
                </a:lnTo>
                <a:lnTo>
                  <a:pt x="169" y="87"/>
                </a:lnTo>
                <a:lnTo>
                  <a:pt x="171" y="87"/>
                </a:lnTo>
                <a:lnTo>
                  <a:pt x="171" y="90"/>
                </a:lnTo>
                <a:lnTo>
                  <a:pt x="171" y="102"/>
                </a:lnTo>
                <a:lnTo>
                  <a:pt x="169" y="102"/>
                </a:lnTo>
                <a:lnTo>
                  <a:pt x="169" y="104"/>
                </a:lnTo>
                <a:lnTo>
                  <a:pt x="166" y="104"/>
                </a:lnTo>
                <a:lnTo>
                  <a:pt x="164" y="104"/>
                </a:lnTo>
                <a:lnTo>
                  <a:pt x="164" y="106"/>
                </a:lnTo>
                <a:lnTo>
                  <a:pt x="161" y="106"/>
                </a:lnTo>
                <a:lnTo>
                  <a:pt x="161" y="109"/>
                </a:lnTo>
                <a:lnTo>
                  <a:pt x="164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8"/>
                </a:lnTo>
                <a:lnTo>
                  <a:pt x="164" y="118"/>
                </a:lnTo>
                <a:lnTo>
                  <a:pt x="164" y="123"/>
                </a:lnTo>
                <a:lnTo>
                  <a:pt x="161" y="125"/>
                </a:lnTo>
                <a:lnTo>
                  <a:pt x="159" y="128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3"/>
                </a:lnTo>
                <a:lnTo>
                  <a:pt x="154" y="135"/>
                </a:lnTo>
                <a:lnTo>
                  <a:pt x="152" y="133"/>
                </a:lnTo>
                <a:lnTo>
                  <a:pt x="149" y="133"/>
                </a:lnTo>
                <a:lnTo>
                  <a:pt x="149" y="130"/>
                </a:lnTo>
                <a:lnTo>
                  <a:pt x="149" y="123"/>
                </a:lnTo>
                <a:lnTo>
                  <a:pt x="147" y="121"/>
                </a:lnTo>
                <a:lnTo>
                  <a:pt x="142" y="121"/>
                </a:lnTo>
                <a:lnTo>
                  <a:pt x="142" y="123"/>
                </a:lnTo>
                <a:lnTo>
                  <a:pt x="140" y="123"/>
                </a:lnTo>
                <a:lnTo>
                  <a:pt x="140" y="125"/>
                </a:lnTo>
                <a:lnTo>
                  <a:pt x="135" y="125"/>
                </a:lnTo>
                <a:lnTo>
                  <a:pt x="133" y="128"/>
                </a:lnTo>
                <a:lnTo>
                  <a:pt x="130" y="130"/>
                </a:lnTo>
                <a:lnTo>
                  <a:pt x="130" y="137"/>
                </a:lnTo>
                <a:lnTo>
                  <a:pt x="133" y="137"/>
                </a:lnTo>
                <a:lnTo>
                  <a:pt x="135" y="135"/>
                </a:lnTo>
                <a:lnTo>
                  <a:pt x="137" y="135"/>
                </a:lnTo>
                <a:lnTo>
                  <a:pt x="137" y="133"/>
                </a:lnTo>
                <a:lnTo>
                  <a:pt x="145" y="133"/>
                </a:lnTo>
                <a:lnTo>
                  <a:pt x="145" y="135"/>
                </a:lnTo>
                <a:lnTo>
                  <a:pt x="147" y="135"/>
                </a:lnTo>
                <a:lnTo>
                  <a:pt x="147" y="137"/>
                </a:lnTo>
                <a:moveTo>
                  <a:pt x="147" y="137"/>
                </a:moveTo>
                <a:lnTo>
                  <a:pt x="147" y="140"/>
                </a:lnTo>
                <a:lnTo>
                  <a:pt x="149" y="140"/>
                </a:lnTo>
                <a:lnTo>
                  <a:pt x="149" y="142"/>
                </a:lnTo>
                <a:lnTo>
                  <a:pt x="147" y="142"/>
                </a:lnTo>
                <a:lnTo>
                  <a:pt x="147" y="145"/>
                </a:lnTo>
                <a:lnTo>
                  <a:pt x="145" y="147"/>
                </a:lnTo>
                <a:lnTo>
                  <a:pt x="142" y="150"/>
                </a:lnTo>
                <a:lnTo>
                  <a:pt x="140" y="152"/>
                </a:lnTo>
                <a:lnTo>
                  <a:pt x="137" y="152"/>
                </a:lnTo>
                <a:lnTo>
                  <a:pt x="137" y="154"/>
                </a:lnTo>
                <a:lnTo>
                  <a:pt x="133" y="154"/>
                </a:lnTo>
                <a:lnTo>
                  <a:pt x="133" y="157"/>
                </a:lnTo>
                <a:lnTo>
                  <a:pt x="130" y="157"/>
                </a:lnTo>
                <a:lnTo>
                  <a:pt x="130" y="159"/>
                </a:lnTo>
                <a:lnTo>
                  <a:pt x="121" y="159"/>
                </a:lnTo>
                <a:lnTo>
                  <a:pt x="121" y="162"/>
                </a:lnTo>
                <a:lnTo>
                  <a:pt x="118" y="162"/>
                </a:lnTo>
                <a:lnTo>
                  <a:pt x="118" y="164"/>
                </a:lnTo>
                <a:lnTo>
                  <a:pt x="116" y="164"/>
                </a:lnTo>
                <a:lnTo>
                  <a:pt x="116" y="166"/>
                </a:lnTo>
                <a:lnTo>
                  <a:pt x="106" y="166"/>
                </a:lnTo>
                <a:lnTo>
                  <a:pt x="106" y="169"/>
                </a:lnTo>
                <a:lnTo>
                  <a:pt x="101" y="169"/>
                </a:lnTo>
                <a:lnTo>
                  <a:pt x="101" y="166"/>
                </a:lnTo>
                <a:lnTo>
                  <a:pt x="101" y="164"/>
                </a:lnTo>
                <a:lnTo>
                  <a:pt x="104" y="164"/>
                </a:lnTo>
                <a:lnTo>
                  <a:pt x="104" y="159"/>
                </a:lnTo>
                <a:lnTo>
                  <a:pt x="101" y="159"/>
                </a:lnTo>
                <a:lnTo>
                  <a:pt x="97" y="159"/>
                </a:lnTo>
                <a:lnTo>
                  <a:pt x="97" y="162"/>
                </a:lnTo>
                <a:lnTo>
                  <a:pt x="94" y="162"/>
                </a:lnTo>
                <a:lnTo>
                  <a:pt x="94" y="164"/>
                </a:lnTo>
                <a:lnTo>
                  <a:pt x="85" y="164"/>
                </a:lnTo>
                <a:lnTo>
                  <a:pt x="85" y="166"/>
                </a:lnTo>
                <a:lnTo>
                  <a:pt x="85" y="169"/>
                </a:lnTo>
                <a:lnTo>
                  <a:pt x="82" y="169"/>
                </a:lnTo>
                <a:lnTo>
                  <a:pt x="70" y="169"/>
                </a:lnTo>
                <a:lnTo>
                  <a:pt x="70" y="166"/>
                </a:lnTo>
                <a:lnTo>
                  <a:pt x="68" y="166"/>
                </a:lnTo>
                <a:lnTo>
                  <a:pt x="68" y="164"/>
                </a:lnTo>
                <a:lnTo>
                  <a:pt x="68" y="162"/>
                </a:lnTo>
                <a:lnTo>
                  <a:pt x="65" y="162"/>
                </a:lnTo>
                <a:lnTo>
                  <a:pt x="63" y="162"/>
                </a:lnTo>
                <a:lnTo>
                  <a:pt x="63" y="159"/>
                </a:lnTo>
                <a:lnTo>
                  <a:pt x="61" y="159"/>
                </a:lnTo>
                <a:lnTo>
                  <a:pt x="61" y="162"/>
                </a:lnTo>
                <a:lnTo>
                  <a:pt x="61" y="164"/>
                </a:lnTo>
                <a:lnTo>
                  <a:pt x="58" y="164"/>
                </a:lnTo>
                <a:lnTo>
                  <a:pt x="53" y="164"/>
                </a:lnTo>
                <a:lnTo>
                  <a:pt x="51" y="162"/>
                </a:lnTo>
                <a:lnTo>
                  <a:pt x="49" y="162"/>
                </a:lnTo>
                <a:lnTo>
                  <a:pt x="46" y="159"/>
                </a:lnTo>
                <a:lnTo>
                  <a:pt x="44" y="159"/>
                </a:lnTo>
                <a:lnTo>
                  <a:pt x="44" y="157"/>
                </a:lnTo>
                <a:lnTo>
                  <a:pt x="41" y="157"/>
                </a:lnTo>
                <a:lnTo>
                  <a:pt x="39" y="154"/>
                </a:lnTo>
                <a:lnTo>
                  <a:pt x="37" y="152"/>
                </a:lnTo>
                <a:lnTo>
                  <a:pt x="37" y="150"/>
                </a:lnTo>
                <a:lnTo>
                  <a:pt x="39" y="150"/>
                </a:lnTo>
                <a:lnTo>
                  <a:pt x="39" y="147"/>
                </a:lnTo>
                <a:lnTo>
                  <a:pt x="41" y="147"/>
                </a:lnTo>
                <a:lnTo>
                  <a:pt x="49" y="147"/>
                </a:lnTo>
                <a:lnTo>
                  <a:pt x="51" y="145"/>
                </a:lnTo>
                <a:lnTo>
                  <a:pt x="51" y="140"/>
                </a:lnTo>
                <a:moveTo>
                  <a:pt x="51" y="140"/>
                </a:moveTo>
                <a:lnTo>
                  <a:pt x="49" y="140"/>
                </a:ln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6" y="133"/>
                </a:lnTo>
                <a:lnTo>
                  <a:pt x="44" y="133"/>
                </a:lnTo>
                <a:lnTo>
                  <a:pt x="44" y="130"/>
                </a:lnTo>
                <a:lnTo>
                  <a:pt x="41" y="128"/>
                </a:lnTo>
                <a:lnTo>
                  <a:pt x="34" y="128"/>
                </a:lnTo>
                <a:lnTo>
                  <a:pt x="34" y="130"/>
                </a:lnTo>
                <a:lnTo>
                  <a:pt x="34" y="133"/>
                </a:lnTo>
                <a:lnTo>
                  <a:pt x="37" y="133"/>
                </a:lnTo>
                <a:lnTo>
                  <a:pt x="37" y="135"/>
                </a:lnTo>
                <a:lnTo>
                  <a:pt x="39" y="135"/>
                </a:lnTo>
                <a:lnTo>
                  <a:pt x="39" y="142"/>
                </a:lnTo>
                <a:lnTo>
                  <a:pt x="37" y="142"/>
                </a:lnTo>
                <a:lnTo>
                  <a:pt x="34" y="145"/>
                </a:lnTo>
                <a:lnTo>
                  <a:pt x="32" y="145"/>
                </a:lnTo>
                <a:lnTo>
                  <a:pt x="32" y="147"/>
                </a:lnTo>
                <a:lnTo>
                  <a:pt x="29" y="147"/>
                </a:lnTo>
                <a:lnTo>
                  <a:pt x="27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37"/>
                </a:lnTo>
                <a:lnTo>
                  <a:pt x="20" y="135"/>
                </a:lnTo>
                <a:lnTo>
                  <a:pt x="17" y="135"/>
                </a:lnTo>
                <a:lnTo>
                  <a:pt x="17" y="133"/>
                </a:lnTo>
                <a:lnTo>
                  <a:pt x="15" y="133"/>
                </a:lnTo>
                <a:lnTo>
                  <a:pt x="15" y="128"/>
                </a:lnTo>
                <a:lnTo>
                  <a:pt x="13" y="128"/>
                </a:lnTo>
                <a:lnTo>
                  <a:pt x="13" y="121"/>
                </a:lnTo>
                <a:lnTo>
                  <a:pt x="10" y="121"/>
                </a:lnTo>
                <a:lnTo>
                  <a:pt x="10" y="116"/>
                </a:lnTo>
                <a:lnTo>
                  <a:pt x="8" y="116"/>
                </a:lnTo>
                <a:lnTo>
                  <a:pt x="8" y="113"/>
                </a:lnTo>
                <a:lnTo>
                  <a:pt x="5" y="113"/>
                </a:lnTo>
                <a:lnTo>
                  <a:pt x="5" y="106"/>
                </a:lnTo>
                <a:lnTo>
                  <a:pt x="3" y="106"/>
                </a:lnTo>
                <a:lnTo>
                  <a:pt x="3" y="99"/>
                </a:lnTo>
                <a:lnTo>
                  <a:pt x="5" y="99"/>
                </a:lnTo>
                <a:lnTo>
                  <a:pt x="8" y="102"/>
                </a:lnTo>
                <a:lnTo>
                  <a:pt x="13" y="102"/>
                </a:lnTo>
                <a:lnTo>
                  <a:pt x="13" y="99"/>
                </a:lnTo>
                <a:lnTo>
                  <a:pt x="13" y="94"/>
                </a:lnTo>
                <a:lnTo>
                  <a:pt x="10" y="94"/>
                </a:lnTo>
                <a:lnTo>
                  <a:pt x="10" y="92"/>
                </a:lnTo>
                <a:lnTo>
                  <a:pt x="8" y="92"/>
                </a:lnTo>
                <a:lnTo>
                  <a:pt x="8" y="85"/>
                </a:lnTo>
                <a:lnTo>
                  <a:pt x="5" y="82"/>
                </a:lnTo>
                <a:lnTo>
                  <a:pt x="3" y="82"/>
                </a:lnTo>
                <a:lnTo>
                  <a:pt x="3" y="80"/>
                </a:lnTo>
                <a:lnTo>
                  <a:pt x="3" y="73"/>
                </a:lnTo>
                <a:lnTo>
                  <a:pt x="1" y="73"/>
                </a:lnTo>
                <a:lnTo>
                  <a:pt x="3" y="70"/>
                </a:lnTo>
                <a:lnTo>
                  <a:pt x="3" y="68"/>
                </a:lnTo>
                <a:lnTo>
                  <a:pt x="5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49"/>
                </a:lnTo>
                <a:lnTo>
                  <a:pt x="10" y="49"/>
                </a:lnTo>
                <a:lnTo>
                  <a:pt x="10" y="44"/>
                </a:lnTo>
                <a:lnTo>
                  <a:pt x="13" y="44"/>
                </a:lnTo>
                <a:lnTo>
                  <a:pt x="13" y="42"/>
                </a:lnTo>
                <a:lnTo>
                  <a:pt x="15" y="42"/>
                </a:lnTo>
                <a:lnTo>
                  <a:pt x="15" y="37"/>
                </a:lnTo>
                <a:lnTo>
                  <a:pt x="17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06" name="path 1406"/>
          <p:cNvSpPr/>
          <p:nvPr/>
        </p:nvSpPr>
        <p:spPr>
          <a:xfrm>
            <a:off x="4287773" y="4171441"/>
            <a:ext cx="42671" cy="33528"/>
          </a:xfrm>
          <a:custGeom>
            <a:avLst/>
            <a:gdLst/>
            <a:ahLst/>
            <a:cxnLst/>
            <a:rect l="0" t="0" r="0" b="0"/>
            <a:pathLst>
              <a:path w="67" h="52">
                <a:moveTo>
                  <a:pt x="1" y="39"/>
                </a:moveTo>
                <a:lnTo>
                  <a:pt x="3" y="37"/>
                </a:lnTo>
                <a:lnTo>
                  <a:pt x="5" y="37"/>
                </a:lnTo>
                <a:lnTo>
                  <a:pt x="5" y="39"/>
                </a:lnTo>
                <a:lnTo>
                  <a:pt x="8" y="39"/>
                </a:lnTo>
                <a:lnTo>
                  <a:pt x="8" y="42"/>
                </a:lnTo>
                <a:lnTo>
                  <a:pt x="8" y="49"/>
                </a:lnTo>
                <a:lnTo>
                  <a:pt x="10" y="51"/>
                </a:lnTo>
                <a:lnTo>
                  <a:pt x="15" y="51"/>
                </a:lnTo>
                <a:lnTo>
                  <a:pt x="15" y="49"/>
                </a:lnTo>
                <a:lnTo>
                  <a:pt x="17" y="49"/>
                </a:lnTo>
                <a:lnTo>
                  <a:pt x="17" y="46"/>
                </a:lnTo>
                <a:lnTo>
                  <a:pt x="22" y="46"/>
                </a:lnTo>
                <a:lnTo>
                  <a:pt x="22" y="44"/>
                </a:lnTo>
                <a:lnTo>
                  <a:pt x="25" y="44"/>
                </a:lnTo>
                <a:lnTo>
                  <a:pt x="25" y="42"/>
                </a:lnTo>
                <a:lnTo>
                  <a:pt x="27" y="42"/>
                </a:lnTo>
                <a:lnTo>
                  <a:pt x="27" y="39"/>
                </a:lnTo>
                <a:lnTo>
                  <a:pt x="27" y="34"/>
                </a:lnTo>
                <a:lnTo>
                  <a:pt x="25" y="34"/>
                </a:lnTo>
                <a:lnTo>
                  <a:pt x="22" y="34"/>
                </a:lnTo>
                <a:lnTo>
                  <a:pt x="22" y="37"/>
                </a:lnTo>
                <a:lnTo>
                  <a:pt x="20" y="37"/>
                </a:lnTo>
                <a:lnTo>
                  <a:pt x="20" y="39"/>
                </a:lnTo>
                <a:lnTo>
                  <a:pt x="13" y="39"/>
                </a:lnTo>
                <a:lnTo>
                  <a:pt x="13" y="37"/>
                </a:lnTo>
                <a:lnTo>
                  <a:pt x="10" y="37"/>
                </a:lnTo>
                <a:lnTo>
                  <a:pt x="10" y="34"/>
                </a:lnTo>
                <a:lnTo>
                  <a:pt x="8" y="32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3" y="25"/>
                </a:lnTo>
                <a:lnTo>
                  <a:pt x="13" y="22"/>
                </a:lnTo>
                <a:lnTo>
                  <a:pt x="15" y="22"/>
                </a:lnTo>
                <a:lnTo>
                  <a:pt x="17" y="20"/>
                </a:lnTo>
                <a:lnTo>
                  <a:pt x="20" y="20"/>
                </a:lnTo>
                <a:lnTo>
                  <a:pt x="20" y="18"/>
                </a:lnTo>
                <a:lnTo>
                  <a:pt x="22" y="18"/>
                </a:lnTo>
                <a:lnTo>
                  <a:pt x="22" y="15"/>
                </a:lnTo>
                <a:lnTo>
                  <a:pt x="27" y="15"/>
                </a:lnTo>
                <a:lnTo>
                  <a:pt x="27" y="13"/>
                </a:lnTo>
                <a:lnTo>
                  <a:pt x="34" y="13"/>
                </a:lnTo>
                <a:lnTo>
                  <a:pt x="37" y="10"/>
                </a:lnTo>
                <a:lnTo>
                  <a:pt x="39" y="8"/>
                </a:lnTo>
                <a:lnTo>
                  <a:pt x="41" y="8"/>
                </a:lnTo>
                <a:lnTo>
                  <a:pt x="41" y="6"/>
                </a:lnTo>
                <a:lnTo>
                  <a:pt x="46" y="6"/>
                </a:lnTo>
                <a:moveTo>
                  <a:pt x="20" y="39"/>
                </a:moveTo>
                <a:lnTo>
                  <a:pt x="22" y="44"/>
                </a:lnTo>
                <a:moveTo>
                  <a:pt x="20" y="37"/>
                </a:moveTo>
                <a:lnTo>
                  <a:pt x="25" y="44"/>
                </a:lnTo>
                <a:moveTo>
                  <a:pt x="13" y="39"/>
                </a:moveTo>
                <a:lnTo>
                  <a:pt x="20" y="46"/>
                </a:lnTo>
                <a:moveTo>
                  <a:pt x="8" y="32"/>
                </a:moveTo>
                <a:lnTo>
                  <a:pt x="17" y="46"/>
                </a:lnTo>
                <a:moveTo>
                  <a:pt x="1" y="39"/>
                </a:moveTo>
                <a:lnTo>
                  <a:pt x="10" y="51"/>
                </a:lnTo>
                <a:moveTo>
                  <a:pt x="3" y="37"/>
                </a:moveTo>
                <a:lnTo>
                  <a:pt x="13" y="51"/>
                </a:lnTo>
                <a:moveTo>
                  <a:pt x="5" y="34"/>
                </a:moveTo>
                <a:lnTo>
                  <a:pt x="15" y="49"/>
                </a:lnTo>
                <a:lnTo>
                  <a:pt x="5" y="34"/>
                </a:lnTo>
                <a:close/>
                <a:moveTo>
                  <a:pt x="5" y="32"/>
                </a:moveTo>
                <a:lnTo>
                  <a:pt x="17" y="49"/>
                </a:lnTo>
                <a:moveTo>
                  <a:pt x="17" y="39"/>
                </a:moveTo>
                <a:lnTo>
                  <a:pt x="22" y="44"/>
                </a:lnTo>
                <a:moveTo>
                  <a:pt x="15" y="39"/>
                </a:moveTo>
                <a:lnTo>
                  <a:pt x="20" y="46"/>
                </a:lnTo>
                <a:moveTo>
                  <a:pt x="25" y="34"/>
                </a:moveTo>
                <a:lnTo>
                  <a:pt x="27" y="37"/>
                </a:lnTo>
                <a:moveTo>
                  <a:pt x="61" y="3"/>
                </a:moveTo>
                <a:lnTo>
                  <a:pt x="65" y="8"/>
                </a:lnTo>
                <a:lnTo>
                  <a:pt x="63" y="3"/>
                </a:lnTo>
                <a:moveTo>
                  <a:pt x="54" y="10"/>
                </a:moveTo>
                <a:lnTo>
                  <a:pt x="56" y="13"/>
                </a:lnTo>
                <a:lnTo>
                  <a:pt x="54" y="8"/>
                </a:lnTo>
                <a:lnTo>
                  <a:pt x="58" y="13"/>
                </a:lnTo>
                <a:moveTo>
                  <a:pt x="54" y="3"/>
                </a:moveTo>
                <a:lnTo>
                  <a:pt x="61" y="13"/>
                </a:lnTo>
                <a:moveTo>
                  <a:pt x="56" y="3"/>
                </a:moveTo>
                <a:lnTo>
                  <a:pt x="61" y="10"/>
                </a:lnTo>
                <a:lnTo>
                  <a:pt x="58" y="3"/>
                </a:lnTo>
                <a:lnTo>
                  <a:pt x="63" y="8"/>
                </a:lnTo>
                <a:moveTo>
                  <a:pt x="51" y="3"/>
                </a:moveTo>
                <a:lnTo>
                  <a:pt x="51" y="1"/>
                </a:lnTo>
                <a:moveTo>
                  <a:pt x="46" y="6"/>
                </a:moveTo>
                <a:lnTo>
                  <a:pt x="46" y="3"/>
                </a:lnTo>
                <a:moveTo>
                  <a:pt x="54" y="3"/>
                </a:moveTo>
                <a:lnTo>
                  <a:pt x="56" y="6"/>
                </a:lnTo>
                <a:moveTo>
                  <a:pt x="8" y="32"/>
                </a:moveTo>
                <a:lnTo>
                  <a:pt x="8" y="30"/>
                </a:lnTo>
                <a:moveTo>
                  <a:pt x="3" y="37"/>
                </a:moveTo>
                <a:lnTo>
                  <a:pt x="5" y="39"/>
                </a:lnTo>
                <a:moveTo>
                  <a:pt x="8" y="30"/>
                </a:moveTo>
                <a:lnTo>
                  <a:pt x="8" y="32"/>
                </a:lnTo>
                <a:moveTo>
                  <a:pt x="22" y="37"/>
                </a:moveTo>
                <a:lnTo>
                  <a:pt x="27" y="42"/>
                </a:lnTo>
                <a:moveTo>
                  <a:pt x="22" y="34"/>
                </a:moveTo>
                <a:lnTo>
                  <a:pt x="27" y="39"/>
                </a:lnTo>
                <a:moveTo>
                  <a:pt x="20" y="37"/>
                </a:moveTo>
                <a:lnTo>
                  <a:pt x="25" y="42"/>
                </a:lnTo>
                <a:moveTo>
                  <a:pt x="1" y="39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08" name="path 1408"/>
          <p:cNvSpPr/>
          <p:nvPr/>
        </p:nvSpPr>
        <p:spPr>
          <a:xfrm>
            <a:off x="4098797" y="4172966"/>
            <a:ext cx="67056" cy="36575"/>
          </a:xfrm>
          <a:custGeom>
            <a:avLst/>
            <a:gdLst/>
            <a:ahLst/>
            <a:cxnLst/>
            <a:rect l="0" t="0" r="0" b="0"/>
            <a:pathLst>
              <a:path w="105" h="57">
                <a:moveTo>
                  <a:pt x="1" y="3"/>
                </a:moveTo>
                <a:lnTo>
                  <a:pt x="3" y="3"/>
                </a:lnTo>
                <a:lnTo>
                  <a:pt x="3" y="1"/>
                </a:lnTo>
                <a:lnTo>
                  <a:pt x="10" y="1"/>
                </a:lnTo>
                <a:lnTo>
                  <a:pt x="10" y="3"/>
                </a:lnTo>
                <a:lnTo>
                  <a:pt x="8" y="3"/>
                </a:lnTo>
                <a:lnTo>
                  <a:pt x="8" y="5"/>
                </a:lnTo>
                <a:lnTo>
                  <a:pt x="8" y="10"/>
                </a:lnTo>
                <a:lnTo>
                  <a:pt x="10" y="10"/>
                </a:lnTo>
                <a:lnTo>
                  <a:pt x="15" y="10"/>
                </a:lnTo>
                <a:lnTo>
                  <a:pt x="15" y="8"/>
                </a:lnTo>
                <a:lnTo>
                  <a:pt x="18" y="8"/>
                </a:lnTo>
                <a:lnTo>
                  <a:pt x="18" y="5"/>
                </a:lnTo>
                <a:lnTo>
                  <a:pt x="25" y="5"/>
                </a:lnTo>
                <a:lnTo>
                  <a:pt x="25" y="3"/>
                </a:lnTo>
                <a:lnTo>
                  <a:pt x="27" y="3"/>
                </a:lnTo>
                <a:lnTo>
                  <a:pt x="27" y="1"/>
                </a:lnTo>
                <a:lnTo>
                  <a:pt x="37" y="1"/>
                </a:lnTo>
                <a:lnTo>
                  <a:pt x="56" y="5"/>
                </a:lnTo>
                <a:lnTo>
                  <a:pt x="58" y="5"/>
                </a:lnTo>
                <a:lnTo>
                  <a:pt x="61" y="8"/>
                </a:lnTo>
                <a:lnTo>
                  <a:pt x="63" y="8"/>
                </a:lnTo>
                <a:lnTo>
                  <a:pt x="63" y="10"/>
                </a:lnTo>
                <a:lnTo>
                  <a:pt x="68" y="10"/>
                </a:lnTo>
                <a:lnTo>
                  <a:pt x="68" y="13"/>
                </a:lnTo>
                <a:lnTo>
                  <a:pt x="70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3" y="22"/>
                </a:lnTo>
                <a:lnTo>
                  <a:pt x="70" y="22"/>
                </a:lnTo>
                <a:lnTo>
                  <a:pt x="61" y="22"/>
                </a:lnTo>
                <a:lnTo>
                  <a:pt x="61" y="25"/>
                </a:lnTo>
                <a:lnTo>
                  <a:pt x="61" y="30"/>
                </a:lnTo>
                <a:lnTo>
                  <a:pt x="63" y="30"/>
                </a:lnTo>
                <a:lnTo>
                  <a:pt x="63" y="32"/>
                </a:lnTo>
                <a:lnTo>
                  <a:pt x="65" y="34"/>
                </a:lnTo>
                <a:lnTo>
                  <a:pt x="65" y="37"/>
                </a:lnTo>
                <a:lnTo>
                  <a:pt x="68" y="39"/>
                </a:lnTo>
                <a:lnTo>
                  <a:pt x="70" y="42"/>
                </a:lnTo>
                <a:lnTo>
                  <a:pt x="78" y="42"/>
                </a:lnTo>
                <a:lnTo>
                  <a:pt x="78" y="39"/>
                </a:lnTo>
                <a:lnTo>
                  <a:pt x="75" y="39"/>
                </a:lnTo>
                <a:lnTo>
                  <a:pt x="75" y="37"/>
                </a:lnTo>
                <a:lnTo>
                  <a:pt x="75" y="34"/>
                </a:lnTo>
                <a:lnTo>
                  <a:pt x="73" y="34"/>
                </a:lnTo>
                <a:lnTo>
                  <a:pt x="73" y="27"/>
                </a:lnTo>
                <a:lnTo>
                  <a:pt x="75" y="27"/>
                </a:lnTo>
                <a:lnTo>
                  <a:pt x="75" y="25"/>
                </a:lnTo>
                <a:lnTo>
                  <a:pt x="78" y="25"/>
                </a:lnTo>
                <a:lnTo>
                  <a:pt x="80" y="22"/>
                </a:lnTo>
                <a:lnTo>
                  <a:pt x="82" y="22"/>
                </a:lnTo>
                <a:lnTo>
                  <a:pt x="82" y="25"/>
                </a:lnTo>
                <a:lnTo>
                  <a:pt x="87" y="25"/>
                </a:lnTo>
                <a:lnTo>
                  <a:pt x="87" y="27"/>
                </a:lnTo>
                <a:lnTo>
                  <a:pt x="90" y="30"/>
                </a:lnTo>
                <a:lnTo>
                  <a:pt x="90" y="32"/>
                </a:ln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7" y="39"/>
                </a:lnTo>
                <a:lnTo>
                  <a:pt x="97" y="44"/>
                </a:lnTo>
                <a:lnTo>
                  <a:pt x="99" y="44"/>
                </a:lnTo>
                <a:lnTo>
                  <a:pt x="99" y="51"/>
                </a:lnTo>
                <a:lnTo>
                  <a:pt x="102" y="51"/>
                </a:lnTo>
                <a:lnTo>
                  <a:pt x="102" y="53"/>
                </a:lnTo>
                <a:lnTo>
                  <a:pt x="104" y="53"/>
                </a:lnTo>
                <a:lnTo>
                  <a:pt x="104" y="5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10" name="rect 1410"/>
          <p:cNvSpPr/>
          <p:nvPr/>
        </p:nvSpPr>
        <p:spPr>
          <a:xfrm>
            <a:off x="7430485" y="4196480"/>
            <a:ext cx="27201" cy="12884"/>
          </a:xfrm>
          <a:prstGeom prst="rect">
            <a:avLst/>
          </a:prstGeom>
          <a:solidFill>
            <a:srgbClr val="000000">
              <a:alpha val="2352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12" name="path 1412"/>
          <p:cNvSpPr/>
          <p:nvPr/>
        </p:nvSpPr>
        <p:spPr>
          <a:xfrm>
            <a:off x="6934961" y="4172966"/>
            <a:ext cx="70103" cy="88391"/>
          </a:xfrm>
          <a:custGeom>
            <a:avLst/>
            <a:gdLst/>
            <a:ahLst/>
            <a:cxnLst/>
            <a:rect l="0" t="0" r="0" b="0"/>
            <a:pathLst>
              <a:path w="110" h="139">
                <a:moveTo>
                  <a:pt x="15" y="73"/>
                </a:moveTo>
                <a:lnTo>
                  <a:pt x="25" y="92"/>
                </a:lnTo>
                <a:lnTo>
                  <a:pt x="18" y="70"/>
                </a:lnTo>
                <a:moveTo>
                  <a:pt x="20" y="63"/>
                </a:moveTo>
                <a:lnTo>
                  <a:pt x="22" y="70"/>
                </a:lnTo>
                <a:lnTo>
                  <a:pt x="30" y="75"/>
                </a:lnTo>
                <a:lnTo>
                  <a:pt x="39" y="70"/>
                </a:lnTo>
                <a:moveTo>
                  <a:pt x="8" y="82"/>
                </a:moveTo>
                <a:lnTo>
                  <a:pt x="25" y="92"/>
                </a:lnTo>
                <a:lnTo>
                  <a:pt x="8" y="75"/>
                </a:lnTo>
                <a:moveTo>
                  <a:pt x="13" y="75"/>
                </a:moveTo>
                <a:lnTo>
                  <a:pt x="25" y="92"/>
                </a:lnTo>
                <a:moveTo>
                  <a:pt x="1" y="73"/>
                </a:moveTo>
                <a:lnTo>
                  <a:pt x="10" y="75"/>
                </a:lnTo>
                <a:lnTo>
                  <a:pt x="18" y="70"/>
                </a:lnTo>
                <a:lnTo>
                  <a:pt x="20" y="63"/>
                </a:lnTo>
                <a:moveTo>
                  <a:pt x="27" y="104"/>
                </a:moveTo>
                <a:lnTo>
                  <a:pt x="25" y="94"/>
                </a:lnTo>
                <a:lnTo>
                  <a:pt x="15" y="90"/>
                </a:lnTo>
                <a:lnTo>
                  <a:pt x="6" y="94"/>
                </a:lnTo>
                <a:moveTo>
                  <a:pt x="1" y="3"/>
                </a:moveTo>
                <a:lnTo>
                  <a:pt x="3" y="1"/>
                </a:lnTo>
                <a:lnTo>
                  <a:pt x="8" y="1"/>
                </a:lnTo>
                <a:lnTo>
                  <a:pt x="8" y="3"/>
                </a:lnTo>
                <a:lnTo>
                  <a:pt x="8" y="5"/>
                </a:lnTo>
                <a:lnTo>
                  <a:pt x="6" y="5"/>
                </a:lnTo>
                <a:lnTo>
                  <a:pt x="6" y="10"/>
                </a:lnTo>
                <a:lnTo>
                  <a:pt x="8" y="10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5"/>
                </a:lnTo>
                <a:lnTo>
                  <a:pt x="25" y="5"/>
                </a:lnTo>
                <a:lnTo>
                  <a:pt x="25" y="3"/>
                </a:lnTo>
                <a:lnTo>
                  <a:pt x="25" y="1"/>
                </a:lnTo>
                <a:lnTo>
                  <a:pt x="27" y="1"/>
                </a:lnTo>
                <a:lnTo>
                  <a:pt x="34" y="1"/>
                </a:lnTo>
                <a:lnTo>
                  <a:pt x="54" y="5"/>
                </a:lnTo>
                <a:lnTo>
                  <a:pt x="58" y="5"/>
                </a:lnTo>
                <a:lnTo>
                  <a:pt x="58" y="8"/>
                </a:lnTo>
                <a:lnTo>
                  <a:pt x="61" y="8"/>
                </a:lnTo>
                <a:lnTo>
                  <a:pt x="63" y="10"/>
                </a:lnTo>
                <a:lnTo>
                  <a:pt x="66" y="10"/>
                </a:lnTo>
                <a:lnTo>
                  <a:pt x="66" y="13"/>
                </a:lnTo>
                <a:lnTo>
                  <a:pt x="70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3" y="20"/>
                </a:lnTo>
                <a:lnTo>
                  <a:pt x="70" y="20"/>
                </a:lnTo>
                <a:lnTo>
                  <a:pt x="70" y="22"/>
                </a:lnTo>
                <a:lnTo>
                  <a:pt x="68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6" y="37"/>
                </a:lnTo>
                <a:lnTo>
                  <a:pt x="66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5" y="42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34"/>
                </a:lnTo>
                <a:lnTo>
                  <a:pt x="70" y="32"/>
                </a:lnTo>
                <a:lnTo>
                  <a:pt x="70" y="27"/>
                </a:lnTo>
                <a:lnTo>
                  <a:pt x="73" y="27"/>
                </a:lnTo>
                <a:lnTo>
                  <a:pt x="73" y="25"/>
                </a:lnTo>
                <a:lnTo>
                  <a:pt x="75" y="25"/>
                </a:lnTo>
                <a:lnTo>
                  <a:pt x="78" y="25"/>
                </a:lnTo>
                <a:lnTo>
                  <a:pt x="78" y="22"/>
                </a:lnTo>
                <a:lnTo>
                  <a:pt x="82" y="22"/>
                </a:lnTo>
                <a:lnTo>
                  <a:pt x="82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2"/>
                </a:lnTo>
                <a:lnTo>
                  <a:pt x="90" y="34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2"/>
                </a:lnTo>
                <a:lnTo>
                  <a:pt x="97" y="49"/>
                </a:lnTo>
                <a:lnTo>
                  <a:pt x="99" y="49"/>
                </a:lnTo>
                <a:lnTo>
                  <a:pt x="99" y="51"/>
                </a:lnTo>
                <a:lnTo>
                  <a:pt x="102" y="51"/>
                </a:lnTo>
                <a:lnTo>
                  <a:pt x="102" y="53"/>
                </a:lnTo>
                <a:lnTo>
                  <a:pt x="104" y="56"/>
                </a:lnTo>
                <a:moveTo>
                  <a:pt x="104" y="56"/>
                </a:moveTo>
                <a:lnTo>
                  <a:pt x="104" y="61"/>
                </a:lnTo>
                <a:lnTo>
                  <a:pt x="106" y="63"/>
                </a:lnTo>
                <a:lnTo>
                  <a:pt x="106" y="70"/>
                </a:lnTo>
                <a:lnTo>
                  <a:pt x="104" y="70"/>
                </a:lnTo>
                <a:lnTo>
                  <a:pt x="104" y="68"/>
                </a:lnTo>
                <a:lnTo>
                  <a:pt x="102" y="68"/>
                </a:lnTo>
                <a:lnTo>
                  <a:pt x="97" y="68"/>
                </a:lnTo>
                <a:lnTo>
                  <a:pt x="97" y="70"/>
                </a:lnTo>
                <a:lnTo>
                  <a:pt x="97" y="75"/>
                </a:lnTo>
                <a:lnTo>
                  <a:pt x="99" y="75"/>
                </a:lnTo>
                <a:lnTo>
                  <a:pt x="102" y="77"/>
                </a:lnTo>
                <a:lnTo>
                  <a:pt x="102" y="85"/>
                </a:lnTo>
                <a:lnTo>
                  <a:pt x="104" y="85"/>
                </a:lnTo>
                <a:lnTo>
                  <a:pt x="104" y="87"/>
                </a:lnTo>
                <a:lnTo>
                  <a:pt x="106" y="87"/>
                </a:lnTo>
                <a:lnTo>
                  <a:pt x="109" y="87"/>
                </a:lnTo>
                <a:lnTo>
                  <a:pt x="109" y="90"/>
                </a:lnTo>
                <a:lnTo>
                  <a:pt x="106" y="92"/>
                </a:lnTo>
                <a:lnTo>
                  <a:pt x="106" y="94"/>
                </a:lnTo>
                <a:lnTo>
                  <a:pt x="109" y="94"/>
                </a:lnTo>
                <a:lnTo>
                  <a:pt x="109" y="97"/>
                </a:lnTo>
                <a:lnTo>
                  <a:pt x="106" y="99"/>
                </a:lnTo>
                <a:lnTo>
                  <a:pt x="106" y="102"/>
                </a:lnTo>
                <a:lnTo>
                  <a:pt x="104" y="104"/>
                </a:lnTo>
                <a:lnTo>
                  <a:pt x="99" y="104"/>
                </a:lnTo>
                <a:lnTo>
                  <a:pt x="99" y="106"/>
                </a:lnTo>
                <a:lnTo>
                  <a:pt x="99" y="111"/>
                </a:lnTo>
                <a:lnTo>
                  <a:pt x="102" y="111"/>
                </a:lnTo>
                <a:lnTo>
                  <a:pt x="102" y="121"/>
                </a:lnTo>
                <a:lnTo>
                  <a:pt x="99" y="121"/>
                </a:lnTo>
                <a:lnTo>
                  <a:pt x="99" y="125"/>
                </a:lnTo>
                <a:lnTo>
                  <a:pt x="97" y="125"/>
                </a:lnTo>
                <a:lnTo>
                  <a:pt x="97" y="128"/>
                </a:lnTo>
                <a:lnTo>
                  <a:pt x="94" y="130"/>
                </a:lnTo>
                <a:lnTo>
                  <a:pt x="92" y="133"/>
                </a:lnTo>
                <a:lnTo>
                  <a:pt x="90" y="133"/>
                </a:lnTo>
                <a:lnTo>
                  <a:pt x="90" y="135"/>
                </a:lnTo>
                <a:lnTo>
                  <a:pt x="90" y="133"/>
                </a:lnTo>
                <a:lnTo>
                  <a:pt x="87" y="133"/>
                </a:lnTo>
                <a:lnTo>
                  <a:pt x="85" y="133"/>
                </a:lnTo>
                <a:lnTo>
                  <a:pt x="85" y="130"/>
                </a:lnTo>
                <a:lnTo>
                  <a:pt x="85" y="121"/>
                </a:lnTo>
                <a:lnTo>
                  <a:pt x="82" y="121"/>
                </a:lnTo>
                <a:lnTo>
                  <a:pt x="78" y="121"/>
                </a:lnTo>
                <a:lnTo>
                  <a:pt x="78" y="123"/>
                </a:lnTo>
                <a:lnTo>
                  <a:pt x="75" y="123"/>
                </a:lnTo>
                <a:lnTo>
                  <a:pt x="75" y="125"/>
                </a:lnTo>
                <a:lnTo>
                  <a:pt x="70" y="125"/>
                </a:lnTo>
                <a:lnTo>
                  <a:pt x="70" y="128"/>
                </a:lnTo>
                <a:lnTo>
                  <a:pt x="68" y="128"/>
                </a:lnTo>
                <a:lnTo>
                  <a:pt x="68" y="130"/>
                </a:lnTo>
                <a:lnTo>
                  <a:pt x="66" y="130"/>
                </a:lnTo>
                <a:lnTo>
                  <a:pt x="66" y="133"/>
                </a:lnTo>
                <a:lnTo>
                  <a:pt x="66" y="137"/>
                </a:lnTo>
                <a:lnTo>
                  <a:pt x="68" y="137"/>
                </a:lnTo>
                <a:lnTo>
                  <a:pt x="70" y="137"/>
                </a:lnTo>
                <a:lnTo>
                  <a:pt x="70" y="135"/>
                </a:lnTo>
                <a:lnTo>
                  <a:pt x="73" y="135"/>
                </a:lnTo>
                <a:lnTo>
                  <a:pt x="73" y="133"/>
                </a:lnTo>
                <a:lnTo>
                  <a:pt x="80" y="133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14" name="path 1414"/>
          <p:cNvSpPr/>
          <p:nvPr/>
        </p:nvSpPr>
        <p:spPr>
          <a:xfrm>
            <a:off x="7331202" y="4172966"/>
            <a:ext cx="109728" cy="108203"/>
          </a:xfrm>
          <a:custGeom>
            <a:avLst/>
            <a:gdLst/>
            <a:ahLst/>
            <a:cxnLst/>
            <a:rect l="0" t="0" r="0" b="0"/>
            <a:pathLst>
              <a:path w="172" h="170">
                <a:moveTo>
                  <a:pt x="63" y="3"/>
                </a:moveTo>
                <a:lnTo>
                  <a:pt x="65" y="3"/>
                </a:lnTo>
                <a:lnTo>
                  <a:pt x="65" y="1"/>
                </a:lnTo>
                <a:lnTo>
                  <a:pt x="70" y="1"/>
                </a:lnTo>
                <a:lnTo>
                  <a:pt x="70" y="3"/>
                </a:lnTo>
                <a:lnTo>
                  <a:pt x="70" y="5"/>
                </a:lnTo>
                <a:lnTo>
                  <a:pt x="68" y="5"/>
                </a:lnTo>
                <a:lnTo>
                  <a:pt x="68" y="10"/>
                </a:lnTo>
                <a:lnTo>
                  <a:pt x="70" y="10"/>
                </a:lnTo>
                <a:lnTo>
                  <a:pt x="75" y="10"/>
                </a:lnTo>
                <a:lnTo>
                  <a:pt x="75" y="8"/>
                </a:lnTo>
                <a:lnTo>
                  <a:pt x="78" y="8"/>
                </a:lnTo>
                <a:lnTo>
                  <a:pt x="78" y="5"/>
                </a:lnTo>
                <a:lnTo>
                  <a:pt x="87" y="5"/>
                </a:lnTo>
                <a:lnTo>
                  <a:pt x="87" y="3"/>
                </a:lnTo>
                <a:lnTo>
                  <a:pt x="90" y="3"/>
                </a:lnTo>
                <a:lnTo>
                  <a:pt x="90" y="1"/>
                </a:lnTo>
                <a:lnTo>
                  <a:pt x="99" y="1"/>
                </a:lnTo>
                <a:lnTo>
                  <a:pt x="118" y="5"/>
                </a:lnTo>
                <a:lnTo>
                  <a:pt x="121" y="5"/>
                </a:lnTo>
                <a:lnTo>
                  <a:pt x="121" y="8"/>
                </a:lnTo>
                <a:lnTo>
                  <a:pt x="125" y="8"/>
                </a:lnTo>
                <a:lnTo>
                  <a:pt x="125" y="10"/>
                </a:lnTo>
                <a:lnTo>
                  <a:pt x="128" y="10"/>
                </a:lnTo>
                <a:lnTo>
                  <a:pt x="130" y="13"/>
                </a:lnTo>
                <a:lnTo>
                  <a:pt x="133" y="13"/>
                </a:lnTo>
                <a:lnTo>
                  <a:pt x="133" y="15"/>
                </a:lnTo>
                <a:lnTo>
                  <a:pt x="135" y="15"/>
                </a:lnTo>
                <a:lnTo>
                  <a:pt x="135" y="17"/>
                </a:lnTo>
                <a:lnTo>
                  <a:pt x="135" y="20"/>
                </a:lnTo>
                <a:lnTo>
                  <a:pt x="133" y="22"/>
                </a:lnTo>
                <a:lnTo>
                  <a:pt x="123" y="22"/>
                </a:lnTo>
                <a:lnTo>
                  <a:pt x="123" y="25"/>
                </a:lnTo>
                <a:lnTo>
                  <a:pt x="121" y="25"/>
                </a:lnTo>
                <a:lnTo>
                  <a:pt x="121" y="27"/>
                </a:lnTo>
                <a:lnTo>
                  <a:pt x="123" y="30"/>
                </a:lnTo>
                <a:lnTo>
                  <a:pt x="125" y="32"/>
                </a:lnTo>
                <a:lnTo>
                  <a:pt x="125" y="34"/>
                </a:lnTo>
                <a:lnTo>
                  <a:pt x="128" y="34"/>
                </a:lnTo>
                <a:lnTo>
                  <a:pt x="128" y="39"/>
                </a:lnTo>
                <a:lnTo>
                  <a:pt x="130" y="39"/>
                </a:lnTo>
                <a:lnTo>
                  <a:pt x="133" y="42"/>
                </a:lnTo>
                <a:lnTo>
                  <a:pt x="138" y="42"/>
                </a:lnTo>
                <a:lnTo>
                  <a:pt x="138" y="39"/>
                </a:lnTo>
                <a:lnTo>
                  <a:pt x="138" y="37"/>
                </a:lnTo>
                <a:lnTo>
                  <a:pt x="135" y="34"/>
                </a:lnTo>
                <a:lnTo>
                  <a:pt x="135" y="32"/>
                </a:lnTo>
                <a:lnTo>
                  <a:pt x="133" y="32"/>
                </a:lnTo>
                <a:lnTo>
                  <a:pt x="133" y="30"/>
                </a:lnTo>
                <a:lnTo>
                  <a:pt x="135" y="30"/>
                </a:lnTo>
                <a:lnTo>
                  <a:pt x="135" y="27"/>
                </a:lnTo>
                <a:lnTo>
                  <a:pt x="138" y="25"/>
                </a:lnTo>
                <a:lnTo>
                  <a:pt x="140" y="25"/>
                </a:lnTo>
                <a:lnTo>
                  <a:pt x="140" y="22"/>
                </a:lnTo>
                <a:lnTo>
                  <a:pt x="145" y="22"/>
                </a:lnTo>
                <a:lnTo>
                  <a:pt x="145" y="25"/>
                </a:lnTo>
                <a:lnTo>
                  <a:pt x="147" y="25"/>
                </a:lnTo>
                <a:lnTo>
                  <a:pt x="147" y="27"/>
                </a:lnTo>
                <a:lnTo>
                  <a:pt x="150" y="27"/>
                </a:lnTo>
                <a:lnTo>
                  <a:pt x="150" y="30"/>
                </a:lnTo>
                <a:lnTo>
                  <a:pt x="152" y="30"/>
                </a:lnTo>
                <a:lnTo>
                  <a:pt x="152" y="32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39"/>
                </a:lnTo>
                <a:lnTo>
                  <a:pt x="159" y="39"/>
                </a:lnTo>
                <a:lnTo>
                  <a:pt x="159" y="46"/>
                </a:lnTo>
                <a:lnTo>
                  <a:pt x="162" y="46"/>
                </a:lnTo>
                <a:lnTo>
                  <a:pt x="162" y="51"/>
                </a:lnTo>
                <a:lnTo>
                  <a:pt x="164" y="51"/>
                </a:lnTo>
                <a:lnTo>
                  <a:pt x="164" y="53"/>
                </a:lnTo>
                <a:lnTo>
                  <a:pt x="166" y="53"/>
                </a:lnTo>
                <a:lnTo>
                  <a:pt x="166" y="56"/>
                </a:lnTo>
                <a:moveTo>
                  <a:pt x="166" y="56"/>
                </a:moveTo>
                <a:lnTo>
                  <a:pt x="166" y="61"/>
                </a:lnTo>
                <a:lnTo>
                  <a:pt x="169" y="61"/>
                </a:lnTo>
                <a:lnTo>
                  <a:pt x="169" y="70"/>
                </a:lnTo>
                <a:lnTo>
                  <a:pt x="166" y="70"/>
                </a:lnTo>
                <a:lnTo>
                  <a:pt x="166" y="68"/>
                </a:lnTo>
                <a:lnTo>
                  <a:pt x="164" y="68"/>
                </a:lnTo>
                <a:lnTo>
                  <a:pt x="162" y="68"/>
                </a:lnTo>
                <a:lnTo>
                  <a:pt x="162" y="70"/>
                </a:lnTo>
                <a:lnTo>
                  <a:pt x="159" y="70"/>
                </a:lnTo>
                <a:lnTo>
                  <a:pt x="159" y="73"/>
                </a:lnTo>
                <a:lnTo>
                  <a:pt x="162" y="73"/>
                </a:lnTo>
                <a:lnTo>
                  <a:pt x="162" y="75"/>
                </a:lnTo>
                <a:lnTo>
                  <a:pt x="164" y="75"/>
                </a:lnTo>
                <a:lnTo>
                  <a:pt x="164" y="77"/>
                </a:lnTo>
                <a:lnTo>
                  <a:pt x="164" y="85"/>
                </a:lnTo>
                <a:lnTo>
                  <a:pt x="166" y="85"/>
                </a:lnTo>
                <a:lnTo>
                  <a:pt x="166" y="87"/>
                </a:lnTo>
                <a:lnTo>
                  <a:pt x="169" y="87"/>
                </a:lnTo>
                <a:lnTo>
                  <a:pt x="171" y="87"/>
                </a:lnTo>
                <a:lnTo>
                  <a:pt x="171" y="90"/>
                </a:lnTo>
                <a:lnTo>
                  <a:pt x="171" y="97"/>
                </a:lnTo>
                <a:lnTo>
                  <a:pt x="169" y="99"/>
                </a:lnTo>
                <a:lnTo>
                  <a:pt x="169" y="102"/>
                </a:lnTo>
                <a:lnTo>
                  <a:pt x="166" y="104"/>
                </a:lnTo>
                <a:lnTo>
                  <a:pt x="164" y="104"/>
                </a:lnTo>
                <a:lnTo>
                  <a:pt x="162" y="106"/>
                </a:lnTo>
                <a:lnTo>
                  <a:pt x="162" y="111"/>
                </a:lnTo>
                <a:lnTo>
                  <a:pt x="164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6"/>
                </a:lnTo>
                <a:lnTo>
                  <a:pt x="164" y="116"/>
                </a:lnTo>
                <a:lnTo>
                  <a:pt x="164" y="121"/>
                </a:lnTo>
                <a:lnTo>
                  <a:pt x="162" y="123"/>
                </a:lnTo>
                <a:lnTo>
                  <a:pt x="162" y="125"/>
                </a:lnTo>
                <a:lnTo>
                  <a:pt x="159" y="125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3"/>
                </a:lnTo>
                <a:lnTo>
                  <a:pt x="152" y="133"/>
                </a:lnTo>
                <a:lnTo>
                  <a:pt x="152" y="135"/>
                </a:lnTo>
                <a:lnTo>
                  <a:pt x="152" y="133"/>
                </a:lnTo>
                <a:lnTo>
                  <a:pt x="150" y="133"/>
                </a:lnTo>
                <a:lnTo>
                  <a:pt x="150" y="130"/>
                </a:lnTo>
                <a:lnTo>
                  <a:pt x="147" y="130"/>
                </a:lnTo>
                <a:lnTo>
                  <a:pt x="147" y="128"/>
                </a:lnTo>
                <a:lnTo>
                  <a:pt x="150" y="128"/>
                </a:lnTo>
                <a:lnTo>
                  <a:pt x="150" y="123"/>
                </a:lnTo>
                <a:lnTo>
                  <a:pt x="147" y="123"/>
                </a:lnTo>
                <a:lnTo>
                  <a:pt x="147" y="121"/>
                </a:lnTo>
                <a:lnTo>
                  <a:pt x="145" y="121"/>
                </a:lnTo>
                <a:lnTo>
                  <a:pt x="140" y="121"/>
                </a:lnTo>
                <a:lnTo>
                  <a:pt x="140" y="123"/>
                </a:lnTo>
                <a:lnTo>
                  <a:pt x="138" y="123"/>
                </a:lnTo>
                <a:lnTo>
                  <a:pt x="138" y="125"/>
                </a:lnTo>
                <a:lnTo>
                  <a:pt x="133" y="125"/>
                </a:lnTo>
                <a:lnTo>
                  <a:pt x="133" y="128"/>
                </a:lnTo>
                <a:lnTo>
                  <a:pt x="130" y="128"/>
                </a:lnTo>
                <a:lnTo>
                  <a:pt x="130" y="130"/>
                </a:lnTo>
                <a:lnTo>
                  <a:pt x="130" y="133"/>
                </a:lnTo>
                <a:lnTo>
                  <a:pt x="128" y="133"/>
                </a:lnTo>
                <a:lnTo>
                  <a:pt x="128" y="135"/>
                </a:lnTo>
                <a:lnTo>
                  <a:pt x="130" y="137"/>
                </a:lnTo>
                <a:lnTo>
                  <a:pt x="133" y="137"/>
                </a:lnTo>
                <a:lnTo>
                  <a:pt x="133" y="135"/>
                </a:lnTo>
                <a:lnTo>
                  <a:pt x="135" y="135"/>
                </a:lnTo>
                <a:lnTo>
                  <a:pt x="135" y="133"/>
                </a:lnTo>
                <a:lnTo>
                  <a:pt x="142" y="133"/>
                </a:lnTo>
                <a:lnTo>
                  <a:pt x="142" y="135"/>
                </a:lnTo>
                <a:lnTo>
                  <a:pt x="145" y="135"/>
                </a:lnTo>
                <a:lnTo>
                  <a:pt x="145" y="137"/>
                </a:lnTo>
                <a:moveTo>
                  <a:pt x="145" y="137"/>
                </a:moveTo>
                <a:lnTo>
                  <a:pt x="147" y="137"/>
                </a:lnTo>
                <a:lnTo>
                  <a:pt x="147" y="140"/>
                </a:lnTo>
                <a:lnTo>
                  <a:pt x="147" y="145"/>
                </a:lnTo>
                <a:lnTo>
                  <a:pt x="145" y="145"/>
                </a:lnTo>
                <a:lnTo>
                  <a:pt x="145" y="147"/>
                </a:lnTo>
                <a:lnTo>
                  <a:pt x="142" y="147"/>
                </a:lnTo>
                <a:lnTo>
                  <a:pt x="142" y="150"/>
                </a:lnTo>
                <a:lnTo>
                  <a:pt x="140" y="150"/>
                </a:lnTo>
                <a:lnTo>
                  <a:pt x="140" y="152"/>
                </a:lnTo>
                <a:lnTo>
                  <a:pt x="138" y="152"/>
                </a:lnTo>
                <a:lnTo>
                  <a:pt x="135" y="154"/>
                </a:lnTo>
                <a:lnTo>
                  <a:pt x="133" y="154"/>
                </a:lnTo>
                <a:lnTo>
                  <a:pt x="133" y="157"/>
                </a:lnTo>
                <a:lnTo>
                  <a:pt x="130" y="157"/>
                </a:lnTo>
                <a:lnTo>
                  <a:pt x="128" y="159"/>
                </a:lnTo>
                <a:lnTo>
                  <a:pt x="121" y="159"/>
                </a:lnTo>
                <a:lnTo>
                  <a:pt x="121" y="162"/>
                </a:lnTo>
                <a:lnTo>
                  <a:pt x="118" y="162"/>
                </a:lnTo>
                <a:lnTo>
                  <a:pt x="118" y="164"/>
                </a:lnTo>
                <a:lnTo>
                  <a:pt x="116" y="164"/>
                </a:lnTo>
                <a:lnTo>
                  <a:pt x="114" y="166"/>
                </a:lnTo>
                <a:lnTo>
                  <a:pt x="106" y="166"/>
                </a:lnTo>
                <a:lnTo>
                  <a:pt x="104" y="169"/>
                </a:lnTo>
                <a:lnTo>
                  <a:pt x="102" y="169"/>
                </a:lnTo>
                <a:lnTo>
                  <a:pt x="99" y="166"/>
                </a:lnTo>
                <a:lnTo>
                  <a:pt x="102" y="166"/>
                </a:lnTo>
                <a:lnTo>
                  <a:pt x="102" y="164"/>
                </a:lnTo>
                <a:lnTo>
                  <a:pt x="104" y="162"/>
                </a:lnTo>
                <a:lnTo>
                  <a:pt x="104" y="159"/>
                </a:lnTo>
                <a:lnTo>
                  <a:pt x="102" y="159"/>
                </a:lnTo>
                <a:lnTo>
                  <a:pt x="97" y="159"/>
                </a:lnTo>
                <a:lnTo>
                  <a:pt x="97" y="162"/>
                </a:lnTo>
                <a:lnTo>
                  <a:pt x="94" y="162"/>
                </a:lnTo>
                <a:lnTo>
                  <a:pt x="92" y="164"/>
                </a:lnTo>
                <a:lnTo>
                  <a:pt x="85" y="164"/>
                </a:lnTo>
                <a:lnTo>
                  <a:pt x="85" y="166"/>
                </a:lnTo>
                <a:lnTo>
                  <a:pt x="82" y="166"/>
                </a:lnTo>
                <a:lnTo>
                  <a:pt x="82" y="169"/>
                </a:lnTo>
                <a:lnTo>
                  <a:pt x="70" y="169"/>
                </a:lnTo>
                <a:lnTo>
                  <a:pt x="68" y="166"/>
                </a:lnTo>
                <a:lnTo>
                  <a:pt x="65" y="166"/>
                </a:lnTo>
                <a:lnTo>
                  <a:pt x="65" y="164"/>
                </a:lnTo>
                <a:lnTo>
                  <a:pt x="65" y="162"/>
                </a:lnTo>
                <a:lnTo>
                  <a:pt x="63" y="162"/>
                </a:lnTo>
                <a:lnTo>
                  <a:pt x="63" y="159"/>
                </a:lnTo>
                <a:lnTo>
                  <a:pt x="61" y="159"/>
                </a:lnTo>
                <a:lnTo>
                  <a:pt x="61" y="164"/>
                </a:lnTo>
                <a:lnTo>
                  <a:pt x="58" y="164"/>
                </a:lnTo>
                <a:lnTo>
                  <a:pt x="51" y="164"/>
                </a:lnTo>
                <a:lnTo>
                  <a:pt x="51" y="162"/>
                </a:lnTo>
                <a:lnTo>
                  <a:pt x="46" y="162"/>
                </a:lnTo>
                <a:lnTo>
                  <a:pt x="46" y="159"/>
                </a:lnTo>
                <a:lnTo>
                  <a:pt x="44" y="159"/>
                </a:lnTo>
                <a:lnTo>
                  <a:pt x="42" y="157"/>
                </a:lnTo>
                <a:lnTo>
                  <a:pt x="39" y="157"/>
                </a:lnTo>
                <a:lnTo>
                  <a:pt x="39" y="154"/>
                </a:lnTo>
                <a:lnTo>
                  <a:pt x="37" y="152"/>
                </a:lnTo>
                <a:lnTo>
                  <a:pt x="37" y="147"/>
                </a:lnTo>
                <a:lnTo>
                  <a:pt x="39" y="147"/>
                </a:lnTo>
                <a:lnTo>
                  <a:pt x="49" y="147"/>
                </a:lnTo>
                <a:lnTo>
                  <a:pt x="49" y="145"/>
                </a:lnTo>
                <a:lnTo>
                  <a:pt x="49" y="140"/>
                </a:lnTo>
                <a:moveTo>
                  <a:pt x="49" y="140"/>
                </a:move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0"/>
                </a:lnTo>
                <a:lnTo>
                  <a:pt x="42" y="130"/>
                </a:lnTo>
                <a:lnTo>
                  <a:pt x="42" y="128"/>
                </a:lnTo>
                <a:lnTo>
                  <a:pt x="39" y="128"/>
                </a:lnTo>
                <a:lnTo>
                  <a:pt x="34" y="128"/>
                </a:lnTo>
                <a:lnTo>
                  <a:pt x="34" y="130"/>
                </a:lnTo>
                <a:lnTo>
                  <a:pt x="34" y="133"/>
                </a:lnTo>
                <a:lnTo>
                  <a:pt x="37" y="133"/>
                </a:lnTo>
                <a:lnTo>
                  <a:pt x="37" y="142"/>
                </a:lnTo>
                <a:lnTo>
                  <a:pt x="34" y="142"/>
                </a:lnTo>
                <a:lnTo>
                  <a:pt x="34" y="145"/>
                </a:lnTo>
                <a:lnTo>
                  <a:pt x="32" y="145"/>
                </a:lnTo>
                <a:lnTo>
                  <a:pt x="30" y="147"/>
                </a:lnTo>
                <a:lnTo>
                  <a:pt x="27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8" y="135"/>
                </a:lnTo>
                <a:lnTo>
                  <a:pt x="18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30"/>
                </a:lnTo>
                <a:lnTo>
                  <a:pt x="13" y="125"/>
                </a:lnTo>
                <a:lnTo>
                  <a:pt x="10" y="125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11"/>
                </a:lnTo>
                <a:lnTo>
                  <a:pt x="3" y="109"/>
                </a:lnTo>
                <a:lnTo>
                  <a:pt x="3" y="99"/>
                </a:lnTo>
                <a:lnTo>
                  <a:pt x="5" y="99"/>
                </a:lnTo>
                <a:lnTo>
                  <a:pt x="5" y="102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4"/>
                </a:lnTo>
                <a:lnTo>
                  <a:pt x="8" y="94"/>
                </a:lnTo>
                <a:lnTo>
                  <a:pt x="8" y="85"/>
                </a:lnTo>
                <a:lnTo>
                  <a:pt x="5" y="85"/>
                </a:lnTo>
                <a:lnTo>
                  <a:pt x="5" y="82"/>
                </a:lnTo>
                <a:lnTo>
                  <a:pt x="3" y="82"/>
                </a:lnTo>
                <a:lnTo>
                  <a:pt x="1" y="82"/>
                </a:lnTo>
                <a:lnTo>
                  <a:pt x="1" y="80"/>
                </a:lnTo>
                <a:lnTo>
                  <a:pt x="1" y="70"/>
                </a:lnTo>
                <a:lnTo>
                  <a:pt x="3" y="68"/>
                </a:lnTo>
                <a:lnTo>
                  <a:pt x="5" y="65"/>
                </a:lnTo>
                <a:lnTo>
                  <a:pt x="8" y="65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5" y="58"/>
                </a:lnTo>
                <a:lnTo>
                  <a:pt x="5" y="56"/>
                </a:lnTo>
                <a:lnTo>
                  <a:pt x="5" y="53"/>
                </a:lnTo>
                <a:lnTo>
                  <a:pt x="8" y="51"/>
                </a:lnTo>
                <a:lnTo>
                  <a:pt x="8" y="49"/>
                </a:lnTo>
                <a:lnTo>
                  <a:pt x="10" y="46"/>
                </a:lnTo>
                <a:lnTo>
                  <a:pt x="10" y="44"/>
                </a:lnTo>
                <a:lnTo>
                  <a:pt x="13" y="42"/>
                </a:lnTo>
                <a:lnTo>
                  <a:pt x="13" y="39"/>
                </a:lnTo>
                <a:lnTo>
                  <a:pt x="15" y="39"/>
                </a:lnTo>
                <a:lnTo>
                  <a:pt x="15" y="37"/>
                </a:lnTo>
                <a:moveTo>
                  <a:pt x="15" y="37"/>
                </a:moveTo>
                <a:lnTo>
                  <a:pt x="18" y="37"/>
                </a:lnTo>
                <a:lnTo>
                  <a:pt x="18" y="34"/>
                </a:lnTo>
                <a:lnTo>
                  <a:pt x="20" y="34"/>
                </a:lnTo>
                <a:lnTo>
                  <a:pt x="20" y="37"/>
                </a:lnTo>
                <a:lnTo>
                  <a:pt x="22" y="37"/>
                </a:lnTo>
                <a:lnTo>
                  <a:pt x="22" y="39"/>
                </a:lnTo>
                <a:lnTo>
                  <a:pt x="22" y="46"/>
                </a:lnTo>
                <a:lnTo>
                  <a:pt x="25" y="46"/>
                </a:lnTo>
                <a:lnTo>
                  <a:pt x="25" y="49"/>
                </a:lnTo>
                <a:lnTo>
                  <a:pt x="27" y="49"/>
                </a:lnTo>
                <a:lnTo>
                  <a:pt x="30" y="49"/>
                </a:lnTo>
                <a:lnTo>
                  <a:pt x="30" y="46"/>
                </a:lnTo>
                <a:lnTo>
                  <a:pt x="32" y="46"/>
                </a:lnTo>
                <a:lnTo>
                  <a:pt x="34" y="44"/>
                </a:lnTo>
                <a:lnTo>
                  <a:pt x="37" y="44"/>
                </a:lnTo>
                <a:lnTo>
                  <a:pt x="39" y="42"/>
                </a:lnTo>
                <a:lnTo>
                  <a:pt x="42" y="42"/>
                </a:lnTo>
                <a:lnTo>
                  <a:pt x="42" y="39"/>
                </a:lnTo>
                <a:lnTo>
                  <a:pt x="42" y="32"/>
                </a:lnTo>
                <a:lnTo>
                  <a:pt x="39" y="32"/>
                </a:lnTo>
                <a:lnTo>
                  <a:pt x="37" y="34"/>
                </a:lnTo>
                <a:lnTo>
                  <a:pt x="34" y="34"/>
                </a:lnTo>
                <a:lnTo>
                  <a:pt x="34" y="37"/>
                </a:lnTo>
                <a:lnTo>
                  <a:pt x="30" y="37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25"/>
                </a:lnTo>
                <a:lnTo>
                  <a:pt x="27" y="22"/>
                </a:lnTo>
                <a:lnTo>
                  <a:pt x="30" y="22"/>
                </a:lnTo>
                <a:lnTo>
                  <a:pt x="30" y="20"/>
                </a:lnTo>
                <a:lnTo>
                  <a:pt x="32" y="20"/>
                </a:lnTo>
                <a:lnTo>
                  <a:pt x="32" y="17"/>
                </a:lnTo>
                <a:lnTo>
                  <a:pt x="34" y="17"/>
                </a:lnTo>
                <a:lnTo>
                  <a:pt x="37" y="15"/>
                </a:lnTo>
                <a:lnTo>
                  <a:pt x="39" y="13"/>
                </a:lnTo>
                <a:lnTo>
                  <a:pt x="42" y="13"/>
                </a:lnTo>
                <a:lnTo>
                  <a:pt x="44" y="10"/>
                </a:lnTo>
                <a:lnTo>
                  <a:pt x="51" y="10"/>
                </a:lnTo>
                <a:lnTo>
                  <a:pt x="51" y="8"/>
                </a:lnTo>
                <a:lnTo>
                  <a:pt x="54" y="8"/>
                </a:lnTo>
                <a:lnTo>
                  <a:pt x="54" y="5"/>
                </a:lnTo>
                <a:lnTo>
                  <a:pt x="56" y="5"/>
                </a:lnTo>
                <a:lnTo>
                  <a:pt x="58" y="3"/>
                </a:lnTo>
                <a:lnTo>
                  <a:pt x="6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16" name="path 1416"/>
          <p:cNvSpPr/>
          <p:nvPr/>
        </p:nvSpPr>
        <p:spPr>
          <a:xfrm>
            <a:off x="7344918" y="4171441"/>
            <a:ext cx="44195" cy="32004"/>
          </a:xfrm>
          <a:custGeom>
            <a:avLst/>
            <a:gdLst/>
            <a:ahLst/>
            <a:cxnLst/>
            <a:rect l="0" t="0" r="0" b="0"/>
            <a:pathLst>
              <a:path w="69" h="50">
                <a:moveTo>
                  <a:pt x="1" y="32"/>
                </a:moveTo>
                <a:lnTo>
                  <a:pt x="10" y="49"/>
                </a:lnTo>
                <a:moveTo>
                  <a:pt x="13" y="39"/>
                </a:moveTo>
                <a:lnTo>
                  <a:pt x="17" y="44"/>
                </a:lnTo>
                <a:moveTo>
                  <a:pt x="10" y="39"/>
                </a:moveTo>
                <a:lnTo>
                  <a:pt x="15" y="46"/>
                </a:lnTo>
                <a:moveTo>
                  <a:pt x="68" y="3"/>
                </a:moveTo>
                <a:lnTo>
                  <a:pt x="6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18" name="path 1418"/>
          <p:cNvSpPr/>
          <p:nvPr/>
        </p:nvSpPr>
        <p:spPr>
          <a:xfrm>
            <a:off x="7331202" y="4197350"/>
            <a:ext cx="19811" cy="41909"/>
          </a:xfrm>
          <a:custGeom>
            <a:avLst/>
            <a:gdLst/>
            <a:ahLst/>
            <a:cxnLst/>
            <a:rect l="0" t="0" r="0" b="0"/>
            <a:pathLst>
              <a:path w="31" h="65">
                <a:moveTo>
                  <a:pt x="3" y="63"/>
                </a:moveTo>
                <a:lnTo>
                  <a:pt x="3" y="65"/>
                </a:lnTo>
                <a:moveTo>
                  <a:pt x="3" y="61"/>
                </a:moveTo>
                <a:lnTo>
                  <a:pt x="3" y="58"/>
                </a:lnTo>
                <a:moveTo>
                  <a:pt x="3" y="56"/>
                </a:moveTo>
                <a:lnTo>
                  <a:pt x="8" y="63"/>
                </a:lnTo>
                <a:moveTo>
                  <a:pt x="3" y="54"/>
                </a:moveTo>
                <a:lnTo>
                  <a:pt x="10" y="63"/>
                </a:lnTo>
                <a:moveTo>
                  <a:pt x="1" y="42"/>
                </a:moveTo>
                <a:lnTo>
                  <a:pt x="8" y="49"/>
                </a:lnTo>
                <a:moveTo>
                  <a:pt x="3" y="44"/>
                </a:moveTo>
                <a:lnTo>
                  <a:pt x="1" y="42"/>
                </a:lnTo>
                <a:moveTo>
                  <a:pt x="5" y="25"/>
                </a:moveTo>
                <a:lnTo>
                  <a:pt x="5" y="27"/>
                </a:lnTo>
                <a:moveTo>
                  <a:pt x="1" y="44"/>
                </a:moveTo>
                <a:lnTo>
                  <a:pt x="8" y="51"/>
                </a:lnTo>
                <a:moveTo>
                  <a:pt x="8" y="20"/>
                </a:moveTo>
                <a:lnTo>
                  <a:pt x="10" y="22"/>
                </a:lnTo>
                <a:moveTo>
                  <a:pt x="5" y="20"/>
                </a:moveTo>
                <a:lnTo>
                  <a:pt x="10" y="25"/>
                </a:lnTo>
                <a:moveTo>
                  <a:pt x="22" y="1"/>
                </a:moveTo>
                <a:lnTo>
                  <a:pt x="30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20" name="path 1420"/>
          <p:cNvSpPr/>
          <p:nvPr/>
        </p:nvSpPr>
        <p:spPr>
          <a:xfrm>
            <a:off x="7255276" y="4195064"/>
            <a:ext cx="82021" cy="20573"/>
          </a:xfrm>
          <a:custGeom>
            <a:avLst/>
            <a:gdLst/>
            <a:ahLst/>
            <a:cxnLst/>
            <a:rect l="0" t="0" r="0" b="0"/>
            <a:pathLst>
              <a:path w="129" h="32">
                <a:moveTo>
                  <a:pt x="41" y="16"/>
                </a:moveTo>
                <a:lnTo>
                  <a:pt x="41" y="0"/>
                </a:lnTo>
                <a:moveTo>
                  <a:pt x="5" y="19"/>
                </a:moveTo>
                <a:lnTo>
                  <a:pt x="17" y="7"/>
                </a:lnTo>
                <a:moveTo>
                  <a:pt x="15" y="16"/>
                </a:moveTo>
                <a:lnTo>
                  <a:pt x="0" y="4"/>
                </a:lnTo>
                <a:moveTo>
                  <a:pt x="127" y="31"/>
                </a:moveTo>
                <a:lnTo>
                  <a:pt x="125" y="26"/>
                </a:lnTo>
                <a:lnTo>
                  <a:pt x="127" y="2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22" name="path 1422"/>
          <p:cNvSpPr/>
          <p:nvPr/>
        </p:nvSpPr>
        <p:spPr>
          <a:xfrm>
            <a:off x="7864825" y="4199636"/>
            <a:ext cx="27209" cy="12730"/>
          </a:xfrm>
          <a:custGeom>
            <a:avLst/>
            <a:gdLst/>
            <a:ahLst/>
            <a:cxnLst/>
            <a:rect l="0" t="0" r="0" b="0"/>
            <a:pathLst>
              <a:path w="42" h="20">
                <a:moveTo>
                  <a:pt x="41" y="19"/>
                </a:moveTo>
                <a:lnTo>
                  <a:pt x="41" y="0"/>
                </a:lnTo>
                <a:moveTo>
                  <a:pt x="5" y="19"/>
                </a:moveTo>
                <a:lnTo>
                  <a:pt x="17" y="7"/>
                </a:lnTo>
                <a:moveTo>
                  <a:pt x="12" y="16"/>
                </a:moveTo>
                <a:lnTo>
                  <a:pt x="0" y="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24" name="path 1424"/>
          <p:cNvSpPr/>
          <p:nvPr/>
        </p:nvSpPr>
        <p:spPr>
          <a:xfrm>
            <a:off x="8858250" y="4172966"/>
            <a:ext cx="109728" cy="108203"/>
          </a:xfrm>
          <a:custGeom>
            <a:avLst/>
            <a:gdLst/>
            <a:ahLst/>
            <a:cxnLst/>
            <a:rect l="0" t="0" r="0" b="0"/>
            <a:pathLst>
              <a:path w="172" h="170">
                <a:moveTo>
                  <a:pt x="63" y="3"/>
                </a:moveTo>
                <a:lnTo>
                  <a:pt x="65" y="1"/>
                </a:lnTo>
                <a:lnTo>
                  <a:pt x="70" y="1"/>
                </a:lnTo>
                <a:lnTo>
                  <a:pt x="70" y="3"/>
                </a:lnTo>
                <a:lnTo>
                  <a:pt x="70" y="5"/>
                </a:lnTo>
                <a:lnTo>
                  <a:pt x="68" y="5"/>
                </a:lnTo>
                <a:lnTo>
                  <a:pt x="68" y="10"/>
                </a:lnTo>
                <a:lnTo>
                  <a:pt x="70" y="10"/>
                </a:lnTo>
                <a:lnTo>
                  <a:pt x="75" y="10"/>
                </a:lnTo>
                <a:lnTo>
                  <a:pt x="75" y="8"/>
                </a:lnTo>
                <a:lnTo>
                  <a:pt x="78" y="8"/>
                </a:lnTo>
                <a:lnTo>
                  <a:pt x="78" y="5"/>
                </a:lnTo>
                <a:lnTo>
                  <a:pt x="87" y="5"/>
                </a:lnTo>
                <a:lnTo>
                  <a:pt x="87" y="3"/>
                </a:lnTo>
                <a:lnTo>
                  <a:pt x="87" y="1"/>
                </a:lnTo>
                <a:lnTo>
                  <a:pt x="90" y="1"/>
                </a:lnTo>
                <a:lnTo>
                  <a:pt x="97" y="1"/>
                </a:lnTo>
                <a:lnTo>
                  <a:pt x="116" y="5"/>
                </a:lnTo>
                <a:lnTo>
                  <a:pt x="121" y="5"/>
                </a:lnTo>
                <a:lnTo>
                  <a:pt x="121" y="8"/>
                </a:lnTo>
                <a:lnTo>
                  <a:pt x="123" y="8"/>
                </a:lnTo>
                <a:lnTo>
                  <a:pt x="125" y="10"/>
                </a:lnTo>
                <a:lnTo>
                  <a:pt x="128" y="10"/>
                </a:lnTo>
                <a:lnTo>
                  <a:pt x="128" y="13"/>
                </a:lnTo>
                <a:lnTo>
                  <a:pt x="133" y="13"/>
                </a:lnTo>
                <a:lnTo>
                  <a:pt x="133" y="15"/>
                </a:lnTo>
                <a:lnTo>
                  <a:pt x="135" y="15"/>
                </a:lnTo>
                <a:lnTo>
                  <a:pt x="135" y="17"/>
                </a:lnTo>
                <a:lnTo>
                  <a:pt x="135" y="20"/>
                </a:lnTo>
                <a:lnTo>
                  <a:pt x="133" y="20"/>
                </a:lnTo>
                <a:lnTo>
                  <a:pt x="133" y="22"/>
                </a:lnTo>
                <a:lnTo>
                  <a:pt x="130" y="22"/>
                </a:lnTo>
                <a:lnTo>
                  <a:pt x="123" y="22"/>
                </a:lnTo>
                <a:lnTo>
                  <a:pt x="123" y="25"/>
                </a:lnTo>
                <a:lnTo>
                  <a:pt x="121" y="25"/>
                </a:lnTo>
                <a:lnTo>
                  <a:pt x="121" y="27"/>
                </a:lnTo>
                <a:lnTo>
                  <a:pt x="121" y="30"/>
                </a:lnTo>
                <a:lnTo>
                  <a:pt x="123" y="30"/>
                </a:lnTo>
                <a:lnTo>
                  <a:pt x="123" y="32"/>
                </a:lnTo>
                <a:lnTo>
                  <a:pt x="125" y="32"/>
                </a:lnTo>
                <a:lnTo>
                  <a:pt x="125" y="34"/>
                </a:lnTo>
                <a:lnTo>
                  <a:pt x="128" y="37"/>
                </a:lnTo>
                <a:lnTo>
                  <a:pt x="128" y="39"/>
                </a:lnTo>
                <a:lnTo>
                  <a:pt x="130" y="39"/>
                </a:lnTo>
                <a:lnTo>
                  <a:pt x="130" y="42"/>
                </a:lnTo>
                <a:lnTo>
                  <a:pt x="133" y="42"/>
                </a:lnTo>
                <a:lnTo>
                  <a:pt x="138" y="42"/>
                </a:lnTo>
                <a:lnTo>
                  <a:pt x="138" y="39"/>
                </a:lnTo>
                <a:lnTo>
                  <a:pt x="138" y="37"/>
                </a:lnTo>
                <a:lnTo>
                  <a:pt x="135" y="37"/>
                </a:lnTo>
                <a:lnTo>
                  <a:pt x="135" y="34"/>
                </a:lnTo>
                <a:lnTo>
                  <a:pt x="133" y="32"/>
                </a:lnTo>
                <a:lnTo>
                  <a:pt x="133" y="27"/>
                </a:lnTo>
                <a:lnTo>
                  <a:pt x="135" y="27"/>
                </a:lnTo>
                <a:lnTo>
                  <a:pt x="135" y="25"/>
                </a:lnTo>
                <a:lnTo>
                  <a:pt x="138" y="25"/>
                </a:lnTo>
                <a:lnTo>
                  <a:pt x="140" y="25"/>
                </a:lnTo>
                <a:lnTo>
                  <a:pt x="140" y="22"/>
                </a:lnTo>
                <a:lnTo>
                  <a:pt x="145" y="22"/>
                </a:lnTo>
                <a:lnTo>
                  <a:pt x="145" y="25"/>
                </a:lnTo>
                <a:lnTo>
                  <a:pt x="147" y="25"/>
                </a:lnTo>
                <a:lnTo>
                  <a:pt x="147" y="27"/>
                </a:lnTo>
                <a:lnTo>
                  <a:pt x="150" y="27"/>
                </a:lnTo>
                <a:lnTo>
                  <a:pt x="150" y="30"/>
                </a:lnTo>
                <a:lnTo>
                  <a:pt x="152" y="32"/>
                </a:lnTo>
                <a:lnTo>
                  <a:pt x="152" y="34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39"/>
                </a:lnTo>
                <a:lnTo>
                  <a:pt x="159" y="42"/>
                </a:lnTo>
                <a:lnTo>
                  <a:pt x="159" y="49"/>
                </a:lnTo>
                <a:lnTo>
                  <a:pt x="161" y="49"/>
                </a:lnTo>
                <a:lnTo>
                  <a:pt x="161" y="51"/>
                </a:lnTo>
                <a:lnTo>
                  <a:pt x="164" y="51"/>
                </a:lnTo>
                <a:lnTo>
                  <a:pt x="164" y="53"/>
                </a:lnTo>
                <a:lnTo>
                  <a:pt x="166" y="56"/>
                </a:lnTo>
                <a:moveTo>
                  <a:pt x="166" y="56"/>
                </a:moveTo>
                <a:lnTo>
                  <a:pt x="166" y="61"/>
                </a:lnTo>
                <a:lnTo>
                  <a:pt x="169" y="63"/>
                </a:lnTo>
                <a:lnTo>
                  <a:pt x="169" y="70"/>
                </a:lnTo>
                <a:lnTo>
                  <a:pt x="166" y="70"/>
                </a:lnTo>
                <a:lnTo>
                  <a:pt x="166" y="68"/>
                </a:lnTo>
                <a:lnTo>
                  <a:pt x="164" y="68"/>
                </a:lnTo>
                <a:lnTo>
                  <a:pt x="159" y="68"/>
                </a:lnTo>
                <a:lnTo>
                  <a:pt x="159" y="70"/>
                </a:lnTo>
                <a:lnTo>
                  <a:pt x="159" y="75"/>
                </a:lnTo>
                <a:lnTo>
                  <a:pt x="161" y="75"/>
                </a:lnTo>
                <a:lnTo>
                  <a:pt x="164" y="77"/>
                </a:lnTo>
                <a:lnTo>
                  <a:pt x="164" y="85"/>
                </a:lnTo>
                <a:lnTo>
                  <a:pt x="166" y="85"/>
                </a:lnTo>
                <a:lnTo>
                  <a:pt x="166" y="87"/>
                </a:lnTo>
                <a:lnTo>
                  <a:pt x="169" y="87"/>
                </a:lnTo>
                <a:lnTo>
                  <a:pt x="171" y="87"/>
                </a:lnTo>
                <a:lnTo>
                  <a:pt x="171" y="90"/>
                </a:lnTo>
                <a:lnTo>
                  <a:pt x="169" y="92"/>
                </a:lnTo>
                <a:lnTo>
                  <a:pt x="169" y="94"/>
                </a:lnTo>
                <a:lnTo>
                  <a:pt x="171" y="94"/>
                </a:lnTo>
                <a:lnTo>
                  <a:pt x="171" y="97"/>
                </a:lnTo>
                <a:lnTo>
                  <a:pt x="169" y="99"/>
                </a:lnTo>
                <a:lnTo>
                  <a:pt x="169" y="102"/>
                </a:lnTo>
                <a:lnTo>
                  <a:pt x="166" y="104"/>
                </a:lnTo>
                <a:lnTo>
                  <a:pt x="161" y="104"/>
                </a:lnTo>
                <a:lnTo>
                  <a:pt x="161" y="106"/>
                </a:lnTo>
                <a:lnTo>
                  <a:pt x="161" y="111"/>
                </a:lnTo>
                <a:lnTo>
                  <a:pt x="164" y="111"/>
                </a:lnTo>
                <a:lnTo>
                  <a:pt x="164" y="121"/>
                </a:lnTo>
                <a:lnTo>
                  <a:pt x="161" y="121"/>
                </a:lnTo>
                <a:lnTo>
                  <a:pt x="161" y="125"/>
                </a:lnTo>
                <a:lnTo>
                  <a:pt x="159" y="125"/>
                </a:lnTo>
                <a:lnTo>
                  <a:pt x="159" y="128"/>
                </a:lnTo>
                <a:lnTo>
                  <a:pt x="157" y="130"/>
                </a:lnTo>
                <a:lnTo>
                  <a:pt x="154" y="133"/>
                </a:lnTo>
                <a:lnTo>
                  <a:pt x="152" y="133"/>
                </a:lnTo>
                <a:lnTo>
                  <a:pt x="152" y="135"/>
                </a:lnTo>
                <a:lnTo>
                  <a:pt x="152" y="133"/>
                </a:lnTo>
                <a:lnTo>
                  <a:pt x="150" y="133"/>
                </a:lnTo>
                <a:lnTo>
                  <a:pt x="147" y="133"/>
                </a:lnTo>
                <a:lnTo>
                  <a:pt x="147" y="130"/>
                </a:lnTo>
                <a:lnTo>
                  <a:pt x="147" y="121"/>
                </a:lnTo>
                <a:lnTo>
                  <a:pt x="145" y="121"/>
                </a:lnTo>
                <a:lnTo>
                  <a:pt x="140" y="121"/>
                </a:lnTo>
                <a:lnTo>
                  <a:pt x="140" y="123"/>
                </a:lnTo>
                <a:lnTo>
                  <a:pt x="138" y="123"/>
                </a:lnTo>
                <a:lnTo>
                  <a:pt x="138" y="125"/>
                </a:lnTo>
                <a:lnTo>
                  <a:pt x="133" y="125"/>
                </a:lnTo>
                <a:lnTo>
                  <a:pt x="133" y="128"/>
                </a:lnTo>
                <a:lnTo>
                  <a:pt x="130" y="128"/>
                </a:lnTo>
                <a:lnTo>
                  <a:pt x="130" y="130"/>
                </a:lnTo>
                <a:lnTo>
                  <a:pt x="128" y="130"/>
                </a:lnTo>
                <a:lnTo>
                  <a:pt x="128" y="133"/>
                </a:lnTo>
                <a:lnTo>
                  <a:pt x="128" y="137"/>
                </a:lnTo>
                <a:lnTo>
                  <a:pt x="130" y="137"/>
                </a:lnTo>
                <a:lnTo>
                  <a:pt x="133" y="137"/>
                </a:lnTo>
                <a:lnTo>
                  <a:pt x="133" y="135"/>
                </a:lnTo>
                <a:lnTo>
                  <a:pt x="135" y="135"/>
                </a:lnTo>
                <a:lnTo>
                  <a:pt x="135" y="133"/>
                </a:lnTo>
                <a:lnTo>
                  <a:pt x="142" y="133"/>
                </a:lnTo>
                <a:lnTo>
                  <a:pt x="142" y="135"/>
                </a:lnTo>
                <a:lnTo>
                  <a:pt x="145" y="135"/>
                </a:lnTo>
                <a:lnTo>
                  <a:pt x="145" y="137"/>
                </a:lnTo>
                <a:moveTo>
                  <a:pt x="145" y="137"/>
                </a:moveTo>
                <a:lnTo>
                  <a:pt x="147" y="140"/>
                </a:lnTo>
                <a:lnTo>
                  <a:pt x="147" y="145"/>
                </a:lnTo>
                <a:lnTo>
                  <a:pt x="145" y="145"/>
                </a:lnTo>
                <a:lnTo>
                  <a:pt x="145" y="147"/>
                </a:lnTo>
                <a:lnTo>
                  <a:pt x="142" y="147"/>
                </a:lnTo>
                <a:lnTo>
                  <a:pt x="142" y="150"/>
                </a:lnTo>
                <a:lnTo>
                  <a:pt x="140" y="150"/>
                </a:lnTo>
                <a:lnTo>
                  <a:pt x="138" y="152"/>
                </a:lnTo>
                <a:lnTo>
                  <a:pt x="135" y="154"/>
                </a:lnTo>
                <a:lnTo>
                  <a:pt x="133" y="154"/>
                </a:lnTo>
                <a:lnTo>
                  <a:pt x="130" y="157"/>
                </a:lnTo>
                <a:lnTo>
                  <a:pt x="128" y="157"/>
                </a:lnTo>
                <a:lnTo>
                  <a:pt x="128" y="159"/>
                </a:lnTo>
                <a:lnTo>
                  <a:pt x="121" y="159"/>
                </a:lnTo>
                <a:lnTo>
                  <a:pt x="121" y="162"/>
                </a:lnTo>
                <a:lnTo>
                  <a:pt x="118" y="162"/>
                </a:lnTo>
                <a:lnTo>
                  <a:pt x="116" y="164"/>
                </a:lnTo>
                <a:lnTo>
                  <a:pt x="114" y="164"/>
                </a:lnTo>
                <a:lnTo>
                  <a:pt x="114" y="166"/>
                </a:lnTo>
                <a:lnTo>
                  <a:pt x="106" y="166"/>
                </a:lnTo>
                <a:lnTo>
                  <a:pt x="104" y="169"/>
                </a:lnTo>
                <a:lnTo>
                  <a:pt x="99" y="169"/>
                </a:lnTo>
                <a:lnTo>
                  <a:pt x="99" y="166"/>
                </a:lnTo>
                <a:lnTo>
                  <a:pt x="101" y="166"/>
                </a:lnTo>
                <a:lnTo>
                  <a:pt x="101" y="164"/>
                </a:lnTo>
                <a:lnTo>
                  <a:pt x="101" y="159"/>
                </a:lnTo>
                <a:lnTo>
                  <a:pt x="99" y="159"/>
                </a:lnTo>
                <a:lnTo>
                  <a:pt x="94" y="159"/>
                </a:lnTo>
                <a:lnTo>
                  <a:pt x="94" y="162"/>
                </a:lnTo>
                <a:lnTo>
                  <a:pt x="92" y="162"/>
                </a:lnTo>
                <a:lnTo>
                  <a:pt x="92" y="164"/>
                </a:lnTo>
                <a:lnTo>
                  <a:pt x="82" y="164"/>
                </a:lnTo>
                <a:lnTo>
                  <a:pt x="82" y="166"/>
                </a:lnTo>
                <a:lnTo>
                  <a:pt x="82" y="169"/>
                </a:lnTo>
                <a:lnTo>
                  <a:pt x="80" y="169"/>
                </a:lnTo>
                <a:lnTo>
                  <a:pt x="68" y="169"/>
                </a:lnTo>
                <a:lnTo>
                  <a:pt x="68" y="166"/>
                </a:lnTo>
                <a:lnTo>
                  <a:pt x="65" y="166"/>
                </a:lnTo>
                <a:lnTo>
                  <a:pt x="65" y="164"/>
                </a:lnTo>
                <a:lnTo>
                  <a:pt x="65" y="162"/>
                </a:lnTo>
                <a:lnTo>
                  <a:pt x="63" y="162"/>
                </a:lnTo>
                <a:lnTo>
                  <a:pt x="61" y="159"/>
                </a:lnTo>
                <a:lnTo>
                  <a:pt x="61" y="162"/>
                </a:lnTo>
                <a:lnTo>
                  <a:pt x="58" y="162"/>
                </a:lnTo>
                <a:lnTo>
                  <a:pt x="61" y="162"/>
                </a:lnTo>
                <a:lnTo>
                  <a:pt x="61" y="164"/>
                </a:lnTo>
                <a:lnTo>
                  <a:pt x="51" y="164"/>
                </a:lnTo>
                <a:lnTo>
                  <a:pt x="51" y="162"/>
                </a:lnTo>
                <a:lnTo>
                  <a:pt x="46" y="162"/>
                </a:lnTo>
                <a:lnTo>
                  <a:pt x="46" y="159"/>
                </a:lnTo>
                <a:lnTo>
                  <a:pt x="41" y="159"/>
                </a:lnTo>
                <a:lnTo>
                  <a:pt x="41" y="157"/>
                </a:lnTo>
                <a:lnTo>
                  <a:pt x="39" y="157"/>
                </a:lnTo>
                <a:lnTo>
                  <a:pt x="39" y="154"/>
                </a:lnTo>
                <a:lnTo>
                  <a:pt x="37" y="152"/>
                </a:lnTo>
                <a:lnTo>
                  <a:pt x="37" y="147"/>
                </a:lnTo>
                <a:lnTo>
                  <a:pt x="39" y="147"/>
                </a:lnTo>
                <a:lnTo>
                  <a:pt x="49" y="147"/>
                </a:lnTo>
                <a:lnTo>
                  <a:pt x="49" y="145"/>
                </a:lnTo>
                <a:lnTo>
                  <a:pt x="49" y="140"/>
                </a:lnTo>
                <a:moveTo>
                  <a:pt x="49" y="140"/>
                </a:moveTo>
                <a:lnTo>
                  <a:pt x="46" y="137"/>
                </a:lnTo>
                <a:lnTo>
                  <a:pt x="44" y="135"/>
                </a:lnTo>
                <a:lnTo>
                  <a:pt x="44" y="133"/>
                </a:lnTo>
                <a:lnTo>
                  <a:pt x="41" y="130"/>
                </a:lnTo>
                <a:lnTo>
                  <a:pt x="41" y="128"/>
                </a:lnTo>
                <a:lnTo>
                  <a:pt x="39" y="128"/>
                </a:lnTo>
                <a:lnTo>
                  <a:pt x="32" y="128"/>
                </a:lnTo>
                <a:lnTo>
                  <a:pt x="32" y="130"/>
                </a:lnTo>
                <a:lnTo>
                  <a:pt x="34" y="130"/>
                </a:lnTo>
                <a:lnTo>
                  <a:pt x="34" y="133"/>
                </a:lnTo>
                <a:lnTo>
                  <a:pt x="34" y="135"/>
                </a:lnTo>
                <a:lnTo>
                  <a:pt x="37" y="135"/>
                </a:lnTo>
                <a:lnTo>
                  <a:pt x="37" y="142"/>
                </a:lnTo>
                <a:lnTo>
                  <a:pt x="34" y="142"/>
                </a:lnTo>
                <a:lnTo>
                  <a:pt x="34" y="145"/>
                </a:lnTo>
                <a:lnTo>
                  <a:pt x="32" y="145"/>
                </a:lnTo>
                <a:lnTo>
                  <a:pt x="30" y="145"/>
                </a:lnTo>
                <a:lnTo>
                  <a:pt x="30" y="147"/>
                </a:lnTo>
                <a:lnTo>
                  <a:pt x="25" y="145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8" y="137"/>
                </a:lnTo>
                <a:lnTo>
                  <a:pt x="18" y="135"/>
                </a:lnTo>
                <a:lnTo>
                  <a:pt x="15" y="133"/>
                </a:lnTo>
                <a:lnTo>
                  <a:pt x="13" y="130"/>
                </a:lnTo>
                <a:lnTo>
                  <a:pt x="13" y="128"/>
                </a:lnTo>
                <a:lnTo>
                  <a:pt x="10" y="125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13"/>
                </a:lnTo>
                <a:lnTo>
                  <a:pt x="3" y="111"/>
                </a:lnTo>
                <a:lnTo>
                  <a:pt x="3" y="99"/>
                </a:lnTo>
                <a:lnTo>
                  <a:pt x="5" y="99"/>
                </a:lnTo>
                <a:lnTo>
                  <a:pt x="5" y="102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4"/>
                </a:lnTo>
                <a:lnTo>
                  <a:pt x="8" y="94"/>
                </a:lnTo>
                <a:lnTo>
                  <a:pt x="8" y="90"/>
                </a:lnTo>
                <a:lnTo>
                  <a:pt x="5" y="87"/>
                </a:lnTo>
                <a:lnTo>
                  <a:pt x="5" y="82"/>
                </a:lnTo>
                <a:lnTo>
                  <a:pt x="3" y="82"/>
                </a:lnTo>
                <a:lnTo>
                  <a:pt x="1" y="82"/>
                </a:lnTo>
                <a:lnTo>
                  <a:pt x="1" y="80"/>
                </a:lnTo>
                <a:lnTo>
                  <a:pt x="1" y="70"/>
                </a:lnTo>
                <a:lnTo>
                  <a:pt x="3" y="68"/>
                </a:lnTo>
                <a:lnTo>
                  <a:pt x="3" y="65"/>
                </a:lnTo>
                <a:lnTo>
                  <a:pt x="5" y="65"/>
                </a:lnTo>
                <a:lnTo>
                  <a:pt x="8" y="65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5" y="58"/>
                </a:lnTo>
                <a:lnTo>
                  <a:pt x="5" y="56"/>
                </a:lnTo>
                <a:lnTo>
                  <a:pt x="5" y="51"/>
                </a:lnTo>
                <a:lnTo>
                  <a:pt x="8" y="49"/>
                </a:lnTo>
                <a:lnTo>
                  <a:pt x="8" y="46"/>
                </a:lnTo>
                <a:lnTo>
                  <a:pt x="10" y="46"/>
                </a:lnTo>
                <a:lnTo>
                  <a:pt x="10" y="42"/>
                </a:lnTo>
                <a:lnTo>
                  <a:pt x="13" y="42"/>
                </a:lnTo>
                <a:lnTo>
                  <a:pt x="13" y="39"/>
                </a:lnTo>
                <a:lnTo>
                  <a:pt x="15" y="39"/>
                </a:lnTo>
                <a:lnTo>
                  <a:pt x="1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26" name="rect 1426"/>
          <p:cNvSpPr/>
          <p:nvPr/>
        </p:nvSpPr>
        <p:spPr>
          <a:xfrm>
            <a:off x="8858250" y="4223597"/>
            <a:ext cx="6095" cy="15662"/>
          </a:xfrm>
          <a:prstGeom prst="rect">
            <a:avLst/>
          </a:prstGeom>
          <a:solidFill>
            <a:srgbClr val="000000">
              <a:alpha val="32156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28" name="path 1428"/>
          <p:cNvSpPr/>
          <p:nvPr/>
        </p:nvSpPr>
        <p:spPr>
          <a:xfrm>
            <a:off x="8821948" y="4174490"/>
            <a:ext cx="75925" cy="56388"/>
          </a:xfrm>
          <a:custGeom>
            <a:avLst/>
            <a:gdLst/>
            <a:ahLst/>
            <a:cxnLst/>
            <a:rect l="0" t="0" r="0" b="0"/>
            <a:pathLst>
              <a:path w="119" h="88">
                <a:moveTo>
                  <a:pt x="41" y="70"/>
                </a:moveTo>
                <a:lnTo>
                  <a:pt x="41" y="51"/>
                </a:lnTo>
                <a:moveTo>
                  <a:pt x="15" y="68"/>
                </a:moveTo>
                <a:lnTo>
                  <a:pt x="0" y="56"/>
                </a:lnTo>
                <a:moveTo>
                  <a:pt x="72" y="34"/>
                </a:moveTo>
                <a:lnTo>
                  <a:pt x="75" y="34"/>
                </a:lnTo>
                <a:lnTo>
                  <a:pt x="75" y="32"/>
                </a:lnTo>
                <a:lnTo>
                  <a:pt x="77" y="32"/>
                </a:lnTo>
                <a:lnTo>
                  <a:pt x="77" y="34"/>
                </a:lnTo>
                <a:lnTo>
                  <a:pt x="79" y="34"/>
                </a:lnTo>
                <a:lnTo>
                  <a:pt x="79" y="37"/>
                </a:lnTo>
                <a:lnTo>
                  <a:pt x="79" y="44"/>
                </a:lnTo>
                <a:lnTo>
                  <a:pt x="82" y="44"/>
                </a:lnTo>
                <a:lnTo>
                  <a:pt x="82" y="46"/>
                </a:lnTo>
                <a:lnTo>
                  <a:pt x="84" y="46"/>
                </a:lnTo>
                <a:lnTo>
                  <a:pt x="87" y="46"/>
                </a:lnTo>
                <a:lnTo>
                  <a:pt x="87" y="44"/>
                </a:lnTo>
                <a:lnTo>
                  <a:pt x="89" y="44"/>
                </a:lnTo>
                <a:lnTo>
                  <a:pt x="89" y="41"/>
                </a:lnTo>
                <a:lnTo>
                  <a:pt x="94" y="41"/>
                </a:lnTo>
                <a:lnTo>
                  <a:pt x="94" y="39"/>
                </a:lnTo>
                <a:lnTo>
                  <a:pt x="96" y="39"/>
                </a:lnTo>
                <a:lnTo>
                  <a:pt x="99" y="37"/>
                </a:lnTo>
                <a:lnTo>
                  <a:pt x="99" y="30"/>
                </a:lnTo>
                <a:lnTo>
                  <a:pt x="96" y="30"/>
                </a:lnTo>
                <a:lnTo>
                  <a:pt x="94" y="32"/>
                </a:lnTo>
                <a:lnTo>
                  <a:pt x="91" y="32"/>
                </a:lnTo>
                <a:lnTo>
                  <a:pt x="91" y="34"/>
                </a:lnTo>
                <a:lnTo>
                  <a:pt x="84" y="34"/>
                </a:lnTo>
                <a:lnTo>
                  <a:pt x="84" y="32"/>
                </a:lnTo>
                <a:lnTo>
                  <a:pt x="84" y="30"/>
                </a:lnTo>
                <a:lnTo>
                  <a:pt x="82" y="30"/>
                </a:lnTo>
                <a:lnTo>
                  <a:pt x="82" y="27"/>
                </a:lnTo>
                <a:lnTo>
                  <a:pt x="79" y="27"/>
                </a:lnTo>
                <a:lnTo>
                  <a:pt x="79" y="25"/>
                </a:lnTo>
                <a:lnTo>
                  <a:pt x="82" y="25"/>
                </a:lnTo>
                <a:lnTo>
                  <a:pt x="82" y="20"/>
                </a:lnTo>
                <a:lnTo>
                  <a:pt x="84" y="20"/>
                </a:lnTo>
                <a:lnTo>
                  <a:pt x="87" y="17"/>
                </a:lnTo>
                <a:lnTo>
                  <a:pt x="89" y="17"/>
                </a:lnTo>
                <a:lnTo>
                  <a:pt x="89" y="15"/>
                </a:lnTo>
                <a:lnTo>
                  <a:pt x="91" y="15"/>
                </a:lnTo>
                <a:lnTo>
                  <a:pt x="91" y="13"/>
                </a:lnTo>
                <a:lnTo>
                  <a:pt x="94" y="13"/>
                </a:lnTo>
                <a:lnTo>
                  <a:pt x="96" y="10"/>
                </a:lnTo>
                <a:lnTo>
                  <a:pt x="99" y="10"/>
                </a:lnTo>
                <a:lnTo>
                  <a:pt x="99" y="8"/>
                </a:lnTo>
                <a:lnTo>
                  <a:pt x="108" y="8"/>
                </a:lnTo>
                <a:lnTo>
                  <a:pt x="108" y="5"/>
                </a:lnTo>
                <a:lnTo>
                  <a:pt x="111" y="5"/>
                </a:lnTo>
                <a:lnTo>
                  <a:pt x="111" y="3"/>
                </a:lnTo>
                <a:lnTo>
                  <a:pt x="113" y="3"/>
                </a:lnTo>
                <a:lnTo>
                  <a:pt x="113" y="1"/>
                </a:lnTo>
                <a:lnTo>
                  <a:pt x="118" y="1"/>
                </a:lnTo>
                <a:moveTo>
                  <a:pt x="91" y="34"/>
                </a:moveTo>
                <a:lnTo>
                  <a:pt x="96" y="39"/>
                </a:lnTo>
                <a:lnTo>
                  <a:pt x="91" y="32"/>
                </a:lnTo>
                <a:moveTo>
                  <a:pt x="87" y="34"/>
                </a:moveTo>
                <a:lnTo>
                  <a:pt x="91" y="41"/>
                </a:lnTo>
                <a:lnTo>
                  <a:pt x="79" y="27"/>
                </a:lnTo>
                <a:moveTo>
                  <a:pt x="75" y="34"/>
                </a:moveTo>
                <a:lnTo>
                  <a:pt x="84" y="46"/>
                </a:lnTo>
                <a:lnTo>
                  <a:pt x="75" y="32"/>
                </a:lnTo>
                <a:moveTo>
                  <a:pt x="87" y="44"/>
                </a:moveTo>
                <a:lnTo>
                  <a:pt x="77" y="30"/>
                </a:lnTo>
                <a:lnTo>
                  <a:pt x="89" y="44"/>
                </a:lnTo>
                <a:lnTo>
                  <a:pt x="79" y="27"/>
                </a:lnTo>
                <a:moveTo>
                  <a:pt x="94" y="39"/>
                </a:moveTo>
                <a:lnTo>
                  <a:pt x="89" y="34"/>
                </a:lnTo>
                <a:lnTo>
                  <a:pt x="94" y="41"/>
                </a:lnTo>
                <a:moveTo>
                  <a:pt x="82" y="27"/>
                </a:moveTo>
                <a:lnTo>
                  <a:pt x="79" y="25"/>
                </a:lnTo>
                <a:moveTo>
                  <a:pt x="77" y="32"/>
                </a:moveTo>
                <a:lnTo>
                  <a:pt x="77" y="34"/>
                </a:lnTo>
                <a:moveTo>
                  <a:pt x="79" y="25"/>
                </a:moveTo>
                <a:lnTo>
                  <a:pt x="82" y="27"/>
                </a:lnTo>
                <a:moveTo>
                  <a:pt x="94" y="32"/>
                </a:moveTo>
                <a:lnTo>
                  <a:pt x="99" y="37"/>
                </a:lnTo>
                <a:moveTo>
                  <a:pt x="96" y="30"/>
                </a:moveTo>
                <a:lnTo>
                  <a:pt x="99" y="34"/>
                </a:lnTo>
                <a:moveTo>
                  <a:pt x="94" y="32"/>
                </a:moveTo>
                <a:lnTo>
                  <a:pt x="99" y="37"/>
                </a:lnTo>
                <a:moveTo>
                  <a:pt x="72" y="34"/>
                </a:moveTo>
                <a:lnTo>
                  <a:pt x="75" y="32"/>
                </a:lnTo>
                <a:moveTo>
                  <a:pt x="60" y="80"/>
                </a:moveTo>
                <a:lnTo>
                  <a:pt x="58" y="77"/>
                </a:lnTo>
                <a:moveTo>
                  <a:pt x="63" y="61"/>
                </a:moveTo>
                <a:lnTo>
                  <a:pt x="63" y="63"/>
                </a:lnTo>
                <a:moveTo>
                  <a:pt x="58" y="80"/>
                </a:moveTo>
                <a:lnTo>
                  <a:pt x="65" y="87"/>
                </a:lnTo>
                <a:moveTo>
                  <a:pt x="65" y="56"/>
                </a:moveTo>
                <a:lnTo>
                  <a:pt x="67" y="58"/>
                </a:lnTo>
                <a:moveTo>
                  <a:pt x="63" y="56"/>
                </a:moveTo>
                <a:lnTo>
                  <a:pt x="65" y="61"/>
                </a:lnTo>
                <a:moveTo>
                  <a:pt x="79" y="37"/>
                </a:moveTo>
                <a:lnTo>
                  <a:pt x="87" y="46"/>
                </a:lnTo>
                <a:moveTo>
                  <a:pt x="65" y="63"/>
                </a:moveTo>
                <a:lnTo>
                  <a:pt x="63" y="58"/>
                </a:lnTo>
                <a:lnTo>
                  <a:pt x="65" y="6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30" name="path 1430"/>
          <p:cNvSpPr/>
          <p:nvPr/>
        </p:nvSpPr>
        <p:spPr>
          <a:xfrm>
            <a:off x="8460485" y="4172966"/>
            <a:ext cx="68579" cy="36575"/>
          </a:xfrm>
          <a:custGeom>
            <a:avLst/>
            <a:gdLst/>
            <a:ahLst/>
            <a:cxnLst/>
            <a:rect l="0" t="0" r="0" b="0"/>
            <a:pathLst>
              <a:path w="107" h="57">
                <a:moveTo>
                  <a:pt x="1" y="3"/>
                </a:moveTo>
                <a:lnTo>
                  <a:pt x="3" y="3"/>
                </a:lnTo>
                <a:lnTo>
                  <a:pt x="5" y="1"/>
                </a:lnTo>
                <a:lnTo>
                  <a:pt x="10" y="1"/>
                </a:lnTo>
                <a:lnTo>
                  <a:pt x="10" y="3"/>
                </a:lnTo>
                <a:lnTo>
                  <a:pt x="8" y="5"/>
                </a:lnTo>
                <a:lnTo>
                  <a:pt x="8" y="10"/>
                </a:lnTo>
                <a:lnTo>
                  <a:pt x="10" y="10"/>
                </a:lnTo>
                <a:lnTo>
                  <a:pt x="15" y="10"/>
                </a:lnTo>
                <a:lnTo>
                  <a:pt x="15" y="8"/>
                </a:lnTo>
                <a:lnTo>
                  <a:pt x="17" y="8"/>
                </a:lnTo>
                <a:lnTo>
                  <a:pt x="17" y="5"/>
                </a:lnTo>
                <a:lnTo>
                  <a:pt x="25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5"/>
                </a:lnTo>
                <a:lnTo>
                  <a:pt x="58" y="5"/>
                </a:lnTo>
                <a:lnTo>
                  <a:pt x="61" y="8"/>
                </a:lnTo>
                <a:lnTo>
                  <a:pt x="63" y="8"/>
                </a:lnTo>
                <a:lnTo>
                  <a:pt x="65" y="10"/>
                </a:lnTo>
                <a:lnTo>
                  <a:pt x="68" y="10"/>
                </a:lnTo>
                <a:lnTo>
                  <a:pt x="68" y="13"/>
                </a:lnTo>
                <a:lnTo>
                  <a:pt x="70" y="13"/>
                </a:lnTo>
                <a:lnTo>
                  <a:pt x="73" y="15"/>
                </a:lnTo>
                <a:lnTo>
                  <a:pt x="73" y="17"/>
                </a:lnTo>
                <a:lnTo>
                  <a:pt x="75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61" y="22"/>
                </a:lnTo>
                <a:lnTo>
                  <a:pt x="61" y="25"/>
                </a:lnTo>
                <a:lnTo>
                  <a:pt x="61" y="30"/>
                </a:lnTo>
                <a:lnTo>
                  <a:pt x="63" y="30"/>
                </a:lnTo>
                <a:lnTo>
                  <a:pt x="63" y="32"/>
                </a:lnTo>
                <a:lnTo>
                  <a:pt x="65" y="32"/>
                </a:lnTo>
                <a:lnTo>
                  <a:pt x="65" y="37"/>
                </a:lnTo>
                <a:lnTo>
                  <a:pt x="68" y="37"/>
                </a:lnTo>
                <a:lnTo>
                  <a:pt x="68" y="39"/>
                </a:lnTo>
                <a:lnTo>
                  <a:pt x="70" y="39"/>
                </a:lnTo>
                <a:lnTo>
                  <a:pt x="70" y="42"/>
                </a:lnTo>
                <a:lnTo>
                  <a:pt x="73" y="42"/>
                </a:lnTo>
                <a:lnTo>
                  <a:pt x="77" y="42"/>
                </a:lnTo>
                <a:lnTo>
                  <a:pt x="77" y="39"/>
                </a:lnTo>
                <a:lnTo>
                  <a:pt x="75" y="37"/>
                </a:lnTo>
                <a:lnTo>
                  <a:pt x="75" y="34"/>
                </a:lnTo>
                <a:lnTo>
                  <a:pt x="73" y="34"/>
                </a:lnTo>
                <a:lnTo>
                  <a:pt x="73" y="27"/>
                </a:lnTo>
                <a:lnTo>
                  <a:pt x="75" y="27"/>
                </a:lnTo>
                <a:lnTo>
                  <a:pt x="75" y="25"/>
                </a:lnTo>
                <a:lnTo>
                  <a:pt x="77" y="25"/>
                </a:lnTo>
                <a:lnTo>
                  <a:pt x="80" y="25"/>
                </a:lnTo>
                <a:lnTo>
                  <a:pt x="80" y="22"/>
                </a:lnTo>
                <a:lnTo>
                  <a:pt x="82" y="22"/>
                </a:lnTo>
                <a:lnTo>
                  <a:pt x="85" y="25"/>
                </a:lnTo>
                <a:lnTo>
                  <a:pt x="87" y="25"/>
                </a:lnTo>
                <a:lnTo>
                  <a:pt x="87" y="27"/>
                </a:lnTo>
                <a:lnTo>
                  <a:pt x="90" y="27"/>
                </a:lnTo>
                <a:lnTo>
                  <a:pt x="90" y="30"/>
                </a:lnTo>
                <a:lnTo>
                  <a:pt x="92" y="32"/>
                </a:lnTo>
                <a:lnTo>
                  <a:pt x="92" y="34"/>
                </a:lnTo>
                <a:lnTo>
                  <a:pt x="94" y="34"/>
                </a:lnTo>
                <a:lnTo>
                  <a:pt x="94" y="37"/>
                </a:lnTo>
                <a:lnTo>
                  <a:pt x="97" y="39"/>
                </a:lnTo>
                <a:lnTo>
                  <a:pt x="97" y="42"/>
                </a:lnTo>
                <a:lnTo>
                  <a:pt x="99" y="42"/>
                </a:lnTo>
                <a:lnTo>
                  <a:pt x="99" y="49"/>
                </a:lnTo>
                <a:lnTo>
                  <a:pt x="101" y="51"/>
                </a:lnTo>
                <a:lnTo>
                  <a:pt x="104" y="53"/>
                </a:lnTo>
                <a:lnTo>
                  <a:pt x="104" y="56"/>
                </a:lnTo>
                <a:lnTo>
                  <a:pt x="106" y="5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32" name="path 1432"/>
          <p:cNvSpPr/>
          <p:nvPr/>
        </p:nvSpPr>
        <p:spPr>
          <a:xfrm>
            <a:off x="12689620" y="4345856"/>
            <a:ext cx="350485" cy="164789"/>
          </a:xfrm>
          <a:custGeom>
            <a:avLst/>
            <a:gdLst/>
            <a:ahLst/>
            <a:cxnLst/>
            <a:rect l="0" t="0" r="0" b="0"/>
            <a:pathLst>
              <a:path w="551" h="259">
                <a:moveTo>
                  <a:pt x="13" y="129"/>
                </a:moveTo>
                <a:lnTo>
                  <a:pt x="1" y="168"/>
                </a:lnTo>
                <a:moveTo>
                  <a:pt x="195" y="4"/>
                </a:moveTo>
                <a:lnTo>
                  <a:pt x="229" y="38"/>
                </a:lnTo>
                <a:lnTo>
                  <a:pt x="248" y="64"/>
                </a:lnTo>
                <a:moveTo>
                  <a:pt x="142" y="158"/>
                </a:moveTo>
                <a:lnTo>
                  <a:pt x="190" y="201"/>
                </a:lnTo>
                <a:lnTo>
                  <a:pt x="195" y="206"/>
                </a:lnTo>
                <a:lnTo>
                  <a:pt x="207" y="232"/>
                </a:lnTo>
                <a:moveTo>
                  <a:pt x="351" y="0"/>
                </a:moveTo>
                <a:lnTo>
                  <a:pt x="356" y="43"/>
                </a:lnTo>
                <a:lnTo>
                  <a:pt x="351" y="163"/>
                </a:lnTo>
                <a:lnTo>
                  <a:pt x="337" y="259"/>
                </a:lnTo>
                <a:moveTo>
                  <a:pt x="356" y="43"/>
                </a:moveTo>
                <a:lnTo>
                  <a:pt x="550" y="16"/>
                </a:lnTo>
                <a:lnTo>
                  <a:pt x="545" y="16"/>
                </a:lnTo>
                <a:lnTo>
                  <a:pt x="536" y="4"/>
                </a:lnTo>
                <a:lnTo>
                  <a:pt x="512" y="151"/>
                </a:lnTo>
                <a:lnTo>
                  <a:pt x="529" y="151"/>
                </a:lnTo>
                <a:lnTo>
                  <a:pt x="346" y="17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4" name="group 54"/>
          <p:cNvGrpSpPr/>
          <p:nvPr/>
        </p:nvGrpSpPr>
        <p:grpSpPr>
          <a:xfrm rot="21600000">
            <a:off x="3464814" y="4324604"/>
            <a:ext cx="1767078" cy="90677"/>
            <a:chOff x="0" y="0"/>
            <a:chExt cx="1767078" cy="90677"/>
          </a:xfrm>
        </p:grpSpPr>
        <p:sp>
          <p:nvSpPr>
            <p:cNvPr id="1434" name="path 1434"/>
            <p:cNvSpPr/>
            <p:nvPr/>
          </p:nvSpPr>
          <p:spPr>
            <a:xfrm>
              <a:off x="0" y="26670"/>
              <a:ext cx="118871" cy="64007"/>
            </a:xfrm>
            <a:custGeom>
              <a:avLst/>
              <a:gdLst/>
              <a:ahLst/>
              <a:cxnLst/>
              <a:rect l="0" t="0" r="0" b="0"/>
              <a:pathLst>
                <a:path w="187" h="100">
                  <a:moveTo>
                    <a:pt x="185" y="44"/>
                  </a:moveTo>
                  <a:lnTo>
                    <a:pt x="176" y="22"/>
                  </a:lnTo>
                  <a:lnTo>
                    <a:pt x="150" y="8"/>
                  </a:lnTo>
                  <a:lnTo>
                    <a:pt x="106" y="1"/>
                  </a:lnTo>
                  <a:lnTo>
                    <a:pt x="80" y="1"/>
                  </a:lnTo>
                  <a:lnTo>
                    <a:pt x="34" y="8"/>
                  </a:lnTo>
                  <a:lnTo>
                    <a:pt x="8" y="22"/>
                  </a:lnTo>
                  <a:lnTo>
                    <a:pt x="1" y="44"/>
                  </a:lnTo>
                  <a:lnTo>
                    <a:pt x="1" y="56"/>
                  </a:lnTo>
                  <a:lnTo>
                    <a:pt x="8" y="77"/>
                  </a:lnTo>
                  <a:lnTo>
                    <a:pt x="34" y="92"/>
                  </a:lnTo>
                  <a:lnTo>
                    <a:pt x="80" y="99"/>
                  </a:lnTo>
                  <a:lnTo>
                    <a:pt x="106" y="99"/>
                  </a:lnTo>
                  <a:lnTo>
                    <a:pt x="150" y="92"/>
                  </a:lnTo>
                  <a:lnTo>
                    <a:pt x="176" y="77"/>
                  </a:lnTo>
                  <a:lnTo>
                    <a:pt x="185" y="56"/>
                  </a:lnTo>
                  <a:lnTo>
                    <a:pt x="185" y="44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36" name="path 1436"/>
            <p:cNvSpPr/>
            <p:nvPr/>
          </p:nvSpPr>
          <p:spPr>
            <a:xfrm>
              <a:off x="1757933" y="0"/>
              <a:ext cx="9144" cy="18287"/>
            </a:xfrm>
            <a:custGeom>
              <a:avLst/>
              <a:gdLst/>
              <a:ahLst/>
              <a:cxnLst/>
              <a:rect l="0" t="0" r="0" b="0"/>
              <a:pathLst>
                <a:path w="14" h="28">
                  <a:moveTo>
                    <a:pt x="0" y="23"/>
                  </a:moveTo>
                  <a:lnTo>
                    <a:pt x="14" y="28"/>
                  </a:lnTo>
                  <a:lnTo>
                    <a:pt x="14" y="0"/>
                  </a:lnTo>
                  <a:lnTo>
                    <a:pt x="0" y="23"/>
                  </a:lnTo>
                </a:path>
                <a:path w="14" h="28">
                  <a:moveTo>
                    <a:pt x="0" y="23"/>
                  </a:moveTo>
                  <a:lnTo>
                    <a:pt x="14" y="28"/>
                  </a:lnTo>
                  <a:lnTo>
                    <a:pt x="14" y="0"/>
                  </a:lnTo>
                  <a:lnTo>
                    <a:pt x="0" y="23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438" name="path 1438"/>
          <p:cNvSpPr/>
          <p:nvPr/>
        </p:nvSpPr>
        <p:spPr>
          <a:xfrm>
            <a:off x="7099553" y="4351274"/>
            <a:ext cx="118872" cy="64007"/>
          </a:xfrm>
          <a:custGeom>
            <a:avLst/>
            <a:gdLst/>
            <a:ahLst/>
            <a:cxnLst/>
            <a:rect l="0" t="0" r="0" b="0"/>
            <a:pathLst>
              <a:path w="187" h="100">
                <a:moveTo>
                  <a:pt x="186" y="44"/>
                </a:moveTo>
                <a:lnTo>
                  <a:pt x="176" y="22"/>
                </a:lnTo>
                <a:lnTo>
                  <a:pt x="150" y="8"/>
                </a:lnTo>
                <a:lnTo>
                  <a:pt x="106" y="1"/>
                </a:lnTo>
                <a:lnTo>
                  <a:pt x="80" y="1"/>
                </a:lnTo>
                <a:lnTo>
                  <a:pt x="34" y="8"/>
                </a:lnTo>
                <a:lnTo>
                  <a:pt x="8" y="22"/>
                </a:lnTo>
                <a:lnTo>
                  <a:pt x="1" y="44"/>
                </a:lnTo>
                <a:lnTo>
                  <a:pt x="1" y="56"/>
                </a:lnTo>
                <a:lnTo>
                  <a:pt x="8" y="77"/>
                </a:lnTo>
                <a:lnTo>
                  <a:pt x="34" y="92"/>
                </a:lnTo>
                <a:lnTo>
                  <a:pt x="80" y="99"/>
                </a:lnTo>
                <a:lnTo>
                  <a:pt x="106" y="99"/>
                </a:lnTo>
                <a:lnTo>
                  <a:pt x="150" y="92"/>
                </a:lnTo>
                <a:lnTo>
                  <a:pt x="176" y="77"/>
                </a:lnTo>
                <a:lnTo>
                  <a:pt x="186" y="56"/>
                </a:lnTo>
                <a:lnTo>
                  <a:pt x="186" y="44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40" name="path 1440"/>
          <p:cNvSpPr/>
          <p:nvPr/>
        </p:nvSpPr>
        <p:spPr>
          <a:xfrm>
            <a:off x="10734293" y="4351274"/>
            <a:ext cx="118872" cy="64007"/>
          </a:xfrm>
          <a:custGeom>
            <a:avLst/>
            <a:gdLst/>
            <a:ahLst/>
            <a:cxnLst/>
            <a:rect l="0" t="0" r="0" b="0"/>
            <a:pathLst>
              <a:path w="187" h="100">
                <a:moveTo>
                  <a:pt x="186" y="44"/>
                </a:moveTo>
                <a:lnTo>
                  <a:pt x="176" y="22"/>
                </a:lnTo>
                <a:lnTo>
                  <a:pt x="150" y="8"/>
                </a:lnTo>
                <a:lnTo>
                  <a:pt x="106" y="1"/>
                </a:lnTo>
                <a:lnTo>
                  <a:pt x="80" y="1"/>
                </a:lnTo>
                <a:lnTo>
                  <a:pt x="37" y="8"/>
                </a:lnTo>
                <a:lnTo>
                  <a:pt x="10" y="22"/>
                </a:lnTo>
                <a:lnTo>
                  <a:pt x="1" y="44"/>
                </a:lnTo>
                <a:lnTo>
                  <a:pt x="1" y="56"/>
                </a:lnTo>
                <a:lnTo>
                  <a:pt x="10" y="77"/>
                </a:lnTo>
                <a:lnTo>
                  <a:pt x="37" y="92"/>
                </a:lnTo>
                <a:lnTo>
                  <a:pt x="80" y="99"/>
                </a:lnTo>
                <a:lnTo>
                  <a:pt x="106" y="99"/>
                </a:lnTo>
                <a:lnTo>
                  <a:pt x="150" y="92"/>
                </a:lnTo>
                <a:lnTo>
                  <a:pt x="176" y="77"/>
                </a:lnTo>
                <a:lnTo>
                  <a:pt x="186" y="56"/>
                </a:lnTo>
                <a:lnTo>
                  <a:pt x="186" y="44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42" name="path 1442"/>
          <p:cNvSpPr/>
          <p:nvPr/>
        </p:nvSpPr>
        <p:spPr>
          <a:xfrm>
            <a:off x="3464814" y="4557014"/>
            <a:ext cx="118871" cy="153923"/>
          </a:xfrm>
          <a:custGeom>
            <a:avLst/>
            <a:gdLst/>
            <a:ahLst/>
            <a:cxnLst/>
            <a:rect l="0" t="0" r="0" b="0"/>
            <a:pathLst>
              <a:path w="187" h="242">
                <a:moveTo>
                  <a:pt x="185" y="15"/>
                </a:moveTo>
                <a:lnTo>
                  <a:pt x="185" y="92"/>
                </a:lnTo>
                <a:lnTo>
                  <a:pt x="113" y="51"/>
                </a:lnTo>
                <a:lnTo>
                  <a:pt x="113" y="70"/>
                </a:lnTo>
                <a:lnTo>
                  <a:pt x="106" y="85"/>
                </a:lnTo>
                <a:lnTo>
                  <a:pt x="97" y="92"/>
                </a:lnTo>
                <a:lnTo>
                  <a:pt x="70" y="99"/>
                </a:lnTo>
                <a:lnTo>
                  <a:pt x="53" y="99"/>
                </a:lnTo>
                <a:lnTo>
                  <a:pt x="27" y="92"/>
                </a:lnTo>
                <a:lnTo>
                  <a:pt x="8" y="77"/>
                </a:lnTo>
                <a:lnTo>
                  <a:pt x="1" y="58"/>
                </a:lnTo>
                <a:lnTo>
                  <a:pt x="1" y="37"/>
                </a:lnTo>
                <a:lnTo>
                  <a:pt x="8" y="15"/>
                </a:lnTo>
                <a:lnTo>
                  <a:pt x="17" y="8"/>
                </a:lnTo>
                <a:lnTo>
                  <a:pt x="34" y="1"/>
                </a:lnTo>
                <a:moveTo>
                  <a:pt x="185" y="183"/>
                </a:moveTo>
                <a:lnTo>
                  <a:pt x="176" y="164"/>
                </a:lnTo>
                <a:lnTo>
                  <a:pt x="150" y="150"/>
                </a:lnTo>
                <a:lnTo>
                  <a:pt x="106" y="142"/>
                </a:lnTo>
                <a:lnTo>
                  <a:pt x="80" y="142"/>
                </a:lnTo>
                <a:lnTo>
                  <a:pt x="34" y="150"/>
                </a:lnTo>
                <a:lnTo>
                  <a:pt x="8" y="164"/>
                </a:lnTo>
                <a:lnTo>
                  <a:pt x="1" y="183"/>
                </a:lnTo>
                <a:lnTo>
                  <a:pt x="1" y="197"/>
                </a:lnTo>
                <a:lnTo>
                  <a:pt x="8" y="219"/>
                </a:lnTo>
                <a:lnTo>
                  <a:pt x="34" y="234"/>
                </a:lnTo>
                <a:lnTo>
                  <a:pt x="80" y="241"/>
                </a:lnTo>
                <a:lnTo>
                  <a:pt x="106" y="241"/>
                </a:lnTo>
                <a:lnTo>
                  <a:pt x="150" y="234"/>
                </a:lnTo>
                <a:lnTo>
                  <a:pt x="176" y="219"/>
                </a:lnTo>
                <a:lnTo>
                  <a:pt x="185" y="197"/>
                </a:lnTo>
                <a:lnTo>
                  <a:pt x="185" y="183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44" name="path 1444"/>
          <p:cNvSpPr/>
          <p:nvPr/>
        </p:nvSpPr>
        <p:spPr>
          <a:xfrm>
            <a:off x="7100315" y="4441951"/>
            <a:ext cx="100584" cy="80772"/>
          </a:xfrm>
          <a:custGeom>
            <a:avLst/>
            <a:gdLst/>
            <a:ahLst/>
            <a:cxnLst/>
            <a:rect l="0" t="0" r="0" b="0"/>
            <a:pathLst>
              <a:path w="158" h="127">
                <a:moveTo>
                  <a:pt x="158" y="62"/>
                </a:moveTo>
                <a:lnTo>
                  <a:pt x="0" y="62"/>
                </a:lnTo>
                <a:moveTo>
                  <a:pt x="79" y="0"/>
                </a:moveTo>
                <a:lnTo>
                  <a:pt x="79" y="1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46" name="rect 1446"/>
          <p:cNvSpPr/>
          <p:nvPr/>
        </p:nvSpPr>
        <p:spPr>
          <a:xfrm>
            <a:off x="14369034" y="4351274"/>
            <a:ext cx="47243" cy="64007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48" name="path 1448"/>
          <p:cNvSpPr/>
          <p:nvPr/>
        </p:nvSpPr>
        <p:spPr>
          <a:xfrm>
            <a:off x="12625651" y="4473690"/>
            <a:ext cx="271166" cy="220467"/>
          </a:xfrm>
          <a:custGeom>
            <a:avLst/>
            <a:gdLst/>
            <a:ahLst/>
            <a:cxnLst/>
            <a:rect l="0" t="0" r="0" b="0"/>
            <a:pathLst>
              <a:path w="427" h="347">
                <a:moveTo>
                  <a:pt x="65" y="281"/>
                </a:moveTo>
                <a:lnTo>
                  <a:pt x="106" y="334"/>
                </a:lnTo>
                <a:moveTo>
                  <a:pt x="1" y="134"/>
                </a:moveTo>
                <a:lnTo>
                  <a:pt x="41" y="221"/>
                </a:lnTo>
                <a:lnTo>
                  <a:pt x="85" y="312"/>
                </a:lnTo>
                <a:lnTo>
                  <a:pt x="101" y="346"/>
                </a:lnTo>
                <a:moveTo>
                  <a:pt x="183" y="346"/>
                </a:moveTo>
                <a:lnTo>
                  <a:pt x="101" y="329"/>
                </a:lnTo>
                <a:moveTo>
                  <a:pt x="248" y="247"/>
                </a:moveTo>
                <a:lnTo>
                  <a:pt x="284" y="290"/>
                </a:lnTo>
                <a:lnTo>
                  <a:pt x="392" y="0"/>
                </a:lnTo>
                <a:moveTo>
                  <a:pt x="425" y="139"/>
                </a:moveTo>
                <a:lnTo>
                  <a:pt x="409" y="194"/>
                </a:lnTo>
                <a:lnTo>
                  <a:pt x="392" y="252"/>
                </a:lnTo>
                <a:lnTo>
                  <a:pt x="370" y="302"/>
                </a:lnTo>
                <a:lnTo>
                  <a:pt x="344" y="34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50" name="path 1450"/>
          <p:cNvSpPr/>
          <p:nvPr/>
        </p:nvSpPr>
        <p:spPr>
          <a:xfrm>
            <a:off x="12983940" y="4555713"/>
            <a:ext cx="83591" cy="154553"/>
          </a:xfrm>
          <a:custGeom>
            <a:avLst/>
            <a:gdLst/>
            <a:ahLst/>
            <a:cxnLst/>
            <a:rect l="0" t="0" r="0" b="0"/>
            <a:pathLst>
              <a:path w="131" h="243">
                <a:moveTo>
                  <a:pt x="130" y="243"/>
                </a:moveTo>
                <a:lnTo>
                  <a:pt x="116" y="123"/>
                </a:lnTo>
                <a:lnTo>
                  <a:pt x="120" y="243"/>
                </a:lnTo>
                <a:moveTo>
                  <a:pt x="48" y="0"/>
                </a:moveTo>
                <a:lnTo>
                  <a:pt x="0" y="48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52" name="path 1452"/>
          <p:cNvSpPr/>
          <p:nvPr/>
        </p:nvSpPr>
        <p:spPr>
          <a:xfrm>
            <a:off x="7099553" y="4557014"/>
            <a:ext cx="118872" cy="153923"/>
          </a:xfrm>
          <a:custGeom>
            <a:avLst/>
            <a:gdLst/>
            <a:ahLst/>
            <a:cxnLst/>
            <a:rect l="0" t="0" r="0" b="0"/>
            <a:pathLst>
              <a:path w="187" h="242">
                <a:moveTo>
                  <a:pt x="186" y="15"/>
                </a:moveTo>
                <a:lnTo>
                  <a:pt x="186" y="92"/>
                </a:lnTo>
                <a:lnTo>
                  <a:pt x="114" y="51"/>
                </a:lnTo>
                <a:lnTo>
                  <a:pt x="114" y="70"/>
                </a:lnTo>
                <a:lnTo>
                  <a:pt x="106" y="85"/>
                </a:lnTo>
                <a:lnTo>
                  <a:pt x="97" y="92"/>
                </a:lnTo>
                <a:lnTo>
                  <a:pt x="70" y="99"/>
                </a:lnTo>
                <a:lnTo>
                  <a:pt x="54" y="99"/>
                </a:lnTo>
                <a:lnTo>
                  <a:pt x="27" y="92"/>
                </a:lnTo>
                <a:lnTo>
                  <a:pt x="8" y="77"/>
                </a:lnTo>
                <a:lnTo>
                  <a:pt x="1" y="58"/>
                </a:lnTo>
                <a:lnTo>
                  <a:pt x="1" y="37"/>
                </a:lnTo>
                <a:lnTo>
                  <a:pt x="8" y="15"/>
                </a:lnTo>
                <a:lnTo>
                  <a:pt x="18" y="8"/>
                </a:lnTo>
                <a:lnTo>
                  <a:pt x="34" y="1"/>
                </a:lnTo>
                <a:moveTo>
                  <a:pt x="186" y="226"/>
                </a:moveTo>
                <a:lnTo>
                  <a:pt x="186" y="157"/>
                </a:lnTo>
                <a:lnTo>
                  <a:pt x="106" y="150"/>
                </a:lnTo>
                <a:lnTo>
                  <a:pt x="114" y="157"/>
                </a:lnTo>
                <a:lnTo>
                  <a:pt x="123" y="176"/>
                </a:lnTo>
                <a:lnTo>
                  <a:pt x="123" y="197"/>
                </a:lnTo>
                <a:lnTo>
                  <a:pt x="114" y="219"/>
                </a:lnTo>
                <a:lnTo>
                  <a:pt x="97" y="234"/>
                </a:lnTo>
                <a:lnTo>
                  <a:pt x="70" y="241"/>
                </a:lnTo>
                <a:lnTo>
                  <a:pt x="54" y="241"/>
                </a:lnTo>
                <a:lnTo>
                  <a:pt x="27" y="234"/>
                </a:lnTo>
                <a:lnTo>
                  <a:pt x="8" y="219"/>
                </a:lnTo>
                <a:lnTo>
                  <a:pt x="1" y="197"/>
                </a:lnTo>
                <a:lnTo>
                  <a:pt x="1" y="176"/>
                </a:lnTo>
                <a:lnTo>
                  <a:pt x="8" y="157"/>
                </a:lnTo>
                <a:lnTo>
                  <a:pt x="18" y="150"/>
                </a:lnTo>
                <a:lnTo>
                  <a:pt x="34" y="14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6" name="group 56"/>
          <p:cNvGrpSpPr/>
          <p:nvPr/>
        </p:nvGrpSpPr>
        <p:grpSpPr>
          <a:xfrm rot="21600000">
            <a:off x="14369034" y="4521200"/>
            <a:ext cx="47243" cy="189738"/>
            <a:chOff x="0" y="0"/>
            <a:chExt cx="47243" cy="189738"/>
          </a:xfrm>
        </p:grpSpPr>
        <p:sp>
          <p:nvSpPr>
            <p:cNvPr id="1454" name="path 1454"/>
            <p:cNvSpPr/>
            <p:nvPr/>
          </p:nvSpPr>
          <p:spPr>
            <a:xfrm>
              <a:off x="0" y="80009"/>
              <a:ext cx="47243" cy="109728"/>
            </a:xfrm>
            <a:custGeom>
              <a:avLst/>
              <a:gdLst/>
              <a:ahLst/>
              <a:cxnLst/>
              <a:rect l="0" t="0" r="0" b="0"/>
              <a:pathLst>
                <a:path w="74" h="172">
                  <a:moveTo>
                    <a:pt x="73" y="1"/>
                  </a:moveTo>
                  <a:lnTo>
                    <a:pt x="1" y="1"/>
                  </a:lnTo>
                  <a:moveTo>
                    <a:pt x="73" y="171"/>
                  </a:moveTo>
                  <a:lnTo>
                    <a:pt x="53" y="171"/>
                  </a:lnTo>
                  <a:lnTo>
                    <a:pt x="27" y="164"/>
                  </a:lnTo>
                  <a:lnTo>
                    <a:pt x="10" y="150"/>
                  </a:lnTo>
                  <a:lnTo>
                    <a:pt x="1" y="128"/>
                  </a:lnTo>
                  <a:lnTo>
                    <a:pt x="1" y="106"/>
                  </a:lnTo>
                  <a:lnTo>
                    <a:pt x="10" y="87"/>
                  </a:lnTo>
                  <a:lnTo>
                    <a:pt x="17" y="80"/>
                  </a:lnTo>
                  <a:lnTo>
                    <a:pt x="37" y="73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56" name="path 1456"/>
            <p:cNvSpPr/>
            <p:nvPr/>
          </p:nvSpPr>
          <p:spPr>
            <a:xfrm>
              <a:off x="29717" y="0"/>
              <a:ext cx="16763" cy="15240"/>
            </a:xfrm>
            <a:custGeom>
              <a:avLst/>
              <a:gdLst/>
              <a:ahLst/>
              <a:cxnLst/>
              <a:rect l="0" t="0" r="0" b="0"/>
              <a:pathLst>
                <a:path w="26" h="24">
                  <a:moveTo>
                    <a:pt x="0" y="0"/>
                  </a:moveTo>
                  <a:lnTo>
                    <a:pt x="0" y="24"/>
                  </a:lnTo>
                  <a:lnTo>
                    <a:pt x="26" y="0"/>
                  </a:lnTo>
                  <a:lnTo>
                    <a:pt x="0" y="0"/>
                  </a:lnTo>
                </a:path>
                <a:path w="26" h="24">
                  <a:moveTo>
                    <a:pt x="0" y="24"/>
                  </a:moveTo>
                  <a:lnTo>
                    <a:pt x="26" y="0"/>
                  </a:lnTo>
                  <a:lnTo>
                    <a:pt x="26" y="24"/>
                  </a:lnTo>
                  <a:lnTo>
                    <a:pt x="0" y="24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458" name="path 1458"/>
          <p:cNvSpPr/>
          <p:nvPr/>
        </p:nvSpPr>
        <p:spPr>
          <a:xfrm>
            <a:off x="1331976" y="4841240"/>
            <a:ext cx="2013204" cy="15239"/>
          </a:xfrm>
          <a:custGeom>
            <a:avLst/>
            <a:gdLst/>
            <a:ahLst/>
            <a:cxnLst/>
            <a:rect l="0" t="0" r="0" b="0"/>
            <a:pathLst>
              <a:path w="3170" h="23">
                <a:moveTo>
                  <a:pt x="3170" y="23"/>
                </a:moveTo>
                <a:lnTo>
                  <a:pt x="3170" y="0"/>
                </a:lnTo>
                <a:lnTo>
                  <a:pt x="0" y="23"/>
                </a:lnTo>
                <a:lnTo>
                  <a:pt x="3170" y="23"/>
                </a:lnTo>
              </a:path>
              <a:path w="3170" h="23">
                <a:moveTo>
                  <a:pt x="3170" y="0"/>
                </a:moveTo>
                <a:lnTo>
                  <a:pt x="0" y="23"/>
                </a:lnTo>
                <a:lnTo>
                  <a:pt x="0" y="0"/>
                </a:lnTo>
                <a:lnTo>
                  <a:pt x="317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60" name="path 1460"/>
          <p:cNvSpPr/>
          <p:nvPr/>
        </p:nvSpPr>
        <p:spPr>
          <a:xfrm>
            <a:off x="1331213" y="4816094"/>
            <a:ext cx="38101" cy="33527"/>
          </a:xfrm>
          <a:custGeom>
            <a:avLst/>
            <a:gdLst/>
            <a:ahLst/>
            <a:cxnLst/>
            <a:rect l="0" t="0" r="0" b="0"/>
            <a:pathLst>
              <a:path w="60" h="52">
                <a:moveTo>
                  <a:pt x="58" y="51"/>
                </a:moveTo>
                <a:lnTo>
                  <a:pt x="56" y="32"/>
                </a:lnTo>
                <a:lnTo>
                  <a:pt x="44" y="15"/>
                </a:lnTo>
                <a:lnTo>
                  <a:pt x="30" y="6"/>
                </a:lnTo>
                <a:lnTo>
                  <a:pt x="10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58" name="group 58"/>
          <p:cNvGrpSpPr/>
          <p:nvPr/>
        </p:nvGrpSpPr>
        <p:grpSpPr>
          <a:xfrm rot="21600000">
            <a:off x="10734293" y="4557113"/>
            <a:ext cx="1779966" cy="170365"/>
            <a:chOff x="0" y="0"/>
            <a:chExt cx="1779966" cy="170365"/>
          </a:xfrm>
        </p:grpSpPr>
        <p:sp>
          <p:nvSpPr>
            <p:cNvPr id="1462" name="path 1462"/>
            <p:cNvSpPr/>
            <p:nvPr/>
          </p:nvSpPr>
          <p:spPr>
            <a:xfrm>
              <a:off x="1675099" y="18640"/>
              <a:ext cx="104867" cy="151724"/>
            </a:xfrm>
            <a:custGeom>
              <a:avLst/>
              <a:gdLst/>
              <a:ahLst/>
              <a:cxnLst/>
              <a:rect l="0" t="0" r="0" b="0"/>
              <a:pathLst>
                <a:path w="165" h="238">
                  <a:moveTo>
                    <a:pt x="164" y="0"/>
                  </a:moveTo>
                  <a:lnTo>
                    <a:pt x="135" y="65"/>
                  </a:lnTo>
                  <a:lnTo>
                    <a:pt x="99" y="120"/>
                  </a:lnTo>
                  <a:lnTo>
                    <a:pt x="60" y="173"/>
                  </a:lnTo>
                  <a:lnTo>
                    <a:pt x="22" y="216"/>
                  </a:lnTo>
                  <a:lnTo>
                    <a:pt x="0" y="238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64" name="path 1464"/>
            <p:cNvSpPr/>
            <p:nvPr/>
          </p:nvSpPr>
          <p:spPr>
            <a:xfrm>
              <a:off x="0" y="0"/>
              <a:ext cx="118872" cy="153824"/>
            </a:xfrm>
            <a:custGeom>
              <a:avLst/>
              <a:gdLst/>
              <a:ahLst/>
              <a:cxnLst/>
              <a:rect l="0" t="0" r="0" b="0"/>
              <a:pathLst>
                <a:path w="187" h="242">
                  <a:moveTo>
                    <a:pt x="186" y="70"/>
                  </a:moveTo>
                  <a:lnTo>
                    <a:pt x="63" y="1"/>
                  </a:lnTo>
                  <a:lnTo>
                    <a:pt x="63" y="106"/>
                  </a:lnTo>
                  <a:moveTo>
                    <a:pt x="186" y="70"/>
                  </a:moveTo>
                  <a:lnTo>
                    <a:pt x="1" y="70"/>
                  </a:lnTo>
                  <a:moveTo>
                    <a:pt x="186" y="183"/>
                  </a:moveTo>
                  <a:lnTo>
                    <a:pt x="176" y="164"/>
                  </a:lnTo>
                  <a:lnTo>
                    <a:pt x="150" y="149"/>
                  </a:lnTo>
                  <a:lnTo>
                    <a:pt x="106" y="142"/>
                  </a:lnTo>
                  <a:lnTo>
                    <a:pt x="80" y="142"/>
                  </a:lnTo>
                  <a:lnTo>
                    <a:pt x="37" y="149"/>
                  </a:lnTo>
                  <a:lnTo>
                    <a:pt x="10" y="164"/>
                  </a:lnTo>
                  <a:lnTo>
                    <a:pt x="1" y="183"/>
                  </a:lnTo>
                  <a:lnTo>
                    <a:pt x="1" y="197"/>
                  </a:lnTo>
                  <a:lnTo>
                    <a:pt x="10" y="219"/>
                  </a:lnTo>
                  <a:lnTo>
                    <a:pt x="37" y="233"/>
                  </a:lnTo>
                  <a:lnTo>
                    <a:pt x="80" y="241"/>
                  </a:lnTo>
                  <a:lnTo>
                    <a:pt x="106" y="241"/>
                  </a:lnTo>
                  <a:lnTo>
                    <a:pt x="150" y="233"/>
                  </a:lnTo>
                  <a:lnTo>
                    <a:pt x="176" y="219"/>
                  </a:lnTo>
                  <a:lnTo>
                    <a:pt x="186" y="197"/>
                  </a:lnTo>
                  <a:lnTo>
                    <a:pt x="186" y="183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466" name="rect 1466"/>
          <p:cNvSpPr/>
          <p:nvPr/>
        </p:nvSpPr>
        <p:spPr>
          <a:xfrm>
            <a:off x="9747504" y="4714747"/>
            <a:ext cx="15239" cy="18288"/>
          </a:xfrm>
          <a:prstGeom prst="rect">
            <a:avLst/>
          </a:prstGeom>
          <a:solidFill>
            <a:srgbClr val="000000">
              <a:alpha val="3254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68" name="path 1468"/>
          <p:cNvSpPr/>
          <p:nvPr/>
        </p:nvSpPr>
        <p:spPr>
          <a:xfrm>
            <a:off x="3435898" y="4776986"/>
            <a:ext cx="30433" cy="99400"/>
          </a:xfrm>
          <a:custGeom>
            <a:avLst/>
            <a:gdLst/>
            <a:ahLst/>
            <a:cxnLst/>
            <a:rect l="0" t="0" r="0" b="0"/>
            <a:pathLst>
              <a:path w="47" h="156">
                <a:moveTo>
                  <a:pt x="1" y="0"/>
                </a:moveTo>
                <a:lnTo>
                  <a:pt x="37" y="105"/>
                </a:lnTo>
                <a:lnTo>
                  <a:pt x="41" y="132"/>
                </a:lnTo>
                <a:lnTo>
                  <a:pt x="44" y="137"/>
                </a:lnTo>
                <a:lnTo>
                  <a:pt x="46" y="15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70" name="path 1470"/>
          <p:cNvSpPr/>
          <p:nvPr/>
        </p:nvSpPr>
        <p:spPr>
          <a:xfrm>
            <a:off x="4143755" y="4841240"/>
            <a:ext cx="10271759" cy="15239"/>
          </a:xfrm>
          <a:custGeom>
            <a:avLst/>
            <a:gdLst/>
            <a:ahLst/>
            <a:cxnLst/>
            <a:rect l="0" t="0" r="0" b="0"/>
            <a:pathLst>
              <a:path w="16175" h="23">
                <a:moveTo>
                  <a:pt x="16175" y="23"/>
                </a:moveTo>
                <a:lnTo>
                  <a:pt x="16175" y="0"/>
                </a:lnTo>
                <a:lnTo>
                  <a:pt x="0" y="23"/>
                </a:lnTo>
                <a:lnTo>
                  <a:pt x="16175" y="23"/>
                </a:lnTo>
              </a:path>
              <a:path w="16175" h="23">
                <a:moveTo>
                  <a:pt x="16175" y="0"/>
                </a:moveTo>
                <a:lnTo>
                  <a:pt x="0" y="23"/>
                </a:lnTo>
                <a:lnTo>
                  <a:pt x="0" y="0"/>
                </a:lnTo>
                <a:lnTo>
                  <a:pt x="16175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0" name="group 60"/>
          <p:cNvGrpSpPr/>
          <p:nvPr/>
        </p:nvGrpSpPr>
        <p:grpSpPr>
          <a:xfrm rot="21600000">
            <a:off x="5218938" y="4733036"/>
            <a:ext cx="236219" cy="147065"/>
            <a:chOff x="0" y="0"/>
            <a:chExt cx="236219" cy="147065"/>
          </a:xfrm>
        </p:grpSpPr>
        <p:sp>
          <p:nvSpPr>
            <p:cNvPr id="1472" name="path 1472"/>
            <p:cNvSpPr/>
            <p:nvPr/>
          </p:nvSpPr>
          <p:spPr>
            <a:xfrm>
              <a:off x="0" y="84581"/>
              <a:ext cx="236219" cy="62484"/>
            </a:xfrm>
            <a:custGeom>
              <a:avLst/>
              <a:gdLst/>
              <a:ahLst/>
              <a:cxnLst/>
              <a:rect l="0" t="0" r="0" b="0"/>
              <a:pathLst>
                <a:path w="371" h="98">
                  <a:moveTo>
                    <a:pt x="49" y="1"/>
                  </a:moveTo>
                  <a:lnTo>
                    <a:pt x="32" y="3"/>
                  </a:lnTo>
                  <a:lnTo>
                    <a:pt x="18" y="13"/>
                  </a:lnTo>
                  <a:lnTo>
                    <a:pt x="5" y="27"/>
                  </a:lnTo>
                  <a:lnTo>
                    <a:pt x="1" y="44"/>
                  </a:lnTo>
                  <a:lnTo>
                    <a:pt x="3" y="61"/>
                  </a:lnTo>
                  <a:lnTo>
                    <a:pt x="10" y="77"/>
                  </a:lnTo>
                  <a:lnTo>
                    <a:pt x="22" y="90"/>
                  </a:lnTo>
                  <a:lnTo>
                    <a:pt x="39" y="97"/>
                  </a:lnTo>
                  <a:lnTo>
                    <a:pt x="58" y="97"/>
                  </a:lnTo>
                  <a:lnTo>
                    <a:pt x="75" y="90"/>
                  </a:lnTo>
                  <a:lnTo>
                    <a:pt x="87" y="77"/>
                  </a:lnTo>
                  <a:lnTo>
                    <a:pt x="94" y="61"/>
                  </a:lnTo>
                  <a:lnTo>
                    <a:pt x="97" y="44"/>
                  </a:lnTo>
                  <a:lnTo>
                    <a:pt x="92" y="27"/>
                  </a:lnTo>
                  <a:lnTo>
                    <a:pt x="80" y="13"/>
                  </a:lnTo>
                  <a:lnTo>
                    <a:pt x="65" y="3"/>
                  </a:lnTo>
                  <a:lnTo>
                    <a:pt x="49" y="1"/>
                  </a:lnTo>
                  <a:close/>
                  <a:moveTo>
                    <a:pt x="140" y="1"/>
                  </a:moveTo>
                  <a:lnTo>
                    <a:pt x="123" y="3"/>
                  </a:lnTo>
                  <a:lnTo>
                    <a:pt x="109" y="13"/>
                  </a:lnTo>
                  <a:lnTo>
                    <a:pt x="97" y="27"/>
                  </a:lnTo>
                  <a:lnTo>
                    <a:pt x="92" y="44"/>
                  </a:lnTo>
                  <a:lnTo>
                    <a:pt x="94" y="61"/>
                  </a:lnTo>
                  <a:lnTo>
                    <a:pt x="101" y="77"/>
                  </a:lnTo>
                  <a:lnTo>
                    <a:pt x="114" y="90"/>
                  </a:lnTo>
                  <a:lnTo>
                    <a:pt x="130" y="97"/>
                  </a:lnTo>
                  <a:lnTo>
                    <a:pt x="150" y="97"/>
                  </a:lnTo>
                  <a:lnTo>
                    <a:pt x="166" y="90"/>
                  </a:lnTo>
                  <a:lnTo>
                    <a:pt x="178" y="77"/>
                  </a:lnTo>
                  <a:lnTo>
                    <a:pt x="185" y="61"/>
                  </a:lnTo>
                  <a:lnTo>
                    <a:pt x="188" y="44"/>
                  </a:lnTo>
                  <a:lnTo>
                    <a:pt x="183" y="27"/>
                  </a:lnTo>
                  <a:lnTo>
                    <a:pt x="171" y="13"/>
                  </a:lnTo>
                  <a:lnTo>
                    <a:pt x="157" y="3"/>
                  </a:lnTo>
                  <a:lnTo>
                    <a:pt x="140" y="1"/>
                  </a:lnTo>
                  <a:close/>
                  <a:moveTo>
                    <a:pt x="231" y="1"/>
                  </a:moveTo>
                  <a:lnTo>
                    <a:pt x="214" y="3"/>
                  </a:lnTo>
                  <a:lnTo>
                    <a:pt x="200" y="13"/>
                  </a:lnTo>
                  <a:lnTo>
                    <a:pt x="188" y="27"/>
                  </a:lnTo>
                  <a:lnTo>
                    <a:pt x="183" y="44"/>
                  </a:lnTo>
                  <a:lnTo>
                    <a:pt x="185" y="61"/>
                  </a:lnTo>
                  <a:lnTo>
                    <a:pt x="193" y="77"/>
                  </a:lnTo>
                  <a:lnTo>
                    <a:pt x="205" y="90"/>
                  </a:lnTo>
                  <a:lnTo>
                    <a:pt x="221" y="97"/>
                  </a:lnTo>
                  <a:lnTo>
                    <a:pt x="241" y="97"/>
                  </a:lnTo>
                  <a:lnTo>
                    <a:pt x="258" y="90"/>
                  </a:lnTo>
                  <a:lnTo>
                    <a:pt x="270" y="77"/>
                  </a:lnTo>
                  <a:lnTo>
                    <a:pt x="277" y="61"/>
                  </a:lnTo>
                  <a:lnTo>
                    <a:pt x="279" y="44"/>
                  </a:lnTo>
                  <a:lnTo>
                    <a:pt x="274" y="27"/>
                  </a:lnTo>
                  <a:lnTo>
                    <a:pt x="262" y="13"/>
                  </a:lnTo>
                  <a:lnTo>
                    <a:pt x="248" y="3"/>
                  </a:lnTo>
                  <a:lnTo>
                    <a:pt x="231" y="1"/>
                  </a:lnTo>
                  <a:close/>
                  <a:moveTo>
                    <a:pt x="322" y="1"/>
                  </a:moveTo>
                  <a:lnTo>
                    <a:pt x="305" y="3"/>
                  </a:lnTo>
                  <a:lnTo>
                    <a:pt x="291" y="13"/>
                  </a:lnTo>
                  <a:lnTo>
                    <a:pt x="279" y="27"/>
                  </a:lnTo>
                  <a:lnTo>
                    <a:pt x="274" y="44"/>
                  </a:lnTo>
                  <a:lnTo>
                    <a:pt x="277" y="61"/>
                  </a:lnTo>
                  <a:lnTo>
                    <a:pt x="284" y="77"/>
                  </a:lnTo>
                  <a:lnTo>
                    <a:pt x="296" y="90"/>
                  </a:lnTo>
                  <a:lnTo>
                    <a:pt x="313" y="97"/>
                  </a:lnTo>
                  <a:lnTo>
                    <a:pt x="332" y="97"/>
                  </a:lnTo>
                  <a:lnTo>
                    <a:pt x="349" y="90"/>
                  </a:lnTo>
                  <a:lnTo>
                    <a:pt x="361" y="77"/>
                  </a:lnTo>
                  <a:lnTo>
                    <a:pt x="368" y="61"/>
                  </a:lnTo>
                  <a:lnTo>
                    <a:pt x="370" y="44"/>
                  </a:lnTo>
                  <a:lnTo>
                    <a:pt x="365" y="27"/>
                  </a:lnTo>
                  <a:lnTo>
                    <a:pt x="354" y="13"/>
                  </a:lnTo>
                  <a:lnTo>
                    <a:pt x="339" y="3"/>
                  </a:lnTo>
                  <a:lnTo>
                    <a:pt x="322" y="1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74" name="path 1474"/>
            <p:cNvSpPr/>
            <p:nvPr/>
          </p:nvSpPr>
          <p:spPr>
            <a:xfrm>
              <a:off x="12954" y="0"/>
              <a:ext cx="9143" cy="16763"/>
            </a:xfrm>
            <a:custGeom>
              <a:avLst/>
              <a:gdLst/>
              <a:ahLst/>
              <a:cxnLst/>
              <a:rect l="0" t="0" r="0" b="0"/>
              <a:pathLst>
                <a:path w="14" h="26">
                  <a:moveTo>
                    <a:pt x="0" y="26"/>
                  </a:moveTo>
                  <a:lnTo>
                    <a:pt x="14" y="21"/>
                  </a:lnTo>
                  <a:lnTo>
                    <a:pt x="0" y="0"/>
                  </a:lnTo>
                  <a:lnTo>
                    <a:pt x="0" y="2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476" name="path 1476"/>
          <p:cNvSpPr/>
          <p:nvPr/>
        </p:nvSpPr>
        <p:spPr>
          <a:xfrm>
            <a:off x="6904481" y="4817617"/>
            <a:ext cx="120395" cy="62484"/>
          </a:xfrm>
          <a:custGeom>
            <a:avLst/>
            <a:gdLst/>
            <a:ahLst/>
            <a:cxnLst/>
            <a:rect l="0" t="0" r="0" b="0"/>
            <a:pathLst>
              <a:path w="189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6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6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2" y="77"/>
                </a:lnTo>
                <a:lnTo>
                  <a:pt x="114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6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78" name="path 1478"/>
          <p:cNvSpPr/>
          <p:nvPr/>
        </p:nvSpPr>
        <p:spPr>
          <a:xfrm>
            <a:off x="6981443" y="4830571"/>
            <a:ext cx="18288" cy="18288"/>
          </a:xfrm>
          <a:custGeom>
            <a:avLst/>
            <a:gdLst/>
            <a:ahLst/>
            <a:cxnLst/>
            <a:rect l="0" t="0" r="0" b="0"/>
            <a:pathLst>
              <a:path w="28" h="28">
                <a:moveTo>
                  <a:pt x="28" y="0"/>
                </a:moveTo>
                <a:lnTo>
                  <a:pt x="14" y="4"/>
                </a:lnTo>
                <a:lnTo>
                  <a:pt x="28" y="28"/>
                </a:lnTo>
                <a:lnTo>
                  <a:pt x="28" y="0"/>
                </a:lnTo>
              </a:path>
              <a:path w="28" h="28">
                <a:moveTo>
                  <a:pt x="14" y="4"/>
                </a:moveTo>
                <a:lnTo>
                  <a:pt x="4" y="14"/>
                </a:lnTo>
                <a:lnTo>
                  <a:pt x="28" y="28"/>
                </a:lnTo>
                <a:lnTo>
                  <a:pt x="14" y="4"/>
                </a:lnTo>
              </a:path>
              <a:path w="28" h="28">
                <a:moveTo>
                  <a:pt x="4" y="14"/>
                </a:moveTo>
                <a:lnTo>
                  <a:pt x="0" y="28"/>
                </a:lnTo>
                <a:lnTo>
                  <a:pt x="28" y="28"/>
                </a:lnTo>
                <a:lnTo>
                  <a:pt x="4" y="14"/>
                </a:lnTo>
              </a:path>
              <a:path w="28" h="28">
                <a:moveTo>
                  <a:pt x="28" y="0"/>
                </a:moveTo>
                <a:lnTo>
                  <a:pt x="14" y="4"/>
                </a:lnTo>
                <a:lnTo>
                  <a:pt x="28" y="28"/>
                </a:lnTo>
                <a:lnTo>
                  <a:pt x="28" y="0"/>
                </a:lnTo>
              </a:path>
              <a:path w="28" h="28">
                <a:moveTo>
                  <a:pt x="14" y="4"/>
                </a:moveTo>
                <a:lnTo>
                  <a:pt x="4" y="14"/>
                </a:lnTo>
                <a:lnTo>
                  <a:pt x="28" y="28"/>
                </a:lnTo>
                <a:lnTo>
                  <a:pt x="14" y="4"/>
                </a:lnTo>
              </a:path>
              <a:path w="28" h="28">
                <a:moveTo>
                  <a:pt x="4" y="14"/>
                </a:moveTo>
                <a:lnTo>
                  <a:pt x="0" y="28"/>
                </a:lnTo>
                <a:lnTo>
                  <a:pt x="28" y="28"/>
                </a:lnTo>
                <a:lnTo>
                  <a:pt x="4" y="1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80" name="path 1480"/>
          <p:cNvSpPr/>
          <p:nvPr/>
        </p:nvSpPr>
        <p:spPr>
          <a:xfrm>
            <a:off x="5043678" y="4817617"/>
            <a:ext cx="178307" cy="62484"/>
          </a:xfrm>
          <a:custGeom>
            <a:avLst/>
            <a:gdLst/>
            <a:ahLst/>
            <a:cxnLst/>
            <a:rect l="0" t="0" r="0" b="0"/>
            <a:pathLst>
              <a:path w="280" h="98">
                <a:moveTo>
                  <a:pt x="49" y="1"/>
                </a:moveTo>
                <a:lnTo>
                  <a:pt x="32" y="3"/>
                </a:lnTo>
                <a:lnTo>
                  <a:pt x="17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1" y="77"/>
                </a:lnTo>
                <a:lnTo>
                  <a:pt x="114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5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  <a:moveTo>
                  <a:pt x="231" y="1"/>
                </a:moveTo>
                <a:lnTo>
                  <a:pt x="214" y="3"/>
                </a:lnTo>
                <a:lnTo>
                  <a:pt x="200" y="13"/>
                </a:lnTo>
                <a:lnTo>
                  <a:pt x="188" y="27"/>
                </a:lnTo>
                <a:lnTo>
                  <a:pt x="183" y="44"/>
                </a:lnTo>
                <a:lnTo>
                  <a:pt x="185" y="61"/>
                </a:lnTo>
                <a:lnTo>
                  <a:pt x="193" y="77"/>
                </a:lnTo>
                <a:lnTo>
                  <a:pt x="205" y="90"/>
                </a:lnTo>
                <a:lnTo>
                  <a:pt x="221" y="97"/>
                </a:lnTo>
                <a:lnTo>
                  <a:pt x="241" y="97"/>
                </a:lnTo>
                <a:lnTo>
                  <a:pt x="257" y="90"/>
                </a:lnTo>
                <a:lnTo>
                  <a:pt x="270" y="77"/>
                </a:lnTo>
                <a:lnTo>
                  <a:pt x="277" y="61"/>
                </a:lnTo>
                <a:lnTo>
                  <a:pt x="279" y="44"/>
                </a:lnTo>
                <a:lnTo>
                  <a:pt x="274" y="27"/>
                </a:lnTo>
                <a:lnTo>
                  <a:pt x="262" y="13"/>
                </a:lnTo>
                <a:lnTo>
                  <a:pt x="248" y="3"/>
                </a:lnTo>
                <a:lnTo>
                  <a:pt x="23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2" name="group 62"/>
          <p:cNvGrpSpPr/>
          <p:nvPr/>
        </p:nvGrpSpPr>
        <p:grpSpPr>
          <a:xfrm rot="21600000">
            <a:off x="9747504" y="4733036"/>
            <a:ext cx="194309" cy="147065"/>
            <a:chOff x="0" y="0"/>
            <a:chExt cx="194309" cy="147065"/>
          </a:xfrm>
        </p:grpSpPr>
        <p:sp>
          <p:nvSpPr>
            <p:cNvPr id="1482" name="path 1482"/>
            <p:cNvSpPr/>
            <p:nvPr/>
          </p:nvSpPr>
          <p:spPr>
            <a:xfrm>
              <a:off x="6858" y="6857"/>
              <a:ext cx="187450" cy="140208"/>
            </a:xfrm>
            <a:custGeom>
              <a:avLst/>
              <a:gdLst/>
              <a:ahLst/>
              <a:cxnLst/>
              <a:rect l="0" t="0" r="0" b="0"/>
              <a:pathLst>
                <a:path w="295" h="220">
                  <a:moveTo>
                    <a:pt x="293" y="56"/>
                  </a:moveTo>
                  <a:lnTo>
                    <a:pt x="291" y="39"/>
                  </a:lnTo>
                  <a:lnTo>
                    <a:pt x="281" y="22"/>
                  </a:lnTo>
                  <a:lnTo>
                    <a:pt x="269" y="10"/>
                  </a:lnTo>
                  <a:lnTo>
                    <a:pt x="253" y="3"/>
                  </a:lnTo>
                  <a:lnTo>
                    <a:pt x="233" y="1"/>
                  </a:lnTo>
                  <a:lnTo>
                    <a:pt x="217" y="6"/>
                  </a:lnTo>
                  <a:lnTo>
                    <a:pt x="200" y="15"/>
                  </a:lnTo>
                  <a:lnTo>
                    <a:pt x="190" y="30"/>
                  </a:lnTo>
                  <a:lnTo>
                    <a:pt x="183" y="46"/>
                  </a:lnTo>
                  <a:lnTo>
                    <a:pt x="183" y="66"/>
                  </a:lnTo>
                  <a:lnTo>
                    <a:pt x="190" y="82"/>
                  </a:lnTo>
                  <a:lnTo>
                    <a:pt x="200" y="97"/>
                  </a:lnTo>
                  <a:lnTo>
                    <a:pt x="217" y="106"/>
                  </a:lnTo>
                  <a:lnTo>
                    <a:pt x="233" y="111"/>
                  </a:lnTo>
                  <a:lnTo>
                    <a:pt x="253" y="109"/>
                  </a:lnTo>
                  <a:lnTo>
                    <a:pt x="269" y="102"/>
                  </a:lnTo>
                  <a:lnTo>
                    <a:pt x="281" y="90"/>
                  </a:lnTo>
                  <a:lnTo>
                    <a:pt x="291" y="73"/>
                  </a:lnTo>
                  <a:lnTo>
                    <a:pt x="293" y="56"/>
                  </a:lnTo>
                  <a:close/>
                  <a:moveTo>
                    <a:pt x="49" y="123"/>
                  </a:moveTo>
                  <a:lnTo>
                    <a:pt x="32" y="126"/>
                  </a:lnTo>
                  <a:lnTo>
                    <a:pt x="17" y="135"/>
                  </a:lnTo>
                  <a:lnTo>
                    <a:pt x="5" y="150"/>
                  </a:lnTo>
                  <a:lnTo>
                    <a:pt x="1" y="166"/>
                  </a:lnTo>
                  <a:lnTo>
                    <a:pt x="3" y="183"/>
                  </a:lnTo>
                  <a:lnTo>
                    <a:pt x="10" y="200"/>
                  </a:lnTo>
                  <a:lnTo>
                    <a:pt x="22" y="212"/>
                  </a:lnTo>
                  <a:lnTo>
                    <a:pt x="39" y="219"/>
                  </a:lnTo>
                  <a:lnTo>
                    <a:pt x="58" y="219"/>
                  </a:lnTo>
                  <a:lnTo>
                    <a:pt x="75" y="212"/>
                  </a:lnTo>
                  <a:lnTo>
                    <a:pt x="87" y="200"/>
                  </a:lnTo>
                  <a:lnTo>
                    <a:pt x="94" y="183"/>
                  </a:lnTo>
                  <a:lnTo>
                    <a:pt x="97" y="166"/>
                  </a:lnTo>
                  <a:lnTo>
                    <a:pt x="92" y="150"/>
                  </a:lnTo>
                  <a:lnTo>
                    <a:pt x="80" y="135"/>
                  </a:lnTo>
                  <a:lnTo>
                    <a:pt x="65" y="126"/>
                  </a:lnTo>
                  <a:lnTo>
                    <a:pt x="49" y="123"/>
                  </a:lnTo>
                  <a:close/>
                  <a:moveTo>
                    <a:pt x="140" y="123"/>
                  </a:moveTo>
                  <a:lnTo>
                    <a:pt x="123" y="126"/>
                  </a:lnTo>
                  <a:lnTo>
                    <a:pt x="109" y="135"/>
                  </a:lnTo>
                  <a:lnTo>
                    <a:pt x="97" y="150"/>
                  </a:lnTo>
                  <a:lnTo>
                    <a:pt x="92" y="166"/>
                  </a:lnTo>
                  <a:lnTo>
                    <a:pt x="94" y="183"/>
                  </a:lnTo>
                  <a:lnTo>
                    <a:pt x="101" y="200"/>
                  </a:lnTo>
                  <a:lnTo>
                    <a:pt x="113" y="212"/>
                  </a:lnTo>
                  <a:lnTo>
                    <a:pt x="130" y="219"/>
                  </a:lnTo>
                  <a:lnTo>
                    <a:pt x="149" y="219"/>
                  </a:lnTo>
                  <a:lnTo>
                    <a:pt x="166" y="212"/>
                  </a:lnTo>
                  <a:lnTo>
                    <a:pt x="178" y="200"/>
                  </a:lnTo>
                  <a:lnTo>
                    <a:pt x="185" y="183"/>
                  </a:lnTo>
                  <a:lnTo>
                    <a:pt x="188" y="166"/>
                  </a:lnTo>
                  <a:lnTo>
                    <a:pt x="183" y="150"/>
                  </a:lnTo>
                  <a:lnTo>
                    <a:pt x="171" y="135"/>
                  </a:lnTo>
                  <a:lnTo>
                    <a:pt x="157" y="126"/>
                  </a:lnTo>
                  <a:lnTo>
                    <a:pt x="140" y="123"/>
                  </a:lnTo>
                  <a:close/>
                  <a:moveTo>
                    <a:pt x="233" y="123"/>
                  </a:moveTo>
                  <a:lnTo>
                    <a:pt x="217" y="126"/>
                  </a:lnTo>
                  <a:lnTo>
                    <a:pt x="202" y="135"/>
                  </a:lnTo>
                  <a:lnTo>
                    <a:pt x="190" y="150"/>
                  </a:lnTo>
                  <a:lnTo>
                    <a:pt x="185" y="166"/>
                  </a:lnTo>
                  <a:lnTo>
                    <a:pt x="188" y="183"/>
                  </a:lnTo>
                  <a:lnTo>
                    <a:pt x="195" y="200"/>
                  </a:lnTo>
                  <a:lnTo>
                    <a:pt x="207" y="212"/>
                  </a:lnTo>
                  <a:lnTo>
                    <a:pt x="224" y="219"/>
                  </a:lnTo>
                  <a:lnTo>
                    <a:pt x="243" y="219"/>
                  </a:lnTo>
                  <a:lnTo>
                    <a:pt x="260" y="212"/>
                  </a:lnTo>
                  <a:lnTo>
                    <a:pt x="272" y="200"/>
                  </a:lnTo>
                  <a:lnTo>
                    <a:pt x="279" y="183"/>
                  </a:lnTo>
                  <a:lnTo>
                    <a:pt x="281" y="166"/>
                  </a:lnTo>
                  <a:lnTo>
                    <a:pt x="277" y="150"/>
                  </a:lnTo>
                  <a:lnTo>
                    <a:pt x="265" y="135"/>
                  </a:lnTo>
                  <a:lnTo>
                    <a:pt x="250" y="126"/>
                  </a:lnTo>
                  <a:lnTo>
                    <a:pt x="233" y="123"/>
                  </a:lnTo>
                  <a:close/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484" name="path 1484"/>
            <p:cNvSpPr/>
            <p:nvPr/>
          </p:nvSpPr>
          <p:spPr>
            <a:xfrm>
              <a:off x="0" y="0"/>
              <a:ext cx="9143" cy="16763"/>
            </a:xfrm>
            <a:custGeom>
              <a:avLst/>
              <a:gdLst/>
              <a:ahLst/>
              <a:cxnLst/>
              <a:rect l="0" t="0" r="0" b="0"/>
              <a:pathLst>
                <a:path w="14" h="26">
                  <a:moveTo>
                    <a:pt x="0" y="26"/>
                  </a:moveTo>
                  <a:lnTo>
                    <a:pt x="14" y="21"/>
                  </a:lnTo>
                  <a:lnTo>
                    <a:pt x="0" y="0"/>
                  </a:lnTo>
                  <a:lnTo>
                    <a:pt x="0" y="2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486" name="path 1486"/>
          <p:cNvSpPr/>
          <p:nvPr/>
        </p:nvSpPr>
        <p:spPr>
          <a:xfrm>
            <a:off x="9347454" y="4817617"/>
            <a:ext cx="353567" cy="62484"/>
          </a:xfrm>
          <a:custGeom>
            <a:avLst/>
            <a:gdLst/>
            <a:ahLst/>
            <a:cxnLst/>
            <a:rect l="0" t="0" r="0" b="0"/>
            <a:pathLst>
              <a:path w="556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1" y="77"/>
                </a:lnTo>
                <a:lnTo>
                  <a:pt x="113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5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  <a:moveTo>
                  <a:pt x="231" y="1"/>
                </a:moveTo>
                <a:lnTo>
                  <a:pt x="214" y="3"/>
                </a:lnTo>
                <a:lnTo>
                  <a:pt x="200" y="13"/>
                </a:lnTo>
                <a:lnTo>
                  <a:pt x="188" y="27"/>
                </a:lnTo>
                <a:lnTo>
                  <a:pt x="183" y="44"/>
                </a:lnTo>
                <a:lnTo>
                  <a:pt x="185" y="61"/>
                </a:lnTo>
                <a:lnTo>
                  <a:pt x="193" y="77"/>
                </a:lnTo>
                <a:lnTo>
                  <a:pt x="205" y="90"/>
                </a:lnTo>
                <a:lnTo>
                  <a:pt x="221" y="97"/>
                </a:lnTo>
                <a:lnTo>
                  <a:pt x="241" y="97"/>
                </a:lnTo>
                <a:lnTo>
                  <a:pt x="258" y="90"/>
                </a:lnTo>
                <a:lnTo>
                  <a:pt x="270" y="77"/>
                </a:lnTo>
                <a:lnTo>
                  <a:pt x="277" y="61"/>
                </a:lnTo>
                <a:lnTo>
                  <a:pt x="279" y="44"/>
                </a:lnTo>
                <a:lnTo>
                  <a:pt x="274" y="27"/>
                </a:lnTo>
                <a:lnTo>
                  <a:pt x="262" y="13"/>
                </a:lnTo>
                <a:lnTo>
                  <a:pt x="248" y="3"/>
                </a:lnTo>
                <a:lnTo>
                  <a:pt x="231" y="1"/>
                </a:lnTo>
                <a:close/>
                <a:moveTo>
                  <a:pt x="325" y="1"/>
                </a:moveTo>
                <a:lnTo>
                  <a:pt x="308" y="3"/>
                </a:lnTo>
                <a:lnTo>
                  <a:pt x="293" y="13"/>
                </a:lnTo>
                <a:lnTo>
                  <a:pt x="281" y="27"/>
                </a:lnTo>
                <a:lnTo>
                  <a:pt x="277" y="44"/>
                </a:lnTo>
                <a:lnTo>
                  <a:pt x="279" y="61"/>
                </a:lnTo>
                <a:lnTo>
                  <a:pt x="286" y="77"/>
                </a:lnTo>
                <a:lnTo>
                  <a:pt x="298" y="90"/>
                </a:lnTo>
                <a:lnTo>
                  <a:pt x="315" y="97"/>
                </a:lnTo>
                <a:lnTo>
                  <a:pt x="334" y="97"/>
                </a:lnTo>
                <a:lnTo>
                  <a:pt x="351" y="90"/>
                </a:lnTo>
                <a:lnTo>
                  <a:pt x="363" y="77"/>
                </a:lnTo>
                <a:lnTo>
                  <a:pt x="370" y="61"/>
                </a:lnTo>
                <a:lnTo>
                  <a:pt x="373" y="44"/>
                </a:lnTo>
                <a:lnTo>
                  <a:pt x="368" y="27"/>
                </a:lnTo>
                <a:lnTo>
                  <a:pt x="356" y="13"/>
                </a:lnTo>
                <a:lnTo>
                  <a:pt x="341" y="3"/>
                </a:lnTo>
                <a:lnTo>
                  <a:pt x="325" y="1"/>
                </a:lnTo>
                <a:close/>
                <a:moveTo>
                  <a:pt x="416" y="1"/>
                </a:moveTo>
                <a:lnTo>
                  <a:pt x="399" y="3"/>
                </a:lnTo>
                <a:lnTo>
                  <a:pt x="385" y="13"/>
                </a:lnTo>
                <a:lnTo>
                  <a:pt x="373" y="27"/>
                </a:lnTo>
                <a:lnTo>
                  <a:pt x="368" y="44"/>
                </a:lnTo>
                <a:lnTo>
                  <a:pt x="370" y="61"/>
                </a:lnTo>
                <a:lnTo>
                  <a:pt x="378" y="77"/>
                </a:lnTo>
                <a:lnTo>
                  <a:pt x="390" y="90"/>
                </a:lnTo>
                <a:lnTo>
                  <a:pt x="406" y="97"/>
                </a:lnTo>
                <a:lnTo>
                  <a:pt x="425" y="97"/>
                </a:lnTo>
                <a:lnTo>
                  <a:pt x="442" y="90"/>
                </a:lnTo>
                <a:lnTo>
                  <a:pt x="454" y="77"/>
                </a:lnTo>
                <a:lnTo>
                  <a:pt x="461" y="61"/>
                </a:lnTo>
                <a:lnTo>
                  <a:pt x="464" y="44"/>
                </a:lnTo>
                <a:lnTo>
                  <a:pt x="459" y="27"/>
                </a:lnTo>
                <a:lnTo>
                  <a:pt x="447" y="13"/>
                </a:lnTo>
                <a:lnTo>
                  <a:pt x="433" y="3"/>
                </a:lnTo>
                <a:lnTo>
                  <a:pt x="416" y="1"/>
                </a:lnTo>
                <a:close/>
                <a:moveTo>
                  <a:pt x="507" y="1"/>
                </a:moveTo>
                <a:lnTo>
                  <a:pt x="490" y="3"/>
                </a:lnTo>
                <a:lnTo>
                  <a:pt x="476" y="13"/>
                </a:lnTo>
                <a:lnTo>
                  <a:pt x="464" y="27"/>
                </a:lnTo>
                <a:lnTo>
                  <a:pt x="459" y="44"/>
                </a:lnTo>
                <a:lnTo>
                  <a:pt x="461" y="61"/>
                </a:lnTo>
                <a:lnTo>
                  <a:pt x="469" y="77"/>
                </a:lnTo>
                <a:lnTo>
                  <a:pt x="481" y="90"/>
                </a:lnTo>
                <a:lnTo>
                  <a:pt x="498" y="97"/>
                </a:lnTo>
                <a:lnTo>
                  <a:pt x="517" y="97"/>
                </a:lnTo>
                <a:lnTo>
                  <a:pt x="533" y="90"/>
                </a:lnTo>
                <a:lnTo>
                  <a:pt x="545" y="77"/>
                </a:lnTo>
                <a:lnTo>
                  <a:pt x="553" y="61"/>
                </a:lnTo>
                <a:lnTo>
                  <a:pt x="555" y="44"/>
                </a:lnTo>
                <a:lnTo>
                  <a:pt x="550" y="27"/>
                </a:lnTo>
                <a:lnTo>
                  <a:pt x="538" y="13"/>
                </a:lnTo>
                <a:lnTo>
                  <a:pt x="524" y="3"/>
                </a:lnTo>
                <a:lnTo>
                  <a:pt x="507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88" name="path 1488"/>
          <p:cNvSpPr/>
          <p:nvPr/>
        </p:nvSpPr>
        <p:spPr>
          <a:xfrm>
            <a:off x="12604242" y="4817617"/>
            <a:ext cx="353567" cy="62484"/>
          </a:xfrm>
          <a:custGeom>
            <a:avLst/>
            <a:gdLst/>
            <a:ahLst/>
            <a:cxnLst/>
            <a:rect l="0" t="0" r="0" b="0"/>
            <a:pathLst>
              <a:path w="556" h="98">
                <a:moveTo>
                  <a:pt x="49" y="1"/>
                </a:moveTo>
                <a:lnTo>
                  <a:pt x="32" y="3"/>
                </a:lnTo>
                <a:lnTo>
                  <a:pt x="17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1" y="77"/>
                </a:lnTo>
                <a:lnTo>
                  <a:pt x="114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5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  <a:moveTo>
                  <a:pt x="234" y="1"/>
                </a:moveTo>
                <a:lnTo>
                  <a:pt x="217" y="3"/>
                </a:lnTo>
                <a:lnTo>
                  <a:pt x="202" y="13"/>
                </a:lnTo>
                <a:lnTo>
                  <a:pt x="190" y="27"/>
                </a:lnTo>
                <a:lnTo>
                  <a:pt x="185" y="44"/>
                </a:lnTo>
                <a:lnTo>
                  <a:pt x="188" y="61"/>
                </a:lnTo>
                <a:lnTo>
                  <a:pt x="195" y="77"/>
                </a:lnTo>
                <a:lnTo>
                  <a:pt x="207" y="90"/>
                </a:lnTo>
                <a:lnTo>
                  <a:pt x="224" y="97"/>
                </a:lnTo>
                <a:lnTo>
                  <a:pt x="243" y="97"/>
                </a:lnTo>
                <a:lnTo>
                  <a:pt x="260" y="90"/>
                </a:lnTo>
                <a:lnTo>
                  <a:pt x="272" y="77"/>
                </a:lnTo>
                <a:lnTo>
                  <a:pt x="279" y="61"/>
                </a:lnTo>
                <a:lnTo>
                  <a:pt x="281" y="44"/>
                </a:lnTo>
                <a:lnTo>
                  <a:pt x="277" y="27"/>
                </a:lnTo>
                <a:lnTo>
                  <a:pt x="265" y="13"/>
                </a:lnTo>
                <a:lnTo>
                  <a:pt x="250" y="3"/>
                </a:lnTo>
                <a:lnTo>
                  <a:pt x="234" y="1"/>
                </a:lnTo>
                <a:close/>
                <a:moveTo>
                  <a:pt x="325" y="1"/>
                </a:moveTo>
                <a:lnTo>
                  <a:pt x="308" y="3"/>
                </a:lnTo>
                <a:lnTo>
                  <a:pt x="294" y="13"/>
                </a:lnTo>
                <a:lnTo>
                  <a:pt x="281" y="27"/>
                </a:lnTo>
                <a:lnTo>
                  <a:pt x="277" y="44"/>
                </a:lnTo>
                <a:lnTo>
                  <a:pt x="279" y="61"/>
                </a:lnTo>
                <a:lnTo>
                  <a:pt x="286" y="77"/>
                </a:lnTo>
                <a:lnTo>
                  <a:pt x="298" y="90"/>
                </a:lnTo>
                <a:lnTo>
                  <a:pt x="315" y="97"/>
                </a:lnTo>
                <a:lnTo>
                  <a:pt x="334" y="97"/>
                </a:lnTo>
                <a:lnTo>
                  <a:pt x="351" y="90"/>
                </a:lnTo>
                <a:lnTo>
                  <a:pt x="363" y="77"/>
                </a:lnTo>
                <a:lnTo>
                  <a:pt x="370" y="61"/>
                </a:lnTo>
                <a:lnTo>
                  <a:pt x="373" y="44"/>
                </a:lnTo>
                <a:lnTo>
                  <a:pt x="368" y="27"/>
                </a:lnTo>
                <a:lnTo>
                  <a:pt x="356" y="13"/>
                </a:lnTo>
                <a:lnTo>
                  <a:pt x="341" y="3"/>
                </a:lnTo>
                <a:lnTo>
                  <a:pt x="325" y="1"/>
                </a:lnTo>
                <a:close/>
                <a:moveTo>
                  <a:pt x="416" y="1"/>
                </a:moveTo>
                <a:lnTo>
                  <a:pt x="399" y="3"/>
                </a:lnTo>
                <a:lnTo>
                  <a:pt x="385" y="13"/>
                </a:lnTo>
                <a:lnTo>
                  <a:pt x="373" y="27"/>
                </a:lnTo>
                <a:lnTo>
                  <a:pt x="368" y="44"/>
                </a:lnTo>
                <a:lnTo>
                  <a:pt x="370" y="61"/>
                </a:lnTo>
                <a:lnTo>
                  <a:pt x="377" y="77"/>
                </a:lnTo>
                <a:lnTo>
                  <a:pt x="390" y="90"/>
                </a:lnTo>
                <a:lnTo>
                  <a:pt x="406" y="97"/>
                </a:lnTo>
                <a:lnTo>
                  <a:pt x="425" y="97"/>
                </a:lnTo>
                <a:lnTo>
                  <a:pt x="442" y="90"/>
                </a:lnTo>
                <a:lnTo>
                  <a:pt x="454" y="77"/>
                </a:lnTo>
                <a:lnTo>
                  <a:pt x="461" y="61"/>
                </a:lnTo>
                <a:lnTo>
                  <a:pt x="464" y="44"/>
                </a:lnTo>
                <a:lnTo>
                  <a:pt x="459" y="27"/>
                </a:lnTo>
                <a:lnTo>
                  <a:pt x="447" y="13"/>
                </a:lnTo>
                <a:lnTo>
                  <a:pt x="433" y="3"/>
                </a:lnTo>
                <a:lnTo>
                  <a:pt x="416" y="1"/>
                </a:lnTo>
                <a:close/>
                <a:moveTo>
                  <a:pt x="507" y="1"/>
                </a:moveTo>
                <a:lnTo>
                  <a:pt x="490" y="3"/>
                </a:lnTo>
                <a:lnTo>
                  <a:pt x="476" y="13"/>
                </a:lnTo>
                <a:lnTo>
                  <a:pt x="464" y="27"/>
                </a:lnTo>
                <a:lnTo>
                  <a:pt x="459" y="44"/>
                </a:lnTo>
                <a:lnTo>
                  <a:pt x="461" y="61"/>
                </a:lnTo>
                <a:lnTo>
                  <a:pt x="469" y="77"/>
                </a:lnTo>
                <a:lnTo>
                  <a:pt x="481" y="90"/>
                </a:lnTo>
                <a:lnTo>
                  <a:pt x="497" y="97"/>
                </a:lnTo>
                <a:lnTo>
                  <a:pt x="517" y="97"/>
                </a:lnTo>
                <a:lnTo>
                  <a:pt x="534" y="90"/>
                </a:lnTo>
                <a:lnTo>
                  <a:pt x="545" y="77"/>
                </a:lnTo>
                <a:lnTo>
                  <a:pt x="553" y="61"/>
                </a:lnTo>
                <a:lnTo>
                  <a:pt x="555" y="44"/>
                </a:lnTo>
                <a:lnTo>
                  <a:pt x="550" y="27"/>
                </a:lnTo>
                <a:lnTo>
                  <a:pt x="538" y="13"/>
                </a:lnTo>
                <a:lnTo>
                  <a:pt x="524" y="3"/>
                </a:lnTo>
                <a:lnTo>
                  <a:pt x="507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90" name="path 1490"/>
          <p:cNvSpPr/>
          <p:nvPr/>
        </p:nvSpPr>
        <p:spPr>
          <a:xfrm>
            <a:off x="3670892" y="5742813"/>
            <a:ext cx="14561" cy="10412"/>
          </a:xfrm>
          <a:custGeom>
            <a:avLst/>
            <a:gdLst/>
            <a:ahLst/>
            <a:cxnLst/>
            <a:rect l="0" t="0" r="0" b="0"/>
            <a:pathLst>
              <a:path w="22" h="16">
                <a:moveTo>
                  <a:pt x="22" y="0"/>
                </a:moveTo>
                <a:lnTo>
                  <a:pt x="0" y="1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92" name="path 1492"/>
          <p:cNvSpPr/>
          <p:nvPr/>
        </p:nvSpPr>
        <p:spPr>
          <a:xfrm>
            <a:off x="2601090" y="6417900"/>
            <a:ext cx="520407" cy="277185"/>
          </a:xfrm>
          <a:custGeom>
            <a:avLst/>
            <a:gdLst/>
            <a:ahLst/>
            <a:cxnLst/>
            <a:rect l="0" t="0" r="0" b="0"/>
            <a:pathLst>
              <a:path w="819" h="436">
                <a:moveTo>
                  <a:pt x="0" y="435"/>
                </a:moveTo>
                <a:lnTo>
                  <a:pt x="286" y="272"/>
                </a:lnTo>
                <a:lnTo>
                  <a:pt x="818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94" name="path 1494"/>
          <p:cNvSpPr/>
          <p:nvPr/>
        </p:nvSpPr>
        <p:spPr>
          <a:xfrm>
            <a:off x="4060917" y="5223229"/>
            <a:ext cx="103193" cy="104701"/>
          </a:xfrm>
          <a:custGeom>
            <a:avLst/>
            <a:gdLst/>
            <a:ahLst/>
            <a:cxnLst/>
            <a:rect l="0" t="0" r="0" b="0"/>
            <a:pathLst>
              <a:path w="162" h="164">
                <a:moveTo>
                  <a:pt x="0" y="0"/>
                </a:moveTo>
                <a:lnTo>
                  <a:pt x="161" y="164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96" name="path 1496"/>
          <p:cNvSpPr/>
          <p:nvPr/>
        </p:nvSpPr>
        <p:spPr>
          <a:xfrm>
            <a:off x="2559889" y="6693839"/>
            <a:ext cx="42066" cy="30169"/>
          </a:xfrm>
          <a:custGeom>
            <a:avLst/>
            <a:gdLst/>
            <a:ahLst/>
            <a:cxnLst/>
            <a:rect l="0" t="0" r="0" b="0"/>
            <a:pathLst>
              <a:path w="66" h="47">
                <a:moveTo>
                  <a:pt x="0" y="46"/>
                </a:moveTo>
                <a:lnTo>
                  <a:pt x="46" y="15"/>
                </a:lnTo>
                <a:lnTo>
                  <a:pt x="51" y="12"/>
                </a:lnTo>
                <a:lnTo>
                  <a:pt x="65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498" name="path 1498"/>
          <p:cNvSpPr/>
          <p:nvPr/>
        </p:nvSpPr>
        <p:spPr>
          <a:xfrm>
            <a:off x="2304078" y="6378207"/>
            <a:ext cx="277718" cy="24370"/>
          </a:xfrm>
          <a:custGeom>
            <a:avLst/>
            <a:gdLst/>
            <a:ahLst/>
            <a:cxnLst/>
            <a:rect l="0" t="0" r="0" b="0"/>
            <a:pathLst>
              <a:path w="437" h="38">
                <a:moveTo>
                  <a:pt x="437" y="1"/>
                </a:moveTo>
                <a:lnTo>
                  <a:pt x="247" y="37"/>
                </a:lnTo>
                <a:lnTo>
                  <a:pt x="33" y="37"/>
                </a:lnTo>
                <a:lnTo>
                  <a:pt x="0" y="2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00" name="path 1500"/>
          <p:cNvSpPr/>
          <p:nvPr/>
        </p:nvSpPr>
        <p:spPr>
          <a:xfrm>
            <a:off x="1476756" y="5162804"/>
            <a:ext cx="374904" cy="629411"/>
          </a:xfrm>
          <a:custGeom>
            <a:avLst/>
            <a:gdLst/>
            <a:ahLst/>
            <a:cxnLst/>
            <a:rect l="0" t="0" r="0" b="0"/>
            <a:pathLst>
              <a:path w="590" h="991">
                <a:moveTo>
                  <a:pt x="590" y="19"/>
                </a:moveTo>
                <a:lnTo>
                  <a:pt x="563" y="0"/>
                </a:lnTo>
                <a:lnTo>
                  <a:pt x="578" y="38"/>
                </a:lnTo>
                <a:lnTo>
                  <a:pt x="590" y="19"/>
                </a:lnTo>
              </a:path>
              <a:path w="590" h="991">
                <a:moveTo>
                  <a:pt x="563" y="0"/>
                </a:moveTo>
                <a:lnTo>
                  <a:pt x="578" y="38"/>
                </a:lnTo>
                <a:lnTo>
                  <a:pt x="549" y="16"/>
                </a:lnTo>
                <a:lnTo>
                  <a:pt x="563" y="0"/>
                </a:lnTo>
              </a:path>
              <a:path w="590" h="991">
                <a:moveTo>
                  <a:pt x="578" y="38"/>
                </a:moveTo>
                <a:lnTo>
                  <a:pt x="549" y="16"/>
                </a:lnTo>
                <a:lnTo>
                  <a:pt x="247" y="520"/>
                </a:lnTo>
                <a:lnTo>
                  <a:pt x="578" y="38"/>
                </a:lnTo>
              </a:path>
              <a:path w="590" h="991">
                <a:moveTo>
                  <a:pt x="549" y="16"/>
                </a:moveTo>
                <a:lnTo>
                  <a:pt x="247" y="520"/>
                </a:lnTo>
                <a:lnTo>
                  <a:pt x="218" y="501"/>
                </a:lnTo>
                <a:lnTo>
                  <a:pt x="549" y="16"/>
                </a:lnTo>
              </a:path>
              <a:path w="590" h="991">
                <a:moveTo>
                  <a:pt x="247" y="520"/>
                </a:moveTo>
                <a:lnTo>
                  <a:pt x="218" y="501"/>
                </a:lnTo>
                <a:lnTo>
                  <a:pt x="107" y="772"/>
                </a:lnTo>
                <a:lnTo>
                  <a:pt x="247" y="520"/>
                </a:lnTo>
              </a:path>
              <a:path w="590" h="991">
                <a:moveTo>
                  <a:pt x="218" y="501"/>
                </a:moveTo>
                <a:lnTo>
                  <a:pt x="107" y="772"/>
                </a:lnTo>
                <a:lnTo>
                  <a:pt x="76" y="758"/>
                </a:lnTo>
                <a:lnTo>
                  <a:pt x="218" y="501"/>
                </a:lnTo>
              </a:path>
              <a:path w="590" h="991">
                <a:moveTo>
                  <a:pt x="107" y="772"/>
                </a:moveTo>
                <a:lnTo>
                  <a:pt x="76" y="758"/>
                </a:lnTo>
                <a:lnTo>
                  <a:pt x="40" y="960"/>
                </a:lnTo>
                <a:lnTo>
                  <a:pt x="107" y="772"/>
                </a:lnTo>
              </a:path>
              <a:path w="590" h="991">
                <a:moveTo>
                  <a:pt x="76" y="758"/>
                </a:moveTo>
                <a:lnTo>
                  <a:pt x="40" y="960"/>
                </a:lnTo>
                <a:lnTo>
                  <a:pt x="9" y="950"/>
                </a:lnTo>
                <a:lnTo>
                  <a:pt x="76" y="758"/>
                </a:lnTo>
              </a:path>
              <a:path w="590" h="991">
                <a:moveTo>
                  <a:pt x="40" y="960"/>
                </a:moveTo>
                <a:lnTo>
                  <a:pt x="9" y="950"/>
                </a:lnTo>
                <a:lnTo>
                  <a:pt x="35" y="981"/>
                </a:lnTo>
                <a:lnTo>
                  <a:pt x="40" y="960"/>
                </a:lnTo>
              </a:path>
              <a:path w="590" h="991">
                <a:moveTo>
                  <a:pt x="9" y="950"/>
                </a:moveTo>
                <a:lnTo>
                  <a:pt x="35" y="981"/>
                </a:lnTo>
                <a:lnTo>
                  <a:pt x="4" y="974"/>
                </a:lnTo>
                <a:lnTo>
                  <a:pt x="9" y="950"/>
                </a:lnTo>
              </a:path>
              <a:path w="590" h="991">
                <a:moveTo>
                  <a:pt x="35" y="981"/>
                </a:moveTo>
                <a:lnTo>
                  <a:pt x="4" y="974"/>
                </a:lnTo>
                <a:lnTo>
                  <a:pt x="33" y="991"/>
                </a:lnTo>
                <a:lnTo>
                  <a:pt x="35" y="981"/>
                </a:lnTo>
              </a:path>
              <a:path w="590" h="991">
                <a:moveTo>
                  <a:pt x="4" y="974"/>
                </a:moveTo>
                <a:lnTo>
                  <a:pt x="33" y="991"/>
                </a:lnTo>
                <a:lnTo>
                  <a:pt x="0" y="986"/>
                </a:lnTo>
                <a:lnTo>
                  <a:pt x="4" y="974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02" name="path 1502"/>
          <p:cNvSpPr/>
          <p:nvPr/>
        </p:nvSpPr>
        <p:spPr>
          <a:xfrm>
            <a:off x="3871774" y="5976341"/>
            <a:ext cx="568321" cy="1228959"/>
          </a:xfrm>
          <a:custGeom>
            <a:avLst/>
            <a:gdLst/>
            <a:ahLst/>
            <a:cxnLst/>
            <a:rect l="0" t="0" r="0" b="0"/>
            <a:pathLst>
              <a:path w="894" h="1935">
                <a:moveTo>
                  <a:pt x="893" y="1934"/>
                </a:moveTo>
                <a:lnTo>
                  <a:pt x="327" y="785"/>
                </a:lnTo>
                <a:lnTo>
                  <a:pt x="185" y="466"/>
                </a:lnTo>
                <a:lnTo>
                  <a:pt x="181" y="454"/>
                </a:lnTo>
                <a:lnTo>
                  <a:pt x="176" y="444"/>
                </a:lnTo>
                <a:lnTo>
                  <a:pt x="173" y="437"/>
                </a:lnTo>
                <a:lnTo>
                  <a:pt x="169" y="427"/>
                </a:lnTo>
                <a:lnTo>
                  <a:pt x="1" y="0"/>
                </a:lnTo>
                <a:moveTo>
                  <a:pt x="680" y="247"/>
                </a:moveTo>
                <a:lnTo>
                  <a:pt x="699" y="293"/>
                </a:lnTo>
                <a:moveTo>
                  <a:pt x="845" y="1934"/>
                </a:moveTo>
                <a:lnTo>
                  <a:pt x="817" y="187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04" name="path 1504"/>
          <p:cNvSpPr/>
          <p:nvPr/>
        </p:nvSpPr>
        <p:spPr>
          <a:xfrm>
            <a:off x="3809577" y="5940805"/>
            <a:ext cx="63444" cy="36352"/>
          </a:xfrm>
          <a:custGeom>
            <a:avLst/>
            <a:gdLst/>
            <a:ahLst/>
            <a:cxnLst/>
            <a:rect l="0" t="0" r="0" b="0"/>
            <a:pathLst>
              <a:path w="99" h="57">
                <a:moveTo>
                  <a:pt x="22" y="20"/>
                </a:moveTo>
                <a:lnTo>
                  <a:pt x="31" y="13"/>
                </a:lnTo>
                <a:lnTo>
                  <a:pt x="63" y="1"/>
                </a:lnTo>
                <a:lnTo>
                  <a:pt x="67" y="1"/>
                </a:lnTo>
                <a:lnTo>
                  <a:pt x="72" y="3"/>
                </a:lnTo>
                <a:lnTo>
                  <a:pt x="79" y="10"/>
                </a:lnTo>
                <a:lnTo>
                  <a:pt x="94" y="44"/>
                </a:lnTo>
                <a:lnTo>
                  <a:pt x="96" y="54"/>
                </a:lnTo>
                <a:moveTo>
                  <a:pt x="99" y="56"/>
                </a:moveTo>
                <a:lnTo>
                  <a:pt x="96" y="54"/>
                </a:lnTo>
                <a:moveTo>
                  <a:pt x="0" y="34"/>
                </a:moveTo>
                <a:lnTo>
                  <a:pt x="22" y="2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06" name="path 1506"/>
          <p:cNvSpPr/>
          <p:nvPr/>
        </p:nvSpPr>
        <p:spPr>
          <a:xfrm>
            <a:off x="3650792" y="5410940"/>
            <a:ext cx="94437" cy="333269"/>
          </a:xfrm>
          <a:custGeom>
            <a:avLst/>
            <a:gdLst/>
            <a:ahLst/>
            <a:cxnLst/>
            <a:rect l="0" t="0" r="0" b="0"/>
            <a:pathLst>
              <a:path w="148" h="524">
                <a:moveTo>
                  <a:pt x="123" y="322"/>
                </a:moveTo>
                <a:lnTo>
                  <a:pt x="128" y="331"/>
                </a:lnTo>
                <a:lnTo>
                  <a:pt x="145" y="386"/>
                </a:lnTo>
                <a:lnTo>
                  <a:pt x="145" y="391"/>
                </a:lnTo>
                <a:lnTo>
                  <a:pt x="147" y="401"/>
                </a:lnTo>
                <a:lnTo>
                  <a:pt x="145" y="413"/>
                </a:lnTo>
                <a:lnTo>
                  <a:pt x="145" y="420"/>
                </a:lnTo>
                <a:lnTo>
                  <a:pt x="140" y="430"/>
                </a:lnTo>
                <a:lnTo>
                  <a:pt x="77" y="497"/>
                </a:lnTo>
                <a:lnTo>
                  <a:pt x="53" y="523"/>
                </a:lnTo>
                <a:moveTo>
                  <a:pt x="123" y="322"/>
                </a:moveTo>
                <a:lnTo>
                  <a:pt x="121" y="310"/>
                </a:ln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08" name="path 1508"/>
          <p:cNvSpPr/>
          <p:nvPr/>
        </p:nvSpPr>
        <p:spPr>
          <a:xfrm>
            <a:off x="4315273" y="6162234"/>
            <a:ext cx="504295" cy="1043070"/>
          </a:xfrm>
          <a:custGeom>
            <a:avLst/>
            <a:gdLst/>
            <a:ahLst/>
            <a:cxnLst/>
            <a:rect l="0" t="0" r="0" b="0"/>
            <a:pathLst>
              <a:path w="794" h="1642">
                <a:moveTo>
                  <a:pt x="1" y="0"/>
                </a:moveTo>
                <a:lnTo>
                  <a:pt x="267" y="590"/>
                </a:lnTo>
                <a:lnTo>
                  <a:pt x="793" y="164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10" name="path 1510"/>
          <p:cNvSpPr/>
          <p:nvPr/>
        </p:nvSpPr>
        <p:spPr>
          <a:xfrm>
            <a:off x="3388653" y="4880621"/>
            <a:ext cx="111172" cy="457783"/>
          </a:xfrm>
          <a:custGeom>
            <a:avLst/>
            <a:gdLst/>
            <a:ahLst/>
            <a:cxnLst/>
            <a:rect l="0" t="0" r="0" b="0"/>
            <a:pathLst>
              <a:path w="175" h="720">
                <a:moveTo>
                  <a:pt x="173" y="513"/>
                </a:moveTo>
                <a:lnTo>
                  <a:pt x="1" y="0"/>
                </a:lnTo>
                <a:moveTo>
                  <a:pt x="173" y="513"/>
                </a:moveTo>
                <a:lnTo>
                  <a:pt x="70" y="72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12" name="path 1512"/>
          <p:cNvSpPr/>
          <p:nvPr/>
        </p:nvSpPr>
        <p:spPr>
          <a:xfrm>
            <a:off x="4282178" y="7164624"/>
            <a:ext cx="108727" cy="41054"/>
          </a:xfrm>
          <a:custGeom>
            <a:avLst/>
            <a:gdLst/>
            <a:ahLst/>
            <a:cxnLst/>
            <a:rect l="0" t="0" r="0" b="0"/>
            <a:pathLst>
              <a:path w="171" h="64">
                <a:moveTo>
                  <a:pt x="170" y="1"/>
                </a:moveTo>
                <a:lnTo>
                  <a:pt x="0" y="6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14" name="path 1514"/>
          <p:cNvSpPr/>
          <p:nvPr/>
        </p:nvSpPr>
        <p:spPr>
          <a:xfrm>
            <a:off x="1466087" y="5789167"/>
            <a:ext cx="32004" cy="105156"/>
          </a:xfrm>
          <a:custGeom>
            <a:avLst/>
            <a:gdLst/>
            <a:ahLst/>
            <a:cxnLst/>
            <a:rect l="0" t="0" r="0" b="0"/>
            <a:pathLst>
              <a:path w="50" h="165">
                <a:moveTo>
                  <a:pt x="50" y="4"/>
                </a:moveTo>
                <a:lnTo>
                  <a:pt x="16" y="0"/>
                </a:lnTo>
                <a:lnTo>
                  <a:pt x="33" y="165"/>
                </a:lnTo>
                <a:lnTo>
                  <a:pt x="50" y="4"/>
                </a:lnTo>
              </a:path>
              <a:path w="50" h="165">
                <a:moveTo>
                  <a:pt x="16" y="0"/>
                </a:moveTo>
                <a:lnTo>
                  <a:pt x="33" y="165"/>
                </a:lnTo>
                <a:lnTo>
                  <a:pt x="0" y="165"/>
                </a:lnTo>
                <a:lnTo>
                  <a:pt x="16" y="0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16" name="path 1516"/>
          <p:cNvSpPr/>
          <p:nvPr/>
        </p:nvSpPr>
        <p:spPr>
          <a:xfrm>
            <a:off x="3145129" y="5962275"/>
            <a:ext cx="665300" cy="443233"/>
          </a:xfrm>
          <a:custGeom>
            <a:avLst/>
            <a:gdLst/>
            <a:ahLst/>
            <a:cxnLst/>
            <a:rect l="0" t="0" r="0" b="0"/>
            <a:pathLst>
              <a:path w="1047" h="698">
                <a:moveTo>
                  <a:pt x="0" y="696"/>
                </a:moveTo>
                <a:lnTo>
                  <a:pt x="377" y="459"/>
                </a:lnTo>
                <a:lnTo>
                  <a:pt x="1047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18" name="path 1518"/>
          <p:cNvSpPr/>
          <p:nvPr/>
        </p:nvSpPr>
        <p:spPr>
          <a:xfrm>
            <a:off x="2581401" y="5751961"/>
            <a:ext cx="1090342" cy="627712"/>
          </a:xfrm>
          <a:custGeom>
            <a:avLst/>
            <a:gdLst/>
            <a:ahLst/>
            <a:cxnLst/>
            <a:rect l="0" t="0" r="0" b="0"/>
            <a:pathLst>
              <a:path w="1717" h="988">
                <a:moveTo>
                  <a:pt x="1716" y="0"/>
                </a:moveTo>
                <a:lnTo>
                  <a:pt x="883" y="567"/>
                </a:lnTo>
                <a:lnTo>
                  <a:pt x="662" y="699"/>
                </a:lnTo>
                <a:lnTo>
                  <a:pt x="650" y="704"/>
                </a:lnTo>
                <a:lnTo>
                  <a:pt x="643" y="708"/>
                </a:lnTo>
                <a:lnTo>
                  <a:pt x="629" y="718"/>
                </a:lnTo>
                <a:lnTo>
                  <a:pt x="271" y="891"/>
                </a:lnTo>
                <a:lnTo>
                  <a:pt x="0" y="987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20" name="path 1520"/>
          <p:cNvSpPr/>
          <p:nvPr/>
        </p:nvSpPr>
        <p:spPr>
          <a:xfrm>
            <a:off x="3464847" y="4876067"/>
            <a:ext cx="178227" cy="512552"/>
          </a:xfrm>
          <a:custGeom>
            <a:avLst/>
            <a:gdLst/>
            <a:ahLst/>
            <a:cxnLst/>
            <a:rect l="0" t="0" r="0" b="0"/>
            <a:pathLst>
              <a:path w="280" h="807">
                <a:moveTo>
                  <a:pt x="1" y="0"/>
                </a:moveTo>
                <a:lnTo>
                  <a:pt x="97" y="312"/>
                </a:lnTo>
                <a:lnTo>
                  <a:pt x="279" y="80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4" name="group 64"/>
          <p:cNvGrpSpPr/>
          <p:nvPr/>
        </p:nvGrpSpPr>
        <p:grpSpPr>
          <a:xfrm rot="21600000">
            <a:off x="1331213" y="4979924"/>
            <a:ext cx="2321029" cy="431476"/>
            <a:chOff x="0" y="0"/>
            <a:chExt cx="2321029" cy="431476"/>
          </a:xfrm>
        </p:grpSpPr>
        <p:sp>
          <p:nvSpPr>
            <p:cNvPr id="1522" name="path 1522"/>
            <p:cNvSpPr/>
            <p:nvPr/>
          </p:nvSpPr>
          <p:spPr>
            <a:xfrm>
              <a:off x="0" y="183641"/>
              <a:ext cx="2321029" cy="247834"/>
            </a:xfrm>
            <a:custGeom>
              <a:avLst/>
              <a:gdLst/>
              <a:ahLst/>
              <a:cxnLst/>
              <a:rect l="0" t="0" r="0" b="0"/>
              <a:pathLst>
                <a:path w="3655" h="390">
                  <a:moveTo>
                    <a:pt x="3654" y="390"/>
                  </a:moveTo>
                  <a:lnTo>
                    <a:pt x="3651" y="380"/>
                  </a:lnTo>
                  <a:lnTo>
                    <a:pt x="3646" y="370"/>
                  </a:lnTo>
                  <a:lnTo>
                    <a:pt x="3642" y="361"/>
                  </a:lnTo>
                  <a:lnTo>
                    <a:pt x="3639" y="353"/>
                  </a:lnTo>
                  <a:moveTo>
                    <a:pt x="1" y="8"/>
                  </a:moveTo>
                  <a:lnTo>
                    <a:pt x="680" y="8"/>
                  </a:lnTo>
                  <a:lnTo>
                    <a:pt x="1993" y="1"/>
                  </a:lnTo>
                  <a:lnTo>
                    <a:pt x="2082" y="1"/>
                  </a:lnTo>
                  <a:lnTo>
                    <a:pt x="3368" y="13"/>
                  </a:lnTo>
                  <a:lnTo>
                    <a:pt x="3394" y="15"/>
                  </a:lnTo>
                </a:path>
              </a:pathLst>
            </a:custGeom>
            <a:noFill/>
            <a:ln w="1524" cap="flat">
              <a:solidFill>
                <a:srgbClr val="CCCCCC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24" name="path 1524"/>
            <p:cNvSpPr/>
            <p:nvPr/>
          </p:nvSpPr>
          <p:spPr>
            <a:xfrm>
              <a:off x="762" y="86105"/>
              <a:ext cx="2013204" cy="1523"/>
            </a:xfrm>
            <a:custGeom>
              <a:avLst/>
              <a:gdLst/>
              <a:ahLst/>
              <a:cxnLst/>
              <a:rect l="0" t="0" r="0" b="0"/>
              <a:pathLst>
                <a:path w="3170" h="2">
                  <a:moveTo>
                    <a:pt x="3170" y="1"/>
                  </a:moveTo>
                  <a:lnTo>
                    <a:pt x="0" y="1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26" name="path 1526"/>
            <p:cNvSpPr/>
            <p:nvPr/>
          </p:nvSpPr>
          <p:spPr>
            <a:xfrm>
              <a:off x="1985010" y="59435"/>
              <a:ext cx="56388" cy="54864"/>
            </a:xfrm>
            <a:custGeom>
              <a:avLst/>
              <a:gdLst/>
              <a:ahLst/>
              <a:cxnLst/>
              <a:rect l="0" t="0" r="0" b="0"/>
              <a:pathLst>
                <a:path w="88" h="86">
                  <a:moveTo>
                    <a:pt x="0" y="67"/>
                  </a:moveTo>
                  <a:lnTo>
                    <a:pt x="19" y="86"/>
                  </a:lnTo>
                  <a:lnTo>
                    <a:pt x="69" y="0"/>
                  </a:lnTo>
                  <a:lnTo>
                    <a:pt x="0" y="67"/>
                  </a:lnTo>
                </a:path>
                <a:path w="88" h="86">
                  <a:moveTo>
                    <a:pt x="19" y="86"/>
                  </a:moveTo>
                  <a:lnTo>
                    <a:pt x="69" y="0"/>
                  </a:lnTo>
                  <a:lnTo>
                    <a:pt x="88" y="19"/>
                  </a:lnTo>
                  <a:lnTo>
                    <a:pt x="19" y="86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0" cap="flat">
              <a:noFill/>
              <a:prstDash val="solid"/>
              <a:miter lim="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28" name="path 1528"/>
            <p:cNvSpPr/>
            <p:nvPr/>
          </p:nvSpPr>
          <p:spPr>
            <a:xfrm>
              <a:off x="2013205" y="0"/>
              <a:ext cx="1523" cy="196595"/>
            </a:xfrm>
            <a:custGeom>
              <a:avLst/>
              <a:gdLst/>
              <a:ahLst/>
              <a:cxnLst/>
              <a:rect l="0" t="0" r="0" b="0"/>
              <a:pathLst>
                <a:path w="2" h="309">
                  <a:moveTo>
                    <a:pt x="1" y="0"/>
                  </a:moveTo>
                  <a:lnTo>
                    <a:pt x="1" y="309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530" name="path 1530"/>
          <p:cNvSpPr/>
          <p:nvPr/>
        </p:nvSpPr>
        <p:spPr>
          <a:xfrm>
            <a:off x="2293619" y="6976364"/>
            <a:ext cx="51816" cy="228600"/>
          </a:xfrm>
          <a:custGeom>
            <a:avLst/>
            <a:gdLst/>
            <a:ahLst/>
            <a:cxnLst/>
            <a:rect l="0" t="0" r="0" b="0"/>
            <a:pathLst>
              <a:path w="81" h="360">
                <a:moveTo>
                  <a:pt x="33" y="0"/>
                </a:moveTo>
                <a:lnTo>
                  <a:pt x="0" y="4"/>
                </a:lnTo>
                <a:lnTo>
                  <a:pt x="40" y="45"/>
                </a:lnTo>
                <a:lnTo>
                  <a:pt x="33" y="0"/>
                </a:lnTo>
              </a:path>
              <a:path w="81" h="360">
                <a:moveTo>
                  <a:pt x="0" y="4"/>
                </a:moveTo>
                <a:lnTo>
                  <a:pt x="40" y="45"/>
                </a:lnTo>
                <a:lnTo>
                  <a:pt x="4" y="50"/>
                </a:lnTo>
                <a:lnTo>
                  <a:pt x="0" y="4"/>
                </a:lnTo>
              </a:path>
              <a:path w="81" h="360">
                <a:moveTo>
                  <a:pt x="48" y="360"/>
                </a:moveTo>
                <a:lnTo>
                  <a:pt x="81" y="360"/>
                </a:lnTo>
                <a:lnTo>
                  <a:pt x="4" y="50"/>
                </a:lnTo>
                <a:lnTo>
                  <a:pt x="48" y="360"/>
                </a:lnTo>
              </a:path>
              <a:path w="81" h="360">
                <a:moveTo>
                  <a:pt x="81" y="360"/>
                </a:moveTo>
                <a:lnTo>
                  <a:pt x="4" y="50"/>
                </a:lnTo>
                <a:lnTo>
                  <a:pt x="40" y="45"/>
                </a:lnTo>
                <a:lnTo>
                  <a:pt x="81" y="360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32" name="path 1532"/>
          <p:cNvSpPr/>
          <p:nvPr/>
        </p:nvSpPr>
        <p:spPr>
          <a:xfrm>
            <a:off x="5479541" y="6608317"/>
            <a:ext cx="156972" cy="131064"/>
          </a:xfrm>
          <a:custGeom>
            <a:avLst/>
            <a:gdLst/>
            <a:ahLst/>
            <a:cxnLst/>
            <a:rect l="0" t="0" r="0" b="0"/>
            <a:pathLst>
              <a:path w="247" h="206">
                <a:moveTo>
                  <a:pt x="22" y="8"/>
                </a:moveTo>
                <a:lnTo>
                  <a:pt x="37" y="44"/>
                </a:lnTo>
                <a:moveTo>
                  <a:pt x="1" y="63"/>
                </a:moveTo>
                <a:lnTo>
                  <a:pt x="99" y="51"/>
                </a:lnTo>
                <a:moveTo>
                  <a:pt x="46" y="68"/>
                </a:moveTo>
                <a:lnTo>
                  <a:pt x="39" y="94"/>
                </a:lnTo>
                <a:moveTo>
                  <a:pt x="18" y="90"/>
                </a:moveTo>
                <a:lnTo>
                  <a:pt x="22" y="188"/>
                </a:lnTo>
                <a:moveTo>
                  <a:pt x="25" y="178"/>
                </a:moveTo>
                <a:lnTo>
                  <a:pt x="80" y="174"/>
                </a:lnTo>
                <a:moveTo>
                  <a:pt x="73" y="174"/>
                </a:moveTo>
                <a:lnTo>
                  <a:pt x="80" y="82"/>
                </a:lnTo>
                <a:moveTo>
                  <a:pt x="78" y="90"/>
                </a:moveTo>
                <a:lnTo>
                  <a:pt x="22" y="97"/>
                </a:lnTo>
                <a:moveTo>
                  <a:pt x="25" y="123"/>
                </a:moveTo>
                <a:lnTo>
                  <a:pt x="63" y="118"/>
                </a:lnTo>
                <a:moveTo>
                  <a:pt x="75" y="1"/>
                </a:moveTo>
                <a:lnTo>
                  <a:pt x="61" y="54"/>
                </a:lnTo>
                <a:moveTo>
                  <a:pt x="22" y="150"/>
                </a:moveTo>
                <a:lnTo>
                  <a:pt x="66" y="145"/>
                </a:lnTo>
                <a:moveTo>
                  <a:pt x="142" y="17"/>
                </a:moveTo>
                <a:lnTo>
                  <a:pt x="142" y="94"/>
                </a:lnTo>
                <a:moveTo>
                  <a:pt x="142" y="37"/>
                </a:moveTo>
                <a:lnTo>
                  <a:pt x="178" y="30"/>
                </a:lnTo>
                <a:moveTo>
                  <a:pt x="181" y="22"/>
                </a:moveTo>
                <a:lnTo>
                  <a:pt x="174" y="70"/>
                </a:lnTo>
                <a:moveTo>
                  <a:pt x="181" y="70"/>
                </a:moveTo>
                <a:lnTo>
                  <a:pt x="142" y="77"/>
                </a:lnTo>
                <a:moveTo>
                  <a:pt x="159" y="126"/>
                </a:moveTo>
                <a:lnTo>
                  <a:pt x="188" y="121"/>
                </a:lnTo>
                <a:moveTo>
                  <a:pt x="126" y="205"/>
                </a:moveTo>
                <a:lnTo>
                  <a:pt x="188" y="174"/>
                </a:lnTo>
                <a:moveTo>
                  <a:pt x="159" y="73"/>
                </a:moveTo>
                <a:lnTo>
                  <a:pt x="159" y="186"/>
                </a:lnTo>
                <a:moveTo>
                  <a:pt x="135" y="200"/>
                </a:moveTo>
                <a:lnTo>
                  <a:pt x="135" y="116"/>
                </a:lnTo>
                <a:moveTo>
                  <a:pt x="222" y="10"/>
                </a:moveTo>
                <a:lnTo>
                  <a:pt x="188" y="97"/>
                </a:lnTo>
                <a:moveTo>
                  <a:pt x="205" y="51"/>
                </a:moveTo>
                <a:lnTo>
                  <a:pt x="246" y="44"/>
                </a:lnTo>
                <a:moveTo>
                  <a:pt x="224" y="94"/>
                </a:moveTo>
                <a:lnTo>
                  <a:pt x="178" y="15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34" name="rect 1534"/>
          <p:cNvSpPr/>
          <p:nvPr/>
        </p:nvSpPr>
        <p:spPr>
          <a:xfrm>
            <a:off x="14349221" y="4817617"/>
            <a:ext cx="62484" cy="6248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36" name="path 1536"/>
          <p:cNvSpPr/>
          <p:nvPr/>
        </p:nvSpPr>
        <p:spPr>
          <a:xfrm>
            <a:off x="3986065" y="5263134"/>
            <a:ext cx="318418" cy="870739"/>
          </a:xfrm>
          <a:custGeom>
            <a:avLst/>
            <a:gdLst/>
            <a:ahLst/>
            <a:cxnLst/>
            <a:rect l="0" t="0" r="0" b="0"/>
            <a:pathLst>
              <a:path w="501" h="1371">
                <a:moveTo>
                  <a:pt x="1" y="0"/>
                </a:moveTo>
                <a:lnTo>
                  <a:pt x="368" y="1039"/>
                </a:lnTo>
                <a:lnTo>
                  <a:pt x="500" y="137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38" name="path 1538"/>
          <p:cNvSpPr/>
          <p:nvPr/>
        </p:nvSpPr>
        <p:spPr>
          <a:xfrm>
            <a:off x="1466087" y="5894324"/>
            <a:ext cx="242316" cy="358139"/>
          </a:xfrm>
          <a:custGeom>
            <a:avLst/>
            <a:gdLst/>
            <a:ahLst/>
            <a:cxnLst/>
            <a:rect l="0" t="0" r="0" b="0"/>
            <a:pathLst>
              <a:path w="381" h="563">
                <a:moveTo>
                  <a:pt x="33" y="0"/>
                </a:moveTo>
                <a:lnTo>
                  <a:pt x="0" y="0"/>
                </a:lnTo>
                <a:lnTo>
                  <a:pt x="43" y="74"/>
                </a:lnTo>
                <a:lnTo>
                  <a:pt x="33" y="0"/>
                </a:lnTo>
              </a:path>
              <a:path w="381" h="563">
                <a:moveTo>
                  <a:pt x="0" y="0"/>
                </a:moveTo>
                <a:lnTo>
                  <a:pt x="43" y="74"/>
                </a:lnTo>
                <a:lnTo>
                  <a:pt x="9" y="81"/>
                </a:lnTo>
                <a:lnTo>
                  <a:pt x="0" y="0"/>
                </a:lnTo>
              </a:path>
              <a:path w="381" h="563">
                <a:moveTo>
                  <a:pt x="43" y="74"/>
                </a:moveTo>
                <a:lnTo>
                  <a:pt x="9" y="81"/>
                </a:lnTo>
                <a:lnTo>
                  <a:pt x="45" y="83"/>
                </a:lnTo>
                <a:lnTo>
                  <a:pt x="43" y="74"/>
                </a:lnTo>
              </a:path>
              <a:path w="381" h="563">
                <a:moveTo>
                  <a:pt x="9" y="81"/>
                </a:moveTo>
                <a:lnTo>
                  <a:pt x="45" y="83"/>
                </a:lnTo>
                <a:lnTo>
                  <a:pt x="11" y="91"/>
                </a:lnTo>
                <a:lnTo>
                  <a:pt x="9" y="81"/>
                </a:lnTo>
              </a:path>
              <a:path w="381" h="563">
                <a:moveTo>
                  <a:pt x="45" y="83"/>
                </a:moveTo>
                <a:lnTo>
                  <a:pt x="11" y="91"/>
                </a:lnTo>
                <a:lnTo>
                  <a:pt x="48" y="93"/>
                </a:lnTo>
                <a:lnTo>
                  <a:pt x="45" y="83"/>
                </a:lnTo>
              </a:path>
              <a:path w="381" h="563">
                <a:moveTo>
                  <a:pt x="11" y="91"/>
                </a:moveTo>
                <a:lnTo>
                  <a:pt x="48" y="93"/>
                </a:lnTo>
                <a:lnTo>
                  <a:pt x="16" y="105"/>
                </a:lnTo>
                <a:lnTo>
                  <a:pt x="11" y="91"/>
                </a:lnTo>
              </a:path>
              <a:path w="381" h="563">
                <a:moveTo>
                  <a:pt x="48" y="93"/>
                </a:moveTo>
                <a:lnTo>
                  <a:pt x="16" y="105"/>
                </a:lnTo>
                <a:lnTo>
                  <a:pt x="98" y="201"/>
                </a:lnTo>
                <a:lnTo>
                  <a:pt x="48" y="93"/>
                </a:lnTo>
              </a:path>
              <a:path w="381" h="563">
                <a:moveTo>
                  <a:pt x="16" y="105"/>
                </a:moveTo>
                <a:lnTo>
                  <a:pt x="98" y="201"/>
                </a:lnTo>
                <a:lnTo>
                  <a:pt x="69" y="218"/>
                </a:lnTo>
                <a:lnTo>
                  <a:pt x="16" y="105"/>
                </a:lnTo>
              </a:path>
              <a:path w="381" h="563">
                <a:moveTo>
                  <a:pt x="98" y="201"/>
                </a:moveTo>
                <a:lnTo>
                  <a:pt x="69" y="218"/>
                </a:lnTo>
                <a:lnTo>
                  <a:pt x="213" y="345"/>
                </a:lnTo>
                <a:lnTo>
                  <a:pt x="98" y="201"/>
                </a:lnTo>
              </a:path>
              <a:path w="381" h="563">
                <a:moveTo>
                  <a:pt x="69" y="218"/>
                </a:moveTo>
                <a:lnTo>
                  <a:pt x="213" y="345"/>
                </a:lnTo>
                <a:lnTo>
                  <a:pt x="184" y="367"/>
                </a:lnTo>
                <a:lnTo>
                  <a:pt x="69" y="218"/>
                </a:lnTo>
              </a:path>
              <a:path w="381" h="563">
                <a:moveTo>
                  <a:pt x="213" y="345"/>
                </a:moveTo>
                <a:lnTo>
                  <a:pt x="184" y="367"/>
                </a:lnTo>
                <a:lnTo>
                  <a:pt x="381" y="542"/>
                </a:lnTo>
                <a:lnTo>
                  <a:pt x="213" y="345"/>
                </a:lnTo>
              </a:path>
              <a:path w="381" h="563">
                <a:moveTo>
                  <a:pt x="184" y="367"/>
                </a:moveTo>
                <a:lnTo>
                  <a:pt x="381" y="542"/>
                </a:lnTo>
                <a:lnTo>
                  <a:pt x="355" y="563"/>
                </a:lnTo>
                <a:lnTo>
                  <a:pt x="184" y="367"/>
                </a:lnTo>
              </a:path>
            </a:pathLst>
          </a:custGeom>
          <a:solidFill>
            <a:srgbClr val="CCCCCC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40" name="path 1540"/>
          <p:cNvSpPr/>
          <p:nvPr/>
        </p:nvSpPr>
        <p:spPr>
          <a:xfrm>
            <a:off x="3120773" y="6404197"/>
            <a:ext cx="25131" cy="15043"/>
          </a:xfrm>
          <a:custGeom>
            <a:avLst/>
            <a:gdLst/>
            <a:ahLst/>
            <a:cxnLst/>
            <a:rect l="0" t="0" r="0" b="0"/>
            <a:pathLst>
              <a:path w="39" h="23">
                <a:moveTo>
                  <a:pt x="0" y="22"/>
                </a:moveTo>
                <a:lnTo>
                  <a:pt x="17" y="13"/>
                </a:lnTo>
                <a:lnTo>
                  <a:pt x="38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aphicFrame>
        <p:nvGraphicFramePr>
          <p:cNvPr id="1542" name="table 1542"/>
          <p:cNvGraphicFramePr>
            <a:graphicFrameLocks noGrp="1"/>
          </p:cNvGraphicFramePr>
          <p:nvPr/>
        </p:nvGraphicFramePr>
        <p:xfrm>
          <a:off x="13611606" y="5186427"/>
          <a:ext cx="214630" cy="219075"/>
        </p:xfrm>
        <a:graphic>
          <a:graphicData uri="http://schemas.openxmlformats.org/drawingml/2006/table">
            <a:tbl>
              <a:tblPr/>
              <a:tblGrid>
                <a:gridCol w="214630"/>
              </a:tblGrid>
              <a:tr h="209550">
                <a:tc>
                  <a:txBody>
                    <a:bodyPr/>
                    <a:lstStyle/>
                    <a:p>
                      <a:pPr algn="l" rtl="0" eaLnBrk="0">
                        <a:lnSpc>
                          <a:spcPct val="100000"/>
                        </a:lnSpc>
                      </a:pPr>
                      <a:endParaRPr sz="1000" dirty="0">
                        <a:latin typeface="Arial" panose="020B0604020202020204"/>
                        <a:ea typeface="Arial" panose="020B0604020202020204"/>
                        <a:cs typeface="Arial" panose="020B0604020202020204"/>
                      </a:endParaRPr>
                    </a:p>
                  </a:txBody>
                  <a:tcPr marL="0" marR="0" marT="0" marB="0" vert="horz">
                    <a:lnL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544" name="path 1544"/>
          <p:cNvSpPr/>
          <p:nvPr/>
        </p:nvSpPr>
        <p:spPr>
          <a:xfrm>
            <a:off x="12773406" y="5166614"/>
            <a:ext cx="1642871" cy="6095"/>
          </a:xfrm>
          <a:custGeom>
            <a:avLst/>
            <a:gdLst/>
            <a:ahLst/>
            <a:cxnLst/>
            <a:rect l="0" t="0" r="0" b="0"/>
            <a:pathLst>
              <a:path w="2587" h="9">
                <a:moveTo>
                  <a:pt x="2585" y="8"/>
                </a:moveTo>
                <a:lnTo>
                  <a:pt x="1606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46" name="path 1546"/>
          <p:cNvSpPr/>
          <p:nvPr/>
        </p:nvSpPr>
        <p:spPr>
          <a:xfrm>
            <a:off x="13685098" y="5201965"/>
            <a:ext cx="34712" cy="181818"/>
          </a:xfrm>
          <a:custGeom>
            <a:avLst/>
            <a:gdLst/>
            <a:ahLst/>
            <a:cxnLst/>
            <a:rect l="0" t="0" r="0" b="0"/>
            <a:pathLst>
              <a:path w="54" h="286">
                <a:moveTo>
                  <a:pt x="0" y="55"/>
                </a:moveTo>
                <a:lnTo>
                  <a:pt x="22" y="41"/>
                </a:lnTo>
                <a:lnTo>
                  <a:pt x="53" y="0"/>
                </a:lnTo>
                <a:lnTo>
                  <a:pt x="53" y="286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48" name="path 1548"/>
          <p:cNvSpPr/>
          <p:nvPr/>
        </p:nvSpPr>
        <p:spPr>
          <a:xfrm>
            <a:off x="1330452" y="9789668"/>
            <a:ext cx="3287267" cy="10667"/>
          </a:xfrm>
          <a:custGeom>
            <a:avLst/>
            <a:gdLst/>
            <a:ahLst/>
            <a:cxnLst/>
            <a:rect l="0" t="0" r="0" b="0"/>
            <a:pathLst>
              <a:path w="5176" h="16">
                <a:moveTo>
                  <a:pt x="0" y="0"/>
                </a:moveTo>
                <a:lnTo>
                  <a:pt x="0" y="16"/>
                </a:lnTo>
                <a:lnTo>
                  <a:pt x="5176" y="0"/>
                </a:lnTo>
                <a:lnTo>
                  <a:pt x="0" y="0"/>
                </a:lnTo>
              </a:path>
              <a:path w="5176" h="16">
                <a:moveTo>
                  <a:pt x="0" y="16"/>
                </a:moveTo>
                <a:lnTo>
                  <a:pt x="5176" y="0"/>
                </a:lnTo>
                <a:lnTo>
                  <a:pt x="5176" y="16"/>
                </a:lnTo>
                <a:lnTo>
                  <a:pt x="0" y="16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grpSp>
        <p:nvGrpSpPr>
          <p:cNvPr id="66" name="group 66"/>
          <p:cNvGrpSpPr/>
          <p:nvPr/>
        </p:nvGrpSpPr>
        <p:grpSpPr>
          <a:xfrm rot="21600000">
            <a:off x="1430272" y="9349994"/>
            <a:ext cx="1321309" cy="396239"/>
            <a:chOff x="0" y="0"/>
            <a:chExt cx="1321309" cy="396239"/>
          </a:xfrm>
        </p:grpSpPr>
        <p:sp>
          <p:nvSpPr>
            <p:cNvPr id="1550" name="path 1550"/>
            <p:cNvSpPr/>
            <p:nvPr/>
          </p:nvSpPr>
          <p:spPr>
            <a:xfrm>
              <a:off x="0" y="0"/>
              <a:ext cx="377955" cy="396239"/>
            </a:xfrm>
            <a:custGeom>
              <a:avLst/>
              <a:gdLst/>
              <a:ahLst/>
              <a:cxnLst/>
              <a:rect l="0" t="0" r="0" b="0"/>
              <a:pathLst>
                <a:path w="595" h="623">
                  <a:moveTo>
                    <a:pt x="102" y="195"/>
                  </a:moveTo>
                  <a:lnTo>
                    <a:pt x="294" y="3"/>
                  </a:lnTo>
                  <a:moveTo>
                    <a:pt x="99" y="200"/>
                  </a:moveTo>
                  <a:lnTo>
                    <a:pt x="298" y="1"/>
                  </a:lnTo>
                  <a:moveTo>
                    <a:pt x="99" y="205"/>
                  </a:moveTo>
                  <a:lnTo>
                    <a:pt x="303" y="1"/>
                  </a:lnTo>
                  <a:moveTo>
                    <a:pt x="102" y="207"/>
                  </a:moveTo>
                  <a:lnTo>
                    <a:pt x="306" y="1"/>
                  </a:lnTo>
                  <a:moveTo>
                    <a:pt x="102" y="209"/>
                  </a:moveTo>
                  <a:lnTo>
                    <a:pt x="310" y="3"/>
                  </a:lnTo>
                  <a:moveTo>
                    <a:pt x="104" y="212"/>
                  </a:moveTo>
                  <a:lnTo>
                    <a:pt x="313" y="5"/>
                  </a:lnTo>
                  <a:lnTo>
                    <a:pt x="106" y="214"/>
                  </a:lnTo>
                  <a:moveTo>
                    <a:pt x="106" y="217"/>
                  </a:moveTo>
                  <a:lnTo>
                    <a:pt x="315" y="8"/>
                  </a:lnTo>
                  <a:moveTo>
                    <a:pt x="109" y="219"/>
                  </a:moveTo>
                  <a:lnTo>
                    <a:pt x="318" y="10"/>
                  </a:lnTo>
                  <a:moveTo>
                    <a:pt x="114" y="219"/>
                  </a:moveTo>
                  <a:lnTo>
                    <a:pt x="320" y="13"/>
                  </a:lnTo>
                  <a:moveTo>
                    <a:pt x="116" y="221"/>
                  </a:moveTo>
                  <a:lnTo>
                    <a:pt x="322" y="15"/>
                  </a:lnTo>
                  <a:moveTo>
                    <a:pt x="121" y="221"/>
                  </a:moveTo>
                  <a:lnTo>
                    <a:pt x="325" y="17"/>
                  </a:lnTo>
                  <a:moveTo>
                    <a:pt x="126" y="219"/>
                  </a:moveTo>
                  <a:lnTo>
                    <a:pt x="327" y="20"/>
                  </a:lnTo>
                  <a:lnTo>
                    <a:pt x="274" y="75"/>
                  </a:lnTo>
                  <a:moveTo>
                    <a:pt x="282" y="70"/>
                  </a:moveTo>
                  <a:lnTo>
                    <a:pt x="330" y="22"/>
                  </a:lnTo>
                  <a:moveTo>
                    <a:pt x="286" y="70"/>
                  </a:moveTo>
                  <a:lnTo>
                    <a:pt x="332" y="25"/>
                  </a:lnTo>
                  <a:moveTo>
                    <a:pt x="291" y="68"/>
                  </a:moveTo>
                  <a:lnTo>
                    <a:pt x="334" y="27"/>
                  </a:lnTo>
                  <a:moveTo>
                    <a:pt x="296" y="68"/>
                  </a:moveTo>
                  <a:lnTo>
                    <a:pt x="337" y="29"/>
                  </a:lnTo>
                  <a:moveTo>
                    <a:pt x="301" y="68"/>
                  </a:moveTo>
                  <a:lnTo>
                    <a:pt x="339" y="32"/>
                  </a:lnTo>
                  <a:lnTo>
                    <a:pt x="303" y="70"/>
                  </a:lnTo>
                  <a:moveTo>
                    <a:pt x="308" y="70"/>
                  </a:moveTo>
                  <a:lnTo>
                    <a:pt x="342" y="34"/>
                  </a:lnTo>
                  <a:moveTo>
                    <a:pt x="1" y="380"/>
                  </a:moveTo>
                  <a:lnTo>
                    <a:pt x="243" y="140"/>
                  </a:lnTo>
                  <a:moveTo>
                    <a:pt x="310" y="70"/>
                  </a:moveTo>
                  <a:lnTo>
                    <a:pt x="344" y="37"/>
                  </a:lnTo>
                  <a:moveTo>
                    <a:pt x="1" y="385"/>
                  </a:moveTo>
                  <a:lnTo>
                    <a:pt x="248" y="140"/>
                  </a:lnTo>
                  <a:moveTo>
                    <a:pt x="313" y="73"/>
                  </a:moveTo>
                  <a:lnTo>
                    <a:pt x="346" y="39"/>
                  </a:lnTo>
                  <a:moveTo>
                    <a:pt x="1" y="389"/>
                  </a:moveTo>
                  <a:lnTo>
                    <a:pt x="250" y="140"/>
                  </a:lnTo>
                  <a:moveTo>
                    <a:pt x="318" y="73"/>
                  </a:moveTo>
                  <a:lnTo>
                    <a:pt x="349" y="41"/>
                  </a:lnTo>
                  <a:moveTo>
                    <a:pt x="1" y="392"/>
                  </a:moveTo>
                  <a:lnTo>
                    <a:pt x="253" y="142"/>
                  </a:lnTo>
                  <a:moveTo>
                    <a:pt x="320" y="75"/>
                  </a:moveTo>
                  <a:lnTo>
                    <a:pt x="351" y="44"/>
                  </a:lnTo>
                  <a:moveTo>
                    <a:pt x="3" y="394"/>
                  </a:moveTo>
                  <a:lnTo>
                    <a:pt x="255" y="142"/>
                  </a:lnTo>
                  <a:moveTo>
                    <a:pt x="322" y="75"/>
                  </a:moveTo>
                  <a:lnTo>
                    <a:pt x="354" y="46"/>
                  </a:lnTo>
                  <a:moveTo>
                    <a:pt x="3" y="397"/>
                  </a:moveTo>
                  <a:lnTo>
                    <a:pt x="255" y="147"/>
                  </a:lnTo>
                  <a:moveTo>
                    <a:pt x="325" y="77"/>
                  </a:moveTo>
                  <a:lnTo>
                    <a:pt x="354" y="46"/>
                  </a:lnTo>
                  <a:moveTo>
                    <a:pt x="6" y="399"/>
                  </a:moveTo>
                  <a:lnTo>
                    <a:pt x="255" y="149"/>
                  </a:lnTo>
                  <a:moveTo>
                    <a:pt x="327" y="80"/>
                  </a:moveTo>
                  <a:lnTo>
                    <a:pt x="356" y="49"/>
                  </a:lnTo>
                  <a:moveTo>
                    <a:pt x="8" y="401"/>
                  </a:moveTo>
                  <a:lnTo>
                    <a:pt x="255" y="154"/>
                  </a:lnTo>
                  <a:moveTo>
                    <a:pt x="327" y="82"/>
                  </a:moveTo>
                  <a:lnTo>
                    <a:pt x="358" y="51"/>
                  </a:lnTo>
                  <a:moveTo>
                    <a:pt x="10" y="404"/>
                  </a:moveTo>
                  <a:lnTo>
                    <a:pt x="255" y="159"/>
                  </a:lnTo>
                  <a:moveTo>
                    <a:pt x="330" y="85"/>
                  </a:moveTo>
                  <a:lnTo>
                    <a:pt x="361" y="53"/>
                  </a:lnTo>
                  <a:moveTo>
                    <a:pt x="13" y="406"/>
                  </a:moveTo>
                  <a:lnTo>
                    <a:pt x="255" y="161"/>
                  </a:lnTo>
                  <a:moveTo>
                    <a:pt x="332" y="87"/>
                  </a:moveTo>
                  <a:lnTo>
                    <a:pt x="363" y="56"/>
                  </a:lnTo>
                  <a:moveTo>
                    <a:pt x="15" y="409"/>
                  </a:moveTo>
                  <a:lnTo>
                    <a:pt x="255" y="166"/>
                  </a:lnTo>
                  <a:moveTo>
                    <a:pt x="334" y="89"/>
                  </a:moveTo>
                  <a:lnTo>
                    <a:pt x="366" y="58"/>
                  </a:lnTo>
                  <a:moveTo>
                    <a:pt x="15" y="409"/>
                  </a:moveTo>
                  <a:lnTo>
                    <a:pt x="255" y="171"/>
                  </a:lnTo>
                  <a:moveTo>
                    <a:pt x="334" y="92"/>
                  </a:moveTo>
                  <a:lnTo>
                    <a:pt x="368" y="61"/>
                  </a:lnTo>
                  <a:moveTo>
                    <a:pt x="18" y="411"/>
                  </a:moveTo>
                  <a:lnTo>
                    <a:pt x="255" y="173"/>
                  </a:lnTo>
                  <a:moveTo>
                    <a:pt x="337" y="94"/>
                  </a:moveTo>
                  <a:lnTo>
                    <a:pt x="368" y="61"/>
                  </a:lnTo>
                  <a:moveTo>
                    <a:pt x="20" y="413"/>
                  </a:moveTo>
                  <a:lnTo>
                    <a:pt x="255" y="178"/>
                  </a:lnTo>
                  <a:moveTo>
                    <a:pt x="337" y="97"/>
                  </a:moveTo>
                  <a:lnTo>
                    <a:pt x="370" y="63"/>
                  </a:lnTo>
                  <a:moveTo>
                    <a:pt x="22" y="416"/>
                  </a:moveTo>
                  <a:lnTo>
                    <a:pt x="255" y="183"/>
                  </a:lnTo>
                  <a:moveTo>
                    <a:pt x="339" y="99"/>
                  </a:moveTo>
                  <a:lnTo>
                    <a:pt x="373" y="65"/>
                  </a:lnTo>
                  <a:moveTo>
                    <a:pt x="25" y="418"/>
                  </a:moveTo>
                  <a:lnTo>
                    <a:pt x="255" y="185"/>
                  </a:lnTo>
                  <a:moveTo>
                    <a:pt x="339" y="104"/>
                  </a:moveTo>
                  <a:lnTo>
                    <a:pt x="375" y="68"/>
                  </a:lnTo>
                  <a:moveTo>
                    <a:pt x="27" y="421"/>
                  </a:moveTo>
                  <a:lnTo>
                    <a:pt x="255" y="190"/>
                  </a:lnTo>
                  <a:moveTo>
                    <a:pt x="339" y="106"/>
                  </a:moveTo>
                  <a:lnTo>
                    <a:pt x="378" y="70"/>
                  </a:lnTo>
                  <a:moveTo>
                    <a:pt x="30" y="423"/>
                  </a:moveTo>
                  <a:lnTo>
                    <a:pt x="255" y="195"/>
                  </a:lnTo>
                  <a:moveTo>
                    <a:pt x="342" y="111"/>
                  </a:moveTo>
                  <a:lnTo>
                    <a:pt x="380" y="73"/>
                  </a:lnTo>
                  <a:moveTo>
                    <a:pt x="30" y="423"/>
                  </a:moveTo>
                  <a:lnTo>
                    <a:pt x="255" y="200"/>
                  </a:lnTo>
                  <a:moveTo>
                    <a:pt x="342" y="113"/>
                  </a:moveTo>
                  <a:lnTo>
                    <a:pt x="380" y="73"/>
                  </a:lnTo>
                  <a:moveTo>
                    <a:pt x="32" y="425"/>
                  </a:moveTo>
                  <a:lnTo>
                    <a:pt x="255" y="202"/>
                  </a:lnTo>
                  <a:moveTo>
                    <a:pt x="342" y="118"/>
                  </a:moveTo>
                  <a:lnTo>
                    <a:pt x="382" y="75"/>
                  </a:lnTo>
                  <a:moveTo>
                    <a:pt x="34" y="428"/>
                  </a:moveTo>
                  <a:lnTo>
                    <a:pt x="255" y="207"/>
                  </a:lnTo>
                  <a:moveTo>
                    <a:pt x="342" y="123"/>
                  </a:moveTo>
                  <a:lnTo>
                    <a:pt x="385" y="77"/>
                  </a:lnTo>
                  <a:moveTo>
                    <a:pt x="37" y="430"/>
                  </a:moveTo>
                  <a:lnTo>
                    <a:pt x="255" y="212"/>
                  </a:lnTo>
                  <a:moveTo>
                    <a:pt x="342" y="125"/>
                  </a:moveTo>
                  <a:lnTo>
                    <a:pt x="387" y="80"/>
                  </a:lnTo>
                  <a:moveTo>
                    <a:pt x="39" y="433"/>
                  </a:moveTo>
                  <a:lnTo>
                    <a:pt x="255" y="214"/>
                  </a:lnTo>
                  <a:moveTo>
                    <a:pt x="342" y="130"/>
                  </a:moveTo>
                  <a:lnTo>
                    <a:pt x="390" y="82"/>
                  </a:lnTo>
                  <a:moveTo>
                    <a:pt x="42" y="435"/>
                  </a:moveTo>
                  <a:lnTo>
                    <a:pt x="255" y="219"/>
                  </a:lnTo>
                  <a:moveTo>
                    <a:pt x="342" y="135"/>
                  </a:moveTo>
                  <a:lnTo>
                    <a:pt x="392" y="85"/>
                  </a:lnTo>
                  <a:moveTo>
                    <a:pt x="44" y="435"/>
                  </a:moveTo>
                  <a:lnTo>
                    <a:pt x="255" y="224"/>
                  </a:lnTo>
                  <a:moveTo>
                    <a:pt x="342" y="140"/>
                  </a:moveTo>
                  <a:lnTo>
                    <a:pt x="394" y="87"/>
                  </a:lnTo>
                  <a:moveTo>
                    <a:pt x="44" y="437"/>
                  </a:moveTo>
                  <a:lnTo>
                    <a:pt x="255" y="226"/>
                  </a:lnTo>
                  <a:moveTo>
                    <a:pt x="342" y="142"/>
                  </a:moveTo>
                  <a:lnTo>
                    <a:pt x="394" y="87"/>
                  </a:lnTo>
                  <a:moveTo>
                    <a:pt x="46" y="440"/>
                  </a:moveTo>
                  <a:lnTo>
                    <a:pt x="255" y="231"/>
                  </a:lnTo>
                  <a:moveTo>
                    <a:pt x="342" y="147"/>
                  </a:moveTo>
                  <a:lnTo>
                    <a:pt x="397" y="89"/>
                  </a:lnTo>
                  <a:moveTo>
                    <a:pt x="49" y="442"/>
                  </a:moveTo>
                  <a:lnTo>
                    <a:pt x="255" y="236"/>
                  </a:lnTo>
                  <a:moveTo>
                    <a:pt x="342" y="152"/>
                  </a:moveTo>
                  <a:lnTo>
                    <a:pt x="399" y="92"/>
                  </a:lnTo>
                  <a:moveTo>
                    <a:pt x="51" y="445"/>
                  </a:moveTo>
                  <a:lnTo>
                    <a:pt x="255" y="241"/>
                  </a:lnTo>
                  <a:moveTo>
                    <a:pt x="339" y="154"/>
                  </a:moveTo>
                  <a:lnTo>
                    <a:pt x="402" y="94"/>
                  </a:lnTo>
                  <a:moveTo>
                    <a:pt x="54" y="447"/>
                  </a:moveTo>
                  <a:lnTo>
                    <a:pt x="255" y="243"/>
                  </a:lnTo>
                  <a:moveTo>
                    <a:pt x="339" y="159"/>
                  </a:moveTo>
                  <a:lnTo>
                    <a:pt x="404" y="97"/>
                  </a:lnTo>
                  <a:moveTo>
                    <a:pt x="56" y="449"/>
                  </a:moveTo>
                  <a:lnTo>
                    <a:pt x="255" y="248"/>
                  </a:lnTo>
                  <a:moveTo>
                    <a:pt x="339" y="164"/>
                  </a:moveTo>
                  <a:lnTo>
                    <a:pt x="406" y="99"/>
                  </a:lnTo>
                  <a:moveTo>
                    <a:pt x="56" y="449"/>
                  </a:moveTo>
                  <a:lnTo>
                    <a:pt x="255" y="253"/>
                  </a:lnTo>
                  <a:moveTo>
                    <a:pt x="339" y="166"/>
                  </a:moveTo>
                  <a:lnTo>
                    <a:pt x="406" y="99"/>
                  </a:lnTo>
                  <a:moveTo>
                    <a:pt x="58" y="452"/>
                  </a:moveTo>
                  <a:lnTo>
                    <a:pt x="255" y="255"/>
                  </a:lnTo>
                  <a:moveTo>
                    <a:pt x="339" y="171"/>
                  </a:moveTo>
                  <a:lnTo>
                    <a:pt x="409" y="101"/>
                  </a:lnTo>
                  <a:moveTo>
                    <a:pt x="61" y="454"/>
                  </a:moveTo>
                  <a:lnTo>
                    <a:pt x="255" y="260"/>
                  </a:lnTo>
                  <a:moveTo>
                    <a:pt x="339" y="176"/>
                  </a:moveTo>
                  <a:lnTo>
                    <a:pt x="411" y="104"/>
                  </a:lnTo>
                  <a:moveTo>
                    <a:pt x="63" y="457"/>
                  </a:moveTo>
                  <a:lnTo>
                    <a:pt x="255" y="265"/>
                  </a:lnTo>
                  <a:moveTo>
                    <a:pt x="339" y="181"/>
                  </a:moveTo>
                  <a:lnTo>
                    <a:pt x="414" y="106"/>
                  </a:lnTo>
                  <a:moveTo>
                    <a:pt x="66" y="459"/>
                  </a:moveTo>
                  <a:lnTo>
                    <a:pt x="255" y="267"/>
                  </a:lnTo>
                  <a:moveTo>
                    <a:pt x="339" y="183"/>
                  </a:moveTo>
                  <a:lnTo>
                    <a:pt x="416" y="109"/>
                  </a:lnTo>
                  <a:moveTo>
                    <a:pt x="68" y="461"/>
                  </a:moveTo>
                  <a:lnTo>
                    <a:pt x="255" y="272"/>
                  </a:lnTo>
                  <a:moveTo>
                    <a:pt x="339" y="188"/>
                  </a:moveTo>
                  <a:lnTo>
                    <a:pt x="418" y="111"/>
                  </a:lnTo>
                  <a:moveTo>
                    <a:pt x="70" y="461"/>
                  </a:moveTo>
                  <a:lnTo>
                    <a:pt x="255" y="277"/>
                  </a:lnTo>
                  <a:moveTo>
                    <a:pt x="339" y="193"/>
                  </a:moveTo>
                  <a:lnTo>
                    <a:pt x="421" y="113"/>
                  </a:lnTo>
                  <a:moveTo>
                    <a:pt x="70" y="464"/>
                  </a:moveTo>
                  <a:lnTo>
                    <a:pt x="255" y="281"/>
                  </a:lnTo>
                  <a:moveTo>
                    <a:pt x="339" y="195"/>
                  </a:moveTo>
                  <a:lnTo>
                    <a:pt x="421" y="113"/>
                  </a:lnTo>
                  <a:moveTo>
                    <a:pt x="73" y="466"/>
                  </a:moveTo>
                  <a:lnTo>
                    <a:pt x="255" y="284"/>
                  </a:lnTo>
                  <a:moveTo>
                    <a:pt x="339" y="200"/>
                  </a:moveTo>
                  <a:lnTo>
                    <a:pt x="423" y="116"/>
                  </a:lnTo>
                  <a:moveTo>
                    <a:pt x="75" y="469"/>
                  </a:moveTo>
                  <a:lnTo>
                    <a:pt x="255" y="289"/>
                  </a:lnTo>
                  <a:moveTo>
                    <a:pt x="339" y="205"/>
                  </a:moveTo>
                  <a:lnTo>
                    <a:pt x="426" y="118"/>
                  </a:lnTo>
                  <a:moveTo>
                    <a:pt x="78" y="471"/>
                  </a:moveTo>
                  <a:lnTo>
                    <a:pt x="255" y="293"/>
                  </a:lnTo>
                  <a:moveTo>
                    <a:pt x="339" y="207"/>
                  </a:moveTo>
                  <a:lnTo>
                    <a:pt x="428" y="121"/>
                  </a:lnTo>
                  <a:moveTo>
                    <a:pt x="80" y="473"/>
                  </a:moveTo>
                  <a:lnTo>
                    <a:pt x="255" y="296"/>
                  </a:lnTo>
                  <a:moveTo>
                    <a:pt x="339" y="212"/>
                  </a:moveTo>
                  <a:lnTo>
                    <a:pt x="430" y="123"/>
                  </a:lnTo>
                  <a:moveTo>
                    <a:pt x="82" y="476"/>
                  </a:moveTo>
                  <a:lnTo>
                    <a:pt x="255" y="301"/>
                  </a:lnTo>
                  <a:moveTo>
                    <a:pt x="339" y="217"/>
                  </a:moveTo>
                  <a:lnTo>
                    <a:pt x="433" y="125"/>
                  </a:lnTo>
                  <a:moveTo>
                    <a:pt x="85" y="476"/>
                  </a:moveTo>
                  <a:lnTo>
                    <a:pt x="255" y="305"/>
                  </a:lnTo>
                  <a:moveTo>
                    <a:pt x="339" y="221"/>
                  </a:moveTo>
                  <a:lnTo>
                    <a:pt x="433" y="128"/>
                  </a:lnTo>
                  <a:moveTo>
                    <a:pt x="87" y="478"/>
                  </a:moveTo>
                  <a:lnTo>
                    <a:pt x="255" y="310"/>
                  </a:lnTo>
                  <a:moveTo>
                    <a:pt x="339" y="224"/>
                  </a:moveTo>
                  <a:lnTo>
                    <a:pt x="435" y="128"/>
                  </a:lnTo>
                  <a:moveTo>
                    <a:pt x="90" y="478"/>
                  </a:moveTo>
                  <a:lnTo>
                    <a:pt x="255" y="315"/>
                  </a:lnTo>
                  <a:moveTo>
                    <a:pt x="339" y="229"/>
                  </a:moveTo>
                  <a:lnTo>
                    <a:pt x="438" y="130"/>
                  </a:lnTo>
                  <a:moveTo>
                    <a:pt x="94" y="478"/>
                  </a:moveTo>
                  <a:lnTo>
                    <a:pt x="253" y="320"/>
                  </a:lnTo>
                  <a:moveTo>
                    <a:pt x="339" y="233"/>
                  </a:moveTo>
                  <a:lnTo>
                    <a:pt x="440" y="133"/>
                  </a:lnTo>
                  <a:moveTo>
                    <a:pt x="99" y="478"/>
                  </a:moveTo>
                  <a:lnTo>
                    <a:pt x="250" y="327"/>
                  </a:lnTo>
                  <a:moveTo>
                    <a:pt x="339" y="236"/>
                  </a:moveTo>
                  <a:lnTo>
                    <a:pt x="442" y="135"/>
                  </a:lnTo>
                  <a:moveTo>
                    <a:pt x="339" y="241"/>
                  </a:moveTo>
                  <a:lnTo>
                    <a:pt x="445" y="137"/>
                  </a:lnTo>
                  <a:moveTo>
                    <a:pt x="339" y="245"/>
                  </a:moveTo>
                  <a:lnTo>
                    <a:pt x="447" y="140"/>
                  </a:lnTo>
                  <a:moveTo>
                    <a:pt x="339" y="248"/>
                  </a:moveTo>
                  <a:lnTo>
                    <a:pt x="447" y="142"/>
                  </a:lnTo>
                  <a:moveTo>
                    <a:pt x="339" y="253"/>
                  </a:moveTo>
                  <a:lnTo>
                    <a:pt x="450" y="145"/>
                  </a:lnTo>
                  <a:moveTo>
                    <a:pt x="339" y="257"/>
                  </a:moveTo>
                  <a:lnTo>
                    <a:pt x="452" y="147"/>
                  </a:lnTo>
                  <a:moveTo>
                    <a:pt x="339" y="262"/>
                  </a:moveTo>
                  <a:lnTo>
                    <a:pt x="452" y="149"/>
                  </a:lnTo>
                  <a:moveTo>
                    <a:pt x="342" y="265"/>
                  </a:moveTo>
                  <a:lnTo>
                    <a:pt x="452" y="154"/>
                  </a:lnTo>
                  <a:moveTo>
                    <a:pt x="344" y="267"/>
                  </a:moveTo>
                  <a:lnTo>
                    <a:pt x="450" y="159"/>
                  </a:lnTo>
                  <a:moveTo>
                    <a:pt x="289" y="5"/>
                  </a:moveTo>
                  <a:lnTo>
                    <a:pt x="106" y="188"/>
                  </a:lnTo>
                  <a:moveTo>
                    <a:pt x="267" y="82"/>
                  </a:moveTo>
                  <a:lnTo>
                    <a:pt x="133" y="214"/>
                  </a:lnTo>
                  <a:moveTo>
                    <a:pt x="238" y="142"/>
                  </a:moveTo>
                  <a:lnTo>
                    <a:pt x="6" y="373"/>
                  </a:lnTo>
                  <a:moveTo>
                    <a:pt x="6" y="375"/>
                  </a:moveTo>
                  <a:lnTo>
                    <a:pt x="1" y="387"/>
                  </a:lnTo>
                  <a:lnTo>
                    <a:pt x="6" y="399"/>
                  </a:lnTo>
                  <a:moveTo>
                    <a:pt x="106" y="473"/>
                  </a:moveTo>
                  <a:lnTo>
                    <a:pt x="243" y="337"/>
                  </a:lnTo>
                  <a:moveTo>
                    <a:pt x="80" y="473"/>
                  </a:moveTo>
                  <a:lnTo>
                    <a:pt x="92" y="478"/>
                  </a:lnTo>
                  <a:lnTo>
                    <a:pt x="104" y="473"/>
                  </a:lnTo>
                  <a:moveTo>
                    <a:pt x="447" y="164"/>
                  </a:moveTo>
                  <a:lnTo>
                    <a:pt x="346" y="265"/>
                  </a:lnTo>
                  <a:moveTo>
                    <a:pt x="255" y="149"/>
                  </a:moveTo>
                  <a:lnTo>
                    <a:pt x="255" y="305"/>
                  </a:lnTo>
                  <a:moveTo>
                    <a:pt x="243" y="337"/>
                  </a:moveTo>
                  <a:lnTo>
                    <a:pt x="253" y="322"/>
                  </a:lnTo>
                  <a:lnTo>
                    <a:pt x="255" y="305"/>
                  </a:lnTo>
                  <a:moveTo>
                    <a:pt x="255" y="149"/>
                  </a:moveTo>
                  <a:lnTo>
                    <a:pt x="253" y="142"/>
                  </a:lnTo>
                  <a:lnTo>
                    <a:pt x="246" y="140"/>
                  </a:lnTo>
                  <a:lnTo>
                    <a:pt x="238" y="142"/>
                  </a:lnTo>
                  <a:moveTo>
                    <a:pt x="342" y="111"/>
                  </a:moveTo>
                  <a:lnTo>
                    <a:pt x="339" y="262"/>
                  </a:lnTo>
                  <a:moveTo>
                    <a:pt x="6" y="399"/>
                  </a:moveTo>
                  <a:lnTo>
                    <a:pt x="80" y="473"/>
                  </a:lnTo>
                  <a:moveTo>
                    <a:pt x="313" y="5"/>
                  </a:moveTo>
                  <a:lnTo>
                    <a:pt x="447" y="140"/>
                  </a:lnTo>
                  <a:moveTo>
                    <a:pt x="445" y="164"/>
                  </a:moveTo>
                  <a:lnTo>
                    <a:pt x="450" y="152"/>
                  </a:lnTo>
                  <a:lnTo>
                    <a:pt x="445" y="140"/>
                  </a:lnTo>
                  <a:moveTo>
                    <a:pt x="313" y="8"/>
                  </a:moveTo>
                  <a:lnTo>
                    <a:pt x="301" y="3"/>
                  </a:lnTo>
                  <a:lnTo>
                    <a:pt x="289" y="8"/>
                  </a:lnTo>
                  <a:moveTo>
                    <a:pt x="342" y="262"/>
                  </a:moveTo>
                  <a:lnTo>
                    <a:pt x="346" y="265"/>
                  </a:lnTo>
                  <a:moveTo>
                    <a:pt x="339" y="111"/>
                  </a:moveTo>
                  <a:lnTo>
                    <a:pt x="337" y="94"/>
                  </a:lnTo>
                  <a:lnTo>
                    <a:pt x="327" y="80"/>
                  </a:lnTo>
                  <a:lnTo>
                    <a:pt x="313" y="70"/>
                  </a:lnTo>
                  <a:lnTo>
                    <a:pt x="296" y="68"/>
                  </a:lnTo>
                  <a:lnTo>
                    <a:pt x="279" y="70"/>
                  </a:lnTo>
                  <a:lnTo>
                    <a:pt x="265" y="80"/>
                  </a:lnTo>
                  <a:moveTo>
                    <a:pt x="106" y="214"/>
                  </a:moveTo>
                  <a:lnTo>
                    <a:pt x="106" y="212"/>
                  </a:lnTo>
                  <a:moveTo>
                    <a:pt x="106" y="190"/>
                  </a:moveTo>
                  <a:lnTo>
                    <a:pt x="102" y="202"/>
                  </a:lnTo>
                  <a:lnTo>
                    <a:pt x="106" y="214"/>
                  </a:lnTo>
                  <a:moveTo>
                    <a:pt x="106" y="214"/>
                  </a:moveTo>
                  <a:lnTo>
                    <a:pt x="118" y="219"/>
                  </a:lnTo>
                  <a:lnTo>
                    <a:pt x="130" y="214"/>
                  </a:lnTo>
                  <a:moveTo>
                    <a:pt x="145" y="466"/>
                  </a:moveTo>
                  <a:lnTo>
                    <a:pt x="253" y="358"/>
                  </a:lnTo>
                  <a:moveTo>
                    <a:pt x="145" y="471"/>
                  </a:moveTo>
                  <a:lnTo>
                    <a:pt x="255" y="361"/>
                  </a:lnTo>
                  <a:moveTo>
                    <a:pt x="145" y="476"/>
                  </a:moveTo>
                  <a:lnTo>
                    <a:pt x="255" y="363"/>
                  </a:lnTo>
                  <a:moveTo>
                    <a:pt x="145" y="478"/>
                  </a:moveTo>
                  <a:lnTo>
                    <a:pt x="255" y="368"/>
                  </a:lnTo>
                  <a:moveTo>
                    <a:pt x="145" y="481"/>
                  </a:moveTo>
                  <a:lnTo>
                    <a:pt x="255" y="373"/>
                  </a:lnTo>
                  <a:moveTo>
                    <a:pt x="147" y="483"/>
                  </a:moveTo>
                  <a:lnTo>
                    <a:pt x="255" y="375"/>
                  </a:lnTo>
                  <a:moveTo>
                    <a:pt x="150" y="485"/>
                  </a:moveTo>
                  <a:lnTo>
                    <a:pt x="255" y="380"/>
                  </a:lnTo>
                  <a:moveTo>
                    <a:pt x="152" y="488"/>
                  </a:moveTo>
                  <a:lnTo>
                    <a:pt x="255" y="385"/>
                  </a:lnTo>
                  <a:moveTo>
                    <a:pt x="154" y="490"/>
                  </a:moveTo>
                  <a:lnTo>
                    <a:pt x="255" y="387"/>
                  </a:lnTo>
                  <a:moveTo>
                    <a:pt x="344" y="298"/>
                  </a:moveTo>
                  <a:lnTo>
                    <a:pt x="498" y="147"/>
                  </a:lnTo>
                  <a:moveTo>
                    <a:pt x="157" y="493"/>
                  </a:moveTo>
                  <a:lnTo>
                    <a:pt x="255" y="392"/>
                  </a:lnTo>
                  <a:moveTo>
                    <a:pt x="342" y="305"/>
                  </a:moveTo>
                  <a:lnTo>
                    <a:pt x="502" y="145"/>
                  </a:lnTo>
                  <a:moveTo>
                    <a:pt x="157" y="493"/>
                  </a:moveTo>
                  <a:lnTo>
                    <a:pt x="255" y="397"/>
                  </a:lnTo>
                  <a:moveTo>
                    <a:pt x="342" y="310"/>
                  </a:moveTo>
                  <a:lnTo>
                    <a:pt x="505" y="145"/>
                  </a:lnTo>
                  <a:moveTo>
                    <a:pt x="159" y="495"/>
                  </a:moveTo>
                  <a:lnTo>
                    <a:pt x="255" y="399"/>
                  </a:lnTo>
                  <a:moveTo>
                    <a:pt x="339" y="315"/>
                  </a:moveTo>
                  <a:lnTo>
                    <a:pt x="510" y="147"/>
                  </a:lnTo>
                  <a:moveTo>
                    <a:pt x="162" y="497"/>
                  </a:moveTo>
                  <a:lnTo>
                    <a:pt x="255" y="404"/>
                  </a:lnTo>
                  <a:moveTo>
                    <a:pt x="339" y="320"/>
                  </a:moveTo>
                  <a:lnTo>
                    <a:pt x="512" y="147"/>
                  </a:lnTo>
                  <a:moveTo>
                    <a:pt x="164" y="500"/>
                  </a:moveTo>
                  <a:lnTo>
                    <a:pt x="255" y="409"/>
                  </a:lnTo>
                  <a:moveTo>
                    <a:pt x="339" y="325"/>
                  </a:moveTo>
                  <a:lnTo>
                    <a:pt x="514" y="149"/>
                  </a:lnTo>
                  <a:moveTo>
                    <a:pt x="166" y="502"/>
                  </a:moveTo>
                  <a:lnTo>
                    <a:pt x="255" y="413"/>
                  </a:lnTo>
                  <a:moveTo>
                    <a:pt x="339" y="327"/>
                  </a:moveTo>
                  <a:lnTo>
                    <a:pt x="517" y="152"/>
                  </a:lnTo>
                  <a:moveTo>
                    <a:pt x="169" y="505"/>
                  </a:moveTo>
                  <a:lnTo>
                    <a:pt x="255" y="416"/>
                  </a:lnTo>
                  <a:moveTo>
                    <a:pt x="339" y="332"/>
                  </a:moveTo>
                  <a:lnTo>
                    <a:pt x="519" y="154"/>
                  </a:lnTo>
                  <a:moveTo>
                    <a:pt x="169" y="505"/>
                  </a:moveTo>
                  <a:lnTo>
                    <a:pt x="255" y="421"/>
                  </a:lnTo>
                  <a:moveTo>
                    <a:pt x="339" y="337"/>
                  </a:moveTo>
                  <a:lnTo>
                    <a:pt x="519" y="157"/>
                  </a:lnTo>
                  <a:moveTo>
                    <a:pt x="171" y="507"/>
                  </a:moveTo>
                  <a:lnTo>
                    <a:pt x="255" y="425"/>
                  </a:lnTo>
                  <a:moveTo>
                    <a:pt x="339" y="339"/>
                  </a:moveTo>
                  <a:lnTo>
                    <a:pt x="522" y="157"/>
                  </a:lnTo>
                  <a:moveTo>
                    <a:pt x="174" y="509"/>
                  </a:moveTo>
                  <a:lnTo>
                    <a:pt x="255" y="428"/>
                  </a:lnTo>
                  <a:moveTo>
                    <a:pt x="339" y="344"/>
                  </a:moveTo>
                  <a:lnTo>
                    <a:pt x="524" y="159"/>
                  </a:lnTo>
                  <a:moveTo>
                    <a:pt x="176" y="512"/>
                  </a:moveTo>
                  <a:lnTo>
                    <a:pt x="255" y="433"/>
                  </a:lnTo>
                  <a:moveTo>
                    <a:pt x="339" y="349"/>
                  </a:moveTo>
                  <a:lnTo>
                    <a:pt x="526" y="161"/>
                  </a:lnTo>
                  <a:moveTo>
                    <a:pt x="178" y="514"/>
                  </a:moveTo>
                  <a:lnTo>
                    <a:pt x="255" y="437"/>
                  </a:lnTo>
                  <a:moveTo>
                    <a:pt x="339" y="353"/>
                  </a:moveTo>
                  <a:lnTo>
                    <a:pt x="529" y="164"/>
                  </a:lnTo>
                  <a:moveTo>
                    <a:pt x="181" y="517"/>
                  </a:moveTo>
                  <a:lnTo>
                    <a:pt x="255" y="440"/>
                  </a:lnTo>
                  <a:moveTo>
                    <a:pt x="339" y="356"/>
                  </a:moveTo>
                  <a:lnTo>
                    <a:pt x="531" y="166"/>
                  </a:lnTo>
                  <a:moveTo>
                    <a:pt x="183" y="519"/>
                  </a:moveTo>
                  <a:lnTo>
                    <a:pt x="255" y="445"/>
                  </a:lnTo>
                  <a:moveTo>
                    <a:pt x="339" y="361"/>
                  </a:moveTo>
                  <a:lnTo>
                    <a:pt x="534" y="169"/>
                  </a:lnTo>
                  <a:moveTo>
                    <a:pt x="183" y="519"/>
                  </a:moveTo>
                  <a:lnTo>
                    <a:pt x="255" y="449"/>
                  </a:lnTo>
                  <a:moveTo>
                    <a:pt x="339" y="365"/>
                  </a:moveTo>
                  <a:lnTo>
                    <a:pt x="534" y="169"/>
                  </a:lnTo>
                  <a:moveTo>
                    <a:pt x="186" y="521"/>
                  </a:moveTo>
                  <a:lnTo>
                    <a:pt x="255" y="454"/>
                  </a:lnTo>
                  <a:moveTo>
                    <a:pt x="339" y="368"/>
                  </a:moveTo>
                  <a:lnTo>
                    <a:pt x="536" y="171"/>
                  </a:lnTo>
                  <a:moveTo>
                    <a:pt x="188" y="524"/>
                  </a:moveTo>
                  <a:lnTo>
                    <a:pt x="255" y="457"/>
                  </a:lnTo>
                  <a:moveTo>
                    <a:pt x="339" y="373"/>
                  </a:moveTo>
                  <a:lnTo>
                    <a:pt x="538" y="173"/>
                  </a:lnTo>
                  <a:moveTo>
                    <a:pt x="190" y="526"/>
                  </a:moveTo>
                  <a:lnTo>
                    <a:pt x="255" y="461"/>
                  </a:lnTo>
                  <a:moveTo>
                    <a:pt x="339" y="377"/>
                  </a:moveTo>
                  <a:lnTo>
                    <a:pt x="541" y="176"/>
                  </a:lnTo>
                  <a:moveTo>
                    <a:pt x="193" y="529"/>
                  </a:moveTo>
                  <a:lnTo>
                    <a:pt x="255" y="466"/>
                  </a:lnTo>
                  <a:moveTo>
                    <a:pt x="339" y="380"/>
                  </a:moveTo>
                  <a:lnTo>
                    <a:pt x="543" y="178"/>
                  </a:lnTo>
                  <a:moveTo>
                    <a:pt x="195" y="531"/>
                  </a:moveTo>
                  <a:lnTo>
                    <a:pt x="255" y="469"/>
                  </a:lnTo>
                  <a:moveTo>
                    <a:pt x="339" y="385"/>
                  </a:moveTo>
                  <a:lnTo>
                    <a:pt x="546" y="181"/>
                  </a:lnTo>
                  <a:moveTo>
                    <a:pt x="195" y="533"/>
                  </a:moveTo>
                  <a:lnTo>
                    <a:pt x="255" y="473"/>
                  </a:lnTo>
                  <a:moveTo>
                    <a:pt x="339" y="389"/>
                  </a:moveTo>
                  <a:lnTo>
                    <a:pt x="546" y="183"/>
                  </a:lnTo>
                  <a:moveTo>
                    <a:pt x="198" y="533"/>
                  </a:moveTo>
                  <a:lnTo>
                    <a:pt x="255" y="478"/>
                  </a:lnTo>
                  <a:moveTo>
                    <a:pt x="339" y="394"/>
                  </a:moveTo>
                  <a:lnTo>
                    <a:pt x="548" y="183"/>
                  </a:lnTo>
                  <a:moveTo>
                    <a:pt x="200" y="536"/>
                  </a:moveTo>
                  <a:lnTo>
                    <a:pt x="255" y="483"/>
                  </a:lnTo>
                  <a:moveTo>
                    <a:pt x="339" y="397"/>
                  </a:moveTo>
                  <a:lnTo>
                    <a:pt x="550" y="185"/>
                  </a:lnTo>
                  <a:moveTo>
                    <a:pt x="202" y="538"/>
                  </a:moveTo>
                  <a:lnTo>
                    <a:pt x="255" y="485"/>
                  </a:lnTo>
                  <a:moveTo>
                    <a:pt x="339" y="401"/>
                  </a:moveTo>
                  <a:lnTo>
                    <a:pt x="553" y="188"/>
                  </a:lnTo>
                  <a:moveTo>
                    <a:pt x="205" y="541"/>
                  </a:moveTo>
                  <a:lnTo>
                    <a:pt x="255" y="490"/>
                  </a:lnTo>
                  <a:moveTo>
                    <a:pt x="339" y="406"/>
                  </a:moveTo>
                  <a:lnTo>
                    <a:pt x="555" y="190"/>
                  </a:lnTo>
                  <a:moveTo>
                    <a:pt x="207" y="543"/>
                  </a:moveTo>
                  <a:lnTo>
                    <a:pt x="255" y="495"/>
                  </a:lnTo>
                  <a:moveTo>
                    <a:pt x="339" y="409"/>
                  </a:moveTo>
                  <a:lnTo>
                    <a:pt x="558" y="193"/>
                  </a:lnTo>
                  <a:moveTo>
                    <a:pt x="210" y="545"/>
                  </a:moveTo>
                  <a:lnTo>
                    <a:pt x="255" y="497"/>
                  </a:lnTo>
                  <a:moveTo>
                    <a:pt x="339" y="413"/>
                  </a:moveTo>
                  <a:lnTo>
                    <a:pt x="560" y="195"/>
                  </a:lnTo>
                  <a:moveTo>
                    <a:pt x="210" y="545"/>
                  </a:moveTo>
                  <a:lnTo>
                    <a:pt x="255" y="502"/>
                  </a:lnTo>
                  <a:moveTo>
                    <a:pt x="339" y="418"/>
                  </a:moveTo>
                  <a:lnTo>
                    <a:pt x="560" y="195"/>
                  </a:lnTo>
                  <a:moveTo>
                    <a:pt x="212" y="548"/>
                  </a:moveTo>
                  <a:lnTo>
                    <a:pt x="255" y="507"/>
                  </a:lnTo>
                  <a:moveTo>
                    <a:pt x="339" y="421"/>
                  </a:moveTo>
                  <a:lnTo>
                    <a:pt x="562" y="197"/>
                  </a:lnTo>
                  <a:moveTo>
                    <a:pt x="214" y="550"/>
                  </a:moveTo>
                  <a:lnTo>
                    <a:pt x="255" y="509"/>
                  </a:lnTo>
                  <a:moveTo>
                    <a:pt x="339" y="425"/>
                  </a:moveTo>
                  <a:lnTo>
                    <a:pt x="565" y="200"/>
                  </a:lnTo>
                  <a:moveTo>
                    <a:pt x="217" y="553"/>
                  </a:moveTo>
                  <a:lnTo>
                    <a:pt x="255" y="514"/>
                  </a:lnTo>
                  <a:moveTo>
                    <a:pt x="339" y="430"/>
                  </a:moveTo>
                  <a:lnTo>
                    <a:pt x="567" y="202"/>
                  </a:lnTo>
                  <a:moveTo>
                    <a:pt x="219" y="555"/>
                  </a:moveTo>
                  <a:lnTo>
                    <a:pt x="255" y="519"/>
                  </a:lnTo>
                  <a:moveTo>
                    <a:pt x="339" y="435"/>
                  </a:moveTo>
                  <a:lnTo>
                    <a:pt x="570" y="205"/>
                  </a:lnTo>
                  <a:moveTo>
                    <a:pt x="222" y="557"/>
                  </a:moveTo>
                  <a:lnTo>
                    <a:pt x="255" y="521"/>
                  </a:lnTo>
                  <a:moveTo>
                    <a:pt x="339" y="437"/>
                  </a:moveTo>
                  <a:lnTo>
                    <a:pt x="572" y="207"/>
                  </a:lnTo>
                  <a:moveTo>
                    <a:pt x="224" y="560"/>
                  </a:moveTo>
                  <a:lnTo>
                    <a:pt x="258" y="524"/>
                  </a:lnTo>
                  <a:moveTo>
                    <a:pt x="339" y="442"/>
                  </a:moveTo>
                  <a:lnTo>
                    <a:pt x="572" y="209"/>
                  </a:lnTo>
                  <a:moveTo>
                    <a:pt x="224" y="560"/>
                  </a:moveTo>
                  <a:lnTo>
                    <a:pt x="258" y="529"/>
                  </a:lnTo>
                  <a:moveTo>
                    <a:pt x="339" y="447"/>
                  </a:moveTo>
                  <a:lnTo>
                    <a:pt x="574" y="209"/>
                  </a:lnTo>
                  <a:moveTo>
                    <a:pt x="226" y="562"/>
                  </a:moveTo>
                  <a:lnTo>
                    <a:pt x="260" y="531"/>
                  </a:lnTo>
                  <a:moveTo>
                    <a:pt x="339" y="449"/>
                  </a:moveTo>
                  <a:lnTo>
                    <a:pt x="577" y="212"/>
                  </a:lnTo>
                  <a:moveTo>
                    <a:pt x="229" y="565"/>
                  </a:moveTo>
                  <a:lnTo>
                    <a:pt x="260" y="533"/>
                  </a:lnTo>
                  <a:moveTo>
                    <a:pt x="339" y="454"/>
                  </a:moveTo>
                  <a:lnTo>
                    <a:pt x="579" y="214"/>
                  </a:lnTo>
                  <a:moveTo>
                    <a:pt x="231" y="567"/>
                  </a:moveTo>
                  <a:lnTo>
                    <a:pt x="262" y="536"/>
                  </a:lnTo>
                  <a:moveTo>
                    <a:pt x="339" y="459"/>
                  </a:moveTo>
                  <a:lnTo>
                    <a:pt x="582" y="217"/>
                  </a:lnTo>
                  <a:moveTo>
                    <a:pt x="234" y="569"/>
                  </a:moveTo>
                  <a:lnTo>
                    <a:pt x="265" y="538"/>
                  </a:lnTo>
                  <a:moveTo>
                    <a:pt x="339" y="464"/>
                  </a:moveTo>
                  <a:lnTo>
                    <a:pt x="584" y="219"/>
                  </a:lnTo>
                  <a:moveTo>
                    <a:pt x="236" y="572"/>
                  </a:moveTo>
                  <a:lnTo>
                    <a:pt x="265" y="541"/>
                  </a:lnTo>
                  <a:moveTo>
                    <a:pt x="339" y="466"/>
                  </a:moveTo>
                  <a:lnTo>
                    <a:pt x="586" y="221"/>
                  </a:lnTo>
                  <a:moveTo>
                    <a:pt x="236" y="572"/>
                  </a:moveTo>
                  <a:lnTo>
                    <a:pt x="267" y="543"/>
                  </a:lnTo>
                  <a:moveTo>
                    <a:pt x="339" y="471"/>
                  </a:moveTo>
                  <a:lnTo>
                    <a:pt x="586" y="224"/>
                  </a:lnTo>
                  <a:moveTo>
                    <a:pt x="238" y="574"/>
                  </a:moveTo>
                  <a:lnTo>
                    <a:pt x="270" y="545"/>
                  </a:lnTo>
                  <a:moveTo>
                    <a:pt x="339" y="476"/>
                  </a:moveTo>
                  <a:lnTo>
                    <a:pt x="589" y="224"/>
                  </a:lnTo>
                  <a:moveTo>
                    <a:pt x="241" y="577"/>
                  </a:moveTo>
                  <a:lnTo>
                    <a:pt x="272" y="545"/>
                  </a:lnTo>
                  <a:moveTo>
                    <a:pt x="339" y="478"/>
                  </a:moveTo>
                  <a:lnTo>
                    <a:pt x="591" y="226"/>
                  </a:lnTo>
                  <a:moveTo>
                    <a:pt x="243" y="579"/>
                  </a:moveTo>
                  <a:lnTo>
                    <a:pt x="274" y="548"/>
                  </a:lnTo>
                  <a:moveTo>
                    <a:pt x="342" y="481"/>
                  </a:moveTo>
                  <a:lnTo>
                    <a:pt x="594" y="229"/>
                  </a:lnTo>
                  <a:moveTo>
                    <a:pt x="246" y="581"/>
                  </a:moveTo>
                  <a:lnTo>
                    <a:pt x="277" y="550"/>
                  </a:lnTo>
                  <a:moveTo>
                    <a:pt x="344" y="483"/>
                  </a:moveTo>
                  <a:lnTo>
                    <a:pt x="594" y="233"/>
                  </a:lnTo>
                  <a:moveTo>
                    <a:pt x="248" y="584"/>
                  </a:moveTo>
                  <a:lnTo>
                    <a:pt x="279" y="550"/>
                  </a:lnTo>
                  <a:moveTo>
                    <a:pt x="346" y="485"/>
                  </a:moveTo>
                  <a:lnTo>
                    <a:pt x="594" y="236"/>
                  </a:lnTo>
                  <a:moveTo>
                    <a:pt x="250" y="586"/>
                  </a:moveTo>
                  <a:lnTo>
                    <a:pt x="282" y="553"/>
                  </a:lnTo>
                  <a:moveTo>
                    <a:pt x="349" y="485"/>
                  </a:moveTo>
                  <a:lnTo>
                    <a:pt x="594" y="241"/>
                  </a:lnTo>
                  <a:moveTo>
                    <a:pt x="250" y="586"/>
                  </a:moveTo>
                  <a:lnTo>
                    <a:pt x="284" y="553"/>
                  </a:lnTo>
                  <a:moveTo>
                    <a:pt x="354" y="485"/>
                  </a:moveTo>
                  <a:lnTo>
                    <a:pt x="594" y="245"/>
                  </a:lnTo>
                  <a:moveTo>
                    <a:pt x="253" y="589"/>
                  </a:moveTo>
                  <a:lnTo>
                    <a:pt x="289" y="555"/>
                  </a:lnTo>
                  <a:moveTo>
                    <a:pt x="255" y="591"/>
                  </a:moveTo>
                  <a:lnTo>
                    <a:pt x="291" y="555"/>
                  </a:lnTo>
                  <a:moveTo>
                    <a:pt x="258" y="593"/>
                  </a:moveTo>
                  <a:lnTo>
                    <a:pt x="296" y="555"/>
                  </a:lnTo>
                  <a:moveTo>
                    <a:pt x="260" y="596"/>
                  </a:moveTo>
                  <a:lnTo>
                    <a:pt x="298" y="555"/>
                  </a:lnTo>
                  <a:moveTo>
                    <a:pt x="262" y="598"/>
                  </a:moveTo>
                  <a:lnTo>
                    <a:pt x="303" y="555"/>
                  </a:lnTo>
                  <a:moveTo>
                    <a:pt x="262" y="601"/>
                  </a:moveTo>
                  <a:lnTo>
                    <a:pt x="308" y="555"/>
                  </a:lnTo>
                  <a:moveTo>
                    <a:pt x="265" y="601"/>
                  </a:moveTo>
                  <a:lnTo>
                    <a:pt x="315" y="553"/>
                  </a:lnTo>
                  <a:moveTo>
                    <a:pt x="267" y="603"/>
                  </a:moveTo>
                  <a:lnTo>
                    <a:pt x="325" y="545"/>
                  </a:lnTo>
                  <a:moveTo>
                    <a:pt x="270" y="605"/>
                  </a:moveTo>
                  <a:lnTo>
                    <a:pt x="507" y="368"/>
                  </a:lnTo>
                  <a:moveTo>
                    <a:pt x="272" y="608"/>
                  </a:moveTo>
                  <a:lnTo>
                    <a:pt x="512" y="368"/>
                  </a:lnTo>
                  <a:moveTo>
                    <a:pt x="274" y="610"/>
                  </a:moveTo>
                  <a:lnTo>
                    <a:pt x="517" y="368"/>
                  </a:lnTo>
                  <a:moveTo>
                    <a:pt x="519" y="368"/>
                  </a:moveTo>
                  <a:lnTo>
                    <a:pt x="277" y="613"/>
                  </a:lnTo>
                  <a:lnTo>
                    <a:pt x="522" y="370"/>
                  </a:lnTo>
                  <a:moveTo>
                    <a:pt x="279" y="615"/>
                  </a:moveTo>
                  <a:lnTo>
                    <a:pt x="524" y="370"/>
                  </a:lnTo>
                  <a:moveTo>
                    <a:pt x="282" y="617"/>
                  </a:moveTo>
                  <a:lnTo>
                    <a:pt x="526" y="373"/>
                  </a:lnTo>
                  <a:moveTo>
                    <a:pt x="284" y="620"/>
                  </a:moveTo>
                  <a:lnTo>
                    <a:pt x="529" y="375"/>
                  </a:lnTo>
                  <a:moveTo>
                    <a:pt x="286" y="622"/>
                  </a:moveTo>
                  <a:lnTo>
                    <a:pt x="529" y="377"/>
                  </a:lnTo>
                  <a:moveTo>
                    <a:pt x="289" y="622"/>
                  </a:moveTo>
                  <a:lnTo>
                    <a:pt x="531" y="382"/>
                  </a:lnTo>
                  <a:moveTo>
                    <a:pt x="294" y="622"/>
                  </a:moveTo>
                  <a:lnTo>
                    <a:pt x="531" y="385"/>
                  </a:lnTo>
                  <a:moveTo>
                    <a:pt x="296" y="622"/>
                  </a:moveTo>
                  <a:lnTo>
                    <a:pt x="531" y="389"/>
                  </a:lnTo>
                  <a:moveTo>
                    <a:pt x="303" y="620"/>
                  </a:moveTo>
                  <a:lnTo>
                    <a:pt x="529" y="394"/>
                  </a:lnTo>
                  <a:moveTo>
                    <a:pt x="308" y="617"/>
                  </a:moveTo>
                  <a:lnTo>
                    <a:pt x="526" y="399"/>
                  </a:lnTo>
                  <a:moveTo>
                    <a:pt x="330" y="543"/>
                  </a:moveTo>
                  <a:lnTo>
                    <a:pt x="500" y="373"/>
                  </a:lnTo>
                  <a:moveTo>
                    <a:pt x="358" y="483"/>
                  </a:moveTo>
                  <a:lnTo>
                    <a:pt x="589" y="250"/>
                  </a:lnTo>
                  <a:moveTo>
                    <a:pt x="589" y="250"/>
                  </a:moveTo>
                  <a:lnTo>
                    <a:pt x="594" y="238"/>
                  </a:lnTo>
                  <a:lnTo>
                    <a:pt x="589" y="226"/>
                  </a:lnTo>
                  <a:moveTo>
                    <a:pt x="490" y="149"/>
                  </a:moveTo>
                  <a:lnTo>
                    <a:pt x="354" y="289"/>
                  </a:lnTo>
                  <a:moveTo>
                    <a:pt x="514" y="152"/>
                  </a:moveTo>
                  <a:lnTo>
                    <a:pt x="502" y="147"/>
                  </a:lnTo>
                  <a:lnTo>
                    <a:pt x="490" y="152"/>
                  </a:lnTo>
                  <a:moveTo>
                    <a:pt x="150" y="459"/>
                  </a:moveTo>
                  <a:lnTo>
                    <a:pt x="248" y="358"/>
                  </a:lnTo>
                  <a:moveTo>
                    <a:pt x="339" y="473"/>
                  </a:moveTo>
                  <a:lnTo>
                    <a:pt x="339" y="317"/>
                  </a:lnTo>
                  <a:moveTo>
                    <a:pt x="351" y="286"/>
                  </a:moveTo>
                  <a:lnTo>
                    <a:pt x="342" y="301"/>
                  </a:lnTo>
                  <a:lnTo>
                    <a:pt x="339" y="317"/>
                  </a:lnTo>
                  <a:moveTo>
                    <a:pt x="342" y="473"/>
                  </a:moveTo>
                  <a:lnTo>
                    <a:pt x="344" y="481"/>
                  </a:lnTo>
                  <a:lnTo>
                    <a:pt x="351" y="483"/>
                  </a:lnTo>
                  <a:lnTo>
                    <a:pt x="358" y="481"/>
                  </a:lnTo>
                  <a:moveTo>
                    <a:pt x="255" y="512"/>
                  </a:moveTo>
                  <a:lnTo>
                    <a:pt x="255" y="361"/>
                  </a:lnTo>
                  <a:moveTo>
                    <a:pt x="589" y="224"/>
                  </a:moveTo>
                  <a:lnTo>
                    <a:pt x="514" y="149"/>
                  </a:lnTo>
                  <a:moveTo>
                    <a:pt x="282" y="617"/>
                  </a:moveTo>
                  <a:lnTo>
                    <a:pt x="150" y="485"/>
                  </a:lnTo>
                  <a:moveTo>
                    <a:pt x="150" y="459"/>
                  </a:moveTo>
                  <a:lnTo>
                    <a:pt x="145" y="471"/>
                  </a:lnTo>
                  <a:lnTo>
                    <a:pt x="150" y="483"/>
                  </a:lnTo>
                  <a:moveTo>
                    <a:pt x="282" y="617"/>
                  </a:moveTo>
                  <a:lnTo>
                    <a:pt x="294" y="622"/>
                  </a:lnTo>
                  <a:lnTo>
                    <a:pt x="306" y="617"/>
                  </a:lnTo>
                  <a:moveTo>
                    <a:pt x="255" y="361"/>
                  </a:moveTo>
                  <a:lnTo>
                    <a:pt x="250" y="358"/>
                  </a:lnTo>
                  <a:moveTo>
                    <a:pt x="255" y="512"/>
                  </a:moveTo>
                  <a:lnTo>
                    <a:pt x="258" y="529"/>
                  </a:lnTo>
                  <a:lnTo>
                    <a:pt x="267" y="543"/>
                  </a:lnTo>
                  <a:lnTo>
                    <a:pt x="282" y="553"/>
                  </a:lnTo>
                  <a:lnTo>
                    <a:pt x="298" y="555"/>
                  </a:lnTo>
                  <a:lnTo>
                    <a:pt x="315" y="553"/>
                  </a:lnTo>
                  <a:lnTo>
                    <a:pt x="330" y="543"/>
                  </a:lnTo>
                  <a:moveTo>
                    <a:pt x="490" y="409"/>
                  </a:moveTo>
                  <a:lnTo>
                    <a:pt x="490" y="406"/>
                  </a:lnTo>
                  <a:moveTo>
                    <a:pt x="524" y="399"/>
                  </a:moveTo>
                  <a:lnTo>
                    <a:pt x="529" y="387"/>
                  </a:lnTo>
                  <a:lnTo>
                    <a:pt x="524" y="375"/>
                  </a:lnTo>
                  <a:moveTo>
                    <a:pt x="524" y="375"/>
                  </a:moveTo>
                  <a:lnTo>
                    <a:pt x="512" y="370"/>
                  </a:lnTo>
                  <a:lnTo>
                    <a:pt x="500" y="375"/>
                  </a:lnTo>
                </a:path>
              </a:pathLst>
            </a:custGeom>
            <a:noFill/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  <p:sp>
          <p:nvSpPr>
            <p:cNvPr id="1552" name="path 1552"/>
            <p:cNvSpPr/>
            <p:nvPr/>
          </p:nvSpPr>
          <p:spPr>
            <a:xfrm>
              <a:off x="518160" y="65531"/>
              <a:ext cx="803148" cy="272795"/>
            </a:xfrm>
            <a:custGeom>
              <a:avLst/>
              <a:gdLst/>
              <a:ahLst/>
              <a:cxnLst/>
              <a:rect l="0" t="0" r="0" b="0"/>
              <a:pathLst>
                <a:path w="1264" h="429">
                  <a:moveTo>
                    <a:pt x="150" y="181"/>
                  </a:moveTo>
                  <a:lnTo>
                    <a:pt x="123" y="181"/>
                  </a:lnTo>
                  <a:lnTo>
                    <a:pt x="123" y="238"/>
                  </a:lnTo>
                  <a:lnTo>
                    <a:pt x="123" y="260"/>
                  </a:lnTo>
                  <a:lnTo>
                    <a:pt x="121" y="265"/>
                  </a:lnTo>
                  <a:lnTo>
                    <a:pt x="121" y="289"/>
                  </a:lnTo>
                  <a:lnTo>
                    <a:pt x="152" y="289"/>
                  </a:lnTo>
                  <a:lnTo>
                    <a:pt x="152" y="281"/>
                  </a:lnTo>
                  <a:lnTo>
                    <a:pt x="150" y="274"/>
                  </a:lnTo>
                  <a:lnTo>
                    <a:pt x="150" y="181"/>
                  </a:lnTo>
                  <a:lnTo>
                    <a:pt x="150" y="181"/>
                  </a:lnTo>
                  <a:close/>
                </a:path>
                <a:path w="1264" h="429">
                  <a:moveTo>
                    <a:pt x="10" y="181"/>
                  </a:moveTo>
                  <a:lnTo>
                    <a:pt x="10" y="200"/>
                  </a:lnTo>
                  <a:lnTo>
                    <a:pt x="39" y="200"/>
                  </a:lnTo>
                  <a:lnTo>
                    <a:pt x="39" y="181"/>
                  </a:lnTo>
                  <a:lnTo>
                    <a:pt x="123" y="181"/>
                  </a:lnTo>
                  <a:lnTo>
                    <a:pt x="234" y="181"/>
                  </a:lnTo>
                  <a:lnTo>
                    <a:pt x="10" y="181"/>
                  </a:lnTo>
                  <a:lnTo>
                    <a:pt x="10" y="181"/>
                  </a:lnTo>
                  <a:close/>
                </a:path>
                <a:path w="1264" h="429">
                  <a:moveTo>
                    <a:pt x="123" y="90"/>
                  </a:moveTo>
                  <a:lnTo>
                    <a:pt x="123" y="161"/>
                  </a:lnTo>
                  <a:lnTo>
                    <a:pt x="39" y="161"/>
                  </a:lnTo>
                  <a:lnTo>
                    <a:pt x="150" y="161"/>
                  </a:lnTo>
                  <a:lnTo>
                    <a:pt x="150" y="90"/>
                  </a:lnTo>
                  <a:lnTo>
                    <a:pt x="234" y="90"/>
                  </a:lnTo>
                  <a:lnTo>
                    <a:pt x="123" y="90"/>
                  </a:lnTo>
                  <a:lnTo>
                    <a:pt x="123" y="90"/>
                  </a:lnTo>
                  <a:close/>
                </a:path>
                <a:path w="1264" h="429">
                  <a:moveTo>
                    <a:pt x="10" y="90"/>
                  </a:moveTo>
                  <a:lnTo>
                    <a:pt x="10" y="181"/>
                  </a:lnTo>
                  <a:lnTo>
                    <a:pt x="234" y="181"/>
                  </a:lnTo>
                  <a:lnTo>
                    <a:pt x="234" y="200"/>
                  </a:lnTo>
                  <a:lnTo>
                    <a:pt x="262" y="200"/>
                  </a:lnTo>
                  <a:lnTo>
                    <a:pt x="262" y="166"/>
                  </a:lnTo>
                  <a:lnTo>
                    <a:pt x="150" y="161"/>
                  </a:lnTo>
                  <a:lnTo>
                    <a:pt x="39" y="161"/>
                  </a:lnTo>
                  <a:lnTo>
                    <a:pt x="39" y="90"/>
                  </a:lnTo>
                  <a:lnTo>
                    <a:pt x="123" y="90"/>
                  </a:lnTo>
                  <a:lnTo>
                    <a:pt x="10" y="90"/>
                  </a:lnTo>
                  <a:lnTo>
                    <a:pt x="10" y="90"/>
                  </a:lnTo>
                  <a:close/>
                </a:path>
                <a:path w="1264" h="429">
                  <a:moveTo>
                    <a:pt x="152" y="5"/>
                  </a:moveTo>
                  <a:lnTo>
                    <a:pt x="121" y="5"/>
                  </a:lnTo>
                  <a:lnTo>
                    <a:pt x="121" y="8"/>
                  </a:lnTo>
                  <a:lnTo>
                    <a:pt x="121" y="27"/>
                  </a:lnTo>
                  <a:lnTo>
                    <a:pt x="123" y="32"/>
                  </a:lnTo>
                  <a:lnTo>
                    <a:pt x="123" y="70"/>
                  </a:lnTo>
                  <a:lnTo>
                    <a:pt x="10" y="70"/>
                  </a:lnTo>
                  <a:lnTo>
                    <a:pt x="10" y="90"/>
                  </a:lnTo>
                  <a:lnTo>
                    <a:pt x="123" y="90"/>
                  </a:lnTo>
                  <a:lnTo>
                    <a:pt x="234" y="90"/>
                  </a:lnTo>
                  <a:lnTo>
                    <a:pt x="234" y="161"/>
                  </a:lnTo>
                  <a:lnTo>
                    <a:pt x="150" y="161"/>
                  </a:lnTo>
                  <a:lnTo>
                    <a:pt x="262" y="166"/>
                  </a:lnTo>
                  <a:lnTo>
                    <a:pt x="262" y="145"/>
                  </a:lnTo>
                  <a:lnTo>
                    <a:pt x="260" y="138"/>
                  </a:lnTo>
                  <a:lnTo>
                    <a:pt x="260" y="130"/>
                  </a:lnTo>
                  <a:lnTo>
                    <a:pt x="262" y="123"/>
                  </a:lnTo>
                  <a:lnTo>
                    <a:pt x="262" y="70"/>
                  </a:lnTo>
                  <a:lnTo>
                    <a:pt x="150" y="70"/>
                  </a:lnTo>
                  <a:lnTo>
                    <a:pt x="150" y="18"/>
                  </a:lnTo>
                  <a:lnTo>
                    <a:pt x="152" y="13"/>
                  </a:lnTo>
                  <a:lnTo>
                    <a:pt x="152" y="5"/>
                  </a:lnTo>
                  <a:lnTo>
                    <a:pt x="152" y="5"/>
                  </a:lnTo>
                  <a:close/>
                </a:path>
                <a:path w="1264" h="429">
                  <a:moveTo>
                    <a:pt x="318" y="224"/>
                  </a:moveTo>
                  <a:lnTo>
                    <a:pt x="320" y="229"/>
                  </a:lnTo>
                  <a:lnTo>
                    <a:pt x="322" y="236"/>
                  </a:lnTo>
                  <a:lnTo>
                    <a:pt x="325" y="241"/>
                  </a:lnTo>
                  <a:lnTo>
                    <a:pt x="325" y="250"/>
                  </a:lnTo>
                  <a:lnTo>
                    <a:pt x="330" y="250"/>
                  </a:lnTo>
                  <a:lnTo>
                    <a:pt x="334" y="248"/>
                  </a:lnTo>
                  <a:lnTo>
                    <a:pt x="342" y="245"/>
                  </a:lnTo>
                  <a:lnTo>
                    <a:pt x="349" y="243"/>
                  </a:lnTo>
                  <a:lnTo>
                    <a:pt x="354" y="241"/>
                  </a:lnTo>
                  <a:lnTo>
                    <a:pt x="361" y="241"/>
                  </a:lnTo>
                  <a:lnTo>
                    <a:pt x="366" y="238"/>
                  </a:lnTo>
                  <a:lnTo>
                    <a:pt x="373" y="236"/>
                  </a:lnTo>
                  <a:lnTo>
                    <a:pt x="375" y="236"/>
                  </a:lnTo>
                  <a:lnTo>
                    <a:pt x="382" y="233"/>
                  </a:lnTo>
                  <a:lnTo>
                    <a:pt x="390" y="231"/>
                  </a:lnTo>
                  <a:lnTo>
                    <a:pt x="397" y="231"/>
                  </a:lnTo>
                  <a:lnTo>
                    <a:pt x="402" y="229"/>
                  </a:lnTo>
                  <a:lnTo>
                    <a:pt x="409" y="229"/>
                  </a:lnTo>
                  <a:lnTo>
                    <a:pt x="318" y="224"/>
                  </a:lnTo>
                  <a:lnTo>
                    <a:pt x="318" y="224"/>
                  </a:lnTo>
                  <a:close/>
                </a:path>
                <a:path w="1264" h="429">
                  <a:moveTo>
                    <a:pt x="457" y="198"/>
                  </a:moveTo>
                  <a:lnTo>
                    <a:pt x="450" y="198"/>
                  </a:lnTo>
                  <a:lnTo>
                    <a:pt x="445" y="200"/>
                  </a:lnTo>
                  <a:lnTo>
                    <a:pt x="438" y="202"/>
                  </a:lnTo>
                  <a:lnTo>
                    <a:pt x="430" y="202"/>
                  </a:lnTo>
                  <a:lnTo>
                    <a:pt x="457" y="205"/>
                  </a:lnTo>
                  <a:lnTo>
                    <a:pt x="457" y="198"/>
                  </a:lnTo>
                  <a:lnTo>
                    <a:pt x="457" y="198"/>
                  </a:lnTo>
                  <a:close/>
                </a:path>
                <a:path w="1264" h="429">
                  <a:moveTo>
                    <a:pt x="548" y="195"/>
                  </a:moveTo>
                  <a:lnTo>
                    <a:pt x="529" y="195"/>
                  </a:lnTo>
                  <a:lnTo>
                    <a:pt x="531" y="202"/>
                  </a:lnTo>
                  <a:lnTo>
                    <a:pt x="534" y="207"/>
                  </a:lnTo>
                  <a:lnTo>
                    <a:pt x="536" y="214"/>
                  </a:lnTo>
                  <a:lnTo>
                    <a:pt x="538" y="219"/>
                  </a:lnTo>
                  <a:lnTo>
                    <a:pt x="541" y="224"/>
                  </a:lnTo>
                  <a:lnTo>
                    <a:pt x="546" y="231"/>
                  </a:lnTo>
                  <a:lnTo>
                    <a:pt x="548" y="236"/>
                  </a:lnTo>
                  <a:lnTo>
                    <a:pt x="550" y="241"/>
                  </a:lnTo>
                  <a:lnTo>
                    <a:pt x="555" y="245"/>
                  </a:lnTo>
                  <a:lnTo>
                    <a:pt x="558" y="250"/>
                  </a:lnTo>
                  <a:lnTo>
                    <a:pt x="560" y="253"/>
                  </a:lnTo>
                  <a:lnTo>
                    <a:pt x="565" y="258"/>
                  </a:lnTo>
                  <a:lnTo>
                    <a:pt x="567" y="260"/>
                  </a:lnTo>
                  <a:lnTo>
                    <a:pt x="572" y="265"/>
                  </a:lnTo>
                  <a:lnTo>
                    <a:pt x="577" y="270"/>
                  </a:lnTo>
                  <a:lnTo>
                    <a:pt x="582" y="274"/>
                  </a:lnTo>
                  <a:lnTo>
                    <a:pt x="586" y="279"/>
                  </a:lnTo>
                  <a:lnTo>
                    <a:pt x="591" y="281"/>
                  </a:lnTo>
                  <a:lnTo>
                    <a:pt x="598" y="286"/>
                  </a:lnTo>
                  <a:lnTo>
                    <a:pt x="603" y="291"/>
                  </a:lnTo>
                  <a:lnTo>
                    <a:pt x="603" y="286"/>
                  </a:lnTo>
                  <a:lnTo>
                    <a:pt x="606" y="279"/>
                  </a:lnTo>
                  <a:lnTo>
                    <a:pt x="610" y="274"/>
                  </a:lnTo>
                  <a:lnTo>
                    <a:pt x="613" y="270"/>
                  </a:lnTo>
                  <a:lnTo>
                    <a:pt x="618" y="265"/>
                  </a:lnTo>
                  <a:lnTo>
                    <a:pt x="622" y="260"/>
                  </a:lnTo>
                  <a:lnTo>
                    <a:pt x="618" y="260"/>
                  </a:lnTo>
                  <a:lnTo>
                    <a:pt x="613" y="258"/>
                  </a:lnTo>
                  <a:lnTo>
                    <a:pt x="608" y="255"/>
                  </a:lnTo>
                  <a:lnTo>
                    <a:pt x="601" y="253"/>
                  </a:lnTo>
                  <a:lnTo>
                    <a:pt x="596" y="250"/>
                  </a:lnTo>
                  <a:lnTo>
                    <a:pt x="591" y="248"/>
                  </a:lnTo>
                  <a:lnTo>
                    <a:pt x="586" y="243"/>
                  </a:lnTo>
                  <a:lnTo>
                    <a:pt x="582" y="238"/>
                  </a:lnTo>
                  <a:lnTo>
                    <a:pt x="577" y="233"/>
                  </a:lnTo>
                  <a:lnTo>
                    <a:pt x="572" y="229"/>
                  </a:lnTo>
                  <a:lnTo>
                    <a:pt x="567" y="226"/>
                  </a:lnTo>
                  <a:lnTo>
                    <a:pt x="565" y="221"/>
                  </a:lnTo>
                  <a:lnTo>
                    <a:pt x="560" y="214"/>
                  </a:lnTo>
                  <a:lnTo>
                    <a:pt x="558" y="210"/>
                  </a:lnTo>
                  <a:lnTo>
                    <a:pt x="553" y="205"/>
                  </a:lnTo>
                  <a:lnTo>
                    <a:pt x="550" y="200"/>
                  </a:lnTo>
                  <a:lnTo>
                    <a:pt x="548" y="195"/>
                  </a:lnTo>
                  <a:lnTo>
                    <a:pt x="548" y="195"/>
                  </a:lnTo>
                  <a:close/>
                </a:path>
                <a:path w="1264" h="429">
                  <a:moveTo>
                    <a:pt x="510" y="171"/>
                  </a:moveTo>
                  <a:lnTo>
                    <a:pt x="507" y="176"/>
                  </a:lnTo>
                  <a:lnTo>
                    <a:pt x="507" y="183"/>
                  </a:lnTo>
                  <a:lnTo>
                    <a:pt x="505" y="188"/>
                  </a:lnTo>
                  <a:lnTo>
                    <a:pt x="502" y="195"/>
                  </a:lnTo>
                  <a:lnTo>
                    <a:pt x="500" y="200"/>
                  </a:lnTo>
                  <a:lnTo>
                    <a:pt x="500" y="205"/>
                  </a:lnTo>
                  <a:lnTo>
                    <a:pt x="498" y="212"/>
                  </a:lnTo>
                  <a:lnTo>
                    <a:pt x="495" y="217"/>
                  </a:lnTo>
                  <a:lnTo>
                    <a:pt x="490" y="221"/>
                  </a:lnTo>
                  <a:lnTo>
                    <a:pt x="488" y="226"/>
                  </a:lnTo>
                  <a:lnTo>
                    <a:pt x="483" y="233"/>
                  </a:lnTo>
                  <a:lnTo>
                    <a:pt x="481" y="241"/>
                  </a:lnTo>
                  <a:lnTo>
                    <a:pt x="476" y="245"/>
                  </a:lnTo>
                  <a:lnTo>
                    <a:pt x="471" y="250"/>
                  </a:lnTo>
                  <a:lnTo>
                    <a:pt x="469" y="255"/>
                  </a:lnTo>
                  <a:lnTo>
                    <a:pt x="464" y="260"/>
                  </a:lnTo>
                  <a:lnTo>
                    <a:pt x="459" y="265"/>
                  </a:lnTo>
                  <a:lnTo>
                    <a:pt x="454" y="270"/>
                  </a:lnTo>
                  <a:lnTo>
                    <a:pt x="450" y="272"/>
                  </a:lnTo>
                  <a:lnTo>
                    <a:pt x="445" y="274"/>
                  </a:lnTo>
                  <a:lnTo>
                    <a:pt x="450" y="277"/>
                  </a:lnTo>
                  <a:lnTo>
                    <a:pt x="457" y="281"/>
                  </a:lnTo>
                  <a:lnTo>
                    <a:pt x="459" y="284"/>
                  </a:lnTo>
                  <a:lnTo>
                    <a:pt x="464" y="289"/>
                  </a:lnTo>
                  <a:lnTo>
                    <a:pt x="469" y="293"/>
                  </a:lnTo>
                  <a:lnTo>
                    <a:pt x="469" y="291"/>
                  </a:lnTo>
                  <a:lnTo>
                    <a:pt x="474" y="286"/>
                  </a:lnTo>
                  <a:lnTo>
                    <a:pt x="478" y="281"/>
                  </a:lnTo>
                  <a:lnTo>
                    <a:pt x="483" y="277"/>
                  </a:lnTo>
                  <a:lnTo>
                    <a:pt x="488" y="272"/>
                  </a:lnTo>
                  <a:lnTo>
                    <a:pt x="490" y="267"/>
                  </a:lnTo>
                  <a:lnTo>
                    <a:pt x="495" y="262"/>
                  </a:lnTo>
                  <a:lnTo>
                    <a:pt x="498" y="255"/>
                  </a:lnTo>
                  <a:lnTo>
                    <a:pt x="502" y="250"/>
                  </a:lnTo>
                  <a:lnTo>
                    <a:pt x="505" y="245"/>
                  </a:lnTo>
                  <a:lnTo>
                    <a:pt x="507" y="241"/>
                  </a:lnTo>
                  <a:lnTo>
                    <a:pt x="512" y="236"/>
                  </a:lnTo>
                  <a:lnTo>
                    <a:pt x="514" y="231"/>
                  </a:lnTo>
                  <a:lnTo>
                    <a:pt x="517" y="224"/>
                  </a:lnTo>
                  <a:lnTo>
                    <a:pt x="519" y="219"/>
                  </a:lnTo>
                  <a:lnTo>
                    <a:pt x="522" y="212"/>
                  </a:lnTo>
                  <a:lnTo>
                    <a:pt x="524" y="207"/>
                  </a:lnTo>
                  <a:lnTo>
                    <a:pt x="526" y="200"/>
                  </a:lnTo>
                  <a:lnTo>
                    <a:pt x="529" y="195"/>
                  </a:lnTo>
                  <a:lnTo>
                    <a:pt x="548" y="195"/>
                  </a:lnTo>
                  <a:lnTo>
                    <a:pt x="546" y="188"/>
                  </a:lnTo>
                  <a:lnTo>
                    <a:pt x="543" y="183"/>
                  </a:lnTo>
                  <a:lnTo>
                    <a:pt x="541" y="176"/>
                  </a:lnTo>
                  <a:lnTo>
                    <a:pt x="541" y="171"/>
                  </a:lnTo>
                  <a:lnTo>
                    <a:pt x="574" y="171"/>
                  </a:lnTo>
                  <a:lnTo>
                    <a:pt x="510" y="171"/>
                  </a:lnTo>
                  <a:lnTo>
                    <a:pt x="510" y="171"/>
                  </a:lnTo>
                  <a:close/>
                </a:path>
                <a:path w="1264" h="429">
                  <a:moveTo>
                    <a:pt x="610" y="150"/>
                  </a:moveTo>
                  <a:lnTo>
                    <a:pt x="586" y="150"/>
                  </a:lnTo>
                  <a:lnTo>
                    <a:pt x="579" y="152"/>
                  </a:lnTo>
                  <a:lnTo>
                    <a:pt x="493" y="152"/>
                  </a:lnTo>
                  <a:lnTo>
                    <a:pt x="510" y="171"/>
                  </a:lnTo>
                  <a:lnTo>
                    <a:pt x="610" y="171"/>
                  </a:lnTo>
                  <a:lnTo>
                    <a:pt x="610" y="150"/>
                  </a:lnTo>
                  <a:lnTo>
                    <a:pt x="610" y="150"/>
                  </a:lnTo>
                  <a:close/>
                </a:path>
                <a:path w="1264" h="429">
                  <a:moveTo>
                    <a:pt x="450" y="150"/>
                  </a:moveTo>
                  <a:lnTo>
                    <a:pt x="450" y="171"/>
                  </a:lnTo>
                  <a:lnTo>
                    <a:pt x="454" y="171"/>
                  </a:lnTo>
                  <a:lnTo>
                    <a:pt x="510" y="171"/>
                  </a:lnTo>
                  <a:lnTo>
                    <a:pt x="493" y="152"/>
                  </a:lnTo>
                  <a:lnTo>
                    <a:pt x="488" y="152"/>
                  </a:lnTo>
                  <a:lnTo>
                    <a:pt x="483" y="150"/>
                  </a:lnTo>
                  <a:lnTo>
                    <a:pt x="450" y="150"/>
                  </a:lnTo>
                  <a:lnTo>
                    <a:pt x="450" y="150"/>
                  </a:lnTo>
                  <a:close/>
                </a:path>
                <a:path w="1264" h="429">
                  <a:moveTo>
                    <a:pt x="514" y="87"/>
                  </a:moveTo>
                  <a:lnTo>
                    <a:pt x="514" y="111"/>
                  </a:lnTo>
                  <a:lnTo>
                    <a:pt x="512" y="118"/>
                  </a:lnTo>
                  <a:lnTo>
                    <a:pt x="512" y="152"/>
                  </a:lnTo>
                  <a:lnTo>
                    <a:pt x="536" y="152"/>
                  </a:lnTo>
                  <a:lnTo>
                    <a:pt x="536" y="130"/>
                  </a:lnTo>
                  <a:lnTo>
                    <a:pt x="538" y="125"/>
                  </a:lnTo>
                  <a:lnTo>
                    <a:pt x="538" y="87"/>
                  </a:lnTo>
                  <a:lnTo>
                    <a:pt x="565" y="87"/>
                  </a:lnTo>
                  <a:lnTo>
                    <a:pt x="514" y="87"/>
                  </a:lnTo>
                  <a:lnTo>
                    <a:pt x="514" y="87"/>
                  </a:lnTo>
                  <a:close/>
                </a:path>
                <a:path w="1264" h="429">
                  <a:moveTo>
                    <a:pt x="606" y="68"/>
                  </a:moveTo>
                  <a:lnTo>
                    <a:pt x="555" y="68"/>
                  </a:lnTo>
                  <a:lnTo>
                    <a:pt x="514" y="87"/>
                  </a:lnTo>
                  <a:lnTo>
                    <a:pt x="589" y="87"/>
                  </a:lnTo>
                  <a:lnTo>
                    <a:pt x="596" y="90"/>
                  </a:lnTo>
                  <a:lnTo>
                    <a:pt x="606" y="90"/>
                  </a:lnTo>
                  <a:lnTo>
                    <a:pt x="606" y="68"/>
                  </a:lnTo>
                  <a:lnTo>
                    <a:pt x="606" y="68"/>
                  </a:lnTo>
                  <a:close/>
                </a:path>
                <a:path w="1264" h="429">
                  <a:moveTo>
                    <a:pt x="459" y="68"/>
                  </a:moveTo>
                  <a:lnTo>
                    <a:pt x="459" y="90"/>
                  </a:lnTo>
                  <a:lnTo>
                    <a:pt x="462" y="90"/>
                  </a:lnTo>
                  <a:lnTo>
                    <a:pt x="469" y="90"/>
                  </a:lnTo>
                  <a:lnTo>
                    <a:pt x="476" y="87"/>
                  </a:lnTo>
                  <a:lnTo>
                    <a:pt x="514" y="87"/>
                  </a:lnTo>
                  <a:lnTo>
                    <a:pt x="555" y="68"/>
                  </a:lnTo>
                  <a:lnTo>
                    <a:pt x="459" y="68"/>
                  </a:lnTo>
                  <a:lnTo>
                    <a:pt x="459" y="68"/>
                  </a:lnTo>
                  <a:close/>
                </a:path>
                <a:path w="1264" h="429">
                  <a:moveTo>
                    <a:pt x="430" y="41"/>
                  </a:moveTo>
                  <a:lnTo>
                    <a:pt x="409" y="41"/>
                  </a:lnTo>
                  <a:lnTo>
                    <a:pt x="409" y="85"/>
                  </a:lnTo>
                  <a:lnTo>
                    <a:pt x="368" y="85"/>
                  </a:lnTo>
                  <a:lnTo>
                    <a:pt x="409" y="104"/>
                  </a:lnTo>
                  <a:lnTo>
                    <a:pt x="409" y="152"/>
                  </a:lnTo>
                  <a:lnTo>
                    <a:pt x="368" y="152"/>
                  </a:lnTo>
                  <a:lnTo>
                    <a:pt x="409" y="171"/>
                  </a:lnTo>
                  <a:lnTo>
                    <a:pt x="409" y="207"/>
                  </a:lnTo>
                  <a:lnTo>
                    <a:pt x="406" y="210"/>
                  </a:lnTo>
                  <a:lnTo>
                    <a:pt x="399" y="210"/>
                  </a:lnTo>
                  <a:lnTo>
                    <a:pt x="390" y="212"/>
                  </a:lnTo>
                  <a:lnTo>
                    <a:pt x="385" y="212"/>
                  </a:lnTo>
                  <a:lnTo>
                    <a:pt x="378" y="214"/>
                  </a:lnTo>
                  <a:lnTo>
                    <a:pt x="373" y="214"/>
                  </a:lnTo>
                  <a:lnTo>
                    <a:pt x="368" y="217"/>
                  </a:lnTo>
                  <a:lnTo>
                    <a:pt x="454" y="217"/>
                  </a:lnTo>
                  <a:lnTo>
                    <a:pt x="454" y="212"/>
                  </a:lnTo>
                  <a:lnTo>
                    <a:pt x="457" y="205"/>
                  </a:lnTo>
                  <a:lnTo>
                    <a:pt x="430" y="202"/>
                  </a:lnTo>
                  <a:lnTo>
                    <a:pt x="430" y="41"/>
                  </a:lnTo>
                  <a:lnTo>
                    <a:pt x="430" y="41"/>
                  </a:lnTo>
                  <a:close/>
                </a:path>
                <a:path w="1264" h="429">
                  <a:moveTo>
                    <a:pt x="344" y="41"/>
                  </a:moveTo>
                  <a:lnTo>
                    <a:pt x="344" y="219"/>
                  </a:lnTo>
                  <a:lnTo>
                    <a:pt x="342" y="219"/>
                  </a:lnTo>
                  <a:lnTo>
                    <a:pt x="334" y="221"/>
                  </a:lnTo>
                  <a:lnTo>
                    <a:pt x="322" y="221"/>
                  </a:lnTo>
                  <a:lnTo>
                    <a:pt x="318" y="224"/>
                  </a:lnTo>
                  <a:lnTo>
                    <a:pt x="409" y="229"/>
                  </a:lnTo>
                  <a:lnTo>
                    <a:pt x="409" y="250"/>
                  </a:lnTo>
                  <a:lnTo>
                    <a:pt x="406" y="255"/>
                  </a:lnTo>
                  <a:lnTo>
                    <a:pt x="406" y="286"/>
                  </a:lnTo>
                  <a:lnTo>
                    <a:pt x="404" y="293"/>
                  </a:lnTo>
                  <a:lnTo>
                    <a:pt x="433" y="293"/>
                  </a:lnTo>
                  <a:lnTo>
                    <a:pt x="433" y="289"/>
                  </a:lnTo>
                  <a:lnTo>
                    <a:pt x="433" y="281"/>
                  </a:lnTo>
                  <a:lnTo>
                    <a:pt x="430" y="274"/>
                  </a:lnTo>
                  <a:lnTo>
                    <a:pt x="430" y="224"/>
                  </a:lnTo>
                  <a:lnTo>
                    <a:pt x="435" y="221"/>
                  </a:lnTo>
                  <a:lnTo>
                    <a:pt x="440" y="221"/>
                  </a:lnTo>
                  <a:lnTo>
                    <a:pt x="447" y="219"/>
                  </a:lnTo>
                  <a:lnTo>
                    <a:pt x="454" y="219"/>
                  </a:lnTo>
                  <a:lnTo>
                    <a:pt x="454" y="217"/>
                  </a:lnTo>
                  <a:lnTo>
                    <a:pt x="368" y="217"/>
                  </a:lnTo>
                  <a:lnTo>
                    <a:pt x="368" y="171"/>
                  </a:lnTo>
                  <a:lnTo>
                    <a:pt x="409" y="171"/>
                  </a:lnTo>
                  <a:lnTo>
                    <a:pt x="368" y="152"/>
                  </a:lnTo>
                  <a:lnTo>
                    <a:pt x="368" y="104"/>
                  </a:lnTo>
                  <a:lnTo>
                    <a:pt x="409" y="104"/>
                  </a:lnTo>
                  <a:lnTo>
                    <a:pt x="368" y="85"/>
                  </a:lnTo>
                  <a:lnTo>
                    <a:pt x="368" y="41"/>
                  </a:lnTo>
                  <a:lnTo>
                    <a:pt x="409" y="41"/>
                  </a:lnTo>
                  <a:lnTo>
                    <a:pt x="430" y="41"/>
                  </a:lnTo>
                  <a:lnTo>
                    <a:pt x="344" y="41"/>
                  </a:lnTo>
                  <a:lnTo>
                    <a:pt x="344" y="41"/>
                  </a:lnTo>
                  <a:close/>
                </a:path>
                <a:path w="1264" h="429">
                  <a:moveTo>
                    <a:pt x="457" y="22"/>
                  </a:moveTo>
                  <a:lnTo>
                    <a:pt x="351" y="22"/>
                  </a:lnTo>
                  <a:lnTo>
                    <a:pt x="344" y="41"/>
                  </a:lnTo>
                  <a:lnTo>
                    <a:pt x="457" y="41"/>
                  </a:lnTo>
                  <a:lnTo>
                    <a:pt x="457" y="22"/>
                  </a:lnTo>
                  <a:lnTo>
                    <a:pt x="457" y="22"/>
                  </a:lnTo>
                  <a:close/>
                </a:path>
                <a:path w="1264" h="429">
                  <a:moveTo>
                    <a:pt x="320" y="22"/>
                  </a:moveTo>
                  <a:lnTo>
                    <a:pt x="320" y="44"/>
                  </a:lnTo>
                  <a:lnTo>
                    <a:pt x="325" y="41"/>
                  </a:lnTo>
                  <a:lnTo>
                    <a:pt x="344" y="41"/>
                  </a:lnTo>
                  <a:lnTo>
                    <a:pt x="351" y="22"/>
                  </a:lnTo>
                  <a:lnTo>
                    <a:pt x="320" y="22"/>
                  </a:lnTo>
                  <a:lnTo>
                    <a:pt x="320" y="22"/>
                  </a:lnTo>
                  <a:close/>
                </a:path>
                <a:path w="1264" h="429">
                  <a:moveTo>
                    <a:pt x="483" y="5"/>
                  </a:moveTo>
                  <a:lnTo>
                    <a:pt x="481" y="8"/>
                  </a:lnTo>
                  <a:lnTo>
                    <a:pt x="474" y="13"/>
                  </a:lnTo>
                  <a:lnTo>
                    <a:pt x="469" y="15"/>
                  </a:lnTo>
                  <a:lnTo>
                    <a:pt x="466" y="18"/>
                  </a:lnTo>
                  <a:lnTo>
                    <a:pt x="469" y="22"/>
                  </a:lnTo>
                  <a:lnTo>
                    <a:pt x="474" y="30"/>
                  </a:lnTo>
                  <a:lnTo>
                    <a:pt x="476" y="34"/>
                  </a:lnTo>
                  <a:lnTo>
                    <a:pt x="481" y="41"/>
                  </a:lnTo>
                  <a:lnTo>
                    <a:pt x="483" y="46"/>
                  </a:lnTo>
                  <a:lnTo>
                    <a:pt x="488" y="51"/>
                  </a:lnTo>
                  <a:lnTo>
                    <a:pt x="490" y="56"/>
                  </a:lnTo>
                  <a:lnTo>
                    <a:pt x="490" y="61"/>
                  </a:lnTo>
                  <a:lnTo>
                    <a:pt x="493" y="63"/>
                  </a:lnTo>
                  <a:lnTo>
                    <a:pt x="495" y="61"/>
                  </a:lnTo>
                  <a:lnTo>
                    <a:pt x="500" y="58"/>
                  </a:lnTo>
                  <a:lnTo>
                    <a:pt x="507" y="56"/>
                  </a:lnTo>
                  <a:lnTo>
                    <a:pt x="514" y="51"/>
                  </a:lnTo>
                  <a:lnTo>
                    <a:pt x="512" y="51"/>
                  </a:lnTo>
                  <a:lnTo>
                    <a:pt x="512" y="46"/>
                  </a:lnTo>
                  <a:lnTo>
                    <a:pt x="510" y="44"/>
                  </a:lnTo>
                  <a:lnTo>
                    <a:pt x="505" y="39"/>
                  </a:lnTo>
                  <a:lnTo>
                    <a:pt x="502" y="34"/>
                  </a:lnTo>
                  <a:lnTo>
                    <a:pt x="498" y="27"/>
                  </a:lnTo>
                  <a:lnTo>
                    <a:pt x="495" y="22"/>
                  </a:lnTo>
                  <a:lnTo>
                    <a:pt x="490" y="15"/>
                  </a:lnTo>
                  <a:lnTo>
                    <a:pt x="483" y="5"/>
                  </a:lnTo>
                  <a:lnTo>
                    <a:pt x="483" y="5"/>
                  </a:lnTo>
                  <a:close/>
                </a:path>
                <a:path w="1264" h="429">
                  <a:moveTo>
                    <a:pt x="558" y="3"/>
                  </a:moveTo>
                  <a:lnTo>
                    <a:pt x="555" y="10"/>
                  </a:lnTo>
                  <a:lnTo>
                    <a:pt x="553" y="15"/>
                  </a:lnTo>
                  <a:lnTo>
                    <a:pt x="553" y="20"/>
                  </a:lnTo>
                  <a:lnTo>
                    <a:pt x="550" y="27"/>
                  </a:lnTo>
                  <a:lnTo>
                    <a:pt x="548" y="32"/>
                  </a:lnTo>
                  <a:lnTo>
                    <a:pt x="546" y="39"/>
                  </a:lnTo>
                  <a:lnTo>
                    <a:pt x="543" y="44"/>
                  </a:lnTo>
                  <a:lnTo>
                    <a:pt x="541" y="51"/>
                  </a:lnTo>
                  <a:lnTo>
                    <a:pt x="538" y="56"/>
                  </a:lnTo>
                  <a:lnTo>
                    <a:pt x="536" y="63"/>
                  </a:lnTo>
                  <a:lnTo>
                    <a:pt x="534" y="68"/>
                  </a:lnTo>
                  <a:lnTo>
                    <a:pt x="500" y="68"/>
                  </a:lnTo>
                  <a:lnTo>
                    <a:pt x="555" y="68"/>
                  </a:lnTo>
                  <a:lnTo>
                    <a:pt x="555" y="65"/>
                  </a:lnTo>
                  <a:lnTo>
                    <a:pt x="560" y="61"/>
                  </a:lnTo>
                  <a:lnTo>
                    <a:pt x="562" y="53"/>
                  </a:lnTo>
                  <a:lnTo>
                    <a:pt x="567" y="49"/>
                  </a:lnTo>
                  <a:lnTo>
                    <a:pt x="570" y="44"/>
                  </a:lnTo>
                  <a:lnTo>
                    <a:pt x="572" y="39"/>
                  </a:lnTo>
                  <a:lnTo>
                    <a:pt x="574" y="34"/>
                  </a:lnTo>
                  <a:lnTo>
                    <a:pt x="577" y="30"/>
                  </a:lnTo>
                  <a:lnTo>
                    <a:pt x="582" y="25"/>
                  </a:lnTo>
                  <a:lnTo>
                    <a:pt x="584" y="18"/>
                  </a:lnTo>
                  <a:lnTo>
                    <a:pt x="579" y="15"/>
                  </a:lnTo>
                  <a:lnTo>
                    <a:pt x="572" y="13"/>
                  </a:lnTo>
                  <a:lnTo>
                    <a:pt x="565" y="8"/>
                  </a:lnTo>
                  <a:lnTo>
                    <a:pt x="560" y="5"/>
                  </a:lnTo>
                  <a:lnTo>
                    <a:pt x="558" y="3"/>
                  </a:lnTo>
                  <a:lnTo>
                    <a:pt x="558" y="3"/>
                  </a:lnTo>
                  <a:close/>
                </a:path>
                <a:path w="1264" h="429">
                  <a:moveTo>
                    <a:pt x="896" y="260"/>
                  </a:moveTo>
                  <a:lnTo>
                    <a:pt x="870" y="262"/>
                  </a:lnTo>
                  <a:lnTo>
                    <a:pt x="870" y="286"/>
                  </a:lnTo>
                  <a:lnTo>
                    <a:pt x="896" y="286"/>
                  </a:lnTo>
                  <a:lnTo>
                    <a:pt x="896" y="260"/>
                  </a:lnTo>
                  <a:lnTo>
                    <a:pt x="896" y="260"/>
                  </a:lnTo>
                  <a:close/>
                </a:path>
                <a:path w="1264" h="429">
                  <a:moveTo>
                    <a:pt x="699" y="190"/>
                  </a:moveTo>
                  <a:lnTo>
                    <a:pt x="699" y="217"/>
                  </a:lnTo>
                  <a:lnTo>
                    <a:pt x="702" y="224"/>
                  </a:lnTo>
                  <a:lnTo>
                    <a:pt x="702" y="241"/>
                  </a:lnTo>
                  <a:lnTo>
                    <a:pt x="699" y="250"/>
                  </a:lnTo>
                  <a:lnTo>
                    <a:pt x="699" y="289"/>
                  </a:lnTo>
                  <a:lnTo>
                    <a:pt x="726" y="289"/>
                  </a:lnTo>
                  <a:lnTo>
                    <a:pt x="726" y="262"/>
                  </a:lnTo>
                  <a:lnTo>
                    <a:pt x="870" y="262"/>
                  </a:lnTo>
                  <a:lnTo>
                    <a:pt x="896" y="260"/>
                  </a:lnTo>
                  <a:lnTo>
                    <a:pt x="896" y="245"/>
                  </a:lnTo>
                  <a:lnTo>
                    <a:pt x="726" y="243"/>
                  </a:lnTo>
                  <a:lnTo>
                    <a:pt x="726" y="190"/>
                  </a:lnTo>
                  <a:lnTo>
                    <a:pt x="870" y="190"/>
                  </a:lnTo>
                  <a:lnTo>
                    <a:pt x="699" y="190"/>
                  </a:lnTo>
                  <a:lnTo>
                    <a:pt x="699" y="190"/>
                  </a:lnTo>
                  <a:close/>
                </a:path>
                <a:path w="1264" h="429">
                  <a:moveTo>
                    <a:pt x="896" y="171"/>
                  </a:moveTo>
                  <a:lnTo>
                    <a:pt x="699" y="171"/>
                  </a:lnTo>
                  <a:lnTo>
                    <a:pt x="699" y="176"/>
                  </a:lnTo>
                  <a:lnTo>
                    <a:pt x="699" y="190"/>
                  </a:lnTo>
                  <a:lnTo>
                    <a:pt x="870" y="190"/>
                  </a:lnTo>
                  <a:lnTo>
                    <a:pt x="870" y="243"/>
                  </a:lnTo>
                  <a:lnTo>
                    <a:pt x="726" y="243"/>
                  </a:lnTo>
                  <a:lnTo>
                    <a:pt x="896" y="245"/>
                  </a:lnTo>
                  <a:lnTo>
                    <a:pt x="896" y="171"/>
                  </a:lnTo>
                  <a:lnTo>
                    <a:pt x="896" y="171"/>
                  </a:lnTo>
                  <a:close/>
                </a:path>
                <a:path w="1264" h="429">
                  <a:moveTo>
                    <a:pt x="874" y="121"/>
                  </a:moveTo>
                  <a:lnTo>
                    <a:pt x="766" y="121"/>
                  </a:lnTo>
                  <a:lnTo>
                    <a:pt x="838" y="142"/>
                  </a:lnTo>
                  <a:lnTo>
                    <a:pt x="874" y="142"/>
                  </a:lnTo>
                  <a:lnTo>
                    <a:pt x="874" y="121"/>
                  </a:lnTo>
                  <a:lnTo>
                    <a:pt x="874" y="121"/>
                  </a:lnTo>
                  <a:close/>
                </a:path>
                <a:path w="1264" h="429">
                  <a:moveTo>
                    <a:pt x="723" y="121"/>
                  </a:moveTo>
                  <a:lnTo>
                    <a:pt x="723" y="142"/>
                  </a:lnTo>
                  <a:lnTo>
                    <a:pt x="726" y="142"/>
                  </a:lnTo>
                  <a:lnTo>
                    <a:pt x="838" y="142"/>
                  </a:lnTo>
                  <a:lnTo>
                    <a:pt x="766" y="121"/>
                  </a:lnTo>
                  <a:lnTo>
                    <a:pt x="723" y="121"/>
                  </a:lnTo>
                  <a:lnTo>
                    <a:pt x="723" y="121"/>
                  </a:lnTo>
                  <a:close/>
                </a:path>
                <a:path w="1264" h="429">
                  <a:moveTo>
                    <a:pt x="819" y="37"/>
                  </a:moveTo>
                  <a:lnTo>
                    <a:pt x="795" y="41"/>
                  </a:lnTo>
                  <a:lnTo>
                    <a:pt x="798" y="41"/>
                  </a:lnTo>
                  <a:lnTo>
                    <a:pt x="802" y="46"/>
                  </a:lnTo>
                  <a:lnTo>
                    <a:pt x="807" y="53"/>
                  </a:lnTo>
                  <a:lnTo>
                    <a:pt x="812" y="58"/>
                  </a:lnTo>
                  <a:lnTo>
                    <a:pt x="817" y="63"/>
                  </a:lnTo>
                  <a:lnTo>
                    <a:pt x="819" y="68"/>
                  </a:lnTo>
                  <a:lnTo>
                    <a:pt x="824" y="73"/>
                  </a:lnTo>
                  <a:lnTo>
                    <a:pt x="829" y="78"/>
                  </a:lnTo>
                  <a:lnTo>
                    <a:pt x="834" y="82"/>
                  </a:lnTo>
                  <a:lnTo>
                    <a:pt x="838" y="85"/>
                  </a:lnTo>
                  <a:lnTo>
                    <a:pt x="841" y="90"/>
                  </a:lnTo>
                  <a:lnTo>
                    <a:pt x="846" y="92"/>
                  </a:lnTo>
                  <a:lnTo>
                    <a:pt x="850" y="97"/>
                  </a:lnTo>
                  <a:lnTo>
                    <a:pt x="855" y="101"/>
                  </a:lnTo>
                  <a:lnTo>
                    <a:pt x="862" y="106"/>
                  </a:lnTo>
                  <a:lnTo>
                    <a:pt x="867" y="111"/>
                  </a:lnTo>
                  <a:lnTo>
                    <a:pt x="872" y="113"/>
                  </a:lnTo>
                  <a:lnTo>
                    <a:pt x="877" y="118"/>
                  </a:lnTo>
                  <a:lnTo>
                    <a:pt x="882" y="121"/>
                  </a:lnTo>
                  <a:lnTo>
                    <a:pt x="886" y="123"/>
                  </a:lnTo>
                  <a:lnTo>
                    <a:pt x="891" y="128"/>
                  </a:lnTo>
                  <a:lnTo>
                    <a:pt x="898" y="130"/>
                  </a:lnTo>
                  <a:lnTo>
                    <a:pt x="903" y="133"/>
                  </a:lnTo>
                  <a:lnTo>
                    <a:pt x="908" y="135"/>
                  </a:lnTo>
                  <a:lnTo>
                    <a:pt x="915" y="138"/>
                  </a:lnTo>
                  <a:lnTo>
                    <a:pt x="920" y="142"/>
                  </a:lnTo>
                  <a:lnTo>
                    <a:pt x="927" y="145"/>
                  </a:lnTo>
                  <a:lnTo>
                    <a:pt x="934" y="147"/>
                  </a:lnTo>
                  <a:lnTo>
                    <a:pt x="934" y="142"/>
                  </a:lnTo>
                  <a:lnTo>
                    <a:pt x="939" y="138"/>
                  </a:lnTo>
                  <a:lnTo>
                    <a:pt x="942" y="133"/>
                  </a:lnTo>
                  <a:lnTo>
                    <a:pt x="946" y="128"/>
                  </a:lnTo>
                  <a:lnTo>
                    <a:pt x="951" y="121"/>
                  </a:lnTo>
                  <a:lnTo>
                    <a:pt x="944" y="121"/>
                  </a:lnTo>
                  <a:lnTo>
                    <a:pt x="937" y="118"/>
                  </a:lnTo>
                  <a:lnTo>
                    <a:pt x="932" y="116"/>
                  </a:lnTo>
                  <a:lnTo>
                    <a:pt x="925" y="113"/>
                  </a:lnTo>
                  <a:lnTo>
                    <a:pt x="920" y="111"/>
                  </a:lnTo>
                  <a:lnTo>
                    <a:pt x="913" y="109"/>
                  </a:lnTo>
                  <a:lnTo>
                    <a:pt x="910" y="106"/>
                  </a:lnTo>
                  <a:lnTo>
                    <a:pt x="906" y="104"/>
                  </a:lnTo>
                  <a:lnTo>
                    <a:pt x="898" y="101"/>
                  </a:lnTo>
                  <a:lnTo>
                    <a:pt x="894" y="99"/>
                  </a:lnTo>
                  <a:lnTo>
                    <a:pt x="889" y="94"/>
                  </a:lnTo>
                  <a:lnTo>
                    <a:pt x="882" y="92"/>
                  </a:lnTo>
                  <a:lnTo>
                    <a:pt x="877" y="87"/>
                  </a:lnTo>
                  <a:lnTo>
                    <a:pt x="870" y="85"/>
                  </a:lnTo>
                  <a:lnTo>
                    <a:pt x="870" y="82"/>
                  </a:lnTo>
                  <a:lnTo>
                    <a:pt x="865" y="80"/>
                  </a:lnTo>
                  <a:lnTo>
                    <a:pt x="862" y="78"/>
                  </a:lnTo>
                  <a:lnTo>
                    <a:pt x="858" y="75"/>
                  </a:lnTo>
                  <a:lnTo>
                    <a:pt x="853" y="70"/>
                  </a:lnTo>
                  <a:lnTo>
                    <a:pt x="850" y="68"/>
                  </a:lnTo>
                  <a:lnTo>
                    <a:pt x="846" y="63"/>
                  </a:lnTo>
                  <a:lnTo>
                    <a:pt x="841" y="58"/>
                  </a:lnTo>
                  <a:lnTo>
                    <a:pt x="836" y="53"/>
                  </a:lnTo>
                  <a:lnTo>
                    <a:pt x="831" y="49"/>
                  </a:lnTo>
                  <a:lnTo>
                    <a:pt x="826" y="44"/>
                  </a:lnTo>
                  <a:lnTo>
                    <a:pt x="819" y="37"/>
                  </a:lnTo>
                  <a:lnTo>
                    <a:pt x="819" y="37"/>
                  </a:lnTo>
                  <a:close/>
                </a:path>
                <a:path w="1264" h="429">
                  <a:moveTo>
                    <a:pt x="790" y="3"/>
                  </a:moveTo>
                  <a:lnTo>
                    <a:pt x="788" y="10"/>
                  </a:lnTo>
                  <a:lnTo>
                    <a:pt x="783" y="15"/>
                  </a:lnTo>
                  <a:lnTo>
                    <a:pt x="781" y="20"/>
                  </a:lnTo>
                  <a:lnTo>
                    <a:pt x="778" y="25"/>
                  </a:lnTo>
                  <a:lnTo>
                    <a:pt x="774" y="30"/>
                  </a:lnTo>
                  <a:lnTo>
                    <a:pt x="771" y="37"/>
                  </a:lnTo>
                  <a:lnTo>
                    <a:pt x="766" y="41"/>
                  </a:lnTo>
                  <a:lnTo>
                    <a:pt x="762" y="46"/>
                  </a:lnTo>
                  <a:lnTo>
                    <a:pt x="759" y="51"/>
                  </a:lnTo>
                  <a:lnTo>
                    <a:pt x="754" y="56"/>
                  </a:lnTo>
                  <a:lnTo>
                    <a:pt x="750" y="61"/>
                  </a:lnTo>
                  <a:lnTo>
                    <a:pt x="747" y="61"/>
                  </a:lnTo>
                  <a:lnTo>
                    <a:pt x="742" y="68"/>
                  </a:lnTo>
                  <a:lnTo>
                    <a:pt x="738" y="73"/>
                  </a:lnTo>
                  <a:lnTo>
                    <a:pt x="733" y="78"/>
                  </a:lnTo>
                  <a:lnTo>
                    <a:pt x="728" y="80"/>
                  </a:lnTo>
                  <a:lnTo>
                    <a:pt x="723" y="85"/>
                  </a:lnTo>
                  <a:lnTo>
                    <a:pt x="718" y="90"/>
                  </a:lnTo>
                  <a:lnTo>
                    <a:pt x="714" y="94"/>
                  </a:lnTo>
                  <a:lnTo>
                    <a:pt x="711" y="97"/>
                  </a:lnTo>
                  <a:lnTo>
                    <a:pt x="706" y="101"/>
                  </a:lnTo>
                  <a:lnTo>
                    <a:pt x="702" y="104"/>
                  </a:lnTo>
                  <a:lnTo>
                    <a:pt x="699" y="104"/>
                  </a:lnTo>
                  <a:lnTo>
                    <a:pt x="694" y="109"/>
                  </a:lnTo>
                  <a:lnTo>
                    <a:pt x="690" y="111"/>
                  </a:lnTo>
                  <a:lnTo>
                    <a:pt x="682" y="116"/>
                  </a:lnTo>
                  <a:lnTo>
                    <a:pt x="678" y="118"/>
                  </a:lnTo>
                  <a:lnTo>
                    <a:pt x="673" y="123"/>
                  </a:lnTo>
                  <a:lnTo>
                    <a:pt x="666" y="125"/>
                  </a:lnTo>
                  <a:lnTo>
                    <a:pt x="661" y="128"/>
                  </a:lnTo>
                  <a:lnTo>
                    <a:pt x="654" y="130"/>
                  </a:lnTo>
                  <a:lnTo>
                    <a:pt x="649" y="133"/>
                  </a:lnTo>
                  <a:lnTo>
                    <a:pt x="651" y="138"/>
                  </a:lnTo>
                  <a:lnTo>
                    <a:pt x="658" y="142"/>
                  </a:lnTo>
                  <a:lnTo>
                    <a:pt x="663" y="147"/>
                  </a:lnTo>
                  <a:lnTo>
                    <a:pt x="668" y="150"/>
                  </a:lnTo>
                  <a:lnTo>
                    <a:pt x="670" y="154"/>
                  </a:lnTo>
                  <a:lnTo>
                    <a:pt x="675" y="150"/>
                  </a:lnTo>
                  <a:lnTo>
                    <a:pt x="680" y="147"/>
                  </a:lnTo>
                  <a:lnTo>
                    <a:pt x="687" y="142"/>
                  </a:lnTo>
                  <a:lnTo>
                    <a:pt x="692" y="140"/>
                  </a:lnTo>
                  <a:lnTo>
                    <a:pt x="697" y="135"/>
                  </a:lnTo>
                  <a:lnTo>
                    <a:pt x="702" y="133"/>
                  </a:lnTo>
                  <a:lnTo>
                    <a:pt x="706" y="128"/>
                  </a:lnTo>
                  <a:lnTo>
                    <a:pt x="709" y="128"/>
                  </a:lnTo>
                  <a:lnTo>
                    <a:pt x="714" y="125"/>
                  </a:lnTo>
                  <a:lnTo>
                    <a:pt x="716" y="121"/>
                  </a:lnTo>
                  <a:lnTo>
                    <a:pt x="721" y="118"/>
                  </a:lnTo>
                  <a:lnTo>
                    <a:pt x="726" y="113"/>
                  </a:lnTo>
                  <a:lnTo>
                    <a:pt x="733" y="109"/>
                  </a:lnTo>
                  <a:lnTo>
                    <a:pt x="738" y="104"/>
                  </a:lnTo>
                  <a:lnTo>
                    <a:pt x="742" y="99"/>
                  </a:lnTo>
                  <a:lnTo>
                    <a:pt x="747" y="94"/>
                  </a:lnTo>
                  <a:lnTo>
                    <a:pt x="750" y="94"/>
                  </a:lnTo>
                  <a:lnTo>
                    <a:pt x="754" y="90"/>
                  </a:lnTo>
                  <a:lnTo>
                    <a:pt x="757" y="85"/>
                  </a:lnTo>
                  <a:lnTo>
                    <a:pt x="762" y="82"/>
                  </a:lnTo>
                  <a:lnTo>
                    <a:pt x="766" y="78"/>
                  </a:lnTo>
                  <a:lnTo>
                    <a:pt x="771" y="73"/>
                  </a:lnTo>
                  <a:lnTo>
                    <a:pt x="776" y="68"/>
                  </a:lnTo>
                  <a:lnTo>
                    <a:pt x="778" y="63"/>
                  </a:lnTo>
                  <a:lnTo>
                    <a:pt x="783" y="58"/>
                  </a:lnTo>
                  <a:lnTo>
                    <a:pt x="788" y="51"/>
                  </a:lnTo>
                  <a:lnTo>
                    <a:pt x="793" y="46"/>
                  </a:lnTo>
                  <a:lnTo>
                    <a:pt x="795" y="41"/>
                  </a:lnTo>
                  <a:lnTo>
                    <a:pt x="819" y="37"/>
                  </a:lnTo>
                  <a:lnTo>
                    <a:pt x="814" y="32"/>
                  </a:lnTo>
                  <a:lnTo>
                    <a:pt x="810" y="25"/>
                  </a:lnTo>
                  <a:lnTo>
                    <a:pt x="817" y="18"/>
                  </a:lnTo>
                  <a:lnTo>
                    <a:pt x="814" y="18"/>
                  </a:lnTo>
                  <a:lnTo>
                    <a:pt x="807" y="13"/>
                  </a:lnTo>
                  <a:lnTo>
                    <a:pt x="802" y="10"/>
                  </a:lnTo>
                  <a:lnTo>
                    <a:pt x="795" y="8"/>
                  </a:lnTo>
                  <a:lnTo>
                    <a:pt x="790" y="3"/>
                  </a:lnTo>
                  <a:lnTo>
                    <a:pt x="790" y="3"/>
                  </a:lnTo>
                  <a:close/>
                </a:path>
                <a:path w="1264" h="429">
                  <a:moveTo>
                    <a:pt x="1131" y="226"/>
                  </a:moveTo>
                  <a:lnTo>
                    <a:pt x="1131" y="233"/>
                  </a:lnTo>
                  <a:lnTo>
                    <a:pt x="1129" y="238"/>
                  </a:lnTo>
                  <a:lnTo>
                    <a:pt x="1129" y="245"/>
                  </a:lnTo>
                  <a:lnTo>
                    <a:pt x="1126" y="250"/>
                  </a:lnTo>
                  <a:lnTo>
                    <a:pt x="1124" y="255"/>
                  </a:lnTo>
                  <a:lnTo>
                    <a:pt x="1119" y="258"/>
                  </a:lnTo>
                  <a:lnTo>
                    <a:pt x="1059" y="258"/>
                  </a:lnTo>
                  <a:lnTo>
                    <a:pt x="1150" y="260"/>
                  </a:lnTo>
                  <a:lnTo>
                    <a:pt x="1153" y="253"/>
                  </a:lnTo>
                  <a:lnTo>
                    <a:pt x="1158" y="245"/>
                  </a:lnTo>
                  <a:lnTo>
                    <a:pt x="1160" y="236"/>
                  </a:lnTo>
                  <a:lnTo>
                    <a:pt x="1155" y="236"/>
                  </a:lnTo>
                  <a:lnTo>
                    <a:pt x="1148" y="233"/>
                  </a:lnTo>
                  <a:lnTo>
                    <a:pt x="1143" y="231"/>
                  </a:lnTo>
                  <a:lnTo>
                    <a:pt x="1136" y="229"/>
                  </a:lnTo>
                  <a:lnTo>
                    <a:pt x="1131" y="226"/>
                  </a:lnTo>
                  <a:lnTo>
                    <a:pt x="1131" y="226"/>
                  </a:lnTo>
                  <a:close/>
                </a:path>
                <a:path w="1264" h="429">
                  <a:moveTo>
                    <a:pt x="1021" y="125"/>
                  </a:moveTo>
                  <a:lnTo>
                    <a:pt x="1021" y="262"/>
                  </a:lnTo>
                  <a:lnTo>
                    <a:pt x="1023" y="267"/>
                  </a:lnTo>
                  <a:lnTo>
                    <a:pt x="1026" y="272"/>
                  </a:lnTo>
                  <a:lnTo>
                    <a:pt x="1030" y="274"/>
                  </a:lnTo>
                  <a:lnTo>
                    <a:pt x="1035" y="277"/>
                  </a:lnTo>
                  <a:lnTo>
                    <a:pt x="1040" y="279"/>
                  </a:lnTo>
                  <a:lnTo>
                    <a:pt x="1124" y="279"/>
                  </a:lnTo>
                  <a:lnTo>
                    <a:pt x="1131" y="277"/>
                  </a:lnTo>
                  <a:lnTo>
                    <a:pt x="1136" y="277"/>
                  </a:lnTo>
                  <a:lnTo>
                    <a:pt x="1143" y="272"/>
                  </a:lnTo>
                  <a:lnTo>
                    <a:pt x="1146" y="270"/>
                  </a:lnTo>
                  <a:lnTo>
                    <a:pt x="1148" y="265"/>
                  </a:lnTo>
                  <a:lnTo>
                    <a:pt x="1150" y="260"/>
                  </a:lnTo>
                  <a:lnTo>
                    <a:pt x="1059" y="258"/>
                  </a:lnTo>
                  <a:lnTo>
                    <a:pt x="1054" y="258"/>
                  </a:lnTo>
                  <a:lnTo>
                    <a:pt x="1050" y="255"/>
                  </a:lnTo>
                  <a:lnTo>
                    <a:pt x="1047" y="253"/>
                  </a:lnTo>
                  <a:lnTo>
                    <a:pt x="1045" y="248"/>
                  </a:lnTo>
                  <a:lnTo>
                    <a:pt x="1045" y="128"/>
                  </a:lnTo>
                  <a:lnTo>
                    <a:pt x="1102" y="128"/>
                  </a:lnTo>
                  <a:lnTo>
                    <a:pt x="1021" y="125"/>
                  </a:lnTo>
                  <a:lnTo>
                    <a:pt x="1021" y="125"/>
                  </a:lnTo>
                  <a:close/>
                </a:path>
                <a:path w="1264" h="429">
                  <a:moveTo>
                    <a:pt x="982" y="109"/>
                  </a:moveTo>
                  <a:lnTo>
                    <a:pt x="978" y="111"/>
                  </a:lnTo>
                  <a:lnTo>
                    <a:pt x="978" y="113"/>
                  </a:lnTo>
                  <a:lnTo>
                    <a:pt x="982" y="116"/>
                  </a:lnTo>
                  <a:lnTo>
                    <a:pt x="987" y="121"/>
                  </a:lnTo>
                  <a:lnTo>
                    <a:pt x="994" y="125"/>
                  </a:lnTo>
                  <a:lnTo>
                    <a:pt x="999" y="130"/>
                  </a:lnTo>
                  <a:lnTo>
                    <a:pt x="1002" y="128"/>
                  </a:lnTo>
                  <a:lnTo>
                    <a:pt x="1006" y="123"/>
                  </a:lnTo>
                  <a:lnTo>
                    <a:pt x="1011" y="118"/>
                  </a:lnTo>
                  <a:lnTo>
                    <a:pt x="1016" y="113"/>
                  </a:lnTo>
                  <a:lnTo>
                    <a:pt x="1018" y="109"/>
                  </a:lnTo>
                  <a:lnTo>
                    <a:pt x="982" y="109"/>
                  </a:lnTo>
                  <a:lnTo>
                    <a:pt x="982" y="109"/>
                  </a:lnTo>
                  <a:close/>
                </a:path>
                <a:path w="1264" h="429">
                  <a:moveTo>
                    <a:pt x="1196" y="53"/>
                  </a:moveTo>
                  <a:lnTo>
                    <a:pt x="1167" y="53"/>
                  </a:lnTo>
                  <a:lnTo>
                    <a:pt x="1167" y="56"/>
                  </a:lnTo>
                  <a:lnTo>
                    <a:pt x="1170" y="61"/>
                  </a:lnTo>
                  <a:lnTo>
                    <a:pt x="1170" y="217"/>
                  </a:lnTo>
                  <a:lnTo>
                    <a:pt x="1167" y="224"/>
                  </a:lnTo>
                  <a:lnTo>
                    <a:pt x="1196" y="224"/>
                  </a:lnTo>
                  <a:lnTo>
                    <a:pt x="1196" y="221"/>
                  </a:lnTo>
                  <a:lnTo>
                    <a:pt x="1196" y="217"/>
                  </a:lnTo>
                  <a:lnTo>
                    <a:pt x="1194" y="210"/>
                  </a:lnTo>
                  <a:lnTo>
                    <a:pt x="1194" y="97"/>
                  </a:lnTo>
                  <a:lnTo>
                    <a:pt x="1194" y="90"/>
                  </a:lnTo>
                  <a:lnTo>
                    <a:pt x="1194" y="65"/>
                  </a:lnTo>
                  <a:lnTo>
                    <a:pt x="1196" y="58"/>
                  </a:lnTo>
                  <a:lnTo>
                    <a:pt x="1196" y="53"/>
                  </a:lnTo>
                  <a:lnTo>
                    <a:pt x="1196" y="53"/>
                  </a:lnTo>
                  <a:close/>
                </a:path>
                <a:path w="1264" h="429">
                  <a:moveTo>
                    <a:pt x="1110" y="44"/>
                  </a:moveTo>
                  <a:lnTo>
                    <a:pt x="1074" y="46"/>
                  </a:lnTo>
                  <a:lnTo>
                    <a:pt x="1076" y="46"/>
                  </a:lnTo>
                  <a:lnTo>
                    <a:pt x="1081" y="51"/>
                  </a:lnTo>
                  <a:lnTo>
                    <a:pt x="1086" y="53"/>
                  </a:lnTo>
                  <a:lnTo>
                    <a:pt x="1090" y="58"/>
                  </a:lnTo>
                  <a:lnTo>
                    <a:pt x="1098" y="61"/>
                  </a:lnTo>
                  <a:lnTo>
                    <a:pt x="1102" y="65"/>
                  </a:lnTo>
                  <a:lnTo>
                    <a:pt x="1107" y="68"/>
                  </a:lnTo>
                  <a:lnTo>
                    <a:pt x="1110" y="73"/>
                  </a:lnTo>
                  <a:lnTo>
                    <a:pt x="1114" y="75"/>
                  </a:lnTo>
                  <a:lnTo>
                    <a:pt x="1119" y="80"/>
                  </a:lnTo>
                  <a:lnTo>
                    <a:pt x="1124" y="85"/>
                  </a:lnTo>
                  <a:lnTo>
                    <a:pt x="1129" y="90"/>
                  </a:lnTo>
                  <a:lnTo>
                    <a:pt x="1134" y="97"/>
                  </a:lnTo>
                  <a:lnTo>
                    <a:pt x="1141" y="104"/>
                  </a:lnTo>
                  <a:lnTo>
                    <a:pt x="1141" y="101"/>
                  </a:lnTo>
                  <a:lnTo>
                    <a:pt x="1146" y="97"/>
                  </a:lnTo>
                  <a:lnTo>
                    <a:pt x="1150" y="92"/>
                  </a:lnTo>
                  <a:lnTo>
                    <a:pt x="1155" y="87"/>
                  </a:lnTo>
                  <a:lnTo>
                    <a:pt x="1160" y="85"/>
                  </a:lnTo>
                  <a:lnTo>
                    <a:pt x="1158" y="82"/>
                  </a:lnTo>
                  <a:lnTo>
                    <a:pt x="1153" y="78"/>
                  </a:lnTo>
                  <a:lnTo>
                    <a:pt x="1148" y="73"/>
                  </a:lnTo>
                  <a:lnTo>
                    <a:pt x="1141" y="68"/>
                  </a:lnTo>
                  <a:lnTo>
                    <a:pt x="1136" y="63"/>
                  </a:lnTo>
                  <a:lnTo>
                    <a:pt x="1131" y="58"/>
                  </a:lnTo>
                  <a:lnTo>
                    <a:pt x="1126" y="56"/>
                  </a:lnTo>
                  <a:lnTo>
                    <a:pt x="1122" y="53"/>
                  </a:lnTo>
                  <a:lnTo>
                    <a:pt x="1117" y="49"/>
                  </a:lnTo>
                  <a:lnTo>
                    <a:pt x="1114" y="46"/>
                  </a:lnTo>
                  <a:lnTo>
                    <a:pt x="1110" y="44"/>
                  </a:lnTo>
                  <a:lnTo>
                    <a:pt x="1110" y="44"/>
                  </a:lnTo>
                  <a:close/>
                </a:path>
                <a:path w="1264" h="429">
                  <a:moveTo>
                    <a:pt x="1263" y="10"/>
                  </a:moveTo>
                  <a:lnTo>
                    <a:pt x="1237" y="10"/>
                  </a:lnTo>
                  <a:lnTo>
                    <a:pt x="1237" y="15"/>
                  </a:lnTo>
                  <a:lnTo>
                    <a:pt x="1237" y="34"/>
                  </a:lnTo>
                  <a:lnTo>
                    <a:pt x="1239" y="41"/>
                  </a:lnTo>
                  <a:lnTo>
                    <a:pt x="1239" y="245"/>
                  </a:lnTo>
                  <a:lnTo>
                    <a:pt x="1237" y="253"/>
                  </a:lnTo>
                  <a:lnTo>
                    <a:pt x="1234" y="258"/>
                  </a:lnTo>
                  <a:lnTo>
                    <a:pt x="1232" y="260"/>
                  </a:lnTo>
                  <a:lnTo>
                    <a:pt x="1201" y="260"/>
                  </a:lnTo>
                  <a:lnTo>
                    <a:pt x="1206" y="265"/>
                  </a:lnTo>
                  <a:lnTo>
                    <a:pt x="1208" y="272"/>
                  </a:lnTo>
                  <a:lnTo>
                    <a:pt x="1210" y="277"/>
                  </a:lnTo>
                  <a:lnTo>
                    <a:pt x="1213" y="281"/>
                  </a:lnTo>
                  <a:lnTo>
                    <a:pt x="1213" y="289"/>
                  </a:lnTo>
                  <a:lnTo>
                    <a:pt x="1220" y="289"/>
                  </a:lnTo>
                  <a:lnTo>
                    <a:pt x="1230" y="286"/>
                  </a:lnTo>
                  <a:lnTo>
                    <a:pt x="1234" y="284"/>
                  </a:lnTo>
                  <a:lnTo>
                    <a:pt x="1242" y="284"/>
                  </a:lnTo>
                  <a:lnTo>
                    <a:pt x="1246" y="281"/>
                  </a:lnTo>
                  <a:lnTo>
                    <a:pt x="1251" y="281"/>
                  </a:lnTo>
                  <a:lnTo>
                    <a:pt x="1254" y="279"/>
                  </a:lnTo>
                  <a:lnTo>
                    <a:pt x="1258" y="274"/>
                  </a:lnTo>
                  <a:lnTo>
                    <a:pt x="1261" y="270"/>
                  </a:lnTo>
                  <a:lnTo>
                    <a:pt x="1261" y="30"/>
                  </a:lnTo>
                  <a:lnTo>
                    <a:pt x="1263" y="22"/>
                  </a:lnTo>
                  <a:lnTo>
                    <a:pt x="1263" y="10"/>
                  </a:lnTo>
                  <a:lnTo>
                    <a:pt x="1263" y="10"/>
                  </a:lnTo>
                  <a:close/>
                </a:path>
                <a:path w="1264" h="429">
                  <a:moveTo>
                    <a:pt x="1069" y="1"/>
                  </a:moveTo>
                  <a:lnTo>
                    <a:pt x="1066" y="8"/>
                  </a:lnTo>
                  <a:lnTo>
                    <a:pt x="1064" y="13"/>
                  </a:lnTo>
                  <a:lnTo>
                    <a:pt x="1059" y="20"/>
                  </a:lnTo>
                  <a:lnTo>
                    <a:pt x="1057" y="25"/>
                  </a:lnTo>
                  <a:lnTo>
                    <a:pt x="1054" y="30"/>
                  </a:lnTo>
                  <a:lnTo>
                    <a:pt x="1050" y="34"/>
                  </a:lnTo>
                  <a:lnTo>
                    <a:pt x="1047" y="39"/>
                  </a:lnTo>
                  <a:lnTo>
                    <a:pt x="1045" y="44"/>
                  </a:lnTo>
                  <a:lnTo>
                    <a:pt x="1040" y="49"/>
                  </a:lnTo>
                  <a:lnTo>
                    <a:pt x="1035" y="53"/>
                  </a:lnTo>
                  <a:lnTo>
                    <a:pt x="1033" y="58"/>
                  </a:lnTo>
                  <a:lnTo>
                    <a:pt x="1028" y="63"/>
                  </a:lnTo>
                  <a:lnTo>
                    <a:pt x="1026" y="68"/>
                  </a:lnTo>
                  <a:lnTo>
                    <a:pt x="1021" y="73"/>
                  </a:lnTo>
                  <a:lnTo>
                    <a:pt x="1018" y="78"/>
                  </a:lnTo>
                  <a:lnTo>
                    <a:pt x="1014" y="82"/>
                  </a:lnTo>
                  <a:lnTo>
                    <a:pt x="1009" y="85"/>
                  </a:lnTo>
                  <a:lnTo>
                    <a:pt x="1004" y="90"/>
                  </a:lnTo>
                  <a:lnTo>
                    <a:pt x="1002" y="92"/>
                  </a:lnTo>
                  <a:lnTo>
                    <a:pt x="997" y="97"/>
                  </a:lnTo>
                  <a:lnTo>
                    <a:pt x="992" y="99"/>
                  </a:lnTo>
                  <a:lnTo>
                    <a:pt x="987" y="104"/>
                  </a:lnTo>
                  <a:lnTo>
                    <a:pt x="982" y="109"/>
                  </a:lnTo>
                  <a:lnTo>
                    <a:pt x="1018" y="109"/>
                  </a:lnTo>
                  <a:lnTo>
                    <a:pt x="1018" y="113"/>
                  </a:lnTo>
                  <a:lnTo>
                    <a:pt x="1021" y="118"/>
                  </a:lnTo>
                  <a:lnTo>
                    <a:pt x="1021" y="125"/>
                  </a:lnTo>
                  <a:lnTo>
                    <a:pt x="1102" y="128"/>
                  </a:lnTo>
                  <a:lnTo>
                    <a:pt x="1102" y="133"/>
                  </a:lnTo>
                  <a:lnTo>
                    <a:pt x="1105" y="142"/>
                  </a:lnTo>
                  <a:lnTo>
                    <a:pt x="1102" y="152"/>
                  </a:lnTo>
                  <a:lnTo>
                    <a:pt x="1102" y="176"/>
                  </a:lnTo>
                  <a:lnTo>
                    <a:pt x="1100" y="181"/>
                  </a:lnTo>
                  <a:lnTo>
                    <a:pt x="1100" y="183"/>
                  </a:lnTo>
                  <a:lnTo>
                    <a:pt x="1098" y="185"/>
                  </a:lnTo>
                  <a:lnTo>
                    <a:pt x="1093" y="188"/>
                  </a:lnTo>
                  <a:lnTo>
                    <a:pt x="1088" y="188"/>
                  </a:lnTo>
                  <a:lnTo>
                    <a:pt x="1083" y="190"/>
                  </a:lnTo>
                  <a:lnTo>
                    <a:pt x="1066" y="190"/>
                  </a:lnTo>
                  <a:lnTo>
                    <a:pt x="1066" y="195"/>
                  </a:lnTo>
                  <a:lnTo>
                    <a:pt x="1071" y="200"/>
                  </a:lnTo>
                  <a:lnTo>
                    <a:pt x="1071" y="207"/>
                  </a:lnTo>
                  <a:lnTo>
                    <a:pt x="1074" y="212"/>
                  </a:lnTo>
                  <a:lnTo>
                    <a:pt x="1076" y="219"/>
                  </a:lnTo>
                  <a:lnTo>
                    <a:pt x="1078" y="217"/>
                  </a:lnTo>
                  <a:lnTo>
                    <a:pt x="1086" y="217"/>
                  </a:lnTo>
                  <a:lnTo>
                    <a:pt x="1090" y="214"/>
                  </a:lnTo>
                  <a:lnTo>
                    <a:pt x="1098" y="214"/>
                  </a:lnTo>
                  <a:lnTo>
                    <a:pt x="1102" y="212"/>
                  </a:lnTo>
                  <a:lnTo>
                    <a:pt x="1110" y="210"/>
                  </a:lnTo>
                  <a:lnTo>
                    <a:pt x="1114" y="207"/>
                  </a:lnTo>
                  <a:lnTo>
                    <a:pt x="1119" y="202"/>
                  </a:lnTo>
                  <a:lnTo>
                    <a:pt x="1124" y="198"/>
                  </a:lnTo>
                  <a:lnTo>
                    <a:pt x="1126" y="190"/>
                  </a:lnTo>
                  <a:lnTo>
                    <a:pt x="1126" y="181"/>
                  </a:lnTo>
                  <a:lnTo>
                    <a:pt x="1129" y="173"/>
                  </a:lnTo>
                  <a:lnTo>
                    <a:pt x="1129" y="106"/>
                  </a:lnTo>
                  <a:lnTo>
                    <a:pt x="1023" y="106"/>
                  </a:lnTo>
                  <a:lnTo>
                    <a:pt x="1042" y="85"/>
                  </a:lnTo>
                  <a:lnTo>
                    <a:pt x="1045" y="82"/>
                  </a:lnTo>
                  <a:lnTo>
                    <a:pt x="1050" y="78"/>
                  </a:lnTo>
                  <a:lnTo>
                    <a:pt x="1052" y="73"/>
                  </a:lnTo>
                  <a:lnTo>
                    <a:pt x="1057" y="68"/>
                  </a:lnTo>
                  <a:lnTo>
                    <a:pt x="1059" y="63"/>
                  </a:lnTo>
                  <a:lnTo>
                    <a:pt x="1064" y="58"/>
                  </a:lnTo>
                  <a:lnTo>
                    <a:pt x="1069" y="51"/>
                  </a:lnTo>
                  <a:lnTo>
                    <a:pt x="1074" y="46"/>
                  </a:lnTo>
                  <a:lnTo>
                    <a:pt x="1110" y="44"/>
                  </a:lnTo>
                  <a:lnTo>
                    <a:pt x="1105" y="41"/>
                  </a:lnTo>
                  <a:lnTo>
                    <a:pt x="1098" y="37"/>
                  </a:lnTo>
                  <a:lnTo>
                    <a:pt x="1093" y="34"/>
                  </a:lnTo>
                  <a:lnTo>
                    <a:pt x="1088" y="30"/>
                  </a:lnTo>
                  <a:lnTo>
                    <a:pt x="1083" y="27"/>
                  </a:lnTo>
                  <a:lnTo>
                    <a:pt x="1086" y="25"/>
                  </a:lnTo>
                  <a:lnTo>
                    <a:pt x="1090" y="22"/>
                  </a:lnTo>
                  <a:lnTo>
                    <a:pt x="1098" y="18"/>
                  </a:lnTo>
                  <a:lnTo>
                    <a:pt x="1090" y="15"/>
                  </a:lnTo>
                  <a:lnTo>
                    <a:pt x="1083" y="10"/>
                  </a:lnTo>
                  <a:lnTo>
                    <a:pt x="1078" y="8"/>
                  </a:lnTo>
                  <a:lnTo>
                    <a:pt x="1074" y="5"/>
                  </a:lnTo>
                  <a:lnTo>
                    <a:pt x="1069" y="1"/>
                  </a:lnTo>
                  <a:lnTo>
                    <a:pt x="1069" y="1"/>
                  </a:lnTo>
                  <a:close/>
                </a:path>
                <a:path w="1264" h="429">
                  <a:moveTo>
                    <a:pt x="61" y="339"/>
                  </a:moveTo>
                  <a:lnTo>
                    <a:pt x="3" y="339"/>
                  </a:lnTo>
                  <a:lnTo>
                    <a:pt x="3" y="349"/>
                  </a:lnTo>
                  <a:lnTo>
                    <a:pt x="49" y="349"/>
                  </a:lnTo>
                  <a:lnTo>
                    <a:pt x="1" y="418"/>
                  </a:lnTo>
                  <a:lnTo>
                    <a:pt x="1" y="428"/>
                  </a:lnTo>
                  <a:lnTo>
                    <a:pt x="63" y="428"/>
                  </a:lnTo>
                  <a:lnTo>
                    <a:pt x="63" y="418"/>
                  </a:lnTo>
                  <a:lnTo>
                    <a:pt x="13" y="418"/>
                  </a:lnTo>
                  <a:lnTo>
                    <a:pt x="61" y="349"/>
                  </a:lnTo>
                  <a:lnTo>
                    <a:pt x="61" y="339"/>
                  </a:lnTo>
                  <a:lnTo>
                    <a:pt x="61" y="339"/>
                  </a:lnTo>
                  <a:close/>
                </a:path>
                <a:path w="1264" h="429">
                  <a:moveTo>
                    <a:pt x="138" y="339"/>
                  </a:moveTo>
                  <a:lnTo>
                    <a:pt x="123" y="339"/>
                  </a:lnTo>
                  <a:lnTo>
                    <a:pt x="123" y="378"/>
                  </a:lnTo>
                  <a:lnTo>
                    <a:pt x="90" y="378"/>
                  </a:lnTo>
                  <a:lnTo>
                    <a:pt x="123" y="387"/>
                  </a:lnTo>
                  <a:lnTo>
                    <a:pt x="123" y="428"/>
                  </a:lnTo>
                  <a:lnTo>
                    <a:pt x="138" y="428"/>
                  </a:lnTo>
                  <a:lnTo>
                    <a:pt x="138" y="339"/>
                  </a:lnTo>
                  <a:lnTo>
                    <a:pt x="138" y="339"/>
                  </a:lnTo>
                  <a:close/>
                </a:path>
                <a:path w="1264" h="429">
                  <a:moveTo>
                    <a:pt x="90" y="339"/>
                  </a:moveTo>
                  <a:lnTo>
                    <a:pt x="78" y="339"/>
                  </a:lnTo>
                  <a:lnTo>
                    <a:pt x="78" y="428"/>
                  </a:lnTo>
                  <a:lnTo>
                    <a:pt x="90" y="428"/>
                  </a:lnTo>
                  <a:lnTo>
                    <a:pt x="90" y="387"/>
                  </a:lnTo>
                  <a:lnTo>
                    <a:pt x="123" y="387"/>
                  </a:lnTo>
                  <a:lnTo>
                    <a:pt x="90" y="378"/>
                  </a:lnTo>
                  <a:lnTo>
                    <a:pt x="90" y="339"/>
                  </a:lnTo>
                  <a:lnTo>
                    <a:pt x="90" y="339"/>
                  </a:lnTo>
                  <a:close/>
                </a:path>
                <a:path w="1264" h="429">
                  <a:moveTo>
                    <a:pt x="205" y="349"/>
                  </a:moveTo>
                  <a:lnTo>
                    <a:pt x="183" y="349"/>
                  </a:lnTo>
                  <a:lnTo>
                    <a:pt x="186" y="349"/>
                  </a:lnTo>
                  <a:lnTo>
                    <a:pt x="188" y="349"/>
                  </a:lnTo>
                  <a:lnTo>
                    <a:pt x="190" y="351"/>
                  </a:lnTo>
                  <a:lnTo>
                    <a:pt x="193" y="353"/>
                  </a:lnTo>
                  <a:lnTo>
                    <a:pt x="195" y="356"/>
                  </a:lnTo>
                  <a:lnTo>
                    <a:pt x="198" y="358"/>
                  </a:lnTo>
                  <a:lnTo>
                    <a:pt x="198" y="363"/>
                  </a:lnTo>
                  <a:lnTo>
                    <a:pt x="200" y="368"/>
                  </a:lnTo>
                  <a:lnTo>
                    <a:pt x="200" y="399"/>
                  </a:lnTo>
                  <a:lnTo>
                    <a:pt x="198" y="401"/>
                  </a:lnTo>
                  <a:lnTo>
                    <a:pt x="198" y="409"/>
                  </a:lnTo>
                  <a:lnTo>
                    <a:pt x="195" y="409"/>
                  </a:lnTo>
                  <a:lnTo>
                    <a:pt x="195" y="411"/>
                  </a:lnTo>
                  <a:lnTo>
                    <a:pt x="193" y="413"/>
                  </a:lnTo>
                  <a:lnTo>
                    <a:pt x="190" y="416"/>
                  </a:lnTo>
                  <a:lnTo>
                    <a:pt x="188" y="418"/>
                  </a:lnTo>
                  <a:lnTo>
                    <a:pt x="159" y="418"/>
                  </a:lnTo>
                  <a:lnTo>
                    <a:pt x="162" y="421"/>
                  </a:lnTo>
                  <a:lnTo>
                    <a:pt x="164" y="423"/>
                  </a:lnTo>
                  <a:lnTo>
                    <a:pt x="166" y="423"/>
                  </a:lnTo>
                  <a:lnTo>
                    <a:pt x="169" y="425"/>
                  </a:lnTo>
                  <a:lnTo>
                    <a:pt x="171" y="425"/>
                  </a:lnTo>
                  <a:lnTo>
                    <a:pt x="174" y="428"/>
                  </a:lnTo>
                  <a:lnTo>
                    <a:pt x="190" y="428"/>
                  </a:lnTo>
                  <a:lnTo>
                    <a:pt x="193" y="425"/>
                  </a:lnTo>
                  <a:lnTo>
                    <a:pt x="195" y="425"/>
                  </a:lnTo>
                  <a:lnTo>
                    <a:pt x="198" y="423"/>
                  </a:lnTo>
                  <a:lnTo>
                    <a:pt x="200" y="423"/>
                  </a:lnTo>
                  <a:lnTo>
                    <a:pt x="202" y="421"/>
                  </a:lnTo>
                  <a:lnTo>
                    <a:pt x="205" y="418"/>
                  </a:lnTo>
                  <a:lnTo>
                    <a:pt x="207" y="418"/>
                  </a:lnTo>
                  <a:lnTo>
                    <a:pt x="207" y="416"/>
                  </a:lnTo>
                  <a:lnTo>
                    <a:pt x="207" y="413"/>
                  </a:lnTo>
                  <a:lnTo>
                    <a:pt x="210" y="413"/>
                  </a:lnTo>
                  <a:lnTo>
                    <a:pt x="210" y="409"/>
                  </a:lnTo>
                  <a:lnTo>
                    <a:pt x="212" y="406"/>
                  </a:lnTo>
                  <a:lnTo>
                    <a:pt x="212" y="401"/>
                  </a:lnTo>
                  <a:lnTo>
                    <a:pt x="214" y="399"/>
                  </a:lnTo>
                  <a:lnTo>
                    <a:pt x="214" y="368"/>
                  </a:lnTo>
                  <a:lnTo>
                    <a:pt x="212" y="365"/>
                  </a:lnTo>
                  <a:lnTo>
                    <a:pt x="212" y="358"/>
                  </a:lnTo>
                  <a:lnTo>
                    <a:pt x="210" y="356"/>
                  </a:lnTo>
                  <a:lnTo>
                    <a:pt x="210" y="353"/>
                  </a:lnTo>
                  <a:lnTo>
                    <a:pt x="207" y="351"/>
                  </a:lnTo>
                  <a:lnTo>
                    <a:pt x="207" y="349"/>
                  </a:lnTo>
                  <a:lnTo>
                    <a:pt x="205" y="349"/>
                  </a:lnTo>
                  <a:lnTo>
                    <a:pt x="205" y="349"/>
                  </a:lnTo>
                  <a:close/>
                </a:path>
                <a:path w="1264" h="429">
                  <a:moveTo>
                    <a:pt x="183" y="339"/>
                  </a:moveTo>
                  <a:lnTo>
                    <a:pt x="171" y="339"/>
                  </a:lnTo>
                  <a:lnTo>
                    <a:pt x="169" y="341"/>
                  </a:lnTo>
                  <a:lnTo>
                    <a:pt x="166" y="341"/>
                  </a:lnTo>
                  <a:lnTo>
                    <a:pt x="164" y="344"/>
                  </a:lnTo>
                  <a:lnTo>
                    <a:pt x="162" y="346"/>
                  </a:lnTo>
                  <a:lnTo>
                    <a:pt x="159" y="346"/>
                  </a:lnTo>
                  <a:lnTo>
                    <a:pt x="159" y="349"/>
                  </a:lnTo>
                  <a:lnTo>
                    <a:pt x="157" y="351"/>
                  </a:lnTo>
                  <a:lnTo>
                    <a:pt x="154" y="353"/>
                  </a:lnTo>
                  <a:lnTo>
                    <a:pt x="154" y="356"/>
                  </a:lnTo>
                  <a:lnTo>
                    <a:pt x="152" y="358"/>
                  </a:lnTo>
                  <a:lnTo>
                    <a:pt x="152" y="365"/>
                  </a:lnTo>
                  <a:lnTo>
                    <a:pt x="150" y="368"/>
                  </a:lnTo>
                  <a:lnTo>
                    <a:pt x="150" y="385"/>
                  </a:lnTo>
                  <a:lnTo>
                    <a:pt x="150" y="390"/>
                  </a:lnTo>
                  <a:lnTo>
                    <a:pt x="150" y="399"/>
                  </a:lnTo>
                  <a:lnTo>
                    <a:pt x="152" y="401"/>
                  </a:lnTo>
                  <a:lnTo>
                    <a:pt x="152" y="409"/>
                  </a:lnTo>
                  <a:lnTo>
                    <a:pt x="154" y="411"/>
                  </a:lnTo>
                  <a:lnTo>
                    <a:pt x="157" y="413"/>
                  </a:lnTo>
                  <a:lnTo>
                    <a:pt x="157" y="416"/>
                  </a:lnTo>
                  <a:lnTo>
                    <a:pt x="159" y="418"/>
                  </a:lnTo>
                  <a:lnTo>
                    <a:pt x="183" y="418"/>
                  </a:lnTo>
                  <a:lnTo>
                    <a:pt x="181" y="418"/>
                  </a:lnTo>
                  <a:lnTo>
                    <a:pt x="178" y="418"/>
                  </a:lnTo>
                  <a:lnTo>
                    <a:pt x="176" y="416"/>
                  </a:lnTo>
                  <a:lnTo>
                    <a:pt x="174" y="416"/>
                  </a:lnTo>
                  <a:lnTo>
                    <a:pt x="171" y="413"/>
                  </a:lnTo>
                  <a:lnTo>
                    <a:pt x="169" y="411"/>
                  </a:lnTo>
                  <a:lnTo>
                    <a:pt x="169" y="409"/>
                  </a:lnTo>
                  <a:lnTo>
                    <a:pt x="166" y="409"/>
                  </a:lnTo>
                  <a:lnTo>
                    <a:pt x="166" y="404"/>
                  </a:lnTo>
                  <a:lnTo>
                    <a:pt x="164" y="401"/>
                  </a:lnTo>
                  <a:lnTo>
                    <a:pt x="164" y="363"/>
                  </a:lnTo>
                  <a:lnTo>
                    <a:pt x="166" y="361"/>
                  </a:lnTo>
                  <a:lnTo>
                    <a:pt x="166" y="358"/>
                  </a:lnTo>
                  <a:lnTo>
                    <a:pt x="169" y="356"/>
                  </a:lnTo>
                  <a:lnTo>
                    <a:pt x="169" y="353"/>
                  </a:lnTo>
                  <a:lnTo>
                    <a:pt x="171" y="351"/>
                  </a:lnTo>
                  <a:lnTo>
                    <a:pt x="174" y="351"/>
                  </a:lnTo>
                  <a:lnTo>
                    <a:pt x="176" y="349"/>
                  </a:lnTo>
                  <a:lnTo>
                    <a:pt x="205" y="349"/>
                  </a:lnTo>
                  <a:lnTo>
                    <a:pt x="202" y="346"/>
                  </a:lnTo>
                  <a:lnTo>
                    <a:pt x="200" y="344"/>
                  </a:lnTo>
                  <a:lnTo>
                    <a:pt x="198" y="344"/>
                  </a:lnTo>
                  <a:lnTo>
                    <a:pt x="195" y="341"/>
                  </a:lnTo>
                  <a:lnTo>
                    <a:pt x="193" y="341"/>
                  </a:lnTo>
                  <a:lnTo>
                    <a:pt x="190" y="339"/>
                  </a:lnTo>
                  <a:lnTo>
                    <a:pt x="183" y="339"/>
                  </a:lnTo>
                  <a:lnTo>
                    <a:pt x="183" y="339"/>
                  </a:lnTo>
                  <a:close/>
                </a:path>
                <a:path w="1264" h="429">
                  <a:moveTo>
                    <a:pt x="241" y="339"/>
                  </a:moveTo>
                  <a:lnTo>
                    <a:pt x="226" y="339"/>
                  </a:lnTo>
                  <a:lnTo>
                    <a:pt x="226" y="428"/>
                  </a:lnTo>
                  <a:lnTo>
                    <a:pt x="238" y="428"/>
                  </a:lnTo>
                  <a:lnTo>
                    <a:pt x="238" y="363"/>
                  </a:lnTo>
                  <a:lnTo>
                    <a:pt x="241" y="363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  <a:path w="1264" h="429">
                  <a:moveTo>
                    <a:pt x="241" y="339"/>
                  </a:moveTo>
                  <a:lnTo>
                    <a:pt x="241" y="363"/>
                  </a:lnTo>
                  <a:lnTo>
                    <a:pt x="272" y="428"/>
                  </a:lnTo>
                  <a:lnTo>
                    <a:pt x="272" y="404"/>
                  </a:lnTo>
                  <a:lnTo>
                    <a:pt x="241" y="339"/>
                  </a:lnTo>
                  <a:lnTo>
                    <a:pt x="241" y="339"/>
                  </a:lnTo>
                  <a:close/>
                </a:path>
                <a:path w="1264" h="429">
                  <a:moveTo>
                    <a:pt x="286" y="339"/>
                  </a:moveTo>
                  <a:lnTo>
                    <a:pt x="274" y="339"/>
                  </a:lnTo>
                  <a:lnTo>
                    <a:pt x="274" y="404"/>
                  </a:lnTo>
                  <a:lnTo>
                    <a:pt x="272" y="404"/>
                  </a:lnTo>
                  <a:lnTo>
                    <a:pt x="272" y="428"/>
                  </a:lnTo>
                  <a:lnTo>
                    <a:pt x="286" y="428"/>
                  </a:lnTo>
                  <a:lnTo>
                    <a:pt x="286" y="339"/>
                  </a:lnTo>
                  <a:lnTo>
                    <a:pt x="286" y="339"/>
                  </a:lnTo>
                  <a:close/>
                </a:path>
                <a:path w="1264" h="429">
                  <a:moveTo>
                    <a:pt x="313" y="418"/>
                  </a:moveTo>
                  <a:lnTo>
                    <a:pt x="315" y="421"/>
                  </a:lnTo>
                  <a:lnTo>
                    <a:pt x="318" y="423"/>
                  </a:lnTo>
                  <a:lnTo>
                    <a:pt x="320" y="425"/>
                  </a:lnTo>
                  <a:lnTo>
                    <a:pt x="325" y="425"/>
                  </a:lnTo>
                  <a:lnTo>
                    <a:pt x="327" y="428"/>
                  </a:lnTo>
                  <a:lnTo>
                    <a:pt x="339" y="428"/>
                  </a:lnTo>
                  <a:lnTo>
                    <a:pt x="344" y="425"/>
                  </a:lnTo>
                  <a:lnTo>
                    <a:pt x="346" y="423"/>
                  </a:lnTo>
                  <a:lnTo>
                    <a:pt x="349" y="423"/>
                  </a:lnTo>
                  <a:lnTo>
                    <a:pt x="351" y="421"/>
                  </a:lnTo>
                  <a:lnTo>
                    <a:pt x="313" y="418"/>
                  </a:lnTo>
                  <a:lnTo>
                    <a:pt x="313" y="418"/>
                  </a:lnTo>
                  <a:close/>
                </a:path>
                <a:path w="1264" h="429">
                  <a:moveTo>
                    <a:pt x="361" y="382"/>
                  </a:moveTo>
                  <a:lnTo>
                    <a:pt x="332" y="382"/>
                  </a:lnTo>
                  <a:lnTo>
                    <a:pt x="332" y="392"/>
                  </a:lnTo>
                  <a:lnTo>
                    <a:pt x="351" y="392"/>
                  </a:lnTo>
                  <a:lnTo>
                    <a:pt x="351" y="399"/>
                  </a:lnTo>
                  <a:lnTo>
                    <a:pt x="351" y="401"/>
                  </a:lnTo>
                  <a:lnTo>
                    <a:pt x="349" y="404"/>
                  </a:lnTo>
                  <a:lnTo>
                    <a:pt x="349" y="409"/>
                  </a:lnTo>
                  <a:lnTo>
                    <a:pt x="346" y="411"/>
                  </a:lnTo>
                  <a:lnTo>
                    <a:pt x="346" y="413"/>
                  </a:lnTo>
                  <a:lnTo>
                    <a:pt x="344" y="416"/>
                  </a:lnTo>
                  <a:lnTo>
                    <a:pt x="342" y="416"/>
                  </a:lnTo>
                  <a:lnTo>
                    <a:pt x="339" y="418"/>
                  </a:lnTo>
                  <a:lnTo>
                    <a:pt x="313" y="418"/>
                  </a:lnTo>
                  <a:lnTo>
                    <a:pt x="351" y="421"/>
                  </a:lnTo>
                  <a:lnTo>
                    <a:pt x="351" y="428"/>
                  </a:lnTo>
                  <a:lnTo>
                    <a:pt x="361" y="428"/>
                  </a:lnTo>
                  <a:lnTo>
                    <a:pt x="361" y="382"/>
                  </a:lnTo>
                  <a:lnTo>
                    <a:pt x="361" y="382"/>
                  </a:lnTo>
                  <a:close/>
                </a:path>
                <a:path w="1264" h="429">
                  <a:moveTo>
                    <a:pt x="310" y="349"/>
                  </a:moveTo>
                  <a:lnTo>
                    <a:pt x="308" y="351"/>
                  </a:lnTo>
                  <a:lnTo>
                    <a:pt x="308" y="353"/>
                  </a:lnTo>
                  <a:lnTo>
                    <a:pt x="306" y="353"/>
                  </a:lnTo>
                  <a:lnTo>
                    <a:pt x="306" y="358"/>
                  </a:lnTo>
                  <a:lnTo>
                    <a:pt x="303" y="361"/>
                  </a:lnTo>
                  <a:lnTo>
                    <a:pt x="303" y="365"/>
                  </a:lnTo>
                  <a:lnTo>
                    <a:pt x="301" y="368"/>
                  </a:lnTo>
                  <a:lnTo>
                    <a:pt x="301" y="401"/>
                  </a:lnTo>
                  <a:lnTo>
                    <a:pt x="303" y="404"/>
                  </a:lnTo>
                  <a:lnTo>
                    <a:pt x="303" y="409"/>
                  </a:lnTo>
                  <a:lnTo>
                    <a:pt x="306" y="411"/>
                  </a:lnTo>
                  <a:lnTo>
                    <a:pt x="306" y="413"/>
                  </a:lnTo>
                  <a:lnTo>
                    <a:pt x="308" y="413"/>
                  </a:lnTo>
                  <a:lnTo>
                    <a:pt x="308" y="416"/>
                  </a:lnTo>
                  <a:lnTo>
                    <a:pt x="310" y="418"/>
                  </a:lnTo>
                  <a:lnTo>
                    <a:pt x="334" y="418"/>
                  </a:lnTo>
                  <a:lnTo>
                    <a:pt x="332" y="418"/>
                  </a:lnTo>
                  <a:lnTo>
                    <a:pt x="330" y="418"/>
                  </a:lnTo>
                  <a:lnTo>
                    <a:pt x="327" y="416"/>
                  </a:lnTo>
                  <a:lnTo>
                    <a:pt x="325" y="416"/>
                  </a:lnTo>
                  <a:lnTo>
                    <a:pt x="322" y="413"/>
                  </a:lnTo>
                  <a:lnTo>
                    <a:pt x="320" y="411"/>
                  </a:lnTo>
                  <a:lnTo>
                    <a:pt x="320" y="409"/>
                  </a:lnTo>
                  <a:lnTo>
                    <a:pt x="318" y="406"/>
                  </a:lnTo>
                  <a:lnTo>
                    <a:pt x="318" y="404"/>
                  </a:lnTo>
                  <a:lnTo>
                    <a:pt x="315" y="401"/>
                  </a:lnTo>
                  <a:lnTo>
                    <a:pt x="315" y="363"/>
                  </a:lnTo>
                  <a:lnTo>
                    <a:pt x="318" y="363"/>
                  </a:lnTo>
                  <a:lnTo>
                    <a:pt x="318" y="358"/>
                  </a:lnTo>
                  <a:lnTo>
                    <a:pt x="320" y="356"/>
                  </a:lnTo>
                  <a:lnTo>
                    <a:pt x="322" y="353"/>
                  </a:lnTo>
                  <a:lnTo>
                    <a:pt x="322" y="351"/>
                  </a:lnTo>
                  <a:lnTo>
                    <a:pt x="325" y="351"/>
                  </a:lnTo>
                  <a:lnTo>
                    <a:pt x="327" y="349"/>
                  </a:lnTo>
                  <a:lnTo>
                    <a:pt x="334" y="349"/>
                  </a:lnTo>
                  <a:lnTo>
                    <a:pt x="310" y="349"/>
                  </a:lnTo>
                  <a:lnTo>
                    <a:pt x="310" y="349"/>
                  </a:lnTo>
                  <a:close/>
                </a:path>
                <a:path w="1264" h="429">
                  <a:moveTo>
                    <a:pt x="334" y="339"/>
                  </a:moveTo>
                  <a:lnTo>
                    <a:pt x="325" y="339"/>
                  </a:lnTo>
                  <a:lnTo>
                    <a:pt x="322" y="341"/>
                  </a:lnTo>
                  <a:lnTo>
                    <a:pt x="320" y="341"/>
                  </a:lnTo>
                  <a:lnTo>
                    <a:pt x="318" y="344"/>
                  </a:lnTo>
                  <a:lnTo>
                    <a:pt x="315" y="344"/>
                  </a:lnTo>
                  <a:lnTo>
                    <a:pt x="313" y="346"/>
                  </a:lnTo>
                  <a:lnTo>
                    <a:pt x="310" y="349"/>
                  </a:lnTo>
                  <a:lnTo>
                    <a:pt x="339" y="349"/>
                  </a:lnTo>
                  <a:lnTo>
                    <a:pt x="342" y="351"/>
                  </a:lnTo>
                  <a:lnTo>
                    <a:pt x="344" y="351"/>
                  </a:lnTo>
                  <a:lnTo>
                    <a:pt x="344" y="353"/>
                  </a:lnTo>
                  <a:lnTo>
                    <a:pt x="346" y="353"/>
                  </a:lnTo>
                  <a:lnTo>
                    <a:pt x="346" y="356"/>
                  </a:lnTo>
                  <a:lnTo>
                    <a:pt x="346" y="358"/>
                  </a:lnTo>
                  <a:lnTo>
                    <a:pt x="349" y="361"/>
                  </a:lnTo>
                  <a:lnTo>
                    <a:pt x="349" y="370"/>
                  </a:lnTo>
                  <a:lnTo>
                    <a:pt x="361" y="370"/>
                  </a:lnTo>
                  <a:lnTo>
                    <a:pt x="361" y="365"/>
                  </a:lnTo>
                  <a:lnTo>
                    <a:pt x="361" y="363"/>
                  </a:lnTo>
                  <a:lnTo>
                    <a:pt x="361" y="358"/>
                  </a:lnTo>
                  <a:lnTo>
                    <a:pt x="358" y="356"/>
                  </a:lnTo>
                  <a:lnTo>
                    <a:pt x="358" y="351"/>
                  </a:lnTo>
                  <a:lnTo>
                    <a:pt x="356" y="349"/>
                  </a:lnTo>
                  <a:lnTo>
                    <a:pt x="354" y="346"/>
                  </a:lnTo>
                  <a:lnTo>
                    <a:pt x="351" y="344"/>
                  </a:lnTo>
                  <a:lnTo>
                    <a:pt x="349" y="344"/>
                  </a:lnTo>
                  <a:lnTo>
                    <a:pt x="346" y="341"/>
                  </a:lnTo>
                  <a:lnTo>
                    <a:pt x="344" y="341"/>
                  </a:lnTo>
                  <a:lnTo>
                    <a:pt x="342" y="339"/>
                  </a:lnTo>
                  <a:lnTo>
                    <a:pt x="334" y="339"/>
                  </a:lnTo>
                  <a:lnTo>
                    <a:pt x="334" y="339"/>
                  </a:lnTo>
                  <a:close/>
                </a:path>
                <a:path w="1264" h="429">
                  <a:moveTo>
                    <a:pt x="390" y="339"/>
                  </a:moveTo>
                  <a:lnTo>
                    <a:pt x="378" y="339"/>
                  </a:lnTo>
                  <a:lnTo>
                    <a:pt x="378" y="428"/>
                  </a:lnTo>
                  <a:lnTo>
                    <a:pt x="438" y="428"/>
                  </a:lnTo>
                  <a:lnTo>
                    <a:pt x="438" y="418"/>
                  </a:lnTo>
                  <a:lnTo>
                    <a:pt x="390" y="418"/>
                  </a:lnTo>
                  <a:lnTo>
                    <a:pt x="390" y="339"/>
                  </a:lnTo>
                  <a:lnTo>
                    <a:pt x="390" y="339"/>
                  </a:lnTo>
                  <a:close/>
                </a:path>
                <a:path w="1264" h="429">
                  <a:moveTo>
                    <a:pt x="488" y="428"/>
                  </a:moveTo>
                  <a:lnTo>
                    <a:pt x="476" y="428"/>
                  </a:lnTo>
                  <a:lnTo>
                    <a:pt x="476" y="339"/>
                  </a:lnTo>
                  <a:lnTo>
                    <a:pt x="488" y="339"/>
                  </a:lnTo>
                  <a:lnTo>
                    <a:pt x="488" y="428"/>
                  </a:lnTo>
                  <a:lnTo>
                    <a:pt x="488" y="428"/>
                  </a:lnTo>
                  <a:close/>
                </a:path>
                <a:path w="1264" h="429">
                  <a:moveTo>
                    <a:pt x="562" y="339"/>
                  </a:moveTo>
                  <a:lnTo>
                    <a:pt x="550" y="339"/>
                  </a:lnTo>
                  <a:lnTo>
                    <a:pt x="522" y="428"/>
                  </a:lnTo>
                  <a:lnTo>
                    <a:pt x="536" y="428"/>
                  </a:lnTo>
                  <a:lnTo>
                    <a:pt x="543" y="399"/>
                  </a:lnTo>
                  <a:lnTo>
                    <a:pt x="570" y="399"/>
                  </a:lnTo>
                  <a:lnTo>
                    <a:pt x="548" y="390"/>
                  </a:lnTo>
                  <a:lnTo>
                    <a:pt x="555" y="358"/>
                  </a:lnTo>
                  <a:lnTo>
                    <a:pt x="558" y="358"/>
                  </a:lnTo>
                  <a:lnTo>
                    <a:pt x="562" y="339"/>
                  </a:lnTo>
                  <a:lnTo>
                    <a:pt x="562" y="339"/>
                  </a:lnTo>
                  <a:close/>
                </a:path>
                <a:path w="1264" h="429">
                  <a:moveTo>
                    <a:pt x="562" y="339"/>
                  </a:moveTo>
                  <a:lnTo>
                    <a:pt x="558" y="358"/>
                  </a:lnTo>
                  <a:lnTo>
                    <a:pt x="567" y="390"/>
                  </a:lnTo>
                  <a:lnTo>
                    <a:pt x="548" y="390"/>
                  </a:lnTo>
                  <a:lnTo>
                    <a:pt x="570" y="399"/>
                  </a:lnTo>
                  <a:lnTo>
                    <a:pt x="579" y="428"/>
                  </a:lnTo>
                  <a:lnTo>
                    <a:pt x="591" y="428"/>
                  </a:lnTo>
                  <a:lnTo>
                    <a:pt x="562" y="339"/>
                  </a:lnTo>
                  <a:lnTo>
                    <a:pt x="562" y="339"/>
                  </a:lnTo>
                  <a:close/>
                </a:path>
                <a:path w="1264" h="429">
                  <a:moveTo>
                    <a:pt x="615" y="339"/>
                  </a:moveTo>
                  <a:lnTo>
                    <a:pt x="601" y="339"/>
                  </a:lnTo>
                  <a:lnTo>
                    <a:pt x="601" y="428"/>
                  </a:lnTo>
                  <a:lnTo>
                    <a:pt x="615" y="428"/>
                  </a:lnTo>
                  <a:lnTo>
                    <a:pt x="615" y="363"/>
                  </a:lnTo>
                  <a:lnTo>
                    <a:pt x="615" y="339"/>
                  </a:lnTo>
                  <a:lnTo>
                    <a:pt x="615" y="339"/>
                  </a:lnTo>
                  <a:close/>
                </a:path>
                <a:path w="1264" h="429">
                  <a:moveTo>
                    <a:pt x="615" y="339"/>
                  </a:moveTo>
                  <a:lnTo>
                    <a:pt x="615" y="363"/>
                  </a:lnTo>
                  <a:lnTo>
                    <a:pt x="646" y="428"/>
                  </a:lnTo>
                  <a:lnTo>
                    <a:pt x="649" y="404"/>
                  </a:lnTo>
                  <a:lnTo>
                    <a:pt x="615" y="339"/>
                  </a:lnTo>
                  <a:lnTo>
                    <a:pt x="615" y="339"/>
                  </a:lnTo>
                  <a:close/>
                </a:path>
                <a:path w="1264" h="429">
                  <a:moveTo>
                    <a:pt x="661" y="339"/>
                  </a:moveTo>
                  <a:lnTo>
                    <a:pt x="649" y="339"/>
                  </a:lnTo>
                  <a:lnTo>
                    <a:pt x="649" y="404"/>
                  </a:lnTo>
                  <a:lnTo>
                    <a:pt x="646" y="428"/>
                  </a:lnTo>
                  <a:lnTo>
                    <a:pt x="661" y="428"/>
                  </a:lnTo>
                  <a:lnTo>
                    <a:pt x="661" y="339"/>
                  </a:lnTo>
                  <a:lnTo>
                    <a:pt x="661" y="339"/>
                  </a:lnTo>
                  <a:close/>
                </a:path>
                <a:path w="1264" h="429">
                  <a:moveTo>
                    <a:pt x="738" y="339"/>
                  </a:moveTo>
                  <a:lnTo>
                    <a:pt x="723" y="339"/>
                  </a:lnTo>
                  <a:lnTo>
                    <a:pt x="723" y="378"/>
                  </a:lnTo>
                  <a:lnTo>
                    <a:pt x="690" y="378"/>
                  </a:lnTo>
                  <a:lnTo>
                    <a:pt x="723" y="387"/>
                  </a:lnTo>
                  <a:lnTo>
                    <a:pt x="723" y="428"/>
                  </a:lnTo>
                  <a:lnTo>
                    <a:pt x="738" y="428"/>
                  </a:lnTo>
                  <a:lnTo>
                    <a:pt x="738" y="339"/>
                  </a:lnTo>
                  <a:lnTo>
                    <a:pt x="738" y="339"/>
                  </a:lnTo>
                  <a:close/>
                </a:path>
                <a:path w="1264" h="429">
                  <a:moveTo>
                    <a:pt x="690" y="339"/>
                  </a:moveTo>
                  <a:lnTo>
                    <a:pt x="678" y="339"/>
                  </a:lnTo>
                  <a:lnTo>
                    <a:pt x="678" y="428"/>
                  </a:lnTo>
                  <a:lnTo>
                    <a:pt x="690" y="428"/>
                  </a:lnTo>
                  <a:lnTo>
                    <a:pt x="690" y="387"/>
                  </a:lnTo>
                  <a:lnTo>
                    <a:pt x="723" y="387"/>
                  </a:lnTo>
                  <a:lnTo>
                    <a:pt x="690" y="378"/>
                  </a:lnTo>
                  <a:lnTo>
                    <a:pt x="690" y="339"/>
                  </a:lnTo>
                  <a:lnTo>
                    <a:pt x="690" y="339"/>
                  </a:lnTo>
                  <a:close/>
                </a:path>
                <a:path w="1264" h="429">
                  <a:moveTo>
                    <a:pt x="810" y="339"/>
                  </a:moveTo>
                  <a:lnTo>
                    <a:pt x="752" y="339"/>
                  </a:lnTo>
                  <a:lnTo>
                    <a:pt x="752" y="428"/>
                  </a:lnTo>
                  <a:lnTo>
                    <a:pt x="812" y="428"/>
                  </a:lnTo>
                  <a:lnTo>
                    <a:pt x="812" y="418"/>
                  </a:lnTo>
                  <a:lnTo>
                    <a:pt x="766" y="418"/>
                  </a:lnTo>
                  <a:lnTo>
                    <a:pt x="766" y="387"/>
                  </a:lnTo>
                  <a:lnTo>
                    <a:pt x="807" y="387"/>
                  </a:lnTo>
                  <a:lnTo>
                    <a:pt x="807" y="378"/>
                  </a:lnTo>
                  <a:lnTo>
                    <a:pt x="766" y="378"/>
                  </a:lnTo>
                  <a:lnTo>
                    <a:pt x="766" y="349"/>
                  </a:lnTo>
                  <a:lnTo>
                    <a:pt x="810" y="349"/>
                  </a:lnTo>
                  <a:lnTo>
                    <a:pt x="810" y="339"/>
                  </a:lnTo>
                  <a:lnTo>
                    <a:pt x="810" y="339"/>
                  </a:lnTo>
                  <a:close/>
                </a:path>
                <a:path w="1264" h="429">
                  <a:moveTo>
                    <a:pt x="889" y="392"/>
                  </a:moveTo>
                  <a:lnTo>
                    <a:pt x="877" y="392"/>
                  </a:lnTo>
                  <a:lnTo>
                    <a:pt x="877" y="394"/>
                  </a:lnTo>
                  <a:lnTo>
                    <a:pt x="877" y="399"/>
                  </a:lnTo>
                  <a:lnTo>
                    <a:pt x="874" y="404"/>
                  </a:lnTo>
                  <a:lnTo>
                    <a:pt x="874" y="409"/>
                  </a:lnTo>
                  <a:lnTo>
                    <a:pt x="872" y="409"/>
                  </a:lnTo>
                  <a:lnTo>
                    <a:pt x="872" y="413"/>
                  </a:lnTo>
                  <a:lnTo>
                    <a:pt x="870" y="413"/>
                  </a:lnTo>
                  <a:lnTo>
                    <a:pt x="867" y="416"/>
                  </a:lnTo>
                  <a:lnTo>
                    <a:pt x="865" y="418"/>
                  </a:lnTo>
                  <a:lnTo>
                    <a:pt x="836" y="418"/>
                  </a:lnTo>
                  <a:lnTo>
                    <a:pt x="838" y="421"/>
                  </a:lnTo>
                  <a:lnTo>
                    <a:pt x="841" y="423"/>
                  </a:lnTo>
                  <a:lnTo>
                    <a:pt x="843" y="423"/>
                  </a:lnTo>
                  <a:lnTo>
                    <a:pt x="846" y="425"/>
                  </a:lnTo>
                  <a:lnTo>
                    <a:pt x="848" y="425"/>
                  </a:lnTo>
                  <a:lnTo>
                    <a:pt x="850" y="428"/>
                  </a:lnTo>
                  <a:lnTo>
                    <a:pt x="860" y="428"/>
                  </a:lnTo>
                  <a:lnTo>
                    <a:pt x="860" y="428"/>
                  </a:lnTo>
                  <a:lnTo>
                    <a:pt x="865" y="428"/>
                  </a:lnTo>
                  <a:lnTo>
                    <a:pt x="867" y="425"/>
                  </a:lnTo>
                  <a:lnTo>
                    <a:pt x="874" y="425"/>
                  </a:lnTo>
                  <a:lnTo>
                    <a:pt x="877" y="423"/>
                  </a:lnTo>
                  <a:lnTo>
                    <a:pt x="879" y="421"/>
                  </a:lnTo>
                  <a:lnTo>
                    <a:pt x="882" y="418"/>
                  </a:lnTo>
                  <a:lnTo>
                    <a:pt x="884" y="416"/>
                  </a:lnTo>
                  <a:lnTo>
                    <a:pt x="884" y="413"/>
                  </a:lnTo>
                  <a:lnTo>
                    <a:pt x="886" y="411"/>
                  </a:lnTo>
                  <a:lnTo>
                    <a:pt x="886" y="406"/>
                  </a:lnTo>
                  <a:lnTo>
                    <a:pt x="889" y="404"/>
                  </a:lnTo>
                  <a:lnTo>
                    <a:pt x="889" y="392"/>
                  </a:lnTo>
                  <a:lnTo>
                    <a:pt x="889" y="392"/>
                  </a:lnTo>
                  <a:close/>
                </a:path>
                <a:path w="1264" h="429">
                  <a:moveTo>
                    <a:pt x="836" y="349"/>
                  </a:moveTo>
                  <a:lnTo>
                    <a:pt x="836" y="351"/>
                  </a:lnTo>
                  <a:lnTo>
                    <a:pt x="834" y="351"/>
                  </a:lnTo>
                  <a:lnTo>
                    <a:pt x="834" y="353"/>
                  </a:lnTo>
                  <a:lnTo>
                    <a:pt x="831" y="356"/>
                  </a:lnTo>
                  <a:lnTo>
                    <a:pt x="829" y="358"/>
                  </a:lnTo>
                  <a:lnTo>
                    <a:pt x="829" y="363"/>
                  </a:lnTo>
                  <a:lnTo>
                    <a:pt x="826" y="365"/>
                  </a:lnTo>
                  <a:lnTo>
                    <a:pt x="826" y="404"/>
                  </a:lnTo>
                  <a:lnTo>
                    <a:pt x="829" y="406"/>
                  </a:lnTo>
                  <a:lnTo>
                    <a:pt x="829" y="409"/>
                  </a:lnTo>
                  <a:lnTo>
                    <a:pt x="831" y="411"/>
                  </a:lnTo>
                  <a:lnTo>
                    <a:pt x="831" y="413"/>
                  </a:lnTo>
                  <a:lnTo>
                    <a:pt x="834" y="416"/>
                  </a:lnTo>
                  <a:lnTo>
                    <a:pt x="836" y="418"/>
                  </a:lnTo>
                  <a:lnTo>
                    <a:pt x="860" y="418"/>
                  </a:lnTo>
                  <a:lnTo>
                    <a:pt x="855" y="418"/>
                  </a:lnTo>
                  <a:lnTo>
                    <a:pt x="853" y="418"/>
                  </a:lnTo>
                  <a:lnTo>
                    <a:pt x="850" y="416"/>
                  </a:lnTo>
                  <a:lnTo>
                    <a:pt x="848" y="416"/>
                  </a:lnTo>
                  <a:lnTo>
                    <a:pt x="848" y="413"/>
                  </a:lnTo>
                  <a:lnTo>
                    <a:pt x="846" y="411"/>
                  </a:lnTo>
                  <a:lnTo>
                    <a:pt x="843" y="409"/>
                  </a:lnTo>
                  <a:lnTo>
                    <a:pt x="843" y="404"/>
                  </a:lnTo>
                  <a:lnTo>
                    <a:pt x="841" y="404"/>
                  </a:lnTo>
                  <a:lnTo>
                    <a:pt x="841" y="394"/>
                  </a:lnTo>
                  <a:lnTo>
                    <a:pt x="838" y="392"/>
                  </a:lnTo>
                  <a:lnTo>
                    <a:pt x="838" y="378"/>
                  </a:lnTo>
                  <a:lnTo>
                    <a:pt x="841" y="375"/>
                  </a:lnTo>
                  <a:lnTo>
                    <a:pt x="841" y="363"/>
                  </a:lnTo>
                  <a:lnTo>
                    <a:pt x="843" y="363"/>
                  </a:lnTo>
                  <a:lnTo>
                    <a:pt x="843" y="358"/>
                  </a:lnTo>
                  <a:lnTo>
                    <a:pt x="846" y="356"/>
                  </a:lnTo>
                  <a:lnTo>
                    <a:pt x="848" y="353"/>
                  </a:lnTo>
                  <a:lnTo>
                    <a:pt x="850" y="351"/>
                  </a:lnTo>
                  <a:lnTo>
                    <a:pt x="853" y="351"/>
                  </a:lnTo>
                  <a:lnTo>
                    <a:pt x="855" y="349"/>
                  </a:lnTo>
                  <a:lnTo>
                    <a:pt x="860" y="349"/>
                  </a:lnTo>
                  <a:lnTo>
                    <a:pt x="836" y="349"/>
                  </a:lnTo>
                  <a:lnTo>
                    <a:pt x="836" y="349"/>
                  </a:lnTo>
                  <a:close/>
                </a:path>
                <a:path w="1264" h="429">
                  <a:moveTo>
                    <a:pt x="860" y="339"/>
                  </a:moveTo>
                  <a:lnTo>
                    <a:pt x="850" y="339"/>
                  </a:lnTo>
                  <a:lnTo>
                    <a:pt x="848" y="341"/>
                  </a:lnTo>
                  <a:lnTo>
                    <a:pt x="846" y="341"/>
                  </a:lnTo>
                  <a:lnTo>
                    <a:pt x="843" y="344"/>
                  </a:lnTo>
                  <a:lnTo>
                    <a:pt x="841" y="344"/>
                  </a:lnTo>
                  <a:lnTo>
                    <a:pt x="838" y="346"/>
                  </a:lnTo>
                  <a:lnTo>
                    <a:pt x="836" y="349"/>
                  </a:lnTo>
                  <a:lnTo>
                    <a:pt x="865" y="349"/>
                  </a:lnTo>
                  <a:lnTo>
                    <a:pt x="867" y="351"/>
                  </a:lnTo>
                  <a:lnTo>
                    <a:pt x="870" y="351"/>
                  </a:lnTo>
                  <a:lnTo>
                    <a:pt x="872" y="353"/>
                  </a:lnTo>
                  <a:lnTo>
                    <a:pt x="872" y="356"/>
                  </a:lnTo>
                  <a:lnTo>
                    <a:pt x="874" y="358"/>
                  </a:lnTo>
                  <a:lnTo>
                    <a:pt x="874" y="363"/>
                  </a:lnTo>
                  <a:lnTo>
                    <a:pt x="877" y="365"/>
                  </a:lnTo>
                  <a:lnTo>
                    <a:pt x="877" y="370"/>
                  </a:lnTo>
                  <a:lnTo>
                    <a:pt x="889" y="370"/>
                  </a:lnTo>
                  <a:lnTo>
                    <a:pt x="889" y="368"/>
                  </a:lnTo>
                  <a:lnTo>
                    <a:pt x="889" y="361"/>
                  </a:lnTo>
                  <a:lnTo>
                    <a:pt x="886" y="358"/>
                  </a:lnTo>
                  <a:lnTo>
                    <a:pt x="886" y="353"/>
                  </a:lnTo>
                  <a:lnTo>
                    <a:pt x="884" y="351"/>
                  </a:lnTo>
                  <a:lnTo>
                    <a:pt x="884" y="349"/>
                  </a:lnTo>
                  <a:lnTo>
                    <a:pt x="882" y="346"/>
                  </a:lnTo>
                  <a:lnTo>
                    <a:pt x="879" y="344"/>
                  </a:lnTo>
                  <a:lnTo>
                    <a:pt x="877" y="344"/>
                  </a:lnTo>
                  <a:lnTo>
                    <a:pt x="874" y="341"/>
                  </a:lnTo>
                  <a:lnTo>
                    <a:pt x="872" y="341"/>
                  </a:lnTo>
                  <a:lnTo>
                    <a:pt x="870" y="339"/>
                  </a:lnTo>
                  <a:lnTo>
                    <a:pt x="860" y="339"/>
                  </a:lnTo>
                  <a:lnTo>
                    <a:pt x="860" y="339"/>
                  </a:lnTo>
                  <a:close/>
                </a:path>
                <a:path w="1264" h="429">
                  <a:moveTo>
                    <a:pt x="961" y="339"/>
                  </a:moveTo>
                  <a:lnTo>
                    <a:pt x="949" y="339"/>
                  </a:lnTo>
                  <a:lnTo>
                    <a:pt x="949" y="378"/>
                  </a:lnTo>
                  <a:lnTo>
                    <a:pt x="915" y="378"/>
                  </a:lnTo>
                  <a:lnTo>
                    <a:pt x="949" y="387"/>
                  </a:lnTo>
                  <a:lnTo>
                    <a:pt x="949" y="428"/>
                  </a:lnTo>
                  <a:lnTo>
                    <a:pt x="961" y="428"/>
                  </a:lnTo>
                  <a:lnTo>
                    <a:pt x="961" y="339"/>
                  </a:lnTo>
                  <a:lnTo>
                    <a:pt x="961" y="339"/>
                  </a:lnTo>
                  <a:close/>
                </a:path>
                <a:path w="1264" h="429">
                  <a:moveTo>
                    <a:pt x="915" y="339"/>
                  </a:moveTo>
                  <a:lnTo>
                    <a:pt x="901" y="339"/>
                  </a:lnTo>
                  <a:lnTo>
                    <a:pt x="901" y="428"/>
                  </a:lnTo>
                  <a:lnTo>
                    <a:pt x="915" y="428"/>
                  </a:lnTo>
                  <a:lnTo>
                    <a:pt x="915" y="387"/>
                  </a:lnTo>
                  <a:lnTo>
                    <a:pt x="949" y="387"/>
                  </a:lnTo>
                  <a:lnTo>
                    <a:pt x="915" y="378"/>
                  </a:lnTo>
                  <a:lnTo>
                    <a:pt x="915" y="339"/>
                  </a:lnTo>
                  <a:lnTo>
                    <a:pt x="915" y="339"/>
                  </a:lnTo>
                  <a:close/>
                </a:path>
                <a:path w="1264" h="429">
                  <a:moveTo>
                    <a:pt x="990" y="339"/>
                  </a:moveTo>
                  <a:lnTo>
                    <a:pt x="975" y="339"/>
                  </a:lnTo>
                  <a:lnTo>
                    <a:pt x="975" y="401"/>
                  </a:lnTo>
                  <a:lnTo>
                    <a:pt x="978" y="404"/>
                  </a:lnTo>
                  <a:lnTo>
                    <a:pt x="978" y="413"/>
                  </a:lnTo>
                  <a:lnTo>
                    <a:pt x="980" y="416"/>
                  </a:lnTo>
                  <a:lnTo>
                    <a:pt x="982" y="418"/>
                  </a:lnTo>
                  <a:lnTo>
                    <a:pt x="985" y="421"/>
                  </a:lnTo>
                  <a:lnTo>
                    <a:pt x="987" y="423"/>
                  </a:lnTo>
                  <a:lnTo>
                    <a:pt x="990" y="425"/>
                  </a:lnTo>
                  <a:lnTo>
                    <a:pt x="994" y="425"/>
                  </a:lnTo>
                  <a:lnTo>
                    <a:pt x="997" y="428"/>
                  </a:lnTo>
                  <a:lnTo>
                    <a:pt x="1016" y="428"/>
                  </a:lnTo>
                  <a:lnTo>
                    <a:pt x="1018" y="425"/>
                  </a:lnTo>
                  <a:lnTo>
                    <a:pt x="1021" y="425"/>
                  </a:lnTo>
                  <a:lnTo>
                    <a:pt x="1023" y="425"/>
                  </a:lnTo>
                  <a:lnTo>
                    <a:pt x="1026" y="423"/>
                  </a:lnTo>
                  <a:lnTo>
                    <a:pt x="1028" y="423"/>
                  </a:lnTo>
                  <a:lnTo>
                    <a:pt x="1030" y="421"/>
                  </a:lnTo>
                  <a:lnTo>
                    <a:pt x="1033" y="418"/>
                  </a:lnTo>
                  <a:lnTo>
                    <a:pt x="1002" y="418"/>
                  </a:lnTo>
                  <a:lnTo>
                    <a:pt x="999" y="416"/>
                  </a:lnTo>
                  <a:lnTo>
                    <a:pt x="997" y="416"/>
                  </a:lnTo>
                  <a:lnTo>
                    <a:pt x="994" y="413"/>
                  </a:lnTo>
                  <a:lnTo>
                    <a:pt x="992" y="411"/>
                  </a:lnTo>
                  <a:lnTo>
                    <a:pt x="992" y="409"/>
                  </a:lnTo>
                  <a:lnTo>
                    <a:pt x="990" y="406"/>
                  </a:lnTo>
                  <a:lnTo>
                    <a:pt x="990" y="339"/>
                  </a:lnTo>
                  <a:lnTo>
                    <a:pt x="990" y="339"/>
                  </a:lnTo>
                  <a:close/>
                </a:path>
                <a:path w="1264" h="429">
                  <a:moveTo>
                    <a:pt x="1038" y="339"/>
                  </a:moveTo>
                  <a:lnTo>
                    <a:pt x="1023" y="339"/>
                  </a:lnTo>
                  <a:lnTo>
                    <a:pt x="1023" y="401"/>
                  </a:lnTo>
                  <a:lnTo>
                    <a:pt x="1023" y="409"/>
                  </a:lnTo>
                  <a:lnTo>
                    <a:pt x="1021" y="411"/>
                  </a:lnTo>
                  <a:lnTo>
                    <a:pt x="1021" y="413"/>
                  </a:lnTo>
                  <a:lnTo>
                    <a:pt x="1018" y="413"/>
                  </a:lnTo>
                  <a:lnTo>
                    <a:pt x="1018" y="416"/>
                  </a:lnTo>
                  <a:lnTo>
                    <a:pt x="1016" y="416"/>
                  </a:lnTo>
                  <a:lnTo>
                    <a:pt x="1014" y="418"/>
                  </a:lnTo>
                  <a:lnTo>
                    <a:pt x="1006" y="418"/>
                  </a:lnTo>
                  <a:lnTo>
                    <a:pt x="1033" y="418"/>
                  </a:lnTo>
                  <a:lnTo>
                    <a:pt x="1033" y="416"/>
                  </a:lnTo>
                  <a:lnTo>
                    <a:pt x="1035" y="413"/>
                  </a:lnTo>
                  <a:lnTo>
                    <a:pt x="1035" y="409"/>
                  </a:lnTo>
                  <a:lnTo>
                    <a:pt x="1038" y="406"/>
                  </a:lnTo>
                  <a:lnTo>
                    <a:pt x="1038" y="339"/>
                  </a:lnTo>
                  <a:lnTo>
                    <a:pt x="1038" y="339"/>
                  </a:lnTo>
                  <a:close/>
                </a:path>
                <a:path w="1264" h="429">
                  <a:moveTo>
                    <a:pt x="1088" y="339"/>
                  </a:moveTo>
                  <a:lnTo>
                    <a:pt x="1076" y="339"/>
                  </a:lnTo>
                  <a:lnTo>
                    <a:pt x="1047" y="428"/>
                  </a:lnTo>
                  <a:lnTo>
                    <a:pt x="1062" y="428"/>
                  </a:lnTo>
                  <a:lnTo>
                    <a:pt x="1069" y="399"/>
                  </a:lnTo>
                  <a:lnTo>
                    <a:pt x="1095" y="399"/>
                  </a:lnTo>
                  <a:lnTo>
                    <a:pt x="1071" y="390"/>
                  </a:lnTo>
                  <a:lnTo>
                    <a:pt x="1081" y="358"/>
                  </a:lnTo>
                  <a:lnTo>
                    <a:pt x="1083" y="358"/>
                  </a:lnTo>
                  <a:lnTo>
                    <a:pt x="1088" y="339"/>
                  </a:lnTo>
                  <a:lnTo>
                    <a:pt x="1088" y="339"/>
                  </a:lnTo>
                  <a:close/>
                </a:path>
                <a:path w="1264" h="429">
                  <a:moveTo>
                    <a:pt x="1088" y="339"/>
                  </a:moveTo>
                  <a:lnTo>
                    <a:pt x="1083" y="358"/>
                  </a:lnTo>
                  <a:lnTo>
                    <a:pt x="1093" y="390"/>
                  </a:lnTo>
                  <a:lnTo>
                    <a:pt x="1071" y="390"/>
                  </a:lnTo>
                  <a:lnTo>
                    <a:pt x="1095" y="399"/>
                  </a:lnTo>
                  <a:lnTo>
                    <a:pt x="1102" y="428"/>
                  </a:lnTo>
                  <a:lnTo>
                    <a:pt x="1117" y="428"/>
                  </a:lnTo>
                  <a:lnTo>
                    <a:pt x="1088" y="339"/>
                  </a:lnTo>
                  <a:lnTo>
                    <a:pt x="1088" y="339"/>
                  </a:lnTo>
                  <a:close/>
                </a:path>
                <a:path w="1264" h="429">
                  <a:moveTo>
                    <a:pt x="1141" y="339"/>
                  </a:moveTo>
                  <a:lnTo>
                    <a:pt x="1126" y="339"/>
                  </a:lnTo>
                  <a:lnTo>
                    <a:pt x="1126" y="428"/>
                  </a:lnTo>
                  <a:lnTo>
                    <a:pt x="1138" y="428"/>
                  </a:lnTo>
                  <a:lnTo>
                    <a:pt x="1138" y="363"/>
                  </a:lnTo>
                  <a:lnTo>
                    <a:pt x="1141" y="363"/>
                  </a:lnTo>
                  <a:lnTo>
                    <a:pt x="1141" y="339"/>
                  </a:lnTo>
                  <a:lnTo>
                    <a:pt x="1141" y="339"/>
                  </a:lnTo>
                  <a:close/>
                </a:path>
                <a:path w="1264" h="429">
                  <a:moveTo>
                    <a:pt x="1141" y="339"/>
                  </a:moveTo>
                  <a:lnTo>
                    <a:pt x="1141" y="363"/>
                  </a:lnTo>
                  <a:lnTo>
                    <a:pt x="1172" y="428"/>
                  </a:lnTo>
                  <a:lnTo>
                    <a:pt x="1172" y="404"/>
                  </a:lnTo>
                  <a:lnTo>
                    <a:pt x="1141" y="339"/>
                  </a:lnTo>
                  <a:lnTo>
                    <a:pt x="1141" y="339"/>
                  </a:lnTo>
                  <a:close/>
                </a:path>
                <a:path w="1264" h="429">
                  <a:moveTo>
                    <a:pt x="1186" y="339"/>
                  </a:moveTo>
                  <a:lnTo>
                    <a:pt x="1172" y="339"/>
                  </a:lnTo>
                  <a:lnTo>
                    <a:pt x="1172" y="404"/>
                  </a:lnTo>
                  <a:lnTo>
                    <a:pt x="1172" y="428"/>
                  </a:lnTo>
                  <a:lnTo>
                    <a:pt x="1186" y="428"/>
                  </a:lnTo>
                  <a:lnTo>
                    <a:pt x="1186" y="339"/>
                  </a:lnTo>
                  <a:lnTo>
                    <a:pt x="1186" y="339"/>
                  </a:lnTo>
                  <a:close/>
                </a:path>
                <a:path w="1264" h="429">
                  <a:moveTo>
                    <a:pt x="1213" y="418"/>
                  </a:moveTo>
                  <a:lnTo>
                    <a:pt x="1213" y="421"/>
                  </a:lnTo>
                  <a:lnTo>
                    <a:pt x="1215" y="423"/>
                  </a:lnTo>
                  <a:lnTo>
                    <a:pt x="1218" y="425"/>
                  </a:lnTo>
                  <a:lnTo>
                    <a:pt x="1225" y="425"/>
                  </a:lnTo>
                  <a:lnTo>
                    <a:pt x="1227" y="428"/>
                  </a:lnTo>
                  <a:lnTo>
                    <a:pt x="1239" y="428"/>
                  </a:lnTo>
                  <a:lnTo>
                    <a:pt x="1244" y="425"/>
                  </a:lnTo>
                  <a:lnTo>
                    <a:pt x="1246" y="423"/>
                  </a:lnTo>
                  <a:lnTo>
                    <a:pt x="1249" y="423"/>
                  </a:lnTo>
                  <a:lnTo>
                    <a:pt x="1249" y="421"/>
                  </a:lnTo>
                  <a:lnTo>
                    <a:pt x="1213" y="418"/>
                  </a:lnTo>
                  <a:lnTo>
                    <a:pt x="1213" y="418"/>
                  </a:lnTo>
                  <a:close/>
                </a:path>
                <a:path w="1264" h="429">
                  <a:moveTo>
                    <a:pt x="1261" y="382"/>
                  </a:moveTo>
                  <a:lnTo>
                    <a:pt x="1232" y="382"/>
                  </a:lnTo>
                  <a:lnTo>
                    <a:pt x="1232" y="392"/>
                  </a:lnTo>
                  <a:lnTo>
                    <a:pt x="1249" y="392"/>
                  </a:lnTo>
                  <a:lnTo>
                    <a:pt x="1249" y="399"/>
                  </a:lnTo>
                  <a:lnTo>
                    <a:pt x="1249" y="409"/>
                  </a:lnTo>
                  <a:lnTo>
                    <a:pt x="1246" y="411"/>
                  </a:lnTo>
                  <a:lnTo>
                    <a:pt x="1246" y="413"/>
                  </a:lnTo>
                  <a:lnTo>
                    <a:pt x="1244" y="416"/>
                  </a:lnTo>
                  <a:lnTo>
                    <a:pt x="1242" y="416"/>
                  </a:lnTo>
                  <a:lnTo>
                    <a:pt x="1239" y="418"/>
                  </a:lnTo>
                  <a:lnTo>
                    <a:pt x="1213" y="418"/>
                  </a:lnTo>
                  <a:lnTo>
                    <a:pt x="1249" y="421"/>
                  </a:lnTo>
                  <a:lnTo>
                    <a:pt x="1251" y="428"/>
                  </a:lnTo>
                  <a:lnTo>
                    <a:pt x="1261" y="428"/>
                  </a:lnTo>
                  <a:lnTo>
                    <a:pt x="1261" y="382"/>
                  </a:lnTo>
                  <a:lnTo>
                    <a:pt x="1261" y="382"/>
                  </a:lnTo>
                  <a:close/>
                </a:path>
                <a:path w="1264" h="429">
                  <a:moveTo>
                    <a:pt x="1210" y="349"/>
                  </a:moveTo>
                  <a:lnTo>
                    <a:pt x="1208" y="351"/>
                  </a:lnTo>
                  <a:lnTo>
                    <a:pt x="1208" y="353"/>
                  </a:lnTo>
                  <a:lnTo>
                    <a:pt x="1206" y="353"/>
                  </a:lnTo>
                  <a:lnTo>
                    <a:pt x="1206" y="356"/>
                  </a:lnTo>
                  <a:lnTo>
                    <a:pt x="1203" y="358"/>
                  </a:lnTo>
                  <a:lnTo>
                    <a:pt x="1203" y="365"/>
                  </a:lnTo>
                  <a:lnTo>
                    <a:pt x="1201" y="368"/>
                  </a:lnTo>
                  <a:lnTo>
                    <a:pt x="1201" y="401"/>
                  </a:lnTo>
                  <a:lnTo>
                    <a:pt x="1203" y="404"/>
                  </a:lnTo>
                  <a:lnTo>
                    <a:pt x="1203" y="409"/>
                  </a:lnTo>
                  <a:lnTo>
                    <a:pt x="1206" y="411"/>
                  </a:lnTo>
                  <a:lnTo>
                    <a:pt x="1206" y="413"/>
                  </a:lnTo>
                  <a:lnTo>
                    <a:pt x="1208" y="413"/>
                  </a:lnTo>
                  <a:lnTo>
                    <a:pt x="1208" y="416"/>
                  </a:lnTo>
                  <a:lnTo>
                    <a:pt x="1210" y="418"/>
                  </a:lnTo>
                  <a:lnTo>
                    <a:pt x="1234" y="418"/>
                  </a:lnTo>
                  <a:lnTo>
                    <a:pt x="1232" y="418"/>
                  </a:lnTo>
                  <a:lnTo>
                    <a:pt x="1230" y="418"/>
                  </a:lnTo>
                  <a:lnTo>
                    <a:pt x="1227" y="416"/>
                  </a:lnTo>
                  <a:lnTo>
                    <a:pt x="1225" y="416"/>
                  </a:lnTo>
                  <a:lnTo>
                    <a:pt x="1222" y="413"/>
                  </a:lnTo>
                  <a:lnTo>
                    <a:pt x="1220" y="411"/>
                  </a:lnTo>
                  <a:lnTo>
                    <a:pt x="1218" y="409"/>
                  </a:lnTo>
                  <a:lnTo>
                    <a:pt x="1218" y="406"/>
                  </a:lnTo>
                  <a:lnTo>
                    <a:pt x="1215" y="404"/>
                  </a:lnTo>
                  <a:lnTo>
                    <a:pt x="1215" y="363"/>
                  </a:lnTo>
                  <a:lnTo>
                    <a:pt x="1218" y="363"/>
                  </a:lnTo>
                  <a:lnTo>
                    <a:pt x="1218" y="358"/>
                  </a:lnTo>
                  <a:lnTo>
                    <a:pt x="1220" y="356"/>
                  </a:lnTo>
                  <a:lnTo>
                    <a:pt x="1220" y="353"/>
                  </a:lnTo>
                  <a:lnTo>
                    <a:pt x="1222" y="351"/>
                  </a:lnTo>
                  <a:lnTo>
                    <a:pt x="1225" y="351"/>
                  </a:lnTo>
                  <a:lnTo>
                    <a:pt x="1227" y="349"/>
                  </a:lnTo>
                  <a:lnTo>
                    <a:pt x="1232" y="349"/>
                  </a:lnTo>
                  <a:lnTo>
                    <a:pt x="1210" y="349"/>
                  </a:lnTo>
                  <a:lnTo>
                    <a:pt x="1210" y="349"/>
                  </a:lnTo>
                  <a:close/>
                </a:path>
                <a:path w="1264" h="429">
                  <a:moveTo>
                    <a:pt x="1232" y="339"/>
                  </a:moveTo>
                  <a:lnTo>
                    <a:pt x="1225" y="339"/>
                  </a:lnTo>
                  <a:lnTo>
                    <a:pt x="1222" y="341"/>
                  </a:lnTo>
                  <a:lnTo>
                    <a:pt x="1220" y="341"/>
                  </a:lnTo>
                  <a:lnTo>
                    <a:pt x="1218" y="344"/>
                  </a:lnTo>
                  <a:lnTo>
                    <a:pt x="1215" y="344"/>
                  </a:lnTo>
                  <a:lnTo>
                    <a:pt x="1213" y="346"/>
                  </a:lnTo>
                  <a:lnTo>
                    <a:pt x="1210" y="349"/>
                  </a:lnTo>
                  <a:lnTo>
                    <a:pt x="1237" y="349"/>
                  </a:lnTo>
                  <a:lnTo>
                    <a:pt x="1242" y="351"/>
                  </a:lnTo>
                  <a:lnTo>
                    <a:pt x="1244" y="353"/>
                  </a:lnTo>
                  <a:lnTo>
                    <a:pt x="1246" y="353"/>
                  </a:lnTo>
                  <a:lnTo>
                    <a:pt x="1246" y="356"/>
                  </a:lnTo>
                  <a:lnTo>
                    <a:pt x="1246" y="358"/>
                  </a:lnTo>
                  <a:lnTo>
                    <a:pt x="1249" y="361"/>
                  </a:lnTo>
                  <a:lnTo>
                    <a:pt x="1249" y="370"/>
                  </a:lnTo>
                  <a:lnTo>
                    <a:pt x="1261" y="370"/>
                  </a:lnTo>
                  <a:lnTo>
                    <a:pt x="1261" y="365"/>
                  </a:lnTo>
                  <a:lnTo>
                    <a:pt x="1261" y="363"/>
                  </a:lnTo>
                  <a:lnTo>
                    <a:pt x="1261" y="358"/>
                  </a:lnTo>
                  <a:lnTo>
                    <a:pt x="1258" y="356"/>
                  </a:lnTo>
                  <a:lnTo>
                    <a:pt x="1258" y="353"/>
                  </a:lnTo>
                  <a:lnTo>
                    <a:pt x="1256" y="351"/>
                  </a:lnTo>
                  <a:lnTo>
                    <a:pt x="1256" y="349"/>
                  </a:lnTo>
                  <a:lnTo>
                    <a:pt x="1254" y="346"/>
                  </a:lnTo>
                  <a:lnTo>
                    <a:pt x="1251" y="344"/>
                  </a:lnTo>
                  <a:lnTo>
                    <a:pt x="1249" y="344"/>
                  </a:lnTo>
                  <a:lnTo>
                    <a:pt x="1246" y="341"/>
                  </a:lnTo>
                  <a:lnTo>
                    <a:pt x="1244" y="341"/>
                  </a:lnTo>
                  <a:lnTo>
                    <a:pt x="1242" y="339"/>
                  </a:lnTo>
                  <a:lnTo>
                    <a:pt x="1232" y="339"/>
                  </a:lnTo>
                  <a:lnTo>
                    <a:pt x="1232" y="339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1524" cap="flat">
              <a:solidFill>
                <a:srgbClr val="000000"/>
              </a:solidFill>
              <a:prstDash val="solid"/>
              <a:miter lim="1000000"/>
            </a:ln>
          </p:spPr>
          <p:txBody>
            <a:bodyPr rtlCol="0"/>
            <a:lstStyle/>
            <a:p>
              <a:pPr algn="ctr"/>
              <a:endParaRPr lang="zh-CN" altLang="en-US"/>
            </a:p>
          </p:txBody>
        </p:sp>
      </p:grpSp>
      <p:sp>
        <p:nvSpPr>
          <p:cNvPr id="1554" name="path 1554"/>
          <p:cNvSpPr/>
          <p:nvPr/>
        </p:nvSpPr>
        <p:spPr>
          <a:xfrm>
            <a:off x="9995154" y="6608317"/>
            <a:ext cx="158495" cy="131064"/>
          </a:xfrm>
          <a:custGeom>
            <a:avLst/>
            <a:gdLst/>
            <a:ahLst/>
            <a:cxnLst/>
            <a:rect l="0" t="0" r="0" b="0"/>
            <a:pathLst>
              <a:path w="249" h="206">
                <a:moveTo>
                  <a:pt x="22" y="8"/>
                </a:moveTo>
                <a:lnTo>
                  <a:pt x="37" y="44"/>
                </a:lnTo>
                <a:moveTo>
                  <a:pt x="1" y="63"/>
                </a:moveTo>
                <a:lnTo>
                  <a:pt x="99" y="51"/>
                </a:lnTo>
                <a:moveTo>
                  <a:pt x="46" y="68"/>
                </a:moveTo>
                <a:lnTo>
                  <a:pt x="39" y="94"/>
                </a:lnTo>
                <a:moveTo>
                  <a:pt x="20" y="90"/>
                </a:moveTo>
                <a:lnTo>
                  <a:pt x="22" y="188"/>
                </a:lnTo>
                <a:moveTo>
                  <a:pt x="25" y="178"/>
                </a:moveTo>
                <a:lnTo>
                  <a:pt x="80" y="174"/>
                </a:lnTo>
                <a:moveTo>
                  <a:pt x="73" y="174"/>
                </a:moveTo>
                <a:lnTo>
                  <a:pt x="80" y="82"/>
                </a:lnTo>
                <a:moveTo>
                  <a:pt x="78" y="90"/>
                </a:moveTo>
                <a:lnTo>
                  <a:pt x="22" y="97"/>
                </a:lnTo>
                <a:moveTo>
                  <a:pt x="25" y="123"/>
                </a:moveTo>
                <a:lnTo>
                  <a:pt x="63" y="118"/>
                </a:lnTo>
                <a:moveTo>
                  <a:pt x="75" y="1"/>
                </a:moveTo>
                <a:lnTo>
                  <a:pt x="61" y="54"/>
                </a:lnTo>
                <a:moveTo>
                  <a:pt x="22" y="150"/>
                </a:moveTo>
                <a:lnTo>
                  <a:pt x="65" y="145"/>
                </a:lnTo>
                <a:moveTo>
                  <a:pt x="142" y="17"/>
                </a:moveTo>
                <a:lnTo>
                  <a:pt x="142" y="94"/>
                </a:lnTo>
                <a:moveTo>
                  <a:pt x="142" y="37"/>
                </a:moveTo>
                <a:lnTo>
                  <a:pt x="178" y="30"/>
                </a:lnTo>
                <a:moveTo>
                  <a:pt x="181" y="22"/>
                </a:moveTo>
                <a:lnTo>
                  <a:pt x="176" y="70"/>
                </a:lnTo>
                <a:moveTo>
                  <a:pt x="181" y="70"/>
                </a:moveTo>
                <a:lnTo>
                  <a:pt x="142" y="77"/>
                </a:lnTo>
                <a:moveTo>
                  <a:pt x="159" y="126"/>
                </a:moveTo>
                <a:lnTo>
                  <a:pt x="188" y="121"/>
                </a:lnTo>
                <a:moveTo>
                  <a:pt x="125" y="205"/>
                </a:moveTo>
                <a:lnTo>
                  <a:pt x="188" y="174"/>
                </a:lnTo>
                <a:moveTo>
                  <a:pt x="159" y="73"/>
                </a:moveTo>
                <a:lnTo>
                  <a:pt x="159" y="186"/>
                </a:lnTo>
                <a:moveTo>
                  <a:pt x="138" y="200"/>
                </a:moveTo>
                <a:lnTo>
                  <a:pt x="138" y="116"/>
                </a:lnTo>
                <a:moveTo>
                  <a:pt x="221" y="10"/>
                </a:moveTo>
                <a:lnTo>
                  <a:pt x="188" y="97"/>
                </a:lnTo>
                <a:moveTo>
                  <a:pt x="205" y="51"/>
                </a:moveTo>
                <a:lnTo>
                  <a:pt x="248" y="44"/>
                </a:lnTo>
                <a:moveTo>
                  <a:pt x="224" y="94"/>
                </a:moveTo>
                <a:lnTo>
                  <a:pt x="178" y="15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56" name="path 1556"/>
          <p:cNvSpPr/>
          <p:nvPr/>
        </p:nvSpPr>
        <p:spPr>
          <a:xfrm>
            <a:off x="6857238" y="9346945"/>
            <a:ext cx="73152" cy="106679"/>
          </a:xfrm>
          <a:custGeom>
            <a:avLst/>
            <a:gdLst/>
            <a:ahLst/>
            <a:cxnLst/>
            <a:rect l="0" t="0" r="0" b="0"/>
            <a:pathLst>
              <a:path w="115" h="167">
                <a:moveTo>
                  <a:pt x="39" y="152"/>
                </a:moveTo>
                <a:lnTo>
                  <a:pt x="39" y="166"/>
                </a:lnTo>
                <a:lnTo>
                  <a:pt x="49" y="164"/>
                </a:lnTo>
                <a:lnTo>
                  <a:pt x="49" y="154"/>
                </a:lnTo>
                <a:lnTo>
                  <a:pt x="101" y="154"/>
                </a:lnTo>
                <a:lnTo>
                  <a:pt x="39" y="152"/>
                </a:lnTo>
                <a:lnTo>
                  <a:pt x="39" y="152"/>
                </a:lnTo>
                <a:close/>
              </a:path>
              <a:path w="115" h="167">
                <a:moveTo>
                  <a:pt x="30" y="111"/>
                </a:moveTo>
                <a:lnTo>
                  <a:pt x="27" y="111"/>
                </a:lnTo>
                <a:lnTo>
                  <a:pt x="25" y="113"/>
                </a:lnTo>
                <a:lnTo>
                  <a:pt x="22" y="116"/>
                </a:lnTo>
                <a:lnTo>
                  <a:pt x="20" y="118"/>
                </a:lnTo>
                <a:lnTo>
                  <a:pt x="18" y="118"/>
                </a:lnTo>
                <a:lnTo>
                  <a:pt x="15" y="121"/>
                </a:lnTo>
                <a:lnTo>
                  <a:pt x="13" y="123"/>
                </a:lnTo>
                <a:lnTo>
                  <a:pt x="10" y="123"/>
                </a:lnTo>
                <a:lnTo>
                  <a:pt x="8" y="126"/>
                </a:lnTo>
                <a:lnTo>
                  <a:pt x="5" y="126"/>
                </a:lnTo>
                <a:lnTo>
                  <a:pt x="3" y="128"/>
                </a:lnTo>
                <a:lnTo>
                  <a:pt x="1" y="130"/>
                </a:lnTo>
                <a:lnTo>
                  <a:pt x="1" y="133"/>
                </a:lnTo>
                <a:lnTo>
                  <a:pt x="1" y="130"/>
                </a:lnTo>
                <a:lnTo>
                  <a:pt x="5" y="130"/>
                </a:lnTo>
                <a:lnTo>
                  <a:pt x="8" y="128"/>
                </a:lnTo>
                <a:lnTo>
                  <a:pt x="13" y="128"/>
                </a:lnTo>
                <a:lnTo>
                  <a:pt x="15" y="126"/>
                </a:lnTo>
                <a:lnTo>
                  <a:pt x="18" y="126"/>
                </a:lnTo>
                <a:lnTo>
                  <a:pt x="20" y="123"/>
                </a:lnTo>
                <a:lnTo>
                  <a:pt x="22" y="123"/>
                </a:lnTo>
                <a:lnTo>
                  <a:pt x="25" y="121"/>
                </a:lnTo>
                <a:lnTo>
                  <a:pt x="27" y="121"/>
                </a:lnTo>
                <a:lnTo>
                  <a:pt x="30" y="118"/>
                </a:lnTo>
                <a:lnTo>
                  <a:pt x="32" y="116"/>
                </a:lnTo>
                <a:lnTo>
                  <a:pt x="34" y="116"/>
                </a:lnTo>
                <a:lnTo>
                  <a:pt x="37" y="113"/>
                </a:lnTo>
                <a:lnTo>
                  <a:pt x="39" y="111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115" h="167">
                <a:moveTo>
                  <a:pt x="37" y="104"/>
                </a:moveTo>
                <a:lnTo>
                  <a:pt x="34" y="106"/>
                </a:lnTo>
                <a:lnTo>
                  <a:pt x="32" y="109"/>
                </a:lnTo>
                <a:lnTo>
                  <a:pt x="30" y="111"/>
                </a:lnTo>
                <a:lnTo>
                  <a:pt x="39" y="111"/>
                </a:lnTo>
                <a:lnTo>
                  <a:pt x="39" y="135"/>
                </a:lnTo>
                <a:lnTo>
                  <a:pt x="39" y="152"/>
                </a:lnTo>
                <a:lnTo>
                  <a:pt x="101" y="154"/>
                </a:lnTo>
                <a:lnTo>
                  <a:pt x="101" y="166"/>
                </a:lnTo>
                <a:lnTo>
                  <a:pt x="111" y="159"/>
                </a:lnTo>
                <a:lnTo>
                  <a:pt x="111" y="152"/>
                </a:lnTo>
                <a:lnTo>
                  <a:pt x="49" y="150"/>
                </a:lnTo>
                <a:lnTo>
                  <a:pt x="49" y="106"/>
                </a:lnTo>
                <a:lnTo>
                  <a:pt x="101" y="106"/>
                </a:lnTo>
                <a:lnTo>
                  <a:pt x="37" y="104"/>
                </a:lnTo>
                <a:lnTo>
                  <a:pt x="37" y="104"/>
                </a:lnTo>
                <a:close/>
              </a:path>
              <a:path w="115" h="167">
                <a:moveTo>
                  <a:pt x="106" y="94"/>
                </a:moveTo>
                <a:lnTo>
                  <a:pt x="101" y="101"/>
                </a:lnTo>
                <a:lnTo>
                  <a:pt x="39" y="101"/>
                </a:lnTo>
                <a:lnTo>
                  <a:pt x="37" y="104"/>
                </a:lnTo>
                <a:lnTo>
                  <a:pt x="101" y="106"/>
                </a:lnTo>
                <a:lnTo>
                  <a:pt x="101" y="150"/>
                </a:lnTo>
                <a:lnTo>
                  <a:pt x="49" y="150"/>
                </a:lnTo>
                <a:lnTo>
                  <a:pt x="111" y="152"/>
                </a:lnTo>
                <a:lnTo>
                  <a:pt x="111" y="147"/>
                </a:lnTo>
                <a:lnTo>
                  <a:pt x="109" y="142"/>
                </a:lnTo>
                <a:lnTo>
                  <a:pt x="109" y="109"/>
                </a:lnTo>
                <a:lnTo>
                  <a:pt x="114" y="104"/>
                </a:lnTo>
                <a:lnTo>
                  <a:pt x="106" y="94"/>
                </a:lnTo>
                <a:lnTo>
                  <a:pt x="106" y="94"/>
                </a:lnTo>
                <a:close/>
              </a:path>
              <a:path w="115" h="167">
                <a:moveTo>
                  <a:pt x="39" y="94"/>
                </a:moveTo>
                <a:lnTo>
                  <a:pt x="39" y="101"/>
                </a:lnTo>
                <a:lnTo>
                  <a:pt x="54" y="101"/>
                </a:lnTo>
                <a:lnTo>
                  <a:pt x="56" y="99"/>
                </a:lnTo>
                <a:lnTo>
                  <a:pt x="46" y="97"/>
                </a:lnTo>
                <a:lnTo>
                  <a:pt x="39" y="94"/>
                </a:lnTo>
                <a:lnTo>
                  <a:pt x="39" y="94"/>
                </a:lnTo>
                <a:close/>
              </a:path>
              <a:path w="115" h="167">
                <a:moveTo>
                  <a:pt x="30" y="51"/>
                </a:moveTo>
                <a:lnTo>
                  <a:pt x="27" y="56"/>
                </a:lnTo>
                <a:lnTo>
                  <a:pt x="25" y="58"/>
                </a:lnTo>
                <a:lnTo>
                  <a:pt x="22" y="61"/>
                </a:lnTo>
                <a:lnTo>
                  <a:pt x="20" y="63"/>
                </a:lnTo>
                <a:lnTo>
                  <a:pt x="20" y="66"/>
                </a:lnTo>
                <a:lnTo>
                  <a:pt x="18" y="68"/>
                </a:lnTo>
                <a:lnTo>
                  <a:pt x="15" y="70"/>
                </a:lnTo>
                <a:lnTo>
                  <a:pt x="13" y="73"/>
                </a:lnTo>
                <a:lnTo>
                  <a:pt x="10" y="75"/>
                </a:lnTo>
                <a:lnTo>
                  <a:pt x="8" y="78"/>
                </a:lnTo>
                <a:lnTo>
                  <a:pt x="10" y="80"/>
                </a:lnTo>
                <a:lnTo>
                  <a:pt x="10" y="78"/>
                </a:lnTo>
                <a:lnTo>
                  <a:pt x="13" y="78"/>
                </a:lnTo>
                <a:lnTo>
                  <a:pt x="15" y="75"/>
                </a:lnTo>
                <a:lnTo>
                  <a:pt x="18" y="73"/>
                </a:lnTo>
                <a:lnTo>
                  <a:pt x="20" y="70"/>
                </a:lnTo>
                <a:lnTo>
                  <a:pt x="22" y="68"/>
                </a:lnTo>
                <a:lnTo>
                  <a:pt x="25" y="68"/>
                </a:lnTo>
                <a:lnTo>
                  <a:pt x="27" y="66"/>
                </a:lnTo>
                <a:lnTo>
                  <a:pt x="27" y="63"/>
                </a:lnTo>
                <a:lnTo>
                  <a:pt x="30" y="61"/>
                </a:lnTo>
                <a:lnTo>
                  <a:pt x="32" y="56"/>
                </a:lnTo>
                <a:lnTo>
                  <a:pt x="34" y="53"/>
                </a:lnTo>
                <a:lnTo>
                  <a:pt x="30" y="51"/>
                </a:lnTo>
                <a:lnTo>
                  <a:pt x="30" y="51"/>
                </a:lnTo>
                <a:close/>
              </a:path>
              <a:path w="115" h="167">
                <a:moveTo>
                  <a:pt x="111" y="32"/>
                </a:moveTo>
                <a:lnTo>
                  <a:pt x="94" y="32"/>
                </a:lnTo>
                <a:lnTo>
                  <a:pt x="94" y="34"/>
                </a:lnTo>
                <a:lnTo>
                  <a:pt x="92" y="37"/>
                </a:lnTo>
                <a:lnTo>
                  <a:pt x="92" y="41"/>
                </a:lnTo>
                <a:lnTo>
                  <a:pt x="90" y="44"/>
                </a:lnTo>
                <a:lnTo>
                  <a:pt x="87" y="46"/>
                </a:lnTo>
                <a:lnTo>
                  <a:pt x="87" y="49"/>
                </a:lnTo>
                <a:lnTo>
                  <a:pt x="85" y="51"/>
                </a:lnTo>
                <a:lnTo>
                  <a:pt x="82" y="56"/>
                </a:lnTo>
                <a:lnTo>
                  <a:pt x="80" y="58"/>
                </a:lnTo>
                <a:lnTo>
                  <a:pt x="78" y="61"/>
                </a:lnTo>
                <a:lnTo>
                  <a:pt x="78" y="63"/>
                </a:lnTo>
                <a:lnTo>
                  <a:pt x="75" y="66"/>
                </a:lnTo>
                <a:lnTo>
                  <a:pt x="73" y="68"/>
                </a:lnTo>
                <a:lnTo>
                  <a:pt x="70" y="73"/>
                </a:lnTo>
                <a:lnTo>
                  <a:pt x="68" y="75"/>
                </a:lnTo>
                <a:lnTo>
                  <a:pt x="65" y="78"/>
                </a:lnTo>
                <a:lnTo>
                  <a:pt x="63" y="80"/>
                </a:lnTo>
                <a:lnTo>
                  <a:pt x="61" y="82"/>
                </a:lnTo>
                <a:lnTo>
                  <a:pt x="58" y="85"/>
                </a:lnTo>
                <a:lnTo>
                  <a:pt x="56" y="87"/>
                </a:lnTo>
                <a:lnTo>
                  <a:pt x="54" y="90"/>
                </a:lnTo>
                <a:lnTo>
                  <a:pt x="51" y="92"/>
                </a:lnTo>
                <a:lnTo>
                  <a:pt x="51" y="94"/>
                </a:lnTo>
                <a:lnTo>
                  <a:pt x="49" y="97"/>
                </a:lnTo>
                <a:lnTo>
                  <a:pt x="46" y="97"/>
                </a:lnTo>
                <a:lnTo>
                  <a:pt x="56" y="99"/>
                </a:lnTo>
                <a:lnTo>
                  <a:pt x="58" y="97"/>
                </a:lnTo>
                <a:lnTo>
                  <a:pt x="61" y="94"/>
                </a:lnTo>
                <a:lnTo>
                  <a:pt x="63" y="92"/>
                </a:lnTo>
                <a:lnTo>
                  <a:pt x="65" y="90"/>
                </a:lnTo>
                <a:lnTo>
                  <a:pt x="68" y="87"/>
                </a:lnTo>
                <a:lnTo>
                  <a:pt x="70" y="85"/>
                </a:lnTo>
                <a:lnTo>
                  <a:pt x="73" y="82"/>
                </a:lnTo>
                <a:lnTo>
                  <a:pt x="75" y="80"/>
                </a:lnTo>
                <a:lnTo>
                  <a:pt x="78" y="78"/>
                </a:lnTo>
                <a:lnTo>
                  <a:pt x="78" y="75"/>
                </a:lnTo>
                <a:lnTo>
                  <a:pt x="80" y="75"/>
                </a:lnTo>
                <a:lnTo>
                  <a:pt x="80" y="73"/>
                </a:lnTo>
                <a:lnTo>
                  <a:pt x="82" y="70"/>
                </a:lnTo>
                <a:lnTo>
                  <a:pt x="85" y="68"/>
                </a:lnTo>
                <a:lnTo>
                  <a:pt x="87" y="66"/>
                </a:lnTo>
                <a:lnTo>
                  <a:pt x="87" y="63"/>
                </a:lnTo>
                <a:lnTo>
                  <a:pt x="90" y="61"/>
                </a:lnTo>
                <a:lnTo>
                  <a:pt x="92" y="58"/>
                </a:lnTo>
                <a:lnTo>
                  <a:pt x="94" y="53"/>
                </a:lnTo>
                <a:lnTo>
                  <a:pt x="94" y="51"/>
                </a:lnTo>
                <a:lnTo>
                  <a:pt x="97" y="49"/>
                </a:lnTo>
                <a:lnTo>
                  <a:pt x="99" y="46"/>
                </a:lnTo>
                <a:lnTo>
                  <a:pt x="101" y="41"/>
                </a:lnTo>
                <a:lnTo>
                  <a:pt x="101" y="39"/>
                </a:lnTo>
                <a:lnTo>
                  <a:pt x="104" y="37"/>
                </a:lnTo>
                <a:lnTo>
                  <a:pt x="111" y="32"/>
                </a:lnTo>
                <a:lnTo>
                  <a:pt x="111" y="32"/>
                </a:lnTo>
                <a:close/>
              </a:path>
              <a:path w="115" h="167">
                <a:moveTo>
                  <a:pt x="99" y="20"/>
                </a:moveTo>
                <a:lnTo>
                  <a:pt x="94" y="30"/>
                </a:lnTo>
                <a:lnTo>
                  <a:pt x="49" y="30"/>
                </a:lnTo>
                <a:lnTo>
                  <a:pt x="39" y="32"/>
                </a:lnTo>
                <a:lnTo>
                  <a:pt x="39" y="34"/>
                </a:lnTo>
                <a:lnTo>
                  <a:pt x="37" y="37"/>
                </a:lnTo>
                <a:lnTo>
                  <a:pt x="34" y="41"/>
                </a:lnTo>
                <a:lnTo>
                  <a:pt x="34" y="44"/>
                </a:lnTo>
                <a:lnTo>
                  <a:pt x="32" y="46"/>
                </a:lnTo>
                <a:lnTo>
                  <a:pt x="30" y="49"/>
                </a:lnTo>
                <a:lnTo>
                  <a:pt x="30" y="51"/>
                </a:lnTo>
                <a:lnTo>
                  <a:pt x="34" y="53"/>
                </a:lnTo>
                <a:lnTo>
                  <a:pt x="37" y="56"/>
                </a:lnTo>
                <a:lnTo>
                  <a:pt x="39" y="58"/>
                </a:lnTo>
                <a:lnTo>
                  <a:pt x="41" y="61"/>
                </a:lnTo>
                <a:lnTo>
                  <a:pt x="44" y="66"/>
                </a:lnTo>
                <a:lnTo>
                  <a:pt x="44" y="68"/>
                </a:lnTo>
                <a:lnTo>
                  <a:pt x="46" y="70"/>
                </a:lnTo>
                <a:lnTo>
                  <a:pt x="46" y="73"/>
                </a:lnTo>
                <a:lnTo>
                  <a:pt x="49" y="75"/>
                </a:lnTo>
                <a:lnTo>
                  <a:pt x="49" y="78"/>
                </a:lnTo>
                <a:lnTo>
                  <a:pt x="51" y="80"/>
                </a:lnTo>
                <a:lnTo>
                  <a:pt x="54" y="80"/>
                </a:lnTo>
                <a:lnTo>
                  <a:pt x="54" y="75"/>
                </a:lnTo>
                <a:lnTo>
                  <a:pt x="56" y="73"/>
                </a:lnTo>
                <a:lnTo>
                  <a:pt x="56" y="70"/>
                </a:lnTo>
                <a:lnTo>
                  <a:pt x="56" y="66"/>
                </a:lnTo>
                <a:lnTo>
                  <a:pt x="54" y="63"/>
                </a:lnTo>
                <a:lnTo>
                  <a:pt x="54" y="61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39" y="51"/>
                </a:lnTo>
                <a:lnTo>
                  <a:pt x="37" y="51"/>
                </a:lnTo>
                <a:lnTo>
                  <a:pt x="39" y="49"/>
                </a:lnTo>
                <a:lnTo>
                  <a:pt x="39" y="46"/>
                </a:lnTo>
                <a:lnTo>
                  <a:pt x="41" y="41"/>
                </a:lnTo>
                <a:lnTo>
                  <a:pt x="44" y="39"/>
                </a:lnTo>
                <a:lnTo>
                  <a:pt x="46" y="37"/>
                </a:lnTo>
                <a:lnTo>
                  <a:pt x="49" y="32"/>
                </a:lnTo>
                <a:lnTo>
                  <a:pt x="111" y="32"/>
                </a:lnTo>
                <a:lnTo>
                  <a:pt x="99" y="20"/>
                </a:lnTo>
                <a:lnTo>
                  <a:pt x="99" y="20"/>
                </a:lnTo>
                <a:close/>
              </a:path>
              <a:path w="115" h="167">
                <a:moveTo>
                  <a:pt x="51" y="1"/>
                </a:moveTo>
                <a:lnTo>
                  <a:pt x="49" y="6"/>
                </a:lnTo>
                <a:lnTo>
                  <a:pt x="49" y="8"/>
                </a:lnTo>
                <a:lnTo>
                  <a:pt x="46" y="10"/>
                </a:lnTo>
                <a:lnTo>
                  <a:pt x="46" y="15"/>
                </a:lnTo>
                <a:lnTo>
                  <a:pt x="44" y="18"/>
                </a:lnTo>
                <a:lnTo>
                  <a:pt x="44" y="22"/>
                </a:lnTo>
                <a:lnTo>
                  <a:pt x="41" y="25"/>
                </a:lnTo>
                <a:lnTo>
                  <a:pt x="41" y="27"/>
                </a:lnTo>
                <a:lnTo>
                  <a:pt x="39" y="32"/>
                </a:lnTo>
                <a:lnTo>
                  <a:pt x="49" y="30"/>
                </a:lnTo>
                <a:lnTo>
                  <a:pt x="49" y="27"/>
                </a:lnTo>
                <a:lnTo>
                  <a:pt x="51" y="25"/>
                </a:lnTo>
                <a:lnTo>
                  <a:pt x="54" y="22"/>
                </a:lnTo>
                <a:lnTo>
                  <a:pt x="54" y="18"/>
                </a:lnTo>
                <a:lnTo>
                  <a:pt x="56" y="15"/>
                </a:lnTo>
                <a:lnTo>
                  <a:pt x="63" y="13"/>
                </a:lnTo>
                <a:lnTo>
                  <a:pt x="51" y="1"/>
                </a:lnTo>
                <a:lnTo>
                  <a:pt x="5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58" name="path 1558"/>
          <p:cNvSpPr/>
          <p:nvPr/>
        </p:nvSpPr>
        <p:spPr>
          <a:xfrm>
            <a:off x="7323581" y="9346945"/>
            <a:ext cx="82295" cy="105155"/>
          </a:xfrm>
          <a:custGeom>
            <a:avLst/>
            <a:gdLst/>
            <a:ahLst/>
            <a:cxnLst/>
            <a:rect l="0" t="0" r="0" b="0"/>
            <a:pathLst>
              <a:path w="129" h="165">
                <a:moveTo>
                  <a:pt x="116" y="147"/>
                </a:moveTo>
                <a:lnTo>
                  <a:pt x="106" y="157"/>
                </a:lnTo>
                <a:lnTo>
                  <a:pt x="6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6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129" h="165">
                <a:moveTo>
                  <a:pt x="30" y="111"/>
                </a:move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4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129" h="165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8" y="118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6" y="150"/>
                </a:lnTo>
                <a:lnTo>
                  <a:pt x="66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6" y="123"/>
                </a:lnTo>
                <a:lnTo>
                  <a:pt x="66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129" h="165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8"/>
                </a:lnTo>
                <a:lnTo>
                  <a:pt x="85" y="130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8" y="152"/>
                </a:lnTo>
                <a:lnTo>
                  <a:pt x="78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90" y="140"/>
                </a:lnTo>
                <a:lnTo>
                  <a:pt x="90" y="135"/>
                </a:lnTo>
                <a:lnTo>
                  <a:pt x="92" y="133"/>
                </a:lnTo>
                <a:lnTo>
                  <a:pt x="94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129" h="165">
                <a:moveTo>
                  <a:pt x="82" y="87"/>
                </a:moveTo>
                <a:lnTo>
                  <a:pt x="78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129" h="165">
                <a:moveTo>
                  <a:pt x="68" y="63"/>
                </a:moveTo>
                <a:lnTo>
                  <a:pt x="66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8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7" y="97"/>
                </a:lnTo>
                <a:lnTo>
                  <a:pt x="99" y="97"/>
                </a:lnTo>
                <a:lnTo>
                  <a:pt x="102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6" y="99"/>
                </a:lnTo>
                <a:lnTo>
                  <a:pt x="128" y="99"/>
                </a:lnTo>
                <a:lnTo>
                  <a:pt x="128" y="97"/>
                </a:lnTo>
                <a:lnTo>
                  <a:pt x="126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9" y="92"/>
                </a:lnTo>
                <a:lnTo>
                  <a:pt x="106" y="90"/>
                </a:lnTo>
                <a:lnTo>
                  <a:pt x="104" y="90"/>
                </a:lnTo>
                <a:lnTo>
                  <a:pt x="102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8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129" h="165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4" y="90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6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8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8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6" y="63"/>
                </a:lnTo>
                <a:lnTo>
                  <a:pt x="68" y="63"/>
                </a:lnTo>
                <a:lnTo>
                  <a:pt x="68" y="61"/>
                </a:lnTo>
                <a:lnTo>
                  <a:pt x="73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129" h="165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9" y="41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129" h="165">
                <a:moveTo>
                  <a:pt x="94" y="32"/>
                </a:moveTo>
                <a:lnTo>
                  <a:pt x="92" y="32"/>
                </a:lnTo>
                <a:lnTo>
                  <a:pt x="94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1"/>
                </a:lnTo>
                <a:lnTo>
                  <a:pt x="102" y="56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129" h="165">
                <a:moveTo>
                  <a:pt x="61" y="20"/>
                </a:moveTo>
                <a:lnTo>
                  <a:pt x="54" y="27"/>
                </a:lnTo>
                <a:lnTo>
                  <a:pt x="22" y="27"/>
                </a:lnTo>
                <a:lnTo>
                  <a:pt x="20" y="32"/>
                </a:lnTo>
                <a:lnTo>
                  <a:pt x="18" y="34"/>
                </a:lnTo>
                <a:lnTo>
                  <a:pt x="18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6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6" y="68"/>
                </a:lnTo>
                <a:lnTo>
                  <a:pt x="6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8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7" y="34"/>
                </a:lnTo>
                <a:lnTo>
                  <a:pt x="27" y="32"/>
                </a:lnTo>
                <a:lnTo>
                  <a:pt x="34" y="32"/>
                </a:lnTo>
                <a:lnTo>
                  <a:pt x="68" y="32"/>
                </a:lnTo>
                <a:lnTo>
                  <a:pt x="61" y="20"/>
                </a:lnTo>
                <a:lnTo>
                  <a:pt x="61" y="20"/>
                </a:lnTo>
                <a:close/>
              </a:path>
              <a:path w="129" h="165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8" y="39"/>
                </a:lnTo>
                <a:lnTo>
                  <a:pt x="80" y="34"/>
                </a:lnTo>
                <a:lnTo>
                  <a:pt x="82" y="32"/>
                </a:lnTo>
                <a:lnTo>
                  <a:pt x="126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129" h="165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2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129" h="165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8"/>
                </a:lnTo>
                <a:lnTo>
                  <a:pt x="78" y="20"/>
                </a:lnTo>
                <a:lnTo>
                  <a:pt x="78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90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60" name="path 1560"/>
          <p:cNvSpPr/>
          <p:nvPr/>
        </p:nvSpPr>
        <p:spPr>
          <a:xfrm>
            <a:off x="7501890" y="9346945"/>
            <a:ext cx="74675" cy="108203"/>
          </a:xfrm>
          <a:custGeom>
            <a:avLst/>
            <a:gdLst/>
            <a:ahLst/>
            <a:cxnLst/>
            <a:rect l="0" t="0" r="0" b="0"/>
            <a:pathLst>
              <a:path w="117" h="170">
                <a:moveTo>
                  <a:pt x="41" y="152"/>
                </a:moveTo>
                <a:lnTo>
                  <a:pt x="41" y="169"/>
                </a:lnTo>
                <a:lnTo>
                  <a:pt x="49" y="164"/>
                </a:lnTo>
                <a:lnTo>
                  <a:pt x="49" y="154"/>
                </a:lnTo>
                <a:lnTo>
                  <a:pt x="104" y="154"/>
                </a:lnTo>
                <a:lnTo>
                  <a:pt x="41" y="152"/>
                </a:lnTo>
                <a:lnTo>
                  <a:pt x="41" y="152"/>
                </a:lnTo>
                <a:close/>
              </a:path>
              <a:path w="117" h="170">
                <a:moveTo>
                  <a:pt x="32" y="111"/>
                </a:moveTo>
                <a:lnTo>
                  <a:pt x="30" y="113"/>
                </a:lnTo>
                <a:lnTo>
                  <a:pt x="27" y="113"/>
                </a:lnTo>
                <a:lnTo>
                  <a:pt x="25" y="116"/>
                </a:lnTo>
                <a:lnTo>
                  <a:pt x="22" y="118"/>
                </a:lnTo>
                <a:lnTo>
                  <a:pt x="20" y="121"/>
                </a:lnTo>
                <a:lnTo>
                  <a:pt x="17" y="121"/>
                </a:lnTo>
                <a:lnTo>
                  <a:pt x="15" y="123"/>
                </a:lnTo>
                <a:lnTo>
                  <a:pt x="13" y="126"/>
                </a:lnTo>
                <a:lnTo>
                  <a:pt x="10" y="126"/>
                </a:lnTo>
                <a:lnTo>
                  <a:pt x="5" y="128"/>
                </a:lnTo>
                <a:lnTo>
                  <a:pt x="3" y="128"/>
                </a:lnTo>
                <a:lnTo>
                  <a:pt x="1" y="130"/>
                </a:lnTo>
                <a:lnTo>
                  <a:pt x="1" y="133"/>
                </a:lnTo>
                <a:lnTo>
                  <a:pt x="3" y="133"/>
                </a:lnTo>
                <a:lnTo>
                  <a:pt x="5" y="130"/>
                </a:lnTo>
                <a:lnTo>
                  <a:pt x="10" y="130"/>
                </a:lnTo>
                <a:lnTo>
                  <a:pt x="13" y="128"/>
                </a:lnTo>
                <a:lnTo>
                  <a:pt x="15" y="128"/>
                </a:lnTo>
                <a:lnTo>
                  <a:pt x="17" y="126"/>
                </a:lnTo>
                <a:lnTo>
                  <a:pt x="20" y="126"/>
                </a:lnTo>
                <a:lnTo>
                  <a:pt x="22" y="123"/>
                </a:lnTo>
                <a:lnTo>
                  <a:pt x="27" y="121"/>
                </a:lnTo>
                <a:lnTo>
                  <a:pt x="30" y="121"/>
                </a:lnTo>
                <a:lnTo>
                  <a:pt x="32" y="118"/>
                </a:lnTo>
                <a:lnTo>
                  <a:pt x="34" y="118"/>
                </a:lnTo>
                <a:lnTo>
                  <a:pt x="37" y="116"/>
                </a:lnTo>
                <a:lnTo>
                  <a:pt x="39" y="113"/>
                </a:lnTo>
                <a:lnTo>
                  <a:pt x="41" y="111"/>
                </a:lnTo>
                <a:lnTo>
                  <a:pt x="32" y="111"/>
                </a:lnTo>
                <a:lnTo>
                  <a:pt x="32" y="111"/>
                </a:lnTo>
                <a:close/>
              </a:path>
              <a:path w="117" h="170">
                <a:moveTo>
                  <a:pt x="39" y="106"/>
                </a:moveTo>
                <a:lnTo>
                  <a:pt x="37" y="106"/>
                </a:lnTo>
                <a:lnTo>
                  <a:pt x="34" y="109"/>
                </a:lnTo>
                <a:lnTo>
                  <a:pt x="32" y="111"/>
                </a:lnTo>
                <a:lnTo>
                  <a:pt x="41" y="111"/>
                </a:lnTo>
                <a:lnTo>
                  <a:pt x="41" y="135"/>
                </a:lnTo>
                <a:lnTo>
                  <a:pt x="41" y="152"/>
                </a:lnTo>
                <a:lnTo>
                  <a:pt x="104" y="154"/>
                </a:lnTo>
                <a:lnTo>
                  <a:pt x="104" y="166"/>
                </a:lnTo>
                <a:lnTo>
                  <a:pt x="111" y="159"/>
                </a:lnTo>
                <a:lnTo>
                  <a:pt x="111" y="152"/>
                </a:lnTo>
                <a:lnTo>
                  <a:pt x="49" y="150"/>
                </a:lnTo>
                <a:lnTo>
                  <a:pt x="49" y="106"/>
                </a:lnTo>
                <a:lnTo>
                  <a:pt x="104" y="106"/>
                </a:lnTo>
                <a:lnTo>
                  <a:pt x="39" y="106"/>
                </a:lnTo>
                <a:lnTo>
                  <a:pt x="39" y="106"/>
                </a:lnTo>
                <a:close/>
              </a:path>
              <a:path w="117" h="170">
                <a:moveTo>
                  <a:pt x="106" y="94"/>
                </a:moveTo>
                <a:lnTo>
                  <a:pt x="101" y="101"/>
                </a:lnTo>
                <a:lnTo>
                  <a:pt x="54" y="101"/>
                </a:lnTo>
                <a:lnTo>
                  <a:pt x="41" y="104"/>
                </a:lnTo>
                <a:lnTo>
                  <a:pt x="39" y="106"/>
                </a:lnTo>
                <a:lnTo>
                  <a:pt x="104" y="106"/>
                </a:lnTo>
                <a:lnTo>
                  <a:pt x="104" y="150"/>
                </a:lnTo>
                <a:lnTo>
                  <a:pt x="49" y="150"/>
                </a:lnTo>
                <a:lnTo>
                  <a:pt x="111" y="152"/>
                </a:lnTo>
                <a:lnTo>
                  <a:pt x="111" y="109"/>
                </a:lnTo>
                <a:lnTo>
                  <a:pt x="116" y="104"/>
                </a:lnTo>
                <a:lnTo>
                  <a:pt x="106" y="94"/>
                </a:lnTo>
                <a:lnTo>
                  <a:pt x="106" y="94"/>
                </a:lnTo>
                <a:close/>
              </a:path>
              <a:path w="117" h="170">
                <a:moveTo>
                  <a:pt x="41" y="94"/>
                </a:moveTo>
                <a:lnTo>
                  <a:pt x="41" y="104"/>
                </a:lnTo>
                <a:lnTo>
                  <a:pt x="54" y="101"/>
                </a:lnTo>
                <a:lnTo>
                  <a:pt x="56" y="101"/>
                </a:lnTo>
                <a:lnTo>
                  <a:pt x="58" y="99"/>
                </a:lnTo>
                <a:lnTo>
                  <a:pt x="46" y="99"/>
                </a:lnTo>
                <a:lnTo>
                  <a:pt x="41" y="94"/>
                </a:lnTo>
                <a:lnTo>
                  <a:pt x="41" y="94"/>
                </a:lnTo>
                <a:close/>
              </a:path>
              <a:path w="117" h="170">
                <a:moveTo>
                  <a:pt x="30" y="53"/>
                </a:moveTo>
                <a:lnTo>
                  <a:pt x="27" y="56"/>
                </a:lnTo>
                <a:lnTo>
                  <a:pt x="25" y="58"/>
                </a:lnTo>
                <a:lnTo>
                  <a:pt x="25" y="61"/>
                </a:lnTo>
                <a:lnTo>
                  <a:pt x="22" y="63"/>
                </a:lnTo>
                <a:lnTo>
                  <a:pt x="20" y="68"/>
                </a:lnTo>
                <a:lnTo>
                  <a:pt x="17" y="70"/>
                </a:lnTo>
                <a:lnTo>
                  <a:pt x="15" y="73"/>
                </a:lnTo>
                <a:lnTo>
                  <a:pt x="13" y="75"/>
                </a:lnTo>
                <a:lnTo>
                  <a:pt x="10" y="78"/>
                </a:lnTo>
                <a:lnTo>
                  <a:pt x="13" y="80"/>
                </a:lnTo>
                <a:lnTo>
                  <a:pt x="15" y="78"/>
                </a:lnTo>
                <a:lnTo>
                  <a:pt x="17" y="75"/>
                </a:lnTo>
                <a:lnTo>
                  <a:pt x="20" y="73"/>
                </a:lnTo>
                <a:lnTo>
                  <a:pt x="22" y="73"/>
                </a:lnTo>
                <a:lnTo>
                  <a:pt x="22" y="70"/>
                </a:lnTo>
                <a:lnTo>
                  <a:pt x="25" y="68"/>
                </a:lnTo>
                <a:lnTo>
                  <a:pt x="27" y="66"/>
                </a:lnTo>
                <a:lnTo>
                  <a:pt x="30" y="63"/>
                </a:lnTo>
                <a:lnTo>
                  <a:pt x="32" y="61"/>
                </a:lnTo>
                <a:lnTo>
                  <a:pt x="34" y="58"/>
                </a:lnTo>
                <a:lnTo>
                  <a:pt x="34" y="56"/>
                </a:lnTo>
                <a:lnTo>
                  <a:pt x="37" y="53"/>
                </a:lnTo>
                <a:lnTo>
                  <a:pt x="30" y="53"/>
                </a:lnTo>
                <a:lnTo>
                  <a:pt x="30" y="53"/>
                </a:lnTo>
                <a:close/>
              </a:path>
              <a:path w="117" h="170">
                <a:moveTo>
                  <a:pt x="111" y="32"/>
                </a:moveTo>
                <a:lnTo>
                  <a:pt x="97" y="34"/>
                </a:lnTo>
                <a:lnTo>
                  <a:pt x="94" y="37"/>
                </a:lnTo>
                <a:lnTo>
                  <a:pt x="94" y="39"/>
                </a:lnTo>
                <a:lnTo>
                  <a:pt x="92" y="41"/>
                </a:lnTo>
                <a:lnTo>
                  <a:pt x="90" y="44"/>
                </a:lnTo>
                <a:lnTo>
                  <a:pt x="90" y="46"/>
                </a:lnTo>
                <a:lnTo>
                  <a:pt x="87" y="51"/>
                </a:lnTo>
                <a:lnTo>
                  <a:pt x="85" y="53"/>
                </a:lnTo>
                <a:lnTo>
                  <a:pt x="85" y="56"/>
                </a:lnTo>
                <a:lnTo>
                  <a:pt x="82" y="58"/>
                </a:lnTo>
                <a:lnTo>
                  <a:pt x="80" y="61"/>
                </a:lnTo>
                <a:lnTo>
                  <a:pt x="77" y="63"/>
                </a:lnTo>
                <a:lnTo>
                  <a:pt x="75" y="66"/>
                </a:lnTo>
                <a:lnTo>
                  <a:pt x="73" y="70"/>
                </a:lnTo>
                <a:lnTo>
                  <a:pt x="70" y="73"/>
                </a:lnTo>
                <a:lnTo>
                  <a:pt x="68" y="75"/>
                </a:lnTo>
                <a:lnTo>
                  <a:pt x="65" y="78"/>
                </a:lnTo>
                <a:lnTo>
                  <a:pt x="63" y="80"/>
                </a:lnTo>
                <a:lnTo>
                  <a:pt x="63" y="82"/>
                </a:lnTo>
                <a:lnTo>
                  <a:pt x="61" y="85"/>
                </a:lnTo>
                <a:lnTo>
                  <a:pt x="58" y="87"/>
                </a:lnTo>
                <a:lnTo>
                  <a:pt x="56" y="90"/>
                </a:lnTo>
                <a:lnTo>
                  <a:pt x="54" y="92"/>
                </a:lnTo>
                <a:lnTo>
                  <a:pt x="51" y="94"/>
                </a:lnTo>
                <a:lnTo>
                  <a:pt x="49" y="97"/>
                </a:lnTo>
                <a:lnTo>
                  <a:pt x="46" y="99"/>
                </a:lnTo>
                <a:lnTo>
                  <a:pt x="58" y="99"/>
                </a:lnTo>
                <a:lnTo>
                  <a:pt x="61" y="97"/>
                </a:lnTo>
                <a:lnTo>
                  <a:pt x="63" y="94"/>
                </a:lnTo>
                <a:lnTo>
                  <a:pt x="63" y="92"/>
                </a:lnTo>
                <a:lnTo>
                  <a:pt x="65" y="90"/>
                </a:lnTo>
                <a:lnTo>
                  <a:pt x="68" y="90"/>
                </a:lnTo>
                <a:lnTo>
                  <a:pt x="70" y="87"/>
                </a:lnTo>
                <a:lnTo>
                  <a:pt x="73" y="85"/>
                </a:lnTo>
                <a:lnTo>
                  <a:pt x="75" y="80"/>
                </a:lnTo>
                <a:lnTo>
                  <a:pt x="77" y="78"/>
                </a:lnTo>
                <a:lnTo>
                  <a:pt x="80" y="75"/>
                </a:lnTo>
                <a:lnTo>
                  <a:pt x="82" y="73"/>
                </a:lnTo>
                <a:lnTo>
                  <a:pt x="85" y="70"/>
                </a:lnTo>
                <a:lnTo>
                  <a:pt x="85" y="68"/>
                </a:lnTo>
                <a:lnTo>
                  <a:pt x="87" y="66"/>
                </a:lnTo>
                <a:lnTo>
                  <a:pt x="90" y="63"/>
                </a:lnTo>
                <a:lnTo>
                  <a:pt x="92" y="61"/>
                </a:lnTo>
                <a:lnTo>
                  <a:pt x="92" y="58"/>
                </a:lnTo>
                <a:lnTo>
                  <a:pt x="94" y="56"/>
                </a:lnTo>
                <a:lnTo>
                  <a:pt x="97" y="53"/>
                </a:lnTo>
                <a:lnTo>
                  <a:pt x="99" y="49"/>
                </a:lnTo>
                <a:lnTo>
                  <a:pt x="99" y="46"/>
                </a:lnTo>
                <a:lnTo>
                  <a:pt x="101" y="44"/>
                </a:lnTo>
                <a:lnTo>
                  <a:pt x="104" y="39"/>
                </a:lnTo>
                <a:lnTo>
                  <a:pt x="106" y="37"/>
                </a:lnTo>
                <a:lnTo>
                  <a:pt x="111" y="32"/>
                </a:lnTo>
                <a:lnTo>
                  <a:pt x="111" y="32"/>
                </a:lnTo>
                <a:close/>
              </a:path>
              <a:path w="117" h="170">
                <a:moveTo>
                  <a:pt x="101" y="22"/>
                </a:moveTo>
                <a:lnTo>
                  <a:pt x="97" y="30"/>
                </a:lnTo>
                <a:lnTo>
                  <a:pt x="51" y="30"/>
                </a:lnTo>
                <a:lnTo>
                  <a:pt x="41" y="32"/>
                </a:lnTo>
                <a:lnTo>
                  <a:pt x="39" y="34"/>
                </a:lnTo>
                <a:lnTo>
                  <a:pt x="39" y="39"/>
                </a:lnTo>
                <a:lnTo>
                  <a:pt x="37" y="41"/>
                </a:lnTo>
                <a:lnTo>
                  <a:pt x="34" y="44"/>
                </a:lnTo>
                <a:lnTo>
                  <a:pt x="34" y="46"/>
                </a:lnTo>
                <a:lnTo>
                  <a:pt x="32" y="49"/>
                </a:lnTo>
                <a:lnTo>
                  <a:pt x="30" y="53"/>
                </a:lnTo>
                <a:lnTo>
                  <a:pt x="37" y="53"/>
                </a:lnTo>
                <a:lnTo>
                  <a:pt x="39" y="56"/>
                </a:lnTo>
                <a:lnTo>
                  <a:pt x="41" y="58"/>
                </a:lnTo>
                <a:lnTo>
                  <a:pt x="41" y="63"/>
                </a:lnTo>
                <a:lnTo>
                  <a:pt x="44" y="66"/>
                </a:lnTo>
                <a:lnTo>
                  <a:pt x="46" y="68"/>
                </a:lnTo>
                <a:lnTo>
                  <a:pt x="46" y="70"/>
                </a:lnTo>
                <a:lnTo>
                  <a:pt x="49" y="73"/>
                </a:lnTo>
                <a:lnTo>
                  <a:pt x="49" y="75"/>
                </a:lnTo>
                <a:lnTo>
                  <a:pt x="51" y="80"/>
                </a:lnTo>
                <a:lnTo>
                  <a:pt x="54" y="80"/>
                </a:lnTo>
                <a:lnTo>
                  <a:pt x="56" y="78"/>
                </a:lnTo>
                <a:lnTo>
                  <a:pt x="56" y="70"/>
                </a:lnTo>
                <a:lnTo>
                  <a:pt x="56" y="66"/>
                </a:lnTo>
                <a:lnTo>
                  <a:pt x="56" y="63"/>
                </a:lnTo>
                <a:lnTo>
                  <a:pt x="54" y="63"/>
                </a:lnTo>
                <a:lnTo>
                  <a:pt x="54" y="61"/>
                </a:lnTo>
                <a:lnTo>
                  <a:pt x="51" y="58"/>
                </a:lnTo>
                <a:lnTo>
                  <a:pt x="49" y="56"/>
                </a:lnTo>
                <a:lnTo>
                  <a:pt x="44" y="56"/>
                </a:lnTo>
                <a:lnTo>
                  <a:pt x="41" y="53"/>
                </a:lnTo>
                <a:lnTo>
                  <a:pt x="39" y="51"/>
                </a:lnTo>
                <a:lnTo>
                  <a:pt x="39" y="49"/>
                </a:lnTo>
                <a:lnTo>
                  <a:pt x="41" y="46"/>
                </a:lnTo>
                <a:lnTo>
                  <a:pt x="44" y="44"/>
                </a:lnTo>
                <a:lnTo>
                  <a:pt x="44" y="39"/>
                </a:lnTo>
                <a:lnTo>
                  <a:pt x="46" y="37"/>
                </a:lnTo>
                <a:lnTo>
                  <a:pt x="49" y="34"/>
                </a:lnTo>
                <a:lnTo>
                  <a:pt x="97" y="34"/>
                </a:lnTo>
                <a:lnTo>
                  <a:pt x="111" y="32"/>
                </a:lnTo>
                <a:lnTo>
                  <a:pt x="101" y="22"/>
                </a:lnTo>
                <a:lnTo>
                  <a:pt x="101" y="22"/>
                </a:lnTo>
                <a:close/>
              </a:path>
              <a:path w="117" h="170">
                <a:moveTo>
                  <a:pt x="51" y="1"/>
                </a:moveTo>
                <a:lnTo>
                  <a:pt x="51" y="6"/>
                </a:lnTo>
                <a:lnTo>
                  <a:pt x="49" y="8"/>
                </a:lnTo>
                <a:lnTo>
                  <a:pt x="49" y="13"/>
                </a:lnTo>
                <a:lnTo>
                  <a:pt x="46" y="15"/>
                </a:lnTo>
                <a:lnTo>
                  <a:pt x="46" y="18"/>
                </a:lnTo>
                <a:lnTo>
                  <a:pt x="44" y="22"/>
                </a:lnTo>
                <a:lnTo>
                  <a:pt x="44" y="25"/>
                </a:lnTo>
                <a:lnTo>
                  <a:pt x="41" y="30"/>
                </a:lnTo>
                <a:lnTo>
                  <a:pt x="41" y="32"/>
                </a:lnTo>
                <a:lnTo>
                  <a:pt x="51" y="30"/>
                </a:lnTo>
                <a:lnTo>
                  <a:pt x="51" y="27"/>
                </a:lnTo>
                <a:lnTo>
                  <a:pt x="54" y="25"/>
                </a:lnTo>
                <a:lnTo>
                  <a:pt x="54" y="22"/>
                </a:lnTo>
                <a:lnTo>
                  <a:pt x="56" y="20"/>
                </a:lnTo>
                <a:lnTo>
                  <a:pt x="58" y="15"/>
                </a:lnTo>
                <a:lnTo>
                  <a:pt x="63" y="13"/>
                </a:lnTo>
                <a:lnTo>
                  <a:pt x="51" y="1"/>
                </a:lnTo>
                <a:lnTo>
                  <a:pt x="5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62" name="path 1562"/>
          <p:cNvSpPr/>
          <p:nvPr/>
        </p:nvSpPr>
        <p:spPr>
          <a:xfrm>
            <a:off x="789965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51" y="164"/>
                </a:lnTo>
                <a:lnTo>
                  <a:pt x="49" y="161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2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6" y="123"/>
                </a:lnTo>
                <a:lnTo>
                  <a:pt x="106" y="125"/>
                </a:lnTo>
                <a:lnTo>
                  <a:pt x="109" y="130"/>
                </a:lnTo>
                <a:lnTo>
                  <a:pt x="111" y="133"/>
                </a:lnTo>
                <a:lnTo>
                  <a:pt x="111" y="138"/>
                </a:lnTo>
                <a:lnTo>
                  <a:pt x="114" y="140"/>
                </a:lnTo>
                <a:lnTo>
                  <a:pt x="114" y="142"/>
                </a:lnTo>
                <a:lnTo>
                  <a:pt x="116" y="145"/>
                </a:lnTo>
                <a:lnTo>
                  <a:pt x="116" y="150"/>
                </a:lnTo>
                <a:lnTo>
                  <a:pt x="118" y="152"/>
                </a:lnTo>
                <a:lnTo>
                  <a:pt x="118" y="159"/>
                </a:lnTo>
                <a:lnTo>
                  <a:pt x="121" y="161"/>
                </a:lnTo>
                <a:lnTo>
                  <a:pt x="121" y="164"/>
                </a:lnTo>
                <a:lnTo>
                  <a:pt x="123" y="161"/>
                </a:lnTo>
                <a:lnTo>
                  <a:pt x="126" y="159"/>
                </a:lnTo>
                <a:lnTo>
                  <a:pt x="126" y="157"/>
                </a:lnTo>
                <a:lnTo>
                  <a:pt x="128" y="154"/>
                </a:lnTo>
                <a:lnTo>
                  <a:pt x="128" y="150"/>
                </a:lnTo>
                <a:lnTo>
                  <a:pt x="126" y="147"/>
                </a:lnTo>
                <a:lnTo>
                  <a:pt x="126" y="145"/>
                </a:lnTo>
                <a:lnTo>
                  <a:pt x="123" y="140"/>
                </a:lnTo>
                <a:lnTo>
                  <a:pt x="123" y="138"/>
                </a:lnTo>
                <a:lnTo>
                  <a:pt x="121" y="135"/>
                </a:lnTo>
                <a:lnTo>
                  <a:pt x="121" y="133"/>
                </a:lnTo>
                <a:lnTo>
                  <a:pt x="118" y="130"/>
                </a:lnTo>
                <a:lnTo>
                  <a:pt x="116" y="128"/>
                </a:lnTo>
                <a:lnTo>
                  <a:pt x="116" y="125"/>
                </a:lnTo>
                <a:lnTo>
                  <a:pt x="114" y="123"/>
                </a:lnTo>
                <a:lnTo>
                  <a:pt x="111" y="121"/>
                </a:lnTo>
                <a:lnTo>
                  <a:pt x="109" y="116"/>
                </a:lnTo>
                <a:lnTo>
                  <a:pt x="106" y="113"/>
                </a:lnTo>
                <a:lnTo>
                  <a:pt x="104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80" y="104"/>
                </a:moveTo>
                <a:lnTo>
                  <a:pt x="80" y="106"/>
                </a:lnTo>
                <a:lnTo>
                  <a:pt x="78" y="109"/>
                </a:lnTo>
                <a:lnTo>
                  <a:pt x="78" y="111"/>
                </a:lnTo>
                <a:lnTo>
                  <a:pt x="75" y="116"/>
                </a:lnTo>
                <a:lnTo>
                  <a:pt x="75" y="118"/>
                </a:lnTo>
                <a:lnTo>
                  <a:pt x="73" y="121"/>
                </a:lnTo>
                <a:lnTo>
                  <a:pt x="73" y="125"/>
                </a:lnTo>
                <a:lnTo>
                  <a:pt x="70" y="128"/>
                </a:lnTo>
                <a:lnTo>
                  <a:pt x="70" y="133"/>
                </a:lnTo>
                <a:lnTo>
                  <a:pt x="68" y="135"/>
                </a:lnTo>
                <a:lnTo>
                  <a:pt x="68" y="138"/>
                </a:lnTo>
                <a:lnTo>
                  <a:pt x="66" y="142"/>
                </a:lnTo>
                <a:lnTo>
                  <a:pt x="63" y="145"/>
                </a:lnTo>
                <a:lnTo>
                  <a:pt x="63" y="147"/>
                </a:lnTo>
                <a:lnTo>
                  <a:pt x="61" y="152"/>
                </a:lnTo>
                <a:lnTo>
                  <a:pt x="58" y="154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54" y="166"/>
                </a:lnTo>
                <a:lnTo>
                  <a:pt x="56" y="164"/>
                </a:lnTo>
                <a:lnTo>
                  <a:pt x="58" y="164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3" y="154"/>
                </a:lnTo>
                <a:lnTo>
                  <a:pt x="66" y="152"/>
                </a:lnTo>
                <a:lnTo>
                  <a:pt x="68" y="150"/>
                </a:lnTo>
                <a:lnTo>
                  <a:pt x="70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8" y="133"/>
                </a:lnTo>
                <a:lnTo>
                  <a:pt x="80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80" y="104"/>
                </a:lnTo>
                <a:lnTo>
                  <a:pt x="80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2" y="22"/>
                </a:moveTo>
                <a:lnTo>
                  <a:pt x="15" y="22"/>
                </a:lnTo>
                <a:lnTo>
                  <a:pt x="15" y="130"/>
                </a:lnTo>
                <a:lnTo>
                  <a:pt x="13" y="130"/>
                </a:lnTo>
                <a:lnTo>
                  <a:pt x="8" y="133"/>
                </a:lnTo>
                <a:lnTo>
                  <a:pt x="3" y="133"/>
                </a:lnTo>
                <a:lnTo>
                  <a:pt x="10" y="147"/>
                </a:lnTo>
                <a:lnTo>
                  <a:pt x="13" y="142"/>
                </a:lnTo>
                <a:lnTo>
                  <a:pt x="15" y="142"/>
                </a:lnTo>
                <a:lnTo>
                  <a:pt x="18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2" y="133"/>
                </a:lnTo>
                <a:lnTo>
                  <a:pt x="34" y="130"/>
                </a:lnTo>
                <a:lnTo>
                  <a:pt x="37" y="130"/>
                </a:lnTo>
                <a:lnTo>
                  <a:pt x="39" y="128"/>
                </a:lnTo>
                <a:lnTo>
                  <a:pt x="22" y="128"/>
                </a:lnTo>
                <a:lnTo>
                  <a:pt x="22" y="94"/>
                </a:lnTo>
                <a:lnTo>
                  <a:pt x="42" y="94"/>
                </a:lnTo>
                <a:lnTo>
                  <a:pt x="22" y="90"/>
                </a:lnTo>
                <a:lnTo>
                  <a:pt x="22" y="58"/>
                </a:lnTo>
                <a:lnTo>
                  <a:pt x="42" y="58"/>
                </a:lnTo>
                <a:lnTo>
                  <a:pt x="22" y="53"/>
                </a:lnTo>
                <a:lnTo>
                  <a:pt x="22" y="22"/>
                </a:lnTo>
                <a:lnTo>
                  <a:pt x="22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2" y="53"/>
                </a:lnTo>
                <a:lnTo>
                  <a:pt x="42" y="58"/>
                </a:lnTo>
                <a:lnTo>
                  <a:pt x="42" y="90"/>
                </a:lnTo>
                <a:lnTo>
                  <a:pt x="22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21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9" y="20"/>
                </a:lnTo>
                <a:lnTo>
                  <a:pt x="75" y="20"/>
                </a:lnTo>
                <a:lnTo>
                  <a:pt x="121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6" y="25"/>
                </a:lnTo>
                <a:lnTo>
                  <a:pt x="10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9" y="140"/>
                </a:lnTo>
                <a:lnTo>
                  <a:pt x="354" y="142"/>
                </a:lnTo>
                <a:lnTo>
                  <a:pt x="356" y="145"/>
                </a:lnTo>
                <a:lnTo>
                  <a:pt x="358" y="145"/>
                </a:lnTo>
                <a:lnTo>
                  <a:pt x="361" y="147"/>
                </a:lnTo>
                <a:lnTo>
                  <a:pt x="363" y="150"/>
                </a:lnTo>
                <a:lnTo>
                  <a:pt x="366" y="150"/>
                </a:lnTo>
                <a:lnTo>
                  <a:pt x="368" y="152"/>
                </a:lnTo>
                <a:lnTo>
                  <a:pt x="370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5" y="169"/>
                </a:lnTo>
                <a:lnTo>
                  <a:pt x="387" y="171"/>
                </a:lnTo>
                <a:lnTo>
                  <a:pt x="390" y="171"/>
                </a:lnTo>
                <a:lnTo>
                  <a:pt x="390" y="169"/>
                </a:lnTo>
                <a:lnTo>
                  <a:pt x="392" y="164"/>
                </a:lnTo>
                <a:lnTo>
                  <a:pt x="392" y="15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47"/>
                </a:lnTo>
                <a:lnTo>
                  <a:pt x="378" y="147"/>
                </a:lnTo>
                <a:lnTo>
                  <a:pt x="375" y="145"/>
                </a:lnTo>
                <a:lnTo>
                  <a:pt x="368" y="145"/>
                </a:lnTo>
                <a:lnTo>
                  <a:pt x="366" y="142"/>
                </a:lnTo>
                <a:lnTo>
                  <a:pt x="363" y="142"/>
                </a:lnTo>
                <a:lnTo>
                  <a:pt x="361" y="140"/>
                </a:lnTo>
                <a:lnTo>
                  <a:pt x="356" y="140"/>
                </a:lnTo>
                <a:lnTo>
                  <a:pt x="354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42" y="97"/>
                </a:moveTo>
                <a:lnTo>
                  <a:pt x="342" y="106"/>
                </a:lnTo>
                <a:lnTo>
                  <a:pt x="339" y="109"/>
                </a:lnTo>
                <a:lnTo>
                  <a:pt x="339" y="123"/>
                </a:lnTo>
                <a:lnTo>
                  <a:pt x="337" y="125"/>
                </a:lnTo>
                <a:lnTo>
                  <a:pt x="337" y="133"/>
                </a:lnTo>
                <a:lnTo>
                  <a:pt x="334" y="135"/>
                </a:lnTo>
                <a:lnTo>
                  <a:pt x="334" y="138"/>
                </a:lnTo>
                <a:lnTo>
                  <a:pt x="332" y="142"/>
                </a:lnTo>
                <a:lnTo>
                  <a:pt x="330" y="145"/>
                </a:lnTo>
                <a:lnTo>
                  <a:pt x="330" y="147"/>
                </a:lnTo>
                <a:lnTo>
                  <a:pt x="327" y="150"/>
                </a:lnTo>
                <a:lnTo>
                  <a:pt x="325" y="152"/>
                </a:lnTo>
                <a:lnTo>
                  <a:pt x="322" y="154"/>
                </a:lnTo>
                <a:lnTo>
                  <a:pt x="320" y="157"/>
                </a:lnTo>
                <a:lnTo>
                  <a:pt x="318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6" y="164"/>
                </a:lnTo>
                <a:lnTo>
                  <a:pt x="303" y="164"/>
                </a:lnTo>
                <a:lnTo>
                  <a:pt x="301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3" y="169"/>
                </a:lnTo>
                <a:lnTo>
                  <a:pt x="308" y="169"/>
                </a:lnTo>
                <a:lnTo>
                  <a:pt x="310" y="166"/>
                </a:lnTo>
                <a:lnTo>
                  <a:pt x="313" y="166"/>
                </a:lnTo>
                <a:lnTo>
                  <a:pt x="315" y="164"/>
                </a:lnTo>
                <a:lnTo>
                  <a:pt x="320" y="164"/>
                </a:lnTo>
                <a:lnTo>
                  <a:pt x="322" y="161"/>
                </a:lnTo>
                <a:lnTo>
                  <a:pt x="325" y="161"/>
                </a:lnTo>
                <a:lnTo>
                  <a:pt x="325" y="159"/>
                </a:lnTo>
                <a:lnTo>
                  <a:pt x="330" y="157"/>
                </a:lnTo>
                <a:lnTo>
                  <a:pt x="332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7"/>
                </a:lnTo>
                <a:lnTo>
                  <a:pt x="342" y="142"/>
                </a:lnTo>
                <a:lnTo>
                  <a:pt x="342" y="140"/>
                </a:lnTo>
                <a:lnTo>
                  <a:pt x="344" y="138"/>
                </a:lnTo>
                <a:lnTo>
                  <a:pt x="344" y="130"/>
                </a:lnTo>
                <a:lnTo>
                  <a:pt x="346" y="128"/>
                </a:lnTo>
                <a:lnTo>
                  <a:pt x="346" y="116"/>
                </a:lnTo>
                <a:lnTo>
                  <a:pt x="349" y="111"/>
                </a:lnTo>
                <a:lnTo>
                  <a:pt x="349" y="106"/>
                </a:lnTo>
                <a:lnTo>
                  <a:pt x="354" y="104"/>
                </a:lnTo>
                <a:lnTo>
                  <a:pt x="342" y="97"/>
                </a:lnTo>
                <a:lnTo>
                  <a:pt x="342" y="97"/>
                </a:lnTo>
                <a:close/>
              </a:path>
              <a:path w="405" h="172">
                <a:moveTo>
                  <a:pt x="310" y="87"/>
                </a:moveTo>
                <a:lnTo>
                  <a:pt x="310" y="145"/>
                </a:lnTo>
                <a:lnTo>
                  <a:pt x="318" y="140"/>
                </a:lnTo>
                <a:lnTo>
                  <a:pt x="318" y="87"/>
                </a:lnTo>
                <a:lnTo>
                  <a:pt x="375" y="87"/>
                </a:lnTo>
                <a:lnTo>
                  <a:pt x="310" y="87"/>
                </a:lnTo>
                <a:lnTo>
                  <a:pt x="310" y="87"/>
                </a:lnTo>
                <a:close/>
              </a:path>
              <a:path w="405" h="172">
                <a:moveTo>
                  <a:pt x="310" y="75"/>
                </a:moveTo>
                <a:lnTo>
                  <a:pt x="310" y="82"/>
                </a:lnTo>
                <a:lnTo>
                  <a:pt x="318" y="82"/>
                </a:lnTo>
                <a:lnTo>
                  <a:pt x="310" y="75"/>
                </a:lnTo>
                <a:lnTo>
                  <a:pt x="310" y="75"/>
                </a:lnTo>
                <a:close/>
              </a:path>
              <a:path w="405" h="172">
                <a:moveTo>
                  <a:pt x="378" y="75"/>
                </a:moveTo>
                <a:lnTo>
                  <a:pt x="375" y="82"/>
                </a:lnTo>
                <a:lnTo>
                  <a:pt x="310" y="82"/>
                </a:lnTo>
                <a:lnTo>
                  <a:pt x="310" y="87"/>
                </a:lnTo>
                <a:lnTo>
                  <a:pt x="375" y="87"/>
                </a:lnTo>
                <a:lnTo>
                  <a:pt x="375" y="140"/>
                </a:lnTo>
                <a:lnTo>
                  <a:pt x="382" y="135"/>
                </a:lnTo>
                <a:lnTo>
                  <a:pt x="382" y="90"/>
                </a:lnTo>
                <a:lnTo>
                  <a:pt x="387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90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8" y="41"/>
                </a:lnTo>
                <a:lnTo>
                  <a:pt x="313" y="49"/>
                </a:lnTo>
                <a:lnTo>
                  <a:pt x="315" y="49"/>
                </a:lnTo>
                <a:lnTo>
                  <a:pt x="318" y="46"/>
                </a:lnTo>
                <a:lnTo>
                  <a:pt x="385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8" y="22"/>
                </a:lnTo>
                <a:lnTo>
                  <a:pt x="296" y="22"/>
                </a:lnTo>
                <a:lnTo>
                  <a:pt x="301" y="27"/>
                </a:lnTo>
                <a:lnTo>
                  <a:pt x="310" y="27"/>
                </a:lnTo>
                <a:lnTo>
                  <a:pt x="313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42" y="1"/>
                </a:move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4" y="8"/>
                </a:lnTo>
                <a:lnTo>
                  <a:pt x="342" y="1"/>
                </a:lnTo>
                <a:lnTo>
                  <a:pt x="34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64" name="path 1564"/>
          <p:cNvSpPr/>
          <p:nvPr/>
        </p:nvSpPr>
        <p:spPr>
          <a:xfrm>
            <a:off x="9179814" y="9346945"/>
            <a:ext cx="208788" cy="108203"/>
          </a:xfrm>
          <a:custGeom>
            <a:avLst/>
            <a:gdLst/>
            <a:ahLst/>
            <a:cxnLst/>
            <a:rect l="0" t="0" r="0" b="0"/>
            <a:pathLst>
              <a:path w="328" h="170">
                <a:moveTo>
                  <a:pt x="116" y="147"/>
                </a:moveTo>
                <a:lnTo>
                  <a:pt x="106" y="157"/>
                </a:lnTo>
                <a:lnTo>
                  <a:pt x="5" y="157"/>
                </a:lnTo>
                <a:lnTo>
                  <a:pt x="10" y="164"/>
                </a:lnTo>
                <a:lnTo>
                  <a:pt x="13" y="164"/>
                </a:lnTo>
                <a:lnTo>
                  <a:pt x="15" y="161"/>
                </a:lnTo>
                <a:lnTo>
                  <a:pt x="125" y="161"/>
                </a:lnTo>
                <a:lnTo>
                  <a:pt x="116" y="147"/>
                </a:lnTo>
                <a:lnTo>
                  <a:pt x="116" y="147"/>
                </a:lnTo>
                <a:close/>
              </a:path>
              <a:path w="328" h="170">
                <a:moveTo>
                  <a:pt x="30" y="111"/>
                </a:moveTo>
                <a:lnTo>
                  <a:pt x="27" y="113"/>
                </a:lnTo>
                <a:lnTo>
                  <a:pt x="30" y="113"/>
                </a:lnTo>
                <a:lnTo>
                  <a:pt x="30" y="118"/>
                </a:lnTo>
                <a:lnTo>
                  <a:pt x="32" y="121"/>
                </a:lnTo>
                <a:lnTo>
                  <a:pt x="32" y="123"/>
                </a:lnTo>
                <a:lnTo>
                  <a:pt x="34" y="128"/>
                </a:lnTo>
                <a:lnTo>
                  <a:pt x="34" y="133"/>
                </a:lnTo>
                <a:lnTo>
                  <a:pt x="37" y="138"/>
                </a:lnTo>
                <a:lnTo>
                  <a:pt x="37" y="142"/>
                </a:lnTo>
                <a:lnTo>
                  <a:pt x="39" y="147"/>
                </a:lnTo>
                <a:lnTo>
                  <a:pt x="39" y="152"/>
                </a:lnTo>
                <a:lnTo>
                  <a:pt x="42" y="152"/>
                </a:lnTo>
                <a:lnTo>
                  <a:pt x="44" y="150"/>
                </a:lnTo>
                <a:lnTo>
                  <a:pt x="46" y="145"/>
                </a:lnTo>
                <a:lnTo>
                  <a:pt x="46" y="135"/>
                </a:lnTo>
                <a:lnTo>
                  <a:pt x="44" y="130"/>
                </a:lnTo>
                <a:lnTo>
                  <a:pt x="42" y="128"/>
                </a:lnTo>
                <a:lnTo>
                  <a:pt x="42" y="126"/>
                </a:lnTo>
                <a:lnTo>
                  <a:pt x="39" y="123"/>
                </a:lnTo>
                <a:lnTo>
                  <a:pt x="37" y="121"/>
                </a:lnTo>
                <a:lnTo>
                  <a:pt x="34" y="118"/>
                </a:lnTo>
                <a:lnTo>
                  <a:pt x="32" y="116"/>
                </a:lnTo>
                <a:lnTo>
                  <a:pt x="30" y="111"/>
                </a:lnTo>
                <a:lnTo>
                  <a:pt x="30" y="111"/>
                </a:lnTo>
                <a:close/>
              </a:path>
              <a:path w="328" h="170">
                <a:moveTo>
                  <a:pt x="56" y="106"/>
                </a:moveTo>
                <a:lnTo>
                  <a:pt x="54" y="109"/>
                </a:lnTo>
                <a:lnTo>
                  <a:pt x="54" y="111"/>
                </a:lnTo>
                <a:lnTo>
                  <a:pt x="56" y="116"/>
                </a:lnTo>
                <a:lnTo>
                  <a:pt x="56" y="118"/>
                </a:lnTo>
                <a:lnTo>
                  <a:pt x="58" y="123"/>
                </a:lnTo>
                <a:lnTo>
                  <a:pt x="58" y="126"/>
                </a:lnTo>
                <a:lnTo>
                  <a:pt x="61" y="128"/>
                </a:lnTo>
                <a:lnTo>
                  <a:pt x="61" y="142"/>
                </a:lnTo>
                <a:lnTo>
                  <a:pt x="63" y="145"/>
                </a:lnTo>
                <a:lnTo>
                  <a:pt x="63" y="147"/>
                </a:lnTo>
                <a:lnTo>
                  <a:pt x="65" y="150"/>
                </a:lnTo>
                <a:lnTo>
                  <a:pt x="65" y="147"/>
                </a:lnTo>
                <a:lnTo>
                  <a:pt x="68" y="147"/>
                </a:lnTo>
                <a:lnTo>
                  <a:pt x="70" y="142"/>
                </a:lnTo>
                <a:lnTo>
                  <a:pt x="70" y="130"/>
                </a:lnTo>
                <a:lnTo>
                  <a:pt x="68" y="126"/>
                </a:lnTo>
                <a:lnTo>
                  <a:pt x="65" y="123"/>
                </a:lnTo>
                <a:lnTo>
                  <a:pt x="65" y="121"/>
                </a:lnTo>
                <a:lnTo>
                  <a:pt x="63" y="116"/>
                </a:lnTo>
                <a:lnTo>
                  <a:pt x="61" y="113"/>
                </a:lnTo>
                <a:lnTo>
                  <a:pt x="58" y="111"/>
                </a:lnTo>
                <a:lnTo>
                  <a:pt x="56" y="106"/>
                </a:lnTo>
                <a:lnTo>
                  <a:pt x="56" y="106"/>
                </a:lnTo>
                <a:close/>
              </a:path>
              <a:path w="328" h="170">
                <a:moveTo>
                  <a:pt x="92" y="106"/>
                </a:moveTo>
                <a:lnTo>
                  <a:pt x="90" y="109"/>
                </a:lnTo>
                <a:lnTo>
                  <a:pt x="90" y="116"/>
                </a:lnTo>
                <a:lnTo>
                  <a:pt x="87" y="121"/>
                </a:lnTo>
                <a:lnTo>
                  <a:pt x="87" y="123"/>
                </a:lnTo>
                <a:lnTo>
                  <a:pt x="85" y="128"/>
                </a:lnTo>
                <a:lnTo>
                  <a:pt x="85" y="135"/>
                </a:lnTo>
                <a:lnTo>
                  <a:pt x="82" y="138"/>
                </a:lnTo>
                <a:lnTo>
                  <a:pt x="82" y="140"/>
                </a:lnTo>
                <a:lnTo>
                  <a:pt x="80" y="145"/>
                </a:lnTo>
                <a:lnTo>
                  <a:pt x="80" y="147"/>
                </a:lnTo>
                <a:lnTo>
                  <a:pt x="77" y="152"/>
                </a:lnTo>
                <a:lnTo>
                  <a:pt x="77" y="154"/>
                </a:lnTo>
                <a:lnTo>
                  <a:pt x="75" y="157"/>
                </a:lnTo>
                <a:lnTo>
                  <a:pt x="80" y="157"/>
                </a:lnTo>
                <a:lnTo>
                  <a:pt x="80" y="154"/>
                </a:lnTo>
                <a:lnTo>
                  <a:pt x="82" y="152"/>
                </a:lnTo>
                <a:lnTo>
                  <a:pt x="85" y="147"/>
                </a:lnTo>
                <a:lnTo>
                  <a:pt x="85" y="145"/>
                </a:lnTo>
                <a:lnTo>
                  <a:pt x="87" y="142"/>
                </a:lnTo>
                <a:lnTo>
                  <a:pt x="87" y="140"/>
                </a:lnTo>
                <a:lnTo>
                  <a:pt x="90" y="135"/>
                </a:lnTo>
                <a:lnTo>
                  <a:pt x="92" y="133"/>
                </a:lnTo>
                <a:lnTo>
                  <a:pt x="92" y="130"/>
                </a:lnTo>
                <a:lnTo>
                  <a:pt x="94" y="126"/>
                </a:lnTo>
                <a:lnTo>
                  <a:pt x="97" y="123"/>
                </a:lnTo>
                <a:lnTo>
                  <a:pt x="97" y="121"/>
                </a:lnTo>
                <a:lnTo>
                  <a:pt x="104" y="118"/>
                </a:lnTo>
                <a:lnTo>
                  <a:pt x="92" y="106"/>
                </a:lnTo>
                <a:lnTo>
                  <a:pt x="92" y="106"/>
                </a:lnTo>
                <a:close/>
              </a:path>
              <a:path w="328" h="170">
                <a:moveTo>
                  <a:pt x="82" y="87"/>
                </a:moveTo>
                <a:lnTo>
                  <a:pt x="77" y="97"/>
                </a:lnTo>
                <a:lnTo>
                  <a:pt x="34" y="97"/>
                </a:lnTo>
                <a:lnTo>
                  <a:pt x="39" y="101"/>
                </a:lnTo>
                <a:lnTo>
                  <a:pt x="92" y="101"/>
                </a:lnTo>
                <a:lnTo>
                  <a:pt x="82" y="87"/>
                </a:lnTo>
                <a:lnTo>
                  <a:pt x="82" y="87"/>
                </a:lnTo>
                <a:close/>
              </a:path>
              <a:path w="328" h="170">
                <a:moveTo>
                  <a:pt x="68" y="63"/>
                </a:moveTo>
                <a:lnTo>
                  <a:pt x="65" y="63"/>
                </a:lnTo>
                <a:lnTo>
                  <a:pt x="68" y="66"/>
                </a:lnTo>
                <a:lnTo>
                  <a:pt x="68" y="68"/>
                </a:lnTo>
                <a:lnTo>
                  <a:pt x="70" y="70"/>
                </a:lnTo>
                <a:lnTo>
                  <a:pt x="73" y="73"/>
                </a:lnTo>
                <a:lnTo>
                  <a:pt x="75" y="75"/>
                </a:lnTo>
                <a:lnTo>
                  <a:pt x="77" y="78"/>
                </a:lnTo>
                <a:lnTo>
                  <a:pt x="80" y="80"/>
                </a:lnTo>
                <a:lnTo>
                  <a:pt x="80" y="82"/>
                </a:lnTo>
                <a:lnTo>
                  <a:pt x="82" y="85"/>
                </a:lnTo>
                <a:lnTo>
                  <a:pt x="85" y="87"/>
                </a:lnTo>
                <a:lnTo>
                  <a:pt x="87" y="90"/>
                </a:lnTo>
                <a:lnTo>
                  <a:pt x="90" y="92"/>
                </a:lnTo>
                <a:lnTo>
                  <a:pt x="92" y="94"/>
                </a:lnTo>
                <a:lnTo>
                  <a:pt x="94" y="97"/>
                </a:lnTo>
                <a:lnTo>
                  <a:pt x="99" y="97"/>
                </a:lnTo>
                <a:lnTo>
                  <a:pt x="99" y="99"/>
                </a:lnTo>
                <a:lnTo>
                  <a:pt x="104" y="101"/>
                </a:lnTo>
                <a:lnTo>
                  <a:pt x="106" y="101"/>
                </a:lnTo>
                <a:lnTo>
                  <a:pt x="109" y="104"/>
                </a:lnTo>
                <a:lnTo>
                  <a:pt x="111" y="106"/>
                </a:lnTo>
                <a:lnTo>
                  <a:pt x="114" y="106"/>
                </a:lnTo>
                <a:lnTo>
                  <a:pt x="116" y="109"/>
                </a:lnTo>
                <a:lnTo>
                  <a:pt x="118" y="109"/>
                </a:lnTo>
                <a:lnTo>
                  <a:pt x="118" y="109"/>
                </a:lnTo>
                <a:lnTo>
                  <a:pt x="118" y="106"/>
                </a:lnTo>
                <a:lnTo>
                  <a:pt x="121" y="104"/>
                </a:lnTo>
                <a:lnTo>
                  <a:pt x="123" y="101"/>
                </a:lnTo>
                <a:lnTo>
                  <a:pt x="125" y="99"/>
                </a:lnTo>
                <a:lnTo>
                  <a:pt x="128" y="99"/>
                </a:lnTo>
                <a:lnTo>
                  <a:pt x="128" y="97"/>
                </a:lnTo>
                <a:lnTo>
                  <a:pt x="123" y="97"/>
                </a:lnTo>
                <a:lnTo>
                  <a:pt x="121" y="94"/>
                </a:lnTo>
                <a:lnTo>
                  <a:pt x="116" y="94"/>
                </a:lnTo>
                <a:lnTo>
                  <a:pt x="114" y="92"/>
                </a:lnTo>
                <a:lnTo>
                  <a:pt x="106" y="92"/>
                </a:lnTo>
                <a:lnTo>
                  <a:pt x="106" y="90"/>
                </a:lnTo>
                <a:lnTo>
                  <a:pt x="104" y="90"/>
                </a:lnTo>
                <a:lnTo>
                  <a:pt x="99" y="87"/>
                </a:lnTo>
                <a:lnTo>
                  <a:pt x="97" y="87"/>
                </a:lnTo>
                <a:lnTo>
                  <a:pt x="94" y="85"/>
                </a:lnTo>
                <a:lnTo>
                  <a:pt x="92" y="85"/>
                </a:lnTo>
                <a:lnTo>
                  <a:pt x="90" y="82"/>
                </a:lnTo>
                <a:lnTo>
                  <a:pt x="87" y="80"/>
                </a:lnTo>
                <a:lnTo>
                  <a:pt x="85" y="78"/>
                </a:lnTo>
                <a:lnTo>
                  <a:pt x="82" y="75"/>
                </a:lnTo>
                <a:lnTo>
                  <a:pt x="80" y="73"/>
                </a:lnTo>
                <a:lnTo>
                  <a:pt x="77" y="70"/>
                </a:lnTo>
                <a:lnTo>
                  <a:pt x="75" y="68"/>
                </a:lnTo>
                <a:lnTo>
                  <a:pt x="73" y="66"/>
                </a:lnTo>
                <a:lnTo>
                  <a:pt x="70" y="66"/>
                </a:lnTo>
                <a:lnTo>
                  <a:pt x="68" y="63"/>
                </a:lnTo>
                <a:lnTo>
                  <a:pt x="68" y="63"/>
                </a:lnTo>
                <a:close/>
              </a:path>
              <a:path w="328" h="170">
                <a:moveTo>
                  <a:pt x="61" y="46"/>
                </a:moveTo>
                <a:lnTo>
                  <a:pt x="61" y="49"/>
                </a:lnTo>
                <a:lnTo>
                  <a:pt x="58" y="51"/>
                </a:lnTo>
                <a:lnTo>
                  <a:pt x="58" y="53"/>
                </a:lnTo>
                <a:lnTo>
                  <a:pt x="56" y="58"/>
                </a:lnTo>
                <a:lnTo>
                  <a:pt x="54" y="61"/>
                </a:lnTo>
                <a:lnTo>
                  <a:pt x="54" y="63"/>
                </a:lnTo>
                <a:lnTo>
                  <a:pt x="51" y="66"/>
                </a:lnTo>
                <a:lnTo>
                  <a:pt x="49" y="70"/>
                </a:lnTo>
                <a:lnTo>
                  <a:pt x="46" y="73"/>
                </a:lnTo>
                <a:lnTo>
                  <a:pt x="46" y="75"/>
                </a:lnTo>
                <a:lnTo>
                  <a:pt x="44" y="78"/>
                </a:lnTo>
                <a:lnTo>
                  <a:pt x="42" y="80"/>
                </a:lnTo>
                <a:lnTo>
                  <a:pt x="39" y="82"/>
                </a:lnTo>
                <a:lnTo>
                  <a:pt x="37" y="85"/>
                </a:lnTo>
                <a:lnTo>
                  <a:pt x="34" y="87"/>
                </a:lnTo>
                <a:lnTo>
                  <a:pt x="32" y="90"/>
                </a:lnTo>
                <a:lnTo>
                  <a:pt x="30" y="92"/>
                </a:lnTo>
                <a:lnTo>
                  <a:pt x="27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7" y="101"/>
                </a:lnTo>
                <a:lnTo>
                  <a:pt x="15" y="104"/>
                </a:lnTo>
                <a:lnTo>
                  <a:pt x="13" y="104"/>
                </a:lnTo>
                <a:lnTo>
                  <a:pt x="8" y="106"/>
                </a:lnTo>
                <a:lnTo>
                  <a:pt x="5" y="109"/>
                </a:lnTo>
                <a:lnTo>
                  <a:pt x="3" y="109"/>
                </a:lnTo>
                <a:lnTo>
                  <a:pt x="1" y="111"/>
                </a:lnTo>
                <a:lnTo>
                  <a:pt x="1" y="113"/>
                </a:lnTo>
                <a:lnTo>
                  <a:pt x="3" y="113"/>
                </a:lnTo>
                <a:lnTo>
                  <a:pt x="5" y="111"/>
                </a:lnTo>
                <a:lnTo>
                  <a:pt x="10" y="111"/>
                </a:lnTo>
                <a:lnTo>
                  <a:pt x="13" y="109"/>
                </a:lnTo>
                <a:lnTo>
                  <a:pt x="15" y="109"/>
                </a:lnTo>
                <a:lnTo>
                  <a:pt x="17" y="106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4"/>
                </a:lnTo>
                <a:lnTo>
                  <a:pt x="37" y="94"/>
                </a:lnTo>
                <a:lnTo>
                  <a:pt x="39" y="92"/>
                </a:lnTo>
                <a:lnTo>
                  <a:pt x="42" y="90"/>
                </a:lnTo>
                <a:lnTo>
                  <a:pt x="44" y="87"/>
                </a:lnTo>
                <a:lnTo>
                  <a:pt x="46" y="85"/>
                </a:lnTo>
                <a:lnTo>
                  <a:pt x="49" y="85"/>
                </a:lnTo>
                <a:lnTo>
                  <a:pt x="49" y="82"/>
                </a:lnTo>
                <a:lnTo>
                  <a:pt x="51" y="80"/>
                </a:lnTo>
                <a:lnTo>
                  <a:pt x="54" y="78"/>
                </a:lnTo>
                <a:lnTo>
                  <a:pt x="56" y="75"/>
                </a:lnTo>
                <a:lnTo>
                  <a:pt x="58" y="70"/>
                </a:lnTo>
                <a:lnTo>
                  <a:pt x="61" y="68"/>
                </a:lnTo>
                <a:lnTo>
                  <a:pt x="63" y="66"/>
                </a:lnTo>
                <a:lnTo>
                  <a:pt x="65" y="63"/>
                </a:lnTo>
                <a:lnTo>
                  <a:pt x="68" y="63"/>
                </a:lnTo>
                <a:lnTo>
                  <a:pt x="68" y="61"/>
                </a:lnTo>
                <a:lnTo>
                  <a:pt x="70" y="56"/>
                </a:lnTo>
                <a:lnTo>
                  <a:pt x="61" y="46"/>
                </a:lnTo>
                <a:lnTo>
                  <a:pt x="61" y="46"/>
                </a:lnTo>
                <a:close/>
              </a:path>
              <a:path w="328" h="170">
                <a:moveTo>
                  <a:pt x="37" y="32"/>
                </a:moveTo>
                <a:lnTo>
                  <a:pt x="34" y="32"/>
                </a:lnTo>
                <a:lnTo>
                  <a:pt x="34" y="37"/>
                </a:lnTo>
                <a:lnTo>
                  <a:pt x="37" y="39"/>
                </a:lnTo>
                <a:lnTo>
                  <a:pt x="37" y="41"/>
                </a:lnTo>
                <a:lnTo>
                  <a:pt x="39" y="46"/>
                </a:lnTo>
                <a:lnTo>
                  <a:pt x="39" y="53"/>
                </a:lnTo>
                <a:lnTo>
                  <a:pt x="42" y="56"/>
                </a:lnTo>
                <a:lnTo>
                  <a:pt x="42" y="63"/>
                </a:lnTo>
                <a:lnTo>
                  <a:pt x="44" y="63"/>
                </a:lnTo>
                <a:lnTo>
                  <a:pt x="46" y="61"/>
                </a:lnTo>
                <a:lnTo>
                  <a:pt x="49" y="56"/>
                </a:lnTo>
                <a:lnTo>
                  <a:pt x="49" y="46"/>
                </a:lnTo>
                <a:lnTo>
                  <a:pt x="46" y="44"/>
                </a:lnTo>
                <a:lnTo>
                  <a:pt x="46" y="41"/>
                </a:lnTo>
                <a:lnTo>
                  <a:pt x="44" y="39"/>
                </a:lnTo>
                <a:lnTo>
                  <a:pt x="42" y="37"/>
                </a:lnTo>
                <a:lnTo>
                  <a:pt x="39" y="34"/>
                </a:lnTo>
                <a:lnTo>
                  <a:pt x="37" y="32"/>
                </a:lnTo>
                <a:lnTo>
                  <a:pt x="37" y="32"/>
                </a:lnTo>
                <a:close/>
              </a:path>
              <a:path w="328" h="170">
                <a:moveTo>
                  <a:pt x="94" y="32"/>
                </a:moveTo>
                <a:lnTo>
                  <a:pt x="92" y="32"/>
                </a:lnTo>
                <a:lnTo>
                  <a:pt x="92" y="34"/>
                </a:lnTo>
                <a:lnTo>
                  <a:pt x="94" y="37"/>
                </a:lnTo>
                <a:lnTo>
                  <a:pt x="97" y="41"/>
                </a:lnTo>
                <a:lnTo>
                  <a:pt x="97" y="44"/>
                </a:lnTo>
                <a:lnTo>
                  <a:pt x="99" y="46"/>
                </a:lnTo>
                <a:lnTo>
                  <a:pt x="99" y="56"/>
                </a:lnTo>
                <a:lnTo>
                  <a:pt x="102" y="58"/>
                </a:lnTo>
                <a:lnTo>
                  <a:pt x="102" y="63"/>
                </a:lnTo>
                <a:lnTo>
                  <a:pt x="104" y="63"/>
                </a:lnTo>
                <a:lnTo>
                  <a:pt x="106" y="61"/>
                </a:lnTo>
                <a:lnTo>
                  <a:pt x="106" y="58"/>
                </a:lnTo>
                <a:lnTo>
                  <a:pt x="109" y="56"/>
                </a:lnTo>
                <a:lnTo>
                  <a:pt x="109" y="46"/>
                </a:lnTo>
                <a:lnTo>
                  <a:pt x="106" y="44"/>
                </a:lnTo>
                <a:lnTo>
                  <a:pt x="104" y="41"/>
                </a:lnTo>
                <a:lnTo>
                  <a:pt x="102" y="39"/>
                </a:lnTo>
                <a:lnTo>
                  <a:pt x="99" y="37"/>
                </a:lnTo>
                <a:lnTo>
                  <a:pt x="97" y="34"/>
                </a:lnTo>
                <a:lnTo>
                  <a:pt x="94" y="32"/>
                </a:lnTo>
                <a:lnTo>
                  <a:pt x="94" y="32"/>
                </a:lnTo>
                <a:close/>
              </a:path>
              <a:path w="328" h="170">
                <a:moveTo>
                  <a:pt x="58" y="20"/>
                </a:moveTo>
                <a:lnTo>
                  <a:pt x="54" y="27"/>
                </a:lnTo>
                <a:lnTo>
                  <a:pt x="20" y="27"/>
                </a:lnTo>
                <a:lnTo>
                  <a:pt x="20" y="32"/>
                </a:lnTo>
                <a:lnTo>
                  <a:pt x="17" y="34"/>
                </a:lnTo>
                <a:lnTo>
                  <a:pt x="17" y="39"/>
                </a:lnTo>
                <a:lnTo>
                  <a:pt x="15" y="41"/>
                </a:lnTo>
                <a:lnTo>
                  <a:pt x="13" y="46"/>
                </a:lnTo>
                <a:lnTo>
                  <a:pt x="13" y="49"/>
                </a:lnTo>
                <a:lnTo>
                  <a:pt x="10" y="51"/>
                </a:lnTo>
                <a:lnTo>
                  <a:pt x="8" y="56"/>
                </a:lnTo>
                <a:lnTo>
                  <a:pt x="8" y="58"/>
                </a:lnTo>
                <a:lnTo>
                  <a:pt x="5" y="61"/>
                </a:lnTo>
                <a:lnTo>
                  <a:pt x="3" y="63"/>
                </a:lnTo>
                <a:lnTo>
                  <a:pt x="3" y="68"/>
                </a:lnTo>
                <a:lnTo>
                  <a:pt x="1" y="70"/>
                </a:lnTo>
                <a:lnTo>
                  <a:pt x="3" y="70"/>
                </a:lnTo>
                <a:lnTo>
                  <a:pt x="5" y="68"/>
                </a:lnTo>
                <a:lnTo>
                  <a:pt x="5" y="66"/>
                </a:lnTo>
                <a:lnTo>
                  <a:pt x="8" y="63"/>
                </a:lnTo>
                <a:lnTo>
                  <a:pt x="10" y="61"/>
                </a:lnTo>
                <a:lnTo>
                  <a:pt x="13" y="58"/>
                </a:lnTo>
                <a:lnTo>
                  <a:pt x="15" y="56"/>
                </a:lnTo>
                <a:lnTo>
                  <a:pt x="15" y="53"/>
                </a:lnTo>
                <a:lnTo>
                  <a:pt x="17" y="51"/>
                </a:lnTo>
                <a:lnTo>
                  <a:pt x="20" y="46"/>
                </a:lnTo>
                <a:lnTo>
                  <a:pt x="20" y="44"/>
                </a:lnTo>
                <a:lnTo>
                  <a:pt x="22" y="41"/>
                </a:lnTo>
                <a:lnTo>
                  <a:pt x="25" y="39"/>
                </a:lnTo>
                <a:lnTo>
                  <a:pt x="25" y="34"/>
                </a:lnTo>
                <a:lnTo>
                  <a:pt x="27" y="32"/>
                </a:lnTo>
                <a:lnTo>
                  <a:pt x="68" y="32"/>
                </a:lnTo>
                <a:lnTo>
                  <a:pt x="58" y="20"/>
                </a:lnTo>
                <a:lnTo>
                  <a:pt x="58" y="20"/>
                </a:lnTo>
                <a:close/>
              </a:path>
              <a:path w="328" h="170">
                <a:moveTo>
                  <a:pt x="116" y="18"/>
                </a:moveTo>
                <a:lnTo>
                  <a:pt x="109" y="27"/>
                </a:lnTo>
                <a:lnTo>
                  <a:pt x="75" y="27"/>
                </a:lnTo>
                <a:lnTo>
                  <a:pt x="75" y="32"/>
                </a:lnTo>
                <a:lnTo>
                  <a:pt x="73" y="34"/>
                </a:lnTo>
                <a:lnTo>
                  <a:pt x="73" y="39"/>
                </a:lnTo>
                <a:lnTo>
                  <a:pt x="70" y="41"/>
                </a:lnTo>
                <a:lnTo>
                  <a:pt x="70" y="44"/>
                </a:lnTo>
                <a:lnTo>
                  <a:pt x="68" y="49"/>
                </a:lnTo>
                <a:lnTo>
                  <a:pt x="68" y="53"/>
                </a:lnTo>
                <a:lnTo>
                  <a:pt x="68" y="51"/>
                </a:lnTo>
                <a:lnTo>
                  <a:pt x="70" y="49"/>
                </a:lnTo>
                <a:lnTo>
                  <a:pt x="73" y="46"/>
                </a:lnTo>
                <a:lnTo>
                  <a:pt x="75" y="44"/>
                </a:lnTo>
                <a:lnTo>
                  <a:pt x="75" y="41"/>
                </a:lnTo>
                <a:lnTo>
                  <a:pt x="77" y="39"/>
                </a:lnTo>
                <a:lnTo>
                  <a:pt x="80" y="34"/>
                </a:lnTo>
                <a:lnTo>
                  <a:pt x="82" y="32"/>
                </a:lnTo>
                <a:lnTo>
                  <a:pt x="125" y="32"/>
                </a:lnTo>
                <a:lnTo>
                  <a:pt x="116" y="18"/>
                </a:lnTo>
                <a:lnTo>
                  <a:pt x="116" y="18"/>
                </a:lnTo>
                <a:close/>
              </a:path>
              <a:path w="328" h="170">
                <a:moveTo>
                  <a:pt x="30" y="1"/>
                </a:moveTo>
                <a:lnTo>
                  <a:pt x="30" y="3"/>
                </a:lnTo>
                <a:lnTo>
                  <a:pt x="27" y="8"/>
                </a:lnTo>
                <a:lnTo>
                  <a:pt x="27" y="10"/>
                </a:lnTo>
                <a:lnTo>
                  <a:pt x="25" y="15"/>
                </a:lnTo>
                <a:lnTo>
                  <a:pt x="25" y="20"/>
                </a:lnTo>
                <a:lnTo>
                  <a:pt x="22" y="25"/>
                </a:lnTo>
                <a:lnTo>
                  <a:pt x="20" y="27"/>
                </a:lnTo>
                <a:lnTo>
                  <a:pt x="30" y="27"/>
                </a:lnTo>
                <a:lnTo>
                  <a:pt x="32" y="25"/>
                </a:lnTo>
                <a:lnTo>
                  <a:pt x="32" y="20"/>
                </a:lnTo>
                <a:lnTo>
                  <a:pt x="34" y="18"/>
                </a:lnTo>
                <a:lnTo>
                  <a:pt x="37" y="15"/>
                </a:lnTo>
                <a:lnTo>
                  <a:pt x="39" y="13"/>
                </a:lnTo>
                <a:lnTo>
                  <a:pt x="30" y="1"/>
                </a:lnTo>
                <a:lnTo>
                  <a:pt x="30" y="1"/>
                </a:lnTo>
                <a:close/>
              </a:path>
              <a:path w="328" h="170">
                <a:moveTo>
                  <a:pt x="82" y="1"/>
                </a:moveTo>
                <a:lnTo>
                  <a:pt x="82" y="8"/>
                </a:lnTo>
                <a:lnTo>
                  <a:pt x="80" y="10"/>
                </a:lnTo>
                <a:lnTo>
                  <a:pt x="80" y="15"/>
                </a:lnTo>
                <a:lnTo>
                  <a:pt x="77" y="18"/>
                </a:lnTo>
                <a:lnTo>
                  <a:pt x="77" y="25"/>
                </a:lnTo>
                <a:lnTo>
                  <a:pt x="75" y="27"/>
                </a:lnTo>
                <a:lnTo>
                  <a:pt x="82" y="27"/>
                </a:lnTo>
                <a:lnTo>
                  <a:pt x="85" y="22"/>
                </a:lnTo>
                <a:lnTo>
                  <a:pt x="87" y="20"/>
                </a:lnTo>
                <a:lnTo>
                  <a:pt x="87" y="15"/>
                </a:lnTo>
                <a:lnTo>
                  <a:pt x="90" y="13"/>
                </a:lnTo>
                <a:lnTo>
                  <a:pt x="92" y="13"/>
                </a:lnTo>
                <a:lnTo>
                  <a:pt x="94" y="10"/>
                </a:lnTo>
                <a:lnTo>
                  <a:pt x="82" y="1"/>
                </a:lnTo>
                <a:lnTo>
                  <a:pt x="82" y="1"/>
                </a:lnTo>
                <a:close/>
              </a:path>
              <a:path w="328" h="170">
                <a:moveTo>
                  <a:pt x="253" y="152"/>
                </a:moveTo>
                <a:lnTo>
                  <a:pt x="253" y="161"/>
                </a:lnTo>
                <a:lnTo>
                  <a:pt x="250" y="169"/>
                </a:lnTo>
                <a:lnTo>
                  <a:pt x="260" y="164"/>
                </a:lnTo>
                <a:lnTo>
                  <a:pt x="260" y="154"/>
                </a:lnTo>
                <a:lnTo>
                  <a:pt x="315" y="154"/>
                </a:lnTo>
                <a:lnTo>
                  <a:pt x="253" y="152"/>
                </a:lnTo>
                <a:lnTo>
                  <a:pt x="253" y="152"/>
                </a:lnTo>
                <a:close/>
              </a:path>
              <a:path w="328" h="170">
                <a:moveTo>
                  <a:pt x="243" y="111"/>
                </a:moveTo>
                <a:lnTo>
                  <a:pt x="241" y="113"/>
                </a:lnTo>
                <a:lnTo>
                  <a:pt x="238" y="113"/>
                </a:lnTo>
                <a:lnTo>
                  <a:pt x="236" y="116"/>
                </a:lnTo>
                <a:lnTo>
                  <a:pt x="234" y="118"/>
                </a:lnTo>
                <a:lnTo>
                  <a:pt x="231" y="121"/>
                </a:lnTo>
                <a:lnTo>
                  <a:pt x="229" y="121"/>
                </a:lnTo>
                <a:lnTo>
                  <a:pt x="226" y="123"/>
                </a:lnTo>
                <a:lnTo>
                  <a:pt x="224" y="126"/>
                </a:lnTo>
                <a:lnTo>
                  <a:pt x="219" y="126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12" y="133"/>
                </a:lnTo>
                <a:lnTo>
                  <a:pt x="217" y="130"/>
                </a:lnTo>
                <a:lnTo>
                  <a:pt x="222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6"/>
                </a:lnTo>
                <a:lnTo>
                  <a:pt x="231" y="126"/>
                </a:lnTo>
                <a:lnTo>
                  <a:pt x="234" y="123"/>
                </a:lnTo>
                <a:lnTo>
                  <a:pt x="236" y="121"/>
                </a:lnTo>
                <a:lnTo>
                  <a:pt x="238" y="121"/>
                </a:lnTo>
                <a:lnTo>
                  <a:pt x="243" y="118"/>
                </a:lnTo>
                <a:lnTo>
                  <a:pt x="245" y="118"/>
                </a:lnTo>
                <a:lnTo>
                  <a:pt x="248" y="116"/>
                </a:lnTo>
                <a:lnTo>
                  <a:pt x="250" y="113"/>
                </a:lnTo>
                <a:lnTo>
                  <a:pt x="253" y="111"/>
                </a:lnTo>
                <a:lnTo>
                  <a:pt x="243" y="111"/>
                </a:lnTo>
                <a:lnTo>
                  <a:pt x="243" y="111"/>
                </a:lnTo>
                <a:close/>
              </a:path>
              <a:path w="328" h="170">
                <a:moveTo>
                  <a:pt x="250" y="106"/>
                </a:moveTo>
                <a:lnTo>
                  <a:pt x="248" y="106"/>
                </a:lnTo>
                <a:lnTo>
                  <a:pt x="245" y="109"/>
                </a:lnTo>
                <a:lnTo>
                  <a:pt x="243" y="111"/>
                </a:lnTo>
                <a:lnTo>
                  <a:pt x="253" y="111"/>
                </a:lnTo>
                <a:lnTo>
                  <a:pt x="253" y="135"/>
                </a:lnTo>
                <a:lnTo>
                  <a:pt x="253" y="152"/>
                </a:lnTo>
                <a:lnTo>
                  <a:pt x="315" y="154"/>
                </a:lnTo>
                <a:lnTo>
                  <a:pt x="315" y="166"/>
                </a:lnTo>
                <a:lnTo>
                  <a:pt x="322" y="159"/>
                </a:lnTo>
                <a:lnTo>
                  <a:pt x="322" y="152"/>
                </a:lnTo>
                <a:lnTo>
                  <a:pt x="260" y="150"/>
                </a:lnTo>
                <a:lnTo>
                  <a:pt x="260" y="106"/>
                </a:lnTo>
                <a:lnTo>
                  <a:pt x="315" y="106"/>
                </a:lnTo>
                <a:lnTo>
                  <a:pt x="250" y="106"/>
                </a:lnTo>
                <a:lnTo>
                  <a:pt x="250" y="106"/>
                </a:lnTo>
                <a:close/>
              </a:path>
              <a:path w="328" h="170">
                <a:moveTo>
                  <a:pt x="317" y="94"/>
                </a:moveTo>
                <a:lnTo>
                  <a:pt x="313" y="101"/>
                </a:lnTo>
                <a:lnTo>
                  <a:pt x="265" y="101"/>
                </a:lnTo>
                <a:lnTo>
                  <a:pt x="250" y="104"/>
                </a:lnTo>
                <a:lnTo>
                  <a:pt x="250" y="106"/>
                </a:lnTo>
                <a:lnTo>
                  <a:pt x="315" y="106"/>
                </a:lnTo>
                <a:lnTo>
                  <a:pt x="315" y="150"/>
                </a:lnTo>
                <a:lnTo>
                  <a:pt x="260" y="150"/>
                </a:lnTo>
                <a:lnTo>
                  <a:pt x="322" y="152"/>
                </a:lnTo>
                <a:lnTo>
                  <a:pt x="322" y="109"/>
                </a:lnTo>
                <a:lnTo>
                  <a:pt x="327" y="104"/>
                </a:lnTo>
                <a:lnTo>
                  <a:pt x="317" y="94"/>
                </a:lnTo>
                <a:lnTo>
                  <a:pt x="317" y="94"/>
                </a:lnTo>
                <a:close/>
              </a:path>
              <a:path w="328" h="170">
                <a:moveTo>
                  <a:pt x="253" y="94"/>
                </a:moveTo>
                <a:lnTo>
                  <a:pt x="253" y="101"/>
                </a:lnTo>
                <a:lnTo>
                  <a:pt x="250" y="104"/>
                </a:lnTo>
                <a:lnTo>
                  <a:pt x="265" y="101"/>
                </a:lnTo>
                <a:lnTo>
                  <a:pt x="267" y="101"/>
                </a:lnTo>
                <a:lnTo>
                  <a:pt x="270" y="99"/>
                </a:lnTo>
                <a:lnTo>
                  <a:pt x="257" y="99"/>
                </a:lnTo>
                <a:lnTo>
                  <a:pt x="253" y="94"/>
                </a:lnTo>
                <a:lnTo>
                  <a:pt x="253" y="94"/>
                </a:lnTo>
                <a:close/>
              </a:path>
              <a:path w="328" h="170">
                <a:moveTo>
                  <a:pt x="241" y="53"/>
                </a:moveTo>
                <a:lnTo>
                  <a:pt x="238" y="56"/>
                </a:lnTo>
                <a:lnTo>
                  <a:pt x="236" y="58"/>
                </a:lnTo>
                <a:lnTo>
                  <a:pt x="234" y="61"/>
                </a:lnTo>
                <a:lnTo>
                  <a:pt x="234" y="63"/>
                </a:lnTo>
                <a:lnTo>
                  <a:pt x="231" y="68"/>
                </a:lnTo>
                <a:lnTo>
                  <a:pt x="229" y="70"/>
                </a:lnTo>
                <a:lnTo>
                  <a:pt x="226" y="73"/>
                </a:lnTo>
                <a:lnTo>
                  <a:pt x="224" y="73"/>
                </a:lnTo>
                <a:lnTo>
                  <a:pt x="224" y="75"/>
                </a:lnTo>
                <a:lnTo>
                  <a:pt x="222" y="78"/>
                </a:lnTo>
                <a:lnTo>
                  <a:pt x="222" y="80"/>
                </a:lnTo>
                <a:lnTo>
                  <a:pt x="224" y="80"/>
                </a:lnTo>
                <a:lnTo>
                  <a:pt x="226" y="78"/>
                </a:lnTo>
                <a:lnTo>
                  <a:pt x="229" y="75"/>
                </a:lnTo>
                <a:lnTo>
                  <a:pt x="229" y="73"/>
                </a:lnTo>
                <a:lnTo>
                  <a:pt x="231" y="73"/>
                </a:lnTo>
                <a:lnTo>
                  <a:pt x="234" y="70"/>
                </a:lnTo>
                <a:lnTo>
                  <a:pt x="236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61"/>
                </a:lnTo>
                <a:lnTo>
                  <a:pt x="243" y="58"/>
                </a:lnTo>
                <a:lnTo>
                  <a:pt x="245" y="56"/>
                </a:lnTo>
                <a:lnTo>
                  <a:pt x="248" y="53"/>
                </a:lnTo>
                <a:lnTo>
                  <a:pt x="241" y="53"/>
                </a:lnTo>
                <a:lnTo>
                  <a:pt x="241" y="53"/>
                </a:lnTo>
                <a:close/>
              </a:path>
              <a:path w="328" h="170">
                <a:moveTo>
                  <a:pt x="322" y="32"/>
                </a:moveTo>
                <a:lnTo>
                  <a:pt x="308" y="34"/>
                </a:lnTo>
                <a:lnTo>
                  <a:pt x="305" y="37"/>
                </a:lnTo>
                <a:lnTo>
                  <a:pt x="305" y="39"/>
                </a:lnTo>
                <a:lnTo>
                  <a:pt x="303" y="41"/>
                </a:lnTo>
                <a:lnTo>
                  <a:pt x="301" y="44"/>
                </a:lnTo>
                <a:lnTo>
                  <a:pt x="301" y="46"/>
                </a:lnTo>
                <a:lnTo>
                  <a:pt x="298" y="51"/>
                </a:lnTo>
                <a:lnTo>
                  <a:pt x="296" y="53"/>
                </a:lnTo>
                <a:lnTo>
                  <a:pt x="294" y="56"/>
                </a:lnTo>
                <a:lnTo>
                  <a:pt x="294" y="58"/>
                </a:lnTo>
                <a:lnTo>
                  <a:pt x="291" y="61"/>
                </a:lnTo>
                <a:lnTo>
                  <a:pt x="289" y="63"/>
                </a:lnTo>
                <a:lnTo>
                  <a:pt x="286" y="66"/>
                </a:lnTo>
                <a:lnTo>
                  <a:pt x="284" y="70"/>
                </a:lnTo>
                <a:lnTo>
                  <a:pt x="282" y="73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70" y="85"/>
                </a:lnTo>
                <a:lnTo>
                  <a:pt x="270" y="87"/>
                </a:lnTo>
                <a:lnTo>
                  <a:pt x="267" y="90"/>
                </a:lnTo>
                <a:lnTo>
                  <a:pt x="265" y="92"/>
                </a:lnTo>
                <a:lnTo>
                  <a:pt x="262" y="94"/>
                </a:lnTo>
                <a:lnTo>
                  <a:pt x="260" y="97"/>
                </a:lnTo>
                <a:lnTo>
                  <a:pt x="257" y="99"/>
                </a:lnTo>
                <a:lnTo>
                  <a:pt x="270" y="99"/>
                </a:lnTo>
                <a:lnTo>
                  <a:pt x="270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90"/>
                </a:lnTo>
                <a:lnTo>
                  <a:pt x="282" y="87"/>
                </a:lnTo>
                <a:lnTo>
                  <a:pt x="284" y="85"/>
                </a:lnTo>
                <a:lnTo>
                  <a:pt x="286" y="80"/>
                </a:lnTo>
                <a:lnTo>
                  <a:pt x="289" y="78"/>
                </a:lnTo>
                <a:lnTo>
                  <a:pt x="291" y="75"/>
                </a:lnTo>
                <a:lnTo>
                  <a:pt x="294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1" y="61"/>
                </a:lnTo>
                <a:lnTo>
                  <a:pt x="303" y="58"/>
                </a:lnTo>
                <a:lnTo>
                  <a:pt x="305" y="56"/>
                </a:lnTo>
                <a:lnTo>
                  <a:pt x="308" y="53"/>
                </a:lnTo>
                <a:lnTo>
                  <a:pt x="310" y="49"/>
                </a:lnTo>
                <a:lnTo>
                  <a:pt x="310" y="46"/>
                </a:lnTo>
                <a:lnTo>
                  <a:pt x="313" y="44"/>
                </a:lnTo>
                <a:lnTo>
                  <a:pt x="315" y="39"/>
                </a:lnTo>
                <a:lnTo>
                  <a:pt x="317" y="37"/>
                </a:lnTo>
                <a:lnTo>
                  <a:pt x="322" y="32"/>
                </a:lnTo>
                <a:lnTo>
                  <a:pt x="322" y="32"/>
                </a:lnTo>
                <a:close/>
              </a:path>
              <a:path w="328" h="170">
                <a:moveTo>
                  <a:pt x="313" y="22"/>
                </a:moveTo>
                <a:lnTo>
                  <a:pt x="308" y="30"/>
                </a:lnTo>
                <a:lnTo>
                  <a:pt x="262" y="30"/>
                </a:lnTo>
                <a:lnTo>
                  <a:pt x="253" y="32"/>
                </a:lnTo>
                <a:lnTo>
                  <a:pt x="250" y="34"/>
                </a:lnTo>
                <a:lnTo>
                  <a:pt x="248" y="39"/>
                </a:lnTo>
                <a:lnTo>
                  <a:pt x="248" y="41"/>
                </a:lnTo>
                <a:lnTo>
                  <a:pt x="245" y="44"/>
                </a:lnTo>
                <a:lnTo>
                  <a:pt x="243" y="46"/>
                </a:lnTo>
                <a:lnTo>
                  <a:pt x="243" y="49"/>
                </a:lnTo>
                <a:lnTo>
                  <a:pt x="241" y="53"/>
                </a:lnTo>
                <a:lnTo>
                  <a:pt x="248" y="53"/>
                </a:lnTo>
                <a:lnTo>
                  <a:pt x="248" y="56"/>
                </a:lnTo>
                <a:lnTo>
                  <a:pt x="250" y="58"/>
                </a:lnTo>
                <a:lnTo>
                  <a:pt x="253" y="63"/>
                </a:lnTo>
                <a:lnTo>
                  <a:pt x="255" y="66"/>
                </a:lnTo>
                <a:lnTo>
                  <a:pt x="257" y="68"/>
                </a:lnTo>
                <a:lnTo>
                  <a:pt x="257" y="70"/>
                </a:lnTo>
                <a:lnTo>
                  <a:pt x="260" y="73"/>
                </a:lnTo>
                <a:lnTo>
                  <a:pt x="260" y="75"/>
                </a:lnTo>
                <a:lnTo>
                  <a:pt x="262" y="80"/>
                </a:lnTo>
                <a:lnTo>
                  <a:pt x="265" y="80"/>
                </a:lnTo>
                <a:lnTo>
                  <a:pt x="267" y="78"/>
                </a:lnTo>
                <a:lnTo>
                  <a:pt x="267" y="70"/>
                </a:lnTo>
                <a:lnTo>
                  <a:pt x="267" y="66"/>
                </a:lnTo>
                <a:lnTo>
                  <a:pt x="267" y="63"/>
                </a:lnTo>
                <a:lnTo>
                  <a:pt x="265" y="63"/>
                </a:lnTo>
                <a:lnTo>
                  <a:pt x="265" y="61"/>
                </a:lnTo>
                <a:lnTo>
                  <a:pt x="262" y="58"/>
                </a:lnTo>
                <a:lnTo>
                  <a:pt x="260" y="56"/>
                </a:lnTo>
                <a:lnTo>
                  <a:pt x="255" y="56"/>
                </a:lnTo>
                <a:lnTo>
                  <a:pt x="253" y="53"/>
                </a:lnTo>
                <a:lnTo>
                  <a:pt x="248" y="51"/>
                </a:lnTo>
                <a:lnTo>
                  <a:pt x="250" y="49"/>
                </a:lnTo>
                <a:lnTo>
                  <a:pt x="253" y="46"/>
                </a:lnTo>
                <a:lnTo>
                  <a:pt x="253" y="44"/>
                </a:lnTo>
                <a:lnTo>
                  <a:pt x="255" y="39"/>
                </a:lnTo>
                <a:lnTo>
                  <a:pt x="257" y="37"/>
                </a:lnTo>
                <a:lnTo>
                  <a:pt x="260" y="34"/>
                </a:lnTo>
                <a:lnTo>
                  <a:pt x="308" y="34"/>
                </a:lnTo>
                <a:lnTo>
                  <a:pt x="322" y="32"/>
                </a:lnTo>
                <a:lnTo>
                  <a:pt x="313" y="22"/>
                </a:lnTo>
                <a:lnTo>
                  <a:pt x="313" y="22"/>
                </a:lnTo>
                <a:close/>
              </a:path>
              <a:path w="328" h="170">
                <a:moveTo>
                  <a:pt x="262" y="1"/>
                </a:moveTo>
                <a:lnTo>
                  <a:pt x="262" y="6"/>
                </a:lnTo>
                <a:lnTo>
                  <a:pt x="260" y="8"/>
                </a:lnTo>
                <a:lnTo>
                  <a:pt x="260" y="13"/>
                </a:lnTo>
                <a:lnTo>
                  <a:pt x="257" y="15"/>
                </a:lnTo>
                <a:lnTo>
                  <a:pt x="257" y="18"/>
                </a:lnTo>
                <a:lnTo>
                  <a:pt x="255" y="22"/>
                </a:lnTo>
                <a:lnTo>
                  <a:pt x="255" y="25"/>
                </a:lnTo>
                <a:lnTo>
                  <a:pt x="253" y="30"/>
                </a:lnTo>
                <a:lnTo>
                  <a:pt x="253" y="32"/>
                </a:lnTo>
                <a:lnTo>
                  <a:pt x="262" y="30"/>
                </a:lnTo>
                <a:lnTo>
                  <a:pt x="262" y="25"/>
                </a:lnTo>
                <a:lnTo>
                  <a:pt x="265" y="22"/>
                </a:lnTo>
                <a:lnTo>
                  <a:pt x="267" y="20"/>
                </a:lnTo>
                <a:lnTo>
                  <a:pt x="270" y="15"/>
                </a:lnTo>
                <a:lnTo>
                  <a:pt x="274" y="13"/>
                </a:lnTo>
                <a:lnTo>
                  <a:pt x="262" y="1"/>
                </a:lnTo>
                <a:lnTo>
                  <a:pt x="262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66" name="path 1566"/>
          <p:cNvSpPr/>
          <p:nvPr/>
        </p:nvSpPr>
        <p:spPr>
          <a:xfrm>
            <a:off x="9644634" y="9359138"/>
            <a:ext cx="257555" cy="289559"/>
          </a:xfrm>
          <a:custGeom>
            <a:avLst/>
            <a:gdLst/>
            <a:ahLst/>
            <a:cxnLst/>
            <a:rect l="0" t="0" r="0" b="0"/>
            <a:pathLst>
              <a:path w="405" h="455">
                <a:moveTo>
                  <a:pt x="90" y="430"/>
                </a:moveTo>
                <a:lnTo>
                  <a:pt x="82" y="430"/>
                </a:lnTo>
                <a:lnTo>
                  <a:pt x="82" y="452"/>
                </a:lnTo>
                <a:lnTo>
                  <a:pt x="90" y="445"/>
                </a:lnTo>
                <a:lnTo>
                  <a:pt x="90" y="430"/>
                </a:lnTo>
                <a:lnTo>
                  <a:pt x="90" y="430"/>
                </a:lnTo>
                <a:close/>
              </a:path>
              <a:path w="405" h="455">
                <a:moveTo>
                  <a:pt x="15" y="382"/>
                </a:moveTo>
                <a:lnTo>
                  <a:pt x="15" y="428"/>
                </a:lnTo>
                <a:lnTo>
                  <a:pt x="25" y="428"/>
                </a:lnTo>
                <a:lnTo>
                  <a:pt x="25" y="387"/>
                </a:lnTo>
                <a:lnTo>
                  <a:pt x="82" y="387"/>
                </a:lnTo>
                <a:lnTo>
                  <a:pt x="15" y="382"/>
                </a:lnTo>
                <a:lnTo>
                  <a:pt x="15" y="382"/>
                </a:lnTo>
                <a:close/>
              </a:path>
              <a:path w="405" h="455">
                <a:moveTo>
                  <a:pt x="15" y="346"/>
                </a:moveTo>
                <a:lnTo>
                  <a:pt x="15" y="382"/>
                </a:lnTo>
                <a:lnTo>
                  <a:pt x="25" y="382"/>
                </a:lnTo>
                <a:lnTo>
                  <a:pt x="25" y="346"/>
                </a:lnTo>
                <a:lnTo>
                  <a:pt x="82" y="346"/>
                </a:lnTo>
                <a:lnTo>
                  <a:pt x="15" y="346"/>
                </a:lnTo>
                <a:lnTo>
                  <a:pt x="15" y="346"/>
                </a:lnTo>
                <a:close/>
              </a:path>
              <a:path w="405" h="455">
                <a:moveTo>
                  <a:pt x="97" y="303"/>
                </a:moveTo>
                <a:lnTo>
                  <a:pt x="82" y="306"/>
                </a:lnTo>
                <a:lnTo>
                  <a:pt x="82" y="341"/>
                </a:lnTo>
                <a:lnTo>
                  <a:pt x="25" y="341"/>
                </a:lnTo>
                <a:lnTo>
                  <a:pt x="15" y="346"/>
                </a:lnTo>
                <a:lnTo>
                  <a:pt x="82" y="346"/>
                </a:lnTo>
                <a:lnTo>
                  <a:pt x="82" y="382"/>
                </a:lnTo>
                <a:lnTo>
                  <a:pt x="15" y="382"/>
                </a:lnTo>
                <a:lnTo>
                  <a:pt x="82" y="387"/>
                </a:lnTo>
                <a:lnTo>
                  <a:pt x="82" y="428"/>
                </a:lnTo>
                <a:lnTo>
                  <a:pt x="25" y="428"/>
                </a:lnTo>
                <a:lnTo>
                  <a:pt x="15" y="428"/>
                </a:lnTo>
                <a:lnTo>
                  <a:pt x="15" y="433"/>
                </a:lnTo>
                <a:lnTo>
                  <a:pt x="15" y="452"/>
                </a:lnTo>
                <a:lnTo>
                  <a:pt x="25" y="445"/>
                </a:lnTo>
                <a:lnTo>
                  <a:pt x="25" y="430"/>
                </a:lnTo>
                <a:lnTo>
                  <a:pt x="82" y="430"/>
                </a:lnTo>
                <a:lnTo>
                  <a:pt x="90" y="430"/>
                </a:lnTo>
                <a:lnTo>
                  <a:pt x="90" y="426"/>
                </a:lnTo>
                <a:lnTo>
                  <a:pt x="90" y="421"/>
                </a:lnTo>
                <a:lnTo>
                  <a:pt x="90" y="308"/>
                </a:lnTo>
                <a:lnTo>
                  <a:pt x="97" y="303"/>
                </a:lnTo>
                <a:lnTo>
                  <a:pt x="97" y="303"/>
                </a:lnTo>
                <a:close/>
              </a:path>
              <a:path w="405" h="455">
                <a:moveTo>
                  <a:pt x="85" y="293"/>
                </a:moveTo>
                <a:lnTo>
                  <a:pt x="80" y="301"/>
                </a:lnTo>
                <a:lnTo>
                  <a:pt x="25" y="301"/>
                </a:lnTo>
                <a:lnTo>
                  <a:pt x="15" y="303"/>
                </a:lnTo>
                <a:lnTo>
                  <a:pt x="15" y="346"/>
                </a:lnTo>
                <a:lnTo>
                  <a:pt x="25" y="341"/>
                </a:lnTo>
                <a:lnTo>
                  <a:pt x="25" y="306"/>
                </a:lnTo>
                <a:lnTo>
                  <a:pt x="82" y="306"/>
                </a:lnTo>
                <a:lnTo>
                  <a:pt x="97" y="303"/>
                </a:lnTo>
                <a:lnTo>
                  <a:pt x="85" y="293"/>
                </a:lnTo>
                <a:lnTo>
                  <a:pt x="85" y="293"/>
                </a:lnTo>
                <a:close/>
              </a:path>
              <a:path w="405" h="455">
                <a:moveTo>
                  <a:pt x="15" y="293"/>
                </a:moveTo>
                <a:lnTo>
                  <a:pt x="15" y="303"/>
                </a:lnTo>
                <a:lnTo>
                  <a:pt x="25" y="301"/>
                </a:lnTo>
                <a:lnTo>
                  <a:pt x="15" y="293"/>
                </a:lnTo>
                <a:lnTo>
                  <a:pt x="15" y="293"/>
                </a:lnTo>
                <a:close/>
              </a:path>
              <a:path w="405" h="455">
                <a:moveTo>
                  <a:pt x="169" y="438"/>
                </a:moveTo>
                <a:lnTo>
                  <a:pt x="169" y="452"/>
                </a:lnTo>
                <a:lnTo>
                  <a:pt x="178" y="447"/>
                </a:lnTo>
                <a:lnTo>
                  <a:pt x="178" y="438"/>
                </a:lnTo>
                <a:lnTo>
                  <a:pt x="231" y="438"/>
                </a:lnTo>
                <a:lnTo>
                  <a:pt x="169" y="438"/>
                </a:lnTo>
                <a:lnTo>
                  <a:pt x="169" y="438"/>
                </a:lnTo>
                <a:close/>
              </a:path>
              <a:path w="405" h="455">
                <a:moveTo>
                  <a:pt x="161" y="394"/>
                </a:moveTo>
                <a:lnTo>
                  <a:pt x="159" y="397"/>
                </a:lnTo>
                <a:lnTo>
                  <a:pt x="157" y="399"/>
                </a:lnTo>
                <a:lnTo>
                  <a:pt x="154" y="399"/>
                </a:lnTo>
                <a:lnTo>
                  <a:pt x="152" y="401"/>
                </a:lnTo>
                <a:lnTo>
                  <a:pt x="150" y="404"/>
                </a:lnTo>
                <a:lnTo>
                  <a:pt x="145" y="404"/>
                </a:lnTo>
                <a:lnTo>
                  <a:pt x="142" y="406"/>
                </a:lnTo>
                <a:lnTo>
                  <a:pt x="140" y="409"/>
                </a:lnTo>
                <a:lnTo>
                  <a:pt x="137" y="409"/>
                </a:lnTo>
                <a:lnTo>
                  <a:pt x="135" y="411"/>
                </a:lnTo>
                <a:lnTo>
                  <a:pt x="133" y="413"/>
                </a:lnTo>
                <a:lnTo>
                  <a:pt x="130" y="413"/>
                </a:lnTo>
                <a:lnTo>
                  <a:pt x="130" y="416"/>
                </a:lnTo>
                <a:lnTo>
                  <a:pt x="133" y="416"/>
                </a:lnTo>
                <a:lnTo>
                  <a:pt x="135" y="413"/>
                </a:lnTo>
                <a:lnTo>
                  <a:pt x="140" y="413"/>
                </a:lnTo>
                <a:lnTo>
                  <a:pt x="142" y="411"/>
                </a:lnTo>
                <a:lnTo>
                  <a:pt x="145" y="411"/>
                </a:lnTo>
                <a:lnTo>
                  <a:pt x="147" y="409"/>
                </a:lnTo>
                <a:lnTo>
                  <a:pt x="150" y="409"/>
                </a:lnTo>
                <a:lnTo>
                  <a:pt x="152" y="406"/>
                </a:lnTo>
                <a:lnTo>
                  <a:pt x="154" y="406"/>
                </a:lnTo>
                <a:lnTo>
                  <a:pt x="157" y="404"/>
                </a:lnTo>
                <a:lnTo>
                  <a:pt x="159" y="401"/>
                </a:lnTo>
                <a:lnTo>
                  <a:pt x="161" y="401"/>
                </a:lnTo>
                <a:lnTo>
                  <a:pt x="164" y="399"/>
                </a:lnTo>
                <a:lnTo>
                  <a:pt x="166" y="397"/>
                </a:lnTo>
                <a:lnTo>
                  <a:pt x="169" y="397"/>
                </a:lnTo>
                <a:lnTo>
                  <a:pt x="161" y="394"/>
                </a:lnTo>
                <a:lnTo>
                  <a:pt x="161" y="394"/>
                </a:lnTo>
                <a:close/>
              </a:path>
              <a:path w="405" h="455">
                <a:moveTo>
                  <a:pt x="166" y="390"/>
                </a:moveTo>
                <a:lnTo>
                  <a:pt x="164" y="390"/>
                </a:lnTo>
                <a:lnTo>
                  <a:pt x="161" y="392"/>
                </a:lnTo>
                <a:lnTo>
                  <a:pt x="161" y="394"/>
                </a:lnTo>
                <a:lnTo>
                  <a:pt x="169" y="397"/>
                </a:lnTo>
                <a:lnTo>
                  <a:pt x="169" y="438"/>
                </a:lnTo>
                <a:lnTo>
                  <a:pt x="231" y="438"/>
                </a:lnTo>
                <a:lnTo>
                  <a:pt x="231" y="450"/>
                </a:lnTo>
                <a:lnTo>
                  <a:pt x="241" y="445"/>
                </a:lnTo>
                <a:lnTo>
                  <a:pt x="241" y="435"/>
                </a:lnTo>
                <a:lnTo>
                  <a:pt x="178" y="435"/>
                </a:lnTo>
                <a:lnTo>
                  <a:pt x="178" y="390"/>
                </a:lnTo>
                <a:lnTo>
                  <a:pt x="231" y="390"/>
                </a:lnTo>
                <a:lnTo>
                  <a:pt x="166" y="390"/>
                </a:lnTo>
                <a:lnTo>
                  <a:pt x="166" y="390"/>
                </a:lnTo>
                <a:close/>
              </a:path>
              <a:path w="405" h="455">
                <a:moveTo>
                  <a:pt x="236" y="380"/>
                </a:moveTo>
                <a:lnTo>
                  <a:pt x="231" y="387"/>
                </a:lnTo>
                <a:lnTo>
                  <a:pt x="169" y="387"/>
                </a:lnTo>
                <a:lnTo>
                  <a:pt x="166" y="390"/>
                </a:lnTo>
                <a:lnTo>
                  <a:pt x="231" y="390"/>
                </a:lnTo>
                <a:lnTo>
                  <a:pt x="231" y="435"/>
                </a:lnTo>
                <a:lnTo>
                  <a:pt x="178" y="435"/>
                </a:lnTo>
                <a:lnTo>
                  <a:pt x="241" y="435"/>
                </a:lnTo>
                <a:lnTo>
                  <a:pt x="241" y="392"/>
                </a:lnTo>
                <a:lnTo>
                  <a:pt x="243" y="390"/>
                </a:lnTo>
                <a:lnTo>
                  <a:pt x="236" y="380"/>
                </a:lnTo>
                <a:lnTo>
                  <a:pt x="236" y="380"/>
                </a:lnTo>
                <a:close/>
              </a:path>
              <a:path w="405" h="455">
                <a:moveTo>
                  <a:pt x="169" y="380"/>
                </a:moveTo>
                <a:lnTo>
                  <a:pt x="169" y="387"/>
                </a:lnTo>
                <a:lnTo>
                  <a:pt x="183" y="387"/>
                </a:lnTo>
                <a:lnTo>
                  <a:pt x="183" y="385"/>
                </a:lnTo>
                <a:lnTo>
                  <a:pt x="185" y="382"/>
                </a:lnTo>
                <a:lnTo>
                  <a:pt x="176" y="382"/>
                </a:lnTo>
                <a:lnTo>
                  <a:pt x="169" y="380"/>
                </a:lnTo>
                <a:lnTo>
                  <a:pt x="169" y="380"/>
                </a:lnTo>
                <a:close/>
              </a:path>
              <a:path w="405" h="455">
                <a:moveTo>
                  <a:pt x="159" y="337"/>
                </a:moveTo>
                <a:lnTo>
                  <a:pt x="157" y="339"/>
                </a:lnTo>
                <a:lnTo>
                  <a:pt x="154" y="341"/>
                </a:lnTo>
                <a:lnTo>
                  <a:pt x="152" y="346"/>
                </a:lnTo>
                <a:lnTo>
                  <a:pt x="150" y="349"/>
                </a:lnTo>
                <a:lnTo>
                  <a:pt x="150" y="351"/>
                </a:lnTo>
                <a:lnTo>
                  <a:pt x="147" y="353"/>
                </a:lnTo>
                <a:lnTo>
                  <a:pt x="145" y="356"/>
                </a:lnTo>
                <a:lnTo>
                  <a:pt x="142" y="358"/>
                </a:lnTo>
                <a:lnTo>
                  <a:pt x="140" y="361"/>
                </a:lnTo>
                <a:lnTo>
                  <a:pt x="137" y="361"/>
                </a:lnTo>
                <a:lnTo>
                  <a:pt x="140" y="363"/>
                </a:lnTo>
                <a:lnTo>
                  <a:pt x="142" y="363"/>
                </a:lnTo>
                <a:lnTo>
                  <a:pt x="142" y="361"/>
                </a:lnTo>
                <a:lnTo>
                  <a:pt x="145" y="358"/>
                </a:lnTo>
                <a:lnTo>
                  <a:pt x="147" y="358"/>
                </a:lnTo>
                <a:lnTo>
                  <a:pt x="150" y="356"/>
                </a:lnTo>
                <a:lnTo>
                  <a:pt x="152" y="353"/>
                </a:lnTo>
                <a:lnTo>
                  <a:pt x="154" y="351"/>
                </a:lnTo>
                <a:lnTo>
                  <a:pt x="157" y="349"/>
                </a:lnTo>
                <a:lnTo>
                  <a:pt x="157" y="346"/>
                </a:lnTo>
                <a:lnTo>
                  <a:pt x="159" y="344"/>
                </a:lnTo>
                <a:lnTo>
                  <a:pt x="161" y="341"/>
                </a:lnTo>
                <a:lnTo>
                  <a:pt x="164" y="339"/>
                </a:lnTo>
                <a:lnTo>
                  <a:pt x="164" y="337"/>
                </a:lnTo>
                <a:lnTo>
                  <a:pt x="159" y="337"/>
                </a:lnTo>
                <a:lnTo>
                  <a:pt x="159" y="337"/>
                </a:lnTo>
                <a:close/>
              </a:path>
              <a:path w="405" h="455">
                <a:moveTo>
                  <a:pt x="241" y="315"/>
                </a:moveTo>
                <a:lnTo>
                  <a:pt x="224" y="318"/>
                </a:lnTo>
                <a:lnTo>
                  <a:pt x="224" y="320"/>
                </a:lnTo>
                <a:lnTo>
                  <a:pt x="221" y="322"/>
                </a:lnTo>
                <a:lnTo>
                  <a:pt x="221" y="325"/>
                </a:lnTo>
                <a:lnTo>
                  <a:pt x="219" y="327"/>
                </a:lnTo>
                <a:lnTo>
                  <a:pt x="217" y="332"/>
                </a:lnTo>
                <a:lnTo>
                  <a:pt x="217" y="334"/>
                </a:lnTo>
                <a:lnTo>
                  <a:pt x="214" y="337"/>
                </a:lnTo>
                <a:lnTo>
                  <a:pt x="212" y="339"/>
                </a:lnTo>
                <a:lnTo>
                  <a:pt x="210" y="341"/>
                </a:lnTo>
                <a:lnTo>
                  <a:pt x="207" y="344"/>
                </a:lnTo>
                <a:lnTo>
                  <a:pt x="207" y="346"/>
                </a:lnTo>
                <a:lnTo>
                  <a:pt x="205" y="351"/>
                </a:lnTo>
                <a:lnTo>
                  <a:pt x="202" y="353"/>
                </a:lnTo>
                <a:lnTo>
                  <a:pt x="200" y="356"/>
                </a:lnTo>
                <a:lnTo>
                  <a:pt x="197" y="358"/>
                </a:lnTo>
                <a:lnTo>
                  <a:pt x="195" y="361"/>
                </a:lnTo>
                <a:lnTo>
                  <a:pt x="193" y="363"/>
                </a:lnTo>
                <a:lnTo>
                  <a:pt x="190" y="366"/>
                </a:lnTo>
                <a:lnTo>
                  <a:pt x="188" y="368"/>
                </a:lnTo>
                <a:lnTo>
                  <a:pt x="185" y="370"/>
                </a:lnTo>
                <a:lnTo>
                  <a:pt x="183" y="373"/>
                </a:lnTo>
                <a:lnTo>
                  <a:pt x="183" y="375"/>
                </a:lnTo>
                <a:lnTo>
                  <a:pt x="181" y="378"/>
                </a:lnTo>
                <a:lnTo>
                  <a:pt x="178" y="380"/>
                </a:lnTo>
                <a:lnTo>
                  <a:pt x="176" y="382"/>
                </a:lnTo>
                <a:lnTo>
                  <a:pt x="185" y="382"/>
                </a:lnTo>
                <a:lnTo>
                  <a:pt x="188" y="380"/>
                </a:lnTo>
                <a:lnTo>
                  <a:pt x="190" y="378"/>
                </a:lnTo>
                <a:lnTo>
                  <a:pt x="193" y="378"/>
                </a:lnTo>
                <a:lnTo>
                  <a:pt x="195" y="375"/>
                </a:lnTo>
                <a:lnTo>
                  <a:pt x="197" y="373"/>
                </a:lnTo>
                <a:lnTo>
                  <a:pt x="200" y="370"/>
                </a:lnTo>
                <a:lnTo>
                  <a:pt x="202" y="368"/>
                </a:lnTo>
                <a:lnTo>
                  <a:pt x="205" y="366"/>
                </a:lnTo>
                <a:lnTo>
                  <a:pt x="207" y="363"/>
                </a:lnTo>
                <a:lnTo>
                  <a:pt x="210" y="358"/>
                </a:lnTo>
                <a:lnTo>
                  <a:pt x="210" y="356"/>
                </a:lnTo>
                <a:lnTo>
                  <a:pt x="212" y="356"/>
                </a:lnTo>
                <a:lnTo>
                  <a:pt x="214" y="353"/>
                </a:lnTo>
                <a:lnTo>
                  <a:pt x="217" y="349"/>
                </a:lnTo>
                <a:lnTo>
                  <a:pt x="217" y="346"/>
                </a:lnTo>
                <a:lnTo>
                  <a:pt x="219" y="344"/>
                </a:lnTo>
                <a:lnTo>
                  <a:pt x="221" y="341"/>
                </a:lnTo>
                <a:lnTo>
                  <a:pt x="224" y="339"/>
                </a:lnTo>
                <a:lnTo>
                  <a:pt x="226" y="337"/>
                </a:lnTo>
                <a:lnTo>
                  <a:pt x="226" y="332"/>
                </a:lnTo>
                <a:lnTo>
                  <a:pt x="229" y="330"/>
                </a:lnTo>
                <a:lnTo>
                  <a:pt x="231" y="327"/>
                </a:lnTo>
                <a:lnTo>
                  <a:pt x="233" y="322"/>
                </a:lnTo>
                <a:lnTo>
                  <a:pt x="233" y="320"/>
                </a:lnTo>
                <a:lnTo>
                  <a:pt x="241" y="315"/>
                </a:lnTo>
                <a:lnTo>
                  <a:pt x="241" y="315"/>
                </a:lnTo>
                <a:close/>
              </a:path>
              <a:path w="405" h="455">
                <a:moveTo>
                  <a:pt x="229" y="306"/>
                </a:moveTo>
                <a:lnTo>
                  <a:pt x="224" y="313"/>
                </a:lnTo>
                <a:lnTo>
                  <a:pt x="178" y="313"/>
                </a:lnTo>
                <a:lnTo>
                  <a:pt x="169" y="315"/>
                </a:lnTo>
                <a:lnTo>
                  <a:pt x="169" y="318"/>
                </a:lnTo>
                <a:lnTo>
                  <a:pt x="166" y="322"/>
                </a:lnTo>
                <a:lnTo>
                  <a:pt x="164" y="325"/>
                </a:lnTo>
                <a:lnTo>
                  <a:pt x="164" y="327"/>
                </a:lnTo>
                <a:lnTo>
                  <a:pt x="161" y="330"/>
                </a:lnTo>
                <a:lnTo>
                  <a:pt x="159" y="334"/>
                </a:lnTo>
                <a:lnTo>
                  <a:pt x="159" y="337"/>
                </a:lnTo>
                <a:lnTo>
                  <a:pt x="164" y="337"/>
                </a:lnTo>
                <a:lnTo>
                  <a:pt x="166" y="339"/>
                </a:lnTo>
                <a:lnTo>
                  <a:pt x="169" y="341"/>
                </a:lnTo>
                <a:lnTo>
                  <a:pt x="171" y="346"/>
                </a:lnTo>
                <a:lnTo>
                  <a:pt x="173" y="349"/>
                </a:lnTo>
                <a:lnTo>
                  <a:pt x="173" y="351"/>
                </a:lnTo>
                <a:lnTo>
                  <a:pt x="176" y="353"/>
                </a:lnTo>
                <a:lnTo>
                  <a:pt x="178" y="356"/>
                </a:lnTo>
                <a:lnTo>
                  <a:pt x="178" y="363"/>
                </a:lnTo>
                <a:lnTo>
                  <a:pt x="181" y="363"/>
                </a:lnTo>
                <a:lnTo>
                  <a:pt x="183" y="363"/>
                </a:lnTo>
                <a:lnTo>
                  <a:pt x="185" y="361"/>
                </a:lnTo>
                <a:lnTo>
                  <a:pt x="185" y="353"/>
                </a:lnTo>
                <a:lnTo>
                  <a:pt x="185" y="349"/>
                </a:lnTo>
                <a:lnTo>
                  <a:pt x="183" y="349"/>
                </a:lnTo>
                <a:lnTo>
                  <a:pt x="183" y="346"/>
                </a:lnTo>
                <a:lnTo>
                  <a:pt x="181" y="344"/>
                </a:lnTo>
                <a:lnTo>
                  <a:pt x="178" y="341"/>
                </a:lnTo>
                <a:lnTo>
                  <a:pt x="176" y="341"/>
                </a:lnTo>
                <a:lnTo>
                  <a:pt x="173" y="339"/>
                </a:lnTo>
                <a:lnTo>
                  <a:pt x="171" y="337"/>
                </a:lnTo>
                <a:lnTo>
                  <a:pt x="166" y="334"/>
                </a:lnTo>
                <a:lnTo>
                  <a:pt x="169" y="332"/>
                </a:lnTo>
                <a:lnTo>
                  <a:pt x="169" y="330"/>
                </a:lnTo>
                <a:lnTo>
                  <a:pt x="171" y="327"/>
                </a:lnTo>
                <a:lnTo>
                  <a:pt x="173" y="325"/>
                </a:lnTo>
                <a:lnTo>
                  <a:pt x="176" y="320"/>
                </a:lnTo>
                <a:lnTo>
                  <a:pt x="178" y="318"/>
                </a:lnTo>
                <a:lnTo>
                  <a:pt x="224" y="318"/>
                </a:lnTo>
                <a:lnTo>
                  <a:pt x="241" y="315"/>
                </a:lnTo>
                <a:lnTo>
                  <a:pt x="229" y="306"/>
                </a:lnTo>
                <a:lnTo>
                  <a:pt x="229" y="306"/>
                </a:lnTo>
                <a:close/>
              </a:path>
              <a:path w="405" h="455">
                <a:moveTo>
                  <a:pt x="181" y="284"/>
                </a:moveTo>
                <a:lnTo>
                  <a:pt x="181" y="286"/>
                </a:lnTo>
                <a:lnTo>
                  <a:pt x="178" y="289"/>
                </a:lnTo>
                <a:lnTo>
                  <a:pt x="178" y="291"/>
                </a:lnTo>
                <a:lnTo>
                  <a:pt x="176" y="296"/>
                </a:lnTo>
                <a:lnTo>
                  <a:pt x="176" y="303"/>
                </a:lnTo>
                <a:lnTo>
                  <a:pt x="173" y="306"/>
                </a:lnTo>
                <a:lnTo>
                  <a:pt x="173" y="308"/>
                </a:lnTo>
                <a:lnTo>
                  <a:pt x="171" y="313"/>
                </a:lnTo>
                <a:lnTo>
                  <a:pt x="169" y="315"/>
                </a:lnTo>
                <a:lnTo>
                  <a:pt x="178" y="313"/>
                </a:lnTo>
                <a:lnTo>
                  <a:pt x="181" y="313"/>
                </a:lnTo>
                <a:lnTo>
                  <a:pt x="181" y="308"/>
                </a:lnTo>
                <a:lnTo>
                  <a:pt x="183" y="306"/>
                </a:lnTo>
                <a:lnTo>
                  <a:pt x="183" y="303"/>
                </a:lnTo>
                <a:lnTo>
                  <a:pt x="185" y="298"/>
                </a:lnTo>
                <a:lnTo>
                  <a:pt x="193" y="296"/>
                </a:lnTo>
                <a:lnTo>
                  <a:pt x="181" y="284"/>
                </a:lnTo>
                <a:lnTo>
                  <a:pt x="181" y="284"/>
                </a:lnTo>
                <a:close/>
              </a:path>
              <a:path w="405" h="455">
                <a:moveTo>
                  <a:pt x="332" y="433"/>
                </a:moveTo>
                <a:lnTo>
                  <a:pt x="332" y="438"/>
                </a:lnTo>
                <a:lnTo>
                  <a:pt x="349" y="438"/>
                </a:lnTo>
                <a:lnTo>
                  <a:pt x="346" y="438"/>
                </a:lnTo>
                <a:lnTo>
                  <a:pt x="344" y="435"/>
                </a:lnTo>
                <a:lnTo>
                  <a:pt x="337" y="435"/>
                </a:lnTo>
                <a:lnTo>
                  <a:pt x="332" y="433"/>
                </a:lnTo>
                <a:lnTo>
                  <a:pt x="332" y="433"/>
                </a:lnTo>
                <a:close/>
              </a:path>
              <a:path w="405" h="455">
                <a:moveTo>
                  <a:pt x="286" y="368"/>
                </a:moveTo>
                <a:lnTo>
                  <a:pt x="286" y="373"/>
                </a:lnTo>
                <a:lnTo>
                  <a:pt x="284" y="375"/>
                </a:lnTo>
                <a:lnTo>
                  <a:pt x="284" y="380"/>
                </a:lnTo>
                <a:lnTo>
                  <a:pt x="281" y="382"/>
                </a:lnTo>
                <a:lnTo>
                  <a:pt x="281" y="385"/>
                </a:lnTo>
                <a:lnTo>
                  <a:pt x="279" y="390"/>
                </a:lnTo>
                <a:lnTo>
                  <a:pt x="279" y="392"/>
                </a:lnTo>
                <a:lnTo>
                  <a:pt x="277" y="397"/>
                </a:lnTo>
                <a:lnTo>
                  <a:pt x="277" y="399"/>
                </a:lnTo>
                <a:lnTo>
                  <a:pt x="274" y="401"/>
                </a:lnTo>
                <a:lnTo>
                  <a:pt x="272" y="406"/>
                </a:lnTo>
                <a:lnTo>
                  <a:pt x="272" y="409"/>
                </a:lnTo>
                <a:lnTo>
                  <a:pt x="270" y="411"/>
                </a:lnTo>
                <a:lnTo>
                  <a:pt x="270" y="413"/>
                </a:lnTo>
                <a:lnTo>
                  <a:pt x="267" y="416"/>
                </a:lnTo>
                <a:lnTo>
                  <a:pt x="267" y="418"/>
                </a:lnTo>
                <a:lnTo>
                  <a:pt x="270" y="418"/>
                </a:lnTo>
                <a:lnTo>
                  <a:pt x="272" y="416"/>
                </a:lnTo>
                <a:lnTo>
                  <a:pt x="272" y="413"/>
                </a:lnTo>
                <a:lnTo>
                  <a:pt x="274" y="411"/>
                </a:lnTo>
                <a:lnTo>
                  <a:pt x="277" y="409"/>
                </a:lnTo>
                <a:lnTo>
                  <a:pt x="277" y="406"/>
                </a:lnTo>
                <a:lnTo>
                  <a:pt x="279" y="401"/>
                </a:lnTo>
                <a:lnTo>
                  <a:pt x="281" y="399"/>
                </a:lnTo>
                <a:lnTo>
                  <a:pt x="284" y="397"/>
                </a:lnTo>
                <a:lnTo>
                  <a:pt x="284" y="394"/>
                </a:lnTo>
                <a:lnTo>
                  <a:pt x="286" y="390"/>
                </a:lnTo>
                <a:lnTo>
                  <a:pt x="286" y="387"/>
                </a:lnTo>
                <a:lnTo>
                  <a:pt x="289" y="385"/>
                </a:lnTo>
                <a:lnTo>
                  <a:pt x="291" y="380"/>
                </a:lnTo>
                <a:lnTo>
                  <a:pt x="291" y="378"/>
                </a:lnTo>
                <a:lnTo>
                  <a:pt x="293" y="373"/>
                </a:lnTo>
                <a:lnTo>
                  <a:pt x="293" y="370"/>
                </a:lnTo>
                <a:lnTo>
                  <a:pt x="286" y="368"/>
                </a:lnTo>
                <a:lnTo>
                  <a:pt x="286" y="368"/>
                </a:lnTo>
                <a:close/>
              </a:path>
              <a:path w="405" h="455">
                <a:moveTo>
                  <a:pt x="365" y="366"/>
                </a:moveTo>
                <a:lnTo>
                  <a:pt x="365" y="373"/>
                </a:lnTo>
                <a:lnTo>
                  <a:pt x="368" y="375"/>
                </a:lnTo>
                <a:lnTo>
                  <a:pt x="370" y="380"/>
                </a:lnTo>
                <a:lnTo>
                  <a:pt x="370" y="382"/>
                </a:lnTo>
                <a:lnTo>
                  <a:pt x="373" y="385"/>
                </a:lnTo>
                <a:lnTo>
                  <a:pt x="373" y="390"/>
                </a:lnTo>
                <a:lnTo>
                  <a:pt x="375" y="392"/>
                </a:lnTo>
                <a:lnTo>
                  <a:pt x="375" y="394"/>
                </a:lnTo>
                <a:lnTo>
                  <a:pt x="377" y="397"/>
                </a:lnTo>
                <a:lnTo>
                  <a:pt x="377" y="399"/>
                </a:lnTo>
                <a:lnTo>
                  <a:pt x="380" y="401"/>
                </a:lnTo>
                <a:lnTo>
                  <a:pt x="380" y="409"/>
                </a:lnTo>
                <a:lnTo>
                  <a:pt x="382" y="413"/>
                </a:lnTo>
                <a:lnTo>
                  <a:pt x="382" y="416"/>
                </a:lnTo>
                <a:lnTo>
                  <a:pt x="385" y="418"/>
                </a:lnTo>
                <a:lnTo>
                  <a:pt x="385" y="426"/>
                </a:lnTo>
                <a:lnTo>
                  <a:pt x="387" y="426"/>
                </a:lnTo>
                <a:lnTo>
                  <a:pt x="390" y="423"/>
                </a:lnTo>
                <a:lnTo>
                  <a:pt x="392" y="421"/>
                </a:lnTo>
                <a:lnTo>
                  <a:pt x="392" y="416"/>
                </a:lnTo>
                <a:lnTo>
                  <a:pt x="392" y="411"/>
                </a:lnTo>
                <a:lnTo>
                  <a:pt x="390" y="409"/>
                </a:lnTo>
                <a:lnTo>
                  <a:pt x="390" y="404"/>
                </a:lnTo>
                <a:lnTo>
                  <a:pt x="387" y="399"/>
                </a:lnTo>
                <a:lnTo>
                  <a:pt x="385" y="397"/>
                </a:lnTo>
                <a:lnTo>
                  <a:pt x="385" y="394"/>
                </a:lnTo>
                <a:lnTo>
                  <a:pt x="382" y="392"/>
                </a:lnTo>
                <a:lnTo>
                  <a:pt x="382" y="390"/>
                </a:lnTo>
                <a:lnTo>
                  <a:pt x="380" y="387"/>
                </a:lnTo>
                <a:lnTo>
                  <a:pt x="377" y="382"/>
                </a:lnTo>
                <a:lnTo>
                  <a:pt x="375" y="380"/>
                </a:lnTo>
                <a:lnTo>
                  <a:pt x="373" y="378"/>
                </a:lnTo>
                <a:lnTo>
                  <a:pt x="370" y="373"/>
                </a:lnTo>
                <a:lnTo>
                  <a:pt x="368" y="370"/>
                </a:lnTo>
                <a:lnTo>
                  <a:pt x="365" y="366"/>
                </a:lnTo>
                <a:lnTo>
                  <a:pt x="365" y="366"/>
                </a:lnTo>
                <a:close/>
              </a:path>
              <a:path w="405" h="455">
                <a:moveTo>
                  <a:pt x="337" y="363"/>
                </a:moveTo>
                <a:lnTo>
                  <a:pt x="334" y="363"/>
                </a:lnTo>
                <a:lnTo>
                  <a:pt x="334" y="366"/>
                </a:lnTo>
                <a:lnTo>
                  <a:pt x="334" y="373"/>
                </a:lnTo>
                <a:lnTo>
                  <a:pt x="332" y="378"/>
                </a:lnTo>
                <a:lnTo>
                  <a:pt x="332" y="380"/>
                </a:lnTo>
                <a:lnTo>
                  <a:pt x="330" y="385"/>
                </a:lnTo>
                <a:lnTo>
                  <a:pt x="330" y="387"/>
                </a:lnTo>
                <a:lnTo>
                  <a:pt x="327" y="392"/>
                </a:lnTo>
                <a:lnTo>
                  <a:pt x="327" y="397"/>
                </a:lnTo>
                <a:lnTo>
                  <a:pt x="325" y="399"/>
                </a:lnTo>
                <a:lnTo>
                  <a:pt x="325" y="404"/>
                </a:lnTo>
                <a:lnTo>
                  <a:pt x="322" y="406"/>
                </a:lnTo>
                <a:lnTo>
                  <a:pt x="322" y="409"/>
                </a:lnTo>
                <a:lnTo>
                  <a:pt x="320" y="413"/>
                </a:lnTo>
                <a:lnTo>
                  <a:pt x="317" y="416"/>
                </a:lnTo>
                <a:lnTo>
                  <a:pt x="317" y="418"/>
                </a:lnTo>
                <a:lnTo>
                  <a:pt x="315" y="423"/>
                </a:lnTo>
                <a:lnTo>
                  <a:pt x="313" y="426"/>
                </a:lnTo>
                <a:lnTo>
                  <a:pt x="313" y="430"/>
                </a:lnTo>
                <a:lnTo>
                  <a:pt x="315" y="430"/>
                </a:lnTo>
                <a:lnTo>
                  <a:pt x="315" y="428"/>
                </a:lnTo>
                <a:lnTo>
                  <a:pt x="317" y="426"/>
                </a:lnTo>
                <a:lnTo>
                  <a:pt x="320" y="423"/>
                </a:lnTo>
                <a:lnTo>
                  <a:pt x="320" y="421"/>
                </a:lnTo>
                <a:lnTo>
                  <a:pt x="322" y="418"/>
                </a:lnTo>
                <a:lnTo>
                  <a:pt x="325" y="416"/>
                </a:lnTo>
                <a:lnTo>
                  <a:pt x="325" y="413"/>
                </a:lnTo>
                <a:lnTo>
                  <a:pt x="327" y="411"/>
                </a:lnTo>
                <a:lnTo>
                  <a:pt x="330" y="406"/>
                </a:lnTo>
                <a:lnTo>
                  <a:pt x="330" y="404"/>
                </a:lnTo>
                <a:lnTo>
                  <a:pt x="332" y="401"/>
                </a:lnTo>
                <a:lnTo>
                  <a:pt x="334" y="397"/>
                </a:lnTo>
                <a:lnTo>
                  <a:pt x="334" y="394"/>
                </a:lnTo>
                <a:lnTo>
                  <a:pt x="337" y="390"/>
                </a:lnTo>
                <a:lnTo>
                  <a:pt x="339" y="387"/>
                </a:lnTo>
                <a:lnTo>
                  <a:pt x="339" y="382"/>
                </a:lnTo>
                <a:lnTo>
                  <a:pt x="341" y="380"/>
                </a:lnTo>
                <a:lnTo>
                  <a:pt x="341" y="375"/>
                </a:lnTo>
                <a:lnTo>
                  <a:pt x="346" y="370"/>
                </a:lnTo>
                <a:lnTo>
                  <a:pt x="337" y="363"/>
                </a:lnTo>
                <a:lnTo>
                  <a:pt x="337" y="363"/>
                </a:lnTo>
                <a:close/>
              </a:path>
              <a:path w="405" h="455">
                <a:moveTo>
                  <a:pt x="289" y="361"/>
                </a:moveTo>
                <a:lnTo>
                  <a:pt x="289" y="366"/>
                </a:lnTo>
                <a:lnTo>
                  <a:pt x="286" y="368"/>
                </a:lnTo>
                <a:lnTo>
                  <a:pt x="293" y="370"/>
                </a:lnTo>
                <a:lnTo>
                  <a:pt x="293" y="452"/>
                </a:lnTo>
                <a:lnTo>
                  <a:pt x="293" y="454"/>
                </a:lnTo>
                <a:lnTo>
                  <a:pt x="301" y="450"/>
                </a:lnTo>
                <a:lnTo>
                  <a:pt x="301" y="361"/>
                </a:lnTo>
                <a:lnTo>
                  <a:pt x="289" y="361"/>
                </a:lnTo>
                <a:lnTo>
                  <a:pt x="289" y="361"/>
                </a:lnTo>
                <a:close/>
              </a:path>
              <a:path w="405" h="455">
                <a:moveTo>
                  <a:pt x="301" y="344"/>
                </a:moveTo>
                <a:lnTo>
                  <a:pt x="293" y="344"/>
                </a:lnTo>
                <a:lnTo>
                  <a:pt x="293" y="349"/>
                </a:lnTo>
                <a:lnTo>
                  <a:pt x="291" y="351"/>
                </a:lnTo>
                <a:lnTo>
                  <a:pt x="291" y="358"/>
                </a:lnTo>
                <a:lnTo>
                  <a:pt x="289" y="361"/>
                </a:lnTo>
                <a:lnTo>
                  <a:pt x="301" y="361"/>
                </a:lnTo>
                <a:lnTo>
                  <a:pt x="301" y="363"/>
                </a:lnTo>
                <a:lnTo>
                  <a:pt x="303" y="366"/>
                </a:lnTo>
                <a:lnTo>
                  <a:pt x="305" y="368"/>
                </a:lnTo>
                <a:lnTo>
                  <a:pt x="308" y="370"/>
                </a:lnTo>
                <a:lnTo>
                  <a:pt x="308" y="373"/>
                </a:lnTo>
                <a:lnTo>
                  <a:pt x="310" y="378"/>
                </a:lnTo>
                <a:lnTo>
                  <a:pt x="313" y="380"/>
                </a:lnTo>
                <a:lnTo>
                  <a:pt x="313" y="382"/>
                </a:lnTo>
                <a:lnTo>
                  <a:pt x="315" y="387"/>
                </a:lnTo>
                <a:lnTo>
                  <a:pt x="315" y="392"/>
                </a:lnTo>
                <a:lnTo>
                  <a:pt x="317" y="392"/>
                </a:lnTo>
                <a:lnTo>
                  <a:pt x="320" y="387"/>
                </a:lnTo>
                <a:lnTo>
                  <a:pt x="320" y="378"/>
                </a:lnTo>
                <a:lnTo>
                  <a:pt x="317" y="373"/>
                </a:lnTo>
                <a:lnTo>
                  <a:pt x="315" y="370"/>
                </a:lnTo>
                <a:lnTo>
                  <a:pt x="313" y="368"/>
                </a:lnTo>
                <a:lnTo>
                  <a:pt x="313" y="366"/>
                </a:lnTo>
                <a:lnTo>
                  <a:pt x="310" y="363"/>
                </a:lnTo>
                <a:lnTo>
                  <a:pt x="308" y="363"/>
                </a:lnTo>
                <a:lnTo>
                  <a:pt x="303" y="361"/>
                </a:lnTo>
                <a:lnTo>
                  <a:pt x="301" y="358"/>
                </a:lnTo>
                <a:lnTo>
                  <a:pt x="301" y="344"/>
                </a:lnTo>
                <a:lnTo>
                  <a:pt x="301" y="344"/>
                </a:lnTo>
                <a:close/>
              </a:path>
              <a:path w="405" h="455">
                <a:moveTo>
                  <a:pt x="351" y="334"/>
                </a:moveTo>
                <a:lnTo>
                  <a:pt x="351" y="426"/>
                </a:lnTo>
                <a:lnTo>
                  <a:pt x="351" y="430"/>
                </a:lnTo>
                <a:lnTo>
                  <a:pt x="351" y="438"/>
                </a:lnTo>
                <a:lnTo>
                  <a:pt x="349" y="438"/>
                </a:lnTo>
                <a:lnTo>
                  <a:pt x="332" y="438"/>
                </a:lnTo>
                <a:lnTo>
                  <a:pt x="337" y="440"/>
                </a:lnTo>
                <a:lnTo>
                  <a:pt x="339" y="440"/>
                </a:lnTo>
                <a:lnTo>
                  <a:pt x="341" y="442"/>
                </a:lnTo>
                <a:lnTo>
                  <a:pt x="341" y="445"/>
                </a:lnTo>
                <a:lnTo>
                  <a:pt x="344" y="445"/>
                </a:lnTo>
                <a:lnTo>
                  <a:pt x="344" y="447"/>
                </a:lnTo>
                <a:lnTo>
                  <a:pt x="346" y="450"/>
                </a:lnTo>
                <a:lnTo>
                  <a:pt x="349" y="454"/>
                </a:lnTo>
                <a:lnTo>
                  <a:pt x="351" y="452"/>
                </a:lnTo>
                <a:lnTo>
                  <a:pt x="353" y="450"/>
                </a:lnTo>
                <a:lnTo>
                  <a:pt x="356" y="447"/>
                </a:lnTo>
                <a:lnTo>
                  <a:pt x="356" y="445"/>
                </a:lnTo>
                <a:lnTo>
                  <a:pt x="358" y="442"/>
                </a:lnTo>
                <a:lnTo>
                  <a:pt x="358" y="349"/>
                </a:lnTo>
                <a:lnTo>
                  <a:pt x="363" y="344"/>
                </a:lnTo>
                <a:lnTo>
                  <a:pt x="351" y="334"/>
                </a:lnTo>
                <a:lnTo>
                  <a:pt x="351" y="334"/>
                </a:lnTo>
                <a:close/>
              </a:path>
              <a:path w="405" h="455">
                <a:moveTo>
                  <a:pt x="313" y="332"/>
                </a:moveTo>
                <a:lnTo>
                  <a:pt x="305" y="341"/>
                </a:lnTo>
                <a:lnTo>
                  <a:pt x="267" y="341"/>
                </a:lnTo>
                <a:lnTo>
                  <a:pt x="272" y="346"/>
                </a:lnTo>
                <a:lnTo>
                  <a:pt x="279" y="346"/>
                </a:lnTo>
                <a:lnTo>
                  <a:pt x="284" y="344"/>
                </a:lnTo>
                <a:lnTo>
                  <a:pt x="322" y="344"/>
                </a:lnTo>
                <a:lnTo>
                  <a:pt x="313" y="332"/>
                </a:lnTo>
                <a:lnTo>
                  <a:pt x="313" y="332"/>
                </a:lnTo>
                <a:close/>
              </a:path>
              <a:path w="405" h="455">
                <a:moveTo>
                  <a:pt x="332" y="325"/>
                </a:moveTo>
                <a:lnTo>
                  <a:pt x="332" y="327"/>
                </a:lnTo>
                <a:lnTo>
                  <a:pt x="330" y="332"/>
                </a:lnTo>
                <a:lnTo>
                  <a:pt x="330" y="334"/>
                </a:lnTo>
                <a:lnTo>
                  <a:pt x="327" y="339"/>
                </a:lnTo>
                <a:lnTo>
                  <a:pt x="327" y="341"/>
                </a:lnTo>
                <a:lnTo>
                  <a:pt x="325" y="344"/>
                </a:lnTo>
                <a:lnTo>
                  <a:pt x="325" y="349"/>
                </a:lnTo>
                <a:lnTo>
                  <a:pt x="322" y="351"/>
                </a:lnTo>
                <a:lnTo>
                  <a:pt x="322" y="353"/>
                </a:lnTo>
                <a:lnTo>
                  <a:pt x="320" y="358"/>
                </a:lnTo>
                <a:lnTo>
                  <a:pt x="317" y="361"/>
                </a:lnTo>
                <a:lnTo>
                  <a:pt x="320" y="363"/>
                </a:lnTo>
                <a:lnTo>
                  <a:pt x="322" y="361"/>
                </a:lnTo>
                <a:lnTo>
                  <a:pt x="322" y="358"/>
                </a:lnTo>
                <a:lnTo>
                  <a:pt x="325" y="356"/>
                </a:lnTo>
                <a:lnTo>
                  <a:pt x="327" y="353"/>
                </a:lnTo>
                <a:lnTo>
                  <a:pt x="327" y="349"/>
                </a:lnTo>
                <a:lnTo>
                  <a:pt x="330" y="346"/>
                </a:lnTo>
                <a:lnTo>
                  <a:pt x="332" y="344"/>
                </a:lnTo>
                <a:lnTo>
                  <a:pt x="332" y="339"/>
                </a:lnTo>
                <a:lnTo>
                  <a:pt x="334" y="337"/>
                </a:lnTo>
                <a:lnTo>
                  <a:pt x="337" y="334"/>
                </a:lnTo>
                <a:lnTo>
                  <a:pt x="337" y="330"/>
                </a:lnTo>
                <a:lnTo>
                  <a:pt x="339" y="325"/>
                </a:lnTo>
                <a:lnTo>
                  <a:pt x="380" y="325"/>
                </a:lnTo>
                <a:lnTo>
                  <a:pt x="332" y="325"/>
                </a:lnTo>
                <a:lnTo>
                  <a:pt x="332" y="325"/>
                </a:lnTo>
                <a:close/>
              </a:path>
              <a:path w="405" h="455">
                <a:moveTo>
                  <a:pt x="385" y="313"/>
                </a:moveTo>
                <a:lnTo>
                  <a:pt x="380" y="322"/>
                </a:lnTo>
                <a:lnTo>
                  <a:pt x="341" y="322"/>
                </a:lnTo>
                <a:lnTo>
                  <a:pt x="332" y="325"/>
                </a:lnTo>
                <a:lnTo>
                  <a:pt x="380" y="325"/>
                </a:lnTo>
                <a:lnTo>
                  <a:pt x="373" y="349"/>
                </a:lnTo>
                <a:lnTo>
                  <a:pt x="373" y="351"/>
                </a:lnTo>
                <a:lnTo>
                  <a:pt x="375" y="349"/>
                </a:lnTo>
                <a:lnTo>
                  <a:pt x="377" y="346"/>
                </a:lnTo>
                <a:lnTo>
                  <a:pt x="380" y="341"/>
                </a:lnTo>
                <a:lnTo>
                  <a:pt x="380" y="339"/>
                </a:lnTo>
                <a:lnTo>
                  <a:pt x="382" y="337"/>
                </a:lnTo>
                <a:lnTo>
                  <a:pt x="385" y="334"/>
                </a:lnTo>
                <a:lnTo>
                  <a:pt x="385" y="332"/>
                </a:lnTo>
                <a:lnTo>
                  <a:pt x="387" y="332"/>
                </a:lnTo>
                <a:lnTo>
                  <a:pt x="390" y="330"/>
                </a:lnTo>
                <a:lnTo>
                  <a:pt x="392" y="327"/>
                </a:lnTo>
                <a:lnTo>
                  <a:pt x="394" y="327"/>
                </a:lnTo>
                <a:lnTo>
                  <a:pt x="385" y="313"/>
                </a:lnTo>
                <a:lnTo>
                  <a:pt x="385" y="313"/>
                </a:lnTo>
                <a:close/>
              </a:path>
              <a:path w="405" h="455">
                <a:moveTo>
                  <a:pt x="274" y="308"/>
                </a:moveTo>
                <a:lnTo>
                  <a:pt x="272" y="308"/>
                </a:lnTo>
                <a:lnTo>
                  <a:pt x="270" y="310"/>
                </a:lnTo>
                <a:lnTo>
                  <a:pt x="270" y="313"/>
                </a:lnTo>
                <a:lnTo>
                  <a:pt x="272" y="313"/>
                </a:lnTo>
                <a:lnTo>
                  <a:pt x="274" y="310"/>
                </a:lnTo>
                <a:lnTo>
                  <a:pt x="289" y="310"/>
                </a:lnTo>
                <a:lnTo>
                  <a:pt x="291" y="308"/>
                </a:lnTo>
                <a:lnTo>
                  <a:pt x="293" y="308"/>
                </a:lnTo>
                <a:lnTo>
                  <a:pt x="274" y="308"/>
                </a:lnTo>
                <a:lnTo>
                  <a:pt x="274" y="308"/>
                </a:lnTo>
                <a:close/>
              </a:path>
              <a:path w="405" h="455">
                <a:moveTo>
                  <a:pt x="315" y="289"/>
                </a:moveTo>
                <a:lnTo>
                  <a:pt x="313" y="291"/>
                </a:lnTo>
                <a:lnTo>
                  <a:pt x="310" y="293"/>
                </a:lnTo>
                <a:lnTo>
                  <a:pt x="308" y="293"/>
                </a:lnTo>
                <a:lnTo>
                  <a:pt x="305" y="296"/>
                </a:lnTo>
                <a:lnTo>
                  <a:pt x="303" y="296"/>
                </a:lnTo>
                <a:lnTo>
                  <a:pt x="301" y="298"/>
                </a:lnTo>
                <a:lnTo>
                  <a:pt x="298" y="301"/>
                </a:lnTo>
                <a:lnTo>
                  <a:pt x="293" y="301"/>
                </a:lnTo>
                <a:lnTo>
                  <a:pt x="291" y="303"/>
                </a:lnTo>
                <a:lnTo>
                  <a:pt x="289" y="303"/>
                </a:lnTo>
                <a:lnTo>
                  <a:pt x="286" y="306"/>
                </a:lnTo>
                <a:lnTo>
                  <a:pt x="281" y="306"/>
                </a:lnTo>
                <a:lnTo>
                  <a:pt x="277" y="308"/>
                </a:lnTo>
                <a:lnTo>
                  <a:pt x="274" y="308"/>
                </a:lnTo>
                <a:lnTo>
                  <a:pt x="293" y="308"/>
                </a:lnTo>
                <a:lnTo>
                  <a:pt x="293" y="341"/>
                </a:lnTo>
                <a:lnTo>
                  <a:pt x="301" y="341"/>
                </a:lnTo>
                <a:lnTo>
                  <a:pt x="301" y="308"/>
                </a:lnTo>
                <a:lnTo>
                  <a:pt x="303" y="306"/>
                </a:lnTo>
                <a:lnTo>
                  <a:pt x="308" y="306"/>
                </a:lnTo>
                <a:lnTo>
                  <a:pt x="310" y="303"/>
                </a:lnTo>
                <a:lnTo>
                  <a:pt x="313" y="303"/>
                </a:lnTo>
                <a:lnTo>
                  <a:pt x="317" y="303"/>
                </a:lnTo>
                <a:lnTo>
                  <a:pt x="320" y="303"/>
                </a:lnTo>
                <a:lnTo>
                  <a:pt x="322" y="301"/>
                </a:lnTo>
                <a:lnTo>
                  <a:pt x="315" y="289"/>
                </a:lnTo>
                <a:lnTo>
                  <a:pt x="315" y="289"/>
                </a:lnTo>
                <a:close/>
              </a:path>
              <a:path w="405" h="455">
                <a:moveTo>
                  <a:pt x="341" y="284"/>
                </a:moveTo>
                <a:lnTo>
                  <a:pt x="341" y="289"/>
                </a:lnTo>
                <a:lnTo>
                  <a:pt x="339" y="293"/>
                </a:lnTo>
                <a:lnTo>
                  <a:pt x="339" y="301"/>
                </a:lnTo>
                <a:lnTo>
                  <a:pt x="337" y="303"/>
                </a:lnTo>
                <a:lnTo>
                  <a:pt x="337" y="310"/>
                </a:lnTo>
                <a:lnTo>
                  <a:pt x="334" y="315"/>
                </a:lnTo>
                <a:lnTo>
                  <a:pt x="334" y="320"/>
                </a:lnTo>
                <a:lnTo>
                  <a:pt x="332" y="320"/>
                </a:lnTo>
                <a:lnTo>
                  <a:pt x="332" y="325"/>
                </a:lnTo>
                <a:lnTo>
                  <a:pt x="341" y="322"/>
                </a:lnTo>
                <a:lnTo>
                  <a:pt x="341" y="315"/>
                </a:lnTo>
                <a:lnTo>
                  <a:pt x="344" y="310"/>
                </a:lnTo>
                <a:lnTo>
                  <a:pt x="346" y="306"/>
                </a:lnTo>
                <a:lnTo>
                  <a:pt x="346" y="303"/>
                </a:lnTo>
                <a:lnTo>
                  <a:pt x="349" y="298"/>
                </a:lnTo>
                <a:lnTo>
                  <a:pt x="351" y="296"/>
                </a:lnTo>
                <a:lnTo>
                  <a:pt x="351" y="293"/>
                </a:lnTo>
                <a:lnTo>
                  <a:pt x="353" y="293"/>
                </a:lnTo>
                <a:lnTo>
                  <a:pt x="341" y="284"/>
                </a:lnTo>
                <a:lnTo>
                  <a:pt x="341" y="284"/>
                </a:lnTo>
                <a:close/>
              </a:path>
              <a:path w="405" h="455">
                <a:moveTo>
                  <a:pt x="113" y="135"/>
                </a:moveTo>
                <a:lnTo>
                  <a:pt x="104" y="147"/>
                </a:lnTo>
                <a:lnTo>
                  <a:pt x="1" y="147"/>
                </a:lnTo>
                <a:lnTo>
                  <a:pt x="5" y="154"/>
                </a:lnTo>
                <a:lnTo>
                  <a:pt x="10" y="154"/>
                </a:lnTo>
                <a:lnTo>
                  <a:pt x="13" y="152"/>
                </a:lnTo>
                <a:lnTo>
                  <a:pt x="125" y="152"/>
                </a:lnTo>
                <a:lnTo>
                  <a:pt x="113" y="135"/>
                </a:lnTo>
                <a:lnTo>
                  <a:pt x="113" y="135"/>
                </a:lnTo>
                <a:close/>
              </a:path>
              <a:path w="405" h="455">
                <a:moveTo>
                  <a:pt x="68" y="147"/>
                </a:moveTo>
                <a:lnTo>
                  <a:pt x="68" y="30"/>
                </a:lnTo>
                <a:lnTo>
                  <a:pt x="61" y="30"/>
                </a:lnTo>
                <a:lnTo>
                  <a:pt x="61" y="147"/>
                </a:lnTo>
                <a:lnTo>
                  <a:pt x="68" y="147"/>
                </a:lnTo>
                <a:close/>
              </a:path>
              <a:path w="405" h="455">
                <a:moveTo>
                  <a:pt x="109" y="15"/>
                </a:moveTo>
                <a:lnTo>
                  <a:pt x="99" y="25"/>
                </a:lnTo>
                <a:lnTo>
                  <a:pt x="10" y="25"/>
                </a:lnTo>
                <a:lnTo>
                  <a:pt x="15" y="32"/>
                </a:lnTo>
                <a:lnTo>
                  <a:pt x="20" y="30"/>
                </a:lnTo>
                <a:lnTo>
                  <a:pt x="118" y="30"/>
                </a:lnTo>
                <a:lnTo>
                  <a:pt x="109" y="15"/>
                </a:lnTo>
                <a:lnTo>
                  <a:pt x="109" y="15"/>
                </a:lnTo>
                <a:close/>
              </a:path>
              <a:path w="405" h="455">
                <a:moveTo>
                  <a:pt x="260" y="147"/>
                </a:moveTo>
                <a:lnTo>
                  <a:pt x="253" y="154"/>
                </a:lnTo>
                <a:lnTo>
                  <a:pt x="185" y="154"/>
                </a:lnTo>
                <a:lnTo>
                  <a:pt x="190" y="161"/>
                </a:lnTo>
                <a:lnTo>
                  <a:pt x="193" y="161"/>
                </a:lnTo>
                <a:lnTo>
                  <a:pt x="195" y="159"/>
                </a:lnTo>
                <a:lnTo>
                  <a:pt x="270" y="159"/>
                </a:lnTo>
                <a:lnTo>
                  <a:pt x="260" y="147"/>
                </a:lnTo>
                <a:lnTo>
                  <a:pt x="260" y="147"/>
                </a:lnTo>
                <a:close/>
              </a:path>
              <a:path w="405" h="455">
                <a:moveTo>
                  <a:pt x="231" y="154"/>
                </a:moveTo>
                <a:lnTo>
                  <a:pt x="231" y="121"/>
                </a:lnTo>
                <a:lnTo>
                  <a:pt x="224" y="121"/>
                </a:lnTo>
                <a:lnTo>
                  <a:pt x="224" y="154"/>
                </a:lnTo>
                <a:lnTo>
                  <a:pt x="231" y="154"/>
                </a:lnTo>
                <a:close/>
              </a:path>
              <a:path w="405" h="455">
                <a:moveTo>
                  <a:pt x="253" y="109"/>
                </a:moveTo>
                <a:lnTo>
                  <a:pt x="248" y="116"/>
                </a:lnTo>
                <a:lnTo>
                  <a:pt x="197" y="116"/>
                </a:lnTo>
                <a:lnTo>
                  <a:pt x="202" y="123"/>
                </a:lnTo>
                <a:lnTo>
                  <a:pt x="207" y="123"/>
                </a:lnTo>
                <a:lnTo>
                  <a:pt x="210" y="121"/>
                </a:lnTo>
                <a:lnTo>
                  <a:pt x="262" y="121"/>
                </a:lnTo>
                <a:lnTo>
                  <a:pt x="253" y="109"/>
                </a:lnTo>
                <a:lnTo>
                  <a:pt x="253" y="109"/>
                </a:lnTo>
                <a:close/>
              </a:path>
              <a:path w="405" h="455">
                <a:moveTo>
                  <a:pt x="231" y="116"/>
                </a:moveTo>
                <a:lnTo>
                  <a:pt x="231" y="85"/>
                </a:lnTo>
                <a:lnTo>
                  <a:pt x="224" y="85"/>
                </a:lnTo>
                <a:lnTo>
                  <a:pt x="224" y="116"/>
                </a:lnTo>
                <a:lnTo>
                  <a:pt x="231" y="116"/>
                </a:lnTo>
                <a:close/>
              </a:path>
              <a:path w="405" h="455">
                <a:moveTo>
                  <a:pt x="159" y="85"/>
                </a:moveTo>
                <a:lnTo>
                  <a:pt x="159" y="87"/>
                </a:lnTo>
                <a:lnTo>
                  <a:pt x="157" y="92"/>
                </a:lnTo>
                <a:lnTo>
                  <a:pt x="157" y="97"/>
                </a:lnTo>
                <a:lnTo>
                  <a:pt x="154" y="99"/>
                </a:lnTo>
                <a:lnTo>
                  <a:pt x="154" y="106"/>
                </a:lnTo>
                <a:lnTo>
                  <a:pt x="152" y="109"/>
                </a:lnTo>
                <a:lnTo>
                  <a:pt x="152" y="113"/>
                </a:lnTo>
                <a:lnTo>
                  <a:pt x="150" y="116"/>
                </a:lnTo>
                <a:lnTo>
                  <a:pt x="150" y="118"/>
                </a:lnTo>
                <a:lnTo>
                  <a:pt x="147" y="123"/>
                </a:lnTo>
                <a:lnTo>
                  <a:pt x="145" y="126"/>
                </a:lnTo>
                <a:lnTo>
                  <a:pt x="145" y="130"/>
                </a:lnTo>
                <a:lnTo>
                  <a:pt x="142" y="133"/>
                </a:lnTo>
                <a:lnTo>
                  <a:pt x="142" y="135"/>
                </a:lnTo>
                <a:lnTo>
                  <a:pt x="140" y="140"/>
                </a:lnTo>
                <a:lnTo>
                  <a:pt x="140" y="142"/>
                </a:lnTo>
                <a:lnTo>
                  <a:pt x="142" y="140"/>
                </a:lnTo>
                <a:lnTo>
                  <a:pt x="145" y="138"/>
                </a:lnTo>
                <a:lnTo>
                  <a:pt x="145" y="135"/>
                </a:lnTo>
                <a:lnTo>
                  <a:pt x="147" y="133"/>
                </a:lnTo>
                <a:lnTo>
                  <a:pt x="150" y="128"/>
                </a:lnTo>
                <a:lnTo>
                  <a:pt x="150" y="126"/>
                </a:lnTo>
                <a:lnTo>
                  <a:pt x="152" y="123"/>
                </a:lnTo>
                <a:lnTo>
                  <a:pt x="154" y="121"/>
                </a:lnTo>
                <a:lnTo>
                  <a:pt x="154" y="116"/>
                </a:lnTo>
                <a:lnTo>
                  <a:pt x="157" y="113"/>
                </a:lnTo>
                <a:lnTo>
                  <a:pt x="157" y="111"/>
                </a:lnTo>
                <a:lnTo>
                  <a:pt x="159" y="106"/>
                </a:lnTo>
                <a:lnTo>
                  <a:pt x="161" y="104"/>
                </a:lnTo>
                <a:lnTo>
                  <a:pt x="161" y="99"/>
                </a:lnTo>
                <a:lnTo>
                  <a:pt x="164" y="97"/>
                </a:lnTo>
                <a:lnTo>
                  <a:pt x="164" y="94"/>
                </a:lnTo>
                <a:lnTo>
                  <a:pt x="166" y="90"/>
                </a:lnTo>
                <a:lnTo>
                  <a:pt x="166" y="85"/>
                </a:lnTo>
                <a:lnTo>
                  <a:pt x="159" y="85"/>
                </a:lnTo>
                <a:lnTo>
                  <a:pt x="159" y="85"/>
                </a:lnTo>
                <a:close/>
              </a:path>
              <a:path w="405" h="455">
                <a:moveTo>
                  <a:pt x="176" y="75"/>
                </a:moveTo>
                <a:lnTo>
                  <a:pt x="173" y="75"/>
                </a:lnTo>
                <a:lnTo>
                  <a:pt x="176" y="78"/>
                </a:lnTo>
                <a:lnTo>
                  <a:pt x="178" y="82"/>
                </a:lnTo>
                <a:lnTo>
                  <a:pt x="178" y="85"/>
                </a:lnTo>
                <a:lnTo>
                  <a:pt x="181" y="87"/>
                </a:lnTo>
                <a:lnTo>
                  <a:pt x="183" y="90"/>
                </a:lnTo>
                <a:lnTo>
                  <a:pt x="183" y="94"/>
                </a:lnTo>
                <a:lnTo>
                  <a:pt x="185" y="97"/>
                </a:lnTo>
                <a:lnTo>
                  <a:pt x="185" y="99"/>
                </a:lnTo>
                <a:lnTo>
                  <a:pt x="188" y="104"/>
                </a:lnTo>
                <a:lnTo>
                  <a:pt x="190" y="99"/>
                </a:lnTo>
                <a:lnTo>
                  <a:pt x="193" y="97"/>
                </a:lnTo>
                <a:lnTo>
                  <a:pt x="193" y="92"/>
                </a:lnTo>
                <a:lnTo>
                  <a:pt x="190" y="87"/>
                </a:lnTo>
                <a:lnTo>
                  <a:pt x="188" y="85"/>
                </a:lnTo>
                <a:lnTo>
                  <a:pt x="188" y="82"/>
                </a:lnTo>
                <a:lnTo>
                  <a:pt x="185" y="80"/>
                </a:lnTo>
                <a:lnTo>
                  <a:pt x="183" y="80"/>
                </a:lnTo>
                <a:lnTo>
                  <a:pt x="181" y="78"/>
                </a:lnTo>
                <a:lnTo>
                  <a:pt x="176" y="75"/>
                </a:lnTo>
                <a:lnTo>
                  <a:pt x="176" y="75"/>
                </a:lnTo>
                <a:close/>
              </a:path>
              <a:path w="405" h="455">
                <a:moveTo>
                  <a:pt x="257" y="73"/>
                </a:moveTo>
                <a:lnTo>
                  <a:pt x="250" y="82"/>
                </a:lnTo>
                <a:lnTo>
                  <a:pt x="193" y="82"/>
                </a:lnTo>
                <a:lnTo>
                  <a:pt x="197" y="87"/>
                </a:lnTo>
                <a:lnTo>
                  <a:pt x="207" y="87"/>
                </a:lnTo>
                <a:lnTo>
                  <a:pt x="210" y="85"/>
                </a:lnTo>
                <a:lnTo>
                  <a:pt x="265" y="85"/>
                </a:lnTo>
                <a:lnTo>
                  <a:pt x="257" y="73"/>
                </a:lnTo>
                <a:lnTo>
                  <a:pt x="257" y="73"/>
                </a:lnTo>
                <a:close/>
              </a:path>
              <a:path w="405" h="455">
                <a:moveTo>
                  <a:pt x="173" y="61"/>
                </a:moveTo>
                <a:lnTo>
                  <a:pt x="164" y="61"/>
                </a:lnTo>
                <a:lnTo>
                  <a:pt x="164" y="63"/>
                </a:lnTo>
                <a:lnTo>
                  <a:pt x="164" y="70"/>
                </a:lnTo>
                <a:lnTo>
                  <a:pt x="161" y="73"/>
                </a:lnTo>
                <a:lnTo>
                  <a:pt x="161" y="80"/>
                </a:lnTo>
                <a:lnTo>
                  <a:pt x="159" y="85"/>
                </a:lnTo>
                <a:lnTo>
                  <a:pt x="166" y="85"/>
                </a:lnTo>
                <a:lnTo>
                  <a:pt x="166" y="90"/>
                </a:lnTo>
                <a:lnTo>
                  <a:pt x="166" y="147"/>
                </a:lnTo>
                <a:lnTo>
                  <a:pt x="166" y="150"/>
                </a:lnTo>
                <a:lnTo>
                  <a:pt x="166" y="171"/>
                </a:lnTo>
                <a:lnTo>
                  <a:pt x="173" y="164"/>
                </a:lnTo>
                <a:lnTo>
                  <a:pt x="173" y="75"/>
                </a:lnTo>
                <a:lnTo>
                  <a:pt x="176" y="75"/>
                </a:lnTo>
                <a:lnTo>
                  <a:pt x="173" y="73"/>
                </a:lnTo>
                <a:lnTo>
                  <a:pt x="173" y="61"/>
                </a:lnTo>
                <a:lnTo>
                  <a:pt x="173" y="61"/>
                </a:lnTo>
                <a:close/>
              </a:path>
              <a:path w="405" h="455">
                <a:moveTo>
                  <a:pt x="257" y="58"/>
                </a:moveTo>
                <a:lnTo>
                  <a:pt x="250" y="61"/>
                </a:lnTo>
                <a:lnTo>
                  <a:pt x="250" y="68"/>
                </a:lnTo>
                <a:lnTo>
                  <a:pt x="257" y="66"/>
                </a:lnTo>
                <a:lnTo>
                  <a:pt x="257" y="58"/>
                </a:lnTo>
                <a:lnTo>
                  <a:pt x="257" y="58"/>
                </a:lnTo>
                <a:close/>
              </a:path>
              <a:path w="405" h="455">
                <a:moveTo>
                  <a:pt x="188" y="46"/>
                </a:moveTo>
                <a:lnTo>
                  <a:pt x="181" y="56"/>
                </a:lnTo>
                <a:lnTo>
                  <a:pt x="140" y="56"/>
                </a:lnTo>
                <a:lnTo>
                  <a:pt x="145" y="61"/>
                </a:lnTo>
                <a:lnTo>
                  <a:pt x="197" y="61"/>
                </a:lnTo>
                <a:lnTo>
                  <a:pt x="188" y="46"/>
                </a:lnTo>
                <a:lnTo>
                  <a:pt x="188" y="46"/>
                </a:lnTo>
                <a:close/>
              </a:path>
              <a:path w="405" h="455">
                <a:moveTo>
                  <a:pt x="147" y="20"/>
                </a:moveTo>
                <a:lnTo>
                  <a:pt x="145" y="20"/>
                </a:lnTo>
                <a:lnTo>
                  <a:pt x="145" y="25"/>
                </a:lnTo>
                <a:lnTo>
                  <a:pt x="147" y="22"/>
                </a:lnTo>
                <a:lnTo>
                  <a:pt x="159" y="22"/>
                </a:lnTo>
                <a:lnTo>
                  <a:pt x="161" y="20"/>
                </a:lnTo>
                <a:lnTo>
                  <a:pt x="166" y="20"/>
                </a:lnTo>
                <a:lnTo>
                  <a:pt x="147" y="20"/>
                </a:lnTo>
                <a:lnTo>
                  <a:pt x="147" y="20"/>
                </a:lnTo>
                <a:close/>
              </a:path>
              <a:path w="405" h="455">
                <a:moveTo>
                  <a:pt x="262" y="18"/>
                </a:moveTo>
                <a:lnTo>
                  <a:pt x="250" y="18"/>
                </a:lnTo>
                <a:lnTo>
                  <a:pt x="250" y="56"/>
                </a:lnTo>
                <a:lnTo>
                  <a:pt x="210" y="56"/>
                </a:lnTo>
                <a:lnTo>
                  <a:pt x="257" y="56"/>
                </a:lnTo>
                <a:lnTo>
                  <a:pt x="257" y="20"/>
                </a:lnTo>
                <a:lnTo>
                  <a:pt x="262" y="18"/>
                </a:lnTo>
                <a:lnTo>
                  <a:pt x="262" y="18"/>
                </a:lnTo>
                <a:close/>
              </a:path>
              <a:path w="405" h="455">
                <a:moveTo>
                  <a:pt x="200" y="6"/>
                </a:moveTo>
                <a:lnTo>
                  <a:pt x="200" y="15"/>
                </a:lnTo>
                <a:lnTo>
                  <a:pt x="210" y="13"/>
                </a:lnTo>
                <a:lnTo>
                  <a:pt x="200" y="6"/>
                </a:lnTo>
                <a:lnTo>
                  <a:pt x="200" y="6"/>
                </a:lnTo>
                <a:close/>
              </a:path>
              <a:path w="405" h="455">
                <a:moveTo>
                  <a:pt x="253" y="6"/>
                </a:moveTo>
                <a:lnTo>
                  <a:pt x="248" y="13"/>
                </a:lnTo>
                <a:lnTo>
                  <a:pt x="210" y="13"/>
                </a:lnTo>
                <a:lnTo>
                  <a:pt x="200" y="15"/>
                </a:lnTo>
                <a:lnTo>
                  <a:pt x="202" y="20"/>
                </a:lnTo>
                <a:lnTo>
                  <a:pt x="202" y="56"/>
                </a:lnTo>
                <a:lnTo>
                  <a:pt x="200" y="61"/>
                </a:lnTo>
                <a:lnTo>
                  <a:pt x="200" y="73"/>
                </a:lnTo>
                <a:lnTo>
                  <a:pt x="210" y="68"/>
                </a:lnTo>
                <a:lnTo>
                  <a:pt x="210" y="61"/>
                </a:lnTo>
                <a:lnTo>
                  <a:pt x="250" y="61"/>
                </a:lnTo>
                <a:lnTo>
                  <a:pt x="257" y="58"/>
                </a:lnTo>
                <a:lnTo>
                  <a:pt x="257" y="56"/>
                </a:lnTo>
                <a:lnTo>
                  <a:pt x="210" y="56"/>
                </a:lnTo>
                <a:lnTo>
                  <a:pt x="210" y="18"/>
                </a:lnTo>
                <a:lnTo>
                  <a:pt x="250" y="18"/>
                </a:lnTo>
                <a:lnTo>
                  <a:pt x="262" y="18"/>
                </a:lnTo>
                <a:lnTo>
                  <a:pt x="253" y="6"/>
                </a:lnTo>
                <a:lnTo>
                  <a:pt x="253" y="6"/>
                </a:lnTo>
                <a:close/>
              </a:path>
              <a:path w="405" h="455">
                <a:moveTo>
                  <a:pt x="185" y="3"/>
                </a:moveTo>
                <a:lnTo>
                  <a:pt x="183" y="6"/>
                </a:lnTo>
                <a:lnTo>
                  <a:pt x="181" y="8"/>
                </a:lnTo>
                <a:lnTo>
                  <a:pt x="178" y="8"/>
                </a:lnTo>
                <a:lnTo>
                  <a:pt x="176" y="10"/>
                </a:lnTo>
                <a:lnTo>
                  <a:pt x="171" y="10"/>
                </a:lnTo>
                <a:lnTo>
                  <a:pt x="169" y="13"/>
                </a:lnTo>
                <a:lnTo>
                  <a:pt x="164" y="15"/>
                </a:lnTo>
                <a:lnTo>
                  <a:pt x="161" y="15"/>
                </a:lnTo>
                <a:lnTo>
                  <a:pt x="159" y="18"/>
                </a:lnTo>
                <a:lnTo>
                  <a:pt x="154" y="18"/>
                </a:lnTo>
                <a:lnTo>
                  <a:pt x="152" y="20"/>
                </a:lnTo>
                <a:lnTo>
                  <a:pt x="147" y="20"/>
                </a:lnTo>
                <a:lnTo>
                  <a:pt x="166" y="20"/>
                </a:lnTo>
                <a:lnTo>
                  <a:pt x="166" y="56"/>
                </a:lnTo>
                <a:lnTo>
                  <a:pt x="173" y="56"/>
                </a:lnTo>
                <a:lnTo>
                  <a:pt x="173" y="20"/>
                </a:lnTo>
                <a:lnTo>
                  <a:pt x="178" y="18"/>
                </a:lnTo>
                <a:lnTo>
                  <a:pt x="185" y="18"/>
                </a:lnTo>
                <a:lnTo>
                  <a:pt x="188" y="15"/>
                </a:lnTo>
                <a:lnTo>
                  <a:pt x="190" y="15"/>
                </a:lnTo>
                <a:lnTo>
                  <a:pt x="193" y="15"/>
                </a:lnTo>
                <a:lnTo>
                  <a:pt x="185" y="3"/>
                </a:lnTo>
                <a:lnTo>
                  <a:pt x="185" y="3"/>
                </a:lnTo>
                <a:close/>
              </a:path>
              <a:path w="405" h="455">
                <a:moveTo>
                  <a:pt x="370" y="123"/>
                </a:moveTo>
                <a:lnTo>
                  <a:pt x="370" y="126"/>
                </a:lnTo>
                <a:lnTo>
                  <a:pt x="373" y="128"/>
                </a:lnTo>
                <a:lnTo>
                  <a:pt x="375" y="130"/>
                </a:lnTo>
                <a:lnTo>
                  <a:pt x="377" y="133"/>
                </a:lnTo>
                <a:lnTo>
                  <a:pt x="380" y="135"/>
                </a:lnTo>
                <a:lnTo>
                  <a:pt x="382" y="138"/>
                </a:lnTo>
                <a:lnTo>
                  <a:pt x="382" y="140"/>
                </a:lnTo>
                <a:lnTo>
                  <a:pt x="385" y="142"/>
                </a:lnTo>
                <a:lnTo>
                  <a:pt x="387" y="145"/>
                </a:lnTo>
                <a:lnTo>
                  <a:pt x="387" y="147"/>
                </a:lnTo>
                <a:lnTo>
                  <a:pt x="390" y="150"/>
                </a:lnTo>
                <a:lnTo>
                  <a:pt x="392" y="154"/>
                </a:lnTo>
                <a:lnTo>
                  <a:pt x="392" y="157"/>
                </a:lnTo>
                <a:lnTo>
                  <a:pt x="394" y="159"/>
                </a:lnTo>
                <a:lnTo>
                  <a:pt x="397" y="161"/>
                </a:lnTo>
                <a:lnTo>
                  <a:pt x="399" y="166"/>
                </a:lnTo>
                <a:lnTo>
                  <a:pt x="401" y="166"/>
                </a:lnTo>
                <a:lnTo>
                  <a:pt x="401" y="161"/>
                </a:lnTo>
                <a:lnTo>
                  <a:pt x="401" y="152"/>
                </a:lnTo>
                <a:lnTo>
                  <a:pt x="401" y="150"/>
                </a:lnTo>
                <a:lnTo>
                  <a:pt x="401" y="145"/>
                </a:lnTo>
                <a:lnTo>
                  <a:pt x="399" y="142"/>
                </a:lnTo>
                <a:lnTo>
                  <a:pt x="397" y="142"/>
                </a:lnTo>
                <a:lnTo>
                  <a:pt x="397" y="140"/>
                </a:lnTo>
                <a:lnTo>
                  <a:pt x="394" y="140"/>
                </a:lnTo>
                <a:lnTo>
                  <a:pt x="392" y="138"/>
                </a:lnTo>
                <a:lnTo>
                  <a:pt x="390" y="135"/>
                </a:lnTo>
                <a:lnTo>
                  <a:pt x="387" y="135"/>
                </a:lnTo>
                <a:lnTo>
                  <a:pt x="385" y="133"/>
                </a:lnTo>
                <a:lnTo>
                  <a:pt x="382" y="130"/>
                </a:lnTo>
                <a:lnTo>
                  <a:pt x="377" y="128"/>
                </a:lnTo>
                <a:lnTo>
                  <a:pt x="375" y="126"/>
                </a:lnTo>
                <a:lnTo>
                  <a:pt x="370" y="123"/>
                </a:lnTo>
                <a:lnTo>
                  <a:pt x="370" y="123"/>
                </a:lnTo>
                <a:close/>
              </a:path>
              <a:path w="405" h="455">
                <a:moveTo>
                  <a:pt x="332" y="101"/>
                </a:moveTo>
                <a:lnTo>
                  <a:pt x="310" y="111"/>
                </a:lnTo>
                <a:lnTo>
                  <a:pt x="322" y="111"/>
                </a:lnTo>
                <a:lnTo>
                  <a:pt x="325" y="109"/>
                </a:lnTo>
                <a:lnTo>
                  <a:pt x="330" y="106"/>
                </a:lnTo>
                <a:lnTo>
                  <a:pt x="334" y="104"/>
                </a:lnTo>
                <a:lnTo>
                  <a:pt x="332" y="101"/>
                </a:lnTo>
                <a:lnTo>
                  <a:pt x="332" y="101"/>
                </a:lnTo>
                <a:close/>
              </a:path>
              <a:path w="405" h="455">
                <a:moveTo>
                  <a:pt x="363" y="61"/>
                </a:moveTo>
                <a:lnTo>
                  <a:pt x="363" y="104"/>
                </a:lnTo>
                <a:lnTo>
                  <a:pt x="361" y="106"/>
                </a:lnTo>
                <a:lnTo>
                  <a:pt x="361" y="116"/>
                </a:lnTo>
                <a:lnTo>
                  <a:pt x="358" y="121"/>
                </a:lnTo>
                <a:lnTo>
                  <a:pt x="358" y="128"/>
                </a:lnTo>
                <a:lnTo>
                  <a:pt x="356" y="130"/>
                </a:lnTo>
                <a:lnTo>
                  <a:pt x="356" y="133"/>
                </a:lnTo>
                <a:lnTo>
                  <a:pt x="353" y="138"/>
                </a:lnTo>
                <a:lnTo>
                  <a:pt x="353" y="140"/>
                </a:lnTo>
                <a:lnTo>
                  <a:pt x="351" y="140"/>
                </a:lnTo>
                <a:lnTo>
                  <a:pt x="351" y="142"/>
                </a:lnTo>
                <a:lnTo>
                  <a:pt x="349" y="145"/>
                </a:lnTo>
                <a:lnTo>
                  <a:pt x="346" y="147"/>
                </a:lnTo>
                <a:lnTo>
                  <a:pt x="344" y="150"/>
                </a:lnTo>
                <a:lnTo>
                  <a:pt x="341" y="152"/>
                </a:lnTo>
                <a:lnTo>
                  <a:pt x="341" y="154"/>
                </a:lnTo>
                <a:lnTo>
                  <a:pt x="339" y="154"/>
                </a:lnTo>
                <a:lnTo>
                  <a:pt x="334" y="157"/>
                </a:lnTo>
                <a:lnTo>
                  <a:pt x="332" y="159"/>
                </a:lnTo>
                <a:lnTo>
                  <a:pt x="330" y="161"/>
                </a:lnTo>
                <a:lnTo>
                  <a:pt x="327" y="164"/>
                </a:lnTo>
                <a:lnTo>
                  <a:pt x="322" y="166"/>
                </a:lnTo>
                <a:lnTo>
                  <a:pt x="320" y="169"/>
                </a:lnTo>
                <a:lnTo>
                  <a:pt x="320" y="171"/>
                </a:lnTo>
                <a:lnTo>
                  <a:pt x="325" y="169"/>
                </a:lnTo>
                <a:lnTo>
                  <a:pt x="327" y="169"/>
                </a:lnTo>
                <a:lnTo>
                  <a:pt x="330" y="166"/>
                </a:lnTo>
                <a:lnTo>
                  <a:pt x="332" y="166"/>
                </a:lnTo>
                <a:lnTo>
                  <a:pt x="334" y="164"/>
                </a:lnTo>
                <a:lnTo>
                  <a:pt x="339" y="161"/>
                </a:lnTo>
                <a:lnTo>
                  <a:pt x="341" y="161"/>
                </a:lnTo>
                <a:lnTo>
                  <a:pt x="344" y="159"/>
                </a:lnTo>
                <a:lnTo>
                  <a:pt x="344" y="157"/>
                </a:lnTo>
                <a:lnTo>
                  <a:pt x="346" y="157"/>
                </a:lnTo>
                <a:lnTo>
                  <a:pt x="349" y="154"/>
                </a:lnTo>
                <a:lnTo>
                  <a:pt x="351" y="152"/>
                </a:lnTo>
                <a:lnTo>
                  <a:pt x="353" y="150"/>
                </a:lnTo>
                <a:lnTo>
                  <a:pt x="356" y="147"/>
                </a:lnTo>
                <a:lnTo>
                  <a:pt x="356" y="145"/>
                </a:lnTo>
                <a:lnTo>
                  <a:pt x="358" y="142"/>
                </a:lnTo>
                <a:lnTo>
                  <a:pt x="361" y="140"/>
                </a:lnTo>
                <a:lnTo>
                  <a:pt x="363" y="138"/>
                </a:lnTo>
                <a:lnTo>
                  <a:pt x="363" y="133"/>
                </a:lnTo>
                <a:lnTo>
                  <a:pt x="365" y="130"/>
                </a:lnTo>
                <a:lnTo>
                  <a:pt x="365" y="126"/>
                </a:lnTo>
                <a:lnTo>
                  <a:pt x="368" y="123"/>
                </a:lnTo>
                <a:lnTo>
                  <a:pt x="368" y="111"/>
                </a:lnTo>
                <a:lnTo>
                  <a:pt x="370" y="109"/>
                </a:lnTo>
                <a:lnTo>
                  <a:pt x="370" y="73"/>
                </a:lnTo>
                <a:lnTo>
                  <a:pt x="375" y="68"/>
                </a:lnTo>
                <a:lnTo>
                  <a:pt x="363" y="61"/>
                </a:lnTo>
                <a:lnTo>
                  <a:pt x="363" y="61"/>
                </a:lnTo>
                <a:close/>
              </a:path>
              <a:path w="405" h="455">
                <a:moveTo>
                  <a:pt x="337" y="46"/>
                </a:moveTo>
                <a:lnTo>
                  <a:pt x="337" y="128"/>
                </a:lnTo>
                <a:lnTo>
                  <a:pt x="344" y="121"/>
                </a:lnTo>
                <a:lnTo>
                  <a:pt x="344" y="46"/>
                </a:lnTo>
                <a:lnTo>
                  <a:pt x="390" y="46"/>
                </a:lnTo>
                <a:lnTo>
                  <a:pt x="337" y="46"/>
                </a:lnTo>
                <a:lnTo>
                  <a:pt x="337" y="46"/>
                </a:lnTo>
                <a:close/>
              </a:path>
              <a:path w="405" h="455">
                <a:moveTo>
                  <a:pt x="337" y="37"/>
                </a:moveTo>
                <a:lnTo>
                  <a:pt x="337" y="46"/>
                </a:lnTo>
                <a:lnTo>
                  <a:pt x="390" y="46"/>
                </a:lnTo>
                <a:lnTo>
                  <a:pt x="390" y="126"/>
                </a:lnTo>
                <a:lnTo>
                  <a:pt x="397" y="118"/>
                </a:lnTo>
                <a:lnTo>
                  <a:pt x="397" y="49"/>
                </a:lnTo>
                <a:lnTo>
                  <a:pt x="401" y="44"/>
                </a:lnTo>
                <a:lnTo>
                  <a:pt x="344" y="44"/>
                </a:lnTo>
                <a:lnTo>
                  <a:pt x="337" y="37"/>
                </a:lnTo>
                <a:lnTo>
                  <a:pt x="337" y="37"/>
                </a:lnTo>
                <a:close/>
              </a:path>
              <a:path w="405" h="455">
                <a:moveTo>
                  <a:pt x="392" y="37"/>
                </a:moveTo>
                <a:lnTo>
                  <a:pt x="387" y="44"/>
                </a:lnTo>
                <a:lnTo>
                  <a:pt x="361" y="44"/>
                </a:lnTo>
                <a:lnTo>
                  <a:pt x="401" y="44"/>
                </a:lnTo>
                <a:lnTo>
                  <a:pt x="392" y="37"/>
                </a:lnTo>
                <a:lnTo>
                  <a:pt x="392" y="37"/>
                </a:lnTo>
                <a:close/>
              </a:path>
              <a:path w="405" h="455">
                <a:moveTo>
                  <a:pt x="310" y="32"/>
                </a:moveTo>
                <a:lnTo>
                  <a:pt x="303" y="32"/>
                </a:lnTo>
                <a:lnTo>
                  <a:pt x="303" y="113"/>
                </a:lnTo>
                <a:lnTo>
                  <a:pt x="298" y="116"/>
                </a:lnTo>
                <a:lnTo>
                  <a:pt x="296" y="118"/>
                </a:lnTo>
                <a:lnTo>
                  <a:pt x="293" y="118"/>
                </a:lnTo>
                <a:lnTo>
                  <a:pt x="289" y="121"/>
                </a:lnTo>
                <a:lnTo>
                  <a:pt x="284" y="121"/>
                </a:lnTo>
                <a:lnTo>
                  <a:pt x="284" y="123"/>
                </a:lnTo>
                <a:lnTo>
                  <a:pt x="281" y="123"/>
                </a:lnTo>
                <a:lnTo>
                  <a:pt x="289" y="138"/>
                </a:lnTo>
                <a:lnTo>
                  <a:pt x="289" y="135"/>
                </a:lnTo>
                <a:lnTo>
                  <a:pt x="291" y="133"/>
                </a:lnTo>
                <a:lnTo>
                  <a:pt x="293" y="128"/>
                </a:lnTo>
                <a:lnTo>
                  <a:pt x="296" y="128"/>
                </a:lnTo>
                <a:lnTo>
                  <a:pt x="298" y="126"/>
                </a:lnTo>
                <a:lnTo>
                  <a:pt x="301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3" y="118"/>
                </a:lnTo>
                <a:lnTo>
                  <a:pt x="315" y="116"/>
                </a:lnTo>
                <a:lnTo>
                  <a:pt x="317" y="113"/>
                </a:lnTo>
                <a:lnTo>
                  <a:pt x="322" y="111"/>
                </a:lnTo>
                <a:lnTo>
                  <a:pt x="310" y="111"/>
                </a:lnTo>
                <a:lnTo>
                  <a:pt x="310" y="32"/>
                </a:lnTo>
                <a:lnTo>
                  <a:pt x="310" y="32"/>
                </a:lnTo>
                <a:close/>
              </a:path>
              <a:path w="405" h="455">
                <a:moveTo>
                  <a:pt x="325" y="20"/>
                </a:moveTo>
                <a:lnTo>
                  <a:pt x="317" y="27"/>
                </a:lnTo>
                <a:lnTo>
                  <a:pt x="281" y="27"/>
                </a:lnTo>
                <a:lnTo>
                  <a:pt x="286" y="34"/>
                </a:lnTo>
                <a:lnTo>
                  <a:pt x="291" y="34"/>
                </a:lnTo>
                <a:lnTo>
                  <a:pt x="293" y="32"/>
                </a:lnTo>
                <a:lnTo>
                  <a:pt x="334" y="32"/>
                </a:lnTo>
                <a:lnTo>
                  <a:pt x="325" y="20"/>
                </a:lnTo>
                <a:lnTo>
                  <a:pt x="325" y="20"/>
                </a:lnTo>
                <a:close/>
              </a:path>
              <a:path w="405" h="455">
                <a:moveTo>
                  <a:pt x="370" y="15"/>
                </a:moveTo>
                <a:lnTo>
                  <a:pt x="361" y="15"/>
                </a:lnTo>
                <a:lnTo>
                  <a:pt x="361" y="18"/>
                </a:lnTo>
                <a:lnTo>
                  <a:pt x="361" y="22"/>
                </a:lnTo>
                <a:lnTo>
                  <a:pt x="358" y="25"/>
                </a:lnTo>
                <a:lnTo>
                  <a:pt x="358" y="44"/>
                </a:lnTo>
                <a:lnTo>
                  <a:pt x="344" y="44"/>
                </a:lnTo>
                <a:lnTo>
                  <a:pt x="361" y="44"/>
                </a:lnTo>
                <a:lnTo>
                  <a:pt x="361" y="41"/>
                </a:lnTo>
                <a:lnTo>
                  <a:pt x="363" y="37"/>
                </a:lnTo>
                <a:lnTo>
                  <a:pt x="363" y="32"/>
                </a:lnTo>
                <a:lnTo>
                  <a:pt x="365" y="27"/>
                </a:lnTo>
                <a:lnTo>
                  <a:pt x="365" y="25"/>
                </a:lnTo>
                <a:lnTo>
                  <a:pt x="368" y="22"/>
                </a:lnTo>
                <a:lnTo>
                  <a:pt x="368" y="18"/>
                </a:lnTo>
                <a:lnTo>
                  <a:pt x="370" y="15"/>
                </a:lnTo>
                <a:lnTo>
                  <a:pt x="370" y="15"/>
                </a:lnTo>
                <a:close/>
              </a:path>
              <a:path w="405" h="455">
                <a:moveTo>
                  <a:pt x="397" y="1"/>
                </a:moveTo>
                <a:lnTo>
                  <a:pt x="387" y="10"/>
                </a:lnTo>
                <a:lnTo>
                  <a:pt x="327" y="10"/>
                </a:lnTo>
                <a:lnTo>
                  <a:pt x="332" y="18"/>
                </a:lnTo>
                <a:lnTo>
                  <a:pt x="334" y="15"/>
                </a:lnTo>
                <a:lnTo>
                  <a:pt x="404" y="15"/>
                </a:lnTo>
                <a:lnTo>
                  <a:pt x="397" y="1"/>
                </a:lnTo>
                <a:lnTo>
                  <a:pt x="39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68" name="path 1568"/>
          <p:cNvSpPr/>
          <p:nvPr/>
        </p:nvSpPr>
        <p:spPr>
          <a:xfrm>
            <a:off x="6086093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49" y="123"/>
                </a:moveTo>
                <a:lnTo>
                  <a:pt x="42" y="128"/>
                </a:lnTo>
                <a:lnTo>
                  <a:pt x="42" y="169"/>
                </a:lnTo>
                <a:lnTo>
                  <a:pt x="49" y="164"/>
                </a:lnTo>
                <a:lnTo>
                  <a:pt x="49" y="123"/>
                </a:lnTo>
                <a:lnTo>
                  <a:pt x="49" y="123"/>
                </a:lnTo>
                <a:close/>
              </a:path>
              <a:path w="405" h="172">
                <a:moveTo>
                  <a:pt x="63" y="113"/>
                </a:moveTo>
                <a:lnTo>
                  <a:pt x="49" y="118"/>
                </a:lnTo>
                <a:lnTo>
                  <a:pt x="42" y="121"/>
                </a:lnTo>
                <a:lnTo>
                  <a:pt x="20" y="128"/>
                </a:lnTo>
                <a:lnTo>
                  <a:pt x="42" y="128"/>
                </a:lnTo>
                <a:lnTo>
                  <a:pt x="49" y="123"/>
                </a:lnTo>
                <a:lnTo>
                  <a:pt x="63" y="116"/>
                </a:lnTo>
                <a:lnTo>
                  <a:pt x="63" y="113"/>
                </a:lnTo>
                <a:lnTo>
                  <a:pt x="63" y="113"/>
                </a:lnTo>
                <a:close/>
              </a:path>
              <a:path w="405" h="172">
                <a:moveTo>
                  <a:pt x="99" y="106"/>
                </a:moveTo>
                <a:lnTo>
                  <a:pt x="97" y="106"/>
                </a:lnTo>
                <a:lnTo>
                  <a:pt x="99" y="109"/>
                </a:lnTo>
                <a:lnTo>
                  <a:pt x="102" y="113"/>
                </a:lnTo>
                <a:lnTo>
                  <a:pt x="104" y="118"/>
                </a:lnTo>
                <a:lnTo>
                  <a:pt x="104" y="123"/>
                </a:lnTo>
                <a:lnTo>
                  <a:pt x="106" y="125"/>
                </a:lnTo>
                <a:lnTo>
                  <a:pt x="109" y="130"/>
                </a:lnTo>
                <a:lnTo>
                  <a:pt x="109" y="133"/>
                </a:lnTo>
                <a:lnTo>
                  <a:pt x="111" y="138"/>
                </a:lnTo>
                <a:lnTo>
                  <a:pt x="111" y="140"/>
                </a:lnTo>
                <a:lnTo>
                  <a:pt x="114" y="142"/>
                </a:lnTo>
                <a:lnTo>
                  <a:pt x="114" y="145"/>
                </a:lnTo>
                <a:lnTo>
                  <a:pt x="116" y="147"/>
                </a:lnTo>
                <a:lnTo>
                  <a:pt x="116" y="154"/>
                </a:lnTo>
                <a:lnTo>
                  <a:pt x="118" y="159"/>
                </a:lnTo>
                <a:lnTo>
                  <a:pt x="118" y="161"/>
                </a:lnTo>
                <a:lnTo>
                  <a:pt x="121" y="164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0"/>
                </a:lnTo>
                <a:lnTo>
                  <a:pt x="125" y="147"/>
                </a:lnTo>
                <a:lnTo>
                  <a:pt x="125" y="145"/>
                </a:lnTo>
                <a:lnTo>
                  <a:pt x="123" y="140"/>
                </a:lnTo>
                <a:lnTo>
                  <a:pt x="121" y="138"/>
                </a:lnTo>
                <a:lnTo>
                  <a:pt x="121" y="135"/>
                </a:lnTo>
                <a:lnTo>
                  <a:pt x="118" y="133"/>
                </a:lnTo>
                <a:lnTo>
                  <a:pt x="118" y="130"/>
                </a:lnTo>
                <a:lnTo>
                  <a:pt x="116" y="128"/>
                </a:lnTo>
                <a:lnTo>
                  <a:pt x="114" y="125"/>
                </a:lnTo>
                <a:lnTo>
                  <a:pt x="111" y="123"/>
                </a:lnTo>
                <a:lnTo>
                  <a:pt x="109" y="121"/>
                </a:lnTo>
                <a:lnTo>
                  <a:pt x="106" y="116"/>
                </a:lnTo>
                <a:lnTo>
                  <a:pt x="104" y="113"/>
                </a:lnTo>
                <a:lnTo>
                  <a:pt x="102" y="109"/>
                </a:lnTo>
                <a:lnTo>
                  <a:pt x="99" y="106"/>
                </a:lnTo>
                <a:lnTo>
                  <a:pt x="99" y="106"/>
                </a:lnTo>
                <a:close/>
              </a:path>
              <a:path w="405" h="172">
                <a:moveTo>
                  <a:pt x="78" y="104"/>
                </a:moveTo>
                <a:lnTo>
                  <a:pt x="78" y="109"/>
                </a:lnTo>
                <a:lnTo>
                  <a:pt x="75" y="111"/>
                </a:lnTo>
                <a:lnTo>
                  <a:pt x="75" y="118"/>
                </a:lnTo>
                <a:lnTo>
                  <a:pt x="73" y="121"/>
                </a:lnTo>
                <a:lnTo>
                  <a:pt x="70" y="125"/>
                </a:lnTo>
                <a:lnTo>
                  <a:pt x="70" y="128"/>
                </a:lnTo>
                <a:lnTo>
                  <a:pt x="68" y="133"/>
                </a:lnTo>
                <a:lnTo>
                  <a:pt x="68" y="135"/>
                </a:lnTo>
                <a:lnTo>
                  <a:pt x="65" y="138"/>
                </a:lnTo>
                <a:lnTo>
                  <a:pt x="65" y="142"/>
                </a:lnTo>
                <a:lnTo>
                  <a:pt x="63" y="145"/>
                </a:lnTo>
                <a:lnTo>
                  <a:pt x="61" y="147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6" y="159"/>
                </a:lnTo>
                <a:lnTo>
                  <a:pt x="54" y="161"/>
                </a:lnTo>
                <a:lnTo>
                  <a:pt x="51" y="164"/>
                </a:lnTo>
                <a:lnTo>
                  <a:pt x="54" y="166"/>
                </a:lnTo>
                <a:lnTo>
                  <a:pt x="56" y="164"/>
                </a:lnTo>
                <a:lnTo>
                  <a:pt x="58" y="161"/>
                </a:lnTo>
                <a:lnTo>
                  <a:pt x="61" y="159"/>
                </a:lnTo>
                <a:lnTo>
                  <a:pt x="61" y="157"/>
                </a:lnTo>
                <a:lnTo>
                  <a:pt x="63" y="154"/>
                </a:lnTo>
                <a:lnTo>
                  <a:pt x="65" y="152"/>
                </a:lnTo>
                <a:lnTo>
                  <a:pt x="65" y="150"/>
                </a:lnTo>
                <a:lnTo>
                  <a:pt x="68" y="147"/>
                </a:lnTo>
                <a:lnTo>
                  <a:pt x="70" y="142"/>
                </a:lnTo>
                <a:lnTo>
                  <a:pt x="73" y="140"/>
                </a:lnTo>
                <a:lnTo>
                  <a:pt x="75" y="138"/>
                </a:lnTo>
                <a:lnTo>
                  <a:pt x="75" y="133"/>
                </a:lnTo>
                <a:lnTo>
                  <a:pt x="78" y="130"/>
                </a:lnTo>
                <a:lnTo>
                  <a:pt x="80" y="125"/>
                </a:lnTo>
                <a:lnTo>
                  <a:pt x="82" y="121"/>
                </a:lnTo>
                <a:lnTo>
                  <a:pt x="85" y="118"/>
                </a:lnTo>
                <a:lnTo>
                  <a:pt x="90" y="113"/>
                </a:lnTo>
                <a:lnTo>
                  <a:pt x="78" y="104"/>
                </a:lnTo>
                <a:lnTo>
                  <a:pt x="78" y="104"/>
                </a:lnTo>
                <a:close/>
              </a:path>
              <a:path w="405" h="172">
                <a:moveTo>
                  <a:pt x="68" y="87"/>
                </a:moveTo>
                <a:lnTo>
                  <a:pt x="68" y="99"/>
                </a:lnTo>
                <a:lnTo>
                  <a:pt x="75" y="97"/>
                </a:lnTo>
                <a:lnTo>
                  <a:pt x="75" y="87"/>
                </a:lnTo>
                <a:lnTo>
                  <a:pt x="109" y="87"/>
                </a:lnTo>
                <a:lnTo>
                  <a:pt x="68" y="87"/>
                </a:lnTo>
                <a:lnTo>
                  <a:pt x="68" y="87"/>
                </a:lnTo>
                <a:close/>
              </a:path>
              <a:path w="405" h="172">
                <a:moveTo>
                  <a:pt x="20" y="22"/>
                </a:moveTo>
                <a:lnTo>
                  <a:pt x="13" y="22"/>
                </a:lnTo>
                <a:lnTo>
                  <a:pt x="13" y="130"/>
                </a:lnTo>
                <a:lnTo>
                  <a:pt x="10" y="130"/>
                </a:lnTo>
                <a:lnTo>
                  <a:pt x="8" y="133"/>
                </a:lnTo>
                <a:lnTo>
                  <a:pt x="3" y="133"/>
                </a:lnTo>
                <a:lnTo>
                  <a:pt x="8" y="147"/>
                </a:lnTo>
                <a:lnTo>
                  <a:pt x="10" y="142"/>
                </a:lnTo>
                <a:lnTo>
                  <a:pt x="13" y="142"/>
                </a:lnTo>
                <a:lnTo>
                  <a:pt x="15" y="140"/>
                </a:lnTo>
                <a:lnTo>
                  <a:pt x="20" y="138"/>
                </a:lnTo>
                <a:lnTo>
                  <a:pt x="22" y="138"/>
                </a:lnTo>
                <a:lnTo>
                  <a:pt x="25" y="135"/>
                </a:lnTo>
                <a:lnTo>
                  <a:pt x="27" y="133"/>
                </a:lnTo>
                <a:lnTo>
                  <a:pt x="30" y="133"/>
                </a:lnTo>
                <a:lnTo>
                  <a:pt x="32" y="130"/>
                </a:lnTo>
                <a:lnTo>
                  <a:pt x="34" y="130"/>
                </a:lnTo>
                <a:lnTo>
                  <a:pt x="37" y="128"/>
                </a:lnTo>
                <a:lnTo>
                  <a:pt x="20" y="128"/>
                </a:lnTo>
                <a:lnTo>
                  <a:pt x="20" y="94"/>
                </a:lnTo>
                <a:lnTo>
                  <a:pt x="42" y="94"/>
                </a:lnTo>
                <a:lnTo>
                  <a:pt x="20" y="90"/>
                </a:lnTo>
                <a:lnTo>
                  <a:pt x="20" y="58"/>
                </a:lnTo>
                <a:lnTo>
                  <a:pt x="42" y="58"/>
                </a:lnTo>
                <a:lnTo>
                  <a:pt x="20" y="53"/>
                </a:lnTo>
                <a:lnTo>
                  <a:pt x="20" y="22"/>
                </a:lnTo>
                <a:lnTo>
                  <a:pt x="20" y="22"/>
                </a:lnTo>
                <a:close/>
              </a:path>
              <a:path w="405" h="172">
                <a:moveTo>
                  <a:pt x="49" y="22"/>
                </a:moveTo>
                <a:lnTo>
                  <a:pt x="42" y="22"/>
                </a:lnTo>
                <a:lnTo>
                  <a:pt x="42" y="53"/>
                </a:lnTo>
                <a:lnTo>
                  <a:pt x="20" y="53"/>
                </a:lnTo>
                <a:lnTo>
                  <a:pt x="42" y="58"/>
                </a:lnTo>
                <a:lnTo>
                  <a:pt x="42" y="90"/>
                </a:lnTo>
                <a:lnTo>
                  <a:pt x="20" y="90"/>
                </a:lnTo>
                <a:lnTo>
                  <a:pt x="42" y="94"/>
                </a:lnTo>
                <a:lnTo>
                  <a:pt x="42" y="121"/>
                </a:lnTo>
                <a:lnTo>
                  <a:pt x="49" y="118"/>
                </a:lnTo>
                <a:lnTo>
                  <a:pt x="49" y="22"/>
                </a:lnTo>
                <a:lnTo>
                  <a:pt x="49" y="22"/>
                </a:lnTo>
                <a:close/>
              </a:path>
              <a:path w="405" h="172">
                <a:moveTo>
                  <a:pt x="68" y="22"/>
                </a:moveTo>
                <a:lnTo>
                  <a:pt x="68" y="82"/>
                </a:lnTo>
                <a:lnTo>
                  <a:pt x="75" y="82"/>
                </a:lnTo>
                <a:lnTo>
                  <a:pt x="75" y="25"/>
                </a:lnTo>
                <a:lnTo>
                  <a:pt x="109" y="25"/>
                </a:lnTo>
                <a:lnTo>
                  <a:pt x="68" y="22"/>
                </a:lnTo>
                <a:lnTo>
                  <a:pt x="68" y="22"/>
                </a:lnTo>
                <a:close/>
              </a:path>
              <a:path w="405" h="172">
                <a:moveTo>
                  <a:pt x="68" y="15"/>
                </a:moveTo>
                <a:lnTo>
                  <a:pt x="68" y="22"/>
                </a:lnTo>
                <a:lnTo>
                  <a:pt x="109" y="25"/>
                </a:lnTo>
                <a:lnTo>
                  <a:pt x="109" y="82"/>
                </a:lnTo>
                <a:lnTo>
                  <a:pt x="75" y="82"/>
                </a:lnTo>
                <a:lnTo>
                  <a:pt x="68" y="82"/>
                </a:lnTo>
                <a:lnTo>
                  <a:pt x="68" y="87"/>
                </a:lnTo>
                <a:lnTo>
                  <a:pt x="109" y="87"/>
                </a:lnTo>
                <a:lnTo>
                  <a:pt x="109" y="97"/>
                </a:lnTo>
                <a:lnTo>
                  <a:pt x="116" y="94"/>
                </a:lnTo>
                <a:lnTo>
                  <a:pt x="116" y="25"/>
                </a:lnTo>
                <a:lnTo>
                  <a:pt x="118" y="20"/>
                </a:lnTo>
                <a:lnTo>
                  <a:pt x="75" y="20"/>
                </a:lnTo>
                <a:lnTo>
                  <a:pt x="68" y="15"/>
                </a:lnTo>
                <a:lnTo>
                  <a:pt x="68" y="15"/>
                </a:lnTo>
                <a:close/>
              </a:path>
              <a:path w="405" h="172">
                <a:moveTo>
                  <a:pt x="111" y="13"/>
                </a:moveTo>
                <a:lnTo>
                  <a:pt x="106" y="20"/>
                </a:lnTo>
                <a:lnTo>
                  <a:pt x="75" y="20"/>
                </a:lnTo>
                <a:lnTo>
                  <a:pt x="118" y="20"/>
                </a:lnTo>
                <a:lnTo>
                  <a:pt x="111" y="13"/>
                </a:lnTo>
                <a:lnTo>
                  <a:pt x="111" y="13"/>
                </a:lnTo>
                <a:close/>
              </a:path>
              <a:path w="405" h="172">
                <a:moveTo>
                  <a:pt x="54" y="8"/>
                </a:moveTo>
                <a:lnTo>
                  <a:pt x="46" y="18"/>
                </a:lnTo>
                <a:lnTo>
                  <a:pt x="1" y="18"/>
                </a:lnTo>
                <a:lnTo>
                  <a:pt x="5" y="25"/>
                </a:lnTo>
                <a:lnTo>
                  <a:pt x="8" y="22"/>
                </a:lnTo>
                <a:lnTo>
                  <a:pt x="63" y="22"/>
                </a:lnTo>
                <a:lnTo>
                  <a:pt x="54" y="8"/>
                </a:lnTo>
                <a:lnTo>
                  <a:pt x="54" y="8"/>
                </a:lnTo>
                <a:close/>
              </a:path>
              <a:path w="405" h="172">
                <a:moveTo>
                  <a:pt x="349" y="138"/>
                </a:moveTo>
                <a:lnTo>
                  <a:pt x="346" y="140"/>
                </a:lnTo>
                <a:lnTo>
                  <a:pt x="349" y="140"/>
                </a:lnTo>
                <a:lnTo>
                  <a:pt x="351" y="142"/>
                </a:lnTo>
                <a:lnTo>
                  <a:pt x="354" y="145"/>
                </a:lnTo>
                <a:lnTo>
                  <a:pt x="356" y="145"/>
                </a:lnTo>
                <a:lnTo>
                  <a:pt x="358" y="147"/>
                </a:lnTo>
                <a:lnTo>
                  <a:pt x="363" y="150"/>
                </a:lnTo>
                <a:lnTo>
                  <a:pt x="365" y="152"/>
                </a:lnTo>
                <a:lnTo>
                  <a:pt x="368" y="152"/>
                </a:lnTo>
                <a:lnTo>
                  <a:pt x="370" y="154"/>
                </a:lnTo>
                <a:lnTo>
                  <a:pt x="373" y="157"/>
                </a:lnTo>
                <a:lnTo>
                  <a:pt x="375" y="159"/>
                </a:lnTo>
                <a:lnTo>
                  <a:pt x="378" y="161"/>
                </a:lnTo>
                <a:lnTo>
                  <a:pt x="380" y="164"/>
                </a:lnTo>
                <a:lnTo>
                  <a:pt x="382" y="166"/>
                </a:lnTo>
                <a:lnTo>
                  <a:pt x="382" y="169"/>
                </a:lnTo>
                <a:lnTo>
                  <a:pt x="385" y="171"/>
                </a:lnTo>
                <a:lnTo>
                  <a:pt x="390" y="171"/>
                </a:lnTo>
                <a:lnTo>
                  <a:pt x="390" y="169"/>
                </a:lnTo>
                <a:lnTo>
                  <a:pt x="390" y="157"/>
                </a:lnTo>
                <a:lnTo>
                  <a:pt x="387" y="154"/>
                </a:lnTo>
                <a:lnTo>
                  <a:pt x="385" y="152"/>
                </a:lnTo>
                <a:lnTo>
                  <a:pt x="382" y="150"/>
                </a:lnTo>
                <a:lnTo>
                  <a:pt x="380" y="150"/>
                </a:lnTo>
                <a:lnTo>
                  <a:pt x="380" y="147"/>
                </a:lnTo>
                <a:lnTo>
                  <a:pt x="375" y="147"/>
                </a:lnTo>
                <a:lnTo>
                  <a:pt x="373" y="145"/>
                </a:lnTo>
                <a:lnTo>
                  <a:pt x="368" y="145"/>
                </a:lnTo>
                <a:lnTo>
                  <a:pt x="365" y="142"/>
                </a:lnTo>
                <a:lnTo>
                  <a:pt x="363" y="142"/>
                </a:lnTo>
                <a:lnTo>
                  <a:pt x="358" y="140"/>
                </a:lnTo>
                <a:lnTo>
                  <a:pt x="356" y="140"/>
                </a:lnTo>
                <a:lnTo>
                  <a:pt x="351" y="138"/>
                </a:lnTo>
                <a:lnTo>
                  <a:pt x="349" y="138"/>
                </a:lnTo>
                <a:lnTo>
                  <a:pt x="349" y="138"/>
                </a:lnTo>
                <a:close/>
              </a:path>
              <a:path w="405" h="172">
                <a:moveTo>
                  <a:pt x="339" y="97"/>
                </a:moveTo>
                <a:lnTo>
                  <a:pt x="339" y="121"/>
                </a:lnTo>
                <a:lnTo>
                  <a:pt x="337" y="123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38"/>
                </a:lnTo>
                <a:lnTo>
                  <a:pt x="332" y="142"/>
                </a:lnTo>
                <a:lnTo>
                  <a:pt x="330" y="145"/>
                </a:lnTo>
                <a:lnTo>
                  <a:pt x="327" y="147"/>
                </a:lnTo>
                <a:lnTo>
                  <a:pt x="325" y="150"/>
                </a:lnTo>
                <a:lnTo>
                  <a:pt x="322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57"/>
                </a:lnTo>
                <a:lnTo>
                  <a:pt x="315" y="159"/>
                </a:lnTo>
                <a:lnTo>
                  <a:pt x="313" y="159"/>
                </a:lnTo>
                <a:lnTo>
                  <a:pt x="310" y="161"/>
                </a:lnTo>
                <a:lnTo>
                  <a:pt x="308" y="161"/>
                </a:lnTo>
                <a:lnTo>
                  <a:pt x="305" y="164"/>
                </a:lnTo>
                <a:lnTo>
                  <a:pt x="301" y="164"/>
                </a:lnTo>
                <a:lnTo>
                  <a:pt x="298" y="166"/>
                </a:lnTo>
                <a:lnTo>
                  <a:pt x="296" y="166"/>
                </a:lnTo>
                <a:lnTo>
                  <a:pt x="294" y="169"/>
                </a:lnTo>
                <a:lnTo>
                  <a:pt x="286" y="169"/>
                </a:lnTo>
                <a:lnTo>
                  <a:pt x="286" y="171"/>
                </a:lnTo>
                <a:lnTo>
                  <a:pt x="298" y="171"/>
                </a:lnTo>
                <a:lnTo>
                  <a:pt x="301" y="169"/>
                </a:lnTo>
                <a:lnTo>
                  <a:pt x="305" y="169"/>
                </a:lnTo>
                <a:lnTo>
                  <a:pt x="308" y="166"/>
                </a:lnTo>
                <a:lnTo>
                  <a:pt x="313" y="166"/>
                </a:lnTo>
                <a:lnTo>
                  <a:pt x="315" y="164"/>
                </a:lnTo>
                <a:lnTo>
                  <a:pt x="318" y="164"/>
                </a:lnTo>
                <a:lnTo>
                  <a:pt x="320" y="161"/>
                </a:lnTo>
                <a:lnTo>
                  <a:pt x="322" y="161"/>
                </a:lnTo>
                <a:lnTo>
                  <a:pt x="325" y="159"/>
                </a:lnTo>
                <a:lnTo>
                  <a:pt x="327" y="157"/>
                </a:lnTo>
                <a:lnTo>
                  <a:pt x="330" y="154"/>
                </a:lnTo>
                <a:lnTo>
                  <a:pt x="332" y="152"/>
                </a:lnTo>
                <a:lnTo>
                  <a:pt x="334" y="152"/>
                </a:lnTo>
                <a:lnTo>
                  <a:pt x="337" y="150"/>
                </a:lnTo>
                <a:lnTo>
                  <a:pt x="339" y="147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25"/>
                </a:lnTo>
                <a:lnTo>
                  <a:pt x="346" y="121"/>
                </a:lnTo>
                <a:lnTo>
                  <a:pt x="346" y="106"/>
                </a:lnTo>
                <a:lnTo>
                  <a:pt x="351" y="104"/>
                </a:lnTo>
                <a:lnTo>
                  <a:pt x="339" y="97"/>
                </a:lnTo>
                <a:lnTo>
                  <a:pt x="339" y="97"/>
                </a:lnTo>
                <a:close/>
              </a:path>
              <a:path w="405" h="172">
                <a:moveTo>
                  <a:pt x="308" y="87"/>
                </a:moveTo>
                <a:lnTo>
                  <a:pt x="308" y="145"/>
                </a:lnTo>
                <a:lnTo>
                  <a:pt x="315" y="140"/>
                </a:lnTo>
                <a:lnTo>
                  <a:pt x="315" y="87"/>
                </a:lnTo>
                <a:lnTo>
                  <a:pt x="373" y="87"/>
                </a:lnTo>
                <a:lnTo>
                  <a:pt x="308" y="87"/>
                </a:lnTo>
                <a:lnTo>
                  <a:pt x="308" y="87"/>
                </a:lnTo>
                <a:close/>
              </a:path>
              <a:path w="405" h="172">
                <a:moveTo>
                  <a:pt x="308" y="75"/>
                </a:moveTo>
                <a:lnTo>
                  <a:pt x="308" y="82"/>
                </a:lnTo>
                <a:lnTo>
                  <a:pt x="315" y="82"/>
                </a:lnTo>
                <a:lnTo>
                  <a:pt x="308" y="75"/>
                </a:lnTo>
                <a:lnTo>
                  <a:pt x="308" y="75"/>
                </a:lnTo>
                <a:close/>
              </a:path>
              <a:path w="405" h="172">
                <a:moveTo>
                  <a:pt x="378" y="75"/>
                </a:moveTo>
                <a:lnTo>
                  <a:pt x="373" y="82"/>
                </a:lnTo>
                <a:lnTo>
                  <a:pt x="308" y="82"/>
                </a:lnTo>
                <a:lnTo>
                  <a:pt x="308" y="87"/>
                </a:lnTo>
                <a:lnTo>
                  <a:pt x="373" y="87"/>
                </a:lnTo>
                <a:lnTo>
                  <a:pt x="373" y="140"/>
                </a:lnTo>
                <a:lnTo>
                  <a:pt x="382" y="135"/>
                </a:lnTo>
                <a:lnTo>
                  <a:pt x="382" y="123"/>
                </a:lnTo>
                <a:lnTo>
                  <a:pt x="380" y="121"/>
                </a:lnTo>
                <a:lnTo>
                  <a:pt x="380" y="90"/>
                </a:lnTo>
                <a:lnTo>
                  <a:pt x="385" y="85"/>
                </a:lnTo>
                <a:lnTo>
                  <a:pt x="378" y="75"/>
                </a:lnTo>
                <a:lnTo>
                  <a:pt x="378" y="75"/>
                </a:lnTo>
                <a:close/>
              </a:path>
              <a:path w="405" h="172">
                <a:moveTo>
                  <a:pt x="394" y="56"/>
                </a:moveTo>
                <a:lnTo>
                  <a:pt x="387" y="65"/>
                </a:lnTo>
                <a:lnTo>
                  <a:pt x="284" y="65"/>
                </a:lnTo>
                <a:lnTo>
                  <a:pt x="289" y="73"/>
                </a:lnTo>
                <a:lnTo>
                  <a:pt x="291" y="70"/>
                </a:lnTo>
                <a:lnTo>
                  <a:pt x="404" y="70"/>
                </a:lnTo>
                <a:lnTo>
                  <a:pt x="394" y="56"/>
                </a:lnTo>
                <a:lnTo>
                  <a:pt x="394" y="56"/>
                </a:lnTo>
                <a:close/>
              </a:path>
              <a:path w="405" h="172">
                <a:moveTo>
                  <a:pt x="349" y="65"/>
                </a:moveTo>
                <a:lnTo>
                  <a:pt x="349" y="46"/>
                </a:lnTo>
                <a:lnTo>
                  <a:pt x="342" y="46"/>
                </a:lnTo>
                <a:lnTo>
                  <a:pt x="342" y="65"/>
                </a:lnTo>
                <a:lnTo>
                  <a:pt x="349" y="65"/>
                </a:lnTo>
                <a:close/>
              </a:path>
              <a:path w="405" h="172">
                <a:moveTo>
                  <a:pt x="375" y="32"/>
                </a:moveTo>
                <a:lnTo>
                  <a:pt x="368" y="41"/>
                </a:lnTo>
                <a:lnTo>
                  <a:pt x="305" y="41"/>
                </a:lnTo>
                <a:lnTo>
                  <a:pt x="310" y="49"/>
                </a:lnTo>
                <a:lnTo>
                  <a:pt x="313" y="49"/>
                </a:lnTo>
                <a:lnTo>
                  <a:pt x="315" y="46"/>
                </a:lnTo>
                <a:lnTo>
                  <a:pt x="382" y="46"/>
                </a:lnTo>
                <a:lnTo>
                  <a:pt x="375" y="32"/>
                </a:lnTo>
                <a:lnTo>
                  <a:pt x="375" y="32"/>
                </a:lnTo>
                <a:close/>
              </a:path>
              <a:path w="405" h="172">
                <a:moveTo>
                  <a:pt x="349" y="41"/>
                </a:moveTo>
                <a:lnTo>
                  <a:pt x="349" y="25"/>
                </a:lnTo>
                <a:lnTo>
                  <a:pt x="342" y="25"/>
                </a:lnTo>
                <a:lnTo>
                  <a:pt x="342" y="41"/>
                </a:lnTo>
                <a:lnTo>
                  <a:pt x="349" y="41"/>
                </a:lnTo>
                <a:close/>
              </a:path>
              <a:path w="405" h="172">
                <a:moveTo>
                  <a:pt x="382" y="13"/>
                </a:moveTo>
                <a:lnTo>
                  <a:pt x="375" y="22"/>
                </a:lnTo>
                <a:lnTo>
                  <a:pt x="296" y="22"/>
                </a:lnTo>
                <a:lnTo>
                  <a:pt x="301" y="27"/>
                </a:lnTo>
                <a:lnTo>
                  <a:pt x="308" y="27"/>
                </a:lnTo>
                <a:lnTo>
                  <a:pt x="310" y="25"/>
                </a:lnTo>
                <a:lnTo>
                  <a:pt x="392" y="25"/>
                </a:lnTo>
                <a:lnTo>
                  <a:pt x="382" y="13"/>
                </a:lnTo>
                <a:lnTo>
                  <a:pt x="382" y="13"/>
                </a:lnTo>
                <a:close/>
              </a:path>
              <a:path w="405" h="172">
                <a:moveTo>
                  <a:pt x="339" y="1"/>
                </a:moveTo>
                <a:lnTo>
                  <a:pt x="342" y="3"/>
                </a:lnTo>
                <a:lnTo>
                  <a:pt x="342" y="22"/>
                </a:lnTo>
                <a:lnTo>
                  <a:pt x="349" y="22"/>
                </a:lnTo>
                <a:lnTo>
                  <a:pt x="349" y="13"/>
                </a:lnTo>
                <a:lnTo>
                  <a:pt x="351" y="8"/>
                </a:lnTo>
                <a:lnTo>
                  <a:pt x="339" y="1"/>
                </a:lnTo>
                <a:lnTo>
                  <a:pt x="339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70" name="path 1570"/>
          <p:cNvSpPr/>
          <p:nvPr/>
        </p:nvSpPr>
        <p:spPr>
          <a:xfrm>
            <a:off x="8522970" y="9345421"/>
            <a:ext cx="205739" cy="111251"/>
          </a:xfrm>
          <a:custGeom>
            <a:avLst/>
            <a:gdLst/>
            <a:ahLst/>
            <a:cxnLst/>
            <a:rect l="0" t="0" r="0" b="0"/>
            <a:pathLst>
              <a:path w="323" h="175">
                <a:moveTo>
                  <a:pt x="75" y="130"/>
                </a:moveTo>
                <a:lnTo>
                  <a:pt x="65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7" y="140"/>
                </a:lnTo>
                <a:lnTo>
                  <a:pt x="80" y="142"/>
                </a:lnTo>
                <a:lnTo>
                  <a:pt x="82" y="145"/>
                </a:lnTo>
                <a:lnTo>
                  <a:pt x="87" y="147"/>
                </a:lnTo>
                <a:lnTo>
                  <a:pt x="89" y="147"/>
                </a:lnTo>
                <a:lnTo>
                  <a:pt x="89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1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6"/>
                </a:lnTo>
                <a:lnTo>
                  <a:pt x="113" y="161"/>
                </a:lnTo>
                <a:lnTo>
                  <a:pt x="111" y="159"/>
                </a:lnTo>
                <a:lnTo>
                  <a:pt x="111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1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89" y="138"/>
                </a:lnTo>
                <a:lnTo>
                  <a:pt x="87" y="135"/>
                </a:lnTo>
                <a:lnTo>
                  <a:pt x="85" y="135"/>
                </a:lnTo>
                <a:lnTo>
                  <a:pt x="80" y="133"/>
                </a:lnTo>
                <a:lnTo>
                  <a:pt x="77" y="133"/>
                </a:lnTo>
                <a:lnTo>
                  <a:pt x="75" y="130"/>
                </a:lnTo>
                <a:lnTo>
                  <a:pt x="75" y="130"/>
                </a:lnTo>
                <a:close/>
              </a:path>
              <a:path w="323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61" y="123"/>
                </a:lnTo>
                <a:lnTo>
                  <a:pt x="58" y="125"/>
                </a:lnTo>
                <a:lnTo>
                  <a:pt x="58" y="128"/>
                </a:lnTo>
                <a:lnTo>
                  <a:pt x="56" y="133"/>
                </a:lnTo>
                <a:lnTo>
                  <a:pt x="53" y="135"/>
                </a:lnTo>
                <a:lnTo>
                  <a:pt x="53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1" y="150"/>
                </a:lnTo>
                <a:lnTo>
                  <a:pt x="39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29" y="159"/>
                </a:lnTo>
                <a:lnTo>
                  <a:pt x="27" y="161"/>
                </a:lnTo>
                <a:lnTo>
                  <a:pt x="25" y="161"/>
                </a:lnTo>
                <a:lnTo>
                  <a:pt x="22" y="164"/>
                </a:lnTo>
                <a:lnTo>
                  <a:pt x="17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5" y="171"/>
                </a:lnTo>
                <a:lnTo>
                  <a:pt x="15" y="171"/>
                </a:lnTo>
                <a:lnTo>
                  <a:pt x="17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29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3" y="150"/>
                </a:lnTo>
                <a:lnTo>
                  <a:pt x="56" y="147"/>
                </a:lnTo>
                <a:lnTo>
                  <a:pt x="58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5" y="130"/>
                </a:lnTo>
                <a:lnTo>
                  <a:pt x="75" y="130"/>
                </a:lnTo>
                <a:lnTo>
                  <a:pt x="70" y="130"/>
                </a:lnTo>
                <a:lnTo>
                  <a:pt x="65" y="128"/>
                </a:lnTo>
                <a:lnTo>
                  <a:pt x="68" y="125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323" h="175">
                <a:moveTo>
                  <a:pt x="113" y="101"/>
                </a:moveTo>
                <a:lnTo>
                  <a:pt x="104" y="111"/>
                </a:lnTo>
                <a:lnTo>
                  <a:pt x="1" y="111"/>
                </a:lnTo>
                <a:lnTo>
                  <a:pt x="5" y="118"/>
                </a:lnTo>
                <a:lnTo>
                  <a:pt x="8" y="118"/>
                </a:lnTo>
                <a:lnTo>
                  <a:pt x="10" y="116"/>
                </a:lnTo>
                <a:lnTo>
                  <a:pt x="125" y="116"/>
                </a:lnTo>
                <a:lnTo>
                  <a:pt x="113" y="101"/>
                </a:lnTo>
                <a:lnTo>
                  <a:pt x="113" y="101"/>
                </a:lnTo>
                <a:close/>
              </a:path>
              <a:path w="323" h="175">
                <a:moveTo>
                  <a:pt x="20" y="75"/>
                </a:moveTo>
                <a:lnTo>
                  <a:pt x="17" y="78"/>
                </a:lnTo>
                <a:lnTo>
                  <a:pt x="20" y="78"/>
                </a:lnTo>
                <a:lnTo>
                  <a:pt x="22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29" y="94"/>
                </a:lnTo>
                <a:lnTo>
                  <a:pt x="29" y="97"/>
                </a:lnTo>
                <a:lnTo>
                  <a:pt x="32" y="99"/>
                </a:lnTo>
                <a:lnTo>
                  <a:pt x="32" y="101"/>
                </a:lnTo>
                <a:lnTo>
                  <a:pt x="34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101"/>
                </a:lnTo>
                <a:lnTo>
                  <a:pt x="41" y="97"/>
                </a:lnTo>
                <a:lnTo>
                  <a:pt x="39" y="9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29" y="82"/>
                </a:lnTo>
                <a:lnTo>
                  <a:pt x="27" y="80"/>
                </a:lnTo>
                <a:lnTo>
                  <a:pt x="25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323" h="175">
                <a:moveTo>
                  <a:pt x="34" y="49"/>
                </a:moveTo>
                <a:lnTo>
                  <a:pt x="34" y="51"/>
                </a:lnTo>
                <a:lnTo>
                  <a:pt x="37" y="56"/>
                </a:lnTo>
                <a:lnTo>
                  <a:pt x="39" y="58"/>
                </a:lnTo>
                <a:lnTo>
                  <a:pt x="39" y="61"/>
                </a:lnTo>
                <a:lnTo>
                  <a:pt x="41" y="63"/>
                </a:lnTo>
                <a:lnTo>
                  <a:pt x="44" y="68"/>
                </a:lnTo>
                <a:lnTo>
                  <a:pt x="44" y="70"/>
                </a:lnTo>
                <a:lnTo>
                  <a:pt x="46" y="73"/>
                </a:lnTo>
                <a:lnTo>
                  <a:pt x="46" y="75"/>
                </a:lnTo>
                <a:lnTo>
                  <a:pt x="49" y="80"/>
                </a:lnTo>
                <a:lnTo>
                  <a:pt x="51" y="80"/>
                </a:lnTo>
                <a:lnTo>
                  <a:pt x="51" y="75"/>
                </a:lnTo>
                <a:lnTo>
                  <a:pt x="53" y="70"/>
                </a:lnTo>
                <a:lnTo>
                  <a:pt x="53" y="63"/>
                </a:lnTo>
                <a:lnTo>
                  <a:pt x="51" y="61"/>
                </a:lnTo>
                <a:lnTo>
                  <a:pt x="51" y="58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1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323" h="175">
                <a:moveTo>
                  <a:pt x="65" y="46"/>
                </a:moveTo>
                <a:lnTo>
                  <a:pt x="65" y="94"/>
                </a:lnTo>
                <a:lnTo>
                  <a:pt x="63" y="99"/>
                </a:lnTo>
                <a:lnTo>
                  <a:pt x="63" y="111"/>
                </a:lnTo>
                <a:lnTo>
                  <a:pt x="70" y="111"/>
                </a:lnTo>
                <a:lnTo>
                  <a:pt x="70" y="109"/>
                </a:lnTo>
                <a:lnTo>
                  <a:pt x="73" y="106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5" y="46"/>
                </a:lnTo>
                <a:lnTo>
                  <a:pt x="65" y="46"/>
                </a:lnTo>
                <a:close/>
              </a:path>
              <a:path w="323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5" y="56"/>
                </a:lnTo>
                <a:lnTo>
                  <a:pt x="5" y="58"/>
                </a:lnTo>
                <a:lnTo>
                  <a:pt x="3" y="61"/>
                </a:lnTo>
                <a:lnTo>
                  <a:pt x="3" y="63"/>
                </a:lnTo>
                <a:lnTo>
                  <a:pt x="5" y="63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7" y="58"/>
                </a:lnTo>
                <a:lnTo>
                  <a:pt x="17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323" h="175">
                <a:moveTo>
                  <a:pt x="113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101" y="61"/>
                </a:lnTo>
                <a:lnTo>
                  <a:pt x="101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3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3" y="27"/>
                </a:lnTo>
                <a:lnTo>
                  <a:pt x="113" y="27"/>
                </a:lnTo>
                <a:close/>
              </a:path>
              <a:path w="323" h="175">
                <a:moveTo>
                  <a:pt x="17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7" y="37"/>
                </a:lnTo>
                <a:lnTo>
                  <a:pt x="17" y="27"/>
                </a:lnTo>
                <a:lnTo>
                  <a:pt x="17" y="27"/>
                </a:lnTo>
                <a:close/>
              </a:path>
              <a:path w="323" h="175">
                <a:moveTo>
                  <a:pt x="53" y="1"/>
                </a:moveTo>
                <a:lnTo>
                  <a:pt x="51" y="3"/>
                </a:lnTo>
                <a:lnTo>
                  <a:pt x="53" y="3"/>
                </a:lnTo>
                <a:lnTo>
                  <a:pt x="53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27"/>
                </a:lnTo>
                <a:lnTo>
                  <a:pt x="63" y="30"/>
                </a:lnTo>
                <a:lnTo>
                  <a:pt x="63" y="32"/>
                </a:lnTo>
                <a:lnTo>
                  <a:pt x="65" y="34"/>
                </a:lnTo>
                <a:lnTo>
                  <a:pt x="65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5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3" y="1"/>
                </a:lnTo>
                <a:lnTo>
                  <a:pt x="53" y="1"/>
                </a:lnTo>
                <a:close/>
              </a:path>
              <a:path w="323" h="175">
                <a:moveTo>
                  <a:pt x="248" y="154"/>
                </a:moveTo>
                <a:lnTo>
                  <a:pt x="248" y="169"/>
                </a:lnTo>
                <a:lnTo>
                  <a:pt x="257" y="166"/>
                </a:lnTo>
                <a:lnTo>
                  <a:pt x="257" y="157"/>
                </a:lnTo>
                <a:lnTo>
                  <a:pt x="310" y="157"/>
                </a:lnTo>
                <a:lnTo>
                  <a:pt x="248" y="154"/>
                </a:lnTo>
                <a:lnTo>
                  <a:pt x="248" y="154"/>
                </a:lnTo>
                <a:close/>
              </a:path>
              <a:path w="323" h="175">
                <a:moveTo>
                  <a:pt x="238" y="113"/>
                </a:moveTo>
                <a:lnTo>
                  <a:pt x="236" y="113"/>
                </a:lnTo>
                <a:lnTo>
                  <a:pt x="236" y="116"/>
                </a:lnTo>
                <a:lnTo>
                  <a:pt x="233" y="118"/>
                </a:lnTo>
                <a:lnTo>
                  <a:pt x="229" y="121"/>
                </a:lnTo>
                <a:lnTo>
                  <a:pt x="226" y="121"/>
                </a:lnTo>
                <a:lnTo>
                  <a:pt x="224" y="123"/>
                </a:lnTo>
                <a:lnTo>
                  <a:pt x="221" y="125"/>
                </a:lnTo>
                <a:lnTo>
                  <a:pt x="219" y="125"/>
                </a:lnTo>
                <a:lnTo>
                  <a:pt x="217" y="128"/>
                </a:lnTo>
                <a:lnTo>
                  <a:pt x="214" y="128"/>
                </a:lnTo>
                <a:lnTo>
                  <a:pt x="212" y="130"/>
                </a:lnTo>
                <a:lnTo>
                  <a:pt x="209" y="133"/>
                </a:lnTo>
                <a:lnTo>
                  <a:pt x="209" y="135"/>
                </a:lnTo>
                <a:lnTo>
                  <a:pt x="209" y="133"/>
                </a:lnTo>
                <a:lnTo>
                  <a:pt x="214" y="133"/>
                </a:lnTo>
                <a:lnTo>
                  <a:pt x="217" y="130"/>
                </a:lnTo>
                <a:lnTo>
                  <a:pt x="221" y="130"/>
                </a:lnTo>
                <a:lnTo>
                  <a:pt x="224" y="128"/>
                </a:lnTo>
                <a:lnTo>
                  <a:pt x="226" y="128"/>
                </a:lnTo>
                <a:lnTo>
                  <a:pt x="229" y="125"/>
                </a:lnTo>
                <a:lnTo>
                  <a:pt x="231" y="125"/>
                </a:lnTo>
                <a:lnTo>
                  <a:pt x="233" y="123"/>
                </a:lnTo>
                <a:lnTo>
                  <a:pt x="236" y="123"/>
                </a:lnTo>
                <a:lnTo>
                  <a:pt x="238" y="121"/>
                </a:lnTo>
                <a:lnTo>
                  <a:pt x="241" y="118"/>
                </a:lnTo>
                <a:lnTo>
                  <a:pt x="243" y="118"/>
                </a:lnTo>
                <a:lnTo>
                  <a:pt x="245" y="116"/>
                </a:lnTo>
                <a:lnTo>
                  <a:pt x="248" y="113"/>
                </a:lnTo>
                <a:lnTo>
                  <a:pt x="238" y="113"/>
                </a:lnTo>
                <a:lnTo>
                  <a:pt x="238" y="113"/>
                </a:lnTo>
                <a:close/>
              </a:path>
              <a:path w="323" h="175">
                <a:moveTo>
                  <a:pt x="245" y="106"/>
                </a:moveTo>
                <a:lnTo>
                  <a:pt x="243" y="109"/>
                </a:lnTo>
                <a:lnTo>
                  <a:pt x="241" y="111"/>
                </a:lnTo>
                <a:lnTo>
                  <a:pt x="238" y="113"/>
                </a:lnTo>
                <a:lnTo>
                  <a:pt x="248" y="113"/>
                </a:lnTo>
                <a:lnTo>
                  <a:pt x="248" y="138"/>
                </a:lnTo>
                <a:lnTo>
                  <a:pt x="248" y="154"/>
                </a:lnTo>
                <a:lnTo>
                  <a:pt x="310" y="157"/>
                </a:lnTo>
                <a:lnTo>
                  <a:pt x="310" y="169"/>
                </a:lnTo>
                <a:lnTo>
                  <a:pt x="320" y="161"/>
                </a:lnTo>
                <a:lnTo>
                  <a:pt x="320" y="154"/>
                </a:lnTo>
                <a:lnTo>
                  <a:pt x="257" y="152"/>
                </a:lnTo>
                <a:lnTo>
                  <a:pt x="257" y="109"/>
                </a:lnTo>
                <a:lnTo>
                  <a:pt x="310" y="109"/>
                </a:lnTo>
                <a:lnTo>
                  <a:pt x="245" y="106"/>
                </a:lnTo>
                <a:lnTo>
                  <a:pt x="245" y="106"/>
                </a:lnTo>
                <a:close/>
              </a:path>
              <a:path w="323" h="175">
                <a:moveTo>
                  <a:pt x="315" y="97"/>
                </a:moveTo>
                <a:lnTo>
                  <a:pt x="310" y="104"/>
                </a:lnTo>
                <a:lnTo>
                  <a:pt x="248" y="104"/>
                </a:lnTo>
                <a:lnTo>
                  <a:pt x="245" y="106"/>
                </a:lnTo>
                <a:lnTo>
                  <a:pt x="310" y="109"/>
                </a:lnTo>
                <a:lnTo>
                  <a:pt x="310" y="152"/>
                </a:lnTo>
                <a:lnTo>
                  <a:pt x="257" y="152"/>
                </a:lnTo>
                <a:lnTo>
                  <a:pt x="320" y="154"/>
                </a:lnTo>
                <a:lnTo>
                  <a:pt x="320" y="150"/>
                </a:lnTo>
                <a:lnTo>
                  <a:pt x="317" y="145"/>
                </a:lnTo>
                <a:lnTo>
                  <a:pt x="317" y="111"/>
                </a:lnTo>
                <a:lnTo>
                  <a:pt x="322" y="106"/>
                </a:lnTo>
                <a:lnTo>
                  <a:pt x="315" y="97"/>
                </a:lnTo>
                <a:lnTo>
                  <a:pt x="315" y="97"/>
                </a:lnTo>
                <a:close/>
              </a:path>
              <a:path w="323" h="175">
                <a:moveTo>
                  <a:pt x="248" y="97"/>
                </a:moveTo>
                <a:lnTo>
                  <a:pt x="248" y="104"/>
                </a:lnTo>
                <a:lnTo>
                  <a:pt x="262" y="104"/>
                </a:lnTo>
                <a:lnTo>
                  <a:pt x="265" y="101"/>
                </a:lnTo>
                <a:lnTo>
                  <a:pt x="255" y="99"/>
                </a:lnTo>
                <a:lnTo>
                  <a:pt x="248" y="97"/>
                </a:lnTo>
                <a:lnTo>
                  <a:pt x="248" y="97"/>
                </a:lnTo>
                <a:close/>
              </a:path>
              <a:path w="323" h="175">
                <a:moveTo>
                  <a:pt x="238" y="53"/>
                </a:moveTo>
                <a:lnTo>
                  <a:pt x="236" y="58"/>
                </a:lnTo>
                <a:lnTo>
                  <a:pt x="233" y="61"/>
                </a:lnTo>
                <a:lnTo>
                  <a:pt x="231" y="63"/>
                </a:lnTo>
                <a:lnTo>
                  <a:pt x="229" y="65"/>
                </a:lnTo>
                <a:lnTo>
                  <a:pt x="229" y="68"/>
                </a:lnTo>
                <a:lnTo>
                  <a:pt x="226" y="70"/>
                </a:lnTo>
                <a:lnTo>
                  <a:pt x="224" y="73"/>
                </a:lnTo>
                <a:lnTo>
                  <a:pt x="221" y="75"/>
                </a:lnTo>
                <a:lnTo>
                  <a:pt x="219" y="78"/>
                </a:lnTo>
                <a:lnTo>
                  <a:pt x="217" y="80"/>
                </a:lnTo>
                <a:lnTo>
                  <a:pt x="219" y="82"/>
                </a:lnTo>
                <a:lnTo>
                  <a:pt x="219" y="80"/>
                </a:lnTo>
                <a:lnTo>
                  <a:pt x="221" y="80"/>
                </a:lnTo>
                <a:lnTo>
                  <a:pt x="224" y="78"/>
                </a:lnTo>
                <a:lnTo>
                  <a:pt x="226" y="75"/>
                </a:lnTo>
                <a:lnTo>
                  <a:pt x="229" y="73"/>
                </a:lnTo>
                <a:lnTo>
                  <a:pt x="231" y="70"/>
                </a:lnTo>
                <a:lnTo>
                  <a:pt x="233" y="70"/>
                </a:lnTo>
                <a:lnTo>
                  <a:pt x="236" y="68"/>
                </a:lnTo>
                <a:lnTo>
                  <a:pt x="236" y="65"/>
                </a:lnTo>
                <a:lnTo>
                  <a:pt x="238" y="63"/>
                </a:lnTo>
                <a:lnTo>
                  <a:pt x="241" y="58"/>
                </a:lnTo>
                <a:lnTo>
                  <a:pt x="243" y="56"/>
                </a:lnTo>
                <a:lnTo>
                  <a:pt x="238" y="53"/>
                </a:lnTo>
                <a:lnTo>
                  <a:pt x="238" y="53"/>
                </a:lnTo>
                <a:close/>
              </a:path>
              <a:path w="323" h="175">
                <a:moveTo>
                  <a:pt x="320" y="34"/>
                </a:moveTo>
                <a:lnTo>
                  <a:pt x="303" y="34"/>
                </a:lnTo>
                <a:lnTo>
                  <a:pt x="303" y="37"/>
                </a:lnTo>
                <a:lnTo>
                  <a:pt x="301" y="39"/>
                </a:lnTo>
                <a:lnTo>
                  <a:pt x="301" y="44"/>
                </a:lnTo>
                <a:lnTo>
                  <a:pt x="298" y="46"/>
                </a:lnTo>
                <a:lnTo>
                  <a:pt x="296" y="49"/>
                </a:lnTo>
                <a:lnTo>
                  <a:pt x="296" y="51"/>
                </a:lnTo>
                <a:lnTo>
                  <a:pt x="293" y="53"/>
                </a:lnTo>
                <a:lnTo>
                  <a:pt x="291" y="58"/>
                </a:lnTo>
                <a:lnTo>
                  <a:pt x="289" y="61"/>
                </a:lnTo>
                <a:lnTo>
                  <a:pt x="286" y="63"/>
                </a:lnTo>
                <a:lnTo>
                  <a:pt x="286" y="65"/>
                </a:lnTo>
                <a:lnTo>
                  <a:pt x="284" y="68"/>
                </a:lnTo>
                <a:lnTo>
                  <a:pt x="281" y="70"/>
                </a:lnTo>
                <a:lnTo>
                  <a:pt x="279" y="75"/>
                </a:lnTo>
                <a:lnTo>
                  <a:pt x="277" y="78"/>
                </a:lnTo>
                <a:lnTo>
                  <a:pt x="274" y="80"/>
                </a:lnTo>
                <a:lnTo>
                  <a:pt x="272" y="82"/>
                </a:lnTo>
                <a:lnTo>
                  <a:pt x="269" y="85"/>
                </a:lnTo>
                <a:lnTo>
                  <a:pt x="267" y="87"/>
                </a:lnTo>
                <a:lnTo>
                  <a:pt x="265" y="90"/>
                </a:lnTo>
                <a:lnTo>
                  <a:pt x="262" y="92"/>
                </a:lnTo>
                <a:lnTo>
                  <a:pt x="260" y="94"/>
                </a:lnTo>
                <a:lnTo>
                  <a:pt x="260" y="97"/>
                </a:lnTo>
                <a:lnTo>
                  <a:pt x="257" y="99"/>
                </a:lnTo>
                <a:lnTo>
                  <a:pt x="255" y="99"/>
                </a:lnTo>
                <a:lnTo>
                  <a:pt x="265" y="101"/>
                </a:lnTo>
                <a:lnTo>
                  <a:pt x="267" y="99"/>
                </a:lnTo>
                <a:lnTo>
                  <a:pt x="269" y="97"/>
                </a:lnTo>
                <a:lnTo>
                  <a:pt x="272" y="94"/>
                </a:lnTo>
                <a:lnTo>
                  <a:pt x="274" y="92"/>
                </a:lnTo>
                <a:lnTo>
                  <a:pt x="277" y="90"/>
                </a:lnTo>
                <a:lnTo>
                  <a:pt x="279" y="87"/>
                </a:lnTo>
                <a:lnTo>
                  <a:pt x="281" y="85"/>
                </a:lnTo>
                <a:lnTo>
                  <a:pt x="284" y="82"/>
                </a:lnTo>
                <a:lnTo>
                  <a:pt x="286" y="80"/>
                </a:lnTo>
                <a:lnTo>
                  <a:pt x="289" y="78"/>
                </a:lnTo>
                <a:lnTo>
                  <a:pt x="289" y="75"/>
                </a:lnTo>
                <a:lnTo>
                  <a:pt x="291" y="73"/>
                </a:lnTo>
                <a:lnTo>
                  <a:pt x="293" y="70"/>
                </a:lnTo>
                <a:lnTo>
                  <a:pt x="296" y="68"/>
                </a:lnTo>
                <a:lnTo>
                  <a:pt x="296" y="65"/>
                </a:lnTo>
                <a:lnTo>
                  <a:pt x="298" y="63"/>
                </a:lnTo>
                <a:lnTo>
                  <a:pt x="301" y="61"/>
                </a:lnTo>
                <a:lnTo>
                  <a:pt x="303" y="56"/>
                </a:lnTo>
                <a:lnTo>
                  <a:pt x="303" y="53"/>
                </a:lnTo>
                <a:lnTo>
                  <a:pt x="305" y="51"/>
                </a:lnTo>
                <a:lnTo>
                  <a:pt x="308" y="49"/>
                </a:lnTo>
                <a:lnTo>
                  <a:pt x="310" y="44"/>
                </a:lnTo>
                <a:lnTo>
                  <a:pt x="310" y="41"/>
                </a:lnTo>
                <a:lnTo>
                  <a:pt x="313" y="39"/>
                </a:lnTo>
                <a:lnTo>
                  <a:pt x="320" y="34"/>
                </a:lnTo>
                <a:lnTo>
                  <a:pt x="320" y="34"/>
                </a:lnTo>
                <a:close/>
              </a:path>
              <a:path w="323" h="175">
                <a:moveTo>
                  <a:pt x="308" y="22"/>
                </a:moveTo>
                <a:lnTo>
                  <a:pt x="303" y="32"/>
                </a:lnTo>
                <a:lnTo>
                  <a:pt x="257" y="32"/>
                </a:lnTo>
                <a:lnTo>
                  <a:pt x="248" y="34"/>
                </a:lnTo>
                <a:lnTo>
                  <a:pt x="248" y="37"/>
                </a:lnTo>
                <a:lnTo>
                  <a:pt x="245" y="39"/>
                </a:lnTo>
                <a:lnTo>
                  <a:pt x="243" y="44"/>
                </a:lnTo>
                <a:lnTo>
                  <a:pt x="243" y="46"/>
                </a:lnTo>
                <a:lnTo>
                  <a:pt x="241" y="49"/>
                </a:lnTo>
                <a:lnTo>
                  <a:pt x="238" y="51"/>
                </a:lnTo>
                <a:lnTo>
                  <a:pt x="238" y="53"/>
                </a:lnTo>
                <a:lnTo>
                  <a:pt x="243" y="56"/>
                </a:lnTo>
                <a:lnTo>
                  <a:pt x="245" y="58"/>
                </a:lnTo>
                <a:lnTo>
                  <a:pt x="248" y="61"/>
                </a:lnTo>
                <a:lnTo>
                  <a:pt x="250" y="63"/>
                </a:lnTo>
                <a:lnTo>
                  <a:pt x="253" y="68"/>
                </a:lnTo>
                <a:lnTo>
                  <a:pt x="253" y="70"/>
                </a:lnTo>
                <a:lnTo>
                  <a:pt x="255" y="73"/>
                </a:lnTo>
                <a:lnTo>
                  <a:pt x="255" y="75"/>
                </a:lnTo>
                <a:lnTo>
                  <a:pt x="257" y="78"/>
                </a:lnTo>
                <a:lnTo>
                  <a:pt x="257" y="80"/>
                </a:lnTo>
                <a:lnTo>
                  <a:pt x="260" y="82"/>
                </a:lnTo>
                <a:lnTo>
                  <a:pt x="262" y="82"/>
                </a:lnTo>
                <a:lnTo>
                  <a:pt x="265" y="78"/>
                </a:lnTo>
                <a:lnTo>
                  <a:pt x="265" y="73"/>
                </a:lnTo>
                <a:lnTo>
                  <a:pt x="265" y="68"/>
                </a:lnTo>
                <a:lnTo>
                  <a:pt x="262" y="65"/>
                </a:lnTo>
                <a:lnTo>
                  <a:pt x="262" y="63"/>
                </a:lnTo>
                <a:lnTo>
                  <a:pt x="260" y="63"/>
                </a:lnTo>
                <a:lnTo>
                  <a:pt x="257" y="61"/>
                </a:lnTo>
                <a:lnTo>
                  <a:pt x="255" y="58"/>
                </a:lnTo>
                <a:lnTo>
                  <a:pt x="253" y="56"/>
                </a:lnTo>
                <a:lnTo>
                  <a:pt x="248" y="53"/>
                </a:lnTo>
                <a:lnTo>
                  <a:pt x="245" y="53"/>
                </a:lnTo>
                <a:lnTo>
                  <a:pt x="248" y="51"/>
                </a:lnTo>
                <a:lnTo>
                  <a:pt x="248" y="49"/>
                </a:lnTo>
                <a:lnTo>
                  <a:pt x="250" y="44"/>
                </a:lnTo>
                <a:lnTo>
                  <a:pt x="253" y="41"/>
                </a:lnTo>
                <a:lnTo>
                  <a:pt x="255" y="39"/>
                </a:lnTo>
                <a:lnTo>
                  <a:pt x="257" y="34"/>
                </a:lnTo>
                <a:lnTo>
                  <a:pt x="320" y="34"/>
                </a:lnTo>
                <a:lnTo>
                  <a:pt x="308" y="22"/>
                </a:lnTo>
                <a:lnTo>
                  <a:pt x="308" y="22"/>
                </a:lnTo>
                <a:close/>
              </a:path>
              <a:path w="323" h="175">
                <a:moveTo>
                  <a:pt x="260" y="3"/>
                </a:moveTo>
                <a:lnTo>
                  <a:pt x="257" y="8"/>
                </a:lnTo>
                <a:lnTo>
                  <a:pt x="257" y="10"/>
                </a:lnTo>
                <a:lnTo>
                  <a:pt x="255" y="13"/>
                </a:lnTo>
                <a:lnTo>
                  <a:pt x="255" y="18"/>
                </a:lnTo>
                <a:lnTo>
                  <a:pt x="253" y="20"/>
                </a:lnTo>
                <a:lnTo>
                  <a:pt x="253" y="25"/>
                </a:lnTo>
                <a:lnTo>
                  <a:pt x="250" y="27"/>
                </a:lnTo>
                <a:lnTo>
                  <a:pt x="250" y="30"/>
                </a:lnTo>
                <a:lnTo>
                  <a:pt x="248" y="34"/>
                </a:lnTo>
                <a:lnTo>
                  <a:pt x="257" y="32"/>
                </a:lnTo>
                <a:lnTo>
                  <a:pt x="257" y="30"/>
                </a:lnTo>
                <a:lnTo>
                  <a:pt x="260" y="27"/>
                </a:lnTo>
                <a:lnTo>
                  <a:pt x="262" y="25"/>
                </a:lnTo>
                <a:lnTo>
                  <a:pt x="262" y="20"/>
                </a:lnTo>
                <a:lnTo>
                  <a:pt x="265" y="18"/>
                </a:lnTo>
                <a:lnTo>
                  <a:pt x="272" y="15"/>
                </a:lnTo>
                <a:lnTo>
                  <a:pt x="260" y="3"/>
                </a:lnTo>
                <a:lnTo>
                  <a:pt x="260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72" name="path 1572"/>
          <p:cNvSpPr/>
          <p:nvPr/>
        </p:nvSpPr>
        <p:spPr>
          <a:xfrm>
            <a:off x="11679173" y="9465818"/>
            <a:ext cx="76200" cy="449579"/>
          </a:xfrm>
          <a:custGeom>
            <a:avLst/>
            <a:gdLst/>
            <a:ahLst/>
            <a:cxnLst/>
            <a:rect l="0" t="0" r="0" b="0"/>
            <a:pathLst>
              <a:path w="120" h="707">
                <a:moveTo>
                  <a:pt x="114" y="150"/>
                </a:moveTo>
                <a:lnTo>
                  <a:pt x="106" y="152"/>
                </a:lnTo>
                <a:lnTo>
                  <a:pt x="106" y="166"/>
                </a:lnTo>
                <a:lnTo>
                  <a:pt x="114" y="161"/>
                </a:lnTo>
                <a:lnTo>
                  <a:pt x="114" y="150"/>
                </a:lnTo>
                <a:lnTo>
                  <a:pt x="114" y="150"/>
                </a:lnTo>
                <a:close/>
              </a:path>
              <a:path w="120" h="707">
                <a:moveTo>
                  <a:pt x="39" y="118"/>
                </a:moveTo>
                <a:lnTo>
                  <a:pt x="39" y="121"/>
                </a:lnTo>
                <a:lnTo>
                  <a:pt x="44" y="123"/>
                </a:lnTo>
                <a:lnTo>
                  <a:pt x="49" y="123"/>
                </a:lnTo>
                <a:lnTo>
                  <a:pt x="51" y="125"/>
                </a:lnTo>
                <a:lnTo>
                  <a:pt x="54" y="128"/>
                </a:lnTo>
                <a:lnTo>
                  <a:pt x="56" y="128"/>
                </a:lnTo>
                <a:lnTo>
                  <a:pt x="61" y="130"/>
                </a:lnTo>
                <a:lnTo>
                  <a:pt x="63" y="130"/>
                </a:lnTo>
                <a:lnTo>
                  <a:pt x="66" y="133"/>
                </a:lnTo>
                <a:lnTo>
                  <a:pt x="68" y="135"/>
                </a:lnTo>
                <a:lnTo>
                  <a:pt x="70" y="138"/>
                </a:lnTo>
                <a:lnTo>
                  <a:pt x="73" y="138"/>
                </a:lnTo>
                <a:lnTo>
                  <a:pt x="73" y="140"/>
                </a:lnTo>
                <a:lnTo>
                  <a:pt x="75" y="140"/>
                </a:lnTo>
                <a:lnTo>
                  <a:pt x="78" y="142"/>
                </a:lnTo>
                <a:lnTo>
                  <a:pt x="78" y="145"/>
                </a:lnTo>
                <a:lnTo>
                  <a:pt x="80" y="142"/>
                </a:lnTo>
                <a:lnTo>
                  <a:pt x="80" y="130"/>
                </a:lnTo>
                <a:lnTo>
                  <a:pt x="78" y="128"/>
                </a:lnTo>
                <a:lnTo>
                  <a:pt x="75" y="125"/>
                </a:lnTo>
                <a:lnTo>
                  <a:pt x="73" y="123"/>
                </a:lnTo>
                <a:lnTo>
                  <a:pt x="66" y="123"/>
                </a:lnTo>
                <a:lnTo>
                  <a:pt x="63" y="121"/>
                </a:lnTo>
                <a:lnTo>
                  <a:pt x="54" y="121"/>
                </a:lnTo>
                <a:lnTo>
                  <a:pt x="51" y="118"/>
                </a:lnTo>
                <a:lnTo>
                  <a:pt x="39" y="118"/>
                </a:lnTo>
                <a:lnTo>
                  <a:pt x="39" y="118"/>
                </a:lnTo>
                <a:close/>
              </a:path>
              <a:path w="120" h="707">
                <a:moveTo>
                  <a:pt x="49" y="92"/>
                </a:moveTo>
                <a:lnTo>
                  <a:pt x="49" y="94"/>
                </a:lnTo>
                <a:lnTo>
                  <a:pt x="51" y="97"/>
                </a:lnTo>
                <a:lnTo>
                  <a:pt x="56" y="99"/>
                </a:lnTo>
                <a:lnTo>
                  <a:pt x="58" y="101"/>
                </a:lnTo>
                <a:lnTo>
                  <a:pt x="61" y="104"/>
                </a:lnTo>
                <a:lnTo>
                  <a:pt x="63" y="104"/>
                </a:lnTo>
                <a:lnTo>
                  <a:pt x="63" y="106"/>
                </a:lnTo>
                <a:lnTo>
                  <a:pt x="66" y="109"/>
                </a:lnTo>
                <a:lnTo>
                  <a:pt x="68" y="111"/>
                </a:lnTo>
                <a:lnTo>
                  <a:pt x="68" y="113"/>
                </a:lnTo>
                <a:lnTo>
                  <a:pt x="70" y="113"/>
                </a:lnTo>
                <a:lnTo>
                  <a:pt x="73" y="113"/>
                </a:lnTo>
                <a:lnTo>
                  <a:pt x="73" y="111"/>
                </a:lnTo>
                <a:lnTo>
                  <a:pt x="73" y="101"/>
                </a:lnTo>
                <a:lnTo>
                  <a:pt x="70" y="99"/>
                </a:lnTo>
                <a:lnTo>
                  <a:pt x="68" y="97"/>
                </a:lnTo>
                <a:lnTo>
                  <a:pt x="66" y="97"/>
                </a:lnTo>
                <a:lnTo>
                  <a:pt x="63" y="94"/>
                </a:lnTo>
                <a:lnTo>
                  <a:pt x="56" y="94"/>
                </a:lnTo>
                <a:lnTo>
                  <a:pt x="54" y="92"/>
                </a:lnTo>
                <a:lnTo>
                  <a:pt x="49" y="92"/>
                </a:lnTo>
                <a:lnTo>
                  <a:pt x="49" y="92"/>
                </a:lnTo>
                <a:close/>
              </a:path>
              <a:path w="120" h="707">
                <a:moveTo>
                  <a:pt x="51" y="75"/>
                </a:moveTo>
                <a:lnTo>
                  <a:pt x="49" y="78"/>
                </a:lnTo>
                <a:lnTo>
                  <a:pt x="49" y="80"/>
                </a:lnTo>
                <a:lnTo>
                  <a:pt x="46" y="80"/>
                </a:lnTo>
                <a:lnTo>
                  <a:pt x="44" y="82"/>
                </a:lnTo>
                <a:lnTo>
                  <a:pt x="41" y="85"/>
                </a:lnTo>
                <a:lnTo>
                  <a:pt x="39" y="87"/>
                </a:lnTo>
                <a:lnTo>
                  <a:pt x="37" y="90"/>
                </a:lnTo>
                <a:lnTo>
                  <a:pt x="34" y="90"/>
                </a:lnTo>
                <a:lnTo>
                  <a:pt x="32" y="92"/>
                </a:lnTo>
                <a:lnTo>
                  <a:pt x="30" y="94"/>
                </a:lnTo>
                <a:lnTo>
                  <a:pt x="25" y="97"/>
                </a:lnTo>
                <a:lnTo>
                  <a:pt x="22" y="99"/>
                </a:lnTo>
                <a:lnTo>
                  <a:pt x="20" y="99"/>
                </a:lnTo>
                <a:lnTo>
                  <a:pt x="18" y="101"/>
                </a:lnTo>
                <a:lnTo>
                  <a:pt x="27" y="101"/>
                </a:lnTo>
                <a:lnTo>
                  <a:pt x="30" y="99"/>
                </a:lnTo>
                <a:lnTo>
                  <a:pt x="32" y="97"/>
                </a:lnTo>
                <a:lnTo>
                  <a:pt x="34" y="97"/>
                </a:lnTo>
                <a:lnTo>
                  <a:pt x="37" y="94"/>
                </a:lnTo>
                <a:lnTo>
                  <a:pt x="39" y="94"/>
                </a:lnTo>
                <a:lnTo>
                  <a:pt x="41" y="92"/>
                </a:lnTo>
                <a:lnTo>
                  <a:pt x="44" y="90"/>
                </a:lnTo>
                <a:lnTo>
                  <a:pt x="46" y="87"/>
                </a:lnTo>
                <a:lnTo>
                  <a:pt x="49" y="85"/>
                </a:lnTo>
                <a:lnTo>
                  <a:pt x="51" y="85"/>
                </a:lnTo>
                <a:lnTo>
                  <a:pt x="54" y="82"/>
                </a:lnTo>
                <a:lnTo>
                  <a:pt x="56" y="80"/>
                </a:lnTo>
                <a:lnTo>
                  <a:pt x="58" y="78"/>
                </a:lnTo>
                <a:lnTo>
                  <a:pt x="61" y="75"/>
                </a:lnTo>
                <a:lnTo>
                  <a:pt x="51" y="75"/>
                </a:lnTo>
                <a:lnTo>
                  <a:pt x="51" y="75"/>
                </a:lnTo>
                <a:close/>
              </a:path>
              <a:path w="120" h="707">
                <a:moveTo>
                  <a:pt x="39" y="37"/>
                </a:moveTo>
                <a:lnTo>
                  <a:pt x="37" y="39"/>
                </a:lnTo>
                <a:lnTo>
                  <a:pt x="37" y="44"/>
                </a:lnTo>
                <a:lnTo>
                  <a:pt x="34" y="46"/>
                </a:lnTo>
                <a:lnTo>
                  <a:pt x="34" y="49"/>
                </a:lnTo>
                <a:lnTo>
                  <a:pt x="32" y="53"/>
                </a:lnTo>
                <a:lnTo>
                  <a:pt x="30" y="56"/>
                </a:lnTo>
                <a:lnTo>
                  <a:pt x="30" y="58"/>
                </a:lnTo>
                <a:lnTo>
                  <a:pt x="27" y="61"/>
                </a:lnTo>
                <a:lnTo>
                  <a:pt x="25" y="65"/>
                </a:lnTo>
                <a:lnTo>
                  <a:pt x="25" y="70"/>
                </a:lnTo>
                <a:lnTo>
                  <a:pt x="27" y="68"/>
                </a:lnTo>
                <a:lnTo>
                  <a:pt x="30" y="65"/>
                </a:lnTo>
                <a:lnTo>
                  <a:pt x="30" y="63"/>
                </a:lnTo>
                <a:lnTo>
                  <a:pt x="32" y="61"/>
                </a:lnTo>
                <a:lnTo>
                  <a:pt x="34" y="58"/>
                </a:lnTo>
                <a:lnTo>
                  <a:pt x="37" y="56"/>
                </a:lnTo>
                <a:lnTo>
                  <a:pt x="37" y="51"/>
                </a:lnTo>
                <a:lnTo>
                  <a:pt x="39" y="49"/>
                </a:lnTo>
                <a:lnTo>
                  <a:pt x="41" y="46"/>
                </a:lnTo>
                <a:lnTo>
                  <a:pt x="41" y="41"/>
                </a:lnTo>
                <a:lnTo>
                  <a:pt x="44" y="39"/>
                </a:lnTo>
                <a:lnTo>
                  <a:pt x="39" y="37"/>
                </a:lnTo>
                <a:lnTo>
                  <a:pt x="39" y="37"/>
                </a:lnTo>
                <a:close/>
              </a:path>
              <a:path w="120" h="707">
                <a:moveTo>
                  <a:pt x="90" y="34"/>
                </a:moveTo>
                <a:lnTo>
                  <a:pt x="78" y="34"/>
                </a:lnTo>
                <a:lnTo>
                  <a:pt x="75" y="37"/>
                </a:lnTo>
                <a:lnTo>
                  <a:pt x="75" y="39"/>
                </a:lnTo>
                <a:lnTo>
                  <a:pt x="73" y="44"/>
                </a:lnTo>
                <a:lnTo>
                  <a:pt x="70" y="46"/>
                </a:lnTo>
                <a:lnTo>
                  <a:pt x="70" y="49"/>
                </a:lnTo>
                <a:lnTo>
                  <a:pt x="68" y="53"/>
                </a:lnTo>
                <a:lnTo>
                  <a:pt x="66" y="56"/>
                </a:lnTo>
                <a:lnTo>
                  <a:pt x="66" y="58"/>
                </a:lnTo>
                <a:lnTo>
                  <a:pt x="63" y="61"/>
                </a:lnTo>
                <a:lnTo>
                  <a:pt x="61" y="63"/>
                </a:lnTo>
                <a:lnTo>
                  <a:pt x="68" y="65"/>
                </a:lnTo>
                <a:lnTo>
                  <a:pt x="70" y="63"/>
                </a:lnTo>
                <a:lnTo>
                  <a:pt x="73" y="58"/>
                </a:lnTo>
                <a:lnTo>
                  <a:pt x="75" y="56"/>
                </a:lnTo>
                <a:lnTo>
                  <a:pt x="75" y="53"/>
                </a:lnTo>
                <a:lnTo>
                  <a:pt x="78" y="51"/>
                </a:lnTo>
                <a:lnTo>
                  <a:pt x="80" y="46"/>
                </a:lnTo>
                <a:lnTo>
                  <a:pt x="82" y="44"/>
                </a:lnTo>
                <a:lnTo>
                  <a:pt x="82" y="41"/>
                </a:lnTo>
                <a:lnTo>
                  <a:pt x="85" y="39"/>
                </a:lnTo>
                <a:lnTo>
                  <a:pt x="90" y="34"/>
                </a:lnTo>
                <a:lnTo>
                  <a:pt x="90" y="34"/>
                </a:lnTo>
                <a:close/>
              </a:path>
              <a:path w="120" h="707">
                <a:moveTo>
                  <a:pt x="80" y="25"/>
                </a:moveTo>
                <a:lnTo>
                  <a:pt x="78" y="32"/>
                </a:lnTo>
                <a:lnTo>
                  <a:pt x="41" y="32"/>
                </a:lnTo>
                <a:lnTo>
                  <a:pt x="39" y="37"/>
                </a:lnTo>
                <a:lnTo>
                  <a:pt x="44" y="39"/>
                </a:lnTo>
                <a:lnTo>
                  <a:pt x="46" y="44"/>
                </a:lnTo>
                <a:lnTo>
                  <a:pt x="46" y="46"/>
                </a:lnTo>
                <a:lnTo>
                  <a:pt x="49" y="51"/>
                </a:lnTo>
                <a:lnTo>
                  <a:pt x="49" y="53"/>
                </a:lnTo>
                <a:lnTo>
                  <a:pt x="51" y="56"/>
                </a:lnTo>
                <a:lnTo>
                  <a:pt x="54" y="61"/>
                </a:lnTo>
                <a:lnTo>
                  <a:pt x="54" y="63"/>
                </a:lnTo>
                <a:lnTo>
                  <a:pt x="56" y="65"/>
                </a:lnTo>
                <a:lnTo>
                  <a:pt x="56" y="70"/>
                </a:lnTo>
                <a:lnTo>
                  <a:pt x="54" y="73"/>
                </a:lnTo>
                <a:lnTo>
                  <a:pt x="51" y="75"/>
                </a:lnTo>
                <a:lnTo>
                  <a:pt x="61" y="75"/>
                </a:lnTo>
                <a:lnTo>
                  <a:pt x="63" y="78"/>
                </a:lnTo>
                <a:lnTo>
                  <a:pt x="66" y="80"/>
                </a:lnTo>
                <a:lnTo>
                  <a:pt x="68" y="82"/>
                </a:lnTo>
                <a:lnTo>
                  <a:pt x="68" y="85"/>
                </a:lnTo>
                <a:lnTo>
                  <a:pt x="70" y="87"/>
                </a:lnTo>
                <a:lnTo>
                  <a:pt x="73" y="87"/>
                </a:lnTo>
                <a:lnTo>
                  <a:pt x="75" y="90"/>
                </a:lnTo>
                <a:lnTo>
                  <a:pt x="78" y="92"/>
                </a:lnTo>
                <a:lnTo>
                  <a:pt x="80" y="94"/>
                </a:lnTo>
                <a:lnTo>
                  <a:pt x="82" y="94"/>
                </a:lnTo>
                <a:lnTo>
                  <a:pt x="87" y="97"/>
                </a:lnTo>
                <a:lnTo>
                  <a:pt x="90" y="99"/>
                </a:lnTo>
                <a:lnTo>
                  <a:pt x="92" y="99"/>
                </a:lnTo>
                <a:lnTo>
                  <a:pt x="94" y="101"/>
                </a:lnTo>
                <a:lnTo>
                  <a:pt x="94" y="99"/>
                </a:lnTo>
                <a:lnTo>
                  <a:pt x="97" y="97"/>
                </a:lnTo>
                <a:lnTo>
                  <a:pt x="99" y="94"/>
                </a:lnTo>
                <a:lnTo>
                  <a:pt x="101" y="94"/>
                </a:lnTo>
                <a:lnTo>
                  <a:pt x="104" y="92"/>
                </a:lnTo>
                <a:lnTo>
                  <a:pt x="104" y="90"/>
                </a:lnTo>
                <a:lnTo>
                  <a:pt x="101" y="90"/>
                </a:lnTo>
                <a:lnTo>
                  <a:pt x="99" y="90"/>
                </a:lnTo>
                <a:lnTo>
                  <a:pt x="94" y="87"/>
                </a:lnTo>
                <a:lnTo>
                  <a:pt x="90" y="87"/>
                </a:lnTo>
                <a:lnTo>
                  <a:pt x="87" y="85"/>
                </a:lnTo>
                <a:lnTo>
                  <a:pt x="85" y="85"/>
                </a:lnTo>
                <a:lnTo>
                  <a:pt x="82" y="82"/>
                </a:lnTo>
                <a:lnTo>
                  <a:pt x="80" y="82"/>
                </a:lnTo>
                <a:lnTo>
                  <a:pt x="78" y="80"/>
                </a:lnTo>
                <a:lnTo>
                  <a:pt x="75" y="78"/>
                </a:lnTo>
                <a:lnTo>
                  <a:pt x="73" y="75"/>
                </a:lnTo>
                <a:lnTo>
                  <a:pt x="70" y="75"/>
                </a:lnTo>
                <a:lnTo>
                  <a:pt x="68" y="73"/>
                </a:lnTo>
                <a:lnTo>
                  <a:pt x="66" y="70"/>
                </a:lnTo>
                <a:lnTo>
                  <a:pt x="68" y="68"/>
                </a:lnTo>
                <a:lnTo>
                  <a:pt x="68" y="65"/>
                </a:lnTo>
                <a:lnTo>
                  <a:pt x="61" y="63"/>
                </a:lnTo>
                <a:lnTo>
                  <a:pt x="58" y="61"/>
                </a:lnTo>
                <a:lnTo>
                  <a:pt x="58" y="58"/>
                </a:lnTo>
                <a:lnTo>
                  <a:pt x="56" y="56"/>
                </a:lnTo>
                <a:lnTo>
                  <a:pt x="54" y="53"/>
                </a:lnTo>
                <a:lnTo>
                  <a:pt x="54" y="49"/>
                </a:lnTo>
                <a:lnTo>
                  <a:pt x="51" y="46"/>
                </a:lnTo>
                <a:lnTo>
                  <a:pt x="49" y="44"/>
                </a:lnTo>
                <a:lnTo>
                  <a:pt x="49" y="39"/>
                </a:lnTo>
                <a:lnTo>
                  <a:pt x="46" y="34"/>
                </a:lnTo>
                <a:lnTo>
                  <a:pt x="90" y="34"/>
                </a:lnTo>
                <a:lnTo>
                  <a:pt x="80" y="25"/>
                </a:lnTo>
                <a:lnTo>
                  <a:pt x="80" y="25"/>
                </a:lnTo>
                <a:close/>
              </a:path>
              <a:path w="120" h="707">
                <a:moveTo>
                  <a:pt x="46" y="13"/>
                </a:moveTo>
                <a:lnTo>
                  <a:pt x="46" y="15"/>
                </a:lnTo>
                <a:lnTo>
                  <a:pt x="44" y="18"/>
                </a:lnTo>
                <a:lnTo>
                  <a:pt x="44" y="25"/>
                </a:lnTo>
                <a:lnTo>
                  <a:pt x="41" y="27"/>
                </a:lnTo>
                <a:lnTo>
                  <a:pt x="41" y="32"/>
                </a:lnTo>
                <a:lnTo>
                  <a:pt x="49" y="32"/>
                </a:lnTo>
                <a:lnTo>
                  <a:pt x="49" y="27"/>
                </a:lnTo>
                <a:lnTo>
                  <a:pt x="51" y="25"/>
                </a:lnTo>
                <a:lnTo>
                  <a:pt x="54" y="20"/>
                </a:lnTo>
                <a:lnTo>
                  <a:pt x="56" y="18"/>
                </a:lnTo>
                <a:lnTo>
                  <a:pt x="46" y="13"/>
                </a:lnTo>
                <a:lnTo>
                  <a:pt x="46" y="13"/>
                </a:lnTo>
                <a:close/>
              </a:path>
              <a:path w="120" h="707">
                <a:moveTo>
                  <a:pt x="8" y="10"/>
                </a:moveTo>
                <a:lnTo>
                  <a:pt x="10" y="15"/>
                </a:lnTo>
                <a:lnTo>
                  <a:pt x="10" y="150"/>
                </a:lnTo>
                <a:lnTo>
                  <a:pt x="18" y="147"/>
                </a:lnTo>
                <a:lnTo>
                  <a:pt x="18" y="104"/>
                </a:lnTo>
                <a:lnTo>
                  <a:pt x="20" y="104"/>
                </a:lnTo>
                <a:lnTo>
                  <a:pt x="22" y="104"/>
                </a:lnTo>
                <a:lnTo>
                  <a:pt x="25" y="101"/>
                </a:lnTo>
                <a:lnTo>
                  <a:pt x="18" y="101"/>
                </a:lnTo>
                <a:lnTo>
                  <a:pt x="18" y="13"/>
                </a:lnTo>
                <a:lnTo>
                  <a:pt x="106" y="13"/>
                </a:lnTo>
                <a:lnTo>
                  <a:pt x="8" y="10"/>
                </a:lnTo>
                <a:lnTo>
                  <a:pt x="8" y="10"/>
                </a:lnTo>
                <a:close/>
              </a:path>
              <a:path w="120" h="707">
                <a:moveTo>
                  <a:pt x="8" y="1"/>
                </a:moveTo>
                <a:lnTo>
                  <a:pt x="8" y="10"/>
                </a:lnTo>
                <a:lnTo>
                  <a:pt x="106" y="13"/>
                </a:lnTo>
                <a:lnTo>
                  <a:pt x="106" y="147"/>
                </a:lnTo>
                <a:lnTo>
                  <a:pt x="18" y="147"/>
                </a:lnTo>
                <a:lnTo>
                  <a:pt x="10" y="150"/>
                </a:lnTo>
                <a:lnTo>
                  <a:pt x="10" y="157"/>
                </a:lnTo>
                <a:lnTo>
                  <a:pt x="8" y="161"/>
                </a:lnTo>
                <a:lnTo>
                  <a:pt x="8" y="169"/>
                </a:lnTo>
                <a:lnTo>
                  <a:pt x="18" y="164"/>
                </a:lnTo>
                <a:lnTo>
                  <a:pt x="18" y="152"/>
                </a:lnTo>
                <a:lnTo>
                  <a:pt x="106" y="152"/>
                </a:lnTo>
                <a:lnTo>
                  <a:pt x="114" y="150"/>
                </a:lnTo>
                <a:lnTo>
                  <a:pt x="114" y="15"/>
                </a:lnTo>
                <a:lnTo>
                  <a:pt x="118" y="10"/>
                </a:lnTo>
                <a:lnTo>
                  <a:pt x="18" y="8"/>
                </a:lnTo>
                <a:lnTo>
                  <a:pt x="8" y="1"/>
                </a:lnTo>
                <a:lnTo>
                  <a:pt x="8" y="1"/>
                </a:lnTo>
                <a:close/>
              </a:path>
              <a:path w="120" h="707">
                <a:moveTo>
                  <a:pt x="109" y="1"/>
                </a:moveTo>
                <a:lnTo>
                  <a:pt x="104" y="8"/>
                </a:lnTo>
                <a:lnTo>
                  <a:pt x="18" y="8"/>
                </a:lnTo>
                <a:lnTo>
                  <a:pt x="118" y="10"/>
                </a:lnTo>
                <a:lnTo>
                  <a:pt x="109" y="1"/>
                </a:lnTo>
                <a:lnTo>
                  <a:pt x="109" y="1"/>
                </a:lnTo>
                <a:close/>
              </a:path>
              <a:path w="120" h="707">
                <a:moveTo>
                  <a:pt x="39" y="689"/>
                </a:moveTo>
                <a:lnTo>
                  <a:pt x="39" y="706"/>
                </a:lnTo>
                <a:lnTo>
                  <a:pt x="49" y="701"/>
                </a:lnTo>
                <a:lnTo>
                  <a:pt x="49" y="692"/>
                </a:lnTo>
                <a:lnTo>
                  <a:pt x="101" y="692"/>
                </a:lnTo>
                <a:lnTo>
                  <a:pt x="39" y="689"/>
                </a:lnTo>
                <a:lnTo>
                  <a:pt x="39" y="689"/>
                </a:lnTo>
                <a:close/>
              </a:path>
              <a:path w="120" h="707">
                <a:moveTo>
                  <a:pt x="30" y="649"/>
                </a:moveTo>
                <a:lnTo>
                  <a:pt x="30" y="651"/>
                </a:lnTo>
                <a:lnTo>
                  <a:pt x="27" y="651"/>
                </a:lnTo>
                <a:lnTo>
                  <a:pt x="25" y="653"/>
                </a:lnTo>
                <a:lnTo>
                  <a:pt x="22" y="656"/>
                </a:lnTo>
                <a:lnTo>
                  <a:pt x="18" y="656"/>
                </a:lnTo>
                <a:lnTo>
                  <a:pt x="15" y="658"/>
                </a:lnTo>
                <a:lnTo>
                  <a:pt x="13" y="661"/>
                </a:lnTo>
                <a:lnTo>
                  <a:pt x="10" y="661"/>
                </a:lnTo>
                <a:lnTo>
                  <a:pt x="8" y="663"/>
                </a:lnTo>
                <a:lnTo>
                  <a:pt x="6" y="665"/>
                </a:lnTo>
                <a:lnTo>
                  <a:pt x="3" y="665"/>
                </a:lnTo>
                <a:lnTo>
                  <a:pt x="1" y="668"/>
                </a:lnTo>
                <a:lnTo>
                  <a:pt x="1" y="670"/>
                </a:lnTo>
                <a:lnTo>
                  <a:pt x="3" y="668"/>
                </a:lnTo>
                <a:lnTo>
                  <a:pt x="10" y="668"/>
                </a:lnTo>
                <a:lnTo>
                  <a:pt x="13" y="665"/>
                </a:lnTo>
                <a:lnTo>
                  <a:pt x="15" y="665"/>
                </a:lnTo>
                <a:lnTo>
                  <a:pt x="18" y="663"/>
                </a:lnTo>
                <a:lnTo>
                  <a:pt x="20" y="663"/>
                </a:lnTo>
                <a:lnTo>
                  <a:pt x="22" y="661"/>
                </a:lnTo>
                <a:lnTo>
                  <a:pt x="25" y="658"/>
                </a:lnTo>
                <a:lnTo>
                  <a:pt x="27" y="658"/>
                </a:lnTo>
                <a:lnTo>
                  <a:pt x="30" y="656"/>
                </a:lnTo>
                <a:lnTo>
                  <a:pt x="32" y="656"/>
                </a:lnTo>
                <a:lnTo>
                  <a:pt x="34" y="653"/>
                </a:lnTo>
                <a:lnTo>
                  <a:pt x="37" y="651"/>
                </a:lnTo>
                <a:lnTo>
                  <a:pt x="39" y="649"/>
                </a:lnTo>
                <a:lnTo>
                  <a:pt x="30" y="649"/>
                </a:lnTo>
                <a:lnTo>
                  <a:pt x="30" y="649"/>
                </a:lnTo>
                <a:close/>
              </a:path>
              <a:path w="120" h="707">
                <a:moveTo>
                  <a:pt x="37" y="641"/>
                </a:moveTo>
                <a:lnTo>
                  <a:pt x="34" y="644"/>
                </a:lnTo>
                <a:lnTo>
                  <a:pt x="32" y="646"/>
                </a:lnTo>
                <a:lnTo>
                  <a:pt x="30" y="649"/>
                </a:lnTo>
                <a:lnTo>
                  <a:pt x="39" y="649"/>
                </a:lnTo>
                <a:lnTo>
                  <a:pt x="39" y="673"/>
                </a:lnTo>
                <a:lnTo>
                  <a:pt x="39" y="689"/>
                </a:lnTo>
                <a:lnTo>
                  <a:pt x="101" y="692"/>
                </a:lnTo>
                <a:lnTo>
                  <a:pt x="101" y="704"/>
                </a:lnTo>
                <a:lnTo>
                  <a:pt x="111" y="697"/>
                </a:lnTo>
                <a:lnTo>
                  <a:pt x="111" y="689"/>
                </a:lnTo>
                <a:lnTo>
                  <a:pt x="49" y="687"/>
                </a:lnTo>
                <a:lnTo>
                  <a:pt x="49" y="644"/>
                </a:lnTo>
                <a:lnTo>
                  <a:pt x="101" y="644"/>
                </a:lnTo>
                <a:lnTo>
                  <a:pt x="37" y="641"/>
                </a:lnTo>
                <a:lnTo>
                  <a:pt x="37" y="641"/>
                </a:lnTo>
                <a:close/>
              </a:path>
              <a:path w="120" h="707">
                <a:moveTo>
                  <a:pt x="106" y="632"/>
                </a:moveTo>
                <a:lnTo>
                  <a:pt x="101" y="639"/>
                </a:lnTo>
                <a:lnTo>
                  <a:pt x="54" y="639"/>
                </a:lnTo>
                <a:lnTo>
                  <a:pt x="39" y="641"/>
                </a:lnTo>
                <a:lnTo>
                  <a:pt x="37" y="641"/>
                </a:lnTo>
                <a:lnTo>
                  <a:pt x="101" y="644"/>
                </a:lnTo>
                <a:lnTo>
                  <a:pt x="101" y="687"/>
                </a:lnTo>
                <a:lnTo>
                  <a:pt x="49" y="687"/>
                </a:lnTo>
                <a:lnTo>
                  <a:pt x="111" y="689"/>
                </a:lnTo>
                <a:lnTo>
                  <a:pt x="111" y="682"/>
                </a:lnTo>
                <a:lnTo>
                  <a:pt x="109" y="677"/>
                </a:lnTo>
                <a:lnTo>
                  <a:pt x="109" y="646"/>
                </a:lnTo>
                <a:lnTo>
                  <a:pt x="114" y="641"/>
                </a:lnTo>
                <a:lnTo>
                  <a:pt x="106" y="632"/>
                </a:lnTo>
                <a:lnTo>
                  <a:pt x="106" y="632"/>
                </a:lnTo>
                <a:close/>
              </a:path>
              <a:path w="120" h="707">
                <a:moveTo>
                  <a:pt x="39" y="632"/>
                </a:moveTo>
                <a:lnTo>
                  <a:pt x="39" y="641"/>
                </a:lnTo>
                <a:lnTo>
                  <a:pt x="54" y="639"/>
                </a:lnTo>
                <a:lnTo>
                  <a:pt x="56" y="637"/>
                </a:lnTo>
                <a:lnTo>
                  <a:pt x="46" y="637"/>
                </a:lnTo>
                <a:lnTo>
                  <a:pt x="39" y="632"/>
                </a:lnTo>
                <a:lnTo>
                  <a:pt x="39" y="632"/>
                </a:lnTo>
                <a:close/>
              </a:path>
              <a:path w="120" h="707">
                <a:moveTo>
                  <a:pt x="30" y="591"/>
                </a:moveTo>
                <a:lnTo>
                  <a:pt x="27" y="593"/>
                </a:lnTo>
                <a:lnTo>
                  <a:pt x="25" y="596"/>
                </a:lnTo>
                <a:lnTo>
                  <a:pt x="22" y="598"/>
                </a:lnTo>
                <a:lnTo>
                  <a:pt x="20" y="601"/>
                </a:lnTo>
                <a:lnTo>
                  <a:pt x="20" y="603"/>
                </a:lnTo>
                <a:lnTo>
                  <a:pt x="18" y="608"/>
                </a:lnTo>
                <a:lnTo>
                  <a:pt x="15" y="608"/>
                </a:lnTo>
                <a:lnTo>
                  <a:pt x="13" y="610"/>
                </a:lnTo>
                <a:lnTo>
                  <a:pt x="10" y="613"/>
                </a:lnTo>
                <a:lnTo>
                  <a:pt x="8" y="615"/>
                </a:lnTo>
                <a:lnTo>
                  <a:pt x="10" y="618"/>
                </a:lnTo>
                <a:lnTo>
                  <a:pt x="13" y="618"/>
                </a:lnTo>
                <a:lnTo>
                  <a:pt x="13" y="615"/>
                </a:lnTo>
                <a:lnTo>
                  <a:pt x="15" y="613"/>
                </a:lnTo>
                <a:lnTo>
                  <a:pt x="18" y="610"/>
                </a:lnTo>
                <a:lnTo>
                  <a:pt x="20" y="610"/>
                </a:lnTo>
                <a:lnTo>
                  <a:pt x="22" y="608"/>
                </a:lnTo>
                <a:lnTo>
                  <a:pt x="25" y="605"/>
                </a:lnTo>
                <a:lnTo>
                  <a:pt x="27" y="603"/>
                </a:lnTo>
                <a:lnTo>
                  <a:pt x="27" y="601"/>
                </a:lnTo>
                <a:lnTo>
                  <a:pt x="30" y="598"/>
                </a:lnTo>
                <a:lnTo>
                  <a:pt x="32" y="596"/>
                </a:lnTo>
                <a:lnTo>
                  <a:pt x="34" y="593"/>
                </a:lnTo>
                <a:lnTo>
                  <a:pt x="34" y="591"/>
                </a:lnTo>
                <a:lnTo>
                  <a:pt x="30" y="591"/>
                </a:lnTo>
                <a:lnTo>
                  <a:pt x="30" y="591"/>
                </a:lnTo>
                <a:close/>
              </a:path>
              <a:path w="120" h="707">
                <a:moveTo>
                  <a:pt x="111" y="570"/>
                </a:moveTo>
                <a:lnTo>
                  <a:pt x="94" y="572"/>
                </a:lnTo>
                <a:lnTo>
                  <a:pt x="92" y="577"/>
                </a:lnTo>
                <a:lnTo>
                  <a:pt x="92" y="579"/>
                </a:lnTo>
                <a:lnTo>
                  <a:pt x="90" y="581"/>
                </a:lnTo>
                <a:lnTo>
                  <a:pt x="87" y="584"/>
                </a:lnTo>
                <a:lnTo>
                  <a:pt x="87" y="586"/>
                </a:lnTo>
                <a:lnTo>
                  <a:pt x="85" y="591"/>
                </a:lnTo>
                <a:lnTo>
                  <a:pt x="82" y="593"/>
                </a:lnTo>
                <a:lnTo>
                  <a:pt x="80" y="596"/>
                </a:lnTo>
                <a:lnTo>
                  <a:pt x="78" y="598"/>
                </a:lnTo>
                <a:lnTo>
                  <a:pt x="78" y="601"/>
                </a:lnTo>
                <a:lnTo>
                  <a:pt x="75" y="603"/>
                </a:lnTo>
                <a:lnTo>
                  <a:pt x="73" y="605"/>
                </a:lnTo>
                <a:lnTo>
                  <a:pt x="73" y="608"/>
                </a:lnTo>
                <a:lnTo>
                  <a:pt x="70" y="610"/>
                </a:lnTo>
                <a:lnTo>
                  <a:pt x="68" y="613"/>
                </a:lnTo>
                <a:lnTo>
                  <a:pt x="66" y="615"/>
                </a:lnTo>
                <a:lnTo>
                  <a:pt x="63" y="618"/>
                </a:lnTo>
                <a:lnTo>
                  <a:pt x="61" y="620"/>
                </a:lnTo>
                <a:lnTo>
                  <a:pt x="58" y="622"/>
                </a:lnTo>
                <a:lnTo>
                  <a:pt x="56" y="625"/>
                </a:lnTo>
                <a:lnTo>
                  <a:pt x="54" y="627"/>
                </a:lnTo>
                <a:lnTo>
                  <a:pt x="51" y="630"/>
                </a:lnTo>
                <a:lnTo>
                  <a:pt x="51" y="632"/>
                </a:lnTo>
                <a:lnTo>
                  <a:pt x="49" y="634"/>
                </a:lnTo>
                <a:lnTo>
                  <a:pt x="46" y="637"/>
                </a:lnTo>
                <a:lnTo>
                  <a:pt x="56" y="637"/>
                </a:lnTo>
                <a:lnTo>
                  <a:pt x="58" y="634"/>
                </a:lnTo>
                <a:lnTo>
                  <a:pt x="61" y="632"/>
                </a:lnTo>
                <a:lnTo>
                  <a:pt x="63" y="630"/>
                </a:lnTo>
                <a:lnTo>
                  <a:pt x="66" y="627"/>
                </a:lnTo>
                <a:lnTo>
                  <a:pt x="68" y="625"/>
                </a:lnTo>
                <a:lnTo>
                  <a:pt x="70" y="622"/>
                </a:lnTo>
                <a:lnTo>
                  <a:pt x="73" y="620"/>
                </a:lnTo>
                <a:lnTo>
                  <a:pt x="75" y="618"/>
                </a:lnTo>
                <a:lnTo>
                  <a:pt x="78" y="615"/>
                </a:lnTo>
                <a:lnTo>
                  <a:pt x="80" y="613"/>
                </a:lnTo>
                <a:lnTo>
                  <a:pt x="80" y="610"/>
                </a:lnTo>
                <a:lnTo>
                  <a:pt x="82" y="608"/>
                </a:lnTo>
                <a:lnTo>
                  <a:pt x="85" y="605"/>
                </a:lnTo>
                <a:lnTo>
                  <a:pt x="87" y="603"/>
                </a:lnTo>
                <a:lnTo>
                  <a:pt x="87" y="601"/>
                </a:lnTo>
                <a:lnTo>
                  <a:pt x="90" y="598"/>
                </a:lnTo>
                <a:lnTo>
                  <a:pt x="92" y="596"/>
                </a:lnTo>
                <a:lnTo>
                  <a:pt x="94" y="593"/>
                </a:lnTo>
                <a:lnTo>
                  <a:pt x="94" y="591"/>
                </a:lnTo>
                <a:lnTo>
                  <a:pt x="97" y="586"/>
                </a:lnTo>
                <a:lnTo>
                  <a:pt x="99" y="584"/>
                </a:lnTo>
                <a:lnTo>
                  <a:pt x="101" y="581"/>
                </a:lnTo>
                <a:lnTo>
                  <a:pt x="101" y="577"/>
                </a:lnTo>
                <a:lnTo>
                  <a:pt x="104" y="574"/>
                </a:lnTo>
                <a:lnTo>
                  <a:pt x="111" y="570"/>
                </a:lnTo>
                <a:lnTo>
                  <a:pt x="111" y="570"/>
                </a:lnTo>
                <a:close/>
              </a:path>
              <a:path w="120" h="707">
                <a:moveTo>
                  <a:pt x="99" y="558"/>
                </a:moveTo>
                <a:lnTo>
                  <a:pt x="94" y="567"/>
                </a:lnTo>
                <a:lnTo>
                  <a:pt x="49" y="567"/>
                </a:lnTo>
                <a:lnTo>
                  <a:pt x="39" y="570"/>
                </a:lnTo>
                <a:lnTo>
                  <a:pt x="39" y="572"/>
                </a:lnTo>
                <a:lnTo>
                  <a:pt x="37" y="577"/>
                </a:lnTo>
                <a:lnTo>
                  <a:pt x="34" y="579"/>
                </a:lnTo>
                <a:lnTo>
                  <a:pt x="34" y="581"/>
                </a:lnTo>
                <a:lnTo>
                  <a:pt x="32" y="584"/>
                </a:lnTo>
                <a:lnTo>
                  <a:pt x="30" y="586"/>
                </a:lnTo>
                <a:lnTo>
                  <a:pt x="30" y="591"/>
                </a:lnTo>
                <a:lnTo>
                  <a:pt x="34" y="591"/>
                </a:lnTo>
                <a:lnTo>
                  <a:pt x="37" y="593"/>
                </a:lnTo>
                <a:lnTo>
                  <a:pt x="39" y="596"/>
                </a:lnTo>
                <a:lnTo>
                  <a:pt x="41" y="601"/>
                </a:lnTo>
                <a:lnTo>
                  <a:pt x="44" y="603"/>
                </a:lnTo>
                <a:lnTo>
                  <a:pt x="44" y="605"/>
                </a:lnTo>
                <a:lnTo>
                  <a:pt x="46" y="608"/>
                </a:lnTo>
                <a:lnTo>
                  <a:pt x="46" y="610"/>
                </a:lnTo>
                <a:lnTo>
                  <a:pt x="49" y="613"/>
                </a:lnTo>
                <a:lnTo>
                  <a:pt x="49" y="615"/>
                </a:lnTo>
                <a:lnTo>
                  <a:pt x="51" y="618"/>
                </a:lnTo>
                <a:lnTo>
                  <a:pt x="54" y="618"/>
                </a:lnTo>
                <a:lnTo>
                  <a:pt x="56" y="615"/>
                </a:lnTo>
                <a:lnTo>
                  <a:pt x="56" y="608"/>
                </a:lnTo>
                <a:lnTo>
                  <a:pt x="56" y="603"/>
                </a:lnTo>
                <a:lnTo>
                  <a:pt x="54" y="601"/>
                </a:lnTo>
                <a:lnTo>
                  <a:pt x="51" y="598"/>
                </a:lnTo>
                <a:lnTo>
                  <a:pt x="49" y="596"/>
                </a:lnTo>
                <a:lnTo>
                  <a:pt x="46" y="593"/>
                </a:lnTo>
                <a:lnTo>
                  <a:pt x="44" y="593"/>
                </a:lnTo>
                <a:lnTo>
                  <a:pt x="39" y="591"/>
                </a:lnTo>
                <a:lnTo>
                  <a:pt x="37" y="589"/>
                </a:lnTo>
                <a:lnTo>
                  <a:pt x="39" y="586"/>
                </a:lnTo>
                <a:lnTo>
                  <a:pt x="39" y="584"/>
                </a:lnTo>
                <a:lnTo>
                  <a:pt x="41" y="581"/>
                </a:lnTo>
                <a:lnTo>
                  <a:pt x="44" y="577"/>
                </a:lnTo>
                <a:lnTo>
                  <a:pt x="46" y="574"/>
                </a:lnTo>
                <a:lnTo>
                  <a:pt x="49" y="572"/>
                </a:lnTo>
                <a:lnTo>
                  <a:pt x="94" y="572"/>
                </a:lnTo>
                <a:lnTo>
                  <a:pt x="111" y="570"/>
                </a:lnTo>
                <a:lnTo>
                  <a:pt x="99" y="558"/>
                </a:lnTo>
                <a:lnTo>
                  <a:pt x="99" y="558"/>
                </a:lnTo>
                <a:close/>
              </a:path>
              <a:path w="120" h="707">
                <a:moveTo>
                  <a:pt x="51" y="538"/>
                </a:moveTo>
                <a:lnTo>
                  <a:pt x="49" y="543"/>
                </a:lnTo>
                <a:lnTo>
                  <a:pt x="49" y="545"/>
                </a:lnTo>
                <a:lnTo>
                  <a:pt x="46" y="550"/>
                </a:lnTo>
                <a:lnTo>
                  <a:pt x="46" y="555"/>
                </a:lnTo>
                <a:lnTo>
                  <a:pt x="44" y="560"/>
                </a:lnTo>
                <a:lnTo>
                  <a:pt x="41" y="562"/>
                </a:lnTo>
                <a:lnTo>
                  <a:pt x="41" y="565"/>
                </a:lnTo>
                <a:lnTo>
                  <a:pt x="39" y="570"/>
                </a:lnTo>
                <a:lnTo>
                  <a:pt x="49" y="567"/>
                </a:lnTo>
                <a:lnTo>
                  <a:pt x="51" y="565"/>
                </a:lnTo>
                <a:lnTo>
                  <a:pt x="51" y="562"/>
                </a:lnTo>
                <a:lnTo>
                  <a:pt x="54" y="560"/>
                </a:lnTo>
                <a:lnTo>
                  <a:pt x="54" y="558"/>
                </a:lnTo>
                <a:lnTo>
                  <a:pt x="56" y="553"/>
                </a:lnTo>
                <a:lnTo>
                  <a:pt x="63" y="550"/>
                </a:lnTo>
                <a:lnTo>
                  <a:pt x="51" y="538"/>
                </a:lnTo>
                <a:lnTo>
                  <a:pt x="51" y="538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74" name="path 1574"/>
          <p:cNvSpPr/>
          <p:nvPr/>
        </p:nvSpPr>
        <p:spPr>
          <a:xfrm>
            <a:off x="6680453" y="9345421"/>
            <a:ext cx="79248" cy="111251"/>
          </a:xfrm>
          <a:custGeom>
            <a:avLst/>
            <a:gdLst/>
            <a:ahLst/>
            <a:cxnLst/>
            <a:rect l="0" t="0" r="0" b="0"/>
            <a:pathLst>
              <a:path w="124" h="175">
                <a:moveTo>
                  <a:pt x="73" y="130"/>
                </a:moveTo>
                <a:lnTo>
                  <a:pt x="66" y="130"/>
                </a:lnTo>
                <a:lnTo>
                  <a:pt x="68" y="133"/>
                </a:lnTo>
                <a:lnTo>
                  <a:pt x="73" y="135"/>
                </a:lnTo>
                <a:lnTo>
                  <a:pt x="75" y="138"/>
                </a:lnTo>
                <a:lnTo>
                  <a:pt x="78" y="140"/>
                </a:lnTo>
                <a:lnTo>
                  <a:pt x="80" y="142"/>
                </a:lnTo>
                <a:lnTo>
                  <a:pt x="82" y="145"/>
                </a:lnTo>
                <a:lnTo>
                  <a:pt x="85" y="147"/>
                </a:lnTo>
                <a:lnTo>
                  <a:pt x="87" y="147"/>
                </a:lnTo>
                <a:lnTo>
                  <a:pt x="90" y="150"/>
                </a:lnTo>
                <a:lnTo>
                  <a:pt x="92" y="152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2" y="161"/>
                </a:lnTo>
                <a:lnTo>
                  <a:pt x="102" y="164"/>
                </a:lnTo>
                <a:lnTo>
                  <a:pt x="104" y="164"/>
                </a:lnTo>
                <a:lnTo>
                  <a:pt x="106" y="169"/>
                </a:lnTo>
                <a:lnTo>
                  <a:pt x="109" y="169"/>
                </a:lnTo>
                <a:lnTo>
                  <a:pt x="109" y="171"/>
                </a:lnTo>
                <a:lnTo>
                  <a:pt x="111" y="169"/>
                </a:lnTo>
                <a:lnTo>
                  <a:pt x="111" y="161"/>
                </a:lnTo>
                <a:lnTo>
                  <a:pt x="111" y="159"/>
                </a:lnTo>
                <a:lnTo>
                  <a:pt x="111" y="154"/>
                </a:lnTo>
                <a:lnTo>
                  <a:pt x="109" y="152"/>
                </a:lnTo>
                <a:lnTo>
                  <a:pt x="109" y="150"/>
                </a:lnTo>
                <a:lnTo>
                  <a:pt x="106" y="147"/>
                </a:lnTo>
                <a:lnTo>
                  <a:pt x="104" y="145"/>
                </a:lnTo>
                <a:lnTo>
                  <a:pt x="102" y="145"/>
                </a:lnTo>
                <a:lnTo>
                  <a:pt x="99" y="142"/>
                </a:lnTo>
                <a:lnTo>
                  <a:pt x="97" y="140"/>
                </a:lnTo>
                <a:lnTo>
                  <a:pt x="92" y="140"/>
                </a:lnTo>
                <a:lnTo>
                  <a:pt x="90" y="138"/>
                </a:lnTo>
                <a:lnTo>
                  <a:pt x="87" y="135"/>
                </a:lnTo>
                <a:lnTo>
                  <a:pt x="82" y="135"/>
                </a:lnTo>
                <a:lnTo>
                  <a:pt x="80" y="133"/>
                </a:lnTo>
                <a:lnTo>
                  <a:pt x="78" y="133"/>
                </a:lnTo>
                <a:lnTo>
                  <a:pt x="73" y="130"/>
                </a:lnTo>
                <a:lnTo>
                  <a:pt x="73" y="130"/>
                </a:lnTo>
                <a:close/>
              </a:path>
              <a:path w="124" h="175">
                <a:moveTo>
                  <a:pt x="70" y="116"/>
                </a:moveTo>
                <a:lnTo>
                  <a:pt x="61" y="116"/>
                </a:lnTo>
                <a:lnTo>
                  <a:pt x="61" y="118"/>
                </a:lnTo>
                <a:lnTo>
                  <a:pt x="58" y="123"/>
                </a:lnTo>
                <a:lnTo>
                  <a:pt x="58" y="125"/>
                </a:lnTo>
                <a:lnTo>
                  <a:pt x="56" y="128"/>
                </a:lnTo>
                <a:lnTo>
                  <a:pt x="56" y="133"/>
                </a:lnTo>
                <a:lnTo>
                  <a:pt x="54" y="135"/>
                </a:lnTo>
                <a:lnTo>
                  <a:pt x="51" y="138"/>
                </a:lnTo>
                <a:lnTo>
                  <a:pt x="51" y="140"/>
                </a:lnTo>
                <a:lnTo>
                  <a:pt x="49" y="142"/>
                </a:lnTo>
                <a:lnTo>
                  <a:pt x="46" y="145"/>
                </a:lnTo>
                <a:lnTo>
                  <a:pt x="44" y="147"/>
                </a:lnTo>
                <a:lnTo>
                  <a:pt x="42" y="150"/>
                </a:lnTo>
                <a:lnTo>
                  <a:pt x="39" y="152"/>
                </a:lnTo>
                <a:lnTo>
                  <a:pt x="37" y="152"/>
                </a:lnTo>
                <a:lnTo>
                  <a:pt x="37" y="154"/>
                </a:lnTo>
                <a:lnTo>
                  <a:pt x="34" y="157"/>
                </a:lnTo>
                <a:lnTo>
                  <a:pt x="32" y="157"/>
                </a:lnTo>
                <a:lnTo>
                  <a:pt x="30" y="159"/>
                </a:lnTo>
                <a:lnTo>
                  <a:pt x="27" y="161"/>
                </a:lnTo>
                <a:lnTo>
                  <a:pt x="25" y="161"/>
                </a:lnTo>
                <a:lnTo>
                  <a:pt x="20" y="164"/>
                </a:lnTo>
                <a:lnTo>
                  <a:pt x="18" y="164"/>
                </a:lnTo>
                <a:lnTo>
                  <a:pt x="15" y="166"/>
                </a:lnTo>
                <a:lnTo>
                  <a:pt x="13" y="166"/>
                </a:lnTo>
                <a:lnTo>
                  <a:pt x="10" y="166"/>
                </a:lnTo>
                <a:lnTo>
                  <a:pt x="8" y="169"/>
                </a:lnTo>
                <a:lnTo>
                  <a:pt x="1" y="169"/>
                </a:lnTo>
                <a:lnTo>
                  <a:pt x="1" y="173"/>
                </a:lnTo>
                <a:lnTo>
                  <a:pt x="6" y="171"/>
                </a:lnTo>
                <a:lnTo>
                  <a:pt x="15" y="171"/>
                </a:lnTo>
                <a:lnTo>
                  <a:pt x="18" y="169"/>
                </a:lnTo>
                <a:lnTo>
                  <a:pt x="20" y="169"/>
                </a:lnTo>
                <a:lnTo>
                  <a:pt x="22" y="166"/>
                </a:lnTo>
                <a:lnTo>
                  <a:pt x="27" y="166"/>
                </a:lnTo>
                <a:lnTo>
                  <a:pt x="30" y="164"/>
                </a:lnTo>
                <a:lnTo>
                  <a:pt x="32" y="164"/>
                </a:lnTo>
                <a:lnTo>
                  <a:pt x="34" y="161"/>
                </a:lnTo>
                <a:lnTo>
                  <a:pt x="37" y="161"/>
                </a:lnTo>
                <a:lnTo>
                  <a:pt x="39" y="159"/>
                </a:lnTo>
                <a:lnTo>
                  <a:pt x="44" y="159"/>
                </a:lnTo>
                <a:lnTo>
                  <a:pt x="46" y="157"/>
                </a:lnTo>
                <a:lnTo>
                  <a:pt x="49" y="154"/>
                </a:lnTo>
                <a:lnTo>
                  <a:pt x="51" y="152"/>
                </a:lnTo>
                <a:lnTo>
                  <a:pt x="54" y="150"/>
                </a:lnTo>
                <a:lnTo>
                  <a:pt x="56" y="147"/>
                </a:lnTo>
                <a:lnTo>
                  <a:pt x="56" y="145"/>
                </a:lnTo>
                <a:lnTo>
                  <a:pt x="58" y="142"/>
                </a:lnTo>
                <a:lnTo>
                  <a:pt x="61" y="140"/>
                </a:lnTo>
                <a:lnTo>
                  <a:pt x="63" y="138"/>
                </a:lnTo>
                <a:lnTo>
                  <a:pt x="63" y="135"/>
                </a:lnTo>
                <a:lnTo>
                  <a:pt x="66" y="130"/>
                </a:lnTo>
                <a:lnTo>
                  <a:pt x="73" y="130"/>
                </a:lnTo>
                <a:lnTo>
                  <a:pt x="70" y="130"/>
                </a:lnTo>
                <a:lnTo>
                  <a:pt x="66" y="128"/>
                </a:lnTo>
                <a:lnTo>
                  <a:pt x="66" y="125"/>
                </a:lnTo>
                <a:lnTo>
                  <a:pt x="68" y="123"/>
                </a:lnTo>
                <a:lnTo>
                  <a:pt x="68" y="121"/>
                </a:lnTo>
                <a:lnTo>
                  <a:pt x="70" y="116"/>
                </a:lnTo>
                <a:lnTo>
                  <a:pt x="70" y="116"/>
                </a:lnTo>
                <a:close/>
              </a:path>
              <a:path w="124" h="175">
                <a:moveTo>
                  <a:pt x="114" y="101"/>
                </a:moveTo>
                <a:lnTo>
                  <a:pt x="104" y="111"/>
                </a:lnTo>
                <a:lnTo>
                  <a:pt x="1" y="111"/>
                </a:lnTo>
                <a:lnTo>
                  <a:pt x="6" y="118"/>
                </a:lnTo>
                <a:lnTo>
                  <a:pt x="8" y="118"/>
                </a:lnTo>
                <a:lnTo>
                  <a:pt x="10" y="116"/>
                </a:lnTo>
                <a:lnTo>
                  <a:pt x="123" y="116"/>
                </a:lnTo>
                <a:lnTo>
                  <a:pt x="114" y="101"/>
                </a:lnTo>
                <a:lnTo>
                  <a:pt x="114" y="101"/>
                </a:lnTo>
                <a:close/>
              </a:path>
              <a:path w="124" h="175">
                <a:moveTo>
                  <a:pt x="20" y="75"/>
                </a:moveTo>
                <a:lnTo>
                  <a:pt x="18" y="78"/>
                </a:lnTo>
                <a:lnTo>
                  <a:pt x="20" y="82"/>
                </a:lnTo>
                <a:lnTo>
                  <a:pt x="22" y="85"/>
                </a:lnTo>
                <a:lnTo>
                  <a:pt x="25" y="87"/>
                </a:lnTo>
                <a:lnTo>
                  <a:pt x="27" y="92"/>
                </a:lnTo>
                <a:lnTo>
                  <a:pt x="30" y="94"/>
                </a:lnTo>
                <a:lnTo>
                  <a:pt x="30" y="97"/>
                </a:lnTo>
                <a:lnTo>
                  <a:pt x="32" y="99"/>
                </a:lnTo>
                <a:lnTo>
                  <a:pt x="32" y="104"/>
                </a:lnTo>
                <a:lnTo>
                  <a:pt x="34" y="109"/>
                </a:lnTo>
                <a:lnTo>
                  <a:pt x="37" y="109"/>
                </a:lnTo>
                <a:lnTo>
                  <a:pt x="39" y="104"/>
                </a:lnTo>
                <a:lnTo>
                  <a:pt x="39" y="92"/>
                </a:lnTo>
                <a:lnTo>
                  <a:pt x="37" y="90"/>
                </a:lnTo>
                <a:lnTo>
                  <a:pt x="37" y="87"/>
                </a:lnTo>
                <a:lnTo>
                  <a:pt x="34" y="85"/>
                </a:lnTo>
                <a:lnTo>
                  <a:pt x="32" y="85"/>
                </a:lnTo>
                <a:lnTo>
                  <a:pt x="30" y="82"/>
                </a:lnTo>
                <a:lnTo>
                  <a:pt x="27" y="80"/>
                </a:lnTo>
                <a:lnTo>
                  <a:pt x="22" y="78"/>
                </a:lnTo>
                <a:lnTo>
                  <a:pt x="20" y="75"/>
                </a:lnTo>
                <a:lnTo>
                  <a:pt x="20" y="75"/>
                </a:lnTo>
                <a:close/>
              </a:path>
              <a:path w="124" h="175">
                <a:moveTo>
                  <a:pt x="34" y="49"/>
                </a:moveTo>
                <a:lnTo>
                  <a:pt x="32" y="51"/>
                </a:lnTo>
                <a:lnTo>
                  <a:pt x="34" y="51"/>
                </a:lnTo>
                <a:lnTo>
                  <a:pt x="37" y="56"/>
                </a:lnTo>
                <a:lnTo>
                  <a:pt x="37" y="58"/>
                </a:lnTo>
                <a:lnTo>
                  <a:pt x="39" y="61"/>
                </a:lnTo>
                <a:lnTo>
                  <a:pt x="42" y="63"/>
                </a:lnTo>
                <a:lnTo>
                  <a:pt x="42" y="68"/>
                </a:lnTo>
                <a:lnTo>
                  <a:pt x="44" y="70"/>
                </a:lnTo>
                <a:lnTo>
                  <a:pt x="44" y="73"/>
                </a:lnTo>
                <a:lnTo>
                  <a:pt x="46" y="75"/>
                </a:lnTo>
                <a:lnTo>
                  <a:pt x="46" y="80"/>
                </a:lnTo>
                <a:lnTo>
                  <a:pt x="49" y="80"/>
                </a:lnTo>
                <a:lnTo>
                  <a:pt x="51" y="75"/>
                </a:lnTo>
                <a:lnTo>
                  <a:pt x="54" y="70"/>
                </a:lnTo>
                <a:lnTo>
                  <a:pt x="54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4" y="53"/>
                </a:lnTo>
                <a:lnTo>
                  <a:pt x="42" y="53"/>
                </a:lnTo>
                <a:lnTo>
                  <a:pt x="39" y="51"/>
                </a:lnTo>
                <a:lnTo>
                  <a:pt x="34" y="49"/>
                </a:lnTo>
                <a:lnTo>
                  <a:pt x="34" y="49"/>
                </a:lnTo>
                <a:close/>
              </a:path>
              <a:path w="124" h="175">
                <a:moveTo>
                  <a:pt x="66" y="46"/>
                </a:moveTo>
                <a:lnTo>
                  <a:pt x="66" y="90"/>
                </a:lnTo>
                <a:lnTo>
                  <a:pt x="63" y="94"/>
                </a:lnTo>
                <a:lnTo>
                  <a:pt x="63" y="111"/>
                </a:lnTo>
                <a:lnTo>
                  <a:pt x="70" y="111"/>
                </a:lnTo>
                <a:lnTo>
                  <a:pt x="70" y="106"/>
                </a:lnTo>
                <a:lnTo>
                  <a:pt x="73" y="101"/>
                </a:lnTo>
                <a:lnTo>
                  <a:pt x="73" y="92"/>
                </a:lnTo>
                <a:lnTo>
                  <a:pt x="73" y="87"/>
                </a:lnTo>
                <a:lnTo>
                  <a:pt x="73" y="85"/>
                </a:lnTo>
                <a:lnTo>
                  <a:pt x="75" y="80"/>
                </a:lnTo>
                <a:lnTo>
                  <a:pt x="75" y="61"/>
                </a:lnTo>
                <a:lnTo>
                  <a:pt x="80" y="56"/>
                </a:lnTo>
                <a:lnTo>
                  <a:pt x="66" y="46"/>
                </a:lnTo>
                <a:lnTo>
                  <a:pt x="66" y="46"/>
                </a:lnTo>
                <a:close/>
              </a:path>
              <a:path w="124" h="175">
                <a:moveTo>
                  <a:pt x="13" y="37"/>
                </a:moveTo>
                <a:lnTo>
                  <a:pt x="13" y="41"/>
                </a:lnTo>
                <a:lnTo>
                  <a:pt x="10" y="44"/>
                </a:lnTo>
                <a:lnTo>
                  <a:pt x="10" y="49"/>
                </a:lnTo>
                <a:lnTo>
                  <a:pt x="8" y="51"/>
                </a:lnTo>
                <a:lnTo>
                  <a:pt x="8" y="53"/>
                </a:lnTo>
                <a:lnTo>
                  <a:pt x="6" y="56"/>
                </a:lnTo>
                <a:lnTo>
                  <a:pt x="3" y="58"/>
                </a:lnTo>
                <a:lnTo>
                  <a:pt x="3" y="63"/>
                </a:lnTo>
                <a:lnTo>
                  <a:pt x="6" y="63"/>
                </a:lnTo>
                <a:lnTo>
                  <a:pt x="8" y="65"/>
                </a:lnTo>
                <a:lnTo>
                  <a:pt x="10" y="65"/>
                </a:lnTo>
                <a:lnTo>
                  <a:pt x="13" y="63"/>
                </a:lnTo>
                <a:lnTo>
                  <a:pt x="15" y="61"/>
                </a:lnTo>
                <a:lnTo>
                  <a:pt x="15" y="58"/>
                </a:lnTo>
                <a:lnTo>
                  <a:pt x="18" y="56"/>
                </a:lnTo>
                <a:lnTo>
                  <a:pt x="18" y="41"/>
                </a:lnTo>
                <a:lnTo>
                  <a:pt x="109" y="41"/>
                </a:lnTo>
                <a:lnTo>
                  <a:pt x="13" y="37"/>
                </a:lnTo>
                <a:lnTo>
                  <a:pt x="13" y="37"/>
                </a:lnTo>
                <a:close/>
              </a:path>
              <a:path w="124" h="175">
                <a:moveTo>
                  <a:pt x="114" y="27"/>
                </a:moveTo>
                <a:lnTo>
                  <a:pt x="106" y="37"/>
                </a:lnTo>
                <a:lnTo>
                  <a:pt x="13" y="37"/>
                </a:lnTo>
                <a:lnTo>
                  <a:pt x="109" y="41"/>
                </a:lnTo>
                <a:lnTo>
                  <a:pt x="99" y="61"/>
                </a:lnTo>
                <a:lnTo>
                  <a:pt x="102" y="63"/>
                </a:lnTo>
                <a:lnTo>
                  <a:pt x="104" y="58"/>
                </a:lnTo>
                <a:lnTo>
                  <a:pt x="106" y="56"/>
                </a:lnTo>
                <a:lnTo>
                  <a:pt x="109" y="53"/>
                </a:lnTo>
                <a:lnTo>
                  <a:pt x="111" y="51"/>
                </a:lnTo>
                <a:lnTo>
                  <a:pt x="114" y="49"/>
                </a:lnTo>
                <a:lnTo>
                  <a:pt x="116" y="46"/>
                </a:lnTo>
                <a:lnTo>
                  <a:pt x="118" y="46"/>
                </a:lnTo>
                <a:lnTo>
                  <a:pt x="121" y="44"/>
                </a:lnTo>
                <a:lnTo>
                  <a:pt x="123" y="44"/>
                </a:lnTo>
                <a:lnTo>
                  <a:pt x="114" y="27"/>
                </a:lnTo>
                <a:lnTo>
                  <a:pt x="114" y="27"/>
                </a:lnTo>
                <a:close/>
              </a:path>
              <a:path w="124" h="175">
                <a:moveTo>
                  <a:pt x="18" y="27"/>
                </a:moveTo>
                <a:lnTo>
                  <a:pt x="15" y="27"/>
                </a:lnTo>
                <a:lnTo>
                  <a:pt x="15" y="30"/>
                </a:lnTo>
                <a:lnTo>
                  <a:pt x="13" y="34"/>
                </a:lnTo>
                <a:lnTo>
                  <a:pt x="13" y="37"/>
                </a:lnTo>
                <a:lnTo>
                  <a:pt x="18" y="37"/>
                </a:lnTo>
                <a:lnTo>
                  <a:pt x="18" y="27"/>
                </a:lnTo>
                <a:lnTo>
                  <a:pt x="18" y="27"/>
                </a:lnTo>
                <a:close/>
              </a:path>
              <a:path w="124" h="175">
                <a:moveTo>
                  <a:pt x="54" y="1"/>
                </a:moveTo>
                <a:lnTo>
                  <a:pt x="51" y="3"/>
                </a:lnTo>
                <a:lnTo>
                  <a:pt x="54" y="3"/>
                </a:lnTo>
                <a:lnTo>
                  <a:pt x="54" y="8"/>
                </a:lnTo>
                <a:lnTo>
                  <a:pt x="56" y="10"/>
                </a:lnTo>
                <a:lnTo>
                  <a:pt x="58" y="15"/>
                </a:lnTo>
                <a:lnTo>
                  <a:pt x="58" y="18"/>
                </a:lnTo>
                <a:lnTo>
                  <a:pt x="61" y="20"/>
                </a:lnTo>
                <a:lnTo>
                  <a:pt x="61" y="30"/>
                </a:lnTo>
                <a:lnTo>
                  <a:pt x="63" y="32"/>
                </a:lnTo>
                <a:lnTo>
                  <a:pt x="63" y="34"/>
                </a:lnTo>
                <a:lnTo>
                  <a:pt x="66" y="32"/>
                </a:lnTo>
                <a:lnTo>
                  <a:pt x="68" y="30"/>
                </a:lnTo>
                <a:lnTo>
                  <a:pt x="70" y="27"/>
                </a:lnTo>
                <a:lnTo>
                  <a:pt x="70" y="18"/>
                </a:lnTo>
                <a:lnTo>
                  <a:pt x="68" y="15"/>
                </a:lnTo>
                <a:lnTo>
                  <a:pt x="66" y="10"/>
                </a:lnTo>
                <a:lnTo>
                  <a:pt x="63" y="8"/>
                </a:lnTo>
                <a:lnTo>
                  <a:pt x="61" y="5"/>
                </a:lnTo>
                <a:lnTo>
                  <a:pt x="58" y="5"/>
                </a:lnTo>
                <a:lnTo>
                  <a:pt x="56" y="3"/>
                </a:lnTo>
                <a:lnTo>
                  <a:pt x="54" y="1"/>
                </a:lnTo>
                <a:lnTo>
                  <a:pt x="54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76" name="path 1576"/>
          <p:cNvSpPr/>
          <p:nvPr/>
        </p:nvSpPr>
        <p:spPr>
          <a:xfrm>
            <a:off x="7898130" y="9545066"/>
            <a:ext cx="260604" cy="109727"/>
          </a:xfrm>
          <a:custGeom>
            <a:avLst/>
            <a:gdLst/>
            <a:ahLst/>
            <a:cxnLst/>
            <a:rect l="0" t="0" r="0" b="0"/>
            <a:pathLst>
              <a:path w="410" h="172">
                <a:moveTo>
                  <a:pt x="73" y="140"/>
                </a:moveTo>
                <a:lnTo>
                  <a:pt x="70" y="142"/>
                </a:lnTo>
                <a:lnTo>
                  <a:pt x="70" y="145"/>
                </a:lnTo>
                <a:lnTo>
                  <a:pt x="68" y="147"/>
                </a:lnTo>
                <a:lnTo>
                  <a:pt x="65" y="150"/>
                </a:lnTo>
                <a:lnTo>
                  <a:pt x="63" y="150"/>
                </a:lnTo>
                <a:lnTo>
                  <a:pt x="61" y="152"/>
                </a:lnTo>
                <a:lnTo>
                  <a:pt x="58" y="154"/>
                </a:lnTo>
                <a:lnTo>
                  <a:pt x="56" y="157"/>
                </a:lnTo>
                <a:lnTo>
                  <a:pt x="53" y="157"/>
                </a:lnTo>
                <a:lnTo>
                  <a:pt x="51" y="159"/>
                </a:lnTo>
                <a:lnTo>
                  <a:pt x="49" y="161"/>
                </a:lnTo>
                <a:lnTo>
                  <a:pt x="44" y="161"/>
                </a:lnTo>
                <a:lnTo>
                  <a:pt x="41" y="164"/>
                </a:lnTo>
                <a:lnTo>
                  <a:pt x="39" y="166"/>
                </a:lnTo>
                <a:lnTo>
                  <a:pt x="37" y="166"/>
                </a:lnTo>
                <a:lnTo>
                  <a:pt x="37" y="169"/>
                </a:lnTo>
                <a:lnTo>
                  <a:pt x="41" y="169"/>
                </a:lnTo>
                <a:lnTo>
                  <a:pt x="44" y="166"/>
                </a:lnTo>
                <a:lnTo>
                  <a:pt x="46" y="166"/>
                </a:lnTo>
                <a:lnTo>
                  <a:pt x="49" y="164"/>
                </a:lnTo>
                <a:lnTo>
                  <a:pt x="51" y="164"/>
                </a:lnTo>
                <a:lnTo>
                  <a:pt x="53" y="161"/>
                </a:lnTo>
                <a:lnTo>
                  <a:pt x="56" y="161"/>
                </a:lnTo>
                <a:lnTo>
                  <a:pt x="58" y="159"/>
                </a:lnTo>
                <a:lnTo>
                  <a:pt x="63" y="159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2"/>
                </a:lnTo>
                <a:lnTo>
                  <a:pt x="82" y="140"/>
                </a:lnTo>
                <a:lnTo>
                  <a:pt x="73" y="140"/>
                </a:lnTo>
                <a:lnTo>
                  <a:pt x="73" y="140"/>
                </a:lnTo>
                <a:close/>
              </a:path>
              <a:path w="410" h="172">
                <a:moveTo>
                  <a:pt x="65" y="85"/>
                </a:moveTo>
                <a:lnTo>
                  <a:pt x="63" y="85"/>
                </a:lnTo>
                <a:lnTo>
                  <a:pt x="63" y="87"/>
                </a:lnTo>
                <a:lnTo>
                  <a:pt x="65" y="92"/>
                </a:lnTo>
                <a:lnTo>
                  <a:pt x="65" y="99"/>
                </a:lnTo>
                <a:lnTo>
                  <a:pt x="68" y="104"/>
                </a:lnTo>
                <a:lnTo>
                  <a:pt x="68" y="106"/>
                </a:lnTo>
                <a:lnTo>
                  <a:pt x="70" y="111"/>
                </a:lnTo>
                <a:lnTo>
                  <a:pt x="70" y="114"/>
                </a:lnTo>
                <a:lnTo>
                  <a:pt x="73" y="118"/>
                </a:lnTo>
                <a:lnTo>
                  <a:pt x="73" y="121"/>
                </a:lnTo>
                <a:lnTo>
                  <a:pt x="75" y="123"/>
                </a:lnTo>
                <a:lnTo>
                  <a:pt x="75" y="126"/>
                </a:lnTo>
                <a:lnTo>
                  <a:pt x="77" y="130"/>
                </a:lnTo>
                <a:lnTo>
                  <a:pt x="77" y="135"/>
                </a:lnTo>
                <a:lnTo>
                  <a:pt x="75" y="138"/>
                </a:lnTo>
                <a:lnTo>
                  <a:pt x="73" y="140"/>
                </a:lnTo>
                <a:lnTo>
                  <a:pt x="82" y="140"/>
                </a:lnTo>
                <a:lnTo>
                  <a:pt x="85" y="142"/>
                </a:lnTo>
                <a:lnTo>
                  <a:pt x="85" y="145"/>
                </a:lnTo>
                <a:lnTo>
                  <a:pt x="87" y="147"/>
                </a:lnTo>
                <a:lnTo>
                  <a:pt x="90" y="147"/>
                </a:lnTo>
                <a:lnTo>
                  <a:pt x="92" y="150"/>
                </a:lnTo>
                <a:lnTo>
                  <a:pt x="94" y="152"/>
                </a:lnTo>
                <a:lnTo>
                  <a:pt x="97" y="154"/>
                </a:lnTo>
                <a:lnTo>
                  <a:pt x="99" y="157"/>
                </a:lnTo>
                <a:lnTo>
                  <a:pt x="101" y="159"/>
                </a:lnTo>
                <a:lnTo>
                  <a:pt x="104" y="159"/>
                </a:lnTo>
                <a:lnTo>
                  <a:pt x="106" y="161"/>
                </a:lnTo>
                <a:lnTo>
                  <a:pt x="109" y="164"/>
                </a:lnTo>
                <a:lnTo>
                  <a:pt x="111" y="164"/>
                </a:lnTo>
                <a:lnTo>
                  <a:pt x="113" y="166"/>
                </a:lnTo>
                <a:lnTo>
                  <a:pt x="116" y="166"/>
                </a:lnTo>
                <a:lnTo>
                  <a:pt x="118" y="169"/>
                </a:lnTo>
                <a:lnTo>
                  <a:pt x="121" y="166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30" y="159"/>
                </a:lnTo>
                <a:lnTo>
                  <a:pt x="130" y="157"/>
                </a:lnTo>
                <a:lnTo>
                  <a:pt x="128" y="154"/>
                </a:lnTo>
                <a:lnTo>
                  <a:pt x="116" y="154"/>
                </a:lnTo>
                <a:lnTo>
                  <a:pt x="113" y="152"/>
                </a:lnTo>
                <a:lnTo>
                  <a:pt x="111" y="152"/>
                </a:lnTo>
                <a:lnTo>
                  <a:pt x="109" y="150"/>
                </a:lnTo>
                <a:lnTo>
                  <a:pt x="106" y="150"/>
                </a:lnTo>
                <a:lnTo>
                  <a:pt x="104" y="147"/>
                </a:lnTo>
                <a:lnTo>
                  <a:pt x="101" y="147"/>
                </a:lnTo>
                <a:lnTo>
                  <a:pt x="99" y="145"/>
                </a:lnTo>
                <a:lnTo>
                  <a:pt x="97" y="142"/>
                </a:lnTo>
                <a:lnTo>
                  <a:pt x="94" y="140"/>
                </a:lnTo>
                <a:lnTo>
                  <a:pt x="92" y="138"/>
                </a:lnTo>
                <a:lnTo>
                  <a:pt x="90" y="135"/>
                </a:lnTo>
                <a:lnTo>
                  <a:pt x="87" y="133"/>
                </a:lnTo>
                <a:lnTo>
                  <a:pt x="90" y="130"/>
                </a:lnTo>
                <a:lnTo>
                  <a:pt x="90" y="128"/>
                </a:lnTo>
                <a:lnTo>
                  <a:pt x="82" y="128"/>
                </a:lnTo>
                <a:lnTo>
                  <a:pt x="82" y="126"/>
                </a:lnTo>
                <a:lnTo>
                  <a:pt x="80" y="123"/>
                </a:lnTo>
                <a:lnTo>
                  <a:pt x="80" y="121"/>
                </a:lnTo>
                <a:lnTo>
                  <a:pt x="77" y="118"/>
                </a:lnTo>
                <a:lnTo>
                  <a:pt x="77" y="116"/>
                </a:lnTo>
                <a:lnTo>
                  <a:pt x="75" y="114"/>
                </a:lnTo>
                <a:lnTo>
                  <a:pt x="75" y="111"/>
                </a:lnTo>
                <a:lnTo>
                  <a:pt x="73" y="106"/>
                </a:lnTo>
                <a:lnTo>
                  <a:pt x="70" y="104"/>
                </a:lnTo>
                <a:lnTo>
                  <a:pt x="70" y="99"/>
                </a:lnTo>
                <a:lnTo>
                  <a:pt x="68" y="97"/>
                </a:lnTo>
                <a:lnTo>
                  <a:pt x="68" y="92"/>
                </a:lnTo>
                <a:lnTo>
                  <a:pt x="65" y="87"/>
                </a:lnTo>
                <a:lnTo>
                  <a:pt x="65" y="85"/>
                </a:lnTo>
                <a:lnTo>
                  <a:pt x="65" y="85"/>
                </a:lnTo>
                <a:close/>
              </a:path>
              <a:path w="410" h="172">
                <a:moveTo>
                  <a:pt x="17" y="82"/>
                </a:moveTo>
                <a:lnTo>
                  <a:pt x="15" y="87"/>
                </a:lnTo>
                <a:lnTo>
                  <a:pt x="15" y="94"/>
                </a:lnTo>
                <a:lnTo>
                  <a:pt x="13" y="97"/>
                </a:lnTo>
                <a:lnTo>
                  <a:pt x="13" y="99"/>
                </a:lnTo>
                <a:lnTo>
                  <a:pt x="10" y="104"/>
                </a:lnTo>
                <a:lnTo>
                  <a:pt x="10" y="106"/>
                </a:lnTo>
                <a:lnTo>
                  <a:pt x="8" y="109"/>
                </a:lnTo>
                <a:lnTo>
                  <a:pt x="8" y="114"/>
                </a:lnTo>
                <a:lnTo>
                  <a:pt x="5" y="116"/>
                </a:lnTo>
                <a:lnTo>
                  <a:pt x="5" y="118"/>
                </a:lnTo>
                <a:lnTo>
                  <a:pt x="3" y="123"/>
                </a:lnTo>
                <a:lnTo>
                  <a:pt x="3" y="126"/>
                </a:lnTo>
                <a:lnTo>
                  <a:pt x="1" y="128"/>
                </a:lnTo>
                <a:lnTo>
                  <a:pt x="3" y="130"/>
                </a:lnTo>
                <a:lnTo>
                  <a:pt x="3" y="128"/>
                </a:lnTo>
                <a:lnTo>
                  <a:pt x="5" y="126"/>
                </a:lnTo>
                <a:lnTo>
                  <a:pt x="8" y="121"/>
                </a:lnTo>
                <a:lnTo>
                  <a:pt x="10" y="118"/>
                </a:lnTo>
                <a:lnTo>
                  <a:pt x="10" y="116"/>
                </a:lnTo>
                <a:lnTo>
                  <a:pt x="13" y="111"/>
                </a:lnTo>
                <a:lnTo>
                  <a:pt x="15" y="109"/>
                </a:lnTo>
                <a:lnTo>
                  <a:pt x="15" y="106"/>
                </a:lnTo>
                <a:lnTo>
                  <a:pt x="17" y="101"/>
                </a:lnTo>
                <a:lnTo>
                  <a:pt x="17" y="99"/>
                </a:lnTo>
                <a:lnTo>
                  <a:pt x="20" y="97"/>
                </a:lnTo>
                <a:lnTo>
                  <a:pt x="20" y="92"/>
                </a:lnTo>
                <a:lnTo>
                  <a:pt x="22" y="90"/>
                </a:lnTo>
                <a:lnTo>
                  <a:pt x="22" y="87"/>
                </a:lnTo>
                <a:lnTo>
                  <a:pt x="25" y="82"/>
                </a:lnTo>
                <a:lnTo>
                  <a:pt x="17" y="82"/>
                </a:lnTo>
                <a:lnTo>
                  <a:pt x="17" y="82"/>
                </a:lnTo>
                <a:close/>
              </a:path>
              <a:path w="410" h="172">
                <a:moveTo>
                  <a:pt x="99" y="78"/>
                </a:move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9"/>
                </a:lnTo>
                <a:lnTo>
                  <a:pt x="92" y="101"/>
                </a:lnTo>
                <a:lnTo>
                  <a:pt x="92" y="106"/>
                </a:lnTo>
                <a:lnTo>
                  <a:pt x="90" y="109"/>
                </a:lnTo>
                <a:lnTo>
                  <a:pt x="90" y="114"/>
                </a:lnTo>
                <a:lnTo>
                  <a:pt x="87" y="116"/>
                </a:lnTo>
                <a:lnTo>
                  <a:pt x="87" y="118"/>
                </a:lnTo>
                <a:lnTo>
                  <a:pt x="85" y="121"/>
                </a:lnTo>
                <a:lnTo>
                  <a:pt x="85" y="126"/>
                </a:lnTo>
                <a:lnTo>
                  <a:pt x="82" y="128"/>
                </a:lnTo>
                <a:lnTo>
                  <a:pt x="90" y="128"/>
                </a:lnTo>
                <a:lnTo>
                  <a:pt x="92" y="126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101" y="106"/>
                </a:lnTo>
                <a:lnTo>
                  <a:pt x="101" y="101"/>
                </a:lnTo>
                <a:lnTo>
                  <a:pt x="104" y="97"/>
                </a:lnTo>
                <a:lnTo>
                  <a:pt x="106" y="94"/>
                </a:lnTo>
                <a:lnTo>
                  <a:pt x="106" y="92"/>
                </a:lnTo>
                <a:lnTo>
                  <a:pt x="109" y="90"/>
                </a:lnTo>
                <a:lnTo>
                  <a:pt x="111" y="90"/>
                </a:lnTo>
                <a:lnTo>
                  <a:pt x="99" y="78"/>
                </a:lnTo>
                <a:lnTo>
                  <a:pt x="99" y="78"/>
                </a:lnTo>
                <a:close/>
              </a:path>
              <a:path w="410" h="172">
                <a:moveTo>
                  <a:pt x="39" y="66"/>
                </a:moveTo>
                <a:lnTo>
                  <a:pt x="32" y="66"/>
                </a:lnTo>
                <a:lnTo>
                  <a:pt x="34" y="68"/>
                </a:lnTo>
                <a:lnTo>
                  <a:pt x="34" y="70"/>
                </a:lnTo>
                <a:lnTo>
                  <a:pt x="37" y="75"/>
                </a:lnTo>
                <a:lnTo>
                  <a:pt x="39" y="78"/>
                </a:lnTo>
                <a:lnTo>
                  <a:pt x="39" y="80"/>
                </a:lnTo>
                <a:lnTo>
                  <a:pt x="41" y="85"/>
                </a:lnTo>
                <a:lnTo>
                  <a:pt x="44" y="90"/>
                </a:lnTo>
                <a:lnTo>
                  <a:pt x="46" y="90"/>
                </a:lnTo>
                <a:lnTo>
                  <a:pt x="46" y="85"/>
                </a:lnTo>
                <a:lnTo>
                  <a:pt x="49" y="82"/>
                </a:lnTo>
                <a:lnTo>
                  <a:pt x="49" y="78"/>
                </a:lnTo>
                <a:lnTo>
                  <a:pt x="46" y="73"/>
                </a:lnTo>
                <a:lnTo>
                  <a:pt x="46" y="70"/>
                </a:lnTo>
                <a:lnTo>
                  <a:pt x="44" y="70"/>
                </a:lnTo>
                <a:lnTo>
                  <a:pt x="44" y="68"/>
                </a:lnTo>
                <a:lnTo>
                  <a:pt x="41" y="68"/>
                </a:lnTo>
                <a:lnTo>
                  <a:pt x="39" y="66"/>
                </a:lnTo>
                <a:lnTo>
                  <a:pt x="39" y="66"/>
                </a:lnTo>
                <a:close/>
              </a:path>
              <a:path w="410" h="172">
                <a:moveTo>
                  <a:pt x="32" y="49"/>
                </a:moveTo>
                <a:lnTo>
                  <a:pt x="25" y="49"/>
                </a:lnTo>
                <a:lnTo>
                  <a:pt x="22" y="54"/>
                </a:lnTo>
                <a:lnTo>
                  <a:pt x="22" y="63"/>
                </a:lnTo>
                <a:lnTo>
                  <a:pt x="20" y="68"/>
                </a:lnTo>
                <a:lnTo>
                  <a:pt x="20" y="75"/>
                </a:lnTo>
                <a:lnTo>
                  <a:pt x="17" y="80"/>
                </a:lnTo>
                <a:lnTo>
                  <a:pt x="17" y="82"/>
                </a:lnTo>
                <a:lnTo>
                  <a:pt x="25" y="82"/>
                </a:lnTo>
                <a:lnTo>
                  <a:pt x="25" y="133"/>
                </a:lnTo>
                <a:lnTo>
                  <a:pt x="25" y="138"/>
                </a:lnTo>
                <a:lnTo>
                  <a:pt x="25" y="159"/>
                </a:lnTo>
                <a:lnTo>
                  <a:pt x="22" y="164"/>
                </a:lnTo>
                <a:lnTo>
                  <a:pt x="22" y="171"/>
                </a:lnTo>
                <a:lnTo>
                  <a:pt x="32" y="164"/>
                </a:lnTo>
                <a:lnTo>
                  <a:pt x="32" y="66"/>
                </a:lnTo>
                <a:lnTo>
                  <a:pt x="39" y="66"/>
                </a:lnTo>
                <a:lnTo>
                  <a:pt x="34" y="63"/>
                </a:lnTo>
                <a:lnTo>
                  <a:pt x="32" y="61"/>
                </a:lnTo>
                <a:lnTo>
                  <a:pt x="32" y="49"/>
                </a:lnTo>
                <a:lnTo>
                  <a:pt x="32" y="49"/>
                </a:lnTo>
                <a:close/>
              </a:path>
              <a:path w="410" h="172">
                <a:moveTo>
                  <a:pt x="94" y="49"/>
                </a:moveTo>
                <a:lnTo>
                  <a:pt x="92" y="51"/>
                </a:lnTo>
                <a:lnTo>
                  <a:pt x="94" y="54"/>
                </a:lnTo>
                <a:lnTo>
                  <a:pt x="97" y="56"/>
                </a:lnTo>
                <a:lnTo>
                  <a:pt x="99" y="58"/>
                </a:lnTo>
                <a:lnTo>
                  <a:pt x="101" y="63"/>
                </a:lnTo>
                <a:lnTo>
                  <a:pt x="104" y="66"/>
                </a:lnTo>
                <a:lnTo>
                  <a:pt x="106" y="68"/>
                </a:lnTo>
                <a:lnTo>
                  <a:pt x="109" y="70"/>
                </a:lnTo>
                <a:lnTo>
                  <a:pt x="109" y="73"/>
                </a:lnTo>
                <a:lnTo>
                  <a:pt x="111" y="75"/>
                </a:lnTo>
                <a:lnTo>
                  <a:pt x="111" y="78"/>
                </a:lnTo>
                <a:lnTo>
                  <a:pt x="113" y="80"/>
                </a:lnTo>
                <a:lnTo>
                  <a:pt x="116" y="85"/>
                </a:lnTo>
                <a:lnTo>
                  <a:pt x="116" y="87"/>
                </a:lnTo>
                <a:lnTo>
                  <a:pt x="118" y="87"/>
                </a:lnTo>
                <a:lnTo>
                  <a:pt x="121" y="85"/>
                </a:lnTo>
                <a:lnTo>
                  <a:pt x="121" y="68"/>
                </a:lnTo>
                <a:lnTo>
                  <a:pt x="118" y="66"/>
                </a:lnTo>
                <a:lnTo>
                  <a:pt x="116" y="63"/>
                </a:lnTo>
                <a:lnTo>
                  <a:pt x="113" y="61"/>
                </a:lnTo>
                <a:lnTo>
                  <a:pt x="111" y="58"/>
                </a:lnTo>
                <a:lnTo>
                  <a:pt x="109" y="58"/>
                </a:lnTo>
                <a:lnTo>
                  <a:pt x="104" y="56"/>
                </a:lnTo>
                <a:lnTo>
                  <a:pt x="101" y="54"/>
                </a:lnTo>
                <a:lnTo>
                  <a:pt x="97" y="51"/>
                </a:lnTo>
                <a:lnTo>
                  <a:pt x="94" y="49"/>
                </a:lnTo>
                <a:lnTo>
                  <a:pt x="94" y="49"/>
                </a:lnTo>
                <a:close/>
              </a:path>
              <a:path w="410" h="172">
                <a:moveTo>
                  <a:pt x="70" y="44"/>
                </a:moveTo>
                <a:lnTo>
                  <a:pt x="70" y="46"/>
                </a:lnTo>
                <a:lnTo>
                  <a:pt x="68" y="49"/>
                </a:lnTo>
                <a:lnTo>
                  <a:pt x="68" y="54"/>
                </a:lnTo>
                <a:lnTo>
                  <a:pt x="65" y="56"/>
                </a:lnTo>
                <a:lnTo>
                  <a:pt x="65" y="58"/>
                </a:lnTo>
                <a:lnTo>
                  <a:pt x="63" y="63"/>
                </a:lnTo>
                <a:lnTo>
                  <a:pt x="61" y="66"/>
                </a:lnTo>
                <a:lnTo>
                  <a:pt x="61" y="68"/>
                </a:lnTo>
                <a:lnTo>
                  <a:pt x="58" y="73"/>
                </a:lnTo>
                <a:lnTo>
                  <a:pt x="56" y="75"/>
                </a:lnTo>
                <a:lnTo>
                  <a:pt x="56" y="78"/>
                </a:lnTo>
                <a:lnTo>
                  <a:pt x="53" y="82"/>
                </a:lnTo>
                <a:lnTo>
                  <a:pt x="51" y="85"/>
                </a:lnTo>
                <a:lnTo>
                  <a:pt x="49" y="87"/>
                </a:lnTo>
                <a:lnTo>
                  <a:pt x="49" y="90"/>
                </a:lnTo>
                <a:lnTo>
                  <a:pt x="46" y="92"/>
                </a:lnTo>
                <a:lnTo>
                  <a:pt x="46" y="94"/>
                </a:lnTo>
                <a:lnTo>
                  <a:pt x="49" y="92"/>
                </a:lnTo>
                <a:lnTo>
                  <a:pt x="51" y="90"/>
                </a:lnTo>
                <a:lnTo>
                  <a:pt x="53" y="87"/>
                </a:lnTo>
                <a:lnTo>
                  <a:pt x="56" y="87"/>
                </a:lnTo>
                <a:lnTo>
                  <a:pt x="56" y="85"/>
                </a:lnTo>
                <a:lnTo>
                  <a:pt x="58" y="82"/>
                </a:lnTo>
                <a:lnTo>
                  <a:pt x="61" y="78"/>
                </a:lnTo>
                <a:lnTo>
                  <a:pt x="63" y="75"/>
                </a:lnTo>
                <a:lnTo>
                  <a:pt x="65" y="73"/>
                </a:lnTo>
                <a:lnTo>
                  <a:pt x="68" y="70"/>
                </a:lnTo>
                <a:lnTo>
                  <a:pt x="68" y="68"/>
                </a:lnTo>
                <a:lnTo>
                  <a:pt x="70" y="63"/>
                </a:lnTo>
                <a:lnTo>
                  <a:pt x="73" y="61"/>
                </a:lnTo>
                <a:lnTo>
                  <a:pt x="75" y="58"/>
                </a:lnTo>
                <a:lnTo>
                  <a:pt x="77" y="56"/>
                </a:lnTo>
                <a:lnTo>
                  <a:pt x="80" y="56"/>
                </a:lnTo>
                <a:lnTo>
                  <a:pt x="82" y="54"/>
                </a:lnTo>
                <a:lnTo>
                  <a:pt x="70" y="44"/>
                </a:lnTo>
                <a:lnTo>
                  <a:pt x="70" y="44"/>
                </a:lnTo>
                <a:close/>
              </a:path>
              <a:path w="410" h="172">
                <a:moveTo>
                  <a:pt x="44" y="37"/>
                </a:moveTo>
                <a:lnTo>
                  <a:pt x="39" y="44"/>
                </a:lnTo>
                <a:lnTo>
                  <a:pt x="1" y="44"/>
                </a:lnTo>
                <a:lnTo>
                  <a:pt x="5" y="51"/>
                </a:lnTo>
                <a:lnTo>
                  <a:pt x="10" y="49"/>
                </a:lnTo>
                <a:lnTo>
                  <a:pt x="53" y="49"/>
                </a:lnTo>
                <a:lnTo>
                  <a:pt x="44" y="37"/>
                </a:lnTo>
                <a:lnTo>
                  <a:pt x="44" y="37"/>
                </a:lnTo>
                <a:close/>
              </a:path>
              <a:path w="410" h="172">
                <a:moveTo>
                  <a:pt x="116" y="25"/>
                </a:moveTo>
                <a:lnTo>
                  <a:pt x="109" y="34"/>
                </a:lnTo>
                <a:lnTo>
                  <a:pt x="49" y="34"/>
                </a:lnTo>
                <a:lnTo>
                  <a:pt x="53" y="41"/>
                </a:lnTo>
                <a:lnTo>
                  <a:pt x="56" y="39"/>
                </a:lnTo>
                <a:lnTo>
                  <a:pt x="128" y="39"/>
                </a:lnTo>
                <a:lnTo>
                  <a:pt x="116" y="25"/>
                </a:lnTo>
                <a:lnTo>
                  <a:pt x="116" y="25"/>
                </a:lnTo>
                <a:close/>
              </a:path>
              <a:path w="410" h="172">
                <a:moveTo>
                  <a:pt x="22" y="1"/>
                </a:moveTo>
                <a:lnTo>
                  <a:pt x="22" y="6"/>
                </a:lnTo>
                <a:lnTo>
                  <a:pt x="25" y="8"/>
                </a:lnTo>
                <a:lnTo>
                  <a:pt x="25" y="44"/>
                </a:lnTo>
                <a:lnTo>
                  <a:pt x="32" y="44"/>
                </a:lnTo>
                <a:lnTo>
                  <a:pt x="32" y="13"/>
                </a:lnTo>
                <a:lnTo>
                  <a:pt x="37" y="10"/>
                </a:lnTo>
                <a:lnTo>
                  <a:pt x="22" y="1"/>
                </a:lnTo>
                <a:lnTo>
                  <a:pt x="22" y="1"/>
                </a:lnTo>
                <a:close/>
              </a:path>
              <a:path w="410" h="172">
                <a:moveTo>
                  <a:pt x="73" y="1"/>
                </a:moveTo>
                <a:lnTo>
                  <a:pt x="70" y="1"/>
                </a:lnTo>
                <a:lnTo>
                  <a:pt x="73" y="3"/>
                </a:lnTo>
                <a:lnTo>
                  <a:pt x="75" y="8"/>
                </a:lnTo>
                <a:lnTo>
                  <a:pt x="77" y="10"/>
                </a:lnTo>
                <a:lnTo>
                  <a:pt x="77" y="15"/>
                </a:lnTo>
                <a:lnTo>
                  <a:pt x="80" y="18"/>
                </a:lnTo>
                <a:lnTo>
                  <a:pt x="80" y="20"/>
                </a:lnTo>
                <a:lnTo>
                  <a:pt x="82" y="22"/>
                </a:lnTo>
                <a:lnTo>
                  <a:pt x="82" y="32"/>
                </a:lnTo>
                <a:lnTo>
                  <a:pt x="85" y="34"/>
                </a:lnTo>
                <a:lnTo>
                  <a:pt x="85" y="32"/>
                </a:lnTo>
                <a:lnTo>
                  <a:pt x="90" y="30"/>
                </a:lnTo>
                <a:lnTo>
                  <a:pt x="90" y="15"/>
                </a:lnTo>
                <a:lnTo>
                  <a:pt x="87" y="13"/>
                </a:lnTo>
                <a:lnTo>
                  <a:pt x="87" y="10"/>
                </a:lnTo>
                <a:lnTo>
                  <a:pt x="85" y="8"/>
                </a:lnTo>
                <a:lnTo>
                  <a:pt x="82" y="8"/>
                </a:lnTo>
                <a:lnTo>
                  <a:pt x="80" y="6"/>
                </a:lnTo>
                <a:lnTo>
                  <a:pt x="77" y="3"/>
                </a:lnTo>
                <a:lnTo>
                  <a:pt x="73" y="1"/>
                </a:lnTo>
                <a:lnTo>
                  <a:pt x="73" y="1"/>
                </a:lnTo>
                <a:close/>
              </a:path>
              <a:path w="410" h="172">
                <a:moveTo>
                  <a:pt x="353" y="147"/>
                </a:moveTo>
                <a:lnTo>
                  <a:pt x="353" y="152"/>
                </a:lnTo>
                <a:lnTo>
                  <a:pt x="373" y="152"/>
                </a:lnTo>
                <a:lnTo>
                  <a:pt x="368" y="152"/>
                </a:lnTo>
                <a:lnTo>
                  <a:pt x="365" y="150"/>
                </a:lnTo>
                <a:lnTo>
                  <a:pt x="358" y="150"/>
                </a:lnTo>
                <a:lnTo>
                  <a:pt x="353" y="147"/>
                </a:lnTo>
                <a:lnTo>
                  <a:pt x="353" y="147"/>
                </a:lnTo>
                <a:close/>
              </a:path>
              <a:path w="410" h="172">
                <a:moveTo>
                  <a:pt x="325" y="99"/>
                </a:moveTo>
                <a:lnTo>
                  <a:pt x="317" y="99"/>
                </a:lnTo>
                <a:lnTo>
                  <a:pt x="317" y="101"/>
                </a:lnTo>
                <a:lnTo>
                  <a:pt x="317" y="104"/>
                </a:lnTo>
                <a:lnTo>
                  <a:pt x="320" y="109"/>
                </a:lnTo>
                <a:lnTo>
                  <a:pt x="320" y="111"/>
                </a:lnTo>
                <a:lnTo>
                  <a:pt x="322" y="116"/>
                </a:lnTo>
                <a:lnTo>
                  <a:pt x="322" y="123"/>
                </a:lnTo>
                <a:lnTo>
                  <a:pt x="325" y="126"/>
                </a:lnTo>
                <a:lnTo>
                  <a:pt x="325" y="133"/>
                </a:lnTo>
                <a:lnTo>
                  <a:pt x="327" y="135"/>
                </a:lnTo>
                <a:lnTo>
                  <a:pt x="327" y="145"/>
                </a:lnTo>
                <a:lnTo>
                  <a:pt x="330" y="147"/>
                </a:lnTo>
                <a:lnTo>
                  <a:pt x="332" y="145"/>
                </a:lnTo>
                <a:lnTo>
                  <a:pt x="334" y="142"/>
                </a:lnTo>
                <a:lnTo>
                  <a:pt x="334" y="126"/>
                </a:lnTo>
                <a:lnTo>
                  <a:pt x="332" y="121"/>
                </a:lnTo>
                <a:lnTo>
                  <a:pt x="332" y="116"/>
                </a:lnTo>
                <a:lnTo>
                  <a:pt x="330" y="114"/>
                </a:lnTo>
                <a:lnTo>
                  <a:pt x="330" y="111"/>
                </a:lnTo>
                <a:lnTo>
                  <a:pt x="327" y="106"/>
                </a:lnTo>
                <a:lnTo>
                  <a:pt x="325" y="104"/>
                </a:lnTo>
                <a:lnTo>
                  <a:pt x="325" y="99"/>
                </a:lnTo>
                <a:lnTo>
                  <a:pt x="325" y="99"/>
                </a:lnTo>
                <a:close/>
              </a:path>
              <a:path w="410" h="172">
                <a:moveTo>
                  <a:pt x="344" y="70"/>
                </a:moveTo>
                <a:lnTo>
                  <a:pt x="341" y="70"/>
                </a:lnTo>
                <a:lnTo>
                  <a:pt x="344" y="73"/>
                </a:lnTo>
                <a:lnTo>
                  <a:pt x="344" y="78"/>
                </a:lnTo>
                <a:lnTo>
                  <a:pt x="346" y="80"/>
                </a:lnTo>
                <a:lnTo>
                  <a:pt x="346" y="85"/>
                </a:lnTo>
                <a:lnTo>
                  <a:pt x="349" y="87"/>
                </a:lnTo>
                <a:lnTo>
                  <a:pt x="349" y="94"/>
                </a:lnTo>
                <a:lnTo>
                  <a:pt x="351" y="97"/>
                </a:lnTo>
                <a:lnTo>
                  <a:pt x="351" y="111"/>
                </a:lnTo>
                <a:lnTo>
                  <a:pt x="353" y="114"/>
                </a:lnTo>
                <a:lnTo>
                  <a:pt x="356" y="114"/>
                </a:lnTo>
                <a:lnTo>
                  <a:pt x="358" y="109"/>
                </a:lnTo>
                <a:lnTo>
                  <a:pt x="358" y="106"/>
                </a:lnTo>
                <a:lnTo>
                  <a:pt x="361" y="104"/>
                </a:lnTo>
                <a:lnTo>
                  <a:pt x="361" y="97"/>
                </a:lnTo>
                <a:lnTo>
                  <a:pt x="358" y="92"/>
                </a:lnTo>
                <a:lnTo>
                  <a:pt x="358" y="87"/>
                </a:lnTo>
                <a:lnTo>
                  <a:pt x="356" y="87"/>
                </a:lnTo>
                <a:lnTo>
                  <a:pt x="356" y="85"/>
                </a:lnTo>
                <a:lnTo>
                  <a:pt x="353" y="82"/>
                </a:lnTo>
                <a:lnTo>
                  <a:pt x="351" y="80"/>
                </a:lnTo>
                <a:lnTo>
                  <a:pt x="349" y="75"/>
                </a:lnTo>
                <a:lnTo>
                  <a:pt x="346" y="73"/>
                </a:lnTo>
                <a:lnTo>
                  <a:pt x="344" y="70"/>
                </a:lnTo>
                <a:lnTo>
                  <a:pt x="344" y="70"/>
                </a:lnTo>
                <a:close/>
              </a:path>
              <a:path w="410" h="172">
                <a:moveTo>
                  <a:pt x="385" y="54"/>
                </a:moveTo>
                <a:lnTo>
                  <a:pt x="377" y="54"/>
                </a:lnTo>
                <a:lnTo>
                  <a:pt x="377" y="145"/>
                </a:lnTo>
                <a:lnTo>
                  <a:pt x="377" y="147"/>
                </a:lnTo>
                <a:lnTo>
                  <a:pt x="375" y="150"/>
                </a:lnTo>
                <a:lnTo>
                  <a:pt x="373" y="152"/>
                </a:lnTo>
                <a:lnTo>
                  <a:pt x="353" y="152"/>
                </a:lnTo>
                <a:lnTo>
                  <a:pt x="358" y="154"/>
                </a:lnTo>
                <a:lnTo>
                  <a:pt x="361" y="157"/>
                </a:lnTo>
                <a:lnTo>
                  <a:pt x="365" y="159"/>
                </a:lnTo>
                <a:lnTo>
                  <a:pt x="368" y="159"/>
                </a:lnTo>
                <a:lnTo>
                  <a:pt x="368" y="161"/>
                </a:lnTo>
                <a:lnTo>
                  <a:pt x="370" y="164"/>
                </a:lnTo>
                <a:lnTo>
                  <a:pt x="373" y="166"/>
                </a:lnTo>
                <a:lnTo>
                  <a:pt x="373" y="169"/>
                </a:lnTo>
                <a:lnTo>
                  <a:pt x="375" y="169"/>
                </a:lnTo>
                <a:lnTo>
                  <a:pt x="377" y="166"/>
                </a:lnTo>
                <a:lnTo>
                  <a:pt x="380" y="164"/>
                </a:lnTo>
                <a:lnTo>
                  <a:pt x="382" y="161"/>
                </a:lnTo>
                <a:lnTo>
                  <a:pt x="382" y="159"/>
                </a:lnTo>
                <a:lnTo>
                  <a:pt x="385" y="157"/>
                </a:lnTo>
                <a:lnTo>
                  <a:pt x="385" y="154"/>
                </a:lnTo>
                <a:lnTo>
                  <a:pt x="385" y="150"/>
                </a:lnTo>
                <a:lnTo>
                  <a:pt x="385" y="54"/>
                </a:lnTo>
                <a:lnTo>
                  <a:pt x="385" y="54"/>
                </a:lnTo>
                <a:close/>
              </a:path>
              <a:path w="410" h="172">
                <a:moveTo>
                  <a:pt x="291" y="46"/>
                </a:moveTo>
                <a:lnTo>
                  <a:pt x="289" y="49"/>
                </a:lnTo>
                <a:lnTo>
                  <a:pt x="291" y="51"/>
                </a:lnTo>
                <a:lnTo>
                  <a:pt x="291" y="54"/>
                </a:lnTo>
                <a:lnTo>
                  <a:pt x="293" y="54"/>
                </a:lnTo>
                <a:lnTo>
                  <a:pt x="293" y="56"/>
                </a:lnTo>
                <a:lnTo>
                  <a:pt x="296" y="61"/>
                </a:lnTo>
                <a:lnTo>
                  <a:pt x="296" y="63"/>
                </a:lnTo>
                <a:lnTo>
                  <a:pt x="298" y="66"/>
                </a:lnTo>
                <a:lnTo>
                  <a:pt x="301" y="68"/>
                </a:lnTo>
                <a:lnTo>
                  <a:pt x="301" y="73"/>
                </a:lnTo>
                <a:lnTo>
                  <a:pt x="303" y="75"/>
                </a:lnTo>
                <a:lnTo>
                  <a:pt x="305" y="80"/>
                </a:lnTo>
                <a:lnTo>
                  <a:pt x="308" y="82"/>
                </a:lnTo>
                <a:lnTo>
                  <a:pt x="315" y="82"/>
                </a:lnTo>
                <a:lnTo>
                  <a:pt x="313" y="80"/>
                </a:lnTo>
                <a:lnTo>
                  <a:pt x="310" y="78"/>
                </a:lnTo>
                <a:lnTo>
                  <a:pt x="310" y="75"/>
                </a:lnTo>
                <a:lnTo>
                  <a:pt x="308" y="70"/>
                </a:lnTo>
                <a:lnTo>
                  <a:pt x="305" y="68"/>
                </a:lnTo>
                <a:lnTo>
                  <a:pt x="303" y="66"/>
                </a:lnTo>
                <a:lnTo>
                  <a:pt x="303" y="63"/>
                </a:lnTo>
                <a:lnTo>
                  <a:pt x="301" y="61"/>
                </a:lnTo>
                <a:lnTo>
                  <a:pt x="298" y="58"/>
                </a:lnTo>
                <a:lnTo>
                  <a:pt x="296" y="54"/>
                </a:lnTo>
                <a:lnTo>
                  <a:pt x="293" y="51"/>
                </a:lnTo>
                <a:lnTo>
                  <a:pt x="293" y="49"/>
                </a:lnTo>
                <a:lnTo>
                  <a:pt x="291" y="46"/>
                </a:lnTo>
                <a:lnTo>
                  <a:pt x="291" y="46"/>
                </a:lnTo>
                <a:close/>
              </a:path>
              <a:path w="410" h="172">
                <a:moveTo>
                  <a:pt x="397" y="41"/>
                </a:moveTo>
                <a:lnTo>
                  <a:pt x="390" y="51"/>
                </a:lnTo>
                <a:lnTo>
                  <a:pt x="334" y="51"/>
                </a:lnTo>
                <a:lnTo>
                  <a:pt x="339" y="56"/>
                </a:lnTo>
                <a:lnTo>
                  <a:pt x="346" y="56"/>
                </a:lnTo>
                <a:lnTo>
                  <a:pt x="349" y="54"/>
                </a:lnTo>
                <a:lnTo>
                  <a:pt x="409" y="54"/>
                </a:lnTo>
                <a:lnTo>
                  <a:pt x="397" y="41"/>
                </a:lnTo>
                <a:lnTo>
                  <a:pt x="397" y="41"/>
                </a:lnTo>
                <a:close/>
              </a:path>
              <a:path w="410" h="172">
                <a:moveTo>
                  <a:pt x="339" y="32"/>
                </a:moveTo>
                <a:lnTo>
                  <a:pt x="327" y="32"/>
                </a:lnTo>
                <a:lnTo>
                  <a:pt x="325" y="37"/>
                </a:lnTo>
                <a:lnTo>
                  <a:pt x="325" y="44"/>
                </a:lnTo>
                <a:lnTo>
                  <a:pt x="322" y="49"/>
                </a:lnTo>
                <a:lnTo>
                  <a:pt x="322" y="56"/>
                </a:lnTo>
                <a:lnTo>
                  <a:pt x="320" y="61"/>
                </a:lnTo>
                <a:lnTo>
                  <a:pt x="320" y="68"/>
                </a:lnTo>
                <a:lnTo>
                  <a:pt x="317" y="70"/>
                </a:lnTo>
                <a:lnTo>
                  <a:pt x="317" y="78"/>
                </a:lnTo>
                <a:lnTo>
                  <a:pt x="315" y="80"/>
                </a:lnTo>
                <a:lnTo>
                  <a:pt x="315" y="82"/>
                </a:lnTo>
                <a:lnTo>
                  <a:pt x="308" y="82"/>
                </a:lnTo>
                <a:lnTo>
                  <a:pt x="310" y="87"/>
                </a:lnTo>
                <a:lnTo>
                  <a:pt x="313" y="92"/>
                </a:lnTo>
                <a:lnTo>
                  <a:pt x="310" y="92"/>
                </a:lnTo>
                <a:lnTo>
                  <a:pt x="310" y="94"/>
                </a:lnTo>
                <a:lnTo>
                  <a:pt x="310" y="99"/>
                </a:lnTo>
                <a:lnTo>
                  <a:pt x="308" y="101"/>
                </a:lnTo>
                <a:lnTo>
                  <a:pt x="305" y="104"/>
                </a:lnTo>
                <a:lnTo>
                  <a:pt x="305" y="109"/>
                </a:lnTo>
                <a:lnTo>
                  <a:pt x="303" y="111"/>
                </a:lnTo>
                <a:lnTo>
                  <a:pt x="301" y="114"/>
                </a:lnTo>
                <a:lnTo>
                  <a:pt x="301" y="118"/>
                </a:lnTo>
                <a:lnTo>
                  <a:pt x="298" y="121"/>
                </a:lnTo>
                <a:lnTo>
                  <a:pt x="298" y="123"/>
                </a:lnTo>
                <a:lnTo>
                  <a:pt x="296" y="126"/>
                </a:lnTo>
                <a:lnTo>
                  <a:pt x="293" y="130"/>
                </a:lnTo>
                <a:lnTo>
                  <a:pt x="291" y="133"/>
                </a:lnTo>
                <a:lnTo>
                  <a:pt x="291" y="135"/>
                </a:lnTo>
                <a:lnTo>
                  <a:pt x="289" y="138"/>
                </a:lnTo>
                <a:lnTo>
                  <a:pt x="286" y="140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9" y="154"/>
                </a:lnTo>
                <a:lnTo>
                  <a:pt x="281" y="152"/>
                </a:lnTo>
                <a:lnTo>
                  <a:pt x="284" y="150"/>
                </a:lnTo>
                <a:lnTo>
                  <a:pt x="286" y="147"/>
                </a:lnTo>
                <a:lnTo>
                  <a:pt x="289" y="145"/>
                </a:lnTo>
                <a:lnTo>
                  <a:pt x="291" y="142"/>
                </a:lnTo>
                <a:lnTo>
                  <a:pt x="293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3" y="126"/>
                </a:lnTo>
                <a:lnTo>
                  <a:pt x="303" y="123"/>
                </a:lnTo>
                <a:lnTo>
                  <a:pt x="305" y="121"/>
                </a:lnTo>
                <a:lnTo>
                  <a:pt x="308" y="118"/>
                </a:lnTo>
                <a:lnTo>
                  <a:pt x="310" y="114"/>
                </a:lnTo>
                <a:lnTo>
                  <a:pt x="310" y="111"/>
                </a:lnTo>
                <a:lnTo>
                  <a:pt x="313" y="109"/>
                </a:lnTo>
                <a:lnTo>
                  <a:pt x="313" y="106"/>
                </a:lnTo>
                <a:lnTo>
                  <a:pt x="315" y="101"/>
                </a:lnTo>
                <a:lnTo>
                  <a:pt x="317" y="99"/>
                </a:lnTo>
                <a:lnTo>
                  <a:pt x="325" y="99"/>
                </a:lnTo>
                <a:lnTo>
                  <a:pt x="322" y="94"/>
                </a:lnTo>
                <a:lnTo>
                  <a:pt x="320" y="92"/>
                </a:lnTo>
                <a:lnTo>
                  <a:pt x="320" y="87"/>
                </a:lnTo>
                <a:lnTo>
                  <a:pt x="322" y="85"/>
                </a:lnTo>
                <a:lnTo>
                  <a:pt x="322" y="80"/>
                </a:lnTo>
                <a:lnTo>
                  <a:pt x="325" y="78"/>
                </a:lnTo>
                <a:lnTo>
                  <a:pt x="325" y="70"/>
                </a:lnTo>
                <a:lnTo>
                  <a:pt x="327" y="68"/>
                </a:lnTo>
                <a:lnTo>
                  <a:pt x="327" y="63"/>
                </a:lnTo>
                <a:lnTo>
                  <a:pt x="330" y="61"/>
                </a:lnTo>
                <a:lnTo>
                  <a:pt x="330" y="54"/>
                </a:lnTo>
                <a:lnTo>
                  <a:pt x="332" y="49"/>
                </a:lnTo>
                <a:lnTo>
                  <a:pt x="332" y="46"/>
                </a:lnTo>
                <a:lnTo>
                  <a:pt x="334" y="41"/>
                </a:lnTo>
                <a:lnTo>
                  <a:pt x="334" y="37"/>
                </a:lnTo>
                <a:lnTo>
                  <a:pt x="339" y="32"/>
                </a:lnTo>
                <a:lnTo>
                  <a:pt x="339" y="32"/>
                </a:lnTo>
                <a:close/>
              </a:path>
              <a:path w="410" h="172">
                <a:moveTo>
                  <a:pt x="330" y="20"/>
                </a:moveTo>
                <a:lnTo>
                  <a:pt x="327" y="27"/>
                </a:lnTo>
                <a:lnTo>
                  <a:pt x="284" y="27"/>
                </a:lnTo>
                <a:lnTo>
                  <a:pt x="289" y="34"/>
                </a:lnTo>
                <a:lnTo>
                  <a:pt x="293" y="34"/>
                </a:lnTo>
                <a:lnTo>
                  <a:pt x="296" y="32"/>
                </a:lnTo>
                <a:lnTo>
                  <a:pt x="339" y="32"/>
                </a:lnTo>
                <a:lnTo>
                  <a:pt x="330" y="20"/>
                </a:lnTo>
                <a:lnTo>
                  <a:pt x="330" y="20"/>
                </a:lnTo>
                <a:close/>
              </a:path>
              <a:path w="410" h="172">
                <a:moveTo>
                  <a:pt x="377" y="3"/>
                </a:moveTo>
                <a:lnTo>
                  <a:pt x="377" y="51"/>
                </a:lnTo>
                <a:lnTo>
                  <a:pt x="385" y="51"/>
                </a:lnTo>
                <a:lnTo>
                  <a:pt x="385" y="18"/>
                </a:lnTo>
                <a:lnTo>
                  <a:pt x="390" y="13"/>
                </a:lnTo>
                <a:lnTo>
                  <a:pt x="377" y="3"/>
                </a:lnTo>
                <a:lnTo>
                  <a:pt x="377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78" name="path 1578"/>
          <p:cNvSpPr/>
          <p:nvPr/>
        </p:nvSpPr>
        <p:spPr>
          <a:xfrm>
            <a:off x="13299186" y="9345421"/>
            <a:ext cx="347471" cy="109727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70" y="142"/>
                </a:moveTo>
                <a:lnTo>
                  <a:pt x="68" y="142"/>
                </a:lnTo>
                <a:lnTo>
                  <a:pt x="65" y="145"/>
                </a:lnTo>
                <a:lnTo>
                  <a:pt x="65" y="147"/>
                </a:lnTo>
                <a:lnTo>
                  <a:pt x="63" y="150"/>
                </a:lnTo>
                <a:lnTo>
                  <a:pt x="61" y="152"/>
                </a:lnTo>
                <a:lnTo>
                  <a:pt x="58" y="152"/>
                </a:lnTo>
                <a:lnTo>
                  <a:pt x="56" y="154"/>
                </a:lnTo>
                <a:lnTo>
                  <a:pt x="53" y="157"/>
                </a:lnTo>
                <a:lnTo>
                  <a:pt x="51" y="157"/>
                </a:lnTo>
                <a:lnTo>
                  <a:pt x="49" y="159"/>
                </a:lnTo>
                <a:lnTo>
                  <a:pt x="46" y="161"/>
                </a:lnTo>
                <a:lnTo>
                  <a:pt x="41" y="161"/>
                </a:lnTo>
                <a:lnTo>
                  <a:pt x="39" y="164"/>
                </a:lnTo>
                <a:lnTo>
                  <a:pt x="37" y="166"/>
                </a:lnTo>
                <a:lnTo>
                  <a:pt x="34" y="166"/>
                </a:lnTo>
                <a:lnTo>
                  <a:pt x="29" y="169"/>
                </a:lnTo>
                <a:lnTo>
                  <a:pt x="27" y="169"/>
                </a:lnTo>
                <a:lnTo>
                  <a:pt x="27" y="171"/>
                </a:lnTo>
                <a:lnTo>
                  <a:pt x="34" y="171"/>
                </a:lnTo>
                <a:lnTo>
                  <a:pt x="37" y="169"/>
                </a:lnTo>
                <a:lnTo>
                  <a:pt x="41" y="169"/>
                </a:lnTo>
                <a:lnTo>
                  <a:pt x="46" y="166"/>
                </a:lnTo>
                <a:lnTo>
                  <a:pt x="49" y="166"/>
                </a:lnTo>
                <a:lnTo>
                  <a:pt x="51" y="164"/>
                </a:lnTo>
                <a:lnTo>
                  <a:pt x="53" y="164"/>
                </a:lnTo>
                <a:lnTo>
                  <a:pt x="56" y="161"/>
                </a:lnTo>
                <a:lnTo>
                  <a:pt x="58" y="161"/>
                </a:lnTo>
                <a:lnTo>
                  <a:pt x="61" y="159"/>
                </a:lnTo>
                <a:lnTo>
                  <a:pt x="63" y="157"/>
                </a:lnTo>
                <a:lnTo>
                  <a:pt x="65" y="157"/>
                </a:lnTo>
                <a:lnTo>
                  <a:pt x="68" y="154"/>
                </a:lnTo>
                <a:lnTo>
                  <a:pt x="70" y="152"/>
                </a:lnTo>
                <a:lnTo>
                  <a:pt x="73" y="150"/>
                </a:lnTo>
                <a:lnTo>
                  <a:pt x="75" y="147"/>
                </a:lnTo>
                <a:lnTo>
                  <a:pt x="77" y="145"/>
                </a:lnTo>
                <a:lnTo>
                  <a:pt x="80" y="145"/>
                </a:lnTo>
                <a:lnTo>
                  <a:pt x="82" y="142"/>
                </a:lnTo>
                <a:lnTo>
                  <a:pt x="70" y="142"/>
                </a:lnTo>
                <a:lnTo>
                  <a:pt x="70" y="142"/>
                </a:lnTo>
                <a:close/>
              </a:path>
              <a:path w="547" h="172">
                <a:moveTo>
                  <a:pt x="51" y="111"/>
                </a:moveTo>
                <a:lnTo>
                  <a:pt x="29" y="135"/>
                </a:lnTo>
                <a:lnTo>
                  <a:pt x="22" y="135"/>
                </a:lnTo>
                <a:lnTo>
                  <a:pt x="22" y="140"/>
                </a:lnTo>
                <a:lnTo>
                  <a:pt x="22" y="142"/>
                </a:lnTo>
                <a:lnTo>
                  <a:pt x="20" y="145"/>
                </a:lnTo>
                <a:lnTo>
                  <a:pt x="29" y="157"/>
                </a:lnTo>
                <a:lnTo>
                  <a:pt x="29" y="152"/>
                </a:lnTo>
                <a:lnTo>
                  <a:pt x="32" y="150"/>
                </a:lnTo>
                <a:lnTo>
                  <a:pt x="34" y="145"/>
                </a:lnTo>
                <a:lnTo>
                  <a:pt x="34" y="142"/>
                </a:lnTo>
                <a:lnTo>
                  <a:pt x="37" y="140"/>
                </a:lnTo>
                <a:lnTo>
                  <a:pt x="39" y="138"/>
                </a:lnTo>
                <a:lnTo>
                  <a:pt x="39" y="133"/>
                </a:lnTo>
                <a:lnTo>
                  <a:pt x="41" y="130"/>
                </a:lnTo>
                <a:lnTo>
                  <a:pt x="44" y="128"/>
                </a:lnTo>
                <a:lnTo>
                  <a:pt x="44" y="125"/>
                </a:lnTo>
                <a:lnTo>
                  <a:pt x="46" y="123"/>
                </a:lnTo>
                <a:lnTo>
                  <a:pt x="49" y="118"/>
                </a:lnTo>
                <a:lnTo>
                  <a:pt x="51" y="116"/>
                </a:lnTo>
                <a:lnTo>
                  <a:pt x="53" y="113"/>
                </a:lnTo>
                <a:lnTo>
                  <a:pt x="51" y="111"/>
                </a:lnTo>
                <a:lnTo>
                  <a:pt x="51" y="111"/>
                </a:lnTo>
                <a:close/>
              </a:path>
              <a:path w="547" h="172">
                <a:moveTo>
                  <a:pt x="61" y="82"/>
                </a:moveTo>
                <a:lnTo>
                  <a:pt x="61" y="90"/>
                </a:lnTo>
                <a:lnTo>
                  <a:pt x="63" y="94"/>
                </a:lnTo>
                <a:lnTo>
                  <a:pt x="63" y="101"/>
                </a:lnTo>
                <a:lnTo>
                  <a:pt x="65" y="104"/>
                </a:lnTo>
                <a:lnTo>
                  <a:pt x="65" y="109"/>
                </a:lnTo>
                <a:lnTo>
                  <a:pt x="68" y="111"/>
                </a:lnTo>
                <a:lnTo>
                  <a:pt x="68" y="118"/>
                </a:lnTo>
                <a:lnTo>
                  <a:pt x="70" y="121"/>
                </a:lnTo>
                <a:lnTo>
                  <a:pt x="70" y="125"/>
                </a:lnTo>
                <a:lnTo>
                  <a:pt x="73" y="128"/>
                </a:lnTo>
                <a:lnTo>
                  <a:pt x="75" y="130"/>
                </a:lnTo>
                <a:lnTo>
                  <a:pt x="75" y="135"/>
                </a:lnTo>
                <a:lnTo>
                  <a:pt x="73" y="138"/>
                </a:lnTo>
                <a:lnTo>
                  <a:pt x="73" y="140"/>
                </a:lnTo>
                <a:lnTo>
                  <a:pt x="70" y="142"/>
                </a:lnTo>
                <a:lnTo>
                  <a:pt x="82" y="142"/>
                </a:lnTo>
                <a:lnTo>
                  <a:pt x="85" y="145"/>
                </a:lnTo>
                <a:lnTo>
                  <a:pt x="85" y="147"/>
                </a:lnTo>
                <a:lnTo>
                  <a:pt x="87" y="150"/>
                </a:lnTo>
                <a:lnTo>
                  <a:pt x="89" y="152"/>
                </a:lnTo>
                <a:lnTo>
                  <a:pt x="92" y="154"/>
                </a:lnTo>
                <a:lnTo>
                  <a:pt x="94" y="154"/>
                </a:lnTo>
                <a:lnTo>
                  <a:pt x="97" y="157"/>
                </a:lnTo>
                <a:lnTo>
                  <a:pt x="99" y="159"/>
                </a:lnTo>
                <a:lnTo>
                  <a:pt x="101" y="161"/>
                </a:lnTo>
                <a:lnTo>
                  <a:pt x="104" y="161"/>
                </a:lnTo>
                <a:lnTo>
                  <a:pt x="106" y="164"/>
                </a:lnTo>
                <a:lnTo>
                  <a:pt x="109" y="166"/>
                </a:lnTo>
                <a:lnTo>
                  <a:pt x="111" y="166"/>
                </a:lnTo>
                <a:lnTo>
                  <a:pt x="113" y="169"/>
                </a:lnTo>
                <a:lnTo>
                  <a:pt x="116" y="166"/>
                </a:lnTo>
                <a:lnTo>
                  <a:pt x="116" y="164"/>
                </a:lnTo>
                <a:lnTo>
                  <a:pt x="118" y="161"/>
                </a:lnTo>
                <a:lnTo>
                  <a:pt x="121" y="161"/>
                </a:lnTo>
                <a:lnTo>
                  <a:pt x="123" y="159"/>
                </a:lnTo>
                <a:lnTo>
                  <a:pt x="125" y="157"/>
                </a:lnTo>
                <a:lnTo>
                  <a:pt x="125" y="154"/>
                </a:lnTo>
                <a:lnTo>
                  <a:pt x="123" y="154"/>
                </a:lnTo>
                <a:lnTo>
                  <a:pt x="116" y="154"/>
                </a:lnTo>
                <a:lnTo>
                  <a:pt x="113" y="152"/>
                </a:lnTo>
                <a:lnTo>
                  <a:pt x="109" y="152"/>
                </a:lnTo>
                <a:lnTo>
                  <a:pt x="106" y="150"/>
                </a:lnTo>
                <a:lnTo>
                  <a:pt x="104" y="150"/>
                </a:lnTo>
                <a:lnTo>
                  <a:pt x="101" y="147"/>
                </a:lnTo>
                <a:lnTo>
                  <a:pt x="99" y="147"/>
                </a:lnTo>
                <a:lnTo>
                  <a:pt x="97" y="145"/>
                </a:lnTo>
                <a:lnTo>
                  <a:pt x="94" y="142"/>
                </a:lnTo>
                <a:lnTo>
                  <a:pt x="92" y="142"/>
                </a:lnTo>
                <a:lnTo>
                  <a:pt x="89" y="140"/>
                </a:lnTo>
                <a:lnTo>
                  <a:pt x="87" y="138"/>
                </a:lnTo>
                <a:lnTo>
                  <a:pt x="87" y="133"/>
                </a:lnTo>
                <a:lnTo>
                  <a:pt x="89" y="130"/>
                </a:lnTo>
                <a:lnTo>
                  <a:pt x="80" y="128"/>
                </a:lnTo>
                <a:lnTo>
                  <a:pt x="80" y="125"/>
                </a:lnTo>
                <a:lnTo>
                  <a:pt x="77" y="125"/>
                </a:lnTo>
                <a:lnTo>
                  <a:pt x="77" y="123"/>
                </a:lnTo>
                <a:lnTo>
                  <a:pt x="75" y="121"/>
                </a:lnTo>
                <a:lnTo>
                  <a:pt x="75" y="116"/>
                </a:lnTo>
                <a:lnTo>
                  <a:pt x="73" y="113"/>
                </a:lnTo>
                <a:lnTo>
                  <a:pt x="73" y="111"/>
                </a:lnTo>
                <a:lnTo>
                  <a:pt x="70" y="106"/>
                </a:lnTo>
                <a:lnTo>
                  <a:pt x="68" y="104"/>
                </a:lnTo>
                <a:lnTo>
                  <a:pt x="68" y="99"/>
                </a:lnTo>
                <a:lnTo>
                  <a:pt x="65" y="97"/>
                </a:lnTo>
                <a:lnTo>
                  <a:pt x="65" y="87"/>
                </a:lnTo>
                <a:lnTo>
                  <a:pt x="63" y="82"/>
                </a:lnTo>
                <a:lnTo>
                  <a:pt x="97" y="82"/>
                </a:lnTo>
                <a:lnTo>
                  <a:pt x="61" y="82"/>
                </a:lnTo>
                <a:lnTo>
                  <a:pt x="61" y="82"/>
                </a:lnTo>
                <a:close/>
              </a:path>
              <a:path w="547" h="172">
                <a:moveTo>
                  <a:pt x="111" y="82"/>
                </a:moveTo>
                <a:lnTo>
                  <a:pt x="61" y="82"/>
                </a:lnTo>
                <a:lnTo>
                  <a:pt x="97" y="82"/>
                </a:lnTo>
                <a:lnTo>
                  <a:pt x="97" y="90"/>
                </a:lnTo>
                <a:lnTo>
                  <a:pt x="94" y="94"/>
                </a:lnTo>
                <a:lnTo>
                  <a:pt x="94" y="97"/>
                </a:lnTo>
                <a:lnTo>
                  <a:pt x="92" y="101"/>
                </a:lnTo>
                <a:lnTo>
                  <a:pt x="92" y="104"/>
                </a:lnTo>
                <a:lnTo>
                  <a:pt x="89" y="109"/>
                </a:lnTo>
                <a:lnTo>
                  <a:pt x="89" y="111"/>
                </a:lnTo>
                <a:lnTo>
                  <a:pt x="87" y="113"/>
                </a:lnTo>
                <a:lnTo>
                  <a:pt x="87" y="118"/>
                </a:lnTo>
                <a:lnTo>
                  <a:pt x="85" y="121"/>
                </a:lnTo>
                <a:lnTo>
                  <a:pt x="85" y="123"/>
                </a:lnTo>
                <a:lnTo>
                  <a:pt x="82" y="125"/>
                </a:lnTo>
                <a:lnTo>
                  <a:pt x="80" y="128"/>
                </a:lnTo>
                <a:lnTo>
                  <a:pt x="89" y="130"/>
                </a:lnTo>
                <a:lnTo>
                  <a:pt x="89" y="128"/>
                </a:lnTo>
                <a:lnTo>
                  <a:pt x="92" y="125"/>
                </a:lnTo>
                <a:lnTo>
                  <a:pt x="94" y="121"/>
                </a:lnTo>
                <a:lnTo>
                  <a:pt x="94" y="118"/>
                </a:lnTo>
                <a:lnTo>
                  <a:pt x="97" y="116"/>
                </a:lnTo>
                <a:lnTo>
                  <a:pt x="97" y="111"/>
                </a:lnTo>
                <a:lnTo>
                  <a:pt x="99" y="109"/>
                </a:lnTo>
                <a:lnTo>
                  <a:pt x="99" y="106"/>
                </a:lnTo>
                <a:lnTo>
                  <a:pt x="101" y="101"/>
                </a:lnTo>
                <a:lnTo>
                  <a:pt x="101" y="99"/>
                </a:lnTo>
                <a:lnTo>
                  <a:pt x="104" y="94"/>
                </a:lnTo>
                <a:lnTo>
                  <a:pt x="104" y="92"/>
                </a:lnTo>
                <a:lnTo>
                  <a:pt x="106" y="87"/>
                </a:lnTo>
                <a:lnTo>
                  <a:pt x="111" y="82"/>
                </a:lnTo>
                <a:lnTo>
                  <a:pt x="111" y="82"/>
                </a:lnTo>
                <a:close/>
              </a:path>
              <a:path w="547" h="172">
                <a:moveTo>
                  <a:pt x="101" y="73"/>
                </a:moveTo>
                <a:lnTo>
                  <a:pt x="97" y="80"/>
                </a:lnTo>
                <a:lnTo>
                  <a:pt x="49" y="80"/>
                </a:lnTo>
                <a:lnTo>
                  <a:pt x="53" y="85"/>
                </a:lnTo>
                <a:lnTo>
                  <a:pt x="58" y="82"/>
                </a:lnTo>
                <a:lnTo>
                  <a:pt x="111" y="82"/>
                </a:lnTo>
                <a:lnTo>
                  <a:pt x="101" y="73"/>
                </a:lnTo>
                <a:lnTo>
                  <a:pt x="101" y="73"/>
                </a:lnTo>
                <a:close/>
              </a:path>
              <a:path w="547" h="172">
                <a:moveTo>
                  <a:pt x="37" y="65"/>
                </a:moveTo>
                <a:lnTo>
                  <a:pt x="22" y="68"/>
                </a:lnTo>
                <a:lnTo>
                  <a:pt x="22" y="135"/>
                </a:lnTo>
                <a:lnTo>
                  <a:pt x="29" y="135"/>
                </a:lnTo>
                <a:lnTo>
                  <a:pt x="29" y="73"/>
                </a:lnTo>
                <a:lnTo>
                  <a:pt x="37" y="65"/>
                </a:lnTo>
                <a:lnTo>
                  <a:pt x="37" y="65"/>
                </a:lnTo>
                <a:close/>
              </a:path>
              <a:path w="547" h="172">
                <a:moveTo>
                  <a:pt x="27" y="56"/>
                </a:moveTo>
                <a:lnTo>
                  <a:pt x="22" y="65"/>
                </a:lnTo>
                <a:lnTo>
                  <a:pt x="1" y="65"/>
                </a:lnTo>
                <a:lnTo>
                  <a:pt x="5" y="70"/>
                </a:lnTo>
                <a:lnTo>
                  <a:pt x="10" y="70"/>
                </a:lnTo>
                <a:lnTo>
                  <a:pt x="13" y="68"/>
                </a:lnTo>
                <a:lnTo>
                  <a:pt x="22" y="68"/>
                </a:lnTo>
                <a:lnTo>
                  <a:pt x="37" y="65"/>
                </a:lnTo>
                <a:lnTo>
                  <a:pt x="27" y="56"/>
                </a:lnTo>
                <a:lnTo>
                  <a:pt x="27" y="56"/>
                </a:lnTo>
                <a:close/>
              </a:path>
              <a:path w="547" h="172">
                <a:moveTo>
                  <a:pt x="118" y="53"/>
                </a:moveTo>
                <a:lnTo>
                  <a:pt x="116" y="56"/>
                </a:lnTo>
                <a:lnTo>
                  <a:pt x="104" y="56"/>
                </a:lnTo>
                <a:lnTo>
                  <a:pt x="89" y="58"/>
                </a:lnTo>
                <a:lnTo>
                  <a:pt x="92" y="61"/>
                </a:lnTo>
                <a:lnTo>
                  <a:pt x="92" y="63"/>
                </a:lnTo>
                <a:lnTo>
                  <a:pt x="94" y="65"/>
                </a:lnTo>
                <a:lnTo>
                  <a:pt x="123" y="65"/>
                </a:lnTo>
                <a:lnTo>
                  <a:pt x="125" y="63"/>
                </a:lnTo>
                <a:lnTo>
                  <a:pt x="123" y="61"/>
                </a:lnTo>
                <a:lnTo>
                  <a:pt x="123" y="56"/>
                </a:lnTo>
                <a:lnTo>
                  <a:pt x="121" y="56"/>
                </a:lnTo>
                <a:lnTo>
                  <a:pt x="118" y="53"/>
                </a:lnTo>
                <a:lnTo>
                  <a:pt x="118" y="53"/>
                </a:lnTo>
                <a:close/>
              </a:path>
              <a:path w="547" h="172">
                <a:moveTo>
                  <a:pt x="58" y="18"/>
                </a:moveTo>
                <a:lnTo>
                  <a:pt x="58" y="39"/>
                </a:lnTo>
                <a:lnTo>
                  <a:pt x="56" y="44"/>
                </a:lnTo>
                <a:lnTo>
                  <a:pt x="56" y="53"/>
                </a:lnTo>
                <a:lnTo>
                  <a:pt x="53" y="56"/>
                </a:lnTo>
                <a:lnTo>
                  <a:pt x="53" y="58"/>
                </a:lnTo>
                <a:lnTo>
                  <a:pt x="51" y="61"/>
                </a:lnTo>
                <a:lnTo>
                  <a:pt x="51" y="63"/>
                </a:lnTo>
                <a:lnTo>
                  <a:pt x="49" y="65"/>
                </a:lnTo>
                <a:lnTo>
                  <a:pt x="46" y="68"/>
                </a:lnTo>
                <a:lnTo>
                  <a:pt x="46" y="70"/>
                </a:lnTo>
                <a:lnTo>
                  <a:pt x="44" y="75"/>
                </a:lnTo>
                <a:lnTo>
                  <a:pt x="41" y="78"/>
                </a:lnTo>
                <a:lnTo>
                  <a:pt x="37" y="80"/>
                </a:lnTo>
                <a:lnTo>
                  <a:pt x="34" y="82"/>
                </a:lnTo>
                <a:lnTo>
                  <a:pt x="37" y="85"/>
                </a:lnTo>
                <a:lnTo>
                  <a:pt x="39" y="82"/>
                </a:lnTo>
                <a:lnTo>
                  <a:pt x="41" y="80"/>
                </a:lnTo>
                <a:lnTo>
                  <a:pt x="44" y="78"/>
                </a:lnTo>
                <a:lnTo>
                  <a:pt x="46" y="75"/>
                </a:lnTo>
                <a:lnTo>
                  <a:pt x="49" y="75"/>
                </a:lnTo>
                <a:lnTo>
                  <a:pt x="51" y="73"/>
                </a:lnTo>
                <a:lnTo>
                  <a:pt x="53" y="70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1" y="56"/>
                </a:lnTo>
                <a:lnTo>
                  <a:pt x="63" y="53"/>
                </a:lnTo>
                <a:lnTo>
                  <a:pt x="63" y="49"/>
                </a:lnTo>
                <a:lnTo>
                  <a:pt x="65" y="46"/>
                </a:lnTo>
                <a:lnTo>
                  <a:pt x="65" y="18"/>
                </a:lnTo>
                <a:lnTo>
                  <a:pt x="89" y="18"/>
                </a:lnTo>
                <a:lnTo>
                  <a:pt x="58" y="18"/>
                </a:lnTo>
                <a:lnTo>
                  <a:pt x="58" y="18"/>
                </a:lnTo>
                <a:close/>
              </a:path>
              <a:path w="547" h="172">
                <a:moveTo>
                  <a:pt x="58" y="8"/>
                </a:moveTo>
                <a:lnTo>
                  <a:pt x="58" y="18"/>
                </a:lnTo>
                <a:lnTo>
                  <a:pt x="89" y="18"/>
                </a:lnTo>
                <a:lnTo>
                  <a:pt x="89" y="58"/>
                </a:lnTo>
                <a:lnTo>
                  <a:pt x="104" y="56"/>
                </a:lnTo>
                <a:lnTo>
                  <a:pt x="101" y="56"/>
                </a:lnTo>
                <a:lnTo>
                  <a:pt x="99" y="53"/>
                </a:lnTo>
                <a:lnTo>
                  <a:pt x="99" y="20"/>
                </a:lnTo>
                <a:lnTo>
                  <a:pt x="104" y="15"/>
                </a:lnTo>
                <a:lnTo>
                  <a:pt x="65" y="13"/>
                </a:lnTo>
                <a:lnTo>
                  <a:pt x="58" y="8"/>
                </a:lnTo>
                <a:lnTo>
                  <a:pt x="58" y="8"/>
                </a:lnTo>
                <a:close/>
              </a:path>
              <a:path w="547" h="172">
                <a:moveTo>
                  <a:pt x="94" y="5"/>
                </a:moveTo>
                <a:lnTo>
                  <a:pt x="89" y="13"/>
                </a:lnTo>
                <a:lnTo>
                  <a:pt x="65" y="13"/>
                </a:lnTo>
                <a:lnTo>
                  <a:pt x="104" y="15"/>
                </a:lnTo>
                <a:lnTo>
                  <a:pt x="94" y="5"/>
                </a:lnTo>
                <a:lnTo>
                  <a:pt x="94" y="5"/>
                </a:lnTo>
                <a:close/>
              </a:path>
              <a:path w="547" h="172">
                <a:moveTo>
                  <a:pt x="17" y="5"/>
                </a:moveTo>
                <a:lnTo>
                  <a:pt x="15" y="8"/>
                </a:lnTo>
                <a:lnTo>
                  <a:pt x="17" y="13"/>
                </a:lnTo>
                <a:lnTo>
                  <a:pt x="20" y="15"/>
                </a:lnTo>
                <a:lnTo>
                  <a:pt x="20" y="20"/>
                </a:lnTo>
                <a:lnTo>
                  <a:pt x="22" y="22"/>
                </a:lnTo>
                <a:lnTo>
                  <a:pt x="22" y="32"/>
                </a:lnTo>
                <a:lnTo>
                  <a:pt x="25" y="34"/>
                </a:lnTo>
                <a:lnTo>
                  <a:pt x="25" y="37"/>
                </a:lnTo>
                <a:lnTo>
                  <a:pt x="27" y="39"/>
                </a:lnTo>
                <a:lnTo>
                  <a:pt x="29" y="37"/>
                </a:lnTo>
                <a:lnTo>
                  <a:pt x="29" y="34"/>
                </a:lnTo>
                <a:lnTo>
                  <a:pt x="32" y="32"/>
                </a:lnTo>
                <a:lnTo>
                  <a:pt x="32" y="22"/>
                </a:lnTo>
                <a:lnTo>
                  <a:pt x="29" y="18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7" y="5"/>
                </a:lnTo>
                <a:lnTo>
                  <a:pt x="17" y="5"/>
                </a:lnTo>
                <a:close/>
              </a:path>
              <a:path w="547" h="172">
                <a:moveTo>
                  <a:pt x="190" y="118"/>
                </a:moveTo>
                <a:lnTo>
                  <a:pt x="169" y="145"/>
                </a:lnTo>
                <a:lnTo>
                  <a:pt x="178" y="145"/>
                </a:lnTo>
                <a:lnTo>
                  <a:pt x="178" y="142"/>
                </a:lnTo>
                <a:lnTo>
                  <a:pt x="181" y="138"/>
                </a:lnTo>
                <a:lnTo>
                  <a:pt x="183" y="133"/>
                </a:lnTo>
                <a:lnTo>
                  <a:pt x="185" y="130"/>
                </a:lnTo>
                <a:lnTo>
                  <a:pt x="188" y="125"/>
                </a:lnTo>
                <a:lnTo>
                  <a:pt x="190" y="121"/>
                </a:lnTo>
                <a:lnTo>
                  <a:pt x="190" y="118"/>
                </a:lnTo>
                <a:lnTo>
                  <a:pt x="190" y="118"/>
                </a:lnTo>
                <a:close/>
              </a:path>
              <a:path w="547" h="172">
                <a:moveTo>
                  <a:pt x="224" y="73"/>
                </a:moveTo>
                <a:lnTo>
                  <a:pt x="217" y="73"/>
                </a:lnTo>
                <a:lnTo>
                  <a:pt x="217" y="138"/>
                </a:lnTo>
                <a:lnTo>
                  <a:pt x="217" y="171"/>
                </a:lnTo>
                <a:lnTo>
                  <a:pt x="226" y="166"/>
                </a:lnTo>
                <a:lnTo>
                  <a:pt x="226" y="161"/>
                </a:lnTo>
                <a:lnTo>
                  <a:pt x="224" y="159"/>
                </a:lnTo>
                <a:lnTo>
                  <a:pt x="224" y="73"/>
                </a:lnTo>
                <a:lnTo>
                  <a:pt x="224" y="73"/>
                </a:lnTo>
                <a:close/>
              </a:path>
              <a:path w="547" h="172">
                <a:moveTo>
                  <a:pt x="173" y="70"/>
                </a:moveTo>
                <a:lnTo>
                  <a:pt x="161" y="73"/>
                </a:lnTo>
                <a:lnTo>
                  <a:pt x="161" y="147"/>
                </a:lnTo>
                <a:lnTo>
                  <a:pt x="159" y="150"/>
                </a:lnTo>
                <a:lnTo>
                  <a:pt x="159" y="152"/>
                </a:lnTo>
                <a:lnTo>
                  <a:pt x="166" y="164"/>
                </a:lnTo>
                <a:lnTo>
                  <a:pt x="169" y="164"/>
                </a:lnTo>
                <a:lnTo>
                  <a:pt x="169" y="161"/>
                </a:lnTo>
                <a:lnTo>
                  <a:pt x="171" y="159"/>
                </a:lnTo>
                <a:lnTo>
                  <a:pt x="171" y="157"/>
                </a:lnTo>
                <a:lnTo>
                  <a:pt x="173" y="154"/>
                </a:lnTo>
                <a:lnTo>
                  <a:pt x="173" y="150"/>
                </a:lnTo>
                <a:lnTo>
                  <a:pt x="176" y="147"/>
                </a:lnTo>
                <a:lnTo>
                  <a:pt x="178" y="145"/>
                </a:lnTo>
                <a:lnTo>
                  <a:pt x="169" y="145"/>
                </a:lnTo>
                <a:lnTo>
                  <a:pt x="169" y="75"/>
                </a:lnTo>
                <a:lnTo>
                  <a:pt x="173" y="70"/>
                </a:lnTo>
                <a:lnTo>
                  <a:pt x="173" y="70"/>
                </a:lnTo>
                <a:close/>
              </a:path>
              <a:path w="547" h="172">
                <a:moveTo>
                  <a:pt x="166" y="61"/>
                </a:moveTo>
                <a:lnTo>
                  <a:pt x="161" y="68"/>
                </a:lnTo>
                <a:lnTo>
                  <a:pt x="137" y="68"/>
                </a:lnTo>
                <a:lnTo>
                  <a:pt x="142" y="75"/>
                </a:lnTo>
                <a:lnTo>
                  <a:pt x="145" y="75"/>
                </a:lnTo>
                <a:lnTo>
                  <a:pt x="147" y="73"/>
                </a:lnTo>
                <a:lnTo>
                  <a:pt x="161" y="73"/>
                </a:lnTo>
                <a:lnTo>
                  <a:pt x="173" y="70"/>
                </a:lnTo>
                <a:lnTo>
                  <a:pt x="166" y="61"/>
                </a:lnTo>
                <a:lnTo>
                  <a:pt x="166" y="61"/>
                </a:lnTo>
                <a:close/>
              </a:path>
              <a:path w="547" h="172">
                <a:moveTo>
                  <a:pt x="257" y="61"/>
                </a:moveTo>
                <a:lnTo>
                  <a:pt x="250" y="70"/>
                </a:lnTo>
                <a:lnTo>
                  <a:pt x="178" y="70"/>
                </a:lnTo>
                <a:lnTo>
                  <a:pt x="185" y="75"/>
                </a:lnTo>
                <a:lnTo>
                  <a:pt x="195" y="75"/>
                </a:lnTo>
                <a:lnTo>
                  <a:pt x="197" y="73"/>
                </a:lnTo>
                <a:lnTo>
                  <a:pt x="267" y="73"/>
                </a:lnTo>
                <a:lnTo>
                  <a:pt x="257" y="61"/>
                </a:lnTo>
                <a:lnTo>
                  <a:pt x="257" y="61"/>
                </a:lnTo>
                <a:close/>
              </a:path>
              <a:path w="547" h="172">
                <a:moveTo>
                  <a:pt x="154" y="8"/>
                </a:moveTo>
                <a:lnTo>
                  <a:pt x="154" y="10"/>
                </a:lnTo>
                <a:lnTo>
                  <a:pt x="157" y="13"/>
                </a:lnTo>
                <a:lnTo>
                  <a:pt x="159" y="18"/>
                </a:lnTo>
                <a:lnTo>
                  <a:pt x="161" y="20"/>
                </a:lnTo>
                <a:lnTo>
                  <a:pt x="161" y="22"/>
                </a:lnTo>
                <a:lnTo>
                  <a:pt x="164" y="25"/>
                </a:lnTo>
                <a:lnTo>
                  <a:pt x="166" y="27"/>
                </a:lnTo>
                <a:lnTo>
                  <a:pt x="166" y="32"/>
                </a:lnTo>
                <a:lnTo>
                  <a:pt x="169" y="37"/>
                </a:lnTo>
                <a:lnTo>
                  <a:pt x="169" y="39"/>
                </a:lnTo>
                <a:lnTo>
                  <a:pt x="171" y="39"/>
                </a:lnTo>
                <a:lnTo>
                  <a:pt x="173" y="37"/>
                </a:lnTo>
                <a:lnTo>
                  <a:pt x="176" y="34"/>
                </a:lnTo>
                <a:lnTo>
                  <a:pt x="176" y="27"/>
                </a:lnTo>
                <a:lnTo>
                  <a:pt x="173" y="22"/>
                </a:lnTo>
                <a:lnTo>
                  <a:pt x="171" y="20"/>
                </a:lnTo>
                <a:lnTo>
                  <a:pt x="169" y="18"/>
                </a:lnTo>
                <a:lnTo>
                  <a:pt x="166" y="15"/>
                </a:lnTo>
                <a:lnTo>
                  <a:pt x="164" y="13"/>
                </a:lnTo>
                <a:lnTo>
                  <a:pt x="161" y="13"/>
                </a:lnTo>
                <a:lnTo>
                  <a:pt x="157" y="10"/>
                </a:lnTo>
                <a:lnTo>
                  <a:pt x="154" y="8"/>
                </a:lnTo>
                <a:lnTo>
                  <a:pt x="154" y="8"/>
                </a:lnTo>
                <a:close/>
              </a:path>
              <a:path w="547" h="172">
                <a:moveTo>
                  <a:pt x="217" y="5"/>
                </a:moveTo>
                <a:lnTo>
                  <a:pt x="217" y="70"/>
                </a:lnTo>
                <a:lnTo>
                  <a:pt x="224" y="70"/>
                </a:lnTo>
                <a:lnTo>
                  <a:pt x="224" y="20"/>
                </a:lnTo>
                <a:lnTo>
                  <a:pt x="229" y="15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339" y="65"/>
                </a:moveTo>
                <a:lnTo>
                  <a:pt x="339" y="121"/>
                </a:lnTo>
                <a:lnTo>
                  <a:pt x="337" y="125"/>
                </a:lnTo>
                <a:lnTo>
                  <a:pt x="337" y="135"/>
                </a:lnTo>
                <a:lnTo>
                  <a:pt x="334" y="138"/>
                </a:lnTo>
                <a:lnTo>
                  <a:pt x="334" y="145"/>
                </a:lnTo>
                <a:lnTo>
                  <a:pt x="332" y="147"/>
                </a:lnTo>
                <a:lnTo>
                  <a:pt x="330" y="150"/>
                </a:lnTo>
                <a:lnTo>
                  <a:pt x="330" y="152"/>
                </a:lnTo>
                <a:lnTo>
                  <a:pt x="327" y="154"/>
                </a:lnTo>
                <a:lnTo>
                  <a:pt x="325" y="157"/>
                </a:lnTo>
                <a:lnTo>
                  <a:pt x="322" y="159"/>
                </a:lnTo>
                <a:lnTo>
                  <a:pt x="320" y="161"/>
                </a:lnTo>
                <a:lnTo>
                  <a:pt x="317" y="164"/>
                </a:lnTo>
                <a:lnTo>
                  <a:pt x="315" y="166"/>
                </a:lnTo>
                <a:lnTo>
                  <a:pt x="313" y="169"/>
                </a:lnTo>
                <a:lnTo>
                  <a:pt x="313" y="171"/>
                </a:lnTo>
                <a:lnTo>
                  <a:pt x="315" y="171"/>
                </a:lnTo>
                <a:lnTo>
                  <a:pt x="317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1"/>
                </a:lnTo>
                <a:lnTo>
                  <a:pt x="330" y="159"/>
                </a:lnTo>
                <a:lnTo>
                  <a:pt x="332" y="157"/>
                </a:lnTo>
                <a:lnTo>
                  <a:pt x="334" y="154"/>
                </a:lnTo>
                <a:lnTo>
                  <a:pt x="334" y="152"/>
                </a:lnTo>
                <a:lnTo>
                  <a:pt x="337" y="152"/>
                </a:lnTo>
                <a:lnTo>
                  <a:pt x="337" y="150"/>
                </a:lnTo>
                <a:lnTo>
                  <a:pt x="339" y="145"/>
                </a:lnTo>
                <a:lnTo>
                  <a:pt x="341" y="142"/>
                </a:lnTo>
                <a:lnTo>
                  <a:pt x="341" y="135"/>
                </a:lnTo>
                <a:lnTo>
                  <a:pt x="344" y="133"/>
                </a:lnTo>
                <a:lnTo>
                  <a:pt x="344" y="123"/>
                </a:lnTo>
                <a:lnTo>
                  <a:pt x="346" y="121"/>
                </a:lnTo>
                <a:lnTo>
                  <a:pt x="346" y="78"/>
                </a:lnTo>
                <a:lnTo>
                  <a:pt x="351" y="75"/>
                </a:lnTo>
                <a:lnTo>
                  <a:pt x="339" y="65"/>
                </a:lnTo>
                <a:lnTo>
                  <a:pt x="339" y="65"/>
                </a:lnTo>
                <a:close/>
              </a:path>
              <a:path w="547" h="172">
                <a:moveTo>
                  <a:pt x="368" y="65"/>
                </a:moveTo>
                <a:lnTo>
                  <a:pt x="368" y="82"/>
                </a:lnTo>
                <a:lnTo>
                  <a:pt x="370" y="85"/>
                </a:lnTo>
                <a:lnTo>
                  <a:pt x="370" y="147"/>
                </a:lnTo>
                <a:lnTo>
                  <a:pt x="368" y="150"/>
                </a:lnTo>
                <a:lnTo>
                  <a:pt x="368" y="154"/>
                </a:lnTo>
                <a:lnTo>
                  <a:pt x="368" y="159"/>
                </a:lnTo>
                <a:lnTo>
                  <a:pt x="368" y="169"/>
                </a:lnTo>
                <a:lnTo>
                  <a:pt x="377" y="164"/>
                </a:lnTo>
                <a:lnTo>
                  <a:pt x="377" y="80"/>
                </a:lnTo>
                <a:lnTo>
                  <a:pt x="380" y="75"/>
                </a:lnTo>
                <a:lnTo>
                  <a:pt x="368" y="65"/>
                </a:lnTo>
                <a:lnTo>
                  <a:pt x="368" y="65"/>
                </a:lnTo>
                <a:close/>
              </a:path>
              <a:path w="547" h="172">
                <a:moveTo>
                  <a:pt x="325" y="22"/>
                </a:moveTo>
                <a:lnTo>
                  <a:pt x="313" y="22"/>
                </a:lnTo>
                <a:lnTo>
                  <a:pt x="301" y="68"/>
                </a:lnTo>
                <a:lnTo>
                  <a:pt x="303" y="70"/>
                </a:lnTo>
                <a:lnTo>
                  <a:pt x="305" y="75"/>
                </a:lnTo>
                <a:lnTo>
                  <a:pt x="308" y="78"/>
                </a:lnTo>
                <a:lnTo>
                  <a:pt x="310" y="82"/>
                </a:lnTo>
                <a:lnTo>
                  <a:pt x="310" y="85"/>
                </a:lnTo>
                <a:lnTo>
                  <a:pt x="313" y="87"/>
                </a:lnTo>
                <a:lnTo>
                  <a:pt x="313" y="97"/>
                </a:lnTo>
                <a:lnTo>
                  <a:pt x="315" y="99"/>
                </a:lnTo>
                <a:lnTo>
                  <a:pt x="315" y="109"/>
                </a:lnTo>
                <a:lnTo>
                  <a:pt x="313" y="111"/>
                </a:lnTo>
                <a:lnTo>
                  <a:pt x="313" y="113"/>
                </a:lnTo>
                <a:lnTo>
                  <a:pt x="310" y="116"/>
                </a:lnTo>
                <a:lnTo>
                  <a:pt x="310" y="118"/>
                </a:lnTo>
                <a:lnTo>
                  <a:pt x="308" y="118"/>
                </a:lnTo>
                <a:lnTo>
                  <a:pt x="291" y="118"/>
                </a:lnTo>
                <a:lnTo>
                  <a:pt x="293" y="118"/>
                </a:lnTo>
                <a:lnTo>
                  <a:pt x="296" y="121"/>
                </a:lnTo>
                <a:lnTo>
                  <a:pt x="298" y="123"/>
                </a:lnTo>
                <a:lnTo>
                  <a:pt x="301" y="125"/>
                </a:lnTo>
                <a:lnTo>
                  <a:pt x="303" y="128"/>
                </a:lnTo>
                <a:lnTo>
                  <a:pt x="303" y="133"/>
                </a:lnTo>
                <a:lnTo>
                  <a:pt x="305" y="133"/>
                </a:lnTo>
                <a:lnTo>
                  <a:pt x="308" y="130"/>
                </a:lnTo>
                <a:lnTo>
                  <a:pt x="310" y="128"/>
                </a:lnTo>
                <a:lnTo>
                  <a:pt x="313" y="128"/>
                </a:lnTo>
                <a:lnTo>
                  <a:pt x="315" y="125"/>
                </a:lnTo>
                <a:lnTo>
                  <a:pt x="317" y="123"/>
                </a:lnTo>
                <a:lnTo>
                  <a:pt x="317" y="121"/>
                </a:lnTo>
                <a:lnTo>
                  <a:pt x="320" y="118"/>
                </a:lnTo>
                <a:lnTo>
                  <a:pt x="320" y="116"/>
                </a:lnTo>
                <a:lnTo>
                  <a:pt x="322" y="111"/>
                </a:lnTo>
                <a:lnTo>
                  <a:pt x="322" y="99"/>
                </a:lnTo>
                <a:lnTo>
                  <a:pt x="320" y="97"/>
                </a:lnTo>
                <a:lnTo>
                  <a:pt x="320" y="94"/>
                </a:lnTo>
                <a:lnTo>
                  <a:pt x="317" y="90"/>
                </a:lnTo>
                <a:lnTo>
                  <a:pt x="317" y="87"/>
                </a:lnTo>
                <a:lnTo>
                  <a:pt x="315" y="85"/>
                </a:lnTo>
                <a:lnTo>
                  <a:pt x="315" y="82"/>
                </a:lnTo>
                <a:lnTo>
                  <a:pt x="313" y="80"/>
                </a:lnTo>
                <a:lnTo>
                  <a:pt x="310" y="75"/>
                </a:lnTo>
                <a:lnTo>
                  <a:pt x="308" y="73"/>
                </a:lnTo>
                <a:lnTo>
                  <a:pt x="305" y="70"/>
                </a:lnTo>
                <a:lnTo>
                  <a:pt x="305" y="65"/>
                </a:lnTo>
                <a:lnTo>
                  <a:pt x="308" y="61"/>
                </a:lnTo>
                <a:lnTo>
                  <a:pt x="308" y="56"/>
                </a:lnTo>
                <a:lnTo>
                  <a:pt x="310" y="53"/>
                </a:lnTo>
                <a:lnTo>
                  <a:pt x="310" y="49"/>
                </a:lnTo>
                <a:lnTo>
                  <a:pt x="313" y="46"/>
                </a:lnTo>
                <a:lnTo>
                  <a:pt x="313" y="41"/>
                </a:lnTo>
                <a:lnTo>
                  <a:pt x="315" y="39"/>
                </a:lnTo>
                <a:lnTo>
                  <a:pt x="315" y="37"/>
                </a:lnTo>
                <a:lnTo>
                  <a:pt x="317" y="32"/>
                </a:lnTo>
                <a:lnTo>
                  <a:pt x="317" y="30"/>
                </a:lnTo>
                <a:lnTo>
                  <a:pt x="320" y="27"/>
                </a:lnTo>
                <a:lnTo>
                  <a:pt x="320" y="25"/>
                </a:lnTo>
                <a:lnTo>
                  <a:pt x="325" y="22"/>
                </a:lnTo>
                <a:lnTo>
                  <a:pt x="325" y="22"/>
                </a:lnTo>
                <a:close/>
              </a:path>
              <a:path w="547" h="172">
                <a:moveTo>
                  <a:pt x="349" y="18"/>
                </a:moveTo>
                <a:lnTo>
                  <a:pt x="349" y="20"/>
                </a:lnTo>
                <a:lnTo>
                  <a:pt x="346" y="25"/>
                </a:lnTo>
                <a:lnTo>
                  <a:pt x="344" y="30"/>
                </a:lnTo>
                <a:lnTo>
                  <a:pt x="344" y="34"/>
                </a:lnTo>
                <a:lnTo>
                  <a:pt x="341" y="37"/>
                </a:lnTo>
                <a:lnTo>
                  <a:pt x="341" y="39"/>
                </a:lnTo>
                <a:lnTo>
                  <a:pt x="339" y="41"/>
                </a:lnTo>
                <a:lnTo>
                  <a:pt x="337" y="46"/>
                </a:lnTo>
                <a:lnTo>
                  <a:pt x="337" y="49"/>
                </a:lnTo>
                <a:lnTo>
                  <a:pt x="334" y="51"/>
                </a:lnTo>
                <a:lnTo>
                  <a:pt x="332" y="53"/>
                </a:lnTo>
                <a:lnTo>
                  <a:pt x="332" y="56"/>
                </a:lnTo>
                <a:lnTo>
                  <a:pt x="330" y="58"/>
                </a:lnTo>
                <a:lnTo>
                  <a:pt x="327" y="61"/>
                </a:lnTo>
                <a:lnTo>
                  <a:pt x="325" y="65"/>
                </a:lnTo>
                <a:lnTo>
                  <a:pt x="322" y="68"/>
                </a:lnTo>
                <a:lnTo>
                  <a:pt x="320" y="70"/>
                </a:lnTo>
                <a:lnTo>
                  <a:pt x="317" y="73"/>
                </a:lnTo>
                <a:lnTo>
                  <a:pt x="315" y="75"/>
                </a:lnTo>
                <a:lnTo>
                  <a:pt x="317" y="78"/>
                </a:lnTo>
                <a:lnTo>
                  <a:pt x="320" y="75"/>
                </a:lnTo>
                <a:lnTo>
                  <a:pt x="322" y="73"/>
                </a:lnTo>
                <a:lnTo>
                  <a:pt x="325" y="70"/>
                </a:lnTo>
                <a:lnTo>
                  <a:pt x="327" y="68"/>
                </a:lnTo>
                <a:lnTo>
                  <a:pt x="330" y="68"/>
                </a:lnTo>
                <a:lnTo>
                  <a:pt x="332" y="65"/>
                </a:lnTo>
                <a:lnTo>
                  <a:pt x="334" y="63"/>
                </a:lnTo>
                <a:lnTo>
                  <a:pt x="337" y="61"/>
                </a:lnTo>
                <a:lnTo>
                  <a:pt x="337" y="56"/>
                </a:lnTo>
                <a:lnTo>
                  <a:pt x="339" y="56"/>
                </a:lnTo>
                <a:lnTo>
                  <a:pt x="341" y="53"/>
                </a:lnTo>
                <a:lnTo>
                  <a:pt x="341" y="51"/>
                </a:lnTo>
                <a:lnTo>
                  <a:pt x="344" y="49"/>
                </a:lnTo>
                <a:lnTo>
                  <a:pt x="344" y="46"/>
                </a:lnTo>
                <a:lnTo>
                  <a:pt x="346" y="44"/>
                </a:lnTo>
                <a:lnTo>
                  <a:pt x="349" y="39"/>
                </a:lnTo>
                <a:lnTo>
                  <a:pt x="349" y="37"/>
                </a:lnTo>
                <a:lnTo>
                  <a:pt x="351" y="34"/>
                </a:lnTo>
                <a:lnTo>
                  <a:pt x="353" y="30"/>
                </a:lnTo>
                <a:lnTo>
                  <a:pt x="353" y="25"/>
                </a:lnTo>
                <a:lnTo>
                  <a:pt x="356" y="22"/>
                </a:lnTo>
                <a:lnTo>
                  <a:pt x="358" y="18"/>
                </a:lnTo>
                <a:lnTo>
                  <a:pt x="349" y="18"/>
                </a:lnTo>
                <a:lnTo>
                  <a:pt x="349" y="18"/>
                </a:lnTo>
                <a:close/>
              </a:path>
              <a:path w="547" h="172">
                <a:moveTo>
                  <a:pt x="317" y="13"/>
                </a:moveTo>
                <a:lnTo>
                  <a:pt x="313" y="18"/>
                </a:lnTo>
                <a:lnTo>
                  <a:pt x="291" y="18"/>
                </a:lnTo>
                <a:lnTo>
                  <a:pt x="284" y="20"/>
                </a:lnTo>
                <a:lnTo>
                  <a:pt x="284" y="116"/>
                </a:lnTo>
                <a:lnTo>
                  <a:pt x="284" y="121"/>
                </a:lnTo>
                <a:lnTo>
                  <a:pt x="284" y="171"/>
                </a:lnTo>
                <a:lnTo>
                  <a:pt x="291" y="166"/>
                </a:lnTo>
                <a:lnTo>
                  <a:pt x="291" y="118"/>
                </a:lnTo>
                <a:lnTo>
                  <a:pt x="305" y="118"/>
                </a:lnTo>
                <a:lnTo>
                  <a:pt x="301" y="118"/>
                </a:lnTo>
                <a:lnTo>
                  <a:pt x="298" y="116"/>
                </a:lnTo>
                <a:lnTo>
                  <a:pt x="296" y="116"/>
                </a:lnTo>
                <a:lnTo>
                  <a:pt x="291" y="113"/>
                </a:lnTo>
                <a:lnTo>
                  <a:pt x="291" y="22"/>
                </a:lnTo>
                <a:lnTo>
                  <a:pt x="313" y="22"/>
                </a:lnTo>
                <a:lnTo>
                  <a:pt x="325" y="22"/>
                </a:lnTo>
                <a:lnTo>
                  <a:pt x="317" y="13"/>
                </a:lnTo>
                <a:lnTo>
                  <a:pt x="317" y="13"/>
                </a:lnTo>
                <a:close/>
              </a:path>
              <a:path w="547" h="172">
                <a:moveTo>
                  <a:pt x="284" y="13"/>
                </a:moveTo>
                <a:lnTo>
                  <a:pt x="284" y="20"/>
                </a:lnTo>
                <a:lnTo>
                  <a:pt x="291" y="18"/>
                </a:lnTo>
                <a:lnTo>
                  <a:pt x="284" y="13"/>
                </a:lnTo>
                <a:lnTo>
                  <a:pt x="284" y="13"/>
                </a:lnTo>
                <a:close/>
              </a:path>
              <a:path w="547" h="172">
                <a:moveTo>
                  <a:pt x="353" y="1"/>
                </a:moveTo>
                <a:lnTo>
                  <a:pt x="353" y="5"/>
                </a:lnTo>
                <a:lnTo>
                  <a:pt x="351" y="8"/>
                </a:lnTo>
                <a:lnTo>
                  <a:pt x="351" y="13"/>
                </a:lnTo>
                <a:lnTo>
                  <a:pt x="349" y="18"/>
                </a:lnTo>
                <a:lnTo>
                  <a:pt x="358" y="18"/>
                </a:lnTo>
                <a:lnTo>
                  <a:pt x="358" y="20"/>
                </a:lnTo>
                <a:lnTo>
                  <a:pt x="361" y="22"/>
                </a:lnTo>
                <a:lnTo>
                  <a:pt x="361" y="27"/>
                </a:lnTo>
                <a:lnTo>
                  <a:pt x="363" y="30"/>
                </a:lnTo>
                <a:lnTo>
                  <a:pt x="363" y="34"/>
                </a:lnTo>
                <a:lnTo>
                  <a:pt x="365" y="37"/>
                </a:lnTo>
                <a:lnTo>
                  <a:pt x="365" y="39"/>
                </a:lnTo>
                <a:lnTo>
                  <a:pt x="368" y="44"/>
                </a:lnTo>
                <a:lnTo>
                  <a:pt x="370" y="46"/>
                </a:lnTo>
                <a:lnTo>
                  <a:pt x="370" y="49"/>
                </a:lnTo>
                <a:lnTo>
                  <a:pt x="373" y="51"/>
                </a:lnTo>
                <a:lnTo>
                  <a:pt x="375" y="53"/>
                </a:lnTo>
                <a:lnTo>
                  <a:pt x="375" y="56"/>
                </a:lnTo>
                <a:lnTo>
                  <a:pt x="377" y="58"/>
                </a:lnTo>
                <a:lnTo>
                  <a:pt x="380" y="61"/>
                </a:lnTo>
                <a:lnTo>
                  <a:pt x="382" y="63"/>
                </a:lnTo>
                <a:lnTo>
                  <a:pt x="385" y="65"/>
                </a:lnTo>
                <a:lnTo>
                  <a:pt x="387" y="68"/>
                </a:lnTo>
                <a:lnTo>
                  <a:pt x="390" y="70"/>
                </a:lnTo>
                <a:lnTo>
                  <a:pt x="392" y="73"/>
                </a:lnTo>
                <a:lnTo>
                  <a:pt x="394" y="75"/>
                </a:lnTo>
                <a:lnTo>
                  <a:pt x="397" y="75"/>
                </a:lnTo>
                <a:lnTo>
                  <a:pt x="399" y="73"/>
                </a:lnTo>
                <a:lnTo>
                  <a:pt x="401" y="70"/>
                </a:lnTo>
                <a:lnTo>
                  <a:pt x="404" y="68"/>
                </a:lnTo>
                <a:lnTo>
                  <a:pt x="406" y="68"/>
                </a:lnTo>
                <a:lnTo>
                  <a:pt x="406" y="65"/>
                </a:lnTo>
                <a:lnTo>
                  <a:pt x="404" y="63"/>
                </a:lnTo>
                <a:lnTo>
                  <a:pt x="401" y="63"/>
                </a:lnTo>
                <a:lnTo>
                  <a:pt x="397" y="61"/>
                </a:lnTo>
                <a:lnTo>
                  <a:pt x="394" y="61"/>
                </a:lnTo>
                <a:lnTo>
                  <a:pt x="392" y="58"/>
                </a:lnTo>
                <a:lnTo>
                  <a:pt x="390" y="58"/>
                </a:lnTo>
                <a:lnTo>
                  <a:pt x="387" y="56"/>
                </a:lnTo>
                <a:lnTo>
                  <a:pt x="385" y="53"/>
                </a:lnTo>
                <a:lnTo>
                  <a:pt x="382" y="51"/>
                </a:lnTo>
                <a:lnTo>
                  <a:pt x="380" y="49"/>
                </a:lnTo>
                <a:lnTo>
                  <a:pt x="377" y="46"/>
                </a:lnTo>
                <a:lnTo>
                  <a:pt x="375" y="44"/>
                </a:lnTo>
                <a:lnTo>
                  <a:pt x="375" y="41"/>
                </a:lnTo>
                <a:lnTo>
                  <a:pt x="373" y="39"/>
                </a:lnTo>
                <a:lnTo>
                  <a:pt x="370" y="37"/>
                </a:lnTo>
                <a:lnTo>
                  <a:pt x="370" y="34"/>
                </a:lnTo>
                <a:lnTo>
                  <a:pt x="368" y="32"/>
                </a:lnTo>
                <a:lnTo>
                  <a:pt x="365" y="27"/>
                </a:lnTo>
                <a:lnTo>
                  <a:pt x="363" y="25"/>
                </a:lnTo>
                <a:lnTo>
                  <a:pt x="363" y="22"/>
                </a:lnTo>
                <a:lnTo>
                  <a:pt x="361" y="18"/>
                </a:lnTo>
                <a:lnTo>
                  <a:pt x="358" y="15"/>
                </a:lnTo>
                <a:lnTo>
                  <a:pt x="363" y="10"/>
                </a:lnTo>
                <a:lnTo>
                  <a:pt x="353" y="1"/>
                </a:lnTo>
                <a:lnTo>
                  <a:pt x="353" y="1"/>
                </a:lnTo>
                <a:close/>
              </a:path>
              <a:path w="547" h="172">
                <a:moveTo>
                  <a:pt x="493" y="140"/>
                </a:moveTo>
                <a:lnTo>
                  <a:pt x="490" y="142"/>
                </a:lnTo>
                <a:lnTo>
                  <a:pt x="490" y="145"/>
                </a:lnTo>
                <a:lnTo>
                  <a:pt x="488" y="145"/>
                </a:lnTo>
                <a:lnTo>
                  <a:pt x="485" y="147"/>
                </a:lnTo>
                <a:lnTo>
                  <a:pt x="483" y="150"/>
                </a:lnTo>
                <a:lnTo>
                  <a:pt x="478" y="152"/>
                </a:lnTo>
                <a:lnTo>
                  <a:pt x="476" y="154"/>
                </a:lnTo>
                <a:lnTo>
                  <a:pt x="473" y="157"/>
                </a:lnTo>
                <a:lnTo>
                  <a:pt x="471" y="159"/>
                </a:lnTo>
                <a:lnTo>
                  <a:pt x="469" y="159"/>
                </a:lnTo>
                <a:lnTo>
                  <a:pt x="466" y="161"/>
                </a:lnTo>
                <a:lnTo>
                  <a:pt x="464" y="161"/>
                </a:lnTo>
                <a:lnTo>
                  <a:pt x="461" y="164"/>
                </a:lnTo>
                <a:lnTo>
                  <a:pt x="459" y="164"/>
                </a:lnTo>
                <a:lnTo>
                  <a:pt x="454" y="166"/>
                </a:lnTo>
                <a:lnTo>
                  <a:pt x="452" y="166"/>
                </a:lnTo>
                <a:lnTo>
                  <a:pt x="450" y="169"/>
                </a:lnTo>
                <a:lnTo>
                  <a:pt x="450" y="171"/>
                </a:lnTo>
                <a:lnTo>
                  <a:pt x="452" y="171"/>
                </a:lnTo>
                <a:lnTo>
                  <a:pt x="454" y="169"/>
                </a:lnTo>
                <a:lnTo>
                  <a:pt x="461" y="169"/>
                </a:lnTo>
                <a:lnTo>
                  <a:pt x="464" y="166"/>
                </a:lnTo>
                <a:lnTo>
                  <a:pt x="466" y="166"/>
                </a:lnTo>
                <a:lnTo>
                  <a:pt x="469" y="164"/>
                </a:lnTo>
                <a:lnTo>
                  <a:pt x="471" y="164"/>
                </a:lnTo>
                <a:lnTo>
                  <a:pt x="473" y="161"/>
                </a:lnTo>
                <a:lnTo>
                  <a:pt x="476" y="161"/>
                </a:lnTo>
                <a:lnTo>
                  <a:pt x="478" y="159"/>
                </a:lnTo>
                <a:lnTo>
                  <a:pt x="481" y="159"/>
                </a:lnTo>
                <a:lnTo>
                  <a:pt x="483" y="157"/>
                </a:lnTo>
                <a:lnTo>
                  <a:pt x="485" y="157"/>
                </a:lnTo>
                <a:lnTo>
                  <a:pt x="488" y="154"/>
                </a:lnTo>
                <a:lnTo>
                  <a:pt x="490" y="152"/>
                </a:lnTo>
                <a:lnTo>
                  <a:pt x="493" y="150"/>
                </a:lnTo>
                <a:lnTo>
                  <a:pt x="495" y="150"/>
                </a:lnTo>
                <a:lnTo>
                  <a:pt x="497" y="147"/>
                </a:lnTo>
                <a:lnTo>
                  <a:pt x="500" y="145"/>
                </a:lnTo>
                <a:lnTo>
                  <a:pt x="502" y="142"/>
                </a:lnTo>
                <a:lnTo>
                  <a:pt x="505" y="140"/>
                </a:lnTo>
                <a:lnTo>
                  <a:pt x="493" y="140"/>
                </a:lnTo>
                <a:lnTo>
                  <a:pt x="493" y="140"/>
                </a:lnTo>
                <a:close/>
              </a:path>
              <a:path w="547" h="172">
                <a:moveTo>
                  <a:pt x="440" y="130"/>
                </a:moveTo>
                <a:lnTo>
                  <a:pt x="433" y="135"/>
                </a:lnTo>
                <a:lnTo>
                  <a:pt x="433" y="171"/>
                </a:lnTo>
                <a:lnTo>
                  <a:pt x="440" y="166"/>
                </a:lnTo>
                <a:lnTo>
                  <a:pt x="440" y="130"/>
                </a:lnTo>
                <a:lnTo>
                  <a:pt x="440" y="130"/>
                </a:lnTo>
                <a:close/>
              </a:path>
              <a:path w="547" h="172">
                <a:moveTo>
                  <a:pt x="478" y="111"/>
                </a:moveTo>
                <a:lnTo>
                  <a:pt x="440" y="123"/>
                </a:lnTo>
                <a:lnTo>
                  <a:pt x="433" y="123"/>
                </a:lnTo>
                <a:lnTo>
                  <a:pt x="430" y="125"/>
                </a:lnTo>
                <a:lnTo>
                  <a:pt x="423" y="125"/>
                </a:lnTo>
                <a:lnTo>
                  <a:pt x="421" y="128"/>
                </a:lnTo>
                <a:lnTo>
                  <a:pt x="418" y="128"/>
                </a:lnTo>
                <a:lnTo>
                  <a:pt x="423" y="140"/>
                </a:lnTo>
                <a:lnTo>
                  <a:pt x="425" y="140"/>
                </a:lnTo>
                <a:lnTo>
                  <a:pt x="425" y="138"/>
                </a:lnTo>
                <a:lnTo>
                  <a:pt x="430" y="135"/>
                </a:lnTo>
                <a:lnTo>
                  <a:pt x="433" y="135"/>
                </a:lnTo>
                <a:lnTo>
                  <a:pt x="440" y="130"/>
                </a:lnTo>
                <a:lnTo>
                  <a:pt x="481" y="113"/>
                </a:lnTo>
                <a:lnTo>
                  <a:pt x="478" y="111"/>
                </a:lnTo>
                <a:lnTo>
                  <a:pt x="478" y="111"/>
                </a:lnTo>
                <a:close/>
              </a:path>
              <a:path w="547" h="172">
                <a:moveTo>
                  <a:pt x="485" y="87"/>
                </a:moveTo>
                <a:lnTo>
                  <a:pt x="485" y="94"/>
                </a:lnTo>
                <a:lnTo>
                  <a:pt x="488" y="97"/>
                </a:lnTo>
                <a:lnTo>
                  <a:pt x="488" y="101"/>
                </a:lnTo>
                <a:lnTo>
                  <a:pt x="490" y="104"/>
                </a:lnTo>
                <a:lnTo>
                  <a:pt x="490" y="111"/>
                </a:lnTo>
                <a:lnTo>
                  <a:pt x="493" y="113"/>
                </a:lnTo>
                <a:lnTo>
                  <a:pt x="493" y="116"/>
                </a:lnTo>
                <a:lnTo>
                  <a:pt x="495" y="121"/>
                </a:lnTo>
                <a:lnTo>
                  <a:pt x="495" y="123"/>
                </a:lnTo>
                <a:lnTo>
                  <a:pt x="497" y="128"/>
                </a:lnTo>
                <a:lnTo>
                  <a:pt x="497" y="130"/>
                </a:lnTo>
                <a:lnTo>
                  <a:pt x="500" y="133"/>
                </a:lnTo>
                <a:lnTo>
                  <a:pt x="497" y="135"/>
                </a:lnTo>
                <a:lnTo>
                  <a:pt x="495" y="138"/>
                </a:lnTo>
                <a:lnTo>
                  <a:pt x="493" y="140"/>
                </a:lnTo>
                <a:lnTo>
                  <a:pt x="505" y="140"/>
                </a:lnTo>
                <a:lnTo>
                  <a:pt x="505" y="142"/>
                </a:lnTo>
                <a:lnTo>
                  <a:pt x="507" y="145"/>
                </a:lnTo>
                <a:lnTo>
                  <a:pt x="510" y="147"/>
                </a:lnTo>
                <a:lnTo>
                  <a:pt x="512" y="150"/>
                </a:lnTo>
                <a:lnTo>
                  <a:pt x="514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1"/>
                </a:lnTo>
                <a:lnTo>
                  <a:pt x="524" y="161"/>
                </a:lnTo>
                <a:lnTo>
                  <a:pt x="526" y="164"/>
                </a:lnTo>
                <a:lnTo>
                  <a:pt x="529" y="166"/>
                </a:lnTo>
                <a:lnTo>
                  <a:pt x="531" y="169"/>
                </a:lnTo>
                <a:lnTo>
                  <a:pt x="536" y="169"/>
                </a:lnTo>
                <a:lnTo>
                  <a:pt x="538" y="166"/>
                </a:lnTo>
                <a:lnTo>
                  <a:pt x="541" y="164"/>
                </a:lnTo>
                <a:lnTo>
                  <a:pt x="543" y="161"/>
                </a:lnTo>
                <a:lnTo>
                  <a:pt x="545" y="161"/>
                </a:lnTo>
                <a:lnTo>
                  <a:pt x="545" y="159"/>
                </a:lnTo>
                <a:lnTo>
                  <a:pt x="541" y="159"/>
                </a:lnTo>
                <a:lnTo>
                  <a:pt x="538" y="157"/>
                </a:lnTo>
                <a:lnTo>
                  <a:pt x="536" y="157"/>
                </a:lnTo>
                <a:lnTo>
                  <a:pt x="533" y="154"/>
                </a:lnTo>
                <a:lnTo>
                  <a:pt x="531" y="154"/>
                </a:lnTo>
                <a:lnTo>
                  <a:pt x="529" y="152"/>
                </a:lnTo>
                <a:lnTo>
                  <a:pt x="526" y="152"/>
                </a:lnTo>
                <a:lnTo>
                  <a:pt x="524" y="150"/>
                </a:lnTo>
                <a:lnTo>
                  <a:pt x="521" y="147"/>
                </a:lnTo>
                <a:lnTo>
                  <a:pt x="519" y="145"/>
                </a:lnTo>
                <a:lnTo>
                  <a:pt x="517" y="145"/>
                </a:lnTo>
                <a:lnTo>
                  <a:pt x="514" y="142"/>
                </a:lnTo>
                <a:lnTo>
                  <a:pt x="512" y="140"/>
                </a:lnTo>
                <a:lnTo>
                  <a:pt x="512" y="135"/>
                </a:lnTo>
                <a:lnTo>
                  <a:pt x="510" y="133"/>
                </a:lnTo>
                <a:lnTo>
                  <a:pt x="512" y="130"/>
                </a:lnTo>
                <a:lnTo>
                  <a:pt x="512" y="125"/>
                </a:lnTo>
                <a:lnTo>
                  <a:pt x="505" y="125"/>
                </a:lnTo>
                <a:lnTo>
                  <a:pt x="502" y="125"/>
                </a:lnTo>
                <a:lnTo>
                  <a:pt x="502" y="123"/>
                </a:lnTo>
                <a:lnTo>
                  <a:pt x="500" y="118"/>
                </a:lnTo>
                <a:lnTo>
                  <a:pt x="497" y="116"/>
                </a:lnTo>
                <a:lnTo>
                  <a:pt x="497" y="111"/>
                </a:lnTo>
                <a:lnTo>
                  <a:pt x="495" y="109"/>
                </a:lnTo>
                <a:lnTo>
                  <a:pt x="495" y="106"/>
                </a:lnTo>
                <a:lnTo>
                  <a:pt x="493" y="104"/>
                </a:lnTo>
                <a:lnTo>
                  <a:pt x="493" y="101"/>
                </a:lnTo>
                <a:lnTo>
                  <a:pt x="490" y="97"/>
                </a:lnTo>
                <a:lnTo>
                  <a:pt x="490" y="94"/>
                </a:lnTo>
                <a:lnTo>
                  <a:pt x="488" y="90"/>
                </a:lnTo>
                <a:lnTo>
                  <a:pt x="488" y="87"/>
                </a:lnTo>
                <a:lnTo>
                  <a:pt x="517" y="87"/>
                </a:lnTo>
                <a:lnTo>
                  <a:pt x="485" y="87"/>
                </a:lnTo>
                <a:lnTo>
                  <a:pt x="485" y="87"/>
                </a:lnTo>
                <a:close/>
              </a:path>
              <a:path w="547" h="172">
                <a:moveTo>
                  <a:pt x="531" y="85"/>
                </a:moveTo>
                <a:lnTo>
                  <a:pt x="485" y="87"/>
                </a:lnTo>
                <a:lnTo>
                  <a:pt x="517" y="87"/>
                </a:lnTo>
                <a:lnTo>
                  <a:pt x="517" y="90"/>
                </a:lnTo>
                <a:lnTo>
                  <a:pt x="517" y="94"/>
                </a:lnTo>
                <a:lnTo>
                  <a:pt x="514" y="97"/>
                </a:lnTo>
                <a:lnTo>
                  <a:pt x="514" y="101"/>
                </a:lnTo>
                <a:lnTo>
                  <a:pt x="512" y="104"/>
                </a:lnTo>
                <a:lnTo>
                  <a:pt x="512" y="111"/>
                </a:lnTo>
                <a:lnTo>
                  <a:pt x="510" y="113"/>
                </a:lnTo>
                <a:lnTo>
                  <a:pt x="507" y="118"/>
                </a:lnTo>
                <a:lnTo>
                  <a:pt x="507" y="121"/>
                </a:lnTo>
                <a:lnTo>
                  <a:pt x="505" y="123"/>
                </a:lnTo>
                <a:lnTo>
                  <a:pt x="505" y="125"/>
                </a:lnTo>
                <a:lnTo>
                  <a:pt x="512" y="125"/>
                </a:lnTo>
                <a:lnTo>
                  <a:pt x="514" y="123"/>
                </a:lnTo>
                <a:lnTo>
                  <a:pt x="514" y="121"/>
                </a:lnTo>
                <a:lnTo>
                  <a:pt x="517" y="116"/>
                </a:lnTo>
                <a:lnTo>
                  <a:pt x="519" y="113"/>
                </a:lnTo>
                <a:lnTo>
                  <a:pt x="519" y="111"/>
                </a:lnTo>
                <a:lnTo>
                  <a:pt x="521" y="106"/>
                </a:lnTo>
                <a:lnTo>
                  <a:pt x="521" y="104"/>
                </a:lnTo>
                <a:lnTo>
                  <a:pt x="524" y="99"/>
                </a:lnTo>
                <a:lnTo>
                  <a:pt x="524" y="97"/>
                </a:lnTo>
                <a:lnTo>
                  <a:pt x="524" y="94"/>
                </a:lnTo>
                <a:lnTo>
                  <a:pt x="526" y="90"/>
                </a:lnTo>
                <a:lnTo>
                  <a:pt x="531" y="85"/>
                </a:lnTo>
                <a:lnTo>
                  <a:pt x="531" y="85"/>
                </a:lnTo>
                <a:close/>
              </a:path>
              <a:path w="547" h="172">
                <a:moveTo>
                  <a:pt x="464" y="78"/>
                </a:moveTo>
                <a:lnTo>
                  <a:pt x="459" y="85"/>
                </a:lnTo>
                <a:lnTo>
                  <a:pt x="440" y="85"/>
                </a:lnTo>
                <a:lnTo>
                  <a:pt x="473" y="90"/>
                </a:lnTo>
                <a:lnTo>
                  <a:pt x="464" y="78"/>
                </a:lnTo>
                <a:lnTo>
                  <a:pt x="464" y="78"/>
                </a:lnTo>
                <a:close/>
              </a:path>
              <a:path w="547" h="172">
                <a:moveTo>
                  <a:pt x="521" y="75"/>
                </a:moveTo>
                <a:lnTo>
                  <a:pt x="517" y="82"/>
                </a:lnTo>
                <a:lnTo>
                  <a:pt x="473" y="82"/>
                </a:lnTo>
                <a:lnTo>
                  <a:pt x="478" y="90"/>
                </a:lnTo>
                <a:lnTo>
                  <a:pt x="485" y="87"/>
                </a:lnTo>
                <a:lnTo>
                  <a:pt x="531" y="85"/>
                </a:lnTo>
                <a:lnTo>
                  <a:pt x="521" y="75"/>
                </a:lnTo>
                <a:lnTo>
                  <a:pt x="521" y="75"/>
                </a:lnTo>
                <a:close/>
              </a:path>
              <a:path w="547" h="172">
                <a:moveTo>
                  <a:pt x="538" y="58"/>
                </a:moveTo>
                <a:lnTo>
                  <a:pt x="536" y="58"/>
                </a:lnTo>
                <a:lnTo>
                  <a:pt x="533" y="61"/>
                </a:lnTo>
                <a:lnTo>
                  <a:pt x="526" y="61"/>
                </a:lnTo>
                <a:lnTo>
                  <a:pt x="514" y="63"/>
                </a:lnTo>
                <a:lnTo>
                  <a:pt x="514" y="65"/>
                </a:lnTo>
                <a:lnTo>
                  <a:pt x="517" y="68"/>
                </a:lnTo>
                <a:lnTo>
                  <a:pt x="541" y="68"/>
                </a:lnTo>
                <a:lnTo>
                  <a:pt x="541" y="65"/>
                </a:lnTo>
                <a:lnTo>
                  <a:pt x="541" y="61"/>
                </a:lnTo>
                <a:lnTo>
                  <a:pt x="538" y="58"/>
                </a:lnTo>
                <a:lnTo>
                  <a:pt x="538" y="58"/>
                </a:lnTo>
                <a:close/>
              </a:path>
              <a:path w="547" h="172">
                <a:moveTo>
                  <a:pt x="464" y="44"/>
                </a:moveTo>
                <a:lnTo>
                  <a:pt x="459" y="51"/>
                </a:lnTo>
                <a:lnTo>
                  <a:pt x="440" y="51"/>
                </a:lnTo>
                <a:lnTo>
                  <a:pt x="433" y="56"/>
                </a:lnTo>
                <a:lnTo>
                  <a:pt x="433" y="123"/>
                </a:lnTo>
                <a:lnTo>
                  <a:pt x="440" y="123"/>
                </a:lnTo>
                <a:lnTo>
                  <a:pt x="440" y="90"/>
                </a:lnTo>
                <a:lnTo>
                  <a:pt x="473" y="90"/>
                </a:lnTo>
                <a:lnTo>
                  <a:pt x="440" y="85"/>
                </a:lnTo>
                <a:lnTo>
                  <a:pt x="440" y="56"/>
                </a:lnTo>
                <a:lnTo>
                  <a:pt x="473" y="56"/>
                </a:lnTo>
                <a:lnTo>
                  <a:pt x="464" y="44"/>
                </a:lnTo>
                <a:lnTo>
                  <a:pt x="464" y="44"/>
                </a:lnTo>
                <a:close/>
              </a:path>
              <a:path w="547" h="172">
                <a:moveTo>
                  <a:pt x="524" y="20"/>
                </a:moveTo>
                <a:lnTo>
                  <a:pt x="514" y="22"/>
                </a:lnTo>
                <a:lnTo>
                  <a:pt x="514" y="63"/>
                </a:lnTo>
                <a:lnTo>
                  <a:pt x="526" y="61"/>
                </a:lnTo>
                <a:lnTo>
                  <a:pt x="524" y="61"/>
                </a:lnTo>
                <a:lnTo>
                  <a:pt x="521" y="58"/>
                </a:lnTo>
                <a:lnTo>
                  <a:pt x="521" y="25"/>
                </a:lnTo>
                <a:lnTo>
                  <a:pt x="524" y="20"/>
                </a:lnTo>
                <a:lnTo>
                  <a:pt x="524" y="20"/>
                </a:lnTo>
                <a:close/>
              </a:path>
              <a:path w="547" h="172">
                <a:moveTo>
                  <a:pt x="433" y="15"/>
                </a:moveTo>
                <a:lnTo>
                  <a:pt x="433" y="56"/>
                </a:lnTo>
                <a:lnTo>
                  <a:pt x="440" y="51"/>
                </a:lnTo>
                <a:lnTo>
                  <a:pt x="440" y="25"/>
                </a:lnTo>
                <a:lnTo>
                  <a:pt x="442" y="25"/>
                </a:lnTo>
                <a:lnTo>
                  <a:pt x="445" y="25"/>
                </a:lnTo>
                <a:lnTo>
                  <a:pt x="447" y="22"/>
                </a:lnTo>
                <a:lnTo>
                  <a:pt x="457" y="22"/>
                </a:lnTo>
                <a:lnTo>
                  <a:pt x="459" y="20"/>
                </a:lnTo>
                <a:lnTo>
                  <a:pt x="440" y="20"/>
                </a:lnTo>
                <a:lnTo>
                  <a:pt x="433" y="15"/>
                </a:lnTo>
                <a:lnTo>
                  <a:pt x="433" y="15"/>
                </a:lnTo>
                <a:close/>
              </a:path>
              <a:path w="547" h="172">
                <a:moveTo>
                  <a:pt x="485" y="10"/>
                </a:moveTo>
                <a:lnTo>
                  <a:pt x="485" y="18"/>
                </a:lnTo>
                <a:lnTo>
                  <a:pt x="493" y="18"/>
                </a:lnTo>
                <a:lnTo>
                  <a:pt x="485" y="10"/>
                </a:lnTo>
                <a:lnTo>
                  <a:pt x="485" y="10"/>
                </a:lnTo>
                <a:close/>
              </a:path>
              <a:path w="547" h="172">
                <a:moveTo>
                  <a:pt x="517" y="10"/>
                </a:moveTo>
                <a:lnTo>
                  <a:pt x="512" y="18"/>
                </a:lnTo>
                <a:lnTo>
                  <a:pt x="485" y="18"/>
                </a:lnTo>
                <a:lnTo>
                  <a:pt x="485" y="22"/>
                </a:lnTo>
                <a:lnTo>
                  <a:pt x="485" y="49"/>
                </a:lnTo>
                <a:lnTo>
                  <a:pt x="483" y="51"/>
                </a:lnTo>
                <a:lnTo>
                  <a:pt x="483" y="61"/>
                </a:lnTo>
                <a:lnTo>
                  <a:pt x="481" y="63"/>
                </a:lnTo>
                <a:lnTo>
                  <a:pt x="481" y="65"/>
                </a:lnTo>
                <a:lnTo>
                  <a:pt x="478" y="68"/>
                </a:lnTo>
                <a:lnTo>
                  <a:pt x="476" y="73"/>
                </a:lnTo>
                <a:lnTo>
                  <a:pt x="473" y="75"/>
                </a:lnTo>
                <a:lnTo>
                  <a:pt x="471" y="78"/>
                </a:lnTo>
                <a:lnTo>
                  <a:pt x="469" y="80"/>
                </a:lnTo>
                <a:lnTo>
                  <a:pt x="471" y="82"/>
                </a:lnTo>
                <a:lnTo>
                  <a:pt x="473" y="80"/>
                </a:lnTo>
                <a:lnTo>
                  <a:pt x="476" y="78"/>
                </a:lnTo>
                <a:lnTo>
                  <a:pt x="478" y="75"/>
                </a:lnTo>
                <a:lnTo>
                  <a:pt x="481" y="73"/>
                </a:lnTo>
                <a:lnTo>
                  <a:pt x="483" y="70"/>
                </a:lnTo>
                <a:lnTo>
                  <a:pt x="485" y="68"/>
                </a:lnTo>
                <a:lnTo>
                  <a:pt x="485" y="65"/>
                </a:lnTo>
                <a:lnTo>
                  <a:pt x="488" y="63"/>
                </a:lnTo>
                <a:lnTo>
                  <a:pt x="488" y="61"/>
                </a:lnTo>
                <a:lnTo>
                  <a:pt x="490" y="56"/>
                </a:lnTo>
                <a:lnTo>
                  <a:pt x="490" y="51"/>
                </a:lnTo>
                <a:lnTo>
                  <a:pt x="493" y="49"/>
                </a:lnTo>
                <a:lnTo>
                  <a:pt x="493" y="22"/>
                </a:lnTo>
                <a:lnTo>
                  <a:pt x="514" y="22"/>
                </a:lnTo>
                <a:lnTo>
                  <a:pt x="524" y="20"/>
                </a:lnTo>
                <a:lnTo>
                  <a:pt x="517" y="10"/>
                </a:lnTo>
                <a:lnTo>
                  <a:pt x="517" y="10"/>
                </a:lnTo>
                <a:close/>
              </a:path>
              <a:path w="547" h="172">
                <a:moveTo>
                  <a:pt x="471" y="5"/>
                </a:moveTo>
                <a:lnTo>
                  <a:pt x="469" y="5"/>
                </a:lnTo>
                <a:lnTo>
                  <a:pt x="466" y="8"/>
                </a:lnTo>
                <a:lnTo>
                  <a:pt x="464" y="10"/>
                </a:lnTo>
                <a:lnTo>
                  <a:pt x="461" y="13"/>
                </a:lnTo>
                <a:lnTo>
                  <a:pt x="459" y="13"/>
                </a:lnTo>
                <a:lnTo>
                  <a:pt x="457" y="15"/>
                </a:lnTo>
                <a:lnTo>
                  <a:pt x="454" y="15"/>
                </a:lnTo>
                <a:lnTo>
                  <a:pt x="452" y="18"/>
                </a:lnTo>
                <a:lnTo>
                  <a:pt x="447" y="18"/>
                </a:lnTo>
                <a:lnTo>
                  <a:pt x="445" y="20"/>
                </a:lnTo>
                <a:lnTo>
                  <a:pt x="440" y="20"/>
                </a:lnTo>
                <a:lnTo>
                  <a:pt x="459" y="20"/>
                </a:lnTo>
                <a:lnTo>
                  <a:pt x="466" y="20"/>
                </a:lnTo>
                <a:lnTo>
                  <a:pt x="469" y="18"/>
                </a:lnTo>
                <a:lnTo>
                  <a:pt x="478" y="18"/>
                </a:lnTo>
                <a:lnTo>
                  <a:pt x="471" y="5"/>
                </a:lnTo>
                <a:lnTo>
                  <a:pt x="471" y="5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80" name="path 1580"/>
          <p:cNvSpPr/>
          <p:nvPr/>
        </p:nvSpPr>
        <p:spPr>
          <a:xfrm>
            <a:off x="13919454" y="9345421"/>
            <a:ext cx="257556" cy="109727"/>
          </a:xfrm>
          <a:custGeom>
            <a:avLst/>
            <a:gdLst/>
            <a:ahLst/>
            <a:cxnLst/>
            <a:rect l="0" t="0" r="0" b="0"/>
            <a:pathLst>
              <a:path w="405" h="172">
                <a:moveTo>
                  <a:pt x="20" y="147"/>
                </a:moveTo>
                <a:lnTo>
                  <a:pt x="20" y="150"/>
                </a:lnTo>
                <a:lnTo>
                  <a:pt x="22" y="152"/>
                </a:lnTo>
                <a:lnTo>
                  <a:pt x="37" y="150"/>
                </a:lnTo>
                <a:lnTo>
                  <a:pt x="27" y="150"/>
                </a:lnTo>
                <a:lnTo>
                  <a:pt x="25" y="147"/>
                </a:lnTo>
                <a:lnTo>
                  <a:pt x="20" y="147"/>
                </a:lnTo>
                <a:lnTo>
                  <a:pt x="20" y="147"/>
                </a:lnTo>
                <a:close/>
              </a:path>
              <a:path w="405" h="172">
                <a:moveTo>
                  <a:pt x="123" y="125"/>
                </a:moveTo>
                <a:lnTo>
                  <a:pt x="121" y="125"/>
                </a:lnTo>
                <a:lnTo>
                  <a:pt x="121" y="128"/>
                </a:lnTo>
                <a:lnTo>
                  <a:pt x="121" y="138"/>
                </a:lnTo>
                <a:lnTo>
                  <a:pt x="118" y="140"/>
                </a:lnTo>
                <a:lnTo>
                  <a:pt x="118" y="150"/>
                </a:lnTo>
                <a:lnTo>
                  <a:pt x="116" y="152"/>
                </a:lnTo>
                <a:lnTo>
                  <a:pt x="113" y="154"/>
                </a:lnTo>
                <a:lnTo>
                  <a:pt x="78" y="154"/>
                </a:lnTo>
                <a:lnTo>
                  <a:pt x="128" y="157"/>
                </a:lnTo>
                <a:lnTo>
                  <a:pt x="130" y="154"/>
                </a:lnTo>
                <a:lnTo>
                  <a:pt x="128" y="152"/>
                </a:lnTo>
                <a:lnTo>
                  <a:pt x="125" y="150"/>
                </a:lnTo>
                <a:lnTo>
                  <a:pt x="123" y="147"/>
                </a:lnTo>
                <a:lnTo>
                  <a:pt x="123" y="125"/>
                </a:lnTo>
                <a:lnTo>
                  <a:pt x="123" y="125"/>
                </a:lnTo>
                <a:close/>
              </a:path>
              <a:path w="405" h="172">
                <a:moveTo>
                  <a:pt x="97" y="118"/>
                </a:moveTo>
                <a:lnTo>
                  <a:pt x="97" y="121"/>
                </a:lnTo>
                <a:lnTo>
                  <a:pt x="104" y="118"/>
                </a:lnTo>
                <a:lnTo>
                  <a:pt x="97" y="118"/>
                </a:lnTo>
                <a:lnTo>
                  <a:pt x="97" y="118"/>
                </a:lnTo>
                <a:close/>
              </a:path>
              <a:path w="405" h="172">
                <a:moveTo>
                  <a:pt x="73" y="94"/>
                </a:moveTo>
                <a:lnTo>
                  <a:pt x="65" y="97"/>
                </a:lnTo>
                <a:lnTo>
                  <a:pt x="65" y="159"/>
                </a:lnTo>
                <a:lnTo>
                  <a:pt x="68" y="161"/>
                </a:lnTo>
                <a:lnTo>
                  <a:pt x="70" y="164"/>
                </a:lnTo>
                <a:lnTo>
                  <a:pt x="121" y="164"/>
                </a:lnTo>
                <a:lnTo>
                  <a:pt x="123" y="161"/>
                </a:lnTo>
                <a:lnTo>
                  <a:pt x="125" y="159"/>
                </a:lnTo>
                <a:lnTo>
                  <a:pt x="128" y="157"/>
                </a:lnTo>
                <a:lnTo>
                  <a:pt x="78" y="154"/>
                </a:lnTo>
                <a:lnTo>
                  <a:pt x="75" y="154"/>
                </a:lnTo>
                <a:lnTo>
                  <a:pt x="73" y="152"/>
                </a:lnTo>
                <a:lnTo>
                  <a:pt x="73" y="94"/>
                </a:lnTo>
                <a:lnTo>
                  <a:pt x="73" y="94"/>
                </a:lnTo>
                <a:close/>
              </a:path>
              <a:path w="405" h="172">
                <a:moveTo>
                  <a:pt x="92" y="85"/>
                </a:moveTo>
                <a:lnTo>
                  <a:pt x="85" y="90"/>
                </a:lnTo>
                <a:lnTo>
                  <a:pt x="85" y="145"/>
                </a:lnTo>
                <a:lnTo>
                  <a:pt x="92" y="140"/>
                </a:lnTo>
                <a:lnTo>
                  <a:pt x="92" y="85"/>
                </a:lnTo>
                <a:lnTo>
                  <a:pt x="92" y="85"/>
                </a:lnTo>
                <a:close/>
              </a:path>
              <a:path w="405" h="172">
                <a:moveTo>
                  <a:pt x="116" y="78"/>
                </a:moveTo>
                <a:lnTo>
                  <a:pt x="109" y="78"/>
                </a:lnTo>
                <a:lnTo>
                  <a:pt x="109" y="82"/>
                </a:lnTo>
                <a:lnTo>
                  <a:pt x="109" y="116"/>
                </a:lnTo>
                <a:lnTo>
                  <a:pt x="106" y="118"/>
                </a:lnTo>
                <a:lnTo>
                  <a:pt x="104" y="118"/>
                </a:lnTo>
                <a:lnTo>
                  <a:pt x="97" y="121"/>
                </a:lnTo>
                <a:lnTo>
                  <a:pt x="99" y="123"/>
                </a:lnTo>
                <a:lnTo>
                  <a:pt x="101" y="123"/>
                </a:lnTo>
                <a:lnTo>
                  <a:pt x="104" y="125"/>
                </a:lnTo>
                <a:lnTo>
                  <a:pt x="104" y="128"/>
                </a:lnTo>
                <a:lnTo>
                  <a:pt x="106" y="130"/>
                </a:lnTo>
                <a:lnTo>
                  <a:pt x="109" y="130"/>
                </a:lnTo>
                <a:lnTo>
                  <a:pt x="111" y="128"/>
                </a:lnTo>
                <a:lnTo>
                  <a:pt x="113" y="125"/>
                </a:lnTo>
                <a:lnTo>
                  <a:pt x="116" y="121"/>
                </a:lnTo>
                <a:lnTo>
                  <a:pt x="116" y="78"/>
                </a:lnTo>
                <a:lnTo>
                  <a:pt x="116" y="78"/>
                </a:lnTo>
                <a:close/>
              </a:path>
              <a:path w="405" h="172">
                <a:moveTo>
                  <a:pt x="53" y="75"/>
                </a:moveTo>
                <a:lnTo>
                  <a:pt x="41" y="78"/>
                </a:lnTo>
                <a:lnTo>
                  <a:pt x="41" y="135"/>
                </a:lnTo>
                <a:lnTo>
                  <a:pt x="39" y="138"/>
                </a:lnTo>
                <a:lnTo>
                  <a:pt x="39" y="147"/>
                </a:lnTo>
                <a:lnTo>
                  <a:pt x="37" y="150"/>
                </a:lnTo>
                <a:lnTo>
                  <a:pt x="22" y="152"/>
                </a:lnTo>
                <a:lnTo>
                  <a:pt x="25" y="154"/>
                </a:lnTo>
                <a:lnTo>
                  <a:pt x="27" y="154"/>
                </a:lnTo>
                <a:lnTo>
                  <a:pt x="30" y="157"/>
                </a:lnTo>
                <a:lnTo>
                  <a:pt x="32" y="159"/>
                </a:lnTo>
                <a:lnTo>
                  <a:pt x="32" y="164"/>
                </a:lnTo>
                <a:lnTo>
                  <a:pt x="34" y="164"/>
                </a:lnTo>
                <a:lnTo>
                  <a:pt x="37" y="161"/>
                </a:lnTo>
                <a:lnTo>
                  <a:pt x="39" y="161"/>
                </a:lnTo>
                <a:lnTo>
                  <a:pt x="41" y="159"/>
                </a:lnTo>
                <a:lnTo>
                  <a:pt x="44" y="157"/>
                </a:lnTo>
                <a:lnTo>
                  <a:pt x="46" y="152"/>
                </a:lnTo>
                <a:lnTo>
                  <a:pt x="46" y="140"/>
                </a:lnTo>
                <a:lnTo>
                  <a:pt x="49" y="138"/>
                </a:lnTo>
                <a:lnTo>
                  <a:pt x="49" y="80"/>
                </a:lnTo>
                <a:lnTo>
                  <a:pt x="53" y="75"/>
                </a:lnTo>
                <a:lnTo>
                  <a:pt x="53" y="75"/>
                </a:lnTo>
                <a:close/>
              </a:path>
              <a:path w="405" h="172">
                <a:moveTo>
                  <a:pt x="44" y="68"/>
                </a:moveTo>
                <a:lnTo>
                  <a:pt x="41" y="73"/>
                </a:lnTo>
                <a:lnTo>
                  <a:pt x="27" y="73"/>
                </a:lnTo>
                <a:lnTo>
                  <a:pt x="53" y="75"/>
                </a:lnTo>
                <a:lnTo>
                  <a:pt x="44" y="68"/>
                </a:lnTo>
                <a:lnTo>
                  <a:pt x="44" y="68"/>
                </a:lnTo>
                <a:close/>
              </a:path>
              <a:path w="405" h="172">
                <a:moveTo>
                  <a:pt x="111" y="65"/>
                </a:moveTo>
                <a:lnTo>
                  <a:pt x="109" y="73"/>
                </a:lnTo>
                <a:lnTo>
                  <a:pt x="92" y="80"/>
                </a:lnTo>
                <a:lnTo>
                  <a:pt x="85" y="82"/>
                </a:lnTo>
                <a:lnTo>
                  <a:pt x="73" y="90"/>
                </a:lnTo>
                <a:lnTo>
                  <a:pt x="65" y="92"/>
                </a:lnTo>
                <a:lnTo>
                  <a:pt x="51" y="97"/>
                </a:lnTo>
                <a:lnTo>
                  <a:pt x="56" y="104"/>
                </a:lnTo>
                <a:lnTo>
                  <a:pt x="58" y="99"/>
                </a:lnTo>
                <a:lnTo>
                  <a:pt x="65" y="97"/>
                </a:lnTo>
                <a:lnTo>
                  <a:pt x="73" y="94"/>
                </a:lnTo>
                <a:lnTo>
                  <a:pt x="85" y="90"/>
                </a:lnTo>
                <a:lnTo>
                  <a:pt x="92" y="85"/>
                </a:lnTo>
                <a:lnTo>
                  <a:pt x="109" y="78"/>
                </a:lnTo>
                <a:lnTo>
                  <a:pt x="116" y="78"/>
                </a:lnTo>
                <a:lnTo>
                  <a:pt x="121" y="73"/>
                </a:lnTo>
                <a:lnTo>
                  <a:pt x="111" y="65"/>
                </a:lnTo>
                <a:lnTo>
                  <a:pt x="111" y="65"/>
                </a:lnTo>
                <a:close/>
              </a:path>
              <a:path w="405" h="172">
                <a:moveTo>
                  <a:pt x="63" y="61"/>
                </a:moveTo>
                <a:lnTo>
                  <a:pt x="63" y="78"/>
                </a:lnTo>
                <a:lnTo>
                  <a:pt x="65" y="82"/>
                </a:lnTo>
                <a:lnTo>
                  <a:pt x="65" y="92"/>
                </a:lnTo>
                <a:lnTo>
                  <a:pt x="73" y="90"/>
                </a:lnTo>
                <a:lnTo>
                  <a:pt x="73" y="73"/>
                </a:lnTo>
                <a:lnTo>
                  <a:pt x="78" y="68"/>
                </a:lnTo>
                <a:lnTo>
                  <a:pt x="63" y="61"/>
                </a:lnTo>
                <a:lnTo>
                  <a:pt x="63" y="61"/>
                </a:lnTo>
                <a:close/>
              </a:path>
              <a:path w="405" h="172">
                <a:moveTo>
                  <a:pt x="27" y="46"/>
                </a:moveTo>
                <a:lnTo>
                  <a:pt x="20" y="46"/>
                </a:lnTo>
                <a:lnTo>
                  <a:pt x="20" y="82"/>
                </a:lnTo>
                <a:lnTo>
                  <a:pt x="20" y="101"/>
                </a:lnTo>
                <a:lnTo>
                  <a:pt x="18" y="106"/>
                </a:lnTo>
                <a:lnTo>
                  <a:pt x="18" y="121"/>
                </a:lnTo>
                <a:lnTo>
                  <a:pt x="15" y="125"/>
                </a:lnTo>
                <a:lnTo>
                  <a:pt x="15" y="135"/>
                </a:lnTo>
                <a:lnTo>
                  <a:pt x="13" y="138"/>
                </a:lnTo>
                <a:lnTo>
                  <a:pt x="13" y="142"/>
                </a:lnTo>
                <a:lnTo>
                  <a:pt x="10" y="145"/>
                </a:lnTo>
                <a:lnTo>
                  <a:pt x="10" y="147"/>
                </a:lnTo>
                <a:lnTo>
                  <a:pt x="8" y="152"/>
                </a:lnTo>
                <a:lnTo>
                  <a:pt x="8" y="154"/>
                </a:lnTo>
                <a:lnTo>
                  <a:pt x="5" y="157"/>
                </a:lnTo>
                <a:lnTo>
                  <a:pt x="5" y="161"/>
                </a:lnTo>
                <a:lnTo>
                  <a:pt x="3" y="164"/>
                </a:lnTo>
                <a:lnTo>
                  <a:pt x="3" y="166"/>
                </a:lnTo>
                <a:lnTo>
                  <a:pt x="1" y="169"/>
                </a:lnTo>
                <a:lnTo>
                  <a:pt x="3" y="171"/>
                </a:lnTo>
                <a:lnTo>
                  <a:pt x="3" y="169"/>
                </a:lnTo>
                <a:lnTo>
                  <a:pt x="5" y="166"/>
                </a:lnTo>
                <a:lnTo>
                  <a:pt x="8" y="164"/>
                </a:lnTo>
                <a:lnTo>
                  <a:pt x="8" y="161"/>
                </a:lnTo>
                <a:lnTo>
                  <a:pt x="10" y="159"/>
                </a:lnTo>
                <a:lnTo>
                  <a:pt x="13" y="157"/>
                </a:lnTo>
                <a:lnTo>
                  <a:pt x="13" y="152"/>
                </a:lnTo>
                <a:lnTo>
                  <a:pt x="15" y="150"/>
                </a:lnTo>
                <a:lnTo>
                  <a:pt x="15" y="147"/>
                </a:lnTo>
                <a:lnTo>
                  <a:pt x="18" y="145"/>
                </a:lnTo>
                <a:lnTo>
                  <a:pt x="18" y="142"/>
                </a:lnTo>
                <a:lnTo>
                  <a:pt x="20" y="138"/>
                </a:lnTo>
                <a:lnTo>
                  <a:pt x="20" y="135"/>
                </a:lnTo>
                <a:lnTo>
                  <a:pt x="22" y="133"/>
                </a:lnTo>
                <a:lnTo>
                  <a:pt x="22" y="121"/>
                </a:lnTo>
                <a:lnTo>
                  <a:pt x="25" y="118"/>
                </a:lnTo>
                <a:lnTo>
                  <a:pt x="25" y="106"/>
                </a:lnTo>
                <a:lnTo>
                  <a:pt x="27" y="104"/>
                </a:lnTo>
                <a:lnTo>
                  <a:pt x="27" y="78"/>
                </a:lnTo>
                <a:lnTo>
                  <a:pt x="41" y="78"/>
                </a:lnTo>
                <a:lnTo>
                  <a:pt x="53" y="75"/>
                </a:lnTo>
                <a:lnTo>
                  <a:pt x="27" y="73"/>
                </a:lnTo>
                <a:lnTo>
                  <a:pt x="27" y="46"/>
                </a:lnTo>
                <a:lnTo>
                  <a:pt x="27" y="46"/>
                </a:lnTo>
                <a:close/>
              </a:path>
              <a:path w="405" h="172">
                <a:moveTo>
                  <a:pt x="85" y="44"/>
                </a:moveTo>
                <a:lnTo>
                  <a:pt x="85" y="82"/>
                </a:lnTo>
                <a:lnTo>
                  <a:pt x="92" y="80"/>
                </a:lnTo>
                <a:lnTo>
                  <a:pt x="92" y="58"/>
                </a:lnTo>
                <a:lnTo>
                  <a:pt x="97" y="53"/>
                </a:lnTo>
                <a:lnTo>
                  <a:pt x="85" y="44"/>
                </a:lnTo>
                <a:lnTo>
                  <a:pt x="85" y="44"/>
                </a:lnTo>
                <a:close/>
              </a:path>
              <a:path w="405" h="172">
                <a:moveTo>
                  <a:pt x="53" y="32"/>
                </a:moveTo>
                <a:lnTo>
                  <a:pt x="46" y="41"/>
                </a:lnTo>
                <a:lnTo>
                  <a:pt x="3" y="41"/>
                </a:lnTo>
                <a:lnTo>
                  <a:pt x="8" y="46"/>
                </a:lnTo>
                <a:lnTo>
                  <a:pt x="63" y="46"/>
                </a:lnTo>
                <a:lnTo>
                  <a:pt x="53" y="32"/>
                </a:lnTo>
                <a:lnTo>
                  <a:pt x="53" y="32"/>
                </a:lnTo>
                <a:close/>
              </a:path>
              <a:path w="405" h="172">
                <a:moveTo>
                  <a:pt x="118" y="25"/>
                </a:moveTo>
                <a:lnTo>
                  <a:pt x="111" y="32"/>
                </a:lnTo>
                <a:lnTo>
                  <a:pt x="78" y="32"/>
                </a:lnTo>
                <a:lnTo>
                  <a:pt x="68" y="34"/>
                </a:lnTo>
                <a:lnTo>
                  <a:pt x="68" y="39"/>
                </a:lnTo>
                <a:lnTo>
                  <a:pt x="65" y="41"/>
                </a:lnTo>
                <a:lnTo>
                  <a:pt x="65" y="44"/>
                </a:lnTo>
                <a:lnTo>
                  <a:pt x="63" y="49"/>
                </a:lnTo>
                <a:lnTo>
                  <a:pt x="63" y="51"/>
                </a:lnTo>
                <a:lnTo>
                  <a:pt x="61" y="53"/>
                </a:lnTo>
                <a:lnTo>
                  <a:pt x="58" y="56"/>
                </a:lnTo>
                <a:lnTo>
                  <a:pt x="58" y="58"/>
                </a:lnTo>
                <a:lnTo>
                  <a:pt x="56" y="63"/>
                </a:lnTo>
                <a:lnTo>
                  <a:pt x="53" y="65"/>
                </a:lnTo>
                <a:lnTo>
                  <a:pt x="53" y="68"/>
                </a:lnTo>
                <a:lnTo>
                  <a:pt x="56" y="68"/>
                </a:lnTo>
                <a:lnTo>
                  <a:pt x="58" y="65"/>
                </a:lnTo>
                <a:lnTo>
                  <a:pt x="58" y="63"/>
                </a:lnTo>
                <a:lnTo>
                  <a:pt x="61" y="61"/>
                </a:lnTo>
                <a:lnTo>
                  <a:pt x="63" y="58"/>
                </a:lnTo>
                <a:lnTo>
                  <a:pt x="65" y="56"/>
                </a:lnTo>
                <a:lnTo>
                  <a:pt x="68" y="53"/>
                </a:lnTo>
                <a:lnTo>
                  <a:pt x="68" y="49"/>
                </a:lnTo>
                <a:lnTo>
                  <a:pt x="70" y="46"/>
                </a:lnTo>
                <a:lnTo>
                  <a:pt x="73" y="44"/>
                </a:lnTo>
                <a:lnTo>
                  <a:pt x="73" y="41"/>
                </a:lnTo>
                <a:lnTo>
                  <a:pt x="75" y="37"/>
                </a:lnTo>
                <a:lnTo>
                  <a:pt x="128" y="37"/>
                </a:lnTo>
                <a:lnTo>
                  <a:pt x="118" y="25"/>
                </a:lnTo>
                <a:lnTo>
                  <a:pt x="118" y="25"/>
                </a:lnTo>
                <a:close/>
              </a:path>
              <a:path w="405" h="172">
                <a:moveTo>
                  <a:pt x="22" y="3"/>
                </a:moveTo>
                <a:lnTo>
                  <a:pt x="22" y="8"/>
                </a:lnTo>
                <a:lnTo>
                  <a:pt x="25" y="10"/>
                </a:lnTo>
                <a:lnTo>
                  <a:pt x="25" y="15"/>
                </a:lnTo>
                <a:lnTo>
                  <a:pt x="27" y="18"/>
                </a:lnTo>
                <a:lnTo>
                  <a:pt x="30" y="22"/>
                </a:lnTo>
                <a:lnTo>
                  <a:pt x="30" y="27"/>
                </a:lnTo>
                <a:lnTo>
                  <a:pt x="32" y="30"/>
                </a:lnTo>
                <a:lnTo>
                  <a:pt x="32" y="37"/>
                </a:lnTo>
                <a:lnTo>
                  <a:pt x="34" y="37"/>
                </a:lnTo>
                <a:lnTo>
                  <a:pt x="37" y="32"/>
                </a:lnTo>
                <a:lnTo>
                  <a:pt x="39" y="30"/>
                </a:lnTo>
                <a:lnTo>
                  <a:pt x="39" y="22"/>
                </a:lnTo>
                <a:lnTo>
                  <a:pt x="37" y="20"/>
                </a:lnTo>
                <a:lnTo>
                  <a:pt x="37" y="18"/>
                </a:lnTo>
                <a:lnTo>
                  <a:pt x="34" y="15"/>
                </a:lnTo>
                <a:lnTo>
                  <a:pt x="34" y="13"/>
                </a:lnTo>
                <a:lnTo>
                  <a:pt x="32" y="10"/>
                </a:lnTo>
                <a:lnTo>
                  <a:pt x="30" y="8"/>
                </a:lnTo>
                <a:lnTo>
                  <a:pt x="25" y="5"/>
                </a:lnTo>
                <a:lnTo>
                  <a:pt x="22" y="3"/>
                </a:lnTo>
                <a:lnTo>
                  <a:pt x="22" y="3"/>
                </a:lnTo>
                <a:close/>
              </a:path>
              <a:path w="405" h="172">
                <a:moveTo>
                  <a:pt x="78" y="1"/>
                </a:moveTo>
                <a:lnTo>
                  <a:pt x="78" y="10"/>
                </a:lnTo>
                <a:lnTo>
                  <a:pt x="75" y="13"/>
                </a:lnTo>
                <a:lnTo>
                  <a:pt x="75" y="18"/>
                </a:lnTo>
                <a:lnTo>
                  <a:pt x="73" y="22"/>
                </a:lnTo>
                <a:lnTo>
                  <a:pt x="73" y="25"/>
                </a:lnTo>
                <a:lnTo>
                  <a:pt x="70" y="27"/>
                </a:lnTo>
                <a:lnTo>
                  <a:pt x="70" y="32"/>
                </a:lnTo>
                <a:lnTo>
                  <a:pt x="68" y="34"/>
                </a:lnTo>
                <a:lnTo>
                  <a:pt x="78" y="32"/>
                </a:lnTo>
                <a:lnTo>
                  <a:pt x="80" y="30"/>
                </a:lnTo>
                <a:lnTo>
                  <a:pt x="80" y="25"/>
                </a:lnTo>
                <a:lnTo>
                  <a:pt x="82" y="22"/>
                </a:lnTo>
                <a:lnTo>
                  <a:pt x="85" y="18"/>
                </a:lnTo>
                <a:lnTo>
                  <a:pt x="85" y="15"/>
                </a:lnTo>
                <a:lnTo>
                  <a:pt x="90" y="10"/>
                </a:lnTo>
                <a:lnTo>
                  <a:pt x="78" y="1"/>
                </a:lnTo>
                <a:lnTo>
                  <a:pt x="78" y="1"/>
                </a:lnTo>
                <a:close/>
              </a:path>
              <a:path w="405" h="172">
                <a:moveTo>
                  <a:pt x="255" y="138"/>
                </a:moveTo>
                <a:lnTo>
                  <a:pt x="245" y="152"/>
                </a:lnTo>
                <a:lnTo>
                  <a:pt x="142" y="152"/>
                </a:lnTo>
                <a:lnTo>
                  <a:pt x="147" y="157"/>
                </a:lnTo>
                <a:lnTo>
                  <a:pt x="154" y="157"/>
                </a:lnTo>
                <a:lnTo>
                  <a:pt x="159" y="154"/>
                </a:lnTo>
                <a:lnTo>
                  <a:pt x="267" y="154"/>
                </a:lnTo>
                <a:lnTo>
                  <a:pt x="255" y="138"/>
                </a:lnTo>
                <a:lnTo>
                  <a:pt x="255" y="138"/>
                </a:lnTo>
                <a:close/>
              </a:path>
              <a:path w="405" h="172">
                <a:moveTo>
                  <a:pt x="210" y="152"/>
                </a:moveTo>
                <a:lnTo>
                  <a:pt x="210" y="32"/>
                </a:lnTo>
                <a:lnTo>
                  <a:pt x="202" y="32"/>
                </a:lnTo>
                <a:lnTo>
                  <a:pt x="202" y="152"/>
                </a:lnTo>
                <a:lnTo>
                  <a:pt x="210" y="152"/>
                </a:lnTo>
                <a:close/>
              </a:path>
              <a:path w="405" h="172">
                <a:moveTo>
                  <a:pt x="250" y="18"/>
                </a:moveTo>
                <a:lnTo>
                  <a:pt x="241" y="27"/>
                </a:lnTo>
                <a:lnTo>
                  <a:pt x="150" y="27"/>
                </a:lnTo>
                <a:lnTo>
                  <a:pt x="157" y="34"/>
                </a:lnTo>
                <a:lnTo>
                  <a:pt x="159" y="34"/>
                </a:lnTo>
                <a:lnTo>
                  <a:pt x="164" y="32"/>
                </a:lnTo>
                <a:lnTo>
                  <a:pt x="260" y="32"/>
                </a:lnTo>
                <a:lnTo>
                  <a:pt x="250" y="18"/>
                </a:lnTo>
                <a:lnTo>
                  <a:pt x="250" y="18"/>
                </a:lnTo>
                <a:close/>
              </a:path>
              <a:path w="405" h="172">
                <a:moveTo>
                  <a:pt x="399" y="154"/>
                </a:moveTo>
                <a:lnTo>
                  <a:pt x="392" y="157"/>
                </a:lnTo>
                <a:lnTo>
                  <a:pt x="392" y="171"/>
                </a:lnTo>
                <a:lnTo>
                  <a:pt x="399" y="164"/>
                </a:lnTo>
                <a:lnTo>
                  <a:pt x="399" y="154"/>
                </a:lnTo>
                <a:lnTo>
                  <a:pt x="399" y="154"/>
                </a:lnTo>
                <a:close/>
              </a:path>
              <a:path w="405" h="172">
                <a:moveTo>
                  <a:pt x="325" y="121"/>
                </a:moveTo>
                <a:lnTo>
                  <a:pt x="325" y="123"/>
                </a:lnTo>
                <a:lnTo>
                  <a:pt x="327" y="125"/>
                </a:lnTo>
                <a:lnTo>
                  <a:pt x="330" y="125"/>
                </a:lnTo>
                <a:lnTo>
                  <a:pt x="334" y="128"/>
                </a:lnTo>
                <a:lnTo>
                  <a:pt x="337" y="128"/>
                </a:lnTo>
                <a:lnTo>
                  <a:pt x="339" y="130"/>
                </a:lnTo>
                <a:lnTo>
                  <a:pt x="344" y="133"/>
                </a:lnTo>
                <a:lnTo>
                  <a:pt x="346" y="133"/>
                </a:lnTo>
                <a:lnTo>
                  <a:pt x="349" y="135"/>
                </a:lnTo>
                <a:lnTo>
                  <a:pt x="351" y="135"/>
                </a:lnTo>
                <a:lnTo>
                  <a:pt x="353" y="138"/>
                </a:lnTo>
                <a:lnTo>
                  <a:pt x="353" y="140"/>
                </a:lnTo>
                <a:lnTo>
                  <a:pt x="356" y="140"/>
                </a:lnTo>
                <a:lnTo>
                  <a:pt x="358" y="142"/>
                </a:lnTo>
                <a:lnTo>
                  <a:pt x="361" y="145"/>
                </a:lnTo>
                <a:lnTo>
                  <a:pt x="363" y="147"/>
                </a:lnTo>
                <a:lnTo>
                  <a:pt x="365" y="147"/>
                </a:lnTo>
                <a:lnTo>
                  <a:pt x="365" y="145"/>
                </a:lnTo>
                <a:lnTo>
                  <a:pt x="365" y="133"/>
                </a:lnTo>
                <a:lnTo>
                  <a:pt x="363" y="130"/>
                </a:lnTo>
                <a:lnTo>
                  <a:pt x="361" y="130"/>
                </a:lnTo>
                <a:lnTo>
                  <a:pt x="358" y="128"/>
                </a:lnTo>
                <a:lnTo>
                  <a:pt x="356" y="128"/>
                </a:lnTo>
                <a:lnTo>
                  <a:pt x="356" y="125"/>
                </a:lnTo>
                <a:lnTo>
                  <a:pt x="346" y="125"/>
                </a:lnTo>
                <a:lnTo>
                  <a:pt x="344" y="123"/>
                </a:lnTo>
                <a:lnTo>
                  <a:pt x="332" y="123"/>
                </a:lnTo>
                <a:lnTo>
                  <a:pt x="330" y="121"/>
                </a:lnTo>
                <a:lnTo>
                  <a:pt x="325" y="121"/>
                </a:lnTo>
                <a:lnTo>
                  <a:pt x="325" y="121"/>
                </a:lnTo>
                <a:close/>
              </a:path>
              <a:path w="405" h="172">
                <a:moveTo>
                  <a:pt x="337" y="94"/>
                </a:moveTo>
                <a:lnTo>
                  <a:pt x="334" y="97"/>
                </a:lnTo>
                <a:lnTo>
                  <a:pt x="339" y="99"/>
                </a:lnTo>
                <a:lnTo>
                  <a:pt x="341" y="101"/>
                </a:lnTo>
                <a:lnTo>
                  <a:pt x="344" y="104"/>
                </a:lnTo>
                <a:lnTo>
                  <a:pt x="346" y="106"/>
                </a:lnTo>
                <a:lnTo>
                  <a:pt x="349" y="109"/>
                </a:lnTo>
                <a:lnTo>
                  <a:pt x="349" y="111"/>
                </a:lnTo>
                <a:lnTo>
                  <a:pt x="351" y="113"/>
                </a:lnTo>
                <a:lnTo>
                  <a:pt x="353" y="113"/>
                </a:lnTo>
                <a:lnTo>
                  <a:pt x="356" y="116"/>
                </a:lnTo>
                <a:lnTo>
                  <a:pt x="356" y="118"/>
                </a:lnTo>
                <a:lnTo>
                  <a:pt x="358" y="118"/>
                </a:lnTo>
                <a:lnTo>
                  <a:pt x="358" y="106"/>
                </a:lnTo>
                <a:lnTo>
                  <a:pt x="356" y="104"/>
                </a:lnTo>
                <a:lnTo>
                  <a:pt x="353" y="101"/>
                </a:lnTo>
                <a:lnTo>
                  <a:pt x="351" y="99"/>
                </a:lnTo>
                <a:lnTo>
                  <a:pt x="346" y="99"/>
                </a:lnTo>
                <a:lnTo>
                  <a:pt x="341" y="97"/>
                </a:lnTo>
                <a:lnTo>
                  <a:pt x="339" y="97"/>
                </a:lnTo>
                <a:lnTo>
                  <a:pt x="337" y="94"/>
                </a:lnTo>
                <a:lnTo>
                  <a:pt x="337" y="94"/>
                </a:lnTo>
                <a:close/>
              </a:path>
              <a:path w="405" h="172">
                <a:moveTo>
                  <a:pt x="337" y="78"/>
                </a:moveTo>
                <a:lnTo>
                  <a:pt x="334" y="80"/>
                </a:lnTo>
                <a:lnTo>
                  <a:pt x="334" y="82"/>
                </a:lnTo>
                <a:lnTo>
                  <a:pt x="332" y="85"/>
                </a:lnTo>
                <a:lnTo>
                  <a:pt x="330" y="87"/>
                </a:lnTo>
                <a:lnTo>
                  <a:pt x="327" y="90"/>
                </a:lnTo>
                <a:lnTo>
                  <a:pt x="325" y="90"/>
                </a:lnTo>
                <a:lnTo>
                  <a:pt x="322" y="92"/>
                </a:lnTo>
                <a:lnTo>
                  <a:pt x="320" y="94"/>
                </a:lnTo>
                <a:lnTo>
                  <a:pt x="318" y="97"/>
                </a:lnTo>
                <a:lnTo>
                  <a:pt x="315" y="99"/>
                </a:lnTo>
                <a:lnTo>
                  <a:pt x="313" y="99"/>
                </a:lnTo>
                <a:lnTo>
                  <a:pt x="308" y="101"/>
                </a:lnTo>
                <a:lnTo>
                  <a:pt x="305" y="104"/>
                </a:lnTo>
                <a:lnTo>
                  <a:pt x="303" y="104"/>
                </a:lnTo>
                <a:lnTo>
                  <a:pt x="310" y="106"/>
                </a:lnTo>
                <a:lnTo>
                  <a:pt x="313" y="104"/>
                </a:lnTo>
                <a:lnTo>
                  <a:pt x="315" y="104"/>
                </a:lnTo>
                <a:lnTo>
                  <a:pt x="318" y="101"/>
                </a:lnTo>
                <a:lnTo>
                  <a:pt x="320" y="99"/>
                </a:lnTo>
                <a:lnTo>
                  <a:pt x="322" y="99"/>
                </a:lnTo>
                <a:lnTo>
                  <a:pt x="325" y="97"/>
                </a:lnTo>
                <a:lnTo>
                  <a:pt x="327" y="94"/>
                </a:lnTo>
                <a:lnTo>
                  <a:pt x="330" y="94"/>
                </a:lnTo>
                <a:lnTo>
                  <a:pt x="332" y="92"/>
                </a:lnTo>
                <a:lnTo>
                  <a:pt x="334" y="90"/>
                </a:lnTo>
                <a:lnTo>
                  <a:pt x="337" y="87"/>
                </a:lnTo>
                <a:lnTo>
                  <a:pt x="339" y="85"/>
                </a:lnTo>
                <a:lnTo>
                  <a:pt x="341" y="82"/>
                </a:lnTo>
                <a:lnTo>
                  <a:pt x="344" y="82"/>
                </a:lnTo>
                <a:lnTo>
                  <a:pt x="346" y="80"/>
                </a:lnTo>
                <a:lnTo>
                  <a:pt x="337" y="78"/>
                </a:lnTo>
                <a:lnTo>
                  <a:pt x="337" y="78"/>
                </a:lnTo>
                <a:close/>
              </a:path>
              <a:path w="405" h="172">
                <a:moveTo>
                  <a:pt x="325" y="39"/>
                </a:moveTo>
                <a:lnTo>
                  <a:pt x="322" y="44"/>
                </a:lnTo>
                <a:lnTo>
                  <a:pt x="322" y="46"/>
                </a:lnTo>
                <a:lnTo>
                  <a:pt x="320" y="49"/>
                </a:lnTo>
                <a:lnTo>
                  <a:pt x="320" y="53"/>
                </a:lnTo>
                <a:lnTo>
                  <a:pt x="318" y="56"/>
                </a:lnTo>
                <a:lnTo>
                  <a:pt x="318" y="58"/>
                </a:lnTo>
                <a:lnTo>
                  <a:pt x="315" y="63"/>
                </a:lnTo>
                <a:lnTo>
                  <a:pt x="313" y="65"/>
                </a:lnTo>
                <a:lnTo>
                  <a:pt x="313" y="68"/>
                </a:lnTo>
                <a:lnTo>
                  <a:pt x="310" y="73"/>
                </a:lnTo>
                <a:lnTo>
                  <a:pt x="313" y="73"/>
                </a:lnTo>
                <a:lnTo>
                  <a:pt x="315" y="70"/>
                </a:lnTo>
                <a:lnTo>
                  <a:pt x="315" y="65"/>
                </a:lnTo>
                <a:lnTo>
                  <a:pt x="318" y="63"/>
                </a:lnTo>
                <a:lnTo>
                  <a:pt x="320" y="61"/>
                </a:lnTo>
                <a:lnTo>
                  <a:pt x="322" y="58"/>
                </a:lnTo>
                <a:lnTo>
                  <a:pt x="322" y="56"/>
                </a:lnTo>
                <a:lnTo>
                  <a:pt x="325" y="53"/>
                </a:lnTo>
                <a:lnTo>
                  <a:pt x="327" y="49"/>
                </a:lnTo>
                <a:lnTo>
                  <a:pt x="330" y="46"/>
                </a:lnTo>
                <a:lnTo>
                  <a:pt x="330" y="41"/>
                </a:lnTo>
                <a:lnTo>
                  <a:pt x="325" y="39"/>
                </a:lnTo>
                <a:lnTo>
                  <a:pt x="325" y="39"/>
                </a:lnTo>
                <a:close/>
              </a:path>
              <a:path w="405" h="172">
                <a:moveTo>
                  <a:pt x="375" y="39"/>
                </a:moveTo>
                <a:lnTo>
                  <a:pt x="361" y="39"/>
                </a:lnTo>
                <a:lnTo>
                  <a:pt x="361" y="44"/>
                </a:lnTo>
                <a:lnTo>
                  <a:pt x="358" y="46"/>
                </a:lnTo>
                <a:lnTo>
                  <a:pt x="356" y="51"/>
                </a:lnTo>
                <a:lnTo>
                  <a:pt x="356" y="53"/>
                </a:lnTo>
                <a:lnTo>
                  <a:pt x="353" y="56"/>
                </a:lnTo>
                <a:lnTo>
                  <a:pt x="351" y="58"/>
                </a:lnTo>
                <a:lnTo>
                  <a:pt x="351" y="63"/>
                </a:lnTo>
                <a:lnTo>
                  <a:pt x="349" y="65"/>
                </a:lnTo>
                <a:lnTo>
                  <a:pt x="346" y="68"/>
                </a:lnTo>
                <a:lnTo>
                  <a:pt x="356" y="68"/>
                </a:lnTo>
                <a:lnTo>
                  <a:pt x="356" y="65"/>
                </a:lnTo>
                <a:lnTo>
                  <a:pt x="358" y="63"/>
                </a:lnTo>
                <a:lnTo>
                  <a:pt x="361" y="61"/>
                </a:lnTo>
                <a:lnTo>
                  <a:pt x="363" y="56"/>
                </a:lnTo>
                <a:lnTo>
                  <a:pt x="363" y="53"/>
                </a:lnTo>
                <a:lnTo>
                  <a:pt x="365" y="51"/>
                </a:lnTo>
                <a:lnTo>
                  <a:pt x="368" y="49"/>
                </a:lnTo>
                <a:lnTo>
                  <a:pt x="368" y="44"/>
                </a:lnTo>
                <a:lnTo>
                  <a:pt x="370" y="41"/>
                </a:lnTo>
                <a:lnTo>
                  <a:pt x="375" y="39"/>
                </a:lnTo>
                <a:lnTo>
                  <a:pt x="375" y="39"/>
                </a:lnTo>
                <a:close/>
              </a:path>
              <a:path w="405" h="172">
                <a:moveTo>
                  <a:pt x="365" y="27"/>
                </a:moveTo>
                <a:lnTo>
                  <a:pt x="363" y="34"/>
                </a:lnTo>
                <a:lnTo>
                  <a:pt x="327" y="34"/>
                </a:lnTo>
                <a:lnTo>
                  <a:pt x="325" y="39"/>
                </a:lnTo>
                <a:lnTo>
                  <a:pt x="330" y="41"/>
                </a:lnTo>
                <a:lnTo>
                  <a:pt x="330" y="44"/>
                </a:lnTo>
                <a:lnTo>
                  <a:pt x="332" y="46"/>
                </a:lnTo>
                <a:lnTo>
                  <a:pt x="332" y="51"/>
                </a:lnTo>
                <a:lnTo>
                  <a:pt x="334" y="53"/>
                </a:lnTo>
                <a:lnTo>
                  <a:pt x="334" y="56"/>
                </a:lnTo>
                <a:lnTo>
                  <a:pt x="337" y="61"/>
                </a:lnTo>
                <a:lnTo>
                  <a:pt x="339" y="63"/>
                </a:lnTo>
                <a:lnTo>
                  <a:pt x="339" y="65"/>
                </a:lnTo>
                <a:lnTo>
                  <a:pt x="341" y="70"/>
                </a:lnTo>
                <a:lnTo>
                  <a:pt x="341" y="75"/>
                </a:lnTo>
                <a:lnTo>
                  <a:pt x="339" y="78"/>
                </a:lnTo>
                <a:lnTo>
                  <a:pt x="337" y="78"/>
                </a:lnTo>
                <a:lnTo>
                  <a:pt x="346" y="80"/>
                </a:lnTo>
                <a:lnTo>
                  <a:pt x="349" y="82"/>
                </a:lnTo>
                <a:lnTo>
                  <a:pt x="351" y="82"/>
                </a:lnTo>
                <a:lnTo>
                  <a:pt x="353" y="85"/>
                </a:lnTo>
                <a:lnTo>
                  <a:pt x="356" y="87"/>
                </a:lnTo>
                <a:lnTo>
                  <a:pt x="358" y="90"/>
                </a:lnTo>
                <a:lnTo>
                  <a:pt x="358" y="92"/>
                </a:lnTo>
                <a:lnTo>
                  <a:pt x="361" y="94"/>
                </a:lnTo>
                <a:lnTo>
                  <a:pt x="363" y="97"/>
                </a:lnTo>
                <a:lnTo>
                  <a:pt x="368" y="97"/>
                </a:lnTo>
                <a:lnTo>
                  <a:pt x="370" y="99"/>
                </a:lnTo>
                <a:lnTo>
                  <a:pt x="373" y="101"/>
                </a:lnTo>
                <a:lnTo>
                  <a:pt x="375" y="101"/>
                </a:lnTo>
                <a:lnTo>
                  <a:pt x="378" y="104"/>
                </a:lnTo>
                <a:lnTo>
                  <a:pt x="380" y="104"/>
                </a:lnTo>
                <a:lnTo>
                  <a:pt x="380" y="101"/>
                </a:lnTo>
                <a:lnTo>
                  <a:pt x="382" y="99"/>
                </a:lnTo>
                <a:lnTo>
                  <a:pt x="385" y="99"/>
                </a:lnTo>
                <a:lnTo>
                  <a:pt x="387" y="97"/>
                </a:lnTo>
                <a:lnTo>
                  <a:pt x="390" y="97"/>
                </a:lnTo>
                <a:lnTo>
                  <a:pt x="390" y="94"/>
                </a:lnTo>
                <a:lnTo>
                  <a:pt x="387" y="92"/>
                </a:lnTo>
                <a:lnTo>
                  <a:pt x="378" y="92"/>
                </a:lnTo>
                <a:lnTo>
                  <a:pt x="375" y="90"/>
                </a:lnTo>
                <a:lnTo>
                  <a:pt x="373" y="90"/>
                </a:lnTo>
                <a:lnTo>
                  <a:pt x="370" y="87"/>
                </a:lnTo>
                <a:lnTo>
                  <a:pt x="368" y="87"/>
                </a:lnTo>
                <a:lnTo>
                  <a:pt x="365" y="85"/>
                </a:lnTo>
                <a:lnTo>
                  <a:pt x="363" y="82"/>
                </a:lnTo>
                <a:lnTo>
                  <a:pt x="361" y="82"/>
                </a:lnTo>
                <a:lnTo>
                  <a:pt x="358" y="80"/>
                </a:lnTo>
                <a:lnTo>
                  <a:pt x="356" y="78"/>
                </a:lnTo>
                <a:lnTo>
                  <a:pt x="353" y="75"/>
                </a:lnTo>
                <a:lnTo>
                  <a:pt x="351" y="73"/>
                </a:lnTo>
                <a:lnTo>
                  <a:pt x="353" y="70"/>
                </a:lnTo>
                <a:lnTo>
                  <a:pt x="356" y="68"/>
                </a:lnTo>
                <a:lnTo>
                  <a:pt x="346" y="68"/>
                </a:lnTo>
                <a:lnTo>
                  <a:pt x="346" y="65"/>
                </a:lnTo>
                <a:lnTo>
                  <a:pt x="344" y="63"/>
                </a:lnTo>
                <a:lnTo>
                  <a:pt x="344" y="61"/>
                </a:lnTo>
                <a:lnTo>
                  <a:pt x="341" y="58"/>
                </a:lnTo>
                <a:lnTo>
                  <a:pt x="341" y="56"/>
                </a:lnTo>
                <a:lnTo>
                  <a:pt x="339" y="53"/>
                </a:lnTo>
                <a:lnTo>
                  <a:pt x="337" y="49"/>
                </a:lnTo>
                <a:lnTo>
                  <a:pt x="337" y="46"/>
                </a:lnTo>
                <a:lnTo>
                  <a:pt x="334" y="44"/>
                </a:lnTo>
                <a:lnTo>
                  <a:pt x="332" y="39"/>
                </a:lnTo>
                <a:lnTo>
                  <a:pt x="375" y="39"/>
                </a:lnTo>
                <a:lnTo>
                  <a:pt x="365" y="27"/>
                </a:lnTo>
                <a:lnTo>
                  <a:pt x="365" y="27"/>
                </a:lnTo>
                <a:close/>
              </a:path>
              <a:path w="405" h="172">
                <a:moveTo>
                  <a:pt x="332" y="15"/>
                </a:moveTo>
                <a:lnTo>
                  <a:pt x="332" y="20"/>
                </a:lnTo>
                <a:lnTo>
                  <a:pt x="330" y="25"/>
                </a:lnTo>
                <a:lnTo>
                  <a:pt x="330" y="27"/>
                </a:lnTo>
                <a:lnTo>
                  <a:pt x="327" y="32"/>
                </a:lnTo>
                <a:lnTo>
                  <a:pt x="327" y="34"/>
                </a:lnTo>
                <a:lnTo>
                  <a:pt x="334" y="34"/>
                </a:lnTo>
                <a:lnTo>
                  <a:pt x="334" y="32"/>
                </a:lnTo>
                <a:lnTo>
                  <a:pt x="337" y="27"/>
                </a:lnTo>
                <a:lnTo>
                  <a:pt x="339" y="25"/>
                </a:lnTo>
                <a:lnTo>
                  <a:pt x="341" y="22"/>
                </a:lnTo>
                <a:lnTo>
                  <a:pt x="332" y="15"/>
                </a:lnTo>
                <a:lnTo>
                  <a:pt x="332" y="15"/>
                </a:lnTo>
                <a:close/>
              </a:path>
              <a:path w="405" h="172">
                <a:moveTo>
                  <a:pt x="296" y="15"/>
                </a:moveTo>
                <a:lnTo>
                  <a:pt x="296" y="154"/>
                </a:lnTo>
                <a:lnTo>
                  <a:pt x="303" y="152"/>
                </a:lnTo>
                <a:lnTo>
                  <a:pt x="303" y="109"/>
                </a:lnTo>
                <a:lnTo>
                  <a:pt x="305" y="109"/>
                </a:lnTo>
                <a:lnTo>
                  <a:pt x="308" y="106"/>
                </a:lnTo>
                <a:lnTo>
                  <a:pt x="310" y="106"/>
                </a:lnTo>
                <a:lnTo>
                  <a:pt x="303" y="104"/>
                </a:lnTo>
                <a:lnTo>
                  <a:pt x="303" y="15"/>
                </a:lnTo>
                <a:lnTo>
                  <a:pt x="332" y="15"/>
                </a:lnTo>
                <a:lnTo>
                  <a:pt x="392" y="15"/>
                </a:lnTo>
                <a:lnTo>
                  <a:pt x="296" y="15"/>
                </a:lnTo>
                <a:lnTo>
                  <a:pt x="296" y="15"/>
                </a:lnTo>
                <a:close/>
              </a:path>
              <a:path w="405" h="172">
                <a:moveTo>
                  <a:pt x="293" y="5"/>
                </a:moveTo>
                <a:lnTo>
                  <a:pt x="296" y="5"/>
                </a:lnTo>
                <a:lnTo>
                  <a:pt x="296" y="10"/>
                </a:lnTo>
                <a:lnTo>
                  <a:pt x="296" y="15"/>
                </a:lnTo>
                <a:lnTo>
                  <a:pt x="392" y="15"/>
                </a:lnTo>
                <a:lnTo>
                  <a:pt x="392" y="152"/>
                </a:lnTo>
                <a:lnTo>
                  <a:pt x="303" y="152"/>
                </a:lnTo>
                <a:lnTo>
                  <a:pt x="296" y="154"/>
                </a:lnTo>
                <a:lnTo>
                  <a:pt x="296" y="169"/>
                </a:lnTo>
                <a:lnTo>
                  <a:pt x="293" y="171"/>
                </a:lnTo>
                <a:lnTo>
                  <a:pt x="303" y="169"/>
                </a:lnTo>
                <a:lnTo>
                  <a:pt x="303" y="157"/>
                </a:lnTo>
                <a:lnTo>
                  <a:pt x="392" y="157"/>
                </a:lnTo>
                <a:lnTo>
                  <a:pt x="399" y="154"/>
                </a:lnTo>
                <a:lnTo>
                  <a:pt x="399" y="18"/>
                </a:lnTo>
                <a:lnTo>
                  <a:pt x="404" y="13"/>
                </a:lnTo>
                <a:lnTo>
                  <a:pt x="303" y="10"/>
                </a:lnTo>
                <a:lnTo>
                  <a:pt x="293" y="5"/>
                </a:lnTo>
                <a:lnTo>
                  <a:pt x="293" y="5"/>
                </a:lnTo>
                <a:close/>
              </a:path>
              <a:path w="405" h="172">
                <a:moveTo>
                  <a:pt x="394" y="3"/>
                </a:moveTo>
                <a:lnTo>
                  <a:pt x="390" y="10"/>
                </a:lnTo>
                <a:lnTo>
                  <a:pt x="303" y="10"/>
                </a:lnTo>
                <a:lnTo>
                  <a:pt x="404" y="13"/>
                </a:lnTo>
                <a:lnTo>
                  <a:pt x="394" y="3"/>
                </a:lnTo>
                <a:lnTo>
                  <a:pt x="394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82" name="path 1582"/>
          <p:cNvSpPr/>
          <p:nvPr/>
        </p:nvSpPr>
        <p:spPr>
          <a:xfrm>
            <a:off x="6041897" y="9543542"/>
            <a:ext cx="345947" cy="111251"/>
          </a:xfrm>
          <a:custGeom>
            <a:avLst/>
            <a:gdLst/>
            <a:ahLst/>
            <a:cxnLst/>
            <a:rect l="0" t="0" r="0" b="0"/>
            <a:pathLst>
              <a:path w="544" h="175">
                <a:moveTo>
                  <a:pt x="92" y="126"/>
                </a:moveTo>
                <a:lnTo>
                  <a:pt x="90" y="126"/>
                </a:lnTo>
                <a:lnTo>
                  <a:pt x="90" y="128"/>
                </a:lnTo>
                <a:lnTo>
                  <a:pt x="92" y="130"/>
                </a:lnTo>
                <a:lnTo>
                  <a:pt x="94" y="133"/>
                </a:lnTo>
                <a:lnTo>
                  <a:pt x="97" y="135"/>
                </a:lnTo>
                <a:lnTo>
                  <a:pt x="99" y="138"/>
                </a:lnTo>
                <a:lnTo>
                  <a:pt x="102" y="140"/>
                </a:lnTo>
                <a:lnTo>
                  <a:pt x="104" y="142"/>
                </a:lnTo>
                <a:lnTo>
                  <a:pt x="104" y="145"/>
                </a:lnTo>
                <a:lnTo>
                  <a:pt x="106" y="147"/>
                </a:lnTo>
                <a:lnTo>
                  <a:pt x="109" y="150"/>
                </a:lnTo>
                <a:lnTo>
                  <a:pt x="109" y="152"/>
                </a:lnTo>
                <a:lnTo>
                  <a:pt x="111" y="157"/>
                </a:lnTo>
                <a:lnTo>
                  <a:pt x="114" y="159"/>
                </a:lnTo>
                <a:lnTo>
                  <a:pt x="114" y="161"/>
                </a:lnTo>
                <a:lnTo>
                  <a:pt x="116" y="164"/>
                </a:lnTo>
                <a:lnTo>
                  <a:pt x="118" y="169"/>
                </a:lnTo>
                <a:lnTo>
                  <a:pt x="121" y="169"/>
                </a:lnTo>
                <a:lnTo>
                  <a:pt x="121" y="164"/>
                </a:lnTo>
                <a:lnTo>
                  <a:pt x="123" y="159"/>
                </a:lnTo>
                <a:lnTo>
                  <a:pt x="123" y="154"/>
                </a:lnTo>
                <a:lnTo>
                  <a:pt x="121" y="152"/>
                </a:lnTo>
                <a:lnTo>
                  <a:pt x="121" y="147"/>
                </a:lnTo>
                <a:lnTo>
                  <a:pt x="118" y="145"/>
                </a:lnTo>
                <a:lnTo>
                  <a:pt x="116" y="145"/>
                </a:lnTo>
                <a:lnTo>
                  <a:pt x="116" y="142"/>
                </a:lnTo>
                <a:lnTo>
                  <a:pt x="114" y="142"/>
                </a:lnTo>
                <a:lnTo>
                  <a:pt x="111" y="140"/>
                </a:lnTo>
                <a:lnTo>
                  <a:pt x="111" y="138"/>
                </a:lnTo>
                <a:lnTo>
                  <a:pt x="109" y="138"/>
                </a:lnTo>
                <a:lnTo>
                  <a:pt x="104" y="135"/>
                </a:lnTo>
                <a:lnTo>
                  <a:pt x="102" y="133"/>
                </a:lnTo>
                <a:lnTo>
                  <a:pt x="99" y="130"/>
                </a:lnTo>
                <a:lnTo>
                  <a:pt x="94" y="128"/>
                </a:lnTo>
                <a:lnTo>
                  <a:pt x="92" y="126"/>
                </a:lnTo>
                <a:lnTo>
                  <a:pt x="92" y="126"/>
                </a:lnTo>
                <a:close/>
              </a:path>
              <a:path w="544" h="175">
                <a:moveTo>
                  <a:pt x="54" y="104"/>
                </a:moveTo>
                <a:lnTo>
                  <a:pt x="32" y="113"/>
                </a:lnTo>
                <a:lnTo>
                  <a:pt x="42" y="113"/>
                </a:lnTo>
                <a:lnTo>
                  <a:pt x="46" y="111"/>
                </a:lnTo>
                <a:lnTo>
                  <a:pt x="49" y="109"/>
                </a:lnTo>
                <a:lnTo>
                  <a:pt x="54" y="106"/>
                </a:lnTo>
                <a:lnTo>
                  <a:pt x="54" y="104"/>
                </a:lnTo>
                <a:lnTo>
                  <a:pt x="54" y="104"/>
                </a:lnTo>
                <a:close/>
              </a:path>
              <a:path w="544" h="175">
                <a:moveTo>
                  <a:pt x="82" y="63"/>
                </a:moveTo>
                <a:lnTo>
                  <a:pt x="82" y="111"/>
                </a:lnTo>
                <a:lnTo>
                  <a:pt x="80" y="116"/>
                </a:lnTo>
                <a:lnTo>
                  <a:pt x="80" y="123"/>
                </a:lnTo>
                <a:lnTo>
                  <a:pt x="78" y="126"/>
                </a:lnTo>
                <a:lnTo>
                  <a:pt x="78" y="130"/>
                </a:lnTo>
                <a:lnTo>
                  <a:pt x="75" y="133"/>
                </a:lnTo>
                <a:lnTo>
                  <a:pt x="75" y="135"/>
                </a:lnTo>
                <a:lnTo>
                  <a:pt x="73" y="140"/>
                </a:lnTo>
                <a:lnTo>
                  <a:pt x="73" y="142"/>
                </a:lnTo>
                <a:lnTo>
                  <a:pt x="70" y="145"/>
                </a:lnTo>
                <a:lnTo>
                  <a:pt x="70" y="147"/>
                </a:lnTo>
                <a:lnTo>
                  <a:pt x="68" y="147"/>
                </a:lnTo>
                <a:lnTo>
                  <a:pt x="65" y="150"/>
                </a:lnTo>
                <a:lnTo>
                  <a:pt x="65" y="152"/>
                </a:lnTo>
                <a:lnTo>
                  <a:pt x="63" y="154"/>
                </a:lnTo>
                <a:lnTo>
                  <a:pt x="61" y="157"/>
                </a:lnTo>
                <a:lnTo>
                  <a:pt x="58" y="157"/>
                </a:lnTo>
                <a:lnTo>
                  <a:pt x="56" y="159"/>
                </a:lnTo>
                <a:lnTo>
                  <a:pt x="54" y="161"/>
                </a:lnTo>
                <a:lnTo>
                  <a:pt x="49" y="164"/>
                </a:lnTo>
                <a:lnTo>
                  <a:pt x="46" y="166"/>
                </a:lnTo>
                <a:lnTo>
                  <a:pt x="44" y="169"/>
                </a:lnTo>
                <a:lnTo>
                  <a:pt x="39" y="171"/>
                </a:lnTo>
                <a:lnTo>
                  <a:pt x="42" y="173"/>
                </a:lnTo>
                <a:lnTo>
                  <a:pt x="44" y="171"/>
                </a:lnTo>
                <a:lnTo>
                  <a:pt x="46" y="171"/>
                </a:lnTo>
                <a:lnTo>
                  <a:pt x="49" y="169"/>
                </a:lnTo>
                <a:lnTo>
                  <a:pt x="51" y="166"/>
                </a:lnTo>
                <a:lnTo>
                  <a:pt x="56" y="166"/>
                </a:lnTo>
                <a:lnTo>
                  <a:pt x="58" y="164"/>
                </a:lnTo>
                <a:lnTo>
                  <a:pt x="61" y="164"/>
                </a:lnTo>
                <a:lnTo>
                  <a:pt x="63" y="161"/>
                </a:lnTo>
                <a:lnTo>
                  <a:pt x="65" y="159"/>
                </a:lnTo>
                <a:lnTo>
                  <a:pt x="68" y="159"/>
                </a:lnTo>
                <a:lnTo>
                  <a:pt x="68" y="157"/>
                </a:lnTo>
                <a:lnTo>
                  <a:pt x="70" y="154"/>
                </a:lnTo>
                <a:lnTo>
                  <a:pt x="73" y="152"/>
                </a:lnTo>
                <a:lnTo>
                  <a:pt x="75" y="150"/>
                </a:lnTo>
                <a:lnTo>
                  <a:pt x="78" y="147"/>
                </a:lnTo>
                <a:lnTo>
                  <a:pt x="78" y="145"/>
                </a:lnTo>
                <a:lnTo>
                  <a:pt x="80" y="142"/>
                </a:lnTo>
                <a:lnTo>
                  <a:pt x="82" y="140"/>
                </a:lnTo>
                <a:lnTo>
                  <a:pt x="82" y="135"/>
                </a:lnTo>
                <a:lnTo>
                  <a:pt x="85" y="133"/>
                </a:lnTo>
                <a:lnTo>
                  <a:pt x="85" y="130"/>
                </a:lnTo>
                <a:lnTo>
                  <a:pt x="87" y="128"/>
                </a:lnTo>
                <a:lnTo>
                  <a:pt x="87" y="118"/>
                </a:lnTo>
                <a:lnTo>
                  <a:pt x="90" y="113"/>
                </a:lnTo>
                <a:lnTo>
                  <a:pt x="90" y="75"/>
                </a:lnTo>
                <a:lnTo>
                  <a:pt x="94" y="70"/>
                </a:lnTo>
                <a:lnTo>
                  <a:pt x="82" y="63"/>
                </a:lnTo>
                <a:lnTo>
                  <a:pt x="82" y="63"/>
                </a:lnTo>
                <a:close/>
              </a:path>
              <a:path w="544" h="175">
                <a:moveTo>
                  <a:pt x="56" y="49"/>
                </a:moveTo>
                <a:lnTo>
                  <a:pt x="58" y="51"/>
                </a:lnTo>
                <a:lnTo>
                  <a:pt x="58" y="121"/>
                </a:lnTo>
                <a:lnTo>
                  <a:pt x="56" y="123"/>
                </a:lnTo>
                <a:lnTo>
                  <a:pt x="56" y="130"/>
                </a:lnTo>
                <a:lnTo>
                  <a:pt x="65" y="123"/>
                </a:lnTo>
                <a:lnTo>
                  <a:pt x="65" y="49"/>
                </a:lnTo>
                <a:lnTo>
                  <a:pt x="109" y="49"/>
                </a:lnTo>
                <a:lnTo>
                  <a:pt x="56" y="49"/>
                </a:lnTo>
                <a:lnTo>
                  <a:pt x="56" y="49"/>
                </a:lnTo>
                <a:close/>
              </a:path>
              <a:path w="544" h="175">
                <a:moveTo>
                  <a:pt x="56" y="39"/>
                </a:moveTo>
                <a:lnTo>
                  <a:pt x="56" y="49"/>
                </a:lnTo>
                <a:lnTo>
                  <a:pt x="109" y="49"/>
                </a:lnTo>
                <a:lnTo>
                  <a:pt x="109" y="128"/>
                </a:lnTo>
                <a:lnTo>
                  <a:pt x="116" y="121"/>
                </a:lnTo>
                <a:lnTo>
                  <a:pt x="116" y="51"/>
                </a:lnTo>
                <a:lnTo>
                  <a:pt x="121" y="46"/>
                </a:lnTo>
                <a:lnTo>
                  <a:pt x="65" y="46"/>
                </a:lnTo>
                <a:lnTo>
                  <a:pt x="56" y="39"/>
                </a:lnTo>
                <a:lnTo>
                  <a:pt x="56" y="39"/>
                </a:lnTo>
                <a:close/>
              </a:path>
              <a:path w="544" h="175">
                <a:moveTo>
                  <a:pt x="111" y="39"/>
                </a:moveTo>
                <a:lnTo>
                  <a:pt x="106" y="46"/>
                </a:lnTo>
                <a:lnTo>
                  <a:pt x="80" y="46"/>
                </a:lnTo>
                <a:lnTo>
                  <a:pt x="121" y="46"/>
                </a:lnTo>
                <a:lnTo>
                  <a:pt x="111" y="39"/>
                </a:lnTo>
                <a:lnTo>
                  <a:pt x="111" y="39"/>
                </a:lnTo>
                <a:close/>
              </a:path>
              <a:path w="544" h="175">
                <a:moveTo>
                  <a:pt x="32" y="34"/>
                </a:moveTo>
                <a:lnTo>
                  <a:pt x="25" y="34"/>
                </a:lnTo>
                <a:lnTo>
                  <a:pt x="25" y="116"/>
                </a:lnTo>
                <a:lnTo>
                  <a:pt x="22" y="116"/>
                </a:lnTo>
                <a:lnTo>
                  <a:pt x="18" y="118"/>
                </a:lnTo>
                <a:lnTo>
                  <a:pt x="15" y="121"/>
                </a:lnTo>
                <a:lnTo>
                  <a:pt x="13" y="121"/>
                </a:lnTo>
                <a:lnTo>
                  <a:pt x="10" y="123"/>
                </a:lnTo>
                <a:lnTo>
                  <a:pt x="5" y="123"/>
                </a:lnTo>
                <a:lnTo>
                  <a:pt x="3" y="126"/>
                </a:lnTo>
                <a:lnTo>
                  <a:pt x="1" y="126"/>
                </a:lnTo>
                <a:lnTo>
                  <a:pt x="8" y="140"/>
                </a:lnTo>
                <a:lnTo>
                  <a:pt x="10" y="138"/>
                </a:lnTo>
                <a:lnTo>
                  <a:pt x="13" y="135"/>
                </a:lnTo>
                <a:lnTo>
                  <a:pt x="15" y="130"/>
                </a:lnTo>
                <a:lnTo>
                  <a:pt x="18" y="130"/>
                </a:lnTo>
                <a:lnTo>
                  <a:pt x="18" y="128"/>
                </a:lnTo>
                <a:lnTo>
                  <a:pt x="20" y="128"/>
                </a:lnTo>
                <a:lnTo>
                  <a:pt x="22" y="126"/>
                </a:lnTo>
                <a:lnTo>
                  <a:pt x="25" y="126"/>
                </a:lnTo>
                <a:lnTo>
                  <a:pt x="27" y="123"/>
                </a:lnTo>
                <a:lnTo>
                  <a:pt x="30" y="121"/>
                </a:lnTo>
                <a:lnTo>
                  <a:pt x="32" y="121"/>
                </a:lnTo>
                <a:lnTo>
                  <a:pt x="34" y="118"/>
                </a:lnTo>
                <a:lnTo>
                  <a:pt x="39" y="116"/>
                </a:lnTo>
                <a:lnTo>
                  <a:pt x="42" y="113"/>
                </a:lnTo>
                <a:lnTo>
                  <a:pt x="32" y="113"/>
                </a:lnTo>
                <a:lnTo>
                  <a:pt x="32" y="34"/>
                </a:lnTo>
                <a:lnTo>
                  <a:pt x="32" y="34"/>
                </a:lnTo>
                <a:close/>
              </a:path>
              <a:path w="544" h="175">
                <a:moveTo>
                  <a:pt x="44" y="22"/>
                </a:moveTo>
                <a:lnTo>
                  <a:pt x="37" y="30"/>
                </a:lnTo>
                <a:lnTo>
                  <a:pt x="1" y="30"/>
                </a:lnTo>
                <a:lnTo>
                  <a:pt x="5" y="37"/>
                </a:lnTo>
                <a:lnTo>
                  <a:pt x="10" y="37"/>
                </a:lnTo>
                <a:lnTo>
                  <a:pt x="13" y="34"/>
                </a:lnTo>
                <a:lnTo>
                  <a:pt x="54" y="34"/>
                </a:lnTo>
                <a:lnTo>
                  <a:pt x="44" y="22"/>
                </a:lnTo>
                <a:lnTo>
                  <a:pt x="44" y="22"/>
                </a:lnTo>
                <a:close/>
              </a:path>
              <a:path w="544" h="175">
                <a:moveTo>
                  <a:pt x="90" y="18"/>
                </a:moveTo>
                <a:lnTo>
                  <a:pt x="80" y="18"/>
                </a:lnTo>
                <a:lnTo>
                  <a:pt x="80" y="20"/>
                </a:lnTo>
                <a:lnTo>
                  <a:pt x="80" y="27"/>
                </a:lnTo>
                <a:lnTo>
                  <a:pt x="78" y="32"/>
                </a:lnTo>
                <a:lnTo>
                  <a:pt x="78" y="46"/>
                </a:lnTo>
                <a:lnTo>
                  <a:pt x="65" y="46"/>
                </a:lnTo>
                <a:lnTo>
                  <a:pt x="80" y="46"/>
                </a:lnTo>
                <a:lnTo>
                  <a:pt x="80" y="44"/>
                </a:lnTo>
                <a:lnTo>
                  <a:pt x="82" y="39"/>
                </a:lnTo>
                <a:lnTo>
                  <a:pt x="82" y="34"/>
                </a:lnTo>
                <a:lnTo>
                  <a:pt x="85" y="30"/>
                </a:lnTo>
                <a:lnTo>
                  <a:pt x="85" y="27"/>
                </a:lnTo>
                <a:lnTo>
                  <a:pt x="87" y="25"/>
                </a:lnTo>
                <a:lnTo>
                  <a:pt x="87" y="20"/>
                </a:lnTo>
                <a:lnTo>
                  <a:pt x="90" y="20"/>
                </a:lnTo>
                <a:lnTo>
                  <a:pt x="90" y="18"/>
                </a:lnTo>
                <a:lnTo>
                  <a:pt x="90" y="18"/>
                </a:lnTo>
                <a:close/>
              </a:path>
              <a:path w="544" h="175">
                <a:moveTo>
                  <a:pt x="116" y="3"/>
                </a:moveTo>
                <a:lnTo>
                  <a:pt x="109" y="13"/>
                </a:lnTo>
                <a:lnTo>
                  <a:pt x="46" y="13"/>
                </a:lnTo>
                <a:lnTo>
                  <a:pt x="51" y="20"/>
                </a:lnTo>
                <a:lnTo>
                  <a:pt x="54" y="18"/>
                </a:lnTo>
                <a:lnTo>
                  <a:pt x="125" y="18"/>
                </a:lnTo>
                <a:lnTo>
                  <a:pt x="116" y="3"/>
                </a:lnTo>
                <a:lnTo>
                  <a:pt x="116" y="3"/>
                </a:lnTo>
                <a:close/>
              </a:path>
              <a:path w="544" h="175">
                <a:moveTo>
                  <a:pt x="241" y="147"/>
                </a:moveTo>
                <a:lnTo>
                  <a:pt x="234" y="150"/>
                </a:lnTo>
                <a:lnTo>
                  <a:pt x="234" y="169"/>
                </a:lnTo>
                <a:lnTo>
                  <a:pt x="241" y="164"/>
                </a:lnTo>
                <a:lnTo>
                  <a:pt x="241" y="147"/>
                </a:lnTo>
                <a:lnTo>
                  <a:pt x="241" y="147"/>
                </a:lnTo>
                <a:close/>
              </a:path>
              <a:path w="544" h="175">
                <a:moveTo>
                  <a:pt x="166" y="101"/>
                </a:moveTo>
                <a:lnTo>
                  <a:pt x="166" y="147"/>
                </a:lnTo>
                <a:lnTo>
                  <a:pt x="174" y="145"/>
                </a:lnTo>
                <a:lnTo>
                  <a:pt x="174" y="104"/>
                </a:lnTo>
                <a:lnTo>
                  <a:pt x="234" y="104"/>
                </a:lnTo>
                <a:lnTo>
                  <a:pt x="166" y="101"/>
                </a:lnTo>
                <a:lnTo>
                  <a:pt x="166" y="101"/>
                </a:lnTo>
                <a:close/>
              </a:path>
              <a:path w="544" h="175">
                <a:moveTo>
                  <a:pt x="166" y="63"/>
                </a:moveTo>
                <a:lnTo>
                  <a:pt x="166" y="101"/>
                </a:lnTo>
                <a:lnTo>
                  <a:pt x="174" y="101"/>
                </a:lnTo>
                <a:lnTo>
                  <a:pt x="174" y="63"/>
                </a:lnTo>
                <a:lnTo>
                  <a:pt x="234" y="63"/>
                </a:lnTo>
                <a:lnTo>
                  <a:pt x="166" y="63"/>
                </a:lnTo>
                <a:lnTo>
                  <a:pt x="166" y="63"/>
                </a:lnTo>
                <a:close/>
              </a:path>
              <a:path w="544" h="175">
                <a:moveTo>
                  <a:pt x="245" y="20"/>
                </a:moveTo>
                <a:lnTo>
                  <a:pt x="234" y="22"/>
                </a:lnTo>
                <a:lnTo>
                  <a:pt x="234" y="61"/>
                </a:lnTo>
                <a:lnTo>
                  <a:pt x="174" y="61"/>
                </a:lnTo>
                <a:lnTo>
                  <a:pt x="166" y="63"/>
                </a:lnTo>
                <a:lnTo>
                  <a:pt x="234" y="63"/>
                </a:lnTo>
                <a:lnTo>
                  <a:pt x="234" y="101"/>
                </a:lnTo>
                <a:lnTo>
                  <a:pt x="166" y="101"/>
                </a:lnTo>
                <a:lnTo>
                  <a:pt x="234" y="104"/>
                </a:lnTo>
                <a:lnTo>
                  <a:pt x="234" y="145"/>
                </a:lnTo>
                <a:lnTo>
                  <a:pt x="174" y="145"/>
                </a:lnTo>
                <a:lnTo>
                  <a:pt x="166" y="147"/>
                </a:lnTo>
                <a:lnTo>
                  <a:pt x="166" y="171"/>
                </a:lnTo>
                <a:lnTo>
                  <a:pt x="174" y="164"/>
                </a:lnTo>
                <a:lnTo>
                  <a:pt x="174" y="150"/>
                </a:lnTo>
                <a:lnTo>
                  <a:pt x="234" y="150"/>
                </a:lnTo>
                <a:lnTo>
                  <a:pt x="241" y="147"/>
                </a:lnTo>
                <a:lnTo>
                  <a:pt x="241" y="142"/>
                </a:lnTo>
                <a:lnTo>
                  <a:pt x="241" y="138"/>
                </a:lnTo>
                <a:lnTo>
                  <a:pt x="241" y="25"/>
                </a:lnTo>
                <a:lnTo>
                  <a:pt x="245" y="20"/>
                </a:lnTo>
                <a:lnTo>
                  <a:pt x="245" y="20"/>
                </a:lnTo>
                <a:close/>
              </a:path>
              <a:path w="544" h="175">
                <a:moveTo>
                  <a:pt x="236" y="10"/>
                </a:moveTo>
                <a:lnTo>
                  <a:pt x="231" y="18"/>
                </a:lnTo>
                <a:lnTo>
                  <a:pt x="174" y="18"/>
                </a:lnTo>
                <a:lnTo>
                  <a:pt x="166" y="20"/>
                </a:lnTo>
                <a:lnTo>
                  <a:pt x="166" y="63"/>
                </a:lnTo>
                <a:lnTo>
                  <a:pt x="174" y="61"/>
                </a:lnTo>
                <a:lnTo>
                  <a:pt x="174" y="22"/>
                </a:lnTo>
                <a:lnTo>
                  <a:pt x="234" y="22"/>
                </a:lnTo>
                <a:lnTo>
                  <a:pt x="245" y="20"/>
                </a:lnTo>
                <a:lnTo>
                  <a:pt x="236" y="10"/>
                </a:lnTo>
                <a:lnTo>
                  <a:pt x="236" y="10"/>
                </a:lnTo>
                <a:close/>
              </a:path>
              <a:path w="544" h="175">
                <a:moveTo>
                  <a:pt x="166" y="10"/>
                </a:moveTo>
                <a:lnTo>
                  <a:pt x="166" y="20"/>
                </a:lnTo>
                <a:lnTo>
                  <a:pt x="174" y="18"/>
                </a:lnTo>
                <a:lnTo>
                  <a:pt x="166" y="10"/>
                </a:lnTo>
                <a:lnTo>
                  <a:pt x="166" y="10"/>
                </a:lnTo>
                <a:close/>
              </a:path>
              <a:path w="544" h="175">
                <a:moveTo>
                  <a:pt x="354" y="133"/>
                </a:moveTo>
                <a:lnTo>
                  <a:pt x="354" y="135"/>
                </a:lnTo>
                <a:lnTo>
                  <a:pt x="356" y="135"/>
                </a:lnTo>
                <a:lnTo>
                  <a:pt x="358" y="138"/>
                </a:lnTo>
                <a:lnTo>
                  <a:pt x="363" y="140"/>
                </a:lnTo>
                <a:lnTo>
                  <a:pt x="365" y="142"/>
                </a:lnTo>
                <a:lnTo>
                  <a:pt x="368" y="142"/>
                </a:lnTo>
                <a:lnTo>
                  <a:pt x="370" y="145"/>
                </a:lnTo>
                <a:lnTo>
                  <a:pt x="373" y="147"/>
                </a:lnTo>
                <a:lnTo>
                  <a:pt x="375" y="150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7"/>
                </a:lnTo>
                <a:lnTo>
                  <a:pt x="387" y="159"/>
                </a:lnTo>
                <a:lnTo>
                  <a:pt x="390" y="164"/>
                </a:lnTo>
                <a:lnTo>
                  <a:pt x="392" y="166"/>
                </a:lnTo>
                <a:lnTo>
                  <a:pt x="394" y="169"/>
                </a:lnTo>
                <a:lnTo>
                  <a:pt x="397" y="169"/>
                </a:lnTo>
                <a:lnTo>
                  <a:pt x="397" y="166"/>
                </a:lnTo>
                <a:lnTo>
                  <a:pt x="399" y="164"/>
                </a:lnTo>
                <a:lnTo>
                  <a:pt x="399" y="159"/>
                </a:lnTo>
                <a:lnTo>
                  <a:pt x="397" y="154"/>
                </a:lnTo>
                <a:lnTo>
                  <a:pt x="394" y="152"/>
                </a:lnTo>
                <a:lnTo>
                  <a:pt x="394" y="150"/>
                </a:lnTo>
                <a:lnTo>
                  <a:pt x="392" y="147"/>
                </a:lnTo>
                <a:lnTo>
                  <a:pt x="390" y="147"/>
                </a:lnTo>
                <a:lnTo>
                  <a:pt x="387" y="145"/>
                </a:lnTo>
                <a:lnTo>
                  <a:pt x="385" y="142"/>
                </a:lnTo>
                <a:lnTo>
                  <a:pt x="380" y="142"/>
                </a:lnTo>
                <a:lnTo>
                  <a:pt x="378" y="140"/>
                </a:lnTo>
                <a:lnTo>
                  <a:pt x="375" y="140"/>
                </a:lnTo>
                <a:lnTo>
                  <a:pt x="373" y="138"/>
                </a:lnTo>
                <a:lnTo>
                  <a:pt x="368" y="138"/>
                </a:lnTo>
                <a:lnTo>
                  <a:pt x="365" y="135"/>
                </a:lnTo>
                <a:lnTo>
                  <a:pt x="363" y="135"/>
                </a:lnTo>
                <a:lnTo>
                  <a:pt x="361" y="133"/>
                </a:lnTo>
                <a:lnTo>
                  <a:pt x="354" y="133"/>
                </a:lnTo>
                <a:lnTo>
                  <a:pt x="354" y="133"/>
                </a:lnTo>
                <a:close/>
              </a:path>
              <a:path w="544" h="175">
                <a:moveTo>
                  <a:pt x="344" y="75"/>
                </a:moveTo>
                <a:lnTo>
                  <a:pt x="344" y="80"/>
                </a:lnTo>
                <a:lnTo>
                  <a:pt x="342" y="85"/>
                </a:lnTo>
                <a:lnTo>
                  <a:pt x="342" y="116"/>
                </a:lnTo>
                <a:lnTo>
                  <a:pt x="339" y="121"/>
                </a:lnTo>
                <a:lnTo>
                  <a:pt x="339" y="123"/>
                </a:lnTo>
                <a:lnTo>
                  <a:pt x="337" y="128"/>
                </a:lnTo>
                <a:lnTo>
                  <a:pt x="337" y="130"/>
                </a:lnTo>
                <a:lnTo>
                  <a:pt x="334" y="133"/>
                </a:lnTo>
                <a:lnTo>
                  <a:pt x="334" y="135"/>
                </a:lnTo>
                <a:lnTo>
                  <a:pt x="332" y="140"/>
                </a:lnTo>
                <a:lnTo>
                  <a:pt x="330" y="142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5" y="161"/>
                </a:lnTo>
                <a:lnTo>
                  <a:pt x="301" y="161"/>
                </a:lnTo>
                <a:lnTo>
                  <a:pt x="298" y="164"/>
                </a:lnTo>
                <a:lnTo>
                  <a:pt x="296" y="166"/>
                </a:lnTo>
                <a:lnTo>
                  <a:pt x="291" y="166"/>
                </a:lnTo>
                <a:lnTo>
                  <a:pt x="289" y="169"/>
                </a:lnTo>
                <a:lnTo>
                  <a:pt x="284" y="171"/>
                </a:lnTo>
                <a:lnTo>
                  <a:pt x="284" y="173"/>
                </a:lnTo>
                <a:lnTo>
                  <a:pt x="289" y="173"/>
                </a:lnTo>
                <a:lnTo>
                  <a:pt x="291" y="171"/>
                </a:lnTo>
                <a:lnTo>
                  <a:pt x="294" y="171"/>
                </a:lnTo>
                <a:lnTo>
                  <a:pt x="298" y="169"/>
                </a:lnTo>
                <a:lnTo>
                  <a:pt x="301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5" y="161"/>
                </a:lnTo>
                <a:lnTo>
                  <a:pt x="318" y="161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7" y="145"/>
                </a:lnTo>
                <a:lnTo>
                  <a:pt x="339" y="142"/>
                </a:lnTo>
                <a:lnTo>
                  <a:pt x="342" y="140"/>
                </a:lnTo>
                <a:lnTo>
                  <a:pt x="342" y="138"/>
                </a:lnTo>
                <a:lnTo>
                  <a:pt x="344" y="135"/>
                </a:lnTo>
                <a:lnTo>
                  <a:pt x="344" y="133"/>
                </a:lnTo>
                <a:lnTo>
                  <a:pt x="346" y="130"/>
                </a:lnTo>
                <a:lnTo>
                  <a:pt x="346" y="123"/>
                </a:lnTo>
                <a:lnTo>
                  <a:pt x="349" y="118"/>
                </a:lnTo>
                <a:lnTo>
                  <a:pt x="349" y="106"/>
                </a:lnTo>
                <a:lnTo>
                  <a:pt x="351" y="104"/>
                </a:lnTo>
                <a:lnTo>
                  <a:pt x="351" y="90"/>
                </a:lnTo>
                <a:lnTo>
                  <a:pt x="356" y="85"/>
                </a:lnTo>
                <a:lnTo>
                  <a:pt x="344" y="75"/>
                </a:lnTo>
                <a:lnTo>
                  <a:pt x="344" y="75"/>
                </a:lnTo>
                <a:close/>
              </a:path>
              <a:path w="544" h="175">
                <a:moveTo>
                  <a:pt x="310" y="63"/>
                </a:moveTo>
                <a:lnTo>
                  <a:pt x="310" y="135"/>
                </a:lnTo>
                <a:lnTo>
                  <a:pt x="320" y="130"/>
                </a:lnTo>
                <a:lnTo>
                  <a:pt x="320" y="63"/>
                </a:lnTo>
                <a:lnTo>
                  <a:pt x="375" y="63"/>
                </a:lnTo>
                <a:lnTo>
                  <a:pt x="310" y="63"/>
                </a:lnTo>
                <a:lnTo>
                  <a:pt x="310" y="63"/>
                </a:lnTo>
                <a:close/>
              </a:path>
              <a:path w="544" h="175">
                <a:moveTo>
                  <a:pt x="310" y="53"/>
                </a:moveTo>
                <a:lnTo>
                  <a:pt x="310" y="58"/>
                </a:lnTo>
                <a:lnTo>
                  <a:pt x="318" y="58"/>
                </a:lnTo>
                <a:lnTo>
                  <a:pt x="310" y="53"/>
                </a:lnTo>
                <a:lnTo>
                  <a:pt x="310" y="53"/>
                </a:lnTo>
                <a:close/>
              </a:path>
              <a:path w="544" h="175">
                <a:moveTo>
                  <a:pt x="380" y="51"/>
                </a:moveTo>
                <a:lnTo>
                  <a:pt x="375" y="58"/>
                </a:lnTo>
                <a:lnTo>
                  <a:pt x="310" y="58"/>
                </a:lnTo>
                <a:lnTo>
                  <a:pt x="310" y="63"/>
                </a:lnTo>
                <a:lnTo>
                  <a:pt x="375" y="63"/>
                </a:lnTo>
                <a:lnTo>
                  <a:pt x="375" y="128"/>
                </a:lnTo>
                <a:lnTo>
                  <a:pt x="385" y="123"/>
                </a:lnTo>
                <a:lnTo>
                  <a:pt x="385" y="66"/>
                </a:lnTo>
                <a:lnTo>
                  <a:pt x="390" y="61"/>
                </a:lnTo>
                <a:lnTo>
                  <a:pt x="380" y="51"/>
                </a:lnTo>
                <a:lnTo>
                  <a:pt x="380" y="51"/>
                </a:lnTo>
                <a:close/>
              </a:path>
              <a:path w="544" h="175">
                <a:moveTo>
                  <a:pt x="375" y="27"/>
                </a:moveTo>
                <a:lnTo>
                  <a:pt x="361" y="27"/>
                </a:lnTo>
                <a:lnTo>
                  <a:pt x="346" y="58"/>
                </a:lnTo>
                <a:lnTo>
                  <a:pt x="349" y="58"/>
                </a:lnTo>
                <a:lnTo>
                  <a:pt x="351" y="56"/>
                </a:lnTo>
                <a:lnTo>
                  <a:pt x="354" y="53"/>
                </a:lnTo>
                <a:lnTo>
                  <a:pt x="356" y="49"/>
                </a:lnTo>
                <a:lnTo>
                  <a:pt x="358" y="46"/>
                </a:lnTo>
                <a:lnTo>
                  <a:pt x="358" y="44"/>
                </a:lnTo>
                <a:lnTo>
                  <a:pt x="361" y="41"/>
                </a:lnTo>
                <a:lnTo>
                  <a:pt x="363" y="39"/>
                </a:lnTo>
                <a:lnTo>
                  <a:pt x="363" y="37"/>
                </a:lnTo>
                <a:lnTo>
                  <a:pt x="365" y="34"/>
                </a:lnTo>
                <a:lnTo>
                  <a:pt x="368" y="32"/>
                </a:lnTo>
                <a:lnTo>
                  <a:pt x="370" y="30"/>
                </a:lnTo>
                <a:lnTo>
                  <a:pt x="373" y="30"/>
                </a:lnTo>
                <a:lnTo>
                  <a:pt x="375" y="27"/>
                </a:lnTo>
                <a:lnTo>
                  <a:pt x="375" y="27"/>
                </a:lnTo>
                <a:close/>
              </a:path>
              <a:path w="544" h="175">
                <a:moveTo>
                  <a:pt x="365" y="15"/>
                </a:moveTo>
                <a:lnTo>
                  <a:pt x="361" y="22"/>
                </a:lnTo>
                <a:lnTo>
                  <a:pt x="327" y="22"/>
                </a:lnTo>
                <a:lnTo>
                  <a:pt x="318" y="25"/>
                </a:lnTo>
                <a:lnTo>
                  <a:pt x="318" y="30"/>
                </a:lnTo>
                <a:lnTo>
                  <a:pt x="315" y="32"/>
                </a:lnTo>
                <a:lnTo>
                  <a:pt x="313" y="37"/>
                </a:lnTo>
                <a:lnTo>
                  <a:pt x="310" y="39"/>
                </a:lnTo>
                <a:lnTo>
                  <a:pt x="310" y="41"/>
                </a:lnTo>
                <a:lnTo>
                  <a:pt x="308" y="44"/>
                </a:lnTo>
                <a:lnTo>
                  <a:pt x="305" y="49"/>
                </a:lnTo>
                <a:lnTo>
                  <a:pt x="305" y="51"/>
                </a:lnTo>
                <a:lnTo>
                  <a:pt x="303" y="53"/>
                </a:lnTo>
                <a:lnTo>
                  <a:pt x="301" y="56"/>
                </a:lnTo>
                <a:lnTo>
                  <a:pt x="298" y="58"/>
                </a:lnTo>
                <a:lnTo>
                  <a:pt x="296" y="61"/>
                </a:lnTo>
                <a:lnTo>
                  <a:pt x="296" y="63"/>
                </a:lnTo>
                <a:lnTo>
                  <a:pt x="294" y="66"/>
                </a:lnTo>
                <a:lnTo>
                  <a:pt x="291" y="68"/>
                </a:lnTo>
                <a:lnTo>
                  <a:pt x="289" y="73"/>
                </a:lnTo>
                <a:lnTo>
                  <a:pt x="286" y="75"/>
                </a:lnTo>
                <a:lnTo>
                  <a:pt x="284" y="78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68"/>
                </a:lnTo>
                <a:lnTo>
                  <a:pt x="298" y="66"/>
                </a:lnTo>
                <a:lnTo>
                  <a:pt x="301" y="63"/>
                </a:lnTo>
                <a:lnTo>
                  <a:pt x="303" y="61"/>
                </a:lnTo>
                <a:lnTo>
                  <a:pt x="305" y="58"/>
                </a:lnTo>
                <a:lnTo>
                  <a:pt x="308" y="56"/>
                </a:lnTo>
                <a:lnTo>
                  <a:pt x="310" y="53"/>
                </a:lnTo>
                <a:lnTo>
                  <a:pt x="313" y="51"/>
                </a:lnTo>
                <a:lnTo>
                  <a:pt x="313" y="49"/>
                </a:lnTo>
                <a:lnTo>
                  <a:pt x="315" y="44"/>
                </a:lnTo>
                <a:lnTo>
                  <a:pt x="318" y="41"/>
                </a:lnTo>
                <a:lnTo>
                  <a:pt x="320" y="39"/>
                </a:lnTo>
                <a:lnTo>
                  <a:pt x="322" y="37"/>
                </a:lnTo>
                <a:lnTo>
                  <a:pt x="322" y="34"/>
                </a:lnTo>
                <a:lnTo>
                  <a:pt x="325" y="32"/>
                </a:lnTo>
                <a:lnTo>
                  <a:pt x="327" y="27"/>
                </a:lnTo>
                <a:lnTo>
                  <a:pt x="375" y="27"/>
                </a:lnTo>
                <a:lnTo>
                  <a:pt x="365" y="15"/>
                </a:lnTo>
                <a:lnTo>
                  <a:pt x="365" y="15"/>
                </a:lnTo>
                <a:close/>
              </a:path>
              <a:path w="544" h="175">
                <a:moveTo>
                  <a:pt x="327" y="1"/>
                </a:moveTo>
                <a:lnTo>
                  <a:pt x="327" y="6"/>
                </a:lnTo>
                <a:lnTo>
                  <a:pt x="325" y="8"/>
                </a:lnTo>
                <a:lnTo>
                  <a:pt x="325" y="13"/>
                </a:lnTo>
                <a:lnTo>
                  <a:pt x="322" y="15"/>
                </a:lnTo>
                <a:lnTo>
                  <a:pt x="322" y="18"/>
                </a:lnTo>
                <a:lnTo>
                  <a:pt x="320" y="22"/>
                </a:lnTo>
                <a:lnTo>
                  <a:pt x="318" y="25"/>
                </a:lnTo>
                <a:lnTo>
                  <a:pt x="327" y="22"/>
                </a:lnTo>
                <a:lnTo>
                  <a:pt x="332" y="15"/>
                </a:lnTo>
                <a:lnTo>
                  <a:pt x="339" y="13"/>
                </a:lnTo>
                <a:lnTo>
                  <a:pt x="327" y="1"/>
                </a:lnTo>
                <a:lnTo>
                  <a:pt x="327" y="1"/>
                </a:lnTo>
                <a:close/>
              </a:path>
              <a:path w="544" h="175">
                <a:moveTo>
                  <a:pt x="488" y="138"/>
                </a:moveTo>
                <a:lnTo>
                  <a:pt x="488" y="140"/>
                </a:lnTo>
                <a:lnTo>
                  <a:pt x="490" y="142"/>
                </a:lnTo>
                <a:lnTo>
                  <a:pt x="493" y="142"/>
                </a:lnTo>
                <a:lnTo>
                  <a:pt x="498" y="145"/>
                </a:lnTo>
                <a:lnTo>
                  <a:pt x="500" y="147"/>
                </a:lnTo>
                <a:lnTo>
                  <a:pt x="502" y="147"/>
                </a:lnTo>
                <a:lnTo>
                  <a:pt x="505" y="150"/>
                </a:lnTo>
                <a:lnTo>
                  <a:pt x="507" y="152"/>
                </a:lnTo>
                <a:lnTo>
                  <a:pt x="510" y="154"/>
                </a:lnTo>
                <a:lnTo>
                  <a:pt x="512" y="157"/>
                </a:lnTo>
                <a:lnTo>
                  <a:pt x="514" y="159"/>
                </a:lnTo>
                <a:lnTo>
                  <a:pt x="517" y="161"/>
                </a:lnTo>
                <a:lnTo>
                  <a:pt x="519" y="164"/>
                </a:lnTo>
                <a:lnTo>
                  <a:pt x="522" y="166"/>
                </a:lnTo>
                <a:lnTo>
                  <a:pt x="524" y="169"/>
                </a:lnTo>
                <a:lnTo>
                  <a:pt x="526" y="171"/>
                </a:lnTo>
                <a:lnTo>
                  <a:pt x="529" y="171"/>
                </a:lnTo>
                <a:lnTo>
                  <a:pt x="529" y="169"/>
                </a:lnTo>
                <a:lnTo>
                  <a:pt x="529" y="157"/>
                </a:lnTo>
                <a:lnTo>
                  <a:pt x="526" y="154"/>
                </a:lnTo>
                <a:lnTo>
                  <a:pt x="524" y="152"/>
                </a:lnTo>
                <a:lnTo>
                  <a:pt x="522" y="150"/>
                </a:lnTo>
                <a:lnTo>
                  <a:pt x="519" y="147"/>
                </a:lnTo>
                <a:lnTo>
                  <a:pt x="514" y="147"/>
                </a:lnTo>
                <a:lnTo>
                  <a:pt x="512" y="145"/>
                </a:lnTo>
                <a:lnTo>
                  <a:pt x="510" y="145"/>
                </a:lnTo>
                <a:lnTo>
                  <a:pt x="507" y="142"/>
                </a:lnTo>
                <a:lnTo>
                  <a:pt x="502" y="142"/>
                </a:lnTo>
                <a:lnTo>
                  <a:pt x="498" y="140"/>
                </a:lnTo>
                <a:lnTo>
                  <a:pt x="495" y="140"/>
                </a:lnTo>
                <a:lnTo>
                  <a:pt x="490" y="138"/>
                </a:lnTo>
                <a:lnTo>
                  <a:pt x="488" y="138"/>
                </a:lnTo>
                <a:lnTo>
                  <a:pt x="488" y="138"/>
                </a:lnTo>
                <a:close/>
              </a:path>
              <a:path w="544" h="175">
                <a:moveTo>
                  <a:pt x="478" y="94"/>
                </a:moveTo>
                <a:lnTo>
                  <a:pt x="478" y="121"/>
                </a:lnTo>
                <a:lnTo>
                  <a:pt x="476" y="123"/>
                </a:lnTo>
                <a:lnTo>
                  <a:pt x="476" y="130"/>
                </a:lnTo>
                <a:lnTo>
                  <a:pt x="474" y="133"/>
                </a:lnTo>
                <a:lnTo>
                  <a:pt x="474" y="135"/>
                </a:lnTo>
                <a:lnTo>
                  <a:pt x="471" y="138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2" y="152"/>
                </a:lnTo>
                <a:lnTo>
                  <a:pt x="459" y="154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1"/>
                </a:lnTo>
                <a:lnTo>
                  <a:pt x="447" y="161"/>
                </a:lnTo>
                <a:lnTo>
                  <a:pt x="445" y="164"/>
                </a:lnTo>
                <a:lnTo>
                  <a:pt x="440" y="164"/>
                </a:lnTo>
                <a:lnTo>
                  <a:pt x="438" y="166"/>
                </a:lnTo>
                <a:lnTo>
                  <a:pt x="435" y="166"/>
                </a:lnTo>
                <a:lnTo>
                  <a:pt x="433" y="169"/>
                </a:lnTo>
                <a:lnTo>
                  <a:pt x="425" y="169"/>
                </a:lnTo>
                <a:lnTo>
                  <a:pt x="425" y="171"/>
                </a:lnTo>
                <a:lnTo>
                  <a:pt x="435" y="171"/>
                </a:lnTo>
                <a:lnTo>
                  <a:pt x="438" y="169"/>
                </a:lnTo>
                <a:lnTo>
                  <a:pt x="445" y="169"/>
                </a:lnTo>
                <a:lnTo>
                  <a:pt x="450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1"/>
                </a:lnTo>
                <a:lnTo>
                  <a:pt x="462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4"/>
                </a:lnTo>
                <a:lnTo>
                  <a:pt x="471" y="152"/>
                </a:lnTo>
                <a:lnTo>
                  <a:pt x="474" y="150"/>
                </a:lnTo>
                <a:lnTo>
                  <a:pt x="476" y="147"/>
                </a:lnTo>
                <a:lnTo>
                  <a:pt x="478" y="145"/>
                </a:lnTo>
                <a:lnTo>
                  <a:pt x="478" y="142"/>
                </a:lnTo>
                <a:lnTo>
                  <a:pt x="481" y="140"/>
                </a:lnTo>
                <a:lnTo>
                  <a:pt x="481" y="138"/>
                </a:lnTo>
                <a:lnTo>
                  <a:pt x="483" y="135"/>
                </a:lnTo>
                <a:lnTo>
                  <a:pt x="483" y="128"/>
                </a:lnTo>
                <a:lnTo>
                  <a:pt x="485" y="123"/>
                </a:lnTo>
                <a:lnTo>
                  <a:pt x="485" y="106"/>
                </a:lnTo>
                <a:lnTo>
                  <a:pt x="490" y="101"/>
                </a:lnTo>
                <a:lnTo>
                  <a:pt x="478" y="94"/>
                </a:lnTo>
                <a:lnTo>
                  <a:pt x="478" y="94"/>
                </a:lnTo>
                <a:close/>
              </a:path>
              <a:path w="544" h="175">
                <a:moveTo>
                  <a:pt x="447" y="87"/>
                </a:moveTo>
                <a:lnTo>
                  <a:pt x="447" y="145"/>
                </a:lnTo>
                <a:lnTo>
                  <a:pt x="454" y="140"/>
                </a:lnTo>
                <a:lnTo>
                  <a:pt x="454" y="87"/>
                </a:lnTo>
                <a:lnTo>
                  <a:pt x="512" y="87"/>
                </a:lnTo>
                <a:lnTo>
                  <a:pt x="447" y="87"/>
                </a:lnTo>
                <a:lnTo>
                  <a:pt x="447" y="87"/>
                </a:lnTo>
                <a:close/>
              </a:path>
              <a:path w="544" h="175">
                <a:moveTo>
                  <a:pt x="447" y="75"/>
                </a:moveTo>
                <a:lnTo>
                  <a:pt x="447" y="82"/>
                </a:lnTo>
                <a:lnTo>
                  <a:pt x="457" y="82"/>
                </a:lnTo>
                <a:lnTo>
                  <a:pt x="447" y="75"/>
                </a:lnTo>
                <a:lnTo>
                  <a:pt x="447" y="75"/>
                </a:lnTo>
                <a:close/>
              </a:path>
              <a:path w="544" h="175">
                <a:moveTo>
                  <a:pt x="517" y="75"/>
                </a:moveTo>
                <a:lnTo>
                  <a:pt x="512" y="82"/>
                </a:lnTo>
                <a:lnTo>
                  <a:pt x="447" y="82"/>
                </a:lnTo>
                <a:lnTo>
                  <a:pt x="447" y="87"/>
                </a:lnTo>
                <a:lnTo>
                  <a:pt x="512" y="87"/>
                </a:lnTo>
                <a:lnTo>
                  <a:pt x="512" y="140"/>
                </a:lnTo>
                <a:lnTo>
                  <a:pt x="522" y="135"/>
                </a:lnTo>
                <a:lnTo>
                  <a:pt x="522" y="116"/>
                </a:lnTo>
                <a:lnTo>
                  <a:pt x="519" y="113"/>
                </a:lnTo>
                <a:lnTo>
                  <a:pt x="519" y="90"/>
                </a:lnTo>
                <a:lnTo>
                  <a:pt x="524" y="85"/>
                </a:lnTo>
                <a:lnTo>
                  <a:pt x="517" y="75"/>
                </a:lnTo>
                <a:lnTo>
                  <a:pt x="517" y="75"/>
                </a:lnTo>
                <a:close/>
              </a:path>
              <a:path w="544" h="175">
                <a:moveTo>
                  <a:pt x="534" y="56"/>
                </a:moveTo>
                <a:lnTo>
                  <a:pt x="526" y="66"/>
                </a:lnTo>
                <a:lnTo>
                  <a:pt x="423" y="66"/>
                </a:lnTo>
                <a:lnTo>
                  <a:pt x="428" y="70"/>
                </a:lnTo>
                <a:lnTo>
                  <a:pt x="543" y="70"/>
                </a:lnTo>
                <a:lnTo>
                  <a:pt x="534" y="56"/>
                </a:lnTo>
                <a:lnTo>
                  <a:pt x="534" y="56"/>
                </a:lnTo>
                <a:close/>
              </a:path>
              <a:path w="544" h="175">
                <a:moveTo>
                  <a:pt x="488" y="66"/>
                </a:moveTo>
                <a:lnTo>
                  <a:pt x="488" y="46"/>
                </a:lnTo>
                <a:lnTo>
                  <a:pt x="481" y="46"/>
                </a:lnTo>
                <a:lnTo>
                  <a:pt x="481" y="66"/>
                </a:lnTo>
                <a:lnTo>
                  <a:pt x="488" y="66"/>
                </a:lnTo>
                <a:close/>
              </a:path>
              <a:path w="544" h="175">
                <a:moveTo>
                  <a:pt x="514" y="32"/>
                </a:moveTo>
                <a:lnTo>
                  <a:pt x="507" y="41"/>
                </a:lnTo>
                <a:lnTo>
                  <a:pt x="445" y="41"/>
                </a:lnTo>
                <a:lnTo>
                  <a:pt x="450" y="49"/>
                </a:lnTo>
                <a:lnTo>
                  <a:pt x="452" y="46"/>
                </a:lnTo>
                <a:lnTo>
                  <a:pt x="524" y="46"/>
                </a:lnTo>
                <a:lnTo>
                  <a:pt x="514" y="32"/>
                </a:lnTo>
                <a:lnTo>
                  <a:pt x="514" y="32"/>
                </a:lnTo>
                <a:close/>
              </a:path>
              <a:path w="544" h="175">
                <a:moveTo>
                  <a:pt x="488" y="41"/>
                </a:moveTo>
                <a:lnTo>
                  <a:pt x="488" y="25"/>
                </a:lnTo>
                <a:lnTo>
                  <a:pt x="481" y="25"/>
                </a:lnTo>
                <a:lnTo>
                  <a:pt x="481" y="41"/>
                </a:lnTo>
                <a:lnTo>
                  <a:pt x="488" y="41"/>
                </a:lnTo>
                <a:close/>
              </a:path>
              <a:path w="544" h="175">
                <a:moveTo>
                  <a:pt x="522" y="13"/>
                </a:moveTo>
                <a:lnTo>
                  <a:pt x="514" y="22"/>
                </a:lnTo>
                <a:lnTo>
                  <a:pt x="435" y="22"/>
                </a:lnTo>
                <a:lnTo>
                  <a:pt x="440" y="27"/>
                </a:lnTo>
                <a:lnTo>
                  <a:pt x="445" y="27"/>
                </a:lnTo>
                <a:lnTo>
                  <a:pt x="447" y="25"/>
                </a:lnTo>
                <a:lnTo>
                  <a:pt x="531" y="25"/>
                </a:lnTo>
                <a:lnTo>
                  <a:pt x="522" y="13"/>
                </a:lnTo>
                <a:lnTo>
                  <a:pt x="522" y="13"/>
                </a:lnTo>
                <a:close/>
              </a:path>
              <a:path w="544" h="175">
                <a:moveTo>
                  <a:pt x="481" y="1"/>
                </a:moveTo>
                <a:lnTo>
                  <a:pt x="481" y="22"/>
                </a:lnTo>
                <a:lnTo>
                  <a:pt x="488" y="22"/>
                </a:lnTo>
                <a:lnTo>
                  <a:pt x="488" y="13"/>
                </a:lnTo>
                <a:lnTo>
                  <a:pt x="490" y="8"/>
                </a:lnTo>
                <a:lnTo>
                  <a:pt x="481" y="1"/>
                </a:lnTo>
                <a:lnTo>
                  <a:pt x="481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84" name="path 1584"/>
          <p:cNvSpPr/>
          <p:nvPr/>
        </p:nvSpPr>
        <p:spPr>
          <a:xfrm>
            <a:off x="13963650" y="9526778"/>
            <a:ext cx="172212" cy="111252"/>
          </a:xfrm>
          <a:custGeom>
            <a:avLst/>
            <a:gdLst/>
            <a:ahLst/>
            <a:cxnLst/>
            <a:rect l="0" t="0" r="0" b="0"/>
            <a:pathLst>
              <a:path w="271" h="175">
                <a:moveTo>
                  <a:pt x="130" y="152"/>
                </a:moveTo>
                <a:lnTo>
                  <a:pt x="113" y="152"/>
                </a:lnTo>
                <a:lnTo>
                  <a:pt x="109" y="154"/>
                </a:lnTo>
                <a:lnTo>
                  <a:pt x="49" y="154"/>
                </a:lnTo>
                <a:lnTo>
                  <a:pt x="51" y="157"/>
                </a:lnTo>
                <a:lnTo>
                  <a:pt x="53" y="157"/>
                </a:lnTo>
                <a:lnTo>
                  <a:pt x="53" y="159"/>
                </a:lnTo>
                <a:lnTo>
                  <a:pt x="58" y="159"/>
                </a:lnTo>
                <a:lnTo>
                  <a:pt x="61" y="162"/>
                </a:lnTo>
                <a:lnTo>
                  <a:pt x="68" y="162"/>
                </a:lnTo>
                <a:lnTo>
                  <a:pt x="70" y="162"/>
                </a:lnTo>
                <a:lnTo>
                  <a:pt x="73" y="164"/>
                </a:lnTo>
                <a:lnTo>
                  <a:pt x="92" y="164"/>
                </a:lnTo>
                <a:lnTo>
                  <a:pt x="94" y="166"/>
                </a:lnTo>
                <a:lnTo>
                  <a:pt x="121" y="166"/>
                </a:lnTo>
                <a:lnTo>
                  <a:pt x="121" y="164"/>
                </a:lnTo>
                <a:lnTo>
                  <a:pt x="121" y="162"/>
                </a:lnTo>
                <a:lnTo>
                  <a:pt x="123" y="159"/>
                </a:lnTo>
                <a:lnTo>
                  <a:pt x="123" y="157"/>
                </a:lnTo>
                <a:lnTo>
                  <a:pt x="126" y="154"/>
                </a:lnTo>
                <a:lnTo>
                  <a:pt x="130" y="154"/>
                </a:lnTo>
                <a:lnTo>
                  <a:pt x="130" y="152"/>
                </a:lnTo>
                <a:lnTo>
                  <a:pt x="130" y="152"/>
                </a:lnTo>
                <a:close/>
              </a:path>
              <a:path w="271" h="175">
                <a:moveTo>
                  <a:pt x="20" y="133"/>
                </a:moveTo>
                <a:lnTo>
                  <a:pt x="18" y="133"/>
                </a:lnTo>
                <a:lnTo>
                  <a:pt x="15" y="135"/>
                </a:lnTo>
                <a:lnTo>
                  <a:pt x="13" y="138"/>
                </a:lnTo>
                <a:lnTo>
                  <a:pt x="10" y="140"/>
                </a:lnTo>
                <a:lnTo>
                  <a:pt x="8" y="142"/>
                </a:lnTo>
                <a:lnTo>
                  <a:pt x="6" y="142"/>
                </a:lnTo>
                <a:lnTo>
                  <a:pt x="3" y="145"/>
                </a:lnTo>
                <a:lnTo>
                  <a:pt x="10" y="154"/>
                </a:lnTo>
                <a:lnTo>
                  <a:pt x="13" y="152"/>
                </a:lnTo>
                <a:lnTo>
                  <a:pt x="13" y="147"/>
                </a:lnTo>
                <a:lnTo>
                  <a:pt x="15" y="145"/>
                </a:lnTo>
                <a:lnTo>
                  <a:pt x="18" y="142"/>
                </a:lnTo>
                <a:lnTo>
                  <a:pt x="18" y="140"/>
                </a:lnTo>
                <a:lnTo>
                  <a:pt x="22" y="138"/>
                </a:lnTo>
                <a:lnTo>
                  <a:pt x="25" y="135"/>
                </a:lnTo>
                <a:lnTo>
                  <a:pt x="25" y="133"/>
                </a:lnTo>
                <a:lnTo>
                  <a:pt x="27" y="133"/>
                </a:lnTo>
                <a:lnTo>
                  <a:pt x="20" y="133"/>
                </a:lnTo>
                <a:lnTo>
                  <a:pt x="20" y="133"/>
                </a:lnTo>
                <a:close/>
              </a:path>
              <a:path w="271" h="175">
                <a:moveTo>
                  <a:pt x="111" y="130"/>
                </a:moveTo>
                <a:lnTo>
                  <a:pt x="104" y="130"/>
                </a:lnTo>
                <a:lnTo>
                  <a:pt x="104" y="142"/>
                </a:lnTo>
                <a:lnTo>
                  <a:pt x="111" y="138"/>
                </a:lnTo>
                <a:lnTo>
                  <a:pt x="111" y="130"/>
                </a:lnTo>
                <a:lnTo>
                  <a:pt x="111" y="130"/>
                </a:lnTo>
                <a:close/>
              </a:path>
              <a:path w="271" h="175">
                <a:moveTo>
                  <a:pt x="111" y="106"/>
                </a:moveTo>
                <a:lnTo>
                  <a:pt x="104" y="109"/>
                </a:lnTo>
                <a:lnTo>
                  <a:pt x="104" y="126"/>
                </a:lnTo>
                <a:lnTo>
                  <a:pt x="63" y="126"/>
                </a:lnTo>
                <a:lnTo>
                  <a:pt x="56" y="128"/>
                </a:lnTo>
                <a:lnTo>
                  <a:pt x="56" y="142"/>
                </a:lnTo>
                <a:lnTo>
                  <a:pt x="63" y="140"/>
                </a:lnTo>
                <a:lnTo>
                  <a:pt x="63" y="130"/>
                </a:lnTo>
                <a:lnTo>
                  <a:pt x="104" y="130"/>
                </a:lnTo>
                <a:lnTo>
                  <a:pt x="111" y="130"/>
                </a:lnTo>
                <a:lnTo>
                  <a:pt x="111" y="126"/>
                </a:lnTo>
                <a:lnTo>
                  <a:pt x="111" y="106"/>
                </a:lnTo>
                <a:lnTo>
                  <a:pt x="111" y="106"/>
                </a:lnTo>
                <a:close/>
              </a:path>
              <a:path w="271" h="175">
                <a:moveTo>
                  <a:pt x="56" y="82"/>
                </a:moveTo>
                <a:lnTo>
                  <a:pt x="56" y="106"/>
                </a:lnTo>
                <a:lnTo>
                  <a:pt x="63" y="104"/>
                </a:lnTo>
                <a:lnTo>
                  <a:pt x="63" y="85"/>
                </a:lnTo>
                <a:lnTo>
                  <a:pt x="104" y="85"/>
                </a:lnTo>
                <a:lnTo>
                  <a:pt x="56" y="82"/>
                </a:lnTo>
                <a:lnTo>
                  <a:pt x="56" y="82"/>
                </a:lnTo>
                <a:close/>
              </a:path>
              <a:path w="271" h="175">
                <a:moveTo>
                  <a:pt x="37" y="66"/>
                </a:moveTo>
                <a:lnTo>
                  <a:pt x="25" y="68"/>
                </a:lnTo>
                <a:lnTo>
                  <a:pt x="25" y="128"/>
                </a:lnTo>
                <a:lnTo>
                  <a:pt x="22" y="130"/>
                </a:lnTo>
                <a:lnTo>
                  <a:pt x="20" y="133"/>
                </a:lnTo>
                <a:lnTo>
                  <a:pt x="30" y="133"/>
                </a:lnTo>
                <a:lnTo>
                  <a:pt x="30" y="135"/>
                </a:lnTo>
                <a:lnTo>
                  <a:pt x="32" y="138"/>
                </a:lnTo>
                <a:lnTo>
                  <a:pt x="37" y="142"/>
                </a:lnTo>
                <a:lnTo>
                  <a:pt x="37" y="145"/>
                </a:lnTo>
                <a:lnTo>
                  <a:pt x="39" y="147"/>
                </a:lnTo>
                <a:lnTo>
                  <a:pt x="41" y="150"/>
                </a:lnTo>
                <a:lnTo>
                  <a:pt x="44" y="152"/>
                </a:lnTo>
                <a:lnTo>
                  <a:pt x="46" y="154"/>
                </a:lnTo>
                <a:lnTo>
                  <a:pt x="87" y="154"/>
                </a:lnTo>
                <a:lnTo>
                  <a:pt x="85" y="154"/>
                </a:lnTo>
                <a:lnTo>
                  <a:pt x="75" y="154"/>
                </a:lnTo>
                <a:lnTo>
                  <a:pt x="73" y="152"/>
                </a:lnTo>
                <a:lnTo>
                  <a:pt x="68" y="152"/>
                </a:lnTo>
                <a:lnTo>
                  <a:pt x="66" y="152"/>
                </a:lnTo>
                <a:lnTo>
                  <a:pt x="58" y="152"/>
                </a:lnTo>
                <a:lnTo>
                  <a:pt x="56" y="150"/>
                </a:lnTo>
                <a:lnTo>
                  <a:pt x="53" y="150"/>
                </a:lnTo>
                <a:lnTo>
                  <a:pt x="51" y="147"/>
                </a:lnTo>
                <a:lnTo>
                  <a:pt x="49" y="147"/>
                </a:lnTo>
                <a:lnTo>
                  <a:pt x="46" y="145"/>
                </a:lnTo>
                <a:lnTo>
                  <a:pt x="44" y="142"/>
                </a:lnTo>
                <a:lnTo>
                  <a:pt x="41" y="140"/>
                </a:lnTo>
                <a:lnTo>
                  <a:pt x="39" y="138"/>
                </a:lnTo>
                <a:lnTo>
                  <a:pt x="37" y="135"/>
                </a:lnTo>
                <a:lnTo>
                  <a:pt x="34" y="133"/>
                </a:lnTo>
                <a:lnTo>
                  <a:pt x="32" y="130"/>
                </a:lnTo>
                <a:lnTo>
                  <a:pt x="32" y="70"/>
                </a:lnTo>
                <a:lnTo>
                  <a:pt x="37" y="66"/>
                </a:lnTo>
                <a:lnTo>
                  <a:pt x="37" y="66"/>
                </a:lnTo>
                <a:close/>
              </a:path>
              <a:path w="271" h="175">
                <a:moveTo>
                  <a:pt x="116" y="61"/>
                </a:moveTo>
                <a:lnTo>
                  <a:pt x="104" y="63"/>
                </a:lnTo>
                <a:lnTo>
                  <a:pt x="104" y="80"/>
                </a:lnTo>
                <a:lnTo>
                  <a:pt x="63" y="80"/>
                </a:lnTo>
                <a:lnTo>
                  <a:pt x="56" y="82"/>
                </a:lnTo>
                <a:lnTo>
                  <a:pt x="104" y="85"/>
                </a:lnTo>
                <a:lnTo>
                  <a:pt x="104" y="104"/>
                </a:lnTo>
                <a:lnTo>
                  <a:pt x="63" y="104"/>
                </a:lnTo>
                <a:lnTo>
                  <a:pt x="56" y="106"/>
                </a:lnTo>
                <a:lnTo>
                  <a:pt x="56" y="128"/>
                </a:lnTo>
                <a:lnTo>
                  <a:pt x="63" y="126"/>
                </a:lnTo>
                <a:lnTo>
                  <a:pt x="63" y="109"/>
                </a:lnTo>
                <a:lnTo>
                  <a:pt x="104" y="109"/>
                </a:lnTo>
                <a:lnTo>
                  <a:pt x="111" y="106"/>
                </a:lnTo>
                <a:lnTo>
                  <a:pt x="111" y="66"/>
                </a:lnTo>
                <a:lnTo>
                  <a:pt x="116" y="61"/>
                </a:lnTo>
                <a:lnTo>
                  <a:pt x="116" y="61"/>
                </a:lnTo>
                <a:close/>
              </a:path>
              <a:path w="271" h="175">
                <a:moveTo>
                  <a:pt x="30" y="56"/>
                </a:moveTo>
                <a:lnTo>
                  <a:pt x="22" y="63"/>
                </a:lnTo>
                <a:lnTo>
                  <a:pt x="1" y="63"/>
                </a:lnTo>
                <a:lnTo>
                  <a:pt x="6" y="70"/>
                </a:lnTo>
                <a:lnTo>
                  <a:pt x="8" y="70"/>
                </a:lnTo>
                <a:lnTo>
                  <a:pt x="10" y="68"/>
                </a:lnTo>
                <a:lnTo>
                  <a:pt x="25" y="68"/>
                </a:lnTo>
                <a:lnTo>
                  <a:pt x="37" y="66"/>
                </a:lnTo>
                <a:lnTo>
                  <a:pt x="30" y="56"/>
                </a:lnTo>
                <a:lnTo>
                  <a:pt x="30" y="56"/>
                </a:lnTo>
                <a:close/>
              </a:path>
              <a:path w="271" h="175">
                <a:moveTo>
                  <a:pt x="56" y="54"/>
                </a:moveTo>
                <a:lnTo>
                  <a:pt x="56" y="58"/>
                </a:lnTo>
                <a:lnTo>
                  <a:pt x="63" y="58"/>
                </a:lnTo>
                <a:lnTo>
                  <a:pt x="56" y="54"/>
                </a:lnTo>
                <a:lnTo>
                  <a:pt x="56" y="54"/>
                </a:lnTo>
                <a:close/>
              </a:path>
              <a:path w="271" h="175">
                <a:moveTo>
                  <a:pt x="109" y="51"/>
                </a:moveTo>
                <a:lnTo>
                  <a:pt x="104" y="58"/>
                </a:lnTo>
                <a:lnTo>
                  <a:pt x="56" y="58"/>
                </a:lnTo>
                <a:lnTo>
                  <a:pt x="56" y="63"/>
                </a:lnTo>
                <a:lnTo>
                  <a:pt x="56" y="82"/>
                </a:lnTo>
                <a:lnTo>
                  <a:pt x="63" y="80"/>
                </a:lnTo>
                <a:lnTo>
                  <a:pt x="63" y="63"/>
                </a:lnTo>
                <a:lnTo>
                  <a:pt x="104" y="63"/>
                </a:lnTo>
                <a:lnTo>
                  <a:pt x="116" y="61"/>
                </a:lnTo>
                <a:lnTo>
                  <a:pt x="109" y="51"/>
                </a:lnTo>
                <a:lnTo>
                  <a:pt x="109" y="51"/>
                </a:lnTo>
                <a:close/>
              </a:path>
              <a:path w="271" h="175">
                <a:moveTo>
                  <a:pt x="85" y="42"/>
                </a:moveTo>
                <a:lnTo>
                  <a:pt x="75" y="42"/>
                </a:lnTo>
                <a:lnTo>
                  <a:pt x="75" y="58"/>
                </a:lnTo>
                <a:lnTo>
                  <a:pt x="78" y="58"/>
                </a:lnTo>
                <a:lnTo>
                  <a:pt x="85" y="42"/>
                </a:lnTo>
                <a:lnTo>
                  <a:pt x="85" y="42"/>
                </a:lnTo>
                <a:close/>
              </a:path>
              <a:path w="271" h="175">
                <a:moveTo>
                  <a:pt x="118" y="27"/>
                </a:moveTo>
                <a:lnTo>
                  <a:pt x="111" y="37"/>
                </a:lnTo>
                <a:lnTo>
                  <a:pt x="39" y="37"/>
                </a:lnTo>
                <a:lnTo>
                  <a:pt x="44" y="44"/>
                </a:lnTo>
                <a:lnTo>
                  <a:pt x="46" y="42"/>
                </a:lnTo>
                <a:lnTo>
                  <a:pt x="128" y="42"/>
                </a:lnTo>
                <a:lnTo>
                  <a:pt x="118" y="27"/>
                </a:lnTo>
                <a:lnTo>
                  <a:pt x="118" y="27"/>
                </a:lnTo>
                <a:close/>
              </a:path>
              <a:path w="271" h="175">
                <a:moveTo>
                  <a:pt x="15" y="6"/>
                </a:moveTo>
                <a:lnTo>
                  <a:pt x="15" y="8"/>
                </a:lnTo>
                <a:lnTo>
                  <a:pt x="18" y="13"/>
                </a:lnTo>
                <a:lnTo>
                  <a:pt x="20" y="15"/>
                </a:lnTo>
                <a:lnTo>
                  <a:pt x="20" y="18"/>
                </a:lnTo>
                <a:lnTo>
                  <a:pt x="22" y="22"/>
                </a:lnTo>
                <a:lnTo>
                  <a:pt x="22" y="30"/>
                </a:lnTo>
                <a:lnTo>
                  <a:pt x="25" y="32"/>
                </a:lnTo>
                <a:lnTo>
                  <a:pt x="27" y="37"/>
                </a:lnTo>
                <a:lnTo>
                  <a:pt x="32" y="34"/>
                </a:lnTo>
                <a:lnTo>
                  <a:pt x="32" y="20"/>
                </a:lnTo>
                <a:lnTo>
                  <a:pt x="30" y="15"/>
                </a:lnTo>
                <a:lnTo>
                  <a:pt x="27" y="15"/>
                </a:lnTo>
                <a:lnTo>
                  <a:pt x="25" y="13"/>
                </a:lnTo>
                <a:lnTo>
                  <a:pt x="22" y="10"/>
                </a:lnTo>
                <a:lnTo>
                  <a:pt x="20" y="8"/>
                </a:lnTo>
                <a:lnTo>
                  <a:pt x="18" y="6"/>
                </a:lnTo>
                <a:lnTo>
                  <a:pt x="15" y="6"/>
                </a:lnTo>
                <a:lnTo>
                  <a:pt x="15" y="6"/>
                </a:lnTo>
                <a:close/>
              </a:path>
              <a:path w="271" h="175">
                <a:moveTo>
                  <a:pt x="56" y="3"/>
                </a:moveTo>
                <a:lnTo>
                  <a:pt x="56" y="8"/>
                </a:lnTo>
                <a:lnTo>
                  <a:pt x="58" y="10"/>
                </a:lnTo>
                <a:lnTo>
                  <a:pt x="61" y="15"/>
                </a:lnTo>
                <a:lnTo>
                  <a:pt x="63" y="18"/>
                </a:lnTo>
                <a:lnTo>
                  <a:pt x="63" y="20"/>
                </a:lnTo>
                <a:lnTo>
                  <a:pt x="66" y="22"/>
                </a:lnTo>
                <a:lnTo>
                  <a:pt x="66" y="30"/>
                </a:lnTo>
                <a:lnTo>
                  <a:pt x="68" y="32"/>
                </a:lnTo>
                <a:lnTo>
                  <a:pt x="68" y="34"/>
                </a:lnTo>
                <a:lnTo>
                  <a:pt x="70" y="32"/>
                </a:lnTo>
                <a:lnTo>
                  <a:pt x="73" y="32"/>
                </a:lnTo>
                <a:lnTo>
                  <a:pt x="73" y="27"/>
                </a:lnTo>
                <a:lnTo>
                  <a:pt x="75" y="25"/>
                </a:lnTo>
                <a:lnTo>
                  <a:pt x="73" y="22"/>
                </a:lnTo>
                <a:lnTo>
                  <a:pt x="73" y="18"/>
                </a:lnTo>
                <a:lnTo>
                  <a:pt x="70" y="13"/>
                </a:lnTo>
                <a:lnTo>
                  <a:pt x="68" y="13"/>
                </a:lnTo>
                <a:lnTo>
                  <a:pt x="68" y="10"/>
                </a:lnTo>
                <a:lnTo>
                  <a:pt x="66" y="10"/>
                </a:lnTo>
                <a:lnTo>
                  <a:pt x="63" y="8"/>
                </a:lnTo>
                <a:lnTo>
                  <a:pt x="58" y="6"/>
                </a:lnTo>
                <a:lnTo>
                  <a:pt x="56" y="3"/>
                </a:lnTo>
                <a:lnTo>
                  <a:pt x="56" y="3"/>
                </a:lnTo>
                <a:close/>
              </a:path>
              <a:path w="271" h="175">
                <a:moveTo>
                  <a:pt x="99" y="1"/>
                </a:moveTo>
                <a:lnTo>
                  <a:pt x="99" y="6"/>
                </a:lnTo>
                <a:lnTo>
                  <a:pt x="97" y="8"/>
                </a:lnTo>
                <a:lnTo>
                  <a:pt x="97" y="15"/>
                </a:lnTo>
                <a:lnTo>
                  <a:pt x="94" y="18"/>
                </a:lnTo>
                <a:lnTo>
                  <a:pt x="94" y="20"/>
                </a:lnTo>
                <a:lnTo>
                  <a:pt x="92" y="25"/>
                </a:lnTo>
                <a:lnTo>
                  <a:pt x="90" y="30"/>
                </a:lnTo>
                <a:lnTo>
                  <a:pt x="90" y="32"/>
                </a:lnTo>
                <a:lnTo>
                  <a:pt x="87" y="37"/>
                </a:lnTo>
                <a:lnTo>
                  <a:pt x="92" y="37"/>
                </a:lnTo>
                <a:lnTo>
                  <a:pt x="94" y="32"/>
                </a:lnTo>
                <a:lnTo>
                  <a:pt x="94" y="30"/>
                </a:lnTo>
                <a:lnTo>
                  <a:pt x="97" y="25"/>
                </a:lnTo>
                <a:lnTo>
                  <a:pt x="99" y="22"/>
                </a:lnTo>
                <a:lnTo>
                  <a:pt x="101" y="20"/>
                </a:lnTo>
                <a:lnTo>
                  <a:pt x="104" y="18"/>
                </a:lnTo>
                <a:lnTo>
                  <a:pt x="106" y="15"/>
                </a:lnTo>
                <a:lnTo>
                  <a:pt x="109" y="13"/>
                </a:lnTo>
                <a:lnTo>
                  <a:pt x="111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271" h="175">
                <a:moveTo>
                  <a:pt x="210" y="154"/>
                </a:moveTo>
                <a:lnTo>
                  <a:pt x="210" y="174"/>
                </a:lnTo>
                <a:lnTo>
                  <a:pt x="217" y="166"/>
                </a:lnTo>
                <a:lnTo>
                  <a:pt x="217" y="157"/>
                </a:lnTo>
                <a:lnTo>
                  <a:pt x="246" y="157"/>
                </a:lnTo>
                <a:lnTo>
                  <a:pt x="210" y="154"/>
                </a:lnTo>
                <a:lnTo>
                  <a:pt x="210" y="154"/>
                </a:lnTo>
                <a:close/>
              </a:path>
              <a:path w="271" h="175">
                <a:moveTo>
                  <a:pt x="195" y="130"/>
                </a:moveTo>
                <a:lnTo>
                  <a:pt x="176" y="138"/>
                </a:lnTo>
                <a:lnTo>
                  <a:pt x="188" y="138"/>
                </a:lnTo>
                <a:lnTo>
                  <a:pt x="190" y="135"/>
                </a:lnTo>
                <a:lnTo>
                  <a:pt x="193" y="135"/>
                </a:lnTo>
                <a:lnTo>
                  <a:pt x="195" y="133"/>
                </a:lnTo>
                <a:lnTo>
                  <a:pt x="195" y="130"/>
                </a:lnTo>
                <a:lnTo>
                  <a:pt x="195" y="130"/>
                </a:lnTo>
                <a:close/>
              </a:path>
              <a:path w="271" h="175">
                <a:moveTo>
                  <a:pt x="255" y="106"/>
                </a:moveTo>
                <a:lnTo>
                  <a:pt x="246" y="109"/>
                </a:lnTo>
                <a:lnTo>
                  <a:pt x="246" y="152"/>
                </a:lnTo>
                <a:lnTo>
                  <a:pt x="217" y="152"/>
                </a:lnTo>
                <a:lnTo>
                  <a:pt x="210" y="152"/>
                </a:lnTo>
                <a:lnTo>
                  <a:pt x="210" y="154"/>
                </a:lnTo>
                <a:lnTo>
                  <a:pt x="246" y="157"/>
                </a:lnTo>
                <a:lnTo>
                  <a:pt x="246" y="169"/>
                </a:lnTo>
                <a:lnTo>
                  <a:pt x="253" y="164"/>
                </a:lnTo>
                <a:lnTo>
                  <a:pt x="253" y="111"/>
                </a:lnTo>
                <a:lnTo>
                  <a:pt x="255" y="106"/>
                </a:lnTo>
                <a:lnTo>
                  <a:pt x="255" y="106"/>
                </a:lnTo>
                <a:close/>
              </a:path>
              <a:path w="271" h="175">
                <a:moveTo>
                  <a:pt x="202" y="102"/>
                </a:moveTo>
                <a:lnTo>
                  <a:pt x="200" y="104"/>
                </a:lnTo>
                <a:lnTo>
                  <a:pt x="198" y="104"/>
                </a:lnTo>
                <a:lnTo>
                  <a:pt x="198" y="106"/>
                </a:lnTo>
                <a:lnTo>
                  <a:pt x="195" y="109"/>
                </a:lnTo>
                <a:lnTo>
                  <a:pt x="193" y="111"/>
                </a:lnTo>
                <a:lnTo>
                  <a:pt x="190" y="114"/>
                </a:lnTo>
                <a:lnTo>
                  <a:pt x="188" y="114"/>
                </a:lnTo>
                <a:lnTo>
                  <a:pt x="188" y="116"/>
                </a:lnTo>
                <a:lnTo>
                  <a:pt x="190" y="116"/>
                </a:lnTo>
                <a:lnTo>
                  <a:pt x="193" y="114"/>
                </a:lnTo>
                <a:lnTo>
                  <a:pt x="195" y="111"/>
                </a:lnTo>
                <a:lnTo>
                  <a:pt x="198" y="111"/>
                </a:lnTo>
                <a:lnTo>
                  <a:pt x="200" y="109"/>
                </a:lnTo>
                <a:lnTo>
                  <a:pt x="202" y="109"/>
                </a:lnTo>
                <a:lnTo>
                  <a:pt x="205" y="106"/>
                </a:lnTo>
                <a:lnTo>
                  <a:pt x="207" y="104"/>
                </a:lnTo>
                <a:lnTo>
                  <a:pt x="210" y="102"/>
                </a:lnTo>
                <a:lnTo>
                  <a:pt x="202" y="102"/>
                </a:lnTo>
                <a:lnTo>
                  <a:pt x="202" y="102"/>
                </a:lnTo>
                <a:close/>
              </a:path>
              <a:path w="271" h="175">
                <a:moveTo>
                  <a:pt x="248" y="99"/>
                </a:moveTo>
                <a:lnTo>
                  <a:pt x="246" y="104"/>
                </a:lnTo>
                <a:lnTo>
                  <a:pt x="219" y="104"/>
                </a:lnTo>
                <a:lnTo>
                  <a:pt x="210" y="106"/>
                </a:lnTo>
                <a:lnTo>
                  <a:pt x="210" y="152"/>
                </a:lnTo>
                <a:lnTo>
                  <a:pt x="217" y="152"/>
                </a:lnTo>
                <a:lnTo>
                  <a:pt x="217" y="109"/>
                </a:lnTo>
                <a:lnTo>
                  <a:pt x="246" y="109"/>
                </a:lnTo>
                <a:lnTo>
                  <a:pt x="255" y="106"/>
                </a:lnTo>
                <a:lnTo>
                  <a:pt x="248" y="99"/>
                </a:lnTo>
                <a:lnTo>
                  <a:pt x="248" y="99"/>
                </a:lnTo>
                <a:close/>
              </a:path>
              <a:path w="271" h="175">
                <a:moveTo>
                  <a:pt x="152" y="85"/>
                </a:moveTo>
                <a:lnTo>
                  <a:pt x="152" y="145"/>
                </a:lnTo>
                <a:lnTo>
                  <a:pt x="142" y="150"/>
                </a:lnTo>
                <a:lnTo>
                  <a:pt x="147" y="159"/>
                </a:lnTo>
                <a:lnTo>
                  <a:pt x="152" y="157"/>
                </a:lnTo>
                <a:lnTo>
                  <a:pt x="154" y="154"/>
                </a:lnTo>
                <a:lnTo>
                  <a:pt x="157" y="152"/>
                </a:lnTo>
                <a:lnTo>
                  <a:pt x="159" y="152"/>
                </a:lnTo>
                <a:lnTo>
                  <a:pt x="164" y="150"/>
                </a:lnTo>
                <a:lnTo>
                  <a:pt x="166" y="150"/>
                </a:lnTo>
                <a:lnTo>
                  <a:pt x="169" y="147"/>
                </a:lnTo>
                <a:lnTo>
                  <a:pt x="171" y="145"/>
                </a:lnTo>
                <a:lnTo>
                  <a:pt x="173" y="145"/>
                </a:lnTo>
                <a:lnTo>
                  <a:pt x="159" y="142"/>
                </a:lnTo>
                <a:lnTo>
                  <a:pt x="159" y="99"/>
                </a:lnTo>
                <a:lnTo>
                  <a:pt x="161" y="94"/>
                </a:lnTo>
                <a:lnTo>
                  <a:pt x="152" y="85"/>
                </a:lnTo>
                <a:lnTo>
                  <a:pt x="152" y="85"/>
                </a:lnTo>
                <a:close/>
              </a:path>
              <a:path w="271" h="175">
                <a:moveTo>
                  <a:pt x="188" y="85"/>
                </a:moveTo>
                <a:lnTo>
                  <a:pt x="183" y="94"/>
                </a:lnTo>
                <a:lnTo>
                  <a:pt x="176" y="94"/>
                </a:lnTo>
                <a:lnTo>
                  <a:pt x="198" y="97"/>
                </a:lnTo>
                <a:lnTo>
                  <a:pt x="188" y="85"/>
                </a:lnTo>
                <a:lnTo>
                  <a:pt x="188" y="85"/>
                </a:lnTo>
                <a:close/>
              </a:path>
              <a:path w="271" h="175">
                <a:moveTo>
                  <a:pt x="221" y="78"/>
                </a:moveTo>
                <a:lnTo>
                  <a:pt x="219" y="82"/>
                </a:lnTo>
                <a:lnTo>
                  <a:pt x="217" y="85"/>
                </a:lnTo>
                <a:lnTo>
                  <a:pt x="217" y="87"/>
                </a:lnTo>
                <a:lnTo>
                  <a:pt x="214" y="90"/>
                </a:lnTo>
                <a:lnTo>
                  <a:pt x="212" y="92"/>
                </a:lnTo>
                <a:lnTo>
                  <a:pt x="210" y="94"/>
                </a:lnTo>
                <a:lnTo>
                  <a:pt x="207" y="97"/>
                </a:lnTo>
                <a:lnTo>
                  <a:pt x="205" y="99"/>
                </a:lnTo>
                <a:lnTo>
                  <a:pt x="202" y="102"/>
                </a:lnTo>
                <a:lnTo>
                  <a:pt x="210" y="102"/>
                </a:lnTo>
                <a:lnTo>
                  <a:pt x="210" y="106"/>
                </a:lnTo>
                <a:lnTo>
                  <a:pt x="219" y="104"/>
                </a:lnTo>
                <a:lnTo>
                  <a:pt x="212" y="99"/>
                </a:lnTo>
                <a:lnTo>
                  <a:pt x="214" y="99"/>
                </a:lnTo>
                <a:lnTo>
                  <a:pt x="217" y="94"/>
                </a:lnTo>
                <a:lnTo>
                  <a:pt x="219" y="92"/>
                </a:lnTo>
                <a:lnTo>
                  <a:pt x="221" y="90"/>
                </a:lnTo>
                <a:lnTo>
                  <a:pt x="224" y="87"/>
                </a:lnTo>
                <a:lnTo>
                  <a:pt x="226" y="85"/>
                </a:lnTo>
                <a:lnTo>
                  <a:pt x="229" y="82"/>
                </a:lnTo>
                <a:lnTo>
                  <a:pt x="229" y="80"/>
                </a:lnTo>
                <a:lnTo>
                  <a:pt x="231" y="78"/>
                </a:lnTo>
                <a:lnTo>
                  <a:pt x="221" y="78"/>
                </a:lnTo>
                <a:lnTo>
                  <a:pt x="221" y="78"/>
                </a:lnTo>
                <a:close/>
              </a:path>
              <a:path w="271" h="175">
                <a:moveTo>
                  <a:pt x="169" y="66"/>
                </a:moveTo>
                <a:lnTo>
                  <a:pt x="169" y="140"/>
                </a:lnTo>
                <a:lnTo>
                  <a:pt x="159" y="142"/>
                </a:lnTo>
                <a:lnTo>
                  <a:pt x="173" y="145"/>
                </a:lnTo>
                <a:lnTo>
                  <a:pt x="176" y="142"/>
                </a:lnTo>
                <a:lnTo>
                  <a:pt x="178" y="142"/>
                </a:lnTo>
                <a:lnTo>
                  <a:pt x="181" y="140"/>
                </a:lnTo>
                <a:lnTo>
                  <a:pt x="183" y="140"/>
                </a:lnTo>
                <a:lnTo>
                  <a:pt x="186" y="138"/>
                </a:lnTo>
                <a:lnTo>
                  <a:pt x="176" y="138"/>
                </a:lnTo>
                <a:lnTo>
                  <a:pt x="176" y="97"/>
                </a:lnTo>
                <a:lnTo>
                  <a:pt x="198" y="97"/>
                </a:lnTo>
                <a:lnTo>
                  <a:pt x="176" y="94"/>
                </a:lnTo>
                <a:lnTo>
                  <a:pt x="176" y="66"/>
                </a:lnTo>
                <a:lnTo>
                  <a:pt x="186" y="66"/>
                </a:lnTo>
                <a:lnTo>
                  <a:pt x="169" y="66"/>
                </a:lnTo>
                <a:lnTo>
                  <a:pt x="169" y="66"/>
                </a:lnTo>
                <a:close/>
              </a:path>
              <a:path w="271" h="175">
                <a:moveTo>
                  <a:pt x="193" y="66"/>
                </a:moveTo>
                <a:lnTo>
                  <a:pt x="169" y="66"/>
                </a:lnTo>
                <a:lnTo>
                  <a:pt x="186" y="66"/>
                </a:lnTo>
                <a:lnTo>
                  <a:pt x="186" y="73"/>
                </a:lnTo>
                <a:lnTo>
                  <a:pt x="193" y="68"/>
                </a:lnTo>
                <a:lnTo>
                  <a:pt x="193" y="66"/>
                </a:lnTo>
                <a:lnTo>
                  <a:pt x="193" y="66"/>
                </a:lnTo>
                <a:close/>
              </a:path>
              <a:path w="271" h="175">
                <a:moveTo>
                  <a:pt x="207" y="39"/>
                </a:moveTo>
                <a:lnTo>
                  <a:pt x="207" y="44"/>
                </a:lnTo>
                <a:lnTo>
                  <a:pt x="205" y="46"/>
                </a:lnTo>
                <a:lnTo>
                  <a:pt x="205" y="51"/>
                </a:lnTo>
                <a:lnTo>
                  <a:pt x="202" y="54"/>
                </a:lnTo>
                <a:lnTo>
                  <a:pt x="202" y="56"/>
                </a:lnTo>
                <a:lnTo>
                  <a:pt x="200" y="61"/>
                </a:lnTo>
                <a:lnTo>
                  <a:pt x="200" y="63"/>
                </a:lnTo>
                <a:lnTo>
                  <a:pt x="198" y="68"/>
                </a:lnTo>
                <a:lnTo>
                  <a:pt x="195" y="70"/>
                </a:lnTo>
                <a:lnTo>
                  <a:pt x="195" y="75"/>
                </a:lnTo>
                <a:lnTo>
                  <a:pt x="198" y="75"/>
                </a:lnTo>
                <a:lnTo>
                  <a:pt x="198" y="73"/>
                </a:lnTo>
                <a:lnTo>
                  <a:pt x="200" y="68"/>
                </a:lnTo>
                <a:lnTo>
                  <a:pt x="202" y="66"/>
                </a:lnTo>
                <a:lnTo>
                  <a:pt x="202" y="63"/>
                </a:lnTo>
                <a:lnTo>
                  <a:pt x="205" y="61"/>
                </a:lnTo>
                <a:lnTo>
                  <a:pt x="207" y="58"/>
                </a:lnTo>
                <a:lnTo>
                  <a:pt x="207" y="54"/>
                </a:lnTo>
                <a:lnTo>
                  <a:pt x="210" y="51"/>
                </a:lnTo>
                <a:lnTo>
                  <a:pt x="210" y="46"/>
                </a:lnTo>
                <a:lnTo>
                  <a:pt x="212" y="44"/>
                </a:lnTo>
                <a:lnTo>
                  <a:pt x="214" y="39"/>
                </a:lnTo>
                <a:lnTo>
                  <a:pt x="207" y="39"/>
                </a:lnTo>
                <a:lnTo>
                  <a:pt x="207" y="39"/>
                </a:lnTo>
                <a:close/>
              </a:path>
              <a:path w="271" h="175">
                <a:moveTo>
                  <a:pt x="210" y="30"/>
                </a:moveTo>
                <a:lnTo>
                  <a:pt x="210" y="37"/>
                </a:lnTo>
                <a:lnTo>
                  <a:pt x="207" y="39"/>
                </a:lnTo>
                <a:lnTo>
                  <a:pt x="214" y="39"/>
                </a:lnTo>
                <a:lnTo>
                  <a:pt x="214" y="42"/>
                </a:lnTo>
                <a:lnTo>
                  <a:pt x="214" y="46"/>
                </a:lnTo>
                <a:lnTo>
                  <a:pt x="217" y="49"/>
                </a:lnTo>
                <a:lnTo>
                  <a:pt x="217" y="54"/>
                </a:lnTo>
                <a:lnTo>
                  <a:pt x="219" y="56"/>
                </a:lnTo>
                <a:lnTo>
                  <a:pt x="221" y="58"/>
                </a:lnTo>
                <a:lnTo>
                  <a:pt x="221" y="63"/>
                </a:lnTo>
                <a:lnTo>
                  <a:pt x="224" y="66"/>
                </a:lnTo>
                <a:lnTo>
                  <a:pt x="224" y="68"/>
                </a:lnTo>
                <a:lnTo>
                  <a:pt x="226" y="70"/>
                </a:lnTo>
                <a:lnTo>
                  <a:pt x="226" y="73"/>
                </a:lnTo>
                <a:lnTo>
                  <a:pt x="224" y="75"/>
                </a:lnTo>
                <a:lnTo>
                  <a:pt x="221" y="78"/>
                </a:lnTo>
                <a:lnTo>
                  <a:pt x="231" y="78"/>
                </a:lnTo>
                <a:lnTo>
                  <a:pt x="233" y="80"/>
                </a:lnTo>
                <a:lnTo>
                  <a:pt x="236" y="82"/>
                </a:lnTo>
                <a:lnTo>
                  <a:pt x="238" y="85"/>
                </a:lnTo>
                <a:lnTo>
                  <a:pt x="238" y="87"/>
                </a:lnTo>
                <a:lnTo>
                  <a:pt x="241" y="90"/>
                </a:lnTo>
                <a:lnTo>
                  <a:pt x="243" y="92"/>
                </a:lnTo>
                <a:lnTo>
                  <a:pt x="246" y="94"/>
                </a:lnTo>
                <a:lnTo>
                  <a:pt x="248" y="97"/>
                </a:lnTo>
                <a:lnTo>
                  <a:pt x="250" y="99"/>
                </a:lnTo>
                <a:lnTo>
                  <a:pt x="253" y="102"/>
                </a:lnTo>
                <a:lnTo>
                  <a:pt x="255" y="102"/>
                </a:lnTo>
                <a:lnTo>
                  <a:pt x="258" y="104"/>
                </a:lnTo>
                <a:lnTo>
                  <a:pt x="260" y="106"/>
                </a:lnTo>
                <a:lnTo>
                  <a:pt x="262" y="104"/>
                </a:lnTo>
                <a:lnTo>
                  <a:pt x="262" y="102"/>
                </a:lnTo>
                <a:lnTo>
                  <a:pt x="265" y="99"/>
                </a:lnTo>
                <a:lnTo>
                  <a:pt x="267" y="99"/>
                </a:lnTo>
                <a:lnTo>
                  <a:pt x="270" y="97"/>
                </a:lnTo>
                <a:lnTo>
                  <a:pt x="270" y="94"/>
                </a:lnTo>
                <a:lnTo>
                  <a:pt x="267" y="94"/>
                </a:lnTo>
                <a:lnTo>
                  <a:pt x="265" y="92"/>
                </a:lnTo>
                <a:lnTo>
                  <a:pt x="262" y="92"/>
                </a:lnTo>
                <a:lnTo>
                  <a:pt x="260" y="90"/>
                </a:lnTo>
                <a:lnTo>
                  <a:pt x="258" y="90"/>
                </a:lnTo>
                <a:lnTo>
                  <a:pt x="255" y="87"/>
                </a:lnTo>
                <a:lnTo>
                  <a:pt x="250" y="85"/>
                </a:lnTo>
                <a:lnTo>
                  <a:pt x="248" y="85"/>
                </a:lnTo>
                <a:lnTo>
                  <a:pt x="246" y="82"/>
                </a:lnTo>
                <a:lnTo>
                  <a:pt x="246" y="80"/>
                </a:lnTo>
                <a:lnTo>
                  <a:pt x="243" y="78"/>
                </a:lnTo>
                <a:lnTo>
                  <a:pt x="241" y="75"/>
                </a:lnTo>
                <a:lnTo>
                  <a:pt x="238" y="73"/>
                </a:lnTo>
                <a:lnTo>
                  <a:pt x="236" y="70"/>
                </a:lnTo>
                <a:lnTo>
                  <a:pt x="238" y="68"/>
                </a:lnTo>
                <a:lnTo>
                  <a:pt x="231" y="66"/>
                </a:lnTo>
                <a:lnTo>
                  <a:pt x="229" y="63"/>
                </a:lnTo>
                <a:lnTo>
                  <a:pt x="226" y="61"/>
                </a:lnTo>
                <a:lnTo>
                  <a:pt x="226" y="58"/>
                </a:lnTo>
                <a:lnTo>
                  <a:pt x="224" y="56"/>
                </a:lnTo>
                <a:lnTo>
                  <a:pt x="221" y="51"/>
                </a:lnTo>
                <a:lnTo>
                  <a:pt x="221" y="49"/>
                </a:lnTo>
                <a:lnTo>
                  <a:pt x="219" y="46"/>
                </a:lnTo>
                <a:lnTo>
                  <a:pt x="217" y="44"/>
                </a:lnTo>
                <a:lnTo>
                  <a:pt x="217" y="39"/>
                </a:lnTo>
                <a:lnTo>
                  <a:pt x="214" y="37"/>
                </a:lnTo>
                <a:lnTo>
                  <a:pt x="217" y="30"/>
                </a:lnTo>
                <a:lnTo>
                  <a:pt x="246" y="30"/>
                </a:lnTo>
                <a:lnTo>
                  <a:pt x="210" y="30"/>
                </a:lnTo>
                <a:lnTo>
                  <a:pt x="210" y="30"/>
                </a:lnTo>
                <a:close/>
              </a:path>
              <a:path w="271" h="175">
                <a:moveTo>
                  <a:pt x="152" y="22"/>
                </a:moveTo>
                <a:lnTo>
                  <a:pt x="152" y="75"/>
                </a:lnTo>
                <a:lnTo>
                  <a:pt x="159" y="70"/>
                </a:lnTo>
                <a:lnTo>
                  <a:pt x="159" y="66"/>
                </a:lnTo>
                <a:lnTo>
                  <a:pt x="169" y="66"/>
                </a:lnTo>
                <a:lnTo>
                  <a:pt x="193" y="66"/>
                </a:lnTo>
                <a:lnTo>
                  <a:pt x="193" y="63"/>
                </a:lnTo>
                <a:lnTo>
                  <a:pt x="159" y="61"/>
                </a:lnTo>
                <a:lnTo>
                  <a:pt x="159" y="22"/>
                </a:lnTo>
                <a:lnTo>
                  <a:pt x="186" y="22"/>
                </a:lnTo>
                <a:lnTo>
                  <a:pt x="152" y="22"/>
                </a:lnTo>
                <a:lnTo>
                  <a:pt x="152" y="22"/>
                </a:lnTo>
                <a:close/>
              </a:path>
              <a:path w="271" h="175">
                <a:moveTo>
                  <a:pt x="250" y="20"/>
                </a:moveTo>
                <a:lnTo>
                  <a:pt x="246" y="27"/>
                </a:lnTo>
                <a:lnTo>
                  <a:pt x="219" y="27"/>
                </a:lnTo>
                <a:lnTo>
                  <a:pt x="260" y="30"/>
                </a:lnTo>
                <a:lnTo>
                  <a:pt x="250" y="20"/>
                </a:lnTo>
                <a:lnTo>
                  <a:pt x="250" y="20"/>
                </a:lnTo>
                <a:close/>
              </a:path>
              <a:path w="271" h="175">
                <a:moveTo>
                  <a:pt x="152" y="13"/>
                </a:moveTo>
                <a:lnTo>
                  <a:pt x="152" y="22"/>
                </a:lnTo>
                <a:lnTo>
                  <a:pt x="186" y="22"/>
                </a:lnTo>
                <a:lnTo>
                  <a:pt x="186" y="61"/>
                </a:lnTo>
                <a:lnTo>
                  <a:pt x="159" y="61"/>
                </a:lnTo>
                <a:lnTo>
                  <a:pt x="193" y="63"/>
                </a:lnTo>
                <a:lnTo>
                  <a:pt x="190" y="61"/>
                </a:lnTo>
                <a:lnTo>
                  <a:pt x="190" y="25"/>
                </a:lnTo>
                <a:lnTo>
                  <a:pt x="195" y="20"/>
                </a:lnTo>
                <a:lnTo>
                  <a:pt x="159" y="20"/>
                </a:lnTo>
                <a:lnTo>
                  <a:pt x="152" y="13"/>
                </a:lnTo>
                <a:lnTo>
                  <a:pt x="152" y="13"/>
                </a:lnTo>
                <a:close/>
              </a:path>
              <a:path w="271" h="175">
                <a:moveTo>
                  <a:pt x="188" y="13"/>
                </a:moveTo>
                <a:lnTo>
                  <a:pt x="183" y="20"/>
                </a:lnTo>
                <a:lnTo>
                  <a:pt x="159" y="20"/>
                </a:lnTo>
                <a:lnTo>
                  <a:pt x="195" y="20"/>
                </a:lnTo>
                <a:lnTo>
                  <a:pt x="188" y="13"/>
                </a:lnTo>
                <a:lnTo>
                  <a:pt x="188" y="13"/>
                </a:lnTo>
                <a:close/>
              </a:path>
              <a:path w="271" h="175">
                <a:moveTo>
                  <a:pt x="217" y="1"/>
                </a:moveTo>
                <a:lnTo>
                  <a:pt x="217" y="6"/>
                </a:lnTo>
                <a:lnTo>
                  <a:pt x="214" y="8"/>
                </a:lnTo>
                <a:lnTo>
                  <a:pt x="214" y="15"/>
                </a:lnTo>
                <a:lnTo>
                  <a:pt x="212" y="20"/>
                </a:lnTo>
                <a:lnTo>
                  <a:pt x="212" y="27"/>
                </a:lnTo>
                <a:lnTo>
                  <a:pt x="210" y="30"/>
                </a:lnTo>
                <a:lnTo>
                  <a:pt x="246" y="30"/>
                </a:lnTo>
                <a:lnTo>
                  <a:pt x="246" y="34"/>
                </a:lnTo>
                <a:lnTo>
                  <a:pt x="243" y="37"/>
                </a:lnTo>
                <a:lnTo>
                  <a:pt x="243" y="42"/>
                </a:lnTo>
                <a:lnTo>
                  <a:pt x="241" y="44"/>
                </a:lnTo>
                <a:lnTo>
                  <a:pt x="238" y="49"/>
                </a:lnTo>
                <a:lnTo>
                  <a:pt x="238" y="51"/>
                </a:lnTo>
                <a:lnTo>
                  <a:pt x="236" y="54"/>
                </a:lnTo>
                <a:lnTo>
                  <a:pt x="236" y="56"/>
                </a:lnTo>
                <a:lnTo>
                  <a:pt x="233" y="61"/>
                </a:lnTo>
                <a:lnTo>
                  <a:pt x="231" y="63"/>
                </a:lnTo>
                <a:lnTo>
                  <a:pt x="231" y="66"/>
                </a:lnTo>
                <a:lnTo>
                  <a:pt x="238" y="68"/>
                </a:lnTo>
                <a:lnTo>
                  <a:pt x="238" y="66"/>
                </a:lnTo>
                <a:lnTo>
                  <a:pt x="241" y="63"/>
                </a:lnTo>
                <a:lnTo>
                  <a:pt x="243" y="58"/>
                </a:lnTo>
                <a:lnTo>
                  <a:pt x="243" y="56"/>
                </a:lnTo>
                <a:lnTo>
                  <a:pt x="246" y="54"/>
                </a:lnTo>
                <a:lnTo>
                  <a:pt x="248" y="49"/>
                </a:lnTo>
                <a:lnTo>
                  <a:pt x="248" y="46"/>
                </a:lnTo>
                <a:lnTo>
                  <a:pt x="250" y="44"/>
                </a:lnTo>
                <a:lnTo>
                  <a:pt x="250" y="39"/>
                </a:lnTo>
                <a:lnTo>
                  <a:pt x="253" y="37"/>
                </a:lnTo>
                <a:lnTo>
                  <a:pt x="255" y="34"/>
                </a:lnTo>
                <a:lnTo>
                  <a:pt x="260" y="30"/>
                </a:lnTo>
                <a:lnTo>
                  <a:pt x="219" y="27"/>
                </a:lnTo>
                <a:lnTo>
                  <a:pt x="219" y="22"/>
                </a:lnTo>
                <a:lnTo>
                  <a:pt x="221" y="20"/>
                </a:lnTo>
                <a:lnTo>
                  <a:pt x="221" y="15"/>
                </a:lnTo>
                <a:lnTo>
                  <a:pt x="224" y="13"/>
                </a:lnTo>
                <a:lnTo>
                  <a:pt x="226" y="10"/>
                </a:lnTo>
                <a:lnTo>
                  <a:pt x="217" y="1"/>
                </a:lnTo>
                <a:lnTo>
                  <a:pt x="21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86" name="path 1586"/>
          <p:cNvSpPr/>
          <p:nvPr/>
        </p:nvSpPr>
        <p:spPr>
          <a:xfrm>
            <a:off x="6089141" y="9743185"/>
            <a:ext cx="252984" cy="109727"/>
          </a:xfrm>
          <a:custGeom>
            <a:avLst/>
            <a:gdLst/>
            <a:ahLst/>
            <a:cxnLst/>
            <a:rect l="0" t="0" r="0" b="0"/>
            <a:pathLst>
              <a:path w="398" h="172">
                <a:moveTo>
                  <a:pt x="58" y="125"/>
                </a:moveTo>
                <a:lnTo>
                  <a:pt x="51" y="125"/>
                </a:lnTo>
                <a:lnTo>
                  <a:pt x="51" y="130"/>
                </a:lnTo>
                <a:lnTo>
                  <a:pt x="51" y="171"/>
                </a:lnTo>
                <a:lnTo>
                  <a:pt x="58" y="166"/>
                </a:lnTo>
                <a:lnTo>
                  <a:pt x="58" y="125"/>
                </a:lnTo>
                <a:lnTo>
                  <a:pt x="58" y="125"/>
                </a:lnTo>
                <a:close/>
              </a:path>
              <a:path w="398" h="172">
                <a:moveTo>
                  <a:pt x="97" y="125"/>
                </a:moveTo>
                <a:lnTo>
                  <a:pt x="90" y="125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398" h="172">
                <a:moveTo>
                  <a:pt x="58" y="121"/>
                </a:moveTo>
                <a:lnTo>
                  <a:pt x="58" y="97"/>
                </a:lnTo>
                <a:lnTo>
                  <a:pt x="51" y="97"/>
                </a:lnTo>
                <a:lnTo>
                  <a:pt x="51" y="121"/>
                </a:lnTo>
                <a:lnTo>
                  <a:pt x="58" y="121"/>
                </a:lnTo>
                <a:close/>
              </a:path>
              <a:path w="398" h="172">
                <a:moveTo>
                  <a:pt x="15" y="97"/>
                </a:moveTo>
                <a:lnTo>
                  <a:pt x="15" y="121"/>
                </a:lnTo>
                <a:lnTo>
                  <a:pt x="22" y="121"/>
                </a:lnTo>
                <a:lnTo>
                  <a:pt x="22" y="97"/>
                </a:lnTo>
                <a:lnTo>
                  <a:pt x="51" y="97"/>
                </a:lnTo>
                <a:lnTo>
                  <a:pt x="90" y="97"/>
                </a:lnTo>
                <a:lnTo>
                  <a:pt x="15" y="97"/>
                </a:lnTo>
                <a:lnTo>
                  <a:pt x="15" y="97"/>
                </a:lnTo>
                <a:close/>
              </a:path>
              <a:path w="398" h="172">
                <a:moveTo>
                  <a:pt x="51" y="70"/>
                </a:moveTo>
                <a:lnTo>
                  <a:pt x="51" y="92"/>
                </a:lnTo>
                <a:lnTo>
                  <a:pt x="58" y="92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398" h="172">
                <a:moveTo>
                  <a:pt x="102" y="65"/>
                </a:moveTo>
                <a:lnTo>
                  <a:pt x="51" y="70"/>
                </a:lnTo>
                <a:lnTo>
                  <a:pt x="90" y="70"/>
                </a:lnTo>
                <a:lnTo>
                  <a:pt x="90" y="92"/>
                </a:lnTo>
                <a:lnTo>
                  <a:pt x="15" y="92"/>
                </a:lnTo>
                <a:lnTo>
                  <a:pt x="15" y="97"/>
                </a:lnTo>
                <a:lnTo>
                  <a:pt x="90" y="97"/>
                </a:lnTo>
                <a:lnTo>
                  <a:pt x="90" y="121"/>
                </a:lnTo>
                <a:lnTo>
                  <a:pt x="15" y="121"/>
                </a:lnTo>
                <a:lnTo>
                  <a:pt x="13" y="125"/>
                </a:lnTo>
                <a:lnTo>
                  <a:pt x="13" y="135"/>
                </a:lnTo>
                <a:lnTo>
                  <a:pt x="22" y="130"/>
                </a:lnTo>
                <a:lnTo>
                  <a:pt x="22" y="125"/>
                </a:lnTo>
                <a:lnTo>
                  <a:pt x="51" y="125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0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398" h="172">
                <a:moveTo>
                  <a:pt x="13" y="61"/>
                </a:moveTo>
                <a:lnTo>
                  <a:pt x="13" y="65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398" h="172">
                <a:moveTo>
                  <a:pt x="92" y="58"/>
                </a:moveTo>
                <a:lnTo>
                  <a:pt x="90" y="65"/>
                </a:lnTo>
                <a:lnTo>
                  <a:pt x="13" y="65"/>
                </a:lnTo>
                <a:lnTo>
                  <a:pt x="13" y="70"/>
                </a:lnTo>
                <a:lnTo>
                  <a:pt x="15" y="73"/>
                </a:lnTo>
                <a:lnTo>
                  <a:pt x="15" y="92"/>
                </a:lnTo>
                <a:lnTo>
                  <a:pt x="22" y="92"/>
                </a:lnTo>
                <a:lnTo>
                  <a:pt x="22" y="70"/>
                </a:lnTo>
                <a:lnTo>
                  <a:pt x="51" y="70"/>
                </a:lnTo>
                <a:lnTo>
                  <a:pt x="102" y="65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398" h="172">
                <a:moveTo>
                  <a:pt x="51" y="37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7"/>
                </a:lnTo>
                <a:lnTo>
                  <a:pt x="51" y="37"/>
                </a:lnTo>
                <a:close/>
              </a:path>
              <a:path w="398" h="172">
                <a:moveTo>
                  <a:pt x="6" y="32"/>
                </a:moveTo>
                <a:lnTo>
                  <a:pt x="6" y="39"/>
                </a:lnTo>
                <a:lnTo>
                  <a:pt x="3" y="41"/>
                </a:lnTo>
                <a:lnTo>
                  <a:pt x="3" y="44"/>
                </a:lnTo>
                <a:lnTo>
                  <a:pt x="1" y="46"/>
                </a:lnTo>
                <a:lnTo>
                  <a:pt x="1" y="51"/>
                </a:lnTo>
                <a:lnTo>
                  <a:pt x="3" y="53"/>
                </a:lnTo>
                <a:lnTo>
                  <a:pt x="6" y="53"/>
                </a:lnTo>
                <a:lnTo>
                  <a:pt x="8" y="51"/>
                </a:lnTo>
                <a:lnTo>
                  <a:pt x="10" y="49"/>
                </a:lnTo>
                <a:lnTo>
                  <a:pt x="10" y="34"/>
                </a:lnTo>
                <a:lnTo>
                  <a:pt x="102" y="34"/>
                </a:lnTo>
                <a:lnTo>
                  <a:pt x="6" y="32"/>
                </a:lnTo>
                <a:lnTo>
                  <a:pt x="6" y="32"/>
                </a:lnTo>
                <a:close/>
              </a:path>
              <a:path w="398" h="172">
                <a:moveTo>
                  <a:pt x="106" y="22"/>
                </a:moveTo>
                <a:lnTo>
                  <a:pt x="102" y="29"/>
                </a:lnTo>
                <a:lnTo>
                  <a:pt x="10" y="29"/>
                </a:lnTo>
                <a:lnTo>
                  <a:pt x="6" y="32"/>
                </a:lnTo>
                <a:lnTo>
                  <a:pt x="102" y="34"/>
                </a:lnTo>
                <a:lnTo>
                  <a:pt x="94" y="51"/>
                </a:lnTo>
                <a:lnTo>
                  <a:pt x="97" y="53"/>
                </a:lnTo>
                <a:lnTo>
                  <a:pt x="97" y="49"/>
                </a:lnTo>
                <a:lnTo>
                  <a:pt x="99" y="46"/>
                </a:lnTo>
                <a:lnTo>
                  <a:pt x="102" y="44"/>
                </a:lnTo>
                <a:lnTo>
                  <a:pt x="104" y="41"/>
                </a:lnTo>
                <a:lnTo>
                  <a:pt x="106" y="39"/>
                </a:lnTo>
                <a:lnTo>
                  <a:pt x="109" y="37"/>
                </a:lnTo>
                <a:lnTo>
                  <a:pt x="114" y="37"/>
                </a:lnTo>
                <a:lnTo>
                  <a:pt x="116" y="34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398" h="172">
                <a:moveTo>
                  <a:pt x="10" y="20"/>
                </a:moveTo>
                <a:lnTo>
                  <a:pt x="8" y="20"/>
                </a:lnTo>
                <a:lnTo>
                  <a:pt x="8" y="25"/>
                </a:lnTo>
                <a:lnTo>
                  <a:pt x="8" y="27"/>
                </a:lnTo>
                <a:lnTo>
                  <a:pt x="6" y="32"/>
                </a:lnTo>
                <a:lnTo>
                  <a:pt x="10" y="29"/>
                </a:lnTo>
                <a:lnTo>
                  <a:pt x="10" y="20"/>
                </a:lnTo>
                <a:lnTo>
                  <a:pt x="10" y="20"/>
                </a:lnTo>
                <a:close/>
              </a:path>
              <a:path w="398" h="172">
                <a:moveTo>
                  <a:pt x="46" y="1"/>
                </a:moveTo>
                <a:lnTo>
                  <a:pt x="46" y="3"/>
                </a:lnTo>
                <a:lnTo>
                  <a:pt x="49" y="5"/>
                </a:lnTo>
                <a:lnTo>
                  <a:pt x="49" y="10"/>
                </a:lnTo>
                <a:lnTo>
                  <a:pt x="51" y="13"/>
                </a:lnTo>
                <a:lnTo>
                  <a:pt x="51" y="15"/>
                </a:lnTo>
                <a:lnTo>
                  <a:pt x="54" y="20"/>
                </a:lnTo>
                <a:lnTo>
                  <a:pt x="54" y="25"/>
                </a:lnTo>
                <a:lnTo>
                  <a:pt x="56" y="27"/>
                </a:lnTo>
                <a:lnTo>
                  <a:pt x="56" y="29"/>
                </a:lnTo>
                <a:lnTo>
                  <a:pt x="58" y="27"/>
                </a:lnTo>
                <a:lnTo>
                  <a:pt x="58" y="25"/>
                </a:lnTo>
                <a:lnTo>
                  <a:pt x="61" y="25"/>
                </a:lnTo>
                <a:lnTo>
                  <a:pt x="61" y="13"/>
                </a:lnTo>
                <a:lnTo>
                  <a:pt x="58" y="10"/>
                </a:lnTo>
                <a:lnTo>
                  <a:pt x="58" y="8"/>
                </a:lnTo>
                <a:lnTo>
                  <a:pt x="56" y="5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398" h="172">
                <a:moveTo>
                  <a:pt x="397" y="152"/>
                </a:moveTo>
                <a:lnTo>
                  <a:pt x="378" y="152"/>
                </a:lnTo>
                <a:lnTo>
                  <a:pt x="373" y="154"/>
                </a:lnTo>
                <a:lnTo>
                  <a:pt x="327" y="154"/>
                </a:lnTo>
                <a:lnTo>
                  <a:pt x="330" y="154"/>
                </a:lnTo>
                <a:lnTo>
                  <a:pt x="332" y="157"/>
                </a:lnTo>
                <a:lnTo>
                  <a:pt x="334" y="159"/>
                </a:lnTo>
                <a:lnTo>
                  <a:pt x="342" y="159"/>
                </a:lnTo>
                <a:lnTo>
                  <a:pt x="344" y="161"/>
                </a:lnTo>
                <a:lnTo>
                  <a:pt x="349" y="161"/>
                </a:lnTo>
                <a:lnTo>
                  <a:pt x="351" y="164"/>
                </a:lnTo>
                <a:lnTo>
                  <a:pt x="354" y="164"/>
                </a:lnTo>
                <a:lnTo>
                  <a:pt x="358" y="164"/>
                </a:lnTo>
                <a:lnTo>
                  <a:pt x="366" y="164"/>
                </a:lnTo>
                <a:lnTo>
                  <a:pt x="368" y="166"/>
                </a:lnTo>
                <a:lnTo>
                  <a:pt x="385" y="166"/>
                </a:lnTo>
                <a:lnTo>
                  <a:pt x="387" y="164"/>
                </a:lnTo>
                <a:lnTo>
                  <a:pt x="387" y="161"/>
                </a:lnTo>
                <a:lnTo>
                  <a:pt x="390" y="159"/>
                </a:lnTo>
                <a:lnTo>
                  <a:pt x="392" y="157"/>
                </a:lnTo>
                <a:lnTo>
                  <a:pt x="394" y="157"/>
                </a:lnTo>
                <a:lnTo>
                  <a:pt x="397" y="154"/>
                </a:lnTo>
                <a:lnTo>
                  <a:pt x="397" y="152"/>
                </a:lnTo>
                <a:lnTo>
                  <a:pt x="397" y="152"/>
                </a:lnTo>
                <a:close/>
              </a:path>
              <a:path w="398" h="172">
                <a:moveTo>
                  <a:pt x="308" y="121"/>
                </a:moveTo>
                <a:lnTo>
                  <a:pt x="306" y="121"/>
                </a:lnTo>
                <a:lnTo>
                  <a:pt x="308" y="125"/>
                </a:lnTo>
                <a:lnTo>
                  <a:pt x="308" y="128"/>
                </a:lnTo>
                <a:lnTo>
                  <a:pt x="310" y="133"/>
                </a:lnTo>
                <a:lnTo>
                  <a:pt x="313" y="135"/>
                </a:lnTo>
                <a:lnTo>
                  <a:pt x="313" y="137"/>
                </a:lnTo>
                <a:lnTo>
                  <a:pt x="315" y="140"/>
                </a:lnTo>
                <a:lnTo>
                  <a:pt x="318" y="142"/>
                </a:lnTo>
                <a:lnTo>
                  <a:pt x="320" y="145"/>
                </a:lnTo>
                <a:lnTo>
                  <a:pt x="322" y="147"/>
                </a:lnTo>
                <a:lnTo>
                  <a:pt x="332" y="147"/>
                </a:lnTo>
                <a:lnTo>
                  <a:pt x="330" y="145"/>
                </a:lnTo>
                <a:lnTo>
                  <a:pt x="327" y="142"/>
                </a:lnTo>
                <a:lnTo>
                  <a:pt x="325" y="142"/>
                </a:lnTo>
                <a:lnTo>
                  <a:pt x="322" y="140"/>
                </a:lnTo>
                <a:lnTo>
                  <a:pt x="320" y="137"/>
                </a:lnTo>
                <a:lnTo>
                  <a:pt x="318" y="135"/>
                </a:lnTo>
                <a:lnTo>
                  <a:pt x="315" y="133"/>
                </a:lnTo>
                <a:lnTo>
                  <a:pt x="313" y="130"/>
                </a:lnTo>
                <a:lnTo>
                  <a:pt x="313" y="128"/>
                </a:lnTo>
                <a:lnTo>
                  <a:pt x="310" y="123"/>
                </a:lnTo>
                <a:lnTo>
                  <a:pt x="308" y="121"/>
                </a:lnTo>
                <a:lnTo>
                  <a:pt x="308" y="121"/>
                </a:lnTo>
                <a:close/>
              </a:path>
              <a:path w="398" h="172">
                <a:moveTo>
                  <a:pt x="373" y="99"/>
                </a:moveTo>
                <a:lnTo>
                  <a:pt x="366" y="109"/>
                </a:lnTo>
                <a:lnTo>
                  <a:pt x="342" y="109"/>
                </a:lnTo>
                <a:lnTo>
                  <a:pt x="382" y="113"/>
                </a:lnTo>
                <a:lnTo>
                  <a:pt x="373" y="99"/>
                </a:lnTo>
                <a:lnTo>
                  <a:pt x="373" y="99"/>
                </a:lnTo>
                <a:close/>
              </a:path>
              <a:path w="398" h="172">
                <a:moveTo>
                  <a:pt x="301" y="87"/>
                </a:moveTo>
                <a:lnTo>
                  <a:pt x="301" y="106"/>
                </a:lnTo>
                <a:lnTo>
                  <a:pt x="298" y="111"/>
                </a:lnTo>
                <a:lnTo>
                  <a:pt x="298" y="121"/>
                </a:lnTo>
                <a:lnTo>
                  <a:pt x="296" y="123"/>
                </a:lnTo>
                <a:lnTo>
                  <a:pt x="296" y="130"/>
                </a:lnTo>
                <a:lnTo>
                  <a:pt x="294" y="135"/>
                </a:lnTo>
                <a:lnTo>
                  <a:pt x="294" y="137"/>
                </a:lnTo>
                <a:lnTo>
                  <a:pt x="291" y="142"/>
                </a:lnTo>
                <a:lnTo>
                  <a:pt x="289" y="145"/>
                </a:lnTo>
                <a:lnTo>
                  <a:pt x="289" y="147"/>
                </a:lnTo>
                <a:lnTo>
                  <a:pt x="286" y="152"/>
                </a:lnTo>
                <a:lnTo>
                  <a:pt x="286" y="154"/>
                </a:lnTo>
                <a:lnTo>
                  <a:pt x="284" y="157"/>
                </a:lnTo>
                <a:lnTo>
                  <a:pt x="282" y="159"/>
                </a:lnTo>
                <a:lnTo>
                  <a:pt x="279" y="164"/>
                </a:lnTo>
                <a:lnTo>
                  <a:pt x="277" y="166"/>
                </a:lnTo>
                <a:lnTo>
                  <a:pt x="274" y="169"/>
                </a:lnTo>
                <a:lnTo>
                  <a:pt x="277" y="171"/>
                </a:lnTo>
                <a:lnTo>
                  <a:pt x="279" y="169"/>
                </a:lnTo>
                <a:lnTo>
                  <a:pt x="282" y="166"/>
                </a:lnTo>
                <a:lnTo>
                  <a:pt x="284" y="164"/>
                </a:lnTo>
                <a:lnTo>
                  <a:pt x="286" y="161"/>
                </a:lnTo>
                <a:lnTo>
                  <a:pt x="289" y="159"/>
                </a:lnTo>
                <a:lnTo>
                  <a:pt x="289" y="157"/>
                </a:lnTo>
                <a:lnTo>
                  <a:pt x="291" y="154"/>
                </a:lnTo>
                <a:lnTo>
                  <a:pt x="294" y="152"/>
                </a:lnTo>
                <a:lnTo>
                  <a:pt x="294" y="149"/>
                </a:lnTo>
                <a:lnTo>
                  <a:pt x="296" y="147"/>
                </a:lnTo>
                <a:lnTo>
                  <a:pt x="296" y="145"/>
                </a:lnTo>
                <a:lnTo>
                  <a:pt x="298" y="142"/>
                </a:lnTo>
                <a:lnTo>
                  <a:pt x="298" y="140"/>
                </a:lnTo>
                <a:lnTo>
                  <a:pt x="301" y="137"/>
                </a:lnTo>
                <a:lnTo>
                  <a:pt x="301" y="133"/>
                </a:lnTo>
                <a:lnTo>
                  <a:pt x="303" y="130"/>
                </a:lnTo>
                <a:lnTo>
                  <a:pt x="303" y="125"/>
                </a:lnTo>
                <a:lnTo>
                  <a:pt x="306" y="121"/>
                </a:lnTo>
                <a:lnTo>
                  <a:pt x="308" y="121"/>
                </a:lnTo>
                <a:lnTo>
                  <a:pt x="306" y="118"/>
                </a:lnTo>
                <a:lnTo>
                  <a:pt x="308" y="116"/>
                </a:lnTo>
                <a:lnTo>
                  <a:pt x="308" y="104"/>
                </a:lnTo>
                <a:lnTo>
                  <a:pt x="310" y="101"/>
                </a:lnTo>
                <a:lnTo>
                  <a:pt x="315" y="97"/>
                </a:lnTo>
                <a:lnTo>
                  <a:pt x="301" y="87"/>
                </a:lnTo>
                <a:lnTo>
                  <a:pt x="301" y="87"/>
                </a:lnTo>
                <a:close/>
              </a:path>
              <a:path w="398" h="172">
                <a:moveTo>
                  <a:pt x="342" y="73"/>
                </a:moveTo>
                <a:lnTo>
                  <a:pt x="332" y="73"/>
                </a:lnTo>
                <a:lnTo>
                  <a:pt x="332" y="147"/>
                </a:lnTo>
                <a:lnTo>
                  <a:pt x="322" y="147"/>
                </a:ln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66" y="154"/>
                </a:lnTo>
                <a:lnTo>
                  <a:pt x="363" y="154"/>
                </a:lnTo>
                <a:lnTo>
                  <a:pt x="361" y="154"/>
                </a:lnTo>
                <a:lnTo>
                  <a:pt x="358" y="152"/>
                </a:lnTo>
                <a:lnTo>
                  <a:pt x="344" y="152"/>
                </a:lnTo>
                <a:lnTo>
                  <a:pt x="342" y="149"/>
                </a:lnTo>
                <a:lnTo>
                  <a:pt x="342" y="113"/>
                </a:lnTo>
                <a:lnTo>
                  <a:pt x="382" y="113"/>
                </a:lnTo>
                <a:lnTo>
                  <a:pt x="342" y="109"/>
                </a:lnTo>
                <a:lnTo>
                  <a:pt x="342" y="73"/>
                </a:lnTo>
                <a:lnTo>
                  <a:pt x="342" y="73"/>
                </a:lnTo>
                <a:close/>
              </a:path>
              <a:path w="398" h="172">
                <a:moveTo>
                  <a:pt x="378" y="58"/>
                </a:moveTo>
                <a:lnTo>
                  <a:pt x="370" y="68"/>
                </a:lnTo>
                <a:lnTo>
                  <a:pt x="284" y="68"/>
                </a:lnTo>
                <a:lnTo>
                  <a:pt x="289" y="75"/>
                </a:lnTo>
                <a:lnTo>
                  <a:pt x="291" y="75"/>
                </a:lnTo>
                <a:lnTo>
                  <a:pt x="294" y="73"/>
                </a:lnTo>
                <a:lnTo>
                  <a:pt x="387" y="73"/>
                </a:lnTo>
                <a:lnTo>
                  <a:pt x="378" y="58"/>
                </a:lnTo>
                <a:lnTo>
                  <a:pt x="378" y="58"/>
                </a:lnTo>
                <a:close/>
              </a:path>
              <a:path w="398" h="172">
                <a:moveTo>
                  <a:pt x="289" y="37"/>
                </a:moveTo>
                <a:lnTo>
                  <a:pt x="289" y="39"/>
                </a:lnTo>
                <a:lnTo>
                  <a:pt x="286" y="41"/>
                </a:lnTo>
                <a:lnTo>
                  <a:pt x="286" y="44"/>
                </a:lnTo>
                <a:lnTo>
                  <a:pt x="284" y="46"/>
                </a:lnTo>
                <a:lnTo>
                  <a:pt x="282" y="49"/>
                </a:lnTo>
                <a:lnTo>
                  <a:pt x="282" y="53"/>
                </a:lnTo>
                <a:lnTo>
                  <a:pt x="279" y="56"/>
                </a:lnTo>
                <a:lnTo>
                  <a:pt x="282" y="58"/>
                </a:lnTo>
                <a:lnTo>
                  <a:pt x="289" y="58"/>
                </a:lnTo>
                <a:lnTo>
                  <a:pt x="291" y="56"/>
                </a:lnTo>
                <a:lnTo>
                  <a:pt x="294" y="53"/>
                </a:lnTo>
                <a:lnTo>
                  <a:pt x="294" y="37"/>
                </a:lnTo>
                <a:lnTo>
                  <a:pt x="380" y="37"/>
                </a:lnTo>
                <a:lnTo>
                  <a:pt x="289" y="37"/>
                </a:lnTo>
                <a:lnTo>
                  <a:pt x="289" y="37"/>
                </a:lnTo>
                <a:close/>
              </a:path>
              <a:path w="398" h="172">
                <a:moveTo>
                  <a:pt x="385" y="25"/>
                </a:moveTo>
                <a:lnTo>
                  <a:pt x="380" y="34"/>
                </a:lnTo>
                <a:lnTo>
                  <a:pt x="294" y="34"/>
                </a:lnTo>
                <a:lnTo>
                  <a:pt x="289" y="37"/>
                </a:lnTo>
                <a:lnTo>
                  <a:pt x="380" y="37"/>
                </a:lnTo>
                <a:lnTo>
                  <a:pt x="373" y="56"/>
                </a:lnTo>
                <a:lnTo>
                  <a:pt x="375" y="58"/>
                </a:lnTo>
                <a:lnTo>
                  <a:pt x="378" y="53"/>
                </a:lnTo>
                <a:lnTo>
                  <a:pt x="380" y="51"/>
                </a:lnTo>
                <a:lnTo>
                  <a:pt x="382" y="49"/>
                </a:lnTo>
                <a:lnTo>
                  <a:pt x="385" y="46"/>
                </a:lnTo>
                <a:lnTo>
                  <a:pt x="387" y="44"/>
                </a:lnTo>
                <a:lnTo>
                  <a:pt x="390" y="41"/>
                </a:lnTo>
                <a:lnTo>
                  <a:pt x="392" y="41"/>
                </a:lnTo>
                <a:lnTo>
                  <a:pt x="394" y="39"/>
                </a:lnTo>
                <a:lnTo>
                  <a:pt x="385" y="25"/>
                </a:lnTo>
                <a:lnTo>
                  <a:pt x="385" y="25"/>
                </a:lnTo>
                <a:close/>
              </a:path>
              <a:path w="398" h="172">
                <a:moveTo>
                  <a:pt x="294" y="25"/>
                </a:moveTo>
                <a:lnTo>
                  <a:pt x="291" y="25"/>
                </a:lnTo>
                <a:lnTo>
                  <a:pt x="291" y="29"/>
                </a:lnTo>
                <a:lnTo>
                  <a:pt x="291" y="32"/>
                </a:lnTo>
                <a:lnTo>
                  <a:pt x="289" y="37"/>
                </a:lnTo>
                <a:lnTo>
                  <a:pt x="294" y="34"/>
                </a:lnTo>
                <a:lnTo>
                  <a:pt x="294" y="25"/>
                </a:lnTo>
                <a:lnTo>
                  <a:pt x="294" y="25"/>
                </a:lnTo>
                <a:close/>
              </a:path>
              <a:path w="398" h="172">
                <a:moveTo>
                  <a:pt x="327" y="1"/>
                </a:moveTo>
                <a:lnTo>
                  <a:pt x="327" y="5"/>
                </a:lnTo>
                <a:lnTo>
                  <a:pt x="330" y="8"/>
                </a:lnTo>
                <a:lnTo>
                  <a:pt x="332" y="13"/>
                </a:lnTo>
                <a:lnTo>
                  <a:pt x="332" y="15"/>
                </a:lnTo>
                <a:lnTo>
                  <a:pt x="334" y="17"/>
                </a:lnTo>
                <a:lnTo>
                  <a:pt x="334" y="27"/>
                </a:lnTo>
                <a:lnTo>
                  <a:pt x="337" y="29"/>
                </a:lnTo>
                <a:lnTo>
                  <a:pt x="337" y="32"/>
                </a:lnTo>
                <a:lnTo>
                  <a:pt x="339" y="29"/>
                </a:lnTo>
                <a:lnTo>
                  <a:pt x="342" y="27"/>
                </a:lnTo>
                <a:lnTo>
                  <a:pt x="342" y="22"/>
                </a:lnTo>
                <a:lnTo>
                  <a:pt x="344" y="20"/>
                </a:lnTo>
                <a:lnTo>
                  <a:pt x="344" y="17"/>
                </a:lnTo>
                <a:lnTo>
                  <a:pt x="342" y="15"/>
                </a:lnTo>
                <a:lnTo>
                  <a:pt x="342" y="13"/>
                </a:lnTo>
                <a:lnTo>
                  <a:pt x="339" y="10"/>
                </a:lnTo>
                <a:lnTo>
                  <a:pt x="337" y="8"/>
                </a:lnTo>
                <a:lnTo>
                  <a:pt x="334" y="5"/>
                </a:lnTo>
                <a:lnTo>
                  <a:pt x="332" y="3"/>
                </a:lnTo>
                <a:lnTo>
                  <a:pt x="327" y="1"/>
                </a:lnTo>
                <a:lnTo>
                  <a:pt x="32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88" name="path 1588"/>
          <p:cNvSpPr/>
          <p:nvPr/>
        </p:nvSpPr>
        <p:spPr>
          <a:xfrm>
            <a:off x="13351002" y="9545066"/>
            <a:ext cx="248411" cy="108203"/>
          </a:xfrm>
          <a:custGeom>
            <a:avLst/>
            <a:gdLst/>
            <a:ahLst/>
            <a:cxnLst/>
            <a:rect l="0" t="0" r="0" b="0"/>
            <a:pathLst>
              <a:path w="391" h="170">
                <a:moveTo>
                  <a:pt x="106" y="152"/>
                </a:moveTo>
                <a:lnTo>
                  <a:pt x="97" y="152"/>
                </a:lnTo>
                <a:lnTo>
                  <a:pt x="97" y="166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1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3"/>
                </a:lnTo>
                <a:lnTo>
                  <a:pt x="41" y="126"/>
                </a:lnTo>
                <a:lnTo>
                  <a:pt x="46" y="128"/>
                </a:lnTo>
                <a:lnTo>
                  <a:pt x="49" y="128"/>
                </a:lnTo>
                <a:lnTo>
                  <a:pt x="51" y="130"/>
                </a:lnTo>
                <a:lnTo>
                  <a:pt x="53" y="130"/>
                </a:lnTo>
                <a:lnTo>
                  <a:pt x="56" y="133"/>
                </a:lnTo>
                <a:lnTo>
                  <a:pt x="58" y="135"/>
                </a:lnTo>
                <a:lnTo>
                  <a:pt x="61" y="135"/>
                </a:lnTo>
                <a:lnTo>
                  <a:pt x="61" y="138"/>
                </a:lnTo>
                <a:lnTo>
                  <a:pt x="63" y="138"/>
                </a:lnTo>
                <a:lnTo>
                  <a:pt x="66" y="140"/>
                </a:lnTo>
                <a:lnTo>
                  <a:pt x="68" y="142"/>
                </a:lnTo>
                <a:lnTo>
                  <a:pt x="70" y="145"/>
                </a:lnTo>
                <a:lnTo>
                  <a:pt x="70" y="142"/>
                </a:lnTo>
                <a:lnTo>
                  <a:pt x="73" y="140"/>
                </a:lnTo>
                <a:lnTo>
                  <a:pt x="73" y="133"/>
                </a:lnTo>
                <a:lnTo>
                  <a:pt x="70" y="130"/>
                </a:lnTo>
                <a:lnTo>
                  <a:pt x="70" y="128"/>
                </a:lnTo>
                <a:lnTo>
                  <a:pt x="68" y="126"/>
                </a:lnTo>
                <a:lnTo>
                  <a:pt x="63" y="123"/>
                </a:lnTo>
                <a:lnTo>
                  <a:pt x="56" y="123"/>
                </a:lnTo>
                <a:lnTo>
                  <a:pt x="53" y="121"/>
                </a:lnTo>
                <a:lnTo>
                  <a:pt x="46" y="121"/>
                </a:lnTo>
                <a:lnTo>
                  <a:pt x="41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1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6"/>
                </a:lnTo>
                <a:lnTo>
                  <a:pt x="56" y="109"/>
                </a:lnTo>
                <a:lnTo>
                  <a:pt x="58" y="111"/>
                </a:lnTo>
                <a:lnTo>
                  <a:pt x="61" y="114"/>
                </a:lnTo>
                <a:lnTo>
                  <a:pt x="63" y="116"/>
                </a:lnTo>
                <a:lnTo>
                  <a:pt x="63" y="114"/>
                </a:lnTo>
                <a:lnTo>
                  <a:pt x="66" y="109"/>
                </a:lnTo>
                <a:lnTo>
                  <a:pt x="66" y="106"/>
                </a:lnTo>
                <a:lnTo>
                  <a:pt x="63" y="101"/>
                </a:lnTo>
                <a:lnTo>
                  <a:pt x="63" y="99"/>
                </a:lnTo>
                <a:lnTo>
                  <a:pt x="61" y="99"/>
                </a:lnTo>
                <a:lnTo>
                  <a:pt x="58" y="97"/>
                </a:lnTo>
                <a:lnTo>
                  <a:pt x="53" y="97"/>
                </a:lnTo>
                <a:lnTo>
                  <a:pt x="51" y="94"/>
                </a:lnTo>
                <a:lnTo>
                  <a:pt x="49" y="94"/>
                </a:lnTo>
                <a:lnTo>
                  <a:pt x="44" y="92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1" h="170">
                <a:moveTo>
                  <a:pt x="44" y="75"/>
                </a:moveTo>
                <a:lnTo>
                  <a:pt x="41" y="78"/>
                </a:lnTo>
                <a:lnTo>
                  <a:pt x="39" y="80"/>
                </a:lnTo>
                <a:lnTo>
                  <a:pt x="37" y="82"/>
                </a:lnTo>
                <a:lnTo>
                  <a:pt x="34" y="82"/>
                </a:lnTo>
                <a:lnTo>
                  <a:pt x="32" y="85"/>
                </a:lnTo>
                <a:lnTo>
                  <a:pt x="30" y="87"/>
                </a:lnTo>
                <a:lnTo>
                  <a:pt x="27" y="90"/>
                </a:lnTo>
                <a:lnTo>
                  <a:pt x="25" y="92"/>
                </a:lnTo>
                <a:lnTo>
                  <a:pt x="22" y="92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99"/>
                </a:lnTo>
                <a:lnTo>
                  <a:pt x="8" y="101"/>
                </a:lnTo>
                <a:lnTo>
                  <a:pt x="18" y="101"/>
                </a:lnTo>
                <a:lnTo>
                  <a:pt x="22" y="99"/>
                </a:lnTo>
                <a:lnTo>
                  <a:pt x="25" y="99"/>
                </a:lnTo>
                <a:lnTo>
                  <a:pt x="27" y="97"/>
                </a:lnTo>
                <a:lnTo>
                  <a:pt x="30" y="94"/>
                </a:lnTo>
                <a:lnTo>
                  <a:pt x="32" y="94"/>
                </a:lnTo>
                <a:lnTo>
                  <a:pt x="34" y="92"/>
                </a:lnTo>
                <a:lnTo>
                  <a:pt x="37" y="90"/>
                </a:lnTo>
                <a:lnTo>
                  <a:pt x="39" y="87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8"/>
                </a:lnTo>
                <a:lnTo>
                  <a:pt x="51" y="75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1" h="170">
                <a:moveTo>
                  <a:pt x="30" y="37"/>
                </a:moveTo>
                <a:lnTo>
                  <a:pt x="30" y="39"/>
                </a:lnTo>
                <a:lnTo>
                  <a:pt x="27" y="44"/>
                </a:lnTo>
                <a:lnTo>
                  <a:pt x="27" y="46"/>
                </a:lnTo>
                <a:lnTo>
                  <a:pt x="25" y="49"/>
                </a:lnTo>
                <a:lnTo>
                  <a:pt x="22" y="54"/>
                </a:lnTo>
                <a:lnTo>
                  <a:pt x="22" y="56"/>
                </a:lnTo>
                <a:lnTo>
                  <a:pt x="20" y="58"/>
                </a:lnTo>
                <a:lnTo>
                  <a:pt x="20" y="63"/>
                </a:lnTo>
                <a:lnTo>
                  <a:pt x="18" y="66"/>
                </a:lnTo>
                <a:lnTo>
                  <a:pt x="15" y="68"/>
                </a:lnTo>
                <a:lnTo>
                  <a:pt x="18" y="70"/>
                </a:lnTo>
                <a:lnTo>
                  <a:pt x="18" y="68"/>
                </a:lnTo>
                <a:lnTo>
                  <a:pt x="20" y="66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1"/>
                </a:lnTo>
                <a:lnTo>
                  <a:pt x="30" y="49"/>
                </a:lnTo>
                <a:lnTo>
                  <a:pt x="32" y="46"/>
                </a:lnTo>
                <a:lnTo>
                  <a:pt x="34" y="41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1" h="170">
                <a:moveTo>
                  <a:pt x="80" y="34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6"/>
                </a:lnTo>
                <a:lnTo>
                  <a:pt x="61" y="51"/>
                </a:lnTo>
                <a:lnTo>
                  <a:pt x="58" y="54"/>
                </a:lnTo>
                <a:lnTo>
                  <a:pt x="58" y="56"/>
                </a:lnTo>
                <a:lnTo>
                  <a:pt x="56" y="58"/>
                </a:lnTo>
                <a:lnTo>
                  <a:pt x="53" y="61"/>
                </a:lnTo>
                <a:lnTo>
                  <a:pt x="53" y="63"/>
                </a:lnTo>
                <a:lnTo>
                  <a:pt x="61" y="66"/>
                </a:lnTo>
                <a:lnTo>
                  <a:pt x="63" y="63"/>
                </a:lnTo>
                <a:lnTo>
                  <a:pt x="63" y="61"/>
                </a:lnTo>
                <a:lnTo>
                  <a:pt x="66" y="56"/>
                </a:lnTo>
                <a:lnTo>
                  <a:pt x="68" y="54"/>
                </a:lnTo>
                <a:lnTo>
                  <a:pt x="70" y="51"/>
                </a:lnTo>
                <a:lnTo>
                  <a:pt x="70" y="49"/>
                </a:lnTo>
                <a:lnTo>
                  <a:pt x="73" y="44"/>
                </a:lnTo>
                <a:lnTo>
                  <a:pt x="75" y="41"/>
                </a:lnTo>
                <a:lnTo>
                  <a:pt x="75" y="39"/>
                </a:lnTo>
                <a:lnTo>
                  <a:pt x="80" y="34"/>
                </a:lnTo>
                <a:lnTo>
                  <a:pt x="80" y="34"/>
                </a:lnTo>
                <a:close/>
              </a:path>
              <a:path w="391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6"/>
                </a:lnTo>
                <a:lnTo>
                  <a:pt x="39" y="51"/>
                </a:lnTo>
                <a:lnTo>
                  <a:pt x="41" y="54"/>
                </a:lnTo>
                <a:lnTo>
                  <a:pt x="41" y="56"/>
                </a:lnTo>
                <a:lnTo>
                  <a:pt x="44" y="61"/>
                </a:lnTo>
                <a:lnTo>
                  <a:pt x="46" y="63"/>
                </a:lnTo>
                <a:lnTo>
                  <a:pt x="46" y="66"/>
                </a:lnTo>
                <a:lnTo>
                  <a:pt x="49" y="68"/>
                </a:lnTo>
                <a:lnTo>
                  <a:pt x="46" y="70"/>
                </a:lnTo>
                <a:lnTo>
                  <a:pt x="44" y="73"/>
                </a:lnTo>
                <a:lnTo>
                  <a:pt x="44" y="75"/>
                </a:lnTo>
                <a:lnTo>
                  <a:pt x="51" y="75"/>
                </a:lnTo>
                <a:lnTo>
                  <a:pt x="53" y="78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90"/>
                </a:lnTo>
                <a:lnTo>
                  <a:pt x="68" y="90"/>
                </a:lnTo>
                <a:lnTo>
                  <a:pt x="70" y="92"/>
                </a:lnTo>
                <a:lnTo>
                  <a:pt x="73" y="94"/>
                </a:lnTo>
                <a:lnTo>
                  <a:pt x="75" y="97"/>
                </a:lnTo>
                <a:lnTo>
                  <a:pt x="78" y="97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4"/>
                </a:lnTo>
                <a:lnTo>
                  <a:pt x="92" y="94"/>
                </a:lnTo>
                <a:lnTo>
                  <a:pt x="97" y="92"/>
                </a:lnTo>
                <a:lnTo>
                  <a:pt x="97" y="90"/>
                </a:lnTo>
                <a:lnTo>
                  <a:pt x="94" y="90"/>
                </a:lnTo>
                <a:lnTo>
                  <a:pt x="90" y="90"/>
                </a:lnTo>
                <a:lnTo>
                  <a:pt x="87" y="87"/>
                </a:lnTo>
                <a:lnTo>
                  <a:pt x="82" y="87"/>
                </a:lnTo>
                <a:lnTo>
                  <a:pt x="80" y="85"/>
                </a:lnTo>
                <a:lnTo>
                  <a:pt x="75" y="85"/>
                </a:lnTo>
                <a:lnTo>
                  <a:pt x="73" y="82"/>
                </a:lnTo>
                <a:lnTo>
                  <a:pt x="70" y="82"/>
                </a:lnTo>
                <a:lnTo>
                  <a:pt x="68" y="80"/>
                </a:lnTo>
                <a:lnTo>
                  <a:pt x="66" y="78"/>
                </a:lnTo>
                <a:lnTo>
                  <a:pt x="63" y="78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6"/>
                </a:lnTo>
                <a:lnTo>
                  <a:pt x="53" y="63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4"/>
                </a:lnTo>
                <a:lnTo>
                  <a:pt x="44" y="49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68" y="37"/>
                </a:lnTo>
                <a:lnTo>
                  <a:pt x="80" y="34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1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8"/>
                </a:lnTo>
                <a:lnTo>
                  <a:pt x="34" y="20"/>
                </a:lnTo>
                <a:lnTo>
                  <a:pt x="34" y="27"/>
                </a:lnTo>
                <a:lnTo>
                  <a:pt x="32" y="32"/>
                </a:lnTo>
                <a:lnTo>
                  <a:pt x="39" y="32"/>
                </a:lnTo>
                <a:lnTo>
                  <a:pt x="39" y="30"/>
                </a:lnTo>
                <a:lnTo>
                  <a:pt x="41" y="27"/>
                </a:lnTo>
                <a:lnTo>
                  <a:pt x="41" y="25"/>
                </a:lnTo>
                <a:lnTo>
                  <a:pt x="44" y="20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1" h="170">
                <a:moveTo>
                  <a:pt x="1" y="10"/>
                </a:moveTo>
                <a:lnTo>
                  <a:pt x="1" y="150"/>
                </a:lnTo>
                <a:lnTo>
                  <a:pt x="8" y="147"/>
                </a:lnTo>
                <a:lnTo>
                  <a:pt x="8" y="106"/>
                </a:lnTo>
                <a:lnTo>
                  <a:pt x="10" y="104"/>
                </a:lnTo>
                <a:lnTo>
                  <a:pt x="13" y="104"/>
                </a:lnTo>
                <a:lnTo>
                  <a:pt x="15" y="101"/>
                </a:lnTo>
                <a:lnTo>
                  <a:pt x="8" y="101"/>
                </a:lnTo>
                <a:lnTo>
                  <a:pt x="8" y="13"/>
                </a:lnTo>
                <a:lnTo>
                  <a:pt x="97" y="13"/>
                </a:lnTo>
                <a:lnTo>
                  <a:pt x="1" y="10"/>
                </a:lnTo>
                <a:lnTo>
                  <a:pt x="1" y="10"/>
                </a:lnTo>
                <a:close/>
              </a:path>
              <a:path w="391" h="170">
                <a:moveTo>
                  <a:pt x="1" y="1"/>
                </a:moveTo>
                <a:lnTo>
                  <a:pt x="1" y="10"/>
                </a:lnTo>
                <a:lnTo>
                  <a:pt x="97" y="13"/>
                </a:lnTo>
                <a:lnTo>
                  <a:pt x="97" y="147"/>
                </a:lnTo>
                <a:lnTo>
                  <a:pt x="8" y="147"/>
                </a:lnTo>
                <a:lnTo>
                  <a:pt x="1" y="150"/>
                </a:lnTo>
                <a:lnTo>
                  <a:pt x="1" y="169"/>
                </a:lnTo>
                <a:lnTo>
                  <a:pt x="8" y="164"/>
                </a:lnTo>
                <a:lnTo>
                  <a:pt x="8" y="152"/>
                </a:lnTo>
                <a:lnTo>
                  <a:pt x="97" y="152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1"/>
                </a:lnTo>
                <a:lnTo>
                  <a:pt x="1" y="1"/>
                </a:lnTo>
                <a:close/>
              </a:path>
              <a:path w="391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1" h="170">
                <a:moveTo>
                  <a:pt x="353" y="150"/>
                </a:moveTo>
                <a:lnTo>
                  <a:pt x="353" y="154"/>
                </a:lnTo>
                <a:lnTo>
                  <a:pt x="356" y="154"/>
                </a:lnTo>
                <a:lnTo>
                  <a:pt x="358" y="154"/>
                </a:lnTo>
                <a:lnTo>
                  <a:pt x="361" y="157"/>
                </a:lnTo>
                <a:lnTo>
                  <a:pt x="363" y="159"/>
                </a:lnTo>
                <a:lnTo>
                  <a:pt x="366" y="159"/>
                </a:lnTo>
                <a:lnTo>
                  <a:pt x="368" y="161"/>
                </a:lnTo>
                <a:lnTo>
                  <a:pt x="370" y="164"/>
                </a:lnTo>
                <a:lnTo>
                  <a:pt x="370" y="166"/>
                </a:lnTo>
                <a:lnTo>
                  <a:pt x="373" y="169"/>
                </a:lnTo>
                <a:lnTo>
                  <a:pt x="375" y="169"/>
                </a:lnTo>
                <a:lnTo>
                  <a:pt x="378" y="166"/>
                </a:lnTo>
                <a:lnTo>
                  <a:pt x="380" y="164"/>
                </a:lnTo>
                <a:lnTo>
                  <a:pt x="380" y="161"/>
                </a:lnTo>
                <a:lnTo>
                  <a:pt x="382" y="159"/>
                </a:lnTo>
                <a:lnTo>
                  <a:pt x="382" y="157"/>
                </a:lnTo>
                <a:lnTo>
                  <a:pt x="385" y="154"/>
                </a:lnTo>
                <a:lnTo>
                  <a:pt x="373" y="152"/>
                </a:lnTo>
                <a:lnTo>
                  <a:pt x="361" y="152"/>
                </a:lnTo>
                <a:lnTo>
                  <a:pt x="358" y="150"/>
                </a:lnTo>
                <a:lnTo>
                  <a:pt x="353" y="150"/>
                </a:lnTo>
                <a:lnTo>
                  <a:pt x="353" y="150"/>
                </a:lnTo>
                <a:close/>
              </a:path>
              <a:path w="391" h="170">
                <a:moveTo>
                  <a:pt x="306" y="150"/>
                </a:moveTo>
                <a:lnTo>
                  <a:pt x="306" y="152"/>
                </a:lnTo>
                <a:lnTo>
                  <a:pt x="308" y="154"/>
                </a:lnTo>
                <a:lnTo>
                  <a:pt x="310" y="154"/>
                </a:lnTo>
                <a:lnTo>
                  <a:pt x="313" y="157"/>
                </a:lnTo>
                <a:lnTo>
                  <a:pt x="315" y="159"/>
                </a:lnTo>
                <a:lnTo>
                  <a:pt x="318" y="161"/>
                </a:lnTo>
                <a:lnTo>
                  <a:pt x="318" y="164"/>
                </a:lnTo>
                <a:lnTo>
                  <a:pt x="320" y="166"/>
                </a:lnTo>
                <a:lnTo>
                  <a:pt x="322" y="164"/>
                </a:lnTo>
                <a:lnTo>
                  <a:pt x="325" y="161"/>
                </a:lnTo>
                <a:lnTo>
                  <a:pt x="327" y="161"/>
                </a:lnTo>
                <a:lnTo>
                  <a:pt x="330" y="157"/>
                </a:lnTo>
                <a:lnTo>
                  <a:pt x="332" y="154"/>
                </a:lnTo>
                <a:lnTo>
                  <a:pt x="332" y="152"/>
                </a:lnTo>
                <a:lnTo>
                  <a:pt x="320" y="152"/>
                </a:lnTo>
                <a:lnTo>
                  <a:pt x="313" y="152"/>
                </a:lnTo>
                <a:lnTo>
                  <a:pt x="310" y="150"/>
                </a:lnTo>
                <a:lnTo>
                  <a:pt x="306" y="150"/>
                </a:lnTo>
                <a:lnTo>
                  <a:pt x="306" y="150"/>
                </a:lnTo>
                <a:close/>
              </a:path>
              <a:path w="391" h="170">
                <a:moveTo>
                  <a:pt x="308" y="94"/>
                </a:moveTo>
                <a:lnTo>
                  <a:pt x="298" y="94"/>
                </a:lnTo>
                <a:lnTo>
                  <a:pt x="298" y="99"/>
                </a:lnTo>
                <a:lnTo>
                  <a:pt x="298" y="109"/>
                </a:lnTo>
                <a:lnTo>
                  <a:pt x="296" y="114"/>
                </a:lnTo>
                <a:lnTo>
                  <a:pt x="296" y="121"/>
                </a:lnTo>
                <a:lnTo>
                  <a:pt x="293" y="123"/>
                </a:lnTo>
                <a:lnTo>
                  <a:pt x="293" y="126"/>
                </a:lnTo>
                <a:lnTo>
                  <a:pt x="291" y="130"/>
                </a:lnTo>
                <a:lnTo>
                  <a:pt x="291" y="133"/>
                </a:lnTo>
                <a:lnTo>
                  <a:pt x="289" y="135"/>
                </a:lnTo>
                <a:lnTo>
                  <a:pt x="289" y="140"/>
                </a:lnTo>
                <a:lnTo>
                  <a:pt x="286" y="142"/>
                </a:lnTo>
                <a:lnTo>
                  <a:pt x="284" y="145"/>
                </a:lnTo>
                <a:lnTo>
                  <a:pt x="284" y="147"/>
                </a:lnTo>
                <a:lnTo>
                  <a:pt x="281" y="150"/>
                </a:lnTo>
                <a:lnTo>
                  <a:pt x="279" y="152"/>
                </a:lnTo>
                <a:lnTo>
                  <a:pt x="277" y="154"/>
                </a:lnTo>
                <a:lnTo>
                  <a:pt x="274" y="157"/>
                </a:lnTo>
                <a:lnTo>
                  <a:pt x="272" y="159"/>
                </a:lnTo>
                <a:lnTo>
                  <a:pt x="270" y="161"/>
                </a:lnTo>
                <a:lnTo>
                  <a:pt x="267" y="164"/>
                </a:lnTo>
                <a:lnTo>
                  <a:pt x="270" y="166"/>
                </a:lnTo>
                <a:lnTo>
                  <a:pt x="272" y="164"/>
                </a:lnTo>
                <a:lnTo>
                  <a:pt x="274" y="164"/>
                </a:lnTo>
                <a:lnTo>
                  <a:pt x="277" y="161"/>
                </a:lnTo>
                <a:lnTo>
                  <a:pt x="279" y="159"/>
                </a:lnTo>
                <a:lnTo>
                  <a:pt x="281" y="157"/>
                </a:lnTo>
                <a:lnTo>
                  <a:pt x="284" y="154"/>
                </a:lnTo>
                <a:lnTo>
                  <a:pt x="286" y="152"/>
                </a:lnTo>
                <a:lnTo>
                  <a:pt x="289" y="150"/>
                </a:lnTo>
                <a:lnTo>
                  <a:pt x="291" y="147"/>
                </a:lnTo>
                <a:lnTo>
                  <a:pt x="291" y="145"/>
                </a:lnTo>
                <a:lnTo>
                  <a:pt x="293" y="142"/>
                </a:lnTo>
                <a:lnTo>
                  <a:pt x="296" y="140"/>
                </a:lnTo>
                <a:lnTo>
                  <a:pt x="296" y="138"/>
                </a:lnTo>
                <a:lnTo>
                  <a:pt x="298" y="135"/>
                </a:lnTo>
                <a:lnTo>
                  <a:pt x="298" y="130"/>
                </a:lnTo>
                <a:lnTo>
                  <a:pt x="301" y="128"/>
                </a:lnTo>
                <a:lnTo>
                  <a:pt x="301" y="126"/>
                </a:lnTo>
                <a:lnTo>
                  <a:pt x="303" y="121"/>
                </a:lnTo>
                <a:lnTo>
                  <a:pt x="303" y="114"/>
                </a:lnTo>
                <a:lnTo>
                  <a:pt x="306" y="111"/>
                </a:lnTo>
                <a:lnTo>
                  <a:pt x="306" y="99"/>
                </a:lnTo>
                <a:lnTo>
                  <a:pt x="308" y="94"/>
                </a:lnTo>
                <a:lnTo>
                  <a:pt x="308" y="94"/>
                </a:lnTo>
                <a:close/>
              </a:path>
              <a:path w="391" h="170">
                <a:moveTo>
                  <a:pt x="341" y="92"/>
                </a:moveTo>
                <a:lnTo>
                  <a:pt x="330" y="94"/>
                </a:lnTo>
                <a:lnTo>
                  <a:pt x="330" y="104"/>
                </a:lnTo>
                <a:lnTo>
                  <a:pt x="327" y="111"/>
                </a:lnTo>
                <a:lnTo>
                  <a:pt x="327" y="135"/>
                </a:lnTo>
                <a:lnTo>
                  <a:pt x="325" y="138"/>
                </a:lnTo>
                <a:lnTo>
                  <a:pt x="325" y="147"/>
                </a:lnTo>
                <a:lnTo>
                  <a:pt x="322" y="150"/>
                </a:lnTo>
                <a:lnTo>
                  <a:pt x="322" y="152"/>
                </a:lnTo>
                <a:lnTo>
                  <a:pt x="320" y="152"/>
                </a:lnTo>
                <a:lnTo>
                  <a:pt x="332" y="152"/>
                </a:lnTo>
                <a:lnTo>
                  <a:pt x="332" y="150"/>
                </a:lnTo>
                <a:lnTo>
                  <a:pt x="332" y="145"/>
                </a:lnTo>
                <a:lnTo>
                  <a:pt x="334" y="140"/>
                </a:lnTo>
                <a:lnTo>
                  <a:pt x="334" y="138"/>
                </a:lnTo>
                <a:lnTo>
                  <a:pt x="334" y="121"/>
                </a:lnTo>
                <a:lnTo>
                  <a:pt x="337" y="116"/>
                </a:lnTo>
                <a:lnTo>
                  <a:pt x="337" y="99"/>
                </a:lnTo>
                <a:lnTo>
                  <a:pt x="341" y="92"/>
                </a:lnTo>
                <a:lnTo>
                  <a:pt x="341" y="92"/>
                </a:lnTo>
                <a:close/>
              </a:path>
              <a:path w="391" h="170">
                <a:moveTo>
                  <a:pt x="334" y="85"/>
                </a:moveTo>
                <a:lnTo>
                  <a:pt x="330" y="92"/>
                </a:lnTo>
                <a:lnTo>
                  <a:pt x="270" y="92"/>
                </a:lnTo>
                <a:lnTo>
                  <a:pt x="274" y="97"/>
                </a:lnTo>
                <a:lnTo>
                  <a:pt x="279" y="94"/>
                </a:lnTo>
                <a:lnTo>
                  <a:pt x="330" y="94"/>
                </a:lnTo>
                <a:lnTo>
                  <a:pt x="341" y="92"/>
                </a:lnTo>
                <a:lnTo>
                  <a:pt x="334" y="85"/>
                </a:lnTo>
                <a:lnTo>
                  <a:pt x="334" y="85"/>
                </a:lnTo>
                <a:close/>
              </a:path>
              <a:path w="391" h="170">
                <a:moveTo>
                  <a:pt x="298" y="61"/>
                </a:moveTo>
                <a:lnTo>
                  <a:pt x="298" y="92"/>
                </a:lnTo>
                <a:lnTo>
                  <a:pt x="308" y="92"/>
                </a:lnTo>
                <a:lnTo>
                  <a:pt x="308" y="70"/>
                </a:lnTo>
                <a:lnTo>
                  <a:pt x="313" y="68"/>
                </a:lnTo>
                <a:lnTo>
                  <a:pt x="298" y="61"/>
                </a:lnTo>
                <a:lnTo>
                  <a:pt x="298" y="61"/>
                </a:lnTo>
                <a:close/>
              </a:path>
              <a:path w="391" h="170">
                <a:moveTo>
                  <a:pt x="281" y="56"/>
                </a:moveTo>
                <a:lnTo>
                  <a:pt x="281" y="68"/>
                </a:lnTo>
                <a:lnTo>
                  <a:pt x="291" y="63"/>
                </a:lnTo>
                <a:lnTo>
                  <a:pt x="291" y="56"/>
                </a:lnTo>
                <a:lnTo>
                  <a:pt x="325" y="56"/>
                </a:lnTo>
                <a:lnTo>
                  <a:pt x="281" y="56"/>
                </a:lnTo>
                <a:lnTo>
                  <a:pt x="281" y="56"/>
                </a:lnTo>
                <a:close/>
              </a:path>
              <a:path w="391" h="170">
                <a:moveTo>
                  <a:pt x="349" y="27"/>
                </a:moveTo>
                <a:lnTo>
                  <a:pt x="349" y="118"/>
                </a:lnTo>
                <a:lnTo>
                  <a:pt x="349" y="123"/>
                </a:lnTo>
                <a:lnTo>
                  <a:pt x="349" y="130"/>
                </a:lnTo>
                <a:lnTo>
                  <a:pt x="358" y="123"/>
                </a:lnTo>
                <a:lnTo>
                  <a:pt x="358" y="114"/>
                </a:lnTo>
                <a:lnTo>
                  <a:pt x="356" y="109"/>
                </a:lnTo>
                <a:lnTo>
                  <a:pt x="356" y="41"/>
                </a:lnTo>
                <a:lnTo>
                  <a:pt x="361" y="37"/>
                </a:lnTo>
                <a:lnTo>
                  <a:pt x="349" y="27"/>
                </a:lnTo>
                <a:lnTo>
                  <a:pt x="349" y="27"/>
                </a:lnTo>
                <a:close/>
              </a:path>
              <a:path w="391" h="170">
                <a:moveTo>
                  <a:pt x="281" y="15"/>
                </a:moveTo>
                <a:lnTo>
                  <a:pt x="281" y="22"/>
                </a:lnTo>
                <a:lnTo>
                  <a:pt x="284" y="27"/>
                </a:lnTo>
                <a:lnTo>
                  <a:pt x="284" y="49"/>
                </a:lnTo>
                <a:lnTo>
                  <a:pt x="281" y="54"/>
                </a:lnTo>
                <a:lnTo>
                  <a:pt x="281" y="56"/>
                </a:lnTo>
                <a:lnTo>
                  <a:pt x="325" y="56"/>
                </a:lnTo>
                <a:lnTo>
                  <a:pt x="325" y="66"/>
                </a:lnTo>
                <a:lnTo>
                  <a:pt x="332" y="61"/>
                </a:lnTo>
                <a:lnTo>
                  <a:pt x="332" y="54"/>
                </a:lnTo>
                <a:lnTo>
                  <a:pt x="291" y="51"/>
                </a:lnTo>
                <a:lnTo>
                  <a:pt x="291" y="18"/>
                </a:lnTo>
                <a:lnTo>
                  <a:pt x="325" y="18"/>
                </a:lnTo>
                <a:lnTo>
                  <a:pt x="281" y="15"/>
                </a:lnTo>
                <a:lnTo>
                  <a:pt x="281" y="15"/>
                </a:lnTo>
                <a:close/>
              </a:path>
              <a:path w="391" h="170">
                <a:moveTo>
                  <a:pt x="281" y="6"/>
                </a:moveTo>
                <a:lnTo>
                  <a:pt x="281" y="15"/>
                </a:lnTo>
                <a:lnTo>
                  <a:pt x="325" y="18"/>
                </a:lnTo>
                <a:lnTo>
                  <a:pt x="325" y="51"/>
                </a:lnTo>
                <a:lnTo>
                  <a:pt x="291" y="51"/>
                </a:lnTo>
                <a:lnTo>
                  <a:pt x="332" y="54"/>
                </a:lnTo>
                <a:lnTo>
                  <a:pt x="332" y="20"/>
                </a:lnTo>
                <a:lnTo>
                  <a:pt x="337" y="15"/>
                </a:lnTo>
                <a:lnTo>
                  <a:pt x="291" y="13"/>
                </a:lnTo>
                <a:lnTo>
                  <a:pt x="281" y="6"/>
                </a:lnTo>
                <a:lnTo>
                  <a:pt x="281" y="6"/>
                </a:lnTo>
                <a:close/>
              </a:path>
              <a:path w="391" h="170">
                <a:moveTo>
                  <a:pt x="327" y="6"/>
                </a:moveTo>
                <a:lnTo>
                  <a:pt x="322" y="13"/>
                </a:lnTo>
                <a:lnTo>
                  <a:pt x="291" y="13"/>
                </a:lnTo>
                <a:lnTo>
                  <a:pt x="337" y="15"/>
                </a:lnTo>
                <a:lnTo>
                  <a:pt x="327" y="6"/>
                </a:lnTo>
                <a:lnTo>
                  <a:pt x="327" y="6"/>
                </a:lnTo>
                <a:close/>
              </a:path>
              <a:path w="391" h="170">
                <a:moveTo>
                  <a:pt x="375" y="1"/>
                </a:moveTo>
                <a:lnTo>
                  <a:pt x="375" y="6"/>
                </a:lnTo>
                <a:lnTo>
                  <a:pt x="378" y="10"/>
                </a:lnTo>
                <a:lnTo>
                  <a:pt x="378" y="147"/>
                </a:lnTo>
                <a:lnTo>
                  <a:pt x="375" y="150"/>
                </a:lnTo>
                <a:lnTo>
                  <a:pt x="375" y="152"/>
                </a:lnTo>
                <a:lnTo>
                  <a:pt x="373" y="152"/>
                </a:lnTo>
                <a:lnTo>
                  <a:pt x="385" y="154"/>
                </a:lnTo>
                <a:lnTo>
                  <a:pt x="385" y="15"/>
                </a:lnTo>
                <a:lnTo>
                  <a:pt x="390" y="8"/>
                </a:lnTo>
                <a:lnTo>
                  <a:pt x="375" y="1"/>
                </a:lnTo>
                <a:lnTo>
                  <a:pt x="375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90" name="path 1590"/>
          <p:cNvSpPr/>
          <p:nvPr/>
        </p:nvSpPr>
        <p:spPr>
          <a:xfrm>
            <a:off x="13351002" y="9743185"/>
            <a:ext cx="249935" cy="108203"/>
          </a:xfrm>
          <a:custGeom>
            <a:avLst/>
            <a:gdLst/>
            <a:ahLst/>
            <a:cxnLst/>
            <a:rect l="0" t="0" r="0" b="0"/>
            <a:pathLst>
              <a:path w="393" h="170">
                <a:moveTo>
                  <a:pt x="106" y="152"/>
                </a:moveTo>
                <a:lnTo>
                  <a:pt x="97" y="154"/>
                </a:lnTo>
                <a:lnTo>
                  <a:pt x="97" y="169"/>
                </a:lnTo>
                <a:lnTo>
                  <a:pt x="106" y="161"/>
                </a:lnTo>
                <a:lnTo>
                  <a:pt x="106" y="152"/>
                </a:lnTo>
                <a:lnTo>
                  <a:pt x="106" y="152"/>
                </a:lnTo>
                <a:close/>
              </a:path>
              <a:path w="393" h="170">
                <a:moveTo>
                  <a:pt x="32" y="118"/>
                </a:moveTo>
                <a:lnTo>
                  <a:pt x="32" y="121"/>
                </a:lnTo>
                <a:lnTo>
                  <a:pt x="34" y="123"/>
                </a:lnTo>
                <a:lnTo>
                  <a:pt x="39" y="125"/>
                </a:lnTo>
                <a:lnTo>
                  <a:pt x="41" y="125"/>
                </a:lnTo>
                <a:lnTo>
                  <a:pt x="46" y="128"/>
                </a:lnTo>
                <a:lnTo>
                  <a:pt x="49" y="130"/>
                </a:lnTo>
                <a:lnTo>
                  <a:pt x="51" y="130"/>
                </a:lnTo>
                <a:lnTo>
                  <a:pt x="53" y="133"/>
                </a:lnTo>
                <a:lnTo>
                  <a:pt x="56" y="133"/>
                </a:lnTo>
                <a:lnTo>
                  <a:pt x="58" y="135"/>
                </a:lnTo>
                <a:lnTo>
                  <a:pt x="61" y="137"/>
                </a:lnTo>
                <a:lnTo>
                  <a:pt x="63" y="140"/>
                </a:lnTo>
                <a:lnTo>
                  <a:pt x="66" y="140"/>
                </a:lnTo>
                <a:lnTo>
                  <a:pt x="66" y="142"/>
                </a:lnTo>
                <a:lnTo>
                  <a:pt x="68" y="145"/>
                </a:lnTo>
                <a:lnTo>
                  <a:pt x="70" y="145"/>
                </a:lnTo>
                <a:lnTo>
                  <a:pt x="73" y="142"/>
                </a:lnTo>
                <a:lnTo>
                  <a:pt x="73" y="135"/>
                </a:lnTo>
                <a:lnTo>
                  <a:pt x="70" y="130"/>
                </a:lnTo>
                <a:lnTo>
                  <a:pt x="70" y="128"/>
                </a:lnTo>
                <a:lnTo>
                  <a:pt x="68" y="128"/>
                </a:lnTo>
                <a:lnTo>
                  <a:pt x="63" y="125"/>
                </a:lnTo>
                <a:lnTo>
                  <a:pt x="61" y="123"/>
                </a:lnTo>
                <a:lnTo>
                  <a:pt x="51" y="123"/>
                </a:lnTo>
                <a:lnTo>
                  <a:pt x="49" y="121"/>
                </a:lnTo>
                <a:lnTo>
                  <a:pt x="39" y="121"/>
                </a:lnTo>
                <a:lnTo>
                  <a:pt x="34" y="118"/>
                </a:lnTo>
                <a:lnTo>
                  <a:pt x="32" y="118"/>
                </a:lnTo>
                <a:lnTo>
                  <a:pt x="32" y="118"/>
                </a:lnTo>
                <a:close/>
              </a:path>
              <a:path w="393" h="170">
                <a:moveTo>
                  <a:pt x="41" y="92"/>
                </a:moveTo>
                <a:lnTo>
                  <a:pt x="41" y="94"/>
                </a:lnTo>
                <a:lnTo>
                  <a:pt x="44" y="97"/>
                </a:lnTo>
                <a:lnTo>
                  <a:pt x="46" y="99"/>
                </a:lnTo>
                <a:lnTo>
                  <a:pt x="49" y="101"/>
                </a:lnTo>
                <a:lnTo>
                  <a:pt x="51" y="104"/>
                </a:lnTo>
                <a:lnTo>
                  <a:pt x="53" y="106"/>
                </a:lnTo>
                <a:lnTo>
                  <a:pt x="56" y="109"/>
                </a:lnTo>
                <a:lnTo>
                  <a:pt x="56" y="111"/>
                </a:lnTo>
                <a:lnTo>
                  <a:pt x="58" y="111"/>
                </a:lnTo>
                <a:lnTo>
                  <a:pt x="61" y="113"/>
                </a:lnTo>
                <a:lnTo>
                  <a:pt x="63" y="116"/>
                </a:lnTo>
                <a:lnTo>
                  <a:pt x="63" y="113"/>
                </a:lnTo>
                <a:lnTo>
                  <a:pt x="66" y="109"/>
                </a:lnTo>
                <a:lnTo>
                  <a:pt x="66" y="106"/>
                </a:lnTo>
                <a:lnTo>
                  <a:pt x="63" y="104"/>
                </a:lnTo>
                <a:lnTo>
                  <a:pt x="63" y="101"/>
                </a:lnTo>
                <a:lnTo>
                  <a:pt x="61" y="99"/>
                </a:lnTo>
                <a:lnTo>
                  <a:pt x="58" y="99"/>
                </a:lnTo>
                <a:lnTo>
                  <a:pt x="56" y="97"/>
                </a:lnTo>
                <a:lnTo>
                  <a:pt x="53" y="97"/>
                </a:lnTo>
                <a:lnTo>
                  <a:pt x="51" y="94"/>
                </a:lnTo>
                <a:lnTo>
                  <a:pt x="44" y="94"/>
                </a:lnTo>
                <a:lnTo>
                  <a:pt x="41" y="92"/>
                </a:lnTo>
                <a:lnTo>
                  <a:pt x="41" y="92"/>
                </a:lnTo>
                <a:close/>
              </a:path>
              <a:path w="393" h="170">
                <a:moveTo>
                  <a:pt x="44" y="75"/>
                </a:moveTo>
                <a:lnTo>
                  <a:pt x="41" y="77"/>
                </a:lnTo>
                <a:lnTo>
                  <a:pt x="39" y="80"/>
                </a:lnTo>
                <a:lnTo>
                  <a:pt x="37" y="82"/>
                </a:lnTo>
                <a:lnTo>
                  <a:pt x="34" y="85"/>
                </a:lnTo>
                <a:lnTo>
                  <a:pt x="32" y="87"/>
                </a:lnTo>
                <a:lnTo>
                  <a:pt x="30" y="87"/>
                </a:lnTo>
                <a:lnTo>
                  <a:pt x="27" y="89"/>
                </a:lnTo>
                <a:lnTo>
                  <a:pt x="25" y="92"/>
                </a:lnTo>
                <a:lnTo>
                  <a:pt x="22" y="94"/>
                </a:lnTo>
                <a:lnTo>
                  <a:pt x="20" y="94"/>
                </a:lnTo>
                <a:lnTo>
                  <a:pt x="18" y="97"/>
                </a:lnTo>
                <a:lnTo>
                  <a:pt x="15" y="99"/>
                </a:lnTo>
                <a:lnTo>
                  <a:pt x="10" y="101"/>
                </a:lnTo>
                <a:lnTo>
                  <a:pt x="8" y="101"/>
                </a:lnTo>
                <a:lnTo>
                  <a:pt x="15" y="104"/>
                </a:lnTo>
                <a:lnTo>
                  <a:pt x="18" y="101"/>
                </a:lnTo>
                <a:lnTo>
                  <a:pt x="22" y="101"/>
                </a:lnTo>
                <a:lnTo>
                  <a:pt x="25" y="99"/>
                </a:lnTo>
                <a:lnTo>
                  <a:pt x="27" y="97"/>
                </a:lnTo>
                <a:lnTo>
                  <a:pt x="30" y="97"/>
                </a:lnTo>
                <a:lnTo>
                  <a:pt x="32" y="94"/>
                </a:lnTo>
                <a:lnTo>
                  <a:pt x="34" y="92"/>
                </a:lnTo>
                <a:lnTo>
                  <a:pt x="37" y="92"/>
                </a:lnTo>
                <a:lnTo>
                  <a:pt x="39" y="89"/>
                </a:lnTo>
                <a:lnTo>
                  <a:pt x="41" y="87"/>
                </a:lnTo>
                <a:lnTo>
                  <a:pt x="44" y="85"/>
                </a:lnTo>
                <a:lnTo>
                  <a:pt x="46" y="82"/>
                </a:lnTo>
                <a:lnTo>
                  <a:pt x="49" y="80"/>
                </a:lnTo>
                <a:lnTo>
                  <a:pt x="49" y="77"/>
                </a:lnTo>
                <a:lnTo>
                  <a:pt x="51" y="77"/>
                </a:lnTo>
                <a:lnTo>
                  <a:pt x="44" y="75"/>
                </a:lnTo>
                <a:lnTo>
                  <a:pt x="44" y="75"/>
                </a:lnTo>
                <a:close/>
              </a:path>
              <a:path w="393" h="170">
                <a:moveTo>
                  <a:pt x="30" y="37"/>
                </a:moveTo>
                <a:lnTo>
                  <a:pt x="30" y="41"/>
                </a:lnTo>
                <a:lnTo>
                  <a:pt x="27" y="44"/>
                </a:lnTo>
                <a:lnTo>
                  <a:pt x="27" y="46"/>
                </a:lnTo>
                <a:lnTo>
                  <a:pt x="25" y="51"/>
                </a:lnTo>
                <a:lnTo>
                  <a:pt x="22" y="53"/>
                </a:lnTo>
                <a:lnTo>
                  <a:pt x="22" y="56"/>
                </a:lnTo>
                <a:lnTo>
                  <a:pt x="20" y="61"/>
                </a:lnTo>
                <a:lnTo>
                  <a:pt x="20" y="63"/>
                </a:lnTo>
                <a:lnTo>
                  <a:pt x="18" y="65"/>
                </a:lnTo>
                <a:lnTo>
                  <a:pt x="15" y="70"/>
                </a:lnTo>
                <a:lnTo>
                  <a:pt x="18" y="70"/>
                </a:lnTo>
                <a:lnTo>
                  <a:pt x="20" y="68"/>
                </a:lnTo>
                <a:lnTo>
                  <a:pt x="22" y="63"/>
                </a:lnTo>
                <a:lnTo>
                  <a:pt x="25" y="61"/>
                </a:lnTo>
                <a:lnTo>
                  <a:pt x="25" y="58"/>
                </a:lnTo>
                <a:lnTo>
                  <a:pt x="27" y="56"/>
                </a:lnTo>
                <a:lnTo>
                  <a:pt x="30" y="53"/>
                </a:lnTo>
                <a:lnTo>
                  <a:pt x="30" y="49"/>
                </a:lnTo>
                <a:lnTo>
                  <a:pt x="32" y="46"/>
                </a:lnTo>
                <a:lnTo>
                  <a:pt x="34" y="44"/>
                </a:lnTo>
                <a:lnTo>
                  <a:pt x="37" y="39"/>
                </a:lnTo>
                <a:lnTo>
                  <a:pt x="30" y="37"/>
                </a:lnTo>
                <a:lnTo>
                  <a:pt x="30" y="37"/>
                </a:lnTo>
                <a:close/>
              </a:path>
              <a:path w="393" h="170">
                <a:moveTo>
                  <a:pt x="80" y="37"/>
                </a:moveTo>
                <a:lnTo>
                  <a:pt x="68" y="37"/>
                </a:lnTo>
                <a:lnTo>
                  <a:pt x="66" y="41"/>
                </a:lnTo>
                <a:lnTo>
                  <a:pt x="63" y="44"/>
                </a:lnTo>
                <a:lnTo>
                  <a:pt x="63" y="49"/>
                </a:lnTo>
                <a:lnTo>
                  <a:pt x="61" y="51"/>
                </a:lnTo>
                <a:lnTo>
                  <a:pt x="58" y="53"/>
                </a:lnTo>
                <a:lnTo>
                  <a:pt x="58" y="56"/>
                </a:lnTo>
                <a:lnTo>
                  <a:pt x="56" y="61"/>
                </a:lnTo>
                <a:lnTo>
                  <a:pt x="53" y="63"/>
                </a:lnTo>
                <a:lnTo>
                  <a:pt x="53" y="65"/>
                </a:lnTo>
                <a:lnTo>
                  <a:pt x="61" y="65"/>
                </a:lnTo>
                <a:lnTo>
                  <a:pt x="63" y="63"/>
                </a:lnTo>
                <a:lnTo>
                  <a:pt x="63" y="61"/>
                </a:lnTo>
                <a:lnTo>
                  <a:pt x="66" y="58"/>
                </a:lnTo>
                <a:lnTo>
                  <a:pt x="68" y="53"/>
                </a:lnTo>
                <a:lnTo>
                  <a:pt x="70" y="51"/>
                </a:lnTo>
                <a:lnTo>
                  <a:pt x="70" y="49"/>
                </a:lnTo>
                <a:lnTo>
                  <a:pt x="73" y="46"/>
                </a:lnTo>
                <a:lnTo>
                  <a:pt x="75" y="41"/>
                </a:lnTo>
                <a:lnTo>
                  <a:pt x="75" y="39"/>
                </a:lnTo>
                <a:lnTo>
                  <a:pt x="80" y="37"/>
                </a:lnTo>
                <a:lnTo>
                  <a:pt x="80" y="37"/>
                </a:lnTo>
                <a:close/>
              </a:path>
              <a:path w="393" h="170">
                <a:moveTo>
                  <a:pt x="73" y="25"/>
                </a:moveTo>
                <a:lnTo>
                  <a:pt x="68" y="32"/>
                </a:lnTo>
                <a:lnTo>
                  <a:pt x="32" y="32"/>
                </a:lnTo>
                <a:lnTo>
                  <a:pt x="30" y="37"/>
                </a:lnTo>
                <a:lnTo>
                  <a:pt x="37" y="39"/>
                </a:lnTo>
                <a:lnTo>
                  <a:pt x="37" y="44"/>
                </a:lnTo>
                <a:lnTo>
                  <a:pt x="39" y="49"/>
                </a:lnTo>
                <a:lnTo>
                  <a:pt x="39" y="51"/>
                </a:lnTo>
                <a:lnTo>
                  <a:pt x="41" y="53"/>
                </a:lnTo>
                <a:lnTo>
                  <a:pt x="41" y="58"/>
                </a:lnTo>
                <a:lnTo>
                  <a:pt x="44" y="61"/>
                </a:lnTo>
                <a:lnTo>
                  <a:pt x="46" y="63"/>
                </a:lnTo>
                <a:lnTo>
                  <a:pt x="46" y="68"/>
                </a:lnTo>
                <a:lnTo>
                  <a:pt x="49" y="70"/>
                </a:lnTo>
                <a:lnTo>
                  <a:pt x="46" y="73"/>
                </a:lnTo>
                <a:lnTo>
                  <a:pt x="44" y="73"/>
                </a:lnTo>
                <a:lnTo>
                  <a:pt x="44" y="75"/>
                </a:lnTo>
                <a:lnTo>
                  <a:pt x="51" y="77"/>
                </a:lnTo>
                <a:lnTo>
                  <a:pt x="53" y="77"/>
                </a:lnTo>
                <a:lnTo>
                  <a:pt x="56" y="80"/>
                </a:lnTo>
                <a:lnTo>
                  <a:pt x="58" y="82"/>
                </a:lnTo>
                <a:lnTo>
                  <a:pt x="61" y="85"/>
                </a:lnTo>
                <a:lnTo>
                  <a:pt x="63" y="87"/>
                </a:lnTo>
                <a:lnTo>
                  <a:pt x="66" y="89"/>
                </a:lnTo>
                <a:lnTo>
                  <a:pt x="68" y="92"/>
                </a:lnTo>
                <a:lnTo>
                  <a:pt x="70" y="94"/>
                </a:lnTo>
                <a:lnTo>
                  <a:pt x="73" y="94"/>
                </a:lnTo>
                <a:lnTo>
                  <a:pt x="75" y="97"/>
                </a:lnTo>
                <a:lnTo>
                  <a:pt x="78" y="99"/>
                </a:lnTo>
                <a:lnTo>
                  <a:pt x="80" y="99"/>
                </a:lnTo>
                <a:lnTo>
                  <a:pt x="82" y="101"/>
                </a:lnTo>
                <a:lnTo>
                  <a:pt x="85" y="101"/>
                </a:lnTo>
                <a:lnTo>
                  <a:pt x="87" y="99"/>
                </a:lnTo>
                <a:lnTo>
                  <a:pt x="87" y="97"/>
                </a:lnTo>
                <a:lnTo>
                  <a:pt x="90" y="97"/>
                </a:lnTo>
                <a:lnTo>
                  <a:pt x="92" y="94"/>
                </a:lnTo>
                <a:lnTo>
                  <a:pt x="97" y="94"/>
                </a:lnTo>
                <a:lnTo>
                  <a:pt x="97" y="92"/>
                </a:lnTo>
                <a:lnTo>
                  <a:pt x="94" y="92"/>
                </a:lnTo>
                <a:lnTo>
                  <a:pt x="92" y="89"/>
                </a:lnTo>
                <a:lnTo>
                  <a:pt x="87" y="89"/>
                </a:lnTo>
                <a:lnTo>
                  <a:pt x="85" y="87"/>
                </a:lnTo>
                <a:lnTo>
                  <a:pt x="80" y="87"/>
                </a:lnTo>
                <a:lnTo>
                  <a:pt x="75" y="85"/>
                </a:lnTo>
                <a:lnTo>
                  <a:pt x="73" y="85"/>
                </a:lnTo>
                <a:lnTo>
                  <a:pt x="70" y="82"/>
                </a:lnTo>
                <a:lnTo>
                  <a:pt x="68" y="80"/>
                </a:lnTo>
                <a:lnTo>
                  <a:pt x="66" y="80"/>
                </a:lnTo>
                <a:lnTo>
                  <a:pt x="63" y="77"/>
                </a:lnTo>
                <a:lnTo>
                  <a:pt x="61" y="75"/>
                </a:lnTo>
                <a:lnTo>
                  <a:pt x="58" y="73"/>
                </a:lnTo>
                <a:lnTo>
                  <a:pt x="56" y="70"/>
                </a:lnTo>
                <a:lnTo>
                  <a:pt x="58" y="68"/>
                </a:lnTo>
                <a:lnTo>
                  <a:pt x="61" y="65"/>
                </a:lnTo>
                <a:lnTo>
                  <a:pt x="53" y="65"/>
                </a:lnTo>
                <a:lnTo>
                  <a:pt x="51" y="63"/>
                </a:lnTo>
                <a:lnTo>
                  <a:pt x="51" y="61"/>
                </a:lnTo>
                <a:lnTo>
                  <a:pt x="49" y="58"/>
                </a:lnTo>
                <a:lnTo>
                  <a:pt x="46" y="56"/>
                </a:lnTo>
                <a:lnTo>
                  <a:pt x="46" y="53"/>
                </a:lnTo>
                <a:lnTo>
                  <a:pt x="44" y="51"/>
                </a:lnTo>
                <a:lnTo>
                  <a:pt x="44" y="46"/>
                </a:lnTo>
                <a:lnTo>
                  <a:pt x="41" y="44"/>
                </a:lnTo>
                <a:lnTo>
                  <a:pt x="39" y="39"/>
                </a:lnTo>
                <a:lnTo>
                  <a:pt x="37" y="37"/>
                </a:lnTo>
                <a:lnTo>
                  <a:pt x="80" y="37"/>
                </a:lnTo>
                <a:lnTo>
                  <a:pt x="73" y="25"/>
                </a:lnTo>
                <a:lnTo>
                  <a:pt x="73" y="25"/>
                </a:lnTo>
                <a:close/>
              </a:path>
              <a:path w="393" h="170">
                <a:moveTo>
                  <a:pt x="39" y="13"/>
                </a:moveTo>
                <a:lnTo>
                  <a:pt x="37" y="13"/>
                </a:lnTo>
                <a:lnTo>
                  <a:pt x="37" y="15"/>
                </a:lnTo>
                <a:lnTo>
                  <a:pt x="37" y="17"/>
                </a:lnTo>
                <a:lnTo>
                  <a:pt x="34" y="22"/>
                </a:lnTo>
                <a:lnTo>
                  <a:pt x="34" y="29"/>
                </a:lnTo>
                <a:lnTo>
                  <a:pt x="32" y="32"/>
                </a:lnTo>
                <a:lnTo>
                  <a:pt x="39" y="32"/>
                </a:lnTo>
                <a:lnTo>
                  <a:pt x="41" y="29"/>
                </a:lnTo>
                <a:lnTo>
                  <a:pt x="41" y="25"/>
                </a:lnTo>
                <a:lnTo>
                  <a:pt x="44" y="22"/>
                </a:lnTo>
                <a:lnTo>
                  <a:pt x="49" y="20"/>
                </a:lnTo>
                <a:lnTo>
                  <a:pt x="39" y="13"/>
                </a:lnTo>
                <a:lnTo>
                  <a:pt x="39" y="13"/>
                </a:lnTo>
                <a:close/>
              </a:path>
              <a:path w="393" h="170">
                <a:moveTo>
                  <a:pt x="1" y="13"/>
                </a:moveTo>
                <a:lnTo>
                  <a:pt x="1" y="152"/>
                </a:lnTo>
                <a:lnTo>
                  <a:pt x="8" y="149"/>
                </a:lnTo>
                <a:lnTo>
                  <a:pt x="8" y="106"/>
                </a:lnTo>
                <a:lnTo>
                  <a:pt x="10" y="106"/>
                </a:lnTo>
                <a:lnTo>
                  <a:pt x="13" y="104"/>
                </a:lnTo>
                <a:lnTo>
                  <a:pt x="15" y="104"/>
                </a:lnTo>
                <a:lnTo>
                  <a:pt x="8" y="101"/>
                </a:lnTo>
                <a:lnTo>
                  <a:pt x="8" y="13"/>
                </a:lnTo>
                <a:lnTo>
                  <a:pt x="37" y="13"/>
                </a:lnTo>
                <a:lnTo>
                  <a:pt x="97" y="13"/>
                </a:lnTo>
                <a:lnTo>
                  <a:pt x="1" y="13"/>
                </a:lnTo>
                <a:lnTo>
                  <a:pt x="1" y="13"/>
                </a:lnTo>
                <a:close/>
              </a:path>
              <a:path w="393" h="170">
                <a:moveTo>
                  <a:pt x="1" y="3"/>
                </a:moveTo>
                <a:lnTo>
                  <a:pt x="1" y="13"/>
                </a:lnTo>
                <a:lnTo>
                  <a:pt x="97" y="13"/>
                </a:lnTo>
                <a:lnTo>
                  <a:pt x="97" y="149"/>
                </a:lnTo>
                <a:lnTo>
                  <a:pt x="8" y="149"/>
                </a:lnTo>
                <a:lnTo>
                  <a:pt x="1" y="152"/>
                </a:lnTo>
                <a:lnTo>
                  <a:pt x="1" y="169"/>
                </a:lnTo>
                <a:lnTo>
                  <a:pt x="8" y="166"/>
                </a:lnTo>
                <a:lnTo>
                  <a:pt x="8" y="154"/>
                </a:lnTo>
                <a:lnTo>
                  <a:pt x="97" y="154"/>
                </a:lnTo>
                <a:lnTo>
                  <a:pt x="106" y="152"/>
                </a:lnTo>
                <a:lnTo>
                  <a:pt x="104" y="147"/>
                </a:lnTo>
                <a:lnTo>
                  <a:pt x="104" y="15"/>
                </a:lnTo>
                <a:lnTo>
                  <a:pt x="109" y="10"/>
                </a:lnTo>
                <a:lnTo>
                  <a:pt x="8" y="8"/>
                </a:lnTo>
                <a:lnTo>
                  <a:pt x="1" y="3"/>
                </a:lnTo>
                <a:lnTo>
                  <a:pt x="1" y="3"/>
                </a:lnTo>
                <a:close/>
              </a:path>
              <a:path w="393" h="170">
                <a:moveTo>
                  <a:pt x="99" y="1"/>
                </a:moveTo>
                <a:lnTo>
                  <a:pt x="97" y="8"/>
                </a:lnTo>
                <a:lnTo>
                  <a:pt x="8" y="8"/>
                </a:lnTo>
                <a:lnTo>
                  <a:pt x="109" y="10"/>
                </a:lnTo>
                <a:lnTo>
                  <a:pt x="99" y="1"/>
                </a:lnTo>
                <a:lnTo>
                  <a:pt x="99" y="1"/>
                </a:lnTo>
                <a:close/>
              </a:path>
              <a:path w="393" h="170">
                <a:moveTo>
                  <a:pt x="322" y="147"/>
                </a:moveTo>
                <a:lnTo>
                  <a:pt x="322" y="149"/>
                </a:lnTo>
                <a:lnTo>
                  <a:pt x="325" y="152"/>
                </a:lnTo>
                <a:lnTo>
                  <a:pt x="327" y="154"/>
                </a:lnTo>
                <a:lnTo>
                  <a:pt x="344" y="152"/>
                </a:lnTo>
                <a:lnTo>
                  <a:pt x="337" y="152"/>
                </a:lnTo>
                <a:lnTo>
                  <a:pt x="334" y="149"/>
                </a:lnTo>
                <a:lnTo>
                  <a:pt x="327" y="149"/>
                </a:lnTo>
                <a:lnTo>
                  <a:pt x="322" y="147"/>
                </a:lnTo>
                <a:lnTo>
                  <a:pt x="322" y="147"/>
                </a:lnTo>
                <a:close/>
              </a:path>
              <a:path w="393" h="170">
                <a:moveTo>
                  <a:pt x="375" y="106"/>
                </a:moveTo>
                <a:lnTo>
                  <a:pt x="361" y="109"/>
                </a:lnTo>
                <a:lnTo>
                  <a:pt x="358" y="116"/>
                </a:lnTo>
                <a:lnTo>
                  <a:pt x="358" y="130"/>
                </a:lnTo>
                <a:lnTo>
                  <a:pt x="356" y="135"/>
                </a:lnTo>
                <a:lnTo>
                  <a:pt x="356" y="142"/>
                </a:lnTo>
                <a:lnTo>
                  <a:pt x="353" y="145"/>
                </a:lnTo>
                <a:lnTo>
                  <a:pt x="353" y="149"/>
                </a:lnTo>
                <a:lnTo>
                  <a:pt x="351" y="149"/>
                </a:lnTo>
                <a:lnTo>
                  <a:pt x="351" y="152"/>
                </a:lnTo>
                <a:lnTo>
                  <a:pt x="346" y="152"/>
                </a:lnTo>
                <a:lnTo>
                  <a:pt x="344" y="152"/>
                </a:lnTo>
                <a:lnTo>
                  <a:pt x="327" y="154"/>
                </a:lnTo>
                <a:lnTo>
                  <a:pt x="332" y="157"/>
                </a:lnTo>
                <a:lnTo>
                  <a:pt x="334" y="157"/>
                </a:lnTo>
                <a:lnTo>
                  <a:pt x="334" y="159"/>
                </a:lnTo>
                <a:lnTo>
                  <a:pt x="337" y="161"/>
                </a:lnTo>
                <a:lnTo>
                  <a:pt x="339" y="164"/>
                </a:lnTo>
                <a:lnTo>
                  <a:pt x="339" y="166"/>
                </a:lnTo>
                <a:lnTo>
                  <a:pt x="339" y="169"/>
                </a:lnTo>
                <a:lnTo>
                  <a:pt x="341" y="169"/>
                </a:lnTo>
                <a:lnTo>
                  <a:pt x="346" y="166"/>
                </a:lnTo>
                <a:lnTo>
                  <a:pt x="349" y="166"/>
                </a:lnTo>
                <a:lnTo>
                  <a:pt x="351" y="164"/>
                </a:lnTo>
                <a:lnTo>
                  <a:pt x="353" y="164"/>
                </a:lnTo>
                <a:lnTo>
                  <a:pt x="356" y="161"/>
                </a:lnTo>
                <a:lnTo>
                  <a:pt x="358" y="159"/>
                </a:lnTo>
                <a:lnTo>
                  <a:pt x="361" y="157"/>
                </a:lnTo>
                <a:lnTo>
                  <a:pt x="361" y="149"/>
                </a:lnTo>
                <a:lnTo>
                  <a:pt x="363" y="147"/>
                </a:lnTo>
                <a:lnTo>
                  <a:pt x="363" y="142"/>
                </a:lnTo>
                <a:lnTo>
                  <a:pt x="366" y="137"/>
                </a:lnTo>
                <a:lnTo>
                  <a:pt x="366" y="128"/>
                </a:lnTo>
                <a:lnTo>
                  <a:pt x="368" y="123"/>
                </a:lnTo>
                <a:lnTo>
                  <a:pt x="368" y="111"/>
                </a:lnTo>
                <a:lnTo>
                  <a:pt x="375" y="106"/>
                </a:lnTo>
                <a:lnTo>
                  <a:pt x="375" y="106"/>
                </a:lnTo>
                <a:close/>
              </a:path>
              <a:path w="393" h="170">
                <a:moveTo>
                  <a:pt x="366" y="97"/>
                </a:moveTo>
                <a:lnTo>
                  <a:pt x="361" y="104"/>
                </a:lnTo>
                <a:lnTo>
                  <a:pt x="310" y="104"/>
                </a:lnTo>
                <a:lnTo>
                  <a:pt x="375" y="106"/>
                </a:lnTo>
                <a:lnTo>
                  <a:pt x="366" y="97"/>
                </a:lnTo>
                <a:lnTo>
                  <a:pt x="366" y="97"/>
                </a:lnTo>
                <a:close/>
              </a:path>
              <a:path w="393" h="170">
                <a:moveTo>
                  <a:pt x="320" y="77"/>
                </a:moveTo>
                <a:lnTo>
                  <a:pt x="310" y="77"/>
                </a:lnTo>
                <a:lnTo>
                  <a:pt x="308" y="80"/>
                </a:lnTo>
                <a:lnTo>
                  <a:pt x="308" y="89"/>
                </a:lnTo>
                <a:lnTo>
                  <a:pt x="306" y="92"/>
                </a:lnTo>
                <a:lnTo>
                  <a:pt x="306" y="97"/>
                </a:lnTo>
                <a:lnTo>
                  <a:pt x="303" y="99"/>
                </a:lnTo>
                <a:lnTo>
                  <a:pt x="301" y="101"/>
                </a:lnTo>
                <a:lnTo>
                  <a:pt x="298" y="104"/>
                </a:lnTo>
                <a:lnTo>
                  <a:pt x="306" y="113"/>
                </a:lnTo>
                <a:lnTo>
                  <a:pt x="310" y="109"/>
                </a:lnTo>
                <a:lnTo>
                  <a:pt x="361" y="109"/>
                </a:lnTo>
                <a:lnTo>
                  <a:pt x="375" y="106"/>
                </a:lnTo>
                <a:lnTo>
                  <a:pt x="310" y="104"/>
                </a:lnTo>
                <a:lnTo>
                  <a:pt x="320" y="77"/>
                </a:lnTo>
                <a:lnTo>
                  <a:pt x="320" y="77"/>
                </a:lnTo>
                <a:close/>
              </a:path>
              <a:path w="393" h="170">
                <a:moveTo>
                  <a:pt x="382" y="63"/>
                </a:moveTo>
                <a:lnTo>
                  <a:pt x="375" y="73"/>
                </a:lnTo>
                <a:lnTo>
                  <a:pt x="270" y="73"/>
                </a:lnTo>
                <a:lnTo>
                  <a:pt x="274" y="80"/>
                </a:lnTo>
                <a:lnTo>
                  <a:pt x="279" y="77"/>
                </a:lnTo>
                <a:lnTo>
                  <a:pt x="392" y="77"/>
                </a:lnTo>
                <a:lnTo>
                  <a:pt x="382" y="63"/>
                </a:lnTo>
                <a:lnTo>
                  <a:pt x="382" y="63"/>
                </a:lnTo>
                <a:close/>
              </a:path>
              <a:path w="393" h="170">
                <a:moveTo>
                  <a:pt x="296" y="56"/>
                </a:moveTo>
                <a:lnTo>
                  <a:pt x="296" y="65"/>
                </a:lnTo>
                <a:lnTo>
                  <a:pt x="303" y="61"/>
                </a:lnTo>
                <a:lnTo>
                  <a:pt x="303" y="56"/>
                </a:lnTo>
                <a:lnTo>
                  <a:pt x="358" y="56"/>
                </a:lnTo>
                <a:lnTo>
                  <a:pt x="296" y="56"/>
                </a:lnTo>
                <a:lnTo>
                  <a:pt x="296" y="56"/>
                </a:lnTo>
                <a:close/>
              </a:path>
              <a:path w="393" h="170">
                <a:moveTo>
                  <a:pt x="296" y="13"/>
                </a:moveTo>
                <a:lnTo>
                  <a:pt x="296" y="51"/>
                </a:lnTo>
                <a:lnTo>
                  <a:pt x="303" y="51"/>
                </a:lnTo>
                <a:lnTo>
                  <a:pt x="303" y="13"/>
                </a:lnTo>
                <a:lnTo>
                  <a:pt x="358" y="13"/>
                </a:lnTo>
                <a:lnTo>
                  <a:pt x="296" y="13"/>
                </a:lnTo>
                <a:lnTo>
                  <a:pt x="296" y="13"/>
                </a:lnTo>
                <a:close/>
              </a:path>
              <a:path w="393" h="170">
                <a:moveTo>
                  <a:pt x="296" y="3"/>
                </a:moveTo>
                <a:lnTo>
                  <a:pt x="296" y="13"/>
                </a:lnTo>
                <a:lnTo>
                  <a:pt x="358" y="13"/>
                </a:lnTo>
                <a:lnTo>
                  <a:pt x="358" y="51"/>
                </a:lnTo>
                <a:lnTo>
                  <a:pt x="303" y="51"/>
                </a:lnTo>
                <a:lnTo>
                  <a:pt x="296" y="51"/>
                </a:lnTo>
                <a:lnTo>
                  <a:pt x="296" y="56"/>
                </a:lnTo>
                <a:lnTo>
                  <a:pt x="358" y="56"/>
                </a:lnTo>
                <a:lnTo>
                  <a:pt x="358" y="63"/>
                </a:lnTo>
                <a:lnTo>
                  <a:pt x="366" y="58"/>
                </a:lnTo>
                <a:lnTo>
                  <a:pt x="366" y="15"/>
                </a:lnTo>
                <a:lnTo>
                  <a:pt x="370" y="10"/>
                </a:lnTo>
                <a:lnTo>
                  <a:pt x="303" y="10"/>
                </a:lnTo>
                <a:lnTo>
                  <a:pt x="296" y="3"/>
                </a:lnTo>
                <a:lnTo>
                  <a:pt x="296" y="3"/>
                </a:lnTo>
                <a:close/>
              </a:path>
              <a:path w="393" h="170">
                <a:moveTo>
                  <a:pt x="363" y="3"/>
                </a:moveTo>
                <a:lnTo>
                  <a:pt x="356" y="10"/>
                </a:lnTo>
                <a:lnTo>
                  <a:pt x="303" y="10"/>
                </a:lnTo>
                <a:lnTo>
                  <a:pt x="370" y="10"/>
                </a:lnTo>
                <a:lnTo>
                  <a:pt x="363" y="3"/>
                </a:lnTo>
                <a:lnTo>
                  <a:pt x="363" y="3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92" name="path 1592"/>
          <p:cNvSpPr/>
          <p:nvPr/>
        </p:nvSpPr>
        <p:spPr>
          <a:xfrm>
            <a:off x="7899653" y="9744709"/>
            <a:ext cx="259081" cy="106679"/>
          </a:xfrm>
          <a:custGeom>
            <a:avLst/>
            <a:gdLst/>
            <a:ahLst/>
            <a:cxnLst/>
            <a:rect l="0" t="0" r="0" b="0"/>
            <a:pathLst>
              <a:path w="408" h="167">
                <a:moveTo>
                  <a:pt x="70" y="135"/>
                </a:moveTo>
                <a:lnTo>
                  <a:pt x="70" y="137"/>
                </a:lnTo>
                <a:lnTo>
                  <a:pt x="68" y="140"/>
                </a:lnTo>
                <a:lnTo>
                  <a:pt x="66" y="142"/>
                </a:lnTo>
                <a:lnTo>
                  <a:pt x="63" y="142"/>
                </a:lnTo>
                <a:lnTo>
                  <a:pt x="61" y="145"/>
                </a:lnTo>
                <a:lnTo>
                  <a:pt x="58" y="147"/>
                </a:lnTo>
                <a:lnTo>
                  <a:pt x="56" y="150"/>
                </a:lnTo>
                <a:lnTo>
                  <a:pt x="54" y="150"/>
                </a:lnTo>
                <a:lnTo>
                  <a:pt x="51" y="152"/>
                </a:lnTo>
                <a:lnTo>
                  <a:pt x="49" y="154"/>
                </a:lnTo>
                <a:lnTo>
                  <a:pt x="46" y="154"/>
                </a:lnTo>
                <a:lnTo>
                  <a:pt x="44" y="157"/>
                </a:lnTo>
                <a:lnTo>
                  <a:pt x="42" y="159"/>
                </a:lnTo>
                <a:lnTo>
                  <a:pt x="37" y="159"/>
                </a:lnTo>
                <a:lnTo>
                  <a:pt x="34" y="161"/>
                </a:lnTo>
                <a:lnTo>
                  <a:pt x="32" y="161"/>
                </a:lnTo>
                <a:lnTo>
                  <a:pt x="27" y="164"/>
                </a:lnTo>
                <a:lnTo>
                  <a:pt x="27" y="166"/>
                </a:lnTo>
                <a:lnTo>
                  <a:pt x="30" y="166"/>
                </a:lnTo>
                <a:lnTo>
                  <a:pt x="32" y="166"/>
                </a:lnTo>
                <a:lnTo>
                  <a:pt x="34" y="164"/>
                </a:lnTo>
                <a:lnTo>
                  <a:pt x="42" y="164"/>
                </a:lnTo>
                <a:lnTo>
                  <a:pt x="44" y="161"/>
                </a:lnTo>
                <a:lnTo>
                  <a:pt x="46" y="161"/>
                </a:lnTo>
                <a:lnTo>
                  <a:pt x="49" y="159"/>
                </a:lnTo>
                <a:lnTo>
                  <a:pt x="51" y="159"/>
                </a:lnTo>
                <a:lnTo>
                  <a:pt x="54" y="157"/>
                </a:lnTo>
                <a:lnTo>
                  <a:pt x="56" y="157"/>
                </a:lnTo>
                <a:lnTo>
                  <a:pt x="58" y="154"/>
                </a:lnTo>
                <a:lnTo>
                  <a:pt x="61" y="152"/>
                </a:lnTo>
                <a:lnTo>
                  <a:pt x="63" y="152"/>
                </a:lnTo>
                <a:lnTo>
                  <a:pt x="66" y="150"/>
                </a:lnTo>
                <a:lnTo>
                  <a:pt x="68" y="147"/>
                </a:lnTo>
                <a:lnTo>
                  <a:pt x="70" y="147"/>
                </a:lnTo>
                <a:lnTo>
                  <a:pt x="73" y="145"/>
                </a:lnTo>
                <a:lnTo>
                  <a:pt x="75" y="142"/>
                </a:lnTo>
                <a:lnTo>
                  <a:pt x="78" y="140"/>
                </a:lnTo>
                <a:lnTo>
                  <a:pt x="80" y="137"/>
                </a:lnTo>
                <a:lnTo>
                  <a:pt x="82" y="135"/>
                </a:lnTo>
                <a:lnTo>
                  <a:pt x="70" y="135"/>
                </a:lnTo>
                <a:lnTo>
                  <a:pt x="70" y="135"/>
                </a:lnTo>
                <a:close/>
              </a:path>
              <a:path w="408" h="167">
                <a:moveTo>
                  <a:pt x="51" y="104"/>
                </a:moveTo>
                <a:lnTo>
                  <a:pt x="32" y="130"/>
                </a:lnTo>
                <a:lnTo>
                  <a:pt x="25" y="130"/>
                </a:lnTo>
                <a:lnTo>
                  <a:pt x="25" y="133"/>
                </a:lnTo>
                <a:lnTo>
                  <a:pt x="22" y="137"/>
                </a:lnTo>
                <a:lnTo>
                  <a:pt x="20" y="140"/>
                </a:lnTo>
                <a:lnTo>
                  <a:pt x="30" y="150"/>
                </a:lnTo>
                <a:lnTo>
                  <a:pt x="32" y="145"/>
                </a:lnTo>
                <a:lnTo>
                  <a:pt x="32" y="142"/>
                </a:lnTo>
                <a:lnTo>
                  <a:pt x="34" y="140"/>
                </a:lnTo>
                <a:lnTo>
                  <a:pt x="37" y="137"/>
                </a:lnTo>
                <a:lnTo>
                  <a:pt x="37" y="133"/>
                </a:lnTo>
                <a:lnTo>
                  <a:pt x="39" y="130"/>
                </a:lnTo>
                <a:lnTo>
                  <a:pt x="42" y="128"/>
                </a:lnTo>
                <a:lnTo>
                  <a:pt x="42" y="125"/>
                </a:lnTo>
                <a:lnTo>
                  <a:pt x="44" y="123"/>
                </a:lnTo>
                <a:lnTo>
                  <a:pt x="46" y="118"/>
                </a:lnTo>
                <a:lnTo>
                  <a:pt x="49" y="116"/>
                </a:lnTo>
                <a:lnTo>
                  <a:pt x="49" y="113"/>
                </a:lnTo>
                <a:lnTo>
                  <a:pt x="51" y="111"/>
                </a:lnTo>
                <a:lnTo>
                  <a:pt x="54" y="106"/>
                </a:lnTo>
                <a:lnTo>
                  <a:pt x="51" y="104"/>
                </a:lnTo>
                <a:lnTo>
                  <a:pt x="51" y="104"/>
                </a:lnTo>
                <a:close/>
              </a:path>
              <a:path w="408" h="167">
                <a:moveTo>
                  <a:pt x="61" y="77"/>
                </a:moveTo>
                <a:lnTo>
                  <a:pt x="61" y="80"/>
                </a:lnTo>
                <a:lnTo>
                  <a:pt x="63" y="85"/>
                </a:lnTo>
                <a:lnTo>
                  <a:pt x="63" y="92"/>
                </a:lnTo>
                <a:lnTo>
                  <a:pt x="66" y="94"/>
                </a:lnTo>
                <a:lnTo>
                  <a:pt x="66" y="101"/>
                </a:lnTo>
                <a:lnTo>
                  <a:pt x="68" y="106"/>
                </a:lnTo>
                <a:lnTo>
                  <a:pt x="68" y="109"/>
                </a:lnTo>
                <a:lnTo>
                  <a:pt x="70" y="113"/>
                </a:lnTo>
                <a:lnTo>
                  <a:pt x="70" y="116"/>
                </a:lnTo>
                <a:lnTo>
                  <a:pt x="73" y="118"/>
                </a:lnTo>
                <a:lnTo>
                  <a:pt x="73" y="123"/>
                </a:lnTo>
                <a:lnTo>
                  <a:pt x="75" y="125"/>
                </a:lnTo>
                <a:lnTo>
                  <a:pt x="78" y="128"/>
                </a:lnTo>
                <a:lnTo>
                  <a:pt x="75" y="130"/>
                </a:lnTo>
                <a:lnTo>
                  <a:pt x="73" y="133"/>
                </a:lnTo>
                <a:lnTo>
                  <a:pt x="70" y="135"/>
                </a:lnTo>
                <a:lnTo>
                  <a:pt x="82" y="135"/>
                </a:lnTo>
                <a:lnTo>
                  <a:pt x="85" y="137"/>
                </a:lnTo>
                <a:lnTo>
                  <a:pt x="87" y="140"/>
                </a:lnTo>
                <a:lnTo>
                  <a:pt x="90" y="142"/>
                </a:lnTo>
                <a:lnTo>
                  <a:pt x="92" y="145"/>
                </a:lnTo>
                <a:lnTo>
                  <a:pt x="92" y="147"/>
                </a:lnTo>
                <a:lnTo>
                  <a:pt x="94" y="150"/>
                </a:lnTo>
                <a:lnTo>
                  <a:pt x="97" y="152"/>
                </a:lnTo>
                <a:lnTo>
                  <a:pt x="99" y="154"/>
                </a:lnTo>
                <a:lnTo>
                  <a:pt x="102" y="154"/>
                </a:lnTo>
                <a:lnTo>
                  <a:pt x="104" y="157"/>
                </a:lnTo>
                <a:lnTo>
                  <a:pt x="109" y="159"/>
                </a:lnTo>
                <a:lnTo>
                  <a:pt x="111" y="159"/>
                </a:lnTo>
                <a:lnTo>
                  <a:pt x="114" y="161"/>
                </a:lnTo>
                <a:lnTo>
                  <a:pt x="116" y="161"/>
                </a:lnTo>
                <a:lnTo>
                  <a:pt x="116" y="159"/>
                </a:lnTo>
                <a:lnTo>
                  <a:pt x="118" y="157"/>
                </a:lnTo>
                <a:lnTo>
                  <a:pt x="121" y="154"/>
                </a:lnTo>
                <a:lnTo>
                  <a:pt x="123" y="152"/>
                </a:lnTo>
                <a:lnTo>
                  <a:pt x="128" y="152"/>
                </a:lnTo>
                <a:lnTo>
                  <a:pt x="128" y="150"/>
                </a:lnTo>
                <a:lnTo>
                  <a:pt x="123" y="150"/>
                </a:lnTo>
                <a:lnTo>
                  <a:pt x="118" y="147"/>
                </a:lnTo>
                <a:lnTo>
                  <a:pt x="114" y="147"/>
                </a:lnTo>
                <a:lnTo>
                  <a:pt x="111" y="145"/>
                </a:lnTo>
                <a:lnTo>
                  <a:pt x="109" y="145"/>
                </a:lnTo>
                <a:lnTo>
                  <a:pt x="106" y="142"/>
                </a:lnTo>
                <a:lnTo>
                  <a:pt x="104" y="142"/>
                </a:lnTo>
                <a:lnTo>
                  <a:pt x="102" y="140"/>
                </a:lnTo>
                <a:lnTo>
                  <a:pt x="99" y="140"/>
                </a:lnTo>
                <a:lnTo>
                  <a:pt x="97" y="137"/>
                </a:lnTo>
                <a:lnTo>
                  <a:pt x="94" y="135"/>
                </a:lnTo>
                <a:lnTo>
                  <a:pt x="92" y="133"/>
                </a:lnTo>
                <a:lnTo>
                  <a:pt x="90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82" y="123"/>
                </a:lnTo>
                <a:lnTo>
                  <a:pt x="80" y="121"/>
                </a:lnTo>
                <a:lnTo>
                  <a:pt x="80" y="118"/>
                </a:lnTo>
                <a:lnTo>
                  <a:pt x="78" y="116"/>
                </a:lnTo>
                <a:lnTo>
                  <a:pt x="75" y="113"/>
                </a:lnTo>
                <a:lnTo>
                  <a:pt x="75" y="111"/>
                </a:lnTo>
                <a:lnTo>
                  <a:pt x="73" y="109"/>
                </a:lnTo>
                <a:lnTo>
                  <a:pt x="73" y="104"/>
                </a:lnTo>
                <a:lnTo>
                  <a:pt x="70" y="101"/>
                </a:lnTo>
                <a:lnTo>
                  <a:pt x="70" y="99"/>
                </a:lnTo>
                <a:lnTo>
                  <a:pt x="68" y="94"/>
                </a:lnTo>
                <a:lnTo>
                  <a:pt x="68" y="90"/>
                </a:lnTo>
                <a:lnTo>
                  <a:pt x="66" y="87"/>
                </a:lnTo>
                <a:lnTo>
                  <a:pt x="66" y="82"/>
                </a:lnTo>
                <a:lnTo>
                  <a:pt x="63" y="77"/>
                </a:lnTo>
                <a:lnTo>
                  <a:pt x="99" y="77"/>
                </a:lnTo>
                <a:lnTo>
                  <a:pt x="61" y="77"/>
                </a:lnTo>
                <a:lnTo>
                  <a:pt x="61" y="77"/>
                </a:lnTo>
                <a:close/>
              </a:path>
              <a:path w="408" h="167">
                <a:moveTo>
                  <a:pt x="111" y="77"/>
                </a:moveTo>
                <a:lnTo>
                  <a:pt x="61" y="77"/>
                </a:lnTo>
                <a:lnTo>
                  <a:pt x="99" y="77"/>
                </a:lnTo>
                <a:lnTo>
                  <a:pt x="97" y="80"/>
                </a:lnTo>
                <a:lnTo>
                  <a:pt x="97" y="87"/>
                </a:lnTo>
                <a:lnTo>
                  <a:pt x="94" y="92"/>
                </a:lnTo>
                <a:lnTo>
                  <a:pt x="94" y="94"/>
                </a:lnTo>
                <a:lnTo>
                  <a:pt x="92" y="99"/>
                </a:lnTo>
                <a:lnTo>
                  <a:pt x="92" y="101"/>
                </a:lnTo>
                <a:lnTo>
                  <a:pt x="90" y="104"/>
                </a:lnTo>
                <a:lnTo>
                  <a:pt x="90" y="109"/>
                </a:lnTo>
                <a:lnTo>
                  <a:pt x="87" y="111"/>
                </a:lnTo>
                <a:lnTo>
                  <a:pt x="87" y="113"/>
                </a:lnTo>
                <a:lnTo>
                  <a:pt x="85" y="116"/>
                </a:lnTo>
                <a:lnTo>
                  <a:pt x="82" y="121"/>
                </a:lnTo>
                <a:lnTo>
                  <a:pt x="82" y="123"/>
                </a:lnTo>
                <a:lnTo>
                  <a:pt x="90" y="125"/>
                </a:lnTo>
                <a:lnTo>
                  <a:pt x="92" y="121"/>
                </a:lnTo>
                <a:lnTo>
                  <a:pt x="92" y="118"/>
                </a:lnTo>
                <a:lnTo>
                  <a:pt x="94" y="116"/>
                </a:lnTo>
                <a:lnTo>
                  <a:pt x="97" y="113"/>
                </a:lnTo>
                <a:lnTo>
                  <a:pt x="97" y="109"/>
                </a:lnTo>
                <a:lnTo>
                  <a:pt x="99" y="106"/>
                </a:lnTo>
                <a:lnTo>
                  <a:pt x="99" y="104"/>
                </a:lnTo>
                <a:lnTo>
                  <a:pt x="102" y="99"/>
                </a:lnTo>
                <a:lnTo>
                  <a:pt x="102" y="97"/>
                </a:lnTo>
                <a:lnTo>
                  <a:pt x="104" y="92"/>
                </a:lnTo>
                <a:lnTo>
                  <a:pt x="104" y="90"/>
                </a:lnTo>
                <a:lnTo>
                  <a:pt x="106" y="85"/>
                </a:lnTo>
                <a:lnTo>
                  <a:pt x="106" y="80"/>
                </a:lnTo>
                <a:lnTo>
                  <a:pt x="111" y="77"/>
                </a:lnTo>
                <a:lnTo>
                  <a:pt x="111" y="77"/>
                </a:lnTo>
                <a:close/>
              </a:path>
              <a:path w="408" h="167">
                <a:moveTo>
                  <a:pt x="102" y="65"/>
                </a:moveTo>
                <a:lnTo>
                  <a:pt x="99" y="73"/>
                </a:lnTo>
                <a:lnTo>
                  <a:pt x="49" y="73"/>
                </a:lnTo>
                <a:lnTo>
                  <a:pt x="54" y="80"/>
                </a:lnTo>
                <a:lnTo>
                  <a:pt x="58" y="77"/>
                </a:lnTo>
                <a:lnTo>
                  <a:pt x="111" y="77"/>
                </a:lnTo>
                <a:lnTo>
                  <a:pt x="102" y="65"/>
                </a:lnTo>
                <a:lnTo>
                  <a:pt x="102" y="65"/>
                </a:lnTo>
                <a:close/>
              </a:path>
              <a:path w="408" h="167">
                <a:moveTo>
                  <a:pt x="37" y="61"/>
                </a:moveTo>
                <a:lnTo>
                  <a:pt x="25" y="63"/>
                </a:lnTo>
                <a:lnTo>
                  <a:pt x="25" y="130"/>
                </a:lnTo>
                <a:lnTo>
                  <a:pt x="32" y="130"/>
                </a:lnTo>
                <a:lnTo>
                  <a:pt x="32" y="65"/>
                </a:lnTo>
                <a:lnTo>
                  <a:pt x="37" y="61"/>
                </a:lnTo>
                <a:lnTo>
                  <a:pt x="37" y="61"/>
                </a:lnTo>
                <a:close/>
              </a:path>
              <a:path w="408" h="167">
                <a:moveTo>
                  <a:pt x="27" y="51"/>
                </a:moveTo>
                <a:lnTo>
                  <a:pt x="22" y="58"/>
                </a:lnTo>
                <a:lnTo>
                  <a:pt x="1" y="58"/>
                </a:lnTo>
                <a:lnTo>
                  <a:pt x="6" y="65"/>
                </a:lnTo>
                <a:lnTo>
                  <a:pt x="8" y="63"/>
                </a:lnTo>
                <a:lnTo>
                  <a:pt x="25" y="63"/>
                </a:lnTo>
                <a:lnTo>
                  <a:pt x="37" y="61"/>
                </a:lnTo>
                <a:lnTo>
                  <a:pt x="27" y="51"/>
                </a:lnTo>
                <a:lnTo>
                  <a:pt x="27" y="51"/>
                </a:lnTo>
                <a:close/>
              </a:path>
              <a:path w="408" h="167">
                <a:moveTo>
                  <a:pt x="121" y="49"/>
                </a:moveTo>
                <a:lnTo>
                  <a:pt x="116" y="49"/>
                </a:lnTo>
                <a:lnTo>
                  <a:pt x="114" y="51"/>
                </a:lnTo>
                <a:lnTo>
                  <a:pt x="92" y="51"/>
                </a:lnTo>
                <a:lnTo>
                  <a:pt x="92" y="53"/>
                </a:lnTo>
                <a:lnTo>
                  <a:pt x="94" y="56"/>
                </a:lnTo>
                <a:lnTo>
                  <a:pt x="94" y="58"/>
                </a:lnTo>
                <a:lnTo>
                  <a:pt x="97" y="58"/>
                </a:lnTo>
                <a:lnTo>
                  <a:pt x="102" y="61"/>
                </a:lnTo>
                <a:lnTo>
                  <a:pt x="121" y="61"/>
                </a:lnTo>
                <a:lnTo>
                  <a:pt x="123" y="58"/>
                </a:lnTo>
                <a:lnTo>
                  <a:pt x="126" y="58"/>
                </a:lnTo>
                <a:lnTo>
                  <a:pt x="126" y="56"/>
                </a:lnTo>
                <a:lnTo>
                  <a:pt x="123" y="51"/>
                </a:lnTo>
                <a:lnTo>
                  <a:pt x="123" y="49"/>
                </a:lnTo>
                <a:lnTo>
                  <a:pt x="121" y="49"/>
                </a:lnTo>
                <a:lnTo>
                  <a:pt x="121" y="49"/>
                </a:lnTo>
                <a:close/>
              </a:path>
              <a:path w="408" h="167">
                <a:moveTo>
                  <a:pt x="58" y="10"/>
                </a:moveTo>
                <a:lnTo>
                  <a:pt x="58" y="41"/>
                </a:lnTo>
                <a:lnTo>
                  <a:pt x="56" y="46"/>
                </a:lnTo>
                <a:lnTo>
                  <a:pt x="56" y="49"/>
                </a:lnTo>
                <a:lnTo>
                  <a:pt x="54" y="51"/>
                </a:lnTo>
                <a:lnTo>
                  <a:pt x="54" y="53"/>
                </a:lnTo>
                <a:lnTo>
                  <a:pt x="51" y="56"/>
                </a:lnTo>
                <a:lnTo>
                  <a:pt x="51" y="61"/>
                </a:lnTo>
                <a:lnTo>
                  <a:pt x="49" y="63"/>
                </a:lnTo>
                <a:lnTo>
                  <a:pt x="46" y="65"/>
                </a:lnTo>
                <a:lnTo>
                  <a:pt x="44" y="68"/>
                </a:lnTo>
                <a:lnTo>
                  <a:pt x="42" y="70"/>
                </a:lnTo>
                <a:lnTo>
                  <a:pt x="39" y="75"/>
                </a:lnTo>
                <a:lnTo>
                  <a:pt x="37" y="77"/>
                </a:lnTo>
                <a:lnTo>
                  <a:pt x="37" y="80"/>
                </a:lnTo>
                <a:lnTo>
                  <a:pt x="39" y="77"/>
                </a:lnTo>
                <a:lnTo>
                  <a:pt x="44" y="75"/>
                </a:lnTo>
                <a:lnTo>
                  <a:pt x="46" y="73"/>
                </a:lnTo>
                <a:lnTo>
                  <a:pt x="49" y="70"/>
                </a:lnTo>
                <a:lnTo>
                  <a:pt x="51" y="68"/>
                </a:lnTo>
                <a:lnTo>
                  <a:pt x="54" y="65"/>
                </a:lnTo>
                <a:lnTo>
                  <a:pt x="56" y="63"/>
                </a:lnTo>
                <a:lnTo>
                  <a:pt x="56" y="61"/>
                </a:lnTo>
                <a:lnTo>
                  <a:pt x="58" y="58"/>
                </a:lnTo>
                <a:lnTo>
                  <a:pt x="61" y="56"/>
                </a:lnTo>
                <a:lnTo>
                  <a:pt x="61" y="53"/>
                </a:lnTo>
                <a:lnTo>
                  <a:pt x="63" y="51"/>
                </a:lnTo>
                <a:lnTo>
                  <a:pt x="63" y="46"/>
                </a:lnTo>
                <a:lnTo>
                  <a:pt x="66" y="41"/>
                </a:lnTo>
                <a:lnTo>
                  <a:pt x="66" y="32"/>
                </a:lnTo>
                <a:lnTo>
                  <a:pt x="68" y="30"/>
                </a:lnTo>
                <a:lnTo>
                  <a:pt x="68" y="13"/>
                </a:lnTo>
                <a:lnTo>
                  <a:pt x="92" y="13"/>
                </a:lnTo>
                <a:lnTo>
                  <a:pt x="58" y="10"/>
                </a:lnTo>
                <a:lnTo>
                  <a:pt x="58" y="10"/>
                </a:lnTo>
                <a:close/>
              </a:path>
              <a:path w="408" h="167">
                <a:moveTo>
                  <a:pt x="58" y="1"/>
                </a:moveTo>
                <a:lnTo>
                  <a:pt x="58" y="10"/>
                </a:lnTo>
                <a:lnTo>
                  <a:pt x="92" y="13"/>
                </a:lnTo>
                <a:lnTo>
                  <a:pt x="92" y="51"/>
                </a:lnTo>
                <a:lnTo>
                  <a:pt x="106" y="51"/>
                </a:lnTo>
                <a:lnTo>
                  <a:pt x="104" y="51"/>
                </a:lnTo>
                <a:lnTo>
                  <a:pt x="102" y="49"/>
                </a:lnTo>
                <a:lnTo>
                  <a:pt x="99" y="46"/>
                </a:lnTo>
                <a:lnTo>
                  <a:pt x="99" y="15"/>
                </a:lnTo>
                <a:lnTo>
                  <a:pt x="104" y="10"/>
                </a:lnTo>
                <a:lnTo>
                  <a:pt x="68" y="8"/>
                </a:lnTo>
                <a:lnTo>
                  <a:pt x="58" y="1"/>
                </a:lnTo>
                <a:lnTo>
                  <a:pt x="58" y="1"/>
                </a:lnTo>
                <a:close/>
              </a:path>
              <a:path w="408" h="167">
                <a:moveTo>
                  <a:pt x="94" y="1"/>
                </a:moveTo>
                <a:lnTo>
                  <a:pt x="92" y="8"/>
                </a:lnTo>
                <a:lnTo>
                  <a:pt x="68" y="8"/>
                </a:lnTo>
                <a:lnTo>
                  <a:pt x="104" y="10"/>
                </a:lnTo>
                <a:lnTo>
                  <a:pt x="94" y="1"/>
                </a:lnTo>
                <a:lnTo>
                  <a:pt x="94" y="1"/>
                </a:lnTo>
                <a:close/>
              </a:path>
              <a:path w="408" h="167">
                <a:moveTo>
                  <a:pt x="18" y="1"/>
                </a:moveTo>
                <a:lnTo>
                  <a:pt x="15" y="1"/>
                </a:lnTo>
                <a:lnTo>
                  <a:pt x="18" y="3"/>
                </a:lnTo>
                <a:lnTo>
                  <a:pt x="18" y="5"/>
                </a:lnTo>
                <a:lnTo>
                  <a:pt x="20" y="10"/>
                </a:lnTo>
                <a:lnTo>
                  <a:pt x="20" y="13"/>
                </a:lnTo>
                <a:lnTo>
                  <a:pt x="22" y="17"/>
                </a:lnTo>
                <a:lnTo>
                  <a:pt x="22" y="20"/>
                </a:lnTo>
                <a:lnTo>
                  <a:pt x="25" y="22"/>
                </a:lnTo>
                <a:lnTo>
                  <a:pt x="25" y="30"/>
                </a:lnTo>
                <a:lnTo>
                  <a:pt x="27" y="32"/>
                </a:lnTo>
                <a:lnTo>
                  <a:pt x="32" y="30"/>
                </a:lnTo>
                <a:lnTo>
                  <a:pt x="32" y="25"/>
                </a:lnTo>
                <a:lnTo>
                  <a:pt x="34" y="22"/>
                </a:lnTo>
                <a:lnTo>
                  <a:pt x="34" y="20"/>
                </a:lnTo>
                <a:lnTo>
                  <a:pt x="32" y="15"/>
                </a:lnTo>
                <a:lnTo>
                  <a:pt x="30" y="13"/>
                </a:lnTo>
                <a:lnTo>
                  <a:pt x="30" y="10"/>
                </a:lnTo>
                <a:lnTo>
                  <a:pt x="27" y="10"/>
                </a:lnTo>
                <a:lnTo>
                  <a:pt x="25" y="8"/>
                </a:lnTo>
                <a:lnTo>
                  <a:pt x="22" y="5"/>
                </a:lnTo>
                <a:lnTo>
                  <a:pt x="20" y="3"/>
                </a:lnTo>
                <a:lnTo>
                  <a:pt x="18" y="1"/>
                </a:lnTo>
                <a:lnTo>
                  <a:pt x="18" y="1"/>
                </a:lnTo>
                <a:close/>
              </a:path>
              <a:path w="408" h="167">
                <a:moveTo>
                  <a:pt x="330" y="113"/>
                </a:moveTo>
                <a:lnTo>
                  <a:pt x="308" y="137"/>
                </a:lnTo>
                <a:lnTo>
                  <a:pt x="318" y="137"/>
                </a:lnTo>
                <a:lnTo>
                  <a:pt x="320" y="135"/>
                </a:lnTo>
                <a:lnTo>
                  <a:pt x="322" y="133"/>
                </a:lnTo>
                <a:lnTo>
                  <a:pt x="325" y="128"/>
                </a:lnTo>
                <a:lnTo>
                  <a:pt x="327" y="123"/>
                </a:lnTo>
                <a:lnTo>
                  <a:pt x="330" y="121"/>
                </a:lnTo>
                <a:lnTo>
                  <a:pt x="332" y="116"/>
                </a:lnTo>
                <a:lnTo>
                  <a:pt x="330" y="113"/>
                </a:lnTo>
                <a:lnTo>
                  <a:pt x="330" y="113"/>
                </a:lnTo>
                <a:close/>
              </a:path>
              <a:path w="408" h="167">
                <a:moveTo>
                  <a:pt x="366" y="68"/>
                </a:moveTo>
                <a:lnTo>
                  <a:pt x="356" y="68"/>
                </a:lnTo>
                <a:lnTo>
                  <a:pt x="356" y="133"/>
                </a:lnTo>
                <a:lnTo>
                  <a:pt x="356" y="166"/>
                </a:lnTo>
                <a:lnTo>
                  <a:pt x="366" y="161"/>
                </a:lnTo>
                <a:lnTo>
                  <a:pt x="366" y="68"/>
                </a:lnTo>
                <a:lnTo>
                  <a:pt x="366" y="68"/>
                </a:lnTo>
                <a:close/>
              </a:path>
              <a:path w="408" h="167">
                <a:moveTo>
                  <a:pt x="315" y="65"/>
                </a:moveTo>
                <a:lnTo>
                  <a:pt x="303" y="68"/>
                </a:lnTo>
                <a:lnTo>
                  <a:pt x="303" y="133"/>
                </a:lnTo>
                <a:lnTo>
                  <a:pt x="301" y="137"/>
                </a:lnTo>
                <a:lnTo>
                  <a:pt x="301" y="147"/>
                </a:lnTo>
                <a:lnTo>
                  <a:pt x="308" y="159"/>
                </a:lnTo>
                <a:lnTo>
                  <a:pt x="308" y="157"/>
                </a:lnTo>
                <a:lnTo>
                  <a:pt x="310" y="154"/>
                </a:lnTo>
                <a:lnTo>
                  <a:pt x="310" y="152"/>
                </a:lnTo>
                <a:lnTo>
                  <a:pt x="313" y="150"/>
                </a:lnTo>
                <a:lnTo>
                  <a:pt x="313" y="147"/>
                </a:lnTo>
                <a:lnTo>
                  <a:pt x="315" y="145"/>
                </a:lnTo>
                <a:lnTo>
                  <a:pt x="318" y="142"/>
                </a:lnTo>
                <a:lnTo>
                  <a:pt x="318" y="137"/>
                </a:lnTo>
                <a:lnTo>
                  <a:pt x="308" y="137"/>
                </a:lnTo>
                <a:lnTo>
                  <a:pt x="308" y="70"/>
                </a:lnTo>
                <a:lnTo>
                  <a:pt x="315" y="65"/>
                </a:lnTo>
                <a:lnTo>
                  <a:pt x="315" y="65"/>
                </a:lnTo>
                <a:close/>
              </a:path>
              <a:path w="408" h="167">
                <a:moveTo>
                  <a:pt x="308" y="56"/>
                </a:moveTo>
                <a:lnTo>
                  <a:pt x="301" y="63"/>
                </a:lnTo>
                <a:lnTo>
                  <a:pt x="279" y="63"/>
                </a:lnTo>
                <a:lnTo>
                  <a:pt x="284" y="70"/>
                </a:lnTo>
                <a:lnTo>
                  <a:pt x="284" y="68"/>
                </a:lnTo>
                <a:lnTo>
                  <a:pt x="289" y="68"/>
                </a:lnTo>
                <a:lnTo>
                  <a:pt x="303" y="68"/>
                </a:lnTo>
                <a:lnTo>
                  <a:pt x="315" y="65"/>
                </a:lnTo>
                <a:lnTo>
                  <a:pt x="308" y="56"/>
                </a:lnTo>
                <a:lnTo>
                  <a:pt x="308" y="56"/>
                </a:lnTo>
                <a:close/>
              </a:path>
              <a:path w="408" h="167">
                <a:moveTo>
                  <a:pt x="397" y="53"/>
                </a:moveTo>
                <a:lnTo>
                  <a:pt x="390" y="63"/>
                </a:lnTo>
                <a:lnTo>
                  <a:pt x="320" y="63"/>
                </a:lnTo>
                <a:lnTo>
                  <a:pt x="325" y="70"/>
                </a:lnTo>
                <a:lnTo>
                  <a:pt x="327" y="70"/>
                </a:lnTo>
                <a:lnTo>
                  <a:pt x="330" y="68"/>
                </a:lnTo>
                <a:lnTo>
                  <a:pt x="406" y="68"/>
                </a:lnTo>
                <a:lnTo>
                  <a:pt x="397" y="53"/>
                </a:lnTo>
                <a:lnTo>
                  <a:pt x="397" y="53"/>
                </a:lnTo>
                <a:close/>
              </a:path>
              <a:path w="408" h="167">
                <a:moveTo>
                  <a:pt x="296" y="1"/>
                </a:moveTo>
                <a:lnTo>
                  <a:pt x="294" y="3"/>
                </a:lnTo>
                <a:lnTo>
                  <a:pt x="296" y="5"/>
                </a:lnTo>
                <a:lnTo>
                  <a:pt x="298" y="8"/>
                </a:lnTo>
                <a:lnTo>
                  <a:pt x="298" y="10"/>
                </a:lnTo>
                <a:lnTo>
                  <a:pt x="301" y="13"/>
                </a:lnTo>
                <a:lnTo>
                  <a:pt x="303" y="15"/>
                </a:lnTo>
                <a:lnTo>
                  <a:pt x="306" y="20"/>
                </a:lnTo>
                <a:lnTo>
                  <a:pt x="306" y="22"/>
                </a:lnTo>
                <a:lnTo>
                  <a:pt x="308" y="25"/>
                </a:lnTo>
                <a:lnTo>
                  <a:pt x="308" y="30"/>
                </a:lnTo>
                <a:lnTo>
                  <a:pt x="310" y="32"/>
                </a:lnTo>
                <a:lnTo>
                  <a:pt x="313" y="34"/>
                </a:lnTo>
                <a:lnTo>
                  <a:pt x="315" y="32"/>
                </a:lnTo>
                <a:lnTo>
                  <a:pt x="315" y="17"/>
                </a:lnTo>
                <a:lnTo>
                  <a:pt x="313" y="15"/>
                </a:lnTo>
                <a:lnTo>
                  <a:pt x="310" y="13"/>
                </a:lnTo>
                <a:lnTo>
                  <a:pt x="308" y="10"/>
                </a:lnTo>
                <a:lnTo>
                  <a:pt x="306" y="10"/>
                </a:lnTo>
                <a:lnTo>
                  <a:pt x="303" y="8"/>
                </a:lnTo>
                <a:lnTo>
                  <a:pt x="301" y="5"/>
                </a:lnTo>
                <a:lnTo>
                  <a:pt x="298" y="3"/>
                </a:lnTo>
                <a:lnTo>
                  <a:pt x="296" y="1"/>
                </a:lnTo>
                <a:lnTo>
                  <a:pt x="296" y="1"/>
                </a:lnTo>
                <a:close/>
              </a:path>
              <a:path w="408" h="167">
                <a:moveTo>
                  <a:pt x="356" y="1"/>
                </a:moveTo>
                <a:lnTo>
                  <a:pt x="356" y="63"/>
                </a:lnTo>
                <a:lnTo>
                  <a:pt x="366" y="63"/>
                </a:lnTo>
                <a:lnTo>
                  <a:pt x="366" y="15"/>
                </a:lnTo>
                <a:lnTo>
                  <a:pt x="370" y="8"/>
                </a:lnTo>
                <a:lnTo>
                  <a:pt x="356" y="1"/>
                </a:lnTo>
                <a:lnTo>
                  <a:pt x="35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94" name="path 1594"/>
          <p:cNvSpPr/>
          <p:nvPr/>
        </p:nvSpPr>
        <p:spPr>
          <a:xfrm>
            <a:off x="9637014" y="9753854"/>
            <a:ext cx="268223" cy="291083"/>
          </a:xfrm>
          <a:custGeom>
            <a:avLst/>
            <a:gdLst/>
            <a:ahLst/>
            <a:cxnLst/>
            <a:rect l="0" t="0" r="0" b="0"/>
            <a:pathLst>
              <a:path w="422" h="458">
                <a:moveTo>
                  <a:pt x="118" y="430"/>
                </a:moveTo>
                <a:lnTo>
                  <a:pt x="111" y="440"/>
                </a:lnTo>
                <a:lnTo>
                  <a:pt x="37" y="440"/>
                </a:lnTo>
                <a:lnTo>
                  <a:pt x="42" y="447"/>
                </a:lnTo>
                <a:lnTo>
                  <a:pt x="44" y="445"/>
                </a:lnTo>
                <a:lnTo>
                  <a:pt x="128" y="445"/>
                </a:lnTo>
                <a:lnTo>
                  <a:pt x="118" y="430"/>
                </a:lnTo>
                <a:lnTo>
                  <a:pt x="118" y="430"/>
                </a:lnTo>
                <a:close/>
              </a:path>
              <a:path w="422" h="458">
                <a:moveTo>
                  <a:pt x="54" y="351"/>
                </a:moveTo>
                <a:lnTo>
                  <a:pt x="51" y="351"/>
                </a:lnTo>
                <a:lnTo>
                  <a:pt x="51" y="356"/>
                </a:lnTo>
                <a:lnTo>
                  <a:pt x="54" y="358"/>
                </a:lnTo>
                <a:lnTo>
                  <a:pt x="54" y="363"/>
                </a:lnTo>
                <a:lnTo>
                  <a:pt x="56" y="368"/>
                </a:lnTo>
                <a:lnTo>
                  <a:pt x="56" y="375"/>
                </a:lnTo>
                <a:lnTo>
                  <a:pt x="58" y="377"/>
                </a:lnTo>
                <a:lnTo>
                  <a:pt x="58" y="387"/>
                </a:lnTo>
                <a:lnTo>
                  <a:pt x="61" y="392"/>
                </a:lnTo>
                <a:lnTo>
                  <a:pt x="61" y="409"/>
                </a:lnTo>
                <a:lnTo>
                  <a:pt x="63" y="413"/>
                </a:lnTo>
                <a:lnTo>
                  <a:pt x="63" y="421"/>
                </a:lnTo>
                <a:lnTo>
                  <a:pt x="65" y="418"/>
                </a:lnTo>
                <a:lnTo>
                  <a:pt x="68" y="416"/>
                </a:lnTo>
                <a:lnTo>
                  <a:pt x="70" y="411"/>
                </a:lnTo>
                <a:lnTo>
                  <a:pt x="70" y="394"/>
                </a:lnTo>
                <a:lnTo>
                  <a:pt x="68" y="389"/>
                </a:lnTo>
                <a:lnTo>
                  <a:pt x="68" y="385"/>
                </a:lnTo>
                <a:lnTo>
                  <a:pt x="65" y="382"/>
                </a:lnTo>
                <a:lnTo>
                  <a:pt x="65" y="377"/>
                </a:lnTo>
                <a:lnTo>
                  <a:pt x="63" y="375"/>
                </a:lnTo>
                <a:lnTo>
                  <a:pt x="63" y="373"/>
                </a:lnTo>
                <a:lnTo>
                  <a:pt x="61" y="368"/>
                </a:lnTo>
                <a:lnTo>
                  <a:pt x="58" y="363"/>
                </a:lnTo>
                <a:lnTo>
                  <a:pt x="58" y="361"/>
                </a:lnTo>
                <a:lnTo>
                  <a:pt x="56" y="356"/>
                </a:lnTo>
                <a:lnTo>
                  <a:pt x="54" y="351"/>
                </a:lnTo>
                <a:lnTo>
                  <a:pt x="54" y="351"/>
                </a:lnTo>
                <a:close/>
              </a:path>
              <a:path w="422" h="458">
                <a:moveTo>
                  <a:pt x="30" y="349"/>
                </a:moveTo>
                <a:lnTo>
                  <a:pt x="22" y="349"/>
                </a:lnTo>
                <a:lnTo>
                  <a:pt x="22" y="353"/>
                </a:lnTo>
                <a:lnTo>
                  <a:pt x="22" y="447"/>
                </a:lnTo>
                <a:lnTo>
                  <a:pt x="22" y="449"/>
                </a:lnTo>
                <a:lnTo>
                  <a:pt x="22" y="457"/>
                </a:lnTo>
                <a:lnTo>
                  <a:pt x="30" y="452"/>
                </a:lnTo>
                <a:lnTo>
                  <a:pt x="30" y="349"/>
                </a:lnTo>
                <a:lnTo>
                  <a:pt x="30" y="349"/>
                </a:lnTo>
                <a:close/>
              </a:path>
              <a:path w="422" h="458">
                <a:moveTo>
                  <a:pt x="97" y="344"/>
                </a:moveTo>
                <a:lnTo>
                  <a:pt x="97" y="363"/>
                </a:lnTo>
                <a:lnTo>
                  <a:pt x="94" y="368"/>
                </a:lnTo>
                <a:lnTo>
                  <a:pt x="94" y="377"/>
                </a:lnTo>
                <a:lnTo>
                  <a:pt x="92" y="382"/>
                </a:lnTo>
                <a:lnTo>
                  <a:pt x="92" y="392"/>
                </a:lnTo>
                <a:lnTo>
                  <a:pt x="90" y="397"/>
                </a:lnTo>
                <a:lnTo>
                  <a:pt x="90" y="406"/>
                </a:lnTo>
                <a:lnTo>
                  <a:pt x="87" y="411"/>
                </a:lnTo>
                <a:lnTo>
                  <a:pt x="87" y="418"/>
                </a:lnTo>
                <a:lnTo>
                  <a:pt x="85" y="421"/>
                </a:lnTo>
                <a:lnTo>
                  <a:pt x="85" y="430"/>
                </a:lnTo>
                <a:lnTo>
                  <a:pt x="85" y="433"/>
                </a:lnTo>
                <a:lnTo>
                  <a:pt x="82" y="437"/>
                </a:lnTo>
                <a:lnTo>
                  <a:pt x="82" y="440"/>
                </a:lnTo>
                <a:lnTo>
                  <a:pt x="85" y="440"/>
                </a:lnTo>
                <a:lnTo>
                  <a:pt x="87" y="437"/>
                </a:lnTo>
                <a:lnTo>
                  <a:pt x="87" y="433"/>
                </a:lnTo>
                <a:lnTo>
                  <a:pt x="90" y="428"/>
                </a:lnTo>
                <a:lnTo>
                  <a:pt x="90" y="423"/>
                </a:lnTo>
                <a:lnTo>
                  <a:pt x="92" y="421"/>
                </a:lnTo>
                <a:lnTo>
                  <a:pt x="92" y="411"/>
                </a:lnTo>
                <a:lnTo>
                  <a:pt x="94" y="409"/>
                </a:lnTo>
                <a:lnTo>
                  <a:pt x="94" y="401"/>
                </a:lnTo>
                <a:lnTo>
                  <a:pt x="97" y="399"/>
                </a:lnTo>
                <a:lnTo>
                  <a:pt x="97" y="392"/>
                </a:lnTo>
                <a:lnTo>
                  <a:pt x="99" y="389"/>
                </a:lnTo>
                <a:lnTo>
                  <a:pt x="99" y="382"/>
                </a:lnTo>
                <a:lnTo>
                  <a:pt x="102" y="380"/>
                </a:lnTo>
                <a:lnTo>
                  <a:pt x="102" y="373"/>
                </a:lnTo>
                <a:lnTo>
                  <a:pt x="104" y="368"/>
                </a:lnTo>
                <a:lnTo>
                  <a:pt x="104" y="363"/>
                </a:lnTo>
                <a:lnTo>
                  <a:pt x="106" y="361"/>
                </a:lnTo>
                <a:lnTo>
                  <a:pt x="106" y="358"/>
                </a:lnTo>
                <a:lnTo>
                  <a:pt x="109" y="356"/>
                </a:lnTo>
                <a:lnTo>
                  <a:pt x="109" y="353"/>
                </a:lnTo>
                <a:lnTo>
                  <a:pt x="111" y="351"/>
                </a:lnTo>
                <a:lnTo>
                  <a:pt x="97" y="344"/>
                </a:lnTo>
                <a:lnTo>
                  <a:pt x="97" y="344"/>
                </a:lnTo>
                <a:close/>
              </a:path>
              <a:path w="422" h="458">
                <a:moveTo>
                  <a:pt x="114" y="320"/>
                </a:moveTo>
                <a:lnTo>
                  <a:pt x="104" y="332"/>
                </a:lnTo>
                <a:lnTo>
                  <a:pt x="39" y="332"/>
                </a:lnTo>
                <a:lnTo>
                  <a:pt x="44" y="337"/>
                </a:lnTo>
                <a:lnTo>
                  <a:pt x="54" y="337"/>
                </a:lnTo>
                <a:lnTo>
                  <a:pt x="56" y="334"/>
                </a:lnTo>
                <a:lnTo>
                  <a:pt x="123" y="334"/>
                </a:lnTo>
                <a:lnTo>
                  <a:pt x="114" y="320"/>
                </a:lnTo>
                <a:lnTo>
                  <a:pt x="114" y="320"/>
                </a:lnTo>
                <a:close/>
              </a:path>
              <a:path w="422" h="458">
                <a:moveTo>
                  <a:pt x="68" y="289"/>
                </a:moveTo>
                <a:lnTo>
                  <a:pt x="65" y="291"/>
                </a:lnTo>
                <a:lnTo>
                  <a:pt x="68" y="293"/>
                </a:lnTo>
                <a:lnTo>
                  <a:pt x="70" y="298"/>
                </a:lnTo>
                <a:lnTo>
                  <a:pt x="70" y="301"/>
                </a:lnTo>
                <a:lnTo>
                  <a:pt x="73" y="305"/>
                </a:lnTo>
                <a:lnTo>
                  <a:pt x="73" y="308"/>
                </a:lnTo>
                <a:lnTo>
                  <a:pt x="75" y="310"/>
                </a:lnTo>
                <a:lnTo>
                  <a:pt x="75" y="322"/>
                </a:lnTo>
                <a:lnTo>
                  <a:pt x="77" y="325"/>
                </a:lnTo>
                <a:lnTo>
                  <a:pt x="80" y="325"/>
                </a:lnTo>
                <a:lnTo>
                  <a:pt x="82" y="322"/>
                </a:lnTo>
                <a:lnTo>
                  <a:pt x="85" y="320"/>
                </a:lnTo>
                <a:lnTo>
                  <a:pt x="85" y="308"/>
                </a:lnTo>
                <a:lnTo>
                  <a:pt x="82" y="305"/>
                </a:lnTo>
                <a:lnTo>
                  <a:pt x="82" y="303"/>
                </a:lnTo>
                <a:lnTo>
                  <a:pt x="80" y="301"/>
                </a:lnTo>
                <a:lnTo>
                  <a:pt x="77" y="298"/>
                </a:lnTo>
                <a:lnTo>
                  <a:pt x="75" y="296"/>
                </a:lnTo>
                <a:lnTo>
                  <a:pt x="73" y="293"/>
                </a:lnTo>
                <a:lnTo>
                  <a:pt x="68" y="289"/>
                </a:lnTo>
                <a:lnTo>
                  <a:pt x="68" y="289"/>
                </a:lnTo>
                <a:close/>
              </a:path>
              <a:path w="422" h="458">
                <a:moveTo>
                  <a:pt x="32" y="286"/>
                </a:moveTo>
                <a:lnTo>
                  <a:pt x="32" y="293"/>
                </a:lnTo>
                <a:lnTo>
                  <a:pt x="30" y="296"/>
                </a:lnTo>
                <a:lnTo>
                  <a:pt x="30" y="303"/>
                </a:lnTo>
                <a:lnTo>
                  <a:pt x="27" y="308"/>
                </a:lnTo>
                <a:lnTo>
                  <a:pt x="27" y="315"/>
                </a:lnTo>
                <a:lnTo>
                  <a:pt x="25" y="317"/>
                </a:lnTo>
                <a:lnTo>
                  <a:pt x="25" y="322"/>
                </a:lnTo>
                <a:lnTo>
                  <a:pt x="22" y="325"/>
                </a:lnTo>
                <a:lnTo>
                  <a:pt x="22" y="332"/>
                </a:lnTo>
                <a:lnTo>
                  <a:pt x="20" y="337"/>
                </a:lnTo>
                <a:lnTo>
                  <a:pt x="20" y="339"/>
                </a:lnTo>
                <a:lnTo>
                  <a:pt x="17" y="341"/>
                </a:lnTo>
                <a:lnTo>
                  <a:pt x="17" y="344"/>
                </a:lnTo>
                <a:lnTo>
                  <a:pt x="15" y="349"/>
                </a:lnTo>
                <a:lnTo>
                  <a:pt x="15" y="351"/>
                </a:lnTo>
                <a:lnTo>
                  <a:pt x="13" y="353"/>
                </a:lnTo>
                <a:lnTo>
                  <a:pt x="13" y="358"/>
                </a:lnTo>
                <a:lnTo>
                  <a:pt x="10" y="361"/>
                </a:lnTo>
                <a:lnTo>
                  <a:pt x="10" y="365"/>
                </a:lnTo>
                <a:lnTo>
                  <a:pt x="8" y="368"/>
                </a:lnTo>
                <a:lnTo>
                  <a:pt x="8" y="370"/>
                </a:lnTo>
                <a:lnTo>
                  <a:pt x="5" y="375"/>
                </a:lnTo>
                <a:lnTo>
                  <a:pt x="5" y="377"/>
                </a:lnTo>
                <a:lnTo>
                  <a:pt x="3" y="380"/>
                </a:lnTo>
                <a:lnTo>
                  <a:pt x="1" y="382"/>
                </a:lnTo>
                <a:lnTo>
                  <a:pt x="1" y="387"/>
                </a:lnTo>
                <a:lnTo>
                  <a:pt x="3" y="387"/>
                </a:lnTo>
                <a:lnTo>
                  <a:pt x="5" y="385"/>
                </a:lnTo>
                <a:lnTo>
                  <a:pt x="5" y="382"/>
                </a:lnTo>
                <a:lnTo>
                  <a:pt x="8" y="380"/>
                </a:lnTo>
                <a:lnTo>
                  <a:pt x="8" y="377"/>
                </a:lnTo>
                <a:lnTo>
                  <a:pt x="10" y="373"/>
                </a:lnTo>
                <a:lnTo>
                  <a:pt x="13" y="370"/>
                </a:lnTo>
                <a:lnTo>
                  <a:pt x="13" y="368"/>
                </a:lnTo>
                <a:lnTo>
                  <a:pt x="15" y="363"/>
                </a:lnTo>
                <a:lnTo>
                  <a:pt x="17" y="361"/>
                </a:lnTo>
                <a:lnTo>
                  <a:pt x="20" y="356"/>
                </a:lnTo>
                <a:lnTo>
                  <a:pt x="20" y="353"/>
                </a:lnTo>
                <a:lnTo>
                  <a:pt x="22" y="349"/>
                </a:lnTo>
                <a:lnTo>
                  <a:pt x="30" y="349"/>
                </a:lnTo>
                <a:lnTo>
                  <a:pt x="34" y="344"/>
                </a:lnTo>
                <a:lnTo>
                  <a:pt x="27" y="337"/>
                </a:lnTo>
                <a:lnTo>
                  <a:pt x="27" y="334"/>
                </a:lnTo>
                <a:lnTo>
                  <a:pt x="30" y="332"/>
                </a:lnTo>
                <a:lnTo>
                  <a:pt x="30" y="327"/>
                </a:lnTo>
                <a:lnTo>
                  <a:pt x="32" y="325"/>
                </a:lnTo>
                <a:lnTo>
                  <a:pt x="32" y="320"/>
                </a:lnTo>
                <a:lnTo>
                  <a:pt x="34" y="317"/>
                </a:lnTo>
                <a:lnTo>
                  <a:pt x="34" y="313"/>
                </a:lnTo>
                <a:lnTo>
                  <a:pt x="37" y="308"/>
                </a:lnTo>
                <a:lnTo>
                  <a:pt x="37" y="305"/>
                </a:lnTo>
                <a:lnTo>
                  <a:pt x="39" y="301"/>
                </a:lnTo>
                <a:lnTo>
                  <a:pt x="44" y="296"/>
                </a:lnTo>
                <a:lnTo>
                  <a:pt x="32" y="286"/>
                </a:lnTo>
                <a:lnTo>
                  <a:pt x="32" y="286"/>
                </a:lnTo>
                <a:close/>
              </a:path>
              <a:path w="422" h="458">
                <a:moveTo>
                  <a:pt x="181" y="440"/>
                </a:moveTo>
                <a:lnTo>
                  <a:pt x="181" y="454"/>
                </a:lnTo>
                <a:lnTo>
                  <a:pt x="190" y="449"/>
                </a:lnTo>
                <a:lnTo>
                  <a:pt x="190" y="442"/>
                </a:lnTo>
                <a:lnTo>
                  <a:pt x="243" y="442"/>
                </a:lnTo>
                <a:lnTo>
                  <a:pt x="181" y="440"/>
                </a:lnTo>
                <a:lnTo>
                  <a:pt x="181" y="440"/>
                </a:lnTo>
                <a:close/>
              </a:path>
              <a:path w="422" h="458">
                <a:moveTo>
                  <a:pt x="174" y="397"/>
                </a:moveTo>
                <a:lnTo>
                  <a:pt x="171" y="399"/>
                </a:lnTo>
                <a:lnTo>
                  <a:pt x="169" y="401"/>
                </a:lnTo>
                <a:lnTo>
                  <a:pt x="166" y="404"/>
                </a:lnTo>
                <a:lnTo>
                  <a:pt x="164" y="404"/>
                </a:lnTo>
                <a:lnTo>
                  <a:pt x="162" y="406"/>
                </a:lnTo>
                <a:lnTo>
                  <a:pt x="157" y="409"/>
                </a:lnTo>
                <a:lnTo>
                  <a:pt x="154" y="409"/>
                </a:lnTo>
                <a:lnTo>
                  <a:pt x="152" y="411"/>
                </a:lnTo>
                <a:lnTo>
                  <a:pt x="150" y="413"/>
                </a:lnTo>
                <a:lnTo>
                  <a:pt x="147" y="413"/>
                </a:lnTo>
                <a:lnTo>
                  <a:pt x="145" y="416"/>
                </a:lnTo>
                <a:lnTo>
                  <a:pt x="142" y="416"/>
                </a:lnTo>
                <a:lnTo>
                  <a:pt x="142" y="418"/>
                </a:lnTo>
                <a:lnTo>
                  <a:pt x="145" y="418"/>
                </a:lnTo>
                <a:lnTo>
                  <a:pt x="147" y="416"/>
                </a:lnTo>
                <a:lnTo>
                  <a:pt x="154" y="416"/>
                </a:lnTo>
                <a:lnTo>
                  <a:pt x="157" y="413"/>
                </a:lnTo>
                <a:lnTo>
                  <a:pt x="159" y="413"/>
                </a:lnTo>
                <a:lnTo>
                  <a:pt x="162" y="411"/>
                </a:lnTo>
                <a:lnTo>
                  <a:pt x="164" y="409"/>
                </a:lnTo>
                <a:lnTo>
                  <a:pt x="166" y="409"/>
                </a:lnTo>
                <a:lnTo>
                  <a:pt x="169" y="406"/>
                </a:lnTo>
                <a:lnTo>
                  <a:pt x="171" y="406"/>
                </a:lnTo>
                <a:lnTo>
                  <a:pt x="174" y="404"/>
                </a:lnTo>
                <a:lnTo>
                  <a:pt x="176" y="401"/>
                </a:lnTo>
                <a:lnTo>
                  <a:pt x="178" y="401"/>
                </a:lnTo>
                <a:lnTo>
                  <a:pt x="181" y="399"/>
                </a:lnTo>
                <a:lnTo>
                  <a:pt x="174" y="397"/>
                </a:lnTo>
                <a:lnTo>
                  <a:pt x="174" y="397"/>
                </a:lnTo>
                <a:close/>
              </a:path>
              <a:path w="422" h="458">
                <a:moveTo>
                  <a:pt x="178" y="392"/>
                </a:moveTo>
                <a:lnTo>
                  <a:pt x="176" y="394"/>
                </a:lnTo>
                <a:lnTo>
                  <a:pt x="174" y="397"/>
                </a:lnTo>
                <a:lnTo>
                  <a:pt x="181" y="399"/>
                </a:lnTo>
                <a:lnTo>
                  <a:pt x="181" y="440"/>
                </a:lnTo>
                <a:lnTo>
                  <a:pt x="243" y="442"/>
                </a:lnTo>
                <a:lnTo>
                  <a:pt x="243" y="452"/>
                </a:lnTo>
                <a:lnTo>
                  <a:pt x="253" y="447"/>
                </a:lnTo>
                <a:lnTo>
                  <a:pt x="253" y="437"/>
                </a:lnTo>
                <a:lnTo>
                  <a:pt x="190" y="437"/>
                </a:lnTo>
                <a:lnTo>
                  <a:pt x="190" y="394"/>
                </a:lnTo>
                <a:lnTo>
                  <a:pt x="243" y="394"/>
                </a:lnTo>
                <a:lnTo>
                  <a:pt x="178" y="392"/>
                </a:lnTo>
                <a:lnTo>
                  <a:pt x="178" y="392"/>
                </a:lnTo>
                <a:close/>
              </a:path>
              <a:path w="422" h="458">
                <a:moveTo>
                  <a:pt x="248" y="382"/>
                </a:moveTo>
                <a:lnTo>
                  <a:pt x="243" y="389"/>
                </a:lnTo>
                <a:lnTo>
                  <a:pt x="181" y="389"/>
                </a:lnTo>
                <a:lnTo>
                  <a:pt x="178" y="392"/>
                </a:lnTo>
                <a:lnTo>
                  <a:pt x="243" y="394"/>
                </a:lnTo>
                <a:lnTo>
                  <a:pt x="243" y="437"/>
                </a:lnTo>
                <a:lnTo>
                  <a:pt x="190" y="437"/>
                </a:lnTo>
                <a:lnTo>
                  <a:pt x="253" y="437"/>
                </a:lnTo>
                <a:lnTo>
                  <a:pt x="253" y="435"/>
                </a:lnTo>
                <a:lnTo>
                  <a:pt x="253" y="397"/>
                </a:lnTo>
                <a:lnTo>
                  <a:pt x="255" y="392"/>
                </a:lnTo>
                <a:lnTo>
                  <a:pt x="248" y="382"/>
                </a:lnTo>
                <a:lnTo>
                  <a:pt x="248" y="382"/>
                </a:lnTo>
                <a:close/>
              </a:path>
              <a:path w="422" h="458">
                <a:moveTo>
                  <a:pt x="181" y="382"/>
                </a:moveTo>
                <a:lnTo>
                  <a:pt x="181" y="389"/>
                </a:lnTo>
                <a:lnTo>
                  <a:pt x="195" y="389"/>
                </a:lnTo>
                <a:lnTo>
                  <a:pt x="195" y="387"/>
                </a:lnTo>
                <a:lnTo>
                  <a:pt x="197" y="385"/>
                </a:lnTo>
                <a:lnTo>
                  <a:pt x="188" y="385"/>
                </a:lnTo>
                <a:lnTo>
                  <a:pt x="181" y="382"/>
                </a:lnTo>
                <a:lnTo>
                  <a:pt x="181" y="382"/>
                </a:lnTo>
                <a:close/>
              </a:path>
              <a:path w="422" h="458">
                <a:moveTo>
                  <a:pt x="171" y="339"/>
                </a:moveTo>
                <a:lnTo>
                  <a:pt x="169" y="341"/>
                </a:lnTo>
                <a:lnTo>
                  <a:pt x="166" y="346"/>
                </a:lnTo>
                <a:lnTo>
                  <a:pt x="164" y="349"/>
                </a:lnTo>
                <a:lnTo>
                  <a:pt x="162" y="351"/>
                </a:lnTo>
                <a:lnTo>
                  <a:pt x="162" y="353"/>
                </a:lnTo>
                <a:lnTo>
                  <a:pt x="159" y="356"/>
                </a:lnTo>
                <a:lnTo>
                  <a:pt x="157" y="358"/>
                </a:lnTo>
                <a:lnTo>
                  <a:pt x="154" y="361"/>
                </a:lnTo>
                <a:lnTo>
                  <a:pt x="152" y="363"/>
                </a:lnTo>
                <a:lnTo>
                  <a:pt x="150" y="365"/>
                </a:lnTo>
                <a:lnTo>
                  <a:pt x="152" y="368"/>
                </a:lnTo>
                <a:lnTo>
                  <a:pt x="154" y="365"/>
                </a:lnTo>
                <a:lnTo>
                  <a:pt x="154" y="363"/>
                </a:lnTo>
                <a:lnTo>
                  <a:pt x="157" y="363"/>
                </a:lnTo>
                <a:lnTo>
                  <a:pt x="159" y="361"/>
                </a:lnTo>
                <a:lnTo>
                  <a:pt x="162" y="358"/>
                </a:lnTo>
                <a:lnTo>
                  <a:pt x="164" y="356"/>
                </a:lnTo>
                <a:lnTo>
                  <a:pt x="166" y="353"/>
                </a:lnTo>
                <a:lnTo>
                  <a:pt x="169" y="351"/>
                </a:lnTo>
                <a:lnTo>
                  <a:pt x="169" y="349"/>
                </a:lnTo>
                <a:lnTo>
                  <a:pt x="171" y="346"/>
                </a:lnTo>
                <a:lnTo>
                  <a:pt x="174" y="344"/>
                </a:lnTo>
                <a:lnTo>
                  <a:pt x="176" y="341"/>
                </a:lnTo>
                <a:lnTo>
                  <a:pt x="176" y="339"/>
                </a:lnTo>
                <a:lnTo>
                  <a:pt x="171" y="339"/>
                </a:lnTo>
                <a:lnTo>
                  <a:pt x="171" y="339"/>
                </a:lnTo>
                <a:close/>
              </a:path>
              <a:path w="422" h="458">
                <a:moveTo>
                  <a:pt x="253" y="320"/>
                </a:moveTo>
                <a:lnTo>
                  <a:pt x="236" y="320"/>
                </a:lnTo>
                <a:lnTo>
                  <a:pt x="236" y="322"/>
                </a:lnTo>
                <a:lnTo>
                  <a:pt x="234" y="325"/>
                </a:lnTo>
                <a:lnTo>
                  <a:pt x="234" y="327"/>
                </a:lnTo>
                <a:lnTo>
                  <a:pt x="231" y="332"/>
                </a:lnTo>
                <a:lnTo>
                  <a:pt x="229" y="334"/>
                </a:lnTo>
                <a:lnTo>
                  <a:pt x="229" y="337"/>
                </a:lnTo>
                <a:lnTo>
                  <a:pt x="226" y="339"/>
                </a:lnTo>
                <a:lnTo>
                  <a:pt x="224" y="341"/>
                </a:lnTo>
                <a:lnTo>
                  <a:pt x="222" y="344"/>
                </a:lnTo>
                <a:lnTo>
                  <a:pt x="219" y="349"/>
                </a:lnTo>
                <a:lnTo>
                  <a:pt x="219" y="351"/>
                </a:lnTo>
                <a:lnTo>
                  <a:pt x="217" y="353"/>
                </a:lnTo>
                <a:lnTo>
                  <a:pt x="214" y="356"/>
                </a:lnTo>
                <a:lnTo>
                  <a:pt x="212" y="358"/>
                </a:lnTo>
                <a:lnTo>
                  <a:pt x="210" y="363"/>
                </a:lnTo>
                <a:lnTo>
                  <a:pt x="207" y="365"/>
                </a:lnTo>
                <a:lnTo>
                  <a:pt x="205" y="368"/>
                </a:lnTo>
                <a:lnTo>
                  <a:pt x="202" y="370"/>
                </a:lnTo>
                <a:lnTo>
                  <a:pt x="200" y="373"/>
                </a:lnTo>
                <a:lnTo>
                  <a:pt x="197" y="375"/>
                </a:lnTo>
                <a:lnTo>
                  <a:pt x="195" y="377"/>
                </a:lnTo>
                <a:lnTo>
                  <a:pt x="195" y="380"/>
                </a:lnTo>
                <a:lnTo>
                  <a:pt x="193" y="380"/>
                </a:lnTo>
                <a:lnTo>
                  <a:pt x="190" y="382"/>
                </a:lnTo>
                <a:lnTo>
                  <a:pt x="188" y="385"/>
                </a:lnTo>
                <a:lnTo>
                  <a:pt x="200" y="385"/>
                </a:lnTo>
                <a:lnTo>
                  <a:pt x="202" y="382"/>
                </a:lnTo>
                <a:lnTo>
                  <a:pt x="205" y="380"/>
                </a:lnTo>
                <a:lnTo>
                  <a:pt x="207" y="377"/>
                </a:lnTo>
                <a:lnTo>
                  <a:pt x="210" y="375"/>
                </a:lnTo>
                <a:lnTo>
                  <a:pt x="212" y="373"/>
                </a:lnTo>
                <a:lnTo>
                  <a:pt x="214" y="370"/>
                </a:lnTo>
                <a:lnTo>
                  <a:pt x="217" y="368"/>
                </a:lnTo>
                <a:lnTo>
                  <a:pt x="219" y="365"/>
                </a:lnTo>
                <a:lnTo>
                  <a:pt x="222" y="363"/>
                </a:lnTo>
                <a:lnTo>
                  <a:pt x="222" y="361"/>
                </a:lnTo>
                <a:lnTo>
                  <a:pt x="224" y="358"/>
                </a:lnTo>
                <a:lnTo>
                  <a:pt x="226" y="356"/>
                </a:lnTo>
                <a:lnTo>
                  <a:pt x="229" y="353"/>
                </a:lnTo>
                <a:lnTo>
                  <a:pt x="229" y="351"/>
                </a:lnTo>
                <a:lnTo>
                  <a:pt x="231" y="349"/>
                </a:lnTo>
                <a:lnTo>
                  <a:pt x="234" y="344"/>
                </a:lnTo>
                <a:lnTo>
                  <a:pt x="236" y="341"/>
                </a:lnTo>
                <a:lnTo>
                  <a:pt x="238" y="339"/>
                </a:lnTo>
                <a:lnTo>
                  <a:pt x="238" y="337"/>
                </a:lnTo>
                <a:lnTo>
                  <a:pt x="241" y="332"/>
                </a:lnTo>
                <a:lnTo>
                  <a:pt x="243" y="329"/>
                </a:lnTo>
                <a:lnTo>
                  <a:pt x="245" y="327"/>
                </a:lnTo>
                <a:lnTo>
                  <a:pt x="245" y="322"/>
                </a:lnTo>
                <a:lnTo>
                  <a:pt x="253" y="320"/>
                </a:lnTo>
                <a:lnTo>
                  <a:pt x="253" y="320"/>
                </a:lnTo>
                <a:close/>
              </a:path>
              <a:path w="422" h="458">
                <a:moveTo>
                  <a:pt x="241" y="308"/>
                </a:moveTo>
                <a:lnTo>
                  <a:pt x="236" y="315"/>
                </a:lnTo>
                <a:lnTo>
                  <a:pt x="190" y="315"/>
                </a:lnTo>
                <a:lnTo>
                  <a:pt x="181" y="317"/>
                </a:lnTo>
                <a:lnTo>
                  <a:pt x="181" y="322"/>
                </a:lnTo>
                <a:lnTo>
                  <a:pt x="178" y="325"/>
                </a:lnTo>
                <a:lnTo>
                  <a:pt x="176" y="327"/>
                </a:lnTo>
                <a:lnTo>
                  <a:pt x="176" y="332"/>
                </a:lnTo>
                <a:lnTo>
                  <a:pt x="174" y="334"/>
                </a:lnTo>
                <a:lnTo>
                  <a:pt x="171" y="337"/>
                </a:lnTo>
                <a:lnTo>
                  <a:pt x="171" y="339"/>
                </a:lnTo>
                <a:lnTo>
                  <a:pt x="176" y="339"/>
                </a:lnTo>
                <a:lnTo>
                  <a:pt x="178" y="341"/>
                </a:lnTo>
                <a:lnTo>
                  <a:pt x="181" y="346"/>
                </a:lnTo>
                <a:lnTo>
                  <a:pt x="183" y="349"/>
                </a:lnTo>
                <a:lnTo>
                  <a:pt x="185" y="351"/>
                </a:lnTo>
                <a:lnTo>
                  <a:pt x="185" y="353"/>
                </a:lnTo>
                <a:lnTo>
                  <a:pt x="188" y="358"/>
                </a:lnTo>
                <a:lnTo>
                  <a:pt x="190" y="358"/>
                </a:lnTo>
                <a:lnTo>
                  <a:pt x="190" y="361"/>
                </a:lnTo>
                <a:lnTo>
                  <a:pt x="190" y="365"/>
                </a:lnTo>
                <a:lnTo>
                  <a:pt x="193" y="368"/>
                </a:lnTo>
                <a:lnTo>
                  <a:pt x="195" y="365"/>
                </a:lnTo>
                <a:lnTo>
                  <a:pt x="197" y="363"/>
                </a:lnTo>
                <a:lnTo>
                  <a:pt x="197" y="358"/>
                </a:lnTo>
                <a:lnTo>
                  <a:pt x="197" y="353"/>
                </a:lnTo>
                <a:lnTo>
                  <a:pt x="195" y="351"/>
                </a:lnTo>
                <a:lnTo>
                  <a:pt x="195" y="349"/>
                </a:lnTo>
                <a:lnTo>
                  <a:pt x="193" y="346"/>
                </a:lnTo>
                <a:lnTo>
                  <a:pt x="190" y="346"/>
                </a:lnTo>
                <a:lnTo>
                  <a:pt x="188" y="344"/>
                </a:lnTo>
                <a:lnTo>
                  <a:pt x="185" y="341"/>
                </a:lnTo>
                <a:lnTo>
                  <a:pt x="183" y="339"/>
                </a:lnTo>
                <a:lnTo>
                  <a:pt x="178" y="337"/>
                </a:lnTo>
                <a:lnTo>
                  <a:pt x="181" y="337"/>
                </a:lnTo>
                <a:lnTo>
                  <a:pt x="181" y="332"/>
                </a:lnTo>
                <a:lnTo>
                  <a:pt x="183" y="329"/>
                </a:lnTo>
                <a:lnTo>
                  <a:pt x="185" y="327"/>
                </a:lnTo>
                <a:lnTo>
                  <a:pt x="188" y="325"/>
                </a:lnTo>
                <a:lnTo>
                  <a:pt x="190" y="320"/>
                </a:lnTo>
                <a:lnTo>
                  <a:pt x="253" y="320"/>
                </a:lnTo>
                <a:lnTo>
                  <a:pt x="241" y="308"/>
                </a:lnTo>
                <a:lnTo>
                  <a:pt x="241" y="308"/>
                </a:lnTo>
                <a:close/>
              </a:path>
              <a:path w="422" h="458">
                <a:moveTo>
                  <a:pt x="193" y="286"/>
                </a:moveTo>
                <a:lnTo>
                  <a:pt x="193" y="289"/>
                </a:lnTo>
                <a:lnTo>
                  <a:pt x="190" y="291"/>
                </a:lnTo>
                <a:lnTo>
                  <a:pt x="190" y="296"/>
                </a:lnTo>
                <a:lnTo>
                  <a:pt x="188" y="298"/>
                </a:lnTo>
                <a:lnTo>
                  <a:pt x="188" y="305"/>
                </a:lnTo>
                <a:lnTo>
                  <a:pt x="185" y="308"/>
                </a:lnTo>
                <a:lnTo>
                  <a:pt x="185" y="313"/>
                </a:lnTo>
                <a:lnTo>
                  <a:pt x="183" y="315"/>
                </a:lnTo>
                <a:lnTo>
                  <a:pt x="181" y="317"/>
                </a:lnTo>
                <a:lnTo>
                  <a:pt x="190" y="315"/>
                </a:lnTo>
                <a:lnTo>
                  <a:pt x="193" y="315"/>
                </a:lnTo>
                <a:lnTo>
                  <a:pt x="193" y="313"/>
                </a:lnTo>
                <a:lnTo>
                  <a:pt x="195" y="308"/>
                </a:lnTo>
                <a:lnTo>
                  <a:pt x="195" y="305"/>
                </a:lnTo>
                <a:lnTo>
                  <a:pt x="197" y="303"/>
                </a:lnTo>
                <a:lnTo>
                  <a:pt x="205" y="298"/>
                </a:lnTo>
                <a:lnTo>
                  <a:pt x="193" y="286"/>
                </a:lnTo>
                <a:lnTo>
                  <a:pt x="193" y="286"/>
                </a:lnTo>
                <a:close/>
              </a:path>
              <a:path w="422" h="458">
                <a:moveTo>
                  <a:pt x="344" y="437"/>
                </a:moveTo>
                <a:lnTo>
                  <a:pt x="344" y="440"/>
                </a:lnTo>
                <a:lnTo>
                  <a:pt x="361" y="440"/>
                </a:lnTo>
                <a:lnTo>
                  <a:pt x="356" y="440"/>
                </a:lnTo>
                <a:lnTo>
                  <a:pt x="354" y="437"/>
                </a:lnTo>
                <a:lnTo>
                  <a:pt x="344" y="437"/>
                </a:lnTo>
                <a:lnTo>
                  <a:pt x="344" y="437"/>
                </a:lnTo>
                <a:close/>
              </a:path>
              <a:path w="422" h="458">
                <a:moveTo>
                  <a:pt x="298" y="370"/>
                </a:moveTo>
                <a:lnTo>
                  <a:pt x="298" y="375"/>
                </a:lnTo>
                <a:lnTo>
                  <a:pt x="296" y="377"/>
                </a:lnTo>
                <a:lnTo>
                  <a:pt x="296" y="382"/>
                </a:lnTo>
                <a:lnTo>
                  <a:pt x="294" y="385"/>
                </a:lnTo>
                <a:lnTo>
                  <a:pt x="294" y="387"/>
                </a:lnTo>
                <a:lnTo>
                  <a:pt x="291" y="392"/>
                </a:lnTo>
                <a:lnTo>
                  <a:pt x="291" y="394"/>
                </a:lnTo>
                <a:lnTo>
                  <a:pt x="289" y="399"/>
                </a:lnTo>
                <a:lnTo>
                  <a:pt x="289" y="401"/>
                </a:lnTo>
                <a:lnTo>
                  <a:pt x="286" y="406"/>
                </a:lnTo>
                <a:lnTo>
                  <a:pt x="284" y="409"/>
                </a:lnTo>
                <a:lnTo>
                  <a:pt x="284" y="411"/>
                </a:lnTo>
                <a:lnTo>
                  <a:pt x="282" y="413"/>
                </a:lnTo>
                <a:lnTo>
                  <a:pt x="282" y="416"/>
                </a:lnTo>
                <a:lnTo>
                  <a:pt x="279" y="421"/>
                </a:lnTo>
                <a:lnTo>
                  <a:pt x="279" y="423"/>
                </a:lnTo>
                <a:lnTo>
                  <a:pt x="282" y="421"/>
                </a:lnTo>
                <a:lnTo>
                  <a:pt x="284" y="418"/>
                </a:lnTo>
                <a:lnTo>
                  <a:pt x="284" y="416"/>
                </a:lnTo>
                <a:lnTo>
                  <a:pt x="286" y="413"/>
                </a:lnTo>
                <a:lnTo>
                  <a:pt x="289" y="411"/>
                </a:lnTo>
                <a:lnTo>
                  <a:pt x="289" y="409"/>
                </a:lnTo>
                <a:lnTo>
                  <a:pt x="291" y="406"/>
                </a:lnTo>
                <a:lnTo>
                  <a:pt x="294" y="401"/>
                </a:lnTo>
                <a:lnTo>
                  <a:pt x="296" y="399"/>
                </a:lnTo>
                <a:lnTo>
                  <a:pt x="296" y="397"/>
                </a:lnTo>
                <a:lnTo>
                  <a:pt x="298" y="394"/>
                </a:lnTo>
                <a:lnTo>
                  <a:pt x="298" y="389"/>
                </a:lnTo>
                <a:lnTo>
                  <a:pt x="301" y="387"/>
                </a:lnTo>
                <a:lnTo>
                  <a:pt x="303" y="382"/>
                </a:lnTo>
                <a:lnTo>
                  <a:pt x="303" y="380"/>
                </a:lnTo>
                <a:lnTo>
                  <a:pt x="305" y="375"/>
                </a:lnTo>
                <a:lnTo>
                  <a:pt x="305" y="373"/>
                </a:lnTo>
                <a:lnTo>
                  <a:pt x="298" y="370"/>
                </a:lnTo>
                <a:lnTo>
                  <a:pt x="298" y="370"/>
                </a:lnTo>
                <a:close/>
              </a:path>
              <a:path w="422" h="458">
                <a:moveTo>
                  <a:pt x="377" y="368"/>
                </a:moveTo>
                <a:lnTo>
                  <a:pt x="377" y="375"/>
                </a:lnTo>
                <a:lnTo>
                  <a:pt x="380" y="377"/>
                </a:lnTo>
                <a:lnTo>
                  <a:pt x="382" y="382"/>
                </a:lnTo>
                <a:lnTo>
                  <a:pt x="382" y="385"/>
                </a:lnTo>
                <a:lnTo>
                  <a:pt x="385" y="389"/>
                </a:lnTo>
                <a:lnTo>
                  <a:pt x="385" y="392"/>
                </a:lnTo>
                <a:lnTo>
                  <a:pt x="387" y="394"/>
                </a:lnTo>
                <a:lnTo>
                  <a:pt x="387" y="397"/>
                </a:lnTo>
                <a:lnTo>
                  <a:pt x="390" y="399"/>
                </a:lnTo>
                <a:lnTo>
                  <a:pt x="390" y="401"/>
                </a:lnTo>
                <a:lnTo>
                  <a:pt x="392" y="406"/>
                </a:lnTo>
                <a:lnTo>
                  <a:pt x="392" y="413"/>
                </a:lnTo>
                <a:lnTo>
                  <a:pt x="394" y="416"/>
                </a:lnTo>
                <a:lnTo>
                  <a:pt x="394" y="418"/>
                </a:lnTo>
                <a:lnTo>
                  <a:pt x="397" y="423"/>
                </a:lnTo>
                <a:lnTo>
                  <a:pt x="397" y="428"/>
                </a:lnTo>
                <a:lnTo>
                  <a:pt x="399" y="428"/>
                </a:lnTo>
                <a:lnTo>
                  <a:pt x="402" y="425"/>
                </a:lnTo>
                <a:lnTo>
                  <a:pt x="404" y="423"/>
                </a:lnTo>
                <a:lnTo>
                  <a:pt x="404" y="418"/>
                </a:lnTo>
                <a:lnTo>
                  <a:pt x="404" y="413"/>
                </a:lnTo>
                <a:lnTo>
                  <a:pt x="402" y="411"/>
                </a:lnTo>
                <a:lnTo>
                  <a:pt x="402" y="406"/>
                </a:lnTo>
                <a:lnTo>
                  <a:pt x="399" y="404"/>
                </a:lnTo>
                <a:lnTo>
                  <a:pt x="399" y="401"/>
                </a:lnTo>
                <a:lnTo>
                  <a:pt x="397" y="399"/>
                </a:lnTo>
                <a:lnTo>
                  <a:pt x="397" y="397"/>
                </a:lnTo>
                <a:lnTo>
                  <a:pt x="394" y="394"/>
                </a:lnTo>
                <a:lnTo>
                  <a:pt x="394" y="392"/>
                </a:lnTo>
                <a:lnTo>
                  <a:pt x="392" y="389"/>
                </a:lnTo>
                <a:lnTo>
                  <a:pt x="390" y="387"/>
                </a:lnTo>
                <a:lnTo>
                  <a:pt x="387" y="382"/>
                </a:lnTo>
                <a:lnTo>
                  <a:pt x="385" y="380"/>
                </a:lnTo>
                <a:lnTo>
                  <a:pt x="382" y="375"/>
                </a:lnTo>
                <a:lnTo>
                  <a:pt x="380" y="373"/>
                </a:lnTo>
                <a:lnTo>
                  <a:pt x="377" y="368"/>
                </a:lnTo>
                <a:lnTo>
                  <a:pt x="377" y="368"/>
                </a:lnTo>
                <a:close/>
              </a:path>
              <a:path w="422" h="458">
                <a:moveTo>
                  <a:pt x="349" y="365"/>
                </a:moveTo>
                <a:lnTo>
                  <a:pt x="346" y="365"/>
                </a:lnTo>
                <a:lnTo>
                  <a:pt x="346" y="370"/>
                </a:lnTo>
                <a:lnTo>
                  <a:pt x="346" y="375"/>
                </a:lnTo>
                <a:lnTo>
                  <a:pt x="344" y="380"/>
                </a:lnTo>
                <a:lnTo>
                  <a:pt x="344" y="382"/>
                </a:lnTo>
                <a:lnTo>
                  <a:pt x="342" y="387"/>
                </a:lnTo>
                <a:lnTo>
                  <a:pt x="342" y="392"/>
                </a:lnTo>
                <a:lnTo>
                  <a:pt x="339" y="394"/>
                </a:lnTo>
                <a:lnTo>
                  <a:pt x="339" y="399"/>
                </a:lnTo>
                <a:lnTo>
                  <a:pt x="337" y="404"/>
                </a:lnTo>
                <a:lnTo>
                  <a:pt x="337" y="406"/>
                </a:lnTo>
                <a:lnTo>
                  <a:pt x="334" y="409"/>
                </a:lnTo>
                <a:lnTo>
                  <a:pt x="334" y="413"/>
                </a:lnTo>
                <a:lnTo>
                  <a:pt x="332" y="416"/>
                </a:lnTo>
                <a:lnTo>
                  <a:pt x="330" y="418"/>
                </a:lnTo>
                <a:lnTo>
                  <a:pt x="330" y="423"/>
                </a:lnTo>
                <a:lnTo>
                  <a:pt x="327" y="425"/>
                </a:lnTo>
                <a:lnTo>
                  <a:pt x="325" y="428"/>
                </a:lnTo>
                <a:lnTo>
                  <a:pt x="325" y="433"/>
                </a:lnTo>
                <a:lnTo>
                  <a:pt x="327" y="433"/>
                </a:lnTo>
                <a:lnTo>
                  <a:pt x="327" y="430"/>
                </a:lnTo>
                <a:lnTo>
                  <a:pt x="330" y="428"/>
                </a:lnTo>
                <a:lnTo>
                  <a:pt x="332" y="425"/>
                </a:lnTo>
                <a:lnTo>
                  <a:pt x="332" y="423"/>
                </a:lnTo>
                <a:lnTo>
                  <a:pt x="334" y="421"/>
                </a:lnTo>
                <a:lnTo>
                  <a:pt x="337" y="418"/>
                </a:lnTo>
                <a:lnTo>
                  <a:pt x="337" y="416"/>
                </a:lnTo>
                <a:lnTo>
                  <a:pt x="339" y="413"/>
                </a:lnTo>
                <a:lnTo>
                  <a:pt x="342" y="411"/>
                </a:lnTo>
                <a:lnTo>
                  <a:pt x="342" y="406"/>
                </a:lnTo>
                <a:lnTo>
                  <a:pt x="344" y="404"/>
                </a:lnTo>
                <a:lnTo>
                  <a:pt x="346" y="401"/>
                </a:lnTo>
                <a:lnTo>
                  <a:pt x="346" y="397"/>
                </a:lnTo>
                <a:lnTo>
                  <a:pt x="349" y="394"/>
                </a:lnTo>
                <a:lnTo>
                  <a:pt x="351" y="389"/>
                </a:lnTo>
                <a:lnTo>
                  <a:pt x="351" y="387"/>
                </a:lnTo>
                <a:lnTo>
                  <a:pt x="354" y="382"/>
                </a:lnTo>
                <a:lnTo>
                  <a:pt x="354" y="377"/>
                </a:lnTo>
                <a:lnTo>
                  <a:pt x="358" y="375"/>
                </a:lnTo>
                <a:lnTo>
                  <a:pt x="349" y="365"/>
                </a:lnTo>
                <a:lnTo>
                  <a:pt x="349" y="365"/>
                </a:lnTo>
                <a:close/>
              </a:path>
              <a:path w="422" h="458">
                <a:moveTo>
                  <a:pt x="301" y="365"/>
                </a:moveTo>
                <a:lnTo>
                  <a:pt x="301" y="368"/>
                </a:lnTo>
                <a:lnTo>
                  <a:pt x="298" y="370"/>
                </a:lnTo>
                <a:lnTo>
                  <a:pt x="305" y="373"/>
                </a:lnTo>
                <a:lnTo>
                  <a:pt x="305" y="454"/>
                </a:lnTo>
                <a:lnTo>
                  <a:pt x="305" y="457"/>
                </a:lnTo>
                <a:lnTo>
                  <a:pt x="313" y="452"/>
                </a:lnTo>
                <a:lnTo>
                  <a:pt x="313" y="365"/>
                </a:lnTo>
                <a:lnTo>
                  <a:pt x="301" y="365"/>
                </a:lnTo>
                <a:lnTo>
                  <a:pt x="301" y="365"/>
                </a:lnTo>
                <a:close/>
              </a:path>
              <a:path w="422" h="458">
                <a:moveTo>
                  <a:pt x="313" y="349"/>
                </a:moveTo>
                <a:lnTo>
                  <a:pt x="305" y="349"/>
                </a:lnTo>
                <a:lnTo>
                  <a:pt x="305" y="351"/>
                </a:lnTo>
                <a:lnTo>
                  <a:pt x="303" y="353"/>
                </a:lnTo>
                <a:lnTo>
                  <a:pt x="303" y="361"/>
                </a:lnTo>
                <a:lnTo>
                  <a:pt x="301" y="365"/>
                </a:lnTo>
                <a:lnTo>
                  <a:pt x="313" y="365"/>
                </a:lnTo>
                <a:lnTo>
                  <a:pt x="315" y="368"/>
                </a:lnTo>
                <a:lnTo>
                  <a:pt x="317" y="370"/>
                </a:lnTo>
                <a:lnTo>
                  <a:pt x="320" y="373"/>
                </a:lnTo>
                <a:lnTo>
                  <a:pt x="320" y="377"/>
                </a:lnTo>
                <a:lnTo>
                  <a:pt x="322" y="380"/>
                </a:lnTo>
                <a:lnTo>
                  <a:pt x="325" y="382"/>
                </a:lnTo>
                <a:lnTo>
                  <a:pt x="325" y="387"/>
                </a:lnTo>
                <a:lnTo>
                  <a:pt x="327" y="392"/>
                </a:lnTo>
                <a:lnTo>
                  <a:pt x="327" y="394"/>
                </a:lnTo>
                <a:lnTo>
                  <a:pt x="330" y="394"/>
                </a:lnTo>
                <a:lnTo>
                  <a:pt x="332" y="392"/>
                </a:lnTo>
                <a:lnTo>
                  <a:pt x="332" y="380"/>
                </a:lnTo>
                <a:lnTo>
                  <a:pt x="330" y="377"/>
                </a:lnTo>
                <a:lnTo>
                  <a:pt x="327" y="373"/>
                </a:lnTo>
                <a:lnTo>
                  <a:pt x="325" y="370"/>
                </a:lnTo>
                <a:lnTo>
                  <a:pt x="325" y="368"/>
                </a:lnTo>
                <a:lnTo>
                  <a:pt x="322" y="368"/>
                </a:lnTo>
                <a:lnTo>
                  <a:pt x="320" y="365"/>
                </a:lnTo>
                <a:lnTo>
                  <a:pt x="315" y="363"/>
                </a:lnTo>
                <a:lnTo>
                  <a:pt x="313" y="361"/>
                </a:lnTo>
                <a:lnTo>
                  <a:pt x="313" y="349"/>
                </a:lnTo>
                <a:lnTo>
                  <a:pt x="313" y="349"/>
                </a:lnTo>
                <a:close/>
              </a:path>
              <a:path w="422" h="458">
                <a:moveTo>
                  <a:pt x="363" y="339"/>
                </a:moveTo>
                <a:lnTo>
                  <a:pt x="363" y="428"/>
                </a:lnTo>
                <a:lnTo>
                  <a:pt x="363" y="435"/>
                </a:lnTo>
                <a:lnTo>
                  <a:pt x="363" y="440"/>
                </a:lnTo>
                <a:lnTo>
                  <a:pt x="361" y="440"/>
                </a:lnTo>
                <a:lnTo>
                  <a:pt x="344" y="440"/>
                </a:lnTo>
                <a:lnTo>
                  <a:pt x="349" y="442"/>
                </a:lnTo>
                <a:lnTo>
                  <a:pt x="351" y="442"/>
                </a:lnTo>
                <a:lnTo>
                  <a:pt x="354" y="445"/>
                </a:lnTo>
                <a:lnTo>
                  <a:pt x="354" y="447"/>
                </a:lnTo>
                <a:lnTo>
                  <a:pt x="356" y="447"/>
                </a:lnTo>
                <a:lnTo>
                  <a:pt x="356" y="449"/>
                </a:lnTo>
                <a:lnTo>
                  <a:pt x="358" y="452"/>
                </a:lnTo>
                <a:lnTo>
                  <a:pt x="361" y="457"/>
                </a:lnTo>
                <a:lnTo>
                  <a:pt x="363" y="454"/>
                </a:lnTo>
                <a:lnTo>
                  <a:pt x="365" y="452"/>
                </a:lnTo>
                <a:lnTo>
                  <a:pt x="368" y="449"/>
                </a:lnTo>
                <a:lnTo>
                  <a:pt x="368" y="447"/>
                </a:lnTo>
                <a:lnTo>
                  <a:pt x="370" y="445"/>
                </a:lnTo>
                <a:lnTo>
                  <a:pt x="370" y="351"/>
                </a:lnTo>
                <a:lnTo>
                  <a:pt x="375" y="346"/>
                </a:lnTo>
                <a:lnTo>
                  <a:pt x="363" y="339"/>
                </a:lnTo>
                <a:lnTo>
                  <a:pt x="363" y="339"/>
                </a:lnTo>
                <a:close/>
              </a:path>
              <a:path w="422" h="458">
                <a:moveTo>
                  <a:pt x="325" y="334"/>
                </a:moveTo>
                <a:lnTo>
                  <a:pt x="317" y="344"/>
                </a:lnTo>
                <a:lnTo>
                  <a:pt x="279" y="344"/>
                </a:lnTo>
                <a:lnTo>
                  <a:pt x="284" y="351"/>
                </a:lnTo>
                <a:lnTo>
                  <a:pt x="286" y="349"/>
                </a:lnTo>
                <a:lnTo>
                  <a:pt x="334" y="349"/>
                </a:lnTo>
                <a:lnTo>
                  <a:pt x="325" y="334"/>
                </a:lnTo>
                <a:lnTo>
                  <a:pt x="325" y="334"/>
                </a:lnTo>
                <a:close/>
              </a:path>
              <a:path w="422" h="458">
                <a:moveTo>
                  <a:pt x="344" y="327"/>
                </a:moveTo>
                <a:lnTo>
                  <a:pt x="344" y="332"/>
                </a:lnTo>
                <a:lnTo>
                  <a:pt x="342" y="334"/>
                </a:lnTo>
                <a:lnTo>
                  <a:pt x="342" y="337"/>
                </a:lnTo>
                <a:lnTo>
                  <a:pt x="339" y="341"/>
                </a:lnTo>
                <a:lnTo>
                  <a:pt x="339" y="344"/>
                </a:lnTo>
                <a:lnTo>
                  <a:pt x="337" y="349"/>
                </a:lnTo>
                <a:lnTo>
                  <a:pt x="337" y="351"/>
                </a:lnTo>
                <a:lnTo>
                  <a:pt x="334" y="353"/>
                </a:lnTo>
                <a:lnTo>
                  <a:pt x="334" y="358"/>
                </a:lnTo>
                <a:lnTo>
                  <a:pt x="332" y="361"/>
                </a:lnTo>
                <a:lnTo>
                  <a:pt x="330" y="363"/>
                </a:lnTo>
                <a:lnTo>
                  <a:pt x="332" y="365"/>
                </a:lnTo>
                <a:lnTo>
                  <a:pt x="334" y="363"/>
                </a:lnTo>
                <a:lnTo>
                  <a:pt x="334" y="361"/>
                </a:lnTo>
                <a:lnTo>
                  <a:pt x="337" y="358"/>
                </a:lnTo>
                <a:lnTo>
                  <a:pt x="339" y="356"/>
                </a:lnTo>
                <a:lnTo>
                  <a:pt x="339" y="353"/>
                </a:lnTo>
                <a:lnTo>
                  <a:pt x="342" y="349"/>
                </a:lnTo>
                <a:lnTo>
                  <a:pt x="344" y="346"/>
                </a:lnTo>
                <a:lnTo>
                  <a:pt x="344" y="344"/>
                </a:lnTo>
                <a:lnTo>
                  <a:pt x="346" y="339"/>
                </a:lnTo>
                <a:lnTo>
                  <a:pt x="349" y="337"/>
                </a:lnTo>
                <a:lnTo>
                  <a:pt x="349" y="332"/>
                </a:lnTo>
                <a:lnTo>
                  <a:pt x="351" y="329"/>
                </a:lnTo>
                <a:lnTo>
                  <a:pt x="392" y="329"/>
                </a:lnTo>
                <a:lnTo>
                  <a:pt x="344" y="327"/>
                </a:lnTo>
                <a:lnTo>
                  <a:pt x="344" y="327"/>
                </a:lnTo>
                <a:close/>
              </a:path>
              <a:path w="422" h="458">
                <a:moveTo>
                  <a:pt x="397" y="317"/>
                </a:moveTo>
                <a:lnTo>
                  <a:pt x="392" y="325"/>
                </a:lnTo>
                <a:lnTo>
                  <a:pt x="354" y="325"/>
                </a:lnTo>
                <a:lnTo>
                  <a:pt x="344" y="327"/>
                </a:lnTo>
                <a:lnTo>
                  <a:pt x="392" y="329"/>
                </a:lnTo>
                <a:lnTo>
                  <a:pt x="385" y="351"/>
                </a:lnTo>
                <a:lnTo>
                  <a:pt x="385" y="353"/>
                </a:lnTo>
                <a:lnTo>
                  <a:pt x="387" y="351"/>
                </a:lnTo>
                <a:lnTo>
                  <a:pt x="390" y="349"/>
                </a:lnTo>
                <a:lnTo>
                  <a:pt x="392" y="344"/>
                </a:lnTo>
                <a:lnTo>
                  <a:pt x="392" y="341"/>
                </a:lnTo>
                <a:lnTo>
                  <a:pt x="394" y="339"/>
                </a:lnTo>
                <a:lnTo>
                  <a:pt x="397" y="337"/>
                </a:lnTo>
                <a:lnTo>
                  <a:pt x="397" y="334"/>
                </a:lnTo>
                <a:lnTo>
                  <a:pt x="399" y="334"/>
                </a:lnTo>
                <a:lnTo>
                  <a:pt x="402" y="332"/>
                </a:lnTo>
                <a:lnTo>
                  <a:pt x="404" y="332"/>
                </a:lnTo>
                <a:lnTo>
                  <a:pt x="406" y="329"/>
                </a:lnTo>
                <a:lnTo>
                  <a:pt x="397" y="317"/>
                </a:lnTo>
                <a:lnTo>
                  <a:pt x="397" y="317"/>
                </a:lnTo>
                <a:close/>
              </a:path>
              <a:path w="422" h="458">
                <a:moveTo>
                  <a:pt x="286" y="310"/>
                </a:moveTo>
                <a:lnTo>
                  <a:pt x="284" y="313"/>
                </a:lnTo>
                <a:lnTo>
                  <a:pt x="282" y="313"/>
                </a:lnTo>
                <a:lnTo>
                  <a:pt x="282" y="315"/>
                </a:lnTo>
                <a:lnTo>
                  <a:pt x="289" y="315"/>
                </a:lnTo>
                <a:lnTo>
                  <a:pt x="294" y="313"/>
                </a:lnTo>
                <a:lnTo>
                  <a:pt x="303" y="313"/>
                </a:lnTo>
                <a:lnTo>
                  <a:pt x="305" y="310"/>
                </a:lnTo>
                <a:lnTo>
                  <a:pt x="286" y="310"/>
                </a:lnTo>
                <a:lnTo>
                  <a:pt x="286" y="310"/>
                </a:lnTo>
                <a:close/>
              </a:path>
              <a:path w="422" h="458">
                <a:moveTo>
                  <a:pt x="327" y="291"/>
                </a:moveTo>
                <a:lnTo>
                  <a:pt x="325" y="293"/>
                </a:lnTo>
                <a:lnTo>
                  <a:pt x="322" y="296"/>
                </a:lnTo>
                <a:lnTo>
                  <a:pt x="320" y="298"/>
                </a:lnTo>
                <a:lnTo>
                  <a:pt x="317" y="298"/>
                </a:lnTo>
                <a:lnTo>
                  <a:pt x="315" y="301"/>
                </a:lnTo>
                <a:lnTo>
                  <a:pt x="313" y="301"/>
                </a:lnTo>
                <a:lnTo>
                  <a:pt x="310" y="303"/>
                </a:lnTo>
                <a:lnTo>
                  <a:pt x="308" y="303"/>
                </a:lnTo>
                <a:lnTo>
                  <a:pt x="305" y="305"/>
                </a:lnTo>
                <a:lnTo>
                  <a:pt x="301" y="305"/>
                </a:lnTo>
                <a:lnTo>
                  <a:pt x="298" y="308"/>
                </a:lnTo>
                <a:lnTo>
                  <a:pt x="296" y="308"/>
                </a:lnTo>
                <a:lnTo>
                  <a:pt x="294" y="310"/>
                </a:lnTo>
                <a:lnTo>
                  <a:pt x="286" y="310"/>
                </a:lnTo>
                <a:lnTo>
                  <a:pt x="305" y="310"/>
                </a:lnTo>
                <a:lnTo>
                  <a:pt x="305" y="344"/>
                </a:lnTo>
                <a:lnTo>
                  <a:pt x="313" y="344"/>
                </a:lnTo>
                <a:lnTo>
                  <a:pt x="313" y="310"/>
                </a:lnTo>
                <a:lnTo>
                  <a:pt x="315" y="308"/>
                </a:lnTo>
                <a:lnTo>
                  <a:pt x="322" y="308"/>
                </a:lnTo>
                <a:lnTo>
                  <a:pt x="325" y="305"/>
                </a:lnTo>
                <a:lnTo>
                  <a:pt x="330" y="305"/>
                </a:lnTo>
                <a:lnTo>
                  <a:pt x="334" y="305"/>
                </a:lnTo>
                <a:lnTo>
                  <a:pt x="327" y="291"/>
                </a:lnTo>
                <a:lnTo>
                  <a:pt x="327" y="291"/>
                </a:lnTo>
                <a:close/>
              </a:path>
              <a:path w="422" h="458">
                <a:moveTo>
                  <a:pt x="354" y="286"/>
                </a:moveTo>
                <a:lnTo>
                  <a:pt x="354" y="293"/>
                </a:lnTo>
                <a:lnTo>
                  <a:pt x="351" y="296"/>
                </a:lnTo>
                <a:lnTo>
                  <a:pt x="351" y="303"/>
                </a:lnTo>
                <a:lnTo>
                  <a:pt x="349" y="305"/>
                </a:lnTo>
                <a:lnTo>
                  <a:pt x="349" y="315"/>
                </a:lnTo>
                <a:lnTo>
                  <a:pt x="346" y="317"/>
                </a:lnTo>
                <a:lnTo>
                  <a:pt x="346" y="322"/>
                </a:lnTo>
                <a:lnTo>
                  <a:pt x="344" y="325"/>
                </a:lnTo>
                <a:lnTo>
                  <a:pt x="344" y="327"/>
                </a:lnTo>
                <a:lnTo>
                  <a:pt x="354" y="325"/>
                </a:lnTo>
                <a:lnTo>
                  <a:pt x="354" y="317"/>
                </a:lnTo>
                <a:lnTo>
                  <a:pt x="356" y="313"/>
                </a:lnTo>
                <a:lnTo>
                  <a:pt x="358" y="310"/>
                </a:lnTo>
                <a:lnTo>
                  <a:pt x="358" y="305"/>
                </a:lnTo>
                <a:lnTo>
                  <a:pt x="361" y="303"/>
                </a:lnTo>
                <a:lnTo>
                  <a:pt x="363" y="301"/>
                </a:lnTo>
                <a:lnTo>
                  <a:pt x="363" y="296"/>
                </a:lnTo>
                <a:lnTo>
                  <a:pt x="365" y="296"/>
                </a:lnTo>
                <a:lnTo>
                  <a:pt x="354" y="286"/>
                </a:lnTo>
                <a:lnTo>
                  <a:pt x="354" y="286"/>
                </a:lnTo>
                <a:close/>
              </a:path>
              <a:path w="422" h="458">
                <a:moveTo>
                  <a:pt x="140" y="154"/>
                </a:moveTo>
                <a:lnTo>
                  <a:pt x="137" y="157"/>
                </a:lnTo>
                <a:lnTo>
                  <a:pt x="121" y="157"/>
                </a:lnTo>
                <a:lnTo>
                  <a:pt x="118" y="159"/>
                </a:lnTo>
                <a:lnTo>
                  <a:pt x="97" y="159"/>
                </a:lnTo>
                <a:lnTo>
                  <a:pt x="137" y="159"/>
                </a:lnTo>
                <a:lnTo>
                  <a:pt x="140" y="159"/>
                </a:lnTo>
                <a:lnTo>
                  <a:pt x="140" y="154"/>
                </a:lnTo>
                <a:lnTo>
                  <a:pt x="140" y="154"/>
                </a:lnTo>
                <a:close/>
              </a:path>
              <a:path w="422" h="458">
                <a:moveTo>
                  <a:pt x="34" y="145"/>
                </a:moveTo>
                <a:lnTo>
                  <a:pt x="32" y="147"/>
                </a:lnTo>
                <a:lnTo>
                  <a:pt x="30" y="152"/>
                </a:lnTo>
                <a:lnTo>
                  <a:pt x="30" y="154"/>
                </a:lnTo>
                <a:lnTo>
                  <a:pt x="27" y="157"/>
                </a:lnTo>
                <a:lnTo>
                  <a:pt x="25" y="159"/>
                </a:lnTo>
                <a:lnTo>
                  <a:pt x="22" y="161"/>
                </a:lnTo>
                <a:lnTo>
                  <a:pt x="20" y="164"/>
                </a:lnTo>
                <a:lnTo>
                  <a:pt x="17" y="166"/>
                </a:lnTo>
                <a:lnTo>
                  <a:pt x="15" y="169"/>
                </a:lnTo>
                <a:lnTo>
                  <a:pt x="13" y="171"/>
                </a:lnTo>
                <a:lnTo>
                  <a:pt x="15" y="173"/>
                </a:lnTo>
                <a:lnTo>
                  <a:pt x="17" y="171"/>
                </a:lnTo>
                <a:lnTo>
                  <a:pt x="20" y="169"/>
                </a:lnTo>
                <a:lnTo>
                  <a:pt x="22" y="166"/>
                </a:lnTo>
                <a:lnTo>
                  <a:pt x="25" y="164"/>
                </a:lnTo>
                <a:lnTo>
                  <a:pt x="27" y="161"/>
                </a:lnTo>
                <a:lnTo>
                  <a:pt x="30" y="159"/>
                </a:lnTo>
                <a:lnTo>
                  <a:pt x="32" y="157"/>
                </a:lnTo>
                <a:lnTo>
                  <a:pt x="34" y="154"/>
                </a:lnTo>
                <a:lnTo>
                  <a:pt x="37" y="152"/>
                </a:lnTo>
                <a:lnTo>
                  <a:pt x="37" y="149"/>
                </a:lnTo>
                <a:lnTo>
                  <a:pt x="39" y="147"/>
                </a:lnTo>
                <a:lnTo>
                  <a:pt x="42" y="145"/>
                </a:lnTo>
                <a:lnTo>
                  <a:pt x="34" y="145"/>
                </a:lnTo>
                <a:lnTo>
                  <a:pt x="34" y="145"/>
                </a:lnTo>
                <a:close/>
              </a:path>
              <a:path w="422" h="458">
                <a:moveTo>
                  <a:pt x="94" y="125"/>
                </a:moveTo>
                <a:lnTo>
                  <a:pt x="87" y="125"/>
                </a:lnTo>
                <a:lnTo>
                  <a:pt x="87" y="130"/>
                </a:lnTo>
                <a:lnTo>
                  <a:pt x="87" y="157"/>
                </a:lnTo>
                <a:lnTo>
                  <a:pt x="94" y="152"/>
                </a:lnTo>
                <a:lnTo>
                  <a:pt x="94" y="125"/>
                </a:lnTo>
                <a:lnTo>
                  <a:pt x="94" y="125"/>
                </a:lnTo>
                <a:close/>
              </a:path>
              <a:path w="422" h="458">
                <a:moveTo>
                  <a:pt x="125" y="113"/>
                </a:moveTo>
                <a:lnTo>
                  <a:pt x="118" y="121"/>
                </a:lnTo>
                <a:lnTo>
                  <a:pt x="51" y="121"/>
                </a:lnTo>
                <a:lnTo>
                  <a:pt x="56" y="128"/>
                </a:lnTo>
                <a:lnTo>
                  <a:pt x="61" y="125"/>
                </a:lnTo>
                <a:lnTo>
                  <a:pt x="135" y="125"/>
                </a:lnTo>
                <a:lnTo>
                  <a:pt x="125" y="113"/>
                </a:lnTo>
                <a:lnTo>
                  <a:pt x="125" y="113"/>
                </a:lnTo>
                <a:close/>
              </a:path>
              <a:path w="422" h="458">
                <a:moveTo>
                  <a:pt x="94" y="121"/>
                </a:moveTo>
                <a:lnTo>
                  <a:pt x="94" y="104"/>
                </a:lnTo>
                <a:lnTo>
                  <a:pt x="87" y="104"/>
                </a:lnTo>
                <a:lnTo>
                  <a:pt x="87" y="121"/>
                </a:lnTo>
                <a:lnTo>
                  <a:pt x="94" y="121"/>
                </a:lnTo>
                <a:close/>
              </a:path>
              <a:path w="422" h="458">
                <a:moveTo>
                  <a:pt x="25" y="101"/>
                </a:moveTo>
                <a:lnTo>
                  <a:pt x="22" y="104"/>
                </a:lnTo>
                <a:lnTo>
                  <a:pt x="25" y="104"/>
                </a:lnTo>
                <a:lnTo>
                  <a:pt x="25" y="106"/>
                </a:lnTo>
                <a:lnTo>
                  <a:pt x="25" y="111"/>
                </a:lnTo>
                <a:lnTo>
                  <a:pt x="27" y="113"/>
                </a:lnTo>
                <a:lnTo>
                  <a:pt x="27" y="118"/>
                </a:lnTo>
                <a:lnTo>
                  <a:pt x="30" y="121"/>
                </a:lnTo>
                <a:lnTo>
                  <a:pt x="30" y="123"/>
                </a:lnTo>
                <a:lnTo>
                  <a:pt x="32" y="128"/>
                </a:lnTo>
                <a:lnTo>
                  <a:pt x="32" y="130"/>
                </a:lnTo>
                <a:lnTo>
                  <a:pt x="34" y="133"/>
                </a:lnTo>
                <a:lnTo>
                  <a:pt x="39" y="133"/>
                </a:lnTo>
                <a:lnTo>
                  <a:pt x="39" y="130"/>
                </a:lnTo>
                <a:lnTo>
                  <a:pt x="37" y="128"/>
                </a:lnTo>
                <a:lnTo>
                  <a:pt x="34" y="125"/>
                </a:lnTo>
                <a:lnTo>
                  <a:pt x="34" y="121"/>
                </a:lnTo>
                <a:lnTo>
                  <a:pt x="32" y="118"/>
                </a:lnTo>
                <a:lnTo>
                  <a:pt x="30" y="116"/>
                </a:lnTo>
                <a:lnTo>
                  <a:pt x="30" y="111"/>
                </a:lnTo>
                <a:lnTo>
                  <a:pt x="27" y="109"/>
                </a:lnTo>
                <a:lnTo>
                  <a:pt x="27" y="106"/>
                </a:lnTo>
                <a:lnTo>
                  <a:pt x="25" y="101"/>
                </a:lnTo>
                <a:lnTo>
                  <a:pt x="25" y="101"/>
                </a:lnTo>
                <a:close/>
              </a:path>
              <a:path w="422" h="458">
                <a:moveTo>
                  <a:pt x="114" y="89"/>
                </a:moveTo>
                <a:lnTo>
                  <a:pt x="109" y="99"/>
                </a:lnTo>
                <a:lnTo>
                  <a:pt x="61" y="99"/>
                </a:lnTo>
                <a:lnTo>
                  <a:pt x="65" y="104"/>
                </a:lnTo>
                <a:lnTo>
                  <a:pt x="123" y="104"/>
                </a:lnTo>
                <a:lnTo>
                  <a:pt x="114" y="89"/>
                </a:lnTo>
                <a:lnTo>
                  <a:pt x="114" y="89"/>
                </a:lnTo>
                <a:close/>
              </a:path>
              <a:path w="422" h="458">
                <a:moveTo>
                  <a:pt x="58" y="82"/>
                </a:moveTo>
                <a:lnTo>
                  <a:pt x="46" y="82"/>
                </a:lnTo>
                <a:lnTo>
                  <a:pt x="46" y="85"/>
                </a:lnTo>
                <a:lnTo>
                  <a:pt x="46" y="99"/>
                </a:lnTo>
                <a:lnTo>
                  <a:pt x="44" y="104"/>
                </a:lnTo>
                <a:lnTo>
                  <a:pt x="44" y="113"/>
                </a:lnTo>
                <a:lnTo>
                  <a:pt x="42" y="118"/>
                </a:lnTo>
                <a:lnTo>
                  <a:pt x="42" y="128"/>
                </a:lnTo>
                <a:lnTo>
                  <a:pt x="39" y="130"/>
                </a:lnTo>
                <a:lnTo>
                  <a:pt x="39" y="133"/>
                </a:lnTo>
                <a:lnTo>
                  <a:pt x="34" y="133"/>
                </a:lnTo>
                <a:lnTo>
                  <a:pt x="34" y="137"/>
                </a:lnTo>
                <a:lnTo>
                  <a:pt x="37" y="140"/>
                </a:lnTo>
                <a:lnTo>
                  <a:pt x="34" y="142"/>
                </a:lnTo>
                <a:lnTo>
                  <a:pt x="34" y="145"/>
                </a:lnTo>
                <a:lnTo>
                  <a:pt x="42" y="145"/>
                </a:lnTo>
                <a:lnTo>
                  <a:pt x="42" y="147"/>
                </a:lnTo>
                <a:lnTo>
                  <a:pt x="44" y="149"/>
                </a:lnTo>
                <a:lnTo>
                  <a:pt x="46" y="152"/>
                </a:lnTo>
                <a:lnTo>
                  <a:pt x="49" y="154"/>
                </a:lnTo>
                <a:lnTo>
                  <a:pt x="51" y="157"/>
                </a:lnTo>
                <a:lnTo>
                  <a:pt x="54" y="157"/>
                </a:lnTo>
                <a:lnTo>
                  <a:pt x="56" y="159"/>
                </a:lnTo>
                <a:lnTo>
                  <a:pt x="58" y="161"/>
                </a:lnTo>
                <a:lnTo>
                  <a:pt x="61" y="161"/>
                </a:lnTo>
                <a:lnTo>
                  <a:pt x="63" y="164"/>
                </a:lnTo>
                <a:lnTo>
                  <a:pt x="65" y="164"/>
                </a:lnTo>
                <a:lnTo>
                  <a:pt x="68" y="166"/>
                </a:lnTo>
                <a:lnTo>
                  <a:pt x="75" y="166"/>
                </a:lnTo>
                <a:lnTo>
                  <a:pt x="77" y="169"/>
                </a:lnTo>
                <a:lnTo>
                  <a:pt x="130" y="169"/>
                </a:lnTo>
                <a:lnTo>
                  <a:pt x="130" y="166"/>
                </a:lnTo>
                <a:lnTo>
                  <a:pt x="133" y="164"/>
                </a:lnTo>
                <a:lnTo>
                  <a:pt x="135" y="161"/>
                </a:lnTo>
                <a:lnTo>
                  <a:pt x="137" y="159"/>
                </a:lnTo>
                <a:lnTo>
                  <a:pt x="82" y="159"/>
                </a:lnTo>
                <a:lnTo>
                  <a:pt x="77" y="157"/>
                </a:lnTo>
                <a:lnTo>
                  <a:pt x="70" y="157"/>
                </a:lnTo>
                <a:lnTo>
                  <a:pt x="68" y="154"/>
                </a:lnTo>
                <a:lnTo>
                  <a:pt x="63" y="154"/>
                </a:lnTo>
                <a:lnTo>
                  <a:pt x="63" y="152"/>
                </a:lnTo>
                <a:lnTo>
                  <a:pt x="61" y="152"/>
                </a:lnTo>
                <a:lnTo>
                  <a:pt x="58" y="149"/>
                </a:lnTo>
                <a:lnTo>
                  <a:pt x="54" y="149"/>
                </a:lnTo>
                <a:lnTo>
                  <a:pt x="51" y="147"/>
                </a:lnTo>
                <a:lnTo>
                  <a:pt x="49" y="145"/>
                </a:lnTo>
                <a:lnTo>
                  <a:pt x="49" y="142"/>
                </a:lnTo>
                <a:lnTo>
                  <a:pt x="46" y="140"/>
                </a:lnTo>
                <a:lnTo>
                  <a:pt x="44" y="137"/>
                </a:lnTo>
                <a:lnTo>
                  <a:pt x="46" y="135"/>
                </a:lnTo>
                <a:lnTo>
                  <a:pt x="46" y="128"/>
                </a:lnTo>
                <a:lnTo>
                  <a:pt x="49" y="125"/>
                </a:lnTo>
                <a:lnTo>
                  <a:pt x="49" y="118"/>
                </a:lnTo>
                <a:lnTo>
                  <a:pt x="51" y="116"/>
                </a:lnTo>
                <a:lnTo>
                  <a:pt x="51" y="104"/>
                </a:lnTo>
                <a:lnTo>
                  <a:pt x="54" y="99"/>
                </a:lnTo>
                <a:lnTo>
                  <a:pt x="54" y="87"/>
                </a:lnTo>
                <a:lnTo>
                  <a:pt x="58" y="82"/>
                </a:lnTo>
                <a:lnTo>
                  <a:pt x="58" y="82"/>
                </a:lnTo>
                <a:close/>
              </a:path>
              <a:path w="422" h="458">
                <a:moveTo>
                  <a:pt x="87" y="77"/>
                </a:moveTo>
                <a:lnTo>
                  <a:pt x="87" y="99"/>
                </a:lnTo>
                <a:lnTo>
                  <a:pt x="94" y="99"/>
                </a:lnTo>
                <a:lnTo>
                  <a:pt x="94" y="77"/>
                </a:lnTo>
                <a:lnTo>
                  <a:pt x="114" y="77"/>
                </a:lnTo>
                <a:lnTo>
                  <a:pt x="87" y="77"/>
                </a:lnTo>
                <a:lnTo>
                  <a:pt x="87" y="77"/>
                </a:lnTo>
                <a:close/>
              </a:path>
              <a:path w="422" h="458">
                <a:moveTo>
                  <a:pt x="123" y="75"/>
                </a:moveTo>
                <a:lnTo>
                  <a:pt x="87" y="77"/>
                </a:lnTo>
                <a:lnTo>
                  <a:pt x="114" y="77"/>
                </a:lnTo>
                <a:lnTo>
                  <a:pt x="114" y="85"/>
                </a:lnTo>
                <a:lnTo>
                  <a:pt x="123" y="80"/>
                </a:lnTo>
                <a:lnTo>
                  <a:pt x="123" y="75"/>
                </a:lnTo>
                <a:lnTo>
                  <a:pt x="123" y="75"/>
                </a:lnTo>
                <a:close/>
              </a:path>
              <a:path w="422" h="458">
                <a:moveTo>
                  <a:pt x="51" y="73"/>
                </a:moveTo>
                <a:lnTo>
                  <a:pt x="46" y="80"/>
                </a:lnTo>
                <a:lnTo>
                  <a:pt x="20" y="80"/>
                </a:lnTo>
                <a:lnTo>
                  <a:pt x="27" y="89"/>
                </a:lnTo>
                <a:lnTo>
                  <a:pt x="30" y="82"/>
                </a:lnTo>
                <a:lnTo>
                  <a:pt x="58" y="82"/>
                </a:lnTo>
                <a:lnTo>
                  <a:pt x="51" y="73"/>
                </a:lnTo>
                <a:lnTo>
                  <a:pt x="51" y="73"/>
                </a:lnTo>
                <a:close/>
              </a:path>
              <a:path w="422" h="458">
                <a:moveTo>
                  <a:pt x="94" y="73"/>
                </a:moveTo>
                <a:lnTo>
                  <a:pt x="94" y="56"/>
                </a:lnTo>
                <a:lnTo>
                  <a:pt x="87" y="56"/>
                </a:lnTo>
                <a:lnTo>
                  <a:pt x="87" y="73"/>
                </a:lnTo>
                <a:lnTo>
                  <a:pt x="94" y="73"/>
                </a:lnTo>
                <a:close/>
              </a:path>
              <a:path w="422" h="458">
                <a:moveTo>
                  <a:pt x="121" y="56"/>
                </a:moveTo>
                <a:lnTo>
                  <a:pt x="114" y="56"/>
                </a:lnTo>
                <a:lnTo>
                  <a:pt x="114" y="73"/>
                </a:lnTo>
                <a:lnTo>
                  <a:pt x="61" y="73"/>
                </a:lnTo>
                <a:lnTo>
                  <a:pt x="65" y="80"/>
                </a:lnTo>
                <a:lnTo>
                  <a:pt x="70" y="77"/>
                </a:lnTo>
                <a:lnTo>
                  <a:pt x="87" y="77"/>
                </a:lnTo>
                <a:lnTo>
                  <a:pt x="123" y="75"/>
                </a:lnTo>
                <a:lnTo>
                  <a:pt x="121" y="73"/>
                </a:lnTo>
                <a:lnTo>
                  <a:pt x="121" y="56"/>
                </a:lnTo>
                <a:lnTo>
                  <a:pt x="121" y="56"/>
                </a:lnTo>
                <a:close/>
              </a:path>
              <a:path w="422" h="458">
                <a:moveTo>
                  <a:pt x="130" y="44"/>
                </a:moveTo>
                <a:lnTo>
                  <a:pt x="123" y="51"/>
                </a:lnTo>
                <a:lnTo>
                  <a:pt x="54" y="51"/>
                </a:lnTo>
                <a:lnTo>
                  <a:pt x="56" y="58"/>
                </a:lnTo>
                <a:lnTo>
                  <a:pt x="61" y="56"/>
                </a:lnTo>
                <a:lnTo>
                  <a:pt x="137" y="56"/>
                </a:lnTo>
                <a:lnTo>
                  <a:pt x="130" y="44"/>
                </a:lnTo>
                <a:lnTo>
                  <a:pt x="130" y="44"/>
                </a:lnTo>
                <a:close/>
              </a:path>
              <a:path w="422" h="458">
                <a:moveTo>
                  <a:pt x="87" y="34"/>
                </a:moveTo>
                <a:lnTo>
                  <a:pt x="87" y="51"/>
                </a:lnTo>
                <a:lnTo>
                  <a:pt x="94" y="51"/>
                </a:lnTo>
                <a:lnTo>
                  <a:pt x="94" y="34"/>
                </a:lnTo>
                <a:lnTo>
                  <a:pt x="114" y="34"/>
                </a:lnTo>
                <a:lnTo>
                  <a:pt x="87" y="34"/>
                </a:lnTo>
                <a:lnTo>
                  <a:pt x="87" y="34"/>
                </a:lnTo>
                <a:close/>
              </a:path>
              <a:path w="422" h="458">
                <a:moveTo>
                  <a:pt x="125" y="32"/>
                </a:moveTo>
                <a:lnTo>
                  <a:pt x="87" y="34"/>
                </a:lnTo>
                <a:lnTo>
                  <a:pt x="114" y="34"/>
                </a:lnTo>
                <a:lnTo>
                  <a:pt x="114" y="51"/>
                </a:lnTo>
                <a:lnTo>
                  <a:pt x="121" y="51"/>
                </a:lnTo>
                <a:lnTo>
                  <a:pt x="121" y="37"/>
                </a:lnTo>
                <a:lnTo>
                  <a:pt x="125" y="32"/>
                </a:lnTo>
                <a:lnTo>
                  <a:pt x="125" y="32"/>
                </a:lnTo>
                <a:close/>
              </a:path>
              <a:path w="422" h="458">
                <a:moveTo>
                  <a:pt x="56" y="32"/>
                </a:moveTo>
                <a:lnTo>
                  <a:pt x="44" y="32"/>
                </a:lnTo>
                <a:lnTo>
                  <a:pt x="25" y="77"/>
                </a:lnTo>
                <a:lnTo>
                  <a:pt x="20" y="80"/>
                </a:lnTo>
                <a:lnTo>
                  <a:pt x="32" y="80"/>
                </a:lnTo>
                <a:lnTo>
                  <a:pt x="51" y="34"/>
                </a:lnTo>
                <a:lnTo>
                  <a:pt x="56" y="32"/>
                </a:lnTo>
                <a:lnTo>
                  <a:pt x="56" y="32"/>
                </a:lnTo>
                <a:close/>
              </a:path>
              <a:path w="422" h="458">
                <a:moveTo>
                  <a:pt x="118" y="22"/>
                </a:moveTo>
                <a:lnTo>
                  <a:pt x="114" y="29"/>
                </a:lnTo>
                <a:lnTo>
                  <a:pt x="61" y="29"/>
                </a:lnTo>
                <a:lnTo>
                  <a:pt x="65" y="34"/>
                </a:lnTo>
                <a:lnTo>
                  <a:pt x="87" y="34"/>
                </a:lnTo>
                <a:lnTo>
                  <a:pt x="125" y="32"/>
                </a:lnTo>
                <a:lnTo>
                  <a:pt x="118" y="22"/>
                </a:lnTo>
                <a:lnTo>
                  <a:pt x="118" y="22"/>
                </a:lnTo>
                <a:close/>
              </a:path>
              <a:path w="422" h="458">
                <a:moveTo>
                  <a:pt x="49" y="20"/>
                </a:moveTo>
                <a:lnTo>
                  <a:pt x="44" y="27"/>
                </a:lnTo>
                <a:lnTo>
                  <a:pt x="15" y="27"/>
                </a:lnTo>
                <a:lnTo>
                  <a:pt x="20" y="34"/>
                </a:lnTo>
                <a:lnTo>
                  <a:pt x="25" y="32"/>
                </a:lnTo>
                <a:lnTo>
                  <a:pt x="56" y="32"/>
                </a:lnTo>
                <a:lnTo>
                  <a:pt x="49" y="20"/>
                </a:lnTo>
                <a:lnTo>
                  <a:pt x="49" y="20"/>
                </a:lnTo>
                <a:close/>
              </a:path>
              <a:path w="422" h="458">
                <a:moveTo>
                  <a:pt x="87" y="3"/>
                </a:moveTo>
                <a:lnTo>
                  <a:pt x="87" y="29"/>
                </a:lnTo>
                <a:lnTo>
                  <a:pt x="94" y="29"/>
                </a:lnTo>
                <a:lnTo>
                  <a:pt x="94" y="17"/>
                </a:lnTo>
                <a:lnTo>
                  <a:pt x="99" y="10"/>
                </a:lnTo>
                <a:lnTo>
                  <a:pt x="87" y="3"/>
                </a:lnTo>
                <a:lnTo>
                  <a:pt x="87" y="3"/>
                </a:lnTo>
                <a:close/>
              </a:path>
              <a:path w="422" h="458">
                <a:moveTo>
                  <a:pt x="224" y="142"/>
                </a:moveTo>
                <a:lnTo>
                  <a:pt x="222" y="145"/>
                </a:lnTo>
                <a:lnTo>
                  <a:pt x="219" y="147"/>
                </a:lnTo>
                <a:lnTo>
                  <a:pt x="217" y="149"/>
                </a:lnTo>
                <a:lnTo>
                  <a:pt x="214" y="152"/>
                </a:lnTo>
                <a:lnTo>
                  <a:pt x="212" y="154"/>
                </a:lnTo>
                <a:lnTo>
                  <a:pt x="210" y="154"/>
                </a:lnTo>
                <a:lnTo>
                  <a:pt x="207" y="157"/>
                </a:lnTo>
                <a:lnTo>
                  <a:pt x="205" y="159"/>
                </a:lnTo>
                <a:lnTo>
                  <a:pt x="202" y="159"/>
                </a:lnTo>
                <a:lnTo>
                  <a:pt x="200" y="161"/>
                </a:lnTo>
                <a:lnTo>
                  <a:pt x="195" y="164"/>
                </a:lnTo>
                <a:lnTo>
                  <a:pt x="193" y="164"/>
                </a:lnTo>
                <a:lnTo>
                  <a:pt x="190" y="166"/>
                </a:lnTo>
                <a:lnTo>
                  <a:pt x="185" y="169"/>
                </a:lnTo>
                <a:lnTo>
                  <a:pt x="183" y="169"/>
                </a:lnTo>
                <a:lnTo>
                  <a:pt x="181" y="171"/>
                </a:lnTo>
                <a:lnTo>
                  <a:pt x="181" y="173"/>
                </a:lnTo>
                <a:lnTo>
                  <a:pt x="183" y="173"/>
                </a:lnTo>
                <a:lnTo>
                  <a:pt x="185" y="171"/>
                </a:lnTo>
                <a:lnTo>
                  <a:pt x="190" y="171"/>
                </a:lnTo>
                <a:lnTo>
                  <a:pt x="193" y="169"/>
                </a:lnTo>
                <a:lnTo>
                  <a:pt x="197" y="169"/>
                </a:lnTo>
                <a:lnTo>
                  <a:pt x="202" y="166"/>
                </a:lnTo>
                <a:lnTo>
                  <a:pt x="205" y="166"/>
                </a:lnTo>
                <a:lnTo>
                  <a:pt x="207" y="164"/>
                </a:lnTo>
                <a:lnTo>
                  <a:pt x="210" y="161"/>
                </a:lnTo>
                <a:lnTo>
                  <a:pt x="212" y="161"/>
                </a:lnTo>
                <a:lnTo>
                  <a:pt x="214" y="159"/>
                </a:lnTo>
                <a:lnTo>
                  <a:pt x="217" y="159"/>
                </a:lnTo>
                <a:lnTo>
                  <a:pt x="219" y="157"/>
                </a:lnTo>
                <a:lnTo>
                  <a:pt x="222" y="154"/>
                </a:lnTo>
                <a:lnTo>
                  <a:pt x="224" y="152"/>
                </a:lnTo>
                <a:lnTo>
                  <a:pt x="226" y="152"/>
                </a:lnTo>
                <a:lnTo>
                  <a:pt x="229" y="149"/>
                </a:lnTo>
                <a:lnTo>
                  <a:pt x="231" y="147"/>
                </a:lnTo>
                <a:lnTo>
                  <a:pt x="234" y="145"/>
                </a:lnTo>
                <a:lnTo>
                  <a:pt x="234" y="142"/>
                </a:lnTo>
                <a:lnTo>
                  <a:pt x="224" y="142"/>
                </a:lnTo>
                <a:lnTo>
                  <a:pt x="224" y="142"/>
                </a:lnTo>
                <a:close/>
              </a:path>
              <a:path w="422" h="458">
                <a:moveTo>
                  <a:pt x="205" y="111"/>
                </a:moveTo>
                <a:lnTo>
                  <a:pt x="183" y="137"/>
                </a:lnTo>
                <a:lnTo>
                  <a:pt x="176" y="137"/>
                </a:lnTo>
                <a:lnTo>
                  <a:pt x="176" y="140"/>
                </a:lnTo>
                <a:lnTo>
                  <a:pt x="176" y="145"/>
                </a:lnTo>
                <a:lnTo>
                  <a:pt x="174" y="147"/>
                </a:lnTo>
                <a:lnTo>
                  <a:pt x="181" y="157"/>
                </a:lnTo>
                <a:lnTo>
                  <a:pt x="183" y="154"/>
                </a:lnTo>
                <a:lnTo>
                  <a:pt x="183" y="152"/>
                </a:lnTo>
                <a:lnTo>
                  <a:pt x="185" y="149"/>
                </a:lnTo>
                <a:lnTo>
                  <a:pt x="188" y="147"/>
                </a:lnTo>
                <a:lnTo>
                  <a:pt x="188" y="142"/>
                </a:lnTo>
                <a:lnTo>
                  <a:pt x="190" y="140"/>
                </a:lnTo>
                <a:lnTo>
                  <a:pt x="193" y="137"/>
                </a:lnTo>
                <a:lnTo>
                  <a:pt x="193" y="135"/>
                </a:lnTo>
                <a:lnTo>
                  <a:pt x="195" y="133"/>
                </a:lnTo>
                <a:lnTo>
                  <a:pt x="197" y="128"/>
                </a:lnTo>
                <a:lnTo>
                  <a:pt x="197" y="125"/>
                </a:lnTo>
                <a:lnTo>
                  <a:pt x="200" y="123"/>
                </a:lnTo>
                <a:lnTo>
                  <a:pt x="202" y="121"/>
                </a:lnTo>
                <a:lnTo>
                  <a:pt x="205" y="116"/>
                </a:lnTo>
                <a:lnTo>
                  <a:pt x="207" y="113"/>
                </a:lnTo>
                <a:lnTo>
                  <a:pt x="205" y="111"/>
                </a:lnTo>
                <a:lnTo>
                  <a:pt x="205" y="111"/>
                </a:lnTo>
                <a:close/>
              </a:path>
              <a:path w="422" h="458">
                <a:moveTo>
                  <a:pt x="214" y="85"/>
                </a:moveTo>
                <a:lnTo>
                  <a:pt x="214" y="92"/>
                </a:lnTo>
                <a:lnTo>
                  <a:pt x="217" y="94"/>
                </a:lnTo>
                <a:lnTo>
                  <a:pt x="217" y="101"/>
                </a:lnTo>
                <a:lnTo>
                  <a:pt x="219" y="106"/>
                </a:lnTo>
                <a:lnTo>
                  <a:pt x="219" y="113"/>
                </a:lnTo>
                <a:lnTo>
                  <a:pt x="222" y="116"/>
                </a:lnTo>
                <a:lnTo>
                  <a:pt x="222" y="118"/>
                </a:lnTo>
                <a:lnTo>
                  <a:pt x="224" y="123"/>
                </a:lnTo>
                <a:lnTo>
                  <a:pt x="224" y="125"/>
                </a:lnTo>
                <a:lnTo>
                  <a:pt x="226" y="128"/>
                </a:lnTo>
                <a:lnTo>
                  <a:pt x="229" y="133"/>
                </a:lnTo>
                <a:lnTo>
                  <a:pt x="229" y="135"/>
                </a:lnTo>
                <a:lnTo>
                  <a:pt x="226" y="137"/>
                </a:lnTo>
                <a:lnTo>
                  <a:pt x="226" y="140"/>
                </a:lnTo>
                <a:lnTo>
                  <a:pt x="224" y="142"/>
                </a:lnTo>
                <a:lnTo>
                  <a:pt x="236" y="142"/>
                </a:lnTo>
                <a:lnTo>
                  <a:pt x="236" y="145"/>
                </a:lnTo>
                <a:lnTo>
                  <a:pt x="238" y="147"/>
                </a:lnTo>
                <a:lnTo>
                  <a:pt x="241" y="149"/>
                </a:lnTo>
                <a:lnTo>
                  <a:pt x="243" y="152"/>
                </a:lnTo>
                <a:lnTo>
                  <a:pt x="245" y="154"/>
                </a:lnTo>
                <a:lnTo>
                  <a:pt x="248" y="157"/>
                </a:lnTo>
                <a:lnTo>
                  <a:pt x="250" y="159"/>
                </a:lnTo>
                <a:lnTo>
                  <a:pt x="253" y="159"/>
                </a:lnTo>
                <a:lnTo>
                  <a:pt x="255" y="161"/>
                </a:lnTo>
                <a:lnTo>
                  <a:pt x="257" y="164"/>
                </a:lnTo>
                <a:lnTo>
                  <a:pt x="260" y="164"/>
                </a:lnTo>
                <a:lnTo>
                  <a:pt x="262" y="166"/>
                </a:lnTo>
                <a:lnTo>
                  <a:pt x="265" y="169"/>
                </a:lnTo>
                <a:lnTo>
                  <a:pt x="267" y="169"/>
                </a:lnTo>
                <a:lnTo>
                  <a:pt x="267" y="166"/>
                </a:lnTo>
                <a:lnTo>
                  <a:pt x="270" y="166"/>
                </a:lnTo>
                <a:lnTo>
                  <a:pt x="270" y="164"/>
                </a:lnTo>
                <a:lnTo>
                  <a:pt x="272" y="161"/>
                </a:lnTo>
                <a:lnTo>
                  <a:pt x="277" y="159"/>
                </a:lnTo>
                <a:lnTo>
                  <a:pt x="279" y="159"/>
                </a:lnTo>
                <a:lnTo>
                  <a:pt x="279" y="157"/>
                </a:lnTo>
                <a:lnTo>
                  <a:pt x="277" y="157"/>
                </a:lnTo>
                <a:lnTo>
                  <a:pt x="274" y="154"/>
                </a:lnTo>
                <a:lnTo>
                  <a:pt x="265" y="154"/>
                </a:lnTo>
                <a:lnTo>
                  <a:pt x="262" y="152"/>
                </a:lnTo>
                <a:lnTo>
                  <a:pt x="260" y="152"/>
                </a:lnTo>
                <a:lnTo>
                  <a:pt x="257" y="149"/>
                </a:lnTo>
                <a:lnTo>
                  <a:pt x="255" y="149"/>
                </a:lnTo>
                <a:lnTo>
                  <a:pt x="253" y="147"/>
                </a:lnTo>
                <a:lnTo>
                  <a:pt x="250" y="145"/>
                </a:lnTo>
                <a:lnTo>
                  <a:pt x="248" y="145"/>
                </a:lnTo>
                <a:lnTo>
                  <a:pt x="245" y="142"/>
                </a:lnTo>
                <a:lnTo>
                  <a:pt x="243" y="140"/>
                </a:lnTo>
                <a:lnTo>
                  <a:pt x="241" y="137"/>
                </a:lnTo>
                <a:lnTo>
                  <a:pt x="241" y="133"/>
                </a:lnTo>
                <a:lnTo>
                  <a:pt x="243" y="130"/>
                </a:lnTo>
                <a:lnTo>
                  <a:pt x="234" y="130"/>
                </a:lnTo>
                <a:lnTo>
                  <a:pt x="234" y="128"/>
                </a:lnTo>
                <a:lnTo>
                  <a:pt x="231" y="125"/>
                </a:lnTo>
                <a:lnTo>
                  <a:pt x="231" y="123"/>
                </a:lnTo>
                <a:lnTo>
                  <a:pt x="229" y="121"/>
                </a:lnTo>
                <a:lnTo>
                  <a:pt x="226" y="118"/>
                </a:lnTo>
                <a:lnTo>
                  <a:pt x="226" y="116"/>
                </a:lnTo>
                <a:lnTo>
                  <a:pt x="224" y="111"/>
                </a:lnTo>
                <a:lnTo>
                  <a:pt x="224" y="109"/>
                </a:lnTo>
                <a:lnTo>
                  <a:pt x="222" y="104"/>
                </a:lnTo>
                <a:lnTo>
                  <a:pt x="222" y="101"/>
                </a:lnTo>
                <a:lnTo>
                  <a:pt x="219" y="97"/>
                </a:lnTo>
                <a:lnTo>
                  <a:pt x="219" y="92"/>
                </a:lnTo>
                <a:lnTo>
                  <a:pt x="217" y="89"/>
                </a:lnTo>
                <a:lnTo>
                  <a:pt x="217" y="85"/>
                </a:lnTo>
                <a:lnTo>
                  <a:pt x="250" y="85"/>
                </a:lnTo>
                <a:lnTo>
                  <a:pt x="214" y="85"/>
                </a:lnTo>
                <a:lnTo>
                  <a:pt x="214" y="85"/>
                </a:lnTo>
                <a:close/>
              </a:path>
              <a:path w="422" h="458">
                <a:moveTo>
                  <a:pt x="265" y="85"/>
                </a:moveTo>
                <a:lnTo>
                  <a:pt x="214" y="85"/>
                </a:lnTo>
                <a:lnTo>
                  <a:pt x="250" y="85"/>
                </a:lnTo>
                <a:lnTo>
                  <a:pt x="250" y="89"/>
                </a:lnTo>
                <a:lnTo>
                  <a:pt x="248" y="94"/>
                </a:lnTo>
                <a:lnTo>
                  <a:pt x="248" y="99"/>
                </a:lnTo>
                <a:lnTo>
                  <a:pt x="245" y="101"/>
                </a:lnTo>
                <a:lnTo>
                  <a:pt x="245" y="106"/>
                </a:lnTo>
                <a:lnTo>
                  <a:pt x="243" y="109"/>
                </a:lnTo>
                <a:lnTo>
                  <a:pt x="243" y="111"/>
                </a:lnTo>
                <a:lnTo>
                  <a:pt x="241" y="116"/>
                </a:lnTo>
                <a:lnTo>
                  <a:pt x="241" y="118"/>
                </a:lnTo>
                <a:lnTo>
                  <a:pt x="238" y="121"/>
                </a:lnTo>
                <a:lnTo>
                  <a:pt x="236" y="123"/>
                </a:lnTo>
                <a:lnTo>
                  <a:pt x="236" y="125"/>
                </a:lnTo>
                <a:lnTo>
                  <a:pt x="234" y="130"/>
                </a:lnTo>
                <a:lnTo>
                  <a:pt x="243" y="130"/>
                </a:lnTo>
                <a:lnTo>
                  <a:pt x="243" y="128"/>
                </a:lnTo>
                <a:lnTo>
                  <a:pt x="245" y="125"/>
                </a:lnTo>
                <a:lnTo>
                  <a:pt x="248" y="123"/>
                </a:lnTo>
                <a:lnTo>
                  <a:pt x="248" y="118"/>
                </a:lnTo>
                <a:lnTo>
                  <a:pt x="250" y="116"/>
                </a:lnTo>
                <a:lnTo>
                  <a:pt x="250" y="113"/>
                </a:lnTo>
                <a:lnTo>
                  <a:pt x="253" y="109"/>
                </a:lnTo>
                <a:lnTo>
                  <a:pt x="253" y="106"/>
                </a:lnTo>
                <a:lnTo>
                  <a:pt x="255" y="101"/>
                </a:lnTo>
                <a:lnTo>
                  <a:pt x="255" y="99"/>
                </a:lnTo>
                <a:lnTo>
                  <a:pt x="257" y="94"/>
                </a:lnTo>
                <a:lnTo>
                  <a:pt x="257" y="92"/>
                </a:lnTo>
                <a:lnTo>
                  <a:pt x="260" y="87"/>
                </a:lnTo>
                <a:lnTo>
                  <a:pt x="265" y="85"/>
                </a:lnTo>
                <a:lnTo>
                  <a:pt x="265" y="85"/>
                </a:lnTo>
                <a:close/>
              </a:path>
              <a:path w="422" h="458">
                <a:moveTo>
                  <a:pt x="255" y="73"/>
                </a:moveTo>
                <a:lnTo>
                  <a:pt x="250" y="80"/>
                </a:lnTo>
                <a:lnTo>
                  <a:pt x="202" y="80"/>
                </a:lnTo>
                <a:lnTo>
                  <a:pt x="207" y="85"/>
                </a:lnTo>
                <a:lnTo>
                  <a:pt x="265" y="85"/>
                </a:lnTo>
                <a:lnTo>
                  <a:pt x="255" y="73"/>
                </a:lnTo>
                <a:lnTo>
                  <a:pt x="255" y="73"/>
                </a:lnTo>
                <a:close/>
              </a:path>
              <a:path w="422" h="458">
                <a:moveTo>
                  <a:pt x="190" y="68"/>
                </a:moveTo>
                <a:lnTo>
                  <a:pt x="176" y="70"/>
                </a:lnTo>
                <a:lnTo>
                  <a:pt x="176" y="137"/>
                </a:lnTo>
                <a:lnTo>
                  <a:pt x="183" y="137"/>
                </a:lnTo>
                <a:lnTo>
                  <a:pt x="183" y="73"/>
                </a:lnTo>
                <a:lnTo>
                  <a:pt x="190" y="68"/>
                </a:lnTo>
                <a:lnTo>
                  <a:pt x="190" y="68"/>
                </a:lnTo>
                <a:close/>
              </a:path>
              <a:path w="422" h="458">
                <a:moveTo>
                  <a:pt x="181" y="58"/>
                </a:moveTo>
                <a:lnTo>
                  <a:pt x="176" y="65"/>
                </a:lnTo>
                <a:lnTo>
                  <a:pt x="154" y="65"/>
                </a:lnTo>
                <a:lnTo>
                  <a:pt x="159" y="73"/>
                </a:lnTo>
                <a:lnTo>
                  <a:pt x="162" y="70"/>
                </a:lnTo>
                <a:lnTo>
                  <a:pt x="176" y="70"/>
                </a:lnTo>
                <a:lnTo>
                  <a:pt x="190" y="68"/>
                </a:lnTo>
                <a:lnTo>
                  <a:pt x="181" y="58"/>
                </a:lnTo>
                <a:lnTo>
                  <a:pt x="181" y="58"/>
                </a:lnTo>
                <a:close/>
              </a:path>
              <a:path w="422" h="458">
                <a:moveTo>
                  <a:pt x="272" y="56"/>
                </a:moveTo>
                <a:lnTo>
                  <a:pt x="267" y="56"/>
                </a:lnTo>
                <a:lnTo>
                  <a:pt x="265" y="58"/>
                </a:lnTo>
                <a:lnTo>
                  <a:pt x="243" y="58"/>
                </a:lnTo>
                <a:lnTo>
                  <a:pt x="245" y="61"/>
                </a:lnTo>
                <a:lnTo>
                  <a:pt x="245" y="63"/>
                </a:lnTo>
                <a:lnTo>
                  <a:pt x="248" y="65"/>
                </a:lnTo>
                <a:lnTo>
                  <a:pt x="277" y="65"/>
                </a:lnTo>
                <a:lnTo>
                  <a:pt x="277" y="61"/>
                </a:lnTo>
                <a:lnTo>
                  <a:pt x="277" y="58"/>
                </a:lnTo>
                <a:lnTo>
                  <a:pt x="274" y="56"/>
                </a:lnTo>
                <a:lnTo>
                  <a:pt x="272" y="56"/>
                </a:lnTo>
                <a:lnTo>
                  <a:pt x="272" y="56"/>
                </a:lnTo>
                <a:close/>
              </a:path>
              <a:path w="422" h="458">
                <a:moveTo>
                  <a:pt x="212" y="17"/>
                </a:moveTo>
                <a:lnTo>
                  <a:pt x="212" y="41"/>
                </a:lnTo>
                <a:lnTo>
                  <a:pt x="210" y="44"/>
                </a:lnTo>
                <a:lnTo>
                  <a:pt x="210" y="53"/>
                </a:lnTo>
                <a:lnTo>
                  <a:pt x="207" y="56"/>
                </a:lnTo>
                <a:lnTo>
                  <a:pt x="207" y="58"/>
                </a:lnTo>
                <a:lnTo>
                  <a:pt x="205" y="61"/>
                </a:lnTo>
                <a:lnTo>
                  <a:pt x="205" y="63"/>
                </a:lnTo>
                <a:lnTo>
                  <a:pt x="202" y="65"/>
                </a:lnTo>
                <a:lnTo>
                  <a:pt x="200" y="70"/>
                </a:lnTo>
                <a:lnTo>
                  <a:pt x="197" y="73"/>
                </a:lnTo>
                <a:lnTo>
                  <a:pt x="195" y="75"/>
                </a:lnTo>
                <a:lnTo>
                  <a:pt x="193" y="77"/>
                </a:lnTo>
                <a:lnTo>
                  <a:pt x="190" y="80"/>
                </a:lnTo>
                <a:lnTo>
                  <a:pt x="188" y="85"/>
                </a:lnTo>
                <a:lnTo>
                  <a:pt x="190" y="87"/>
                </a:lnTo>
                <a:lnTo>
                  <a:pt x="193" y="85"/>
                </a:lnTo>
                <a:lnTo>
                  <a:pt x="195" y="82"/>
                </a:lnTo>
                <a:lnTo>
                  <a:pt x="197" y="80"/>
                </a:lnTo>
                <a:lnTo>
                  <a:pt x="200" y="77"/>
                </a:lnTo>
                <a:lnTo>
                  <a:pt x="202" y="75"/>
                </a:lnTo>
                <a:lnTo>
                  <a:pt x="205" y="73"/>
                </a:lnTo>
                <a:lnTo>
                  <a:pt x="207" y="70"/>
                </a:lnTo>
                <a:lnTo>
                  <a:pt x="210" y="68"/>
                </a:lnTo>
                <a:lnTo>
                  <a:pt x="210" y="65"/>
                </a:lnTo>
                <a:lnTo>
                  <a:pt x="212" y="63"/>
                </a:lnTo>
                <a:lnTo>
                  <a:pt x="214" y="61"/>
                </a:lnTo>
                <a:lnTo>
                  <a:pt x="214" y="56"/>
                </a:lnTo>
                <a:lnTo>
                  <a:pt x="217" y="53"/>
                </a:lnTo>
                <a:lnTo>
                  <a:pt x="217" y="49"/>
                </a:lnTo>
                <a:lnTo>
                  <a:pt x="219" y="46"/>
                </a:lnTo>
                <a:lnTo>
                  <a:pt x="219" y="17"/>
                </a:lnTo>
                <a:lnTo>
                  <a:pt x="243" y="17"/>
                </a:lnTo>
                <a:lnTo>
                  <a:pt x="212" y="17"/>
                </a:lnTo>
                <a:lnTo>
                  <a:pt x="212" y="17"/>
                </a:lnTo>
                <a:close/>
              </a:path>
              <a:path w="422" h="458">
                <a:moveTo>
                  <a:pt x="212" y="8"/>
                </a:moveTo>
                <a:lnTo>
                  <a:pt x="212" y="17"/>
                </a:lnTo>
                <a:lnTo>
                  <a:pt x="243" y="17"/>
                </a:lnTo>
                <a:lnTo>
                  <a:pt x="243" y="58"/>
                </a:lnTo>
                <a:lnTo>
                  <a:pt x="257" y="58"/>
                </a:lnTo>
                <a:lnTo>
                  <a:pt x="255" y="58"/>
                </a:lnTo>
                <a:lnTo>
                  <a:pt x="253" y="56"/>
                </a:lnTo>
                <a:lnTo>
                  <a:pt x="253" y="20"/>
                </a:lnTo>
                <a:lnTo>
                  <a:pt x="257" y="17"/>
                </a:lnTo>
                <a:lnTo>
                  <a:pt x="219" y="15"/>
                </a:lnTo>
                <a:lnTo>
                  <a:pt x="212" y="8"/>
                </a:lnTo>
                <a:lnTo>
                  <a:pt x="212" y="8"/>
                </a:lnTo>
                <a:close/>
              </a:path>
              <a:path w="422" h="458">
                <a:moveTo>
                  <a:pt x="248" y="8"/>
                </a:moveTo>
                <a:lnTo>
                  <a:pt x="243" y="15"/>
                </a:lnTo>
                <a:lnTo>
                  <a:pt x="219" y="15"/>
                </a:lnTo>
                <a:lnTo>
                  <a:pt x="257" y="17"/>
                </a:lnTo>
                <a:lnTo>
                  <a:pt x="248" y="8"/>
                </a:lnTo>
                <a:lnTo>
                  <a:pt x="248" y="8"/>
                </a:lnTo>
                <a:close/>
              </a:path>
              <a:path w="422" h="458">
                <a:moveTo>
                  <a:pt x="171" y="8"/>
                </a:moveTo>
                <a:lnTo>
                  <a:pt x="169" y="8"/>
                </a:lnTo>
                <a:lnTo>
                  <a:pt x="171" y="13"/>
                </a:lnTo>
                <a:lnTo>
                  <a:pt x="171" y="17"/>
                </a:lnTo>
                <a:lnTo>
                  <a:pt x="174" y="20"/>
                </a:lnTo>
                <a:lnTo>
                  <a:pt x="174" y="22"/>
                </a:lnTo>
                <a:lnTo>
                  <a:pt x="176" y="27"/>
                </a:lnTo>
                <a:lnTo>
                  <a:pt x="176" y="32"/>
                </a:lnTo>
                <a:lnTo>
                  <a:pt x="178" y="34"/>
                </a:lnTo>
                <a:lnTo>
                  <a:pt x="178" y="39"/>
                </a:lnTo>
                <a:lnTo>
                  <a:pt x="181" y="39"/>
                </a:lnTo>
                <a:lnTo>
                  <a:pt x="183" y="37"/>
                </a:lnTo>
                <a:lnTo>
                  <a:pt x="185" y="32"/>
                </a:lnTo>
                <a:lnTo>
                  <a:pt x="185" y="22"/>
                </a:lnTo>
                <a:lnTo>
                  <a:pt x="183" y="20"/>
                </a:lnTo>
                <a:lnTo>
                  <a:pt x="183" y="17"/>
                </a:lnTo>
                <a:lnTo>
                  <a:pt x="181" y="15"/>
                </a:lnTo>
                <a:lnTo>
                  <a:pt x="178" y="15"/>
                </a:lnTo>
                <a:lnTo>
                  <a:pt x="176" y="13"/>
                </a:lnTo>
                <a:lnTo>
                  <a:pt x="174" y="10"/>
                </a:lnTo>
                <a:lnTo>
                  <a:pt x="171" y="8"/>
                </a:lnTo>
                <a:lnTo>
                  <a:pt x="171" y="8"/>
                </a:lnTo>
                <a:close/>
              </a:path>
              <a:path w="422" h="458">
                <a:moveTo>
                  <a:pt x="358" y="130"/>
                </a:moveTo>
                <a:lnTo>
                  <a:pt x="351" y="130"/>
                </a:lnTo>
                <a:lnTo>
                  <a:pt x="351" y="133"/>
                </a:lnTo>
                <a:lnTo>
                  <a:pt x="351" y="161"/>
                </a:lnTo>
                <a:lnTo>
                  <a:pt x="349" y="166"/>
                </a:lnTo>
                <a:lnTo>
                  <a:pt x="349" y="173"/>
                </a:lnTo>
                <a:lnTo>
                  <a:pt x="358" y="169"/>
                </a:lnTo>
                <a:lnTo>
                  <a:pt x="358" y="130"/>
                </a:lnTo>
                <a:lnTo>
                  <a:pt x="358" y="130"/>
                </a:lnTo>
                <a:close/>
              </a:path>
              <a:path w="422" h="458">
                <a:moveTo>
                  <a:pt x="409" y="113"/>
                </a:moveTo>
                <a:lnTo>
                  <a:pt x="399" y="125"/>
                </a:lnTo>
                <a:lnTo>
                  <a:pt x="294" y="125"/>
                </a:lnTo>
                <a:lnTo>
                  <a:pt x="296" y="130"/>
                </a:lnTo>
                <a:lnTo>
                  <a:pt x="421" y="130"/>
                </a:lnTo>
                <a:lnTo>
                  <a:pt x="409" y="113"/>
                </a:lnTo>
                <a:lnTo>
                  <a:pt x="409" y="113"/>
                </a:lnTo>
                <a:close/>
              </a:path>
              <a:path w="422" h="458">
                <a:moveTo>
                  <a:pt x="351" y="101"/>
                </a:moveTo>
                <a:lnTo>
                  <a:pt x="351" y="125"/>
                </a:lnTo>
                <a:lnTo>
                  <a:pt x="358" y="125"/>
                </a:lnTo>
                <a:lnTo>
                  <a:pt x="358" y="101"/>
                </a:lnTo>
                <a:lnTo>
                  <a:pt x="390" y="101"/>
                </a:lnTo>
                <a:lnTo>
                  <a:pt x="351" y="101"/>
                </a:lnTo>
                <a:lnTo>
                  <a:pt x="351" y="101"/>
                </a:lnTo>
                <a:close/>
              </a:path>
              <a:path w="422" h="458">
                <a:moveTo>
                  <a:pt x="397" y="101"/>
                </a:moveTo>
                <a:lnTo>
                  <a:pt x="351" y="101"/>
                </a:lnTo>
                <a:lnTo>
                  <a:pt x="390" y="101"/>
                </a:lnTo>
                <a:lnTo>
                  <a:pt x="390" y="111"/>
                </a:lnTo>
                <a:lnTo>
                  <a:pt x="397" y="106"/>
                </a:lnTo>
                <a:lnTo>
                  <a:pt x="397" y="101"/>
                </a:lnTo>
                <a:lnTo>
                  <a:pt x="397" y="101"/>
                </a:lnTo>
                <a:close/>
              </a:path>
              <a:path w="422" h="458">
                <a:moveTo>
                  <a:pt x="351" y="73"/>
                </a:moveTo>
                <a:lnTo>
                  <a:pt x="351" y="97"/>
                </a:lnTo>
                <a:lnTo>
                  <a:pt x="358" y="97"/>
                </a:lnTo>
                <a:lnTo>
                  <a:pt x="358" y="73"/>
                </a:lnTo>
                <a:lnTo>
                  <a:pt x="390" y="73"/>
                </a:lnTo>
                <a:lnTo>
                  <a:pt x="351" y="73"/>
                </a:lnTo>
                <a:lnTo>
                  <a:pt x="351" y="73"/>
                </a:lnTo>
                <a:close/>
              </a:path>
              <a:path w="422" h="458">
                <a:moveTo>
                  <a:pt x="397" y="73"/>
                </a:moveTo>
                <a:lnTo>
                  <a:pt x="351" y="73"/>
                </a:lnTo>
                <a:lnTo>
                  <a:pt x="390" y="73"/>
                </a:lnTo>
                <a:lnTo>
                  <a:pt x="390" y="97"/>
                </a:lnTo>
                <a:lnTo>
                  <a:pt x="358" y="97"/>
                </a:lnTo>
                <a:lnTo>
                  <a:pt x="320" y="97"/>
                </a:lnTo>
                <a:lnTo>
                  <a:pt x="313" y="101"/>
                </a:lnTo>
                <a:lnTo>
                  <a:pt x="313" y="116"/>
                </a:lnTo>
                <a:lnTo>
                  <a:pt x="320" y="111"/>
                </a:lnTo>
                <a:lnTo>
                  <a:pt x="320" y="101"/>
                </a:lnTo>
                <a:lnTo>
                  <a:pt x="351" y="101"/>
                </a:lnTo>
                <a:lnTo>
                  <a:pt x="397" y="101"/>
                </a:lnTo>
                <a:lnTo>
                  <a:pt x="397" y="97"/>
                </a:lnTo>
                <a:lnTo>
                  <a:pt x="397" y="73"/>
                </a:lnTo>
                <a:lnTo>
                  <a:pt x="397" y="73"/>
                </a:lnTo>
                <a:close/>
              </a:path>
              <a:path w="422" h="458">
                <a:moveTo>
                  <a:pt x="351" y="44"/>
                </a:moveTo>
                <a:lnTo>
                  <a:pt x="351" y="68"/>
                </a:lnTo>
                <a:lnTo>
                  <a:pt x="358" y="68"/>
                </a:lnTo>
                <a:lnTo>
                  <a:pt x="358" y="44"/>
                </a:lnTo>
                <a:lnTo>
                  <a:pt x="390" y="44"/>
                </a:lnTo>
                <a:lnTo>
                  <a:pt x="351" y="44"/>
                </a:lnTo>
                <a:lnTo>
                  <a:pt x="351" y="44"/>
                </a:lnTo>
                <a:close/>
              </a:path>
              <a:path w="422" h="458">
                <a:moveTo>
                  <a:pt x="313" y="44"/>
                </a:moveTo>
                <a:lnTo>
                  <a:pt x="313" y="70"/>
                </a:lnTo>
                <a:lnTo>
                  <a:pt x="320" y="68"/>
                </a:lnTo>
                <a:lnTo>
                  <a:pt x="320" y="44"/>
                </a:lnTo>
                <a:lnTo>
                  <a:pt x="351" y="44"/>
                </a:lnTo>
                <a:lnTo>
                  <a:pt x="313" y="44"/>
                </a:lnTo>
                <a:lnTo>
                  <a:pt x="313" y="44"/>
                </a:lnTo>
                <a:close/>
              </a:path>
              <a:path w="422" h="458">
                <a:moveTo>
                  <a:pt x="392" y="34"/>
                </a:moveTo>
                <a:lnTo>
                  <a:pt x="387" y="41"/>
                </a:lnTo>
                <a:lnTo>
                  <a:pt x="313" y="41"/>
                </a:lnTo>
                <a:lnTo>
                  <a:pt x="313" y="44"/>
                </a:lnTo>
                <a:lnTo>
                  <a:pt x="390" y="44"/>
                </a:lnTo>
                <a:lnTo>
                  <a:pt x="390" y="68"/>
                </a:lnTo>
                <a:lnTo>
                  <a:pt x="320" y="68"/>
                </a:lnTo>
                <a:lnTo>
                  <a:pt x="313" y="70"/>
                </a:lnTo>
                <a:lnTo>
                  <a:pt x="313" y="101"/>
                </a:lnTo>
                <a:lnTo>
                  <a:pt x="320" y="97"/>
                </a:lnTo>
                <a:lnTo>
                  <a:pt x="320" y="73"/>
                </a:lnTo>
                <a:lnTo>
                  <a:pt x="351" y="73"/>
                </a:lnTo>
                <a:lnTo>
                  <a:pt x="397" y="73"/>
                </a:lnTo>
                <a:lnTo>
                  <a:pt x="397" y="68"/>
                </a:lnTo>
                <a:lnTo>
                  <a:pt x="397" y="63"/>
                </a:lnTo>
                <a:lnTo>
                  <a:pt x="397" y="58"/>
                </a:lnTo>
                <a:lnTo>
                  <a:pt x="397" y="49"/>
                </a:lnTo>
                <a:lnTo>
                  <a:pt x="402" y="41"/>
                </a:lnTo>
                <a:lnTo>
                  <a:pt x="392" y="34"/>
                </a:lnTo>
                <a:lnTo>
                  <a:pt x="392" y="34"/>
                </a:lnTo>
                <a:close/>
              </a:path>
              <a:path w="422" h="458">
                <a:moveTo>
                  <a:pt x="313" y="34"/>
                </a:moveTo>
                <a:lnTo>
                  <a:pt x="313" y="41"/>
                </a:lnTo>
                <a:lnTo>
                  <a:pt x="365" y="41"/>
                </a:lnTo>
                <a:lnTo>
                  <a:pt x="322" y="41"/>
                </a:lnTo>
                <a:lnTo>
                  <a:pt x="313" y="34"/>
                </a:lnTo>
                <a:lnTo>
                  <a:pt x="313" y="34"/>
                </a:lnTo>
                <a:close/>
              </a:path>
              <a:path w="422" h="458">
                <a:moveTo>
                  <a:pt x="327" y="3"/>
                </a:moveTo>
                <a:lnTo>
                  <a:pt x="325" y="5"/>
                </a:lnTo>
                <a:lnTo>
                  <a:pt x="327" y="5"/>
                </a:lnTo>
                <a:lnTo>
                  <a:pt x="327" y="10"/>
                </a:lnTo>
                <a:lnTo>
                  <a:pt x="330" y="13"/>
                </a:lnTo>
                <a:lnTo>
                  <a:pt x="332" y="15"/>
                </a:lnTo>
                <a:lnTo>
                  <a:pt x="334" y="20"/>
                </a:lnTo>
                <a:lnTo>
                  <a:pt x="334" y="22"/>
                </a:lnTo>
                <a:lnTo>
                  <a:pt x="337" y="25"/>
                </a:lnTo>
                <a:lnTo>
                  <a:pt x="337" y="29"/>
                </a:lnTo>
                <a:lnTo>
                  <a:pt x="339" y="34"/>
                </a:lnTo>
                <a:lnTo>
                  <a:pt x="339" y="37"/>
                </a:lnTo>
                <a:lnTo>
                  <a:pt x="342" y="37"/>
                </a:lnTo>
                <a:lnTo>
                  <a:pt x="344" y="34"/>
                </a:lnTo>
                <a:lnTo>
                  <a:pt x="346" y="29"/>
                </a:lnTo>
                <a:lnTo>
                  <a:pt x="346" y="25"/>
                </a:lnTo>
                <a:lnTo>
                  <a:pt x="344" y="22"/>
                </a:lnTo>
                <a:lnTo>
                  <a:pt x="344" y="17"/>
                </a:lnTo>
                <a:lnTo>
                  <a:pt x="342" y="15"/>
                </a:lnTo>
                <a:lnTo>
                  <a:pt x="339" y="13"/>
                </a:lnTo>
                <a:lnTo>
                  <a:pt x="337" y="10"/>
                </a:lnTo>
                <a:lnTo>
                  <a:pt x="334" y="10"/>
                </a:lnTo>
                <a:lnTo>
                  <a:pt x="332" y="8"/>
                </a:lnTo>
                <a:lnTo>
                  <a:pt x="330" y="5"/>
                </a:lnTo>
                <a:lnTo>
                  <a:pt x="327" y="3"/>
                </a:lnTo>
                <a:lnTo>
                  <a:pt x="327" y="3"/>
                </a:lnTo>
                <a:close/>
              </a:path>
              <a:path w="422" h="458">
                <a:moveTo>
                  <a:pt x="377" y="1"/>
                </a:moveTo>
                <a:lnTo>
                  <a:pt x="375" y="3"/>
                </a:lnTo>
                <a:lnTo>
                  <a:pt x="375" y="10"/>
                </a:lnTo>
                <a:lnTo>
                  <a:pt x="373" y="13"/>
                </a:lnTo>
                <a:lnTo>
                  <a:pt x="373" y="17"/>
                </a:lnTo>
                <a:lnTo>
                  <a:pt x="370" y="20"/>
                </a:lnTo>
                <a:lnTo>
                  <a:pt x="370" y="25"/>
                </a:lnTo>
                <a:lnTo>
                  <a:pt x="368" y="27"/>
                </a:lnTo>
                <a:lnTo>
                  <a:pt x="368" y="32"/>
                </a:lnTo>
                <a:lnTo>
                  <a:pt x="365" y="34"/>
                </a:lnTo>
                <a:lnTo>
                  <a:pt x="363" y="37"/>
                </a:lnTo>
                <a:lnTo>
                  <a:pt x="363" y="41"/>
                </a:lnTo>
                <a:lnTo>
                  <a:pt x="322" y="41"/>
                </a:lnTo>
                <a:lnTo>
                  <a:pt x="365" y="41"/>
                </a:lnTo>
                <a:lnTo>
                  <a:pt x="368" y="39"/>
                </a:lnTo>
                <a:lnTo>
                  <a:pt x="368" y="37"/>
                </a:lnTo>
                <a:lnTo>
                  <a:pt x="370" y="32"/>
                </a:lnTo>
                <a:lnTo>
                  <a:pt x="373" y="29"/>
                </a:lnTo>
                <a:lnTo>
                  <a:pt x="375" y="27"/>
                </a:lnTo>
                <a:lnTo>
                  <a:pt x="377" y="25"/>
                </a:lnTo>
                <a:lnTo>
                  <a:pt x="377" y="22"/>
                </a:lnTo>
                <a:lnTo>
                  <a:pt x="380" y="17"/>
                </a:lnTo>
                <a:lnTo>
                  <a:pt x="382" y="15"/>
                </a:lnTo>
                <a:lnTo>
                  <a:pt x="385" y="15"/>
                </a:lnTo>
                <a:lnTo>
                  <a:pt x="387" y="13"/>
                </a:lnTo>
                <a:lnTo>
                  <a:pt x="377" y="1"/>
                </a:lnTo>
                <a:lnTo>
                  <a:pt x="3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96" name="path 1596"/>
          <p:cNvSpPr/>
          <p:nvPr/>
        </p:nvSpPr>
        <p:spPr>
          <a:xfrm>
            <a:off x="6089141" y="9941306"/>
            <a:ext cx="254508" cy="109728"/>
          </a:xfrm>
          <a:custGeom>
            <a:avLst/>
            <a:gdLst/>
            <a:ahLst/>
            <a:cxnLst/>
            <a:rect l="0" t="0" r="0" b="0"/>
            <a:pathLst>
              <a:path w="400" h="172">
                <a:moveTo>
                  <a:pt x="58" y="128"/>
                </a:moveTo>
                <a:lnTo>
                  <a:pt x="51" y="128"/>
                </a:lnTo>
                <a:lnTo>
                  <a:pt x="51" y="133"/>
                </a:lnTo>
                <a:lnTo>
                  <a:pt x="51" y="171"/>
                </a:lnTo>
                <a:lnTo>
                  <a:pt x="58" y="166"/>
                </a:lnTo>
                <a:lnTo>
                  <a:pt x="58" y="128"/>
                </a:lnTo>
                <a:lnTo>
                  <a:pt x="58" y="128"/>
                </a:lnTo>
                <a:close/>
              </a:path>
              <a:path w="400" h="172">
                <a:moveTo>
                  <a:pt x="97" y="125"/>
                </a:moveTo>
                <a:lnTo>
                  <a:pt x="90" y="128"/>
                </a:lnTo>
                <a:lnTo>
                  <a:pt x="90" y="135"/>
                </a:lnTo>
                <a:lnTo>
                  <a:pt x="97" y="130"/>
                </a:lnTo>
                <a:lnTo>
                  <a:pt x="97" y="125"/>
                </a:lnTo>
                <a:lnTo>
                  <a:pt x="97" y="125"/>
                </a:lnTo>
                <a:close/>
              </a:path>
              <a:path w="400" h="172">
                <a:moveTo>
                  <a:pt x="58" y="123"/>
                </a:moveTo>
                <a:lnTo>
                  <a:pt x="58" y="99"/>
                </a:lnTo>
                <a:lnTo>
                  <a:pt x="51" y="99"/>
                </a:lnTo>
                <a:lnTo>
                  <a:pt x="51" y="123"/>
                </a:lnTo>
                <a:lnTo>
                  <a:pt x="58" y="123"/>
                </a:lnTo>
                <a:close/>
              </a:path>
              <a:path w="400" h="172">
                <a:moveTo>
                  <a:pt x="15" y="99"/>
                </a:moveTo>
                <a:lnTo>
                  <a:pt x="15" y="123"/>
                </a:lnTo>
                <a:lnTo>
                  <a:pt x="22" y="123"/>
                </a:lnTo>
                <a:lnTo>
                  <a:pt x="22" y="99"/>
                </a:lnTo>
                <a:lnTo>
                  <a:pt x="51" y="99"/>
                </a:lnTo>
                <a:lnTo>
                  <a:pt x="90" y="99"/>
                </a:lnTo>
                <a:lnTo>
                  <a:pt x="15" y="99"/>
                </a:lnTo>
                <a:lnTo>
                  <a:pt x="15" y="99"/>
                </a:lnTo>
                <a:close/>
              </a:path>
              <a:path w="400" h="172">
                <a:moveTo>
                  <a:pt x="51" y="70"/>
                </a:moveTo>
                <a:lnTo>
                  <a:pt x="51" y="94"/>
                </a:lnTo>
                <a:lnTo>
                  <a:pt x="58" y="94"/>
                </a:lnTo>
                <a:lnTo>
                  <a:pt x="58" y="70"/>
                </a:lnTo>
                <a:lnTo>
                  <a:pt x="90" y="70"/>
                </a:lnTo>
                <a:lnTo>
                  <a:pt x="51" y="70"/>
                </a:lnTo>
                <a:lnTo>
                  <a:pt x="51" y="70"/>
                </a:lnTo>
                <a:close/>
              </a:path>
              <a:path w="400" h="172">
                <a:moveTo>
                  <a:pt x="102" y="68"/>
                </a:moveTo>
                <a:lnTo>
                  <a:pt x="51" y="70"/>
                </a:lnTo>
                <a:lnTo>
                  <a:pt x="90" y="70"/>
                </a:lnTo>
                <a:lnTo>
                  <a:pt x="90" y="94"/>
                </a:lnTo>
                <a:lnTo>
                  <a:pt x="15" y="94"/>
                </a:lnTo>
                <a:lnTo>
                  <a:pt x="15" y="99"/>
                </a:lnTo>
                <a:lnTo>
                  <a:pt x="90" y="99"/>
                </a:lnTo>
                <a:lnTo>
                  <a:pt x="90" y="123"/>
                </a:lnTo>
                <a:lnTo>
                  <a:pt x="15" y="123"/>
                </a:lnTo>
                <a:lnTo>
                  <a:pt x="13" y="125"/>
                </a:lnTo>
                <a:lnTo>
                  <a:pt x="13" y="135"/>
                </a:lnTo>
                <a:lnTo>
                  <a:pt x="22" y="133"/>
                </a:lnTo>
                <a:lnTo>
                  <a:pt x="22" y="128"/>
                </a:lnTo>
                <a:lnTo>
                  <a:pt x="51" y="128"/>
                </a:lnTo>
                <a:lnTo>
                  <a:pt x="90" y="128"/>
                </a:lnTo>
                <a:lnTo>
                  <a:pt x="97" y="125"/>
                </a:lnTo>
                <a:lnTo>
                  <a:pt x="97" y="123"/>
                </a:lnTo>
                <a:lnTo>
                  <a:pt x="97" y="121"/>
                </a:lnTo>
                <a:lnTo>
                  <a:pt x="97" y="73"/>
                </a:lnTo>
                <a:lnTo>
                  <a:pt x="102" y="68"/>
                </a:lnTo>
                <a:lnTo>
                  <a:pt x="102" y="68"/>
                </a:lnTo>
                <a:close/>
              </a:path>
              <a:path w="400" h="172">
                <a:moveTo>
                  <a:pt x="13" y="61"/>
                </a:moveTo>
                <a:lnTo>
                  <a:pt x="13" y="68"/>
                </a:lnTo>
                <a:lnTo>
                  <a:pt x="58" y="65"/>
                </a:lnTo>
                <a:lnTo>
                  <a:pt x="22" y="65"/>
                </a:lnTo>
                <a:lnTo>
                  <a:pt x="13" y="61"/>
                </a:lnTo>
                <a:lnTo>
                  <a:pt x="13" y="61"/>
                </a:lnTo>
                <a:close/>
              </a:path>
              <a:path w="400" h="172">
                <a:moveTo>
                  <a:pt x="92" y="58"/>
                </a:moveTo>
                <a:lnTo>
                  <a:pt x="90" y="65"/>
                </a:lnTo>
                <a:lnTo>
                  <a:pt x="58" y="65"/>
                </a:lnTo>
                <a:lnTo>
                  <a:pt x="13" y="68"/>
                </a:lnTo>
                <a:lnTo>
                  <a:pt x="13" y="70"/>
                </a:lnTo>
                <a:lnTo>
                  <a:pt x="15" y="75"/>
                </a:lnTo>
                <a:lnTo>
                  <a:pt x="15" y="94"/>
                </a:lnTo>
                <a:lnTo>
                  <a:pt x="22" y="94"/>
                </a:lnTo>
                <a:lnTo>
                  <a:pt x="22" y="70"/>
                </a:lnTo>
                <a:lnTo>
                  <a:pt x="51" y="70"/>
                </a:lnTo>
                <a:lnTo>
                  <a:pt x="102" y="68"/>
                </a:lnTo>
                <a:lnTo>
                  <a:pt x="92" y="58"/>
                </a:lnTo>
                <a:lnTo>
                  <a:pt x="92" y="58"/>
                </a:lnTo>
                <a:close/>
              </a:path>
              <a:path w="400" h="172">
                <a:moveTo>
                  <a:pt x="51" y="39"/>
                </a:moveTo>
                <a:lnTo>
                  <a:pt x="51" y="65"/>
                </a:lnTo>
                <a:lnTo>
                  <a:pt x="22" y="65"/>
                </a:lnTo>
                <a:lnTo>
                  <a:pt x="58" y="65"/>
                </a:lnTo>
                <a:lnTo>
                  <a:pt x="58" y="51"/>
                </a:lnTo>
                <a:lnTo>
                  <a:pt x="63" y="46"/>
                </a:lnTo>
                <a:lnTo>
                  <a:pt x="51" y="39"/>
                </a:lnTo>
                <a:lnTo>
                  <a:pt x="51" y="39"/>
                </a:lnTo>
                <a:close/>
              </a:path>
              <a:path w="400" h="172">
                <a:moveTo>
                  <a:pt x="6" y="34"/>
                </a:moveTo>
                <a:lnTo>
                  <a:pt x="6" y="39"/>
                </a:lnTo>
                <a:lnTo>
                  <a:pt x="3" y="44"/>
                </a:lnTo>
                <a:lnTo>
                  <a:pt x="3" y="46"/>
                </a:lnTo>
                <a:lnTo>
                  <a:pt x="1" y="49"/>
                </a:lnTo>
                <a:lnTo>
                  <a:pt x="1" y="54"/>
                </a:lnTo>
                <a:lnTo>
                  <a:pt x="3" y="54"/>
                </a:lnTo>
                <a:lnTo>
                  <a:pt x="8" y="54"/>
                </a:lnTo>
                <a:lnTo>
                  <a:pt x="10" y="51"/>
                </a:lnTo>
                <a:lnTo>
                  <a:pt x="10" y="34"/>
                </a:lnTo>
                <a:lnTo>
                  <a:pt x="102" y="34"/>
                </a:lnTo>
                <a:lnTo>
                  <a:pt x="6" y="34"/>
                </a:lnTo>
                <a:lnTo>
                  <a:pt x="6" y="34"/>
                </a:lnTo>
                <a:close/>
              </a:path>
              <a:path w="400" h="172">
                <a:moveTo>
                  <a:pt x="106" y="22"/>
                </a:moveTo>
                <a:lnTo>
                  <a:pt x="102" y="32"/>
                </a:lnTo>
                <a:lnTo>
                  <a:pt x="10" y="32"/>
                </a:lnTo>
                <a:lnTo>
                  <a:pt x="6" y="34"/>
                </a:lnTo>
                <a:lnTo>
                  <a:pt x="102" y="34"/>
                </a:lnTo>
                <a:lnTo>
                  <a:pt x="94" y="54"/>
                </a:lnTo>
                <a:lnTo>
                  <a:pt x="97" y="54"/>
                </a:lnTo>
                <a:lnTo>
                  <a:pt x="97" y="51"/>
                </a:lnTo>
                <a:lnTo>
                  <a:pt x="99" y="49"/>
                </a:lnTo>
                <a:lnTo>
                  <a:pt x="102" y="44"/>
                </a:lnTo>
                <a:lnTo>
                  <a:pt x="104" y="42"/>
                </a:lnTo>
                <a:lnTo>
                  <a:pt x="106" y="39"/>
                </a:lnTo>
                <a:lnTo>
                  <a:pt x="109" y="39"/>
                </a:lnTo>
                <a:lnTo>
                  <a:pt x="111" y="37"/>
                </a:lnTo>
                <a:lnTo>
                  <a:pt x="116" y="37"/>
                </a:lnTo>
                <a:lnTo>
                  <a:pt x="106" y="22"/>
                </a:lnTo>
                <a:lnTo>
                  <a:pt x="106" y="22"/>
                </a:lnTo>
                <a:close/>
              </a:path>
              <a:path w="400" h="172">
                <a:moveTo>
                  <a:pt x="10" y="22"/>
                </a:moveTo>
                <a:lnTo>
                  <a:pt x="8" y="22"/>
                </a:lnTo>
                <a:lnTo>
                  <a:pt x="8" y="25"/>
                </a:lnTo>
                <a:lnTo>
                  <a:pt x="8" y="30"/>
                </a:lnTo>
                <a:lnTo>
                  <a:pt x="6" y="34"/>
                </a:lnTo>
                <a:lnTo>
                  <a:pt x="10" y="32"/>
                </a:lnTo>
                <a:lnTo>
                  <a:pt x="10" y="22"/>
                </a:lnTo>
                <a:lnTo>
                  <a:pt x="10" y="22"/>
                </a:lnTo>
                <a:close/>
              </a:path>
              <a:path w="400" h="172">
                <a:moveTo>
                  <a:pt x="46" y="1"/>
                </a:moveTo>
                <a:lnTo>
                  <a:pt x="46" y="3"/>
                </a:lnTo>
                <a:lnTo>
                  <a:pt x="49" y="8"/>
                </a:lnTo>
                <a:lnTo>
                  <a:pt x="49" y="10"/>
                </a:lnTo>
                <a:lnTo>
                  <a:pt x="51" y="15"/>
                </a:lnTo>
                <a:lnTo>
                  <a:pt x="51" y="18"/>
                </a:lnTo>
                <a:lnTo>
                  <a:pt x="54" y="20"/>
                </a:lnTo>
                <a:lnTo>
                  <a:pt x="54" y="25"/>
                </a:lnTo>
                <a:lnTo>
                  <a:pt x="56" y="30"/>
                </a:lnTo>
                <a:lnTo>
                  <a:pt x="58" y="30"/>
                </a:lnTo>
                <a:lnTo>
                  <a:pt x="58" y="27"/>
                </a:lnTo>
                <a:lnTo>
                  <a:pt x="61" y="27"/>
                </a:lnTo>
                <a:lnTo>
                  <a:pt x="61" y="22"/>
                </a:lnTo>
                <a:lnTo>
                  <a:pt x="61" y="15"/>
                </a:lnTo>
                <a:lnTo>
                  <a:pt x="58" y="10"/>
                </a:lnTo>
                <a:lnTo>
                  <a:pt x="56" y="8"/>
                </a:lnTo>
                <a:lnTo>
                  <a:pt x="54" y="5"/>
                </a:lnTo>
                <a:lnTo>
                  <a:pt x="51" y="3"/>
                </a:lnTo>
                <a:lnTo>
                  <a:pt x="46" y="1"/>
                </a:lnTo>
                <a:lnTo>
                  <a:pt x="46" y="1"/>
                </a:lnTo>
                <a:close/>
              </a:path>
              <a:path w="400" h="172">
                <a:moveTo>
                  <a:pt x="370" y="130"/>
                </a:moveTo>
                <a:lnTo>
                  <a:pt x="363" y="130"/>
                </a:lnTo>
                <a:lnTo>
                  <a:pt x="366" y="133"/>
                </a:lnTo>
                <a:lnTo>
                  <a:pt x="368" y="135"/>
                </a:lnTo>
                <a:lnTo>
                  <a:pt x="370" y="138"/>
                </a:lnTo>
                <a:lnTo>
                  <a:pt x="373" y="140"/>
                </a:lnTo>
                <a:lnTo>
                  <a:pt x="375" y="142"/>
                </a:lnTo>
                <a:lnTo>
                  <a:pt x="378" y="147"/>
                </a:lnTo>
                <a:lnTo>
                  <a:pt x="378" y="150"/>
                </a:lnTo>
                <a:lnTo>
                  <a:pt x="380" y="152"/>
                </a:lnTo>
                <a:lnTo>
                  <a:pt x="382" y="154"/>
                </a:lnTo>
                <a:lnTo>
                  <a:pt x="382" y="157"/>
                </a:lnTo>
                <a:lnTo>
                  <a:pt x="385" y="159"/>
                </a:lnTo>
                <a:lnTo>
                  <a:pt x="385" y="162"/>
                </a:lnTo>
                <a:lnTo>
                  <a:pt x="387" y="166"/>
                </a:lnTo>
                <a:lnTo>
                  <a:pt x="387" y="169"/>
                </a:lnTo>
                <a:lnTo>
                  <a:pt x="390" y="169"/>
                </a:lnTo>
                <a:lnTo>
                  <a:pt x="392" y="166"/>
                </a:lnTo>
                <a:lnTo>
                  <a:pt x="392" y="152"/>
                </a:lnTo>
                <a:lnTo>
                  <a:pt x="390" y="150"/>
                </a:lnTo>
                <a:lnTo>
                  <a:pt x="387" y="147"/>
                </a:lnTo>
                <a:lnTo>
                  <a:pt x="387" y="147"/>
                </a:lnTo>
                <a:lnTo>
                  <a:pt x="385" y="145"/>
                </a:lnTo>
                <a:lnTo>
                  <a:pt x="385" y="142"/>
                </a:lnTo>
                <a:lnTo>
                  <a:pt x="382" y="140"/>
                </a:lnTo>
                <a:lnTo>
                  <a:pt x="380" y="138"/>
                </a:lnTo>
                <a:lnTo>
                  <a:pt x="375" y="135"/>
                </a:lnTo>
                <a:lnTo>
                  <a:pt x="373" y="133"/>
                </a:lnTo>
                <a:lnTo>
                  <a:pt x="370" y="130"/>
                </a:lnTo>
                <a:lnTo>
                  <a:pt x="370" y="130"/>
                </a:lnTo>
                <a:close/>
              </a:path>
              <a:path w="400" h="172">
                <a:moveTo>
                  <a:pt x="382" y="85"/>
                </a:moveTo>
                <a:lnTo>
                  <a:pt x="380" y="87"/>
                </a:lnTo>
                <a:lnTo>
                  <a:pt x="380" y="90"/>
                </a:lnTo>
                <a:lnTo>
                  <a:pt x="378" y="92"/>
                </a:lnTo>
                <a:lnTo>
                  <a:pt x="375" y="97"/>
                </a:lnTo>
                <a:lnTo>
                  <a:pt x="375" y="99"/>
                </a:lnTo>
                <a:lnTo>
                  <a:pt x="373" y="102"/>
                </a:lnTo>
                <a:lnTo>
                  <a:pt x="373" y="104"/>
                </a:lnTo>
                <a:lnTo>
                  <a:pt x="370" y="109"/>
                </a:lnTo>
                <a:lnTo>
                  <a:pt x="368" y="111"/>
                </a:lnTo>
                <a:lnTo>
                  <a:pt x="366" y="114"/>
                </a:lnTo>
                <a:lnTo>
                  <a:pt x="366" y="116"/>
                </a:lnTo>
                <a:lnTo>
                  <a:pt x="363" y="118"/>
                </a:lnTo>
                <a:lnTo>
                  <a:pt x="361" y="121"/>
                </a:lnTo>
                <a:lnTo>
                  <a:pt x="358" y="125"/>
                </a:lnTo>
                <a:lnTo>
                  <a:pt x="358" y="128"/>
                </a:lnTo>
                <a:lnTo>
                  <a:pt x="356" y="130"/>
                </a:lnTo>
                <a:lnTo>
                  <a:pt x="354" y="133"/>
                </a:lnTo>
                <a:lnTo>
                  <a:pt x="351" y="135"/>
                </a:lnTo>
                <a:lnTo>
                  <a:pt x="349" y="138"/>
                </a:lnTo>
                <a:lnTo>
                  <a:pt x="349" y="140"/>
                </a:lnTo>
                <a:lnTo>
                  <a:pt x="346" y="142"/>
                </a:lnTo>
                <a:lnTo>
                  <a:pt x="344" y="142"/>
                </a:lnTo>
                <a:lnTo>
                  <a:pt x="342" y="145"/>
                </a:lnTo>
                <a:lnTo>
                  <a:pt x="339" y="147"/>
                </a:lnTo>
                <a:lnTo>
                  <a:pt x="337" y="150"/>
                </a:lnTo>
                <a:lnTo>
                  <a:pt x="334" y="152"/>
                </a:lnTo>
                <a:lnTo>
                  <a:pt x="332" y="154"/>
                </a:lnTo>
                <a:lnTo>
                  <a:pt x="330" y="157"/>
                </a:lnTo>
                <a:lnTo>
                  <a:pt x="327" y="157"/>
                </a:lnTo>
                <a:lnTo>
                  <a:pt x="325" y="159"/>
                </a:lnTo>
                <a:lnTo>
                  <a:pt x="322" y="162"/>
                </a:lnTo>
                <a:lnTo>
                  <a:pt x="320" y="162"/>
                </a:lnTo>
                <a:lnTo>
                  <a:pt x="318" y="164"/>
                </a:lnTo>
                <a:lnTo>
                  <a:pt x="315" y="166"/>
                </a:lnTo>
                <a:lnTo>
                  <a:pt x="313" y="166"/>
                </a:lnTo>
                <a:lnTo>
                  <a:pt x="313" y="171"/>
                </a:lnTo>
                <a:lnTo>
                  <a:pt x="313" y="169"/>
                </a:lnTo>
                <a:lnTo>
                  <a:pt x="318" y="169"/>
                </a:lnTo>
                <a:lnTo>
                  <a:pt x="320" y="166"/>
                </a:lnTo>
                <a:lnTo>
                  <a:pt x="322" y="166"/>
                </a:lnTo>
                <a:lnTo>
                  <a:pt x="325" y="164"/>
                </a:lnTo>
                <a:lnTo>
                  <a:pt x="327" y="164"/>
                </a:lnTo>
                <a:lnTo>
                  <a:pt x="330" y="162"/>
                </a:lnTo>
                <a:lnTo>
                  <a:pt x="332" y="162"/>
                </a:lnTo>
                <a:lnTo>
                  <a:pt x="334" y="159"/>
                </a:lnTo>
                <a:lnTo>
                  <a:pt x="337" y="157"/>
                </a:lnTo>
                <a:lnTo>
                  <a:pt x="339" y="154"/>
                </a:lnTo>
                <a:lnTo>
                  <a:pt x="342" y="154"/>
                </a:lnTo>
                <a:lnTo>
                  <a:pt x="344" y="152"/>
                </a:lnTo>
                <a:lnTo>
                  <a:pt x="346" y="150"/>
                </a:lnTo>
                <a:lnTo>
                  <a:pt x="349" y="147"/>
                </a:lnTo>
                <a:lnTo>
                  <a:pt x="351" y="145"/>
                </a:lnTo>
                <a:lnTo>
                  <a:pt x="354" y="142"/>
                </a:lnTo>
                <a:lnTo>
                  <a:pt x="356" y="140"/>
                </a:lnTo>
                <a:lnTo>
                  <a:pt x="358" y="138"/>
                </a:lnTo>
                <a:lnTo>
                  <a:pt x="361" y="135"/>
                </a:lnTo>
                <a:lnTo>
                  <a:pt x="361" y="133"/>
                </a:lnTo>
                <a:lnTo>
                  <a:pt x="363" y="130"/>
                </a:lnTo>
                <a:lnTo>
                  <a:pt x="370" y="130"/>
                </a:lnTo>
                <a:lnTo>
                  <a:pt x="366" y="128"/>
                </a:lnTo>
                <a:lnTo>
                  <a:pt x="368" y="125"/>
                </a:lnTo>
                <a:lnTo>
                  <a:pt x="370" y="123"/>
                </a:lnTo>
                <a:lnTo>
                  <a:pt x="373" y="121"/>
                </a:lnTo>
                <a:lnTo>
                  <a:pt x="375" y="118"/>
                </a:lnTo>
                <a:lnTo>
                  <a:pt x="375" y="116"/>
                </a:lnTo>
                <a:lnTo>
                  <a:pt x="378" y="111"/>
                </a:lnTo>
                <a:lnTo>
                  <a:pt x="380" y="109"/>
                </a:lnTo>
                <a:lnTo>
                  <a:pt x="382" y="106"/>
                </a:lnTo>
                <a:lnTo>
                  <a:pt x="382" y="104"/>
                </a:lnTo>
                <a:lnTo>
                  <a:pt x="385" y="102"/>
                </a:lnTo>
                <a:lnTo>
                  <a:pt x="387" y="97"/>
                </a:lnTo>
                <a:lnTo>
                  <a:pt x="392" y="94"/>
                </a:lnTo>
                <a:lnTo>
                  <a:pt x="382" y="85"/>
                </a:lnTo>
                <a:lnTo>
                  <a:pt x="382" y="85"/>
                </a:lnTo>
                <a:close/>
              </a:path>
              <a:path w="400" h="172">
                <a:moveTo>
                  <a:pt x="289" y="82"/>
                </a:moveTo>
                <a:lnTo>
                  <a:pt x="289" y="87"/>
                </a:lnTo>
                <a:lnTo>
                  <a:pt x="286" y="90"/>
                </a:lnTo>
                <a:lnTo>
                  <a:pt x="286" y="97"/>
                </a:lnTo>
                <a:lnTo>
                  <a:pt x="284" y="99"/>
                </a:lnTo>
                <a:lnTo>
                  <a:pt x="284" y="104"/>
                </a:lnTo>
                <a:lnTo>
                  <a:pt x="282" y="106"/>
                </a:lnTo>
                <a:lnTo>
                  <a:pt x="282" y="109"/>
                </a:lnTo>
                <a:lnTo>
                  <a:pt x="279" y="114"/>
                </a:lnTo>
                <a:lnTo>
                  <a:pt x="279" y="116"/>
                </a:lnTo>
                <a:lnTo>
                  <a:pt x="277" y="118"/>
                </a:lnTo>
                <a:lnTo>
                  <a:pt x="277" y="123"/>
                </a:lnTo>
                <a:lnTo>
                  <a:pt x="274" y="125"/>
                </a:lnTo>
                <a:lnTo>
                  <a:pt x="274" y="130"/>
                </a:lnTo>
                <a:lnTo>
                  <a:pt x="277" y="128"/>
                </a:lnTo>
                <a:lnTo>
                  <a:pt x="279" y="125"/>
                </a:lnTo>
                <a:lnTo>
                  <a:pt x="279" y="123"/>
                </a:lnTo>
                <a:lnTo>
                  <a:pt x="282" y="121"/>
                </a:lnTo>
                <a:lnTo>
                  <a:pt x="284" y="116"/>
                </a:lnTo>
                <a:lnTo>
                  <a:pt x="284" y="114"/>
                </a:lnTo>
                <a:lnTo>
                  <a:pt x="286" y="111"/>
                </a:lnTo>
                <a:lnTo>
                  <a:pt x="286" y="106"/>
                </a:lnTo>
                <a:lnTo>
                  <a:pt x="289" y="104"/>
                </a:lnTo>
                <a:lnTo>
                  <a:pt x="291" y="102"/>
                </a:lnTo>
                <a:lnTo>
                  <a:pt x="291" y="97"/>
                </a:lnTo>
                <a:lnTo>
                  <a:pt x="294" y="94"/>
                </a:lnTo>
                <a:lnTo>
                  <a:pt x="294" y="90"/>
                </a:lnTo>
                <a:lnTo>
                  <a:pt x="296" y="87"/>
                </a:lnTo>
                <a:lnTo>
                  <a:pt x="296" y="82"/>
                </a:lnTo>
                <a:lnTo>
                  <a:pt x="289" y="82"/>
                </a:lnTo>
                <a:lnTo>
                  <a:pt x="289" y="82"/>
                </a:lnTo>
                <a:close/>
              </a:path>
              <a:path w="400" h="172">
                <a:moveTo>
                  <a:pt x="368" y="82"/>
                </a:moveTo>
                <a:lnTo>
                  <a:pt x="358" y="82"/>
                </a:lnTo>
                <a:lnTo>
                  <a:pt x="358" y="85"/>
                </a:lnTo>
                <a:lnTo>
                  <a:pt x="356" y="90"/>
                </a:lnTo>
                <a:lnTo>
                  <a:pt x="354" y="92"/>
                </a:lnTo>
                <a:lnTo>
                  <a:pt x="351" y="94"/>
                </a:lnTo>
                <a:lnTo>
                  <a:pt x="349" y="97"/>
                </a:lnTo>
                <a:lnTo>
                  <a:pt x="349" y="102"/>
                </a:lnTo>
                <a:lnTo>
                  <a:pt x="346" y="104"/>
                </a:lnTo>
                <a:lnTo>
                  <a:pt x="344" y="106"/>
                </a:lnTo>
                <a:lnTo>
                  <a:pt x="342" y="109"/>
                </a:lnTo>
                <a:lnTo>
                  <a:pt x="339" y="111"/>
                </a:lnTo>
                <a:lnTo>
                  <a:pt x="339" y="114"/>
                </a:lnTo>
                <a:lnTo>
                  <a:pt x="337" y="116"/>
                </a:lnTo>
                <a:lnTo>
                  <a:pt x="334" y="118"/>
                </a:lnTo>
                <a:lnTo>
                  <a:pt x="332" y="121"/>
                </a:lnTo>
                <a:lnTo>
                  <a:pt x="330" y="123"/>
                </a:lnTo>
                <a:lnTo>
                  <a:pt x="327" y="125"/>
                </a:lnTo>
                <a:lnTo>
                  <a:pt x="325" y="128"/>
                </a:lnTo>
                <a:lnTo>
                  <a:pt x="322" y="130"/>
                </a:lnTo>
                <a:lnTo>
                  <a:pt x="322" y="133"/>
                </a:lnTo>
                <a:lnTo>
                  <a:pt x="320" y="133"/>
                </a:lnTo>
                <a:lnTo>
                  <a:pt x="318" y="135"/>
                </a:lnTo>
                <a:lnTo>
                  <a:pt x="318" y="138"/>
                </a:lnTo>
                <a:lnTo>
                  <a:pt x="320" y="135"/>
                </a:lnTo>
                <a:lnTo>
                  <a:pt x="322" y="135"/>
                </a:lnTo>
                <a:lnTo>
                  <a:pt x="325" y="133"/>
                </a:lnTo>
                <a:lnTo>
                  <a:pt x="327" y="130"/>
                </a:lnTo>
                <a:lnTo>
                  <a:pt x="330" y="128"/>
                </a:lnTo>
                <a:lnTo>
                  <a:pt x="332" y="128"/>
                </a:lnTo>
                <a:lnTo>
                  <a:pt x="334" y="125"/>
                </a:lnTo>
                <a:lnTo>
                  <a:pt x="337" y="123"/>
                </a:lnTo>
                <a:lnTo>
                  <a:pt x="339" y="121"/>
                </a:lnTo>
                <a:lnTo>
                  <a:pt x="342" y="118"/>
                </a:lnTo>
                <a:lnTo>
                  <a:pt x="342" y="116"/>
                </a:lnTo>
                <a:lnTo>
                  <a:pt x="344" y="114"/>
                </a:lnTo>
                <a:lnTo>
                  <a:pt x="346" y="111"/>
                </a:lnTo>
                <a:lnTo>
                  <a:pt x="349" y="109"/>
                </a:lnTo>
                <a:lnTo>
                  <a:pt x="351" y="106"/>
                </a:lnTo>
                <a:lnTo>
                  <a:pt x="354" y="104"/>
                </a:lnTo>
                <a:lnTo>
                  <a:pt x="356" y="102"/>
                </a:lnTo>
                <a:lnTo>
                  <a:pt x="356" y="99"/>
                </a:lnTo>
                <a:lnTo>
                  <a:pt x="358" y="97"/>
                </a:lnTo>
                <a:lnTo>
                  <a:pt x="361" y="94"/>
                </a:lnTo>
                <a:lnTo>
                  <a:pt x="363" y="92"/>
                </a:lnTo>
                <a:lnTo>
                  <a:pt x="366" y="87"/>
                </a:lnTo>
                <a:lnTo>
                  <a:pt x="366" y="85"/>
                </a:lnTo>
                <a:lnTo>
                  <a:pt x="368" y="82"/>
                </a:lnTo>
                <a:lnTo>
                  <a:pt x="368" y="82"/>
                </a:lnTo>
                <a:close/>
              </a:path>
              <a:path w="400" h="172">
                <a:moveTo>
                  <a:pt x="291" y="70"/>
                </a:moveTo>
                <a:lnTo>
                  <a:pt x="291" y="80"/>
                </a:lnTo>
                <a:lnTo>
                  <a:pt x="289" y="82"/>
                </a:lnTo>
                <a:lnTo>
                  <a:pt x="296" y="82"/>
                </a:lnTo>
                <a:lnTo>
                  <a:pt x="296" y="87"/>
                </a:lnTo>
                <a:lnTo>
                  <a:pt x="296" y="162"/>
                </a:lnTo>
                <a:lnTo>
                  <a:pt x="296" y="164"/>
                </a:lnTo>
                <a:lnTo>
                  <a:pt x="296" y="171"/>
                </a:lnTo>
                <a:lnTo>
                  <a:pt x="306" y="166"/>
                </a:lnTo>
                <a:lnTo>
                  <a:pt x="306" y="164"/>
                </a:lnTo>
                <a:lnTo>
                  <a:pt x="303" y="159"/>
                </a:lnTo>
                <a:lnTo>
                  <a:pt x="303" y="70"/>
                </a:lnTo>
                <a:lnTo>
                  <a:pt x="291" y="70"/>
                </a:lnTo>
                <a:lnTo>
                  <a:pt x="291" y="70"/>
                </a:lnTo>
                <a:close/>
              </a:path>
              <a:path w="400" h="172">
                <a:moveTo>
                  <a:pt x="373" y="51"/>
                </a:moveTo>
                <a:lnTo>
                  <a:pt x="370" y="56"/>
                </a:lnTo>
                <a:lnTo>
                  <a:pt x="370" y="61"/>
                </a:lnTo>
                <a:lnTo>
                  <a:pt x="368" y="63"/>
                </a:lnTo>
                <a:lnTo>
                  <a:pt x="368" y="65"/>
                </a:lnTo>
                <a:lnTo>
                  <a:pt x="366" y="70"/>
                </a:lnTo>
                <a:lnTo>
                  <a:pt x="363" y="73"/>
                </a:lnTo>
                <a:lnTo>
                  <a:pt x="363" y="75"/>
                </a:lnTo>
                <a:lnTo>
                  <a:pt x="361" y="80"/>
                </a:lnTo>
                <a:lnTo>
                  <a:pt x="334" y="80"/>
                </a:lnTo>
                <a:lnTo>
                  <a:pt x="370" y="80"/>
                </a:lnTo>
                <a:lnTo>
                  <a:pt x="373" y="75"/>
                </a:lnTo>
                <a:lnTo>
                  <a:pt x="373" y="73"/>
                </a:lnTo>
                <a:lnTo>
                  <a:pt x="375" y="68"/>
                </a:lnTo>
                <a:lnTo>
                  <a:pt x="378" y="65"/>
                </a:lnTo>
                <a:lnTo>
                  <a:pt x="382" y="63"/>
                </a:lnTo>
                <a:lnTo>
                  <a:pt x="373" y="51"/>
                </a:lnTo>
                <a:lnTo>
                  <a:pt x="373" y="51"/>
                </a:lnTo>
                <a:close/>
              </a:path>
              <a:path w="400" h="172">
                <a:moveTo>
                  <a:pt x="303" y="49"/>
                </a:moveTo>
                <a:lnTo>
                  <a:pt x="296" y="49"/>
                </a:lnTo>
                <a:lnTo>
                  <a:pt x="296" y="51"/>
                </a:lnTo>
                <a:lnTo>
                  <a:pt x="294" y="56"/>
                </a:lnTo>
                <a:lnTo>
                  <a:pt x="294" y="68"/>
                </a:lnTo>
                <a:lnTo>
                  <a:pt x="291" y="70"/>
                </a:lnTo>
                <a:lnTo>
                  <a:pt x="303" y="70"/>
                </a:lnTo>
                <a:lnTo>
                  <a:pt x="306" y="73"/>
                </a:lnTo>
                <a:lnTo>
                  <a:pt x="308" y="75"/>
                </a:lnTo>
                <a:lnTo>
                  <a:pt x="308" y="80"/>
                </a:lnTo>
                <a:lnTo>
                  <a:pt x="310" y="82"/>
                </a:lnTo>
                <a:lnTo>
                  <a:pt x="313" y="85"/>
                </a:lnTo>
                <a:lnTo>
                  <a:pt x="313" y="90"/>
                </a:lnTo>
                <a:lnTo>
                  <a:pt x="315" y="94"/>
                </a:lnTo>
                <a:lnTo>
                  <a:pt x="318" y="97"/>
                </a:lnTo>
                <a:lnTo>
                  <a:pt x="320" y="97"/>
                </a:lnTo>
                <a:lnTo>
                  <a:pt x="320" y="94"/>
                </a:lnTo>
                <a:lnTo>
                  <a:pt x="320" y="90"/>
                </a:lnTo>
                <a:lnTo>
                  <a:pt x="322" y="87"/>
                </a:lnTo>
                <a:lnTo>
                  <a:pt x="322" y="85"/>
                </a:lnTo>
                <a:lnTo>
                  <a:pt x="320" y="80"/>
                </a:lnTo>
                <a:lnTo>
                  <a:pt x="318" y="78"/>
                </a:lnTo>
                <a:lnTo>
                  <a:pt x="318" y="75"/>
                </a:lnTo>
                <a:lnTo>
                  <a:pt x="315" y="75"/>
                </a:lnTo>
                <a:lnTo>
                  <a:pt x="313" y="73"/>
                </a:lnTo>
                <a:lnTo>
                  <a:pt x="310" y="73"/>
                </a:lnTo>
                <a:lnTo>
                  <a:pt x="308" y="70"/>
                </a:lnTo>
                <a:lnTo>
                  <a:pt x="303" y="68"/>
                </a:lnTo>
                <a:lnTo>
                  <a:pt x="303" y="49"/>
                </a:lnTo>
                <a:lnTo>
                  <a:pt x="303" y="49"/>
                </a:lnTo>
                <a:close/>
              </a:path>
              <a:path w="400" h="172">
                <a:moveTo>
                  <a:pt x="318" y="37"/>
                </a:moveTo>
                <a:lnTo>
                  <a:pt x="310" y="46"/>
                </a:lnTo>
                <a:lnTo>
                  <a:pt x="274" y="46"/>
                </a:lnTo>
                <a:lnTo>
                  <a:pt x="279" y="51"/>
                </a:lnTo>
                <a:lnTo>
                  <a:pt x="284" y="49"/>
                </a:lnTo>
                <a:lnTo>
                  <a:pt x="327" y="49"/>
                </a:lnTo>
                <a:lnTo>
                  <a:pt x="318" y="37"/>
                </a:lnTo>
                <a:lnTo>
                  <a:pt x="318" y="37"/>
                </a:lnTo>
                <a:close/>
              </a:path>
              <a:path w="400" h="172">
                <a:moveTo>
                  <a:pt x="351" y="37"/>
                </a:moveTo>
                <a:lnTo>
                  <a:pt x="349" y="37"/>
                </a:lnTo>
                <a:lnTo>
                  <a:pt x="346" y="42"/>
                </a:lnTo>
                <a:lnTo>
                  <a:pt x="346" y="49"/>
                </a:lnTo>
                <a:lnTo>
                  <a:pt x="344" y="51"/>
                </a:lnTo>
                <a:lnTo>
                  <a:pt x="342" y="54"/>
                </a:lnTo>
                <a:lnTo>
                  <a:pt x="342" y="58"/>
                </a:lnTo>
                <a:lnTo>
                  <a:pt x="339" y="61"/>
                </a:lnTo>
                <a:lnTo>
                  <a:pt x="339" y="63"/>
                </a:lnTo>
                <a:lnTo>
                  <a:pt x="337" y="68"/>
                </a:lnTo>
                <a:lnTo>
                  <a:pt x="334" y="73"/>
                </a:lnTo>
                <a:lnTo>
                  <a:pt x="332" y="75"/>
                </a:lnTo>
                <a:lnTo>
                  <a:pt x="330" y="75"/>
                </a:lnTo>
                <a:lnTo>
                  <a:pt x="327" y="78"/>
                </a:lnTo>
                <a:lnTo>
                  <a:pt x="332" y="92"/>
                </a:lnTo>
                <a:lnTo>
                  <a:pt x="332" y="90"/>
                </a:lnTo>
                <a:lnTo>
                  <a:pt x="334" y="90"/>
                </a:lnTo>
                <a:lnTo>
                  <a:pt x="337" y="87"/>
                </a:lnTo>
                <a:lnTo>
                  <a:pt x="342" y="87"/>
                </a:lnTo>
                <a:lnTo>
                  <a:pt x="344" y="85"/>
                </a:lnTo>
                <a:lnTo>
                  <a:pt x="346" y="85"/>
                </a:lnTo>
                <a:lnTo>
                  <a:pt x="351" y="85"/>
                </a:lnTo>
                <a:lnTo>
                  <a:pt x="356" y="82"/>
                </a:lnTo>
                <a:lnTo>
                  <a:pt x="368" y="82"/>
                </a:lnTo>
                <a:lnTo>
                  <a:pt x="370" y="80"/>
                </a:lnTo>
                <a:lnTo>
                  <a:pt x="334" y="80"/>
                </a:lnTo>
                <a:lnTo>
                  <a:pt x="334" y="78"/>
                </a:lnTo>
                <a:lnTo>
                  <a:pt x="337" y="75"/>
                </a:lnTo>
                <a:lnTo>
                  <a:pt x="339" y="73"/>
                </a:lnTo>
                <a:lnTo>
                  <a:pt x="342" y="70"/>
                </a:lnTo>
                <a:lnTo>
                  <a:pt x="344" y="68"/>
                </a:lnTo>
                <a:lnTo>
                  <a:pt x="344" y="65"/>
                </a:lnTo>
                <a:lnTo>
                  <a:pt x="346" y="63"/>
                </a:lnTo>
                <a:lnTo>
                  <a:pt x="349" y="58"/>
                </a:lnTo>
                <a:lnTo>
                  <a:pt x="351" y="56"/>
                </a:lnTo>
                <a:lnTo>
                  <a:pt x="351" y="54"/>
                </a:lnTo>
                <a:lnTo>
                  <a:pt x="354" y="51"/>
                </a:lnTo>
                <a:lnTo>
                  <a:pt x="356" y="46"/>
                </a:lnTo>
                <a:lnTo>
                  <a:pt x="361" y="46"/>
                </a:lnTo>
                <a:lnTo>
                  <a:pt x="351" y="37"/>
                </a:lnTo>
                <a:lnTo>
                  <a:pt x="351" y="37"/>
                </a:lnTo>
                <a:close/>
              </a:path>
              <a:path w="400" h="172">
                <a:moveTo>
                  <a:pt x="390" y="22"/>
                </a:moveTo>
                <a:lnTo>
                  <a:pt x="382" y="32"/>
                </a:lnTo>
                <a:lnTo>
                  <a:pt x="322" y="32"/>
                </a:lnTo>
                <a:lnTo>
                  <a:pt x="327" y="39"/>
                </a:lnTo>
                <a:lnTo>
                  <a:pt x="332" y="37"/>
                </a:lnTo>
                <a:lnTo>
                  <a:pt x="399" y="37"/>
                </a:lnTo>
                <a:lnTo>
                  <a:pt x="390" y="22"/>
                </a:lnTo>
                <a:lnTo>
                  <a:pt x="390" y="22"/>
                </a:lnTo>
                <a:close/>
              </a:path>
              <a:path w="400" h="172">
                <a:moveTo>
                  <a:pt x="349" y="1"/>
                </a:moveTo>
                <a:lnTo>
                  <a:pt x="346" y="3"/>
                </a:lnTo>
                <a:lnTo>
                  <a:pt x="349" y="5"/>
                </a:lnTo>
                <a:lnTo>
                  <a:pt x="349" y="10"/>
                </a:lnTo>
                <a:lnTo>
                  <a:pt x="351" y="13"/>
                </a:lnTo>
                <a:lnTo>
                  <a:pt x="351" y="15"/>
                </a:lnTo>
                <a:lnTo>
                  <a:pt x="354" y="20"/>
                </a:lnTo>
                <a:lnTo>
                  <a:pt x="354" y="25"/>
                </a:lnTo>
                <a:lnTo>
                  <a:pt x="356" y="30"/>
                </a:lnTo>
                <a:lnTo>
                  <a:pt x="358" y="30"/>
                </a:lnTo>
                <a:lnTo>
                  <a:pt x="361" y="27"/>
                </a:lnTo>
                <a:lnTo>
                  <a:pt x="361" y="13"/>
                </a:lnTo>
                <a:lnTo>
                  <a:pt x="358" y="10"/>
                </a:lnTo>
                <a:lnTo>
                  <a:pt x="356" y="8"/>
                </a:lnTo>
                <a:lnTo>
                  <a:pt x="354" y="5"/>
                </a:lnTo>
                <a:lnTo>
                  <a:pt x="351" y="3"/>
                </a:lnTo>
                <a:lnTo>
                  <a:pt x="349" y="1"/>
                </a:lnTo>
                <a:lnTo>
                  <a:pt x="349" y="1"/>
                </a:lnTo>
                <a:close/>
              </a:path>
              <a:path w="400" h="172">
                <a:moveTo>
                  <a:pt x="296" y="1"/>
                </a:moveTo>
                <a:lnTo>
                  <a:pt x="296" y="46"/>
                </a:lnTo>
                <a:lnTo>
                  <a:pt x="303" y="46"/>
                </a:lnTo>
                <a:lnTo>
                  <a:pt x="303" y="13"/>
                </a:lnTo>
                <a:lnTo>
                  <a:pt x="308" y="8"/>
                </a:lnTo>
                <a:lnTo>
                  <a:pt x="296" y="1"/>
                </a:lnTo>
                <a:lnTo>
                  <a:pt x="296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598" name="path 1598"/>
          <p:cNvSpPr/>
          <p:nvPr/>
        </p:nvSpPr>
        <p:spPr>
          <a:xfrm>
            <a:off x="9534906" y="4259834"/>
            <a:ext cx="71627" cy="21335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11" y="1"/>
                </a:move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1" y="15"/>
                </a:lnTo>
                <a:lnTo>
                  <a:pt x="99" y="17"/>
                </a:lnTo>
                <a:lnTo>
                  <a:pt x="97" y="17"/>
                </a:lnTo>
                <a:lnTo>
                  <a:pt x="97" y="20"/>
                </a:lnTo>
                <a:lnTo>
                  <a:pt x="94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78" y="30"/>
                </a:lnTo>
                <a:lnTo>
                  <a:pt x="70" y="30"/>
                </a:lnTo>
                <a:lnTo>
                  <a:pt x="70" y="32"/>
                </a:lnTo>
                <a:lnTo>
                  <a:pt x="65" y="32"/>
                </a:lnTo>
                <a:lnTo>
                  <a:pt x="65" y="30"/>
                </a:lnTo>
                <a:lnTo>
                  <a:pt x="65" y="27"/>
                </a:lnTo>
                <a:lnTo>
                  <a:pt x="68" y="27"/>
                </a:lnTo>
                <a:lnTo>
                  <a:pt x="68" y="22"/>
                </a:lnTo>
                <a:lnTo>
                  <a:pt x="65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49" y="27"/>
                </a:lnTo>
                <a:lnTo>
                  <a:pt x="49" y="30"/>
                </a:lnTo>
                <a:lnTo>
                  <a:pt x="46" y="30"/>
                </a:lnTo>
                <a:lnTo>
                  <a:pt x="46" y="32"/>
                </a:lnTo>
                <a:lnTo>
                  <a:pt x="37" y="32"/>
                </a:lnTo>
                <a:lnTo>
                  <a:pt x="39" y="32"/>
                </a:lnTo>
                <a:lnTo>
                  <a:pt x="34" y="32"/>
                </a:lnTo>
                <a:lnTo>
                  <a:pt x="32" y="30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7"/>
                </a:lnTo>
                <a:lnTo>
                  <a:pt x="22" y="27"/>
                </a:lnTo>
                <a:lnTo>
                  <a:pt x="15" y="27"/>
                </a:ln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0"/>
                </a:lnTo>
                <a:lnTo>
                  <a:pt x="3" y="20"/>
                </a:lnTo>
                <a:lnTo>
                  <a:pt x="3" y="17"/>
                </a:lnTo>
                <a:lnTo>
                  <a:pt x="1" y="15"/>
                </a:lnTo>
                <a:lnTo>
                  <a:pt x="1" y="13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5" y="5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00" name="path 1600"/>
          <p:cNvSpPr/>
          <p:nvPr/>
        </p:nvSpPr>
        <p:spPr>
          <a:xfrm>
            <a:off x="9512045" y="4195826"/>
            <a:ext cx="32004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102"/>
                </a:lnTo>
                <a:lnTo>
                  <a:pt x="39" y="102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87"/>
                </a:lnTo>
                <a:lnTo>
                  <a:pt x="10" y="87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6" y="80"/>
                </a:lnTo>
                <a:lnTo>
                  <a:pt x="6" y="73"/>
                </a:lnTo>
                <a:lnTo>
                  <a:pt x="3" y="73"/>
                </a:lnTo>
                <a:lnTo>
                  <a:pt x="3" y="63"/>
                </a:lnTo>
                <a:lnTo>
                  <a:pt x="6" y="63"/>
                </a:lnTo>
                <a:lnTo>
                  <a:pt x="6" y="66"/>
                </a:lnTo>
                <a:lnTo>
                  <a:pt x="8" y="66"/>
                </a:lnTo>
                <a:lnTo>
                  <a:pt x="10" y="66"/>
                </a:lnTo>
                <a:lnTo>
                  <a:pt x="10" y="63"/>
                </a:lnTo>
                <a:lnTo>
                  <a:pt x="13" y="63"/>
                </a:lnTo>
                <a:lnTo>
                  <a:pt x="13" y="61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8" y="56"/>
                </a:lnTo>
                <a:lnTo>
                  <a:pt x="8" y="49"/>
                </a:lnTo>
                <a:lnTo>
                  <a:pt x="6" y="49"/>
                </a:lnTo>
                <a:lnTo>
                  <a:pt x="6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6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17"/>
                </a:lnTo>
                <a:lnTo>
                  <a:pt x="8" y="17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6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02" name="path 1602"/>
          <p:cNvSpPr/>
          <p:nvPr/>
        </p:nvSpPr>
        <p:spPr>
          <a:xfrm>
            <a:off x="9530334" y="4264405"/>
            <a:ext cx="6095" cy="4572"/>
          </a:xfrm>
          <a:custGeom>
            <a:avLst/>
            <a:gdLst/>
            <a:ahLst/>
            <a:cxnLst/>
            <a:rect l="0" t="0" r="0" b="0"/>
            <a:pathLst>
              <a:path w="9" h="7">
                <a:moveTo>
                  <a:pt x="1" y="3"/>
                </a:moveTo>
                <a:lnTo>
                  <a:pt x="1" y="1"/>
                </a:lnTo>
                <a:moveTo>
                  <a:pt x="5" y="1"/>
                </a:moveTo>
                <a:lnTo>
                  <a:pt x="8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04" name="path 1604"/>
          <p:cNvSpPr/>
          <p:nvPr/>
        </p:nvSpPr>
        <p:spPr>
          <a:xfrm>
            <a:off x="12386309" y="4172966"/>
            <a:ext cx="68580" cy="36575"/>
          </a:xfrm>
          <a:custGeom>
            <a:avLst/>
            <a:gdLst/>
            <a:ahLst/>
            <a:cxnLst/>
            <a:rect l="0" t="0" r="0" b="0"/>
            <a:pathLst>
              <a:path w="108" h="57">
                <a:moveTo>
                  <a:pt x="1" y="3"/>
                </a:moveTo>
                <a:lnTo>
                  <a:pt x="3" y="3"/>
                </a:lnTo>
                <a:lnTo>
                  <a:pt x="5" y="1"/>
                </a:lnTo>
                <a:lnTo>
                  <a:pt x="10" y="1"/>
                </a:lnTo>
                <a:lnTo>
                  <a:pt x="10" y="3"/>
                </a:lnTo>
                <a:lnTo>
                  <a:pt x="8" y="5"/>
                </a:lnTo>
                <a:lnTo>
                  <a:pt x="8" y="10"/>
                </a:lnTo>
                <a:lnTo>
                  <a:pt x="10" y="10"/>
                </a:lnTo>
                <a:lnTo>
                  <a:pt x="15" y="10"/>
                </a:lnTo>
                <a:lnTo>
                  <a:pt x="15" y="8"/>
                </a:lnTo>
                <a:lnTo>
                  <a:pt x="18" y="8"/>
                </a:lnTo>
                <a:lnTo>
                  <a:pt x="18" y="5"/>
                </a:lnTo>
                <a:lnTo>
                  <a:pt x="25" y="5"/>
                </a:lnTo>
                <a:lnTo>
                  <a:pt x="27" y="3"/>
                </a:lnTo>
                <a:lnTo>
                  <a:pt x="27" y="1"/>
                </a:lnTo>
                <a:lnTo>
                  <a:pt x="30" y="1"/>
                </a:lnTo>
                <a:lnTo>
                  <a:pt x="37" y="1"/>
                </a:lnTo>
                <a:lnTo>
                  <a:pt x="56" y="5"/>
                </a:lnTo>
                <a:lnTo>
                  <a:pt x="58" y="5"/>
                </a:lnTo>
                <a:lnTo>
                  <a:pt x="61" y="8"/>
                </a:lnTo>
                <a:lnTo>
                  <a:pt x="63" y="8"/>
                </a:lnTo>
                <a:lnTo>
                  <a:pt x="65" y="10"/>
                </a:lnTo>
                <a:lnTo>
                  <a:pt x="68" y="10"/>
                </a:lnTo>
                <a:lnTo>
                  <a:pt x="68" y="13"/>
                </a:lnTo>
                <a:lnTo>
                  <a:pt x="70" y="13"/>
                </a:lnTo>
                <a:lnTo>
                  <a:pt x="73" y="15"/>
                </a:lnTo>
                <a:lnTo>
                  <a:pt x="73" y="17"/>
                </a:lnTo>
                <a:lnTo>
                  <a:pt x="75" y="17"/>
                </a:lnTo>
                <a:lnTo>
                  <a:pt x="73" y="17"/>
                </a:lnTo>
                <a:lnTo>
                  <a:pt x="73" y="20"/>
                </a:lnTo>
                <a:lnTo>
                  <a:pt x="73" y="22"/>
                </a:lnTo>
                <a:lnTo>
                  <a:pt x="70" y="22"/>
                </a:lnTo>
                <a:lnTo>
                  <a:pt x="61" y="22"/>
                </a:lnTo>
                <a:lnTo>
                  <a:pt x="61" y="25"/>
                </a:lnTo>
                <a:lnTo>
                  <a:pt x="61" y="30"/>
                </a:lnTo>
                <a:lnTo>
                  <a:pt x="63" y="30"/>
                </a:lnTo>
                <a:lnTo>
                  <a:pt x="63" y="32"/>
                </a:lnTo>
                <a:lnTo>
                  <a:pt x="65" y="32"/>
                </a:lnTo>
                <a:lnTo>
                  <a:pt x="65" y="37"/>
                </a:lnTo>
                <a:lnTo>
                  <a:pt x="68" y="37"/>
                </a:lnTo>
                <a:lnTo>
                  <a:pt x="68" y="39"/>
                </a:lnTo>
                <a:lnTo>
                  <a:pt x="70" y="39"/>
                </a:lnTo>
                <a:lnTo>
                  <a:pt x="70" y="42"/>
                </a:lnTo>
                <a:lnTo>
                  <a:pt x="73" y="42"/>
                </a:lnTo>
                <a:lnTo>
                  <a:pt x="78" y="42"/>
                </a:lnTo>
                <a:lnTo>
                  <a:pt x="78" y="39"/>
                </a:lnTo>
                <a:lnTo>
                  <a:pt x="75" y="37"/>
                </a:lnTo>
                <a:lnTo>
                  <a:pt x="75" y="34"/>
                </a:lnTo>
                <a:lnTo>
                  <a:pt x="73" y="34"/>
                </a:lnTo>
                <a:lnTo>
                  <a:pt x="73" y="27"/>
                </a:lnTo>
                <a:lnTo>
                  <a:pt x="75" y="27"/>
                </a:lnTo>
                <a:lnTo>
                  <a:pt x="75" y="25"/>
                </a:lnTo>
                <a:lnTo>
                  <a:pt x="78" y="25"/>
                </a:lnTo>
                <a:lnTo>
                  <a:pt x="80" y="25"/>
                </a:lnTo>
                <a:lnTo>
                  <a:pt x="80" y="22"/>
                </a:lnTo>
                <a:lnTo>
                  <a:pt x="82" y="22"/>
                </a:lnTo>
                <a:lnTo>
                  <a:pt x="85" y="25"/>
                </a:lnTo>
                <a:lnTo>
                  <a:pt x="87" y="25"/>
                </a:lnTo>
                <a:lnTo>
                  <a:pt x="87" y="27"/>
                </a:lnTo>
                <a:lnTo>
                  <a:pt x="90" y="27"/>
                </a:lnTo>
                <a:lnTo>
                  <a:pt x="90" y="30"/>
                </a:lnTo>
                <a:lnTo>
                  <a:pt x="92" y="32"/>
                </a:lnTo>
                <a:lnTo>
                  <a:pt x="92" y="34"/>
                </a:lnTo>
                <a:lnTo>
                  <a:pt x="94" y="34"/>
                </a:lnTo>
                <a:lnTo>
                  <a:pt x="94" y="37"/>
                </a:lnTo>
                <a:lnTo>
                  <a:pt x="97" y="39"/>
                </a:lnTo>
                <a:lnTo>
                  <a:pt x="97" y="42"/>
                </a:lnTo>
                <a:lnTo>
                  <a:pt x="99" y="42"/>
                </a:lnTo>
                <a:lnTo>
                  <a:pt x="99" y="49"/>
                </a:lnTo>
                <a:lnTo>
                  <a:pt x="102" y="51"/>
                </a:lnTo>
                <a:lnTo>
                  <a:pt x="104" y="53"/>
                </a:lnTo>
                <a:lnTo>
                  <a:pt x="104" y="56"/>
                </a:lnTo>
                <a:lnTo>
                  <a:pt x="106" y="5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06" name="path 1606"/>
          <p:cNvSpPr/>
          <p:nvPr/>
        </p:nvSpPr>
        <p:spPr>
          <a:xfrm>
            <a:off x="9536430" y="4253738"/>
            <a:ext cx="9143" cy="10667"/>
          </a:xfrm>
          <a:custGeom>
            <a:avLst/>
            <a:gdLst/>
            <a:ahLst/>
            <a:cxnLst/>
            <a:rect l="0" t="0" r="0" b="0"/>
            <a:pathLst>
              <a:path w="14" h="16">
                <a:moveTo>
                  <a:pt x="1" y="1"/>
                </a:moveTo>
                <a:lnTo>
                  <a:pt x="8" y="10"/>
                </a:lnTo>
                <a:lnTo>
                  <a:pt x="13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08" name="path 1608"/>
          <p:cNvSpPr/>
          <p:nvPr/>
        </p:nvSpPr>
        <p:spPr>
          <a:xfrm>
            <a:off x="9534906" y="4262882"/>
            <a:ext cx="4571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3" y="5"/>
                </a:moveTo>
                <a:lnTo>
                  <a:pt x="1" y="1"/>
                </a:ln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10" name="path 1610"/>
          <p:cNvSpPr/>
          <p:nvPr/>
        </p:nvSpPr>
        <p:spPr>
          <a:xfrm>
            <a:off x="9530334" y="4259834"/>
            <a:ext cx="12191" cy="10667"/>
          </a:xfrm>
          <a:custGeom>
            <a:avLst/>
            <a:gdLst/>
            <a:ahLst/>
            <a:cxnLst/>
            <a:rect l="0" t="0" r="0" b="0"/>
            <a:pathLst>
              <a:path w="19" h="16">
                <a:moveTo>
                  <a:pt x="8" y="1"/>
                </a:moveTo>
                <a:lnTo>
                  <a:pt x="17" y="10"/>
                </a:lnTo>
                <a:moveTo>
                  <a:pt x="10" y="3"/>
                </a:moveTo>
                <a:lnTo>
                  <a:pt x="15" y="10"/>
                </a:lnTo>
                <a:moveTo>
                  <a:pt x="1" y="10"/>
                </a:moveTo>
                <a:lnTo>
                  <a:pt x="5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12" name="path 1612"/>
          <p:cNvSpPr/>
          <p:nvPr/>
        </p:nvSpPr>
        <p:spPr>
          <a:xfrm>
            <a:off x="9528809" y="4265167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14" name="path 1614"/>
          <p:cNvSpPr/>
          <p:nvPr/>
        </p:nvSpPr>
        <p:spPr>
          <a:xfrm>
            <a:off x="9529571" y="4265929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16" name="path 1616"/>
          <p:cNvSpPr/>
          <p:nvPr/>
        </p:nvSpPr>
        <p:spPr>
          <a:xfrm>
            <a:off x="1313687" y="10079228"/>
            <a:ext cx="13118593" cy="32004"/>
          </a:xfrm>
          <a:custGeom>
            <a:avLst/>
            <a:gdLst/>
            <a:ahLst/>
            <a:cxnLst/>
            <a:rect l="0" t="0" r="0" b="0"/>
            <a:pathLst>
              <a:path w="20659" h="50">
                <a:moveTo>
                  <a:pt x="20659" y="50"/>
                </a:moveTo>
                <a:lnTo>
                  <a:pt x="20608" y="0"/>
                </a:lnTo>
                <a:lnTo>
                  <a:pt x="0" y="50"/>
                </a:lnTo>
                <a:lnTo>
                  <a:pt x="20659" y="50"/>
                </a:lnTo>
              </a:path>
              <a:path w="20659" h="50">
                <a:moveTo>
                  <a:pt x="20608" y="0"/>
                </a:moveTo>
                <a:lnTo>
                  <a:pt x="0" y="50"/>
                </a:lnTo>
                <a:lnTo>
                  <a:pt x="50" y="0"/>
                </a:lnTo>
                <a:lnTo>
                  <a:pt x="20608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18" name="path 1618"/>
          <p:cNvSpPr/>
          <p:nvPr/>
        </p:nvSpPr>
        <p:spPr>
          <a:xfrm>
            <a:off x="7125461" y="9301988"/>
            <a:ext cx="1523" cy="794003"/>
          </a:xfrm>
          <a:custGeom>
            <a:avLst/>
            <a:gdLst/>
            <a:ahLst/>
            <a:cxnLst/>
            <a:rect l="0" t="0" r="0" b="0"/>
            <a:pathLst>
              <a:path w="2" h="1250">
                <a:moveTo>
                  <a:pt x="1" y="0"/>
                </a:moveTo>
                <a:lnTo>
                  <a:pt x="1" y="125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20" name="path 1620"/>
          <p:cNvSpPr/>
          <p:nvPr/>
        </p:nvSpPr>
        <p:spPr>
          <a:xfrm>
            <a:off x="9531858" y="4264405"/>
            <a:ext cx="4571" cy="6096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5" y="8"/>
                </a:moveTo>
                <a:lnTo>
                  <a:pt x="1" y="1"/>
                </a:lnTo>
                <a:lnTo>
                  <a:pt x="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22" name="path 1622"/>
          <p:cNvSpPr/>
          <p:nvPr/>
        </p:nvSpPr>
        <p:spPr>
          <a:xfrm>
            <a:off x="9533382" y="4253738"/>
            <a:ext cx="10667" cy="13715"/>
          </a:xfrm>
          <a:custGeom>
            <a:avLst/>
            <a:gdLst/>
            <a:ahLst/>
            <a:cxnLst/>
            <a:rect l="0" t="0" r="0" b="0"/>
            <a:pathLst>
              <a:path w="16" h="21">
                <a:moveTo>
                  <a:pt x="1" y="1"/>
                </a:moveTo>
                <a:lnTo>
                  <a:pt x="15" y="20"/>
                </a:lnTo>
                <a:moveTo>
                  <a:pt x="1" y="15"/>
                </a:moveTo>
                <a:lnTo>
                  <a:pt x="5" y="20"/>
                </a:lnTo>
                <a:moveTo>
                  <a:pt x="1" y="3"/>
                </a:moveTo>
                <a:lnTo>
                  <a:pt x="13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24" name="path 1624"/>
          <p:cNvSpPr/>
          <p:nvPr/>
        </p:nvSpPr>
        <p:spPr>
          <a:xfrm>
            <a:off x="13357097" y="9941306"/>
            <a:ext cx="243839" cy="109728"/>
          </a:xfrm>
          <a:custGeom>
            <a:avLst/>
            <a:gdLst/>
            <a:ahLst/>
            <a:cxnLst/>
            <a:rect l="0" t="0" r="0" b="0"/>
            <a:pathLst>
              <a:path w="383" h="172">
                <a:moveTo>
                  <a:pt x="82" y="142"/>
                </a:moveTo>
                <a:lnTo>
                  <a:pt x="75" y="145"/>
                </a:lnTo>
                <a:lnTo>
                  <a:pt x="75" y="164"/>
                </a:lnTo>
                <a:lnTo>
                  <a:pt x="82" y="159"/>
                </a:lnTo>
                <a:lnTo>
                  <a:pt x="82" y="142"/>
                </a:lnTo>
                <a:lnTo>
                  <a:pt x="82" y="142"/>
                </a:lnTo>
                <a:close/>
              </a:path>
              <a:path w="383" h="172">
                <a:moveTo>
                  <a:pt x="1" y="78"/>
                </a:moveTo>
                <a:lnTo>
                  <a:pt x="1" y="142"/>
                </a:lnTo>
                <a:lnTo>
                  <a:pt x="10" y="142"/>
                </a:lnTo>
                <a:lnTo>
                  <a:pt x="10" y="78"/>
                </a:lnTo>
                <a:lnTo>
                  <a:pt x="75" y="78"/>
                </a:lnTo>
                <a:lnTo>
                  <a:pt x="1" y="78"/>
                </a:lnTo>
                <a:lnTo>
                  <a:pt x="1" y="78"/>
                </a:lnTo>
                <a:close/>
              </a:path>
              <a:path w="383" h="172">
                <a:moveTo>
                  <a:pt x="1" y="18"/>
                </a:moveTo>
                <a:lnTo>
                  <a:pt x="1" y="78"/>
                </a:lnTo>
                <a:lnTo>
                  <a:pt x="10" y="73"/>
                </a:lnTo>
                <a:lnTo>
                  <a:pt x="10" y="18"/>
                </a:lnTo>
                <a:lnTo>
                  <a:pt x="75" y="18"/>
                </a:lnTo>
                <a:lnTo>
                  <a:pt x="1" y="18"/>
                </a:lnTo>
                <a:lnTo>
                  <a:pt x="1" y="18"/>
                </a:lnTo>
                <a:close/>
              </a:path>
              <a:path w="383" h="172">
                <a:moveTo>
                  <a:pt x="1" y="8"/>
                </a:moveTo>
                <a:lnTo>
                  <a:pt x="1" y="18"/>
                </a:lnTo>
                <a:lnTo>
                  <a:pt x="75" y="18"/>
                </a:lnTo>
                <a:lnTo>
                  <a:pt x="75" y="73"/>
                </a:lnTo>
                <a:lnTo>
                  <a:pt x="10" y="73"/>
                </a:lnTo>
                <a:lnTo>
                  <a:pt x="1" y="78"/>
                </a:lnTo>
                <a:lnTo>
                  <a:pt x="75" y="78"/>
                </a:lnTo>
                <a:lnTo>
                  <a:pt x="75" y="142"/>
                </a:lnTo>
                <a:lnTo>
                  <a:pt x="1" y="142"/>
                </a:lnTo>
                <a:lnTo>
                  <a:pt x="1" y="147"/>
                </a:lnTo>
                <a:lnTo>
                  <a:pt x="1" y="166"/>
                </a:lnTo>
                <a:lnTo>
                  <a:pt x="10" y="159"/>
                </a:lnTo>
                <a:lnTo>
                  <a:pt x="10" y="145"/>
                </a:lnTo>
                <a:lnTo>
                  <a:pt x="75" y="145"/>
                </a:lnTo>
                <a:lnTo>
                  <a:pt x="82" y="142"/>
                </a:lnTo>
                <a:lnTo>
                  <a:pt x="82" y="128"/>
                </a:lnTo>
                <a:lnTo>
                  <a:pt x="82" y="123"/>
                </a:lnTo>
                <a:lnTo>
                  <a:pt x="82" y="20"/>
                </a:lnTo>
                <a:lnTo>
                  <a:pt x="87" y="15"/>
                </a:lnTo>
                <a:lnTo>
                  <a:pt x="10" y="15"/>
                </a:lnTo>
                <a:lnTo>
                  <a:pt x="1" y="8"/>
                </a:lnTo>
                <a:lnTo>
                  <a:pt x="1" y="8"/>
                </a:lnTo>
                <a:close/>
              </a:path>
              <a:path w="383" h="172">
                <a:moveTo>
                  <a:pt x="78" y="8"/>
                </a:moveTo>
                <a:lnTo>
                  <a:pt x="73" y="15"/>
                </a:lnTo>
                <a:lnTo>
                  <a:pt x="10" y="15"/>
                </a:lnTo>
                <a:lnTo>
                  <a:pt x="87" y="15"/>
                </a:lnTo>
                <a:lnTo>
                  <a:pt x="78" y="8"/>
                </a:lnTo>
                <a:lnTo>
                  <a:pt x="78" y="8"/>
                </a:lnTo>
                <a:close/>
              </a:path>
              <a:path w="383" h="172">
                <a:moveTo>
                  <a:pt x="351" y="152"/>
                </a:moveTo>
                <a:lnTo>
                  <a:pt x="351" y="154"/>
                </a:lnTo>
                <a:lnTo>
                  <a:pt x="366" y="152"/>
                </a:lnTo>
                <a:lnTo>
                  <a:pt x="351" y="152"/>
                </a:lnTo>
                <a:lnTo>
                  <a:pt x="351" y="152"/>
                </a:lnTo>
                <a:close/>
              </a:path>
              <a:path w="383" h="172">
                <a:moveTo>
                  <a:pt x="303" y="118"/>
                </a:moveTo>
                <a:lnTo>
                  <a:pt x="301" y="121"/>
                </a:lnTo>
                <a:lnTo>
                  <a:pt x="303" y="121"/>
                </a:lnTo>
                <a:lnTo>
                  <a:pt x="306" y="125"/>
                </a:lnTo>
                <a:lnTo>
                  <a:pt x="306" y="128"/>
                </a:lnTo>
                <a:lnTo>
                  <a:pt x="308" y="133"/>
                </a:lnTo>
                <a:lnTo>
                  <a:pt x="310" y="135"/>
                </a:lnTo>
                <a:lnTo>
                  <a:pt x="310" y="138"/>
                </a:lnTo>
                <a:lnTo>
                  <a:pt x="313" y="140"/>
                </a:lnTo>
                <a:lnTo>
                  <a:pt x="313" y="145"/>
                </a:lnTo>
                <a:lnTo>
                  <a:pt x="315" y="147"/>
                </a:lnTo>
                <a:lnTo>
                  <a:pt x="315" y="150"/>
                </a:lnTo>
                <a:lnTo>
                  <a:pt x="318" y="150"/>
                </a:lnTo>
                <a:lnTo>
                  <a:pt x="318" y="145"/>
                </a:lnTo>
                <a:lnTo>
                  <a:pt x="320" y="142"/>
                </a:lnTo>
                <a:lnTo>
                  <a:pt x="320" y="135"/>
                </a:lnTo>
                <a:lnTo>
                  <a:pt x="318" y="133"/>
                </a:lnTo>
                <a:lnTo>
                  <a:pt x="318" y="130"/>
                </a:lnTo>
                <a:lnTo>
                  <a:pt x="315" y="130"/>
                </a:lnTo>
                <a:lnTo>
                  <a:pt x="315" y="128"/>
                </a:lnTo>
                <a:lnTo>
                  <a:pt x="313" y="125"/>
                </a:lnTo>
                <a:lnTo>
                  <a:pt x="310" y="123"/>
                </a:lnTo>
                <a:lnTo>
                  <a:pt x="306" y="121"/>
                </a:lnTo>
                <a:lnTo>
                  <a:pt x="303" y="118"/>
                </a:lnTo>
                <a:lnTo>
                  <a:pt x="303" y="118"/>
                </a:lnTo>
                <a:close/>
              </a:path>
              <a:path w="383" h="172">
                <a:moveTo>
                  <a:pt x="284" y="116"/>
                </a:moveTo>
                <a:lnTo>
                  <a:pt x="284" y="121"/>
                </a:lnTo>
                <a:lnTo>
                  <a:pt x="281" y="123"/>
                </a:lnTo>
                <a:lnTo>
                  <a:pt x="281" y="125"/>
                </a:lnTo>
                <a:lnTo>
                  <a:pt x="279" y="130"/>
                </a:lnTo>
                <a:lnTo>
                  <a:pt x="277" y="133"/>
                </a:lnTo>
                <a:lnTo>
                  <a:pt x="277" y="135"/>
                </a:lnTo>
                <a:lnTo>
                  <a:pt x="274" y="140"/>
                </a:lnTo>
                <a:lnTo>
                  <a:pt x="274" y="142"/>
                </a:lnTo>
                <a:lnTo>
                  <a:pt x="272" y="145"/>
                </a:lnTo>
                <a:lnTo>
                  <a:pt x="270" y="147"/>
                </a:lnTo>
                <a:lnTo>
                  <a:pt x="267" y="150"/>
                </a:lnTo>
                <a:lnTo>
                  <a:pt x="265" y="154"/>
                </a:lnTo>
                <a:lnTo>
                  <a:pt x="265" y="157"/>
                </a:lnTo>
                <a:lnTo>
                  <a:pt x="262" y="159"/>
                </a:lnTo>
                <a:lnTo>
                  <a:pt x="260" y="162"/>
                </a:lnTo>
                <a:lnTo>
                  <a:pt x="258" y="164"/>
                </a:lnTo>
                <a:lnTo>
                  <a:pt x="260" y="166"/>
                </a:lnTo>
                <a:lnTo>
                  <a:pt x="260" y="164"/>
                </a:lnTo>
                <a:lnTo>
                  <a:pt x="262" y="164"/>
                </a:lnTo>
                <a:lnTo>
                  <a:pt x="265" y="162"/>
                </a:lnTo>
                <a:lnTo>
                  <a:pt x="267" y="159"/>
                </a:lnTo>
                <a:lnTo>
                  <a:pt x="270" y="157"/>
                </a:lnTo>
                <a:lnTo>
                  <a:pt x="272" y="154"/>
                </a:lnTo>
                <a:lnTo>
                  <a:pt x="274" y="152"/>
                </a:lnTo>
                <a:lnTo>
                  <a:pt x="274" y="150"/>
                </a:lnTo>
                <a:lnTo>
                  <a:pt x="277" y="147"/>
                </a:lnTo>
                <a:lnTo>
                  <a:pt x="279" y="145"/>
                </a:lnTo>
                <a:lnTo>
                  <a:pt x="281" y="142"/>
                </a:lnTo>
                <a:lnTo>
                  <a:pt x="284" y="138"/>
                </a:lnTo>
                <a:lnTo>
                  <a:pt x="286" y="135"/>
                </a:lnTo>
                <a:lnTo>
                  <a:pt x="289" y="133"/>
                </a:lnTo>
                <a:lnTo>
                  <a:pt x="289" y="130"/>
                </a:lnTo>
                <a:lnTo>
                  <a:pt x="293" y="128"/>
                </a:lnTo>
                <a:lnTo>
                  <a:pt x="284" y="116"/>
                </a:lnTo>
                <a:lnTo>
                  <a:pt x="284" y="116"/>
                </a:lnTo>
                <a:close/>
              </a:path>
              <a:path w="383" h="172">
                <a:moveTo>
                  <a:pt x="334" y="102"/>
                </a:moveTo>
                <a:lnTo>
                  <a:pt x="334" y="114"/>
                </a:lnTo>
                <a:lnTo>
                  <a:pt x="332" y="116"/>
                </a:lnTo>
                <a:lnTo>
                  <a:pt x="332" y="125"/>
                </a:lnTo>
                <a:lnTo>
                  <a:pt x="330" y="130"/>
                </a:lnTo>
                <a:lnTo>
                  <a:pt x="330" y="133"/>
                </a:lnTo>
                <a:lnTo>
                  <a:pt x="327" y="138"/>
                </a:lnTo>
                <a:lnTo>
                  <a:pt x="327" y="140"/>
                </a:lnTo>
                <a:lnTo>
                  <a:pt x="325" y="142"/>
                </a:lnTo>
                <a:lnTo>
                  <a:pt x="325" y="147"/>
                </a:lnTo>
                <a:lnTo>
                  <a:pt x="322" y="150"/>
                </a:lnTo>
                <a:lnTo>
                  <a:pt x="320" y="152"/>
                </a:lnTo>
                <a:lnTo>
                  <a:pt x="320" y="154"/>
                </a:lnTo>
                <a:lnTo>
                  <a:pt x="318" y="157"/>
                </a:lnTo>
                <a:lnTo>
                  <a:pt x="315" y="162"/>
                </a:lnTo>
                <a:lnTo>
                  <a:pt x="313" y="164"/>
                </a:lnTo>
                <a:lnTo>
                  <a:pt x="310" y="166"/>
                </a:lnTo>
                <a:lnTo>
                  <a:pt x="308" y="169"/>
                </a:lnTo>
                <a:lnTo>
                  <a:pt x="310" y="171"/>
                </a:lnTo>
                <a:lnTo>
                  <a:pt x="310" y="171"/>
                </a:lnTo>
                <a:lnTo>
                  <a:pt x="313" y="169"/>
                </a:lnTo>
                <a:lnTo>
                  <a:pt x="315" y="166"/>
                </a:lnTo>
                <a:lnTo>
                  <a:pt x="318" y="164"/>
                </a:lnTo>
                <a:lnTo>
                  <a:pt x="320" y="162"/>
                </a:lnTo>
                <a:lnTo>
                  <a:pt x="322" y="159"/>
                </a:lnTo>
                <a:lnTo>
                  <a:pt x="322" y="157"/>
                </a:lnTo>
                <a:lnTo>
                  <a:pt x="325" y="154"/>
                </a:lnTo>
                <a:lnTo>
                  <a:pt x="327" y="152"/>
                </a:lnTo>
                <a:lnTo>
                  <a:pt x="330" y="150"/>
                </a:lnTo>
                <a:lnTo>
                  <a:pt x="332" y="147"/>
                </a:lnTo>
                <a:lnTo>
                  <a:pt x="332" y="142"/>
                </a:lnTo>
                <a:lnTo>
                  <a:pt x="334" y="140"/>
                </a:lnTo>
                <a:lnTo>
                  <a:pt x="334" y="138"/>
                </a:lnTo>
                <a:lnTo>
                  <a:pt x="337" y="135"/>
                </a:lnTo>
                <a:lnTo>
                  <a:pt x="337" y="133"/>
                </a:lnTo>
                <a:lnTo>
                  <a:pt x="339" y="128"/>
                </a:lnTo>
                <a:lnTo>
                  <a:pt x="339" y="121"/>
                </a:lnTo>
                <a:lnTo>
                  <a:pt x="341" y="118"/>
                </a:lnTo>
                <a:lnTo>
                  <a:pt x="341" y="102"/>
                </a:lnTo>
                <a:lnTo>
                  <a:pt x="370" y="102"/>
                </a:lnTo>
                <a:lnTo>
                  <a:pt x="334" y="102"/>
                </a:lnTo>
                <a:lnTo>
                  <a:pt x="334" y="102"/>
                </a:lnTo>
                <a:close/>
              </a:path>
              <a:path w="383" h="172">
                <a:moveTo>
                  <a:pt x="322" y="102"/>
                </a:moveTo>
                <a:lnTo>
                  <a:pt x="315" y="109"/>
                </a:lnTo>
                <a:lnTo>
                  <a:pt x="260" y="109"/>
                </a:lnTo>
                <a:lnTo>
                  <a:pt x="265" y="114"/>
                </a:lnTo>
                <a:lnTo>
                  <a:pt x="332" y="114"/>
                </a:lnTo>
                <a:lnTo>
                  <a:pt x="322" y="102"/>
                </a:lnTo>
                <a:lnTo>
                  <a:pt x="322" y="102"/>
                </a:lnTo>
                <a:close/>
              </a:path>
              <a:path w="383" h="172">
                <a:moveTo>
                  <a:pt x="334" y="61"/>
                </a:moveTo>
                <a:lnTo>
                  <a:pt x="334" y="102"/>
                </a:lnTo>
                <a:lnTo>
                  <a:pt x="341" y="97"/>
                </a:lnTo>
                <a:lnTo>
                  <a:pt x="341" y="92"/>
                </a:lnTo>
                <a:lnTo>
                  <a:pt x="344" y="87"/>
                </a:lnTo>
                <a:lnTo>
                  <a:pt x="344" y="61"/>
                </a:lnTo>
                <a:lnTo>
                  <a:pt x="370" y="61"/>
                </a:lnTo>
                <a:lnTo>
                  <a:pt x="334" y="61"/>
                </a:lnTo>
                <a:lnTo>
                  <a:pt x="334" y="61"/>
                </a:lnTo>
                <a:close/>
              </a:path>
              <a:path w="383" h="172">
                <a:moveTo>
                  <a:pt x="286" y="37"/>
                </a:moveTo>
                <a:lnTo>
                  <a:pt x="277" y="37"/>
                </a:lnTo>
                <a:lnTo>
                  <a:pt x="277" y="109"/>
                </a:lnTo>
                <a:lnTo>
                  <a:pt x="286" y="109"/>
                </a:lnTo>
                <a:lnTo>
                  <a:pt x="286" y="87"/>
                </a:lnTo>
                <a:lnTo>
                  <a:pt x="308" y="87"/>
                </a:lnTo>
                <a:lnTo>
                  <a:pt x="286" y="82"/>
                </a:lnTo>
                <a:lnTo>
                  <a:pt x="286" y="61"/>
                </a:lnTo>
                <a:lnTo>
                  <a:pt x="308" y="61"/>
                </a:lnTo>
                <a:lnTo>
                  <a:pt x="286" y="56"/>
                </a:lnTo>
                <a:lnTo>
                  <a:pt x="286" y="37"/>
                </a:lnTo>
                <a:lnTo>
                  <a:pt x="286" y="37"/>
                </a:lnTo>
                <a:close/>
              </a:path>
              <a:path w="383" h="172">
                <a:moveTo>
                  <a:pt x="315" y="37"/>
                </a:moveTo>
                <a:lnTo>
                  <a:pt x="308" y="37"/>
                </a:lnTo>
                <a:lnTo>
                  <a:pt x="308" y="56"/>
                </a:lnTo>
                <a:lnTo>
                  <a:pt x="286" y="56"/>
                </a:lnTo>
                <a:lnTo>
                  <a:pt x="308" y="61"/>
                </a:lnTo>
                <a:lnTo>
                  <a:pt x="308" y="82"/>
                </a:lnTo>
                <a:lnTo>
                  <a:pt x="286" y="82"/>
                </a:lnTo>
                <a:lnTo>
                  <a:pt x="308" y="87"/>
                </a:lnTo>
                <a:lnTo>
                  <a:pt x="308" y="109"/>
                </a:lnTo>
                <a:lnTo>
                  <a:pt x="315" y="109"/>
                </a:lnTo>
                <a:lnTo>
                  <a:pt x="315" y="37"/>
                </a:lnTo>
                <a:lnTo>
                  <a:pt x="315" y="37"/>
                </a:lnTo>
                <a:close/>
              </a:path>
              <a:path w="383" h="172">
                <a:moveTo>
                  <a:pt x="322" y="25"/>
                </a:moveTo>
                <a:lnTo>
                  <a:pt x="318" y="32"/>
                </a:lnTo>
                <a:lnTo>
                  <a:pt x="260" y="32"/>
                </a:lnTo>
                <a:lnTo>
                  <a:pt x="265" y="39"/>
                </a:lnTo>
                <a:lnTo>
                  <a:pt x="272" y="37"/>
                </a:lnTo>
                <a:lnTo>
                  <a:pt x="332" y="37"/>
                </a:lnTo>
                <a:lnTo>
                  <a:pt x="322" y="25"/>
                </a:lnTo>
                <a:lnTo>
                  <a:pt x="322" y="25"/>
                </a:lnTo>
                <a:close/>
              </a:path>
              <a:path w="383" h="172">
                <a:moveTo>
                  <a:pt x="334" y="18"/>
                </a:moveTo>
                <a:lnTo>
                  <a:pt x="334" y="61"/>
                </a:lnTo>
                <a:lnTo>
                  <a:pt x="344" y="56"/>
                </a:lnTo>
                <a:lnTo>
                  <a:pt x="344" y="20"/>
                </a:lnTo>
                <a:lnTo>
                  <a:pt x="370" y="20"/>
                </a:lnTo>
                <a:lnTo>
                  <a:pt x="334" y="18"/>
                </a:lnTo>
                <a:lnTo>
                  <a:pt x="334" y="18"/>
                </a:lnTo>
                <a:close/>
              </a:path>
              <a:path w="383" h="172">
                <a:moveTo>
                  <a:pt x="334" y="8"/>
                </a:moveTo>
                <a:lnTo>
                  <a:pt x="334" y="18"/>
                </a:lnTo>
                <a:lnTo>
                  <a:pt x="370" y="20"/>
                </a:lnTo>
                <a:lnTo>
                  <a:pt x="370" y="56"/>
                </a:lnTo>
                <a:lnTo>
                  <a:pt x="344" y="56"/>
                </a:lnTo>
                <a:lnTo>
                  <a:pt x="334" y="61"/>
                </a:lnTo>
                <a:lnTo>
                  <a:pt x="370" y="61"/>
                </a:lnTo>
                <a:lnTo>
                  <a:pt x="370" y="97"/>
                </a:lnTo>
                <a:lnTo>
                  <a:pt x="341" y="97"/>
                </a:lnTo>
                <a:lnTo>
                  <a:pt x="334" y="102"/>
                </a:lnTo>
                <a:lnTo>
                  <a:pt x="370" y="102"/>
                </a:lnTo>
                <a:lnTo>
                  <a:pt x="370" y="145"/>
                </a:lnTo>
                <a:lnTo>
                  <a:pt x="370" y="147"/>
                </a:lnTo>
                <a:lnTo>
                  <a:pt x="368" y="150"/>
                </a:lnTo>
                <a:lnTo>
                  <a:pt x="368" y="152"/>
                </a:lnTo>
                <a:lnTo>
                  <a:pt x="366" y="152"/>
                </a:lnTo>
                <a:lnTo>
                  <a:pt x="351" y="154"/>
                </a:lnTo>
                <a:lnTo>
                  <a:pt x="353" y="154"/>
                </a:lnTo>
                <a:lnTo>
                  <a:pt x="356" y="157"/>
                </a:lnTo>
                <a:lnTo>
                  <a:pt x="358" y="159"/>
                </a:lnTo>
                <a:lnTo>
                  <a:pt x="361" y="159"/>
                </a:lnTo>
                <a:lnTo>
                  <a:pt x="363" y="162"/>
                </a:lnTo>
                <a:lnTo>
                  <a:pt x="366" y="164"/>
                </a:lnTo>
                <a:lnTo>
                  <a:pt x="366" y="166"/>
                </a:lnTo>
                <a:lnTo>
                  <a:pt x="366" y="169"/>
                </a:lnTo>
                <a:lnTo>
                  <a:pt x="368" y="166"/>
                </a:lnTo>
                <a:lnTo>
                  <a:pt x="370" y="166"/>
                </a:lnTo>
                <a:lnTo>
                  <a:pt x="373" y="164"/>
                </a:lnTo>
                <a:lnTo>
                  <a:pt x="375" y="162"/>
                </a:lnTo>
                <a:lnTo>
                  <a:pt x="375" y="159"/>
                </a:lnTo>
                <a:lnTo>
                  <a:pt x="378" y="154"/>
                </a:lnTo>
                <a:lnTo>
                  <a:pt x="378" y="22"/>
                </a:lnTo>
                <a:lnTo>
                  <a:pt x="382" y="18"/>
                </a:lnTo>
                <a:lnTo>
                  <a:pt x="344" y="15"/>
                </a:lnTo>
                <a:lnTo>
                  <a:pt x="334" y="8"/>
                </a:lnTo>
                <a:lnTo>
                  <a:pt x="334" y="8"/>
                </a:lnTo>
                <a:close/>
              </a:path>
              <a:path w="383" h="172">
                <a:moveTo>
                  <a:pt x="373" y="8"/>
                </a:moveTo>
                <a:lnTo>
                  <a:pt x="368" y="15"/>
                </a:lnTo>
                <a:lnTo>
                  <a:pt x="344" y="15"/>
                </a:lnTo>
                <a:lnTo>
                  <a:pt x="382" y="18"/>
                </a:lnTo>
                <a:lnTo>
                  <a:pt x="373" y="8"/>
                </a:lnTo>
                <a:lnTo>
                  <a:pt x="373" y="8"/>
                </a:lnTo>
                <a:close/>
              </a:path>
              <a:path w="383" h="172">
                <a:moveTo>
                  <a:pt x="308" y="1"/>
                </a:moveTo>
                <a:lnTo>
                  <a:pt x="308" y="32"/>
                </a:lnTo>
                <a:lnTo>
                  <a:pt x="286" y="32"/>
                </a:lnTo>
                <a:lnTo>
                  <a:pt x="277" y="32"/>
                </a:lnTo>
                <a:lnTo>
                  <a:pt x="315" y="32"/>
                </a:lnTo>
                <a:lnTo>
                  <a:pt x="315" y="15"/>
                </a:lnTo>
                <a:lnTo>
                  <a:pt x="320" y="10"/>
                </a:lnTo>
                <a:lnTo>
                  <a:pt x="308" y="1"/>
                </a:lnTo>
                <a:lnTo>
                  <a:pt x="308" y="1"/>
                </a:lnTo>
                <a:close/>
              </a:path>
              <a:path w="383" h="172">
                <a:moveTo>
                  <a:pt x="277" y="1"/>
                </a:moveTo>
                <a:lnTo>
                  <a:pt x="277" y="32"/>
                </a:lnTo>
                <a:lnTo>
                  <a:pt x="286" y="32"/>
                </a:lnTo>
                <a:lnTo>
                  <a:pt x="286" y="15"/>
                </a:lnTo>
                <a:lnTo>
                  <a:pt x="289" y="10"/>
                </a:lnTo>
                <a:lnTo>
                  <a:pt x="277" y="1"/>
                </a:lnTo>
                <a:lnTo>
                  <a:pt x="277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26" name="path 1626"/>
          <p:cNvSpPr/>
          <p:nvPr/>
        </p:nvSpPr>
        <p:spPr>
          <a:xfrm>
            <a:off x="9606534" y="9301988"/>
            <a:ext cx="1523" cy="794003"/>
          </a:xfrm>
          <a:custGeom>
            <a:avLst/>
            <a:gdLst/>
            <a:ahLst/>
            <a:cxnLst/>
            <a:rect l="0" t="0" r="0" b="0"/>
            <a:pathLst>
              <a:path w="2" h="1250">
                <a:moveTo>
                  <a:pt x="1" y="0"/>
                </a:moveTo>
                <a:lnTo>
                  <a:pt x="1" y="125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28" name="path 1628"/>
          <p:cNvSpPr/>
          <p:nvPr/>
        </p:nvSpPr>
        <p:spPr>
          <a:xfrm>
            <a:off x="12369545" y="4259834"/>
            <a:ext cx="73152" cy="21335"/>
          </a:xfrm>
          <a:custGeom>
            <a:avLst/>
            <a:gdLst/>
            <a:ahLst/>
            <a:cxnLst/>
            <a:rect l="0" t="0" r="0" b="0"/>
            <a:pathLst>
              <a:path w="115" h="33">
                <a:moveTo>
                  <a:pt x="111" y="1"/>
                </a:moveTo>
                <a:lnTo>
                  <a:pt x="111" y="3"/>
                </a:lnTo>
                <a:lnTo>
                  <a:pt x="114" y="3"/>
                </a:lnTo>
                <a:lnTo>
                  <a:pt x="114" y="5"/>
                </a:lnTo>
                <a:lnTo>
                  <a:pt x="111" y="8"/>
                </a:lnTo>
                <a:lnTo>
                  <a:pt x="109" y="10"/>
                </a:lnTo>
                <a:lnTo>
                  <a:pt x="106" y="13"/>
                </a:lnTo>
                <a:lnTo>
                  <a:pt x="104" y="15"/>
                </a:lnTo>
                <a:lnTo>
                  <a:pt x="102" y="15"/>
                </a:lnTo>
                <a:lnTo>
                  <a:pt x="102" y="17"/>
                </a:lnTo>
                <a:lnTo>
                  <a:pt x="99" y="17"/>
                </a:lnTo>
                <a:lnTo>
                  <a:pt x="97" y="20"/>
                </a:lnTo>
                <a:lnTo>
                  <a:pt x="94" y="20"/>
                </a:lnTo>
                <a:lnTo>
                  <a:pt x="94" y="22"/>
                </a:lnTo>
                <a:lnTo>
                  <a:pt x="87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80" y="30"/>
                </a:lnTo>
                <a:lnTo>
                  <a:pt x="70" y="30"/>
                </a:lnTo>
                <a:lnTo>
                  <a:pt x="70" y="32"/>
                </a:lnTo>
                <a:lnTo>
                  <a:pt x="66" y="32"/>
                </a:lnTo>
                <a:lnTo>
                  <a:pt x="66" y="30"/>
                </a:lnTo>
                <a:lnTo>
                  <a:pt x="66" y="27"/>
                </a:lnTo>
                <a:lnTo>
                  <a:pt x="68" y="27"/>
                </a:lnTo>
                <a:lnTo>
                  <a:pt x="68" y="22"/>
                </a:lnTo>
                <a:lnTo>
                  <a:pt x="66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49" y="27"/>
                </a:lnTo>
                <a:lnTo>
                  <a:pt x="49" y="30"/>
                </a:lnTo>
                <a:lnTo>
                  <a:pt x="49" y="32"/>
                </a:lnTo>
                <a:lnTo>
                  <a:pt x="46" y="32"/>
                </a:lnTo>
                <a:lnTo>
                  <a:pt x="34" y="32"/>
                </a:lnTo>
                <a:lnTo>
                  <a:pt x="34" y="30"/>
                </a:lnTo>
                <a:lnTo>
                  <a:pt x="32" y="30"/>
                </a:lnTo>
                <a:lnTo>
                  <a:pt x="32" y="27"/>
                </a:lnTo>
                <a:lnTo>
                  <a:pt x="32" y="25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5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6" y="20"/>
                </a:lnTo>
                <a:lnTo>
                  <a:pt x="3" y="17"/>
                </a:lnTo>
                <a:lnTo>
                  <a:pt x="3" y="15"/>
                </a:lnTo>
                <a:lnTo>
                  <a:pt x="1" y="15"/>
                </a:lnTo>
                <a:lnTo>
                  <a:pt x="1" y="13"/>
                </a:lnTo>
                <a:lnTo>
                  <a:pt x="3" y="13"/>
                </a:lnTo>
                <a:lnTo>
                  <a:pt x="3" y="10"/>
                </a:lnTo>
                <a:lnTo>
                  <a:pt x="6" y="10"/>
                </a:lnTo>
                <a:lnTo>
                  <a:pt x="13" y="10"/>
                </a:lnTo>
                <a:lnTo>
                  <a:pt x="15" y="8"/>
                </a:lnTo>
                <a:lnTo>
                  <a:pt x="1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30" name="path 1630"/>
          <p:cNvSpPr/>
          <p:nvPr/>
        </p:nvSpPr>
        <p:spPr>
          <a:xfrm>
            <a:off x="9551669" y="4212589"/>
            <a:ext cx="25908" cy="27432"/>
          </a:xfrm>
          <a:custGeom>
            <a:avLst/>
            <a:gdLst/>
            <a:ahLst/>
            <a:cxnLst/>
            <a:rect l="0" t="0" r="0" b="0"/>
            <a:pathLst>
              <a:path w="40" h="43">
                <a:moveTo>
                  <a:pt x="15" y="10"/>
                </a:moveTo>
                <a:lnTo>
                  <a:pt x="27" y="30"/>
                </a:lnTo>
                <a:lnTo>
                  <a:pt x="18" y="8"/>
                </a:lnTo>
                <a:moveTo>
                  <a:pt x="20" y="1"/>
                </a:moveTo>
                <a:lnTo>
                  <a:pt x="22" y="8"/>
                </a:lnTo>
                <a:lnTo>
                  <a:pt x="30" y="13"/>
                </a:lnTo>
                <a:lnTo>
                  <a:pt x="39" y="8"/>
                </a:lnTo>
                <a:moveTo>
                  <a:pt x="10" y="20"/>
                </a:moveTo>
                <a:lnTo>
                  <a:pt x="27" y="30"/>
                </a:lnTo>
                <a:lnTo>
                  <a:pt x="10" y="13"/>
                </a:lnTo>
                <a:moveTo>
                  <a:pt x="15" y="13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8" y="8"/>
                </a:lnTo>
                <a:lnTo>
                  <a:pt x="20" y="1"/>
                </a:lnTo>
                <a:moveTo>
                  <a:pt x="27" y="42"/>
                </a:moveTo>
                <a:lnTo>
                  <a:pt x="25" y="32"/>
                </a:lnTo>
                <a:lnTo>
                  <a:pt x="15" y="27"/>
                </a:lnTo>
                <a:lnTo>
                  <a:pt x="6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32" name="rect 1632"/>
          <p:cNvSpPr/>
          <p:nvPr/>
        </p:nvSpPr>
        <p:spPr>
          <a:xfrm>
            <a:off x="9566909" y="4217162"/>
            <a:ext cx="15240" cy="2438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34" name="path 1634"/>
          <p:cNvSpPr/>
          <p:nvPr/>
        </p:nvSpPr>
        <p:spPr>
          <a:xfrm>
            <a:off x="7853933" y="9941306"/>
            <a:ext cx="347471" cy="109728"/>
          </a:xfrm>
          <a:custGeom>
            <a:avLst/>
            <a:gdLst/>
            <a:ahLst/>
            <a:cxnLst/>
            <a:rect l="0" t="0" r="0" b="0"/>
            <a:pathLst>
              <a:path w="547" h="172">
                <a:moveTo>
                  <a:pt x="41" y="128"/>
                </a:moveTo>
                <a:lnTo>
                  <a:pt x="41" y="133"/>
                </a:lnTo>
                <a:lnTo>
                  <a:pt x="44" y="133"/>
                </a:lnTo>
                <a:lnTo>
                  <a:pt x="46" y="135"/>
                </a:lnTo>
                <a:lnTo>
                  <a:pt x="51" y="138"/>
                </a:lnTo>
                <a:lnTo>
                  <a:pt x="54" y="140"/>
                </a:lnTo>
                <a:lnTo>
                  <a:pt x="56" y="142"/>
                </a:lnTo>
                <a:lnTo>
                  <a:pt x="58" y="142"/>
                </a:lnTo>
                <a:lnTo>
                  <a:pt x="61" y="145"/>
                </a:lnTo>
                <a:lnTo>
                  <a:pt x="73" y="142"/>
                </a:lnTo>
                <a:lnTo>
                  <a:pt x="70" y="142"/>
                </a:lnTo>
                <a:lnTo>
                  <a:pt x="68" y="140"/>
                </a:lnTo>
                <a:lnTo>
                  <a:pt x="65" y="140"/>
                </a:lnTo>
                <a:lnTo>
                  <a:pt x="63" y="138"/>
                </a:lnTo>
                <a:lnTo>
                  <a:pt x="61" y="138"/>
                </a:lnTo>
                <a:lnTo>
                  <a:pt x="56" y="135"/>
                </a:lnTo>
                <a:lnTo>
                  <a:pt x="54" y="133"/>
                </a:lnTo>
                <a:lnTo>
                  <a:pt x="51" y="133"/>
                </a:lnTo>
                <a:lnTo>
                  <a:pt x="49" y="130"/>
                </a:lnTo>
                <a:lnTo>
                  <a:pt x="46" y="130"/>
                </a:lnTo>
                <a:lnTo>
                  <a:pt x="41" y="128"/>
                </a:lnTo>
                <a:lnTo>
                  <a:pt x="41" y="128"/>
                </a:lnTo>
                <a:close/>
              </a:path>
              <a:path w="547" h="172">
                <a:moveTo>
                  <a:pt x="39" y="102"/>
                </a:moveTo>
                <a:lnTo>
                  <a:pt x="46" y="111"/>
                </a:lnTo>
                <a:lnTo>
                  <a:pt x="49" y="106"/>
                </a:lnTo>
                <a:lnTo>
                  <a:pt x="94" y="106"/>
                </a:lnTo>
                <a:lnTo>
                  <a:pt x="39" y="102"/>
                </a:lnTo>
                <a:lnTo>
                  <a:pt x="39" y="102"/>
                </a:lnTo>
                <a:close/>
              </a:path>
              <a:path w="547" h="172">
                <a:moveTo>
                  <a:pt x="99" y="94"/>
                </a:moveTo>
                <a:lnTo>
                  <a:pt x="94" y="102"/>
                </a:lnTo>
                <a:lnTo>
                  <a:pt x="39" y="102"/>
                </a:lnTo>
                <a:lnTo>
                  <a:pt x="94" y="106"/>
                </a:lnTo>
                <a:lnTo>
                  <a:pt x="94" y="109"/>
                </a:lnTo>
                <a:lnTo>
                  <a:pt x="92" y="114"/>
                </a:lnTo>
                <a:lnTo>
                  <a:pt x="90" y="116"/>
                </a:lnTo>
                <a:lnTo>
                  <a:pt x="87" y="118"/>
                </a:lnTo>
                <a:lnTo>
                  <a:pt x="85" y="123"/>
                </a:lnTo>
                <a:lnTo>
                  <a:pt x="85" y="125"/>
                </a:lnTo>
                <a:lnTo>
                  <a:pt x="82" y="128"/>
                </a:lnTo>
                <a:lnTo>
                  <a:pt x="80" y="130"/>
                </a:lnTo>
                <a:lnTo>
                  <a:pt x="80" y="135"/>
                </a:lnTo>
                <a:lnTo>
                  <a:pt x="78" y="138"/>
                </a:lnTo>
                <a:lnTo>
                  <a:pt x="75" y="140"/>
                </a:lnTo>
                <a:lnTo>
                  <a:pt x="75" y="142"/>
                </a:lnTo>
                <a:lnTo>
                  <a:pt x="73" y="142"/>
                </a:lnTo>
                <a:lnTo>
                  <a:pt x="61" y="145"/>
                </a:lnTo>
                <a:lnTo>
                  <a:pt x="63" y="147"/>
                </a:lnTo>
                <a:lnTo>
                  <a:pt x="65" y="147"/>
                </a:lnTo>
                <a:lnTo>
                  <a:pt x="65" y="150"/>
                </a:lnTo>
                <a:lnTo>
                  <a:pt x="68" y="152"/>
                </a:lnTo>
                <a:lnTo>
                  <a:pt x="70" y="154"/>
                </a:lnTo>
                <a:lnTo>
                  <a:pt x="73" y="157"/>
                </a:lnTo>
                <a:lnTo>
                  <a:pt x="75" y="159"/>
                </a:lnTo>
                <a:lnTo>
                  <a:pt x="78" y="162"/>
                </a:lnTo>
                <a:lnTo>
                  <a:pt x="80" y="162"/>
                </a:lnTo>
                <a:lnTo>
                  <a:pt x="82" y="164"/>
                </a:lnTo>
                <a:lnTo>
                  <a:pt x="82" y="166"/>
                </a:lnTo>
                <a:lnTo>
                  <a:pt x="85" y="171"/>
                </a:lnTo>
                <a:lnTo>
                  <a:pt x="87" y="171"/>
                </a:lnTo>
                <a:lnTo>
                  <a:pt x="90" y="169"/>
                </a:lnTo>
                <a:lnTo>
                  <a:pt x="90" y="154"/>
                </a:lnTo>
                <a:lnTo>
                  <a:pt x="87" y="152"/>
                </a:lnTo>
                <a:lnTo>
                  <a:pt x="85" y="150"/>
                </a:lnTo>
                <a:lnTo>
                  <a:pt x="80" y="147"/>
                </a:lnTo>
                <a:lnTo>
                  <a:pt x="78" y="145"/>
                </a:lnTo>
                <a:lnTo>
                  <a:pt x="78" y="142"/>
                </a:lnTo>
                <a:lnTo>
                  <a:pt x="80" y="140"/>
                </a:lnTo>
                <a:lnTo>
                  <a:pt x="82" y="138"/>
                </a:lnTo>
                <a:lnTo>
                  <a:pt x="85" y="133"/>
                </a:lnTo>
                <a:lnTo>
                  <a:pt x="87" y="130"/>
                </a:lnTo>
                <a:lnTo>
                  <a:pt x="90" y="128"/>
                </a:lnTo>
                <a:lnTo>
                  <a:pt x="90" y="125"/>
                </a:lnTo>
                <a:lnTo>
                  <a:pt x="92" y="123"/>
                </a:lnTo>
                <a:lnTo>
                  <a:pt x="94" y="121"/>
                </a:lnTo>
                <a:lnTo>
                  <a:pt x="97" y="118"/>
                </a:lnTo>
                <a:lnTo>
                  <a:pt x="99" y="116"/>
                </a:lnTo>
                <a:lnTo>
                  <a:pt x="101" y="114"/>
                </a:lnTo>
                <a:lnTo>
                  <a:pt x="104" y="111"/>
                </a:lnTo>
                <a:lnTo>
                  <a:pt x="106" y="111"/>
                </a:lnTo>
                <a:lnTo>
                  <a:pt x="109" y="109"/>
                </a:lnTo>
                <a:lnTo>
                  <a:pt x="111" y="109"/>
                </a:lnTo>
                <a:lnTo>
                  <a:pt x="99" y="94"/>
                </a:lnTo>
                <a:lnTo>
                  <a:pt x="99" y="94"/>
                </a:lnTo>
                <a:close/>
              </a:path>
              <a:path w="547" h="172">
                <a:moveTo>
                  <a:pt x="56" y="73"/>
                </a:moveTo>
                <a:lnTo>
                  <a:pt x="46" y="73"/>
                </a:lnTo>
                <a:lnTo>
                  <a:pt x="46" y="75"/>
                </a:lnTo>
                <a:lnTo>
                  <a:pt x="46" y="85"/>
                </a:lnTo>
                <a:lnTo>
                  <a:pt x="44" y="90"/>
                </a:lnTo>
                <a:lnTo>
                  <a:pt x="44" y="94"/>
                </a:lnTo>
                <a:lnTo>
                  <a:pt x="41" y="97"/>
                </a:lnTo>
                <a:lnTo>
                  <a:pt x="41" y="99"/>
                </a:lnTo>
                <a:lnTo>
                  <a:pt x="39" y="102"/>
                </a:lnTo>
                <a:lnTo>
                  <a:pt x="51" y="102"/>
                </a:lnTo>
                <a:lnTo>
                  <a:pt x="51" y="99"/>
                </a:lnTo>
                <a:lnTo>
                  <a:pt x="51" y="92"/>
                </a:lnTo>
                <a:lnTo>
                  <a:pt x="54" y="90"/>
                </a:lnTo>
                <a:lnTo>
                  <a:pt x="54" y="78"/>
                </a:lnTo>
                <a:lnTo>
                  <a:pt x="56" y="73"/>
                </a:lnTo>
                <a:lnTo>
                  <a:pt x="56" y="73"/>
                </a:lnTo>
                <a:close/>
              </a:path>
              <a:path w="547" h="172">
                <a:moveTo>
                  <a:pt x="118" y="58"/>
                </a:moveTo>
                <a:lnTo>
                  <a:pt x="109" y="70"/>
                </a:lnTo>
                <a:lnTo>
                  <a:pt x="1" y="70"/>
                </a:lnTo>
                <a:lnTo>
                  <a:pt x="8" y="75"/>
                </a:lnTo>
                <a:lnTo>
                  <a:pt x="15" y="75"/>
                </a:lnTo>
                <a:lnTo>
                  <a:pt x="18" y="73"/>
                </a:lnTo>
                <a:lnTo>
                  <a:pt x="128" y="73"/>
                </a:lnTo>
                <a:lnTo>
                  <a:pt x="118" y="58"/>
                </a:lnTo>
                <a:lnTo>
                  <a:pt x="118" y="58"/>
                </a:lnTo>
                <a:close/>
              </a:path>
              <a:path w="547" h="172">
                <a:moveTo>
                  <a:pt x="61" y="39"/>
                </a:moveTo>
                <a:lnTo>
                  <a:pt x="51" y="39"/>
                </a:lnTo>
                <a:lnTo>
                  <a:pt x="51" y="42"/>
                </a:lnTo>
                <a:lnTo>
                  <a:pt x="51" y="54"/>
                </a:lnTo>
                <a:lnTo>
                  <a:pt x="49" y="56"/>
                </a:lnTo>
                <a:lnTo>
                  <a:pt x="49" y="70"/>
                </a:lnTo>
                <a:lnTo>
                  <a:pt x="56" y="70"/>
                </a:lnTo>
                <a:lnTo>
                  <a:pt x="56" y="63"/>
                </a:lnTo>
                <a:lnTo>
                  <a:pt x="58" y="61"/>
                </a:lnTo>
                <a:lnTo>
                  <a:pt x="58" y="46"/>
                </a:lnTo>
                <a:lnTo>
                  <a:pt x="61" y="42"/>
                </a:lnTo>
                <a:lnTo>
                  <a:pt x="61" y="39"/>
                </a:lnTo>
                <a:lnTo>
                  <a:pt x="61" y="39"/>
                </a:lnTo>
                <a:close/>
              </a:path>
              <a:path w="547" h="172">
                <a:moveTo>
                  <a:pt x="101" y="25"/>
                </a:moveTo>
                <a:lnTo>
                  <a:pt x="92" y="34"/>
                </a:lnTo>
                <a:lnTo>
                  <a:pt x="15" y="34"/>
                </a:lnTo>
                <a:lnTo>
                  <a:pt x="20" y="39"/>
                </a:lnTo>
                <a:lnTo>
                  <a:pt x="111" y="39"/>
                </a:lnTo>
                <a:lnTo>
                  <a:pt x="101" y="25"/>
                </a:lnTo>
                <a:lnTo>
                  <a:pt x="101" y="25"/>
                </a:lnTo>
                <a:close/>
              </a:path>
              <a:path w="547" h="172">
                <a:moveTo>
                  <a:pt x="56" y="1"/>
                </a:moveTo>
                <a:lnTo>
                  <a:pt x="56" y="13"/>
                </a:lnTo>
                <a:lnTo>
                  <a:pt x="54" y="18"/>
                </a:lnTo>
                <a:lnTo>
                  <a:pt x="54" y="34"/>
                </a:lnTo>
                <a:lnTo>
                  <a:pt x="61" y="34"/>
                </a:lnTo>
                <a:lnTo>
                  <a:pt x="61" y="27"/>
                </a:lnTo>
                <a:lnTo>
                  <a:pt x="63" y="22"/>
                </a:lnTo>
                <a:lnTo>
                  <a:pt x="63" y="13"/>
                </a:lnTo>
                <a:lnTo>
                  <a:pt x="68" y="8"/>
                </a:lnTo>
                <a:lnTo>
                  <a:pt x="56" y="1"/>
                </a:lnTo>
                <a:lnTo>
                  <a:pt x="56" y="1"/>
                </a:lnTo>
                <a:close/>
              </a:path>
              <a:path w="547" h="172">
                <a:moveTo>
                  <a:pt x="258" y="142"/>
                </a:moveTo>
                <a:lnTo>
                  <a:pt x="250" y="152"/>
                </a:lnTo>
                <a:lnTo>
                  <a:pt x="140" y="152"/>
                </a:lnTo>
                <a:lnTo>
                  <a:pt x="145" y="159"/>
                </a:lnTo>
                <a:lnTo>
                  <a:pt x="150" y="159"/>
                </a:lnTo>
                <a:lnTo>
                  <a:pt x="152" y="157"/>
                </a:lnTo>
                <a:lnTo>
                  <a:pt x="270" y="157"/>
                </a:lnTo>
                <a:lnTo>
                  <a:pt x="258" y="142"/>
                </a:lnTo>
                <a:lnTo>
                  <a:pt x="258" y="142"/>
                </a:lnTo>
                <a:close/>
              </a:path>
              <a:path w="547" h="172">
                <a:moveTo>
                  <a:pt x="150" y="44"/>
                </a:moveTo>
                <a:lnTo>
                  <a:pt x="147" y="46"/>
                </a:lnTo>
                <a:lnTo>
                  <a:pt x="150" y="49"/>
                </a:lnTo>
                <a:lnTo>
                  <a:pt x="150" y="54"/>
                </a:lnTo>
                <a:lnTo>
                  <a:pt x="152" y="58"/>
                </a:lnTo>
                <a:lnTo>
                  <a:pt x="154" y="63"/>
                </a:lnTo>
                <a:lnTo>
                  <a:pt x="154" y="65"/>
                </a:lnTo>
                <a:lnTo>
                  <a:pt x="157" y="70"/>
                </a:lnTo>
                <a:lnTo>
                  <a:pt x="157" y="75"/>
                </a:lnTo>
                <a:lnTo>
                  <a:pt x="159" y="78"/>
                </a:lnTo>
                <a:lnTo>
                  <a:pt x="159" y="82"/>
                </a:lnTo>
                <a:lnTo>
                  <a:pt x="161" y="85"/>
                </a:lnTo>
                <a:lnTo>
                  <a:pt x="161" y="90"/>
                </a:lnTo>
                <a:lnTo>
                  <a:pt x="164" y="92"/>
                </a:lnTo>
                <a:lnTo>
                  <a:pt x="164" y="102"/>
                </a:lnTo>
                <a:lnTo>
                  <a:pt x="166" y="104"/>
                </a:lnTo>
                <a:lnTo>
                  <a:pt x="166" y="116"/>
                </a:lnTo>
                <a:lnTo>
                  <a:pt x="169" y="121"/>
                </a:lnTo>
                <a:lnTo>
                  <a:pt x="169" y="123"/>
                </a:lnTo>
                <a:lnTo>
                  <a:pt x="171" y="123"/>
                </a:lnTo>
                <a:lnTo>
                  <a:pt x="171" y="123"/>
                </a:lnTo>
                <a:lnTo>
                  <a:pt x="171" y="121"/>
                </a:lnTo>
                <a:lnTo>
                  <a:pt x="176" y="118"/>
                </a:lnTo>
                <a:lnTo>
                  <a:pt x="176" y="97"/>
                </a:lnTo>
                <a:lnTo>
                  <a:pt x="174" y="94"/>
                </a:lnTo>
                <a:lnTo>
                  <a:pt x="174" y="90"/>
                </a:lnTo>
                <a:lnTo>
                  <a:pt x="171" y="87"/>
                </a:lnTo>
                <a:lnTo>
                  <a:pt x="171" y="85"/>
                </a:lnTo>
                <a:lnTo>
                  <a:pt x="169" y="82"/>
                </a:lnTo>
                <a:lnTo>
                  <a:pt x="166" y="78"/>
                </a:lnTo>
                <a:lnTo>
                  <a:pt x="166" y="75"/>
                </a:lnTo>
                <a:lnTo>
                  <a:pt x="164" y="70"/>
                </a:lnTo>
                <a:lnTo>
                  <a:pt x="161" y="68"/>
                </a:lnTo>
                <a:lnTo>
                  <a:pt x="159" y="63"/>
                </a:lnTo>
                <a:lnTo>
                  <a:pt x="157" y="58"/>
                </a:lnTo>
                <a:lnTo>
                  <a:pt x="154" y="54"/>
                </a:lnTo>
                <a:lnTo>
                  <a:pt x="152" y="49"/>
                </a:lnTo>
                <a:lnTo>
                  <a:pt x="150" y="44"/>
                </a:lnTo>
                <a:lnTo>
                  <a:pt x="150" y="44"/>
                </a:lnTo>
                <a:close/>
              </a:path>
              <a:path w="547" h="172">
                <a:moveTo>
                  <a:pt x="253" y="42"/>
                </a:moveTo>
                <a:lnTo>
                  <a:pt x="253" y="46"/>
                </a:lnTo>
                <a:lnTo>
                  <a:pt x="250" y="49"/>
                </a:lnTo>
                <a:lnTo>
                  <a:pt x="250" y="56"/>
                </a:lnTo>
                <a:lnTo>
                  <a:pt x="248" y="58"/>
                </a:lnTo>
                <a:lnTo>
                  <a:pt x="248" y="63"/>
                </a:lnTo>
                <a:lnTo>
                  <a:pt x="245" y="65"/>
                </a:lnTo>
                <a:lnTo>
                  <a:pt x="245" y="73"/>
                </a:lnTo>
                <a:lnTo>
                  <a:pt x="243" y="75"/>
                </a:lnTo>
                <a:lnTo>
                  <a:pt x="243" y="80"/>
                </a:lnTo>
                <a:lnTo>
                  <a:pt x="241" y="82"/>
                </a:lnTo>
                <a:lnTo>
                  <a:pt x="241" y="85"/>
                </a:lnTo>
                <a:lnTo>
                  <a:pt x="238" y="90"/>
                </a:lnTo>
                <a:lnTo>
                  <a:pt x="238" y="92"/>
                </a:lnTo>
                <a:lnTo>
                  <a:pt x="236" y="97"/>
                </a:lnTo>
                <a:lnTo>
                  <a:pt x="236" y="99"/>
                </a:lnTo>
                <a:lnTo>
                  <a:pt x="234" y="102"/>
                </a:lnTo>
                <a:lnTo>
                  <a:pt x="231" y="106"/>
                </a:lnTo>
                <a:lnTo>
                  <a:pt x="231" y="109"/>
                </a:lnTo>
                <a:lnTo>
                  <a:pt x="229" y="114"/>
                </a:lnTo>
                <a:lnTo>
                  <a:pt x="226" y="116"/>
                </a:lnTo>
                <a:lnTo>
                  <a:pt x="226" y="121"/>
                </a:lnTo>
                <a:lnTo>
                  <a:pt x="224" y="123"/>
                </a:lnTo>
                <a:lnTo>
                  <a:pt x="226" y="125"/>
                </a:lnTo>
                <a:lnTo>
                  <a:pt x="229" y="123"/>
                </a:lnTo>
                <a:lnTo>
                  <a:pt x="229" y="121"/>
                </a:lnTo>
                <a:lnTo>
                  <a:pt x="231" y="118"/>
                </a:lnTo>
                <a:lnTo>
                  <a:pt x="234" y="116"/>
                </a:lnTo>
                <a:lnTo>
                  <a:pt x="234" y="114"/>
                </a:lnTo>
                <a:lnTo>
                  <a:pt x="236" y="111"/>
                </a:lnTo>
                <a:lnTo>
                  <a:pt x="236" y="109"/>
                </a:lnTo>
                <a:lnTo>
                  <a:pt x="238" y="106"/>
                </a:lnTo>
                <a:lnTo>
                  <a:pt x="241" y="102"/>
                </a:lnTo>
                <a:lnTo>
                  <a:pt x="241" y="99"/>
                </a:lnTo>
                <a:lnTo>
                  <a:pt x="243" y="97"/>
                </a:lnTo>
                <a:lnTo>
                  <a:pt x="245" y="92"/>
                </a:lnTo>
                <a:lnTo>
                  <a:pt x="245" y="90"/>
                </a:lnTo>
                <a:lnTo>
                  <a:pt x="248" y="87"/>
                </a:lnTo>
                <a:lnTo>
                  <a:pt x="250" y="82"/>
                </a:lnTo>
                <a:lnTo>
                  <a:pt x="250" y="78"/>
                </a:lnTo>
                <a:lnTo>
                  <a:pt x="253" y="75"/>
                </a:lnTo>
                <a:lnTo>
                  <a:pt x="255" y="70"/>
                </a:lnTo>
                <a:lnTo>
                  <a:pt x="255" y="68"/>
                </a:lnTo>
                <a:lnTo>
                  <a:pt x="258" y="63"/>
                </a:lnTo>
                <a:lnTo>
                  <a:pt x="260" y="58"/>
                </a:lnTo>
                <a:lnTo>
                  <a:pt x="265" y="56"/>
                </a:lnTo>
                <a:lnTo>
                  <a:pt x="253" y="42"/>
                </a:lnTo>
                <a:lnTo>
                  <a:pt x="253" y="42"/>
                </a:lnTo>
                <a:close/>
              </a:path>
              <a:path w="547" h="172">
                <a:moveTo>
                  <a:pt x="217" y="5"/>
                </a:moveTo>
                <a:lnTo>
                  <a:pt x="217" y="152"/>
                </a:lnTo>
                <a:lnTo>
                  <a:pt x="195" y="152"/>
                </a:lnTo>
                <a:lnTo>
                  <a:pt x="185" y="152"/>
                </a:lnTo>
                <a:lnTo>
                  <a:pt x="224" y="152"/>
                </a:lnTo>
                <a:lnTo>
                  <a:pt x="224" y="128"/>
                </a:lnTo>
                <a:lnTo>
                  <a:pt x="226" y="128"/>
                </a:lnTo>
                <a:lnTo>
                  <a:pt x="226" y="125"/>
                </a:lnTo>
                <a:lnTo>
                  <a:pt x="224" y="123"/>
                </a:lnTo>
                <a:lnTo>
                  <a:pt x="224" y="18"/>
                </a:lnTo>
                <a:lnTo>
                  <a:pt x="229" y="13"/>
                </a:lnTo>
                <a:lnTo>
                  <a:pt x="217" y="5"/>
                </a:lnTo>
                <a:lnTo>
                  <a:pt x="217" y="5"/>
                </a:lnTo>
                <a:close/>
              </a:path>
              <a:path w="547" h="172">
                <a:moveTo>
                  <a:pt x="185" y="5"/>
                </a:moveTo>
                <a:lnTo>
                  <a:pt x="185" y="152"/>
                </a:lnTo>
                <a:lnTo>
                  <a:pt x="195" y="152"/>
                </a:lnTo>
                <a:lnTo>
                  <a:pt x="195" y="20"/>
                </a:lnTo>
                <a:lnTo>
                  <a:pt x="200" y="13"/>
                </a:lnTo>
                <a:lnTo>
                  <a:pt x="185" y="5"/>
                </a:lnTo>
                <a:lnTo>
                  <a:pt x="185" y="5"/>
                </a:lnTo>
                <a:close/>
              </a:path>
              <a:path w="547" h="172">
                <a:moveTo>
                  <a:pt x="356" y="130"/>
                </a:moveTo>
                <a:lnTo>
                  <a:pt x="356" y="133"/>
                </a:lnTo>
                <a:lnTo>
                  <a:pt x="358" y="135"/>
                </a:lnTo>
                <a:lnTo>
                  <a:pt x="361" y="138"/>
                </a:lnTo>
                <a:lnTo>
                  <a:pt x="365" y="138"/>
                </a:lnTo>
                <a:lnTo>
                  <a:pt x="368" y="140"/>
                </a:lnTo>
                <a:lnTo>
                  <a:pt x="370" y="142"/>
                </a:lnTo>
                <a:lnTo>
                  <a:pt x="373" y="145"/>
                </a:lnTo>
                <a:lnTo>
                  <a:pt x="375" y="145"/>
                </a:lnTo>
                <a:lnTo>
                  <a:pt x="378" y="147"/>
                </a:lnTo>
                <a:lnTo>
                  <a:pt x="380" y="150"/>
                </a:lnTo>
                <a:lnTo>
                  <a:pt x="382" y="152"/>
                </a:lnTo>
                <a:lnTo>
                  <a:pt x="385" y="152"/>
                </a:lnTo>
                <a:lnTo>
                  <a:pt x="385" y="154"/>
                </a:lnTo>
                <a:lnTo>
                  <a:pt x="387" y="157"/>
                </a:lnTo>
                <a:lnTo>
                  <a:pt x="390" y="159"/>
                </a:lnTo>
                <a:lnTo>
                  <a:pt x="392" y="162"/>
                </a:lnTo>
                <a:lnTo>
                  <a:pt x="394" y="164"/>
                </a:lnTo>
                <a:lnTo>
                  <a:pt x="397" y="166"/>
                </a:lnTo>
                <a:lnTo>
                  <a:pt x="399" y="166"/>
                </a:lnTo>
                <a:lnTo>
                  <a:pt x="399" y="164"/>
                </a:lnTo>
                <a:lnTo>
                  <a:pt x="401" y="164"/>
                </a:lnTo>
                <a:lnTo>
                  <a:pt x="401" y="159"/>
                </a:lnTo>
                <a:lnTo>
                  <a:pt x="401" y="157"/>
                </a:lnTo>
                <a:lnTo>
                  <a:pt x="399" y="154"/>
                </a:lnTo>
                <a:lnTo>
                  <a:pt x="397" y="150"/>
                </a:lnTo>
                <a:lnTo>
                  <a:pt x="394" y="147"/>
                </a:lnTo>
                <a:lnTo>
                  <a:pt x="392" y="145"/>
                </a:lnTo>
                <a:lnTo>
                  <a:pt x="390" y="142"/>
                </a:lnTo>
                <a:lnTo>
                  <a:pt x="387" y="142"/>
                </a:lnTo>
                <a:lnTo>
                  <a:pt x="382" y="140"/>
                </a:lnTo>
                <a:lnTo>
                  <a:pt x="380" y="140"/>
                </a:lnTo>
                <a:lnTo>
                  <a:pt x="378" y="138"/>
                </a:lnTo>
                <a:lnTo>
                  <a:pt x="375" y="138"/>
                </a:lnTo>
                <a:lnTo>
                  <a:pt x="373" y="135"/>
                </a:lnTo>
                <a:lnTo>
                  <a:pt x="368" y="135"/>
                </a:lnTo>
                <a:lnTo>
                  <a:pt x="365" y="133"/>
                </a:lnTo>
                <a:lnTo>
                  <a:pt x="363" y="133"/>
                </a:lnTo>
                <a:lnTo>
                  <a:pt x="358" y="130"/>
                </a:lnTo>
                <a:lnTo>
                  <a:pt x="356" y="130"/>
                </a:lnTo>
                <a:lnTo>
                  <a:pt x="356" y="130"/>
                </a:lnTo>
                <a:close/>
              </a:path>
              <a:path w="547" h="172">
                <a:moveTo>
                  <a:pt x="344" y="73"/>
                </a:moveTo>
                <a:lnTo>
                  <a:pt x="344" y="116"/>
                </a:lnTo>
                <a:lnTo>
                  <a:pt x="341" y="118"/>
                </a:lnTo>
                <a:lnTo>
                  <a:pt x="341" y="123"/>
                </a:lnTo>
                <a:lnTo>
                  <a:pt x="339" y="125"/>
                </a:lnTo>
                <a:lnTo>
                  <a:pt x="339" y="128"/>
                </a:lnTo>
                <a:lnTo>
                  <a:pt x="337" y="133"/>
                </a:lnTo>
                <a:lnTo>
                  <a:pt x="337" y="135"/>
                </a:lnTo>
                <a:lnTo>
                  <a:pt x="334" y="138"/>
                </a:lnTo>
                <a:lnTo>
                  <a:pt x="332" y="140"/>
                </a:lnTo>
                <a:lnTo>
                  <a:pt x="330" y="142"/>
                </a:lnTo>
                <a:lnTo>
                  <a:pt x="330" y="145"/>
                </a:lnTo>
                <a:lnTo>
                  <a:pt x="327" y="145"/>
                </a:lnTo>
                <a:lnTo>
                  <a:pt x="325" y="147"/>
                </a:lnTo>
                <a:lnTo>
                  <a:pt x="325" y="150"/>
                </a:lnTo>
                <a:lnTo>
                  <a:pt x="322" y="150"/>
                </a:lnTo>
                <a:lnTo>
                  <a:pt x="320" y="152"/>
                </a:lnTo>
                <a:lnTo>
                  <a:pt x="318" y="154"/>
                </a:lnTo>
                <a:lnTo>
                  <a:pt x="315" y="154"/>
                </a:lnTo>
                <a:lnTo>
                  <a:pt x="313" y="157"/>
                </a:lnTo>
                <a:lnTo>
                  <a:pt x="310" y="159"/>
                </a:lnTo>
                <a:lnTo>
                  <a:pt x="308" y="159"/>
                </a:lnTo>
                <a:lnTo>
                  <a:pt x="303" y="162"/>
                </a:lnTo>
                <a:lnTo>
                  <a:pt x="301" y="164"/>
                </a:lnTo>
                <a:lnTo>
                  <a:pt x="298" y="164"/>
                </a:lnTo>
                <a:lnTo>
                  <a:pt x="294" y="166"/>
                </a:lnTo>
                <a:lnTo>
                  <a:pt x="291" y="166"/>
                </a:lnTo>
                <a:lnTo>
                  <a:pt x="286" y="169"/>
                </a:lnTo>
                <a:lnTo>
                  <a:pt x="286" y="171"/>
                </a:lnTo>
                <a:lnTo>
                  <a:pt x="289" y="171"/>
                </a:lnTo>
                <a:lnTo>
                  <a:pt x="294" y="171"/>
                </a:lnTo>
                <a:lnTo>
                  <a:pt x="296" y="169"/>
                </a:lnTo>
                <a:lnTo>
                  <a:pt x="298" y="169"/>
                </a:lnTo>
                <a:lnTo>
                  <a:pt x="303" y="166"/>
                </a:lnTo>
                <a:lnTo>
                  <a:pt x="305" y="166"/>
                </a:lnTo>
                <a:lnTo>
                  <a:pt x="308" y="164"/>
                </a:lnTo>
                <a:lnTo>
                  <a:pt x="310" y="164"/>
                </a:lnTo>
                <a:lnTo>
                  <a:pt x="313" y="162"/>
                </a:lnTo>
                <a:lnTo>
                  <a:pt x="315" y="162"/>
                </a:lnTo>
                <a:lnTo>
                  <a:pt x="320" y="159"/>
                </a:lnTo>
                <a:lnTo>
                  <a:pt x="322" y="159"/>
                </a:lnTo>
                <a:lnTo>
                  <a:pt x="325" y="157"/>
                </a:lnTo>
                <a:lnTo>
                  <a:pt x="325" y="154"/>
                </a:lnTo>
                <a:lnTo>
                  <a:pt x="327" y="154"/>
                </a:lnTo>
                <a:lnTo>
                  <a:pt x="330" y="152"/>
                </a:lnTo>
                <a:lnTo>
                  <a:pt x="332" y="152"/>
                </a:lnTo>
                <a:lnTo>
                  <a:pt x="334" y="150"/>
                </a:lnTo>
                <a:lnTo>
                  <a:pt x="337" y="147"/>
                </a:lnTo>
                <a:lnTo>
                  <a:pt x="339" y="145"/>
                </a:lnTo>
                <a:lnTo>
                  <a:pt x="339" y="142"/>
                </a:lnTo>
                <a:lnTo>
                  <a:pt x="341" y="142"/>
                </a:lnTo>
                <a:lnTo>
                  <a:pt x="344" y="140"/>
                </a:lnTo>
                <a:lnTo>
                  <a:pt x="344" y="138"/>
                </a:lnTo>
                <a:lnTo>
                  <a:pt x="346" y="133"/>
                </a:lnTo>
                <a:lnTo>
                  <a:pt x="346" y="130"/>
                </a:lnTo>
                <a:lnTo>
                  <a:pt x="349" y="128"/>
                </a:lnTo>
                <a:lnTo>
                  <a:pt x="349" y="121"/>
                </a:lnTo>
                <a:lnTo>
                  <a:pt x="351" y="118"/>
                </a:lnTo>
                <a:lnTo>
                  <a:pt x="351" y="106"/>
                </a:lnTo>
                <a:lnTo>
                  <a:pt x="354" y="102"/>
                </a:lnTo>
                <a:lnTo>
                  <a:pt x="354" y="87"/>
                </a:lnTo>
                <a:lnTo>
                  <a:pt x="358" y="82"/>
                </a:lnTo>
                <a:lnTo>
                  <a:pt x="344" y="73"/>
                </a:lnTo>
                <a:lnTo>
                  <a:pt x="344" y="73"/>
                </a:lnTo>
                <a:close/>
              </a:path>
              <a:path w="547" h="172">
                <a:moveTo>
                  <a:pt x="313" y="61"/>
                </a:moveTo>
                <a:lnTo>
                  <a:pt x="313" y="133"/>
                </a:lnTo>
                <a:lnTo>
                  <a:pt x="320" y="128"/>
                </a:lnTo>
                <a:lnTo>
                  <a:pt x="320" y="61"/>
                </a:lnTo>
                <a:lnTo>
                  <a:pt x="378" y="61"/>
                </a:lnTo>
                <a:lnTo>
                  <a:pt x="313" y="61"/>
                </a:lnTo>
                <a:lnTo>
                  <a:pt x="313" y="61"/>
                </a:lnTo>
                <a:close/>
              </a:path>
              <a:path w="547" h="172">
                <a:moveTo>
                  <a:pt x="313" y="51"/>
                </a:moveTo>
                <a:lnTo>
                  <a:pt x="313" y="58"/>
                </a:lnTo>
                <a:lnTo>
                  <a:pt x="320" y="56"/>
                </a:lnTo>
                <a:lnTo>
                  <a:pt x="313" y="51"/>
                </a:lnTo>
                <a:lnTo>
                  <a:pt x="313" y="51"/>
                </a:lnTo>
                <a:close/>
              </a:path>
              <a:path w="547" h="172">
                <a:moveTo>
                  <a:pt x="382" y="49"/>
                </a:moveTo>
                <a:lnTo>
                  <a:pt x="378" y="56"/>
                </a:lnTo>
                <a:lnTo>
                  <a:pt x="320" y="56"/>
                </a:lnTo>
                <a:lnTo>
                  <a:pt x="313" y="58"/>
                </a:lnTo>
                <a:lnTo>
                  <a:pt x="313" y="61"/>
                </a:lnTo>
                <a:lnTo>
                  <a:pt x="378" y="61"/>
                </a:lnTo>
                <a:lnTo>
                  <a:pt x="378" y="128"/>
                </a:lnTo>
                <a:lnTo>
                  <a:pt x="387" y="121"/>
                </a:lnTo>
                <a:lnTo>
                  <a:pt x="387" y="63"/>
                </a:lnTo>
                <a:lnTo>
                  <a:pt x="392" y="61"/>
                </a:lnTo>
                <a:lnTo>
                  <a:pt x="382" y="49"/>
                </a:lnTo>
                <a:lnTo>
                  <a:pt x="382" y="49"/>
                </a:lnTo>
                <a:close/>
              </a:path>
              <a:path w="547" h="172">
                <a:moveTo>
                  <a:pt x="378" y="27"/>
                </a:moveTo>
                <a:lnTo>
                  <a:pt x="363" y="27"/>
                </a:lnTo>
                <a:lnTo>
                  <a:pt x="349" y="56"/>
                </a:lnTo>
                <a:lnTo>
                  <a:pt x="351" y="56"/>
                </a:lnTo>
                <a:lnTo>
                  <a:pt x="354" y="54"/>
                </a:lnTo>
                <a:lnTo>
                  <a:pt x="356" y="51"/>
                </a:lnTo>
                <a:lnTo>
                  <a:pt x="358" y="49"/>
                </a:lnTo>
                <a:lnTo>
                  <a:pt x="361" y="44"/>
                </a:lnTo>
                <a:lnTo>
                  <a:pt x="361" y="42"/>
                </a:lnTo>
                <a:lnTo>
                  <a:pt x="363" y="39"/>
                </a:lnTo>
                <a:lnTo>
                  <a:pt x="365" y="37"/>
                </a:lnTo>
                <a:lnTo>
                  <a:pt x="365" y="34"/>
                </a:lnTo>
                <a:lnTo>
                  <a:pt x="368" y="34"/>
                </a:lnTo>
                <a:lnTo>
                  <a:pt x="370" y="32"/>
                </a:lnTo>
                <a:lnTo>
                  <a:pt x="373" y="30"/>
                </a:lnTo>
                <a:lnTo>
                  <a:pt x="375" y="27"/>
                </a:lnTo>
                <a:lnTo>
                  <a:pt x="378" y="27"/>
                </a:lnTo>
                <a:lnTo>
                  <a:pt x="378" y="27"/>
                </a:lnTo>
                <a:close/>
              </a:path>
              <a:path w="547" h="172">
                <a:moveTo>
                  <a:pt x="368" y="15"/>
                </a:moveTo>
                <a:lnTo>
                  <a:pt x="363" y="22"/>
                </a:lnTo>
                <a:lnTo>
                  <a:pt x="330" y="22"/>
                </a:lnTo>
                <a:lnTo>
                  <a:pt x="320" y="25"/>
                </a:lnTo>
                <a:lnTo>
                  <a:pt x="320" y="27"/>
                </a:lnTo>
                <a:lnTo>
                  <a:pt x="318" y="32"/>
                </a:lnTo>
                <a:lnTo>
                  <a:pt x="315" y="34"/>
                </a:lnTo>
                <a:lnTo>
                  <a:pt x="313" y="39"/>
                </a:lnTo>
                <a:lnTo>
                  <a:pt x="313" y="42"/>
                </a:lnTo>
                <a:lnTo>
                  <a:pt x="310" y="44"/>
                </a:lnTo>
                <a:lnTo>
                  <a:pt x="308" y="46"/>
                </a:lnTo>
                <a:lnTo>
                  <a:pt x="308" y="49"/>
                </a:lnTo>
                <a:lnTo>
                  <a:pt x="305" y="51"/>
                </a:lnTo>
                <a:lnTo>
                  <a:pt x="303" y="54"/>
                </a:lnTo>
                <a:lnTo>
                  <a:pt x="301" y="58"/>
                </a:lnTo>
                <a:lnTo>
                  <a:pt x="298" y="61"/>
                </a:lnTo>
                <a:lnTo>
                  <a:pt x="298" y="63"/>
                </a:lnTo>
                <a:lnTo>
                  <a:pt x="296" y="65"/>
                </a:lnTo>
                <a:lnTo>
                  <a:pt x="294" y="68"/>
                </a:lnTo>
                <a:lnTo>
                  <a:pt x="291" y="70"/>
                </a:lnTo>
                <a:lnTo>
                  <a:pt x="289" y="73"/>
                </a:lnTo>
                <a:lnTo>
                  <a:pt x="286" y="75"/>
                </a:lnTo>
                <a:lnTo>
                  <a:pt x="286" y="78"/>
                </a:lnTo>
                <a:lnTo>
                  <a:pt x="289" y="75"/>
                </a:lnTo>
                <a:lnTo>
                  <a:pt x="291" y="73"/>
                </a:lnTo>
                <a:lnTo>
                  <a:pt x="294" y="70"/>
                </a:lnTo>
                <a:lnTo>
                  <a:pt x="296" y="70"/>
                </a:lnTo>
                <a:lnTo>
                  <a:pt x="298" y="68"/>
                </a:lnTo>
                <a:lnTo>
                  <a:pt x="301" y="65"/>
                </a:lnTo>
                <a:lnTo>
                  <a:pt x="303" y="63"/>
                </a:lnTo>
                <a:lnTo>
                  <a:pt x="305" y="61"/>
                </a:lnTo>
                <a:lnTo>
                  <a:pt x="308" y="58"/>
                </a:lnTo>
                <a:lnTo>
                  <a:pt x="310" y="56"/>
                </a:lnTo>
                <a:lnTo>
                  <a:pt x="310" y="54"/>
                </a:lnTo>
                <a:lnTo>
                  <a:pt x="313" y="51"/>
                </a:lnTo>
                <a:lnTo>
                  <a:pt x="315" y="49"/>
                </a:lnTo>
                <a:lnTo>
                  <a:pt x="315" y="46"/>
                </a:lnTo>
                <a:lnTo>
                  <a:pt x="318" y="44"/>
                </a:lnTo>
                <a:lnTo>
                  <a:pt x="320" y="42"/>
                </a:lnTo>
                <a:lnTo>
                  <a:pt x="322" y="39"/>
                </a:lnTo>
                <a:lnTo>
                  <a:pt x="325" y="34"/>
                </a:lnTo>
                <a:lnTo>
                  <a:pt x="325" y="32"/>
                </a:lnTo>
                <a:lnTo>
                  <a:pt x="327" y="30"/>
                </a:lnTo>
                <a:lnTo>
                  <a:pt x="330" y="27"/>
                </a:lnTo>
                <a:lnTo>
                  <a:pt x="378" y="27"/>
                </a:lnTo>
                <a:lnTo>
                  <a:pt x="368" y="15"/>
                </a:lnTo>
                <a:lnTo>
                  <a:pt x="368" y="15"/>
                </a:lnTo>
                <a:close/>
              </a:path>
              <a:path w="547" h="172">
                <a:moveTo>
                  <a:pt x="330" y="1"/>
                </a:moveTo>
                <a:lnTo>
                  <a:pt x="330" y="5"/>
                </a:lnTo>
                <a:lnTo>
                  <a:pt x="327" y="8"/>
                </a:lnTo>
                <a:lnTo>
                  <a:pt x="327" y="10"/>
                </a:lnTo>
                <a:lnTo>
                  <a:pt x="325" y="13"/>
                </a:lnTo>
                <a:lnTo>
                  <a:pt x="325" y="18"/>
                </a:lnTo>
                <a:lnTo>
                  <a:pt x="322" y="20"/>
                </a:lnTo>
                <a:lnTo>
                  <a:pt x="320" y="25"/>
                </a:lnTo>
                <a:lnTo>
                  <a:pt x="330" y="22"/>
                </a:lnTo>
                <a:lnTo>
                  <a:pt x="334" y="13"/>
                </a:lnTo>
                <a:lnTo>
                  <a:pt x="341" y="10"/>
                </a:lnTo>
                <a:lnTo>
                  <a:pt x="330" y="1"/>
                </a:lnTo>
                <a:lnTo>
                  <a:pt x="330" y="1"/>
                </a:lnTo>
                <a:close/>
              </a:path>
              <a:path w="547" h="172">
                <a:moveTo>
                  <a:pt x="490" y="135"/>
                </a:moveTo>
                <a:lnTo>
                  <a:pt x="490" y="140"/>
                </a:lnTo>
                <a:lnTo>
                  <a:pt x="493" y="140"/>
                </a:lnTo>
                <a:lnTo>
                  <a:pt x="495" y="142"/>
                </a:lnTo>
                <a:lnTo>
                  <a:pt x="498" y="145"/>
                </a:lnTo>
                <a:lnTo>
                  <a:pt x="502" y="145"/>
                </a:lnTo>
                <a:lnTo>
                  <a:pt x="505" y="147"/>
                </a:lnTo>
                <a:lnTo>
                  <a:pt x="507" y="150"/>
                </a:lnTo>
                <a:lnTo>
                  <a:pt x="510" y="152"/>
                </a:lnTo>
                <a:lnTo>
                  <a:pt x="512" y="152"/>
                </a:lnTo>
                <a:lnTo>
                  <a:pt x="514" y="154"/>
                </a:lnTo>
                <a:lnTo>
                  <a:pt x="517" y="157"/>
                </a:lnTo>
                <a:lnTo>
                  <a:pt x="519" y="159"/>
                </a:lnTo>
                <a:lnTo>
                  <a:pt x="521" y="162"/>
                </a:lnTo>
                <a:lnTo>
                  <a:pt x="524" y="164"/>
                </a:lnTo>
                <a:lnTo>
                  <a:pt x="526" y="166"/>
                </a:lnTo>
                <a:lnTo>
                  <a:pt x="526" y="169"/>
                </a:lnTo>
                <a:lnTo>
                  <a:pt x="529" y="171"/>
                </a:lnTo>
                <a:lnTo>
                  <a:pt x="531" y="169"/>
                </a:lnTo>
                <a:lnTo>
                  <a:pt x="531" y="154"/>
                </a:lnTo>
                <a:lnTo>
                  <a:pt x="529" y="152"/>
                </a:lnTo>
                <a:lnTo>
                  <a:pt x="526" y="150"/>
                </a:lnTo>
                <a:lnTo>
                  <a:pt x="524" y="147"/>
                </a:lnTo>
                <a:lnTo>
                  <a:pt x="521" y="147"/>
                </a:lnTo>
                <a:lnTo>
                  <a:pt x="519" y="145"/>
                </a:lnTo>
                <a:lnTo>
                  <a:pt x="514" y="145"/>
                </a:lnTo>
                <a:lnTo>
                  <a:pt x="512" y="142"/>
                </a:lnTo>
                <a:lnTo>
                  <a:pt x="510" y="142"/>
                </a:lnTo>
                <a:lnTo>
                  <a:pt x="507" y="140"/>
                </a:lnTo>
                <a:lnTo>
                  <a:pt x="500" y="140"/>
                </a:lnTo>
                <a:lnTo>
                  <a:pt x="498" y="138"/>
                </a:lnTo>
                <a:lnTo>
                  <a:pt x="493" y="138"/>
                </a:lnTo>
                <a:lnTo>
                  <a:pt x="490" y="135"/>
                </a:lnTo>
                <a:lnTo>
                  <a:pt x="490" y="135"/>
                </a:lnTo>
                <a:close/>
              </a:path>
              <a:path w="547" h="172">
                <a:moveTo>
                  <a:pt x="481" y="94"/>
                </a:moveTo>
                <a:lnTo>
                  <a:pt x="481" y="118"/>
                </a:lnTo>
                <a:lnTo>
                  <a:pt x="478" y="121"/>
                </a:lnTo>
                <a:lnTo>
                  <a:pt x="478" y="128"/>
                </a:lnTo>
                <a:lnTo>
                  <a:pt x="476" y="130"/>
                </a:lnTo>
                <a:lnTo>
                  <a:pt x="476" y="133"/>
                </a:lnTo>
                <a:lnTo>
                  <a:pt x="474" y="138"/>
                </a:lnTo>
                <a:lnTo>
                  <a:pt x="474" y="140"/>
                </a:lnTo>
                <a:lnTo>
                  <a:pt x="471" y="142"/>
                </a:lnTo>
                <a:lnTo>
                  <a:pt x="469" y="145"/>
                </a:lnTo>
                <a:lnTo>
                  <a:pt x="466" y="147"/>
                </a:lnTo>
                <a:lnTo>
                  <a:pt x="464" y="150"/>
                </a:lnTo>
                <a:lnTo>
                  <a:pt x="461" y="152"/>
                </a:lnTo>
                <a:lnTo>
                  <a:pt x="459" y="154"/>
                </a:lnTo>
                <a:lnTo>
                  <a:pt x="459" y="157"/>
                </a:lnTo>
                <a:lnTo>
                  <a:pt x="457" y="157"/>
                </a:lnTo>
                <a:lnTo>
                  <a:pt x="454" y="159"/>
                </a:lnTo>
                <a:lnTo>
                  <a:pt x="452" y="159"/>
                </a:lnTo>
                <a:lnTo>
                  <a:pt x="450" y="162"/>
                </a:lnTo>
                <a:lnTo>
                  <a:pt x="447" y="162"/>
                </a:lnTo>
                <a:lnTo>
                  <a:pt x="442" y="164"/>
                </a:lnTo>
                <a:lnTo>
                  <a:pt x="440" y="164"/>
                </a:lnTo>
                <a:lnTo>
                  <a:pt x="438" y="166"/>
                </a:lnTo>
                <a:lnTo>
                  <a:pt x="430" y="166"/>
                </a:lnTo>
                <a:lnTo>
                  <a:pt x="428" y="169"/>
                </a:lnTo>
                <a:lnTo>
                  <a:pt x="428" y="171"/>
                </a:lnTo>
                <a:lnTo>
                  <a:pt x="430" y="171"/>
                </a:lnTo>
                <a:lnTo>
                  <a:pt x="433" y="169"/>
                </a:lnTo>
                <a:lnTo>
                  <a:pt x="442" y="169"/>
                </a:lnTo>
                <a:lnTo>
                  <a:pt x="445" y="166"/>
                </a:lnTo>
                <a:lnTo>
                  <a:pt x="452" y="166"/>
                </a:lnTo>
                <a:lnTo>
                  <a:pt x="454" y="164"/>
                </a:lnTo>
                <a:lnTo>
                  <a:pt x="457" y="164"/>
                </a:lnTo>
                <a:lnTo>
                  <a:pt x="459" y="162"/>
                </a:lnTo>
                <a:lnTo>
                  <a:pt x="461" y="162"/>
                </a:lnTo>
                <a:lnTo>
                  <a:pt x="461" y="159"/>
                </a:lnTo>
                <a:lnTo>
                  <a:pt x="464" y="159"/>
                </a:lnTo>
                <a:lnTo>
                  <a:pt x="466" y="157"/>
                </a:lnTo>
                <a:lnTo>
                  <a:pt x="469" y="157"/>
                </a:lnTo>
                <a:lnTo>
                  <a:pt x="471" y="154"/>
                </a:lnTo>
                <a:lnTo>
                  <a:pt x="474" y="152"/>
                </a:lnTo>
                <a:lnTo>
                  <a:pt x="476" y="150"/>
                </a:lnTo>
                <a:lnTo>
                  <a:pt x="478" y="147"/>
                </a:lnTo>
                <a:lnTo>
                  <a:pt x="481" y="145"/>
                </a:lnTo>
                <a:lnTo>
                  <a:pt x="481" y="142"/>
                </a:lnTo>
                <a:lnTo>
                  <a:pt x="483" y="140"/>
                </a:lnTo>
                <a:lnTo>
                  <a:pt x="483" y="135"/>
                </a:lnTo>
                <a:lnTo>
                  <a:pt x="485" y="133"/>
                </a:lnTo>
                <a:lnTo>
                  <a:pt x="485" y="123"/>
                </a:lnTo>
                <a:lnTo>
                  <a:pt x="488" y="118"/>
                </a:lnTo>
                <a:lnTo>
                  <a:pt x="488" y="106"/>
                </a:lnTo>
                <a:lnTo>
                  <a:pt x="493" y="102"/>
                </a:lnTo>
                <a:lnTo>
                  <a:pt x="481" y="94"/>
                </a:lnTo>
                <a:lnTo>
                  <a:pt x="481" y="94"/>
                </a:lnTo>
                <a:close/>
              </a:path>
              <a:path w="547" h="172">
                <a:moveTo>
                  <a:pt x="450" y="85"/>
                </a:moveTo>
                <a:lnTo>
                  <a:pt x="450" y="142"/>
                </a:lnTo>
                <a:lnTo>
                  <a:pt x="457" y="138"/>
                </a:lnTo>
                <a:lnTo>
                  <a:pt x="457" y="85"/>
                </a:lnTo>
                <a:lnTo>
                  <a:pt x="514" y="85"/>
                </a:lnTo>
                <a:lnTo>
                  <a:pt x="450" y="85"/>
                </a:lnTo>
                <a:lnTo>
                  <a:pt x="450" y="85"/>
                </a:lnTo>
                <a:close/>
              </a:path>
              <a:path w="547" h="172">
                <a:moveTo>
                  <a:pt x="450" y="75"/>
                </a:moveTo>
                <a:lnTo>
                  <a:pt x="450" y="80"/>
                </a:lnTo>
                <a:lnTo>
                  <a:pt x="459" y="80"/>
                </a:lnTo>
                <a:lnTo>
                  <a:pt x="450" y="75"/>
                </a:lnTo>
                <a:lnTo>
                  <a:pt x="450" y="75"/>
                </a:lnTo>
                <a:close/>
              </a:path>
              <a:path w="547" h="172">
                <a:moveTo>
                  <a:pt x="519" y="73"/>
                </a:moveTo>
                <a:lnTo>
                  <a:pt x="514" y="80"/>
                </a:lnTo>
                <a:lnTo>
                  <a:pt x="450" y="80"/>
                </a:lnTo>
                <a:lnTo>
                  <a:pt x="450" y="85"/>
                </a:lnTo>
                <a:lnTo>
                  <a:pt x="514" y="85"/>
                </a:lnTo>
                <a:lnTo>
                  <a:pt x="514" y="140"/>
                </a:lnTo>
                <a:lnTo>
                  <a:pt x="524" y="135"/>
                </a:lnTo>
                <a:lnTo>
                  <a:pt x="524" y="118"/>
                </a:lnTo>
                <a:lnTo>
                  <a:pt x="521" y="116"/>
                </a:lnTo>
                <a:lnTo>
                  <a:pt x="521" y="87"/>
                </a:lnTo>
                <a:lnTo>
                  <a:pt x="526" y="82"/>
                </a:lnTo>
                <a:lnTo>
                  <a:pt x="519" y="73"/>
                </a:lnTo>
                <a:lnTo>
                  <a:pt x="519" y="73"/>
                </a:lnTo>
                <a:close/>
              </a:path>
              <a:path w="547" h="172">
                <a:moveTo>
                  <a:pt x="536" y="56"/>
                </a:moveTo>
                <a:lnTo>
                  <a:pt x="529" y="63"/>
                </a:lnTo>
                <a:lnTo>
                  <a:pt x="425" y="63"/>
                </a:lnTo>
                <a:lnTo>
                  <a:pt x="430" y="70"/>
                </a:lnTo>
                <a:lnTo>
                  <a:pt x="433" y="70"/>
                </a:lnTo>
                <a:lnTo>
                  <a:pt x="435" y="68"/>
                </a:lnTo>
                <a:lnTo>
                  <a:pt x="545" y="68"/>
                </a:lnTo>
                <a:lnTo>
                  <a:pt x="536" y="56"/>
                </a:lnTo>
                <a:lnTo>
                  <a:pt x="536" y="56"/>
                </a:lnTo>
                <a:close/>
              </a:path>
              <a:path w="547" h="172">
                <a:moveTo>
                  <a:pt x="490" y="63"/>
                </a:moveTo>
                <a:lnTo>
                  <a:pt x="490" y="44"/>
                </a:lnTo>
                <a:lnTo>
                  <a:pt x="483" y="44"/>
                </a:lnTo>
                <a:lnTo>
                  <a:pt x="483" y="63"/>
                </a:lnTo>
                <a:lnTo>
                  <a:pt x="490" y="63"/>
                </a:lnTo>
                <a:close/>
              </a:path>
              <a:path w="547" h="172">
                <a:moveTo>
                  <a:pt x="517" y="32"/>
                </a:moveTo>
                <a:lnTo>
                  <a:pt x="510" y="39"/>
                </a:lnTo>
                <a:lnTo>
                  <a:pt x="447" y="39"/>
                </a:lnTo>
                <a:lnTo>
                  <a:pt x="452" y="46"/>
                </a:lnTo>
                <a:lnTo>
                  <a:pt x="457" y="46"/>
                </a:lnTo>
                <a:lnTo>
                  <a:pt x="461" y="44"/>
                </a:lnTo>
                <a:lnTo>
                  <a:pt x="526" y="44"/>
                </a:lnTo>
                <a:lnTo>
                  <a:pt x="517" y="32"/>
                </a:lnTo>
                <a:lnTo>
                  <a:pt x="517" y="32"/>
                </a:lnTo>
                <a:close/>
              </a:path>
              <a:path w="547" h="172">
                <a:moveTo>
                  <a:pt x="490" y="39"/>
                </a:moveTo>
                <a:lnTo>
                  <a:pt x="490" y="25"/>
                </a:lnTo>
                <a:lnTo>
                  <a:pt x="483" y="25"/>
                </a:lnTo>
                <a:lnTo>
                  <a:pt x="483" y="39"/>
                </a:lnTo>
                <a:lnTo>
                  <a:pt x="490" y="39"/>
                </a:lnTo>
                <a:close/>
              </a:path>
              <a:path w="547" h="172">
                <a:moveTo>
                  <a:pt x="524" y="10"/>
                </a:moveTo>
                <a:lnTo>
                  <a:pt x="517" y="20"/>
                </a:lnTo>
                <a:lnTo>
                  <a:pt x="438" y="20"/>
                </a:lnTo>
                <a:lnTo>
                  <a:pt x="442" y="27"/>
                </a:lnTo>
                <a:lnTo>
                  <a:pt x="445" y="25"/>
                </a:lnTo>
                <a:lnTo>
                  <a:pt x="534" y="25"/>
                </a:lnTo>
                <a:lnTo>
                  <a:pt x="524" y="10"/>
                </a:lnTo>
                <a:lnTo>
                  <a:pt x="524" y="10"/>
                </a:lnTo>
                <a:close/>
              </a:path>
              <a:path w="547" h="172">
                <a:moveTo>
                  <a:pt x="483" y="1"/>
                </a:moveTo>
                <a:lnTo>
                  <a:pt x="483" y="20"/>
                </a:lnTo>
                <a:lnTo>
                  <a:pt x="490" y="20"/>
                </a:lnTo>
                <a:lnTo>
                  <a:pt x="490" y="10"/>
                </a:lnTo>
                <a:lnTo>
                  <a:pt x="493" y="8"/>
                </a:lnTo>
                <a:lnTo>
                  <a:pt x="483" y="1"/>
                </a:lnTo>
                <a:lnTo>
                  <a:pt x="483" y="1"/>
                </a:lnTo>
                <a:close/>
              </a:path>
            </a:pathLst>
          </a:custGeom>
          <a:solidFill>
            <a:srgbClr val="000000">
              <a:alpha val="100000"/>
            </a:srgbClr>
          </a:solidFill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36" name="path 1636"/>
          <p:cNvSpPr/>
          <p:nvPr/>
        </p:nvSpPr>
        <p:spPr>
          <a:xfrm>
            <a:off x="9374885" y="4208017"/>
            <a:ext cx="28955" cy="53340"/>
          </a:xfrm>
          <a:custGeom>
            <a:avLst/>
            <a:gdLst/>
            <a:ahLst/>
            <a:cxnLst/>
            <a:rect l="0" t="0" r="0" b="0"/>
            <a:pathLst>
              <a:path w="45" h="84">
                <a:moveTo>
                  <a:pt x="39" y="1"/>
                </a:moveTo>
                <a:lnTo>
                  <a:pt x="39" y="6"/>
                </a:lnTo>
                <a:lnTo>
                  <a:pt x="42" y="6"/>
                </a:lnTo>
                <a:lnTo>
                  <a:pt x="42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4" y="13"/>
                </a:lnTo>
                <a:lnTo>
                  <a:pt x="34" y="15"/>
                </a:lnTo>
                <a:lnTo>
                  <a:pt x="32" y="15"/>
                </a:lnTo>
                <a:lnTo>
                  <a:pt x="32" y="17"/>
                </a:lnTo>
                <a:lnTo>
                  <a:pt x="34" y="17"/>
                </a:lnTo>
                <a:lnTo>
                  <a:pt x="34" y="20"/>
                </a:lnTo>
                <a:lnTo>
                  <a:pt x="37" y="20"/>
                </a:lnTo>
                <a:lnTo>
                  <a:pt x="37" y="22"/>
                </a:lnTo>
                <a:lnTo>
                  <a:pt x="37" y="30"/>
                </a:lnTo>
                <a:lnTo>
                  <a:pt x="39" y="30"/>
                </a:lnTo>
                <a:lnTo>
                  <a:pt x="39" y="32"/>
                </a:lnTo>
                <a:lnTo>
                  <a:pt x="42" y="32"/>
                </a:lnTo>
                <a:lnTo>
                  <a:pt x="44" y="32"/>
                </a:lnTo>
                <a:lnTo>
                  <a:pt x="44" y="34"/>
                </a:lnTo>
                <a:lnTo>
                  <a:pt x="44" y="42"/>
                </a:lnTo>
                <a:lnTo>
                  <a:pt x="42" y="44"/>
                </a:lnTo>
                <a:lnTo>
                  <a:pt x="42" y="46"/>
                </a:lnTo>
                <a:lnTo>
                  <a:pt x="39" y="49"/>
                </a:lnTo>
                <a:lnTo>
                  <a:pt x="37" y="49"/>
                </a:lnTo>
                <a:lnTo>
                  <a:pt x="34" y="51"/>
                </a:lnTo>
                <a:lnTo>
                  <a:pt x="34" y="56"/>
                </a:lnTo>
                <a:lnTo>
                  <a:pt x="37" y="56"/>
                </a:lnTo>
                <a:lnTo>
                  <a:pt x="39" y="56"/>
                </a:lnTo>
                <a:lnTo>
                  <a:pt x="39" y="58"/>
                </a:lnTo>
                <a:lnTo>
                  <a:pt x="39" y="61"/>
                </a:lnTo>
                <a:lnTo>
                  <a:pt x="37" y="61"/>
                </a:lnTo>
                <a:lnTo>
                  <a:pt x="37" y="66"/>
                </a:lnTo>
                <a:lnTo>
                  <a:pt x="34" y="68"/>
                </a:lnTo>
                <a:lnTo>
                  <a:pt x="34" y="70"/>
                </a:lnTo>
                <a:lnTo>
                  <a:pt x="32" y="70"/>
                </a:lnTo>
                <a:lnTo>
                  <a:pt x="32" y="75"/>
                </a:lnTo>
                <a:lnTo>
                  <a:pt x="30" y="75"/>
                </a:lnTo>
                <a:lnTo>
                  <a:pt x="30" y="77"/>
                </a:lnTo>
                <a:lnTo>
                  <a:pt x="27" y="77"/>
                </a:lnTo>
                <a:lnTo>
                  <a:pt x="25" y="77"/>
                </a:lnTo>
                <a:lnTo>
                  <a:pt x="25" y="80"/>
                </a:lnTo>
                <a:lnTo>
                  <a:pt x="25" y="77"/>
                </a:lnTo>
                <a:lnTo>
                  <a:pt x="22" y="77"/>
                </a:lnTo>
                <a:lnTo>
                  <a:pt x="22" y="75"/>
                </a:lnTo>
                <a:lnTo>
                  <a:pt x="20" y="75"/>
                </a:lnTo>
                <a:lnTo>
                  <a:pt x="20" y="73"/>
                </a:lnTo>
                <a:lnTo>
                  <a:pt x="22" y="73"/>
                </a:lnTo>
                <a:lnTo>
                  <a:pt x="22" y="68"/>
                </a:lnTo>
                <a:lnTo>
                  <a:pt x="20" y="68"/>
                </a:lnTo>
                <a:lnTo>
                  <a:pt x="20" y="66"/>
                </a:lnTo>
                <a:lnTo>
                  <a:pt x="18" y="66"/>
                </a:lnTo>
                <a:lnTo>
                  <a:pt x="13" y="66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5" y="70"/>
                </a:lnTo>
                <a:lnTo>
                  <a:pt x="5" y="73"/>
                </a:lnTo>
                <a:lnTo>
                  <a:pt x="3" y="73"/>
                </a:lnTo>
                <a:lnTo>
                  <a:pt x="3" y="75"/>
                </a:lnTo>
                <a:lnTo>
                  <a:pt x="3" y="77"/>
                </a:lnTo>
                <a:lnTo>
                  <a:pt x="1" y="77"/>
                </a:lnTo>
                <a:lnTo>
                  <a:pt x="1" y="80"/>
                </a:lnTo>
                <a:lnTo>
                  <a:pt x="3" y="82"/>
                </a:lnTo>
                <a:lnTo>
                  <a:pt x="5" y="82"/>
                </a:lnTo>
                <a:lnTo>
                  <a:pt x="5" y="80"/>
                </a:lnTo>
                <a:lnTo>
                  <a:pt x="8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38" name="path 1638"/>
          <p:cNvSpPr/>
          <p:nvPr/>
        </p:nvSpPr>
        <p:spPr>
          <a:xfrm>
            <a:off x="9316973" y="4259834"/>
            <a:ext cx="71628" cy="21335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09" y="1"/>
                </a:moveTo>
                <a:lnTo>
                  <a:pt x="111" y="1"/>
                </a:lnTo>
                <a:lnTo>
                  <a:pt x="111" y="3"/>
                </a:ln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1" y="15"/>
                </a:lnTo>
                <a:lnTo>
                  <a:pt x="99" y="17"/>
                </a:lnTo>
                <a:lnTo>
                  <a:pt x="97" y="17"/>
                </a:lnTo>
                <a:lnTo>
                  <a:pt x="97" y="20"/>
                </a:lnTo>
                <a:lnTo>
                  <a:pt x="94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78" y="30"/>
                </a:lnTo>
                <a:lnTo>
                  <a:pt x="70" y="30"/>
                </a:lnTo>
                <a:lnTo>
                  <a:pt x="68" y="32"/>
                </a:lnTo>
                <a:lnTo>
                  <a:pt x="66" y="32"/>
                </a:lnTo>
                <a:lnTo>
                  <a:pt x="63" y="30"/>
                </a:lnTo>
                <a:lnTo>
                  <a:pt x="66" y="30"/>
                </a:lnTo>
                <a:lnTo>
                  <a:pt x="66" y="27"/>
                </a:lnTo>
                <a:lnTo>
                  <a:pt x="68" y="25"/>
                </a:lnTo>
                <a:lnTo>
                  <a:pt x="68" y="22"/>
                </a:lnTo>
                <a:lnTo>
                  <a:pt x="66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6" y="27"/>
                </a:lnTo>
                <a:lnTo>
                  <a:pt x="49" y="27"/>
                </a:lnTo>
                <a:lnTo>
                  <a:pt x="49" y="30"/>
                </a:lnTo>
                <a:lnTo>
                  <a:pt x="46" y="30"/>
                </a:lnTo>
                <a:lnTo>
                  <a:pt x="46" y="32"/>
                </a:lnTo>
                <a:lnTo>
                  <a:pt x="34" y="32"/>
                </a:lnTo>
                <a:lnTo>
                  <a:pt x="32" y="30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7"/>
                </a:lnTo>
                <a:lnTo>
                  <a:pt x="22" y="27"/>
                </a:lnTo>
                <a:lnTo>
                  <a:pt x="15" y="27"/>
                </a:ln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3" y="20"/>
                </a:lnTo>
                <a:lnTo>
                  <a:pt x="3" y="17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40" name="path 1640"/>
          <p:cNvSpPr/>
          <p:nvPr/>
        </p:nvSpPr>
        <p:spPr>
          <a:xfrm>
            <a:off x="9294114" y="4195826"/>
            <a:ext cx="32003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6" y="102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17" y="99"/>
                </a:lnTo>
                <a:lnTo>
                  <a:pt x="17" y="97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90"/>
                </a:lnTo>
                <a:lnTo>
                  <a:pt x="10" y="90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5"/>
                </a:lnTo>
                <a:lnTo>
                  <a:pt x="3" y="73"/>
                </a:lnTo>
                <a:lnTo>
                  <a:pt x="3" y="63"/>
                </a:lnTo>
                <a:lnTo>
                  <a:pt x="5" y="63"/>
                </a:lnTo>
                <a:lnTo>
                  <a:pt x="5" y="66"/>
                </a:lnTo>
                <a:lnTo>
                  <a:pt x="8" y="66"/>
                </a:lnTo>
                <a:lnTo>
                  <a:pt x="10" y="66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49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7"/>
                </a:lnTo>
                <a:lnTo>
                  <a:pt x="8" y="15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6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42" name="path 1642"/>
          <p:cNvSpPr/>
          <p:nvPr/>
        </p:nvSpPr>
        <p:spPr>
          <a:xfrm>
            <a:off x="9303258" y="4174490"/>
            <a:ext cx="30479" cy="30479"/>
          </a:xfrm>
          <a:custGeom>
            <a:avLst/>
            <a:gdLst/>
            <a:ahLst/>
            <a:cxnLst/>
            <a:rect l="0" t="0" r="0" b="0"/>
            <a:pathLst>
              <a:path w="47" h="47">
                <a:moveTo>
                  <a:pt x="1" y="34"/>
                </a:moveTo>
                <a:lnTo>
                  <a:pt x="3" y="34"/>
                </a:lnTo>
                <a:lnTo>
                  <a:pt x="3" y="32"/>
                </a:lnTo>
                <a:lnTo>
                  <a:pt x="5" y="32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5" y="44"/>
                </a:lnTo>
                <a:lnTo>
                  <a:pt x="17" y="44"/>
                </a:lnTo>
                <a:lnTo>
                  <a:pt x="20" y="41"/>
                </a:lnTo>
                <a:lnTo>
                  <a:pt x="22" y="41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7" y="30"/>
                </a:lnTo>
                <a:lnTo>
                  <a:pt x="25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2"/>
                </a:lnTo>
                <a:lnTo>
                  <a:pt x="13" y="20"/>
                </a:lnTo>
                <a:lnTo>
                  <a:pt x="15" y="20"/>
                </a:lnTo>
                <a:lnTo>
                  <a:pt x="15" y="17"/>
                </a:lnTo>
                <a:lnTo>
                  <a:pt x="17" y="17"/>
                </a:lnTo>
                <a:lnTo>
                  <a:pt x="17" y="15"/>
                </a:lnTo>
                <a:lnTo>
                  <a:pt x="20" y="15"/>
                </a:lnTo>
                <a:lnTo>
                  <a:pt x="22" y="13"/>
                </a:lnTo>
                <a:lnTo>
                  <a:pt x="25" y="10"/>
                </a:lnTo>
                <a:lnTo>
                  <a:pt x="27" y="10"/>
                </a:lnTo>
                <a:lnTo>
                  <a:pt x="30" y="8"/>
                </a:lnTo>
                <a:lnTo>
                  <a:pt x="37" y="8"/>
                </a:lnTo>
                <a:lnTo>
                  <a:pt x="37" y="5"/>
                </a:lnTo>
                <a:lnTo>
                  <a:pt x="39" y="5"/>
                </a:lnTo>
                <a:lnTo>
                  <a:pt x="39" y="3"/>
                </a:lnTo>
                <a:lnTo>
                  <a:pt x="41" y="3"/>
                </a:lnTo>
                <a:lnTo>
                  <a:pt x="44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44" name="path 1644"/>
          <p:cNvSpPr/>
          <p:nvPr/>
        </p:nvSpPr>
        <p:spPr>
          <a:xfrm>
            <a:off x="9513569" y="423773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46" name="path 1646"/>
          <p:cNvSpPr/>
          <p:nvPr/>
        </p:nvSpPr>
        <p:spPr>
          <a:xfrm>
            <a:off x="9513569" y="4234688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48" name="path 1648"/>
          <p:cNvSpPr/>
          <p:nvPr/>
        </p:nvSpPr>
        <p:spPr>
          <a:xfrm>
            <a:off x="9513569" y="4230878"/>
            <a:ext cx="6096" cy="7620"/>
          </a:xfrm>
          <a:custGeom>
            <a:avLst/>
            <a:gdLst/>
            <a:ahLst/>
            <a:cxnLst/>
            <a:rect l="0" t="0" r="0" b="0"/>
            <a:pathLst>
              <a:path w="9" h="12">
                <a:moveTo>
                  <a:pt x="1" y="3"/>
                </a:moveTo>
                <a:lnTo>
                  <a:pt x="6" y="10"/>
                </a:lnTo>
                <a:moveTo>
                  <a:pt x="1" y="1"/>
                </a:moveTo>
                <a:lnTo>
                  <a:pt x="8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50" name="path 1650"/>
          <p:cNvSpPr/>
          <p:nvPr/>
        </p:nvSpPr>
        <p:spPr>
          <a:xfrm>
            <a:off x="9094469" y="4264405"/>
            <a:ext cx="6096" cy="4572"/>
          </a:xfrm>
          <a:custGeom>
            <a:avLst/>
            <a:gdLst/>
            <a:ahLst/>
            <a:cxnLst/>
            <a:rect l="0" t="0" r="0" b="0"/>
            <a:pathLst>
              <a:path w="9" h="7">
                <a:moveTo>
                  <a:pt x="1" y="3"/>
                </a:moveTo>
                <a:lnTo>
                  <a:pt x="1" y="1"/>
                </a:lnTo>
                <a:moveTo>
                  <a:pt x="6" y="1"/>
                </a:moveTo>
                <a:lnTo>
                  <a:pt x="8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52" name="path 1652"/>
          <p:cNvSpPr/>
          <p:nvPr/>
        </p:nvSpPr>
        <p:spPr>
          <a:xfrm>
            <a:off x="9094692" y="4266153"/>
            <a:ext cx="4125" cy="4125"/>
          </a:xfrm>
          <a:custGeom>
            <a:avLst/>
            <a:gdLst/>
            <a:ahLst/>
            <a:cxnLst/>
            <a:rect l="0" t="0" r="0" b="0"/>
            <a:pathLst>
              <a:path w="6" h="6">
                <a:moveTo>
                  <a:pt x="0" y="0"/>
                </a:move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54" name="path 1654"/>
          <p:cNvSpPr/>
          <p:nvPr/>
        </p:nvSpPr>
        <p:spPr>
          <a:xfrm>
            <a:off x="9076405" y="4223481"/>
            <a:ext cx="5649" cy="5649"/>
          </a:xfrm>
          <a:custGeom>
            <a:avLst/>
            <a:gdLst/>
            <a:ahLst/>
            <a:cxnLst/>
            <a:rect l="0" t="0" r="0" b="0"/>
            <a:pathLst>
              <a:path w="8" h="8">
                <a:moveTo>
                  <a:pt x="0" y="0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56" name="path 1656"/>
          <p:cNvSpPr/>
          <p:nvPr/>
        </p:nvSpPr>
        <p:spPr>
          <a:xfrm>
            <a:off x="9077706" y="423773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58" name="path 1658"/>
          <p:cNvSpPr/>
          <p:nvPr/>
        </p:nvSpPr>
        <p:spPr>
          <a:xfrm>
            <a:off x="9076182" y="4197350"/>
            <a:ext cx="19811" cy="33528"/>
          </a:xfrm>
          <a:custGeom>
            <a:avLst/>
            <a:gdLst/>
            <a:ahLst/>
            <a:cxnLst/>
            <a:rect l="0" t="0" r="0" b="0"/>
            <a:pathLst>
              <a:path w="31" h="52">
                <a:moveTo>
                  <a:pt x="3" y="44"/>
                </a:moveTo>
                <a:lnTo>
                  <a:pt x="1" y="42"/>
                </a:lnTo>
                <a:moveTo>
                  <a:pt x="5" y="25"/>
                </a:moveTo>
                <a:lnTo>
                  <a:pt x="5" y="27"/>
                </a:lnTo>
                <a:moveTo>
                  <a:pt x="1" y="44"/>
                </a:moveTo>
                <a:lnTo>
                  <a:pt x="8" y="51"/>
                </a:lnTo>
                <a:moveTo>
                  <a:pt x="8" y="20"/>
                </a:moveTo>
                <a:lnTo>
                  <a:pt x="10" y="22"/>
                </a:lnTo>
                <a:moveTo>
                  <a:pt x="5" y="20"/>
                </a:moveTo>
                <a:lnTo>
                  <a:pt x="10" y="25"/>
                </a:lnTo>
                <a:moveTo>
                  <a:pt x="22" y="1"/>
                </a:moveTo>
                <a:lnTo>
                  <a:pt x="30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60" name="path 1660"/>
          <p:cNvSpPr/>
          <p:nvPr/>
        </p:nvSpPr>
        <p:spPr>
          <a:xfrm>
            <a:off x="9077706" y="4234688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62" name="path 1662"/>
          <p:cNvSpPr/>
          <p:nvPr/>
        </p:nvSpPr>
        <p:spPr>
          <a:xfrm>
            <a:off x="9076182" y="4230878"/>
            <a:ext cx="7619" cy="7620"/>
          </a:xfrm>
          <a:custGeom>
            <a:avLst/>
            <a:gdLst/>
            <a:ahLst/>
            <a:cxnLst/>
            <a:rect l="0" t="0" r="0" b="0"/>
            <a:pathLst>
              <a:path w="11" h="12">
                <a:moveTo>
                  <a:pt x="3" y="3"/>
                </a:moveTo>
                <a:lnTo>
                  <a:pt x="8" y="10"/>
                </a:lnTo>
                <a:moveTo>
                  <a:pt x="1" y="1"/>
                </a:moveTo>
                <a:lnTo>
                  <a:pt x="10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64" name="path 1664"/>
          <p:cNvSpPr/>
          <p:nvPr/>
        </p:nvSpPr>
        <p:spPr>
          <a:xfrm>
            <a:off x="9076182" y="4226305"/>
            <a:ext cx="7619" cy="12192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" y="6"/>
                </a:moveTo>
                <a:lnTo>
                  <a:pt x="10" y="18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66" name="path 1666"/>
          <p:cNvSpPr/>
          <p:nvPr/>
        </p:nvSpPr>
        <p:spPr>
          <a:xfrm>
            <a:off x="9534906" y="4268978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68" name="path 1668"/>
          <p:cNvSpPr/>
          <p:nvPr/>
        </p:nvSpPr>
        <p:spPr>
          <a:xfrm>
            <a:off x="9333738" y="4212589"/>
            <a:ext cx="25907" cy="27432"/>
          </a:xfrm>
          <a:custGeom>
            <a:avLst/>
            <a:gdLst/>
            <a:ahLst/>
            <a:cxnLst/>
            <a:rect l="0" t="0" r="0" b="0"/>
            <a:pathLst>
              <a:path w="40" h="43">
                <a:moveTo>
                  <a:pt x="15" y="10"/>
                </a:moveTo>
                <a:lnTo>
                  <a:pt x="25" y="30"/>
                </a:lnTo>
                <a:lnTo>
                  <a:pt x="17" y="8"/>
                </a:lnTo>
                <a:moveTo>
                  <a:pt x="20" y="1"/>
                </a:moveTo>
                <a:lnTo>
                  <a:pt x="22" y="8"/>
                </a:lnTo>
                <a:lnTo>
                  <a:pt x="30" y="13"/>
                </a:lnTo>
                <a:lnTo>
                  <a:pt x="39" y="8"/>
                </a:lnTo>
                <a:moveTo>
                  <a:pt x="10" y="20"/>
                </a:moveTo>
                <a:lnTo>
                  <a:pt x="25" y="30"/>
                </a:lnTo>
                <a:lnTo>
                  <a:pt x="10" y="13"/>
                </a:lnTo>
                <a:moveTo>
                  <a:pt x="13" y="13"/>
                </a:moveTo>
                <a:lnTo>
                  <a:pt x="25" y="30"/>
                </a:lnTo>
                <a:moveTo>
                  <a:pt x="1" y="10"/>
                </a:moveTo>
                <a:lnTo>
                  <a:pt x="10" y="13"/>
                </a:lnTo>
                <a:lnTo>
                  <a:pt x="17" y="8"/>
                </a:lnTo>
                <a:lnTo>
                  <a:pt x="20" y="1"/>
                </a:lnTo>
                <a:moveTo>
                  <a:pt x="27" y="42"/>
                </a:moveTo>
                <a:lnTo>
                  <a:pt x="25" y="32"/>
                </a:lnTo>
                <a:lnTo>
                  <a:pt x="15" y="27"/>
                </a:ln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70" name="path 1670"/>
          <p:cNvSpPr/>
          <p:nvPr/>
        </p:nvSpPr>
        <p:spPr>
          <a:xfrm>
            <a:off x="9333738" y="4220209"/>
            <a:ext cx="6095" cy="12192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8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72" name="path 1672"/>
          <p:cNvSpPr/>
          <p:nvPr/>
        </p:nvSpPr>
        <p:spPr>
          <a:xfrm>
            <a:off x="9512268" y="4223481"/>
            <a:ext cx="5649" cy="5649"/>
          </a:xfrm>
          <a:custGeom>
            <a:avLst/>
            <a:gdLst/>
            <a:ahLst/>
            <a:cxnLst/>
            <a:rect l="0" t="0" r="0" b="0"/>
            <a:pathLst>
              <a:path w="8" h="8">
                <a:moveTo>
                  <a:pt x="0" y="0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74" name="path 1674"/>
          <p:cNvSpPr/>
          <p:nvPr/>
        </p:nvSpPr>
        <p:spPr>
          <a:xfrm>
            <a:off x="9512045" y="4197350"/>
            <a:ext cx="19812" cy="33528"/>
          </a:xfrm>
          <a:custGeom>
            <a:avLst/>
            <a:gdLst/>
            <a:ahLst/>
            <a:cxnLst/>
            <a:rect l="0" t="0" r="0" b="0"/>
            <a:pathLst>
              <a:path w="31" h="52">
                <a:moveTo>
                  <a:pt x="3" y="44"/>
                </a:moveTo>
                <a:lnTo>
                  <a:pt x="1" y="42"/>
                </a:lnTo>
                <a:moveTo>
                  <a:pt x="6" y="25"/>
                </a:moveTo>
                <a:lnTo>
                  <a:pt x="6" y="27"/>
                </a:lnTo>
                <a:moveTo>
                  <a:pt x="1" y="44"/>
                </a:moveTo>
                <a:lnTo>
                  <a:pt x="8" y="51"/>
                </a:lnTo>
                <a:moveTo>
                  <a:pt x="8" y="20"/>
                </a:moveTo>
                <a:lnTo>
                  <a:pt x="10" y="22"/>
                </a:lnTo>
                <a:moveTo>
                  <a:pt x="6" y="20"/>
                </a:moveTo>
                <a:lnTo>
                  <a:pt x="10" y="25"/>
                </a:lnTo>
                <a:moveTo>
                  <a:pt x="22" y="1"/>
                </a:moveTo>
                <a:lnTo>
                  <a:pt x="30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76" name="path 1676"/>
          <p:cNvSpPr/>
          <p:nvPr/>
        </p:nvSpPr>
        <p:spPr>
          <a:xfrm>
            <a:off x="9515093" y="421106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3" y="5"/>
                </a:moveTo>
                <a:lnTo>
                  <a:pt x="1" y="1"/>
                </a:ln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78" name="path 1678"/>
          <p:cNvSpPr/>
          <p:nvPr/>
        </p:nvSpPr>
        <p:spPr>
          <a:xfrm>
            <a:off x="9512045" y="4226305"/>
            <a:ext cx="9144" cy="12192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3" y="6"/>
                </a:moveTo>
                <a:lnTo>
                  <a:pt x="10" y="18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3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80" name="path 1680"/>
          <p:cNvSpPr/>
          <p:nvPr/>
        </p:nvSpPr>
        <p:spPr>
          <a:xfrm>
            <a:off x="9534906" y="4253738"/>
            <a:ext cx="9143" cy="12191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1" y="1"/>
                </a:moveTo>
                <a:lnTo>
                  <a:pt x="13" y="17"/>
                </a:lnTo>
                <a:lnTo>
                  <a:pt x="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82" name="rect 1682"/>
          <p:cNvSpPr/>
          <p:nvPr/>
        </p:nvSpPr>
        <p:spPr>
          <a:xfrm>
            <a:off x="9347454" y="4217162"/>
            <a:ext cx="16763" cy="2438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84" name="path 1684"/>
          <p:cNvSpPr/>
          <p:nvPr/>
        </p:nvSpPr>
        <p:spPr>
          <a:xfrm>
            <a:off x="9091421" y="4264405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86" name="path 1686"/>
          <p:cNvSpPr/>
          <p:nvPr/>
        </p:nvSpPr>
        <p:spPr>
          <a:xfrm>
            <a:off x="9100566" y="4253738"/>
            <a:ext cx="7620" cy="10667"/>
          </a:xfrm>
          <a:custGeom>
            <a:avLst/>
            <a:gdLst/>
            <a:ahLst/>
            <a:cxnLst/>
            <a:rect l="0" t="0" r="0" b="0"/>
            <a:pathLst>
              <a:path w="12" h="16">
                <a:moveTo>
                  <a:pt x="1" y="1"/>
                </a:moveTo>
                <a:lnTo>
                  <a:pt x="8" y="10"/>
                </a:lnTo>
                <a:lnTo>
                  <a:pt x="10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88" name="path 1688"/>
          <p:cNvSpPr/>
          <p:nvPr/>
        </p:nvSpPr>
        <p:spPr>
          <a:xfrm>
            <a:off x="9099042" y="4262882"/>
            <a:ext cx="4571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3" y="5"/>
                </a:moveTo>
                <a:lnTo>
                  <a:pt x="1" y="1"/>
                </a:ln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90" name="path 1690"/>
          <p:cNvSpPr/>
          <p:nvPr/>
        </p:nvSpPr>
        <p:spPr>
          <a:xfrm>
            <a:off x="9099042" y="4259834"/>
            <a:ext cx="6095" cy="7619"/>
          </a:xfrm>
          <a:custGeom>
            <a:avLst/>
            <a:gdLst/>
            <a:ahLst/>
            <a:cxnLst/>
            <a:rect l="0" t="0" r="0" b="0"/>
            <a:pathLst>
              <a:path w="9" h="11">
                <a:moveTo>
                  <a:pt x="1" y="1"/>
                </a:moveTo>
                <a:lnTo>
                  <a:pt x="8" y="10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92" name="path 1692"/>
          <p:cNvSpPr/>
          <p:nvPr/>
        </p:nvSpPr>
        <p:spPr>
          <a:xfrm>
            <a:off x="9551669" y="4220209"/>
            <a:ext cx="6096" cy="12192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8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94" name="path 1694"/>
          <p:cNvSpPr/>
          <p:nvPr/>
        </p:nvSpPr>
        <p:spPr>
          <a:xfrm>
            <a:off x="9592817" y="4208017"/>
            <a:ext cx="28956" cy="53340"/>
          </a:xfrm>
          <a:custGeom>
            <a:avLst/>
            <a:gdLst/>
            <a:ahLst/>
            <a:cxnLst/>
            <a:rect l="0" t="0" r="0" b="0"/>
            <a:pathLst>
              <a:path w="45" h="84">
                <a:moveTo>
                  <a:pt x="39" y="1"/>
                </a:moveTo>
                <a:lnTo>
                  <a:pt x="39" y="3"/>
                </a:lnTo>
                <a:lnTo>
                  <a:pt x="42" y="6"/>
                </a:lnTo>
                <a:lnTo>
                  <a:pt x="42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4" y="13"/>
                </a:lnTo>
                <a:lnTo>
                  <a:pt x="34" y="15"/>
                </a:lnTo>
                <a:lnTo>
                  <a:pt x="32" y="15"/>
                </a:lnTo>
                <a:lnTo>
                  <a:pt x="34" y="17"/>
                </a:lnTo>
                <a:lnTo>
                  <a:pt x="34" y="20"/>
                </a:lnTo>
                <a:lnTo>
                  <a:pt x="37" y="20"/>
                </a:lnTo>
                <a:lnTo>
                  <a:pt x="37" y="30"/>
                </a:lnTo>
                <a:lnTo>
                  <a:pt x="39" y="30"/>
                </a:lnTo>
                <a:lnTo>
                  <a:pt x="39" y="32"/>
                </a:lnTo>
                <a:lnTo>
                  <a:pt x="42" y="32"/>
                </a:lnTo>
                <a:lnTo>
                  <a:pt x="44" y="32"/>
                </a:lnTo>
                <a:lnTo>
                  <a:pt x="44" y="34"/>
                </a:lnTo>
                <a:lnTo>
                  <a:pt x="44" y="44"/>
                </a:lnTo>
                <a:lnTo>
                  <a:pt x="42" y="46"/>
                </a:lnTo>
                <a:lnTo>
                  <a:pt x="42" y="49"/>
                </a:lnTo>
                <a:lnTo>
                  <a:pt x="39" y="49"/>
                </a:lnTo>
                <a:lnTo>
                  <a:pt x="37" y="49"/>
                </a:lnTo>
                <a:lnTo>
                  <a:pt x="37" y="51"/>
                </a:lnTo>
                <a:lnTo>
                  <a:pt x="34" y="51"/>
                </a:lnTo>
                <a:lnTo>
                  <a:pt x="34" y="54"/>
                </a:lnTo>
                <a:lnTo>
                  <a:pt x="34" y="56"/>
                </a:lnTo>
                <a:lnTo>
                  <a:pt x="37" y="56"/>
                </a:lnTo>
                <a:lnTo>
                  <a:pt x="39" y="56"/>
                </a:lnTo>
                <a:lnTo>
                  <a:pt x="39" y="58"/>
                </a:lnTo>
                <a:lnTo>
                  <a:pt x="39" y="61"/>
                </a:lnTo>
                <a:lnTo>
                  <a:pt x="37" y="63"/>
                </a:lnTo>
                <a:lnTo>
                  <a:pt x="37" y="66"/>
                </a:lnTo>
                <a:lnTo>
                  <a:pt x="34" y="68"/>
                </a:lnTo>
                <a:lnTo>
                  <a:pt x="34" y="70"/>
                </a:lnTo>
                <a:lnTo>
                  <a:pt x="32" y="70"/>
                </a:lnTo>
                <a:lnTo>
                  <a:pt x="32" y="75"/>
                </a:lnTo>
                <a:lnTo>
                  <a:pt x="30" y="75"/>
                </a:lnTo>
                <a:lnTo>
                  <a:pt x="30" y="77"/>
                </a:lnTo>
                <a:lnTo>
                  <a:pt x="27" y="77"/>
                </a:lnTo>
                <a:lnTo>
                  <a:pt x="25" y="80"/>
                </a:lnTo>
                <a:lnTo>
                  <a:pt x="25" y="77"/>
                </a:lnTo>
                <a:lnTo>
                  <a:pt x="22" y="77"/>
                </a:lnTo>
                <a:lnTo>
                  <a:pt x="22" y="68"/>
                </a:lnTo>
                <a:lnTo>
                  <a:pt x="20" y="68"/>
                </a:lnTo>
                <a:lnTo>
                  <a:pt x="20" y="66"/>
                </a:lnTo>
                <a:lnTo>
                  <a:pt x="18" y="66"/>
                </a:lnTo>
                <a:lnTo>
                  <a:pt x="13" y="66"/>
                </a:lnTo>
                <a:lnTo>
                  <a:pt x="13" y="68"/>
                </a:lnTo>
                <a:lnTo>
                  <a:pt x="10" y="70"/>
                </a:lnTo>
                <a:lnTo>
                  <a:pt x="6" y="70"/>
                </a:lnTo>
                <a:lnTo>
                  <a:pt x="6" y="73"/>
                </a:lnTo>
                <a:lnTo>
                  <a:pt x="3" y="73"/>
                </a:lnTo>
                <a:lnTo>
                  <a:pt x="3" y="75"/>
                </a:lnTo>
                <a:lnTo>
                  <a:pt x="3" y="77"/>
                </a:lnTo>
                <a:lnTo>
                  <a:pt x="1" y="77"/>
                </a:lnTo>
                <a:lnTo>
                  <a:pt x="1" y="80"/>
                </a:lnTo>
                <a:lnTo>
                  <a:pt x="3" y="80"/>
                </a:lnTo>
                <a:lnTo>
                  <a:pt x="3" y="82"/>
                </a:lnTo>
                <a:lnTo>
                  <a:pt x="6" y="82"/>
                </a:lnTo>
                <a:lnTo>
                  <a:pt x="6" y="80"/>
                </a:lnTo>
                <a:lnTo>
                  <a:pt x="8" y="80"/>
                </a:lnTo>
                <a:lnTo>
                  <a:pt x="10" y="77"/>
                </a:lnTo>
                <a:lnTo>
                  <a:pt x="15" y="77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  <a:lnTo>
                  <a:pt x="20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96" name="path 1696"/>
          <p:cNvSpPr/>
          <p:nvPr/>
        </p:nvSpPr>
        <p:spPr>
          <a:xfrm>
            <a:off x="9095993" y="4264405"/>
            <a:ext cx="4572" cy="6096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6" y="8"/>
                </a:moveTo>
                <a:lnTo>
                  <a:pt x="1" y="1"/>
                </a:lnTo>
                <a:lnTo>
                  <a:pt x="6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698" name="path 1698"/>
          <p:cNvSpPr/>
          <p:nvPr/>
        </p:nvSpPr>
        <p:spPr>
          <a:xfrm>
            <a:off x="9099042" y="4268978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00" name="path 1700"/>
          <p:cNvSpPr/>
          <p:nvPr/>
        </p:nvSpPr>
        <p:spPr>
          <a:xfrm>
            <a:off x="9129521" y="4217162"/>
            <a:ext cx="16764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5"/>
                </a:moveTo>
                <a:lnTo>
                  <a:pt x="3" y="22"/>
                </a:lnTo>
                <a:lnTo>
                  <a:pt x="18" y="20"/>
                </a:lnTo>
                <a:moveTo>
                  <a:pt x="3" y="27"/>
                </a:moveTo>
                <a:lnTo>
                  <a:pt x="3" y="22"/>
                </a:lnTo>
                <a:lnTo>
                  <a:pt x="3" y="25"/>
                </a:lnTo>
                <a:moveTo>
                  <a:pt x="1" y="22"/>
                </a:moveTo>
                <a:lnTo>
                  <a:pt x="3" y="22"/>
                </a:lnTo>
                <a:lnTo>
                  <a:pt x="15" y="8"/>
                </a:lnTo>
                <a:moveTo>
                  <a:pt x="8" y="5"/>
                </a:moveTo>
                <a:lnTo>
                  <a:pt x="3" y="22"/>
                </a:lnTo>
                <a:lnTo>
                  <a:pt x="10" y="5"/>
                </a:lnTo>
                <a:moveTo>
                  <a:pt x="15" y="10"/>
                </a:moveTo>
                <a:lnTo>
                  <a:pt x="3" y="22"/>
                </a:lnTo>
                <a:lnTo>
                  <a:pt x="6" y="5"/>
                </a:lnTo>
                <a:moveTo>
                  <a:pt x="13" y="5"/>
                </a:moveTo>
                <a:lnTo>
                  <a:pt x="3" y="22"/>
                </a:lnTo>
                <a:moveTo>
                  <a:pt x="18" y="1"/>
                </a:moveTo>
                <a:lnTo>
                  <a:pt x="15" y="15"/>
                </a:lnTo>
                <a:lnTo>
                  <a:pt x="25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6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02" name="path 1702"/>
          <p:cNvSpPr/>
          <p:nvPr/>
        </p:nvSpPr>
        <p:spPr>
          <a:xfrm>
            <a:off x="9115806" y="4220209"/>
            <a:ext cx="6095" cy="12192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8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04" name="path 1704"/>
          <p:cNvSpPr/>
          <p:nvPr/>
        </p:nvSpPr>
        <p:spPr>
          <a:xfrm>
            <a:off x="8663178" y="4259834"/>
            <a:ext cx="71628" cy="21335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09" y="1"/>
                </a:moveTo>
                <a:lnTo>
                  <a:pt x="109" y="3"/>
                </a:lnTo>
                <a:lnTo>
                  <a:pt x="111" y="3"/>
                </a:ln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1" y="15"/>
                </a:lnTo>
                <a:lnTo>
                  <a:pt x="99" y="15"/>
                </a:lnTo>
                <a:lnTo>
                  <a:pt x="99" y="17"/>
                </a:lnTo>
                <a:lnTo>
                  <a:pt x="97" y="17"/>
                </a:lnTo>
                <a:lnTo>
                  <a:pt x="94" y="20"/>
                </a:lnTo>
                <a:lnTo>
                  <a:pt x="92" y="20"/>
                </a:lnTo>
                <a:lnTo>
                  <a:pt x="92" y="22"/>
                </a:lnTo>
                <a:lnTo>
                  <a:pt x="85" y="22"/>
                </a:lnTo>
                <a:lnTo>
                  <a:pt x="82" y="25"/>
                </a:lnTo>
                <a:lnTo>
                  <a:pt x="80" y="27"/>
                </a:lnTo>
                <a:lnTo>
                  <a:pt x="78" y="27"/>
                </a:lnTo>
                <a:lnTo>
                  <a:pt x="78" y="30"/>
                </a:lnTo>
                <a:lnTo>
                  <a:pt x="68" y="30"/>
                </a:lnTo>
                <a:lnTo>
                  <a:pt x="68" y="32"/>
                </a:lnTo>
                <a:lnTo>
                  <a:pt x="63" y="32"/>
                </a:lnTo>
                <a:lnTo>
                  <a:pt x="63" y="30"/>
                </a:lnTo>
                <a:lnTo>
                  <a:pt x="65" y="27"/>
                </a:lnTo>
                <a:lnTo>
                  <a:pt x="65" y="22"/>
                </a:lnTo>
                <a:lnTo>
                  <a:pt x="63" y="22"/>
                </a:lnTo>
                <a:lnTo>
                  <a:pt x="58" y="22"/>
                </a:lnTo>
                <a:lnTo>
                  <a:pt x="58" y="25"/>
                </a:lnTo>
                <a:lnTo>
                  <a:pt x="56" y="25"/>
                </a:lnTo>
                <a:lnTo>
                  <a:pt x="56" y="27"/>
                </a:lnTo>
                <a:lnTo>
                  <a:pt x="46" y="27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32" y="32"/>
                </a:lnTo>
                <a:lnTo>
                  <a:pt x="32" y="30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27" y="25"/>
                </a:lnTo>
                <a:lnTo>
                  <a:pt x="25" y="25"/>
                </a:lnTo>
                <a:lnTo>
                  <a:pt x="25" y="22"/>
                </a:lnTo>
                <a:lnTo>
                  <a:pt x="25" y="25"/>
                </a:lnTo>
                <a:lnTo>
                  <a:pt x="22" y="25"/>
                </a:lnTo>
                <a:lnTo>
                  <a:pt x="22" y="27"/>
                </a:lnTo>
                <a:lnTo>
                  <a:pt x="20" y="27"/>
                </a:lnTo>
                <a:lnTo>
                  <a:pt x="15" y="27"/>
                </a:lnTo>
                <a:lnTo>
                  <a:pt x="15" y="25"/>
                </a:lnTo>
                <a:lnTo>
                  <a:pt x="10" y="25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3" y="20"/>
                </a:lnTo>
                <a:lnTo>
                  <a:pt x="3" y="17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06" name="path 1706"/>
          <p:cNvSpPr/>
          <p:nvPr/>
        </p:nvSpPr>
        <p:spPr>
          <a:xfrm>
            <a:off x="8640317" y="4195826"/>
            <a:ext cx="32004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6" y="104"/>
                </a:lnTo>
                <a:lnTo>
                  <a:pt x="46" y="102"/>
                </a:lnTo>
                <a:lnTo>
                  <a:pt x="44" y="102"/>
                </a:lnTo>
                <a:lnTo>
                  <a:pt x="44" y="99"/>
                </a:lnTo>
                <a:lnTo>
                  <a:pt x="44" y="97"/>
                </a:lnTo>
                <a:lnTo>
                  <a:pt x="42" y="94"/>
                </a:lnTo>
                <a:lnTo>
                  <a:pt x="39" y="92"/>
                </a:lnTo>
                <a:lnTo>
                  <a:pt x="32" y="92"/>
                </a:lnTo>
                <a:lnTo>
                  <a:pt x="32" y="94"/>
                </a:lnTo>
                <a:lnTo>
                  <a:pt x="34" y="97"/>
                </a:lnTo>
                <a:lnTo>
                  <a:pt x="34" y="99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7" y="111"/>
                </a:lnTo>
                <a:lnTo>
                  <a:pt x="25" y="109"/>
                </a:lnTo>
                <a:lnTo>
                  <a:pt x="22" y="106"/>
                </a:lnTo>
                <a:lnTo>
                  <a:pt x="20" y="104"/>
                </a:lnTo>
                <a:lnTo>
                  <a:pt x="18" y="102"/>
                </a:lnTo>
                <a:lnTo>
                  <a:pt x="18" y="99"/>
                </a:lnTo>
                <a:lnTo>
                  <a:pt x="15" y="97"/>
                </a:lnTo>
                <a:lnTo>
                  <a:pt x="13" y="94"/>
                </a:lnTo>
                <a:lnTo>
                  <a:pt x="13" y="92"/>
                </a:lnTo>
                <a:lnTo>
                  <a:pt x="10" y="90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6" y="80"/>
                </a:lnTo>
                <a:lnTo>
                  <a:pt x="6" y="77"/>
                </a:lnTo>
                <a:lnTo>
                  <a:pt x="3" y="77"/>
                </a:lnTo>
                <a:lnTo>
                  <a:pt x="3" y="68"/>
                </a:lnTo>
                <a:lnTo>
                  <a:pt x="1" y="66"/>
                </a:lnTo>
                <a:lnTo>
                  <a:pt x="1" y="63"/>
                </a:lnTo>
                <a:lnTo>
                  <a:pt x="3" y="63"/>
                </a:lnTo>
                <a:lnTo>
                  <a:pt x="6" y="63"/>
                </a:lnTo>
                <a:lnTo>
                  <a:pt x="6" y="66"/>
                </a:lnTo>
                <a:lnTo>
                  <a:pt x="10" y="66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6"/>
                </a:lnTo>
                <a:lnTo>
                  <a:pt x="6" y="56"/>
                </a:lnTo>
                <a:lnTo>
                  <a:pt x="6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2"/>
                </a:lnTo>
                <a:lnTo>
                  <a:pt x="3" y="30"/>
                </a:lnTo>
                <a:lnTo>
                  <a:pt x="8" y="30"/>
                </a:lnTo>
                <a:lnTo>
                  <a:pt x="8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15"/>
                </a:lnTo>
                <a:lnTo>
                  <a:pt x="8" y="13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3" y="6"/>
                </a:lnTo>
                <a:lnTo>
                  <a:pt x="13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08" name="path 1708"/>
          <p:cNvSpPr/>
          <p:nvPr/>
        </p:nvSpPr>
        <p:spPr>
          <a:xfrm>
            <a:off x="8655781" y="4264629"/>
            <a:ext cx="2601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10" name="path 1710"/>
          <p:cNvSpPr/>
          <p:nvPr/>
        </p:nvSpPr>
        <p:spPr>
          <a:xfrm>
            <a:off x="8657082" y="4253738"/>
            <a:ext cx="15239" cy="16764"/>
          </a:xfrm>
          <a:custGeom>
            <a:avLst/>
            <a:gdLst/>
            <a:ahLst/>
            <a:cxnLst/>
            <a:rect l="0" t="0" r="0" b="0"/>
            <a:pathLst>
              <a:path w="23" h="26">
                <a:moveTo>
                  <a:pt x="1" y="20"/>
                </a:moveTo>
                <a:lnTo>
                  <a:pt x="3" y="20"/>
                </a:lnTo>
                <a:moveTo>
                  <a:pt x="5" y="17"/>
                </a:moveTo>
                <a:lnTo>
                  <a:pt x="10" y="22"/>
                </a:lnTo>
                <a:moveTo>
                  <a:pt x="13" y="1"/>
                </a:moveTo>
                <a:lnTo>
                  <a:pt x="17" y="10"/>
                </a:lnTo>
                <a:moveTo>
                  <a:pt x="20" y="10"/>
                </a:moveTo>
                <a:lnTo>
                  <a:pt x="22" y="15"/>
                </a:lnTo>
                <a:moveTo>
                  <a:pt x="8" y="15"/>
                </a:moveTo>
                <a:lnTo>
                  <a:pt x="13" y="20"/>
                </a:lnTo>
                <a:moveTo>
                  <a:pt x="10" y="15"/>
                </a:moveTo>
                <a:lnTo>
                  <a:pt x="15" y="20"/>
                </a:lnTo>
                <a:moveTo>
                  <a:pt x="10" y="10"/>
                </a:moveTo>
                <a:lnTo>
                  <a:pt x="17" y="20"/>
                </a:lnTo>
                <a:moveTo>
                  <a:pt x="10" y="13"/>
                </a:moveTo>
                <a:lnTo>
                  <a:pt x="15" y="20"/>
                </a:lnTo>
                <a:moveTo>
                  <a:pt x="3" y="20"/>
                </a:moveTo>
                <a:lnTo>
                  <a:pt x="5" y="2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12" name="path 1712"/>
          <p:cNvSpPr/>
          <p:nvPr/>
        </p:nvSpPr>
        <p:spPr>
          <a:xfrm>
            <a:off x="8660130" y="4264405"/>
            <a:ext cx="4571" cy="6096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5" y="8"/>
                </a:moveTo>
                <a:lnTo>
                  <a:pt x="1" y="1"/>
                </a:lnTo>
                <a:lnTo>
                  <a:pt x="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14" name="path 1714"/>
          <p:cNvSpPr/>
          <p:nvPr/>
        </p:nvSpPr>
        <p:spPr>
          <a:xfrm>
            <a:off x="8660130" y="4253738"/>
            <a:ext cx="10667" cy="13715"/>
          </a:xfrm>
          <a:custGeom>
            <a:avLst/>
            <a:gdLst/>
            <a:ahLst/>
            <a:cxnLst/>
            <a:rect l="0" t="0" r="0" b="0"/>
            <a:pathLst>
              <a:path w="16" h="21">
                <a:moveTo>
                  <a:pt x="3" y="1"/>
                </a:moveTo>
                <a:lnTo>
                  <a:pt x="15" y="20"/>
                </a:lnTo>
                <a:moveTo>
                  <a:pt x="3" y="15"/>
                </a:moveTo>
                <a:lnTo>
                  <a:pt x="5" y="20"/>
                </a:lnTo>
                <a:moveTo>
                  <a:pt x="1" y="3"/>
                </a:moveTo>
                <a:lnTo>
                  <a:pt x="1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16" name="path 1716"/>
          <p:cNvSpPr/>
          <p:nvPr/>
        </p:nvSpPr>
        <p:spPr>
          <a:xfrm>
            <a:off x="9092945" y="4265167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18" name="path 1718"/>
          <p:cNvSpPr/>
          <p:nvPr/>
        </p:nvSpPr>
        <p:spPr>
          <a:xfrm>
            <a:off x="8661654" y="4253738"/>
            <a:ext cx="10667" cy="12191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7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20" name="path 1720"/>
          <p:cNvSpPr/>
          <p:nvPr/>
        </p:nvSpPr>
        <p:spPr>
          <a:xfrm>
            <a:off x="8882634" y="4171441"/>
            <a:ext cx="33527" cy="24384"/>
          </a:xfrm>
          <a:custGeom>
            <a:avLst/>
            <a:gdLst/>
            <a:ahLst/>
            <a:cxnLst/>
            <a:rect l="0" t="0" r="0" b="0"/>
            <a:pathLst>
              <a:path w="52" h="38">
                <a:moveTo>
                  <a:pt x="51" y="3"/>
                </a:moveTo>
                <a:lnTo>
                  <a:pt x="51" y="1"/>
                </a:lnTo>
                <a:moveTo>
                  <a:pt x="49" y="3"/>
                </a:moveTo>
                <a:lnTo>
                  <a:pt x="51" y="6"/>
                </a:lnTo>
                <a:moveTo>
                  <a:pt x="49" y="6"/>
                </a:moveTo>
                <a:lnTo>
                  <a:pt x="51" y="3"/>
                </a:lnTo>
                <a:moveTo>
                  <a:pt x="1" y="34"/>
                </a:moveTo>
                <a:lnTo>
                  <a:pt x="3" y="37"/>
                </a:lnTo>
                <a:moveTo>
                  <a:pt x="37" y="3"/>
                </a:moveTo>
                <a:lnTo>
                  <a:pt x="41" y="8"/>
                </a:lnTo>
                <a:moveTo>
                  <a:pt x="39" y="3"/>
                </a:moveTo>
                <a:lnTo>
                  <a:pt x="44" y="8"/>
                </a:lnTo>
                <a:moveTo>
                  <a:pt x="30" y="10"/>
                </a:moveTo>
                <a:lnTo>
                  <a:pt x="32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22" name="path 1722"/>
          <p:cNvSpPr/>
          <p:nvPr/>
        </p:nvSpPr>
        <p:spPr>
          <a:xfrm>
            <a:off x="9156954" y="4208017"/>
            <a:ext cx="28955" cy="53340"/>
          </a:xfrm>
          <a:custGeom>
            <a:avLst/>
            <a:gdLst/>
            <a:ahLst/>
            <a:cxnLst/>
            <a:rect l="0" t="0" r="0" b="0"/>
            <a:pathLst>
              <a:path w="45" h="84">
                <a:moveTo>
                  <a:pt x="39" y="1"/>
                </a:moveTo>
                <a:lnTo>
                  <a:pt x="39" y="6"/>
                </a:lnTo>
                <a:lnTo>
                  <a:pt x="41" y="6"/>
                </a:lnTo>
                <a:lnTo>
                  <a:pt x="41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17"/>
                </a:lnTo>
                <a:lnTo>
                  <a:pt x="34" y="20"/>
                </a:lnTo>
                <a:lnTo>
                  <a:pt x="37" y="22"/>
                </a:lnTo>
                <a:lnTo>
                  <a:pt x="37" y="30"/>
                </a:lnTo>
                <a:lnTo>
                  <a:pt x="39" y="30"/>
                </a:lnTo>
                <a:lnTo>
                  <a:pt x="39" y="32"/>
                </a:lnTo>
                <a:lnTo>
                  <a:pt x="41" y="32"/>
                </a:lnTo>
                <a:lnTo>
                  <a:pt x="44" y="32"/>
                </a:lnTo>
                <a:lnTo>
                  <a:pt x="44" y="34"/>
                </a:lnTo>
                <a:lnTo>
                  <a:pt x="44" y="42"/>
                </a:lnTo>
                <a:lnTo>
                  <a:pt x="41" y="44"/>
                </a:lnTo>
                <a:lnTo>
                  <a:pt x="41" y="46"/>
                </a:lnTo>
                <a:lnTo>
                  <a:pt x="39" y="49"/>
                </a:lnTo>
                <a:lnTo>
                  <a:pt x="34" y="49"/>
                </a:lnTo>
                <a:lnTo>
                  <a:pt x="34" y="51"/>
                </a:lnTo>
                <a:lnTo>
                  <a:pt x="34" y="56"/>
                </a:lnTo>
                <a:lnTo>
                  <a:pt x="37" y="56"/>
                </a:lnTo>
                <a:lnTo>
                  <a:pt x="39" y="56"/>
                </a:lnTo>
                <a:lnTo>
                  <a:pt x="39" y="58"/>
                </a:lnTo>
                <a:lnTo>
                  <a:pt x="37" y="61"/>
                </a:lnTo>
                <a:lnTo>
                  <a:pt x="37" y="66"/>
                </a:lnTo>
                <a:lnTo>
                  <a:pt x="34" y="66"/>
                </a:lnTo>
                <a:lnTo>
                  <a:pt x="34" y="70"/>
                </a:lnTo>
                <a:lnTo>
                  <a:pt x="32" y="70"/>
                </a:lnTo>
                <a:lnTo>
                  <a:pt x="32" y="73"/>
                </a:lnTo>
                <a:lnTo>
                  <a:pt x="30" y="75"/>
                </a:lnTo>
                <a:lnTo>
                  <a:pt x="30" y="77"/>
                </a:lnTo>
                <a:lnTo>
                  <a:pt x="27" y="77"/>
                </a:lnTo>
                <a:lnTo>
                  <a:pt x="25" y="77"/>
                </a:lnTo>
                <a:lnTo>
                  <a:pt x="25" y="80"/>
                </a:lnTo>
                <a:lnTo>
                  <a:pt x="25" y="77"/>
                </a:lnTo>
                <a:lnTo>
                  <a:pt x="22" y="77"/>
                </a:lnTo>
                <a:lnTo>
                  <a:pt x="20" y="75"/>
                </a:lnTo>
                <a:lnTo>
                  <a:pt x="20" y="66"/>
                </a:lnTo>
                <a:lnTo>
                  <a:pt x="18" y="66"/>
                </a:lnTo>
                <a:lnTo>
                  <a:pt x="13" y="66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5" y="70"/>
                </a:lnTo>
                <a:lnTo>
                  <a:pt x="5" y="73"/>
                </a:lnTo>
                <a:lnTo>
                  <a:pt x="3" y="73"/>
                </a:lnTo>
                <a:lnTo>
                  <a:pt x="3" y="75"/>
                </a:lnTo>
                <a:lnTo>
                  <a:pt x="1" y="77"/>
                </a:lnTo>
                <a:lnTo>
                  <a:pt x="1" y="82"/>
                </a:lnTo>
                <a:lnTo>
                  <a:pt x="3" y="82"/>
                </a:lnTo>
                <a:lnTo>
                  <a:pt x="5" y="82"/>
                </a:lnTo>
                <a:lnTo>
                  <a:pt x="5" y="80"/>
                </a:lnTo>
                <a:lnTo>
                  <a:pt x="8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24" name="path 1724"/>
          <p:cNvSpPr/>
          <p:nvPr/>
        </p:nvSpPr>
        <p:spPr>
          <a:xfrm>
            <a:off x="9095993" y="4253738"/>
            <a:ext cx="12193" cy="13715"/>
          </a:xfrm>
          <a:custGeom>
            <a:avLst/>
            <a:gdLst/>
            <a:ahLst/>
            <a:cxnLst/>
            <a:rect l="0" t="0" r="0" b="0"/>
            <a:pathLst>
              <a:path w="19" h="21">
                <a:moveTo>
                  <a:pt x="3" y="1"/>
                </a:moveTo>
                <a:lnTo>
                  <a:pt x="18" y="20"/>
                </a:lnTo>
                <a:moveTo>
                  <a:pt x="3" y="15"/>
                </a:moveTo>
                <a:lnTo>
                  <a:pt x="8" y="20"/>
                </a:lnTo>
                <a:moveTo>
                  <a:pt x="1" y="3"/>
                </a:moveTo>
                <a:lnTo>
                  <a:pt x="1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26" name="path 1726"/>
          <p:cNvSpPr/>
          <p:nvPr/>
        </p:nvSpPr>
        <p:spPr>
          <a:xfrm>
            <a:off x="8640317" y="423773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28" name="path 1728"/>
          <p:cNvSpPr/>
          <p:nvPr/>
        </p:nvSpPr>
        <p:spPr>
          <a:xfrm>
            <a:off x="8640317" y="4230878"/>
            <a:ext cx="6095" cy="7620"/>
          </a:xfrm>
          <a:custGeom>
            <a:avLst/>
            <a:gdLst/>
            <a:ahLst/>
            <a:cxnLst/>
            <a:rect l="0" t="0" r="0" b="0"/>
            <a:pathLst>
              <a:path w="9" h="12">
                <a:moveTo>
                  <a:pt x="1" y="8"/>
                </a:moveTo>
                <a:lnTo>
                  <a:pt x="1" y="5"/>
                </a:lnTo>
                <a:moveTo>
                  <a:pt x="1" y="5"/>
                </a:moveTo>
                <a:lnTo>
                  <a:pt x="3" y="8"/>
                </a:lnTo>
                <a:moveTo>
                  <a:pt x="1" y="3"/>
                </a:moveTo>
                <a:lnTo>
                  <a:pt x="6" y="10"/>
                </a:lnTo>
                <a:moveTo>
                  <a:pt x="1" y="1"/>
                </a:moveTo>
                <a:lnTo>
                  <a:pt x="8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30" name="path 1730"/>
          <p:cNvSpPr/>
          <p:nvPr/>
        </p:nvSpPr>
        <p:spPr>
          <a:xfrm>
            <a:off x="8640446" y="4223597"/>
            <a:ext cx="4316" cy="5417"/>
          </a:xfrm>
          <a:custGeom>
            <a:avLst/>
            <a:gdLst/>
            <a:ahLst/>
            <a:cxnLst/>
            <a:rect l="0" t="0" r="0" b="0"/>
            <a:pathLst>
              <a:path w="6" h="8">
                <a:moveTo>
                  <a:pt x="0" y="0"/>
                </a:moveTo>
                <a:lnTo>
                  <a:pt x="5" y="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32" name="path 1732"/>
          <p:cNvSpPr/>
          <p:nvPr/>
        </p:nvSpPr>
        <p:spPr>
          <a:xfrm>
            <a:off x="8640317" y="4197350"/>
            <a:ext cx="19812" cy="33528"/>
          </a:xfrm>
          <a:custGeom>
            <a:avLst/>
            <a:gdLst/>
            <a:ahLst/>
            <a:cxnLst/>
            <a:rect l="0" t="0" r="0" b="0"/>
            <a:pathLst>
              <a:path w="31" h="52">
                <a:moveTo>
                  <a:pt x="3" y="44"/>
                </a:moveTo>
                <a:lnTo>
                  <a:pt x="1" y="42"/>
                </a:lnTo>
                <a:moveTo>
                  <a:pt x="3" y="25"/>
                </a:moveTo>
                <a:lnTo>
                  <a:pt x="6" y="27"/>
                </a:lnTo>
                <a:moveTo>
                  <a:pt x="1" y="44"/>
                </a:moveTo>
                <a:lnTo>
                  <a:pt x="6" y="51"/>
                </a:lnTo>
                <a:moveTo>
                  <a:pt x="8" y="20"/>
                </a:moveTo>
                <a:lnTo>
                  <a:pt x="10" y="22"/>
                </a:lnTo>
                <a:moveTo>
                  <a:pt x="6" y="20"/>
                </a:moveTo>
                <a:lnTo>
                  <a:pt x="8" y="25"/>
                </a:lnTo>
                <a:moveTo>
                  <a:pt x="22" y="1"/>
                </a:moveTo>
                <a:lnTo>
                  <a:pt x="30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34" name="path 1734"/>
          <p:cNvSpPr/>
          <p:nvPr/>
        </p:nvSpPr>
        <p:spPr>
          <a:xfrm>
            <a:off x="8640317" y="4226305"/>
            <a:ext cx="7620" cy="12192"/>
          </a:xfrm>
          <a:custGeom>
            <a:avLst/>
            <a:gdLst/>
            <a:ahLst/>
            <a:cxnLst/>
            <a:rect l="0" t="0" r="0" b="0"/>
            <a:pathLst>
              <a:path w="12" h="19">
                <a:moveTo>
                  <a:pt x="1" y="6"/>
                </a:moveTo>
                <a:lnTo>
                  <a:pt x="10" y="18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36" name="path 1736"/>
          <p:cNvSpPr/>
          <p:nvPr/>
        </p:nvSpPr>
        <p:spPr>
          <a:xfrm>
            <a:off x="8678417" y="4212589"/>
            <a:ext cx="27432" cy="27432"/>
          </a:xfrm>
          <a:custGeom>
            <a:avLst/>
            <a:gdLst/>
            <a:ahLst/>
            <a:cxnLst/>
            <a:rect l="0" t="0" r="0" b="0"/>
            <a:pathLst>
              <a:path w="43" h="43">
                <a:moveTo>
                  <a:pt x="18" y="10"/>
                </a:moveTo>
                <a:lnTo>
                  <a:pt x="27" y="30"/>
                </a:lnTo>
                <a:lnTo>
                  <a:pt x="20" y="8"/>
                </a:lnTo>
                <a:moveTo>
                  <a:pt x="22" y="1"/>
                </a:moveTo>
                <a:lnTo>
                  <a:pt x="25" y="8"/>
                </a:lnTo>
                <a:lnTo>
                  <a:pt x="32" y="13"/>
                </a:lnTo>
                <a:lnTo>
                  <a:pt x="42" y="8"/>
                </a:lnTo>
                <a:moveTo>
                  <a:pt x="10" y="20"/>
                </a:moveTo>
                <a:lnTo>
                  <a:pt x="27" y="30"/>
                </a:lnTo>
                <a:lnTo>
                  <a:pt x="10" y="13"/>
                </a:lnTo>
                <a:moveTo>
                  <a:pt x="15" y="13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8" y="8"/>
                </a:lnTo>
                <a:lnTo>
                  <a:pt x="20" y="1"/>
                </a:lnTo>
                <a:moveTo>
                  <a:pt x="30" y="42"/>
                </a:moveTo>
                <a:lnTo>
                  <a:pt x="27" y="32"/>
                </a:lnTo>
                <a:lnTo>
                  <a:pt x="18" y="27"/>
                </a:lnTo>
                <a:lnTo>
                  <a:pt x="8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38" name="path 1738"/>
          <p:cNvSpPr/>
          <p:nvPr/>
        </p:nvSpPr>
        <p:spPr>
          <a:xfrm>
            <a:off x="8679942" y="4220209"/>
            <a:ext cx="6095" cy="12192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8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40" name="path 1740"/>
          <p:cNvSpPr/>
          <p:nvPr/>
        </p:nvSpPr>
        <p:spPr>
          <a:xfrm>
            <a:off x="8858250" y="4226305"/>
            <a:ext cx="7619" cy="12192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" y="6"/>
                </a:moveTo>
                <a:lnTo>
                  <a:pt x="10" y="18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42" name="rect 1742"/>
          <p:cNvSpPr/>
          <p:nvPr/>
        </p:nvSpPr>
        <p:spPr>
          <a:xfrm>
            <a:off x="8693658" y="4217162"/>
            <a:ext cx="16763" cy="24383"/>
          </a:xfrm>
          <a:prstGeom prst="rect">
            <a:avLst/>
          </a:prstGeom>
          <a:solidFill>
            <a:srgbClr val="000000">
              <a:alpha val="9725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44" name="path 1744"/>
          <p:cNvSpPr/>
          <p:nvPr/>
        </p:nvSpPr>
        <p:spPr>
          <a:xfrm>
            <a:off x="9097517" y="4253738"/>
            <a:ext cx="10669" cy="12191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7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46" name="path 1746"/>
          <p:cNvSpPr/>
          <p:nvPr/>
        </p:nvSpPr>
        <p:spPr>
          <a:xfrm>
            <a:off x="8873489" y="4253738"/>
            <a:ext cx="16764" cy="16764"/>
          </a:xfrm>
          <a:custGeom>
            <a:avLst/>
            <a:gdLst/>
            <a:ahLst/>
            <a:cxnLst/>
            <a:rect l="0" t="0" r="0" b="0"/>
            <a:pathLst>
              <a:path w="26" h="26">
                <a:moveTo>
                  <a:pt x="3" y="20"/>
                </a:moveTo>
                <a:lnTo>
                  <a:pt x="3" y="17"/>
                </a:lnTo>
                <a:lnTo>
                  <a:pt x="1" y="17"/>
                </a:lnTo>
                <a:moveTo>
                  <a:pt x="6" y="20"/>
                </a:moveTo>
                <a:lnTo>
                  <a:pt x="6" y="17"/>
                </a:lnTo>
                <a:moveTo>
                  <a:pt x="10" y="17"/>
                </a:moveTo>
                <a:lnTo>
                  <a:pt x="13" y="22"/>
                </a:lnTo>
                <a:moveTo>
                  <a:pt x="15" y="1"/>
                </a:moveTo>
                <a:lnTo>
                  <a:pt x="22" y="10"/>
                </a:lnTo>
                <a:lnTo>
                  <a:pt x="25" y="15"/>
                </a:lnTo>
                <a:moveTo>
                  <a:pt x="15" y="20"/>
                </a:moveTo>
                <a:lnTo>
                  <a:pt x="13" y="15"/>
                </a:lnTo>
                <a:lnTo>
                  <a:pt x="18" y="20"/>
                </a:lnTo>
                <a:moveTo>
                  <a:pt x="13" y="10"/>
                </a:moveTo>
                <a:lnTo>
                  <a:pt x="20" y="20"/>
                </a:lnTo>
                <a:lnTo>
                  <a:pt x="13" y="13"/>
                </a:lnTo>
                <a:moveTo>
                  <a:pt x="6" y="20"/>
                </a:moveTo>
                <a:lnTo>
                  <a:pt x="10" y="25"/>
                </a:lnTo>
                <a:moveTo>
                  <a:pt x="3" y="20"/>
                </a:moveTo>
                <a:lnTo>
                  <a:pt x="3" y="17"/>
                </a:lnTo>
                <a:moveTo>
                  <a:pt x="13" y="25"/>
                </a:moveTo>
                <a:lnTo>
                  <a:pt x="8" y="17"/>
                </a:lnTo>
                <a:lnTo>
                  <a:pt x="13" y="22"/>
                </a:lnTo>
                <a:moveTo>
                  <a:pt x="10" y="1"/>
                </a:moveTo>
                <a:lnTo>
                  <a:pt x="22" y="20"/>
                </a:lnTo>
                <a:moveTo>
                  <a:pt x="10" y="15"/>
                </a:moveTo>
                <a:lnTo>
                  <a:pt x="13" y="20"/>
                </a:lnTo>
                <a:moveTo>
                  <a:pt x="8" y="3"/>
                </a:moveTo>
                <a:lnTo>
                  <a:pt x="22" y="20"/>
                </a:lnTo>
                <a:moveTo>
                  <a:pt x="13" y="1"/>
                </a:moveTo>
                <a:lnTo>
                  <a:pt x="25" y="17"/>
                </a:lnTo>
                <a:lnTo>
                  <a:pt x="1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48" name="path 1748"/>
          <p:cNvSpPr/>
          <p:nvPr/>
        </p:nvSpPr>
        <p:spPr>
          <a:xfrm>
            <a:off x="8881109" y="426974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50" name="path 1750"/>
          <p:cNvSpPr/>
          <p:nvPr/>
        </p:nvSpPr>
        <p:spPr>
          <a:xfrm>
            <a:off x="8663178" y="426974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52" name="path 1752"/>
          <p:cNvSpPr/>
          <p:nvPr/>
        </p:nvSpPr>
        <p:spPr>
          <a:xfrm>
            <a:off x="8657082" y="4265167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54" name="path 1754"/>
          <p:cNvSpPr/>
          <p:nvPr/>
        </p:nvSpPr>
        <p:spPr>
          <a:xfrm>
            <a:off x="8443721" y="4259834"/>
            <a:ext cx="73152" cy="21335"/>
          </a:xfrm>
          <a:custGeom>
            <a:avLst/>
            <a:gdLst/>
            <a:ahLst/>
            <a:cxnLst/>
            <a:rect l="0" t="0" r="0" b="0"/>
            <a:pathLst>
              <a:path w="115" h="33">
                <a:moveTo>
                  <a:pt x="111" y="1"/>
                </a:moveTo>
                <a:lnTo>
                  <a:pt x="111" y="3"/>
                </a:lnTo>
                <a:lnTo>
                  <a:pt x="114" y="3"/>
                </a:lnTo>
                <a:lnTo>
                  <a:pt x="114" y="5"/>
                </a:lnTo>
                <a:lnTo>
                  <a:pt x="111" y="8"/>
                </a:lnTo>
                <a:lnTo>
                  <a:pt x="109" y="10"/>
                </a:lnTo>
                <a:lnTo>
                  <a:pt x="106" y="13"/>
                </a:lnTo>
                <a:lnTo>
                  <a:pt x="104" y="15"/>
                </a:lnTo>
                <a:lnTo>
                  <a:pt x="102" y="15"/>
                </a:lnTo>
                <a:lnTo>
                  <a:pt x="102" y="17"/>
                </a:lnTo>
                <a:lnTo>
                  <a:pt x="99" y="17"/>
                </a:lnTo>
                <a:lnTo>
                  <a:pt x="97" y="20"/>
                </a:lnTo>
                <a:lnTo>
                  <a:pt x="94" y="20"/>
                </a:lnTo>
                <a:lnTo>
                  <a:pt x="94" y="22"/>
                </a:lnTo>
                <a:lnTo>
                  <a:pt x="87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80" y="30"/>
                </a:lnTo>
                <a:lnTo>
                  <a:pt x="70" y="30"/>
                </a:lnTo>
                <a:lnTo>
                  <a:pt x="70" y="32"/>
                </a:lnTo>
                <a:lnTo>
                  <a:pt x="66" y="32"/>
                </a:lnTo>
                <a:lnTo>
                  <a:pt x="66" y="30"/>
                </a:lnTo>
                <a:lnTo>
                  <a:pt x="66" y="27"/>
                </a:lnTo>
                <a:lnTo>
                  <a:pt x="68" y="27"/>
                </a:lnTo>
                <a:lnTo>
                  <a:pt x="68" y="22"/>
                </a:lnTo>
                <a:lnTo>
                  <a:pt x="66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49" y="27"/>
                </a:lnTo>
                <a:lnTo>
                  <a:pt x="49" y="30"/>
                </a:lnTo>
                <a:lnTo>
                  <a:pt x="49" y="32"/>
                </a:lnTo>
                <a:lnTo>
                  <a:pt x="46" y="32"/>
                </a:lnTo>
                <a:lnTo>
                  <a:pt x="34" y="32"/>
                </a:lnTo>
                <a:lnTo>
                  <a:pt x="34" y="30"/>
                </a:lnTo>
                <a:lnTo>
                  <a:pt x="32" y="30"/>
                </a:lnTo>
                <a:lnTo>
                  <a:pt x="32" y="27"/>
                </a:lnTo>
                <a:lnTo>
                  <a:pt x="32" y="25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8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6" y="20"/>
                </a:lnTo>
                <a:lnTo>
                  <a:pt x="3" y="17"/>
                </a:lnTo>
                <a:lnTo>
                  <a:pt x="3" y="15"/>
                </a:lnTo>
                <a:lnTo>
                  <a:pt x="1" y="15"/>
                </a:lnTo>
                <a:lnTo>
                  <a:pt x="1" y="13"/>
                </a:lnTo>
                <a:lnTo>
                  <a:pt x="3" y="13"/>
                </a:lnTo>
                <a:lnTo>
                  <a:pt x="3" y="10"/>
                </a:lnTo>
                <a:lnTo>
                  <a:pt x="6" y="10"/>
                </a:lnTo>
                <a:lnTo>
                  <a:pt x="13" y="10"/>
                </a:lnTo>
                <a:lnTo>
                  <a:pt x="15" y="8"/>
                </a:lnTo>
                <a:lnTo>
                  <a:pt x="1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56" name="path 1756"/>
          <p:cNvSpPr/>
          <p:nvPr/>
        </p:nvSpPr>
        <p:spPr>
          <a:xfrm>
            <a:off x="8422385" y="4195826"/>
            <a:ext cx="32004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6" y="104"/>
                </a:lnTo>
                <a:lnTo>
                  <a:pt x="46" y="102"/>
                </a:lnTo>
                <a:lnTo>
                  <a:pt x="44" y="102"/>
                </a:lnTo>
                <a:lnTo>
                  <a:pt x="44" y="99"/>
                </a:lnTo>
                <a:lnTo>
                  <a:pt x="44" y="97"/>
                </a:lnTo>
                <a:lnTo>
                  <a:pt x="41" y="97"/>
                </a:lnTo>
                <a:lnTo>
                  <a:pt x="41" y="94"/>
                </a:lnTo>
                <a:lnTo>
                  <a:pt x="39" y="92"/>
                </a:lnTo>
                <a:lnTo>
                  <a:pt x="32" y="92"/>
                </a:lnTo>
                <a:lnTo>
                  <a:pt x="32" y="94"/>
                </a:lnTo>
                <a:lnTo>
                  <a:pt x="32" y="97"/>
                </a:lnTo>
                <a:lnTo>
                  <a:pt x="34" y="97"/>
                </a:lnTo>
                <a:lnTo>
                  <a:pt x="34" y="99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7" y="111"/>
                </a:lnTo>
                <a:lnTo>
                  <a:pt x="25" y="109"/>
                </a:lnTo>
                <a:lnTo>
                  <a:pt x="22" y="109"/>
                </a:lnTo>
                <a:lnTo>
                  <a:pt x="22" y="106"/>
                </a:lnTo>
                <a:lnTo>
                  <a:pt x="20" y="104"/>
                </a:lnTo>
                <a:lnTo>
                  <a:pt x="17" y="102"/>
                </a:lnTo>
                <a:lnTo>
                  <a:pt x="17" y="99"/>
                </a:lnTo>
                <a:lnTo>
                  <a:pt x="15" y="99"/>
                </a:lnTo>
                <a:lnTo>
                  <a:pt x="15" y="97"/>
                </a:lnTo>
                <a:lnTo>
                  <a:pt x="13" y="97"/>
                </a:lnTo>
                <a:lnTo>
                  <a:pt x="13" y="92"/>
                </a:lnTo>
                <a:lnTo>
                  <a:pt x="10" y="92"/>
                </a:lnTo>
                <a:lnTo>
                  <a:pt x="10" y="85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7"/>
                </a:lnTo>
                <a:lnTo>
                  <a:pt x="3" y="77"/>
                </a:lnTo>
                <a:lnTo>
                  <a:pt x="3" y="70"/>
                </a:lnTo>
                <a:lnTo>
                  <a:pt x="1" y="68"/>
                </a:lnTo>
                <a:lnTo>
                  <a:pt x="1" y="63"/>
                </a:lnTo>
                <a:lnTo>
                  <a:pt x="3" y="63"/>
                </a:lnTo>
                <a:lnTo>
                  <a:pt x="5" y="63"/>
                </a:lnTo>
                <a:lnTo>
                  <a:pt x="5" y="66"/>
                </a:lnTo>
                <a:lnTo>
                  <a:pt x="10" y="66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6"/>
                </a:lnTo>
                <a:lnTo>
                  <a:pt x="5" y="56"/>
                </a:lnTo>
                <a:lnTo>
                  <a:pt x="5" y="49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2"/>
                </a:lnTo>
                <a:lnTo>
                  <a:pt x="3" y="30"/>
                </a:lnTo>
                <a:lnTo>
                  <a:pt x="8" y="30"/>
                </a:lnTo>
                <a:lnTo>
                  <a:pt x="8" y="27"/>
                </a:lnTo>
                <a:lnTo>
                  <a:pt x="8" y="22"/>
                </a:lnTo>
                <a:lnTo>
                  <a:pt x="5" y="22"/>
                </a:lnTo>
                <a:lnTo>
                  <a:pt x="5" y="13"/>
                </a:lnTo>
                <a:lnTo>
                  <a:pt x="8" y="13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3" y="6"/>
                </a:lnTo>
                <a:lnTo>
                  <a:pt x="13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58" name="path 1758"/>
          <p:cNvSpPr/>
          <p:nvPr/>
        </p:nvSpPr>
        <p:spPr>
          <a:xfrm>
            <a:off x="8460485" y="4212589"/>
            <a:ext cx="27431" cy="27432"/>
          </a:xfrm>
          <a:custGeom>
            <a:avLst/>
            <a:gdLst/>
            <a:ahLst/>
            <a:cxnLst/>
            <a:rect l="0" t="0" r="0" b="0"/>
            <a:pathLst>
              <a:path w="43" h="43">
                <a:moveTo>
                  <a:pt x="17" y="10"/>
                </a:moveTo>
                <a:lnTo>
                  <a:pt x="27" y="30"/>
                </a:lnTo>
                <a:lnTo>
                  <a:pt x="20" y="8"/>
                </a:lnTo>
                <a:moveTo>
                  <a:pt x="22" y="1"/>
                </a:moveTo>
                <a:lnTo>
                  <a:pt x="25" y="8"/>
                </a:lnTo>
                <a:lnTo>
                  <a:pt x="32" y="13"/>
                </a:lnTo>
                <a:lnTo>
                  <a:pt x="41" y="8"/>
                </a:lnTo>
                <a:moveTo>
                  <a:pt x="10" y="20"/>
                </a:moveTo>
                <a:lnTo>
                  <a:pt x="27" y="30"/>
                </a:lnTo>
                <a:lnTo>
                  <a:pt x="10" y="13"/>
                </a:lnTo>
                <a:moveTo>
                  <a:pt x="15" y="13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7" y="8"/>
                </a:lnTo>
                <a:lnTo>
                  <a:pt x="20" y="1"/>
                </a:lnTo>
                <a:moveTo>
                  <a:pt x="30" y="42"/>
                </a:moveTo>
                <a:lnTo>
                  <a:pt x="27" y="32"/>
                </a:lnTo>
                <a:lnTo>
                  <a:pt x="17" y="27"/>
                </a:lnTo>
                <a:lnTo>
                  <a:pt x="8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60" name="path 1760"/>
          <p:cNvSpPr/>
          <p:nvPr/>
        </p:nvSpPr>
        <p:spPr>
          <a:xfrm>
            <a:off x="8422513" y="4223597"/>
            <a:ext cx="4316" cy="5417"/>
          </a:xfrm>
          <a:custGeom>
            <a:avLst/>
            <a:gdLst/>
            <a:ahLst/>
            <a:cxnLst/>
            <a:rect l="0" t="0" r="0" b="0"/>
            <a:pathLst>
              <a:path w="6" h="8">
                <a:moveTo>
                  <a:pt x="0" y="0"/>
                </a:moveTo>
                <a:lnTo>
                  <a:pt x="5" y="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62" name="rect 1762"/>
          <p:cNvSpPr/>
          <p:nvPr/>
        </p:nvSpPr>
        <p:spPr>
          <a:xfrm>
            <a:off x="8030718" y="4212589"/>
            <a:ext cx="19811" cy="1981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64" name="path 1764"/>
          <p:cNvSpPr/>
          <p:nvPr/>
        </p:nvSpPr>
        <p:spPr>
          <a:xfrm>
            <a:off x="8039861" y="4217162"/>
            <a:ext cx="15240" cy="24383"/>
          </a:xfrm>
          <a:custGeom>
            <a:avLst/>
            <a:gdLst/>
            <a:ahLst/>
            <a:cxnLst/>
            <a:rect l="0" t="0" r="0" b="0"/>
            <a:pathLst>
              <a:path w="24" h="38">
                <a:moveTo>
                  <a:pt x="15" y="15"/>
                </a:moveTo>
                <a:lnTo>
                  <a:pt x="3" y="22"/>
                </a:lnTo>
                <a:lnTo>
                  <a:pt x="15" y="20"/>
                </a:lnTo>
                <a:moveTo>
                  <a:pt x="3" y="27"/>
                </a:moveTo>
                <a:lnTo>
                  <a:pt x="3" y="22"/>
                </a:lnTo>
                <a:lnTo>
                  <a:pt x="1" y="25"/>
                </a:lnTo>
                <a:moveTo>
                  <a:pt x="1" y="22"/>
                </a:moveTo>
                <a:lnTo>
                  <a:pt x="3" y="22"/>
                </a:lnTo>
                <a:lnTo>
                  <a:pt x="13" y="8"/>
                </a:lnTo>
                <a:moveTo>
                  <a:pt x="6" y="5"/>
                </a:moveTo>
                <a:lnTo>
                  <a:pt x="3" y="22"/>
                </a:lnTo>
                <a:lnTo>
                  <a:pt x="8" y="5"/>
                </a:lnTo>
                <a:moveTo>
                  <a:pt x="13" y="10"/>
                </a:moveTo>
                <a:lnTo>
                  <a:pt x="3" y="22"/>
                </a:lnTo>
                <a:lnTo>
                  <a:pt x="6" y="5"/>
                </a:lnTo>
                <a:moveTo>
                  <a:pt x="10" y="5"/>
                </a:moveTo>
                <a:lnTo>
                  <a:pt x="3" y="22"/>
                </a:lnTo>
                <a:moveTo>
                  <a:pt x="15" y="1"/>
                </a:moveTo>
                <a:lnTo>
                  <a:pt x="13" y="15"/>
                </a:lnTo>
                <a:lnTo>
                  <a:pt x="22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6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66" name="path 1766"/>
          <p:cNvSpPr/>
          <p:nvPr/>
        </p:nvSpPr>
        <p:spPr>
          <a:xfrm>
            <a:off x="8721089" y="4208017"/>
            <a:ext cx="28956" cy="53340"/>
          </a:xfrm>
          <a:custGeom>
            <a:avLst/>
            <a:gdLst/>
            <a:ahLst/>
            <a:cxnLst/>
            <a:rect l="0" t="0" r="0" b="0"/>
            <a:pathLst>
              <a:path w="45" h="84">
                <a:moveTo>
                  <a:pt x="39" y="1"/>
                </a:moveTo>
                <a:lnTo>
                  <a:pt x="39" y="8"/>
                </a:lnTo>
                <a:lnTo>
                  <a:pt x="42" y="8"/>
                </a:lnTo>
                <a:lnTo>
                  <a:pt x="42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20"/>
                </a:lnTo>
                <a:lnTo>
                  <a:pt x="34" y="20"/>
                </a:lnTo>
                <a:lnTo>
                  <a:pt x="34" y="22"/>
                </a:lnTo>
                <a:lnTo>
                  <a:pt x="37" y="22"/>
                </a:lnTo>
                <a:lnTo>
                  <a:pt x="37" y="30"/>
                </a:lnTo>
                <a:lnTo>
                  <a:pt x="39" y="32"/>
                </a:lnTo>
                <a:lnTo>
                  <a:pt x="42" y="32"/>
                </a:lnTo>
                <a:lnTo>
                  <a:pt x="42" y="34"/>
                </a:lnTo>
                <a:lnTo>
                  <a:pt x="42" y="42"/>
                </a:lnTo>
                <a:lnTo>
                  <a:pt x="44" y="42"/>
                </a:lnTo>
                <a:lnTo>
                  <a:pt x="42" y="42"/>
                </a:lnTo>
                <a:lnTo>
                  <a:pt x="42" y="44"/>
                </a:lnTo>
                <a:lnTo>
                  <a:pt x="42" y="46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4" y="56"/>
                </a:lnTo>
                <a:lnTo>
                  <a:pt x="37" y="56"/>
                </a:lnTo>
                <a:lnTo>
                  <a:pt x="37" y="63"/>
                </a:lnTo>
                <a:lnTo>
                  <a:pt x="34" y="66"/>
                </a:lnTo>
                <a:lnTo>
                  <a:pt x="34" y="70"/>
                </a:lnTo>
                <a:lnTo>
                  <a:pt x="32" y="70"/>
                </a:lnTo>
                <a:lnTo>
                  <a:pt x="32" y="73"/>
                </a:lnTo>
                <a:lnTo>
                  <a:pt x="30" y="73"/>
                </a:lnTo>
                <a:lnTo>
                  <a:pt x="30" y="75"/>
                </a:lnTo>
                <a:lnTo>
                  <a:pt x="27" y="77"/>
                </a:lnTo>
                <a:lnTo>
                  <a:pt x="25" y="77"/>
                </a:lnTo>
                <a:lnTo>
                  <a:pt x="25" y="80"/>
                </a:lnTo>
                <a:lnTo>
                  <a:pt x="25" y="77"/>
                </a:lnTo>
                <a:lnTo>
                  <a:pt x="22" y="77"/>
                </a:lnTo>
                <a:lnTo>
                  <a:pt x="20" y="77"/>
                </a:lnTo>
                <a:lnTo>
                  <a:pt x="20" y="75"/>
                </a:lnTo>
                <a:lnTo>
                  <a:pt x="20" y="66"/>
                </a:lnTo>
                <a:lnTo>
                  <a:pt x="18" y="66"/>
                </a:lnTo>
                <a:lnTo>
                  <a:pt x="13" y="66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6" y="70"/>
                </a:lnTo>
                <a:lnTo>
                  <a:pt x="6" y="73"/>
                </a:lnTo>
                <a:lnTo>
                  <a:pt x="3" y="73"/>
                </a:lnTo>
                <a:lnTo>
                  <a:pt x="3" y="75"/>
                </a:lnTo>
                <a:lnTo>
                  <a:pt x="1" y="75"/>
                </a:lnTo>
                <a:lnTo>
                  <a:pt x="1" y="77"/>
                </a:lnTo>
                <a:lnTo>
                  <a:pt x="1" y="82"/>
                </a:lnTo>
                <a:lnTo>
                  <a:pt x="3" y="82"/>
                </a:lnTo>
                <a:lnTo>
                  <a:pt x="6" y="80"/>
                </a:lnTo>
                <a:lnTo>
                  <a:pt x="8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68" name="path 1768"/>
          <p:cNvSpPr/>
          <p:nvPr/>
        </p:nvSpPr>
        <p:spPr>
          <a:xfrm>
            <a:off x="8007857" y="4259834"/>
            <a:ext cx="73152" cy="21335"/>
          </a:xfrm>
          <a:custGeom>
            <a:avLst/>
            <a:gdLst/>
            <a:ahLst/>
            <a:cxnLst/>
            <a:rect l="0" t="0" r="0" b="0"/>
            <a:pathLst>
              <a:path w="115" h="33">
                <a:moveTo>
                  <a:pt x="111" y="1"/>
                </a:moveTo>
                <a:lnTo>
                  <a:pt x="111" y="3"/>
                </a:lnTo>
                <a:lnTo>
                  <a:pt x="114" y="3"/>
                </a:lnTo>
                <a:lnTo>
                  <a:pt x="114" y="5"/>
                </a:lnTo>
                <a:lnTo>
                  <a:pt x="111" y="5"/>
                </a:lnTo>
                <a:lnTo>
                  <a:pt x="111" y="8"/>
                </a:lnTo>
                <a:lnTo>
                  <a:pt x="109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2" y="15"/>
                </a:lnTo>
                <a:lnTo>
                  <a:pt x="102" y="17"/>
                </a:lnTo>
                <a:lnTo>
                  <a:pt x="97" y="17"/>
                </a:lnTo>
                <a:lnTo>
                  <a:pt x="97" y="20"/>
                </a:lnTo>
                <a:lnTo>
                  <a:pt x="94" y="20"/>
                </a:lnTo>
                <a:lnTo>
                  <a:pt x="94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80" y="30"/>
                </a:lnTo>
                <a:lnTo>
                  <a:pt x="70" y="30"/>
                </a:lnTo>
                <a:lnTo>
                  <a:pt x="70" y="32"/>
                </a:lnTo>
                <a:lnTo>
                  <a:pt x="66" y="32"/>
                </a:lnTo>
                <a:lnTo>
                  <a:pt x="66" y="30"/>
                </a:lnTo>
                <a:lnTo>
                  <a:pt x="66" y="27"/>
                </a:lnTo>
                <a:lnTo>
                  <a:pt x="68" y="27"/>
                </a:lnTo>
                <a:lnTo>
                  <a:pt x="68" y="22"/>
                </a:lnTo>
                <a:lnTo>
                  <a:pt x="66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49" y="27"/>
                </a:lnTo>
                <a:lnTo>
                  <a:pt x="49" y="30"/>
                </a:lnTo>
                <a:lnTo>
                  <a:pt x="46" y="30"/>
                </a:lnTo>
                <a:lnTo>
                  <a:pt x="46" y="32"/>
                </a:lnTo>
                <a:lnTo>
                  <a:pt x="49" y="32"/>
                </a:lnTo>
                <a:lnTo>
                  <a:pt x="46" y="32"/>
                </a:lnTo>
                <a:lnTo>
                  <a:pt x="34" y="32"/>
                </a:lnTo>
                <a:lnTo>
                  <a:pt x="32" y="30"/>
                </a:lnTo>
                <a:lnTo>
                  <a:pt x="32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5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6" y="20"/>
                </a:lnTo>
                <a:lnTo>
                  <a:pt x="3" y="17"/>
                </a:lnTo>
                <a:lnTo>
                  <a:pt x="1" y="15"/>
                </a:lnTo>
                <a:lnTo>
                  <a:pt x="1" y="13"/>
                </a:lnTo>
                <a:lnTo>
                  <a:pt x="3" y="13"/>
                </a:lnTo>
                <a:lnTo>
                  <a:pt x="3" y="10"/>
                </a:lnTo>
                <a:lnTo>
                  <a:pt x="6" y="10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5"/>
                </a:lnTo>
                <a:lnTo>
                  <a:pt x="15" y="3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70" name="path 1770"/>
          <p:cNvSpPr/>
          <p:nvPr/>
        </p:nvSpPr>
        <p:spPr>
          <a:xfrm>
            <a:off x="7984997" y="4195826"/>
            <a:ext cx="32004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4" y="97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102"/>
                </a:lnTo>
                <a:lnTo>
                  <a:pt x="39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20" y="99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4"/>
                </a:lnTo>
                <a:lnTo>
                  <a:pt x="13" y="92"/>
                </a:lnTo>
                <a:lnTo>
                  <a:pt x="13" y="85"/>
                </a:lnTo>
                <a:lnTo>
                  <a:pt x="10" y="85"/>
                </a:lnTo>
                <a:lnTo>
                  <a:pt x="10" y="82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3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6"/>
                </a:lnTo>
                <a:lnTo>
                  <a:pt x="13" y="66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8" y="56"/>
                </a:lnTo>
                <a:lnTo>
                  <a:pt x="8" y="49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10" y="27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3"/>
                </a:lnTo>
                <a:lnTo>
                  <a:pt x="10" y="8"/>
                </a:lnTo>
                <a:lnTo>
                  <a:pt x="13" y="8"/>
                </a:lnTo>
                <a:lnTo>
                  <a:pt x="13" y="6"/>
                </a:lnTo>
                <a:lnTo>
                  <a:pt x="15" y="3"/>
                </a:lnTo>
                <a:lnTo>
                  <a:pt x="15" y="1"/>
                </a:lnTo>
                <a:lnTo>
                  <a:pt x="1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72" name="path 1772"/>
          <p:cNvSpPr/>
          <p:nvPr/>
        </p:nvSpPr>
        <p:spPr>
          <a:xfrm>
            <a:off x="7995666" y="4174490"/>
            <a:ext cx="30479" cy="30479"/>
          </a:xfrm>
          <a:custGeom>
            <a:avLst/>
            <a:gdLst/>
            <a:ahLst/>
            <a:cxnLst/>
            <a:rect l="0" t="0" r="0" b="0"/>
            <a:pathLst>
              <a:path w="47" h="47">
                <a:moveTo>
                  <a:pt x="1" y="34"/>
                </a:moveTo>
                <a:lnTo>
                  <a:pt x="1" y="32"/>
                </a:lnTo>
                <a:lnTo>
                  <a:pt x="3" y="32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8" y="46"/>
                </a:lnTo>
                <a:lnTo>
                  <a:pt x="10" y="46"/>
                </a:lnTo>
                <a:lnTo>
                  <a:pt x="15" y="46"/>
                </a:lnTo>
                <a:lnTo>
                  <a:pt x="15" y="44"/>
                </a:lnTo>
                <a:lnTo>
                  <a:pt x="17" y="44"/>
                </a:lnTo>
                <a:lnTo>
                  <a:pt x="17" y="41"/>
                </a:lnTo>
                <a:lnTo>
                  <a:pt x="22" y="41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17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30"/>
                </a:lnTo>
                <a:lnTo>
                  <a:pt x="8" y="30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7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4" y="5"/>
                </a:lnTo>
                <a:lnTo>
                  <a:pt x="37" y="5"/>
                </a:lnTo>
                <a:lnTo>
                  <a:pt x="37" y="3"/>
                </a:lnTo>
                <a:lnTo>
                  <a:pt x="41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74" name="path 1774"/>
          <p:cNvSpPr/>
          <p:nvPr/>
        </p:nvSpPr>
        <p:spPr>
          <a:xfrm>
            <a:off x="8010906" y="4172966"/>
            <a:ext cx="27431" cy="22859"/>
          </a:xfrm>
          <a:custGeom>
            <a:avLst/>
            <a:gdLst/>
            <a:ahLst/>
            <a:cxnLst/>
            <a:rect l="0" t="0" r="0" b="0"/>
            <a:pathLst>
              <a:path w="43" h="35">
                <a:moveTo>
                  <a:pt x="1" y="32"/>
                </a:moveTo>
                <a:lnTo>
                  <a:pt x="3" y="34"/>
                </a:lnTo>
                <a:moveTo>
                  <a:pt x="37" y="1"/>
                </a:moveTo>
                <a:lnTo>
                  <a:pt x="39" y="5"/>
                </a:lnTo>
                <a:moveTo>
                  <a:pt x="39" y="1"/>
                </a:moveTo>
                <a:lnTo>
                  <a:pt x="41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76" name="path 1776"/>
          <p:cNvSpPr/>
          <p:nvPr/>
        </p:nvSpPr>
        <p:spPr>
          <a:xfrm>
            <a:off x="8437849" y="4264629"/>
            <a:ext cx="2601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78" name="path 1778"/>
          <p:cNvSpPr/>
          <p:nvPr/>
        </p:nvSpPr>
        <p:spPr>
          <a:xfrm>
            <a:off x="8439150" y="4253738"/>
            <a:ext cx="15240" cy="16764"/>
          </a:xfrm>
          <a:custGeom>
            <a:avLst/>
            <a:gdLst/>
            <a:ahLst/>
            <a:cxnLst/>
            <a:rect l="0" t="0" r="0" b="0"/>
            <a:pathLst>
              <a:path w="24" h="26">
                <a:moveTo>
                  <a:pt x="1" y="20"/>
                </a:moveTo>
                <a:lnTo>
                  <a:pt x="3" y="20"/>
                </a:lnTo>
                <a:moveTo>
                  <a:pt x="5" y="17"/>
                </a:moveTo>
                <a:lnTo>
                  <a:pt x="10" y="22"/>
                </a:lnTo>
                <a:moveTo>
                  <a:pt x="13" y="1"/>
                </a:moveTo>
                <a:lnTo>
                  <a:pt x="18" y="10"/>
                </a:lnTo>
                <a:moveTo>
                  <a:pt x="20" y="10"/>
                </a:moveTo>
                <a:lnTo>
                  <a:pt x="22" y="15"/>
                </a:lnTo>
                <a:moveTo>
                  <a:pt x="8" y="15"/>
                </a:moveTo>
                <a:lnTo>
                  <a:pt x="13" y="20"/>
                </a:lnTo>
                <a:moveTo>
                  <a:pt x="10" y="15"/>
                </a:moveTo>
                <a:lnTo>
                  <a:pt x="15" y="20"/>
                </a:lnTo>
                <a:moveTo>
                  <a:pt x="10" y="10"/>
                </a:moveTo>
                <a:lnTo>
                  <a:pt x="18" y="20"/>
                </a:lnTo>
                <a:moveTo>
                  <a:pt x="10" y="13"/>
                </a:moveTo>
                <a:lnTo>
                  <a:pt x="15" y="20"/>
                </a:lnTo>
                <a:moveTo>
                  <a:pt x="3" y="20"/>
                </a:moveTo>
                <a:lnTo>
                  <a:pt x="5" y="2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80" name="path 1780"/>
          <p:cNvSpPr/>
          <p:nvPr/>
        </p:nvSpPr>
        <p:spPr>
          <a:xfrm>
            <a:off x="8440673" y="4253738"/>
            <a:ext cx="12191" cy="16764"/>
          </a:xfrm>
          <a:custGeom>
            <a:avLst/>
            <a:gdLst/>
            <a:ahLst/>
            <a:cxnLst/>
            <a:rect l="0" t="0" r="0" b="0"/>
            <a:pathLst>
              <a:path w="19" h="26">
                <a:moveTo>
                  <a:pt x="1" y="17"/>
                </a:moveTo>
                <a:lnTo>
                  <a:pt x="5" y="25"/>
                </a:lnTo>
                <a:moveTo>
                  <a:pt x="3" y="17"/>
                </a:moveTo>
                <a:lnTo>
                  <a:pt x="8" y="22"/>
                </a:lnTo>
                <a:moveTo>
                  <a:pt x="3" y="1"/>
                </a:moveTo>
                <a:lnTo>
                  <a:pt x="17" y="20"/>
                </a:lnTo>
                <a:moveTo>
                  <a:pt x="5" y="15"/>
                </a:moveTo>
                <a:lnTo>
                  <a:pt x="8" y="20"/>
                </a:lnTo>
                <a:moveTo>
                  <a:pt x="3" y="3"/>
                </a:moveTo>
                <a:lnTo>
                  <a:pt x="17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82" name="path 1782"/>
          <p:cNvSpPr/>
          <p:nvPr/>
        </p:nvSpPr>
        <p:spPr>
          <a:xfrm>
            <a:off x="8422385" y="423773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84" name="path 1784"/>
          <p:cNvSpPr/>
          <p:nvPr/>
        </p:nvSpPr>
        <p:spPr>
          <a:xfrm>
            <a:off x="8422385" y="4230878"/>
            <a:ext cx="6095" cy="7620"/>
          </a:xfrm>
          <a:custGeom>
            <a:avLst/>
            <a:gdLst/>
            <a:ahLst/>
            <a:cxnLst/>
            <a:rect l="0" t="0" r="0" b="0"/>
            <a:pathLst>
              <a:path w="9" h="12">
                <a:moveTo>
                  <a:pt x="1" y="8"/>
                </a:moveTo>
                <a:lnTo>
                  <a:pt x="1" y="5"/>
                </a:lnTo>
                <a:moveTo>
                  <a:pt x="1" y="5"/>
                </a:moveTo>
                <a:lnTo>
                  <a:pt x="3" y="8"/>
                </a:lnTo>
                <a:moveTo>
                  <a:pt x="1" y="3"/>
                </a:moveTo>
                <a:lnTo>
                  <a:pt x="5" y="10"/>
                </a:lnTo>
                <a:moveTo>
                  <a:pt x="1" y="1"/>
                </a:moveTo>
                <a:lnTo>
                  <a:pt x="8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86" name="path 1786"/>
          <p:cNvSpPr/>
          <p:nvPr/>
        </p:nvSpPr>
        <p:spPr>
          <a:xfrm>
            <a:off x="8202930" y="4172966"/>
            <a:ext cx="109727" cy="108203"/>
          </a:xfrm>
          <a:custGeom>
            <a:avLst/>
            <a:gdLst/>
            <a:ahLst/>
            <a:cxnLst/>
            <a:rect l="0" t="0" r="0" b="0"/>
            <a:pathLst>
              <a:path w="172" h="170">
                <a:moveTo>
                  <a:pt x="63" y="3"/>
                </a:moveTo>
                <a:lnTo>
                  <a:pt x="65" y="3"/>
                </a:lnTo>
                <a:lnTo>
                  <a:pt x="65" y="1"/>
                </a:lnTo>
                <a:lnTo>
                  <a:pt x="73" y="1"/>
                </a:lnTo>
                <a:lnTo>
                  <a:pt x="73" y="3"/>
                </a:lnTo>
                <a:lnTo>
                  <a:pt x="70" y="5"/>
                </a:lnTo>
                <a:lnTo>
                  <a:pt x="70" y="10"/>
                </a:lnTo>
                <a:lnTo>
                  <a:pt x="73" y="10"/>
                </a:lnTo>
                <a:lnTo>
                  <a:pt x="77" y="10"/>
                </a:lnTo>
                <a:lnTo>
                  <a:pt x="77" y="8"/>
                </a:lnTo>
                <a:lnTo>
                  <a:pt x="80" y="8"/>
                </a:lnTo>
                <a:lnTo>
                  <a:pt x="80" y="5"/>
                </a:lnTo>
                <a:lnTo>
                  <a:pt x="87" y="5"/>
                </a:lnTo>
                <a:lnTo>
                  <a:pt x="90" y="3"/>
                </a:lnTo>
                <a:lnTo>
                  <a:pt x="90" y="1"/>
                </a:lnTo>
                <a:lnTo>
                  <a:pt x="92" y="1"/>
                </a:lnTo>
                <a:lnTo>
                  <a:pt x="99" y="1"/>
                </a:lnTo>
                <a:lnTo>
                  <a:pt x="118" y="5"/>
                </a:lnTo>
                <a:lnTo>
                  <a:pt x="121" y="5"/>
                </a:lnTo>
                <a:lnTo>
                  <a:pt x="123" y="8"/>
                </a:lnTo>
                <a:lnTo>
                  <a:pt x="125" y="8"/>
                </a:lnTo>
                <a:lnTo>
                  <a:pt x="128" y="10"/>
                </a:lnTo>
                <a:lnTo>
                  <a:pt x="130" y="10"/>
                </a:lnTo>
                <a:lnTo>
                  <a:pt x="130" y="13"/>
                </a:lnTo>
                <a:lnTo>
                  <a:pt x="133" y="13"/>
                </a:lnTo>
                <a:lnTo>
                  <a:pt x="135" y="15"/>
                </a:lnTo>
                <a:lnTo>
                  <a:pt x="135" y="22"/>
                </a:lnTo>
                <a:lnTo>
                  <a:pt x="133" y="22"/>
                </a:lnTo>
                <a:lnTo>
                  <a:pt x="123" y="22"/>
                </a:lnTo>
                <a:lnTo>
                  <a:pt x="123" y="25"/>
                </a:lnTo>
                <a:lnTo>
                  <a:pt x="123" y="30"/>
                </a:lnTo>
                <a:lnTo>
                  <a:pt x="125" y="30"/>
                </a:lnTo>
                <a:lnTo>
                  <a:pt x="125" y="32"/>
                </a:lnTo>
                <a:lnTo>
                  <a:pt x="128" y="34"/>
                </a:lnTo>
                <a:lnTo>
                  <a:pt x="128" y="37"/>
                </a:lnTo>
                <a:lnTo>
                  <a:pt x="130" y="37"/>
                </a:lnTo>
                <a:lnTo>
                  <a:pt x="130" y="39"/>
                </a:lnTo>
                <a:lnTo>
                  <a:pt x="133" y="39"/>
                </a:lnTo>
                <a:lnTo>
                  <a:pt x="133" y="42"/>
                </a:lnTo>
                <a:lnTo>
                  <a:pt x="135" y="42"/>
                </a:lnTo>
                <a:lnTo>
                  <a:pt x="140" y="42"/>
                </a:lnTo>
                <a:lnTo>
                  <a:pt x="140" y="39"/>
                </a:lnTo>
                <a:lnTo>
                  <a:pt x="137" y="39"/>
                </a:lnTo>
                <a:lnTo>
                  <a:pt x="137" y="37"/>
                </a:lnTo>
                <a:lnTo>
                  <a:pt x="137" y="34"/>
                </a:lnTo>
                <a:lnTo>
                  <a:pt x="135" y="34"/>
                </a:lnTo>
                <a:lnTo>
                  <a:pt x="135" y="27"/>
                </a:lnTo>
                <a:lnTo>
                  <a:pt x="137" y="27"/>
                </a:lnTo>
                <a:lnTo>
                  <a:pt x="137" y="25"/>
                </a:lnTo>
                <a:lnTo>
                  <a:pt x="140" y="25"/>
                </a:lnTo>
                <a:lnTo>
                  <a:pt x="142" y="22"/>
                </a:lnTo>
                <a:lnTo>
                  <a:pt x="145" y="22"/>
                </a:lnTo>
                <a:lnTo>
                  <a:pt x="145" y="25"/>
                </a:lnTo>
                <a:lnTo>
                  <a:pt x="150" y="25"/>
                </a:lnTo>
                <a:lnTo>
                  <a:pt x="150" y="27"/>
                </a:lnTo>
                <a:lnTo>
                  <a:pt x="152" y="27"/>
                </a:lnTo>
                <a:lnTo>
                  <a:pt x="152" y="30"/>
                </a:lnTo>
                <a:lnTo>
                  <a:pt x="152" y="32"/>
                </a:lnTo>
                <a:lnTo>
                  <a:pt x="154" y="32"/>
                </a:lnTo>
                <a:lnTo>
                  <a:pt x="154" y="34"/>
                </a:lnTo>
                <a:lnTo>
                  <a:pt x="157" y="37"/>
                </a:lnTo>
                <a:lnTo>
                  <a:pt x="159" y="39"/>
                </a:lnTo>
                <a:lnTo>
                  <a:pt x="159" y="42"/>
                </a:lnTo>
                <a:lnTo>
                  <a:pt x="161" y="44"/>
                </a:lnTo>
                <a:lnTo>
                  <a:pt x="161" y="51"/>
                </a:lnTo>
                <a:lnTo>
                  <a:pt x="164" y="51"/>
                </a:lnTo>
                <a:lnTo>
                  <a:pt x="164" y="53"/>
                </a:lnTo>
                <a:lnTo>
                  <a:pt x="166" y="53"/>
                </a:lnTo>
                <a:lnTo>
                  <a:pt x="166" y="56"/>
                </a:lnTo>
                <a:lnTo>
                  <a:pt x="169" y="56"/>
                </a:lnTo>
                <a:moveTo>
                  <a:pt x="169" y="56"/>
                </a:moveTo>
                <a:lnTo>
                  <a:pt x="169" y="68"/>
                </a:lnTo>
                <a:lnTo>
                  <a:pt x="171" y="68"/>
                </a:lnTo>
                <a:lnTo>
                  <a:pt x="169" y="68"/>
                </a:lnTo>
                <a:lnTo>
                  <a:pt x="169" y="70"/>
                </a:lnTo>
                <a:lnTo>
                  <a:pt x="166" y="68"/>
                </a:lnTo>
                <a:lnTo>
                  <a:pt x="161" y="68"/>
                </a:lnTo>
                <a:lnTo>
                  <a:pt x="161" y="70"/>
                </a:lnTo>
                <a:lnTo>
                  <a:pt x="161" y="75"/>
                </a:lnTo>
                <a:lnTo>
                  <a:pt x="164" y="75"/>
                </a:lnTo>
                <a:lnTo>
                  <a:pt x="164" y="77"/>
                </a:lnTo>
                <a:lnTo>
                  <a:pt x="166" y="80"/>
                </a:lnTo>
                <a:lnTo>
                  <a:pt x="166" y="87"/>
                </a:lnTo>
                <a:lnTo>
                  <a:pt x="169" y="87"/>
                </a:lnTo>
                <a:lnTo>
                  <a:pt x="171" y="87"/>
                </a:lnTo>
                <a:lnTo>
                  <a:pt x="171" y="90"/>
                </a:lnTo>
                <a:lnTo>
                  <a:pt x="171" y="102"/>
                </a:lnTo>
                <a:lnTo>
                  <a:pt x="169" y="102"/>
                </a:lnTo>
                <a:lnTo>
                  <a:pt x="169" y="104"/>
                </a:lnTo>
                <a:lnTo>
                  <a:pt x="166" y="104"/>
                </a:lnTo>
                <a:lnTo>
                  <a:pt x="164" y="104"/>
                </a:lnTo>
                <a:lnTo>
                  <a:pt x="164" y="106"/>
                </a:lnTo>
                <a:lnTo>
                  <a:pt x="161" y="106"/>
                </a:lnTo>
                <a:lnTo>
                  <a:pt x="161" y="109"/>
                </a:lnTo>
                <a:lnTo>
                  <a:pt x="164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8"/>
                </a:lnTo>
                <a:lnTo>
                  <a:pt x="164" y="118"/>
                </a:lnTo>
                <a:lnTo>
                  <a:pt x="164" y="123"/>
                </a:lnTo>
                <a:lnTo>
                  <a:pt x="161" y="125"/>
                </a:lnTo>
                <a:lnTo>
                  <a:pt x="159" y="128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3"/>
                </a:lnTo>
                <a:lnTo>
                  <a:pt x="154" y="135"/>
                </a:lnTo>
                <a:lnTo>
                  <a:pt x="152" y="133"/>
                </a:lnTo>
                <a:lnTo>
                  <a:pt x="150" y="133"/>
                </a:lnTo>
                <a:lnTo>
                  <a:pt x="150" y="130"/>
                </a:lnTo>
                <a:lnTo>
                  <a:pt x="150" y="123"/>
                </a:lnTo>
                <a:lnTo>
                  <a:pt x="147" y="121"/>
                </a:lnTo>
                <a:lnTo>
                  <a:pt x="142" y="121"/>
                </a:lnTo>
                <a:lnTo>
                  <a:pt x="142" y="123"/>
                </a:lnTo>
                <a:lnTo>
                  <a:pt x="140" y="123"/>
                </a:lnTo>
                <a:lnTo>
                  <a:pt x="140" y="125"/>
                </a:lnTo>
                <a:lnTo>
                  <a:pt x="135" y="125"/>
                </a:lnTo>
                <a:lnTo>
                  <a:pt x="133" y="128"/>
                </a:lnTo>
                <a:lnTo>
                  <a:pt x="130" y="130"/>
                </a:lnTo>
                <a:lnTo>
                  <a:pt x="130" y="137"/>
                </a:lnTo>
                <a:lnTo>
                  <a:pt x="133" y="137"/>
                </a:lnTo>
                <a:lnTo>
                  <a:pt x="135" y="135"/>
                </a:lnTo>
                <a:lnTo>
                  <a:pt x="137" y="135"/>
                </a:lnTo>
                <a:lnTo>
                  <a:pt x="137" y="133"/>
                </a:lnTo>
                <a:lnTo>
                  <a:pt x="145" y="133"/>
                </a:lnTo>
                <a:lnTo>
                  <a:pt x="145" y="135"/>
                </a:lnTo>
                <a:lnTo>
                  <a:pt x="147" y="135"/>
                </a:lnTo>
                <a:lnTo>
                  <a:pt x="147" y="137"/>
                </a:lnTo>
                <a:moveTo>
                  <a:pt x="147" y="137"/>
                </a:moveTo>
                <a:lnTo>
                  <a:pt x="147" y="140"/>
                </a:lnTo>
                <a:lnTo>
                  <a:pt x="150" y="140"/>
                </a:lnTo>
                <a:lnTo>
                  <a:pt x="150" y="142"/>
                </a:lnTo>
                <a:lnTo>
                  <a:pt x="147" y="142"/>
                </a:lnTo>
                <a:lnTo>
                  <a:pt x="147" y="145"/>
                </a:lnTo>
                <a:lnTo>
                  <a:pt x="145" y="147"/>
                </a:lnTo>
                <a:lnTo>
                  <a:pt x="142" y="150"/>
                </a:lnTo>
                <a:lnTo>
                  <a:pt x="140" y="152"/>
                </a:lnTo>
                <a:lnTo>
                  <a:pt x="137" y="152"/>
                </a:lnTo>
                <a:lnTo>
                  <a:pt x="137" y="154"/>
                </a:lnTo>
                <a:lnTo>
                  <a:pt x="133" y="154"/>
                </a:lnTo>
                <a:lnTo>
                  <a:pt x="133" y="157"/>
                </a:lnTo>
                <a:lnTo>
                  <a:pt x="130" y="157"/>
                </a:lnTo>
                <a:lnTo>
                  <a:pt x="130" y="159"/>
                </a:lnTo>
                <a:lnTo>
                  <a:pt x="121" y="159"/>
                </a:lnTo>
                <a:lnTo>
                  <a:pt x="121" y="162"/>
                </a:lnTo>
                <a:lnTo>
                  <a:pt x="118" y="162"/>
                </a:lnTo>
                <a:lnTo>
                  <a:pt x="118" y="164"/>
                </a:lnTo>
                <a:lnTo>
                  <a:pt x="116" y="164"/>
                </a:lnTo>
                <a:lnTo>
                  <a:pt x="116" y="166"/>
                </a:lnTo>
                <a:lnTo>
                  <a:pt x="106" y="166"/>
                </a:lnTo>
                <a:lnTo>
                  <a:pt x="106" y="169"/>
                </a:lnTo>
                <a:lnTo>
                  <a:pt x="101" y="169"/>
                </a:lnTo>
                <a:lnTo>
                  <a:pt x="101" y="166"/>
                </a:lnTo>
                <a:lnTo>
                  <a:pt x="101" y="164"/>
                </a:lnTo>
                <a:lnTo>
                  <a:pt x="104" y="164"/>
                </a:lnTo>
                <a:lnTo>
                  <a:pt x="104" y="159"/>
                </a:lnTo>
                <a:lnTo>
                  <a:pt x="101" y="159"/>
                </a:lnTo>
                <a:lnTo>
                  <a:pt x="97" y="159"/>
                </a:lnTo>
                <a:lnTo>
                  <a:pt x="97" y="162"/>
                </a:lnTo>
                <a:lnTo>
                  <a:pt x="94" y="162"/>
                </a:lnTo>
                <a:lnTo>
                  <a:pt x="94" y="164"/>
                </a:lnTo>
                <a:lnTo>
                  <a:pt x="85" y="164"/>
                </a:lnTo>
                <a:lnTo>
                  <a:pt x="85" y="166"/>
                </a:lnTo>
                <a:lnTo>
                  <a:pt x="85" y="169"/>
                </a:lnTo>
                <a:lnTo>
                  <a:pt x="82" y="169"/>
                </a:lnTo>
                <a:lnTo>
                  <a:pt x="70" y="169"/>
                </a:lnTo>
                <a:lnTo>
                  <a:pt x="70" y="166"/>
                </a:lnTo>
                <a:lnTo>
                  <a:pt x="68" y="166"/>
                </a:lnTo>
                <a:lnTo>
                  <a:pt x="68" y="164"/>
                </a:lnTo>
                <a:lnTo>
                  <a:pt x="68" y="162"/>
                </a:lnTo>
                <a:lnTo>
                  <a:pt x="65" y="162"/>
                </a:lnTo>
                <a:lnTo>
                  <a:pt x="63" y="162"/>
                </a:lnTo>
                <a:lnTo>
                  <a:pt x="63" y="159"/>
                </a:lnTo>
                <a:lnTo>
                  <a:pt x="61" y="159"/>
                </a:lnTo>
                <a:lnTo>
                  <a:pt x="61" y="162"/>
                </a:lnTo>
                <a:lnTo>
                  <a:pt x="61" y="164"/>
                </a:lnTo>
                <a:lnTo>
                  <a:pt x="58" y="164"/>
                </a:lnTo>
                <a:lnTo>
                  <a:pt x="53" y="164"/>
                </a:lnTo>
                <a:lnTo>
                  <a:pt x="51" y="162"/>
                </a:lnTo>
                <a:lnTo>
                  <a:pt x="49" y="162"/>
                </a:lnTo>
                <a:lnTo>
                  <a:pt x="46" y="159"/>
                </a:lnTo>
                <a:lnTo>
                  <a:pt x="44" y="159"/>
                </a:lnTo>
                <a:lnTo>
                  <a:pt x="44" y="157"/>
                </a:lnTo>
                <a:lnTo>
                  <a:pt x="41" y="157"/>
                </a:lnTo>
                <a:lnTo>
                  <a:pt x="39" y="154"/>
                </a:lnTo>
                <a:lnTo>
                  <a:pt x="37" y="152"/>
                </a:lnTo>
                <a:lnTo>
                  <a:pt x="37" y="150"/>
                </a:lnTo>
                <a:lnTo>
                  <a:pt x="39" y="150"/>
                </a:lnTo>
                <a:lnTo>
                  <a:pt x="39" y="147"/>
                </a:lnTo>
                <a:lnTo>
                  <a:pt x="41" y="147"/>
                </a:lnTo>
                <a:lnTo>
                  <a:pt x="49" y="147"/>
                </a:lnTo>
                <a:lnTo>
                  <a:pt x="51" y="145"/>
                </a:lnTo>
                <a:lnTo>
                  <a:pt x="51" y="140"/>
                </a:lnTo>
                <a:moveTo>
                  <a:pt x="51" y="140"/>
                </a:moveTo>
                <a:lnTo>
                  <a:pt x="49" y="140"/>
                </a:ln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6" y="133"/>
                </a:lnTo>
                <a:lnTo>
                  <a:pt x="44" y="133"/>
                </a:lnTo>
                <a:lnTo>
                  <a:pt x="44" y="130"/>
                </a:lnTo>
                <a:lnTo>
                  <a:pt x="41" y="128"/>
                </a:lnTo>
                <a:lnTo>
                  <a:pt x="34" y="128"/>
                </a:lnTo>
                <a:lnTo>
                  <a:pt x="34" y="130"/>
                </a:lnTo>
                <a:lnTo>
                  <a:pt x="34" y="133"/>
                </a:lnTo>
                <a:lnTo>
                  <a:pt x="37" y="133"/>
                </a:lnTo>
                <a:lnTo>
                  <a:pt x="37" y="135"/>
                </a:lnTo>
                <a:lnTo>
                  <a:pt x="39" y="135"/>
                </a:lnTo>
                <a:lnTo>
                  <a:pt x="39" y="142"/>
                </a:lnTo>
                <a:lnTo>
                  <a:pt x="37" y="142"/>
                </a:lnTo>
                <a:lnTo>
                  <a:pt x="34" y="145"/>
                </a:lnTo>
                <a:lnTo>
                  <a:pt x="32" y="145"/>
                </a:lnTo>
                <a:lnTo>
                  <a:pt x="32" y="147"/>
                </a:lnTo>
                <a:lnTo>
                  <a:pt x="30" y="147"/>
                </a:lnTo>
                <a:lnTo>
                  <a:pt x="27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37"/>
                </a:lnTo>
                <a:lnTo>
                  <a:pt x="20" y="135"/>
                </a:lnTo>
                <a:lnTo>
                  <a:pt x="17" y="135"/>
                </a:lnTo>
                <a:lnTo>
                  <a:pt x="17" y="133"/>
                </a:lnTo>
                <a:lnTo>
                  <a:pt x="15" y="133"/>
                </a:lnTo>
                <a:lnTo>
                  <a:pt x="15" y="128"/>
                </a:lnTo>
                <a:lnTo>
                  <a:pt x="13" y="128"/>
                </a:lnTo>
                <a:lnTo>
                  <a:pt x="13" y="121"/>
                </a:lnTo>
                <a:lnTo>
                  <a:pt x="10" y="121"/>
                </a:lnTo>
                <a:lnTo>
                  <a:pt x="10" y="116"/>
                </a:lnTo>
                <a:lnTo>
                  <a:pt x="8" y="116"/>
                </a:lnTo>
                <a:lnTo>
                  <a:pt x="8" y="113"/>
                </a:lnTo>
                <a:lnTo>
                  <a:pt x="5" y="113"/>
                </a:lnTo>
                <a:lnTo>
                  <a:pt x="5" y="106"/>
                </a:lnTo>
                <a:lnTo>
                  <a:pt x="3" y="106"/>
                </a:lnTo>
                <a:lnTo>
                  <a:pt x="3" y="99"/>
                </a:lnTo>
                <a:lnTo>
                  <a:pt x="5" y="99"/>
                </a:lnTo>
                <a:lnTo>
                  <a:pt x="8" y="102"/>
                </a:lnTo>
                <a:lnTo>
                  <a:pt x="13" y="102"/>
                </a:lnTo>
                <a:lnTo>
                  <a:pt x="13" y="99"/>
                </a:lnTo>
                <a:lnTo>
                  <a:pt x="13" y="94"/>
                </a:lnTo>
                <a:lnTo>
                  <a:pt x="10" y="94"/>
                </a:lnTo>
                <a:lnTo>
                  <a:pt x="10" y="92"/>
                </a:lnTo>
                <a:lnTo>
                  <a:pt x="8" y="92"/>
                </a:lnTo>
                <a:lnTo>
                  <a:pt x="8" y="85"/>
                </a:lnTo>
                <a:lnTo>
                  <a:pt x="5" y="82"/>
                </a:lnTo>
                <a:lnTo>
                  <a:pt x="3" y="82"/>
                </a:lnTo>
                <a:lnTo>
                  <a:pt x="3" y="80"/>
                </a:lnTo>
                <a:lnTo>
                  <a:pt x="3" y="73"/>
                </a:lnTo>
                <a:lnTo>
                  <a:pt x="1" y="73"/>
                </a:lnTo>
                <a:lnTo>
                  <a:pt x="3" y="70"/>
                </a:lnTo>
                <a:lnTo>
                  <a:pt x="3" y="68"/>
                </a:lnTo>
                <a:lnTo>
                  <a:pt x="5" y="65"/>
                </a:lnTo>
                <a:lnTo>
                  <a:pt x="10" y="65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49"/>
                </a:lnTo>
                <a:lnTo>
                  <a:pt x="10" y="49"/>
                </a:lnTo>
                <a:lnTo>
                  <a:pt x="10" y="44"/>
                </a:lnTo>
                <a:lnTo>
                  <a:pt x="13" y="44"/>
                </a:lnTo>
                <a:lnTo>
                  <a:pt x="13" y="42"/>
                </a:lnTo>
                <a:lnTo>
                  <a:pt x="15" y="42"/>
                </a:lnTo>
                <a:lnTo>
                  <a:pt x="15" y="37"/>
                </a:lnTo>
                <a:lnTo>
                  <a:pt x="17" y="37"/>
                </a:lnTo>
                <a:moveTo>
                  <a:pt x="17" y="37"/>
                </a:moveTo>
                <a:lnTo>
                  <a:pt x="20" y="34"/>
                </a:lnTo>
                <a:lnTo>
                  <a:pt x="22" y="34"/>
                </a:lnTo>
                <a:lnTo>
                  <a:pt x="22" y="37"/>
                </a:lnTo>
                <a:lnTo>
                  <a:pt x="25" y="37"/>
                </a:lnTo>
                <a:lnTo>
                  <a:pt x="25" y="39"/>
                </a:lnTo>
                <a:lnTo>
                  <a:pt x="25" y="46"/>
                </a:lnTo>
                <a:lnTo>
                  <a:pt x="27" y="49"/>
                </a:lnTo>
                <a:lnTo>
                  <a:pt x="32" y="49"/>
                </a:lnTo>
                <a:lnTo>
                  <a:pt x="32" y="46"/>
                </a:lnTo>
                <a:lnTo>
                  <a:pt x="34" y="46"/>
                </a:lnTo>
                <a:lnTo>
                  <a:pt x="34" y="44"/>
                </a:lnTo>
                <a:lnTo>
                  <a:pt x="39" y="44"/>
                </a:lnTo>
                <a:lnTo>
                  <a:pt x="39" y="42"/>
                </a:lnTo>
                <a:lnTo>
                  <a:pt x="41" y="42"/>
                </a:lnTo>
                <a:lnTo>
                  <a:pt x="41" y="39"/>
                </a:lnTo>
                <a:lnTo>
                  <a:pt x="44" y="39"/>
                </a:lnTo>
                <a:lnTo>
                  <a:pt x="44" y="37"/>
                </a:lnTo>
                <a:lnTo>
                  <a:pt x="44" y="32"/>
                </a:lnTo>
                <a:lnTo>
                  <a:pt x="41" y="32"/>
                </a:lnTo>
                <a:lnTo>
                  <a:pt x="39" y="32"/>
                </a:lnTo>
                <a:lnTo>
                  <a:pt x="39" y="34"/>
                </a:lnTo>
                <a:lnTo>
                  <a:pt x="37" y="34"/>
                </a:lnTo>
                <a:lnTo>
                  <a:pt x="37" y="37"/>
                </a:lnTo>
                <a:lnTo>
                  <a:pt x="30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0"/>
                </a:lnTo>
                <a:lnTo>
                  <a:pt x="25" y="25"/>
                </a:lnTo>
                <a:lnTo>
                  <a:pt x="27" y="25"/>
                </a:lnTo>
                <a:lnTo>
                  <a:pt x="27" y="22"/>
                </a:lnTo>
                <a:lnTo>
                  <a:pt x="30" y="22"/>
                </a:lnTo>
                <a:lnTo>
                  <a:pt x="30" y="20"/>
                </a:lnTo>
                <a:lnTo>
                  <a:pt x="32" y="20"/>
                </a:lnTo>
                <a:lnTo>
                  <a:pt x="34" y="17"/>
                </a:lnTo>
                <a:lnTo>
                  <a:pt x="37" y="17"/>
                </a:lnTo>
                <a:lnTo>
                  <a:pt x="37" y="15"/>
                </a:lnTo>
                <a:lnTo>
                  <a:pt x="39" y="15"/>
                </a:lnTo>
                <a:lnTo>
                  <a:pt x="39" y="13"/>
                </a:lnTo>
                <a:lnTo>
                  <a:pt x="44" y="13"/>
                </a:lnTo>
                <a:lnTo>
                  <a:pt x="44" y="10"/>
                </a:lnTo>
                <a:lnTo>
                  <a:pt x="51" y="10"/>
                </a:lnTo>
                <a:lnTo>
                  <a:pt x="53" y="8"/>
                </a:lnTo>
                <a:lnTo>
                  <a:pt x="56" y="5"/>
                </a:lnTo>
                <a:lnTo>
                  <a:pt x="58" y="5"/>
                </a:lnTo>
                <a:lnTo>
                  <a:pt x="58" y="3"/>
                </a:lnTo>
                <a:lnTo>
                  <a:pt x="6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88" name="path 1788"/>
          <p:cNvSpPr/>
          <p:nvPr/>
        </p:nvSpPr>
        <p:spPr>
          <a:xfrm>
            <a:off x="8067293" y="4208017"/>
            <a:ext cx="27432" cy="53340"/>
          </a:xfrm>
          <a:custGeom>
            <a:avLst/>
            <a:gdLst/>
            <a:ahLst/>
            <a:cxnLst/>
            <a:rect l="0" t="0" r="0" b="0"/>
            <a:pathLst>
              <a:path w="43" h="84">
                <a:moveTo>
                  <a:pt x="37" y="1"/>
                </a:moveTo>
                <a:lnTo>
                  <a:pt x="39" y="3"/>
                </a:lnTo>
                <a:lnTo>
                  <a:pt x="39" y="15"/>
                </a:lnTo>
                <a:lnTo>
                  <a:pt x="37" y="15"/>
                </a:lnTo>
                <a:lnTo>
                  <a:pt x="37" y="13"/>
                </a:lnTo>
                <a:lnTo>
                  <a:pt x="34" y="13"/>
                </a:lnTo>
                <a:lnTo>
                  <a:pt x="32" y="13"/>
                </a:lnTo>
                <a:lnTo>
                  <a:pt x="32" y="15"/>
                </a:lnTo>
                <a:lnTo>
                  <a:pt x="32" y="20"/>
                </a:lnTo>
                <a:lnTo>
                  <a:pt x="34" y="20"/>
                </a:lnTo>
                <a:lnTo>
                  <a:pt x="34" y="27"/>
                </a:lnTo>
                <a:lnTo>
                  <a:pt x="37" y="27"/>
                </a:lnTo>
                <a:lnTo>
                  <a:pt x="37" y="32"/>
                </a:lnTo>
                <a:lnTo>
                  <a:pt x="39" y="32"/>
                </a:lnTo>
                <a:lnTo>
                  <a:pt x="42" y="32"/>
                </a:lnTo>
                <a:lnTo>
                  <a:pt x="42" y="34"/>
                </a:lnTo>
                <a:lnTo>
                  <a:pt x="42" y="44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2" y="51"/>
                </a:lnTo>
                <a:lnTo>
                  <a:pt x="32" y="54"/>
                </a:lnTo>
                <a:lnTo>
                  <a:pt x="32" y="56"/>
                </a:lnTo>
                <a:lnTo>
                  <a:pt x="34" y="56"/>
                </a:lnTo>
                <a:lnTo>
                  <a:pt x="37" y="56"/>
                </a:lnTo>
                <a:lnTo>
                  <a:pt x="37" y="58"/>
                </a:lnTo>
                <a:lnTo>
                  <a:pt x="37" y="63"/>
                </a:lnTo>
                <a:lnTo>
                  <a:pt x="34" y="63"/>
                </a:lnTo>
                <a:lnTo>
                  <a:pt x="34" y="68"/>
                </a:lnTo>
                <a:lnTo>
                  <a:pt x="32" y="68"/>
                </a:lnTo>
                <a:lnTo>
                  <a:pt x="32" y="70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5" y="80"/>
                </a:lnTo>
                <a:lnTo>
                  <a:pt x="22" y="77"/>
                </a:lnTo>
                <a:lnTo>
                  <a:pt x="20" y="77"/>
                </a:lnTo>
                <a:lnTo>
                  <a:pt x="20" y="75"/>
                </a:lnTo>
                <a:lnTo>
                  <a:pt x="20" y="68"/>
                </a:lnTo>
                <a:lnTo>
                  <a:pt x="18" y="66"/>
                </a:lnTo>
                <a:lnTo>
                  <a:pt x="13" y="66"/>
                </a:lnTo>
                <a:lnTo>
                  <a:pt x="10" y="68"/>
                </a:lnTo>
                <a:lnTo>
                  <a:pt x="10" y="70"/>
                </a:lnTo>
                <a:lnTo>
                  <a:pt x="8" y="70"/>
                </a:lnTo>
                <a:lnTo>
                  <a:pt x="5" y="70"/>
                </a:lnTo>
                <a:lnTo>
                  <a:pt x="3" y="73"/>
                </a:lnTo>
                <a:lnTo>
                  <a:pt x="1" y="75"/>
                </a:lnTo>
                <a:lnTo>
                  <a:pt x="1" y="82"/>
                </a:lnTo>
                <a:lnTo>
                  <a:pt x="3" y="82"/>
                </a:lnTo>
                <a:lnTo>
                  <a:pt x="3" y="80"/>
                </a:lnTo>
                <a:lnTo>
                  <a:pt x="5" y="80"/>
                </a:lnTo>
                <a:lnTo>
                  <a:pt x="8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90" name="path 1790"/>
          <p:cNvSpPr/>
          <p:nvPr/>
        </p:nvSpPr>
        <p:spPr>
          <a:xfrm>
            <a:off x="8462010" y="4220209"/>
            <a:ext cx="6094" cy="12192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8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92" name="path 1792"/>
          <p:cNvSpPr/>
          <p:nvPr/>
        </p:nvSpPr>
        <p:spPr>
          <a:xfrm>
            <a:off x="8422385" y="4197350"/>
            <a:ext cx="19811" cy="41148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3" y="44"/>
                </a:moveTo>
                <a:lnTo>
                  <a:pt x="1" y="42"/>
                </a:lnTo>
                <a:moveTo>
                  <a:pt x="3" y="25"/>
                </a:moveTo>
                <a:lnTo>
                  <a:pt x="5" y="27"/>
                </a:lnTo>
                <a:moveTo>
                  <a:pt x="1" y="44"/>
                </a:moveTo>
                <a:lnTo>
                  <a:pt x="5" y="51"/>
                </a:lnTo>
                <a:moveTo>
                  <a:pt x="8" y="20"/>
                </a:moveTo>
                <a:lnTo>
                  <a:pt x="8" y="22"/>
                </a:lnTo>
                <a:moveTo>
                  <a:pt x="5" y="20"/>
                </a:moveTo>
                <a:lnTo>
                  <a:pt x="8" y="25"/>
                </a:lnTo>
                <a:moveTo>
                  <a:pt x="22" y="1"/>
                </a:moveTo>
                <a:lnTo>
                  <a:pt x="30" y="10"/>
                </a:lnTo>
                <a:moveTo>
                  <a:pt x="3" y="22"/>
                </a:moveTo>
                <a:lnTo>
                  <a:pt x="5" y="27"/>
                </a:lnTo>
                <a:moveTo>
                  <a:pt x="5" y="22"/>
                </a:moveTo>
                <a:lnTo>
                  <a:pt x="8" y="25"/>
                </a:lnTo>
                <a:moveTo>
                  <a:pt x="1" y="51"/>
                </a:moveTo>
                <a:lnTo>
                  <a:pt x="10" y="63"/>
                </a:lnTo>
                <a:moveTo>
                  <a:pt x="1" y="49"/>
                </a:moveTo>
                <a:lnTo>
                  <a:pt x="10" y="61"/>
                </a:lnTo>
                <a:moveTo>
                  <a:pt x="1" y="46"/>
                </a:moveTo>
                <a:lnTo>
                  <a:pt x="10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94" name="path 1794"/>
          <p:cNvSpPr/>
          <p:nvPr/>
        </p:nvSpPr>
        <p:spPr>
          <a:xfrm>
            <a:off x="8503157" y="4208017"/>
            <a:ext cx="27432" cy="53340"/>
          </a:xfrm>
          <a:custGeom>
            <a:avLst/>
            <a:gdLst/>
            <a:ahLst/>
            <a:cxnLst/>
            <a:rect l="0" t="0" r="0" b="0"/>
            <a:pathLst>
              <a:path w="43" h="84">
                <a:moveTo>
                  <a:pt x="39" y="1"/>
                </a:moveTo>
                <a:lnTo>
                  <a:pt x="39" y="10"/>
                </a:lnTo>
                <a:lnTo>
                  <a:pt x="42" y="10"/>
                </a:lnTo>
                <a:lnTo>
                  <a:pt x="42" y="15"/>
                </a:lnTo>
                <a:lnTo>
                  <a:pt x="39" y="15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20"/>
                </a:lnTo>
                <a:lnTo>
                  <a:pt x="34" y="20"/>
                </a:lnTo>
                <a:lnTo>
                  <a:pt x="34" y="22"/>
                </a:lnTo>
                <a:lnTo>
                  <a:pt x="37" y="22"/>
                </a:lnTo>
                <a:lnTo>
                  <a:pt x="37" y="32"/>
                </a:lnTo>
                <a:lnTo>
                  <a:pt x="39" y="32"/>
                </a:lnTo>
                <a:lnTo>
                  <a:pt x="42" y="32"/>
                </a:lnTo>
                <a:lnTo>
                  <a:pt x="42" y="34"/>
                </a:lnTo>
                <a:lnTo>
                  <a:pt x="42" y="46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4" y="54"/>
                </a:lnTo>
                <a:lnTo>
                  <a:pt x="32" y="54"/>
                </a:lnTo>
                <a:lnTo>
                  <a:pt x="34" y="54"/>
                </a:lnTo>
                <a:lnTo>
                  <a:pt x="34" y="56"/>
                </a:lnTo>
                <a:lnTo>
                  <a:pt x="37" y="56"/>
                </a:lnTo>
                <a:lnTo>
                  <a:pt x="37" y="58"/>
                </a:lnTo>
                <a:lnTo>
                  <a:pt x="37" y="63"/>
                </a:lnTo>
                <a:lnTo>
                  <a:pt x="34" y="66"/>
                </a:lnTo>
                <a:lnTo>
                  <a:pt x="34" y="68"/>
                </a:lnTo>
                <a:lnTo>
                  <a:pt x="32" y="70"/>
                </a:lnTo>
                <a:lnTo>
                  <a:pt x="32" y="73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5" y="80"/>
                </a:lnTo>
                <a:lnTo>
                  <a:pt x="25" y="77"/>
                </a:lnTo>
                <a:lnTo>
                  <a:pt x="20" y="77"/>
                </a:lnTo>
                <a:lnTo>
                  <a:pt x="20" y="75"/>
                </a:lnTo>
                <a:lnTo>
                  <a:pt x="20" y="66"/>
                </a:lnTo>
                <a:lnTo>
                  <a:pt x="18" y="66"/>
                </a:lnTo>
                <a:lnTo>
                  <a:pt x="13" y="66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6" y="70"/>
                </a:lnTo>
                <a:lnTo>
                  <a:pt x="3" y="73"/>
                </a:lnTo>
                <a:lnTo>
                  <a:pt x="1" y="75"/>
                </a:lnTo>
                <a:lnTo>
                  <a:pt x="1" y="82"/>
                </a:lnTo>
                <a:lnTo>
                  <a:pt x="3" y="82"/>
                </a:lnTo>
                <a:lnTo>
                  <a:pt x="6" y="80"/>
                </a:lnTo>
                <a:lnTo>
                  <a:pt x="8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96" name="path 1796"/>
          <p:cNvSpPr/>
          <p:nvPr/>
        </p:nvSpPr>
        <p:spPr>
          <a:xfrm>
            <a:off x="7995666" y="4171441"/>
            <a:ext cx="47243" cy="27432"/>
          </a:xfrm>
          <a:custGeom>
            <a:avLst/>
            <a:gdLst/>
            <a:ahLst/>
            <a:cxnLst/>
            <a:rect l="0" t="0" r="0" b="0"/>
            <a:pathLst>
              <a:path w="74" h="43">
                <a:moveTo>
                  <a:pt x="63" y="3"/>
                </a:moveTo>
                <a:lnTo>
                  <a:pt x="68" y="8"/>
                </a:lnTo>
                <a:moveTo>
                  <a:pt x="68" y="3"/>
                </a:moveTo>
                <a:lnTo>
                  <a:pt x="70" y="8"/>
                </a:lnTo>
                <a:moveTo>
                  <a:pt x="65" y="3"/>
                </a:moveTo>
                <a:lnTo>
                  <a:pt x="68" y="8"/>
                </a:lnTo>
                <a:moveTo>
                  <a:pt x="51" y="3"/>
                </a:moveTo>
                <a:lnTo>
                  <a:pt x="51" y="1"/>
                </a:lnTo>
                <a:moveTo>
                  <a:pt x="46" y="6"/>
                </a:moveTo>
                <a:lnTo>
                  <a:pt x="46" y="3"/>
                </a:lnTo>
                <a:moveTo>
                  <a:pt x="53" y="3"/>
                </a:moveTo>
                <a:lnTo>
                  <a:pt x="56" y="6"/>
                </a:lnTo>
                <a:moveTo>
                  <a:pt x="68" y="3"/>
                </a:moveTo>
                <a:lnTo>
                  <a:pt x="70" y="6"/>
                </a:lnTo>
                <a:moveTo>
                  <a:pt x="70" y="3"/>
                </a:moveTo>
                <a:lnTo>
                  <a:pt x="73" y="6"/>
                </a:lnTo>
                <a:moveTo>
                  <a:pt x="8" y="32"/>
                </a:moveTo>
                <a:lnTo>
                  <a:pt x="8" y="30"/>
                </a:lnTo>
                <a:moveTo>
                  <a:pt x="3" y="37"/>
                </a:moveTo>
                <a:lnTo>
                  <a:pt x="5" y="39"/>
                </a:lnTo>
                <a:moveTo>
                  <a:pt x="8" y="30"/>
                </a:moveTo>
                <a:lnTo>
                  <a:pt x="8" y="32"/>
                </a:lnTo>
                <a:moveTo>
                  <a:pt x="22" y="37"/>
                </a:moveTo>
                <a:lnTo>
                  <a:pt x="25" y="42"/>
                </a:lnTo>
                <a:moveTo>
                  <a:pt x="22" y="34"/>
                </a:moveTo>
                <a:lnTo>
                  <a:pt x="27" y="39"/>
                </a:lnTo>
                <a:moveTo>
                  <a:pt x="20" y="37"/>
                </a:moveTo>
                <a:lnTo>
                  <a:pt x="25" y="42"/>
                </a:lnTo>
                <a:moveTo>
                  <a:pt x="1" y="39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798" name="path 1798"/>
          <p:cNvSpPr/>
          <p:nvPr/>
        </p:nvSpPr>
        <p:spPr>
          <a:xfrm>
            <a:off x="8445245" y="426974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00" name="path 1800"/>
          <p:cNvSpPr/>
          <p:nvPr/>
        </p:nvSpPr>
        <p:spPr>
          <a:xfrm>
            <a:off x="8443721" y="4253738"/>
            <a:ext cx="10668" cy="12191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7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02" name="path 1802"/>
          <p:cNvSpPr/>
          <p:nvPr/>
        </p:nvSpPr>
        <p:spPr>
          <a:xfrm>
            <a:off x="8475726" y="4217162"/>
            <a:ext cx="16764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5"/>
                </a:moveTo>
                <a:lnTo>
                  <a:pt x="3" y="22"/>
                </a:lnTo>
                <a:lnTo>
                  <a:pt x="17" y="20"/>
                </a:lnTo>
                <a:moveTo>
                  <a:pt x="3" y="27"/>
                </a:moveTo>
                <a:lnTo>
                  <a:pt x="3" y="22"/>
                </a:lnTo>
                <a:lnTo>
                  <a:pt x="1" y="25"/>
                </a:lnTo>
                <a:moveTo>
                  <a:pt x="1" y="22"/>
                </a:moveTo>
                <a:lnTo>
                  <a:pt x="3" y="22"/>
                </a:lnTo>
                <a:lnTo>
                  <a:pt x="13" y="8"/>
                </a:lnTo>
                <a:moveTo>
                  <a:pt x="8" y="5"/>
                </a:moveTo>
                <a:lnTo>
                  <a:pt x="3" y="22"/>
                </a:lnTo>
                <a:lnTo>
                  <a:pt x="8" y="5"/>
                </a:lnTo>
                <a:close/>
                <a:moveTo>
                  <a:pt x="13" y="10"/>
                </a:moveTo>
                <a:lnTo>
                  <a:pt x="3" y="22"/>
                </a:lnTo>
                <a:lnTo>
                  <a:pt x="5" y="5"/>
                </a:lnTo>
                <a:moveTo>
                  <a:pt x="13" y="5"/>
                </a:moveTo>
                <a:lnTo>
                  <a:pt x="3" y="22"/>
                </a:lnTo>
                <a:moveTo>
                  <a:pt x="17" y="1"/>
                </a:moveTo>
                <a:lnTo>
                  <a:pt x="15" y="15"/>
                </a:lnTo>
                <a:lnTo>
                  <a:pt x="25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04" name="path 1804"/>
          <p:cNvSpPr/>
          <p:nvPr/>
        </p:nvSpPr>
        <p:spPr>
          <a:xfrm>
            <a:off x="8439150" y="4265167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06" name="path 1806"/>
          <p:cNvSpPr/>
          <p:nvPr/>
        </p:nvSpPr>
        <p:spPr>
          <a:xfrm>
            <a:off x="7571993" y="4259834"/>
            <a:ext cx="71628" cy="21335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11" y="1"/>
                </a:move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2" y="15"/>
                </a:lnTo>
                <a:lnTo>
                  <a:pt x="99" y="17"/>
                </a:lnTo>
                <a:lnTo>
                  <a:pt x="97" y="17"/>
                </a:lnTo>
                <a:lnTo>
                  <a:pt x="97" y="20"/>
                </a:lnTo>
                <a:lnTo>
                  <a:pt x="94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78" y="30"/>
                </a:lnTo>
                <a:lnTo>
                  <a:pt x="70" y="30"/>
                </a:lnTo>
                <a:lnTo>
                  <a:pt x="70" y="32"/>
                </a:lnTo>
                <a:lnTo>
                  <a:pt x="65" y="32"/>
                </a:lnTo>
                <a:lnTo>
                  <a:pt x="65" y="30"/>
                </a:lnTo>
                <a:lnTo>
                  <a:pt x="65" y="27"/>
                </a:lnTo>
                <a:lnTo>
                  <a:pt x="68" y="27"/>
                </a:lnTo>
                <a:lnTo>
                  <a:pt x="68" y="22"/>
                </a:lnTo>
                <a:lnTo>
                  <a:pt x="65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49" y="27"/>
                </a:lnTo>
                <a:lnTo>
                  <a:pt x="49" y="30"/>
                </a:lnTo>
                <a:lnTo>
                  <a:pt x="46" y="30"/>
                </a:lnTo>
                <a:lnTo>
                  <a:pt x="46" y="32"/>
                </a:lnTo>
                <a:lnTo>
                  <a:pt x="37" y="32"/>
                </a:lnTo>
                <a:lnTo>
                  <a:pt x="39" y="32"/>
                </a:lnTo>
                <a:lnTo>
                  <a:pt x="34" y="32"/>
                </a:lnTo>
                <a:lnTo>
                  <a:pt x="32" y="30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7"/>
                </a:lnTo>
                <a:lnTo>
                  <a:pt x="22" y="27"/>
                </a:lnTo>
                <a:lnTo>
                  <a:pt x="15" y="27"/>
                </a:ln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0"/>
                </a:lnTo>
                <a:lnTo>
                  <a:pt x="3" y="20"/>
                </a:lnTo>
                <a:lnTo>
                  <a:pt x="3" y="17"/>
                </a:lnTo>
                <a:lnTo>
                  <a:pt x="1" y="15"/>
                </a:lnTo>
                <a:lnTo>
                  <a:pt x="1" y="13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5" y="5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08" name="path 1808"/>
          <p:cNvSpPr/>
          <p:nvPr/>
        </p:nvSpPr>
        <p:spPr>
          <a:xfrm>
            <a:off x="7600950" y="4212589"/>
            <a:ext cx="13715" cy="9144"/>
          </a:xfrm>
          <a:custGeom>
            <a:avLst/>
            <a:gdLst/>
            <a:ahLst/>
            <a:cxnLst/>
            <a:rect l="0" t="0" r="0" b="0"/>
            <a:pathLst>
              <a:path w="21" h="14">
                <a:moveTo>
                  <a:pt x="1" y="1"/>
                </a:moveTo>
                <a:lnTo>
                  <a:pt x="3" y="8"/>
                </a:lnTo>
                <a:lnTo>
                  <a:pt x="10" y="13"/>
                </a:lnTo>
                <a:lnTo>
                  <a:pt x="20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10" name="path 1810"/>
          <p:cNvSpPr/>
          <p:nvPr/>
        </p:nvSpPr>
        <p:spPr>
          <a:xfrm>
            <a:off x="7629906" y="4208017"/>
            <a:ext cx="28955" cy="53340"/>
          </a:xfrm>
          <a:custGeom>
            <a:avLst/>
            <a:gdLst/>
            <a:ahLst/>
            <a:cxnLst/>
            <a:rect l="0" t="0" r="0" b="0"/>
            <a:pathLst>
              <a:path w="45" h="84">
                <a:moveTo>
                  <a:pt x="39" y="1"/>
                </a:moveTo>
                <a:lnTo>
                  <a:pt x="39" y="3"/>
                </a:lnTo>
                <a:lnTo>
                  <a:pt x="41" y="6"/>
                </a:lnTo>
                <a:lnTo>
                  <a:pt x="41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4" y="13"/>
                </a:lnTo>
                <a:lnTo>
                  <a:pt x="34" y="15"/>
                </a:lnTo>
                <a:lnTo>
                  <a:pt x="34" y="20"/>
                </a:lnTo>
                <a:lnTo>
                  <a:pt x="37" y="20"/>
                </a:lnTo>
                <a:lnTo>
                  <a:pt x="37" y="30"/>
                </a:lnTo>
                <a:lnTo>
                  <a:pt x="39" y="30"/>
                </a:lnTo>
                <a:lnTo>
                  <a:pt x="39" y="32"/>
                </a:lnTo>
                <a:lnTo>
                  <a:pt x="41" y="32"/>
                </a:lnTo>
                <a:lnTo>
                  <a:pt x="44" y="32"/>
                </a:lnTo>
                <a:lnTo>
                  <a:pt x="44" y="34"/>
                </a:lnTo>
                <a:lnTo>
                  <a:pt x="44" y="44"/>
                </a:lnTo>
                <a:lnTo>
                  <a:pt x="41" y="46"/>
                </a:lnTo>
                <a:lnTo>
                  <a:pt x="41" y="49"/>
                </a:lnTo>
                <a:lnTo>
                  <a:pt x="39" y="49"/>
                </a:lnTo>
                <a:lnTo>
                  <a:pt x="37" y="49"/>
                </a:lnTo>
                <a:lnTo>
                  <a:pt x="37" y="51"/>
                </a:lnTo>
                <a:lnTo>
                  <a:pt x="34" y="51"/>
                </a:lnTo>
                <a:lnTo>
                  <a:pt x="34" y="54"/>
                </a:lnTo>
                <a:lnTo>
                  <a:pt x="34" y="56"/>
                </a:lnTo>
                <a:lnTo>
                  <a:pt x="37" y="56"/>
                </a:lnTo>
                <a:lnTo>
                  <a:pt x="39" y="56"/>
                </a:lnTo>
                <a:lnTo>
                  <a:pt x="39" y="58"/>
                </a:lnTo>
                <a:lnTo>
                  <a:pt x="39" y="61"/>
                </a:lnTo>
                <a:lnTo>
                  <a:pt x="37" y="63"/>
                </a:lnTo>
                <a:lnTo>
                  <a:pt x="37" y="66"/>
                </a:lnTo>
                <a:lnTo>
                  <a:pt x="34" y="68"/>
                </a:lnTo>
                <a:lnTo>
                  <a:pt x="34" y="70"/>
                </a:lnTo>
                <a:lnTo>
                  <a:pt x="32" y="70"/>
                </a:lnTo>
                <a:lnTo>
                  <a:pt x="32" y="75"/>
                </a:lnTo>
                <a:lnTo>
                  <a:pt x="29" y="75"/>
                </a:lnTo>
                <a:lnTo>
                  <a:pt x="29" y="77"/>
                </a:lnTo>
                <a:lnTo>
                  <a:pt x="27" y="77"/>
                </a:lnTo>
                <a:lnTo>
                  <a:pt x="25" y="80"/>
                </a:lnTo>
                <a:lnTo>
                  <a:pt x="25" y="77"/>
                </a:lnTo>
                <a:lnTo>
                  <a:pt x="22" y="77"/>
                </a:lnTo>
                <a:lnTo>
                  <a:pt x="22" y="68"/>
                </a:lnTo>
                <a:lnTo>
                  <a:pt x="20" y="68"/>
                </a:lnTo>
                <a:lnTo>
                  <a:pt x="20" y="66"/>
                </a:lnTo>
                <a:lnTo>
                  <a:pt x="17" y="66"/>
                </a:lnTo>
                <a:lnTo>
                  <a:pt x="13" y="66"/>
                </a:lnTo>
                <a:lnTo>
                  <a:pt x="13" y="68"/>
                </a:lnTo>
                <a:lnTo>
                  <a:pt x="10" y="70"/>
                </a:lnTo>
                <a:lnTo>
                  <a:pt x="5" y="70"/>
                </a:lnTo>
                <a:lnTo>
                  <a:pt x="5" y="73"/>
                </a:lnTo>
                <a:lnTo>
                  <a:pt x="3" y="73"/>
                </a:lnTo>
                <a:lnTo>
                  <a:pt x="3" y="75"/>
                </a:lnTo>
                <a:lnTo>
                  <a:pt x="3" y="77"/>
                </a:lnTo>
                <a:lnTo>
                  <a:pt x="1" y="77"/>
                </a:lnTo>
                <a:lnTo>
                  <a:pt x="1" y="80"/>
                </a:lnTo>
                <a:lnTo>
                  <a:pt x="3" y="80"/>
                </a:lnTo>
                <a:lnTo>
                  <a:pt x="3" y="82"/>
                </a:lnTo>
                <a:lnTo>
                  <a:pt x="5" y="82"/>
                </a:lnTo>
                <a:lnTo>
                  <a:pt x="5" y="80"/>
                </a:lnTo>
                <a:lnTo>
                  <a:pt x="8" y="80"/>
                </a:lnTo>
                <a:lnTo>
                  <a:pt x="10" y="77"/>
                </a:lnTo>
                <a:lnTo>
                  <a:pt x="15" y="77"/>
                </a:lnTo>
                <a:lnTo>
                  <a:pt x="15" y="80"/>
                </a:lnTo>
                <a:lnTo>
                  <a:pt x="17" y="80"/>
                </a:lnTo>
                <a:lnTo>
                  <a:pt x="17" y="82"/>
                </a:lnTo>
                <a:lnTo>
                  <a:pt x="20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12" name="path 1812"/>
          <p:cNvSpPr/>
          <p:nvPr/>
        </p:nvSpPr>
        <p:spPr>
          <a:xfrm>
            <a:off x="1331976" y="4281170"/>
            <a:ext cx="13083539" cy="1523"/>
          </a:xfrm>
          <a:custGeom>
            <a:avLst/>
            <a:gdLst/>
            <a:ahLst/>
            <a:cxnLst/>
            <a:rect l="0" t="0" r="0" b="0"/>
            <a:pathLst>
              <a:path w="20603" h="2">
                <a:moveTo>
                  <a:pt x="0" y="1"/>
                </a:moveTo>
                <a:lnTo>
                  <a:pt x="2060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14" name="path 1814"/>
          <p:cNvSpPr/>
          <p:nvPr/>
        </p:nvSpPr>
        <p:spPr>
          <a:xfrm>
            <a:off x="7099927" y="4256785"/>
            <a:ext cx="118208" cy="63902"/>
          </a:xfrm>
          <a:custGeom>
            <a:avLst/>
            <a:gdLst/>
            <a:ahLst/>
            <a:cxnLst/>
            <a:rect l="0" t="0" r="0" b="0"/>
            <a:pathLst>
              <a:path w="186" h="100">
                <a:moveTo>
                  <a:pt x="0" y="1"/>
                </a:moveTo>
                <a:lnTo>
                  <a:pt x="185" y="1"/>
                </a:lnTo>
                <a:moveTo>
                  <a:pt x="185" y="99"/>
                </a:moveTo>
                <a:lnTo>
                  <a:pt x="60" y="1"/>
                </a:lnTo>
                <a:moveTo>
                  <a:pt x="106" y="37"/>
                </a:moveTo>
                <a:lnTo>
                  <a:pt x="0" y="9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16" name="path 1816"/>
          <p:cNvSpPr/>
          <p:nvPr/>
        </p:nvSpPr>
        <p:spPr>
          <a:xfrm>
            <a:off x="7136130" y="4259834"/>
            <a:ext cx="71627" cy="21335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09" y="1"/>
                </a:moveTo>
                <a:lnTo>
                  <a:pt x="111" y="1"/>
                </a:lnTo>
                <a:lnTo>
                  <a:pt x="111" y="3"/>
                </a:ln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1" y="15"/>
                </a:lnTo>
                <a:lnTo>
                  <a:pt x="99" y="17"/>
                </a:lnTo>
                <a:lnTo>
                  <a:pt x="97" y="17"/>
                </a:lnTo>
                <a:lnTo>
                  <a:pt x="94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77" y="27"/>
                </a:lnTo>
                <a:lnTo>
                  <a:pt x="77" y="30"/>
                </a:lnTo>
                <a:lnTo>
                  <a:pt x="70" y="30"/>
                </a:lnTo>
                <a:lnTo>
                  <a:pt x="68" y="32"/>
                </a:lnTo>
                <a:lnTo>
                  <a:pt x="63" y="32"/>
                </a:lnTo>
                <a:lnTo>
                  <a:pt x="63" y="30"/>
                </a:lnTo>
                <a:lnTo>
                  <a:pt x="65" y="30"/>
                </a:lnTo>
                <a:lnTo>
                  <a:pt x="65" y="27"/>
                </a:lnTo>
                <a:lnTo>
                  <a:pt x="65" y="25"/>
                </a:lnTo>
                <a:lnTo>
                  <a:pt x="68" y="25"/>
                </a:lnTo>
                <a:lnTo>
                  <a:pt x="65" y="22"/>
                </a:lnTo>
                <a:lnTo>
                  <a:pt x="61" y="22"/>
                </a:lnTo>
                <a:lnTo>
                  <a:pt x="58" y="25"/>
                </a:lnTo>
                <a:lnTo>
                  <a:pt x="56" y="27"/>
                </a:lnTo>
                <a:lnTo>
                  <a:pt x="49" y="27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32" y="32"/>
                </a:lnTo>
                <a:lnTo>
                  <a:pt x="32" y="30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27" y="25"/>
                </a:lnTo>
                <a:lnTo>
                  <a:pt x="25" y="22"/>
                </a:lnTo>
                <a:lnTo>
                  <a:pt x="25" y="27"/>
                </a:lnTo>
                <a:lnTo>
                  <a:pt x="22" y="27"/>
                </a:lnTo>
                <a:lnTo>
                  <a:pt x="15" y="27"/>
                </a:ln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5" y="22"/>
                </a:lnTo>
                <a:lnTo>
                  <a:pt x="5" y="20"/>
                </a:lnTo>
                <a:lnTo>
                  <a:pt x="3" y="20"/>
                </a:lnTo>
                <a:lnTo>
                  <a:pt x="3" y="17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18" name="path 1818"/>
          <p:cNvSpPr/>
          <p:nvPr/>
        </p:nvSpPr>
        <p:spPr>
          <a:xfrm>
            <a:off x="7128510" y="4253738"/>
            <a:ext cx="16763" cy="16764"/>
          </a:xfrm>
          <a:custGeom>
            <a:avLst/>
            <a:gdLst/>
            <a:ahLst/>
            <a:cxnLst/>
            <a:rect l="0" t="0" r="0" b="0"/>
            <a:pathLst>
              <a:path w="26" h="26">
                <a:moveTo>
                  <a:pt x="3" y="20"/>
                </a:moveTo>
                <a:lnTo>
                  <a:pt x="3" y="17"/>
                </a:lnTo>
                <a:lnTo>
                  <a:pt x="1" y="17"/>
                </a:lnTo>
                <a:moveTo>
                  <a:pt x="5" y="20"/>
                </a:moveTo>
                <a:lnTo>
                  <a:pt x="5" y="17"/>
                </a:lnTo>
                <a:moveTo>
                  <a:pt x="10" y="17"/>
                </a:moveTo>
                <a:lnTo>
                  <a:pt x="13" y="22"/>
                </a:lnTo>
                <a:moveTo>
                  <a:pt x="15" y="1"/>
                </a:moveTo>
                <a:lnTo>
                  <a:pt x="22" y="10"/>
                </a:lnTo>
                <a:lnTo>
                  <a:pt x="25" y="15"/>
                </a:lnTo>
                <a:moveTo>
                  <a:pt x="15" y="20"/>
                </a:moveTo>
                <a:lnTo>
                  <a:pt x="13" y="15"/>
                </a:lnTo>
                <a:lnTo>
                  <a:pt x="17" y="20"/>
                </a:lnTo>
                <a:moveTo>
                  <a:pt x="13" y="10"/>
                </a:moveTo>
                <a:lnTo>
                  <a:pt x="20" y="20"/>
                </a:lnTo>
                <a:lnTo>
                  <a:pt x="13" y="13"/>
                </a:lnTo>
                <a:moveTo>
                  <a:pt x="5" y="20"/>
                </a:moveTo>
                <a:lnTo>
                  <a:pt x="10" y="25"/>
                </a:lnTo>
                <a:moveTo>
                  <a:pt x="3" y="20"/>
                </a:moveTo>
                <a:lnTo>
                  <a:pt x="3" y="17"/>
                </a:lnTo>
                <a:moveTo>
                  <a:pt x="13" y="25"/>
                </a:moveTo>
                <a:lnTo>
                  <a:pt x="8" y="17"/>
                </a:lnTo>
                <a:lnTo>
                  <a:pt x="13" y="22"/>
                </a:lnTo>
                <a:moveTo>
                  <a:pt x="10" y="1"/>
                </a:moveTo>
                <a:lnTo>
                  <a:pt x="25" y="20"/>
                </a:lnTo>
                <a:moveTo>
                  <a:pt x="10" y="15"/>
                </a:moveTo>
                <a:lnTo>
                  <a:pt x="15" y="20"/>
                </a:lnTo>
                <a:moveTo>
                  <a:pt x="8" y="3"/>
                </a:moveTo>
                <a:lnTo>
                  <a:pt x="22" y="20"/>
                </a:lnTo>
                <a:moveTo>
                  <a:pt x="13" y="1"/>
                </a:moveTo>
                <a:lnTo>
                  <a:pt x="25" y="17"/>
                </a:lnTo>
                <a:lnTo>
                  <a:pt x="1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20" name="path 1820"/>
          <p:cNvSpPr/>
          <p:nvPr/>
        </p:nvSpPr>
        <p:spPr>
          <a:xfrm>
            <a:off x="7194041" y="4208017"/>
            <a:ext cx="28956" cy="53340"/>
          </a:xfrm>
          <a:custGeom>
            <a:avLst/>
            <a:gdLst/>
            <a:ahLst/>
            <a:cxnLst/>
            <a:rect l="0" t="0" r="0" b="0"/>
            <a:pathLst>
              <a:path w="45" h="84">
                <a:moveTo>
                  <a:pt x="39" y="1"/>
                </a:moveTo>
                <a:lnTo>
                  <a:pt x="39" y="6"/>
                </a:lnTo>
                <a:lnTo>
                  <a:pt x="42" y="6"/>
                </a:lnTo>
                <a:lnTo>
                  <a:pt x="42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17"/>
                </a:lnTo>
                <a:lnTo>
                  <a:pt x="34" y="20"/>
                </a:lnTo>
                <a:lnTo>
                  <a:pt x="37" y="22"/>
                </a:lnTo>
                <a:lnTo>
                  <a:pt x="37" y="30"/>
                </a:lnTo>
                <a:lnTo>
                  <a:pt x="39" y="30"/>
                </a:lnTo>
                <a:lnTo>
                  <a:pt x="39" y="32"/>
                </a:lnTo>
                <a:lnTo>
                  <a:pt x="42" y="32"/>
                </a:lnTo>
                <a:lnTo>
                  <a:pt x="44" y="32"/>
                </a:lnTo>
                <a:lnTo>
                  <a:pt x="44" y="34"/>
                </a:lnTo>
                <a:lnTo>
                  <a:pt x="44" y="42"/>
                </a:lnTo>
                <a:lnTo>
                  <a:pt x="42" y="44"/>
                </a:lnTo>
                <a:lnTo>
                  <a:pt x="42" y="46"/>
                </a:lnTo>
                <a:lnTo>
                  <a:pt x="39" y="49"/>
                </a:lnTo>
                <a:lnTo>
                  <a:pt x="34" y="49"/>
                </a:lnTo>
                <a:lnTo>
                  <a:pt x="34" y="51"/>
                </a:lnTo>
                <a:lnTo>
                  <a:pt x="34" y="56"/>
                </a:lnTo>
                <a:lnTo>
                  <a:pt x="37" y="56"/>
                </a:lnTo>
                <a:lnTo>
                  <a:pt x="39" y="56"/>
                </a:lnTo>
                <a:lnTo>
                  <a:pt x="39" y="58"/>
                </a:lnTo>
                <a:lnTo>
                  <a:pt x="37" y="61"/>
                </a:lnTo>
                <a:lnTo>
                  <a:pt x="37" y="66"/>
                </a:lnTo>
                <a:lnTo>
                  <a:pt x="34" y="66"/>
                </a:lnTo>
                <a:lnTo>
                  <a:pt x="34" y="70"/>
                </a:lnTo>
                <a:lnTo>
                  <a:pt x="32" y="70"/>
                </a:lnTo>
                <a:lnTo>
                  <a:pt x="32" y="73"/>
                </a:lnTo>
                <a:lnTo>
                  <a:pt x="30" y="75"/>
                </a:lnTo>
                <a:lnTo>
                  <a:pt x="30" y="77"/>
                </a:lnTo>
                <a:lnTo>
                  <a:pt x="27" y="77"/>
                </a:lnTo>
                <a:lnTo>
                  <a:pt x="25" y="77"/>
                </a:lnTo>
                <a:lnTo>
                  <a:pt x="25" y="80"/>
                </a:lnTo>
                <a:lnTo>
                  <a:pt x="25" y="77"/>
                </a:lnTo>
                <a:lnTo>
                  <a:pt x="22" y="77"/>
                </a:lnTo>
                <a:lnTo>
                  <a:pt x="20" y="75"/>
                </a:lnTo>
                <a:lnTo>
                  <a:pt x="20" y="66"/>
                </a:lnTo>
                <a:lnTo>
                  <a:pt x="18" y="66"/>
                </a:lnTo>
                <a:lnTo>
                  <a:pt x="13" y="66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6" y="70"/>
                </a:lnTo>
                <a:lnTo>
                  <a:pt x="6" y="73"/>
                </a:lnTo>
                <a:lnTo>
                  <a:pt x="3" y="73"/>
                </a:lnTo>
                <a:lnTo>
                  <a:pt x="3" y="75"/>
                </a:lnTo>
                <a:lnTo>
                  <a:pt x="1" y="77"/>
                </a:lnTo>
                <a:lnTo>
                  <a:pt x="1" y="82"/>
                </a:lnTo>
                <a:lnTo>
                  <a:pt x="3" y="82"/>
                </a:lnTo>
                <a:lnTo>
                  <a:pt x="6" y="82"/>
                </a:lnTo>
                <a:lnTo>
                  <a:pt x="6" y="80"/>
                </a:lnTo>
                <a:lnTo>
                  <a:pt x="8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22" name="path 1822"/>
          <p:cNvSpPr/>
          <p:nvPr/>
        </p:nvSpPr>
        <p:spPr>
          <a:xfrm>
            <a:off x="6918197" y="4259834"/>
            <a:ext cx="71628" cy="21335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09" y="1"/>
                </a:moveTo>
                <a:lnTo>
                  <a:pt x="111" y="3"/>
                </a:ln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2" y="15"/>
                </a:lnTo>
                <a:lnTo>
                  <a:pt x="99" y="17"/>
                </a:lnTo>
                <a:lnTo>
                  <a:pt x="97" y="17"/>
                </a:lnTo>
                <a:lnTo>
                  <a:pt x="94" y="20"/>
                </a:lnTo>
                <a:lnTo>
                  <a:pt x="92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78" y="27"/>
                </a:lnTo>
                <a:lnTo>
                  <a:pt x="78" y="30"/>
                </a:lnTo>
                <a:lnTo>
                  <a:pt x="70" y="30"/>
                </a:lnTo>
                <a:lnTo>
                  <a:pt x="68" y="32"/>
                </a:lnTo>
                <a:lnTo>
                  <a:pt x="63" y="32"/>
                </a:lnTo>
                <a:lnTo>
                  <a:pt x="63" y="30"/>
                </a:lnTo>
                <a:lnTo>
                  <a:pt x="65" y="30"/>
                </a:lnTo>
                <a:lnTo>
                  <a:pt x="65" y="27"/>
                </a:lnTo>
                <a:lnTo>
                  <a:pt x="65" y="22"/>
                </a:lnTo>
                <a:lnTo>
                  <a:pt x="63" y="22"/>
                </a:lnTo>
                <a:lnTo>
                  <a:pt x="58" y="22"/>
                </a:lnTo>
                <a:lnTo>
                  <a:pt x="58" y="25"/>
                </a:lnTo>
                <a:lnTo>
                  <a:pt x="56" y="25"/>
                </a:lnTo>
                <a:lnTo>
                  <a:pt x="56" y="27"/>
                </a:lnTo>
                <a:lnTo>
                  <a:pt x="46" y="27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32" y="32"/>
                </a:lnTo>
                <a:lnTo>
                  <a:pt x="32" y="30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27" y="25"/>
                </a:lnTo>
                <a:lnTo>
                  <a:pt x="25" y="22"/>
                </a:lnTo>
                <a:lnTo>
                  <a:pt x="25" y="25"/>
                </a:lnTo>
                <a:lnTo>
                  <a:pt x="22" y="25"/>
                </a:lnTo>
                <a:lnTo>
                  <a:pt x="25" y="25"/>
                </a:lnTo>
                <a:lnTo>
                  <a:pt x="25" y="27"/>
                </a:lnTo>
                <a:lnTo>
                  <a:pt x="15" y="27"/>
                </a:ln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5" y="22"/>
                </a:lnTo>
                <a:lnTo>
                  <a:pt x="5" y="20"/>
                </a:lnTo>
                <a:lnTo>
                  <a:pt x="3" y="20"/>
                </a:lnTo>
                <a:lnTo>
                  <a:pt x="3" y="17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24" name="path 1824"/>
          <p:cNvSpPr/>
          <p:nvPr/>
        </p:nvSpPr>
        <p:spPr>
          <a:xfrm>
            <a:off x="6895338" y="4195826"/>
            <a:ext cx="32004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6" y="102"/>
                </a:lnTo>
                <a:lnTo>
                  <a:pt x="44" y="99"/>
                </a:lnTo>
                <a:lnTo>
                  <a:pt x="44" y="97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2" y="92"/>
                </a:lnTo>
                <a:lnTo>
                  <a:pt x="32" y="94"/>
                </a:lnTo>
                <a:lnTo>
                  <a:pt x="34" y="94"/>
                </a:lnTo>
                <a:lnTo>
                  <a:pt x="34" y="97"/>
                </a:lnTo>
                <a:lnTo>
                  <a:pt x="34" y="99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5" y="109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18" y="102"/>
                </a:lnTo>
                <a:lnTo>
                  <a:pt x="18" y="99"/>
                </a:lnTo>
                <a:lnTo>
                  <a:pt x="15" y="97"/>
                </a:lnTo>
                <a:lnTo>
                  <a:pt x="13" y="94"/>
                </a:lnTo>
                <a:lnTo>
                  <a:pt x="13" y="92"/>
                </a:lnTo>
                <a:lnTo>
                  <a:pt x="10" y="90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7"/>
                </a:lnTo>
                <a:lnTo>
                  <a:pt x="3" y="75"/>
                </a:lnTo>
                <a:lnTo>
                  <a:pt x="3" y="63"/>
                </a:lnTo>
                <a:lnTo>
                  <a:pt x="5" y="63"/>
                </a:lnTo>
                <a:lnTo>
                  <a:pt x="5" y="66"/>
                </a:lnTo>
                <a:lnTo>
                  <a:pt x="8" y="66"/>
                </a:lnTo>
                <a:lnTo>
                  <a:pt x="10" y="66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4"/>
                </a:lnTo>
                <a:lnTo>
                  <a:pt x="5" y="51"/>
                </a:lnTo>
                <a:lnTo>
                  <a:pt x="5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3" y="30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5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6"/>
                </a:lnTo>
                <a:lnTo>
                  <a:pt x="13" y="6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26" name="path 1826"/>
          <p:cNvSpPr/>
          <p:nvPr/>
        </p:nvSpPr>
        <p:spPr>
          <a:xfrm>
            <a:off x="6910578" y="4253738"/>
            <a:ext cx="16764" cy="16764"/>
          </a:xfrm>
          <a:custGeom>
            <a:avLst/>
            <a:gdLst/>
            <a:ahLst/>
            <a:cxnLst/>
            <a:rect l="0" t="0" r="0" b="0"/>
            <a:pathLst>
              <a:path w="26" h="26">
                <a:moveTo>
                  <a:pt x="3" y="20"/>
                </a:moveTo>
                <a:lnTo>
                  <a:pt x="3" y="17"/>
                </a:lnTo>
                <a:lnTo>
                  <a:pt x="1" y="17"/>
                </a:lnTo>
                <a:moveTo>
                  <a:pt x="5" y="20"/>
                </a:moveTo>
                <a:lnTo>
                  <a:pt x="5" y="17"/>
                </a:lnTo>
                <a:moveTo>
                  <a:pt x="10" y="17"/>
                </a:moveTo>
                <a:lnTo>
                  <a:pt x="13" y="22"/>
                </a:lnTo>
                <a:moveTo>
                  <a:pt x="15" y="1"/>
                </a:moveTo>
                <a:lnTo>
                  <a:pt x="22" y="10"/>
                </a:lnTo>
                <a:lnTo>
                  <a:pt x="25" y="15"/>
                </a:lnTo>
                <a:moveTo>
                  <a:pt x="15" y="20"/>
                </a:moveTo>
                <a:lnTo>
                  <a:pt x="13" y="15"/>
                </a:lnTo>
                <a:lnTo>
                  <a:pt x="17" y="20"/>
                </a:lnTo>
                <a:moveTo>
                  <a:pt x="13" y="10"/>
                </a:moveTo>
                <a:lnTo>
                  <a:pt x="20" y="20"/>
                </a:lnTo>
                <a:lnTo>
                  <a:pt x="13" y="13"/>
                </a:lnTo>
                <a:moveTo>
                  <a:pt x="5" y="20"/>
                </a:moveTo>
                <a:lnTo>
                  <a:pt x="10" y="25"/>
                </a:lnTo>
                <a:moveTo>
                  <a:pt x="3" y="20"/>
                </a:moveTo>
                <a:lnTo>
                  <a:pt x="3" y="17"/>
                </a:lnTo>
                <a:moveTo>
                  <a:pt x="13" y="25"/>
                </a:moveTo>
                <a:lnTo>
                  <a:pt x="8" y="17"/>
                </a:lnTo>
                <a:lnTo>
                  <a:pt x="13" y="22"/>
                </a:lnTo>
                <a:moveTo>
                  <a:pt x="10" y="1"/>
                </a:moveTo>
                <a:lnTo>
                  <a:pt x="22" y="20"/>
                </a:lnTo>
                <a:moveTo>
                  <a:pt x="10" y="15"/>
                </a:moveTo>
                <a:lnTo>
                  <a:pt x="13" y="20"/>
                </a:lnTo>
                <a:moveTo>
                  <a:pt x="8" y="3"/>
                </a:moveTo>
                <a:lnTo>
                  <a:pt x="22" y="20"/>
                </a:lnTo>
                <a:moveTo>
                  <a:pt x="13" y="1"/>
                </a:moveTo>
                <a:lnTo>
                  <a:pt x="25" y="17"/>
                </a:lnTo>
                <a:lnTo>
                  <a:pt x="1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28" name="path 1828"/>
          <p:cNvSpPr/>
          <p:nvPr/>
        </p:nvSpPr>
        <p:spPr>
          <a:xfrm>
            <a:off x="6918197" y="426974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30" name="path 1830"/>
          <p:cNvSpPr/>
          <p:nvPr/>
        </p:nvSpPr>
        <p:spPr>
          <a:xfrm>
            <a:off x="7165085" y="4212589"/>
            <a:ext cx="13716" cy="9144"/>
          </a:xfrm>
          <a:custGeom>
            <a:avLst/>
            <a:gdLst/>
            <a:ahLst/>
            <a:cxnLst/>
            <a:rect l="0" t="0" r="0" b="0"/>
            <a:pathLst>
              <a:path w="21" h="14">
                <a:moveTo>
                  <a:pt x="1" y="1"/>
                </a:moveTo>
                <a:lnTo>
                  <a:pt x="3" y="8"/>
                </a:lnTo>
                <a:lnTo>
                  <a:pt x="10" y="13"/>
                </a:lnTo>
                <a:lnTo>
                  <a:pt x="20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32" name="path 1832"/>
          <p:cNvSpPr/>
          <p:nvPr/>
        </p:nvSpPr>
        <p:spPr>
          <a:xfrm>
            <a:off x="7767066" y="4172966"/>
            <a:ext cx="109728" cy="108203"/>
          </a:xfrm>
          <a:custGeom>
            <a:avLst/>
            <a:gdLst/>
            <a:ahLst/>
            <a:cxnLst/>
            <a:rect l="0" t="0" r="0" b="0"/>
            <a:pathLst>
              <a:path w="172" h="170">
                <a:moveTo>
                  <a:pt x="63" y="3"/>
                </a:moveTo>
                <a:lnTo>
                  <a:pt x="65" y="3"/>
                </a:lnTo>
                <a:lnTo>
                  <a:pt x="65" y="1"/>
                </a:lnTo>
                <a:lnTo>
                  <a:pt x="73" y="1"/>
                </a:lnTo>
                <a:lnTo>
                  <a:pt x="73" y="3"/>
                </a:lnTo>
                <a:lnTo>
                  <a:pt x="70" y="3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70" y="10"/>
                </a:lnTo>
                <a:lnTo>
                  <a:pt x="75" y="10"/>
                </a:lnTo>
                <a:lnTo>
                  <a:pt x="77" y="8"/>
                </a:lnTo>
                <a:lnTo>
                  <a:pt x="80" y="5"/>
                </a:lnTo>
                <a:lnTo>
                  <a:pt x="87" y="5"/>
                </a:lnTo>
                <a:lnTo>
                  <a:pt x="87" y="3"/>
                </a:lnTo>
                <a:lnTo>
                  <a:pt x="89" y="3"/>
                </a:lnTo>
                <a:lnTo>
                  <a:pt x="89" y="1"/>
                </a:lnTo>
                <a:lnTo>
                  <a:pt x="99" y="1"/>
                </a:lnTo>
                <a:lnTo>
                  <a:pt x="118" y="5"/>
                </a:lnTo>
                <a:lnTo>
                  <a:pt x="121" y="5"/>
                </a:lnTo>
                <a:lnTo>
                  <a:pt x="123" y="8"/>
                </a:lnTo>
                <a:lnTo>
                  <a:pt x="125" y="8"/>
                </a:lnTo>
                <a:lnTo>
                  <a:pt x="125" y="10"/>
                </a:lnTo>
                <a:lnTo>
                  <a:pt x="130" y="10"/>
                </a:lnTo>
                <a:lnTo>
                  <a:pt x="130" y="13"/>
                </a:lnTo>
                <a:lnTo>
                  <a:pt x="133" y="13"/>
                </a:lnTo>
                <a:lnTo>
                  <a:pt x="133" y="15"/>
                </a:lnTo>
                <a:lnTo>
                  <a:pt x="135" y="15"/>
                </a:lnTo>
                <a:lnTo>
                  <a:pt x="135" y="17"/>
                </a:lnTo>
                <a:lnTo>
                  <a:pt x="135" y="22"/>
                </a:lnTo>
                <a:lnTo>
                  <a:pt x="133" y="22"/>
                </a:lnTo>
                <a:lnTo>
                  <a:pt x="123" y="22"/>
                </a:lnTo>
                <a:lnTo>
                  <a:pt x="123" y="25"/>
                </a:lnTo>
                <a:lnTo>
                  <a:pt x="123" y="30"/>
                </a:lnTo>
                <a:lnTo>
                  <a:pt x="125" y="30"/>
                </a:lnTo>
                <a:lnTo>
                  <a:pt x="125" y="34"/>
                </a:lnTo>
                <a:lnTo>
                  <a:pt x="128" y="34"/>
                </a:lnTo>
                <a:lnTo>
                  <a:pt x="128" y="37"/>
                </a:lnTo>
                <a:lnTo>
                  <a:pt x="130" y="39"/>
                </a:lnTo>
                <a:lnTo>
                  <a:pt x="133" y="42"/>
                </a:lnTo>
                <a:lnTo>
                  <a:pt x="137" y="42"/>
                </a:lnTo>
                <a:lnTo>
                  <a:pt x="137" y="39"/>
                </a:lnTo>
                <a:lnTo>
                  <a:pt x="137" y="34"/>
                </a:lnTo>
                <a:lnTo>
                  <a:pt x="135" y="34"/>
                </a:lnTo>
                <a:lnTo>
                  <a:pt x="135" y="27"/>
                </a:lnTo>
                <a:lnTo>
                  <a:pt x="137" y="27"/>
                </a:lnTo>
                <a:lnTo>
                  <a:pt x="137" y="25"/>
                </a:lnTo>
                <a:lnTo>
                  <a:pt x="140" y="25"/>
                </a:lnTo>
                <a:lnTo>
                  <a:pt x="140" y="22"/>
                </a:lnTo>
                <a:lnTo>
                  <a:pt x="142" y="22"/>
                </a:lnTo>
                <a:lnTo>
                  <a:pt x="145" y="22"/>
                </a:lnTo>
                <a:lnTo>
                  <a:pt x="145" y="25"/>
                </a:lnTo>
                <a:lnTo>
                  <a:pt x="147" y="25"/>
                </a:lnTo>
                <a:lnTo>
                  <a:pt x="149" y="27"/>
                </a:lnTo>
                <a:lnTo>
                  <a:pt x="152" y="30"/>
                </a:lnTo>
                <a:lnTo>
                  <a:pt x="152" y="32"/>
                </a:lnTo>
                <a:lnTo>
                  <a:pt x="154" y="32"/>
                </a:lnTo>
                <a:lnTo>
                  <a:pt x="154" y="34"/>
                </a:lnTo>
                <a:lnTo>
                  <a:pt x="157" y="37"/>
                </a:lnTo>
                <a:lnTo>
                  <a:pt x="157" y="39"/>
                </a:lnTo>
                <a:lnTo>
                  <a:pt x="159" y="39"/>
                </a:lnTo>
                <a:lnTo>
                  <a:pt x="159" y="44"/>
                </a:lnTo>
                <a:lnTo>
                  <a:pt x="161" y="44"/>
                </a:lnTo>
                <a:lnTo>
                  <a:pt x="161" y="51"/>
                </a:lnTo>
                <a:lnTo>
                  <a:pt x="164" y="51"/>
                </a:lnTo>
                <a:lnTo>
                  <a:pt x="164" y="53"/>
                </a:lnTo>
                <a:lnTo>
                  <a:pt x="166" y="53"/>
                </a:lnTo>
                <a:lnTo>
                  <a:pt x="166" y="56"/>
                </a:lnTo>
                <a:moveTo>
                  <a:pt x="166" y="56"/>
                </a:moveTo>
                <a:lnTo>
                  <a:pt x="166" y="58"/>
                </a:lnTo>
                <a:lnTo>
                  <a:pt x="169" y="58"/>
                </a:lnTo>
                <a:lnTo>
                  <a:pt x="169" y="70"/>
                </a:lnTo>
                <a:lnTo>
                  <a:pt x="166" y="70"/>
                </a:lnTo>
                <a:lnTo>
                  <a:pt x="166" y="68"/>
                </a:lnTo>
                <a:lnTo>
                  <a:pt x="164" y="68"/>
                </a:lnTo>
                <a:lnTo>
                  <a:pt x="161" y="68"/>
                </a:lnTo>
                <a:lnTo>
                  <a:pt x="161" y="70"/>
                </a:lnTo>
                <a:lnTo>
                  <a:pt x="161" y="75"/>
                </a:lnTo>
                <a:lnTo>
                  <a:pt x="164" y="75"/>
                </a:lnTo>
                <a:lnTo>
                  <a:pt x="164" y="82"/>
                </a:lnTo>
                <a:lnTo>
                  <a:pt x="166" y="85"/>
                </a:lnTo>
                <a:lnTo>
                  <a:pt x="166" y="87"/>
                </a:lnTo>
                <a:lnTo>
                  <a:pt x="169" y="87"/>
                </a:lnTo>
                <a:lnTo>
                  <a:pt x="171" y="87"/>
                </a:lnTo>
                <a:lnTo>
                  <a:pt x="171" y="90"/>
                </a:lnTo>
                <a:lnTo>
                  <a:pt x="171" y="99"/>
                </a:lnTo>
                <a:lnTo>
                  <a:pt x="169" y="102"/>
                </a:lnTo>
                <a:lnTo>
                  <a:pt x="169" y="104"/>
                </a:lnTo>
                <a:lnTo>
                  <a:pt x="166" y="104"/>
                </a:lnTo>
                <a:lnTo>
                  <a:pt x="164" y="104"/>
                </a:lnTo>
                <a:lnTo>
                  <a:pt x="164" y="106"/>
                </a:lnTo>
                <a:lnTo>
                  <a:pt x="161" y="106"/>
                </a:lnTo>
                <a:lnTo>
                  <a:pt x="161" y="109"/>
                </a:lnTo>
                <a:lnTo>
                  <a:pt x="161" y="111"/>
                </a:lnTo>
                <a:lnTo>
                  <a:pt x="164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6"/>
                </a:lnTo>
                <a:lnTo>
                  <a:pt x="164" y="118"/>
                </a:lnTo>
                <a:lnTo>
                  <a:pt x="164" y="123"/>
                </a:lnTo>
                <a:lnTo>
                  <a:pt x="161" y="123"/>
                </a:lnTo>
                <a:lnTo>
                  <a:pt x="161" y="125"/>
                </a:lnTo>
                <a:lnTo>
                  <a:pt x="159" y="128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3"/>
                </a:lnTo>
                <a:lnTo>
                  <a:pt x="152" y="135"/>
                </a:lnTo>
                <a:lnTo>
                  <a:pt x="152" y="133"/>
                </a:lnTo>
                <a:lnTo>
                  <a:pt x="149" y="133"/>
                </a:lnTo>
                <a:lnTo>
                  <a:pt x="149" y="123"/>
                </a:lnTo>
                <a:lnTo>
                  <a:pt x="147" y="123"/>
                </a:lnTo>
                <a:lnTo>
                  <a:pt x="147" y="121"/>
                </a:lnTo>
                <a:lnTo>
                  <a:pt x="145" y="121"/>
                </a:lnTo>
                <a:lnTo>
                  <a:pt x="142" y="121"/>
                </a:lnTo>
                <a:lnTo>
                  <a:pt x="140" y="123"/>
                </a:lnTo>
                <a:lnTo>
                  <a:pt x="137" y="125"/>
                </a:lnTo>
                <a:lnTo>
                  <a:pt x="133" y="125"/>
                </a:lnTo>
                <a:lnTo>
                  <a:pt x="133" y="128"/>
                </a:lnTo>
                <a:lnTo>
                  <a:pt x="130" y="128"/>
                </a:lnTo>
                <a:lnTo>
                  <a:pt x="130" y="130"/>
                </a:lnTo>
                <a:lnTo>
                  <a:pt x="130" y="137"/>
                </a:lnTo>
                <a:lnTo>
                  <a:pt x="133" y="137"/>
                </a:lnTo>
                <a:lnTo>
                  <a:pt x="133" y="135"/>
                </a:lnTo>
                <a:lnTo>
                  <a:pt x="135" y="135"/>
                </a:lnTo>
                <a:lnTo>
                  <a:pt x="137" y="133"/>
                </a:lnTo>
                <a:lnTo>
                  <a:pt x="142" y="133"/>
                </a:lnTo>
                <a:lnTo>
                  <a:pt x="145" y="135"/>
                </a:lnTo>
                <a:lnTo>
                  <a:pt x="145" y="137"/>
                </a:lnTo>
                <a:lnTo>
                  <a:pt x="147" y="137"/>
                </a:lnTo>
                <a:moveTo>
                  <a:pt x="147" y="137"/>
                </a:moveTo>
                <a:lnTo>
                  <a:pt x="147" y="145"/>
                </a:lnTo>
                <a:lnTo>
                  <a:pt x="145" y="145"/>
                </a:lnTo>
                <a:lnTo>
                  <a:pt x="145" y="147"/>
                </a:lnTo>
                <a:lnTo>
                  <a:pt x="142" y="150"/>
                </a:lnTo>
                <a:lnTo>
                  <a:pt x="140" y="150"/>
                </a:lnTo>
                <a:lnTo>
                  <a:pt x="140" y="152"/>
                </a:lnTo>
                <a:lnTo>
                  <a:pt x="137" y="152"/>
                </a:lnTo>
                <a:lnTo>
                  <a:pt x="137" y="154"/>
                </a:lnTo>
                <a:lnTo>
                  <a:pt x="133" y="154"/>
                </a:lnTo>
                <a:lnTo>
                  <a:pt x="133" y="157"/>
                </a:lnTo>
                <a:lnTo>
                  <a:pt x="130" y="157"/>
                </a:lnTo>
                <a:lnTo>
                  <a:pt x="128" y="159"/>
                </a:lnTo>
                <a:lnTo>
                  <a:pt x="121" y="159"/>
                </a:lnTo>
                <a:lnTo>
                  <a:pt x="121" y="162"/>
                </a:lnTo>
                <a:lnTo>
                  <a:pt x="118" y="162"/>
                </a:lnTo>
                <a:lnTo>
                  <a:pt x="118" y="164"/>
                </a:lnTo>
                <a:lnTo>
                  <a:pt x="116" y="164"/>
                </a:lnTo>
                <a:lnTo>
                  <a:pt x="113" y="166"/>
                </a:lnTo>
                <a:lnTo>
                  <a:pt x="106" y="166"/>
                </a:lnTo>
                <a:lnTo>
                  <a:pt x="106" y="169"/>
                </a:lnTo>
                <a:lnTo>
                  <a:pt x="101" y="169"/>
                </a:lnTo>
                <a:lnTo>
                  <a:pt x="101" y="166"/>
                </a:lnTo>
                <a:lnTo>
                  <a:pt x="101" y="164"/>
                </a:lnTo>
                <a:lnTo>
                  <a:pt x="104" y="164"/>
                </a:lnTo>
                <a:lnTo>
                  <a:pt x="104" y="159"/>
                </a:lnTo>
                <a:lnTo>
                  <a:pt x="101" y="159"/>
                </a:lnTo>
                <a:lnTo>
                  <a:pt x="97" y="159"/>
                </a:lnTo>
                <a:lnTo>
                  <a:pt x="97" y="162"/>
                </a:lnTo>
                <a:lnTo>
                  <a:pt x="94" y="162"/>
                </a:lnTo>
                <a:lnTo>
                  <a:pt x="94" y="164"/>
                </a:lnTo>
                <a:lnTo>
                  <a:pt x="85" y="164"/>
                </a:lnTo>
                <a:lnTo>
                  <a:pt x="85" y="166"/>
                </a:lnTo>
                <a:lnTo>
                  <a:pt x="82" y="166"/>
                </a:lnTo>
                <a:lnTo>
                  <a:pt x="82" y="169"/>
                </a:lnTo>
                <a:lnTo>
                  <a:pt x="70" y="169"/>
                </a:lnTo>
                <a:lnTo>
                  <a:pt x="68" y="166"/>
                </a:lnTo>
                <a:lnTo>
                  <a:pt x="68" y="164"/>
                </a:lnTo>
                <a:lnTo>
                  <a:pt x="65" y="164"/>
                </a:lnTo>
                <a:lnTo>
                  <a:pt x="65" y="162"/>
                </a:lnTo>
                <a:lnTo>
                  <a:pt x="63" y="162"/>
                </a:lnTo>
                <a:lnTo>
                  <a:pt x="63" y="159"/>
                </a:lnTo>
                <a:lnTo>
                  <a:pt x="61" y="159"/>
                </a:lnTo>
                <a:lnTo>
                  <a:pt x="61" y="164"/>
                </a:lnTo>
                <a:lnTo>
                  <a:pt x="58" y="164"/>
                </a:lnTo>
                <a:lnTo>
                  <a:pt x="53" y="164"/>
                </a:lnTo>
                <a:lnTo>
                  <a:pt x="51" y="162"/>
                </a:lnTo>
                <a:lnTo>
                  <a:pt x="46" y="162"/>
                </a:lnTo>
                <a:lnTo>
                  <a:pt x="46" y="159"/>
                </a:lnTo>
                <a:lnTo>
                  <a:pt x="44" y="159"/>
                </a:lnTo>
                <a:lnTo>
                  <a:pt x="41" y="157"/>
                </a:lnTo>
                <a:lnTo>
                  <a:pt x="39" y="157"/>
                </a:lnTo>
                <a:lnTo>
                  <a:pt x="39" y="154"/>
                </a:lnTo>
                <a:lnTo>
                  <a:pt x="37" y="152"/>
                </a:lnTo>
                <a:lnTo>
                  <a:pt x="37" y="150"/>
                </a:lnTo>
                <a:lnTo>
                  <a:pt x="39" y="147"/>
                </a:lnTo>
                <a:lnTo>
                  <a:pt x="49" y="147"/>
                </a:lnTo>
                <a:lnTo>
                  <a:pt x="49" y="145"/>
                </a:lnTo>
                <a:lnTo>
                  <a:pt x="51" y="145"/>
                </a:lnTo>
                <a:lnTo>
                  <a:pt x="51" y="142"/>
                </a:lnTo>
                <a:lnTo>
                  <a:pt x="51" y="140"/>
                </a:lnTo>
                <a:lnTo>
                  <a:pt x="49" y="140"/>
                </a:lnTo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3"/>
                </a:lnTo>
                <a:lnTo>
                  <a:pt x="44" y="130"/>
                </a:lnTo>
                <a:lnTo>
                  <a:pt x="41" y="130"/>
                </a:lnTo>
                <a:lnTo>
                  <a:pt x="41" y="128"/>
                </a:lnTo>
                <a:lnTo>
                  <a:pt x="39" y="128"/>
                </a:lnTo>
                <a:lnTo>
                  <a:pt x="34" y="128"/>
                </a:lnTo>
                <a:lnTo>
                  <a:pt x="34" y="130"/>
                </a:lnTo>
                <a:lnTo>
                  <a:pt x="34" y="133"/>
                </a:lnTo>
                <a:lnTo>
                  <a:pt x="37" y="133"/>
                </a:lnTo>
                <a:lnTo>
                  <a:pt x="37" y="137"/>
                </a:lnTo>
                <a:lnTo>
                  <a:pt x="39" y="137"/>
                </a:lnTo>
                <a:lnTo>
                  <a:pt x="39" y="140"/>
                </a:lnTo>
                <a:lnTo>
                  <a:pt x="37" y="140"/>
                </a:lnTo>
                <a:lnTo>
                  <a:pt x="37" y="142"/>
                </a:lnTo>
                <a:lnTo>
                  <a:pt x="34" y="142"/>
                </a:lnTo>
                <a:lnTo>
                  <a:pt x="34" y="145"/>
                </a:lnTo>
                <a:lnTo>
                  <a:pt x="32" y="145"/>
                </a:lnTo>
                <a:lnTo>
                  <a:pt x="32" y="147"/>
                </a:lnTo>
                <a:lnTo>
                  <a:pt x="29" y="147"/>
                </a:lnTo>
                <a:lnTo>
                  <a:pt x="27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7" y="135"/>
                </a:lnTo>
                <a:lnTo>
                  <a:pt x="17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28"/>
                </a:lnTo>
                <a:lnTo>
                  <a:pt x="13" y="121"/>
                </a:lnTo>
                <a:lnTo>
                  <a:pt x="10" y="121"/>
                </a:lnTo>
                <a:lnTo>
                  <a:pt x="10" y="118"/>
                </a:lnTo>
                <a:lnTo>
                  <a:pt x="8" y="116"/>
                </a:lnTo>
                <a:lnTo>
                  <a:pt x="5" y="113"/>
                </a:lnTo>
                <a:lnTo>
                  <a:pt x="5" y="109"/>
                </a:lnTo>
                <a:lnTo>
                  <a:pt x="3" y="109"/>
                </a:lnTo>
                <a:lnTo>
                  <a:pt x="3" y="99"/>
                </a:lnTo>
                <a:lnTo>
                  <a:pt x="5" y="99"/>
                </a:lnTo>
                <a:lnTo>
                  <a:pt x="5" y="102"/>
                </a:lnTo>
                <a:lnTo>
                  <a:pt x="8" y="102"/>
                </a:lnTo>
                <a:lnTo>
                  <a:pt x="10" y="102"/>
                </a:lnTo>
                <a:lnTo>
                  <a:pt x="13" y="99"/>
                </a:lnTo>
                <a:lnTo>
                  <a:pt x="13" y="97"/>
                </a:lnTo>
                <a:lnTo>
                  <a:pt x="10" y="94"/>
                </a:lnTo>
                <a:lnTo>
                  <a:pt x="8" y="94"/>
                </a:lnTo>
                <a:lnTo>
                  <a:pt x="8" y="92"/>
                </a:lnTo>
                <a:lnTo>
                  <a:pt x="8" y="85"/>
                </a:lnTo>
                <a:lnTo>
                  <a:pt x="5" y="85"/>
                </a:lnTo>
                <a:lnTo>
                  <a:pt x="5" y="82"/>
                </a:lnTo>
                <a:lnTo>
                  <a:pt x="3" y="82"/>
                </a:lnTo>
                <a:lnTo>
                  <a:pt x="1" y="82"/>
                </a:lnTo>
                <a:lnTo>
                  <a:pt x="1" y="80"/>
                </a:lnTo>
                <a:lnTo>
                  <a:pt x="1" y="73"/>
                </a:lnTo>
                <a:lnTo>
                  <a:pt x="3" y="70"/>
                </a:lnTo>
                <a:lnTo>
                  <a:pt x="3" y="68"/>
                </a:lnTo>
                <a:lnTo>
                  <a:pt x="5" y="65"/>
                </a:lnTo>
                <a:lnTo>
                  <a:pt x="8" y="65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5" y="58"/>
                </a:lnTo>
                <a:lnTo>
                  <a:pt x="5" y="56"/>
                </a:lnTo>
                <a:lnTo>
                  <a:pt x="5" y="53"/>
                </a:lnTo>
                <a:lnTo>
                  <a:pt x="8" y="53"/>
                </a:lnTo>
                <a:lnTo>
                  <a:pt x="8" y="49"/>
                </a:lnTo>
                <a:lnTo>
                  <a:pt x="10" y="49"/>
                </a:lnTo>
                <a:lnTo>
                  <a:pt x="10" y="44"/>
                </a:lnTo>
                <a:lnTo>
                  <a:pt x="13" y="42"/>
                </a:lnTo>
                <a:lnTo>
                  <a:pt x="15" y="39"/>
                </a:lnTo>
                <a:lnTo>
                  <a:pt x="15" y="37"/>
                </a:lnTo>
                <a:lnTo>
                  <a:pt x="17" y="37"/>
                </a:lnTo>
                <a:moveTo>
                  <a:pt x="17" y="37"/>
                </a:moveTo>
                <a:lnTo>
                  <a:pt x="17" y="34"/>
                </a:lnTo>
                <a:lnTo>
                  <a:pt x="20" y="34"/>
                </a:lnTo>
                <a:lnTo>
                  <a:pt x="22" y="37"/>
                </a:lnTo>
                <a:lnTo>
                  <a:pt x="25" y="39"/>
                </a:lnTo>
                <a:lnTo>
                  <a:pt x="25" y="42"/>
                </a:lnTo>
                <a:lnTo>
                  <a:pt x="22" y="44"/>
                </a:lnTo>
                <a:lnTo>
                  <a:pt x="25" y="46"/>
                </a:lnTo>
                <a:lnTo>
                  <a:pt x="25" y="49"/>
                </a:lnTo>
                <a:lnTo>
                  <a:pt x="27" y="49"/>
                </a:lnTo>
                <a:lnTo>
                  <a:pt x="29" y="49"/>
                </a:lnTo>
                <a:lnTo>
                  <a:pt x="32" y="46"/>
                </a:lnTo>
                <a:lnTo>
                  <a:pt x="34" y="46"/>
                </a:lnTo>
                <a:lnTo>
                  <a:pt x="34" y="44"/>
                </a:lnTo>
                <a:lnTo>
                  <a:pt x="37" y="44"/>
                </a:lnTo>
                <a:lnTo>
                  <a:pt x="39" y="42"/>
                </a:lnTo>
                <a:lnTo>
                  <a:pt x="41" y="42"/>
                </a:lnTo>
                <a:lnTo>
                  <a:pt x="41" y="39"/>
                </a:lnTo>
                <a:lnTo>
                  <a:pt x="44" y="37"/>
                </a:lnTo>
                <a:lnTo>
                  <a:pt x="44" y="32"/>
                </a:lnTo>
                <a:lnTo>
                  <a:pt x="41" y="32"/>
                </a:lnTo>
                <a:lnTo>
                  <a:pt x="39" y="32"/>
                </a:lnTo>
                <a:lnTo>
                  <a:pt x="39" y="34"/>
                </a:lnTo>
                <a:lnTo>
                  <a:pt x="37" y="34"/>
                </a:lnTo>
                <a:lnTo>
                  <a:pt x="34" y="37"/>
                </a:lnTo>
                <a:lnTo>
                  <a:pt x="29" y="37"/>
                </a:lnTo>
                <a:lnTo>
                  <a:pt x="29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5" y="25"/>
                </a:lnTo>
                <a:lnTo>
                  <a:pt x="27" y="25"/>
                </a:lnTo>
                <a:lnTo>
                  <a:pt x="27" y="22"/>
                </a:lnTo>
                <a:lnTo>
                  <a:pt x="29" y="22"/>
                </a:lnTo>
                <a:lnTo>
                  <a:pt x="29" y="20"/>
                </a:lnTo>
                <a:lnTo>
                  <a:pt x="32" y="20"/>
                </a:lnTo>
                <a:lnTo>
                  <a:pt x="32" y="17"/>
                </a:lnTo>
                <a:lnTo>
                  <a:pt x="34" y="17"/>
                </a:lnTo>
                <a:lnTo>
                  <a:pt x="37" y="15"/>
                </a:lnTo>
                <a:lnTo>
                  <a:pt x="39" y="15"/>
                </a:lnTo>
                <a:lnTo>
                  <a:pt x="39" y="13"/>
                </a:lnTo>
                <a:lnTo>
                  <a:pt x="41" y="13"/>
                </a:lnTo>
                <a:lnTo>
                  <a:pt x="44" y="10"/>
                </a:lnTo>
                <a:lnTo>
                  <a:pt x="51" y="10"/>
                </a:lnTo>
                <a:lnTo>
                  <a:pt x="51" y="8"/>
                </a:lnTo>
                <a:lnTo>
                  <a:pt x="53" y="8"/>
                </a:lnTo>
                <a:lnTo>
                  <a:pt x="53" y="5"/>
                </a:lnTo>
                <a:lnTo>
                  <a:pt x="58" y="5"/>
                </a:lnTo>
                <a:lnTo>
                  <a:pt x="58" y="3"/>
                </a:lnTo>
                <a:lnTo>
                  <a:pt x="6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34" name="path 1834"/>
          <p:cNvSpPr/>
          <p:nvPr/>
        </p:nvSpPr>
        <p:spPr>
          <a:xfrm>
            <a:off x="7767066" y="4212589"/>
            <a:ext cx="7619" cy="26670"/>
          </a:xfrm>
          <a:custGeom>
            <a:avLst/>
            <a:gdLst/>
            <a:ahLst/>
            <a:cxnLst/>
            <a:rect l="0" t="0" r="0" b="0"/>
            <a:pathLst>
              <a:path w="11" h="42">
                <a:moveTo>
                  <a:pt x="3" y="39"/>
                </a:moveTo>
                <a:lnTo>
                  <a:pt x="3" y="42"/>
                </a:lnTo>
                <a:moveTo>
                  <a:pt x="3" y="37"/>
                </a:moveTo>
                <a:lnTo>
                  <a:pt x="3" y="34"/>
                </a:lnTo>
                <a:moveTo>
                  <a:pt x="3" y="34"/>
                </a:moveTo>
                <a:lnTo>
                  <a:pt x="5" y="37"/>
                </a:lnTo>
                <a:moveTo>
                  <a:pt x="3" y="32"/>
                </a:moveTo>
                <a:lnTo>
                  <a:pt x="8" y="39"/>
                </a:lnTo>
                <a:moveTo>
                  <a:pt x="3" y="30"/>
                </a:moveTo>
                <a:lnTo>
                  <a:pt x="10" y="39"/>
                </a:lnTo>
                <a:moveTo>
                  <a:pt x="1" y="18"/>
                </a:moveTo>
                <a:lnTo>
                  <a:pt x="8" y="25"/>
                </a:lnTo>
                <a:moveTo>
                  <a:pt x="3" y="20"/>
                </a:moveTo>
                <a:lnTo>
                  <a:pt x="1" y="18"/>
                </a:lnTo>
                <a:moveTo>
                  <a:pt x="5" y="1"/>
                </a:moveTo>
                <a:lnTo>
                  <a:pt x="5" y="3"/>
                </a:lnTo>
                <a:moveTo>
                  <a:pt x="1" y="20"/>
                </a:moveTo>
                <a:lnTo>
                  <a:pt x="8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36" name="path 1836"/>
          <p:cNvSpPr/>
          <p:nvPr/>
        </p:nvSpPr>
        <p:spPr>
          <a:xfrm>
            <a:off x="7768590" y="4226305"/>
            <a:ext cx="7619" cy="12192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" y="6"/>
                </a:moveTo>
                <a:lnTo>
                  <a:pt x="8" y="18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38" name="path 1838"/>
          <p:cNvSpPr/>
          <p:nvPr/>
        </p:nvSpPr>
        <p:spPr>
          <a:xfrm>
            <a:off x="7152893" y="4172966"/>
            <a:ext cx="67056" cy="36575"/>
          </a:xfrm>
          <a:custGeom>
            <a:avLst/>
            <a:gdLst/>
            <a:ahLst/>
            <a:cxnLst/>
            <a:rect l="0" t="0" r="0" b="0"/>
            <a:pathLst>
              <a:path w="105" h="57">
                <a:moveTo>
                  <a:pt x="1" y="3"/>
                </a:moveTo>
                <a:lnTo>
                  <a:pt x="3" y="3"/>
                </a:lnTo>
                <a:lnTo>
                  <a:pt x="3" y="1"/>
                </a:lnTo>
                <a:lnTo>
                  <a:pt x="8" y="1"/>
                </a:lnTo>
                <a:lnTo>
                  <a:pt x="8" y="3"/>
                </a:lnTo>
                <a:lnTo>
                  <a:pt x="8" y="5"/>
                </a:lnTo>
                <a:lnTo>
                  <a:pt x="5" y="5"/>
                </a:lnTo>
                <a:lnTo>
                  <a:pt x="5" y="10"/>
                </a:lnTo>
                <a:lnTo>
                  <a:pt x="8" y="10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5"/>
                </a:lnTo>
                <a:lnTo>
                  <a:pt x="25" y="5"/>
                </a:lnTo>
                <a:lnTo>
                  <a:pt x="25" y="3"/>
                </a:lnTo>
                <a:lnTo>
                  <a:pt x="27" y="3"/>
                </a:lnTo>
                <a:lnTo>
                  <a:pt x="27" y="1"/>
                </a:lnTo>
                <a:lnTo>
                  <a:pt x="34" y="1"/>
                </a:lnTo>
                <a:lnTo>
                  <a:pt x="56" y="5"/>
                </a:lnTo>
                <a:lnTo>
                  <a:pt x="58" y="5"/>
                </a:lnTo>
                <a:lnTo>
                  <a:pt x="58" y="8"/>
                </a:lnTo>
                <a:lnTo>
                  <a:pt x="63" y="8"/>
                </a:lnTo>
                <a:lnTo>
                  <a:pt x="63" y="10"/>
                </a:lnTo>
                <a:lnTo>
                  <a:pt x="65" y="10"/>
                </a:lnTo>
                <a:lnTo>
                  <a:pt x="68" y="13"/>
                </a:lnTo>
                <a:lnTo>
                  <a:pt x="70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3" y="20"/>
                </a:lnTo>
                <a:lnTo>
                  <a:pt x="70" y="20"/>
                </a:lnTo>
                <a:lnTo>
                  <a:pt x="70" y="22"/>
                </a:lnTo>
                <a:lnTo>
                  <a:pt x="68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5" y="37"/>
                </a:lnTo>
                <a:lnTo>
                  <a:pt x="65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5" y="42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32"/>
                </a:lnTo>
                <a:lnTo>
                  <a:pt x="70" y="32"/>
                </a:lnTo>
                <a:lnTo>
                  <a:pt x="70" y="30"/>
                </a:lnTo>
                <a:lnTo>
                  <a:pt x="73" y="27"/>
                </a:lnTo>
                <a:lnTo>
                  <a:pt x="75" y="25"/>
                </a:lnTo>
                <a:lnTo>
                  <a:pt x="78" y="25"/>
                </a:lnTo>
                <a:lnTo>
                  <a:pt x="78" y="22"/>
                </a:lnTo>
                <a:lnTo>
                  <a:pt x="82" y="22"/>
                </a:lnTo>
                <a:lnTo>
                  <a:pt x="82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2"/>
                </a:lnTo>
                <a:lnTo>
                  <a:pt x="97" y="49"/>
                </a:lnTo>
                <a:lnTo>
                  <a:pt x="99" y="49"/>
                </a:lnTo>
                <a:lnTo>
                  <a:pt x="99" y="51"/>
                </a:lnTo>
                <a:lnTo>
                  <a:pt x="102" y="51"/>
                </a:lnTo>
                <a:lnTo>
                  <a:pt x="102" y="53"/>
                </a:lnTo>
                <a:lnTo>
                  <a:pt x="104" y="5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40" name="path 1840"/>
          <p:cNvSpPr/>
          <p:nvPr/>
        </p:nvSpPr>
        <p:spPr>
          <a:xfrm>
            <a:off x="7780781" y="4171441"/>
            <a:ext cx="44195" cy="32004"/>
          </a:xfrm>
          <a:custGeom>
            <a:avLst/>
            <a:gdLst/>
            <a:ahLst/>
            <a:cxnLst/>
            <a:rect l="0" t="0" r="0" b="0"/>
            <a:pathLst>
              <a:path w="69" h="50">
                <a:moveTo>
                  <a:pt x="1" y="32"/>
                </a:moveTo>
                <a:lnTo>
                  <a:pt x="13" y="49"/>
                </a:lnTo>
                <a:moveTo>
                  <a:pt x="13" y="39"/>
                </a:moveTo>
                <a:lnTo>
                  <a:pt x="18" y="44"/>
                </a:lnTo>
                <a:moveTo>
                  <a:pt x="10" y="39"/>
                </a:moveTo>
                <a:lnTo>
                  <a:pt x="15" y="46"/>
                </a:lnTo>
                <a:moveTo>
                  <a:pt x="68" y="3"/>
                </a:moveTo>
                <a:lnTo>
                  <a:pt x="6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42" name="path 1842"/>
          <p:cNvSpPr/>
          <p:nvPr/>
        </p:nvSpPr>
        <p:spPr>
          <a:xfrm>
            <a:off x="7777733" y="4171441"/>
            <a:ext cx="47243" cy="27432"/>
          </a:xfrm>
          <a:custGeom>
            <a:avLst/>
            <a:gdLst/>
            <a:ahLst/>
            <a:cxnLst/>
            <a:rect l="0" t="0" r="0" b="0"/>
            <a:pathLst>
              <a:path w="74" h="43">
                <a:moveTo>
                  <a:pt x="51" y="3"/>
                </a:moveTo>
                <a:lnTo>
                  <a:pt x="51" y="1"/>
                </a:lnTo>
                <a:moveTo>
                  <a:pt x="46" y="6"/>
                </a:moveTo>
                <a:lnTo>
                  <a:pt x="46" y="3"/>
                </a:lnTo>
                <a:moveTo>
                  <a:pt x="51" y="3"/>
                </a:moveTo>
                <a:lnTo>
                  <a:pt x="56" y="6"/>
                </a:lnTo>
                <a:moveTo>
                  <a:pt x="68" y="3"/>
                </a:moveTo>
                <a:lnTo>
                  <a:pt x="70" y="6"/>
                </a:lnTo>
                <a:moveTo>
                  <a:pt x="70" y="3"/>
                </a:moveTo>
                <a:lnTo>
                  <a:pt x="73" y="6"/>
                </a:lnTo>
                <a:moveTo>
                  <a:pt x="8" y="32"/>
                </a:moveTo>
                <a:lnTo>
                  <a:pt x="8" y="30"/>
                </a:lnTo>
                <a:moveTo>
                  <a:pt x="3" y="37"/>
                </a:moveTo>
                <a:lnTo>
                  <a:pt x="3" y="39"/>
                </a:lnTo>
                <a:moveTo>
                  <a:pt x="8" y="30"/>
                </a:moveTo>
                <a:lnTo>
                  <a:pt x="8" y="32"/>
                </a:lnTo>
                <a:moveTo>
                  <a:pt x="22" y="37"/>
                </a:moveTo>
                <a:lnTo>
                  <a:pt x="25" y="42"/>
                </a:lnTo>
                <a:moveTo>
                  <a:pt x="22" y="34"/>
                </a:moveTo>
                <a:lnTo>
                  <a:pt x="27" y="39"/>
                </a:lnTo>
                <a:moveTo>
                  <a:pt x="20" y="37"/>
                </a:moveTo>
                <a:lnTo>
                  <a:pt x="25" y="42"/>
                </a:lnTo>
                <a:moveTo>
                  <a:pt x="1" y="39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44" name="rect 1844"/>
          <p:cNvSpPr/>
          <p:nvPr/>
        </p:nvSpPr>
        <p:spPr>
          <a:xfrm>
            <a:off x="7603997" y="4217162"/>
            <a:ext cx="15240" cy="24383"/>
          </a:xfrm>
          <a:prstGeom prst="rect">
            <a:avLst/>
          </a:prstGeom>
          <a:solidFill>
            <a:srgbClr val="000000">
              <a:alpha val="93333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46" name="path 1846"/>
          <p:cNvSpPr/>
          <p:nvPr/>
        </p:nvSpPr>
        <p:spPr>
          <a:xfrm>
            <a:off x="7549133" y="4195826"/>
            <a:ext cx="32004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102"/>
                </a:lnTo>
                <a:lnTo>
                  <a:pt x="39" y="102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87"/>
                </a:lnTo>
                <a:lnTo>
                  <a:pt x="10" y="87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3"/>
                </a:lnTo>
                <a:lnTo>
                  <a:pt x="3" y="73"/>
                </a:lnTo>
                <a:lnTo>
                  <a:pt x="3" y="63"/>
                </a:lnTo>
                <a:lnTo>
                  <a:pt x="5" y="63"/>
                </a:lnTo>
                <a:lnTo>
                  <a:pt x="5" y="66"/>
                </a:lnTo>
                <a:lnTo>
                  <a:pt x="8" y="66"/>
                </a:lnTo>
                <a:lnTo>
                  <a:pt x="10" y="66"/>
                </a:lnTo>
                <a:lnTo>
                  <a:pt x="10" y="63"/>
                </a:lnTo>
                <a:lnTo>
                  <a:pt x="13" y="63"/>
                </a:lnTo>
                <a:lnTo>
                  <a:pt x="13" y="61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8" y="56"/>
                </a:lnTo>
                <a:lnTo>
                  <a:pt x="8" y="49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7"/>
                </a:lnTo>
                <a:lnTo>
                  <a:pt x="8" y="17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6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48" name="path 1848"/>
          <p:cNvSpPr/>
          <p:nvPr/>
        </p:nvSpPr>
        <p:spPr>
          <a:xfrm>
            <a:off x="7558278" y="4174490"/>
            <a:ext cx="30479" cy="30479"/>
          </a:xfrm>
          <a:custGeom>
            <a:avLst/>
            <a:gdLst/>
            <a:ahLst/>
            <a:cxnLst/>
            <a:rect l="0" t="0" r="0" b="0"/>
            <a:pathLst>
              <a:path w="47" h="47">
                <a:moveTo>
                  <a:pt x="1" y="34"/>
                </a:moveTo>
                <a:lnTo>
                  <a:pt x="3" y="34"/>
                </a:lnTo>
                <a:lnTo>
                  <a:pt x="3" y="32"/>
                </a:lnTo>
                <a:lnTo>
                  <a:pt x="5" y="32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4"/>
                </a:lnTo>
                <a:lnTo>
                  <a:pt x="10" y="46"/>
                </a:lnTo>
                <a:lnTo>
                  <a:pt x="13" y="46"/>
                </a:lnTo>
                <a:lnTo>
                  <a:pt x="15" y="46"/>
                </a:lnTo>
                <a:lnTo>
                  <a:pt x="17" y="44"/>
                </a:lnTo>
                <a:lnTo>
                  <a:pt x="20" y="41"/>
                </a:lnTo>
                <a:lnTo>
                  <a:pt x="22" y="41"/>
                </a:lnTo>
                <a:lnTo>
                  <a:pt x="25" y="39"/>
                </a:lnTo>
                <a:lnTo>
                  <a:pt x="27" y="39"/>
                </a:lnTo>
                <a:lnTo>
                  <a:pt x="27" y="37"/>
                </a:lnTo>
                <a:lnTo>
                  <a:pt x="27" y="34"/>
                </a:lnTo>
                <a:lnTo>
                  <a:pt x="30" y="34"/>
                </a:lnTo>
                <a:lnTo>
                  <a:pt x="30" y="32"/>
                </a:lnTo>
                <a:lnTo>
                  <a:pt x="27" y="30"/>
                </a:lnTo>
                <a:lnTo>
                  <a:pt x="25" y="30"/>
                </a:lnTo>
                <a:lnTo>
                  <a:pt x="25" y="32"/>
                </a:lnTo>
                <a:lnTo>
                  <a:pt x="20" y="32"/>
                </a:lnTo>
                <a:lnTo>
                  <a:pt x="20" y="34"/>
                </a:lnTo>
                <a:lnTo>
                  <a:pt x="15" y="34"/>
                </a:lnTo>
                <a:lnTo>
                  <a:pt x="15" y="32"/>
                </a:lnTo>
                <a:lnTo>
                  <a:pt x="13" y="32"/>
                </a:lnTo>
                <a:lnTo>
                  <a:pt x="13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13" y="20"/>
                </a:lnTo>
                <a:lnTo>
                  <a:pt x="15" y="20"/>
                </a:lnTo>
                <a:lnTo>
                  <a:pt x="15" y="17"/>
                </a:lnTo>
                <a:lnTo>
                  <a:pt x="17" y="17"/>
                </a:lnTo>
                <a:lnTo>
                  <a:pt x="17" y="15"/>
                </a:lnTo>
                <a:lnTo>
                  <a:pt x="20" y="15"/>
                </a:lnTo>
                <a:lnTo>
                  <a:pt x="22" y="13"/>
                </a:lnTo>
                <a:lnTo>
                  <a:pt x="25" y="13"/>
                </a:lnTo>
                <a:lnTo>
                  <a:pt x="25" y="10"/>
                </a:lnTo>
                <a:lnTo>
                  <a:pt x="27" y="10"/>
                </a:lnTo>
                <a:lnTo>
                  <a:pt x="30" y="8"/>
                </a:lnTo>
                <a:lnTo>
                  <a:pt x="37" y="8"/>
                </a:lnTo>
                <a:lnTo>
                  <a:pt x="37" y="5"/>
                </a:lnTo>
                <a:lnTo>
                  <a:pt x="39" y="5"/>
                </a:lnTo>
                <a:lnTo>
                  <a:pt x="39" y="3"/>
                </a:lnTo>
                <a:lnTo>
                  <a:pt x="41" y="3"/>
                </a:lnTo>
                <a:lnTo>
                  <a:pt x="44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50" name="path 1850"/>
          <p:cNvSpPr/>
          <p:nvPr/>
        </p:nvSpPr>
        <p:spPr>
          <a:xfrm>
            <a:off x="7562850" y="4171441"/>
            <a:ext cx="44195" cy="32004"/>
          </a:xfrm>
          <a:custGeom>
            <a:avLst/>
            <a:gdLst/>
            <a:ahLst/>
            <a:cxnLst/>
            <a:rect l="0" t="0" r="0" b="0"/>
            <a:pathLst>
              <a:path w="69" h="50">
                <a:moveTo>
                  <a:pt x="1" y="32"/>
                </a:moveTo>
                <a:lnTo>
                  <a:pt x="13" y="49"/>
                </a:lnTo>
                <a:moveTo>
                  <a:pt x="13" y="39"/>
                </a:moveTo>
                <a:lnTo>
                  <a:pt x="18" y="44"/>
                </a:lnTo>
                <a:moveTo>
                  <a:pt x="10" y="39"/>
                </a:moveTo>
                <a:lnTo>
                  <a:pt x="15" y="46"/>
                </a:lnTo>
                <a:moveTo>
                  <a:pt x="68" y="3"/>
                </a:moveTo>
                <a:lnTo>
                  <a:pt x="6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52" name="path 1852"/>
          <p:cNvSpPr/>
          <p:nvPr/>
        </p:nvSpPr>
        <p:spPr>
          <a:xfrm>
            <a:off x="7559802" y="4172966"/>
            <a:ext cx="47243" cy="25907"/>
          </a:xfrm>
          <a:custGeom>
            <a:avLst/>
            <a:gdLst/>
            <a:ahLst/>
            <a:cxnLst/>
            <a:rect l="0" t="0" r="0" b="0"/>
            <a:pathLst>
              <a:path w="74" h="40">
                <a:moveTo>
                  <a:pt x="49" y="1"/>
                </a:moveTo>
                <a:lnTo>
                  <a:pt x="51" y="1"/>
                </a:lnTo>
                <a:moveTo>
                  <a:pt x="44" y="3"/>
                </a:moveTo>
                <a:lnTo>
                  <a:pt x="46" y="3"/>
                </a:lnTo>
                <a:moveTo>
                  <a:pt x="51" y="1"/>
                </a:moveTo>
                <a:lnTo>
                  <a:pt x="54" y="3"/>
                </a:lnTo>
                <a:moveTo>
                  <a:pt x="68" y="1"/>
                </a:moveTo>
                <a:lnTo>
                  <a:pt x="70" y="3"/>
                </a:lnTo>
                <a:moveTo>
                  <a:pt x="70" y="1"/>
                </a:moveTo>
                <a:lnTo>
                  <a:pt x="73" y="3"/>
                </a:lnTo>
                <a:moveTo>
                  <a:pt x="8" y="30"/>
                </a:moveTo>
                <a:lnTo>
                  <a:pt x="8" y="27"/>
                </a:lnTo>
                <a:moveTo>
                  <a:pt x="3" y="34"/>
                </a:moveTo>
                <a:lnTo>
                  <a:pt x="3" y="37"/>
                </a:lnTo>
                <a:moveTo>
                  <a:pt x="8" y="27"/>
                </a:moveTo>
                <a:lnTo>
                  <a:pt x="8" y="30"/>
                </a:lnTo>
                <a:moveTo>
                  <a:pt x="22" y="34"/>
                </a:moveTo>
                <a:lnTo>
                  <a:pt x="25" y="39"/>
                </a:lnTo>
                <a:moveTo>
                  <a:pt x="22" y="32"/>
                </a:moveTo>
                <a:lnTo>
                  <a:pt x="25" y="37"/>
                </a:lnTo>
                <a:moveTo>
                  <a:pt x="20" y="34"/>
                </a:moveTo>
                <a:lnTo>
                  <a:pt x="25" y="39"/>
                </a:lnTo>
                <a:moveTo>
                  <a:pt x="1" y="37"/>
                </a:moveTo>
                <a:lnTo>
                  <a:pt x="3" y="3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54" name="path 1854"/>
          <p:cNvSpPr/>
          <p:nvPr/>
        </p:nvSpPr>
        <p:spPr>
          <a:xfrm>
            <a:off x="7168133" y="4226305"/>
            <a:ext cx="10668" cy="6096"/>
          </a:xfrm>
          <a:custGeom>
            <a:avLst/>
            <a:gdLst/>
            <a:ahLst/>
            <a:cxnLst/>
            <a:rect l="0" t="0" r="0" b="0"/>
            <a:pathLst>
              <a:path w="16" h="9">
                <a:moveTo>
                  <a:pt x="13" y="1"/>
                </a:moveTo>
                <a:lnTo>
                  <a:pt x="1" y="8"/>
                </a:lnTo>
                <a:lnTo>
                  <a:pt x="1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56" name="rect 1856"/>
          <p:cNvSpPr/>
          <p:nvPr/>
        </p:nvSpPr>
        <p:spPr>
          <a:xfrm>
            <a:off x="7166610" y="4220209"/>
            <a:ext cx="10666" cy="1219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58" name="path 1858"/>
          <p:cNvSpPr/>
          <p:nvPr/>
        </p:nvSpPr>
        <p:spPr>
          <a:xfrm>
            <a:off x="7331202" y="4226305"/>
            <a:ext cx="7619" cy="12192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" y="6"/>
                </a:moveTo>
                <a:lnTo>
                  <a:pt x="10" y="18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60" name="path 1860"/>
          <p:cNvSpPr/>
          <p:nvPr/>
        </p:nvSpPr>
        <p:spPr>
          <a:xfrm>
            <a:off x="7340345" y="4172966"/>
            <a:ext cx="48768" cy="25907"/>
          </a:xfrm>
          <a:custGeom>
            <a:avLst/>
            <a:gdLst/>
            <a:ahLst/>
            <a:cxnLst/>
            <a:rect l="0" t="0" r="0" b="0"/>
            <a:pathLst>
              <a:path w="76" h="40">
                <a:moveTo>
                  <a:pt x="51" y="1"/>
                </a:moveTo>
                <a:lnTo>
                  <a:pt x="54" y="1"/>
                </a:lnTo>
                <a:moveTo>
                  <a:pt x="46" y="3"/>
                </a:moveTo>
                <a:lnTo>
                  <a:pt x="49" y="3"/>
                </a:lnTo>
                <a:moveTo>
                  <a:pt x="54" y="1"/>
                </a:moveTo>
                <a:lnTo>
                  <a:pt x="56" y="3"/>
                </a:lnTo>
                <a:moveTo>
                  <a:pt x="70" y="1"/>
                </a:moveTo>
                <a:lnTo>
                  <a:pt x="73" y="3"/>
                </a:lnTo>
                <a:moveTo>
                  <a:pt x="73" y="1"/>
                </a:moveTo>
                <a:lnTo>
                  <a:pt x="75" y="3"/>
                </a:lnTo>
                <a:moveTo>
                  <a:pt x="10" y="30"/>
                </a:moveTo>
                <a:lnTo>
                  <a:pt x="10" y="27"/>
                </a:lnTo>
                <a:moveTo>
                  <a:pt x="5" y="34"/>
                </a:moveTo>
                <a:lnTo>
                  <a:pt x="5" y="37"/>
                </a:lnTo>
                <a:moveTo>
                  <a:pt x="10" y="27"/>
                </a:moveTo>
                <a:lnTo>
                  <a:pt x="10" y="30"/>
                </a:lnTo>
                <a:moveTo>
                  <a:pt x="25" y="34"/>
                </a:moveTo>
                <a:lnTo>
                  <a:pt x="27" y="39"/>
                </a:lnTo>
                <a:moveTo>
                  <a:pt x="25" y="32"/>
                </a:moveTo>
                <a:lnTo>
                  <a:pt x="27" y="37"/>
                </a:lnTo>
                <a:moveTo>
                  <a:pt x="22" y="34"/>
                </a:moveTo>
                <a:lnTo>
                  <a:pt x="27" y="39"/>
                </a:lnTo>
                <a:moveTo>
                  <a:pt x="1" y="37"/>
                </a:moveTo>
                <a:lnTo>
                  <a:pt x="5" y="3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62" name="path 1862"/>
          <p:cNvSpPr/>
          <p:nvPr/>
        </p:nvSpPr>
        <p:spPr>
          <a:xfrm>
            <a:off x="7136130" y="4268978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64" name="path 1864"/>
          <p:cNvSpPr/>
          <p:nvPr/>
        </p:nvSpPr>
        <p:spPr>
          <a:xfrm>
            <a:off x="7770114" y="4211066"/>
            <a:ext cx="4571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3" y="5"/>
                </a:moveTo>
                <a:lnTo>
                  <a:pt x="1" y="1"/>
                </a:lnTo>
                <a:lnTo>
                  <a:pt x="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66" name="path 1866"/>
          <p:cNvSpPr/>
          <p:nvPr/>
        </p:nvSpPr>
        <p:spPr>
          <a:xfrm>
            <a:off x="7114793" y="423773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68" name="path 1868"/>
          <p:cNvSpPr/>
          <p:nvPr/>
        </p:nvSpPr>
        <p:spPr>
          <a:xfrm>
            <a:off x="6497573" y="4212589"/>
            <a:ext cx="27431" cy="27432"/>
          </a:xfrm>
          <a:custGeom>
            <a:avLst/>
            <a:gdLst/>
            <a:ahLst/>
            <a:cxnLst/>
            <a:rect l="0" t="0" r="0" b="0"/>
            <a:pathLst>
              <a:path w="43" h="43">
                <a:moveTo>
                  <a:pt x="17" y="10"/>
                </a:moveTo>
                <a:lnTo>
                  <a:pt x="27" y="30"/>
                </a:lnTo>
                <a:lnTo>
                  <a:pt x="20" y="8"/>
                </a:lnTo>
                <a:moveTo>
                  <a:pt x="22" y="1"/>
                </a:moveTo>
                <a:lnTo>
                  <a:pt x="25" y="8"/>
                </a:lnTo>
                <a:lnTo>
                  <a:pt x="32" y="13"/>
                </a:lnTo>
                <a:lnTo>
                  <a:pt x="41" y="8"/>
                </a:lnTo>
                <a:moveTo>
                  <a:pt x="10" y="20"/>
                </a:moveTo>
                <a:lnTo>
                  <a:pt x="27" y="30"/>
                </a:lnTo>
                <a:lnTo>
                  <a:pt x="10" y="13"/>
                </a:lnTo>
                <a:moveTo>
                  <a:pt x="15" y="13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7" y="8"/>
                </a:lnTo>
                <a:lnTo>
                  <a:pt x="20" y="1"/>
                </a:lnTo>
                <a:moveTo>
                  <a:pt x="30" y="42"/>
                </a:moveTo>
                <a:lnTo>
                  <a:pt x="27" y="32"/>
                </a:lnTo>
                <a:lnTo>
                  <a:pt x="17" y="27"/>
                </a:lnTo>
                <a:lnTo>
                  <a:pt x="8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70" name="path 1870"/>
          <p:cNvSpPr/>
          <p:nvPr/>
        </p:nvSpPr>
        <p:spPr>
          <a:xfrm>
            <a:off x="6512814" y="4217162"/>
            <a:ext cx="16763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5"/>
                </a:moveTo>
                <a:lnTo>
                  <a:pt x="3" y="22"/>
                </a:lnTo>
                <a:lnTo>
                  <a:pt x="17" y="20"/>
                </a:lnTo>
                <a:moveTo>
                  <a:pt x="3" y="27"/>
                </a:moveTo>
                <a:lnTo>
                  <a:pt x="3" y="22"/>
                </a:lnTo>
                <a:lnTo>
                  <a:pt x="1" y="25"/>
                </a:lnTo>
                <a:moveTo>
                  <a:pt x="1" y="22"/>
                </a:moveTo>
                <a:lnTo>
                  <a:pt x="3" y="22"/>
                </a:lnTo>
                <a:lnTo>
                  <a:pt x="13" y="8"/>
                </a:lnTo>
                <a:moveTo>
                  <a:pt x="8" y="5"/>
                </a:moveTo>
                <a:lnTo>
                  <a:pt x="3" y="22"/>
                </a:lnTo>
                <a:lnTo>
                  <a:pt x="8" y="5"/>
                </a:lnTo>
                <a:close/>
                <a:moveTo>
                  <a:pt x="13" y="10"/>
                </a:moveTo>
                <a:lnTo>
                  <a:pt x="3" y="22"/>
                </a:lnTo>
                <a:lnTo>
                  <a:pt x="5" y="5"/>
                </a:lnTo>
                <a:moveTo>
                  <a:pt x="13" y="5"/>
                </a:moveTo>
                <a:lnTo>
                  <a:pt x="3" y="22"/>
                </a:lnTo>
                <a:moveTo>
                  <a:pt x="17" y="1"/>
                </a:moveTo>
                <a:lnTo>
                  <a:pt x="15" y="15"/>
                </a:lnTo>
                <a:lnTo>
                  <a:pt x="25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72" name="path 1872"/>
          <p:cNvSpPr/>
          <p:nvPr/>
        </p:nvSpPr>
        <p:spPr>
          <a:xfrm>
            <a:off x="6700266" y="4259834"/>
            <a:ext cx="71628" cy="21335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09" y="1"/>
                </a:moveTo>
                <a:lnTo>
                  <a:pt x="109" y="3"/>
                </a:lnTo>
                <a:lnTo>
                  <a:pt x="111" y="3"/>
                </a:ln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1" y="15"/>
                </a:lnTo>
                <a:lnTo>
                  <a:pt x="99" y="15"/>
                </a:lnTo>
                <a:lnTo>
                  <a:pt x="99" y="17"/>
                </a:lnTo>
                <a:lnTo>
                  <a:pt x="97" y="17"/>
                </a:lnTo>
                <a:lnTo>
                  <a:pt x="94" y="20"/>
                </a:lnTo>
                <a:lnTo>
                  <a:pt x="92" y="20"/>
                </a:lnTo>
                <a:lnTo>
                  <a:pt x="92" y="22"/>
                </a:lnTo>
                <a:lnTo>
                  <a:pt x="85" y="22"/>
                </a:lnTo>
                <a:lnTo>
                  <a:pt x="82" y="25"/>
                </a:lnTo>
                <a:lnTo>
                  <a:pt x="80" y="27"/>
                </a:lnTo>
                <a:lnTo>
                  <a:pt x="77" y="27"/>
                </a:lnTo>
                <a:lnTo>
                  <a:pt x="77" y="30"/>
                </a:lnTo>
                <a:lnTo>
                  <a:pt x="68" y="30"/>
                </a:lnTo>
                <a:lnTo>
                  <a:pt x="68" y="32"/>
                </a:lnTo>
                <a:lnTo>
                  <a:pt x="63" y="32"/>
                </a:lnTo>
                <a:lnTo>
                  <a:pt x="63" y="30"/>
                </a:lnTo>
                <a:lnTo>
                  <a:pt x="65" y="27"/>
                </a:lnTo>
                <a:lnTo>
                  <a:pt x="65" y="22"/>
                </a:lnTo>
                <a:lnTo>
                  <a:pt x="63" y="22"/>
                </a:lnTo>
                <a:lnTo>
                  <a:pt x="58" y="22"/>
                </a:lnTo>
                <a:lnTo>
                  <a:pt x="58" y="25"/>
                </a:lnTo>
                <a:lnTo>
                  <a:pt x="56" y="25"/>
                </a:lnTo>
                <a:lnTo>
                  <a:pt x="56" y="27"/>
                </a:lnTo>
                <a:lnTo>
                  <a:pt x="46" y="27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32" y="32"/>
                </a:lnTo>
                <a:lnTo>
                  <a:pt x="32" y="30"/>
                </a:lnTo>
                <a:lnTo>
                  <a:pt x="29" y="30"/>
                </a:lnTo>
                <a:lnTo>
                  <a:pt x="29" y="27"/>
                </a:lnTo>
                <a:lnTo>
                  <a:pt x="29" y="25"/>
                </a:lnTo>
                <a:lnTo>
                  <a:pt x="27" y="25"/>
                </a:lnTo>
                <a:lnTo>
                  <a:pt x="25" y="25"/>
                </a:lnTo>
                <a:lnTo>
                  <a:pt x="25" y="22"/>
                </a:lnTo>
                <a:lnTo>
                  <a:pt x="25" y="25"/>
                </a:lnTo>
                <a:lnTo>
                  <a:pt x="22" y="25"/>
                </a:lnTo>
                <a:lnTo>
                  <a:pt x="22" y="27"/>
                </a:lnTo>
                <a:lnTo>
                  <a:pt x="20" y="27"/>
                </a:lnTo>
                <a:lnTo>
                  <a:pt x="15" y="27"/>
                </a:lnTo>
                <a:lnTo>
                  <a:pt x="15" y="25"/>
                </a:lnTo>
                <a:lnTo>
                  <a:pt x="10" y="25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3" y="20"/>
                </a:lnTo>
                <a:lnTo>
                  <a:pt x="3" y="17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74" name="path 1874"/>
          <p:cNvSpPr/>
          <p:nvPr/>
        </p:nvSpPr>
        <p:spPr>
          <a:xfrm>
            <a:off x="6677406" y="4195826"/>
            <a:ext cx="32003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6" y="104"/>
                </a:lnTo>
                <a:lnTo>
                  <a:pt x="46" y="102"/>
                </a:lnTo>
                <a:lnTo>
                  <a:pt x="44" y="102"/>
                </a:lnTo>
                <a:lnTo>
                  <a:pt x="44" y="99"/>
                </a:lnTo>
                <a:lnTo>
                  <a:pt x="44" y="97"/>
                </a:lnTo>
                <a:lnTo>
                  <a:pt x="41" y="94"/>
                </a:lnTo>
                <a:lnTo>
                  <a:pt x="39" y="92"/>
                </a:lnTo>
                <a:lnTo>
                  <a:pt x="32" y="92"/>
                </a:lnTo>
                <a:lnTo>
                  <a:pt x="32" y="94"/>
                </a:lnTo>
                <a:lnTo>
                  <a:pt x="34" y="97"/>
                </a:lnTo>
                <a:lnTo>
                  <a:pt x="34" y="99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29" y="109"/>
                </a:lnTo>
                <a:lnTo>
                  <a:pt x="29" y="111"/>
                </a:lnTo>
                <a:lnTo>
                  <a:pt x="27" y="111"/>
                </a:lnTo>
                <a:lnTo>
                  <a:pt x="25" y="109"/>
                </a:lnTo>
                <a:lnTo>
                  <a:pt x="22" y="106"/>
                </a:lnTo>
                <a:lnTo>
                  <a:pt x="20" y="104"/>
                </a:lnTo>
                <a:lnTo>
                  <a:pt x="17" y="102"/>
                </a:lnTo>
                <a:lnTo>
                  <a:pt x="17" y="99"/>
                </a:lnTo>
                <a:lnTo>
                  <a:pt x="15" y="97"/>
                </a:lnTo>
                <a:lnTo>
                  <a:pt x="13" y="94"/>
                </a:lnTo>
                <a:lnTo>
                  <a:pt x="13" y="92"/>
                </a:lnTo>
                <a:lnTo>
                  <a:pt x="10" y="90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7"/>
                </a:lnTo>
                <a:lnTo>
                  <a:pt x="3" y="77"/>
                </a:lnTo>
                <a:lnTo>
                  <a:pt x="3" y="68"/>
                </a:lnTo>
                <a:lnTo>
                  <a:pt x="1" y="66"/>
                </a:lnTo>
                <a:lnTo>
                  <a:pt x="1" y="63"/>
                </a:lnTo>
                <a:lnTo>
                  <a:pt x="3" y="63"/>
                </a:lnTo>
                <a:lnTo>
                  <a:pt x="5" y="63"/>
                </a:lnTo>
                <a:lnTo>
                  <a:pt x="5" y="66"/>
                </a:lnTo>
                <a:lnTo>
                  <a:pt x="10" y="66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6"/>
                </a:lnTo>
                <a:lnTo>
                  <a:pt x="5" y="56"/>
                </a:lnTo>
                <a:lnTo>
                  <a:pt x="5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2"/>
                </a:lnTo>
                <a:lnTo>
                  <a:pt x="3" y="30"/>
                </a:lnTo>
                <a:lnTo>
                  <a:pt x="8" y="30"/>
                </a:lnTo>
                <a:lnTo>
                  <a:pt x="8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5"/>
                </a:lnTo>
                <a:lnTo>
                  <a:pt x="8" y="13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3" y="6"/>
                </a:lnTo>
                <a:lnTo>
                  <a:pt x="13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76" name="path 1876"/>
          <p:cNvSpPr/>
          <p:nvPr/>
        </p:nvSpPr>
        <p:spPr>
          <a:xfrm>
            <a:off x="6540245" y="4208017"/>
            <a:ext cx="27431" cy="53340"/>
          </a:xfrm>
          <a:custGeom>
            <a:avLst/>
            <a:gdLst/>
            <a:ahLst/>
            <a:cxnLst/>
            <a:rect l="0" t="0" r="0" b="0"/>
            <a:pathLst>
              <a:path w="43" h="84">
                <a:moveTo>
                  <a:pt x="39" y="1"/>
                </a:moveTo>
                <a:lnTo>
                  <a:pt x="39" y="10"/>
                </a:lnTo>
                <a:lnTo>
                  <a:pt x="41" y="10"/>
                </a:lnTo>
                <a:lnTo>
                  <a:pt x="41" y="15"/>
                </a:lnTo>
                <a:lnTo>
                  <a:pt x="39" y="15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20"/>
                </a:lnTo>
                <a:lnTo>
                  <a:pt x="34" y="20"/>
                </a:lnTo>
                <a:lnTo>
                  <a:pt x="34" y="22"/>
                </a:lnTo>
                <a:lnTo>
                  <a:pt x="37" y="22"/>
                </a:lnTo>
                <a:lnTo>
                  <a:pt x="37" y="32"/>
                </a:lnTo>
                <a:lnTo>
                  <a:pt x="39" y="32"/>
                </a:lnTo>
                <a:lnTo>
                  <a:pt x="41" y="32"/>
                </a:lnTo>
                <a:lnTo>
                  <a:pt x="41" y="34"/>
                </a:lnTo>
                <a:lnTo>
                  <a:pt x="41" y="46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4" y="54"/>
                </a:lnTo>
                <a:lnTo>
                  <a:pt x="32" y="54"/>
                </a:lnTo>
                <a:lnTo>
                  <a:pt x="34" y="54"/>
                </a:lnTo>
                <a:lnTo>
                  <a:pt x="34" y="56"/>
                </a:lnTo>
                <a:lnTo>
                  <a:pt x="37" y="56"/>
                </a:lnTo>
                <a:lnTo>
                  <a:pt x="37" y="58"/>
                </a:lnTo>
                <a:lnTo>
                  <a:pt x="37" y="63"/>
                </a:lnTo>
                <a:lnTo>
                  <a:pt x="34" y="66"/>
                </a:lnTo>
                <a:lnTo>
                  <a:pt x="34" y="68"/>
                </a:lnTo>
                <a:lnTo>
                  <a:pt x="32" y="70"/>
                </a:lnTo>
                <a:lnTo>
                  <a:pt x="32" y="73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5" y="80"/>
                </a:lnTo>
                <a:lnTo>
                  <a:pt x="25" y="77"/>
                </a:lnTo>
                <a:lnTo>
                  <a:pt x="20" y="77"/>
                </a:lnTo>
                <a:lnTo>
                  <a:pt x="20" y="75"/>
                </a:lnTo>
                <a:lnTo>
                  <a:pt x="20" y="66"/>
                </a:lnTo>
                <a:lnTo>
                  <a:pt x="18" y="66"/>
                </a:lnTo>
                <a:lnTo>
                  <a:pt x="13" y="66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5" y="70"/>
                </a:lnTo>
                <a:lnTo>
                  <a:pt x="3" y="73"/>
                </a:lnTo>
                <a:lnTo>
                  <a:pt x="1" y="75"/>
                </a:lnTo>
                <a:lnTo>
                  <a:pt x="1" y="82"/>
                </a:lnTo>
                <a:lnTo>
                  <a:pt x="3" y="82"/>
                </a:lnTo>
                <a:lnTo>
                  <a:pt x="5" y="80"/>
                </a:lnTo>
                <a:lnTo>
                  <a:pt x="8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78" name="path 1878"/>
          <p:cNvSpPr/>
          <p:nvPr/>
        </p:nvSpPr>
        <p:spPr>
          <a:xfrm>
            <a:off x="6480810" y="4259834"/>
            <a:ext cx="73151" cy="21335"/>
          </a:xfrm>
          <a:custGeom>
            <a:avLst/>
            <a:gdLst/>
            <a:ahLst/>
            <a:cxnLst/>
            <a:rect l="0" t="0" r="0" b="0"/>
            <a:pathLst>
              <a:path w="115" h="33">
                <a:moveTo>
                  <a:pt x="111" y="1"/>
                </a:moveTo>
                <a:lnTo>
                  <a:pt x="111" y="3"/>
                </a:lnTo>
                <a:lnTo>
                  <a:pt x="113" y="3"/>
                </a:lnTo>
                <a:lnTo>
                  <a:pt x="113" y="5"/>
                </a:lnTo>
                <a:lnTo>
                  <a:pt x="111" y="8"/>
                </a:lnTo>
                <a:lnTo>
                  <a:pt x="109" y="10"/>
                </a:lnTo>
                <a:lnTo>
                  <a:pt x="106" y="13"/>
                </a:lnTo>
                <a:lnTo>
                  <a:pt x="104" y="15"/>
                </a:lnTo>
                <a:lnTo>
                  <a:pt x="101" y="15"/>
                </a:lnTo>
                <a:lnTo>
                  <a:pt x="101" y="17"/>
                </a:lnTo>
                <a:lnTo>
                  <a:pt x="99" y="17"/>
                </a:lnTo>
                <a:lnTo>
                  <a:pt x="97" y="20"/>
                </a:lnTo>
                <a:lnTo>
                  <a:pt x="94" y="20"/>
                </a:lnTo>
                <a:lnTo>
                  <a:pt x="94" y="22"/>
                </a:lnTo>
                <a:lnTo>
                  <a:pt x="87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80" y="30"/>
                </a:lnTo>
                <a:lnTo>
                  <a:pt x="70" y="30"/>
                </a:lnTo>
                <a:lnTo>
                  <a:pt x="70" y="32"/>
                </a:lnTo>
                <a:lnTo>
                  <a:pt x="65" y="32"/>
                </a:lnTo>
                <a:lnTo>
                  <a:pt x="65" y="30"/>
                </a:lnTo>
                <a:lnTo>
                  <a:pt x="65" y="27"/>
                </a:lnTo>
                <a:lnTo>
                  <a:pt x="68" y="27"/>
                </a:lnTo>
                <a:lnTo>
                  <a:pt x="68" y="22"/>
                </a:lnTo>
                <a:lnTo>
                  <a:pt x="65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49" y="27"/>
                </a:lnTo>
                <a:lnTo>
                  <a:pt x="49" y="30"/>
                </a:lnTo>
                <a:lnTo>
                  <a:pt x="49" y="32"/>
                </a:lnTo>
                <a:lnTo>
                  <a:pt x="46" y="32"/>
                </a:lnTo>
                <a:lnTo>
                  <a:pt x="34" y="32"/>
                </a:lnTo>
                <a:lnTo>
                  <a:pt x="34" y="30"/>
                </a:lnTo>
                <a:lnTo>
                  <a:pt x="32" y="30"/>
                </a:lnTo>
                <a:lnTo>
                  <a:pt x="32" y="27"/>
                </a:lnTo>
                <a:lnTo>
                  <a:pt x="32" y="25"/>
                </a:lnTo>
                <a:lnTo>
                  <a:pt x="29" y="25"/>
                </a:lnTo>
                <a:lnTo>
                  <a:pt x="27" y="25"/>
                </a:lnTo>
                <a:lnTo>
                  <a:pt x="27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7" y="27"/>
                </a:lnTo>
                <a:lnTo>
                  <a:pt x="17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5" y="20"/>
                </a:lnTo>
                <a:lnTo>
                  <a:pt x="5" y="17"/>
                </a:lnTo>
                <a:lnTo>
                  <a:pt x="3" y="15"/>
                </a:lnTo>
                <a:lnTo>
                  <a:pt x="1" y="15"/>
                </a:lnTo>
                <a:lnTo>
                  <a:pt x="1" y="13"/>
                </a:lnTo>
                <a:lnTo>
                  <a:pt x="3" y="13"/>
                </a:lnTo>
                <a:lnTo>
                  <a:pt x="3" y="10"/>
                </a:lnTo>
                <a:lnTo>
                  <a:pt x="13" y="10"/>
                </a:lnTo>
                <a:lnTo>
                  <a:pt x="15" y="8"/>
                </a:lnTo>
                <a:lnTo>
                  <a:pt x="1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80" name="path 1880"/>
          <p:cNvSpPr/>
          <p:nvPr/>
        </p:nvSpPr>
        <p:spPr>
          <a:xfrm>
            <a:off x="6459473" y="4195826"/>
            <a:ext cx="32003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6" y="104"/>
                </a:lnTo>
                <a:lnTo>
                  <a:pt x="46" y="102"/>
                </a:lnTo>
                <a:lnTo>
                  <a:pt x="44" y="102"/>
                </a:lnTo>
                <a:lnTo>
                  <a:pt x="44" y="99"/>
                </a:lnTo>
                <a:lnTo>
                  <a:pt x="44" y="97"/>
                </a:lnTo>
                <a:lnTo>
                  <a:pt x="41" y="97"/>
                </a:lnTo>
                <a:lnTo>
                  <a:pt x="41" y="94"/>
                </a:lnTo>
                <a:lnTo>
                  <a:pt x="39" y="92"/>
                </a:lnTo>
                <a:lnTo>
                  <a:pt x="32" y="92"/>
                </a:lnTo>
                <a:lnTo>
                  <a:pt x="32" y="94"/>
                </a:lnTo>
                <a:lnTo>
                  <a:pt x="32" y="97"/>
                </a:lnTo>
                <a:lnTo>
                  <a:pt x="34" y="97"/>
                </a:lnTo>
                <a:lnTo>
                  <a:pt x="34" y="99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7" y="111"/>
                </a:lnTo>
                <a:lnTo>
                  <a:pt x="25" y="109"/>
                </a:lnTo>
                <a:lnTo>
                  <a:pt x="22" y="106"/>
                </a:lnTo>
                <a:lnTo>
                  <a:pt x="20" y="104"/>
                </a:lnTo>
                <a:lnTo>
                  <a:pt x="17" y="102"/>
                </a:lnTo>
                <a:lnTo>
                  <a:pt x="17" y="99"/>
                </a:lnTo>
                <a:lnTo>
                  <a:pt x="15" y="99"/>
                </a:lnTo>
                <a:lnTo>
                  <a:pt x="15" y="97"/>
                </a:lnTo>
                <a:lnTo>
                  <a:pt x="13" y="97"/>
                </a:lnTo>
                <a:lnTo>
                  <a:pt x="13" y="92"/>
                </a:lnTo>
                <a:lnTo>
                  <a:pt x="10" y="92"/>
                </a:lnTo>
                <a:lnTo>
                  <a:pt x="10" y="85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7"/>
                </a:lnTo>
                <a:lnTo>
                  <a:pt x="3" y="77"/>
                </a:lnTo>
                <a:lnTo>
                  <a:pt x="3" y="70"/>
                </a:lnTo>
                <a:lnTo>
                  <a:pt x="1" y="68"/>
                </a:lnTo>
                <a:lnTo>
                  <a:pt x="1" y="63"/>
                </a:lnTo>
                <a:lnTo>
                  <a:pt x="3" y="63"/>
                </a:lnTo>
                <a:lnTo>
                  <a:pt x="5" y="63"/>
                </a:lnTo>
                <a:lnTo>
                  <a:pt x="5" y="66"/>
                </a:lnTo>
                <a:lnTo>
                  <a:pt x="10" y="66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6"/>
                </a:lnTo>
                <a:lnTo>
                  <a:pt x="5" y="56"/>
                </a:lnTo>
                <a:lnTo>
                  <a:pt x="5" y="49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2"/>
                </a:lnTo>
                <a:lnTo>
                  <a:pt x="3" y="30"/>
                </a:lnTo>
                <a:lnTo>
                  <a:pt x="8" y="30"/>
                </a:lnTo>
                <a:lnTo>
                  <a:pt x="8" y="27"/>
                </a:lnTo>
                <a:lnTo>
                  <a:pt x="8" y="22"/>
                </a:lnTo>
                <a:lnTo>
                  <a:pt x="5" y="22"/>
                </a:lnTo>
                <a:lnTo>
                  <a:pt x="5" y="13"/>
                </a:lnTo>
                <a:lnTo>
                  <a:pt x="8" y="13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3" y="6"/>
                </a:lnTo>
                <a:lnTo>
                  <a:pt x="13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82" name="path 1882"/>
          <p:cNvSpPr/>
          <p:nvPr/>
        </p:nvSpPr>
        <p:spPr>
          <a:xfrm>
            <a:off x="6262878" y="4259834"/>
            <a:ext cx="73152" cy="21335"/>
          </a:xfrm>
          <a:custGeom>
            <a:avLst/>
            <a:gdLst/>
            <a:ahLst/>
            <a:cxnLst/>
            <a:rect l="0" t="0" r="0" b="0"/>
            <a:pathLst>
              <a:path w="115" h="33">
                <a:moveTo>
                  <a:pt x="111" y="1"/>
                </a:moveTo>
                <a:lnTo>
                  <a:pt x="111" y="3"/>
                </a:lnTo>
                <a:lnTo>
                  <a:pt x="114" y="3"/>
                </a:lnTo>
                <a:lnTo>
                  <a:pt x="114" y="5"/>
                </a:lnTo>
                <a:lnTo>
                  <a:pt x="111" y="5"/>
                </a:lnTo>
                <a:lnTo>
                  <a:pt x="111" y="8"/>
                </a:lnTo>
                <a:lnTo>
                  <a:pt x="109" y="10"/>
                </a:lnTo>
                <a:lnTo>
                  <a:pt x="106" y="13"/>
                </a:lnTo>
                <a:lnTo>
                  <a:pt x="104" y="15"/>
                </a:lnTo>
                <a:lnTo>
                  <a:pt x="101" y="15"/>
                </a:lnTo>
                <a:lnTo>
                  <a:pt x="101" y="17"/>
                </a:lnTo>
                <a:lnTo>
                  <a:pt x="97" y="17"/>
                </a:lnTo>
                <a:lnTo>
                  <a:pt x="97" y="20"/>
                </a:lnTo>
                <a:lnTo>
                  <a:pt x="94" y="20"/>
                </a:lnTo>
                <a:lnTo>
                  <a:pt x="94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80" y="30"/>
                </a:lnTo>
                <a:lnTo>
                  <a:pt x="70" y="30"/>
                </a:lnTo>
                <a:lnTo>
                  <a:pt x="70" y="32"/>
                </a:lnTo>
                <a:lnTo>
                  <a:pt x="65" y="32"/>
                </a:lnTo>
                <a:lnTo>
                  <a:pt x="65" y="30"/>
                </a:lnTo>
                <a:lnTo>
                  <a:pt x="65" y="27"/>
                </a:lnTo>
                <a:lnTo>
                  <a:pt x="68" y="27"/>
                </a:lnTo>
                <a:lnTo>
                  <a:pt x="68" y="22"/>
                </a:lnTo>
                <a:lnTo>
                  <a:pt x="65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49" y="27"/>
                </a:lnTo>
                <a:lnTo>
                  <a:pt x="49" y="30"/>
                </a:lnTo>
                <a:lnTo>
                  <a:pt x="49" y="32"/>
                </a:lnTo>
                <a:lnTo>
                  <a:pt x="46" y="32"/>
                </a:lnTo>
                <a:lnTo>
                  <a:pt x="34" y="32"/>
                </a:lnTo>
                <a:lnTo>
                  <a:pt x="34" y="30"/>
                </a:lnTo>
                <a:lnTo>
                  <a:pt x="32" y="30"/>
                </a:lnTo>
                <a:lnTo>
                  <a:pt x="32" y="27"/>
                </a:lnTo>
                <a:lnTo>
                  <a:pt x="32" y="25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7" y="27"/>
                </a:lnTo>
                <a:lnTo>
                  <a:pt x="15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5" y="20"/>
                </a:lnTo>
                <a:lnTo>
                  <a:pt x="3" y="17"/>
                </a:lnTo>
                <a:lnTo>
                  <a:pt x="1" y="15"/>
                </a:lnTo>
                <a:lnTo>
                  <a:pt x="1" y="13"/>
                </a:lnTo>
                <a:lnTo>
                  <a:pt x="3" y="13"/>
                </a:lnTo>
                <a:lnTo>
                  <a:pt x="3" y="10"/>
                </a:lnTo>
                <a:lnTo>
                  <a:pt x="5" y="10"/>
                </a:lnTo>
                <a:lnTo>
                  <a:pt x="13" y="10"/>
                </a:lnTo>
                <a:lnTo>
                  <a:pt x="15" y="8"/>
                </a:lnTo>
                <a:lnTo>
                  <a:pt x="1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84" name="path 1884"/>
          <p:cNvSpPr/>
          <p:nvPr/>
        </p:nvSpPr>
        <p:spPr>
          <a:xfrm>
            <a:off x="6240018" y="4195826"/>
            <a:ext cx="33527" cy="71627"/>
          </a:xfrm>
          <a:custGeom>
            <a:avLst/>
            <a:gdLst/>
            <a:ahLst/>
            <a:cxnLst/>
            <a:rect l="0" t="0" r="0" b="0"/>
            <a:pathLst>
              <a:path w="52" h="112">
                <a:moveTo>
                  <a:pt x="51" y="104"/>
                </a:moveTo>
                <a:lnTo>
                  <a:pt x="49" y="104"/>
                </a:ln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6" y="97"/>
                </a:lnTo>
                <a:lnTo>
                  <a:pt x="44" y="97"/>
                </a:lnTo>
                <a:lnTo>
                  <a:pt x="44" y="94"/>
                </a:lnTo>
                <a:lnTo>
                  <a:pt x="41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99"/>
                </a:lnTo>
                <a:lnTo>
                  <a:pt x="39" y="106"/>
                </a:lnTo>
                <a:lnTo>
                  <a:pt x="37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2"/>
                </a:lnTo>
                <a:lnTo>
                  <a:pt x="20" y="99"/>
                </a:lnTo>
                <a:lnTo>
                  <a:pt x="17" y="99"/>
                </a:lnTo>
                <a:lnTo>
                  <a:pt x="17" y="97"/>
                </a:lnTo>
                <a:lnTo>
                  <a:pt x="15" y="97"/>
                </a:lnTo>
                <a:lnTo>
                  <a:pt x="15" y="92"/>
                </a:lnTo>
                <a:lnTo>
                  <a:pt x="13" y="92"/>
                </a:lnTo>
                <a:lnTo>
                  <a:pt x="13" y="85"/>
                </a:lnTo>
                <a:lnTo>
                  <a:pt x="10" y="85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0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6"/>
                </a:lnTo>
                <a:lnTo>
                  <a:pt x="13" y="66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9"/>
                </a:lnTo>
                <a:lnTo>
                  <a:pt x="5" y="46"/>
                </a:lnTo>
                <a:lnTo>
                  <a:pt x="3" y="46"/>
                </a:lnTo>
                <a:lnTo>
                  <a:pt x="3" y="44"/>
                </a:lnTo>
                <a:lnTo>
                  <a:pt x="3" y="37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3"/>
                </a:lnTo>
                <a:lnTo>
                  <a:pt x="10" y="8"/>
                </a:lnTo>
                <a:lnTo>
                  <a:pt x="13" y="8"/>
                </a:lnTo>
                <a:lnTo>
                  <a:pt x="13" y="6"/>
                </a:lnTo>
                <a:lnTo>
                  <a:pt x="15" y="6"/>
                </a:lnTo>
                <a:lnTo>
                  <a:pt x="15" y="1"/>
                </a:lnTo>
                <a:lnTo>
                  <a:pt x="17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86" name="path 1886"/>
          <p:cNvSpPr/>
          <p:nvPr/>
        </p:nvSpPr>
        <p:spPr>
          <a:xfrm>
            <a:off x="6250685" y="4174490"/>
            <a:ext cx="30479" cy="30479"/>
          </a:xfrm>
          <a:custGeom>
            <a:avLst/>
            <a:gdLst/>
            <a:ahLst/>
            <a:cxnLst/>
            <a:rect l="0" t="0" r="0" b="0"/>
            <a:pathLst>
              <a:path w="47" h="47">
                <a:moveTo>
                  <a:pt x="1" y="34"/>
                </a:moveTo>
                <a:lnTo>
                  <a:pt x="3" y="32"/>
                </a:lnTo>
                <a:lnTo>
                  <a:pt x="5" y="32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6"/>
                </a:lnTo>
                <a:lnTo>
                  <a:pt x="15" y="46"/>
                </a:lnTo>
                <a:lnTo>
                  <a:pt x="15" y="44"/>
                </a:lnTo>
                <a:lnTo>
                  <a:pt x="17" y="44"/>
                </a:lnTo>
                <a:lnTo>
                  <a:pt x="17" y="41"/>
                </a:lnTo>
                <a:lnTo>
                  <a:pt x="22" y="41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30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7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7" y="5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88" name="path 1888"/>
          <p:cNvSpPr/>
          <p:nvPr/>
        </p:nvSpPr>
        <p:spPr>
          <a:xfrm>
            <a:off x="6686550" y="4174490"/>
            <a:ext cx="30480" cy="30479"/>
          </a:xfrm>
          <a:custGeom>
            <a:avLst/>
            <a:gdLst/>
            <a:ahLst/>
            <a:cxnLst/>
            <a:rect l="0" t="0" r="0" b="0"/>
            <a:pathLst>
              <a:path w="48" h="47">
                <a:moveTo>
                  <a:pt x="1" y="34"/>
                </a:moveTo>
                <a:lnTo>
                  <a:pt x="3" y="34"/>
                </a:lnTo>
                <a:lnTo>
                  <a:pt x="3" y="32"/>
                </a:lnTo>
                <a:lnTo>
                  <a:pt x="5" y="32"/>
                </a:lnTo>
                <a:lnTo>
                  <a:pt x="5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18" y="41"/>
                </a:lnTo>
                <a:lnTo>
                  <a:pt x="22" y="41"/>
                </a:lnTo>
                <a:lnTo>
                  <a:pt x="22" y="39"/>
                </a:lnTo>
                <a:lnTo>
                  <a:pt x="25" y="39"/>
                </a:lnTo>
                <a:lnTo>
                  <a:pt x="27" y="37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3" y="34"/>
                </a:lnTo>
                <a:lnTo>
                  <a:pt x="13" y="32"/>
                </a:lnTo>
                <a:lnTo>
                  <a:pt x="10" y="30"/>
                </a:lnTo>
                <a:lnTo>
                  <a:pt x="10" y="27"/>
                </a:lnTo>
                <a:lnTo>
                  <a:pt x="8" y="27"/>
                </a:lnTo>
                <a:lnTo>
                  <a:pt x="8" y="25"/>
                </a:lnTo>
                <a:lnTo>
                  <a:pt x="10" y="25"/>
                </a:lnTo>
                <a:lnTo>
                  <a:pt x="10" y="20"/>
                </a:lnTo>
                <a:lnTo>
                  <a:pt x="13" y="20"/>
                </a:lnTo>
                <a:lnTo>
                  <a:pt x="15" y="17"/>
                </a:lnTo>
                <a:lnTo>
                  <a:pt x="18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5" y="10"/>
                </a:lnTo>
                <a:lnTo>
                  <a:pt x="27" y="10"/>
                </a:lnTo>
                <a:lnTo>
                  <a:pt x="27" y="8"/>
                </a:lnTo>
                <a:lnTo>
                  <a:pt x="37" y="8"/>
                </a:lnTo>
                <a:lnTo>
                  <a:pt x="37" y="5"/>
                </a:lnTo>
                <a:lnTo>
                  <a:pt x="39" y="5"/>
                </a:lnTo>
                <a:lnTo>
                  <a:pt x="39" y="3"/>
                </a:lnTo>
                <a:lnTo>
                  <a:pt x="41" y="3"/>
                </a:lnTo>
                <a:lnTo>
                  <a:pt x="41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90" name="path 1890"/>
          <p:cNvSpPr/>
          <p:nvPr/>
        </p:nvSpPr>
        <p:spPr>
          <a:xfrm>
            <a:off x="6480810" y="4253738"/>
            <a:ext cx="10666" cy="12191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7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92" name="path 1892"/>
          <p:cNvSpPr/>
          <p:nvPr/>
        </p:nvSpPr>
        <p:spPr>
          <a:xfrm>
            <a:off x="6104381" y="4208017"/>
            <a:ext cx="27432" cy="53340"/>
          </a:xfrm>
          <a:custGeom>
            <a:avLst/>
            <a:gdLst/>
            <a:ahLst/>
            <a:cxnLst/>
            <a:rect l="0" t="0" r="0" b="0"/>
            <a:pathLst>
              <a:path w="43" h="84">
                <a:moveTo>
                  <a:pt x="37" y="1"/>
                </a:moveTo>
                <a:lnTo>
                  <a:pt x="39" y="3"/>
                </a:lnTo>
                <a:lnTo>
                  <a:pt x="39" y="15"/>
                </a:lnTo>
                <a:lnTo>
                  <a:pt x="37" y="15"/>
                </a:lnTo>
                <a:lnTo>
                  <a:pt x="37" y="13"/>
                </a:lnTo>
                <a:lnTo>
                  <a:pt x="34" y="13"/>
                </a:lnTo>
                <a:lnTo>
                  <a:pt x="32" y="13"/>
                </a:lnTo>
                <a:lnTo>
                  <a:pt x="32" y="15"/>
                </a:lnTo>
                <a:lnTo>
                  <a:pt x="32" y="20"/>
                </a:lnTo>
                <a:lnTo>
                  <a:pt x="34" y="20"/>
                </a:lnTo>
                <a:lnTo>
                  <a:pt x="34" y="27"/>
                </a:lnTo>
                <a:lnTo>
                  <a:pt x="37" y="27"/>
                </a:lnTo>
                <a:lnTo>
                  <a:pt x="37" y="32"/>
                </a:lnTo>
                <a:lnTo>
                  <a:pt x="39" y="32"/>
                </a:lnTo>
                <a:lnTo>
                  <a:pt x="42" y="32"/>
                </a:lnTo>
                <a:lnTo>
                  <a:pt x="42" y="34"/>
                </a:lnTo>
                <a:lnTo>
                  <a:pt x="42" y="44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2" y="51"/>
                </a:lnTo>
                <a:lnTo>
                  <a:pt x="32" y="54"/>
                </a:lnTo>
                <a:lnTo>
                  <a:pt x="32" y="56"/>
                </a:lnTo>
                <a:lnTo>
                  <a:pt x="34" y="56"/>
                </a:lnTo>
                <a:lnTo>
                  <a:pt x="37" y="56"/>
                </a:lnTo>
                <a:lnTo>
                  <a:pt x="37" y="58"/>
                </a:lnTo>
                <a:lnTo>
                  <a:pt x="37" y="63"/>
                </a:lnTo>
                <a:lnTo>
                  <a:pt x="34" y="63"/>
                </a:lnTo>
                <a:lnTo>
                  <a:pt x="34" y="68"/>
                </a:lnTo>
                <a:lnTo>
                  <a:pt x="32" y="68"/>
                </a:lnTo>
                <a:lnTo>
                  <a:pt x="32" y="70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5" y="80"/>
                </a:lnTo>
                <a:lnTo>
                  <a:pt x="22" y="77"/>
                </a:lnTo>
                <a:lnTo>
                  <a:pt x="20" y="77"/>
                </a:lnTo>
                <a:lnTo>
                  <a:pt x="20" y="75"/>
                </a:lnTo>
                <a:lnTo>
                  <a:pt x="20" y="68"/>
                </a:lnTo>
                <a:lnTo>
                  <a:pt x="18" y="66"/>
                </a:lnTo>
                <a:lnTo>
                  <a:pt x="13" y="66"/>
                </a:lnTo>
                <a:lnTo>
                  <a:pt x="10" y="68"/>
                </a:lnTo>
                <a:lnTo>
                  <a:pt x="10" y="70"/>
                </a:lnTo>
                <a:lnTo>
                  <a:pt x="8" y="70"/>
                </a:lnTo>
                <a:lnTo>
                  <a:pt x="6" y="70"/>
                </a:lnTo>
                <a:lnTo>
                  <a:pt x="3" y="73"/>
                </a:lnTo>
                <a:lnTo>
                  <a:pt x="1" y="75"/>
                </a:lnTo>
                <a:lnTo>
                  <a:pt x="1" y="82"/>
                </a:lnTo>
                <a:lnTo>
                  <a:pt x="3" y="82"/>
                </a:lnTo>
                <a:lnTo>
                  <a:pt x="3" y="80"/>
                </a:lnTo>
                <a:lnTo>
                  <a:pt x="6" y="80"/>
                </a:lnTo>
                <a:lnTo>
                  <a:pt x="8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94" name="path 1894"/>
          <p:cNvSpPr/>
          <p:nvPr/>
        </p:nvSpPr>
        <p:spPr>
          <a:xfrm>
            <a:off x="6044945" y="4259834"/>
            <a:ext cx="73152" cy="21335"/>
          </a:xfrm>
          <a:custGeom>
            <a:avLst/>
            <a:gdLst/>
            <a:ahLst/>
            <a:cxnLst/>
            <a:rect l="0" t="0" r="0" b="0"/>
            <a:pathLst>
              <a:path w="115" h="33">
                <a:moveTo>
                  <a:pt x="111" y="1"/>
                </a:moveTo>
                <a:lnTo>
                  <a:pt x="111" y="3"/>
                </a:lnTo>
                <a:lnTo>
                  <a:pt x="114" y="3"/>
                </a:lnTo>
                <a:lnTo>
                  <a:pt x="114" y="5"/>
                </a:lnTo>
                <a:lnTo>
                  <a:pt x="111" y="5"/>
                </a:lnTo>
                <a:lnTo>
                  <a:pt x="111" y="8"/>
                </a:lnTo>
                <a:lnTo>
                  <a:pt x="109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1" y="15"/>
                </a:lnTo>
                <a:lnTo>
                  <a:pt x="101" y="17"/>
                </a:lnTo>
                <a:lnTo>
                  <a:pt x="97" y="17"/>
                </a:lnTo>
                <a:lnTo>
                  <a:pt x="97" y="20"/>
                </a:lnTo>
                <a:lnTo>
                  <a:pt x="94" y="20"/>
                </a:lnTo>
                <a:lnTo>
                  <a:pt x="94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80" y="30"/>
                </a:lnTo>
                <a:lnTo>
                  <a:pt x="70" y="30"/>
                </a:lnTo>
                <a:lnTo>
                  <a:pt x="70" y="32"/>
                </a:lnTo>
                <a:lnTo>
                  <a:pt x="65" y="32"/>
                </a:lnTo>
                <a:lnTo>
                  <a:pt x="65" y="30"/>
                </a:lnTo>
                <a:lnTo>
                  <a:pt x="65" y="27"/>
                </a:lnTo>
                <a:lnTo>
                  <a:pt x="68" y="27"/>
                </a:lnTo>
                <a:lnTo>
                  <a:pt x="68" y="22"/>
                </a:lnTo>
                <a:lnTo>
                  <a:pt x="65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49" y="27"/>
                </a:lnTo>
                <a:lnTo>
                  <a:pt x="49" y="30"/>
                </a:lnTo>
                <a:lnTo>
                  <a:pt x="46" y="30"/>
                </a:lnTo>
                <a:lnTo>
                  <a:pt x="46" y="32"/>
                </a:lnTo>
                <a:lnTo>
                  <a:pt x="49" y="32"/>
                </a:lnTo>
                <a:lnTo>
                  <a:pt x="46" y="32"/>
                </a:lnTo>
                <a:lnTo>
                  <a:pt x="34" y="32"/>
                </a:lnTo>
                <a:lnTo>
                  <a:pt x="32" y="30"/>
                </a:lnTo>
                <a:lnTo>
                  <a:pt x="32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5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5" y="20"/>
                </a:lnTo>
                <a:lnTo>
                  <a:pt x="3" y="17"/>
                </a:lnTo>
                <a:lnTo>
                  <a:pt x="1" y="15"/>
                </a:lnTo>
                <a:lnTo>
                  <a:pt x="1" y="13"/>
                </a:lnTo>
                <a:lnTo>
                  <a:pt x="3" y="13"/>
                </a:lnTo>
                <a:lnTo>
                  <a:pt x="3" y="10"/>
                </a:lnTo>
                <a:lnTo>
                  <a:pt x="5" y="10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5"/>
                </a:lnTo>
                <a:lnTo>
                  <a:pt x="15" y="3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96" name="path 1896"/>
          <p:cNvSpPr/>
          <p:nvPr/>
        </p:nvSpPr>
        <p:spPr>
          <a:xfrm>
            <a:off x="6482333" y="426974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898" name="path 1898"/>
          <p:cNvSpPr/>
          <p:nvPr/>
        </p:nvSpPr>
        <p:spPr>
          <a:xfrm>
            <a:off x="6739128" y="417296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00" name="path 1900"/>
          <p:cNvSpPr/>
          <p:nvPr/>
        </p:nvSpPr>
        <p:spPr>
          <a:xfrm>
            <a:off x="6499097" y="4220209"/>
            <a:ext cx="6096" cy="12192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8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02" name="path 1902"/>
          <p:cNvSpPr/>
          <p:nvPr/>
        </p:nvSpPr>
        <p:spPr>
          <a:xfrm>
            <a:off x="6322314" y="4208017"/>
            <a:ext cx="27431" cy="53340"/>
          </a:xfrm>
          <a:custGeom>
            <a:avLst/>
            <a:gdLst/>
            <a:ahLst/>
            <a:cxnLst/>
            <a:rect l="0" t="0" r="0" b="0"/>
            <a:pathLst>
              <a:path w="43" h="84">
                <a:moveTo>
                  <a:pt x="39" y="1"/>
                </a:moveTo>
                <a:lnTo>
                  <a:pt x="39" y="10"/>
                </a:lnTo>
                <a:lnTo>
                  <a:pt x="41" y="13"/>
                </a:lnTo>
                <a:lnTo>
                  <a:pt x="39" y="13"/>
                </a:lnTo>
                <a:lnTo>
                  <a:pt x="39" y="15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20"/>
                </a:lnTo>
                <a:lnTo>
                  <a:pt x="34" y="20"/>
                </a:lnTo>
                <a:lnTo>
                  <a:pt x="34" y="22"/>
                </a:lnTo>
                <a:lnTo>
                  <a:pt x="37" y="25"/>
                </a:lnTo>
                <a:lnTo>
                  <a:pt x="37" y="32"/>
                </a:lnTo>
                <a:lnTo>
                  <a:pt x="39" y="32"/>
                </a:lnTo>
                <a:lnTo>
                  <a:pt x="41" y="32"/>
                </a:lnTo>
                <a:lnTo>
                  <a:pt x="41" y="34"/>
                </a:lnTo>
                <a:lnTo>
                  <a:pt x="41" y="46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2" y="51"/>
                </a:lnTo>
                <a:lnTo>
                  <a:pt x="32" y="54"/>
                </a:lnTo>
                <a:lnTo>
                  <a:pt x="34" y="56"/>
                </a:lnTo>
                <a:lnTo>
                  <a:pt x="37" y="56"/>
                </a:lnTo>
                <a:lnTo>
                  <a:pt x="37" y="58"/>
                </a:lnTo>
                <a:lnTo>
                  <a:pt x="37" y="63"/>
                </a:lnTo>
                <a:lnTo>
                  <a:pt x="34" y="63"/>
                </a:lnTo>
                <a:lnTo>
                  <a:pt x="34" y="68"/>
                </a:lnTo>
                <a:lnTo>
                  <a:pt x="32" y="70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5" y="80"/>
                </a:lnTo>
                <a:lnTo>
                  <a:pt x="22" y="77"/>
                </a:lnTo>
                <a:lnTo>
                  <a:pt x="20" y="77"/>
                </a:lnTo>
                <a:lnTo>
                  <a:pt x="20" y="75"/>
                </a:lnTo>
                <a:lnTo>
                  <a:pt x="20" y="68"/>
                </a:lnTo>
                <a:lnTo>
                  <a:pt x="17" y="66"/>
                </a:lnTo>
                <a:lnTo>
                  <a:pt x="13" y="66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5" y="70"/>
                </a:lnTo>
                <a:lnTo>
                  <a:pt x="3" y="73"/>
                </a:lnTo>
                <a:lnTo>
                  <a:pt x="1" y="75"/>
                </a:lnTo>
                <a:lnTo>
                  <a:pt x="1" y="82"/>
                </a:lnTo>
                <a:lnTo>
                  <a:pt x="3" y="82"/>
                </a:lnTo>
                <a:lnTo>
                  <a:pt x="5" y="80"/>
                </a:lnTo>
                <a:lnTo>
                  <a:pt x="8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7" y="80"/>
                </a:lnTo>
                <a:lnTo>
                  <a:pt x="17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04" name="path 1904"/>
          <p:cNvSpPr/>
          <p:nvPr/>
        </p:nvSpPr>
        <p:spPr>
          <a:xfrm>
            <a:off x="6072378" y="4217162"/>
            <a:ext cx="7619" cy="15239"/>
          </a:xfrm>
          <a:custGeom>
            <a:avLst/>
            <a:gdLst/>
            <a:ahLst/>
            <a:cxnLst/>
            <a:rect l="0" t="0" r="0" b="0"/>
            <a:pathLst>
              <a:path w="11" h="23">
                <a:moveTo>
                  <a:pt x="1" y="3"/>
                </a:moveTo>
                <a:lnTo>
                  <a:pt x="10" y="22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06" name="rect 1906"/>
          <p:cNvSpPr/>
          <p:nvPr/>
        </p:nvSpPr>
        <p:spPr>
          <a:xfrm>
            <a:off x="6067806" y="4220209"/>
            <a:ext cx="12191" cy="1219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08" name="path 1908"/>
          <p:cNvSpPr/>
          <p:nvPr/>
        </p:nvSpPr>
        <p:spPr>
          <a:xfrm>
            <a:off x="6064757" y="4229354"/>
            <a:ext cx="15240" cy="10667"/>
          </a:xfrm>
          <a:custGeom>
            <a:avLst/>
            <a:gdLst/>
            <a:ahLst/>
            <a:cxnLst/>
            <a:rect l="0" t="0" r="0" b="0"/>
            <a:pathLst>
              <a:path w="24" h="16">
                <a:moveTo>
                  <a:pt x="22" y="15"/>
                </a:moveTo>
                <a:lnTo>
                  <a:pt x="20" y="5"/>
                </a:lnTo>
                <a:lnTo>
                  <a:pt x="10" y="1"/>
                </a:lnTo>
                <a:lnTo>
                  <a:pt x="1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10" name="rect 1910"/>
          <p:cNvSpPr/>
          <p:nvPr/>
        </p:nvSpPr>
        <p:spPr>
          <a:xfrm>
            <a:off x="6076950" y="4217162"/>
            <a:ext cx="15240" cy="2438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12" name="path 1912"/>
          <p:cNvSpPr/>
          <p:nvPr/>
        </p:nvSpPr>
        <p:spPr>
          <a:xfrm>
            <a:off x="6758178" y="4208017"/>
            <a:ext cx="28956" cy="53340"/>
          </a:xfrm>
          <a:custGeom>
            <a:avLst/>
            <a:gdLst/>
            <a:ahLst/>
            <a:cxnLst/>
            <a:rect l="0" t="0" r="0" b="0"/>
            <a:pathLst>
              <a:path w="45" h="84">
                <a:moveTo>
                  <a:pt x="39" y="1"/>
                </a:moveTo>
                <a:lnTo>
                  <a:pt x="39" y="8"/>
                </a:lnTo>
                <a:lnTo>
                  <a:pt x="41" y="8"/>
                </a:lnTo>
                <a:lnTo>
                  <a:pt x="41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20"/>
                </a:lnTo>
                <a:lnTo>
                  <a:pt x="34" y="20"/>
                </a:lnTo>
                <a:lnTo>
                  <a:pt x="34" y="22"/>
                </a:lnTo>
                <a:lnTo>
                  <a:pt x="37" y="22"/>
                </a:lnTo>
                <a:lnTo>
                  <a:pt x="37" y="30"/>
                </a:lnTo>
                <a:lnTo>
                  <a:pt x="39" y="32"/>
                </a:lnTo>
                <a:lnTo>
                  <a:pt x="41" y="32"/>
                </a:lnTo>
                <a:lnTo>
                  <a:pt x="41" y="34"/>
                </a:lnTo>
                <a:lnTo>
                  <a:pt x="41" y="42"/>
                </a:lnTo>
                <a:lnTo>
                  <a:pt x="44" y="42"/>
                </a:lnTo>
                <a:lnTo>
                  <a:pt x="41" y="42"/>
                </a:lnTo>
                <a:lnTo>
                  <a:pt x="41" y="44"/>
                </a:lnTo>
                <a:lnTo>
                  <a:pt x="41" y="46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4" y="56"/>
                </a:lnTo>
                <a:lnTo>
                  <a:pt x="37" y="56"/>
                </a:lnTo>
                <a:lnTo>
                  <a:pt x="37" y="63"/>
                </a:lnTo>
                <a:lnTo>
                  <a:pt x="34" y="66"/>
                </a:lnTo>
                <a:lnTo>
                  <a:pt x="34" y="70"/>
                </a:lnTo>
                <a:lnTo>
                  <a:pt x="32" y="70"/>
                </a:lnTo>
                <a:lnTo>
                  <a:pt x="32" y="73"/>
                </a:lnTo>
                <a:lnTo>
                  <a:pt x="30" y="73"/>
                </a:lnTo>
                <a:lnTo>
                  <a:pt x="30" y="75"/>
                </a:lnTo>
                <a:lnTo>
                  <a:pt x="27" y="77"/>
                </a:lnTo>
                <a:lnTo>
                  <a:pt x="25" y="77"/>
                </a:lnTo>
                <a:lnTo>
                  <a:pt x="25" y="80"/>
                </a:lnTo>
                <a:lnTo>
                  <a:pt x="25" y="77"/>
                </a:lnTo>
                <a:lnTo>
                  <a:pt x="22" y="77"/>
                </a:lnTo>
                <a:lnTo>
                  <a:pt x="20" y="77"/>
                </a:lnTo>
                <a:lnTo>
                  <a:pt x="20" y="75"/>
                </a:lnTo>
                <a:lnTo>
                  <a:pt x="20" y="66"/>
                </a:lnTo>
                <a:lnTo>
                  <a:pt x="17" y="66"/>
                </a:lnTo>
                <a:lnTo>
                  <a:pt x="13" y="66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5" y="70"/>
                </a:lnTo>
                <a:lnTo>
                  <a:pt x="5" y="73"/>
                </a:lnTo>
                <a:lnTo>
                  <a:pt x="3" y="73"/>
                </a:lnTo>
                <a:lnTo>
                  <a:pt x="3" y="75"/>
                </a:lnTo>
                <a:lnTo>
                  <a:pt x="1" y="75"/>
                </a:lnTo>
                <a:lnTo>
                  <a:pt x="1" y="77"/>
                </a:lnTo>
                <a:lnTo>
                  <a:pt x="1" y="82"/>
                </a:lnTo>
                <a:lnTo>
                  <a:pt x="3" y="82"/>
                </a:lnTo>
                <a:lnTo>
                  <a:pt x="5" y="80"/>
                </a:lnTo>
                <a:lnTo>
                  <a:pt x="8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7" y="80"/>
                </a:lnTo>
                <a:lnTo>
                  <a:pt x="17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14" name="path 1914"/>
          <p:cNvSpPr/>
          <p:nvPr/>
        </p:nvSpPr>
        <p:spPr>
          <a:xfrm>
            <a:off x="6022085" y="4195826"/>
            <a:ext cx="32004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4" y="97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102"/>
                </a:lnTo>
                <a:lnTo>
                  <a:pt x="39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20" y="99"/>
                </a:lnTo>
                <a:lnTo>
                  <a:pt x="17" y="99"/>
                </a:lnTo>
                <a:lnTo>
                  <a:pt x="17" y="97"/>
                </a:lnTo>
                <a:lnTo>
                  <a:pt x="15" y="97"/>
                </a:lnTo>
                <a:lnTo>
                  <a:pt x="15" y="94"/>
                </a:lnTo>
                <a:lnTo>
                  <a:pt x="13" y="92"/>
                </a:lnTo>
                <a:lnTo>
                  <a:pt x="13" y="85"/>
                </a:lnTo>
                <a:lnTo>
                  <a:pt x="10" y="85"/>
                </a:lnTo>
                <a:lnTo>
                  <a:pt x="10" y="82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3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6"/>
                </a:lnTo>
                <a:lnTo>
                  <a:pt x="13" y="66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8" y="56"/>
                </a:lnTo>
                <a:lnTo>
                  <a:pt x="8" y="49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10" y="27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3"/>
                </a:lnTo>
                <a:lnTo>
                  <a:pt x="10" y="8"/>
                </a:lnTo>
                <a:lnTo>
                  <a:pt x="13" y="8"/>
                </a:lnTo>
                <a:lnTo>
                  <a:pt x="13" y="6"/>
                </a:lnTo>
                <a:lnTo>
                  <a:pt x="15" y="3"/>
                </a:lnTo>
                <a:lnTo>
                  <a:pt x="15" y="1"/>
                </a:lnTo>
                <a:lnTo>
                  <a:pt x="17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16" name="path 1916"/>
          <p:cNvSpPr/>
          <p:nvPr/>
        </p:nvSpPr>
        <p:spPr>
          <a:xfrm>
            <a:off x="6063233" y="4220209"/>
            <a:ext cx="6096" cy="12192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8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18" name="path 1918"/>
          <p:cNvSpPr/>
          <p:nvPr/>
        </p:nvSpPr>
        <p:spPr>
          <a:xfrm>
            <a:off x="6739890" y="4217162"/>
            <a:ext cx="7619" cy="18287"/>
          </a:xfrm>
          <a:custGeom>
            <a:avLst/>
            <a:gdLst/>
            <a:ahLst/>
            <a:cxnLst/>
            <a:rect l="0" t="0" r="0" b="0"/>
            <a:pathLst>
              <a:path w="11" h="28">
                <a:moveTo>
                  <a:pt x="3" y="1"/>
                </a:moveTo>
                <a:lnTo>
                  <a:pt x="1" y="15"/>
                </a:lnTo>
                <a:lnTo>
                  <a:pt x="10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20" name="path 1920"/>
          <p:cNvSpPr/>
          <p:nvPr/>
        </p:nvSpPr>
        <p:spPr>
          <a:xfrm>
            <a:off x="5609081" y="4259834"/>
            <a:ext cx="71628" cy="21335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11" y="1"/>
                </a:move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2" y="15"/>
                </a:lnTo>
                <a:lnTo>
                  <a:pt x="99" y="17"/>
                </a:lnTo>
                <a:lnTo>
                  <a:pt x="97" y="17"/>
                </a:lnTo>
                <a:lnTo>
                  <a:pt x="97" y="20"/>
                </a:lnTo>
                <a:lnTo>
                  <a:pt x="94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78" y="30"/>
                </a:lnTo>
                <a:lnTo>
                  <a:pt x="70" y="30"/>
                </a:lnTo>
                <a:lnTo>
                  <a:pt x="70" y="32"/>
                </a:lnTo>
                <a:lnTo>
                  <a:pt x="66" y="32"/>
                </a:lnTo>
                <a:lnTo>
                  <a:pt x="66" y="30"/>
                </a:lnTo>
                <a:lnTo>
                  <a:pt x="66" y="27"/>
                </a:lnTo>
                <a:lnTo>
                  <a:pt x="68" y="27"/>
                </a:lnTo>
                <a:lnTo>
                  <a:pt x="68" y="22"/>
                </a:lnTo>
                <a:lnTo>
                  <a:pt x="66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49" y="27"/>
                </a:lnTo>
                <a:lnTo>
                  <a:pt x="49" y="30"/>
                </a:lnTo>
                <a:lnTo>
                  <a:pt x="46" y="30"/>
                </a:lnTo>
                <a:lnTo>
                  <a:pt x="46" y="32"/>
                </a:lnTo>
                <a:lnTo>
                  <a:pt x="37" y="32"/>
                </a:lnTo>
                <a:lnTo>
                  <a:pt x="39" y="32"/>
                </a:lnTo>
                <a:lnTo>
                  <a:pt x="34" y="32"/>
                </a:lnTo>
                <a:lnTo>
                  <a:pt x="32" y="30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7"/>
                </a:lnTo>
                <a:lnTo>
                  <a:pt x="22" y="27"/>
                </a:lnTo>
                <a:lnTo>
                  <a:pt x="15" y="27"/>
                </a:ln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3" y="20"/>
                </a:lnTo>
                <a:lnTo>
                  <a:pt x="3" y="17"/>
                </a:lnTo>
                <a:lnTo>
                  <a:pt x="1" y="15"/>
                </a:lnTo>
                <a:lnTo>
                  <a:pt x="1" y="13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5" y="5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22" name="path 1922"/>
          <p:cNvSpPr/>
          <p:nvPr/>
        </p:nvSpPr>
        <p:spPr>
          <a:xfrm>
            <a:off x="5586221" y="4195826"/>
            <a:ext cx="32004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102"/>
                </a:lnTo>
                <a:lnTo>
                  <a:pt x="39" y="102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87"/>
                </a:lnTo>
                <a:lnTo>
                  <a:pt x="10" y="87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6" y="80"/>
                </a:lnTo>
                <a:lnTo>
                  <a:pt x="6" y="73"/>
                </a:lnTo>
                <a:lnTo>
                  <a:pt x="3" y="73"/>
                </a:lnTo>
                <a:lnTo>
                  <a:pt x="3" y="63"/>
                </a:lnTo>
                <a:lnTo>
                  <a:pt x="6" y="63"/>
                </a:lnTo>
                <a:lnTo>
                  <a:pt x="6" y="66"/>
                </a:lnTo>
                <a:lnTo>
                  <a:pt x="8" y="66"/>
                </a:lnTo>
                <a:lnTo>
                  <a:pt x="10" y="66"/>
                </a:lnTo>
                <a:lnTo>
                  <a:pt x="10" y="63"/>
                </a:lnTo>
                <a:lnTo>
                  <a:pt x="13" y="63"/>
                </a:lnTo>
                <a:lnTo>
                  <a:pt x="13" y="61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8" y="56"/>
                </a:lnTo>
                <a:lnTo>
                  <a:pt x="8" y="49"/>
                </a:lnTo>
                <a:lnTo>
                  <a:pt x="6" y="49"/>
                </a:lnTo>
                <a:lnTo>
                  <a:pt x="6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6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17"/>
                </a:lnTo>
                <a:lnTo>
                  <a:pt x="8" y="17"/>
                </a:lnTo>
                <a:lnTo>
                  <a:pt x="8" y="13"/>
                </a:lnTo>
                <a:lnTo>
                  <a:pt x="10" y="10"/>
                </a:lnTo>
                <a:lnTo>
                  <a:pt x="10" y="8"/>
                </a:lnTo>
                <a:lnTo>
                  <a:pt x="13" y="6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24" name="path 1924"/>
          <p:cNvSpPr/>
          <p:nvPr/>
        </p:nvSpPr>
        <p:spPr>
          <a:xfrm>
            <a:off x="5604510" y="4264405"/>
            <a:ext cx="6094" cy="4572"/>
          </a:xfrm>
          <a:custGeom>
            <a:avLst/>
            <a:gdLst/>
            <a:ahLst/>
            <a:cxnLst/>
            <a:rect l="0" t="0" r="0" b="0"/>
            <a:pathLst>
              <a:path w="9" h="7">
                <a:moveTo>
                  <a:pt x="1" y="3"/>
                </a:moveTo>
                <a:lnTo>
                  <a:pt x="1" y="1"/>
                </a:lnTo>
                <a:moveTo>
                  <a:pt x="5" y="1"/>
                </a:moveTo>
                <a:lnTo>
                  <a:pt x="8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26" name="path 1926"/>
          <p:cNvSpPr/>
          <p:nvPr/>
        </p:nvSpPr>
        <p:spPr>
          <a:xfrm>
            <a:off x="5610606" y="4253738"/>
            <a:ext cx="9143" cy="10667"/>
          </a:xfrm>
          <a:custGeom>
            <a:avLst/>
            <a:gdLst/>
            <a:ahLst/>
            <a:cxnLst/>
            <a:rect l="0" t="0" r="0" b="0"/>
            <a:pathLst>
              <a:path w="14" h="16">
                <a:moveTo>
                  <a:pt x="1" y="1"/>
                </a:moveTo>
                <a:lnTo>
                  <a:pt x="8" y="10"/>
                </a:lnTo>
                <a:lnTo>
                  <a:pt x="13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28" name="path 1928"/>
          <p:cNvSpPr/>
          <p:nvPr/>
        </p:nvSpPr>
        <p:spPr>
          <a:xfrm>
            <a:off x="5609081" y="4262882"/>
            <a:ext cx="4572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3" y="5"/>
                </a:moveTo>
                <a:lnTo>
                  <a:pt x="1" y="1"/>
                </a:lnTo>
                <a:lnTo>
                  <a:pt x="6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30" name="path 1930"/>
          <p:cNvSpPr/>
          <p:nvPr/>
        </p:nvSpPr>
        <p:spPr>
          <a:xfrm>
            <a:off x="5604510" y="4259834"/>
            <a:ext cx="12191" cy="10667"/>
          </a:xfrm>
          <a:custGeom>
            <a:avLst/>
            <a:gdLst/>
            <a:ahLst/>
            <a:cxnLst/>
            <a:rect l="0" t="0" r="0" b="0"/>
            <a:pathLst>
              <a:path w="19" h="16">
                <a:moveTo>
                  <a:pt x="8" y="1"/>
                </a:moveTo>
                <a:lnTo>
                  <a:pt x="17" y="10"/>
                </a:lnTo>
                <a:moveTo>
                  <a:pt x="10" y="3"/>
                </a:moveTo>
                <a:lnTo>
                  <a:pt x="15" y="10"/>
                </a:lnTo>
                <a:moveTo>
                  <a:pt x="1" y="10"/>
                </a:moveTo>
                <a:lnTo>
                  <a:pt x="5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32" name="path 1932"/>
          <p:cNvSpPr/>
          <p:nvPr/>
        </p:nvSpPr>
        <p:spPr>
          <a:xfrm>
            <a:off x="5804153" y="4172966"/>
            <a:ext cx="109728" cy="108203"/>
          </a:xfrm>
          <a:custGeom>
            <a:avLst/>
            <a:gdLst/>
            <a:ahLst/>
            <a:cxnLst/>
            <a:rect l="0" t="0" r="0" b="0"/>
            <a:pathLst>
              <a:path w="172" h="170">
                <a:moveTo>
                  <a:pt x="63" y="3"/>
                </a:moveTo>
                <a:lnTo>
                  <a:pt x="66" y="3"/>
                </a:lnTo>
                <a:lnTo>
                  <a:pt x="66" y="1"/>
                </a:lnTo>
                <a:lnTo>
                  <a:pt x="73" y="1"/>
                </a:lnTo>
                <a:lnTo>
                  <a:pt x="73" y="3"/>
                </a:lnTo>
                <a:lnTo>
                  <a:pt x="70" y="3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70" y="10"/>
                </a:lnTo>
                <a:lnTo>
                  <a:pt x="75" y="10"/>
                </a:lnTo>
                <a:lnTo>
                  <a:pt x="78" y="8"/>
                </a:lnTo>
                <a:lnTo>
                  <a:pt x="80" y="5"/>
                </a:lnTo>
                <a:lnTo>
                  <a:pt x="87" y="5"/>
                </a:lnTo>
                <a:lnTo>
                  <a:pt x="87" y="3"/>
                </a:lnTo>
                <a:lnTo>
                  <a:pt x="90" y="3"/>
                </a:lnTo>
                <a:lnTo>
                  <a:pt x="90" y="1"/>
                </a:lnTo>
                <a:lnTo>
                  <a:pt x="99" y="1"/>
                </a:lnTo>
                <a:lnTo>
                  <a:pt x="118" y="5"/>
                </a:lnTo>
                <a:lnTo>
                  <a:pt x="121" y="5"/>
                </a:lnTo>
                <a:lnTo>
                  <a:pt x="123" y="8"/>
                </a:lnTo>
                <a:lnTo>
                  <a:pt x="126" y="8"/>
                </a:lnTo>
                <a:lnTo>
                  <a:pt x="126" y="10"/>
                </a:lnTo>
                <a:lnTo>
                  <a:pt x="130" y="10"/>
                </a:lnTo>
                <a:lnTo>
                  <a:pt x="130" y="13"/>
                </a:lnTo>
                <a:lnTo>
                  <a:pt x="133" y="13"/>
                </a:lnTo>
                <a:lnTo>
                  <a:pt x="133" y="15"/>
                </a:lnTo>
                <a:lnTo>
                  <a:pt x="135" y="15"/>
                </a:lnTo>
                <a:lnTo>
                  <a:pt x="135" y="17"/>
                </a:lnTo>
                <a:lnTo>
                  <a:pt x="135" y="22"/>
                </a:lnTo>
                <a:lnTo>
                  <a:pt x="133" y="22"/>
                </a:lnTo>
                <a:lnTo>
                  <a:pt x="123" y="22"/>
                </a:lnTo>
                <a:lnTo>
                  <a:pt x="123" y="25"/>
                </a:lnTo>
                <a:lnTo>
                  <a:pt x="123" y="30"/>
                </a:lnTo>
                <a:lnTo>
                  <a:pt x="126" y="30"/>
                </a:lnTo>
                <a:lnTo>
                  <a:pt x="126" y="34"/>
                </a:lnTo>
                <a:lnTo>
                  <a:pt x="128" y="34"/>
                </a:lnTo>
                <a:lnTo>
                  <a:pt x="128" y="37"/>
                </a:lnTo>
                <a:lnTo>
                  <a:pt x="130" y="39"/>
                </a:lnTo>
                <a:lnTo>
                  <a:pt x="133" y="42"/>
                </a:lnTo>
                <a:lnTo>
                  <a:pt x="138" y="42"/>
                </a:lnTo>
                <a:lnTo>
                  <a:pt x="138" y="39"/>
                </a:lnTo>
                <a:lnTo>
                  <a:pt x="138" y="34"/>
                </a:lnTo>
                <a:lnTo>
                  <a:pt x="135" y="34"/>
                </a:lnTo>
                <a:lnTo>
                  <a:pt x="135" y="27"/>
                </a:lnTo>
                <a:lnTo>
                  <a:pt x="138" y="27"/>
                </a:lnTo>
                <a:lnTo>
                  <a:pt x="138" y="25"/>
                </a:lnTo>
                <a:lnTo>
                  <a:pt x="140" y="25"/>
                </a:lnTo>
                <a:lnTo>
                  <a:pt x="140" y="22"/>
                </a:lnTo>
                <a:lnTo>
                  <a:pt x="142" y="22"/>
                </a:lnTo>
                <a:lnTo>
                  <a:pt x="145" y="22"/>
                </a:lnTo>
                <a:lnTo>
                  <a:pt x="145" y="25"/>
                </a:lnTo>
                <a:lnTo>
                  <a:pt x="147" y="25"/>
                </a:lnTo>
                <a:lnTo>
                  <a:pt x="150" y="27"/>
                </a:lnTo>
                <a:lnTo>
                  <a:pt x="152" y="30"/>
                </a:lnTo>
                <a:lnTo>
                  <a:pt x="152" y="32"/>
                </a:lnTo>
                <a:lnTo>
                  <a:pt x="154" y="32"/>
                </a:lnTo>
                <a:lnTo>
                  <a:pt x="154" y="34"/>
                </a:lnTo>
                <a:lnTo>
                  <a:pt x="157" y="37"/>
                </a:lnTo>
                <a:lnTo>
                  <a:pt x="157" y="39"/>
                </a:lnTo>
                <a:lnTo>
                  <a:pt x="159" y="39"/>
                </a:lnTo>
                <a:lnTo>
                  <a:pt x="159" y="44"/>
                </a:lnTo>
                <a:lnTo>
                  <a:pt x="162" y="44"/>
                </a:lnTo>
                <a:lnTo>
                  <a:pt x="162" y="51"/>
                </a:lnTo>
                <a:lnTo>
                  <a:pt x="164" y="51"/>
                </a:lnTo>
                <a:lnTo>
                  <a:pt x="164" y="53"/>
                </a:lnTo>
                <a:lnTo>
                  <a:pt x="166" y="53"/>
                </a:lnTo>
                <a:lnTo>
                  <a:pt x="166" y="56"/>
                </a:lnTo>
                <a:moveTo>
                  <a:pt x="166" y="56"/>
                </a:moveTo>
                <a:lnTo>
                  <a:pt x="166" y="58"/>
                </a:lnTo>
                <a:lnTo>
                  <a:pt x="169" y="58"/>
                </a:lnTo>
                <a:lnTo>
                  <a:pt x="169" y="70"/>
                </a:lnTo>
                <a:lnTo>
                  <a:pt x="166" y="70"/>
                </a:lnTo>
                <a:lnTo>
                  <a:pt x="166" y="68"/>
                </a:lnTo>
                <a:lnTo>
                  <a:pt x="164" y="68"/>
                </a:lnTo>
                <a:lnTo>
                  <a:pt x="162" y="68"/>
                </a:lnTo>
                <a:lnTo>
                  <a:pt x="162" y="70"/>
                </a:lnTo>
                <a:lnTo>
                  <a:pt x="162" y="75"/>
                </a:lnTo>
                <a:lnTo>
                  <a:pt x="164" y="75"/>
                </a:lnTo>
                <a:lnTo>
                  <a:pt x="164" y="82"/>
                </a:lnTo>
                <a:lnTo>
                  <a:pt x="166" y="85"/>
                </a:lnTo>
                <a:lnTo>
                  <a:pt x="166" y="87"/>
                </a:lnTo>
                <a:lnTo>
                  <a:pt x="169" y="87"/>
                </a:lnTo>
                <a:lnTo>
                  <a:pt x="171" y="87"/>
                </a:lnTo>
                <a:lnTo>
                  <a:pt x="171" y="90"/>
                </a:lnTo>
                <a:lnTo>
                  <a:pt x="171" y="99"/>
                </a:lnTo>
                <a:lnTo>
                  <a:pt x="169" y="102"/>
                </a:lnTo>
                <a:lnTo>
                  <a:pt x="169" y="104"/>
                </a:lnTo>
                <a:lnTo>
                  <a:pt x="166" y="104"/>
                </a:lnTo>
                <a:lnTo>
                  <a:pt x="164" y="104"/>
                </a:lnTo>
                <a:lnTo>
                  <a:pt x="164" y="106"/>
                </a:lnTo>
                <a:lnTo>
                  <a:pt x="162" y="106"/>
                </a:lnTo>
                <a:lnTo>
                  <a:pt x="162" y="109"/>
                </a:lnTo>
                <a:lnTo>
                  <a:pt x="162" y="111"/>
                </a:lnTo>
                <a:lnTo>
                  <a:pt x="164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6"/>
                </a:lnTo>
                <a:lnTo>
                  <a:pt x="164" y="118"/>
                </a:lnTo>
                <a:lnTo>
                  <a:pt x="164" y="123"/>
                </a:lnTo>
                <a:lnTo>
                  <a:pt x="162" y="123"/>
                </a:lnTo>
                <a:lnTo>
                  <a:pt x="162" y="125"/>
                </a:lnTo>
                <a:lnTo>
                  <a:pt x="159" y="128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3"/>
                </a:lnTo>
                <a:lnTo>
                  <a:pt x="152" y="135"/>
                </a:lnTo>
                <a:lnTo>
                  <a:pt x="152" y="133"/>
                </a:lnTo>
                <a:lnTo>
                  <a:pt x="150" y="133"/>
                </a:lnTo>
                <a:lnTo>
                  <a:pt x="150" y="123"/>
                </a:lnTo>
                <a:lnTo>
                  <a:pt x="147" y="123"/>
                </a:lnTo>
                <a:lnTo>
                  <a:pt x="147" y="121"/>
                </a:lnTo>
                <a:lnTo>
                  <a:pt x="145" y="121"/>
                </a:lnTo>
                <a:lnTo>
                  <a:pt x="142" y="121"/>
                </a:lnTo>
                <a:lnTo>
                  <a:pt x="140" y="123"/>
                </a:lnTo>
                <a:lnTo>
                  <a:pt x="138" y="125"/>
                </a:lnTo>
                <a:lnTo>
                  <a:pt x="133" y="125"/>
                </a:lnTo>
                <a:lnTo>
                  <a:pt x="133" y="128"/>
                </a:lnTo>
                <a:lnTo>
                  <a:pt x="130" y="128"/>
                </a:lnTo>
                <a:lnTo>
                  <a:pt x="130" y="130"/>
                </a:lnTo>
                <a:lnTo>
                  <a:pt x="130" y="137"/>
                </a:lnTo>
                <a:lnTo>
                  <a:pt x="133" y="137"/>
                </a:lnTo>
                <a:lnTo>
                  <a:pt x="133" y="135"/>
                </a:lnTo>
                <a:lnTo>
                  <a:pt x="135" y="135"/>
                </a:lnTo>
                <a:lnTo>
                  <a:pt x="138" y="133"/>
                </a:lnTo>
                <a:lnTo>
                  <a:pt x="142" y="133"/>
                </a:lnTo>
                <a:lnTo>
                  <a:pt x="145" y="135"/>
                </a:lnTo>
                <a:lnTo>
                  <a:pt x="145" y="137"/>
                </a:lnTo>
                <a:lnTo>
                  <a:pt x="147" y="137"/>
                </a:lnTo>
                <a:moveTo>
                  <a:pt x="147" y="137"/>
                </a:moveTo>
                <a:lnTo>
                  <a:pt x="147" y="145"/>
                </a:lnTo>
                <a:lnTo>
                  <a:pt x="145" y="145"/>
                </a:lnTo>
                <a:lnTo>
                  <a:pt x="145" y="147"/>
                </a:lnTo>
                <a:lnTo>
                  <a:pt x="142" y="150"/>
                </a:lnTo>
                <a:lnTo>
                  <a:pt x="140" y="150"/>
                </a:lnTo>
                <a:lnTo>
                  <a:pt x="140" y="152"/>
                </a:lnTo>
                <a:lnTo>
                  <a:pt x="138" y="152"/>
                </a:lnTo>
                <a:lnTo>
                  <a:pt x="138" y="154"/>
                </a:lnTo>
                <a:lnTo>
                  <a:pt x="133" y="154"/>
                </a:lnTo>
                <a:lnTo>
                  <a:pt x="133" y="157"/>
                </a:lnTo>
                <a:lnTo>
                  <a:pt x="130" y="157"/>
                </a:lnTo>
                <a:lnTo>
                  <a:pt x="128" y="159"/>
                </a:lnTo>
                <a:lnTo>
                  <a:pt x="121" y="159"/>
                </a:lnTo>
                <a:lnTo>
                  <a:pt x="121" y="162"/>
                </a:lnTo>
                <a:lnTo>
                  <a:pt x="118" y="162"/>
                </a:lnTo>
                <a:lnTo>
                  <a:pt x="118" y="164"/>
                </a:lnTo>
                <a:lnTo>
                  <a:pt x="116" y="164"/>
                </a:lnTo>
                <a:lnTo>
                  <a:pt x="114" y="166"/>
                </a:lnTo>
                <a:lnTo>
                  <a:pt x="106" y="166"/>
                </a:lnTo>
                <a:lnTo>
                  <a:pt x="106" y="169"/>
                </a:lnTo>
                <a:lnTo>
                  <a:pt x="102" y="169"/>
                </a:lnTo>
                <a:lnTo>
                  <a:pt x="102" y="166"/>
                </a:lnTo>
                <a:lnTo>
                  <a:pt x="102" y="164"/>
                </a:lnTo>
                <a:lnTo>
                  <a:pt x="104" y="164"/>
                </a:lnTo>
                <a:lnTo>
                  <a:pt x="104" y="159"/>
                </a:lnTo>
                <a:lnTo>
                  <a:pt x="102" y="159"/>
                </a:lnTo>
                <a:lnTo>
                  <a:pt x="97" y="159"/>
                </a:lnTo>
                <a:lnTo>
                  <a:pt x="97" y="162"/>
                </a:lnTo>
                <a:lnTo>
                  <a:pt x="94" y="162"/>
                </a:lnTo>
                <a:lnTo>
                  <a:pt x="94" y="164"/>
                </a:lnTo>
                <a:lnTo>
                  <a:pt x="85" y="164"/>
                </a:lnTo>
                <a:lnTo>
                  <a:pt x="85" y="166"/>
                </a:lnTo>
                <a:lnTo>
                  <a:pt x="82" y="166"/>
                </a:lnTo>
                <a:lnTo>
                  <a:pt x="82" y="169"/>
                </a:lnTo>
                <a:lnTo>
                  <a:pt x="70" y="169"/>
                </a:lnTo>
                <a:lnTo>
                  <a:pt x="68" y="166"/>
                </a:lnTo>
                <a:lnTo>
                  <a:pt x="68" y="164"/>
                </a:lnTo>
                <a:lnTo>
                  <a:pt x="66" y="164"/>
                </a:lnTo>
                <a:lnTo>
                  <a:pt x="66" y="162"/>
                </a:lnTo>
                <a:lnTo>
                  <a:pt x="63" y="162"/>
                </a:lnTo>
                <a:lnTo>
                  <a:pt x="63" y="159"/>
                </a:lnTo>
                <a:lnTo>
                  <a:pt x="61" y="159"/>
                </a:lnTo>
                <a:lnTo>
                  <a:pt x="61" y="164"/>
                </a:lnTo>
                <a:lnTo>
                  <a:pt x="58" y="164"/>
                </a:lnTo>
                <a:lnTo>
                  <a:pt x="54" y="164"/>
                </a:lnTo>
                <a:lnTo>
                  <a:pt x="51" y="162"/>
                </a:lnTo>
                <a:lnTo>
                  <a:pt x="46" y="162"/>
                </a:lnTo>
                <a:lnTo>
                  <a:pt x="46" y="159"/>
                </a:lnTo>
                <a:lnTo>
                  <a:pt x="44" y="159"/>
                </a:lnTo>
                <a:lnTo>
                  <a:pt x="42" y="157"/>
                </a:lnTo>
                <a:lnTo>
                  <a:pt x="39" y="157"/>
                </a:lnTo>
                <a:lnTo>
                  <a:pt x="39" y="154"/>
                </a:lnTo>
                <a:lnTo>
                  <a:pt x="37" y="152"/>
                </a:lnTo>
                <a:lnTo>
                  <a:pt x="37" y="150"/>
                </a:lnTo>
                <a:lnTo>
                  <a:pt x="39" y="147"/>
                </a:lnTo>
                <a:lnTo>
                  <a:pt x="49" y="147"/>
                </a:lnTo>
                <a:lnTo>
                  <a:pt x="49" y="145"/>
                </a:lnTo>
                <a:lnTo>
                  <a:pt x="51" y="145"/>
                </a:lnTo>
                <a:lnTo>
                  <a:pt x="51" y="142"/>
                </a:lnTo>
                <a:lnTo>
                  <a:pt x="51" y="140"/>
                </a:lnTo>
                <a:lnTo>
                  <a:pt x="49" y="140"/>
                </a:lnTo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3"/>
                </a:lnTo>
                <a:lnTo>
                  <a:pt x="44" y="130"/>
                </a:lnTo>
                <a:lnTo>
                  <a:pt x="42" y="130"/>
                </a:lnTo>
                <a:lnTo>
                  <a:pt x="42" y="128"/>
                </a:lnTo>
                <a:lnTo>
                  <a:pt x="39" y="128"/>
                </a:lnTo>
                <a:lnTo>
                  <a:pt x="34" y="128"/>
                </a:lnTo>
                <a:lnTo>
                  <a:pt x="34" y="130"/>
                </a:lnTo>
                <a:lnTo>
                  <a:pt x="34" y="133"/>
                </a:lnTo>
                <a:lnTo>
                  <a:pt x="37" y="133"/>
                </a:lnTo>
                <a:lnTo>
                  <a:pt x="37" y="137"/>
                </a:lnTo>
                <a:lnTo>
                  <a:pt x="39" y="137"/>
                </a:lnTo>
                <a:lnTo>
                  <a:pt x="39" y="140"/>
                </a:lnTo>
                <a:lnTo>
                  <a:pt x="37" y="140"/>
                </a:lnTo>
                <a:lnTo>
                  <a:pt x="37" y="142"/>
                </a:lnTo>
                <a:lnTo>
                  <a:pt x="34" y="142"/>
                </a:lnTo>
                <a:lnTo>
                  <a:pt x="34" y="145"/>
                </a:lnTo>
                <a:lnTo>
                  <a:pt x="32" y="145"/>
                </a:lnTo>
                <a:lnTo>
                  <a:pt x="32" y="147"/>
                </a:lnTo>
                <a:lnTo>
                  <a:pt x="30" y="147"/>
                </a:lnTo>
                <a:lnTo>
                  <a:pt x="27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8" y="135"/>
                </a:lnTo>
                <a:lnTo>
                  <a:pt x="18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28"/>
                </a:lnTo>
                <a:lnTo>
                  <a:pt x="13" y="121"/>
                </a:lnTo>
                <a:lnTo>
                  <a:pt x="10" y="121"/>
                </a:lnTo>
                <a:lnTo>
                  <a:pt x="10" y="118"/>
                </a:lnTo>
                <a:lnTo>
                  <a:pt x="8" y="116"/>
                </a:lnTo>
                <a:lnTo>
                  <a:pt x="6" y="113"/>
                </a:lnTo>
                <a:lnTo>
                  <a:pt x="6" y="109"/>
                </a:lnTo>
                <a:lnTo>
                  <a:pt x="3" y="109"/>
                </a:lnTo>
                <a:lnTo>
                  <a:pt x="3" y="99"/>
                </a:lnTo>
                <a:lnTo>
                  <a:pt x="6" y="99"/>
                </a:lnTo>
                <a:lnTo>
                  <a:pt x="6" y="102"/>
                </a:lnTo>
                <a:lnTo>
                  <a:pt x="8" y="102"/>
                </a:lnTo>
                <a:lnTo>
                  <a:pt x="10" y="102"/>
                </a:lnTo>
                <a:lnTo>
                  <a:pt x="13" y="99"/>
                </a:lnTo>
                <a:lnTo>
                  <a:pt x="13" y="97"/>
                </a:lnTo>
                <a:lnTo>
                  <a:pt x="10" y="94"/>
                </a:lnTo>
                <a:lnTo>
                  <a:pt x="8" y="94"/>
                </a:lnTo>
                <a:lnTo>
                  <a:pt x="8" y="92"/>
                </a:lnTo>
                <a:lnTo>
                  <a:pt x="8" y="85"/>
                </a:lnTo>
                <a:lnTo>
                  <a:pt x="6" y="85"/>
                </a:lnTo>
                <a:lnTo>
                  <a:pt x="6" y="82"/>
                </a:lnTo>
                <a:lnTo>
                  <a:pt x="3" y="82"/>
                </a:lnTo>
                <a:lnTo>
                  <a:pt x="1" y="82"/>
                </a:lnTo>
                <a:lnTo>
                  <a:pt x="1" y="80"/>
                </a:lnTo>
                <a:lnTo>
                  <a:pt x="1" y="73"/>
                </a:lnTo>
                <a:lnTo>
                  <a:pt x="3" y="70"/>
                </a:lnTo>
                <a:lnTo>
                  <a:pt x="3" y="68"/>
                </a:lnTo>
                <a:lnTo>
                  <a:pt x="6" y="65"/>
                </a:lnTo>
                <a:lnTo>
                  <a:pt x="8" y="65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6" y="58"/>
                </a:lnTo>
                <a:lnTo>
                  <a:pt x="6" y="56"/>
                </a:lnTo>
                <a:lnTo>
                  <a:pt x="6" y="53"/>
                </a:lnTo>
                <a:lnTo>
                  <a:pt x="8" y="53"/>
                </a:lnTo>
                <a:lnTo>
                  <a:pt x="8" y="49"/>
                </a:lnTo>
                <a:lnTo>
                  <a:pt x="10" y="49"/>
                </a:lnTo>
                <a:lnTo>
                  <a:pt x="10" y="44"/>
                </a:lnTo>
                <a:lnTo>
                  <a:pt x="13" y="42"/>
                </a:lnTo>
                <a:lnTo>
                  <a:pt x="15" y="39"/>
                </a:lnTo>
                <a:lnTo>
                  <a:pt x="15" y="37"/>
                </a:lnTo>
                <a:lnTo>
                  <a:pt x="18" y="37"/>
                </a:lnTo>
                <a:moveTo>
                  <a:pt x="18" y="37"/>
                </a:moveTo>
                <a:lnTo>
                  <a:pt x="18" y="34"/>
                </a:lnTo>
                <a:lnTo>
                  <a:pt x="20" y="34"/>
                </a:lnTo>
                <a:lnTo>
                  <a:pt x="22" y="37"/>
                </a:lnTo>
                <a:lnTo>
                  <a:pt x="25" y="39"/>
                </a:lnTo>
                <a:lnTo>
                  <a:pt x="25" y="44"/>
                </a:lnTo>
                <a:lnTo>
                  <a:pt x="22" y="44"/>
                </a:lnTo>
                <a:lnTo>
                  <a:pt x="25" y="46"/>
                </a:lnTo>
                <a:lnTo>
                  <a:pt x="25" y="49"/>
                </a:lnTo>
                <a:lnTo>
                  <a:pt x="27" y="49"/>
                </a:lnTo>
                <a:lnTo>
                  <a:pt x="30" y="49"/>
                </a:lnTo>
                <a:lnTo>
                  <a:pt x="32" y="46"/>
                </a:lnTo>
                <a:lnTo>
                  <a:pt x="34" y="46"/>
                </a:lnTo>
                <a:lnTo>
                  <a:pt x="34" y="44"/>
                </a:lnTo>
                <a:lnTo>
                  <a:pt x="37" y="44"/>
                </a:lnTo>
                <a:lnTo>
                  <a:pt x="39" y="42"/>
                </a:lnTo>
                <a:lnTo>
                  <a:pt x="42" y="42"/>
                </a:lnTo>
                <a:lnTo>
                  <a:pt x="42" y="39"/>
                </a:lnTo>
                <a:lnTo>
                  <a:pt x="44" y="37"/>
                </a:lnTo>
                <a:lnTo>
                  <a:pt x="44" y="32"/>
                </a:lnTo>
                <a:lnTo>
                  <a:pt x="42" y="32"/>
                </a:lnTo>
                <a:lnTo>
                  <a:pt x="39" y="32"/>
                </a:lnTo>
                <a:lnTo>
                  <a:pt x="39" y="34"/>
                </a:lnTo>
                <a:lnTo>
                  <a:pt x="37" y="34"/>
                </a:lnTo>
                <a:lnTo>
                  <a:pt x="34" y="37"/>
                </a:lnTo>
                <a:lnTo>
                  <a:pt x="30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5" y="25"/>
                </a:lnTo>
                <a:lnTo>
                  <a:pt x="27" y="25"/>
                </a:lnTo>
                <a:lnTo>
                  <a:pt x="27" y="22"/>
                </a:lnTo>
                <a:lnTo>
                  <a:pt x="30" y="22"/>
                </a:lnTo>
                <a:lnTo>
                  <a:pt x="30" y="20"/>
                </a:lnTo>
                <a:lnTo>
                  <a:pt x="32" y="20"/>
                </a:lnTo>
                <a:lnTo>
                  <a:pt x="32" y="17"/>
                </a:lnTo>
                <a:lnTo>
                  <a:pt x="34" y="17"/>
                </a:lnTo>
                <a:lnTo>
                  <a:pt x="37" y="15"/>
                </a:lnTo>
                <a:lnTo>
                  <a:pt x="39" y="15"/>
                </a:lnTo>
                <a:lnTo>
                  <a:pt x="39" y="13"/>
                </a:lnTo>
                <a:lnTo>
                  <a:pt x="42" y="13"/>
                </a:lnTo>
                <a:lnTo>
                  <a:pt x="44" y="10"/>
                </a:lnTo>
                <a:lnTo>
                  <a:pt x="51" y="10"/>
                </a:lnTo>
                <a:lnTo>
                  <a:pt x="51" y="8"/>
                </a:lnTo>
                <a:lnTo>
                  <a:pt x="54" y="8"/>
                </a:lnTo>
                <a:lnTo>
                  <a:pt x="54" y="5"/>
                </a:lnTo>
                <a:lnTo>
                  <a:pt x="58" y="5"/>
                </a:lnTo>
                <a:lnTo>
                  <a:pt x="58" y="3"/>
                </a:lnTo>
                <a:lnTo>
                  <a:pt x="6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34" name="path 1934"/>
          <p:cNvSpPr/>
          <p:nvPr/>
        </p:nvSpPr>
        <p:spPr>
          <a:xfrm>
            <a:off x="5817870" y="4171441"/>
            <a:ext cx="44194" cy="32004"/>
          </a:xfrm>
          <a:custGeom>
            <a:avLst/>
            <a:gdLst/>
            <a:ahLst/>
            <a:cxnLst/>
            <a:rect l="0" t="0" r="0" b="0"/>
            <a:pathLst>
              <a:path w="69" h="50">
                <a:moveTo>
                  <a:pt x="1" y="32"/>
                </a:moveTo>
                <a:lnTo>
                  <a:pt x="13" y="49"/>
                </a:lnTo>
                <a:moveTo>
                  <a:pt x="13" y="39"/>
                </a:moveTo>
                <a:lnTo>
                  <a:pt x="17" y="44"/>
                </a:lnTo>
                <a:moveTo>
                  <a:pt x="10" y="39"/>
                </a:moveTo>
                <a:lnTo>
                  <a:pt x="15" y="46"/>
                </a:lnTo>
                <a:moveTo>
                  <a:pt x="68" y="3"/>
                </a:moveTo>
                <a:lnTo>
                  <a:pt x="6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36" name="path 1936"/>
          <p:cNvSpPr/>
          <p:nvPr/>
        </p:nvSpPr>
        <p:spPr>
          <a:xfrm>
            <a:off x="5814821" y="4171441"/>
            <a:ext cx="47243" cy="27432"/>
          </a:xfrm>
          <a:custGeom>
            <a:avLst/>
            <a:gdLst/>
            <a:ahLst/>
            <a:cxnLst/>
            <a:rect l="0" t="0" r="0" b="0"/>
            <a:pathLst>
              <a:path w="74" h="43">
                <a:moveTo>
                  <a:pt x="51" y="3"/>
                </a:moveTo>
                <a:lnTo>
                  <a:pt x="51" y="1"/>
                </a:lnTo>
                <a:moveTo>
                  <a:pt x="46" y="6"/>
                </a:moveTo>
                <a:lnTo>
                  <a:pt x="46" y="3"/>
                </a:lnTo>
                <a:moveTo>
                  <a:pt x="51" y="3"/>
                </a:moveTo>
                <a:lnTo>
                  <a:pt x="56" y="6"/>
                </a:lnTo>
                <a:moveTo>
                  <a:pt x="68" y="3"/>
                </a:moveTo>
                <a:lnTo>
                  <a:pt x="70" y="6"/>
                </a:lnTo>
                <a:moveTo>
                  <a:pt x="70" y="3"/>
                </a:moveTo>
                <a:lnTo>
                  <a:pt x="73" y="6"/>
                </a:lnTo>
                <a:moveTo>
                  <a:pt x="8" y="32"/>
                </a:moveTo>
                <a:lnTo>
                  <a:pt x="8" y="30"/>
                </a:lnTo>
                <a:moveTo>
                  <a:pt x="3" y="37"/>
                </a:moveTo>
                <a:lnTo>
                  <a:pt x="3" y="39"/>
                </a:lnTo>
                <a:moveTo>
                  <a:pt x="8" y="30"/>
                </a:moveTo>
                <a:lnTo>
                  <a:pt x="8" y="32"/>
                </a:lnTo>
                <a:moveTo>
                  <a:pt x="22" y="37"/>
                </a:moveTo>
                <a:lnTo>
                  <a:pt x="25" y="42"/>
                </a:lnTo>
                <a:moveTo>
                  <a:pt x="22" y="34"/>
                </a:moveTo>
                <a:lnTo>
                  <a:pt x="27" y="39"/>
                </a:lnTo>
                <a:moveTo>
                  <a:pt x="20" y="37"/>
                </a:moveTo>
                <a:lnTo>
                  <a:pt x="25" y="42"/>
                </a:lnTo>
                <a:moveTo>
                  <a:pt x="1" y="39"/>
                </a:moveTo>
                <a:lnTo>
                  <a:pt x="3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38" name="path 1938"/>
          <p:cNvSpPr/>
          <p:nvPr/>
        </p:nvSpPr>
        <p:spPr>
          <a:xfrm>
            <a:off x="5625845" y="4212589"/>
            <a:ext cx="25908" cy="27432"/>
          </a:xfrm>
          <a:custGeom>
            <a:avLst/>
            <a:gdLst/>
            <a:ahLst/>
            <a:cxnLst/>
            <a:rect l="0" t="0" r="0" b="0"/>
            <a:pathLst>
              <a:path w="40" h="43">
                <a:moveTo>
                  <a:pt x="15" y="10"/>
                </a:moveTo>
                <a:lnTo>
                  <a:pt x="27" y="30"/>
                </a:lnTo>
                <a:lnTo>
                  <a:pt x="18" y="8"/>
                </a:lnTo>
                <a:moveTo>
                  <a:pt x="20" y="1"/>
                </a:moveTo>
                <a:lnTo>
                  <a:pt x="22" y="8"/>
                </a:lnTo>
                <a:lnTo>
                  <a:pt x="30" y="13"/>
                </a:lnTo>
                <a:lnTo>
                  <a:pt x="39" y="8"/>
                </a:lnTo>
                <a:moveTo>
                  <a:pt x="10" y="20"/>
                </a:moveTo>
                <a:lnTo>
                  <a:pt x="27" y="30"/>
                </a:lnTo>
                <a:lnTo>
                  <a:pt x="10" y="13"/>
                </a:lnTo>
                <a:moveTo>
                  <a:pt x="15" y="13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8" y="8"/>
                </a:lnTo>
                <a:lnTo>
                  <a:pt x="20" y="1"/>
                </a:lnTo>
                <a:moveTo>
                  <a:pt x="27" y="42"/>
                </a:moveTo>
                <a:lnTo>
                  <a:pt x="25" y="32"/>
                </a:lnTo>
                <a:lnTo>
                  <a:pt x="15" y="27"/>
                </a:ln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40" name="rect 1940"/>
          <p:cNvSpPr/>
          <p:nvPr/>
        </p:nvSpPr>
        <p:spPr>
          <a:xfrm>
            <a:off x="5641085" y="4217162"/>
            <a:ext cx="15240" cy="2438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42" name="path 1942"/>
          <p:cNvSpPr/>
          <p:nvPr/>
        </p:nvSpPr>
        <p:spPr>
          <a:xfrm>
            <a:off x="5602985" y="4265167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44" name="path 1944"/>
          <p:cNvSpPr/>
          <p:nvPr/>
        </p:nvSpPr>
        <p:spPr>
          <a:xfrm>
            <a:off x="4714493" y="423773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46" name="path 1946"/>
          <p:cNvSpPr/>
          <p:nvPr/>
        </p:nvSpPr>
        <p:spPr>
          <a:xfrm>
            <a:off x="4714493" y="4230878"/>
            <a:ext cx="6096" cy="7620"/>
          </a:xfrm>
          <a:custGeom>
            <a:avLst/>
            <a:gdLst/>
            <a:ahLst/>
            <a:cxnLst/>
            <a:rect l="0" t="0" r="0" b="0"/>
            <a:pathLst>
              <a:path w="9" h="12">
                <a:moveTo>
                  <a:pt x="1" y="8"/>
                </a:moveTo>
                <a:lnTo>
                  <a:pt x="1" y="5"/>
                </a:lnTo>
                <a:moveTo>
                  <a:pt x="1" y="5"/>
                </a:moveTo>
                <a:lnTo>
                  <a:pt x="3" y="8"/>
                </a:lnTo>
                <a:moveTo>
                  <a:pt x="1" y="3"/>
                </a:moveTo>
                <a:lnTo>
                  <a:pt x="5" y="10"/>
                </a:lnTo>
                <a:moveTo>
                  <a:pt x="1" y="1"/>
                </a:moveTo>
                <a:lnTo>
                  <a:pt x="8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48" name="path 1948"/>
          <p:cNvSpPr/>
          <p:nvPr/>
        </p:nvSpPr>
        <p:spPr>
          <a:xfrm>
            <a:off x="4714621" y="4223597"/>
            <a:ext cx="4316" cy="5417"/>
          </a:xfrm>
          <a:custGeom>
            <a:avLst/>
            <a:gdLst/>
            <a:ahLst/>
            <a:cxnLst/>
            <a:rect l="0" t="0" r="0" b="0"/>
            <a:pathLst>
              <a:path w="6" h="8">
                <a:moveTo>
                  <a:pt x="0" y="0"/>
                </a:moveTo>
                <a:lnTo>
                  <a:pt x="5" y="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50" name="path 1950"/>
          <p:cNvSpPr/>
          <p:nvPr/>
        </p:nvSpPr>
        <p:spPr>
          <a:xfrm>
            <a:off x="4714493" y="4226305"/>
            <a:ext cx="7620" cy="12192"/>
          </a:xfrm>
          <a:custGeom>
            <a:avLst/>
            <a:gdLst/>
            <a:ahLst/>
            <a:cxnLst/>
            <a:rect l="0" t="0" r="0" b="0"/>
            <a:pathLst>
              <a:path w="12" h="19">
                <a:moveTo>
                  <a:pt x="1" y="6"/>
                </a:moveTo>
                <a:lnTo>
                  <a:pt x="10" y="18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52" name="path 1952"/>
          <p:cNvSpPr/>
          <p:nvPr/>
        </p:nvSpPr>
        <p:spPr>
          <a:xfrm>
            <a:off x="5391150" y="4259834"/>
            <a:ext cx="71627" cy="21335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09" y="1"/>
                </a:moveTo>
                <a:lnTo>
                  <a:pt x="111" y="1"/>
                </a:lnTo>
                <a:lnTo>
                  <a:pt x="111" y="3"/>
                </a:ln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1" y="15"/>
                </a:lnTo>
                <a:lnTo>
                  <a:pt x="99" y="17"/>
                </a:lnTo>
                <a:lnTo>
                  <a:pt x="97" y="17"/>
                </a:lnTo>
                <a:lnTo>
                  <a:pt x="97" y="20"/>
                </a:lnTo>
                <a:lnTo>
                  <a:pt x="94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78" y="30"/>
                </a:lnTo>
                <a:lnTo>
                  <a:pt x="70" y="30"/>
                </a:lnTo>
                <a:lnTo>
                  <a:pt x="68" y="32"/>
                </a:lnTo>
                <a:lnTo>
                  <a:pt x="65" y="32"/>
                </a:lnTo>
                <a:lnTo>
                  <a:pt x="63" y="30"/>
                </a:lnTo>
                <a:lnTo>
                  <a:pt x="65" y="30"/>
                </a:lnTo>
                <a:lnTo>
                  <a:pt x="65" y="27"/>
                </a:lnTo>
                <a:lnTo>
                  <a:pt x="68" y="25"/>
                </a:lnTo>
                <a:lnTo>
                  <a:pt x="68" y="22"/>
                </a:lnTo>
                <a:lnTo>
                  <a:pt x="65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6" y="27"/>
                </a:lnTo>
                <a:lnTo>
                  <a:pt x="49" y="27"/>
                </a:lnTo>
                <a:lnTo>
                  <a:pt x="49" y="30"/>
                </a:lnTo>
                <a:lnTo>
                  <a:pt x="46" y="30"/>
                </a:lnTo>
                <a:lnTo>
                  <a:pt x="46" y="32"/>
                </a:lnTo>
                <a:lnTo>
                  <a:pt x="34" y="32"/>
                </a:lnTo>
                <a:lnTo>
                  <a:pt x="32" y="30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7"/>
                </a:lnTo>
                <a:lnTo>
                  <a:pt x="22" y="27"/>
                </a:lnTo>
                <a:lnTo>
                  <a:pt x="15" y="27"/>
                </a:ln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0"/>
                </a:lnTo>
                <a:lnTo>
                  <a:pt x="3" y="20"/>
                </a:lnTo>
                <a:lnTo>
                  <a:pt x="3" y="17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54" name="path 1954"/>
          <p:cNvSpPr/>
          <p:nvPr/>
        </p:nvSpPr>
        <p:spPr>
          <a:xfrm>
            <a:off x="5385053" y="4253738"/>
            <a:ext cx="15240" cy="16764"/>
          </a:xfrm>
          <a:custGeom>
            <a:avLst/>
            <a:gdLst/>
            <a:ahLst/>
            <a:cxnLst/>
            <a:rect l="0" t="0" r="0" b="0"/>
            <a:pathLst>
              <a:path w="24" h="26">
                <a:moveTo>
                  <a:pt x="1" y="20"/>
                </a:moveTo>
                <a:lnTo>
                  <a:pt x="1" y="17"/>
                </a:lnTo>
                <a:moveTo>
                  <a:pt x="3" y="20"/>
                </a:moveTo>
                <a:lnTo>
                  <a:pt x="3" y="17"/>
                </a:lnTo>
                <a:moveTo>
                  <a:pt x="8" y="17"/>
                </a:moveTo>
                <a:lnTo>
                  <a:pt x="10" y="22"/>
                </a:lnTo>
                <a:moveTo>
                  <a:pt x="13" y="1"/>
                </a:moveTo>
                <a:lnTo>
                  <a:pt x="20" y="10"/>
                </a:lnTo>
                <a:lnTo>
                  <a:pt x="22" y="15"/>
                </a:lnTo>
                <a:moveTo>
                  <a:pt x="13" y="20"/>
                </a:moveTo>
                <a:lnTo>
                  <a:pt x="10" y="15"/>
                </a:lnTo>
                <a:lnTo>
                  <a:pt x="15" y="20"/>
                </a:lnTo>
                <a:moveTo>
                  <a:pt x="10" y="10"/>
                </a:moveTo>
                <a:lnTo>
                  <a:pt x="20" y="20"/>
                </a:lnTo>
                <a:moveTo>
                  <a:pt x="10" y="13"/>
                </a:moveTo>
                <a:lnTo>
                  <a:pt x="18" y="20"/>
                </a:lnTo>
                <a:moveTo>
                  <a:pt x="3" y="20"/>
                </a:moveTo>
                <a:lnTo>
                  <a:pt x="8" y="25"/>
                </a:lnTo>
                <a:moveTo>
                  <a:pt x="1" y="20"/>
                </a:moveTo>
                <a:lnTo>
                  <a:pt x="3" y="20"/>
                </a:lnTo>
                <a:moveTo>
                  <a:pt x="10" y="25"/>
                </a:moveTo>
                <a:lnTo>
                  <a:pt x="6" y="17"/>
                </a:lnTo>
                <a:lnTo>
                  <a:pt x="10" y="22"/>
                </a:lnTo>
                <a:moveTo>
                  <a:pt x="8" y="1"/>
                </a:moveTo>
                <a:lnTo>
                  <a:pt x="22" y="20"/>
                </a:lnTo>
                <a:moveTo>
                  <a:pt x="8" y="15"/>
                </a:moveTo>
                <a:lnTo>
                  <a:pt x="13" y="20"/>
                </a:lnTo>
                <a:moveTo>
                  <a:pt x="8" y="3"/>
                </a:moveTo>
                <a:lnTo>
                  <a:pt x="20" y="20"/>
                </a:lnTo>
                <a:moveTo>
                  <a:pt x="10" y="1"/>
                </a:moveTo>
                <a:lnTo>
                  <a:pt x="22" y="17"/>
                </a:lnTo>
                <a:lnTo>
                  <a:pt x="10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56" name="path 1956"/>
          <p:cNvSpPr/>
          <p:nvPr/>
        </p:nvSpPr>
        <p:spPr>
          <a:xfrm>
            <a:off x="5391150" y="4268978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58" name="path 1958"/>
          <p:cNvSpPr/>
          <p:nvPr/>
        </p:nvSpPr>
        <p:spPr>
          <a:xfrm>
            <a:off x="4729957" y="4264629"/>
            <a:ext cx="2601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60" name="path 1960"/>
          <p:cNvSpPr/>
          <p:nvPr/>
        </p:nvSpPr>
        <p:spPr>
          <a:xfrm>
            <a:off x="4731257" y="4253738"/>
            <a:ext cx="15240" cy="16764"/>
          </a:xfrm>
          <a:custGeom>
            <a:avLst/>
            <a:gdLst/>
            <a:ahLst/>
            <a:cxnLst/>
            <a:rect l="0" t="0" r="0" b="0"/>
            <a:pathLst>
              <a:path w="24" h="26">
                <a:moveTo>
                  <a:pt x="1" y="20"/>
                </a:moveTo>
                <a:lnTo>
                  <a:pt x="3" y="20"/>
                </a:lnTo>
                <a:moveTo>
                  <a:pt x="6" y="17"/>
                </a:moveTo>
                <a:lnTo>
                  <a:pt x="10" y="22"/>
                </a:lnTo>
                <a:moveTo>
                  <a:pt x="13" y="1"/>
                </a:moveTo>
                <a:lnTo>
                  <a:pt x="18" y="10"/>
                </a:lnTo>
                <a:moveTo>
                  <a:pt x="20" y="10"/>
                </a:moveTo>
                <a:lnTo>
                  <a:pt x="22" y="15"/>
                </a:lnTo>
                <a:moveTo>
                  <a:pt x="8" y="15"/>
                </a:moveTo>
                <a:lnTo>
                  <a:pt x="13" y="20"/>
                </a:lnTo>
                <a:moveTo>
                  <a:pt x="10" y="15"/>
                </a:moveTo>
                <a:lnTo>
                  <a:pt x="15" y="20"/>
                </a:lnTo>
                <a:moveTo>
                  <a:pt x="10" y="10"/>
                </a:moveTo>
                <a:lnTo>
                  <a:pt x="18" y="20"/>
                </a:lnTo>
                <a:moveTo>
                  <a:pt x="10" y="13"/>
                </a:moveTo>
                <a:lnTo>
                  <a:pt x="15" y="20"/>
                </a:lnTo>
                <a:moveTo>
                  <a:pt x="3" y="20"/>
                </a:moveTo>
                <a:lnTo>
                  <a:pt x="6" y="2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62" name="path 1962"/>
          <p:cNvSpPr/>
          <p:nvPr/>
        </p:nvSpPr>
        <p:spPr>
          <a:xfrm>
            <a:off x="4734306" y="4264405"/>
            <a:ext cx="4571" cy="6096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5" y="8"/>
                </a:moveTo>
                <a:lnTo>
                  <a:pt x="1" y="1"/>
                </a:lnTo>
                <a:lnTo>
                  <a:pt x="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64" name="path 1964"/>
          <p:cNvSpPr/>
          <p:nvPr/>
        </p:nvSpPr>
        <p:spPr>
          <a:xfrm>
            <a:off x="4737353" y="426974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66" name="path 1966"/>
          <p:cNvSpPr/>
          <p:nvPr/>
        </p:nvSpPr>
        <p:spPr>
          <a:xfrm>
            <a:off x="5606033" y="4264405"/>
            <a:ext cx="4571" cy="6096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5" y="8"/>
                </a:moveTo>
                <a:lnTo>
                  <a:pt x="1" y="1"/>
                </a:lnTo>
                <a:lnTo>
                  <a:pt x="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68" name="path 1968"/>
          <p:cNvSpPr/>
          <p:nvPr/>
        </p:nvSpPr>
        <p:spPr>
          <a:xfrm>
            <a:off x="5410961" y="4229354"/>
            <a:ext cx="15240" cy="10667"/>
          </a:xfrm>
          <a:custGeom>
            <a:avLst/>
            <a:gdLst/>
            <a:ahLst/>
            <a:cxnLst/>
            <a:rect l="0" t="0" r="0" b="0"/>
            <a:pathLst>
              <a:path w="24" h="16">
                <a:moveTo>
                  <a:pt x="22" y="15"/>
                </a:moveTo>
                <a:lnTo>
                  <a:pt x="20" y="5"/>
                </a:lnTo>
                <a:lnTo>
                  <a:pt x="10" y="1"/>
                </a:lnTo>
                <a:lnTo>
                  <a:pt x="1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70" name="path 1970"/>
          <p:cNvSpPr/>
          <p:nvPr/>
        </p:nvSpPr>
        <p:spPr>
          <a:xfrm>
            <a:off x="5423153" y="4230878"/>
            <a:ext cx="3048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5"/>
                </a:moveTo>
                <a:lnTo>
                  <a:pt x="3" y="1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72" name="path 1972"/>
          <p:cNvSpPr/>
          <p:nvPr/>
        </p:nvSpPr>
        <p:spPr>
          <a:xfrm>
            <a:off x="5586445" y="4223481"/>
            <a:ext cx="5649" cy="5649"/>
          </a:xfrm>
          <a:custGeom>
            <a:avLst/>
            <a:gdLst/>
            <a:ahLst/>
            <a:cxnLst/>
            <a:rect l="0" t="0" r="0" b="0"/>
            <a:pathLst>
              <a:path w="8" h="8">
                <a:moveTo>
                  <a:pt x="0" y="0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74" name="path 1974"/>
          <p:cNvSpPr/>
          <p:nvPr/>
        </p:nvSpPr>
        <p:spPr>
          <a:xfrm>
            <a:off x="5586221" y="4197350"/>
            <a:ext cx="19812" cy="33528"/>
          </a:xfrm>
          <a:custGeom>
            <a:avLst/>
            <a:gdLst/>
            <a:ahLst/>
            <a:cxnLst/>
            <a:rect l="0" t="0" r="0" b="0"/>
            <a:pathLst>
              <a:path w="31" h="52">
                <a:moveTo>
                  <a:pt x="3" y="44"/>
                </a:moveTo>
                <a:lnTo>
                  <a:pt x="1" y="42"/>
                </a:lnTo>
                <a:moveTo>
                  <a:pt x="6" y="25"/>
                </a:moveTo>
                <a:lnTo>
                  <a:pt x="6" y="27"/>
                </a:lnTo>
                <a:moveTo>
                  <a:pt x="1" y="44"/>
                </a:moveTo>
                <a:lnTo>
                  <a:pt x="8" y="51"/>
                </a:lnTo>
                <a:moveTo>
                  <a:pt x="8" y="20"/>
                </a:moveTo>
                <a:lnTo>
                  <a:pt x="10" y="22"/>
                </a:lnTo>
                <a:moveTo>
                  <a:pt x="6" y="20"/>
                </a:moveTo>
                <a:lnTo>
                  <a:pt x="10" y="25"/>
                </a:lnTo>
                <a:moveTo>
                  <a:pt x="22" y="1"/>
                </a:moveTo>
                <a:lnTo>
                  <a:pt x="30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76" name="path 1976"/>
          <p:cNvSpPr/>
          <p:nvPr/>
        </p:nvSpPr>
        <p:spPr>
          <a:xfrm>
            <a:off x="5587745" y="423773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78" name="path 1978"/>
          <p:cNvSpPr/>
          <p:nvPr/>
        </p:nvSpPr>
        <p:spPr>
          <a:xfrm>
            <a:off x="5587745" y="4234688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80" name="path 1980"/>
          <p:cNvSpPr/>
          <p:nvPr/>
        </p:nvSpPr>
        <p:spPr>
          <a:xfrm>
            <a:off x="5587745" y="4230878"/>
            <a:ext cx="6096" cy="7620"/>
          </a:xfrm>
          <a:custGeom>
            <a:avLst/>
            <a:gdLst/>
            <a:ahLst/>
            <a:cxnLst/>
            <a:rect l="0" t="0" r="0" b="0"/>
            <a:pathLst>
              <a:path w="9" h="12">
                <a:moveTo>
                  <a:pt x="1" y="3"/>
                </a:moveTo>
                <a:lnTo>
                  <a:pt x="5" y="10"/>
                </a:lnTo>
                <a:moveTo>
                  <a:pt x="1" y="1"/>
                </a:moveTo>
                <a:lnTo>
                  <a:pt x="8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82" name="path 1982"/>
          <p:cNvSpPr/>
          <p:nvPr/>
        </p:nvSpPr>
        <p:spPr>
          <a:xfrm>
            <a:off x="5586221" y="4226305"/>
            <a:ext cx="9143" cy="12192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3" y="6"/>
                </a:moveTo>
                <a:lnTo>
                  <a:pt x="10" y="18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3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84" name="path 1984"/>
          <p:cNvSpPr/>
          <p:nvPr/>
        </p:nvSpPr>
        <p:spPr>
          <a:xfrm>
            <a:off x="5666993" y="4208017"/>
            <a:ext cx="28956" cy="53340"/>
          </a:xfrm>
          <a:custGeom>
            <a:avLst/>
            <a:gdLst/>
            <a:ahLst/>
            <a:cxnLst/>
            <a:rect l="0" t="0" r="0" b="0"/>
            <a:pathLst>
              <a:path w="45" h="84">
                <a:moveTo>
                  <a:pt x="39" y="1"/>
                </a:moveTo>
                <a:lnTo>
                  <a:pt x="39" y="3"/>
                </a:lnTo>
                <a:lnTo>
                  <a:pt x="42" y="6"/>
                </a:lnTo>
                <a:lnTo>
                  <a:pt x="42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4" y="13"/>
                </a:lnTo>
                <a:lnTo>
                  <a:pt x="34" y="15"/>
                </a:lnTo>
                <a:lnTo>
                  <a:pt x="34" y="20"/>
                </a:lnTo>
                <a:lnTo>
                  <a:pt x="37" y="20"/>
                </a:lnTo>
                <a:lnTo>
                  <a:pt x="37" y="30"/>
                </a:lnTo>
                <a:lnTo>
                  <a:pt x="39" y="30"/>
                </a:lnTo>
                <a:lnTo>
                  <a:pt x="39" y="32"/>
                </a:lnTo>
                <a:lnTo>
                  <a:pt x="42" y="32"/>
                </a:lnTo>
                <a:lnTo>
                  <a:pt x="44" y="32"/>
                </a:lnTo>
                <a:lnTo>
                  <a:pt x="44" y="34"/>
                </a:lnTo>
                <a:lnTo>
                  <a:pt x="44" y="44"/>
                </a:lnTo>
                <a:lnTo>
                  <a:pt x="42" y="46"/>
                </a:lnTo>
                <a:lnTo>
                  <a:pt x="42" y="49"/>
                </a:lnTo>
                <a:lnTo>
                  <a:pt x="39" y="49"/>
                </a:lnTo>
                <a:lnTo>
                  <a:pt x="37" y="49"/>
                </a:lnTo>
                <a:lnTo>
                  <a:pt x="37" y="51"/>
                </a:lnTo>
                <a:lnTo>
                  <a:pt x="34" y="51"/>
                </a:lnTo>
                <a:lnTo>
                  <a:pt x="34" y="54"/>
                </a:lnTo>
                <a:lnTo>
                  <a:pt x="34" y="56"/>
                </a:lnTo>
                <a:lnTo>
                  <a:pt x="37" y="56"/>
                </a:lnTo>
                <a:lnTo>
                  <a:pt x="39" y="56"/>
                </a:lnTo>
                <a:lnTo>
                  <a:pt x="39" y="58"/>
                </a:lnTo>
                <a:lnTo>
                  <a:pt x="39" y="61"/>
                </a:lnTo>
                <a:lnTo>
                  <a:pt x="37" y="63"/>
                </a:lnTo>
                <a:lnTo>
                  <a:pt x="37" y="66"/>
                </a:lnTo>
                <a:lnTo>
                  <a:pt x="34" y="68"/>
                </a:lnTo>
                <a:lnTo>
                  <a:pt x="34" y="70"/>
                </a:lnTo>
                <a:lnTo>
                  <a:pt x="32" y="70"/>
                </a:lnTo>
                <a:lnTo>
                  <a:pt x="32" y="75"/>
                </a:lnTo>
                <a:lnTo>
                  <a:pt x="30" y="75"/>
                </a:lnTo>
                <a:lnTo>
                  <a:pt x="30" y="77"/>
                </a:lnTo>
                <a:lnTo>
                  <a:pt x="27" y="77"/>
                </a:lnTo>
                <a:lnTo>
                  <a:pt x="25" y="80"/>
                </a:lnTo>
                <a:lnTo>
                  <a:pt x="25" y="77"/>
                </a:lnTo>
                <a:lnTo>
                  <a:pt x="22" y="77"/>
                </a:lnTo>
                <a:lnTo>
                  <a:pt x="22" y="68"/>
                </a:lnTo>
                <a:lnTo>
                  <a:pt x="20" y="68"/>
                </a:lnTo>
                <a:lnTo>
                  <a:pt x="20" y="66"/>
                </a:lnTo>
                <a:lnTo>
                  <a:pt x="18" y="66"/>
                </a:lnTo>
                <a:lnTo>
                  <a:pt x="13" y="66"/>
                </a:lnTo>
                <a:lnTo>
                  <a:pt x="13" y="68"/>
                </a:lnTo>
                <a:lnTo>
                  <a:pt x="10" y="70"/>
                </a:lnTo>
                <a:lnTo>
                  <a:pt x="5" y="70"/>
                </a:lnTo>
                <a:lnTo>
                  <a:pt x="5" y="73"/>
                </a:lnTo>
                <a:lnTo>
                  <a:pt x="3" y="73"/>
                </a:lnTo>
                <a:lnTo>
                  <a:pt x="3" y="75"/>
                </a:lnTo>
                <a:lnTo>
                  <a:pt x="3" y="77"/>
                </a:lnTo>
                <a:lnTo>
                  <a:pt x="1" y="77"/>
                </a:lnTo>
                <a:lnTo>
                  <a:pt x="1" y="80"/>
                </a:lnTo>
                <a:lnTo>
                  <a:pt x="3" y="80"/>
                </a:lnTo>
                <a:lnTo>
                  <a:pt x="3" y="82"/>
                </a:lnTo>
                <a:lnTo>
                  <a:pt x="5" y="82"/>
                </a:lnTo>
                <a:lnTo>
                  <a:pt x="5" y="80"/>
                </a:lnTo>
                <a:lnTo>
                  <a:pt x="8" y="80"/>
                </a:lnTo>
                <a:lnTo>
                  <a:pt x="10" y="77"/>
                </a:lnTo>
                <a:lnTo>
                  <a:pt x="15" y="77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  <a:lnTo>
                  <a:pt x="20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86" name="rect 1986"/>
          <p:cNvSpPr/>
          <p:nvPr/>
        </p:nvSpPr>
        <p:spPr>
          <a:xfrm>
            <a:off x="5369814" y="4230878"/>
            <a:ext cx="6095" cy="8381"/>
          </a:xfrm>
          <a:prstGeom prst="rect">
            <a:avLst/>
          </a:prstGeom>
          <a:solidFill>
            <a:srgbClr val="000000">
              <a:alpha val="5490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88" name="path 1988"/>
          <p:cNvSpPr/>
          <p:nvPr/>
        </p:nvSpPr>
        <p:spPr>
          <a:xfrm>
            <a:off x="5368290" y="4226305"/>
            <a:ext cx="7619" cy="12192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" y="6"/>
                </a:moveTo>
                <a:lnTo>
                  <a:pt x="10" y="18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90" name="path 1990"/>
          <p:cNvSpPr/>
          <p:nvPr/>
        </p:nvSpPr>
        <p:spPr>
          <a:xfrm>
            <a:off x="5189981" y="4172966"/>
            <a:ext cx="70104" cy="88391"/>
          </a:xfrm>
          <a:custGeom>
            <a:avLst/>
            <a:gdLst/>
            <a:ahLst/>
            <a:cxnLst/>
            <a:rect l="0" t="0" r="0" b="0"/>
            <a:pathLst>
              <a:path w="110" h="139">
                <a:moveTo>
                  <a:pt x="1" y="3"/>
                </a:moveTo>
                <a:lnTo>
                  <a:pt x="3" y="3"/>
                </a:lnTo>
                <a:lnTo>
                  <a:pt x="3" y="1"/>
                </a:lnTo>
                <a:lnTo>
                  <a:pt x="8" y="1"/>
                </a:lnTo>
                <a:lnTo>
                  <a:pt x="8" y="3"/>
                </a:lnTo>
                <a:lnTo>
                  <a:pt x="8" y="5"/>
                </a:lnTo>
                <a:lnTo>
                  <a:pt x="6" y="5"/>
                </a:lnTo>
                <a:lnTo>
                  <a:pt x="6" y="10"/>
                </a:lnTo>
                <a:lnTo>
                  <a:pt x="8" y="10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5"/>
                </a:lnTo>
                <a:lnTo>
                  <a:pt x="25" y="5"/>
                </a:lnTo>
                <a:lnTo>
                  <a:pt x="25" y="3"/>
                </a:lnTo>
                <a:lnTo>
                  <a:pt x="27" y="3"/>
                </a:lnTo>
                <a:lnTo>
                  <a:pt x="27" y="1"/>
                </a:lnTo>
                <a:lnTo>
                  <a:pt x="34" y="1"/>
                </a:lnTo>
                <a:lnTo>
                  <a:pt x="56" y="5"/>
                </a:lnTo>
                <a:lnTo>
                  <a:pt x="58" y="5"/>
                </a:lnTo>
                <a:lnTo>
                  <a:pt x="58" y="8"/>
                </a:lnTo>
                <a:lnTo>
                  <a:pt x="63" y="8"/>
                </a:lnTo>
                <a:lnTo>
                  <a:pt x="63" y="10"/>
                </a:lnTo>
                <a:lnTo>
                  <a:pt x="66" y="10"/>
                </a:lnTo>
                <a:lnTo>
                  <a:pt x="68" y="13"/>
                </a:lnTo>
                <a:lnTo>
                  <a:pt x="70" y="13"/>
                </a:lnTo>
                <a:lnTo>
                  <a:pt x="70" y="15"/>
                </a:lnTo>
                <a:lnTo>
                  <a:pt x="73" y="15"/>
                </a:lnTo>
                <a:lnTo>
                  <a:pt x="73" y="17"/>
                </a:lnTo>
                <a:lnTo>
                  <a:pt x="73" y="20"/>
                </a:lnTo>
                <a:lnTo>
                  <a:pt x="70" y="20"/>
                </a:lnTo>
                <a:lnTo>
                  <a:pt x="70" y="22"/>
                </a:lnTo>
                <a:lnTo>
                  <a:pt x="68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58" y="30"/>
                </a:lnTo>
                <a:lnTo>
                  <a:pt x="61" y="30"/>
                </a:lnTo>
                <a:lnTo>
                  <a:pt x="61" y="32"/>
                </a:lnTo>
                <a:lnTo>
                  <a:pt x="63" y="32"/>
                </a:lnTo>
                <a:lnTo>
                  <a:pt x="63" y="34"/>
                </a:lnTo>
                <a:lnTo>
                  <a:pt x="66" y="37"/>
                </a:lnTo>
                <a:lnTo>
                  <a:pt x="66" y="39"/>
                </a:lnTo>
                <a:lnTo>
                  <a:pt x="68" y="39"/>
                </a:lnTo>
                <a:lnTo>
                  <a:pt x="68" y="42"/>
                </a:lnTo>
                <a:lnTo>
                  <a:pt x="70" y="42"/>
                </a:lnTo>
                <a:lnTo>
                  <a:pt x="75" y="42"/>
                </a:lnTo>
                <a:lnTo>
                  <a:pt x="75" y="39"/>
                </a:lnTo>
                <a:lnTo>
                  <a:pt x="75" y="37"/>
                </a:lnTo>
                <a:lnTo>
                  <a:pt x="73" y="37"/>
                </a:lnTo>
                <a:lnTo>
                  <a:pt x="73" y="32"/>
                </a:lnTo>
                <a:lnTo>
                  <a:pt x="70" y="32"/>
                </a:lnTo>
                <a:lnTo>
                  <a:pt x="70" y="30"/>
                </a:lnTo>
                <a:lnTo>
                  <a:pt x="73" y="27"/>
                </a:lnTo>
                <a:lnTo>
                  <a:pt x="75" y="25"/>
                </a:lnTo>
                <a:lnTo>
                  <a:pt x="78" y="25"/>
                </a:lnTo>
                <a:lnTo>
                  <a:pt x="78" y="22"/>
                </a:lnTo>
                <a:lnTo>
                  <a:pt x="82" y="22"/>
                </a:lnTo>
                <a:lnTo>
                  <a:pt x="82" y="25"/>
                </a:lnTo>
                <a:lnTo>
                  <a:pt x="85" y="25"/>
                </a:lnTo>
                <a:lnTo>
                  <a:pt x="85" y="27"/>
                </a:lnTo>
                <a:lnTo>
                  <a:pt x="87" y="27"/>
                </a:lnTo>
                <a:lnTo>
                  <a:pt x="87" y="30"/>
                </a:lnTo>
                <a:lnTo>
                  <a:pt x="90" y="30"/>
                </a:lnTo>
                <a:lnTo>
                  <a:pt x="90" y="32"/>
                </a:lnTo>
                <a:lnTo>
                  <a:pt x="92" y="34"/>
                </a:lnTo>
                <a:lnTo>
                  <a:pt x="92" y="37"/>
                </a:lnTo>
                <a:lnTo>
                  <a:pt x="94" y="37"/>
                </a:lnTo>
                <a:lnTo>
                  <a:pt x="94" y="39"/>
                </a:lnTo>
                <a:lnTo>
                  <a:pt x="97" y="42"/>
                </a:lnTo>
                <a:lnTo>
                  <a:pt x="97" y="49"/>
                </a:lnTo>
                <a:lnTo>
                  <a:pt x="99" y="49"/>
                </a:lnTo>
                <a:lnTo>
                  <a:pt x="99" y="51"/>
                </a:lnTo>
                <a:lnTo>
                  <a:pt x="102" y="51"/>
                </a:lnTo>
                <a:lnTo>
                  <a:pt x="102" y="53"/>
                </a:lnTo>
                <a:lnTo>
                  <a:pt x="104" y="56"/>
                </a:lnTo>
                <a:moveTo>
                  <a:pt x="104" y="56"/>
                </a:moveTo>
                <a:lnTo>
                  <a:pt x="104" y="61"/>
                </a:lnTo>
                <a:lnTo>
                  <a:pt x="106" y="61"/>
                </a:lnTo>
                <a:lnTo>
                  <a:pt x="106" y="70"/>
                </a:lnTo>
                <a:lnTo>
                  <a:pt x="104" y="70"/>
                </a:lnTo>
                <a:lnTo>
                  <a:pt x="104" y="68"/>
                </a:lnTo>
                <a:lnTo>
                  <a:pt x="102" y="68"/>
                </a:lnTo>
                <a:lnTo>
                  <a:pt x="97" y="68"/>
                </a:lnTo>
                <a:lnTo>
                  <a:pt x="97" y="70"/>
                </a:lnTo>
                <a:lnTo>
                  <a:pt x="97" y="73"/>
                </a:lnTo>
                <a:lnTo>
                  <a:pt x="99" y="75"/>
                </a:lnTo>
                <a:lnTo>
                  <a:pt x="102" y="77"/>
                </a:lnTo>
                <a:lnTo>
                  <a:pt x="102" y="85"/>
                </a:lnTo>
                <a:lnTo>
                  <a:pt x="104" y="85"/>
                </a:lnTo>
                <a:lnTo>
                  <a:pt x="104" y="87"/>
                </a:lnTo>
                <a:lnTo>
                  <a:pt x="106" y="87"/>
                </a:lnTo>
                <a:lnTo>
                  <a:pt x="109" y="87"/>
                </a:lnTo>
                <a:lnTo>
                  <a:pt x="109" y="90"/>
                </a:lnTo>
                <a:lnTo>
                  <a:pt x="109" y="97"/>
                </a:lnTo>
                <a:lnTo>
                  <a:pt x="106" y="99"/>
                </a:lnTo>
                <a:lnTo>
                  <a:pt x="106" y="102"/>
                </a:lnTo>
                <a:lnTo>
                  <a:pt x="104" y="104"/>
                </a:lnTo>
                <a:lnTo>
                  <a:pt x="102" y="104"/>
                </a:lnTo>
                <a:lnTo>
                  <a:pt x="99" y="106"/>
                </a:lnTo>
                <a:lnTo>
                  <a:pt x="99" y="111"/>
                </a:lnTo>
                <a:lnTo>
                  <a:pt x="102" y="111"/>
                </a:lnTo>
                <a:lnTo>
                  <a:pt x="104" y="111"/>
                </a:lnTo>
                <a:lnTo>
                  <a:pt x="104" y="113"/>
                </a:lnTo>
                <a:lnTo>
                  <a:pt x="102" y="116"/>
                </a:lnTo>
                <a:lnTo>
                  <a:pt x="102" y="121"/>
                </a:lnTo>
                <a:lnTo>
                  <a:pt x="99" y="121"/>
                </a:lnTo>
                <a:lnTo>
                  <a:pt x="99" y="125"/>
                </a:lnTo>
                <a:lnTo>
                  <a:pt x="97" y="125"/>
                </a:lnTo>
                <a:lnTo>
                  <a:pt x="97" y="128"/>
                </a:lnTo>
                <a:lnTo>
                  <a:pt x="94" y="130"/>
                </a:lnTo>
                <a:lnTo>
                  <a:pt x="94" y="133"/>
                </a:lnTo>
                <a:lnTo>
                  <a:pt x="92" y="133"/>
                </a:lnTo>
                <a:lnTo>
                  <a:pt x="90" y="133"/>
                </a:lnTo>
                <a:lnTo>
                  <a:pt x="90" y="135"/>
                </a:lnTo>
                <a:lnTo>
                  <a:pt x="90" y="133"/>
                </a:lnTo>
                <a:lnTo>
                  <a:pt x="87" y="133"/>
                </a:lnTo>
                <a:lnTo>
                  <a:pt x="85" y="130"/>
                </a:lnTo>
                <a:lnTo>
                  <a:pt x="85" y="121"/>
                </a:lnTo>
                <a:lnTo>
                  <a:pt x="82" y="121"/>
                </a:lnTo>
                <a:lnTo>
                  <a:pt x="78" y="121"/>
                </a:lnTo>
                <a:lnTo>
                  <a:pt x="78" y="123"/>
                </a:lnTo>
                <a:lnTo>
                  <a:pt x="75" y="123"/>
                </a:lnTo>
                <a:lnTo>
                  <a:pt x="75" y="125"/>
                </a:lnTo>
                <a:lnTo>
                  <a:pt x="70" y="125"/>
                </a:lnTo>
                <a:lnTo>
                  <a:pt x="70" y="128"/>
                </a:lnTo>
                <a:lnTo>
                  <a:pt x="68" y="128"/>
                </a:lnTo>
                <a:lnTo>
                  <a:pt x="68" y="130"/>
                </a:lnTo>
                <a:lnTo>
                  <a:pt x="66" y="133"/>
                </a:lnTo>
                <a:lnTo>
                  <a:pt x="66" y="137"/>
                </a:lnTo>
                <a:lnTo>
                  <a:pt x="68" y="137"/>
                </a:lnTo>
                <a:lnTo>
                  <a:pt x="70" y="137"/>
                </a:lnTo>
                <a:lnTo>
                  <a:pt x="70" y="135"/>
                </a:lnTo>
                <a:lnTo>
                  <a:pt x="73" y="135"/>
                </a:lnTo>
                <a:lnTo>
                  <a:pt x="73" y="133"/>
                </a:lnTo>
                <a:lnTo>
                  <a:pt x="80" y="133"/>
                </a:lnTo>
                <a:lnTo>
                  <a:pt x="80" y="135"/>
                </a:lnTo>
                <a:lnTo>
                  <a:pt x="82" y="135"/>
                </a:lnTo>
                <a:lnTo>
                  <a:pt x="82" y="1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92" name="path 1992"/>
          <p:cNvSpPr/>
          <p:nvPr/>
        </p:nvSpPr>
        <p:spPr>
          <a:xfrm>
            <a:off x="5607557" y="4253738"/>
            <a:ext cx="10668" cy="13715"/>
          </a:xfrm>
          <a:custGeom>
            <a:avLst/>
            <a:gdLst/>
            <a:ahLst/>
            <a:cxnLst/>
            <a:rect l="0" t="0" r="0" b="0"/>
            <a:pathLst>
              <a:path w="16" h="21">
                <a:moveTo>
                  <a:pt x="1" y="1"/>
                </a:moveTo>
                <a:lnTo>
                  <a:pt x="15" y="20"/>
                </a:lnTo>
                <a:moveTo>
                  <a:pt x="1" y="15"/>
                </a:moveTo>
                <a:lnTo>
                  <a:pt x="6" y="20"/>
                </a:lnTo>
                <a:moveTo>
                  <a:pt x="1" y="3"/>
                </a:moveTo>
                <a:lnTo>
                  <a:pt x="13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94" name="path 1994"/>
          <p:cNvSpPr/>
          <p:nvPr/>
        </p:nvSpPr>
        <p:spPr>
          <a:xfrm>
            <a:off x="5609081" y="4253738"/>
            <a:ext cx="9144" cy="12191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1" y="1"/>
                </a:moveTo>
                <a:lnTo>
                  <a:pt x="13" y="17"/>
                </a:lnTo>
                <a:lnTo>
                  <a:pt x="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96" name="path 1996"/>
          <p:cNvSpPr/>
          <p:nvPr/>
        </p:nvSpPr>
        <p:spPr>
          <a:xfrm>
            <a:off x="5589270" y="421106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3" y="5"/>
                </a:moveTo>
                <a:lnTo>
                  <a:pt x="1" y="1"/>
                </a:ln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1998" name="path 1998"/>
          <p:cNvSpPr/>
          <p:nvPr/>
        </p:nvSpPr>
        <p:spPr>
          <a:xfrm>
            <a:off x="5426202" y="4232402"/>
            <a:ext cx="12192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8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00" name="path 2000"/>
          <p:cNvSpPr/>
          <p:nvPr/>
        </p:nvSpPr>
        <p:spPr>
          <a:xfrm>
            <a:off x="4731257" y="4265167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02" name="path 2002"/>
          <p:cNvSpPr/>
          <p:nvPr/>
        </p:nvSpPr>
        <p:spPr>
          <a:xfrm>
            <a:off x="5625845" y="4220209"/>
            <a:ext cx="6096" cy="12192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8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04" name="path 2004"/>
          <p:cNvSpPr/>
          <p:nvPr/>
        </p:nvSpPr>
        <p:spPr>
          <a:xfrm>
            <a:off x="5609081" y="4268978"/>
            <a:ext cx="3048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06" name="path 2006"/>
          <p:cNvSpPr/>
          <p:nvPr/>
        </p:nvSpPr>
        <p:spPr>
          <a:xfrm>
            <a:off x="5603747" y="4265929"/>
            <a:ext cx="1524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08" name="path 2008"/>
          <p:cNvSpPr/>
          <p:nvPr/>
        </p:nvSpPr>
        <p:spPr>
          <a:xfrm>
            <a:off x="4517897" y="4259834"/>
            <a:ext cx="73152" cy="21335"/>
          </a:xfrm>
          <a:custGeom>
            <a:avLst/>
            <a:gdLst/>
            <a:ahLst/>
            <a:cxnLst/>
            <a:rect l="0" t="0" r="0" b="0"/>
            <a:pathLst>
              <a:path w="115" h="33">
                <a:moveTo>
                  <a:pt x="111" y="1"/>
                </a:moveTo>
                <a:lnTo>
                  <a:pt x="111" y="3"/>
                </a:lnTo>
                <a:lnTo>
                  <a:pt x="114" y="3"/>
                </a:lnTo>
                <a:lnTo>
                  <a:pt x="114" y="5"/>
                </a:lnTo>
                <a:lnTo>
                  <a:pt x="111" y="8"/>
                </a:lnTo>
                <a:lnTo>
                  <a:pt x="109" y="10"/>
                </a:lnTo>
                <a:lnTo>
                  <a:pt x="106" y="13"/>
                </a:lnTo>
                <a:lnTo>
                  <a:pt x="104" y="15"/>
                </a:lnTo>
                <a:lnTo>
                  <a:pt x="102" y="15"/>
                </a:lnTo>
                <a:lnTo>
                  <a:pt x="102" y="17"/>
                </a:lnTo>
                <a:lnTo>
                  <a:pt x="99" y="17"/>
                </a:lnTo>
                <a:lnTo>
                  <a:pt x="97" y="20"/>
                </a:lnTo>
                <a:lnTo>
                  <a:pt x="94" y="20"/>
                </a:lnTo>
                <a:lnTo>
                  <a:pt x="94" y="22"/>
                </a:lnTo>
                <a:lnTo>
                  <a:pt x="87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80" y="30"/>
                </a:lnTo>
                <a:lnTo>
                  <a:pt x="70" y="30"/>
                </a:lnTo>
                <a:lnTo>
                  <a:pt x="70" y="32"/>
                </a:lnTo>
                <a:lnTo>
                  <a:pt x="65" y="32"/>
                </a:lnTo>
                <a:lnTo>
                  <a:pt x="65" y="30"/>
                </a:lnTo>
                <a:lnTo>
                  <a:pt x="65" y="27"/>
                </a:lnTo>
                <a:lnTo>
                  <a:pt x="68" y="27"/>
                </a:lnTo>
                <a:lnTo>
                  <a:pt x="68" y="22"/>
                </a:lnTo>
                <a:lnTo>
                  <a:pt x="65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49" y="27"/>
                </a:lnTo>
                <a:lnTo>
                  <a:pt x="49" y="30"/>
                </a:lnTo>
                <a:lnTo>
                  <a:pt x="49" y="32"/>
                </a:lnTo>
                <a:lnTo>
                  <a:pt x="46" y="32"/>
                </a:lnTo>
                <a:lnTo>
                  <a:pt x="34" y="32"/>
                </a:lnTo>
                <a:lnTo>
                  <a:pt x="34" y="30"/>
                </a:lnTo>
                <a:lnTo>
                  <a:pt x="32" y="30"/>
                </a:lnTo>
                <a:lnTo>
                  <a:pt x="32" y="27"/>
                </a:lnTo>
                <a:lnTo>
                  <a:pt x="32" y="25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8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5" y="20"/>
                </a:lnTo>
                <a:lnTo>
                  <a:pt x="5" y="17"/>
                </a:lnTo>
                <a:lnTo>
                  <a:pt x="3" y="15"/>
                </a:lnTo>
                <a:lnTo>
                  <a:pt x="1" y="15"/>
                </a:lnTo>
                <a:lnTo>
                  <a:pt x="1" y="13"/>
                </a:lnTo>
                <a:lnTo>
                  <a:pt x="3" y="13"/>
                </a:lnTo>
                <a:lnTo>
                  <a:pt x="3" y="10"/>
                </a:lnTo>
                <a:lnTo>
                  <a:pt x="13" y="10"/>
                </a:lnTo>
                <a:lnTo>
                  <a:pt x="15" y="8"/>
                </a:lnTo>
                <a:lnTo>
                  <a:pt x="1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10" name="path 2010"/>
          <p:cNvSpPr/>
          <p:nvPr/>
        </p:nvSpPr>
        <p:spPr>
          <a:xfrm>
            <a:off x="4496561" y="4195826"/>
            <a:ext cx="32003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6" y="104"/>
                </a:lnTo>
                <a:lnTo>
                  <a:pt x="46" y="102"/>
                </a:lnTo>
                <a:lnTo>
                  <a:pt x="44" y="102"/>
                </a:lnTo>
                <a:lnTo>
                  <a:pt x="44" y="99"/>
                </a:lnTo>
                <a:lnTo>
                  <a:pt x="44" y="97"/>
                </a:lnTo>
                <a:lnTo>
                  <a:pt x="42" y="97"/>
                </a:lnTo>
                <a:lnTo>
                  <a:pt x="42" y="94"/>
                </a:lnTo>
                <a:lnTo>
                  <a:pt x="39" y="92"/>
                </a:lnTo>
                <a:lnTo>
                  <a:pt x="32" y="92"/>
                </a:lnTo>
                <a:lnTo>
                  <a:pt x="32" y="94"/>
                </a:lnTo>
                <a:lnTo>
                  <a:pt x="34" y="97"/>
                </a:lnTo>
                <a:lnTo>
                  <a:pt x="34" y="99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7" y="111"/>
                </a:lnTo>
                <a:lnTo>
                  <a:pt x="25" y="109"/>
                </a:lnTo>
                <a:lnTo>
                  <a:pt x="22" y="106"/>
                </a:lnTo>
                <a:lnTo>
                  <a:pt x="20" y="104"/>
                </a:lnTo>
                <a:lnTo>
                  <a:pt x="18" y="102"/>
                </a:lnTo>
                <a:lnTo>
                  <a:pt x="18" y="99"/>
                </a:lnTo>
                <a:lnTo>
                  <a:pt x="15" y="99"/>
                </a:lnTo>
                <a:lnTo>
                  <a:pt x="15" y="97"/>
                </a:lnTo>
                <a:lnTo>
                  <a:pt x="13" y="97"/>
                </a:lnTo>
                <a:lnTo>
                  <a:pt x="13" y="92"/>
                </a:lnTo>
                <a:lnTo>
                  <a:pt x="10" y="92"/>
                </a:lnTo>
                <a:lnTo>
                  <a:pt x="10" y="85"/>
                </a:lnTo>
                <a:lnTo>
                  <a:pt x="8" y="82"/>
                </a:lnTo>
                <a:lnTo>
                  <a:pt x="8" y="80"/>
                </a:lnTo>
                <a:lnTo>
                  <a:pt x="6" y="80"/>
                </a:lnTo>
                <a:lnTo>
                  <a:pt x="6" y="77"/>
                </a:lnTo>
                <a:lnTo>
                  <a:pt x="3" y="77"/>
                </a:lnTo>
                <a:lnTo>
                  <a:pt x="3" y="70"/>
                </a:lnTo>
                <a:lnTo>
                  <a:pt x="1" y="68"/>
                </a:lnTo>
                <a:lnTo>
                  <a:pt x="1" y="63"/>
                </a:lnTo>
                <a:lnTo>
                  <a:pt x="3" y="63"/>
                </a:lnTo>
                <a:lnTo>
                  <a:pt x="6" y="63"/>
                </a:lnTo>
                <a:lnTo>
                  <a:pt x="6" y="66"/>
                </a:lnTo>
                <a:lnTo>
                  <a:pt x="10" y="66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6"/>
                </a:lnTo>
                <a:lnTo>
                  <a:pt x="6" y="56"/>
                </a:lnTo>
                <a:lnTo>
                  <a:pt x="6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2"/>
                </a:lnTo>
                <a:lnTo>
                  <a:pt x="3" y="30"/>
                </a:lnTo>
                <a:lnTo>
                  <a:pt x="8" y="30"/>
                </a:lnTo>
                <a:lnTo>
                  <a:pt x="8" y="27"/>
                </a:lnTo>
                <a:lnTo>
                  <a:pt x="8" y="25"/>
                </a:lnTo>
                <a:lnTo>
                  <a:pt x="10" y="25"/>
                </a:lnTo>
                <a:lnTo>
                  <a:pt x="8" y="25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13"/>
                </a:lnTo>
                <a:lnTo>
                  <a:pt x="8" y="13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3" y="6"/>
                </a:lnTo>
                <a:lnTo>
                  <a:pt x="13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12" name="path 2012"/>
          <p:cNvSpPr/>
          <p:nvPr/>
        </p:nvSpPr>
        <p:spPr>
          <a:xfrm>
            <a:off x="4496561" y="423773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14" name="path 2014"/>
          <p:cNvSpPr/>
          <p:nvPr/>
        </p:nvSpPr>
        <p:spPr>
          <a:xfrm>
            <a:off x="4496561" y="4230878"/>
            <a:ext cx="6095" cy="7620"/>
          </a:xfrm>
          <a:custGeom>
            <a:avLst/>
            <a:gdLst/>
            <a:ahLst/>
            <a:cxnLst/>
            <a:rect l="0" t="0" r="0" b="0"/>
            <a:pathLst>
              <a:path w="9" h="12">
                <a:moveTo>
                  <a:pt x="1" y="8"/>
                </a:moveTo>
                <a:lnTo>
                  <a:pt x="1" y="5"/>
                </a:lnTo>
                <a:moveTo>
                  <a:pt x="1" y="5"/>
                </a:moveTo>
                <a:lnTo>
                  <a:pt x="3" y="8"/>
                </a:lnTo>
                <a:moveTo>
                  <a:pt x="1" y="3"/>
                </a:moveTo>
                <a:lnTo>
                  <a:pt x="6" y="10"/>
                </a:lnTo>
                <a:moveTo>
                  <a:pt x="1" y="1"/>
                </a:moveTo>
                <a:lnTo>
                  <a:pt x="8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16" name="path 2016"/>
          <p:cNvSpPr/>
          <p:nvPr/>
        </p:nvSpPr>
        <p:spPr>
          <a:xfrm>
            <a:off x="4496689" y="4223597"/>
            <a:ext cx="4316" cy="5417"/>
          </a:xfrm>
          <a:custGeom>
            <a:avLst/>
            <a:gdLst/>
            <a:ahLst/>
            <a:cxnLst/>
            <a:rect l="0" t="0" r="0" b="0"/>
            <a:pathLst>
              <a:path w="6" h="8">
                <a:moveTo>
                  <a:pt x="0" y="0"/>
                </a:moveTo>
                <a:lnTo>
                  <a:pt x="5" y="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18" name="path 2018"/>
          <p:cNvSpPr/>
          <p:nvPr/>
        </p:nvSpPr>
        <p:spPr>
          <a:xfrm>
            <a:off x="4496561" y="4226305"/>
            <a:ext cx="7619" cy="12192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" y="6"/>
                </a:moveTo>
                <a:lnTo>
                  <a:pt x="10" y="18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20" name="path 2020"/>
          <p:cNvSpPr/>
          <p:nvPr/>
        </p:nvSpPr>
        <p:spPr>
          <a:xfrm>
            <a:off x="4512025" y="4264629"/>
            <a:ext cx="2601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22" name="path 2022"/>
          <p:cNvSpPr/>
          <p:nvPr/>
        </p:nvSpPr>
        <p:spPr>
          <a:xfrm>
            <a:off x="4513326" y="4253738"/>
            <a:ext cx="15239" cy="16764"/>
          </a:xfrm>
          <a:custGeom>
            <a:avLst/>
            <a:gdLst/>
            <a:ahLst/>
            <a:cxnLst/>
            <a:rect l="0" t="0" r="0" b="0"/>
            <a:pathLst>
              <a:path w="23" h="26">
                <a:moveTo>
                  <a:pt x="1" y="20"/>
                </a:moveTo>
                <a:lnTo>
                  <a:pt x="3" y="20"/>
                </a:lnTo>
                <a:moveTo>
                  <a:pt x="5" y="17"/>
                </a:moveTo>
                <a:lnTo>
                  <a:pt x="10" y="22"/>
                </a:lnTo>
                <a:moveTo>
                  <a:pt x="13" y="1"/>
                </a:moveTo>
                <a:lnTo>
                  <a:pt x="17" y="10"/>
                </a:lnTo>
                <a:moveTo>
                  <a:pt x="20" y="10"/>
                </a:moveTo>
                <a:lnTo>
                  <a:pt x="22" y="15"/>
                </a:lnTo>
                <a:moveTo>
                  <a:pt x="8" y="15"/>
                </a:moveTo>
                <a:lnTo>
                  <a:pt x="13" y="20"/>
                </a:lnTo>
                <a:moveTo>
                  <a:pt x="10" y="15"/>
                </a:moveTo>
                <a:lnTo>
                  <a:pt x="15" y="20"/>
                </a:lnTo>
                <a:moveTo>
                  <a:pt x="10" y="10"/>
                </a:moveTo>
                <a:lnTo>
                  <a:pt x="17" y="20"/>
                </a:lnTo>
                <a:moveTo>
                  <a:pt x="10" y="13"/>
                </a:moveTo>
                <a:lnTo>
                  <a:pt x="15" y="20"/>
                </a:lnTo>
                <a:moveTo>
                  <a:pt x="3" y="20"/>
                </a:moveTo>
                <a:lnTo>
                  <a:pt x="5" y="2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24" name="path 2024"/>
          <p:cNvSpPr/>
          <p:nvPr/>
        </p:nvSpPr>
        <p:spPr>
          <a:xfrm>
            <a:off x="4513326" y="4265167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26" name="path 2026"/>
          <p:cNvSpPr/>
          <p:nvPr/>
        </p:nvSpPr>
        <p:spPr>
          <a:xfrm>
            <a:off x="4514850" y="4253738"/>
            <a:ext cx="12192" cy="16764"/>
          </a:xfrm>
          <a:custGeom>
            <a:avLst/>
            <a:gdLst/>
            <a:ahLst/>
            <a:cxnLst/>
            <a:rect l="0" t="0" r="0" b="0"/>
            <a:pathLst>
              <a:path w="19" h="26">
                <a:moveTo>
                  <a:pt x="1" y="17"/>
                </a:moveTo>
                <a:lnTo>
                  <a:pt x="5" y="25"/>
                </a:lnTo>
                <a:moveTo>
                  <a:pt x="3" y="17"/>
                </a:moveTo>
                <a:lnTo>
                  <a:pt x="8" y="22"/>
                </a:lnTo>
                <a:moveTo>
                  <a:pt x="3" y="1"/>
                </a:moveTo>
                <a:lnTo>
                  <a:pt x="18" y="20"/>
                </a:lnTo>
                <a:moveTo>
                  <a:pt x="5" y="15"/>
                </a:moveTo>
                <a:lnTo>
                  <a:pt x="8" y="20"/>
                </a:lnTo>
                <a:moveTo>
                  <a:pt x="3" y="3"/>
                </a:moveTo>
                <a:lnTo>
                  <a:pt x="18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28" name="path 2028"/>
          <p:cNvSpPr/>
          <p:nvPr/>
        </p:nvSpPr>
        <p:spPr>
          <a:xfrm>
            <a:off x="4517897" y="4253738"/>
            <a:ext cx="10667" cy="12191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7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30" name="path 2030"/>
          <p:cNvSpPr/>
          <p:nvPr/>
        </p:nvSpPr>
        <p:spPr>
          <a:xfrm>
            <a:off x="4577333" y="4208017"/>
            <a:ext cx="27431" cy="53340"/>
          </a:xfrm>
          <a:custGeom>
            <a:avLst/>
            <a:gdLst/>
            <a:ahLst/>
            <a:cxnLst/>
            <a:rect l="0" t="0" r="0" b="0"/>
            <a:pathLst>
              <a:path w="43" h="84">
                <a:moveTo>
                  <a:pt x="39" y="1"/>
                </a:moveTo>
                <a:lnTo>
                  <a:pt x="39" y="10"/>
                </a:lnTo>
                <a:lnTo>
                  <a:pt x="41" y="10"/>
                </a:lnTo>
                <a:lnTo>
                  <a:pt x="41" y="15"/>
                </a:lnTo>
                <a:lnTo>
                  <a:pt x="39" y="15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20"/>
                </a:lnTo>
                <a:lnTo>
                  <a:pt x="34" y="20"/>
                </a:lnTo>
                <a:lnTo>
                  <a:pt x="34" y="22"/>
                </a:lnTo>
                <a:lnTo>
                  <a:pt x="37" y="22"/>
                </a:lnTo>
                <a:lnTo>
                  <a:pt x="37" y="32"/>
                </a:lnTo>
                <a:lnTo>
                  <a:pt x="39" y="32"/>
                </a:lnTo>
                <a:lnTo>
                  <a:pt x="41" y="32"/>
                </a:lnTo>
                <a:lnTo>
                  <a:pt x="41" y="34"/>
                </a:lnTo>
                <a:lnTo>
                  <a:pt x="41" y="46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4" y="54"/>
                </a:lnTo>
                <a:lnTo>
                  <a:pt x="32" y="54"/>
                </a:lnTo>
                <a:lnTo>
                  <a:pt x="34" y="54"/>
                </a:lnTo>
                <a:lnTo>
                  <a:pt x="34" y="56"/>
                </a:lnTo>
                <a:lnTo>
                  <a:pt x="37" y="56"/>
                </a:lnTo>
                <a:lnTo>
                  <a:pt x="37" y="58"/>
                </a:lnTo>
                <a:lnTo>
                  <a:pt x="37" y="63"/>
                </a:lnTo>
                <a:lnTo>
                  <a:pt x="34" y="66"/>
                </a:lnTo>
                <a:lnTo>
                  <a:pt x="34" y="68"/>
                </a:lnTo>
                <a:lnTo>
                  <a:pt x="32" y="70"/>
                </a:lnTo>
                <a:lnTo>
                  <a:pt x="32" y="73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5" y="80"/>
                </a:lnTo>
                <a:lnTo>
                  <a:pt x="25" y="77"/>
                </a:lnTo>
                <a:lnTo>
                  <a:pt x="20" y="77"/>
                </a:lnTo>
                <a:lnTo>
                  <a:pt x="20" y="75"/>
                </a:lnTo>
                <a:lnTo>
                  <a:pt x="20" y="66"/>
                </a:lnTo>
                <a:lnTo>
                  <a:pt x="18" y="66"/>
                </a:lnTo>
                <a:lnTo>
                  <a:pt x="13" y="66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5" y="70"/>
                </a:lnTo>
                <a:lnTo>
                  <a:pt x="3" y="73"/>
                </a:lnTo>
                <a:lnTo>
                  <a:pt x="1" y="75"/>
                </a:lnTo>
                <a:lnTo>
                  <a:pt x="1" y="82"/>
                </a:lnTo>
                <a:lnTo>
                  <a:pt x="3" y="82"/>
                </a:lnTo>
                <a:lnTo>
                  <a:pt x="5" y="80"/>
                </a:lnTo>
                <a:lnTo>
                  <a:pt x="8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32" name="path 2032"/>
          <p:cNvSpPr/>
          <p:nvPr/>
        </p:nvSpPr>
        <p:spPr>
          <a:xfrm>
            <a:off x="4545330" y="4217162"/>
            <a:ext cx="7619" cy="15239"/>
          </a:xfrm>
          <a:custGeom>
            <a:avLst/>
            <a:gdLst/>
            <a:ahLst/>
            <a:cxnLst/>
            <a:rect l="0" t="0" r="0" b="0"/>
            <a:pathLst>
              <a:path w="11" h="23">
                <a:moveTo>
                  <a:pt x="1" y="3"/>
                </a:moveTo>
                <a:lnTo>
                  <a:pt x="10" y="22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34" name="rect 2034"/>
          <p:cNvSpPr/>
          <p:nvPr/>
        </p:nvSpPr>
        <p:spPr>
          <a:xfrm>
            <a:off x="4540757" y="4220209"/>
            <a:ext cx="12192" cy="12192"/>
          </a:xfrm>
          <a:prstGeom prst="rect">
            <a:avLst/>
          </a:prstGeom>
          <a:solidFill>
            <a:srgbClr val="000000">
              <a:alpha val="7921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36" name="path 2036"/>
          <p:cNvSpPr/>
          <p:nvPr/>
        </p:nvSpPr>
        <p:spPr>
          <a:xfrm>
            <a:off x="4539233" y="4229354"/>
            <a:ext cx="15240" cy="10667"/>
          </a:xfrm>
          <a:custGeom>
            <a:avLst/>
            <a:gdLst/>
            <a:ahLst/>
            <a:cxnLst/>
            <a:rect l="0" t="0" r="0" b="0"/>
            <a:pathLst>
              <a:path w="24" h="16">
                <a:moveTo>
                  <a:pt x="22" y="15"/>
                </a:moveTo>
                <a:lnTo>
                  <a:pt x="20" y="5"/>
                </a:lnTo>
                <a:lnTo>
                  <a:pt x="10" y="1"/>
                </a:lnTo>
                <a:lnTo>
                  <a:pt x="1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38" name="path 2038"/>
          <p:cNvSpPr/>
          <p:nvPr/>
        </p:nvSpPr>
        <p:spPr>
          <a:xfrm>
            <a:off x="4734306" y="4253738"/>
            <a:ext cx="10667" cy="13715"/>
          </a:xfrm>
          <a:custGeom>
            <a:avLst/>
            <a:gdLst/>
            <a:ahLst/>
            <a:cxnLst/>
            <a:rect l="0" t="0" r="0" b="0"/>
            <a:pathLst>
              <a:path w="16" h="21">
                <a:moveTo>
                  <a:pt x="3" y="1"/>
                </a:moveTo>
                <a:lnTo>
                  <a:pt x="15" y="20"/>
                </a:lnTo>
                <a:moveTo>
                  <a:pt x="3" y="15"/>
                </a:moveTo>
                <a:lnTo>
                  <a:pt x="5" y="20"/>
                </a:lnTo>
                <a:moveTo>
                  <a:pt x="1" y="3"/>
                </a:moveTo>
                <a:lnTo>
                  <a:pt x="1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40" name="path 2040"/>
          <p:cNvSpPr/>
          <p:nvPr/>
        </p:nvSpPr>
        <p:spPr>
          <a:xfrm>
            <a:off x="4519421" y="426974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42" name="path 2042"/>
          <p:cNvSpPr/>
          <p:nvPr/>
        </p:nvSpPr>
        <p:spPr>
          <a:xfrm>
            <a:off x="4294093" y="4264629"/>
            <a:ext cx="2600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44" name="path 2044"/>
          <p:cNvSpPr/>
          <p:nvPr/>
        </p:nvSpPr>
        <p:spPr>
          <a:xfrm>
            <a:off x="4295393" y="4253738"/>
            <a:ext cx="15240" cy="15240"/>
          </a:xfrm>
          <a:custGeom>
            <a:avLst/>
            <a:gdLst/>
            <a:ahLst/>
            <a:cxnLst/>
            <a:rect l="0" t="0" r="0" b="0"/>
            <a:pathLst>
              <a:path w="24" h="24">
                <a:moveTo>
                  <a:pt x="1" y="20"/>
                </a:moveTo>
                <a:lnTo>
                  <a:pt x="3" y="20"/>
                </a:lnTo>
                <a:moveTo>
                  <a:pt x="5" y="17"/>
                </a:moveTo>
                <a:lnTo>
                  <a:pt x="10" y="22"/>
                </a:lnTo>
                <a:moveTo>
                  <a:pt x="13" y="1"/>
                </a:moveTo>
                <a:lnTo>
                  <a:pt x="18" y="10"/>
                </a:lnTo>
                <a:moveTo>
                  <a:pt x="20" y="10"/>
                </a:moveTo>
                <a:lnTo>
                  <a:pt x="22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46" name="path 2046"/>
          <p:cNvSpPr/>
          <p:nvPr/>
        </p:nvSpPr>
        <p:spPr>
          <a:xfrm>
            <a:off x="4299966" y="4262882"/>
            <a:ext cx="4571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1" y="1"/>
                </a:moveTo>
                <a:lnTo>
                  <a:pt x="5" y="5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48" name="path 2048"/>
          <p:cNvSpPr/>
          <p:nvPr/>
        </p:nvSpPr>
        <p:spPr>
          <a:xfrm>
            <a:off x="4536185" y="4220209"/>
            <a:ext cx="6095" cy="12192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8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50" name="path 2050"/>
          <p:cNvSpPr/>
          <p:nvPr/>
        </p:nvSpPr>
        <p:spPr>
          <a:xfrm>
            <a:off x="4296918" y="4259834"/>
            <a:ext cx="10667" cy="10667"/>
          </a:xfrm>
          <a:custGeom>
            <a:avLst/>
            <a:gdLst/>
            <a:ahLst/>
            <a:cxnLst/>
            <a:rect l="0" t="0" r="0" b="0"/>
            <a:pathLst>
              <a:path w="16" h="16">
                <a:moveTo>
                  <a:pt x="8" y="1"/>
                </a:moveTo>
                <a:lnTo>
                  <a:pt x="15" y="10"/>
                </a:lnTo>
                <a:moveTo>
                  <a:pt x="8" y="3"/>
                </a:moveTo>
                <a:lnTo>
                  <a:pt x="13" y="10"/>
                </a:lnTo>
                <a:moveTo>
                  <a:pt x="1" y="10"/>
                </a:moveTo>
                <a:lnTo>
                  <a:pt x="3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52" name="rect 2052"/>
          <p:cNvSpPr/>
          <p:nvPr/>
        </p:nvSpPr>
        <p:spPr>
          <a:xfrm>
            <a:off x="4549902" y="4217162"/>
            <a:ext cx="16763" cy="2438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54" name="path 2054"/>
          <p:cNvSpPr/>
          <p:nvPr/>
        </p:nvSpPr>
        <p:spPr>
          <a:xfrm>
            <a:off x="4754118" y="4220209"/>
            <a:ext cx="6095" cy="12192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8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56" name="path 2056"/>
          <p:cNvSpPr/>
          <p:nvPr/>
        </p:nvSpPr>
        <p:spPr>
          <a:xfrm>
            <a:off x="4295393" y="4265167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58" name="path 2058"/>
          <p:cNvSpPr/>
          <p:nvPr/>
        </p:nvSpPr>
        <p:spPr>
          <a:xfrm>
            <a:off x="4296918" y="4253738"/>
            <a:ext cx="12191" cy="16764"/>
          </a:xfrm>
          <a:custGeom>
            <a:avLst/>
            <a:gdLst/>
            <a:ahLst/>
            <a:cxnLst/>
            <a:rect l="0" t="0" r="0" b="0"/>
            <a:pathLst>
              <a:path w="19" h="26">
                <a:moveTo>
                  <a:pt x="1" y="17"/>
                </a:moveTo>
                <a:lnTo>
                  <a:pt x="5" y="25"/>
                </a:lnTo>
                <a:moveTo>
                  <a:pt x="3" y="17"/>
                </a:moveTo>
                <a:lnTo>
                  <a:pt x="5" y="22"/>
                </a:lnTo>
                <a:moveTo>
                  <a:pt x="3" y="1"/>
                </a:moveTo>
                <a:lnTo>
                  <a:pt x="17" y="20"/>
                </a:lnTo>
                <a:moveTo>
                  <a:pt x="5" y="15"/>
                </a:moveTo>
                <a:lnTo>
                  <a:pt x="8" y="20"/>
                </a:lnTo>
                <a:moveTo>
                  <a:pt x="3" y="3"/>
                </a:moveTo>
                <a:lnTo>
                  <a:pt x="17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60" name="path 2060"/>
          <p:cNvSpPr/>
          <p:nvPr/>
        </p:nvSpPr>
        <p:spPr>
          <a:xfrm>
            <a:off x="4735830" y="4253738"/>
            <a:ext cx="10667" cy="12191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7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62" name="path 2062"/>
          <p:cNvSpPr/>
          <p:nvPr/>
        </p:nvSpPr>
        <p:spPr>
          <a:xfrm>
            <a:off x="4082033" y="4259834"/>
            <a:ext cx="73152" cy="21335"/>
          </a:xfrm>
          <a:custGeom>
            <a:avLst/>
            <a:gdLst/>
            <a:ahLst/>
            <a:cxnLst/>
            <a:rect l="0" t="0" r="0" b="0"/>
            <a:pathLst>
              <a:path w="115" h="33">
                <a:moveTo>
                  <a:pt x="111" y="1"/>
                </a:moveTo>
                <a:lnTo>
                  <a:pt x="111" y="3"/>
                </a:lnTo>
                <a:lnTo>
                  <a:pt x="114" y="3"/>
                </a:lnTo>
                <a:lnTo>
                  <a:pt x="114" y="5"/>
                </a:lnTo>
                <a:lnTo>
                  <a:pt x="111" y="5"/>
                </a:lnTo>
                <a:lnTo>
                  <a:pt x="111" y="8"/>
                </a:lnTo>
                <a:lnTo>
                  <a:pt x="109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1" y="15"/>
                </a:lnTo>
                <a:lnTo>
                  <a:pt x="101" y="17"/>
                </a:lnTo>
                <a:lnTo>
                  <a:pt x="97" y="17"/>
                </a:lnTo>
                <a:lnTo>
                  <a:pt x="97" y="20"/>
                </a:lnTo>
                <a:lnTo>
                  <a:pt x="94" y="20"/>
                </a:lnTo>
                <a:lnTo>
                  <a:pt x="94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80" y="30"/>
                </a:lnTo>
                <a:lnTo>
                  <a:pt x="70" y="30"/>
                </a:lnTo>
                <a:lnTo>
                  <a:pt x="70" y="32"/>
                </a:lnTo>
                <a:lnTo>
                  <a:pt x="65" y="32"/>
                </a:lnTo>
                <a:lnTo>
                  <a:pt x="65" y="30"/>
                </a:lnTo>
                <a:lnTo>
                  <a:pt x="65" y="27"/>
                </a:lnTo>
                <a:lnTo>
                  <a:pt x="68" y="27"/>
                </a:lnTo>
                <a:lnTo>
                  <a:pt x="68" y="22"/>
                </a:lnTo>
                <a:lnTo>
                  <a:pt x="65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49" y="27"/>
                </a:lnTo>
                <a:lnTo>
                  <a:pt x="49" y="30"/>
                </a:lnTo>
                <a:lnTo>
                  <a:pt x="46" y="30"/>
                </a:lnTo>
                <a:lnTo>
                  <a:pt x="46" y="32"/>
                </a:lnTo>
                <a:lnTo>
                  <a:pt x="49" y="32"/>
                </a:lnTo>
                <a:lnTo>
                  <a:pt x="46" y="32"/>
                </a:lnTo>
                <a:lnTo>
                  <a:pt x="34" y="32"/>
                </a:lnTo>
                <a:lnTo>
                  <a:pt x="32" y="30"/>
                </a:lnTo>
                <a:lnTo>
                  <a:pt x="32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5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5" y="20"/>
                </a:lnTo>
                <a:lnTo>
                  <a:pt x="3" y="17"/>
                </a:lnTo>
                <a:lnTo>
                  <a:pt x="1" y="15"/>
                </a:lnTo>
                <a:lnTo>
                  <a:pt x="1" y="13"/>
                </a:lnTo>
                <a:lnTo>
                  <a:pt x="3" y="13"/>
                </a:lnTo>
                <a:lnTo>
                  <a:pt x="3" y="10"/>
                </a:lnTo>
                <a:lnTo>
                  <a:pt x="5" y="10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5"/>
                </a:lnTo>
                <a:lnTo>
                  <a:pt x="15" y="3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64" name="path 2064"/>
          <p:cNvSpPr/>
          <p:nvPr/>
        </p:nvSpPr>
        <p:spPr>
          <a:xfrm>
            <a:off x="4059173" y="4195826"/>
            <a:ext cx="32003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4" y="97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102"/>
                </a:lnTo>
                <a:lnTo>
                  <a:pt x="39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20" y="99"/>
                </a:lnTo>
                <a:lnTo>
                  <a:pt x="17" y="99"/>
                </a:lnTo>
                <a:lnTo>
                  <a:pt x="17" y="97"/>
                </a:lnTo>
                <a:lnTo>
                  <a:pt x="15" y="97"/>
                </a:lnTo>
                <a:lnTo>
                  <a:pt x="15" y="94"/>
                </a:lnTo>
                <a:lnTo>
                  <a:pt x="13" y="92"/>
                </a:lnTo>
                <a:lnTo>
                  <a:pt x="13" y="85"/>
                </a:lnTo>
                <a:lnTo>
                  <a:pt x="10" y="85"/>
                </a:lnTo>
                <a:lnTo>
                  <a:pt x="10" y="82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3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6"/>
                </a:lnTo>
                <a:lnTo>
                  <a:pt x="13" y="66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8" y="56"/>
                </a:lnTo>
                <a:lnTo>
                  <a:pt x="8" y="49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1" y="44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10" y="27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3"/>
                </a:lnTo>
                <a:lnTo>
                  <a:pt x="10" y="8"/>
                </a:lnTo>
                <a:lnTo>
                  <a:pt x="13" y="8"/>
                </a:lnTo>
                <a:lnTo>
                  <a:pt x="13" y="6"/>
                </a:lnTo>
                <a:lnTo>
                  <a:pt x="15" y="3"/>
                </a:lnTo>
                <a:lnTo>
                  <a:pt x="15" y="1"/>
                </a:lnTo>
                <a:lnTo>
                  <a:pt x="17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66" name="path 2066"/>
          <p:cNvSpPr/>
          <p:nvPr/>
        </p:nvSpPr>
        <p:spPr>
          <a:xfrm>
            <a:off x="4077461" y="4264405"/>
            <a:ext cx="7619" cy="4572"/>
          </a:xfrm>
          <a:custGeom>
            <a:avLst/>
            <a:gdLst/>
            <a:ahLst/>
            <a:cxnLst/>
            <a:rect l="0" t="0" r="0" b="0"/>
            <a:pathLst>
              <a:path w="11" h="7">
                <a:moveTo>
                  <a:pt x="1" y="3"/>
                </a:moveTo>
                <a:lnTo>
                  <a:pt x="3" y="3"/>
                </a:lnTo>
                <a:moveTo>
                  <a:pt x="6" y="1"/>
                </a:moveTo>
                <a:lnTo>
                  <a:pt x="10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68" name="path 2068"/>
          <p:cNvSpPr/>
          <p:nvPr/>
        </p:nvSpPr>
        <p:spPr>
          <a:xfrm>
            <a:off x="4085081" y="4253738"/>
            <a:ext cx="7620" cy="10667"/>
          </a:xfrm>
          <a:custGeom>
            <a:avLst/>
            <a:gdLst/>
            <a:ahLst/>
            <a:cxnLst/>
            <a:rect l="0" t="0" r="0" b="0"/>
            <a:pathLst>
              <a:path w="12" h="16">
                <a:moveTo>
                  <a:pt x="1" y="1"/>
                </a:moveTo>
                <a:lnTo>
                  <a:pt x="6" y="10"/>
                </a:lnTo>
                <a:lnTo>
                  <a:pt x="10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70" name="path 2070"/>
          <p:cNvSpPr/>
          <p:nvPr/>
        </p:nvSpPr>
        <p:spPr>
          <a:xfrm>
            <a:off x="4082033" y="4262882"/>
            <a:ext cx="4571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1" y="1"/>
                </a:moveTo>
                <a:lnTo>
                  <a:pt x="5" y="5"/>
                </a:lnTo>
                <a:lnTo>
                  <a:pt x="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72" name="path 2072"/>
          <p:cNvSpPr/>
          <p:nvPr/>
        </p:nvSpPr>
        <p:spPr>
          <a:xfrm>
            <a:off x="4078985" y="4259834"/>
            <a:ext cx="10668" cy="10667"/>
          </a:xfrm>
          <a:custGeom>
            <a:avLst/>
            <a:gdLst/>
            <a:ahLst/>
            <a:cxnLst/>
            <a:rect l="0" t="0" r="0" b="0"/>
            <a:pathLst>
              <a:path w="16" h="16">
                <a:moveTo>
                  <a:pt x="8" y="1"/>
                </a:moveTo>
                <a:lnTo>
                  <a:pt x="15" y="10"/>
                </a:lnTo>
                <a:moveTo>
                  <a:pt x="8" y="3"/>
                </a:moveTo>
                <a:lnTo>
                  <a:pt x="13" y="10"/>
                </a:lnTo>
                <a:moveTo>
                  <a:pt x="1" y="10"/>
                </a:moveTo>
                <a:lnTo>
                  <a:pt x="3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74" name="path 2074"/>
          <p:cNvSpPr/>
          <p:nvPr/>
        </p:nvSpPr>
        <p:spPr>
          <a:xfrm>
            <a:off x="4078985" y="4253738"/>
            <a:ext cx="13716" cy="16764"/>
          </a:xfrm>
          <a:custGeom>
            <a:avLst/>
            <a:gdLst/>
            <a:ahLst/>
            <a:cxnLst/>
            <a:rect l="0" t="0" r="0" b="0"/>
            <a:pathLst>
              <a:path w="21" h="26">
                <a:moveTo>
                  <a:pt x="1" y="17"/>
                </a:moveTo>
                <a:lnTo>
                  <a:pt x="5" y="25"/>
                </a:lnTo>
                <a:moveTo>
                  <a:pt x="3" y="17"/>
                </a:moveTo>
                <a:lnTo>
                  <a:pt x="5" y="22"/>
                </a:lnTo>
                <a:moveTo>
                  <a:pt x="3" y="1"/>
                </a:moveTo>
                <a:lnTo>
                  <a:pt x="17" y="20"/>
                </a:lnTo>
                <a:moveTo>
                  <a:pt x="5" y="15"/>
                </a:moveTo>
                <a:lnTo>
                  <a:pt x="8" y="20"/>
                </a:lnTo>
                <a:moveTo>
                  <a:pt x="3" y="3"/>
                </a:moveTo>
                <a:lnTo>
                  <a:pt x="17" y="20"/>
                </a:lnTo>
                <a:moveTo>
                  <a:pt x="8" y="1"/>
                </a:moveTo>
                <a:lnTo>
                  <a:pt x="20" y="17"/>
                </a:lnTo>
                <a:moveTo>
                  <a:pt x="5" y="1"/>
                </a:moveTo>
                <a:lnTo>
                  <a:pt x="17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76" name="path 2076"/>
          <p:cNvSpPr/>
          <p:nvPr/>
        </p:nvSpPr>
        <p:spPr>
          <a:xfrm>
            <a:off x="4082033" y="4268978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78" name="path 2078"/>
          <p:cNvSpPr/>
          <p:nvPr/>
        </p:nvSpPr>
        <p:spPr>
          <a:xfrm>
            <a:off x="4300189" y="4269201"/>
            <a:ext cx="2601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80" name="path 2080"/>
          <p:cNvSpPr/>
          <p:nvPr/>
        </p:nvSpPr>
        <p:spPr>
          <a:xfrm>
            <a:off x="4141470" y="4208017"/>
            <a:ext cx="27431" cy="53340"/>
          </a:xfrm>
          <a:custGeom>
            <a:avLst/>
            <a:gdLst/>
            <a:ahLst/>
            <a:cxnLst/>
            <a:rect l="0" t="0" r="0" b="0"/>
            <a:pathLst>
              <a:path w="43" h="84">
                <a:moveTo>
                  <a:pt x="37" y="1"/>
                </a:moveTo>
                <a:lnTo>
                  <a:pt x="39" y="3"/>
                </a:lnTo>
                <a:lnTo>
                  <a:pt x="39" y="15"/>
                </a:lnTo>
                <a:lnTo>
                  <a:pt x="37" y="15"/>
                </a:lnTo>
                <a:lnTo>
                  <a:pt x="37" y="13"/>
                </a:lnTo>
                <a:lnTo>
                  <a:pt x="34" y="13"/>
                </a:lnTo>
                <a:lnTo>
                  <a:pt x="32" y="13"/>
                </a:lnTo>
                <a:lnTo>
                  <a:pt x="32" y="15"/>
                </a:lnTo>
                <a:lnTo>
                  <a:pt x="32" y="20"/>
                </a:lnTo>
                <a:lnTo>
                  <a:pt x="34" y="20"/>
                </a:lnTo>
                <a:lnTo>
                  <a:pt x="34" y="27"/>
                </a:lnTo>
                <a:lnTo>
                  <a:pt x="37" y="27"/>
                </a:lnTo>
                <a:lnTo>
                  <a:pt x="37" y="32"/>
                </a:lnTo>
                <a:lnTo>
                  <a:pt x="39" y="32"/>
                </a:lnTo>
                <a:lnTo>
                  <a:pt x="41" y="32"/>
                </a:lnTo>
                <a:lnTo>
                  <a:pt x="41" y="34"/>
                </a:lnTo>
                <a:lnTo>
                  <a:pt x="41" y="44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2" y="51"/>
                </a:lnTo>
                <a:lnTo>
                  <a:pt x="32" y="54"/>
                </a:lnTo>
                <a:lnTo>
                  <a:pt x="32" y="56"/>
                </a:lnTo>
                <a:lnTo>
                  <a:pt x="34" y="56"/>
                </a:lnTo>
                <a:lnTo>
                  <a:pt x="37" y="56"/>
                </a:lnTo>
                <a:lnTo>
                  <a:pt x="37" y="58"/>
                </a:lnTo>
                <a:lnTo>
                  <a:pt x="37" y="63"/>
                </a:lnTo>
                <a:lnTo>
                  <a:pt x="34" y="63"/>
                </a:lnTo>
                <a:lnTo>
                  <a:pt x="34" y="68"/>
                </a:lnTo>
                <a:lnTo>
                  <a:pt x="32" y="68"/>
                </a:lnTo>
                <a:lnTo>
                  <a:pt x="32" y="70"/>
                </a:lnTo>
                <a:lnTo>
                  <a:pt x="29" y="73"/>
                </a:lnTo>
                <a:lnTo>
                  <a:pt x="29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5" y="80"/>
                </a:lnTo>
                <a:lnTo>
                  <a:pt x="22" y="77"/>
                </a:lnTo>
                <a:lnTo>
                  <a:pt x="20" y="77"/>
                </a:lnTo>
                <a:lnTo>
                  <a:pt x="20" y="75"/>
                </a:lnTo>
                <a:lnTo>
                  <a:pt x="20" y="68"/>
                </a:lnTo>
                <a:lnTo>
                  <a:pt x="17" y="66"/>
                </a:lnTo>
                <a:lnTo>
                  <a:pt x="13" y="66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5" y="70"/>
                </a:lnTo>
                <a:lnTo>
                  <a:pt x="3" y="73"/>
                </a:lnTo>
                <a:lnTo>
                  <a:pt x="1" y="75"/>
                </a:lnTo>
                <a:lnTo>
                  <a:pt x="1" y="82"/>
                </a:lnTo>
                <a:lnTo>
                  <a:pt x="3" y="82"/>
                </a:lnTo>
                <a:lnTo>
                  <a:pt x="3" y="80"/>
                </a:lnTo>
                <a:lnTo>
                  <a:pt x="5" y="80"/>
                </a:lnTo>
                <a:lnTo>
                  <a:pt x="8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7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82" name="path 2082"/>
          <p:cNvSpPr/>
          <p:nvPr/>
        </p:nvSpPr>
        <p:spPr>
          <a:xfrm>
            <a:off x="4278758" y="4223597"/>
            <a:ext cx="4316" cy="5417"/>
          </a:xfrm>
          <a:custGeom>
            <a:avLst/>
            <a:gdLst/>
            <a:ahLst/>
            <a:cxnLst/>
            <a:rect l="0" t="0" r="0" b="0"/>
            <a:pathLst>
              <a:path w="6" h="8">
                <a:moveTo>
                  <a:pt x="0" y="0"/>
                </a:moveTo>
                <a:lnTo>
                  <a:pt x="5" y="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84" name="rect 2084"/>
          <p:cNvSpPr/>
          <p:nvPr/>
        </p:nvSpPr>
        <p:spPr>
          <a:xfrm>
            <a:off x="4104893" y="4220209"/>
            <a:ext cx="12192" cy="12192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86" name="path 2086"/>
          <p:cNvSpPr/>
          <p:nvPr/>
        </p:nvSpPr>
        <p:spPr>
          <a:xfrm>
            <a:off x="4101845" y="4229354"/>
            <a:ext cx="15240" cy="10667"/>
          </a:xfrm>
          <a:custGeom>
            <a:avLst/>
            <a:gdLst/>
            <a:ahLst/>
            <a:cxnLst/>
            <a:rect l="0" t="0" r="0" b="0"/>
            <a:pathLst>
              <a:path w="24" h="16">
                <a:moveTo>
                  <a:pt x="22" y="15"/>
                </a:moveTo>
                <a:lnTo>
                  <a:pt x="20" y="5"/>
                </a:lnTo>
                <a:lnTo>
                  <a:pt x="10" y="1"/>
                </a:lnTo>
                <a:lnTo>
                  <a:pt x="1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88" name="path 2088"/>
          <p:cNvSpPr/>
          <p:nvPr/>
        </p:nvSpPr>
        <p:spPr>
          <a:xfrm>
            <a:off x="4114038" y="4217162"/>
            <a:ext cx="15239" cy="24383"/>
          </a:xfrm>
          <a:custGeom>
            <a:avLst/>
            <a:gdLst/>
            <a:ahLst/>
            <a:cxnLst/>
            <a:rect l="0" t="0" r="0" b="0"/>
            <a:pathLst>
              <a:path w="23" h="38">
                <a:moveTo>
                  <a:pt x="15" y="15"/>
                </a:moveTo>
                <a:lnTo>
                  <a:pt x="3" y="22"/>
                </a:lnTo>
                <a:lnTo>
                  <a:pt x="18" y="20"/>
                </a:lnTo>
                <a:moveTo>
                  <a:pt x="3" y="27"/>
                </a:moveTo>
                <a:lnTo>
                  <a:pt x="3" y="22"/>
                </a:lnTo>
                <a:lnTo>
                  <a:pt x="1" y="25"/>
                </a:lnTo>
                <a:moveTo>
                  <a:pt x="1" y="22"/>
                </a:moveTo>
                <a:lnTo>
                  <a:pt x="3" y="22"/>
                </a:lnTo>
                <a:lnTo>
                  <a:pt x="13" y="8"/>
                </a:lnTo>
                <a:moveTo>
                  <a:pt x="5" y="5"/>
                </a:moveTo>
                <a:lnTo>
                  <a:pt x="3" y="22"/>
                </a:lnTo>
                <a:lnTo>
                  <a:pt x="8" y="5"/>
                </a:lnTo>
                <a:moveTo>
                  <a:pt x="13" y="10"/>
                </a:moveTo>
                <a:lnTo>
                  <a:pt x="3" y="22"/>
                </a:lnTo>
                <a:lnTo>
                  <a:pt x="5" y="5"/>
                </a:lnTo>
                <a:moveTo>
                  <a:pt x="10" y="5"/>
                </a:moveTo>
                <a:lnTo>
                  <a:pt x="3" y="22"/>
                </a:lnTo>
                <a:moveTo>
                  <a:pt x="15" y="1"/>
                </a:moveTo>
                <a:lnTo>
                  <a:pt x="13" y="15"/>
                </a:lnTo>
                <a:lnTo>
                  <a:pt x="22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90" name="path 2090"/>
          <p:cNvSpPr/>
          <p:nvPr/>
        </p:nvSpPr>
        <p:spPr>
          <a:xfrm>
            <a:off x="4060697" y="423773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92" name="path 2092"/>
          <p:cNvSpPr/>
          <p:nvPr/>
        </p:nvSpPr>
        <p:spPr>
          <a:xfrm>
            <a:off x="4060697" y="4230878"/>
            <a:ext cx="6096" cy="7620"/>
          </a:xfrm>
          <a:custGeom>
            <a:avLst/>
            <a:gdLst/>
            <a:ahLst/>
            <a:cxnLst/>
            <a:rect l="0" t="0" r="0" b="0"/>
            <a:pathLst>
              <a:path w="9" h="12">
                <a:moveTo>
                  <a:pt x="1" y="8"/>
                </a:moveTo>
                <a:lnTo>
                  <a:pt x="1" y="5"/>
                </a:lnTo>
                <a:moveTo>
                  <a:pt x="1" y="5"/>
                </a:moveTo>
                <a:lnTo>
                  <a:pt x="3" y="8"/>
                </a:lnTo>
                <a:moveTo>
                  <a:pt x="1" y="3"/>
                </a:moveTo>
                <a:lnTo>
                  <a:pt x="5" y="10"/>
                </a:lnTo>
                <a:moveTo>
                  <a:pt x="1" y="1"/>
                </a:moveTo>
                <a:lnTo>
                  <a:pt x="8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94" name="path 2094"/>
          <p:cNvSpPr/>
          <p:nvPr/>
        </p:nvSpPr>
        <p:spPr>
          <a:xfrm>
            <a:off x="4059397" y="4223481"/>
            <a:ext cx="5649" cy="5649"/>
          </a:xfrm>
          <a:custGeom>
            <a:avLst/>
            <a:gdLst/>
            <a:ahLst/>
            <a:cxnLst/>
            <a:rect l="0" t="0" r="0" b="0"/>
            <a:pathLst>
              <a:path w="8" h="8">
                <a:moveTo>
                  <a:pt x="0" y="0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96" name="path 2096"/>
          <p:cNvSpPr/>
          <p:nvPr/>
        </p:nvSpPr>
        <p:spPr>
          <a:xfrm>
            <a:off x="4060697" y="4226305"/>
            <a:ext cx="7619" cy="12192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" y="6"/>
                </a:moveTo>
                <a:lnTo>
                  <a:pt x="8" y="18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098" name="path 2098"/>
          <p:cNvSpPr/>
          <p:nvPr/>
        </p:nvSpPr>
        <p:spPr>
          <a:xfrm>
            <a:off x="4318253" y="4220209"/>
            <a:ext cx="6096" cy="12192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8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00" name="path 2100"/>
          <p:cNvSpPr/>
          <p:nvPr/>
        </p:nvSpPr>
        <p:spPr>
          <a:xfrm>
            <a:off x="4278630" y="423773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02" name="path 2102"/>
          <p:cNvSpPr/>
          <p:nvPr/>
        </p:nvSpPr>
        <p:spPr>
          <a:xfrm>
            <a:off x="4278630" y="4230878"/>
            <a:ext cx="6095" cy="7620"/>
          </a:xfrm>
          <a:custGeom>
            <a:avLst/>
            <a:gdLst/>
            <a:ahLst/>
            <a:cxnLst/>
            <a:rect l="0" t="0" r="0" b="0"/>
            <a:pathLst>
              <a:path w="9" h="12">
                <a:moveTo>
                  <a:pt x="1" y="8"/>
                </a:moveTo>
                <a:lnTo>
                  <a:pt x="1" y="5"/>
                </a:lnTo>
                <a:moveTo>
                  <a:pt x="1" y="5"/>
                </a:moveTo>
                <a:lnTo>
                  <a:pt x="3" y="8"/>
                </a:lnTo>
                <a:moveTo>
                  <a:pt x="1" y="3"/>
                </a:moveTo>
                <a:lnTo>
                  <a:pt x="5" y="10"/>
                </a:lnTo>
                <a:moveTo>
                  <a:pt x="1" y="1"/>
                </a:moveTo>
                <a:lnTo>
                  <a:pt x="8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04" name="path 2104"/>
          <p:cNvSpPr/>
          <p:nvPr/>
        </p:nvSpPr>
        <p:spPr>
          <a:xfrm>
            <a:off x="4278630" y="4197350"/>
            <a:ext cx="19811" cy="41148"/>
          </a:xfrm>
          <a:custGeom>
            <a:avLst/>
            <a:gdLst/>
            <a:ahLst/>
            <a:cxnLst/>
            <a:rect l="0" t="0" r="0" b="0"/>
            <a:pathLst>
              <a:path w="31" h="64">
                <a:moveTo>
                  <a:pt x="3" y="44"/>
                </a:moveTo>
                <a:lnTo>
                  <a:pt x="1" y="42"/>
                </a:lnTo>
                <a:moveTo>
                  <a:pt x="3" y="25"/>
                </a:moveTo>
                <a:lnTo>
                  <a:pt x="5" y="27"/>
                </a:lnTo>
                <a:moveTo>
                  <a:pt x="1" y="44"/>
                </a:moveTo>
                <a:lnTo>
                  <a:pt x="5" y="51"/>
                </a:lnTo>
                <a:moveTo>
                  <a:pt x="8" y="20"/>
                </a:moveTo>
                <a:lnTo>
                  <a:pt x="8" y="22"/>
                </a:lnTo>
                <a:moveTo>
                  <a:pt x="5" y="20"/>
                </a:moveTo>
                <a:lnTo>
                  <a:pt x="8" y="25"/>
                </a:lnTo>
                <a:moveTo>
                  <a:pt x="22" y="1"/>
                </a:moveTo>
                <a:lnTo>
                  <a:pt x="30" y="10"/>
                </a:lnTo>
                <a:moveTo>
                  <a:pt x="3" y="22"/>
                </a:moveTo>
                <a:lnTo>
                  <a:pt x="5" y="27"/>
                </a:lnTo>
                <a:moveTo>
                  <a:pt x="5" y="22"/>
                </a:moveTo>
                <a:lnTo>
                  <a:pt x="8" y="25"/>
                </a:lnTo>
                <a:moveTo>
                  <a:pt x="1" y="51"/>
                </a:moveTo>
                <a:lnTo>
                  <a:pt x="10" y="63"/>
                </a:lnTo>
                <a:moveTo>
                  <a:pt x="1" y="49"/>
                </a:moveTo>
                <a:lnTo>
                  <a:pt x="10" y="61"/>
                </a:lnTo>
                <a:moveTo>
                  <a:pt x="1" y="46"/>
                </a:moveTo>
                <a:lnTo>
                  <a:pt x="10" y="5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06" name="path 2106"/>
          <p:cNvSpPr/>
          <p:nvPr/>
        </p:nvSpPr>
        <p:spPr>
          <a:xfrm>
            <a:off x="4075938" y="4265167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08" name="path 2108"/>
          <p:cNvSpPr/>
          <p:nvPr/>
        </p:nvSpPr>
        <p:spPr>
          <a:xfrm>
            <a:off x="4100321" y="4220209"/>
            <a:ext cx="6095" cy="12192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8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10" name="path 2110"/>
          <p:cNvSpPr/>
          <p:nvPr/>
        </p:nvSpPr>
        <p:spPr>
          <a:xfrm>
            <a:off x="4299966" y="4253738"/>
            <a:ext cx="10668" cy="12191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7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12" name="path 2112"/>
          <p:cNvSpPr/>
          <p:nvPr/>
        </p:nvSpPr>
        <p:spPr>
          <a:xfrm>
            <a:off x="4076700" y="4265929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14" name="path 2114"/>
          <p:cNvSpPr/>
          <p:nvPr/>
        </p:nvSpPr>
        <p:spPr>
          <a:xfrm>
            <a:off x="3886961" y="4212589"/>
            <a:ext cx="19811" cy="19812"/>
          </a:xfrm>
          <a:custGeom>
            <a:avLst/>
            <a:gdLst/>
            <a:ahLst/>
            <a:cxnLst/>
            <a:rect l="0" t="0" r="0" b="0"/>
            <a:pathLst>
              <a:path w="31" h="31">
                <a:moveTo>
                  <a:pt x="6" y="10"/>
                </a:moveTo>
                <a:lnTo>
                  <a:pt x="18" y="30"/>
                </a:lnTo>
                <a:lnTo>
                  <a:pt x="8" y="8"/>
                </a:lnTo>
                <a:moveTo>
                  <a:pt x="10" y="1"/>
                </a:moveTo>
                <a:lnTo>
                  <a:pt x="13" y="8"/>
                </a:lnTo>
                <a:lnTo>
                  <a:pt x="20" y="13"/>
                </a:lnTo>
                <a:lnTo>
                  <a:pt x="30" y="8"/>
                </a:lnTo>
                <a:moveTo>
                  <a:pt x="1" y="20"/>
                </a:moveTo>
                <a:lnTo>
                  <a:pt x="18" y="30"/>
                </a:lnTo>
                <a:lnTo>
                  <a:pt x="1" y="13"/>
                </a:lnTo>
                <a:moveTo>
                  <a:pt x="6" y="13"/>
                </a:moveTo>
                <a:lnTo>
                  <a:pt x="18" y="3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16" name="path 2116"/>
          <p:cNvSpPr/>
          <p:nvPr/>
        </p:nvSpPr>
        <p:spPr>
          <a:xfrm>
            <a:off x="3841241" y="4172966"/>
            <a:ext cx="109728" cy="108203"/>
          </a:xfrm>
          <a:custGeom>
            <a:avLst/>
            <a:gdLst/>
            <a:ahLst/>
            <a:cxnLst/>
            <a:rect l="0" t="0" r="0" b="0"/>
            <a:pathLst>
              <a:path w="172" h="170">
                <a:moveTo>
                  <a:pt x="90" y="104"/>
                </a:moveTo>
                <a:lnTo>
                  <a:pt x="87" y="94"/>
                </a:lnTo>
                <a:lnTo>
                  <a:pt x="78" y="90"/>
                </a:lnTo>
                <a:lnTo>
                  <a:pt x="68" y="94"/>
                </a:lnTo>
                <a:moveTo>
                  <a:pt x="63" y="3"/>
                </a:moveTo>
                <a:lnTo>
                  <a:pt x="66" y="3"/>
                </a:lnTo>
                <a:lnTo>
                  <a:pt x="66" y="1"/>
                </a:lnTo>
                <a:lnTo>
                  <a:pt x="73" y="1"/>
                </a:lnTo>
                <a:lnTo>
                  <a:pt x="73" y="3"/>
                </a:lnTo>
                <a:lnTo>
                  <a:pt x="70" y="3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70" y="10"/>
                </a:lnTo>
                <a:lnTo>
                  <a:pt x="75" y="10"/>
                </a:lnTo>
                <a:lnTo>
                  <a:pt x="78" y="8"/>
                </a:lnTo>
                <a:lnTo>
                  <a:pt x="80" y="5"/>
                </a:lnTo>
                <a:lnTo>
                  <a:pt x="87" y="5"/>
                </a:lnTo>
                <a:lnTo>
                  <a:pt x="87" y="3"/>
                </a:lnTo>
                <a:lnTo>
                  <a:pt x="90" y="3"/>
                </a:lnTo>
                <a:lnTo>
                  <a:pt x="90" y="1"/>
                </a:lnTo>
                <a:lnTo>
                  <a:pt x="99" y="1"/>
                </a:lnTo>
                <a:lnTo>
                  <a:pt x="118" y="5"/>
                </a:lnTo>
                <a:lnTo>
                  <a:pt x="121" y="5"/>
                </a:lnTo>
                <a:lnTo>
                  <a:pt x="123" y="8"/>
                </a:lnTo>
                <a:lnTo>
                  <a:pt x="126" y="8"/>
                </a:lnTo>
                <a:lnTo>
                  <a:pt x="126" y="10"/>
                </a:lnTo>
                <a:lnTo>
                  <a:pt x="130" y="10"/>
                </a:lnTo>
                <a:lnTo>
                  <a:pt x="130" y="13"/>
                </a:lnTo>
                <a:lnTo>
                  <a:pt x="133" y="13"/>
                </a:lnTo>
                <a:lnTo>
                  <a:pt x="133" y="15"/>
                </a:lnTo>
                <a:lnTo>
                  <a:pt x="135" y="15"/>
                </a:lnTo>
                <a:lnTo>
                  <a:pt x="135" y="17"/>
                </a:lnTo>
                <a:lnTo>
                  <a:pt x="135" y="22"/>
                </a:lnTo>
                <a:lnTo>
                  <a:pt x="133" y="22"/>
                </a:lnTo>
                <a:lnTo>
                  <a:pt x="123" y="22"/>
                </a:lnTo>
                <a:lnTo>
                  <a:pt x="123" y="25"/>
                </a:lnTo>
                <a:lnTo>
                  <a:pt x="123" y="30"/>
                </a:lnTo>
                <a:lnTo>
                  <a:pt x="126" y="30"/>
                </a:lnTo>
                <a:lnTo>
                  <a:pt x="126" y="34"/>
                </a:lnTo>
                <a:lnTo>
                  <a:pt x="128" y="34"/>
                </a:lnTo>
                <a:lnTo>
                  <a:pt x="128" y="37"/>
                </a:lnTo>
                <a:lnTo>
                  <a:pt x="130" y="39"/>
                </a:lnTo>
                <a:lnTo>
                  <a:pt x="133" y="42"/>
                </a:lnTo>
                <a:lnTo>
                  <a:pt x="138" y="42"/>
                </a:lnTo>
                <a:lnTo>
                  <a:pt x="138" y="39"/>
                </a:lnTo>
                <a:lnTo>
                  <a:pt x="138" y="34"/>
                </a:lnTo>
                <a:lnTo>
                  <a:pt x="135" y="34"/>
                </a:lnTo>
                <a:lnTo>
                  <a:pt x="135" y="27"/>
                </a:lnTo>
                <a:lnTo>
                  <a:pt x="138" y="27"/>
                </a:lnTo>
                <a:lnTo>
                  <a:pt x="138" y="25"/>
                </a:lnTo>
                <a:lnTo>
                  <a:pt x="140" y="25"/>
                </a:lnTo>
                <a:lnTo>
                  <a:pt x="140" y="22"/>
                </a:lnTo>
                <a:lnTo>
                  <a:pt x="142" y="22"/>
                </a:lnTo>
                <a:lnTo>
                  <a:pt x="145" y="22"/>
                </a:lnTo>
                <a:lnTo>
                  <a:pt x="145" y="25"/>
                </a:lnTo>
                <a:lnTo>
                  <a:pt x="147" y="25"/>
                </a:lnTo>
                <a:lnTo>
                  <a:pt x="150" y="27"/>
                </a:lnTo>
                <a:lnTo>
                  <a:pt x="152" y="30"/>
                </a:lnTo>
                <a:lnTo>
                  <a:pt x="152" y="32"/>
                </a:lnTo>
                <a:lnTo>
                  <a:pt x="154" y="32"/>
                </a:lnTo>
                <a:lnTo>
                  <a:pt x="154" y="34"/>
                </a:lnTo>
                <a:lnTo>
                  <a:pt x="157" y="37"/>
                </a:lnTo>
                <a:lnTo>
                  <a:pt x="157" y="39"/>
                </a:lnTo>
                <a:lnTo>
                  <a:pt x="159" y="39"/>
                </a:lnTo>
                <a:lnTo>
                  <a:pt x="159" y="44"/>
                </a:lnTo>
                <a:lnTo>
                  <a:pt x="162" y="44"/>
                </a:lnTo>
                <a:lnTo>
                  <a:pt x="162" y="51"/>
                </a:lnTo>
                <a:lnTo>
                  <a:pt x="164" y="51"/>
                </a:lnTo>
                <a:lnTo>
                  <a:pt x="164" y="53"/>
                </a:lnTo>
                <a:lnTo>
                  <a:pt x="166" y="53"/>
                </a:lnTo>
                <a:lnTo>
                  <a:pt x="166" y="56"/>
                </a:lnTo>
                <a:moveTo>
                  <a:pt x="166" y="56"/>
                </a:moveTo>
                <a:lnTo>
                  <a:pt x="166" y="58"/>
                </a:lnTo>
                <a:lnTo>
                  <a:pt x="169" y="58"/>
                </a:lnTo>
                <a:lnTo>
                  <a:pt x="169" y="70"/>
                </a:lnTo>
                <a:lnTo>
                  <a:pt x="166" y="70"/>
                </a:lnTo>
                <a:lnTo>
                  <a:pt x="166" y="68"/>
                </a:lnTo>
                <a:lnTo>
                  <a:pt x="164" y="68"/>
                </a:lnTo>
                <a:lnTo>
                  <a:pt x="162" y="68"/>
                </a:lnTo>
                <a:lnTo>
                  <a:pt x="162" y="70"/>
                </a:lnTo>
                <a:lnTo>
                  <a:pt x="162" y="75"/>
                </a:lnTo>
                <a:lnTo>
                  <a:pt x="164" y="75"/>
                </a:lnTo>
                <a:lnTo>
                  <a:pt x="164" y="82"/>
                </a:lnTo>
                <a:lnTo>
                  <a:pt x="166" y="85"/>
                </a:lnTo>
                <a:lnTo>
                  <a:pt x="166" y="87"/>
                </a:lnTo>
                <a:lnTo>
                  <a:pt x="169" y="87"/>
                </a:lnTo>
                <a:lnTo>
                  <a:pt x="171" y="87"/>
                </a:lnTo>
                <a:lnTo>
                  <a:pt x="171" y="90"/>
                </a:lnTo>
                <a:lnTo>
                  <a:pt x="171" y="99"/>
                </a:lnTo>
                <a:lnTo>
                  <a:pt x="169" y="102"/>
                </a:lnTo>
                <a:lnTo>
                  <a:pt x="169" y="104"/>
                </a:lnTo>
                <a:lnTo>
                  <a:pt x="166" y="104"/>
                </a:lnTo>
                <a:lnTo>
                  <a:pt x="164" y="104"/>
                </a:lnTo>
                <a:lnTo>
                  <a:pt x="164" y="106"/>
                </a:lnTo>
                <a:lnTo>
                  <a:pt x="162" y="106"/>
                </a:lnTo>
                <a:lnTo>
                  <a:pt x="162" y="109"/>
                </a:lnTo>
                <a:lnTo>
                  <a:pt x="162" y="111"/>
                </a:lnTo>
                <a:lnTo>
                  <a:pt x="164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6"/>
                </a:lnTo>
                <a:lnTo>
                  <a:pt x="164" y="118"/>
                </a:lnTo>
                <a:lnTo>
                  <a:pt x="164" y="123"/>
                </a:lnTo>
                <a:lnTo>
                  <a:pt x="162" y="123"/>
                </a:lnTo>
                <a:lnTo>
                  <a:pt x="162" y="125"/>
                </a:lnTo>
                <a:lnTo>
                  <a:pt x="159" y="128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3"/>
                </a:lnTo>
                <a:lnTo>
                  <a:pt x="152" y="135"/>
                </a:lnTo>
                <a:lnTo>
                  <a:pt x="152" y="133"/>
                </a:lnTo>
                <a:lnTo>
                  <a:pt x="150" y="133"/>
                </a:lnTo>
                <a:lnTo>
                  <a:pt x="150" y="123"/>
                </a:lnTo>
                <a:lnTo>
                  <a:pt x="147" y="123"/>
                </a:lnTo>
                <a:lnTo>
                  <a:pt x="147" y="121"/>
                </a:lnTo>
                <a:lnTo>
                  <a:pt x="145" y="121"/>
                </a:lnTo>
                <a:lnTo>
                  <a:pt x="142" y="121"/>
                </a:lnTo>
                <a:lnTo>
                  <a:pt x="140" y="123"/>
                </a:lnTo>
                <a:lnTo>
                  <a:pt x="138" y="125"/>
                </a:lnTo>
                <a:lnTo>
                  <a:pt x="133" y="125"/>
                </a:lnTo>
                <a:lnTo>
                  <a:pt x="133" y="128"/>
                </a:lnTo>
                <a:lnTo>
                  <a:pt x="130" y="128"/>
                </a:lnTo>
                <a:lnTo>
                  <a:pt x="130" y="130"/>
                </a:lnTo>
                <a:lnTo>
                  <a:pt x="130" y="137"/>
                </a:lnTo>
                <a:lnTo>
                  <a:pt x="133" y="137"/>
                </a:lnTo>
                <a:lnTo>
                  <a:pt x="133" y="135"/>
                </a:lnTo>
                <a:lnTo>
                  <a:pt x="135" y="135"/>
                </a:lnTo>
                <a:lnTo>
                  <a:pt x="138" y="133"/>
                </a:lnTo>
                <a:lnTo>
                  <a:pt x="142" y="133"/>
                </a:lnTo>
                <a:lnTo>
                  <a:pt x="145" y="135"/>
                </a:lnTo>
                <a:lnTo>
                  <a:pt x="145" y="137"/>
                </a:lnTo>
                <a:lnTo>
                  <a:pt x="147" y="137"/>
                </a:lnTo>
                <a:moveTo>
                  <a:pt x="147" y="137"/>
                </a:moveTo>
                <a:lnTo>
                  <a:pt x="147" y="145"/>
                </a:lnTo>
                <a:lnTo>
                  <a:pt x="145" y="145"/>
                </a:lnTo>
                <a:lnTo>
                  <a:pt x="145" y="147"/>
                </a:lnTo>
                <a:lnTo>
                  <a:pt x="142" y="150"/>
                </a:lnTo>
                <a:lnTo>
                  <a:pt x="140" y="150"/>
                </a:lnTo>
                <a:lnTo>
                  <a:pt x="140" y="152"/>
                </a:lnTo>
                <a:lnTo>
                  <a:pt x="138" y="152"/>
                </a:lnTo>
                <a:lnTo>
                  <a:pt x="138" y="154"/>
                </a:lnTo>
                <a:lnTo>
                  <a:pt x="133" y="154"/>
                </a:lnTo>
                <a:lnTo>
                  <a:pt x="133" y="157"/>
                </a:lnTo>
                <a:lnTo>
                  <a:pt x="130" y="157"/>
                </a:lnTo>
                <a:lnTo>
                  <a:pt x="128" y="159"/>
                </a:lnTo>
                <a:lnTo>
                  <a:pt x="121" y="159"/>
                </a:lnTo>
                <a:lnTo>
                  <a:pt x="121" y="162"/>
                </a:lnTo>
                <a:lnTo>
                  <a:pt x="118" y="162"/>
                </a:lnTo>
                <a:lnTo>
                  <a:pt x="118" y="164"/>
                </a:lnTo>
                <a:lnTo>
                  <a:pt x="116" y="164"/>
                </a:lnTo>
                <a:lnTo>
                  <a:pt x="114" y="166"/>
                </a:lnTo>
                <a:lnTo>
                  <a:pt x="106" y="166"/>
                </a:lnTo>
                <a:lnTo>
                  <a:pt x="106" y="169"/>
                </a:lnTo>
                <a:lnTo>
                  <a:pt x="102" y="169"/>
                </a:lnTo>
                <a:lnTo>
                  <a:pt x="102" y="166"/>
                </a:lnTo>
                <a:lnTo>
                  <a:pt x="102" y="164"/>
                </a:lnTo>
                <a:lnTo>
                  <a:pt x="104" y="164"/>
                </a:lnTo>
                <a:lnTo>
                  <a:pt x="104" y="159"/>
                </a:lnTo>
                <a:lnTo>
                  <a:pt x="102" y="159"/>
                </a:lnTo>
                <a:lnTo>
                  <a:pt x="97" y="159"/>
                </a:lnTo>
                <a:lnTo>
                  <a:pt x="97" y="162"/>
                </a:lnTo>
                <a:lnTo>
                  <a:pt x="94" y="162"/>
                </a:lnTo>
                <a:lnTo>
                  <a:pt x="94" y="164"/>
                </a:lnTo>
                <a:lnTo>
                  <a:pt x="85" y="164"/>
                </a:lnTo>
                <a:lnTo>
                  <a:pt x="85" y="166"/>
                </a:lnTo>
                <a:lnTo>
                  <a:pt x="82" y="166"/>
                </a:lnTo>
                <a:lnTo>
                  <a:pt x="82" y="169"/>
                </a:lnTo>
                <a:lnTo>
                  <a:pt x="70" y="169"/>
                </a:lnTo>
                <a:lnTo>
                  <a:pt x="68" y="166"/>
                </a:lnTo>
                <a:lnTo>
                  <a:pt x="68" y="164"/>
                </a:lnTo>
                <a:lnTo>
                  <a:pt x="66" y="164"/>
                </a:lnTo>
                <a:lnTo>
                  <a:pt x="66" y="162"/>
                </a:lnTo>
                <a:lnTo>
                  <a:pt x="63" y="162"/>
                </a:lnTo>
                <a:lnTo>
                  <a:pt x="63" y="159"/>
                </a:lnTo>
                <a:lnTo>
                  <a:pt x="61" y="159"/>
                </a:lnTo>
                <a:lnTo>
                  <a:pt x="61" y="164"/>
                </a:lnTo>
                <a:lnTo>
                  <a:pt x="58" y="164"/>
                </a:lnTo>
                <a:lnTo>
                  <a:pt x="54" y="164"/>
                </a:lnTo>
                <a:lnTo>
                  <a:pt x="51" y="162"/>
                </a:lnTo>
                <a:lnTo>
                  <a:pt x="46" y="162"/>
                </a:lnTo>
                <a:lnTo>
                  <a:pt x="46" y="159"/>
                </a:lnTo>
                <a:lnTo>
                  <a:pt x="44" y="159"/>
                </a:lnTo>
                <a:lnTo>
                  <a:pt x="42" y="157"/>
                </a:lnTo>
                <a:lnTo>
                  <a:pt x="39" y="157"/>
                </a:lnTo>
                <a:lnTo>
                  <a:pt x="39" y="154"/>
                </a:lnTo>
                <a:lnTo>
                  <a:pt x="37" y="152"/>
                </a:lnTo>
                <a:lnTo>
                  <a:pt x="37" y="150"/>
                </a:lnTo>
                <a:lnTo>
                  <a:pt x="39" y="147"/>
                </a:lnTo>
                <a:lnTo>
                  <a:pt x="49" y="147"/>
                </a:lnTo>
                <a:lnTo>
                  <a:pt x="49" y="145"/>
                </a:lnTo>
                <a:lnTo>
                  <a:pt x="51" y="145"/>
                </a:lnTo>
                <a:lnTo>
                  <a:pt x="51" y="142"/>
                </a:lnTo>
                <a:lnTo>
                  <a:pt x="51" y="140"/>
                </a:lnTo>
                <a:lnTo>
                  <a:pt x="49" y="140"/>
                </a:lnTo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3"/>
                </a:lnTo>
                <a:lnTo>
                  <a:pt x="44" y="130"/>
                </a:lnTo>
                <a:lnTo>
                  <a:pt x="42" y="130"/>
                </a:lnTo>
                <a:lnTo>
                  <a:pt x="42" y="128"/>
                </a:lnTo>
                <a:lnTo>
                  <a:pt x="39" y="128"/>
                </a:lnTo>
                <a:lnTo>
                  <a:pt x="34" y="128"/>
                </a:lnTo>
                <a:lnTo>
                  <a:pt x="34" y="130"/>
                </a:lnTo>
                <a:lnTo>
                  <a:pt x="34" y="133"/>
                </a:lnTo>
                <a:lnTo>
                  <a:pt x="37" y="133"/>
                </a:lnTo>
                <a:lnTo>
                  <a:pt x="37" y="137"/>
                </a:lnTo>
                <a:lnTo>
                  <a:pt x="39" y="137"/>
                </a:lnTo>
                <a:lnTo>
                  <a:pt x="39" y="140"/>
                </a:lnTo>
                <a:lnTo>
                  <a:pt x="37" y="140"/>
                </a:lnTo>
                <a:lnTo>
                  <a:pt x="37" y="142"/>
                </a:lnTo>
                <a:lnTo>
                  <a:pt x="34" y="142"/>
                </a:lnTo>
                <a:lnTo>
                  <a:pt x="34" y="145"/>
                </a:lnTo>
                <a:lnTo>
                  <a:pt x="32" y="145"/>
                </a:lnTo>
                <a:lnTo>
                  <a:pt x="32" y="147"/>
                </a:lnTo>
                <a:lnTo>
                  <a:pt x="30" y="147"/>
                </a:lnTo>
                <a:lnTo>
                  <a:pt x="27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8" y="135"/>
                </a:lnTo>
                <a:lnTo>
                  <a:pt x="18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28"/>
                </a:lnTo>
                <a:lnTo>
                  <a:pt x="13" y="121"/>
                </a:lnTo>
                <a:lnTo>
                  <a:pt x="10" y="121"/>
                </a:lnTo>
                <a:lnTo>
                  <a:pt x="10" y="118"/>
                </a:lnTo>
                <a:lnTo>
                  <a:pt x="8" y="116"/>
                </a:lnTo>
                <a:lnTo>
                  <a:pt x="6" y="113"/>
                </a:lnTo>
                <a:lnTo>
                  <a:pt x="6" y="109"/>
                </a:lnTo>
                <a:lnTo>
                  <a:pt x="3" y="109"/>
                </a:lnTo>
                <a:lnTo>
                  <a:pt x="3" y="99"/>
                </a:lnTo>
                <a:lnTo>
                  <a:pt x="6" y="99"/>
                </a:lnTo>
                <a:lnTo>
                  <a:pt x="6" y="102"/>
                </a:lnTo>
                <a:lnTo>
                  <a:pt x="8" y="102"/>
                </a:lnTo>
                <a:lnTo>
                  <a:pt x="10" y="102"/>
                </a:lnTo>
                <a:lnTo>
                  <a:pt x="13" y="99"/>
                </a:lnTo>
                <a:lnTo>
                  <a:pt x="13" y="97"/>
                </a:lnTo>
                <a:lnTo>
                  <a:pt x="10" y="94"/>
                </a:lnTo>
                <a:lnTo>
                  <a:pt x="8" y="94"/>
                </a:lnTo>
                <a:lnTo>
                  <a:pt x="8" y="92"/>
                </a:lnTo>
                <a:lnTo>
                  <a:pt x="8" y="85"/>
                </a:lnTo>
                <a:lnTo>
                  <a:pt x="6" y="85"/>
                </a:lnTo>
                <a:lnTo>
                  <a:pt x="6" y="82"/>
                </a:lnTo>
                <a:lnTo>
                  <a:pt x="3" y="82"/>
                </a:lnTo>
                <a:lnTo>
                  <a:pt x="1" y="82"/>
                </a:lnTo>
                <a:lnTo>
                  <a:pt x="1" y="80"/>
                </a:lnTo>
                <a:lnTo>
                  <a:pt x="1" y="73"/>
                </a:lnTo>
                <a:lnTo>
                  <a:pt x="3" y="70"/>
                </a:lnTo>
                <a:lnTo>
                  <a:pt x="3" y="68"/>
                </a:lnTo>
                <a:lnTo>
                  <a:pt x="6" y="65"/>
                </a:lnTo>
                <a:lnTo>
                  <a:pt x="8" y="65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6" y="58"/>
                </a:lnTo>
                <a:lnTo>
                  <a:pt x="6" y="56"/>
                </a:lnTo>
                <a:lnTo>
                  <a:pt x="6" y="53"/>
                </a:lnTo>
                <a:lnTo>
                  <a:pt x="8" y="53"/>
                </a:lnTo>
                <a:lnTo>
                  <a:pt x="8" y="49"/>
                </a:lnTo>
                <a:lnTo>
                  <a:pt x="10" y="49"/>
                </a:lnTo>
                <a:lnTo>
                  <a:pt x="10" y="44"/>
                </a:lnTo>
                <a:lnTo>
                  <a:pt x="13" y="42"/>
                </a:lnTo>
                <a:lnTo>
                  <a:pt x="15" y="39"/>
                </a:lnTo>
                <a:lnTo>
                  <a:pt x="15" y="37"/>
                </a:lnTo>
                <a:lnTo>
                  <a:pt x="18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18" name="path 2118"/>
          <p:cNvSpPr/>
          <p:nvPr/>
        </p:nvSpPr>
        <p:spPr>
          <a:xfrm>
            <a:off x="3858006" y="4265167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20" name="path 2120"/>
          <p:cNvSpPr/>
          <p:nvPr/>
        </p:nvSpPr>
        <p:spPr>
          <a:xfrm>
            <a:off x="3859530" y="4264405"/>
            <a:ext cx="6095" cy="4572"/>
          </a:xfrm>
          <a:custGeom>
            <a:avLst/>
            <a:gdLst/>
            <a:ahLst/>
            <a:cxnLst/>
            <a:rect l="0" t="0" r="0" b="0"/>
            <a:pathLst>
              <a:path w="9" h="7">
                <a:moveTo>
                  <a:pt x="1" y="3"/>
                </a:moveTo>
                <a:lnTo>
                  <a:pt x="1" y="1"/>
                </a:lnTo>
                <a:moveTo>
                  <a:pt x="5" y="1"/>
                </a:moveTo>
                <a:lnTo>
                  <a:pt x="8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22" name="path 2122"/>
          <p:cNvSpPr/>
          <p:nvPr/>
        </p:nvSpPr>
        <p:spPr>
          <a:xfrm>
            <a:off x="3858768" y="4265929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24" name="path 2124"/>
          <p:cNvSpPr/>
          <p:nvPr/>
        </p:nvSpPr>
        <p:spPr>
          <a:xfrm>
            <a:off x="3637026" y="4171441"/>
            <a:ext cx="44195" cy="32004"/>
          </a:xfrm>
          <a:custGeom>
            <a:avLst/>
            <a:gdLst/>
            <a:ahLst/>
            <a:cxnLst/>
            <a:rect l="0" t="0" r="0" b="0"/>
            <a:pathLst>
              <a:path w="69" h="50">
                <a:moveTo>
                  <a:pt x="1" y="32"/>
                </a:moveTo>
                <a:lnTo>
                  <a:pt x="13" y="49"/>
                </a:lnTo>
                <a:moveTo>
                  <a:pt x="13" y="39"/>
                </a:moveTo>
                <a:lnTo>
                  <a:pt x="17" y="44"/>
                </a:lnTo>
                <a:moveTo>
                  <a:pt x="10" y="39"/>
                </a:moveTo>
                <a:lnTo>
                  <a:pt x="15" y="46"/>
                </a:lnTo>
                <a:moveTo>
                  <a:pt x="68" y="3"/>
                </a:moveTo>
                <a:lnTo>
                  <a:pt x="6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26" name="path 2126"/>
          <p:cNvSpPr/>
          <p:nvPr/>
        </p:nvSpPr>
        <p:spPr>
          <a:xfrm>
            <a:off x="3633978" y="4172966"/>
            <a:ext cx="47243" cy="25907"/>
          </a:xfrm>
          <a:custGeom>
            <a:avLst/>
            <a:gdLst/>
            <a:ahLst/>
            <a:cxnLst/>
            <a:rect l="0" t="0" r="0" b="0"/>
            <a:pathLst>
              <a:path w="74" h="40">
                <a:moveTo>
                  <a:pt x="49" y="1"/>
                </a:moveTo>
                <a:lnTo>
                  <a:pt x="51" y="1"/>
                </a:lnTo>
                <a:moveTo>
                  <a:pt x="44" y="3"/>
                </a:moveTo>
                <a:lnTo>
                  <a:pt x="46" y="3"/>
                </a:lnTo>
                <a:moveTo>
                  <a:pt x="51" y="1"/>
                </a:moveTo>
                <a:lnTo>
                  <a:pt x="56" y="3"/>
                </a:lnTo>
                <a:moveTo>
                  <a:pt x="68" y="1"/>
                </a:moveTo>
                <a:lnTo>
                  <a:pt x="70" y="3"/>
                </a:lnTo>
                <a:moveTo>
                  <a:pt x="70" y="1"/>
                </a:moveTo>
                <a:lnTo>
                  <a:pt x="73" y="3"/>
                </a:lnTo>
                <a:moveTo>
                  <a:pt x="8" y="30"/>
                </a:moveTo>
                <a:lnTo>
                  <a:pt x="8" y="27"/>
                </a:lnTo>
                <a:moveTo>
                  <a:pt x="3" y="34"/>
                </a:moveTo>
                <a:lnTo>
                  <a:pt x="3" y="37"/>
                </a:lnTo>
                <a:moveTo>
                  <a:pt x="8" y="27"/>
                </a:moveTo>
                <a:lnTo>
                  <a:pt x="8" y="30"/>
                </a:lnTo>
                <a:moveTo>
                  <a:pt x="22" y="34"/>
                </a:moveTo>
                <a:lnTo>
                  <a:pt x="25" y="39"/>
                </a:lnTo>
                <a:moveTo>
                  <a:pt x="22" y="32"/>
                </a:moveTo>
                <a:lnTo>
                  <a:pt x="25" y="37"/>
                </a:lnTo>
                <a:moveTo>
                  <a:pt x="20" y="34"/>
                </a:moveTo>
                <a:lnTo>
                  <a:pt x="25" y="39"/>
                </a:lnTo>
                <a:moveTo>
                  <a:pt x="1" y="37"/>
                </a:moveTo>
                <a:lnTo>
                  <a:pt x="3" y="3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28" name="path 2128"/>
          <p:cNvSpPr/>
          <p:nvPr/>
        </p:nvSpPr>
        <p:spPr>
          <a:xfrm>
            <a:off x="3841464" y="4223481"/>
            <a:ext cx="5650" cy="5649"/>
          </a:xfrm>
          <a:custGeom>
            <a:avLst/>
            <a:gdLst/>
            <a:ahLst/>
            <a:cxnLst/>
            <a:rect l="0" t="0" r="0" b="0"/>
            <a:pathLst>
              <a:path w="8" h="8">
                <a:moveTo>
                  <a:pt x="0" y="0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30" name="path 2130"/>
          <p:cNvSpPr/>
          <p:nvPr/>
        </p:nvSpPr>
        <p:spPr>
          <a:xfrm>
            <a:off x="3841241" y="4212589"/>
            <a:ext cx="6096" cy="18288"/>
          </a:xfrm>
          <a:custGeom>
            <a:avLst/>
            <a:gdLst/>
            <a:ahLst/>
            <a:cxnLst/>
            <a:rect l="0" t="0" r="0" b="0"/>
            <a:pathLst>
              <a:path w="9" h="28">
                <a:moveTo>
                  <a:pt x="3" y="20"/>
                </a:moveTo>
                <a:lnTo>
                  <a:pt x="1" y="18"/>
                </a:lnTo>
                <a:moveTo>
                  <a:pt x="6" y="1"/>
                </a:moveTo>
                <a:lnTo>
                  <a:pt x="6" y="3"/>
                </a:lnTo>
                <a:moveTo>
                  <a:pt x="1" y="20"/>
                </a:moveTo>
                <a:lnTo>
                  <a:pt x="8" y="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32" name="path 2132"/>
          <p:cNvSpPr/>
          <p:nvPr/>
        </p:nvSpPr>
        <p:spPr>
          <a:xfrm>
            <a:off x="3865626" y="4253738"/>
            <a:ext cx="9143" cy="10667"/>
          </a:xfrm>
          <a:custGeom>
            <a:avLst/>
            <a:gdLst/>
            <a:ahLst/>
            <a:cxnLst/>
            <a:rect l="0" t="0" r="0" b="0"/>
            <a:pathLst>
              <a:path w="14" h="16">
                <a:moveTo>
                  <a:pt x="1" y="1"/>
                </a:moveTo>
                <a:lnTo>
                  <a:pt x="8" y="10"/>
                </a:lnTo>
                <a:lnTo>
                  <a:pt x="13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34" name="path 2134"/>
          <p:cNvSpPr/>
          <p:nvPr/>
        </p:nvSpPr>
        <p:spPr>
          <a:xfrm>
            <a:off x="3864102" y="4262882"/>
            <a:ext cx="4571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1" y="1"/>
                </a:moveTo>
                <a:lnTo>
                  <a:pt x="5" y="5"/>
                </a:lnTo>
                <a:lnTo>
                  <a:pt x="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36" name="path 2136"/>
          <p:cNvSpPr/>
          <p:nvPr/>
        </p:nvSpPr>
        <p:spPr>
          <a:xfrm>
            <a:off x="3861053" y="4259834"/>
            <a:ext cx="10668" cy="10667"/>
          </a:xfrm>
          <a:custGeom>
            <a:avLst/>
            <a:gdLst/>
            <a:ahLst/>
            <a:cxnLst/>
            <a:rect l="0" t="0" r="0" b="0"/>
            <a:pathLst>
              <a:path w="16" h="16">
                <a:moveTo>
                  <a:pt x="8" y="1"/>
                </a:moveTo>
                <a:lnTo>
                  <a:pt x="15" y="10"/>
                </a:lnTo>
                <a:moveTo>
                  <a:pt x="8" y="3"/>
                </a:moveTo>
                <a:lnTo>
                  <a:pt x="13" y="10"/>
                </a:lnTo>
                <a:moveTo>
                  <a:pt x="1" y="10"/>
                </a:moveTo>
                <a:lnTo>
                  <a:pt x="3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38" name="path 2138"/>
          <p:cNvSpPr/>
          <p:nvPr/>
        </p:nvSpPr>
        <p:spPr>
          <a:xfrm>
            <a:off x="3861053" y="4253738"/>
            <a:ext cx="13716" cy="16764"/>
          </a:xfrm>
          <a:custGeom>
            <a:avLst/>
            <a:gdLst/>
            <a:ahLst/>
            <a:cxnLst/>
            <a:rect l="0" t="0" r="0" b="0"/>
            <a:pathLst>
              <a:path w="21" h="26">
                <a:moveTo>
                  <a:pt x="1" y="17"/>
                </a:moveTo>
                <a:lnTo>
                  <a:pt x="6" y="25"/>
                </a:lnTo>
                <a:moveTo>
                  <a:pt x="3" y="17"/>
                </a:moveTo>
                <a:lnTo>
                  <a:pt x="6" y="22"/>
                </a:lnTo>
                <a:moveTo>
                  <a:pt x="3" y="1"/>
                </a:moveTo>
                <a:lnTo>
                  <a:pt x="18" y="20"/>
                </a:lnTo>
                <a:moveTo>
                  <a:pt x="6" y="15"/>
                </a:moveTo>
                <a:lnTo>
                  <a:pt x="8" y="20"/>
                </a:lnTo>
                <a:moveTo>
                  <a:pt x="3" y="3"/>
                </a:moveTo>
                <a:lnTo>
                  <a:pt x="15" y="20"/>
                </a:lnTo>
                <a:moveTo>
                  <a:pt x="8" y="1"/>
                </a:moveTo>
                <a:lnTo>
                  <a:pt x="20" y="17"/>
                </a:lnTo>
                <a:moveTo>
                  <a:pt x="6" y="1"/>
                </a:moveTo>
                <a:lnTo>
                  <a:pt x="18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40" name="path 2140"/>
          <p:cNvSpPr/>
          <p:nvPr/>
        </p:nvSpPr>
        <p:spPr>
          <a:xfrm>
            <a:off x="3864102" y="4268978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42" name="path 2142"/>
          <p:cNvSpPr/>
          <p:nvPr/>
        </p:nvSpPr>
        <p:spPr>
          <a:xfrm>
            <a:off x="3623310" y="4226305"/>
            <a:ext cx="9143" cy="12192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3" y="6"/>
                </a:moveTo>
                <a:lnTo>
                  <a:pt x="10" y="18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3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44" name="path 2144"/>
          <p:cNvSpPr/>
          <p:nvPr/>
        </p:nvSpPr>
        <p:spPr>
          <a:xfrm>
            <a:off x="3880866" y="4220209"/>
            <a:ext cx="6095" cy="12192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8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46" name="path 2146"/>
          <p:cNvSpPr/>
          <p:nvPr/>
        </p:nvSpPr>
        <p:spPr>
          <a:xfrm>
            <a:off x="3463290" y="4232402"/>
            <a:ext cx="12191" cy="9144"/>
          </a:xfrm>
          <a:custGeom>
            <a:avLst/>
            <a:gdLst/>
            <a:ahLst/>
            <a:cxnLst/>
            <a:rect l="0" t="0" r="0" b="0"/>
            <a:pathLst>
              <a:path w="19" h="14">
                <a:moveTo>
                  <a:pt x="17" y="3"/>
                </a:moveTo>
                <a:lnTo>
                  <a:pt x="10" y="1"/>
                </a:lnTo>
                <a:lnTo>
                  <a:pt x="3" y="3"/>
                </a:lnTo>
                <a:lnTo>
                  <a:pt x="1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48" name="path 2148"/>
          <p:cNvSpPr/>
          <p:nvPr/>
        </p:nvSpPr>
        <p:spPr>
          <a:xfrm>
            <a:off x="3465188" y="4256785"/>
            <a:ext cx="118207" cy="63902"/>
          </a:xfrm>
          <a:custGeom>
            <a:avLst/>
            <a:gdLst/>
            <a:ahLst/>
            <a:cxnLst/>
            <a:rect l="0" t="0" r="0" b="0"/>
            <a:pathLst>
              <a:path w="186" h="100">
                <a:moveTo>
                  <a:pt x="0" y="1"/>
                </a:moveTo>
                <a:lnTo>
                  <a:pt x="185" y="1"/>
                </a:lnTo>
                <a:moveTo>
                  <a:pt x="185" y="99"/>
                </a:moveTo>
                <a:lnTo>
                  <a:pt x="60" y="1"/>
                </a:lnTo>
                <a:moveTo>
                  <a:pt x="106" y="37"/>
                </a:moveTo>
                <a:lnTo>
                  <a:pt x="0" y="9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50" name="path 2150"/>
          <p:cNvSpPr/>
          <p:nvPr/>
        </p:nvSpPr>
        <p:spPr>
          <a:xfrm>
            <a:off x="3405378" y="4172966"/>
            <a:ext cx="109727" cy="108203"/>
          </a:xfrm>
          <a:custGeom>
            <a:avLst/>
            <a:gdLst/>
            <a:ahLst/>
            <a:cxnLst/>
            <a:rect l="0" t="0" r="0" b="0"/>
            <a:pathLst>
              <a:path w="172" h="170">
                <a:moveTo>
                  <a:pt x="77" y="73"/>
                </a:moveTo>
                <a:lnTo>
                  <a:pt x="90" y="92"/>
                </a:lnTo>
                <a:lnTo>
                  <a:pt x="80" y="70"/>
                </a:lnTo>
                <a:moveTo>
                  <a:pt x="82" y="63"/>
                </a:moveTo>
                <a:lnTo>
                  <a:pt x="85" y="70"/>
                </a:lnTo>
                <a:lnTo>
                  <a:pt x="92" y="75"/>
                </a:lnTo>
                <a:lnTo>
                  <a:pt x="101" y="70"/>
                </a:lnTo>
                <a:moveTo>
                  <a:pt x="73" y="82"/>
                </a:moveTo>
                <a:lnTo>
                  <a:pt x="90" y="92"/>
                </a:lnTo>
                <a:lnTo>
                  <a:pt x="73" y="75"/>
                </a:lnTo>
                <a:moveTo>
                  <a:pt x="75" y="75"/>
                </a:moveTo>
                <a:lnTo>
                  <a:pt x="90" y="92"/>
                </a:lnTo>
                <a:moveTo>
                  <a:pt x="63" y="73"/>
                </a:moveTo>
                <a:lnTo>
                  <a:pt x="73" y="75"/>
                </a:lnTo>
                <a:lnTo>
                  <a:pt x="80" y="70"/>
                </a:lnTo>
                <a:lnTo>
                  <a:pt x="82" y="63"/>
                </a:lnTo>
                <a:moveTo>
                  <a:pt x="90" y="104"/>
                </a:moveTo>
                <a:lnTo>
                  <a:pt x="87" y="94"/>
                </a:lnTo>
                <a:lnTo>
                  <a:pt x="77" y="90"/>
                </a:lnTo>
                <a:lnTo>
                  <a:pt x="68" y="94"/>
                </a:lnTo>
                <a:moveTo>
                  <a:pt x="63" y="3"/>
                </a:moveTo>
                <a:lnTo>
                  <a:pt x="65" y="3"/>
                </a:lnTo>
                <a:lnTo>
                  <a:pt x="65" y="1"/>
                </a:lnTo>
                <a:lnTo>
                  <a:pt x="70" y="1"/>
                </a:lnTo>
                <a:lnTo>
                  <a:pt x="70" y="3"/>
                </a:lnTo>
                <a:lnTo>
                  <a:pt x="70" y="5"/>
                </a:lnTo>
                <a:lnTo>
                  <a:pt x="68" y="5"/>
                </a:lnTo>
                <a:lnTo>
                  <a:pt x="68" y="10"/>
                </a:lnTo>
                <a:lnTo>
                  <a:pt x="70" y="10"/>
                </a:lnTo>
                <a:lnTo>
                  <a:pt x="75" y="10"/>
                </a:lnTo>
                <a:lnTo>
                  <a:pt x="75" y="8"/>
                </a:lnTo>
                <a:lnTo>
                  <a:pt x="77" y="8"/>
                </a:lnTo>
                <a:lnTo>
                  <a:pt x="77" y="5"/>
                </a:lnTo>
                <a:lnTo>
                  <a:pt x="87" y="5"/>
                </a:lnTo>
                <a:lnTo>
                  <a:pt x="87" y="3"/>
                </a:lnTo>
                <a:lnTo>
                  <a:pt x="90" y="3"/>
                </a:lnTo>
                <a:lnTo>
                  <a:pt x="90" y="1"/>
                </a:lnTo>
                <a:lnTo>
                  <a:pt x="99" y="1"/>
                </a:lnTo>
                <a:lnTo>
                  <a:pt x="118" y="5"/>
                </a:lnTo>
                <a:lnTo>
                  <a:pt x="121" y="5"/>
                </a:lnTo>
                <a:lnTo>
                  <a:pt x="121" y="8"/>
                </a:lnTo>
                <a:lnTo>
                  <a:pt x="125" y="8"/>
                </a:lnTo>
                <a:lnTo>
                  <a:pt x="125" y="10"/>
                </a:lnTo>
                <a:lnTo>
                  <a:pt x="128" y="10"/>
                </a:lnTo>
                <a:lnTo>
                  <a:pt x="130" y="13"/>
                </a:lnTo>
                <a:lnTo>
                  <a:pt x="133" y="13"/>
                </a:lnTo>
                <a:lnTo>
                  <a:pt x="133" y="15"/>
                </a:lnTo>
                <a:lnTo>
                  <a:pt x="135" y="15"/>
                </a:lnTo>
                <a:lnTo>
                  <a:pt x="135" y="17"/>
                </a:lnTo>
                <a:lnTo>
                  <a:pt x="135" y="20"/>
                </a:lnTo>
                <a:lnTo>
                  <a:pt x="133" y="22"/>
                </a:lnTo>
                <a:lnTo>
                  <a:pt x="123" y="22"/>
                </a:lnTo>
                <a:lnTo>
                  <a:pt x="123" y="25"/>
                </a:lnTo>
                <a:lnTo>
                  <a:pt x="121" y="25"/>
                </a:lnTo>
                <a:lnTo>
                  <a:pt x="121" y="27"/>
                </a:lnTo>
                <a:lnTo>
                  <a:pt x="123" y="30"/>
                </a:lnTo>
                <a:lnTo>
                  <a:pt x="125" y="32"/>
                </a:lnTo>
                <a:lnTo>
                  <a:pt x="125" y="34"/>
                </a:lnTo>
                <a:lnTo>
                  <a:pt x="128" y="34"/>
                </a:lnTo>
                <a:lnTo>
                  <a:pt x="128" y="39"/>
                </a:lnTo>
                <a:lnTo>
                  <a:pt x="130" y="39"/>
                </a:lnTo>
                <a:lnTo>
                  <a:pt x="133" y="42"/>
                </a:lnTo>
                <a:lnTo>
                  <a:pt x="137" y="42"/>
                </a:lnTo>
                <a:lnTo>
                  <a:pt x="137" y="39"/>
                </a:lnTo>
                <a:lnTo>
                  <a:pt x="137" y="37"/>
                </a:lnTo>
                <a:lnTo>
                  <a:pt x="135" y="34"/>
                </a:lnTo>
                <a:lnTo>
                  <a:pt x="135" y="32"/>
                </a:lnTo>
                <a:lnTo>
                  <a:pt x="133" y="32"/>
                </a:lnTo>
                <a:lnTo>
                  <a:pt x="133" y="30"/>
                </a:lnTo>
                <a:lnTo>
                  <a:pt x="135" y="30"/>
                </a:lnTo>
                <a:lnTo>
                  <a:pt x="135" y="27"/>
                </a:lnTo>
                <a:lnTo>
                  <a:pt x="137" y="25"/>
                </a:lnTo>
                <a:lnTo>
                  <a:pt x="140" y="25"/>
                </a:lnTo>
                <a:lnTo>
                  <a:pt x="140" y="22"/>
                </a:lnTo>
                <a:lnTo>
                  <a:pt x="145" y="22"/>
                </a:lnTo>
                <a:lnTo>
                  <a:pt x="145" y="25"/>
                </a:lnTo>
                <a:lnTo>
                  <a:pt x="147" y="25"/>
                </a:lnTo>
                <a:lnTo>
                  <a:pt x="150" y="27"/>
                </a:lnTo>
                <a:lnTo>
                  <a:pt x="150" y="30"/>
                </a:lnTo>
                <a:lnTo>
                  <a:pt x="152" y="30"/>
                </a:lnTo>
                <a:lnTo>
                  <a:pt x="152" y="32"/>
                </a:lnTo>
                <a:lnTo>
                  <a:pt x="154" y="34"/>
                </a:lnTo>
                <a:lnTo>
                  <a:pt x="154" y="37"/>
                </a:lnTo>
                <a:lnTo>
                  <a:pt x="157" y="37"/>
                </a:lnTo>
                <a:lnTo>
                  <a:pt x="157" y="39"/>
                </a:lnTo>
                <a:lnTo>
                  <a:pt x="159" y="39"/>
                </a:lnTo>
                <a:lnTo>
                  <a:pt x="159" y="46"/>
                </a:lnTo>
                <a:lnTo>
                  <a:pt x="161" y="46"/>
                </a:lnTo>
                <a:lnTo>
                  <a:pt x="161" y="51"/>
                </a:lnTo>
                <a:lnTo>
                  <a:pt x="164" y="51"/>
                </a:lnTo>
                <a:lnTo>
                  <a:pt x="164" y="53"/>
                </a:lnTo>
                <a:lnTo>
                  <a:pt x="166" y="53"/>
                </a:lnTo>
                <a:lnTo>
                  <a:pt x="166" y="56"/>
                </a:lnTo>
                <a:moveTo>
                  <a:pt x="166" y="56"/>
                </a:moveTo>
                <a:lnTo>
                  <a:pt x="166" y="61"/>
                </a:lnTo>
                <a:lnTo>
                  <a:pt x="169" y="61"/>
                </a:lnTo>
                <a:lnTo>
                  <a:pt x="169" y="70"/>
                </a:lnTo>
                <a:lnTo>
                  <a:pt x="166" y="70"/>
                </a:lnTo>
                <a:lnTo>
                  <a:pt x="166" y="68"/>
                </a:lnTo>
                <a:lnTo>
                  <a:pt x="164" y="68"/>
                </a:lnTo>
                <a:lnTo>
                  <a:pt x="161" y="68"/>
                </a:lnTo>
                <a:lnTo>
                  <a:pt x="161" y="70"/>
                </a:lnTo>
                <a:lnTo>
                  <a:pt x="159" y="70"/>
                </a:lnTo>
                <a:lnTo>
                  <a:pt x="159" y="73"/>
                </a:lnTo>
                <a:lnTo>
                  <a:pt x="161" y="73"/>
                </a:lnTo>
                <a:lnTo>
                  <a:pt x="161" y="75"/>
                </a:lnTo>
                <a:lnTo>
                  <a:pt x="164" y="75"/>
                </a:lnTo>
                <a:lnTo>
                  <a:pt x="164" y="77"/>
                </a:lnTo>
                <a:lnTo>
                  <a:pt x="164" y="85"/>
                </a:lnTo>
                <a:lnTo>
                  <a:pt x="166" y="85"/>
                </a:lnTo>
                <a:lnTo>
                  <a:pt x="166" y="87"/>
                </a:lnTo>
                <a:lnTo>
                  <a:pt x="169" y="87"/>
                </a:lnTo>
                <a:lnTo>
                  <a:pt x="171" y="87"/>
                </a:lnTo>
                <a:lnTo>
                  <a:pt x="171" y="90"/>
                </a:lnTo>
                <a:lnTo>
                  <a:pt x="171" y="97"/>
                </a:lnTo>
                <a:lnTo>
                  <a:pt x="169" y="99"/>
                </a:lnTo>
                <a:lnTo>
                  <a:pt x="169" y="102"/>
                </a:lnTo>
                <a:lnTo>
                  <a:pt x="166" y="104"/>
                </a:lnTo>
                <a:lnTo>
                  <a:pt x="164" y="104"/>
                </a:lnTo>
                <a:lnTo>
                  <a:pt x="161" y="106"/>
                </a:lnTo>
                <a:lnTo>
                  <a:pt x="161" y="111"/>
                </a:lnTo>
                <a:lnTo>
                  <a:pt x="164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6"/>
                </a:lnTo>
                <a:lnTo>
                  <a:pt x="164" y="116"/>
                </a:lnTo>
                <a:lnTo>
                  <a:pt x="164" y="121"/>
                </a:lnTo>
                <a:lnTo>
                  <a:pt x="161" y="123"/>
                </a:lnTo>
                <a:lnTo>
                  <a:pt x="161" y="125"/>
                </a:lnTo>
                <a:lnTo>
                  <a:pt x="159" y="125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3"/>
                </a:lnTo>
                <a:lnTo>
                  <a:pt x="152" y="133"/>
                </a:lnTo>
                <a:lnTo>
                  <a:pt x="152" y="135"/>
                </a:lnTo>
                <a:lnTo>
                  <a:pt x="152" y="133"/>
                </a:lnTo>
                <a:lnTo>
                  <a:pt x="150" y="133"/>
                </a:lnTo>
                <a:lnTo>
                  <a:pt x="150" y="130"/>
                </a:lnTo>
                <a:lnTo>
                  <a:pt x="147" y="130"/>
                </a:lnTo>
                <a:lnTo>
                  <a:pt x="147" y="128"/>
                </a:lnTo>
                <a:lnTo>
                  <a:pt x="150" y="128"/>
                </a:lnTo>
                <a:lnTo>
                  <a:pt x="150" y="123"/>
                </a:lnTo>
                <a:lnTo>
                  <a:pt x="147" y="123"/>
                </a:lnTo>
                <a:lnTo>
                  <a:pt x="147" y="121"/>
                </a:lnTo>
                <a:lnTo>
                  <a:pt x="145" y="121"/>
                </a:lnTo>
                <a:lnTo>
                  <a:pt x="140" y="121"/>
                </a:lnTo>
                <a:lnTo>
                  <a:pt x="140" y="123"/>
                </a:lnTo>
                <a:lnTo>
                  <a:pt x="137" y="123"/>
                </a:lnTo>
                <a:lnTo>
                  <a:pt x="137" y="125"/>
                </a:lnTo>
                <a:lnTo>
                  <a:pt x="133" y="125"/>
                </a:lnTo>
                <a:lnTo>
                  <a:pt x="133" y="128"/>
                </a:lnTo>
                <a:lnTo>
                  <a:pt x="130" y="128"/>
                </a:lnTo>
                <a:lnTo>
                  <a:pt x="130" y="130"/>
                </a:lnTo>
                <a:lnTo>
                  <a:pt x="130" y="133"/>
                </a:lnTo>
                <a:lnTo>
                  <a:pt x="128" y="133"/>
                </a:lnTo>
                <a:lnTo>
                  <a:pt x="128" y="135"/>
                </a:lnTo>
                <a:lnTo>
                  <a:pt x="130" y="137"/>
                </a:lnTo>
                <a:lnTo>
                  <a:pt x="133" y="137"/>
                </a:lnTo>
                <a:lnTo>
                  <a:pt x="133" y="135"/>
                </a:lnTo>
                <a:lnTo>
                  <a:pt x="135" y="135"/>
                </a:lnTo>
                <a:lnTo>
                  <a:pt x="137" y="133"/>
                </a:lnTo>
                <a:lnTo>
                  <a:pt x="142" y="133"/>
                </a:lnTo>
                <a:lnTo>
                  <a:pt x="142" y="135"/>
                </a:lnTo>
                <a:lnTo>
                  <a:pt x="145" y="135"/>
                </a:lnTo>
                <a:lnTo>
                  <a:pt x="145" y="137"/>
                </a:lnTo>
                <a:moveTo>
                  <a:pt x="145" y="137"/>
                </a:moveTo>
                <a:lnTo>
                  <a:pt x="147" y="137"/>
                </a:lnTo>
                <a:lnTo>
                  <a:pt x="147" y="140"/>
                </a:lnTo>
                <a:lnTo>
                  <a:pt x="147" y="145"/>
                </a:lnTo>
                <a:lnTo>
                  <a:pt x="145" y="145"/>
                </a:lnTo>
                <a:lnTo>
                  <a:pt x="145" y="147"/>
                </a:lnTo>
                <a:lnTo>
                  <a:pt x="142" y="147"/>
                </a:lnTo>
                <a:lnTo>
                  <a:pt x="142" y="150"/>
                </a:lnTo>
                <a:lnTo>
                  <a:pt x="140" y="150"/>
                </a:lnTo>
                <a:lnTo>
                  <a:pt x="140" y="152"/>
                </a:lnTo>
                <a:lnTo>
                  <a:pt x="137" y="152"/>
                </a:lnTo>
                <a:lnTo>
                  <a:pt x="135" y="154"/>
                </a:lnTo>
                <a:lnTo>
                  <a:pt x="133" y="154"/>
                </a:lnTo>
                <a:lnTo>
                  <a:pt x="133" y="157"/>
                </a:lnTo>
                <a:lnTo>
                  <a:pt x="130" y="157"/>
                </a:lnTo>
                <a:lnTo>
                  <a:pt x="128" y="159"/>
                </a:lnTo>
                <a:lnTo>
                  <a:pt x="121" y="159"/>
                </a:lnTo>
                <a:lnTo>
                  <a:pt x="121" y="162"/>
                </a:lnTo>
                <a:lnTo>
                  <a:pt x="118" y="162"/>
                </a:lnTo>
                <a:lnTo>
                  <a:pt x="118" y="164"/>
                </a:lnTo>
                <a:lnTo>
                  <a:pt x="116" y="164"/>
                </a:lnTo>
                <a:lnTo>
                  <a:pt x="114" y="166"/>
                </a:lnTo>
                <a:lnTo>
                  <a:pt x="106" y="166"/>
                </a:lnTo>
                <a:lnTo>
                  <a:pt x="104" y="169"/>
                </a:lnTo>
                <a:lnTo>
                  <a:pt x="101" y="169"/>
                </a:lnTo>
                <a:lnTo>
                  <a:pt x="99" y="166"/>
                </a:lnTo>
                <a:lnTo>
                  <a:pt x="101" y="166"/>
                </a:lnTo>
                <a:lnTo>
                  <a:pt x="101" y="164"/>
                </a:lnTo>
                <a:lnTo>
                  <a:pt x="104" y="162"/>
                </a:lnTo>
                <a:lnTo>
                  <a:pt x="104" y="159"/>
                </a:lnTo>
                <a:lnTo>
                  <a:pt x="101" y="159"/>
                </a:lnTo>
                <a:lnTo>
                  <a:pt x="97" y="159"/>
                </a:lnTo>
                <a:lnTo>
                  <a:pt x="97" y="162"/>
                </a:lnTo>
                <a:lnTo>
                  <a:pt x="94" y="162"/>
                </a:lnTo>
                <a:lnTo>
                  <a:pt x="92" y="164"/>
                </a:lnTo>
                <a:lnTo>
                  <a:pt x="85" y="164"/>
                </a:lnTo>
                <a:lnTo>
                  <a:pt x="85" y="166"/>
                </a:lnTo>
                <a:lnTo>
                  <a:pt x="82" y="166"/>
                </a:lnTo>
                <a:lnTo>
                  <a:pt x="82" y="169"/>
                </a:lnTo>
                <a:lnTo>
                  <a:pt x="70" y="169"/>
                </a:lnTo>
                <a:lnTo>
                  <a:pt x="68" y="166"/>
                </a:lnTo>
                <a:lnTo>
                  <a:pt x="65" y="166"/>
                </a:lnTo>
                <a:lnTo>
                  <a:pt x="65" y="164"/>
                </a:lnTo>
                <a:lnTo>
                  <a:pt x="65" y="162"/>
                </a:lnTo>
                <a:lnTo>
                  <a:pt x="63" y="162"/>
                </a:lnTo>
                <a:lnTo>
                  <a:pt x="63" y="159"/>
                </a:lnTo>
                <a:lnTo>
                  <a:pt x="61" y="159"/>
                </a:lnTo>
                <a:lnTo>
                  <a:pt x="61" y="164"/>
                </a:lnTo>
                <a:lnTo>
                  <a:pt x="58" y="164"/>
                </a:lnTo>
                <a:lnTo>
                  <a:pt x="51" y="164"/>
                </a:lnTo>
                <a:lnTo>
                  <a:pt x="51" y="162"/>
                </a:lnTo>
                <a:lnTo>
                  <a:pt x="46" y="162"/>
                </a:lnTo>
                <a:lnTo>
                  <a:pt x="46" y="159"/>
                </a:lnTo>
                <a:lnTo>
                  <a:pt x="44" y="159"/>
                </a:lnTo>
                <a:lnTo>
                  <a:pt x="41" y="157"/>
                </a:lnTo>
                <a:lnTo>
                  <a:pt x="39" y="157"/>
                </a:lnTo>
                <a:lnTo>
                  <a:pt x="39" y="154"/>
                </a:lnTo>
                <a:lnTo>
                  <a:pt x="37" y="152"/>
                </a:lnTo>
                <a:lnTo>
                  <a:pt x="37" y="147"/>
                </a:lnTo>
                <a:lnTo>
                  <a:pt x="39" y="147"/>
                </a:lnTo>
                <a:lnTo>
                  <a:pt x="49" y="147"/>
                </a:lnTo>
                <a:lnTo>
                  <a:pt x="49" y="145"/>
                </a:lnTo>
                <a:lnTo>
                  <a:pt x="49" y="140"/>
                </a:lnTo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5"/>
                </a:lnTo>
                <a:lnTo>
                  <a:pt x="44" y="130"/>
                </a:lnTo>
                <a:lnTo>
                  <a:pt x="41" y="130"/>
                </a:lnTo>
                <a:lnTo>
                  <a:pt x="41" y="128"/>
                </a:lnTo>
                <a:lnTo>
                  <a:pt x="39" y="128"/>
                </a:lnTo>
                <a:lnTo>
                  <a:pt x="34" y="128"/>
                </a:lnTo>
                <a:lnTo>
                  <a:pt x="34" y="130"/>
                </a:lnTo>
                <a:lnTo>
                  <a:pt x="34" y="133"/>
                </a:lnTo>
                <a:lnTo>
                  <a:pt x="37" y="133"/>
                </a:lnTo>
                <a:lnTo>
                  <a:pt x="37" y="142"/>
                </a:lnTo>
                <a:lnTo>
                  <a:pt x="34" y="142"/>
                </a:lnTo>
                <a:lnTo>
                  <a:pt x="34" y="145"/>
                </a:lnTo>
                <a:lnTo>
                  <a:pt x="32" y="145"/>
                </a:lnTo>
                <a:lnTo>
                  <a:pt x="30" y="147"/>
                </a:lnTo>
                <a:lnTo>
                  <a:pt x="27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7" y="135"/>
                </a:lnTo>
                <a:lnTo>
                  <a:pt x="17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30"/>
                </a:lnTo>
                <a:lnTo>
                  <a:pt x="13" y="125"/>
                </a:lnTo>
                <a:lnTo>
                  <a:pt x="10" y="125"/>
                </a:lnTo>
                <a:lnTo>
                  <a:pt x="10" y="118"/>
                </a:lnTo>
                <a:lnTo>
                  <a:pt x="8" y="118"/>
                </a:lnTo>
                <a:lnTo>
                  <a:pt x="8" y="116"/>
                </a:lnTo>
                <a:lnTo>
                  <a:pt x="5" y="116"/>
                </a:lnTo>
                <a:lnTo>
                  <a:pt x="5" y="111"/>
                </a:lnTo>
                <a:lnTo>
                  <a:pt x="3" y="109"/>
                </a:lnTo>
                <a:lnTo>
                  <a:pt x="3" y="99"/>
                </a:lnTo>
                <a:lnTo>
                  <a:pt x="5" y="99"/>
                </a:lnTo>
                <a:lnTo>
                  <a:pt x="5" y="102"/>
                </a:lnTo>
                <a:lnTo>
                  <a:pt x="8" y="102"/>
                </a:lnTo>
                <a:lnTo>
                  <a:pt x="10" y="102"/>
                </a:lnTo>
                <a:lnTo>
                  <a:pt x="10" y="99"/>
                </a:lnTo>
                <a:lnTo>
                  <a:pt x="10" y="94"/>
                </a:lnTo>
                <a:lnTo>
                  <a:pt x="8" y="94"/>
                </a:lnTo>
                <a:lnTo>
                  <a:pt x="8" y="85"/>
                </a:lnTo>
                <a:lnTo>
                  <a:pt x="5" y="85"/>
                </a:lnTo>
                <a:lnTo>
                  <a:pt x="5" y="82"/>
                </a:lnTo>
                <a:lnTo>
                  <a:pt x="3" y="82"/>
                </a:lnTo>
                <a:lnTo>
                  <a:pt x="1" y="82"/>
                </a:lnTo>
                <a:lnTo>
                  <a:pt x="1" y="80"/>
                </a:lnTo>
                <a:lnTo>
                  <a:pt x="1" y="70"/>
                </a:lnTo>
                <a:lnTo>
                  <a:pt x="3" y="68"/>
                </a:lnTo>
                <a:lnTo>
                  <a:pt x="5" y="65"/>
                </a:lnTo>
                <a:lnTo>
                  <a:pt x="8" y="65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5" y="58"/>
                </a:lnTo>
                <a:lnTo>
                  <a:pt x="5" y="56"/>
                </a:lnTo>
                <a:lnTo>
                  <a:pt x="5" y="53"/>
                </a:lnTo>
                <a:lnTo>
                  <a:pt x="8" y="51"/>
                </a:lnTo>
                <a:lnTo>
                  <a:pt x="8" y="49"/>
                </a:lnTo>
                <a:lnTo>
                  <a:pt x="10" y="46"/>
                </a:lnTo>
                <a:lnTo>
                  <a:pt x="10" y="44"/>
                </a:lnTo>
                <a:lnTo>
                  <a:pt x="13" y="42"/>
                </a:lnTo>
                <a:lnTo>
                  <a:pt x="13" y="39"/>
                </a:lnTo>
                <a:lnTo>
                  <a:pt x="15" y="39"/>
                </a:lnTo>
                <a:lnTo>
                  <a:pt x="1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52" name="path 2152"/>
          <p:cNvSpPr/>
          <p:nvPr/>
        </p:nvSpPr>
        <p:spPr>
          <a:xfrm>
            <a:off x="3406902" y="423773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54" name="path 2154"/>
          <p:cNvSpPr/>
          <p:nvPr/>
        </p:nvSpPr>
        <p:spPr>
          <a:xfrm>
            <a:off x="3405601" y="4223481"/>
            <a:ext cx="5649" cy="5649"/>
          </a:xfrm>
          <a:custGeom>
            <a:avLst/>
            <a:gdLst/>
            <a:ahLst/>
            <a:cxnLst/>
            <a:rect l="0" t="0" r="0" b="0"/>
            <a:pathLst>
              <a:path w="8" h="8">
                <a:moveTo>
                  <a:pt x="0" y="0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56" name="path 2156"/>
          <p:cNvSpPr/>
          <p:nvPr/>
        </p:nvSpPr>
        <p:spPr>
          <a:xfrm>
            <a:off x="3406902" y="4234688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58" name="path 2158"/>
          <p:cNvSpPr/>
          <p:nvPr/>
        </p:nvSpPr>
        <p:spPr>
          <a:xfrm>
            <a:off x="3406902" y="4230878"/>
            <a:ext cx="6095" cy="7620"/>
          </a:xfrm>
          <a:custGeom>
            <a:avLst/>
            <a:gdLst/>
            <a:ahLst/>
            <a:cxnLst/>
            <a:rect l="0" t="0" r="0" b="0"/>
            <a:pathLst>
              <a:path w="9" h="12">
                <a:moveTo>
                  <a:pt x="1" y="3"/>
                </a:moveTo>
                <a:lnTo>
                  <a:pt x="5" y="10"/>
                </a:lnTo>
                <a:moveTo>
                  <a:pt x="1" y="1"/>
                </a:moveTo>
                <a:lnTo>
                  <a:pt x="8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60" name="path 2160"/>
          <p:cNvSpPr/>
          <p:nvPr/>
        </p:nvSpPr>
        <p:spPr>
          <a:xfrm>
            <a:off x="3405378" y="4226305"/>
            <a:ext cx="7619" cy="12192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" y="6"/>
                </a:moveTo>
                <a:lnTo>
                  <a:pt x="10" y="18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62" name="path 2162"/>
          <p:cNvSpPr/>
          <p:nvPr/>
        </p:nvSpPr>
        <p:spPr>
          <a:xfrm>
            <a:off x="3423666" y="4264405"/>
            <a:ext cx="6095" cy="4572"/>
          </a:xfrm>
          <a:custGeom>
            <a:avLst/>
            <a:gdLst/>
            <a:ahLst/>
            <a:cxnLst/>
            <a:rect l="0" t="0" r="0" b="0"/>
            <a:pathLst>
              <a:path w="9" h="7">
                <a:moveTo>
                  <a:pt x="1" y="3"/>
                </a:moveTo>
                <a:lnTo>
                  <a:pt x="1" y="1"/>
                </a:lnTo>
                <a:moveTo>
                  <a:pt x="5" y="1"/>
                </a:moveTo>
                <a:lnTo>
                  <a:pt x="8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64" name="path 2164"/>
          <p:cNvSpPr/>
          <p:nvPr/>
        </p:nvSpPr>
        <p:spPr>
          <a:xfrm>
            <a:off x="3429761" y="4253738"/>
            <a:ext cx="7619" cy="10667"/>
          </a:xfrm>
          <a:custGeom>
            <a:avLst/>
            <a:gdLst/>
            <a:ahLst/>
            <a:cxnLst/>
            <a:rect l="0" t="0" r="0" b="0"/>
            <a:pathLst>
              <a:path w="11" h="16">
                <a:moveTo>
                  <a:pt x="1" y="1"/>
                </a:moveTo>
                <a:lnTo>
                  <a:pt x="8" y="10"/>
                </a:lnTo>
                <a:lnTo>
                  <a:pt x="10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66" name="path 2166"/>
          <p:cNvSpPr/>
          <p:nvPr/>
        </p:nvSpPr>
        <p:spPr>
          <a:xfrm>
            <a:off x="3428238" y="4262882"/>
            <a:ext cx="4571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3" y="5"/>
                </a:moveTo>
                <a:lnTo>
                  <a:pt x="1" y="1"/>
                </a:ln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68" name="path 2168"/>
          <p:cNvSpPr/>
          <p:nvPr/>
        </p:nvSpPr>
        <p:spPr>
          <a:xfrm>
            <a:off x="3842766" y="423773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70" name="path 2170"/>
          <p:cNvSpPr/>
          <p:nvPr/>
        </p:nvSpPr>
        <p:spPr>
          <a:xfrm>
            <a:off x="3842766" y="4230878"/>
            <a:ext cx="6095" cy="7620"/>
          </a:xfrm>
          <a:custGeom>
            <a:avLst/>
            <a:gdLst/>
            <a:ahLst/>
            <a:cxnLst/>
            <a:rect l="0" t="0" r="0" b="0"/>
            <a:pathLst>
              <a:path w="9" h="12">
                <a:moveTo>
                  <a:pt x="1" y="8"/>
                </a:moveTo>
                <a:lnTo>
                  <a:pt x="1" y="5"/>
                </a:lnTo>
                <a:moveTo>
                  <a:pt x="1" y="5"/>
                </a:moveTo>
                <a:lnTo>
                  <a:pt x="3" y="8"/>
                </a:lnTo>
                <a:moveTo>
                  <a:pt x="1" y="3"/>
                </a:moveTo>
                <a:lnTo>
                  <a:pt x="5" y="10"/>
                </a:lnTo>
                <a:moveTo>
                  <a:pt x="1" y="1"/>
                </a:moveTo>
                <a:lnTo>
                  <a:pt x="8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72" name="path 2172"/>
          <p:cNvSpPr/>
          <p:nvPr/>
        </p:nvSpPr>
        <p:spPr>
          <a:xfrm>
            <a:off x="3842766" y="4226305"/>
            <a:ext cx="7619" cy="12192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" y="6"/>
                </a:moveTo>
                <a:lnTo>
                  <a:pt x="8" y="18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74" name="rect 2174"/>
          <p:cNvSpPr/>
          <p:nvPr/>
        </p:nvSpPr>
        <p:spPr>
          <a:xfrm>
            <a:off x="3458718" y="4220209"/>
            <a:ext cx="12191" cy="15240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76" name="path 2176"/>
          <p:cNvSpPr/>
          <p:nvPr/>
        </p:nvSpPr>
        <p:spPr>
          <a:xfrm>
            <a:off x="3422141" y="4265167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78" name="path 2178"/>
          <p:cNvSpPr/>
          <p:nvPr/>
        </p:nvSpPr>
        <p:spPr>
          <a:xfrm>
            <a:off x="3423666" y="4259834"/>
            <a:ext cx="12191" cy="10667"/>
          </a:xfrm>
          <a:custGeom>
            <a:avLst/>
            <a:gdLst/>
            <a:ahLst/>
            <a:cxnLst/>
            <a:rect l="0" t="0" r="0" b="0"/>
            <a:pathLst>
              <a:path w="19" h="16">
                <a:moveTo>
                  <a:pt x="8" y="1"/>
                </a:moveTo>
                <a:lnTo>
                  <a:pt x="17" y="10"/>
                </a:lnTo>
                <a:moveTo>
                  <a:pt x="8" y="3"/>
                </a:moveTo>
                <a:lnTo>
                  <a:pt x="15" y="10"/>
                </a:lnTo>
                <a:moveTo>
                  <a:pt x="1" y="10"/>
                </a:moveTo>
                <a:lnTo>
                  <a:pt x="5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80" name="path 2180"/>
          <p:cNvSpPr/>
          <p:nvPr/>
        </p:nvSpPr>
        <p:spPr>
          <a:xfrm>
            <a:off x="3425190" y="4264405"/>
            <a:ext cx="4571" cy="6096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5" y="8"/>
                </a:moveTo>
                <a:lnTo>
                  <a:pt x="1" y="1"/>
                </a:lnTo>
                <a:lnTo>
                  <a:pt x="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82" name="path 2182"/>
          <p:cNvSpPr/>
          <p:nvPr/>
        </p:nvSpPr>
        <p:spPr>
          <a:xfrm>
            <a:off x="3428238" y="4268978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84" name="rect 2184"/>
          <p:cNvSpPr/>
          <p:nvPr/>
        </p:nvSpPr>
        <p:spPr>
          <a:xfrm>
            <a:off x="3896106" y="4221734"/>
            <a:ext cx="9143" cy="13715"/>
          </a:xfrm>
          <a:prstGeom prst="rect">
            <a:avLst/>
          </a:prstGeom>
          <a:solidFill>
            <a:srgbClr val="000000">
              <a:alpha val="4352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86" name="path 2186"/>
          <p:cNvSpPr/>
          <p:nvPr/>
        </p:nvSpPr>
        <p:spPr>
          <a:xfrm>
            <a:off x="3210306" y="4259834"/>
            <a:ext cx="71628" cy="21335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09" y="1"/>
                </a:moveTo>
                <a:lnTo>
                  <a:pt x="111" y="1"/>
                </a:lnTo>
                <a:lnTo>
                  <a:pt x="111" y="3"/>
                </a:ln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1" y="15"/>
                </a:lnTo>
                <a:lnTo>
                  <a:pt x="99" y="17"/>
                </a:lnTo>
                <a:lnTo>
                  <a:pt x="97" y="17"/>
                </a:lnTo>
                <a:lnTo>
                  <a:pt x="94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77" y="27"/>
                </a:lnTo>
                <a:lnTo>
                  <a:pt x="77" y="30"/>
                </a:lnTo>
                <a:lnTo>
                  <a:pt x="70" y="30"/>
                </a:lnTo>
                <a:lnTo>
                  <a:pt x="68" y="32"/>
                </a:lnTo>
                <a:lnTo>
                  <a:pt x="63" y="32"/>
                </a:lnTo>
                <a:lnTo>
                  <a:pt x="63" y="30"/>
                </a:lnTo>
                <a:lnTo>
                  <a:pt x="65" y="30"/>
                </a:lnTo>
                <a:lnTo>
                  <a:pt x="65" y="27"/>
                </a:lnTo>
                <a:lnTo>
                  <a:pt x="65" y="25"/>
                </a:lnTo>
                <a:lnTo>
                  <a:pt x="68" y="25"/>
                </a:lnTo>
                <a:lnTo>
                  <a:pt x="65" y="22"/>
                </a:lnTo>
                <a:lnTo>
                  <a:pt x="61" y="22"/>
                </a:lnTo>
                <a:lnTo>
                  <a:pt x="58" y="25"/>
                </a:lnTo>
                <a:lnTo>
                  <a:pt x="56" y="27"/>
                </a:lnTo>
                <a:lnTo>
                  <a:pt x="49" y="27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34" y="32"/>
                </a:lnTo>
                <a:lnTo>
                  <a:pt x="32" y="30"/>
                </a:lnTo>
                <a:lnTo>
                  <a:pt x="29" y="30"/>
                </a:lnTo>
                <a:lnTo>
                  <a:pt x="29" y="27"/>
                </a:lnTo>
                <a:lnTo>
                  <a:pt x="29" y="25"/>
                </a:lnTo>
                <a:lnTo>
                  <a:pt x="27" y="25"/>
                </a:lnTo>
                <a:lnTo>
                  <a:pt x="25" y="22"/>
                </a:lnTo>
                <a:lnTo>
                  <a:pt x="25" y="27"/>
                </a:lnTo>
                <a:lnTo>
                  <a:pt x="22" y="27"/>
                </a:lnTo>
                <a:lnTo>
                  <a:pt x="15" y="27"/>
                </a:ln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5" y="22"/>
                </a:lnTo>
                <a:lnTo>
                  <a:pt x="5" y="20"/>
                </a:lnTo>
                <a:lnTo>
                  <a:pt x="3" y="20"/>
                </a:lnTo>
                <a:lnTo>
                  <a:pt x="3" y="17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88" name="path 2188"/>
          <p:cNvSpPr/>
          <p:nvPr/>
        </p:nvSpPr>
        <p:spPr>
          <a:xfrm>
            <a:off x="3187445" y="4195826"/>
            <a:ext cx="32004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6" y="102"/>
                </a:lnTo>
                <a:lnTo>
                  <a:pt x="46" y="99"/>
                </a:lnTo>
                <a:lnTo>
                  <a:pt x="44" y="99"/>
                </a:lnTo>
                <a:lnTo>
                  <a:pt x="44" y="94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4" y="92"/>
                </a:lnTo>
                <a:lnTo>
                  <a:pt x="32" y="94"/>
                </a:lnTo>
                <a:lnTo>
                  <a:pt x="34" y="94"/>
                </a:lnTo>
                <a:lnTo>
                  <a:pt x="34" y="97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11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18" y="102"/>
                </a:lnTo>
                <a:lnTo>
                  <a:pt x="18" y="99"/>
                </a:lnTo>
                <a:lnTo>
                  <a:pt x="15" y="97"/>
                </a:lnTo>
                <a:lnTo>
                  <a:pt x="15" y="94"/>
                </a:lnTo>
                <a:lnTo>
                  <a:pt x="13" y="94"/>
                </a:lnTo>
                <a:lnTo>
                  <a:pt x="13" y="90"/>
                </a:lnTo>
                <a:lnTo>
                  <a:pt x="10" y="90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5"/>
                </a:lnTo>
                <a:lnTo>
                  <a:pt x="3" y="75"/>
                </a:lnTo>
                <a:lnTo>
                  <a:pt x="3" y="63"/>
                </a:lnTo>
                <a:lnTo>
                  <a:pt x="5" y="63"/>
                </a:lnTo>
                <a:lnTo>
                  <a:pt x="5" y="66"/>
                </a:lnTo>
                <a:lnTo>
                  <a:pt x="8" y="66"/>
                </a:lnTo>
                <a:lnTo>
                  <a:pt x="10" y="66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1"/>
                </a:lnTo>
                <a:lnTo>
                  <a:pt x="5" y="49"/>
                </a:lnTo>
                <a:lnTo>
                  <a:pt x="5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5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6"/>
                </a:lnTo>
                <a:lnTo>
                  <a:pt x="13" y="6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90" name="path 2190"/>
          <p:cNvSpPr/>
          <p:nvPr/>
        </p:nvSpPr>
        <p:spPr>
          <a:xfrm>
            <a:off x="3205733" y="4264405"/>
            <a:ext cx="6096" cy="4572"/>
          </a:xfrm>
          <a:custGeom>
            <a:avLst/>
            <a:gdLst/>
            <a:ahLst/>
            <a:cxnLst/>
            <a:rect l="0" t="0" r="0" b="0"/>
            <a:pathLst>
              <a:path w="9" h="7">
                <a:moveTo>
                  <a:pt x="1" y="3"/>
                </a:moveTo>
                <a:lnTo>
                  <a:pt x="1" y="1"/>
                </a:lnTo>
                <a:moveTo>
                  <a:pt x="5" y="1"/>
                </a:moveTo>
                <a:lnTo>
                  <a:pt x="8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92" name="path 2192"/>
          <p:cNvSpPr/>
          <p:nvPr/>
        </p:nvSpPr>
        <p:spPr>
          <a:xfrm>
            <a:off x="3211830" y="4253738"/>
            <a:ext cx="7619" cy="10667"/>
          </a:xfrm>
          <a:custGeom>
            <a:avLst/>
            <a:gdLst/>
            <a:ahLst/>
            <a:cxnLst/>
            <a:rect l="0" t="0" r="0" b="0"/>
            <a:pathLst>
              <a:path w="11" h="16">
                <a:moveTo>
                  <a:pt x="1" y="1"/>
                </a:moveTo>
                <a:lnTo>
                  <a:pt x="8" y="10"/>
                </a:lnTo>
                <a:lnTo>
                  <a:pt x="10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94" name="path 2194"/>
          <p:cNvSpPr/>
          <p:nvPr/>
        </p:nvSpPr>
        <p:spPr>
          <a:xfrm>
            <a:off x="3210306" y="4262882"/>
            <a:ext cx="4571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3" y="5"/>
                </a:moveTo>
                <a:lnTo>
                  <a:pt x="1" y="1"/>
                </a:ln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96" name="path 2196"/>
          <p:cNvSpPr/>
          <p:nvPr/>
        </p:nvSpPr>
        <p:spPr>
          <a:xfrm>
            <a:off x="3210306" y="4259834"/>
            <a:ext cx="6095" cy="7619"/>
          </a:xfrm>
          <a:custGeom>
            <a:avLst/>
            <a:gdLst/>
            <a:ahLst/>
            <a:cxnLst/>
            <a:rect l="0" t="0" r="0" b="0"/>
            <a:pathLst>
              <a:path w="9" h="11">
                <a:moveTo>
                  <a:pt x="1" y="1"/>
                </a:moveTo>
                <a:lnTo>
                  <a:pt x="8" y="10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198" name="path 2198"/>
          <p:cNvSpPr/>
          <p:nvPr/>
        </p:nvSpPr>
        <p:spPr>
          <a:xfrm>
            <a:off x="3205957" y="4266153"/>
            <a:ext cx="4125" cy="4125"/>
          </a:xfrm>
          <a:custGeom>
            <a:avLst/>
            <a:gdLst/>
            <a:ahLst/>
            <a:cxnLst/>
            <a:rect l="0" t="0" r="0" b="0"/>
            <a:pathLst>
              <a:path w="6" h="6">
                <a:moveTo>
                  <a:pt x="0" y="0"/>
                </a:move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00" name="path 2200"/>
          <p:cNvSpPr/>
          <p:nvPr/>
        </p:nvSpPr>
        <p:spPr>
          <a:xfrm>
            <a:off x="3207257" y="4264405"/>
            <a:ext cx="4572" cy="6096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6" y="8"/>
                </a:moveTo>
                <a:lnTo>
                  <a:pt x="1" y="1"/>
                </a:lnTo>
                <a:lnTo>
                  <a:pt x="6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02" name="path 2202"/>
          <p:cNvSpPr/>
          <p:nvPr/>
        </p:nvSpPr>
        <p:spPr>
          <a:xfrm>
            <a:off x="3210306" y="4268978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04" name="path 2204"/>
          <p:cNvSpPr/>
          <p:nvPr/>
        </p:nvSpPr>
        <p:spPr>
          <a:xfrm>
            <a:off x="3188970" y="423773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06" name="path 2206"/>
          <p:cNvSpPr/>
          <p:nvPr/>
        </p:nvSpPr>
        <p:spPr>
          <a:xfrm>
            <a:off x="3188970" y="4234688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08" name="path 2208"/>
          <p:cNvSpPr/>
          <p:nvPr/>
        </p:nvSpPr>
        <p:spPr>
          <a:xfrm>
            <a:off x="3187445" y="4230878"/>
            <a:ext cx="7619" cy="7620"/>
          </a:xfrm>
          <a:custGeom>
            <a:avLst/>
            <a:gdLst/>
            <a:ahLst/>
            <a:cxnLst/>
            <a:rect l="0" t="0" r="0" b="0"/>
            <a:pathLst>
              <a:path w="11" h="12">
                <a:moveTo>
                  <a:pt x="3" y="3"/>
                </a:moveTo>
                <a:lnTo>
                  <a:pt x="8" y="10"/>
                </a:lnTo>
                <a:moveTo>
                  <a:pt x="1" y="1"/>
                </a:moveTo>
                <a:lnTo>
                  <a:pt x="10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10" name="path 2210"/>
          <p:cNvSpPr/>
          <p:nvPr/>
        </p:nvSpPr>
        <p:spPr>
          <a:xfrm>
            <a:off x="3202685" y="4264405"/>
            <a:ext cx="3048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12" name="path 2212"/>
          <p:cNvSpPr/>
          <p:nvPr/>
        </p:nvSpPr>
        <p:spPr>
          <a:xfrm>
            <a:off x="3204210" y="4265167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14" name="path 2214"/>
          <p:cNvSpPr/>
          <p:nvPr/>
        </p:nvSpPr>
        <p:spPr>
          <a:xfrm>
            <a:off x="3207257" y="4253738"/>
            <a:ext cx="12192" cy="13715"/>
          </a:xfrm>
          <a:custGeom>
            <a:avLst/>
            <a:gdLst/>
            <a:ahLst/>
            <a:cxnLst/>
            <a:rect l="0" t="0" r="0" b="0"/>
            <a:pathLst>
              <a:path w="19" h="21">
                <a:moveTo>
                  <a:pt x="3" y="1"/>
                </a:moveTo>
                <a:lnTo>
                  <a:pt x="18" y="20"/>
                </a:lnTo>
                <a:moveTo>
                  <a:pt x="3" y="15"/>
                </a:moveTo>
                <a:lnTo>
                  <a:pt x="8" y="20"/>
                </a:lnTo>
                <a:moveTo>
                  <a:pt x="1" y="3"/>
                </a:moveTo>
                <a:lnTo>
                  <a:pt x="1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16" name="path 2216"/>
          <p:cNvSpPr/>
          <p:nvPr/>
        </p:nvSpPr>
        <p:spPr>
          <a:xfrm>
            <a:off x="3227070" y="4212589"/>
            <a:ext cx="25906" cy="27432"/>
          </a:xfrm>
          <a:custGeom>
            <a:avLst/>
            <a:gdLst/>
            <a:ahLst/>
            <a:cxnLst/>
            <a:rect l="0" t="0" r="0" b="0"/>
            <a:pathLst>
              <a:path w="40" h="43">
                <a:moveTo>
                  <a:pt x="15" y="10"/>
                </a:moveTo>
                <a:lnTo>
                  <a:pt x="25" y="30"/>
                </a:lnTo>
                <a:lnTo>
                  <a:pt x="17" y="8"/>
                </a:lnTo>
                <a:moveTo>
                  <a:pt x="20" y="1"/>
                </a:moveTo>
                <a:lnTo>
                  <a:pt x="22" y="8"/>
                </a:lnTo>
                <a:lnTo>
                  <a:pt x="29" y="13"/>
                </a:lnTo>
                <a:lnTo>
                  <a:pt x="39" y="8"/>
                </a:lnTo>
                <a:moveTo>
                  <a:pt x="10" y="20"/>
                </a:moveTo>
                <a:lnTo>
                  <a:pt x="25" y="30"/>
                </a:lnTo>
                <a:lnTo>
                  <a:pt x="10" y="13"/>
                </a:lnTo>
                <a:moveTo>
                  <a:pt x="13" y="13"/>
                </a:moveTo>
                <a:lnTo>
                  <a:pt x="25" y="30"/>
                </a:lnTo>
                <a:moveTo>
                  <a:pt x="1" y="10"/>
                </a:moveTo>
                <a:lnTo>
                  <a:pt x="10" y="13"/>
                </a:lnTo>
                <a:lnTo>
                  <a:pt x="17" y="8"/>
                </a:lnTo>
                <a:lnTo>
                  <a:pt x="20" y="1"/>
                </a:lnTo>
                <a:moveTo>
                  <a:pt x="27" y="42"/>
                </a:moveTo>
                <a:lnTo>
                  <a:pt x="25" y="32"/>
                </a:lnTo>
                <a:lnTo>
                  <a:pt x="15" y="27"/>
                </a:ln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18" name="path 2218"/>
          <p:cNvSpPr/>
          <p:nvPr/>
        </p:nvSpPr>
        <p:spPr>
          <a:xfrm>
            <a:off x="3240785" y="4217162"/>
            <a:ext cx="16764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5"/>
                </a:moveTo>
                <a:lnTo>
                  <a:pt x="3" y="22"/>
                </a:lnTo>
                <a:lnTo>
                  <a:pt x="17" y="20"/>
                </a:lnTo>
                <a:moveTo>
                  <a:pt x="3" y="27"/>
                </a:moveTo>
                <a:lnTo>
                  <a:pt x="3" y="22"/>
                </a:lnTo>
                <a:lnTo>
                  <a:pt x="3" y="25"/>
                </a:lnTo>
                <a:moveTo>
                  <a:pt x="1" y="22"/>
                </a:moveTo>
                <a:lnTo>
                  <a:pt x="3" y="22"/>
                </a:lnTo>
                <a:lnTo>
                  <a:pt x="15" y="8"/>
                </a:lnTo>
                <a:moveTo>
                  <a:pt x="8" y="5"/>
                </a:moveTo>
                <a:lnTo>
                  <a:pt x="3" y="22"/>
                </a:lnTo>
                <a:lnTo>
                  <a:pt x="10" y="5"/>
                </a:lnTo>
                <a:moveTo>
                  <a:pt x="15" y="10"/>
                </a:moveTo>
                <a:lnTo>
                  <a:pt x="3" y="22"/>
                </a:lnTo>
                <a:lnTo>
                  <a:pt x="5" y="5"/>
                </a:lnTo>
                <a:moveTo>
                  <a:pt x="13" y="5"/>
                </a:moveTo>
                <a:lnTo>
                  <a:pt x="3" y="22"/>
                </a:lnTo>
                <a:moveTo>
                  <a:pt x="17" y="1"/>
                </a:moveTo>
                <a:lnTo>
                  <a:pt x="15" y="15"/>
                </a:lnTo>
                <a:lnTo>
                  <a:pt x="25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20" name="path 2220"/>
          <p:cNvSpPr/>
          <p:nvPr/>
        </p:nvSpPr>
        <p:spPr>
          <a:xfrm>
            <a:off x="3426714" y="4253738"/>
            <a:ext cx="10667" cy="13715"/>
          </a:xfrm>
          <a:custGeom>
            <a:avLst/>
            <a:gdLst/>
            <a:ahLst/>
            <a:cxnLst/>
            <a:rect l="0" t="0" r="0" b="0"/>
            <a:pathLst>
              <a:path w="16" h="21">
                <a:moveTo>
                  <a:pt x="1" y="1"/>
                </a:moveTo>
                <a:lnTo>
                  <a:pt x="15" y="20"/>
                </a:lnTo>
                <a:moveTo>
                  <a:pt x="1" y="15"/>
                </a:moveTo>
                <a:lnTo>
                  <a:pt x="5" y="20"/>
                </a:lnTo>
                <a:moveTo>
                  <a:pt x="1" y="3"/>
                </a:moveTo>
                <a:lnTo>
                  <a:pt x="13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22" name="path 2222"/>
          <p:cNvSpPr/>
          <p:nvPr/>
        </p:nvSpPr>
        <p:spPr>
          <a:xfrm>
            <a:off x="3445002" y="4220209"/>
            <a:ext cx="6095" cy="12192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8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24" name="path 2224"/>
          <p:cNvSpPr/>
          <p:nvPr/>
        </p:nvSpPr>
        <p:spPr>
          <a:xfrm>
            <a:off x="3208781" y="4253738"/>
            <a:ext cx="10668" cy="12191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7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26" name="path 2226"/>
          <p:cNvSpPr/>
          <p:nvPr/>
        </p:nvSpPr>
        <p:spPr>
          <a:xfrm>
            <a:off x="3227070" y="4220209"/>
            <a:ext cx="6094" cy="12192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8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28" name="path 2228"/>
          <p:cNvSpPr/>
          <p:nvPr/>
        </p:nvSpPr>
        <p:spPr>
          <a:xfrm>
            <a:off x="3422903" y="4265929"/>
            <a:ext cx="1524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30" name="path 2230"/>
          <p:cNvSpPr/>
          <p:nvPr/>
        </p:nvSpPr>
        <p:spPr>
          <a:xfrm>
            <a:off x="3428238" y="4253738"/>
            <a:ext cx="9143" cy="12191"/>
          </a:xfrm>
          <a:custGeom>
            <a:avLst/>
            <a:gdLst/>
            <a:ahLst/>
            <a:cxnLst/>
            <a:rect l="0" t="0" r="0" b="0"/>
            <a:pathLst>
              <a:path w="14" h="19">
                <a:moveTo>
                  <a:pt x="1" y="1"/>
                </a:moveTo>
                <a:lnTo>
                  <a:pt x="13" y="17"/>
                </a:lnTo>
                <a:lnTo>
                  <a:pt x="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32" name="path 2232"/>
          <p:cNvSpPr/>
          <p:nvPr/>
        </p:nvSpPr>
        <p:spPr>
          <a:xfrm>
            <a:off x="3187668" y="4223481"/>
            <a:ext cx="5650" cy="5649"/>
          </a:xfrm>
          <a:custGeom>
            <a:avLst/>
            <a:gdLst/>
            <a:ahLst/>
            <a:cxnLst/>
            <a:rect l="0" t="0" r="0" b="0"/>
            <a:pathLst>
              <a:path w="8" h="8">
                <a:moveTo>
                  <a:pt x="0" y="0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34" name="path 2234"/>
          <p:cNvSpPr/>
          <p:nvPr/>
        </p:nvSpPr>
        <p:spPr>
          <a:xfrm>
            <a:off x="3187445" y="4226305"/>
            <a:ext cx="7619" cy="12192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" y="6"/>
                </a:moveTo>
                <a:lnTo>
                  <a:pt x="10" y="18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36" name="path 2236"/>
          <p:cNvSpPr/>
          <p:nvPr/>
        </p:nvSpPr>
        <p:spPr>
          <a:xfrm>
            <a:off x="2992373" y="4259834"/>
            <a:ext cx="71628" cy="21335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09" y="1"/>
                </a:moveTo>
                <a:lnTo>
                  <a:pt x="111" y="3"/>
                </a:ln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1" y="15"/>
                </a:lnTo>
                <a:lnTo>
                  <a:pt x="99" y="17"/>
                </a:lnTo>
                <a:lnTo>
                  <a:pt x="97" y="17"/>
                </a:lnTo>
                <a:lnTo>
                  <a:pt x="94" y="20"/>
                </a:lnTo>
                <a:lnTo>
                  <a:pt x="92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77" y="27"/>
                </a:lnTo>
                <a:lnTo>
                  <a:pt x="77" y="30"/>
                </a:lnTo>
                <a:lnTo>
                  <a:pt x="70" y="30"/>
                </a:lnTo>
                <a:lnTo>
                  <a:pt x="68" y="32"/>
                </a:lnTo>
                <a:lnTo>
                  <a:pt x="63" y="32"/>
                </a:lnTo>
                <a:lnTo>
                  <a:pt x="63" y="30"/>
                </a:lnTo>
                <a:lnTo>
                  <a:pt x="65" y="30"/>
                </a:lnTo>
                <a:lnTo>
                  <a:pt x="65" y="27"/>
                </a:lnTo>
                <a:lnTo>
                  <a:pt x="65" y="22"/>
                </a:lnTo>
                <a:lnTo>
                  <a:pt x="63" y="22"/>
                </a:lnTo>
                <a:lnTo>
                  <a:pt x="58" y="22"/>
                </a:lnTo>
                <a:lnTo>
                  <a:pt x="58" y="25"/>
                </a:lnTo>
                <a:lnTo>
                  <a:pt x="56" y="25"/>
                </a:lnTo>
                <a:lnTo>
                  <a:pt x="56" y="27"/>
                </a:lnTo>
                <a:lnTo>
                  <a:pt x="49" y="27"/>
                </a:lnTo>
                <a:lnTo>
                  <a:pt x="46" y="30"/>
                </a:lnTo>
                <a:lnTo>
                  <a:pt x="46" y="32"/>
                </a:lnTo>
                <a:lnTo>
                  <a:pt x="44" y="32"/>
                </a:lnTo>
                <a:lnTo>
                  <a:pt x="32" y="32"/>
                </a:lnTo>
                <a:lnTo>
                  <a:pt x="32" y="30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27" y="25"/>
                </a:lnTo>
                <a:lnTo>
                  <a:pt x="25" y="22"/>
                </a:lnTo>
                <a:lnTo>
                  <a:pt x="25" y="25"/>
                </a:lnTo>
                <a:lnTo>
                  <a:pt x="22" y="25"/>
                </a:lnTo>
                <a:lnTo>
                  <a:pt x="25" y="25"/>
                </a:lnTo>
                <a:lnTo>
                  <a:pt x="25" y="27"/>
                </a:lnTo>
                <a:lnTo>
                  <a:pt x="15" y="27"/>
                </a:ln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5" y="22"/>
                </a:lnTo>
                <a:lnTo>
                  <a:pt x="5" y="20"/>
                </a:lnTo>
                <a:lnTo>
                  <a:pt x="3" y="20"/>
                </a:lnTo>
                <a:lnTo>
                  <a:pt x="3" y="17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38" name="path 2238"/>
          <p:cNvSpPr/>
          <p:nvPr/>
        </p:nvSpPr>
        <p:spPr>
          <a:xfrm>
            <a:off x="2969514" y="4195826"/>
            <a:ext cx="32003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6" y="102"/>
                </a:lnTo>
                <a:lnTo>
                  <a:pt x="44" y="99"/>
                </a:lnTo>
                <a:lnTo>
                  <a:pt x="44" y="97"/>
                </a:lnTo>
                <a:lnTo>
                  <a:pt x="41" y="94"/>
                </a:lnTo>
                <a:lnTo>
                  <a:pt x="41" y="92"/>
                </a:lnTo>
                <a:lnTo>
                  <a:pt x="39" y="92"/>
                </a:lnTo>
                <a:lnTo>
                  <a:pt x="32" y="92"/>
                </a:lnTo>
                <a:lnTo>
                  <a:pt x="32" y="94"/>
                </a:lnTo>
                <a:lnTo>
                  <a:pt x="34" y="94"/>
                </a:lnTo>
                <a:lnTo>
                  <a:pt x="34" y="97"/>
                </a:lnTo>
                <a:lnTo>
                  <a:pt x="34" y="99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5" y="109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17" y="102"/>
                </a:lnTo>
                <a:lnTo>
                  <a:pt x="17" y="99"/>
                </a:lnTo>
                <a:lnTo>
                  <a:pt x="15" y="97"/>
                </a:lnTo>
                <a:lnTo>
                  <a:pt x="13" y="94"/>
                </a:lnTo>
                <a:lnTo>
                  <a:pt x="13" y="92"/>
                </a:lnTo>
                <a:lnTo>
                  <a:pt x="10" y="90"/>
                </a:lnTo>
                <a:lnTo>
                  <a:pt x="10" y="82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7"/>
                </a:lnTo>
                <a:lnTo>
                  <a:pt x="3" y="75"/>
                </a:lnTo>
                <a:lnTo>
                  <a:pt x="3" y="63"/>
                </a:lnTo>
                <a:lnTo>
                  <a:pt x="5" y="63"/>
                </a:lnTo>
                <a:lnTo>
                  <a:pt x="5" y="66"/>
                </a:lnTo>
                <a:lnTo>
                  <a:pt x="8" y="66"/>
                </a:lnTo>
                <a:lnTo>
                  <a:pt x="10" y="66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1"/>
                </a:lnTo>
                <a:lnTo>
                  <a:pt x="5" y="51"/>
                </a:lnTo>
                <a:lnTo>
                  <a:pt x="5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4"/>
                </a:lnTo>
                <a:lnTo>
                  <a:pt x="3" y="32"/>
                </a:lnTo>
                <a:lnTo>
                  <a:pt x="3" y="30"/>
                </a:lnTo>
                <a:lnTo>
                  <a:pt x="5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5"/>
                </a:lnTo>
                <a:lnTo>
                  <a:pt x="8" y="15"/>
                </a:lnTo>
                <a:lnTo>
                  <a:pt x="8" y="10"/>
                </a:lnTo>
                <a:lnTo>
                  <a:pt x="10" y="10"/>
                </a:lnTo>
                <a:lnTo>
                  <a:pt x="10" y="6"/>
                </a:lnTo>
                <a:lnTo>
                  <a:pt x="13" y="6"/>
                </a:lnTo>
                <a:lnTo>
                  <a:pt x="13" y="3"/>
                </a:lnTo>
                <a:lnTo>
                  <a:pt x="15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40" name="path 2240"/>
          <p:cNvSpPr/>
          <p:nvPr/>
        </p:nvSpPr>
        <p:spPr>
          <a:xfrm>
            <a:off x="2987802" y="4264405"/>
            <a:ext cx="6095" cy="4572"/>
          </a:xfrm>
          <a:custGeom>
            <a:avLst/>
            <a:gdLst/>
            <a:ahLst/>
            <a:cxnLst/>
            <a:rect l="0" t="0" r="0" b="0"/>
            <a:pathLst>
              <a:path w="9" h="7">
                <a:moveTo>
                  <a:pt x="1" y="3"/>
                </a:moveTo>
                <a:lnTo>
                  <a:pt x="1" y="1"/>
                </a:lnTo>
                <a:moveTo>
                  <a:pt x="5" y="1"/>
                </a:moveTo>
                <a:lnTo>
                  <a:pt x="8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42" name="path 2242"/>
          <p:cNvSpPr/>
          <p:nvPr/>
        </p:nvSpPr>
        <p:spPr>
          <a:xfrm>
            <a:off x="2988025" y="4266153"/>
            <a:ext cx="4125" cy="4125"/>
          </a:xfrm>
          <a:custGeom>
            <a:avLst/>
            <a:gdLst/>
            <a:ahLst/>
            <a:cxnLst/>
            <a:rect l="0" t="0" r="0" b="0"/>
            <a:pathLst>
              <a:path w="6" h="6">
                <a:moveTo>
                  <a:pt x="0" y="0"/>
                </a:move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44" name="path 2244"/>
          <p:cNvSpPr/>
          <p:nvPr/>
        </p:nvSpPr>
        <p:spPr>
          <a:xfrm>
            <a:off x="2993897" y="4253738"/>
            <a:ext cx="7619" cy="10667"/>
          </a:xfrm>
          <a:custGeom>
            <a:avLst/>
            <a:gdLst/>
            <a:ahLst/>
            <a:cxnLst/>
            <a:rect l="0" t="0" r="0" b="0"/>
            <a:pathLst>
              <a:path w="11" h="16">
                <a:moveTo>
                  <a:pt x="1" y="1"/>
                </a:moveTo>
                <a:lnTo>
                  <a:pt x="8" y="10"/>
                </a:lnTo>
                <a:lnTo>
                  <a:pt x="10" y="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46" name="path 2246"/>
          <p:cNvSpPr/>
          <p:nvPr/>
        </p:nvSpPr>
        <p:spPr>
          <a:xfrm>
            <a:off x="2992373" y="4262882"/>
            <a:ext cx="4571" cy="4571"/>
          </a:xfrm>
          <a:custGeom>
            <a:avLst/>
            <a:gdLst/>
            <a:ahLst/>
            <a:cxnLst/>
            <a:rect l="0" t="0" r="0" b="0"/>
            <a:pathLst>
              <a:path w="7" h="7">
                <a:moveTo>
                  <a:pt x="3" y="5"/>
                </a:moveTo>
                <a:lnTo>
                  <a:pt x="1" y="1"/>
                </a:lnTo>
                <a:lnTo>
                  <a:pt x="5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48" name="path 2248"/>
          <p:cNvSpPr/>
          <p:nvPr/>
        </p:nvSpPr>
        <p:spPr>
          <a:xfrm>
            <a:off x="2992373" y="4259834"/>
            <a:ext cx="6095" cy="7619"/>
          </a:xfrm>
          <a:custGeom>
            <a:avLst/>
            <a:gdLst/>
            <a:ahLst/>
            <a:cxnLst/>
            <a:rect l="0" t="0" r="0" b="0"/>
            <a:pathLst>
              <a:path w="9" h="11">
                <a:moveTo>
                  <a:pt x="1" y="1"/>
                </a:moveTo>
                <a:lnTo>
                  <a:pt x="8" y="10"/>
                </a:ln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50" name="path 2250"/>
          <p:cNvSpPr/>
          <p:nvPr/>
        </p:nvSpPr>
        <p:spPr>
          <a:xfrm>
            <a:off x="2989326" y="4264405"/>
            <a:ext cx="4571" cy="6096"/>
          </a:xfrm>
          <a:custGeom>
            <a:avLst/>
            <a:gdLst/>
            <a:ahLst/>
            <a:cxnLst/>
            <a:rect l="0" t="0" r="0" b="0"/>
            <a:pathLst>
              <a:path w="7" h="9">
                <a:moveTo>
                  <a:pt x="5" y="8"/>
                </a:moveTo>
                <a:lnTo>
                  <a:pt x="1" y="1"/>
                </a:lnTo>
                <a:lnTo>
                  <a:pt x="5" y="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52" name="path 2252"/>
          <p:cNvSpPr/>
          <p:nvPr/>
        </p:nvSpPr>
        <p:spPr>
          <a:xfrm>
            <a:off x="2992373" y="4268978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54" name="path 2254"/>
          <p:cNvSpPr/>
          <p:nvPr/>
        </p:nvSpPr>
        <p:spPr>
          <a:xfrm>
            <a:off x="2989326" y="4253738"/>
            <a:ext cx="10668" cy="13715"/>
          </a:xfrm>
          <a:custGeom>
            <a:avLst/>
            <a:gdLst/>
            <a:ahLst/>
            <a:cxnLst/>
            <a:rect l="0" t="0" r="0" b="0"/>
            <a:pathLst>
              <a:path w="16" h="21">
                <a:moveTo>
                  <a:pt x="3" y="1"/>
                </a:moveTo>
                <a:lnTo>
                  <a:pt x="15" y="20"/>
                </a:lnTo>
                <a:moveTo>
                  <a:pt x="3" y="15"/>
                </a:moveTo>
                <a:lnTo>
                  <a:pt x="5" y="20"/>
                </a:lnTo>
                <a:moveTo>
                  <a:pt x="1" y="3"/>
                </a:moveTo>
                <a:lnTo>
                  <a:pt x="15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56" name="path 2256"/>
          <p:cNvSpPr/>
          <p:nvPr/>
        </p:nvSpPr>
        <p:spPr>
          <a:xfrm>
            <a:off x="2990850" y="4253738"/>
            <a:ext cx="10667" cy="12191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7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58" name="path 2258"/>
          <p:cNvSpPr/>
          <p:nvPr/>
        </p:nvSpPr>
        <p:spPr>
          <a:xfrm>
            <a:off x="2969641" y="4223597"/>
            <a:ext cx="4316" cy="5417"/>
          </a:xfrm>
          <a:custGeom>
            <a:avLst/>
            <a:gdLst/>
            <a:ahLst/>
            <a:cxnLst/>
            <a:rect l="0" t="0" r="0" b="0"/>
            <a:pathLst>
              <a:path w="6" h="8">
                <a:moveTo>
                  <a:pt x="0" y="0"/>
                </a:moveTo>
                <a:lnTo>
                  <a:pt x="5" y="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60" name="path 2260"/>
          <p:cNvSpPr/>
          <p:nvPr/>
        </p:nvSpPr>
        <p:spPr>
          <a:xfrm>
            <a:off x="2969514" y="4197350"/>
            <a:ext cx="19811" cy="33528"/>
          </a:xfrm>
          <a:custGeom>
            <a:avLst/>
            <a:gdLst/>
            <a:ahLst/>
            <a:cxnLst/>
            <a:rect l="0" t="0" r="0" b="0"/>
            <a:pathLst>
              <a:path w="31" h="52">
                <a:moveTo>
                  <a:pt x="3" y="44"/>
                </a:moveTo>
                <a:lnTo>
                  <a:pt x="1" y="42"/>
                </a:lnTo>
                <a:moveTo>
                  <a:pt x="5" y="25"/>
                </a:moveTo>
                <a:lnTo>
                  <a:pt x="5" y="27"/>
                </a:lnTo>
                <a:moveTo>
                  <a:pt x="1" y="44"/>
                </a:moveTo>
                <a:lnTo>
                  <a:pt x="8" y="51"/>
                </a:lnTo>
                <a:moveTo>
                  <a:pt x="8" y="20"/>
                </a:moveTo>
                <a:lnTo>
                  <a:pt x="10" y="22"/>
                </a:lnTo>
                <a:moveTo>
                  <a:pt x="5" y="20"/>
                </a:moveTo>
                <a:lnTo>
                  <a:pt x="8" y="25"/>
                </a:lnTo>
                <a:moveTo>
                  <a:pt x="22" y="1"/>
                </a:moveTo>
                <a:lnTo>
                  <a:pt x="30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62" name="path 2262"/>
          <p:cNvSpPr/>
          <p:nvPr/>
        </p:nvSpPr>
        <p:spPr>
          <a:xfrm>
            <a:off x="2972561" y="421106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3" y="5"/>
                </a:moveTo>
                <a:lnTo>
                  <a:pt x="1" y="1"/>
                </a:ln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64" name="path 2264"/>
          <p:cNvSpPr/>
          <p:nvPr/>
        </p:nvSpPr>
        <p:spPr>
          <a:xfrm>
            <a:off x="3009138" y="4212589"/>
            <a:ext cx="25907" cy="27432"/>
          </a:xfrm>
          <a:custGeom>
            <a:avLst/>
            <a:gdLst/>
            <a:ahLst/>
            <a:cxnLst/>
            <a:rect l="0" t="0" r="0" b="0"/>
            <a:pathLst>
              <a:path w="40" h="43">
                <a:moveTo>
                  <a:pt x="15" y="10"/>
                </a:moveTo>
                <a:lnTo>
                  <a:pt x="25" y="30"/>
                </a:lnTo>
                <a:lnTo>
                  <a:pt x="18" y="8"/>
                </a:lnTo>
                <a:moveTo>
                  <a:pt x="20" y="1"/>
                </a:moveTo>
                <a:lnTo>
                  <a:pt x="22" y="8"/>
                </a:lnTo>
                <a:lnTo>
                  <a:pt x="30" y="13"/>
                </a:lnTo>
                <a:lnTo>
                  <a:pt x="39" y="8"/>
                </a:lnTo>
                <a:moveTo>
                  <a:pt x="8" y="20"/>
                </a:moveTo>
                <a:lnTo>
                  <a:pt x="25" y="30"/>
                </a:lnTo>
                <a:lnTo>
                  <a:pt x="8" y="13"/>
                </a:lnTo>
                <a:moveTo>
                  <a:pt x="13" y="13"/>
                </a:moveTo>
                <a:lnTo>
                  <a:pt x="25" y="30"/>
                </a:lnTo>
                <a:moveTo>
                  <a:pt x="1" y="10"/>
                </a:moveTo>
                <a:lnTo>
                  <a:pt x="10" y="13"/>
                </a:lnTo>
                <a:lnTo>
                  <a:pt x="18" y="8"/>
                </a:lnTo>
                <a:lnTo>
                  <a:pt x="20" y="1"/>
                </a:lnTo>
                <a:moveTo>
                  <a:pt x="27" y="42"/>
                </a:moveTo>
                <a:lnTo>
                  <a:pt x="25" y="32"/>
                </a:lnTo>
                <a:lnTo>
                  <a:pt x="15" y="27"/>
                </a:lnTo>
                <a:lnTo>
                  <a:pt x="5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66" name="path 2266"/>
          <p:cNvSpPr/>
          <p:nvPr/>
        </p:nvSpPr>
        <p:spPr>
          <a:xfrm>
            <a:off x="3022853" y="4217162"/>
            <a:ext cx="16764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5"/>
                </a:moveTo>
                <a:lnTo>
                  <a:pt x="3" y="22"/>
                </a:lnTo>
                <a:lnTo>
                  <a:pt x="18" y="20"/>
                </a:lnTo>
                <a:moveTo>
                  <a:pt x="3" y="27"/>
                </a:moveTo>
                <a:lnTo>
                  <a:pt x="3" y="22"/>
                </a:lnTo>
                <a:lnTo>
                  <a:pt x="3" y="25"/>
                </a:lnTo>
                <a:moveTo>
                  <a:pt x="1" y="22"/>
                </a:moveTo>
                <a:lnTo>
                  <a:pt x="3" y="22"/>
                </a:lnTo>
                <a:lnTo>
                  <a:pt x="15" y="8"/>
                </a:lnTo>
                <a:moveTo>
                  <a:pt x="8" y="5"/>
                </a:moveTo>
                <a:lnTo>
                  <a:pt x="3" y="22"/>
                </a:lnTo>
                <a:lnTo>
                  <a:pt x="10" y="5"/>
                </a:lnTo>
                <a:moveTo>
                  <a:pt x="15" y="10"/>
                </a:moveTo>
                <a:lnTo>
                  <a:pt x="3" y="22"/>
                </a:lnTo>
                <a:lnTo>
                  <a:pt x="6" y="5"/>
                </a:lnTo>
                <a:moveTo>
                  <a:pt x="13" y="5"/>
                </a:moveTo>
                <a:lnTo>
                  <a:pt x="3" y="22"/>
                </a:lnTo>
                <a:moveTo>
                  <a:pt x="18" y="1"/>
                </a:moveTo>
                <a:lnTo>
                  <a:pt x="15" y="15"/>
                </a:lnTo>
                <a:lnTo>
                  <a:pt x="25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6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68" name="path 2268"/>
          <p:cNvSpPr/>
          <p:nvPr/>
        </p:nvSpPr>
        <p:spPr>
          <a:xfrm>
            <a:off x="2984753" y="4264405"/>
            <a:ext cx="3048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3" y="1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70" name="path 2270"/>
          <p:cNvSpPr/>
          <p:nvPr/>
        </p:nvSpPr>
        <p:spPr>
          <a:xfrm>
            <a:off x="2986278" y="4265167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72" name="path 2272"/>
          <p:cNvSpPr/>
          <p:nvPr/>
        </p:nvSpPr>
        <p:spPr>
          <a:xfrm>
            <a:off x="3009138" y="4220209"/>
            <a:ext cx="6096" cy="12192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8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74" name="path 2274"/>
          <p:cNvSpPr/>
          <p:nvPr/>
        </p:nvSpPr>
        <p:spPr>
          <a:xfrm>
            <a:off x="2971038" y="423773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76" name="path 2276"/>
          <p:cNvSpPr/>
          <p:nvPr/>
        </p:nvSpPr>
        <p:spPr>
          <a:xfrm>
            <a:off x="3268218" y="4208017"/>
            <a:ext cx="28955" cy="53340"/>
          </a:xfrm>
          <a:custGeom>
            <a:avLst/>
            <a:gdLst/>
            <a:ahLst/>
            <a:cxnLst/>
            <a:rect l="0" t="0" r="0" b="0"/>
            <a:pathLst>
              <a:path w="45" h="84">
                <a:moveTo>
                  <a:pt x="39" y="1"/>
                </a:moveTo>
                <a:lnTo>
                  <a:pt x="39" y="6"/>
                </a:lnTo>
                <a:lnTo>
                  <a:pt x="41" y="6"/>
                </a:lnTo>
                <a:lnTo>
                  <a:pt x="41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17"/>
                </a:lnTo>
                <a:lnTo>
                  <a:pt x="34" y="20"/>
                </a:lnTo>
                <a:lnTo>
                  <a:pt x="37" y="22"/>
                </a:lnTo>
                <a:lnTo>
                  <a:pt x="37" y="30"/>
                </a:lnTo>
                <a:lnTo>
                  <a:pt x="39" y="30"/>
                </a:lnTo>
                <a:lnTo>
                  <a:pt x="39" y="32"/>
                </a:lnTo>
                <a:lnTo>
                  <a:pt x="41" y="32"/>
                </a:lnTo>
                <a:lnTo>
                  <a:pt x="44" y="32"/>
                </a:lnTo>
                <a:lnTo>
                  <a:pt x="44" y="34"/>
                </a:lnTo>
                <a:lnTo>
                  <a:pt x="44" y="42"/>
                </a:lnTo>
                <a:lnTo>
                  <a:pt x="41" y="44"/>
                </a:lnTo>
                <a:lnTo>
                  <a:pt x="41" y="46"/>
                </a:lnTo>
                <a:lnTo>
                  <a:pt x="39" y="49"/>
                </a:lnTo>
                <a:lnTo>
                  <a:pt x="37" y="49"/>
                </a:lnTo>
                <a:lnTo>
                  <a:pt x="34" y="51"/>
                </a:lnTo>
                <a:lnTo>
                  <a:pt x="34" y="56"/>
                </a:lnTo>
                <a:lnTo>
                  <a:pt x="37" y="56"/>
                </a:lnTo>
                <a:lnTo>
                  <a:pt x="39" y="56"/>
                </a:lnTo>
                <a:lnTo>
                  <a:pt x="39" y="58"/>
                </a:lnTo>
                <a:lnTo>
                  <a:pt x="37" y="61"/>
                </a:lnTo>
                <a:lnTo>
                  <a:pt x="37" y="66"/>
                </a:lnTo>
                <a:lnTo>
                  <a:pt x="34" y="66"/>
                </a:lnTo>
                <a:lnTo>
                  <a:pt x="34" y="70"/>
                </a:lnTo>
                <a:lnTo>
                  <a:pt x="32" y="70"/>
                </a:lnTo>
                <a:lnTo>
                  <a:pt x="32" y="73"/>
                </a:lnTo>
                <a:lnTo>
                  <a:pt x="30" y="75"/>
                </a:lnTo>
                <a:lnTo>
                  <a:pt x="30" y="77"/>
                </a:lnTo>
                <a:lnTo>
                  <a:pt x="27" y="77"/>
                </a:lnTo>
                <a:lnTo>
                  <a:pt x="25" y="77"/>
                </a:lnTo>
                <a:lnTo>
                  <a:pt x="25" y="80"/>
                </a:lnTo>
                <a:lnTo>
                  <a:pt x="25" y="77"/>
                </a:lnTo>
                <a:lnTo>
                  <a:pt x="22" y="77"/>
                </a:lnTo>
                <a:lnTo>
                  <a:pt x="20" y="75"/>
                </a:lnTo>
                <a:lnTo>
                  <a:pt x="20" y="66"/>
                </a:lnTo>
                <a:lnTo>
                  <a:pt x="17" y="66"/>
                </a:lnTo>
                <a:lnTo>
                  <a:pt x="13" y="66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5" y="70"/>
                </a:lnTo>
                <a:lnTo>
                  <a:pt x="5" y="73"/>
                </a:lnTo>
                <a:lnTo>
                  <a:pt x="3" y="73"/>
                </a:lnTo>
                <a:lnTo>
                  <a:pt x="3" y="75"/>
                </a:lnTo>
                <a:lnTo>
                  <a:pt x="1" y="77"/>
                </a:lnTo>
                <a:lnTo>
                  <a:pt x="1" y="80"/>
                </a:lnTo>
                <a:lnTo>
                  <a:pt x="3" y="82"/>
                </a:lnTo>
                <a:lnTo>
                  <a:pt x="5" y="82"/>
                </a:lnTo>
                <a:lnTo>
                  <a:pt x="5" y="80"/>
                </a:lnTo>
                <a:lnTo>
                  <a:pt x="8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7" y="80"/>
                </a:lnTo>
                <a:lnTo>
                  <a:pt x="17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78" name="path 2278"/>
          <p:cNvSpPr/>
          <p:nvPr/>
        </p:nvSpPr>
        <p:spPr>
          <a:xfrm>
            <a:off x="3050285" y="4208017"/>
            <a:ext cx="28956" cy="53340"/>
          </a:xfrm>
          <a:custGeom>
            <a:avLst/>
            <a:gdLst/>
            <a:ahLst/>
            <a:cxnLst/>
            <a:rect l="0" t="0" r="0" b="0"/>
            <a:pathLst>
              <a:path w="45" h="84">
                <a:moveTo>
                  <a:pt x="39" y="1"/>
                </a:moveTo>
                <a:lnTo>
                  <a:pt x="39" y="6"/>
                </a:lnTo>
                <a:lnTo>
                  <a:pt x="41" y="8"/>
                </a:lnTo>
                <a:lnTo>
                  <a:pt x="41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20"/>
                </a:lnTo>
                <a:lnTo>
                  <a:pt x="34" y="20"/>
                </a:lnTo>
                <a:lnTo>
                  <a:pt x="37" y="22"/>
                </a:lnTo>
                <a:lnTo>
                  <a:pt x="37" y="30"/>
                </a:lnTo>
                <a:lnTo>
                  <a:pt x="39" y="30"/>
                </a:lnTo>
                <a:lnTo>
                  <a:pt x="39" y="32"/>
                </a:lnTo>
                <a:lnTo>
                  <a:pt x="41" y="32"/>
                </a:lnTo>
                <a:lnTo>
                  <a:pt x="44" y="32"/>
                </a:lnTo>
                <a:lnTo>
                  <a:pt x="44" y="34"/>
                </a:lnTo>
                <a:lnTo>
                  <a:pt x="44" y="37"/>
                </a:lnTo>
                <a:lnTo>
                  <a:pt x="41" y="37"/>
                </a:lnTo>
                <a:lnTo>
                  <a:pt x="41" y="39"/>
                </a:lnTo>
                <a:lnTo>
                  <a:pt x="44" y="39"/>
                </a:lnTo>
                <a:lnTo>
                  <a:pt x="44" y="42"/>
                </a:lnTo>
                <a:lnTo>
                  <a:pt x="41" y="44"/>
                </a:lnTo>
                <a:lnTo>
                  <a:pt x="41" y="46"/>
                </a:lnTo>
                <a:lnTo>
                  <a:pt x="39" y="49"/>
                </a:lnTo>
                <a:lnTo>
                  <a:pt x="34" y="49"/>
                </a:lnTo>
                <a:lnTo>
                  <a:pt x="34" y="51"/>
                </a:lnTo>
                <a:lnTo>
                  <a:pt x="34" y="56"/>
                </a:lnTo>
                <a:lnTo>
                  <a:pt x="37" y="56"/>
                </a:lnTo>
                <a:lnTo>
                  <a:pt x="37" y="66"/>
                </a:lnTo>
                <a:lnTo>
                  <a:pt x="34" y="66"/>
                </a:lnTo>
                <a:lnTo>
                  <a:pt x="34" y="70"/>
                </a:lnTo>
                <a:lnTo>
                  <a:pt x="32" y="70"/>
                </a:lnTo>
                <a:lnTo>
                  <a:pt x="32" y="73"/>
                </a:lnTo>
                <a:lnTo>
                  <a:pt x="30" y="75"/>
                </a:lnTo>
                <a:lnTo>
                  <a:pt x="30" y="77"/>
                </a:lnTo>
                <a:lnTo>
                  <a:pt x="27" y="77"/>
                </a:lnTo>
                <a:lnTo>
                  <a:pt x="25" y="77"/>
                </a:lnTo>
                <a:lnTo>
                  <a:pt x="25" y="80"/>
                </a:lnTo>
                <a:lnTo>
                  <a:pt x="25" y="77"/>
                </a:lnTo>
                <a:lnTo>
                  <a:pt x="22" y="77"/>
                </a:lnTo>
                <a:lnTo>
                  <a:pt x="20" y="77"/>
                </a:lnTo>
                <a:lnTo>
                  <a:pt x="20" y="75"/>
                </a:lnTo>
                <a:lnTo>
                  <a:pt x="20" y="66"/>
                </a:lnTo>
                <a:lnTo>
                  <a:pt x="17" y="66"/>
                </a:lnTo>
                <a:lnTo>
                  <a:pt x="13" y="66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5" y="70"/>
                </a:lnTo>
                <a:lnTo>
                  <a:pt x="5" y="73"/>
                </a:lnTo>
                <a:lnTo>
                  <a:pt x="3" y="73"/>
                </a:lnTo>
                <a:lnTo>
                  <a:pt x="3" y="75"/>
                </a:lnTo>
                <a:lnTo>
                  <a:pt x="1" y="77"/>
                </a:lnTo>
                <a:lnTo>
                  <a:pt x="1" y="82"/>
                </a:lnTo>
                <a:lnTo>
                  <a:pt x="3" y="82"/>
                </a:lnTo>
                <a:lnTo>
                  <a:pt x="5" y="82"/>
                </a:lnTo>
                <a:lnTo>
                  <a:pt x="5" y="80"/>
                </a:lnTo>
                <a:lnTo>
                  <a:pt x="8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7" y="80"/>
                </a:lnTo>
                <a:lnTo>
                  <a:pt x="17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80" name="path 2280"/>
          <p:cNvSpPr/>
          <p:nvPr/>
        </p:nvSpPr>
        <p:spPr>
          <a:xfrm>
            <a:off x="2969737" y="4234149"/>
            <a:ext cx="2601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82" name="path 2282"/>
          <p:cNvSpPr/>
          <p:nvPr/>
        </p:nvSpPr>
        <p:spPr>
          <a:xfrm>
            <a:off x="2969514" y="4230878"/>
            <a:ext cx="6095" cy="7620"/>
          </a:xfrm>
          <a:custGeom>
            <a:avLst/>
            <a:gdLst/>
            <a:ahLst/>
            <a:cxnLst/>
            <a:rect l="0" t="0" r="0" b="0"/>
            <a:pathLst>
              <a:path w="9" h="12">
                <a:moveTo>
                  <a:pt x="1" y="3"/>
                </a:moveTo>
                <a:lnTo>
                  <a:pt x="5" y="10"/>
                </a:lnTo>
                <a:moveTo>
                  <a:pt x="1" y="1"/>
                </a:moveTo>
                <a:lnTo>
                  <a:pt x="8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84" name="path 2284"/>
          <p:cNvSpPr/>
          <p:nvPr/>
        </p:nvSpPr>
        <p:spPr>
          <a:xfrm>
            <a:off x="2751581" y="423773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86" name="path 2286"/>
          <p:cNvSpPr/>
          <p:nvPr/>
        </p:nvSpPr>
        <p:spPr>
          <a:xfrm>
            <a:off x="2969514" y="4226305"/>
            <a:ext cx="7620" cy="12192"/>
          </a:xfrm>
          <a:custGeom>
            <a:avLst/>
            <a:gdLst/>
            <a:ahLst/>
            <a:cxnLst/>
            <a:rect l="0" t="0" r="0" b="0"/>
            <a:pathLst>
              <a:path w="12" h="19">
                <a:moveTo>
                  <a:pt x="1" y="6"/>
                </a:moveTo>
                <a:lnTo>
                  <a:pt x="10" y="18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88" name="path 2288"/>
          <p:cNvSpPr/>
          <p:nvPr/>
        </p:nvSpPr>
        <p:spPr>
          <a:xfrm>
            <a:off x="2751581" y="4233926"/>
            <a:ext cx="3048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3"/>
                </a:moveTo>
                <a:lnTo>
                  <a:pt x="3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90" name="path 2290"/>
          <p:cNvSpPr/>
          <p:nvPr/>
        </p:nvSpPr>
        <p:spPr>
          <a:xfrm>
            <a:off x="2751581" y="4230878"/>
            <a:ext cx="6095" cy="7620"/>
          </a:xfrm>
          <a:custGeom>
            <a:avLst/>
            <a:gdLst/>
            <a:ahLst/>
            <a:cxnLst/>
            <a:rect l="0" t="0" r="0" b="0"/>
            <a:pathLst>
              <a:path w="9" h="12">
                <a:moveTo>
                  <a:pt x="1" y="3"/>
                </a:moveTo>
                <a:lnTo>
                  <a:pt x="6" y="10"/>
                </a:lnTo>
                <a:moveTo>
                  <a:pt x="1" y="1"/>
                </a:moveTo>
                <a:lnTo>
                  <a:pt x="8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92" name="path 2292"/>
          <p:cNvSpPr/>
          <p:nvPr/>
        </p:nvSpPr>
        <p:spPr>
          <a:xfrm>
            <a:off x="2813303" y="4172966"/>
            <a:ext cx="1524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94" name="path 2294"/>
          <p:cNvSpPr/>
          <p:nvPr/>
        </p:nvSpPr>
        <p:spPr>
          <a:xfrm>
            <a:off x="2815590" y="4172966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96" name="path 2296"/>
          <p:cNvSpPr/>
          <p:nvPr/>
        </p:nvSpPr>
        <p:spPr>
          <a:xfrm>
            <a:off x="2823972" y="4176014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298" name="path 2298"/>
          <p:cNvSpPr/>
          <p:nvPr/>
        </p:nvSpPr>
        <p:spPr>
          <a:xfrm>
            <a:off x="2817114" y="4176014"/>
            <a:ext cx="6095" cy="3047"/>
          </a:xfrm>
          <a:custGeom>
            <a:avLst/>
            <a:gdLst/>
            <a:ahLst/>
            <a:cxnLst/>
            <a:rect l="0" t="0" r="0" b="0"/>
            <a:pathLst>
              <a:path w="9" h="4">
                <a:moveTo>
                  <a:pt x="8" y="1"/>
                </a:moveTo>
                <a:lnTo>
                  <a:pt x="8" y="3"/>
                </a:lnTo>
                <a:lnTo>
                  <a:pt x="5" y="3"/>
                </a:ln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00" name="path 2300"/>
          <p:cNvSpPr/>
          <p:nvPr/>
        </p:nvSpPr>
        <p:spPr>
          <a:xfrm>
            <a:off x="2821685" y="4175252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02" name="path 2302"/>
          <p:cNvSpPr/>
          <p:nvPr/>
        </p:nvSpPr>
        <p:spPr>
          <a:xfrm>
            <a:off x="2821685" y="4175252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04" name="path 2304"/>
          <p:cNvSpPr/>
          <p:nvPr/>
        </p:nvSpPr>
        <p:spPr>
          <a:xfrm>
            <a:off x="2821685" y="4174490"/>
            <a:ext cx="3048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1"/>
                </a:moveTo>
                <a:lnTo>
                  <a:pt x="3" y="3"/>
                </a:lnTo>
                <a:moveTo>
                  <a:pt x="1" y="1"/>
                </a:moveTo>
                <a:lnTo>
                  <a:pt x="1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06" name="path 2306"/>
          <p:cNvSpPr/>
          <p:nvPr/>
        </p:nvSpPr>
        <p:spPr>
          <a:xfrm>
            <a:off x="2823972" y="4176014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0" y="1"/>
                </a:moveTo>
                <a:lnTo>
                  <a:pt x="2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08" name="path 2308"/>
          <p:cNvSpPr/>
          <p:nvPr/>
        </p:nvSpPr>
        <p:spPr>
          <a:xfrm>
            <a:off x="2751709" y="4223597"/>
            <a:ext cx="4316" cy="5417"/>
          </a:xfrm>
          <a:custGeom>
            <a:avLst/>
            <a:gdLst/>
            <a:ahLst/>
            <a:cxnLst/>
            <a:rect l="0" t="0" r="0" b="0"/>
            <a:pathLst>
              <a:path w="6" h="8">
                <a:moveTo>
                  <a:pt x="0" y="0"/>
                </a:moveTo>
                <a:lnTo>
                  <a:pt x="5" y="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10" name="path 2310"/>
          <p:cNvSpPr/>
          <p:nvPr/>
        </p:nvSpPr>
        <p:spPr>
          <a:xfrm>
            <a:off x="2751581" y="4197350"/>
            <a:ext cx="19812" cy="33528"/>
          </a:xfrm>
          <a:custGeom>
            <a:avLst/>
            <a:gdLst/>
            <a:ahLst/>
            <a:cxnLst/>
            <a:rect l="0" t="0" r="0" b="0"/>
            <a:pathLst>
              <a:path w="31" h="52">
                <a:moveTo>
                  <a:pt x="3" y="44"/>
                </a:moveTo>
                <a:lnTo>
                  <a:pt x="1" y="42"/>
                </a:lnTo>
                <a:moveTo>
                  <a:pt x="3" y="25"/>
                </a:moveTo>
                <a:lnTo>
                  <a:pt x="6" y="27"/>
                </a:lnTo>
                <a:moveTo>
                  <a:pt x="1" y="44"/>
                </a:moveTo>
                <a:lnTo>
                  <a:pt x="6" y="51"/>
                </a:lnTo>
                <a:moveTo>
                  <a:pt x="8" y="20"/>
                </a:moveTo>
                <a:lnTo>
                  <a:pt x="10" y="22"/>
                </a:lnTo>
                <a:moveTo>
                  <a:pt x="6" y="20"/>
                </a:moveTo>
                <a:lnTo>
                  <a:pt x="8" y="25"/>
                </a:lnTo>
                <a:moveTo>
                  <a:pt x="22" y="1"/>
                </a:moveTo>
                <a:lnTo>
                  <a:pt x="30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12" name="path 2312"/>
          <p:cNvSpPr/>
          <p:nvPr/>
        </p:nvSpPr>
        <p:spPr>
          <a:xfrm>
            <a:off x="2751581" y="4226305"/>
            <a:ext cx="7620" cy="12192"/>
          </a:xfrm>
          <a:custGeom>
            <a:avLst/>
            <a:gdLst/>
            <a:ahLst/>
            <a:cxnLst/>
            <a:rect l="0" t="0" r="0" b="0"/>
            <a:pathLst>
              <a:path w="12" h="19">
                <a:moveTo>
                  <a:pt x="1" y="6"/>
                </a:moveTo>
                <a:lnTo>
                  <a:pt x="10" y="18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14" name="path 2314"/>
          <p:cNvSpPr/>
          <p:nvPr/>
        </p:nvSpPr>
        <p:spPr>
          <a:xfrm>
            <a:off x="2754630" y="421106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3" y="5"/>
                </a:moveTo>
                <a:lnTo>
                  <a:pt x="1" y="1"/>
                </a:ln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16" name="path 2316"/>
          <p:cNvSpPr/>
          <p:nvPr/>
        </p:nvSpPr>
        <p:spPr>
          <a:xfrm>
            <a:off x="2767045" y="4253738"/>
            <a:ext cx="16540" cy="16764"/>
          </a:xfrm>
          <a:custGeom>
            <a:avLst/>
            <a:gdLst/>
            <a:ahLst/>
            <a:cxnLst/>
            <a:rect l="0" t="0" r="0" b="0"/>
            <a:pathLst>
              <a:path w="26" h="26">
                <a:moveTo>
                  <a:pt x="3" y="20"/>
                </a:moveTo>
                <a:lnTo>
                  <a:pt x="0" y="17"/>
                </a:lnTo>
                <a:moveTo>
                  <a:pt x="3" y="20"/>
                </a:moveTo>
                <a:lnTo>
                  <a:pt x="5" y="20"/>
                </a:lnTo>
                <a:moveTo>
                  <a:pt x="10" y="17"/>
                </a:moveTo>
                <a:lnTo>
                  <a:pt x="12" y="22"/>
                </a:lnTo>
                <a:moveTo>
                  <a:pt x="15" y="1"/>
                </a:moveTo>
                <a:lnTo>
                  <a:pt x="20" y="10"/>
                </a:lnTo>
                <a:moveTo>
                  <a:pt x="22" y="10"/>
                </a:moveTo>
                <a:lnTo>
                  <a:pt x="24" y="15"/>
                </a:lnTo>
                <a:moveTo>
                  <a:pt x="10" y="15"/>
                </a:moveTo>
                <a:lnTo>
                  <a:pt x="15" y="20"/>
                </a:lnTo>
                <a:moveTo>
                  <a:pt x="12" y="15"/>
                </a:moveTo>
                <a:lnTo>
                  <a:pt x="17" y="20"/>
                </a:lnTo>
                <a:moveTo>
                  <a:pt x="12" y="10"/>
                </a:moveTo>
                <a:lnTo>
                  <a:pt x="20" y="20"/>
                </a:lnTo>
                <a:moveTo>
                  <a:pt x="12" y="13"/>
                </a:moveTo>
                <a:lnTo>
                  <a:pt x="17" y="20"/>
                </a:lnTo>
                <a:moveTo>
                  <a:pt x="5" y="20"/>
                </a:moveTo>
                <a:lnTo>
                  <a:pt x="8" y="25"/>
                </a:lnTo>
                <a:moveTo>
                  <a:pt x="3" y="20"/>
                </a:moveTo>
                <a:lnTo>
                  <a:pt x="3" y="17"/>
                </a:lnTo>
                <a:moveTo>
                  <a:pt x="12" y="25"/>
                </a:moveTo>
                <a:lnTo>
                  <a:pt x="8" y="17"/>
                </a:lnTo>
                <a:lnTo>
                  <a:pt x="12" y="22"/>
                </a:lnTo>
                <a:moveTo>
                  <a:pt x="10" y="1"/>
                </a:moveTo>
                <a:lnTo>
                  <a:pt x="22" y="20"/>
                </a:lnTo>
                <a:moveTo>
                  <a:pt x="10" y="15"/>
                </a:moveTo>
                <a:lnTo>
                  <a:pt x="12" y="20"/>
                </a:lnTo>
                <a:moveTo>
                  <a:pt x="8" y="3"/>
                </a:moveTo>
                <a:lnTo>
                  <a:pt x="22" y="20"/>
                </a:lnTo>
                <a:moveTo>
                  <a:pt x="12" y="1"/>
                </a:moveTo>
                <a:lnTo>
                  <a:pt x="24" y="17"/>
                </a:lnTo>
                <a:lnTo>
                  <a:pt x="1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18" name="path 2318"/>
          <p:cNvSpPr/>
          <p:nvPr/>
        </p:nvSpPr>
        <p:spPr>
          <a:xfrm>
            <a:off x="2774441" y="426974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20" name="path 2320"/>
          <p:cNvSpPr/>
          <p:nvPr/>
        </p:nvSpPr>
        <p:spPr>
          <a:xfrm>
            <a:off x="2817337" y="4176237"/>
            <a:ext cx="2601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0" y="0"/>
                </a:move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22" name="path 2322"/>
          <p:cNvSpPr/>
          <p:nvPr/>
        </p:nvSpPr>
        <p:spPr>
          <a:xfrm>
            <a:off x="2822447" y="4176014"/>
            <a:ext cx="1524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2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24" name="path 2324"/>
          <p:cNvSpPr/>
          <p:nvPr/>
        </p:nvSpPr>
        <p:spPr>
          <a:xfrm>
            <a:off x="2817114" y="4172966"/>
            <a:ext cx="6095" cy="6095"/>
          </a:xfrm>
          <a:custGeom>
            <a:avLst/>
            <a:gdLst/>
            <a:ahLst/>
            <a:cxnLst/>
            <a:rect l="0" t="0" r="0" b="0"/>
            <a:pathLst>
              <a:path w="9" h="9">
                <a:moveTo>
                  <a:pt x="1" y="3"/>
                </a:moveTo>
                <a:lnTo>
                  <a:pt x="1" y="5"/>
                </a:lnTo>
                <a:moveTo>
                  <a:pt x="1" y="1"/>
                </a:moveTo>
                <a:lnTo>
                  <a:pt x="5" y="8"/>
                </a:lnTo>
                <a:moveTo>
                  <a:pt x="5" y="3"/>
                </a:moveTo>
                <a:lnTo>
                  <a:pt x="8" y="5"/>
                </a:lnTo>
                <a:moveTo>
                  <a:pt x="3" y="3"/>
                </a:moveTo>
                <a:lnTo>
                  <a:pt x="8" y="8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26" name="path 2326"/>
          <p:cNvSpPr/>
          <p:nvPr/>
        </p:nvSpPr>
        <p:spPr>
          <a:xfrm>
            <a:off x="2554985" y="4259834"/>
            <a:ext cx="73152" cy="21335"/>
          </a:xfrm>
          <a:custGeom>
            <a:avLst/>
            <a:gdLst/>
            <a:ahLst/>
            <a:cxnLst/>
            <a:rect l="0" t="0" r="0" b="0"/>
            <a:pathLst>
              <a:path w="115" h="33">
                <a:moveTo>
                  <a:pt x="111" y="1"/>
                </a:moveTo>
                <a:lnTo>
                  <a:pt x="111" y="3"/>
                </a:lnTo>
                <a:lnTo>
                  <a:pt x="114" y="3"/>
                </a:lnTo>
                <a:lnTo>
                  <a:pt x="114" y="5"/>
                </a:lnTo>
                <a:lnTo>
                  <a:pt x="111" y="8"/>
                </a:lnTo>
                <a:lnTo>
                  <a:pt x="111" y="10"/>
                </a:lnTo>
                <a:lnTo>
                  <a:pt x="109" y="10"/>
                </a:lnTo>
                <a:lnTo>
                  <a:pt x="106" y="13"/>
                </a:lnTo>
                <a:lnTo>
                  <a:pt x="104" y="15"/>
                </a:lnTo>
                <a:lnTo>
                  <a:pt x="101" y="15"/>
                </a:lnTo>
                <a:lnTo>
                  <a:pt x="101" y="17"/>
                </a:lnTo>
                <a:lnTo>
                  <a:pt x="99" y="17"/>
                </a:lnTo>
                <a:lnTo>
                  <a:pt x="97" y="20"/>
                </a:lnTo>
                <a:lnTo>
                  <a:pt x="94" y="20"/>
                </a:lnTo>
                <a:lnTo>
                  <a:pt x="94" y="22"/>
                </a:lnTo>
                <a:lnTo>
                  <a:pt x="87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80" y="30"/>
                </a:lnTo>
                <a:lnTo>
                  <a:pt x="70" y="30"/>
                </a:lnTo>
                <a:lnTo>
                  <a:pt x="70" y="32"/>
                </a:lnTo>
                <a:lnTo>
                  <a:pt x="65" y="32"/>
                </a:lnTo>
                <a:lnTo>
                  <a:pt x="65" y="30"/>
                </a:lnTo>
                <a:lnTo>
                  <a:pt x="65" y="27"/>
                </a:lnTo>
                <a:lnTo>
                  <a:pt x="68" y="27"/>
                </a:lnTo>
                <a:lnTo>
                  <a:pt x="68" y="22"/>
                </a:lnTo>
                <a:lnTo>
                  <a:pt x="65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49" y="27"/>
                </a:lnTo>
                <a:lnTo>
                  <a:pt x="49" y="30"/>
                </a:lnTo>
                <a:lnTo>
                  <a:pt x="49" y="32"/>
                </a:lnTo>
                <a:lnTo>
                  <a:pt x="46" y="32"/>
                </a:lnTo>
                <a:lnTo>
                  <a:pt x="34" y="32"/>
                </a:lnTo>
                <a:lnTo>
                  <a:pt x="34" y="30"/>
                </a:lnTo>
                <a:lnTo>
                  <a:pt x="32" y="30"/>
                </a:lnTo>
                <a:lnTo>
                  <a:pt x="32" y="27"/>
                </a:lnTo>
                <a:lnTo>
                  <a:pt x="32" y="25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7" y="27"/>
                </a:lnTo>
                <a:lnTo>
                  <a:pt x="17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5" y="20"/>
                </a:lnTo>
                <a:lnTo>
                  <a:pt x="5" y="17"/>
                </a:lnTo>
                <a:lnTo>
                  <a:pt x="3" y="15"/>
                </a:lnTo>
                <a:lnTo>
                  <a:pt x="1" y="15"/>
                </a:lnTo>
                <a:lnTo>
                  <a:pt x="1" y="13"/>
                </a:lnTo>
                <a:lnTo>
                  <a:pt x="3" y="13"/>
                </a:lnTo>
                <a:lnTo>
                  <a:pt x="3" y="10"/>
                </a:lnTo>
                <a:lnTo>
                  <a:pt x="13" y="10"/>
                </a:lnTo>
                <a:lnTo>
                  <a:pt x="15" y="8"/>
                </a:lnTo>
                <a:lnTo>
                  <a:pt x="1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28" name="path 2328"/>
          <p:cNvSpPr/>
          <p:nvPr/>
        </p:nvSpPr>
        <p:spPr>
          <a:xfrm>
            <a:off x="2533650" y="4195826"/>
            <a:ext cx="32004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6" y="104"/>
                </a:lnTo>
                <a:lnTo>
                  <a:pt x="46" y="102"/>
                </a:lnTo>
                <a:lnTo>
                  <a:pt x="44" y="102"/>
                </a:lnTo>
                <a:lnTo>
                  <a:pt x="44" y="99"/>
                </a:lnTo>
                <a:lnTo>
                  <a:pt x="44" y="97"/>
                </a:lnTo>
                <a:lnTo>
                  <a:pt x="41" y="97"/>
                </a:lnTo>
                <a:lnTo>
                  <a:pt x="41" y="94"/>
                </a:lnTo>
                <a:lnTo>
                  <a:pt x="39" y="92"/>
                </a:lnTo>
                <a:lnTo>
                  <a:pt x="32" y="92"/>
                </a:lnTo>
                <a:lnTo>
                  <a:pt x="32" y="94"/>
                </a:lnTo>
                <a:lnTo>
                  <a:pt x="34" y="97"/>
                </a:lnTo>
                <a:lnTo>
                  <a:pt x="34" y="99"/>
                </a:lnTo>
                <a:lnTo>
                  <a:pt x="37" y="99"/>
                </a:lnTo>
                <a:lnTo>
                  <a:pt x="37" y="106"/>
                </a:lnTo>
                <a:lnTo>
                  <a:pt x="34" y="106"/>
                </a:lnTo>
                <a:lnTo>
                  <a:pt x="32" y="109"/>
                </a:lnTo>
                <a:lnTo>
                  <a:pt x="30" y="109"/>
                </a:lnTo>
                <a:lnTo>
                  <a:pt x="30" y="111"/>
                </a:lnTo>
                <a:lnTo>
                  <a:pt x="27" y="111"/>
                </a:lnTo>
                <a:lnTo>
                  <a:pt x="25" y="109"/>
                </a:lnTo>
                <a:lnTo>
                  <a:pt x="22" y="106"/>
                </a:lnTo>
                <a:lnTo>
                  <a:pt x="20" y="104"/>
                </a:lnTo>
                <a:lnTo>
                  <a:pt x="18" y="102"/>
                </a:lnTo>
                <a:lnTo>
                  <a:pt x="18" y="99"/>
                </a:lnTo>
                <a:lnTo>
                  <a:pt x="15" y="99"/>
                </a:lnTo>
                <a:lnTo>
                  <a:pt x="15" y="97"/>
                </a:lnTo>
                <a:lnTo>
                  <a:pt x="13" y="97"/>
                </a:lnTo>
                <a:lnTo>
                  <a:pt x="13" y="92"/>
                </a:lnTo>
                <a:lnTo>
                  <a:pt x="10" y="92"/>
                </a:lnTo>
                <a:lnTo>
                  <a:pt x="10" y="85"/>
                </a:lnTo>
                <a:lnTo>
                  <a:pt x="8" y="82"/>
                </a:lnTo>
                <a:lnTo>
                  <a:pt x="8" y="80"/>
                </a:lnTo>
                <a:lnTo>
                  <a:pt x="5" y="80"/>
                </a:lnTo>
                <a:lnTo>
                  <a:pt x="5" y="77"/>
                </a:lnTo>
                <a:lnTo>
                  <a:pt x="3" y="77"/>
                </a:lnTo>
                <a:lnTo>
                  <a:pt x="3" y="70"/>
                </a:lnTo>
                <a:lnTo>
                  <a:pt x="1" y="68"/>
                </a:lnTo>
                <a:lnTo>
                  <a:pt x="1" y="63"/>
                </a:lnTo>
                <a:lnTo>
                  <a:pt x="3" y="63"/>
                </a:lnTo>
                <a:lnTo>
                  <a:pt x="5" y="63"/>
                </a:lnTo>
                <a:lnTo>
                  <a:pt x="5" y="66"/>
                </a:lnTo>
                <a:lnTo>
                  <a:pt x="10" y="66"/>
                </a:lnTo>
                <a:lnTo>
                  <a:pt x="10" y="63"/>
                </a:lnTo>
                <a:lnTo>
                  <a:pt x="10" y="58"/>
                </a:lnTo>
                <a:lnTo>
                  <a:pt x="8" y="58"/>
                </a:lnTo>
                <a:lnTo>
                  <a:pt x="8" y="56"/>
                </a:lnTo>
                <a:lnTo>
                  <a:pt x="5" y="56"/>
                </a:lnTo>
                <a:lnTo>
                  <a:pt x="5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2"/>
                </a:lnTo>
                <a:lnTo>
                  <a:pt x="3" y="30"/>
                </a:lnTo>
                <a:lnTo>
                  <a:pt x="8" y="30"/>
                </a:lnTo>
                <a:lnTo>
                  <a:pt x="8" y="27"/>
                </a:lnTo>
                <a:lnTo>
                  <a:pt x="8" y="25"/>
                </a:lnTo>
                <a:lnTo>
                  <a:pt x="10" y="25"/>
                </a:lnTo>
                <a:lnTo>
                  <a:pt x="8" y="25"/>
                </a:lnTo>
                <a:lnTo>
                  <a:pt x="8" y="22"/>
                </a:lnTo>
                <a:lnTo>
                  <a:pt x="5" y="22"/>
                </a:lnTo>
                <a:lnTo>
                  <a:pt x="5" y="20"/>
                </a:lnTo>
                <a:lnTo>
                  <a:pt x="5" y="13"/>
                </a:lnTo>
                <a:lnTo>
                  <a:pt x="8" y="13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3" y="6"/>
                </a:lnTo>
                <a:lnTo>
                  <a:pt x="13" y="3"/>
                </a:lnTo>
                <a:lnTo>
                  <a:pt x="15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30" name="path 2330"/>
          <p:cNvSpPr/>
          <p:nvPr/>
        </p:nvSpPr>
        <p:spPr>
          <a:xfrm>
            <a:off x="2549113" y="4264629"/>
            <a:ext cx="2601" cy="2601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0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32" name="path 2332"/>
          <p:cNvSpPr/>
          <p:nvPr/>
        </p:nvSpPr>
        <p:spPr>
          <a:xfrm>
            <a:off x="2550414" y="4253738"/>
            <a:ext cx="15240" cy="16764"/>
          </a:xfrm>
          <a:custGeom>
            <a:avLst/>
            <a:gdLst/>
            <a:ahLst/>
            <a:cxnLst/>
            <a:rect l="0" t="0" r="0" b="0"/>
            <a:pathLst>
              <a:path w="24" h="26">
                <a:moveTo>
                  <a:pt x="1" y="20"/>
                </a:moveTo>
                <a:lnTo>
                  <a:pt x="3" y="20"/>
                </a:lnTo>
                <a:moveTo>
                  <a:pt x="5" y="17"/>
                </a:moveTo>
                <a:lnTo>
                  <a:pt x="10" y="22"/>
                </a:lnTo>
                <a:moveTo>
                  <a:pt x="13" y="1"/>
                </a:moveTo>
                <a:lnTo>
                  <a:pt x="17" y="10"/>
                </a:lnTo>
                <a:moveTo>
                  <a:pt x="20" y="10"/>
                </a:moveTo>
                <a:lnTo>
                  <a:pt x="22" y="15"/>
                </a:lnTo>
                <a:moveTo>
                  <a:pt x="8" y="15"/>
                </a:moveTo>
                <a:lnTo>
                  <a:pt x="13" y="20"/>
                </a:lnTo>
                <a:moveTo>
                  <a:pt x="10" y="15"/>
                </a:moveTo>
                <a:lnTo>
                  <a:pt x="15" y="20"/>
                </a:lnTo>
                <a:moveTo>
                  <a:pt x="10" y="10"/>
                </a:moveTo>
                <a:lnTo>
                  <a:pt x="17" y="20"/>
                </a:lnTo>
                <a:moveTo>
                  <a:pt x="10" y="13"/>
                </a:moveTo>
                <a:lnTo>
                  <a:pt x="15" y="20"/>
                </a:lnTo>
                <a:moveTo>
                  <a:pt x="3" y="20"/>
                </a:moveTo>
                <a:lnTo>
                  <a:pt x="5" y="2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34" name="path 2334"/>
          <p:cNvSpPr/>
          <p:nvPr/>
        </p:nvSpPr>
        <p:spPr>
          <a:xfrm>
            <a:off x="2551938" y="4253738"/>
            <a:ext cx="12192" cy="16764"/>
          </a:xfrm>
          <a:custGeom>
            <a:avLst/>
            <a:gdLst/>
            <a:ahLst/>
            <a:cxnLst/>
            <a:rect l="0" t="0" r="0" b="0"/>
            <a:pathLst>
              <a:path w="19" h="26">
                <a:moveTo>
                  <a:pt x="1" y="17"/>
                </a:moveTo>
                <a:lnTo>
                  <a:pt x="5" y="25"/>
                </a:lnTo>
                <a:moveTo>
                  <a:pt x="3" y="17"/>
                </a:moveTo>
                <a:lnTo>
                  <a:pt x="8" y="22"/>
                </a:lnTo>
                <a:moveTo>
                  <a:pt x="3" y="1"/>
                </a:moveTo>
                <a:lnTo>
                  <a:pt x="18" y="20"/>
                </a:lnTo>
                <a:moveTo>
                  <a:pt x="5" y="15"/>
                </a:moveTo>
                <a:lnTo>
                  <a:pt x="8" y="20"/>
                </a:lnTo>
                <a:moveTo>
                  <a:pt x="3" y="3"/>
                </a:moveTo>
                <a:lnTo>
                  <a:pt x="18" y="2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36" name="path 2336"/>
          <p:cNvSpPr/>
          <p:nvPr/>
        </p:nvSpPr>
        <p:spPr>
          <a:xfrm>
            <a:off x="2550414" y="4265167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38" name="path 2338"/>
          <p:cNvSpPr/>
          <p:nvPr/>
        </p:nvSpPr>
        <p:spPr>
          <a:xfrm>
            <a:off x="2571750" y="4212589"/>
            <a:ext cx="27431" cy="27432"/>
          </a:xfrm>
          <a:custGeom>
            <a:avLst/>
            <a:gdLst/>
            <a:ahLst/>
            <a:cxnLst/>
            <a:rect l="0" t="0" r="0" b="0"/>
            <a:pathLst>
              <a:path w="43" h="43">
                <a:moveTo>
                  <a:pt x="18" y="10"/>
                </a:moveTo>
                <a:lnTo>
                  <a:pt x="27" y="30"/>
                </a:lnTo>
                <a:lnTo>
                  <a:pt x="20" y="8"/>
                </a:lnTo>
                <a:moveTo>
                  <a:pt x="22" y="1"/>
                </a:moveTo>
                <a:lnTo>
                  <a:pt x="25" y="8"/>
                </a:lnTo>
                <a:lnTo>
                  <a:pt x="32" y="13"/>
                </a:lnTo>
                <a:lnTo>
                  <a:pt x="41" y="8"/>
                </a:lnTo>
                <a:moveTo>
                  <a:pt x="10" y="20"/>
                </a:moveTo>
                <a:lnTo>
                  <a:pt x="27" y="30"/>
                </a:lnTo>
                <a:lnTo>
                  <a:pt x="10" y="13"/>
                </a:lnTo>
                <a:moveTo>
                  <a:pt x="15" y="13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8" y="8"/>
                </a:lnTo>
                <a:lnTo>
                  <a:pt x="20" y="1"/>
                </a:lnTo>
                <a:moveTo>
                  <a:pt x="30" y="42"/>
                </a:moveTo>
                <a:lnTo>
                  <a:pt x="27" y="32"/>
                </a:lnTo>
                <a:lnTo>
                  <a:pt x="18" y="27"/>
                </a:lnTo>
                <a:lnTo>
                  <a:pt x="8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40" name="path 2340"/>
          <p:cNvSpPr/>
          <p:nvPr/>
        </p:nvSpPr>
        <p:spPr>
          <a:xfrm>
            <a:off x="2573273" y="4220209"/>
            <a:ext cx="6095" cy="12192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8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42" name="path 2342"/>
          <p:cNvSpPr/>
          <p:nvPr/>
        </p:nvSpPr>
        <p:spPr>
          <a:xfrm>
            <a:off x="2533777" y="4223597"/>
            <a:ext cx="4316" cy="5417"/>
          </a:xfrm>
          <a:custGeom>
            <a:avLst/>
            <a:gdLst/>
            <a:ahLst/>
            <a:cxnLst/>
            <a:rect l="0" t="0" r="0" b="0"/>
            <a:pathLst>
              <a:path w="6" h="8">
                <a:moveTo>
                  <a:pt x="0" y="0"/>
                </a:moveTo>
                <a:lnTo>
                  <a:pt x="5" y="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44" name="path 2344"/>
          <p:cNvSpPr/>
          <p:nvPr/>
        </p:nvSpPr>
        <p:spPr>
          <a:xfrm>
            <a:off x="2533650" y="4197350"/>
            <a:ext cx="19811" cy="33528"/>
          </a:xfrm>
          <a:custGeom>
            <a:avLst/>
            <a:gdLst/>
            <a:ahLst/>
            <a:cxnLst/>
            <a:rect l="0" t="0" r="0" b="0"/>
            <a:pathLst>
              <a:path w="31" h="52">
                <a:moveTo>
                  <a:pt x="3" y="44"/>
                </a:moveTo>
                <a:lnTo>
                  <a:pt x="1" y="42"/>
                </a:lnTo>
                <a:moveTo>
                  <a:pt x="3" y="25"/>
                </a:moveTo>
                <a:lnTo>
                  <a:pt x="5" y="27"/>
                </a:lnTo>
                <a:moveTo>
                  <a:pt x="1" y="44"/>
                </a:moveTo>
                <a:lnTo>
                  <a:pt x="5" y="51"/>
                </a:lnTo>
                <a:moveTo>
                  <a:pt x="8" y="20"/>
                </a:moveTo>
                <a:lnTo>
                  <a:pt x="8" y="22"/>
                </a:lnTo>
                <a:moveTo>
                  <a:pt x="5" y="20"/>
                </a:moveTo>
                <a:lnTo>
                  <a:pt x="8" y="25"/>
                </a:lnTo>
                <a:moveTo>
                  <a:pt x="22" y="1"/>
                </a:moveTo>
                <a:lnTo>
                  <a:pt x="30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46" name="path 2346"/>
          <p:cNvSpPr/>
          <p:nvPr/>
        </p:nvSpPr>
        <p:spPr>
          <a:xfrm>
            <a:off x="2554985" y="4253738"/>
            <a:ext cx="10668" cy="12191"/>
          </a:xfrm>
          <a:custGeom>
            <a:avLst/>
            <a:gdLst/>
            <a:ahLst/>
            <a:cxnLst/>
            <a:rect l="0" t="0" r="0" b="0"/>
            <a:pathLst>
              <a:path w="16" h="19">
                <a:moveTo>
                  <a:pt x="3" y="1"/>
                </a:moveTo>
                <a:lnTo>
                  <a:pt x="15" y="17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48" name="path 2348"/>
          <p:cNvSpPr/>
          <p:nvPr/>
        </p:nvSpPr>
        <p:spPr>
          <a:xfrm>
            <a:off x="2814066" y="4172966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1" y="1"/>
                </a:moveTo>
                <a:lnTo>
                  <a:pt x="3" y="3"/>
                </a:lnTo>
                <a:lnTo>
                  <a:pt x="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50" name="path 2350"/>
          <p:cNvSpPr/>
          <p:nvPr/>
        </p:nvSpPr>
        <p:spPr>
          <a:xfrm>
            <a:off x="2586990" y="4217162"/>
            <a:ext cx="16764" cy="24383"/>
          </a:xfrm>
          <a:custGeom>
            <a:avLst/>
            <a:gdLst/>
            <a:ahLst/>
            <a:cxnLst/>
            <a:rect l="0" t="0" r="0" b="0"/>
            <a:pathLst>
              <a:path w="26" h="38">
                <a:moveTo>
                  <a:pt x="15" y="15"/>
                </a:moveTo>
                <a:lnTo>
                  <a:pt x="3" y="22"/>
                </a:lnTo>
                <a:lnTo>
                  <a:pt x="17" y="20"/>
                </a:lnTo>
                <a:moveTo>
                  <a:pt x="3" y="27"/>
                </a:moveTo>
                <a:lnTo>
                  <a:pt x="3" y="22"/>
                </a:lnTo>
                <a:lnTo>
                  <a:pt x="1" y="25"/>
                </a:lnTo>
                <a:moveTo>
                  <a:pt x="1" y="22"/>
                </a:moveTo>
                <a:lnTo>
                  <a:pt x="3" y="22"/>
                </a:lnTo>
                <a:lnTo>
                  <a:pt x="13" y="8"/>
                </a:lnTo>
                <a:moveTo>
                  <a:pt x="8" y="5"/>
                </a:moveTo>
                <a:lnTo>
                  <a:pt x="3" y="22"/>
                </a:lnTo>
                <a:lnTo>
                  <a:pt x="8" y="5"/>
                </a:lnTo>
                <a:close/>
                <a:moveTo>
                  <a:pt x="13" y="10"/>
                </a:moveTo>
                <a:lnTo>
                  <a:pt x="3" y="22"/>
                </a:lnTo>
                <a:lnTo>
                  <a:pt x="5" y="5"/>
                </a:lnTo>
                <a:moveTo>
                  <a:pt x="13" y="5"/>
                </a:moveTo>
                <a:lnTo>
                  <a:pt x="3" y="22"/>
                </a:lnTo>
                <a:moveTo>
                  <a:pt x="17" y="1"/>
                </a:moveTo>
                <a:lnTo>
                  <a:pt x="15" y="15"/>
                </a:lnTo>
                <a:lnTo>
                  <a:pt x="25" y="27"/>
                </a:lnTo>
                <a:moveTo>
                  <a:pt x="22" y="27"/>
                </a:moveTo>
                <a:lnTo>
                  <a:pt x="15" y="25"/>
                </a:lnTo>
                <a:lnTo>
                  <a:pt x="8" y="27"/>
                </a:lnTo>
                <a:lnTo>
                  <a:pt x="5" y="3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52" name="path 2352"/>
          <p:cNvSpPr/>
          <p:nvPr/>
        </p:nvSpPr>
        <p:spPr>
          <a:xfrm>
            <a:off x="2533650" y="4237736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0"/>
                </a:moveTo>
                <a:lnTo>
                  <a:pt x="1" y="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54" name="path 2354"/>
          <p:cNvSpPr/>
          <p:nvPr/>
        </p:nvSpPr>
        <p:spPr>
          <a:xfrm>
            <a:off x="2533650" y="4230878"/>
            <a:ext cx="6095" cy="7620"/>
          </a:xfrm>
          <a:custGeom>
            <a:avLst/>
            <a:gdLst/>
            <a:ahLst/>
            <a:cxnLst/>
            <a:rect l="0" t="0" r="0" b="0"/>
            <a:pathLst>
              <a:path w="9" h="12">
                <a:moveTo>
                  <a:pt x="1" y="8"/>
                </a:moveTo>
                <a:lnTo>
                  <a:pt x="1" y="5"/>
                </a:lnTo>
                <a:moveTo>
                  <a:pt x="1" y="5"/>
                </a:moveTo>
                <a:lnTo>
                  <a:pt x="3" y="8"/>
                </a:lnTo>
                <a:moveTo>
                  <a:pt x="1" y="3"/>
                </a:moveTo>
                <a:lnTo>
                  <a:pt x="5" y="10"/>
                </a:lnTo>
                <a:moveTo>
                  <a:pt x="1" y="1"/>
                </a:moveTo>
                <a:lnTo>
                  <a:pt x="8" y="1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56" name="path 2356"/>
          <p:cNvSpPr/>
          <p:nvPr/>
        </p:nvSpPr>
        <p:spPr>
          <a:xfrm>
            <a:off x="2533650" y="4226305"/>
            <a:ext cx="7619" cy="12192"/>
          </a:xfrm>
          <a:custGeom>
            <a:avLst/>
            <a:gdLst/>
            <a:ahLst/>
            <a:cxnLst/>
            <a:rect l="0" t="0" r="0" b="0"/>
            <a:pathLst>
              <a:path w="11" h="19">
                <a:moveTo>
                  <a:pt x="1" y="6"/>
                </a:moveTo>
                <a:lnTo>
                  <a:pt x="10" y="18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58" name="path 2358"/>
          <p:cNvSpPr/>
          <p:nvPr/>
        </p:nvSpPr>
        <p:spPr>
          <a:xfrm>
            <a:off x="2119121" y="4259834"/>
            <a:ext cx="73152" cy="21335"/>
          </a:xfrm>
          <a:custGeom>
            <a:avLst/>
            <a:gdLst/>
            <a:ahLst/>
            <a:cxnLst/>
            <a:rect l="0" t="0" r="0" b="0"/>
            <a:pathLst>
              <a:path w="115" h="33">
                <a:moveTo>
                  <a:pt x="111" y="1"/>
                </a:moveTo>
                <a:lnTo>
                  <a:pt x="111" y="3"/>
                </a:lnTo>
                <a:lnTo>
                  <a:pt x="114" y="3"/>
                </a:lnTo>
                <a:lnTo>
                  <a:pt x="114" y="5"/>
                </a:lnTo>
                <a:lnTo>
                  <a:pt x="111" y="5"/>
                </a:lnTo>
                <a:lnTo>
                  <a:pt x="111" y="8"/>
                </a:lnTo>
                <a:lnTo>
                  <a:pt x="109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2" y="15"/>
                </a:lnTo>
                <a:lnTo>
                  <a:pt x="102" y="17"/>
                </a:lnTo>
                <a:lnTo>
                  <a:pt x="97" y="17"/>
                </a:lnTo>
                <a:lnTo>
                  <a:pt x="97" y="20"/>
                </a:lnTo>
                <a:lnTo>
                  <a:pt x="94" y="20"/>
                </a:lnTo>
                <a:lnTo>
                  <a:pt x="94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80" y="30"/>
                </a:lnTo>
                <a:lnTo>
                  <a:pt x="70" y="30"/>
                </a:lnTo>
                <a:lnTo>
                  <a:pt x="70" y="32"/>
                </a:lnTo>
                <a:lnTo>
                  <a:pt x="66" y="32"/>
                </a:lnTo>
                <a:lnTo>
                  <a:pt x="66" y="30"/>
                </a:lnTo>
                <a:lnTo>
                  <a:pt x="66" y="27"/>
                </a:lnTo>
                <a:lnTo>
                  <a:pt x="68" y="27"/>
                </a:lnTo>
                <a:lnTo>
                  <a:pt x="68" y="22"/>
                </a:lnTo>
                <a:lnTo>
                  <a:pt x="66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49" y="27"/>
                </a:lnTo>
                <a:lnTo>
                  <a:pt x="49" y="30"/>
                </a:lnTo>
                <a:lnTo>
                  <a:pt x="46" y="30"/>
                </a:lnTo>
                <a:lnTo>
                  <a:pt x="46" y="32"/>
                </a:lnTo>
                <a:lnTo>
                  <a:pt x="49" y="32"/>
                </a:lnTo>
                <a:lnTo>
                  <a:pt x="46" y="32"/>
                </a:lnTo>
                <a:lnTo>
                  <a:pt x="34" y="32"/>
                </a:lnTo>
                <a:lnTo>
                  <a:pt x="32" y="30"/>
                </a:lnTo>
                <a:lnTo>
                  <a:pt x="32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5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6" y="20"/>
                </a:lnTo>
                <a:lnTo>
                  <a:pt x="3" y="17"/>
                </a:lnTo>
                <a:lnTo>
                  <a:pt x="1" y="15"/>
                </a:lnTo>
                <a:lnTo>
                  <a:pt x="1" y="13"/>
                </a:lnTo>
                <a:lnTo>
                  <a:pt x="3" y="13"/>
                </a:lnTo>
                <a:lnTo>
                  <a:pt x="3" y="10"/>
                </a:lnTo>
                <a:lnTo>
                  <a:pt x="6" y="10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5"/>
                </a:lnTo>
                <a:lnTo>
                  <a:pt x="15" y="3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60" name="path 2360"/>
          <p:cNvSpPr/>
          <p:nvPr/>
        </p:nvSpPr>
        <p:spPr>
          <a:xfrm>
            <a:off x="2096261" y="4195826"/>
            <a:ext cx="32004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4" y="97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102"/>
                </a:lnTo>
                <a:lnTo>
                  <a:pt x="39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20" y="99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4"/>
                </a:lnTo>
                <a:lnTo>
                  <a:pt x="13" y="92"/>
                </a:lnTo>
                <a:lnTo>
                  <a:pt x="13" y="85"/>
                </a:lnTo>
                <a:lnTo>
                  <a:pt x="10" y="85"/>
                </a:lnTo>
                <a:lnTo>
                  <a:pt x="10" y="82"/>
                </a:lnTo>
                <a:lnTo>
                  <a:pt x="8" y="80"/>
                </a:lnTo>
                <a:lnTo>
                  <a:pt x="8" y="77"/>
                </a:lnTo>
                <a:lnTo>
                  <a:pt x="6" y="77"/>
                </a:lnTo>
                <a:lnTo>
                  <a:pt x="6" y="73"/>
                </a:lnTo>
                <a:lnTo>
                  <a:pt x="3" y="70"/>
                </a:lnTo>
                <a:lnTo>
                  <a:pt x="3" y="63"/>
                </a:lnTo>
                <a:lnTo>
                  <a:pt x="6" y="63"/>
                </a:lnTo>
                <a:lnTo>
                  <a:pt x="8" y="66"/>
                </a:lnTo>
                <a:lnTo>
                  <a:pt x="13" y="66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8" y="56"/>
                </a:lnTo>
                <a:lnTo>
                  <a:pt x="8" y="49"/>
                </a:lnTo>
                <a:lnTo>
                  <a:pt x="6" y="49"/>
                </a:lnTo>
                <a:lnTo>
                  <a:pt x="6" y="46"/>
                </a:lnTo>
                <a:lnTo>
                  <a:pt x="3" y="46"/>
                </a:lnTo>
                <a:lnTo>
                  <a:pt x="1" y="44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6" y="30"/>
                </a:lnTo>
                <a:lnTo>
                  <a:pt x="8" y="30"/>
                </a:lnTo>
                <a:lnTo>
                  <a:pt x="10" y="27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3"/>
                </a:lnTo>
                <a:lnTo>
                  <a:pt x="10" y="8"/>
                </a:lnTo>
                <a:lnTo>
                  <a:pt x="13" y="8"/>
                </a:lnTo>
                <a:lnTo>
                  <a:pt x="13" y="6"/>
                </a:lnTo>
                <a:lnTo>
                  <a:pt x="15" y="3"/>
                </a:lnTo>
                <a:lnTo>
                  <a:pt x="15" y="1"/>
                </a:lnTo>
                <a:lnTo>
                  <a:pt x="1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62" name="path 2362"/>
          <p:cNvSpPr/>
          <p:nvPr/>
        </p:nvSpPr>
        <p:spPr>
          <a:xfrm>
            <a:off x="1921002" y="4229354"/>
            <a:ext cx="15240" cy="10667"/>
          </a:xfrm>
          <a:custGeom>
            <a:avLst/>
            <a:gdLst/>
            <a:ahLst/>
            <a:cxnLst/>
            <a:rect l="0" t="0" r="0" b="0"/>
            <a:pathLst>
              <a:path w="24" h="16">
                <a:moveTo>
                  <a:pt x="22" y="15"/>
                </a:moveTo>
                <a:lnTo>
                  <a:pt x="20" y="5"/>
                </a:lnTo>
                <a:lnTo>
                  <a:pt x="10" y="1"/>
                </a:lnTo>
                <a:lnTo>
                  <a:pt x="1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64" name="path 2364"/>
          <p:cNvSpPr/>
          <p:nvPr/>
        </p:nvSpPr>
        <p:spPr>
          <a:xfrm>
            <a:off x="1933193" y="4221734"/>
            <a:ext cx="10669" cy="13715"/>
          </a:xfrm>
          <a:custGeom>
            <a:avLst/>
            <a:gdLst/>
            <a:ahLst/>
            <a:cxnLst/>
            <a:rect l="0" t="0" r="0" b="0"/>
            <a:pathLst>
              <a:path w="16" h="21">
                <a:moveTo>
                  <a:pt x="13" y="8"/>
                </a:moveTo>
                <a:lnTo>
                  <a:pt x="3" y="15"/>
                </a:lnTo>
                <a:lnTo>
                  <a:pt x="15" y="13"/>
                </a:lnTo>
                <a:moveTo>
                  <a:pt x="3" y="20"/>
                </a:moveTo>
                <a:lnTo>
                  <a:pt x="3" y="15"/>
                </a:lnTo>
                <a:lnTo>
                  <a:pt x="1" y="17"/>
                </a:lnTo>
                <a:moveTo>
                  <a:pt x="1" y="15"/>
                </a:moveTo>
                <a:lnTo>
                  <a:pt x="3" y="15"/>
                </a:lnTo>
                <a:lnTo>
                  <a:pt x="13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66" name="rect 2366"/>
          <p:cNvSpPr/>
          <p:nvPr/>
        </p:nvSpPr>
        <p:spPr>
          <a:xfrm>
            <a:off x="1936241" y="4217162"/>
            <a:ext cx="12193" cy="24383"/>
          </a:xfrm>
          <a:prstGeom prst="rect">
            <a:avLst/>
          </a:prstGeom>
          <a:solidFill>
            <a:srgbClr val="000000">
              <a:alpha val="53725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68" name="path 2368"/>
          <p:cNvSpPr/>
          <p:nvPr/>
        </p:nvSpPr>
        <p:spPr>
          <a:xfrm>
            <a:off x="2113024" y="4253738"/>
            <a:ext cx="16765" cy="16764"/>
          </a:xfrm>
          <a:custGeom>
            <a:avLst/>
            <a:gdLst/>
            <a:ahLst/>
            <a:cxnLst/>
            <a:rect l="0" t="0" r="0" b="0"/>
            <a:pathLst>
              <a:path w="26" h="26">
                <a:moveTo>
                  <a:pt x="1" y="20"/>
                </a:moveTo>
                <a:lnTo>
                  <a:pt x="1" y="17"/>
                </a:lnTo>
                <a:moveTo>
                  <a:pt x="3" y="20"/>
                </a:moveTo>
                <a:lnTo>
                  <a:pt x="6" y="20"/>
                </a:lnTo>
                <a:moveTo>
                  <a:pt x="8" y="17"/>
                </a:moveTo>
                <a:lnTo>
                  <a:pt x="13" y="22"/>
                </a:lnTo>
                <a:moveTo>
                  <a:pt x="15" y="1"/>
                </a:moveTo>
                <a:lnTo>
                  <a:pt x="20" y="10"/>
                </a:lnTo>
                <a:lnTo>
                  <a:pt x="25" y="15"/>
                </a:lnTo>
                <a:moveTo>
                  <a:pt x="10" y="15"/>
                </a:moveTo>
                <a:lnTo>
                  <a:pt x="15" y="20"/>
                </a:lnTo>
                <a:lnTo>
                  <a:pt x="10" y="15"/>
                </a:lnTo>
                <a:close/>
                <a:moveTo>
                  <a:pt x="13" y="10"/>
                </a:moveTo>
                <a:lnTo>
                  <a:pt x="20" y="20"/>
                </a:lnTo>
                <a:moveTo>
                  <a:pt x="13" y="13"/>
                </a:moveTo>
                <a:lnTo>
                  <a:pt x="18" y="20"/>
                </a:lnTo>
                <a:moveTo>
                  <a:pt x="6" y="20"/>
                </a:moveTo>
                <a:lnTo>
                  <a:pt x="8" y="25"/>
                </a:lnTo>
                <a:moveTo>
                  <a:pt x="1" y="20"/>
                </a:moveTo>
                <a:lnTo>
                  <a:pt x="3" y="20"/>
                </a:lnTo>
                <a:moveTo>
                  <a:pt x="6" y="17"/>
                </a:moveTo>
                <a:lnTo>
                  <a:pt x="10" y="25"/>
                </a:lnTo>
                <a:moveTo>
                  <a:pt x="8" y="17"/>
                </a:moveTo>
                <a:lnTo>
                  <a:pt x="10" y="22"/>
                </a:lnTo>
                <a:moveTo>
                  <a:pt x="8" y="1"/>
                </a:moveTo>
                <a:lnTo>
                  <a:pt x="22" y="20"/>
                </a:lnTo>
                <a:moveTo>
                  <a:pt x="10" y="15"/>
                </a:moveTo>
                <a:lnTo>
                  <a:pt x="13" y="20"/>
                </a:lnTo>
                <a:moveTo>
                  <a:pt x="8" y="3"/>
                </a:moveTo>
                <a:lnTo>
                  <a:pt x="22" y="20"/>
                </a:lnTo>
                <a:moveTo>
                  <a:pt x="13" y="1"/>
                </a:moveTo>
                <a:lnTo>
                  <a:pt x="25" y="17"/>
                </a:lnTo>
                <a:moveTo>
                  <a:pt x="10" y="1"/>
                </a:moveTo>
                <a:lnTo>
                  <a:pt x="22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70" name="path 2370"/>
          <p:cNvSpPr/>
          <p:nvPr/>
        </p:nvSpPr>
        <p:spPr>
          <a:xfrm>
            <a:off x="2119121" y="4268978"/>
            <a:ext cx="3047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72" name="path 2372"/>
          <p:cNvSpPr/>
          <p:nvPr/>
        </p:nvSpPr>
        <p:spPr>
          <a:xfrm>
            <a:off x="2536697" y="4211066"/>
            <a:ext cx="3047" cy="4571"/>
          </a:xfrm>
          <a:custGeom>
            <a:avLst/>
            <a:gdLst/>
            <a:ahLst/>
            <a:cxnLst/>
            <a:rect l="0" t="0" r="0" b="0"/>
            <a:pathLst>
              <a:path w="4" h="7">
                <a:moveTo>
                  <a:pt x="1" y="5"/>
                </a:moveTo>
                <a:lnTo>
                  <a:pt x="1" y="1"/>
                </a:lnTo>
                <a:lnTo>
                  <a:pt x="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74" name="rect 2374"/>
          <p:cNvSpPr/>
          <p:nvPr/>
        </p:nvSpPr>
        <p:spPr>
          <a:xfrm>
            <a:off x="2097785" y="4230878"/>
            <a:ext cx="6097" cy="8381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76" name="path 2376"/>
          <p:cNvSpPr/>
          <p:nvPr/>
        </p:nvSpPr>
        <p:spPr>
          <a:xfrm>
            <a:off x="1901189" y="4259834"/>
            <a:ext cx="71629" cy="21335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11" y="1"/>
                </a:move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2" y="15"/>
                </a:lnTo>
                <a:lnTo>
                  <a:pt x="102" y="17"/>
                </a:lnTo>
                <a:lnTo>
                  <a:pt x="97" y="17"/>
                </a:lnTo>
                <a:lnTo>
                  <a:pt x="97" y="20"/>
                </a:lnTo>
                <a:lnTo>
                  <a:pt x="94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78" y="30"/>
                </a:lnTo>
                <a:lnTo>
                  <a:pt x="70" y="30"/>
                </a:lnTo>
                <a:lnTo>
                  <a:pt x="70" y="32"/>
                </a:lnTo>
                <a:lnTo>
                  <a:pt x="66" y="32"/>
                </a:lnTo>
                <a:lnTo>
                  <a:pt x="66" y="30"/>
                </a:lnTo>
                <a:lnTo>
                  <a:pt x="66" y="27"/>
                </a:lnTo>
                <a:lnTo>
                  <a:pt x="68" y="27"/>
                </a:lnTo>
                <a:lnTo>
                  <a:pt x="68" y="22"/>
                </a:lnTo>
                <a:lnTo>
                  <a:pt x="66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49" y="27"/>
                </a:lnTo>
                <a:lnTo>
                  <a:pt x="49" y="30"/>
                </a:lnTo>
                <a:lnTo>
                  <a:pt x="46" y="30"/>
                </a:lnTo>
                <a:lnTo>
                  <a:pt x="46" y="32"/>
                </a:lnTo>
                <a:lnTo>
                  <a:pt x="34" y="32"/>
                </a:lnTo>
                <a:lnTo>
                  <a:pt x="32" y="30"/>
                </a:lnTo>
                <a:lnTo>
                  <a:pt x="32" y="27"/>
                </a:lnTo>
                <a:lnTo>
                  <a:pt x="30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3" y="20"/>
                </a:lnTo>
                <a:lnTo>
                  <a:pt x="3" y="17"/>
                </a:lnTo>
                <a:lnTo>
                  <a:pt x="1" y="15"/>
                </a:lnTo>
                <a:lnTo>
                  <a:pt x="1" y="13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5" y="8"/>
                </a:lnTo>
                <a:lnTo>
                  <a:pt x="15" y="5"/>
                </a:lnTo>
                <a:lnTo>
                  <a:pt x="15" y="3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78" name="path 2378"/>
          <p:cNvSpPr/>
          <p:nvPr/>
        </p:nvSpPr>
        <p:spPr>
          <a:xfrm>
            <a:off x="1878328" y="4195826"/>
            <a:ext cx="32005" cy="71627"/>
          </a:xfrm>
          <a:custGeom>
            <a:avLst/>
            <a:gdLst/>
            <a:ahLst/>
            <a:cxnLst/>
            <a:rect l="0" t="0" r="0" b="0"/>
            <a:pathLst>
              <a:path w="50" h="112">
                <a:moveTo>
                  <a:pt x="49" y="104"/>
                </a:move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4" y="97"/>
                </a:lnTo>
                <a:lnTo>
                  <a:pt x="44" y="94"/>
                </a:lnTo>
                <a:lnTo>
                  <a:pt x="42" y="94"/>
                </a:lnTo>
                <a:lnTo>
                  <a:pt x="42" y="92"/>
                </a:lnTo>
                <a:lnTo>
                  <a:pt x="39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102"/>
                </a:lnTo>
                <a:lnTo>
                  <a:pt x="39" y="102"/>
                </a:lnTo>
                <a:lnTo>
                  <a:pt x="39" y="104"/>
                </a:lnTo>
                <a:lnTo>
                  <a:pt x="37" y="104"/>
                </a:lnTo>
                <a:lnTo>
                  <a:pt x="37" y="106"/>
                </a:lnTo>
                <a:lnTo>
                  <a:pt x="34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6"/>
                </a:lnTo>
                <a:lnTo>
                  <a:pt x="22" y="104"/>
                </a:lnTo>
                <a:lnTo>
                  <a:pt x="20" y="104"/>
                </a:lnTo>
                <a:lnTo>
                  <a:pt x="20" y="102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4"/>
                </a:lnTo>
                <a:lnTo>
                  <a:pt x="13" y="92"/>
                </a:lnTo>
                <a:lnTo>
                  <a:pt x="13" y="85"/>
                </a:lnTo>
                <a:lnTo>
                  <a:pt x="10" y="85"/>
                </a:lnTo>
                <a:lnTo>
                  <a:pt x="10" y="82"/>
                </a:lnTo>
                <a:lnTo>
                  <a:pt x="8" y="80"/>
                </a:lnTo>
                <a:lnTo>
                  <a:pt x="6" y="77"/>
                </a:lnTo>
                <a:lnTo>
                  <a:pt x="6" y="73"/>
                </a:lnTo>
                <a:lnTo>
                  <a:pt x="3" y="73"/>
                </a:lnTo>
                <a:lnTo>
                  <a:pt x="3" y="63"/>
                </a:lnTo>
                <a:lnTo>
                  <a:pt x="6" y="63"/>
                </a:lnTo>
                <a:lnTo>
                  <a:pt x="6" y="66"/>
                </a:lnTo>
                <a:lnTo>
                  <a:pt x="8" y="66"/>
                </a:lnTo>
                <a:lnTo>
                  <a:pt x="10" y="66"/>
                </a:lnTo>
                <a:lnTo>
                  <a:pt x="13" y="63"/>
                </a:lnTo>
                <a:lnTo>
                  <a:pt x="13" y="61"/>
                </a:lnTo>
                <a:lnTo>
                  <a:pt x="10" y="58"/>
                </a:lnTo>
                <a:lnTo>
                  <a:pt x="8" y="56"/>
                </a:lnTo>
                <a:lnTo>
                  <a:pt x="8" y="49"/>
                </a:lnTo>
                <a:lnTo>
                  <a:pt x="6" y="49"/>
                </a:lnTo>
                <a:lnTo>
                  <a:pt x="6" y="46"/>
                </a:lnTo>
                <a:lnTo>
                  <a:pt x="3" y="46"/>
                </a:lnTo>
                <a:lnTo>
                  <a:pt x="1" y="46"/>
                </a:lnTo>
                <a:lnTo>
                  <a:pt x="1" y="44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6" y="30"/>
                </a:lnTo>
                <a:lnTo>
                  <a:pt x="8" y="30"/>
                </a:lnTo>
                <a:lnTo>
                  <a:pt x="8" y="27"/>
                </a:lnTo>
                <a:lnTo>
                  <a:pt x="10" y="27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2"/>
                </a:lnTo>
                <a:lnTo>
                  <a:pt x="6" y="20"/>
                </a:lnTo>
                <a:lnTo>
                  <a:pt x="6" y="17"/>
                </a:lnTo>
                <a:lnTo>
                  <a:pt x="8" y="17"/>
                </a:lnTo>
                <a:lnTo>
                  <a:pt x="8" y="13"/>
                </a:lnTo>
                <a:lnTo>
                  <a:pt x="10" y="13"/>
                </a:lnTo>
                <a:lnTo>
                  <a:pt x="10" y="8"/>
                </a:lnTo>
                <a:lnTo>
                  <a:pt x="13" y="8"/>
                </a:lnTo>
                <a:lnTo>
                  <a:pt x="13" y="6"/>
                </a:lnTo>
                <a:lnTo>
                  <a:pt x="15" y="3"/>
                </a:lnTo>
                <a:lnTo>
                  <a:pt x="15" y="1"/>
                </a:lnTo>
                <a:lnTo>
                  <a:pt x="1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80" name="rect 2380"/>
          <p:cNvSpPr/>
          <p:nvPr/>
        </p:nvSpPr>
        <p:spPr>
          <a:xfrm>
            <a:off x="1879852" y="4230878"/>
            <a:ext cx="6097" cy="8381"/>
          </a:xfrm>
          <a:prstGeom prst="rect">
            <a:avLst/>
          </a:prstGeom>
          <a:solidFill>
            <a:srgbClr val="000000">
              <a:alpha val="99607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82" name="path 2382"/>
          <p:cNvSpPr/>
          <p:nvPr/>
        </p:nvSpPr>
        <p:spPr>
          <a:xfrm>
            <a:off x="1879852" y="4226305"/>
            <a:ext cx="7621" cy="12192"/>
          </a:xfrm>
          <a:custGeom>
            <a:avLst/>
            <a:gdLst/>
            <a:ahLst/>
            <a:cxnLst/>
            <a:rect l="0" t="0" r="0" b="0"/>
            <a:pathLst>
              <a:path w="12" h="19">
                <a:moveTo>
                  <a:pt x="1" y="6"/>
                </a:moveTo>
                <a:lnTo>
                  <a:pt x="8" y="18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84" name="path 2384"/>
          <p:cNvSpPr/>
          <p:nvPr/>
        </p:nvSpPr>
        <p:spPr>
          <a:xfrm>
            <a:off x="2614421" y="4208017"/>
            <a:ext cx="27432" cy="53340"/>
          </a:xfrm>
          <a:custGeom>
            <a:avLst/>
            <a:gdLst/>
            <a:ahLst/>
            <a:cxnLst/>
            <a:rect l="0" t="0" r="0" b="0"/>
            <a:pathLst>
              <a:path w="43" h="84">
                <a:moveTo>
                  <a:pt x="39" y="1"/>
                </a:moveTo>
                <a:lnTo>
                  <a:pt x="39" y="10"/>
                </a:lnTo>
                <a:lnTo>
                  <a:pt x="42" y="10"/>
                </a:lnTo>
                <a:lnTo>
                  <a:pt x="42" y="15"/>
                </a:lnTo>
                <a:lnTo>
                  <a:pt x="39" y="15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20"/>
                </a:lnTo>
                <a:lnTo>
                  <a:pt x="34" y="20"/>
                </a:lnTo>
                <a:lnTo>
                  <a:pt x="34" y="22"/>
                </a:lnTo>
                <a:lnTo>
                  <a:pt x="37" y="22"/>
                </a:lnTo>
                <a:lnTo>
                  <a:pt x="37" y="32"/>
                </a:lnTo>
                <a:lnTo>
                  <a:pt x="39" y="32"/>
                </a:lnTo>
                <a:lnTo>
                  <a:pt x="42" y="32"/>
                </a:lnTo>
                <a:lnTo>
                  <a:pt x="42" y="34"/>
                </a:lnTo>
                <a:lnTo>
                  <a:pt x="42" y="46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4" y="54"/>
                </a:lnTo>
                <a:lnTo>
                  <a:pt x="32" y="54"/>
                </a:lnTo>
                <a:lnTo>
                  <a:pt x="34" y="54"/>
                </a:lnTo>
                <a:lnTo>
                  <a:pt x="34" y="56"/>
                </a:lnTo>
                <a:lnTo>
                  <a:pt x="37" y="56"/>
                </a:lnTo>
                <a:lnTo>
                  <a:pt x="37" y="58"/>
                </a:lnTo>
                <a:lnTo>
                  <a:pt x="37" y="63"/>
                </a:lnTo>
                <a:lnTo>
                  <a:pt x="34" y="66"/>
                </a:lnTo>
                <a:lnTo>
                  <a:pt x="34" y="68"/>
                </a:lnTo>
                <a:lnTo>
                  <a:pt x="32" y="70"/>
                </a:lnTo>
                <a:lnTo>
                  <a:pt x="32" y="73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5" y="80"/>
                </a:lnTo>
                <a:lnTo>
                  <a:pt x="25" y="77"/>
                </a:lnTo>
                <a:lnTo>
                  <a:pt x="20" y="77"/>
                </a:lnTo>
                <a:lnTo>
                  <a:pt x="20" y="75"/>
                </a:lnTo>
                <a:lnTo>
                  <a:pt x="20" y="66"/>
                </a:lnTo>
                <a:lnTo>
                  <a:pt x="18" y="66"/>
                </a:lnTo>
                <a:lnTo>
                  <a:pt x="13" y="66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6" y="70"/>
                </a:lnTo>
                <a:lnTo>
                  <a:pt x="3" y="73"/>
                </a:lnTo>
                <a:lnTo>
                  <a:pt x="3" y="75"/>
                </a:lnTo>
                <a:lnTo>
                  <a:pt x="1" y="75"/>
                </a:lnTo>
                <a:lnTo>
                  <a:pt x="1" y="82"/>
                </a:lnTo>
                <a:lnTo>
                  <a:pt x="3" y="82"/>
                </a:lnTo>
                <a:lnTo>
                  <a:pt x="6" y="80"/>
                </a:lnTo>
                <a:lnTo>
                  <a:pt x="8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86" name="path 2386"/>
          <p:cNvSpPr/>
          <p:nvPr/>
        </p:nvSpPr>
        <p:spPr>
          <a:xfrm>
            <a:off x="1895093" y="4253738"/>
            <a:ext cx="16764" cy="16764"/>
          </a:xfrm>
          <a:custGeom>
            <a:avLst/>
            <a:gdLst/>
            <a:ahLst/>
            <a:cxnLst/>
            <a:rect l="0" t="0" r="0" b="0"/>
            <a:pathLst>
              <a:path w="26" h="26">
                <a:moveTo>
                  <a:pt x="1" y="20"/>
                </a:moveTo>
                <a:lnTo>
                  <a:pt x="1" y="17"/>
                </a:lnTo>
                <a:moveTo>
                  <a:pt x="3" y="20"/>
                </a:moveTo>
                <a:lnTo>
                  <a:pt x="3" y="17"/>
                </a:lnTo>
                <a:moveTo>
                  <a:pt x="8" y="17"/>
                </a:moveTo>
                <a:lnTo>
                  <a:pt x="10" y="22"/>
                </a:lnTo>
                <a:moveTo>
                  <a:pt x="13" y="1"/>
                </a:moveTo>
                <a:lnTo>
                  <a:pt x="20" y="10"/>
                </a:lnTo>
                <a:lnTo>
                  <a:pt x="25" y="15"/>
                </a:lnTo>
                <a:moveTo>
                  <a:pt x="10" y="15"/>
                </a:moveTo>
                <a:lnTo>
                  <a:pt x="15" y="20"/>
                </a:lnTo>
                <a:lnTo>
                  <a:pt x="10" y="15"/>
                </a:lnTo>
                <a:close/>
                <a:moveTo>
                  <a:pt x="13" y="10"/>
                </a:moveTo>
                <a:lnTo>
                  <a:pt x="20" y="20"/>
                </a:lnTo>
                <a:moveTo>
                  <a:pt x="13" y="13"/>
                </a:moveTo>
                <a:lnTo>
                  <a:pt x="18" y="20"/>
                </a:lnTo>
                <a:moveTo>
                  <a:pt x="6" y="20"/>
                </a:moveTo>
                <a:lnTo>
                  <a:pt x="8" y="25"/>
                </a:lnTo>
                <a:moveTo>
                  <a:pt x="1" y="20"/>
                </a:moveTo>
                <a:lnTo>
                  <a:pt x="3" y="20"/>
                </a:lnTo>
                <a:moveTo>
                  <a:pt x="6" y="17"/>
                </a:moveTo>
                <a:lnTo>
                  <a:pt x="10" y="25"/>
                </a:lnTo>
                <a:moveTo>
                  <a:pt x="8" y="17"/>
                </a:moveTo>
                <a:lnTo>
                  <a:pt x="10" y="22"/>
                </a:lnTo>
                <a:moveTo>
                  <a:pt x="8" y="1"/>
                </a:moveTo>
                <a:lnTo>
                  <a:pt x="22" y="20"/>
                </a:lnTo>
                <a:moveTo>
                  <a:pt x="10" y="15"/>
                </a:moveTo>
                <a:lnTo>
                  <a:pt x="13" y="20"/>
                </a:lnTo>
                <a:moveTo>
                  <a:pt x="8" y="3"/>
                </a:moveTo>
                <a:lnTo>
                  <a:pt x="20" y="20"/>
                </a:lnTo>
                <a:moveTo>
                  <a:pt x="13" y="1"/>
                </a:moveTo>
                <a:lnTo>
                  <a:pt x="25" y="17"/>
                </a:lnTo>
                <a:moveTo>
                  <a:pt x="10" y="1"/>
                </a:moveTo>
                <a:lnTo>
                  <a:pt x="22" y="1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88" name="path 2388"/>
          <p:cNvSpPr/>
          <p:nvPr/>
        </p:nvSpPr>
        <p:spPr>
          <a:xfrm>
            <a:off x="1901189" y="4268978"/>
            <a:ext cx="3049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90" name="path 2390"/>
          <p:cNvSpPr/>
          <p:nvPr/>
        </p:nvSpPr>
        <p:spPr>
          <a:xfrm>
            <a:off x="2337053" y="4259834"/>
            <a:ext cx="73152" cy="21335"/>
          </a:xfrm>
          <a:custGeom>
            <a:avLst/>
            <a:gdLst/>
            <a:ahLst/>
            <a:cxnLst/>
            <a:rect l="0" t="0" r="0" b="0"/>
            <a:pathLst>
              <a:path w="115" h="33">
                <a:moveTo>
                  <a:pt x="111" y="1"/>
                </a:moveTo>
                <a:lnTo>
                  <a:pt x="111" y="3"/>
                </a:lnTo>
                <a:lnTo>
                  <a:pt x="114" y="3"/>
                </a:lnTo>
                <a:lnTo>
                  <a:pt x="114" y="5"/>
                </a:lnTo>
                <a:lnTo>
                  <a:pt x="111" y="5"/>
                </a:lnTo>
                <a:lnTo>
                  <a:pt x="111" y="8"/>
                </a:lnTo>
                <a:lnTo>
                  <a:pt x="109" y="10"/>
                </a:lnTo>
                <a:lnTo>
                  <a:pt x="106" y="13"/>
                </a:lnTo>
                <a:lnTo>
                  <a:pt x="104" y="15"/>
                </a:lnTo>
                <a:lnTo>
                  <a:pt x="102" y="15"/>
                </a:lnTo>
                <a:lnTo>
                  <a:pt x="102" y="17"/>
                </a:lnTo>
                <a:lnTo>
                  <a:pt x="97" y="17"/>
                </a:lnTo>
                <a:lnTo>
                  <a:pt x="97" y="20"/>
                </a:lnTo>
                <a:lnTo>
                  <a:pt x="94" y="20"/>
                </a:lnTo>
                <a:lnTo>
                  <a:pt x="94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80" y="30"/>
                </a:lnTo>
                <a:lnTo>
                  <a:pt x="70" y="30"/>
                </a:lnTo>
                <a:lnTo>
                  <a:pt x="70" y="32"/>
                </a:lnTo>
                <a:lnTo>
                  <a:pt x="66" y="32"/>
                </a:lnTo>
                <a:lnTo>
                  <a:pt x="66" y="30"/>
                </a:lnTo>
                <a:lnTo>
                  <a:pt x="66" y="27"/>
                </a:lnTo>
                <a:lnTo>
                  <a:pt x="68" y="27"/>
                </a:lnTo>
                <a:lnTo>
                  <a:pt x="68" y="22"/>
                </a:lnTo>
                <a:lnTo>
                  <a:pt x="66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8" y="27"/>
                </a:lnTo>
                <a:lnTo>
                  <a:pt x="49" y="27"/>
                </a:lnTo>
                <a:lnTo>
                  <a:pt x="49" y="30"/>
                </a:lnTo>
                <a:lnTo>
                  <a:pt x="49" y="32"/>
                </a:lnTo>
                <a:lnTo>
                  <a:pt x="46" y="32"/>
                </a:lnTo>
                <a:lnTo>
                  <a:pt x="34" y="32"/>
                </a:lnTo>
                <a:lnTo>
                  <a:pt x="34" y="30"/>
                </a:lnTo>
                <a:lnTo>
                  <a:pt x="32" y="30"/>
                </a:lnTo>
                <a:lnTo>
                  <a:pt x="32" y="27"/>
                </a:lnTo>
                <a:lnTo>
                  <a:pt x="32" y="25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5"/>
                </a:lnTo>
                <a:lnTo>
                  <a:pt x="25" y="27"/>
                </a:lnTo>
                <a:lnTo>
                  <a:pt x="22" y="27"/>
                </a:lnTo>
                <a:lnTo>
                  <a:pt x="18" y="27"/>
                </a:lnTo>
                <a:lnTo>
                  <a:pt x="15" y="25"/>
                </a:lnTo>
                <a:lnTo>
                  <a:pt x="13" y="25"/>
                </a:lnTo>
                <a:lnTo>
                  <a:pt x="10" y="22"/>
                </a:lnTo>
                <a:lnTo>
                  <a:pt x="8" y="22"/>
                </a:lnTo>
                <a:lnTo>
                  <a:pt x="8" y="20"/>
                </a:lnTo>
                <a:lnTo>
                  <a:pt x="6" y="20"/>
                </a:lnTo>
                <a:lnTo>
                  <a:pt x="3" y="17"/>
                </a:lnTo>
                <a:lnTo>
                  <a:pt x="1" y="15"/>
                </a:lnTo>
                <a:lnTo>
                  <a:pt x="1" y="13"/>
                </a:lnTo>
                <a:lnTo>
                  <a:pt x="3" y="13"/>
                </a:lnTo>
                <a:lnTo>
                  <a:pt x="3" y="10"/>
                </a:lnTo>
                <a:lnTo>
                  <a:pt x="6" y="10"/>
                </a:lnTo>
                <a:lnTo>
                  <a:pt x="13" y="10"/>
                </a:lnTo>
                <a:lnTo>
                  <a:pt x="15" y="8"/>
                </a:lnTo>
                <a:lnTo>
                  <a:pt x="15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92" name="path 2392"/>
          <p:cNvSpPr/>
          <p:nvPr/>
        </p:nvSpPr>
        <p:spPr>
          <a:xfrm>
            <a:off x="2314193" y="4195826"/>
            <a:ext cx="33528" cy="71627"/>
          </a:xfrm>
          <a:custGeom>
            <a:avLst/>
            <a:gdLst/>
            <a:ahLst/>
            <a:cxnLst/>
            <a:rect l="0" t="0" r="0" b="0"/>
            <a:pathLst>
              <a:path w="52" h="112">
                <a:moveTo>
                  <a:pt x="51" y="104"/>
                </a:moveTo>
                <a:lnTo>
                  <a:pt x="49" y="104"/>
                </a:lnTo>
                <a:lnTo>
                  <a:pt x="49" y="102"/>
                </a:lnTo>
                <a:lnTo>
                  <a:pt x="46" y="102"/>
                </a:lnTo>
                <a:lnTo>
                  <a:pt x="46" y="99"/>
                </a:lnTo>
                <a:lnTo>
                  <a:pt x="46" y="97"/>
                </a:lnTo>
                <a:lnTo>
                  <a:pt x="44" y="97"/>
                </a:lnTo>
                <a:lnTo>
                  <a:pt x="44" y="94"/>
                </a:lnTo>
                <a:lnTo>
                  <a:pt x="42" y="92"/>
                </a:lnTo>
                <a:lnTo>
                  <a:pt x="34" y="92"/>
                </a:lnTo>
                <a:lnTo>
                  <a:pt x="34" y="94"/>
                </a:lnTo>
                <a:lnTo>
                  <a:pt x="34" y="97"/>
                </a:lnTo>
                <a:lnTo>
                  <a:pt x="37" y="97"/>
                </a:lnTo>
                <a:lnTo>
                  <a:pt x="37" y="99"/>
                </a:lnTo>
                <a:lnTo>
                  <a:pt x="39" y="99"/>
                </a:lnTo>
                <a:lnTo>
                  <a:pt x="39" y="106"/>
                </a:lnTo>
                <a:lnTo>
                  <a:pt x="37" y="106"/>
                </a:lnTo>
                <a:lnTo>
                  <a:pt x="34" y="109"/>
                </a:lnTo>
                <a:lnTo>
                  <a:pt x="32" y="109"/>
                </a:lnTo>
                <a:lnTo>
                  <a:pt x="32" y="111"/>
                </a:lnTo>
                <a:lnTo>
                  <a:pt x="30" y="111"/>
                </a:lnTo>
                <a:lnTo>
                  <a:pt x="27" y="109"/>
                </a:lnTo>
                <a:lnTo>
                  <a:pt x="25" y="109"/>
                </a:lnTo>
                <a:lnTo>
                  <a:pt x="25" y="106"/>
                </a:lnTo>
                <a:lnTo>
                  <a:pt x="22" y="104"/>
                </a:lnTo>
                <a:lnTo>
                  <a:pt x="20" y="102"/>
                </a:lnTo>
                <a:lnTo>
                  <a:pt x="20" y="99"/>
                </a:lnTo>
                <a:lnTo>
                  <a:pt x="18" y="99"/>
                </a:lnTo>
                <a:lnTo>
                  <a:pt x="18" y="97"/>
                </a:lnTo>
                <a:lnTo>
                  <a:pt x="15" y="97"/>
                </a:lnTo>
                <a:lnTo>
                  <a:pt x="15" y="92"/>
                </a:lnTo>
                <a:lnTo>
                  <a:pt x="13" y="92"/>
                </a:lnTo>
                <a:lnTo>
                  <a:pt x="13" y="85"/>
                </a:lnTo>
                <a:lnTo>
                  <a:pt x="10" y="85"/>
                </a:lnTo>
                <a:lnTo>
                  <a:pt x="10" y="80"/>
                </a:lnTo>
                <a:lnTo>
                  <a:pt x="8" y="80"/>
                </a:lnTo>
                <a:lnTo>
                  <a:pt x="8" y="77"/>
                </a:lnTo>
                <a:lnTo>
                  <a:pt x="5" y="77"/>
                </a:lnTo>
                <a:lnTo>
                  <a:pt x="5" y="70"/>
                </a:lnTo>
                <a:lnTo>
                  <a:pt x="3" y="70"/>
                </a:lnTo>
                <a:lnTo>
                  <a:pt x="3" y="63"/>
                </a:lnTo>
                <a:lnTo>
                  <a:pt x="5" y="63"/>
                </a:lnTo>
                <a:lnTo>
                  <a:pt x="8" y="66"/>
                </a:lnTo>
                <a:lnTo>
                  <a:pt x="13" y="66"/>
                </a:lnTo>
                <a:lnTo>
                  <a:pt x="13" y="63"/>
                </a:lnTo>
                <a:lnTo>
                  <a:pt x="13" y="58"/>
                </a:lnTo>
                <a:lnTo>
                  <a:pt x="10" y="58"/>
                </a:lnTo>
                <a:lnTo>
                  <a:pt x="10" y="56"/>
                </a:lnTo>
                <a:lnTo>
                  <a:pt x="8" y="56"/>
                </a:lnTo>
                <a:lnTo>
                  <a:pt x="8" y="49"/>
                </a:lnTo>
                <a:lnTo>
                  <a:pt x="5" y="46"/>
                </a:lnTo>
                <a:lnTo>
                  <a:pt x="3" y="46"/>
                </a:lnTo>
                <a:lnTo>
                  <a:pt x="3" y="44"/>
                </a:lnTo>
                <a:lnTo>
                  <a:pt x="3" y="37"/>
                </a:lnTo>
                <a:lnTo>
                  <a:pt x="1" y="37"/>
                </a:lnTo>
                <a:lnTo>
                  <a:pt x="3" y="34"/>
                </a:lnTo>
                <a:lnTo>
                  <a:pt x="3" y="32"/>
                </a:lnTo>
                <a:lnTo>
                  <a:pt x="5" y="30"/>
                </a:lnTo>
                <a:lnTo>
                  <a:pt x="10" y="30"/>
                </a:lnTo>
                <a:lnTo>
                  <a:pt x="10" y="27"/>
                </a:lnTo>
                <a:lnTo>
                  <a:pt x="10" y="22"/>
                </a:lnTo>
                <a:lnTo>
                  <a:pt x="8" y="22"/>
                </a:lnTo>
                <a:lnTo>
                  <a:pt x="8" y="13"/>
                </a:lnTo>
                <a:lnTo>
                  <a:pt x="10" y="13"/>
                </a:lnTo>
                <a:lnTo>
                  <a:pt x="10" y="8"/>
                </a:lnTo>
                <a:lnTo>
                  <a:pt x="13" y="8"/>
                </a:lnTo>
                <a:lnTo>
                  <a:pt x="13" y="6"/>
                </a:lnTo>
                <a:lnTo>
                  <a:pt x="15" y="6"/>
                </a:lnTo>
                <a:lnTo>
                  <a:pt x="15" y="1"/>
                </a:lnTo>
                <a:lnTo>
                  <a:pt x="18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94" name="path 2394"/>
          <p:cNvSpPr/>
          <p:nvPr/>
        </p:nvSpPr>
        <p:spPr>
          <a:xfrm>
            <a:off x="2324861" y="4174490"/>
            <a:ext cx="30480" cy="30479"/>
          </a:xfrm>
          <a:custGeom>
            <a:avLst/>
            <a:gdLst/>
            <a:ahLst/>
            <a:cxnLst/>
            <a:rect l="0" t="0" r="0" b="0"/>
            <a:pathLst>
              <a:path w="48" h="47">
                <a:moveTo>
                  <a:pt x="1" y="34"/>
                </a:moveTo>
                <a:lnTo>
                  <a:pt x="3" y="32"/>
                </a:lnTo>
                <a:lnTo>
                  <a:pt x="6" y="32"/>
                </a:lnTo>
                <a:lnTo>
                  <a:pt x="6" y="34"/>
                </a:lnTo>
                <a:lnTo>
                  <a:pt x="8" y="34"/>
                </a:lnTo>
                <a:lnTo>
                  <a:pt x="8" y="37"/>
                </a:lnTo>
                <a:lnTo>
                  <a:pt x="8" y="44"/>
                </a:lnTo>
                <a:lnTo>
                  <a:pt x="10" y="46"/>
                </a:lnTo>
                <a:lnTo>
                  <a:pt x="15" y="46"/>
                </a:lnTo>
                <a:lnTo>
                  <a:pt x="15" y="44"/>
                </a:lnTo>
                <a:lnTo>
                  <a:pt x="18" y="44"/>
                </a:lnTo>
                <a:lnTo>
                  <a:pt x="18" y="41"/>
                </a:lnTo>
                <a:lnTo>
                  <a:pt x="22" y="41"/>
                </a:lnTo>
                <a:lnTo>
                  <a:pt x="22" y="39"/>
                </a:lnTo>
                <a:lnTo>
                  <a:pt x="25" y="39"/>
                </a:lnTo>
                <a:lnTo>
                  <a:pt x="25" y="37"/>
                </a:lnTo>
                <a:lnTo>
                  <a:pt x="27" y="37"/>
                </a:lnTo>
                <a:lnTo>
                  <a:pt x="27" y="34"/>
                </a:lnTo>
                <a:lnTo>
                  <a:pt x="27" y="30"/>
                </a:lnTo>
                <a:lnTo>
                  <a:pt x="25" y="30"/>
                </a:lnTo>
                <a:lnTo>
                  <a:pt x="22" y="30"/>
                </a:lnTo>
                <a:lnTo>
                  <a:pt x="22" y="32"/>
                </a:lnTo>
                <a:lnTo>
                  <a:pt x="20" y="32"/>
                </a:lnTo>
                <a:lnTo>
                  <a:pt x="20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30"/>
                </a:lnTo>
                <a:lnTo>
                  <a:pt x="8" y="27"/>
                </a:lnTo>
                <a:lnTo>
                  <a:pt x="8" y="22"/>
                </a:lnTo>
                <a:lnTo>
                  <a:pt x="10" y="22"/>
                </a:lnTo>
                <a:lnTo>
                  <a:pt x="10" y="20"/>
                </a:lnTo>
                <a:lnTo>
                  <a:pt x="13" y="20"/>
                </a:lnTo>
                <a:lnTo>
                  <a:pt x="13" y="17"/>
                </a:lnTo>
                <a:lnTo>
                  <a:pt x="15" y="17"/>
                </a:lnTo>
                <a:lnTo>
                  <a:pt x="18" y="15"/>
                </a:lnTo>
                <a:lnTo>
                  <a:pt x="20" y="15"/>
                </a:lnTo>
                <a:lnTo>
                  <a:pt x="20" y="13"/>
                </a:lnTo>
                <a:lnTo>
                  <a:pt x="22" y="13"/>
                </a:lnTo>
                <a:lnTo>
                  <a:pt x="22" y="10"/>
                </a:lnTo>
                <a:lnTo>
                  <a:pt x="27" y="10"/>
                </a:lnTo>
                <a:lnTo>
                  <a:pt x="27" y="8"/>
                </a:lnTo>
                <a:lnTo>
                  <a:pt x="34" y="8"/>
                </a:lnTo>
                <a:lnTo>
                  <a:pt x="37" y="5"/>
                </a:lnTo>
                <a:lnTo>
                  <a:pt x="39" y="3"/>
                </a:lnTo>
                <a:lnTo>
                  <a:pt x="42" y="3"/>
                </a:lnTo>
                <a:lnTo>
                  <a:pt x="42" y="1"/>
                </a:lnTo>
                <a:lnTo>
                  <a:pt x="46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96" name="path 2396"/>
          <p:cNvSpPr/>
          <p:nvPr/>
        </p:nvSpPr>
        <p:spPr>
          <a:xfrm>
            <a:off x="2138933" y="4229354"/>
            <a:ext cx="15240" cy="10667"/>
          </a:xfrm>
          <a:custGeom>
            <a:avLst/>
            <a:gdLst/>
            <a:ahLst/>
            <a:cxnLst/>
            <a:rect l="0" t="0" r="0" b="0"/>
            <a:pathLst>
              <a:path w="24" h="16">
                <a:moveTo>
                  <a:pt x="22" y="15"/>
                </a:moveTo>
                <a:lnTo>
                  <a:pt x="20" y="5"/>
                </a:lnTo>
                <a:lnTo>
                  <a:pt x="10" y="1"/>
                </a:lnTo>
                <a:lnTo>
                  <a:pt x="1" y="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398" name="rect 2398"/>
          <p:cNvSpPr/>
          <p:nvPr/>
        </p:nvSpPr>
        <p:spPr>
          <a:xfrm>
            <a:off x="2151126" y="4221734"/>
            <a:ext cx="12191" cy="13715"/>
          </a:xfrm>
          <a:prstGeom prst="rect">
            <a:avLst/>
          </a:prstGeom>
          <a:solidFill>
            <a:srgbClr val="000000">
              <a:alpha val="71372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00" name="path 2400"/>
          <p:cNvSpPr/>
          <p:nvPr/>
        </p:nvSpPr>
        <p:spPr>
          <a:xfrm>
            <a:off x="2556510" y="4269740"/>
            <a:ext cx="1523" cy="1523"/>
          </a:xfrm>
          <a:custGeom>
            <a:avLst/>
            <a:gdLst/>
            <a:ahLst/>
            <a:cxnLst/>
            <a:rect l="0" t="0" r="0" b="0"/>
            <a:pathLst>
              <a:path w="2" h="2">
                <a:moveTo>
                  <a:pt x="1" y="2"/>
                </a:moveTo>
                <a:lnTo>
                  <a:pt x="1" y="0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02" name="path 2402"/>
          <p:cNvSpPr/>
          <p:nvPr/>
        </p:nvSpPr>
        <p:spPr>
          <a:xfrm>
            <a:off x="2353818" y="4212589"/>
            <a:ext cx="25907" cy="27432"/>
          </a:xfrm>
          <a:custGeom>
            <a:avLst/>
            <a:gdLst/>
            <a:ahLst/>
            <a:cxnLst/>
            <a:rect l="0" t="0" r="0" b="0"/>
            <a:pathLst>
              <a:path w="40" h="43">
                <a:moveTo>
                  <a:pt x="17" y="10"/>
                </a:moveTo>
                <a:lnTo>
                  <a:pt x="27" y="30"/>
                </a:lnTo>
                <a:lnTo>
                  <a:pt x="20" y="8"/>
                </a:lnTo>
                <a:moveTo>
                  <a:pt x="20" y="1"/>
                </a:moveTo>
                <a:lnTo>
                  <a:pt x="22" y="8"/>
                </a:lnTo>
                <a:lnTo>
                  <a:pt x="30" y="13"/>
                </a:lnTo>
                <a:lnTo>
                  <a:pt x="39" y="8"/>
                </a:lnTo>
                <a:moveTo>
                  <a:pt x="10" y="20"/>
                </a:moveTo>
                <a:lnTo>
                  <a:pt x="27" y="30"/>
                </a:lnTo>
                <a:lnTo>
                  <a:pt x="10" y="13"/>
                </a:lnTo>
                <a:moveTo>
                  <a:pt x="15" y="13"/>
                </a:moveTo>
                <a:lnTo>
                  <a:pt x="27" y="30"/>
                </a:lnTo>
                <a:moveTo>
                  <a:pt x="1" y="10"/>
                </a:moveTo>
                <a:lnTo>
                  <a:pt x="10" y="13"/>
                </a:lnTo>
                <a:lnTo>
                  <a:pt x="17" y="8"/>
                </a:lnTo>
                <a:lnTo>
                  <a:pt x="20" y="1"/>
                </a:lnTo>
                <a:moveTo>
                  <a:pt x="30" y="42"/>
                </a:moveTo>
                <a:lnTo>
                  <a:pt x="27" y="32"/>
                </a:lnTo>
                <a:lnTo>
                  <a:pt x="17" y="27"/>
                </a:lnTo>
                <a:lnTo>
                  <a:pt x="8" y="3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04" name="rect 2404"/>
          <p:cNvSpPr/>
          <p:nvPr/>
        </p:nvSpPr>
        <p:spPr>
          <a:xfrm>
            <a:off x="2369057" y="4217162"/>
            <a:ext cx="15240" cy="24383"/>
          </a:xfrm>
          <a:prstGeom prst="rect">
            <a:avLst/>
          </a:prstGeom>
          <a:solidFill>
            <a:srgbClr val="000000">
              <a:alpha val="97254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06" name="rect 2406"/>
          <p:cNvSpPr/>
          <p:nvPr/>
        </p:nvSpPr>
        <p:spPr>
          <a:xfrm>
            <a:off x="2154173" y="4217162"/>
            <a:ext cx="12191" cy="24383"/>
          </a:xfrm>
          <a:prstGeom prst="rect">
            <a:avLst/>
          </a:prstGeom>
          <a:solidFill>
            <a:srgbClr val="000000">
              <a:alpha val="69411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08" name="path 2408"/>
          <p:cNvSpPr/>
          <p:nvPr/>
        </p:nvSpPr>
        <p:spPr>
          <a:xfrm>
            <a:off x="2355341" y="4220209"/>
            <a:ext cx="6096" cy="12192"/>
          </a:xfrm>
          <a:custGeom>
            <a:avLst/>
            <a:gdLst/>
            <a:ahLst/>
            <a:cxnLst/>
            <a:rect l="0" t="0" r="0" b="0"/>
            <a:pathLst>
              <a:path w="9" h="19">
                <a:moveTo>
                  <a:pt x="3" y="18"/>
                </a:moveTo>
                <a:lnTo>
                  <a:pt x="8" y="8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10" name="path 2410"/>
          <p:cNvSpPr/>
          <p:nvPr/>
        </p:nvSpPr>
        <p:spPr>
          <a:xfrm>
            <a:off x="2396490" y="4208017"/>
            <a:ext cx="27431" cy="53340"/>
          </a:xfrm>
          <a:custGeom>
            <a:avLst/>
            <a:gdLst/>
            <a:ahLst/>
            <a:cxnLst/>
            <a:rect l="0" t="0" r="0" b="0"/>
            <a:pathLst>
              <a:path w="43" h="84">
                <a:moveTo>
                  <a:pt x="39" y="1"/>
                </a:moveTo>
                <a:lnTo>
                  <a:pt x="39" y="10"/>
                </a:lnTo>
                <a:lnTo>
                  <a:pt x="41" y="13"/>
                </a:lnTo>
                <a:lnTo>
                  <a:pt x="39" y="13"/>
                </a:lnTo>
                <a:lnTo>
                  <a:pt x="39" y="15"/>
                </a:lnTo>
                <a:lnTo>
                  <a:pt x="37" y="13"/>
                </a:lnTo>
                <a:lnTo>
                  <a:pt x="32" y="13"/>
                </a:lnTo>
                <a:lnTo>
                  <a:pt x="32" y="15"/>
                </a:lnTo>
                <a:lnTo>
                  <a:pt x="32" y="20"/>
                </a:lnTo>
                <a:lnTo>
                  <a:pt x="34" y="20"/>
                </a:lnTo>
                <a:lnTo>
                  <a:pt x="34" y="22"/>
                </a:lnTo>
                <a:lnTo>
                  <a:pt x="37" y="25"/>
                </a:lnTo>
                <a:lnTo>
                  <a:pt x="37" y="32"/>
                </a:lnTo>
                <a:lnTo>
                  <a:pt x="39" y="32"/>
                </a:lnTo>
                <a:lnTo>
                  <a:pt x="41" y="32"/>
                </a:lnTo>
                <a:lnTo>
                  <a:pt x="41" y="34"/>
                </a:lnTo>
                <a:lnTo>
                  <a:pt x="41" y="46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2" y="51"/>
                </a:lnTo>
                <a:lnTo>
                  <a:pt x="32" y="54"/>
                </a:lnTo>
                <a:lnTo>
                  <a:pt x="34" y="56"/>
                </a:lnTo>
                <a:lnTo>
                  <a:pt x="37" y="56"/>
                </a:lnTo>
                <a:lnTo>
                  <a:pt x="37" y="58"/>
                </a:lnTo>
                <a:lnTo>
                  <a:pt x="37" y="63"/>
                </a:lnTo>
                <a:lnTo>
                  <a:pt x="34" y="63"/>
                </a:lnTo>
                <a:lnTo>
                  <a:pt x="34" y="68"/>
                </a:lnTo>
                <a:lnTo>
                  <a:pt x="32" y="70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5" y="80"/>
                </a:lnTo>
                <a:lnTo>
                  <a:pt x="22" y="77"/>
                </a:lnTo>
                <a:lnTo>
                  <a:pt x="20" y="77"/>
                </a:lnTo>
                <a:lnTo>
                  <a:pt x="20" y="75"/>
                </a:lnTo>
                <a:lnTo>
                  <a:pt x="20" y="68"/>
                </a:lnTo>
                <a:lnTo>
                  <a:pt x="17" y="66"/>
                </a:lnTo>
                <a:lnTo>
                  <a:pt x="13" y="66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5" y="70"/>
                </a:lnTo>
                <a:lnTo>
                  <a:pt x="3" y="73"/>
                </a:lnTo>
                <a:lnTo>
                  <a:pt x="1" y="75"/>
                </a:lnTo>
                <a:lnTo>
                  <a:pt x="1" y="82"/>
                </a:lnTo>
                <a:lnTo>
                  <a:pt x="3" y="82"/>
                </a:lnTo>
                <a:lnTo>
                  <a:pt x="5" y="80"/>
                </a:lnTo>
                <a:lnTo>
                  <a:pt x="8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7" y="80"/>
                </a:lnTo>
                <a:lnTo>
                  <a:pt x="17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12" name="path 2412"/>
          <p:cNvSpPr/>
          <p:nvPr/>
        </p:nvSpPr>
        <p:spPr>
          <a:xfrm>
            <a:off x="2097785" y="4226305"/>
            <a:ext cx="7622" cy="12192"/>
          </a:xfrm>
          <a:custGeom>
            <a:avLst/>
            <a:gdLst/>
            <a:ahLst/>
            <a:cxnLst/>
            <a:rect l="0" t="0" r="0" b="0"/>
            <a:pathLst>
              <a:path w="12" h="19">
                <a:moveTo>
                  <a:pt x="1" y="6"/>
                </a:moveTo>
                <a:lnTo>
                  <a:pt x="8" y="18"/>
                </a:lnTo>
                <a:moveTo>
                  <a:pt x="1" y="3"/>
                </a:moveTo>
                <a:lnTo>
                  <a:pt x="10" y="15"/>
                </a:lnTo>
                <a:moveTo>
                  <a:pt x="1" y="1"/>
                </a:moveTo>
                <a:lnTo>
                  <a:pt x="10" y="1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14" name="path 2414"/>
          <p:cNvSpPr/>
          <p:nvPr/>
        </p:nvSpPr>
        <p:spPr>
          <a:xfrm>
            <a:off x="2178557" y="4208017"/>
            <a:ext cx="27432" cy="53340"/>
          </a:xfrm>
          <a:custGeom>
            <a:avLst/>
            <a:gdLst/>
            <a:ahLst/>
            <a:cxnLst/>
            <a:rect l="0" t="0" r="0" b="0"/>
            <a:pathLst>
              <a:path w="43" h="84">
                <a:moveTo>
                  <a:pt x="37" y="1"/>
                </a:moveTo>
                <a:lnTo>
                  <a:pt x="39" y="3"/>
                </a:lnTo>
                <a:lnTo>
                  <a:pt x="39" y="15"/>
                </a:lnTo>
                <a:lnTo>
                  <a:pt x="37" y="15"/>
                </a:lnTo>
                <a:lnTo>
                  <a:pt x="37" y="13"/>
                </a:lnTo>
                <a:lnTo>
                  <a:pt x="34" y="13"/>
                </a:lnTo>
                <a:lnTo>
                  <a:pt x="32" y="13"/>
                </a:lnTo>
                <a:lnTo>
                  <a:pt x="32" y="15"/>
                </a:lnTo>
                <a:lnTo>
                  <a:pt x="32" y="20"/>
                </a:lnTo>
                <a:lnTo>
                  <a:pt x="34" y="20"/>
                </a:lnTo>
                <a:lnTo>
                  <a:pt x="34" y="27"/>
                </a:lnTo>
                <a:lnTo>
                  <a:pt x="37" y="27"/>
                </a:lnTo>
                <a:lnTo>
                  <a:pt x="37" y="32"/>
                </a:lnTo>
                <a:lnTo>
                  <a:pt x="39" y="32"/>
                </a:lnTo>
                <a:lnTo>
                  <a:pt x="42" y="32"/>
                </a:lnTo>
                <a:lnTo>
                  <a:pt x="42" y="34"/>
                </a:lnTo>
                <a:lnTo>
                  <a:pt x="42" y="44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2" y="51"/>
                </a:lnTo>
                <a:lnTo>
                  <a:pt x="32" y="54"/>
                </a:lnTo>
                <a:lnTo>
                  <a:pt x="32" y="56"/>
                </a:lnTo>
                <a:lnTo>
                  <a:pt x="34" y="56"/>
                </a:lnTo>
                <a:lnTo>
                  <a:pt x="37" y="56"/>
                </a:lnTo>
                <a:lnTo>
                  <a:pt x="37" y="58"/>
                </a:lnTo>
                <a:lnTo>
                  <a:pt x="37" y="63"/>
                </a:lnTo>
                <a:lnTo>
                  <a:pt x="34" y="63"/>
                </a:lnTo>
                <a:lnTo>
                  <a:pt x="34" y="68"/>
                </a:lnTo>
                <a:lnTo>
                  <a:pt x="32" y="68"/>
                </a:lnTo>
                <a:lnTo>
                  <a:pt x="32" y="70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5" y="80"/>
                </a:lnTo>
                <a:lnTo>
                  <a:pt x="22" y="77"/>
                </a:lnTo>
                <a:lnTo>
                  <a:pt x="20" y="77"/>
                </a:lnTo>
                <a:lnTo>
                  <a:pt x="20" y="75"/>
                </a:lnTo>
                <a:lnTo>
                  <a:pt x="20" y="68"/>
                </a:lnTo>
                <a:lnTo>
                  <a:pt x="18" y="66"/>
                </a:lnTo>
                <a:lnTo>
                  <a:pt x="13" y="66"/>
                </a:lnTo>
                <a:lnTo>
                  <a:pt x="13" y="68"/>
                </a:lnTo>
                <a:lnTo>
                  <a:pt x="10" y="68"/>
                </a:lnTo>
                <a:lnTo>
                  <a:pt x="10" y="70"/>
                </a:lnTo>
                <a:lnTo>
                  <a:pt x="6" y="70"/>
                </a:lnTo>
                <a:lnTo>
                  <a:pt x="3" y="73"/>
                </a:lnTo>
                <a:lnTo>
                  <a:pt x="1" y="75"/>
                </a:lnTo>
                <a:lnTo>
                  <a:pt x="1" y="82"/>
                </a:lnTo>
                <a:lnTo>
                  <a:pt x="3" y="82"/>
                </a:lnTo>
                <a:lnTo>
                  <a:pt x="3" y="80"/>
                </a:lnTo>
                <a:lnTo>
                  <a:pt x="6" y="80"/>
                </a:lnTo>
                <a:lnTo>
                  <a:pt x="8" y="80"/>
                </a:lnTo>
                <a:lnTo>
                  <a:pt x="8" y="77"/>
                </a:lnTo>
                <a:lnTo>
                  <a:pt x="15" y="77"/>
                </a:lnTo>
                <a:lnTo>
                  <a:pt x="15" y="80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16" name="path 2416"/>
          <p:cNvSpPr/>
          <p:nvPr/>
        </p:nvSpPr>
        <p:spPr>
          <a:xfrm>
            <a:off x="1465324" y="4259834"/>
            <a:ext cx="71629" cy="21335"/>
          </a:xfrm>
          <a:custGeom>
            <a:avLst/>
            <a:gdLst/>
            <a:ahLst/>
            <a:cxnLst/>
            <a:rect l="0" t="0" r="0" b="0"/>
            <a:pathLst>
              <a:path w="112" h="33">
                <a:moveTo>
                  <a:pt x="109" y="1"/>
                </a:moveTo>
                <a:lnTo>
                  <a:pt x="111" y="1"/>
                </a:lnTo>
                <a:lnTo>
                  <a:pt x="111" y="3"/>
                </a:lnTo>
                <a:lnTo>
                  <a:pt x="111" y="8"/>
                </a:lnTo>
                <a:lnTo>
                  <a:pt x="109" y="8"/>
                </a:lnTo>
                <a:lnTo>
                  <a:pt x="109" y="10"/>
                </a:lnTo>
                <a:lnTo>
                  <a:pt x="106" y="10"/>
                </a:lnTo>
                <a:lnTo>
                  <a:pt x="106" y="13"/>
                </a:lnTo>
                <a:lnTo>
                  <a:pt x="104" y="13"/>
                </a:lnTo>
                <a:lnTo>
                  <a:pt x="104" y="15"/>
                </a:lnTo>
                <a:lnTo>
                  <a:pt x="102" y="15"/>
                </a:lnTo>
                <a:lnTo>
                  <a:pt x="99" y="17"/>
                </a:lnTo>
                <a:lnTo>
                  <a:pt x="97" y="17"/>
                </a:lnTo>
                <a:lnTo>
                  <a:pt x="97" y="20"/>
                </a:lnTo>
                <a:lnTo>
                  <a:pt x="94" y="20"/>
                </a:lnTo>
                <a:lnTo>
                  <a:pt x="92" y="22"/>
                </a:lnTo>
                <a:lnTo>
                  <a:pt x="85" y="22"/>
                </a:lnTo>
                <a:lnTo>
                  <a:pt x="85" y="25"/>
                </a:lnTo>
                <a:lnTo>
                  <a:pt x="82" y="25"/>
                </a:lnTo>
                <a:lnTo>
                  <a:pt x="82" y="27"/>
                </a:lnTo>
                <a:lnTo>
                  <a:pt x="80" y="27"/>
                </a:lnTo>
                <a:lnTo>
                  <a:pt x="78" y="30"/>
                </a:lnTo>
                <a:lnTo>
                  <a:pt x="70" y="30"/>
                </a:lnTo>
                <a:lnTo>
                  <a:pt x="68" y="32"/>
                </a:lnTo>
                <a:lnTo>
                  <a:pt x="66" y="32"/>
                </a:lnTo>
                <a:lnTo>
                  <a:pt x="63" y="30"/>
                </a:lnTo>
                <a:lnTo>
                  <a:pt x="66" y="30"/>
                </a:lnTo>
                <a:lnTo>
                  <a:pt x="66" y="27"/>
                </a:lnTo>
                <a:lnTo>
                  <a:pt x="68" y="25"/>
                </a:lnTo>
                <a:lnTo>
                  <a:pt x="68" y="22"/>
                </a:lnTo>
                <a:lnTo>
                  <a:pt x="66" y="22"/>
                </a:lnTo>
                <a:lnTo>
                  <a:pt x="61" y="22"/>
                </a:lnTo>
                <a:lnTo>
                  <a:pt x="61" y="25"/>
                </a:lnTo>
                <a:lnTo>
                  <a:pt x="58" y="25"/>
                </a:lnTo>
                <a:lnTo>
                  <a:pt x="56" y="27"/>
                </a:lnTo>
                <a:lnTo>
                  <a:pt x="49" y="27"/>
                </a:lnTo>
                <a:lnTo>
                  <a:pt x="49" y="30"/>
                </a:lnTo>
                <a:lnTo>
                  <a:pt x="46" y="30"/>
                </a:lnTo>
                <a:lnTo>
                  <a:pt x="46" y="32"/>
                </a:lnTo>
                <a:lnTo>
                  <a:pt x="34" y="32"/>
                </a:lnTo>
                <a:lnTo>
                  <a:pt x="32" y="30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27" y="25"/>
                </a:lnTo>
                <a:lnTo>
                  <a:pt x="27" y="22"/>
                </a:lnTo>
                <a:lnTo>
                  <a:pt x="25" y="22"/>
                </a:lnTo>
                <a:lnTo>
                  <a:pt x="25" y="27"/>
                </a:lnTo>
                <a:lnTo>
                  <a:pt x="22" y="27"/>
                </a:lnTo>
                <a:lnTo>
                  <a:pt x="15" y="27"/>
                </a:lnTo>
                <a:lnTo>
                  <a:pt x="15" y="25"/>
                </a:lnTo>
                <a:lnTo>
                  <a:pt x="10" y="25"/>
                </a:lnTo>
                <a:lnTo>
                  <a:pt x="10" y="22"/>
                </a:lnTo>
                <a:lnTo>
                  <a:pt x="8" y="22"/>
                </a:lnTo>
                <a:lnTo>
                  <a:pt x="6" y="20"/>
                </a:lnTo>
                <a:lnTo>
                  <a:pt x="3" y="20"/>
                </a:lnTo>
                <a:lnTo>
                  <a:pt x="3" y="17"/>
                </a:lnTo>
                <a:lnTo>
                  <a:pt x="1" y="15"/>
                </a:lnTo>
                <a:lnTo>
                  <a:pt x="1" y="10"/>
                </a:lnTo>
                <a:lnTo>
                  <a:pt x="3" y="10"/>
                </a:lnTo>
                <a:lnTo>
                  <a:pt x="13" y="10"/>
                </a:lnTo>
                <a:lnTo>
                  <a:pt x="13" y="8"/>
                </a:lnTo>
                <a:lnTo>
                  <a:pt x="1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18" name="path 2418"/>
          <p:cNvSpPr/>
          <p:nvPr/>
        </p:nvSpPr>
        <p:spPr>
          <a:xfrm>
            <a:off x="1459228" y="4253738"/>
            <a:ext cx="15240" cy="16764"/>
          </a:xfrm>
          <a:custGeom>
            <a:avLst/>
            <a:gdLst/>
            <a:ahLst/>
            <a:cxnLst/>
            <a:rect l="0" t="0" r="0" b="0"/>
            <a:pathLst>
              <a:path w="24" h="26">
                <a:moveTo>
                  <a:pt x="1" y="20"/>
                </a:moveTo>
                <a:lnTo>
                  <a:pt x="1" y="17"/>
                </a:lnTo>
                <a:moveTo>
                  <a:pt x="3" y="20"/>
                </a:moveTo>
                <a:lnTo>
                  <a:pt x="3" y="17"/>
                </a:lnTo>
                <a:moveTo>
                  <a:pt x="8" y="17"/>
                </a:moveTo>
                <a:lnTo>
                  <a:pt x="10" y="22"/>
                </a:lnTo>
                <a:moveTo>
                  <a:pt x="13" y="1"/>
                </a:moveTo>
                <a:lnTo>
                  <a:pt x="20" y="10"/>
                </a:lnTo>
                <a:lnTo>
                  <a:pt x="22" y="15"/>
                </a:lnTo>
                <a:moveTo>
                  <a:pt x="13" y="20"/>
                </a:moveTo>
                <a:lnTo>
                  <a:pt x="10" y="15"/>
                </a:lnTo>
                <a:lnTo>
                  <a:pt x="15" y="20"/>
                </a:lnTo>
                <a:moveTo>
                  <a:pt x="10" y="10"/>
                </a:moveTo>
                <a:lnTo>
                  <a:pt x="20" y="20"/>
                </a:lnTo>
                <a:moveTo>
                  <a:pt x="10" y="13"/>
                </a:moveTo>
                <a:lnTo>
                  <a:pt x="18" y="20"/>
                </a:lnTo>
                <a:moveTo>
                  <a:pt x="3" y="20"/>
                </a:moveTo>
                <a:lnTo>
                  <a:pt x="8" y="25"/>
                </a:lnTo>
                <a:moveTo>
                  <a:pt x="1" y="20"/>
                </a:moveTo>
                <a:lnTo>
                  <a:pt x="3" y="20"/>
                </a:lnTo>
                <a:moveTo>
                  <a:pt x="10" y="25"/>
                </a:moveTo>
                <a:lnTo>
                  <a:pt x="6" y="17"/>
                </a:lnTo>
                <a:lnTo>
                  <a:pt x="10" y="22"/>
                </a:lnTo>
                <a:moveTo>
                  <a:pt x="8" y="1"/>
                </a:moveTo>
                <a:lnTo>
                  <a:pt x="22" y="20"/>
                </a:lnTo>
                <a:moveTo>
                  <a:pt x="8" y="15"/>
                </a:moveTo>
                <a:lnTo>
                  <a:pt x="13" y="20"/>
                </a:lnTo>
                <a:moveTo>
                  <a:pt x="8" y="3"/>
                </a:moveTo>
                <a:lnTo>
                  <a:pt x="20" y="20"/>
                </a:lnTo>
                <a:moveTo>
                  <a:pt x="10" y="1"/>
                </a:moveTo>
                <a:lnTo>
                  <a:pt x="22" y="17"/>
                </a:lnTo>
                <a:lnTo>
                  <a:pt x="10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20" name="path 2420"/>
          <p:cNvSpPr/>
          <p:nvPr/>
        </p:nvSpPr>
        <p:spPr>
          <a:xfrm>
            <a:off x="5216652" y="4307840"/>
            <a:ext cx="30480" cy="16764"/>
          </a:xfrm>
          <a:custGeom>
            <a:avLst/>
            <a:gdLst/>
            <a:ahLst/>
            <a:cxnLst/>
            <a:rect l="0" t="0" r="0" b="0"/>
            <a:pathLst>
              <a:path w="48" h="26">
                <a:moveTo>
                  <a:pt x="48" y="14"/>
                </a:moveTo>
                <a:lnTo>
                  <a:pt x="38" y="2"/>
                </a:lnTo>
                <a:lnTo>
                  <a:pt x="24" y="26"/>
                </a:lnTo>
                <a:lnTo>
                  <a:pt x="48" y="14"/>
                </a:lnTo>
              </a:path>
              <a:path w="48" h="26">
                <a:moveTo>
                  <a:pt x="38" y="2"/>
                </a:moveTo>
                <a:lnTo>
                  <a:pt x="24" y="0"/>
                </a:lnTo>
                <a:lnTo>
                  <a:pt x="24" y="26"/>
                </a:lnTo>
                <a:lnTo>
                  <a:pt x="38" y="2"/>
                </a:lnTo>
              </a:path>
              <a:path w="48" h="26">
                <a:moveTo>
                  <a:pt x="24" y="0"/>
                </a:moveTo>
                <a:lnTo>
                  <a:pt x="9" y="2"/>
                </a:lnTo>
                <a:lnTo>
                  <a:pt x="24" y="26"/>
                </a:lnTo>
                <a:lnTo>
                  <a:pt x="24" y="0"/>
                </a:lnTo>
              </a:path>
              <a:path w="48" h="26">
                <a:moveTo>
                  <a:pt x="9" y="2"/>
                </a:moveTo>
                <a:lnTo>
                  <a:pt x="0" y="14"/>
                </a:lnTo>
                <a:lnTo>
                  <a:pt x="24" y="26"/>
                </a:lnTo>
                <a:lnTo>
                  <a:pt x="9" y="2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22" name="path 2422"/>
          <p:cNvSpPr/>
          <p:nvPr/>
        </p:nvSpPr>
        <p:spPr>
          <a:xfrm>
            <a:off x="5216652" y="4307840"/>
            <a:ext cx="30480" cy="16764"/>
          </a:xfrm>
          <a:custGeom>
            <a:avLst/>
            <a:gdLst/>
            <a:ahLst/>
            <a:cxnLst/>
            <a:rect l="0" t="0" r="0" b="0"/>
            <a:pathLst>
              <a:path w="48" h="26">
                <a:moveTo>
                  <a:pt x="48" y="14"/>
                </a:moveTo>
                <a:lnTo>
                  <a:pt x="38" y="2"/>
                </a:lnTo>
                <a:lnTo>
                  <a:pt x="24" y="26"/>
                </a:lnTo>
                <a:lnTo>
                  <a:pt x="48" y="14"/>
                </a:lnTo>
              </a:path>
              <a:path w="48" h="26">
                <a:moveTo>
                  <a:pt x="38" y="2"/>
                </a:moveTo>
                <a:lnTo>
                  <a:pt x="24" y="0"/>
                </a:lnTo>
                <a:lnTo>
                  <a:pt x="24" y="26"/>
                </a:lnTo>
                <a:lnTo>
                  <a:pt x="38" y="2"/>
                </a:lnTo>
              </a:path>
              <a:path w="48" h="26">
                <a:moveTo>
                  <a:pt x="24" y="0"/>
                </a:moveTo>
                <a:lnTo>
                  <a:pt x="9" y="2"/>
                </a:lnTo>
                <a:lnTo>
                  <a:pt x="24" y="26"/>
                </a:lnTo>
                <a:lnTo>
                  <a:pt x="24" y="0"/>
                </a:lnTo>
              </a:path>
              <a:path w="48" h="26">
                <a:moveTo>
                  <a:pt x="9" y="2"/>
                </a:moveTo>
                <a:lnTo>
                  <a:pt x="0" y="14"/>
                </a:lnTo>
                <a:lnTo>
                  <a:pt x="24" y="26"/>
                </a:lnTo>
                <a:lnTo>
                  <a:pt x="9" y="2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24" name="rect 2424"/>
          <p:cNvSpPr/>
          <p:nvPr/>
        </p:nvSpPr>
        <p:spPr>
          <a:xfrm>
            <a:off x="5231892" y="4324604"/>
            <a:ext cx="9143" cy="18287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26" name="path 2426"/>
          <p:cNvSpPr/>
          <p:nvPr/>
        </p:nvSpPr>
        <p:spPr>
          <a:xfrm>
            <a:off x="1960624" y="4208017"/>
            <a:ext cx="27433" cy="53340"/>
          </a:xfrm>
          <a:custGeom>
            <a:avLst/>
            <a:gdLst/>
            <a:ahLst/>
            <a:cxnLst/>
            <a:rect l="0" t="0" r="0" b="0"/>
            <a:pathLst>
              <a:path w="43" h="84">
                <a:moveTo>
                  <a:pt x="37" y="1"/>
                </a:moveTo>
                <a:lnTo>
                  <a:pt x="37" y="3"/>
                </a:lnTo>
                <a:lnTo>
                  <a:pt x="39" y="3"/>
                </a:lnTo>
                <a:lnTo>
                  <a:pt x="39" y="15"/>
                </a:lnTo>
                <a:lnTo>
                  <a:pt x="37" y="15"/>
                </a:lnTo>
                <a:lnTo>
                  <a:pt x="37" y="13"/>
                </a:lnTo>
                <a:lnTo>
                  <a:pt x="34" y="13"/>
                </a:lnTo>
                <a:lnTo>
                  <a:pt x="32" y="13"/>
                </a:lnTo>
                <a:lnTo>
                  <a:pt x="32" y="15"/>
                </a:lnTo>
                <a:lnTo>
                  <a:pt x="32" y="20"/>
                </a:lnTo>
                <a:lnTo>
                  <a:pt x="34" y="20"/>
                </a:lnTo>
                <a:lnTo>
                  <a:pt x="34" y="27"/>
                </a:lnTo>
                <a:lnTo>
                  <a:pt x="37" y="30"/>
                </a:lnTo>
                <a:lnTo>
                  <a:pt x="37" y="32"/>
                </a:lnTo>
                <a:lnTo>
                  <a:pt x="39" y="32"/>
                </a:lnTo>
                <a:lnTo>
                  <a:pt x="42" y="32"/>
                </a:lnTo>
                <a:lnTo>
                  <a:pt x="42" y="34"/>
                </a:lnTo>
                <a:lnTo>
                  <a:pt x="42" y="44"/>
                </a:lnTo>
                <a:lnTo>
                  <a:pt x="39" y="46"/>
                </a:lnTo>
                <a:lnTo>
                  <a:pt x="39" y="49"/>
                </a:lnTo>
                <a:lnTo>
                  <a:pt x="37" y="49"/>
                </a:lnTo>
                <a:lnTo>
                  <a:pt x="34" y="49"/>
                </a:lnTo>
                <a:lnTo>
                  <a:pt x="34" y="51"/>
                </a:lnTo>
                <a:lnTo>
                  <a:pt x="32" y="51"/>
                </a:lnTo>
                <a:lnTo>
                  <a:pt x="32" y="54"/>
                </a:lnTo>
                <a:lnTo>
                  <a:pt x="32" y="56"/>
                </a:lnTo>
                <a:lnTo>
                  <a:pt x="34" y="56"/>
                </a:lnTo>
                <a:lnTo>
                  <a:pt x="37" y="56"/>
                </a:lnTo>
                <a:lnTo>
                  <a:pt x="37" y="58"/>
                </a:lnTo>
                <a:lnTo>
                  <a:pt x="37" y="63"/>
                </a:lnTo>
                <a:lnTo>
                  <a:pt x="34" y="63"/>
                </a:lnTo>
                <a:lnTo>
                  <a:pt x="34" y="68"/>
                </a:lnTo>
                <a:lnTo>
                  <a:pt x="32" y="68"/>
                </a:lnTo>
                <a:lnTo>
                  <a:pt x="32" y="70"/>
                </a:lnTo>
                <a:lnTo>
                  <a:pt x="30" y="73"/>
                </a:lnTo>
                <a:lnTo>
                  <a:pt x="30" y="75"/>
                </a:lnTo>
                <a:lnTo>
                  <a:pt x="27" y="75"/>
                </a:lnTo>
                <a:lnTo>
                  <a:pt x="27" y="77"/>
                </a:lnTo>
                <a:lnTo>
                  <a:pt x="25" y="77"/>
                </a:lnTo>
                <a:lnTo>
                  <a:pt x="22" y="80"/>
                </a:lnTo>
                <a:lnTo>
                  <a:pt x="22" y="77"/>
                </a:lnTo>
                <a:lnTo>
                  <a:pt x="20" y="77"/>
                </a:lnTo>
                <a:lnTo>
                  <a:pt x="20" y="68"/>
                </a:lnTo>
                <a:lnTo>
                  <a:pt x="18" y="68"/>
                </a:lnTo>
                <a:lnTo>
                  <a:pt x="18" y="66"/>
                </a:lnTo>
                <a:lnTo>
                  <a:pt x="15" y="66"/>
                </a:lnTo>
                <a:lnTo>
                  <a:pt x="13" y="66"/>
                </a:lnTo>
                <a:lnTo>
                  <a:pt x="10" y="68"/>
                </a:lnTo>
                <a:lnTo>
                  <a:pt x="8" y="70"/>
                </a:lnTo>
                <a:lnTo>
                  <a:pt x="6" y="70"/>
                </a:lnTo>
                <a:lnTo>
                  <a:pt x="3" y="73"/>
                </a:lnTo>
                <a:lnTo>
                  <a:pt x="1" y="73"/>
                </a:lnTo>
                <a:lnTo>
                  <a:pt x="1" y="75"/>
                </a:lnTo>
                <a:lnTo>
                  <a:pt x="1" y="82"/>
                </a:lnTo>
                <a:lnTo>
                  <a:pt x="3" y="82"/>
                </a:lnTo>
                <a:lnTo>
                  <a:pt x="3" y="80"/>
                </a:lnTo>
                <a:lnTo>
                  <a:pt x="6" y="80"/>
                </a:lnTo>
                <a:lnTo>
                  <a:pt x="8" y="77"/>
                </a:lnTo>
                <a:lnTo>
                  <a:pt x="13" y="77"/>
                </a:lnTo>
                <a:lnTo>
                  <a:pt x="15" y="80"/>
                </a:lnTo>
                <a:lnTo>
                  <a:pt x="15" y="82"/>
                </a:lnTo>
                <a:lnTo>
                  <a:pt x="18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28" name="path 2428"/>
          <p:cNvSpPr/>
          <p:nvPr/>
        </p:nvSpPr>
        <p:spPr>
          <a:xfrm>
            <a:off x="9681971" y="4173728"/>
            <a:ext cx="15240" cy="16764"/>
          </a:xfrm>
          <a:custGeom>
            <a:avLst/>
            <a:gdLst/>
            <a:ahLst/>
            <a:cxnLst/>
            <a:rect l="0" t="0" r="0" b="0"/>
            <a:pathLst>
              <a:path w="24" h="26">
                <a:moveTo>
                  <a:pt x="24" y="0"/>
                </a:moveTo>
                <a:lnTo>
                  <a:pt x="11" y="2"/>
                </a:lnTo>
                <a:lnTo>
                  <a:pt x="24" y="26"/>
                </a:lnTo>
                <a:lnTo>
                  <a:pt x="24" y="0"/>
                </a:lnTo>
              </a:path>
              <a:path w="24" h="26">
                <a:moveTo>
                  <a:pt x="11" y="2"/>
                </a:moveTo>
                <a:lnTo>
                  <a:pt x="0" y="11"/>
                </a:lnTo>
                <a:lnTo>
                  <a:pt x="24" y="26"/>
                </a:lnTo>
                <a:lnTo>
                  <a:pt x="11" y="2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30" name="path 2430"/>
          <p:cNvSpPr/>
          <p:nvPr/>
        </p:nvSpPr>
        <p:spPr>
          <a:xfrm>
            <a:off x="9681971" y="4173728"/>
            <a:ext cx="30480" cy="16764"/>
          </a:xfrm>
          <a:custGeom>
            <a:avLst/>
            <a:gdLst/>
            <a:ahLst/>
            <a:cxnLst/>
            <a:rect l="0" t="0" r="0" b="0"/>
            <a:pathLst>
              <a:path w="48" h="26">
                <a:moveTo>
                  <a:pt x="48" y="11"/>
                </a:moveTo>
                <a:lnTo>
                  <a:pt x="38" y="2"/>
                </a:lnTo>
                <a:lnTo>
                  <a:pt x="24" y="26"/>
                </a:lnTo>
                <a:lnTo>
                  <a:pt x="48" y="11"/>
                </a:lnTo>
              </a:path>
              <a:path w="48" h="26">
                <a:moveTo>
                  <a:pt x="38" y="2"/>
                </a:moveTo>
                <a:lnTo>
                  <a:pt x="24" y="0"/>
                </a:lnTo>
                <a:lnTo>
                  <a:pt x="24" y="26"/>
                </a:lnTo>
                <a:lnTo>
                  <a:pt x="38" y="2"/>
                </a:lnTo>
              </a:path>
              <a:path w="48" h="26">
                <a:moveTo>
                  <a:pt x="24" y="0"/>
                </a:moveTo>
                <a:lnTo>
                  <a:pt x="11" y="2"/>
                </a:lnTo>
                <a:lnTo>
                  <a:pt x="24" y="26"/>
                </a:lnTo>
                <a:lnTo>
                  <a:pt x="24" y="0"/>
                </a:lnTo>
              </a:path>
              <a:path w="48" h="26">
                <a:moveTo>
                  <a:pt x="11" y="2"/>
                </a:moveTo>
                <a:lnTo>
                  <a:pt x="0" y="11"/>
                </a:lnTo>
                <a:lnTo>
                  <a:pt x="24" y="26"/>
                </a:lnTo>
                <a:lnTo>
                  <a:pt x="11" y="2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32" name="path 2432"/>
          <p:cNvSpPr/>
          <p:nvPr/>
        </p:nvSpPr>
        <p:spPr>
          <a:xfrm>
            <a:off x="9697211" y="4173728"/>
            <a:ext cx="15240" cy="16764"/>
          </a:xfrm>
          <a:custGeom>
            <a:avLst/>
            <a:gdLst/>
            <a:ahLst/>
            <a:cxnLst/>
            <a:rect l="0" t="0" r="0" b="0"/>
            <a:pathLst>
              <a:path w="24" h="26">
                <a:moveTo>
                  <a:pt x="24" y="11"/>
                </a:moveTo>
                <a:lnTo>
                  <a:pt x="14" y="2"/>
                </a:lnTo>
                <a:lnTo>
                  <a:pt x="0" y="26"/>
                </a:lnTo>
                <a:lnTo>
                  <a:pt x="24" y="11"/>
                </a:lnTo>
              </a:path>
              <a:path w="24" h="26">
                <a:moveTo>
                  <a:pt x="14" y="2"/>
                </a:moveTo>
                <a:lnTo>
                  <a:pt x="0" y="0"/>
                </a:lnTo>
                <a:lnTo>
                  <a:pt x="0" y="26"/>
                </a:lnTo>
                <a:lnTo>
                  <a:pt x="14" y="2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34" name="path 2434"/>
          <p:cNvSpPr/>
          <p:nvPr/>
        </p:nvSpPr>
        <p:spPr>
          <a:xfrm>
            <a:off x="9689591" y="4190492"/>
            <a:ext cx="16764" cy="18287"/>
          </a:xfrm>
          <a:custGeom>
            <a:avLst/>
            <a:gdLst/>
            <a:ahLst/>
            <a:cxnLst/>
            <a:rect l="0" t="0" r="0" b="0"/>
            <a:pathLst>
              <a:path w="26" h="28">
                <a:moveTo>
                  <a:pt x="0" y="23"/>
                </a:moveTo>
                <a:lnTo>
                  <a:pt x="12" y="28"/>
                </a:lnTo>
                <a:lnTo>
                  <a:pt x="12" y="0"/>
                </a:lnTo>
                <a:lnTo>
                  <a:pt x="0" y="23"/>
                </a:lnTo>
              </a:path>
              <a:path w="26" h="28">
                <a:moveTo>
                  <a:pt x="12" y="28"/>
                </a:moveTo>
                <a:lnTo>
                  <a:pt x="26" y="23"/>
                </a:lnTo>
                <a:lnTo>
                  <a:pt x="12" y="0"/>
                </a:lnTo>
                <a:lnTo>
                  <a:pt x="12" y="28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36" name="path 2436"/>
          <p:cNvSpPr/>
          <p:nvPr/>
        </p:nvSpPr>
        <p:spPr>
          <a:xfrm>
            <a:off x="9689591" y="4190492"/>
            <a:ext cx="16764" cy="18287"/>
          </a:xfrm>
          <a:custGeom>
            <a:avLst/>
            <a:gdLst/>
            <a:ahLst/>
            <a:cxnLst/>
            <a:rect l="0" t="0" r="0" b="0"/>
            <a:pathLst>
              <a:path w="26" h="28">
                <a:moveTo>
                  <a:pt x="0" y="23"/>
                </a:moveTo>
                <a:lnTo>
                  <a:pt x="12" y="28"/>
                </a:lnTo>
                <a:lnTo>
                  <a:pt x="12" y="0"/>
                </a:lnTo>
                <a:lnTo>
                  <a:pt x="0" y="23"/>
                </a:lnTo>
              </a:path>
              <a:path w="26" h="28">
                <a:moveTo>
                  <a:pt x="12" y="28"/>
                </a:moveTo>
                <a:lnTo>
                  <a:pt x="26" y="23"/>
                </a:lnTo>
                <a:lnTo>
                  <a:pt x="12" y="0"/>
                </a:lnTo>
                <a:lnTo>
                  <a:pt x="12" y="28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38" name="path 2438"/>
          <p:cNvSpPr/>
          <p:nvPr/>
        </p:nvSpPr>
        <p:spPr>
          <a:xfrm>
            <a:off x="9747504" y="4324604"/>
            <a:ext cx="15239" cy="18287"/>
          </a:xfrm>
          <a:custGeom>
            <a:avLst/>
            <a:gdLst/>
            <a:ahLst/>
            <a:cxnLst/>
            <a:rect l="0" t="0" r="0" b="0"/>
            <a:pathLst>
              <a:path w="23" h="28">
                <a:moveTo>
                  <a:pt x="0" y="28"/>
                </a:moveTo>
                <a:lnTo>
                  <a:pt x="14" y="23"/>
                </a:lnTo>
                <a:lnTo>
                  <a:pt x="0" y="0"/>
                </a:lnTo>
                <a:lnTo>
                  <a:pt x="0" y="28"/>
                </a:lnTo>
              </a:path>
              <a:path w="23" h="28">
                <a:moveTo>
                  <a:pt x="14" y="23"/>
                </a:moveTo>
                <a:lnTo>
                  <a:pt x="23" y="14"/>
                </a:lnTo>
                <a:lnTo>
                  <a:pt x="0" y="0"/>
                </a:lnTo>
                <a:lnTo>
                  <a:pt x="14" y="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40" name="rect 2440"/>
          <p:cNvSpPr/>
          <p:nvPr/>
        </p:nvSpPr>
        <p:spPr>
          <a:xfrm>
            <a:off x="5222747" y="4733036"/>
            <a:ext cx="9144" cy="1676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42" name="path 2442"/>
          <p:cNvSpPr/>
          <p:nvPr/>
        </p:nvSpPr>
        <p:spPr>
          <a:xfrm>
            <a:off x="1465324" y="4268978"/>
            <a:ext cx="3049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44" name="rect 2444"/>
          <p:cNvSpPr/>
          <p:nvPr/>
        </p:nvSpPr>
        <p:spPr>
          <a:xfrm>
            <a:off x="9732264" y="4714747"/>
            <a:ext cx="15240" cy="18288"/>
          </a:xfrm>
          <a:prstGeom prst="rect">
            <a:avLst/>
          </a:prstGeom>
          <a:solidFill>
            <a:srgbClr val="000000">
              <a:alpha val="23529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46" name="path 2446"/>
          <p:cNvSpPr/>
          <p:nvPr/>
        </p:nvSpPr>
        <p:spPr>
          <a:xfrm>
            <a:off x="9738359" y="4324604"/>
            <a:ext cx="24383" cy="18287"/>
          </a:xfrm>
          <a:custGeom>
            <a:avLst/>
            <a:gdLst/>
            <a:ahLst/>
            <a:cxnLst/>
            <a:rect l="0" t="0" r="0" b="0"/>
            <a:pathLst>
              <a:path w="38" h="28">
                <a:moveTo>
                  <a:pt x="0" y="23"/>
                </a:moveTo>
                <a:lnTo>
                  <a:pt x="14" y="28"/>
                </a:lnTo>
                <a:lnTo>
                  <a:pt x="14" y="0"/>
                </a:lnTo>
                <a:lnTo>
                  <a:pt x="0" y="23"/>
                </a:lnTo>
              </a:path>
              <a:path w="38" h="28">
                <a:moveTo>
                  <a:pt x="14" y="28"/>
                </a:moveTo>
                <a:lnTo>
                  <a:pt x="28" y="23"/>
                </a:lnTo>
                <a:lnTo>
                  <a:pt x="14" y="0"/>
                </a:lnTo>
                <a:lnTo>
                  <a:pt x="14" y="28"/>
                </a:lnTo>
              </a:path>
              <a:path w="38" h="28">
                <a:moveTo>
                  <a:pt x="28" y="23"/>
                </a:moveTo>
                <a:lnTo>
                  <a:pt x="38" y="14"/>
                </a:lnTo>
                <a:lnTo>
                  <a:pt x="14" y="0"/>
                </a:lnTo>
                <a:lnTo>
                  <a:pt x="28" y="23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48" name="rect 2448"/>
          <p:cNvSpPr/>
          <p:nvPr/>
        </p:nvSpPr>
        <p:spPr>
          <a:xfrm>
            <a:off x="9738359" y="4324604"/>
            <a:ext cx="9144" cy="18287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50" name="rect 2450"/>
          <p:cNvSpPr/>
          <p:nvPr/>
        </p:nvSpPr>
        <p:spPr>
          <a:xfrm>
            <a:off x="5231892" y="4324604"/>
            <a:ext cx="9143" cy="18287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52" name="path 2452"/>
          <p:cNvSpPr/>
          <p:nvPr/>
        </p:nvSpPr>
        <p:spPr>
          <a:xfrm>
            <a:off x="1677161" y="4253738"/>
            <a:ext cx="16766" cy="16764"/>
          </a:xfrm>
          <a:custGeom>
            <a:avLst/>
            <a:gdLst/>
            <a:ahLst/>
            <a:cxnLst/>
            <a:rect l="0" t="0" r="0" b="0"/>
            <a:pathLst>
              <a:path w="26" h="26">
                <a:moveTo>
                  <a:pt x="1" y="20"/>
                </a:moveTo>
                <a:lnTo>
                  <a:pt x="1" y="17"/>
                </a:lnTo>
                <a:moveTo>
                  <a:pt x="3" y="20"/>
                </a:moveTo>
                <a:lnTo>
                  <a:pt x="3" y="17"/>
                </a:lnTo>
                <a:moveTo>
                  <a:pt x="8" y="17"/>
                </a:moveTo>
                <a:lnTo>
                  <a:pt x="10" y="22"/>
                </a:lnTo>
                <a:moveTo>
                  <a:pt x="13" y="1"/>
                </a:moveTo>
                <a:lnTo>
                  <a:pt x="20" y="10"/>
                </a:lnTo>
                <a:lnTo>
                  <a:pt x="25" y="15"/>
                </a:lnTo>
                <a:moveTo>
                  <a:pt x="13" y="20"/>
                </a:moveTo>
                <a:lnTo>
                  <a:pt x="10" y="15"/>
                </a:lnTo>
                <a:lnTo>
                  <a:pt x="15" y="20"/>
                </a:lnTo>
                <a:moveTo>
                  <a:pt x="13" y="10"/>
                </a:moveTo>
                <a:lnTo>
                  <a:pt x="20" y="20"/>
                </a:lnTo>
                <a:moveTo>
                  <a:pt x="13" y="13"/>
                </a:moveTo>
                <a:lnTo>
                  <a:pt x="18" y="20"/>
                </a:lnTo>
                <a:moveTo>
                  <a:pt x="3" y="20"/>
                </a:moveTo>
                <a:lnTo>
                  <a:pt x="8" y="25"/>
                </a:lnTo>
                <a:moveTo>
                  <a:pt x="1" y="20"/>
                </a:moveTo>
                <a:lnTo>
                  <a:pt x="3" y="20"/>
                </a:lnTo>
                <a:moveTo>
                  <a:pt x="10" y="25"/>
                </a:moveTo>
                <a:lnTo>
                  <a:pt x="6" y="17"/>
                </a:lnTo>
                <a:lnTo>
                  <a:pt x="10" y="22"/>
                </a:lnTo>
                <a:moveTo>
                  <a:pt x="8" y="1"/>
                </a:moveTo>
                <a:lnTo>
                  <a:pt x="22" y="20"/>
                </a:lnTo>
                <a:moveTo>
                  <a:pt x="8" y="15"/>
                </a:moveTo>
                <a:lnTo>
                  <a:pt x="13" y="20"/>
                </a:lnTo>
                <a:moveTo>
                  <a:pt x="8" y="3"/>
                </a:moveTo>
                <a:lnTo>
                  <a:pt x="20" y="20"/>
                </a:lnTo>
                <a:moveTo>
                  <a:pt x="10" y="1"/>
                </a:moveTo>
                <a:lnTo>
                  <a:pt x="22" y="17"/>
                </a:lnTo>
                <a:lnTo>
                  <a:pt x="10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54" name="path 2454"/>
          <p:cNvSpPr/>
          <p:nvPr/>
        </p:nvSpPr>
        <p:spPr>
          <a:xfrm>
            <a:off x="1683256" y="4268978"/>
            <a:ext cx="3050" cy="3047"/>
          </a:xfrm>
          <a:custGeom>
            <a:avLst/>
            <a:gdLst/>
            <a:ahLst/>
            <a:cxnLst/>
            <a:rect l="0" t="0" r="0" b="0"/>
            <a:pathLst>
              <a:path w="4" h="4">
                <a:moveTo>
                  <a:pt x="3" y="3"/>
                </a:moveTo>
                <a:lnTo>
                  <a:pt x="1" y="3"/>
                </a:lnTo>
                <a:lnTo>
                  <a:pt x="1" y="1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56" name="path 2456"/>
          <p:cNvSpPr/>
          <p:nvPr/>
        </p:nvSpPr>
        <p:spPr>
          <a:xfrm>
            <a:off x="1741168" y="4208017"/>
            <a:ext cx="28959" cy="53340"/>
          </a:xfrm>
          <a:custGeom>
            <a:avLst/>
            <a:gdLst/>
            <a:ahLst/>
            <a:cxnLst/>
            <a:rect l="0" t="0" r="0" b="0"/>
            <a:pathLst>
              <a:path w="45" h="84">
                <a:moveTo>
                  <a:pt x="39" y="1"/>
                </a:moveTo>
                <a:lnTo>
                  <a:pt x="39" y="3"/>
                </a:lnTo>
                <a:lnTo>
                  <a:pt x="42" y="6"/>
                </a:lnTo>
                <a:lnTo>
                  <a:pt x="42" y="15"/>
                </a:lnTo>
                <a:lnTo>
                  <a:pt x="39" y="15"/>
                </a:lnTo>
                <a:lnTo>
                  <a:pt x="39" y="13"/>
                </a:lnTo>
                <a:lnTo>
                  <a:pt x="37" y="13"/>
                </a:lnTo>
                <a:lnTo>
                  <a:pt x="34" y="13"/>
                </a:lnTo>
                <a:lnTo>
                  <a:pt x="34" y="15"/>
                </a:lnTo>
                <a:lnTo>
                  <a:pt x="34" y="20"/>
                </a:lnTo>
                <a:lnTo>
                  <a:pt x="37" y="20"/>
                </a:lnTo>
                <a:lnTo>
                  <a:pt x="37" y="30"/>
                </a:lnTo>
                <a:lnTo>
                  <a:pt x="39" y="30"/>
                </a:lnTo>
                <a:lnTo>
                  <a:pt x="39" y="32"/>
                </a:lnTo>
                <a:lnTo>
                  <a:pt x="42" y="32"/>
                </a:lnTo>
                <a:lnTo>
                  <a:pt x="44" y="32"/>
                </a:lnTo>
                <a:lnTo>
                  <a:pt x="44" y="34"/>
                </a:lnTo>
                <a:lnTo>
                  <a:pt x="44" y="44"/>
                </a:lnTo>
                <a:lnTo>
                  <a:pt x="42" y="46"/>
                </a:lnTo>
                <a:lnTo>
                  <a:pt x="42" y="49"/>
                </a:lnTo>
                <a:lnTo>
                  <a:pt x="39" y="49"/>
                </a:lnTo>
                <a:lnTo>
                  <a:pt x="37" y="49"/>
                </a:lnTo>
                <a:lnTo>
                  <a:pt x="37" y="51"/>
                </a:lnTo>
                <a:lnTo>
                  <a:pt x="34" y="51"/>
                </a:lnTo>
                <a:lnTo>
                  <a:pt x="34" y="54"/>
                </a:lnTo>
                <a:lnTo>
                  <a:pt x="34" y="56"/>
                </a:lnTo>
                <a:lnTo>
                  <a:pt x="37" y="56"/>
                </a:lnTo>
                <a:lnTo>
                  <a:pt x="39" y="56"/>
                </a:lnTo>
                <a:lnTo>
                  <a:pt x="39" y="58"/>
                </a:lnTo>
                <a:lnTo>
                  <a:pt x="39" y="61"/>
                </a:lnTo>
                <a:lnTo>
                  <a:pt x="37" y="63"/>
                </a:lnTo>
                <a:lnTo>
                  <a:pt x="37" y="66"/>
                </a:lnTo>
                <a:lnTo>
                  <a:pt x="34" y="68"/>
                </a:lnTo>
                <a:lnTo>
                  <a:pt x="34" y="70"/>
                </a:lnTo>
                <a:lnTo>
                  <a:pt x="32" y="70"/>
                </a:lnTo>
                <a:lnTo>
                  <a:pt x="32" y="75"/>
                </a:lnTo>
                <a:lnTo>
                  <a:pt x="30" y="75"/>
                </a:lnTo>
                <a:lnTo>
                  <a:pt x="30" y="77"/>
                </a:lnTo>
                <a:lnTo>
                  <a:pt x="27" y="77"/>
                </a:lnTo>
                <a:lnTo>
                  <a:pt x="25" y="80"/>
                </a:lnTo>
                <a:lnTo>
                  <a:pt x="25" y="77"/>
                </a:lnTo>
                <a:lnTo>
                  <a:pt x="22" y="77"/>
                </a:lnTo>
                <a:lnTo>
                  <a:pt x="22" y="68"/>
                </a:lnTo>
                <a:lnTo>
                  <a:pt x="20" y="68"/>
                </a:lnTo>
                <a:lnTo>
                  <a:pt x="20" y="66"/>
                </a:lnTo>
                <a:lnTo>
                  <a:pt x="18" y="66"/>
                </a:lnTo>
                <a:lnTo>
                  <a:pt x="13" y="66"/>
                </a:lnTo>
                <a:lnTo>
                  <a:pt x="13" y="68"/>
                </a:lnTo>
                <a:lnTo>
                  <a:pt x="10" y="70"/>
                </a:lnTo>
                <a:lnTo>
                  <a:pt x="6" y="70"/>
                </a:lnTo>
                <a:lnTo>
                  <a:pt x="6" y="73"/>
                </a:lnTo>
                <a:lnTo>
                  <a:pt x="3" y="73"/>
                </a:lnTo>
                <a:lnTo>
                  <a:pt x="3" y="75"/>
                </a:lnTo>
                <a:lnTo>
                  <a:pt x="3" y="77"/>
                </a:lnTo>
                <a:lnTo>
                  <a:pt x="1" y="77"/>
                </a:lnTo>
                <a:lnTo>
                  <a:pt x="1" y="80"/>
                </a:lnTo>
                <a:lnTo>
                  <a:pt x="3" y="80"/>
                </a:lnTo>
                <a:lnTo>
                  <a:pt x="3" y="82"/>
                </a:lnTo>
                <a:lnTo>
                  <a:pt x="6" y="82"/>
                </a:lnTo>
                <a:lnTo>
                  <a:pt x="6" y="80"/>
                </a:lnTo>
                <a:lnTo>
                  <a:pt x="8" y="80"/>
                </a:lnTo>
                <a:lnTo>
                  <a:pt x="10" y="77"/>
                </a:lnTo>
                <a:lnTo>
                  <a:pt x="15" y="77"/>
                </a:lnTo>
                <a:lnTo>
                  <a:pt x="15" y="80"/>
                </a:lnTo>
                <a:lnTo>
                  <a:pt x="18" y="80"/>
                </a:lnTo>
                <a:lnTo>
                  <a:pt x="18" y="82"/>
                </a:lnTo>
                <a:lnTo>
                  <a:pt x="20" y="82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58" name="rect 2458"/>
          <p:cNvSpPr/>
          <p:nvPr/>
        </p:nvSpPr>
        <p:spPr>
          <a:xfrm>
            <a:off x="9738359" y="4733036"/>
            <a:ext cx="9144" cy="16763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60" name="path 2460"/>
          <p:cNvSpPr/>
          <p:nvPr/>
        </p:nvSpPr>
        <p:spPr>
          <a:xfrm>
            <a:off x="5216652" y="4714747"/>
            <a:ext cx="30480" cy="18288"/>
          </a:xfrm>
          <a:custGeom>
            <a:avLst/>
            <a:gdLst/>
            <a:ahLst/>
            <a:cxnLst/>
            <a:rect l="0" t="0" r="0" b="0"/>
            <a:pathLst>
              <a:path w="48" h="28">
                <a:moveTo>
                  <a:pt x="48" y="14"/>
                </a:moveTo>
                <a:lnTo>
                  <a:pt x="38" y="4"/>
                </a:lnTo>
                <a:lnTo>
                  <a:pt x="24" y="28"/>
                </a:lnTo>
                <a:lnTo>
                  <a:pt x="48" y="14"/>
                </a:lnTo>
              </a:path>
              <a:path w="48" h="28">
                <a:moveTo>
                  <a:pt x="38" y="4"/>
                </a:moveTo>
                <a:lnTo>
                  <a:pt x="24" y="0"/>
                </a:lnTo>
                <a:lnTo>
                  <a:pt x="24" y="28"/>
                </a:lnTo>
                <a:lnTo>
                  <a:pt x="38" y="4"/>
                </a:lnTo>
              </a:path>
              <a:path w="48" h="28">
                <a:moveTo>
                  <a:pt x="24" y="0"/>
                </a:moveTo>
                <a:lnTo>
                  <a:pt x="9" y="4"/>
                </a:lnTo>
                <a:lnTo>
                  <a:pt x="24" y="28"/>
                </a:lnTo>
                <a:lnTo>
                  <a:pt x="24" y="0"/>
                </a:lnTo>
              </a:path>
              <a:path w="48" h="28">
                <a:moveTo>
                  <a:pt x="9" y="4"/>
                </a:moveTo>
                <a:lnTo>
                  <a:pt x="0" y="14"/>
                </a:lnTo>
                <a:lnTo>
                  <a:pt x="24" y="28"/>
                </a:lnTo>
                <a:lnTo>
                  <a:pt x="9" y="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62" name="path 2462"/>
          <p:cNvSpPr/>
          <p:nvPr/>
        </p:nvSpPr>
        <p:spPr>
          <a:xfrm>
            <a:off x="10337291" y="4881626"/>
            <a:ext cx="148590" cy="131064"/>
          </a:xfrm>
          <a:custGeom>
            <a:avLst/>
            <a:gdLst/>
            <a:ahLst/>
            <a:cxnLst/>
            <a:rect l="0" t="0" r="0" b="0"/>
            <a:pathLst>
              <a:path w="234" h="206">
                <a:moveTo>
                  <a:pt x="0" y="1"/>
                </a:moveTo>
                <a:lnTo>
                  <a:pt x="96" y="1"/>
                </a:lnTo>
                <a:lnTo>
                  <a:pt x="28" y="205"/>
                </a:lnTo>
                <a:moveTo>
                  <a:pt x="151" y="1"/>
                </a:moveTo>
                <a:lnTo>
                  <a:pt x="228" y="1"/>
                </a:lnTo>
                <a:lnTo>
                  <a:pt x="184" y="77"/>
                </a:lnTo>
                <a:lnTo>
                  <a:pt x="206" y="77"/>
                </a:lnTo>
                <a:lnTo>
                  <a:pt x="220" y="87"/>
                </a:lnTo>
                <a:lnTo>
                  <a:pt x="228" y="97"/>
                </a:lnTo>
                <a:lnTo>
                  <a:pt x="232" y="126"/>
                </a:lnTo>
                <a:lnTo>
                  <a:pt x="232" y="147"/>
                </a:lnTo>
                <a:lnTo>
                  <a:pt x="228" y="176"/>
                </a:lnTo>
                <a:lnTo>
                  <a:pt x="213" y="195"/>
                </a:lnTo>
                <a:lnTo>
                  <a:pt x="192" y="205"/>
                </a:lnTo>
                <a:lnTo>
                  <a:pt x="172" y="205"/>
                </a:lnTo>
                <a:lnTo>
                  <a:pt x="151" y="195"/>
                </a:lnTo>
                <a:lnTo>
                  <a:pt x="144" y="186"/>
                </a:lnTo>
                <a:lnTo>
                  <a:pt x="136" y="16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64" name="path 2464"/>
          <p:cNvSpPr/>
          <p:nvPr/>
        </p:nvSpPr>
        <p:spPr>
          <a:xfrm>
            <a:off x="14175486" y="4817617"/>
            <a:ext cx="62483" cy="62484"/>
          </a:xfrm>
          <a:custGeom>
            <a:avLst/>
            <a:gdLst/>
            <a:ahLst/>
            <a:cxnLst/>
            <a:rect l="0" t="0" r="0" b="0"/>
            <a:pathLst>
              <a:path w="98" h="98">
                <a:moveTo>
                  <a:pt x="49" y="1"/>
                </a:moveTo>
                <a:lnTo>
                  <a:pt x="32" y="3"/>
                </a:lnTo>
                <a:lnTo>
                  <a:pt x="17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66" name="path 2466"/>
          <p:cNvSpPr/>
          <p:nvPr/>
        </p:nvSpPr>
        <p:spPr>
          <a:xfrm>
            <a:off x="13302234" y="4817617"/>
            <a:ext cx="62483" cy="62484"/>
          </a:xfrm>
          <a:custGeom>
            <a:avLst/>
            <a:gdLst/>
            <a:ahLst/>
            <a:cxnLst/>
            <a:rect l="0" t="0" r="0" b="0"/>
            <a:pathLst>
              <a:path w="98" h="98">
                <a:moveTo>
                  <a:pt x="49" y="1"/>
                </a:moveTo>
                <a:lnTo>
                  <a:pt x="32" y="3"/>
                </a:lnTo>
                <a:lnTo>
                  <a:pt x="17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68" name="path 2468"/>
          <p:cNvSpPr/>
          <p:nvPr/>
        </p:nvSpPr>
        <p:spPr>
          <a:xfrm>
            <a:off x="14369034" y="4736846"/>
            <a:ext cx="47243" cy="62483"/>
          </a:xfrm>
          <a:custGeom>
            <a:avLst/>
            <a:gdLst/>
            <a:ahLst/>
            <a:cxnLst/>
            <a:rect l="0" t="0" r="0" b="0"/>
            <a:pathLst>
              <a:path w="74" h="98">
                <a:moveTo>
                  <a:pt x="73" y="1"/>
                </a:moveTo>
                <a:lnTo>
                  <a:pt x="37" y="5"/>
                </a:lnTo>
                <a:lnTo>
                  <a:pt x="10" y="20"/>
                </a:lnTo>
                <a:lnTo>
                  <a:pt x="1" y="42"/>
                </a:lnTo>
                <a:lnTo>
                  <a:pt x="1" y="56"/>
                </a:lnTo>
                <a:lnTo>
                  <a:pt x="10" y="77"/>
                </a:lnTo>
                <a:lnTo>
                  <a:pt x="37" y="92"/>
                </a:lnTo>
                <a:lnTo>
                  <a:pt x="73" y="9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70" name="path 2470"/>
          <p:cNvSpPr/>
          <p:nvPr/>
        </p:nvSpPr>
        <p:spPr>
          <a:xfrm>
            <a:off x="3407664" y="4437379"/>
            <a:ext cx="18288" cy="182879"/>
          </a:xfrm>
          <a:custGeom>
            <a:avLst/>
            <a:gdLst/>
            <a:ahLst/>
            <a:cxnLst/>
            <a:rect l="0" t="0" r="0" b="0"/>
            <a:pathLst>
              <a:path w="28" h="287">
                <a:moveTo>
                  <a:pt x="28" y="0"/>
                </a:moveTo>
                <a:lnTo>
                  <a:pt x="0" y="0"/>
                </a:lnTo>
                <a:lnTo>
                  <a:pt x="28" y="287"/>
                </a:lnTo>
                <a:lnTo>
                  <a:pt x="28" y="0"/>
                </a:lnTo>
              </a:path>
              <a:path w="28" h="287">
                <a:moveTo>
                  <a:pt x="0" y="0"/>
                </a:moveTo>
                <a:lnTo>
                  <a:pt x="28" y="287"/>
                </a:lnTo>
                <a:lnTo>
                  <a:pt x="0" y="287"/>
                </a:lnTo>
                <a:lnTo>
                  <a:pt x="0" y="0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72" name="path 2472"/>
          <p:cNvSpPr/>
          <p:nvPr/>
        </p:nvSpPr>
        <p:spPr>
          <a:xfrm>
            <a:off x="6999732" y="4830571"/>
            <a:ext cx="16763" cy="35052"/>
          </a:xfrm>
          <a:custGeom>
            <a:avLst/>
            <a:gdLst/>
            <a:ahLst/>
            <a:cxnLst/>
            <a:rect l="0" t="0" r="0" b="0"/>
            <a:pathLst>
              <a:path w="26" h="55">
                <a:moveTo>
                  <a:pt x="0" y="55"/>
                </a:moveTo>
                <a:lnTo>
                  <a:pt x="11" y="52"/>
                </a:lnTo>
                <a:lnTo>
                  <a:pt x="0" y="28"/>
                </a:lnTo>
                <a:lnTo>
                  <a:pt x="0" y="55"/>
                </a:lnTo>
              </a:path>
              <a:path w="26" h="55">
                <a:moveTo>
                  <a:pt x="11" y="52"/>
                </a:moveTo>
                <a:lnTo>
                  <a:pt x="21" y="43"/>
                </a:lnTo>
                <a:lnTo>
                  <a:pt x="0" y="28"/>
                </a:lnTo>
                <a:lnTo>
                  <a:pt x="11" y="52"/>
                </a:lnTo>
              </a:path>
              <a:path w="26" h="55">
                <a:moveTo>
                  <a:pt x="21" y="43"/>
                </a:moveTo>
                <a:lnTo>
                  <a:pt x="26" y="28"/>
                </a:lnTo>
                <a:lnTo>
                  <a:pt x="0" y="28"/>
                </a:lnTo>
                <a:lnTo>
                  <a:pt x="21" y="43"/>
                </a:lnTo>
              </a:path>
              <a:path w="26" h="55">
                <a:moveTo>
                  <a:pt x="26" y="28"/>
                </a:moveTo>
                <a:lnTo>
                  <a:pt x="21" y="14"/>
                </a:lnTo>
                <a:lnTo>
                  <a:pt x="0" y="28"/>
                </a:lnTo>
                <a:lnTo>
                  <a:pt x="26" y="28"/>
                </a:lnTo>
              </a:path>
              <a:path w="26" h="55">
                <a:moveTo>
                  <a:pt x="21" y="14"/>
                </a:moveTo>
                <a:lnTo>
                  <a:pt x="11" y="4"/>
                </a:lnTo>
                <a:lnTo>
                  <a:pt x="0" y="28"/>
                </a:lnTo>
                <a:lnTo>
                  <a:pt x="21" y="14"/>
                </a:lnTo>
              </a:path>
              <a:path w="26" h="55">
                <a:moveTo>
                  <a:pt x="11" y="4"/>
                </a:moveTo>
                <a:lnTo>
                  <a:pt x="0" y="0"/>
                </a:lnTo>
                <a:lnTo>
                  <a:pt x="0" y="28"/>
                </a:lnTo>
                <a:lnTo>
                  <a:pt x="11" y="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74" name="path 2474"/>
          <p:cNvSpPr/>
          <p:nvPr/>
        </p:nvSpPr>
        <p:spPr>
          <a:xfrm>
            <a:off x="6981443" y="4830571"/>
            <a:ext cx="35052" cy="35052"/>
          </a:xfrm>
          <a:custGeom>
            <a:avLst/>
            <a:gdLst/>
            <a:ahLst/>
            <a:cxnLst/>
            <a:rect l="0" t="0" r="0" b="0"/>
            <a:pathLst>
              <a:path w="55" h="55">
                <a:moveTo>
                  <a:pt x="0" y="28"/>
                </a:moveTo>
                <a:lnTo>
                  <a:pt x="4" y="43"/>
                </a:lnTo>
                <a:lnTo>
                  <a:pt x="28" y="28"/>
                </a:lnTo>
                <a:lnTo>
                  <a:pt x="0" y="28"/>
                </a:lnTo>
              </a:path>
              <a:path w="55" h="55">
                <a:moveTo>
                  <a:pt x="4" y="43"/>
                </a:moveTo>
                <a:lnTo>
                  <a:pt x="14" y="52"/>
                </a:lnTo>
                <a:lnTo>
                  <a:pt x="28" y="28"/>
                </a:lnTo>
                <a:lnTo>
                  <a:pt x="4" y="43"/>
                </a:lnTo>
              </a:path>
              <a:path w="55" h="55">
                <a:moveTo>
                  <a:pt x="14" y="52"/>
                </a:moveTo>
                <a:lnTo>
                  <a:pt x="28" y="55"/>
                </a:lnTo>
                <a:lnTo>
                  <a:pt x="28" y="28"/>
                </a:lnTo>
                <a:lnTo>
                  <a:pt x="14" y="52"/>
                </a:lnTo>
              </a:path>
              <a:path w="55" h="55">
                <a:moveTo>
                  <a:pt x="28" y="55"/>
                </a:moveTo>
                <a:lnTo>
                  <a:pt x="40" y="52"/>
                </a:lnTo>
                <a:lnTo>
                  <a:pt x="28" y="28"/>
                </a:lnTo>
                <a:lnTo>
                  <a:pt x="28" y="55"/>
                </a:lnTo>
              </a:path>
              <a:path w="55" h="55">
                <a:moveTo>
                  <a:pt x="40" y="52"/>
                </a:moveTo>
                <a:lnTo>
                  <a:pt x="50" y="43"/>
                </a:lnTo>
                <a:lnTo>
                  <a:pt x="28" y="28"/>
                </a:lnTo>
                <a:lnTo>
                  <a:pt x="40" y="52"/>
                </a:lnTo>
              </a:path>
              <a:path w="55" h="55">
                <a:moveTo>
                  <a:pt x="50" y="43"/>
                </a:moveTo>
                <a:lnTo>
                  <a:pt x="55" y="28"/>
                </a:lnTo>
                <a:lnTo>
                  <a:pt x="28" y="28"/>
                </a:lnTo>
                <a:lnTo>
                  <a:pt x="50" y="43"/>
                </a:lnTo>
              </a:path>
              <a:path w="55" h="55">
                <a:moveTo>
                  <a:pt x="55" y="28"/>
                </a:moveTo>
                <a:lnTo>
                  <a:pt x="50" y="14"/>
                </a:lnTo>
                <a:lnTo>
                  <a:pt x="28" y="28"/>
                </a:lnTo>
                <a:lnTo>
                  <a:pt x="55" y="28"/>
                </a:lnTo>
              </a:path>
              <a:path w="55" h="55">
                <a:moveTo>
                  <a:pt x="50" y="14"/>
                </a:moveTo>
                <a:lnTo>
                  <a:pt x="40" y="4"/>
                </a:lnTo>
                <a:lnTo>
                  <a:pt x="28" y="28"/>
                </a:lnTo>
                <a:lnTo>
                  <a:pt x="50" y="14"/>
                </a:lnTo>
              </a:path>
              <a:path w="55" h="55">
                <a:moveTo>
                  <a:pt x="40" y="4"/>
                </a:moveTo>
                <a:lnTo>
                  <a:pt x="28" y="0"/>
                </a:lnTo>
                <a:lnTo>
                  <a:pt x="28" y="28"/>
                </a:lnTo>
                <a:lnTo>
                  <a:pt x="40" y="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76" name="path 2476"/>
          <p:cNvSpPr/>
          <p:nvPr/>
        </p:nvSpPr>
        <p:spPr>
          <a:xfrm>
            <a:off x="10554462" y="4881626"/>
            <a:ext cx="62483" cy="131064"/>
          </a:xfrm>
          <a:custGeom>
            <a:avLst/>
            <a:gdLst/>
            <a:ahLst/>
            <a:cxnLst/>
            <a:rect l="0" t="0" r="0" b="0"/>
            <a:pathLst>
              <a:path w="98" h="206">
                <a:moveTo>
                  <a:pt x="15" y="1"/>
                </a:moveTo>
                <a:lnTo>
                  <a:pt x="89" y="1"/>
                </a:lnTo>
                <a:lnTo>
                  <a:pt x="49" y="77"/>
                </a:lnTo>
                <a:lnTo>
                  <a:pt x="70" y="77"/>
                </a:lnTo>
                <a:lnTo>
                  <a:pt x="85" y="87"/>
                </a:lnTo>
                <a:lnTo>
                  <a:pt x="89" y="97"/>
                </a:lnTo>
                <a:lnTo>
                  <a:pt x="97" y="126"/>
                </a:lnTo>
                <a:lnTo>
                  <a:pt x="97" y="147"/>
                </a:lnTo>
                <a:lnTo>
                  <a:pt x="89" y="176"/>
                </a:lnTo>
                <a:lnTo>
                  <a:pt x="77" y="195"/>
                </a:lnTo>
                <a:lnTo>
                  <a:pt x="56" y="205"/>
                </a:lnTo>
                <a:lnTo>
                  <a:pt x="37" y="205"/>
                </a:lnTo>
                <a:lnTo>
                  <a:pt x="15" y="195"/>
                </a:lnTo>
                <a:lnTo>
                  <a:pt x="8" y="186"/>
                </a:lnTo>
                <a:lnTo>
                  <a:pt x="1" y="166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78" name="path 2478"/>
          <p:cNvSpPr/>
          <p:nvPr/>
        </p:nvSpPr>
        <p:spPr>
          <a:xfrm>
            <a:off x="10266426" y="4881626"/>
            <a:ext cx="24383" cy="131064"/>
          </a:xfrm>
          <a:custGeom>
            <a:avLst/>
            <a:gdLst/>
            <a:ahLst/>
            <a:cxnLst/>
            <a:rect l="0" t="0" r="0" b="0"/>
            <a:pathLst>
              <a:path w="38" h="206">
                <a:moveTo>
                  <a:pt x="1" y="39"/>
                </a:moveTo>
                <a:lnTo>
                  <a:pt x="15" y="30"/>
                </a:lnTo>
                <a:lnTo>
                  <a:pt x="37" y="1"/>
                </a:lnTo>
                <a:lnTo>
                  <a:pt x="37" y="20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80" name="path 2480"/>
          <p:cNvSpPr/>
          <p:nvPr/>
        </p:nvSpPr>
        <p:spPr>
          <a:xfrm>
            <a:off x="12953238" y="4817617"/>
            <a:ext cx="237744" cy="62484"/>
          </a:xfrm>
          <a:custGeom>
            <a:avLst/>
            <a:gdLst/>
            <a:ahLst/>
            <a:cxnLst/>
            <a:rect l="0" t="0" r="0" b="0"/>
            <a:pathLst>
              <a:path w="374" h="98">
                <a:moveTo>
                  <a:pt x="49" y="1"/>
                </a:moveTo>
                <a:lnTo>
                  <a:pt x="32" y="3"/>
                </a:lnTo>
                <a:lnTo>
                  <a:pt x="17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2" y="77"/>
                </a:lnTo>
                <a:lnTo>
                  <a:pt x="114" y="90"/>
                </a:lnTo>
                <a:lnTo>
                  <a:pt x="130" y="97"/>
                </a:lnTo>
                <a:lnTo>
                  <a:pt x="149" y="97"/>
                </a:lnTo>
                <a:lnTo>
                  <a:pt x="166" y="90"/>
                </a:lnTo>
                <a:lnTo>
                  <a:pt x="178" y="77"/>
                </a:lnTo>
                <a:lnTo>
                  <a:pt x="185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  <a:moveTo>
                  <a:pt x="231" y="1"/>
                </a:moveTo>
                <a:lnTo>
                  <a:pt x="214" y="3"/>
                </a:lnTo>
                <a:lnTo>
                  <a:pt x="200" y="13"/>
                </a:lnTo>
                <a:lnTo>
                  <a:pt x="188" y="27"/>
                </a:lnTo>
                <a:lnTo>
                  <a:pt x="183" y="44"/>
                </a:lnTo>
                <a:lnTo>
                  <a:pt x="185" y="61"/>
                </a:lnTo>
                <a:lnTo>
                  <a:pt x="193" y="77"/>
                </a:lnTo>
                <a:lnTo>
                  <a:pt x="205" y="90"/>
                </a:lnTo>
                <a:lnTo>
                  <a:pt x="222" y="97"/>
                </a:lnTo>
                <a:lnTo>
                  <a:pt x="241" y="97"/>
                </a:lnTo>
                <a:lnTo>
                  <a:pt x="257" y="90"/>
                </a:lnTo>
                <a:lnTo>
                  <a:pt x="269" y="77"/>
                </a:lnTo>
                <a:lnTo>
                  <a:pt x="277" y="61"/>
                </a:lnTo>
                <a:lnTo>
                  <a:pt x="279" y="44"/>
                </a:lnTo>
                <a:lnTo>
                  <a:pt x="274" y="27"/>
                </a:lnTo>
                <a:lnTo>
                  <a:pt x="262" y="13"/>
                </a:lnTo>
                <a:lnTo>
                  <a:pt x="248" y="3"/>
                </a:lnTo>
                <a:lnTo>
                  <a:pt x="231" y="1"/>
                </a:lnTo>
                <a:close/>
                <a:moveTo>
                  <a:pt x="325" y="1"/>
                </a:moveTo>
                <a:lnTo>
                  <a:pt x="308" y="3"/>
                </a:lnTo>
                <a:lnTo>
                  <a:pt x="294" y="13"/>
                </a:lnTo>
                <a:lnTo>
                  <a:pt x="282" y="27"/>
                </a:lnTo>
                <a:lnTo>
                  <a:pt x="277" y="44"/>
                </a:lnTo>
                <a:lnTo>
                  <a:pt x="279" y="61"/>
                </a:lnTo>
                <a:lnTo>
                  <a:pt x="286" y="77"/>
                </a:lnTo>
                <a:lnTo>
                  <a:pt x="298" y="90"/>
                </a:lnTo>
                <a:lnTo>
                  <a:pt x="315" y="97"/>
                </a:lnTo>
                <a:lnTo>
                  <a:pt x="334" y="97"/>
                </a:lnTo>
                <a:lnTo>
                  <a:pt x="351" y="90"/>
                </a:lnTo>
                <a:lnTo>
                  <a:pt x="363" y="77"/>
                </a:lnTo>
                <a:lnTo>
                  <a:pt x="370" y="61"/>
                </a:lnTo>
                <a:lnTo>
                  <a:pt x="373" y="44"/>
                </a:lnTo>
                <a:lnTo>
                  <a:pt x="368" y="27"/>
                </a:lnTo>
                <a:lnTo>
                  <a:pt x="356" y="13"/>
                </a:lnTo>
                <a:lnTo>
                  <a:pt x="342" y="3"/>
                </a:lnTo>
                <a:lnTo>
                  <a:pt x="325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82" name="path 2482"/>
          <p:cNvSpPr/>
          <p:nvPr/>
        </p:nvSpPr>
        <p:spPr>
          <a:xfrm>
            <a:off x="12430506" y="4817617"/>
            <a:ext cx="62483" cy="62484"/>
          </a:xfrm>
          <a:custGeom>
            <a:avLst/>
            <a:gdLst/>
            <a:ahLst/>
            <a:cxnLst/>
            <a:rect l="0" t="0" r="0" b="0"/>
            <a:pathLst>
              <a:path w="98" h="98">
                <a:moveTo>
                  <a:pt x="49" y="1"/>
                </a:moveTo>
                <a:lnTo>
                  <a:pt x="32" y="3"/>
                </a:lnTo>
                <a:lnTo>
                  <a:pt x="17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84" name="path 2484"/>
          <p:cNvSpPr/>
          <p:nvPr/>
        </p:nvSpPr>
        <p:spPr>
          <a:xfrm>
            <a:off x="13826489" y="4817617"/>
            <a:ext cx="236221" cy="62484"/>
          </a:xfrm>
          <a:custGeom>
            <a:avLst/>
            <a:gdLst/>
            <a:ahLst/>
            <a:cxnLst/>
            <a:rect l="0" t="0" r="0" b="0"/>
            <a:pathLst>
              <a:path w="372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6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6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2" y="77"/>
                </a:lnTo>
                <a:lnTo>
                  <a:pt x="114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6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  <a:moveTo>
                  <a:pt x="231" y="1"/>
                </a:moveTo>
                <a:lnTo>
                  <a:pt x="214" y="3"/>
                </a:lnTo>
                <a:lnTo>
                  <a:pt x="200" y="13"/>
                </a:lnTo>
                <a:lnTo>
                  <a:pt x="188" y="27"/>
                </a:lnTo>
                <a:lnTo>
                  <a:pt x="183" y="44"/>
                </a:lnTo>
                <a:lnTo>
                  <a:pt x="186" y="61"/>
                </a:lnTo>
                <a:lnTo>
                  <a:pt x="193" y="77"/>
                </a:lnTo>
                <a:lnTo>
                  <a:pt x="205" y="90"/>
                </a:lnTo>
                <a:lnTo>
                  <a:pt x="222" y="97"/>
                </a:lnTo>
                <a:lnTo>
                  <a:pt x="241" y="97"/>
                </a:lnTo>
                <a:lnTo>
                  <a:pt x="258" y="90"/>
                </a:lnTo>
                <a:lnTo>
                  <a:pt x="270" y="77"/>
                </a:lnTo>
                <a:lnTo>
                  <a:pt x="277" y="61"/>
                </a:lnTo>
                <a:lnTo>
                  <a:pt x="279" y="44"/>
                </a:lnTo>
                <a:lnTo>
                  <a:pt x="274" y="27"/>
                </a:lnTo>
                <a:lnTo>
                  <a:pt x="262" y="13"/>
                </a:lnTo>
                <a:lnTo>
                  <a:pt x="248" y="3"/>
                </a:lnTo>
                <a:lnTo>
                  <a:pt x="231" y="1"/>
                </a:lnTo>
                <a:close/>
                <a:moveTo>
                  <a:pt x="322" y="1"/>
                </a:moveTo>
                <a:lnTo>
                  <a:pt x="306" y="3"/>
                </a:lnTo>
                <a:lnTo>
                  <a:pt x="291" y="13"/>
                </a:lnTo>
                <a:lnTo>
                  <a:pt x="279" y="27"/>
                </a:lnTo>
                <a:lnTo>
                  <a:pt x="274" y="44"/>
                </a:lnTo>
                <a:lnTo>
                  <a:pt x="277" y="61"/>
                </a:lnTo>
                <a:lnTo>
                  <a:pt x="284" y="77"/>
                </a:lnTo>
                <a:lnTo>
                  <a:pt x="296" y="90"/>
                </a:lnTo>
                <a:lnTo>
                  <a:pt x="313" y="97"/>
                </a:lnTo>
                <a:lnTo>
                  <a:pt x="332" y="97"/>
                </a:lnTo>
                <a:lnTo>
                  <a:pt x="349" y="90"/>
                </a:lnTo>
                <a:lnTo>
                  <a:pt x="361" y="77"/>
                </a:lnTo>
                <a:lnTo>
                  <a:pt x="368" y="61"/>
                </a:lnTo>
                <a:lnTo>
                  <a:pt x="370" y="44"/>
                </a:lnTo>
                <a:lnTo>
                  <a:pt x="366" y="27"/>
                </a:lnTo>
                <a:lnTo>
                  <a:pt x="354" y="13"/>
                </a:lnTo>
                <a:lnTo>
                  <a:pt x="339" y="3"/>
                </a:lnTo>
                <a:lnTo>
                  <a:pt x="322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86" name="path 2486"/>
          <p:cNvSpPr/>
          <p:nvPr/>
        </p:nvSpPr>
        <p:spPr>
          <a:xfrm>
            <a:off x="3464814" y="4735322"/>
            <a:ext cx="118871" cy="65531"/>
          </a:xfrm>
          <a:custGeom>
            <a:avLst/>
            <a:gdLst/>
            <a:ahLst/>
            <a:cxnLst/>
            <a:rect l="0" t="0" r="0" b="0"/>
            <a:pathLst>
              <a:path w="187" h="103">
                <a:moveTo>
                  <a:pt x="185" y="44"/>
                </a:moveTo>
                <a:lnTo>
                  <a:pt x="176" y="22"/>
                </a:lnTo>
                <a:lnTo>
                  <a:pt x="150" y="8"/>
                </a:lnTo>
                <a:lnTo>
                  <a:pt x="106" y="1"/>
                </a:lnTo>
                <a:lnTo>
                  <a:pt x="80" y="1"/>
                </a:lnTo>
                <a:lnTo>
                  <a:pt x="34" y="8"/>
                </a:lnTo>
                <a:lnTo>
                  <a:pt x="8" y="22"/>
                </a:lnTo>
                <a:lnTo>
                  <a:pt x="1" y="44"/>
                </a:lnTo>
                <a:lnTo>
                  <a:pt x="1" y="58"/>
                </a:lnTo>
                <a:lnTo>
                  <a:pt x="8" y="80"/>
                </a:lnTo>
                <a:lnTo>
                  <a:pt x="34" y="94"/>
                </a:lnTo>
                <a:lnTo>
                  <a:pt x="80" y="101"/>
                </a:lnTo>
                <a:lnTo>
                  <a:pt x="106" y="101"/>
                </a:lnTo>
                <a:lnTo>
                  <a:pt x="150" y="94"/>
                </a:lnTo>
                <a:lnTo>
                  <a:pt x="176" y="80"/>
                </a:lnTo>
                <a:lnTo>
                  <a:pt x="185" y="58"/>
                </a:lnTo>
                <a:lnTo>
                  <a:pt x="185" y="44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88" name="path 2488"/>
          <p:cNvSpPr/>
          <p:nvPr/>
        </p:nvSpPr>
        <p:spPr>
          <a:xfrm>
            <a:off x="7099553" y="4735322"/>
            <a:ext cx="118872" cy="65531"/>
          </a:xfrm>
          <a:custGeom>
            <a:avLst/>
            <a:gdLst/>
            <a:ahLst/>
            <a:cxnLst/>
            <a:rect l="0" t="0" r="0" b="0"/>
            <a:pathLst>
              <a:path w="187" h="103">
                <a:moveTo>
                  <a:pt x="186" y="44"/>
                </a:moveTo>
                <a:lnTo>
                  <a:pt x="176" y="22"/>
                </a:lnTo>
                <a:lnTo>
                  <a:pt x="150" y="8"/>
                </a:lnTo>
                <a:lnTo>
                  <a:pt x="106" y="1"/>
                </a:lnTo>
                <a:lnTo>
                  <a:pt x="80" y="1"/>
                </a:lnTo>
                <a:lnTo>
                  <a:pt x="34" y="8"/>
                </a:lnTo>
                <a:lnTo>
                  <a:pt x="8" y="22"/>
                </a:lnTo>
                <a:lnTo>
                  <a:pt x="1" y="44"/>
                </a:lnTo>
                <a:lnTo>
                  <a:pt x="1" y="58"/>
                </a:lnTo>
                <a:lnTo>
                  <a:pt x="8" y="80"/>
                </a:lnTo>
                <a:lnTo>
                  <a:pt x="34" y="94"/>
                </a:lnTo>
                <a:lnTo>
                  <a:pt x="80" y="101"/>
                </a:lnTo>
                <a:lnTo>
                  <a:pt x="106" y="101"/>
                </a:lnTo>
                <a:lnTo>
                  <a:pt x="150" y="94"/>
                </a:lnTo>
                <a:lnTo>
                  <a:pt x="176" y="80"/>
                </a:lnTo>
                <a:lnTo>
                  <a:pt x="186" y="58"/>
                </a:lnTo>
                <a:lnTo>
                  <a:pt x="186" y="44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90" name="path 2490"/>
          <p:cNvSpPr/>
          <p:nvPr/>
        </p:nvSpPr>
        <p:spPr>
          <a:xfrm>
            <a:off x="10784585" y="4441951"/>
            <a:ext cx="1523" cy="80772"/>
          </a:xfrm>
          <a:custGeom>
            <a:avLst/>
            <a:gdLst/>
            <a:ahLst/>
            <a:cxnLst/>
            <a:rect l="0" t="0" r="0" b="0"/>
            <a:pathLst>
              <a:path w="2" h="127">
                <a:moveTo>
                  <a:pt x="1" y="0"/>
                </a:moveTo>
                <a:lnTo>
                  <a:pt x="1" y="1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92" name="path 2492"/>
          <p:cNvSpPr/>
          <p:nvPr/>
        </p:nvSpPr>
        <p:spPr>
          <a:xfrm>
            <a:off x="10734293" y="4735322"/>
            <a:ext cx="118872" cy="65531"/>
          </a:xfrm>
          <a:custGeom>
            <a:avLst/>
            <a:gdLst/>
            <a:ahLst/>
            <a:cxnLst/>
            <a:rect l="0" t="0" r="0" b="0"/>
            <a:pathLst>
              <a:path w="187" h="103">
                <a:moveTo>
                  <a:pt x="186" y="44"/>
                </a:moveTo>
                <a:lnTo>
                  <a:pt x="176" y="22"/>
                </a:lnTo>
                <a:lnTo>
                  <a:pt x="150" y="8"/>
                </a:lnTo>
                <a:lnTo>
                  <a:pt x="106" y="1"/>
                </a:lnTo>
                <a:lnTo>
                  <a:pt x="80" y="1"/>
                </a:lnTo>
                <a:lnTo>
                  <a:pt x="37" y="8"/>
                </a:lnTo>
                <a:lnTo>
                  <a:pt x="10" y="22"/>
                </a:lnTo>
                <a:lnTo>
                  <a:pt x="1" y="44"/>
                </a:lnTo>
                <a:lnTo>
                  <a:pt x="1" y="58"/>
                </a:lnTo>
                <a:lnTo>
                  <a:pt x="10" y="80"/>
                </a:lnTo>
                <a:lnTo>
                  <a:pt x="37" y="94"/>
                </a:lnTo>
                <a:lnTo>
                  <a:pt x="80" y="101"/>
                </a:lnTo>
                <a:lnTo>
                  <a:pt x="106" y="101"/>
                </a:lnTo>
                <a:lnTo>
                  <a:pt x="150" y="94"/>
                </a:lnTo>
                <a:lnTo>
                  <a:pt x="176" y="80"/>
                </a:lnTo>
                <a:lnTo>
                  <a:pt x="186" y="58"/>
                </a:lnTo>
                <a:lnTo>
                  <a:pt x="186" y="44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94" name="rect 2494"/>
          <p:cNvSpPr/>
          <p:nvPr/>
        </p:nvSpPr>
        <p:spPr>
          <a:xfrm>
            <a:off x="12416028" y="4208779"/>
            <a:ext cx="9143" cy="16764"/>
          </a:xfrm>
          <a:prstGeom prst="rect">
            <a:avLst/>
          </a:pr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96" name="path 2496"/>
          <p:cNvSpPr/>
          <p:nvPr/>
        </p:nvSpPr>
        <p:spPr>
          <a:xfrm>
            <a:off x="6981443" y="4848859"/>
            <a:ext cx="18288" cy="16764"/>
          </a:xfrm>
          <a:custGeom>
            <a:avLst/>
            <a:gdLst/>
            <a:ahLst/>
            <a:cxnLst/>
            <a:rect l="0" t="0" r="0" b="0"/>
            <a:pathLst>
              <a:path w="28" h="26">
                <a:moveTo>
                  <a:pt x="0" y="0"/>
                </a:moveTo>
                <a:lnTo>
                  <a:pt x="4" y="14"/>
                </a:lnTo>
                <a:lnTo>
                  <a:pt x="28" y="0"/>
                </a:lnTo>
                <a:lnTo>
                  <a:pt x="0" y="0"/>
                </a:lnTo>
              </a:path>
              <a:path w="28" h="26">
                <a:moveTo>
                  <a:pt x="4" y="14"/>
                </a:moveTo>
                <a:lnTo>
                  <a:pt x="14" y="24"/>
                </a:lnTo>
                <a:lnTo>
                  <a:pt x="28" y="0"/>
                </a:lnTo>
                <a:lnTo>
                  <a:pt x="4" y="14"/>
                </a:lnTo>
              </a:path>
              <a:path w="28" h="26">
                <a:moveTo>
                  <a:pt x="14" y="24"/>
                </a:moveTo>
                <a:lnTo>
                  <a:pt x="28" y="26"/>
                </a:lnTo>
                <a:lnTo>
                  <a:pt x="28" y="0"/>
                </a:lnTo>
                <a:lnTo>
                  <a:pt x="14" y="24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498" name="path 2498"/>
          <p:cNvSpPr/>
          <p:nvPr/>
        </p:nvSpPr>
        <p:spPr>
          <a:xfrm>
            <a:off x="13651230" y="4817617"/>
            <a:ext cx="62483" cy="62484"/>
          </a:xfrm>
          <a:custGeom>
            <a:avLst/>
            <a:gdLst/>
            <a:ahLst/>
            <a:cxnLst/>
            <a:rect l="0" t="0" r="0" b="0"/>
            <a:pathLst>
              <a:path w="98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00" name="path 2500"/>
          <p:cNvSpPr/>
          <p:nvPr/>
        </p:nvSpPr>
        <p:spPr>
          <a:xfrm>
            <a:off x="3515106" y="4441951"/>
            <a:ext cx="1523" cy="80772"/>
          </a:xfrm>
          <a:custGeom>
            <a:avLst/>
            <a:gdLst/>
            <a:ahLst/>
            <a:cxnLst/>
            <a:rect l="0" t="0" r="0" b="0"/>
            <a:pathLst>
              <a:path w="2" h="127">
                <a:moveTo>
                  <a:pt x="1" y="0"/>
                </a:moveTo>
                <a:lnTo>
                  <a:pt x="1" y="127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02" name="path 2502"/>
          <p:cNvSpPr/>
          <p:nvPr/>
        </p:nvSpPr>
        <p:spPr>
          <a:xfrm>
            <a:off x="13477493" y="4817617"/>
            <a:ext cx="62484" cy="62484"/>
          </a:xfrm>
          <a:custGeom>
            <a:avLst/>
            <a:gdLst/>
            <a:ahLst/>
            <a:cxnLst/>
            <a:rect l="0" t="0" r="0" b="0"/>
            <a:pathLst>
              <a:path w="98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6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6" y="3"/>
                </a:lnTo>
                <a:lnTo>
                  <a:pt x="49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04" name="path 2504"/>
          <p:cNvSpPr/>
          <p:nvPr/>
        </p:nvSpPr>
        <p:spPr>
          <a:xfrm>
            <a:off x="8300466" y="4817617"/>
            <a:ext cx="237743" cy="62484"/>
          </a:xfrm>
          <a:custGeom>
            <a:avLst/>
            <a:gdLst/>
            <a:ahLst/>
            <a:cxnLst/>
            <a:rect l="0" t="0" r="0" b="0"/>
            <a:pathLst>
              <a:path w="374" h="98">
                <a:moveTo>
                  <a:pt x="49" y="1"/>
                </a:moveTo>
                <a:lnTo>
                  <a:pt x="32" y="3"/>
                </a:lnTo>
                <a:lnTo>
                  <a:pt x="17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1" y="77"/>
                </a:lnTo>
                <a:lnTo>
                  <a:pt x="113" y="90"/>
                </a:lnTo>
                <a:lnTo>
                  <a:pt x="130" y="97"/>
                </a:lnTo>
                <a:lnTo>
                  <a:pt x="149" y="97"/>
                </a:lnTo>
                <a:lnTo>
                  <a:pt x="166" y="90"/>
                </a:lnTo>
                <a:lnTo>
                  <a:pt x="178" y="77"/>
                </a:lnTo>
                <a:lnTo>
                  <a:pt x="185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  <a:moveTo>
                  <a:pt x="231" y="1"/>
                </a:moveTo>
                <a:lnTo>
                  <a:pt x="214" y="3"/>
                </a:lnTo>
                <a:lnTo>
                  <a:pt x="200" y="13"/>
                </a:lnTo>
                <a:lnTo>
                  <a:pt x="188" y="27"/>
                </a:lnTo>
                <a:lnTo>
                  <a:pt x="183" y="44"/>
                </a:lnTo>
                <a:lnTo>
                  <a:pt x="185" y="61"/>
                </a:lnTo>
                <a:lnTo>
                  <a:pt x="193" y="77"/>
                </a:lnTo>
                <a:lnTo>
                  <a:pt x="205" y="90"/>
                </a:lnTo>
                <a:lnTo>
                  <a:pt x="221" y="97"/>
                </a:lnTo>
                <a:lnTo>
                  <a:pt x="241" y="97"/>
                </a:lnTo>
                <a:lnTo>
                  <a:pt x="257" y="90"/>
                </a:lnTo>
                <a:lnTo>
                  <a:pt x="269" y="77"/>
                </a:lnTo>
                <a:lnTo>
                  <a:pt x="277" y="61"/>
                </a:lnTo>
                <a:lnTo>
                  <a:pt x="279" y="44"/>
                </a:lnTo>
                <a:lnTo>
                  <a:pt x="274" y="27"/>
                </a:lnTo>
                <a:lnTo>
                  <a:pt x="262" y="13"/>
                </a:lnTo>
                <a:lnTo>
                  <a:pt x="248" y="3"/>
                </a:lnTo>
                <a:lnTo>
                  <a:pt x="231" y="1"/>
                </a:lnTo>
                <a:close/>
                <a:moveTo>
                  <a:pt x="325" y="1"/>
                </a:moveTo>
                <a:lnTo>
                  <a:pt x="308" y="3"/>
                </a:lnTo>
                <a:lnTo>
                  <a:pt x="293" y="13"/>
                </a:lnTo>
                <a:lnTo>
                  <a:pt x="281" y="27"/>
                </a:lnTo>
                <a:lnTo>
                  <a:pt x="277" y="44"/>
                </a:lnTo>
                <a:lnTo>
                  <a:pt x="279" y="61"/>
                </a:lnTo>
                <a:lnTo>
                  <a:pt x="286" y="77"/>
                </a:lnTo>
                <a:lnTo>
                  <a:pt x="298" y="90"/>
                </a:lnTo>
                <a:lnTo>
                  <a:pt x="315" y="97"/>
                </a:lnTo>
                <a:lnTo>
                  <a:pt x="334" y="97"/>
                </a:lnTo>
                <a:lnTo>
                  <a:pt x="351" y="90"/>
                </a:lnTo>
                <a:lnTo>
                  <a:pt x="363" y="77"/>
                </a:lnTo>
                <a:lnTo>
                  <a:pt x="370" y="61"/>
                </a:lnTo>
                <a:lnTo>
                  <a:pt x="373" y="44"/>
                </a:lnTo>
                <a:lnTo>
                  <a:pt x="368" y="27"/>
                </a:lnTo>
                <a:lnTo>
                  <a:pt x="356" y="13"/>
                </a:lnTo>
                <a:lnTo>
                  <a:pt x="341" y="3"/>
                </a:lnTo>
                <a:lnTo>
                  <a:pt x="325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06" name="path 2506"/>
          <p:cNvSpPr/>
          <p:nvPr/>
        </p:nvSpPr>
        <p:spPr>
          <a:xfrm>
            <a:off x="12081509" y="4817617"/>
            <a:ext cx="120396" cy="62484"/>
          </a:xfrm>
          <a:custGeom>
            <a:avLst/>
            <a:gdLst/>
            <a:ahLst/>
            <a:cxnLst/>
            <a:rect l="0" t="0" r="0" b="0"/>
            <a:pathLst>
              <a:path w="189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2" y="77"/>
                </a:lnTo>
                <a:lnTo>
                  <a:pt x="114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5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08" name="path 2508"/>
          <p:cNvSpPr/>
          <p:nvPr/>
        </p:nvSpPr>
        <p:spPr>
          <a:xfrm>
            <a:off x="5915406" y="4817617"/>
            <a:ext cx="62483" cy="62484"/>
          </a:xfrm>
          <a:custGeom>
            <a:avLst/>
            <a:gdLst/>
            <a:ahLst/>
            <a:cxnLst/>
            <a:rect l="0" t="0" r="0" b="0"/>
            <a:pathLst>
              <a:path w="98" h="98">
                <a:moveTo>
                  <a:pt x="49" y="1"/>
                </a:moveTo>
                <a:lnTo>
                  <a:pt x="32" y="3"/>
                </a:lnTo>
                <a:lnTo>
                  <a:pt x="17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10" name="path 2510"/>
          <p:cNvSpPr/>
          <p:nvPr/>
        </p:nvSpPr>
        <p:spPr>
          <a:xfrm>
            <a:off x="6323838" y="4817617"/>
            <a:ext cx="62483" cy="62484"/>
          </a:xfrm>
          <a:custGeom>
            <a:avLst/>
            <a:gdLst/>
            <a:ahLst/>
            <a:cxnLst/>
            <a:rect l="0" t="0" r="0" b="0"/>
            <a:pathLst>
              <a:path w="98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12" name="path 2512"/>
          <p:cNvSpPr/>
          <p:nvPr/>
        </p:nvSpPr>
        <p:spPr>
          <a:xfrm>
            <a:off x="10510266" y="4817617"/>
            <a:ext cx="120395" cy="62484"/>
          </a:xfrm>
          <a:custGeom>
            <a:avLst/>
            <a:gdLst/>
            <a:ahLst/>
            <a:cxnLst/>
            <a:rect l="0" t="0" r="0" b="0"/>
            <a:pathLst>
              <a:path w="189" h="98">
                <a:moveTo>
                  <a:pt x="49" y="1"/>
                </a:moveTo>
                <a:lnTo>
                  <a:pt x="32" y="3"/>
                </a:lnTo>
                <a:lnTo>
                  <a:pt x="17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2" y="77"/>
                </a:lnTo>
                <a:lnTo>
                  <a:pt x="114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5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14" name="path 2514"/>
          <p:cNvSpPr/>
          <p:nvPr/>
        </p:nvSpPr>
        <p:spPr>
          <a:xfrm>
            <a:off x="4403597" y="4817617"/>
            <a:ext cx="179832" cy="62484"/>
          </a:xfrm>
          <a:custGeom>
            <a:avLst/>
            <a:gdLst/>
            <a:ahLst/>
            <a:cxnLst/>
            <a:rect l="0" t="0" r="0" b="0"/>
            <a:pathLst>
              <a:path w="283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2" y="77"/>
                </a:lnTo>
                <a:lnTo>
                  <a:pt x="114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5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  <a:moveTo>
                  <a:pt x="234" y="1"/>
                </a:moveTo>
                <a:lnTo>
                  <a:pt x="217" y="3"/>
                </a:lnTo>
                <a:lnTo>
                  <a:pt x="202" y="13"/>
                </a:lnTo>
                <a:lnTo>
                  <a:pt x="190" y="27"/>
                </a:lnTo>
                <a:lnTo>
                  <a:pt x="185" y="44"/>
                </a:lnTo>
                <a:lnTo>
                  <a:pt x="188" y="61"/>
                </a:lnTo>
                <a:lnTo>
                  <a:pt x="195" y="77"/>
                </a:lnTo>
                <a:lnTo>
                  <a:pt x="207" y="90"/>
                </a:lnTo>
                <a:lnTo>
                  <a:pt x="224" y="97"/>
                </a:lnTo>
                <a:lnTo>
                  <a:pt x="243" y="97"/>
                </a:lnTo>
                <a:lnTo>
                  <a:pt x="260" y="90"/>
                </a:lnTo>
                <a:lnTo>
                  <a:pt x="272" y="77"/>
                </a:lnTo>
                <a:lnTo>
                  <a:pt x="279" y="61"/>
                </a:lnTo>
                <a:lnTo>
                  <a:pt x="282" y="44"/>
                </a:lnTo>
                <a:lnTo>
                  <a:pt x="277" y="27"/>
                </a:lnTo>
                <a:lnTo>
                  <a:pt x="265" y="13"/>
                </a:lnTo>
                <a:lnTo>
                  <a:pt x="250" y="3"/>
                </a:lnTo>
                <a:lnTo>
                  <a:pt x="234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16" name="path 2516"/>
          <p:cNvSpPr/>
          <p:nvPr/>
        </p:nvSpPr>
        <p:spPr>
          <a:xfrm>
            <a:off x="11499342" y="4817617"/>
            <a:ext cx="62483" cy="62484"/>
          </a:xfrm>
          <a:custGeom>
            <a:avLst/>
            <a:gdLst/>
            <a:ahLst/>
            <a:cxnLst/>
            <a:rect l="0" t="0" r="0" b="0"/>
            <a:pathLst>
              <a:path w="98" h="98">
                <a:moveTo>
                  <a:pt x="49" y="1"/>
                </a:moveTo>
                <a:lnTo>
                  <a:pt x="32" y="3"/>
                </a:lnTo>
                <a:lnTo>
                  <a:pt x="17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18" name="path 2518"/>
          <p:cNvSpPr/>
          <p:nvPr/>
        </p:nvSpPr>
        <p:spPr>
          <a:xfrm>
            <a:off x="8998458" y="4817617"/>
            <a:ext cx="237743" cy="62484"/>
          </a:xfrm>
          <a:custGeom>
            <a:avLst/>
            <a:gdLst/>
            <a:ahLst/>
            <a:cxnLst/>
            <a:rect l="0" t="0" r="0" b="0"/>
            <a:pathLst>
              <a:path w="374" h="98">
                <a:moveTo>
                  <a:pt x="49" y="1"/>
                </a:moveTo>
                <a:lnTo>
                  <a:pt x="32" y="3"/>
                </a:lnTo>
                <a:lnTo>
                  <a:pt x="17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1" y="77"/>
                </a:lnTo>
                <a:lnTo>
                  <a:pt x="113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5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  <a:moveTo>
                  <a:pt x="231" y="1"/>
                </a:moveTo>
                <a:lnTo>
                  <a:pt x="214" y="3"/>
                </a:lnTo>
                <a:lnTo>
                  <a:pt x="200" y="13"/>
                </a:lnTo>
                <a:lnTo>
                  <a:pt x="188" y="27"/>
                </a:lnTo>
                <a:lnTo>
                  <a:pt x="183" y="44"/>
                </a:lnTo>
                <a:lnTo>
                  <a:pt x="185" y="61"/>
                </a:lnTo>
                <a:lnTo>
                  <a:pt x="193" y="77"/>
                </a:lnTo>
                <a:lnTo>
                  <a:pt x="205" y="90"/>
                </a:lnTo>
                <a:lnTo>
                  <a:pt x="221" y="97"/>
                </a:lnTo>
                <a:lnTo>
                  <a:pt x="241" y="97"/>
                </a:lnTo>
                <a:lnTo>
                  <a:pt x="257" y="90"/>
                </a:lnTo>
                <a:lnTo>
                  <a:pt x="270" y="77"/>
                </a:lnTo>
                <a:lnTo>
                  <a:pt x="277" y="61"/>
                </a:lnTo>
                <a:lnTo>
                  <a:pt x="279" y="44"/>
                </a:lnTo>
                <a:lnTo>
                  <a:pt x="274" y="27"/>
                </a:lnTo>
                <a:lnTo>
                  <a:pt x="262" y="13"/>
                </a:lnTo>
                <a:lnTo>
                  <a:pt x="248" y="3"/>
                </a:lnTo>
                <a:lnTo>
                  <a:pt x="231" y="1"/>
                </a:lnTo>
                <a:close/>
                <a:moveTo>
                  <a:pt x="325" y="1"/>
                </a:moveTo>
                <a:lnTo>
                  <a:pt x="308" y="3"/>
                </a:lnTo>
                <a:lnTo>
                  <a:pt x="293" y="13"/>
                </a:lnTo>
                <a:lnTo>
                  <a:pt x="281" y="27"/>
                </a:lnTo>
                <a:lnTo>
                  <a:pt x="277" y="44"/>
                </a:lnTo>
                <a:lnTo>
                  <a:pt x="279" y="61"/>
                </a:lnTo>
                <a:lnTo>
                  <a:pt x="286" y="77"/>
                </a:lnTo>
                <a:lnTo>
                  <a:pt x="298" y="90"/>
                </a:lnTo>
                <a:lnTo>
                  <a:pt x="315" y="97"/>
                </a:lnTo>
                <a:lnTo>
                  <a:pt x="334" y="97"/>
                </a:lnTo>
                <a:lnTo>
                  <a:pt x="351" y="90"/>
                </a:lnTo>
                <a:lnTo>
                  <a:pt x="363" y="77"/>
                </a:lnTo>
                <a:lnTo>
                  <a:pt x="370" y="61"/>
                </a:lnTo>
                <a:lnTo>
                  <a:pt x="373" y="44"/>
                </a:lnTo>
                <a:lnTo>
                  <a:pt x="368" y="27"/>
                </a:lnTo>
                <a:lnTo>
                  <a:pt x="356" y="13"/>
                </a:lnTo>
                <a:lnTo>
                  <a:pt x="341" y="3"/>
                </a:lnTo>
                <a:lnTo>
                  <a:pt x="325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20" name="path 2520"/>
          <p:cNvSpPr/>
          <p:nvPr/>
        </p:nvSpPr>
        <p:spPr>
          <a:xfrm>
            <a:off x="10045445" y="4817617"/>
            <a:ext cx="237744" cy="62484"/>
          </a:xfrm>
          <a:custGeom>
            <a:avLst/>
            <a:gdLst/>
            <a:ahLst/>
            <a:cxnLst/>
            <a:rect l="0" t="0" r="0" b="0"/>
            <a:pathLst>
              <a:path w="374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6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6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2" y="77"/>
                </a:lnTo>
                <a:lnTo>
                  <a:pt x="114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6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  <a:moveTo>
                  <a:pt x="231" y="1"/>
                </a:moveTo>
                <a:lnTo>
                  <a:pt x="214" y="3"/>
                </a:lnTo>
                <a:lnTo>
                  <a:pt x="200" y="13"/>
                </a:lnTo>
                <a:lnTo>
                  <a:pt x="188" y="27"/>
                </a:lnTo>
                <a:lnTo>
                  <a:pt x="183" y="44"/>
                </a:lnTo>
                <a:lnTo>
                  <a:pt x="186" y="61"/>
                </a:lnTo>
                <a:lnTo>
                  <a:pt x="193" y="77"/>
                </a:lnTo>
                <a:lnTo>
                  <a:pt x="205" y="90"/>
                </a:lnTo>
                <a:lnTo>
                  <a:pt x="222" y="97"/>
                </a:lnTo>
                <a:lnTo>
                  <a:pt x="241" y="97"/>
                </a:lnTo>
                <a:lnTo>
                  <a:pt x="258" y="90"/>
                </a:lnTo>
                <a:lnTo>
                  <a:pt x="270" y="77"/>
                </a:lnTo>
                <a:lnTo>
                  <a:pt x="277" y="61"/>
                </a:lnTo>
                <a:lnTo>
                  <a:pt x="279" y="44"/>
                </a:lnTo>
                <a:lnTo>
                  <a:pt x="274" y="27"/>
                </a:lnTo>
                <a:lnTo>
                  <a:pt x="262" y="13"/>
                </a:lnTo>
                <a:lnTo>
                  <a:pt x="248" y="3"/>
                </a:lnTo>
                <a:lnTo>
                  <a:pt x="231" y="1"/>
                </a:lnTo>
                <a:close/>
                <a:moveTo>
                  <a:pt x="325" y="1"/>
                </a:moveTo>
                <a:lnTo>
                  <a:pt x="308" y="3"/>
                </a:lnTo>
                <a:lnTo>
                  <a:pt x="294" y="13"/>
                </a:lnTo>
                <a:lnTo>
                  <a:pt x="282" y="27"/>
                </a:lnTo>
                <a:lnTo>
                  <a:pt x="277" y="44"/>
                </a:lnTo>
                <a:lnTo>
                  <a:pt x="279" y="61"/>
                </a:lnTo>
                <a:lnTo>
                  <a:pt x="286" y="77"/>
                </a:lnTo>
                <a:lnTo>
                  <a:pt x="298" y="90"/>
                </a:lnTo>
                <a:lnTo>
                  <a:pt x="315" y="97"/>
                </a:lnTo>
                <a:lnTo>
                  <a:pt x="334" y="97"/>
                </a:lnTo>
                <a:lnTo>
                  <a:pt x="351" y="90"/>
                </a:lnTo>
                <a:lnTo>
                  <a:pt x="363" y="77"/>
                </a:lnTo>
                <a:lnTo>
                  <a:pt x="370" y="61"/>
                </a:lnTo>
                <a:lnTo>
                  <a:pt x="373" y="44"/>
                </a:lnTo>
                <a:lnTo>
                  <a:pt x="368" y="27"/>
                </a:lnTo>
                <a:lnTo>
                  <a:pt x="356" y="13"/>
                </a:lnTo>
                <a:lnTo>
                  <a:pt x="342" y="3"/>
                </a:lnTo>
                <a:lnTo>
                  <a:pt x="325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22" name="path 2522"/>
          <p:cNvSpPr/>
          <p:nvPr/>
        </p:nvSpPr>
        <p:spPr>
          <a:xfrm>
            <a:off x="8067293" y="4817617"/>
            <a:ext cx="121920" cy="62484"/>
          </a:xfrm>
          <a:custGeom>
            <a:avLst/>
            <a:gdLst/>
            <a:ahLst/>
            <a:cxnLst/>
            <a:rect l="0" t="0" r="0" b="0"/>
            <a:pathLst>
              <a:path w="192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2" y="1"/>
                </a:moveTo>
                <a:lnTo>
                  <a:pt x="125" y="3"/>
                </a:lnTo>
                <a:lnTo>
                  <a:pt x="111" y="13"/>
                </a:lnTo>
                <a:lnTo>
                  <a:pt x="99" y="27"/>
                </a:lnTo>
                <a:lnTo>
                  <a:pt x="94" y="44"/>
                </a:lnTo>
                <a:lnTo>
                  <a:pt x="97" y="61"/>
                </a:lnTo>
                <a:lnTo>
                  <a:pt x="104" y="77"/>
                </a:lnTo>
                <a:lnTo>
                  <a:pt x="116" y="90"/>
                </a:lnTo>
                <a:lnTo>
                  <a:pt x="133" y="97"/>
                </a:lnTo>
                <a:lnTo>
                  <a:pt x="152" y="97"/>
                </a:lnTo>
                <a:lnTo>
                  <a:pt x="169" y="90"/>
                </a:lnTo>
                <a:lnTo>
                  <a:pt x="181" y="77"/>
                </a:lnTo>
                <a:lnTo>
                  <a:pt x="188" y="61"/>
                </a:lnTo>
                <a:lnTo>
                  <a:pt x="190" y="44"/>
                </a:lnTo>
                <a:lnTo>
                  <a:pt x="185" y="27"/>
                </a:lnTo>
                <a:lnTo>
                  <a:pt x="174" y="13"/>
                </a:lnTo>
                <a:lnTo>
                  <a:pt x="159" y="3"/>
                </a:lnTo>
                <a:lnTo>
                  <a:pt x="142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24" name="path 2524"/>
          <p:cNvSpPr/>
          <p:nvPr/>
        </p:nvSpPr>
        <p:spPr>
          <a:xfrm>
            <a:off x="7253478" y="4817617"/>
            <a:ext cx="120395" cy="62484"/>
          </a:xfrm>
          <a:custGeom>
            <a:avLst/>
            <a:gdLst/>
            <a:ahLst/>
            <a:cxnLst/>
            <a:rect l="0" t="0" r="0" b="0"/>
            <a:pathLst>
              <a:path w="189" h="98">
                <a:moveTo>
                  <a:pt x="49" y="1"/>
                </a:moveTo>
                <a:lnTo>
                  <a:pt x="32" y="3"/>
                </a:lnTo>
                <a:lnTo>
                  <a:pt x="17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1" y="77"/>
                </a:lnTo>
                <a:lnTo>
                  <a:pt x="114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5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26" name="path 2526"/>
          <p:cNvSpPr/>
          <p:nvPr/>
        </p:nvSpPr>
        <p:spPr>
          <a:xfrm>
            <a:off x="7079741" y="4817617"/>
            <a:ext cx="120396" cy="62484"/>
          </a:xfrm>
          <a:custGeom>
            <a:avLst/>
            <a:gdLst/>
            <a:ahLst/>
            <a:cxnLst/>
            <a:rect l="0" t="0" r="0" b="0"/>
            <a:pathLst>
              <a:path w="189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6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6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2" y="77"/>
                </a:lnTo>
                <a:lnTo>
                  <a:pt x="114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6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28" name="path 2528"/>
          <p:cNvSpPr/>
          <p:nvPr/>
        </p:nvSpPr>
        <p:spPr>
          <a:xfrm>
            <a:off x="6730745" y="4817617"/>
            <a:ext cx="120396" cy="62484"/>
          </a:xfrm>
          <a:custGeom>
            <a:avLst/>
            <a:gdLst/>
            <a:ahLst/>
            <a:cxnLst/>
            <a:rect l="0" t="0" r="0" b="0"/>
            <a:pathLst>
              <a:path w="189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1" y="77"/>
                </a:lnTo>
                <a:lnTo>
                  <a:pt x="114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5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30" name="path 2530"/>
          <p:cNvSpPr/>
          <p:nvPr/>
        </p:nvSpPr>
        <p:spPr>
          <a:xfrm>
            <a:off x="7602473" y="4817617"/>
            <a:ext cx="179831" cy="62484"/>
          </a:xfrm>
          <a:custGeom>
            <a:avLst/>
            <a:gdLst/>
            <a:ahLst/>
            <a:cxnLst/>
            <a:rect l="0" t="0" r="0" b="0"/>
            <a:pathLst>
              <a:path w="283" h="98">
                <a:moveTo>
                  <a:pt x="49" y="1"/>
                </a:moveTo>
                <a:lnTo>
                  <a:pt x="32" y="3"/>
                </a:lnTo>
                <a:lnTo>
                  <a:pt x="17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1" y="77"/>
                </a:lnTo>
                <a:lnTo>
                  <a:pt x="114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5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  <a:moveTo>
                  <a:pt x="234" y="1"/>
                </a:moveTo>
                <a:lnTo>
                  <a:pt x="217" y="3"/>
                </a:lnTo>
                <a:lnTo>
                  <a:pt x="202" y="13"/>
                </a:lnTo>
                <a:lnTo>
                  <a:pt x="190" y="27"/>
                </a:lnTo>
                <a:lnTo>
                  <a:pt x="185" y="44"/>
                </a:lnTo>
                <a:lnTo>
                  <a:pt x="188" y="61"/>
                </a:lnTo>
                <a:lnTo>
                  <a:pt x="195" y="77"/>
                </a:lnTo>
                <a:lnTo>
                  <a:pt x="207" y="90"/>
                </a:lnTo>
                <a:lnTo>
                  <a:pt x="224" y="97"/>
                </a:lnTo>
                <a:lnTo>
                  <a:pt x="243" y="97"/>
                </a:lnTo>
                <a:lnTo>
                  <a:pt x="260" y="90"/>
                </a:lnTo>
                <a:lnTo>
                  <a:pt x="272" y="77"/>
                </a:lnTo>
                <a:lnTo>
                  <a:pt x="279" y="61"/>
                </a:lnTo>
                <a:lnTo>
                  <a:pt x="281" y="44"/>
                </a:lnTo>
                <a:lnTo>
                  <a:pt x="277" y="27"/>
                </a:lnTo>
                <a:lnTo>
                  <a:pt x="265" y="13"/>
                </a:lnTo>
                <a:lnTo>
                  <a:pt x="250" y="3"/>
                </a:lnTo>
                <a:lnTo>
                  <a:pt x="234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32" name="path 2532"/>
          <p:cNvSpPr/>
          <p:nvPr/>
        </p:nvSpPr>
        <p:spPr>
          <a:xfrm>
            <a:off x="10685526" y="4817617"/>
            <a:ext cx="120395" cy="62484"/>
          </a:xfrm>
          <a:custGeom>
            <a:avLst/>
            <a:gdLst/>
            <a:ahLst/>
            <a:cxnLst/>
            <a:rect l="0" t="0" r="0" b="0"/>
            <a:pathLst>
              <a:path w="189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6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6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1" y="77"/>
                </a:lnTo>
                <a:lnTo>
                  <a:pt x="114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6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34" name="path 2534"/>
          <p:cNvSpPr/>
          <p:nvPr/>
        </p:nvSpPr>
        <p:spPr>
          <a:xfrm>
            <a:off x="12255245" y="4817617"/>
            <a:ext cx="120395" cy="62484"/>
          </a:xfrm>
          <a:custGeom>
            <a:avLst/>
            <a:gdLst/>
            <a:ahLst/>
            <a:cxnLst/>
            <a:rect l="0" t="0" r="0" b="0"/>
            <a:pathLst>
              <a:path w="189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6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6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2" y="77"/>
                </a:lnTo>
                <a:lnTo>
                  <a:pt x="114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6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36" name="path 2536"/>
          <p:cNvSpPr/>
          <p:nvPr/>
        </p:nvSpPr>
        <p:spPr>
          <a:xfrm>
            <a:off x="11674602" y="4817617"/>
            <a:ext cx="178307" cy="62484"/>
          </a:xfrm>
          <a:custGeom>
            <a:avLst/>
            <a:gdLst/>
            <a:ahLst/>
            <a:cxnLst/>
            <a:rect l="0" t="0" r="0" b="0"/>
            <a:pathLst>
              <a:path w="280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1" y="77"/>
                </a:lnTo>
                <a:lnTo>
                  <a:pt x="113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5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  <a:moveTo>
                  <a:pt x="231" y="1"/>
                </a:moveTo>
                <a:lnTo>
                  <a:pt x="214" y="3"/>
                </a:lnTo>
                <a:lnTo>
                  <a:pt x="200" y="13"/>
                </a:lnTo>
                <a:lnTo>
                  <a:pt x="188" y="27"/>
                </a:lnTo>
                <a:lnTo>
                  <a:pt x="183" y="44"/>
                </a:lnTo>
                <a:lnTo>
                  <a:pt x="185" y="61"/>
                </a:lnTo>
                <a:lnTo>
                  <a:pt x="193" y="77"/>
                </a:lnTo>
                <a:lnTo>
                  <a:pt x="205" y="90"/>
                </a:lnTo>
                <a:lnTo>
                  <a:pt x="221" y="97"/>
                </a:lnTo>
                <a:lnTo>
                  <a:pt x="241" y="97"/>
                </a:lnTo>
                <a:lnTo>
                  <a:pt x="258" y="90"/>
                </a:lnTo>
                <a:lnTo>
                  <a:pt x="270" y="77"/>
                </a:lnTo>
                <a:lnTo>
                  <a:pt x="277" y="61"/>
                </a:lnTo>
                <a:lnTo>
                  <a:pt x="279" y="44"/>
                </a:lnTo>
                <a:lnTo>
                  <a:pt x="274" y="27"/>
                </a:lnTo>
                <a:lnTo>
                  <a:pt x="262" y="13"/>
                </a:lnTo>
                <a:lnTo>
                  <a:pt x="248" y="3"/>
                </a:lnTo>
                <a:lnTo>
                  <a:pt x="23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38" name="path 2538"/>
          <p:cNvSpPr/>
          <p:nvPr/>
        </p:nvSpPr>
        <p:spPr>
          <a:xfrm>
            <a:off x="8824721" y="4817617"/>
            <a:ext cx="62484" cy="62484"/>
          </a:xfrm>
          <a:custGeom>
            <a:avLst/>
            <a:gdLst/>
            <a:ahLst/>
            <a:cxnLst/>
            <a:rect l="0" t="0" r="0" b="0"/>
            <a:pathLst>
              <a:path w="98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6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6" y="3"/>
                </a:lnTo>
                <a:lnTo>
                  <a:pt x="49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40" name="path 2540"/>
          <p:cNvSpPr/>
          <p:nvPr/>
        </p:nvSpPr>
        <p:spPr>
          <a:xfrm>
            <a:off x="11325606" y="4817617"/>
            <a:ext cx="62483" cy="62484"/>
          </a:xfrm>
          <a:custGeom>
            <a:avLst/>
            <a:gdLst/>
            <a:ahLst/>
            <a:cxnLst/>
            <a:rect l="0" t="0" r="0" b="0"/>
            <a:pathLst>
              <a:path w="98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42" name="path 2542"/>
          <p:cNvSpPr/>
          <p:nvPr/>
        </p:nvSpPr>
        <p:spPr>
          <a:xfrm>
            <a:off x="9696450" y="4817617"/>
            <a:ext cx="62483" cy="62484"/>
          </a:xfrm>
          <a:custGeom>
            <a:avLst/>
            <a:gdLst/>
            <a:ahLst/>
            <a:cxnLst/>
            <a:rect l="0" t="0" r="0" b="0"/>
            <a:pathLst>
              <a:path w="98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44" name="path 2544"/>
          <p:cNvSpPr/>
          <p:nvPr/>
        </p:nvSpPr>
        <p:spPr>
          <a:xfrm>
            <a:off x="6497573" y="4817617"/>
            <a:ext cx="178307" cy="62484"/>
          </a:xfrm>
          <a:custGeom>
            <a:avLst/>
            <a:gdLst/>
            <a:ahLst/>
            <a:cxnLst/>
            <a:rect l="0" t="0" r="0" b="0"/>
            <a:pathLst>
              <a:path w="280" h="98">
                <a:moveTo>
                  <a:pt x="49" y="1"/>
                </a:moveTo>
                <a:lnTo>
                  <a:pt x="32" y="3"/>
                </a:lnTo>
                <a:lnTo>
                  <a:pt x="17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1" y="77"/>
                </a:lnTo>
                <a:lnTo>
                  <a:pt x="114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5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  <a:moveTo>
                  <a:pt x="231" y="1"/>
                </a:moveTo>
                <a:lnTo>
                  <a:pt x="214" y="3"/>
                </a:lnTo>
                <a:lnTo>
                  <a:pt x="200" y="13"/>
                </a:lnTo>
                <a:lnTo>
                  <a:pt x="188" y="27"/>
                </a:lnTo>
                <a:lnTo>
                  <a:pt x="183" y="44"/>
                </a:lnTo>
                <a:lnTo>
                  <a:pt x="185" y="61"/>
                </a:lnTo>
                <a:lnTo>
                  <a:pt x="193" y="77"/>
                </a:lnTo>
                <a:lnTo>
                  <a:pt x="205" y="90"/>
                </a:lnTo>
                <a:lnTo>
                  <a:pt x="221" y="97"/>
                </a:lnTo>
                <a:lnTo>
                  <a:pt x="241" y="97"/>
                </a:lnTo>
                <a:lnTo>
                  <a:pt x="257" y="90"/>
                </a:lnTo>
                <a:lnTo>
                  <a:pt x="270" y="77"/>
                </a:lnTo>
                <a:lnTo>
                  <a:pt x="277" y="61"/>
                </a:lnTo>
                <a:lnTo>
                  <a:pt x="279" y="44"/>
                </a:lnTo>
                <a:lnTo>
                  <a:pt x="274" y="27"/>
                </a:lnTo>
                <a:lnTo>
                  <a:pt x="262" y="13"/>
                </a:lnTo>
                <a:lnTo>
                  <a:pt x="248" y="3"/>
                </a:lnTo>
                <a:lnTo>
                  <a:pt x="23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46" name="path 2546"/>
          <p:cNvSpPr/>
          <p:nvPr/>
        </p:nvSpPr>
        <p:spPr>
          <a:xfrm>
            <a:off x="8649462" y="4817617"/>
            <a:ext cx="62483" cy="62484"/>
          </a:xfrm>
          <a:custGeom>
            <a:avLst/>
            <a:gdLst/>
            <a:ahLst/>
            <a:cxnLst/>
            <a:rect l="0" t="0" r="0" b="0"/>
            <a:pathLst>
              <a:path w="98" h="98">
                <a:moveTo>
                  <a:pt x="49" y="1"/>
                </a:moveTo>
                <a:lnTo>
                  <a:pt x="32" y="3"/>
                </a:lnTo>
                <a:lnTo>
                  <a:pt x="17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48" name="path 2548"/>
          <p:cNvSpPr/>
          <p:nvPr/>
        </p:nvSpPr>
        <p:spPr>
          <a:xfrm>
            <a:off x="5566410" y="4817617"/>
            <a:ext cx="237743" cy="62484"/>
          </a:xfrm>
          <a:custGeom>
            <a:avLst/>
            <a:gdLst/>
            <a:ahLst/>
            <a:cxnLst/>
            <a:rect l="0" t="0" r="0" b="0"/>
            <a:pathLst>
              <a:path w="374" h="98">
                <a:moveTo>
                  <a:pt x="49" y="1"/>
                </a:moveTo>
                <a:lnTo>
                  <a:pt x="32" y="3"/>
                </a:lnTo>
                <a:lnTo>
                  <a:pt x="17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2" y="1"/>
                </a:moveTo>
                <a:lnTo>
                  <a:pt x="125" y="3"/>
                </a:lnTo>
                <a:lnTo>
                  <a:pt x="111" y="13"/>
                </a:lnTo>
                <a:lnTo>
                  <a:pt x="99" y="27"/>
                </a:lnTo>
                <a:lnTo>
                  <a:pt x="94" y="44"/>
                </a:lnTo>
                <a:lnTo>
                  <a:pt x="97" y="61"/>
                </a:lnTo>
                <a:lnTo>
                  <a:pt x="104" y="77"/>
                </a:lnTo>
                <a:lnTo>
                  <a:pt x="116" y="90"/>
                </a:lnTo>
                <a:lnTo>
                  <a:pt x="133" y="97"/>
                </a:lnTo>
                <a:lnTo>
                  <a:pt x="152" y="97"/>
                </a:lnTo>
                <a:lnTo>
                  <a:pt x="169" y="90"/>
                </a:lnTo>
                <a:lnTo>
                  <a:pt x="181" y="77"/>
                </a:lnTo>
                <a:lnTo>
                  <a:pt x="188" y="61"/>
                </a:lnTo>
                <a:lnTo>
                  <a:pt x="190" y="44"/>
                </a:lnTo>
                <a:lnTo>
                  <a:pt x="185" y="27"/>
                </a:lnTo>
                <a:lnTo>
                  <a:pt x="173" y="13"/>
                </a:lnTo>
                <a:lnTo>
                  <a:pt x="159" y="3"/>
                </a:lnTo>
                <a:lnTo>
                  <a:pt x="142" y="1"/>
                </a:lnTo>
                <a:close/>
                <a:moveTo>
                  <a:pt x="233" y="1"/>
                </a:moveTo>
                <a:lnTo>
                  <a:pt x="217" y="3"/>
                </a:lnTo>
                <a:lnTo>
                  <a:pt x="202" y="13"/>
                </a:lnTo>
                <a:lnTo>
                  <a:pt x="190" y="27"/>
                </a:lnTo>
                <a:lnTo>
                  <a:pt x="185" y="44"/>
                </a:lnTo>
                <a:lnTo>
                  <a:pt x="188" y="61"/>
                </a:lnTo>
                <a:lnTo>
                  <a:pt x="195" y="77"/>
                </a:lnTo>
                <a:lnTo>
                  <a:pt x="207" y="90"/>
                </a:lnTo>
                <a:lnTo>
                  <a:pt x="224" y="97"/>
                </a:lnTo>
                <a:lnTo>
                  <a:pt x="243" y="97"/>
                </a:lnTo>
                <a:lnTo>
                  <a:pt x="260" y="90"/>
                </a:lnTo>
                <a:lnTo>
                  <a:pt x="272" y="77"/>
                </a:lnTo>
                <a:lnTo>
                  <a:pt x="279" y="61"/>
                </a:lnTo>
                <a:lnTo>
                  <a:pt x="281" y="44"/>
                </a:lnTo>
                <a:lnTo>
                  <a:pt x="277" y="27"/>
                </a:lnTo>
                <a:lnTo>
                  <a:pt x="265" y="13"/>
                </a:lnTo>
                <a:lnTo>
                  <a:pt x="250" y="3"/>
                </a:lnTo>
                <a:lnTo>
                  <a:pt x="233" y="1"/>
                </a:lnTo>
                <a:close/>
                <a:moveTo>
                  <a:pt x="325" y="1"/>
                </a:moveTo>
                <a:lnTo>
                  <a:pt x="308" y="3"/>
                </a:lnTo>
                <a:lnTo>
                  <a:pt x="293" y="13"/>
                </a:lnTo>
                <a:lnTo>
                  <a:pt x="281" y="27"/>
                </a:lnTo>
                <a:lnTo>
                  <a:pt x="277" y="44"/>
                </a:lnTo>
                <a:lnTo>
                  <a:pt x="279" y="61"/>
                </a:lnTo>
                <a:lnTo>
                  <a:pt x="286" y="77"/>
                </a:lnTo>
                <a:lnTo>
                  <a:pt x="298" y="90"/>
                </a:lnTo>
                <a:lnTo>
                  <a:pt x="315" y="97"/>
                </a:lnTo>
                <a:lnTo>
                  <a:pt x="334" y="97"/>
                </a:lnTo>
                <a:lnTo>
                  <a:pt x="351" y="90"/>
                </a:lnTo>
                <a:lnTo>
                  <a:pt x="363" y="77"/>
                </a:lnTo>
                <a:lnTo>
                  <a:pt x="370" y="61"/>
                </a:lnTo>
                <a:lnTo>
                  <a:pt x="373" y="44"/>
                </a:lnTo>
                <a:lnTo>
                  <a:pt x="368" y="27"/>
                </a:lnTo>
                <a:lnTo>
                  <a:pt x="356" y="13"/>
                </a:lnTo>
                <a:lnTo>
                  <a:pt x="341" y="3"/>
                </a:lnTo>
                <a:lnTo>
                  <a:pt x="325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50" name="path 2550"/>
          <p:cNvSpPr/>
          <p:nvPr/>
        </p:nvSpPr>
        <p:spPr>
          <a:xfrm>
            <a:off x="6032753" y="4817617"/>
            <a:ext cx="178308" cy="62484"/>
          </a:xfrm>
          <a:custGeom>
            <a:avLst/>
            <a:gdLst/>
            <a:ahLst/>
            <a:cxnLst/>
            <a:rect l="0" t="0" r="0" b="0"/>
            <a:pathLst>
              <a:path w="280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6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6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2" y="77"/>
                </a:lnTo>
                <a:lnTo>
                  <a:pt x="114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6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  <a:moveTo>
                  <a:pt x="231" y="1"/>
                </a:moveTo>
                <a:lnTo>
                  <a:pt x="214" y="3"/>
                </a:lnTo>
                <a:lnTo>
                  <a:pt x="200" y="13"/>
                </a:lnTo>
                <a:lnTo>
                  <a:pt x="188" y="27"/>
                </a:lnTo>
                <a:lnTo>
                  <a:pt x="183" y="44"/>
                </a:lnTo>
                <a:lnTo>
                  <a:pt x="186" y="61"/>
                </a:lnTo>
                <a:lnTo>
                  <a:pt x="193" y="77"/>
                </a:lnTo>
                <a:lnTo>
                  <a:pt x="205" y="90"/>
                </a:lnTo>
                <a:lnTo>
                  <a:pt x="222" y="97"/>
                </a:lnTo>
                <a:lnTo>
                  <a:pt x="241" y="97"/>
                </a:lnTo>
                <a:lnTo>
                  <a:pt x="258" y="90"/>
                </a:lnTo>
                <a:lnTo>
                  <a:pt x="270" y="77"/>
                </a:lnTo>
                <a:lnTo>
                  <a:pt x="277" y="61"/>
                </a:lnTo>
                <a:lnTo>
                  <a:pt x="279" y="44"/>
                </a:lnTo>
                <a:lnTo>
                  <a:pt x="274" y="27"/>
                </a:lnTo>
                <a:lnTo>
                  <a:pt x="262" y="13"/>
                </a:lnTo>
                <a:lnTo>
                  <a:pt x="248" y="3"/>
                </a:lnTo>
                <a:lnTo>
                  <a:pt x="23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52" name="path 2552"/>
          <p:cNvSpPr/>
          <p:nvPr/>
        </p:nvSpPr>
        <p:spPr>
          <a:xfrm>
            <a:off x="10336530" y="4817617"/>
            <a:ext cx="120395" cy="62484"/>
          </a:xfrm>
          <a:custGeom>
            <a:avLst/>
            <a:gdLst/>
            <a:ahLst/>
            <a:cxnLst/>
            <a:rect l="0" t="0" r="0" b="0"/>
            <a:pathLst>
              <a:path w="189" h="98">
                <a:moveTo>
                  <a:pt x="49" y="1"/>
                </a:moveTo>
                <a:lnTo>
                  <a:pt x="32" y="3"/>
                </a:lnTo>
                <a:lnTo>
                  <a:pt x="17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1" y="77"/>
                </a:lnTo>
                <a:lnTo>
                  <a:pt x="113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5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54" name="path 2554"/>
          <p:cNvSpPr/>
          <p:nvPr/>
        </p:nvSpPr>
        <p:spPr>
          <a:xfrm>
            <a:off x="7893557" y="4817617"/>
            <a:ext cx="62484" cy="62484"/>
          </a:xfrm>
          <a:custGeom>
            <a:avLst/>
            <a:gdLst/>
            <a:ahLst/>
            <a:cxnLst/>
            <a:rect l="0" t="0" r="0" b="0"/>
            <a:pathLst>
              <a:path w="98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6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6" y="3"/>
                </a:lnTo>
                <a:lnTo>
                  <a:pt x="49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56" name="path 2556"/>
          <p:cNvSpPr/>
          <p:nvPr/>
        </p:nvSpPr>
        <p:spPr>
          <a:xfrm>
            <a:off x="4869941" y="4817617"/>
            <a:ext cx="62484" cy="62484"/>
          </a:xfrm>
          <a:custGeom>
            <a:avLst/>
            <a:gdLst/>
            <a:ahLst/>
            <a:cxnLst/>
            <a:rect l="0" t="0" r="0" b="0"/>
            <a:pathLst>
              <a:path w="98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6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6" y="3"/>
                </a:lnTo>
                <a:lnTo>
                  <a:pt x="49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58" name="path 2558"/>
          <p:cNvSpPr/>
          <p:nvPr/>
        </p:nvSpPr>
        <p:spPr>
          <a:xfrm>
            <a:off x="4694681" y="4817617"/>
            <a:ext cx="62483" cy="62484"/>
          </a:xfrm>
          <a:custGeom>
            <a:avLst/>
            <a:gdLst/>
            <a:ahLst/>
            <a:cxnLst/>
            <a:rect l="0" t="0" r="0" b="0"/>
            <a:pathLst>
              <a:path w="98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6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6" y="3"/>
                </a:lnTo>
                <a:lnTo>
                  <a:pt x="49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60" name="path 2560"/>
          <p:cNvSpPr/>
          <p:nvPr/>
        </p:nvSpPr>
        <p:spPr>
          <a:xfrm>
            <a:off x="11906250" y="4817617"/>
            <a:ext cx="120395" cy="62484"/>
          </a:xfrm>
          <a:custGeom>
            <a:avLst/>
            <a:gdLst/>
            <a:ahLst/>
            <a:cxnLst/>
            <a:rect l="0" t="0" r="0" b="0"/>
            <a:pathLst>
              <a:path w="189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1" y="77"/>
                </a:lnTo>
                <a:lnTo>
                  <a:pt x="114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5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62" name="path 2562"/>
          <p:cNvSpPr/>
          <p:nvPr/>
        </p:nvSpPr>
        <p:spPr>
          <a:xfrm>
            <a:off x="10859262" y="4817617"/>
            <a:ext cx="353567" cy="62484"/>
          </a:xfrm>
          <a:custGeom>
            <a:avLst/>
            <a:gdLst/>
            <a:ahLst/>
            <a:cxnLst/>
            <a:rect l="0" t="0" r="0" b="0"/>
            <a:pathLst>
              <a:path w="556" h="98">
                <a:moveTo>
                  <a:pt x="49" y="1"/>
                </a:moveTo>
                <a:lnTo>
                  <a:pt x="32" y="3"/>
                </a:lnTo>
                <a:lnTo>
                  <a:pt x="17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1" y="77"/>
                </a:lnTo>
                <a:lnTo>
                  <a:pt x="113" y="90"/>
                </a:lnTo>
                <a:lnTo>
                  <a:pt x="130" y="97"/>
                </a:lnTo>
                <a:lnTo>
                  <a:pt x="149" y="97"/>
                </a:lnTo>
                <a:lnTo>
                  <a:pt x="166" y="90"/>
                </a:lnTo>
                <a:lnTo>
                  <a:pt x="178" y="77"/>
                </a:lnTo>
                <a:lnTo>
                  <a:pt x="185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  <a:moveTo>
                  <a:pt x="233" y="1"/>
                </a:moveTo>
                <a:lnTo>
                  <a:pt x="217" y="3"/>
                </a:lnTo>
                <a:lnTo>
                  <a:pt x="202" y="13"/>
                </a:lnTo>
                <a:lnTo>
                  <a:pt x="190" y="27"/>
                </a:lnTo>
                <a:lnTo>
                  <a:pt x="185" y="44"/>
                </a:lnTo>
                <a:lnTo>
                  <a:pt x="188" y="61"/>
                </a:lnTo>
                <a:lnTo>
                  <a:pt x="195" y="77"/>
                </a:lnTo>
                <a:lnTo>
                  <a:pt x="207" y="90"/>
                </a:lnTo>
                <a:lnTo>
                  <a:pt x="224" y="97"/>
                </a:lnTo>
                <a:lnTo>
                  <a:pt x="243" y="97"/>
                </a:lnTo>
                <a:lnTo>
                  <a:pt x="260" y="90"/>
                </a:lnTo>
                <a:lnTo>
                  <a:pt x="272" y="77"/>
                </a:lnTo>
                <a:lnTo>
                  <a:pt x="279" y="61"/>
                </a:lnTo>
                <a:lnTo>
                  <a:pt x="281" y="44"/>
                </a:lnTo>
                <a:lnTo>
                  <a:pt x="277" y="27"/>
                </a:lnTo>
                <a:lnTo>
                  <a:pt x="265" y="13"/>
                </a:lnTo>
                <a:lnTo>
                  <a:pt x="250" y="3"/>
                </a:lnTo>
                <a:lnTo>
                  <a:pt x="233" y="1"/>
                </a:lnTo>
                <a:close/>
                <a:moveTo>
                  <a:pt x="325" y="1"/>
                </a:moveTo>
                <a:lnTo>
                  <a:pt x="308" y="3"/>
                </a:lnTo>
                <a:lnTo>
                  <a:pt x="293" y="13"/>
                </a:lnTo>
                <a:lnTo>
                  <a:pt x="281" y="27"/>
                </a:lnTo>
                <a:lnTo>
                  <a:pt x="277" y="44"/>
                </a:lnTo>
                <a:lnTo>
                  <a:pt x="279" y="61"/>
                </a:lnTo>
                <a:lnTo>
                  <a:pt x="286" y="77"/>
                </a:lnTo>
                <a:lnTo>
                  <a:pt x="298" y="90"/>
                </a:lnTo>
                <a:lnTo>
                  <a:pt x="315" y="97"/>
                </a:lnTo>
                <a:lnTo>
                  <a:pt x="334" y="97"/>
                </a:lnTo>
                <a:lnTo>
                  <a:pt x="351" y="90"/>
                </a:lnTo>
                <a:lnTo>
                  <a:pt x="363" y="77"/>
                </a:lnTo>
                <a:lnTo>
                  <a:pt x="370" y="61"/>
                </a:lnTo>
                <a:lnTo>
                  <a:pt x="373" y="44"/>
                </a:lnTo>
                <a:lnTo>
                  <a:pt x="368" y="27"/>
                </a:lnTo>
                <a:lnTo>
                  <a:pt x="356" y="13"/>
                </a:lnTo>
                <a:lnTo>
                  <a:pt x="341" y="3"/>
                </a:lnTo>
                <a:lnTo>
                  <a:pt x="325" y="1"/>
                </a:lnTo>
                <a:close/>
                <a:moveTo>
                  <a:pt x="416" y="1"/>
                </a:moveTo>
                <a:lnTo>
                  <a:pt x="399" y="3"/>
                </a:lnTo>
                <a:lnTo>
                  <a:pt x="385" y="13"/>
                </a:lnTo>
                <a:lnTo>
                  <a:pt x="373" y="27"/>
                </a:lnTo>
                <a:lnTo>
                  <a:pt x="368" y="44"/>
                </a:lnTo>
                <a:lnTo>
                  <a:pt x="370" y="61"/>
                </a:lnTo>
                <a:lnTo>
                  <a:pt x="377" y="77"/>
                </a:lnTo>
                <a:lnTo>
                  <a:pt x="389" y="90"/>
                </a:lnTo>
                <a:lnTo>
                  <a:pt x="406" y="97"/>
                </a:lnTo>
                <a:lnTo>
                  <a:pt x="425" y="97"/>
                </a:lnTo>
                <a:lnTo>
                  <a:pt x="442" y="90"/>
                </a:lnTo>
                <a:lnTo>
                  <a:pt x="454" y="77"/>
                </a:lnTo>
                <a:lnTo>
                  <a:pt x="461" y="61"/>
                </a:lnTo>
                <a:lnTo>
                  <a:pt x="464" y="44"/>
                </a:lnTo>
                <a:lnTo>
                  <a:pt x="459" y="27"/>
                </a:lnTo>
                <a:lnTo>
                  <a:pt x="447" y="13"/>
                </a:lnTo>
                <a:lnTo>
                  <a:pt x="433" y="3"/>
                </a:lnTo>
                <a:lnTo>
                  <a:pt x="416" y="1"/>
                </a:lnTo>
                <a:close/>
                <a:moveTo>
                  <a:pt x="507" y="1"/>
                </a:moveTo>
                <a:lnTo>
                  <a:pt x="490" y="3"/>
                </a:lnTo>
                <a:lnTo>
                  <a:pt x="476" y="13"/>
                </a:lnTo>
                <a:lnTo>
                  <a:pt x="464" y="27"/>
                </a:lnTo>
                <a:lnTo>
                  <a:pt x="459" y="44"/>
                </a:lnTo>
                <a:lnTo>
                  <a:pt x="461" y="61"/>
                </a:lnTo>
                <a:lnTo>
                  <a:pt x="469" y="77"/>
                </a:lnTo>
                <a:lnTo>
                  <a:pt x="481" y="90"/>
                </a:lnTo>
                <a:lnTo>
                  <a:pt x="497" y="97"/>
                </a:lnTo>
                <a:lnTo>
                  <a:pt x="517" y="97"/>
                </a:lnTo>
                <a:lnTo>
                  <a:pt x="533" y="90"/>
                </a:lnTo>
                <a:lnTo>
                  <a:pt x="545" y="77"/>
                </a:lnTo>
                <a:lnTo>
                  <a:pt x="553" y="61"/>
                </a:lnTo>
                <a:lnTo>
                  <a:pt x="555" y="44"/>
                </a:lnTo>
                <a:lnTo>
                  <a:pt x="550" y="27"/>
                </a:lnTo>
                <a:lnTo>
                  <a:pt x="538" y="13"/>
                </a:lnTo>
                <a:lnTo>
                  <a:pt x="524" y="3"/>
                </a:lnTo>
                <a:lnTo>
                  <a:pt x="507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64" name="path 2564"/>
          <p:cNvSpPr/>
          <p:nvPr/>
        </p:nvSpPr>
        <p:spPr>
          <a:xfrm>
            <a:off x="7428738" y="4817617"/>
            <a:ext cx="120396" cy="62484"/>
          </a:xfrm>
          <a:custGeom>
            <a:avLst/>
            <a:gdLst/>
            <a:ahLst/>
            <a:cxnLst/>
            <a:rect l="0" t="0" r="0" b="0"/>
            <a:pathLst>
              <a:path w="189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1" y="77"/>
                </a:lnTo>
                <a:lnTo>
                  <a:pt x="114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5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66" name="path 2566"/>
          <p:cNvSpPr/>
          <p:nvPr/>
        </p:nvSpPr>
        <p:spPr>
          <a:xfrm>
            <a:off x="2527553" y="4817617"/>
            <a:ext cx="62484" cy="62484"/>
          </a:xfrm>
          <a:custGeom>
            <a:avLst/>
            <a:gdLst/>
            <a:ahLst/>
            <a:cxnLst/>
            <a:rect l="0" t="0" r="0" b="0"/>
            <a:pathLst>
              <a:path w="98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6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6" y="3"/>
                </a:lnTo>
                <a:lnTo>
                  <a:pt x="49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68" name="path 2568"/>
          <p:cNvSpPr/>
          <p:nvPr/>
        </p:nvSpPr>
        <p:spPr>
          <a:xfrm>
            <a:off x="2876550" y="4817617"/>
            <a:ext cx="179831" cy="62484"/>
          </a:xfrm>
          <a:custGeom>
            <a:avLst/>
            <a:gdLst/>
            <a:ahLst/>
            <a:cxnLst/>
            <a:rect l="0" t="0" r="0" b="0"/>
            <a:pathLst>
              <a:path w="283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2" y="1"/>
                </a:moveTo>
                <a:lnTo>
                  <a:pt x="125" y="3"/>
                </a:lnTo>
                <a:lnTo>
                  <a:pt x="111" y="13"/>
                </a:lnTo>
                <a:lnTo>
                  <a:pt x="99" y="27"/>
                </a:lnTo>
                <a:lnTo>
                  <a:pt x="94" y="44"/>
                </a:lnTo>
                <a:lnTo>
                  <a:pt x="97" y="61"/>
                </a:lnTo>
                <a:lnTo>
                  <a:pt x="104" y="77"/>
                </a:lnTo>
                <a:lnTo>
                  <a:pt x="116" y="90"/>
                </a:lnTo>
                <a:lnTo>
                  <a:pt x="133" y="97"/>
                </a:lnTo>
                <a:lnTo>
                  <a:pt x="152" y="97"/>
                </a:lnTo>
                <a:lnTo>
                  <a:pt x="169" y="90"/>
                </a:lnTo>
                <a:lnTo>
                  <a:pt x="181" y="77"/>
                </a:lnTo>
                <a:lnTo>
                  <a:pt x="188" y="61"/>
                </a:lnTo>
                <a:lnTo>
                  <a:pt x="190" y="44"/>
                </a:lnTo>
                <a:lnTo>
                  <a:pt x="185" y="27"/>
                </a:lnTo>
                <a:lnTo>
                  <a:pt x="174" y="13"/>
                </a:lnTo>
                <a:lnTo>
                  <a:pt x="159" y="3"/>
                </a:lnTo>
                <a:lnTo>
                  <a:pt x="142" y="1"/>
                </a:lnTo>
                <a:close/>
                <a:moveTo>
                  <a:pt x="234" y="1"/>
                </a:moveTo>
                <a:lnTo>
                  <a:pt x="217" y="3"/>
                </a:lnTo>
                <a:lnTo>
                  <a:pt x="202" y="13"/>
                </a:lnTo>
                <a:lnTo>
                  <a:pt x="190" y="27"/>
                </a:lnTo>
                <a:lnTo>
                  <a:pt x="185" y="44"/>
                </a:lnTo>
                <a:lnTo>
                  <a:pt x="188" y="61"/>
                </a:lnTo>
                <a:lnTo>
                  <a:pt x="195" y="77"/>
                </a:lnTo>
                <a:lnTo>
                  <a:pt x="207" y="90"/>
                </a:lnTo>
                <a:lnTo>
                  <a:pt x="224" y="97"/>
                </a:lnTo>
                <a:lnTo>
                  <a:pt x="243" y="97"/>
                </a:lnTo>
                <a:lnTo>
                  <a:pt x="260" y="90"/>
                </a:lnTo>
                <a:lnTo>
                  <a:pt x="272" y="77"/>
                </a:lnTo>
                <a:lnTo>
                  <a:pt x="279" y="61"/>
                </a:lnTo>
                <a:lnTo>
                  <a:pt x="281" y="44"/>
                </a:lnTo>
                <a:lnTo>
                  <a:pt x="277" y="27"/>
                </a:lnTo>
                <a:lnTo>
                  <a:pt x="265" y="13"/>
                </a:lnTo>
                <a:lnTo>
                  <a:pt x="250" y="3"/>
                </a:lnTo>
                <a:lnTo>
                  <a:pt x="234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70" name="path 2570"/>
          <p:cNvSpPr/>
          <p:nvPr/>
        </p:nvSpPr>
        <p:spPr>
          <a:xfrm>
            <a:off x="1331213" y="4817617"/>
            <a:ext cx="271273" cy="62484"/>
          </a:xfrm>
          <a:custGeom>
            <a:avLst/>
            <a:gdLst/>
            <a:ahLst/>
            <a:cxnLst/>
            <a:rect l="0" t="0" r="0" b="0"/>
            <a:pathLst>
              <a:path w="427" h="98">
                <a:moveTo>
                  <a:pt x="1" y="94"/>
                </a:moveTo>
                <a:lnTo>
                  <a:pt x="10" y="97"/>
                </a:lnTo>
                <a:lnTo>
                  <a:pt x="30" y="94"/>
                </a:lnTo>
                <a:lnTo>
                  <a:pt x="44" y="82"/>
                </a:lnTo>
                <a:lnTo>
                  <a:pt x="56" y="68"/>
                </a:lnTo>
                <a:lnTo>
                  <a:pt x="58" y="49"/>
                </a:lnTo>
                <a:moveTo>
                  <a:pt x="102" y="1"/>
                </a:moveTo>
                <a:lnTo>
                  <a:pt x="85" y="3"/>
                </a:lnTo>
                <a:lnTo>
                  <a:pt x="70" y="13"/>
                </a:lnTo>
                <a:lnTo>
                  <a:pt x="58" y="27"/>
                </a:lnTo>
                <a:lnTo>
                  <a:pt x="54" y="44"/>
                </a:lnTo>
                <a:lnTo>
                  <a:pt x="56" y="61"/>
                </a:lnTo>
                <a:lnTo>
                  <a:pt x="63" y="77"/>
                </a:lnTo>
                <a:lnTo>
                  <a:pt x="75" y="90"/>
                </a:lnTo>
                <a:lnTo>
                  <a:pt x="92" y="97"/>
                </a:lnTo>
                <a:lnTo>
                  <a:pt x="111" y="97"/>
                </a:lnTo>
                <a:lnTo>
                  <a:pt x="128" y="90"/>
                </a:lnTo>
                <a:lnTo>
                  <a:pt x="140" y="77"/>
                </a:lnTo>
                <a:lnTo>
                  <a:pt x="147" y="61"/>
                </a:lnTo>
                <a:lnTo>
                  <a:pt x="150" y="44"/>
                </a:lnTo>
                <a:lnTo>
                  <a:pt x="145" y="27"/>
                </a:lnTo>
                <a:lnTo>
                  <a:pt x="133" y="13"/>
                </a:lnTo>
                <a:lnTo>
                  <a:pt x="118" y="3"/>
                </a:lnTo>
                <a:lnTo>
                  <a:pt x="102" y="1"/>
                </a:lnTo>
                <a:close/>
                <a:moveTo>
                  <a:pt x="193" y="1"/>
                </a:moveTo>
                <a:lnTo>
                  <a:pt x="176" y="3"/>
                </a:lnTo>
                <a:lnTo>
                  <a:pt x="162" y="13"/>
                </a:lnTo>
                <a:lnTo>
                  <a:pt x="150" y="27"/>
                </a:lnTo>
                <a:lnTo>
                  <a:pt x="145" y="44"/>
                </a:lnTo>
                <a:lnTo>
                  <a:pt x="147" y="61"/>
                </a:lnTo>
                <a:lnTo>
                  <a:pt x="154" y="77"/>
                </a:lnTo>
                <a:lnTo>
                  <a:pt x="166" y="90"/>
                </a:lnTo>
                <a:lnTo>
                  <a:pt x="183" y="97"/>
                </a:lnTo>
                <a:lnTo>
                  <a:pt x="202" y="97"/>
                </a:lnTo>
                <a:lnTo>
                  <a:pt x="219" y="90"/>
                </a:lnTo>
                <a:lnTo>
                  <a:pt x="231" y="77"/>
                </a:lnTo>
                <a:lnTo>
                  <a:pt x="238" y="61"/>
                </a:lnTo>
                <a:lnTo>
                  <a:pt x="241" y="44"/>
                </a:lnTo>
                <a:lnTo>
                  <a:pt x="236" y="27"/>
                </a:lnTo>
                <a:lnTo>
                  <a:pt x="224" y="13"/>
                </a:lnTo>
                <a:lnTo>
                  <a:pt x="210" y="3"/>
                </a:lnTo>
                <a:lnTo>
                  <a:pt x="193" y="1"/>
                </a:lnTo>
                <a:close/>
                <a:moveTo>
                  <a:pt x="286" y="1"/>
                </a:moveTo>
                <a:lnTo>
                  <a:pt x="270" y="3"/>
                </a:lnTo>
                <a:lnTo>
                  <a:pt x="255" y="13"/>
                </a:lnTo>
                <a:lnTo>
                  <a:pt x="243" y="27"/>
                </a:lnTo>
                <a:lnTo>
                  <a:pt x="238" y="44"/>
                </a:lnTo>
                <a:lnTo>
                  <a:pt x="241" y="61"/>
                </a:lnTo>
                <a:lnTo>
                  <a:pt x="248" y="77"/>
                </a:lnTo>
                <a:lnTo>
                  <a:pt x="260" y="90"/>
                </a:lnTo>
                <a:lnTo>
                  <a:pt x="277" y="97"/>
                </a:lnTo>
                <a:lnTo>
                  <a:pt x="296" y="97"/>
                </a:lnTo>
                <a:lnTo>
                  <a:pt x="313" y="90"/>
                </a:lnTo>
                <a:lnTo>
                  <a:pt x="325" y="77"/>
                </a:lnTo>
                <a:lnTo>
                  <a:pt x="332" y="61"/>
                </a:lnTo>
                <a:lnTo>
                  <a:pt x="334" y="44"/>
                </a:lnTo>
                <a:lnTo>
                  <a:pt x="330" y="27"/>
                </a:lnTo>
                <a:lnTo>
                  <a:pt x="318" y="13"/>
                </a:lnTo>
                <a:lnTo>
                  <a:pt x="303" y="3"/>
                </a:lnTo>
                <a:lnTo>
                  <a:pt x="286" y="1"/>
                </a:lnTo>
                <a:close/>
                <a:moveTo>
                  <a:pt x="378" y="1"/>
                </a:moveTo>
                <a:lnTo>
                  <a:pt x="361" y="3"/>
                </a:lnTo>
                <a:lnTo>
                  <a:pt x="346" y="13"/>
                </a:lnTo>
                <a:lnTo>
                  <a:pt x="334" y="27"/>
                </a:lnTo>
                <a:lnTo>
                  <a:pt x="330" y="44"/>
                </a:lnTo>
                <a:lnTo>
                  <a:pt x="332" y="61"/>
                </a:lnTo>
                <a:lnTo>
                  <a:pt x="339" y="77"/>
                </a:lnTo>
                <a:lnTo>
                  <a:pt x="351" y="90"/>
                </a:lnTo>
                <a:lnTo>
                  <a:pt x="368" y="97"/>
                </a:lnTo>
                <a:lnTo>
                  <a:pt x="387" y="97"/>
                </a:lnTo>
                <a:lnTo>
                  <a:pt x="404" y="90"/>
                </a:lnTo>
                <a:lnTo>
                  <a:pt x="416" y="77"/>
                </a:lnTo>
                <a:lnTo>
                  <a:pt x="423" y="61"/>
                </a:lnTo>
                <a:lnTo>
                  <a:pt x="426" y="44"/>
                </a:lnTo>
                <a:lnTo>
                  <a:pt x="421" y="27"/>
                </a:lnTo>
                <a:lnTo>
                  <a:pt x="409" y="13"/>
                </a:lnTo>
                <a:lnTo>
                  <a:pt x="394" y="3"/>
                </a:lnTo>
                <a:lnTo>
                  <a:pt x="378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72" name="path 2572"/>
          <p:cNvSpPr/>
          <p:nvPr/>
        </p:nvSpPr>
        <p:spPr>
          <a:xfrm>
            <a:off x="13177265" y="4702555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74" name="path 2574"/>
          <p:cNvSpPr/>
          <p:nvPr/>
        </p:nvSpPr>
        <p:spPr>
          <a:xfrm>
            <a:off x="1655824" y="4817617"/>
            <a:ext cx="120398" cy="62484"/>
          </a:xfrm>
          <a:custGeom>
            <a:avLst/>
            <a:gdLst/>
            <a:ahLst/>
            <a:cxnLst/>
            <a:rect l="0" t="0" r="0" b="0"/>
            <a:pathLst>
              <a:path w="189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6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6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2" y="77"/>
                </a:lnTo>
                <a:lnTo>
                  <a:pt x="114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6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76" name="path 2576"/>
          <p:cNvSpPr/>
          <p:nvPr/>
        </p:nvSpPr>
        <p:spPr>
          <a:xfrm>
            <a:off x="2353818" y="4817617"/>
            <a:ext cx="120395" cy="62484"/>
          </a:xfrm>
          <a:custGeom>
            <a:avLst/>
            <a:gdLst/>
            <a:ahLst/>
            <a:cxnLst/>
            <a:rect l="0" t="0" r="0" b="0"/>
            <a:pathLst>
              <a:path w="189" h="98">
                <a:moveTo>
                  <a:pt x="49" y="1"/>
                </a:moveTo>
                <a:lnTo>
                  <a:pt x="32" y="3"/>
                </a:lnTo>
                <a:lnTo>
                  <a:pt x="17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1" y="77"/>
                </a:lnTo>
                <a:lnTo>
                  <a:pt x="113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5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78" name="path 2578"/>
          <p:cNvSpPr/>
          <p:nvPr/>
        </p:nvSpPr>
        <p:spPr>
          <a:xfrm>
            <a:off x="1625344" y="4739894"/>
            <a:ext cx="71629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11" y="56"/>
                </a:moveTo>
                <a:lnTo>
                  <a:pt x="109" y="39"/>
                </a:lnTo>
                <a:lnTo>
                  <a:pt x="99" y="22"/>
                </a:lnTo>
                <a:lnTo>
                  <a:pt x="87" y="10"/>
                </a:lnTo>
                <a:lnTo>
                  <a:pt x="70" y="3"/>
                </a:lnTo>
                <a:lnTo>
                  <a:pt x="51" y="1"/>
                </a:lnTo>
                <a:lnTo>
                  <a:pt x="34" y="6"/>
                </a:lnTo>
                <a:lnTo>
                  <a:pt x="18" y="15"/>
                </a:lnTo>
                <a:lnTo>
                  <a:pt x="8" y="30"/>
                </a:lnTo>
                <a:lnTo>
                  <a:pt x="1" y="46"/>
                </a:lnTo>
                <a:lnTo>
                  <a:pt x="1" y="66"/>
                </a:lnTo>
                <a:lnTo>
                  <a:pt x="8" y="82"/>
                </a:lnTo>
                <a:lnTo>
                  <a:pt x="18" y="97"/>
                </a:lnTo>
                <a:lnTo>
                  <a:pt x="34" y="106"/>
                </a:lnTo>
                <a:lnTo>
                  <a:pt x="51" y="111"/>
                </a:lnTo>
                <a:lnTo>
                  <a:pt x="70" y="109"/>
                </a:lnTo>
                <a:lnTo>
                  <a:pt x="87" y="102"/>
                </a:lnTo>
                <a:lnTo>
                  <a:pt x="99" y="90"/>
                </a:lnTo>
                <a:lnTo>
                  <a:pt x="109" y="73"/>
                </a:lnTo>
                <a:lnTo>
                  <a:pt x="11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80" name="path 2580"/>
          <p:cNvSpPr/>
          <p:nvPr/>
        </p:nvSpPr>
        <p:spPr>
          <a:xfrm>
            <a:off x="14231873" y="4739894"/>
            <a:ext cx="71628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11" y="56"/>
                </a:moveTo>
                <a:lnTo>
                  <a:pt x="109" y="39"/>
                </a:lnTo>
                <a:lnTo>
                  <a:pt x="99" y="22"/>
                </a:lnTo>
                <a:lnTo>
                  <a:pt x="87" y="10"/>
                </a:lnTo>
                <a:lnTo>
                  <a:pt x="70" y="3"/>
                </a:lnTo>
                <a:lnTo>
                  <a:pt x="51" y="1"/>
                </a:lnTo>
                <a:lnTo>
                  <a:pt x="34" y="6"/>
                </a:lnTo>
                <a:lnTo>
                  <a:pt x="18" y="15"/>
                </a:lnTo>
                <a:lnTo>
                  <a:pt x="8" y="30"/>
                </a:lnTo>
                <a:lnTo>
                  <a:pt x="1" y="46"/>
                </a:lnTo>
                <a:lnTo>
                  <a:pt x="1" y="66"/>
                </a:lnTo>
                <a:lnTo>
                  <a:pt x="8" y="82"/>
                </a:lnTo>
                <a:lnTo>
                  <a:pt x="18" y="97"/>
                </a:lnTo>
                <a:lnTo>
                  <a:pt x="34" y="106"/>
                </a:lnTo>
                <a:lnTo>
                  <a:pt x="51" y="111"/>
                </a:lnTo>
                <a:lnTo>
                  <a:pt x="70" y="109"/>
                </a:lnTo>
                <a:lnTo>
                  <a:pt x="87" y="102"/>
                </a:lnTo>
                <a:lnTo>
                  <a:pt x="99" y="90"/>
                </a:lnTo>
                <a:lnTo>
                  <a:pt x="109" y="73"/>
                </a:lnTo>
                <a:lnTo>
                  <a:pt x="11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82" name="path 2582"/>
          <p:cNvSpPr/>
          <p:nvPr/>
        </p:nvSpPr>
        <p:spPr>
          <a:xfrm>
            <a:off x="2702814" y="4817617"/>
            <a:ext cx="62483" cy="62484"/>
          </a:xfrm>
          <a:custGeom>
            <a:avLst/>
            <a:gdLst/>
            <a:ahLst/>
            <a:cxnLst/>
            <a:rect l="0" t="0" r="0" b="0"/>
            <a:pathLst>
              <a:path w="98" h="98">
                <a:moveTo>
                  <a:pt x="49" y="1"/>
                </a:moveTo>
                <a:lnTo>
                  <a:pt x="32" y="3"/>
                </a:lnTo>
                <a:lnTo>
                  <a:pt x="17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84" name="path 2584"/>
          <p:cNvSpPr/>
          <p:nvPr/>
        </p:nvSpPr>
        <p:spPr>
          <a:xfrm>
            <a:off x="12777978" y="4739894"/>
            <a:ext cx="71628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11" y="56"/>
                </a:moveTo>
                <a:lnTo>
                  <a:pt x="109" y="39"/>
                </a:lnTo>
                <a:lnTo>
                  <a:pt x="99" y="22"/>
                </a:lnTo>
                <a:lnTo>
                  <a:pt x="87" y="10"/>
                </a:lnTo>
                <a:lnTo>
                  <a:pt x="70" y="3"/>
                </a:lnTo>
                <a:lnTo>
                  <a:pt x="51" y="1"/>
                </a:lnTo>
                <a:lnTo>
                  <a:pt x="34" y="6"/>
                </a:lnTo>
                <a:lnTo>
                  <a:pt x="18" y="15"/>
                </a:lnTo>
                <a:lnTo>
                  <a:pt x="8" y="30"/>
                </a:lnTo>
                <a:lnTo>
                  <a:pt x="1" y="46"/>
                </a:lnTo>
                <a:lnTo>
                  <a:pt x="1" y="66"/>
                </a:lnTo>
                <a:lnTo>
                  <a:pt x="8" y="82"/>
                </a:lnTo>
                <a:lnTo>
                  <a:pt x="18" y="97"/>
                </a:lnTo>
                <a:lnTo>
                  <a:pt x="34" y="106"/>
                </a:lnTo>
                <a:lnTo>
                  <a:pt x="51" y="111"/>
                </a:lnTo>
                <a:lnTo>
                  <a:pt x="70" y="109"/>
                </a:lnTo>
                <a:lnTo>
                  <a:pt x="87" y="102"/>
                </a:lnTo>
                <a:lnTo>
                  <a:pt x="99" y="90"/>
                </a:lnTo>
                <a:lnTo>
                  <a:pt x="109" y="73"/>
                </a:lnTo>
                <a:lnTo>
                  <a:pt x="11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86" name="path 2586"/>
          <p:cNvSpPr/>
          <p:nvPr/>
        </p:nvSpPr>
        <p:spPr>
          <a:xfrm>
            <a:off x="12450317" y="4702555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88" name="path 2588"/>
          <p:cNvSpPr/>
          <p:nvPr/>
        </p:nvSpPr>
        <p:spPr>
          <a:xfrm>
            <a:off x="12051030" y="4739894"/>
            <a:ext cx="71627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11" y="56"/>
                </a:moveTo>
                <a:lnTo>
                  <a:pt x="109" y="39"/>
                </a:lnTo>
                <a:lnTo>
                  <a:pt x="99" y="22"/>
                </a:lnTo>
                <a:lnTo>
                  <a:pt x="87" y="10"/>
                </a:lnTo>
                <a:lnTo>
                  <a:pt x="70" y="3"/>
                </a:lnTo>
                <a:lnTo>
                  <a:pt x="51" y="1"/>
                </a:lnTo>
                <a:lnTo>
                  <a:pt x="34" y="6"/>
                </a:lnTo>
                <a:lnTo>
                  <a:pt x="17" y="15"/>
                </a:lnTo>
                <a:lnTo>
                  <a:pt x="8" y="30"/>
                </a:lnTo>
                <a:lnTo>
                  <a:pt x="1" y="46"/>
                </a:lnTo>
                <a:lnTo>
                  <a:pt x="1" y="66"/>
                </a:lnTo>
                <a:lnTo>
                  <a:pt x="8" y="82"/>
                </a:lnTo>
                <a:lnTo>
                  <a:pt x="17" y="97"/>
                </a:lnTo>
                <a:lnTo>
                  <a:pt x="34" y="106"/>
                </a:lnTo>
                <a:lnTo>
                  <a:pt x="51" y="111"/>
                </a:lnTo>
                <a:lnTo>
                  <a:pt x="70" y="109"/>
                </a:lnTo>
                <a:lnTo>
                  <a:pt x="87" y="102"/>
                </a:lnTo>
                <a:lnTo>
                  <a:pt x="99" y="90"/>
                </a:lnTo>
                <a:lnTo>
                  <a:pt x="109" y="73"/>
                </a:lnTo>
                <a:lnTo>
                  <a:pt x="11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90" name="path 2590"/>
          <p:cNvSpPr/>
          <p:nvPr/>
        </p:nvSpPr>
        <p:spPr>
          <a:xfrm>
            <a:off x="11324082" y="4739894"/>
            <a:ext cx="71627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11" y="56"/>
                </a:moveTo>
                <a:lnTo>
                  <a:pt x="109" y="39"/>
                </a:lnTo>
                <a:lnTo>
                  <a:pt x="99" y="22"/>
                </a:lnTo>
                <a:lnTo>
                  <a:pt x="87" y="10"/>
                </a:lnTo>
                <a:lnTo>
                  <a:pt x="70" y="3"/>
                </a:lnTo>
                <a:lnTo>
                  <a:pt x="51" y="1"/>
                </a:lnTo>
                <a:lnTo>
                  <a:pt x="34" y="6"/>
                </a:lnTo>
                <a:lnTo>
                  <a:pt x="17" y="15"/>
                </a:lnTo>
                <a:lnTo>
                  <a:pt x="8" y="30"/>
                </a:lnTo>
                <a:lnTo>
                  <a:pt x="1" y="46"/>
                </a:lnTo>
                <a:lnTo>
                  <a:pt x="1" y="66"/>
                </a:lnTo>
                <a:lnTo>
                  <a:pt x="8" y="82"/>
                </a:lnTo>
                <a:lnTo>
                  <a:pt x="17" y="97"/>
                </a:lnTo>
                <a:lnTo>
                  <a:pt x="34" y="106"/>
                </a:lnTo>
                <a:lnTo>
                  <a:pt x="51" y="111"/>
                </a:lnTo>
                <a:lnTo>
                  <a:pt x="70" y="109"/>
                </a:lnTo>
                <a:lnTo>
                  <a:pt x="87" y="102"/>
                </a:lnTo>
                <a:lnTo>
                  <a:pt x="99" y="90"/>
                </a:lnTo>
                <a:lnTo>
                  <a:pt x="109" y="73"/>
                </a:lnTo>
                <a:lnTo>
                  <a:pt x="11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92" name="path 2592"/>
          <p:cNvSpPr/>
          <p:nvPr/>
        </p:nvSpPr>
        <p:spPr>
          <a:xfrm>
            <a:off x="3109721" y="4817617"/>
            <a:ext cx="178308" cy="62484"/>
          </a:xfrm>
          <a:custGeom>
            <a:avLst/>
            <a:gdLst/>
            <a:ahLst/>
            <a:cxnLst/>
            <a:rect l="0" t="0" r="0" b="0"/>
            <a:pathLst>
              <a:path w="280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6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6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2" y="77"/>
                </a:lnTo>
                <a:lnTo>
                  <a:pt x="114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6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  <a:moveTo>
                  <a:pt x="231" y="1"/>
                </a:moveTo>
                <a:lnTo>
                  <a:pt x="214" y="3"/>
                </a:lnTo>
                <a:lnTo>
                  <a:pt x="200" y="13"/>
                </a:lnTo>
                <a:lnTo>
                  <a:pt x="188" y="27"/>
                </a:lnTo>
                <a:lnTo>
                  <a:pt x="183" y="44"/>
                </a:lnTo>
                <a:lnTo>
                  <a:pt x="186" y="61"/>
                </a:lnTo>
                <a:lnTo>
                  <a:pt x="193" y="77"/>
                </a:lnTo>
                <a:lnTo>
                  <a:pt x="205" y="90"/>
                </a:lnTo>
                <a:lnTo>
                  <a:pt x="222" y="97"/>
                </a:lnTo>
                <a:lnTo>
                  <a:pt x="241" y="97"/>
                </a:lnTo>
                <a:lnTo>
                  <a:pt x="258" y="90"/>
                </a:lnTo>
                <a:lnTo>
                  <a:pt x="270" y="77"/>
                </a:lnTo>
                <a:lnTo>
                  <a:pt x="277" y="61"/>
                </a:lnTo>
                <a:lnTo>
                  <a:pt x="279" y="44"/>
                </a:lnTo>
                <a:lnTo>
                  <a:pt x="274" y="27"/>
                </a:lnTo>
                <a:lnTo>
                  <a:pt x="262" y="13"/>
                </a:lnTo>
                <a:lnTo>
                  <a:pt x="248" y="3"/>
                </a:lnTo>
                <a:lnTo>
                  <a:pt x="231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94" name="path 2594"/>
          <p:cNvSpPr/>
          <p:nvPr/>
        </p:nvSpPr>
        <p:spPr>
          <a:xfrm>
            <a:off x="10994897" y="4702555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96" name="path 2596"/>
          <p:cNvSpPr/>
          <p:nvPr/>
        </p:nvSpPr>
        <p:spPr>
          <a:xfrm>
            <a:off x="2352293" y="4739894"/>
            <a:ext cx="71628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11" y="56"/>
                </a:moveTo>
                <a:lnTo>
                  <a:pt x="109" y="39"/>
                </a:lnTo>
                <a:lnTo>
                  <a:pt x="99" y="22"/>
                </a:lnTo>
                <a:lnTo>
                  <a:pt x="87" y="10"/>
                </a:lnTo>
                <a:lnTo>
                  <a:pt x="70" y="3"/>
                </a:lnTo>
                <a:lnTo>
                  <a:pt x="51" y="1"/>
                </a:lnTo>
                <a:lnTo>
                  <a:pt x="34" y="6"/>
                </a:lnTo>
                <a:lnTo>
                  <a:pt x="18" y="15"/>
                </a:lnTo>
                <a:lnTo>
                  <a:pt x="8" y="30"/>
                </a:lnTo>
                <a:lnTo>
                  <a:pt x="1" y="46"/>
                </a:lnTo>
                <a:lnTo>
                  <a:pt x="1" y="66"/>
                </a:lnTo>
                <a:lnTo>
                  <a:pt x="8" y="82"/>
                </a:lnTo>
                <a:lnTo>
                  <a:pt x="18" y="97"/>
                </a:lnTo>
                <a:lnTo>
                  <a:pt x="34" y="106"/>
                </a:lnTo>
                <a:lnTo>
                  <a:pt x="51" y="111"/>
                </a:lnTo>
                <a:lnTo>
                  <a:pt x="70" y="109"/>
                </a:lnTo>
                <a:lnTo>
                  <a:pt x="87" y="102"/>
                </a:lnTo>
                <a:lnTo>
                  <a:pt x="99" y="90"/>
                </a:lnTo>
                <a:lnTo>
                  <a:pt x="109" y="73"/>
                </a:lnTo>
                <a:lnTo>
                  <a:pt x="11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598" name="path 2598"/>
          <p:cNvSpPr/>
          <p:nvPr/>
        </p:nvSpPr>
        <p:spPr>
          <a:xfrm>
            <a:off x="10597134" y="4739894"/>
            <a:ext cx="71627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11" y="56"/>
                </a:moveTo>
                <a:lnTo>
                  <a:pt x="109" y="39"/>
                </a:lnTo>
                <a:lnTo>
                  <a:pt x="99" y="22"/>
                </a:lnTo>
                <a:lnTo>
                  <a:pt x="87" y="10"/>
                </a:lnTo>
                <a:lnTo>
                  <a:pt x="70" y="3"/>
                </a:lnTo>
                <a:lnTo>
                  <a:pt x="51" y="1"/>
                </a:lnTo>
                <a:lnTo>
                  <a:pt x="34" y="6"/>
                </a:lnTo>
                <a:lnTo>
                  <a:pt x="17" y="15"/>
                </a:lnTo>
                <a:lnTo>
                  <a:pt x="8" y="30"/>
                </a:lnTo>
                <a:lnTo>
                  <a:pt x="1" y="46"/>
                </a:lnTo>
                <a:lnTo>
                  <a:pt x="1" y="66"/>
                </a:lnTo>
                <a:lnTo>
                  <a:pt x="8" y="82"/>
                </a:lnTo>
                <a:lnTo>
                  <a:pt x="17" y="97"/>
                </a:lnTo>
                <a:lnTo>
                  <a:pt x="34" y="106"/>
                </a:lnTo>
                <a:lnTo>
                  <a:pt x="51" y="111"/>
                </a:lnTo>
                <a:lnTo>
                  <a:pt x="70" y="109"/>
                </a:lnTo>
                <a:lnTo>
                  <a:pt x="87" y="102"/>
                </a:lnTo>
                <a:lnTo>
                  <a:pt x="99" y="90"/>
                </a:lnTo>
                <a:lnTo>
                  <a:pt x="109" y="73"/>
                </a:lnTo>
                <a:lnTo>
                  <a:pt x="11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00" name="path 2600"/>
          <p:cNvSpPr/>
          <p:nvPr/>
        </p:nvSpPr>
        <p:spPr>
          <a:xfrm>
            <a:off x="10267950" y="4702555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02" name="path 2602"/>
          <p:cNvSpPr/>
          <p:nvPr/>
        </p:nvSpPr>
        <p:spPr>
          <a:xfrm>
            <a:off x="2024633" y="4702555"/>
            <a:ext cx="1525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04" name="path 2604"/>
          <p:cNvSpPr/>
          <p:nvPr/>
        </p:nvSpPr>
        <p:spPr>
          <a:xfrm>
            <a:off x="2751581" y="4702555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06" name="path 2606"/>
          <p:cNvSpPr/>
          <p:nvPr/>
        </p:nvSpPr>
        <p:spPr>
          <a:xfrm>
            <a:off x="4112514" y="4817617"/>
            <a:ext cx="237743" cy="62484"/>
          </a:xfrm>
          <a:custGeom>
            <a:avLst/>
            <a:gdLst/>
            <a:ahLst/>
            <a:cxnLst/>
            <a:rect l="0" t="0" r="0" b="0"/>
            <a:pathLst>
              <a:path w="374" h="98">
                <a:moveTo>
                  <a:pt x="49" y="1"/>
                </a:moveTo>
                <a:lnTo>
                  <a:pt x="32" y="3"/>
                </a:lnTo>
                <a:lnTo>
                  <a:pt x="17" y="13"/>
                </a:lnTo>
                <a:lnTo>
                  <a:pt x="5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5" y="3"/>
                </a:lnTo>
                <a:lnTo>
                  <a:pt x="49" y="1"/>
                </a:lnTo>
                <a:close/>
                <a:moveTo>
                  <a:pt x="142" y="1"/>
                </a:moveTo>
                <a:lnTo>
                  <a:pt x="125" y="3"/>
                </a:lnTo>
                <a:lnTo>
                  <a:pt x="111" y="13"/>
                </a:lnTo>
                <a:lnTo>
                  <a:pt x="99" y="27"/>
                </a:lnTo>
                <a:lnTo>
                  <a:pt x="94" y="44"/>
                </a:lnTo>
                <a:lnTo>
                  <a:pt x="97" y="61"/>
                </a:lnTo>
                <a:lnTo>
                  <a:pt x="104" y="77"/>
                </a:lnTo>
                <a:lnTo>
                  <a:pt x="116" y="90"/>
                </a:lnTo>
                <a:lnTo>
                  <a:pt x="133" y="97"/>
                </a:lnTo>
                <a:lnTo>
                  <a:pt x="152" y="97"/>
                </a:lnTo>
                <a:lnTo>
                  <a:pt x="169" y="90"/>
                </a:lnTo>
                <a:lnTo>
                  <a:pt x="181" y="77"/>
                </a:lnTo>
                <a:lnTo>
                  <a:pt x="188" y="61"/>
                </a:lnTo>
                <a:lnTo>
                  <a:pt x="190" y="44"/>
                </a:lnTo>
                <a:lnTo>
                  <a:pt x="185" y="27"/>
                </a:lnTo>
                <a:lnTo>
                  <a:pt x="173" y="13"/>
                </a:lnTo>
                <a:lnTo>
                  <a:pt x="159" y="3"/>
                </a:lnTo>
                <a:lnTo>
                  <a:pt x="142" y="1"/>
                </a:lnTo>
                <a:close/>
                <a:moveTo>
                  <a:pt x="233" y="1"/>
                </a:moveTo>
                <a:lnTo>
                  <a:pt x="217" y="3"/>
                </a:lnTo>
                <a:lnTo>
                  <a:pt x="202" y="13"/>
                </a:lnTo>
                <a:lnTo>
                  <a:pt x="190" y="27"/>
                </a:lnTo>
                <a:lnTo>
                  <a:pt x="185" y="44"/>
                </a:lnTo>
                <a:lnTo>
                  <a:pt x="188" y="61"/>
                </a:lnTo>
                <a:lnTo>
                  <a:pt x="195" y="77"/>
                </a:lnTo>
                <a:lnTo>
                  <a:pt x="207" y="90"/>
                </a:lnTo>
                <a:lnTo>
                  <a:pt x="224" y="97"/>
                </a:lnTo>
                <a:lnTo>
                  <a:pt x="243" y="97"/>
                </a:lnTo>
                <a:lnTo>
                  <a:pt x="260" y="90"/>
                </a:lnTo>
                <a:lnTo>
                  <a:pt x="272" y="77"/>
                </a:lnTo>
                <a:lnTo>
                  <a:pt x="279" y="61"/>
                </a:lnTo>
                <a:lnTo>
                  <a:pt x="281" y="44"/>
                </a:lnTo>
                <a:lnTo>
                  <a:pt x="277" y="27"/>
                </a:lnTo>
                <a:lnTo>
                  <a:pt x="265" y="13"/>
                </a:lnTo>
                <a:lnTo>
                  <a:pt x="250" y="3"/>
                </a:lnTo>
                <a:lnTo>
                  <a:pt x="233" y="1"/>
                </a:lnTo>
                <a:close/>
                <a:moveTo>
                  <a:pt x="325" y="1"/>
                </a:moveTo>
                <a:lnTo>
                  <a:pt x="308" y="3"/>
                </a:lnTo>
                <a:lnTo>
                  <a:pt x="293" y="13"/>
                </a:lnTo>
                <a:lnTo>
                  <a:pt x="281" y="27"/>
                </a:lnTo>
                <a:lnTo>
                  <a:pt x="277" y="44"/>
                </a:lnTo>
                <a:lnTo>
                  <a:pt x="279" y="61"/>
                </a:lnTo>
                <a:lnTo>
                  <a:pt x="286" y="77"/>
                </a:lnTo>
                <a:lnTo>
                  <a:pt x="298" y="90"/>
                </a:lnTo>
                <a:lnTo>
                  <a:pt x="315" y="97"/>
                </a:lnTo>
                <a:lnTo>
                  <a:pt x="334" y="97"/>
                </a:lnTo>
                <a:lnTo>
                  <a:pt x="351" y="90"/>
                </a:lnTo>
                <a:lnTo>
                  <a:pt x="363" y="77"/>
                </a:lnTo>
                <a:lnTo>
                  <a:pt x="370" y="61"/>
                </a:lnTo>
                <a:lnTo>
                  <a:pt x="373" y="44"/>
                </a:lnTo>
                <a:lnTo>
                  <a:pt x="368" y="27"/>
                </a:lnTo>
                <a:lnTo>
                  <a:pt x="356" y="13"/>
                </a:lnTo>
                <a:lnTo>
                  <a:pt x="341" y="3"/>
                </a:lnTo>
                <a:lnTo>
                  <a:pt x="325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08" name="path 2608"/>
          <p:cNvSpPr/>
          <p:nvPr/>
        </p:nvSpPr>
        <p:spPr>
          <a:xfrm>
            <a:off x="3079241" y="4739894"/>
            <a:ext cx="71628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11" y="56"/>
                </a:moveTo>
                <a:lnTo>
                  <a:pt x="109" y="39"/>
                </a:lnTo>
                <a:lnTo>
                  <a:pt x="99" y="22"/>
                </a:lnTo>
                <a:lnTo>
                  <a:pt x="87" y="10"/>
                </a:lnTo>
                <a:lnTo>
                  <a:pt x="70" y="3"/>
                </a:lnTo>
                <a:lnTo>
                  <a:pt x="51" y="1"/>
                </a:lnTo>
                <a:lnTo>
                  <a:pt x="34" y="6"/>
                </a:lnTo>
                <a:lnTo>
                  <a:pt x="18" y="15"/>
                </a:lnTo>
                <a:lnTo>
                  <a:pt x="8" y="30"/>
                </a:lnTo>
                <a:lnTo>
                  <a:pt x="1" y="46"/>
                </a:lnTo>
                <a:lnTo>
                  <a:pt x="1" y="66"/>
                </a:lnTo>
                <a:lnTo>
                  <a:pt x="8" y="82"/>
                </a:lnTo>
                <a:lnTo>
                  <a:pt x="18" y="97"/>
                </a:lnTo>
                <a:lnTo>
                  <a:pt x="34" y="106"/>
                </a:lnTo>
                <a:lnTo>
                  <a:pt x="51" y="111"/>
                </a:lnTo>
                <a:lnTo>
                  <a:pt x="70" y="109"/>
                </a:lnTo>
                <a:lnTo>
                  <a:pt x="87" y="102"/>
                </a:lnTo>
                <a:lnTo>
                  <a:pt x="99" y="90"/>
                </a:lnTo>
                <a:lnTo>
                  <a:pt x="109" y="73"/>
                </a:lnTo>
                <a:lnTo>
                  <a:pt x="11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10" name="path 2610"/>
          <p:cNvSpPr/>
          <p:nvPr/>
        </p:nvSpPr>
        <p:spPr>
          <a:xfrm>
            <a:off x="1831085" y="4817617"/>
            <a:ext cx="469392" cy="62484"/>
          </a:xfrm>
          <a:custGeom>
            <a:avLst/>
            <a:gdLst/>
            <a:ahLst/>
            <a:cxnLst/>
            <a:rect l="0" t="0" r="0" b="0"/>
            <a:pathLst>
              <a:path w="739" h="98">
                <a:moveTo>
                  <a:pt x="49" y="1"/>
                </a:moveTo>
                <a:lnTo>
                  <a:pt x="32" y="3"/>
                </a:lnTo>
                <a:lnTo>
                  <a:pt x="18" y="13"/>
                </a:lnTo>
                <a:lnTo>
                  <a:pt x="6" y="27"/>
                </a:lnTo>
                <a:lnTo>
                  <a:pt x="1" y="44"/>
                </a:lnTo>
                <a:lnTo>
                  <a:pt x="3" y="61"/>
                </a:lnTo>
                <a:lnTo>
                  <a:pt x="10" y="77"/>
                </a:lnTo>
                <a:lnTo>
                  <a:pt x="22" y="90"/>
                </a:lnTo>
                <a:lnTo>
                  <a:pt x="39" y="97"/>
                </a:lnTo>
                <a:lnTo>
                  <a:pt x="58" y="97"/>
                </a:lnTo>
                <a:lnTo>
                  <a:pt x="75" y="90"/>
                </a:lnTo>
                <a:lnTo>
                  <a:pt x="87" y="77"/>
                </a:lnTo>
                <a:lnTo>
                  <a:pt x="94" y="61"/>
                </a:lnTo>
                <a:lnTo>
                  <a:pt x="97" y="44"/>
                </a:lnTo>
                <a:lnTo>
                  <a:pt x="92" y="27"/>
                </a:lnTo>
                <a:lnTo>
                  <a:pt x="80" y="13"/>
                </a:lnTo>
                <a:lnTo>
                  <a:pt x="66" y="3"/>
                </a:lnTo>
                <a:lnTo>
                  <a:pt x="49" y="1"/>
                </a:lnTo>
                <a:close/>
                <a:moveTo>
                  <a:pt x="140" y="1"/>
                </a:moveTo>
                <a:lnTo>
                  <a:pt x="123" y="3"/>
                </a:lnTo>
                <a:lnTo>
                  <a:pt x="109" y="13"/>
                </a:lnTo>
                <a:lnTo>
                  <a:pt x="97" y="27"/>
                </a:lnTo>
                <a:lnTo>
                  <a:pt x="92" y="44"/>
                </a:lnTo>
                <a:lnTo>
                  <a:pt x="94" y="61"/>
                </a:lnTo>
                <a:lnTo>
                  <a:pt x="102" y="77"/>
                </a:lnTo>
                <a:lnTo>
                  <a:pt x="114" y="90"/>
                </a:lnTo>
                <a:lnTo>
                  <a:pt x="130" y="97"/>
                </a:lnTo>
                <a:lnTo>
                  <a:pt x="150" y="97"/>
                </a:lnTo>
                <a:lnTo>
                  <a:pt x="166" y="90"/>
                </a:lnTo>
                <a:lnTo>
                  <a:pt x="178" y="77"/>
                </a:lnTo>
                <a:lnTo>
                  <a:pt x="186" y="61"/>
                </a:lnTo>
                <a:lnTo>
                  <a:pt x="188" y="44"/>
                </a:lnTo>
                <a:lnTo>
                  <a:pt x="183" y="27"/>
                </a:lnTo>
                <a:lnTo>
                  <a:pt x="171" y="13"/>
                </a:lnTo>
                <a:lnTo>
                  <a:pt x="157" y="3"/>
                </a:lnTo>
                <a:lnTo>
                  <a:pt x="140" y="1"/>
                </a:lnTo>
                <a:close/>
                <a:moveTo>
                  <a:pt x="231" y="1"/>
                </a:moveTo>
                <a:lnTo>
                  <a:pt x="214" y="3"/>
                </a:lnTo>
                <a:lnTo>
                  <a:pt x="200" y="13"/>
                </a:lnTo>
                <a:lnTo>
                  <a:pt x="188" y="27"/>
                </a:lnTo>
                <a:lnTo>
                  <a:pt x="183" y="44"/>
                </a:lnTo>
                <a:lnTo>
                  <a:pt x="186" y="61"/>
                </a:lnTo>
                <a:lnTo>
                  <a:pt x="193" y="77"/>
                </a:lnTo>
                <a:lnTo>
                  <a:pt x="205" y="90"/>
                </a:lnTo>
                <a:lnTo>
                  <a:pt x="222" y="97"/>
                </a:lnTo>
                <a:lnTo>
                  <a:pt x="241" y="97"/>
                </a:lnTo>
                <a:lnTo>
                  <a:pt x="258" y="90"/>
                </a:lnTo>
                <a:lnTo>
                  <a:pt x="270" y="77"/>
                </a:lnTo>
                <a:lnTo>
                  <a:pt x="277" y="61"/>
                </a:lnTo>
                <a:lnTo>
                  <a:pt x="279" y="44"/>
                </a:lnTo>
                <a:lnTo>
                  <a:pt x="274" y="27"/>
                </a:lnTo>
                <a:lnTo>
                  <a:pt x="262" y="13"/>
                </a:lnTo>
                <a:lnTo>
                  <a:pt x="248" y="3"/>
                </a:lnTo>
                <a:lnTo>
                  <a:pt x="231" y="1"/>
                </a:lnTo>
                <a:close/>
                <a:moveTo>
                  <a:pt x="322" y="1"/>
                </a:moveTo>
                <a:lnTo>
                  <a:pt x="306" y="3"/>
                </a:lnTo>
                <a:lnTo>
                  <a:pt x="291" y="13"/>
                </a:lnTo>
                <a:lnTo>
                  <a:pt x="279" y="27"/>
                </a:lnTo>
                <a:lnTo>
                  <a:pt x="274" y="44"/>
                </a:lnTo>
                <a:lnTo>
                  <a:pt x="277" y="61"/>
                </a:lnTo>
                <a:lnTo>
                  <a:pt x="284" y="77"/>
                </a:lnTo>
                <a:lnTo>
                  <a:pt x="296" y="90"/>
                </a:lnTo>
                <a:lnTo>
                  <a:pt x="313" y="97"/>
                </a:lnTo>
                <a:lnTo>
                  <a:pt x="332" y="97"/>
                </a:lnTo>
                <a:lnTo>
                  <a:pt x="349" y="90"/>
                </a:lnTo>
                <a:lnTo>
                  <a:pt x="361" y="77"/>
                </a:lnTo>
                <a:lnTo>
                  <a:pt x="368" y="61"/>
                </a:lnTo>
                <a:lnTo>
                  <a:pt x="370" y="44"/>
                </a:lnTo>
                <a:lnTo>
                  <a:pt x="366" y="27"/>
                </a:lnTo>
                <a:lnTo>
                  <a:pt x="354" y="13"/>
                </a:lnTo>
                <a:lnTo>
                  <a:pt x="339" y="3"/>
                </a:lnTo>
                <a:lnTo>
                  <a:pt x="322" y="1"/>
                </a:lnTo>
                <a:close/>
                <a:moveTo>
                  <a:pt x="414" y="1"/>
                </a:moveTo>
                <a:lnTo>
                  <a:pt x="397" y="3"/>
                </a:lnTo>
                <a:lnTo>
                  <a:pt x="382" y="13"/>
                </a:lnTo>
                <a:lnTo>
                  <a:pt x="370" y="27"/>
                </a:lnTo>
                <a:lnTo>
                  <a:pt x="366" y="44"/>
                </a:lnTo>
                <a:lnTo>
                  <a:pt x="368" y="61"/>
                </a:lnTo>
                <a:lnTo>
                  <a:pt x="375" y="77"/>
                </a:lnTo>
                <a:lnTo>
                  <a:pt x="387" y="90"/>
                </a:lnTo>
                <a:lnTo>
                  <a:pt x="404" y="97"/>
                </a:lnTo>
                <a:lnTo>
                  <a:pt x="423" y="97"/>
                </a:lnTo>
                <a:lnTo>
                  <a:pt x="440" y="90"/>
                </a:lnTo>
                <a:lnTo>
                  <a:pt x="452" y="77"/>
                </a:lnTo>
                <a:lnTo>
                  <a:pt x="459" y="61"/>
                </a:lnTo>
                <a:lnTo>
                  <a:pt x="462" y="44"/>
                </a:lnTo>
                <a:lnTo>
                  <a:pt x="457" y="27"/>
                </a:lnTo>
                <a:lnTo>
                  <a:pt x="445" y="13"/>
                </a:lnTo>
                <a:lnTo>
                  <a:pt x="430" y="3"/>
                </a:lnTo>
                <a:lnTo>
                  <a:pt x="414" y="1"/>
                </a:lnTo>
                <a:close/>
                <a:moveTo>
                  <a:pt x="505" y="1"/>
                </a:moveTo>
                <a:lnTo>
                  <a:pt x="488" y="3"/>
                </a:lnTo>
                <a:lnTo>
                  <a:pt x="474" y="13"/>
                </a:lnTo>
                <a:lnTo>
                  <a:pt x="462" y="27"/>
                </a:lnTo>
                <a:lnTo>
                  <a:pt x="457" y="44"/>
                </a:lnTo>
                <a:lnTo>
                  <a:pt x="459" y="61"/>
                </a:lnTo>
                <a:lnTo>
                  <a:pt x="466" y="77"/>
                </a:lnTo>
                <a:lnTo>
                  <a:pt x="478" y="90"/>
                </a:lnTo>
                <a:lnTo>
                  <a:pt x="495" y="97"/>
                </a:lnTo>
                <a:lnTo>
                  <a:pt x="514" y="97"/>
                </a:lnTo>
                <a:lnTo>
                  <a:pt x="531" y="90"/>
                </a:lnTo>
                <a:lnTo>
                  <a:pt x="543" y="77"/>
                </a:lnTo>
                <a:lnTo>
                  <a:pt x="550" y="61"/>
                </a:lnTo>
                <a:lnTo>
                  <a:pt x="553" y="44"/>
                </a:lnTo>
                <a:lnTo>
                  <a:pt x="548" y="27"/>
                </a:lnTo>
                <a:lnTo>
                  <a:pt x="536" y="13"/>
                </a:lnTo>
                <a:lnTo>
                  <a:pt x="522" y="3"/>
                </a:lnTo>
                <a:lnTo>
                  <a:pt x="505" y="1"/>
                </a:lnTo>
                <a:close/>
                <a:moveTo>
                  <a:pt x="598" y="1"/>
                </a:moveTo>
                <a:lnTo>
                  <a:pt x="582" y="3"/>
                </a:lnTo>
                <a:lnTo>
                  <a:pt x="567" y="13"/>
                </a:lnTo>
                <a:lnTo>
                  <a:pt x="555" y="27"/>
                </a:lnTo>
                <a:lnTo>
                  <a:pt x="550" y="44"/>
                </a:lnTo>
                <a:lnTo>
                  <a:pt x="553" y="61"/>
                </a:lnTo>
                <a:lnTo>
                  <a:pt x="560" y="77"/>
                </a:lnTo>
                <a:lnTo>
                  <a:pt x="572" y="90"/>
                </a:lnTo>
                <a:lnTo>
                  <a:pt x="589" y="97"/>
                </a:lnTo>
                <a:lnTo>
                  <a:pt x="608" y="97"/>
                </a:lnTo>
                <a:lnTo>
                  <a:pt x="625" y="90"/>
                </a:lnTo>
                <a:lnTo>
                  <a:pt x="637" y="77"/>
                </a:lnTo>
                <a:lnTo>
                  <a:pt x="644" y="61"/>
                </a:lnTo>
                <a:lnTo>
                  <a:pt x="646" y="44"/>
                </a:lnTo>
                <a:lnTo>
                  <a:pt x="642" y="27"/>
                </a:lnTo>
                <a:lnTo>
                  <a:pt x="630" y="13"/>
                </a:lnTo>
                <a:lnTo>
                  <a:pt x="615" y="3"/>
                </a:lnTo>
                <a:lnTo>
                  <a:pt x="598" y="1"/>
                </a:lnTo>
                <a:close/>
                <a:moveTo>
                  <a:pt x="690" y="1"/>
                </a:moveTo>
                <a:lnTo>
                  <a:pt x="673" y="3"/>
                </a:lnTo>
                <a:lnTo>
                  <a:pt x="658" y="13"/>
                </a:lnTo>
                <a:lnTo>
                  <a:pt x="646" y="27"/>
                </a:lnTo>
                <a:lnTo>
                  <a:pt x="642" y="44"/>
                </a:lnTo>
                <a:lnTo>
                  <a:pt x="644" y="61"/>
                </a:lnTo>
                <a:lnTo>
                  <a:pt x="651" y="77"/>
                </a:lnTo>
                <a:lnTo>
                  <a:pt x="663" y="90"/>
                </a:lnTo>
                <a:lnTo>
                  <a:pt x="680" y="97"/>
                </a:lnTo>
                <a:lnTo>
                  <a:pt x="699" y="97"/>
                </a:lnTo>
                <a:lnTo>
                  <a:pt x="716" y="90"/>
                </a:lnTo>
                <a:lnTo>
                  <a:pt x="728" y="77"/>
                </a:lnTo>
                <a:lnTo>
                  <a:pt x="735" y="61"/>
                </a:lnTo>
                <a:lnTo>
                  <a:pt x="738" y="44"/>
                </a:lnTo>
                <a:lnTo>
                  <a:pt x="733" y="27"/>
                </a:lnTo>
                <a:lnTo>
                  <a:pt x="721" y="13"/>
                </a:lnTo>
                <a:lnTo>
                  <a:pt x="706" y="3"/>
                </a:lnTo>
                <a:lnTo>
                  <a:pt x="690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12" name="path 2612"/>
          <p:cNvSpPr/>
          <p:nvPr/>
        </p:nvSpPr>
        <p:spPr>
          <a:xfrm>
            <a:off x="13904214" y="4702555"/>
            <a:ext cx="1522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14" name="path 2614"/>
          <p:cNvSpPr/>
          <p:nvPr/>
        </p:nvSpPr>
        <p:spPr>
          <a:xfrm>
            <a:off x="13504926" y="4739894"/>
            <a:ext cx="71628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11" y="56"/>
                </a:moveTo>
                <a:lnTo>
                  <a:pt x="109" y="39"/>
                </a:lnTo>
                <a:lnTo>
                  <a:pt x="99" y="22"/>
                </a:lnTo>
                <a:lnTo>
                  <a:pt x="87" y="10"/>
                </a:lnTo>
                <a:lnTo>
                  <a:pt x="70" y="3"/>
                </a:lnTo>
                <a:lnTo>
                  <a:pt x="51" y="1"/>
                </a:lnTo>
                <a:lnTo>
                  <a:pt x="34" y="6"/>
                </a:lnTo>
                <a:lnTo>
                  <a:pt x="18" y="15"/>
                </a:lnTo>
                <a:lnTo>
                  <a:pt x="8" y="30"/>
                </a:lnTo>
                <a:lnTo>
                  <a:pt x="1" y="46"/>
                </a:lnTo>
                <a:lnTo>
                  <a:pt x="1" y="66"/>
                </a:lnTo>
                <a:lnTo>
                  <a:pt x="8" y="82"/>
                </a:lnTo>
                <a:lnTo>
                  <a:pt x="18" y="97"/>
                </a:lnTo>
                <a:lnTo>
                  <a:pt x="34" y="106"/>
                </a:lnTo>
                <a:lnTo>
                  <a:pt x="51" y="111"/>
                </a:lnTo>
                <a:lnTo>
                  <a:pt x="70" y="109"/>
                </a:lnTo>
                <a:lnTo>
                  <a:pt x="87" y="102"/>
                </a:lnTo>
                <a:lnTo>
                  <a:pt x="99" y="90"/>
                </a:lnTo>
                <a:lnTo>
                  <a:pt x="109" y="73"/>
                </a:lnTo>
                <a:lnTo>
                  <a:pt x="11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16" name="path 2616"/>
          <p:cNvSpPr/>
          <p:nvPr/>
        </p:nvSpPr>
        <p:spPr>
          <a:xfrm>
            <a:off x="11723369" y="4702555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18" name="path 2618"/>
          <p:cNvSpPr/>
          <p:nvPr/>
        </p:nvSpPr>
        <p:spPr>
          <a:xfrm>
            <a:off x="4781550" y="4739894"/>
            <a:ext cx="71627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11" y="56"/>
                </a:moveTo>
                <a:lnTo>
                  <a:pt x="109" y="39"/>
                </a:lnTo>
                <a:lnTo>
                  <a:pt x="99" y="22"/>
                </a:lnTo>
                <a:lnTo>
                  <a:pt x="87" y="10"/>
                </a:lnTo>
                <a:lnTo>
                  <a:pt x="70" y="3"/>
                </a:lnTo>
                <a:lnTo>
                  <a:pt x="51" y="1"/>
                </a:lnTo>
                <a:lnTo>
                  <a:pt x="34" y="6"/>
                </a:lnTo>
                <a:lnTo>
                  <a:pt x="18" y="15"/>
                </a:lnTo>
                <a:lnTo>
                  <a:pt x="8" y="30"/>
                </a:lnTo>
                <a:lnTo>
                  <a:pt x="1" y="46"/>
                </a:lnTo>
                <a:lnTo>
                  <a:pt x="1" y="66"/>
                </a:lnTo>
                <a:lnTo>
                  <a:pt x="8" y="82"/>
                </a:lnTo>
                <a:lnTo>
                  <a:pt x="18" y="97"/>
                </a:lnTo>
                <a:lnTo>
                  <a:pt x="34" y="106"/>
                </a:lnTo>
                <a:lnTo>
                  <a:pt x="51" y="111"/>
                </a:lnTo>
                <a:lnTo>
                  <a:pt x="70" y="109"/>
                </a:lnTo>
                <a:lnTo>
                  <a:pt x="87" y="102"/>
                </a:lnTo>
                <a:lnTo>
                  <a:pt x="99" y="90"/>
                </a:lnTo>
                <a:lnTo>
                  <a:pt x="109" y="73"/>
                </a:lnTo>
                <a:lnTo>
                  <a:pt x="11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20" name="path 2620"/>
          <p:cNvSpPr/>
          <p:nvPr/>
        </p:nvSpPr>
        <p:spPr>
          <a:xfrm>
            <a:off x="4452366" y="4702555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22" name="path 2622"/>
          <p:cNvSpPr/>
          <p:nvPr/>
        </p:nvSpPr>
        <p:spPr>
          <a:xfrm>
            <a:off x="8087106" y="4702555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24" name="path 2624"/>
          <p:cNvSpPr/>
          <p:nvPr/>
        </p:nvSpPr>
        <p:spPr>
          <a:xfrm>
            <a:off x="9541002" y="4702555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26" name="path 2626"/>
          <p:cNvSpPr/>
          <p:nvPr/>
        </p:nvSpPr>
        <p:spPr>
          <a:xfrm>
            <a:off x="8416290" y="4739894"/>
            <a:ext cx="71627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11" y="56"/>
                </a:moveTo>
                <a:lnTo>
                  <a:pt x="109" y="39"/>
                </a:lnTo>
                <a:lnTo>
                  <a:pt x="99" y="22"/>
                </a:lnTo>
                <a:lnTo>
                  <a:pt x="87" y="10"/>
                </a:lnTo>
                <a:lnTo>
                  <a:pt x="70" y="3"/>
                </a:lnTo>
                <a:lnTo>
                  <a:pt x="51" y="1"/>
                </a:lnTo>
                <a:lnTo>
                  <a:pt x="34" y="6"/>
                </a:lnTo>
                <a:lnTo>
                  <a:pt x="17" y="15"/>
                </a:lnTo>
                <a:lnTo>
                  <a:pt x="8" y="30"/>
                </a:lnTo>
                <a:lnTo>
                  <a:pt x="1" y="46"/>
                </a:lnTo>
                <a:lnTo>
                  <a:pt x="1" y="66"/>
                </a:lnTo>
                <a:lnTo>
                  <a:pt x="8" y="82"/>
                </a:lnTo>
                <a:lnTo>
                  <a:pt x="17" y="97"/>
                </a:lnTo>
                <a:lnTo>
                  <a:pt x="34" y="106"/>
                </a:lnTo>
                <a:lnTo>
                  <a:pt x="51" y="111"/>
                </a:lnTo>
                <a:lnTo>
                  <a:pt x="70" y="109"/>
                </a:lnTo>
                <a:lnTo>
                  <a:pt x="87" y="102"/>
                </a:lnTo>
                <a:lnTo>
                  <a:pt x="99" y="90"/>
                </a:lnTo>
                <a:lnTo>
                  <a:pt x="109" y="73"/>
                </a:lnTo>
                <a:lnTo>
                  <a:pt x="11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28" name="path 2628"/>
          <p:cNvSpPr/>
          <p:nvPr/>
        </p:nvSpPr>
        <p:spPr>
          <a:xfrm>
            <a:off x="9143238" y="4739894"/>
            <a:ext cx="71628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11" y="56"/>
                </a:moveTo>
                <a:lnTo>
                  <a:pt x="109" y="39"/>
                </a:lnTo>
                <a:lnTo>
                  <a:pt x="99" y="22"/>
                </a:lnTo>
                <a:lnTo>
                  <a:pt x="87" y="10"/>
                </a:lnTo>
                <a:lnTo>
                  <a:pt x="70" y="3"/>
                </a:lnTo>
                <a:lnTo>
                  <a:pt x="51" y="1"/>
                </a:lnTo>
                <a:lnTo>
                  <a:pt x="34" y="6"/>
                </a:lnTo>
                <a:lnTo>
                  <a:pt x="17" y="15"/>
                </a:lnTo>
                <a:lnTo>
                  <a:pt x="8" y="30"/>
                </a:lnTo>
                <a:lnTo>
                  <a:pt x="1" y="46"/>
                </a:lnTo>
                <a:lnTo>
                  <a:pt x="1" y="66"/>
                </a:lnTo>
                <a:lnTo>
                  <a:pt x="8" y="82"/>
                </a:lnTo>
                <a:lnTo>
                  <a:pt x="17" y="97"/>
                </a:lnTo>
                <a:lnTo>
                  <a:pt x="34" y="106"/>
                </a:lnTo>
                <a:lnTo>
                  <a:pt x="51" y="111"/>
                </a:lnTo>
                <a:lnTo>
                  <a:pt x="70" y="109"/>
                </a:lnTo>
                <a:lnTo>
                  <a:pt x="87" y="102"/>
                </a:lnTo>
                <a:lnTo>
                  <a:pt x="99" y="90"/>
                </a:lnTo>
                <a:lnTo>
                  <a:pt x="109" y="73"/>
                </a:lnTo>
                <a:lnTo>
                  <a:pt x="11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30" name="path 2630"/>
          <p:cNvSpPr/>
          <p:nvPr/>
        </p:nvSpPr>
        <p:spPr>
          <a:xfrm>
            <a:off x="8814054" y="4702555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32" name="path 2632"/>
          <p:cNvSpPr/>
          <p:nvPr/>
        </p:nvSpPr>
        <p:spPr>
          <a:xfrm>
            <a:off x="7689341" y="4739894"/>
            <a:ext cx="71628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11" y="56"/>
                </a:moveTo>
                <a:lnTo>
                  <a:pt x="109" y="39"/>
                </a:lnTo>
                <a:lnTo>
                  <a:pt x="99" y="22"/>
                </a:lnTo>
                <a:lnTo>
                  <a:pt x="87" y="10"/>
                </a:lnTo>
                <a:lnTo>
                  <a:pt x="70" y="3"/>
                </a:lnTo>
                <a:lnTo>
                  <a:pt x="51" y="1"/>
                </a:lnTo>
                <a:lnTo>
                  <a:pt x="34" y="6"/>
                </a:lnTo>
                <a:lnTo>
                  <a:pt x="18" y="15"/>
                </a:lnTo>
                <a:lnTo>
                  <a:pt x="8" y="30"/>
                </a:lnTo>
                <a:lnTo>
                  <a:pt x="1" y="46"/>
                </a:lnTo>
                <a:lnTo>
                  <a:pt x="1" y="66"/>
                </a:lnTo>
                <a:lnTo>
                  <a:pt x="8" y="82"/>
                </a:lnTo>
                <a:lnTo>
                  <a:pt x="18" y="97"/>
                </a:lnTo>
                <a:lnTo>
                  <a:pt x="34" y="106"/>
                </a:lnTo>
                <a:lnTo>
                  <a:pt x="51" y="111"/>
                </a:lnTo>
                <a:lnTo>
                  <a:pt x="70" y="109"/>
                </a:lnTo>
                <a:lnTo>
                  <a:pt x="87" y="102"/>
                </a:lnTo>
                <a:lnTo>
                  <a:pt x="99" y="90"/>
                </a:lnTo>
                <a:lnTo>
                  <a:pt x="109" y="73"/>
                </a:lnTo>
                <a:lnTo>
                  <a:pt x="11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34" name="path 2634"/>
          <p:cNvSpPr/>
          <p:nvPr/>
        </p:nvSpPr>
        <p:spPr>
          <a:xfrm>
            <a:off x="5906261" y="4702555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36" name="path 2636"/>
          <p:cNvSpPr/>
          <p:nvPr/>
        </p:nvSpPr>
        <p:spPr>
          <a:xfrm>
            <a:off x="5179314" y="4702555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38" name="path 2638"/>
          <p:cNvSpPr/>
          <p:nvPr/>
        </p:nvSpPr>
        <p:spPr>
          <a:xfrm>
            <a:off x="5508497" y="4739894"/>
            <a:ext cx="71628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11" y="56"/>
                </a:moveTo>
                <a:lnTo>
                  <a:pt x="109" y="39"/>
                </a:lnTo>
                <a:lnTo>
                  <a:pt x="99" y="22"/>
                </a:lnTo>
                <a:lnTo>
                  <a:pt x="87" y="10"/>
                </a:lnTo>
                <a:lnTo>
                  <a:pt x="70" y="3"/>
                </a:lnTo>
                <a:lnTo>
                  <a:pt x="51" y="1"/>
                </a:lnTo>
                <a:lnTo>
                  <a:pt x="34" y="6"/>
                </a:lnTo>
                <a:lnTo>
                  <a:pt x="18" y="15"/>
                </a:lnTo>
                <a:lnTo>
                  <a:pt x="8" y="30"/>
                </a:lnTo>
                <a:lnTo>
                  <a:pt x="1" y="46"/>
                </a:lnTo>
                <a:lnTo>
                  <a:pt x="1" y="66"/>
                </a:lnTo>
                <a:lnTo>
                  <a:pt x="8" y="82"/>
                </a:lnTo>
                <a:lnTo>
                  <a:pt x="18" y="97"/>
                </a:lnTo>
                <a:lnTo>
                  <a:pt x="34" y="106"/>
                </a:lnTo>
                <a:lnTo>
                  <a:pt x="51" y="111"/>
                </a:lnTo>
                <a:lnTo>
                  <a:pt x="70" y="109"/>
                </a:lnTo>
                <a:lnTo>
                  <a:pt x="87" y="102"/>
                </a:lnTo>
                <a:lnTo>
                  <a:pt x="99" y="90"/>
                </a:lnTo>
                <a:lnTo>
                  <a:pt x="109" y="73"/>
                </a:lnTo>
                <a:lnTo>
                  <a:pt x="11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40" name="path 2640"/>
          <p:cNvSpPr/>
          <p:nvPr/>
        </p:nvSpPr>
        <p:spPr>
          <a:xfrm>
            <a:off x="6633210" y="4702555"/>
            <a:ext cx="1523" cy="73152"/>
          </a:xfrm>
          <a:custGeom>
            <a:avLst/>
            <a:gdLst/>
            <a:ahLst/>
            <a:cxnLst/>
            <a:rect l="0" t="0" r="0" b="0"/>
            <a:pathLst>
              <a:path w="2" h="115">
                <a:moveTo>
                  <a:pt x="1" y="0"/>
                </a:moveTo>
                <a:lnTo>
                  <a:pt x="1" y="115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42" name="path 2642"/>
          <p:cNvSpPr/>
          <p:nvPr/>
        </p:nvSpPr>
        <p:spPr>
          <a:xfrm>
            <a:off x="6235445" y="4739894"/>
            <a:ext cx="71628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11" y="56"/>
                </a:moveTo>
                <a:lnTo>
                  <a:pt x="109" y="39"/>
                </a:lnTo>
                <a:lnTo>
                  <a:pt x="99" y="22"/>
                </a:lnTo>
                <a:lnTo>
                  <a:pt x="87" y="10"/>
                </a:lnTo>
                <a:lnTo>
                  <a:pt x="70" y="3"/>
                </a:lnTo>
                <a:lnTo>
                  <a:pt x="51" y="1"/>
                </a:lnTo>
                <a:lnTo>
                  <a:pt x="34" y="6"/>
                </a:lnTo>
                <a:lnTo>
                  <a:pt x="18" y="15"/>
                </a:lnTo>
                <a:lnTo>
                  <a:pt x="8" y="30"/>
                </a:lnTo>
                <a:lnTo>
                  <a:pt x="1" y="46"/>
                </a:lnTo>
                <a:lnTo>
                  <a:pt x="1" y="66"/>
                </a:lnTo>
                <a:lnTo>
                  <a:pt x="8" y="82"/>
                </a:lnTo>
                <a:lnTo>
                  <a:pt x="18" y="97"/>
                </a:lnTo>
                <a:lnTo>
                  <a:pt x="34" y="106"/>
                </a:lnTo>
                <a:lnTo>
                  <a:pt x="51" y="111"/>
                </a:lnTo>
                <a:lnTo>
                  <a:pt x="70" y="109"/>
                </a:lnTo>
                <a:lnTo>
                  <a:pt x="87" y="102"/>
                </a:lnTo>
                <a:lnTo>
                  <a:pt x="99" y="90"/>
                </a:lnTo>
                <a:lnTo>
                  <a:pt x="109" y="73"/>
                </a:lnTo>
                <a:lnTo>
                  <a:pt x="11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44" name="path 2644"/>
          <p:cNvSpPr/>
          <p:nvPr/>
        </p:nvSpPr>
        <p:spPr>
          <a:xfrm>
            <a:off x="6962393" y="4739894"/>
            <a:ext cx="71628" cy="71627"/>
          </a:xfrm>
          <a:custGeom>
            <a:avLst/>
            <a:gdLst/>
            <a:ahLst/>
            <a:cxnLst/>
            <a:rect l="0" t="0" r="0" b="0"/>
            <a:pathLst>
              <a:path w="112" h="112">
                <a:moveTo>
                  <a:pt x="111" y="56"/>
                </a:moveTo>
                <a:lnTo>
                  <a:pt x="109" y="39"/>
                </a:lnTo>
                <a:lnTo>
                  <a:pt x="99" y="22"/>
                </a:lnTo>
                <a:lnTo>
                  <a:pt x="87" y="10"/>
                </a:lnTo>
                <a:lnTo>
                  <a:pt x="70" y="3"/>
                </a:lnTo>
                <a:lnTo>
                  <a:pt x="51" y="1"/>
                </a:lnTo>
                <a:lnTo>
                  <a:pt x="34" y="6"/>
                </a:lnTo>
                <a:lnTo>
                  <a:pt x="18" y="15"/>
                </a:lnTo>
                <a:lnTo>
                  <a:pt x="8" y="30"/>
                </a:lnTo>
                <a:lnTo>
                  <a:pt x="1" y="46"/>
                </a:lnTo>
                <a:lnTo>
                  <a:pt x="1" y="66"/>
                </a:lnTo>
                <a:lnTo>
                  <a:pt x="8" y="82"/>
                </a:lnTo>
                <a:lnTo>
                  <a:pt x="18" y="97"/>
                </a:lnTo>
                <a:lnTo>
                  <a:pt x="34" y="106"/>
                </a:lnTo>
                <a:lnTo>
                  <a:pt x="51" y="111"/>
                </a:lnTo>
                <a:lnTo>
                  <a:pt x="70" y="109"/>
                </a:lnTo>
                <a:lnTo>
                  <a:pt x="87" y="102"/>
                </a:lnTo>
                <a:lnTo>
                  <a:pt x="99" y="90"/>
                </a:lnTo>
                <a:lnTo>
                  <a:pt x="109" y="73"/>
                </a:lnTo>
                <a:lnTo>
                  <a:pt x="111" y="56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46" name="path 2646"/>
          <p:cNvSpPr/>
          <p:nvPr/>
        </p:nvSpPr>
        <p:spPr>
          <a:xfrm>
            <a:off x="12253722" y="3247104"/>
            <a:ext cx="4571" cy="73215"/>
          </a:xfrm>
          <a:custGeom>
            <a:avLst/>
            <a:gdLst/>
            <a:ahLst/>
            <a:cxnLst/>
            <a:rect l="0" t="0" r="0" b="0"/>
            <a:pathLst>
              <a:path w="7" h="115">
                <a:moveTo>
                  <a:pt x="1" y="115"/>
                </a:moveTo>
                <a:lnTo>
                  <a:pt x="5" y="0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48" name="path 2648"/>
          <p:cNvSpPr/>
          <p:nvPr/>
        </p:nvSpPr>
        <p:spPr>
          <a:xfrm>
            <a:off x="10031730" y="2806700"/>
            <a:ext cx="153161" cy="130302"/>
          </a:xfrm>
          <a:custGeom>
            <a:avLst/>
            <a:gdLst/>
            <a:ahLst/>
            <a:cxnLst/>
            <a:rect l="0" t="0" r="0" b="0"/>
            <a:pathLst>
              <a:path w="241" h="205">
                <a:moveTo>
                  <a:pt x="1" y="0"/>
                </a:moveTo>
                <a:lnTo>
                  <a:pt x="1" y="204"/>
                </a:lnTo>
                <a:lnTo>
                  <a:pt x="82" y="204"/>
                </a:lnTo>
                <a:moveTo>
                  <a:pt x="116" y="86"/>
                </a:moveTo>
                <a:lnTo>
                  <a:pt x="241" y="86"/>
                </a:lnTo>
                <a:moveTo>
                  <a:pt x="116" y="144"/>
                </a:moveTo>
                <a:lnTo>
                  <a:pt x="241" y="144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50" name="path 2650"/>
          <p:cNvSpPr/>
          <p:nvPr/>
        </p:nvSpPr>
        <p:spPr>
          <a:xfrm>
            <a:off x="1331436" y="2403602"/>
            <a:ext cx="5848889" cy="677956"/>
          </a:xfrm>
          <a:custGeom>
            <a:avLst/>
            <a:gdLst/>
            <a:ahLst/>
            <a:cxnLst/>
            <a:rect l="0" t="0" r="0" b="0"/>
            <a:pathLst>
              <a:path w="9210" h="1067">
                <a:moveTo>
                  <a:pt x="0" y="1066"/>
                </a:moveTo>
                <a:lnTo>
                  <a:pt x="123" y="944"/>
                </a:lnTo>
                <a:moveTo>
                  <a:pt x="8007" y="1"/>
                </a:moveTo>
                <a:lnTo>
                  <a:pt x="8007" y="210"/>
                </a:lnTo>
                <a:moveTo>
                  <a:pt x="7385" y="99"/>
                </a:moveTo>
                <a:lnTo>
                  <a:pt x="7385" y="1"/>
                </a:lnTo>
                <a:moveTo>
                  <a:pt x="8996" y="330"/>
                </a:moveTo>
                <a:lnTo>
                  <a:pt x="9209" y="330"/>
                </a:lnTo>
                <a:lnTo>
                  <a:pt x="9209" y="97"/>
                </a:lnTo>
                <a:moveTo>
                  <a:pt x="9015" y="1"/>
                </a:moveTo>
                <a:lnTo>
                  <a:pt x="9015" y="63"/>
                </a:lnTo>
                <a:lnTo>
                  <a:pt x="8996" y="63"/>
                </a:lnTo>
                <a:moveTo>
                  <a:pt x="8996" y="505"/>
                </a:moveTo>
                <a:lnTo>
                  <a:pt x="7491" y="510"/>
                </a:lnTo>
                <a:lnTo>
                  <a:pt x="7491" y="1"/>
                </a:lnTo>
                <a:moveTo>
                  <a:pt x="8362" y="1"/>
                </a:moveTo>
                <a:lnTo>
                  <a:pt x="8362" y="65"/>
                </a:lnTo>
                <a:moveTo>
                  <a:pt x="8996" y="63"/>
                </a:moveTo>
                <a:lnTo>
                  <a:pt x="8996" y="50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52" name="path 2652"/>
          <p:cNvSpPr/>
          <p:nvPr/>
        </p:nvSpPr>
        <p:spPr>
          <a:xfrm>
            <a:off x="9265350" y="3610816"/>
            <a:ext cx="56191" cy="55925"/>
          </a:xfrm>
          <a:custGeom>
            <a:avLst/>
            <a:gdLst/>
            <a:ahLst/>
            <a:cxnLst/>
            <a:rect l="0" t="0" r="0" b="0"/>
            <a:pathLst>
              <a:path w="88" h="88">
                <a:moveTo>
                  <a:pt x="87" y="12"/>
                </a:moveTo>
                <a:lnTo>
                  <a:pt x="82" y="60"/>
                </a:lnTo>
                <a:lnTo>
                  <a:pt x="77" y="87"/>
                </a:lnTo>
                <a:lnTo>
                  <a:pt x="0" y="0"/>
                </a:lnTo>
                <a:lnTo>
                  <a:pt x="77" y="72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54" name="path 2654"/>
          <p:cNvSpPr/>
          <p:nvPr/>
        </p:nvSpPr>
        <p:spPr>
          <a:xfrm>
            <a:off x="9724105" y="3436111"/>
            <a:ext cx="53116" cy="66070"/>
          </a:xfrm>
          <a:custGeom>
            <a:avLst/>
            <a:gdLst/>
            <a:ahLst/>
            <a:cxnLst/>
            <a:rect l="0" t="0" r="0" b="0"/>
            <a:pathLst>
              <a:path w="83" h="104">
                <a:moveTo>
                  <a:pt x="82" y="0"/>
                </a:moveTo>
                <a:lnTo>
                  <a:pt x="82" y="28"/>
                </a:lnTo>
                <a:lnTo>
                  <a:pt x="48" y="55"/>
                </a:lnTo>
                <a:lnTo>
                  <a:pt x="0" y="10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56" name="path 2656"/>
          <p:cNvSpPr/>
          <p:nvPr/>
        </p:nvSpPr>
        <p:spPr>
          <a:xfrm>
            <a:off x="9430511" y="3604841"/>
            <a:ext cx="154551" cy="34500"/>
          </a:xfrm>
          <a:custGeom>
            <a:avLst/>
            <a:gdLst/>
            <a:ahLst/>
            <a:cxnLst/>
            <a:rect l="0" t="0" r="0" b="0"/>
            <a:pathLst>
              <a:path w="243" h="54">
                <a:moveTo>
                  <a:pt x="0" y="5"/>
                </a:moveTo>
                <a:lnTo>
                  <a:pt x="81" y="5"/>
                </a:lnTo>
                <a:moveTo>
                  <a:pt x="242" y="0"/>
                </a:moveTo>
                <a:lnTo>
                  <a:pt x="220" y="31"/>
                </a:lnTo>
                <a:lnTo>
                  <a:pt x="199" y="53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58" name="path 2658"/>
          <p:cNvSpPr/>
          <p:nvPr/>
        </p:nvSpPr>
        <p:spPr>
          <a:xfrm>
            <a:off x="9747453" y="3550334"/>
            <a:ext cx="60245" cy="83133"/>
          </a:xfrm>
          <a:custGeom>
            <a:avLst/>
            <a:gdLst/>
            <a:ahLst/>
            <a:cxnLst/>
            <a:rect l="0" t="0" r="0" b="0"/>
            <a:pathLst>
              <a:path w="94" h="130">
                <a:moveTo>
                  <a:pt x="0" y="129"/>
                </a:moveTo>
                <a:lnTo>
                  <a:pt x="72" y="124"/>
                </a:lnTo>
                <a:lnTo>
                  <a:pt x="93" y="117"/>
                </a:lnTo>
                <a:lnTo>
                  <a:pt x="81" y="0"/>
                </a:lnTo>
                <a:lnTo>
                  <a:pt x="86" y="117"/>
                </a:lnTo>
                <a:lnTo>
                  <a:pt x="67" y="124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60" name="path 2660"/>
          <p:cNvSpPr/>
          <p:nvPr/>
        </p:nvSpPr>
        <p:spPr>
          <a:xfrm>
            <a:off x="1331976" y="3898645"/>
            <a:ext cx="8465819" cy="1523"/>
          </a:xfrm>
          <a:custGeom>
            <a:avLst/>
            <a:gdLst/>
            <a:ahLst/>
            <a:cxnLst/>
            <a:rect l="0" t="0" r="0" b="0"/>
            <a:pathLst>
              <a:path w="13331" h="2">
                <a:moveTo>
                  <a:pt x="13331" y="1"/>
                </a:moveTo>
                <a:lnTo>
                  <a:pt x="0" y="1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62" name="path 2662"/>
          <p:cNvSpPr/>
          <p:nvPr/>
        </p:nvSpPr>
        <p:spPr>
          <a:xfrm>
            <a:off x="12989814" y="3787393"/>
            <a:ext cx="367283" cy="131064"/>
          </a:xfrm>
          <a:custGeom>
            <a:avLst/>
            <a:gdLst/>
            <a:ahLst/>
            <a:cxnLst/>
            <a:rect l="0" t="0" r="0" b="0"/>
            <a:pathLst>
              <a:path w="578" h="206">
                <a:moveTo>
                  <a:pt x="34" y="1"/>
                </a:moveTo>
                <a:lnTo>
                  <a:pt x="15" y="10"/>
                </a:lnTo>
                <a:lnTo>
                  <a:pt x="8" y="30"/>
                </a:lnTo>
                <a:lnTo>
                  <a:pt x="8" y="49"/>
                </a:lnTo>
                <a:lnTo>
                  <a:pt x="15" y="68"/>
                </a:lnTo>
                <a:lnTo>
                  <a:pt x="27" y="78"/>
                </a:lnTo>
                <a:lnTo>
                  <a:pt x="56" y="87"/>
                </a:lnTo>
                <a:lnTo>
                  <a:pt x="75" y="97"/>
                </a:lnTo>
                <a:lnTo>
                  <a:pt x="89" y="116"/>
                </a:lnTo>
                <a:lnTo>
                  <a:pt x="97" y="135"/>
                </a:lnTo>
                <a:lnTo>
                  <a:pt x="97" y="166"/>
                </a:lnTo>
                <a:lnTo>
                  <a:pt x="89" y="185"/>
                </a:lnTo>
                <a:lnTo>
                  <a:pt x="82" y="195"/>
                </a:lnTo>
                <a:lnTo>
                  <a:pt x="63" y="205"/>
                </a:lnTo>
                <a:lnTo>
                  <a:pt x="34" y="205"/>
                </a:lnTo>
                <a:lnTo>
                  <a:pt x="15" y="195"/>
                </a:lnTo>
                <a:lnTo>
                  <a:pt x="8" y="185"/>
                </a:lnTo>
                <a:lnTo>
                  <a:pt x="1" y="166"/>
                </a:lnTo>
                <a:lnTo>
                  <a:pt x="1" y="135"/>
                </a:lnTo>
                <a:lnTo>
                  <a:pt x="8" y="116"/>
                </a:lnTo>
                <a:lnTo>
                  <a:pt x="22" y="97"/>
                </a:lnTo>
                <a:lnTo>
                  <a:pt x="42" y="87"/>
                </a:lnTo>
                <a:lnTo>
                  <a:pt x="70" y="78"/>
                </a:lnTo>
                <a:lnTo>
                  <a:pt x="82" y="68"/>
                </a:lnTo>
                <a:lnTo>
                  <a:pt x="89" y="49"/>
                </a:lnTo>
                <a:lnTo>
                  <a:pt x="89" y="30"/>
                </a:lnTo>
                <a:lnTo>
                  <a:pt x="82" y="10"/>
                </a:lnTo>
                <a:lnTo>
                  <a:pt x="63" y="1"/>
                </a:lnTo>
                <a:lnTo>
                  <a:pt x="34" y="1"/>
                </a:lnTo>
                <a:close/>
                <a:moveTo>
                  <a:pt x="207" y="1"/>
                </a:moveTo>
                <a:lnTo>
                  <a:pt x="137" y="135"/>
                </a:lnTo>
                <a:lnTo>
                  <a:pt x="241" y="135"/>
                </a:lnTo>
                <a:moveTo>
                  <a:pt x="207" y="1"/>
                </a:moveTo>
                <a:lnTo>
                  <a:pt x="207" y="205"/>
                </a:lnTo>
                <a:moveTo>
                  <a:pt x="358" y="30"/>
                </a:moveTo>
                <a:lnTo>
                  <a:pt x="351" y="10"/>
                </a:lnTo>
                <a:lnTo>
                  <a:pt x="329" y="1"/>
                </a:lnTo>
                <a:lnTo>
                  <a:pt x="317" y="1"/>
                </a:lnTo>
                <a:lnTo>
                  <a:pt x="296" y="10"/>
                </a:lnTo>
                <a:lnTo>
                  <a:pt x="282" y="39"/>
                </a:lnTo>
                <a:lnTo>
                  <a:pt x="274" y="87"/>
                </a:lnTo>
                <a:lnTo>
                  <a:pt x="274" y="135"/>
                </a:lnTo>
                <a:lnTo>
                  <a:pt x="282" y="176"/>
                </a:lnTo>
                <a:lnTo>
                  <a:pt x="296" y="195"/>
                </a:lnTo>
                <a:lnTo>
                  <a:pt x="317" y="205"/>
                </a:lnTo>
                <a:lnTo>
                  <a:pt x="325" y="205"/>
                </a:lnTo>
                <a:lnTo>
                  <a:pt x="344" y="195"/>
                </a:lnTo>
                <a:lnTo>
                  <a:pt x="358" y="176"/>
                </a:lnTo>
                <a:lnTo>
                  <a:pt x="365" y="145"/>
                </a:lnTo>
                <a:lnTo>
                  <a:pt x="365" y="135"/>
                </a:lnTo>
                <a:lnTo>
                  <a:pt x="358" y="106"/>
                </a:lnTo>
                <a:lnTo>
                  <a:pt x="344" y="87"/>
                </a:lnTo>
                <a:lnTo>
                  <a:pt x="325" y="78"/>
                </a:lnTo>
                <a:lnTo>
                  <a:pt x="317" y="78"/>
                </a:lnTo>
                <a:lnTo>
                  <a:pt x="296" y="87"/>
                </a:lnTo>
                <a:lnTo>
                  <a:pt x="282" y="106"/>
                </a:lnTo>
                <a:lnTo>
                  <a:pt x="274" y="135"/>
                </a:lnTo>
                <a:moveTo>
                  <a:pt x="421" y="185"/>
                </a:moveTo>
                <a:lnTo>
                  <a:pt x="414" y="195"/>
                </a:lnTo>
                <a:lnTo>
                  <a:pt x="421" y="205"/>
                </a:lnTo>
                <a:lnTo>
                  <a:pt x="425" y="195"/>
                </a:lnTo>
                <a:moveTo>
                  <a:pt x="517" y="1"/>
                </a:moveTo>
                <a:lnTo>
                  <a:pt x="495" y="10"/>
                </a:lnTo>
                <a:lnTo>
                  <a:pt x="488" y="30"/>
                </a:lnTo>
                <a:lnTo>
                  <a:pt x="488" y="49"/>
                </a:lnTo>
                <a:lnTo>
                  <a:pt x="495" y="68"/>
                </a:lnTo>
                <a:lnTo>
                  <a:pt x="509" y="78"/>
                </a:lnTo>
                <a:lnTo>
                  <a:pt x="536" y="87"/>
                </a:lnTo>
                <a:lnTo>
                  <a:pt x="557" y="97"/>
                </a:lnTo>
                <a:lnTo>
                  <a:pt x="572" y="116"/>
                </a:lnTo>
                <a:lnTo>
                  <a:pt x="577" y="135"/>
                </a:lnTo>
                <a:lnTo>
                  <a:pt x="577" y="166"/>
                </a:lnTo>
                <a:lnTo>
                  <a:pt x="572" y="185"/>
                </a:lnTo>
                <a:lnTo>
                  <a:pt x="565" y="195"/>
                </a:lnTo>
                <a:lnTo>
                  <a:pt x="543" y="205"/>
                </a:lnTo>
                <a:lnTo>
                  <a:pt x="517" y="205"/>
                </a:lnTo>
                <a:lnTo>
                  <a:pt x="495" y="195"/>
                </a:lnTo>
                <a:lnTo>
                  <a:pt x="488" y="185"/>
                </a:lnTo>
                <a:lnTo>
                  <a:pt x="481" y="166"/>
                </a:lnTo>
                <a:lnTo>
                  <a:pt x="481" y="135"/>
                </a:lnTo>
                <a:lnTo>
                  <a:pt x="488" y="116"/>
                </a:lnTo>
                <a:lnTo>
                  <a:pt x="502" y="97"/>
                </a:lnTo>
                <a:lnTo>
                  <a:pt x="524" y="87"/>
                </a:lnTo>
                <a:lnTo>
                  <a:pt x="550" y="78"/>
                </a:lnTo>
                <a:lnTo>
                  <a:pt x="565" y="68"/>
                </a:lnTo>
                <a:lnTo>
                  <a:pt x="572" y="49"/>
                </a:lnTo>
                <a:lnTo>
                  <a:pt x="572" y="30"/>
                </a:lnTo>
                <a:lnTo>
                  <a:pt x="565" y="10"/>
                </a:lnTo>
                <a:lnTo>
                  <a:pt x="543" y="1"/>
                </a:lnTo>
                <a:lnTo>
                  <a:pt x="517" y="1"/>
                </a:lnTo>
                <a:close/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64" name="path 2664"/>
          <p:cNvSpPr/>
          <p:nvPr/>
        </p:nvSpPr>
        <p:spPr>
          <a:xfrm>
            <a:off x="9149557" y="3601704"/>
            <a:ext cx="40716" cy="42209"/>
          </a:xfrm>
          <a:custGeom>
            <a:avLst/>
            <a:gdLst/>
            <a:ahLst/>
            <a:cxnLst/>
            <a:rect l="0" t="0" r="0" b="0"/>
            <a:pathLst>
              <a:path w="64" h="66">
                <a:moveTo>
                  <a:pt x="63" y="0"/>
                </a:moveTo>
                <a:lnTo>
                  <a:pt x="22" y="44"/>
                </a:lnTo>
                <a:lnTo>
                  <a:pt x="0" y="65"/>
                </a:lnTo>
              </a:path>
            </a:pathLst>
          </a:custGeom>
          <a:noFill/>
          <a:ln w="1524" cap="flat">
            <a:solidFill>
              <a:srgbClr val="CCCCCC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66" name="path 2666"/>
          <p:cNvSpPr/>
          <p:nvPr/>
        </p:nvSpPr>
        <p:spPr>
          <a:xfrm>
            <a:off x="10734668" y="4256785"/>
            <a:ext cx="118212" cy="63902"/>
          </a:xfrm>
          <a:custGeom>
            <a:avLst/>
            <a:gdLst/>
            <a:ahLst/>
            <a:cxnLst/>
            <a:rect l="0" t="0" r="0" b="0"/>
            <a:pathLst>
              <a:path w="186" h="100">
                <a:moveTo>
                  <a:pt x="0" y="1"/>
                </a:moveTo>
                <a:lnTo>
                  <a:pt x="185" y="1"/>
                </a:lnTo>
                <a:moveTo>
                  <a:pt x="185" y="99"/>
                </a:moveTo>
                <a:lnTo>
                  <a:pt x="63" y="1"/>
                </a:lnTo>
                <a:moveTo>
                  <a:pt x="106" y="37"/>
                </a:moveTo>
                <a:lnTo>
                  <a:pt x="0" y="99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68" name="path 2668"/>
          <p:cNvSpPr/>
          <p:nvPr/>
        </p:nvSpPr>
        <p:spPr>
          <a:xfrm>
            <a:off x="9732264" y="4307840"/>
            <a:ext cx="30479" cy="16764"/>
          </a:xfrm>
          <a:custGeom>
            <a:avLst/>
            <a:gdLst/>
            <a:ahLst/>
            <a:cxnLst/>
            <a:rect l="0" t="0" r="0" b="0"/>
            <a:pathLst>
              <a:path w="47" h="26">
                <a:moveTo>
                  <a:pt x="47" y="14"/>
                </a:moveTo>
                <a:lnTo>
                  <a:pt x="38" y="2"/>
                </a:lnTo>
                <a:lnTo>
                  <a:pt x="24" y="26"/>
                </a:lnTo>
                <a:lnTo>
                  <a:pt x="47" y="14"/>
                </a:lnTo>
              </a:path>
              <a:path w="47" h="26">
                <a:moveTo>
                  <a:pt x="38" y="2"/>
                </a:moveTo>
                <a:lnTo>
                  <a:pt x="24" y="0"/>
                </a:lnTo>
                <a:lnTo>
                  <a:pt x="24" y="26"/>
                </a:lnTo>
                <a:lnTo>
                  <a:pt x="38" y="2"/>
                </a:lnTo>
              </a:path>
              <a:path w="47" h="26">
                <a:moveTo>
                  <a:pt x="24" y="0"/>
                </a:moveTo>
                <a:lnTo>
                  <a:pt x="9" y="2"/>
                </a:lnTo>
                <a:lnTo>
                  <a:pt x="24" y="26"/>
                </a:lnTo>
                <a:lnTo>
                  <a:pt x="24" y="0"/>
                </a:lnTo>
              </a:path>
              <a:path w="47" h="26">
                <a:moveTo>
                  <a:pt x="9" y="2"/>
                </a:moveTo>
                <a:lnTo>
                  <a:pt x="0" y="14"/>
                </a:lnTo>
                <a:lnTo>
                  <a:pt x="24" y="26"/>
                </a:lnTo>
                <a:lnTo>
                  <a:pt x="9" y="2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70" name="path 2670"/>
          <p:cNvSpPr/>
          <p:nvPr/>
        </p:nvSpPr>
        <p:spPr>
          <a:xfrm>
            <a:off x="9732264" y="4307840"/>
            <a:ext cx="30479" cy="16764"/>
          </a:xfrm>
          <a:custGeom>
            <a:avLst/>
            <a:gdLst/>
            <a:ahLst/>
            <a:cxnLst/>
            <a:rect l="0" t="0" r="0" b="0"/>
            <a:pathLst>
              <a:path w="47" h="26">
                <a:moveTo>
                  <a:pt x="47" y="14"/>
                </a:moveTo>
                <a:lnTo>
                  <a:pt x="38" y="2"/>
                </a:lnTo>
                <a:lnTo>
                  <a:pt x="24" y="26"/>
                </a:lnTo>
                <a:lnTo>
                  <a:pt x="47" y="14"/>
                </a:lnTo>
              </a:path>
              <a:path w="47" h="26">
                <a:moveTo>
                  <a:pt x="38" y="2"/>
                </a:moveTo>
                <a:lnTo>
                  <a:pt x="24" y="0"/>
                </a:lnTo>
                <a:lnTo>
                  <a:pt x="24" y="26"/>
                </a:lnTo>
                <a:lnTo>
                  <a:pt x="38" y="2"/>
                </a:lnTo>
              </a:path>
              <a:path w="47" h="26">
                <a:moveTo>
                  <a:pt x="24" y="0"/>
                </a:moveTo>
                <a:lnTo>
                  <a:pt x="9" y="2"/>
                </a:lnTo>
                <a:lnTo>
                  <a:pt x="24" y="26"/>
                </a:lnTo>
                <a:lnTo>
                  <a:pt x="24" y="0"/>
                </a:lnTo>
              </a:path>
              <a:path w="47" h="26">
                <a:moveTo>
                  <a:pt x="9" y="2"/>
                </a:moveTo>
                <a:lnTo>
                  <a:pt x="0" y="14"/>
                </a:lnTo>
                <a:lnTo>
                  <a:pt x="24" y="26"/>
                </a:lnTo>
                <a:lnTo>
                  <a:pt x="9" y="2"/>
                </a:lnTo>
              </a:path>
            </a:pathLst>
          </a:custGeom>
          <a:solidFill>
            <a:srgbClr val="000000">
              <a:alpha val="100000"/>
            </a:srgbClr>
          </a:solidFill>
          <a:ln w="0" cap="flat">
            <a:noFill/>
            <a:prstDash val="solid"/>
            <a:miter lim="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sp>
        <p:nvSpPr>
          <p:cNvPr id="2672" name="path 2672"/>
          <p:cNvSpPr/>
          <p:nvPr/>
        </p:nvSpPr>
        <p:spPr>
          <a:xfrm>
            <a:off x="9729978" y="4172966"/>
            <a:ext cx="109728" cy="108203"/>
          </a:xfrm>
          <a:custGeom>
            <a:avLst/>
            <a:gdLst/>
            <a:ahLst/>
            <a:cxnLst/>
            <a:rect l="0" t="0" r="0" b="0"/>
            <a:pathLst>
              <a:path w="172" h="170">
                <a:moveTo>
                  <a:pt x="78" y="73"/>
                </a:moveTo>
                <a:lnTo>
                  <a:pt x="90" y="92"/>
                </a:lnTo>
                <a:lnTo>
                  <a:pt x="80" y="70"/>
                </a:lnTo>
                <a:moveTo>
                  <a:pt x="82" y="63"/>
                </a:moveTo>
                <a:lnTo>
                  <a:pt x="85" y="70"/>
                </a:lnTo>
                <a:lnTo>
                  <a:pt x="92" y="75"/>
                </a:lnTo>
                <a:lnTo>
                  <a:pt x="101" y="70"/>
                </a:lnTo>
                <a:moveTo>
                  <a:pt x="73" y="82"/>
                </a:moveTo>
                <a:lnTo>
                  <a:pt x="90" y="92"/>
                </a:lnTo>
                <a:lnTo>
                  <a:pt x="73" y="75"/>
                </a:lnTo>
                <a:moveTo>
                  <a:pt x="78" y="75"/>
                </a:moveTo>
                <a:lnTo>
                  <a:pt x="90" y="92"/>
                </a:lnTo>
                <a:moveTo>
                  <a:pt x="63" y="73"/>
                </a:moveTo>
                <a:lnTo>
                  <a:pt x="73" y="75"/>
                </a:lnTo>
                <a:lnTo>
                  <a:pt x="80" y="70"/>
                </a:lnTo>
                <a:lnTo>
                  <a:pt x="82" y="63"/>
                </a:lnTo>
                <a:moveTo>
                  <a:pt x="90" y="104"/>
                </a:moveTo>
                <a:lnTo>
                  <a:pt x="87" y="94"/>
                </a:lnTo>
                <a:lnTo>
                  <a:pt x="78" y="90"/>
                </a:lnTo>
                <a:lnTo>
                  <a:pt x="68" y="94"/>
                </a:lnTo>
                <a:moveTo>
                  <a:pt x="63" y="3"/>
                </a:moveTo>
                <a:lnTo>
                  <a:pt x="65" y="3"/>
                </a:lnTo>
                <a:lnTo>
                  <a:pt x="65" y="1"/>
                </a:lnTo>
                <a:lnTo>
                  <a:pt x="73" y="1"/>
                </a:lnTo>
                <a:lnTo>
                  <a:pt x="73" y="3"/>
                </a:lnTo>
                <a:lnTo>
                  <a:pt x="70" y="3"/>
                </a:lnTo>
                <a:lnTo>
                  <a:pt x="70" y="5"/>
                </a:lnTo>
                <a:lnTo>
                  <a:pt x="70" y="8"/>
                </a:lnTo>
                <a:lnTo>
                  <a:pt x="68" y="8"/>
                </a:lnTo>
                <a:lnTo>
                  <a:pt x="70" y="10"/>
                </a:lnTo>
                <a:lnTo>
                  <a:pt x="75" y="10"/>
                </a:lnTo>
                <a:lnTo>
                  <a:pt x="78" y="8"/>
                </a:lnTo>
                <a:lnTo>
                  <a:pt x="80" y="5"/>
                </a:lnTo>
                <a:lnTo>
                  <a:pt x="87" y="5"/>
                </a:lnTo>
                <a:lnTo>
                  <a:pt x="87" y="3"/>
                </a:lnTo>
                <a:lnTo>
                  <a:pt x="90" y="3"/>
                </a:lnTo>
                <a:lnTo>
                  <a:pt x="90" y="1"/>
                </a:lnTo>
                <a:lnTo>
                  <a:pt x="99" y="1"/>
                </a:lnTo>
                <a:lnTo>
                  <a:pt x="118" y="5"/>
                </a:lnTo>
                <a:lnTo>
                  <a:pt x="121" y="5"/>
                </a:lnTo>
                <a:lnTo>
                  <a:pt x="123" y="8"/>
                </a:lnTo>
                <a:lnTo>
                  <a:pt x="125" y="8"/>
                </a:lnTo>
                <a:lnTo>
                  <a:pt x="125" y="10"/>
                </a:lnTo>
                <a:lnTo>
                  <a:pt x="130" y="10"/>
                </a:lnTo>
                <a:lnTo>
                  <a:pt x="130" y="13"/>
                </a:lnTo>
                <a:lnTo>
                  <a:pt x="133" y="13"/>
                </a:lnTo>
                <a:lnTo>
                  <a:pt x="133" y="15"/>
                </a:lnTo>
                <a:lnTo>
                  <a:pt x="135" y="15"/>
                </a:lnTo>
                <a:lnTo>
                  <a:pt x="135" y="17"/>
                </a:lnTo>
                <a:lnTo>
                  <a:pt x="135" y="22"/>
                </a:lnTo>
                <a:lnTo>
                  <a:pt x="133" y="22"/>
                </a:lnTo>
                <a:lnTo>
                  <a:pt x="123" y="22"/>
                </a:lnTo>
                <a:lnTo>
                  <a:pt x="123" y="25"/>
                </a:lnTo>
                <a:lnTo>
                  <a:pt x="123" y="30"/>
                </a:lnTo>
                <a:lnTo>
                  <a:pt x="125" y="30"/>
                </a:lnTo>
                <a:lnTo>
                  <a:pt x="125" y="34"/>
                </a:lnTo>
                <a:lnTo>
                  <a:pt x="128" y="34"/>
                </a:lnTo>
                <a:lnTo>
                  <a:pt x="128" y="37"/>
                </a:lnTo>
                <a:lnTo>
                  <a:pt x="130" y="39"/>
                </a:lnTo>
                <a:lnTo>
                  <a:pt x="133" y="42"/>
                </a:lnTo>
                <a:lnTo>
                  <a:pt x="138" y="42"/>
                </a:lnTo>
                <a:lnTo>
                  <a:pt x="138" y="39"/>
                </a:lnTo>
                <a:lnTo>
                  <a:pt x="138" y="34"/>
                </a:lnTo>
                <a:lnTo>
                  <a:pt x="135" y="34"/>
                </a:lnTo>
                <a:lnTo>
                  <a:pt x="135" y="27"/>
                </a:lnTo>
                <a:lnTo>
                  <a:pt x="138" y="27"/>
                </a:lnTo>
                <a:lnTo>
                  <a:pt x="138" y="25"/>
                </a:lnTo>
                <a:lnTo>
                  <a:pt x="140" y="25"/>
                </a:lnTo>
                <a:lnTo>
                  <a:pt x="140" y="22"/>
                </a:lnTo>
                <a:lnTo>
                  <a:pt x="142" y="22"/>
                </a:lnTo>
                <a:lnTo>
                  <a:pt x="145" y="22"/>
                </a:lnTo>
                <a:lnTo>
                  <a:pt x="145" y="25"/>
                </a:lnTo>
                <a:lnTo>
                  <a:pt x="147" y="25"/>
                </a:lnTo>
                <a:lnTo>
                  <a:pt x="150" y="27"/>
                </a:lnTo>
                <a:lnTo>
                  <a:pt x="152" y="30"/>
                </a:lnTo>
                <a:lnTo>
                  <a:pt x="152" y="32"/>
                </a:lnTo>
                <a:lnTo>
                  <a:pt x="154" y="32"/>
                </a:lnTo>
                <a:lnTo>
                  <a:pt x="154" y="34"/>
                </a:lnTo>
                <a:lnTo>
                  <a:pt x="157" y="37"/>
                </a:lnTo>
                <a:lnTo>
                  <a:pt x="157" y="39"/>
                </a:lnTo>
                <a:lnTo>
                  <a:pt x="159" y="39"/>
                </a:lnTo>
                <a:lnTo>
                  <a:pt x="159" y="44"/>
                </a:lnTo>
                <a:lnTo>
                  <a:pt x="161" y="44"/>
                </a:lnTo>
                <a:lnTo>
                  <a:pt x="161" y="51"/>
                </a:lnTo>
                <a:lnTo>
                  <a:pt x="164" y="51"/>
                </a:lnTo>
                <a:lnTo>
                  <a:pt x="164" y="53"/>
                </a:lnTo>
                <a:lnTo>
                  <a:pt x="166" y="53"/>
                </a:lnTo>
                <a:lnTo>
                  <a:pt x="166" y="56"/>
                </a:lnTo>
                <a:moveTo>
                  <a:pt x="166" y="56"/>
                </a:moveTo>
                <a:lnTo>
                  <a:pt x="166" y="58"/>
                </a:lnTo>
                <a:lnTo>
                  <a:pt x="169" y="58"/>
                </a:lnTo>
                <a:lnTo>
                  <a:pt x="169" y="70"/>
                </a:lnTo>
                <a:lnTo>
                  <a:pt x="166" y="70"/>
                </a:lnTo>
                <a:lnTo>
                  <a:pt x="166" y="68"/>
                </a:lnTo>
                <a:lnTo>
                  <a:pt x="164" y="68"/>
                </a:lnTo>
                <a:lnTo>
                  <a:pt x="161" y="68"/>
                </a:lnTo>
                <a:lnTo>
                  <a:pt x="161" y="70"/>
                </a:lnTo>
                <a:lnTo>
                  <a:pt x="161" y="75"/>
                </a:lnTo>
                <a:lnTo>
                  <a:pt x="164" y="75"/>
                </a:lnTo>
                <a:lnTo>
                  <a:pt x="164" y="82"/>
                </a:lnTo>
                <a:lnTo>
                  <a:pt x="166" y="85"/>
                </a:lnTo>
                <a:lnTo>
                  <a:pt x="166" y="87"/>
                </a:lnTo>
                <a:lnTo>
                  <a:pt x="169" y="87"/>
                </a:lnTo>
                <a:lnTo>
                  <a:pt x="171" y="87"/>
                </a:lnTo>
                <a:lnTo>
                  <a:pt x="171" y="90"/>
                </a:lnTo>
                <a:lnTo>
                  <a:pt x="171" y="99"/>
                </a:lnTo>
                <a:lnTo>
                  <a:pt x="169" y="102"/>
                </a:lnTo>
                <a:lnTo>
                  <a:pt x="169" y="104"/>
                </a:lnTo>
                <a:lnTo>
                  <a:pt x="166" y="104"/>
                </a:lnTo>
                <a:lnTo>
                  <a:pt x="164" y="104"/>
                </a:lnTo>
                <a:lnTo>
                  <a:pt x="164" y="106"/>
                </a:lnTo>
                <a:lnTo>
                  <a:pt x="161" y="106"/>
                </a:lnTo>
                <a:lnTo>
                  <a:pt x="161" y="109"/>
                </a:lnTo>
                <a:lnTo>
                  <a:pt x="161" y="111"/>
                </a:lnTo>
                <a:lnTo>
                  <a:pt x="164" y="111"/>
                </a:lnTo>
                <a:lnTo>
                  <a:pt x="166" y="111"/>
                </a:lnTo>
                <a:lnTo>
                  <a:pt x="166" y="113"/>
                </a:lnTo>
                <a:lnTo>
                  <a:pt x="166" y="116"/>
                </a:lnTo>
                <a:lnTo>
                  <a:pt x="164" y="118"/>
                </a:lnTo>
                <a:lnTo>
                  <a:pt x="164" y="123"/>
                </a:lnTo>
                <a:lnTo>
                  <a:pt x="161" y="123"/>
                </a:lnTo>
                <a:lnTo>
                  <a:pt x="161" y="125"/>
                </a:lnTo>
                <a:lnTo>
                  <a:pt x="159" y="128"/>
                </a:lnTo>
                <a:lnTo>
                  <a:pt x="159" y="130"/>
                </a:lnTo>
                <a:lnTo>
                  <a:pt x="157" y="130"/>
                </a:lnTo>
                <a:lnTo>
                  <a:pt x="157" y="133"/>
                </a:lnTo>
                <a:lnTo>
                  <a:pt x="154" y="133"/>
                </a:lnTo>
                <a:lnTo>
                  <a:pt x="152" y="135"/>
                </a:lnTo>
                <a:lnTo>
                  <a:pt x="152" y="133"/>
                </a:lnTo>
                <a:lnTo>
                  <a:pt x="150" y="133"/>
                </a:lnTo>
                <a:lnTo>
                  <a:pt x="150" y="123"/>
                </a:lnTo>
                <a:lnTo>
                  <a:pt x="147" y="123"/>
                </a:lnTo>
                <a:lnTo>
                  <a:pt x="147" y="121"/>
                </a:lnTo>
                <a:lnTo>
                  <a:pt x="145" y="121"/>
                </a:lnTo>
                <a:lnTo>
                  <a:pt x="142" y="121"/>
                </a:lnTo>
                <a:lnTo>
                  <a:pt x="140" y="123"/>
                </a:lnTo>
                <a:lnTo>
                  <a:pt x="138" y="125"/>
                </a:lnTo>
                <a:lnTo>
                  <a:pt x="133" y="125"/>
                </a:lnTo>
                <a:lnTo>
                  <a:pt x="133" y="128"/>
                </a:lnTo>
                <a:lnTo>
                  <a:pt x="130" y="128"/>
                </a:lnTo>
                <a:lnTo>
                  <a:pt x="130" y="130"/>
                </a:lnTo>
                <a:lnTo>
                  <a:pt x="130" y="137"/>
                </a:lnTo>
                <a:lnTo>
                  <a:pt x="133" y="137"/>
                </a:lnTo>
                <a:lnTo>
                  <a:pt x="133" y="135"/>
                </a:lnTo>
                <a:lnTo>
                  <a:pt x="135" y="135"/>
                </a:lnTo>
                <a:lnTo>
                  <a:pt x="138" y="133"/>
                </a:lnTo>
                <a:lnTo>
                  <a:pt x="142" y="133"/>
                </a:lnTo>
                <a:lnTo>
                  <a:pt x="145" y="135"/>
                </a:lnTo>
                <a:lnTo>
                  <a:pt x="145" y="137"/>
                </a:lnTo>
                <a:lnTo>
                  <a:pt x="147" y="137"/>
                </a:lnTo>
                <a:moveTo>
                  <a:pt x="147" y="137"/>
                </a:moveTo>
                <a:lnTo>
                  <a:pt x="147" y="145"/>
                </a:lnTo>
                <a:lnTo>
                  <a:pt x="145" y="145"/>
                </a:lnTo>
                <a:lnTo>
                  <a:pt x="145" y="147"/>
                </a:lnTo>
                <a:lnTo>
                  <a:pt x="142" y="147"/>
                </a:lnTo>
                <a:lnTo>
                  <a:pt x="142" y="150"/>
                </a:lnTo>
                <a:lnTo>
                  <a:pt x="140" y="150"/>
                </a:lnTo>
                <a:lnTo>
                  <a:pt x="140" y="152"/>
                </a:lnTo>
                <a:lnTo>
                  <a:pt x="138" y="152"/>
                </a:lnTo>
                <a:lnTo>
                  <a:pt x="138" y="154"/>
                </a:lnTo>
                <a:lnTo>
                  <a:pt x="135" y="154"/>
                </a:lnTo>
                <a:lnTo>
                  <a:pt x="133" y="154"/>
                </a:lnTo>
                <a:lnTo>
                  <a:pt x="133" y="157"/>
                </a:lnTo>
                <a:lnTo>
                  <a:pt x="130" y="157"/>
                </a:lnTo>
                <a:lnTo>
                  <a:pt x="128" y="159"/>
                </a:lnTo>
                <a:lnTo>
                  <a:pt x="121" y="159"/>
                </a:lnTo>
                <a:lnTo>
                  <a:pt x="121" y="162"/>
                </a:lnTo>
                <a:lnTo>
                  <a:pt x="118" y="162"/>
                </a:lnTo>
                <a:lnTo>
                  <a:pt x="118" y="164"/>
                </a:lnTo>
                <a:lnTo>
                  <a:pt x="116" y="164"/>
                </a:lnTo>
                <a:lnTo>
                  <a:pt x="113" y="166"/>
                </a:lnTo>
                <a:lnTo>
                  <a:pt x="106" y="166"/>
                </a:lnTo>
                <a:lnTo>
                  <a:pt x="106" y="169"/>
                </a:lnTo>
                <a:lnTo>
                  <a:pt x="101" y="169"/>
                </a:lnTo>
                <a:lnTo>
                  <a:pt x="101" y="166"/>
                </a:lnTo>
                <a:lnTo>
                  <a:pt x="101" y="164"/>
                </a:lnTo>
                <a:lnTo>
                  <a:pt x="104" y="164"/>
                </a:lnTo>
                <a:lnTo>
                  <a:pt x="104" y="159"/>
                </a:lnTo>
                <a:lnTo>
                  <a:pt x="101" y="159"/>
                </a:lnTo>
                <a:lnTo>
                  <a:pt x="97" y="159"/>
                </a:lnTo>
                <a:lnTo>
                  <a:pt x="97" y="162"/>
                </a:lnTo>
                <a:lnTo>
                  <a:pt x="94" y="162"/>
                </a:lnTo>
                <a:lnTo>
                  <a:pt x="94" y="164"/>
                </a:lnTo>
                <a:lnTo>
                  <a:pt x="85" y="164"/>
                </a:lnTo>
                <a:lnTo>
                  <a:pt x="85" y="166"/>
                </a:lnTo>
                <a:lnTo>
                  <a:pt x="82" y="166"/>
                </a:lnTo>
                <a:lnTo>
                  <a:pt x="82" y="169"/>
                </a:lnTo>
                <a:lnTo>
                  <a:pt x="70" y="169"/>
                </a:lnTo>
                <a:lnTo>
                  <a:pt x="68" y="166"/>
                </a:lnTo>
                <a:lnTo>
                  <a:pt x="68" y="164"/>
                </a:lnTo>
                <a:lnTo>
                  <a:pt x="65" y="164"/>
                </a:lnTo>
                <a:lnTo>
                  <a:pt x="65" y="162"/>
                </a:lnTo>
                <a:lnTo>
                  <a:pt x="63" y="162"/>
                </a:lnTo>
                <a:lnTo>
                  <a:pt x="63" y="159"/>
                </a:lnTo>
                <a:lnTo>
                  <a:pt x="61" y="159"/>
                </a:lnTo>
                <a:lnTo>
                  <a:pt x="61" y="164"/>
                </a:lnTo>
                <a:lnTo>
                  <a:pt x="58" y="164"/>
                </a:lnTo>
                <a:lnTo>
                  <a:pt x="53" y="164"/>
                </a:lnTo>
                <a:lnTo>
                  <a:pt x="51" y="162"/>
                </a:lnTo>
                <a:lnTo>
                  <a:pt x="46" y="162"/>
                </a:lnTo>
                <a:lnTo>
                  <a:pt x="46" y="159"/>
                </a:lnTo>
                <a:lnTo>
                  <a:pt x="44" y="159"/>
                </a:lnTo>
                <a:lnTo>
                  <a:pt x="41" y="157"/>
                </a:lnTo>
                <a:lnTo>
                  <a:pt x="39" y="157"/>
                </a:lnTo>
                <a:lnTo>
                  <a:pt x="39" y="154"/>
                </a:lnTo>
                <a:lnTo>
                  <a:pt x="37" y="152"/>
                </a:lnTo>
                <a:lnTo>
                  <a:pt x="37" y="150"/>
                </a:lnTo>
                <a:lnTo>
                  <a:pt x="39" y="147"/>
                </a:lnTo>
                <a:lnTo>
                  <a:pt x="49" y="147"/>
                </a:lnTo>
                <a:lnTo>
                  <a:pt x="49" y="145"/>
                </a:lnTo>
                <a:lnTo>
                  <a:pt x="51" y="145"/>
                </a:lnTo>
                <a:lnTo>
                  <a:pt x="51" y="142"/>
                </a:lnTo>
                <a:lnTo>
                  <a:pt x="51" y="140"/>
                </a:lnTo>
                <a:lnTo>
                  <a:pt x="49" y="140"/>
                </a:lnTo>
                <a:moveTo>
                  <a:pt x="49" y="140"/>
                </a:moveTo>
                <a:lnTo>
                  <a:pt x="49" y="137"/>
                </a:lnTo>
                <a:lnTo>
                  <a:pt x="46" y="137"/>
                </a:lnTo>
                <a:lnTo>
                  <a:pt x="46" y="135"/>
                </a:lnTo>
                <a:lnTo>
                  <a:pt x="44" y="133"/>
                </a:lnTo>
                <a:lnTo>
                  <a:pt x="44" y="130"/>
                </a:lnTo>
                <a:lnTo>
                  <a:pt x="41" y="130"/>
                </a:lnTo>
                <a:lnTo>
                  <a:pt x="41" y="128"/>
                </a:lnTo>
                <a:lnTo>
                  <a:pt x="39" y="128"/>
                </a:lnTo>
                <a:lnTo>
                  <a:pt x="34" y="128"/>
                </a:lnTo>
                <a:lnTo>
                  <a:pt x="34" y="130"/>
                </a:lnTo>
                <a:lnTo>
                  <a:pt x="34" y="133"/>
                </a:lnTo>
                <a:lnTo>
                  <a:pt x="37" y="133"/>
                </a:lnTo>
                <a:lnTo>
                  <a:pt x="37" y="137"/>
                </a:lnTo>
                <a:lnTo>
                  <a:pt x="39" y="137"/>
                </a:lnTo>
                <a:lnTo>
                  <a:pt x="39" y="140"/>
                </a:lnTo>
                <a:lnTo>
                  <a:pt x="37" y="140"/>
                </a:lnTo>
                <a:lnTo>
                  <a:pt x="37" y="142"/>
                </a:lnTo>
                <a:lnTo>
                  <a:pt x="34" y="142"/>
                </a:lnTo>
                <a:lnTo>
                  <a:pt x="34" y="145"/>
                </a:lnTo>
                <a:lnTo>
                  <a:pt x="32" y="145"/>
                </a:lnTo>
                <a:lnTo>
                  <a:pt x="32" y="147"/>
                </a:lnTo>
                <a:lnTo>
                  <a:pt x="30" y="147"/>
                </a:lnTo>
                <a:lnTo>
                  <a:pt x="27" y="145"/>
                </a:lnTo>
                <a:lnTo>
                  <a:pt x="25" y="145"/>
                </a:lnTo>
                <a:lnTo>
                  <a:pt x="25" y="142"/>
                </a:lnTo>
                <a:lnTo>
                  <a:pt x="22" y="142"/>
                </a:lnTo>
                <a:lnTo>
                  <a:pt x="22" y="140"/>
                </a:lnTo>
                <a:lnTo>
                  <a:pt x="20" y="140"/>
                </a:lnTo>
                <a:lnTo>
                  <a:pt x="20" y="137"/>
                </a:lnTo>
                <a:lnTo>
                  <a:pt x="18" y="135"/>
                </a:lnTo>
                <a:lnTo>
                  <a:pt x="18" y="133"/>
                </a:lnTo>
                <a:lnTo>
                  <a:pt x="15" y="133"/>
                </a:lnTo>
                <a:lnTo>
                  <a:pt x="15" y="130"/>
                </a:lnTo>
                <a:lnTo>
                  <a:pt x="13" y="128"/>
                </a:lnTo>
                <a:lnTo>
                  <a:pt x="13" y="121"/>
                </a:lnTo>
                <a:lnTo>
                  <a:pt x="10" y="121"/>
                </a:lnTo>
                <a:lnTo>
                  <a:pt x="10" y="118"/>
                </a:lnTo>
                <a:lnTo>
                  <a:pt x="8" y="116"/>
                </a:lnTo>
                <a:lnTo>
                  <a:pt x="5" y="113"/>
                </a:lnTo>
                <a:lnTo>
                  <a:pt x="5" y="109"/>
                </a:lnTo>
                <a:lnTo>
                  <a:pt x="3" y="109"/>
                </a:lnTo>
                <a:lnTo>
                  <a:pt x="3" y="99"/>
                </a:lnTo>
                <a:lnTo>
                  <a:pt x="5" y="99"/>
                </a:lnTo>
                <a:lnTo>
                  <a:pt x="5" y="102"/>
                </a:lnTo>
                <a:lnTo>
                  <a:pt x="8" y="102"/>
                </a:lnTo>
                <a:lnTo>
                  <a:pt x="10" y="102"/>
                </a:lnTo>
                <a:lnTo>
                  <a:pt x="13" y="99"/>
                </a:lnTo>
                <a:lnTo>
                  <a:pt x="13" y="97"/>
                </a:lnTo>
                <a:lnTo>
                  <a:pt x="10" y="94"/>
                </a:lnTo>
                <a:lnTo>
                  <a:pt x="8" y="94"/>
                </a:lnTo>
                <a:lnTo>
                  <a:pt x="8" y="92"/>
                </a:lnTo>
                <a:lnTo>
                  <a:pt x="8" y="85"/>
                </a:lnTo>
                <a:lnTo>
                  <a:pt x="5" y="85"/>
                </a:lnTo>
                <a:lnTo>
                  <a:pt x="5" y="82"/>
                </a:lnTo>
                <a:lnTo>
                  <a:pt x="3" y="82"/>
                </a:lnTo>
                <a:lnTo>
                  <a:pt x="1" y="82"/>
                </a:lnTo>
                <a:lnTo>
                  <a:pt x="1" y="80"/>
                </a:lnTo>
                <a:lnTo>
                  <a:pt x="1" y="73"/>
                </a:lnTo>
                <a:lnTo>
                  <a:pt x="3" y="70"/>
                </a:lnTo>
                <a:lnTo>
                  <a:pt x="3" y="68"/>
                </a:lnTo>
                <a:lnTo>
                  <a:pt x="5" y="65"/>
                </a:lnTo>
                <a:lnTo>
                  <a:pt x="8" y="65"/>
                </a:lnTo>
                <a:lnTo>
                  <a:pt x="8" y="63"/>
                </a:lnTo>
                <a:lnTo>
                  <a:pt x="10" y="63"/>
                </a:lnTo>
                <a:lnTo>
                  <a:pt x="10" y="61"/>
                </a:lnTo>
                <a:lnTo>
                  <a:pt x="10" y="58"/>
                </a:lnTo>
                <a:lnTo>
                  <a:pt x="8" y="58"/>
                </a:lnTo>
                <a:lnTo>
                  <a:pt x="5" y="58"/>
                </a:lnTo>
                <a:lnTo>
                  <a:pt x="5" y="56"/>
                </a:lnTo>
                <a:lnTo>
                  <a:pt x="5" y="53"/>
                </a:lnTo>
                <a:lnTo>
                  <a:pt x="8" y="53"/>
                </a:lnTo>
                <a:lnTo>
                  <a:pt x="8" y="49"/>
                </a:lnTo>
                <a:lnTo>
                  <a:pt x="10" y="49"/>
                </a:lnTo>
                <a:lnTo>
                  <a:pt x="10" y="44"/>
                </a:lnTo>
                <a:lnTo>
                  <a:pt x="13" y="42"/>
                </a:lnTo>
                <a:lnTo>
                  <a:pt x="15" y="39"/>
                </a:lnTo>
                <a:lnTo>
                  <a:pt x="15" y="37"/>
                </a:lnTo>
                <a:lnTo>
                  <a:pt x="18" y="37"/>
                </a:lnTo>
                <a:moveTo>
                  <a:pt x="18" y="37"/>
                </a:moveTo>
                <a:lnTo>
                  <a:pt x="18" y="34"/>
                </a:lnTo>
                <a:lnTo>
                  <a:pt x="20" y="34"/>
                </a:lnTo>
                <a:lnTo>
                  <a:pt x="22" y="37"/>
                </a:lnTo>
                <a:lnTo>
                  <a:pt x="25" y="39"/>
                </a:lnTo>
                <a:lnTo>
                  <a:pt x="25" y="42"/>
                </a:lnTo>
                <a:lnTo>
                  <a:pt x="22" y="44"/>
                </a:lnTo>
                <a:lnTo>
                  <a:pt x="25" y="46"/>
                </a:lnTo>
                <a:lnTo>
                  <a:pt x="25" y="49"/>
                </a:lnTo>
                <a:lnTo>
                  <a:pt x="27" y="49"/>
                </a:lnTo>
                <a:lnTo>
                  <a:pt x="30" y="49"/>
                </a:lnTo>
                <a:lnTo>
                  <a:pt x="32" y="46"/>
                </a:lnTo>
                <a:lnTo>
                  <a:pt x="34" y="46"/>
                </a:lnTo>
                <a:lnTo>
                  <a:pt x="34" y="44"/>
                </a:lnTo>
                <a:lnTo>
                  <a:pt x="37" y="44"/>
                </a:lnTo>
                <a:lnTo>
                  <a:pt x="39" y="42"/>
                </a:lnTo>
                <a:lnTo>
                  <a:pt x="41" y="42"/>
                </a:lnTo>
                <a:lnTo>
                  <a:pt x="41" y="39"/>
                </a:lnTo>
                <a:lnTo>
                  <a:pt x="44" y="37"/>
                </a:lnTo>
                <a:lnTo>
                  <a:pt x="44" y="32"/>
                </a:lnTo>
                <a:lnTo>
                  <a:pt x="41" y="32"/>
                </a:lnTo>
                <a:lnTo>
                  <a:pt x="39" y="32"/>
                </a:lnTo>
                <a:lnTo>
                  <a:pt x="39" y="34"/>
                </a:lnTo>
                <a:lnTo>
                  <a:pt x="37" y="34"/>
                </a:lnTo>
                <a:lnTo>
                  <a:pt x="34" y="37"/>
                </a:lnTo>
                <a:lnTo>
                  <a:pt x="30" y="37"/>
                </a:lnTo>
                <a:lnTo>
                  <a:pt x="30" y="34"/>
                </a:lnTo>
                <a:lnTo>
                  <a:pt x="27" y="34"/>
                </a:lnTo>
                <a:lnTo>
                  <a:pt x="27" y="32"/>
                </a:lnTo>
                <a:lnTo>
                  <a:pt x="25" y="32"/>
                </a:lnTo>
                <a:lnTo>
                  <a:pt x="25" y="30"/>
                </a:lnTo>
                <a:lnTo>
                  <a:pt x="25" y="25"/>
                </a:lnTo>
                <a:lnTo>
                  <a:pt x="27" y="25"/>
                </a:lnTo>
                <a:lnTo>
                  <a:pt x="27" y="22"/>
                </a:lnTo>
                <a:lnTo>
                  <a:pt x="30" y="22"/>
                </a:lnTo>
                <a:lnTo>
                  <a:pt x="30" y="20"/>
                </a:lnTo>
                <a:lnTo>
                  <a:pt x="32" y="20"/>
                </a:lnTo>
                <a:lnTo>
                  <a:pt x="32" y="17"/>
                </a:lnTo>
                <a:lnTo>
                  <a:pt x="34" y="17"/>
                </a:lnTo>
                <a:lnTo>
                  <a:pt x="37" y="15"/>
                </a:lnTo>
                <a:lnTo>
                  <a:pt x="39" y="15"/>
                </a:lnTo>
                <a:lnTo>
                  <a:pt x="39" y="13"/>
                </a:lnTo>
                <a:lnTo>
                  <a:pt x="41" y="13"/>
                </a:lnTo>
                <a:lnTo>
                  <a:pt x="44" y="10"/>
                </a:lnTo>
                <a:lnTo>
                  <a:pt x="51" y="10"/>
                </a:lnTo>
                <a:lnTo>
                  <a:pt x="51" y="8"/>
                </a:lnTo>
                <a:lnTo>
                  <a:pt x="53" y="8"/>
                </a:lnTo>
                <a:lnTo>
                  <a:pt x="53" y="5"/>
                </a:lnTo>
                <a:lnTo>
                  <a:pt x="58" y="5"/>
                </a:lnTo>
                <a:lnTo>
                  <a:pt x="58" y="3"/>
                </a:lnTo>
                <a:lnTo>
                  <a:pt x="63" y="3"/>
                </a:lnTo>
              </a:path>
            </a:pathLst>
          </a:custGeom>
          <a:noFill/>
          <a:ln w="1524" cap="flat">
            <a:solidFill>
              <a:srgbClr val="000000"/>
            </a:solidFill>
            <a:prstDash val="solid"/>
            <a:miter lim="1000000"/>
          </a:ln>
        </p:spPr>
        <p:txBody>
          <a:bodyPr rtlCol="0"/>
          <a:lstStyle/>
          <a:p>
            <a:pPr algn="ctr"/>
            <a:endParaRPr lang="zh-CN" altLang="en-US"/>
          </a:p>
        </p:txBody>
      </p:sp>
      <p:pic>
        <p:nvPicPr>
          <p:cNvPr id="2674" name="picture 267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21600000">
            <a:off x="366521" y="261619"/>
            <a:ext cx="14392656" cy="10176510"/>
          </a:xfrm>
          <a:prstGeom prst="rect">
            <a:avLst/>
          </a:prstGeom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"/>
        <a:ea typeface=""/>
        <a:cs typeface=""/>
      </a:majorFont>
      <a:minorFont>
        <a:latin typeface="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satMod val="110000"/>
                <a:lum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satMod val="105000"/>
                <a:lum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shade val="94000"/>
              </a:schemeClr>
            </a:gs>
            <a:gs pos="50000">
              <a:schemeClr val="phClr">
                <a:lumMod val="110000"/>
                <a:satMod val="100000"/>
                <a:tint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4422</Words>
  <Application>WPS 演示</Application>
  <PresentationFormat/>
  <Paragraphs>2426</Paragraphs>
  <Slides>31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31</vt:i4>
      </vt:variant>
    </vt:vector>
  </HeadingPairs>
  <TitlesOfParts>
    <vt:vector size="40" baseType="lpstr">
      <vt:lpstr>Arial</vt:lpstr>
      <vt:lpstr>宋体</vt:lpstr>
      <vt:lpstr>Wingdings</vt:lpstr>
      <vt:lpstr>Arial</vt:lpstr>
      <vt:lpstr>黑体</vt:lpstr>
      <vt:lpstr>微软雅黑</vt:lpstr>
      <vt:lpstr>Arial Unicode MS</vt:lpstr>
      <vt:lpstr>Calibri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乙烯厂环厂路（县道X858）的环境整治项目（二期） 布局1 (1)</dc:title>
  <dc:creator>admin</dc:creator>
  <cp:lastModifiedBy>Administrator</cp:lastModifiedBy>
  <cp:revision>1</cp:revision>
  <dcterms:created xsi:type="dcterms:W3CDTF">2024-06-13T03:47:17Z</dcterms:created>
  <dcterms:modified xsi:type="dcterms:W3CDTF">2024-06-13T03:47:17Z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O">
    <vt:lpwstr>wqlLaW5nc29mdCBQREYgdG8gV1BTIDEwMA</vt:lpwstr>
  </property>
  <property fmtid="{D5CDD505-2E9C-101B-9397-08002B2CF9AE}" pid="3" name="Created">
    <vt:filetime>2024-06-13T11:46:35Z</vt:filetime>
  </property>
  <property fmtid="{D5CDD505-2E9C-101B-9397-08002B2CF9AE}" pid="4" name="ICV">
    <vt:lpwstr>9700E9BC4B784C3C9EC5D5EC74A58799_13</vt:lpwstr>
  </property>
  <property fmtid="{D5CDD505-2E9C-101B-9397-08002B2CF9AE}" pid="5" name="KSOProductBuildVer">
    <vt:lpwstr>2052-12.1.0.16929</vt:lpwstr>
  </property>
</Properties>
</file>